
<file path=[Content_Types].xml><?xml version="1.0" encoding="utf-8"?>
<Types xmlns="http://schemas.openxmlformats.org/package/2006/content-types">
  <Default Extension="png" ContentType="image/png"/>
  <Default Extension="jpeg" ContentType="image/jpeg"/>
  <Default Extension="rels" ContentType="application/vnd.openxmlformats-package.relationships+xml"/>
  <Default Extension="xml" ContentType="application/xml"/>
  <Default Extension="gif" ContentType="image/gif"/>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96" r:id="rId1"/>
  </p:sldMasterIdLst>
  <p:notesMasterIdLst>
    <p:notesMasterId r:id="rId118"/>
  </p:notesMasterIdLst>
  <p:sldIdLst>
    <p:sldId id="569" r:id="rId2"/>
    <p:sldId id="575" r:id="rId3"/>
    <p:sldId id="566" r:id="rId4"/>
    <p:sldId id="567" r:id="rId5"/>
    <p:sldId id="568" r:id="rId6"/>
    <p:sldId id="570" r:id="rId7"/>
    <p:sldId id="571" r:id="rId8"/>
    <p:sldId id="572" r:id="rId9"/>
    <p:sldId id="573" r:id="rId10"/>
    <p:sldId id="574" r:id="rId11"/>
    <p:sldId id="577" r:id="rId12"/>
    <p:sldId id="576" r:id="rId13"/>
    <p:sldId id="578" r:id="rId14"/>
    <p:sldId id="579" r:id="rId15"/>
    <p:sldId id="581" r:id="rId16"/>
    <p:sldId id="582" r:id="rId17"/>
    <p:sldId id="583" r:id="rId18"/>
    <p:sldId id="385" r:id="rId19"/>
    <p:sldId id="386" r:id="rId20"/>
    <p:sldId id="424" r:id="rId21"/>
    <p:sldId id="585" r:id="rId22"/>
    <p:sldId id="363" r:id="rId23"/>
    <p:sldId id="586" r:id="rId24"/>
    <p:sldId id="588" r:id="rId25"/>
    <p:sldId id="589" r:id="rId26"/>
    <p:sldId id="591" r:id="rId27"/>
    <p:sldId id="367" r:id="rId28"/>
    <p:sldId id="592" r:id="rId29"/>
    <p:sldId id="368" r:id="rId30"/>
    <p:sldId id="369" r:id="rId31"/>
    <p:sldId id="370" r:id="rId32"/>
    <p:sldId id="498" r:id="rId33"/>
    <p:sldId id="372" r:id="rId34"/>
    <p:sldId id="373" r:id="rId35"/>
    <p:sldId id="590" r:id="rId36"/>
    <p:sldId id="593" r:id="rId37"/>
    <p:sldId id="356" r:id="rId38"/>
    <p:sldId id="407" r:id="rId39"/>
    <p:sldId id="563" r:id="rId40"/>
    <p:sldId id="562" r:id="rId41"/>
    <p:sldId id="393" r:id="rId42"/>
    <p:sldId id="397" r:id="rId43"/>
    <p:sldId id="379" r:id="rId44"/>
    <p:sldId id="396" r:id="rId45"/>
    <p:sldId id="398" r:id="rId46"/>
    <p:sldId id="400" r:id="rId47"/>
    <p:sldId id="399" r:id="rId48"/>
    <p:sldId id="401" r:id="rId49"/>
    <p:sldId id="403" r:id="rId50"/>
    <p:sldId id="404" r:id="rId51"/>
    <p:sldId id="517" r:id="rId52"/>
    <p:sldId id="501" r:id="rId53"/>
    <p:sldId id="405" r:id="rId54"/>
    <p:sldId id="406" r:id="rId55"/>
    <p:sldId id="402" r:id="rId56"/>
    <p:sldId id="558" r:id="rId57"/>
    <p:sldId id="357" r:id="rId58"/>
    <p:sldId id="408" r:id="rId59"/>
    <p:sldId id="409" r:id="rId60"/>
    <p:sldId id="344" r:id="rId61"/>
    <p:sldId id="414" r:id="rId62"/>
    <p:sldId id="412" r:id="rId63"/>
    <p:sldId id="413" r:id="rId64"/>
    <p:sldId id="519" r:id="rId65"/>
    <p:sldId id="502" r:id="rId66"/>
    <p:sldId id="358" r:id="rId67"/>
    <p:sldId id="346" r:id="rId68"/>
    <p:sldId id="520" r:id="rId69"/>
    <p:sldId id="348" r:id="rId70"/>
    <p:sldId id="594" r:id="rId71"/>
    <p:sldId id="559" r:id="rId72"/>
    <p:sldId id="355" r:id="rId73"/>
    <p:sldId id="337" r:id="rId74"/>
    <p:sldId id="338" r:id="rId75"/>
    <p:sldId id="339" r:id="rId76"/>
    <p:sldId id="359" r:id="rId77"/>
    <p:sldId id="349" r:id="rId78"/>
    <p:sldId id="416" r:id="rId79"/>
    <p:sldId id="351" r:id="rId80"/>
    <p:sldId id="350" r:id="rId81"/>
    <p:sldId id="595" r:id="rId82"/>
    <p:sldId id="535" r:id="rId83"/>
    <p:sldId id="361" r:id="rId84"/>
    <p:sldId id="352" r:id="rId85"/>
    <p:sldId id="353" r:id="rId86"/>
    <p:sldId id="354" r:id="rId87"/>
    <p:sldId id="419" r:id="rId88"/>
    <p:sldId id="417" r:id="rId89"/>
    <p:sldId id="420" r:id="rId90"/>
    <p:sldId id="611" r:id="rId91"/>
    <p:sldId id="612" r:id="rId92"/>
    <p:sldId id="617" r:id="rId93"/>
    <p:sldId id="614" r:id="rId94"/>
    <p:sldId id="615" r:id="rId95"/>
    <p:sldId id="616" r:id="rId96"/>
    <p:sldId id="605" r:id="rId97"/>
    <p:sldId id="619" r:id="rId98"/>
    <p:sldId id="607" r:id="rId99"/>
    <p:sldId id="613" r:id="rId100"/>
    <p:sldId id="603" r:id="rId101"/>
    <p:sldId id="606" r:id="rId102"/>
    <p:sldId id="609" r:id="rId103"/>
    <p:sldId id="610" r:id="rId104"/>
    <p:sldId id="608" r:id="rId105"/>
    <p:sldId id="602" r:id="rId106"/>
    <p:sldId id="596" r:id="rId107"/>
    <p:sldId id="597" r:id="rId108"/>
    <p:sldId id="599" r:id="rId109"/>
    <p:sldId id="598" r:id="rId110"/>
    <p:sldId id="600" r:id="rId111"/>
    <p:sldId id="601" r:id="rId112"/>
    <p:sldId id="604" r:id="rId113"/>
    <p:sldId id="622" r:id="rId114"/>
    <p:sldId id="621" r:id="rId115"/>
    <p:sldId id="620" r:id="rId116"/>
    <p:sldId id="623" r:id="rId117"/>
  </p:sldIdLst>
  <p:sldSz cx="9144000" cy="6858000" type="screen4x3"/>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996600"/>
    <a:srgbClr val="CC6600"/>
    <a:srgbClr val="99CC00"/>
    <a:srgbClr val="00CC00"/>
    <a:srgbClr val="CC9900"/>
    <a:srgbClr val="3399FF"/>
    <a:srgbClr val="FF00FF"/>
    <a:srgbClr val="00FF00"/>
    <a:srgbClr val="0000FF"/>
    <a:srgbClr val="FF6600"/>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p:restoredLeft sz="8130" autoAdjust="0"/>
    <p:restoredTop sz="94102" autoAdjust="0"/>
  </p:normalViewPr>
  <p:slideViewPr>
    <p:cSldViewPr>
      <p:cViewPr varScale="1">
        <p:scale>
          <a:sx n="110" d="100"/>
          <a:sy n="110" d="100"/>
        </p:scale>
        <p:origin x="-2046" y="-84"/>
      </p:cViewPr>
      <p:guideLst>
        <p:guide orient="horz" pos="2160"/>
        <p:guide pos="2880"/>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25.xml"/><Relationship Id="rId117" Type="http://schemas.openxmlformats.org/officeDocument/2006/relationships/slide" Target="slides/slide116.xml"/><Relationship Id="rId21" Type="http://schemas.openxmlformats.org/officeDocument/2006/relationships/slide" Target="slides/slide20.xml"/><Relationship Id="rId42" Type="http://schemas.openxmlformats.org/officeDocument/2006/relationships/slide" Target="slides/slide41.xml"/><Relationship Id="rId47" Type="http://schemas.openxmlformats.org/officeDocument/2006/relationships/slide" Target="slides/slide46.xml"/><Relationship Id="rId63" Type="http://schemas.openxmlformats.org/officeDocument/2006/relationships/slide" Target="slides/slide62.xml"/><Relationship Id="rId68" Type="http://schemas.openxmlformats.org/officeDocument/2006/relationships/slide" Target="slides/slide67.xml"/><Relationship Id="rId84" Type="http://schemas.openxmlformats.org/officeDocument/2006/relationships/slide" Target="slides/slide83.xml"/><Relationship Id="rId89" Type="http://schemas.openxmlformats.org/officeDocument/2006/relationships/slide" Target="slides/slide88.xml"/><Relationship Id="rId112" Type="http://schemas.openxmlformats.org/officeDocument/2006/relationships/slide" Target="slides/slide111.xml"/><Relationship Id="rId16" Type="http://schemas.openxmlformats.org/officeDocument/2006/relationships/slide" Target="slides/slide15.xml"/><Relationship Id="rId107" Type="http://schemas.openxmlformats.org/officeDocument/2006/relationships/slide" Target="slides/slide106.xml"/><Relationship Id="rId11" Type="http://schemas.openxmlformats.org/officeDocument/2006/relationships/slide" Target="slides/slide10.xml"/><Relationship Id="rId32" Type="http://schemas.openxmlformats.org/officeDocument/2006/relationships/slide" Target="slides/slide31.xml"/><Relationship Id="rId37" Type="http://schemas.openxmlformats.org/officeDocument/2006/relationships/slide" Target="slides/slide36.xml"/><Relationship Id="rId53" Type="http://schemas.openxmlformats.org/officeDocument/2006/relationships/slide" Target="slides/slide52.xml"/><Relationship Id="rId58" Type="http://schemas.openxmlformats.org/officeDocument/2006/relationships/slide" Target="slides/slide57.xml"/><Relationship Id="rId74" Type="http://schemas.openxmlformats.org/officeDocument/2006/relationships/slide" Target="slides/slide73.xml"/><Relationship Id="rId79" Type="http://schemas.openxmlformats.org/officeDocument/2006/relationships/slide" Target="slides/slide78.xml"/><Relationship Id="rId102" Type="http://schemas.openxmlformats.org/officeDocument/2006/relationships/slide" Target="slides/slide101.xml"/><Relationship Id="rId5" Type="http://schemas.openxmlformats.org/officeDocument/2006/relationships/slide" Target="slides/slide4.xml"/><Relationship Id="rId90" Type="http://schemas.openxmlformats.org/officeDocument/2006/relationships/slide" Target="slides/slide89.xml"/><Relationship Id="rId95" Type="http://schemas.openxmlformats.org/officeDocument/2006/relationships/slide" Target="slides/slide94.xml"/><Relationship Id="rId22" Type="http://schemas.openxmlformats.org/officeDocument/2006/relationships/slide" Target="slides/slide21.xml"/><Relationship Id="rId27" Type="http://schemas.openxmlformats.org/officeDocument/2006/relationships/slide" Target="slides/slide26.xml"/><Relationship Id="rId43" Type="http://schemas.openxmlformats.org/officeDocument/2006/relationships/slide" Target="slides/slide42.xml"/><Relationship Id="rId48" Type="http://schemas.openxmlformats.org/officeDocument/2006/relationships/slide" Target="slides/slide47.xml"/><Relationship Id="rId64" Type="http://schemas.openxmlformats.org/officeDocument/2006/relationships/slide" Target="slides/slide63.xml"/><Relationship Id="rId69" Type="http://schemas.openxmlformats.org/officeDocument/2006/relationships/slide" Target="slides/slide68.xml"/><Relationship Id="rId113" Type="http://schemas.openxmlformats.org/officeDocument/2006/relationships/slide" Target="slides/slide112.xml"/><Relationship Id="rId118" Type="http://schemas.openxmlformats.org/officeDocument/2006/relationships/notesMaster" Target="notesMasters/notesMaster1.xml"/><Relationship Id="rId80" Type="http://schemas.openxmlformats.org/officeDocument/2006/relationships/slide" Target="slides/slide79.xml"/><Relationship Id="rId85" Type="http://schemas.openxmlformats.org/officeDocument/2006/relationships/slide" Target="slides/slide84.xml"/><Relationship Id="rId12" Type="http://schemas.openxmlformats.org/officeDocument/2006/relationships/slide" Target="slides/slide11.xml"/><Relationship Id="rId17" Type="http://schemas.openxmlformats.org/officeDocument/2006/relationships/slide" Target="slides/slide16.xml"/><Relationship Id="rId33" Type="http://schemas.openxmlformats.org/officeDocument/2006/relationships/slide" Target="slides/slide32.xml"/><Relationship Id="rId38" Type="http://schemas.openxmlformats.org/officeDocument/2006/relationships/slide" Target="slides/slide37.xml"/><Relationship Id="rId59" Type="http://schemas.openxmlformats.org/officeDocument/2006/relationships/slide" Target="slides/slide58.xml"/><Relationship Id="rId103" Type="http://schemas.openxmlformats.org/officeDocument/2006/relationships/slide" Target="slides/slide102.xml"/><Relationship Id="rId108" Type="http://schemas.openxmlformats.org/officeDocument/2006/relationships/slide" Target="slides/slide107.xml"/><Relationship Id="rId54" Type="http://schemas.openxmlformats.org/officeDocument/2006/relationships/slide" Target="slides/slide53.xml"/><Relationship Id="rId70" Type="http://schemas.openxmlformats.org/officeDocument/2006/relationships/slide" Target="slides/slide69.xml"/><Relationship Id="rId75" Type="http://schemas.openxmlformats.org/officeDocument/2006/relationships/slide" Target="slides/slide74.xml"/><Relationship Id="rId91" Type="http://schemas.openxmlformats.org/officeDocument/2006/relationships/slide" Target="slides/slide90.xml"/><Relationship Id="rId96" Type="http://schemas.openxmlformats.org/officeDocument/2006/relationships/slide" Target="slides/slide95.xml"/><Relationship Id="rId1" Type="http://schemas.openxmlformats.org/officeDocument/2006/relationships/slideMaster" Target="slideMasters/slideMaster1.xml"/><Relationship Id="rId6" Type="http://schemas.openxmlformats.org/officeDocument/2006/relationships/slide" Target="slides/slide5.xml"/><Relationship Id="rId23" Type="http://schemas.openxmlformats.org/officeDocument/2006/relationships/slide" Target="slides/slide22.xml"/><Relationship Id="rId28" Type="http://schemas.openxmlformats.org/officeDocument/2006/relationships/slide" Target="slides/slide27.xml"/><Relationship Id="rId49" Type="http://schemas.openxmlformats.org/officeDocument/2006/relationships/slide" Target="slides/slide48.xml"/><Relationship Id="rId114" Type="http://schemas.openxmlformats.org/officeDocument/2006/relationships/slide" Target="slides/slide113.xml"/><Relationship Id="rId119" Type="http://schemas.openxmlformats.org/officeDocument/2006/relationships/presProps" Target="presProps.xml"/><Relationship Id="rId44" Type="http://schemas.openxmlformats.org/officeDocument/2006/relationships/slide" Target="slides/slide43.xml"/><Relationship Id="rId60" Type="http://schemas.openxmlformats.org/officeDocument/2006/relationships/slide" Target="slides/slide59.xml"/><Relationship Id="rId65" Type="http://schemas.openxmlformats.org/officeDocument/2006/relationships/slide" Target="slides/slide64.xml"/><Relationship Id="rId81" Type="http://schemas.openxmlformats.org/officeDocument/2006/relationships/slide" Target="slides/slide80.xml"/><Relationship Id="rId86" Type="http://schemas.openxmlformats.org/officeDocument/2006/relationships/slide" Target="slides/slide85.xml"/><Relationship Id="rId4" Type="http://schemas.openxmlformats.org/officeDocument/2006/relationships/slide" Target="slides/slide3.xml"/><Relationship Id="rId9" Type="http://schemas.openxmlformats.org/officeDocument/2006/relationships/slide" Target="slides/slide8.xml"/><Relationship Id="rId13" Type="http://schemas.openxmlformats.org/officeDocument/2006/relationships/slide" Target="slides/slide12.xml"/><Relationship Id="rId18" Type="http://schemas.openxmlformats.org/officeDocument/2006/relationships/slide" Target="slides/slide17.xml"/><Relationship Id="rId39" Type="http://schemas.openxmlformats.org/officeDocument/2006/relationships/slide" Target="slides/slide38.xml"/><Relationship Id="rId109" Type="http://schemas.openxmlformats.org/officeDocument/2006/relationships/slide" Target="slides/slide108.xml"/><Relationship Id="rId34" Type="http://schemas.openxmlformats.org/officeDocument/2006/relationships/slide" Target="slides/slide33.xml"/><Relationship Id="rId50" Type="http://schemas.openxmlformats.org/officeDocument/2006/relationships/slide" Target="slides/slide49.xml"/><Relationship Id="rId55" Type="http://schemas.openxmlformats.org/officeDocument/2006/relationships/slide" Target="slides/slide54.xml"/><Relationship Id="rId76" Type="http://schemas.openxmlformats.org/officeDocument/2006/relationships/slide" Target="slides/slide75.xml"/><Relationship Id="rId97" Type="http://schemas.openxmlformats.org/officeDocument/2006/relationships/slide" Target="slides/slide96.xml"/><Relationship Id="rId104" Type="http://schemas.openxmlformats.org/officeDocument/2006/relationships/slide" Target="slides/slide103.xml"/><Relationship Id="rId120" Type="http://schemas.openxmlformats.org/officeDocument/2006/relationships/viewProps" Target="viewProps.xml"/><Relationship Id="rId7" Type="http://schemas.openxmlformats.org/officeDocument/2006/relationships/slide" Target="slides/slide6.xml"/><Relationship Id="rId71" Type="http://schemas.openxmlformats.org/officeDocument/2006/relationships/slide" Target="slides/slide70.xml"/><Relationship Id="rId92" Type="http://schemas.openxmlformats.org/officeDocument/2006/relationships/slide" Target="slides/slide91.xml"/><Relationship Id="rId2" Type="http://schemas.openxmlformats.org/officeDocument/2006/relationships/slide" Target="slides/slide1.xml"/><Relationship Id="rId29" Type="http://schemas.openxmlformats.org/officeDocument/2006/relationships/slide" Target="slides/slide28.xml"/><Relationship Id="rId24" Type="http://schemas.openxmlformats.org/officeDocument/2006/relationships/slide" Target="slides/slide23.xml"/><Relationship Id="rId40" Type="http://schemas.openxmlformats.org/officeDocument/2006/relationships/slide" Target="slides/slide39.xml"/><Relationship Id="rId45" Type="http://schemas.openxmlformats.org/officeDocument/2006/relationships/slide" Target="slides/slide44.xml"/><Relationship Id="rId66" Type="http://schemas.openxmlformats.org/officeDocument/2006/relationships/slide" Target="slides/slide65.xml"/><Relationship Id="rId87" Type="http://schemas.openxmlformats.org/officeDocument/2006/relationships/slide" Target="slides/slide86.xml"/><Relationship Id="rId110" Type="http://schemas.openxmlformats.org/officeDocument/2006/relationships/slide" Target="slides/slide109.xml"/><Relationship Id="rId115" Type="http://schemas.openxmlformats.org/officeDocument/2006/relationships/slide" Target="slides/slide114.xml"/><Relationship Id="rId61" Type="http://schemas.openxmlformats.org/officeDocument/2006/relationships/slide" Target="slides/slide60.xml"/><Relationship Id="rId82" Type="http://schemas.openxmlformats.org/officeDocument/2006/relationships/slide" Target="slides/slide81.xml"/><Relationship Id="rId19" Type="http://schemas.openxmlformats.org/officeDocument/2006/relationships/slide" Target="slides/slide18.xml"/><Relationship Id="rId14" Type="http://schemas.openxmlformats.org/officeDocument/2006/relationships/slide" Target="slides/slide13.xml"/><Relationship Id="rId30" Type="http://schemas.openxmlformats.org/officeDocument/2006/relationships/slide" Target="slides/slide29.xml"/><Relationship Id="rId35" Type="http://schemas.openxmlformats.org/officeDocument/2006/relationships/slide" Target="slides/slide34.xml"/><Relationship Id="rId56" Type="http://schemas.openxmlformats.org/officeDocument/2006/relationships/slide" Target="slides/slide55.xml"/><Relationship Id="rId77" Type="http://schemas.openxmlformats.org/officeDocument/2006/relationships/slide" Target="slides/slide76.xml"/><Relationship Id="rId100" Type="http://schemas.openxmlformats.org/officeDocument/2006/relationships/slide" Target="slides/slide99.xml"/><Relationship Id="rId105" Type="http://schemas.openxmlformats.org/officeDocument/2006/relationships/slide" Target="slides/slide104.xml"/><Relationship Id="rId8" Type="http://schemas.openxmlformats.org/officeDocument/2006/relationships/slide" Target="slides/slide7.xml"/><Relationship Id="rId51" Type="http://schemas.openxmlformats.org/officeDocument/2006/relationships/slide" Target="slides/slide50.xml"/><Relationship Id="rId72" Type="http://schemas.openxmlformats.org/officeDocument/2006/relationships/slide" Target="slides/slide71.xml"/><Relationship Id="rId93" Type="http://schemas.openxmlformats.org/officeDocument/2006/relationships/slide" Target="slides/slide92.xml"/><Relationship Id="rId98" Type="http://schemas.openxmlformats.org/officeDocument/2006/relationships/slide" Target="slides/slide97.xml"/><Relationship Id="rId121" Type="http://schemas.openxmlformats.org/officeDocument/2006/relationships/theme" Target="theme/theme1.xml"/><Relationship Id="rId3" Type="http://schemas.openxmlformats.org/officeDocument/2006/relationships/slide" Target="slides/slide2.xml"/><Relationship Id="rId25" Type="http://schemas.openxmlformats.org/officeDocument/2006/relationships/slide" Target="slides/slide24.xml"/><Relationship Id="rId46" Type="http://schemas.openxmlformats.org/officeDocument/2006/relationships/slide" Target="slides/slide45.xml"/><Relationship Id="rId67" Type="http://schemas.openxmlformats.org/officeDocument/2006/relationships/slide" Target="slides/slide66.xml"/><Relationship Id="rId116" Type="http://schemas.openxmlformats.org/officeDocument/2006/relationships/slide" Target="slides/slide115.xml"/><Relationship Id="rId20" Type="http://schemas.openxmlformats.org/officeDocument/2006/relationships/slide" Target="slides/slide19.xml"/><Relationship Id="rId41" Type="http://schemas.openxmlformats.org/officeDocument/2006/relationships/slide" Target="slides/slide40.xml"/><Relationship Id="rId62" Type="http://schemas.openxmlformats.org/officeDocument/2006/relationships/slide" Target="slides/slide61.xml"/><Relationship Id="rId83" Type="http://schemas.openxmlformats.org/officeDocument/2006/relationships/slide" Target="slides/slide82.xml"/><Relationship Id="rId88" Type="http://schemas.openxmlformats.org/officeDocument/2006/relationships/slide" Target="slides/slide87.xml"/><Relationship Id="rId111" Type="http://schemas.openxmlformats.org/officeDocument/2006/relationships/slide" Target="slides/slide110.xml"/><Relationship Id="rId15" Type="http://schemas.openxmlformats.org/officeDocument/2006/relationships/slide" Target="slides/slide14.xml"/><Relationship Id="rId36" Type="http://schemas.openxmlformats.org/officeDocument/2006/relationships/slide" Target="slides/slide35.xml"/><Relationship Id="rId57" Type="http://schemas.openxmlformats.org/officeDocument/2006/relationships/slide" Target="slides/slide56.xml"/><Relationship Id="rId106" Type="http://schemas.openxmlformats.org/officeDocument/2006/relationships/slide" Target="slides/slide105.xml"/><Relationship Id="rId10" Type="http://schemas.openxmlformats.org/officeDocument/2006/relationships/slide" Target="slides/slide9.xml"/><Relationship Id="rId31" Type="http://schemas.openxmlformats.org/officeDocument/2006/relationships/slide" Target="slides/slide30.xml"/><Relationship Id="rId52" Type="http://schemas.openxmlformats.org/officeDocument/2006/relationships/slide" Target="slides/slide51.xml"/><Relationship Id="rId73" Type="http://schemas.openxmlformats.org/officeDocument/2006/relationships/slide" Target="slides/slide72.xml"/><Relationship Id="rId78" Type="http://schemas.openxmlformats.org/officeDocument/2006/relationships/slide" Target="slides/slide77.xml"/><Relationship Id="rId94" Type="http://schemas.openxmlformats.org/officeDocument/2006/relationships/slide" Target="slides/slide93.xml"/><Relationship Id="rId99" Type="http://schemas.openxmlformats.org/officeDocument/2006/relationships/slide" Target="slides/slide98.xml"/><Relationship Id="rId101" Type="http://schemas.openxmlformats.org/officeDocument/2006/relationships/slide" Target="slides/slide100.xml"/><Relationship Id="rId122" Type="http://schemas.openxmlformats.org/officeDocument/2006/relationships/tableStyles" Target="tableStyles.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7200"/>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7200"/>
          </a:xfrm>
          <a:prstGeom prst="rect">
            <a:avLst/>
          </a:prstGeom>
        </p:spPr>
        <p:txBody>
          <a:bodyPr vert="horz" lIns="91440" tIns="45720" rIns="91440" bIns="45720" rtlCol="0"/>
          <a:lstStyle>
            <a:lvl1pPr algn="r">
              <a:defRPr sz="1200"/>
            </a:lvl1pPr>
          </a:lstStyle>
          <a:p>
            <a:fld id="{F12CFD65-1441-4F14-B086-FBCADC897844}" type="datetimeFigureOut">
              <a:rPr lang="en-US" smtClean="0"/>
              <a:t>4/29/2014</a:t>
            </a:fld>
            <a:endParaRPr lang="en-US"/>
          </a:p>
        </p:txBody>
      </p:sp>
      <p:sp>
        <p:nvSpPr>
          <p:cNvPr id="4" name="Slide Image Placeholder 3"/>
          <p:cNvSpPr>
            <a:spLocks noGrp="1" noRot="1" noChangeAspect="1"/>
          </p:cNvSpPr>
          <p:nvPr>
            <p:ph type="sldImg" idx="2"/>
          </p:nvPr>
        </p:nvSpPr>
        <p:spPr>
          <a:xfrm>
            <a:off x="1143000" y="685800"/>
            <a:ext cx="4572000" cy="34290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343400"/>
            <a:ext cx="5486400" cy="4114800"/>
          </a:xfrm>
          <a:prstGeom prst="rect">
            <a:avLst/>
          </a:prstGeom>
        </p:spPr>
        <p:txBody>
          <a:bodyPr vert="horz" lIns="91440" tIns="45720" rIns="91440" bIns="45720" rtlCol="0"/>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6" name="Footer Placeholder 5"/>
          <p:cNvSpPr>
            <a:spLocks noGrp="1"/>
          </p:cNvSpPr>
          <p:nvPr>
            <p:ph type="ftr" sz="quarter" idx="4"/>
          </p:nvPr>
        </p:nvSpPr>
        <p:spPr>
          <a:xfrm>
            <a:off x="0" y="8685213"/>
            <a:ext cx="2971800" cy="457200"/>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7200"/>
          </a:xfrm>
          <a:prstGeom prst="rect">
            <a:avLst/>
          </a:prstGeom>
        </p:spPr>
        <p:txBody>
          <a:bodyPr vert="horz" lIns="91440" tIns="45720" rIns="91440" bIns="45720" rtlCol="0" anchor="b"/>
          <a:lstStyle>
            <a:lvl1pPr algn="r">
              <a:defRPr sz="1200"/>
            </a:lvl1pPr>
          </a:lstStyle>
          <a:p>
            <a:fld id="{AA66C2BE-F8BD-4966-AE05-AE56C33BDD82}" type="slidenum">
              <a:rPr lang="en-US" smtClean="0"/>
              <a:t>‹#›</a:t>
            </a:fld>
            <a:endParaRPr lang="en-US"/>
          </a:p>
        </p:txBody>
      </p:sp>
    </p:spTree>
    <p:extLst>
      <p:ext uri="{BB962C8B-B14F-4D97-AF65-F5344CB8AC3E}">
        <p14:creationId xmlns:p14="http://schemas.microsoft.com/office/powerpoint/2010/main" val="2087952837"/>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AA66C2BE-F8BD-4966-AE05-AE56C33BDD82}" type="slidenum">
              <a:rPr lang="en-US" smtClean="0"/>
              <a:t>72</a:t>
            </a:fld>
            <a:endParaRPr lang="en-US"/>
          </a:p>
        </p:txBody>
      </p:sp>
    </p:spTree>
    <p:extLst>
      <p:ext uri="{BB962C8B-B14F-4D97-AF65-F5344CB8AC3E}">
        <p14:creationId xmlns:p14="http://schemas.microsoft.com/office/powerpoint/2010/main" val="877290223"/>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7" name="Round Diagonal Corner Rectangle 6"/>
          <p:cNvSpPr/>
          <p:nvPr/>
        </p:nvSpPr>
        <p:spPr>
          <a:xfrm>
            <a:off x="164592" y="146304"/>
            <a:ext cx="8814816" cy="2505456"/>
          </a:xfrm>
          <a:prstGeom prst="round2DiagRect">
            <a:avLst>
              <a:gd name="adj1" fmla="val 11807"/>
              <a:gd name="adj2" fmla="val 0"/>
            </a:avLst>
          </a:prstGeom>
          <a:solidFill>
            <a:schemeClr val="bg2">
              <a:tint val="85000"/>
              <a:shade val="90000"/>
              <a:satMod val="150000"/>
              <a:alpha val="65000"/>
            </a:schemeClr>
          </a:solidFill>
          <a:ln w="11000" cap="rnd" cmpd="sng" algn="ctr">
            <a:solidFill>
              <a:schemeClr val="bg2">
                <a:tint val="78000"/>
                <a:satMod val="180000"/>
                <a:alpha val="88000"/>
              </a:schemeClr>
            </a:solidFill>
            <a:prstDash val="solid"/>
          </a:ln>
          <a:effectLst>
            <a:innerShdw blurRad="114300">
              <a:srgbClr val="000000">
                <a:alpha val="100000"/>
              </a:srgbClr>
            </a:innerShdw>
          </a:effectLst>
        </p:spPr>
        <p:style>
          <a:lnRef idx="3">
            <a:schemeClr val="lt1"/>
          </a:lnRef>
          <a:fillRef idx="1">
            <a:schemeClr val="accent1"/>
          </a:fillRef>
          <a:effectRef idx="1">
            <a:schemeClr val="accent1"/>
          </a:effectRef>
          <a:fontRef idx="minor">
            <a:schemeClr val="lt1"/>
          </a:fontRef>
        </p:style>
        <p:txBody>
          <a:bodyPr anchor="ctr"/>
          <a:lstStyle>
            <a:extLst/>
          </a:lstStyle>
          <a:p>
            <a:pPr algn="ctr" eaLnBrk="1" latinLnBrk="0" hangingPunct="1"/>
            <a:endParaRPr kumimoji="0" lang="en-US"/>
          </a:p>
        </p:txBody>
      </p:sp>
      <p:sp>
        <p:nvSpPr>
          <p:cNvPr id="8" name="Title 7"/>
          <p:cNvSpPr>
            <a:spLocks noGrp="1"/>
          </p:cNvSpPr>
          <p:nvPr>
            <p:ph type="ctrTitle"/>
          </p:nvPr>
        </p:nvSpPr>
        <p:spPr>
          <a:xfrm>
            <a:off x="464234" y="381001"/>
            <a:ext cx="8229600" cy="2209800"/>
          </a:xfrm>
        </p:spPr>
        <p:txBody>
          <a:bodyPr lIns="45720" rIns="228600" anchor="b">
            <a:normAutofit/>
          </a:bodyPr>
          <a:lstStyle>
            <a:lvl1pPr marL="0" algn="r">
              <a:defRPr sz="4800"/>
            </a:lvl1pPr>
            <a:extLst/>
          </a:lstStyle>
          <a:p>
            <a:r>
              <a:rPr kumimoji="0" lang="en-US" smtClean="0"/>
              <a:t>Click to edit Master title style</a:t>
            </a:r>
            <a:endParaRPr kumimoji="0" lang="en-US"/>
          </a:p>
        </p:txBody>
      </p:sp>
      <p:sp>
        <p:nvSpPr>
          <p:cNvPr id="9" name="Subtitle 8"/>
          <p:cNvSpPr>
            <a:spLocks noGrp="1"/>
          </p:cNvSpPr>
          <p:nvPr>
            <p:ph type="subTitle" idx="1"/>
          </p:nvPr>
        </p:nvSpPr>
        <p:spPr>
          <a:xfrm>
            <a:off x="2133600" y="2819400"/>
            <a:ext cx="6560234" cy="1752600"/>
          </a:xfrm>
        </p:spPr>
        <p:txBody>
          <a:bodyPr lIns="45720" rIns="246888"/>
          <a:lstStyle>
            <a:lvl1pPr marL="0" indent="0" algn="r">
              <a:spcBef>
                <a:spcPts val="0"/>
              </a:spcBef>
              <a:buNone/>
              <a:defRPr>
                <a:effectLst/>
              </a:defRPr>
            </a:lvl1pPr>
            <a:lvl2pPr marL="457200" indent="0" algn="ctr">
              <a:buNone/>
            </a:lvl2pPr>
            <a:lvl3pPr marL="914400" indent="0" algn="ctr">
              <a:buNone/>
            </a:lvl3pPr>
            <a:lvl4pPr marL="1371600" indent="0" algn="ctr">
              <a:buNone/>
            </a:lvl4pPr>
            <a:lvl5pPr marL="1828800" indent="0" algn="ctr">
              <a:buNone/>
            </a:lvl5pPr>
            <a:lvl6pPr marL="2286000" indent="0" algn="ctr">
              <a:buNone/>
            </a:lvl6pPr>
            <a:lvl7pPr marL="2743200" indent="0" algn="ctr">
              <a:buNone/>
            </a:lvl7pPr>
            <a:lvl8pPr marL="3200400" indent="0" algn="ctr">
              <a:buNone/>
            </a:lvl8pPr>
            <a:lvl9pPr marL="3657600" indent="0" algn="ctr">
              <a:buNone/>
            </a:lvl9pPr>
            <a:extLst/>
          </a:lstStyle>
          <a:p>
            <a:r>
              <a:rPr kumimoji="0" lang="en-US" smtClean="0"/>
              <a:t>Click to edit Master subtitle style</a:t>
            </a:r>
            <a:endParaRPr kumimoji="0" lang="en-US"/>
          </a:p>
        </p:txBody>
      </p:sp>
      <p:sp>
        <p:nvSpPr>
          <p:cNvPr id="10" name="Date Placeholder 9"/>
          <p:cNvSpPr>
            <a:spLocks noGrp="1"/>
          </p:cNvSpPr>
          <p:nvPr>
            <p:ph type="dt" sz="half" idx="10"/>
          </p:nvPr>
        </p:nvSpPr>
        <p:spPr>
          <a:xfrm>
            <a:off x="5562600" y="6509004"/>
            <a:ext cx="3002280" cy="274320"/>
          </a:xfrm>
        </p:spPr>
        <p:txBody>
          <a:bodyPr vert="horz" rtlCol="0"/>
          <a:lstStyle>
            <a:extLst/>
          </a:lstStyle>
          <a:p>
            <a:fld id="{03B5C0B3-4304-49C2-84FD-A055238B34AF}" type="datetimeFigureOut">
              <a:rPr lang="en-US" smtClean="0"/>
              <a:t>4/29/2014</a:t>
            </a:fld>
            <a:endParaRPr lang="en-US"/>
          </a:p>
        </p:txBody>
      </p:sp>
      <p:sp>
        <p:nvSpPr>
          <p:cNvPr id="11" name="Slide Number Placeholder 10"/>
          <p:cNvSpPr>
            <a:spLocks noGrp="1"/>
          </p:cNvSpPr>
          <p:nvPr>
            <p:ph type="sldNum" sz="quarter" idx="11"/>
          </p:nvPr>
        </p:nvSpPr>
        <p:spPr>
          <a:xfrm>
            <a:off x="8638952" y="6509004"/>
            <a:ext cx="464288" cy="274320"/>
          </a:xfrm>
        </p:spPr>
        <p:txBody>
          <a:bodyPr vert="horz" rtlCol="0"/>
          <a:lstStyle>
            <a:lvl1pPr>
              <a:defRPr>
                <a:solidFill>
                  <a:schemeClr val="tx2">
                    <a:shade val="90000"/>
                  </a:schemeClr>
                </a:solidFill>
              </a:defRPr>
            </a:lvl1pPr>
            <a:extLst/>
          </a:lstStyle>
          <a:p>
            <a:fld id="{7ACE4D71-DBD1-4C35-ABA3-B948A3A404D6}" type="slidenum">
              <a:rPr lang="en-US" smtClean="0"/>
              <a:t>‹#›</a:t>
            </a:fld>
            <a:endParaRPr lang="en-US"/>
          </a:p>
        </p:txBody>
      </p:sp>
      <p:sp>
        <p:nvSpPr>
          <p:cNvPr id="12" name="Footer Placeholder 11"/>
          <p:cNvSpPr>
            <a:spLocks noGrp="1"/>
          </p:cNvSpPr>
          <p:nvPr>
            <p:ph type="ftr" sz="quarter" idx="12"/>
          </p:nvPr>
        </p:nvSpPr>
        <p:spPr>
          <a:xfrm>
            <a:off x="1600200" y="6509004"/>
            <a:ext cx="3907464" cy="274320"/>
          </a:xfrm>
        </p:spPr>
        <p:txBody>
          <a:bodyPr vert="horz" rtlCol="0"/>
          <a:lstStyle>
            <a:extLst/>
          </a:lstStyle>
          <a:p>
            <a:endParaRPr lang="en-US"/>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extLst/>
          </a:lstStyle>
          <a:p>
            <a:r>
              <a:rPr kumimoji="0" lang="en-US" smtClean="0"/>
              <a:t>Click to edit Master title style</a:t>
            </a:r>
            <a:endParaRPr kumimoji="0" lang="en-US"/>
          </a:p>
        </p:txBody>
      </p:sp>
      <p:sp>
        <p:nvSpPr>
          <p:cNvPr id="3" name="Vertical Text Placeholder 2"/>
          <p:cNvSpPr>
            <a:spLocks noGrp="1"/>
          </p:cNvSpPr>
          <p:nvPr>
            <p:ph type="body" orient="vert" idx="1"/>
          </p:nvPr>
        </p:nvSpPr>
        <p:spPr/>
        <p:txBody>
          <a:bodyPr vert="eaVert"/>
          <a:lstStyle>
            <a:extLst/>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p:txBody>
          <a:bodyPr/>
          <a:lstStyle>
            <a:extLst/>
          </a:lstStyle>
          <a:p>
            <a:fld id="{03B5C0B3-4304-49C2-84FD-A055238B34AF}" type="datetimeFigureOut">
              <a:rPr lang="en-US" smtClean="0"/>
              <a:t>4/29/2014</a:t>
            </a:fld>
            <a:endParaRPr lang="en-US"/>
          </a:p>
        </p:txBody>
      </p:sp>
      <p:sp>
        <p:nvSpPr>
          <p:cNvPr id="5" name="Footer Placeholder 4"/>
          <p:cNvSpPr>
            <a:spLocks noGrp="1"/>
          </p:cNvSpPr>
          <p:nvPr>
            <p:ph type="ftr" sz="quarter" idx="11"/>
          </p:nvPr>
        </p:nvSpPr>
        <p:spPr/>
        <p:txBody>
          <a:bodyPr/>
          <a:lstStyle>
            <a:extLst/>
          </a:lstStyle>
          <a:p>
            <a:endParaRPr lang="en-US"/>
          </a:p>
        </p:txBody>
      </p:sp>
      <p:sp>
        <p:nvSpPr>
          <p:cNvPr id="6" name="Slide Number Placeholder 5"/>
          <p:cNvSpPr>
            <a:spLocks noGrp="1"/>
          </p:cNvSpPr>
          <p:nvPr>
            <p:ph type="sldNum" sz="quarter" idx="12"/>
          </p:nvPr>
        </p:nvSpPr>
        <p:spPr/>
        <p:txBody>
          <a:bodyPr/>
          <a:lstStyle>
            <a:extLst/>
          </a:lstStyle>
          <a:p>
            <a:fld id="{7ACE4D71-DBD1-4C35-ABA3-B948A3A404D6}" type="slidenum">
              <a:rPr lang="en-US" smtClean="0"/>
              <a:t>‹#›</a:t>
            </a:fld>
            <a:endParaRPr lang="en-US"/>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lvl1pPr algn="l">
              <a:defRPr/>
            </a:lvl1pPr>
            <a:extLst/>
          </a:lstStyle>
          <a:p>
            <a:r>
              <a:rPr kumimoji="0" lang="en-US" smtClean="0"/>
              <a:t>Click to edit Master title style</a:t>
            </a:r>
            <a:endParaRPr kumimoji="0" lang="en-US"/>
          </a:p>
        </p:txBody>
      </p:sp>
      <p:sp>
        <p:nvSpPr>
          <p:cNvPr id="3" name="Vertical Text Placeholder 2"/>
          <p:cNvSpPr>
            <a:spLocks noGrp="1"/>
          </p:cNvSpPr>
          <p:nvPr>
            <p:ph type="body" orient="vert" idx="1"/>
          </p:nvPr>
        </p:nvSpPr>
        <p:spPr>
          <a:xfrm>
            <a:off x="457200" y="274638"/>
            <a:ext cx="6019800" cy="5851525"/>
          </a:xfrm>
        </p:spPr>
        <p:txBody>
          <a:bodyPr vert="eaVert"/>
          <a:lstStyle>
            <a:extLst/>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p:txBody>
          <a:bodyPr/>
          <a:lstStyle>
            <a:extLst/>
          </a:lstStyle>
          <a:p>
            <a:fld id="{03B5C0B3-4304-49C2-84FD-A055238B34AF}" type="datetimeFigureOut">
              <a:rPr lang="en-US" smtClean="0"/>
              <a:t>4/29/2014</a:t>
            </a:fld>
            <a:endParaRPr lang="en-US"/>
          </a:p>
        </p:txBody>
      </p:sp>
      <p:sp>
        <p:nvSpPr>
          <p:cNvPr id="5" name="Footer Placeholder 4"/>
          <p:cNvSpPr>
            <a:spLocks noGrp="1"/>
          </p:cNvSpPr>
          <p:nvPr>
            <p:ph type="ftr" sz="quarter" idx="11"/>
          </p:nvPr>
        </p:nvSpPr>
        <p:spPr/>
        <p:txBody>
          <a:bodyPr/>
          <a:lstStyle>
            <a:extLst/>
          </a:lstStyle>
          <a:p>
            <a:endParaRPr lang="en-US"/>
          </a:p>
        </p:txBody>
      </p:sp>
      <p:sp>
        <p:nvSpPr>
          <p:cNvPr id="6" name="Slide Number Placeholder 5"/>
          <p:cNvSpPr>
            <a:spLocks noGrp="1"/>
          </p:cNvSpPr>
          <p:nvPr>
            <p:ph type="sldNum" sz="quarter" idx="12"/>
          </p:nvPr>
        </p:nvSpPr>
        <p:spPr/>
        <p:txBody>
          <a:bodyPr/>
          <a:lstStyle>
            <a:extLst/>
          </a:lstStyle>
          <a:p>
            <a:fld id="{7ACE4D71-DBD1-4C35-ABA3-B948A3A404D6}" type="slidenum">
              <a:rPr lang="en-US" smtClean="0"/>
              <a:t>‹#›</a:t>
            </a:fld>
            <a:endParaRPr lang="en-US"/>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7" name="Rectangle 6"/>
          <p:cNvSpPr/>
          <p:nvPr/>
        </p:nvSpPr>
        <p:spPr>
          <a:xfrm>
            <a:off x="588392" y="1424588"/>
            <a:ext cx="8001000" cy="9144"/>
          </a:xfrm>
          <a:prstGeom prst="rect">
            <a:avLst/>
          </a:prstGeom>
          <a:solidFill>
            <a:schemeClr val="accent1"/>
          </a:solidFill>
          <a:ln w="38100" cap="rnd" cmpd="sng" algn="ctr">
            <a:noFill/>
            <a:prstDash val="solid"/>
          </a:ln>
          <a:effectLst>
            <a:outerShdw blurRad="12700" dist="12900" dir="5400000" algn="tl" rotWithShape="0">
              <a:srgbClr val="000000">
                <a:alpha val="75000"/>
              </a:srgbClr>
            </a:outerShdw>
          </a:effectLst>
        </p:spPr>
        <p:style>
          <a:lnRef idx="3">
            <a:schemeClr val="lt1"/>
          </a:lnRef>
          <a:fillRef idx="1">
            <a:schemeClr val="accent1"/>
          </a:fillRef>
          <a:effectRef idx="1">
            <a:schemeClr val="accent1"/>
          </a:effectRef>
          <a:fontRef idx="minor">
            <a:schemeClr val="lt1"/>
          </a:fontRef>
        </p:style>
        <p:txBody>
          <a:bodyPr anchor="ctr"/>
          <a:lstStyle>
            <a:extLst/>
          </a:lstStyle>
          <a:p>
            <a:pPr algn="ctr" eaLnBrk="1" latinLnBrk="0" hangingPunct="1"/>
            <a:endParaRPr kumimoji="0" lang="en-US"/>
          </a:p>
        </p:txBody>
      </p:sp>
      <p:sp>
        <p:nvSpPr>
          <p:cNvPr id="2" name="Title 1"/>
          <p:cNvSpPr>
            <a:spLocks noGrp="1"/>
          </p:cNvSpPr>
          <p:nvPr>
            <p:ph type="title"/>
          </p:nvPr>
        </p:nvSpPr>
        <p:spPr/>
        <p:txBody>
          <a:bodyPr/>
          <a:lstStyle>
            <a:extLst/>
          </a:lstStyle>
          <a:p>
            <a:r>
              <a:rPr kumimoji="0" lang="en-US" smtClean="0"/>
              <a:t>Click to edit Master title style</a:t>
            </a:r>
            <a:endParaRPr kumimoji="0" lang="en-US"/>
          </a:p>
        </p:txBody>
      </p:sp>
      <p:sp>
        <p:nvSpPr>
          <p:cNvPr id="3" name="Content Placeholder 2"/>
          <p:cNvSpPr>
            <a:spLocks noGrp="1"/>
          </p:cNvSpPr>
          <p:nvPr>
            <p:ph idx="1"/>
          </p:nvPr>
        </p:nvSpPr>
        <p:spPr/>
        <p:txBody>
          <a:bodyPr/>
          <a:lstStyle>
            <a:extLst/>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p:txBody>
          <a:bodyPr/>
          <a:lstStyle>
            <a:extLst/>
          </a:lstStyle>
          <a:p>
            <a:fld id="{03B5C0B3-4304-49C2-84FD-A055238B34AF}" type="datetimeFigureOut">
              <a:rPr lang="en-US" smtClean="0"/>
              <a:t>4/29/2014</a:t>
            </a:fld>
            <a:endParaRPr lang="en-US"/>
          </a:p>
        </p:txBody>
      </p:sp>
      <p:sp>
        <p:nvSpPr>
          <p:cNvPr id="5" name="Footer Placeholder 4"/>
          <p:cNvSpPr>
            <a:spLocks noGrp="1"/>
          </p:cNvSpPr>
          <p:nvPr>
            <p:ph type="ftr" sz="quarter" idx="11"/>
          </p:nvPr>
        </p:nvSpPr>
        <p:spPr/>
        <p:txBody>
          <a:bodyPr/>
          <a:lstStyle>
            <a:extLst/>
          </a:lstStyle>
          <a:p>
            <a:endParaRPr lang="en-US"/>
          </a:p>
        </p:txBody>
      </p:sp>
      <p:sp>
        <p:nvSpPr>
          <p:cNvPr id="6" name="Slide Number Placeholder 5"/>
          <p:cNvSpPr>
            <a:spLocks noGrp="1"/>
          </p:cNvSpPr>
          <p:nvPr>
            <p:ph type="sldNum" sz="quarter" idx="12"/>
          </p:nvPr>
        </p:nvSpPr>
        <p:spPr/>
        <p:txBody>
          <a:bodyPr/>
          <a:lstStyle>
            <a:extLst/>
          </a:lstStyle>
          <a:p>
            <a:fld id="{7ACE4D71-DBD1-4C35-ABA3-B948A3A404D6}" type="slidenum">
              <a:rPr lang="en-US" smtClean="0"/>
              <a:t>‹#›</a:t>
            </a:fld>
            <a:endParaRPr lang="en-US"/>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showMasterSp="0" type="secHead" preserve="1">
  <p:cSld name="Section Header">
    <p:bg>
      <p:bgRef idx="1001">
        <a:schemeClr val="bg2"/>
      </p:bgRef>
    </p:bg>
    <p:spTree>
      <p:nvGrpSpPr>
        <p:cNvPr id="1" name=""/>
        <p:cNvGrpSpPr/>
        <p:nvPr/>
      </p:nvGrpSpPr>
      <p:grpSpPr>
        <a:xfrm>
          <a:off x="0" y="0"/>
          <a:ext cx="0" cy="0"/>
          <a:chOff x="0" y="0"/>
          <a:chExt cx="0" cy="0"/>
        </a:xfrm>
      </p:grpSpPr>
      <p:sp>
        <p:nvSpPr>
          <p:cNvPr id="7" name="Rectangle 6"/>
          <p:cNvSpPr/>
          <p:nvPr/>
        </p:nvSpPr>
        <p:spPr>
          <a:xfrm>
            <a:off x="1000128" y="3267456"/>
            <a:ext cx="7406640" cy="9144"/>
          </a:xfrm>
          <a:prstGeom prst="rect">
            <a:avLst/>
          </a:prstGeom>
          <a:solidFill>
            <a:schemeClr val="accent1"/>
          </a:solidFill>
          <a:ln w="38100" cap="rnd" cmpd="sng" algn="ctr">
            <a:noFill/>
            <a:prstDash val="solid"/>
          </a:ln>
          <a:effectLst>
            <a:outerShdw blurRad="12700" dist="12900" dir="5400000" algn="tl" rotWithShape="0">
              <a:srgbClr val="000000">
                <a:alpha val="75000"/>
              </a:srgbClr>
            </a:outerShdw>
          </a:effectLst>
        </p:spPr>
        <p:style>
          <a:lnRef idx="3">
            <a:schemeClr val="lt1"/>
          </a:lnRef>
          <a:fillRef idx="1">
            <a:schemeClr val="accent1"/>
          </a:fillRef>
          <a:effectRef idx="1">
            <a:schemeClr val="accent1"/>
          </a:effectRef>
          <a:fontRef idx="minor">
            <a:schemeClr val="lt1"/>
          </a:fontRef>
        </p:style>
        <p:txBody>
          <a:bodyPr anchor="ctr"/>
          <a:lstStyle>
            <a:extLst/>
          </a:lstStyle>
          <a:p>
            <a:pPr algn="ctr" eaLnBrk="1" latinLnBrk="0" hangingPunct="1"/>
            <a:endParaRPr kumimoji="0" lang="en-US"/>
          </a:p>
        </p:txBody>
      </p:sp>
      <p:sp>
        <p:nvSpPr>
          <p:cNvPr id="2" name="Title 1"/>
          <p:cNvSpPr>
            <a:spLocks noGrp="1"/>
          </p:cNvSpPr>
          <p:nvPr>
            <p:ph type="title"/>
          </p:nvPr>
        </p:nvSpPr>
        <p:spPr>
          <a:xfrm>
            <a:off x="722376" y="498230"/>
            <a:ext cx="7772400" cy="2731008"/>
          </a:xfrm>
        </p:spPr>
        <p:txBody>
          <a:bodyPr rIns="100584"/>
          <a:lstStyle>
            <a:lvl1pPr algn="r">
              <a:buNone/>
              <a:defRPr sz="4000" b="1" cap="none">
                <a:solidFill>
                  <a:schemeClr val="accent1">
                    <a:tint val="95000"/>
                    <a:satMod val="200000"/>
                  </a:schemeClr>
                </a:solidFill>
              </a:defRPr>
            </a:lvl1pPr>
            <a:extLst/>
          </a:lstStyle>
          <a:p>
            <a:r>
              <a:rPr kumimoji="0" lang="en-US" smtClean="0"/>
              <a:t>Click to edit Master title style</a:t>
            </a:r>
            <a:endParaRPr kumimoji="0" lang="en-US"/>
          </a:p>
        </p:txBody>
      </p:sp>
      <p:sp>
        <p:nvSpPr>
          <p:cNvPr id="3" name="Text Placeholder 2"/>
          <p:cNvSpPr>
            <a:spLocks noGrp="1"/>
          </p:cNvSpPr>
          <p:nvPr>
            <p:ph type="body" idx="1"/>
          </p:nvPr>
        </p:nvSpPr>
        <p:spPr>
          <a:xfrm>
            <a:off x="722313" y="3287713"/>
            <a:ext cx="7772400" cy="1509712"/>
          </a:xfrm>
        </p:spPr>
        <p:txBody>
          <a:bodyPr rIns="128016" anchor="t"/>
          <a:lstStyle>
            <a:lvl1pPr marL="0" indent="0" algn="r">
              <a:buNone/>
              <a:defRPr sz="2000">
                <a:solidFill>
                  <a:schemeClr val="tx1">
                    <a:tint val="75000"/>
                  </a:schemeClr>
                </a:solidFill>
              </a:defRPr>
            </a:lvl1pPr>
            <a:lvl2pPr>
              <a:buNone/>
              <a:defRPr sz="1800">
                <a:solidFill>
                  <a:schemeClr val="tx1">
                    <a:tint val="75000"/>
                  </a:schemeClr>
                </a:solidFill>
              </a:defRPr>
            </a:lvl2pPr>
            <a:lvl3pPr>
              <a:buNone/>
              <a:defRPr sz="1600">
                <a:solidFill>
                  <a:schemeClr val="tx1">
                    <a:tint val="75000"/>
                  </a:schemeClr>
                </a:solidFill>
              </a:defRPr>
            </a:lvl3pPr>
            <a:lvl4pPr>
              <a:buNone/>
              <a:defRPr sz="1400">
                <a:solidFill>
                  <a:schemeClr val="tx1">
                    <a:tint val="75000"/>
                  </a:schemeClr>
                </a:solidFill>
              </a:defRPr>
            </a:lvl4pPr>
            <a:lvl5pPr>
              <a:buNone/>
              <a:defRPr sz="1400">
                <a:solidFill>
                  <a:schemeClr val="tx1">
                    <a:tint val="75000"/>
                  </a:schemeClr>
                </a:solidFill>
              </a:defRPr>
            </a:lvl5pPr>
            <a:extLst/>
          </a:lstStyle>
          <a:p>
            <a:pPr lvl="0" eaLnBrk="1" latinLnBrk="0" hangingPunct="1"/>
            <a:r>
              <a:rPr kumimoji="0" lang="en-US" smtClean="0"/>
              <a:t>Click to edit Master text styles</a:t>
            </a:r>
          </a:p>
        </p:txBody>
      </p:sp>
      <p:sp>
        <p:nvSpPr>
          <p:cNvPr id="8" name="Date Placeholder 7"/>
          <p:cNvSpPr>
            <a:spLocks noGrp="1"/>
          </p:cNvSpPr>
          <p:nvPr>
            <p:ph type="dt" sz="half" idx="10"/>
          </p:nvPr>
        </p:nvSpPr>
        <p:spPr>
          <a:xfrm>
            <a:off x="5562600" y="6513670"/>
            <a:ext cx="3002280" cy="274320"/>
          </a:xfrm>
        </p:spPr>
        <p:txBody>
          <a:bodyPr vert="horz" rtlCol="0"/>
          <a:lstStyle>
            <a:extLst/>
          </a:lstStyle>
          <a:p>
            <a:fld id="{03B5C0B3-4304-49C2-84FD-A055238B34AF}" type="datetimeFigureOut">
              <a:rPr lang="en-US" smtClean="0"/>
              <a:t>4/29/2014</a:t>
            </a:fld>
            <a:endParaRPr lang="en-US"/>
          </a:p>
        </p:txBody>
      </p:sp>
      <p:sp>
        <p:nvSpPr>
          <p:cNvPr id="9" name="Slide Number Placeholder 8"/>
          <p:cNvSpPr>
            <a:spLocks noGrp="1"/>
          </p:cNvSpPr>
          <p:nvPr>
            <p:ph type="sldNum" sz="quarter" idx="11"/>
          </p:nvPr>
        </p:nvSpPr>
        <p:spPr>
          <a:xfrm>
            <a:off x="8638952" y="6513670"/>
            <a:ext cx="464288" cy="274320"/>
          </a:xfrm>
        </p:spPr>
        <p:txBody>
          <a:bodyPr vert="horz" rtlCol="0"/>
          <a:lstStyle>
            <a:lvl1pPr>
              <a:defRPr>
                <a:solidFill>
                  <a:schemeClr val="tx2">
                    <a:shade val="90000"/>
                  </a:schemeClr>
                </a:solidFill>
              </a:defRPr>
            </a:lvl1pPr>
            <a:extLst/>
          </a:lstStyle>
          <a:p>
            <a:fld id="{7ACE4D71-DBD1-4C35-ABA3-B948A3A404D6}" type="slidenum">
              <a:rPr lang="en-US" smtClean="0"/>
              <a:t>‹#›</a:t>
            </a:fld>
            <a:endParaRPr lang="en-US"/>
          </a:p>
        </p:txBody>
      </p:sp>
      <p:sp>
        <p:nvSpPr>
          <p:cNvPr id="10" name="Footer Placeholder 9"/>
          <p:cNvSpPr>
            <a:spLocks noGrp="1"/>
          </p:cNvSpPr>
          <p:nvPr>
            <p:ph type="ftr" sz="quarter" idx="12"/>
          </p:nvPr>
        </p:nvSpPr>
        <p:spPr>
          <a:xfrm>
            <a:off x="1600200" y="6513670"/>
            <a:ext cx="3907464" cy="274320"/>
          </a:xfrm>
        </p:spPr>
        <p:txBody>
          <a:bodyPr vert="horz" rtlCol="0"/>
          <a:lstStyle>
            <a:extLst/>
          </a:lstStyle>
          <a:p>
            <a:endParaRPr lang="en-US"/>
          </a:p>
        </p:txBody>
      </p:sp>
    </p:spTree>
  </p:cSld>
  <p:clrMapOvr>
    <a:overrideClrMapping bg1="dk1" tx1="lt1" bg2="dk2" tx2="lt2" accent1="accent1" accent2="accent2" accent3="accent3" accent4="accent4" accent5="accent5" accent6="accent6" hlink="hlink" folHlink="folHlink"/>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extLst/>
          </a:lstStyle>
          <a:p>
            <a:r>
              <a:rPr kumimoji="0" lang="en-US" smtClean="0"/>
              <a:t>Click to edit Master title style</a:t>
            </a:r>
            <a:endParaRPr kumimoji="0" lang="en-US"/>
          </a:p>
        </p:txBody>
      </p:sp>
      <p:sp>
        <p:nvSpPr>
          <p:cNvPr id="3" name="Content Placeholder 2"/>
          <p:cNvSpPr>
            <a:spLocks noGrp="1"/>
          </p:cNvSpPr>
          <p:nvPr>
            <p:ph sz="half" idx="1"/>
          </p:nvPr>
        </p:nvSpPr>
        <p:spPr>
          <a:xfrm>
            <a:off x="457200" y="1645920"/>
            <a:ext cx="4038600" cy="4526280"/>
          </a:xfrm>
        </p:spPr>
        <p:txBody>
          <a:bodyPr/>
          <a:lstStyle>
            <a:lvl1pPr>
              <a:defRPr sz="2800"/>
            </a:lvl1pPr>
            <a:lvl2pPr>
              <a:defRPr sz="2400"/>
            </a:lvl2pPr>
            <a:lvl3pPr>
              <a:defRPr sz="2000"/>
            </a:lvl3pPr>
            <a:lvl4pPr>
              <a:defRPr sz="1800"/>
            </a:lvl4pPr>
            <a:lvl5pPr>
              <a:defRPr sz="1800"/>
            </a:lvl5pPr>
            <a:extLst/>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Content Placeholder 3"/>
          <p:cNvSpPr>
            <a:spLocks noGrp="1"/>
          </p:cNvSpPr>
          <p:nvPr>
            <p:ph sz="half" idx="2"/>
          </p:nvPr>
        </p:nvSpPr>
        <p:spPr>
          <a:xfrm>
            <a:off x="4648200" y="1645920"/>
            <a:ext cx="4038600" cy="4526280"/>
          </a:xfrm>
        </p:spPr>
        <p:txBody>
          <a:bodyPr/>
          <a:lstStyle>
            <a:lvl1pPr>
              <a:defRPr sz="2800"/>
            </a:lvl1pPr>
            <a:lvl2pPr>
              <a:defRPr sz="2400"/>
            </a:lvl2pPr>
            <a:lvl3pPr>
              <a:defRPr sz="2000"/>
            </a:lvl3pPr>
            <a:lvl4pPr>
              <a:defRPr sz="1800"/>
            </a:lvl4pPr>
            <a:lvl5pPr>
              <a:defRPr sz="1800"/>
            </a:lvl5pPr>
            <a:extLst/>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5" name="Date Placeholder 4"/>
          <p:cNvSpPr>
            <a:spLocks noGrp="1"/>
          </p:cNvSpPr>
          <p:nvPr>
            <p:ph type="dt" sz="half" idx="10"/>
          </p:nvPr>
        </p:nvSpPr>
        <p:spPr/>
        <p:txBody>
          <a:bodyPr/>
          <a:lstStyle>
            <a:extLst/>
          </a:lstStyle>
          <a:p>
            <a:fld id="{03B5C0B3-4304-49C2-84FD-A055238B34AF}" type="datetimeFigureOut">
              <a:rPr lang="en-US" smtClean="0"/>
              <a:t>4/29/2014</a:t>
            </a:fld>
            <a:endParaRPr lang="en-US"/>
          </a:p>
        </p:txBody>
      </p:sp>
      <p:sp>
        <p:nvSpPr>
          <p:cNvPr id="6" name="Footer Placeholder 5"/>
          <p:cNvSpPr>
            <a:spLocks noGrp="1"/>
          </p:cNvSpPr>
          <p:nvPr>
            <p:ph type="ftr" sz="quarter" idx="11"/>
          </p:nvPr>
        </p:nvSpPr>
        <p:spPr/>
        <p:txBody>
          <a:bodyPr/>
          <a:lstStyle>
            <a:extLst/>
          </a:lstStyle>
          <a:p>
            <a:endParaRPr lang="en-US"/>
          </a:p>
        </p:txBody>
      </p:sp>
      <p:sp>
        <p:nvSpPr>
          <p:cNvPr id="7" name="Slide Number Placeholder 6"/>
          <p:cNvSpPr>
            <a:spLocks noGrp="1"/>
          </p:cNvSpPr>
          <p:nvPr>
            <p:ph type="sldNum" sz="quarter" idx="12"/>
          </p:nvPr>
        </p:nvSpPr>
        <p:spPr>
          <a:xfrm>
            <a:off x="8641080" y="6514568"/>
            <a:ext cx="464288" cy="274320"/>
          </a:xfrm>
        </p:spPr>
        <p:txBody>
          <a:bodyPr/>
          <a:lstStyle>
            <a:extLst/>
          </a:lstStyle>
          <a:p>
            <a:fld id="{7ACE4D71-DBD1-4C35-ABA3-B948A3A404D6}" type="slidenum">
              <a:rPr lang="en-US" smtClean="0"/>
              <a:t>‹#›</a:t>
            </a:fld>
            <a:endParaRPr lang="en-US"/>
          </a:p>
        </p:txBody>
      </p:sp>
      <p:sp>
        <p:nvSpPr>
          <p:cNvPr id="10" name="Rectangle 9"/>
          <p:cNvSpPr/>
          <p:nvPr/>
        </p:nvSpPr>
        <p:spPr>
          <a:xfrm>
            <a:off x="588392" y="1424588"/>
            <a:ext cx="8001000" cy="9144"/>
          </a:xfrm>
          <a:prstGeom prst="rect">
            <a:avLst/>
          </a:prstGeom>
          <a:solidFill>
            <a:schemeClr val="accent1"/>
          </a:solidFill>
          <a:ln w="38100" cap="rnd" cmpd="sng" algn="ctr">
            <a:noFill/>
            <a:prstDash val="solid"/>
          </a:ln>
          <a:effectLst>
            <a:outerShdw blurRad="12700" dist="12900" dir="5400000" algn="tl" rotWithShape="0">
              <a:srgbClr val="000000">
                <a:alpha val="75000"/>
              </a:srgbClr>
            </a:outerShdw>
          </a:effectLst>
        </p:spPr>
        <p:style>
          <a:lnRef idx="3">
            <a:schemeClr val="lt1"/>
          </a:lnRef>
          <a:fillRef idx="1">
            <a:schemeClr val="accent1"/>
          </a:fillRef>
          <a:effectRef idx="1">
            <a:schemeClr val="accent1"/>
          </a:effectRef>
          <a:fontRef idx="minor">
            <a:schemeClr val="lt1"/>
          </a:fontRef>
        </p:style>
        <p:txBody>
          <a:bodyPr anchor="ctr"/>
          <a:lstStyle>
            <a:extLst/>
          </a:lstStyle>
          <a:p>
            <a:pPr algn="ctr" eaLnBrk="1" latinLnBrk="0" hangingPunct="1"/>
            <a:endParaRPr kumimoji="0" lang="en-US"/>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10" name="Rectangle 9"/>
          <p:cNvSpPr/>
          <p:nvPr/>
        </p:nvSpPr>
        <p:spPr>
          <a:xfrm>
            <a:off x="616744" y="2165216"/>
            <a:ext cx="3749040" cy="9144"/>
          </a:xfrm>
          <a:prstGeom prst="rect">
            <a:avLst/>
          </a:prstGeom>
          <a:solidFill>
            <a:schemeClr val="accent1"/>
          </a:solidFill>
          <a:ln w="38100" cap="rnd" cmpd="sng" algn="ctr">
            <a:noFill/>
            <a:prstDash val="solid"/>
          </a:ln>
          <a:effectLst>
            <a:outerShdw blurRad="12700" dist="12900" dir="5400000" algn="tl" rotWithShape="0">
              <a:srgbClr val="000000">
                <a:alpha val="75000"/>
              </a:srgbClr>
            </a:outerShdw>
          </a:effectLst>
        </p:spPr>
        <p:style>
          <a:lnRef idx="3">
            <a:schemeClr val="lt1"/>
          </a:lnRef>
          <a:fillRef idx="1">
            <a:schemeClr val="accent1"/>
          </a:fillRef>
          <a:effectRef idx="1">
            <a:schemeClr val="accent1"/>
          </a:effectRef>
          <a:fontRef idx="minor">
            <a:schemeClr val="lt1"/>
          </a:fontRef>
        </p:style>
        <p:txBody>
          <a:bodyPr anchor="b"/>
          <a:lstStyle>
            <a:extLst/>
          </a:lstStyle>
          <a:p>
            <a:pPr algn="ctr" eaLnBrk="1" latinLnBrk="0" hangingPunct="1"/>
            <a:endParaRPr kumimoji="0" lang="en-US"/>
          </a:p>
        </p:txBody>
      </p:sp>
      <p:sp>
        <p:nvSpPr>
          <p:cNvPr id="11" name="Rectangle 10"/>
          <p:cNvSpPr/>
          <p:nvPr/>
        </p:nvSpPr>
        <p:spPr>
          <a:xfrm>
            <a:off x="4800600" y="2165216"/>
            <a:ext cx="3749040" cy="9144"/>
          </a:xfrm>
          <a:prstGeom prst="rect">
            <a:avLst/>
          </a:prstGeom>
          <a:solidFill>
            <a:schemeClr val="accent1"/>
          </a:solidFill>
          <a:ln w="38100" cap="rnd" cmpd="sng" algn="ctr">
            <a:noFill/>
            <a:prstDash val="solid"/>
          </a:ln>
          <a:effectLst>
            <a:outerShdw blurRad="12700" dist="12900" dir="5400000" algn="tl" rotWithShape="0">
              <a:srgbClr val="000000">
                <a:alpha val="75000"/>
              </a:srgbClr>
            </a:outerShdw>
          </a:effectLst>
        </p:spPr>
        <p:style>
          <a:lnRef idx="3">
            <a:schemeClr val="lt1"/>
          </a:lnRef>
          <a:fillRef idx="1">
            <a:schemeClr val="accent1"/>
          </a:fillRef>
          <a:effectRef idx="1">
            <a:schemeClr val="accent1"/>
          </a:effectRef>
          <a:fontRef idx="minor">
            <a:schemeClr val="lt1"/>
          </a:fontRef>
        </p:style>
        <p:txBody>
          <a:bodyPr anchor="b"/>
          <a:lstStyle>
            <a:extLst/>
          </a:lstStyle>
          <a:p>
            <a:pPr algn="ctr" eaLnBrk="1" latinLnBrk="0" hangingPunct="1"/>
            <a:endParaRPr kumimoji="0" lang="en-US"/>
          </a:p>
        </p:txBody>
      </p:sp>
      <p:sp>
        <p:nvSpPr>
          <p:cNvPr id="2" name="Title 1"/>
          <p:cNvSpPr>
            <a:spLocks noGrp="1"/>
          </p:cNvSpPr>
          <p:nvPr>
            <p:ph type="title"/>
          </p:nvPr>
        </p:nvSpPr>
        <p:spPr>
          <a:xfrm>
            <a:off x="457200" y="251948"/>
            <a:ext cx="8229600" cy="1143000"/>
          </a:xfrm>
        </p:spPr>
        <p:txBody>
          <a:bodyPr anchor="b"/>
          <a:lstStyle>
            <a:lvl1pPr>
              <a:defRPr/>
            </a:lvl1pPr>
            <a:extLst/>
          </a:lstStyle>
          <a:p>
            <a:r>
              <a:rPr kumimoji="0" lang="en-US" smtClean="0"/>
              <a:t>Click to edit Master title style</a:t>
            </a:r>
            <a:endParaRPr kumimoji="0" lang="en-US"/>
          </a:p>
        </p:txBody>
      </p:sp>
      <p:sp>
        <p:nvSpPr>
          <p:cNvPr id="3" name="Text Placeholder 2"/>
          <p:cNvSpPr>
            <a:spLocks noGrp="1"/>
          </p:cNvSpPr>
          <p:nvPr>
            <p:ph type="body" idx="1"/>
          </p:nvPr>
        </p:nvSpPr>
        <p:spPr>
          <a:xfrm>
            <a:off x="457200" y="1535113"/>
            <a:ext cx="4040188" cy="639762"/>
          </a:xfrm>
        </p:spPr>
        <p:txBody>
          <a:bodyPr anchor="b">
            <a:noAutofit/>
          </a:bodyPr>
          <a:lstStyle>
            <a:lvl1pPr marL="91440" indent="0" algn="l">
              <a:spcBef>
                <a:spcPts val="0"/>
              </a:spcBef>
              <a:buNone/>
              <a:defRPr sz="2200" b="0" cap="all" baseline="0"/>
            </a:lvl1pPr>
            <a:lvl2pPr>
              <a:buNone/>
              <a:defRPr sz="2000" b="1"/>
            </a:lvl2pPr>
            <a:lvl3pPr>
              <a:buNone/>
              <a:defRPr sz="1800" b="1"/>
            </a:lvl3pPr>
            <a:lvl4pPr>
              <a:buNone/>
              <a:defRPr sz="1600" b="1"/>
            </a:lvl4pPr>
            <a:lvl5pPr>
              <a:buNone/>
              <a:defRPr sz="1600" b="1"/>
            </a:lvl5pPr>
            <a:extLst/>
          </a:lstStyle>
          <a:p>
            <a:pPr lvl="0" eaLnBrk="1" latinLnBrk="0" hangingPunct="1"/>
            <a:r>
              <a:rPr kumimoji="0" lang="en-US" smtClean="0"/>
              <a:t>Click to edit Master text styles</a:t>
            </a:r>
          </a:p>
        </p:txBody>
      </p:sp>
      <p:sp>
        <p:nvSpPr>
          <p:cNvPr id="4" name="Text Placeholder 3"/>
          <p:cNvSpPr>
            <a:spLocks noGrp="1"/>
          </p:cNvSpPr>
          <p:nvPr>
            <p:ph type="body" sz="half" idx="3"/>
          </p:nvPr>
        </p:nvSpPr>
        <p:spPr>
          <a:xfrm>
            <a:off x="4645025" y="1535113"/>
            <a:ext cx="4041775" cy="639762"/>
          </a:xfrm>
        </p:spPr>
        <p:txBody>
          <a:bodyPr anchor="b">
            <a:noAutofit/>
          </a:bodyPr>
          <a:lstStyle>
            <a:lvl1pPr marL="91440" indent="0" algn="l">
              <a:spcBef>
                <a:spcPts val="0"/>
              </a:spcBef>
              <a:buNone/>
              <a:defRPr sz="2200" b="0" cap="all" baseline="0"/>
            </a:lvl1pPr>
            <a:lvl2pPr>
              <a:buNone/>
              <a:defRPr sz="2000" b="1"/>
            </a:lvl2pPr>
            <a:lvl3pPr>
              <a:buNone/>
              <a:defRPr sz="1800" b="1"/>
            </a:lvl3pPr>
            <a:lvl4pPr>
              <a:buNone/>
              <a:defRPr sz="1600" b="1"/>
            </a:lvl4pPr>
            <a:lvl5pPr>
              <a:buNone/>
              <a:defRPr sz="1600" b="1"/>
            </a:lvl5pPr>
            <a:extLst/>
          </a:lstStyle>
          <a:p>
            <a:pPr lvl="0" eaLnBrk="1" latinLnBrk="0" hangingPunct="1"/>
            <a:r>
              <a:rPr kumimoji="0" lang="en-US" smtClean="0"/>
              <a:t>Click to edit Master text styles</a:t>
            </a:r>
          </a:p>
        </p:txBody>
      </p:sp>
      <p:sp>
        <p:nvSpPr>
          <p:cNvPr id="5" name="Content Placeholder 4"/>
          <p:cNvSpPr>
            <a:spLocks noGrp="1"/>
          </p:cNvSpPr>
          <p:nvPr>
            <p:ph sz="quarter" idx="2"/>
          </p:nvPr>
        </p:nvSpPr>
        <p:spPr>
          <a:xfrm>
            <a:off x="457200" y="2362200"/>
            <a:ext cx="4040188" cy="3941763"/>
          </a:xfrm>
        </p:spPr>
        <p:txBody>
          <a:bodyPr lIns="91440"/>
          <a:lstStyle>
            <a:lvl1pPr>
              <a:defRPr sz="2200"/>
            </a:lvl1pPr>
            <a:lvl2pPr>
              <a:defRPr sz="2000"/>
            </a:lvl2pPr>
            <a:lvl3pPr>
              <a:defRPr sz="1800"/>
            </a:lvl3pPr>
            <a:lvl4pPr>
              <a:defRPr sz="1600"/>
            </a:lvl4pPr>
            <a:lvl5pPr>
              <a:defRPr sz="1600"/>
            </a:lvl5pPr>
            <a:extLst/>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6" name="Content Placeholder 5"/>
          <p:cNvSpPr>
            <a:spLocks noGrp="1"/>
          </p:cNvSpPr>
          <p:nvPr>
            <p:ph sz="quarter" idx="4"/>
          </p:nvPr>
        </p:nvSpPr>
        <p:spPr>
          <a:xfrm>
            <a:off x="4645025" y="2362200"/>
            <a:ext cx="4041775" cy="3941763"/>
          </a:xfrm>
        </p:spPr>
        <p:txBody>
          <a:bodyPr/>
          <a:lstStyle>
            <a:lvl1pPr>
              <a:defRPr sz="2200"/>
            </a:lvl1pPr>
            <a:lvl2pPr>
              <a:defRPr sz="2000"/>
            </a:lvl2pPr>
            <a:lvl3pPr>
              <a:defRPr sz="1800"/>
            </a:lvl3pPr>
            <a:lvl4pPr>
              <a:defRPr sz="1600"/>
            </a:lvl4pPr>
            <a:lvl5pPr>
              <a:defRPr sz="1600"/>
            </a:lvl5pPr>
            <a:extLst/>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7" name="Date Placeholder 6"/>
          <p:cNvSpPr>
            <a:spLocks noGrp="1"/>
          </p:cNvSpPr>
          <p:nvPr>
            <p:ph type="dt" sz="half" idx="10"/>
          </p:nvPr>
        </p:nvSpPr>
        <p:spPr/>
        <p:txBody>
          <a:bodyPr/>
          <a:lstStyle>
            <a:extLst/>
          </a:lstStyle>
          <a:p>
            <a:fld id="{03B5C0B3-4304-49C2-84FD-A055238B34AF}" type="datetimeFigureOut">
              <a:rPr lang="en-US" smtClean="0"/>
              <a:t>4/29/2014</a:t>
            </a:fld>
            <a:endParaRPr lang="en-US"/>
          </a:p>
        </p:txBody>
      </p:sp>
      <p:sp>
        <p:nvSpPr>
          <p:cNvPr id="8" name="Footer Placeholder 7"/>
          <p:cNvSpPr>
            <a:spLocks noGrp="1"/>
          </p:cNvSpPr>
          <p:nvPr>
            <p:ph type="ftr" sz="quarter" idx="11"/>
          </p:nvPr>
        </p:nvSpPr>
        <p:spPr/>
        <p:txBody>
          <a:bodyPr/>
          <a:lstStyle>
            <a:extLst/>
          </a:lstStyle>
          <a:p>
            <a:endParaRPr lang="en-US"/>
          </a:p>
        </p:txBody>
      </p:sp>
      <p:sp>
        <p:nvSpPr>
          <p:cNvPr id="9" name="Slide Number Placeholder 8"/>
          <p:cNvSpPr>
            <a:spLocks noGrp="1"/>
          </p:cNvSpPr>
          <p:nvPr>
            <p:ph type="sldNum" sz="quarter" idx="12"/>
          </p:nvPr>
        </p:nvSpPr>
        <p:spPr>
          <a:xfrm>
            <a:off x="8641080" y="6514568"/>
            <a:ext cx="464288" cy="274320"/>
          </a:xfrm>
        </p:spPr>
        <p:txBody>
          <a:bodyPr/>
          <a:lstStyle>
            <a:extLst/>
          </a:lstStyle>
          <a:p>
            <a:fld id="{7ACE4D71-DBD1-4C35-ABA3-B948A3A404D6}" type="slidenum">
              <a:rPr lang="en-US" smtClean="0"/>
              <a:t>‹#›</a:t>
            </a:fld>
            <a:endParaRPr lang="en-US"/>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200" y="253218"/>
            <a:ext cx="8229600" cy="1143000"/>
          </a:xfrm>
        </p:spPr>
        <p:txBody>
          <a:bodyPr/>
          <a:lstStyle>
            <a:extLst/>
          </a:lstStyle>
          <a:p>
            <a:r>
              <a:rPr kumimoji="0" lang="en-US" smtClean="0"/>
              <a:t>Click to edit Master title style</a:t>
            </a:r>
            <a:endParaRPr kumimoji="0" lang="en-US"/>
          </a:p>
        </p:txBody>
      </p:sp>
      <p:sp>
        <p:nvSpPr>
          <p:cNvPr id="3" name="Date Placeholder 2"/>
          <p:cNvSpPr>
            <a:spLocks noGrp="1"/>
          </p:cNvSpPr>
          <p:nvPr>
            <p:ph type="dt" sz="half" idx="10"/>
          </p:nvPr>
        </p:nvSpPr>
        <p:spPr/>
        <p:txBody>
          <a:bodyPr/>
          <a:lstStyle>
            <a:extLst/>
          </a:lstStyle>
          <a:p>
            <a:fld id="{03B5C0B3-4304-49C2-84FD-A055238B34AF}" type="datetimeFigureOut">
              <a:rPr lang="en-US" smtClean="0"/>
              <a:t>4/29/2014</a:t>
            </a:fld>
            <a:endParaRPr lang="en-US"/>
          </a:p>
        </p:txBody>
      </p:sp>
      <p:sp>
        <p:nvSpPr>
          <p:cNvPr id="4" name="Footer Placeholder 3"/>
          <p:cNvSpPr>
            <a:spLocks noGrp="1"/>
          </p:cNvSpPr>
          <p:nvPr>
            <p:ph type="ftr" sz="quarter" idx="11"/>
          </p:nvPr>
        </p:nvSpPr>
        <p:spPr/>
        <p:txBody>
          <a:bodyPr/>
          <a:lstStyle>
            <a:extLst/>
          </a:lstStyle>
          <a:p>
            <a:endParaRPr lang="en-US"/>
          </a:p>
        </p:txBody>
      </p:sp>
      <p:sp>
        <p:nvSpPr>
          <p:cNvPr id="5" name="Slide Number Placeholder 4"/>
          <p:cNvSpPr>
            <a:spLocks noGrp="1"/>
          </p:cNvSpPr>
          <p:nvPr>
            <p:ph type="sldNum" sz="quarter" idx="12"/>
          </p:nvPr>
        </p:nvSpPr>
        <p:spPr/>
        <p:txBody>
          <a:bodyPr/>
          <a:lstStyle>
            <a:extLst/>
          </a:lstStyle>
          <a:p>
            <a:fld id="{7ACE4D71-DBD1-4C35-ABA3-B948A3A404D6}" type="slidenum">
              <a:rPr lang="en-US" smtClean="0"/>
              <a:t>‹#›</a:t>
            </a:fld>
            <a:endParaRPr lang="en-US"/>
          </a:p>
        </p:txBody>
      </p:sp>
      <p:sp>
        <p:nvSpPr>
          <p:cNvPr id="7" name="Rectangle 6"/>
          <p:cNvSpPr/>
          <p:nvPr/>
        </p:nvSpPr>
        <p:spPr>
          <a:xfrm>
            <a:off x="588392" y="1424588"/>
            <a:ext cx="8001000" cy="9144"/>
          </a:xfrm>
          <a:prstGeom prst="rect">
            <a:avLst/>
          </a:prstGeom>
          <a:solidFill>
            <a:schemeClr val="accent1"/>
          </a:solidFill>
          <a:ln w="38100" cap="rnd" cmpd="sng" algn="ctr">
            <a:noFill/>
            <a:prstDash val="solid"/>
          </a:ln>
          <a:effectLst>
            <a:outerShdw blurRad="12700" dist="12900" dir="5400000" algn="tl" rotWithShape="0">
              <a:srgbClr val="000000">
                <a:alpha val="75000"/>
              </a:srgbClr>
            </a:outerShdw>
          </a:effectLst>
        </p:spPr>
        <p:style>
          <a:lnRef idx="3">
            <a:schemeClr val="lt1"/>
          </a:lnRef>
          <a:fillRef idx="1">
            <a:schemeClr val="accent1"/>
          </a:fillRef>
          <a:effectRef idx="1">
            <a:schemeClr val="accent1"/>
          </a:effectRef>
          <a:fontRef idx="minor">
            <a:schemeClr val="lt1"/>
          </a:fontRef>
        </p:style>
        <p:txBody>
          <a:bodyPr anchor="ctr"/>
          <a:lstStyle>
            <a:extLst/>
          </a:lstStyle>
          <a:p>
            <a:pPr algn="ctr" eaLnBrk="1" latinLnBrk="0" hangingPunct="1"/>
            <a:endParaRPr kumimoji="0" lang="en-US"/>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extLst/>
          </a:lstStyle>
          <a:p>
            <a:fld id="{03B5C0B3-4304-49C2-84FD-A055238B34AF}" type="datetimeFigureOut">
              <a:rPr lang="en-US" smtClean="0"/>
              <a:t>4/29/2014</a:t>
            </a:fld>
            <a:endParaRPr lang="en-US"/>
          </a:p>
        </p:txBody>
      </p:sp>
      <p:sp>
        <p:nvSpPr>
          <p:cNvPr id="3" name="Footer Placeholder 2"/>
          <p:cNvSpPr>
            <a:spLocks noGrp="1"/>
          </p:cNvSpPr>
          <p:nvPr>
            <p:ph type="ftr" sz="quarter" idx="11"/>
          </p:nvPr>
        </p:nvSpPr>
        <p:spPr/>
        <p:txBody>
          <a:bodyPr/>
          <a:lstStyle>
            <a:extLst/>
          </a:lstStyle>
          <a:p>
            <a:endParaRPr lang="en-US"/>
          </a:p>
        </p:txBody>
      </p:sp>
      <p:sp>
        <p:nvSpPr>
          <p:cNvPr id="4" name="Slide Number Placeholder 3"/>
          <p:cNvSpPr>
            <a:spLocks noGrp="1"/>
          </p:cNvSpPr>
          <p:nvPr>
            <p:ph type="sldNum" sz="quarter" idx="12"/>
          </p:nvPr>
        </p:nvSpPr>
        <p:spPr/>
        <p:txBody>
          <a:bodyPr/>
          <a:lstStyle>
            <a:extLst/>
          </a:lstStyle>
          <a:p>
            <a:fld id="{7ACE4D71-DBD1-4C35-ABA3-B948A3A404D6}" type="slidenum">
              <a:rPr lang="en-US" smtClean="0"/>
              <a:t>‹#›</a:t>
            </a:fld>
            <a:endParaRPr lang="en-US"/>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showMasterSp="0" type="objTx" preserve="1">
  <p:cSld name="Content with Caption">
    <p:bg>
      <p:bgRef idx="1001">
        <a:schemeClr val="bg2"/>
      </p:bgRef>
    </p:bg>
    <p:spTree>
      <p:nvGrpSpPr>
        <p:cNvPr id="1" name=""/>
        <p:cNvGrpSpPr/>
        <p:nvPr/>
      </p:nvGrpSpPr>
      <p:grpSpPr>
        <a:xfrm>
          <a:off x="0" y="0"/>
          <a:ext cx="0" cy="0"/>
          <a:chOff x="0" y="0"/>
          <a:chExt cx="0" cy="0"/>
        </a:xfrm>
      </p:grpSpPr>
      <p:sp>
        <p:nvSpPr>
          <p:cNvPr id="8" name="Rectangle 7"/>
          <p:cNvSpPr/>
          <p:nvPr/>
        </p:nvSpPr>
        <p:spPr>
          <a:xfrm>
            <a:off x="5057552" y="1057656"/>
            <a:ext cx="3749040" cy="9144"/>
          </a:xfrm>
          <a:prstGeom prst="rect">
            <a:avLst/>
          </a:prstGeom>
          <a:solidFill>
            <a:schemeClr val="accent1"/>
          </a:solidFill>
          <a:ln w="38100" cap="rnd" cmpd="sng" algn="ctr">
            <a:noFill/>
            <a:prstDash val="solid"/>
          </a:ln>
          <a:effectLst>
            <a:outerShdw blurRad="12700" dist="12900" dir="5400000" algn="tl" rotWithShape="0">
              <a:srgbClr val="000000">
                <a:alpha val="75000"/>
              </a:srgbClr>
            </a:outerShdw>
          </a:effectLst>
        </p:spPr>
        <p:style>
          <a:lnRef idx="3">
            <a:schemeClr val="lt1"/>
          </a:lnRef>
          <a:fillRef idx="1">
            <a:schemeClr val="accent1"/>
          </a:fillRef>
          <a:effectRef idx="1">
            <a:schemeClr val="accent1"/>
          </a:effectRef>
          <a:fontRef idx="minor">
            <a:schemeClr val="lt1"/>
          </a:fontRef>
        </p:style>
        <p:txBody>
          <a:bodyPr anchor="ctr"/>
          <a:lstStyle>
            <a:extLst/>
          </a:lstStyle>
          <a:p>
            <a:pPr algn="ctr" eaLnBrk="1" latinLnBrk="0" hangingPunct="1"/>
            <a:endParaRPr kumimoji="0" lang="en-US"/>
          </a:p>
        </p:txBody>
      </p:sp>
      <p:sp>
        <p:nvSpPr>
          <p:cNvPr id="2" name="Title 1"/>
          <p:cNvSpPr>
            <a:spLocks noGrp="1"/>
          </p:cNvSpPr>
          <p:nvPr>
            <p:ph type="title"/>
          </p:nvPr>
        </p:nvSpPr>
        <p:spPr>
          <a:xfrm>
            <a:off x="4963136" y="304800"/>
            <a:ext cx="3931920" cy="762000"/>
          </a:xfrm>
        </p:spPr>
        <p:txBody>
          <a:bodyPr anchor="b"/>
          <a:lstStyle>
            <a:lvl1pPr marL="0" algn="r">
              <a:buNone/>
              <a:defRPr sz="2000" b="1"/>
            </a:lvl1pPr>
            <a:extLst/>
          </a:lstStyle>
          <a:p>
            <a:r>
              <a:rPr kumimoji="0" lang="en-US" smtClean="0"/>
              <a:t>Click to edit Master title style</a:t>
            </a:r>
            <a:endParaRPr kumimoji="0" lang="en-US"/>
          </a:p>
        </p:txBody>
      </p:sp>
      <p:sp>
        <p:nvSpPr>
          <p:cNvPr id="3" name="Text Placeholder 2"/>
          <p:cNvSpPr>
            <a:spLocks noGrp="1"/>
          </p:cNvSpPr>
          <p:nvPr>
            <p:ph type="body" idx="2"/>
          </p:nvPr>
        </p:nvSpPr>
        <p:spPr>
          <a:xfrm>
            <a:off x="4963136" y="1107560"/>
            <a:ext cx="3931920" cy="1066800"/>
          </a:xfrm>
        </p:spPr>
        <p:txBody>
          <a:bodyPr/>
          <a:lstStyle>
            <a:lvl1pPr marL="0" indent="0" algn="r">
              <a:spcBef>
                <a:spcPts val="0"/>
              </a:spcBef>
              <a:buNone/>
              <a:defRPr sz="1400"/>
            </a:lvl1pPr>
            <a:lvl2pPr>
              <a:buNone/>
              <a:defRPr sz="1200"/>
            </a:lvl2pPr>
            <a:lvl3pPr>
              <a:buNone/>
              <a:defRPr sz="1000"/>
            </a:lvl3pPr>
            <a:lvl4pPr>
              <a:buNone/>
              <a:defRPr sz="900"/>
            </a:lvl4pPr>
            <a:lvl5pPr>
              <a:buNone/>
              <a:defRPr sz="900"/>
            </a:lvl5pPr>
            <a:extLst/>
          </a:lstStyle>
          <a:p>
            <a:pPr lvl="0" eaLnBrk="1" latinLnBrk="0" hangingPunct="1"/>
            <a:r>
              <a:rPr kumimoji="0" lang="en-US" smtClean="0"/>
              <a:t>Click to edit Master text styles</a:t>
            </a:r>
          </a:p>
        </p:txBody>
      </p:sp>
      <p:sp>
        <p:nvSpPr>
          <p:cNvPr id="4" name="Content Placeholder 3"/>
          <p:cNvSpPr>
            <a:spLocks noGrp="1"/>
          </p:cNvSpPr>
          <p:nvPr>
            <p:ph sz="half" idx="1"/>
          </p:nvPr>
        </p:nvSpPr>
        <p:spPr>
          <a:xfrm>
            <a:off x="228600" y="2209800"/>
            <a:ext cx="8666456" cy="3977640"/>
          </a:xfrm>
        </p:spPr>
        <p:txBody>
          <a:bodyPr/>
          <a:lstStyle>
            <a:lvl1pPr marL="292608">
              <a:defRPr sz="3200"/>
            </a:lvl1pPr>
            <a:lvl2pPr marL="594360">
              <a:defRPr sz="2800"/>
            </a:lvl2pPr>
            <a:lvl3pPr marL="822960">
              <a:defRPr sz="2400"/>
            </a:lvl3pPr>
            <a:lvl4pPr marL="1051560">
              <a:defRPr sz="2000"/>
            </a:lvl4pPr>
            <a:lvl5pPr marL="1261872">
              <a:defRPr sz="2000"/>
            </a:lvl5pPr>
            <a:extLst/>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9" name="Date Placeholder 8"/>
          <p:cNvSpPr>
            <a:spLocks noGrp="1"/>
          </p:cNvSpPr>
          <p:nvPr>
            <p:ph type="dt" sz="half" idx="10"/>
          </p:nvPr>
        </p:nvSpPr>
        <p:spPr>
          <a:xfrm>
            <a:off x="5562600" y="6513670"/>
            <a:ext cx="3002280" cy="274320"/>
          </a:xfrm>
        </p:spPr>
        <p:txBody>
          <a:bodyPr vert="horz" rtlCol="0"/>
          <a:lstStyle>
            <a:extLst/>
          </a:lstStyle>
          <a:p>
            <a:fld id="{03B5C0B3-4304-49C2-84FD-A055238B34AF}" type="datetimeFigureOut">
              <a:rPr lang="en-US" smtClean="0"/>
              <a:t>4/29/2014</a:t>
            </a:fld>
            <a:endParaRPr lang="en-US"/>
          </a:p>
        </p:txBody>
      </p:sp>
      <p:sp>
        <p:nvSpPr>
          <p:cNvPr id="10" name="Slide Number Placeholder 9"/>
          <p:cNvSpPr>
            <a:spLocks noGrp="1"/>
          </p:cNvSpPr>
          <p:nvPr>
            <p:ph type="sldNum" sz="quarter" idx="11"/>
          </p:nvPr>
        </p:nvSpPr>
        <p:spPr>
          <a:xfrm>
            <a:off x="8638952" y="6513670"/>
            <a:ext cx="464288" cy="274320"/>
          </a:xfrm>
        </p:spPr>
        <p:txBody>
          <a:bodyPr vert="horz" rtlCol="0"/>
          <a:lstStyle>
            <a:lvl1pPr>
              <a:defRPr>
                <a:solidFill>
                  <a:schemeClr val="tx2">
                    <a:shade val="90000"/>
                  </a:schemeClr>
                </a:solidFill>
              </a:defRPr>
            </a:lvl1pPr>
            <a:extLst/>
          </a:lstStyle>
          <a:p>
            <a:fld id="{7ACE4D71-DBD1-4C35-ABA3-B948A3A404D6}" type="slidenum">
              <a:rPr lang="en-US" smtClean="0"/>
              <a:t>‹#›</a:t>
            </a:fld>
            <a:endParaRPr lang="en-US"/>
          </a:p>
        </p:txBody>
      </p:sp>
      <p:sp>
        <p:nvSpPr>
          <p:cNvPr id="11" name="Footer Placeholder 10"/>
          <p:cNvSpPr>
            <a:spLocks noGrp="1"/>
          </p:cNvSpPr>
          <p:nvPr>
            <p:ph type="ftr" sz="quarter" idx="12"/>
          </p:nvPr>
        </p:nvSpPr>
        <p:spPr>
          <a:xfrm>
            <a:off x="1600200" y="6513670"/>
            <a:ext cx="3907464" cy="274320"/>
          </a:xfrm>
        </p:spPr>
        <p:txBody>
          <a:bodyPr vert="horz" rtlCol="0"/>
          <a:lstStyle>
            <a:extLst/>
          </a:lstStyle>
          <a:p>
            <a:endParaRPr lang="en-US"/>
          </a:p>
        </p:txBody>
      </p:sp>
    </p:spTree>
  </p:cSld>
  <p:clrMapOvr>
    <a:overrideClrMapping bg1="dk1" tx1="lt1" bg2="dk2" tx2="lt2" accent1="accent1" accent2="accent2" accent3="accent3" accent4="accent4" accent5="accent5" accent6="accent6" hlink="hlink" folHlink="folHlink"/>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showMasterSp="0"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3040443" y="4724400"/>
            <a:ext cx="5486400" cy="664536"/>
          </a:xfrm>
        </p:spPr>
        <p:txBody>
          <a:bodyPr anchor="b"/>
          <a:lstStyle>
            <a:lvl1pPr marL="0" algn="r">
              <a:buNone/>
              <a:defRPr sz="2000" b="1"/>
            </a:lvl1pPr>
            <a:extLst/>
          </a:lstStyle>
          <a:p>
            <a:r>
              <a:rPr kumimoji="0" lang="en-US" smtClean="0"/>
              <a:t>Click to edit Master title style</a:t>
            </a:r>
            <a:endParaRPr kumimoji="0" lang="en-US"/>
          </a:p>
        </p:txBody>
      </p:sp>
      <p:sp>
        <p:nvSpPr>
          <p:cNvPr id="4" name="Text Placeholder 3"/>
          <p:cNvSpPr>
            <a:spLocks noGrp="1"/>
          </p:cNvSpPr>
          <p:nvPr>
            <p:ph type="body" sz="half" idx="2"/>
          </p:nvPr>
        </p:nvSpPr>
        <p:spPr>
          <a:xfrm>
            <a:off x="3040443" y="5388936"/>
            <a:ext cx="5486400" cy="912255"/>
          </a:xfrm>
        </p:spPr>
        <p:txBody>
          <a:bodyPr/>
          <a:lstStyle>
            <a:lvl1pPr marL="0" indent="0" algn="r">
              <a:spcBef>
                <a:spcPts val="0"/>
              </a:spcBef>
              <a:buNone/>
              <a:defRPr sz="1400"/>
            </a:lvl1pPr>
            <a:lvl2pPr>
              <a:defRPr sz="1200"/>
            </a:lvl2pPr>
            <a:lvl3pPr>
              <a:defRPr sz="1000"/>
            </a:lvl3pPr>
            <a:lvl4pPr>
              <a:defRPr sz="900"/>
            </a:lvl4pPr>
            <a:lvl5pPr>
              <a:defRPr sz="900"/>
            </a:lvl5pPr>
            <a:extLst/>
          </a:lstStyle>
          <a:p>
            <a:pPr lvl="0" eaLnBrk="1" latinLnBrk="0" hangingPunct="1"/>
            <a:r>
              <a:rPr kumimoji="0" lang="en-US" smtClean="0"/>
              <a:t>Click to edit Master text styles</a:t>
            </a:r>
          </a:p>
        </p:txBody>
      </p:sp>
      <p:sp>
        <p:nvSpPr>
          <p:cNvPr id="13" name="Picture Placeholder 12"/>
          <p:cNvSpPr>
            <a:spLocks noGrp="1"/>
          </p:cNvSpPr>
          <p:nvPr>
            <p:ph type="pic" idx="1"/>
          </p:nvPr>
        </p:nvSpPr>
        <p:spPr>
          <a:xfrm>
            <a:off x="304800" y="249864"/>
            <a:ext cx="8534400" cy="4343400"/>
          </a:xfrm>
          <a:prstGeom prst="round2DiagRect">
            <a:avLst>
              <a:gd name="adj1" fmla="val 11403"/>
              <a:gd name="adj2" fmla="val 0"/>
            </a:avLst>
          </a:prstGeom>
          <a:solidFill>
            <a:schemeClr val="bg2">
              <a:tint val="85000"/>
              <a:shade val="90000"/>
              <a:satMod val="150000"/>
              <a:alpha val="65000"/>
            </a:schemeClr>
          </a:solidFill>
          <a:ln w="11000" cap="rnd" cmpd="sng" algn="ctr">
            <a:solidFill>
              <a:schemeClr val="bg2">
                <a:tint val="78000"/>
                <a:satMod val="180000"/>
                <a:alpha val="88000"/>
              </a:schemeClr>
            </a:solidFill>
            <a:prstDash val="solid"/>
          </a:ln>
          <a:effectLst>
            <a:innerShdw blurRad="114300">
              <a:srgbClr val="000000">
                <a:alpha val="100000"/>
              </a:srgbClr>
            </a:innerShdw>
          </a:effectLst>
        </p:spPr>
        <p:style>
          <a:lnRef idx="3">
            <a:schemeClr val="lt1"/>
          </a:lnRef>
          <a:fillRef idx="1">
            <a:schemeClr val="accent1"/>
          </a:fillRef>
          <a:effectRef idx="1">
            <a:schemeClr val="accent1"/>
          </a:effectRef>
          <a:fontRef idx="minor">
            <a:schemeClr val="lt1"/>
          </a:fontRef>
        </p:style>
        <p:txBody>
          <a:bodyPr anchor="t"/>
          <a:lstStyle>
            <a:lvl1pPr indent="0">
              <a:buNone/>
              <a:defRPr sz="3200"/>
            </a:lvl1pPr>
            <a:extLst/>
          </a:lstStyle>
          <a:p>
            <a:pPr marL="0" algn="l" rtl="0" eaLnBrk="1" latinLnBrk="0" hangingPunct="1"/>
            <a:r>
              <a:rPr kumimoji="0" lang="en-US" smtClean="0">
                <a:solidFill>
                  <a:schemeClr val="lt1"/>
                </a:solidFill>
                <a:latin typeface="+mn-lt"/>
                <a:ea typeface="+mn-ea"/>
                <a:cs typeface="+mn-cs"/>
              </a:rPr>
              <a:t>Click icon to add picture</a:t>
            </a:r>
            <a:endParaRPr kumimoji="0" lang="en-US" dirty="0">
              <a:solidFill>
                <a:schemeClr val="lt1"/>
              </a:solidFill>
              <a:latin typeface="+mn-lt"/>
              <a:ea typeface="+mn-ea"/>
              <a:cs typeface="+mn-cs"/>
            </a:endParaRPr>
          </a:p>
        </p:txBody>
      </p:sp>
      <p:sp>
        <p:nvSpPr>
          <p:cNvPr id="8" name="Date Placeholder 7"/>
          <p:cNvSpPr>
            <a:spLocks noGrp="1"/>
          </p:cNvSpPr>
          <p:nvPr>
            <p:ph type="dt" sz="half" idx="10"/>
          </p:nvPr>
        </p:nvSpPr>
        <p:spPr>
          <a:xfrm>
            <a:off x="5562600" y="6509004"/>
            <a:ext cx="3002280" cy="274320"/>
          </a:xfrm>
        </p:spPr>
        <p:txBody>
          <a:bodyPr vert="horz" rtlCol="0"/>
          <a:lstStyle>
            <a:extLst/>
          </a:lstStyle>
          <a:p>
            <a:fld id="{03B5C0B3-4304-49C2-84FD-A055238B34AF}" type="datetimeFigureOut">
              <a:rPr lang="en-US" smtClean="0"/>
              <a:t>4/29/2014</a:t>
            </a:fld>
            <a:endParaRPr lang="en-US"/>
          </a:p>
        </p:txBody>
      </p:sp>
      <p:sp>
        <p:nvSpPr>
          <p:cNvPr id="9" name="Slide Number Placeholder 8"/>
          <p:cNvSpPr>
            <a:spLocks noGrp="1"/>
          </p:cNvSpPr>
          <p:nvPr>
            <p:ph type="sldNum" sz="quarter" idx="11"/>
          </p:nvPr>
        </p:nvSpPr>
        <p:spPr>
          <a:xfrm>
            <a:off x="8638952" y="6509004"/>
            <a:ext cx="464288" cy="274320"/>
          </a:xfrm>
        </p:spPr>
        <p:txBody>
          <a:bodyPr vert="horz" rtlCol="0"/>
          <a:lstStyle>
            <a:lvl1pPr>
              <a:defRPr>
                <a:solidFill>
                  <a:schemeClr val="tx2">
                    <a:shade val="90000"/>
                  </a:schemeClr>
                </a:solidFill>
              </a:defRPr>
            </a:lvl1pPr>
            <a:extLst/>
          </a:lstStyle>
          <a:p>
            <a:fld id="{7ACE4D71-DBD1-4C35-ABA3-B948A3A404D6}" type="slidenum">
              <a:rPr lang="en-US" smtClean="0"/>
              <a:t>‹#›</a:t>
            </a:fld>
            <a:endParaRPr lang="en-US"/>
          </a:p>
        </p:txBody>
      </p:sp>
      <p:sp>
        <p:nvSpPr>
          <p:cNvPr id="10" name="Footer Placeholder 9"/>
          <p:cNvSpPr>
            <a:spLocks noGrp="1"/>
          </p:cNvSpPr>
          <p:nvPr>
            <p:ph type="ftr" sz="quarter" idx="12"/>
          </p:nvPr>
        </p:nvSpPr>
        <p:spPr>
          <a:xfrm>
            <a:off x="1600200" y="6509004"/>
            <a:ext cx="3907464" cy="274320"/>
          </a:xfrm>
        </p:spPr>
        <p:txBody>
          <a:bodyPr vert="horz" rtlCol="0"/>
          <a:lstStyle>
            <a:extLst/>
          </a:lstStyle>
          <a:p>
            <a:endParaRPr lang="en-US"/>
          </a:p>
        </p:txBody>
      </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3">
        <a:schemeClr val="bg2"/>
      </p:bgRef>
    </p:bg>
    <p:spTree>
      <p:nvGrpSpPr>
        <p:cNvPr id="1" name=""/>
        <p:cNvGrpSpPr/>
        <p:nvPr/>
      </p:nvGrpSpPr>
      <p:grpSpPr>
        <a:xfrm>
          <a:off x="0" y="0"/>
          <a:ext cx="0" cy="0"/>
          <a:chOff x="0" y="0"/>
          <a:chExt cx="0" cy="0"/>
        </a:xfrm>
      </p:grpSpPr>
      <p:sp>
        <p:nvSpPr>
          <p:cNvPr id="7" name="Round Diagonal Corner Rectangle 6"/>
          <p:cNvSpPr/>
          <p:nvPr/>
        </p:nvSpPr>
        <p:spPr>
          <a:xfrm>
            <a:off x="164592" y="147085"/>
            <a:ext cx="8810846" cy="6565392"/>
          </a:xfrm>
          <a:prstGeom prst="round2DiagRect">
            <a:avLst>
              <a:gd name="adj1" fmla="val 11807"/>
              <a:gd name="adj2" fmla="val 0"/>
            </a:avLst>
          </a:prstGeom>
          <a:solidFill>
            <a:schemeClr val="bg2">
              <a:tint val="85000"/>
              <a:shade val="90000"/>
              <a:satMod val="150000"/>
              <a:alpha val="65000"/>
            </a:schemeClr>
          </a:solidFill>
          <a:ln w="11000" cap="rnd" cmpd="sng" algn="ctr">
            <a:solidFill>
              <a:schemeClr val="bg2">
                <a:tint val="78000"/>
                <a:satMod val="180000"/>
                <a:alpha val="88000"/>
              </a:schemeClr>
            </a:solidFill>
            <a:prstDash val="solid"/>
          </a:ln>
          <a:effectLst>
            <a:innerShdw blurRad="114300">
              <a:srgbClr val="000000">
                <a:alpha val="100000"/>
              </a:srgbClr>
            </a:innerShdw>
          </a:effectLst>
        </p:spPr>
        <p:style>
          <a:lnRef idx="3">
            <a:schemeClr val="lt1"/>
          </a:lnRef>
          <a:fillRef idx="1">
            <a:schemeClr val="accent1"/>
          </a:fillRef>
          <a:effectRef idx="1">
            <a:schemeClr val="accent1"/>
          </a:effectRef>
          <a:fontRef idx="minor">
            <a:schemeClr val="lt1"/>
          </a:fontRef>
        </p:style>
        <p:txBody>
          <a:bodyPr anchor="ctr"/>
          <a:lstStyle>
            <a:extLst/>
          </a:lstStyle>
          <a:p>
            <a:pPr algn="ctr" eaLnBrk="1" latinLnBrk="0" hangingPunct="1"/>
            <a:endParaRPr kumimoji="0" lang="en-US"/>
          </a:p>
        </p:txBody>
      </p:sp>
      <p:sp>
        <p:nvSpPr>
          <p:cNvPr id="3" name="Footer Placeholder 2"/>
          <p:cNvSpPr>
            <a:spLocks noGrp="1"/>
          </p:cNvSpPr>
          <p:nvPr>
            <p:ph type="ftr" sz="quarter" idx="3"/>
          </p:nvPr>
        </p:nvSpPr>
        <p:spPr>
          <a:xfrm>
            <a:off x="1295400" y="6400800"/>
            <a:ext cx="4212264" cy="274320"/>
          </a:xfrm>
          <a:prstGeom prst="rect">
            <a:avLst/>
          </a:prstGeom>
        </p:spPr>
        <p:txBody>
          <a:bodyPr/>
          <a:lstStyle>
            <a:lvl1pPr algn="r" eaLnBrk="1" latinLnBrk="0" hangingPunct="1">
              <a:defRPr kumimoji="0" sz="1300">
                <a:solidFill>
                  <a:schemeClr val="bg2">
                    <a:tint val="60000"/>
                    <a:satMod val="155000"/>
                  </a:schemeClr>
                </a:solidFill>
              </a:defRPr>
            </a:lvl1pPr>
            <a:extLst/>
          </a:lstStyle>
          <a:p>
            <a:endParaRPr lang="en-US"/>
          </a:p>
        </p:txBody>
      </p:sp>
      <p:sp>
        <p:nvSpPr>
          <p:cNvPr id="14" name="Date Placeholder 13"/>
          <p:cNvSpPr>
            <a:spLocks noGrp="1"/>
          </p:cNvSpPr>
          <p:nvPr>
            <p:ph type="dt" sz="half" idx="2"/>
          </p:nvPr>
        </p:nvSpPr>
        <p:spPr>
          <a:xfrm>
            <a:off x="5562600" y="6400800"/>
            <a:ext cx="3002280" cy="274320"/>
          </a:xfrm>
          <a:prstGeom prst="rect">
            <a:avLst/>
          </a:prstGeom>
        </p:spPr>
        <p:txBody>
          <a:bodyPr/>
          <a:lstStyle>
            <a:lvl1pPr algn="l" eaLnBrk="1" latinLnBrk="0" hangingPunct="1">
              <a:defRPr kumimoji="0" sz="1300">
                <a:solidFill>
                  <a:schemeClr val="bg2">
                    <a:tint val="60000"/>
                    <a:satMod val="155000"/>
                  </a:schemeClr>
                </a:solidFill>
              </a:defRPr>
            </a:lvl1pPr>
            <a:extLst/>
          </a:lstStyle>
          <a:p>
            <a:fld id="{03B5C0B3-4304-49C2-84FD-A055238B34AF}" type="datetimeFigureOut">
              <a:rPr lang="en-US" smtClean="0"/>
              <a:t>4/29/2014</a:t>
            </a:fld>
            <a:endParaRPr lang="en-US"/>
          </a:p>
        </p:txBody>
      </p:sp>
      <p:sp>
        <p:nvSpPr>
          <p:cNvPr id="23" name="Slide Number Placeholder 22"/>
          <p:cNvSpPr>
            <a:spLocks noGrp="1"/>
          </p:cNvSpPr>
          <p:nvPr>
            <p:ph type="sldNum" sz="quarter" idx="4"/>
          </p:nvPr>
        </p:nvSpPr>
        <p:spPr>
          <a:xfrm>
            <a:off x="8638952" y="6514568"/>
            <a:ext cx="464288" cy="274320"/>
          </a:xfrm>
          <a:prstGeom prst="rect">
            <a:avLst/>
          </a:prstGeom>
        </p:spPr>
        <p:txBody>
          <a:bodyPr anchor="ctr"/>
          <a:lstStyle>
            <a:lvl1pPr algn="r" eaLnBrk="1" latinLnBrk="0" hangingPunct="1">
              <a:defRPr kumimoji="0" sz="1600">
                <a:solidFill>
                  <a:schemeClr val="tx2">
                    <a:shade val="90000"/>
                  </a:schemeClr>
                </a:solidFill>
                <a:effectLst/>
              </a:defRPr>
            </a:lvl1pPr>
            <a:extLst/>
          </a:lstStyle>
          <a:p>
            <a:fld id="{7ACE4D71-DBD1-4C35-ABA3-B948A3A404D6}" type="slidenum">
              <a:rPr lang="en-US" smtClean="0"/>
              <a:t>‹#›</a:t>
            </a:fld>
            <a:endParaRPr lang="en-US"/>
          </a:p>
        </p:txBody>
      </p:sp>
      <p:sp>
        <p:nvSpPr>
          <p:cNvPr id="22" name="Title Placeholder 21"/>
          <p:cNvSpPr>
            <a:spLocks noGrp="1"/>
          </p:cNvSpPr>
          <p:nvPr>
            <p:ph type="title"/>
          </p:nvPr>
        </p:nvSpPr>
        <p:spPr>
          <a:xfrm>
            <a:off x="457200" y="253536"/>
            <a:ext cx="8229600" cy="1143000"/>
          </a:xfrm>
          <a:prstGeom prst="rect">
            <a:avLst/>
          </a:prstGeom>
        </p:spPr>
        <p:txBody>
          <a:bodyPr rIns="91440" anchor="b">
            <a:normAutofit/>
            <a:scene3d>
              <a:camera prst="orthographicFront"/>
              <a:lightRig rig="soft" dir="t">
                <a:rot lat="0" lon="0" rev="2400000"/>
              </a:lightRig>
            </a:scene3d>
            <a:sp3d>
              <a:bevelT w="19050" h="12700"/>
            </a:sp3d>
          </a:bodyPr>
          <a:lstStyle>
            <a:extLst/>
          </a:lstStyle>
          <a:p>
            <a:r>
              <a:rPr kumimoji="0" lang="en-US" smtClean="0"/>
              <a:t>Click to edit Master title style</a:t>
            </a:r>
            <a:endParaRPr kumimoji="0" lang="en-US"/>
          </a:p>
        </p:txBody>
      </p:sp>
      <p:sp>
        <p:nvSpPr>
          <p:cNvPr id="13" name="Text Placeholder 12"/>
          <p:cNvSpPr>
            <a:spLocks noGrp="1"/>
          </p:cNvSpPr>
          <p:nvPr>
            <p:ph type="body" idx="1"/>
          </p:nvPr>
        </p:nvSpPr>
        <p:spPr>
          <a:xfrm>
            <a:off x="457200" y="1646237"/>
            <a:ext cx="8229600" cy="4526280"/>
          </a:xfrm>
          <a:prstGeom prst="rect">
            <a:avLst/>
          </a:prstGeom>
        </p:spPr>
        <p:txBody>
          <a:bodyPr>
            <a:normAutofit/>
          </a:bodyPr>
          <a:lstStyle>
            <a:extLst/>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Tree>
  </p:cSld>
  <p:clrMap bg1="dk1" tx1="lt1" bg2="dk2" tx2="lt2" accent1="accent1" accent2="accent2" accent3="accent3" accent4="accent4" accent5="accent5" accent6="accent6" hlink="hlink" folHlink="folHlink"/>
  <p:sldLayoutIdLst>
    <p:sldLayoutId id="2147483697" r:id="rId1"/>
    <p:sldLayoutId id="2147483698" r:id="rId2"/>
    <p:sldLayoutId id="2147483699" r:id="rId3"/>
    <p:sldLayoutId id="2147483700" r:id="rId4"/>
    <p:sldLayoutId id="2147483701" r:id="rId5"/>
    <p:sldLayoutId id="2147483702" r:id="rId6"/>
    <p:sldLayoutId id="2147483703" r:id="rId7"/>
    <p:sldLayoutId id="2147483704" r:id="rId8"/>
    <p:sldLayoutId id="2147483705" r:id="rId9"/>
    <p:sldLayoutId id="2147483706" r:id="rId10"/>
    <p:sldLayoutId id="2147483707" r:id="rId11"/>
  </p:sldLayoutIdLst>
  <p:txStyles>
    <p:titleStyle>
      <a:lvl1pPr marL="54864" algn="r" rtl="0" eaLnBrk="1" latinLnBrk="0" hangingPunct="1">
        <a:spcBef>
          <a:spcPct val="0"/>
        </a:spcBef>
        <a:buNone/>
        <a:defRPr kumimoji="0" sz="4600" kern="1200">
          <a:solidFill>
            <a:schemeClr val="tx2">
              <a:tint val="100000"/>
              <a:shade val="90000"/>
              <a:satMod val="250000"/>
              <a:alpha val="100000"/>
            </a:schemeClr>
          </a:solidFill>
          <a:effectLst>
            <a:outerShdw blurRad="38100" dist="25500" dir="5400000" algn="tl" rotWithShape="0">
              <a:srgbClr val="000000">
                <a:satMod val="180000"/>
                <a:alpha val="75000"/>
              </a:srgbClr>
            </a:outerShdw>
          </a:effectLst>
          <a:latin typeface="+mj-lt"/>
          <a:ea typeface="+mj-ea"/>
          <a:cs typeface="+mj-cs"/>
        </a:defRPr>
      </a:lvl1pPr>
      <a:extLst/>
    </p:titleStyle>
    <p:bodyStyle>
      <a:lvl1pPr marL="292100" indent="-292100" algn="l" rtl="0" eaLnBrk="1" latinLnBrk="0" hangingPunct="1">
        <a:spcBef>
          <a:spcPts val="0"/>
        </a:spcBef>
        <a:buClr>
          <a:schemeClr val="accent1"/>
        </a:buClr>
        <a:buSzPct val="70000"/>
        <a:buFont typeface="Wingdings 2"/>
        <a:buChar char=""/>
        <a:defRPr kumimoji="0" sz="3200" kern="1200">
          <a:solidFill>
            <a:schemeClr val="tx1"/>
          </a:solidFill>
          <a:latin typeface="+mn-lt"/>
          <a:ea typeface="+mn-ea"/>
          <a:cs typeface="+mn-cs"/>
        </a:defRPr>
      </a:lvl1pPr>
      <a:lvl2pPr marL="640080" indent="-228600" algn="l" rtl="0" eaLnBrk="1" latinLnBrk="0" hangingPunct="1">
        <a:spcBef>
          <a:spcPts val="400"/>
        </a:spcBef>
        <a:buClr>
          <a:schemeClr val="accent2"/>
        </a:buClr>
        <a:buSzPct val="90000"/>
        <a:buFontTx/>
        <a:buChar char="•"/>
        <a:defRPr kumimoji="0" sz="2600" kern="1200">
          <a:solidFill>
            <a:schemeClr val="tx1"/>
          </a:solidFill>
          <a:latin typeface="+mn-lt"/>
          <a:ea typeface="+mn-ea"/>
          <a:cs typeface="+mn-cs"/>
        </a:defRPr>
      </a:lvl2pPr>
      <a:lvl3pPr marL="822960" indent="-192024" algn="l" rtl="0" eaLnBrk="1" latinLnBrk="0" hangingPunct="1">
        <a:spcBef>
          <a:spcPts val="400"/>
        </a:spcBef>
        <a:buClr>
          <a:schemeClr val="accent3"/>
        </a:buClr>
        <a:buSzPct val="100000"/>
        <a:buFont typeface="Wingdings 2"/>
        <a:buChar char=""/>
        <a:defRPr kumimoji="0" sz="2300" kern="1200">
          <a:solidFill>
            <a:schemeClr val="tx1"/>
          </a:solidFill>
          <a:latin typeface="+mn-lt"/>
          <a:ea typeface="+mn-ea"/>
          <a:cs typeface="+mn-cs"/>
        </a:defRPr>
      </a:lvl3pPr>
      <a:lvl4pPr marL="1005840" indent="-182880" algn="l" rtl="0" eaLnBrk="1" latinLnBrk="0" hangingPunct="1">
        <a:spcBef>
          <a:spcPts val="400"/>
        </a:spcBef>
        <a:buClr>
          <a:schemeClr val="accent3"/>
        </a:buClr>
        <a:buSzPct val="100000"/>
        <a:buFont typeface="Wingdings 2"/>
        <a:buChar char=""/>
        <a:defRPr kumimoji="0" sz="2000" kern="1200">
          <a:solidFill>
            <a:schemeClr val="tx1"/>
          </a:solidFill>
          <a:latin typeface="+mn-lt"/>
          <a:ea typeface="+mn-ea"/>
          <a:cs typeface="+mn-cs"/>
        </a:defRPr>
      </a:lvl4pPr>
      <a:lvl5pPr marL="1188720" indent="-182880" algn="l" rtl="0" eaLnBrk="1" latinLnBrk="0" hangingPunct="1">
        <a:spcBef>
          <a:spcPts val="400"/>
        </a:spcBef>
        <a:buClr>
          <a:schemeClr val="accent3"/>
        </a:buClr>
        <a:buSzPct val="100000"/>
        <a:buFont typeface="Wingdings 2"/>
        <a:buChar char=""/>
        <a:defRPr kumimoji="0" sz="1900" kern="1200">
          <a:solidFill>
            <a:schemeClr val="tx1"/>
          </a:solidFill>
          <a:latin typeface="+mn-lt"/>
          <a:ea typeface="+mn-ea"/>
          <a:cs typeface="+mn-cs"/>
        </a:defRPr>
      </a:lvl5pPr>
      <a:lvl6pPr marL="1371600" indent="-173736" algn="l" rtl="0" eaLnBrk="1" latinLnBrk="0" hangingPunct="1">
        <a:spcBef>
          <a:spcPts val="400"/>
        </a:spcBef>
        <a:buClr>
          <a:schemeClr val="accent4"/>
        </a:buClr>
        <a:buFont typeface="Wingdings 2"/>
        <a:buChar char=""/>
        <a:defRPr kumimoji="0" sz="1800" kern="1200" baseline="0">
          <a:solidFill>
            <a:schemeClr val="tx1"/>
          </a:solidFill>
          <a:latin typeface="+mn-lt"/>
          <a:ea typeface="+mn-ea"/>
          <a:cs typeface="+mn-cs"/>
        </a:defRPr>
      </a:lvl6pPr>
      <a:lvl7pPr marL="1554480" indent="-173736" algn="l" rtl="0" eaLnBrk="1" latinLnBrk="0" hangingPunct="1">
        <a:spcBef>
          <a:spcPts val="400"/>
        </a:spcBef>
        <a:buClr>
          <a:schemeClr val="accent4"/>
        </a:buClr>
        <a:buFont typeface="Wingdings 2"/>
        <a:buChar char=""/>
        <a:defRPr kumimoji="0" sz="1600" kern="1200" baseline="0">
          <a:solidFill>
            <a:schemeClr val="tx1"/>
          </a:solidFill>
          <a:latin typeface="+mn-lt"/>
          <a:ea typeface="+mn-ea"/>
          <a:cs typeface="+mn-cs"/>
        </a:defRPr>
      </a:lvl7pPr>
      <a:lvl8pPr marL="1737360" indent="-173736" algn="l" rtl="0" eaLnBrk="1" latinLnBrk="0" hangingPunct="1">
        <a:spcBef>
          <a:spcPts val="400"/>
        </a:spcBef>
        <a:buClr>
          <a:schemeClr val="accent4"/>
        </a:buClr>
        <a:buFont typeface="Wingdings 2"/>
        <a:buChar char=""/>
        <a:defRPr kumimoji="0" sz="1600" kern="1200" baseline="0">
          <a:solidFill>
            <a:schemeClr val="tx1"/>
          </a:solidFill>
          <a:latin typeface="+mn-lt"/>
          <a:ea typeface="+mn-ea"/>
          <a:cs typeface="+mn-cs"/>
        </a:defRPr>
      </a:lvl8pPr>
      <a:lvl9pPr marL="1920240" indent="-173736" algn="l" rtl="0" eaLnBrk="1" latinLnBrk="0" hangingPunct="1">
        <a:spcBef>
          <a:spcPts val="400"/>
        </a:spcBef>
        <a:buClr>
          <a:schemeClr val="accent4"/>
        </a:buClr>
        <a:buFont typeface="Wingdings 2"/>
        <a:buChar char=""/>
        <a:defRPr kumimoji="0" sz="1600" kern="1200" baseline="0">
          <a:solidFill>
            <a:schemeClr val="tx1"/>
          </a:solidFill>
          <a:latin typeface="+mn-lt"/>
          <a:ea typeface="+mn-ea"/>
          <a:cs typeface="+mn-cs"/>
        </a:defRPr>
      </a:lvl9pPr>
      <a:extLst/>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a:extLst/>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00.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Layout" Target="../slideLayouts/slideLayout7.xml"/></Relationships>
</file>

<file path=ppt/slides/_rels/slide101.xml.rels><?xml version="1.0" encoding="UTF-8" standalone="yes"?>
<Relationships xmlns="http://schemas.openxmlformats.org/package/2006/relationships"><Relationship Id="rId3" Type="http://schemas.openxmlformats.org/officeDocument/2006/relationships/image" Target="../media/image93.png"/><Relationship Id="rId2" Type="http://schemas.openxmlformats.org/officeDocument/2006/relationships/image" Target="../media/image92.png"/><Relationship Id="rId1" Type="http://schemas.openxmlformats.org/officeDocument/2006/relationships/slideLayout" Target="../slideLayouts/slideLayout7.xml"/></Relationships>
</file>

<file path=ppt/slides/_rels/slide102.xml.rels><?xml version="1.0" encoding="UTF-8" standalone="yes"?>
<Relationships xmlns="http://schemas.openxmlformats.org/package/2006/relationships"><Relationship Id="rId3" Type="http://schemas.openxmlformats.org/officeDocument/2006/relationships/image" Target="../media/image93.png"/><Relationship Id="rId2" Type="http://schemas.openxmlformats.org/officeDocument/2006/relationships/image" Target="../media/image92.png"/><Relationship Id="rId1" Type="http://schemas.openxmlformats.org/officeDocument/2006/relationships/slideLayout" Target="../slideLayouts/slideLayout7.xml"/><Relationship Id="rId4" Type="http://schemas.openxmlformats.org/officeDocument/2006/relationships/image" Target="../media/image99.png"/></Relationships>
</file>

<file path=ppt/slides/_rels/slide103.xml.rels><?xml version="1.0" encoding="UTF-8" standalone="yes"?>
<Relationships xmlns="http://schemas.openxmlformats.org/package/2006/relationships"><Relationship Id="rId3" Type="http://schemas.openxmlformats.org/officeDocument/2006/relationships/image" Target="../media/image93.png"/><Relationship Id="rId2" Type="http://schemas.openxmlformats.org/officeDocument/2006/relationships/image" Target="../media/image92.png"/><Relationship Id="rId1" Type="http://schemas.openxmlformats.org/officeDocument/2006/relationships/slideLayout" Target="../slideLayouts/slideLayout7.xml"/></Relationships>
</file>

<file path=ppt/slides/_rels/slide104.xml.rels><?xml version="1.0" encoding="UTF-8" standalone="yes"?>
<Relationships xmlns="http://schemas.openxmlformats.org/package/2006/relationships"><Relationship Id="rId3" Type="http://schemas.openxmlformats.org/officeDocument/2006/relationships/image" Target="../media/image93.png"/><Relationship Id="rId2" Type="http://schemas.openxmlformats.org/officeDocument/2006/relationships/image" Target="../media/image92.png"/><Relationship Id="rId1" Type="http://schemas.openxmlformats.org/officeDocument/2006/relationships/slideLayout" Target="../slideLayouts/slideLayout7.xml"/><Relationship Id="rId5" Type="http://schemas.openxmlformats.org/officeDocument/2006/relationships/image" Target="../media/image95.png"/><Relationship Id="rId4" Type="http://schemas.openxmlformats.org/officeDocument/2006/relationships/image" Target="../media/image94.png"/></Relationships>
</file>

<file path=ppt/slides/_rels/slide105.xml.rels><?xml version="1.0" encoding="UTF-8" standalone="yes"?>
<Relationships xmlns="http://schemas.openxmlformats.org/package/2006/relationships"><Relationship Id="rId2" Type="http://schemas.openxmlformats.org/officeDocument/2006/relationships/image" Target="../media/image100.png"/><Relationship Id="rId1" Type="http://schemas.openxmlformats.org/officeDocument/2006/relationships/slideLayout" Target="../slideLayouts/slideLayout7.xml"/></Relationships>
</file>

<file path=ppt/slides/_rels/slide106.xml.rels><?xml version="1.0" encoding="UTF-8" standalone="yes"?>
<Relationships xmlns="http://schemas.openxmlformats.org/package/2006/relationships"><Relationship Id="rId3" Type="http://schemas.openxmlformats.org/officeDocument/2006/relationships/image" Target="../media/image93.png"/><Relationship Id="rId2" Type="http://schemas.openxmlformats.org/officeDocument/2006/relationships/image" Target="../media/image101.png"/><Relationship Id="rId1" Type="http://schemas.openxmlformats.org/officeDocument/2006/relationships/slideLayout" Target="../slideLayouts/slideLayout7.xml"/></Relationships>
</file>

<file path=ppt/slides/_rels/slide107.xml.rels><?xml version="1.0" encoding="UTF-8" standalone="yes"?>
<Relationships xmlns="http://schemas.openxmlformats.org/package/2006/relationships"><Relationship Id="rId3" Type="http://schemas.openxmlformats.org/officeDocument/2006/relationships/image" Target="../media/image93.png"/><Relationship Id="rId2" Type="http://schemas.openxmlformats.org/officeDocument/2006/relationships/image" Target="../media/image92.png"/><Relationship Id="rId1" Type="http://schemas.openxmlformats.org/officeDocument/2006/relationships/slideLayout" Target="../slideLayouts/slideLayout7.xml"/></Relationships>
</file>

<file path=ppt/slides/_rels/slide108.xml.rels><?xml version="1.0" encoding="UTF-8" standalone="yes"?>
<Relationships xmlns="http://schemas.openxmlformats.org/package/2006/relationships"><Relationship Id="rId3" Type="http://schemas.openxmlformats.org/officeDocument/2006/relationships/image" Target="../media/image93.png"/><Relationship Id="rId2" Type="http://schemas.openxmlformats.org/officeDocument/2006/relationships/image" Target="../media/image92.png"/><Relationship Id="rId1" Type="http://schemas.openxmlformats.org/officeDocument/2006/relationships/slideLayout" Target="../slideLayouts/slideLayout7.xml"/><Relationship Id="rId4" Type="http://schemas.openxmlformats.org/officeDocument/2006/relationships/image" Target="../media/image102.png"/></Relationships>
</file>

<file path=ppt/slides/_rels/slide109.xml.rels><?xml version="1.0" encoding="UTF-8" standalone="yes"?>
<Relationships xmlns="http://schemas.openxmlformats.org/package/2006/relationships"><Relationship Id="rId3" Type="http://schemas.openxmlformats.org/officeDocument/2006/relationships/image" Target="../media/image93.png"/><Relationship Id="rId2" Type="http://schemas.openxmlformats.org/officeDocument/2006/relationships/image" Target="../media/image103.png"/><Relationship Id="rId1" Type="http://schemas.openxmlformats.org/officeDocument/2006/relationships/slideLayout" Target="../slideLayouts/slideLayout7.xml"/><Relationship Id="rId4" Type="http://schemas.openxmlformats.org/officeDocument/2006/relationships/image" Target="../media/image104.png"/></Relationships>
</file>

<file path=ppt/slides/_rels/slide11.xml.rels><?xml version="1.0" encoding="UTF-8" standalone="yes"?>
<Relationships xmlns="http://schemas.openxmlformats.org/package/2006/relationships"><Relationship Id="rId3" Type="http://schemas.openxmlformats.org/officeDocument/2006/relationships/image" Target="../media/image15.jpeg"/><Relationship Id="rId2" Type="http://schemas.openxmlformats.org/officeDocument/2006/relationships/image" Target="../media/image14.jpeg"/><Relationship Id="rId1" Type="http://schemas.openxmlformats.org/officeDocument/2006/relationships/slideLayout" Target="../slideLayouts/slideLayout7.xml"/></Relationships>
</file>

<file path=ppt/slides/_rels/slide110.xml.rels><?xml version="1.0" encoding="UTF-8" standalone="yes"?>
<Relationships xmlns="http://schemas.openxmlformats.org/package/2006/relationships"><Relationship Id="rId3" Type="http://schemas.openxmlformats.org/officeDocument/2006/relationships/image" Target="../media/image93.png"/><Relationship Id="rId2" Type="http://schemas.openxmlformats.org/officeDocument/2006/relationships/image" Target="../media/image92.png"/><Relationship Id="rId1" Type="http://schemas.openxmlformats.org/officeDocument/2006/relationships/slideLayout" Target="../slideLayouts/slideLayout7.xml"/></Relationships>
</file>

<file path=ppt/slides/_rels/slide111.xml.rels><?xml version="1.0" encoding="UTF-8" standalone="yes"?>
<Relationships xmlns="http://schemas.openxmlformats.org/package/2006/relationships"><Relationship Id="rId2" Type="http://schemas.openxmlformats.org/officeDocument/2006/relationships/image" Target="../media/image105.png"/><Relationship Id="rId1" Type="http://schemas.openxmlformats.org/officeDocument/2006/relationships/slideLayout" Target="../slideLayouts/slideLayout7.xml"/></Relationships>
</file>

<file path=ppt/slides/_rels/slide112.xml.rels><?xml version="1.0" encoding="UTF-8" standalone="yes"?>
<Relationships xmlns="http://schemas.openxmlformats.org/package/2006/relationships"><Relationship Id="rId2" Type="http://schemas.openxmlformats.org/officeDocument/2006/relationships/image" Target="../media/image106.png"/><Relationship Id="rId1" Type="http://schemas.openxmlformats.org/officeDocument/2006/relationships/slideLayout" Target="../slideLayouts/slideLayout7.xml"/></Relationships>
</file>

<file path=ppt/slides/_rels/slide113.xml.rels><?xml version="1.0" encoding="UTF-8" standalone="yes"?>
<Relationships xmlns="http://schemas.openxmlformats.org/package/2006/relationships"><Relationship Id="rId3" Type="http://schemas.openxmlformats.org/officeDocument/2006/relationships/image" Target="../media/image108.png"/><Relationship Id="rId2" Type="http://schemas.openxmlformats.org/officeDocument/2006/relationships/image" Target="../media/image107.png"/><Relationship Id="rId1" Type="http://schemas.openxmlformats.org/officeDocument/2006/relationships/slideLayout" Target="../slideLayouts/slideLayout7.xml"/></Relationships>
</file>

<file path=ppt/slides/_rels/slide114.xml.rels><?xml version="1.0" encoding="UTF-8" standalone="yes"?>
<Relationships xmlns="http://schemas.openxmlformats.org/package/2006/relationships"><Relationship Id="rId2" Type="http://schemas.openxmlformats.org/officeDocument/2006/relationships/image" Target="../media/image109.png"/><Relationship Id="rId1" Type="http://schemas.openxmlformats.org/officeDocument/2006/relationships/slideLayout" Target="../slideLayouts/slideLayout7.xml"/></Relationships>
</file>

<file path=ppt/slides/_rels/slide11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1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2.xml.rels><?xml version="1.0" encoding="UTF-8" standalone="yes"?>
<Relationships xmlns="http://schemas.openxmlformats.org/package/2006/relationships"><Relationship Id="rId3" Type="http://schemas.openxmlformats.org/officeDocument/2006/relationships/image" Target="../media/image15.jpeg"/><Relationship Id="rId2" Type="http://schemas.openxmlformats.org/officeDocument/2006/relationships/image" Target="../media/image16.jpeg"/><Relationship Id="rId1" Type="http://schemas.openxmlformats.org/officeDocument/2006/relationships/slideLayout" Target="../slideLayouts/slideLayout7.xml"/></Relationships>
</file>

<file path=ppt/slides/_rels/slide13.xml.rels><?xml version="1.0" encoding="UTF-8" standalone="yes"?>
<Relationships xmlns="http://schemas.openxmlformats.org/package/2006/relationships"><Relationship Id="rId3" Type="http://schemas.openxmlformats.org/officeDocument/2006/relationships/image" Target="../media/image15.jpeg"/><Relationship Id="rId2" Type="http://schemas.openxmlformats.org/officeDocument/2006/relationships/image" Target="../media/image17.jpeg"/><Relationship Id="rId1" Type="http://schemas.openxmlformats.org/officeDocument/2006/relationships/slideLayout" Target="../slideLayouts/slideLayout7.xml"/></Relationships>
</file>

<file path=ppt/slides/_rels/slide14.xml.rels><?xml version="1.0" encoding="UTF-8" standalone="yes"?>
<Relationships xmlns="http://schemas.openxmlformats.org/package/2006/relationships"><Relationship Id="rId3" Type="http://schemas.openxmlformats.org/officeDocument/2006/relationships/image" Target="../media/image18.jpeg"/><Relationship Id="rId2" Type="http://schemas.openxmlformats.org/officeDocument/2006/relationships/image" Target="../media/image15.jpeg"/><Relationship Id="rId1" Type="http://schemas.openxmlformats.org/officeDocument/2006/relationships/slideLayout" Target="../slideLayouts/slideLayout7.xml"/></Relationships>
</file>

<file path=ppt/slides/_rels/slide15.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Layout" Target="../slideLayouts/slideLayout7.xml"/></Relationships>
</file>

<file path=ppt/slides/_rels/slide16.xml.rels><?xml version="1.0" encoding="UTF-8" standalone="yes"?>
<Relationships xmlns="http://schemas.openxmlformats.org/package/2006/relationships"><Relationship Id="rId2" Type="http://schemas.openxmlformats.org/officeDocument/2006/relationships/image" Target="../media/image20.jpeg"/><Relationship Id="rId1" Type="http://schemas.openxmlformats.org/officeDocument/2006/relationships/slideLayout" Target="../slideLayouts/slideLayout7.xml"/></Relationships>
</file>

<file path=ppt/slides/_rels/slide17.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Layout" Target="../slideLayouts/slideLayout7.xml"/></Relationships>
</file>

<file path=ppt/slides/_rels/slide18.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Layout" Target="../slideLayouts/slideLayout7.xml"/></Relationships>
</file>

<file path=ppt/slides/_rels/slide19.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Layout" Target="../slideLayouts/slideLayout7.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0.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image" Target="../media/image20.jpeg"/><Relationship Id="rId1" Type="http://schemas.openxmlformats.org/officeDocument/2006/relationships/slideLayout" Target="../slideLayouts/slideLayout7.xml"/><Relationship Id="rId5" Type="http://schemas.openxmlformats.org/officeDocument/2006/relationships/image" Target="../media/image25.png"/><Relationship Id="rId4" Type="http://schemas.openxmlformats.org/officeDocument/2006/relationships/image" Target="../media/image24.jpeg"/></Relationships>
</file>

<file path=ppt/slides/_rels/slide21.xml.rels><?xml version="1.0" encoding="UTF-8" standalone="yes"?>
<Relationships xmlns="http://schemas.openxmlformats.org/package/2006/relationships"><Relationship Id="rId3" Type="http://schemas.openxmlformats.org/officeDocument/2006/relationships/image" Target="../media/image27.gif"/><Relationship Id="rId2" Type="http://schemas.openxmlformats.org/officeDocument/2006/relationships/image" Target="../media/image26.png"/><Relationship Id="rId1" Type="http://schemas.openxmlformats.org/officeDocument/2006/relationships/slideLayout" Target="../slideLayouts/slideLayout7.xml"/></Relationships>
</file>

<file path=ppt/slides/_rels/slide22.xml.rels><?xml version="1.0" encoding="UTF-8" standalone="yes"?>
<Relationships xmlns="http://schemas.openxmlformats.org/package/2006/relationships"><Relationship Id="rId3" Type="http://schemas.openxmlformats.org/officeDocument/2006/relationships/image" Target="../media/image29.png"/><Relationship Id="rId2" Type="http://schemas.openxmlformats.org/officeDocument/2006/relationships/image" Target="../media/image28.png"/><Relationship Id="rId1" Type="http://schemas.openxmlformats.org/officeDocument/2006/relationships/slideLayout" Target="../slideLayouts/slideLayout7.xml"/></Relationships>
</file>

<file path=ppt/slides/_rels/slide23.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Layout" Target="../slideLayouts/slideLayout7.xml"/></Relationships>
</file>

<file path=ppt/slides/_rels/slide24.xml.rels><?xml version="1.0" encoding="UTF-8" standalone="yes"?>
<Relationships xmlns="http://schemas.openxmlformats.org/package/2006/relationships"><Relationship Id="rId2" Type="http://schemas.openxmlformats.org/officeDocument/2006/relationships/image" Target="../media/image9.jpeg"/><Relationship Id="rId1" Type="http://schemas.openxmlformats.org/officeDocument/2006/relationships/slideLayout" Target="../slideLayouts/slideLayout7.xml"/></Relationships>
</file>

<file path=ppt/slides/_rels/slide25.xml.rels><?xml version="1.0" encoding="UTF-8" standalone="yes"?>
<Relationships xmlns="http://schemas.openxmlformats.org/package/2006/relationships"><Relationship Id="rId3" Type="http://schemas.openxmlformats.org/officeDocument/2006/relationships/image" Target="../media/image31.png"/><Relationship Id="rId2" Type="http://schemas.openxmlformats.org/officeDocument/2006/relationships/image" Target="../media/image9.jpeg"/><Relationship Id="rId1" Type="http://schemas.openxmlformats.org/officeDocument/2006/relationships/slideLayout" Target="../slideLayouts/slideLayout7.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7.xml.rels><?xml version="1.0" encoding="UTF-8" standalone="yes"?>
<Relationships xmlns="http://schemas.openxmlformats.org/package/2006/relationships"><Relationship Id="rId2" Type="http://schemas.openxmlformats.org/officeDocument/2006/relationships/image" Target="../media/image32.png"/><Relationship Id="rId1" Type="http://schemas.openxmlformats.org/officeDocument/2006/relationships/slideLayout" Target="../slideLayouts/slideLayout7.xml"/></Relationships>
</file>

<file path=ppt/slides/_rels/slide28.xml.rels><?xml version="1.0" encoding="UTF-8" standalone="yes"?>
<Relationships xmlns="http://schemas.openxmlformats.org/package/2006/relationships"><Relationship Id="rId2" Type="http://schemas.openxmlformats.org/officeDocument/2006/relationships/image" Target="../media/image32.png"/><Relationship Id="rId1" Type="http://schemas.openxmlformats.org/officeDocument/2006/relationships/slideLayout" Target="../slideLayouts/slideLayout7.xml"/></Relationships>
</file>

<file path=ppt/slides/_rels/slide29.xml.rels><?xml version="1.0" encoding="UTF-8" standalone="yes"?>
<Relationships xmlns="http://schemas.openxmlformats.org/package/2006/relationships"><Relationship Id="rId2" Type="http://schemas.openxmlformats.org/officeDocument/2006/relationships/image" Target="../media/image33.png"/><Relationship Id="rId1" Type="http://schemas.openxmlformats.org/officeDocument/2006/relationships/slideLayout" Target="../slideLayouts/slideLayout7.xml"/></Relationships>
</file>

<file path=ppt/slides/_rels/slide3.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jpeg"/><Relationship Id="rId1" Type="http://schemas.openxmlformats.org/officeDocument/2006/relationships/slideLayout" Target="../slideLayouts/slideLayout7.xml"/></Relationships>
</file>

<file path=ppt/slides/_rels/slide30.xml.rels><?xml version="1.0" encoding="UTF-8" standalone="yes"?>
<Relationships xmlns="http://schemas.openxmlformats.org/package/2006/relationships"><Relationship Id="rId2" Type="http://schemas.openxmlformats.org/officeDocument/2006/relationships/image" Target="../media/image32.png"/><Relationship Id="rId1" Type="http://schemas.openxmlformats.org/officeDocument/2006/relationships/slideLayout" Target="../slideLayouts/slideLayout7.xml"/></Relationships>
</file>

<file path=ppt/slides/_rels/slide31.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Layout" Target="../slideLayouts/slideLayout7.xml"/></Relationships>
</file>

<file path=ppt/slides/_rels/slide32.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Layout" Target="../slideLayouts/slideLayout7.xml"/></Relationships>
</file>

<file path=ppt/slides/_rels/slide33.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Layout" Target="../slideLayouts/slideLayout7.xml"/></Relationships>
</file>

<file path=ppt/slides/_rels/slide34.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Layout" Target="../slideLayouts/slideLayout7.xml"/></Relationships>
</file>

<file path=ppt/slides/_rels/slide35.xml.rels><?xml version="1.0" encoding="UTF-8" standalone="yes"?>
<Relationships xmlns="http://schemas.openxmlformats.org/package/2006/relationships"><Relationship Id="rId3" Type="http://schemas.openxmlformats.org/officeDocument/2006/relationships/image" Target="../media/image37.png"/><Relationship Id="rId2" Type="http://schemas.openxmlformats.org/officeDocument/2006/relationships/image" Target="../media/image36.png"/><Relationship Id="rId1" Type="http://schemas.openxmlformats.org/officeDocument/2006/relationships/slideLayout" Target="../slideLayouts/slideLayout7.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7.xml.rels><?xml version="1.0" encoding="UTF-8" standalone="yes"?>
<Relationships xmlns="http://schemas.openxmlformats.org/package/2006/relationships"><Relationship Id="rId3" Type="http://schemas.openxmlformats.org/officeDocument/2006/relationships/image" Target="../media/image37.png"/><Relationship Id="rId2" Type="http://schemas.openxmlformats.org/officeDocument/2006/relationships/image" Target="../media/image7.png"/><Relationship Id="rId1" Type="http://schemas.openxmlformats.org/officeDocument/2006/relationships/slideLayout" Target="../slideLayouts/slideLayout7.xml"/></Relationships>
</file>

<file path=ppt/slides/_rels/slide38.xml.rels><?xml version="1.0" encoding="UTF-8" standalone="yes"?>
<Relationships xmlns="http://schemas.openxmlformats.org/package/2006/relationships"><Relationship Id="rId3" Type="http://schemas.openxmlformats.org/officeDocument/2006/relationships/image" Target="../media/image37.png"/><Relationship Id="rId2" Type="http://schemas.openxmlformats.org/officeDocument/2006/relationships/image" Target="../media/image38.png"/><Relationship Id="rId1" Type="http://schemas.openxmlformats.org/officeDocument/2006/relationships/slideLayout" Target="../slideLayouts/slideLayout7.xml"/></Relationships>
</file>

<file path=ppt/slides/_rels/slide39.xml.rels><?xml version="1.0" encoding="UTF-8" standalone="yes"?>
<Relationships xmlns="http://schemas.openxmlformats.org/package/2006/relationships"><Relationship Id="rId2" Type="http://schemas.openxmlformats.org/officeDocument/2006/relationships/image" Target="../media/image39.png"/><Relationship Id="rId1" Type="http://schemas.openxmlformats.org/officeDocument/2006/relationships/slideLayout" Target="../slideLayouts/slideLayout7.xml"/></Relationships>
</file>

<file path=ppt/slides/_rels/slide4.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4.jpeg"/><Relationship Id="rId1" Type="http://schemas.openxmlformats.org/officeDocument/2006/relationships/slideLayout" Target="../slideLayouts/slideLayout7.xml"/></Relationships>
</file>

<file path=ppt/slides/_rels/slide40.xml.rels><?xml version="1.0" encoding="UTF-8" standalone="yes"?>
<Relationships xmlns="http://schemas.openxmlformats.org/package/2006/relationships"><Relationship Id="rId3" Type="http://schemas.openxmlformats.org/officeDocument/2006/relationships/image" Target="../media/image37.png"/><Relationship Id="rId2" Type="http://schemas.openxmlformats.org/officeDocument/2006/relationships/image" Target="../media/image38.png"/><Relationship Id="rId1" Type="http://schemas.openxmlformats.org/officeDocument/2006/relationships/slideLayout" Target="../slideLayouts/slideLayout7.xml"/></Relationships>
</file>

<file path=ppt/slides/_rels/slide41.xml.rels><?xml version="1.0" encoding="UTF-8" standalone="yes"?>
<Relationships xmlns="http://schemas.openxmlformats.org/package/2006/relationships"><Relationship Id="rId2" Type="http://schemas.openxmlformats.org/officeDocument/2006/relationships/image" Target="../media/image39.png"/><Relationship Id="rId1" Type="http://schemas.openxmlformats.org/officeDocument/2006/relationships/slideLayout" Target="../slideLayouts/slideLayout7.xml"/></Relationships>
</file>

<file path=ppt/slides/_rels/slide42.xml.rels><?xml version="1.0" encoding="UTF-8" standalone="yes"?>
<Relationships xmlns="http://schemas.openxmlformats.org/package/2006/relationships"><Relationship Id="rId3" Type="http://schemas.openxmlformats.org/officeDocument/2006/relationships/image" Target="../media/image41.png"/><Relationship Id="rId2" Type="http://schemas.openxmlformats.org/officeDocument/2006/relationships/image" Target="../media/image40.png"/><Relationship Id="rId1" Type="http://schemas.openxmlformats.org/officeDocument/2006/relationships/slideLayout" Target="../slideLayouts/slideLayout7.xml"/></Relationships>
</file>

<file path=ppt/slides/_rels/slide43.xml.rels><?xml version="1.0" encoding="UTF-8" standalone="yes"?>
<Relationships xmlns="http://schemas.openxmlformats.org/package/2006/relationships"><Relationship Id="rId3" Type="http://schemas.openxmlformats.org/officeDocument/2006/relationships/image" Target="../media/image43.jpeg"/><Relationship Id="rId2" Type="http://schemas.openxmlformats.org/officeDocument/2006/relationships/image" Target="../media/image42.png"/><Relationship Id="rId1" Type="http://schemas.openxmlformats.org/officeDocument/2006/relationships/slideLayout" Target="../slideLayouts/slideLayout7.xml"/><Relationship Id="rId4" Type="http://schemas.openxmlformats.org/officeDocument/2006/relationships/image" Target="../media/image44.png"/></Relationships>
</file>

<file path=ppt/slides/_rels/slide44.xml.rels><?xml version="1.0" encoding="UTF-8" standalone="yes"?>
<Relationships xmlns="http://schemas.openxmlformats.org/package/2006/relationships"><Relationship Id="rId3" Type="http://schemas.openxmlformats.org/officeDocument/2006/relationships/image" Target="../media/image45.png"/><Relationship Id="rId2" Type="http://schemas.openxmlformats.org/officeDocument/2006/relationships/image" Target="../media/image40.png"/><Relationship Id="rId1" Type="http://schemas.openxmlformats.org/officeDocument/2006/relationships/slideLayout" Target="../slideLayouts/slideLayout7.xml"/><Relationship Id="rId4" Type="http://schemas.openxmlformats.org/officeDocument/2006/relationships/image" Target="../media/image46.png"/></Relationships>
</file>

<file path=ppt/slides/_rels/slide45.xml.rels><?xml version="1.0" encoding="UTF-8" standalone="yes"?>
<Relationships xmlns="http://schemas.openxmlformats.org/package/2006/relationships"><Relationship Id="rId3" Type="http://schemas.openxmlformats.org/officeDocument/2006/relationships/image" Target="../media/image47.png"/><Relationship Id="rId2" Type="http://schemas.openxmlformats.org/officeDocument/2006/relationships/image" Target="../media/image39.png"/><Relationship Id="rId1" Type="http://schemas.openxmlformats.org/officeDocument/2006/relationships/slideLayout" Target="../slideLayouts/slideLayout7.xml"/><Relationship Id="rId4" Type="http://schemas.openxmlformats.org/officeDocument/2006/relationships/image" Target="../media/image48.jpeg"/></Relationships>
</file>

<file path=ppt/slides/_rels/slide46.xml.rels><?xml version="1.0" encoding="UTF-8" standalone="yes"?>
<Relationships xmlns="http://schemas.openxmlformats.org/package/2006/relationships"><Relationship Id="rId2" Type="http://schemas.openxmlformats.org/officeDocument/2006/relationships/image" Target="../media/image40.png"/><Relationship Id="rId1" Type="http://schemas.openxmlformats.org/officeDocument/2006/relationships/slideLayout" Target="../slideLayouts/slideLayout7.xml"/></Relationships>
</file>

<file path=ppt/slides/_rels/slide47.xml.rels><?xml version="1.0" encoding="UTF-8" standalone="yes"?>
<Relationships xmlns="http://schemas.openxmlformats.org/package/2006/relationships"><Relationship Id="rId2" Type="http://schemas.openxmlformats.org/officeDocument/2006/relationships/image" Target="../media/image38.png"/><Relationship Id="rId1" Type="http://schemas.openxmlformats.org/officeDocument/2006/relationships/slideLayout" Target="../slideLayouts/slideLayout7.xml"/></Relationships>
</file>

<file path=ppt/slides/_rels/slide48.xml.rels><?xml version="1.0" encoding="UTF-8" standalone="yes"?>
<Relationships xmlns="http://schemas.openxmlformats.org/package/2006/relationships"><Relationship Id="rId2" Type="http://schemas.openxmlformats.org/officeDocument/2006/relationships/image" Target="../media/image39.png"/><Relationship Id="rId1" Type="http://schemas.openxmlformats.org/officeDocument/2006/relationships/slideLayout" Target="../slideLayouts/slideLayout7.xml"/></Relationships>
</file>

<file path=ppt/slides/_rels/slide49.xml.rels><?xml version="1.0" encoding="UTF-8" standalone="yes"?>
<Relationships xmlns="http://schemas.openxmlformats.org/package/2006/relationships"><Relationship Id="rId2" Type="http://schemas.openxmlformats.org/officeDocument/2006/relationships/image" Target="../media/image49.png"/><Relationship Id="rId1" Type="http://schemas.openxmlformats.org/officeDocument/2006/relationships/slideLayout" Target="../slideLayouts/slideLayout7.xml"/></Relationships>
</file>

<file path=ppt/slides/_rels/slide5.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5.png"/><Relationship Id="rId1" Type="http://schemas.openxmlformats.org/officeDocument/2006/relationships/slideLayout" Target="../slideLayouts/slideLayout7.xml"/><Relationship Id="rId4" Type="http://schemas.openxmlformats.org/officeDocument/2006/relationships/image" Target="../media/image3.png"/></Relationships>
</file>

<file path=ppt/slides/_rels/slide50.xml.rels><?xml version="1.0" encoding="UTF-8" standalone="yes"?>
<Relationships xmlns="http://schemas.openxmlformats.org/package/2006/relationships"><Relationship Id="rId2" Type="http://schemas.openxmlformats.org/officeDocument/2006/relationships/image" Target="../media/image50.png"/><Relationship Id="rId1" Type="http://schemas.openxmlformats.org/officeDocument/2006/relationships/slideLayout" Target="../slideLayouts/slideLayout7.xml"/></Relationships>
</file>

<file path=ppt/slides/_rels/slide51.xml.rels><?xml version="1.0" encoding="UTF-8" standalone="yes"?>
<Relationships xmlns="http://schemas.openxmlformats.org/package/2006/relationships"><Relationship Id="rId3" Type="http://schemas.openxmlformats.org/officeDocument/2006/relationships/image" Target="../media/image51.png"/><Relationship Id="rId2" Type="http://schemas.openxmlformats.org/officeDocument/2006/relationships/image" Target="../media/image49.png"/><Relationship Id="rId1" Type="http://schemas.openxmlformats.org/officeDocument/2006/relationships/slideLayout" Target="../slideLayouts/slideLayout7.xml"/><Relationship Id="rId4" Type="http://schemas.openxmlformats.org/officeDocument/2006/relationships/image" Target="../media/image52.png"/></Relationships>
</file>

<file path=ppt/slides/_rels/slide52.xml.rels><?xml version="1.0" encoding="UTF-8" standalone="yes"?>
<Relationships xmlns="http://schemas.openxmlformats.org/package/2006/relationships"><Relationship Id="rId2" Type="http://schemas.openxmlformats.org/officeDocument/2006/relationships/image" Target="../media/image39.png"/><Relationship Id="rId1" Type="http://schemas.openxmlformats.org/officeDocument/2006/relationships/slideLayout" Target="../slideLayouts/slideLayout7.xml"/></Relationships>
</file>

<file path=ppt/slides/_rels/slide53.xml.rels><?xml version="1.0" encoding="UTF-8" standalone="yes"?>
<Relationships xmlns="http://schemas.openxmlformats.org/package/2006/relationships"><Relationship Id="rId2" Type="http://schemas.openxmlformats.org/officeDocument/2006/relationships/image" Target="../media/image53.png"/><Relationship Id="rId1" Type="http://schemas.openxmlformats.org/officeDocument/2006/relationships/slideLayout" Target="../slideLayouts/slideLayout7.xml"/></Relationships>
</file>

<file path=ppt/slides/_rels/slide54.xml.rels><?xml version="1.0" encoding="UTF-8" standalone="yes"?>
<Relationships xmlns="http://schemas.openxmlformats.org/package/2006/relationships"><Relationship Id="rId2" Type="http://schemas.openxmlformats.org/officeDocument/2006/relationships/image" Target="../media/image54.png"/><Relationship Id="rId1" Type="http://schemas.openxmlformats.org/officeDocument/2006/relationships/slideLayout" Target="../slideLayouts/slideLayout7.xml"/></Relationships>
</file>

<file path=ppt/slides/_rels/slide55.xml.rels><?xml version="1.0" encoding="UTF-8" standalone="yes"?>
<Relationships xmlns="http://schemas.openxmlformats.org/package/2006/relationships"><Relationship Id="rId3" Type="http://schemas.openxmlformats.org/officeDocument/2006/relationships/image" Target="../media/image55.png"/><Relationship Id="rId2" Type="http://schemas.openxmlformats.org/officeDocument/2006/relationships/image" Target="../media/image38.png"/><Relationship Id="rId1" Type="http://schemas.openxmlformats.org/officeDocument/2006/relationships/slideLayout" Target="../slideLayouts/slideLayout7.xml"/><Relationship Id="rId5" Type="http://schemas.openxmlformats.org/officeDocument/2006/relationships/image" Target="../media/image57.png"/><Relationship Id="rId4" Type="http://schemas.openxmlformats.org/officeDocument/2006/relationships/image" Target="../media/image56.png"/></Relationships>
</file>

<file path=ppt/slides/_rels/slide56.xml.rels><?xml version="1.0" encoding="UTF-8" standalone="yes"?>
<Relationships xmlns="http://schemas.openxmlformats.org/package/2006/relationships"><Relationship Id="rId3" Type="http://schemas.openxmlformats.org/officeDocument/2006/relationships/image" Target="../media/image58.png"/><Relationship Id="rId2" Type="http://schemas.openxmlformats.org/officeDocument/2006/relationships/image" Target="../media/image39.png"/><Relationship Id="rId1" Type="http://schemas.openxmlformats.org/officeDocument/2006/relationships/slideLayout" Target="../slideLayouts/slideLayout7.xml"/><Relationship Id="rId6" Type="http://schemas.openxmlformats.org/officeDocument/2006/relationships/image" Target="../media/image38.png"/><Relationship Id="rId5" Type="http://schemas.openxmlformats.org/officeDocument/2006/relationships/image" Target="../media/image60.png"/><Relationship Id="rId4" Type="http://schemas.openxmlformats.org/officeDocument/2006/relationships/image" Target="../media/image59.png"/></Relationships>
</file>

<file path=ppt/slides/_rels/slide57.xml.rels><?xml version="1.0" encoding="UTF-8" standalone="yes"?>
<Relationships xmlns="http://schemas.openxmlformats.org/package/2006/relationships"><Relationship Id="rId3" Type="http://schemas.openxmlformats.org/officeDocument/2006/relationships/image" Target="../media/image37.png"/><Relationship Id="rId2" Type="http://schemas.openxmlformats.org/officeDocument/2006/relationships/image" Target="../media/image7.png"/><Relationship Id="rId1" Type="http://schemas.openxmlformats.org/officeDocument/2006/relationships/slideLayout" Target="../slideLayouts/slideLayout7.xml"/></Relationships>
</file>

<file path=ppt/slides/_rels/slide58.xml.rels><?xml version="1.0" encoding="UTF-8" standalone="yes"?>
<Relationships xmlns="http://schemas.openxmlformats.org/package/2006/relationships"><Relationship Id="rId2" Type="http://schemas.openxmlformats.org/officeDocument/2006/relationships/image" Target="../media/image61.png"/><Relationship Id="rId1" Type="http://schemas.openxmlformats.org/officeDocument/2006/relationships/slideLayout" Target="../slideLayouts/slideLayout7.xml"/></Relationships>
</file>

<file path=ppt/slides/_rels/slide59.xml.rels><?xml version="1.0" encoding="UTF-8" standalone="yes"?>
<Relationships xmlns="http://schemas.openxmlformats.org/package/2006/relationships"><Relationship Id="rId2" Type="http://schemas.openxmlformats.org/officeDocument/2006/relationships/image" Target="../media/image62.png"/><Relationship Id="rId1" Type="http://schemas.openxmlformats.org/officeDocument/2006/relationships/slideLayout" Target="../slideLayouts/slideLayout7.xml"/></Relationships>
</file>

<file path=ppt/slides/_rels/slide6.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7.png"/><Relationship Id="rId1" Type="http://schemas.openxmlformats.org/officeDocument/2006/relationships/slideLayout" Target="../slideLayouts/slideLayout7.xml"/></Relationships>
</file>

<file path=ppt/slides/_rels/slide60.xml.rels><?xml version="1.0" encoding="UTF-8" standalone="yes"?>
<Relationships xmlns="http://schemas.openxmlformats.org/package/2006/relationships"><Relationship Id="rId3" Type="http://schemas.openxmlformats.org/officeDocument/2006/relationships/image" Target="../media/image64.png"/><Relationship Id="rId2" Type="http://schemas.openxmlformats.org/officeDocument/2006/relationships/image" Target="../media/image63.png"/><Relationship Id="rId1" Type="http://schemas.openxmlformats.org/officeDocument/2006/relationships/slideLayout" Target="../slideLayouts/slideLayout7.xml"/></Relationships>
</file>

<file path=ppt/slides/_rels/slide61.xml.rels><?xml version="1.0" encoding="UTF-8" standalone="yes"?>
<Relationships xmlns="http://schemas.openxmlformats.org/package/2006/relationships"><Relationship Id="rId2" Type="http://schemas.openxmlformats.org/officeDocument/2006/relationships/image" Target="../media/image62.png"/><Relationship Id="rId1" Type="http://schemas.openxmlformats.org/officeDocument/2006/relationships/slideLayout" Target="../slideLayouts/slideLayout7.xml"/></Relationships>
</file>

<file path=ppt/slides/_rels/slide62.xml.rels><?xml version="1.0" encoding="UTF-8" standalone="yes"?>
<Relationships xmlns="http://schemas.openxmlformats.org/package/2006/relationships"><Relationship Id="rId2" Type="http://schemas.openxmlformats.org/officeDocument/2006/relationships/image" Target="../media/image65.png"/><Relationship Id="rId1" Type="http://schemas.openxmlformats.org/officeDocument/2006/relationships/slideLayout" Target="../slideLayouts/slideLayout7.xml"/></Relationships>
</file>

<file path=ppt/slides/_rels/slide63.xml.rels><?xml version="1.0" encoding="UTF-8" standalone="yes"?>
<Relationships xmlns="http://schemas.openxmlformats.org/package/2006/relationships"><Relationship Id="rId2" Type="http://schemas.openxmlformats.org/officeDocument/2006/relationships/image" Target="../media/image66.png"/><Relationship Id="rId1" Type="http://schemas.openxmlformats.org/officeDocument/2006/relationships/slideLayout" Target="../slideLayouts/slideLayout7.xml"/></Relationships>
</file>

<file path=ppt/slides/_rels/slide64.xml.rels><?xml version="1.0" encoding="UTF-8" standalone="yes"?>
<Relationships xmlns="http://schemas.openxmlformats.org/package/2006/relationships"><Relationship Id="rId3" Type="http://schemas.openxmlformats.org/officeDocument/2006/relationships/image" Target="../media/image51.png"/><Relationship Id="rId2" Type="http://schemas.openxmlformats.org/officeDocument/2006/relationships/image" Target="../media/image65.png"/><Relationship Id="rId1" Type="http://schemas.openxmlformats.org/officeDocument/2006/relationships/slideLayout" Target="../slideLayouts/slideLayout7.xml"/><Relationship Id="rId4" Type="http://schemas.openxmlformats.org/officeDocument/2006/relationships/image" Target="../media/image52.png"/></Relationships>
</file>

<file path=ppt/slides/_rels/slide65.xml.rels><?xml version="1.0" encoding="UTF-8" standalone="yes"?>
<Relationships xmlns="http://schemas.openxmlformats.org/package/2006/relationships"><Relationship Id="rId2" Type="http://schemas.openxmlformats.org/officeDocument/2006/relationships/image" Target="../media/image61.png"/><Relationship Id="rId1" Type="http://schemas.openxmlformats.org/officeDocument/2006/relationships/slideLayout" Target="../slideLayouts/slideLayout7.xml"/></Relationships>
</file>

<file path=ppt/slides/_rels/slide66.xml.rels><?xml version="1.0" encoding="UTF-8" standalone="yes"?>
<Relationships xmlns="http://schemas.openxmlformats.org/package/2006/relationships"><Relationship Id="rId3" Type="http://schemas.openxmlformats.org/officeDocument/2006/relationships/image" Target="../media/image37.png"/><Relationship Id="rId2" Type="http://schemas.openxmlformats.org/officeDocument/2006/relationships/image" Target="../media/image7.png"/><Relationship Id="rId1" Type="http://schemas.openxmlformats.org/officeDocument/2006/relationships/slideLayout" Target="../slideLayouts/slideLayout7.xml"/></Relationships>
</file>

<file path=ppt/slides/_rels/slide67.xml.rels><?xml version="1.0" encoding="UTF-8" standalone="yes"?>
<Relationships xmlns="http://schemas.openxmlformats.org/package/2006/relationships"><Relationship Id="rId2" Type="http://schemas.openxmlformats.org/officeDocument/2006/relationships/image" Target="../media/image67.png"/><Relationship Id="rId1" Type="http://schemas.openxmlformats.org/officeDocument/2006/relationships/slideLayout" Target="../slideLayouts/slideLayout7.xml"/></Relationships>
</file>

<file path=ppt/slides/_rels/slide68.xml.rels><?xml version="1.0" encoding="UTF-8" standalone="yes"?>
<Relationships xmlns="http://schemas.openxmlformats.org/package/2006/relationships"><Relationship Id="rId2" Type="http://schemas.openxmlformats.org/officeDocument/2006/relationships/image" Target="../media/image68.png"/><Relationship Id="rId1" Type="http://schemas.openxmlformats.org/officeDocument/2006/relationships/slideLayout" Target="../slideLayouts/slideLayout7.xml"/></Relationships>
</file>

<file path=ppt/slides/_rels/slide69.xml.rels><?xml version="1.0" encoding="UTF-8" standalone="yes"?>
<Relationships xmlns="http://schemas.openxmlformats.org/package/2006/relationships"><Relationship Id="rId2" Type="http://schemas.openxmlformats.org/officeDocument/2006/relationships/image" Target="../media/image69.png"/><Relationship Id="rId1" Type="http://schemas.openxmlformats.org/officeDocument/2006/relationships/slideLayout" Target="../slideLayouts/slideLayout7.xml"/></Relationships>
</file>

<file path=ppt/slides/_rels/slide7.xml.rels><?xml version="1.0" encoding="UTF-8" standalone="yes"?>
<Relationships xmlns="http://schemas.openxmlformats.org/package/2006/relationships"><Relationship Id="rId2" Type="http://schemas.openxmlformats.org/officeDocument/2006/relationships/image" Target="../media/image9.jpeg"/><Relationship Id="rId1" Type="http://schemas.openxmlformats.org/officeDocument/2006/relationships/slideLayout" Target="../slideLayouts/slideLayout7.xml"/></Relationships>
</file>

<file path=ppt/slides/_rels/slide70.xml.rels><?xml version="1.0" encoding="UTF-8" standalone="yes"?>
<Relationships xmlns="http://schemas.openxmlformats.org/package/2006/relationships"><Relationship Id="rId3" Type="http://schemas.openxmlformats.org/officeDocument/2006/relationships/image" Target="../media/image51.png"/><Relationship Id="rId2" Type="http://schemas.openxmlformats.org/officeDocument/2006/relationships/image" Target="../media/image68.png"/><Relationship Id="rId1" Type="http://schemas.openxmlformats.org/officeDocument/2006/relationships/slideLayout" Target="../slideLayouts/slideLayout7.xml"/><Relationship Id="rId4" Type="http://schemas.openxmlformats.org/officeDocument/2006/relationships/image" Target="../media/image52.png"/></Relationships>
</file>

<file path=ppt/slides/_rels/slide71.xml.rels><?xml version="1.0" encoding="UTF-8" standalone="yes"?>
<Relationships xmlns="http://schemas.openxmlformats.org/package/2006/relationships"><Relationship Id="rId3" Type="http://schemas.openxmlformats.org/officeDocument/2006/relationships/image" Target="../media/image70.png"/><Relationship Id="rId2" Type="http://schemas.openxmlformats.org/officeDocument/2006/relationships/image" Target="../media/image67.png"/><Relationship Id="rId1" Type="http://schemas.openxmlformats.org/officeDocument/2006/relationships/slideLayout" Target="../slideLayouts/slideLayout7.xml"/></Relationships>
</file>

<file path=ppt/slides/_rels/slide72.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notesSlide" Target="../notesSlides/notesSlide1.xml"/><Relationship Id="rId1" Type="http://schemas.openxmlformats.org/officeDocument/2006/relationships/slideLayout" Target="../slideLayouts/slideLayout7.xml"/><Relationship Id="rId4" Type="http://schemas.openxmlformats.org/officeDocument/2006/relationships/image" Target="../media/image37.png"/></Relationships>
</file>

<file path=ppt/slides/_rels/slide73.xml.rels><?xml version="1.0" encoding="UTF-8" standalone="yes"?>
<Relationships xmlns="http://schemas.openxmlformats.org/package/2006/relationships"><Relationship Id="rId2" Type="http://schemas.openxmlformats.org/officeDocument/2006/relationships/image" Target="../media/image71.png"/><Relationship Id="rId1" Type="http://schemas.openxmlformats.org/officeDocument/2006/relationships/slideLayout" Target="../slideLayouts/slideLayout7.xml"/></Relationships>
</file>

<file path=ppt/slides/_rels/slide74.xml.rels><?xml version="1.0" encoding="UTF-8" standalone="yes"?>
<Relationships xmlns="http://schemas.openxmlformats.org/package/2006/relationships"><Relationship Id="rId2" Type="http://schemas.openxmlformats.org/officeDocument/2006/relationships/image" Target="../media/image72.png"/><Relationship Id="rId1" Type="http://schemas.openxmlformats.org/officeDocument/2006/relationships/slideLayout" Target="../slideLayouts/slideLayout7.xml"/></Relationships>
</file>

<file path=ppt/slides/_rels/slide75.xml.rels><?xml version="1.0" encoding="UTF-8" standalone="yes"?>
<Relationships xmlns="http://schemas.openxmlformats.org/package/2006/relationships"><Relationship Id="rId2" Type="http://schemas.openxmlformats.org/officeDocument/2006/relationships/image" Target="../media/image73.png"/><Relationship Id="rId1" Type="http://schemas.openxmlformats.org/officeDocument/2006/relationships/slideLayout" Target="../slideLayouts/slideLayout7.xml"/></Relationships>
</file>

<file path=ppt/slides/_rels/slide76.xml.rels><?xml version="1.0" encoding="UTF-8" standalone="yes"?>
<Relationships xmlns="http://schemas.openxmlformats.org/package/2006/relationships"><Relationship Id="rId3" Type="http://schemas.openxmlformats.org/officeDocument/2006/relationships/image" Target="../media/image37.png"/><Relationship Id="rId2" Type="http://schemas.openxmlformats.org/officeDocument/2006/relationships/image" Target="../media/image7.png"/><Relationship Id="rId1" Type="http://schemas.openxmlformats.org/officeDocument/2006/relationships/slideLayout" Target="../slideLayouts/slideLayout7.xml"/></Relationships>
</file>

<file path=ppt/slides/_rels/slide77.xml.rels><?xml version="1.0" encoding="UTF-8" standalone="yes"?>
<Relationships xmlns="http://schemas.openxmlformats.org/package/2006/relationships"><Relationship Id="rId3" Type="http://schemas.openxmlformats.org/officeDocument/2006/relationships/image" Target="../media/image75.png"/><Relationship Id="rId2" Type="http://schemas.openxmlformats.org/officeDocument/2006/relationships/image" Target="../media/image74.png"/><Relationship Id="rId1" Type="http://schemas.openxmlformats.org/officeDocument/2006/relationships/slideLayout" Target="../slideLayouts/slideLayout7.xml"/></Relationships>
</file>

<file path=ppt/slides/_rels/slide78.xml.rels><?xml version="1.0" encoding="UTF-8" standalone="yes"?>
<Relationships xmlns="http://schemas.openxmlformats.org/package/2006/relationships"><Relationship Id="rId2" Type="http://schemas.openxmlformats.org/officeDocument/2006/relationships/image" Target="../media/image76.png"/><Relationship Id="rId1" Type="http://schemas.openxmlformats.org/officeDocument/2006/relationships/slideLayout" Target="../slideLayouts/slideLayout7.xml"/></Relationships>
</file>

<file path=ppt/slides/_rels/slide79.xml.rels><?xml version="1.0" encoding="UTF-8" standalone="yes"?>
<Relationships xmlns="http://schemas.openxmlformats.org/package/2006/relationships"><Relationship Id="rId3" Type="http://schemas.openxmlformats.org/officeDocument/2006/relationships/image" Target="../media/image78.png"/><Relationship Id="rId2" Type="http://schemas.openxmlformats.org/officeDocument/2006/relationships/image" Target="../media/image77.png"/><Relationship Id="rId1" Type="http://schemas.openxmlformats.org/officeDocument/2006/relationships/slideLayout" Target="../slideLayouts/slideLayout7.xml"/></Relationships>
</file>

<file path=ppt/slides/_rels/slide8.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image" Target="../media/image7.png"/><Relationship Id="rId1" Type="http://schemas.openxmlformats.org/officeDocument/2006/relationships/slideLayout" Target="../slideLayouts/slideLayout7.xml"/><Relationship Id="rId5" Type="http://schemas.openxmlformats.org/officeDocument/2006/relationships/image" Target="../media/image12.png"/><Relationship Id="rId4" Type="http://schemas.openxmlformats.org/officeDocument/2006/relationships/image" Target="../media/image11.png"/></Relationships>
</file>

<file path=ppt/slides/_rels/slide80.xml.rels><?xml version="1.0" encoding="UTF-8" standalone="yes"?>
<Relationships xmlns="http://schemas.openxmlformats.org/package/2006/relationships"><Relationship Id="rId2" Type="http://schemas.openxmlformats.org/officeDocument/2006/relationships/image" Target="../media/image76.png"/><Relationship Id="rId1" Type="http://schemas.openxmlformats.org/officeDocument/2006/relationships/slideLayout" Target="../slideLayouts/slideLayout7.xml"/></Relationships>
</file>

<file path=ppt/slides/_rels/slide81.xml.rels><?xml version="1.0" encoding="UTF-8" standalone="yes"?>
<Relationships xmlns="http://schemas.openxmlformats.org/package/2006/relationships"><Relationship Id="rId3" Type="http://schemas.openxmlformats.org/officeDocument/2006/relationships/image" Target="../media/image80.png"/><Relationship Id="rId2" Type="http://schemas.openxmlformats.org/officeDocument/2006/relationships/image" Target="../media/image79.png"/><Relationship Id="rId1" Type="http://schemas.openxmlformats.org/officeDocument/2006/relationships/slideLayout" Target="../slideLayouts/slideLayout7.xml"/><Relationship Id="rId4" Type="http://schemas.openxmlformats.org/officeDocument/2006/relationships/image" Target="../media/image81.png"/></Relationships>
</file>

<file path=ppt/slides/_rels/slide82.xml.rels><?xml version="1.0" encoding="UTF-8" standalone="yes"?>
<Relationships xmlns="http://schemas.openxmlformats.org/package/2006/relationships"><Relationship Id="rId2" Type="http://schemas.openxmlformats.org/officeDocument/2006/relationships/image" Target="../media/image82.jpeg"/><Relationship Id="rId1" Type="http://schemas.openxmlformats.org/officeDocument/2006/relationships/slideLayout" Target="../slideLayouts/slideLayout7.xml"/></Relationships>
</file>

<file path=ppt/slides/_rels/slide83.xml.rels><?xml version="1.0" encoding="UTF-8" standalone="yes"?>
<Relationships xmlns="http://schemas.openxmlformats.org/package/2006/relationships"><Relationship Id="rId3" Type="http://schemas.openxmlformats.org/officeDocument/2006/relationships/image" Target="../media/image37.png"/><Relationship Id="rId2" Type="http://schemas.openxmlformats.org/officeDocument/2006/relationships/image" Target="../media/image7.png"/><Relationship Id="rId1" Type="http://schemas.openxmlformats.org/officeDocument/2006/relationships/slideLayout" Target="../slideLayouts/slideLayout7.xml"/></Relationships>
</file>

<file path=ppt/slides/_rels/slide84.xml.rels><?xml version="1.0" encoding="UTF-8" standalone="yes"?>
<Relationships xmlns="http://schemas.openxmlformats.org/package/2006/relationships"><Relationship Id="rId2" Type="http://schemas.openxmlformats.org/officeDocument/2006/relationships/image" Target="../media/image83.png"/><Relationship Id="rId1" Type="http://schemas.openxmlformats.org/officeDocument/2006/relationships/slideLayout" Target="../slideLayouts/slideLayout7.xml"/></Relationships>
</file>

<file path=ppt/slides/_rels/slide85.xml.rels><?xml version="1.0" encoding="UTF-8" standalone="yes"?>
<Relationships xmlns="http://schemas.openxmlformats.org/package/2006/relationships"><Relationship Id="rId2" Type="http://schemas.openxmlformats.org/officeDocument/2006/relationships/image" Target="../media/image84.png"/><Relationship Id="rId1" Type="http://schemas.openxmlformats.org/officeDocument/2006/relationships/slideLayout" Target="../slideLayouts/slideLayout7.xml"/></Relationships>
</file>

<file path=ppt/slides/_rels/slide86.xml.rels><?xml version="1.0" encoding="UTF-8" standalone="yes"?>
<Relationships xmlns="http://schemas.openxmlformats.org/package/2006/relationships"><Relationship Id="rId2" Type="http://schemas.openxmlformats.org/officeDocument/2006/relationships/image" Target="../media/image85.png"/><Relationship Id="rId1" Type="http://schemas.openxmlformats.org/officeDocument/2006/relationships/slideLayout" Target="../slideLayouts/slideLayout7.xml"/></Relationships>
</file>

<file path=ppt/slides/_rels/slide87.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image" Target="../media/image83.png"/><Relationship Id="rId1" Type="http://schemas.openxmlformats.org/officeDocument/2006/relationships/slideLayout" Target="../slideLayouts/slideLayout7.xml"/><Relationship Id="rId4" Type="http://schemas.openxmlformats.org/officeDocument/2006/relationships/image" Target="../media/image12.png"/></Relationships>
</file>

<file path=ppt/slides/_rels/slide88.xml.rels><?xml version="1.0" encoding="UTF-8" standalone="yes"?>
<Relationships xmlns="http://schemas.openxmlformats.org/package/2006/relationships"><Relationship Id="rId3" Type="http://schemas.openxmlformats.org/officeDocument/2006/relationships/image" Target="../media/image86.png"/><Relationship Id="rId2" Type="http://schemas.openxmlformats.org/officeDocument/2006/relationships/image" Target="../media/image22.png"/><Relationship Id="rId1" Type="http://schemas.openxmlformats.org/officeDocument/2006/relationships/slideLayout" Target="../slideLayouts/slideLayout7.xml"/></Relationships>
</file>

<file path=ppt/slides/_rels/slide89.xml.rels><?xml version="1.0" encoding="UTF-8" standalone="yes"?>
<Relationships xmlns="http://schemas.openxmlformats.org/package/2006/relationships"><Relationship Id="rId3" Type="http://schemas.openxmlformats.org/officeDocument/2006/relationships/image" Target="../media/image37.png"/><Relationship Id="rId2" Type="http://schemas.openxmlformats.org/officeDocument/2006/relationships/image" Target="../media/image7.png"/><Relationship Id="rId1" Type="http://schemas.openxmlformats.org/officeDocument/2006/relationships/slideLayout" Target="../slideLayouts/slideLayout7.xml"/></Relationships>
</file>

<file path=ppt/slides/_rels/slide9.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image" Target="../media/image7.png"/><Relationship Id="rId1" Type="http://schemas.openxmlformats.org/officeDocument/2006/relationships/slideLayout" Target="../slideLayouts/slideLayout7.xml"/><Relationship Id="rId5" Type="http://schemas.openxmlformats.org/officeDocument/2006/relationships/image" Target="../media/image12.png"/><Relationship Id="rId4" Type="http://schemas.openxmlformats.org/officeDocument/2006/relationships/image" Target="../media/image11.png"/></Relationships>
</file>

<file path=ppt/slides/_rels/slide90.xml.rels><?xml version="1.0" encoding="UTF-8" standalone="yes"?>
<Relationships xmlns="http://schemas.openxmlformats.org/package/2006/relationships"><Relationship Id="rId2" Type="http://schemas.openxmlformats.org/officeDocument/2006/relationships/image" Target="../media/image87.jpeg"/><Relationship Id="rId1" Type="http://schemas.openxmlformats.org/officeDocument/2006/relationships/slideLayout" Target="../slideLayouts/slideLayout7.xml"/></Relationships>
</file>

<file path=ppt/slides/_rels/slide91.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image" Target="../media/image7.png"/><Relationship Id="rId1" Type="http://schemas.openxmlformats.org/officeDocument/2006/relationships/slideLayout" Target="../slideLayouts/slideLayout7.xml"/><Relationship Id="rId5" Type="http://schemas.openxmlformats.org/officeDocument/2006/relationships/image" Target="../media/image12.png"/><Relationship Id="rId4" Type="http://schemas.openxmlformats.org/officeDocument/2006/relationships/image" Target="../media/image11.png"/></Relationships>
</file>

<file path=ppt/slides/_rels/slide9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93.xml.rels><?xml version="1.0" encoding="UTF-8" standalone="yes"?>
<Relationships xmlns="http://schemas.openxmlformats.org/package/2006/relationships"><Relationship Id="rId3" Type="http://schemas.openxmlformats.org/officeDocument/2006/relationships/image" Target="../media/image89.png"/><Relationship Id="rId2" Type="http://schemas.openxmlformats.org/officeDocument/2006/relationships/image" Target="../media/image88.png"/><Relationship Id="rId1" Type="http://schemas.openxmlformats.org/officeDocument/2006/relationships/slideLayout" Target="../slideLayouts/slideLayout7.xml"/></Relationships>
</file>

<file path=ppt/slides/_rels/slide94.xml.rels><?xml version="1.0" encoding="UTF-8" standalone="yes"?>
<Relationships xmlns="http://schemas.openxmlformats.org/package/2006/relationships"><Relationship Id="rId3" Type="http://schemas.openxmlformats.org/officeDocument/2006/relationships/image" Target="../media/image89.png"/><Relationship Id="rId2" Type="http://schemas.openxmlformats.org/officeDocument/2006/relationships/image" Target="../media/image88.png"/><Relationship Id="rId1" Type="http://schemas.openxmlformats.org/officeDocument/2006/relationships/slideLayout" Target="../slideLayouts/slideLayout7.xml"/></Relationships>
</file>

<file path=ppt/slides/_rels/slide95.xml.rels><?xml version="1.0" encoding="UTF-8" standalone="yes"?>
<Relationships xmlns="http://schemas.openxmlformats.org/package/2006/relationships"><Relationship Id="rId3" Type="http://schemas.openxmlformats.org/officeDocument/2006/relationships/image" Target="../media/image89.png"/><Relationship Id="rId2" Type="http://schemas.openxmlformats.org/officeDocument/2006/relationships/image" Target="../media/image88.png"/><Relationship Id="rId1" Type="http://schemas.openxmlformats.org/officeDocument/2006/relationships/slideLayout" Target="../slideLayouts/slideLayout7.xml"/><Relationship Id="rId4" Type="http://schemas.openxmlformats.org/officeDocument/2006/relationships/image" Target="../media/image90.png"/></Relationships>
</file>

<file path=ppt/slides/_rels/slide96.xml.rels><?xml version="1.0" encoding="UTF-8" standalone="yes"?>
<Relationships xmlns="http://schemas.openxmlformats.org/package/2006/relationships"><Relationship Id="rId2" Type="http://schemas.openxmlformats.org/officeDocument/2006/relationships/image" Target="../media/image91.png"/><Relationship Id="rId1" Type="http://schemas.openxmlformats.org/officeDocument/2006/relationships/slideLayout" Target="../slideLayouts/slideLayout7.xml"/></Relationships>
</file>

<file path=ppt/slides/_rels/slide97.xml.rels><?xml version="1.0" encoding="UTF-8" standalone="yes"?>
<Relationships xmlns="http://schemas.openxmlformats.org/package/2006/relationships"><Relationship Id="rId3" Type="http://schemas.openxmlformats.org/officeDocument/2006/relationships/image" Target="../media/image93.png"/><Relationship Id="rId2" Type="http://schemas.openxmlformats.org/officeDocument/2006/relationships/image" Target="../media/image92.png"/><Relationship Id="rId1" Type="http://schemas.openxmlformats.org/officeDocument/2006/relationships/slideLayout" Target="../slideLayouts/slideLayout7.xml"/><Relationship Id="rId5" Type="http://schemas.openxmlformats.org/officeDocument/2006/relationships/image" Target="../media/image95.png"/><Relationship Id="rId4" Type="http://schemas.openxmlformats.org/officeDocument/2006/relationships/image" Target="../media/image94.png"/></Relationships>
</file>

<file path=ppt/slides/_rels/slide98.xml.rels><?xml version="1.0" encoding="UTF-8" standalone="yes"?>
<Relationships xmlns="http://schemas.openxmlformats.org/package/2006/relationships"><Relationship Id="rId2" Type="http://schemas.openxmlformats.org/officeDocument/2006/relationships/image" Target="../media/image96.png"/><Relationship Id="rId1" Type="http://schemas.openxmlformats.org/officeDocument/2006/relationships/slideLayout" Target="../slideLayouts/slideLayout7.xml"/></Relationships>
</file>

<file path=ppt/slides/_rels/slide99.xml.rels><?xml version="1.0" encoding="UTF-8" standalone="yes"?>
<Relationships xmlns="http://schemas.openxmlformats.org/package/2006/relationships"><Relationship Id="rId3" Type="http://schemas.openxmlformats.org/officeDocument/2006/relationships/image" Target="../media/image98.png"/><Relationship Id="rId2" Type="http://schemas.openxmlformats.org/officeDocument/2006/relationships/image" Target="../media/image97.png"/><Relationship Id="rId1" Type="http://schemas.openxmlformats.org/officeDocument/2006/relationships/slideLayout" Target="../slideLayouts/slideLayout7.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p:cNvSpPr txBox="1"/>
          <p:nvPr/>
        </p:nvSpPr>
        <p:spPr>
          <a:xfrm>
            <a:off x="756874" y="1600200"/>
            <a:ext cx="7772400" cy="5078313"/>
          </a:xfrm>
          <a:prstGeom prst="rect">
            <a:avLst/>
          </a:prstGeom>
          <a:solidFill>
            <a:schemeClr val="tx1"/>
          </a:solidFill>
        </p:spPr>
        <p:txBody>
          <a:bodyPr wrap="square" rtlCol="0">
            <a:spAutoFit/>
          </a:bodyPr>
          <a:lstStyle/>
          <a:p>
            <a:pPr algn="just"/>
            <a:r>
              <a:rPr lang="en-US" sz="1200" dirty="0" smtClean="0">
                <a:solidFill>
                  <a:schemeClr val="bg1"/>
                </a:solidFill>
                <a:latin typeface="Arial" pitchFamily="34" charset="0"/>
                <a:cs typeface="Arial" pitchFamily="34" charset="0"/>
              </a:rPr>
              <a:t>This is one of an inter-related set of slide shows that together define the principles of Rethinking Coastal Restoration.  In this show the geologic processes of subsidence in the coastal plain will be examined.</a:t>
            </a:r>
          </a:p>
          <a:p>
            <a:pPr algn="just"/>
            <a:endParaRPr lang="en-US" sz="1200" dirty="0">
              <a:solidFill>
                <a:schemeClr val="bg1"/>
              </a:solidFill>
              <a:latin typeface="Arial" pitchFamily="34" charset="0"/>
              <a:cs typeface="Arial" pitchFamily="34" charset="0"/>
            </a:endParaRPr>
          </a:p>
          <a:p>
            <a:pPr algn="just"/>
            <a:r>
              <a:rPr lang="en-US" sz="1200" dirty="0" smtClean="0">
                <a:solidFill>
                  <a:schemeClr val="bg1"/>
                </a:solidFill>
                <a:latin typeface="Arial" pitchFamily="34" charset="0"/>
                <a:cs typeface="Arial" pitchFamily="34" charset="0"/>
              </a:rPr>
              <a:t>For at least the past 50 million years the fundamental interconnection between the Gulf of Mexico Basin and the Mississippi River has been based on the ability of the basin to accept the sedimentary load delivered by the river.  The late Holocene deltas that deposited the substrate of the coastal wetlands now at the surface are only the latest in a succession of historical deltas that has been continuous </a:t>
            </a:r>
            <a:r>
              <a:rPr lang="en-US" sz="1200" dirty="0">
                <a:solidFill>
                  <a:schemeClr val="bg1"/>
                </a:solidFill>
                <a:latin typeface="Arial" pitchFamily="34" charset="0"/>
                <a:cs typeface="Arial" pitchFamily="34" charset="0"/>
              </a:rPr>
              <a:t>throughout that time </a:t>
            </a:r>
            <a:r>
              <a:rPr lang="en-US" sz="1200" dirty="0" smtClean="0">
                <a:solidFill>
                  <a:schemeClr val="bg1"/>
                </a:solidFill>
                <a:latin typeface="Arial" pitchFamily="34" charset="0"/>
                <a:cs typeface="Arial" pitchFamily="34" charset="0"/>
              </a:rPr>
              <a:t>span.  Each delta has represented the terminus of a river system that carried the erosional detritus from the North American Continent.  The balance between river and basin is the accommodation capacity of the basin to accept the sedimentary load delivered by the river.  That balance is determined by the subsidence of the basin.  A set of five geologic processes drive the engine of subsidence, and as their activity varies across the surface of the coastal plain, the river moves back and forth – always seeking accommodation capacity for its delta.  It is the engine of subsidence that ultimately determines how the patterns of delta-switching and land area change at the surface are played out across the coastal plain.</a:t>
            </a:r>
          </a:p>
          <a:p>
            <a:pPr algn="just"/>
            <a:endParaRPr lang="en-US" sz="1200" dirty="0">
              <a:solidFill>
                <a:schemeClr val="bg1"/>
              </a:solidFill>
              <a:latin typeface="Arial" pitchFamily="34" charset="0"/>
              <a:cs typeface="Arial" pitchFamily="34" charset="0"/>
            </a:endParaRPr>
          </a:p>
          <a:p>
            <a:pPr algn="just"/>
            <a:r>
              <a:rPr lang="en-US" sz="1200" dirty="0" smtClean="0">
                <a:solidFill>
                  <a:schemeClr val="bg1"/>
                </a:solidFill>
                <a:latin typeface="Arial" pitchFamily="34" charset="0"/>
                <a:cs typeface="Arial" pitchFamily="34" charset="0"/>
              </a:rPr>
              <a:t>Other slide shows in this set include: </a:t>
            </a:r>
          </a:p>
          <a:p>
            <a:pPr algn="just"/>
            <a:endParaRPr lang="en-US" sz="1200" dirty="0" smtClean="0">
              <a:solidFill>
                <a:schemeClr val="bg1"/>
              </a:solidFill>
              <a:latin typeface="Arial" pitchFamily="34" charset="0"/>
              <a:cs typeface="Arial" pitchFamily="34" charset="0"/>
            </a:endParaRPr>
          </a:p>
          <a:p>
            <a:pPr marL="171450" indent="-171450" algn="just">
              <a:buFont typeface="Arial" panose="020B0604020202020204" pitchFamily="34" charset="0"/>
              <a:buChar char="•"/>
            </a:pPr>
            <a:r>
              <a:rPr lang="en-US" sz="1200" dirty="0" smtClean="0">
                <a:solidFill>
                  <a:schemeClr val="bg1"/>
                </a:solidFill>
                <a:latin typeface="Arial" pitchFamily="34" charset="0"/>
                <a:cs typeface="Arial" pitchFamily="34" charset="0"/>
              </a:rPr>
              <a:t>“The Delta Cycle and Land Area Change in the Louisiana Coastal Plain” which examines the concept of land area change (often erroneously called “land loss”) in the context of the history of the late Holocene deltas of the Mississippi River</a:t>
            </a:r>
          </a:p>
          <a:p>
            <a:pPr marL="171450" indent="-171450" algn="just">
              <a:buFont typeface="Arial" panose="020B0604020202020204" pitchFamily="34" charset="0"/>
              <a:buChar char="•"/>
            </a:pPr>
            <a:r>
              <a:rPr lang="en-US" sz="1200" dirty="0" smtClean="0">
                <a:solidFill>
                  <a:schemeClr val="bg1"/>
                </a:solidFill>
                <a:latin typeface="Arial" pitchFamily="34" charset="0"/>
                <a:cs typeface="Arial" pitchFamily="34" charset="0"/>
              </a:rPr>
              <a:t>“Subsidence, Sediment Supply and Sea Level Change in the Gulf of Mexico Basin and the Louisiana Coastal Plain”, which considers the interplay of these three phenomenon throughout the history of the Basin, and with particular emphasis on the very recent history of the Coastal Plain</a:t>
            </a:r>
          </a:p>
          <a:p>
            <a:pPr marL="171450" indent="-171450" algn="just">
              <a:buFont typeface="Arial" panose="020B0604020202020204" pitchFamily="34" charset="0"/>
              <a:buChar char="•"/>
            </a:pPr>
            <a:r>
              <a:rPr lang="en-US" sz="1200" dirty="0" smtClean="0">
                <a:solidFill>
                  <a:schemeClr val="bg1"/>
                </a:solidFill>
                <a:latin typeface="Arial" pitchFamily="34" charset="0"/>
                <a:cs typeface="Arial" pitchFamily="34" charset="0"/>
              </a:rPr>
              <a:t>“An evaluation of Coastal Restoration Projects on the Lower Mississippi Delta”, which makes an honest appraisal of the effectiveness of these engineering projects over the past two decades.</a:t>
            </a:r>
          </a:p>
          <a:p>
            <a:pPr algn="just"/>
            <a:endParaRPr lang="en-US" sz="1200" dirty="0">
              <a:solidFill>
                <a:schemeClr val="bg1"/>
              </a:solidFill>
              <a:latin typeface="Arial" pitchFamily="34" charset="0"/>
              <a:cs typeface="Arial" pitchFamily="34" charset="0"/>
            </a:endParaRPr>
          </a:p>
        </p:txBody>
      </p:sp>
      <p:sp>
        <p:nvSpPr>
          <p:cNvPr id="3" name="TextBox 2"/>
          <p:cNvSpPr txBox="1"/>
          <p:nvPr/>
        </p:nvSpPr>
        <p:spPr>
          <a:xfrm>
            <a:off x="2057400" y="528823"/>
            <a:ext cx="4614084" cy="461665"/>
          </a:xfrm>
          <a:prstGeom prst="rect">
            <a:avLst/>
          </a:prstGeom>
          <a:noFill/>
        </p:spPr>
        <p:txBody>
          <a:bodyPr wrap="none" rtlCol="0">
            <a:spAutoFit/>
          </a:bodyPr>
          <a:lstStyle/>
          <a:p>
            <a:r>
              <a:rPr lang="en-US" sz="2400" dirty="0" smtClean="0"/>
              <a:t>Rethinking Coastal Restoration:</a:t>
            </a:r>
            <a:endParaRPr lang="en-US" sz="2400" dirty="0"/>
          </a:p>
        </p:txBody>
      </p:sp>
      <p:sp>
        <p:nvSpPr>
          <p:cNvPr id="4" name="TextBox 3"/>
          <p:cNvSpPr txBox="1"/>
          <p:nvPr/>
        </p:nvSpPr>
        <p:spPr>
          <a:xfrm>
            <a:off x="1419264" y="1066800"/>
            <a:ext cx="6200736" cy="369332"/>
          </a:xfrm>
          <a:prstGeom prst="rect">
            <a:avLst/>
          </a:prstGeom>
          <a:noFill/>
        </p:spPr>
        <p:txBody>
          <a:bodyPr wrap="none" rtlCol="0">
            <a:spAutoFit/>
          </a:bodyPr>
          <a:lstStyle/>
          <a:p>
            <a:r>
              <a:rPr lang="en-US" dirty="0" smtClean="0"/>
              <a:t>Mechanisms of Subsidence in the Louisiana Coastal Plain</a:t>
            </a:r>
            <a:endParaRPr lang="en-US" dirty="0"/>
          </a:p>
        </p:txBody>
      </p:sp>
    </p:spTree>
    <p:extLst>
      <p:ext uri="{BB962C8B-B14F-4D97-AF65-F5344CB8AC3E}">
        <p14:creationId xmlns:p14="http://schemas.microsoft.com/office/powerpoint/2010/main" val="3782977684"/>
      </p:ext>
    </p:extLst>
  </p:cSld>
  <p:clrMapOvr>
    <a:masterClrMapping/>
  </p:clrMapOvr>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p:cNvSpPr txBox="1"/>
          <p:nvPr/>
        </p:nvSpPr>
        <p:spPr>
          <a:xfrm>
            <a:off x="745777" y="304800"/>
            <a:ext cx="7772400" cy="6278642"/>
          </a:xfrm>
          <a:prstGeom prst="rect">
            <a:avLst/>
          </a:prstGeom>
          <a:solidFill>
            <a:schemeClr val="tx1"/>
          </a:solidFill>
        </p:spPr>
        <p:txBody>
          <a:bodyPr wrap="square" rtlCol="0">
            <a:spAutoFit/>
          </a:bodyPr>
          <a:lstStyle/>
          <a:p>
            <a:pPr algn="just"/>
            <a:r>
              <a:rPr lang="en-US" sz="1200" dirty="0" smtClean="0">
                <a:solidFill>
                  <a:schemeClr val="bg1"/>
                </a:solidFill>
                <a:latin typeface="Arial" pitchFamily="34" charset="0"/>
                <a:cs typeface="Arial" pitchFamily="34" charset="0"/>
              </a:rPr>
              <a:t>The following sequence attempts to capture the essence of the geological history of the Gulf of Mexico in four slides.  Each slide has three components intended to represent a different perspective of the Gulf at one point in time: 1) a </a:t>
            </a:r>
            <a:r>
              <a:rPr lang="en-US" sz="1200" dirty="0" err="1" smtClean="0">
                <a:solidFill>
                  <a:schemeClr val="bg1"/>
                </a:solidFill>
                <a:latin typeface="Arial" pitchFamily="34" charset="0"/>
                <a:cs typeface="Arial" pitchFamily="34" charset="0"/>
              </a:rPr>
              <a:t>paleogeographic</a:t>
            </a:r>
            <a:r>
              <a:rPr lang="en-US" sz="1200" dirty="0" smtClean="0">
                <a:solidFill>
                  <a:schemeClr val="bg1"/>
                </a:solidFill>
                <a:latin typeface="Arial" pitchFamily="34" charset="0"/>
                <a:cs typeface="Arial" pitchFamily="34" charset="0"/>
              </a:rPr>
              <a:t> reconstruction in the upper right corner shows the location of the continental plates at the time, 2) a 3-D perspective image of the Gulf in the upper left corner shows the original continental shelf edge in yellow, and the current one in red (deposits of the Mississippi River built out the landmass and continental shelf between them), and 3) a cross section of the Gulf at the bottom of each slide is indicated by the green line on the perspective diagram.  It is most instructive to switch back and forth between the slides multiple times paying attention to each of components one at a time.  The </a:t>
            </a:r>
            <a:r>
              <a:rPr lang="en-US" sz="1200" dirty="0" err="1" smtClean="0">
                <a:solidFill>
                  <a:schemeClr val="bg1"/>
                </a:solidFill>
                <a:latin typeface="Arial" pitchFamily="34" charset="0"/>
                <a:cs typeface="Arial" pitchFamily="34" charset="0"/>
              </a:rPr>
              <a:t>paleogeographic</a:t>
            </a:r>
            <a:r>
              <a:rPr lang="en-US" sz="1200" dirty="0" smtClean="0">
                <a:solidFill>
                  <a:schemeClr val="bg1"/>
                </a:solidFill>
                <a:latin typeface="Arial" pitchFamily="34" charset="0"/>
                <a:cs typeface="Arial" pitchFamily="34" charset="0"/>
              </a:rPr>
              <a:t> reconstructions were created by Dr. Ronald </a:t>
            </a:r>
            <a:r>
              <a:rPr lang="en-US" sz="1200" dirty="0" err="1" smtClean="0">
                <a:solidFill>
                  <a:schemeClr val="bg1"/>
                </a:solidFill>
                <a:latin typeface="Arial" pitchFamily="34" charset="0"/>
                <a:cs typeface="Arial" pitchFamily="34" charset="0"/>
              </a:rPr>
              <a:t>Blakey</a:t>
            </a:r>
            <a:r>
              <a:rPr lang="en-US" sz="1200" dirty="0" smtClean="0">
                <a:solidFill>
                  <a:schemeClr val="bg1"/>
                </a:solidFill>
                <a:latin typeface="Arial" pitchFamily="34" charset="0"/>
                <a:cs typeface="Arial" pitchFamily="34" charset="0"/>
              </a:rPr>
              <a:t> at North Arizona University.  The sequence of slides shows the movement of the continental plates through time and the opening of the Atlantic Ocean and the Gulf of Mexico.  This time sequence also shows the formation of the Rocky Mountains between the Cretaceous-Tertiary boundary and the early Miocene Epoch.  It is the erosion of the Rocky Mountains that provided the bulk of the sediment delivered to the Gulf of Mexico Basin by the Mississippi River.  The cross section component at the bottom of each slide shows the accumulation of sedimentary layers in the basin throughout its history.  In the early Jurassic Age the Gulf of Mexico was a closed basin, much as the Red Sea is today.  Like the Red Sea of today, the Gulf Basin in the Jurassic accumulated thick layers of salt from evaporation sea water that entered the basin.  The original salt layers are represented in blue on the cross section.  As the sequence progresses, the Gulf is open to the world’s ocean currents, and </a:t>
            </a:r>
            <a:r>
              <a:rPr lang="en-US" sz="1200" dirty="0" err="1" smtClean="0">
                <a:solidFill>
                  <a:schemeClr val="bg1"/>
                </a:solidFill>
                <a:latin typeface="Arial" pitchFamily="34" charset="0"/>
                <a:cs typeface="Arial" pitchFamily="34" charset="0"/>
              </a:rPr>
              <a:t>evaporite</a:t>
            </a:r>
            <a:r>
              <a:rPr lang="en-US" sz="1200" dirty="0" smtClean="0">
                <a:solidFill>
                  <a:schemeClr val="bg1"/>
                </a:solidFill>
                <a:latin typeface="Arial" pitchFamily="34" charset="0"/>
                <a:cs typeface="Arial" pitchFamily="34" charset="0"/>
              </a:rPr>
              <a:t> deposition ceases.  By the time of the Cretaceous-Tertiary boundary (the time of the extinction of the dinosaurs), sediments from the continent were being deposited on top of the salt layers.  Notice on the cross sections that attenuated (stretched) continental crust </a:t>
            </a:r>
            <a:r>
              <a:rPr lang="en-US" sz="1200" dirty="0" err="1" smtClean="0">
                <a:solidFill>
                  <a:schemeClr val="bg1"/>
                </a:solidFill>
                <a:latin typeface="Arial" pitchFamily="34" charset="0"/>
                <a:cs typeface="Arial" pitchFamily="34" charset="0"/>
              </a:rPr>
              <a:t>downwarps</a:t>
            </a:r>
            <a:r>
              <a:rPr lang="en-US" sz="1200" dirty="0" smtClean="0">
                <a:solidFill>
                  <a:schemeClr val="bg1"/>
                </a:solidFill>
                <a:latin typeface="Arial" pitchFamily="34" charset="0"/>
                <a:cs typeface="Arial" pitchFamily="34" charset="0"/>
              </a:rPr>
              <a:t> through time.  Stretched continental crust sags under its own weight the way that stretched taffy does.  This creates a receptacle into which sediment carried into the basin can be deposited.  The weight of the sediment on the crust accelerates the rate of </a:t>
            </a:r>
            <a:r>
              <a:rPr lang="en-US" sz="1200" dirty="0" err="1" smtClean="0">
                <a:solidFill>
                  <a:schemeClr val="bg1"/>
                </a:solidFill>
                <a:latin typeface="Arial" pitchFamily="34" charset="0"/>
                <a:cs typeface="Arial" pitchFamily="34" charset="0"/>
              </a:rPr>
              <a:t>downwarp</a:t>
            </a:r>
            <a:r>
              <a:rPr lang="en-US" sz="1200" dirty="0" smtClean="0">
                <a:solidFill>
                  <a:schemeClr val="bg1"/>
                </a:solidFill>
                <a:latin typeface="Arial" pitchFamily="34" charset="0"/>
                <a:cs typeface="Arial" pitchFamily="34" charset="0"/>
              </a:rPr>
              <a:t>, and the cycle is propagated.  Similarly, notice on the cross sections how the salt layers are squeezed laterally outward by the weight of the sediment.  By the early Miocene Epoch the Mississippi River was delivering massive amounts of sediment from the continent to the basin.  The distribution patterns of these sedimentary layers is controlled by  the interaction of the deposition of the Mississippi River with subsidence created by the </a:t>
            </a:r>
            <a:r>
              <a:rPr lang="en-US" sz="1200" dirty="0" err="1" smtClean="0">
                <a:solidFill>
                  <a:schemeClr val="bg1"/>
                </a:solidFill>
                <a:latin typeface="Arial" pitchFamily="34" charset="0"/>
                <a:cs typeface="Arial" pitchFamily="34" charset="0"/>
              </a:rPr>
              <a:t>downwarp</a:t>
            </a:r>
            <a:r>
              <a:rPr lang="en-US" sz="1200" dirty="0" smtClean="0">
                <a:solidFill>
                  <a:schemeClr val="bg1"/>
                </a:solidFill>
                <a:latin typeface="Arial" pitchFamily="34" charset="0"/>
                <a:cs typeface="Arial" pitchFamily="34" charset="0"/>
              </a:rPr>
              <a:t> of the crust, the lateral movement of the salt, and the movement of listric faults within the sedimentary layers.  This pattern of interaction between the deposition of sediments delivered by the river, and the mechanisms of subsidence has been continuous throughout the last 50 million years of the Gulf of Mexico’s history, and it controls the patterns of deposition that have formed the coastal marshes at the surface today.</a:t>
            </a:r>
            <a:endParaRPr lang="en-US" sz="1200" dirty="0">
              <a:solidFill>
                <a:schemeClr val="bg1"/>
              </a:solidFill>
              <a:latin typeface="Arial" pitchFamily="34" charset="0"/>
              <a:cs typeface="Arial" pitchFamily="34" charset="0"/>
            </a:endParaRPr>
          </a:p>
          <a:p>
            <a:pPr algn="just"/>
            <a:endParaRPr lang="en-US" sz="1000" dirty="0">
              <a:solidFill>
                <a:schemeClr val="bg1"/>
              </a:solidFill>
              <a:latin typeface="Arial" pitchFamily="34" charset="0"/>
              <a:cs typeface="Arial" pitchFamily="34" charset="0"/>
            </a:endParaRPr>
          </a:p>
          <a:p>
            <a:pPr algn="just"/>
            <a:r>
              <a:rPr lang="en-US" sz="1000" b="1" dirty="0">
                <a:solidFill>
                  <a:schemeClr val="bg1"/>
                </a:solidFill>
                <a:latin typeface="Arial" pitchFamily="34" charset="0"/>
                <a:cs typeface="Arial" pitchFamily="34" charset="0"/>
              </a:rPr>
              <a:t>Stephens, B.P</a:t>
            </a:r>
            <a:r>
              <a:rPr lang="en-US" sz="1000" dirty="0">
                <a:solidFill>
                  <a:schemeClr val="bg1"/>
                </a:solidFill>
                <a:latin typeface="Arial" pitchFamily="34" charset="0"/>
                <a:cs typeface="Arial" pitchFamily="34" charset="0"/>
              </a:rPr>
              <a:t>., 2010, Basement Controls on Subsurface Geologic Patterns and Near-Surface Geology across the Northern Gulf of Mexico: A Deeper Perspective on Coastal Louisiana, Search and Discovery, no. 30129, 12 p.</a:t>
            </a:r>
          </a:p>
        </p:txBody>
      </p:sp>
    </p:spTree>
    <p:extLst>
      <p:ext uri="{BB962C8B-B14F-4D97-AF65-F5344CB8AC3E}">
        <p14:creationId xmlns:p14="http://schemas.microsoft.com/office/powerpoint/2010/main" val="2992097942"/>
      </p:ext>
    </p:extLst>
  </p:cSld>
  <p:clrMapOvr>
    <a:masterClrMapping/>
  </p:clrMapOvr>
  <p:timing>
    <p:tnLst>
      <p:par>
        <p:cTn id="1" dur="indefinite" restart="never" nodeType="tmRoot"/>
      </p:par>
    </p:tnLst>
  </p:timing>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50"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533400" y="228600"/>
            <a:ext cx="8117978" cy="487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4" name="TextBox 3"/>
          <p:cNvSpPr txBox="1"/>
          <p:nvPr/>
        </p:nvSpPr>
        <p:spPr>
          <a:xfrm>
            <a:off x="433388" y="5181600"/>
            <a:ext cx="8217990" cy="1384995"/>
          </a:xfrm>
          <a:prstGeom prst="rect">
            <a:avLst/>
          </a:prstGeom>
          <a:solidFill>
            <a:schemeClr val="tx1"/>
          </a:solidFill>
        </p:spPr>
        <p:txBody>
          <a:bodyPr wrap="square" rtlCol="0">
            <a:spAutoFit/>
          </a:bodyPr>
          <a:lstStyle/>
          <a:p>
            <a:pPr algn="just"/>
            <a:r>
              <a:rPr lang="en-US" sz="1200" dirty="0" smtClean="0">
                <a:solidFill>
                  <a:schemeClr val="bg1"/>
                </a:solidFill>
                <a:latin typeface="Arial" pitchFamily="34" charset="0"/>
                <a:cs typeface="Arial" pitchFamily="34" charset="0"/>
              </a:rPr>
              <a:t>The radar illumination of the land surface is used to measure elevation with satellites.  By continuous monitoring of this data, the rate of subsidence of the land surface can be measured.  This map published by Dixon, et.al., 2006 shows the values of subsidence for the New Orleans area in mm/year.  The maximum values over 20 mm/year were all measured on the remaining land surfaces surrounding the Bayou </a:t>
            </a:r>
            <a:r>
              <a:rPr lang="en-US" sz="1200" dirty="0" err="1" smtClean="0">
                <a:solidFill>
                  <a:schemeClr val="bg1"/>
                </a:solidFill>
                <a:latin typeface="Arial" pitchFamily="34" charset="0"/>
                <a:cs typeface="Arial" pitchFamily="34" charset="0"/>
              </a:rPr>
              <a:t>Bienvenue</a:t>
            </a:r>
            <a:r>
              <a:rPr lang="en-US" sz="1200" dirty="0" smtClean="0">
                <a:solidFill>
                  <a:schemeClr val="bg1"/>
                </a:solidFill>
                <a:latin typeface="Arial" pitchFamily="34" charset="0"/>
                <a:cs typeface="Arial" pitchFamily="34" charset="0"/>
              </a:rPr>
              <a:t> Wetland Triangle.  The following sequence of slides will examine the subsurface geology of the area to reveal the mechanisms of subsidence.</a:t>
            </a:r>
          </a:p>
          <a:p>
            <a:pPr algn="just"/>
            <a:endParaRPr lang="en-US" sz="1200" dirty="0" smtClean="0">
              <a:solidFill>
                <a:schemeClr val="bg1"/>
              </a:solidFill>
              <a:latin typeface="Arial" pitchFamily="34" charset="0"/>
              <a:cs typeface="Arial" pitchFamily="34" charset="0"/>
            </a:endParaRPr>
          </a:p>
          <a:p>
            <a:pPr algn="just"/>
            <a:r>
              <a:rPr lang="en-US" sz="1200" b="1" dirty="0" smtClean="0">
                <a:solidFill>
                  <a:schemeClr val="bg1"/>
                </a:solidFill>
                <a:latin typeface="Arial" pitchFamily="34" charset="0"/>
                <a:cs typeface="Arial" pitchFamily="34" charset="0"/>
              </a:rPr>
              <a:t>Dixon, T.H</a:t>
            </a:r>
            <a:r>
              <a:rPr lang="en-US" sz="1200" dirty="0" smtClean="0">
                <a:solidFill>
                  <a:schemeClr val="bg1"/>
                </a:solidFill>
                <a:latin typeface="Arial" pitchFamily="34" charset="0"/>
                <a:cs typeface="Arial" pitchFamily="34" charset="0"/>
              </a:rPr>
              <a:t>., et.al., 2006, Subsidence and flooding in New Orleans, Nature, v. 441, p. 587-588</a:t>
            </a:r>
          </a:p>
        </p:txBody>
      </p:sp>
      <p:sp>
        <p:nvSpPr>
          <p:cNvPr id="5" name="TextBox 4"/>
          <p:cNvSpPr txBox="1"/>
          <p:nvPr/>
        </p:nvSpPr>
        <p:spPr>
          <a:xfrm>
            <a:off x="685800" y="4724400"/>
            <a:ext cx="990600" cy="215444"/>
          </a:xfrm>
          <a:prstGeom prst="rect">
            <a:avLst/>
          </a:prstGeom>
          <a:solidFill>
            <a:schemeClr val="tx1"/>
          </a:solidFill>
        </p:spPr>
        <p:txBody>
          <a:bodyPr wrap="square" rtlCol="0">
            <a:spAutoFit/>
          </a:bodyPr>
          <a:lstStyle/>
          <a:p>
            <a:r>
              <a:rPr lang="en-US" sz="800" dirty="0" smtClean="0">
                <a:solidFill>
                  <a:schemeClr val="bg1"/>
                </a:solidFill>
              </a:rPr>
              <a:t>DIXON, 2006</a:t>
            </a:r>
            <a:endParaRPr lang="en-US" sz="800" dirty="0">
              <a:solidFill>
                <a:schemeClr val="bg1"/>
              </a:solidFill>
            </a:endParaRPr>
          </a:p>
        </p:txBody>
      </p:sp>
    </p:spTree>
    <p:extLst>
      <p:ext uri="{BB962C8B-B14F-4D97-AF65-F5344CB8AC3E}">
        <p14:creationId xmlns:p14="http://schemas.microsoft.com/office/powerpoint/2010/main" val="1759828811"/>
      </p:ext>
    </p:extLst>
  </p:cSld>
  <p:clrMapOvr>
    <a:masterClrMapping/>
  </p:clrMapOvr>
  <p:timing>
    <p:tnLst>
      <p:par>
        <p:cTn id="1" dur="indefinite" restart="never" nodeType="tmRoot"/>
      </p:par>
    </p:tnLst>
  </p:timing>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a:grpSpLocks noChangeAspect="1"/>
          </p:cNvGrpSpPr>
          <p:nvPr/>
        </p:nvGrpSpPr>
        <p:grpSpPr>
          <a:xfrm>
            <a:off x="990600" y="253256"/>
            <a:ext cx="7271042" cy="5029200"/>
            <a:chOff x="76200" y="228600"/>
            <a:chExt cx="8937323" cy="6181725"/>
          </a:xfrm>
        </p:grpSpPr>
        <p:pic>
          <p:nvPicPr>
            <p:cNvPr id="1026"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76200" y="228600"/>
              <a:ext cx="8937323" cy="61817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027" name="Picture 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6200" y="6071950"/>
              <a:ext cx="1051707" cy="3383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5" name="Freeform 4"/>
            <p:cNvSpPr/>
            <p:nvPr/>
          </p:nvSpPr>
          <p:spPr>
            <a:xfrm>
              <a:off x="3809999" y="3352799"/>
              <a:ext cx="1304925" cy="1050925"/>
            </a:xfrm>
            <a:custGeom>
              <a:avLst/>
              <a:gdLst>
                <a:gd name="connsiteX0" fmla="*/ 0 w 1377950"/>
                <a:gd name="connsiteY0" fmla="*/ 133350 h 1085850"/>
                <a:gd name="connsiteX1" fmla="*/ 92075 w 1377950"/>
                <a:gd name="connsiteY1" fmla="*/ 1085850 h 1085850"/>
                <a:gd name="connsiteX2" fmla="*/ 1377950 w 1377950"/>
                <a:gd name="connsiteY2" fmla="*/ 962025 h 1085850"/>
                <a:gd name="connsiteX3" fmla="*/ 1295400 w 1377950"/>
                <a:gd name="connsiteY3" fmla="*/ 0 h 1085850"/>
                <a:gd name="connsiteX4" fmla="*/ 0 w 1377950"/>
                <a:gd name="connsiteY4" fmla="*/ 133350 h 10858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7950" h="1085850">
                  <a:moveTo>
                    <a:pt x="0" y="133350"/>
                  </a:moveTo>
                  <a:lnTo>
                    <a:pt x="92075" y="1085850"/>
                  </a:lnTo>
                  <a:lnTo>
                    <a:pt x="1377950" y="962025"/>
                  </a:lnTo>
                  <a:lnTo>
                    <a:pt x="1295400" y="0"/>
                  </a:lnTo>
                  <a:lnTo>
                    <a:pt x="0" y="133350"/>
                  </a:lnTo>
                  <a:close/>
                </a:path>
              </a:pathLst>
            </a:custGeom>
            <a:noFill/>
            <a:ln w="190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sp>
        <p:nvSpPr>
          <p:cNvPr id="6" name="TextBox 5"/>
          <p:cNvSpPr txBox="1"/>
          <p:nvPr/>
        </p:nvSpPr>
        <p:spPr>
          <a:xfrm>
            <a:off x="433388" y="5486400"/>
            <a:ext cx="8217990" cy="830997"/>
          </a:xfrm>
          <a:prstGeom prst="rect">
            <a:avLst/>
          </a:prstGeom>
          <a:solidFill>
            <a:schemeClr val="tx1"/>
          </a:solidFill>
        </p:spPr>
        <p:txBody>
          <a:bodyPr wrap="square" rtlCol="0">
            <a:spAutoFit/>
          </a:bodyPr>
          <a:lstStyle/>
          <a:p>
            <a:pPr algn="just"/>
            <a:r>
              <a:rPr lang="en-US" sz="1200" dirty="0" smtClean="0">
                <a:solidFill>
                  <a:schemeClr val="bg1"/>
                </a:solidFill>
                <a:latin typeface="Arial" pitchFamily="34" charset="0"/>
                <a:cs typeface="Arial" pitchFamily="34" charset="0"/>
              </a:rPr>
              <a:t>This is the base imagery used for the construction of the following set of slides that will attempt to examine the relationship between the principal geologic features of the area and the patterns of subsidence.  The image is 2012 vintage aerial photography and was downloaded from the La Dept. of Natural Resources </a:t>
            </a:r>
            <a:r>
              <a:rPr lang="en-US" sz="1200" dirty="0" err="1" smtClean="0">
                <a:solidFill>
                  <a:schemeClr val="bg1"/>
                </a:solidFill>
                <a:latin typeface="Arial" pitchFamily="34" charset="0"/>
                <a:cs typeface="Arial" pitchFamily="34" charset="0"/>
              </a:rPr>
              <a:t>Sonris</a:t>
            </a:r>
            <a:r>
              <a:rPr lang="en-US" sz="1200" dirty="0" smtClean="0">
                <a:solidFill>
                  <a:schemeClr val="bg1"/>
                </a:solidFill>
                <a:latin typeface="Arial" pitchFamily="34" charset="0"/>
                <a:cs typeface="Arial" pitchFamily="34" charset="0"/>
              </a:rPr>
              <a:t> website.  The frame of the Bayou </a:t>
            </a:r>
            <a:r>
              <a:rPr lang="en-US" sz="1200" dirty="0" err="1" smtClean="0">
                <a:solidFill>
                  <a:schemeClr val="bg1"/>
                </a:solidFill>
                <a:latin typeface="Arial" pitchFamily="34" charset="0"/>
                <a:cs typeface="Arial" pitchFamily="34" charset="0"/>
              </a:rPr>
              <a:t>Bienvenue</a:t>
            </a:r>
            <a:r>
              <a:rPr lang="en-US" sz="1200" dirty="0" smtClean="0">
                <a:solidFill>
                  <a:schemeClr val="bg1"/>
                </a:solidFill>
                <a:latin typeface="Arial" pitchFamily="34" charset="0"/>
                <a:cs typeface="Arial" pitchFamily="34" charset="0"/>
              </a:rPr>
              <a:t> Wetland Triangle imagery is shown of every slide.</a:t>
            </a:r>
          </a:p>
        </p:txBody>
      </p:sp>
    </p:spTree>
    <p:extLst>
      <p:ext uri="{BB962C8B-B14F-4D97-AF65-F5344CB8AC3E}">
        <p14:creationId xmlns:p14="http://schemas.microsoft.com/office/powerpoint/2010/main" val="2776627447"/>
      </p:ext>
    </p:extLst>
  </p:cSld>
  <p:clrMapOvr>
    <a:masterClrMapping/>
  </p:clrMapOvr>
  <p:timing>
    <p:tnLst>
      <p:par>
        <p:cTn id="1" dur="indefinite" restart="never" nodeType="tmRoot"/>
      </p:par>
    </p:tnLst>
  </p:timing>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a:grpSpLocks noChangeAspect="1"/>
          </p:cNvGrpSpPr>
          <p:nvPr/>
        </p:nvGrpSpPr>
        <p:grpSpPr>
          <a:xfrm>
            <a:off x="850392" y="256032"/>
            <a:ext cx="7407087" cy="5029200"/>
            <a:chOff x="-91021" y="228600"/>
            <a:chExt cx="9104544" cy="6181725"/>
          </a:xfrm>
        </p:grpSpPr>
        <p:pic>
          <p:nvPicPr>
            <p:cNvPr id="1026"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76200" y="228600"/>
              <a:ext cx="8937323" cy="61817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027" name="Picture 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6200" y="6071950"/>
              <a:ext cx="1051707" cy="3383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4098" name="Picture 2"/>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rot="20293951">
              <a:off x="-91021" y="1062788"/>
              <a:ext cx="6514311" cy="46778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sp>
        <p:nvSpPr>
          <p:cNvPr id="6" name="TextBox 5"/>
          <p:cNvSpPr txBox="1"/>
          <p:nvPr/>
        </p:nvSpPr>
        <p:spPr>
          <a:xfrm>
            <a:off x="433388" y="5486400"/>
            <a:ext cx="8217990" cy="1015663"/>
          </a:xfrm>
          <a:prstGeom prst="rect">
            <a:avLst/>
          </a:prstGeom>
          <a:solidFill>
            <a:schemeClr val="tx1"/>
          </a:solidFill>
        </p:spPr>
        <p:txBody>
          <a:bodyPr wrap="square" rtlCol="0">
            <a:spAutoFit/>
          </a:bodyPr>
          <a:lstStyle/>
          <a:p>
            <a:pPr algn="just"/>
            <a:r>
              <a:rPr lang="en-US" sz="1200" dirty="0" smtClean="0">
                <a:solidFill>
                  <a:schemeClr val="bg1"/>
                </a:solidFill>
                <a:latin typeface="Arial" pitchFamily="34" charset="0"/>
                <a:cs typeface="Arial" pitchFamily="34" charset="0"/>
              </a:rPr>
              <a:t>Rogers, et.al., 2008 map of the elevation to the top of the barrier island deposits is placed in its proper orientation relative to the base image.  It is clear that the orientation of distributary channels that underlie the Metairie and </a:t>
            </a:r>
            <a:r>
              <a:rPr lang="en-US" sz="1200" dirty="0" err="1" smtClean="0">
                <a:solidFill>
                  <a:schemeClr val="bg1"/>
                </a:solidFill>
                <a:latin typeface="Arial" pitchFamily="34" charset="0"/>
                <a:cs typeface="Arial" pitchFamily="34" charset="0"/>
              </a:rPr>
              <a:t>Gentilly</a:t>
            </a:r>
            <a:r>
              <a:rPr lang="en-US" sz="1200" dirty="0" smtClean="0">
                <a:solidFill>
                  <a:schemeClr val="bg1"/>
                </a:solidFill>
                <a:latin typeface="Arial" pitchFamily="34" charset="0"/>
                <a:cs typeface="Arial" pitchFamily="34" charset="0"/>
              </a:rPr>
              <a:t> Ridges was controlled by the configuration of the barrier islands.  Apparently the historical river channels ran along the south side of the islands, and the two may have coexisted for some time before the islands slipped below the surface and were covered with delta/river overbank deposits.</a:t>
            </a:r>
          </a:p>
        </p:txBody>
      </p:sp>
      <p:sp>
        <p:nvSpPr>
          <p:cNvPr id="7" name="Freeform 6"/>
          <p:cNvSpPr/>
          <p:nvPr/>
        </p:nvSpPr>
        <p:spPr>
          <a:xfrm>
            <a:off x="4028267" y="2794977"/>
            <a:ext cx="1061634" cy="854990"/>
          </a:xfrm>
          <a:custGeom>
            <a:avLst/>
            <a:gdLst>
              <a:gd name="connsiteX0" fmla="*/ 0 w 1377950"/>
              <a:gd name="connsiteY0" fmla="*/ 133350 h 1085850"/>
              <a:gd name="connsiteX1" fmla="*/ 92075 w 1377950"/>
              <a:gd name="connsiteY1" fmla="*/ 1085850 h 1085850"/>
              <a:gd name="connsiteX2" fmla="*/ 1377950 w 1377950"/>
              <a:gd name="connsiteY2" fmla="*/ 962025 h 1085850"/>
              <a:gd name="connsiteX3" fmla="*/ 1295400 w 1377950"/>
              <a:gd name="connsiteY3" fmla="*/ 0 h 1085850"/>
              <a:gd name="connsiteX4" fmla="*/ 0 w 1377950"/>
              <a:gd name="connsiteY4" fmla="*/ 133350 h 10858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7950" h="1085850">
                <a:moveTo>
                  <a:pt x="0" y="133350"/>
                </a:moveTo>
                <a:lnTo>
                  <a:pt x="92075" y="1085850"/>
                </a:lnTo>
                <a:lnTo>
                  <a:pt x="1377950" y="962025"/>
                </a:lnTo>
                <a:lnTo>
                  <a:pt x="1295400" y="0"/>
                </a:lnTo>
                <a:lnTo>
                  <a:pt x="0" y="133350"/>
                </a:lnTo>
                <a:close/>
              </a:path>
            </a:pathLst>
          </a:custGeom>
          <a:noFill/>
          <a:ln w="190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Tree>
    <p:extLst>
      <p:ext uri="{BB962C8B-B14F-4D97-AF65-F5344CB8AC3E}">
        <p14:creationId xmlns:p14="http://schemas.microsoft.com/office/powerpoint/2010/main" val="1683308872"/>
      </p:ext>
    </p:extLst>
  </p:cSld>
  <p:clrMapOvr>
    <a:masterClrMapping/>
  </p:clrMapOvr>
  <p:timing>
    <p:tnLst>
      <p:par>
        <p:cTn id="1" dur="indefinite" restart="never" nodeType="tmRoot"/>
      </p:par>
    </p:tnLst>
  </p:timing>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 name="Group 12"/>
          <p:cNvGrpSpPr>
            <a:grpSpLocks noChangeAspect="1"/>
          </p:cNvGrpSpPr>
          <p:nvPr/>
        </p:nvGrpSpPr>
        <p:grpSpPr>
          <a:xfrm>
            <a:off x="987552" y="256032"/>
            <a:ext cx="7278792" cy="5029200"/>
            <a:chOff x="66675" y="228600"/>
            <a:chExt cx="8946848" cy="6181725"/>
          </a:xfrm>
        </p:grpSpPr>
        <p:pic>
          <p:nvPicPr>
            <p:cNvPr id="1026"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76200" y="228600"/>
              <a:ext cx="8937323" cy="6181725"/>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027" name="Picture 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6200" y="6071950"/>
              <a:ext cx="1051707" cy="3383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2" name="Freeform 1"/>
            <p:cNvSpPr/>
            <p:nvPr/>
          </p:nvSpPr>
          <p:spPr>
            <a:xfrm>
              <a:off x="66675" y="2362200"/>
              <a:ext cx="4924425" cy="2305050"/>
            </a:xfrm>
            <a:custGeom>
              <a:avLst/>
              <a:gdLst>
                <a:gd name="connsiteX0" fmla="*/ 3552825 w 4924425"/>
                <a:gd name="connsiteY0" fmla="*/ 157163 h 2305050"/>
                <a:gd name="connsiteX1" fmla="*/ 3286125 w 4924425"/>
                <a:gd name="connsiteY1" fmla="*/ 304800 h 2305050"/>
                <a:gd name="connsiteX2" fmla="*/ 3200400 w 4924425"/>
                <a:gd name="connsiteY2" fmla="*/ 338138 h 2305050"/>
                <a:gd name="connsiteX3" fmla="*/ 3143250 w 4924425"/>
                <a:gd name="connsiteY3" fmla="*/ 300038 h 2305050"/>
                <a:gd name="connsiteX4" fmla="*/ 3090863 w 4924425"/>
                <a:gd name="connsiteY4" fmla="*/ 266700 h 2305050"/>
                <a:gd name="connsiteX5" fmla="*/ 3000375 w 4924425"/>
                <a:gd name="connsiteY5" fmla="*/ 295275 h 2305050"/>
                <a:gd name="connsiteX6" fmla="*/ 2890838 w 4924425"/>
                <a:gd name="connsiteY6" fmla="*/ 342900 h 2305050"/>
                <a:gd name="connsiteX7" fmla="*/ 2800350 w 4924425"/>
                <a:gd name="connsiteY7" fmla="*/ 361950 h 2305050"/>
                <a:gd name="connsiteX8" fmla="*/ 2762250 w 4924425"/>
                <a:gd name="connsiteY8" fmla="*/ 395288 h 2305050"/>
                <a:gd name="connsiteX9" fmla="*/ 2747963 w 4924425"/>
                <a:gd name="connsiteY9" fmla="*/ 457200 h 2305050"/>
                <a:gd name="connsiteX10" fmla="*/ 2657475 w 4924425"/>
                <a:gd name="connsiteY10" fmla="*/ 466725 h 2305050"/>
                <a:gd name="connsiteX11" fmla="*/ 2595563 w 4924425"/>
                <a:gd name="connsiteY11" fmla="*/ 490538 h 2305050"/>
                <a:gd name="connsiteX12" fmla="*/ 2490788 w 4924425"/>
                <a:gd name="connsiteY12" fmla="*/ 504825 h 2305050"/>
                <a:gd name="connsiteX13" fmla="*/ 2414588 w 4924425"/>
                <a:gd name="connsiteY13" fmla="*/ 533400 h 2305050"/>
                <a:gd name="connsiteX14" fmla="*/ 2362200 w 4924425"/>
                <a:gd name="connsiteY14" fmla="*/ 581025 h 2305050"/>
                <a:gd name="connsiteX15" fmla="*/ 2366963 w 4924425"/>
                <a:gd name="connsiteY15" fmla="*/ 647700 h 2305050"/>
                <a:gd name="connsiteX16" fmla="*/ 2266950 w 4924425"/>
                <a:gd name="connsiteY16" fmla="*/ 709613 h 2305050"/>
                <a:gd name="connsiteX17" fmla="*/ 2171700 w 4924425"/>
                <a:gd name="connsiteY17" fmla="*/ 728663 h 2305050"/>
                <a:gd name="connsiteX18" fmla="*/ 2024063 w 4924425"/>
                <a:gd name="connsiteY18" fmla="*/ 676275 h 2305050"/>
                <a:gd name="connsiteX19" fmla="*/ 1924050 w 4924425"/>
                <a:gd name="connsiteY19" fmla="*/ 642938 h 2305050"/>
                <a:gd name="connsiteX20" fmla="*/ 1857375 w 4924425"/>
                <a:gd name="connsiteY20" fmla="*/ 647700 h 2305050"/>
                <a:gd name="connsiteX21" fmla="*/ 1747838 w 4924425"/>
                <a:gd name="connsiteY21" fmla="*/ 742950 h 2305050"/>
                <a:gd name="connsiteX22" fmla="*/ 1681163 w 4924425"/>
                <a:gd name="connsiteY22" fmla="*/ 790575 h 2305050"/>
                <a:gd name="connsiteX23" fmla="*/ 1643063 w 4924425"/>
                <a:gd name="connsiteY23" fmla="*/ 823913 h 2305050"/>
                <a:gd name="connsiteX24" fmla="*/ 1690688 w 4924425"/>
                <a:gd name="connsiteY24" fmla="*/ 876300 h 2305050"/>
                <a:gd name="connsiteX25" fmla="*/ 1671638 w 4924425"/>
                <a:gd name="connsiteY25" fmla="*/ 914400 h 2305050"/>
                <a:gd name="connsiteX26" fmla="*/ 1714500 w 4924425"/>
                <a:gd name="connsiteY26" fmla="*/ 976313 h 2305050"/>
                <a:gd name="connsiteX27" fmla="*/ 1638300 w 4924425"/>
                <a:gd name="connsiteY27" fmla="*/ 1057275 h 2305050"/>
                <a:gd name="connsiteX28" fmla="*/ 1524000 w 4924425"/>
                <a:gd name="connsiteY28" fmla="*/ 1109663 h 2305050"/>
                <a:gd name="connsiteX29" fmla="*/ 1485900 w 4924425"/>
                <a:gd name="connsiteY29" fmla="*/ 1109663 h 2305050"/>
                <a:gd name="connsiteX30" fmla="*/ 1452563 w 4924425"/>
                <a:gd name="connsiteY30" fmla="*/ 1057275 h 2305050"/>
                <a:gd name="connsiteX31" fmla="*/ 1485900 w 4924425"/>
                <a:gd name="connsiteY31" fmla="*/ 847725 h 2305050"/>
                <a:gd name="connsiteX32" fmla="*/ 1438275 w 4924425"/>
                <a:gd name="connsiteY32" fmla="*/ 776288 h 2305050"/>
                <a:gd name="connsiteX33" fmla="*/ 1323975 w 4924425"/>
                <a:gd name="connsiteY33" fmla="*/ 781050 h 2305050"/>
                <a:gd name="connsiteX34" fmla="*/ 1219200 w 4924425"/>
                <a:gd name="connsiteY34" fmla="*/ 857250 h 2305050"/>
                <a:gd name="connsiteX35" fmla="*/ 1095375 w 4924425"/>
                <a:gd name="connsiteY35" fmla="*/ 881063 h 2305050"/>
                <a:gd name="connsiteX36" fmla="*/ 938213 w 4924425"/>
                <a:gd name="connsiteY36" fmla="*/ 881063 h 2305050"/>
                <a:gd name="connsiteX37" fmla="*/ 719138 w 4924425"/>
                <a:gd name="connsiteY37" fmla="*/ 938213 h 2305050"/>
                <a:gd name="connsiteX38" fmla="*/ 552450 w 4924425"/>
                <a:gd name="connsiteY38" fmla="*/ 1004888 h 2305050"/>
                <a:gd name="connsiteX39" fmla="*/ 371475 w 4924425"/>
                <a:gd name="connsiteY39" fmla="*/ 1095375 h 2305050"/>
                <a:gd name="connsiteX40" fmla="*/ 238125 w 4924425"/>
                <a:gd name="connsiteY40" fmla="*/ 1185863 h 2305050"/>
                <a:gd name="connsiteX41" fmla="*/ 209550 w 4924425"/>
                <a:gd name="connsiteY41" fmla="*/ 1223963 h 2305050"/>
                <a:gd name="connsiteX42" fmla="*/ 214313 w 4924425"/>
                <a:gd name="connsiteY42" fmla="*/ 1304925 h 2305050"/>
                <a:gd name="connsiteX43" fmla="*/ 252413 w 4924425"/>
                <a:gd name="connsiteY43" fmla="*/ 1309688 h 2305050"/>
                <a:gd name="connsiteX44" fmla="*/ 247650 w 4924425"/>
                <a:gd name="connsiteY44" fmla="*/ 1395413 h 2305050"/>
                <a:gd name="connsiteX45" fmla="*/ 285750 w 4924425"/>
                <a:gd name="connsiteY45" fmla="*/ 1481138 h 2305050"/>
                <a:gd name="connsiteX46" fmla="*/ 376238 w 4924425"/>
                <a:gd name="connsiteY46" fmla="*/ 1476375 h 2305050"/>
                <a:gd name="connsiteX47" fmla="*/ 585788 w 4924425"/>
                <a:gd name="connsiteY47" fmla="*/ 1395413 h 2305050"/>
                <a:gd name="connsiteX48" fmla="*/ 681038 w 4924425"/>
                <a:gd name="connsiteY48" fmla="*/ 1314450 h 2305050"/>
                <a:gd name="connsiteX49" fmla="*/ 766763 w 4924425"/>
                <a:gd name="connsiteY49" fmla="*/ 1247775 h 2305050"/>
                <a:gd name="connsiteX50" fmla="*/ 838200 w 4924425"/>
                <a:gd name="connsiteY50" fmla="*/ 1195388 h 2305050"/>
                <a:gd name="connsiteX51" fmla="*/ 871538 w 4924425"/>
                <a:gd name="connsiteY51" fmla="*/ 1214438 h 2305050"/>
                <a:gd name="connsiteX52" fmla="*/ 871538 w 4924425"/>
                <a:gd name="connsiteY52" fmla="*/ 1214438 h 2305050"/>
                <a:gd name="connsiteX53" fmla="*/ 819150 w 4924425"/>
                <a:gd name="connsiteY53" fmla="*/ 1314450 h 2305050"/>
                <a:gd name="connsiteX54" fmla="*/ 871538 w 4924425"/>
                <a:gd name="connsiteY54" fmla="*/ 1385888 h 2305050"/>
                <a:gd name="connsiteX55" fmla="*/ 895350 w 4924425"/>
                <a:gd name="connsiteY55" fmla="*/ 1509713 h 2305050"/>
                <a:gd name="connsiteX56" fmla="*/ 847725 w 4924425"/>
                <a:gd name="connsiteY56" fmla="*/ 1547813 h 2305050"/>
                <a:gd name="connsiteX57" fmla="*/ 719138 w 4924425"/>
                <a:gd name="connsiteY57" fmla="*/ 1514475 h 2305050"/>
                <a:gd name="connsiteX58" fmla="*/ 614363 w 4924425"/>
                <a:gd name="connsiteY58" fmla="*/ 1504950 h 2305050"/>
                <a:gd name="connsiteX59" fmla="*/ 461963 w 4924425"/>
                <a:gd name="connsiteY59" fmla="*/ 1533525 h 2305050"/>
                <a:gd name="connsiteX60" fmla="*/ 366713 w 4924425"/>
                <a:gd name="connsiteY60" fmla="*/ 1552575 h 2305050"/>
                <a:gd name="connsiteX61" fmla="*/ 271463 w 4924425"/>
                <a:gd name="connsiteY61" fmla="*/ 1552575 h 2305050"/>
                <a:gd name="connsiteX62" fmla="*/ 176213 w 4924425"/>
                <a:gd name="connsiteY62" fmla="*/ 1524000 h 2305050"/>
                <a:gd name="connsiteX63" fmla="*/ 114300 w 4924425"/>
                <a:gd name="connsiteY63" fmla="*/ 1519238 h 2305050"/>
                <a:gd name="connsiteX64" fmla="*/ 28575 w 4924425"/>
                <a:gd name="connsiteY64" fmla="*/ 1600200 h 2305050"/>
                <a:gd name="connsiteX65" fmla="*/ 14288 w 4924425"/>
                <a:gd name="connsiteY65" fmla="*/ 1685925 h 2305050"/>
                <a:gd name="connsiteX66" fmla="*/ 0 w 4924425"/>
                <a:gd name="connsiteY66" fmla="*/ 1800225 h 2305050"/>
                <a:gd name="connsiteX67" fmla="*/ 38100 w 4924425"/>
                <a:gd name="connsiteY67" fmla="*/ 1828800 h 2305050"/>
                <a:gd name="connsiteX68" fmla="*/ 223838 w 4924425"/>
                <a:gd name="connsiteY68" fmla="*/ 1838325 h 2305050"/>
                <a:gd name="connsiteX69" fmla="*/ 395288 w 4924425"/>
                <a:gd name="connsiteY69" fmla="*/ 1905000 h 2305050"/>
                <a:gd name="connsiteX70" fmla="*/ 385763 w 4924425"/>
                <a:gd name="connsiteY70" fmla="*/ 1985963 h 2305050"/>
                <a:gd name="connsiteX71" fmla="*/ 295275 w 4924425"/>
                <a:gd name="connsiteY71" fmla="*/ 2062163 h 2305050"/>
                <a:gd name="connsiteX72" fmla="*/ 233363 w 4924425"/>
                <a:gd name="connsiteY72" fmla="*/ 2152650 h 2305050"/>
                <a:gd name="connsiteX73" fmla="*/ 228600 w 4924425"/>
                <a:gd name="connsiteY73" fmla="*/ 2195513 h 2305050"/>
                <a:gd name="connsiteX74" fmla="*/ 381000 w 4924425"/>
                <a:gd name="connsiteY74" fmla="*/ 2171700 h 2305050"/>
                <a:gd name="connsiteX75" fmla="*/ 533400 w 4924425"/>
                <a:gd name="connsiteY75" fmla="*/ 2157413 h 2305050"/>
                <a:gd name="connsiteX76" fmla="*/ 623888 w 4924425"/>
                <a:gd name="connsiteY76" fmla="*/ 2176463 h 2305050"/>
                <a:gd name="connsiteX77" fmla="*/ 690563 w 4924425"/>
                <a:gd name="connsiteY77" fmla="*/ 2138363 h 2305050"/>
                <a:gd name="connsiteX78" fmla="*/ 742950 w 4924425"/>
                <a:gd name="connsiteY78" fmla="*/ 2209800 h 2305050"/>
                <a:gd name="connsiteX79" fmla="*/ 790575 w 4924425"/>
                <a:gd name="connsiteY79" fmla="*/ 2209800 h 2305050"/>
                <a:gd name="connsiteX80" fmla="*/ 838200 w 4924425"/>
                <a:gd name="connsiteY80" fmla="*/ 2209800 h 2305050"/>
                <a:gd name="connsiteX81" fmla="*/ 909638 w 4924425"/>
                <a:gd name="connsiteY81" fmla="*/ 2128838 h 2305050"/>
                <a:gd name="connsiteX82" fmla="*/ 862013 w 4924425"/>
                <a:gd name="connsiteY82" fmla="*/ 2043113 h 2305050"/>
                <a:gd name="connsiteX83" fmla="*/ 904875 w 4924425"/>
                <a:gd name="connsiteY83" fmla="*/ 1971675 h 2305050"/>
                <a:gd name="connsiteX84" fmla="*/ 971550 w 4924425"/>
                <a:gd name="connsiteY84" fmla="*/ 1952625 h 2305050"/>
                <a:gd name="connsiteX85" fmla="*/ 1071563 w 4924425"/>
                <a:gd name="connsiteY85" fmla="*/ 2038350 h 2305050"/>
                <a:gd name="connsiteX86" fmla="*/ 1176338 w 4924425"/>
                <a:gd name="connsiteY86" fmla="*/ 2090738 h 2305050"/>
                <a:gd name="connsiteX87" fmla="*/ 1276350 w 4924425"/>
                <a:gd name="connsiteY87" fmla="*/ 2052638 h 2305050"/>
                <a:gd name="connsiteX88" fmla="*/ 1243013 w 4924425"/>
                <a:gd name="connsiteY88" fmla="*/ 1976438 h 2305050"/>
                <a:gd name="connsiteX89" fmla="*/ 1214438 w 4924425"/>
                <a:gd name="connsiteY89" fmla="*/ 1914525 h 2305050"/>
                <a:gd name="connsiteX90" fmla="*/ 1247775 w 4924425"/>
                <a:gd name="connsiteY90" fmla="*/ 1866900 h 2305050"/>
                <a:gd name="connsiteX91" fmla="*/ 1371600 w 4924425"/>
                <a:gd name="connsiteY91" fmla="*/ 1857375 h 2305050"/>
                <a:gd name="connsiteX92" fmla="*/ 1476375 w 4924425"/>
                <a:gd name="connsiteY92" fmla="*/ 1900238 h 2305050"/>
                <a:gd name="connsiteX93" fmla="*/ 1524000 w 4924425"/>
                <a:gd name="connsiteY93" fmla="*/ 1995488 h 2305050"/>
                <a:gd name="connsiteX94" fmla="*/ 1481138 w 4924425"/>
                <a:gd name="connsiteY94" fmla="*/ 2081213 h 2305050"/>
                <a:gd name="connsiteX95" fmla="*/ 1490663 w 4924425"/>
                <a:gd name="connsiteY95" fmla="*/ 2152650 h 2305050"/>
                <a:gd name="connsiteX96" fmla="*/ 1557338 w 4924425"/>
                <a:gd name="connsiteY96" fmla="*/ 2247900 h 2305050"/>
                <a:gd name="connsiteX97" fmla="*/ 1619250 w 4924425"/>
                <a:gd name="connsiteY97" fmla="*/ 2305050 h 2305050"/>
                <a:gd name="connsiteX98" fmla="*/ 1690688 w 4924425"/>
                <a:gd name="connsiteY98" fmla="*/ 2305050 h 2305050"/>
                <a:gd name="connsiteX99" fmla="*/ 1781175 w 4924425"/>
                <a:gd name="connsiteY99" fmla="*/ 2200275 h 2305050"/>
                <a:gd name="connsiteX100" fmla="*/ 1895475 w 4924425"/>
                <a:gd name="connsiteY100" fmla="*/ 2143125 h 2305050"/>
                <a:gd name="connsiteX101" fmla="*/ 2043113 w 4924425"/>
                <a:gd name="connsiteY101" fmla="*/ 2028825 h 2305050"/>
                <a:gd name="connsiteX102" fmla="*/ 2105025 w 4924425"/>
                <a:gd name="connsiteY102" fmla="*/ 1947863 h 2305050"/>
                <a:gd name="connsiteX103" fmla="*/ 2109788 w 4924425"/>
                <a:gd name="connsiteY103" fmla="*/ 1876425 h 2305050"/>
                <a:gd name="connsiteX104" fmla="*/ 2071688 w 4924425"/>
                <a:gd name="connsiteY104" fmla="*/ 1866900 h 2305050"/>
                <a:gd name="connsiteX105" fmla="*/ 1985963 w 4924425"/>
                <a:gd name="connsiteY105" fmla="*/ 1866900 h 2305050"/>
                <a:gd name="connsiteX106" fmla="*/ 1871663 w 4924425"/>
                <a:gd name="connsiteY106" fmla="*/ 1919288 h 2305050"/>
                <a:gd name="connsiteX107" fmla="*/ 1752600 w 4924425"/>
                <a:gd name="connsiteY107" fmla="*/ 1990725 h 2305050"/>
                <a:gd name="connsiteX108" fmla="*/ 1681163 w 4924425"/>
                <a:gd name="connsiteY108" fmla="*/ 2066925 h 2305050"/>
                <a:gd name="connsiteX109" fmla="*/ 1609725 w 4924425"/>
                <a:gd name="connsiteY109" fmla="*/ 2085975 h 2305050"/>
                <a:gd name="connsiteX110" fmla="*/ 1595438 w 4924425"/>
                <a:gd name="connsiteY110" fmla="*/ 2028825 h 2305050"/>
                <a:gd name="connsiteX111" fmla="*/ 1638300 w 4924425"/>
                <a:gd name="connsiteY111" fmla="*/ 1928813 h 2305050"/>
                <a:gd name="connsiteX112" fmla="*/ 1657350 w 4924425"/>
                <a:gd name="connsiteY112" fmla="*/ 1819275 h 2305050"/>
                <a:gd name="connsiteX113" fmla="*/ 1600200 w 4924425"/>
                <a:gd name="connsiteY113" fmla="*/ 1690688 h 2305050"/>
                <a:gd name="connsiteX114" fmla="*/ 1538288 w 4924425"/>
                <a:gd name="connsiteY114" fmla="*/ 1557338 h 2305050"/>
                <a:gd name="connsiteX115" fmla="*/ 1509713 w 4924425"/>
                <a:gd name="connsiteY115" fmla="*/ 1490663 h 2305050"/>
                <a:gd name="connsiteX116" fmla="*/ 1562100 w 4924425"/>
                <a:gd name="connsiteY116" fmla="*/ 1457325 h 2305050"/>
                <a:gd name="connsiteX117" fmla="*/ 1719263 w 4924425"/>
                <a:gd name="connsiteY117" fmla="*/ 1438275 h 2305050"/>
                <a:gd name="connsiteX118" fmla="*/ 1814513 w 4924425"/>
                <a:gd name="connsiteY118" fmla="*/ 1466850 h 2305050"/>
                <a:gd name="connsiteX119" fmla="*/ 1981200 w 4924425"/>
                <a:gd name="connsiteY119" fmla="*/ 1423988 h 2305050"/>
                <a:gd name="connsiteX120" fmla="*/ 2185988 w 4924425"/>
                <a:gd name="connsiteY120" fmla="*/ 1395413 h 2305050"/>
                <a:gd name="connsiteX121" fmla="*/ 2347913 w 4924425"/>
                <a:gd name="connsiteY121" fmla="*/ 1404938 h 2305050"/>
                <a:gd name="connsiteX122" fmla="*/ 2471738 w 4924425"/>
                <a:gd name="connsiteY122" fmla="*/ 1414463 h 2305050"/>
                <a:gd name="connsiteX123" fmla="*/ 2657475 w 4924425"/>
                <a:gd name="connsiteY123" fmla="*/ 1328738 h 2305050"/>
                <a:gd name="connsiteX124" fmla="*/ 2852738 w 4924425"/>
                <a:gd name="connsiteY124" fmla="*/ 1166813 h 2305050"/>
                <a:gd name="connsiteX125" fmla="*/ 2909888 w 4924425"/>
                <a:gd name="connsiteY125" fmla="*/ 1128713 h 2305050"/>
                <a:gd name="connsiteX126" fmla="*/ 3043238 w 4924425"/>
                <a:gd name="connsiteY126" fmla="*/ 1076325 h 2305050"/>
                <a:gd name="connsiteX127" fmla="*/ 3195638 w 4924425"/>
                <a:gd name="connsiteY127" fmla="*/ 971550 h 2305050"/>
                <a:gd name="connsiteX128" fmla="*/ 3390900 w 4924425"/>
                <a:gd name="connsiteY128" fmla="*/ 919163 h 2305050"/>
                <a:gd name="connsiteX129" fmla="*/ 3581400 w 4924425"/>
                <a:gd name="connsiteY129" fmla="*/ 842963 h 2305050"/>
                <a:gd name="connsiteX130" fmla="*/ 3767138 w 4924425"/>
                <a:gd name="connsiteY130" fmla="*/ 747713 h 2305050"/>
                <a:gd name="connsiteX131" fmla="*/ 3933825 w 4924425"/>
                <a:gd name="connsiteY131" fmla="*/ 690563 h 2305050"/>
                <a:gd name="connsiteX132" fmla="*/ 4176713 w 4924425"/>
                <a:gd name="connsiteY132" fmla="*/ 609600 h 2305050"/>
                <a:gd name="connsiteX133" fmla="*/ 4410075 w 4924425"/>
                <a:gd name="connsiteY133" fmla="*/ 619125 h 2305050"/>
                <a:gd name="connsiteX134" fmla="*/ 4491038 w 4924425"/>
                <a:gd name="connsiteY134" fmla="*/ 661988 h 2305050"/>
                <a:gd name="connsiteX135" fmla="*/ 4500563 w 4924425"/>
                <a:gd name="connsiteY135" fmla="*/ 747713 h 2305050"/>
                <a:gd name="connsiteX136" fmla="*/ 4595813 w 4924425"/>
                <a:gd name="connsiteY136" fmla="*/ 795338 h 2305050"/>
                <a:gd name="connsiteX137" fmla="*/ 4752975 w 4924425"/>
                <a:gd name="connsiteY137" fmla="*/ 795338 h 2305050"/>
                <a:gd name="connsiteX138" fmla="*/ 4872038 w 4924425"/>
                <a:gd name="connsiteY138" fmla="*/ 771525 h 2305050"/>
                <a:gd name="connsiteX139" fmla="*/ 4924425 w 4924425"/>
                <a:gd name="connsiteY139" fmla="*/ 695325 h 2305050"/>
                <a:gd name="connsiteX140" fmla="*/ 4905375 w 4924425"/>
                <a:gd name="connsiteY140" fmla="*/ 590550 h 2305050"/>
                <a:gd name="connsiteX141" fmla="*/ 4838700 w 4924425"/>
                <a:gd name="connsiteY141" fmla="*/ 519113 h 2305050"/>
                <a:gd name="connsiteX142" fmla="*/ 4719638 w 4924425"/>
                <a:gd name="connsiteY142" fmla="*/ 509588 h 2305050"/>
                <a:gd name="connsiteX143" fmla="*/ 4648200 w 4924425"/>
                <a:gd name="connsiteY143" fmla="*/ 485775 h 2305050"/>
                <a:gd name="connsiteX144" fmla="*/ 4648200 w 4924425"/>
                <a:gd name="connsiteY144" fmla="*/ 400050 h 2305050"/>
                <a:gd name="connsiteX145" fmla="*/ 4657725 w 4924425"/>
                <a:gd name="connsiteY145" fmla="*/ 323850 h 2305050"/>
                <a:gd name="connsiteX146" fmla="*/ 4605338 w 4924425"/>
                <a:gd name="connsiteY146" fmla="*/ 223838 h 2305050"/>
                <a:gd name="connsiteX147" fmla="*/ 4548188 w 4924425"/>
                <a:gd name="connsiteY147" fmla="*/ 157163 h 2305050"/>
                <a:gd name="connsiteX148" fmla="*/ 4495800 w 4924425"/>
                <a:gd name="connsiteY148" fmla="*/ 104775 h 2305050"/>
                <a:gd name="connsiteX149" fmla="*/ 4410075 w 4924425"/>
                <a:gd name="connsiteY149" fmla="*/ 142875 h 2305050"/>
                <a:gd name="connsiteX150" fmla="*/ 4333875 w 4924425"/>
                <a:gd name="connsiteY150" fmla="*/ 157163 h 2305050"/>
                <a:gd name="connsiteX151" fmla="*/ 4391025 w 4924425"/>
                <a:gd name="connsiteY151" fmla="*/ 0 h 2305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Lst>
              <a:rect l="l" t="t" r="r" b="b"/>
              <a:pathLst>
                <a:path w="4924425" h="2305050">
                  <a:moveTo>
                    <a:pt x="3552825" y="157163"/>
                  </a:moveTo>
                  <a:lnTo>
                    <a:pt x="3286125" y="304800"/>
                  </a:lnTo>
                  <a:lnTo>
                    <a:pt x="3200400" y="338138"/>
                  </a:lnTo>
                  <a:lnTo>
                    <a:pt x="3143250" y="300038"/>
                  </a:lnTo>
                  <a:lnTo>
                    <a:pt x="3090863" y="266700"/>
                  </a:lnTo>
                  <a:lnTo>
                    <a:pt x="3000375" y="295275"/>
                  </a:lnTo>
                  <a:lnTo>
                    <a:pt x="2890838" y="342900"/>
                  </a:lnTo>
                  <a:lnTo>
                    <a:pt x="2800350" y="361950"/>
                  </a:lnTo>
                  <a:lnTo>
                    <a:pt x="2762250" y="395288"/>
                  </a:lnTo>
                  <a:lnTo>
                    <a:pt x="2747963" y="457200"/>
                  </a:lnTo>
                  <a:lnTo>
                    <a:pt x="2657475" y="466725"/>
                  </a:lnTo>
                  <a:lnTo>
                    <a:pt x="2595563" y="490538"/>
                  </a:lnTo>
                  <a:lnTo>
                    <a:pt x="2490788" y="504825"/>
                  </a:lnTo>
                  <a:lnTo>
                    <a:pt x="2414588" y="533400"/>
                  </a:lnTo>
                  <a:lnTo>
                    <a:pt x="2362200" y="581025"/>
                  </a:lnTo>
                  <a:lnTo>
                    <a:pt x="2366963" y="647700"/>
                  </a:lnTo>
                  <a:lnTo>
                    <a:pt x="2266950" y="709613"/>
                  </a:lnTo>
                  <a:lnTo>
                    <a:pt x="2171700" y="728663"/>
                  </a:lnTo>
                  <a:lnTo>
                    <a:pt x="2024063" y="676275"/>
                  </a:lnTo>
                  <a:lnTo>
                    <a:pt x="1924050" y="642938"/>
                  </a:lnTo>
                  <a:lnTo>
                    <a:pt x="1857375" y="647700"/>
                  </a:lnTo>
                  <a:lnTo>
                    <a:pt x="1747838" y="742950"/>
                  </a:lnTo>
                  <a:lnTo>
                    <a:pt x="1681163" y="790575"/>
                  </a:lnTo>
                  <a:lnTo>
                    <a:pt x="1643063" y="823913"/>
                  </a:lnTo>
                  <a:lnTo>
                    <a:pt x="1690688" y="876300"/>
                  </a:lnTo>
                  <a:lnTo>
                    <a:pt x="1671638" y="914400"/>
                  </a:lnTo>
                  <a:lnTo>
                    <a:pt x="1714500" y="976313"/>
                  </a:lnTo>
                  <a:lnTo>
                    <a:pt x="1638300" y="1057275"/>
                  </a:lnTo>
                  <a:lnTo>
                    <a:pt x="1524000" y="1109663"/>
                  </a:lnTo>
                  <a:lnTo>
                    <a:pt x="1485900" y="1109663"/>
                  </a:lnTo>
                  <a:lnTo>
                    <a:pt x="1452563" y="1057275"/>
                  </a:lnTo>
                  <a:lnTo>
                    <a:pt x="1485900" y="847725"/>
                  </a:lnTo>
                  <a:lnTo>
                    <a:pt x="1438275" y="776288"/>
                  </a:lnTo>
                  <a:lnTo>
                    <a:pt x="1323975" y="781050"/>
                  </a:lnTo>
                  <a:lnTo>
                    <a:pt x="1219200" y="857250"/>
                  </a:lnTo>
                  <a:lnTo>
                    <a:pt x="1095375" y="881063"/>
                  </a:lnTo>
                  <a:lnTo>
                    <a:pt x="938213" y="881063"/>
                  </a:lnTo>
                  <a:lnTo>
                    <a:pt x="719138" y="938213"/>
                  </a:lnTo>
                  <a:lnTo>
                    <a:pt x="552450" y="1004888"/>
                  </a:lnTo>
                  <a:lnTo>
                    <a:pt x="371475" y="1095375"/>
                  </a:lnTo>
                  <a:lnTo>
                    <a:pt x="238125" y="1185863"/>
                  </a:lnTo>
                  <a:lnTo>
                    <a:pt x="209550" y="1223963"/>
                  </a:lnTo>
                  <a:lnTo>
                    <a:pt x="214313" y="1304925"/>
                  </a:lnTo>
                  <a:lnTo>
                    <a:pt x="252413" y="1309688"/>
                  </a:lnTo>
                  <a:lnTo>
                    <a:pt x="247650" y="1395413"/>
                  </a:lnTo>
                  <a:lnTo>
                    <a:pt x="285750" y="1481138"/>
                  </a:lnTo>
                  <a:lnTo>
                    <a:pt x="376238" y="1476375"/>
                  </a:lnTo>
                  <a:lnTo>
                    <a:pt x="585788" y="1395413"/>
                  </a:lnTo>
                  <a:lnTo>
                    <a:pt x="681038" y="1314450"/>
                  </a:lnTo>
                  <a:lnTo>
                    <a:pt x="766763" y="1247775"/>
                  </a:lnTo>
                  <a:lnTo>
                    <a:pt x="838200" y="1195388"/>
                  </a:lnTo>
                  <a:lnTo>
                    <a:pt x="871538" y="1214438"/>
                  </a:lnTo>
                  <a:lnTo>
                    <a:pt x="871538" y="1214438"/>
                  </a:lnTo>
                  <a:lnTo>
                    <a:pt x="819150" y="1314450"/>
                  </a:lnTo>
                  <a:lnTo>
                    <a:pt x="871538" y="1385888"/>
                  </a:lnTo>
                  <a:lnTo>
                    <a:pt x="895350" y="1509713"/>
                  </a:lnTo>
                  <a:lnTo>
                    <a:pt x="847725" y="1547813"/>
                  </a:lnTo>
                  <a:lnTo>
                    <a:pt x="719138" y="1514475"/>
                  </a:lnTo>
                  <a:lnTo>
                    <a:pt x="614363" y="1504950"/>
                  </a:lnTo>
                  <a:lnTo>
                    <a:pt x="461963" y="1533525"/>
                  </a:lnTo>
                  <a:lnTo>
                    <a:pt x="366713" y="1552575"/>
                  </a:lnTo>
                  <a:lnTo>
                    <a:pt x="271463" y="1552575"/>
                  </a:lnTo>
                  <a:lnTo>
                    <a:pt x="176213" y="1524000"/>
                  </a:lnTo>
                  <a:lnTo>
                    <a:pt x="114300" y="1519238"/>
                  </a:lnTo>
                  <a:lnTo>
                    <a:pt x="28575" y="1600200"/>
                  </a:lnTo>
                  <a:lnTo>
                    <a:pt x="14288" y="1685925"/>
                  </a:lnTo>
                  <a:lnTo>
                    <a:pt x="0" y="1800225"/>
                  </a:lnTo>
                  <a:lnTo>
                    <a:pt x="38100" y="1828800"/>
                  </a:lnTo>
                  <a:lnTo>
                    <a:pt x="223838" y="1838325"/>
                  </a:lnTo>
                  <a:lnTo>
                    <a:pt x="395288" y="1905000"/>
                  </a:lnTo>
                  <a:lnTo>
                    <a:pt x="385763" y="1985963"/>
                  </a:lnTo>
                  <a:lnTo>
                    <a:pt x="295275" y="2062163"/>
                  </a:lnTo>
                  <a:lnTo>
                    <a:pt x="233363" y="2152650"/>
                  </a:lnTo>
                  <a:lnTo>
                    <a:pt x="228600" y="2195513"/>
                  </a:lnTo>
                  <a:lnTo>
                    <a:pt x="381000" y="2171700"/>
                  </a:lnTo>
                  <a:lnTo>
                    <a:pt x="533400" y="2157413"/>
                  </a:lnTo>
                  <a:lnTo>
                    <a:pt x="623888" y="2176463"/>
                  </a:lnTo>
                  <a:lnTo>
                    <a:pt x="690563" y="2138363"/>
                  </a:lnTo>
                  <a:lnTo>
                    <a:pt x="742950" y="2209800"/>
                  </a:lnTo>
                  <a:lnTo>
                    <a:pt x="790575" y="2209800"/>
                  </a:lnTo>
                  <a:lnTo>
                    <a:pt x="838200" y="2209800"/>
                  </a:lnTo>
                  <a:lnTo>
                    <a:pt x="909638" y="2128838"/>
                  </a:lnTo>
                  <a:lnTo>
                    <a:pt x="862013" y="2043113"/>
                  </a:lnTo>
                  <a:lnTo>
                    <a:pt x="904875" y="1971675"/>
                  </a:lnTo>
                  <a:lnTo>
                    <a:pt x="971550" y="1952625"/>
                  </a:lnTo>
                  <a:lnTo>
                    <a:pt x="1071563" y="2038350"/>
                  </a:lnTo>
                  <a:lnTo>
                    <a:pt x="1176338" y="2090738"/>
                  </a:lnTo>
                  <a:lnTo>
                    <a:pt x="1276350" y="2052638"/>
                  </a:lnTo>
                  <a:lnTo>
                    <a:pt x="1243013" y="1976438"/>
                  </a:lnTo>
                  <a:lnTo>
                    <a:pt x="1214438" y="1914525"/>
                  </a:lnTo>
                  <a:lnTo>
                    <a:pt x="1247775" y="1866900"/>
                  </a:lnTo>
                  <a:lnTo>
                    <a:pt x="1371600" y="1857375"/>
                  </a:lnTo>
                  <a:lnTo>
                    <a:pt x="1476375" y="1900238"/>
                  </a:lnTo>
                  <a:lnTo>
                    <a:pt x="1524000" y="1995488"/>
                  </a:lnTo>
                  <a:lnTo>
                    <a:pt x="1481138" y="2081213"/>
                  </a:lnTo>
                  <a:lnTo>
                    <a:pt x="1490663" y="2152650"/>
                  </a:lnTo>
                  <a:lnTo>
                    <a:pt x="1557338" y="2247900"/>
                  </a:lnTo>
                  <a:lnTo>
                    <a:pt x="1619250" y="2305050"/>
                  </a:lnTo>
                  <a:lnTo>
                    <a:pt x="1690688" y="2305050"/>
                  </a:lnTo>
                  <a:lnTo>
                    <a:pt x="1781175" y="2200275"/>
                  </a:lnTo>
                  <a:lnTo>
                    <a:pt x="1895475" y="2143125"/>
                  </a:lnTo>
                  <a:lnTo>
                    <a:pt x="2043113" y="2028825"/>
                  </a:lnTo>
                  <a:lnTo>
                    <a:pt x="2105025" y="1947863"/>
                  </a:lnTo>
                  <a:lnTo>
                    <a:pt x="2109788" y="1876425"/>
                  </a:lnTo>
                  <a:lnTo>
                    <a:pt x="2071688" y="1866900"/>
                  </a:lnTo>
                  <a:lnTo>
                    <a:pt x="1985963" y="1866900"/>
                  </a:lnTo>
                  <a:lnTo>
                    <a:pt x="1871663" y="1919288"/>
                  </a:lnTo>
                  <a:lnTo>
                    <a:pt x="1752600" y="1990725"/>
                  </a:lnTo>
                  <a:lnTo>
                    <a:pt x="1681163" y="2066925"/>
                  </a:lnTo>
                  <a:lnTo>
                    <a:pt x="1609725" y="2085975"/>
                  </a:lnTo>
                  <a:lnTo>
                    <a:pt x="1595438" y="2028825"/>
                  </a:lnTo>
                  <a:lnTo>
                    <a:pt x="1638300" y="1928813"/>
                  </a:lnTo>
                  <a:lnTo>
                    <a:pt x="1657350" y="1819275"/>
                  </a:lnTo>
                  <a:lnTo>
                    <a:pt x="1600200" y="1690688"/>
                  </a:lnTo>
                  <a:lnTo>
                    <a:pt x="1538288" y="1557338"/>
                  </a:lnTo>
                  <a:lnTo>
                    <a:pt x="1509713" y="1490663"/>
                  </a:lnTo>
                  <a:lnTo>
                    <a:pt x="1562100" y="1457325"/>
                  </a:lnTo>
                  <a:lnTo>
                    <a:pt x="1719263" y="1438275"/>
                  </a:lnTo>
                  <a:lnTo>
                    <a:pt x="1814513" y="1466850"/>
                  </a:lnTo>
                  <a:lnTo>
                    <a:pt x="1981200" y="1423988"/>
                  </a:lnTo>
                  <a:lnTo>
                    <a:pt x="2185988" y="1395413"/>
                  </a:lnTo>
                  <a:lnTo>
                    <a:pt x="2347913" y="1404938"/>
                  </a:lnTo>
                  <a:lnTo>
                    <a:pt x="2471738" y="1414463"/>
                  </a:lnTo>
                  <a:lnTo>
                    <a:pt x="2657475" y="1328738"/>
                  </a:lnTo>
                  <a:lnTo>
                    <a:pt x="2852738" y="1166813"/>
                  </a:lnTo>
                  <a:lnTo>
                    <a:pt x="2909888" y="1128713"/>
                  </a:lnTo>
                  <a:lnTo>
                    <a:pt x="3043238" y="1076325"/>
                  </a:lnTo>
                  <a:lnTo>
                    <a:pt x="3195638" y="971550"/>
                  </a:lnTo>
                  <a:lnTo>
                    <a:pt x="3390900" y="919163"/>
                  </a:lnTo>
                  <a:lnTo>
                    <a:pt x="3581400" y="842963"/>
                  </a:lnTo>
                  <a:lnTo>
                    <a:pt x="3767138" y="747713"/>
                  </a:lnTo>
                  <a:lnTo>
                    <a:pt x="3933825" y="690563"/>
                  </a:lnTo>
                  <a:lnTo>
                    <a:pt x="4176713" y="609600"/>
                  </a:lnTo>
                  <a:lnTo>
                    <a:pt x="4410075" y="619125"/>
                  </a:lnTo>
                  <a:lnTo>
                    <a:pt x="4491038" y="661988"/>
                  </a:lnTo>
                  <a:lnTo>
                    <a:pt x="4500563" y="747713"/>
                  </a:lnTo>
                  <a:lnTo>
                    <a:pt x="4595813" y="795338"/>
                  </a:lnTo>
                  <a:lnTo>
                    <a:pt x="4752975" y="795338"/>
                  </a:lnTo>
                  <a:lnTo>
                    <a:pt x="4872038" y="771525"/>
                  </a:lnTo>
                  <a:lnTo>
                    <a:pt x="4924425" y="695325"/>
                  </a:lnTo>
                  <a:lnTo>
                    <a:pt x="4905375" y="590550"/>
                  </a:lnTo>
                  <a:lnTo>
                    <a:pt x="4838700" y="519113"/>
                  </a:lnTo>
                  <a:lnTo>
                    <a:pt x="4719638" y="509588"/>
                  </a:lnTo>
                  <a:lnTo>
                    <a:pt x="4648200" y="485775"/>
                  </a:lnTo>
                  <a:lnTo>
                    <a:pt x="4648200" y="400050"/>
                  </a:lnTo>
                  <a:lnTo>
                    <a:pt x="4657725" y="323850"/>
                  </a:lnTo>
                  <a:lnTo>
                    <a:pt x="4605338" y="223838"/>
                  </a:lnTo>
                  <a:lnTo>
                    <a:pt x="4548188" y="157163"/>
                  </a:lnTo>
                  <a:lnTo>
                    <a:pt x="4495800" y="104775"/>
                  </a:lnTo>
                  <a:lnTo>
                    <a:pt x="4410075" y="142875"/>
                  </a:lnTo>
                  <a:lnTo>
                    <a:pt x="4333875" y="157163"/>
                  </a:lnTo>
                  <a:lnTo>
                    <a:pt x="4391025" y="0"/>
                  </a:lnTo>
                </a:path>
              </a:pathLst>
            </a:custGeom>
            <a:noFill/>
            <a:ln w="9525">
              <a:solidFill>
                <a:srgbClr val="66FF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800">
                <a:solidFill>
                  <a:srgbClr val="66FFFF"/>
                </a:solidFill>
              </a:endParaRPr>
            </a:p>
          </p:txBody>
        </p:sp>
        <p:sp>
          <p:nvSpPr>
            <p:cNvPr id="3" name="Freeform 2"/>
            <p:cNvSpPr/>
            <p:nvPr/>
          </p:nvSpPr>
          <p:spPr>
            <a:xfrm>
              <a:off x="952500" y="2395538"/>
              <a:ext cx="3695700" cy="1457325"/>
            </a:xfrm>
            <a:custGeom>
              <a:avLst/>
              <a:gdLst>
                <a:gd name="connsiteX0" fmla="*/ 2724150 w 3695700"/>
                <a:gd name="connsiteY0" fmla="*/ 152400 h 1457325"/>
                <a:gd name="connsiteX1" fmla="*/ 2552700 w 3695700"/>
                <a:gd name="connsiteY1" fmla="*/ 252412 h 1457325"/>
                <a:gd name="connsiteX2" fmla="*/ 2447925 w 3695700"/>
                <a:gd name="connsiteY2" fmla="*/ 309562 h 1457325"/>
                <a:gd name="connsiteX3" fmla="*/ 2433638 w 3695700"/>
                <a:gd name="connsiteY3" fmla="*/ 352425 h 1457325"/>
                <a:gd name="connsiteX4" fmla="*/ 2457450 w 3695700"/>
                <a:gd name="connsiteY4" fmla="*/ 395287 h 1457325"/>
                <a:gd name="connsiteX5" fmla="*/ 2595563 w 3695700"/>
                <a:gd name="connsiteY5" fmla="*/ 371475 h 1457325"/>
                <a:gd name="connsiteX6" fmla="*/ 2695575 w 3695700"/>
                <a:gd name="connsiteY6" fmla="*/ 333375 h 1457325"/>
                <a:gd name="connsiteX7" fmla="*/ 2752725 w 3695700"/>
                <a:gd name="connsiteY7" fmla="*/ 342900 h 1457325"/>
                <a:gd name="connsiteX8" fmla="*/ 2724150 w 3695700"/>
                <a:gd name="connsiteY8" fmla="*/ 385762 h 1457325"/>
                <a:gd name="connsiteX9" fmla="*/ 2657475 w 3695700"/>
                <a:gd name="connsiteY9" fmla="*/ 404812 h 1457325"/>
                <a:gd name="connsiteX10" fmla="*/ 2562225 w 3695700"/>
                <a:gd name="connsiteY10" fmla="*/ 404812 h 1457325"/>
                <a:gd name="connsiteX11" fmla="*/ 2428875 w 3695700"/>
                <a:gd name="connsiteY11" fmla="*/ 433387 h 1457325"/>
                <a:gd name="connsiteX12" fmla="*/ 2362200 w 3695700"/>
                <a:gd name="connsiteY12" fmla="*/ 500062 h 1457325"/>
                <a:gd name="connsiteX13" fmla="*/ 2333625 w 3695700"/>
                <a:gd name="connsiteY13" fmla="*/ 547687 h 1457325"/>
                <a:gd name="connsiteX14" fmla="*/ 2271713 w 3695700"/>
                <a:gd name="connsiteY14" fmla="*/ 514350 h 1457325"/>
                <a:gd name="connsiteX15" fmla="*/ 2214563 w 3695700"/>
                <a:gd name="connsiteY15" fmla="*/ 433387 h 1457325"/>
                <a:gd name="connsiteX16" fmla="*/ 2166938 w 3695700"/>
                <a:gd name="connsiteY16" fmla="*/ 371475 h 1457325"/>
                <a:gd name="connsiteX17" fmla="*/ 2133600 w 3695700"/>
                <a:gd name="connsiteY17" fmla="*/ 352425 h 1457325"/>
                <a:gd name="connsiteX18" fmla="*/ 2071688 w 3695700"/>
                <a:gd name="connsiteY18" fmla="*/ 376237 h 1457325"/>
                <a:gd name="connsiteX19" fmla="*/ 1971675 w 3695700"/>
                <a:gd name="connsiteY19" fmla="*/ 385762 h 1457325"/>
                <a:gd name="connsiteX20" fmla="*/ 1914525 w 3695700"/>
                <a:gd name="connsiteY20" fmla="*/ 395287 h 1457325"/>
                <a:gd name="connsiteX21" fmla="*/ 1928813 w 3695700"/>
                <a:gd name="connsiteY21" fmla="*/ 423862 h 1457325"/>
                <a:gd name="connsiteX22" fmla="*/ 1976438 w 3695700"/>
                <a:gd name="connsiteY22" fmla="*/ 428625 h 1457325"/>
                <a:gd name="connsiteX23" fmla="*/ 2038350 w 3695700"/>
                <a:gd name="connsiteY23" fmla="*/ 447675 h 1457325"/>
                <a:gd name="connsiteX24" fmla="*/ 1995488 w 3695700"/>
                <a:gd name="connsiteY24" fmla="*/ 476250 h 1457325"/>
                <a:gd name="connsiteX25" fmla="*/ 1900238 w 3695700"/>
                <a:gd name="connsiteY25" fmla="*/ 471487 h 1457325"/>
                <a:gd name="connsiteX26" fmla="*/ 1824038 w 3695700"/>
                <a:gd name="connsiteY26" fmla="*/ 466725 h 1457325"/>
                <a:gd name="connsiteX27" fmla="*/ 1676400 w 3695700"/>
                <a:gd name="connsiteY27" fmla="*/ 542925 h 1457325"/>
                <a:gd name="connsiteX28" fmla="*/ 1557338 w 3695700"/>
                <a:gd name="connsiteY28" fmla="*/ 623887 h 1457325"/>
                <a:gd name="connsiteX29" fmla="*/ 1381125 w 3695700"/>
                <a:gd name="connsiteY29" fmla="*/ 723900 h 1457325"/>
                <a:gd name="connsiteX30" fmla="*/ 1290638 w 3695700"/>
                <a:gd name="connsiteY30" fmla="*/ 800100 h 1457325"/>
                <a:gd name="connsiteX31" fmla="*/ 1266825 w 3695700"/>
                <a:gd name="connsiteY31" fmla="*/ 842962 h 1457325"/>
                <a:gd name="connsiteX32" fmla="*/ 1295400 w 3695700"/>
                <a:gd name="connsiteY32" fmla="*/ 890587 h 1457325"/>
                <a:gd name="connsiteX33" fmla="*/ 1428750 w 3695700"/>
                <a:gd name="connsiteY33" fmla="*/ 871537 h 1457325"/>
                <a:gd name="connsiteX34" fmla="*/ 1543050 w 3695700"/>
                <a:gd name="connsiteY34" fmla="*/ 862012 h 1457325"/>
                <a:gd name="connsiteX35" fmla="*/ 1500188 w 3695700"/>
                <a:gd name="connsiteY35" fmla="*/ 904875 h 1457325"/>
                <a:gd name="connsiteX36" fmla="*/ 1376363 w 3695700"/>
                <a:gd name="connsiteY36" fmla="*/ 942975 h 1457325"/>
                <a:gd name="connsiteX37" fmla="*/ 1262063 w 3695700"/>
                <a:gd name="connsiteY37" fmla="*/ 985837 h 1457325"/>
                <a:gd name="connsiteX38" fmla="*/ 1185863 w 3695700"/>
                <a:gd name="connsiteY38" fmla="*/ 990600 h 1457325"/>
                <a:gd name="connsiteX39" fmla="*/ 1133475 w 3695700"/>
                <a:gd name="connsiteY39" fmla="*/ 962025 h 1457325"/>
                <a:gd name="connsiteX40" fmla="*/ 1100138 w 3695700"/>
                <a:gd name="connsiteY40" fmla="*/ 923925 h 1457325"/>
                <a:gd name="connsiteX41" fmla="*/ 1019175 w 3695700"/>
                <a:gd name="connsiteY41" fmla="*/ 962025 h 1457325"/>
                <a:gd name="connsiteX42" fmla="*/ 919163 w 3695700"/>
                <a:gd name="connsiteY42" fmla="*/ 1000125 h 1457325"/>
                <a:gd name="connsiteX43" fmla="*/ 866775 w 3695700"/>
                <a:gd name="connsiteY43" fmla="*/ 1033462 h 1457325"/>
                <a:gd name="connsiteX44" fmla="*/ 790575 w 3695700"/>
                <a:gd name="connsiteY44" fmla="*/ 1062037 h 1457325"/>
                <a:gd name="connsiteX45" fmla="*/ 714375 w 3695700"/>
                <a:gd name="connsiteY45" fmla="*/ 1123950 h 1457325"/>
                <a:gd name="connsiteX46" fmla="*/ 642938 w 3695700"/>
                <a:gd name="connsiteY46" fmla="*/ 1162050 h 1457325"/>
                <a:gd name="connsiteX47" fmla="*/ 590550 w 3695700"/>
                <a:gd name="connsiteY47" fmla="*/ 1147762 h 1457325"/>
                <a:gd name="connsiteX48" fmla="*/ 533400 w 3695700"/>
                <a:gd name="connsiteY48" fmla="*/ 1100137 h 1457325"/>
                <a:gd name="connsiteX49" fmla="*/ 466725 w 3695700"/>
                <a:gd name="connsiteY49" fmla="*/ 1000125 h 1457325"/>
                <a:gd name="connsiteX50" fmla="*/ 395288 w 3695700"/>
                <a:gd name="connsiteY50" fmla="*/ 971550 h 1457325"/>
                <a:gd name="connsiteX51" fmla="*/ 304800 w 3695700"/>
                <a:gd name="connsiteY51" fmla="*/ 1009650 h 1457325"/>
                <a:gd name="connsiteX52" fmla="*/ 190500 w 3695700"/>
                <a:gd name="connsiteY52" fmla="*/ 1052512 h 1457325"/>
                <a:gd name="connsiteX53" fmla="*/ 152400 w 3695700"/>
                <a:gd name="connsiteY53" fmla="*/ 1095375 h 1457325"/>
                <a:gd name="connsiteX54" fmla="*/ 247650 w 3695700"/>
                <a:gd name="connsiteY54" fmla="*/ 1104900 h 1457325"/>
                <a:gd name="connsiteX55" fmla="*/ 381000 w 3695700"/>
                <a:gd name="connsiteY55" fmla="*/ 1081087 h 1457325"/>
                <a:gd name="connsiteX56" fmla="*/ 404813 w 3695700"/>
                <a:gd name="connsiteY56" fmla="*/ 1143000 h 1457325"/>
                <a:gd name="connsiteX57" fmla="*/ 333375 w 3695700"/>
                <a:gd name="connsiteY57" fmla="*/ 1204912 h 1457325"/>
                <a:gd name="connsiteX58" fmla="*/ 228600 w 3695700"/>
                <a:gd name="connsiteY58" fmla="*/ 1209675 h 1457325"/>
                <a:gd name="connsiteX59" fmla="*/ 176213 w 3695700"/>
                <a:gd name="connsiteY59" fmla="*/ 1200150 h 1457325"/>
                <a:gd name="connsiteX60" fmla="*/ 133350 w 3695700"/>
                <a:gd name="connsiteY60" fmla="*/ 1195387 h 1457325"/>
                <a:gd name="connsiteX61" fmla="*/ 52388 w 3695700"/>
                <a:gd name="connsiteY61" fmla="*/ 1176337 h 1457325"/>
                <a:gd name="connsiteX62" fmla="*/ 33338 w 3695700"/>
                <a:gd name="connsiteY62" fmla="*/ 1204912 h 1457325"/>
                <a:gd name="connsiteX63" fmla="*/ 0 w 3695700"/>
                <a:gd name="connsiteY63" fmla="*/ 1276350 h 1457325"/>
                <a:gd name="connsiteX64" fmla="*/ 0 w 3695700"/>
                <a:gd name="connsiteY64" fmla="*/ 1276350 h 1457325"/>
                <a:gd name="connsiteX65" fmla="*/ 38100 w 3695700"/>
                <a:gd name="connsiteY65" fmla="*/ 1319212 h 1457325"/>
                <a:gd name="connsiteX66" fmla="*/ 114300 w 3695700"/>
                <a:gd name="connsiteY66" fmla="*/ 1300162 h 1457325"/>
                <a:gd name="connsiteX67" fmla="*/ 128588 w 3695700"/>
                <a:gd name="connsiteY67" fmla="*/ 1390650 h 1457325"/>
                <a:gd name="connsiteX68" fmla="*/ 133350 w 3695700"/>
                <a:gd name="connsiteY68" fmla="*/ 1452562 h 1457325"/>
                <a:gd name="connsiteX69" fmla="*/ 185738 w 3695700"/>
                <a:gd name="connsiteY69" fmla="*/ 1433512 h 1457325"/>
                <a:gd name="connsiteX70" fmla="*/ 285750 w 3695700"/>
                <a:gd name="connsiteY70" fmla="*/ 1366837 h 1457325"/>
                <a:gd name="connsiteX71" fmla="*/ 366713 w 3695700"/>
                <a:gd name="connsiteY71" fmla="*/ 1338262 h 1457325"/>
                <a:gd name="connsiteX72" fmla="*/ 447675 w 3695700"/>
                <a:gd name="connsiteY72" fmla="*/ 1338262 h 1457325"/>
                <a:gd name="connsiteX73" fmla="*/ 509588 w 3695700"/>
                <a:gd name="connsiteY73" fmla="*/ 1366837 h 1457325"/>
                <a:gd name="connsiteX74" fmla="*/ 509588 w 3695700"/>
                <a:gd name="connsiteY74" fmla="*/ 1414462 h 1457325"/>
                <a:gd name="connsiteX75" fmla="*/ 509588 w 3695700"/>
                <a:gd name="connsiteY75" fmla="*/ 1414462 h 1457325"/>
                <a:gd name="connsiteX76" fmla="*/ 547688 w 3695700"/>
                <a:gd name="connsiteY76" fmla="*/ 1457325 h 1457325"/>
                <a:gd name="connsiteX77" fmla="*/ 638175 w 3695700"/>
                <a:gd name="connsiteY77" fmla="*/ 1395412 h 1457325"/>
                <a:gd name="connsiteX78" fmla="*/ 733425 w 3695700"/>
                <a:gd name="connsiteY78" fmla="*/ 1362075 h 1457325"/>
                <a:gd name="connsiteX79" fmla="*/ 852488 w 3695700"/>
                <a:gd name="connsiteY79" fmla="*/ 1343025 h 1457325"/>
                <a:gd name="connsiteX80" fmla="*/ 942975 w 3695700"/>
                <a:gd name="connsiteY80" fmla="*/ 1381125 h 1457325"/>
                <a:gd name="connsiteX81" fmla="*/ 1147763 w 3695700"/>
                <a:gd name="connsiteY81" fmla="*/ 1352550 h 1457325"/>
                <a:gd name="connsiteX82" fmla="*/ 1309688 w 3695700"/>
                <a:gd name="connsiteY82" fmla="*/ 1309687 h 1457325"/>
                <a:gd name="connsiteX83" fmla="*/ 1400175 w 3695700"/>
                <a:gd name="connsiteY83" fmla="*/ 1314450 h 1457325"/>
                <a:gd name="connsiteX84" fmla="*/ 1504950 w 3695700"/>
                <a:gd name="connsiteY84" fmla="*/ 1343025 h 1457325"/>
                <a:gd name="connsiteX85" fmla="*/ 1604963 w 3695700"/>
                <a:gd name="connsiteY85" fmla="*/ 1319212 h 1457325"/>
                <a:gd name="connsiteX86" fmla="*/ 1833563 w 3695700"/>
                <a:gd name="connsiteY86" fmla="*/ 1200150 h 1457325"/>
                <a:gd name="connsiteX87" fmla="*/ 1957388 w 3695700"/>
                <a:gd name="connsiteY87" fmla="*/ 1095375 h 1457325"/>
                <a:gd name="connsiteX88" fmla="*/ 1976438 w 3695700"/>
                <a:gd name="connsiteY88" fmla="*/ 1047750 h 1457325"/>
                <a:gd name="connsiteX89" fmla="*/ 1909763 w 3695700"/>
                <a:gd name="connsiteY89" fmla="*/ 1014412 h 1457325"/>
                <a:gd name="connsiteX90" fmla="*/ 1890713 w 3695700"/>
                <a:gd name="connsiteY90" fmla="*/ 966787 h 1457325"/>
                <a:gd name="connsiteX91" fmla="*/ 1876425 w 3695700"/>
                <a:gd name="connsiteY91" fmla="*/ 923925 h 1457325"/>
                <a:gd name="connsiteX92" fmla="*/ 1909763 w 3695700"/>
                <a:gd name="connsiteY92" fmla="*/ 923925 h 1457325"/>
                <a:gd name="connsiteX93" fmla="*/ 1933575 w 3695700"/>
                <a:gd name="connsiteY93" fmla="*/ 985837 h 1457325"/>
                <a:gd name="connsiteX94" fmla="*/ 1981200 w 3695700"/>
                <a:gd name="connsiteY94" fmla="*/ 1019175 h 1457325"/>
                <a:gd name="connsiteX95" fmla="*/ 2062163 w 3695700"/>
                <a:gd name="connsiteY95" fmla="*/ 1038225 h 1457325"/>
                <a:gd name="connsiteX96" fmla="*/ 2205038 w 3695700"/>
                <a:gd name="connsiteY96" fmla="*/ 976312 h 1457325"/>
                <a:gd name="connsiteX97" fmla="*/ 2390775 w 3695700"/>
                <a:gd name="connsiteY97" fmla="*/ 871537 h 1457325"/>
                <a:gd name="connsiteX98" fmla="*/ 2609850 w 3695700"/>
                <a:gd name="connsiteY98" fmla="*/ 804862 h 1457325"/>
                <a:gd name="connsiteX99" fmla="*/ 2743200 w 3695700"/>
                <a:gd name="connsiteY99" fmla="*/ 728662 h 1457325"/>
                <a:gd name="connsiteX100" fmla="*/ 2971800 w 3695700"/>
                <a:gd name="connsiteY100" fmla="*/ 600075 h 1457325"/>
                <a:gd name="connsiteX101" fmla="*/ 3076575 w 3695700"/>
                <a:gd name="connsiteY101" fmla="*/ 519112 h 1457325"/>
                <a:gd name="connsiteX102" fmla="*/ 3109913 w 3695700"/>
                <a:gd name="connsiteY102" fmla="*/ 519112 h 1457325"/>
                <a:gd name="connsiteX103" fmla="*/ 3205163 w 3695700"/>
                <a:gd name="connsiteY103" fmla="*/ 552450 h 1457325"/>
                <a:gd name="connsiteX104" fmla="*/ 3438525 w 3695700"/>
                <a:gd name="connsiteY104" fmla="*/ 542925 h 1457325"/>
                <a:gd name="connsiteX105" fmla="*/ 3643313 w 3695700"/>
                <a:gd name="connsiteY105" fmla="*/ 500062 h 1457325"/>
                <a:gd name="connsiteX106" fmla="*/ 3676650 w 3695700"/>
                <a:gd name="connsiteY106" fmla="*/ 457200 h 1457325"/>
                <a:gd name="connsiteX107" fmla="*/ 3638550 w 3695700"/>
                <a:gd name="connsiteY107" fmla="*/ 385762 h 1457325"/>
                <a:gd name="connsiteX108" fmla="*/ 3686175 w 3695700"/>
                <a:gd name="connsiteY108" fmla="*/ 314325 h 1457325"/>
                <a:gd name="connsiteX109" fmla="*/ 3695700 w 3695700"/>
                <a:gd name="connsiteY109" fmla="*/ 252412 h 1457325"/>
                <a:gd name="connsiteX110" fmla="*/ 3667125 w 3695700"/>
                <a:gd name="connsiteY110" fmla="*/ 176212 h 1457325"/>
                <a:gd name="connsiteX111" fmla="*/ 3633788 w 3695700"/>
                <a:gd name="connsiteY111" fmla="*/ 123825 h 1457325"/>
                <a:gd name="connsiteX112" fmla="*/ 3595688 w 3695700"/>
                <a:gd name="connsiteY112" fmla="*/ 119062 h 1457325"/>
                <a:gd name="connsiteX113" fmla="*/ 3524250 w 3695700"/>
                <a:gd name="connsiteY113" fmla="*/ 142875 h 1457325"/>
                <a:gd name="connsiteX114" fmla="*/ 3438525 w 3695700"/>
                <a:gd name="connsiteY114" fmla="*/ 180975 h 1457325"/>
                <a:gd name="connsiteX115" fmla="*/ 3357563 w 3695700"/>
                <a:gd name="connsiteY115" fmla="*/ 195262 h 1457325"/>
                <a:gd name="connsiteX116" fmla="*/ 3305175 w 3695700"/>
                <a:gd name="connsiteY116" fmla="*/ 204787 h 1457325"/>
                <a:gd name="connsiteX117" fmla="*/ 3343275 w 3695700"/>
                <a:gd name="connsiteY117" fmla="*/ 138112 h 1457325"/>
                <a:gd name="connsiteX118" fmla="*/ 3429000 w 3695700"/>
                <a:gd name="connsiteY118" fmla="*/ 0 h 1457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Lst>
              <a:rect l="l" t="t" r="r" b="b"/>
              <a:pathLst>
                <a:path w="3695700" h="1457325">
                  <a:moveTo>
                    <a:pt x="2724150" y="152400"/>
                  </a:moveTo>
                  <a:lnTo>
                    <a:pt x="2552700" y="252412"/>
                  </a:lnTo>
                  <a:lnTo>
                    <a:pt x="2447925" y="309562"/>
                  </a:lnTo>
                  <a:lnTo>
                    <a:pt x="2433638" y="352425"/>
                  </a:lnTo>
                  <a:lnTo>
                    <a:pt x="2457450" y="395287"/>
                  </a:lnTo>
                  <a:lnTo>
                    <a:pt x="2595563" y="371475"/>
                  </a:lnTo>
                  <a:lnTo>
                    <a:pt x="2695575" y="333375"/>
                  </a:lnTo>
                  <a:lnTo>
                    <a:pt x="2752725" y="342900"/>
                  </a:lnTo>
                  <a:lnTo>
                    <a:pt x="2724150" y="385762"/>
                  </a:lnTo>
                  <a:lnTo>
                    <a:pt x="2657475" y="404812"/>
                  </a:lnTo>
                  <a:lnTo>
                    <a:pt x="2562225" y="404812"/>
                  </a:lnTo>
                  <a:lnTo>
                    <a:pt x="2428875" y="433387"/>
                  </a:lnTo>
                  <a:lnTo>
                    <a:pt x="2362200" y="500062"/>
                  </a:lnTo>
                  <a:lnTo>
                    <a:pt x="2333625" y="547687"/>
                  </a:lnTo>
                  <a:lnTo>
                    <a:pt x="2271713" y="514350"/>
                  </a:lnTo>
                  <a:lnTo>
                    <a:pt x="2214563" y="433387"/>
                  </a:lnTo>
                  <a:lnTo>
                    <a:pt x="2166938" y="371475"/>
                  </a:lnTo>
                  <a:lnTo>
                    <a:pt x="2133600" y="352425"/>
                  </a:lnTo>
                  <a:lnTo>
                    <a:pt x="2071688" y="376237"/>
                  </a:lnTo>
                  <a:lnTo>
                    <a:pt x="1971675" y="385762"/>
                  </a:lnTo>
                  <a:lnTo>
                    <a:pt x="1914525" y="395287"/>
                  </a:lnTo>
                  <a:lnTo>
                    <a:pt x="1928813" y="423862"/>
                  </a:lnTo>
                  <a:lnTo>
                    <a:pt x="1976438" y="428625"/>
                  </a:lnTo>
                  <a:lnTo>
                    <a:pt x="2038350" y="447675"/>
                  </a:lnTo>
                  <a:lnTo>
                    <a:pt x="1995488" y="476250"/>
                  </a:lnTo>
                  <a:lnTo>
                    <a:pt x="1900238" y="471487"/>
                  </a:lnTo>
                  <a:lnTo>
                    <a:pt x="1824038" y="466725"/>
                  </a:lnTo>
                  <a:lnTo>
                    <a:pt x="1676400" y="542925"/>
                  </a:lnTo>
                  <a:lnTo>
                    <a:pt x="1557338" y="623887"/>
                  </a:lnTo>
                  <a:lnTo>
                    <a:pt x="1381125" y="723900"/>
                  </a:lnTo>
                  <a:lnTo>
                    <a:pt x="1290638" y="800100"/>
                  </a:lnTo>
                  <a:lnTo>
                    <a:pt x="1266825" y="842962"/>
                  </a:lnTo>
                  <a:lnTo>
                    <a:pt x="1295400" y="890587"/>
                  </a:lnTo>
                  <a:lnTo>
                    <a:pt x="1428750" y="871537"/>
                  </a:lnTo>
                  <a:lnTo>
                    <a:pt x="1543050" y="862012"/>
                  </a:lnTo>
                  <a:lnTo>
                    <a:pt x="1500188" y="904875"/>
                  </a:lnTo>
                  <a:lnTo>
                    <a:pt x="1376363" y="942975"/>
                  </a:lnTo>
                  <a:lnTo>
                    <a:pt x="1262063" y="985837"/>
                  </a:lnTo>
                  <a:lnTo>
                    <a:pt x="1185863" y="990600"/>
                  </a:lnTo>
                  <a:lnTo>
                    <a:pt x="1133475" y="962025"/>
                  </a:lnTo>
                  <a:lnTo>
                    <a:pt x="1100138" y="923925"/>
                  </a:lnTo>
                  <a:lnTo>
                    <a:pt x="1019175" y="962025"/>
                  </a:lnTo>
                  <a:lnTo>
                    <a:pt x="919163" y="1000125"/>
                  </a:lnTo>
                  <a:lnTo>
                    <a:pt x="866775" y="1033462"/>
                  </a:lnTo>
                  <a:lnTo>
                    <a:pt x="790575" y="1062037"/>
                  </a:lnTo>
                  <a:lnTo>
                    <a:pt x="714375" y="1123950"/>
                  </a:lnTo>
                  <a:lnTo>
                    <a:pt x="642938" y="1162050"/>
                  </a:lnTo>
                  <a:lnTo>
                    <a:pt x="590550" y="1147762"/>
                  </a:lnTo>
                  <a:lnTo>
                    <a:pt x="533400" y="1100137"/>
                  </a:lnTo>
                  <a:lnTo>
                    <a:pt x="466725" y="1000125"/>
                  </a:lnTo>
                  <a:lnTo>
                    <a:pt x="395288" y="971550"/>
                  </a:lnTo>
                  <a:lnTo>
                    <a:pt x="304800" y="1009650"/>
                  </a:lnTo>
                  <a:lnTo>
                    <a:pt x="190500" y="1052512"/>
                  </a:lnTo>
                  <a:lnTo>
                    <a:pt x="152400" y="1095375"/>
                  </a:lnTo>
                  <a:lnTo>
                    <a:pt x="247650" y="1104900"/>
                  </a:lnTo>
                  <a:lnTo>
                    <a:pt x="381000" y="1081087"/>
                  </a:lnTo>
                  <a:lnTo>
                    <a:pt x="404813" y="1143000"/>
                  </a:lnTo>
                  <a:lnTo>
                    <a:pt x="333375" y="1204912"/>
                  </a:lnTo>
                  <a:lnTo>
                    <a:pt x="228600" y="1209675"/>
                  </a:lnTo>
                  <a:lnTo>
                    <a:pt x="176213" y="1200150"/>
                  </a:lnTo>
                  <a:lnTo>
                    <a:pt x="133350" y="1195387"/>
                  </a:lnTo>
                  <a:lnTo>
                    <a:pt x="52388" y="1176337"/>
                  </a:lnTo>
                  <a:lnTo>
                    <a:pt x="33338" y="1204912"/>
                  </a:lnTo>
                  <a:lnTo>
                    <a:pt x="0" y="1276350"/>
                  </a:lnTo>
                  <a:lnTo>
                    <a:pt x="0" y="1276350"/>
                  </a:lnTo>
                  <a:lnTo>
                    <a:pt x="38100" y="1319212"/>
                  </a:lnTo>
                  <a:lnTo>
                    <a:pt x="114300" y="1300162"/>
                  </a:lnTo>
                  <a:lnTo>
                    <a:pt x="128588" y="1390650"/>
                  </a:lnTo>
                  <a:lnTo>
                    <a:pt x="133350" y="1452562"/>
                  </a:lnTo>
                  <a:lnTo>
                    <a:pt x="185738" y="1433512"/>
                  </a:lnTo>
                  <a:lnTo>
                    <a:pt x="285750" y="1366837"/>
                  </a:lnTo>
                  <a:lnTo>
                    <a:pt x="366713" y="1338262"/>
                  </a:lnTo>
                  <a:lnTo>
                    <a:pt x="447675" y="1338262"/>
                  </a:lnTo>
                  <a:lnTo>
                    <a:pt x="509588" y="1366837"/>
                  </a:lnTo>
                  <a:lnTo>
                    <a:pt x="509588" y="1414462"/>
                  </a:lnTo>
                  <a:lnTo>
                    <a:pt x="509588" y="1414462"/>
                  </a:lnTo>
                  <a:lnTo>
                    <a:pt x="547688" y="1457325"/>
                  </a:lnTo>
                  <a:lnTo>
                    <a:pt x="638175" y="1395412"/>
                  </a:lnTo>
                  <a:lnTo>
                    <a:pt x="733425" y="1362075"/>
                  </a:lnTo>
                  <a:lnTo>
                    <a:pt x="852488" y="1343025"/>
                  </a:lnTo>
                  <a:lnTo>
                    <a:pt x="942975" y="1381125"/>
                  </a:lnTo>
                  <a:lnTo>
                    <a:pt x="1147763" y="1352550"/>
                  </a:lnTo>
                  <a:lnTo>
                    <a:pt x="1309688" y="1309687"/>
                  </a:lnTo>
                  <a:lnTo>
                    <a:pt x="1400175" y="1314450"/>
                  </a:lnTo>
                  <a:lnTo>
                    <a:pt x="1504950" y="1343025"/>
                  </a:lnTo>
                  <a:lnTo>
                    <a:pt x="1604963" y="1319212"/>
                  </a:lnTo>
                  <a:lnTo>
                    <a:pt x="1833563" y="1200150"/>
                  </a:lnTo>
                  <a:lnTo>
                    <a:pt x="1957388" y="1095375"/>
                  </a:lnTo>
                  <a:lnTo>
                    <a:pt x="1976438" y="1047750"/>
                  </a:lnTo>
                  <a:lnTo>
                    <a:pt x="1909763" y="1014412"/>
                  </a:lnTo>
                  <a:lnTo>
                    <a:pt x="1890713" y="966787"/>
                  </a:lnTo>
                  <a:lnTo>
                    <a:pt x="1876425" y="923925"/>
                  </a:lnTo>
                  <a:lnTo>
                    <a:pt x="1909763" y="923925"/>
                  </a:lnTo>
                  <a:lnTo>
                    <a:pt x="1933575" y="985837"/>
                  </a:lnTo>
                  <a:lnTo>
                    <a:pt x="1981200" y="1019175"/>
                  </a:lnTo>
                  <a:lnTo>
                    <a:pt x="2062163" y="1038225"/>
                  </a:lnTo>
                  <a:lnTo>
                    <a:pt x="2205038" y="976312"/>
                  </a:lnTo>
                  <a:lnTo>
                    <a:pt x="2390775" y="871537"/>
                  </a:lnTo>
                  <a:lnTo>
                    <a:pt x="2609850" y="804862"/>
                  </a:lnTo>
                  <a:lnTo>
                    <a:pt x="2743200" y="728662"/>
                  </a:lnTo>
                  <a:lnTo>
                    <a:pt x="2971800" y="600075"/>
                  </a:lnTo>
                  <a:lnTo>
                    <a:pt x="3076575" y="519112"/>
                  </a:lnTo>
                  <a:lnTo>
                    <a:pt x="3109913" y="519112"/>
                  </a:lnTo>
                  <a:lnTo>
                    <a:pt x="3205163" y="552450"/>
                  </a:lnTo>
                  <a:lnTo>
                    <a:pt x="3438525" y="542925"/>
                  </a:lnTo>
                  <a:lnTo>
                    <a:pt x="3643313" y="500062"/>
                  </a:lnTo>
                  <a:lnTo>
                    <a:pt x="3676650" y="457200"/>
                  </a:lnTo>
                  <a:lnTo>
                    <a:pt x="3638550" y="385762"/>
                  </a:lnTo>
                  <a:lnTo>
                    <a:pt x="3686175" y="314325"/>
                  </a:lnTo>
                  <a:lnTo>
                    <a:pt x="3695700" y="252412"/>
                  </a:lnTo>
                  <a:lnTo>
                    <a:pt x="3667125" y="176212"/>
                  </a:lnTo>
                  <a:lnTo>
                    <a:pt x="3633788" y="123825"/>
                  </a:lnTo>
                  <a:lnTo>
                    <a:pt x="3595688" y="119062"/>
                  </a:lnTo>
                  <a:lnTo>
                    <a:pt x="3524250" y="142875"/>
                  </a:lnTo>
                  <a:lnTo>
                    <a:pt x="3438525" y="180975"/>
                  </a:lnTo>
                  <a:lnTo>
                    <a:pt x="3357563" y="195262"/>
                  </a:lnTo>
                  <a:lnTo>
                    <a:pt x="3305175" y="204787"/>
                  </a:lnTo>
                  <a:lnTo>
                    <a:pt x="3343275" y="138112"/>
                  </a:lnTo>
                  <a:lnTo>
                    <a:pt x="3429000" y="0"/>
                  </a:lnTo>
                </a:path>
              </a:pathLst>
            </a:custGeom>
            <a:noFill/>
            <a:ln w="9525">
              <a:solidFill>
                <a:srgbClr val="66FF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800">
                <a:solidFill>
                  <a:srgbClr val="66FFFF"/>
                </a:solidFill>
              </a:endParaRPr>
            </a:p>
          </p:txBody>
        </p:sp>
        <p:sp>
          <p:nvSpPr>
            <p:cNvPr id="4" name="Freeform 3"/>
            <p:cNvSpPr/>
            <p:nvPr/>
          </p:nvSpPr>
          <p:spPr>
            <a:xfrm>
              <a:off x="1423988" y="2490788"/>
              <a:ext cx="3100387" cy="1228725"/>
            </a:xfrm>
            <a:custGeom>
              <a:avLst/>
              <a:gdLst>
                <a:gd name="connsiteX0" fmla="*/ 2619375 w 3100387"/>
                <a:gd name="connsiteY0" fmla="*/ 0 h 1228725"/>
                <a:gd name="connsiteX1" fmla="*/ 2538412 w 3100387"/>
                <a:gd name="connsiteY1" fmla="*/ 4762 h 1228725"/>
                <a:gd name="connsiteX2" fmla="*/ 2443162 w 3100387"/>
                <a:gd name="connsiteY2" fmla="*/ 85725 h 1228725"/>
                <a:gd name="connsiteX3" fmla="*/ 2362200 w 3100387"/>
                <a:gd name="connsiteY3" fmla="*/ 133350 h 1228725"/>
                <a:gd name="connsiteX4" fmla="*/ 2276475 w 3100387"/>
                <a:gd name="connsiteY4" fmla="*/ 152400 h 1228725"/>
                <a:gd name="connsiteX5" fmla="*/ 2257425 w 3100387"/>
                <a:gd name="connsiteY5" fmla="*/ 185737 h 1228725"/>
                <a:gd name="connsiteX6" fmla="*/ 2328862 w 3100387"/>
                <a:gd name="connsiteY6" fmla="*/ 214312 h 1228725"/>
                <a:gd name="connsiteX7" fmla="*/ 2414587 w 3100387"/>
                <a:gd name="connsiteY7" fmla="*/ 209550 h 1228725"/>
                <a:gd name="connsiteX8" fmla="*/ 2362200 w 3100387"/>
                <a:gd name="connsiteY8" fmla="*/ 238125 h 1228725"/>
                <a:gd name="connsiteX9" fmla="*/ 2328862 w 3100387"/>
                <a:gd name="connsiteY9" fmla="*/ 266700 h 1228725"/>
                <a:gd name="connsiteX10" fmla="*/ 2343150 w 3100387"/>
                <a:gd name="connsiteY10" fmla="*/ 314325 h 1228725"/>
                <a:gd name="connsiteX11" fmla="*/ 2271712 w 3100387"/>
                <a:gd name="connsiteY11" fmla="*/ 333375 h 1228725"/>
                <a:gd name="connsiteX12" fmla="*/ 2190750 w 3100387"/>
                <a:gd name="connsiteY12" fmla="*/ 357187 h 1228725"/>
                <a:gd name="connsiteX13" fmla="*/ 2076450 w 3100387"/>
                <a:gd name="connsiteY13" fmla="*/ 352425 h 1228725"/>
                <a:gd name="connsiteX14" fmla="*/ 1990725 w 3100387"/>
                <a:gd name="connsiteY14" fmla="*/ 371475 h 1228725"/>
                <a:gd name="connsiteX15" fmla="*/ 1957387 w 3100387"/>
                <a:gd name="connsiteY15" fmla="*/ 461962 h 1228725"/>
                <a:gd name="connsiteX16" fmla="*/ 1914525 w 3100387"/>
                <a:gd name="connsiteY16" fmla="*/ 500062 h 1228725"/>
                <a:gd name="connsiteX17" fmla="*/ 1852612 w 3100387"/>
                <a:gd name="connsiteY17" fmla="*/ 519112 h 1228725"/>
                <a:gd name="connsiteX18" fmla="*/ 1766887 w 3100387"/>
                <a:gd name="connsiteY18" fmla="*/ 476250 h 1228725"/>
                <a:gd name="connsiteX19" fmla="*/ 1704975 w 3100387"/>
                <a:gd name="connsiteY19" fmla="*/ 419100 h 1228725"/>
                <a:gd name="connsiteX20" fmla="*/ 1643062 w 3100387"/>
                <a:gd name="connsiteY20" fmla="*/ 419100 h 1228725"/>
                <a:gd name="connsiteX21" fmla="*/ 1600200 w 3100387"/>
                <a:gd name="connsiteY21" fmla="*/ 457200 h 1228725"/>
                <a:gd name="connsiteX22" fmla="*/ 1528762 w 3100387"/>
                <a:gd name="connsiteY22" fmla="*/ 547687 h 1228725"/>
                <a:gd name="connsiteX23" fmla="*/ 1457325 w 3100387"/>
                <a:gd name="connsiteY23" fmla="*/ 585787 h 1228725"/>
                <a:gd name="connsiteX24" fmla="*/ 1385887 w 3100387"/>
                <a:gd name="connsiteY24" fmla="*/ 638175 h 1228725"/>
                <a:gd name="connsiteX25" fmla="*/ 1300162 w 3100387"/>
                <a:gd name="connsiteY25" fmla="*/ 700087 h 1228725"/>
                <a:gd name="connsiteX26" fmla="*/ 1247775 w 3100387"/>
                <a:gd name="connsiteY26" fmla="*/ 742950 h 1228725"/>
                <a:gd name="connsiteX27" fmla="*/ 1266825 w 3100387"/>
                <a:gd name="connsiteY27" fmla="*/ 781050 h 1228725"/>
                <a:gd name="connsiteX28" fmla="*/ 1328737 w 3100387"/>
                <a:gd name="connsiteY28" fmla="*/ 809625 h 1228725"/>
                <a:gd name="connsiteX29" fmla="*/ 1290637 w 3100387"/>
                <a:gd name="connsiteY29" fmla="*/ 838200 h 1228725"/>
                <a:gd name="connsiteX30" fmla="*/ 1200150 w 3100387"/>
                <a:gd name="connsiteY30" fmla="*/ 838200 h 1228725"/>
                <a:gd name="connsiteX31" fmla="*/ 1119187 w 3100387"/>
                <a:gd name="connsiteY31" fmla="*/ 833437 h 1228725"/>
                <a:gd name="connsiteX32" fmla="*/ 1085850 w 3100387"/>
                <a:gd name="connsiteY32" fmla="*/ 862012 h 1228725"/>
                <a:gd name="connsiteX33" fmla="*/ 1095375 w 3100387"/>
                <a:gd name="connsiteY33" fmla="*/ 914400 h 1228725"/>
                <a:gd name="connsiteX34" fmla="*/ 1014412 w 3100387"/>
                <a:gd name="connsiteY34" fmla="*/ 957262 h 1228725"/>
                <a:gd name="connsiteX35" fmla="*/ 923925 w 3100387"/>
                <a:gd name="connsiteY35" fmla="*/ 1000125 h 1228725"/>
                <a:gd name="connsiteX36" fmla="*/ 785812 w 3100387"/>
                <a:gd name="connsiteY36" fmla="*/ 1057275 h 1228725"/>
                <a:gd name="connsiteX37" fmla="*/ 690562 w 3100387"/>
                <a:gd name="connsiteY37" fmla="*/ 1033462 h 1228725"/>
                <a:gd name="connsiteX38" fmla="*/ 676275 w 3100387"/>
                <a:gd name="connsiteY38" fmla="*/ 990600 h 1228725"/>
                <a:gd name="connsiteX39" fmla="*/ 633412 w 3100387"/>
                <a:gd name="connsiteY39" fmla="*/ 928687 h 1228725"/>
                <a:gd name="connsiteX40" fmla="*/ 600075 w 3100387"/>
                <a:gd name="connsiteY40" fmla="*/ 914400 h 1228725"/>
                <a:gd name="connsiteX41" fmla="*/ 547687 w 3100387"/>
                <a:gd name="connsiteY41" fmla="*/ 923925 h 1228725"/>
                <a:gd name="connsiteX42" fmla="*/ 509587 w 3100387"/>
                <a:gd name="connsiteY42" fmla="*/ 942975 h 1228725"/>
                <a:gd name="connsiteX43" fmla="*/ 528637 w 3100387"/>
                <a:gd name="connsiteY43" fmla="*/ 976312 h 1228725"/>
                <a:gd name="connsiteX44" fmla="*/ 595312 w 3100387"/>
                <a:gd name="connsiteY44" fmla="*/ 1028700 h 1228725"/>
                <a:gd name="connsiteX45" fmla="*/ 571500 w 3100387"/>
                <a:gd name="connsiteY45" fmla="*/ 1057275 h 1228725"/>
                <a:gd name="connsiteX46" fmla="*/ 485775 w 3100387"/>
                <a:gd name="connsiteY46" fmla="*/ 1033462 h 1228725"/>
                <a:gd name="connsiteX47" fmla="*/ 442912 w 3100387"/>
                <a:gd name="connsiteY47" fmla="*/ 1000125 h 1228725"/>
                <a:gd name="connsiteX48" fmla="*/ 390525 w 3100387"/>
                <a:gd name="connsiteY48" fmla="*/ 985837 h 1228725"/>
                <a:gd name="connsiteX49" fmla="*/ 323850 w 3100387"/>
                <a:gd name="connsiteY49" fmla="*/ 1009650 h 1228725"/>
                <a:gd name="connsiteX50" fmla="*/ 285750 w 3100387"/>
                <a:gd name="connsiteY50" fmla="*/ 1052512 h 1228725"/>
                <a:gd name="connsiteX51" fmla="*/ 266700 w 3100387"/>
                <a:gd name="connsiteY51" fmla="*/ 1114425 h 1228725"/>
                <a:gd name="connsiteX52" fmla="*/ 238125 w 3100387"/>
                <a:gd name="connsiteY52" fmla="*/ 1147762 h 1228725"/>
                <a:gd name="connsiteX53" fmla="*/ 171450 w 3100387"/>
                <a:gd name="connsiteY53" fmla="*/ 1157287 h 1228725"/>
                <a:gd name="connsiteX54" fmla="*/ 100012 w 3100387"/>
                <a:gd name="connsiteY54" fmla="*/ 1109662 h 1228725"/>
                <a:gd name="connsiteX55" fmla="*/ 61912 w 3100387"/>
                <a:gd name="connsiteY55" fmla="*/ 1066800 h 1228725"/>
                <a:gd name="connsiteX56" fmla="*/ 0 w 3100387"/>
                <a:gd name="connsiteY56" fmla="*/ 1047750 h 1228725"/>
                <a:gd name="connsiteX57" fmla="*/ 9525 w 3100387"/>
                <a:gd name="connsiteY57" fmla="*/ 1081087 h 1228725"/>
                <a:gd name="connsiteX58" fmla="*/ 38100 w 3100387"/>
                <a:gd name="connsiteY58" fmla="*/ 1143000 h 1228725"/>
                <a:gd name="connsiteX59" fmla="*/ 114300 w 3100387"/>
                <a:gd name="connsiteY59" fmla="*/ 1209675 h 1228725"/>
                <a:gd name="connsiteX60" fmla="*/ 176212 w 3100387"/>
                <a:gd name="connsiteY60" fmla="*/ 1228725 h 1228725"/>
                <a:gd name="connsiteX61" fmla="*/ 295275 w 3100387"/>
                <a:gd name="connsiteY61" fmla="*/ 1209675 h 1228725"/>
                <a:gd name="connsiteX62" fmla="*/ 385762 w 3100387"/>
                <a:gd name="connsiteY62" fmla="*/ 1181100 h 1228725"/>
                <a:gd name="connsiteX63" fmla="*/ 471487 w 3100387"/>
                <a:gd name="connsiteY63" fmla="*/ 1209675 h 1228725"/>
                <a:gd name="connsiteX64" fmla="*/ 552450 w 3100387"/>
                <a:gd name="connsiteY64" fmla="*/ 1200150 h 1228725"/>
                <a:gd name="connsiteX65" fmla="*/ 628650 w 3100387"/>
                <a:gd name="connsiteY65" fmla="*/ 1200150 h 1228725"/>
                <a:gd name="connsiteX66" fmla="*/ 704850 w 3100387"/>
                <a:gd name="connsiteY66" fmla="*/ 1204912 h 1228725"/>
                <a:gd name="connsiteX67" fmla="*/ 733425 w 3100387"/>
                <a:gd name="connsiteY67" fmla="*/ 1152525 h 1228725"/>
                <a:gd name="connsiteX68" fmla="*/ 819150 w 3100387"/>
                <a:gd name="connsiteY68" fmla="*/ 1147762 h 1228725"/>
                <a:gd name="connsiteX69" fmla="*/ 928687 w 3100387"/>
                <a:gd name="connsiteY69" fmla="*/ 1152525 h 1228725"/>
                <a:gd name="connsiteX70" fmla="*/ 1062037 w 3100387"/>
                <a:gd name="connsiteY70" fmla="*/ 1100137 h 1228725"/>
                <a:gd name="connsiteX71" fmla="*/ 1157287 w 3100387"/>
                <a:gd name="connsiteY71" fmla="*/ 1066800 h 1228725"/>
                <a:gd name="connsiteX72" fmla="*/ 1166812 w 3100387"/>
                <a:gd name="connsiteY72" fmla="*/ 1100137 h 1228725"/>
                <a:gd name="connsiteX73" fmla="*/ 1114425 w 3100387"/>
                <a:gd name="connsiteY73" fmla="*/ 1128712 h 1228725"/>
                <a:gd name="connsiteX74" fmla="*/ 1104900 w 3100387"/>
                <a:gd name="connsiteY74" fmla="*/ 1162050 h 1228725"/>
                <a:gd name="connsiteX75" fmla="*/ 1095375 w 3100387"/>
                <a:gd name="connsiteY75" fmla="*/ 1185862 h 1228725"/>
                <a:gd name="connsiteX76" fmla="*/ 1128712 w 3100387"/>
                <a:gd name="connsiteY76" fmla="*/ 1181100 h 1228725"/>
                <a:gd name="connsiteX77" fmla="*/ 1276350 w 3100387"/>
                <a:gd name="connsiteY77" fmla="*/ 1109662 h 1228725"/>
                <a:gd name="connsiteX78" fmla="*/ 1385887 w 3100387"/>
                <a:gd name="connsiteY78" fmla="*/ 1004887 h 1228725"/>
                <a:gd name="connsiteX79" fmla="*/ 1414462 w 3100387"/>
                <a:gd name="connsiteY79" fmla="*/ 938212 h 1228725"/>
                <a:gd name="connsiteX80" fmla="*/ 1362075 w 3100387"/>
                <a:gd name="connsiteY80" fmla="*/ 876300 h 1228725"/>
                <a:gd name="connsiteX81" fmla="*/ 1390650 w 3100387"/>
                <a:gd name="connsiteY81" fmla="*/ 800100 h 1228725"/>
                <a:gd name="connsiteX82" fmla="*/ 1485900 w 3100387"/>
                <a:gd name="connsiteY82" fmla="*/ 723900 h 1228725"/>
                <a:gd name="connsiteX83" fmla="*/ 1533525 w 3100387"/>
                <a:gd name="connsiteY83" fmla="*/ 714375 h 1228725"/>
                <a:gd name="connsiteX84" fmla="*/ 1538287 w 3100387"/>
                <a:gd name="connsiteY84" fmla="*/ 776287 h 1228725"/>
                <a:gd name="connsiteX85" fmla="*/ 1504950 w 3100387"/>
                <a:gd name="connsiteY85" fmla="*/ 852487 h 1228725"/>
                <a:gd name="connsiteX86" fmla="*/ 1509712 w 3100387"/>
                <a:gd name="connsiteY86" fmla="*/ 881062 h 1228725"/>
                <a:gd name="connsiteX87" fmla="*/ 1585912 w 3100387"/>
                <a:gd name="connsiteY87" fmla="*/ 876300 h 1228725"/>
                <a:gd name="connsiteX88" fmla="*/ 1752600 w 3100387"/>
                <a:gd name="connsiteY88" fmla="*/ 804862 h 1228725"/>
                <a:gd name="connsiteX89" fmla="*/ 1938337 w 3100387"/>
                <a:gd name="connsiteY89" fmla="*/ 728662 h 1228725"/>
                <a:gd name="connsiteX90" fmla="*/ 2157412 w 3100387"/>
                <a:gd name="connsiteY90" fmla="*/ 647700 h 1228725"/>
                <a:gd name="connsiteX91" fmla="*/ 2247900 w 3100387"/>
                <a:gd name="connsiteY91" fmla="*/ 576262 h 1228725"/>
                <a:gd name="connsiteX92" fmla="*/ 2371725 w 3100387"/>
                <a:gd name="connsiteY92" fmla="*/ 490537 h 1228725"/>
                <a:gd name="connsiteX93" fmla="*/ 2505075 w 3100387"/>
                <a:gd name="connsiteY93" fmla="*/ 428625 h 1228725"/>
                <a:gd name="connsiteX94" fmla="*/ 2566987 w 3100387"/>
                <a:gd name="connsiteY94" fmla="*/ 357187 h 1228725"/>
                <a:gd name="connsiteX95" fmla="*/ 2647950 w 3100387"/>
                <a:gd name="connsiteY95" fmla="*/ 319087 h 1228725"/>
                <a:gd name="connsiteX96" fmla="*/ 2700337 w 3100387"/>
                <a:gd name="connsiteY96" fmla="*/ 319087 h 1228725"/>
                <a:gd name="connsiteX97" fmla="*/ 2714625 w 3100387"/>
                <a:gd name="connsiteY97" fmla="*/ 385762 h 1228725"/>
                <a:gd name="connsiteX98" fmla="*/ 2743200 w 3100387"/>
                <a:gd name="connsiteY98" fmla="*/ 414337 h 1228725"/>
                <a:gd name="connsiteX99" fmla="*/ 2790825 w 3100387"/>
                <a:gd name="connsiteY99" fmla="*/ 376237 h 1228725"/>
                <a:gd name="connsiteX100" fmla="*/ 2809875 w 3100387"/>
                <a:gd name="connsiteY100" fmla="*/ 323850 h 1228725"/>
                <a:gd name="connsiteX101" fmla="*/ 2876550 w 3100387"/>
                <a:gd name="connsiteY101" fmla="*/ 304800 h 1228725"/>
                <a:gd name="connsiteX102" fmla="*/ 2986087 w 3100387"/>
                <a:gd name="connsiteY102" fmla="*/ 285750 h 1228725"/>
                <a:gd name="connsiteX103" fmla="*/ 3067050 w 3100387"/>
                <a:gd name="connsiteY103" fmla="*/ 252412 h 1228725"/>
                <a:gd name="connsiteX104" fmla="*/ 3081337 w 3100387"/>
                <a:gd name="connsiteY104" fmla="*/ 219075 h 1228725"/>
                <a:gd name="connsiteX105" fmla="*/ 3052762 w 3100387"/>
                <a:gd name="connsiteY105" fmla="*/ 200025 h 1228725"/>
                <a:gd name="connsiteX106" fmla="*/ 3052762 w 3100387"/>
                <a:gd name="connsiteY106" fmla="*/ 152400 h 1228725"/>
                <a:gd name="connsiteX107" fmla="*/ 3076575 w 3100387"/>
                <a:gd name="connsiteY107" fmla="*/ 114300 h 1228725"/>
                <a:gd name="connsiteX108" fmla="*/ 3100387 w 3100387"/>
                <a:gd name="connsiteY108" fmla="*/ 80962 h 1228725"/>
                <a:gd name="connsiteX109" fmla="*/ 3100387 w 3100387"/>
                <a:gd name="connsiteY109" fmla="*/ 80962 h 1228725"/>
                <a:gd name="connsiteX110" fmla="*/ 3028950 w 3100387"/>
                <a:gd name="connsiteY110" fmla="*/ 95250 h 1228725"/>
                <a:gd name="connsiteX111" fmla="*/ 2976562 w 3100387"/>
                <a:gd name="connsiteY111" fmla="*/ 128587 h 1228725"/>
                <a:gd name="connsiteX112" fmla="*/ 2976562 w 3100387"/>
                <a:gd name="connsiteY112" fmla="*/ 190500 h 1228725"/>
                <a:gd name="connsiteX113" fmla="*/ 2928937 w 3100387"/>
                <a:gd name="connsiteY113" fmla="*/ 228600 h 1228725"/>
                <a:gd name="connsiteX114" fmla="*/ 2914650 w 3100387"/>
                <a:gd name="connsiteY114" fmla="*/ 204787 h 1228725"/>
                <a:gd name="connsiteX115" fmla="*/ 2947987 w 3100387"/>
                <a:gd name="connsiteY115" fmla="*/ 157162 h 1228725"/>
                <a:gd name="connsiteX116" fmla="*/ 2947987 w 3100387"/>
                <a:gd name="connsiteY116" fmla="*/ 157162 h 1228725"/>
                <a:gd name="connsiteX117" fmla="*/ 2881312 w 3100387"/>
                <a:gd name="connsiteY117" fmla="*/ 185737 h 1228725"/>
                <a:gd name="connsiteX118" fmla="*/ 2805112 w 3100387"/>
                <a:gd name="connsiteY118" fmla="*/ 195262 h 1228725"/>
                <a:gd name="connsiteX119" fmla="*/ 2771775 w 3100387"/>
                <a:gd name="connsiteY119" fmla="*/ 233362 h 1228725"/>
                <a:gd name="connsiteX120" fmla="*/ 2709862 w 3100387"/>
                <a:gd name="connsiteY120" fmla="*/ 266700 h 1228725"/>
                <a:gd name="connsiteX121" fmla="*/ 2662237 w 3100387"/>
                <a:gd name="connsiteY121" fmla="*/ 233362 h 1228725"/>
                <a:gd name="connsiteX122" fmla="*/ 2709862 w 3100387"/>
                <a:gd name="connsiteY122" fmla="*/ 176212 h 1228725"/>
                <a:gd name="connsiteX123" fmla="*/ 2752725 w 3100387"/>
                <a:gd name="connsiteY123" fmla="*/ 142875 h 1228725"/>
                <a:gd name="connsiteX124" fmla="*/ 2752725 w 3100387"/>
                <a:gd name="connsiteY124" fmla="*/ 142875 h 1228725"/>
                <a:gd name="connsiteX125" fmla="*/ 2690812 w 3100387"/>
                <a:gd name="connsiteY125" fmla="*/ 133350 h 1228725"/>
                <a:gd name="connsiteX126" fmla="*/ 2662237 w 3100387"/>
                <a:gd name="connsiteY126" fmla="*/ 119062 h 1228725"/>
                <a:gd name="connsiteX127" fmla="*/ 2728912 w 3100387"/>
                <a:gd name="connsiteY127" fmla="*/ 90487 h 1228725"/>
                <a:gd name="connsiteX128" fmla="*/ 2819400 w 3100387"/>
                <a:gd name="connsiteY128" fmla="*/ 61912 h 1228725"/>
                <a:gd name="connsiteX129" fmla="*/ 2819400 w 3100387"/>
                <a:gd name="connsiteY129" fmla="*/ 61912 h 1228725"/>
                <a:gd name="connsiteX130" fmla="*/ 2743200 w 3100387"/>
                <a:gd name="connsiteY130" fmla="*/ 33337 h 1228725"/>
                <a:gd name="connsiteX131" fmla="*/ 2619375 w 3100387"/>
                <a:gd name="connsiteY131" fmla="*/ 0 h 1228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Lst>
              <a:rect l="l" t="t" r="r" b="b"/>
              <a:pathLst>
                <a:path w="3100387" h="1228725">
                  <a:moveTo>
                    <a:pt x="2619375" y="0"/>
                  </a:moveTo>
                  <a:lnTo>
                    <a:pt x="2538412" y="4762"/>
                  </a:lnTo>
                  <a:lnTo>
                    <a:pt x="2443162" y="85725"/>
                  </a:lnTo>
                  <a:lnTo>
                    <a:pt x="2362200" y="133350"/>
                  </a:lnTo>
                  <a:lnTo>
                    <a:pt x="2276475" y="152400"/>
                  </a:lnTo>
                  <a:lnTo>
                    <a:pt x="2257425" y="185737"/>
                  </a:lnTo>
                  <a:lnTo>
                    <a:pt x="2328862" y="214312"/>
                  </a:lnTo>
                  <a:lnTo>
                    <a:pt x="2414587" y="209550"/>
                  </a:lnTo>
                  <a:lnTo>
                    <a:pt x="2362200" y="238125"/>
                  </a:lnTo>
                  <a:lnTo>
                    <a:pt x="2328862" y="266700"/>
                  </a:lnTo>
                  <a:lnTo>
                    <a:pt x="2343150" y="314325"/>
                  </a:lnTo>
                  <a:lnTo>
                    <a:pt x="2271712" y="333375"/>
                  </a:lnTo>
                  <a:lnTo>
                    <a:pt x="2190750" y="357187"/>
                  </a:lnTo>
                  <a:lnTo>
                    <a:pt x="2076450" y="352425"/>
                  </a:lnTo>
                  <a:lnTo>
                    <a:pt x="1990725" y="371475"/>
                  </a:lnTo>
                  <a:lnTo>
                    <a:pt x="1957387" y="461962"/>
                  </a:lnTo>
                  <a:lnTo>
                    <a:pt x="1914525" y="500062"/>
                  </a:lnTo>
                  <a:lnTo>
                    <a:pt x="1852612" y="519112"/>
                  </a:lnTo>
                  <a:lnTo>
                    <a:pt x="1766887" y="476250"/>
                  </a:lnTo>
                  <a:lnTo>
                    <a:pt x="1704975" y="419100"/>
                  </a:lnTo>
                  <a:lnTo>
                    <a:pt x="1643062" y="419100"/>
                  </a:lnTo>
                  <a:lnTo>
                    <a:pt x="1600200" y="457200"/>
                  </a:lnTo>
                  <a:lnTo>
                    <a:pt x="1528762" y="547687"/>
                  </a:lnTo>
                  <a:lnTo>
                    <a:pt x="1457325" y="585787"/>
                  </a:lnTo>
                  <a:lnTo>
                    <a:pt x="1385887" y="638175"/>
                  </a:lnTo>
                  <a:lnTo>
                    <a:pt x="1300162" y="700087"/>
                  </a:lnTo>
                  <a:lnTo>
                    <a:pt x="1247775" y="742950"/>
                  </a:lnTo>
                  <a:lnTo>
                    <a:pt x="1266825" y="781050"/>
                  </a:lnTo>
                  <a:lnTo>
                    <a:pt x="1328737" y="809625"/>
                  </a:lnTo>
                  <a:lnTo>
                    <a:pt x="1290637" y="838200"/>
                  </a:lnTo>
                  <a:lnTo>
                    <a:pt x="1200150" y="838200"/>
                  </a:lnTo>
                  <a:lnTo>
                    <a:pt x="1119187" y="833437"/>
                  </a:lnTo>
                  <a:lnTo>
                    <a:pt x="1085850" y="862012"/>
                  </a:lnTo>
                  <a:lnTo>
                    <a:pt x="1095375" y="914400"/>
                  </a:lnTo>
                  <a:lnTo>
                    <a:pt x="1014412" y="957262"/>
                  </a:lnTo>
                  <a:lnTo>
                    <a:pt x="923925" y="1000125"/>
                  </a:lnTo>
                  <a:lnTo>
                    <a:pt x="785812" y="1057275"/>
                  </a:lnTo>
                  <a:lnTo>
                    <a:pt x="690562" y="1033462"/>
                  </a:lnTo>
                  <a:lnTo>
                    <a:pt x="676275" y="990600"/>
                  </a:lnTo>
                  <a:lnTo>
                    <a:pt x="633412" y="928687"/>
                  </a:lnTo>
                  <a:lnTo>
                    <a:pt x="600075" y="914400"/>
                  </a:lnTo>
                  <a:lnTo>
                    <a:pt x="547687" y="923925"/>
                  </a:lnTo>
                  <a:lnTo>
                    <a:pt x="509587" y="942975"/>
                  </a:lnTo>
                  <a:lnTo>
                    <a:pt x="528637" y="976312"/>
                  </a:lnTo>
                  <a:lnTo>
                    <a:pt x="595312" y="1028700"/>
                  </a:lnTo>
                  <a:lnTo>
                    <a:pt x="571500" y="1057275"/>
                  </a:lnTo>
                  <a:lnTo>
                    <a:pt x="485775" y="1033462"/>
                  </a:lnTo>
                  <a:lnTo>
                    <a:pt x="442912" y="1000125"/>
                  </a:lnTo>
                  <a:lnTo>
                    <a:pt x="390525" y="985837"/>
                  </a:lnTo>
                  <a:lnTo>
                    <a:pt x="323850" y="1009650"/>
                  </a:lnTo>
                  <a:lnTo>
                    <a:pt x="285750" y="1052512"/>
                  </a:lnTo>
                  <a:lnTo>
                    <a:pt x="266700" y="1114425"/>
                  </a:lnTo>
                  <a:lnTo>
                    <a:pt x="238125" y="1147762"/>
                  </a:lnTo>
                  <a:lnTo>
                    <a:pt x="171450" y="1157287"/>
                  </a:lnTo>
                  <a:lnTo>
                    <a:pt x="100012" y="1109662"/>
                  </a:lnTo>
                  <a:lnTo>
                    <a:pt x="61912" y="1066800"/>
                  </a:lnTo>
                  <a:lnTo>
                    <a:pt x="0" y="1047750"/>
                  </a:lnTo>
                  <a:lnTo>
                    <a:pt x="9525" y="1081087"/>
                  </a:lnTo>
                  <a:lnTo>
                    <a:pt x="38100" y="1143000"/>
                  </a:lnTo>
                  <a:lnTo>
                    <a:pt x="114300" y="1209675"/>
                  </a:lnTo>
                  <a:lnTo>
                    <a:pt x="176212" y="1228725"/>
                  </a:lnTo>
                  <a:lnTo>
                    <a:pt x="295275" y="1209675"/>
                  </a:lnTo>
                  <a:lnTo>
                    <a:pt x="385762" y="1181100"/>
                  </a:lnTo>
                  <a:lnTo>
                    <a:pt x="471487" y="1209675"/>
                  </a:lnTo>
                  <a:lnTo>
                    <a:pt x="552450" y="1200150"/>
                  </a:lnTo>
                  <a:lnTo>
                    <a:pt x="628650" y="1200150"/>
                  </a:lnTo>
                  <a:lnTo>
                    <a:pt x="704850" y="1204912"/>
                  </a:lnTo>
                  <a:lnTo>
                    <a:pt x="733425" y="1152525"/>
                  </a:lnTo>
                  <a:lnTo>
                    <a:pt x="819150" y="1147762"/>
                  </a:lnTo>
                  <a:lnTo>
                    <a:pt x="928687" y="1152525"/>
                  </a:lnTo>
                  <a:lnTo>
                    <a:pt x="1062037" y="1100137"/>
                  </a:lnTo>
                  <a:lnTo>
                    <a:pt x="1157287" y="1066800"/>
                  </a:lnTo>
                  <a:lnTo>
                    <a:pt x="1166812" y="1100137"/>
                  </a:lnTo>
                  <a:lnTo>
                    <a:pt x="1114425" y="1128712"/>
                  </a:lnTo>
                  <a:lnTo>
                    <a:pt x="1104900" y="1162050"/>
                  </a:lnTo>
                  <a:lnTo>
                    <a:pt x="1095375" y="1185862"/>
                  </a:lnTo>
                  <a:lnTo>
                    <a:pt x="1128712" y="1181100"/>
                  </a:lnTo>
                  <a:lnTo>
                    <a:pt x="1276350" y="1109662"/>
                  </a:lnTo>
                  <a:lnTo>
                    <a:pt x="1385887" y="1004887"/>
                  </a:lnTo>
                  <a:lnTo>
                    <a:pt x="1414462" y="938212"/>
                  </a:lnTo>
                  <a:lnTo>
                    <a:pt x="1362075" y="876300"/>
                  </a:lnTo>
                  <a:lnTo>
                    <a:pt x="1390650" y="800100"/>
                  </a:lnTo>
                  <a:lnTo>
                    <a:pt x="1485900" y="723900"/>
                  </a:lnTo>
                  <a:lnTo>
                    <a:pt x="1533525" y="714375"/>
                  </a:lnTo>
                  <a:lnTo>
                    <a:pt x="1538287" y="776287"/>
                  </a:lnTo>
                  <a:lnTo>
                    <a:pt x="1504950" y="852487"/>
                  </a:lnTo>
                  <a:lnTo>
                    <a:pt x="1509712" y="881062"/>
                  </a:lnTo>
                  <a:lnTo>
                    <a:pt x="1585912" y="876300"/>
                  </a:lnTo>
                  <a:lnTo>
                    <a:pt x="1752600" y="804862"/>
                  </a:lnTo>
                  <a:lnTo>
                    <a:pt x="1938337" y="728662"/>
                  </a:lnTo>
                  <a:lnTo>
                    <a:pt x="2157412" y="647700"/>
                  </a:lnTo>
                  <a:lnTo>
                    <a:pt x="2247900" y="576262"/>
                  </a:lnTo>
                  <a:lnTo>
                    <a:pt x="2371725" y="490537"/>
                  </a:lnTo>
                  <a:lnTo>
                    <a:pt x="2505075" y="428625"/>
                  </a:lnTo>
                  <a:lnTo>
                    <a:pt x="2566987" y="357187"/>
                  </a:lnTo>
                  <a:lnTo>
                    <a:pt x="2647950" y="319087"/>
                  </a:lnTo>
                  <a:lnTo>
                    <a:pt x="2700337" y="319087"/>
                  </a:lnTo>
                  <a:lnTo>
                    <a:pt x="2714625" y="385762"/>
                  </a:lnTo>
                  <a:lnTo>
                    <a:pt x="2743200" y="414337"/>
                  </a:lnTo>
                  <a:lnTo>
                    <a:pt x="2790825" y="376237"/>
                  </a:lnTo>
                  <a:lnTo>
                    <a:pt x="2809875" y="323850"/>
                  </a:lnTo>
                  <a:lnTo>
                    <a:pt x="2876550" y="304800"/>
                  </a:lnTo>
                  <a:lnTo>
                    <a:pt x="2986087" y="285750"/>
                  </a:lnTo>
                  <a:lnTo>
                    <a:pt x="3067050" y="252412"/>
                  </a:lnTo>
                  <a:lnTo>
                    <a:pt x="3081337" y="219075"/>
                  </a:lnTo>
                  <a:lnTo>
                    <a:pt x="3052762" y="200025"/>
                  </a:lnTo>
                  <a:lnTo>
                    <a:pt x="3052762" y="152400"/>
                  </a:lnTo>
                  <a:lnTo>
                    <a:pt x="3076575" y="114300"/>
                  </a:lnTo>
                  <a:lnTo>
                    <a:pt x="3100387" y="80962"/>
                  </a:lnTo>
                  <a:lnTo>
                    <a:pt x="3100387" y="80962"/>
                  </a:lnTo>
                  <a:lnTo>
                    <a:pt x="3028950" y="95250"/>
                  </a:lnTo>
                  <a:lnTo>
                    <a:pt x="2976562" y="128587"/>
                  </a:lnTo>
                  <a:lnTo>
                    <a:pt x="2976562" y="190500"/>
                  </a:lnTo>
                  <a:lnTo>
                    <a:pt x="2928937" y="228600"/>
                  </a:lnTo>
                  <a:lnTo>
                    <a:pt x="2914650" y="204787"/>
                  </a:lnTo>
                  <a:lnTo>
                    <a:pt x="2947987" y="157162"/>
                  </a:lnTo>
                  <a:lnTo>
                    <a:pt x="2947987" y="157162"/>
                  </a:lnTo>
                  <a:lnTo>
                    <a:pt x="2881312" y="185737"/>
                  </a:lnTo>
                  <a:lnTo>
                    <a:pt x="2805112" y="195262"/>
                  </a:lnTo>
                  <a:lnTo>
                    <a:pt x="2771775" y="233362"/>
                  </a:lnTo>
                  <a:lnTo>
                    <a:pt x="2709862" y="266700"/>
                  </a:lnTo>
                  <a:lnTo>
                    <a:pt x="2662237" y="233362"/>
                  </a:lnTo>
                  <a:lnTo>
                    <a:pt x="2709862" y="176212"/>
                  </a:lnTo>
                  <a:lnTo>
                    <a:pt x="2752725" y="142875"/>
                  </a:lnTo>
                  <a:lnTo>
                    <a:pt x="2752725" y="142875"/>
                  </a:lnTo>
                  <a:lnTo>
                    <a:pt x="2690812" y="133350"/>
                  </a:lnTo>
                  <a:lnTo>
                    <a:pt x="2662237" y="119062"/>
                  </a:lnTo>
                  <a:lnTo>
                    <a:pt x="2728912" y="90487"/>
                  </a:lnTo>
                  <a:lnTo>
                    <a:pt x="2819400" y="61912"/>
                  </a:lnTo>
                  <a:lnTo>
                    <a:pt x="2819400" y="61912"/>
                  </a:lnTo>
                  <a:lnTo>
                    <a:pt x="2743200" y="33337"/>
                  </a:lnTo>
                  <a:lnTo>
                    <a:pt x="2619375" y="0"/>
                  </a:lnTo>
                  <a:close/>
                </a:path>
              </a:pathLst>
            </a:custGeom>
            <a:noFill/>
            <a:ln w="9525">
              <a:solidFill>
                <a:srgbClr val="66FFFF"/>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800">
                <a:solidFill>
                  <a:srgbClr val="66FFFF"/>
                </a:solidFill>
              </a:endParaRPr>
            </a:p>
          </p:txBody>
        </p:sp>
        <p:sp>
          <p:nvSpPr>
            <p:cNvPr id="5" name="Freeform 4"/>
            <p:cNvSpPr/>
            <p:nvPr/>
          </p:nvSpPr>
          <p:spPr>
            <a:xfrm>
              <a:off x="123825" y="3900488"/>
              <a:ext cx="790575" cy="238125"/>
            </a:xfrm>
            <a:custGeom>
              <a:avLst/>
              <a:gdLst>
                <a:gd name="connsiteX0" fmla="*/ 790575 w 790575"/>
                <a:gd name="connsiteY0" fmla="*/ 33337 h 238125"/>
                <a:gd name="connsiteX1" fmla="*/ 676275 w 790575"/>
                <a:gd name="connsiteY1" fmla="*/ 9525 h 238125"/>
                <a:gd name="connsiteX2" fmla="*/ 566738 w 790575"/>
                <a:gd name="connsiteY2" fmla="*/ 0 h 238125"/>
                <a:gd name="connsiteX3" fmla="*/ 447675 w 790575"/>
                <a:gd name="connsiteY3" fmla="*/ 47625 h 238125"/>
                <a:gd name="connsiteX4" fmla="*/ 371475 w 790575"/>
                <a:gd name="connsiteY4" fmla="*/ 80962 h 238125"/>
                <a:gd name="connsiteX5" fmla="*/ 252413 w 790575"/>
                <a:gd name="connsiteY5" fmla="*/ 76200 h 238125"/>
                <a:gd name="connsiteX6" fmla="*/ 204788 w 790575"/>
                <a:gd name="connsiteY6" fmla="*/ 57150 h 238125"/>
                <a:gd name="connsiteX7" fmla="*/ 133350 w 790575"/>
                <a:gd name="connsiteY7" fmla="*/ 57150 h 238125"/>
                <a:gd name="connsiteX8" fmla="*/ 47625 w 790575"/>
                <a:gd name="connsiteY8" fmla="*/ 95250 h 238125"/>
                <a:gd name="connsiteX9" fmla="*/ 4763 w 790575"/>
                <a:gd name="connsiteY9" fmla="*/ 133350 h 238125"/>
                <a:gd name="connsiteX10" fmla="*/ 0 w 790575"/>
                <a:gd name="connsiteY10" fmla="*/ 166687 h 238125"/>
                <a:gd name="connsiteX11" fmla="*/ 66675 w 790575"/>
                <a:gd name="connsiteY11" fmla="*/ 190500 h 238125"/>
                <a:gd name="connsiteX12" fmla="*/ 176213 w 790575"/>
                <a:gd name="connsiteY12" fmla="*/ 161925 h 238125"/>
                <a:gd name="connsiteX13" fmla="*/ 314325 w 790575"/>
                <a:gd name="connsiteY13" fmla="*/ 200025 h 238125"/>
                <a:gd name="connsiteX14" fmla="*/ 476250 w 790575"/>
                <a:gd name="connsiteY14" fmla="*/ 228600 h 238125"/>
                <a:gd name="connsiteX15" fmla="*/ 523875 w 790575"/>
                <a:gd name="connsiteY15" fmla="*/ 238125 h 238125"/>
                <a:gd name="connsiteX16" fmla="*/ 609600 w 790575"/>
                <a:gd name="connsiteY16" fmla="*/ 228600 h 238125"/>
                <a:gd name="connsiteX17" fmla="*/ 681038 w 790575"/>
                <a:gd name="connsiteY17" fmla="*/ 185737 h 238125"/>
                <a:gd name="connsiteX18" fmla="*/ 757238 w 790575"/>
                <a:gd name="connsiteY18" fmla="*/ 109537 h 238125"/>
                <a:gd name="connsiteX19" fmla="*/ 790575 w 790575"/>
                <a:gd name="connsiteY19" fmla="*/ 33337 h 23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90575" h="238125">
                  <a:moveTo>
                    <a:pt x="790575" y="33337"/>
                  </a:moveTo>
                  <a:lnTo>
                    <a:pt x="676275" y="9525"/>
                  </a:lnTo>
                  <a:lnTo>
                    <a:pt x="566738" y="0"/>
                  </a:lnTo>
                  <a:lnTo>
                    <a:pt x="447675" y="47625"/>
                  </a:lnTo>
                  <a:lnTo>
                    <a:pt x="371475" y="80962"/>
                  </a:lnTo>
                  <a:lnTo>
                    <a:pt x="252413" y="76200"/>
                  </a:lnTo>
                  <a:lnTo>
                    <a:pt x="204788" y="57150"/>
                  </a:lnTo>
                  <a:lnTo>
                    <a:pt x="133350" y="57150"/>
                  </a:lnTo>
                  <a:lnTo>
                    <a:pt x="47625" y="95250"/>
                  </a:lnTo>
                  <a:lnTo>
                    <a:pt x="4763" y="133350"/>
                  </a:lnTo>
                  <a:lnTo>
                    <a:pt x="0" y="166687"/>
                  </a:lnTo>
                  <a:lnTo>
                    <a:pt x="66675" y="190500"/>
                  </a:lnTo>
                  <a:lnTo>
                    <a:pt x="176213" y="161925"/>
                  </a:lnTo>
                  <a:lnTo>
                    <a:pt x="314325" y="200025"/>
                  </a:lnTo>
                  <a:lnTo>
                    <a:pt x="476250" y="228600"/>
                  </a:lnTo>
                  <a:lnTo>
                    <a:pt x="523875" y="238125"/>
                  </a:lnTo>
                  <a:lnTo>
                    <a:pt x="609600" y="228600"/>
                  </a:lnTo>
                  <a:lnTo>
                    <a:pt x="681038" y="185737"/>
                  </a:lnTo>
                  <a:lnTo>
                    <a:pt x="757238" y="109537"/>
                  </a:lnTo>
                  <a:lnTo>
                    <a:pt x="790575" y="33337"/>
                  </a:lnTo>
                  <a:close/>
                </a:path>
              </a:pathLst>
            </a:custGeom>
            <a:noFill/>
            <a:ln w="9525">
              <a:solidFill>
                <a:srgbClr val="66FFFF"/>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800">
                <a:solidFill>
                  <a:srgbClr val="66FFFF"/>
                </a:solidFill>
              </a:endParaRPr>
            </a:p>
          </p:txBody>
        </p:sp>
        <p:sp>
          <p:nvSpPr>
            <p:cNvPr id="6" name="Freeform 5"/>
            <p:cNvSpPr/>
            <p:nvPr/>
          </p:nvSpPr>
          <p:spPr>
            <a:xfrm>
              <a:off x="828675" y="3957638"/>
              <a:ext cx="728663" cy="333375"/>
            </a:xfrm>
            <a:custGeom>
              <a:avLst/>
              <a:gdLst>
                <a:gd name="connsiteX0" fmla="*/ 728663 w 728663"/>
                <a:gd name="connsiteY0" fmla="*/ 190500 h 333375"/>
                <a:gd name="connsiteX1" fmla="*/ 647700 w 728663"/>
                <a:gd name="connsiteY1" fmla="*/ 61912 h 333375"/>
                <a:gd name="connsiteX2" fmla="*/ 595313 w 728663"/>
                <a:gd name="connsiteY2" fmla="*/ 0 h 333375"/>
                <a:gd name="connsiteX3" fmla="*/ 519113 w 728663"/>
                <a:gd name="connsiteY3" fmla="*/ 9525 h 333375"/>
                <a:gd name="connsiteX4" fmla="*/ 404813 w 728663"/>
                <a:gd name="connsiteY4" fmla="*/ 61912 h 333375"/>
                <a:gd name="connsiteX5" fmla="*/ 361950 w 728663"/>
                <a:gd name="connsiteY5" fmla="*/ 95250 h 333375"/>
                <a:gd name="connsiteX6" fmla="*/ 304800 w 728663"/>
                <a:gd name="connsiteY6" fmla="*/ 85725 h 333375"/>
                <a:gd name="connsiteX7" fmla="*/ 285750 w 728663"/>
                <a:gd name="connsiteY7" fmla="*/ 147637 h 333375"/>
                <a:gd name="connsiteX8" fmla="*/ 223838 w 728663"/>
                <a:gd name="connsiteY8" fmla="*/ 200025 h 333375"/>
                <a:gd name="connsiteX9" fmla="*/ 95250 w 728663"/>
                <a:gd name="connsiteY9" fmla="*/ 223837 h 333375"/>
                <a:gd name="connsiteX10" fmla="*/ 9525 w 728663"/>
                <a:gd name="connsiteY10" fmla="*/ 271462 h 333375"/>
                <a:gd name="connsiteX11" fmla="*/ 0 w 728663"/>
                <a:gd name="connsiteY11" fmla="*/ 309562 h 333375"/>
                <a:gd name="connsiteX12" fmla="*/ 85725 w 728663"/>
                <a:gd name="connsiteY12" fmla="*/ 333375 h 333375"/>
                <a:gd name="connsiteX13" fmla="*/ 128588 w 728663"/>
                <a:gd name="connsiteY13" fmla="*/ 333375 h 333375"/>
                <a:gd name="connsiteX14" fmla="*/ 280988 w 728663"/>
                <a:gd name="connsiteY14" fmla="*/ 295275 h 333375"/>
                <a:gd name="connsiteX15" fmla="*/ 361950 w 728663"/>
                <a:gd name="connsiteY15" fmla="*/ 238125 h 333375"/>
                <a:gd name="connsiteX16" fmla="*/ 471488 w 728663"/>
                <a:gd name="connsiteY16" fmla="*/ 190500 h 333375"/>
                <a:gd name="connsiteX17" fmla="*/ 581025 w 728663"/>
                <a:gd name="connsiteY17" fmla="*/ 176212 h 333375"/>
                <a:gd name="connsiteX18" fmla="*/ 685800 w 728663"/>
                <a:gd name="connsiteY18" fmla="*/ 219075 h 333375"/>
                <a:gd name="connsiteX19" fmla="*/ 728663 w 728663"/>
                <a:gd name="connsiteY19" fmla="*/ 190500 h 333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28663" h="333375">
                  <a:moveTo>
                    <a:pt x="728663" y="190500"/>
                  </a:moveTo>
                  <a:lnTo>
                    <a:pt x="647700" y="61912"/>
                  </a:lnTo>
                  <a:lnTo>
                    <a:pt x="595313" y="0"/>
                  </a:lnTo>
                  <a:lnTo>
                    <a:pt x="519113" y="9525"/>
                  </a:lnTo>
                  <a:lnTo>
                    <a:pt x="404813" y="61912"/>
                  </a:lnTo>
                  <a:lnTo>
                    <a:pt x="361950" y="95250"/>
                  </a:lnTo>
                  <a:lnTo>
                    <a:pt x="304800" y="85725"/>
                  </a:lnTo>
                  <a:lnTo>
                    <a:pt x="285750" y="147637"/>
                  </a:lnTo>
                  <a:lnTo>
                    <a:pt x="223838" y="200025"/>
                  </a:lnTo>
                  <a:lnTo>
                    <a:pt x="95250" y="223837"/>
                  </a:lnTo>
                  <a:lnTo>
                    <a:pt x="9525" y="271462"/>
                  </a:lnTo>
                  <a:lnTo>
                    <a:pt x="0" y="309562"/>
                  </a:lnTo>
                  <a:lnTo>
                    <a:pt x="85725" y="333375"/>
                  </a:lnTo>
                  <a:lnTo>
                    <a:pt x="128588" y="333375"/>
                  </a:lnTo>
                  <a:lnTo>
                    <a:pt x="280988" y="295275"/>
                  </a:lnTo>
                  <a:lnTo>
                    <a:pt x="361950" y="238125"/>
                  </a:lnTo>
                  <a:lnTo>
                    <a:pt x="471488" y="190500"/>
                  </a:lnTo>
                  <a:lnTo>
                    <a:pt x="581025" y="176212"/>
                  </a:lnTo>
                  <a:lnTo>
                    <a:pt x="685800" y="219075"/>
                  </a:lnTo>
                  <a:lnTo>
                    <a:pt x="728663" y="190500"/>
                  </a:lnTo>
                  <a:close/>
                </a:path>
              </a:pathLst>
            </a:custGeom>
            <a:noFill/>
            <a:ln w="9525">
              <a:solidFill>
                <a:srgbClr val="66FFFF"/>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800">
                <a:solidFill>
                  <a:srgbClr val="66FFFF"/>
                </a:solidFill>
              </a:endParaRPr>
            </a:p>
          </p:txBody>
        </p:sp>
        <p:sp>
          <p:nvSpPr>
            <p:cNvPr id="7" name="Freeform 6"/>
            <p:cNvSpPr/>
            <p:nvPr/>
          </p:nvSpPr>
          <p:spPr>
            <a:xfrm>
              <a:off x="1690688" y="4291013"/>
              <a:ext cx="428625" cy="309562"/>
            </a:xfrm>
            <a:custGeom>
              <a:avLst/>
              <a:gdLst>
                <a:gd name="connsiteX0" fmla="*/ 271462 w 428625"/>
                <a:gd name="connsiteY0" fmla="*/ 90487 h 309562"/>
                <a:gd name="connsiteX1" fmla="*/ 223837 w 428625"/>
                <a:gd name="connsiteY1" fmla="*/ 66675 h 309562"/>
                <a:gd name="connsiteX2" fmla="*/ 295275 w 428625"/>
                <a:gd name="connsiteY2" fmla="*/ 33337 h 309562"/>
                <a:gd name="connsiteX3" fmla="*/ 357187 w 428625"/>
                <a:gd name="connsiteY3" fmla="*/ 0 h 309562"/>
                <a:gd name="connsiteX4" fmla="*/ 428625 w 428625"/>
                <a:gd name="connsiteY4" fmla="*/ 4762 h 309562"/>
                <a:gd name="connsiteX5" fmla="*/ 361950 w 428625"/>
                <a:gd name="connsiteY5" fmla="*/ 76200 h 309562"/>
                <a:gd name="connsiteX6" fmla="*/ 309562 w 428625"/>
                <a:gd name="connsiteY6" fmla="*/ 123825 h 309562"/>
                <a:gd name="connsiteX7" fmla="*/ 257175 w 428625"/>
                <a:gd name="connsiteY7" fmla="*/ 180975 h 309562"/>
                <a:gd name="connsiteX8" fmla="*/ 161925 w 428625"/>
                <a:gd name="connsiteY8" fmla="*/ 219075 h 309562"/>
                <a:gd name="connsiteX9" fmla="*/ 80962 w 428625"/>
                <a:gd name="connsiteY9" fmla="*/ 276225 h 309562"/>
                <a:gd name="connsiteX10" fmla="*/ 47625 w 428625"/>
                <a:gd name="connsiteY10" fmla="*/ 309562 h 309562"/>
                <a:gd name="connsiteX11" fmla="*/ 9525 w 428625"/>
                <a:gd name="connsiteY11" fmla="*/ 300037 h 309562"/>
                <a:gd name="connsiteX12" fmla="*/ 0 w 428625"/>
                <a:gd name="connsiteY12" fmla="*/ 242887 h 309562"/>
                <a:gd name="connsiteX13" fmla="*/ 71437 w 428625"/>
                <a:gd name="connsiteY13" fmla="*/ 195262 h 309562"/>
                <a:gd name="connsiteX14" fmla="*/ 161925 w 428625"/>
                <a:gd name="connsiteY14" fmla="*/ 166687 h 309562"/>
                <a:gd name="connsiteX15" fmla="*/ 271462 w 428625"/>
                <a:gd name="connsiteY15" fmla="*/ 90487 h 309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28625" h="309562">
                  <a:moveTo>
                    <a:pt x="271462" y="90487"/>
                  </a:moveTo>
                  <a:lnTo>
                    <a:pt x="223837" y="66675"/>
                  </a:lnTo>
                  <a:lnTo>
                    <a:pt x="295275" y="33337"/>
                  </a:lnTo>
                  <a:lnTo>
                    <a:pt x="357187" y="0"/>
                  </a:lnTo>
                  <a:lnTo>
                    <a:pt x="428625" y="4762"/>
                  </a:lnTo>
                  <a:lnTo>
                    <a:pt x="361950" y="76200"/>
                  </a:lnTo>
                  <a:lnTo>
                    <a:pt x="309562" y="123825"/>
                  </a:lnTo>
                  <a:lnTo>
                    <a:pt x="257175" y="180975"/>
                  </a:lnTo>
                  <a:lnTo>
                    <a:pt x="161925" y="219075"/>
                  </a:lnTo>
                  <a:lnTo>
                    <a:pt x="80962" y="276225"/>
                  </a:lnTo>
                  <a:lnTo>
                    <a:pt x="47625" y="309562"/>
                  </a:lnTo>
                  <a:lnTo>
                    <a:pt x="9525" y="300037"/>
                  </a:lnTo>
                  <a:lnTo>
                    <a:pt x="0" y="242887"/>
                  </a:lnTo>
                  <a:lnTo>
                    <a:pt x="71437" y="195262"/>
                  </a:lnTo>
                  <a:lnTo>
                    <a:pt x="161925" y="166687"/>
                  </a:lnTo>
                  <a:lnTo>
                    <a:pt x="271462" y="90487"/>
                  </a:lnTo>
                  <a:close/>
                </a:path>
              </a:pathLst>
            </a:custGeom>
            <a:noFill/>
            <a:ln w="9525">
              <a:solidFill>
                <a:srgbClr val="66FFFF"/>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800">
                <a:solidFill>
                  <a:srgbClr val="66FFFF"/>
                </a:solidFill>
              </a:endParaRPr>
            </a:p>
          </p:txBody>
        </p:sp>
        <p:sp>
          <p:nvSpPr>
            <p:cNvPr id="8" name="Freeform 7"/>
            <p:cNvSpPr/>
            <p:nvPr/>
          </p:nvSpPr>
          <p:spPr>
            <a:xfrm>
              <a:off x="4605338" y="2886075"/>
              <a:ext cx="319087" cy="233363"/>
            </a:xfrm>
            <a:custGeom>
              <a:avLst/>
              <a:gdLst>
                <a:gd name="connsiteX0" fmla="*/ 185737 w 319087"/>
                <a:gd name="connsiteY0" fmla="*/ 0 h 233363"/>
                <a:gd name="connsiteX1" fmla="*/ 95250 w 319087"/>
                <a:gd name="connsiteY1" fmla="*/ 19050 h 233363"/>
                <a:gd name="connsiteX2" fmla="*/ 47625 w 319087"/>
                <a:gd name="connsiteY2" fmla="*/ 71438 h 233363"/>
                <a:gd name="connsiteX3" fmla="*/ 4762 w 319087"/>
                <a:gd name="connsiteY3" fmla="*/ 114300 h 233363"/>
                <a:gd name="connsiteX4" fmla="*/ 0 w 319087"/>
                <a:gd name="connsiteY4" fmla="*/ 166688 h 233363"/>
                <a:gd name="connsiteX5" fmla="*/ 28575 w 319087"/>
                <a:gd name="connsiteY5" fmla="*/ 200025 h 233363"/>
                <a:gd name="connsiteX6" fmla="*/ 114300 w 319087"/>
                <a:gd name="connsiteY6" fmla="*/ 219075 h 233363"/>
                <a:gd name="connsiteX7" fmla="*/ 223837 w 319087"/>
                <a:gd name="connsiteY7" fmla="*/ 233363 h 233363"/>
                <a:gd name="connsiteX8" fmla="*/ 295275 w 319087"/>
                <a:gd name="connsiteY8" fmla="*/ 190500 h 233363"/>
                <a:gd name="connsiteX9" fmla="*/ 319087 w 319087"/>
                <a:gd name="connsiteY9" fmla="*/ 128588 h 233363"/>
                <a:gd name="connsiteX10" fmla="*/ 290512 w 319087"/>
                <a:gd name="connsiteY10" fmla="*/ 42863 h 233363"/>
                <a:gd name="connsiteX11" fmla="*/ 185737 w 319087"/>
                <a:gd name="connsiteY11" fmla="*/ 0 h 2333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9087" h="233363">
                  <a:moveTo>
                    <a:pt x="185737" y="0"/>
                  </a:moveTo>
                  <a:lnTo>
                    <a:pt x="95250" y="19050"/>
                  </a:lnTo>
                  <a:lnTo>
                    <a:pt x="47625" y="71438"/>
                  </a:lnTo>
                  <a:lnTo>
                    <a:pt x="4762" y="114300"/>
                  </a:lnTo>
                  <a:lnTo>
                    <a:pt x="0" y="166688"/>
                  </a:lnTo>
                  <a:lnTo>
                    <a:pt x="28575" y="200025"/>
                  </a:lnTo>
                  <a:lnTo>
                    <a:pt x="114300" y="219075"/>
                  </a:lnTo>
                  <a:lnTo>
                    <a:pt x="223837" y="233363"/>
                  </a:lnTo>
                  <a:lnTo>
                    <a:pt x="295275" y="190500"/>
                  </a:lnTo>
                  <a:lnTo>
                    <a:pt x="319087" y="128588"/>
                  </a:lnTo>
                  <a:lnTo>
                    <a:pt x="290512" y="42863"/>
                  </a:lnTo>
                  <a:lnTo>
                    <a:pt x="185737" y="0"/>
                  </a:lnTo>
                  <a:close/>
                </a:path>
              </a:pathLst>
            </a:custGeom>
            <a:noFill/>
            <a:ln w="9525">
              <a:solidFill>
                <a:srgbClr val="66FFFF"/>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800">
                <a:solidFill>
                  <a:srgbClr val="66FFFF"/>
                </a:solidFill>
              </a:endParaRPr>
            </a:p>
          </p:txBody>
        </p:sp>
        <p:sp>
          <p:nvSpPr>
            <p:cNvPr id="9" name="Freeform 8"/>
            <p:cNvSpPr/>
            <p:nvPr/>
          </p:nvSpPr>
          <p:spPr>
            <a:xfrm>
              <a:off x="4767263" y="2938463"/>
              <a:ext cx="104775" cy="128587"/>
            </a:xfrm>
            <a:custGeom>
              <a:avLst/>
              <a:gdLst>
                <a:gd name="connsiteX0" fmla="*/ 104775 w 104775"/>
                <a:gd name="connsiteY0" fmla="*/ 23812 h 128587"/>
                <a:gd name="connsiteX1" fmla="*/ 42862 w 104775"/>
                <a:gd name="connsiteY1" fmla="*/ 0 h 128587"/>
                <a:gd name="connsiteX2" fmla="*/ 4762 w 104775"/>
                <a:gd name="connsiteY2" fmla="*/ 42862 h 128587"/>
                <a:gd name="connsiteX3" fmla="*/ 0 w 104775"/>
                <a:gd name="connsiteY3" fmla="*/ 85725 h 128587"/>
                <a:gd name="connsiteX4" fmla="*/ 28575 w 104775"/>
                <a:gd name="connsiteY4" fmla="*/ 128587 h 128587"/>
                <a:gd name="connsiteX5" fmla="*/ 76200 w 104775"/>
                <a:gd name="connsiteY5" fmla="*/ 114300 h 128587"/>
                <a:gd name="connsiteX6" fmla="*/ 104775 w 104775"/>
                <a:gd name="connsiteY6" fmla="*/ 23812 h 128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4775" h="128587">
                  <a:moveTo>
                    <a:pt x="104775" y="23812"/>
                  </a:moveTo>
                  <a:lnTo>
                    <a:pt x="42862" y="0"/>
                  </a:lnTo>
                  <a:lnTo>
                    <a:pt x="4762" y="42862"/>
                  </a:lnTo>
                  <a:lnTo>
                    <a:pt x="0" y="85725"/>
                  </a:lnTo>
                  <a:lnTo>
                    <a:pt x="28575" y="128587"/>
                  </a:lnTo>
                  <a:lnTo>
                    <a:pt x="76200" y="114300"/>
                  </a:lnTo>
                  <a:lnTo>
                    <a:pt x="104775" y="23812"/>
                  </a:lnTo>
                  <a:close/>
                </a:path>
              </a:pathLst>
            </a:custGeom>
            <a:noFill/>
            <a:ln w="9525">
              <a:solidFill>
                <a:srgbClr val="66FFFF"/>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800">
                <a:solidFill>
                  <a:srgbClr val="66FFFF"/>
                </a:solidFill>
              </a:endParaRPr>
            </a:p>
          </p:txBody>
        </p:sp>
        <p:sp>
          <p:nvSpPr>
            <p:cNvPr id="10" name="Freeform 9"/>
            <p:cNvSpPr/>
            <p:nvPr/>
          </p:nvSpPr>
          <p:spPr>
            <a:xfrm>
              <a:off x="5162550" y="2805113"/>
              <a:ext cx="314325" cy="128587"/>
            </a:xfrm>
            <a:custGeom>
              <a:avLst/>
              <a:gdLst>
                <a:gd name="connsiteX0" fmla="*/ 314325 w 314325"/>
                <a:gd name="connsiteY0" fmla="*/ 14287 h 128587"/>
                <a:gd name="connsiteX1" fmla="*/ 228600 w 314325"/>
                <a:gd name="connsiteY1" fmla="*/ 0 h 128587"/>
                <a:gd name="connsiteX2" fmla="*/ 138113 w 314325"/>
                <a:gd name="connsiteY2" fmla="*/ 9525 h 128587"/>
                <a:gd name="connsiteX3" fmla="*/ 19050 w 314325"/>
                <a:gd name="connsiteY3" fmla="*/ 42862 h 128587"/>
                <a:gd name="connsiteX4" fmla="*/ 0 w 314325"/>
                <a:gd name="connsiteY4" fmla="*/ 71437 h 128587"/>
                <a:gd name="connsiteX5" fmla="*/ 23813 w 314325"/>
                <a:gd name="connsiteY5" fmla="*/ 90487 h 128587"/>
                <a:gd name="connsiteX6" fmla="*/ 142875 w 314325"/>
                <a:gd name="connsiteY6" fmla="*/ 128587 h 128587"/>
                <a:gd name="connsiteX7" fmla="*/ 252413 w 314325"/>
                <a:gd name="connsiteY7" fmla="*/ 90487 h 128587"/>
                <a:gd name="connsiteX8" fmla="*/ 314325 w 314325"/>
                <a:gd name="connsiteY8" fmla="*/ 14287 h 128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4325" h="128587">
                  <a:moveTo>
                    <a:pt x="314325" y="14287"/>
                  </a:moveTo>
                  <a:lnTo>
                    <a:pt x="228600" y="0"/>
                  </a:lnTo>
                  <a:lnTo>
                    <a:pt x="138113" y="9525"/>
                  </a:lnTo>
                  <a:lnTo>
                    <a:pt x="19050" y="42862"/>
                  </a:lnTo>
                  <a:lnTo>
                    <a:pt x="0" y="71437"/>
                  </a:lnTo>
                  <a:lnTo>
                    <a:pt x="23813" y="90487"/>
                  </a:lnTo>
                  <a:lnTo>
                    <a:pt x="142875" y="128587"/>
                  </a:lnTo>
                  <a:lnTo>
                    <a:pt x="252413" y="90487"/>
                  </a:lnTo>
                  <a:lnTo>
                    <a:pt x="314325" y="14287"/>
                  </a:lnTo>
                  <a:close/>
                </a:path>
              </a:pathLst>
            </a:custGeom>
            <a:noFill/>
            <a:ln w="9525">
              <a:solidFill>
                <a:srgbClr val="66FFFF"/>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800">
                <a:solidFill>
                  <a:srgbClr val="66FFFF"/>
                </a:solidFill>
              </a:endParaRPr>
            </a:p>
          </p:txBody>
        </p:sp>
        <p:sp>
          <p:nvSpPr>
            <p:cNvPr id="11" name="Freeform 10"/>
            <p:cNvSpPr/>
            <p:nvPr/>
          </p:nvSpPr>
          <p:spPr>
            <a:xfrm>
              <a:off x="4600575" y="2005013"/>
              <a:ext cx="1109663" cy="771525"/>
            </a:xfrm>
            <a:custGeom>
              <a:avLst/>
              <a:gdLst>
                <a:gd name="connsiteX0" fmla="*/ 1109663 w 1109663"/>
                <a:gd name="connsiteY0" fmla="*/ 485775 h 771525"/>
                <a:gd name="connsiteX1" fmla="*/ 1019175 w 1109663"/>
                <a:gd name="connsiteY1" fmla="*/ 533400 h 771525"/>
                <a:gd name="connsiteX2" fmla="*/ 928688 w 1109663"/>
                <a:gd name="connsiteY2" fmla="*/ 581025 h 771525"/>
                <a:gd name="connsiteX3" fmla="*/ 804863 w 1109663"/>
                <a:gd name="connsiteY3" fmla="*/ 600075 h 771525"/>
                <a:gd name="connsiteX4" fmla="*/ 695325 w 1109663"/>
                <a:gd name="connsiteY4" fmla="*/ 633412 h 771525"/>
                <a:gd name="connsiteX5" fmla="*/ 585788 w 1109663"/>
                <a:gd name="connsiteY5" fmla="*/ 633412 h 771525"/>
                <a:gd name="connsiteX6" fmla="*/ 533400 w 1109663"/>
                <a:gd name="connsiteY6" fmla="*/ 638175 h 771525"/>
                <a:gd name="connsiteX7" fmla="*/ 476250 w 1109663"/>
                <a:gd name="connsiteY7" fmla="*/ 690562 h 771525"/>
                <a:gd name="connsiteX8" fmla="*/ 433388 w 1109663"/>
                <a:gd name="connsiteY8" fmla="*/ 752475 h 771525"/>
                <a:gd name="connsiteX9" fmla="*/ 371475 w 1109663"/>
                <a:gd name="connsiteY9" fmla="*/ 771525 h 771525"/>
                <a:gd name="connsiteX10" fmla="*/ 285750 w 1109663"/>
                <a:gd name="connsiteY10" fmla="*/ 738187 h 771525"/>
                <a:gd name="connsiteX11" fmla="*/ 228600 w 1109663"/>
                <a:gd name="connsiteY11" fmla="*/ 695325 h 771525"/>
                <a:gd name="connsiteX12" fmla="*/ 190500 w 1109663"/>
                <a:gd name="connsiteY12" fmla="*/ 623887 h 771525"/>
                <a:gd name="connsiteX13" fmla="*/ 71438 w 1109663"/>
                <a:gd name="connsiteY13" fmla="*/ 523875 h 771525"/>
                <a:gd name="connsiteX14" fmla="*/ 47625 w 1109663"/>
                <a:gd name="connsiteY14" fmla="*/ 438150 h 771525"/>
                <a:gd name="connsiteX15" fmla="*/ 47625 w 1109663"/>
                <a:gd name="connsiteY15" fmla="*/ 357187 h 771525"/>
                <a:gd name="connsiteX16" fmla="*/ 0 w 1109663"/>
                <a:gd name="connsiteY16" fmla="*/ 328612 h 771525"/>
                <a:gd name="connsiteX17" fmla="*/ 23813 w 1109663"/>
                <a:gd name="connsiteY17" fmla="*/ 252412 h 771525"/>
                <a:gd name="connsiteX18" fmla="*/ 119063 w 1109663"/>
                <a:gd name="connsiteY18" fmla="*/ 161925 h 771525"/>
                <a:gd name="connsiteX19" fmla="*/ 285750 w 1109663"/>
                <a:gd name="connsiteY19" fmla="*/ 171450 h 771525"/>
                <a:gd name="connsiteX20" fmla="*/ 457200 w 1109663"/>
                <a:gd name="connsiteY20" fmla="*/ 95250 h 771525"/>
                <a:gd name="connsiteX21" fmla="*/ 628650 w 1109663"/>
                <a:gd name="connsiteY21" fmla="*/ 4762 h 771525"/>
                <a:gd name="connsiteX22" fmla="*/ 723900 w 1109663"/>
                <a:gd name="connsiteY22" fmla="*/ 0 h 771525"/>
                <a:gd name="connsiteX23" fmla="*/ 833438 w 1109663"/>
                <a:gd name="connsiteY23" fmla="*/ 47625 h 771525"/>
                <a:gd name="connsiteX24" fmla="*/ 928688 w 1109663"/>
                <a:gd name="connsiteY24" fmla="*/ 190500 h 771525"/>
                <a:gd name="connsiteX25" fmla="*/ 957263 w 1109663"/>
                <a:gd name="connsiteY25" fmla="*/ 285750 h 771525"/>
                <a:gd name="connsiteX26" fmla="*/ 1004888 w 1109663"/>
                <a:gd name="connsiteY26" fmla="*/ 381000 h 771525"/>
                <a:gd name="connsiteX27" fmla="*/ 1109663 w 1109663"/>
                <a:gd name="connsiteY27" fmla="*/ 485775 h 771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109663" h="771525">
                  <a:moveTo>
                    <a:pt x="1109663" y="485775"/>
                  </a:moveTo>
                  <a:lnTo>
                    <a:pt x="1019175" y="533400"/>
                  </a:lnTo>
                  <a:lnTo>
                    <a:pt x="928688" y="581025"/>
                  </a:lnTo>
                  <a:lnTo>
                    <a:pt x="804863" y="600075"/>
                  </a:lnTo>
                  <a:lnTo>
                    <a:pt x="695325" y="633412"/>
                  </a:lnTo>
                  <a:lnTo>
                    <a:pt x="585788" y="633412"/>
                  </a:lnTo>
                  <a:lnTo>
                    <a:pt x="533400" y="638175"/>
                  </a:lnTo>
                  <a:lnTo>
                    <a:pt x="476250" y="690562"/>
                  </a:lnTo>
                  <a:lnTo>
                    <a:pt x="433388" y="752475"/>
                  </a:lnTo>
                  <a:lnTo>
                    <a:pt x="371475" y="771525"/>
                  </a:lnTo>
                  <a:lnTo>
                    <a:pt x="285750" y="738187"/>
                  </a:lnTo>
                  <a:lnTo>
                    <a:pt x="228600" y="695325"/>
                  </a:lnTo>
                  <a:lnTo>
                    <a:pt x="190500" y="623887"/>
                  </a:lnTo>
                  <a:lnTo>
                    <a:pt x="71438" y="523875"/>
                  </a:lnTo>
                  <a:lnTo>
                    <a:pt x="47625" y="438150"/>
                  </a:lnTo>
                  <a:lnTo>
                    <a:pt x="47625" y="357187"/>
                  </a:lnTo>
                  <a:lnTo>
                    <a:pt x="0" y="328612"/>
                  </a:lnTo>
                  <a:lnTo>
                    <a:pt x="23813" y="252412"/>
                  </a:lnTo>
                  <a:lnTo>
                    <a:pt x="119063" y="161925"/>
                  </a:lnTo>
                  <a:lnTo>
                    <a:pt x="285750" y="171450"/>
                  </a:lnTo>
                  <a:lnTo>
                    <a:pt x="457200" y="95250"/>
                  </a:lnTo>
                  <a:lnTo>
                    <a:pt x="628650" y="4762"/>
                  </a:lnTo>
                  <a:lnTo>
                    <a:pt x="723900" y="0"/>
                  </a:lnTo>
                  <a:lnTo>
                    <a:pt x="833438" y="47625"/>
                  </a:lnTo>
                  <a:lnTo>
                    <a:pt x="928688" y="190500"/>
                  </a:lnTo>
                  <a:lnTo>
                    <a:pt x="957263" y="285750"/>
                  </a:lnTo>
                  <a:lnTo>
                    <a:pt x="1004888" y="381000"/>
                  </a:lnTo>
                  <a:lnTo>
                    <a:pt x="1109663" y="485775"/>
                  </a:lnTo>
                  <a:close/>
                </a:path>
              </a:pathLst>
            </a:custGeom>
            <a:noFill/>
            <a:ln w="9525">
              <a:solidFill>
                <a:srgbClr val="66FFFF"/>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800">
                <a:solidFill>
                  <a:srgbClr val="66FFFF"/>
                </a:solidFill>
              </a:endParaRPr>
            </a:p>
          </p:txBody>
        </p:sp>
        <p:sp>
          <p:nvSpPr>
            <p:cNvPr id="12" name="Freeform 11"/>
            <p:cNvSpPr/>
            <p:nvPr/>
          </p:nvSpPr>
          <p:spPr>
            <a:xfrm>
              <a:off x="4733925" y="2062163"/>
              <a:ext cx="819150" cy="661987"/>
            </a:xfrm>
            <a:custGeom>
              <a:avLst/>
              <a:gdLst>
                <a:gd name="connsiteX0" fmla="*/ 400050 w 819150"/>
                <a:gd name="connsiteY0" fmla="*/ 85725 h 661987"/>
                <a:gd name="connsiteX1" fmla="*/ 295275 w 819150"/>
                <a:gd name="connsiteY1" fmla="*/ 133350 h 661987"/>
                <a:gd name="connsiteX2" fmla="*/ 238125 w 819150"/>
                <a:gd name="connsiteY2" fmla="*/ 185737 h 661987"/>
                <a:gd name="connsiteX3" fmla="*/ 114300 w 819150"/>
                <a:gd name="connsiteY3" fmla="*/ 223837 h 661987"/>
                <a:gd name="connsiteX4" fmla="*/ 33338 w 819150"/>
                <a:gd name="connsiteY4" fmla="*/ 304800 h 661987"/>
                <a:gd name="connsiteX5" fmla="*/ 4763 w 819150"/>
                <a:gd name="connsiteY5" fmla="*/ 371475 h 661987"/>
                <a:gd name="connsiteX6" fmla="*/ 0 w 819150"/>
                <a:gd name="connsiteY6" fmla="*/ 442912 h 661987"/>
                <a:gd name="connsiteX7" fmla="*/ 52388 w 819150"/>
                <a:gd name="connsiteY7" fmla="*/ 547687 h 661987"/>
                <a:gd name="connsiteX8" fmla="*/ 157163 w 819150"/>
                <a:gd name="connsiteY8" fmla="*/ 604837 h 661987"/>
                <a:gd name="connsiteX9" fmla="*/ 209550 w 819150"/>
                <a:gd name="connsiteY9" fmla="*/ 657225 h 661987"/>
                <a:gd name="connsiteX10" fmla="*/ 266700 w 819150"/>
                <a:gd name="connsiteY10" fmla="*/ 661987 h 661987"/>
                <a:gd name="connsiteX11" fmla="*/ 319088 w 819150"/>
                <a:gd name="connsiteY11" fmla="*/ 571500 h 661987"/>
                <a:gd name="connsiteX12" fmla="*/ 352425 w 819150"/>
                <a:gd name="connsiteY12" fmla="*/ 523875 h 661987"/>
                <a:gd name="connsiteX13" fmla="*/ 457200 w 819150"/>
                <a:gd name="connsiteY13" fmla="*/ 523875 h 661987"/>
                <a:gd name="connsiteX14" fmla="*/ 600075 w 819150"/>
                <a:gd name="connsiteY14" fmla="*/ 528637 h 661987"/>
                <a:gd name="connsiteX15" fmla="*/ 785813 w 819150"/>
                <a:gd name="connsiteY15" fmla="*/ 490537 h 661987"/>
                <a:gd name="connsiteX16" fmla="*/ 819150 w 819150"/>
                <a:gd name="connsiteY16" fmla="*/ 433387 h 661987"/>
                <a:gd name="connsiteX17" fmla="*/ 819150 w 819150"/>
                <a:gd name="connsiteY17" fmla="*/ 357187 h 661987"/>
                <a:gd name="connsiteX18" fmla="*/ 781050 w 819150"/>
                <a:gd name="connsiteY18" fmla="*/ 276225 h 661987"/>
                <a:gd name="connsiteX19" fmla="*/ 738188 w 819150"/>
                <a:gd name="connsiteY19" fmla="*/ 185737 h 661987"/>
                <a:gd name="connsiteX20" fmla="*/ 719138 w 819150"/>
                <a:gd name="connsiteY20" fmla="*/ 114300 h 661987"/>
                <a:gd name="connsiteX21" fmla="*/ 647700 w 819150"/>
                <a:gd name="connsiteY21" fmla="*/ 42862 h 661987"/>
                <a:gd name="connsiteX22" fmla="*/ 609600 w 819150"/>
                <a:gd name="connsiteY22" fmla="*/ 0 h 661987"/>
                <a:gd name="connsiteX23" fmla="*/ 552450 w 819150"/>
                <a:gd name="connsiteY23" fmla="*/ 28575 h 661987"/>
                <a:gd name="connsiteX24" fmla="*/ 466725 w 819150"/>
                <a:gd name="connsiteY24" fmla="*/ 47625 h 661987"/>
                <a:gd name="connsiteX25" fmla="*/ 400050 w 819150"/>
                <a:gd name="connsiteY25" fmla="*/ 85725 h 661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819150" h="661987">
                  <a:moveTo>
                    <a:pt x="400050" y="85725"/>
                  </a:moveTo>
                  <a:lnTo>
                    <a:pt x="295275" y="133350"/>
                  </a:lnTo>
                  <a:lnTo>
                    <a:pt x="238125" y="185737"/>
                  </a:lnTo>
                  <a:lnTo>
                    <a:pt x="114300" y="223837"/>
                  </a:lnTo>
                  <a:lnTo>
                    <a:pt x="33338" y="304800"/>
                  </a:lnTo>
                  <a:lnTo>
                    <a:pt x="4763" y="371475"/>
                  </a:lnTo>
                  <a:lnTo>
                    <a:pt x="0" y="442912"/>
                  </a:lnTo>
                  <a:lnTo>
                    <a:pt x="52388" y="547687"/>
                  </a:lnTo>
                  <a:lnTo>
                    <a:pt x="157163" y="604837"/>
                  </a:lnTo>
                  <a:lnTo>
                    <a:pt x="209550" y="657225"/>
                  </a:lnTo>
                  <a:lnTo>
                    <a:pt x="266700" y="661987"/>
                  </a:lnTo>
                  <a:lnTo>
                    <a:pt x="319088" y="571500"/>
                  </a:lnTo>
                  <a:lnTo>
                    <a:pt x="352425" y="523875"/>
                  </a:lnTo>
                  <a:lnTo>
                    <a:pt x="457200" y="523875"/>
                  </a:lnTo>
                  <a:lnTo>
                    <a:pt x="600075" y="528637"/>
                  </a:lnTo>
                  <a:lnTo>
                    <a:pt x="785813" y="490537"/>
                  </a:lnTo>
                  <a:lnTo>
                    <a:pt x="819150" y="433387"/>
                  </a:lnTo>
                  <a:lnTo>
                    <a:pt x="819150" y="357187"/>
                  </a:lnTo>
                  <a:lnTo>
                    <a:pt x="781050" y="276225"/>
                  </a:lnTo>
                  <a:lnTo>
                    <a:pt x="738188" y="185737"/>
                  </a:lnTo>
                  <a:lnTo>
                    <a:pt x="719138" y="114300"/>
                  </a:lnTo>
                  <a:lnTo>
                    <a:pt x="647700" y="42862"/>
                  </a:lnTo>
                  <a:lnTo>
                    <a:pt x="609600" y="0"/>
                  </a:lnTo>
                  <a:lnTo>
                    <a:pt x="552450" y="28575"/>
                  </a:lnTo>
                  <a:lnTo>
                    <a:pt x="466725" y="47625"/>
                  </a:lnTo>
                  <a:lnTo>
                    <a:pt x="400050" y="85725"/>
                  </a:lnTo>
                  <a:close/>
                </a:path>
              </a:pathLst>
            </a:custGeom>
            <a:noFill/>
            <a:ln w="9525">
              <a:solidFill>
                <a:srgbClr val="66FFFF"/>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800">
                <a:solidFill>
                  <a:srgbClr val="66FFFF"/>
                </a:solidFill>
              </a:endParaRPr>
            </a:p>
          </p:txBody>
        </p:sp>
        <p:sp>
          <p:nvSpPr>
            <p:cNvPr id="14" name="Freeform 13"/>
            <p:cNvSpPr/>
            <p:nvPr/>
          </p:nvSpPr>
          <p:spPr>
            <a:xfrm>
              <a:off x="4967288" y="2338388"/>
              <a:ext cx="547687" cy="333375"/>
            </a:xfrm>
            <a:custGeom>
              <a:avLst/>
              <a:gdLst>
                <a:gd name="connsiteX0" fmla="*/ 309562 w 547687"/>
                <a:gd name="connsiteY0" fmla="*/ 42862 h 333375"/>
                <a:gd name="connsiteX1" fmla="*/ 252412 w 547687"/>
                <a:gd name="connsiteY1" fmla="*/ 23812 h 333375"/>
                <a:gd name="connsiteX2" fmla="*/ 176212 w 547687"/>
                <a:gd name="connsiteY2" fmla="*/ 9525 h 333375"/>
                <a:gd name="connsiteX3" fmla="*/ 95250 w 547687"/>
                <a:gd name="connsiteY3" fmla="*/ 23812 h 333375"/>
                <a:gd name="connsiteX4" fmla="*/ 33337 w 547687"/>
                <a:gd name="connsiteY4" fmla="*/ 109537 h 333375"/>
                <a:gd name="connsiteX5" fmla="*/ 0 w 547687"/>
                <a:gd name="connsiteY5" fmla="*/ 176212 h 333375"/>
                <a:gd name="connsiteX6" fmla="*/ 9525 w 547687"/>
                <a:gd name="connsiteY6" fmla="*/ 228600 h 333375"/>
                <a:gd name="connsiteX7" fmla="*/ 0 w 547687"/>
                <a:gd name="connsiteY7" fmla="*/ 280987 h 333375"/>
                <a:gd name="connsiteX8" fmla="*/ 14287 w 547687"/>
                <a:gd name="connsiteY8" fmla="*/ 333375 h 333375"/>
                <a:gd name="connsiteX9" fmla="*/ 52387 w 547687"/>
                <a:gd name="connsiteY9" fmla="*/ 276225 h 333375"/>
                <a:gd name="connsiteX10" fmla="*/ 76200 w 547687"/>
                <a:gd name="connsiteY10" fmla="*/ 200025 h 333375"/>
                <a:gd name="connsiteX11" fmla="*/ 109537 w 547687"/>
                <a:gd name="connsiteY11" fmla="*/ 171450 h 333375"/>
                <a:gd name="connsiteX12" fmla="*/ 152400 w 547687"/>
                <a:gd name="connsiteY12" fmla="*/ 171450 h 333375"/>
                <a:gd name="connsiteX13" fmla="*/ 195262 w 547687"/>
                <a:gd name="connsiteY13" fmla="*/ 176212 h 333375"/>
                <a:gd name="connsiteX14" fmla="*/ 195262 w 547687"/>
                <a:gd name="connsiteY14" fmla="*/ 133350 h 333375"/>
                <a:gd name="connsiteX15" fmla="*/ 252412 w 547687"/>
                <a:gd name="connsiteY15" fmla="*/ 142875 h 333375"/>
                <a:gd name="connsiteX16" fmla="*/ 228600 w 547687"/>
                <a:gd name="connsiteY16" fmla="*/ 200025 h 333375"/>
                <a:gd name="connsiteX17" fmla="*/ 280987 w 547687"/>
                <a:gd name="connsiteY17" fmla="*/ 171450 h 333375"/>
                <a:gd name="connsiteX18" fmla="*/ 300037 w 547687"/>
                <a:gd name="connsiteY18" fmla="*/ 200025 h 333375"/>
                <a:gd name="connsiteX19" fmla="*/ 414337 w 547687"/>
                <a:gd name="connsiteY19" fmla="*/ 161925 h 333375"/>
                <a:gd name="connsiteX20" fmla="*/ 504825 w 547687"/>
                <a:gd name="connsiteY20" fmla="*/ 171450 h 333375"/>
                <a:gd name="connsiteX21" fmla="*/ 547687 w 547687"/>
                <a:gd name="connsiteY21" fmla="*/ 138112 h 333375"/>
                <a:gd name="connsiteX22" fmla="*/ 523875 w 547687"/>
                <a:gd name="connsiteY22" fmla="*/ 76200 h 333375"/>
                <a:gd name="connsiteX23" fmla="*/ 485775 w 547687"/>
                <a:gd name="connsiteY23" fmla="*/ 57150 h 333375"/>
                <a:gd name="connsiteX24" fmla="*/ 404812 w 547687"/>
                <a:gd name="connsiteY24" fmla="*/ 42862 h 333375"/>
                <a:gd name="connsiteX25" fmla="*/ 376237 w 547687"/>
                <a:gd name="connsiteY25" fmla="*/ 33337 h 333375"/>
                <a:gd name="connsiteX26" fmla="*/ 376237 w 547687"/>
                <a:gd name="connsiteY26" fmla="*/ 0 h 333375"/>
                <a:gd name="connsiteX27" fmla="*/ 376237 w 547687"/>
                <a:gd name="connsiteY27" fmla="*/ 0 h 333375"/>
                <a:gd name="connsiteX28" fmla="*/ 309562 w 547687"/>
                <a:gd name="connsiteY28" fmla="*/ 42862 h 333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547687" h="333375">
                  <a:moveTo>
                    <a:pt x="309562" y="42862"/>
                  </a:moveTo>
                  <a:lnTo>
                    <a:pt x="252412" y="23812"/>
                  </a:lnTo>
                  <a:lnTo>
                    <a:pt x="176212" y="9525"/>
                  </a:lnTo>
                  <a:lnTo>
                    <a:pt x="95250" y="23812"/>
                  </a:lnTo>
                  <a:lnTo>
                    <a:pt x="33337" y="109537"/>
                  </a:lnTo>
                  <a:lnTo>
                    <a:pt x="0" y="176212"/>
                  </a:lnTo>
                  <a:lnTo>
                    <a:pt x="9525" y="228600"/>
                  </a:lnTo>
                  <a:lnTo>
                    <a:pt x="0" y="280987"/>
                  </a:lnTo>
                  <a:lnTo>
                    <a:pt x="14287" y="333375"/>
                  </a:lnTo>
                  <a:lnTo>
                    <a:pt x="52387" y="276225"/>
                  </a:lnTo>
                  <a:lnTo>
                    <a:pt x="76200" y="200025"/>
                  </a:lnTo>
                  <a:lnTo>
                    <a:pt x="109537" y="171450"/>
                  </a:lnTo>
                  <a:lnTo>
                    <a:pt x="152400" y="171450"/>
                  </a:lnTo>
                  <a:lnTo>
                    <a:pt x="195262" y="176212"/>
                  </a:lnTo>
                  <a:lnTo>
                    <a:pt x="195262" y="133350"/>
                  </a:lnTo>
                  <a:lnTo>
                    <a:pt x="252412" y="142875"/>
                  </a:lnTo>
                  <a:lnTo>
                    <a:pt x="228600" y="200025"/>
                  </a:lnTo>
                  <a:lnTo>
                    <a:pt x="280987" y="171450"/>
                  </a:lnTo>
                  <a:lnTo>
                    <a:pt x="300037" y="200025"/>
                  </a:lnTo>
                  <a:lnTo>
                    <a:pt x="414337" y="161925"/>
                  </a:lnTo>
                  <a:lnTo>
                    <a:pt x="504825" y="171450"/>
                  </a:lnTo>
                  <a:lnTo>
                    <a:pt x="547687" y="138112"/>
                  </a:lnTo>
                  <a:lnTo>
                    <a:pt x="523875" y="76200"/>
                  </a:lnTo>
                  <a:lnTo>
                    <a:pt x="485775" y="57150"/>
                  </a:lnTo>
                  <a:lnTo>
                    <a:pt x="404812" y="42862"/>
                  </a:lnTo>
                  <a:lnTo>
                    <a:pt x="376237" y="33337"/>
                  </a:lnTo>
                  <a:lnTo>
                    <a:pt x="376237" y="0"/>
                  </a:lnTo>
                  <a:lnTo>
                    <a:pt x="376237" y="0"/>
                  </a:lnTo>
                  <a:lnTo>
                    <a:pt x="309562" y="42862"/>
                  </a:lnTo>
                  <a:close/>
                </a:path>
              </a:pathLst>
            </a:custGeom>
            <a:noFill/>
            <a:ln w="9525">
              <a:solidFill>
                <a:srgbClr val="66FFFF"/>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800">
                <a:solidFill>
                  <a:srgbClr val="66FFFF"/>
                </a:solidFill>
              </a:endParaRPr>
            </a:p>
          </p:txBody>
        </p:sp>
        <p:sp>
          <p:nvSpPr>
            <p:cNvPr id="15" name="Freeform 14"/>
            <p:cNvSpPr/>
            <p:nvPr/>
          </p:nvSpPr>
          <p:spPr>
            <a:xfrm>
              <a:off x="5567363" y="1581150"/>
              <a:ext cx="447675" cy="685800"/>
            </a:xfrm>
            <a:custGeom>
              <a:avLst/>
              <a:gdLst>
                <a:gd name="connsiteX0" fmla="*/ 390525 w 447675"/>
                <a:gd name="connsiteY0" fmla="*/ 52388 h 685800"/>
                <a:gd name="connsiteX1" fmla="*/ 385762 w 447675"/>
                <a:gd name="connsiteY1" fmla="*/ 157163 h 685800"/>
                <a:gd name="connsiteX2" fmla="*/ 404812 w 447675"/>
                <a:gd name="connsiteY2" fmla="*/ 266700 h 685800"/>
                <a:gd name="connsiteX3" fmla="*/ 447675 w 447675"/>
                <a:gd name="connsiteY3" fmla="*/ 357188 h 685800"/>
                <a:gd name="connsiteX4" fmla="*/ 423862 w 447675"/>
                <a:gd name="connsiteY4" fmla="*/ 547688 h 685800"/>
                <a:gd name="connsiteX5" fmla="*/ 371475 w 447675"/>
                <a:gd name="connsiteY5" fmla="*/ 647700 h 685800"/>
                <a:gd name="connsiteX6" fmla="*/ 266700 w 447675"/>
                <a:gd name="connsiteY6" fmla="*/ 685800 h 685800"/>
                <a:gd name="connsiteX7" fmla="*/ 138112 w 447675"/>
                <a:gd name="connsiteY7" fmla="*/ 623888 h 685800"/>
                <a:gd name="connsiteX8" fmla="*/ 80962 w 447675"/>
                <a:gd name="connsiteY8" fmla="*/ 547688 h 685800"/>
                <a:gd name="connsiteX9" fmla="*/ 28575 w 447675"/>
                <a:gd name="connsiteY9" fmla="*/ 471488 h 685800"/>
                <a:gd name="connsiteX10" fmla="*/ 100012 w 447675"/>
                <a:gd name="connsiteY10" fmla="*/ 361950 h 685800"/>
                <a:gd name="connsiteX11" fmla="*/ 133350 w 447675"/>
                <a:gd name="connsiteY11" fmla="*/ 276225 h 685800"/>
                <a:gd name="connsiteX12" fmla="*/ 157162 w 447675"/>
                <a:gd name="connsiteY12" fmla="*/ 204788 h 685800"/>
                <a:gd name="connsiteX13" fmla="*/ 123825 w 447675"/>
                <a:gd name="connsiteY13" fmla="*/ 280988 h 685800"/>
                <a:gd name="connsiteX14" fmla="*/ 57150 w 447675"/>
                <a:gd name="connsiteY14" fmla="*/ 290513 h 685800"/>
                <a:gd name="connsiteX15" fmla="*/ 0 w 447675"/>
                <a:gd name="connsiteY15" fmla="*/ 271463 h 685800"/>
                <a:gd name="connsiteX16" fmla="*/ 9525 w 447675"/>
                <a:gd name="connsiteY16" fmla="*/ 176213 h 685800"/>
                <a:gd name="connsiteX17" fmla="*/ 38100 w 447675"/>
                <a:gd name="connsiteY17" fmla="*/ 0 h 685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47675" h="685800">
                  <a:moveTo>
                    <a:pt x="390525" y="52388"/>
                  </a:moveTo>
                  <a:lnTo>
                    <a:pt x="385762" y="157163"/>
                  </a:lnTo>
                  <a:lnTo>
                    <a:pt x="404812" y="266700"/>
                  </a:lnTo>
                  <a:lnTo>
                    <a:pt x="447675" y="357188"/>
                  </a:lnTo>
                  <a:lnTo>
                    <a:pt x="423862" y="547688"/>
                  </a:lnTo>
                  <a:lnTo>
                    <a:pt x="371475" y="647700"/>
                  </a:lnTo>
                  <a:lnTo>
                    <a:pt x="266700" y="685800"/>
                  </a:lnTo>
                  <a:lnTo>
                    <a:pt x="138112" y="623888"/>
                  </a:lnTo>
                  <a:lnTo>
                    <a:pt x="80962" y="547688"/>
                  </a:lnTo>
                  <a:lnTo>
                    <a:pt x="28575" y="471488"/>
                  </a:lnTo>
                  <a:lnTo>
                    <a:pt x="100012" y="361950"/>
                  </a:lnTo>
                  <a:lnTo>
                    <a:pt x="133350" y="276225"/>
                  </a:lnTo>
                  <a:lnTo>
                    <a:pt x="157162" y="204788"/>
                  </a:lnTo>
                  <a:lnTo>
                    <a:pt x="123825" y="280988"/>
                  </a:lnTo>
                  <a:lnTo>
                    <a:pt x="57150" y="290513"/>
                  </a:lnTo>
                  <a:lnTo>
                    <a:pt x="0" y="271463"/>
                  </a:lnTo>
                  <a:lnTo>
                    <a:pt x="9525" y="176213"/>
                  </a:lnTo>
                  <a:lnTo>
                    <a:pt x="38100" y="0"/>
                  </a:lnTo>
                </a:path>
              </a:pathLst>
            </a:custGeom>
            <a:noFill/>
            <a:ln w="9525">
              <a:solidFill>
                <a:srgbClr val="66FF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800">
                <a:solidFill>
                  <a:srgbClr val="66FFFF"/>
                </a:solidFill>
              </a:endParaRPr>
            </a:p>
          </p:txBody>
        </p:sp>
        <p:sp>
          <p:nvSpPr>
            <p:cNvPr id="16" name="Freeform 15"/>
            <p:cNvSpPr/>
            <p:nvPr/>
          </p:nvSpPr>
          <p:spPr>
            <a:xfrm>
              <a:off x="5638800" y="1414463"/>
              <a:ext cx="342900" cy="757237"/>
            </a:xfrm>
            <a:custGeom>
              <a:avLst/>
              <a:gdLst>
                <a:gd name="connsiteX0" fmla="*/ 104775 w 342900"/>
                <a:gd name="connsiteY0" fmla="*/ 0 h 757237"/>
                <a:gd name="connsiteX1" fmla="*/ 76200 w 342900"/>
                <a:gd name="connsiteY1" fmla="*/ 90487 h 757237"/>
                <a:gd name="connsiteX2" fmla="*/ 28575 w 342900"/>
                <a:gd name="connsiteY2" fmla="*/ 180975 h 757237"/>
                <a:gd name="connsiteX3" fmla="*/ 0 w 342900"/>
                <a:gd name="connsiteY3" fmla="*/ 323850 h 757237"/>
                <a:gd name="connsiteX4" fmla="*/ 4763 w 342900"/>
                <a:gd name="connsiteY4" fmla="*/ 361950 h 757237"/>
                <a:gd name="connsiteX5" fmla="*/ 42863 w 342900"/>
                <a:gd name="connsiteY5" fmla="*/ 309562 h 757237"/>
                <a:gd name="connsiteX6" fmla="*/ 109538 w 342900"/>
                <a:gd name="connsiteY6" fmla="*/ 242887 h 757237"/>
                <a:gd name="connsiteX7" fmla="*/ 195263 w 342900"/>
                <a:gd name="connsiteY7" fmla="*/ 190500 h 757237"/>
                <a:gd name="connsiteX8" fmla="*/ 195263 w 342900"/>
                <a:gd name="connsiteY8" fmla="*/ 242887 h 757237"/>
                <a:gd name="connsiteX9" fmla="*/ 157163 w 342900"/>
                <a:gd name="connsiteY9" fmla="*/ 347662 h 757237"/>
                <a:gd name="connsiteX10" fmla="*/ 157163 w 342900"/>
                <a:gd name="connsiteY10" fmla="*/ 438150 h 757237"/>
                <a:gd name="connsiteX11" fmla="*/ 76200 w 342900"/>
                <a:gd name="connsiteY11" fmla="*/ 509587 h 757237"/>
                <a:gd name="connsiteX12" fmla="*/ 66675 w 342900"/>
                <a:gd name="connsiteY12" fmla="*/ 561975 h 757237"/>
                <a:gd name="connsiteX13" fmla="*/ 104775 w 342900"/>
                <a:gd name="connsiteY13" fmla="*/ 600075 h 757237"/>
                <a:gd name="connsiteX14" fmla="*/ 104775 w 342900"/>
                <a:gd name="connsiteY14" fmla="*/ 619125 h 757237"/>
                <a:gd name="connsiteX15" fmla="*/ 57150 w 342900"/>
                <a:gd name="connsiteY15" fmla="*/ 628650 h 757237"/>
                <a:gd name="connsiteX16" fmla="*/ 76200 w 342900"/>
                <a:gd name="connsiteY16" fmla="*/ 685800 h 757237"/>
                <a:gd name="connsiteX17" fmla="*/ 133350 w 342900"/>
                <a:gd name="connsiteY17" fmla="*/ 738187 h 757237"/>
                <a:gd name="connsiteX18" fmla="*/ 185738 w 342900"/>
                <a:gd name="connsiteY18" fmla="*/ 757237 h 757237"/>
                <a:gd name="connsiteX19" fmla="*/ 247650 w 342900"/>
                <a:gd name="connsiteY19" fmla="*/ 709612 h 757237"/>
                <a:gd name="connsiteX20" fmla="*/ 328613 w 342900"/>
                <a:gd name="connsiteY20" fmla="*/ 619125 h 757237"/>
                <a:gd name="connsiteX21" fmla="*/ 342900 w 342900"/>
                <a:gd name="connsiteY21" fmla="*/ 523875 h 757237"/>
                <a:gd name="connsiteX22" fmla="*/ 285750 w 342900"/>
                <a:gd name="connsiteY22" fmla="*/ 428625 h 757237"/>
                <a:gd name="connsiteX23" fmla="*/ 285750 w 342900"/>
                <a:gd name="connsiteY23" fmla="*/ 323850 h 757237"/>
                <a:gd name="connsiteX24" fmla="*/ 266700 w 342900"/>
                <a:gd name="connsiteY24" fmla="*/ 171450 h 757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42900" h="757237">
                  <a:moveTo>
                    <a:pt x="104775" y="0"/>
                  </a:moveTo>
                  <a:lnTo>
                    <a:pt x="76200" y="90487"/>
                  </a:lnTo>
                  <a:lnTo>
                    <a:pt x="28575" y="180975"/>
                  </a:lnTo>
                  <a:lnTo>
                    <a:pt x="0" y="323850"/>
                  </a:lnTo>
                  <a:lnTo>
                    <a:pt x="4763" y="361950"/>
                  </a:lnTo>
                  <a:lnTo>
                    <a:pt x="42863" y="309562"/>
                  </a:lnTo>
                  <a:lnTo>
                    <a:pt x="109538" y="242887"/>
                  </a:lnTo>
                  <a:lnTo>
                    <a:pt x="195263" y="190500"/>
                  </a:lnTo>
                  <a:lnTo>
                    <a:pt x="195263" y="242887"/>
                  </a:lnTo>
                  <a:lnTo>
                    <a:pt x="157163" y="347662"/>
                  </a:lnTo>
                  <a:lnTo>
                    <a:pt x="157163" y="438150"/>
                  </a:lnTo>
                  <a:lnTo>
                    <a:pt x="76200" y="509587"/>
                  </a:lnTo>
                  <a:lnTo>
                    <a:pt x="66675" y="561975"/>
                  </a:lnTo>
                  <a:lnTo>
                    <a:pt x="104775" y="600075"/>
                  </a:lnTo>
                  <a:lnTo>
                    <a:pt x="104775" y="619125"/>
                  </a:lnTo>
                  <a:lnTo>
                    <a:pt x="57150" y="628650"/>
                  </a:lnTo>
                  <a:lnTo>
                    <a:pt x="76200" y="685800"/>
                  </a:lnTo>
                  <a:lnTo>
                    <a:pt x="133350" y="738187"/>
                  </a:lnTo>
                  <a:lnTo>
                    <a:pt x="185738" y="757237"/>
                  </a:lnTo>
                  <a:lnTo>
                    <a:pt x="247650" y="709612"/>
                  </a:lnTo>
                  <a:lnTo>
                    <a:pt x="328613" y="619125"/>
                  </a:lnTo>
                  <a:lnTo>
                    <a:pt x="342900" y="523875"/>
                  </a:lnTo>
                  <a:lnTo>
                    <a:pt x="285750" y="428625"/>
                  </a:lnTo>
                  <a:lnTo>
                    <a:pt x="285750" y="323850"/>
                  </a:lnTo>
                  <a:lnTo>
                    <a:pt x="266700" y="171450"/>
                  </a:lnTo>
                </a:path>
              </a:pathLst>
            </a:custGeom>
            <a:noFill/>
            <a:ln w="9525">
              <a:solidFill>
                <a:srgbClr val="66FF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800">
                <a:solidFill>
                  <a:srgbClr val="66FFFF"/>
                </a:solidFill>
              </a:endParaRPr>
            </a:p>
          </p:txBody>
        </p:sp>
        <p:sp>
          <p:nvSpPr>
            <p:cNvPr id="17" name="Freeform 16"/>
            <p:cNvSpPr/>
            <p:nvPr/>
          </p:nvSpPr>
          <p:spPr>
            <a:xfrm>
              <a:off x="6048375" y="1976438"/>
              <a:ext cx="195263" cy="366712"/>
            </a:xfrm>
            <a:custGeom>
              <a:avLst/>
              <a:gdLst>
                <a:gd name="connsiteX0" fmla="*/ 195263 w 195263"/>
                <a:gd name="connsiteY0" fmla="*/ 366712 h 366712"/>
                <a:gd name="connsiteX1" fmla="*/ 95250 w 195263"/>
                <a:gd name="connsiteY1" fmla="*/ 342900 h 366712"/>
                <a:gd name="connsiteX2" fmla="*/ 38100 w 195263"/>
                <a:gd name="connsiteY2" fmla="*/ 328612 h 366712"/>
                <a:gd name="connsiteX3" fmla="*/ 0 w 195263"/>
                <a:gd name="connsiteY3" fmla="*/ 276225 h 366712"/>
                <a:gd name="connsiteX4" fmla="*/ 14288 w 195263"/>
                <a:gd name="connsiteY4" fmla="*/ 180975 h 366712"/>
                <a:gd name="connsiteX5" fmla="*/ 19050 w 195263"/>
                <a:gd name="connsiteY5" fmla="*/ 114300 h 366712"/>
                <a:gd name="connsiteX6" fmla="*/ 9525 w 195263"/>
                <a:gd name="connsiteY6" fmla="*/ 0 h 366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5263" h="366712">
                  <a:moveTo>
                    <a:pt x="195263" y="366712"/>
                  </a:moveTo>
                  <a:lnTo>
                    <a:pt x="95250" y="342900"/>
                  </a:lnTo>
                  <a:lnTo>
                    <a:pt x="38100" y="328612"/>
                  </a:lnTo>
                  <a:lnTo>
                    <a:pt x="0" y="276225"/>
                  </a:lnTo>
                  <a:lnTo>
                    <a:pt x="14288" y="180975"/>
                  </a:lnTo>
                  <a:lnTo>
                    <a:pt x="19050" y="114300"/>
                  </a:lnTo>
                  <a:lnTo>
                    <a:pt x="9525" y="0"/>
                  </a:lnTo>
                </a:path>
              </a:pathLst>
            </a:custGeom>
            <a:noFill/>
            <a:ln w="9525">
              <a:solidFill>
                <a:srgbClr val="66FF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800">
                <a:solidFill>
                  <a:srgbClr val="66FFFF"/>
                </a:solidFill>
              </a:endParaRPr>
            </a:p>
          </p:txBody>
        </p:sp>
        <p:sp>
          <p:nvSpPr>
            <p:cNvPr id="18" name="Freeform 17"/>
            <p:cNvSpPr/>
            <p:nvPr/>
          </p:nvSpPr>
          <p:spPr>
            <a:xfrm>
              <a:off x="5062538" y="2376488"/>
              <a:ext cx="1295400" cy="738187"/>
            </a:xfrm>
            <a:custGeom>
              <a:avLst/>
              <a:gdLst>
                <a:gd name="connsiteX0" fmla="*/ 1185862 w 1295400"/>
                <a:gd name="connsiteY0" fmla="*/ 0 h 738187"/>
                <a:gd name="connsiteX1" fmla="*/ 1047750 w 1295400"/>
                <a:gd name="connsiteY1" fmla="*/ 9525 h 738187"/>
                <a:gd name="connsiteX2" fmla="*/ 933450 w 1295400"/>
                <a:gd name="connsiteY2" fmla="*/ 61912 h 738187"/>
                <a:gd name="connsiteX3" fmla="*/ 871537 w 1295400"/>
                <a:gd name="connsiteY3" fmla="*/ 90487 h 738187"/>
                <a:gd name="connsiteX4" fmla="*/ 790575 w 1295400"/>
                <a:gd name="connsiteY4" fmla="*/ 76200 h 738187"/>
                <a:gd name="connsiteX5" fmla="*/ 738187 w 1295400"/>
                <a:gd name="connsiteY5" fmla="*/ 61912 h 738187"/>
                <a:gd name="connsiteX6" fmla="*/ 742950 w 1295400"/>
                <a:gd name="connsiteY6" fmla="*/ 100012 h 738187"/>
                <a:gd name="connsiteX7" fmla="*/ 838200 w 1295400"/>
                <a:gd name="connsiteY7" fmla="*/ 161925 h 738187"/>
                <a:gd name="connsiteX8" fmla="*/ 857250 w 1295400"/>
                <a:gd name="connsiteY8" fmla="*/ 219075 h 738187"/>
                <a:gd name="connsiteX9" fmla="*/ 919162 w 1295400"/>
                <a:gd name="connsiteY9" fmla="*/ 185737 h 738187"/>
                <a:gd name="connsiteX10" fmla="*/ 976312 w 1295400"/>
                <a:gd name="connsiteY10" fmla="*/ 133350 h 738187"/>
                <a:gd name="connsiteX11" fmla="*/ 990600 w 1295400"/>
                <a:gd name="connsiteY11" fmla="*/ 166687 h 738187"/>
                <a:gd name="connsiteX12" fmla="*/ 966787 w 1295400"/>
                <a:gd name="connsiteY12" fmla="*/ 228600 h 738187"/>
                <a:gd name="connsiteX13" fmla="*/ 985837 w 1295400"/>
                <a:gd name="connsiteY13" fmla="*/ 280987 h 738187"/>
                <a:gd name="connsiteX14" fmla="*/ 985837 w 1295400"/>
                <a:gd name="connsiteY14" fmla="*/ 280987 h 738187"/>
                <a:gd name="connsiteX15" fmla="*/ 933450 w 1295400"/>
                <a:gd name="connsiteY15" fmla="*/ 338137 h 738187"/>
                <a:gd name="connsiteX16" fmla="*/ 819150 w 1295400"/>
                <a:gd name="connsiteY16" fmla="*/ 385762 h 738187"/>
                <a:gd name="connsiteX17" fmla="*/ 723900 w 1295400"/>
                <a:gd name="connsiteY17" fmla="*/ 419100 h 738187"/>
                <a:gd name="connsiteX18" fmla="*/ 681037 w 1295400"/>
                <a:gd name="connsiteY18" fmla="*/ 433387 h 738187"/>
                <a:gd name="connsiteX19" fmla="*/ 628650 w 1295400"/>
                <a:gd name="connsiteY19" fmla="*/ 366712 h 738187"/>
                <a:gd name="connsiteX20" fmla="*/ 590550 w 1295400"/>
                <a:gd name="connsiteY20" fmla="*/ 323850 h 738187"/>
                <a:gd name="connsiteX21" fmla="*/ 461962 w 1295400"/>
                <a:gd name="connsiteY21" fmla="*/ 323850 h 738187"/>
                <a:gd name="connsiteX22" fmla="*/ 333375 w 1295400"/>
                <a:gd name="connsiteY22" fmla="*/ 319087 h 738187"/>
                <a:gd name="connsiteX23" fmla="*/ 209550 w 1295400"/>
                <a:gd name="connsiteY23" fmla="*/ 323850 h 738187"/>
                <a:gd name="connsiteX24" fmla="*/ 119062 w 1295400"/>
                <a:gd name="connsiteY24" fmla="*/ 328612 h 738187"/>
                <a:gd name="connsiteX25" fmla="*/ 42862 w 1295400"/>
                <a:gd name="connsiteY25" fmla="*/ 376237 h 738187"/>
                <a:gd name="connsiteX26" fmla="*/ 0 w 1295400"/>
                <a:gd name="connsiteY26" fmla="*/ 442912 h 738187"/>
                <a:gd name="connsiteX27" fmla="*/ 9525 w 1295400"/>
                <a:gd name="connsiteY27" fmla="*/ 542925 h 738187"/>
                <a:gd name="connsiteX28" fmla="*/ 38100 w 1295400"/>
                <a:gd name="connsiteY28" fmla="*/ 633412 h 738187"/>
                <a:gd name="connsiteX29" fmla="*/ 80962 w 1295400"/>
                <a:gd name="connsiteY29" fmla="*/ 652462 h 738187"/>
                <a:gd name="connsiteX30" fmla="*/ 128587 w 1295400"/>
                <a:gd name="connsiteY30" fmla="*/ 657225 h 738187"/>
                <a:gd name="connsiteX31" fmla="*/ 204787 w 1295400"/>
                <a:gd name="connsiteY31" fmla="*/ 652462 h 738187"/>
                <a:gd name="connsiteX32" fmla="*/ 290512 w 1295400"/>
                <a:gd name="connsiteY32" fmla="*/ 638175 h 738187"/>
                <a:gd name="connsiteX33" fmla="*/ 366712 w 1295400"/>
                <a:gd name="connsiteY33" fmla="*/ 638175 h 738187"/>
                <a:gd name="connsiteX34" fmla="*/ 428625 w 1295400"/>
                <a:gd name="connsiteY34" fmla="*/ 657225 h 738187"/>
                <a:gd name="connsiteX35" fmla="*/ 466725 w 1295400"/>
                <a:gd name="connsiteY35" fmla="*/ 723900 h 738187"/>
                <a:gd name="connsiteX36" fmla="*/ 528637 w 1295400"/>
                <a:gd name="connsiteY36" fmla="*/ 738187 h 738187"/>
                <a:gd name="connsiteX37" fmla="*/ 633412 w 1295400"/>
                <a:gd name="connsiteY37" fmla="*/ 738187 h 738187"/>
                <a:gd name="connsiteX38" fmla="*/ 747712 w 1295400"/>
                <a:gd name="connsiteY38" fmla="*/ 709612 h 738187"/>
                <a:gd name="connsiteX39" fmla="*/ 890587 w 1295400"/>
                <a:gd name="connsiteY39" fmla="*/ 604837 h 738187"/>
                <a:gd name="connsiteX40" fmla="*/ 1019175 w 1295400"/>
                <a:gd name="connsiteY40" fmla="*/ 547687 h 738187"/>
                <a:gd name="connsiteX41" fmla="*/ 1090612 w 1295400"/>
                <a:gd name="connsiteY41" fmla="*/ 461962 h 738187"/>
                <a:gd name="connsiteX42" fmla="*/ 1138237 w 1295400"/>
                <a:gd name="connsiteY42" fmla="*/ 385762 h 738187"/>
                <a:gd name="connsiteX43" fmla="*/ 1219200 w 1295400"/>
                <a:gd name="connsiteY43" fmla="*/ 328612 h 738187"/>
                <a:gd name="connsiteX44" fmla="*/ 1295400 w 1295400"/>
                <a:gd name="connsiteY44" fmla="*/ 242887 h 738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1295400" h="738187">
                  <a:moveTo>
                    <a:pt x="1185862" y="0"/>
                  </a:moveTo>
                  <a:lnTo>
                    <a:pt x="1047750" y="9525"/>
                  </a:lnTo>
                  <a:lnTo>
                    <a:pt x="933450" y="61912"/>
                  </a:lnTo>
                  <a:lnTo>
                    <a:pt x="871537" y="90487"/>
                  </a:lnTo>
                  <a:lnTo>
                    <a:pt x="790575" y="76200"/>
                  </a:lnTo>
                  <a:lnTo>
                    <a:pt x="738187" y="61912"/>
                  </a:lnTo>
                  <a:lnTo>
                    <a:pt x="742950" y="100012"/>
                  </a:lnTo>
                  <a:lnTo>
                    <a:pt x="838200" y="161925"/>
                  </a:lnTo>
                  <a:lnTo>
                    <a:pt x="857250" y="219075"/>
                  </a:lnTo>
                  <a:lnTo>
                    <a:pt x="919162" y="185737"/>
                  </a:lnTo>
                  <a:lnTo>
                    <a:pt x="976312" y="133350"/>
                  </a:lnTo>
                  <a:lnTo>
                    <a:pt x="990600" y="166687"/>
                  </a:lnTo>
                  <a:lnTo>
                    <a:pt x="966787" y="228600"/>
                  </a:lnTo>
                  <a:lnTo>
                    <a:pt x="985837" y="280987"/>
                  </a:lnTo>
                  <a:lnTo>
                    <a:pt x="985837" y="280987"/>
                  </a:lnTo>
                  <a:lnTo>
                    <a:pt x="933450" y="338137"/>
                  </a:lnTo>
                  <a:lnTo>
                    <a:pt x="819150" y="385762"/>
                  </a:lnTo>
                  <a:lnTo>
                    <a:pt x="723900" y="419100"/>
                  </a:lnTo>
                  <a:lnTo>
                    <a:pt x="681037" y="433387"/>
                  </a:lnTo>
                  <a:lnTo>
                    <a:pt x="628650" y="366712"/>
                  </a:lnTo>
                  <a:lnTo>
                    <a:pt x="590550" y="323850"/>
                  </a:lnTo>
                  <a:lnTo>
                    <a:pt x="461962" y="323850"/>
                  </a:lnTo>
                  <a:lnTo>
                    <a:pt x="333375" y="319087"/>
                  </a:lnTo>
                  <a:lnTo>
                    <a:pt x="209550" y="323850"/>
                  </a:lnTo>
                  <a:lnTo>
                    <a:pt x="119062" y="328612"/>
                  </a:lnTo>
                  <a:lnTo>
                    <a:pt x="42862" y="376237"/>
                  </a:lnTo>
                  <a:lnTo>
                    <a:pt x="0" y="442912"/>
                  </a:lnTo>
                  <a:lnTo>
                    <a:pt x="9525" y="542925"/>
                  </a:lnTo>
                  <a:lnTo>
                    <a:pt x="38100" y="633412"/>
                  </a:lnTo>
                  <a:lnTo>
                    <a:pt x="80962" y="652462"/>
                  </a:lnTo>
                  <a:lnTo>
                    <a:pt x="128587" y="657225"/>
                  </a:lnTo>
                  <a:lnTo>
                    <a:pt x="204787" y="652462"/>
                  </a:lnTo>
                  <a:lnTo>
                    <a:pt x="290512" y="638175"/>
                  </a:lnTo>
                  <a:lnTo>
                    <a:pt x="366712" y="638175"/>
                  </a:lnTo>
                  <a:lnTo>
                    <a:pt x="428625" y="657225"/>
                  </a:lnTo>
                  <a:lnTo>
                    <a:pt x="466725" y="723900"/>
                  </a:lnTo>
                  <a:lnTo>
                    <a:pt x="528637" y="738187"/>
                  </a:lnTo>
                  <a:lnTo>
                    <a:pt x="633412" y="738187"/>
                  </a:lnTo>
                  <a:lnTo>
                    <a:pt x="747712" y="709612"/>
                  </a:lnTo>
                  <a:lnTo>
                    <a:pt x="890587" y="604837"/>
                  </a:lnTo>
                  <a:lnTo>
                    <a:pt x="1019175" y="547687"/>
                  </a:lnTo>
                  <a:lnTo>
                    <a:pt x="1090612" y="461962"/>
                  </a:lnTo>
                  <a:lnTo>
                    <a:pt x="1138237" y="385762"/>
                  </a:lnTo>
                  <a:lnTo>
                    <a:pt x="1219200" y="328612"/>
                  </a:lnTo>
                  <a:lnTo>
                    <a:pt x="1295400" y="242887"/>
                  </a:lnTo>
                </a:path>
              </a:pathLst>
            </a:custGeom>
            <a:noFill/>
            <a:ln w="9525">
              <a:solidFill>
                <a:srgbClr val="66FF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800">
                <a:solidFill>
                  <a:srgbClr val="66FFFF"/>
                </a:solidFill>
              </a:endParaRPr>
            </a:p>
          </p:txBody>
        </p:sp>
        <p:sp>
          <p:nvSpPr>
            <p:cNvPr id="19" name="Freeform 18"/>
            <p:cNvSpPr/>
            <p:nvPr/>
          </p:nvSpPr>
          <p:spPr>
            <a:xfrm>
              <a:off x="5105400" y="2397919"/>
              <a:ext cx="1223963" cy="688181"/>
            </a:xfrm>
            <a:custGeom>
              <a:avLst/>
              <a:gdLst>
                <a:gd name="connsiteX0" fmla="*/ 1145381 w 1223963"/>
                <a:gd name="connsiteY0" fmla="*/ 0 h 688181"/>
                <a:gd name="connsiteX1" fmla="*/ 1081088 w 1223963"/>
                <a:gd name="connsiteY1" fmla="*/ 0 h 688181"/>
                <a:gd name="connsiteX2" fmla="*/ 1023938 w 1223963"/>
                <a:gd name="connsiteY2" fmla="*/ 7144 h 688181"/>
                <a:gd name="connsiteX3" fmla="*/ 983456 w 1223963"/>
                <a:gd name="connsiteY3" fmla="*/ 50006 h 688181"/>
                <a:gd name="connsiteX4" fmla="*/ 969169 w 1223963"/>
                <a:gd name="connsiteY4" fmla="*/ 109537 h 688181"/>
                <a:gd name="connsiteX5" fmla="*/ 988219 w 1223963"/>
                <a:gd name="connsiteY5" fmla="*/ 207169 h 688181"/>
                <a:gd name="connsiteX6" fmla="*/ 1031081 w 1223963"/>
                <a:gd name="connsiteY6" fmla="*/ 257175 h 688181"/>
                <a:gd name="connsiteX7" fmla="*/ 1012031 w 1223963"/>
                <a:gd name="connsiteY7" fmla="*/ 302419 h 688181"/>
                <a:gd name="connsiteX8" fmla="*/ 957263 w 1223963"/>
                <a:gd name="connsiteY8" fmla="*/ 323850 h 688181"/>
                <a:gd name="connsiteX9" fmla="*/ 869156 w 1223963"/>
                <a:gd name="connsiteY9" fmla="*/ 359569 h 688181"/>
                <a:gd name="connsiteX10" fmla="*/ 797719 w 1223963"/>
                <a:gd name="connsiteY10" fmla="*/ 385762 h 688181"/>
                <a:gd name="connsiteX11" fmla="*/ 659606 w 1223963"/>
                <a:gd name="connsiteY11" fmla="*/ 426244 h 688181"/>
                <a:gd name="connsiteX12" fmla="*/ 585788 w 1223963"/>
                <a:gd name="connsiteY12" fmla="*/ 450056 h 688181"/>
                <a:gd name="connsiteX13" fmla="*/ 542925 w 1223963"/>
                <a:gd name="connsiteY13" fmla="*/ 450056 h 688181"/>
                <a:gd name="connsiteX14" fmla="*/ 478631 w 1223963"/>
                <a:gd name="connsiteY14" fmla="*/ 392906 h 688181"/>
                <a:gd name="connsiteX15" fmla="*/ 433388 w 1223963"/>
                <a:gd name="connsiteY15" fmla="*/ 364331 h 688181"/>
                <a:gd name="connsiteX16" fmla="*/ 350044 w 1223963"/>
                <a:gd name="connsiteY16" fmla="*/ 354806 h 688181"/>
                <a:gd name="connsiteX17" fmla="*/ 245269 w 1223963"/>
                <a:gd name="connsiteY17" fmla="*/ 352425 h 688181"/>
                <a:gd name="connsiteX18" fmla="*/ 126206 w 1223963"/>
                <a:gd name="connsiteY18" fmla="*/ 359569 h 688181"/>
                <a:gd name="connsiteX19" fmla="*/ 28575 w 1223963"/>
                <a:gd name="connsiteY19" fmla="*/ 400050 h 688181"/>
                <a:gd name="connsiteX20" fmla="*/ 0 w 1223963"/>
                <a:gd name="connsiteY20" fmla="*/ 447675 h 688181"/>
                <a:gd name="connsiteX21" fmla="*/ 14288 w 1223963"/>
                <a:gd name="connsiteY21" fmla="*/ 528637 h 688181"/>
                <a:gd name="connsiteX22" fmla="*/ 52388 w 1223963"/>
                <a:gd name="connsiteY22" fmla="*/ 578644 h 688181"/>
                <a:gd name="connsiteX23" fmla="*/ 71438 w 1223963"/>
                <a:gd name="connsiteY23" fmla="*/ 585787 h 688181"/>
                <a:gd name="connsiteX24" fmla="*/ 119063 w 1223963"/>
                <a:gd name="connsiteY24" fmla="*/ 595312 h 688181"/>
                <a:gd name="connsiteX25" fmla="*/ 219075 w 1223963"/>
                <a:gd name="connsiteY25" fmla="*/ 583406 h 688181"/>
                <a:gd name="connsiteX26" fmla="*/ 300038 w 1223963"/>
                <a:gd name="connsiteY26" fmla="*/ 571500 h 688181"/>
                <a:gd name="connsiteX27" fmla="*/ 376238 w 1223963"/>
                <a:gd name="connsiteY27" fmla="*/ 545306 h 688181"/>
                <a:gd name="connsiteX28" fmla="*/ 440531 w 1223963"/>
                <a:gd name="connsiteY28" fmla="*/ 531019 h 688181"/>
                <a:gd name="connsiteX29" fmla="*/ 454819 w 1223963"/>
                <a:gd name="connsiteY29" fmla="*/ 583406 h 688181"/>
                <a:gd name="connsiteX30" fmla="*/ 457200 w 1223963"/>
                <a:gd name="connsiteY30" fmla="*/ 659606 h 688181"/>
                <a:gd name="connsiteX31" fmla="*/ 521494 w 1223963"/>
                <a:gd name="connsiteY31" fmla="*/ 688181 h 688181"/>
                <a:gd name="connsiteX32" fmla="*/ 623888 w 1223963"/>
                <a:gd name="connsiteY32" fmla="*/ 671512 h 688181"/>
                <a:gd name="connsiteX33" fmla="*/ 733425 w 1223963"/>
                <a:gd name="connsiteY33" fmla="*/ 621506 h 688181"/>
                <a:gd name="connsiteX34" fmla="*/ 823913 w 1223963"/>
                <a:gd name="connsiteY34" fmla="*/ 545306 h 688181"/>
                <a:gd name="connsiteX35" fmla="*/ 926306 w 1223963"/>
                <a:gd name="connsiteY35" fmla="*/ 507206 h 688181"/>
                <a:gd name="connsiteX36" fmla="*/ 992981 w 1223963"/>
                <a:gd name="connsiteY36" fmla="*/ 442912 h 688181"/>
                <a:gd name="connsiteX37" fmla="*/ 1035844 w 1223963"/>
                <a:gd name="connsiteY37" fmla="*/ 369094 h 688181"/>
                <a:gd name="connsiteX38" fmla="*/ 1076325 w 1223963"/>
                <a:gd name="connsiteY38" fmla="*/ 304800 h 688181"/>
                <a:gd name="connsiteX39" fmla="*/ 1152525 w 1223963"/>
                <a:gd name="connsiteY39" fmla="*/ 264319 h 688181"/>
                <a:gd name="connsiteX40" fmla="*/ 1223963 w 1223963"/>
                <a:gd name="connsiteY40" fmla="*/ 157162 h 688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1223963" h="688181">
                  <a:moveTo>
                    <a:pt x="1145381" y="0"/>
                  </a:moveTo>
                  <a:lnTo>
                    <a:pt x="1081088" y="0"/>
                  </a:lnTo>
                  <a:lnTo>
                    <a:pt x="1023938" y="7144"/>
                  </a:lnTo>
                  <a:lnTo>
                    <a:pt x="983456" y="50006"/>
                  </a:lnTo>
                  <a:lnTo>
                    <a:pt x="969169" y="109537"/>
                  </a:lnTo>
                  <a:lnTo>
                    <a:pt x="988219" y="207169"/>
                  </a:lnTo>
                  <a:lnTo>
                    <a:pt x="1031081" y="257175"/>
                  </a:lnTo>
                  <a:lnTo>
                    <a:pt x="1012031" y="302419"/>
                  </a:lnTo>
                  <a:lnTo>
                    <a:pt x="957263" y="323850"/>
                  </a:lnTo>
                  <a:lnTo>
                    <a:pt x="869156" y="359569"/>
                  </a:lnTo>
                  <a:lnTo>
                    <a:pt x="797719" y="385762"/>
                  </a:lnTo>
                  <a:lnTo>
                    <a:pt x="659606" y="426244"/>
                  </a:lnTo>
                  <a:lnTo>
                    <a:pt x="585788" y="450056"/>
                  </a:lnTo>
                  <a:lnTo>
                    <a:pt x="542925" y="450056"/>
                  </a:lnTo>
                  <a:lnTo>
                    <a:pt x="478631" y="392906"/>
                  </a:lnTo>
                  <a:lnTo>
                    <a:pt x="433388" y="364331"/>
                  </a:lnTo>
                  <a:lnTo>
                    <a:pt x="350044" y="354806"/>
                  </a:lnTo>
                  <a:lnTo>
                    <a:pt x="245269" y="352425"/>
                  </a:lnTo>
                  <a:lnTo>
                    <a:pt x="126206" y="359569"/>
                  </a:lnTo>
                  <a:lnTo>
                    <a:pt x="28575" y="400050"/>
                  </a:lnTo>
                  <a:lnTo>
                    <a:pt x="0" y="447675"/>
                  </a:lnTo>
                  <a:lnTo>
                    <a:pt x="14288" y="528637"/>
                  </a:lnTo>
                  <a:lnTo>
                    <a:pt x="52388" y="578644"/>
                  </a:lnTo>
                  <a:lnTo>
                    <a:pt x="71438" y="585787"/>
                  </a:lnTo>
                  <a:lnTo>
                    <a:pt x="119063" y="595312"/>
                  </a:lnTo>
                  <a:lnTo>
                    <a:pt x="219075" y="583406"/>
                  </a:lnTo>
                  <a:lnTo>
                    <a:pt x="300038" y="571500"/>
                  </a:lnTo>
                  <a:lnTo>
                    <a:pt x="376238" y="545306"/>
                  </a:lnTo>
                  <a:lnTo>
                    <a:pt x="440531" y="531019"/>
                  </a:lnTo>
                  <a:lnTo>
                    <a:pt x="454819" y="583406"/>
                  </a:lnTo>
                  <a:cubicBezTo>
                    <a:pt x="455613" y="608806"/>
                    <a:pt x="456406" y="634206"/>
                    <a:pt x="457200" y="659606"/>
                  </a:cubicBezTo>
                  <a:lnTo>
                    <a:pt x="521494" y="688181"/>
                  </a:lnTo>
                  <a:lnTo>
                    <a:pt x="623888" y="671512"/>
                  </a:lnTo>
                  <a:lnTo>
                    <a:pt x="733425" y="621506"/>
                  </a:lnTo>
                  <a:lnTo>
                    <a:pt x="823913" y="545306"/>
                  </a:lnTo>
                  <a:lnTo>
                    <a:pt x="926306" y="507206"/>
                  </a:lnTo>
                  <a:lnTo>
                    <a:pt x="992981" y="442912"/>
                  </a:lnTo>
                  <a:lnTo>
                    <a:pt x="1035844" y="369094"/>
                  </a:lnTo>
                  <a:lnTo>
                    <a:pt x="1076325" y="304800"/>
                  </a:lnTo>
                  <a:lnTo>
                    <a:pt x="1152525" y="264319"/>
                  </a:lnTo>
                  <a:lnTo>
                    <a:pt x="1223963" y="157162"/>
                  </a:lnTo>
                </a:path>
              </a:pathLst>
            </a:custGeom>
            <a:noFill/>
            <a:ln w="9525">
              <a:solidFill>
                <a:srgbClr val="66FF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800">
                <a:solidFill>
                  <a:srgbClr val="66FFFF"/>
                </a:solidFill>
              </a:endParaRPr>
            </a:p>
          </p:txBody>
        </p:sp>
        <p:sp>
          <p:nvSpPr>
            <p:cNvPr id="20" name="Freeform 19"/>
            <p:cNvSpPr/>
            <p:nvPr/>
          </p:nvSpPr>
          <p:spPr>
            <a:xfrm>
              <a:off x="5605463" y="2757488"/>
              <a:ext cx="483393" cy="295275"/>
            </a:xfrm>
            <a:custGeom>
              <a:avLst/>
              <a:gdLst>
                <a:gd name="connsiteX0" fmla="*/ 483393 w 483393"/>
                <a:gd name="connsiteY0" fmla="*/ 0 h 295275"/>
                <a:gd name="connsiteX1" fmla="*/ 483393 w 483393"/>
                <a:gd name="connsiteY1" fmla="*/ 0 h 295275"/>
                <a:gd name="connsiteX2" fmla="*/ 395287 w 483393"/>
                <a:gd name="connsiteY2" fmla="*/ 19050 h 295275"/>
                <a:gd name="connsiteX3" fmla="*/ 309562 w 483393"/>
                <a:gd name="connsiteY3" fmla="*/ 69056 h 295275"/>
                <a:gd name="connsiteX4" fmla="*/ 247650 w 483393"/>
                <a:gd name="connsiteY4" fmla="*/ 73818 h 295275"/>
                <a:gd name="connsiteX5" fmla="*/ 166687 w 483393"/>
                <a:gd name="connsiteY5" fmla="*/ 97631 h 295275"/>
                <a:gd name="connsiteX6" fmla="*/ 109537 w 483393"/>
                <a:gd name="connsiteY6" fmla="*/ 135731 h 295275"/>
                <a:gd name="connsiteX7" fmla="*/ 38100 w 483393"/>
                <a:gd name="connsiteY7" fmla="*/ 140493 h 295275"/>
                <a:gd name="connsiteX8" fmla="*/ 0 w 483393"/>
                <a:gd name="connsiteY8" fmla="*/ 166687 h 295275"/>
                <a:gd name="connsiteX9" fmla="*/ 7143 w 483393"/>
                <a:gd name="connsiteY9" fmla="*/ 216693 h 295275"/>
                <a:gd name="connsiteX10" fmla="*/ 0 w 483393"/>
                <a:gd name="connsiteY10" fmla="*/ 271462 h 295275"/>
                <a:gd name="connsiteX11" fmla="*/ 47625 w 483393"/>
                <a:gd name="connsiteY11" fmla="*/ 295275 h 295275"/>
                <a:gd name="connsiteX12" fmla="*/ 138112 w 483393"/>
                <a:gd name="connsiteY12" fmla="*/ 266700 h 295275"/>
                <a:gd name="connsiteX13" fmla="*/ 259556 w 483393"/>
                <a:gd name="connsiteY13" fmla="*/ 188118 h 295275"/>
                <a:gd name="connsiteX14" fmla="*/ 307181 w 483393"/>
                <a:gd name="connsiteY14" fmla="*/ 116681 h 295275"/>
                <a:gd name="connsiteX15" fmla="*/ 359568 w 483393"/>
                <a:gd name="connsiteY15" fmla="*/ 73818 h 295275"/>
                <a:gd name="connsiteX16" fmla="*/ 383381 w 483393"/>
                <a:gd name="connsiteY16" fmla="*/ 83343 h 295275"/>
                <a:gd name="connsiteX17" fmla="*/ 402431 w 483393"/>
                <a:gd name="connsiteY17" fmla="*/ 102393 h 295275"/>
                <a:gd name="connsiteX18" fmla="*/ 435768 w 483393"/>
                <a:gd name="connsiteY18" fmla="*/ 85725 h 295275"/>
                <a:gd name="connsiteX19" fmla="*/ 483393 w 483393"/>
                <a:gd name="connsiteY19" fmla="*/ 0 h 295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83393" h="295275">
                  <a:moveTo>
                    <a:pt x="483393" y="0"/>
                  </a:moveTo>
                  <a:lnTo>
                    <a:pt x="483393" y="0"/>
                  </a:lnTo>
                  <a:lnTo>
                    <a:pt x="395287" y="19050"/>
                  </a:lnTo>
                  <a:lnTo>
                    <a:pt x="309562" y="69056"/>
                  </a:lnTo>
                  <a:lnTo>
                    <a:pt x="247650" y="73818"/>
                  </a:lnTo>
                  <a:lnTo>
                    <a:pt x="166687" y="97631"/>
                  </a:lnTo>
                  <a:lnTo>
                    <a:pt x="109537" y="135731"/>
                  </a:lnTo>
                  <a:lnTo>
                    <a:pt x="38100" y="140493"/>
                  </a:lnTo>
                  <a:lnTo>
                    <a:pt x="0" y="166687"/>
                  </a:lnTo>
                  <a:lnTo>
                    <a:pt x="7143" y="216693"/>
                  </a:lnTo>
                  <a:lnTo>
                    <a:pt x="0" y="271462"/>
                  </a:lnTo>
                  <a:lnTo>
                    <a:pt x="47625" y="295275"/>
                  </a:lnTo>
                  <a:lnTo>
                    <a:pt x="138112" y="266700"/>
                  </a:lnTo>
                  <a:lnTo>
                    <a:pt x="259556" y="188118"/>
                  </a:lnTo>
                  <a:lnTo>
                    <a:pt x="307181" y="116681"/>
                  </a:lnTo>
                  <a:lnTo>
                    <a:pt x="359568" y="73818"/>
                  </a:lnTo>
                  <a:lnTo>
                    <a:pt x="383381" y="83343"/>
                  </a:lnTo>
                  <a:lnTo>
                    <a:pt x="402431" y="102393"/>
                  </a:lnTo>
                  <a:lnTo>
                    <a:pt x="435768" y="85725"/>
                  </a:lnTo>
                  <a:lnTo>
                    <a:pt x="483393" y="0"/>
                  </a:lnTo>
                  <a:close/>
                </a:path>
              </a:pathLst>
            </a:custGeom>
            <a:noFill/>
            <a:ln w="9525">
              <a:solidFill>
                <a:srgbClr val="66FFFF"/>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800">
                <a:solidFill>
                  <a:srgbClr val="66FFFF"/>
                </a:solidFill>
              </a:endParaRPr>
            </a:p>
          </p:txBody>
        </p:sp>
        <p:sp>
          <p:nvSpPr>
            <p:cNvPr id="21" name="Freeform 20"/>
            <p:cNvSpPr/>
            <p:nvPr/>
          </p:nvSpPr>
          <p:spPr>
            <a:xfrm>
              <a:off x="5679281" y="2821781"/>
              <a:ext cx="638175" cy="507207"/>
            </a:xfrm>
            <a:custGeom>
              <a:avLst/>
              <a:gdLst>
                <a:gd name="connsiteX0" fmla="*/ 638175 w 638175"/>
                <a:gd name="connsiteY0" fmla="*/ 0 h 507207"/>
                <a:gd name="connsiteX1" fmla="*/ 550069 w 638175"/>
                <a:gd name="connsiteY1" fmla="*/ 30957 h 507207"/>
                <a:gd name="connsiteX2" fmla="*/ 469107 w 638175"/>
                <a:gd name="connsiteY2" fmla="*/ 88107 h 507207"/>
                <a:gd name="connsiteX3" fmla="*/ 350044 w 638175"/>
                <a:gd name="connsiteY3" fmla="*/ 166688 h 507207"/>
                <a:gd name="connsiteX4" fmla="*/ 266700 w 638175"/>
                <a:gd name="connsiteY4" fmla="*/ 223838 h 507207"/>
                <a:gd name="connsiteX5" fmla="*/ 216694 w 638175"/>
                <a:gd name="connsiteY5" fmla="*/ 271463 h 507207"/>
                <a:gd name="connsiteX6" fmla="*/ 142875 w 638175"/>
                <a:gd name="connsiteY6" fmla="*/ 300038 h 507207"/>
                <a:gd name="connsiteX7" fmla="*/ 71438 w 638175"/>
                <a:gd name="connsiteY7" fmla="*/ 352425 h 507207"/>
                <a:gd name="connsiteX8" fmla="*/ 0 w 638175"/>
                <a:gd name="connsiteY8" fmla="*/ 414338 h 507207"/>
                <a:gd name="connsiteX9" fmla="*/ 7144 w 638175"/>
                <a:gd name="connsiteY9" fmla="*/ 447675 h 507207"/>
                <a:gd name="connsiteX10" fmla="*/ 38100 w 638175"/>
                <a:gd name="connsiteY10" fmla="*/ 476250 h 507207"/>
                <a:gd name="connsiteX11" fmla="*/ 107157 w 638175"/>
                <a:gd name="connsiteY11" fmla="*/ 507207 h 507207"/>
                <a:gd name="connsiteX12" fmla="*/ 261938 w 638175"/>
                <a:gd name="connsiteY12" fmla="*/ 440532 h 507207"/>
                <a:gd name="connsiteX13" fmla="*/ 421482 w 638175"/>
                <a:gd name="connsiteY13" fmla="*/ 314325 h 507207"/>
                <a:gd name="connsiteX14" fmla="*/ 445294 w 638175"/>
                <a:gd name="connsiteY14" fmla="*/ 221457 h 507207"/>
                <a:gd name="connsiteX15" fmla="*/ 516732 w 638175"/>
                <a:gd name="connsiteY15" fmla="*/ 100013 h 507207"/>
                <a:gd name="connsiteX16" fmla="*/ 573882 w 638175"/>
                <a:gd name="connsiteY16" fmla="*/ 64294 h 507207"/>
                <a:gd name="connsiteX17" fmla="*/ 638175 w 638175"/>
                <a:gd name="connsiteY17" fmla="*/ 0 h 5072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38175" h="507207">
                  <a:moveTo>
                    <a:pt x="638175" y="0"/>
                  </a:moveTo>
                  <a:lnTo>
                    <a:pt x="550069" y="30957"/>
                  </a:lnTo>
                  <a:lnTo>
                    <a:pt x="469107" y="88107"/>
                  </a:lnTo>
                  <a:lnTo>
                    <a:pt x="350044" y="166688"/>
                  </a:lnTo>
                  <a:lnTo>
                    <a:pt x="266700" y="223838"/>
                  </a:lnTo>
                  <a:lnTo>
                    <a:pt x="216694" y="271463"/>
                  </a:lnTo>
                  <a:lnTo>
                    <a:pt x="142875" y="300038"/>
                  </a:lnTo>
                  <a:lnTo>
                    <a:pt x="71438" y="352425"/>
                  </a:lnTo>
                  <a:lnTo>
                    <a:pt x="0" y="414338"/>
                  </a:lnTo>
                  <a:lnTo>
                    <a:pt x="7144" y="447675"/>
                  </a:lnTo>
                  <a:lnTo>
                    <a:pt x="38100" y="476250"/>
                  </a:lnTo>
                  <a:lnTo>
                    <a:pt x="107157" y="507207"/>
                  </a:lnTo>
                  <a:lnTo>
                    <a:pt x="261938" y="440532"/>
                  </a:lnTo>
                  <a:lnTo>
                    <a:pt x="421482" y="314325"/>
                  </a:lnTo>
                  <a:lnTo>
                    <a:pt x="445294" y="221457"/>
                  </a:lnTo>
                  <a:lnTo>
                    <a:pt x="516732" y="100013"/>
                  </a:lnTo>
                  <a:lnTo>
                    <a:pt x="573882" y="64294"/>
                  </a:lnTo>
                  <a:lnTo>
                    <a:pt x="638175" y="0"/>
                  </a:lnTo>
                  <a:close/>
                </a:path>
              </a:pathLst>
            </a:custGeom>
            <a:noFill/>
            <a:ln w="9525">
              <a:solidFill>
                <a:srgbClr val="66FFFF"/>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800">
                <a:solidFill>
                  <a:srgbClr val="66FFFF"/>
                </a:solidFill>
              </a:endParaRPr>
            </a:p>
          </p:txBody>
        </p:sp>
        <p:sp>
          <p:nvSpPr>
            <p:cNvPr id="22" name="Freeform 21"/>
            <p:cNvSpPr/>
            <p:nvPr/>
          </p:nvSpPr>
          <p:spPr>
            <a:xfrm>
              <a:off x="5719763" y="3007519"/>
              <a:ext cx="357187" cy="280987"/>
            </a:xfrm>
            <a:custGeom>
              <a:avLst/>
              <a:gdLst>
                <a:gd name="connsiteX0" fmla="*/ 357187 w 357187"/>
                <a:gd name="connsiteY0" fmla="*/ 0 h 280987"/>
                <a:gd name="connsiteX1" fmla="*/ 259556 w 357187"/>
                <a:gd name="connsiteY1" fmla="*/ 64294 h 280987"/>
                <a:gd name="connsiteX2" fmla="*/ 183356 w 357187"/>
                <a:gd name="connsiteY2" fmla="*/ 123825 h 280987"/>
                <a:gd name="connsiteX3" fmla="*/ 107156 w 357187"/>
                <a:gd name="connsiteY3" fmla="*/ 157162 h 280987"/>
                <a:gd name="connsiteX4" fmla="*/ 30956 w 357187"/>
                <a:gd name="connsiteY4" fmla="*/ 207169 h 280987"/>
                <a:gd name="connsiteX5" fmla="*/ 0 w 357187"/>
                <a:gd name="connsiteY5" fmla="*/ 245269 h 280987"/>
                <a:gd name="connsiteX6" fmla="*/ 42862 w 357187"/>
                <a:gd name="connsiteY6" fmla="*/ 280987 h 280987"/>
                <a:gd name="connsiteX7" fmla="*/ 119062 w 357187"/>
                <a:gd name="connsiteY7" fmla="*/ 261937 h 280987"/>
                <a:gd name="connsiteX8" fmla="*/ 245268 w 357187"/>
                <a:gd name="connsiteY8" fmla="*/ 200025 h 280987"/>
                <a:gd name="connsiteX9" fmla="*/ 333375 w 357187"/>
                <a:gd name="connsiteY9" fmla="*/ 123825 h 280987"/>
                <a:gd name="connsiteX10" fmla="*/ 335756 w 357187"/>
                <a:gd name="connsiteY10" fmla="*/ 78581 h 280987"/>
                <a:gd name="connsiteX11" fmla="*/ 357187 w 357187"/>
                <a:gd name="connsiteY11" fmla="*/ 0 h 280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7187" h="280987">
                  <a:moveTo>
                    <a:pt x="357187" y="0"/>
                  </a:moveTo>
                  <a:lnTo>
                    <a:pt x="259556" y="64294"/>
                  </a:lnTo>
                  <a:lnTo>
                    <a:pt x="183356" y="123825"/>
                  </a:lnTo>
                  <a:lnTo>
                    <a:pt x="107156" y="157162"/>
                  </a:lnTo>
                  <a:lnTo>
                    <a:pt x="30956" y="207169"/>
                  </a:lnTo>
                  <a:lnTo>
                    <a:pt x="0" y="245269"/>
                  </a:lnTo>
                  <a:lnTo>
                    <a:pt x="42862" y="280987"/>
                  </a:lnTo>
                  <a:lnTo>
                    <a:pt x="119062" y="261937"/>
                  </a:lnTo>
                  <a:lnTo>
                    <a:pt x="245268" y="200025"/>
                  </a:lnTo>
                  <a:lnTo>
                    <a:pt x="333375" y="123825"/>
                  </a:lnTo>
                  <a:lnTo>
                    <a:pt x="335756" y="78581"/>
                  </a:lnTo>
                  <a:lnTo>
                    <a:pt x="357187" y="0"/>
                  </a:lnTo>
                  <a:close/>
                </a:path>
              </a:pathLst>
            </a:custGeom>
            <a:noFill/>
            <a:ln w="9525">
              <a:solidFill>
                <a:srgbClr val="66FFFF"/>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800">
                <a:solidFill>
                  <a:srgbClr val="66FFFF"/>
                </a:solidFill>
              </a:endParaRPr>
            </a:p>
          </p:txBody>
        </p:sp>
        <p:sp>
          <p:nvSpPr>
            <p:cNvPr id="23" name="Freeform 22"/>
            <p:cNvSpPr/>
            <p:nvPr/>
          </p:nvSpPr>
          <p:spPr>
            <a:xfrm>
              <a:off x="5788819" y="3155156"/>
              <a:ext cx="157162" cy="85725"/>
            </a:xfrm>
            <a:custGeom>
              <a:avLst/>
              <a:gdLst>
                <a:gd name="connsiteX0" fmla="*/ 157162 w 157162"/>
                <a:gd name="connsiteY0" fmla="*/ 0 h 85725"/>
                <a:gd name="connsiteX1" fmla="*/ 92869 w 157162"/>
                <a:gd name="connsiteY1" fmla="*/ 7144 h 85725"/>
                <a:gd name="connsiteX2" fmla="*/ 30956 w 157162"/>
                <a:gd name="connsiteY2" fmla="*/ 33338 h 85725"/>
                <a:gd name="connsiteX3" fmla="*/ 0 w 157162"/>
                <a:gd name="connsiteY3" fmla="*/ 76200 h 85725"/>
                <a:gd name="connsiteX4" fmla="*/ 23812 w 157162"/>
                <a:gd name="connsiteY4" fmla="*/ 85725 h 85725"/>
                <a:gd name="connsiteX5" fmla="*/ 92869 w 157162"/>
                <a:gd name="connsiteY5" fmla="*/ 66675 h 85725"/>
                <a:gd name="connsiteX6" fmla="*/ 157162 w 157162"/>
                <a:gd name="connsiteY6" fmla="*/ 0 h 85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7162" h="85725">
                  <a:moveTo>
                    <a:pt x="157162" y="0"/>
                  </a:moveTo>
                  <a:lnTo>
                    <a:pt x="92869" y="7144"/>
                  </a:lnTo>
                  <a:lnTo>
                    <a:pt x="30956" y="33338"/>
                  </a:lnTo>
                  <a:lnTo>
                    <a:pt x="0" y="76200"/>
                  </a:lnTo>
                  <a:lnTo>
                    <a:pt x="23812" y="85725"/>
                  </a:lnTo>
                  <a:lnTo>
                    <a:pt x="92869" y="66675"/>
                  </a:lnTo>
                  <a:lnTo>
                    <a:pt x="157162" y="0"/>
                  </a:lnTo>
                  <a:close/>
                </a:path>
              </a:pathLst>
            </a:custGeom>
            <a:noFill/>
            <a:ln w="9525">
              <a:solidFill>
                <a:srgbClr val="66FFFF"/>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800">
                <a:solidFill>
                  <a:srgbClr val="66FFFF"/>
                </a:solidFill>
              </a:endParaRPr>
            </a:p>
          </p:txBody>
        </p:sp>
        <p:sp>
          <p:nvSpPr>
            <p:cNvPr id="24" name="TextBox 23"/>
            <p:cNvSpPr txBox="1"/>
            <p:nvPr/>
          </p:nvSpPr>
          <p:spPr>
            <a:xfrm>
              <a:off x="5236368" y="2755107"/>
              <a:ext cx="153119" cy="141577"/>
            </a:xfrm>
            <a:prstGeom prst="rect">
              <a:avLst/>
            </a:prstGeom>
            <a:noFill/>
            <a:ln>
              <a:noFill/>
            </a:ln>
          </p:spPr>
          <p:txBody>
            <a:bodyPr wrap="none" lIns="9144" tIns="9144" rIns="9144" bIns="9144" rtlCol="0">
              <a:spAutoFit/>
            </a:bodyPr>
            <a:lstStyle>
              <a:defPPr>
                <a:defRPr lang="en-US"/>
              </a:defPPr>
              <a:lvl1pPr>
                <a:defRPr sz="600">
                  <a:solidFill>
                    <a:srgbClr val="66FFFF"/>
                  </a:solidFill>
                </a:defRPr>
              </a:lvl1pPr>
            </a:lstStyle>
            <a:p>
              <a:r>
                <a:rPr lang="en-US" sz="800" dirty="0"/>
                <a:t>-10</a:t>
              </a:r>
            </a:p>
          </p:txBody>
        </p:sp>
        <p:sp>
          <p:nvSpPr>
            <p:cNvPr id="29" name="TextBox 28"/>
            <p:cNvSpPr txBox="1"/>
            <p:nvPr/>
          </p:nvSpPr>
          <p:spPr>
            <a:xfrm rot="1551616">
              <a:off x="5516327" y="2705750"/>
              <a:ext cx="153119" cy="141577"/>
            </a:xfrm>
            <a:prstGeom prst="rect">
              <a:avLst/>
            </a:prstGeom>
            <a:noFill/>
            <a:ln>
              <a:noFill/>
            </a:ln>
          </p:spPr>
          <p:txBody>
            <a:bodyPr wrap="none" lIns="9144" tIns="9144" rIns="9144" bIns="9144" rtlCol="0">
              <a:spAutoFit/>
            </a:bodyPr>
            <a:lstStyle>
              <a:defPPr>
                <a:defRPr lang="en-US"/>
              </a:defPPr>
              <a:lvl1pPr>
                <a:defRPr sz="600">
                  <a:solidFill>
                    <a:srgbClr val="66FFFF"/>
                  </a:solidFill>
                </a:defRPr>
              </a:lvl1pPr>
            </a:lstStyle>
            <a:p>
              <a:r>
                <a:rPr lang="en-US" sz="800" dirty="0"/>
                <a:t>-20</a:t>
              </a:r>
            </a:p>
          </p:txBody>
        </p:sp>
        <p:sp>
          <p:nvSpPr>
            <p:cNvPr id="30" name="TextBox 29"/>
            <p:cNvSpPr txBox="1"/>
            <p:nvPr/>
          </p:nvSpPr>
          <p:spPr>
            <a:xfrm rot="19460562">
              <a:off x="5740972" y="2875448"/>
              <a:ext cx="153119" cy="141577"/>
            </a:xfrm>
            <a:prstGeom prst="rect">
              <a:avLst/>
            </a:prstGeom>
            <a:noFill/>
            <a:ln>
              <a:noFill/>
            </a:ln>
          </p:spPr>
          <p:txBody>
            <a:bodyPr wrap="none" lIns="9144" tIns="9144" rIns="9144" bIns="9144" rtlCol="0">
              <a:spAutoFit/>
            </a:bodyPr>
            <a:lstStyle>
              <a:defPPr>
                <a:defRPr lang="en-US"/>
              </a:defPPr>
              <a:lvl1pPr>
                <a:defRPr sz="600">
                  <a:solidFill>
                    <a:srgbClr val="66FFFF"/>
                  </a:solidFill>
                </a:defRPr>
              </a:lvl1pPr>
            </a:lstStyle>
            <a:p>
              <a:r>
                <a:rPr lang="en-US" sz="800" dirty="0"/>
                <a:t>-10</a:t>
              </a:r>
            </a:p>
          </p:txBody>
        </p:sp>
        <p:sp>
          <p:nvSpPr>
            <p:cNvPr id="31" name="TextBox 30"/>
            <p:cNvSpPr txBox="1"/>
            <p:nvPr/>
          </p:nvSpPr>
          <p:spPr>
            <a:xfrm>
              <a:off x="5507635" y="2633519"/>
              <a:ext cx="153119" cy="141577"/>
            </a:xfrm>
            <a:prstGeom prst="rect">
              <a:avLst/>
            </a:prstGeom>
            <a:noFill/>
            <a:ln>
              <a:noFill/>
            </a:ln>
          </p:spPr>
          <p:txBody>
            <a:bodyPr wrap="none" lIns="9144" tIns="9144" rIns="9144" bIns="9144" rtlCol="0">
              <a:spAutoFit/>
            </a:bodyPr>
            <a:lstStyle>
              <a:defPPr>
                <a:defRPr lang="en-US"/>
              </a:defPPr>
              <a:lvl1pPr>
                <a:defRPr sz="600">
                  <a:solidFill>
                    <a:srgbClr val="66FFFF"/>
                  </a:solidFill>
                </a:defRPr>
              </a:lvl1pPr>
            </a:lstStyle>
            <a:p>
              <a:r>
                <a:rPr lang="en-US" sz="800" dirty="0"/>
                <a:t>-30</a:t>
              </a:r>
            </a:p>
          </p:txBody>
        </p:sp>
        <p:sp>
          <p:nvSpPr>
            <p:cNvPr id="32" name="TextBox 31"/>
            <p:cNvSpPr txBox="1"/>
            <p:nvPr/>
          </p:nvSpPr>
          <p:spPr>
            <a:xfrm rot="20807966">
              <a:off x="5146354" y="1934225"/>
              <a:ext cx="153119" cy="141577"/>
            </a:xfrm>
            <a:prstGeom prst="rect">
              <a:avLst/>
            </a:prstGeom>
            <a:noFill/>
            <a:ln>
              <a:noFill/>
            </a:ln>
          </p:spPr>
          <p:txBody>
            <a:bodyPr wrap="none" lIns="9144" tIns="9144" rIns="9144" bIns="9144" rtlCol="0">
              <a:spAutoFit/>
            </a:bodyPr>
            <a:lstStyle>
              <a:defPPr>
                <a:defRPr lang="en-US"/>
              </a:defPPr>
              <a:lvl1pPr>
                <a:defRPr sz="600">
                  <a:solidFill>
                    <a:srgbClr val="66FFFF"/>
                  </a:solidFill>
                </a:defRPr>
              </a:lvl1pPr>
            </a:lstStyle>
            <a:p>
              <a:r>
                <a:rPr lang="en-US" sz="800" dirty="0"/>
                <a:t>-30</a:t>
              </a:r>
            </a:p>
          </p:txBody>
        </p:sp>
        <p:sp>
          <p:nvSpPr>
            <p:cNvPr id="33" name="TextBox 32"/>
            <p:cNvSpPr txBox="1"/>
            <p:nvPr/>
          </p:nvSpPr>
          <p:spPr>
            <a:xfrm rot="19886401">
              <a:off x="4890728" y="2153929"/>
              <a:ext cx="153119" cy="141577"/>
            </a:xfrm>
            <a:prstGeom prst="rect">
              <a:avLst/>
            </a:prstGeom>
            <a:noFill/>
            <a:ln>
              <a:noFill/>
            </a:ln>
          </p:spPr>
          <p:txBody>
            <a:bodyPr wrap="none" lIns="9144" tIns="9144" rIns="9144" bIns="9144" rtlCol="0">
              <a:spAutoFit/>
            </a:bodyPr>
            <a:lstStyle>
              <a:defPPr>
                <a:defRPr lang="en-US"/>
              </a:defPPr>
              <a:lvl1pPr>
                <a:defRPr sz="600">
                  <a:solidFill>
                    <a:srgbClr val="66FFFF"/>
                  </a:solidFill>
                </a:defRPr>
              </a:lvl1pPr>
            </a:lstStyle>
            <a:p>
              <a:r>
                <a:rPr lang="en-US" sz="800" dirty="0"/>
                <a:t>-20</a:t>
              </a:r>
            </a:p>
          </p:txBody>
        </p:sp>
        <p:sp>
          <p:nvSpPr>
            <p:cNvPr id="34" name="TextBox 33"/>
            <p:cNvSpPr txBox="1"/>
            <p:nvPr/>
          </p:nvSpPr>
          <p:spPr>
            <a:xfrm>
              <a:off x="5083772" y="2279344"/>
              <a:ext cx="153119" cy="141577"/>
            </a:xfrm>
            <a:prstGeom prst="rect">
              <a:avLst/>
            </a:prstGeom>
            <a:noFill/>
            <a:ln>
              <a:noFill/>
            </a:ln>
          </p:spPr>
          <p:txBody>
            <a:bodyPr wrap="none" lIns="9144" tIns="9144" rIns="9144" bIns="9144" rtlCol="0">
              <a:spAutoFit/>
            </a:bodyPr>
            <a:lstStyle>
              <a:defPPr>
                <a:defRPr lang="en-US"/>
              </a:defPPr>
              <a:lvl1pPr>
                <a:defRPr sz="600">
                  <a:solidFill>
                    <a:srgbClr val="66FFFF"/>
                  </a:solidFill>
                </a:defRPr>
              </a:lvl1pPr>
            </a:lstStyle>
            <a:p>
              <a:r>
                <a:rPr lang="en-US" sz="800" dirty="0"/>
                <a:t>-10</a:t>
              </a:r>
            </a:p>
          </p:txBody>
        </p:sp>
        <p:sp>
          <p:nvSpPr>
            <p:cNvPr id="35" name="TextBox 34"/>
            <p:cNvSpPr txBox="1"/>
            <p:nvPr/>
          </p:nvSpPr>
          <p:spPr>
            <a:xfrm rot="706112">
              <a:off x="5740972" y="2196160"/>
              <a:ext cx="153119" cy="141577"/>
            </a:xfrm>
            <a:prstGeom prst="rect">
              <a:avLst/>
            </a:prstGeom>
            <a:noFill/>
            <a:ln>
              <a:noFill/>
            </a:ln>
          </p:spPr>
          <p:txBody>
            <a:bodyPr wrap="none" lIns="9144" tIns="9144" rIns="9144" bIns="9144" rtlCol="0">
              <a:spAutoFit/>
            </a:bodyPr>
            <a:lstStyle>
              <a:defPPr>
                <a:defRPr lang="en-US"/>
              </a:defPPr>
              <a:lvl1pPr>
                <a:defRPr sz="600">
                  <a:solidFill>
                    <a:srgbClr val="66FFFF"/>
                  </a:solidFill>
                </a:defRPr>
              </a:lvl1pPr>
            </a:lstStyle>
            <a:p>
              <a:r>
                <a:rPr lang="en-US" sz="800" dirty="0"/>
                <a:t>-30</a:t>
              </a:r>
            </a:p>
          </p:txBody>
        </p:sp>
        <p:sp>
          <p:nvSpPr>
            <p:cNvPr id="36" name="TextBox 35"/>
            <p:cNvSpPr txBox="1"/>
            <p:nvPr/>
          </p:nvSpPr>
          <p:spPr>
            <a:xfrm rot="20012628">
              <a:off x="5811844" y="2031848"/>
              <a:ext cx="153119" cy="141577"/>
            </a:xfrm>
            <a:prstGeom prst="rect">
              <a:avLst/>
            </a:prstGeom>
            <a:noFill/>
            <a:ln>
              <a:noFill/>
            </a:ln>
          </p:spPr>
          <p:txBody>
            <a:bodyPr wrap="none" lIns="9144" tIns="9144" rIns="9144" bIns="9144" rtlCol="0">
              <a:spAutoFit/>
            </a:bodyPr>
            <a:lstStyle>
              <a:defPPr>
                <a:defRPr lang="en-US"/>
              </a:defPPr>
              <a:lvl1pPr>
                <a:defRPr sz="600">
                  <a:solidFill>
                    <a:srgbClr val="66FFFF"/>
                  </a:solidFill>
                </a:defRPr>
              </a:lvl1pPr>
            </a:lstStyle>
            <a:p>
              <a:r>
                <a:rPr lang="en-US" sz="800" dirty="0"/>
                <a:t>-20</a:t>
              </a:r>
            </a:p>
          </p:txBody>
        </p:sp>
        <p:sp>
          <p:nvSpPr>
            <p:cNvPr id="37" name="TextBox 36"/>
            <p:cNvSpPr txBox="1"/>
            <p:nvPr/>
          </p:nvSpPr>
          <p:spPr>
            <a:xfrm rot="20347479">
              <a:off x="3945569" y="2978962"/>
              <a:ext cx="153119" cy="141577"/>
            </a:xfrm>
            <a:prstGeom prst="rect">
              <a:avLst/>
            </a:prstGeom>
            <a:noFill/>
            <a:ln>
              <a:noFill/>
            </a:ln>
          </p:spPr>
          <p:txBody>
            <a:bodyPr wrap="none" lIns="9144" tIns="9144" rIns="9144" bIns="9144" rtlCol="0">
              <a:spAutoFit/>
            </a:bodyPr>
            <a:lstStyle>
              <a:defPPr>
                <a:defRPr lang="en-US"/>
              </a:defPPr>
              <a:lvl1pPr>
                <a:defRPr sz="600">
                  <a:solidFill>
                    <a:srgbClr val="66FFFF"/>
                  </a:solidFill>
                </a:defRPr>
              </a:lvl1pPr>
            </a:lstStyle>
            <a:p>
              <a:r>
                <a:rPr lang="en-US" sz="800" dirty="0"/>
                <a:t>-30</a:t>
              </a:r>
            </a:p>
          </p:txBody>
        </p:sp>
        <p:sp>
          <p:nvSpPr>
            <p:cNvPr id="38" name="TextBox 37"/>
            <p:cNvSpPr txBox="1"/>
            <p:nvPr/>
          </p:nvSpPr>
          <p:spPr>
            <a:xfrm rot="20355307">
              <a:off x="4598715" y="2862912"/>
              <a:ext cx="153119" cy="141577"/>
            </a:xfrm>
            <a:prstGeom prst="rect">
              <a:avLst/>
            </a:prstGeom>
            <a:noFill/>
            <a:ln>
              <a:noFill/>
            </a:ln>
          </p:spPr>
          <p:txBody>
            <a:bodyPr wrap="none" lIns="9144" tIns="9144" rIns="9144" bIns="9144" rtlCol="0">
              <a:spAutoFit/>
            </a:bodyPr>
            <a:lstStyle>
              <a:defPPr>
                <a:defRPr lang="en-US"/>
              </a:defPPr>
              <a:lvl1pPr>
                <a:defRPr sz="600">
                  <a:solidFill>
                    <a:srgbClr val="66FFFF"/>
                  </a:solidFill>
                </a:defRPr>
              </a:lvl1pPr>
            </a:lstStyle>
            <a:p>
              <a:r>
                <a:rPr lang="en-US" sz="800" dirty="0"/>
                <a:t>-20</a:t>
              </a:r>
            </a:p>
          </p:txBody>
        </p:sp>
        <p:sp>
          <p:nvSpPr>
            <p:cNvPr id="39" name="TextBox 38"/>
            <p:cNvSpPr txBox="1"/>
            <p:nvPr/>
          </p:nvSpPr>
          <p:spPr>
            <a:xfrm rot="19997026">
              <a:off x="3789575" y="2490664"/>
              <a:ext cx="153119" cy="141577"/>
            </a:xfrm>
            <a:prstGeom prst="rect">
              <a:avLst/>
            </a:prstGeom>
            <a:noFill/>
            <a:ln>
              <a:noFill/>
            </a:ln>
          </p:spPr>
          <p:txBody>
            <a:bodyPr wrap="none" lIns="9144" tIns="9144" rIns="9144" bIns="9144" rtlCol="0">
              <a:spAutoFit/>
            </a:bodyPr>
            <a:lstStyle>
              <a:defPPr>
                <a:defRPr lang="en-US"/>
              </a:defPPr>
              <a:lvl1pPr>
                <a:defRPr sz="600">
                  <a:solidFill>
                    <a:srgbClr val="66FFFF"/>
                  </a:solidFill>
                </a:defRPr>
              </a:lvl1pPr>
            </a:lstStyle>
            <a:p>
              <a:r>
                <a:rPr lang="en-US" sz="800" dirty="0"/>
                <a:t>-10</a:t>
              </a:r>
            </a:p>
          </p:txBody>
        </p:sp>
        <p:sp>
          <p:nvSpPr>
            <p:cNvPr id="40" name="TextBox 39"/>
            <p:cNvSpPr txBox="1"/>
            <p:nvPr/>
          </p:nvSpPr>
          <p:spPr>
            <a:xfrm rot="20347479">
              <a:off x="2452327" y="2790005"/>
              <a:ext cx="153119" cy="141577"/>
            </a:xfrm>
            <a:prstGeom prst="rect">
              <a:avLst/>
            </a:prstGeom>
            <a:noFill/>
            <a:ln>
              <a:noFill/>
            </a:ln>
          </p:spPr>
          <p:txBody>
            <a:bodyPr wrap="none" lIns="9144" tIns="9144" rIns="9144" bIns="9144" rtlCol="0">
              <a:spAutoFit/>
            </a:bodyPr>
            <a:lstStyle>
              <a:defPPr>
                <a:defRPr lang="en-US"/>
              </a:defPPr>
              <a:lvl1pPr>
                <a:defRPr sz="600">
                  <a:solidFill>
                    <a:srgbClr val="66FFFF"/>
                  </a:solidFill>
                </a:defRPr>
              </a:lvl1pPr>
            </a:lstStyle>
            <a:p>
              <a:r>
                <a:rPr lang="en-US" sz="800" dirty="0"/>
                <a:t>-30</a:t>
              </a:r>
            </a:p>
          </p:txBody>
        </p:sp>
        <p:sp>
          <p:nvSpPr>
            <p:cNvPr id="41" name="TextBox 40"/>
            <p:cNvSpPr txBox="1"/>
            <p:nvPr/>
          </p:nvSpPr>
          <p:spPr>
            <a:xfrm rot="20347479">
              <a:off x="2594095" y="2853444"/>
              <a:ext cx="153119" cy="141577"/>
            </a:xfrm>
            <a:prstGeom prst="rect">
              <a:avLst/>
            </a:prstGeom>
            <a:noFill/>
            <a:ln>
              <a:noFill/>
            </a:ln>
          </p:spPr>
          <p:txBody>
            <a:bodyPr wrap="none" lIns="9144" tIns="9144" rIns="9144" bIns="9144" rtlCol="0">
              <a:spAutoFit/>
            </a:bodyPr>
            <a:lstStyle>
              <a:defPPr>
                <a:defRPr lang="en-US"/>
              </a:defPPr>
              <a:lvl1pPr>
                <a:defRPr sz="600">
                  <a:solidFill>
                    <a:srgbClr val="66FFFF"/>
                  </a:solidFill>
                </a:defRPr>
              </a:lvl1pPr>
            </a:lstStyle>
            <a:p>
              <a:r>
                <a:rPr lang="en-US" sz="800" dirty="0"/>
                <a:t>-20</a:t>
              </a:r>
            </a:p>
          </p:txBody>
        </p:sp>
        <p:sp>
          <p:nvSpPr>
            <p:cNvPr id="42" name="TextBox 41"/>
            <p:cNvSpPr txBox="1"/>
            <p:nvPr/>
          </p:nvSpPr>
          <p:spPr>
            <a:xfrm rot="20347479">
              <a:off x="3785848" y="2867674"/>
              <a:ext cx="153119" cy="141577"/>
            </a:xfrm>
            <a:prstGeom prst="rect">
              <a:avLst/>
            </a:prstGeom>
            <a:noFill/>
            <a:ln>
              <a:noFill/>
            </a:ln>
          </p:spPr>
          <p:txBody>
            <a:bodyPr wrap="none" lIns="9144" tIns="9144" rIns="9144" bIns="9144" rtlCol="0">
              <a:spAutoFit/>
            </a:bodyPr>
            <a:lstStyle>
              <a:defPPr>
                <a:defRPr lang="en-US"/>
              </a:defPPr>
              <a:lvl1pPr>
                <a:defRPr sz="600">
                  <a:solidFill>
                    <a:srgbClr val="66FFFF"/>
                  </a:solidFill>
                </a:defRPr>
              </a:lvl1pPr>
            </a:lstStyle>
            <a:p>
              <a:r>
                <a:rPr lang="en-US" sz="800" dirty="0"/>
                <a:t>-10</a:t>
              </a:r>
            </a:p>
          </p:txBody>
        </p:sp>
        <p:sp>
          <p:nvSpPr>
            <p:cNvPr id="43" name="TextBox 42"/>
            <p:cNvSpPr txBox="1"/>
            <p:nvPr/>
          </p:nvSpPr>
          <p:spPr>
            <a:xfrm rot="20347479">
              <a:off x="2822074" y="2990030"/>
              <a:ext cx="153119" cy="141577"/>
            </a:xfrm>
            <a:prstGeom prst="rect">
              <a:avLst/>
            </a:prstGeom>
            <a:noFill/>
            <a:ln>
              <a:noFill/>
            </a:ln>
          </p:spPr>
          <p:txBody>
            <a:bodyPr wrap="none" lIns="9144" tIns="9144" rIns="9144" bIns="9144" rtlCol="0">
              <a:spAutoFit/>
            </a:bodyPr>
            <a:lstStyle>
              <a:defPPr>
                <a:defRPr lang="en-US"/>
              </a:defPPr>
              <a:lvl1pPr>
                <a:defRPr sz="600">
                  <a:solidFill>
                    <a:srgbClr val="66FFFF"/>
                  </a:solidFill>
                </a:defRPr>
              </a:lvl1pPr>
            </a:lstStyle>
            <a:p>
              <a:r>
                <a:rPr lang="en-US" sz="800" dirty="0"/>
                <a:t>-10</a:t>
              </a:r>
            </a:p>
          </p:txBody>
        </p:sp>
        <p:sp>
          <p:nvSpPr>
            <p:cNvPr id="44" name="TextBox 43"/>
            <p:cNvSpPr txBox="1"/>
            <p:nvPr/>
          </p:nvSpPr>
          <p:spPr>
            <a:xfrm rot="313048">
              <a:off x="2350158" y="3631226"/>
              <a:ext cx="153119" cy="141577"/>
            </a:xfrm>
            <a:prstGeom prst="rect">
              <a:avLst/>
            </a:prstGeom>
            <a:noFill/>
            <a:ln>
              <a:noFill/>
            </a:ln>
          </p:spPr>
          <p:txBody>
            <a:bodyPr wrap="none" lIns="9144" tIns="9144" rIns="9144" bIns="9144" rtlCol="0">
              <a:spAutoFit/>
            </a:bodyPr>
            <a:lstStyle>
              <a:defPPr>
                <a:defRPr lang="en-US"/>
              </a:defPPr>
              <a:lvl1pPr>
                <a:defRPr sz="600">
                  <a:solidFill>
                    <a:srgbClr val="66FFFF"/>
                  </a:solidFill>
                </a:defRPr>
              </a:lvl1pPr>
            </a:lstStyle>
            <a:p>
              <a:r>
                <a:rPr lang="en-US" sz="800" dirty="0"/>
                <a:t>-20</a:t>
              </a:r>
            </a:p>
          </p:txBody>
        </p:sp>
        <p:sp>
          <p:nvSpPr>
            <p:cNvPr id="45" name="TextBox 44"/>
            <p:cNvSpPr txBox="1"/>
            <p:nvPr/>
          </p:nvSpPr>
          <p:spPr>
            <a:xfrm rot="20842913">
              <a:off x="827664" y="3183401"/>
              <a:ext cx="153119" cy="141577"/>
            </a:xfrm>
            <a:prstGeom prst="rect">
              <a:avLst/>
            </a:prstGeom>
            <a:noFill/>
            <a:ln>
              <a:noFill/>
            </a:ln>
          </p:spPr>
          <p:txBody>
            <a:bodyPr wrap="none" lIns="9144" tIns="9144" rIns="9144" bIns="9144" rtlCol="0">
              <a:spAutoFit/>
            </a:bodyPr>
            <a:lstStyle/>
            <a:p>
              <a:r>
                <a:rPr lang="en-US" sz="800" dirty="0" smtClean="0">
                  <a:solidFill>
                    <a:srgbClr val="66FFFF"/>
                  </a:solidFill>
                </a:rPr>
                <a:t>-30</a:t>
              </a:r>
              <a:endParaRPr lang="en-US" sz="800" dirty="0">
                <a:solidFill>
                  <a:srgbClr val="66FFFF"/>
                </a:solidFill>
              </a:endParaRPr>
            </a:p>
          </p:txBody>
        </p:sp>
        <p:sp>
          <p:nvSpPr>
            <p:cNvPr id="46" name="TextBox 45"/>
            <p:cNvSpPr txBox="1"/>
            <p:nvPr/>
          </p:nvSpPr>
          <p:spPr>
            <a:xfrm rot="20347479">
              <a:off x="1141989" y="3325940"/>
              <a:ext cx="153119" cy="141577"/>
            </a:xfrm>
            <a:prstGeom prst="rect">
              <a:avLst/>
            </a:prstGeom>
            <a:noFill/>
            <a:ln>
              <a:noFill/>
            </a:ln>
          </p:spPr>
          <p:txBody>
            <a:bodyPr wrap="none" lIns="9144" tIns="9144" rIns="9144" bIns="9144" rtlCol="0">
              <a:spAutoFit/>
            </a:bodyPr>
            <a:lstStyle>
              <a:defPPr>
                <a:defRPr lang="en-US"/>
              </a:defPPr>
              <a:lvl1pPr>
                <a:defRPr sz="600">
                  <a:solidFill>
                    <a:srgbClr val="66FFFF"/>
                  </a:solidFill>
                </a:defRPr>
              </a:lvl1pPr>
            </a:lstStyle>
            <a:p>
              <a:r>
                <a:rPr lang="en-US" sz="800" dirty="0"/>
                <a:t>-20</a:t>
              </a:r>
            </a:p>
          </p:txBody>
        </p:sp>
        <p:sp>
          <p:nvSpPr>
            <p:cNvPr id="47" name="TextBox 46"/>
            <p:cNvSpPr txBox="1"/>
            <p:nvPr/>
          </p:nvSpPr>
          <p:spPr>
            <a:xfrm rot="20347479">
              <a:off x="1191993" y="3659858"/>
              <a:ext cx="153119" cy="141577"/>
            </a:xfrm>
            <a:prstGeom prst="rect">
              <a:avLst/>
            </a:prstGeom>
            <a:noFill/>
            <a:ln>
              <a:noFill/>
            </a:ln>
          </p:spPr>
          <p:txBody>
            <a:bodyPr wrap="none" lIns="9144" tIns="9144" rIns="9144" bIns="9144" rtlCol="0">
              <a:spAutoFit/>
            </a:bodyPr>
            <a:lstStyle>
              <a:defPPr>
                <a:defRPr lang="en-US"/>
              </a:defPPr>
              <a:lvl1pPr>
                <a:defRPr sz="600">
                  <a:solidFill>
                    <a:srgbClr val="66FFFF"/>
                  </a:solidFill>
                </a:defRPr>
              </a:lvl1pPr>
            </a:lstStyle>
            <a:p>
              <a:r>
                <a:rPr lang="en-US" sz="800" dirty="0"/>
                <a:t>-20</a:t>
              </a:r>
            </a:p>
          </p:txBody>
        </p:sp>
        <p:sp>
          <p:nvSpPr>
            <p:cNvPr id="48" name="TextBox 47"/>
            <p:cNvSpPr txBox="1"/>
            <p:nvPr/>
          </p:nvSpPr>
          <p:spPr>
            <a:xfrm rot="20347479">
              <a:off x="1217537" y="3905758"/>
              <a:ext cx="153119" cy="141577"/>
            </a:xfrm>
            <a:prstGeom prst="rect">
              <a:avLst/>
            </a:prstGeom>
            <a:noFill/>
            <a:ln>
              <a:noFill/>
            </a:ln>
          </p:spPr>
          <p:txBody>
            <a:bodyPr wrap="none" lIns="9144" tIns="9144" rIns="9144" bIns="9144" rtlCol="0">
              <a:spAutoFit/>
            </a:bodyPr>
            <a:lstStyle>
              <a:defPPr>
                <a:defRPr lang="en-US"/>
              </a:defPPr>
              <a:lvl1pPr>
                <a:defRPr sz="600">
                  <a:solidFill>
                    <a:srgbClr val="66FFFF"/>
                  </a:solidFill>
                </a:defRPr>
              </a:lvl1pPr>
            </a:lstStyle>
            <a:p>
              <a:r>
                <a:rPr lang="en-US" sz="800" dirty="0"/>
                <a:t>-20</a:t>
              </a:r>
            </a:p>
          </p:txBody>
        </p:sp>
        <p:sp>
          <p:nvSpPr>
            <p:cNvPr id="49" name="TextBox 48"/>
            <p:cNvSpPr txBox="1"/>
            <p:nvPr/>
          </p:nvSpPr>
          <p:spPr>
            <a:xfrm rot="20347479">
              <a:off x="832824" y="4457370"/>
              <a:ext cx="153119" cy="141577"/>
            </a:xfrm>
            <a:prstGeom prst="rect">
              <a:avLst/>
            </a:prstGeom>
            <a:noFill/>
            <a:ln>
              <a:noFill/>
            </a:ln>
          </p:spPr>
          <p:txBody>
            <a:bodyPr wrap="none" lIns="9144" tIns="9144" rIns="9144" bIns="9144" rtlCol="0">
              <a:spAutoFit/>
            </a:bodyPr>
            <a:lstStyle>
              <a:defPPr>
                <a:defRPr lang="en-US"/>
              </a:defPPr>
              <a:lvl1pPr>
                <a:defRPr sz="600">
                  <a:solidFill>
                    <a:srgbClr val="66FFFF"/>
                  </a:solidFill>
                </a:defRPr>
              </a:lvl1pPr>
            </a:lstStyle>
            <a:p>
              <a:r>
                <a:rPr lang="en-US" sz="800" dirty="0"/>
                <a:t>-30</a:t>
              </a:r>
            </a:p>
          </p:txBody>
        </p:sp>
        <p:sp>
          <p:nvSpPr>
            <p:cNvPr id="50" name="TextBox 49"/>
            <p:cNvSpPr txBox="1"/>
            <p:nvPr/>
          </p:nvSpPr>
          <p:spPr>
            <a:xfrm rot="20635435">
              <a:off x="456189" y="3905757"/>
              <a:ext cx="153119" cy="141577"/>
            </a:xfrm>
            <a:prstGeom prst="rect">
              <a:avLst/>
            </a:prstGeom>
            <a:noFill/>
            <a:ln>
              <a:noFill/>
            </a:ln>
          </p:spPr>
          <p:txBody>
            <a:bodyPr wrap="none" lIns="9144" tIns="9144" rIns="9144" bIns="9144" rtlCol="0">
              <a:spAutoFit/>
            </a:bodyPr>
            <a:lstStyle>
              <a:defPPr>
                <a:defRPr lang="en-US"/>
              </a:defPPr>
              <a:lvl1pPr>
                <a:defRPr sz="600">
                  <a:solidFill>
                    <a:srgbClr val="66FFFF"/>
                  </a:solidFill>
                </a:defRPr>
              </a:lvl1pPr>
            </a:lstStyle>
            <a:p>
              <a:r>
                <a:rPr lang="en-US" sz="800" dirty="0"/>
                <a:t>-20</a:t>
              </a:r>
            </a:p>
          </p:txBody>
        </p:sp>
        <p:sp>
          <p:nvSpPr>
            <p:cNvPr id="51" name="TextBox 50"/>
            <p:cNvSpPr txBox="1"/>
            <p:nvPr/>
          </p:nvSpPr>
          <p:spPr>
            <a:xfrm rot="20347479">
              <a:off x="1751589" y="4375005"/>
              <a:ext cx="153119" cy="141577"/>
            </a:xfrm>
            <a:prstGeom prst="rect">
              <a:avLst/>
            </a:prstGeom>
            <a:noFill/>
            <a:ln>
              <a:noFill/>
            </a:ln>
          </p:spPr>
          <p:txBody>
            <a:bodyPr wrap="none" lIns="9144" tIns="9144" rIns="9144" bIns="9144" rtlCol="0">
              <a:spAutoFit/>
            </a:bodyPr>
            <a:lstStyle>
              <a:defPPr>
                <a:defRPr lang="en-US"/>
              </a:defPPr>
              <a:lvl1pPr>
                <a:defRPr sz="600">
                  <a:solidFill>
                    <a:srgbClr val="66FFFF"/>
                  </a:solidFill>
                </a:defRPr>
              </a:lvl1pPr>
            </a:lstStyle>
            <a:p>
              <a:r>
                <a:rPr lang="en-US" sz="800" dirty="0"/>
                <a:t>-20</a:t>
              </a:r>
            </a:p>
          </p:txBody>
        </p:sp>
      </p:grpSp>
      <p:sp>
        <p:nvSpPr>
          <p:cNvPr id="52" name="TextBox 51"/>
          <p:cNvSpPr txBox="1"/>
          <p:nvPr/>
        </p:nvSpPr>
        <p:spPr>
          <a:xfrm>
            <a:off x="433388" y="5486400"/>
            <a:ext cx="8217990" cy="646331"/>
          </a:xfrm>
          <a:prstGeom prst="rect">
            <a:avLst/>
          </a:prstGeom>
          <a:solidFill>
            <a:schemeClr val="tx1"/>
          </a:solidFill>
        </p:spPr>
        <p:txBody>
          <a:bodyPr wrap="square" rtlCol="0">
            <a:spAutoFit/>
          </a:bodyPr>
          <a:lstStyle/>
          <a:p>
            <a:pPr algn="just"/>
            <a:r>
              <a:rPr lang="en-US" sz="1200" dirty="0" smtClean="0">
                <a:solidFill>
                  <a:schemeClr val="bg1"/>
                </a:solidFill>
                <a:latin typeface="Arial" pitchFamily="34" charset="0"/>
                <a:cs typeface="Arial" pitchFamily="34" charset="0"/>
              </a:rPr>
              <a:t>The contours of the depth to the top of the barrier island deposits are preserved here for comparison with the other features.  These slides are configured to be able to switch back and forth between them to easily compare each of the component parts along with the final composite slide of the sequence.</a:t>
            </a:r>
          </a:p>
        </p:txBody>
      </p:sp>
      <p:sp>
        <p:nvSpPr>
          <p:cNvPr id="53" name="Freeform 52"/>
          <p:cNvSpPr/>
          <p:nvPr/>
        </p:nvSpPr>
        <p:spPr>
          <a:xfrm>
            <a:off x="4028267" y="2794977"/>
            <a:ext cx="1061634" cy="854990"/>
          </a:xfrm>
          <a:custGeom>
            <a:avLst/>
            <a:gdLst>
              <a:gd name="connsiteX0" fmla="*/ 0 w 1377950"/>
              <a:gd name="connsiteY0" fmla="*/ 133350 h 1085850"/>
              <a:gd name="connsiteX1" fmla="*/ 92075 w 1377950"/>
              <a:gd name="connsiteY1" fmla="*/ 1085850 h 1085850"/>
              <a:gd name="connsiteX2" fmla="*/ 1377950 w 1377950"/>
              <a:gd name="connsiteY2" fmla="*/ 962025 h 1085850"/>
              <a:gd name="connsiteX3" fmla="*/ 1295400 w 1377950"/>
              <a:gd name="connsiteY3" fmla="*/ 0 h 1085850"/>
              <a:gd name="connsiteX4" fmla="*/ 0 w 1377950"/>
              <a:gd name="connsiteY4" fmla="*/ 133350 h 10858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7950" h="1085850">
                <a:moveTo>
                  <a:pt x="0" y="133350"/>
                </a:moveTo>
                <a:lnTo>
                  <a:pt x="92075" y="1085850"/>
                </a:lnTo>
                <a:lnTo>
                  <a:pt x="1377950" y="962025"/>
                </a:lnTo>
                <a:lnTo>
                  <a:pt x="1295400" y="0"/>
                </a:lnTo>
                <a:lnTo>
                  <a:pt x="0" y="133350"/>
                </a:lnTo>
                <a:close/>
              </a:path>
            </a:pathLst>
          </a:custGeom>
          <a:noFill/>
          <a:ln w="190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Tree>
    <p:extLst>
      <p:ext uri="{BB962C8B-B14F-4D97-AF65-F5344CB8AC3E}">
        <p14:creationId xmlns:p14="http://schemas.microsoft.com/office/powerpoint/2010/main" val="1444804050"/>
      </p:ext>
    </p:extLst>
  </p:cSld>
  <p:clrMapOvr>
    <a:masterClrMapping/>
  </p:clrMapOvr>
  <p:timing>
    <p:tnLst>
      <p:par>
        <p:cTn id="1" dur="indefinite" restart="never" nodeType="tmRoot"/>
      </p:par>
    </p:tnLst>
  </p:timing>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a:grpSpLocks noChangeAspect="1"/>
          </p:cNvGrpSpPr>
          <p:nvPr/>
        </p:nvGrpSpPr>
        <p:grpSpPr>
          <a:xfrm>
            <a:off x="987552" y="256032"/>
            <a:ext cx="7271042" cy="5029200"/>
            <a:chOff x="76200" y="228600"/>
            <a:chExt cx="8937323" cy="6181725"/>
          </a:xfrm>
        </p:grpSpPr>
        <p:pic>
          <p:nvPicPr>
            <p:cNvPr id="1026"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76200" y="228600"/>
              <a:ext cx="8937323" cy="61817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027" name="Picture 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6200" y="6071950"/>
              <a:ext cx="1051707" cy="3383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029" name="Picture 5"/>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762000" y="2636112"/>
              <a:ext cx="2636447" cy="18115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030" name="Picture 6"/>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rot="21276325">
              <a:off x="3795189" y="3419360"/>
              <a:ext cx="1301189" cy="96927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4" name="Freeform 3"/>
            <p:cNvSpPr/>
            <p:nvPr/>
          </p:nvSpPr>
          <p:spPr>
            <a:xfrm>
              <a:off x="3736975" y="3317875"/>
              <a:ext cx="1377950" cy="1085850"/>
            </a:xfrm>
            <a:custGeom>
              <a:avLst/>
              <a:gdLst>
                <a:gd name="connsiteX0" fmla="*/ 0 w 1377950"/>
                <a:gd name="connsiteY0" fmla="*/ 133350 h 1085850"/>
                <a:gd name="connsiteX1" fmla="*/ 92075 w 1377950"/>
                <a:gd name="connsiteY1" fmla="*/ 1085850 h 1085850"/>
                <a:gd name="connsiteX2" fmla="*/ 1377950 w 1377950"/>
                <a:gd name="connsiteY2" fmla="*/ 962025 h 1085850"/>
                <a:gd name="connsiteX3" fmla="*/ 1295400 w 1377950"/>
                <a:gd name="connsiteY3" fmla="*/ 0 h 1085850"/>
                <a:gd name="connsiteX4" fmla="*/ 0 w 1377950"/>
                <a:gd name="connsiteY4" fmla="*/ 133350 h 10858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7950" h="1085850">
                  <a:moveTo>
                    <a:pt x="0" y="133350"/>
                  </a:moveTo>
                  <a:lnTo>
                    <a:pt x="92075" y="1085850"/>
                  </a:lnTo>
                  <a:lnTo>
                    <a:pt x="1377950" y="962025"/>
                  </a:lnTo>
                  <a:lnTo>
                    <a:pt x="1295400" y="0"/>
                  </a:lnTo>
                  <a:lnTo>
                    <a:pt x="0" y="133350"/>
                  </a:lnTo>
                  <a:close/>
                </a:path>
              </a:pathLst>
            </a:custGeom>
            <a:noFill/>
            <a:ln w="9525">
              <a:solidFill>
                <a:srgbClr val="0033C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sp>
        <p:nvSpPr>
          <p:cNvPr id="9" name="TextBox 8"/>
          <p:cNvSpPr txBox="1"/>
          <p:nvPr/>
        </p:nvSpPr>
        <p:spPr>
          <a:xfrm>
            <a:off x="433388" y="5486400"/>
            <a:ext cx="8217990" cy="830997"/>
          </a:xfrm>
          <a:prstGeom prst="rect">
            <a:avLst/>
          </a:prstGeom>
          <a:solidFill>
            <a:schemeClr val="tx1"/>
          </a:solidFill>
        </p:spPr>
        <p:txBody>
          <a:bodyPr wrap="square" rtlCol="0">
            <a:spAutoFit/>
          </a:bodyPr>
          <a:lstStyle/>
          <a:p>
            <a:pPr algn="just"/>
            <a:r>
              <a:rPr lang="en-US" sz="1200" dirty="0" smtClean="0">
                <a:solidFill>
                  <a:schemeClr val="bg1"/>
                </a:solidFill>
                <a:latin typeface="Arial" pitchFamily="34" charset="0"/>
                <a:cs typeface="Arial" pitchFamily="34" charset="0"/>
              </a:rPr>
              <a:t>This slide is intended to help envision the extent of the cypress swamps across the area prior to urbanization.  The historical course of the river that is preserved by the deposits of the distributary channel is shown as a dashed green line.  These deposits of the abandoned distributary channel of the river underlie the Metairie and </a:t>
            </a:r>
            <a:r>
              <a:rPr lang="en-US" sz="1200" dirty="0" err="1" smtClean="0">
                <a:solidFill>
                  <a:schemeClr val="bg1"/>
                </a:solidFill>
                <a:latin typeface="Arial" pitchFamily="34" charset="0"/>
                <a:cs typeface="Arial" pitchFamily="34" charset="0"/>
              </a:rPr>
              <a:t>Gentilly</a:t>
            </a:r>
            <a:r>
              <a:rPr lang="en-US" sz="1200" dirty="0" smtClean="0">
                <a:solidFill>
                  <a:schemeClr val="bg1"/>
                </a:solidFill>
                <a:latin typeface="Arial" pitchFamily="34" charset="0"/>
                <a:cs typeface="Arial" pitchFamily="34" charset="0"/>
              </a:rPr>
              <a:t> Ridges.  The yellow line indicates the approximate location of the cross section shown on the next slide.</a:t>
            </a:r>
          </a:p>
        </p:txBody>
      </p:sp>
      <p:sp>
        <p:nvSpPr>
          <p:cNvPr id="10" name="Freeform 9"/>
          <p:cNvSpPr/>
          <p:nvPr/>
        </p:nvSpPr>
        <p:spPr>
          <a:xfrm>
            <a:off x="1083077" y="2343706"/>
            <a:ext cx="4900473" cy="1127463"/>
          </a:xfrm>
          <a:custGeom>
            <a:avLst/>
            <a:gdLst>
              <a:gd name="connsiteX0" fmla="*/ 2041864 w 2041864"/>
              <a:gd name="connsiteY0" fmla="*/ 0 h 577048"/>
              <a:gd name="connsiteX1" fmla="*/ 1766656 w 2041864"/>
              <a:gd name="connsiteY1" fmla="*/ 204186 h 577048"/>
              <a:gd name="connsiteX2" fmla="*/ 1500326 w 2041864"/>
              <a:gd name="connsiteY2" fmla="*/ 408373 h 577048"/>
              <a:gd name="connsiteX3" fmla="*/ 1376038 w 2041864"/>
              <a:gd name="connsiteY3" fmla="*/ 532660 h 577048"/>
              <a:gd name="connsiteX4" fmla="*/ 1074198 w 2041864"/>
              <a:gd name="connsiteY4" fmla="*/ 568171 h 577048"/>
              <a:gd name="connsiteX5" fmla="*/ 763479 w 2041864"/>
              <a:gd name="connsiteY5" fmla="*/ 577048 h 577048"/>
              <a:gd name="connsiteX6" fmla="*/ 523782 w 2041864"/>
              <a:gd name="connsiteY6" fmla="*/ 488272 h 577048"/>
              <a:gd name="connsiteX7" fmla="*/ 435005 w 2041864"/>
              <a:gd name="connsiteY7" fmla="*/ 346229 h 577048"/>
              <a:gd name="connsiteX8" fmla="*/ 319596 w 2041864"/>
              <a:gd name="connsiteY8" fmla="*/ 355107 h 577048"/>
              <a:gd name="connsiteX9" fmla="*/ 177553 w 2041864"/>
              <a:gd name="connsiteY9" fmla="*/ 390617 h 577048"/>
              <a:gd name="connsiteX10" fmla="*/ 0 w 2041864"/>
              <a:gd name="connsiteY10" fmla="*/ 497149 h 577048"/>
              <a:gd name="connsiteX0" fmla="*/ 3275860 w 3275860"/>
              <a:gd name="connsiteY0" fmla="*/ 0 h 896644"/>
              <a:gd name="connsiteX1" fmla="*/ 1766656 w 3275860"/>
              <a:gd name="connsiteY1" fmla="*/ 523782 h 896644"/>
              <a:gd name="connsiteX2" fmla="*/ 1500326 w 3275860"/>
              <a:gd name="connsiteY2" fmla="*/ 727969 h 896644"/>
              <a:gd name="connsiteX3" fmla="*/ 1376038 w 3275860"/>
              <a:gd name="connsiteY3" fmla="*/ 852256 h 896644"/>
              <a:gd name="connsiteX4" fmla="*/ 1074198 w 3275860"/>
              <a:gd name="connsiteY4" fmla="*/ 887767 h 896644"/>
              <a:gd name="connsiteX5" fmla="*/ 763479 w 3275860"/>
              <a:gd name="connsiteY5" fmla="*/ 896644 h 896644"/>
              <a:gd name="connsiteX6" fmla="*/ 523782 w 3275860"/>
              <a:gd name="connsiteY6" fmla="*/ 807868 h 896644"/>
              <a:gd name="connsiteX7" fmla="*/ 435005 w 3275860"/>
              <a:gd name="connsiteY7" fmla="*/ 665825 h 896644"/>
              <a:gd name="connsiteX8" fmla="*/ 319596 w 3275860"/>
              <a:gd name="connsiteY8" fmla="*/ 674703 h 896644"/>
              <a:gd name="connsiteX9" fmla="*/ 177553 w 3275860"/>
              <a:gd name="connsiteY9" fmla="*/ 710213 h 896644"/>
              <a:gd name="connsiteX10" fmla="*/ 0 w 3275860"/>
              <a:gd name="connsiteY10" fmla="*/ 816745 h 896644"/>
              <a:gd name="connsiteX0" fmla="*/ 3275860 w 3275860"/>
              <a:gd name="connsiteY0" fmla="*/ 0 h 896644"/>
              <a:gd name="connsiteX1" fmla="*/ 2476869 w 3275860"/>
              <a:gd name="connsiteY1" fmla="*/ 239697 h 896644"/>
              <a:gd name="connsiteX2" fmla="*/ 1766656 w 3275860"/>
              <a:gd name="connsiteY2" fmla="*/ 523782 h 896644"/>
              <a:gd name="connsiteX3" fmla="*/ 1500326 w 3275860"/>
              <a:gd name="connsiteY3" fmla="*/ 727969 h 896644"/>
              <a:gd name="connsiteX4" fmla="*/ 1376038 w 3275860"/>
              <a:gd name="connsiteY4" fmla="*/ 852256 h 896644"/>
              <a:gd name="connsiteX5" fmla="*/ 1074198 w 3275860"/>
              <a:gd name="connsiteY5" fmla="*/ 887767 h 896644"/>
              <a:gd name="connsiteX6" fmla="*/ 763479 w 3275860"/>
              <a:gd name="connsiteY6" fmla="*/ 896644 h 896644"/>
              <a:gd name="connsiteX7" fmla="*/ 523782 w 3275860"/>
              <a:gd name="connsiteY7" fmla="*/ 807868 h 896644"/>
              <a:gd name="connsiteX8" fmla="*/ 435005 w 3275860"/>
              <a:gd name="connsiteY8" fmla="*/ 665825 h 896644"/>
              <a:gd name="connsiteX9" fmla="*/ 319596 w 3275860"/>
              <a:gd name="connsiteY9" fmla="*/ 674703 h 896644"/>
              <a:gd name="connsiteX10" fmla="*/ 177553 w 3275860"/>
              <a:gd name="connsiteY10" fmla="*/ 710213 h 896644"/>
              <a:gd name="connsiteX11" fmla="*/ 0 w 3275860"/>
              <a:gd name="connsiteY11" fmla="*/ 816745 h 896644"/>
              <a:gd name="connsiteX0" fmla="*/ 3275860 w 3275860"/>
              <a:gd name="connsiteY0" fmla="*/ 0 h 896644"/>
              <a:gd name="connsiteX1" fmla="*/ 2476869 w 3275860"/>
              <a:gd name="connsiteY1" fmla="*/ 239697 h 896644"/>
              <a:gd name="connsiteX2" fmla="*/ 2086252 w 3275860"/>
              <a:gd name="connsiteY2" fmla="*/ 408372 h 896644"/>
              <a:gd name="connsiteX3" fmla="*/ 1766656 w 3275860"/>
              <a:gd name="connsiteY3" fmla="*/ 523782 h 896644"/>
              <a:gd name="connsiteX4" fmla="*/ 1500326 w 3275860"/>
              <a:gd name="connsiteY4" fmla="*/ 727969 h 896644"/>
              <a:gd name="connsiteX5" fmla="*/ 1376038 w 3275860"/>
              <a:gd name="connsiteY5" fmla="*/ 852256 h 896644"/>
              <a:gd name="connsiteX6" fmla="*/ 1074198 w 3275860"/>
              <a:gd name="connsiteY6" fmla="*/ 887767 h 896644"/>
              <a:gd name="connsiteX7" fmla="*/ 763479 w 3275860"/>
              <a:gd name="connsiteY7" fmla="*/ 896644 h 896644"/>
              <a:gd name="connsiteX8" fmla="*/ 523782 w 3275860"/>
              <a:gd name="connsiteY8" fmla="*/ 807868 h 896644"/>
              <a:gd name="connsiteX9" fmla="*/ 435005 w 3275860"/>
              <a:gd name="connsiteY9" fmla="*/ 665825 h 896644"/>
              <a:gd name="connsiteX10" fmla="*/ 319596 w 3275860"/>
              <a:gd name="connsiteY10" fmla="*/ 674703 h 896644"/>
              <a:gd name="connsiteX11" fmla="*/ 177553 w 3275860"/>
              <a:gd name="connsiteY11" fmla="*/ 710213 h 896644"/>
              <a:gd name="connsiteX12" fmla="*/ 0 w 3275860"/>
              <a:gd name="connsiteY12" fmla="*/ 816745 h 896644"/>
              <a:gd name="connsiteX0" fmla="*/ 3639844 w 3639844"/>
              <a:gd name="connsiteY0" fmla="*/ 0 h 994299"/>
              <a:gd name="connsiteX1" fmla="*/ 2840853 w 3639844"/>
              <a:gd name="connsiteY1" fmla="*/ 239697 h 994299"/>
              <a:gd name="connsiteX2" fmla="*/ 2450236 w 3639844"/>
              <a:gd name="connsiteY2" fmla="*/ 408372 h 994299"/>
              <a:gd name="connsiteX3" fmla="*/ 2130640 w 3639844"/>
              <a:gd name="connsiteY3" fmla="*/ 523782 h 994299"/>
              <a:gd name="connsiteX4" fmla="*/ 1864310 w 3639844"/>
              <a:gd name="connsiteY4" fmla="*/ 727969 h 994299"/>
              <a:gd name="connsiteX5" fmla="*/ 1740022 w 3639844"/>
              <a:gd name="connsiteY5" fmla="*/ 852256 h 994299"/>
              <a:gd name="connsiteX6" fmla="*/ 1438182 w 3639844"/>
              <a:gd name="connsiteY6" fmla="*/ 887767 h 994299"/>
              <a:gd name="connsiteX7" fmla="*/ 1127463 w 3639844"/>
              <a:gd name="connsiteY7" fmla="*/ 896644 h 994299"/>
              <a:gd name="connsiteX8" fmla="*/ 887766 w 3639844"/>
              <a:gd name="connsiteY8" fmla="*/ 807868 h 994299"/>
              <a:gd name="connsiteX9" fmla="*/ 798989 w 3639844"/>
              <a:gd name="connsiteY9" fmla="*/ 665825 h 994299"/>
              <a:gd name="connsiteX10" fmla="*/ 683580 w 3639844"/>
              <a:gd name="connsiteY10" fmla="*/ 674703 h 994299"/>
              <a:gd name="connsiteX11" fmla="*/ 541537 w 3639844"/>
              <a:gd name="connsiteY11" fmla="*/ 710213 h 994299"/>
              <a:gd name="connsiteX12" fmla="*/ 0 w 3639844"/>
              <a:gd name="connsiteY12" fmla="*/ 994299 h 994299"/>
              <a:gd name="connsiteX0" fmla="*/ 3639844 w 3639844"/>
              <a:gd name="connsiteY0" fmla="*/ 0 h 994299"/>
              <a:gd name="connsiteX1" fmla="*/ 2840853 w 3639844"/>
              <a:gd name="connsiteY1" fmla="*/ 239697 h 994299"/>
              <a:gd name="connsiteX2" fmla="*/ 2450236 w 3639844"/>
              <a:gd name="connsiteY2" fmla="*/ 408372 h 994299"/>
              <a:gd name="connsiteX3" fmla="*/ 2130640 w 3639844"/>
              <a:gd name="connsiteY3" fmla="*/ 523782 h 994299"/>
              <a:gd name="connsiteX4" fmla="*/ 1864310 w 3639844"/>
              <a:gd name="connsiteY4" fmla="*/ 727969 h 994299"/>
              <a:gd name="connsiteX5" fmla="*/ 1740022 w 3639844"/>
              <a:gd name="connsiteY5" fmla="*/ 852256 h 994299"/>
              <a:gd name="connsiteX6" fmla="*/ 1438182 w 3639844"/>
              <a:gd name="connsiteY6" fmla="*/ 887767 h 994299"/>
              <a:gd name="connsiteX7" fmla="*/ 1127463 w 3639844"/>
              <a:gd name="connsiteY7" fmla="*/ 896644 h 994299"/>
              <a:gd name="connsiteX8" fmla="*/ 887766 w 3639844"/>
              <a:gd name="connsiteY8" fmla="*/ 807868 h 994299"/>
              <a:gd name="connsiteX9" fmla="*/ 798989 w 3639844"/>
              <a:gd name="connsiteY9" fmla="*/ 665825 h 994299"/>
              <a:gd name="connsiteX10" fmla="*/ 683580 w 3639844"/>
              <a:gd name="connsiteY10" fmla="*/ 674703 h 994299"/>
              <a:gd name="connsiteX11" fmla="*/ 541537 w 3639844"/>
              <a:gd name="connsiteY11" fmla="*/ 710213 h 994299"/>
              <a:gd name="connsiteX12" fmla="*/ 319595 w 3639844"/>
              <a:gd name="connsiteY12" fmla="*/ 878889 h 994299"/>
              <a:gd name="connsiteX13" fmla="*/ 0 w 3639844"/>
              <a:gd name="connsiteY13" fmla="*/ 994299 h 994299"/>
              <a:gd name="connsiteX0" fmla="*/ 3639844 w 3639844"/>
              <a:gd name="connsiteY0" fmla="*/ 0 h 994299"/>
              <a:gd name="connsiteX1" fmla="*/ 2840853 w 3639844"/>
              <a:gd name="connsiteY1" fmla="*/ 239697 h 994299"/>
              <a:gd name="connsiteX2" fmla="*/ 2450236 w 3639844"/>
              <a:gd name="connsiteY2" fmla="*/ 408372 h 994299"/>
              <a:gd name="connsiteX3" fmla="*/ 2130640 w 3639844"/>
              <a:gd name="connsiteY3" fmla="*/ 523782 h 994299"/>
              <a:gd name="connsiteX4" fmla="*/ 1899821 w 3639844"/>
              <a:gd name="connsiteY4" fmla="*/ 710214 h 994299"/>
              <a:gd name="connsiteX5" fmla="*/ 1740022 w 3639844"/>
              <a:gd name="connsiteY5" fmla="*/ 852256 h 994299"/>
              <a:gd name="connsiteX6" fmla="*/ 1438182 w 3639844"/>
              <a:gd name="connsiteY6" fmla="*/ 887767 h 994299"/>
              <a:gd name="connsiteX7" fmla="*/ 1127463 w 3639844"/>
              <a:gd name="connsiteY7" fmla="*/ 896644 h 994299"/>
              <a:gd name="connsiteX8" fmla="*/ 887766 w 3639844"/>
              <a:gd name="connsiteY8" fmla="*/ 807868 h 994299"/>
              <a:gd name="connsiteX9" fmla="*/ 798989 w 3639844"/>
              <a:gd name="connsiteY9" fmla="*/ 665825 h 994299"/>
              <a:gd name="connsiteX10" fmla="*/ 683580 w 3639844"/>
              <a:gd name="connsiteY10" fmla="*/ 674703 h 994299"/>
              <a:gd name="connsiteX11" fmla="*/ 541537 w 3639844"/>
              <a:gd name="connsiteY11" fmla="*/ 710213 h 994299"/>
              <a:gd name="connsiteX12" fmla="*/ 319595 w 3639844"/>
              <a:gd name="connsiteY12" fmla="*/ 878889 h 994299"/>
              <a:gd name="connsiteX13" fmla="*/ 0 w 3639844"/>
              <a:gd name="connsiteY13" fmla="*/ 994299 h 994299"/>
              <a:gd name="connsiteX0" fmla="*/ 3639844 w 3639844"/>
              <a:gd name="connsiteY0" fmla="*/ 0 h 994299"/>
              <a:gd name="connsiteX1" fmla="*/ 2840853 w 3639844"/>
              <a:gd name="connsiteY1" fmla="*/ 239697 h 994299"/>
              <a:gd name="connsiteX2" fmla="*/ 2317071 w 3639844"/>
              <a:gd name="connsiteY2" fmla="*/ 381739 h 994299"/>
              <a:gd name="connsiteX3" fmla="*/ 2130640 w 3639844"/>
              <a:gd name="connsiteY3" fmla="*/ 523782 h 994299"/>
              <a:gd name="connsiteX4" fmla="*/ 1899821 w 3639844"/>
              <a:gd name="connsiteY4" fmla="*/ 710214 h 994299"/>
              <a:gd name="connsiteX5" fmla="*/ 1740022 w 3639844"/>
              <a:gd name="connsiteY5" fmla="*/ 852256 h 994299"/>
              <a:gd name="connsiteX6" fmla="*/ 1438182 w 3639844"/>
              <a:gd name="connsiteY6" fmla="*/ 887767 h 994299"/>
              <a:gd name="connsiteX7" fmla="*/ 1127463 w 3639844"/>
              <a:gd name="connsiteY7" fmla="*/ 896644 h 994299"/>
              <a:gd name="connsiteX8" fmla="*/ 887766 w 3639844"/>
              <a:gd name="connsiteY8" fmla="*/ 807868 h 994299"/>
              <a:gd name="connsiteX9" fmla="*/ 798989 w 3639844"/>
              <a:gd name="connsiteY9" fmla="*/ 665825 h 994299"/>
              <a:gd name="connsiteX10" fmla="*/ 683580 w 3639844"/>
              <a:gd name="connsiteY10" fmla="*/ 674703 h 994299"/>
              <a:gd name="connsiteX11" fmla="*/ 541537 w 3639844"/>
              <a:gd name="connsiteY11" fmla="*/ 710213 h 994299"/>
              <a:gd name="connsiteX12" fmla="*/ 319595 w 3639844"/>
              <a:gd name="connsiteY12" fmla="*/ 878889 h 994299"/>
              <a:gd name="connsiteX13" fmla="*/ 0 w 3639844"/>
              <a:gd name="connsiteY13" fmla="*/ 994299 h 994299"/>
              <a:gd name="connsiteX0" fmla="*/ 3639844 w 3639844"/>
              <a:gd name="connsiteY0" fmla="*/ 0 h 994299"/>
              <a:gd name="connsiteX1" fmla="*/ 2840853 w 3639844"/>
              <a:gd name="connsiteY1" fmla="*/ 239697 h 994299"/>
              <a:gd name="connsiteX2" fmla="*/ 2610034 w 3639844"/>
              <a:gd name="connsiteY2" fmla="*/ 257452 h 994299"/>
              <a:gd name="connsiteX3" fmla="*/ 2317071 w 3639844"/>
              <a:gd name="connsiteY3" fmla="*/ 381739 h 994299"/>
              <a:gd name="connsiteX4" fmla="*/ 2130640 w 3639844"/>
              <a:gd name="connsiteY4" fmla="*/ 523782 h 994299"/>
              <a:gd name="connsiteX5" fmla="*/ 1899821 w 3639844"/>
              <a:gd name="connsiteY5" fmla="*/ 710214 h 994299"/>
              <a:gd name="connsiteX6" fmla="*/ 1740022 w 3639844"/>
              <a:gd name="connsiteY6" fmla="*/ 852256 h 994299"/>
              <a:gd name="connsiteX7" fmla="*/ 1438182 w 3639844"/>
              <a:gd name="connsiteY7" fmla="*/ 887767 h 994299"/>
              <a:gd name="connsiteX8" fmla="*/ 1127463 w 3639844"/>
              <a:gd name="connsiteY8" fmla="*/ 896644 h 994299"/>
              <a:gd name="connsiteX9" fmla="*/ 887766 w 3639844"/>
              <a:gd name="connsiteY9" fmla="*/ 807868 h 994299"/>
              <a:gd name="connsiteX10" fmla="*/ 798989 w 3639844"/>
              <a:gd name="connsiteY10" fmla="*/ 665825 h 994299"/>
              <a:gd name="connsiteX11" fmla="*/ 683580 w 3639844"/>
              <a:gd name="connsiteY11" fmla="*/ 674703 h 994299"/>
              <a:gd name="connsiteX12" fmla="*/ 541537 w 3639844"/>
              <a:gd name="connsiteY12" fmla="*/ 710213 h 994299"/>
              <a:gd name="connsiteX13" fmla="*/ 319595 w 3639844"/>
              <a:gd name="connsiteY13" fmla="*/ 878889 h 994299"/>
              <a:gd name="connsiteX14" fmla="*/ 0 w 3639844"/>
              <a:gd name="connsiteY14" fmla="*/ 994299 h 994299"/>
              <a:gd name="connsiteX0" fmla="*/ 3426780 w 3426780"/>
              <a:gd name="connsiteY0" fmla="*/ 0 h 914400"/>
              <a:gd name="connsiteX1" fmla="*/ 2840853 w 3426780"/>
              <a:gd name="connsiteY1" fmla="*/ 159798 h 914400"/>
              <a:gd name="connsiteX2" fmla="*/ 2610034 w 3426780"/>
              <a:gd name="connsiteY2" fmla="*/ 177553 h 914400"/>
              <a:gd name="connsiteX3" fmla="*/ 2317071 w 3426780"/>
              <a:gd name="connsiteY3" fmla="*/ 301840 h 914400"/>
              <a:gd name="connsiteX4" fmla="*/ 2130640 w 3426780"/>
              <a:gd name="connsiteY4" fmla="*/ 443883 h 914400"/>
              <a:gd name="connsiteX5" fmla="*/ 1899821 w 3426780"/>
              <a:gd name="connsiteY5" fmla="*/ 630315 h 914400"/>
              <a:gd name="connsiteX6" fmla="*/ 1740022 w 3426780"/>
              <a:gd name="connsiteY6" fmla="*/ 772357 h 914400"/>
              <a:gd name="connsiteX7" fmla="*/ 1438182 w 3426780"/>
              <a:gd name="connsiteY7" fmla="*/ 807868 h 914400"/>
              <a:gd name="connsiteX8" fmla="*/ 1127463 w 3426780"/>
              <a:gd name="connsiteY8" fmla="*/ 816745 h 914400"/>
              <a:gd name="connsiteX9" fmla="*/ 887766 w 3426780"/>
              <a:gd name="connsiteY9" fmla="*/ 727969 h 914400"/>
              <a:gd name="connsiteX10" fmla="*/ 798989 w 3426780"/>
              <a:gd name="connsiteY10" fmla="*/ 585926 h 914400"/>
              <a:gd name="connsiteX11" fmla="*/ 683580 w 3426780"/>
              <a:gd name="connsiteY11" fmla="*/ 594804 h 914400"/>
              <a:gd name="connsiteX12" fmla="*/ 541537 w 3426780"/>
              <a:gd name="connsiteY12" fmla="*/ 630314 h 914400"/>
              <a:gd name="connsiteX13" fmla="*/ 319595 w 3426780"/>
              <a:gd name="connsiteY13" fmla="*/ 798990 h 914400"/>
              <a:gd name="connsiteX14" fmla="*/ 0 w 3426780"/>
              <a:gd name="connsiteY14" fmla="*/ 914400 h 914400"/>
              <a:gd name="connsiteX0" fmla="*/ 4802819 w 4802819"/>
              <a:gd name="connsiteY0" fmla="*/ 0 h 1189607"/>
              <a:gd name="connsiteX1" fmla="*/ 2840853 w 4802819"/>
              <a:gd name="connsiteY1" fmla="*/ 435005 h 1189607"/>
              <a:gd name="connsiteX2" fmla="*/ 2610034 w 4802819"/>
              <a:gd name="connsiteY2" fmla="*/ 452760 h 1189607"/>
              <a:gd name="connsiteX3" fmla="*/ 2317071 w 4802819"/>
              <a:gd name="connsiteY3" fmla="*/ 577047 h 1189607"/>
              <a:gd name="connsiteX4" fmla="*/ 2130640 w 4802819"/>
              <a:gd name="connsiteY4" fmla="*/ 719090 h 1189607"/>
              <a:gd name="connsiteX5" fmla="*/ 1899821 w 4802819"/>
              <a:gd name="connsiteY5" fmla="*/ 905522 h 1189607"/>
              <a:gd name="connsiteX6" fmla="*/ 1740022 w 4802819"/>
              <a:gd name="connsiteY6" fmla="*/ 1047564 h 1189607"/>
              <a:gd name="connsiteX7" fmla="*/ 1438182 w 4802819"/>
              <a:gd name="connsiteY7" fmla="*/ 1083075 h 1189607"/>
              <a:gd name="connsiteX8" fmla="*/ 1127463 w 4802819"/>
              <a:gd name="connsiteY8" fmla="*/ 1091952 h 1189607"/>
              <a:gd name="connsiteX9" fmla="*/ 887766 w 4802819"/>
              <a:gd name="connsiteY9" fmla="*/ 1003176 h 1189607"/>
              <a:gd name="connsiteX10" fmla="*/ 798989 w 4802819"/>
              <a:gd name="connsiteY10" fmla="*/ 861133 h 1189607"/>
              <a:gd name="connsiteX11" fmla="*/ 683580 w 4802819"/>
              <a:gd name="connsiteY11" fmla="*/ 870011 h 1189607"/>
              <a:gd name="connsiteX12" fmla="*/ 541537 w 4802819"/>
              <a:gd name="connsiteY12" fmla="*/ 905521 h 1189607"/>
              <a:gd name="connsiteX13" fmla="*/ 319595 w 4802819"/>
              <a:gd name="connsiteY13" fmla="*/ 1074197 h 1189607"/>
              <a:gd name="connsiteX14" fmla="*/ 0 w 4802819"/>
              <a:gd name="connsiteY14" fmla="*/ 1189607 h 1189607"/>
              <a:gd name="connsiteX0" fmla="*/ 4802819 w 4830657"/>
              <a:gd name="connsiteY0" fmla="*/ 0 h 1189607"/>
              <a:gd name="connsiteX1" fmla="*/ 4634143 w 4830657"/>
              <a:gd name="connsiteY1" fmla="*/ 106531 h 1189607"/>
              <a:gd name="connsiteX2" fmla="*/ 2840853 w 4830657"/>
              <a:gd name="connsiteY2" fmla="*/ 435005 h 1189607"/>
              <a:gd name="connsiteX3" fmla="*/ 2610034 w 4830657"/>
              <a:gd name="connsiteY3" fmla="*/ 452760 h 1189607"/>
              <a:gd name="connsiteX4" fmla="*/ 2317071 w 4830657"/>
              <a:gd name="connsiteY4" fmla="*/ 577047 h 1189607"/>
              <a:gd name="connsiteX5" fmla="*/ 2130640 w 4830657"/>
              <a:gd name="connsiteY5" fmla="*/ 719090 h 1189607"/>
              <a:gd name="connsiteX6" fmla="*/ 1899821 w 4830657"/>
              <a:gd name="connsiteY6" fmla="*/ 905522 h 1189607"/>
              <a:gd name="connsiteX7" fmla="*/ 1740022 w 4830657"/>
              <a:gd name="connsiteY7" fmla="*/ 1047564 h 1189607"/>
              <a:gd name="connsiteX8" fmla="*/ 1438182 w 4830657"/>
              <a:gd name="connsiteY8" fmla="*/ 1083075 h 1189607"/>
              <a:gd name="connsiteX9" fmla="*/ 1127463 w 4830657"/>
              <a:gd name="connsiteY9" fmla="*/ 1091952 h 1189607"/>
              <a:gd name="connsiteX10" fmla="*/ 887766 w 4830657"/>
              <a:gd name="connsiteY10" fmla="*/ 1003176 h 1189607"/>
              <a:gd name="connsiteX11" fmla="*/ 798989 w 4830657"/>
              <a:gd name="connsiteY11" fmla="*/ 861133 h 1189607"/>
              <a:gd name="connsiteX12" fmla="*/ 683580 w 4830657"/>
              <a:gd name="connsiteY12" fmla="*/ 870011 h 1189607"/>
              <a:gd name="connsiteX13" fmla="*/ 541537 w 4830657"/>
              <a:gd name="connsiteY13" fmla="*/ 905521 h 1189607"/>
              <a:gd name="connsiteX14" fmla="*/ 319595 w 4830657"/>
              <a:gd name="connsiteY14" fmla="*/ 1074197 h 1189607"/>
              <a:gd name="connsiteX15" fmla="*/ 0 w 4830657"/>
              <a:gd name="connsiteY15" fmla="*/ 1189607 h 1189607"/>
              <a:gd name="connsiteX0" fmla="*/ 4802819 w 4830657"/>
              <a:gd name="connsiteY0" fmla="*/ 0 h 1189607"/>
              <a:gd name="connsiteX1" fmla="*/ 4634143 w 4830657"/>
              <a:gd name="connsiteY1" fmla="*/ 106531 h 1189607"/>
              <a:gd name="connsiteX2" fmla="*/ 4412201 w 4830657"/>
              <a:gd name="connsiteY2" fmla="*/ 284084 h 1189607"/>
              <a:gd name="connsiteX3" fmla="*/ 2840853 w 4830657"/>
              <a:gd name="connsiteY3" fmla="*/ 435005 h 1189607"/>
              <a:gd name="connsiteX4" fmla="*/ 2610034 w 4830657"/>
              <a:gd name="connsiteY4" fmla="*/ 452760 h 1189607"/>
              <a:gd name="connsiteX5" fmla="*/ 2317071 w 4830657"/>
              <a:gd name="connsiteY5" fmla="*/ 577047 h 1189607"/>
              <a:gd name="connsiteX6" fmla="*/ 2130640 w 4830657"/>
              <a:gd name="connsiteY6" fmla="*/ 719090 h 1189607"/>
              <a:gd name="connsiteX7" fmla="*/ 1899821 w 4830657"/>
              <a:gd name="connsiteY7" fmla="*/ 905522 h 1189607"/>
              <a:gd name="connsiteX8" fmla="*/ 1740022 w 4830657"/>
              <a:gd name="connsiteY8" fmla="*/ 1047564 h 1189607"/>
              <a:gd name="connsiteX9" fmla="*/ 1438182 w 4830657"/>
              <a:gd name="connsiteY9" fmla="*/ 1083075 h 1189607"/>
              <a:gd name="connsiteX10" fmla="*/ 1127463 w 4830657"/>
              <a:gd name="connsiteY10" fmla="*/ 1091952 h 1189607"/>
              <a:gd name="connsiteX11" fmla="*/ 887766 w 4830657"/>
              <a:gd name="connsiteY11" fmla="*/ 1003176 h 1189607"/>
              <a:gd name="connsiteX12" fmla="*/ 798989 w 4830657"/>
              <a:gd name="connsiteY12" fmla="*/ 861133 h 1189607"/>
              <a:gd name="connsiteX13" fmla="*/ 683580 w 4830657"/>
              <a:gd name="connsiteY13" fmla="*/ 870011 h 1189607"/>
              <a:gd name="connsiteX14" fmla="*/ 541537 w 4830657"/>
              <a:gd name="connsiteY14" fmla="*/ 905521 h 1189607"/>
              <a:gd name="connsiteX15" fmla="*/ 319595 w 4830657"/>
              <a:gd name="connsiteY15" fmla="*/ 1074197 h 1189607"/>
              <a:gd name="connsiteX16" fmla="*/ 0 w 4830657"/>
              <a:gd name="connsiteY16" fmla="*/ 1189607 h 1189607"/>
              <a:gd name="connsiteX0" fmla="*/ 4802819 w 4830657"/>
              <a:gd name="connsiteY0" fmla="*/ 0 h 1189607"/>
              <a:gd name="connsiteX1" fmla="*/ 4634143 w 4830657"/>
              <a:gd name="connsiteY1" fmla="*/ 106531 h 1189607"/>
              <a:gd name="connsiteX2" fmla="*/ 4412201 w 4830657"/>
              <a:gd name="connsiteY2" fmla="*/ 284084 h 1189607"/>
              <a:gd name="connsiteX3" fmla="*/ 4039339 w 4830657"/>
              <a:gd name="connsiteY3" fmla="*/ 221941 h 1189607"/>
              <a:gd name="connsiteX4" fmla="*/ 2840853 w 4830657"/>
              <a:gd name="connsiteY4" fmla="*/ 435005 h 1189607"/>
              <a:gd name="connsiteX5" fmla="*/ 2610034 w 4830657"/>
              <a:gd name="connsiteY5" fmla="*/ 452760 h 1189607"/>
              <a:gd name="connsiteX6" fmla="*/ 2317071 w 4830657"/>
              <a:gd name="connsiteY6" fmla="*/ 577047 h 1189607"/>
              <a:gd name="connsiteX7" fmla="*/ 2130640 w 4830657"/>
              <a:gd name="connsiteY7" fmla="*/ 719090 h 1189607"/>
              <a:gd name="connsiteX8" fmla="*/ 1899821 w 4830657"/>
              <a:gd name="connsiteY8" fmla="*/ 905522 h 1189607"/>
              <a:gd name="connsiteX9" fmla="*/ 1740022 w 4830657"/>
              <a:gd name="connsiteY9" fmla="*/ 1047564 h 1189607"/>
              <a:gd name="connsiteX10" fmla="*/ 1438182 w 4830657"/>
              <a:gd name="connsiteY10" fmla="*/ 1083075 h 1189607"/>
              <a:gd name="connsiteX11" fmla="*/ 1127463 w 4830657"/>
              <a:gd name="connsiteY11" fmla="*/ 1091952 h 1189607"/>
              <a:gd name="connsiteX12" fmla="*/ 887766 w 4830657"/>
              <a:gd name="connsiteY12" fmla="*/ 1003176 h 1189607"/>
              <a:gd name="connsiteX13" fmla="*/ 798989 w 4830657"/>
              <a:gd name="connsiteY13" fmla="*/ 861133 h 1189607"/>
              <a:gd name="connsiteX14" fmla="*/ 683580 w 4830657"/>
              <a:gd name="connsiteY14" fmla="*/ 870011 h 1189607"/>
              <a:gd name="connsiteX15" fmla="*/ 541537 w 4830657"/>
              <a:gd name="connsiteY15" fmla="*/ 905521 h 1189607"/>
              <a:gd name="connsiteX16" fmla="*/ 319595 w 4830657"/>
              <a:gd name="connsiteY16" fmla="*/ 1074197 h 1189607"/>
              <a:gd name="connsiteX17" fmla="*/ 0 w 4830657"/>
              <a:gd name="connsiteY17" fmla="*/ 1189607 h 1189607"/>
              <a:gd name="connsiteX0" fmla="*/ 4802819 w 4830657"/>
              <a:gd name="connsiteY0" fmla="*/ 0 h 1189607"/>
              <a:gd name="connsiteX1" fmla="*/ 4634143 w 4830657"/>
              <a:gd name="connsiteY1" fmla="*/ 106531 h 1189607"/>
              <a:gd name="connsiteX2" fmla="*/ 4412201 w 4830657"/>
              <a:gd name="connsiteY2" fmla="*/ 284084 h 1189607"/>
              <a:gd name="connsiteX3" fmla="*/ 4039339 w 4830657"/>
              <a:gd name="connsiteY3" fmla="*/ 221941 h 1189607"/>
              <a:gd name="connsiteX4" fmla="*/ 2840853 w 4830657"/>
              <a:gd name="connsiteY4" fmla="*/ 435005 h 1189607"/>
              <a:gd name="connsiteX5" fmla="*/ 2610034 w 4830657"/>
              <a:gd name="connsiteY5" fmla="*/ 452760 h 1189607"/>
              <a:gd name="connsiteX6" fmla="*/ 2317071 w 4830657"/>
              <a:gd name="connsiteY6" fmla="*/ 577047 h 1189607"/>
              <a:gd name="connsiteX7" fmla="*/ 2130640 w 4830657"/>
              <a:gd name="connsiteY7" fmla="*/ 719090 h 1189607"/>
              <a:gd name="connsiteX8" fmla="*/ 1899821 w 4830657"/>
              <a:gd name="connsiteY8" fmla="*/ 905522 h 1189607"/>
              <a:gd name="connsiteX9" fmla="*/ 1740022 w 4830657"/>
              <a:gd name="connsiteY9" fmla="*/ 1047564 h 1189607"/>
              <a:gd name="connsiteX10" fmla="*/ 1438182 w 4830657"/>
              <a:gd name="connsiteY10" fmla="*/ 1083075 h 1189607"/>
              <a:gd name="connsiteX11" fmla="*/ 1127463 w 4830657"/>
              <a:gd name="connsiteY11" fmla="*/ 1091952 h 1189607"/>
              <a:gd name="connsiteX12" fmla="*/ 887766 w 4830657"/>
              <a:gd name="connsiteY12" fmla="*/ 1003176 h 1189607"/>
              <a:gd name="connsiteX13" fmla="*/ 798989 w 4830657"/>
              <a:gd name="connsiteY13" fmla="*/ 861133 h 1189607"/>
              <a:gd name="connsiteX14" fmla="*/ 683580 w 4830657"/>
              <a:gd name="connsiteY14" fmla="*/ 870011 h 1189607"/>
              <a:gd name="connsiteX15" fmla="*/ 541537 w 4830657"/>
              <a:gd name="connsiteY15" fmla="*/ 905521 h 1189607"/>
              <a:gd name="connsiteX16" fmla="*/ 319595 w 4830657"/>
              <a:gd name="connsiteY16" fmla="*/ 1074197 h 1189607"/>
              <a:gd name="connsiteX17" fmla="*/ 0 w 4830657"/>
              <a:gd name="connsiteY17" fmla="*/ 1189607 h 1189607"/>
              <a:gd name="connsiteX0" fmla="*/ 4802819 w 4830657"/>
              <a:gd name="connsiteY0" fmla="*/ 0 h 1189607"/>
              <a:gd name="connsiteX1" fmla="*/ 4634143 w 4830657"/>
              <a:gd name="connsiteY1" fmla="*/ 106531 h 1189607"/>
              <a:gd name="connsiteX2" fmla="*/ 4412201 w 4830657"/>
              <a:gd name="connsiteY2" fmla="*/ 284084 h 1189607"/>
              <a:gd name="connsiteX3" fmla="*/ 4039339 w 4830657"/>
              <a:gd name="connsiteY3" fmla="*/ 221941 h 1189607"/>
              <a:gd name="connsiteX4" fmla="*/ 2840853 w 4830657"/>
              <a:gd name="connsiteY4" fmla="*/ 435005 h 1189607"/>
              <a:gd name="connsiteX5" fmla="*/ 2610034 w 4830657"/>
              <a:gd name="connsiteY5" fmla="*/ 452760 h 1189607"/>
              <a:gd name="connsiteX6" fmla="*/ 2317071 w 4830657"/>
              <a:gd name="connsiteY6" fmla="*/ 577047 h 1189607"/>
              <a:gd name="connsiteX7" fmla="*/ 2130640 w 4830657"/>
              <a:gd name="connsiteY7" fmla="*/ 719090 h 1189607"/>
              <a:gd name="connsiteX8" fmla="*/ 1899821 w 4830657"/>
              <a:gd name="connsiteY8" fmla="*/ 905522 h 1189607"/>
              <a:gd name="connsiteX9" fmla="*/ 1740022 w 4830657"/>
              <a:gd name="connsiteY9" fmla="*/ 1047564 h 1189607"/>
              <a:gd name="connsiteX10" fmla="*/ 1438182 w 4830657"/>
              <a:gd name="connsiteY10" fmla="*/ 1083075 h 1189607"/>
              <a:gd name="connsiteX11" fmla="*/ 1127463 w 4830657"/>
              <a:gd name="connsiteY11" fmla="*/ 1091952 h 1189607"/>
              <a:gd name="connsiteX12" fmla="*/ 887766 w 4830657"/>
              <a:gd name="connsiteY12" fmla="*/ 1003176 h 1189607"/>
              <a:gd name="connsiteX13" fmla="*/ 798989 w 4830657"/>
              <a:gd name="connsiteY13" fmla="*/ 861133 h 1189607"/>
              <a:gd name="connsiteX14" fmla="*/ 683580 w 4830657"/>
              <a:gd name="connsiteY14" fmla="*/ 870011 h 1189607"/>
              <a:gd name="connsiteX15" fmla="*/ 541537 w 4830657"/>
              <a:gd name="connsiteY15" fmla="*/ 905521 h 1189607"/>
              <a:gd name="connsiteX16" fmla="*/ 319595 w 4830657"/>
              <a:gd name="connsiteY16" fmla="*/ 1074197 h 1189607"/>
              <a:gd name="connsiteX17" fmla="*/ 0 w 4830657"/>
              <a:gd name="connsiteY17" fmla="*/ 1189607 h 1189607"/>
              <a:gd name="connsiteX0" fmla="*/ 4802819 w 4830657"/>
              <a:gd name="connsiteY0" fmla="*/ 0 h 1189607"/>
              <a:gd name="connsiteX1" fmla="*/ 4634143 w 4830657"/>
              <a:gd name="connsiteY1" fmla="*/ 106531 h 1189607"/>
              <a:gd name="connsiteX2" fmla="*/ 4563121 w 4830657"/>
              <a:gd name="connsiteY2" fmla="*/ 195308 h 1189607"/>
              <a:gd name="connsiteX3" fmla="*/ 4412201 w 4830657"/>
              <a:gd name="connsiteY3" fmla="*/ 284084 h 1189607"/>
              <a:gd name="connsiteX4" fmla="*/ 4039339 w 4830657"/>
              <a:gd name="connsiteY4" fmla="*/ 221941 h 1189607"/>
              <a:gd name="connsiteX5" fmla="*/ 2840853 w 4830657"/>
              <a:gd name="connsiteY5" fmla="*/ 435005 h 1189607"/>
              <a:gd name="connsiteX6" fmla="*/ 2610034 w 4830657"/>
              <a:gd name="connsiteY6" fmla="*/ 452760 h 1189607"/>
              <a:gd name="connsiteX7" fmla="*/ 2317071 w 4830657"/>
              <a:gd name="connsiteY7" fmla="*/ 577047 h 1189607"/>
              <a:gd name="connsiteX8" fmla="*/ 2130640 w 4830657"/>
              <a:gd name="connsiteY8" fmla="*/ 719090 h 1189607"/>
              <a:gd name="connsiteX9" fmla="*/ 1899821 w 4830657"/>
              <a:gd name="connsiteY9" fmla="*/ 905522 h 1189607"/>
              <a:gd name="connsiteX10" fmla="*/ 1740022 w 4830657"/>
              <a:gd name="connsiteY10" fmla="*/ 1047564 h 1189607"/>
              <a:gd name="connsiteX11" fmla="*/ 1438182 w 4830657"/>
              <a:gd name="connsiteY11" fmla="*/ 1083075 h 1189607"/>
              <a:gd name="connsiteX12" fmla="*/ 1127463 w 4830657"/>
              <a:gd name="connsiteY12" fmla="*/ 1091952 h 1189607"/>
              <a:gd name="connsiteX13" fmla="*/ 887766 w 4830657"/>
              <a:gd name="connsiteY13" fmla="*/ 1003176 h 1189607"/>
              <a:gd name="connsiteX14" fmla="*/ 798989 w 4830657"/>
              <a:gd name="connsiteY14" fmla="*/ 861133 h 1189607"/>
              <a:gd name="connsiteX15" fmla="*/ 683580 w 4830657"/>
              <a:gd name="connsiteY15" fmla="*/ 870011 h 1189607"/>
              <a:gd name="connsiteX16" fmla="*/ 541537 w 4830657"/>
              <a:gd name="connsiteY16" fmla="*/ 905521 h 1189607"/>
              <a:gd name="connsiteX17" fmla="*/ 319595 w 4830657"/>
              <a:gd name="connsiteY17" fmla="*/ 1074197 h 1189607"/>
              <a:gd name="connsiteX18" fmla="*/ 0 w 4830657"/>
              <a:gd name="connsiteY18" fmla="*/ 1189607 h 1189607"/>
              <a:gd name="connsiteX0" fmla="*/ 4802819 w 4802819"/>
              <a:gd name="connsiteY0" fmla="*/ 0 h 1189607"/>
              <a:gd name="connsiteX1" fmla="*/ 4634143 w 4802819"/>
              <a:gd name="connsiteY1" fmla="*/ 106531 h 1189607"/>
              <a:gd name="connsiteX2" fmla="*/ 4563121 w 4802819"/>
              <a:gd name="connsiteY2" fmla="*/ 195308 h 1189607"/>
              <a:gd name="connsiteX3" fmla="*/ 4412201 w 4802819"/>
              <a:gd name="connsiteY3" fmla="*/ 284084 h 1189607"/>
              <a:gd name="connsiteX4" fmla="*/ 4039339 w 4802819"/>
              <a:gd name="connsiteY4" fmla="*/ 221941 h 1189607"/>
              <a:gd name="connsiteX5" fmla="*/ 2840853 w 4802819"/>
              <a:gd name="connsiteY5" fmla="*/ 435005 h 1189607"/>
              <a:gd name="connsiteX6" fmla="*/ 2610034 w 4802819"/>
              <a:gd name="connsiteY6" fmla="*/ 452760 h 1189607"/>
              <a:gd name="connsiteX7" fmla="*/ 2317071 w 4802819"/>
              <a:gd name="connsiteY7" fmla="*/ 577047 h 1189607"/>
              <a:gd name="connsiteX8" fmla="*/ 2130640 w 4802819"/>
              <a:gd name="connsiteY8" fmla="*/ 719090 h 1189607"/>
              <a:gd name="connsiteX9" fmla="*/ 1899821 w 4802819"/>
              <a:gd name="connsiteY9" fmla="*/ 905522 h 1189607"/>
              <a:gd name="connsiteX10" fmla="*/ 1740022 w 4802819"/>
              <a:gd name="connsiteY10" fmla="*/ 1047564 h 1189607"/>
              <a:gd name="connsiteX11" fmla="*/ 1438182 w 4802819"/>
              <a:gd name="connsiteY11" fmla="*/ 1083075 h 1189607"/>
              <a:gd name="connsiteX12" fmla="*/ 1127463 w 4802819"/>
              <a:gd name="connsiteY12" fmla="*/ 1091952 h 1189607"/>
              <a:gd name="connsiteX13" fmla="*/ 887766 w 4802819"/>
              <a:gd name="connsiteY13" fmla="*/ 1003176 h 1189607"/>
              <a:gd name="connsiteX14" fmla="*/ 798989 w 4802819"/>
              <a:gd name="connsiteY14" fmla="*/ 861133 h 1189607"/>
              <a:gd name="connsiteX15" fmla="*/ 683580 w 4802819"/>
              <a:gd name="connsiteY15" fmla="*/ 870011 h 1189607"/>
              <a:gd name="connsiteX16" fmla="*/ 541537 w 4802819"/>
              <a:gd name="connsiteY16" fmla="*/ 905521 h 1189607"/>
              <a:gd name="connsiteX17" fmla="*/ 319595 w 4802819"/>
              <a:gd name="connsiteY17" fmla="*/ 1074197 h 1189607"/>
              <a:gd name="connsiteX18" fmla="*/ 0 w 4802819"/>
              <a:gd name="connsiteY18" fmla="*/ 1189607 h 1189607"/>
              <a:gd name="connsiteX0" fmla="*/ 4802819 w 4802819"/>
              <a:gd name="connsiteY0" fmla="*/ 0 h 1189607"/>
              <a:gd name="connsiteX1" fmla="*/ 4634143 w 4802819"/>
              <a:gd name="connsiteY1" fmla="*/ 106531 h 1189607"/>
              <a:gd name="connsiteX2" fmla="*/ 4563121 w 4802819"/>
              <a:gd name="connsiteY2" fmla="*/ 195308 h 1189607"/>
              <a:gd name="connsiteX3" fmla="*/ 4412201 w 4802819"/>
              <a:gd name="connsiteY3" fmla="*/ 284084 h 1189607"/>
              <a:gd name="connsiteX4" fmla="*/ 4039339 w 4802819"/>
              <a:gd name="connsiteY4" fmla="*/ 221941 h 1189607"/>
              <a:gd name="connsiteX5" fmla="*/ 3826275 w 4802819"/>
              <a:gd name="connsiteY5" fmla="*/ 301840 h 1189607"/>
              <a:gd name="connsiteX6" fmla="*/ 2840853 w 4802819"/>
              <a:gd name="connsiteY6" fmla="*/ 435005 h 1189607"/>
              <a:gd name="connsiteX7" fmla="*/ 2610034 w 4802819"/>
              <a:gd name="connsiteY7" fmla="*/ 452760 h 1189607"/>
              <a:gd name="connsiteX8" fmla="*/ 2317071 w 4802819"/>
              <a:gd name="connsiteY8" fmla="*/ 577047 h 1189607"/>
              <a:gd name="connsiteX9" fmla="*/ 2130640 w 4802819"/>
              <a:gd name="connsiteY9" fmla="*/ 719090 h 1189607"/>
              <a:gd name="connsiteX10" fmla="*/ 1899821 w 4802819"/>
              <a:gd name="connsiteY10" fmla="*/ 905522 h 1189607"/>
              <a:gd name="connsiteX11" fmla="*/ 1740022 w 4802819"/>
              <a:gd name="connsiteY11" fmla="*/ 1047564 h 1189607"/>
              <a:gd name="connsiteX12" fmla="*/ 1438182 w 4802819"/>
              <a:gd name="connsiteY12" fmla="*/ 1083075 h 1189607"/>
              <a:gd name="connsiteX13" fmla="*/ 1127463 w 4802819"/>
              <a:gd name="connsiteY13" fmla="*/ 1091952 h 1189607"/>
              <a:gd name="connsiteX14" fmla="*/ 887766 w 4802819"/>
              <a:gd name="connsiteY14" fmla="*/ 1003176 h 1189607"/>
              <a:gd name="connsiteX15" fmla="*/ 798989 w 4802819"/>
              <a:gd name="connsiteY15" fmla="*/ 861133 h 1189607"/>
              <a:gd name="connsiteX16" fmla="*/ 683580 w 4802819"/>
              <a:gd name="connsiteY16" fmla="*/ 870011 h 1189607"/>
              <a:gd name="connsiteX17" fmla="*/ 541537 w 4802819"/>
              <a:gd name="connsiteY17" fmla="*/ 905521 h 1189607"/>
              <a:gd name="connsiteX18" fmla="*/ 319595 w 4802819"/>
              <a:gd name="connsiteY18" fmla="*/ 1074197 h 1189607"/>
              <a:gd name="connsiteX19" fmla="*/ 0 w 4802819"/>
              <a:gd name="connsiteY19" fmla="*/ 1189607 h 1189607"/>
              <a:gd name="connsiteX0" fmla="*/ 4802819 w 4802819"/>
              <a:gd name="connsiteY0" fmla="*/ 0 h 1189607"/>
              <a:gd name="connsiteX1" fmla="*/ 4634143 w 4802819"/>
              <a:gd name="connsiteY1" fmla="*/ 106531 h 1189607"/>
              <a:gd name="connsiteX2" fmla="*/ 4563121 w 4802819"/>
              <a:gd name="connsiteY2" fmla="*/ 195308 h 1189607"/>
              <a:gd name="connsiteX3" fmla="*/ 4412201 w 4802819"/>
              <a:gd name="connsiteY3" fmla="*/ 284084 h 1189607"/>
              <a:gd name="connsiteX4" fmla="*/ 4039339 w 4802819"/>
              <a:gd name="connsiteY4" fmla="*/ 221941 h 1189607"/>
              <a:gd name="connsiteX5" fmla="*/ 3826275 w 4802819"/>
              <a:gd name="connsiteY5" fmla="*/ 301840 h 1189607"/>
              <a:gd name="connsiteX6" fmla="*/ 3453413 w 4802819"/>
              <a:gd name="connsiteY6" fmla="*/ 319595 h 1189607"/>
              <a:gd name="connsiteX7" fmla="*/ 2840853 w 4802819"/>
              <a:gd name="connsiteY7" fmla="*/ 435005 h 1189607"/>
              <a:gd name="connsiteX8" fmla="*/ 2610034 w 4802819"/>
              <a:gd name="connsiteY8" fmla="*/ 452760 h 1189607"/>
              <a:gd name="connsiteX9" fmla="*/ 2317071 w 4802819"/>
              <a:gd name="connsiteY9" fmla="*/ 577047 h 1189607"/>
              <a:gd name="connsiteX10" fmla="*/ 2130640 w 4802819"/>
              <a:gd name="connsiteY10" fmla="*/ 719090 h 1189607"/>
              <a:gd name="connsiteX11" fmla="*/ 1899821 w 4802819"/>
              <a:gd name="connsiteY11" fmla="*/ 905522 h 1189607"/>
              <a:gd name="connsiteX12" fmla="*/ 1740022 w 4802819"/>
              <a:gd name="connsiteY12" fmla="*/ 1047564 h 1189607"/>
              <a:gd name="connsiteX13" fmla="*/ 1438182 w 4802819"/>
              <a:gd name="connsiteY13" fmla="*/ 1083075 h 1189607"/>
              <a:gd name="connsiteX14" fmla="*/ 1127463 w 4802819"/>
              <a:gd name="connsiteY14" fmla="*/ 1091952 h 1189607"/>
              <a:gd name="connsiteX15" fmla="*/ 887766 w 4802819"/>
              <a:gd name="connsiteY15" fmla="*/ 1003176 h 1189607"/>
              <a:gd name="connsiteX16" fmla="*/ 798989 w 4802819"/>
              <a:gd name="connsiteY16" fmla="*/ 861133 h 1189607"/>
              <a:gd name="connsiteX17" fmla="*/ 683580 w 4802819"/>
              <a:gd name="connsiteY17" fmla="*/ 870011 h 1189607"/>
              <a:gd name="connsiteX18" fmla="*/ 541537 w 4802819"/>
              <a:gd name="connsiteY18" fmla="*/ 905521 h 1189607"/>
              <a:gd name="connsiteX19" fmla="*/ 319595 w 4802819"/>
              <a:gd name="connsiteY19" fmla="*/ 1074197 h 1189607"/>
              <a:gd name="connsiteX20" fmla="*/ 0 w 4802819"/>
              <a:gd name="connsiteY20" fmla="*/ 1189607 h 1189607"/>
              <a:gd name="connsiteX0" fmla="*/ 4802819 w 4802819"/>
              <a:gd name="connsiteY0" fmla="*/ 0 h 1189607"/>
              <a:gd name="connsiteX1" fmla="*/ 4634143 w 4802819"/>
              <a:gd name="connsiteY1" fmla="*/ 106531 h 1189607"/>
              <a:gd name="connsiteX2" fmla="*/ 4563121 w 4802819"/>
              <a:gd name="connsiteY2" fmla="*/ 195308 h 1189607"/>
              <a:gd name="connsiteX3" fmla="*/ 4412201 w 4802819"/>
              <a:gd name="connsiteY3" fmla="*/ 284084 h 1189607"/>
              <a:gd name="connsiteX4" fmla="*/ 4039339 w 4802819"/>
              <a:gd name="connsiteY4" fmla="*/ 221941 h 1189607"/>
              <a:gd name="connsiteX5" fmla="*/ 3826275 w 4802819"/>
              <a:gd name="connsiteY5" fmla="*/ 301840 h 1189607"/>
              <a:gd name="connsiteX6" fmla="*/ 3453413 w 4802819"/>
              <a:gd name="connsiteY6" fmla="*/ 319595 h 1189607"/>
              <a:gd name="connsiteX7" fmla="*/ 3000652 w 4802819"/>
              <a:gd name="connsiteY7" fmla="*/ 372861 h 1189607"/>
              <a:gd name="connsiteX8" fmla="*/ 2840853 w 4802819"/>
              <a:gd name="connsiteY8" fmla="*/ 435005 h 1189607"/>
              <a:gd name="connsiteX9" fmla="*/ 2610034 w 4802819"/>
              <a:gd name="connsiteY9" fmla="*/ 452760 h 1189607"/>
              <a:gd name="connsiteX10" fmla="*/ 2317071 w 4802819"/>
              <a:gd name="connsiteY10" fmla="*/ 577047 h 1189607"/>
              <a:gd name="connsiteX11" fmla="*/ 2130640 w 4802819"/>
              <a:gd name="connsiteY11" fmla="*/ 719090 h 1189607"/>
              <a:gd name="connsiteX12" fmla="*/ 1899821 w 4802819"/>
              <a:gd name="connsiteY12" fmla="*/ 905522 h 1189607"/>
              <a:gd name="connsiteX13" fmla="*/ 1740022 w 4802819"/>
              <a:gd name="connsiteY13" fmla="*/ 1047564 h 1189607"/>
              <a:gd name="connsiteX14" fmla="*/ 1438182 w 4802819"/>
              <a:gd name="connsiteY14" fmla="*/ 1083075 h 1189607"/>
              <a:gd name="connsiteX15" fmla="*/ 1127463 w 4802819"/>
              <a:gd name="connsiteY15" fmla="*/ 1091952 h 1189607"/>
              <a:gd name="connsiteX16" fmla="*/ 887766 w 4802819"/>
              <a:gd name="connsiteY16" fmla="*/ 1003176 h 1189607"/>
              <a:gd name="connsiteX17" fmla="*/ 798989 w 4802819"/>
              <a:gd name="connsiteY17" fmla="*/ 861133 h 1189607"/>
              <a:gd name="connsiteX18" fmla="*/ 683580 w 4802819"/>
              <a:gd name="connsiteY18" fmla="*/ 870011 h 1189607"/>
              <a:gd name="connsiteX19" fmla="*/ 541537 w 4802819"/>
              <a:gd name="connsiteY19" fmla="*/ 905521 h 1189607"/>
              <a:gd name="connsiteX20" fmla="*/ 319595 w 4802819"/>
              <a:gd name="connsiteY20" fmla="*/ 1074197 h 1189607"/>
              <a:gd name="connsiteX21" fmla="*/ 0 w 4802819"/>
              <a:gd name="connsiteY21" fmla="*/ 1189607 h 1189607"/>
              <a:gd name="connsiteX0" fmla="*/ 4802819 w 4802819"/>
              <a:gd name="connsiteY0" fmla="*/ 0 h 1189607"/>
              <a:gd name="connsiteX1" fmla="*/ 4634143 w 4802819"/>
              <a:gd name="connsiteY1" fmla="*/ 106531 h 1189607"/>
              <a:gd name="connsiteX2" fmla="*/ 4563121 w 4802819"/>
              <a:gd name="connsiteY2" fmla="*/ 195308 h 1189607"/>
              <a:gd name="connsiteX3" fmla="*/ 4412201 w 4802819"/>
              <a:gd name="connsiteY3" fmla="*/ 284084 h 1189607"/>
              <a:gd name="connsiteX4" fmla="*/ 4039339 w 4802819"/>
              <a:gd name="connsiteY4" fmla="*/ 221941 h 1189607"/>
              <a:gd name="connsiteX5" fmla="*/ 3826275 w 4802819"/>
              <a:gd name="connsiteY5" fmla="*/ 301840 h 1189607"/>
              <a:gd name="connsiteX6" fmla="*/ 3453413 w 4802819"/>
              <a:gd name="connsiteY6" fmla="*/ 319595 h 1189607"/>
              <a:gd name="connsiteX7" fmla="*/ 3000652 w 4802819"/>
              <a:gd name="connsiteY7" fmla="*/ 372861 h 1189607"/>
              <a:gd name="connsiteX8" fmla="*/ 2840853 w 4802819"/>
              <a:gd name="connsiteY8" fmla="*/ 435005 h 1189607"/>
              <a:gd name="connsiteX9" fmla="*/ 2681056 w 4802819"/>
              <a:gd name="connsiteY9" fmla="*/ 470515 h 1189607"/>
              <a:gd name="connsiteX10" fmla="*/ 2317071 w 4802819"/>
              <a:gd name="connsiteY10" fmla="*/ 577047 h 1189607"/>
              <a:gd name="connsiteX11" fmla="*/ 2130640 w 4802819"/>
              <a:gd name="connsiteY11" fmla="*/ 719090 h 1189607"/>
              <a:gd name="connsiteX12" fmla="*/ 1899821 w 4802819"/>
              <a:gd name="connsiteY12" fmla="*/ 905522 h 1189607"/>
              <a:gd name="connsiteX13" fmla="*/ 1740022 w 4802819"/>
              <a:gd name="connsiteY13" fmla="*/ 1047564 h 1189607"/>
              <a:gd name="connsiteX14" fmla="*/ 1438182 w 4802819"/>
              <a:gd name="connsiteY14" fmla="*/ 1083075 h 1189607"/>
              <a:gd name="connsiteX15" fmla="*/ 1127463 w 4802819"/>
              <a:gd name="connsiteY15" fmla="*/ 1091952 h 1189607"/>
              <a:gd name="connsiteX16" fmla="*/ 887766 w 4802819"/>
              <a:gd name="connsiteY16" fmla="*/ 1003176 h 1189607"/>
              <a:gd name="connsiteX17" fmla="*/ 798989 w 4802819"/>
              <a:gd name="connsiteY17" fmla="*/ 861133 h 1189607"/>
              <a:gd name="connsiteX18" fmla="*/ 683580 w 4802819"/>
              <a:gd name="connsiteY18" fmla="*/ 870011 h 1189607"/>
              <a:gd name="connsiteX19" fmla="*/ 541537 w 4802819"/>
              <a:gd name="connsiteY19" fmla="*/ 905521 h 1189607"/>
              <a:gd name="connsiteX20" fmla="*/ 319595 w 4802819"/>
              <a:gd name="connsiteY20" fmla="*/ 1074197 h 1189607"/>
              <a:gd name="connsiteX21" fmla="*/ 0 w 4802819"/>
              <a:gd name="connsiteY21" fmla="*/ 1189607 h 1189607"/>
              <a:gd name="connsiteX0" fmla="*/ 4802819 w 4802819"/>
              <a:gd name="connsiteY0" fmla="*/ 0 h 1189607"/>
              <a:gd name="connsiteX1" fmla="*/ 4634143 w 4802819"/>
              <a:gd name="connsiteY1" fmla="*/ 106531 h 1189607"/>
              <a:gd name="connsiteX2" fmla="*/ 4563121 w 4802819"/>
              <a:gd name="connsiteY2" fmla="*/ 195308 h 1189607"/>
              <a:gd name="connsiteX3" fmla="*/ 4412201 w 4802819"/>
              <a:gd name="connsiteY3" fmla="*/ 284084 h 1189607"/>
              <a:gd name="connsiteX4" fmla="*/ 4039339 w 4802819"/>
              <a:gd name="connsiteY4" fmla="*/ 221941 h 1189607"/>
              <a:gd name="connsiteX5" fmla="*/ 3826275 w 4802819"/>
              <a:gd name="connsiteY5" fmla="*/ 301840 h 1189607"/>
              <a:gd name="connsiteX6" fmla="*/ 3453413 w 4802819"/>
              <a:gd name="connsiteY6" fmla="*/ 319595 h 1189607"/>
              <a:gd name="connsiteX7" fmla="*/ 3000652 w 4802819"/>
              <a:gd name="connsiteY7" fmla="*/ 372861 h 1189607"/>
              <a:gd name="connsiteX8" fmla="*/ 2840853 w 4802819"/>
              <a:gd name="connsiteY8" fmla="*/ 435005 h 1189607"/>
              <a:gd name="connsiteX9" fmla="*/ 2681056 w 4802819"/>
              <a:gd name="connsiteY9" fmla="*/ 470515 h 1189607"/>
              <a:gd name="connsiteX10" fmla="*/ 2441358 w 4802819"/>
              <a:gd name="connsiteY10" fmla="*/ 532659 h 1189607"/>
              <a:gd name="connsiteX11" fmla="*/ 2317071 w 4802819"/>
              <a:gd name="connsiteY11" fmla="*/ 577047 h 1189607"/>
              <a:gd name="connsiteX12" fmla="*/ 2130640 w 4802819"/>
              <a:gd name="connsiteY12" fmla="*/ 719090 h 1189607"/>
              <a:gd name="connsiteX13" fmla="*/ 1899821 w 4802819"/>
              <a:gd name="connsiteY13" fmla="*/ 905522 h 1189607"/>
              <a:gd name="connsiteX14" fmla="*/ 1740022 w 4802819"/>
              <a:gd name="connsiteY14" fmla="*/ 1047564 h 1189607"/>
              <a:gd name="connsiteX15" fmla="*/ 1438182 w 4802819"/>
              <a:gd name="connsiteY15" fmla="*/ 1083075 h 1189607"/>
              <a:gd name="connsiteX16" fmla="*/ 1127463 w 4802819"/>
              <a:gd name="connsiteY16" fmla="*/ 1091952 h 1189607"/>
              <a:gd name="connsiteX17" fmla="*/ 887766 w 4802819"/>
              <a:gd name="connsiteY17" fmla="*/ 1003176 h 1189607"/>
              <a:gd name="connsiteX18" fmla="*/ 798989 w 4802819"/>
              <a:gd name="connsiteY18" fmla="*/ 861133 h 1189607"/>
              <a:gd name="connsiteX19" fmla="*/ 683580 w 4802819"/>
              <a:gd name="connsiteY19" fmla="*/ 870011 h 1189607"/>
              <a:gd name="connsiteX20" fmla="*/ 541537 w 4802819"/>
              <a:gd name="connsiteY20" fmla="*/ 905521 h 1189607"/>
              <a:gd name="connsiteX21" fmla="*/ 319595 w 4802819"/>
              <a:gd name="connsiteY21" fmla="*/ 1074197 h 1189607"/>
              <a:gd name="connsiteX22" fmla="*/ 0 w 4802819"/>
              <a:gd name="connsiteY22" fmla="*/ 1189607 h 1189607"/>
              <a:gd name="connsiteX0" fmla="*/ 4802819 w 4802819"/>
              <a:gd name="connsiteY0" fmla="*/ 0 h 1189607"/>
              <a:gd name="connsiteX1" fmla="*/ 4634143 w 4802819"/>
              <a:gd name="connsiteY1" fmla="*/ 106531 h 1189607"/>
              <a:gd name="connsiteX2" fmla="*/ 4563121 w 4802819"/>
              <a:gd name="connsiteY2" fmla="*/ 195308 h 1189607"/>
              <a:gd name="connsiteX3" fmla="*/ 4412201 w 4802819"/>
              <a:gd name="connsiteY3" fmla="*/ 284084 h 1189607"/>
              <a:gd name="connsiteX4" fmla="*/ 4039339 w 4802819"/>
              <a:gd name="connsiteY4" fmla="*/ 221941 h 1189607"/>
              <a:gd name="connsiteX5" fmla="*/ 3826275 w 4802819"/>
              <a:gd name="connsiteY5" fmla="*/ 301840 h 1189607"/>
              <a:gd name="connsiteX6" fmla="*/ 3453413 w 4802819"/>
              <a:gd name="connsiteY6" fmla="*/ 319595 h 1189607"/>
              <a:gd name="connsiteX7" fmla="*/ 3000652 w 4802819"/>
              <a:gd name="connsiteY7" fmla="*/ 372861 h 1189607"/>
              <a:gd name="connsiteX8" fmla="*/ 2840853 w 4802819"/>
              <a:gd name="connsiteY8" fmla="*/ 435005 h 1189607"/>
              <a:gd name="connsiteX9" fmla="*/ 2681056 w 4802819"/>
              <a:gd name="connsiteY9" fmla="*/ 470515 h 1189607"/>
              <a:gd name="connsiteX10" fmla="*/ 2441358 w 4802819"/>
              <a:gd name="connsiteY10" fmla="*/ 532659 h 1189607"/>
              <a:gd name="connsiteX11" fmla="*/ 2290438 w 4802819"/>
              <a:gd name="connsiteY11" fmla="*/ 577047 h 1189607"/>
              <a:gd name="connsiteX12" fmla="*/ 2130640 w 4802819"/>
              <a:gd name="connsiteY12" fmla="*/ 719090 h 1189607"/>
              <a:gd name="connsiteX13" fmla="*/ 1899821 w 4802819"/>
              <a:gd name="connsiteY13" fmla="*/ 905522 h 1189607"/>
              <a:gd name="connsiteX14" fmla="*/ 1740022 w 4802819"/>
              <a:gd name="connsiteY14" fmla="*/ 1047564 h 1189607"/>
              <a:gd name="connsiteX15" fmla="*/ 1438182 w 4802819"/>
              <a:gd name="connsiteY15" fmla="*/ 1083075 h 1189607"/>
              <a:gd name="connsiteX16" fmla="*/ 1127463 w 4802819"/>
              <a:gd name="connsiteY16" fmla="*/ 1091952 h 1189607"/>
              <a:gd name="connsiteX17" fmla="*/ 887766 w 4802819"/>
              <a:gd name="connsiteY17" fmla="*/ 1003176 h 1189607"/>
              <a:gd name="connsiteX18" fmla="*/ 798989 w 4802819"/>
              <a:gd name="connsiteY18" fmla="*/ 861133 h 1189607"/>
              <a:gd name="connsiteX19" fmla="*/ 683580 w 4802819"/>
              <a:gd name="connsiteY19" fmla="*/ 870011 h 1189607"/>
              <a:gd name="connsiteX20" fmla="*/ 541537 w 4802819"/>
              <a:gd name="connsiteY20" fmla="*/ 905521 h 1189607"/>
              <a:gd name="connsiteX21" fmla="*/ 319595 w 4802819"/>
              <a:gd name="connsiteY21" fmla="*/ 1074197 h 1189607"/>
              <a:gd name="connsiteX22" fmla="*/ 0 w 4802819"/>
              <a:gd name="connsiteY22" fmla="*/ 1189607 h 1189607"/>
              <a:gd name="connsiteX0" fmla="*/ 4802819 w 4802819"/>
              <a:gd name="connsiteY0" fmla="*/ 0 h 1189607"/>
              <a:gd name="connsiteX1" fmla="*/ 4634143 w 4802819"/>
              <a:gd name="connsiteY1" fmla="*/ 106531 h 1189607"/>
              <a:gd name="connsiteX2" fmla="*/ 4563121 w 4802819"/>
              <a:gd name="connsiteY2" fmla="*/ 195308 h 1189607"/>
              <a:gd name="connsiteX3" fmla="*/ 4412201 w 4802819"/>
              <a:gd name="connsiteY3" fmla="*/ 284084 h 1189607"/>
              <a:gd name="connsiteX4" fmla="*/ 4039339 w 4802819"/>
              <a:gd name="connsiteY4" fmla="*/ 221941 h 1189607"/>
              <a:gd name="connsiteX5" fmla="*/ 3826275 w 4802819"/>
              <a:gd name="connsiteY5" fmla="*/ 301840 h 1189607"/>
              <a:gd name="connsiteX6" fmla="*/ 3453413 w 4802819"/>
              <a:gd name="connsiteY6" fmla="*/ 319595 h 1189607"/>
              <a:gd name="connsiteX7" fmla="*/ 3000652 w 4802819"/>
              <a:gd name="connsiteY7" fmla="*/ 372861 h 1189607"/>
              <a:gd name="connsiteX8" fmla="*/ 2840853 w 4802819"/>
              <a:gd name="connsiteY8" fmla="*/ 435005 h 1189607"/>
              <a:gd name="connsiteX9" fmla="*/ 2681056 w 4802819"/>
              <a:gd name="connsiteY9" fmla="*/ 470515 h 1189607"/>
              <a:gd name="connsiteX10" fmla="*/ 2441358 w 4802819"/>
              <a:gd name="connsiteY10" fmla="*/ 532659 h 1189607"/>
              <a:gd name="connsiteX11" fmla="*/ 2290438 w 4802819"/>
              <a:gd name="connsiteY11" fmla="*/ 577047 h 1189607"/>
              <a:gd name="connsiteX12" fmla="*/ 2130640 w 4802819"/>
              <a:gd name="connsiteY12" fmla="*/ 719090 h 1189607"/>
              <a:gd name="connsiteX13" fmla="*/ 1899821 w 4802819"/>
              <a:gd name="connsiteY13" fmla="*/ 905522 h 1189607"/>
              <a:gd name="connsiteX14" fmla="*/ 1811043 w 4802819"/>
              <a:gd name="connsiteY14" fmla="*/ 1020931 h 1189607"/>
              <a:gd name="connsiteX15" fmla="*/ 1438182 w 4802819"/>
              <a:gd name="connsiteY15" fmla="*/ 1083075 h 1189607"/>
              <a:gd name="connsiteX16" fmla="*/ 1127463 w 4802819"/>
              <a:gd name="connsiteY16" fmla="*/ 1091952 h 1189607"/>
              <a:gd name="connsiteX17" fmla="*/ 887766 w 4802819"/>
              <a:gd name="connsiteY17" fmla="*/ 1003176 h 1189607"/>
              <a:gd name="connsiteX18" fmla="*/ 798989 w 4802819"/>
              <a:gd name="connsiteY18" fmla="*/ 861133 h 1189607"/>
              <a:gd name="connsiteX19" fmla="*/ 683580 w 4802819"/>
              <a:gd name="connsiteY19" fmla="*/ 870011 h 1189607"/>
              <a:gd name="connsiteX20" fmla="*/ 541537 w 4802819"/>
              <a:gd name="connsiteY20" fmla="*/ 905521 h 1189607"/>
              <a:gd name="connsiteX21" fmla="*/ 319595 w 4802819"/>
              <a:gd name="connsiteY21" fmla="*/ 1074197 h 1189607"/>
              <a:gd name="connsiteX22" fmla="*/ 0 w 4802819"/>
              <a:gd name="connsiteY22" fmla="*/ 1189607 h 1189607"/>
              <a:gd name="connsiteX0" fmla="*/ 4802819 w 4802819"/>
              <a:gd name="connsiteY0" fmla="*/ 0 h 1189607"/>
              <a:gd name="connsiteX1" fmla="*/ 4634143 w 4802819"/>
              <a:gd name="connsiteY1" fmla="*/ 106531 h 1189607"/>
              <a:gd name="connsiteX2" fmla="*/ 4563121 w 4802819"/>
              <a:gd name="connsiteY2" fmla="*/ 195308 h 1189607"/>
              <a:gd name="connsiteX3" fmla="*/ 4412201 w 4802819"/>
              <a:gd name="connsiteY3" fmla="*/ 284084 h 1189607"/>
              <a:gd name="connsiteX4" fmla="*/ 4039339 w 4802819"/>
              <a:gd name="connsiteY4" fmla="*/ 221941 h 1189607"/>
              <a:gd name="connsiteX5" fmla="*/ 3826275 w 4802819"/>
              <a:gd name="connsiteY5" fmla="*/ 301840 h 1189607"/>
              <a:gd name="connsiteX6" fmla="*/ 3453413 w 4802819"/>
              <a:gd name="connsiteY6" fmla="*/ 319595 h 1189607"/>
              <a:gd name="connsiteX7" fmla="*/ 3000652 w 4802819"/>
              <a:gd name="connsiteY7" fmla="*/ 372861 h 1189607"/>
              <a:gd name="connsiteX8" fmla="*/ 2840853 w 4802819"/>
              <a:gd name="connsiteY8" fmla="*/ 435005 h 1189607"/>
              <a:gd name="connsiteX9" fmla="*/ 2681056 w 4802819"/>
              <a:gd name="connsiteY9" fmla="*/ 470515 h 1189607"/>
              <a:gd name="connsiteX10" fmla="*/ 2441358 w 4802819"/>
              <a:gd name="connsiteY10" fmla="*/ 532659 h 1189607"/>
              <a:gd name="connsiteX11" fmla="*/ 2290438 w 4802819"/>
              <a:gd name="connsiteY11" fmla="*/ 577047 h 1189607"/>
              <a:gd name="connsiteX12" fmla="*/ 2130640 w 4802819"/>
              <a:gd name="connsiteY12" fmla="*/ 719090 h 1189607"/>
              <a:gd name="connsiteX13" fmla="*/ 1899821 w 4802819"/>
              <a:gd name="connsiteY13" fmla="*/ 905522 h 1189607"/>
              <a:gd name="connsiteX14" fmla="*/ 1811043 w 4802819"/>
              <a:gd name="connsiteY14" fmla="*/ 1020931 h 1189607"/>
              <a:gd name="connsiteX15" fmla="*/ 1624613 w 4802819"/>
              <a:gd name="connsiteY15" fmla="*/ 905521 h 1189607"/>
              <a:gd name="connsiteX16" fmla="*/ 1127463 w 4802819"/>
              <a:gd name="connsiteY16" fmla="*/ 1091952 h 1189607"/>
              <a:gd name="connsiteX17" fmla="*/ 887766 w 4802819"/>
              <a:gd name="connsiteY17" fmla="*/ 1003176 h 1189607"/>
              <a:gd name="connsiteX18" fmla="*/ 798989 w 4802819"/>
              <a:gd name="connsiteY18" fmla="*/ 861133 h 1189607"/>
              <a:gd name="connsiteX19" fmla="*/ 683580 w 4802819"/>
              <a:gd name="connsiteY19" fmla="*/ 870011 h 1189607"/>
              <a:gd name="connsiteX20" fmla="*/ 541537 w 4802819"/>
              <a:gd name="connsiteY20" fmla="*/ 905521 h 1189607"/>
              <a:gd name="connsiteX21" fmla="*/ 319595 w 4802819"/>
              <a:gd name="connsiteY21" fmla="*/ 1074197 h 1189607"/>
              <a:gd name="connsiteX22" fmla="*/ 0 w 4802819"/>
              <a:gd name="connsiteY22" fmla="*/ 1189607 h 1189607"/>
              <a:gd name="connsiteX0" fmla="*/ 4802819 w 4802819"/>
              <a:gd name="connsiteY0" fmla="*/ 0 h 1189607"/>
              <a:gd name="connsiteX1" fmla="*/ 4634143 w 4802819"/>
              <a:gd name="connsiteY1" fmla="*/ 106531 h 1189607"/>
              <a:gd name="connsiteX2" fmla="*/ 4563121 w 4802819"/>
              <a:gd name="connsiteY2" fmla="*/ 195308 h 1189607"/>
              <a:gd name="connsiteX3" fmla="*/ 4412201 w 4802819"/>
              <a:gd name="connsiteY3" fmla="*/ 284084 h 1189607"/>
              <a:gd name="connsiteX4" fmla="*/ 4039339 w 4802819"/>
              <a:gd name="connsiteY4" fmla="*/ 221941 h 1189607"/>
              <a:gd name="connsiteX5" fmla="*/ 3826275 w 4802819"/>
              <a:gd name="connsiteY5" fmla="*/ 301840 h 1189607"/>
              <a:gd name="connsiteX6" fmla="*/ 3453413 w 4802819"/>
              <a:gd name="connsiteY6" fmla="*/ 319595 h 1189607"/>
              <a:gd name="connsiteX7" fmla="*/ 3000652 w 4802819"/>
              <a:gd name="connsiteY7" fmla="*/ 372861 h 1189607"/>
              <a:gd name="connsiteX8" fmla="*/ 2840853 w 4802819"/>
              <a:gd name="connsiteY8" fmla="*/ 435005 h 1189607"/>
              <a:gd name="connsiteX9" fmla="*/ 2681056 w 4802819"/>
              <a:gd name="connsiteY9" fmla="*/ 470515 h 1189607"/>
              <a:gd name="connsiteX10" fmla="*/ 2441358 w 4802819"/>
              <a:gd name="connsiteY10" fmla="*/ 532659 h 1189607"/>
              <a:gd name="connsiteX11" fmla="*/ 2290438 w 4802819"/>
              <a:gd name="connsiteY11" fmla="*/ 577047 h 1189607"/>
              <a:gd name="connsiteX12" fmla="*/ 2130640 w 4802819"/>
              <a:gd name="connsiteY12" fmla="*/ 719090 h 1189607"/>
              <a:gd name="connsiteX13" fmla="*/ 1899821 w 4802819"/>
              <a:gd name="connsiteY13" fmla="*/ 905522 h 1189607"/>
              <a:gd name="connsiteX14" fmla="*/ 1811043 w 4802819"/>
              <a:gd name="connsiteY14" fmla="*/ 1020931 h 1189607"/>
              <a:gd name="connsiteX15" fmla="*/ 1624613 w 4802819"/>
              <a:gd name="connsiteY15" fmla="*/ 905521 h 1189607"/>
              <a:gd name="connsiteX16" fmla="*/ 1180729 w 4802819"/>
              <a:gd name="connsiteY16" fmla="*/ 1038686 h 1189607"/>
              <a:gd name="connsiteX17" fmla="*/ 887766 w 4802819"/>
              <a:gd name="connsiteY17" fmla="*/ 1003176 h 1189607"/>
              <a:gd name="connsiteX18" fmla="*/ 798989 w 4802819"/>
              <a:gd name="connsiteY18" fmla="*/ 861133 h 1189607"/>
              <a:gd name="connsiteX19" fmla="*/ 683580 w 4802819"/>
              <a:gd name="connsiteY19" fmla="*/ 870011 h 1189607"/>
              <a:gd name="connsiteX20" fmla="*/ 541537 w 4802819"/>
              <a:gd name="connsiteY20" fmla="*/ 905521 h 1189607"/>
              <a:gd name="connsiteX21" fmla="*/ 319595 w 4802819"/>
              <a:gd name="connsiteY21" fmla="*/ 1074197 h 1189607"/>
              <a:gd name="connsiteX22" fmla="*/ 0 w 4802819"/>
              <a:gd name="connsiteY22" fmla="*/ 1189607 h 1189607"/>
              <a:gd name="connsiteX0" fmla="*/ 4802819 w 4802819"/>
              <a:gd name="connsiteY0" fmla="*/ 0 h 1189607"/>
              <a:gd name="connsiteX1" fmla="*/ 4634143 w 4802819"/>
              <a:gd name="connsiteY1" fmla="*/ 106531 h 1189607"/>
              <a:gd name="connsiteX2" fmla="*/ 4563121 w 4802819"/>
              <a:gd name="connsiteY2" fmla="*/ 195308 h 1189607"/>
              <a:gd name="connsiteX3" fmla="*/ 4412201 w 4802819"/>
              <a:gd name="connsiteY3" fmla="*/ 284084 h 1189607"/>
              <a:gd name="connsiteX4" fmla="*/ 4039339 w 4802819"/>
              <a:gd name="connsiteY4" fmla="*/ 221941 h 1189607"/>
              <a:gd name="connsiteX5" fmla="*/ 3826275 w 4802819"/>
              <a:gd name="connsiteY5" fmla="*/ 301840 h 1189607"/>
              <a:gd name="connsiteX6" fmla="*/ 3453413 w 4802819"/>
              <a:gd name="connsiteY6" fmla="*/ 319595 h 1189607"/>
              <a:gd name="connsiteX7" fmla="*/ 3000652 w 4802819"/>
              <a:gd name="connsiteY7" fmla="*/ 372861 h 1189607"/>
              <a:gd name="connsiteX8" fmla="*/ 2840853 w 4802819"/>
              <a:gd name="connsiteY8" fmla="*/ 435005 h 1189607"/>
              <a:gd name="connsiteX9" fmla="*/ 2681056 w 4802819"/>
              <a:gd name="connsiteY9" fmla="*/ 470515 h 1189607"/>
              <a:gd name="connsiteX10" fmla="*/ 2441358 w 4802819"/>
              <a:gd name="connsiteY10" fmla="*/ 532659 h 1189607"/>
              <a:gd name="connsiteX11" fmla="*/ 2290438 w 4802819"/>
              <a:gd name="connsiteY11" fmla="*/ 577047 h 1189607"/>
              <a:gd name="connsiteX12" fmla="*/ 2130640 w 4802819"/>
              <a:gd name="connsiteY12" fmla="*/ 719090 h 1189607"/>
              <a:gd name="connsiteX13" fmla="*/ 1899821 w 4802819"/>
              <a:gd name="connsiteY13" fmla="*/ 905522 h 1189607"/>
              <a:gd name="connsiteX14" fmla="*/ 1811043 w 4802819"/>
              <a:gd name="connsiteY14" fmla="*/ 1020931 h 1189607"/>
              <a:gd name="connsiteX15" fmla="*/ 1624613 w 4802819"/>
              <a:gd name="connsiteY15" fmla="*/ 905521 h 1189607"/>
              <a:gd name="connsiteX16" fmla="*/ 1402671 w 4802819"/>
              <a:gd name="connsiteY16" fmla="*/ 932154 h 1189607"/>
              <a:gd name="connsiteX17" fmla="*/ 1180729 w 4802819"/>
              <a:gd name="connsiteY17" fmla="*/ 1038686 h 1189607"/>
              <a:gd name="connsiteX18" fmla="*/ 887766 w 4802819"/>
              <a:gd name="connsiteY18" fmla="*/ 1003176 h 1189607"/>
              <a:gd name="connsiteX19" fmla="*/ 798989 w 4802819"/>
              <a:gd name="connsiteY19" fmla="*/ 861133 h 1189607"/>
              <a:gd name="connsiteX20" fmla="*/ 683580 w 4802819"/>
              <a:gd name="connsiteY20" fmla="*/ 870011 h 1189607"/>
              <a:gd name="connsiteX21" fmla="*/ 541537 w 4802819"/>
              <a:gd name="connsiteY21" fmla="*/ 905521 h 1189607"/>
              <a:gd name="connsiteX22" fmla="*/ 319595 w 4802819"/>
              <a:gd name="connsiteY22" fmla="*/ 1074197 h 1189607"/>
              <a:gd name="connsiteX23" fmla="*/ 0 w 4802819"/>
              <a:gd name="connsiteY23" fmla="*/ 1189607 h 1189607"/>
              <a:gd name="connsiteX0" fmla="*/ 4802819 w 4802819"/>
              <a:gd name="connsiteY0" fmla="*/ 0 h 1189607"/>
              <a:gd name="connsiteX1" fmla="*/ 4634143 w 4802819"/>
              <a:gd name="connsiteY1" fmla="*/ 106531 h 1189607"/>
              <a:gd name="connsiteX2" fmla="*/ 4563121 w 4802819"/>
              <a:gd name="connsiteY2" fmla="*/ 195308 h 1189607"/>
              <a:gd name="connsiteX3" fmla="*/ 4412201 w 4802819"/>
              <a:gd name="connsiteY3" fmla="*/ 284084 h 1189607"/>
              <a:gd name="connsiteX4" fmla="*/ 4039339 w 4802819"/>
              <a:gd name="connsiteY4" fmla="*/ 221941 h 1189607"/>
              <a:gd name="connsiteX5" fmla="*/ 3826275 w 4802819"/>
              <a:gd name="connsiteY5" fmla="*/ 301840 h 1189607"/>
              <a:gd name="connsiteX6" fmla="*/ 3453413 w 4802819"/>
              <a:gd name="connsiteY6" fmla="*/ 319595 h 1189607"/>
              <a:gd name="connsiteX7" fmla="*/ 3000652 w 4802819"/>
              <a:gd name="connsiteY7" fmla="*/ 372861 h 1189607"/>
              <a:gd name="connsiteX8" fmla="*/ 2840853 w 4802819"/>
              <a:gd name="connsiteY8" fmla="*/ 435005 h 1189607"/>
              <a:gd name="connsiteX9" fmla="*/ 2681056 w 4802819"/>
              <a:gd name="connsiteY9" fmla="*/ 470515 h 1189607"/>
              <a:gd name="connsiteX10" fmla="*/ 2441358 w 4802819"/>
              <a:gd name="connsiteY10" fmla="*/ 532659 h 1189607"/>
              <a:gd name="connsiteX11" fmla="*/ 2290438 w 4802819"/>
              <a:gd name="connsiteY11" fmla="*/ 577047 h 1189607"/>
              <a:gd name="connsiteX12" fmla="*/ 2130640 w 4802819"/>
              <a:gd name="connsiteY12" fmla="*/ 719090 h 1189607"/>
              <a:gd name="connsiteX13" fmla="*/ 1899821 w 4802819"/>
              <a:gd name="connsiteY13" fmla="*/ 905522 h 1189607"/>
              <a:gd name="connsiteX14" fmla="*/ 1811043 w 4802819"/>
              <a:gd name="connsiteY14" fmla="*/ 1020931 h 1189607"/>
              <a:gd name="connsiteX15" fmla="*/ 1624613 w 4802819"/>
              <a:gd name="connsiteY15" fmla="*/ 905521 h 1189607"/>
              <a:gd name="connsiteX16" fmla="*/ 1402671 w 4802819"/>
              <a:gd name="connsiteY16" fmla="*/ 932154 h 1189607"/>
              <a:gd name="connsiteX17" fmla="*/ 1180729 w 4802819"/>
              <a:gd name="connsiteY17" fmla="*/ 1038686 h 1189607"/>
              <a:gd name="connsiteX18" fmla="*/ 1003176 w 4802819"/>
              <a:gd name="connsiteY18" fmla="*/ 941032 h 1189607"/>
              <a:gd name="connsiteX19" fmla="*/ 798989 w 4802819"/>
              <a:gd name="connsiteY19" fmla="*/ 861133 h 1189607"/>
              <a:gd name="connsiteX20" fmla="*/ 683580 w 4802819"/>
              <a:gd name="connsiteY20" fmla="*/ 870011 h 1189607"/>
              <a:gd name="connsiteX21" fmla="*/ 541537 w 4802819"/>
              <a:gd name="connsiteY21" fmla="*/ 905521 h 1189607"/>
              <a:gd name="connsiteX22" fmla="*/ 319595 w 4802819"/>
              <a:gd name="connsiteY22" fmla="*/ 1074197 h 1189607"/>
              <a:gd name="connsiteX23" fmla="*/ 0 w 4802819"/>
              <a:gd name="connsiteY23" fmla="*/ 1189607 h 1189607"/>
              <a:gd name="connsiteX0" fmla="*/ 4802819 w 4802819"/>
              <a:gd name="connsiteY0" fmla="*/ 0 h 1189607"/>
              <a:gd name="connsiteX1" fmla="*/ 4634143 w 4802819"/>
              <a:gd name="connsiteY1" fmla="*/ 106531 h 1189607"/>
              <a:gd name="connsiteX2" fmla="*/ 4563121 w 4802819"/>
              <a:gd name="connsiteY2" fmla="*/ 195308 h 1189607"/>
              <a:gd name="connsiteX3" fmla="*/ 4412201 w 4802819"/>
              <a:gd name="connsiteY3" fmla="*/ 284084 h 1189607"/>
              <a:gd name="connsiteX4" fmla="*/ 4039339 w 4802819"/>
              <a:gd name="connsiteY4" fmla="*/ 221941 h 1189607"/>
              <a:gd name="connsiteX5" fmla="*/ 3826275 w 4802819"/>
              <a:gd name="connsiteY5" fmla="*/ 301840 h 1189607"/>
              <a:gd name="connsiteX6" fmla="*/ 3453413 w 4802819"/>
              <a:gd name="connsiteY6" fmla="*/ 319595 h 1189607"/>
              <a:gd name="connsiteX7" fmla="*/ 3000652 w 4802819"/>
              <a:gd name="connsiteY7" fmla="*/ 372861 h 1189607"/>
              <a:gd name="connsiteX8" fmla="*/ 2840853 w 4802819"/>
              <a:gd name="connsiteY8" fmla="*/ 435005 h 1189607"/>
              <a:gd name="connsiteX9" fmla="*/ 2681056 w 4802819"/>
              <a:gd name="connsiteY9" fmla="*/ 470515 h 1189607"/>
              <a:gd name="connsiteX10" fmla="*/ 2441358 w 4802819"/>
              <a:gd name="connsiteY10" fmla="*/ 532659 h 1189607"/>
              <a:gd name="connsiteX11" fmla="*/ 2290438 w 4802819"/>
              <a:gd name="connsiteY11" fmla="*/ 577047 h 1189607"/>
              <a:gd name="connsiteX12" fmla="*/ 2130640 w 4802819"/>
              <a:gd name="connsiteY12" fmla="*/ 719090 h 1189607"/>
              <a:gd name="connsiteX13" fmla="*/ 1899821 w 4802819"/>
              <a:gd name="connsiteY13" fmla="*/ 905522 h 1189607"/>
              <a:gd name="connsiteX14" fmla="*/ 1811043 w 4802819"/>
              <a:gd name="connsiteY14" fmla="*/ 1020931 h 1189607"/>
              <a:gd name="connsiteX15" fmla="*/ 1624613 w 4802819"/>
              <a:gd name="connsiteY15" fmla="*/ 905521 h 1189607"/>
              <a:gd name="connsiteX16" fmla="*/ 1402671 w 4802819"/>
              <a:gd name="connsiteY16" fmla="*/ 932154 h 1189607"/>
              <a:gd name="connsiteX17" fmla="*/ 1180729 w 4802819"/>
              <a:gd name="connsiteY17" fmla="*/ 1038686 h 1189607"/>
              <a:gd name="connsiteX18" fmla="*/ 1003176 w 4802819"/>
              <a:gd name="connsiteY18" fmla="*/ 941032 h 1189607"/>
              <a:gd name="connsiteX19" fmla="*/ 914399 w 4802819"/>
              <a:gd name="connsiteY19" fmla="*/ 852255 h 1189607"/>
              <a:gd name="connsiteX20" fmla="*/ 798989 w 4802819"/>
              <a:gd name="connsiteY20" fmla="*/ 861133 h 1189607"/>
              <a:gd name="connsiteX21" fmla="*/ 683580 w 4802819"/>
              <a:gd name="connsiteY21" fmla="*/ 870011 h 1189607"/>
              <a:gd name="connsiteX22" fmla="*/ 541537 w 4802819"/>
              <a:gd name="connsiteY22" fmla="*/ 905521 h 1189607"/>
              <a:gd name="connsiteX23" fmla="*/ 319595 w 4802819"/>
              <a:gd name="connsiteY23" fmla="*/ 1074197 h 1189607"/>
              <a:gd name="connsiteX24" fmla="*/ 0 w 4802819"/>
              <a:gd name="connsiteY24" fmla="*/ 1189607 h 1189607"/>
              <a:gd name="connsiteX0" fmla="*/ 4802819 w 4802819"/>
              <a:gd name="connsiteY0" fmla="*/ 0 h 1189607"/>
              <a:gd name="connsiteX1" fmla="*/ 4634143 w 4802819"/>
              <a:gd name="connsiteY1" fmla="*/ 106531 h 1189607"/>
              <a:gd name="connsiteX2" fmla="*/ 4563121 w 4802819"/>
              <a:gd name="connsiteY2" fmla="*/ 195308 h 1189607"/>
              <a:gd name="connsiteX3" fmla="*/ 4412201 w 4802819"/>
              <a:gd name="connsiteY3" fmla="*/ 284084 h 1189607"/>
              <a:gd name="connsiteX4" fmla="*/ 4039339 w 4802819"/>
              <a:gd name="connsiteY4" fmla="*/ 221941 h 1189607"/>
              <a:gd name="connsiteX5" fmla="*/ 3826275 w 4802819"/>
              <a:gd name="connsiteY5" fmla="*/ 301840 h 1189607"/>
              <a:gd name="connsiteX6" fmla="*/ 3453413 w 4802819"/>
              <a:gd name="connsiteY6" fmla="*/ 319595 h 1189607"/>
              <a:gd name="connsiteX7" fmla="*/ 3000652 w 4802819"/>
              <a:gd name="connsiteY7" fmla="*/ 372861 h 1189607"/>
              <a:gd name="connsiteX8" fmla="*/ 2840853 w 4802819"/>
              <a:gd name="connsiteY8" fmla="*/ 435005 h 1189607"/>
              <a:gd name="connsiteX9" fmla="*/ 2681056 w 4802819"/>
              <a:gd name="connsiteY9" fmla="*/ 470515 h 1189607"/>
              <a:gd name="connsiteX10" fmla="*/ 2441358 w 4802819"/>
              <a:gd name="connsiteY10" fmla="*/ 532659 h 1189607"/>
              <a:gd name="connsiteX11" fmla="*/ 2290438 w 4802819"/>
              <a:gd name="connsiteY11" fmla="*/ 577047 h 1189607"/>
              <a:gd name="connsiteX12" fmla="*/ 2130640 w 4802819"/>
              <a:gd name="connsiteY12" fmla="*/ 719090 h 1189607"/>
              <a:gd name="connsiteX13" fmla="*/ 1899821 w 4802819"/>
              <a:gd name="connsiteY13" fmla="*/ 905522 h 1189607"/>
              <a:gd name="connsiteX14" fmla="*/ 1811043 w 4802819"/>
              <a:gd name="connsiteY14" fmla="*/ 1020931 h 1189607"/>
              <a:gd name="connsiteX15" fmla="*/ 1624613 w 4802819"/>
              <a:gd name="connsiteY15" fmla="*/ 905521 h 1189607"/>
              <a:gd name="connsiteX16" fmla="*/ 1402671 w 4802819"/>
              <a:gd name="connsiteY16" fmla="*/ 932154 h 1189607"/>
              <a:gd name="connsiteX17" fmla="*/ 1180729 w 4802819"/>
              <a:gd name="connsiteY17" fmla="*/ 1038686 h 1189607"/>
              <a:gd name="connsiteX18" fmla="*/ 1003176 w 4802819"/>
              <a:gd name="connsiteY18" fmla="*/ 941032 h 1189607"/>
              <a:gd name="connsiteX19" fmla="*/ 914399 w 4802819"/>
              <a:gd name="connsiteY19" fmla="*/ 852255 h 1189607"/>
              <a:gd name="connsiteX20" fmla="*/ 798989 w 4802819"/>
              <a:gd name="connsiteY20" fmla="*/ 861133 h 1189607"/>
              <a:gd name="connsiteX21" fmla="*/ 727968 w 4802819"/>
              <a:gd name="connsiteY21" fmla="*/ 887766 h 1189607"/>
              <a:gd name="connsiteX22" fmla="*/ 541537 w 4802819"/>
              <a:gd name="connsiteY22" fmla="*/ 905521 h 1189607"/>
              <a:gd name="connsiteX23" fmla="*/ 319595 w 4802819"/>
              <a:gd name="connsiteY23" fmla="*/ 1074197 h 1189607"/>
              <a:gd name="connsiteX24" fmla="*/ 0 w 4802819"/>
              <a:gd name="connsiteY24" fmla="*/ 1189607 h 1189607"/>
              <a:gd name="connsiteX0" fmla="*/ 4802819 w 4802819"/>
              <a:gd name="connsiteY0" fmla="*/ 0 h 1189607"/>
              <a:gd name="connsiteX1" fmla="*/ 4634143 w 4802819"/>
              <a:gd name="connsiteY1" fmla="*/ 106531 h 1189607"/>
              <a:gd name="connsiteX2" fmla="*/ 4563121 w 4802819"/>
              <a:gd name="connsiteY2" fmla="*/ 195308 h 1189607"/>
              <a:gd name="connsiteX3" fmla="*/ 4412201 w 4802819"/>
              <a:gd name="connsiteY3" fmla="*/ 284084 h 1189607"/>
              <a:gd name="connsiteX4" fmla="*/ 4039339 w 4802819"/>
              <a:gd name="connsiteY4" fmla="*/ 221941 h 1189607"/>
              <a:gd name="connsiteX5" fmla="*/ 3826275 w 4802819"/>
              <a:gd name="connsiteY5" fmla="*/ 301840 h 1189607"/>
              <a:gd name="connsiteX6" fmla="*/ 3453413 w 4802819"/>
              <a:gd name="connsiteY6" fmla="*/ 319595 h 1189607"/>
              <a:gd name="connsiteX7" fmla="*/ 3000652 w 4802819"/>
              <a:gd name="connsiteY7" fmla="*/ 372861 h 1189607"/>
              <a:gd name="connsiteX8" fmla="*/ 2840853 w 4802819"/>
              <a:gd name="connsiteY8" fmla="*/ 435005 h 1189607"/>
              <a:gd name="connsiteX9" fmla="*/ 2681056 w 4802819"/>
              <a:gd name="connsiteY9" fmla="*/ 470515 h 1189607"/>
              <a:gd name="connsiteX10" fmla="*/ 2441358 w 4802819"/>
              <a:gd name="connsiteY10" fmla="*/ 532659 h 1189607"/>
              <a:gd name="connsiteX11" fmla="*/ 2290438 w 4802819"/>
              <a:gd name="connsiteY11" fmla="*/ 577047 h 1189607"/>
              <a:gd name="connsiteX12" fmla="*/ 2130640 w 4802819"/>
              <a:gd name="connsiteY12" fmla="*/ 719090 h 1189607"/>
              <a:gd name="connsiteX13" fmla="*/ 1899821 w 4802819"/>
              <a:gd name="connsiteY13" fmla="*/ 905522 h 1189607"/>
              <a:gd name="connsiteX14" fmla="*/ 1811043 w 4802819"/>
              <a:gd name="connsiteY14" fmla="*/ 1020931 h 1189607"/>
              <a:gd name="connsiteX15" fmla="*/ 1624613 w 4802819"/>
              <a:gd name="connsiteY15" fmla="*/ 905521 h 1189607"/>
              <a:gd name="connsiteX16" fmla="*/ 1402671 w 4802819"/>
              <a:gd name="connsiteY16" fmla="*/ 932154 h 1189607"/>
              <a:gd name="connsiteX17" fmla="*/ 1180729 w 4802819"/>
              <a:gd name="connsiteY17" fmla="*/ 1038686 h 1189607"/>
              <a:gd name="connsiteX18" fmla="*/ 1003176 w 4802819"/>
              <a:gd name="connsiteY18" fmla="*/ 941032 h 1189607"/>
              <a:gd name="connsiteX19" fmla="*/ 914399 w 4802819"/>
              <a:gd name="connsiteY19" fmla="*/ 852255 h 1189607"/>
              <a:gd name="connsiteX20" fmla="*/ 798989 w 4802819"/>
              <a:gd name="connsiteY20" fmla="*/ 861133 h 1189607"/>
              <a:gd name="connsiteX21" fmla="*/ 727968 w 4802819"/>
              <a:gd name="connsiteY21" fmla="*/ 887766 h 1189607"/>
              <a:gd name="connsiteX22" fmla="*/ 603680 w 4802819"/>
              <a:gd name="connsiteY22" fmla="*/ 976543 h 1189607"/>
              <a:gd name="connsiteX23" fmla="*/ 319595 w 4802819"/>
              <a:gd name="connsiteY23" fmla="*/ 1074197 h 1189607"/>
              <a:gd name="connsiteX24" fmla="*/ 0 w 4802819"/>
              <a:gd name="connsiteY24" fmla="*/ 1189607 h 1189607"/>
              <a:gd name="connsiteX0" fmla="*/ 4802819 w 4802819"/>
              <a:gd name="connsiteY0" fmla="*/ 0 h 1189607"/>
              <a:gd name="connsiteX1" fmla="*/ 4634143 w 4802819"/>
              <a:gd name="connsiteY1" fmla="*/ 106531 h 1189607"/>
              <a:gd name="connsiteX2" fmla="*/ 4563121 w 4802819"/>
              <a:gd name="connsiteY2" fmla="*/ 195308 h 1189607"/>
              <a:gd name="connsiteX3" fmla="*/ 4412201 w 4802819"/>
              <a:gd name="connsiteY3" fmla="*/ 284084 h 1189607"/>
              <a:gd name="connsiteX4" fmla="*/ 4039339 w 4802819"/>
              <a:gd name="connsiteY4" fmla="*/ 221941 h 1189607"/>
              <a:gd name="connsiteX5" fmla="*/ 3826275 w 4802819"/>
              <a:gd name="connsiteY5" fmla="*/ 301840 h 1189607"/>
              <a:gd name="connsiteX6" fmla="*/ 3453413 w 4802819"/>
              <a:gd name="connsiteY6" fmla="*/ 319595 h 1189607"/>
              <a:gd name="connsiteX7" fmla="*/ 3000652 w 4802819"/>
              <a:gd name="connsiteY7" fmla="*/ 372861 h 1189607"/>
              <a:gd name="connsiteX8" fmla="*/ 2840853 w 4802819"/>
              <a:gd name="connsiteY8" fmla="*/ 435005 h 1189607"/>
              <a:gd name="connsiteX9" fmla="*/ 2681056 w 4802819"/>
              <a:gd name="connsiteY9" fmla="*/ 470515 h 1189607"/>
              <a:gd name="connsiteX10" fmla="*/ 2441358 w 4802819"/>
              <a:gd name="connsiteY10" fmla="*/ 532659 h 1189607"/>
              <a:gd name="connsiteX11" fmla="*/ 2290438 w 4802819"/>
              <a:gd name="connsiteY11" fmla="*/ 577047 h 1189607"/>
              <a:gd name="connsiteX12" fmla="*/ 2130640 w 4802819"/>
              <a:gd name="connsiteY12" fmla="*/ 719090 h 1189607"/>
              <a:gd name="connsiteX13" fmla="*/ 1899821 w 4802819"/>
              <a:gd name="connsiteY13" fmla="*/ 905522 h 1189607"/>
              <a:gd name="connsiteX14" fmla="*/ 1811043 w 4802819"/>
              <a:gd name="connsiteY14" fmla="*/ 1020931 h 1189607"/>
              <a:gd name="connsiteX15" fmla="*/ 1624613 w 4802819"/>
              <a:gd name="connsiteY15" fmla="*/ 905521 h 1189607"/>
              <a:gd name="connsiteX16" fmla="*/ 1402671 w 4802819"/>
              <a:gd name="connsiteY16" fmla="*/ 932154 h 1189607"/>
              <a:gd name="connsiteX17" fmla="*/ 1180729 w 4802819"/>
              <a:gd name="connsiteY17" fmla="*/ 1038686 h 1189607"/>
              <a:gd name="connsiteX18" fmla="*/ 1003176 w 4802819"/>
              <a:gd name="connsiteY18" fmla="*/ 941032 h 1189607"/>
              <a:gd name="connsiteX19" fmla="*/ 914399 w 4802819"/>
              <a:gd name="connsiteY19" fmla="*/ 852255 h 1189607"/>
              <a:gd name="connsiteX20" fmla="*/ 798989 w 4802819"/>
              <a:gd name="connsiteY20" fmla="*/ 861133 h 1189607"/>
              <a:gd name="connsiteX21" fmla="*/ 727968 w 4802819"/>
              <a:gd name="connsiteY21" fmla="*/ 887766 h 1189607"/>
              <a:gd name="connsiteX22" fmla="*/ 603680 w 4802819"/>
              <a:gd name="connsiteY22" fmla="*/ 976543 h 1189607"/>
              <a:gd name="connsiteX23" fmla="*/ 426127 w 4802819"/>
              <a:gd name="connsiteY23" fmla="*/ 1065319 h 1189607"/>
              <a:gd name="connsiteX24" fmla="*/ 319595 w 4802819"/>
              <a:gd name="connsiteY24" fmla="*/ 1074197 h 1189607"/>
              <a:gd name="connsiteX25" fmla="*/ 0 w 4802819"/>
              <a:gd name="connsiteY25" fmla="*/ 1189607 h 1189607"/>
              <a:gd name="connsiteX0" fmla="*/ 4900473 w 4900473"/>
              <a:gd name="connsiteY0" fmla="*/ 0 h 1118585"/>
              <a:gd name="connsiteX1" fmla="*/ 4731797 w 4900473"/>
              <a:gd name="connsiteY1" fmla="*/ 106531 h 1118585"/>
              <a:gd name="connsiteX2" fmla="*/ 4660775 w 4900473"/>
              <a:gd name="connsiteY2" fmla="*/ 195308 h 1118585"/>
              <a:gd name="connsiteX3" fmla="*/ 4509855 w 4900473"/>
              <a:gd name="connsiteY3" fmla="*/ 284084 h 1118585"/>
              <a:gd name="connsiteX4" fmla="*/ 4136993 w 4900473"/>
              <a:gd name="connsiteY4" fmla="*/ 221941 h 1118585"/>
              <a:gd name="connsiteX5" fmla="*/ 3923929 w 4900473"/>
              <a:gd name="connsiteY5" fmla="*/ 301840 h 1118585"/>
              <a:gd name="connsiteX6" fmla="*/ 3551067 w 4900473"/>
              <a:gd name="connsiteY6" fmla="*/ 319595 h 1118585"/>
              <a:gd name="connsiteX7" fmla="*/ 3098306 w 4900473"/>
              <a:gd name="connsiteY7" fmla="*/ 372861 h 1118585"/>
              <a:gd name="connsiteX8" fmla="*/ 2938507 w 4900473"/>
              <a:gd name="connsiteY8" fmla="*/ 435005 h 1118585"/>
              <a:gd name="connsiteX9" fmla="*/ 2778710 w 4900473"/>
              <a:gd name="connsiteY9" fmla="*/ 470515 h 1118585"/>
              <a:gd name="connsiteX10" fmla="*/ 2539012 w 4900473"/>
              <a:gd name="connsiteY10" fmla="*/ 532659 h 1118585"/>
              <a:gd name="connsiteX11" fmla="*/ 2388092 w 4900473"/>
              <a:gd name="connsiteY11" fmla="*/ 577047 h 1118585"/>
              <a:gd name="connsiteX12" fmla="*/ 2228294 w 4900473"/>
              <a:gd name="connsiteY12" fmla="*/ 719090 h 1118585"/>
              <a:gd name="connsiteX13" fmla="*/ 1997475 w 4900473"/>
              <a:gd name="connsiteY13" fmla="*/ 905522 h 1118585"/>
              <a:gd name="connsiteX14" fmla="*/ 1908697 w 4900473"/>
              <a:gd name="connsiteY14" fmla="*/ 1020931 h 1118585"/>
              <a:gd name="connsiteX15" fmla="*/ 1722267 w 4900473"/>
              <a:gd name="connsiteY15" fmla="*/ 905521 h 1118585"/>
              <a:gd name="connsiteX16" fmla="*/ 1500325 w 4900473"/>
              <a:gd name="connsiteY16" fmla="*/ 932154 h 1118585"/>
              <a:gd name="connsiteX17" fmla="*/ 1278383 w 4900473"/>
              <a:gd name="connsiteY17" fmla="*/ 1038686 h 1118585"/>
              <a:gd name="connsiteX18" fmla="*/ 1100830 w 4900473"/>
              <a:gd name="connsiteY18" fmla="*/ 941032 h 1118585"/>
              <a:gd name="connsiteX19" fmla="*/ 1012053 w 4900473"/>
              <a:gd name="connsiteY19" fmla="*/ 852255 h 1118585"/>
              <a:gd name="connsiteX20" fmla="*/ 896643 w 4900473"/>
              <a:gd name="connsiteY20" fmla="*/ 861133 h 1118585"/>
              <a:gd name="connsiteX21" fmla="*/ 825622 w 4900473"/>
              <a:gd name="connsiteY21" fmla="*/ 887766 h 1118585"/>
              <a:gd name="connsiteX22" fmla="*/ 701334 w 4900473"/>
              <a:gd name="connsiteY22" fmla="*/ 976543 h 1118585"/>
              <a:gd name="connsiteX23" fmla="*/ 523781 w 4900473"/>
              <a:gd name="connsiteY23" fmla="*/ 1065319 h 1118585"/>
              <a:gd name="connsiteX24" fmla="*/ 417249 w 4900473"/>
              <a:gd name="connsiteY24" fmla="*/ 1074197 h 1118585"/>
              <a:gd name="connsiteX25" fmla="*/ 0 w 4900473"/>
              <a:gd name="connsiteY25" fmla="*/ 1118585 h 1118585"/>
              <a:gd name="connsiteX0" fmla="*/ 4900473 w 4900473"/>
              <a:gd name="connsiteY0" fmla="*/ 0 h 1127463"/>
              <a:gd name="connsiteX1" fmla="*/ 4731797 w 4900473"/>
              <a:gd name="connsiteY1" fmla="*/ 106531 h 1127463"/>
              <a:gd name="connsiteX2" fmla="*/ 4660775 w 4900473"/>
              <a:gd name="connsiteY2" fmla="*/ 195308 h 1127463"/>
              <a:gd name="connsiteX3" fmla="*/ 4509855 w 4900473"/>
              <a:gd name="connsiteY3" fmla="*/ 284084 h 1127463"/>
              <a:gd name="connsiteX4" fmla="*/ 4136993 w 4900473"/>
              <a:gd name="connsiteY4" fmla="*/ 221941 h 1127463"/>
              <a:gd name="connsiteX5" fmla="*/ 3923929 w 4900473"/>
              <a:gd name="connsiteY5" fmla="*/ 301840 h 1127463"/>
              <a:gd name="connsiteX6" fmla="*/ 3551067 w 4900473"/>
              <a:gd name="connsiteY6" fmla="*/ 319595 h 1127463"/>
              <a:gd name="connsiteX7" fmla="*/ 3098306 w 4900473"/>
              <a:gd name="connsiteY7" fmla="*/ 372861 h 1127463"/>
              <a:gd name="connsiteX8" fmla="*/ 2938507 w 4900473"/>
              <a:gd name="connsiteY8" fmla="*/ 435005 h 1127463"/>
              <a:gd name="connsiteX9" fmla="*/ 2778710 w 4900473"/>
              <a:gd name="connsiteY9" fmla="*/ 470515 h 1127463"/>
              <a:gd name="connsiteX10" fmla="*/ 2539012 w 4900473"/>
              <a:gd name="connsiteY10" fmla="*/ 532659 h 1127463"/>
              <a:gd name="connsiteX11" fmla="*/ 2388092 w 4900473"/>
              <a:gd name="connsiteY11" fmla="*/ 577047 h 1127463"/>
              <a:gd name="connsiteX12" fmla="*/ 2228294 w 4900473"/>
              <a:gd name="connsiteY12" fmla="*/ 719090 h 1127463"/>
              <a:gd name="connsiteX13" fmla="*/ 1997475 w 4900473"/>
              <a:gd name="connsiteY13" fmla="*/ 905522 h 1127463"/>
              <a:gd name="connsiteX14" fmla="*/ 1908697 w 4900473"/>
              <a:gd name="connsiteY14" fmla="*/ 1020931 h 1127463"/>
              <a:gd name="connsiteX15" fmla="*/ 1722267 w 4900473"/>
              <a:gd name="connsiteY15" fmla="*/ 905521 h 1127463"/>
              <a:gd name="connsiteX16" fmla="*/ 1500325 w 4900473"/>
              <a:gd name="connsiteY16" fmla="*/ 932154 h 1127463"/>
              <a:gd name="connsiteX17" fmla="*/ 1278383 w 4900473"/>
              <a:gd name="connsiteY17" fmla="*/ 1038686 h 1127463"/>
              <a:gd name="connsiteX18" fmla="*/ 1100830 w 4900473"/>
              <a:gd name="connsiteY18" fmla="*/ 941032 h 1127463"/>
              <a:gd name="connsiteX19" fmla="*/ 1012053 w 4900473"/>
              <a:gd name="connsiteY19" fmla="*/ 852255 h 1127463"/>
              <a:gd name="connsiteX20" fmla="*/ 896643 w 4900473"/>
              <a:gd name="connsiteY20" fmla="*/ 861133 h 1127463"/>
              <a:gd name="connsiteX21" fmla="*/ 825622 w 4900473"/>
              <a:gd name="connsiteY21" fmla="*/ 887766 h 1127463"/>
              <a:gd name="connsiteX22" fmla="*/ 701334 w 4900473"/>
              <a:gd name="connsiteY22" fmla="*/ 976543 h 1127463"/>
              <a:gd name="connsiteX23" fmla="*/ 523781 w 4900473"/>
              <a:gd name="connsiteY23" fmla="*/ 1065319 h 1127463"/>
              <a:gd name="connsiteX24" fmla="*/ 417249 w 4900473"/>
              <a:gd name="connsiteY24" fmla="*/ 1074197 h 1127463"/>
              <a:gd name="connsiteX25" fmla="*/ 346228 w 4900473"/>
              <a:gd name="connsiteY25" fmla="*/ 1127463 h 1127463"/>
              <a:gd name="connsiteX26" fmla="*/ 0 w 4900473"/>
              <a:gd name="connsiteY26" fmla="*/ 1118585 h 1127463"/>
              <a:gd name="connsiteX0" fmla="*/ 4900473 w 4900473"/>
              <a:gd name="connsiteY0" fmla="*/ 0 h 1127463"/>
              <a:gd name="connsiteX1" fmla="*/ 4731797 w 4900473"/>
              <a:gd name="connsiteY1" fmla="*/ 106531 h 1127463"/>
              <a:gd name="connsiteX2" fmla="*/ 4660775 w 4900473"/>
              <a:gd name="connsiteY2" fmla="*/ 195308 h 1127463"/>
              <a:gd name="connsiteX3" fmla="*/ 4509855 w 4900473"/>
              <a:gd name="connsiteY3" fmla="*/ 284084 h 1127463"/>
              <a:gd name="connsiteX4" fmla="*/ 4261280 w 4900473"/>
              <a:gd name="connsiteY4" fmla="*/ 213063 h 1127463"/>
              <a:gd name="connsiteX5" fmla="*/ 4136993 w 4900473"/>
              <a:gd name="connsiteY5" fmla="*/ 221941 h 1127463"/>
              <a:gd name="connsiteX6" fmla="*/ 3923929 w 4900473"/>
              <a:gd name="connsiteY6" fmla="*/ 301840 h 1127463"/>
              <a:gd name="connsiteX7" fmla="*/ 3551067 w 4900473"/>
              <a:gd name="connsiteY7" fmla="*/ 319595 h 1127463"/>
              <a:gd name="connsiteX8" fmla="*/ 3098306 w 4900473"/>
              <a:gd name="connsiteY8" fmla="*/ 372861 h 1127463"/>
              <a:gd name="connsiteX9" fmla="*/ 2938507 w 4900473"/>
              <a:gd name="connsiteY9" fmla="*/ 435005 h 1127463"/>
              <a:gd name="connsiteX10" fmla="*/ 2778710 w 4900473"/>
              <a:gd name="connsiteY10" fmla="*/ 470515 h 1127463"/>
              <a:gd name="connsiteX11" fmla="*/ 2539012 w 4900473"/>
              <a:gd name="connsiteY11" fmla="*/ 532659 h 1127463"/>
              <a:gd name="connsiteX12" fmla="*/ 2388092 w 4900473"/>
              <a:gd name="connsiteY12" fmla="*/ 577047 h 1127463"/>
              <a:gd name="connsiteX13" fmla="*/ 2228294 w 4900473"/>
              <a:gd name="connsiteY13" fmla="*/ 719090 h 1127463"/>
              <a:gd name="connsiteX14" fmla="*/ 1997475 w 4900473"/>
              <a:gd name="connsiteY14" fmla="*/ 905522 h 1127463"/>
              <a:gd name="connsiteX15" fmla="*/ 1908697 w 4900473"/>
              <a:gd name="connsiteY15" fmla="*/ 1020931 h 1127463"/>
              <a:gd name="connsiteX16" fmla="*/ 1722267 w 4900473"/>
              <a:gd name="connsiteY16" fmla="*/ 905521 h 1127463"/>
              <a:gd name="connsiteX17" fmla="*/ 1500325 w 4900473"/>
              <a:gd name="connsiteY17" fmla="*/ 932154 h 1127463"/>
              <a:gd name="connsiteX18" fmla="*/ 1278383 w 4900473"/>
              <a:gd name="connsiteY18" fmla="*/ 1038686 h 1127463"/>
              <a:gd name="connsiteX19" fmla="*/ 1100830 w 4900473"/>
              <a:gd name="connsiteY19" fmla="*/ 941032 h 1127463"/>
              <a:gd name="connsiteX20" fmla="*/ 1012053 w 4900473"/>
              <a:gd name="connsiteY20" fmla="*/ 852255 h 1127463"/>
              <a:gd name="connsiteX21" fmla="*/ 896643 w 4900473"/>
              <a:gd name="connsiteY21" fmla="*/ 861133 h 1127463"/>
              <a:gd name="connsiteX22" fmla="*/ 825622 w 4900473"/>
              <a:gd name="connsiteY22" fmla="*/ 887766 h 1127463"/>
              <a:gd name="connsiteX23" fmla="*/ 701334 w 4900473"/>
              <a:gd name="connsiteY23" fmla="*/ 976543 h 1127463"/>
              <a:gd name="connsiteX24" fmla="*/ 523781 w 4900473"/>
              <a:gd name="connsiteY24" fmla="*/ 1065319 h 1127463"/>
              <a:gd name="connsiteX25" fmla="*/ 417249 w 4900473"/>
              <a:gd name="connsiteY25" fmla="*/ 1074197 h 1127463"/>
              <a:gd name="connsiteX26" fmla="*/ 346228 w 4900473"/>
              <a:gd name="connsiteY26" fmla="*/ 1127463 h 1127463"/>
              <a:gd name="connsiteX27" fmla="*/ 0 w 4900473"/>
              <a:gd name="connsiteY27" fmla="*/ 1118585 h 1127463"/>
              <a:gd name="connsiteX0" fmla="*/ 4900473 w 4900473"/>
              <a:gd name="connsiteY0" fmla="*/ 0 h 1127463"/>
              <a:gd name="connsiteX1" fmla="*/ 4731797 w 4900473"/>
              <a:gd name="connsiteY1" fmla="*/ 106531 h 1127463"/>
              <a:gd name="connsiteX2" fmla="*/ 4660775 w 4900473"/>
              <a:gd name="connsiteY2" fmla="*/ 195308 h 1127463"/>
              <a:gd name="connsiteX3" fmla="*/ 4509855 w 4900473"/>
              <a:gd name="connsiteY3" fmla="*/ 284084 h 1127463"/>
              <a:gd name="connsiteX4" fmla="*/ 4429956 w 4900473"/>
              <a:gd name="connsiteY4" fmla="*/ 310717 h 1127463"/>
              <a:gd name="connsiteX5" fmla="*/ 4261280 w 4900473"/>
              <a:gd name="connsiteY5" fmla="*/ 213063 h 1127463"/>
              <a:gd name="connsiteX6" fmla="*/ 4136993 w 4900473"/>
              <a:gd name="connsiteY6" fmla="*/ 221941 h 1127463"/>
              <a:gd name="connsiteX7" fmla="*/ 3923929 w 4900473"/>
              <a:gd name="connsiteY7" fmla="*/ 301840 h 1127463"/>
              <a:gd name="connsiteX8" fmla="*/ 3551067 w 4900473"/>
              <a:gd name="connsiteY8" fmla="*/ 319595 h 1127463"/>
              <a:gd name="connsiteX9" fmla="*/ 3098306 w 4900473"/>
              <a:gd name="connsiteY9" fmla="*/ 372861 h 1127463"/>
              <a:gd name="connsiteX10" fmla="*/ 2938507 w 4900473"/>
              <a:gd name="connsiteY10" fmla="*/ 435005 h 1127463"/>
              <a:gd name="connsiteX11" fmla="*/ 2778710 w 4900473"/>
              <a:gd name="connsiteY11" fmla="*/ 470515 h 1127463"/>
              <a:gd name="connsiteX12" fmla="*/ 2539012 w 4900473"/>
              <a:gd name="connsiteY12" fmla="*/ 532659 h 1127463"/>
              <a:gd name="connsiteX13" fmla="*/ 2388092 w 4900473"/>
              <a:gd name="connsiteY13" fmla="*/ 577047 h 1127463"/>
              <a:gd name="connsiteX14" fmla="*/ 2228294 w 4900473"/>
              <a:gd name="connsiteY14" fmla="*/ 719090 h 1127463"/>
              <a:gd name="connsiteX15" fmla="*/ 1997475 w 4900473"/>
              <a:gd name="connsiteY15" fmla="*/ 905522 h 1127463"/>
              <a:gd name="connsiteX16" fmla="*/ 1908697 w 4900473"/>
              <a:gd name="connsiteY16" fmla="*/ 1020931 h 1127463"/>
              <a:gd name="connsiteX17" fmla="*/ 1722267 w 4900473"/>
              <a:gd name="connsiteY17" fmla="*/ 905521 h 1127463"/>
              <a:gd name="connsiteX18" fmla="*/ 1500325 w 4900473"/>
              <a:gd name="connsiteY18" fmla="*/ 932154 h 1127463"/>
              <a:gd name="connsiteX19" fmla="*/ 1278383 w 4900473"/>
              <a:gd name="connsiteY19" fmla="*/ 1038686 h 1127463"/>
              <a:gd name="connsiteX20" fmla="*/ 1100830 w 4900473"/>
              <a:gd name="connsiteY20" fmla="*/ 941032 h 1127463"/>
              <a:gd name="connsiteX21" fmla="*/ 1012053 w 4900473"/>
              <a:gd name="connsiteY21" fmla="*/ 852255 h 1127463"/>
              <a:gd name="connsiteX22" fmla="*/ 896643 w 4900473"/>
              <a:gd name="connsiteY22" fmla="*/ 861133 h 1127463"/>
              <a:gd name="connsiteX23" fmla="*/ 825622 w 4900473"/>
              <a:gd name="connsiteY23" fmla="*/ 887766 h 1127463"/>
              <a:gd name="connsiteX24" fmla="*/ 701334 w 4900473"/>
              <a:gd name="connsiteY24" fmla="*/ 976543 h 1127463"/>
              <a:gd name="connsiteX25" fmla="*/ 523781 w 4900473"/>
              <a:gd name="connsiteY25" fmla="*/ 1065319 h 1127463"/>
              <a:gd name="connsiteX26" fmla="*/ 417249 w 4900473"/>
              <a:gd name="connsiteY26" fmla="*/ 1074197 h 1127463"/>
              <a:gd name="connsiteX27" fmla="*/ 346228 w 4900473"/>
              <a:gd name="connsiteY27" fmla="*/ 1127463 h 1127463"/>
              <a:gd name="connsiteX28" fmla="*/ 0 w 4900473"/>
              <a:gd name="connsiteY28" fmla="*/ 1118585 h 1127463"/>
              <a:gd name="connsiteX0" fmla="*/ 4900473 w 4900473"/>
              <a:gd name="connsiteY0" fmla="*/ 0 h 1127463"/>
              <a:gd name="connsiteX1" fmla="*/ 4731797 w 4900473"/>
              <a:gd name="connsiteY1" fmla="*/ 106531 h 1127463"/>
              <a:gd name="connsiteX2" fmla="*/ 4660775 w 4900473"/>
              <a:gd name="connsiteY2" fmla="*/ 195308 h 1127463"/>
              <a:gd name="connsiteX3" fmla="*/ 4509855 w 4900473"/>
              <a:gd name="connsiteY3" fmla="*/ 284084 h 1127463"/>
              <a:gd name="connsiteX4" fmla="*/ 4429956 w 4900473"/>
              <a:gd name="connsiteY4" fmla="*/ 310717 h 1127463"/>
              <a:gd name="connsiteX5" fmla="*/ 4261280 w 4900473"/>
              <a:gd name="connsiteY5" fmla="*/ 213063 h 1127463"/>
              <a:gd name="connsiteX6" fmla="*/ 4136993 w 4900473"/>
              <a:gd name="connsiteY6" fmla="*/ 221941 h 1127463"/>
              <a:gd name="connsiteX7" fmla="*/ 3923929 w 4900473"/>
              <a:gd name="connsiteY7" fmla="*/ 301840 h 1127463"/>
              <a:gd name="connsiteX8" fmla="*/ 3551067 w 4900473"/>
              <a:gd name="connsiteY8" fmla="*/ 319595 h 1127463"/>
              <a:gd name="connsiteX9" fmla="*/ 3098306 w 4900473"/>
              <a:gd name="connsiteY9" fmla="*/ 372861 h 1127463"/>
              <a:gd name="connsiteX10" fmla="*/ 2920751 w 4900473"/>
              <a:gd name="connsiteY10" fmla="*/ 417249 h 1127463"/>
              <a:gd name="connsiteX11" fmla="*/ 2778710 w 4900473"/>
              <a:gd name="connsiteY11" fmla="*/ 470515 h 1127463"/>
              <a:gd name="connsiteX12" fmla="*/ 2539012 w 4900473"/>
              <a:gd name="connsiteY12" fmla="*/ 532659 h 1127463"/>
              <a:gd name="connsiteX13" fmla="*/ 2388092 w 4900473"/>
              <a:gd name="connsiteY13" fmla="*/ 577047 h 1127463"/>
              <a:gd name="connsiteX14" fmla="*/ 2228294 w 4900473"/>
              <a:gd name="connsiteY14" fmla="*/ 719090 h 1127463"/>
              <a:gd name="connsiteX15" fmla="*/ 1997475 w 4900473"/>
              <a:gd name="connsiteY15" fmla="*/ 905522 h 1127463"/>
              <a:gd name="connsiteX16" fmla="*/ 1908697 w 4900473"/>
              <a:gd name="connsiteY16" fmla="*/ 1020931 h 1127463"/>
              <a:gd name="connsiteX17" fmla="*/ 1722267 w 4900473"/>
              <a:gd name="connsiteY17" fmla="*/ 905521 h 1127463"/>
              <a:gd name="connsiteX18" fmla="*/ 1500325 w 4900473"/>
              <a:gd name="connsiteY18" fmla="*/ 932154 h 1127463"/>
              <a:gd name="connsiteX19" fmla="*/ 1278383 w 4900473"/>
              <a:gd name="connsiteY19" fmla="*/ 1038686 h 1127463"/>
              <a:gd name="connsiteX20" fmla="*/ 1100830 w 4900473"/>
              <a:gd name="connsiteY20" fmla="*/ 941032 h 1127463"/>
              <a:gd name="connsiteX21" fmla="*/ 1012053 w 4900473"/>
              <a:gd name="connsiteY21" fmla="*/ 852255 h 1127463"/>
              <a:gd name="connsiteX22" fmla="*/ 896643 w 4900473"/>
              <a:gd name="connsiteY22" fmla="*/ 861133 h 1127463"/>
              <a:gd name="connsiteX23" fmla="*/ 825622 w 4900473"/>
              <a:gd name="connsiteY23" fmla="*/ 887766 h 1127463"/>
              <a:gd name="connsiteX24" fmla="*/ 701334 w 4900473"/>
              <a:gd name="connsiteY24" fmla="*/ 976543 h 1127463"/>
              <a:gd name="connsiteX25" fmla="*/ 523781 w 4900473"/>
              <a:gd name="connsiteY25" fmla="*/ 1065319 h 1127463"/>
              <a:gd name="connsiteX26" fmla="*/ 417249 w 4900473"/>
              <a:gd name="connsiteY26" fmla="*/ 1074197 h 1127463"/>
              <a:gd name="connsiteX27" fmla="*/ 346228 w 4900473"/>
              <a:gd name="connsiteY27" fmla="*/ 1127463 h 1127463"/>
              <a:gd name="connsiteX28" fmla="*/ 0 w 4900473"/>
              <a:gd name="connsiteY28" fmla="*/ 1118585 h 1127463"/>
              <a:gd name="connsiteX0" fmla="*/ 4900473 w 4900473"/>
              <a:gd name="connsiteY0" fmla="*/ 0 h 1127463"/>
              <a:gd name="connsiteX1" fmla="*/ 4731797 w 4900473"/>
              <a:gd name="connsiteY1" fmla="*/ 106531 h 1127463"/>
              <a:gd name="connsiteX2" fmla="*/ 4660775 w 4900473"/>
              <a:gd name="connsiteY2" fmla="*/ 195308 h 1127463"/>
              <a:gd name="connsiteX3" fmla="*/ 4509855 w 4900473"/>
              <a:gd name="connsiteY3" fmla="*/ 284084 h 1127463"/>
              <a:gd name="connsiteX4" fmla="*/ 4429956 w 4900473"/>
              <a:gd name="connsiteY4" fmla="*/ 310717 h 1127463"/>
              <a:gd name="connsiteX5" fmla="*/ 4261280 w 4900473"/>
              <a:gd name="connsiteY5" fmla="*/ 213063 h 1127463"/>
              <a:gd name="connsiteX6" fmla="*/ 4136993 w 4900473"/>
              <a:gd name="connsiteY6" fmla="*/ 221941 h 1127463"/>
              <a:gd name="connsiteX7" fmla="*/ 3923929 w 4900473"/>
              <a:gd name="connsiteY7" fmla="*/ 301840 h 1127463"/>
              <a:gd name="connsiteX8" fmla="*/ 3551067 w 4900473"/>
              <a:gd name="connsiteY8" fmla="*/ 319595 h 1127463"/>
              <a:gd name="connsiteX9" fmla="*/ 3098306 w 4900473"/>
              <a:gd name="connsiteY9" fmla="*/ 372861 h 1127463"/>
              <a:gd name="connsiteX10" fmla="*/ 2920751 w 4900473"/>
              <a:gd name="connsiteY10" fmla="*/ 417249 h 1127463"/>
              <a:gd name="connsiteX11" fmla="*/ 2778710 w 4900473"/>
              <a:gd name="connsiteY11" fmla="*/ 470515 h 1127463"/>
              <a:gd name="connsiteX12" fmla="*/ 2539012 w 4900473"/>
              <a:gd name="connsiteY12" fmla="*/ 532659 h 1127463"/>
              <a:gd name="connsiteX13" fmla="*/ 2388092 w 4900473"/>
              <a:gd name="connsiteY13" fmla="*/ 577047 h 1127463"/>
              <a:gd name="connsiteX14" fmla="*/ 2228294 w 4900473"/>
              <a:gd name="connsiteY14" fmla="*/ 719090 h 1127463"/>
              <a:gd name="connsiteX15" fmla="*/ 1997475 w 4900473"/>
              <a:gd name="connsiteY15" fmla="*/ 905522 h 1127463"/>
              <a:gd name="connsiteX16" fmla="*/ 1908697 w 4900473"/>
              <a:gd name="connsiteY16" fmla="*/ 1020931 h 1127463"/>
              <a:gd name="connsiteX17" fmla="*/ 1722267 w 4900473"/>
              <a:gd name="connsiteY17" fmla="*/ 905521 h 1127463"/>
              <a:gd name="connsiteX18" fmla="*/ 1500325 w 4900473"/>
              <a:gd name="connsiteY18" fmla="*/ 932154 h 1127463"/>
              <a:gd name="connsiteX19" fmla="*/ 1278383 w 4900473"/>
              <a:gd name="connsiteY19" fmla="*/ 1038686 h 1127463"/>
              <a:gd name="connsiteX20" fmla="*/ 1127463 w 4900473"/>
              <a:gd name="connsiteY20" fmla="*/ 1012053 h 1127463"/>
              <a:gd name="connsiteX21" fmla="*/ 1100830 w 4900473"/>
              <a:gd name="connsiteY21" fmla="*/ 941032 h 1127463"/>
              <a:gd name="connsiteX22" fmla="*/ 1012053 w 4900473"/>
              <a:gd name="connsiteY22" fmla="*/ 852255 h 1127463"/>
              <a:gd name="connsiteX23" fmla="*/ 896643 w 4900473"/>
              <a:gd name="connsiteY23" fmla="*/ 861133 h 1127463"/>
              <a:gd name="connsiteX24" fmla="*/ 825622 w 4900473"/>
              <a:gd name="connsiteY24" fmla="*/ 887766 h 1127463"/>
              <a:gd name="connsiteX25" fmla="*/ 701334 w 4900473"/>
              <a:gd name="connsiteY25" fmla="*/ 976543 h 1127463"/>
              <a:gd name="connsiteX26" fmla="*/ 523781 w 4900473"/>
              <a:gd name="connsiteY26" fmla="*/ 1065319 h 1127463"/>
              <a:gd name="connsiteX27" fmla="*/ 417249 w 4900473"/>
              <a:gd name="connsiteY27" fmla="*/ 1074197 h 1127463"/>
              <a:gd name="connsiteX28" fmla="*/ 346228 w 4900473"/>
              <a:gd name="connsiteY28" fmla="*/ 1127463 h 1127463"/>
              <a:gd name="connsiteX29" fmla="*/ 0 w 4900473"/>
              <a:gd name="connsiteY29" fmla="*/ 1118585 h 1127463"/>
              <a:gd name="connsiteX0" fmla="*/ 4900473 w 4900473"/>
              <a:gd name="connsiteY0" fmla="*/ 0 h 1127463"/>
              <a:gd name="connsiteX1" fmla="*/ 4731797 w 4900473"/>
              <a:gd name="connsiteY1" fmla="*/ 106531 h 1127463"/>
              <a:gd name="connsiteX2" fmla="*/ 4660775 w 4900473"/>
              <a:gd name="connsiteY2" fmla="*/ 195308 h 1127463"/>
              <a:gd name="connsiteX3" fmla="*/ 4509855 w 4900473"/>
              <a:gd name="connsiteY3" fmla="*/ 284084 h 1127463"/>
              <a:gd name="connsiteX4" fmla="*/ 4429956 w 4900473"/>
              <a:gd name="connsiteY4" fmla="*/ 310717 h 1127463"/>
              <a:gd name="connsiteX5" fmla="*/ 4261280 w 4900473"/>
              <a:gd name="connsiteY5" fmla="*/ 213063 h 1127463"/>
              <a:gd name="connsiteX6" fmla="*/ 4136993 w 4900473"/>
              <a:gd name="connsiteY6" fmla="*/ 221941 h 1127463"/>
              <a:gd name="connsiteX7" fmla="*/ 3923929 w 4900473"/>
              <a:gd name="connsiteY7" fmla="*/ 301840 h 1127463"/>
              <a:gd name="connsiteX8" fmla="*/ 3551067 w 4900473"/>
              <a:gd name="connsiteY8" fmla="*/ 319595 h 1127463"/>
              <a:gd name="connsiteX9" fmla="*/ 3098306 w 4900473"/>
              <a:gd name="connsiteY9" fmla="*/ 372861 h 1127463"/>
              <a:gd name="connsiteX10" fmla="*/ 2920751 w 4900473"/>
              <a:gd name="connsiteY10" fmla="*/ 417249 h 1127463"/>
              <a:gd name="connsiteX11" fmla="*/ 2778710 w 4900473"/>
              <a:gd name="connsiteY11" fmla="*/ 470515 h 1127463"/>
              <a:gd name="connsiteX12" fmla="*/ 2539012 w 4900473"/>
              <a:gd name="connsiteY12" fmla="*/ 532659 h 1127463"/>
              <a:gd name="connsiteX13" fmla="*/ 2388092 w 4900473"/>
              <a:gd name="connsiteY13" fmla="*/ 577047 h 1127463"/>
              <a:gd name="connsiteX14" fmla="*/ 2228294 w 4900473"/>
              <a:gd name="connsiteY14" fmla="*/ 719090 h 1127463"/>
              <a:gd name="connsiteX15" fmla="*/ 1997475 w 4900473"/>
              <a:gd name="connsiteY15" fmla="*/ 905522 h 1127463"/>
              <a:gd name="connsiteX16" fmla="*/ 1908697 w 4900473"/>
              <a:gd name="connsiteY16" fmla="*/ 1020931 h 1127463"/>
              <a:gd name="connsiteX17" fmla="*/ 1722267 w 4900473"/>
              <a:gd name="connsiteY17" fmla="*/ 905521 h 1127463"/>
              <a:gd name="connsiteX18" fmla="*/ 1500325 w 4900473"/>
              <a:gd name="connsiteY18" fmla="*/ 932154 h 1127463"/>
              <a:gd name="connsiteX19" fmla="*/ 1278383 w 4900473"/>
              <a:gd name="connsiteY19" fmla="*/ 1038686 h 1127463"/>
              <a:gd name="connsiteX20" fmla="*/ 1127463 w 4900473"/>
              <a:gd name="connsiteY20" fmla="*/ 1012053 h 1127463"/>
              <a:gd name="connsiteX21" fmla="*/ 1074197 w 4900473"/>
              <a:gd name="connsiteY21" fmla="*/ 923276 h 1127463"/>
              <a:gd name="connsiteX22" fmla="*/ 1012053 w 4900473"/>
              <a:gd name="connsiteY22" fmla="*/ 852255 h 1127463"/>
              <a:gd name="connsiteX23" fmla="*/ 896643 w 4900473"/>
              <a:gd name="connsiteY23" fmla="*/ 861133 h 1127463"/>
              <a:gd name="connsiteX24" fmla="*/ 825622 w 4900473"/>
              <a:gd name="connsiteY24" fmla="*/ 887766 h 1127463"/>
              <a:gd name="connsiteX25" fmla="*/ 701334 w 4900473"/>
              <a:gd name="connsiteY25" fmla="*/ 976543 h 1127463"/>
              <a:gd name="connsiteX26" fmla="*/ 523781 w 4900473"/>
              <a:gd name="connsiteY26" fmla="*/ 1065319 h 1127463"/>
              <a:gd name="connsiteX27" fmla="*/ 417249 w 4900473"/>
              <a:gd name="connsiteY27" fmla="*/ 1074197 h 1127463"/>
              <a:gd name="connsiteX28" fmla="*/ 346228 w 4900473"/>
              <a:gd name="connsiteY28" fmla="*/ 1127463 h 1127463"/>
              <a:gd name="connsiteX29" fmla="*/ 0 w 4900473"/>
              <a:gd name="connsiteY29" fmla="*/ 1118585 h 1127463"/>
              <a:gd name="connsiteX0" fmla="*/ 4900473 w 4900473"/>
              <a:gd name="connsiteY0" fmla="*/ 0 h 1127463"/>
              <a:gd name="connsiteX1" fmla="*/ 4731797 w 4900473"/>
              <a:gd name="connsiteY1" fmla="*/ 106531 h 1127463"/>
              <a:gd name="connsiteX2" fmla="*/ 4660775 w 4900473"/>
              <a:gd name="connsiteY2" fmla="*/ 195308 h 1127463"/>
              <a:gd name="connsiteX3" fmla="*/ 4509855 w 4900473"/>
              <a:gd name="connsiteY3" fmla="*/ 284084 h 1127463"/>
              <a:gd name="connsiteX4" fmla="*/ 4429956 w 4900473"/>
              <a:gd name="connsiteY4" fmla="*/ 310717 h 1127463"/>
              <a:gd name="connsiteX5" fmla="*/ 4261280 w 4900473"/>
              <a:gd name="connsiteY5" fmla="*/ 213063 h 1127463"/>
              <a:gd name="connsiteX6" fmla="*/ 4136993 w 4900473"/>
              <a:gd name="connsiteY6" fmla="*/ 221941 h 1127463"/>
              <a:gd name="connsiteX7" fmla="*/ 3923929 w 4900473"/>
              <a:gd name="connsiteY7" fmla="*/ 301840 h 1127463"/>
              <a:gd name="connsiteX8" fmla="*/ 3551067 w 4900473"/>
              <a:gd name="connsiteY8" fmla="*/ 319595 h 1127463"/>
              <a:gd name="connsiteX9" fmla="*/ 3098306 w 4900473"/>
              <a:gd name="connsiteY9" fmla="*/ 372861 h 1127463"/>
              <a:gd name="connsiteX10" fmla="*/ 2920751 w 4900473"/>
              <a:gd name="connsiteY10" fmla="*/ 417249 h 1127463"/>
              <a:gd name="connsiteX11" fmla="*/ 2778710 w 4900473"/>
              <a:gd name="connsiteY11" fmla="*/ 470515 h 1127463"/>
              <a:gd name="connsiteX12" fmla="*/ 2539012 w 4900473"/>
              <a:gd name="connsiteY12" fmla="*/ 532659 h 1127463"/>
              <a:gd name="connsiteX13" fmla="*/ 2388092 w 4900473"/>
              <a:gd name="connsiteY13" fmla="*/ 577047 h 1127463"/>
              <a:gd name="connsiteX14" fmla="*/ 2228294 w 4900473"/>
              <a:gd name="connsiteY14" fmla="*/ 719090 h 1127463"/>
              <a:gd name="connsiteX15" fmla="*/ 1997475 w 4900473"/>
              <a:gd name="connsiteY15" fmla="*/ 905522 h 1127463"/>
              <a:gd name="connsiteX16" fmla="*/ 1908697 w 4900473"/>
              <a:gd name="connsiteY16" fmla="*/ 1020931 h 1127463"/>
              <a:gd name="connsiteX17" fmla="*/ 1722267 w 4900473"/>
              <a:gd name="connsiteY17" fmla="*/ 905521 h 1127463"/>
              <a:gd name="connsiteX18" fmla="*/ 1500325 w 4900473"/>
              <a:gd name="connsiteY18" fmla="*/ 932154 h 1127463"/>
              <a:gd name="connsiteX19" fmla="*/ 1278383 w 4900473"/>
              <a:gd name="connsiteY19" fmla="*/ 1038686 h 1127463"/>
              <a:gd name="connsiteX20" fmla="*/ 1127463 w 4900473"/>
              <a:gd name="connsiteY20" fmla="*/ 1012053 h 1127463"/>
              <a:gd name="connsiteX21" fmla="*/ 1074197 w 4900473"/>
              <a:gd name="connsiteY21" fmla="*/ 923276 h 1127463"/>
              <a:gd name="connsiteX22" fmla="*/ 1012053 w 4900473"/>
              <a:gd name="connsiteY22" fmla="*/ 852255 h 1127463"/>
              <a:gd name="connsiteX23" fmla="*/ 896643 w 4900473"/>
              <a:gd name="connsiteY23" fmla="*/ 861133 h 1127463"/>
              <a:gd name="connsiteX24" fmla="*/ 825622 w 4900473"/>
              <a:gd name="connsiteY24" fmla="*/ 887766 h 1127463"/>
              <a:gd name="connsiteX25" fmla="*/ 648068 w 4900473"/>
              <a:gd name="connsiteY25" fmla="*/ 914399 h 1127463"/>
              <a:gd name="connsiteX26" fmla="*/ 523781 w 4900473"/>
              <a:gd name="connsiteY26" fmla="*/ 1065319 h 1127463"/>
              <a:gd name="connsiteX27" fmla="*/ 417249 w 4900473"/>
              <a:gd name="connsiteY27" fmla="*/ 1074197 h 1127463"/>
              <a:gd name="connsiteX28" fmla="*/ 346228 w 4900473"/>
              <a:gd name="connsiteY28" fmla="*/ 1127463 h 1127463"/>
              <a:gd name="connsiteX29" fmla="*/ 0 w 4900473"/>
              <a:gd name="connsiteY29" fmla="*/ 1118585 h 1127463"/>
              <a:gd name="connsiteX0" fmla="*/ 4900473 w 4900473"/>
              <a:gd name="connsiteY0" fmla="*/ 0 h 1127463"/>
              <a:gd name="connsiteX1" fmla="*/ 4731797 w 4900473"/>
              <a:gd name="connsiteY1" fmla="*/ 106531 h 1127463"/>
              <a:gd name="connsiteX2" fmla="*/ 4660775 w 4900473"/>
              <a:gd name="connsiteY2" fmla="*/ 195308 h 1127463"/>
              <a:gd name="connsiteX3" fmla="*/ 4509855 w 4900473"/>
              <a:gd name="connsiteY3" fmla="*/ 284084 h 1127463"/>
              <a:gd name="connsiteX4" fmla="*/ 4429956 w 4900473"/>
              <a:gd name="connsiteY4" fmla="*/ 310717 h 1127463"/>
              <a:gd name="connsiteX5" fmla="*/ 4261280 w 4900473"/>
              <a:gd name="connsiteY5" fmla="*/ 213063 h 1127463"/>
              <a:gd name="connsiteX6" fmla="*/ 4136993 w 4900473"/>
              <a:gd name="connsiteY6" fmla="*/ 221941 h 1127463"/>
              <a:gd name="connsiteX7" fmla="*/ 3923929 w 4900473"/>
              <a:gd name="connsiteY7" fmla="*/ 301840 h 1127463"/>
              <a:gd name="connsiteX8" fmla="*/ 3551067 w 4900473"/>
              <a:gd name="connsiteY8" fmla="*/ 319595 h 1127463"/>
              <a:gd name="connsiteX9" fmla="*/ 3098306 w 4900473"/>
              <a:gd name="connsiteY9" fmla="*/ 372861 h 1127463"/>
              <a:gd name="connsiteX10" fmla="*/ 2920751 w 4900473"/>
              <a:gd name="connsiteY10" fmla="*/ 417249 h 1127463"/>
              <a:gd name="connsiteX11" fmla="*/ 2778710 w 4900473"/>
              <a:gd name="connsiteY11" fmla="*/ 470515 h 1127463"/>
              <a:gd name="connsiteX12" fmla="*/ 2539012 w 4900473"/>
              <a:gd name="connsiteY12" fmla="*/ 532659 h 1127463"/>
              <a:gd name="connsiteX13" fmla="*/ 2388092 w 4900473"/>
              <a:gd name="connsiteY13" fmla="*/ 577047 h 1127463"/>
              <a:gd name="connsiteX14" fmla="*/ 2228294 w 4900473"/>
              <a:gd name="connsiteY14" fmla="*/ 719090 h 1127463"/>
              <a:gd name="connsiteX15" fmla="*/ 1997475 w 4900473"/>
              <a:gd name="connsiteY15" fmla="*/ 905522 h 1127463"/>
              <a:gd name="connsiteX16" fmla="*/ 1908697 w 4900473"/>
              <a:gd name="connsiteY16" fmla="*/ 1020931 h 1127463"/>
              <a:gd name="connsiteX17" fmla="*/ 1722267 w 4900473"/>
              <a:gd name="connsiteY17" fmla="*/ 905521 h 1127463"/>
              <a:gd name="connsiteX18" fmla="*/ 1500325 w 4900473"/>
              <a:gd name="connsiteY18" fmla="*/ 932154 h 1127463"/>
              <a:gd name="connsiteX19" fmla="*/ 1278383 w 4900473"/>
              <a:gd name="connsiteY19" fmla="*/ 1038686 h 1127463"/>
              <a:gd name="connsiteX20" fmla="*/ 1127463 w 4900473"/>
              <a:gd name="connsiteY20" fmla="*/ 1012053 h 1127463"/>
              <a:gd name="connsiteX21" fmla="*/ 1074197 w 4900473"/>
              <a:gd name="connsiteY21" fmla="*/ 923276 h 1127463"/>
              <a:gd name="connsiteX22" fmla="*/ 1012053 w 4900473"/>
              <a:gd name="connsiteY22" fmla="*/ 852255 h 1127463"/>
              <a:gd name="connsiteX23" fmla="*/ 896643 w 4900473"/>
              <a:gd name="connsiteY23" fmla="*/ 861133 h 1127463"/>
              <a:gd name="connsiteX24" fmla="*/ 825622 w 4900473"/>
              <a:gd name="connsiteY24" fmla="*/ 887766 h 1127463"/>
              <a:gd name="connsiteX25" fmla="*/ 648068 w 4900473"/>
              <a:gd name="connsiteY25" fmla="*/ 914399 h 1127463"/>
              <a:gd name="connsiteX26" fmla="*/ 452760 w 4900473"/>
              <a:gd name="connsiteY26" fmla="*/ 1038686 h 1127463"/>
              <a:gd name="connsiteX27" fmla="*/ 417249 w 4900473"/>
              <a:gd name="connsiteY27" fmla="*/ 1074197 h 1127463"/>
              <a:gd name="connsiteX28" fmla="*/ 346228 w 4900473"/>
              <a:gd name="connsiteY28" fmla="*/ 1127463 h 1127463"/>
              <a:gd name="connsiteX29" fmla="*/ 0 w 4900473"/>
              <a:gd name="connsiteY29" fmla="*/ 1118585 h 1127463"/>
              <a:gd name="connsiteX0" fmla="*/ 4900473 w 4900473"/>
              <a:gd name="connsiteY0" fmla="*/ 0 h 1127463"/>
              <a:gd name="connsiteX1" fmla="*/ 4731797 w 4900473"/>
              <a:gd name="connsiteY1" fmla="*/ 106531 h 1127463"/>
              <a:gd name="connsiteX2" fmla="*/ 4660775 w 4900473"/>
              <a:gd name="connsiteY2" fmla="*/ 195308 h 1127463"/>
              <a:gd name="connsiteX3" fmla="*/ 4509855 w 4900473"/>
              <a:gd name="connsiteY3" fmla="*/ 284084 h 1127463"/>
              <a:gd name="connsiteX4" fmla="*/ 4429956 w 4900473"/>
              <a:gd name="connsiteY4" fmla="*/ 310717 h 1127463"/>
              <a:gd name="connsiteX5" fmla="*/ 4261280 w 4900473"/>
              <a:gd name="connsiteY5" fmla="*/ 213063 h 1127463"/>
              <a:gd name="connsiteX6" fmla="*/ 4136993 w 4900473"/>
              <a:gd name="connsiteY6" fmla="*/ 221941 h 1127463"/>
              <a:gd name="connsiteX7" fmla="*/ 3923929 w 4900473"/>
              <a:gd name="connsiteY7" fmla="*/ 301840 h 1127463"/>
              <a:gd name="connsiteX8" fmla="*/ 3551067 w 4900473"/>
              <a:gd name="connsiteY8" fmla="*/ 319595 h 1127463"/>
              <a:gd name="connsiteX9" fmla="*/ 3098306 w 4900473"/>
              <a:gd name="connsiteY9" fmla="*/ 372861 h 1127463"/>
              <a:gd name="connsiteX10" fmla="*/ 2920751 w 4900473"/>
              <a:gd name="connsiteY10" fmla="*/ 417249 h 1127463"/>
              <a:gd name="connsiteX11" fmla="*/ 2778710 w 4900473"/>
              <a:gd name="connsiteY11" fmla="*/ 470515 h 1127463"/>
              <a:gd name="connsiteX12" fmla="*/ 2539012 w 4900473"/>
              <a:gd name="connsiteY12" fmla="*/ 532659 h 1127463"/>
              <a:gd name="connsiteX13" fmla="*/ 2388092 w 4900473"/>
              <a:gd name="connsiteY13" fmla="*/ 577047 h 1127463"/>
              <a:gd name="connsiteX14" fmla="*/ 2228294 w 4900473"/>
              <a:gd name="connsiteY14" fmla="*/ 719090 h 1127463"/>
              <a:gd name="connsiteX15" fmla="*/ 1997475 w 4900473"/>
              <a:gd name="connsiteY15" fmla="*/ 905522 h 1127463"/>
              <a:gd name="connsiteX16" fmla="*/ 1908697 w 4900473"/>
              <a:gd name="connsiteY16" fmla="*/ 1020931 h 1127463"/>
              <a:gd name="connsiteX17" fmla="*/ 1722267 w 4900473"/>
              <a:gd name="connsiteY17" fmla="*/ 905521 h 1127463"/>
              <a:gd name="connsiteX18" fmla="*/ 1500325 w 4900473"/>
              <a:gd name="connsiteY18" fmla="*/ 932154 h 1127463"/>
              <a:gd name="connsiteX19" fmla="*/ 1278383 w 4900473"/>
              <a:gd name="connsiteY19" fmla="*/ 1038686 h 1127463"/>
              <a:gd name="connsiteX20" fmla="*/ 1127463 w 4900473"/>
              <a:gd name="connsiteY20" fmla="*/ 1012053 h 1127463"/>
              <a:gd name="connsiteX21" fmla="*/ 1074197 w 4900473"/>
              <a:gd name="connsiteY21" fmla="*/ 923276 h 1127463"/>
              <a:gd name="connsiteX22" fmla="*/ 932154 w 4900473"/>
              <a:gd name="connsiteY22" fmla="*/ 985420 h 1127463"/>
              <a:gd name="connsiteX23" fmla="*/ 896643 w 4900473"/>
              <a:gd name="connsiteY23" fmla="*/ 861133 h 1127463"/>
              <a:gd name="connsiteX24" fmla="*/ 825622 w 4900473"/>
              <a:gd name="connsiteY24" fmla="*/ 887766 h 1127463"/>
              <a:gd name="connsiteX25" fmla="*/ 648068 w 4900473"/>
              <a:gd name="connsiteY25" fmla="*/ 914399 h 1127463"/>
              <a:gd name="connsiteX26" fmla="*/ 452760 w 4900473"/>
              <a:gd name="connsiteY26" fmla="*/ 1038686 h 1127463"/>
              <a:gd name="connsiteX27" fmla="*/ 417249 w 4900473"/>
              <a:gd name="connsiteY27" fmla="*/ 1074197 h 1127463"/>
              <a:gd name="connsiteX28" fmla="*/ 346228 w 4900473"/>
              <a:gd name="connsiteY28" fmla="*/ 1127463 h 1127463"/>
              <a:gd name="connsiteX29" fmla="*/ 0 w 4900473"/>
              <a:gd name="connsiteY29" fmla="*/ 1118585 h 1127463"/>
              <a:gd name="connsiteX0" fmla="*/ 4900473 w 4900473"/>
              <a:gd name="connsiteY0" fmla="*/ 0 h 1127463"/>
              <a:gd name="connsiteX1" fmla="*/ 4731797 w 4900473"/>
              <a:gd name="connsiteY1" fmla="*/ 106531 h 1127463"/>
              <a:gd name="connsiteX2" fmla="*/ 4660775 w 4900473"/>
              <a:gd name="connsiteY2" fmla="*/ 195308 h 1127463"/>
              <a:gd name="connsiteX3" fmla="*/ 4509855 w 4900473"/>
              <a:gd name="connsiteY3" fmla="*/ 284084 h 1127463"/>
              <a:gd name="connsiteX4" fmla="*/ 4429956 w 4900473"/>
              <a:gd name="connsiteY4" fmla="*/ 310717 h 1127463"/>
              <a:gd name="connsiteX5" fmla="*/ 4261280 w 4900473"/>
              <a:gd name="connsiteY5" fmla="*/ 213063 h 1127463"/>
              <a:gd name="connsiteX6" fmla="*/ 4136993 w 4900473"/>
              <a:gd name="connsiteY6" fmla="*/ 221941 h 1127463"/>
              <a:gd name="connsiteX7" fmla="*/ 3923929 w 4900473"/>
              <a:gd name="connsiteY7" fmla="*/ 301840 h 1127463"/>
              <a:gd name="connsiteX8" fmla="*/ 3551067 w 4900473"/>
              <a:gd name="connsiteY8" fmla="*/ 319595 h 1127463"/>
              <a:gd name="connsiteX9" fmla="*/ 3098306 w 4900473"/>
              <a:gd name="connsiteY9" fmla="*/ 372861 h 1127463"/>
              <a:gd name="connsiteX10" fmla="*/ 2920751 w 4900473"/>
              <a:gd name="connsiteY10" fmla="*/ 417249 h 1127463"/>
              <a:gd name="connsiteX11" fmla="*/ 2778710 w 4900473"/>
              <a:gd name="connsiteY11" fmla="*/ 470515 h 1127463"/>
              <a:gd name="connsiteX12" fmla="*/ 2539012 w 4900473"/>
              <a:gd name="connsiteY12" fmla="*/ 532659 h 1127463"/>
              <a:gd name="connsiteX13" fmla="*/ 2388092 w 4900473"/>
              <a:gd name="connsiteY13" fmla="*/ 577047 h 1127463"/>
              <a:gd name="connsiteX14" fmla="*/ 2228294 w 4900473"/>
              <a:gd name="connsiteY14" fmla="*/ 719090 h 1127463"/>
              <a:gd name="connsiteX15" fmla="*/ 1997475 w 4900473"/>
              <a:gd name="connsiteY15" fmla="*/ 905522 h 1127463"/>
              <a:gd name="connsiteX16" fmla="*/ 1908697 w 4900473"/>
              <a:gd name="connsiteY16" fmla="*/ 1020931 h 1127463"/>
              <a:gd name="connsiteX17" fmla="*/ 1722267 w 4900473"/>
              <a:gd name="connsiteY17" fmla="*/ 905521 h 1127463"/>
              <a:gd name="connsiteX18" fmla="*/ 1500325 w 4900473"/>
              <a:gd name="connsiteY18" fmla="*/ 932154 h 1127463"/>
              <a:gd name="connsiteX19" fmla="*/ 1278383 w 4900473"/>
              <a:gd name="connsiteY19" fmla="*/ 1038686 h 1127463"/>
              <a:gd name="connsiteX20" fmla="*/ 1127463 w 4900473"/>
              <a:gd name="connsiteY20" fmla="*/ 1012053 h 1127463"/>
              <a:gd name="connsiteX21" fmla="*/ 1065319 w 4900473"/>
              <a:gd name="connsiteY21" fmla="*/ 1083074 h 1127463"/>
              <a:gd name="connsiteX22" fmla="*/ 932154 w 4900473"/>
              <a:gd name="connsiteY22" fmla="*/ 985420 h 1127463"/>
              <a:gd name="connsiteX23" fmla="*/ 896643 w 4900473"/>
              <a:gd name="connsiteY23" fmla="*/ 861133 h 1127463"/>
              <a:gd name="connsiteX24" fmla="*/ 825622 w 4900473"/>
              <a:gd name="connsiteY24" fmla="*/ 887766 h 1127463"/>
              <a:gd name="connsiteX25" fmla="*/ 648068 w 4900473"/>
              <a:gd name="connsiteY25" fmla="*/ 914399 h 1127463"/>
              <a:gd name="connsiteX26" fmla="*/ 452760 w 4900473"/>
              <a:gd name="connsiteY26" fmla="*/ 1038686 h 1127463"/>
              <a:gd name="connsiteX27" fmla="*/ 417249 w 4900473"/>
              <a:gd name="connsiteY27" fmla="*/ 1074197 h 1127463"/>
              <a:gd name="connsiteX28" fmla="*/ 346228 w 4900473"/>
              <a:gd name="connsiteY28" fmla="*/ 1127463 h 1127463"/>
              <a:gd name="connsiteX29" fmla="*/ 0 w 4900473"/>
              <a:gd name="connsiteY29" fmla="*/ 1118585 h 1127463"/>
              <a:gd name="connsiteX0" fmla="*/ 4900473 w 4900473"/>
              <a:gd name="connsiteY0" fmla="*/ 0 h 1127463"/>
              <a:gd name="connsiteX1" fmla="*/ 4731797 w 4900473"/>
              <a:gd name="connsiteY1" fmla="*/ 106531 h 1127463"/>
              <a:gd name="connsiteX2" fmla="*/ 4660775 w 4900473"/>
              <a:gd name="connsiteY2" fmla="*/ 195308 h 1127463"/>
              <a:gd name="connsiteX3" fmla="*/ 4509855 w 4900473"/>
              <a:gd name="connsiteY3" fmla="*/ 284084 h 1127463"/>
              <a:gd name="connsiteX4" fmla="*/ 4429956 w 4900473"/>
              <a:gd name="connsiteY4" fmla="*/ 310717 h 1127463"/>
              <a:gd name="connsiteX5" fmla="*/ 4261280 w 4900473"/>
              <a:gd name="connsiteY5" fmla="*/ 213063 h 1127463"/>
              <a:gd name="connsiteX6" fmla="*/ 4136993 w 4900473"/>
              <a:gd name="connsiteY6" fmla="*/ 221941 h 1127463"/>
              <a:gd name="connsiteX7" fmla="*/ 3923929 w 4900473"/>
              <a:gd name="connsiteY7" fmla="*/ 301840 h 1127463"/>
              <a:gd name="connsiteX8" fmla="*/ 3551067 w 4900473"/>
              <a:gd name="connsiteY8" fmla="*/ 319595 h 1127463"/>
              <a:gd name="connsiteX9" fmla="*/ 3098306 w 4900473"/>
              <a:gd name="connsiteY9" fmla="*/ 372861 h 1127463"/>
              <a:gd name="connsiteX10" fmla="*/ 2920751 w 4900473"/>
              <a:gd name="connsiteY10" fmla="*/ 417249 h 1127463"/>
              <a:gd name="connsiteX11" fmla="*/ 2778710 w 4900473"/>
              <a:gd name="connsiteY11" fmla="*/ 470515 h 1127463"/>
              <a:gd name="connsiteX12" fmla="*/ 2539012 w 4900473"/>
              <a:gd name="connsiteY12" fmla="*/ 532659 h 1127463"/>
              <a:gd name="connsiteX13" fmla="*/ 2388092 w 4900473"/>
              <a:gd name="connsiteY13" fmla="*/ 577047 h 1127463"/>
              <a:gd name="connsiteX14" fmla="*/ 2228294 w 4900473"/>
              <a:gd name="connsiteY14" fmla="*/ 719090 h 1127463"/>
              <a:gd name="connsiteX15" fmla="*/ 1997475 w 4900473"/>
              <a:gd name="connsiteY15" fmla="*/ 905522 h 1127463"/>
              <a:gd name="connsiteX16" fmla="*/ 1908697 w 4900473"/>
              <a:gd name="connsiteY16" fmla="*/ 1020931 h 1127463"/>
              <a:gd name="connsiteX17" fmla="*/ 1722267 w 4900473"/>
              <a:gd name="connsiteY17" fmla="*/ 905521 h 1127463"/>
              <a:gd name="connsiteX18" fmla="*/ 1500325 w 4900473"/>
              <a:gd name="connsiteY18" fmla="*/ 932154 h 1127463"/>
              <a:gd name="connsiteX19" fmla="*/ 1278383 w 4900473"/>
              <a:gd name="connsiteY19" fmla="*/ 1038686 h 1127463"/>
              <a:gd name="connsiteX20" fmla="*/ 1180729 w 4900473"/>
              <a:gd name="connsiteY20" fmla="*/ 1083075 h 1127463"/>
              <a:gd name="connsiteX21" fmla="*/ 1065319 w 4900473"/>
              <a:gd name="connsiteY21" fmla="*/ 1083074 h 1127463"/>
              <a:gd name="connsiteX22" fmla="*/ 932154 w 4900473"/>
              <a:gd name="connsiteY22" fmla="*/ 985420 h 1127463"/>
              <a:gd name="connsiteX23" fmla="*/ 896643 w 4900473"/>
              <a:gd name="connsiteY23" fmla="*/ 861133 h 1127463"/>
              <a:gd name="connsiteX24" fmla="*/ 825622 w 4900473"/>
              <a:gd name="connsiteY24" fmla="*/ 887766 h 1127463"/>
              <a:gd name="connsiteX25" fmla="*/ 648068 w 4900473"/>
              <a:gd name="connsiteY25" fmla="*/ 914399 h 1127463"/>
              <a:gd name="connsiteX26" fmla="*/ 452760 w 4900473"/>
              <a:gd name="connsiteY26" fmla="*/ 1038686 h 1127463"/>
              <a:gd name="connsiteX27" fmla="*/ 417249 w 4900473"/>
              <a:gd name="connsiteY27" fmla="*/ 1074197 h 1127463"/>
              <a:gd name="connsiteX28" fmla="*/ 346228 w 4900473"/>
              <a:gd name="connsiteY28" fmla="*/ 1127463 h 1127463"/>
              <a:gd name="connsiteX29" fmla="*/ 0 w 4900473"/>
              <a:gd name="connsiteY29" fmla="*/ 1118585 h 1127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4900473" h="1127463">
                <a:moveTo>
                  <a:pt x="4900473" y="0"/>
                </a:moveTo>
                <a:cubicBezTo>
                  <a:pt x="4872360" y="8877"/>
                  <a:pt x="4881238" y="34030"/>
                  <a:pt x="4731797" y="106531"/>
                </a:cubicBezTo>
                <a:cubicBezTo>
                  <a:pt x="4693327" y="134644"/>
                  <a:pt x="4697765" y="165716"/>
                  <a:pt x="4660775" y="195308"/>
                </a:cubicBezTo>
                <a:cubicBezTo>
                  <a:pt x="4623785" y="224900"/>
                  <a:pt x="4552764" y="275206"/>
                  <a:pt x="4509855" y="284084"/>
                </a:cubicBezTo>
                <a:cubicBezTo>
                  <a:pt x="4466946" y="292962"/>
                  <a:pt x="4471385" y="322554"/>
                  <a:pt x="4429956" y="310717"/>
                </a:cubicBezTo>
                <a:cubicBezTo>
                  <a:pt x="4388527" y="298880"/>
                  <a:pt x="4305668" y="217502"/>
                  <a:pt x="4261280" y="213063"/>
                </a:cubicBezTo>
                <a:cubicBezTo>
                  <a:pt x="4216892" y="208624"/>
                  <a:pt x="4194698" y="211584"/>
                  <a:pt x="4136993" y="221941"/>
                </a:cubicBezTo>
                <a:cubicBezTo>
                  <a:pt x="4043778" y="216023"/>
                  <a:pt x="4123677" y="266329"/>
                  <a:pt x="3923929" y="301840"/>
                </a:cubicBezTo>
                <a:cubicBezTo>
                  <a:pt x="3839591" y="324034"/>
                  <a:pt x="3715304" y="297401"/>
                  <a:pt x="3551067" y="319595"/>
                </a:cubicBezTo>
                <a:cubicBezTo>
                  <a:pt x="3422341" y="334391"/>
                  <a:pt x="3200399" y="353626"/>
                  <a:pt x="3098306" y="372861"/>
                </a:cubicBezTo>
                <a:cubicBezTo>
                  <a:pt x="2996213" y="392096"/>
                  <a:pt x="2994732" y="406892"/>
                  <a:pt x="2920751" y="417249"/>
                </a:cubicBezTo>
                <a:cubicBezTo>
                  <a:pt x="2762433" y="460158"/>
                  <a:pt x="2866007" y="446841"/>
                  <a:pt x="2778710" y="470515"/>
                </a:cubicBezTo>
                <a:cubicBezTo>
                  <a:pt x="2719526" y="485311"/>
                  <a:pt x="2599676" y="514904"/>
                  <a:pt x="2539012" y="532659"/>
                </a:cubicBezTo>
                <a:cubicBezTo>
                  <a:pt x="2478348" y="550414"/>
                  <a:pt x="2447277" y="544495"/>
                  <a:pt x="2388092" y="577047"/>
                </a:cubicBezTo>
                <a:lnTo>
                  <a:pt x="2228294" y="719090"/>
                </a:lnTo>
                <a:lnTo>
                  <a:pt x="1997475" y="905522"/>
                </a:lnTo>
                <a:lnTo>
                  <a:pt x="1908697" y="1020931"/>
                </a:lnTo>
                <a:lnTo>
                  <a:pt x="1722267" y="905521"/>
                </a:lnTo>
                <a:cubicBezTo>
                  <a:pt x="1660123" y="923276"/>
                  <a:pt x="1562469" y="914399"/>
                  <a:pt x="1500325" y="932154"/>
                </a:cubicBezTo>
                <a:lnTo>
                  <a:pt x="1278383" y="1038686"/>
                </a:lnTo>
                <a:cubicBezTo>
                  <a:pt x="1251750" y="1015012"/>
                  <a:pt x="1207362" y="1106749"/>
                  <a:pt x="1180729" y="1083075"/>
                </a:cubicBezTo>
                <a:lnTo>
                  <a:pt x="1065319" y="1083074"/>
                </a:lnTo>
                <a:cubicBezTo>
                  <a:pt x="1006134" y="1062359"/>
                  <a:pt x="991339" y="1006135"/>
                  <a:pt x="932154" y="985420"/>
                </a:cubicBezTo>
                <a:lnTo>
                  <a:pt x="896643" y="861133"/>
                </a:lnTo>
                <a:lnTo>
                  <a:pt x="825622" y="887766"/>
                </a:lnTo>
                <a:lnTo>
                  <a:pt x="648068" y="914399"/>
                </a:lnTo>
                <a:cubicBezTo>
                  <a:pt x="596282" y="938073"/>
                  <a:pt x="500108" y="1022410"/>
                  <a:pt x="452760" y="1038686"/>
                </a:cubicBezTo>
                <a:cubicBezTo>
                  <a:pt x="405413" y="1054962"/>
                  <a:pt x="457198" y="1069758"/>
                  <a:pt x="417249" y="1074197"/>
                </a:cubicBezTo>
                <a:cubicBezTo>
                  <a:pt x="372861" y="1080115"/>
                  <a:pt x="390616" y="1121545"/>
                  <a:pt x="346228" y="1127463"/>
                </a:cubicBezTo>
                <a:lnTo>
                  <a:pt x="0" y="1118585"/>
                </a:lnTo>
              </a:path>
            </a:pathLst>
          </a:custGeom>
          <a:noFill/>
          <a:ln w="19050">
            <a:solidFill>
              <a:srgbClr val="00FF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5" name="Straight Connector 4"/>
          <p:cNvCxnSpPr/>
          <p:nvPr/>
        </p:nvCxnSpPr>
        <p:spPr>
          <a:xfrm flipH="1">
            <a:off x="1752600" y="2252416"/>
            <a:ext cx="152401" cy="1709984"/>
          </a:xfrm>
          <a:prstGeom prst="line">
            <a:avLst/>
          </a:prstGeom>
          <a:ln w="15875">
            <a:solidFill>
              <a:srgbClr val="FFFF00"/>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72836112"/>
      </p:ext>
    </p:extLst>
  </p:cSld>
  <p:clrMapOvr>
    <a:masterClrMapping/>
  </p:clrMapOvr>
  <p:timing>
    <p:tnLst>
      <p:par>
        <p:cTn id="1" dur="indefinite" restart="never" nodeType="tmRoot"/>
      </p:par>
    </p:tnLst>
  </p:timing>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685800" y="304800"/>
            <a:ext cx="7543800" cy="504679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3" name="TextBox 2"/>
          <p:cNvSpPr txBox="1"/>
          <p:nvPr/>
        </p:nvSpPr>
        <p:spPr>
          <a:xfrm>
            <a:off x="433388" y="5486400"/>
            <a:ext cx="8217990" cy="1015663"/>
          </a:xfrm>
          <a:prstGeom prst="rect">
            <a:avLst/>
          </a:prstGeom>
          <a:solidFill>
            <a:schemeClr val="tx1"/>
          </a:solidFill>
        </p:spPr>
        <p:txBody>
          <a:bodyPr wrap="square" rtlCol="0">
            <a:spAutoFit/>
          </a:bodyPr>
          <a:lstStyle/>
          <a:p>
            <a:pPr algn="just"/>
            <a:r>
              <a:rPr lang="en-US" sz="1200" dirty="0" smtClean="0">
                <a:solidFill>
                  <a:schemeClr val="bg1"/>
                </a:solidFill>
                <a:latin typeface="Arial" pitchFamily="34" charset="0"/>
                <a:cs typeface="Arial" pitchFamily="34" charset="0"/>
              </a:rPr>
              <a:t>The approximate location of this cross section of the city of New Orleans is shown as a yellow line on the previous slide.  This is an extremely exaggerated profile of the elevation differences – the vertical scale in is feet, while the horizontal scale is in miles.  The profile shows that the natural levee deposits of the river and those of the abandoned distributary channel support ridges that are above sea level.  It is the organic-rich swamp and marsh deposits that have subsided below sea level.</a:t>
            </a:r>
          </a:p>
        </p:txBody>
      </p:sp>
    </p:spTree>
    <p:extLst>
      <p:ext uri="{BB962C8B-B14F-4D97-AF65-F5344CB8AC3E}">
        <p14:creationId xmlns:p14="http://schemas.microsoft.com/office/powerpoint/2010/main" val="2325290989"/>
      </p:ext>
    </p:extLst>
  </p:cSld>
  <p:clrMapOvr>
    <a:masterClrMapping/>
  </p:clrMapOvr>
  <p:timing>
    <p:tnLst>
      <p:par>
        <p:cTn id="1" dur="indefinite" restart="never" nodeType="tmRoot"/>
      </p:par>
    </p:tnLst>
  </p:timing>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74" name="Picture 2"/>
          <p:cNvPicPr>
            <a:picLocks noChangeAspect="1" noChangeArrowheads="1"/>
          </p:cNvPicPr>
          <p:nvPr/>
        </p:nvPicPr>
        <p:blipFill rotWithShape="1">
          <a:blip r:embed="rId2">
            <a:extLst>
              <a:ext uri="{28A0092B-C50C-407E-A947-70E740481C1C}">
                <a14:useLocalDpi xmlns:a14="http://schemas.microsoft.com/office/drawing/2010/main" val="0"/>
              </a:ext>
            </a:extLst>
          </a:blip>
          <a:srcRect t="3648"/>
          <a:stretch/>
        </p:blipFill>
        <p:spPr bwMode="auto">
          <a:xfrm>
            <a:off x="1152144" y="284084"/>
            <a:ext cx="6866743" cy="48456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027" name="Picture 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117424" y="4815262"/>
            <a:ext cx="845208" cy="27193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3" name="Rectangle 2"/>
          <p:cNvSpPr/>
          <p:nvPr/>
        </p:nvSpPr>
        <p:spPr>
          <a:xfrm>
            <a:off x="1164949" y="284084"/>
            <a:ext cx="1898389" cy="816901"/>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TextBox 5"/>
          <p:cNvSpPr txBox="1"/>
          <p:nvPr/>
        </p:nvSpPr>
        <p:spPr>
          <a:xfrm>
            <a:off x="433388" y="5410200"/>
            <a:ext cx="8217990" cy="1200329"/>
          </a:xfrm>
          <a:prstGeom prst="rect">
            <a:avLst/>
          </a:prstGeom>
          <a:solidFill>
            <a:schemeClr val="tx1"/>
          </a:solidFill>
        </p:spPr>
        <p:txBody>
          <a:bodyPr wrap="square" rtlCol="0">
            <a:spAutoFit/>
          </a:bodyPr>
          <a:lstStyle/>
          <a:p>
            <a:pPr algn="just"/>
            <a:r>
              <a:rPr lang="en-US" sz="1200" dirty="0" smtClean="0">
                <a:solidFill>
                  <a:schemeClr val="bg1"/>
                </a:solidFill>
                <a:latin typeface="Arial" pitchFamily="34" charset="0"/>
                <a:cs typeface="Arial" pitchFamily="34" charset="0"/>
              </a:rPr>
              <a:t>This is the thickness contour map of the shallow peat deposits beneath the area of investigation.  The peat layer reaches a maximum thickness of 16 feet just beneath Bayou </a:t>
            </a:r>
            <a:r>
              <a:rPr lang="en-US" sz="1200" dirty="0" err="1" smtClean="0">
                <a:solidFill>
                  <a:schemeClr val="bg1"/>
                </a:solidFill>
                <a:latin typeface="Arial" pitchFamily="34" charset="0"/>
                <a:cs typeface="Arial" pitchFamily="34" charset="0"/>
              </a:rPr>
              <a:t>Bienvenue</a:t>
            </a:r>
            <a:r>
              <a:rPr lang="en-US" sz="1200" dirty="0" smtClean="0">
                <a:solidFill>
                  <a:schemeClr val="bg1"/>
                </a:solidFill>
                <a:latin typeface="Arial" pitchFamily="34" charset="0"/>
                <a:cs typeface="Arial" pitchFamily="34" charset="0"/>
              </a:rPr>
              <a:t>.  As previously discussed, the accumulation of peat is dependent on the creation of accommodation space by subsidence.  Just as with the larger scale evaluation of the thickness of the Holocene section as a whole, in this case thickness may be taken as a proxy for subsidence, and it would be correct to say the area around Bayou </a:t>
            </a:r>
            <a:r>
              <a:rPr lang="en-US" sz="1200" dirty="0" err="1" smtClean="0">
                <a:solidFill>
                  <a:schemeClr val="bg1"/>
                </a:solidFill>
                <a:latin typeface="Arial" pitchFamily="34" charset="0"/>
                <a:cs typeface="Arial" pitchFamily="34" charset="0"/>
              </a:rPr>
              <a:t>Bienvenue</a:t>
            </a:r>
            <a:r>
              <a:rPr lang="en-US" sz="1200" dirty="0" smtClean="0">
                <a:solidFill>
                  <a:schemeClr val="bg1"/>
                </a:solidFill>
                <a:latin typeface="Arial" pitchFamily="34" charset="0"/>
                <a:cs typeface="Arial" pitchFamily="34" charset="0"/>
              </a:rPr>
              <a:t> has subsided by at least 16 feet over  the past few thousand years.</a:t>
            </a:r>
          </a:p>
        </p:txBody>
      </p:sp>
      <p:sp>
        <p:nvSpPr>
          <p:cNvPr id="7" name="Freeform 6"/>
          <p:cNvSpPr/>
          <p:nvPr/>
        </p:nvSpPr>
        <p:spPr>
          <a:xfrm>
            <a:off x="4028267" y="2794977"/>
            <a:ext cx="1061634" cy="854990"/>
          </a:xfrm>
          <a:custGeom>
            <a:avLst/>
            <a:gdLst>
              <a:gd name="connsiteX0" fmla="*/ 0 w 1377950"/>
              <a:gd name="connsiteY0" fmla="*/ 133350 h 1085850"/>
              <a:gd name="connsiteX1" fmla="*/ 92075 w 1377950"/>
              <a:gd name="connsiteY1" fmla="*/ 1085850 h 1085850"/>
              <a:gd name="connsiteX2" fmla="*/ 1377950 w 1377950"/>
              <a:gd name="connsiteY2" fmla="*/ 962025 h 1085850"/>
              <a:gd name="connsiteX3" fmla="*/ 1295400 w 1377950"/>
              <a:gd name="connsiteY3" fmla="*/ 0 h 1085850"/>
              <a:gd name="connsiteX4" fmla="*/ 0 w 1377950"/>
              <a:gd name="connsiteY4" fmla="*/ 133350 h 10858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7950" h="1085850">
                <a:moveTo>
                  <a:pt x="0" y="133350"/>
                </a:moveTo>
                <a:lnTo>
                  <a:pt x="92075" y="1085850"/>
                </a:lnTo>
                <a:lnTo>
                  <a:pt x="1377950" y="962025"/>
                </a:lnTo>
                <a:lnTo>
                  <a:pt x="1295400" y="0"/>
                </a:lnTo>
                <a:lnTo>
                  <a:pt x="0" y="133350"/>
                </a:lnTo>
                <a:close/>
              </a:path>
            </a:pathLst>
          </a:custGeom>
          <a:noFill/>
          <a:ln w="190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8" name="TextBox 7"/>
          <p:cNvSpPr txBox="1"/>
          <p:nvPr/>
        </p:nvSpPr>
        <p:spPr>
          <a:xfrm>
            <a:off x="6705600" y="4871754"/>
            <a:ext cx="1134964" cy="215444"/>
          </a:xfrm>
          <a:prstGeom prst="rect">
            <a:avLst/>
          </a:prstGeom>
          <a:solidFill>
            <a:schemeClr val="tx1"/>
          </a:solidFill>
        </p:spPr>
        <p:txBody>
          <a:bodyPr wrap="square" rtlCol="0">
            <a:spAutoFit/>
          </a:bodyPr>
          <a:lstStyle/>
          <a:p>
            <a:r>
              <a:rPr lang="en-US" sz="800" dirty="0" smtClean="0">
                <a:solidFill>
                  <a:schemeClr val="bg1"/>
                </a:solidFill>
              </a:rPr>
              <a:t>ROGERS, et.al. 2008</a:t>
            </a:r>
            <a:endParaRPr lang="en-US" sz="800" dirty="0">
              <a:solidFill>
                <a:schemeClr val="bg1"/>
              </a:solidFill>
            </a:endParaRPr>
          </a:p>
        </p:txBody>
      </p:sp>
    </p:spTree>
    <p:extLst>
      <p:ext uri="{BB962C8B-B14F-4D97-AF65-F5344CB8AC3E}">
        <p14:creationId xmlns:p14="http://schemas.microsoft.com/office/powerpoint/2010/main" val="1999438224"/>
      </p:ext>
    </p:extLst>
  </p:cSld>
  <p:clrMapOvr>
    <a:masterClrMapping/>
  </p:clrMapOvr>
  <p:timing>
    <p:tnLst>
      <p:par>
        <p:cTn id="1" dur="indefinite" restart="never" nodeType="tmRoot"/>
      </p:par>
    </p:tnLst>
  </p:timing>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987552" y="256032"/>
            <a:ext cx="7271042" cy="5029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027" name="Picture 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987552" y="5009944"/>
            <a:ext cx="855626" cy="275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2" name="Freeform 1"/>
          <p:cNvSpPr/>
          <p:nvPr/>
        </p:nvSpPr>
        <p:spPr>
          <a:xfrm>
            <a:off x="4273192" y="2898493"/>
            <a:ext cx="1731936" cy="375834"/>
          </a:xfrm>
          <a:custGeom>
            <a:avLst/>
            <a:gdLst>
              <a:gd name="connsiteX0" fmla="*/ 1462088 w 2128838"/>
              <a:gd name="connsiteY0" fmla="*/ 38100 h 461963"/>
              <a:gd name="connsiteX1" fmla="*/ 1662113 w 2128838"/>
              <a:gd name="connsiteY1" fmla="*/ 47625 h 461963"/>
              <a:gd name="connsiteX2" fmla="*/ 1938338 w 2128838"/>
              <a:gd name="connsiteY2" fmla="*/ 71438 h 461963"/>
              <a:gd name="connsiteX3" fmla="*/ 2095500 w 2128838"/>
              <a:gd name="connsiteY3" fmla="*/ 95250 h 461963"/>
              <a:gd name="connsiteX4" fmla="*/ 2128838 w 2128838"/>
              <a:gd name="connsiteY4" fmla="*/ 161925 h 461963"/>
              <a:gd name="connsiteX5" fmla="*/ 1947863 w 2128838"/>
              <a:gd name="connsiteY5" fmla="*/ 242888 h 461963"/>
              <a:gd name="connsiteX6" fmla="*/ 1752600 w 2128838"/>
              <a:gd name="connsiteY6" fmla="*/ 300038 h 461963"/>
              <a:gd name="connsiteX7" fmla="*/ 1533525 w 2128838"/>
              <a:gd name="connsiteY7" fmla="*/ 385763 h 461963"/>
              <a:gd name="connsiteX8" fmla="*/ 1300163 w 2128838"/>
              <a:gd name="connsiteY8" fmla="*/ 461963 h 461963"/>
              <a:gd name="connsiteX9" fmla="*/ 1133475 w 2128838"/>
              <a:gd name="connsiteY9" fmla="*/ 461963 h 461963"/>
              <a:gd name="connsiteX10" fmla="*/ 976313 w 2128838"/>
              <a:gd name="connsiteY10" fmla="*/ 457200 h 461963"/>
              <a:gd name="connsiteX11" fmla="*/ 762000 w 2128838"/>
              <a:gd name="connsiteY11" fmla="*/ 385763 h 461963"/>
              <a:gd name="connsiteX12" fmla="*/ 576263 w 2128838"/>
              <a:gd name="connsiteY12" fmla="*/ 319088 h 461963"/>
              <a:gd name="connsiteX13" fmla="*/ 395288 w 2128838"/>
              <a:gd name="connsiteY13" fmla="*/ 257175 h 461963"/>
              <a:gd name="connsiteX14" fmla="*/ 266700 w 2128838"/>
              <a:gd name="connsiteY14" fmla="*/ 214313 h 461963"/>
              <a:gd name="connsiteX15" fmla="*/ 138113 w 2128838"/>
              <a:gd name="connsiteY15" fmla="*/ 195263 h 461963"/>
              <a:gd name="connsiteX16" fmla="*/ 42863 w 2128838"/>
              <a:gd name="connsiteY16" fmla="*/ 180975 h 461963"/>
              <a:gd name="connsiteX17" fmla="*/ 0 w 2128838"/>
              <a:gd name="connsiteY17" fmla="*/ 147638 h 461963"/>
              <a:gd name="connsiteX18" fmla="*/ 0 w 2128838"/>
              <a:gd name="connsiteY18" fmla="*/ 109538 h 461963"/>
              <a:gd name="connsiteX19" fmla="*/ 195263 w 2128838"/>
              <a:gd name="connsiteY19" fmla="*/ 100013 h 461963"/>
              <a:gd name="connsiteX20" fmla="*/ 409575 w 2128838"/>
              <a:gd name="connsiteY20" fmla="*/ 42863 h 461963"/>
              <a:gd name="connsiteX21" fmla="*/ 609600 w 2128838"/>
              <a:gd name="connsiteY21" fmla="*/ 0 h 461963"/>
              <a:gd name="connsiteX22" fmla="*/ 852488 w 2128838"/>
              <a:gd name="connsiteY22" fmla="*/ 9525 h 461963"/>
              <a:gd name="connsiteX23" fmla="*/ 1195388 w 2128838"/>
              <a:gd name="connsiteY23" fmla="*/ 23813 h 461963"/>
              <a:gd name="connsiteX24" fmla="*/ 1357313 w 2128838"/>
              <a:gd name="connsiteY24" fmla="*/ 33338 h 461963"/>
              <a:gd name="connsiteX25" fmla="*/ 1462088 w 2128838"/>
              <a:gd name="connsiteY25" fmla="*/ 38100 h 461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128838" h="461963">
                <a:moveTo>
                  <a:pt x="1462088" y="38100"/>
                </a:moveTo>
                <a:lnTo>
                  <a:pt x="1662113" y="47625"/>
                </a:lnTo>
                <a:lnTo>
                  <a:pt x="1938338" y="71438"/>
                </a:lnTo>
                <a:lnTo>
                  <a:pt x="2095500" y="95250"/>
                </a:lnTo>
                <a:lnTo>
                  <a:pt x="2128838" y="161925"/>
                </a:lnTo>
                <a:lnTo>
                  <a:pt x="1947863" y="242888"/>
                </a:lnTo>
                <a:lnTo>
                  <a:pt x="1752600" y="300038"/>
                </a:lnTo>
                <a:lnTo>
                  <a:pt x="1533525" y="385763"/>
                </a:lnTo>
                <a:lnTo>
                  <a:pt x="1300163" y="461963"/>
                </a:lnTo>
                <a:lnTo>
                  <a:pt x="1133475" y="461963"/>
                </a:lnTo>
                <a:lnTo>
                  <a:pt x="976313" y="457200"/>
                </a:lnTo>
                <a:lnTo>
                  <a:pt x="762000" y="385763"/>
                </a:lnTo>
                <a:lnTo>
                  <a:pt x="576263" y="319088"/>
                </a:lnTo>
                <a:lnTo>
                  <a:pt x="395288" y="257175"/>
                </a:lnTo>
                <a:lnTo>
                  <a:pt x="266700" y="214313"/>
                </a:lnTo>
                <a:lnTo>
                  <a:pt x="138113" y="195263"/>
                </a:lnTo>
                <a:lnTo>
                  <a:pt x="42863" y="180975"/>
                </a:lnTo>
                <a:lnTo>
                  <a:pt x="0" y="147638"/>
                </a:lnTo>
                <a:lnTo>
                  <a:pt x="0" y="109538"/>
                </a:lnTo>
                <a:lnTo>
                  <a:pt x="195263" y="100013"/>
                </a:lnTo>
                <a:lnTo>
                  <a:pt x="409575" y="42863"/>
                </a:lnTo>
                <a:lnTo>
                  <a:pt x="609600" y="0"/>
                </a:lnTo>
                <a:lnTo>
                  <a:pt x="852488" y="9525"/>
                </a:lnTo>
                <a:lnTo>
                  <a:pt x="1195388" y="23813"/>
                </a:lnTo>
                <a:lnTo>
                  <a:pt x="1357313" y="33338"/>
                </a:lnTo>
                <a:lnTo>
                  <a:pt x="1462088" y="38100"/>
                </a:lnTo>
                <a:close/>
              </a:path>
            </a:pathLst>
          </a:custGeom>
          <a:noFill/>
          <a:ln w="12700">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Freeform 2"/>
          <p:cNvSpPr/>
          <p:nvPr/>
        </p:nvSpPr>
        <p:spPr>
          <a:xfrm>
            <a:off x="7357355" y="2348303"/>
            <a:ext cx="0" cy="0"/>
          </a:xfrm>
          <a:custGeom>
            <a:avLst/>
            <a:gdLst>
              <a:gd name="connsiteX0" fmla="*/ 0 w 0"/>
              <a:gd name="connsiteY0" fmla="*/ 0 h 0"/>
              <a:gd name="connsiteX1" fmla="*/ 0 w 0"/>
              <a:gd name="connsiteY1" fmla="*/ 0 h 0"/>
              <a:gd name="connsiteX2" fmla="*/ 0 w 0"/>
              <a:gd name="connsiteY2" fmla="*/ 0 h 0"/>
            </a:gdLst>
            <a:ahLst/>
            <a:cxnLst>
              <a:cxn ang="0">
                <a:pos x="connsiteX0" y="connsiteY0"/>
              </a:cxn>
              <a:cxn ang="0">
                <a:pos x="connsiteX1" y="connsiteY1"/>
              </a:cxn>
              <a:cxn ang="0">
                <a:pos x="connsiteX2" y="connsiteY2"/>
              </a:cxn>
            </a:cxnLst>
            <a:rect l="l" t="t" r="r" b="b"/>
            <a:pathLst>
              <a:path>
                <a:moveTo>
                  <a:pt x="0" y="0"/>
                </a:moveTo>
                <a:lnTo>
                  <a:pt x="0" y="0"/>
                </a:lnTo>
                <a:lnTo>
                  <a:pt x="0" y="0"/>
                </a:lnTo>
                <a:close/>
              </a:path>
            </a:pathLst>
          </a:custGeom>
          <a:noFill/>
          <a:ln w="12700">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4" name="Freeform 3"/>
          <p:cNvSpPr/>
          <p:nvPr/>
        </p:nvSpPr>
        <p:spPr>
          <a:xfrm>
            <a:off x="4075590" y="2332805"/>
            <a:ext cx="3312762" cy="1348353"/>
          </a:xfrm>
          <a:custGeom>
            <a:avLst/>
            <a:gdLst>
              <a:gd name="connsiteX0" fmla="*/ 4043362 w 4071937"/>
              <a:gd name="connsiteY0" fmla="*/ 9525 h 1657350"/>
              <a:gd name="connsiteX1" fmla="*/ 3752850 w 4071937"/>
              <a:gd name="connsiteY1" fmla="*/ 33338 h 1657350"/>
              <a:gd name="connsiteX2" fmla="*/ 3429000 w 4071937"/>
              <a:gd name="connsiteY2" fmla="*/ 114300 h 1657350"/>
              <a:gd name="connsiteX3" fmla="*/ 3186112 w 4071937"/>
              <a:gd name="connsiteY3" fmla="*/ 152400 h 1657350"/>
              <a:gd name="connsiteX4" fmla="*/ 3105150 w 4071937"/>
              <a:gd name="connsiteY4" fmla="*/ 152400 h 1657350"/>
              <a:gd name="connsiteX5" fmla="*/ 3062287 w 4071937"/>
              <a:gd name="connsiteY5" fmla="*/ 128588 h 1657350"/>
              <a:gd name="connsiteX6" fmla="*/ 3062287 w 4071937"/>
              <a:gd name="connsiteY6" fmla="*/ 128588 h 1657350"/>
              <a:gd name="connsiteX7" fmla="*/ 3043237 w 4071937"/>
              <a:gd name="connsiteY7" fmla="*/ 19050 h 1657350"/>
              <a:gd name="connsiteX8" fmla="*/ 3019425 w 4071937"/>
              <a:gd name="connsiteY8" fmla="*/ 0 h 1657350"/>
              <a:gd name="connsiteX9" fmla="*/ 2957512 w 4071937"/>
              <a:gd name="connsiteY9" fmla="*/ 71438 h 1657350"/>
              <a:gd name="connsiteX10" fmla="*/ 2871787 w 4071937"/>
              <a:gd name="connsiteY10" fmla="*/ 157163 h 1657350"/>
              <a:gd name="connsiteX11" fmla="*/ 2819400 w 4071937"/>
              <a:gd name="connsiteY11" fmla="*/ 280988 h 1657350"/>
              <a:gd name="connsiteX12" fmla="*/ 2728912 w 4071937"/>
              <a:gd name="connsiteY12" fmla="*/ 466725 h 1657350"/>
              <a:gd name="connsiteX13" fmla="*/ 2614612 w 4071937"/>
              <a:gd name="connsiteY13" fmla="*/ 557213 h 1657350"/>
              <a:gd name="connsiteX14" fmla="*/ 2490787 w 4071937"/>
              <a:gd name="connsiteY14" fmla="*/ 628650 h 1657350"/>
              <a:gd name="connsiteX15" fmla="*/ 2314575 w 4071937"/>
              <a:gd name="connsiteY15" fmla="*/ 642938 h 1657350"/>
              <a:gd name="connsiteX16" fmla="*/ 2071687 w 4071937"/>
              <a:gd name="connsiteY16" fmla="*/ 571500 h 1657350"/>
              <a:gd name="connsiteX17" fmla="*/ 1857375 w 4071937"/>
              <a:gd name="connsiteY17" fmla="*/ 538163 h 1657350"/>
              <a:gd name="connsiteX18" fmla="*/ 1743075 w 4071937"/>
              <a:gd name="connsiteY18" fmla="*/ 519113 h 1657350"/>
              <a:gd name="connsiteX19" fmla="*/ 1504950 w 4071937"/>
              <a:gd name="connsiteY19" fmla="*/ 528638 h 1657350"/>
              <a:gd name="connsiteX20" fmla="*/ 1343025 w 4071937"/>
              <a:gd name="connsiteY20" fmla="*/ 571500 h 1657350"/>
              <a:gd name="connsiteX21" fmla="*/ 1162050 w 4071937"/>
              <a:gd name="connsiteY21" fmla="*/ 628650 h 1657350"/>
              <a:gd name="connsiteX22" fmla="*/ 976312 w 4071937"/>
              <a:gd name="connsiteY22" fmla="*/ 661988 h 1657350"/>
              <a:gd name="connsiteX23" fmla="*/ 809625 w 4071937"/>
              <a:gd name="connsiteY23" fmla="*/ 666750 h 1657350"/>
              <a:gd name="connsiteX24" fmla="*/ 700087 w 4071937"/>
              <a:gd name="connsiteY24" fmla="*/ 661988 h 1657350"/>
              <a:gd name="connsiteX25" fmla="*/ 600075 w 4071937"/>
              <a:gd name="connsiteY25" fmla="*/ 671513 h 1657350"/>
              <a:gd name="connsiteX26" fmla="*/ 504825 w 4071937"/>
              <a:gd name="connsiteY26" fmla="*/ 709613 h 1657350"/>
              <a:gd name="connsiteX27" fmla="*/ 314325 w 4071937"/>
              <a:gd name="connsiteY27" fmla="*/ 742950 h 1657350"/>
              <a:gd name="connsiteX28" fmla="*/ 95250 w 4071937"/>
              <a:gd name="connsiteY28" fmla="*/ 714375 h 1657350"/>
              <a:gd name="connsiteX29" fmla="*/ 0 w 4071937"/>
              <a:gd name="connsiteY29" fmla="*/ 728663 h 1657350"/>
              <a:gd name="connsiteX30" fmla="*/ 0 w 4071937"/>
              <a:gd name="connsiteY30" fmla="*/ 776288 h 1657350"/>
              <a:gd name="connsiteX31" fmla="*/ 76200 w 4071937"/>
              <a:gd name="connsiteY31" fmla="*/ 866775 h 1657350"/>
              <a:gd name="connsiteX32" fmla="*/ 295275 w 4071937"/>
              <a:gd name="connsiteY32" fmla="*/ 938213 h 1657350"/>
              <a:gd name="connsiteX33" fmla="*/ 595312 w 4071937"/>
              <a:gd name="connsiteY33" fmla="*/ 1066800 h 1657350"/>
              <a:gd name="connsiteX34" fmla="*/ 828675 w 4071937"/>
              <a:gd name="connsiteY34" fmla="*/ 1219200 h 1657350"/>
              <a:gd name="connsiteX35" fmla="*/ 1095375 w 4071937"/>
              <a:gd name="connsiteY35" fmla="*/ 1333500 h 1657350"/>
              <a:gd name="connsiteX36" fmla="*/ 1390650 w 4071937"/>
              <a:gd name="connsiteY36" fmla="*/ 1433513 h 1657350"/>
              <a:gd name="connsiteX37" fmla="*/ 1719262 w 4071937"/>
              <a:gd name="connsiteY37" fmla="*/ 1443038 h 1657350"/>
              <a:gd name="connsiteX38" fmla="*/ 1771650 w 4071937"/>
              <a:gd name="connsiteY38" fmla="*/ 1447800 h 1657350"/>
              <a:gd name="connsiteX39" fmla="*/ 2009775 w 4071937"/>
              <a:gd name="connsiteY39" fmla="*/ 1476375 h 1657350"/>
              <a:gd name="connsiteX40" fmla="*/ 2395537 w 4071937"/>
              <a:gd name="connsiteY40" fmla="*/ 1566863 h 1657350"/>
              <a:gd name="connsiteX41" fmla="*/ 2676525 w 4071937"/>
              <a:gd name="connsiteY41" fmla="*/ 1624013 h 1657350"/>
              <a:gd name="connsiteX42" fmla="*/ 2933700 w 4071937"/>
              <a:gd name="connsiteY42" fmla="*/ 1657350 h 1657350"/>
              <a:gd name="connsiteX43" fmla="*/ 3190875 w 4071937"/>
              <a:gd name="connsiteY43" fmla="*/ 1647825 h 1657350"/>
              <a:gd name="connsiteX44" fmla="*/ 3424237 w 4071937"/>
              <a:gd name="connsiteY44" fmla="*/ 1576388 h 1657350"/>
              <a:gd name="connsiteX45" fmla="*/ 3586162 w 4071937"/>
              <a:gd name="connsiteY45" fmla="*/ 1490663 h 1657350"/>
              <a:gd name="connsiteX46" fmla="*/ 3738562 w 4071937"/>
              <a:gd name="connsiteY46" fmla="*/ 1438275 h 1657350"/>
              <a:gd name="connsiteX47" fmla="*/ 3924300 w 4071937"/>
              <a:gd name="connsiteY47" fmla="*/ 1447800 h 1657350"/>
              <a:gd name="connsiteX48" fmla="*/ 4071937 w 4071937"/>
              <a:gd name="connsiteY48" fmla="*/ 1476375 h 1657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4071937" h="1657350">
                <a:moveTo>
                  <a:pt x="4043362" y="9525"/>
                </a:moveTo>
                <a:lnTo>
                  <a:pt x="3752850" y="33338"/>
                </a:lnTo>
                <a:lnTo>
                  <a:pt x="3429000" y="114300"/>
                </a:lnTo>
                <a:lnTo>
                  <a:pt x="3186112" y="152400"/>
                </a:lnTo>
                <a:lnTo>
                  <a:pt x="3105150" y="152400"/>
                </a:lnTo>
                <a:lnTo>
                  <a:pt x="3062287" y="128588"/>
                </a:lnTo>
                <a:lnTo>
                  <a:pt x="3062287" y="128588"/>
                </a:lnTo>
                <a:lnTo>
                  <a:pt x="3043237" y="19050"/>
                </a:lnTo>
                <a:lnTo>
                  <a:pt x="3019425" y="0"/>
                </a:lnTo>
                <a:lnTo>
                  <a:pt x="2957512" y="71438"/>
                </a:lnTo>
                <a:lnTo>
                  <a:pt x="2871787" y="157163"/>
                </a:lnTo>
                <a:lnTo>
                  <a:pt x="2819400" y="280988"/>
                </a:lnTo>
                <a:lnTo>
                  <a:pt x="2728912" y="466725"/>
                </a:lnTo>
                <a:lnTo>
                  <a:pt x="2614612" y="557213"/>
                </a:lnTo>
                <a:lnTo>
                  <a:pt x="2490787" y="628650"/>
                </a:lnTo>
                <a:lnTo>
                  <a:pt x="2314575" y="642938"/>
                </a:lnTo>
                <a:lnTo>
                  <a:pt x="2071687" y="571500"/>
                </a:lnTo>
                <a:lnTo>
                  <a:pt x="1857375" y="538163"/>
                </a:lnTo>
                <a:lnTo>
                  <a:pt x="1743075" y="519113"/>
                </a:lnTo>
                <a:lnTo>
                  <a:pt x="1504950" y="528638"/>
                </a:lnTo>
                <a:lnTo>
                  <a:pt x="1343025" y="571500"/>
                </a:lnTo>
                <a:lnTo>
                  <a:pt x="1162050" y="628650"/>
                </a:lnTo>
                <a:lnTo>
                  <a:pt x="976312" y="661988"/>
                </a:lnTo>
                <a:lnTo>
                  <a:pt x="809625" y="666750"/>
                </a:lnTo>
                <a:lnTo>
                  <a:pt x="700087" y="661988"/>
                </a:lnTo>
                <a:lnTo>
                  <a:pt x="600075" y="671513"/>
                </a:lnTo>
                <a:lnTo>
                  <a:pt x="504825" y="709613"/>
                </a:lnTo>
                <a:lnTo>
                  <a:pt x="314325" y="742950"/>
                </a:lnTo>
                <a:lnTo>
                  <a:pt x="95250" y="714375"/>
                </a:lnTo>
                <a:lnTo>
                  <a:pt x="0" y="728663"/>
                </a:lnTo>
                <a:lnTo>
                  <a:pt x="0" y="776288"/>
                </a:lnTo>
                <a:lnTo>
                  <a:pt x="76200" y="866775"/>
                </a:lnTo>
                <a:lnTo>
                  <a:pt x="295275" y="938213"/>
                </a:lnTo>
                <a:lnTo>
                  <a:pt x="595312" y="1066800"/>
                </a:lnTo>
                <a:lnTo>
                  <a:pt x="828675" y="1219200"/>
                </a:lnTo>
                <a:lnTo>
                  <a:pt x="1095375" y="1333500"/>
                </a:lnTo>
                <a:lnTo>
                  <a:pt x="1390650" y="1433513"/>
                </a:lnTo>
                <a:lnTo>
                  <a:pt x="1719262" y="1443038"/>
                </a:lnTo>
                <a:lnTo>
                  <a:pt x="1771650" y="1447800"/>
                </a:lnTo>
                <a:lnTo>
                  <a:pt x="2009775" y="1476375"/>
                </a:lnTo>
                <a:lnTo>
                  <a:pt x="2395537" y="1566863"/>
                </a:lnTo>
                <a:lnTo>
                  <a:pt x="2676525" y="1624013"/>
                </a:lnTo>
                <a:lnTo>
                  <a:pt x="2933700" y="1657350"/>
                </a:lnTo>
                <a:lnTo>
                  <a:pt x="3190875" y="1647825"/>
                </a:lnTo>
                <a:lnTo>
                  <a:pt x="3424237" y="1576388"/>
                </a:lnTo>
                <a:lnTo>
                  <a:pt x="3586162" y="1490663"/>
                </a:lnTo>
                <a:lnTo>
                  <a:pt x="3738562" y="1438275"/>
                </a:lnTo>
                <a:lnTo>
                  <a:pt x="3924300" y="1447800"/>
                </a:lnTo>
                <a:lnTo>
                  <a:pt x="4071937" y="1476375"/>
                </a:lnTo>
              </a:path>
            </a:pathLst>
          </a:custGeom>
          <a:noFill/>
          <a:ln w="12700">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Freeform 4"/>
          <p:cNvSpPr/>
          <p:nvPr/>
        </p:nvSpPr>
        <p:spPr>
          <a:xfrm>
            <a:off x="3812118" y="1263422"/>
            <a:ext cx="3831955" cy="2832316"/>
          </a:xfrm>
          <a:custGeom>
            <a:avLst/>
            <a:gdLst>
              <a:gd name="connsiteX0" fmla="*/ 4691062 w 4710112"/>
              <a:gd name="connsiteY0" fmla="*/ 3481388 h 3481388"/>
              <a:gd name="connsiteX1" fmla="*/ 4500562 w 4710112"/>
              <a:gd name="connsiteY1" fmla="*/ 3405188 h 3481388"/>
              <a:gd name="connsiteX2" fmla="*/ 4462462 w 4710112"/>
              <a:gd name="connsiteY2" fmla="*/ 3348038 h 3481388"/>
              <a:gd name="connsiteX3" fmla="*/ 4424362 w 4710112"/>
              <a:gd name="connsiteY3" fmla="*/ 3224213 h 3481388"/>
              <a:gd name="connsiteX4" fmla="*/ 4362450 w 4710112"/>
              <a:gd name="connsiteY4" fmla="*/ 3119438 h 3481388"/>
              <a:gd name="connsiteX5" fmla="*/ 4233862 w 4710112"/>
              <a:gd name="connsiteY5" fmla="*/ 3090863 h 3481388"/>
              <a:gd name="connsiteX6" fmla="*/ 4090987 w 4710112"/>
              <a:gd name="connsiteY6" fmla="*/ 3119438 h 3481388"/>
              <a:gd name="connsiteX7" fmla="*/ 3952875 w 4710112"/>
              <a:gd name="connsiteY7" fmla="*/ 3176588 h 3481388"/>
              <a:gd name="connsiteX8" fmla="*/ 3833812 w 4710112"/>
              <a:gd name="connsiteY8" fmla="*/ 3257550 h 3481388"/>
              <a:gd name="connsiteX9" fmla="*/ 3657600 w 4710112"/>
              <a:gd name="connsiteY9" fmla="*/ 3314700 h 3481388"/>
              <a:gd name="connsiteX10" fmla="*/ 3500437 w 4710112"/>
              <a:gd name="connsiteY10" fmla="*/ 3348038 h 3481388"/>
              <a:gd name="connsiteX11" fmla="*/ 3276600 w 4710112"/>
              <a:gd name="connsiteY11" fmla="*/ 3367088 h 3481388"/>
              <a:gd name="connsiteX12" fmla="*/ 3000375 w 4710112"/>
              <a:gd name="connsiteY12" fmla="*/ 3343275 h 3481388"/>
              <a:gd name="connsiteX13" fmla="*/ 2795587 w 4710112"/>
              <a:gd name="connsiteY13" fmla="*/ 3295650 h 3481388"/>
              <a:gd name="connsiteX14" fmla="*/ 2619375 w 4710112"/>
              <a:gd name="connsiteY14" fmla="*/ 3257550 h 3481388"/>
              <a:gd name="connsiteX15" fmla="*/ 2443162 w 4710112"/>
              <a:gd name="connsiteY15" fmla="*/ 3238500 h 3481388"/>
              <a:gd name="connsiteX16" fmla="*/ 2224087 w 4710112"/>
              <a:gd name="connsiteY16" fmla="*/ 3209925 h 3481388"/>
              <a:gd name="connsiteX17" fmla="*/ 2085975 w 4710112"/>
              <a:gd name="connsiteY17" fmla="*/ 3181350 h 3481388"/>
              <a:gd name="connsiteX18" fmla="*/ 2024062 w 4710112"/>
              <a:gd name="connsiteY18" fmla="*/ 3071813 h 3481388"/>
              <a:gd name="connsiteX19" fmla="*/ 1971675 w 4710112"/>
              <a:gd name="connsiteY19" fmla="*/ 2919413 h 3481388"/>
              <a:gd name="connsiteX20" fmla="*/ 1947862 w 4710112"/>
              <a:gd name="connsiteY20" fmla="*/ 2886075 h 3481388"/>
              <a:gd name="connsiteX21" fmla="*/ 1866900 w 4710112"/>
              <a:gd name="connsiteY21" fmla="*/ 2881313 h 3481388"/>
              <a:gd name="connsiteX22" fmla="*/ 1685925 w 4710112"/>
              <a:gd name="connsiteY22" fmla="*/ 2957513 h 3481388"/>
              <a:gd name="connsiteX23" fmla="*/ 1519237 w 4710112"/>
              <a:gd name="connsiteY23" fmla="*/ 3090863 h 3481388"/>
              <a:gd name="connsiteX24" fmla="*/ 1362075 w 4710112"/>
              <a:gd name="connsiteY24" fmla="*/ 3162300 h 3481388"/>
              <a:gd name="connsiteX25" fmla="*/ 1257300 w 4710112"/>
              <a:gd name="connsiteY25" fmla="*/ 3167063 h 3481388"/>
              <a:gd name="connsiteX26" fmla="*/ 1090612 w 4710112"/>
              <a:gd name="connsiteY26" fmla="*/ 3114675 h 3481388"/>
              <a:gd name="connsiteX27" fmla="*/ 909637 w 4710112"/>
              <a:gd name="connsiteY27" fmla="*/ 3014663 h 3481388"/>
              <a:gd name="connsiteX28" fmla="*/ 742950 w 4710112"/>
              <a:gd name="connsiteY28" fmla="*/ 2924175 h 3481388"/>
              <a:gd name="connsiteX29" fmla="*/ 595312 w 4710112"/>
              <a:gd name="connsiteY29" fmla="*/ 2838450 h 3481388"/>
              <a:gd name="connsiteX30" fmla="*/ 433387 w 4710112"/>
              <a:gd name="connsiteY30" fmla="*/ 2800350 h 3481388"/>
              <a:gd name="connsiteX31" fmla="*/ 300037 w 4710112"/>
              <a:gd name="connsiteY31" fmla="*/ 2743200 h 3481388"/>
              <a:gd name="connsiteX32" fmla="*/ 171450 w 4710112"/>
              <a:gd name="connsiteY32" fmla="*/ 2662238 h 3481388"/>
              <a:gd name="connsiteX33" fmla="*/ 109537 w 4710112"/>
              <a:gd name="connsiteY33" fmla="*/ 2614613 h 3481388"/>
              <a:gd name="connsiteX34" fmla="*/ 33337 w 4710112"/>
              <a:gd name="connsiteY34" fmla="*/ 2495550 h 3481388"/>
              <a:gd name="connsiteX35" fmla="*/ 4762 w 4710112"/>
              <a:gd name="connsiteY35" fmla="*/ 2405063 h 3481388"/>
              <a:gd name="connsiteX36" fmla="*/ 0 w 4710112"/>
              <a:gd name="connsiteY36" fmla="*/ 2290763 h 3481388"/>
              <a:gd name="connsiteX37" fmla="*/ 33337 w 4710112"/>
              <a:gd name="connsiteY37" fmla="*/ 2143125 h 3481388"/>
              <a:gd name="connsiteX38" fmla="*/ 85725 w 4710112"/>
              <a:gd name="connsiteY38" fmla="*/ 2052638 h 3481388"/>
              <a:gd name="connsiteX39" fmla="*/ 176212 w 4710112"/>
              <a:gd name="connsiteY39" fmla="*/ 1966913 h 3481388"/>
              <a:gd name="connsiteX40" fmla="*/ 309562 w 4710112"/>
              <a:gd name="connsiteY40" fmla="*/ 1900238 h 3481388"/>
              <a:gd name="connsiteX41" fmla="*/ 509587 w 4710112"/>
              <a:gd name="connsiteY41" fmla="*/ 1924050 h 3481388"/>
              <a:gd name="connsiteX42" fmla="*/ 652462 w 4710112"/>
              <a:gd name="connsiteY42" fmla="*/ 1962150 h 3481388"/>
              <a:gd name="connsiteX43" fmla="*/ 781050 w 4710112"/>
              <a:gd name="connsiteY43" fmla="*/ 1947863 h 3481388"/>
              <a:gd name="connsiteX44" fmla="*/ 971550 w 4710112"/>
              <a:gd name="connsiteY44" fmla="*/ 1895475 h 3481388"/>
              <a:gd name="connsiteX45" fmla="*/ 1214437 w 4710112"/>
              <a:gd name="connsiteY45" fmla="*/ 1905000 h 3481388"/>
              <a:gd name="connsiteX46" fmla="*/ 1390650 w 4710112"/>
              <a:gd name="connsiteY46" fmla="*/ 1871663 h 3481388"/>
              <a:gd name="connsiteX47" fmla="*/ 1619250 w 4710112"/>
              <a:gd name="connsiteY47" fmla="*/ 1781175 h 3481388"/>
              <a:gd name="connsiteX48" fmla="*/ 1933575 w 4710112"/>
              <a:gd name="connsiteY48" fmla="*/ 1714500 h 3481388"/>
              <a:gd name="connsiteX49" fmla="*/ 1981200 w 4710112"/>
              <a:gd name="connsiteY49" fmla="*/ 1719263 h 3481388"/>
              <a:gd name="connsiteX50" fmla="*/ 2138362 w 4710112"/>
              <a:gd name="connsiteY50" fmla="*/ 1724025 h 3481388"/>
              <a:gd name="connsiteX51" fmla="*/ 2390775 w 4710112"/>
              <a:gd name="connsiteY51" fmla="*/ 1781175 h 3481388"/>
              <a:gd name="connsiteX52" fmla="*/ 2571750 w 4710112"/>
              <a:gd name="connsiteY52" fmla="*/ 1819275 h 3481388"/>
              <a:gd name="connsiteX53" fmla="*/ 2681287 w 4710112"/>
              <a:gd name="connsiteY53" fmla="*/ 1833563 h 3481388"/>
              <a:gd name="connsiteX54" fmla="*/ 2828925 w 4710112"/>
              <a:gd name="connsiteY54" fmla="*/ 1762125 h 3481388"/>
              <a:gd name="connsiteX55" fmla="*/ 2933700 w 4710112"/>
              <a:gd name="connsiteY55" fmla="*/ 1604963 h 3481388"/>
              <a:gd name="connsiteX56" fmla="*/ 2995612 w 4710112"/>
              <a:gd name="connsiteY56" fmla="*/ 1409700 h 3481388"/>
              <a:gd name="connsiteX57" fmla="*/ 3062287 w 4710112"/>
              <a:gd name="connsiteY57" fmla="*/ 1252538 h 3481388"/>
              <a:gd name="connsiteX58" fmla="*/ 3162300 w 4710112"/>
              <a:gd name="connsiteY58" fmla="*/ 1104900 h 3481388"/>
              <a:gd name="connsiteX59" fmla="*/ 3276600 w 4710112"/>
              <a:gd name="connsiteY59" fmla="*/ 985838 h 3481388"/>
              <a:gd name="connsiteX60" fmla="*/ 3333750 w 4710112"/>
              <a:gd name="connsiteY60" fmla="*/ 923925 h 3481388"/>
              <a:gd name="connsiteX61" fmla="*/ 3386137 w 4710112"/>
              <a:gd name="connsiteY61" fmla="*/ 852488 h 3481388"/>
              <a:gd name="connsiteX62" fmla="*/ 3443287 w 4710112"/>
              <a:gd name="connsiteY62" fmla="*/ 828675 h 3481388"/>
              <a:gd name="connsiteX63" fmla="*/ 3452812 w 4710112"/>
              <a:gd name="connsiteY63" fmla="*/ 871538 h 3481388"/>
              <a:gd name="connsiteX64" fmla="*/ 3424237 w 4710112"/>
              <a:gd name="connsiteY64" fmla="*/ 938213 h 3481388"/>
              <a:gd name="connsiteX65" fmla="*/ 3448050 w 4710112"/>
              <a:gd name="connsiteY65" fmla="*/ 1023938 h 3481388"/>
              <a:gd name="connsiteX66" fmla="*/ 3429000 w 4710112"/>
              <a:gd name="connsiteY66" fmla="*/ 1104900 h 3481388"/>
              <a:gd name="connsiteX67" fmla="*/ 3452812 w 4710112"/>
              <a:gd name="connsiteY67" fmla="*/ 1185863 h 3481388"/>
              <a:gd name="connsiteX68" fmla="*/ 3448050 w 4710112"/>
              <a:gd name="connsiteY68" fmla="*/ 1247775 h 3481388"/>
              <a:gd name="connsiteX69" fmla="*/ 3476625 w 4710112"/>
              <a:gd name="connsiteY69" fmla="*/ 1304925 h 3481388"/>
              <a:gd name="connsiteX70" fmla="*/ 3562350 w 4710112"/>
              <a:gd name="connsiteY70" fmla="*/ 1243013 h 3481388"/>
              <a:gd name="connsiteX71" fmla="*/ 3643312 w 4710112"/>
              <a:gd name="connsiteY71" fmla="*/ 1219200 h 3481388"/>
              <a:gd name="connsiteX72" fmla="*/ 3810000 w 4710112"/>
              <a:gd name="connsiteY72" fmla="*/ 1214438 h 3481388"/>
              <a:gd name="connsiteX73" fmla="*/ 3914775 w 4710112"/>
              <a:gd name="connsiteY73" fmla="*/ 1138238 h 3481388"/>
              <a:gd name="connsiteX74" fmla="*/ 4043362 w 4710112"/>
              <a:gd name="connsiteY74" fmla="*/ 1104900 h 3481388"/>
              <a:gd name="connsiteX75" fmla="*/ 4205287 w 4710112"/>
              <a:gd name="connsiteY75" fmla="*/ 1166813 h 3481388"/>
              <a:gd name="connsiteX76" fmla="*/ 4295775 w 4710112"/>
              <a:gd name="connsiteY76" fmla="*/ 1162050 h 3481388"/>
              <a:gd name="connsiteX77" fmla="*/ 4348162 w 4710112"/>
              <a:gd name="connsiteY77" fmla="*/ 1095375 h 3481388"/>
              <a:gd name="connsiteX78" fmla="*/ 4329112 w 4710112"/>
              <a:gd name="connsiteY78" fmla="*/ 1023938 h 3481388"/>
              <a:gd name="connsiteX79" fmla="*/ 4267200 w 4710112"/>
              <a:gd name="connsiteY79" fmla="*/ 971550 h 3481388"/>
              <a:gd name="connsiteX80" fmla="*/ 4157662 w 4710112"/>
              <a:gd name="connsiteY80" fmla="*/ 938213 h 3481388"/>
              <a:gd name="connsiteX81" fmla="*/ 4114800 w 4710112"/>
              <a:gd name="connsiteY81" fmla="*/ 895350 h 3481388"/>
              <a:gd name="connsiteX82" fmla="*/ 4052887 w 4710112"/>
              <a:gd name="connsiteY82" fmla="*/ 790575 h 3481388"/>
              <a:gd name="connsiteX83" fmla="*/ 3962400 w 4710112"/>
              <a:gd name="connsiteY83" fmla="*/ 757238 h 3481388"/>
              <a:gd name="connsiteX84" fmla="*/ 3838575 w 4710112"/>
              <a:gd name="connsiteY84" fmla="*/ 747713 h 3481388"/>
              <a:gd name="connsiteX85" fmla="*/ 3771900 w 4710112"/>
              <a:gd name="connsiteY85" fmla="*/ 704850 h 3481388"/>
              <a:gd name="connsiteX86" fmla="*/ 3738562 w 4710112"/>
              <a:gd name="connsiteY86" fmla="*/ 638175 h 3481388"/>
              <a:gd name="connsiteX87" fmla="*/ 3810000 w 4710112"/>
              <a:gd name="connsiteY87" fmla="*/ 566738 h 3481388"/>
              <a:gd name="connsiteX88" fmla="*/ 3933825 w 4710112"/>
              <a:gd name="connsiteY88" fmla="*/ 557213 h 3481388"/>
              <a:gd name="connsiteX89" fmla="*/ 4090987 w 4710112"/>
              <a:gd name="connsiteY89" fmla="*/ 623888 h 3481388"/>
              <a:gd name="connsiteX90" fmla="*/ 4148137 w 4710112"/>
              <a:gd name="connsiteY90" fmla="*/ 581025 h 3481388"/>
              <a:gd name="connsiteX91" fmla="*/ 4195762 w 4710112"/>
              <a:gd name="connsiteY91" fmla="*/ 428625 h 3481388"/>
              <a:gd name="connsiteX92" fmla="*/ 4176712 w 4710112"/>
              <a:gd name="connsiteY92" fmla="*/ 247650 h 3481388"/>
              <a:gd name="connsiteX93" fmla="*/ 4186237 w 4710112"/>
              <a:gd name="connsiteY93" fmla="*/ 142875 h 3481388"/>
              <a:gd name="connsiteX94" fmla="*/ 4214812 w 4710112"/>
              <a:gd name="connsiteY94" fmla="*/ 19050 h 3481388"/>
              <a:gd name="connsiteX95" fmla="*/ 4271962 w 4710112"/>
              <a:gd name="connsiteY95" fmla="*/ 0 h 3481388"/>
              <a:gd name="connsiteX96" fmla="*/ 4395787 w 4710112"/>
              <a:gd name="connsiteY96" fmla="*/ 100013 h 3481388"/>
              <a:gd name="connsiteX97" fmla="*/ 4510087 w 4710112"/>
              <a:gd name="connsiteY97" fmla="*/ 300038 h 3481388"/>
              <a:gd name="connsiteX98" fmla="*/ 4591050 w 4710112"/>
              <a:gd name="connsiteY98" fmla="*/ 500063 h 3481388"/>
              <a:gd name="connsiteX99" fmla="*/ 4657725 w 4710112"/>
              <a:gd name="connsiteY99" fmla="*/ 557213 h 3481388"/>
              <a:gd name="connsiteX100" fmla="*/ 4710112 w 4710112"/>
              <a:gd name="connsiteY100" fmla="*/ 547688 h 3481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Lst>
            <a:rect l="l" t="t" r="r" b="b"/>
            <a:pathLst>
              <a:path w="4710112" h="3481388">
                <a:moveTo>
                  <a:pt x="4691062" y="3481388"/>
                </a:moveTo>
                <a:lnTo>
                  <a:pt x="4500562" y="3405188"/>
                </a:lnTo>
                <a:lnTo>
                  <a:pt x="4462462" y="3348038"/>
                </a:lnTo>
                <a:lnTo>
                  <a:pt x="4424362" y="3224213"/>
                </a:lnTo>
                <a:lnTo>
                  <a:pt x="4362450" y="3119438"/>
                </a:lnTo>
                <a:lnTo>
                  <a:pt x="4233862" y="3090863"/>
                </a:lnTo>
                <a:lnTo>
                  <a:pt x="4090987" y="3119438"/>
                </a:lnTo>
                <a:lnTo>
                  <a:pt x="3952875" y="3176588"/>
                </a:lnTo>
                <a:lnTo>
                  <a:pt x="3833812" y="3257550"/>
                </a:lnTo>
                <a:lnTo>
                  <a:pt x="3657600" y="3314700"/>
                </a:lnTo>
                <a:lnTo>
                  <a:pt x="3500437" y="3348038"/>
                </a:lnTo>
                <a:lnTo>
                  <a:pt x="3276600" y="3367088"/>
                </a:lnTo>
                <a:lnTo>
                  <a:pt x="3000375" y="3343275"/>
                </a:lnTo>
                <a:lnTo>
                  <a:pt x="2795587" y="3295650"/>
                </a:lnTo>
                <a:lnTo>
                  <a:pt x="2619375" y="3257550"/>
                </a:lnTo>
                <a:lnTo>
                  <a:pt x="2443162" y="3238500"/>
                </a:lnTo>
                <a:lnTo>
                  <a:pt x="2224087" y="3209925"/>
                </a:lnTo>
                <a:lnTo>
                  <a:pt x="2085975" y="3181350"/>
                </a:lnTo>
                <a:lnTo>
                  <a:pt x="2024062" y="3071813"/>
                </a:lnTo>
                <a:lnTo>
                  <a:pt x="1971675" y="2919413"/>
                </a:lnTo>
                <a:lnTo>
                  <a:pt x="1947862" y="2886075"/>
                </a:lnTo>
                <a:lnTo>
                  <a:pt x="1866900" y="2881313"/>
                </a:lnTo>
                <a:lnTo>
                  <a:pt x="1685925" y="2957513"/>
                </a:lnTo>
                <a:lnTo>
                  <a:pt x="1519237" y="3090863"/>
                </a:lnTo>
                <a:lnTo>
                  <a:pt x="1362075" y="3162300"/>
                </a:lnTo>
                <a:lnTo>
                  <a:pt x="1257300" y="3167063"/>
                </a:lnTo>
                <a:lnTo>
                  <a:pt x="1090612" y="3114675"/>
                </a:lnTo>
                <a:lnTo>
                  <a:pt x="909637" y="3014663"/>
                </a:lnTo>
                <a:lnTo>
                  <a:pt x="742950" y="2924175"/>
                </a:lnTo>
                <a:lnTo>
                  <a:pt x="595312" y="2838450"/>
                </a:lnTo>
                <a:lnTo>
                  <a:pt x="433387" y="2800350"/>
                </a:lnTo>
                <a:lnTo>
                  <a:pt x="300037" y="2743200"/>
                </a:lnTo>
                <a:lnTo>
                  <a:pt x="171450" y="2662238"/>
                </a:lnTo>
                <a:lnTo>
                  <a:pt x="109537" y="2614613"/>
                </a:lnTo>
                <a:lnTo>
                  <a:pt x="33337" y="2495550"/>
                </a:lnTo>
                <a:lnTo>
                  <a:pt x="4762" y="2405063"/>
                </a:lnTo>
                <a:lnTo>
                  <a:pt x="0" y="2290763"/>
                </a:lnTo>
                <a:lnTo>
                  <a:pt x="33337" y="2143125"/>
                </a:lnTo>
                <a:lnTo>
                  <a:pt x="85725" y="2052638"/>
                </a:lnTo>
                <a:lnTo>
                  <a:pt x="176212" y="1966913"/>
                </a:lnTo>
                <a:lnTo>
                  <a:pt x="309562" y="1900238"/>
                </a:lnTo>
                <a:lnTo>
                  <a:pt x="509587" y="1924050"/>
                </a:lnTo>
                <a:lnTo>
                  <a:pt x="652462" y="1962150"/>
                </a:lnTo>
                <a:lnTo>
                  <a:pt x="781050" y="1947863"/>
                </a:lnTo>
                <a:lnTo>
                  <a:pt x="971550" y="1895475"/>
                </a:lnTo>
                <a:lnTo>
                  <a:pt x="1214437" y="1905000"/>
                </a:lnTo>
                <a:lnTo>
                  <a:pt x="1390650" y="1871663"/>
                </a:lnTo>
                <a:lnTo>
                  <a:pt x="1619250" y="1781175"/>
                </a:lnTo>
                <a:lnTo>
                  <a:pt x="1933575" y="1714500"/>
                </a:lnTo>
                <a:lnTo>
                  <a:pt x="1981200" y="1719263"/>
                </a:lnTo>
                <a:lnTo>
                  <a:pt x="2138362" y="1724025"/>
                </a:lnTo>
                <a:lnTo>
                  <a:pt x="2390775" y="1781175"/>
                </a:lnTo>
                <a:lnTo>
                  <a:pt x="2571750" y="1819275"/>
                </a:lnTo>
                <a:lnTo>
                  <a:pt x="2681287" y="1833563"/>
                </a:lnTo>
                <a:lnTo>
                  <a:pt x="2828925" y="1762125"/>
                </a:lnTo>
                <a:lnTo>
                  <a:pt x="2933700" y="1604963"/>
                </a:lnTo>
                <a:lnTo>
                  <a:pt x="2995612" y="1409700"/>
                </a:lnTo>
                <a:lnTo>
                  <a:pt x="3062287" y="1252538"/>
                </a:lnTo>
                <a:lnTo>
                  <a:pt x="3162300" y="1104900"/>
                </a:lnTo>
                <a:lnTo>
                  <a:pt x="3276600" y="985838"/>
                </a:lnTo>
                <a:lnTo>
                  <a:pt x="3333750" y="923925"/>
                </a:lnTo>
                <a:lnTo>
                  <a:pt x="3386137" y="852488"/>
                </a:lnTo>
                <a:lnTo>
                  <a:pt x="3443287" y="828675"/>
                </a:lnTo>
                <a:lnTo>
                  <a:pt x="3452812" y="871538"/>
                </a:lnTo>
                <a:lnTo>
                  <a:pt x="3424237" y="938213"/>
                </a:lnTo>
                <a:lnTo>
                  <a:pt x="3448050" y="1023938"/>
                </a:lnTo>
                <a:lnTo>
                  <a:pt x="3429000" y="1104900"/>
                </a:lnTo>
                <a:lnTo>
                  <a:pt x="3452812" y="1185863"/>
                </a:lnTo>
                <a:lnTo>
                  <a:pt x="3448050" y="1247775"/>
                </a:lnTo>
                <a:lnTo>
                  <a:pt x="3476625" y="1304925"/>
                </a:lnTo>
                <a:lnTo>
                  <a:pt x="3562350" y="1243013"/>
                </a:lnTo>
                <a:lnTo>
                  <a:pt x="3643312" y="1219200"/>
                </a:lnTo>
                <a:lnTo>
                  <a:pt x="3810000" y="1214438"/>
                </a:lnTo>
                <a:lnTo>
                  <a:pt x="3914775" y="1138238"/>
                </a:lnTo>
                <a:lnTo>
                  <a:pt x="4043362" y="1104900"/>
                </a:lnTo>
                <a:lnTo>
                  <a:pt x="4205287" y="1166813"/>
                </a:lnTo>
                <a:lnTo>
                  <a:pt x="4295775" y="1162050"/>
                </a:lnTo>
                <a:lnTo>
                  <a:pt x="4348162" y="1095375"/>
                </a:lnTo>
                <a:lnTo>
                  <a:pt x="4329112" y="1023938"/>
                </a:lnTo>
                <a:lnTo>
                  <a:pt x="4267200" y="971550"/>
                </a:lnTo>
                <a:lnTo>
                  <a:pt x="4157662" y="938213"/>
                </a:lnTo>
                <a:lnTo>
                  <a:pt x="4114800" y="895350"/>
                </a:lnTo>
                <a:lnTo>
                  <a:pt x="4052887" y="790575"/>
                </a:lnTo>
                <a:lnTo>
                  <a:pt x="3962400" y="757238"/>
                </a:lnTo>
                <a:lnTo>
                  <a:pt x="3838575" y="747713"/>
                </a:lnTo>
                <a:lnTo>
                  <a:pt x="3771900" y="704850"/>
                </a:lnTo>
                <a:lnTo>
                  <a:pt x="3738562" y="638175"/>
                </a:lnTo>
                <a:lnTo>
                  <a:pt x="3810000" y="566738"/>
                </a:lnTo>
                <a:lnTo>
                  <a:pt x="3933825" y="557213"/>
                </a:lnTo>
                <a:lnTo>
                  <a:pt x="4090987" y="623888"/>
                </a:lnTo>
                <a:lnTo>
                  <a:pt x="4148137" y="581025"/>
                </a:lnTo>
                <a:lnTo>
                  <a:pt x="4195762" y="428625"/>
                </a:lnTo>
                <a:lnTo>
                  <a:pt x="4176712" y="247650"/>
                </a:lnTo>
                <a:lnTo>
                  <a:pt x="4186237" y="142875"/>
                </a:lnTo>
                <a:lnTo>
                  <a:pt x="4214812" y="19050"/>
                </a:lnTo>
                <a:lnTo>
                  <a:pt x="4271962" y="0"/>
                </a:lnTo>
                <a:lnTo>
                  <a:pt x="4395787" y="100013"/>
                </a:lnTo>
                <a:lnTo>
                  <a:pt x="4510087" y="300038"/>
                </a:lnTo>
                <a:lnTo>
                  <a:pt x="4591050" y="500063"/>
                </a:lnTo>
                <a:lnTo>
                  <a:pt x="4657725" y="557213"/>
                </a:lnTo>
                <a:lnTo>
                  <a:pt x="4710112" y="547688"/>
                </a:lnTo>
              </a:path>
            </a:pathLst>
          </a:custGeom>
          <a:noFill/>
          <a:ln w="12700">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Freeform 5"/>
          <p:cNvSpPr/>
          <p:nvPr/>
        </p:nvSpPr>
        <p:spPr>
          <a:xfrm>
            <a:off x="3529274" y="1213053"/>
            <a:ext cx="4165170" cy="2952427"/>
          </a:xfrm>
          <a:custGeom>
            <a:avLst/>
            <a:gdLst>
              <a:gd name="connsiteX0" fmla="*/ 5119688 w 5119688"/>
              <a:gd name="connsiteY0" fmla="*/ 128587 h 3629025"/>
              <a:gd name="connsiteX1" fmla="*/ 4967288 w 5119688"/>
              <a:gd name="connsiteY1" fmla="*/ 128587 h 3629025"/>
              <a:gd name="connsiteX2" fmla="*/ 4829175 w 5119688"/>
              <a:gd name="connsiteY2" fmla="*/ 85725 h 3629025"/>
              <a:gd name="connsiteX3" fmla="*/ 4705350 w 5119688"/>
              <a:gd name="connsiteY3" fmla="*/ 28575 h 3629025"/>
              <a:gd name="connsiteX4" fmla="*/ 4619625 w 5119688"/>
              <a:gd name="connsiteY4" fmla="*/ 0 h 3629025"/>
              <a:gd name="connsiteX5" fmla="*/ 4491038 w 5119688"/>
              <a:gd name="connsiteY5" fmla="*/ 4762 h 3629025"/>
              <a:gd name="connsiteX6" fmla="*/ 4381500 w 5119688"/>
              <a:gd name="connsiteY6" fmla="*/ 85725 h 3629025"/>
              <a:gd name="connsiteX7" fmla="*/ 4257675 w 5119688"/>
              <a:gd name="connsiteY7" fmla="*/ 252412 h 3629025"/>
              <a:gd name="connsiteX8" fmla="*/ 4157663 w 5119688"/>
              <a:gd name="connsiteY8" fmla="*/ 433387 h 3629025"/>
              <a:gd name="connsiteX9" fmla="*/ 4033838 w 5119688"/>
              <a:gd name="connsiteY9" fmla="*/ 585787 h 3629025"/>
              <a:gd name="connsiteX10" fmla="*/ 3924300 w 5119688"/>
              <a:gd name="connsiteY10" fmla="*/ 671512 h 3629025"/>
              <a:gd name="connsiteX11" fmla="*/ 3795713 w 5119688"/>
              <a:gd name="connsiteY11" fmla="*/ 728662 h 3629025"/>
              <a:gd name="connsiteX12" fmla="*/ 3690938 w 5119688"/>
              <a:gd name="connsiteY12" fmla="*/ 804862 h 3629025"/>
              <a:gd name="connsiteX13" fmla="*/ 3605213 w 5119688"/>
              <a:gd name="connsiteY13" fmla="*/ 938212 h 3629025"/>
              <a:gd name="connsiteX14" fmla="*/ 3490913 w 5119688"/>
              <a:gd name="connsiteY14" fmla="*/ 1052512 h 3629025"/>
              <a:gd name="connsiteX15" fmla="*/ 3352800 w 5119688"/>
              <a:gd name="connsiteY15" fmla="*/ 1152525 h 3629025"/>
              <a:gd name="connsiteX16" fmla="*/ 3224213 w 5119688"/>
              <a:gd name="connsiteY16" fmla="*/ 1262062 h 3629025"/>
              <a:gd name="connsiteX17" fmla="*/ 3114675 w 5119688"/>
              <a:gd name="connsiteY17" fmla="*/ 1409700 h 3629025"/>
              <a:gd name="connsiteX18" fmla="*/ 2957513 w 5119688"/>
              <a:gd name="connsiteY18" fmla="*/ 1576387 h 3629025"/>
              <a:gd name="connsiteX19" fmla="*/ 2833688 w 5119688"/>
              <a:gd name="connsiteY19" fmla="*/ 1681162 h 3629025"/>
              <a:gd name="connsiteX20" fmla="*/ 2647950 w 5119688"/>
              <a:gd name="connsiteY20" fmla="*/ 1728787 h 3629025"/>
              <a:gd name="connsiteX21" fmla="*/ 2490788 w 5119688"/>
              <a:gd name="connsiteY21" fmla="*/ 1700212 h 3629025"/>
              <a:gd name="connsiteX22" fmla="*/ 2362200 w 5119688"/>
              <a:gd name="connsiteY22" fmla="*/ 1647825 h 3629025"/>
              <a:gd name="connsiteX23" fmla="*/ 2171700 w 5119688"/>
              <a:gd name="connsiteY23" fmla="*/ 1619250 h 3629025"/>
              <a:gd name="connsiteX24" fmla="*/ 1957388 w 5119688"/>
              <a:gd name="connsiteY24" fmla="*/ 1662112 h 3629025"/>
              <a:gd name="connsiteX25" fmla="*/ 1771650 w 5119688"/>
              <a:gd name="connsiteY25" fmla="*/ 1738312 h 3629025"/>
              <a:gd name="connsiteX26" fmla="*/ 1543050 w 5119688"/>
              <a:gd name="connsiteY26" fmla="*/ 1814512 h 3629025"/>
              <a:gd name="connsiteX27" fmla="*/ 1357313 w 5119688"/>
              <a:gd name="connsiteY27" fmla="*/ 1843087 h 3629025"/>
              <a:gd name="connsiteX28" fmla="*/ 1252538 w 5119688"/>
              <a:gd name="connsiteY28" fmla="*/ 1819275 h 3629025"/>
              <a:gd name="connsiteX29" fmla="*/ 1138238 w 5119688"/>
              <a:gd name="connsiteY29" fmla="*/ 1819275 h 3629025"/>
              <a:gd name="connsiteX30" fmla="*/ 962025 w 5119688"/>
              <a:gd name="connsiteY30" fmla="*/ 1843087 h 3629025"/>
              <a:gd name="connsiteX31" fmla="*/ 785813 w 5119688"/>
              <a:gd name="connsiteY31" fmla="*/ 1895475 h 3629025"/>
              <a:gd name="connsiteX32" fmla="*/ 619125 w 5119688"/>
              <a:gd name="connsiteY32" fmla="*/ 1943100 h 3629025"/>
              <a:gd name="connsiteX33" fmla="*/ 447675 w 5119688"/>
              <a:gd name="connsiteY33" fmla="*/ 1990725 h 3629025"/>
              <a:gd name="connsiteX34" fmla="*/ 314325 w 5119688"/>
              <a:gd name="connsiteY34" fmla="*/ 2047875 h 3629025"/>
              <a:gd name="connsiteX35" fmla="*/ 128588 w 5119688"/>
              <a:gd name="connsiteY35" fmla="*/ 2128837 h 3629025"/>
              <a:gd name="connsiteX36" fmla="*/ 33338 w 5119688"/>
              <a:gd name="connsiteY36" fmla="*/ 2214562 h 3629025"/>
              <a:gd name="connsiteX37" fmla="*/ 0 w 5119688"/>
              <a:gd name="connsiteY37" fmla="*/ 2295525 h 3629025"/>
              <a:gd name="connsiteX38" fmla="*/ 19050 w 5119688"/>
              <a:gd name="connsiteY38" fmla="*/ 2438400 h 3629025"/>
              <a:gd name="connsiteX39" fmla="*/ 95250 w 5119688"/>
              <a:gd name="connsiteY39" fmla="*/ 2571750 h 3629025"/>
              <a:gd name="connsiteX40" fmla="*/ 200025 w 5119688"/>
              <a:gd name="connsiteY40" fmla="*/ 2690812 h 3629025"/>
              <a:gd name="connsiteX41" fmla="*/ 319088 w 5119688"/>
              <a:gd name="connsiteY41" fmla="*/ 2786062 h 3629025"/>
              <a:gd name="connsiteX42" fmla="*/ 490538 w 5119688"/>
              <a:gd name="connsiteY42" fmla="*/ 2871787 h 3629025"/>
              <a:gd name="connsiteX43" fmla="*/ 795338 w 5119688"/>
              <a:gd name="connsiteY43" fmla="*/ 2924175 h 3629025"/>
              <a:gd name="connsiteX44" fmla="*/ 1081088 w 5119688"/>
              <a:gd name="connsiteY44" fmla="*/ 3052762 h 3629025"/>
              <a:gd name="connsiteX45" fmla="*/ 1352550 w 5119688"/>
              <a:gd name="connsiteY45" fmla="*/ 3228975 h 3629025"/>
              <a:gd name="connsiteX46" fmla="*/ 1590675 w 5119688"/>
              <a:gd name="connsiteY46" fmla="*/ 3362325 h 3629025"/>
              <a:gd name="connsiteX47" fmla="*/ 1938338 w 5119688"/>
              <a:gd name="connsiteY47" fmla="*/ 3343275 h 3629025"/>
              <a:gd name="connsiteX48" fmla="*/ 2052638 w 5119688"/>
              <a:gd name="connsiteY48" fmla="*/ 3357562 h 3629025"/>
              <a:gd name="connsiteX49" fmla="*/ 2243138 w 5119688"/>
              <a:gd name="connsiteY49" fmla="*/ 3438525 h 3629025"/>
              <a:gd name="connsiteX50" fmla="*/ 2419350 w 5119688"/>
              <a:gd name="connsiteY50" fmla="*/ 3486150 h 3629025"/>
              <a:gd name="connsiteX51" fmla="*/ 2486025 w 5119688"/>
              <a:gd name="connsiteY51" fmla="*/ 3486150 h 3629025"/>
              <a:gd name="connsiteX52" fmla="*/ 2733675 w 5119688"/>
              <a:gd name="connsiteY52" fmla="*/ 3500437 h 3629025"/>
              <a:gd name="connsiteX53" fmla="*/ 2786063 w 5119688"/>
              <a:gd name="connsiteY53" fmla="*/ 3524250 h 3629025"/>
              <a:gd name="connsiteX54" fmla="*/ 2805113 w 5119688"/>
              <a:gd name="connsiteY54" fmla="*/ 3529012 h 3629025"/>
              <a:gd name="connsiteX55" fmla="*/ 2947988 w 5119688"/>
              <a:gd name="connsiteY55" fmla="*/ 3581400 h 3629025"/>
              <a:gd name="connsiteX56" fmla="*/ 2995613 w 5119688"/>
              <a:gd name="connsiteY56" fmla="*/ 3629025 h 3629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119688" h="3629025">
                <a:moveTo>
                  <a:pt x="5119688" y="128587"/>
                </a:moveTo>
                <a:lnTo>
                  <a:pt x="4967288" y="128587"/>
                </a:lnTo>
                <a:lnTo>
                  <a:pt x="4829175" y="85725"/>
                </a:lnTo>
                <a:lnTo>
                  <a:pt x="4705350" y="28575"/>
                </a:lnTo>
                <a:lnTo>
                  <a:pt x="4619625" y="0"/>
                </a:lnTo>
                <a:lnTo>
                  <a:pt x="4491038" y="4762"/>
                </a:lnTo>
                <a:lnTo>
                  <a:pt x="4381500" y="85725"/>
                </a:lnTo>
                <a:lnTo>
                  <a:pt x="4257675" y="252412"/>
                </a:lnTo>
                <a:lnTo>
                  <a:pt x="4157663" y="433387"/>
                </a:lnTo>
                <a:lnTo>
                  <a:pt x="4033838" y="585787"/>
                </a:lnTo>
                <a:lnTo>
                  <a:pt x="3924300" y="671512"/>
                </a:lnTo>
                <a:lnTo>
                  <a:pt x="3795713" y="728662"/>
                </a:lnTo>
                <a:lnTo>
                  <a:pt x="3690938" y="804862"/>
                </a:lnTo>
                <a:lnTo>
                  <a:pt x="3605213" y="938212"/>
                </a:lnTo>
                <a:lnTo>
                  <a:pt x="3490913" y="1052512"/>
                </a:lnTo>
                <a:lnTo>
                  <a:pt x="3352800" y="1152525"/>
                </a:lnTo>
                <a:lnTo>
                  <a:pt x="3224213" y="1262062"/>
                </a:lnTo>
                <a:lnTo>
                  <a:pt x="3114675" y="1409700"/>
                </a:lnTo>
                <a:lnTo>
                  <a:pt x="2957513" y="1576387"/>
                </a:lnTo>
                <a:lnTo>
                  <a:pt x="2833688" y="1681162"/>
                </a:lnTo>
                <a:lnTo>
                  <a:pt x="2647950" y="1728787"/>
                </a:lnTo>
                <a:lnTo>
                  <a:pt x="2490788" y="1700212"/>
                </a:lnTo>
                <a:lnTo>
                  <a:pt x="2362200" y="1647825"/>
                </a:lnTo>
                <a:lnTo>
                  <a:pt x="2171700" y="1619250"/>
                </a:lnTo>
                <a:lnTo>
                  <a:pt x="1957388" y="1662112"/>
                </a:lnTo>
                <a:lnTo>
                  <a:pt x="1771650" y="1738312"/>
                </a:lnTo>
                <a:lnTo>
                  <a:pt x="1543050" y="1814512"/>
                </a:lnTo>
                <a:lnTo>
                  <a:pt x="1357313" y="1843087"/>
                </a:lnTo>
                <a:lnTo>
                  <a:pt x="1252538" y="1819275"/>
                </a:lnTo>
                <a:lnTo>
                  <a:pt x="1138238" y="1819275"/>
                </a:lnTo>
                <a:lnTo>
                  <a:pt x="962025" y="1843087"/>
                </a:lnTo>
                <a:lnTo>
                  <a:pt x="785813" y="1895475"/>
                </a:lnTo>
                <a:lnTo>
                  <a:pt x="619125" y="1943100"/>
                </a:lnTo>
                <a:lnTo>
                  <a:pt x="447675" y="1990725"/>
                </a:lnTo>
                <a:lnTo>
                  <a:pt x="314325" y="2047875"/>
                </a:lnTo>
                <a:lnTo>
                  <a:pt x="128588" y="2128837"/>
                </a:lnTo>
                <a:lnTo>
                  <a:pt x="33338" y="2214562"/>
                </a:lnTo>
                <a:lnTo>
                  <a:pt x="0" y="2295525"/>
                </a:lnTo>
                <a:lnTo>
                  <a:pt x="19050" y="2438400"/>
                </a:lnTo>
                <a:lnTo>
                  <a:pt x="95250" y="2571750"/>
                </a:lnTo>
                <a:lnTo>
                  <a:pt x="200025" y="2690812"/>
                </a:lnTo>
                <a:lnTo>
                  <a:pt x="319088" y="2786062"/>
                </a:lnTo>
                <a:lnTo>
                  <a:pt x="490538" y="2871787"/>
                </a:lnTo>
                <a:lnTo>
                  <a:pt x="795338" y="2924175"/>
                </a:lnTo>
                <a:lnTo>
                  <a:pt x="1081088" y="3052762"/>
                </a:lnTo>
                <a:lnTo>
                  <a:pt x="1352550" y="3228975"/>
                </a:lnTo>
                <a:lnTo>
                  <a:pt x="1590675" y="3362325"/>
                </a:lnTo>
                <a:lnTo>
                  <a:pt x="1938338" y="3343275"/>
                </a:lnTo>
                <a:lnTo>
                  <a:pt x="2052638" y="3357562"/>
                </a:lnTo>
                <a:lnTo>
                  <a:pt x="2243138" y="3438525"/>
                </a:lnTo>
                <a:lnTo>
                  <a:pt x="2419350" y="3486150"/>
                </a:lnTo>
                <a:lnTo>
                  <a:pt x="2486025" y="3486150"/>
                </a:lnTo>
                <a:lnTo>
                  <a:pt x="2733675" y="3500437"/>
                </a:lnTo>
                <a:cubicBezTo>
                  <a:pt x="2758809" y="3513004"/>
                  <a:pt x="2764477" y="3518083"/>
                  <a:pt x="2786063" y="3524250"/>
                </a:cubicBezTo>
                <a:cubicBezTo>
                  <a:pt x="2792357" y="3526048"/>
                  <a:pt x="2805113" y="3529012"/>
                  <a:pt x="2805113" y="3529012"/>
                </a:cubicBezTo>
                <a:lnTo>
                  <a:pt x="2947988" y="3581400"/>
                </a:lnTo>
                <a:lnTo>
                  <a:pt x="2995613" y="3629025"/>
                </a:lnTo>
              </a:path>
            </a:pathLst>
          </a:custGeom>
          <a:noFill/>
          <a:ln w="12700">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Freeform 6"/>
          <p:cNvSpPr/>
          <p:nvPr/>
        </p:nvSpPr>
        <p:spPr>
          <a:xfrm>
            <a:off x="3300674" y="3592043"/>
            <a:ext cx="1712563" cy="565688"/>
          </a:xfrm>
          <a:custGeom>
            <a:avLst/>
            <a:gdLst>
              <a:gd name="connsiteX0" fmla="*/ 2105025 w 2105025"/>
              <a:gd name="connsiteY0" fmla="*/ 538162 h 695325"/>
              <a:gd name="connsiteX1" fmla="*/ 2105025 w 2105025"/>
              <a:gd name="connsiteY1" fmla="*/ 538162 h 695325"/>
              <a:gd name="connsiteX2" fmla="*/ 1852612 w 2105025"/>
              <a:gd name="connsiteY2" fmla="*/ 561975 h 695325"/>
              <a:gd name="connsiteX3" fmla="*/ 1690687 w 2105025"/>
              <a:gd name="connsiteY3" fmla="*/ 504825 h 695325"/>
              <a:gd name="connsiteX4" fmla="*/ 1443037 w 2105025"/>
              <a:gd name="connsiteY4" fmla="*/ 314325 h 695325"/>
              <a:gd name="connsiteX5" fmla="*/ 1200150 w 2105025"/>
              <a:gd name="connsiteY5" fmla="*/ 171450 h 695325"/>
              <a:gd name="connsiteX6" fmla="*/ 985837 w 2105025"/>
              <a:gd name="connsiteY6" fmla="*/ 71437 h 695325"/>
              <a:gd name="connsiteX7" fmla="*/ 842962 w 2105025"/>
              <a:gd name="connsiteY7" fmla="*/ 14287 h 695325"/>
              <a:gd name="connsiteX8" fmla="*/ 590550 w 2105025"/>
              <a:gd name="connsiteY8" fmla="*/ 14287 h 695325"/>
              <a:gd name="connsiteX9" fmla="*/ 395287 w 2105025"/>
              <a:gd name="connsiteY9" fmla="*/ 0 h 695325"/>
              <a:gd name="connsiteX10" fmla="*/ 190500 w 2105025"/>
              <a:gd name="connsiteY10" fmla="*/ 66675 h 695325"/>
              <a:gd name="connsiteX11" fmla="*/ 61912 w 2105025"/>
              <a:gd name="connsiteY11" fmla="*/ 185737 h 695325"/>
              <a:gd name="connsiteX12" fmla="*/ 33337 w 2105025"/>
              <a:gd name="connsiteY12" fmla="*/ 328612 h 695325"/>
              <a:gd name="connsiteX13" fmla="*/ 23812 w 2105025"/>
              <a:gd name="connsiteY13" fmla="*/ 633412 h 695325"/>
              <a:gd name="connsiteX14" fmla="*/ 0 w 2105025"/>
              <a:gd name="connsiteY14" fmla="*/ 695325 h 695325"/>
              <a:gd name="connsiteX15" fmla="*/ 0 w 2105025"/>
              <a:gd name="connsiteY15" fmla="*/ 695325 h 695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105025" h="695325">
                <a:moveTo>
                  <a:pt x="2105025" y="538162"/>
                </a:moveTo>
                <a:lnTo>
                  <a:pt x="2105025" y="538162"/>
                </a:lnTo>
                <a:lnTo>
                  <a:pt x="1852612" y="561975"/>
                </a:lnTo>
                <a:lnTo>
                  <a:pt x="1690687" y="504825"/>
                </a:lnTo>
                <a:lnTo>
                  <a:pt x="1443037" y="314325"/>
                </a:lnTo>
                <a:lnTo>
                  <a:pt x="1200150" y="171450"/>
                </a:lnTo>
                <a:lnTo>
                  <a:pt x="985837" y="71437"/>
                </a:lnTo>
                <a:lnTo>
                  <a:pt x="842962" y="14287"/>
                </a:lnTo>
                <a:lnTo>
                  <a:pt x="590550" y="14287"/>
                </a:lnTo>
                <a:lnTo>
                  <a:pt x="395287" y="0"/>
                </a:lnTo>
                <a:lnTo>
                  <a:pt x="190500" y="66675"/>
                </a:lnTo>
                <a:lnTo>
                  <a:pt x="61912" y="185737"/>
                </a:lnTo>
                <a:lnTo>
                  <a:pt x="33337" y="328612"/>
                </a:lnTo>
                <a:lnTo>
                  <a:pt x="23812" y="633412"/>
                </a:lnTo>
                <a:lnTo>
                  <a:pt x="0" y="695325"/>
                </a:lnTo>
                <a:lnTo>
                  <a:pt x="0" y="695325"/>
                </a:lnTo>
              </a:path>
            </a:pathLst>
          </a:custGeom>
          <a:noFill/>
          <a:ln w="12700">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Freeform 7"/>
          <p:cNvSpPr/>
          <p:nvPr/>
        </p:nvSpPr>
        <p:spPr>
          <a:xfrm>
            <a:off x="1607484" y="1042571"/>
            <a:ext cx="5339166" cy="1983783"/>
          </a:xfrm>
          <a:custGeom>
            <a:avLst/>
            <a:gdLst>
              <a:gd name="connsiteX0" fmla="*/ 6562725 w 6562725"/>
              <a:gd name="connsiteY0" fmla="*/ 0 h 2438400"/>
              <a:gd name="connsiteX1" fmla="*/ 6477000 w 6562725"/>
              <a:gd name="connsiteY1" fmla="*/ 209550 h 2438400"/>
              <a:gd name="connsiteX2" fmla="*/ 6410325 w 6562725"/>
              <a:gd name="connsiteY2" fmla="*/ 423862 h 2438400"/>
              <a:gd name="connsiteX3" fmla="*/ 6296025 w 6562725"/>
              <a:gd name="connsiteY3" fmla="*/ 576262 h 2438400"/>
              <a:gd name="connsiteX4" fmla="*/ 6124575 w 6562725"/>
              <a:gd name="connsiteY4" fmla="*/ 723900 h 2438400"/>
              <a:gd name="connsiteX5" fmla="*/ 5910263 w 6562725"/>
              <a:gd name="connsiteY5" fmla="*/ 900112 h 2438400"/>
              <a:gd name="connsiteX6" fmla="*/ 5753100 w 6562725"/>
              <a:gd name="connsiteY6" fmla="*/ 1009650 h 2438400"/>
              <a:gd name="connsiteX7" fmla="*/ 5576888 w 6562725"/>
              <a:gd name="connsiteY7" fmla="*/ 1147762 h 2438400"/>
              <a:gd name="connsiteX8" fmla="*/ 5448300 w 6562725"/>
              <a:gd name="connsiteY8" fmla="*/ 1347787 h 2438400"/>
              <a:gd name="connsiteX9" fmla="*/ 5286375 w 6562725"/>
              <a:gd name="connsiteY9" fmla="*/ 1476375 h 2438400"/>
              <a:gd name="connsiteX10" fmla="*/ 5176838 w 6562725"/>
              <a:gd name="connsiteY10" fmla="*/ 1547812 h 2438400"/>
              <a:gd name="connsiteX11" fmla="*/ 5010150 w 6562725"/>
              <a:gd name="connsiteY11" fmla="*/ 1609725 h 2438400"/>
              <a:gd name="connsiteX12" fmla="*/ 4848225 w 6562725"/>
              <a:gd name="connsiteY12" fmla="*/ 1552575 h 2438400"/>
              <a:gd name="connsiteX13" fmla="*/ 4752975 w 6562725"/>
              <a:gd name="connsiteY13" fmla="*/ 1514475 h 2438400"/>
              <a:gd name="connsiteX14" fmla="*/ 4648200 w 6562725"/>
              <a:gd name="connsiteY14" fmla="*/ 1514475 h 2438400"/>
              <a:gd name="connsiteX15" fmla="*/ 4510088 w 6562725"/>
              <a:gd name="connsiteY15" fmla="*/ 1595437 h 2438400"/>
              <a:gd name="connsiteX16" fmla="*/ 4238625 w 6562725"/>
              <a:gd name="connsiteY16" fmla="*/ 1695450 h 2438400"/>
              <a:gd name="connsiteX17" fmla="*/ 3938588 w 6562725"/>
              <a:gd name="connsiteY17" fmla="*/ 1752600 h 2438400"/>
              <a:gd name="connsiteX18" fmla="*/ 3571875 w 6562725"/>
              <a:gd name="connsiteY18" fmla="*/ 1809750 h 2438400"/>
              <a:gd name="connsiteX19" fmla="*/ 3286125 w 6562725"/>
              <a:gd name="connsiteY19" fmla="*/ 1814512 h 2438400"/>
              <a:gd name="connsiteX20" fmla="*/ 2986088 w 6562725"/>
              <a:gd name="connsiteY20" fmla="*/ 1895475 h 2438400"/>
              <a:gd name="connsiteX21" fmla="*/ 2738438 w 6562725"/>
              <a:gd name="connsiteY21" fmla="*/ 2014537 h 2438400"/>
              <a:gd name="connsiteX22" fmla="*/ 2505075 w 6562725"/>
              <a:gd name="connsiteY22" fmla="*/ 2090737 h 2438400"/>
              <a:gd name="connsiteX23" fmla="*/ 2305050 w 6562725"/>
              <a:gd name="connsiteY23" fmla="*/ 2147887 h 2438400"/>
              <a:gd name="connsiteX24" fmla="*/ 2133600 w 6562725"/>
              <a:gd name="connsiteY24" fmla="*/ 2281237 h 2438400"/>
              <a:gd name="connsiteX25" fmla="*/ 2019300 w 6562725"/>
              <a:gd name="connsiteY25" fmla="*/ 2357437 h 2438400"/>
              <a:gd name="connsiteX26" fmla="*/ 1809750 w 6562725"/>
              <a:gd name="connsiteY26" fmla="*/ 2419350 h 2438400"/>
              <a:gd name="connsiteX27" fmla="*/ 1609725 w 6562725"/>
              <a:gd name="connsiteY27" fmla="*/ 2405062 h 2438400"/>
              <a:gd name="connsiteX28" fmla="*/ 1428750 w 6562725"/>
              <a:gd name="connsiteY28" fmla="*/ 2390775 h 2438400"/>
              <a:gd name="connsiteX29" fmla="*/ 1428750 w 6562725"/>
              <a:gd name="connsiteY29" fmla="*/ 2390775 h 2438400"/>
              <a:gd name="connsiteX30" fmla="*/ 1438275 w 6562725"/>
              <a:gd name="connsiteY30" fmla="*/ 2309812 h 2438400"/>
              <a:gd name="connsiteX31" fmla="*/ 1657350 w 6562725"/>
              <a:gd name="connsiteY31" fmla="*/ 2233612 h 2438400"/>
              <a:gd name="connsiteX32" fmla="*/ 1909763 w 6562725"/>
              <a:gd name="connsiteY32" fmla="*/ 2157412 h 2438400"/>
              <a:gd name="connsiteX33" fmla="*/ 2095500 w 6562725"/>
              <a:gd name="connsiteY33" fmla="*/ 2076450 h 2438400"/>
              <a:gd name="connsiteX34" fmla="*/ 2209800 w 6562725"/>
              <a:gd name="connsiteY34" fmla="*/ 2009775 h 2438400"/>
              <a:gd name="connsiteX35" fmla="*/ 2181225 w 6562725"/>
              <a:gd name="connsiteY35" fmla="*/ 1933575 h 2438400"/>
              <a:gd name="connsiteX36" fmla="*/ 1957388 w 6562725"/>
              <a:gd name="connsiteY36" fmla="*/ 1971675 h 2438400"/>
              <a:gd name="connsiteX37" fmla="*/ 1695450 w 6562725"/>
              <a:gd name="connsiteY37" fmla="*/ 2047875 h 2438400"/>
              <a:gd name="connsiteX38" fmla="*/ 1376363 w 6562725"/>
              <a:gd name="connsiteY38" fmla="*/ 2119312 h 2438400"/>
              <a:gd name="connsiteX39" fmla="*/ 1038225 w 6562725"/>
              <a:gd name="connsiteY39" fmla="*/ 2171700 h 2438400"/>
              <a:gd name="connsiteX40" fmla="*/ 904875 w 6562725"/>
              <a:gd name="connsiteY40" fmla="*/ 2205037 h 2438400"/>
              <a:gd name="connsiteX41" fmla="*/ 795338 w 6562725"/>
              <a:gd name="connsiteY41" fmla="*/ 2195512 h 2438400"/>
              <a:gd name="connsiteX42" fmla="*/ 790575 w 6562725"/>
              <a:gd name="connsiteY42" fmla="*/ 2143125 h 2438400"/>
              <a:gd name="connsiteX43" fmla="*/ 814388 w 6562725"/>
              <a:gd name="connsiteY43" fmla="*/ 2109787 h 2438400"/>
              <a:gd name="connsiteX44" fmla="*/ 804863 w 6562725"/>
              <a:gd name="connsiteY44" fmla="*/ 2043112 h 2438400"/>
              <a:gd name="connsiteX45" fmla="*/ 757238 w 6562725"/>
              <a:gd name="connsiteY45" fmla="*/ 2000250 h 2438400"/>
              <a:gd name="connsiteX46" fmla="*/ 657225 w 6562725"/>
              <a:gd name="connsiteY46" fmla="*/ 2181225 h 2438400"/>
              <a:gd name="connsiteX47" fmla="*/ 547688 w 6562725"/>
              <a:gd name="connsiteY47" fmla="*/ 2281237 h 2438400"/>
              <a:gd name="connsiteX48" fmla="*/ 419100 w 6562725"/>
              <a:gd name="connsiteY48" fmla="*/ 2347912 h 2438400"/>
              <a:gd name="connsiteX49" fmla="*/ 204788 w 6562725"/>
              <a:gd name="connsiteY49" fmla="*/ 2400300 h 2438400"/>
              <a:gd name="connsiteX50" fmla="*/ 100013 w 6562725"/>
              <a:gd name="connsiteY50" fmla="*/ 2405062 h 2438400"/>
              <a:gd name="connsiteX51" fmla="*/ 0 w 6562725"/>
              <a:gd name="connsiteY51" fmla="*/ 2438400 h 2438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6562725" h="2438400">
                <a:moveTo>
                  <a:pt x="6562725" y="0"/>
                </a:moveTo>
                <a:lnTo>
                  <a:pt x="6477000" y="209550"/>
                </a:lnTo>
                <a:lnTo>
                  <a:pt x="6410325" y="423862"/>
                </a:lnTo>
                <a:lnTo>
                  <a:pt x="6296025" y="576262"/>
                </a:lnTo>
                <a:lnTo>
                  <a:pt x="6124575" y="723900"/>
                </a:lnTo>
                <a:lnTo>
                  <a:pt x="5910263" y="900112"/>
                </a:lnTo>
                <a:lnTo>
                  <a:pt x="5753100" y="1009650"/>
                </a:lnTo>
                <a:lnTo>
                  <a:pt x="5576888" y="1147762"/>
                </a:lnTo>
                <a:lnTo>
                  <a:pt x="5448300" y="1347787"/>
                </a:lnTo>
                <a:lnTo>
                  <a:pt x="5286375" y="1476375"/>
                </a:lnTo>
                <a:lnTo>
                  <a:pt x="5176838" y="1547812"/>
                </a:lnTo>
                <a:lnTo>
                  <a:pt x="5010150" y="1609725"/>
                </a:lnTo>
                <a:lnTo>
                  <a:pt x="4848225" y="1552575"/>
                </a:lnTo>
                <a:lnTo>
                  <a:pt x="4752975" y="1514475"/>
                </a:lnTo>
                <a:lnTo>
                  <a:pt x="4648200" y="1514475"/>
                </a:lnTo>
                <a:lnTo>
                  <a:pt x="4510088" y="1595437"/>
                </a:lnTo>
                <a:lnTo>
                  <a:pt x="4238625" y="1695450"/>
                </a:lnTo>
                <a:lnTo>
                  <a:pt x="3938588" y="1752600"/>
                </a:lnTo>
                <a:lnTo>
                  <a:pt x="3571875" y="1809750"/>
                </a:lnTo>
                <a:lnTo>
                  <a:pt x="3286125" y="1814512"/>
                </a:lnTo>
                <a:lnTo>
                  <a:pt x="2986088" y="1895475"/>
                </a:lnTo>
                <a:lnTo>
                  <a:pt x="2738438" y="2014537"/>
                </a:lnTo>
                <a:lnTo>
                  <a:pt x="2505075" y="2090737"/>
                </a:lnTo>
                <a:lnTo>
                  <a:pt x="2305050" y="2147887"/>
                </a:lnTo>
                <a:lnTo>
                  <a:pt x="2133600" y="2281237"/>
                </a:lnTo>
                <a:lnTo>
                  <a:pt x="2019300" y="2357437"/>
                </a:lnTo>
                <a:lnTo>
                  <a:pt x="1809750" y="2419350"/>
                </a:lnTo>
                <a:lnTo>
                  <a:pt x="1609725" y="2405062"/>
                </a:lnTo>
                <a:lnTo>
                  <a:pt x="1428750" y="2390775"/>
                </a:lnTo>
                <a:lnTo>
                  <a:pt x="1428750" y="2390775"/>
                </a:lnTo>
                <a:lnTo>
                  <a:pt x="1438275" y="2309812"/>
                </a:lnTo>
                <a:lnTo>
                  <a:pt x="1657350" y="2233612"/>
                </a:lnTo>
                <a:lnTo>
                  <a:pt x="1909763" y="2157412"/>
                </a:lnTo>
                <a:lnTo>
                  <a:pt x="2095500" y="2076450"/>
                </a:lnTo>
                <a:lnTo>
                  <a:pt x="2209800" y="2009775"/>
                </a:lnTo>
                <a:lnTo>
                  <a:pt x="2181225" y="1933575"/>
                </a:lnTo>
                <a:lnTo>
                  <a:pt x="1957388" y="1971675"/>
                </a:lnTo>
                <a:lnTo>
                  <a:pt x="1695450" y="2047875"/>
                </a:lnTo>
                <a:lnTo>
                  <a:pt x="1376363" y="2119312"/>
                </a:lnTo>
                <a:lnTo>
                  <a:pt x="1038225" y="2171700"/>
                </a:lnTo>
                <a:lnTo>
                  <a:pt x="904875" y="2205037"/>
                </a:lnTo>
                <a:lnTo>
                  <a:pt x="795338" y="2195512"/>
                </a:lnTo>
                <a:lnTo>
                  <a:pt x="790575" y="2143125"/>
                </a:lnTo>
                <a:lnTo>
                  <a:pt x="814388" y="2109787"/>
                </a:lnTo>
                <a:lnTo>
                  <a:pt x="804863" y="2043112"/>
                </a:lnTo>
                <a:lnTo>
                  <a:pt x="757238" y="2000250"/>
                </a:lnTo>
                <a:lnTo>
                  <a:pt x="657225" y="2181225"/>
                </a:lnTo>
                <a:lnTo>
                  <a:pt x="547688" y="2281237"/>
                </a:lnTo>
                <a:lnTo>
                  <a:pt x="419100" y="2347912"/>
                </a:lnTo>
                <a:lnTo>
                  <a:pt x="204788" y="2400300"/>
                </a:lnTo>
                <a:lnTo>
                  <a:pt x="100013" y="2405062"/>
                </a:lnTo>
                <a:lnTo>
                  <a:pt x="0" y="2438400"/>
                </a:lnTo>
              </a:path>
            </a:pathLst>
          </a:custGeom>
          <a:noFill/>
          <a:ln w="12700">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Freeform 8"/>
          <p:cNvSpPr/>
          <p:nvPr/>
        </p:nvSpPr>
        <p:spPr>
          <a:xfrm>
            <a:off x="4273192" y="961205"/>
            <a:ext cx="2483604" cy="1472339"/>
          </a:xfrm>
          <a:custGeom>
            <a:avLst/>
            <a:gdLst>
              <a:gd name="connsiteX0" fmla="*/ 2352675 w 3052763"/>
              <a:gd name="connsiteY0" fmla="*/ 0 h 1809750"/>
              <a:gd name="connsiteX1" fmla="*/ 2352675 w 3052763"/>
              <a:gd name="connsiteY1" fmla="*/ 0 h 1809750"/>
              <a:gd name="connsiteX2" fmla="*/ 2319338 w 3052763"/>
              <a:gd name="connsiteY2" fmla="*/ 157163 h 1809750"/>
              <a:gd name="connsiteX3" fmla="*/ 2400300 w 3052763"/>
              <a:gd name="connsiteY3" fmla="*/ 266700 h 1809750"/>
              <a:gd name="connsiteX4" fmla="*/ 2528888 w 3052763"/>
              <a:gd name="connsiteY4" fmla="*/ 361950 h 1809750"/>
              <a:gd name="connsiteX5" fmla="*/ 2705100 w 3052763"/>
              <a:gd name="connsiteY5" fmla="*/ 452438 h 1809750"/>
              <a:gd name="connsiteX6" fmla="*/ 2928938 w 3052763"/>
              <a:gd name="connsiteY6" fmla="*/ 423863 h 1809750"/>
              <a:gd name="connsiteX7" fmla="*/ 3052763 w 3052763"/>
              <a:gd name="connsiteY7" fmla="*/ 404813 h 1809750"/>
              <a:gd name="connsiteX8" fmla="*/ 3048000 w 3052763"/>
              <a:gd name="connsiteY8" fmla="*/ 476250 h 1809750"/>
              <a:gd name="connsiteX9" fmla="*/ 2847975 w 3052763"/>
              <a:gd name="connsiteY9" fmla="*/ 600075 h 1809750"/>
              <a:gd name="connsiteX10" fmla="*/ 2647950 w 3052763"/>
              <a:gd name="connsiteY10" fmla="*/ 728663 h 1809750"/>
              <a:gd name="connsiteX11" fmla="*/ 2495550 w 3052763"/>
              <a:gd name="connsiteY11" fmla="*/ 852488 h 1809750"/>
              <a:gd name="connsiteX12" fmla="*/ 2457450 w 3052763"/>
              <a:gd name="connsiteY12" fmla="*/ 1014413 h 1809750"/>
              <a:gd name="connsiteX13" fmla="*/ 2409825 w 3052763"/>
              <a:gd name="connsiteY13" fmla="*/ 1123950 h 1809750"/>
              <a:gd name="connsiteX14" fmla="*/ 2262188 w 3052763"/>
              <a:gd name="connsiteY14" fmla="*/ 1219200 h 1809750"/>
              <a:gd name="connsiteX15" fmla="*/ 2000250 w 3052763"/>
              <a:gd name="connsiteY15" fmla="*/ 1295400 h 1809750"/>
              <a:gd name="connsiteX16" fmla="*/ 1790700 w 3052763"/>
              <a:gd name="connsiteY16" fmla="*/ 1319213 h 1809750"/>
              <a:gd name="connsiteX17" fmla="*/ 1662113 w 3052763"/>
              <a:gd name="connsiteY17" fmla="*/ 1371600 h 1809750"/>
              <a:gd name="connsiteX18" fmla="*/ 1652588 w 3052763"/>
              <a:gd name="connsiteY18" fmla="*/ 1433513 h 1809750"/>
              <a:gd name="connsiteX19" fmla="*/ 1838325 w 3052763"/>
              <a:gd name="connsiteY19" fmla="*/ 1423988 h 1809750"/>
              <a:gd name="connsiteX20" fmla="*/ 1857375 w 3052763"/>
              <a:gd name="connsiteY20" fmla="*/ 1462088 h 1809750"/>
              <a:gd name="connsiteX21" fmla="*/ 1752600 w 3052763"/>
              <a:gd name="connsiteY21" fmla="*/ 1528763 h 1809750"/>
              <a:gd name="connsiteX22" fmla="*/ 1643063 w 3052763"/>
              <a:gd name="connsiteY22" fmla="*/ 1562100 h 1809750"/>
              <a:gd name="connsiteX23" fmla="*/ 1457325 w 3052763"/>
              <a:gd name="connsiteY23" fmla="*/ 1533525 h 1809750"/>
              <a:gd name="connsiteX24" fmla="*/ 1281113 w 3052763"/>
              <a:gd name="connsiteY24" fmla="*/ 1552575 h 1809750"/>
              <a:gd name="connsiteX25" fmla="*/ 1038225 w 3052763"/>
              <a:gd name="connsiteY25" fmla="*/ 1657350 h 1809750"/>
              <a:gd name="connsiteX26" fmla="*/ 666750 w 3052763"/>
              <a:gd name="connsiteY26" fmla="*/ 1743075 h 1809750"/>
              <a:gd name="connsiteX27" fmla="*/ 328613 w 3052763"/>
              <a:gd name="connsiteY27" fmla="*/ 1809750 h 1809750"/>
              <a:gd name="connsiteX28" fmla="*/ 142875 w 3052763"/>
              <a:gd name="connsiteY28" fmla="*/ 1804988 h 1809750"/>
              <a:gd name="connsiteX29" fmla="*/ 85725 w 3052763"/>
              <a:gd name="connsiteY29" fmla="*/ 1795463 h 1809750"/>
              <a:gd name="connsiteX30" fmla="*/ 76200 w 3052763"/>
              <a:gd name="connsiteY30" fmla="*/ 1738313 h 1809750"/>
              <a:gd name="connsiteX31" fmla="*/ 266700 w 3052763"/>
              <a:gd name="connsiteY31" fmla="*/ 1638300 h 1809750"/>
              <a:gd name="connsiteX32" fmla="*/ 628650 w 3052763"/>
              <a:gd name="connsiteY32" fmla="*/ 1481138 h 1809750"/>
              <a:gd name="connsiteX33" fmla="*/ 1009650 w 3052763"/>
              <a:gd name="connsiteY33" fmla="*/ 1271588 h 1809750"/>
              <a:gd name="connsiteX34" fmla="*/ 1304925 w 3052763"/>
              <a:gd name="connsiteY34" fmla="*/ 1095375 h 1809750"/>
              <a:gd name="connsiteX35" fmla="*/ 1452563 w 3052763"/>
              <a:gd name="connsiteY35" fmla="*/ 1004888 h 1809750"/>
              <a:gd name="connsiteX36" fmla="*/ 1528763 w 3052763"/>
              <a:gd name="connsiteY36" fmla="*/ 895350 h 1809750"/>
              <a:gd name="connsiteX37" fmla="*/ 1495425 w 3052763"/>
              <a:gd name="connsiteY37" fmla="*/ 838200 h 1809750"/>
              <a:gd name="connsiteX38" fmla="*/ 1290638 w 3052763"/>
              <a:gd name="connsiteY38" fmla="*/ 909638 h 1809750"/>
              <a:gd name="connsiteX39" fmla="*/ 800100 w 3052763"/>
              <a:gd name="connsiteY39" fmla="*/ 1076325 h 1809750"/>
              <a:gd name="connsiteX40" fmla="*/ 481013 w 3052763"/>
              <a:gd name="connsiteY40" fmla="*/ 1166813 h 1809750"/>
              <a:gd name="connsiteX41" fmla="*/ 257175 w 3052763"/>
              <a:gd name="connsiteY41" fmla="*/ 1223963 h 1809750"/>
              <a:gd name="connsiteX42" fmla="*/ 147638 w 3052763"/>
              <a:gd name="connsiteY42" fmla="*/ 1243013 h 1809750"/>
              <a:gd name="connsiteX43" fmla="*/ 0 w 3052763"/>
              <a:gd name="connsiteY43" fmla="*/ 1209675 h 1809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052763" h="1809750">
                <a:moveTo>
                  <a:pt x="2352675" y="0"/>
                </a:moveTo>
                <a:lnTo>
                  <a:pt x="2352675" y="0"/>
                </a:lnTo>
                <a:lnTo>
                  <a:pt x="2319338" y="157163"/>
                </a:lnTo>
                <a:lnTo>
                  <a:pt x="2400300" y="266700"/>
                </a:lnTo>
                <a:lnTo>
                  <a:pt x="2528888" y="361950"/>
                </a:lnTo>
                <a:lnTo>
                  <a:pt x="2705100" y="452438"/>
                </a:lnTo>
                <a:lnTo>
                  <a:pt x="2928938" y="423863"/>
                </a:lnTo>
                <a:lnTo>
                  <a:pt x="3052763" y="404813"/>
                </a:lnTo>
                <a:lnTo>
                  <a:pt x="3048000" y="476250"/>
                </a:lnTo>
                <a:lnTo>
                  <a:pt x="2847975" y="600075"/>
                </a:lnTo>
                <a:lnTo>
                  <a:pt x="2647950" y="728663"/>
                </a:lnTo>
                <a:lnTo>
                  <a:pt x="2495550" y="852488"/>
                </a:lnTo>
                <a:lnTo>
                  <a:pt x="2457450" y="1014413"/>
                </a:lnTo>
                <a:lnTo>
                  <a:pt x="2409825" y="1123950"/>
                </a:lnTo>
                <a:lnTo>
                  <a:pt x="2262188" y="1219200"/>
                </a:lnTo>
                <a:lnTo>
                  <a:pt x="2000250" y="1295400"/>
                </a:lnTo>
                <a:lnTo>
                  <a:pt x="1790700" y="1319213"/>
                </a:lnTo>
                <a:lnTo>
                  <a:pt x="1662113" y="1371600"/>
                </a:lnTo>
                <a:lnTo>
                  <a:pt x="1652588" y="1433513"/>
                </a:lnTo>
                <a:lnTo>
                  <a:pt x="1838325" y="1423988"/>
                </a:lnTo>
                <a:lnTo>
                  <a:pt x="1857375" y="1462088"/>
                </a:lnTo>
                <a:lnTo>
                  <a:pt x="1752600" y="1528763"/>
                </a:lnTo>
                <a:lnTo>
                  <a:pt x="1643063" y="1562100"/>
                </a:lnTo>
                <a:lnTo>
                  <a:pt x="1457325" y="1533525"/>
                </a:lnTo>
                <a:lnTo>
                  <a:pt x="1281113" y="1552575"/>
                </a:lnTo>
                <a:lnTo>
                  <a:pt x="1038225" y="1657350"/>
                </a:lnTo>
                <a:lnTo>
                  <a:pt x="666750" y="1743075"/>
                </a:lnTo>
                <a:lnTo>
                  <a:pt x="328613" y="1809750"/>
                </a:lnTo>
                <a:lnTo>
                  <a:pt x="142875" y="1804988"/>
                </a:lnTo>
                <a:lnTo>
                  <a:pt x="85725" y="1795463"/>
                </a:lnTo>
                <a:lnTo>
                  <a:pt x="76200" y="1738313"/>
                </a:lnTo>
                <a:lnTo>
                  <a:pt x="266700" y="1638300"/>
                </a:lnTo>
                <a:lnTo>
                  <a:pt x="628650" y="1481138"/>
                </a:lnTo>
                <a:lnTo>
                  <a:pt x="1009650" y="1271588"/>
                </a:lnTo>
                <a:lnTo>
                  <a:pt x="1304925" y="1095375"/>
                </a:lnTo>
                <a:lnTo>
                  <a:pt x="1452563" y="1004888"/>
                </a:lnTo>
                <a:lnTo>
                  <a:pt x="1528763" y="895350"/>
                </a:lnTo>
                <a:lnTo>
                  <a:pt x="1495425" y="838200"/>
                </a:lnTo>
                <a:lnTo>
                  <a:pt x="1290638" y="909638"/>
                </a:lnTo>
                <a:lnTo>
                  <a:pt x="800100" y="1076325"/>
                </a:lnTo>
                <a:lnTo>
                  <a:pt x="481013" y="1166813"/>
                </a:lnTo>
                <a:lnTo>
                  <a:pt x="257175" y="1223963"/>
                </a:lnTo>
                <a:lnTo>
                  <a:pt x="147638" y="1243013"/>
                </a:lnTo>
                <a:lnTo>
                  <a:pt x="0" y="1209675"/>
                </a:lnTo>
              </a:path>
            </a:pathLst>
          </a:custGeom>
          <a:noFill/>
          <a:ln w="12700">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9"/>
          <p:cNvSpPr/>
          <p:nvPr/>
        </p:nvSpPr>
        <p:spPr>
          <a:xfrm>
            <a:off x="4745891" y="968954"/>
            <a:ext cx="1379349" cy="1224366"/>
          </a:xfrm>
          <a:custGeom>
            <a:avLst/>
            <a:gdLst>
              <a:gd name="connsiteX0" fmla="*/ 1643063 w 1695450"/>
              <a:gd name="connsiteY0" fmla="*/ 0 h 1504950"/>
              <a:gd name="connsiteX1" fmla="*/ 1576388 w 1695450"/>
              <a:gd name="connsiteY1" fmla="*/ 104775 h 1504950"/>
              <a:gd name="connsiteX2" fmla="*/ 1533525 w 1695450"/>
              <a:gd name="connsiteY2" fmla="*/ 195263 h 1504950"/>
              <a:gd name="connsiteX3" fmla="*/ 1438275 w 1695450"/>
              <a:gd name="connsiteY3" fmla="*/ 314325 h 1504950"/>
              <a:gd name="connsiteX4" fmla="*/ 1438275 w 1695450"/>
              <a:gd name="connsiteY4" fmla="*/ 371475 h 1504950"/>
              <a:gd name="connsiteX5" fmla="*/ 1533525 w 1695450"/>
              <a:gd name="connsiteY5" fmla="*/ 433388 h 1504950"/>
              <a:gd name="connsiteX6" fmla="*/ 1624013 w 1695450"/>
              <a:gd name="connsiteY6" fmla="*/ 519113 h 1504950"/>
              <a:gd name="connsiteX7" fmla="*/ 1585913 w 1695450"/>
              <a:gd name="connsiteY7" fmla="*/ 676275 h 1504950"/>
              <a:gd name="connsiteX8" fmla="*/ 1619250 w 1695450"/>
              <a:gd name="connsiteY8" fmla="*/ 833438 h 1504950"/>
              <a:gd name="connsiteX9" fmla="*/ 1695450 w 1695450"/>
              <a:gd name="connsiteY9" fmla="*/ 966788 h 1504950"/>
              <a:gd name="connsiteX10" fmla="*/ 1647825 w 1695450"/>
              <a:gd name="connsiteY10" fmla="*/ 1062038 h 1504950"/>
              <a:gd name="connsiteX11" fmla="*/ 1566863 w 1695450"/>
              <a:gd name="connsiteY11" fmla="*/ 1147763 h 1504950"/>
              <a:gd name="connsiteX12" fmla="*/ 1462088 w 1695450"/>
              <a:gd name="connsiteY12" fmla="*/ 1200150 h 1504950"/>
              <a:gd name="connsiteX13" fmla="*/ 1233488 w 1695450"/>
              <a:gd name="connsiteY13" fmla="*/ 1238250 h 1504950"/>
              <a:gd name="connsiteX14" fmla="*/ 1038225 w 1695450"/>
              <a:gd name="connsiteY14" fmla="*/ 1285875 h 1504950"/>
              <a:gd name="connsiteX15" fmla="*/ 871538 w 1695450"/>
              <a:gd name="connsiteY15" fmla="*/ 1362075 h 1504950"/>
              <a:gd name="connsiteX16" fmla="*/ 785813 w 1695450"/>
              <a:gd name="connsiteY16" fmla="*/ 1419225 h 1504950"/>
              <a:gd name="connsiteX17" fmla="*/ 661988 w 1695450"/>
              <a:gd name="connsiteY17" fmla="*/ 1476375 h 1504950"/>
              <a:gd name="connsiteX18" fmla="*/ 547688 w 1695450"/>
              <a:gd name="connsiteY18" fmla="*/ 1504950 h 1504950"/>
              <a:gd name="connsiteX19" fmla="*/ 476250 w 1695450"/>
              <a:gd name="connsiteY19" fmla="*/ 1485900 h 1504950"/>
              <a:gd name="connsiteX20" fmla="*/ 509588 w 1695450"/>
              <a:gd name="connsiteY20" fmla="*/ 1362075 h 1504950"/>
              <a:gd name="connsiteX21" fmla="*/ 704850 w 1695450"/>
              <a:gd name="connsiteY21" fmla="*/ 1209675 h 1504950"/>
              <a:gd name="connsiteX22" fmla="*/ 895350 w 1695450"/>
              <a:gd name="connsiteY22" fmla="*/ 1057275 h 1504950"/>
              <a:gd name="connsiteX23" fmla="*/ 1023938 w 1695450"/>
              <a:gd name="connsiteY23" fmla="*/ 947738 h 1504950"/>
              <a:gd name="connsiteX24" fmla="*/ 1157288 w 1695450"/>
              <a:gd name="connsiteY24" fmla="*/ 823913 h 1504950"/>
              <a:gd name="connsiteX25" fmla="*/ 1243013 w 1695450"/>
              <a:gd name="connsiteY25" fmla="*/ 719138 h 1504950"/>
              <a:gd name="connsiteX26" fmla="*/ 1204913 w 1695450"/>
              <a:gd name="connsiteY26" fmla="*/ 709613 h 1504950"/>
              <a:gd name="connsiteX27" fmla="*/ 1023938 w 1695450"/>
              <a:gd name="connsiteY27" fmla="*/ 752475 h 1504950"/>
              <a:gd name="connsiteX28" fmla="*/ 819150 w 1695450"/>
              <a:gd name="connsiteY28" fmla="*/ 809625 h 1504950"/>
              <a:gd name="connsiteX29" fmla="*/ 604838 w 1695450"/>
              <a:gd name="connsiteY29" fmla="*/ 828675 h 1504950"/>
              <a:gd name="connsiteX30" fmla="*/ 423863 w 1695450"/>
              <a:gd name="connsiteY30" fmla="*/ 866775 h 1504950"/>
              <a:gd name="connsiteX31" fmla="*/ 161925 w 1695450"/>
              <a:gd name="connsiteY31" fmla="*/ 928688 h 1504950"/>
              <a:gd name="connsiteX32" fmla="*/ 0 w 1695450"/>
              <a:gd name="connsiteY32" fmla="*/ 904875 h 1504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695450" h="1504950">
                <a:moveTo>
                  <a:pt x="1643063" y="0"/>
                </a:moveTo>
                <a:lnTo>
                  <a:pt x="1576388" y="104775"/>
                </a:lnTo>
                <a:lnTo>
                  <a:pt x="1533525" y="195263"/>
                </a:lnTo>
                <a:lnTo>
                  <a:pt x="1438275" y="314325"/>
                </a:lnTo>
                <a:lnTo>
                  <a:pt x="1438275" y="371475"/>
                </a:lnTo>
                <a:lnTo>
                  <a:pt x="1533525" y="433388"/>
                </a:lnTo>
                <a:lnTo>
                  <a:pt x="1624013" y="519113"/>
                </a:lnTo>
                <a:lnTo>
                  <a:pt x="1585913" y="676275"/>
                </a:lnTo>
                <a:lnTo>
                  <a:pt x="1619250" y="833438"/>
                </a:lnTo>
                <a:lnTo>
                  <a:pt x="1695450" y="966788"/>
                </a:lnTo>
                <a:lnTo>
                  <a:pt x="1647825" y="1062038"/>
                </a:lnTo>
                <a:lnTo>
                  <a:pt x="1566863" y="1147763"/>
                </a:lnTo>
                <a:lnTo>
                  <a:pt x="1462088" y="1200150"/>
                </a:lnTo>
                <a:lnTo>
                  <a:pt x="1233488" y="1238250"/>
                </a:lnTo>
                <a:lnTo>
                  <a:pt x="1038225" y="1285875"/>
                </a:lnTo>
                <a:lnTo>
                  <a:pt x="871538" y="1362075"/>
                </a:lnTo>
                <a:lnTo>
                  <a:pt x="785813" y="1419225"/>
                </a:lnTo>
                <a:lnTo>
                  <a:pt x="661988" y="1476375"/>
                </a:lnTo>
                <a:lnTo>
                  <a:pt x="547688" y="1504950"/>
                </a:lnTo>
                <a:lnTo>
                  <a:pt x="476250" y="1485900"/>
                </a:lnTo>
                <a:lnTo>
                  <a:pt x="509588" y="1362075"/>
                </a:lnTo>
                <a:lnTo>
                  <a:pt x="704850" y="1209675"/>
                </a:lnTo>
                <a:lnTo>
                  <a:pt x="895350" y="1057275"/>
                </a:lnTo>
                <a:lnTo>
                  <a:pt x="1023938" y="947738"/>
                </a:lnTo>
                <a:lnTo>
                  <a:pt x="1157288" y="823913"/>
                </a:lnTo>
                <a:lnTo>
                  <a:pt x="1243013" y="719138"/>
                </a:lnTo>
                <a:lnTo>
                  <a:pt x="1204913" y="709613"/>
                </a:lnTo>
                <a:lnTo>
                  <a:pt x="1023938" y="752475"/>
                </a:lnTo>
                <a:lnTo>
                  <a:pt x="819150" y="809625"/>
                </a:lnTo>
                <a:lnTo>
                  <a:pt x="604838" y="828675"/>
                </a:lnTo>
                <a:lnTo>
                  <a:pt x="423863" y="866775"/>
                </a:lnTo>
                <a:lnTo>
                  <a:pt x="161925" y="928688"/>
                </a:lnTo>
                <a:lnTo>
                  <a:pt x="0" y="904875"/>
                </a:lnTo>
              </a:path>
            </a:pathLst>
          </a:custGeom>
          <a:noFill/>
          <a:ln w="12700">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Freeform 10"/>
          <p:cNvSpPr/>
          <p:nvPr/>
        </p:nvSpPr>
        <p:spPr>
          <a:xfrm>
            <a:off x="5214715" y="1213053"/>
            <a:ext cx="488197" cy="267345"/>
          </a:xfrm>
          <a:custGeom>
            <a:avLst/>
            <a:gdLst>
              <a:gd name="connsiteX0" fmla="*/ 190500 w 600075"/>
              <a:gd name="connsiteY0" fmla="*/ 0 h 328612"/>
              <a:gd name="connsiteX1" fmla="*/ 190500 w 600075"/>
              <a:gd name="connsiteY1" fmla="*/ 0 h 328612"/>
              <a:gd name="connsiteX2" fmla="*/ 452437 w 600075"/>
              <a:gd name="connsiteY2" fmla="*/ 4762 h 328612"/>
              <a:gd name="connsiteX3" fmla="*/ 590550 w 600075"/>
              <a:gd name="connsiteY3" fmla="*/ 4762 h 328612"/>
              <a:gd name="connsiteX4" fmla="*/ 590550 w 600075"/>
              <a:gd name="connsiteY4" fmla="*/ 4762 h 328612"/>
              <a:gd name="connsiteX5" fmla="*/ 600075 w 600075"/>
              <a:gd name="connsiteY5" fmla="*/ 109537 h 328612"/>
              <a:gd name="connsiteX6" fmla="*/ 528637 w 600075"/>
              <a:gd name="connsiteY6" fmla="*/ 190500 h 328612"/>
              <a:gd name="connsiteX7" fmla="*/ 342900 w 600075"/>
              <a:gd name="connsiteY7" fmla="*/ 261937 h 328612"/>
              <a:gd name="connsiteX8" fmla="*/ 0 w 600075"/>
              <a:gd name="connsiteY8" fmla="*/ 328612 h 328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00075" h="328612">
                <a:moveTo>
                  <a:pt x="190500" y="0"/>
                </a:moveTo>
                <a:lnTo>
                  <a:pt x="190500" y="0"/>
                </a:lnTo>
                <a:lnTo>
                  <a:pt x="452437" y="4762"/>
                </a:lnTo>
                <a:lnTo>
                  <a:pt x="590550" y="4762"/>
                </a:lnTo>
                <a:lnTo>
                  <a:pt x="590550" y="4762"/>
                </a:lnTo>
                <a:lnTo>
                  <a:pt x="600075" y="109537"/>
                </a:lnTo>
                <a:lnTo>
                  <a:pt x="528637" y="190500"/>
                </a:lnTo>
                <a:lnTo>
                  <a:pt x="342900" y="261937"/>
                </a:lnTo>
                <a:lnTo>
                  <a:pt x="0" y="328612"/>
                </a:lnTo>
              </a:path>
            </a:pathLst>
          </a:custGeom>
          <a:noFill/>
          <a:ln w="12700">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12"/>
          <p:cNvSpPr/>
          <p:nvPr/>
        </p:nvSpPr>
        <p:spPr>
          <a:xfrm>
            <a:off x="5241836" y="1259548"/>
            <a:ext cx="387458" cy="170481"/>
          </a:xfrm>
          <a:custGeom>
            <a:avLst/>
            <a:gdLst>
              <a:gd name="connsiteX0" fmla="*/ 100013 w 476250"/>
              <a:gd name="connsiteY0" fmla="*/ 14287 h 209550"/>
              <a:gd name="connsiteX1" fmla="*/ 285750 w 476250"/>
              <a:gd name="connsiteY1" fmla="*/ 33337 h 209550"/>
              <a:gd name="connsiteX2" fmla="*/ 414338 w 476250"/>
              <a:gd name="connsiteY2" fmla="*/ 0 h 209550"/>
              <a:gd name="connsiteX3" fmla="*/ 476250 w 476250"/>
              <a:gd name="connsiteY3" fmla="*/ 19050 h 209550"/>
              <a:gd name="connsiteX4" fmla="*/ 476250 w 476250"/>
              <a:gd name="connsiteY4" fmla="*/ 61912 h 209550"/>
              <a:gd name="connsiteX5" fmla="*/ 385763 w 476250"/>
              <a:gd name="connsiteY5" fmla="*/ 109537 h 209550"/>
              <a:gd name="connsiteX6" fmla="*/ 304800 w 476250"/>
              <a:gd name="connsiteY6" fmla="*/ 138112 h 209550"/>
              <a:gd name="connsiteX7" fmla="*/ 0 w 476250"/>
              <a:gd name="connsiteY7" fmla="*/ 209550 h 209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76250" h="209550">
                <a:moveTo>
                  <a:pt x="100013" y="14287"/>
                </a:moveTo>
                <a:lnTo>
                  <a:pt x="285750" y="33337"/>
                </a:lnTo>
                <a:lnTo>
                  <a:pt x="414338" y="0"/>
                </a:lnTo>
                <a:lnTo>
                  <a:pt x="476250" y="19050"/>
                </a:lnTo>
                <a:lnTo>
                  <a:pt x="476250" y="61912"/>
                </a:lnTo>
                <a:lnTo>
                  <a:pt x="385763" y="109537"/>
                </a:lnTo>
                <a:lnTo>
                  <a:pt x="304800" y="138112"/>
                </a:lnTo>
                <a:lnTo>
                  <a:pt x="0" y="209550"/>
                </a:lnTo>
              </a:path>
            </a:pathLst>
          </a:custGeom>
          <a:noFill/>
          <a:ln w="12700">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Freeform 13"/>
          <p:cNvSpPr/>
          <p:nvPr/>
        </p:nvSpPr>
        <p:spPr>
          <a:xfrm>
            <a:off x="5671915" y="1244049"/>
            <a:ext cx="197603" cy="244098"/>
          </a:xfrm>
          <a:custGeom>
            <a:avLst/>
            <a:gdLst>
              <a:gd name="connsiteX0" fmla="*/ 161925 w 242887"/>
              <a:gd name="connsiteY0" fmla="*/ 0 h 300037"/>
              <a:gd name="connsiteX1" fmla="*/ 242887 w 242887"/>
              <a:gd name="connsiteY1" fmla="*/ 52387 h 300037"/>
              <a:gd name="connsiteX2" fmla="*/ 204787 w 242887"/>
              <a:gd name="connsiteY2" fmla="*/ 123825 h 300037"/>
              <a:gd name="connsiteX3" fmla="*/ 147637 w 242887"/>
              <a:gd name="connsiteY3" fmla="*/ 223837 h 300037"/>
              <a:gd name="connsiteX4" fmla="*/ 71437 w 242887"/>
              <a:gd name="connsiteY4" fmla="*/ 295275 h 300037"/>
              <a:gd name="connsiteX5" fmla="*/ 0 w 242887"/>
              <a:gd name="connsiteY5" fmla="*/ 300037 h 300037"/>
              <a:gd name="connsiteX6" fmla="*/ 0 w 242887"/>
              <a:gd name="connsiteY6" fmla="*/ 228600 h 300037"/>
              <a:gd name="connsiteX7" fmla="*/ 71437 w 242887"/>
              <a:gd name="connsiteY7" fmla="*/ 128587 h 300037"/>
              <a:gd name="connsiteX8" fmla="*/ 161925 w 242887"/>
              <a:gd name="connsiteY8" fmla="*/ 0 h 300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2887" h="300037">
                <a:moveTo>
                  <a:pt x="161925" y="0"/>
                </a:moveTo>
                <a:lnTo>
                  <a:pt x="242887" y="52387"/>
                </a:lnTo>
                <a:lnTo>
                  <a:pt x="204787" y="123825"/>
                </a:lnTo>
                <a:lnTo>
                  <a:pt x="147637" y="223837"/>
                </a:lnTo>
                <a:lnTo>
                  <a:pt x="71437" y="295275"/>
                </a:lnTo>
                <a:lnTo>
                  <a:pt x="0" y="300037"/>
                </a:lnTo>
                <a:lnTo>
                  <a:pt x="0" y="228600"/>
                </a:lnTo>
                <a:lnTo>
                  <a:pt x="71437" y="128587"/>
                </a:lnTo>
                <a:lnTo>
                  <a:pt x="161925" y="0"/>
                </a:lnTo>
                <a:close/>
              </a:path>
            </a:pathLst>
          </a:custGeom>
          <a:noFill/>
          <a:ln w="12700">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5" name="Freeform 14"/>
          <p:cNvSpPr/>
          <p:nvPr/>
        </p:nvSpPr>
        <p:spPr>
          <a:xfrm>
            <a:off x="2653620" y="2096456"/>
            <a:ext cx="1766807" cy="321589"/>
          </a:xfrm>
          <a:custGeom>
            <a:avLst/>
            <a:gdLst>
              <a:gd name="connsiteX0" fmla="*/ 1471613 w 2171700"/>
              <a:gd name="connsiteY0" fmla="*/ 9525 h 395287"/>
              <a:gd name="connsiteX1" fmla="*/ 1652588 w 2171700"/>
              <a:gd name="connsiteY1" fmla="*/ 47625 h 395287"/>
              <a:gd name="connsiteX2" fmla="*/ 1943100 w 2171700"/>
              <a:gd name="connsiteY2" fmla="*/ 0 h 395287"/>
              <a:gd name="connsiteX3" fmla="*/ 2171700 w 2171700"/>
              <a:gd name="connsiteY3" fmla="*/ 0 h 395287"/>
              <a:gd name="connsiteX4" fmla="*/ 2166938 w 2171700"/>
              <a:gd name="connsiteY4" fmla="*/ 90487 h 395287"/>
              <a:gd name="connsiteX5" fmla="*/ 2009775 w 2171700"/>
              <a:gd name="connsiteY5" fmla="*/ 166687 h 395287"/>
              <a:gd name="connsiteX6" fmla="*/ 1581150 w 2171700"/>
              <a:gd name="connsiteY6" fmla="*/ 271462 h 395287"/>
              <a:gd name="connsiteX7" fmla="*/ 1166813 w 2171700"/>
              <a:gd name="connsiteY7" fmla="*/ 333375 h 395287"/>
              <a:gd name="connsiteX8" fmla="*/ 752475 w 2171700"/>
              <a:gd name="connsiteY8" fmla="*/ 395287 h 395287"/>
              <a:gd name="connsiteX9" fmla="*/ 428625 w 2171700"/>
              <a:gd name="connsiteY9" fmla="*/ 361950 h 395287"/>
              <a:gd name="connsiteX10" fmla="*/ 223838 w 2171700"/>
              <a:gd name="connsiteY10" fmla="*/ 342900 h 395287"/>
              <a:gd name="connsiteX11" fmla="*/ 90488 w 2171700"/>
              <a:gd name="connsiteY11" fmla="*/ 309562 h 395287"/>
              <a:gd name="connsiteX12" fmla="*/ 0 w 2171700"/>
              <a:gd name="connsiteY12" fmla="*/ 223837 h 395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71700" h="395287">
                <a:moveTo>
                  <a:pt x="1471613" y="9525"/>
                </a:moveTo>
                <a:lnTo>
                  <a:pt x="1652588" y="47625"/>
                </a:lnTo>
                <a:lnTo>
                  <a:pt x="1943100" y="0"/>
                </a:lnTo>
                <a:lnTo>
                  <a:pt x="2171700" y="0"/>
                </a:lnTo>
                <a:lnTo>
                  <a:pt x="2166938" y="90487"/>
                </a:lnTo>
                <a:lnTo>
                  <a:pt x="2009775" y="166687"/>
                </a:lnTo>
                <a:lnTo>
                  <a:pt x="1581150" y="271462"/>
                </a:lnTo>
                <a:lnTo>
                  <a:pt x="1166813" y="333375"/>
                </a:lnTo>
                <a:lnTo>
                  <a:pt x="752475" y="395287"/>
                </a:lnTo>
                <a:lnTo>
                  <a:pt x="428625" y="361950"/>
                </a:lnTo>
                <a:lnTo>
                  <a:pt x="223838" y="342900"/>
                </a:lnTo>
                <a:lnTo>
                  <a:pt x="90488" y="309562"/>
                </a:lnTo>
                <a:lnTo>
                  <a:pt x="0" y="223837"/>
                </a:lnTo>
              </a:path>
            </a:pathLst>
          </a:custGeom>
          <a:noFill/>
          <a:ln w="12700">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Freeform 15"/>
          <p:cNvSpPr/>
          <p:nvPr/>
        </p:nvSpPr>
        <p:spPr>
          <a:xfrm>
            <a:off x="2289410" y="2305683"/>
            <a:ext cx="825285" cy="461074"/>
          </a:xfrm>
          <a:custGeom>
            <a:avLst/>
            <a:gdLst>
              <a:gd name="connsiteX0" fmla="*/ 328613 w 1014413"/>
              <a:gd name="connsiteY0" fmla="*/ 0 h 566737"/>
              <a:gd name="connsiteX1" fmla="*/ 500063 w 1014413"/>
              <a:gd name="connsiteY1" fmla="*/ 95250 h 566737"/>
              <a:gd name="connsiteX2" fmla="*/ 742950 w 1014413"/>
              <a:gd name="connsiteY2" fmla="*/ 200025 h 566737"/>
              <a:gd name="connsiteX3" fmla="*/ 971550 w 1014413"/>
              <a:gd name="connsiteY3" fmla="*/ 242887 h 566737"/>
              <a:gd name="connsiteX4" fmla="*/ 1014413 w 1014413"/>
              <a:gd name="connsiteY4" fmla="*/ 314325 h 566737"/>
              <a:gd name="connsiteX5" fmla="*/ 857250 w 1014413"/>
              <a:gd name="connsiteY5" fmla="*/ 361950 h 566737"/>
              <a:gd name="connsiteX6" fmla="*/ 814388 w 1014413"/>
              <a:gd name="connsiteY6" fmla="*/ 385762 h 566737"/>
              <a:gd name="connsiteX7" fmla="*/ 642938 w 1014413"/>
              <a:gd name="connsiteY7" fmla="*/ 433387 h 566737"/>
              <a:gd name="connsiteX8" fmla="*/ 442913 w 1014413"/>
              <a:gd name="connsiteY8" fmla="*/ 514350 h 566737"/>
              <a:gd name="connsiteX9" fmla="*/ 171450 w 1014413"/>
              <a:gd name="connsiteY9" fmla="*/ 566737 h 566737"/>
              <a:gd name="connsiteX10" fmla="*/ 66675 w 1014413"/>
              <a:gd name="connsiteY10" fmla="*/ 523875 h 566737"/>
              <a:gd name="connsiteX11" fmla="*/ 0 w 1014413"/>
              <a:gd name="connsiteY11" fmla="*/ 414337 h 566737"/>
              <a:gd name="connsiteX12" fmla="*/ 33338 w 1014413"/>
              <a:gd name="connsiteY12" fmla="*/ 242887 h 566737"/>
              <a:gd name="connsiteX13" fmla="*/ 76200 w 1014413"/>
              <a:gd name="connsiteY13" fmla="*/ 128587 h 566737"/>
              <a:gd name="connsiteX14" fmla="*/ 328613 w 1014413"/>
              <a:gd name="connsiteY14" fmla="*/ 0 h 566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14413" h="566737">
                <a:moveTo>
                  <a:pt x="328613" y="0"/>
                </a:moveTo>
                <a:lnTo>
                  <a:pt x="500063" y="95250"/>
                </a:lnTo>
                <a:lnTo>
                  <a:pt x="742950" y="200025"/>
                </a:lnTo>
                <a:lnTo>
                  <a:pt x="971550" y="242887"/>
                </a:lnTo>
                <a:lnTo>
                  <a:pt x="1014413" y="314325"/>
                </a:lnTo>
                <a:lnTo>
                  <a:pt x="857250" y="361950"/>
                </a:lnTo>
                <a:cubicBezTo>
                  <a:pt x="821329" y="387607"/>
                  <a:pt x="837569" y="385762"/>
                  <a:pt x="814388" y="385762"/>
                </a:cubicBezTo>
                <a:lnTo>
                  <a:pt x="642938" y="433387"/>
                </a:lnTo>
                <a:lnTo>
                  <a:pt x="442913" y="514350"/>
                </a:lnTo>
                <a:lnTo>
                  <a:pt x="171450" y="566737"/>
                </a:lnTo>
                <a:lnTo>
                  <a:pt x="66675" y="523875"/>
                </a:lnTo>
                <a:lnTo>
                  <a:pt x="0" y="414337"/>
                </a:lnTo>
                <a:lnTo>
                  <a:pt x="33338" y="242887"/>
                </a:lnTo>
                <a:lnTo>
                  <a:pt x="76200" y="128587"/>
                </a:lnTo>
                <a:lnTo>
                  <a:pt x="328613" y="0"/>
                </a:lnTo>
                <a:close/>
              </a:path>
            </a:pathLst>
          </a:custGeom>
          <a:noFill/>
          <a:ln w="12700">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7" name="Freeform 16"/>
          <p:cNvSpPr/>
          <p:nvPr/>
        </p:nvSpPr>
        <p:spPr>
          <a:xfrm>
            <a:off x="2409522" y="2340554"/>
            <a:ext cx="402956" cy="236350"/>
          </a:xfrm>
          <a:custGeom>
            <a:avLst/>
            <a:gdLst>
              <a:gd name="connsiteX0" fmla="*/ 195262 w 495300"/>
              <a:gd name="connsiteY0" fmla="*/ 0 h 290513"/>
              <a:gd name="connsiteX1" fmla="*/ 352425 w 495300"/>
              <a:gd name="connsiteY1" fmla="*/ 80963 h 290513"/>
              <a:gd name="connsiteX2" fmla="*/ 495300 w 495300"/>
              <a:gd name="connsiteY2" fmla="*/ 233363 h 290513"/>
              <a:gd name="connsiteX3" fmla="*/ 433387 w 495300"/>
              <a:gd name="connsiteY3" fmla="*/ 266700 h 290513"/>
              <a:gd name="connsiteX4" fmla="*/ 323850 w 495300"/>
              <a:gd name="connsiteY4" fmla="*/ 280988 h 290513"/>
              <a:gd name="connsiteX5" fmla="*/ 195262 w 495300"/>
              <a:gd name="connsiteY5" fmla="*/ 290513 h 290513"/>
              <a:gd name="connsiteX6" fmla="*/ 33337 w 495300"/>
              <a:gd name="connsiteY6" fmla="*/ 247650 h 290513"/>
              <a:gd name="connsiteX7" fmla="*/ 0 w 495300"/>
              <a:gd name="connsiteY7" fmla="*/ 180975 h 290513"/>
              <a:gd name="connsiteX8" fmla="*/ 52387 w 495300"/>
              <a:gd name="connsiteY8" fmla="*/ 80963 h 290513"/>
              <a:gd name="connsiteX9" fmla="*/ 109537 w 495300"/>
              <a:gd name="connsiteY9" fmla="*/ 33338 h 290513"/>
              <a:gd name="connsiteX10" fmla="*/ 195262 w 495300"/>
              <a:gd name="connsiteY10" fmla="*/ 0 h 2905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95300" h="290513">
                <a:moveTo>
                  <a:pt x="195262" y="0"/>
                </a:moveTo>
                <a:lnTo>
                  <a:pt x="352425" y="80963"/>
                </a:lnTo>
                <a:lnTo>
                  <a:pt x="495300" y="233363"/>
                </a:lnTo>
                <a:lnTo>
                  <a:pt x="433387" y="266700"/>
                </a:lnTo>
                <a:lnTo>
                  <a:pt x="323850" y="280988"/>
                </a:lnTo>
                <a:lnTo>
                  <a:pt x="195262" y="290513"/>
                </a:lnTo>
                <a:lnTo>
                  <a:pt x="33337" y="247650"/>
                </a:lnTo>
                <a:lnTo>
                  <a:pt x="0" y="180975"/>
                </a:lnTo>
                <a:lnTo>
                  <a:pt x="52387" y="80963"/>
                </a:lnTo>
                <a:lnTo>
                  <a:pt x="109537" y="33338"/>
                </a:lnTo>
                <a:lnTo>
                  <a:pt x="195262" y="0"/>
                </a:lnTo>
                <a:close/>
              </a:path>
            </a:pathLst>
          </a:custGeom>
          <a:noFill/>
          <a:ln w="12700">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8" name="Freeform 17"/>
          <p:cNvSpPr/>
          <p:nvPr/>
        </p:nvSpPr>
        <p:spPr>
          <a:xfrm>
            <a:off x="5613796" y="1674127"/>
            <a:ext cx="228600" cy="224725"/>
          </a:xfrm>
          <a:custGeom>
            <a:avLst/>
            <a:gdLst>
              <a:gd name="connsiteX0" fmla="*/ 171450 w 280988"/>
              <a:gd name="connsiteY0" fmla="*/ 0 h 276225"/>
              <a:gd name="connsiteX1" fmla="*/ 238125 w 280988"/>
              <a:gd name="connsiteY1" fmla="*/ 9525 h 276225"/>
              <a:gd name="connsiteX2" fmla="*/ 280988 w 280988"/>
              <a:gd name="connsiteY2" fmla="*/ 61913 h 276225"/>
              <a:gd name="connsiteX3" fmla="*/ 223838 w 280988"/>
              <a:gd name="connsiteY3" fmla="*/ 152400 h 276225"/>
              <a:gd name="connsiteX4" fmla="*/ 90488 w 280988"/>
              <a:gd name="connsiteY4" fmla="*/ 257175 h 276225"/>
              <a:gd name="connsiteX5" fmla="*/ 23813 w 280988"/>
              <a:gd name="connsiteY5" fmla="*/ 276225 h 276225"/>
              <a:gd name="connsiteX6" fmla="*/ 0 w 280988"/>
              <a:gd name="connsiteY6" fmla="*/ 257175 h 276225"/>
              <a:gd name="connsiteX7" fmla="*/ 28575 w 280988"/>
              <a:gd name="connsiteY7" fmla="*/ 180975 h 276225"/>
              <a:gd name="connsiteX8" fmla="*/ 90488 w 280988"/>
              <a:gd name="connsiteY8" fmla="*/ 95250 h 276225"/>
              <a:gd name="connsiteX9" fmla="*/ 114300 w 280988"/>
              <a:gd name="connsiteY9" fmla="*/ 52388 h 276225"/>
              <a:gd name="connsiteX10" fmla="*/ 171450 w 280988"/>
              <a:gd name="connsiteY10" fmla="*/ 0 h 276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80988" h="276225">
                <a:moveTo>
                  <a:pt x="171450" y="0"/>
                </a:moveTo>
                <a:lnTo>
                  <a:pt x="238125" y="9525"/>
                </a:lnTo>
                <a:lnTo>
                  <a:pt x="280988" y="61913"/>
                </a:lnTo>
                <a:lnTo>
                  <a:pt x="223838" y="152400"/>
                </a:lnTo>
                <a:lnTo>
                  <a:pt x="90488" y="257175"/>
                </a:lnTo>
                <a:lnTo>
                  <a:pt x="23813" y="276225"/>
                </a:lnTo>
                <a:lnTo>
                  <a:pt x="0" y="257175"/>
                </a:lnTo>
                <a:lnTo>
                  <a:pt x="28575" y="180975"/>
                </a:lnTo>
                <a:lnTo>
                  <a:pt x="90488" y="95250"/>
                </a:lnTo>
                <a:lnTo>
                  <a:pt x="114300" y="52388"/>
                </a:lnTo>
                <a:lnTo>
                  <a:pt x="171450" y="0"/>
                </a:lnTo>
                <a:close/>
              </a:path>
            </a:pathLst>
          </a:custGeom>
          <a:noFill/>
          <a:ln w="12700">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9" name="Freeform 18"/>
          <p:cNvSpPr/>
          <p:nvPr/>
        </p:nvSpPr>
        <p:spPr>
          <a:xfrm>
            <a:off x="6822664" y="1960846"/>
            <a:ext cx="170481" cy="209227"/>
          </a:xfrm>
          <a:custGeom>
            <a:avLst/>
            <a:gdLst>
              <a:gd name="connsiteX0" fmla="*/ 28575 w 209550"/>
              <a:gd name="connsiteY0" fmla="*/ 0 h 257175"/>
              <a:gd name="connsiteX1" fmla="*/ 142875 w 209550"/>
              <a:gd name="connsiteY1" fmla="*/ 42863 h 257175"/>
              <a:gd name="connsiteX2" fmla="*/ 209550 w 209550"/>
              <a:gd name="connsiteY2" fmla="*/ 133350 h 257175"/>
              <a:gd name="connsiteX3" fmla="*/ 185738 w 209550"/>
              <a:gd name="connsiteY3" fmla="*/ 219075 h 257175"/>
              <a:gd name="connsiteX4" fmla="*/ 133350 w 209550"/>
              <a:gd name="connsiteY4" fmla="*/ 257175 h 257175"/>
              <a:gd name="connsiteX5" fmla="*/ 52388 w 209550"/>
              <a:gd name="connsiteY5" fmla="*/ 257175 h 257175"/>
              <a:gd name="connsiteX6" fmla="*/ 23813 w 209550"/>
              <a:gd name="connsiteY6" fmla="*/ 171450 h 257175"/>
              <a:gd name="connsiteX7" fmla="*/ 0 w 209550"/>
              <a:gd name="connsiteY7" fmla="*/ 71438 h 257175"/>
              <a:gd name="connsiteX8" fmla="*/ 28575 w 209550"/>
              <a:gd name="connsiteY8" fmla="*/ 0 h 257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9550" h="257175">
                <a:moveTo>
                  <a:pt x="28575" y="0"/>
                </a:moveTo>
                <a:lnTo>
                  <a:pt x="142875" y="42863"/>
                </a:lnTo>
                <a:lnTo>
                  <a:pt x="209550" y="133350"/>
                </a:lnTo>
                <a:lnTo>
                  <a:pt x="185738" y="219075"/>
                </a:lnTo>
                <a:lnTo>
                  <a:pt x="133350" y="257175"/>
                </a:lnTo>
                <a:lnTo>
                  <a:pt x="52388" y="257175"/>
                </a:lnTo>
                <a:lnTo>
                  <a:pt x="23813" y="171450"/>
                </a:lnTo>
                <a:lnTo>
                  <a:pt x="0" y="71438"/>
                </a:lnTo>
                <a:lnTo>
                  <a:pt x="28575" y="0"/>
                </a:lnTo>
                <a:close/>
              </a:path>
            </a:pathLst>
          </a:custGeom>
          <a:noFill/>
          <a:ln w="12700">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0" name="Freeform 19"/>
          <p:cNvSpPr/>
          <p:nvPr/>
        </p:nvSpPr>
        <p:spPr>
          <a:xfrm>
            <a:off x="1545491" y="1092940"/>
            <a:ext cx="6079210" cy="2456481"/>
          </a:xfrm>
          <a:custGeom>
            <a:avLst/>
            <a:gdLst>
              <a:gd name="connsiteX0" fmla="*/ 7472363 w 7472363"/>
              <a:gd name="connsiteY0" fmla="*/ 180975 h 3019425"/>
              <a:gd name="connsiteX1" fmla="*/ 7258050 w 7472363"/>
              <a:gd name="connsiteY1" fmla="*/ 100013 h 3019425"/>
              <a:gd name="connsiteX2" fmla="*/ 7110413 w 7472363"/>
              <a:gd name="connsiteY2" fmla="*/ 28575 h 3019425"/>
              <a:gd name="connsiteX3" fmla="*/ 6929438 w 7472363"/>
              <a:gd name="connsiteY3" fmla="*/ 0 h 3019425"/>
              <a:gd name="connsiteX4" fmla="*/ 6748463 w 7472363"/>
              <a:gd name="connsiteY4" fmla="*/ 138113 h 3019425"/>
              <a:gd name="connsiteX5" fmla="*/ 6715125 w 7472363"/>
              <a:gd name="connsiteY5" fmla="*/ 276225 h 3019425"/>
              <a:gd name="connsiteX6" fmla="*/ 6615113 w 7472363"/>
              <a:gd name="connsiteY6" fmla="*/ 481013 h 3019425"/>
              <a:gd name="connsiteX7" fmla="*/ 6329363 w 7472363"/>
              <a:gd name="connsiteY7" fmla="*/ 685800 h 3019425"/>
              <a:gd name="connsiteX8" fmla="*/ 6134100 w 7472363"/>
              <a:gd name="connsiteY8" fmla="*/ 890588 h 3019425"/>
              <a:gd name="connsiteX9" fmla="*/ 6000750 w 7472363"/>
              <a:gd name="connsiteY9" fmla="*/ 957263 h 3019425"/>
              <a:gd name="connsiteX10" fmla="*/ 5867400 w 7472363"/>
              <a:gd name="connsiteY10" fmla="*/ 1023938 h 3019425"/>
              <a:gd name="connsiteX11" fmla="*/ 5657850 w 7472363"/>
              <a:gd name="connsiteY11" fmla="*/ 1223963 h 3019425"/>
              <a:gd name="connsiteX12" fmla="*/ 5491163 w 7472363"/>
              <a:gd name="connsiteY12" fmla="*/ 1409700 h 3019425"/>
              <a:gd name="connsiteX13" fmla="*/ 5334000 w 7472363"/>
              <a:gd name="connsiteY13" fmla="*/ 1614488 h 3019425"/>
              <a:gd name="connsiteX14" fmla="*/ 5229225 w 7472363"/>
              <a:gd name="connsiteY14" fmla="*/ 1709738 h 3019425"/>
              <a:gd name="connsiteX15" fmla="*/ 5091113 w 7472363"/>
              <a:gd name="connsiteY15" fmla="*/ 1747838 h 3019425"/>
              <a:gd name="connsiteX16" fmla="*/ 4914900 w 7472363"/>
              <a:gd name="connsiteY16" fmla="*/ 1719263 h 3019425"/>
              <a:gd name="connsiteX17" fmla="*/ 4748213 w 7472363"/>
              <a:gd name="connsiteY17" fmla="*/ 1700213 h 3019425"/>
              <a:gd name="connsiteX18" fmla="*/ 4562475 w 7472363"/>
              <a:gd name="connsiteY18" fmla="*/ 1704975 h 3019425"/>
              <a:gd name="connsiteX19" fmla="*/ 4338638 w 7472363"/>
              <a:gd name="connsiteY19" fmla="*/ 1752600 h 3019425"/>
              <a:gd name="connsiteX20" fmla="*/ 4005263 w 7472363"/>
              <a:gd name="connsiteY20" fmla="*/ 1843088 h 3019425"/>
              <a:gd name="connsiteX21" fmla="*/ 3762375 w 7472363"/>
              <a:gd name="connsiteY21" fmla="*/ 1857375 h 3019425"/>
              <a:gd name="connsiteX22" fmla="*/ 3562350 w 7472363"/>
              <a:gd name="connsiteY22" fmla="*/ 1881188 h 3019425"/>
              <a:gd name="connsiteX23" fmla="*/ 3309938 w 7472363"/>
              <a:gd name="connsiteY23" fmla="*/ 1928813 h 3019425"/>
              <a:gd name="connsiteX24" fmla="*/ 3095625 w 7472363"/>
              <a:gd name="connsiteY24" fmla="*/ 2014538 h 3019425"/>
              <a:gd name="connsiteX25" fmla="*/ 2809875 w 7472363"/>
              <a:gd name="connsiteY25" fmla="*/ 2119313 h 3019425"/>
              <a:gd name="connsiteX26" fmla="*/ 2662238 w 7472363"/>
              <a:gd name="connsiteY26" fmla="*/ 2157413 h 3019425"/>
              <a:gd name="connsiteX27" fmla="*/ 2505075 w 7472363"/>
              <a:gd name="connsiteY27" fmla="*/ 2157413 h 3019425"/>
              <a:gd name="connsiteX28" fmla="*/ 2366963 w 7472363"/>
              <a:gd name="connsiteY28" fmla="*/ 2228850 h 3019425"/>
              <a:gd name="connsiteX29" fmla="*/ 2238375 w 7472363"/>
              <a:gd name="connsiteY29" fmla="*/ 2390775 h 3019425"/>
              <a:gd name="connsiteX30" fmla="*/ 2195513 w 7472363"/>
              <a:gd name="connsiteY30" fmla="*/ 2509838 h 3019425"/>
              <a:gd name="connsiteX31" fmla="*/ 2143125 w 7472363"/>
              <a:gd name="connsiteY31" fmla="*/ 2538413 h 3019425"/>
              <a:gd name="connsiteX32" fmla="*/ 1862138 w 7472363"/>
              <a:gd name="connsiteY32" fmla="*/ 2505075 h 3019425"/>
              <a:gd name="connsiteX33" fmla="*/ 1614488 w 7472363"/>
              <a:gd name="connsiteY33" fmla="*/ 2443163 h 3019425"/>
              <a:gd name="connsiteX34" fmla="*/ 1438275 w 7472363"/>
              <a:gd name="connsiteY34" fmla="*/ 2419350 h 3019425"/>
              <a:gd name="connsiteX35" fmla="*/ 1271588 w 7472363"/>
              <a:gd name="connsiteY35" fmla="*/ 2447925 h 3019425"/>
              <a:gd name="connsiteX36" fmla="*/ 1138238 w 7472363"/>
              <a:gd name="connsiteY36" fmla="*/ 2486025 h 3019425"/>
              <a:gd name="connsiteX37" fmla="*/ 1009650 w 7472363"/>
              <a:gd name="connsiteY37" fmla="*/ 2557463 h 3019425"/>
              <a:gd name="connsiteX38" fmla="*/ 985838 w 7472363"/>
              <a:gd name="connsiteY38" fmla="*/ 2590800 h 3019425"/>
              <a:gd name="connsiteX39" fmla="*/ 1076325 w 7472363"/>
              <a:gd name="connsiteY39" fmla="*/ 2686050 h 3019425"/>
              <a:gd name="connsiteX40" fmla="*/ 1195388 w 7472363"/>
              <a:gd name="connsiteY40" fmla="*/ 2814638 h 3019425"/>
              <a:gd name="connsiteX41" fmla="*/ 1243013 w 7472363"/>
              <a:gd name="connsiteY41" fmla="*/ 3000375 h 3019425"/>
              <a:gd name="connsiteX42" fmla="*/ 1214438 w 7472363"/>
              <a:gd name="connsiteY42" fmla="*/ 3019425 h 3019425"/>
              <a:gd name="connsiteX43" fmla="*/ 1114425 w 7472363"/>
              <a:gd name="connsiteY43" fmla="*/ 2876550 h 3019425"/>
              <a:gd name="connsiteX44" fmla="*/ 1014413 w 7472363"/>
              <a:gd name="connsiteY44" fmla="*/ 2733675 h 3019425"/>
              <a:gd name="connsiteX45" fmla="*/ 895350 w 7472363"/>
              <a:gd name="connsiteY45" fmla="*/ 2667000 h 3019425"/>
              <a:gd name="connsiteX46" fmla="*/ 723900 w 7472363"/>
              <a:gd name="connsiteY46" fmla="*/ 2643188 h 3019425"/>
              <a:gd name="connsiteX47" fmla="*/ 552450 w 7472363"/>
              <a:gd name="connsiteY47" fmla="*/ 2638425 h 3019425"/>
              <a:gd name="connsiteX48" fmla="*/ 419100 w 7472363"/>
              <a:gd name="connsiteY48" fmla="*/ 2676525 h 3019425"/>
              <a:gd name="connsiteX49" fmla="*/ 285750 w 7472363"/>
              <a:gd name="connsiteY49" fmla="*/ 2771775 h 3019425"/>
              <a:gd name="connsiteX50" fmla="*/ 133350 w 7472363"/>
              <a:gd name="connsiteY50" fmla="*/ 2881313 h 3019425"/>
              <a:gd name="connsiteX51" fmla="*/ 0 w 7472363"/>
              <a:gd name="connsiteY51" fmla="*/ 3000375 h 3019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7472363" h="3019425">
                <a:moveTo>
                  <a:pt x="7472363" y="180975"/>
                </a:moveTo>
                <a:lnTo>
                  <a:pt x="7258050" y="100013"/>
                </a:lnTo>
                <a:lnTo>
                  <a:pt x="7110413" y="28575"/>
                </a:lnTo>
                <a:lnTo>
                  <a:pt x="6929438" y="0"/>
                </a:lnTo>
                <a:lnTo>
                  <a:pt x="6748463" y="138113"/>
                </a:lnTo>
                <a:lnTo>
                  <a:pt x="6715125" y="276225"/>
                </a:lnTo>
                <a:lnTo>
                  <a:pt x="6615113" y="481013"/>
                </a:lnTo>
                <a:lnTo>
                  <a:pt x="6329363" y="685800"/>
                </a:lnTo>
                <a:lnTo>
                  <a:pt x="6134100" y="890588"/>
                </a:lnTo>
                <a:lnTo>
                  <a:pt x="6000750" y="957263"/>
                </a:lnTo>
                <a:lnTo>
                  <a:pt x="5867400" y="1023938"/>
                </a:lnTo>
                <a:lnTo>
                  <a:pt x="5657850" y="1223963"/>
                </a:lnTo>
                <a:lnTo>
                  <a:pt x="5491163" y="1409700"/>
                </a:lnTo>
                <a:lnTo>
                  <a:pt x="5334000" y="1614488"/>
                </a:lnTo>
                <a:lnTo>
                  <a:pt x="5229225" y="1709738"/>
                </a:lnTo>
                <a:lnTo>
                  <a:pt x="5091113" y="1747838"/>
                </a:lnTo>
                <a:lnTo>
                  <a:pt x="4914900" y="1719263"/>
                </a:lnTo>
                <a:lnTo>
                  <a:pt x="4748213" y="1700213"/>
                </a:lnTo>
                <a:lnTo>
                  <a:pt x="4562475" y="1704975"/>
                </a:lnTo>
                <a:lnTo>
                  <a:pt x="4338638" y="1752600"/>
                </a:lnTo>
                <a:lnTo>
                  <a:pt x="4005263" y="1843088"/>
                </a:lnTo>
                <a:lnTo>
                  <a:pt x="3762375" y="1857375"/>
                </a:lnTo>
                <a:lnTo>
                  <a:pt x="3562350" y="1881188"/>
                </a:lnTo>
                <a:lnTo>
                  <a:pt x="3309938" y="1928813"/>
                </a:lnTo>
                <a:lnTo>
                  <a:pt x="3095625" y="2014538"/>
                </a:lnTo>
                <a:lnTo>
                  <a:pt x="2809875" y="2119313"/>
                </a:lnTo>
                <a:lnTo>
                  <a:pt x="2662238" y="2157413"/>
                </a:lnTo>
                <a:lnTo>
                  <a:pt x="2505075" y="2157413"/>
                </a:lnTo>
                <a:lnTo>
                  <a:pt x="2366963" y="2228850"/>
                </a:lnTo>
                <a:lnTo>
                  <a:pt x="2238375" y="2390775"/>
                </a:lnTo>
                <a:lnTo>
                  <a:pt x="2195513" y="2509838"/>
                </a:lnTo>
                <a:lnTo>
                  <a:pt x="2143125" y="2538413"/>
                </a:lnTo>
                <a:lnTo>
                  <a:pt x="1862138" y="2505075"/>
                </a:lnTo>
                <a:lnTo>
                  <a:pt x="1614488" y="2443163"/>
                </a:lnTo>
                <a:lnTo>
                  <a:pt x="1438275" y="2419350"/>
                </a:lnTo>
                <a:lnTo>
                  <a:pt x="1271588" y="2447925"/>
                </a:lnTo>
                <a:lnTo>
                  <a:pt x="1138238" y="2486025"/>
                </a:lnTo>
                <a:lnTo>
                  <a:pt x="1009650" y="2557463"/>
                </a:lnTo>
                <a:lnTo>
                  <a:pt x="985838" y="2590800"/>
                </a:lnTo>
                <a:lnTo>
                  <a:pt x="1076325" y="2686050"/>
                </a:lnTo>
                <a:lnTo>
                  <a:pt x="1195388" y="2814638"/>
                </a:lnTo>
                <a:lnTo>
                  <a:pt x="1243013" y="3000375"/>
                </a:lnTo>
                <a:lnTo>
                  <a:pt x="1214438" y="3019425"/>
                </a:lnTo>
                <a:lnTo>
                  <a:pt x="1114425" y="2876550"/>
                </a:lnTo>
                <a:lnTo>
                  <a:pt x="1014413" y="2733675"/>
                </a:lnTo>
                <a:lnTo>
                  <a:pt x="895350" y="2667000"/>
                </a:lnTo>
                <a:lnTo>
                  <a:pt x="723900" y="2643188"/>
                </a:lnTo>
                <a:lnTo>
                  <a:pt x="552450" y="2638425"/>
                </a:lnTo>
                <a:lnTo>
                  <a:pt x="419100" y="2676525"/>
                </a:lnTo>
                <a:lnTo>
                  <a:pt x="285750" y="2771775"/>
                </a:lnTo>
                <a:lnTo>
                  <a:pt x="133350" y="2881313"/>
                </a:lnTo>
                <a:lnTo>
                  <a:pt x="0" y="3000375"/>
                </a:lnTo>
              </a:path>
            </a:pathLst>
          </a:custGeom>
          <a:noFill/>
          <a:ln w="12700">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Freeform 20"/>
          <p:cNvSpPr/>
          <p:nvPr/>
        </p:nvSpPr>
        <p:spPr>
          <a:xfrm>
            <a:off x="2087932" y="3223957"/>
            <a:ext cx="1224366" cy="968644"/>
          </a:xfrm>
          <a:custGeom>
            <a:avLst/>
            <a:gdLst>
              <a:gd name="connsiteX0" fmla="*/ 914400 w 1504950"/>
              <a:gd name="connsiteY0" fmla="*/ 0 h 1190625"/>
              <a:gd name="connsiteX1" fmla="*/ 1214438 w 1504950"/>
              <a:gd name="connsiteY1" fmla="*/ 52388 h 1190625"/>
              <a:gd name="connsiteX2" fmla="*/ 1376363 w 1504950"/>
              <a:gd name="connsiteY2" fmla="*/ 119063 h 1190625"/>
              <a:gd name="connsiteX3" fmla="*/ 1476375 w 1504950"/>
              <a:gd name="connsiteY3" fmla="*/ 266700 h 1190625"/>
              <a:gd name="connsiteX4" fmla="*/ 1504950 w 1504950"/>
              <a:gd name="connsiteY4" fmla="*/ 438150 h 1190625"/>
              <a:gd name="connsiteX5" fmla="*/ 1457325 w 1504950"/>
              <a:gd name="connsiteY5" fmla="*/ 561975 h 1190625"/>
              <a:gd name="connsiteX6" fmla="*/ 1404938 w 1504950"/>
              <a:gd name="connsiteY6" fmla="*/ 642938 h 1190625"/>
              <a:gd name="connsiteX7" fmla="*/ 1214438 w 1504950"/>
              <a:gd name="connsiteY7" fmla="*/ 723900 h 1190625"/>
              <a:gd name="connsiteX8" fmla="*/ 1066800 w 1504950"/>
              <a:gd name="connsiteY8" fmla="*/ 847725 h 1190625"/>
              <a:gd name="connsiteX9" fmla="*/ 919163 w 1504950"/>
              <a:gd name="connsiteY9" fmla="*/ 1014413 h 1190625"/>
              <a:gd name="connsiteX10" fmla="*/ 695325 w 1504950"/>
              <a:gd name="connsiteY10" fmla="*/ 1162050 h 1190625"/>
              <a:gd name="connsiteX11" fmla="*/ 471488 w 1504950"/>
              <a:gd name="connsiteY11" fmla="*/ 1190625 h 1190625"/>
              <a:gd name="connsiteX12" fmla="*/ 219075 w 1504950"/>
              <a:gd name="connsiteY12" fmla="*/ 1138238 h 1190625"/>
              <a:gd name="connsiteX13" fmla="*/ 85725 w 1504950"/>
              <a:gd name="connsiteY13" fmla="*/ 1000125 h 1190625"/>
              <a:gd name="connsiteX14" fmla="*/ 0 w 1504950"/>
              <a:gd name="connsiteY14" fmla="*/ 857250 h 1190625"/>
              <a:gd name="connsiteX15" fmla="*/ 14288 w 1504950"/>
              <a:gd name="connsiteY15" fmla="*/ 671513 h 1190625"/>
              <a:gd name="connsiteX16" fmla="*/ 109538 w 1504950"/>
              <a:gd name="connsiteY16" fmla="*/ 514350 h 1190625"/>
              <a:gd name="connsiteX17" fmla="*/ 309563 w 1504950"/>
              <a:gd name="connsiteY17" fmla="*/ 447675 h 1190625"/>
              <a:gd name="connsiteX18" fmla="*/ 542925 w 1504950"/>
              <a:gd name="connsiteY18" fmla="*/ 457200 h 1190625"/>
              <a:gd name="connsiteX19" fmla="*/ 614363 w 1504950"/>
              <a:gd name="connsiteY19" fmla="*/ 428625 h 1190625"/>
              <a:gd name="connsiteX20" fmla="*/ 647700 w 1504950"/>
              <a:gd name="connsiteY20" fmla="*/ 304800 h 1190625"/>
              <a:gd name="connsiteX21" fmla="*/ 576263 w 1504950"/>
              <a:gd name="connsiteY21" fmla="*/ 185738 h 1190625"/>
              <a:gd name="connsiteX22" fmla="*/ 571500 w 1504950"/>
              <a:gd name="connsiteY22" fmla="*/ 104775 h 1190625"/>
              <a:gd name="connsiteX23" fmla="*/ 738188 w 1504950"/>
              <a:gd name="connsiteY23" fmla="*/ 38100 h 1190625"/>
              <a:gd name="connsiteX24" fmla="*/ 828675 w 1504950"/>
              <a:gd name="connsiteY24" fmla="*/ 19050 h 1190625"/>
              <a:gd name="connsiteX25" fmla="*/ 914400 w 1504950"/>
              <a:gd name="connsiteY25" fmla="*/ 0 h 1190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504950" h="1190625">
                <a:moveTo>
                  <a:pt x="914400" y="0"/>
                </a:moveTo>
                <a:lnTo>
                  <a:pt x="1214438" y="52388"/>
                </a:lnTo>
                <a:lnTo>
                  <a:pt x="1376363" y="119063"/>
                </a:lnTo>
                <a:lnTo>
                  <a:pt x="1476375" y="266700"/>
                </a:lnTo>
                <a:lnTo>
                  <a:pt x="1504950" y="438150"/>
                </a:lnTo>
                <a:lnTo>
                  <a:pt x="1457325" y="561975"/>
                </a:lnTo>
                <a:lnTo>
                  <a:pt x="1404938" y="642938"/>
                </a:lnTo>
                <a:lnTo>
                  <a:pt x="1214438" y="723900"/>
                </a:lnTo>
                <a:lnTo>
                  <a:pt x="1066800" y="847725"/>
                </a:lnTo>
                <a:lnTo>
                  <a:pt x="919163" y="1014413"/>
                </a:lnTo>
                <a:lnTo>
                  <a:pt x="695325" y="1162050"/>
                </a:lnTo>
                <a:lnTo>
                  <a:pt x="471488" y="1190625"/>
                </a:lnTo>
                <a:lnTo>
                  <a:pt x="219075" y="1138238"/>
                </a:lnTo>
                <a:lnTo>
                  <a:pt x="85725" y="1000125"/>
                </a:lnTo>
                <a:lnTo>
                  <a:pt x="0" y="857250"/>
                </a:lnTo>
                <a:lnTo>
                  <a:pt x="14288" y="671513"/>
                </a:lnTo>
                <a:lnTo>
                  <a:pt x="109538" y="514350"/>
                </a:lnTo>
                <a:lnTo>
                  <a:pt x="309563" y="447675"/>
                </a:lnTo>
                <a:lnTo>
                  <a:pt x="542925" y="457200"/>
                </a:lnTo>
                <a:lnTo>
                  <a:pt x="614363" y="428625"/>
                </a:lnTo>
                <a:lnTo>
                  <a:pt x="647700" y="304800"/>
                </a:lnTo>
                <a:lnTo>
                  <a:pt x="576263" y="185738"/>
                </a:lnTo>
                <a:lnTo>
                  <a:pt x="571500" y="104775"/>
                </a:lnTo>
                <a:lnTo>
                  <a:pt x="738188" y="38100"/>
                </a:lnTo>
                <a:lnTo>
                  <a:pt x="828675" y="19050"/>
                </a:lnTo>
                <a:lnTo>
                  <a:pt x="914400" y="0"/>
                </a:lnTo>
                <a:close/>
              </a:path>
            </a:pathLst>
          </a:custGeom>
          <a:noFill/>
          <a:ln w="12700">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2" name="TextBox 21"/>
          <p:cNvSpPr txBox="1"/>
          <p:nvPr/>
        </p:nvSpPr>
        <p:spPr>
          <a:xfrm>
            <a:off x="5393031" y="2866760"/>
            <a:ext cx="121963" cy="140221"/>
          </a:xfrm>
          <a:prstGeom prst="rect">
            <a:avLst/>
          </a:prstGeom>
          <a:noFill/>
        </p:spPr>
        <p:txBody>
          <a:bodyPr wrap="none" lIns="9144" tIns="9144" rIns="9144" bIns="9144" rtlCol="0">
            <a:spAutoFit/>
          </a:bodyPr>
          <a:lstStyle/>
          <a:p>
            <a:r>
              <a:rPr lang="en-US" sz="1000" dirty="0" smtClean="0">
                <a:solidFill>
                  <a:srgbClr val="FFFF00"/>
                </a:solidFill>
              </a:rPr>
              <a:t>16</a:t>
            </a:r>
            <a:endParaRPr lang="en-US" sz="1000" dirty="0">
              <a:solidFill>
                <a:srgbClr val="FFFF00"/>
              </a:solidFill>
            </a:endParaRPr>
          </a:p>
        </p:txBody>
      </p:sp>
      <p:sp>
        <p:nvSpPr>
          <p:cNvPr id="27" name="TextBox 26"/>
          <p:cNvSpPr txBox="1"/>
          <p:nvPr/>
        </p:nvSpPr>
        <p:spPr>
          <a:xfrm>
            <a:off x="5336850" y="2689266"/>
            <a:ext cx="121963" cy="140221"/>
          </a:xfrm>
          <a:prstGeom prst="rect">
            <a:avLst/>
          </a:prstGeom>
          <a:noFill/>
        </p:spPr>
        <p:txBody>
          <a:bodyPr wrap="none" lIns="9144" tIns="9144" rIns="9144" bIns="9144" rtlCol="0">
            <a:spAutoFit/>
          </a:bodyPr>
          <a:lstStyle/>
          <a:p>
            <a:r>
              <a:rPr lang="en-US" sz="1000" dirty="0" smtClean="0">
                <a:solidFill>
                  <a:srgbClr val="FFFF00"/>
                </a:solidFill>
              </a:rPr>
              <a:t>12</a:t>
            </a:r>
            <a:endParaRPr lang="en-US" sz="1000" dirty="0">
              <a:solidFill>
                <a:srgbClr val="FFFF00"/>
              </a:solidFill>
            </a:endParaRPr>
          </a:p>
        </p:txBody>
      </p:sp>
      <p:sp>
        <p:nvSpPr>
          <p:cNvPr id="28" name="TextBox 27"/>
          <p:cNvSpPr txBox="1"/>
          <p:nvPr/>
        </p:nvSpPr>
        <p:spPr>
          <a:xfrm rot="1023995">
            <a:off x="4999306" y="3375706"/>
            <a:ext cx="121963" cy="140221"/>
          </a:xfrm>
          <a:prstGeom prst="rect">
            <a:avLst/>
          </a:prstGeom>
          <a:noFill/>
        </p:spPr>
        <p:txBody>
          <a:bodyPr wrap="none" lIns="9144" tIns="9144" rIns="9144" bIns="9144" rtlCol="0">
            <a:spAutoFit/>
          </a:bodyPr>
          <a:lstStyle/>
          <a:p>
            <a:r>
              <a:rPr lang="en-US" sz="1000" dirty="0" smtClean="0">
                <a:solidFill>
                  <a:srgbClr val="FFFF00"/>
                </a:solidFill>
              </a:rPr>
              <a:t>12</a:t>
            </a:r>
            <a:endParaRPr lang="en-US" sz="1000" dirty="0">
              <a:solidFill>
                <a:srgbClr val="FFFF00"/>
              </a:solidFill>
            </a:endParaRPr>
          </a:p>
        </p:txBody>
      </p:sp>
      <p:sp>
        <p:nvSpPr>
          <p:cNvPr id="29" name="TextBox 28"/>
          <p:cNvSpPr txBox="1"/>
          <p:nvPr/>
        </p:nvSpPr>
        <p:spPr>
          <a:xfrm rot="20493875">
            <a:off x="5222579" y="2607344"/>
            <a:ext cx="68494" cy="140221"/>
          </a:xfrm>
          <a:prstGeom prst="rect">
            <a:avLst/>
          </a:prstGeom>
          <a:noFill/>
        </p:spPr>
        <p:txBody>
          <a:bodyPr wrap="none" lIns="9144" tIns="9144" rIns="9144" bIns="9144" rtlCol="0">
            <a:spAutoFit/>
          </a:bodyPr>
          <a:lstStyle/>
          <a:p>
            <a:r>
              <a:rPr lang="en-US" sz="1000" dirty="0" smtClean="0">
                <a:solidFill>
                  <a:srgbClr val="FFFF00"/>
                </a:solidFill>
              </a:rPr>
              <a:t>8</a:t>
            </a:r>
            <a:endParaRPr lang="en-US" sz="1000" dirty="0">
              <a:solidFill>
                <a:srgbClr val="FFFF00"/>
              </a:solidFill>
            </a:endParaRPr>
          </a:p>
        </p:txBody>
      </p:sp>
      <p:sp>
        <p:nvSpPr>
          <p:cNvPr id="30" name="TextBox 29"/>
          <p:cNvSpPr txBox="1"/>
          <p:nvPr/>
        </p:nvSpPr>
        <p:spPr>
          <a:xfrm rot="20241877">
            <a:off x="4857866" y="2580041"/>
            <a:ext cx="68494" cy="140221"/>
          </a:xfrm>
          <a:prstGeom prst="rect">
            <a:avLst/>
          </a:prstGeom>
          <a:noFill/>
        </p:spPr>
        <p:txBody>
          <a:bodyPr wrap="none" lIns="9144" tIns="9144" rIns="9144" bIns="9144" rtlCol="0">
            <a:spAutoFit/>
          </a:bodyPr>
          <a:lstStyle/>
          <a:p>
            <a:r>
              <a:rPr lang="en-US" sz="1000" dirty="0" smtClean="0">
                <a:solidFill>
                  <a:srgbClr val="FFFF00"/>
                </a:solidFill>
              </a:rPr>
              <a:t>4</a:t>
            </a:r>
            <a:endParaRPr lang="en-US" sz="1000" dirty="0">
              <a:solidFill>
                <a:srgbClr val="FFFF00"/>
              </a:solidFill>
            </a:endParaRPr>
          </a:p>
        </p:txBody>
      </p:sp>
      <p:sp>
        <p:nvSpPr>
          <p:cNvPr id="31" name="TextBox 30"/>
          <p:cNvSpPr txBox="1"/>
          <p:nvPr/>
        </p:nvSpPr>
        <p:spPr>
          <a:xfrm rot="20524303">
            <a:off x="4928533" y="2251070"/>
            <a:ext cx="68494" cy="140221"/>
          </a:xfrm>
          <a:prstGeom prst="rect">
            <a:avLst/>
          </a:prstGeom>
          <a:noFill/>
        </p:spPr>
        <p:txBody>
          <a:bodyPr wrap="none" lIns="9144" tIns="9144" rIns="9144" bIns="9144" rtlCol="0">
            <a:spAutoFit/>
          </a:bodyPr>
          <a:lstStyle/>
          <a:p>
            <a:r>
              <a:rPr lang="en-US" sz="1000" dirty="0" smtClean="0">
                <a:solidFill>
                  <a:srgbClr val="FFFF00"/>
                </a:solidFill>
              </a:rPr>
              <a:t>4</a:t>
            </a:r>
            <a:endParaRPr lang="en-US" sz="1000" dirty="0">
              <a:solidFill>
                <a:srgbClr val="FFFF00"/>
              </a:solidFill>
            </a:endParaRPr>
          </a:p>
        </p:txBody>
      </p:sp>
      <p:sp>
        <p:nvSpPr>
          <p:cNvPr id="32" name="TextBox 31"/>
          <p:cNvSpPr txBox="1"/>
          <p:nvPr/>
        </p:nvSpPr>
        <p:spPr>
          <a:xfrm rot="20035214">
            <a:off x="5434251" y="1995348"/>
            <a:ext cx="68494" cy="140221"/>
          </a:xfrm>
          <a:prstGeom prst="rect">
            <a:avLst/>
          </a:prstGeom>
          <a:noFill/>
        </p:spPr>
        <p:txBody>
          <a:bodyPr wrap="none" lIns="9144" tIns="9144" rIns="9144" bIns="9144" rtlCol="0">
            <a:spAutoFit/>
          </a:bodyPr>
          <a:lstStyle/>
          <a:p>
            <a:r>
              <a:rPr lang="en-US" sz="1000" dirty="0" smtClean="0">
                <a:solidFill>
                  <a:srgbClr val="FFFF00"/>
                </a:solidFill>
              </a:rPr>
              <a:t>8</a:t>
            </a:r>
            <a:endParaRPr lang="en-US" sz="1000" dirty="0">
              <a:solidFill>
                <a:srgbClr val="FFFF00"/>
              </a:solidFill>
            </a:endParaRPr>
          </a:p>
        </p:txBody>
      </p:sp>
      <p:sp>
        <p:nvSpPr>
          <p:cNvPr id="33" name="TextBox 32"/>
          <p:cNvSpPr txBox="1"/>
          <p:nvPr/>
        </p:nvSpPr>
        <p:spPr>
          <a:xfrm rot="19372929">
            <a:off x="5733908" y="1716378"/>
            <a:ext cx="121963" cy="140221"/>
          </a:xfrm>
          <a:prstGeom prst="rect">
            <a:avLst/>
          </a:prstGeom>
          <a:noFill/>
        </p:spPr>
        <p:txBody>
          <a:bodyPr wrap="none" lIns="9144" tIns="9144" rIns="9144" bIns="9144" rtlCol="0">
            <a:spAutoFit/>
          </a:bodyPr>
          <a:lstStyle/>
          <a:p>
            <a:r>
              <a:rPr lang="en-US" sz="1000" dirty="0" smtClean="0">
                <a:solidFill>
                  <a:srgbClr val="FFFF00"/>
                </a:solidFill>
              </a:rPr>
              <a:t>12</a:t>
            </a:r>
            <a:endParaRPr lang="en-US" sz="1000" dirty="0">
              <a:solidFill>
                <a:srgbClr val="FFFF00"/>
              </a:solidFill>
            </a:endParaRPr>
          </a:p>
        </p:txBody>
      </p:sp>
      <p:sp>
        <p:nvSpPr>
          <p:cNvPr id="34" name="TextBox 33"/>
          <p:cNvSpPr txBox="1"/>
          <p:nvPr/>
        </p:nvSpPr>
        <p:spPr>
          <a:xfrm>
            <a:off x="5290765" y="1213053"/>
            <a:ext cx="121963" cy="140221"/>
          </a:xfrm>
          <a:prstGeom prst="rect">
            <a:avLst/>
          </a:prstGeom>
          <a:noFill/>
        </p:spPr>
        <p:txBody>
          <a:bodyPr wrap="none" lIns="9144" tIns="9144" rIns="9144" bIns="9144" rtlCol="0">
            <a:spAutoFit/>
          </a:bodyPr>
          <a:lstStyle/>
          <a:p>
            <a:r>
              <a:rPr lang="en-US" sz="1000" dirty="0" smtClean="0">
                <a:solidFill>
                  <a:srgbClr val="FFFF00"/>
                </a:solidFill>
              </a:rPr>
              <a:t>16</a:t>
            </a:r>
            <a:endParaRPr lang="en-US" sz="1000" dirty="0">
              <a:solidFill>
                <a:srgbClr val="FFFF00"/>
              </a:solidFill>
            </a:endParaRPr>
          </a:p>
        </p:txBody>
      </p:sp>
      <p:sp>
        <p:nvSpPr>
          <p:cNvPr id="35" name="TextBox 34"/>
          <p:cNvSpPr txBox="1"/>
          <p:nvPr/>
        </p:nvSpPr>
        <p:spPr>
          <a:xfrm rot="20040487">
            <a:off x="4043366" y="2506793"/>
            <a:ext cx="68494" cy="140221"/>
          </a:xfrm>
          <a:prstGeom prst="rect">
            <a:avLst/>
          </a:prstGeom>
          <a:noFill/>
        </p:spPr>
        <p:txBody>
          <a:bodyPr wrap="none" lIns="9144" tIns="9144" rIns="9144" bIns="9144" rtlCol="0">
            <a:spAutoFit/>
          </a:bodyPr>
          <a:lstStyle/>
          <a:p>
            <a:r>
              <a:rPr lang="en-US" sz="1000" dirty="0" smtClean="0">
                <a:solidFill>
                  <a:srgbClr val="FFFF00"/>
                </a:solidFill>
              </a:rPr>
              <a:t>0</a:t>
            </a:r>
            <a:endParaRPr lang="en-US" sz="1000" dirty="0">
              <a:solidFill>
                <a:srgbClr val="FFFF00"/>
              </a:solidFill>
            </a:endParaRPr>
          </a:p>
        </p:txBody>
      </p:sp>
      <p:sp>
        <p:nvSpPr>
          <p:cNvPr id="36" name="TextBox 35"/>
          <p:cNvSpPr txBox="1"/>
          <p:nvPr/>
        </p:nvSpPr>
        <p:spPr>
          <a:xfrm rot="20955138">
            <a:off x="3434045" y="2305683"/>
            <a:ext cx="68494" cy="140221"/>
          </a:xfrm>
          <a:prstGeom prst="rect">
            <a:avLst/>
          </a:prstGeom>
          <a:noFill/>
        </p:spPr>
        <p:txBody>
          <a:bodyPr wrap="none" lIns="9144" tIns="9144" rIns="9144" bIns="9144" rtlCol="0">
            <a:spAutoFit/>
          </a:bodyPr>
          <a:lstStyle/>
          <a:p>
            <a:r>
              <a:rPr lang="en-US" sz="1000" dirty="0" smtClean="0">
                <a:solidFill>
                  <a:srgbClr val="FFFF00"/>
                </a:solidFill>
              </a:rPr>
              <a:t>0</a:t>
            </a:r>
            <a:endParaRPr lang="en-US" sz="1000" dirty="0">
              <a:solidFill>
                <a:srgbClr val="FFFF00"/>
              </a:solidFill>
            </a:endParaRPr>
          </a:p>
        </p:txBody>
      </p:sp>
      <p:sp>
        <p:nvSpPr>
          <p:cNvPr id="37" name="TextBox 36"/>
          <p:cNvSpPr txBox="1"/>
          <p:nvPr/>
        </p:nvSpPr>
        <p:spPr>
          <a:xfrm rot="20737108">
            <a:off x="2845024" y="2657932"/>
            <a:ext cx="68494" cy="140221"/>
          </a:xfrm>
          <a:prstGeom prst="rect">
            <a:avLst/>
          </a:prstGeom>
          <a:noFill/>
        </p:spPr>
        <p:txBody>
          <a:bodyPr wrap="none" lIns="9144" tIns="9144" rIns="9144" bIns="9144" rtlCol="0">
            <a:spAutoFit/>
          </a:bodyPr>
          <a:lstStyle/>
          <a:p>
            <a:r>
              <a:rPr lang="en-US" sz="1000" dirty="0" smtClean="0">
                <a:solidFill>
                  <a:srgbClr val="FFFF00"/>
                </a:solidFill>
              </a:rPr>
              <a:t>0</a:t>
            </a:r>
            <a:endParaRPr lang="en-US" sz="1000" dirty="0">
              <a:solidFill>
                <a:srgbClr val="FFFF00"/>
              </a:solidFill>
            </a:endParaRPr>
          </a:p>
        </p:txBody>
      </p:sp>
      <p:sp>
        <p:nvSpPr>
          <p:cNvPr id="38" name="TextBox 37"/>
          <p:cNvSpPr txBox="1"/>
          <p:nvPr/>
        </p:nvSpPr>
        <p:spPr>
          <a:xfrm rot="19980104">
            <a:off x="2515771" y="3025618"/>
            <a:ext cx="68494" cy="140221"/>
          </a:xfrm>
          <a:prstGeom prst="rect">
            <a:avLst/>
          </a:prstGeom>
          <a:noFill/>
        </p:spPr>
        <p:txBody>
          <a:bodyPr wrap="none" lIns="9144" tIns="9144" rIns="9144" bIns="9144" rtlCol="0">
            <a:spAutoFit/>
          </a:bodyPr>
          <a:lstStyle/>
          <a:p>
            <a:r>
              <a:rPr lang="en-US" sz="1000" dirty="0" smtClean="0">
                <a:solidFill>
                  <a:srgbClr val="FFFF00"/>
                </a:solidFill>
              </a:rPr>
              <a:t>0</a:t>
            </a:r>
            <a:endParaRPr lang="en-US" sz="1000" dirty="0">
              <a:solidFill>
                <a:srgbClr val="FFFF00"/>
              </a:solidFill>
            </a:endParaRPr>
          </a:p>
        </p:txBody>
      </p:sp>
      <p:sp>
        <p:nvSpPr>
          <p:cNvPr id="39" name="TextBox 38"/>
          <p:cNvSpPr txBox="1"/>
          <p:nvPr/>
        </p:nvSpPr>
        <p:spPr>
          <a:xfrm rot="20305980">
            <a:off x="2667804" y="3173009"/>
            <a:ext cx="68494" cy="140221"/>
          </a:xfrm>
          <a:prstGeom prst="rect">
            <a:avLst/>
          </a:prstGeom>
          <a:noFill/>
        </p:spPr>
        <p:txBody>
          <a:bodyPr wrap="none" lIns="9144" tIns="9144" rIns="9144" bIns="9144" rtlCol="0">
            <a:spAutoFit/>
          </a:bodyPr>
          <a:lstStyle/>
          <a:p>
            <a:r>
              <a:rPr lang="en-US" sz="1000" dirty="0" smtClean="0">
                <a:solidFill>
                  <a:srgbClr val="FFFF00"/>
                </a:solidFill>
              </a:rPr>
              <a:t>4</a:t>
            </a:r>
            <a:endParaRPr lang="en-US" sz="1000" dirty="0">
              <a:solidFill>
                <a:srgbClr val="FFFF00"/>
              </a:solidFill>
            </a:endParaRPr>
          </a:p>
        </p:txBody>
      </p:sp>
      <p:sp>
        <p:nvSpPr>
          <p:cNvPr id="23" name="Freeform 22"/>
          <p:cNvSpPr/>
          <p:nvPr/>
        </p:nvSpPr>
        <p:spPr>
          <a:xfrm>
            <a:off x="2789230" y="3433185"/>
            <a:ext cx="476572" cy="449451"/>
          </a:xfrm>
          <a:custGeom>
            <a:avLst/>
            <a:gdLst>
              <a:gd name="connsiteX0" fmla="*/ 228600 w 585787"/>
              <a:gd name="connsiteY0" fmla="*/ 114300 h 552450"/>
              <a:gd name="connsiteX1" fmla="*/ 381000 w 585787"/>
              <a:gd name="connsiteY1" fmla="*/ 23813 h 552450"/>
              <a:gd name="connsiteX2" fmla="*/ 509587 w 585787"/>
              <a:gd name="connsiteY2" fmla="*/ 0 h 552450"/>
              <a:gd name="connsiteX3" fmla="*/ 585787 w 585787"/>
              <a:gd name="connsiteY3" fmla="*/ 85725 h 552450"/>
              <a:gd name="connsiteX4" fmla="*/ 523875 w 585787"/>
              <a:gd name="connsiteY4" fmla="*/ 252413 h 552450"/>
              <a:gd name="connsiteX5" fmla="*/ 390525 w 585787"/>
              <a:gd name="connsiteY5" fmla="*/ 381000 h 552450"/>
              <a:gd name="connsiteX6" fmla="*/ 214312 w 585787"/>
              <a:gd name="connsiteY6" fmla="*/ 500063 h 552450"/>
              <a:gd name="connsiteX7" fmla="*/ 90487 w 585787"/>
              <a:gd name="connsiteY7" fmla="*/ 552450 h 552450"/>
              <a:gd name="connsiteX8" fmla="*/ 19050 w 585787"/>
              <a:gd name="connsiteY8" fmla="*/ 533400 h 552450"/>
              <a:gd name="connsiteX9" fmla="*/ 0 w 585787"/>
              <a:gd name="connsiteY9" fmla="*/ 461963 h 552450"/>
              <a:gd name="connsiteX10" fmla="*/ 104775 w 585787"/>
              <a:gd name="connsiteY10" fmla="*/ 309563 h 552450"/>
              <a:gd name="connsiteX11" fmla="*/ 180975 w 585787"/>
              <a:gd name="connsiteY11" fmla="*/ 214313 h 552450"/>
              <a:gd name="connsiteX12" fmla="*/ 228600 w 585787"/>
              <a:gd name="connsiteY12" fmla="*/ 114300 h 552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85787" h="552450">
                <a:moveTo>
                  <a:pt x="228600" y="114300"/>
                </a:moveTo>
                <a:lnTo>
                  <a:pt x="381000" y="23813"/>
                </a:lnTo>
                <a:lnTo>
                  <a:pt x="509587" y="0"/>
                </a:lnTo>
                <a:lnTo>
                  <a:pt x="585787" y="85725"/>
                </a:lnTo>
                <a:lnTo>
                  <a:pt x="523875" y="252413"/>
                </a:lnTo>
                <a:lnTo>
                  <a:pt x="390525" y="381000"/>
                </a:lnTo>
                <a:lnTo>
                  <a:pt x="214312" y="500063"/>
                </a:lnTo>
                <a:lnTo>
                  <a:pt x="90487" y="552450"/>
                </a:lnTo>
                <a:lnTo>
                  <a:pt x="19050" y="533400"/>
                </a:lnTo>
                <a:lnTo>
                  <a:pt x="0" y="461963"/>
                </a:lnTo>
                <a:lnTo>
                  <a:pt x="104775" y="309563"/>
                </a:lnTo>
                <a:lnTo>
                  <a:pt x="180975" y="214313"/>
                </a:lnTo>
                <a:lnTo>
                  <a:pt x="228600" y="114300"/>
                </a:lnTo>
                <a:close/>
              </a:path>
            </a:pathLst>
          </a:custGeom>
          <a:noFill/>
          <a:ln w="12700">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41" name="TextBox 40"/>
          <p:cNvSpPr txBox="1"/>
          <p:nvPr/>
        </p:nvSpPr>
        <p:spPr>
          <a:xfrm rot="484249">
            <a:off x="6283710" y="3913632"/>
            <a:ext cx="68494" cy="140221"/>
          </a:xfrm>
          <a:prstGeom prst="rect">
            <a:avLst/>
          </a:prstGeom>
          <a:noFill/>
        </p:spPr>
        <p:txBody>
          <a:bodyPr wrap="none" lIns="9144" tIns="9144" rIns="9144" bIns="9144" rtlCol="0">
            <a:spAutoFit/>
          </a:bodyPr>
          <a:lstStyle/>
          <a:p>
            <a:r>
              <a:rPr lang="en-US" sz="1000" dirty="0" smtClean="0">
                <a:solidFill>
                  <a:srgbClr val="FFFF00"/>
                </a:solidFill>
              </a:rPr>
              <a:t>8</a:t>
            </a:r>
            <a:endParaRPr lang="en-US" sz="1000" dirty="0">
              <a:solidFill>
                <a:srgbClr val="FFFF00"/>
              </a:solidFill>
            </a:endParaRPr>
          </a:p>
        </p:txBody>
      </p:sp>
      <p:sp>
        <p:nvSpPr>
          <p:cNvPr id="42" name="TextBox 41"/>
          <p:cNvSpPr txBox="1"/>
          <p:nvPr/>
        </p:nvSpPr>
        <p:spPr>
          <a:xfrm rot="3115779">
            <a:off x="3604561" y="3280379"/>
            <a:ext cx="68494" cy="140221"/>
          </a:xfrm>
          <a:prstGeom prst="rect">
            <a:avLst/>
          </a:prstGeom>
          <a:noFill/>
        </p:spPr>
        <p:txBody>
          <a:bodyPr wrap="none" lIns="9144" tIns="9144" rIns="9144" bIns="9144" rtlCol="0">
            <a:spAutoFit/>
          </a:bodyPr>
          <a:lstStyle/>
          <a:p>
            <a:r>
              <a:rPr lang="en-US" sz="1000" dirty="0" smtClean="0">
                <a:solidFill>
                  <a:srgbClr val="FFFF00"/>
                </a:solidFill>
              </a:rPr>
              <a:t>4</a:t>
            </a:r>
            <a:endParaRPr lang="en-US" sz="1000" dirty="0">
              <a:solidFill>
                <a:srgbClr val="FFFF00"/>
              </a:solidFill>
            </a:endParaRPr>
          </a:p>
        </p:txBody>
      </p:sp>
      <p:sp>
        <p:nvSpPr>
          <p:cNvPr id="43" name="TextBox 42"/>
          <p:cNvSpPr txBox="1"/>
          <p:nvPr/>
        </p:nvSpPr>
        <p:spPr>
          <a:xfrm>
            <a:off x="3576057" y="3530737"/>
            <a:ext cx="68494" cy="140221"/>
          </a:xfrm>
          <a:prstGeom prst="rect">
            <a:avLst/>
          </a:prstGeom>
          <a:noFill/>
        </p:spPr>
        <p:txBody>
          <a:bodyPr wrap="none" lIns="9144" tIns="9144" rIns="9144" bIns="9144" rtlCol="0">
            <a:spAutoFit/>
          </a:bodyPr>
          <a:lstStyle/>
          <a:p>
            <a:r>
              <a:rPr lang="en-US" sz="1000" dirty="0" smtClean="0">
                <a:solidFill>
                  <a:srgbClr val="FFFF00"/>
                </a:solidFill>
              </a:rPr>
              <a:t>0</a:t>
            </a:r>
            <a:endParaRPr lang="en-US" sz="1000" dirty="0">
              <a:solidFill>
                <a:srgbClr val="FFFF00"/>
              </a:solidFill>
            </a:endParaRPr>
          </a:p>
        </p:txBody>
      </p:sp>
      <p:sp>
        <p:nvSpPr>
          <p:cNvPr id="44" name="TextBox 43"/>
          <p:cNvSpPr txBox="1"/>
          <p:nvPr/>
        </p:nvSpPr>
        <p:spPr>
          <a:xfrm rot="18707730">
            <a:off x="2958530" y="3445816"/>
            <a:ext cx="68494" cy="140221"/>
          </a:xfrm>
          <a:prstGeom prst="rect">
            <a:avLst/>
          </a:prstGeom>
          <a:noFill/>
        </p:spPr>
        <p:txBody>
          <a:bodyPr wrap="none" lIns="9144" tIns="9144" rIns="9144" bIns="9144" rtlCol="0">
            <a:spAutoFit/>
          </a:bodyPr>
          <a:lstStyle/>
          <a:p>
            <a:r>
              <a:rPr lang="en-US" sz="1000" dirty="0" smtClean="0">
                <a:solidFill>
                  <a:srgbClr val="FFFF00"/>
                </a:solidFill>
              </a:rPr>
              <a:t>8</a:t>
            </a:r>
            <a:endParaRPr lang="en-US" sz="1000" dirty="0">
              <a:solidFill>
                <a:srgbClr val="FFFF00"/>
              </a:solidFill>
            </a:endParaRPr>
          </a:p>
        </p:txBody>
      </p:sp>
      <p:sp>
        <p:nvSpPr>
          <p:cNvPr id="45" name="TextBox 44"/>
          <p:cNvSpPr txBox="1"/>
          <p:nvPr/>
        </p:nvSpPr>
        <p:spPr>
          <a:xfrm>
            <a:off x="2580089" y="2521723"/>
            <a:ext cx="68494" cy="140221"/>
          </a:xfrm>
          <a:prstGeom prst="rect">
            <a:avLst/>
          </a:prstGeom>
          <a:noFill/>
        </p:spPr>
        <p:txBody>
          <a:bodyPr wrap="none" lIns="9144" tIns="9144" rIns="9144" bIns="9144" rtlCol="0">
            <a:spAutoFit/>
          </a:bodyPr>
          <a:lstStyle/>
          <a:p>
            <a:r>
              <a:rPr lang="en-US" sz="1000" dirty="0" smtClean="0">
                <a:solidFill>
                  <a:srgbClr val="FFFF00"/>
                </a:solidFill>
              </a:rPr>
              <a:t>8</a:t>
            </a:r>
            <a:endParaRPr lang="en-US" sz="1000" dirty="0">
              <a:solidFill>
                <a:srgbClr val="FFFF00"/>
              </a:solidFill>
            </a:endParaRPr>
          </a:p>
        </p:txBody>
      </p:sp>
      <p:sp>
        <p:nvSpPr>
          <p:cNvPr id="24" name="Freeform 23"/>
          <p:cNvSpPr/>
          <p:nvPr/>
        </p:nvSpPr>
        <p:spPr>
          <a:xfrm>
            <a:off x="2510261" y="2379300"/>
            <a:ext cx="166606" cy="108488"/>
          </a:xfrm>
          <a:custGeom>
            <a:avLst/>
            <a:gdLst>
              <a:gd name="connsiteX0" fmla="*/ 42862 w 204787"/>
              <a:gd name="connsiteY0" fmla="*/ 0 h 133350"/>
              <a:gd name="connsiteX1" fmla="*/ 166687 w 204787"/>
              <a:gd name="connsiteY1" fmla="*/ 52388 h 133350"/>
              <a:gd name="connsiteX2" fmla="*/ 204787 w 204787"/>
              <a:gd name="connsiteY2" fmla="*/ 85725 h 133350"/>
              <a:gd name="connsiteX3" fmla="*/ 204787 w 204787"/>
              <a:gd name="connsiteY3" fmla="*/ 85725 h 133350"/>
              <a:gd name="connsiteX4" fmla="*/ 123825 w 204787"/>
              <a:gd name="connsiteY4" fmla="*/ 133350 h 133350"/>
              <a:gd name="connsiteX5" fmla="*/ 33337 w 204787"/>
              <a:gd name="connsiteY5" fmla="*/ 114300 h 133350"/>
              <a:gd name="connsiteX6" fmla="*/ 0 w 204787"/>
              <a:gd name="connsiteY6" fmla="*/ 80963 h 133350"/>
              <a:gd name="connsiteX7" fmla="*/ 42862 w 204787"/>
              <a:gd name="connsiteY7" fmla="*/ 0 h 133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4787" h="133350">
                <a:moveTo>
                  <a:pt x="42862" y="0"/>
                </a:moveTo>
                <a:lnTo>
                  <a:pt x="166687" y="52388"/>
                </a:lnTo>
                <a:cubicBezTo>
                  <a:pt x="202914" y="78263"/>
                  <a:pt x="193918" y="63985"/>
                  <a:pt x="204787" y="85725"/>
                </a:cubicBezTo>
                <a:lnTo>
                  <a:pt x="204787" y="85725"/>
                </a:lnTo>
                <a:lnTo>
                  <a:pt x="123825" y="133350"/>
                </a:lnTo>
                <a:lnTo>
                  <a:pt x="33337" y="114300"/>
                </a:lnTo>
                <a:lnTo>
                  <a:pt x="0" y="80963"/>
                </a:lnTo>
                <a:lnTo>
                  <a:pt x="42862" y="0"/>
                </a:lnTo>
                <a:close/>
              </a:path>
            </a:pathLst>
          </a:custGeom>
          <a:noFill/>
          <a:ln w="12700">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46" name="Freeform 45"/>
          <p:cNvSpPr/>
          <p:nvPr/>
        </p:nvSpPr>
        <p:spPr>
          <a:xfrm>
            <a:off x="4028267" y="2794977"/>
            <a:ext cx="1061634" cy="854990"/>
          </a:xfrm>
          <a:custGeom>
            <a:avLst/>
            <a:gdLst>
              <a:gd name="connsiteX0" fmla="*/ 0 w 1377950"/>
              <a:gd name="connsiteY0" fmla="*/ 133350 h 1085850"/>
              <a:gd name="connsiteX1" fmla="*/ 92075 w 1377950"/>
              <a:gd name="connsiteY1" fmla="*/ 1085850 h 1085850"/>
              <a:gd name="connsiteX2" fmla="*/ 1377950 w 1377950"/>
              <a:gd name="connsiteY2" fmla="*/ 962025 h 1085850"/>
              <a:gd name="connsiteX3" fmla="*/ 1295400 w 1377950"/>
              <a:gd name="connsiteY3" fmla="*/ 0 h 1085850"/>
              <a:gd name="connsiteX4" fmla="*/ 0 w 1377950"/>
              <a:gd name="connsiteY4" fmla="*/ 133350 h 10858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7950" h="1085850">
                <a:moveTo>
                  <a:pt x="0" y="133350"/>
                </a:moveTo>
                <a:lnTo>
                  <a:pt x="92075" y="1085850"/>
                </a:lnTo>
                <a:lnTo>
                  <a:pt x="1377950" y="962025"/>
                </a:lnTo>
                <a:lnTo>
                  <a:pt x="1295400" y="0"/>
                </a:lnTo>
                <a:lnTo>
                  <a:pt x="0" y="133350"/>
                </a:lnTo>
                <a:close/>
              </a:path>
            </a:pathLst>
          </a:custGeom>
          <a:noFill/>
          <a:ln w="190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47" name="TextBox 46"/>
          <p:cNvSpPr txBox="1"/>
          <p:nvPr/>
        </p:nvSpPr>
        <p:spPr>
          <a:xfrm>
            <a:off x="433388" y="5410200"/>
            <a:ext cx="8217990" cy="1200329"/>
          </a:xfrm>
          <a:prstGeom prst="rect">
            <a:avLst/>
          </a:prstGeom>
          <a:solidFill>
            <a:schemeClr val="tx1"/>
          </a:solidFill>
        </p:spPr>
        <p:txBody>
          <a:bodyPr wrap="square" rtlCol="0">
            <a:spAutoFit/>
          </a:bodyPr>
          <a:lstStyle/>
          <a:p>
            <a:pPr algn="just"/>
            <a:r>
              <a:rPr lang="en-US" sz="1200" dirty="0" smtClean="0">
                <a:solidFill>
                  <a:schemeClr val="bg1"/>
                </a:solidFill>
                <a:latin typeface="Arial" pitchFamily="34" charset="0"/>
                <a:cs typeface="Arial" pitchFamily="34" charset="0"/>
              </a:rPr>
              <a:t>By switching back and forth between the slides in this sequence, it will become obvious that the minimum thickness of peat accumulation is coincident with the course of abandoned distributary channels the underlies the Metairie and </a:t>
            </a:r>
            <a:r>
              <a:rPr lang="en-US" sz="1200" dirty="0" err="1" smtClean="0">
                <a:solidFill>
                  <a:schemeClr val="bg1"/>
                </a:solidFill>
                <a:latin typeface="Arial" pitchFamily="34" charset="0"/>
                <a:cs typeface="Arial" pitchFamily="34" charset="0"/>
              </a:rPr>
              <a:t>Gentilly</a:t>
            </a:r>
            <a:r>
              <a:rPr lang="en-US" sz="1200" dirty="0" smtClean="0">
                <a:solidFill>
                  <a:schemeClr val="bg1"/>
                </a:solidFill>
                <a:latin typeface="Arial" pitchFamily="34" charset="0"/>
                <a:cs typeface="Arial" pitchFamily="34" charset="0"/>
              </a:rPr>
              <a:t> Ridges.  Peat accumulations thicken again on the </a:t>
            </a:r>
            <a:r>
              <a:rPr lang="en-US" sz="1200" dirty="0" err="1" smtClean="0">
                <a:solidFill>
                  <a:schemeClr val="bg1"/>
                </a:solidFill>
                <a:latin typeface="Arial" pitchFamily="34" charset="0"/>
                <a:cs typeface="Arial" pitchFamily="34" charset="0"/>
              </a:rPr>
              <a:t>northside</a:t>
            </a:r>
            <a:r>
              <a:rPr lang="en-US" sz="1200" dirty="0" smtClean="0">
                <a:solidFill>
                  <a:schemeClr val="bg1"/>
                </a:solidFill>
                <a:latin typeface="Arial" pitchFamily="34" charset="0"/>
                <a:cs typeface="Arial" pitchFamily="34" charset="0"/>
              </a:rPr>
              <a:t> of the barrier island deposits, and at the northeast corner of the mapping area.  As will be discussed, </a:t>
            </a:r>
            <a:r>
              <a:rPr lang="en-US" sz="1200" dirty="0" err="1" smtClean="0">
                <a:solidFill>
                  <a:schemeClr val="bg1"/>
                </a:solidFill>
                <a:latin typeface="Arial" pitchFamily="34" charset="0"/>
                <a:cs typeface="Arial" pitchFamily="34" charset="0"/>
              </a:rPr>
              <a:t>Dokka</a:t>
            </a:r>
            <a:r>
              <a:rPr lang="en-US" sz="1200" dirty="0" smtClean="0">
                <a:solidFill>
                  <a:schemeClr val="bg1"/>
                </a:solidFill>
                <a:latin typeface="Arial" pitchFamily="34" charset="0"/>
                <a:cs typeface="Arial" pitchFamily="34" charset="0"/>
              </a:rPr>
              <a:t>, 2011 concluded that this area in New Orleans East may have experienced some subsidence due to the activity of faulting.  This faulting may have also had a contributory effect on the subsidence at Bayou </a:t>
            </a:r>
            <a:r>
              <a:rPr lang="en-US" sz="1200" dirty="0" err="1" smtClean="0">
                <a:solidFill>
                  <a:schemeClr val="bg1"/>
                </a:solidFill>
                <a:latin typeface="Arial" pitchFamily="34" charset="0"/>
                <a:cs typeface="Arial" pitchFamily="34" charset="0"/>
              </a:rPr>
              <a:t>Bienvenue</a:t>
            </a:r>
            <a:r>
              <a:rPr lang="en-US" sz="1200" dirty="0" smtClean="0">
                <a:solidFill>
                  <a:schemeClr val="bg1"/>
                </a:solidFill>
                <a:latin typeface="Arial" pitchFamily="34" charset="0"/>
                <a:cs typeface="Arial" pitchFamily="34" charset="0"/>
              </a:rPr>
              <a:t>.</a:t>
            </a:r>
          </a:p>
        </p:txBody>
      </p:sp>
    </p:spTree>
    <p:extLst>
      <p:ext uri="{BB962C8B-B14F-4D97-AF65-F5344CB8AC3E}">
        <p14:creationId xmlns:p14="http://schemas.microsoft.com/office/powerpoint/2010/main" val="3316311205"/>
      </p:ext>
    </p:extLst>
  </p:cSld>
  <p:clrMapOvr>
    <a:masterClrMapping/>
  </p:clrMapOvr>
  <p:timing>
    <p:tnLst>
      <p:par>
        <p:cTn id="1" dur="indefinite" restart="never" nodeType="tmRoot"/>
      </p:par>
    </p:tnLst>
  </p:timing>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Group 4"/>
          <p:cNvGrpSpPr>
            <a:grpSpLocks noChangeAspect="1"/>
          </p:cNvGrpSpPr>
          <p:nvPr/>
        </p:nvGrpSpPr>
        <p:grpSpPr>
          <a:xfrm>
            <a:off x="987552" y="256032"/>
            <a:ext cx="7271042" cy="5029200"/>
            <a:chOff x="76200" y="228600"/>
            <a:chExt cx="8937323" cy="6181725"/>
          </a:xfrm>
        </p:grpSpPr>
        <p:pic>
          <p:nvPicPr>
            <p:cNvPr id="1026" name="Picture 2"/>
            <p:cNvPicPr>
              <a:picLocks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76200" y="228600"/>
              <a:ext cx="8937323" cy="61817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027" name="Picture 3"/>
            <p:cNvPicPr>
              <a:picLocks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6200" y="6071950"/>
              <a:ext cx="1051707" cy="3383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5122" name="Picture 2"/>
            <p:cNvPicPr>
              <a:picLocks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495800" y="1571324"/>
              <a:ext cx="2940050" cy="182592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2" name="Freeform 1"/>
            <p:cNvSpPr>
              <a:spLocks/>
            </p:cNvSpPr>
            <p:nvPr/>
          </p:nvSpPr>
          <p:spPr>
            <a:xfrm>
              <a:off x="3838832" y="1688757"/>
              <a:ext cx="3995352" cy="255373"/>
            </a:xfrm>
            <a:custGeom>
              <a:avLst/>
              <a:gdLst>
                <a:gd name="connsiteX0" fmla="*/ 3995352 w 3995352"/>
                <a:gd name="connsiteY0" fmla="*/ 255373 h 255373"/>
                <a:gd name="connsiteX1" fmla="*/ 3995352 w 3995352"/>
                <a:gd name="connsiteY1" fmla="*/ 255373 h 255373"/>
                <a:gd name="connsiteX2" fmla="*/ 3155092 w 3995352"/>
                <a:gd name="connsiteY2" fmla="*/ 197708 h 255373"/>
                <a:gd name="connsiteX3" fmla="*/ 2314833 w 3995352"/>
                <a:gd name="connsiteY3" fmla="*/ 156519 h 255373"/>
                <a:gd name="connsiteX4" fmla="*/ 1804087 w 3995352"/>
                <a:gd name="connsiteY4" fmla="*/ 123567 h 255373"/>
                <a:gd name="connsiteX5" fmla="*/ 1342768 w 3995352"/>
                <a:gd name="connsiteY5" fmla="*/ 98854 h 255373"/>
                <a:gd name="connsiteX6" fmla="*/ 790833 w 3995352"/>
                <a:gd name="connsiteY6" fmla="*/ 74140 h 255373"/>
                <a:gd name="connsiteX7" fmla="*/ 0 w 3995352"/>
                <a:gd name="connsiteY7" fmla="*/ 0 h 255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95352" h="255373">
                  <a:moveTo>
                    <a:pt x="3995352" y="255373"/>
                  </a:moveTo>
                  <a:lnTo>
                    <a:pt x="3995352" y="255373"/>
                  </a:lnTo>
                  <a:lnTo>
                    <a:pt x="3155092" y="197708"/>
                  </a:lnTo>
                  <a:lnTo>
                    <a:pt x="2314833" y="156519"/>
                  </a:lnTo>
                  <a:lnTo>
                    <a:pt x="1804087" y="123567"/>
                  </a:lnTo>
                  <a:lnTo>
                    <a:pt x="1342768" y="98854"/>
                  </a:lnTo>
                  <a:lnTo>
                    <a:pt x="790833" y="74140"/>
                  </a:lnTo>
                  <a:lnTo>
                    <a:pt x="0" y="0"/>
                  </a:lnTo>
                </a:path>
              </a:pathLst>
            </a:custGeom>
            <a:noFill/>
            <a:ln w="19050">
              <a:solidFill>
                <a:srgbClr val="FF66FF"/>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Freeform 2"/>
            <p:cNvSpPr>
              <a:spLocks/>
            </p:cNvSpPr>
            <p:nvPr/>
          </p:nvSpPr>
          <p:spPr>
            <a:xfrm>
              <a:off x="4382530" y="2018270"/>
              <a:ext cx="4061254" cy="1425146"/>
            </a:xfrm>
            <a:custGeom>
              <a:avLst/>
              <a:gdLst>
                <a:gd name="connsiteX0" fmla="*/ 0 w 4061254"/>
                <a:gd name="connsiteY0" fmla="*/ 0 h 1425146"/>
                <a:gd name="connsiteX1" fmla="*/ 617838 w 4061254"/>
                <a:gd name="connsiteY1" fmla="*/ 378941 h 1425146"/>
                <a:gd name="connsiteX2" fmla="*/ 1037967 w 4061254"/>
                <a:gd name="connsiteY2" fmla="*/ 650789 h 1425146"/>
                <a:gd name="connsiteX3" fmla="*/ 1598140 w 4061254"/>
                <a:gd name="connsiteY3" fmla="*/ 799071 h 1425146"/>
                <a:gd name="connsiteX4" fmla="*/ 2734962 w 4061254"/>
                <a:gd name="connsiteY4" fmla="*/ 1046206 h 1425146"/>
                <a:gd name="connsiteX5" fmla="*/ 4061254 w 4061254"/>
                <a:gd name="connsiteY5" fmla="*/ 1425146 h 14251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61254" h="1425146">
                  <a:moveTo>
                    <a:pt x="0" y="0"/>
                  </a:moveTo>
                  <a:lnTo>
                    <a:pt x="617838" y="378941"/>
                  </a:lnTo>
                  <a:lnTo>
                    <a:pt x="1037967" y="650789"/>
                  </a:lnTo>
                  <a:lnTo>
                    <a:pt x="1598140" y="799071"/>
                  </a:lnTo>
                  <a:lnTo>
                    <a:pt x="2734962" y="1046206"/>
                  </a:lnTo>
                  <a:lnTo>
                    <a:pt x="4061254" y="1425146"/>
                  </a:lnTo>
                </a:path>
              </a:pathLst>
            </a:custGeom>
            <a:noFill/>
            <a:ln w="19050">
              <a:solidFill>
                <a:srgbClr val="FF66FF"/>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Freeform 3"/>
            <p:cNvSpPr>
              <a:spLocks/>
            </p:cNvSpPr>
            <p:nvPr/>
          </p:nvSpPr>
          <p:spPr>
            <a:xfrm>
              <a:off x="4044778" y="2487827"/>
              <a:ext cx="1095633" cy="16476"/>
            </a:xfrm>
            <a:custGeom>
              <a:avLst/>
              <a:gdLst>
                <a:gd name="connsiteX0" fmla="*/ 1095633 w 1095633"/>
                <a:gd name="connsiteY0" fmla="*/ 8238 h 16476"/>
                <a:gd name="connsiteX1" fmla="*/ 584887 w 1095633"/>
                <a:gd name="connsiteY1" fmla="*/ 0 h 16476"/>
                <a:gd name="connsiteX2" fmla="*/ 0 w 1095633"/>
                <a:gd name="connsiteY2" fmla="*/ 16476 h 16476"/>
              </a:gdLst>
              <a:ahLst/>
              <a:cxnLst>
                <a:cxn ang="0">
                  <a:pos x="connsiteX0" y="connsiteY0"/>
                </a:cxn>
                <a:cxn ang="0">
                  <a:pos x="connsiteX1" y="connsiteY1"/>
                </a:cxn>
                <a:cxn ang="0">
                  <a:pos x="connsiteX2" y="connsiteY2"/>
                </a:cxn>
              </a:cxnLst>
              <a:rect l="l" t="t" r="r" b="b"/>
              <a:pathLst>
                <a:path w="1095633" h="16476">
                  <a:moveTo>
                    <a:pt x="1095633" y="8238"/>
                  </a:moveTo>
                  <a:lnTo>
                    <a:pt x="584887" y="0"/>
                  </a:lnTo>
                  <a:lnTo>
                    <a:pt x="0" y="16476"/>
                  </a:lnTo>
                </a:path>
              </a:pathLst>
            </a:custGeom>
            <a:noFill/>
            <a:ln w="19050">
              <a:solidFill>
                <a:srgbClr val="FF66FF"/>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9" name="TextBox 8"/>
          <p:cNvSpPr txBox="1"/>
          <p:nvPr/>
        </p:nvSpPr>
        <p:spPr>
          <a:xfrm>
            <a:off x="433388" y="5410200"/>
            <a:ext cx="8217990" cy="1200329"/>
          </a:xfrm>
          <a:prstGeom prst="rect">
            <a:avLst/>
          </a:prstGeom>
          <a:solidFill>
            <a:schemeClr val="tx1"/>
          </a:solidFill>
        </p:spPr>
        <p:txBody>
          <a:bodyPr wrap="square" rtlCol="0">
            <a:spAutoFit/>
          </a:bodyPr>
          <a:lstStyle/>
          <a:p>
            <a:pPr algn="just"/>
            <a:r>
              <a:rPr lang="en-US" sz="1200" dirty="0" err="1" smtClean="0">
                <a:solidFill>
                  <a:schemeClr val="bg1"/>
                </a:solidFill>
                <a:latin typeface="Arial" pitchFamily="34" charset="0"/>
                <a:cs typeface="Arial" pitchFamily="34" charset="0"/>
              </a:rPr>
              <a:t>Dokka</a:t>
            </a:r>
            <a:r>
              <a:rPr lang="en-US" sz="1200" dirty="0" smtClean="0">
                <a:solidFill>
                  <a:schemeClr val="bg1"/>
                </a:solidFill>
                <a:latin typeface="Arial" pitchFamily="34" charset="0"/>
                <a:cs typeface="Arial" pitchFamily="34" charset="0"/>
              </a:rPr>
              <a:t>, 2011 mapped the surface traces of faults shown as magenta dashed lines here.  Comparison of this slide with the previous slide shows a good correspondence of the thickening of the peat deposits with the pattern of faulting, and suggests that the activity of the faults was likely a component in causing the subsidence that allowed for the accumulation of the peat</a:t>
            </a:r>
            <a:r>
              <a:rPr lang="en-US" sz="1200" dirty="0" smtClean="0">
                <a:solidFill>
                  <a:schemeClr val="bg1"/>
                </a:solidFill>
                <a:latin typeface="Arial" pitchFamily="34" charset="0"/>
                <a:cs typeface="Arial" pitchFamily="34" charset="0"/>
              </a:rPr>
              <a:t>.</a:t>
            </a:r>
          </a:p>
          <a:p>
            <a:pPr algn="just"/>
            <a:r>
              <a:rPr lang="en-US" sz="1200" b="1" dirty="0" err="1">
                <a:solidFill>
                  <a:schemeClr val="bg1"/>
                </a:solidFill>
                <a:latin typeface="Arial" pitchFamily="34" charset="0"/>
                <a:cs typeface="Arial" pitchFamily="34" charset="0"/>
              </a:rPr>
              <a:t>Dokka</a:t>
            </a:r>
            <a:r>
              <a:rPr lang="en-US" sz="1200" b="1" dirty="0">
                <a:solidFill>
                  <a:schemeClr val="bg1"/>
                </a:solidFill>
                <a:latin typeface="Arial" pitchFamily="34" charset="0"/>
                <a:cs typeface="Arial" pitchFamily="34" charset="0"/>
              </a:rPr>
              <a:t>, R.K.</a:t>
            </a:r>
            <a:r>
              <a:rPr lang="en-US" sz="1200" dirty="0">
                <a:solidFill>
                  <a:schemeClr val="bg1"/>
                </a:solidFill>
                <a:latin typeface="Arial" pitchFamily="34" charset="0"/>
                <a:cs typeface="Arial" pitchFamily="34" charset="0"/>
              </a:rPr>
              <a:t>, 2011, The role of deep processes in late 20</a:t>
            </a:r>
            <a:r>
              <a:rPr lang="en-US" sz="1200" baseline="30000" dirty="0">
                <a:solidFill>
                  <a:schemeClr val="bg1"/>
                </a:solidFill>
                <a:latin typeface="Arial" pitchFamily="34" charset="0"/>
                <a:cs typeface="Arial" pitchFamily="34" charset="0"/>
              </a:rPr>
              <a:t>th</a:t>
            </a:r>
            <a:r>
              <a:rPr lang="en-US" sz="1200" dirty="0">
                <a:solidFill>
                  <a:schemeClr val="bg1"/>
                </a:solidFill>
                <a:latin typeface="Arial" pitchFamily="34" charset="0"/>
                <a:cs typeface="Arial" pitchFamily="34" charset="0"/>
              </a:rPr>
              <a:t> century subsidence of New Orleans and coastal areas of southern Louisiana and Mississippi, Journal of Geophysical Research, v. 16, B06403, 25 p. </a:t>
            </a:r>
          </a:p>
        </p:txBody>
      </p:sp>
      <p:sp>
        <p:nvSpPr>
          <p:cNvPr id="10" name="Freeform 9"/>
          <p:cNvSpPr/>
          <p:nvPr/>
        </p:nvSpPr>
        <p:spPr>
          <a:xfrm>
            <a:off x="4028267" y="2794977"/>
            <a:ext cx="1061634" cy="854990"/>
          </a:xfrm>
          <a:custGeom>
            <a:avLst/>
            <a:gdLst>
              <a:gd name="connsiteX0" fmla="*/ 0 w 1377950"/>
              <a:gd name="connsiteY0" fmla="*/ 133350 h 1085850"/>
              <a:gd name="connsiteX1" fmla="*/ 92075 w 1377950"/>
              <a:gd name="connsiteY1" fmla="*/ 1085850 h 1085850"/>
              <a:gd name="connsiteX2" fmla="*/ 1377950 w 1377950"/>
              <a:gd name="connsiteY2" fmla="*/ 962025 h 1085850"/>
              <a:gd name="connsiteX3" fmla="*/ 1295400 w 1377950"/>
              <a:gd name="connsiteY3" fmla="*/ 0 h 1085850"/>
              <a:gd name="connsiteX4" fmla="*/ 0 w 1377950"/>
              <a:gd name="connsiteY4" fmla="*/ 133350 h 10858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7950" h="1085850">
                <a:moveTo>
                  <a:pt x="0" y="133350"/>
                </a:moveTo>
                <a:lnTo>
                  <a:pt x="92075" y="1085850"/>
                </a:lnTo>
                <a:lnTo>
                  <a:pt x="1377950" y="962025"/>
                </a:lnTo>
                <a:lnTo>
                  <a:pt x="1295400" y="0"/>
                </a:lnTo>
                <a:lnTo>
                  <a:pt x="0" y="133350"/>
                </a:lnTo>
                <a:close/>
              </a:path>
            </a:pathLst>
          </a:custGeom>
          <a:noFill/>
          <a:ln w="190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Tree>
    <p:extLst>
      <p:ext uri="{BB962C8B-B14F-4D97-AF65-F5344CB8AC3E}">
        <p14:creationId xmlns:p14="http://schemas.microsoft.com/office/powerpoint/2010/main" val="1451293352"/>
      </p:ext>
    </p:extLst>
  </p:cSld>
  <p:clrMapOvr>
    <a:masterClrMapping/>
  </p:clrMapOvr>
  <p:timing>
    <p:tnLst>
      <p:par>
        <p:cTn id="1" dur="indefinite" restart="never" nodeType="tmRoot"/>
      </p:par>
    </p:tnLst>
  </p:timing>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Group 7"/>
          <p:cNvGrpSpPr>
            <a:grpSpLocks noChangeAspect="1"/>
          </p:cNvGrpSpPr>
          <p:nvPr/>
        </p:nvGrpSpPr>
        <p:grpSpPr>
          <a:xfrm>
            <a:off x="841248" y="493776"/>
            <a:ext cx="7686967" cy="4873752"/>
            <a:chOff x="76199" y="661086"/>
            <a:chExt cx="9067802" cy="5749241"/>
          </a:xfrm>
        </p:grpSpPr>
        <p:pic>
          <p:nvPicPr>
            <p:cNvPr id="1028" name="Picture 4"/>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04033" y="685800"/>
              <a:ext cx="8939968" cy="5610644"/>
            </a:xfrm>
            <a:prstGeom prst="rect">
              <a:avLst/>
            </a:prstGeom>
            <a:solidFill>
              <a:srgbClr val="FF9900">
                <a:alpha val="40000"/>
              </a:srgbClr>
            </a:solidFill>
            <a:ln w="9525">
              <a:noFill/>
            </a:ln>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9" name="Group 8"/>
            <p:cNvGrpSpPr/>
            <p:nvPr/>
          </p:nvGrpSpPr>
          <p:grpSpPr>
            <a:xfrm>
              <a:off x="76199" y="1309817"/>
              <a:ext cx="8837143" cy="5100510"/>
              <a:chOff x="76200" y="1309816"/>
              <a:chExt cx="8837141" cy="5100509"/>
            </a:xfrm>
          </p:grpSpPr>
          <p:pic>
            <p:nvPicPr>
              <p:cNvPr id="1027" name="Picture 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6200" y="6071950"/>
                <a:ext cx="1051707" cy="3383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2" name="Freeform 1"/>
              <p:cNvSpPr/>
              <p:nvPr/>
            </p:nvSpPr>
            <p:spPr>
              <a:xfrm>
                <a:off x="3023286" y="1309816"/>
                <a:ext cx="4193060" cy="4934465"/>
              </a:xfrm>
              <a:custGeom>
                <a:avLst/>
                <a:gdLst>
                  <a:gd name="connsiteX0" fmla="*/ 2627871 w 4193060"/>
                  <a:gd name="connsiteY0" fmla="*/ 0 h 4934465"/>
                  <a:gd name="connsiteX1" fmla="*/ 1845276 w 4193060"/>
                  <a:gd name="connsiteY1" fmla="*/ 494270 h 4934465"/>
                  <a:gd name="connsiteX2" fmla="*/ 1622855 w 4193060"/>
                  <a:gd name="connsiteY2" fmla="*/ 799070 h 4934465"/>
                  <a:gd name="connsiteX3" fmla="*/ 1968844 w 4193060"/>
                  <a:gd name="connsiteY3" fmla="*/ 1005016 h 4934465"/>
                  <a:gd name="connsiteX4" fmla="*/ 2520779 w 4193060"/>
                  <a:gd name="connsiteY4" fmla="*/ 1169773 h 4934465"/>
                  <a:gd name="connsiteX5" fmla="*/ 2487828 w 4193060"/>
                  <a:gd name="connsiteY5" fmla="*/ 1400433 h 4934465"/>
                  <a:gd name="connsiteX6" fmla="*/ 1911179 w 4193060"/>
                  <a:gd name="connsiteY6" fmla="*/ 1482811 h 4934465"/>
                  <a:gd name="connsiteX7" fmla="*/ 1449860 w 4193060"/>
                  <a:gd name="connsiteY7" fmla="*/ 1664043 h 4934465"/>
                  <a:gd name="connsiteX8" fmla="*/ 1095633 w 4193060"/>
                  <a:gd name="connsiteY8" fmla="*/ 1705233 h 4934465"/>
                  <a:gd name="connsiteX9" fmla="*/ 873211 w 4193060"/>
                  <a:gd name="connsiteY9" fmla="*/ 1614616 h 4934465"/>
                  <a:gd name="connsiteX10" fmla="*/ 683741 w 4193060"/>
                  <a:gd name="connsiteY10" fmla="*/ 1408670 h 4934465"/>
                  <a:gd name="connsiteX11" fmla="*/ 345990 w 4193060"/>
                  <a:gd name="connsiteY11" fmla="*/ 1408670 h 4934465"/>
                  <a:gd name="connsiteX12" fmla="*/ 362465 w 4193060"/>
                  <a:gd name="connsiteY12" fmla="*/ 1696995 h 4934465"/>
                  <a:gd name="connsiteX13" fmla="*/ 477795 w 4193060"/>
                  <a:gd name="connsiteY13" fmla="*/ 2034746 h 4934465"/>
                  <a:gd name="connsiteX14" fmla="*/ 238898 w 4193060"/>
                  <a:gd name="connsiteY14" fmla="*/ 2265406 h 4934465"/>
                  <a:gd name="connsiteX15" fmla="*/ 0 w 4193060"/>
                  <a:gd name="connsiteY15" fmla="*/ 2388973 h 4934465"/>
                  <a:gd name="connsiteX16" fmla="*/ 98855 w 4193060"/>
                  <a:gd name="connsiteY16" fmla="*/ 2611395 h 4934465"/>
                  <a:gd name="connsiteX17" fmla="*/ 535460 w 4193060"/>
                  <a:gd name="connsiteY17" fmla="*/ 2825579 h 4934465"/>
                  <a:gd name="connsiteX18" fmla="*/ 1186249 w 4193060"/>
                  <a:gd name="connsiteY18" fmla="*/ 2982098 h 4934465"/>
                  <a:gd name="connsiteX19" fmla="*/ 1672282 w 4193060"/>
                  <a:gd name="connsiteY19" fmla="*/ 3188043 h 4934465"/>
                  <a:gd name="connsiteX20" fmla="*/ 1968844 w 4193060"/>
                  <a:gd name="connsiteY20" fmla="*/ 3361038 h 4934465"/>
                  <a:gd name="connsiteX21" fmla="*/ 1812325 w 4193060"/>
                  <a:gd name="connsiteY21" fmla="*/ 3690552 h 4934465"/>
                  <a:gd name="connsiteX22" fmla="*/ 2010033 w 4193060"/>
                  <a:gd name="connsiteY22" fmla="*/ 3954162 h 4934465"/>
                  <a:gd name="connsiteX23" fmla="*/ 2504303 w 4193060"/>
                  <a:gd name="connsiteY23" fmla="*/ 3987114 h 4934465"/>
                  <a:gd name="connsiteX24" fmla="*/ 3262184 w 4193060"/>
                  <a:gd name="connsiteY24" fmla="*/ 4209535 h 4934465"/>
                  <a:gd name="connsiteX25" fmla="*/ 3789406 w 4193060"/>
                  <a:gd name="connsiteY25" fmla="*/ 4934465 h 4934465"/>
                  <a:gd name="connsiteX26" fmla="*/ 4193060 w 4193060"/>
                  <a:gd name="connsiteY26" fmla="*/ 4802660 h 4934465"/>
                  <a:gd name="connsiteX27" fmla="*/ 4102444 w 4193060"/>
                  <a:gd name="connsiteY27" fmla="*/ 4201298 h 4934465"/>
                  <a:gd name="connsiteX28" fmla="*/ 3674076 w 4193060"/>
                  <a:gd name="connsiteY28" fmla="*/ 3904735 h 4934465"/>
                  <a:gd name="connsiteX29" fmla="*/ 3130379 w 4193060"/>
                  <a:gd name="connsiteY29" fmla="*/ 3707027 h 4934465"/>
                  <a:gd name="connsiteX30" fmla="*/ 2619633 w 4193060"/>
                  <a:gd name="connsiteY30" fmla="*/ 3443416 h 4934465"/>
                  <a:gd name="connsiteX31" fmla="*/ 2199503 w 4193060"/>
                  <a:gd name="connsiteY31" fmla="*/ 3204519 h 4934465"/>
                  <a:gd name="connsiteX32" fmla="*/ 1787611 w 4193060"/>
                  <a:gd name="connsiteY32" fmla="*/ 3006811 h 4934465"/>
                  <a:gd name="connsiteX33" fmla="*/ 1169773 w 4193060"/>
                  <a:gd name="connsiteY33" fmla="*/ 2734962 h 4934465"/>
                  <a:gd name="connsiteX34" fmla="*/ 856736 w 4193060"/>
                  <a:gd name="connsiteY34" fmla="*/ 2685535 h 4934465"/>
                  <a:gd name="connsiteX35" fmla="*/ 700217 w 4193060"/>
                  <a:gd name="connsiteY35" fmla="*/ 2537254 h 4934465"/>
                  <a:gd name="connsiteX36" fmla="*/ 889687 w 4193060"/>
                  <a:gd name="connsiteY36" fmla="*/ 2067698 h 4934465"/>
                  <a:gd name="connsiteX37" fmla="*/ 1458098 w 4193060"/>
                  <a:gd name="connsiteY37" fmla="*/ 1944130 h 4934465"/>
                  <a:gd name="connsiteX38" fmla="*/ 1869990 w 4193060"/>
                  <a:gd name="connsiteY38" fmla="*/ 1985319 h 4934465"/>
                  <a:gd name="connsiteX39" fmla="*/ 2248930 w 4193060"/>
                  <a:gd name="connsiteY39" fmla="*/ 1746422 h 4934465"/>
                  <a:gd name="connsiteX40" fmla="*/ 2734963 w 4193060"/>
                  <a:gd name="connsiteY40" fmla="*/ 1919416 h 4934465"/>
                  <a:gd name="connsiteX41" fmla="*/ 3459892 w 4193060"/>
                  <a:gd name="connsiteY41" fmla="*/ 1787611 h 4934465"/>
                  <a:gd name="connsiteX42" fmla="*/ 4118919 w 4193060"/>
                  <a:gd name="connsiteY42" fmla="*/ 1631092 h 4934465"/>
                  <a:gd name="connsiteX43" fmla="*/ 4127157 w 4193060"/>
                  <a:gd name="connsiteY43" fmla="*/ 1540476 h 4934465"/>
                  <a:gd name="connsiteX44" fmla="*/ 4053017 w 4193060"/>
                  <a:gd name="connsiteY44" fmla="*/ 1112108 h 4934465"/>
                  <a:gd name="connsiteX45" fmla="*/ 3599936 w 4193060"/>
                  <a:gd name="connsiteY45" fmla="*/ 906162 h 4934465"/>
                  <a:gd name="connsiteX46" fmla="*/ 3319849 w 4193060"/>
                  <a:gd name="connsiteY46" fmla="*/ 774357 h 4934465"/>
                  <a:gd name="connsiteX47" fmla="*/ 3146855 w 4193060"/>
                  <a:gd name="connsiteY47" fmla="*/ 436606 h 4934465"/>
                  <a:gd name="connsiteX48" fmla="*/ 2973860 w 4193060"/>
                  <a:gd name="connsiteY48" fmla="*/ 98854 h 4934465"/>
                  <a:gd name="connsiteX49" fmla="*/ 2627871 w 4193060"/>
                  <a:gd name="connsiteY49" fmla="*/ 0 h 4934465"/>
                  <a:gd name="connsiteX0" fmla="*/ 2627871 w 4193060"/>
                  <a:gd name="connsiteY0" fmla="*/ 0 h 4934465"/>
                  <a:gd name="connsiteX1" fmla="*/ 1845276 w 4193060"/>
                  <a:gd name="connsiteY1" fmla="*/ 494270 h 4934465"/>
                  <a:gd name="connsiteX2" fmla="*/ 1622855 w 4193060"/>
                  <a:gd name="connsiteY2" fmla="*/ 799070 h 4934465"/>
                  <a:gd name="connsiteX3" fmla="*/ 1968844 w 4193060"/>
                  <a:gd name="connsiteY3" fmla="*/ 1005016 h 4934465"/>
                  <a:gd name="connsiteX4" fmla="*/ 2520779 w 4193060"/>
                  <a:gd name="connsiteY4" fmla="*/ 1169773 h 4934465"/>
                  <a:gd name="connsiteX5" fmla="*/ 2487828 w 4193060"/>
                  <a:gd name="connsiteY5" fmla="*/ 1400433 h 4934465"/>
                  <a:gd name="connsiteX6" fmla="*/ 1911179 w 4193060"/>
                  <a:gd name="connsiteY6" fmla="*/ 1482811 h 4934465"/>
                  <a:gd name="connsiteX7" fmla="*/ 1449860 w 4193060"/>
                  <a:gd name="connsiteY7" fmla="*/ 1664043 h 4934465"/>
                  <a:gd name="connsiteX8" fmla="*/ 1095633 w 4193060"/>
                  <a:gd name="connsiteY8" fmla="*/ 1705233 h 4934465"/>
                  <a:gd name="connsiteX9" fmla="*/ 873211 w 4193060"/>
                  <a:gd name="connsiteY9" fmla="*/ 1614616 h 4934465"/>
                  <a:gd name="connsiteX10" fmla="*/ 683741 w 4193060"/>
                  <a:gd name="connsiteY10" fmla="*/ 1408670 h 4934465"/>
                  <a:gd name="connsiteX11" fmla="*/ 345990 w 4193060"/>
                  <a:gd name="connsiteY11" fmla="*/ 1408670 h 4934465"/>
                  <a:gd name="connsiteX12" fmla="*/ 362465 w 4193060"/>
                  <a:gd name="connsiteY12" fmla="*/ 1696995 h 4934465"/>
                  <a:gd name="connsiteX13" fmla="*/ 477795 w 4193060"/>
                  <a:gd name="connsiteY13" fmla="*/ 2034746 h 4934465"/>
                  <a:gd name="connsiteX14" fmla="*/ 238898 w 4193060"/>
                  <a:gd name="connsiteY14" fmla="*/ 2265406 h 4934465"/>
                  <a:gd name="connsiteX15" fmla="*/ 0 w 4193060"/>
                  <a:gd name="connsiteY15" fmla="*/ 2388973 h 4934465"/>
                  <a:gd name="connsiteX16" fmla="*/ 98855 w 4193060"/>
                  <a:gd name="connsiteY16" fmla="*/ 2611395 h 4934465"/>
                  <a:gd name="connsiteX17" fmla="*/ 535460 w 4193060"/>
                  <a:gd name="connsiteY17" fmla="*/ 2825579 h 4934465"/>
                  <a:gd name="connsiteX18" fmla="*/ 1186249 w 4193060"/>
                  <a:gd name="connsiteY18" fmla="*/ 2982098 h 4934465"/>
                  <a:gd name="connsiteX19" fmla="*/ 1672282 w 4193060"/>
                  <a:gd name="connsiteY19" fmla="*/ 3188043 h 4934465"/>
                  <a:gd name="connsiteX20" fmla="*/ 1968844 w 4193060"/>
                  <a:gd name="connsiteY20" fmla="*/ 3361038 h 4934465"/>
                  <a:gd name="connsiteX21" fmla="*/ 1812325 w 4193060"/>
                  <a:gd name="connsiteY21" fmla="*/ 3690552 h 4934465"/>
                  <a:gd name="connsiteX22" fmla="*/ 2010033 w 4193060"/>
                  <a:gd name="connsiteY22" fmla="*/ 3954162 h 4934465"/>
                  <a:gd name="connsiteX23" fmla="*/ 2504303 w 4193060"/>
                  <a:gd name="connsiteY23" fmla="*/ 3987114 h 4934465"/>
                  <a:gd name="connsiteX24" fmla="*/ 3262184 w 4193060"/>
                  <a:gd name="connsiteY24" fmla="*/ 4209535 h 4934465"/>
                  <a:gd name="connsiteX25" fmla="*/ 3789406 w 4193060"/>
                  <a:gd name="connsiteY25" fmla="*/ 4934465 h 4934465"/>
                  <a:gd name="connsiteX26" fmla="*/ 4193060 w 4193060"/>
                  <a:gd name="connsiteY26" fmla="*/ 4802660 h 4934465"/>
                  <a:gd name="connsiteX27" fmla="*/ 4102444 w 4193060"/>
                  <a:gd name="connsiteY27" fmla="*/ 4201298 h 4934465"/>
                  <a:gd name="connsiteX28" fmla="*/ 3674076 w 4193060"/>
                  <a:gd name="connsiteY28" fmla="*/ 3904735 h 4934465"/>
                  <a:gd name="connsiteX29" fmla="*/ 3130379 w 4193060"/>
                  <a:gd name="connsiteY29" fmla="*/ 3707027 h 4934465"/>
                  <a:gd name="connsiteX30" fmla="*/ 2619633 w 4193060"/>
                  <a:gd name="connsiteY30" fmla="*/ 3443416 h 4934465"/>
                  <a:gd name="connsiteX31" fmla="*/ 2199503 w 4193060"/>
                  <a:gd name="connsiteY31" fmla="*/ 3204519 h 4934465"/>
                  <a:gd name="connsiteX32" fmla="*/ 1622854 w 4193060"/>
                  <a:gd name="connsiteY32" fmla="*/ 2833816 h 4934465"/>
                  <a:gd name="connsiteX33" fmla="*/ 1169773 w 4193060"/>
                  <a:gd name="connsiteY33" fmla="*/ 2734962 h 4934465"/>
                  <a:gd name="connsiteX34" fmla="*/ 856736 w 4193060"/>
                  <a:gd name="connsiteY34" fmla="*/ 2685535 h 4934465"/>
                  <a:gd name="connsiteX35" fmla="*/ 700217 w 4193060"/>
                  <a:gd name="connsiteY35" fmla="*/ 2537254 h 4934465"/>
                  <a:gd name="connsiteX36" fmla="*/ 889687 w 4193060"/>
                  <a:gd name="connsiteY36" fmla="*/ 2067698 h 4934465"/>
                  <a:gd name="connsiteX37" fmla="*/ 1458098 w 4193060"/>
                  <a:gd name="connsiteY37" fmla="*/ 1944130 h 4934465"/>
                  <a:gd name="connsiteX38" fmla="*/ 1869990 w 4193060"/>
                  <a:gd name="connsiteY38" fmla="*/ 1985319 h 4934465"/>
                  <a:gd name="connsiteX39" fmla="*/ 2248930 w 4193060"/>
                  <a:gd name="connsiteY39" fmla="*/ 1746422 h 4934465"/>
                  <a:gd name="connsiteX40" fmla="*/ 2734963 w 4193060"/>
                  <a:gd name="connsiteY40" fmla="*/ 1919416 h 4934465"/>
                  <a:gd name="connsiteX41" fmla="*/ 3459892 w 4193060"/>
                  <a:gd name="connsiteY41" fmla="*/ 1787611 h 4934465"/>
                  <a:gd name="connsiteX42" fmla="*/ 4118919 w 4193060"/>
                  <a:gd name="connsiteY42" fmla="*/ 1631092 h 4934465"/>
                  <a:gd name="connsiteX43" fmla="*/ 4127157 w 4193060"/>
                  <a:gd name="connsiteY43" fmla="*/ 1540476 h 4934465"/>
                  <a:gd name="connsiteX44" fmla="*/ 4053017 w 4193060"/>
                  <a:gd name="connsiteY44" fmla="*/ 1112108 h 4934465"/>
                  <a:gd name="connsiteX45" fmla="*/ 3599936 w 4193060"/>
                  <a:gd name="connsiteY45" fmla="*/ 906162 h 4934465"/>
                  <a:gd name="connsiteX46" fmla="*/ 3319849 w 4193060"/>
                  <a:gd name="connsiteY46" fmla="*/ 774357 h 4934465"/>
                  <a:gd name="connsiteX47" fmla="*/ 3146855 w 4193060"/>
                  <a:gd name="connsiteY47" fmla="*/ 436606 h 4934465"/>
                  <a:gd name="connsiteX48" fmla="*/ 2973860 w 4193060"/>
                  <a:gd name="connsiteY48" fmla="*/ 98854 h 4934465"/>
                  <a:gd name="connsiteX49" fmla="*/ 2627871 w 4193060"/>
                  <a:gd name="connsiteY49" fmla="*/ 0 h 4934465"/>
                  <a:gd name="connsiteX0" fmla="*/ 2627871 w 4193060"/>
                  <a:gd name="connsiteY0" fmla="*/ 0 h 4934465"/>
                  <a:gd name="connsiteX1" fmla="*/ 1845276 w 4193060"/>
                  <a:gd name="connsiteY1" fmla="*/ 494270 h 4934465"/>
                  <a:gd name="connsiteX2" fmla="*/ 1622855 w 4193060"/>
                  <a:gd name="connsiteY2" fmla="*/ 799070 h 4934465"/>
                  <a:gd name="connsiteX3" fmla="*/ 1968844 w 4193060"/>
                  <a:gd name="connsiteY3" fmla="*/ 1005016 h 4934465"/>
                  <a:gd name="connsiteX4" fmla="*/ 2520779 w 4193060"/>
                  <a:gd name="connsiteY4" fmla="*/ 1169773 h 4934465"/>
                  <a:gd name="connsiteX5" fmla="*/ 2487828 w 4193060"/>
                  <a:gd name="connsiteY5" fmla="*/ 1400433 h 4934465"/>
                  <a:gd name="connsiteX6" fmla="*/ 1911179 w 4193060"/>
                  <a:gd name="connsiteY6" fmla="*/ 1482811 h 4934465"/>
                  <a:gd name="connsiteX7" fmla="*/ 1449860 w 4193060"/>
                  <a:gd name="connsiteY7" fmla="*/ 1664043 h 4934465"/>
                  <a:gd name="connsiteX8" fmla="*/ 1095633 w 4193060"/>
                  <a:gd name="connsiteY8" fmla="*/ 1705233 h 4934465"/>
                  <a:gd name="connsiteX9" fmla="*/ 873211 w 4193060"/>
                  <a:gd name="connsiteY9" fmla="*/ 1614616 h 4934465"/>
                  <a:gd name="connsiteX10" fmla="*/ 683741 w 4193060"/>
                  <a:gd name="connsiteY10" fmla="*/ 1408670 h 4934465"/>
                  <a:gd name="connsiteX11" fmla="*/ 345990 w 4193060"/>
                  <a:gd name="connsiteY11" fmla="*/ 1408670 h 4934465"/>
                  <a:gd name="connsiteX12" fmla="*/ 362465 w 4193060"/>
                  <a:gd name="connsiteY12" fmla="*/ 1696995 h 4934465"/>
                  <a:gd name="connsiteX13" fmla="*/ 477795 w 4193060"/>
                  <a:gd name="connsiteY13" fmla="*/ 2034746 h 4934465"/>
                  <a:gd name="connsiteX14" fmla="*/ 238898 w 4193060"/>
                  <a:gd name="connsiteY14" fmla="*/ 2265406 h 4934465"/>
                  <a:gd name="connsiteX15" fmla="*/ 0 w 4193060"/>
                  <a:gd name="connsiteY15" fmla="*/ 2388973 h 4934465"/>
                  <a:gd name="connsiteX16" fmla="*/ 98855 w 4193060"/>
                  <a:gd name="connsiteY16" fmla="*/ 2611395 h 4934465"/>
                  <a:gd name="connsiteX17" fmla="*/ 535460 w 4193060"/>
                  <a:gd name="connsiteY17" fmla="*/ 2825579 h 4934465"/>
                  <a:gd name="connsiteX18" fmla="*/ 1186249 w 4193060"/>
                  <a:gd name="connsiteY18" fmla="*/ 2982098 h 4934465"/>
                  <a:gd name="connsiteX19" fmla="*/ 1672282 w 4193060"/>
                  <a:gd name="connsiteY19" fmla="*/ 3188043 h 4934465"/>
                  <a:gd name="connsiteX20" fmla="*/ 1968844 w 4193060"/>
                  <a:gd name="connsiteY20" fmla="*/ 3361038 h 4934465"/>
                  <a:gd name="connsiteX21" fmla="*/ 1812325 w 4193060"/>
                  <a:gd name="connsiteY21" fmla="*/ 3690552 h 4934465"/>
                  <a:gd name="connsiteX22" fmla="*/ 2010033 w 4193060"/>
                  <a:gd name="connsiteY22" fmla="*/ 3954162 h 4934465"/>
                  <a:gd name="connsiteX23" fmla="*/ 2504303 w 4193060"/>
                  <a:gd name="connsiteY23" fmla="*/ 3987114 h 4934465"/>
                  <a:gd name="connsiteX24" fmla="*/ 3262184 w 4193060"/>
                  <a:gd name="connsiteY24" fmla="*/ 4209535 h 4934465"/>
                  <a:gd name="connsiteX25" fmla="*/ 3789406 w 4193060"/>
                  <a:gd name="connsiteY25" fmla="*/ 4934465 h 4934465"/>
                  <a:gd name="connsiteX26" fmla="*/ 4193060 w 4193060"/>
                  <a:gd name="connsiteY26" fmla="*/ 4802660 h 4934465"/>
                  <a:gd name="connsiteX27" fmla="*/ 4102444 w 4193060"/>
                  <a:gd name="connsiteY27" fmla="*/ 4201298 h 4934465"/>
                  <a:gd name="connsiteX28" fmla="*/ 3674076 w 4193060"/>
                  <a:gd name="connsiteY28" fmla="*/ 3904735 h 4934465"/>
                  <a:gd name="connsiteX29" fmla="*/ 3130379 w 4193060"/>
                  <a:gd name="connsiteY29" fmla="*/ 3707027 h 4934465"/>
                  <a:gd name="connsiteX30" fmla="*/ 2619633 w 4193060"/>
                  <a:gd name="connsiteY30" fmla="*/ 3443416 h 4934465"/>
                  <a:gd name="connsiteX31" fmla="*/ 2199503 w 4193060"/>
                  <a:gd name="connsiteY31" fmla="*/ 3204519 h 4934465"/>
                  <a:gd name="connsiteX32" fmla="*/ 1622854 w 4193060"/>
                  <a:gd name="connsiteY32" fmla="*/ 2833816 h 4934465"/>
                  <a:gd name="connsiteX33" fmla="*/ 1433384 w 4193060"/>
                  <a:gd name="connsiteY33" fmla="*/ 2767914 h 4934465"/>
                  <a:gd name="connsiteX34" fmla="*/ 1169773 w 4193060"/>
                  <a:gd name="connsiteY34" fmla="*/ 2734962 h 4934465"/>
                  <a:gd name="connsiteX35" fmla="*/ 856736 w 4193060"/>
                  <a:gd name="connsiteY35" fmla="*/ 2685535 h 4934465"/>
                  <a:gd name="connsiteX36" fmla="*/ 700217 w 4193060"/>
                  <a:gd name="connsiteY36" fmla="*/ 2537254 h 4934465"/>
                  <a:gd name="connsiteX37" fmla="*/ 889687 w 4193060"/>
                  <a:gd name="connsiteY37" fmla="*/ 2067698 h 4934465"/>
                  <a:gd name="connsiteX38" fmla="*/ 1458098 w 4193060"/>
                  <a:gd name="connsiteY38" fmla="*/ 1944130 h 4934465"/>
                  <a:gd name="connsiteX39" fmla="*/ 1869990 w 4193060"/>
                  <a:gd name="connsiteY39" fmla="*/ 1985319 h 4934465"/>
                  <a:gd name="connsiteX40" fmla="*/ 2248930 w 4193060"/>
                  <a:gd name="connsiteY40" fmla="*/ 1746422 h 4934465"/>
                  <a:gd name="connsiteX41" fmla="*/ 2734963 w 4193060"/>
                  <a:gd name="connsiteY41" fmla="*/ 1919416 h 4934465"/>
                  <a:gd name="connsiteX42" fmla="*/ 3459892 w 4193060"/>
                  <a:gd name="connsiteY42" fmla="*/ 1787611 h 4934465"/>
                  <a:gd name="connsiteX43" fmla="*/ 4118919 w 4193060"/>
                  <a:gd name="connsiteY43" fmla="*/ 1631092 h 4934465"/>
                  <a:gd name="connsiteX44" fmla="*/ 4127157 w 4193060"/>
                  <a:gd name="connsiteY44" fmla="*/ 1540476 h 4934465"/>
                  <a:gd name="connsiteX45" fmla="*/ 4053017 w 4193060"/>
                  <a:gd name="connsiteY45" fmla="*/ 1112108 h 4934465"/>
                  <a:gd name="connsiteX46" fmla="*/ 3599936 w 4193060"/>
                  <a:gd name="connsiteY46" fmla="*/ 906162 h 4934465"/>
                  <a:gd name="connsiteX47" fmla="*/ 3319849 w 4193060"/>
                  <a:gd name="connsiteY47" fmla="*/ 774357 h 4934465"/>
                  <a:gd name="connsiteX48" fmla="*/ 3146855 w 4193060"/>
                  <a:gd name="connsiteY48" fmla="*/ 436606 h 4934465"/>
                  <a:gd name="connsiteX49" fmla="*/ 2973860 w 4193060"/>
                  <a:gd name="connsiteY49" fmla="*/ 98854 h 4934465"/>
                  <a:gd name="connsiteX50" fmla="*/ 2627871 w 4193060"/>
                  <a:gd name="connsiteY50" fmla="*/ 0 h 4934465"/>
                  <a:gd name="connsiteX0" fmla="*/ 2627871 w 4193060"/>
                  <a:gd name="connsiteY0" fmla="*/ 0 h 4934465"/>
                  <a:gd name="connsiteX1" fmla="*/ 1845276 w 4193060"/>
                  <a:gd name="connsiteY1" fmla="*/ 494270 h 4934465"/>
                  <a:gd name="connsiteX2" fmla="*/ 1622855 w 4193060"/>
                  <a:gd name="connsiteY2" fmla="*/ 799070 h 4934465"/>
                  <a:gd name="connsiteX3" fmla="*/ 1968844 w 4193060"/>
                  <a:gd name="connsiteY3" fmla="*/ 1005016 h 4934465"/>
                  <a:gd name="connsiteX4" fmla="*/ 2520779 w 4193060"/>
                  <a:gd name="connsiteY4" fmla="*/ 1169773 h 4934465"/>
                  <a:gd name="connsiteX5" fmla="*/ 2487828 w 4193060"/>
                  <a:gd name="connsiteY5" fmla="*/ 1400433 h 4934465"/>
                  <a:gd name="connsiteX6" fmla="*/ 1911179 w 4193060"/>
                  <a:gd name="connsiteY6" fmla="*/ 1482811 h 4934465"/>
                  <a:gd name="connsiteX7" fmla="*/ 1449860 w 4193060"/>
                  <a:gd name="connsiteY7" fmla="*/ 1664043 h 4934465"/>
                  <a:gd name="connsiteX8" fmla="*/ 1095633 w 4193060"/>
                  <a:gd name="connsiteY8" fmla="*/ 1705233 h 4934465"/>
                  <a:gd name="connsiteX9" fmla="*/ 873211 w 4193060"/>
                  <a:gd name="connsiteY9" fmla="*/ 1614616 h 4934465"/>
                  <a:gd name="connsiteX10" fmla="*/ 683741 w 4193060"/>
                  <a:gd name="connsiteY10" fmla="*/ 1408670 h 4934465"/>
                  <a:gd name="connsiteX11" fmla="*/ 345990 w 4193060"/>
                  <a:gd name="connsiteY11" fmla="*/ 1408670 h 4934465"/>
                  <a:gd name="connsiteX12" fmla="*/ 362465 w 4193060"/>
                  <a:gd name="connsiteY12" fmla="*/ 1696995 h 4934465"/>
                  <a:gd name="connsiteX13" fmla="*/ 477795 w 4193060"/>
                  <a:gd name="connsiteY13" fmla="*/ 2034746 h 4934465"/>
                  <a:gd name="connsiteX14" fmla="*/ 238898 w 4193060"/>
                  <a:gd name="connsiteY14" fmla="*/ 2265406 h 4934465"/>
                  <a:gd name="connsiteX15" fmla="*/ 0 w 4193060"/>
                  <a:gd name="connsiteY15" fmla="*/ 2388973 h 4934465"/>
                  <a:gd name="connsiteX16" fmla="*/ 98855 w 4193060"/>
                  <a:gd name="connsiteY16" fmla="*/ 2611395 h 4934465"/>
                  <a:gd name="connsiteX17" fmla="*/ 535460 w 4193060"/>
                  <a:gd name="connsiteY17" fmla="*/ 2825579 h 4934465"/>
                  <a:gd name="connsiteX18" fmla="*/ 1186249 w 4193060"/>
                  <a:gd name="connsiteY18" fmla="*/ 2982098 h 4934465"/>
                  <a:gd name="connsiteX19" fmla="*/ 1672282 w 4193060"/>
                  <a:gd name="connsiteY19" fmla="*/ 3188043 h 4934465"/>
                  <a:gd name="connsiteX20" fmla="*/ 1968844 w 4193060"/>
                  <a:gd name="connsiteY20" fmla="*/ 3361038 h 4934465"/>
                  <a:gd name="connsiteX21" fmla="*/ 1812325 w 4193060"/>
                  <a:gd name="connsiteY21" fmla="*/ 3690552 h 4934465"/>
                  <a:gd name="connsiteX22" fmla="*/ 2010033 w 4193060"/>
                  <a:gd name="connsiteY22" fmla="*/ 3954162 h 4934465"/>
                  <a:gd name="connsiteX23" fmla="*/ 2504303 w 4193060"/>
                  <a:gd name="connsiteY23" fmla="*/ 3987114 h 4934465"/>
                  <a:gd name="connsiteX24" fmla="*/ 3262184 w 4193060"/>
                  <a:gd name="connsiteY24" fmla="*/ 4209535 h 4934465"/>
                  <a:gd name="connsiteX25" fmla="*/ 3789406 w 4193060"/>
                  <a:gd name="connsiteY25" fmla="*/ 4934465 h 4934465"/>
                  <a:gd name="connsiteX26" fmla="*/ 4193060 w 4193060"/>
                  <a:gd name="connsiteY26" fmla="*/ 4802660 h 4934465"/>
                  <a:gd name="connsiteX27" fmla="*/ 4102444 w 4193060"/>
                  <a:gd name="connsiteY27" fmla="*/ 4201298 h 4934465"/>
                  <a:gd name="connsiteX28" fmla="*/ 3674076 w 4193060"/>
                  <a:gd name="connsiteY28" fmla="*/ 3904735 h 4934465"/>
                  <a:gd name="connsiteX29" fmla="*/ 3130379 w 4193060"/>
                  <a:gd name="connsiteY29" fmla="*/ 3707027 h 4934465"/>
                  <a:gd name="connsiteX30" fmla="*/ 2619633 w 4193060"/>
                  <a:gd name="connsiteY30" fmla="*/ 3443416 h 4934465"/>
                  <a:gd name="connsiteX31" fmla="*/ 2199503 w 4193060"/>
                  <a:gd name="connsiteY31" fmla="*/ 3204519 h 4934465"/>
                  <a:gd name="connsiteX32" fmla="*/ 1622854 w 4193060"/>
                  <a:gd name="connsiteY32" fmla="*/ 2833816 h 4934465"/>
                  <a:gd name="connsiteX33" fmla="*/ 1433384 w 4193060"/>
                  <a:gd name="connsiteY33" fmla="*/ 2767914 h 4934465"/>
                  <a:gd name="connsiteX34" fmla="*/ 1169773 w 4193060"/>
                  <a:gd name="connsiteY34" fmla="*/ 2734962 h 4934465"/>
                  <a:gd name="connsiteX35" fmla="*/ 856736 w 4193060"/>
                  <a:gd name="connsiteY35" fmla="*/ 2685535 h 4934465"/>
                  <a:gd name="connsiteX36" fmla="*/ 700217 w 4193060"/>
                  <a:gd name="connsiteY36" fmla="*/ 2537254 h 4934465"/>
                  <a:gd name="connsiteX37" fmla="*/ 799071 w 4193060"/>
                  <a:gd name="connsiteY37" fmla="*/ 2257168 h 4934465"/>
                  <a:gd name="connsiteX38" fmla="*/ 1458098 w 4193060"/>
                  <a:gd name="connsiteY38" fmla="*/ 1944130 h 4934465"/>
                  <a:gd name="connsiteX39" fmla="*/ 1869990 w 4193060"/>
                  <a:gd name="connsiteY39" fmla="*/ 1985319 h 4934465"/>
                  <a:gd name="connsiteX40" fmla="*/ 2248930 w 4193060"/>
                  <a:gd name="connsiteY40" fmla="*/ 1746422 h 4934465"/>
                  <a:gd name="connsiteX41" fmla="*/ 2734963 w 4193060"/>
                  <a:gd name="connsiteY41" fmla="*/ 1919416 h 4934465"/>
                  <a:gd name="connsiteX42" fmla="*/ 3459892 w 4193060"/>
                  <a:gd name="connsiteY42" fmla="*/ 1787611 h 4934465"/>
                  <a:gd name="connsiteX43" fmla="*/ 4118919 w 4193060"/>
                  <a:gd name="connsiteY43" fmla="*/ 1631092 h 4934465"/>
                  <a:gd name="connsiteX44" fmla="*/ 4127157 w 4193060"/>
                  <a:gd name="connsiteY44" fmla="*/ 1540476 h 4934465"/>
                  <a:gd name="connsiteX45" fmla="*/ 4053017 w 4193060"/>
                  <a:gd name="connsiteY45" fmla="*/ 1112108 h 4934465"/>
                  <a:gd name="connsiteX46" fmla="*/ 3599936 w 4193060"/>
                  <a:gd name="connsiteY46" fmla="*/ 906162 h 4934465"/>
                  <a:gd name="connsiteX47" fmla="*/ 3319849 w 4193060"/>
                  <a:gd name="connsiteY47" fmla="*/ 774357 h 4934465"/>
                  <a:gd name="connsiteX48" fmla="*/ 3146855 w 4193060"/>
                  <a:gd name="connsiteY48" fmla="*/ 436606 h 4934465"/>
                  <a:gd name="connsiteX49" fmla="*/ 2973860 w 4193060"/>
                  <a:gd name="connsiteY49" fmla="*/ 98854 h 4934465"/>
                  <a:gd name="connsiteX50" fmla="*/ 2627871 w 4193060"/>
                  <a:gd name="connsiteY50" fmla="*/ 0 h 4934465"/>
                  <a:gd name="connsiteX0" fmla="*/ 2627871 w 4193060"/>
                  <a:gd name="connsiteY0" fmla="*/ 0 h 4934465"/>
                  <a:gd name="connsiteX1" fmla="*/ 1845276 w 4193060"/>
                  <a:gd name="connsiteY1" fmla="*/ 494270 h 4934465"/>
                  <a:gd name="connsiteX2" fmla="*/ 1622855 w 4193060"/>
                  <a:gd name="connsiteY2" fmla="*/ 799070 h 4934465"/>
                  <a:gd name="connsiteX3" fmla="*/ 1968844 w 4193060"/>
                  <a:gd name="connsiteY3" fmla="*/ 1005016 h 4934465"/>
                  <a:gd name="connsiteX4" fmla="*/ 2520779 w 4193060"/>
                  <a:gd name="connsiteY4" fmla="*/ 1169773 h 4934465"/>
                  <a:gd name="connsiteX5" fmla="*/ 2487828 w 4193060"/>
                  <a:gd name="connsiteY5" fmla="*/ 1400433 h 4934465"/>
                  <a:gd name="connsiteX6" fmla="*/ 1911179 w 4193060"/>
                  <a:gd name="connsiteY6" fmla="*/ 1482811 h 4934465"/>
                  <a:gd name="connsiteX7" fmla="*/ 1449860 w 4193060"/>
                  <a:gd name="connsiteY7" fmla="*/ 1664043 h 4934465"/>
                  <a:gd name="connsiteX8" fmla="*/ 1095633 w 4193060"/>
                  <a:gd name="connsiteY8" fmla="*/ 1705233 h 4934465"/>
                  <a:gd name="connsiteX9" fmla="*/ 873211 w 4193060"/>
                  <a:gd name="connsiteY9" fmla="*/ 1614616 h 4934465"/>
                  <a:gd name="connsiteX10" fmla="*/ 683741 w 4193060"/>
                  <a:gd name="connsiteY10" fmla="*/ 1408670 h 4934465"/>
                  <a:gd name="connsiteX11" fmla="*/ 345990 w 4193060"/>
                  <a:gd name="connsiteY11" fmla="*/ 1408670 h 4934465"/>
                  <a:gd name="connsiteX12" fmla="*/ 362465 w 4193060"/>
                  <a:gd name="connsiteY12" fmla="*/ 1696995 h 4934465"/>
                  <a:gd name="connsiteX13" fmla="*/ 477795 w 4193060"/>
                  <a:gd name="connsiteY13" fmla="*/ 2034746 h 4934465"/>
                  <a:gd name="connsiteX14" fmla="*/ 238898 w 4193060"/>
                  <a:gd name="connsiteY14" fmla="*/ 2265406 h 4934465"/>
                  <a:gd name="connsiteX15" fmla="*/ 0 w 4193060"/>
                  <a:gd name="connsiteY15" fmla="*/ 2388973 h 4934465"/>
                  <a:gd name="connsiteX16" fmla="*/ 98855 w 4193060"/>
                  <a:gd name="connsiteY16" fmla="*/ 2611395 h 4934465"/>
                  <a:gd name="connsiteX17" fmla="*/ 535460 w 4193060"/>
                  <a:gd name="connsiteY17" fmla="*/ 2825579 h 4934465"/>
                  <a:gd name="connsiteX18" fmla="*/ 1186249 w 4193060"/>
                  <a:gd name="connsiteY18" fmla="*/ 2982098 h 4934465"/>
                  <a:gd name="connsiteX19" fmla="*/ 1672282 w 4193060"/>
                  <a:gd name="connsiteY19" fmla="*/ 3188043 h 4934465"/>
                  <a:gd name="connsiteX20" fmla="*/ 1968844 w 4193060"/>
                  <a:gd name="connsiteY20" fmla="*/ 3361038 h 4934465"/>
                  <a:gd name="connsiteX21" fmla="*/ 1812325 w 4193060"/>
                  <a:gd name="connsiteY21" fmla="*/ 3690552 h 4934465"/>
                  <a:gd name="connsiteX22" fmla="*/ 2010033 w 4193060"/>
                  <a:gd name="connsiteY22" fmla="*/ 3954162 h 4934465"/>
                  <a:gd name="connsiteX23" fmla="*/ 2504303 w 4193060"/>
                  <a:gd name="connsiteY23" fmla="*/ 3987114 h 4934465"/>
                  <a:gd name="connsiteX24" fmla="*/ 3262184 w 4193060"/>
                  <a:gd name="connsiteY24" fmla="*/ 4209535 h 4934465"/>
                  <a:gd name="connsiteX25" fmla="*/ 3789406 w 4193060"/>
                  <a:gd name="connsiteY25" fmla="*/ 4934465 h 4934465"/>
                  <a:gd name="connsiteX26" fmla="*/ 4193060 w 4193060"/>
                  <a:gd name="connsiteY26" fmla="*/ 4802660 h 4934465"/>
                  <a:gd name="connsiteX27" fmla="*/ 4102444 w 4193060"/>
                  <a:gd name="connsiteY27" fmla="*/ 4201298 h 4934465"/>
                  <a:gd name="connsiteX28" fmla="*/ 3674076 w 4193060"/>
                  <a:gd name="connsiteY28" fmla="*/ 3904735 h 4934465"/>
                  <a:gd name="connsiteX29" fmla="*/ 3130379 w 4193060"/>
                  <a:gd name="connsiteY29" fmla="*/ 3707027 h 4934465"/>
                  <a:gd name="connsiteX30" fmla="*/ 2619633 w 4193060"/>
                  <a:gd name="connsiteY30" fmla="*/ 3443416 h 4934465"/>
                  <a:gd name="connsiteX31" fmla="*/ 2199503 w 4193060"/>
                  <a:gd name="connsiteY31" fmla="*/ 3204519 h 4934465"/>
                  <a:gd name="connsiteX32" fmla="*/ 1622854 w 4193060"/>
                  <a:gd name="connsiteY32" fmla="*/ 2833816 h 4934465"/>
                  <a:gd name="connsiteX33" fmla="*/ 1433384 w 4193060"/>
                  <a:gd name="connsiteY33" fmla="*/ 2767914 h 4934465"/>
                  <a:gd name="connsiteX34" fmla="*/ 1169773 w 4193060"/>
                  <a:gd name="connsiteY34" fmla="*/ 2734962 h 4934465"/>
                  <a:gd name="connsiteX35" fmla="*/ 856736 w 4193060"/>
                  <a:gd name="connsiteY35" fmla="*/ 2685535 h 4934465"/>
                  <a:gd name="connsiteX36" fmla="*/ 700217 w 4193060"/>
                  <a:gd name="connsiteY36" fmla="*/ 2537254 h 4934465"/>
                  <a:gd name="connsiteX37" fmla="*/ 799071 w 4193060"/>
                  <a:gd name="connsiteY37" fmla="*/ 2257168 h 4934465"/>
                  <a:gd name="connsiteX38" fmla="*/ 1013255 w 4193060"/>
                  <a:gd name="connsiteY38" fmla="*/ 2092411 h 4934465"/>
                  <a:gd name="connsiteX39" fmla="*/ 1458098 w 4193060"/>
                  <a:gd name="connsiteY39" fmla="*/ 1944130 h 4934465"/>
                  <a:gd name="connsiteX40" fmla="*/ 1869990 w 4193060"/>
                  <a:gd name="connsiteY40" fmla="*/ 1985319 h 4934465"/>
                  <a:gd name="connsiteX41" fmla="*/ 2248930 w 4193060"/>
                  <a:gd name="connsiteY41" fmla="*/ 1746422 h 4934465"/>
                  <a:gd name="connsiteX42" fmla="*/ 2734963 w 4193060"/>
                  <a:gd name="connsiteY42" fmla="*/ 1919416 h 4934465"/>
                  <a:gd name="connsiteX43" fmla="*/ 3459892 w 4193060"/>
                  <a:gd name="connsiteY43" fmla="*/ 1787611 h 4934465"/>
                  <a:gd name="connsiteX44" fmla="*/ 4118919 w 4193060"/>
                  <a:gd name="connsiteY44" fmla="*/ 1631092 h 4934465"/>
                  <a:gd name="connsiteX45" fmla="*/ 4127157 w 4193060"/>
                  <a:gd name="connsiteY45" fmla="*/ 1540476 h 4934465"/>
                  <a:gd name="connsiteX46" fmla="*/ 4053017 w 4193060"/>
                  <a:gd name="connsiteY46" fmla="*/ 1112108 h 4934465"/>
                  <a:gd name="connsiteX47" fmla="*/ 3599936 w 4193060"/>
                  <a:gd name="connsiteY47" fmla="*/ 906162 h 4934465"/>
                  <a:gd name="connsiteX48" fmla="*/ 3319849 w 4193060"/>
                  <a:gd name="connsiteY48" fmla="*/ 774357 h 4934465"/>
                  <a:gd name="connsiteX49" fmla="*/ 3146855 w 4193060"/>
                  <a:gd name="connsiteY49" fmla="*/ 436606 h 4934465"/>
                  <a:gd name="connsiteX50" fmla="*/ 2973860 w 4193060"/>
                  <a:gd name="connsiteY50" fmla="*/ 98854 h 4934465"/>
                  <a:gd name="connsiteX51" fmla="*/ 2627871 w 4193060"/>
                  <a:gd name="connsiteY51" fmla="*/ 0 h 4934465"/>
                  <a:gd name="connsiteX0" fmla="*/ 2627871 w 4193060"/>
                  <a:gd name="connsiteY0" fmla="*/ 0 h 4934465"/>
                  <a:gd name="connsiteX1" fmla="*/ 1845276 w 4193060"/>
                  <a:gd name="connsiteY1" fmla="*/ 494270 h 4934465"/>
                  <a:gd name="connsiteX2" fmla="*/ 1622855 w 4193060"/>
                  <a:gd name="connsiteY2" fmla="*/ 799070 h 4934465"/>
                  <a:gd name="connsiteX3" fmla="*/ 1968844 w 4193060"/>
                  <a:gd name="connsiteY3" fmla="*/ 1005016 h 4934465"/>
                  <a:gd name="connsiteX4" fmla="*/ 2520779 w 4193060"/>
                  <a:gd name="connsiteY4" fmla="*/ 1169773 h 4934465"/>
                  <a:gd name="connsiteX5" fmla="*/ 2487828 w 4193060"/>
                  <a:gd name="connsiteY5" fmla="*/ 1400433 h 4934465"/>
                  <a:gd name="connsiteX6" fmla="*/ 1911179 w 4193060"/>
                  <a:gd name="connsiteY6" fmla="*/ 1482811 h 4934465"/>
                  <a:gd name="connsiteX7" fmla="*/ 1449860 w 4193060"/>
                  <a:gd name="connsiteY7" fmla="*/ 1664043 h 4934465"/>
                  <a:gd name="connsiteX8" fmla="*/ 1095633 w 4193060"/>
                  <a:gd name="connsiteY8" fmla="*/ 1705233 h 4934465"/>
                  <a:gd name="connsiteX9" fmla="*/ 873211 w 4193060"/>
                  <a:gd name="connsiteY9" fmla="*/ 1614616 h 4934465"/>
                  <a:gd name="connsiteX10" fmla="*/ 683741 w 4193060"/>
                  <a:gd name="connsiteY10" fmla="*/ 1408670 h 4934465"/>
                  <a:gd name="connsiteX11" fmla="*/ 345990 w 4193060"/>
                  <a:gd name="connsiteY11" fmla="*/ 1408670 h 4934465"/>
                  <a:gd name="connsiteX12" fmla="*/ 362465 w 4193060"/>
                  <a:gd name="connsiteY12" fmla="*/ 1696995 h 4934465"/>
                  <a:gd name="connsiteX13" fmla="*/ 477795 w 4193060"/>
                  <a:gd name="connsiteY13" fmla="*/ 2034746 h 4934465"/>
                  <a:gd name="connsiteX14" fmla="*/ 238898 w 4193060"/>
                  <a:gd name="connsiteY14" fmla="*/ 2265406 h 4934465"/>
                  <a:gd name="connsiteX15" fmla="*/ 0 w 4193060"/>
                  <a:gd name="connsiteY15" fmla="*/ 2388973 h 4934465"/>
                  <a:gd name="connsiteX16" fmla="*/ 98855 w 4193060"/>
                  <a:gd name="connsiteY16" fmla="*/ 2611395 h 4934465"/>
                  <a:gd name="connsiteX17" fmla="*/ 535460 w 4193060"/>
                  <a:gd name="connsiteY17" fmla="*/ 2825579 h 4934465"/>
                  <a:gd name="connsiteX18" fmla="*/ 1186249 w 4193060"/>
                  <a:gd name="connsiteY18" fmla="*/ 2982098 h 4934465"/>
                  <a:gd name="connsiteX19" fmla="*/ 1672282 w 4193060"/>
                  <a:gd name="connsiteY19" fmla="*/ 3188043 h 4934465"/>
                  <a:gd name="connsiteX20" fmla="*/ 1968844 w 4193060"/>
                  <a:gd name="connsiteY20" fmla="*/ 3361038 h 4934465"/>
                  <a:gd name="connsiteX21" fmla="*/ 1812325 w 4193060"/>
                  <a:gd name="connsiteY21" fmla="*/ 3690552 h 4934465"/>
                  <a:gd name="connsiteX22" fmla="*/ 2010033 w 4193060"/>
                  <a:gd name="connsiteY22" fmla="*/ 3954162 h 4934465"/>
                  <a:gd name="connsiteX23" fmla="*/ 2504303 w 4193060"/>
                  <a:gd name="connsiteY23" fmla="*/ 3987114 h 4934465"/>
                  <a:gd name="connsiteX24" fmla="*/ 3262184 w 4193060"/>
                  <a:gd name="connsiteY24" fmla="*/ 4209535 h 4934465"/>
                  <a:gd name="connsiteX25" fmla="*/ 3789406 w 4193060"/>
                  <a:gd name="connsiteY25" fmla="*/ 4934465 h 4934465"/>
                  <a:gd name="connsiteX26" fmla="*/ 4193060 w 4193060"/>
                  <a:gd name="connsiteY26" fmla="*/ 4802660 h 4934465"/>
                  <a:gd name="connsiteX27" fmla="*/ 4102444 w 4193060"/>
                  <a:gd name="connsiteY27" fmla="*/ 4201298 h 4934465"/>
                  <a:gd name="connsiteX28" fmla="*/ 3674076 w 4193060"/>
                  <a:gd name="connsiteY28" fmla="*/ 3904735 h 4934465"/>
                  <a:gd name="connsiteX29" fmla="*/ 3130379 w 4193060"/>
                  <a:gd name="connsiteY29" fmla="*/ 3707027 h 4934465"/>
                  <a:gd name="connsiteX30" fmla="*/ 2619633 w 4193060"/>
                  <a:gd name="connsiteY30" fmla="*/ 3443416 h 4934465"/>
                  <a:gd name="connsiteX31" fmla="*/ 2199503 w 4193060"/>
                  <a:gd name="connsiteY31" fmla="*/ 3204519 h 4934465"/>
                  <a:gd name="connsiteX32" fmla="*/ 1622854 w 4193060"/>
                  <a:gd name="connsiteY32" fmla="*/ 2833816 h 4934465"/>
                  <a:gd name="connsiteX33" fmla="*/ 1433384 w 4193060"/>
                  <a:gd name="connsiteY33" fmla="*/ 2767914 h 4934465"/>
                  <a:gd name="connsiteX34" fmla="*/ 1169773 w 4193060"/>
                  <a:gd name="connsiteY34" fmla="*/ 2734962 h 4934465"/>
                  <a:gd name="connsiteX35" fmla="*/ 856736 w 4193060"/>
                  <a:gd name="connsiteY35" fmla="*/ 2685535 h 4934465"/>
                  <a:gd name="connsiteX36" fmla="*/ 700217 w 4193060"/>
                  <a:gd name="connsiteY36" fmla="*/ 2537254 h 4934465"/>
                  <a:gd name="connsiteX37" fmla="*/ 799071 w 4193060"/>
                  <a:gd name="connsiteY37" fmla="*/ 2257168 h 4934465"/>
                  <a:gd name="connsiteX38" fmla="*/ 1013255 w 4193060"/>
                  <a:gd name="connsiteY38" fmla="*/ 2092411 h 4934465"/>
                  <a:gd name="connsiteX39" fmla="*/ 1416909 w 4193060"/>
                  <a:gd name="connsiteY39" fmla="*/ 1968844 h 4934465"/>
                  <a:gd name="connsiteX40" fmla="*/ 1869990 w 4193060"/>
                  <a:gd name="connsiteY40" fmla="*/ 1985319 h 4934465"/>
                  <a:gd name="connsiteX41" fmla="*/ 2248930 w 4193060"/>
                  <a:gd name="connsiteY41" fmla="*/ 1746422 h 4934465"/>
                  <a:gd name="connsiteX42" fmla="*/ 2734963 w 4193060"/>
                  <a:gd name="connsiteY42" fmla="*/ 1919416 h 4934465"/>
                  <a:gd name="connsiteX43" fmla="*/ 3459892 w 4193060"/>
                  <a:gd name="connsiteY43" fmla="*/ 1787611 h 4934465"/>
                  <a:gd name="connsiteX44" fmla="*/ 4118919 w 4193060"/>
                  <a:gd name="connsiteY44" fmla="*/ 1631092 h 4934465"/>
                  <a:gd name="connsiteX45" fmla="*/ 4127157 w 4193060"/>
                  <a:gd name="connsiteY45" fmla="*/ 1540476 h 4934465"/>
                  <a:gd name="connsiteX46" fmla="*/ 4053017 w 4193060"/>
                  <a:gd name="connsiteY46" fmla="*/ 1112108 h 4934465"/>
                  <a:gd name="connsiteX47" fmla="*/ 3599936 w 4193060"/>
                  <a:gd name="connsiteY47" fmla="*/ 906162 h 4934465"/>
                  <a:gd name="connsiteX48" fmla="*/ 3319849 w 4193060"/>
                  <a:gd name="connsiteY48" fmla="*/ 774357 h 4934465"/>
                  <a:gd name="connsiteX49" fmla="*/ 3146855 w 4193060"/>
                  <a:gd name="connsiteY49" fmla="*/ 436606 h 4934465"/>
                  <a:gd name="connsiteX50" fmla="*/ 2973860 w 4193060"/>
                  <a:gd name="connsiteY50" fmla="*/ 98854 h 4934465"/>
                  <a:gd name="connsiteX51" fmla="*/ 2627871 w 4193060"/>
                  <a:gd name="connsiteY51" fmla="*/ 0 h 4934465"/>
                  <a:gd name="connsiteX0" fmla="*/ 2627871 w 4193060"/>
                  <a:gd name="connsiteY0" fmla="*/ 0 h 4934465"/>
                  <a:gd name="connsiteX1" fmla="*/ 1845276 w 4193060"/>
                  <a:gd name="connsiteY1" fmla="*/ 494270 h 4934465"/>
                  <a:gd name="connsiteX2" fmla="*/ 1622855 w 4193060"/>
                  <a:gd name="connsiteY2" fmla="*/ 799070 h 4934465"/>
                  <a:gd name="connsiteX3" fmla="*/ 1968844 w 4193060"/>
                  <a:gd name="connsiteY3" fmla="*/ 1005016 h 4934465"/>
                  <a:gd name="connsiteX4" fmla="*/ 2520779 w 4193060"/>
                  <a:gd name="connsiteY4" fmla="*/ 1169773 h 4934465"/>
                  <a:gd name="connsiteX5" fmla="*/ 2487828 w 4193060"/>
                  <a:gd name="connsiteY5" fmla="*/ 1400433 h 4934465"/>
                  <a:gd name="connsiteX6" fmla="*/ 1911179 w 4193060"/>
                  <a:gd name="connsiteY6" fmla="*/ 1482811 h 4934465"/>
                  <a:gd name="connsiteX7" fmla="*/ 1449860 w 4193060"/>
                  <a:gd name="connsiteY7" fmla="*/ 1664043 h 4934465"/>
                  <a:gd name="connsiteX8" fmla="*/ 1095633 w 4193060"/>
                  <a:gd name="connsiteY8" fmla="*/ 1705233 h 4934465"/>
                  <a:gd name="connsiteX9" fmla="*/ 873211 w 4193060"/>
                  <a:gd name="connsiteY9" fmla="*/ 1614616 h 4934465"/>
                  <a:gd name="connsiteX10" fmla="*/ 683741 w 4193060"/>
                  <a:gd name="connsiteY10" fmla="*/ 1408670 h 4934465"/>
                  <a:gd name="connsiteX11" fmla="*/ 345990 w 4193060"/>
                  <a:gd name="connsiteY11" fmla="*/ 1408670 h 4934465"/>
                  <a:gd name="connsiteX12" fmla="*/ 362465 w 4193060"/>
                  <a:gd name="connsiteY12" fmla="*/ 1696995 h 4934465"/>
                  <a:gd name="connsiteX13" fmla="*/ 477795 w 4193060"/>
                  <a:gd name="connsiteY13" fmla="*/ 2034746 h 4934465"/>
                  <a:gd name="connsiteX14" fmla="*/ 238898 w 4193060"/>
                  <a:gd name="connsiteY14" fmla="*/ 2265406 h 4934465"/>
                  <a:gd name="connsiteX15" fmla="*/ 0 w 4193060"/>
                  <a:gd name="connsiteY15" fmla="*/ 2388973 h 4934465"/>
                  <a:gd name="connsiteX16" fmla="*/ 98855 w 4193060"/>
                  <a:gd name="connsiteY16" fmla="*/ 2611395 h 4934465"/>
                  <a:gd name="connsiteX17" fmla="*/ 535460 w 4193060"/>
                  <a:gd name="connsiteY17" fmla="*/ 2825579 h 4934465"/>
                  <a:gd name="connsiteX18" fmla="*/ 1186249 w 4193060"/>
                  <a:gd name="connsiteY18" fmla="*/ 2982098 h 4934465"/>
                  <a:gd name="connsiteX19" fmla="*/ 1672282 w 4193060"/>
                  <a:gd name="connsiteY19" fmla="*/ 3188043 h 4934465"/>
                  <a:gd name="connsiteX20" fmla="*/ 1968844 w 4193060"/>
                  <a:gd name="connsiteY20" fmla="*/ 3361038 h 4934465"/>
                  <a:gd name="connsiteX21" fmla="*/ 1812325 w 4193060"/>
                  <a:gd name="connsiteY21" fmla="*/ 3690552 h 4934465"/>
                  <a:gd name="connsiteX22" fmla="*/ 2010033 w 4193060"/>
                  <a:gd name="connsiteY22" fmla="*/ 3954162 h 4934465"/>
                  <a:gd name="connsiteX23" fmla="*/ 2504303 w 4193060"/>
                  <a:gd name="connsiteY23" fmla="*/ 3987114 h 4934465"/>
                  <a:gd name="connsiteX24" fmla="*/ 3262184 w 4193060"/>
                  <a:gd name="connsiteY24" fmla="*/ 4209535 h 4934465"/>
                  <a:gd name="connsiteX25" fmla="*/ 3789406 w 4193060"/>
                  <a:gd name="connsiteY25" fmla="*/ 4934465 h 4934465"/>
                  <a:gd name="connsiteX26" fmla="*/ 4193060 w 4193060"/>
                  <a:gd name="connsiteY26" fmla="*/ 4802660 h 4934465"/>
                  <a:gd name="connsiteX27" fmla="*/ 4102444 w 4193060"/>
                  <a:gd name="connsiteY27" fmla="*/ 4201298 h 4934465"/>
                  <a:gd name="connsiteX28" fmla="*/ 3674076 w 4193060"/>
                  <a:gd name="connsiteY28" fmla="*/ 3904735 h 4934465"/>
                  <a:gd name="connsiteX29" fmla="*/ 3130379 w 4193060"/>
                  <a:gd name="connsiteY29" fmla="*/ 3707027 h 4934465"/>
                  <a:gd name="connsiteX30" fmla="*/ 2619633 w 4193060"/>
                  <a:gd name="connsiteY30" fmla="*/ 3443416 h 4934465"/>
                  <a:gd name="connsiteX31" fmla="*/ 2199503 w 4193060"/>
                  <a:gd name="connsiteY31" fmla="*/ 3204519 h 4934465"/>
                  <a:gd name="connsiteX32" fmla="*/ 1622854 w 4193060"/>
                  <a:gd name="connsiteY32" fmla="*/ 2833816 h 4934465"/>
                  <a:gd name="connsiteX33" fmla="*/ 1433384 w 4193060"/>
                  <a:gd name="connsiteY33" fmla="*/ 2767914 h 4934465"/>
                  <a:gd name="connsiteX34" fmla="*/ 1169773 w 4193060"/>
                  <a:gd name="connsiteY34" fmla="*/ 2734962 h 4934465"/>
                  <a:gd name="connsiteX35" fmla="*/ 856736 w 4193060"/>
                  <a:gd name="connsiteY35" fmla="*/ 2685535 h 4934465"/>
                  <a:gd name="connsiteX36" fmla="*/ 700217 w 4193060"/>
                  <a:gd name="connsiteY36" fmla="*/ 2537254 h 4934465"/>
                  <a:gd name="connsiteX37" fmla="*/ 799071 w 4193060"/>
                  <a:gd name="connsiteY37" fmla="*/ 2257168 h 4934465"/>
                  <a:gd name="connsiteX38" fmla="*/ 1013255 w 4193060"/>
                  <a:gd name="connsiteY38" fmla="*/ 2092411 h 4934465"/>
                  <a:gd name="connsiteX39" fmla="*/ 1416909 w 4193060"/>
                  <a:gd name="connsiteY39" fmla="*/ 1968844 h 4934465"/>
                  <a:gd name="connsiteX40" fmla="*/ 1960606 w 4193060"/>
                  <a:gd name="connsiteY40" fmla="*/ 1993557 h 4934465"/>
                  <a:gd name="connsiteX41" fmla="*/ 2248930 w 4193060"/>
                  <a:gd name="connsiteY41" fmla="*/ 1746422 h 4934465"/>
                  <a:gd name="connsiteX42" fmla="*/ 2734963 w 4193060"/>
                  <a:gd name="connsiteY42" fmla="*/ 1919416 h 4934465"/>
                  <a:gd name="connsiteX43" fmla="*/ 3459892 w 4193060"/>
                  <a:gd name="connsiteY43" fmla="*/ 1787611 h 4934465"/>
                  <a:gd name="connsiteX44" fmla="*/ 4118919 w 4193060"/>
                  <a:gd name="connsiteY44" fmla="*/ 1631092 h 4934465"/>
                  <a:gd name="connsiteX45" fmla="*/ 4127157 w 4193060"/>
                  <a:gd name="connsiteY45" fmla="*/ 1540476 h 4934465"/>
                  <a:gd name="connsiteX46" fmla="*/ 4053017 w 4193060"/>
                  <a:gd name="connsiteY46" fmla="*/ 1112108 h 4934465"/>
                  <a:gd name="connsiteX47" fmla="*/ 3599936 w 4193060"/>
                  <a:gd name="connsiteY47" fmla="*/ 906162 h 4934465"/>
                  <a:gd name="connsiteX48" fmla="*/ 3319849 w 4193060"/>
                  <a:gd name="connsiteY48" fmla="*/ 774357 h 4934465"/>
                  <a:gd name="connsiteX49" fmla="*/ 3146855 w 4193060"/>
                  <a:gd name="connsiteY49" fmla="*/ 436606 h 4934465"/>
                  <a:gd name="connsiteX50" fmla="*/ 2973860 w 4193060"/>
                  <a:gd name="connsiteY50" fmla="*/ 98854 h 4934465"/>
                  <a:gd name="connsiteX51" fmla="*/ 2627871 w 4193060"/>
                  <a:gd name="connsiteY51" fmla="*/ 0 h 4934465"/>
                  <a:gd name="connsiteX0" fmla="*/ 2627871 w 4193060"/>
                  <a:gd name="connsiteY0" fmla="*/ 0 h 4934465"/>
                  <a:gd name="connsiteX1" fmla="*/ 1845276 w 4193060"/>
                  <a:gd name="connsiteY1" fmla="*/ 494270 h 4934465"/>
                  <a:gd name="connsiteX2" fmla="*/ 1622855 w 4193060"/>
                  <a:gd name="connsiteY2" fmla="*/ 799070 h 4934465"/>
                  <a:gd name="connsiteX3" fmla="*/ 1968844 w 4193060"/>
                  <a:gd name="connsiteY3" fmla="*/ 1005016 h 4934465"/>
                  <a:gd name="connsiteX4" fmla="*/ 2520779 w 4193060"/>
                  <a:gd name="connsiteY4" fmla="*/ 1169773 h 4934465"/>
                  <a:gd name="connsiteX5" fmla="*/ 2487828 w 4193060"/>
                  <a:gd name="connsiteY5" fmla="*/ 1400433 h 4934465"/>
                  <a:gd name="connsiteX6" fmla="*/ 1911179 w 4193060"/>
                  <a:gd name="connsiteY6" fmla="*/ 1482811 h 4934465"/>
                  <a:gd name="connsiteX7" fmla="*/ 1449860 w 4193060"/>
                  <a:gd name="connsiteY7" fmla="*/ 1664043 h 4934465"/>
                  <a:gd name="connsiteX8" fmla="*/ 1095633 w 4193060"/>
                  <a:gd name="connsiteY8" fmla="*/ 1705233 h 4934465"/>
                  <a:gd name="connsiteX9" fmla="*/ 873211 w 4193060"/>
                  <a:gd name="connsiteY9" fmla="*/ 1614616 h 4934465"/>
                  <a:gd name="connsiteX10" fmla="*/ 683741 w 4193060"/>
                  <a:gd name="connsiteY10" fmla="*/ 1408670 h 4934465"/>
                  <a:gd name="connsiteX11" fmla="*/ 345990 w 4193060"/>
                  <a:gd name="connsiteY11" fmla="*/ 1408670 h 4934465"/>
                  <a:gd name="connsiteX12" fmla="*/ 362465 w 4193060"/>
                  <a:gd name="connsiteY12" fmla="*/ 1696995 h 4934465"/>
                  <a:gd name="connsiteX13" fmla="*/ 477795 w 4193060"/>
                  <a:gd name="connsiteY13" fmla="*/ 2034746 h 4934465"/>
                  <a:gd name="connsiteX14" fmla="*/ 238898 w 4193060"/>
                  <a:gd name="connsiteY14" fmla="*/ 2265406 h 4934465"/>
                  <a:gd name="connsiteX15" fmla="*/ 0 w 4193060"/>
                  <a:gd name="connsiteY15" fmla="*/ 2388973 h 4934465"/>
                  <a:gd name="connsiteX16" fmla="*/ 98855 w 4193060"/>
                  <a:gd name="connsiteY16" fmla="*/ 2611395 h 4934465"/>
                  <a:gd name="connsiteX17" fmla="*/ 535460 w 4193060"/>
                  <a:gd name="connsiteY17" fmla="*/ 2825579 h 4934465"/>
                  <a:gd name="connsiteX18" fmla="*/ 1186249 w 4193060"/>
                  <a:gd name="connsiteY18" fmla="*/ 2982098 h 4934465"/>
                  <a:gd name="connsiteX19" fmla="*/ 1672282 w 4193060"/>
                  <a:gd name="connsiteY19" fmla="*/ 3188043 h 4934465"/>
                  <a:gd name="connsiteX20" fmla="*/ 1968844 w 4193060"/>
                  <a:gd name="connsiteY20" fmla="*/ 3361038 h 4934465"/>
                  <a:gd name="connsiteX21" fmla="*/ 1812325 w 4193060"/>
                  <a:gd name="connsiteY21" fmla="*/ 3690552 h 4934465"/>
                  <a:gd name="connsiteX22" fmla="*/ 2010033 w 4193060"/>
                  <a:gd name="connsiteY22" fmla="*/ 3954162 h 4934465"/>
                  <a:gd name="connsiteX23" fmla="*/ 2504303 w 4193060"/>
                  <a:gd name="connsiteY23" fmla="*/ 3987114 h 4934465"/>
                  <a:gd name="connsiteX24" fmla="*/ 3262184 w 4193060"/>
                  <a:gd name="connsiteY24" fmla="*/ 4209535 h 4934465"/>
                  <a:gd name="connsiteX25" fmla="*/ 3789406 w 4193060"/>
                  <a:gd name="connsiteY25" fmla="*/ 4934465 h 4934465"/>
                  <a:gd name="connsiteX26" fmla="*/ 4193060 w 4193060"/>
                  <a:gd name="connsiteY26" fmla="*/ 4802660 h 4934465"/>
                  <a:gd name="connsiteX27" fmla="*/ 4102444 w 4193060"/>
                  <a:gd name="connsiteY27" fmla="*/ 4201298 h 4934465"/>
                  <a:gd name="connsiteX28" fmla="*/ 3674076 w 4193060"/>
                  <a:gd name="connsiteY28" fmla="*/ 3904735 h 4934465"/>
                  <a:gd name="connsiteX29" fmla="*/ 3130379 w 4193060"/>
                  <a:gd name="connsiteY29" fmla="*/ 3707027 h 4934465"/>
                  <a:gd name="connsiteX30" fmla="*/ 2619633 w 4193060"/>
                  <a:gd name="connsiteY30" fmla="*/ 3443416 h 4934465"/>
                  <a:gd name="connsiteX31" fmla="*/ 2199503 w 4193060"/>
                  <a:gd name="connsiteY31" fmla="*/ 3204519 h 4934465"/>
                  <a:gd name="connsiteX32" fmla="*/ 1622854 w 4193060"/>
                  <a:gd name="connsiteY32" fmla="*/ 2833816 h 4934465"/>
                  <a:gd name="connsiteX33" fmla="*/ 1433384 w 4193060"/>
                  <a:gd name="connsiteY33" fmla="*/ 2767914 h 4934465"/>
                  <a:gd name="connsiteX34" fmla="*/ 1169773 w 4193060"/>
                  <a:gd name="connsiteY34" fmla="*/ 2734962 h 4934465"/>
                  <a:gd name="connsiteX35" fmla="*/ 856736 w 4193060"/>
                  <a:gd name="connsiteY35" fmla="*/ 2685535 h 4934465"/>
                  <a:gd name="connsiteX36" fmla="*/ 700217 w 4193060"/>
                  <a:gd name="connsiteY36" fmla="*/ 2537254 h 4934465"/>
                  <a:gd name="connsiteX37" fmla="*/ 799071 w 4193060"/>
                  <a:gd name="connsiteY37" fmla="*/ 2257168 h 4934465"/>
                  <a:gd name="connsiteX38" fmla="*/ 1013255 w 4193060"/>
                  <a:gd name="connsiteY38" fmla="*/ 2092411 h 4934465"/>
                  <a:gd name="connsiteX39" fmla="*/ 1416909 w 4193060"/>
                  <a:gd name="connsiteY39" fmla="*/ 1968844 h 4934465"/>
                  <a:gd name="connsiteX40" fmla="*/ 1960606 w 4193060"/>
                  <a:gd name="connsiteY40" fmla="*/ 1993557 h 4934465"/>
                  <a:gd name="connsiteX41" fmla="*/ 2125363 w 4193060"/>
                  <a:gd name="connsiteY41" fmla="*/ 1861752 h 4934465"/>
                  <a:gd name="connsiteX42" fmla="*/ 2248930 w 4193060"/>
                  <a:gd name="connsiteY42" fmla="*/ 1746422 h 4934465"/>
                  <a:gd name="connsiteX43" fmla="*/ 2734963 w 4193060"/>
                  <a:gd name="connsiteY43" fmla="*/ 1919416 h 4934465"/>
                  <a:gd name="connsiteX44" fmla="*/ 3459892 w 4193060"/>
                  <a:gd name="connsiteY44" fmla="*/ 1787611 h 4934465"/>
                  <a:gd name="connsiteX45" fmla="*/ 4118919 w 4193060"/>
                  <a:gd name="connsiteY45" fmla="*/ 1631092 h 4934465"/>
                  <a:gd name="connsiteX46" fmla="*/ 4127157 w 4193060"/>
                  <a:gd name="connsiteY46" fmla="*/ 1540476 h 4934465"/>
                  <a:gd name="connsiteX47" fmla="*/ 4053017 w 4193060"/>
                  <a:gd name="connsiteY47" fmla="*/ 1112108 h 4934465"/>
                  <a:gd name="connsiteX48" fmla="*/ 3599936 w 4193060"/>
                  <a:gd name="connsiteY48" fmla="*/ 906162 h 4934465"/>
                  <a:gd name="connsiteX49" fmla="*/ 3319849 w 4193060"/>
                  <a:gd name="connsiteY49" fmla="*/ 774357 h 4934465"/>
                  <a:gd name="connsiteX50" fmla="*/ 3146855 w 4193060"/>
                  <a:gd name="connsiteY50" fmla="*/ 436606 h 4934465"/>
                  <a:gd name="connsiteX51" fmla="*/ 2973860 w 4193060"/>
                  <a:gd name="connsiteY51" fmla="*/ 98854 h 4934465"/>
                  <a:gd name="connsiteX52" fmla="*/ 2627871 w 4193060"/>
                  <a:gd name="connsiteY52" fmla="*/ 0 h 4934465"/>
                  <a:gd name="connsiteX0" fmla="*/ 2627871 w 4193060"/>
                  <a:gd name="connsiteY0" fmla="*/ 0 h 4934465"/>
                  <a:gd name="connsiteX1" fmla="*/ 1845276 w 4193060"/>
                  <a:gd name="connsiteY1" fmla="*/ 494270 h 4934465"/>
                  <a:gd name="connsiteX2" fmla="*/ 1622855 w 4193060"/>
                  <a:gd name="connsiteY2" fmla="*/ 799070 h 4934465"/>
                  <a:gd name="connsiteX3" fmla="*/ 1968844 w 4193060"/>
                  <a:gd name="connsiteY3" fmla="*/ 1005016 h 4934465"/>
                  <a:gd name="connsiteX4" fmla="*/ 2520779 w 4193060"/>
                  <a:gd name="connsiteY4" fmla="*/ 1169773 h 4934465"/>
                  <a:gd name="connsiteX5" fmla="*/ 2487828 w 4193060"/>
                  <a:gd name="connsiteY5" fmla="*/ 1400433 h 4934465"/>
                  <a:gd name="connsiteX6" fmla="*/ 1911179 w 4193060"/>
                  <a:gd name="connsiteY6" fmla="*/ 1482811 h 4934465"/>
                  <a:gd name="connsiteX7" fmla="*/ 1449860 w 4193060"/>
                  <a:gd name="connsiteY7" fmla="*/ 1664043 h 4934465"/>
                  <a:gd name="connsiteX8" fmla="*/ 1095633 w 4193060"/>
                  <a:gd name="connsiteY8" fmla="*/ 1705233 h 4934465"/>
                  <a:gd name="connsiteX9" fmla="*/ 873211 w 4193060"/>
                  <a:gd name="connsiteY9" fmla="*/ 1614616 h 4934465"/>
                  <a:gd name="connsiteX10" fmla="*/ 683741 w 4193060"/>
                  <a:gd name="connsiteY10" fmla="*/ 1408670 h 4934465"/>
                  <a:gd name="connsiteX11" fmla="*/ 345990 w 4193060"/>
                  <a:gd name="connsiteY11" fmla="*/ 1408670 h 4934465"/>
                  <a:gd name="connsiteX12" fmla="*/ 362465 w 4193060"/>
                  <a:gd name="connsiteY12" fmla="*/ 1696995 h 4934465"/>
                  <a:gd name="connsiteX13" fmla="*/ 477795 w 4193060"/>
                  <a:gd name="connsiteY13" fmla="*/ 2034746 h 4934465"/>
                  <a:gd name="connsiteX14" fmla="*/ 238898 w 4193060"/>
                  <a:gd name="connsiteY14" fmla="*/ 2265406 h 4934465"/>
                  <a:gd name="connsiteX15" fmla="*/ 0 w 4193060"/>
                  <a:gd name="connsiteY15" fmla="*/ 2388973 h 4934465"/>
                  <a:gd name="connsiteX16" fmla="*/ 98855 w 4193060"/>
                  <a:gd name="connsiteY16" fmla="*/ 2611395 h 4934465"/>
                  <a:gd name="connsiteX17" fmla="*/ 535460 w 4193060"/>
                  <a:gd name="connsiteY17" fmla="*/ 2825579 h 4934465"/>
                  <a:gd name="connsiteX18" fmla="*/ 1186249 w 4193060"/>
                  <a:gd name="connsiteY18" fmla="*/ 2982098 h 4934465"/>
                  <a:gd name="connsiteX19" fmla="*/ 1672282 w 4193060"/>
                  <a:gd name="connsiteY19" fmla="*/ 3188043 h 4934465"/>
                  <a:gd name="connsiteX20" fmla="*/ 1968844 w 4193060"/>
                  <a:gd name="connsiteY20" fmla="*/ 3361038 h 4934465"/>
                  <a:gd name="connsiteX21" fmla="*/ 1812325 w 4193060"/>
                  <a:gd name="connsiteY21" fmla="*/ 3690552 h 4934465"/>
                  <a:gd name="connsiteX22" fmla="*/ 2010033 w 4193060"/>
                  <a:gd name="connsiteY22" fmla="*/ 3954162 h 4934465"/>
                  <a:gd name="connsiteX23" fmla="*/ 2504303 w 4193060"/>
                  <a:gd name="connsiteY23" fmla="*/ 3987114 h 4934465"/>
                  <a:gd name="connsiteX24" fmla="*/ 3262184 w 4193060"/>
                  <a:gd name="connsiteY24" fmla="*/ 4209535 h 4934465"/>
                  <a:gd name="connsiteX25" fmla="*/ 3789406 w 4193060"/>
                  <a:gd name="connsiteY25" fmla="*/ 4934465 h 4934465"/>
                  <a:gd name="connsiteX26" fmla="*/ 4193060 w 4193060"/>
                  <a:gd name="connsiteY26" fmla="*/ 4802660 h 4934465"/>
                  <a:gd name="connsiteX27" fmla="*/ 4102444 w 4193060"/>
                  <a:gd name="connsiteY27" fmla="*/ 4201298 h 4934465"/>
                  <a:gd name="connsiteX28" fmla="*/ 3674076 w 4193060"/>
                  <a:gd name="connsiteY28" fmla="*/ 3904735 h 4934465"/>
                  <a:gd name="connsiteX29" fmla="*/ 3130379 w 4193060"/>
                  <a:gd name="connsiteY29" fmla="*/ 3707027 h 4934465"/>
                  <a:gd name="connsiteX30" fmla="*/ 2619633 w 4193060"/>
                  <a:gd name="connsiteY30" fmla="*/ 3443416 h 4934465"/>
                  <a:gd name="connsiteX31" fmla="*/ 2199503 w 4193060"/>
                  <a:gd name="connsiteY31" fmla="*/ 3204519 h 4934465"/>
                  <a:gd name="connsiteX32" fmla="*/ 1622854 w 4193060"/>
                  <a:gd name="connsiteY32" fmla="*/ 2833816 h 4934465"/>
                  <a:gd name="connsiteX33" fmla="*/ 1433384 w 4193060"/>
                  <a:gd name="connsiteY33" fmla="*/ 2767914 h 4934465"/>
                  <a:gd name="connsiteX34" fmla="*/ 1169773 w 4193060"/>
                  <a:gd name="connsiteY34" fmla="*/ 2734962 h 4934465"/>
                  <a:gd name="connsiteX35" fmla="*/ 856736 w 4193060"/>
                  <a:gd name="connsiteY35" fmla="*/ 2685535 h 4934465"/>
                  <a:gd name="connsiteX36" fmla="*/ 700217 w 4193060"/>
                  <a:gd name="connsiteY36" fmla="*/ 2537254 h 4934465"/>
                  <a:gd name="connsiteX37" fmla="*/ 799071 w 4193060"/>
                  <a:gd name="connsiteY37" fmla="*/ 2257168 h 4934465"/>
                  <a:gd name="connsiteX38" fmla="*/ 1013255 w 4193060"/>
                  <a:gd name="connsiteY38" fmla="*/ 2092411 h 4934465"/>
                  <a:gd name="connsiteX39" fmla="*/ 1416909 w 4193060"/>
                  <a:gd name="connsiteY39" fmla="*/ 1968844 h 4934465"/>
                  <a:gd name="connsiteX40" fmla="*/ 1960606 w 4193060"/>
                  <a:gd name="connsiteY40" fmla="*/ 1993557 h 4934465"/>
                  <a:gd name="connsiteX41" fmla="*/ 2125363 w 4193060"/>
                  <a:gd name="connsiteY41" fmla="*/ 1861752 h 4934465"/>
                  <a:gd name="connsiteX42" fmla="*/ 2323071 w 4193060"/>
                  <a:gd name="connsiteY42" fmla="*/ 1837038 h 4934465"/>
                  <a:gd name="connsiteX43" fmla="*/ 2734963 w 4193060"/>
                  <a:gd name="connsiteY43" fmla="*/ 1919416 h 4934465"/>
                  <a:gd name="connsiteX44" fmla="*/ 3459892 w 4193060"/>
                  <a:gd name="connsiteY44" fmla="*/ 1787611 h 4934465"/>
                  <a:gd name="connsiteX45" fmla="*/ 4118919 w 4193060"/>
                  <a:gd name="connsiteY45" fmla="*/ 1631092 h 4934465"/>
                  <a:gd name="connsiteX46" fmla="*/ 4127157 w 4193060"/>
                  <a:gd name="connsiteY46" fmla="*/ 1540476 h 4934465"/>
                  <a:gd name="connsiteX47" fmla="*/ 4053017 w 4193060"/>
                  <a:gd name="connsiteY47" fmla="*/ 1112108 h 4934465"/>
                  <a:gd name="connsiteX48" fmla="*/ 3599936 w 4193060"/>
                  <a:gd name="connsiteY48" fmla="*/ 906162 h 4934465"/>
                  <a:gd name="connsiteX49" fmla="*/ 3319849 w 4193060"/>
                  <a:gd name="connsiteY49" fmla="*/ 774357 h 4934465"/>
                  <a:gd name="connsiteX50" fmla="*/ 3146855 w 4193060"/>
                  <a:gd name="connsiteY50" fmla="*/ 436606 h 4934465"/>
                  <a:gd name="connsiteX51" fmla="*/ 2973860 w 4193060"/>
                  <a:gd name="connsiteY51" fmla="*/ 98854 h 4934465"/>
                  <a:gd name="connsiteX52" fmla="*/ 2627871 w 4193060"/>
                  <a:gd name="connsiteY52" fmla="*/ 0 h 4934465"/>
                  <a:gd name="connsiteX0" fmla="*/ 2627871 w 4193060"/>
                  <a:gd name="connsiteY0" fmla="*/ 0 h 4934465"/>
                  <a:gd name="connsiteX1" fmla="*/ 1845276 w 4193060"/>
                  <a:gd name="connsiteY1" fmla="*/ 494270 h 4934465"/>
                  <a:gd name="connsiteX2" fmla="*/ 1622855 w 4193060"/>
                  <a:gd name="connsiteY2" fmla="*/ 799070 h 4934465"/>
                  <a:gd name="connsiteX3" fmla="*/ 1968844 w 4193060"/>
                  <a:gd name="connsiteY3" fmla="*/ 1005016 h 4934465"/>
                  <a:gd name="connsiteX4" fmla="*/ 2520779 w 4193060"/>
                  <a:gd name="connsiteY4" fmla="*/ 1169773 h 4934465"/>
                  <a:gd name="connsiteX5" fmla="*/ 2487828 w 4193060"/>
                  <a:gd name="connsiteY5" fmla="*/ 1400433 h 4934465"/>
                  <a:gd name="connsiteX6" fmla="*/ 1911179 w 4193060"/>
                  <a:gd name="connsiteY6" fmla="*/ 1482811 h 4934465"/>
                  <a:gd name="connsiteX7" fmla="*/ 1449860 w 4193060"/>
                  <a:gd name="connsiteY7" fmla="*/ 1664043 h 4934465"/>
                  <a:gd name="connsiteX8" fmla="*/ 1095633 w 4193060"/>
                  <a:gd name="connsiteY8" fmla="*/ 1705233 h 4934465"/>
                  <a:gd name="connsiteX9" fmla="*/ 873211 w 4193060"/>
                  <a:gd name="connsiteY9" fmla="*/ 1614616 h 4934465"/>
                  <a:gd name="connsiteX10" fmla="*/ 683741 w 4193060"/>
                  <a:gd name="connsiteY10" fmla="*/ 1408670 h 4934465"/>
                  <a:gd name="connsiteX11" fmla="*/ 345990 w 4193060"/>
                  <a:gd name="connsiteY11" fmla="*/ 1408670 h 4934465"/>
                  <a:gd name="connsiteX12" fmla="*/ 362465 w 4193060"/>
                  <a:gd name="connsiteY12" fmla="*/ 1696995 h 4934465"/>
                  <a:gd name="connsiteX13" fmla="*/ 477795 w 4193060"/>
                  <a:gd name="connsiteY13" fmla="*/ 2034746 h 4934465"/>
                  <a:gd name="connsiteX14" fmla="*/ 238898 w 4193060"/>
                  <a:gd name="connsiteY14" fmla="*/ 2265406 h 4934465"/>
                  <a:gd name="connsiteX15" fmla="*/ 0 w 4193060"/>
                  <a:gd name="connsiteY15" fmla="*/ 2388973 h 4934465"/>
                  <a:gd name="connsiteX16" fmla="*/ 98855 w 4193060"/>
                  <a:gd name="connsiteY16" fmla="*/ 2611395 h 4934465"/>
                  <a:gd name="connsiteX17" fmla="*/ 535460 w 4193060"/>
                  <a:gd name="connsiteY17" fmla="*/ 2825579 h 4934465"/>
                  <a:gd name="connsiteX18" fmla="*/ 1186249 w 4193060"/>
                  <a:gd name="connsiteY18" fmla="*/ 2982098 h 4934465"/>
                  <a:gd name="connsiteX19" fmla="*/ 1672282 w 4193060"/>
                  <a:gd name="connsiteY19" fmla="*/ 3188043 h 4934465"/>
                  <a:gd name="connsiteX20" fmla="*/ 1968844 w 4193060"/>
                  <a:gd name="connsiteY20" fmla="*/ 3361038 h 4934465"/>
                  <a:gd name="connsiteX21" fmla="*/ 1812325 w 4193060"/>
                  <a:gd name="connsiteY21" fmla="*/ 3690552 h 4934465"/>
                  <a:gd name="connsiteX22" fmla="*/ 2010033 w 4193060"/>
                  <a:gd name="connsiteY22" fmla="*/ 3954162 h 4934465"/>
                  <a:gd name="connsiteX23" fmla="*/ 2504303 w 4193060"/>
                  <a:gd name="connsiteY23" fmla="*/ 3987114 h 4934465"/>
                  <a:gd name="connsiteX24" fmla="*/ 3262184 w 4193060"/>
                  <a:gd name="connsiteY24" fmla="*/ 4209535 h 4934465"/>
                  <a:gd name="connsiteX25" fmla="*/ 3789406 w 4193060"/>
                  <a:gd name="connsiteY25" fmla="*/ 4934465 h 4934465"/>
                  <a:gd name="connsiteX26" fmla="*/ 4193060 w 4193060"/>
                  <a:gd name="connsiteY26" fmla="*/ 4802660 h 4934465"/>
                  <a:gd name="connsiteX27" fmla="*/ 4102444 w 4193060"/>
                  <a:gd name="connsiteY27" fmla="*/ 4201298 h 4934465"/>
                  <a:gd name="connsiteX28" fmla="*/ 3674076 w 4193060"/>
                  <a:gd name="connsiteY28" fmla="*/ 3904735 h 4934465"/>
                  <a:gd name="connsiteX29" fmla="*/ 3130379 w 4193060"/>
                  <a:gd name="connsiteY29" fmla="*/ 3707027 h 4934465"/>
                  <a:gd name="connsiteX30" fmla="*/ 2619633 w 4193060"/>
                  <a:gd name="connsiteY30" fmla="*/ 3443416 h 4934465"/>
                  <a:gd name="connsiteX31" fmla="*/ 2199503 w 4193060"/>
                  <a:gd name="connsiteY31" fmla="*/ 3204519 h 4934465"/>
                  <a:gd name="connsiteX32" fmla="*/ 1622854 w 4193060"/>
                  <a:gd name="connsiteY32" fmla="*/ 2833816 h 4934465"/>
                  <a:gd name="connsiteX33" fmla="*/ 1433384 w 4193060"/>
                  <a:gd name="connsiteY33" fmla="*/ 2767914 h 4934465"/>
                  <a:gd name="connsiteX34" fmla="*/ 1169773 w 4193060"/>
                  <a:gd name="connsiteY34" fmla="*/ 2734962 h 4934465"/>
                  <a:gd name="connsiteX35" fmla="*/ 856736 w 4193060"/>
                  <a:gd name="connsiteY35" fmla="*/ 2685535 h 4934465"/>
                  <a:gd name="connsiteX36" fmla="*/ 700217 w 4193060"/>
                  <a:gd name="connsiteY36" fmla="*/ 2537254 h 4934465"/>
                  <a:gd name="connsiteX37" fmla="*/ 799071 w 4193060"/>
                  <a:gd name="connsiteY37" fmla="*/ 2257168 h 4934465"/>
                  <a:gd name="connsiteX38" fmla="*/ 1013255 w 4193060"/>
                  <a:gd name="connsiteY38" fmla="*/ 2092411 h 4934465"/>
                  <a:gd name="connsiteX39" fmla="*/ 1416909 w 4193060"/>
                  <a:gd name="connsiteY39" fmla="*/ 1968844 h 4934465"/>
                  <a:gd name="connsiteX40" fmla="*/ 1960606 w 4193060"/>
                  <a:gd name="connsiteY40" fmla="*/ 1993557 h 4934465"/>
                  <a:gd name="connsiteX41" fmla="*/ 2125363 w 4193060"/>
                  <a:gd name="connsiteY41" fmla="*/ 1861752 h 4934465"/>
                  <a:gd name="connsiteX42" fmla="*/ 2323071 w 4193060"/>
                  <a:gd name="connsiteY42" fmla="*/ 1837038 h 4934465"/>
                  <a:gd name="connsiteX43" fmla="*/ 2636109 w 4193060"/>
                  <a:gd name="connsiteY43" fmla="*/ 1960605 h 4934465"/>
                  <a:gd name="connsiteX44" fmla="*/ 3459892 w 4193060"/>
                  <a:gd name="connsiteY44" fmla="*/ 1787611 h 4934465"/>
                  <a:gd name="connsiteX45" fmla="*/ 4118919 w 4193060"/>
                  <a:gd name="connsiteY45" fmla="*/ 1631092 h 4934465"/>
                  <a:gd name="connsiteX46" fmla="*/ 4127157 w 4193060"/>
                  <a:gd name="connsiteY46" fmla="*/ 1540476 h 4934465"/>
                  <a:gd name="connsiteX47" fmla="*/ 4053017 w 4193060"/>
                  <a:gd name="connsiteY47" fmla="*/ 1112108 h 4934465"/>
                  <a:gd name="connsiteX48" fmla="*/ 3599936 w 4193060"/>
                  <a:gd name="connsiteY48" fmla="*/ 906162 h 4934465"/>
                  <a:gd name="connsiteX49" fmla="*/ 3319849 w 4193060"/>
                  <a:gd name="connsiteY49" fmla="*/ 774357 h 4934465"/>
                  <a:gd name="connsiteX50" fmla="*/ 3146855 w 4193060"/>
                  <a:gd name="connsiteY50" fmla="*/ 436606 h 4934465"/>
                  <a:gd name="connsiteX51" fmla="*/ 2973860 w 4193060"/>
                  <a:gd name="connsiteY51" fmla="*/ 98854 h 4934465"/>
                  <a:gd name="connsiteX52" fmla="*/ 2627871 w 4193060"/>
                  <a:gd name="connsiteY52" fmla="*/ 0 h 4934465"/>
                  <a:gd name="connsiteX0" fmla="*/ 2627871 w 4193060"/>
                  <a:gd name="connsiteY0" fmla="*/ 0 h 4934465"/>
                  <a:gd name="connsiteX1" fmla="*/ 1845276 w 4193060"/>
                  <a:gd name="connsiteY1" fmla="*/ 494270 h 4934465"/>
                  <a:gd name="connsiteX2" fmla="*/ 1622855 w 4193060"/>
                  <a:gd name="connsiteY2" fmla="*/ 799070 h 4934465"/>
                  <a:gd name="connsiteX3" fmla="*/ 1968844 w 4193060"/>
                  <a:gd name="connsiteY3" fmla="*/ 1005016 h 4934465"/>
                  <a:gd name="connsiteX4" fmla="*/ 2520779 w 4193060"/>
                  <a:gd name="connsiteY4" fmla="*/ 1169773 h 4934465"/>
                  <a:gd name="connsiteX5" fmla="*/ 2487828 w 4193060"/>
                  <a:gd name="connsiteY5" fmla="*/ 1400433 h 4934465"/>
                  <a:gd name="connsiteX6" fmla="*/ 1911179 w 4193060"/>
                  <a:gd name="connsiteY6" fmla="*/ 1482811 h 4934465"/>
                  <a:gd name="connsiteX7" fmla="*/ 1449860 w 4193060"/>
                  <a:gd name="connsiteY7" fmla="*/ 1664043 h 4934465"/>
                  <a:gd name="connsiteX8" fmla="*/ 1095633 w 4193060"/>
                  <a:gd name="connsiteY8" fmla="*/ 1705233 h 4934465"/>
                  <a:gd name="connsiteX9" fmla="*/ 873211 w 4193060"/>
                  <a:gd name="connsiteY9" fmla="*/ 1614616 h 4934465"/>
                  <a:gd name="connsiteX10" fmla="*/ 683741 w 4193060"/>
                  <a:gd name="connsiteY10" fmla="*/ 1408670 h 4934465"/>
                  <a:gd name="connsiteX11" fmla="*/ 345990 w 4193060"/>
                  <a:gd name="connsiteY11" fmla="*/ 1408670 h 4934465"/>
                  <a:gd name="connsiteX12" fmla="*/ 362465 w 4193060"/>
                  <a:gd name="connsiteY12" fmla="*/ 1696995 h 4934465"/>
                  <a:gd name="connsiteX13" fmla="*/ 477795 w 4193060"/>
                  <a:gd name="connsiteY13" fmla="*/ 2034746 h 4934465"/>
                  <a:gd name="connsiteX14" fmla="*/ 238898 w 4193060"/>
                  <a:gd name="connsiteY14" fmla="*/ 2265406 h 4934465"/>
                  <a:gd name="connsiteX15" fmla="*/ 0 w 4193060"/>
                  <a:gd name="connsiteY15" fmla="*/ 2388973 h 4934465"/>
                  <a:gd name="connsiteX16" fmla="*/ 98855 w 4193060"/>
                  <a:gd name="connsiteY16" fmla="*/ 2611395 h 4934465"/>
                  <a:gd name="connsiteX17" fmla="*/ 535460 w 4193060"/>
                  <a:gd name="connsiteY17" fmla="*/ 2825579 h 4934465"/>
                  <a:gd name="connsiteX18" fmla="*/ 1186249 w 4193060"/>
                  <a:gd name="connsiteY18" fmla="*/ 2982098 h 4934465"/>
                  <a:gd name="connsiteX19" fmla="*/ 1672282 w 4193060"/>
                  <a:gd name="connsiteY19" fmla="*/ 3188043 h 4934465"/>
                  <a:gd name="connsiteX20" fmla="*/ 1968844 w 4193060"/>
                  <a:gd name="connsiteY20" fmla="*/ 3361038 h 4934465"/>
                  <a:gd name="connsiteX21" fmla="*/ 1812325 w 4193060"/>
                  <a:gd name="connsiteY21" fmla="*/ 3690552 h 4934465"/>
                  <a:gd name="connsiteX22" fmla="*/ 2010033 w 4193060"/>
                  <a:gd name="connsiteY22" fmla="*/ 3954162 h 4934465"/>
                  <a:gd name="connsiteX23" fmla="*/ 2504303 w 4193060"/>
                  <a:gd name="connsiteY23" fmla="*/ 3987114 h 4934465"/>
                  <a:gd name="connsiteX24" fmla="*/ 3262184 w 4193060"/>
                  <a:gd name="connsiteY24" fmla="*/ 4209535 h 4934465"/>
                  <a:gd name="connsiteX25" fmla="*/ 3789406 w 4193060"/>
                  <a:gd name="connsiteY25" fmla="*/ 4934465 h 4934465"/>
                  <a:gd name="connsiteX26" fmla="*/ 4193060 w 4193060"/>
                  <a:gd name="connsiteY26" fmla="*/ 4802660 h 4934465"/>
                  <a:gd name="connsiteX27" fmla="*/ 4102444 w 4193060"/>
                  <a:gd name="connsiteY27" fmla="*/ 4201298 h 4934465"/>
                  <a:gd name="connsiteX28" fmla="*/ 3674076 w 4193060"/>
                  <a:gd name="connsiteY28" fmla="*/ 3904735 h 4934465"/>
                  <a:gd name="connsiteX29" fmla="*/ 3130379 w 4193060"/>
                  <a:gd name="connsiteY29" fmla="*/ 3707027 h 4934465"/>
                  <a:gd name="connsiteX30" fmla="*/ 2619633 w 4193060"/>
                  <a:gd name="connsiteY30" fmla="*/ 3443416 h 4934465"/>
                  <a:gd name="connsiteX31" fmla="*/ 2199503 w 4193060"/>
                  <a:gd name="connsiteY31" fmla="*/ 3204519 h 4934465"/>
                  <a:gd name="connsiteX32" fmla="*/ 1622854 w 4193060"/>
                  <a:gd name="connsiteY32" fmla="*/ 2833816 h 4934465"/>
                  <a:gd name="connsiteX33" fmla="*/ 1433384 w 4193060"/>
                  <a:gd name="connsiteY33" fmla="*/ 2767914 h 4934465"/>
                  <a:gd name="connsiteX34" fmla="*/ 1169773 w 4193060"/>
                  <a:gd name="connsiteY34" fmla="*/ 2734962 h 4934465"/>
                  <a:gd name="connsiteX35" fmla="*/ 856736 w 4193060"/>
                  <a:gd name="connsiteY35" fmla="*/ 2685535 h 4934465"/>
                  <a:gd name="connsiteX36" fmla="*/ 700217 w 4193060"/>
                  <a:gd name="connsiteY36" fmla="*/ 2537254 h 4934465"/>
                  <a:gd name="connsiteX37" fmla="*/ 799071 w 4193060"/>
                  <a:gd name="connsiteY37" fmla="*/ 2257168 h 4934465"/>
                  <a:gd name="connsiteX38" fmla="*/ 1013255 w 4193060"/>
                  <a:gd name="connsiteY38" fmla="*/ 2092411 h 4934465"/>
                  <a:gd name="connsiteX39" fmla="*/ 1416909 w 4193060"/>
                  <a:gd name="connsiteY39" fmla="*/ 1968844 h 4934465"/>
                  <a:gd name="connsiteX40" fmla="*/ 1960606 w 4193060"/>
                  <a:gd name="connsiteY40" fmla="*/ 1993557 h 4934465"/>
                  <a:gd name="connsiteX41" fmla="*/ 2125363 w 4193060"/>
                  <a:gd name="connsiteY41" fmla="*/ 1861752 h 4934465"/>
                  <a:gd name="connsiteX42" fmla="*/ 2323071 w 4193060"/>
                  <a:gd name="connsiteY42" fmla="*/ 1837038 h 4934465"/>
                  <a:gd name="connsiteX43" fmla="*/ 2636109 w 4193060"/>
                  <a:gd name="connsiteY43" fmla="*/ 1960605 h 4934465"/>
                  <a:gd name="connsiteX44" fmla="*/ 3179806 w 4193060"/>
                  <a:gd name="connsiteY44" fmla="*/ 1861752 h 4934465"/>
                  <a:gd name="connsiteX45" fmla="*/ 3459892 w 4193060"/>
                  <a:gd name="connsiteY45" fmla="*/ 1787611 h 4934465"/>
                  <a:gd name="connsiteX46" fmla="*/ 4118919 w 4193060"/>
                  <a:gd name="connsiteY46" fmla="*/ 1631092 h 4934465"/>
                  <a:gd name="connsiteX47" fmla="*/ 4127157 w 4193060"/>
                  <a:gd name="connsiteY47" fmla="*/ 1540476 h 4934465"/>
                  <a:gd name="connsiteX48" fmla="*/ 4053017 w 4193060"/>
                  <a:gd name="connsiteY48" fmla="*/ 1112108 h 4934465"/>
                  <a:gd name="connsiteX49" fmla="*/ 3599936 w 4193060"/>
                  <a:gd name="connsiteY49" fmla="*/ 906162 h 4934465"/>
                  <a:gd name="connsiteX50" fmla="*/ 3319849 w 4193060"/>
                  <a:gd name="connsiteY50" fmla="*/ 774357 h 4934465"/>
                  <a:gd name="connsiteX51" fmla="*/ 3146855 w 4193060"/>
                  <a:gd name="connsiteY51" fmla="*/ 436606 h 4934465"/>
                  <a:gd name="connsiteX52" fmla="*/ 2973860 w 4193060"/>
                  <a:gd name="connsiteY52" fmla="*/ 98854 h 4934465"/>
                  <a:gd name="connsiteX53" fmla="*/ 2627871 w 4193060"/>
                  <a:gd name="connsiteY53" fmla="*/ 0 h 4934465"/>
                  <a:gd name="connsiteX0" fmla="*/ 2627871 w 4193060"/>
                  <a:gd name="connsiteY0" fmla="*/ 0 h 4934465"/>
                  <a:gd name="connsiteX1" fmla="*/ 1845276 w 4193060"/>
                  <a:gd name="connsiteY1" fmla="*/ 494270 h 4934465"/>
                  <a:gd name="connsiteX2" fmla="*/ 1622855 w 4193060"/>
                  <a:gd name="connsiteY2" fmla="*/ 799070 h 4934465"/>
                  <a:gd name="connsiteX3" fmla="*/ 1968844 w 4193060"/>
                  <a:gd name="connsiteY3" fmla="*/ 1005016 h 4934465"/>
                  <a:gd name="connsiteX4" fmla="*/ 2520779 w 4193060"/>
                  <a:gd name="connsiteY4" fmla="*/ 1169773 h 4934465"/>
                  <a:gd name="connsiteX5" fmla="*/ 2487828 w 4193060"/>
                  <a:gd name="connsiteY5" fmla="*/ 1400433 h 4934465"/>
                  <a:gd name="connsiteX6" fmla="*/ 1911179 w 4193060"/>
                  <a:gd name="connsiteY6" fmla="*/ 1482811 h 4934465"/>
                  <a:gd name="connsiteX7" fmla="*/ 1449860 w 4193060"/>
                  <a:gd name="connsiteY7" fmla="*/ 1664043 h 4934465"/>
                  <a:gd name="connsiteX8" fmla="*/ 1095633 w 4193060"/>
                  <a:gd name="connsiteY8" fmla="*/ 1705233 h 4934465"/>
                  <a:gd name="connsiteX9" fmla="*/ 873211 w 4193060"/>
                  <a:gd name="connsiteY9" fmla="*/ 1614616 h 4934465"/>
                  <a:gd name="connsiteX10" fmla="*/ 683741 w 4193060"/>
                  <a:gd name="connsiteY10" fmla="*/ 1408670 h 4934465"/>
                  <a:gd name="connsiteX11" fmla="*/ 345990 w 4193060"/>
                  <a:gd name="connsiteY11" fmla="*/ 1408670 h 4934465"/>
                  <a:gd name="connsiteX12" fmla="*/ 362465 w 4193060"/>
                  <a:gd name="connsiteY12" fmla="*/ 1696995 h 4934465"/>
                  <a:gd name="connsiteX13" fmla="*/ 477795 w 4193060"/>
                  <a:gd name="connsiteY13" fmla="*/ 2034746 h 4934465"/>
                  <a:gd name="connsiteX14" fmla="*/ 238898 w 4193060"/>
                  <a:gd name="connsiteY14" fmla="*/ 2265406 h 4934465"/>
                  <a:gd name="connsiteX15" fmla="*/ 0 w 4193060"/>
                  <a:gd name="connsiteY15" fmla="*/ 2388973 h 4934465"/>
                  <a:gd name="connsiteX16" fmla="*/ 98855 w 4193060"/>
                  <a:gd name="connsiteY16" fmla="*/ 2611395 h 4934465"/>
                  <a:gd name="connsiteX17" fmla="*/ 535460 w 4193060"/>
                  <a:gd name="connsiteY17" fmla="*/ 2825579 h 4934465"/>
                  <a:gd name="connsiteX18" fmla="*/ 1186249 w 4193060"/>
                  <a:gd name="connsiteY18" fmla="*/ 2982098 h 4934465"/>
                  <a:gd name="connsiteX19" fmla="*/ 1672282 w 4193060"/>
                  <a:gd name="connsiteY19" fmla="*/ 3188043 h 4934465"/>
                  <a:gd name="connsiteX20" fmla="*/ 1968844 w 4193060"/>
                  <a:gd name="connsiteY20" fmla="*/ 3361038 h 4934465"/>
                  <a:gd name="connsiteX21" fmla="*/ 1812325 w 4193060"/>
                  <a:gd name="connsiteY21" fmla="*/ 3690552 h 4934465"/>
                  <a:gd name="connsiteX22" fmla="*/ 2010033 w 4193060"/>
                  <a:gd name="connsiteY22" fmla="*/ 3954162 h 4934465"/>
                  <a:gd name="connsiteX23" fmla="*/ 2504303 w 4193060"/>
                  <a:gd name="connsiteY23" fmla="*/ 3987114 h 4934465"/>
                  <a:gd name="connsiteX24" fmla="*/ 3262184 w 4193060"/>
                  <a:gd name="connsiteY24" fmla="*/ 4209535 h 4934465"/>
                  <a:gd name="connsiteX25" fmla="*/ 3789406 w 4193060"/>
                  <a:gd name="connsiteY25" fmla="*/ 4934465 h 4934465"/>
                  <a:gd name="connsiteX26" fmla="*/ 4193060 w 4193060"/>
                  <a:gd name="connsiteY26" fmla="*/ 4802660 h 4934465"/>
                  <a:gd name="connsiteX27" fmla="*/ 4102444 w 4193060"/>
                  <a:gd name="connsiteY27" fmla="*/ 4201298 h 4934465"/>
                  <a:gd name="connsiteX28" fmla="*/ 3674076 w 4193060"/>
                  <a:gd name="connsiteY28" fmla="*/ 3904735 h 4934465"/>
                  <a:gd name="connsiteX29" fmla="*/ 3130379 w 4193060"/>
                  <a:gd name="connsiteY29" fmla="*/ 3707027 h 4934465"/>
                  <a:gd name="connsiteX30" fmla="*/ 2619633 w 4193060"/>
                  <a:gd name="connsiteY30" fmla="*/ 3443416 h 4934465"/>
                  <a:gd name="connsiteX31" fmla="*/ 2199503 w 4193060"/>
                  <a:gd name="connsiteY31" fmla="*/ 3204519 h 4934465"/>
                  <a:gd name="connsiteX32" fmla="*/ 1622854 w 4193060"/>
                  <a:gd name="connsiteY32" fmla="*/ 2833816 h 4934465"/>
                  <a:gd name="connsiteX33" fmla="*/ 1433384 w 4193060"/>
                  <a:gd name="connsiteY33" fmla="*/ 2767914 h 4934465"/>
                  <a:gd name="connsiteX34" fmla="*/ 1169773 w 4193060"/>
                  <a:gd name="connsiteY34" fmla="*/ 2734962 h 4934465"/>
                  <a:gd name="connsiteX35" fmla="*/ 856736 w 4193060"/>
                  <a:gd name="connsiteY35" fmla="*/ 2685535 h 4934465"/>
                  <a:gd name="connsiteX36" fmla="*/ 700217 w 4193060"/>
                  <a:gd name="connsiteY36" fmla="*/ 2537254 h 4934465"/>
                  <a:gd name="connsiteX37" fmla="*/ 799071 w 4193060"/>
                  <a:gd name="connsiteY37" fmla="*/ 2257168 h 4934465"/>
                  <a:gd name="connsiteX38" fmla="*/ 1013255 w 4193060"/>
                  <a:gd name="connsiteY38" fmla="*/ 2092411 h 4934465"/>
                  <a:gd name="connsiteX39" fmla="*/ 1416909 w 4193060"/>
                  <a:gd name="connsiteY39" fmla="*/ 1968844 h 4934465"/>
                  <a:gd name="connsiteX40" fmla="*/ 1960606 w 4193060"/>
                  <a:gd name="connsiteY40" fmla="*/ 1993557 h 4934465"/>
                  <a:gd name="connsiteX41" fmla="*/ 2125363 w 4193060"/>
                  <a:gd name="connsiteY41" fmla="*/ 1861752 h 4934465"/>
                  <a:gd name="connsiteX42" fmla="*/ 2323071 w 4193060"/>
                  <a:gd name="connsiteY42" fmla="*/ 1837038 h 4934465"/>
                  <a:gd name="connsiteX43" fmla="*/ 2636109 w 4193060"/>
                  <a:gd name="connsiteY43" fmla="*/ 1960605 h 4934465"/>
                  <a:gd name="connsiteX44" fmla="*/ 3179806 w 4193060"/>
                  <a:gd name="connsiteY44" fmla="*/ 1861752 h 4934465"/>
                  <a:gd name="connsiteX45" fmla="*/ 3459892 w 4193060"/>
                  <a:gd name="connsiteY45" fmla="*/ 1787611 h 4934465"/>
                  <a:gd name="connsiteX46" fmla="*/ 3937687 w 4193060"/>
                  <a:gd name="connsiteY46" fmla="*/ 1696995 h 4934465"/>
                  <a:gd name="connsiteX47" fmla="*/ 4118919 w 4193060"/>
                  <a:gd name="connsiteY47" fmla="*/ 1631092 h 4934465"/>
                  <a:gd name="connsiteX48" fmla="*/ 4127157 w 4193060"/>
                  <a:gd name="connsiteY48" fmla="*/ 1540476 h 4934465"/>
                  <a:gd name="connsiteX49" fmla="*/ 4053017 w 4193060"/>
                  <a:gd name="connsiteY49" fmla="*/ 1112108 h 4934465"/>
                  <a:gd name="connsiteX50" fmla="*/ 3599936 w 4193060"/>
                  <a:gd name="connsiteY50" fmla="*/ 906162 h 4934465"/>
                  <a:gd name="connsiteX51" fmla="*/ 3319849 w 4193060"/>
                  <a:gd name="connsiteY51" fmla="*/ 774357 h 4934465"/>
                  <a:gd name="connsiteX52" fmla="*/ 3146855 w 4193060"/>
                  <a:gd name="connsiteY52" fmla="*/ 436606 h 4934465"/>
                  <a:gd name="connsiteX53" fmla="*/ 2973860 w 4193060"/>
                  <a:gd name="connsiteY53" fmla="*/ 98854 h 4934465"/>
                  <a:gd name="connsiteX54" fmla="*/ 2627871 w 4193060"/>
                  <a:gd name="connsiteY54" fmla="*/ 0 h 4934465"/>
                  <a:gd name="connsiteX0" fmla="*/ 2627871 w 4193060"/>
                  <a:gd name="connsiteY0" fmla="*/ 0 h 4934465"/>
                  <a:gd name="connsiteX1" fmla="*/ 1845276 w 4193060"/>
                  <a:gd name="connsiteY1" fmla="*/ 494270 h 4934465"/>
                  <a:gd name="connsiteX2" fmla="*/ 1622855 w 4193060"/>
                  <a:gd name="connsiteY2" fmla="*/ 799070 h 4934465"/>
                  <a:gd name="connsiteX3" fmla="*/ 1968844 w 4193060"/>
                  <a:gd name="connsiteY3" fmla="*/ 1005016 h 4934465"/>
                  <a:gd name="connsiteX4" fmla="*/ 2520779 w 4193060"/>
                  <a:gd name="connsiteY4" fmla="*/ 1169773 h 4934465"/>
                  <a:gd name="connsiteX5" fmla="*/ 2487828 w 4193060"/>
                  <a:gd name="connsiteY5" fmla="*/ 1400433 h 4934465"/>
                  <a:gd name="connsiteX6" fmla="*/ 1911179 w 4193060"/>
                  <a:gd name="connsiteY6" fmla="*/ 1482811 h 4934465"/>
                  <a:gd name="connsiteX7" fmla="*/ 1449860 w 4193060"/>
                  <a:gd name="connsiteY7" fmla="*/ 1664043 h 4934465"/>
                  <a:gd name="connsiteX8" fmla="*/ 1095633 w 4193060"/>
                  <a:gd name="connsiteY8" fmla="*/ 1705233 h 4934465"/>
                  <a:gd name="connsiteX9" fmla="*/ 873211 w 4193060"/>
                  <a:gd name="connsiteY9" fmla="*/ 1614616 h 4934465"/>
                  <a:gd name="connsiteX10" fmla="*/ 683741 w 4193060"/>
                  <a:gd name="connsiteY10" fmla="*/ 1408670 h 4934465"/>
                  <a:gd name="connsiteX11" fmla="*/ 345990 w 4193060"/>
                  <a:gd name="connsiteY11" fmla="*/ 1408670 h 4934465"/>
                  <a:gd name="connsiteX12" fmla="*/ 362465 w 4193060"/>
                  <a:gd name="connsiteY12" fmla="*/ 1696995 h 4934465"/>
                  <a:gd name="connsiteX13" fmla="*/ 477795 w 4193060"/>
                  <a:gd name="connsiteY13" fmla="*/ 2034746 h 4934465"/>
                  <a:gd name="connsiteX14" fmla="*/ 238898 w 4193060"/>
                  <a:gd name="connsiteY14" fmla="*/ 2265406 h 4934465"/>
                  <a:gd name="connsiteX15" fmla="*/ 0 w 4193060"/>
                  <a:gd name="connsiteY15" fmla="*/ 2388973 h 4934465"/>
                  <a:gd name="connsiteX16" fmla="*/ 98855 w 4193060"/>
                  <a:gd name="connsiteY16" fmla="*/ 2611395 h 4934465"/>
                  <a:gd name="connsiteX17" fmla="*/ 535460 w 4193060"/>
                  <a:gd name="connsiteY17" fmla="*/ 2825579 h 4934465"/>
                  <a:gd name="connsiteX18" fmla="*/ 1186249 w 4193060"/>
                  <a:gd name="connsiteY18" fmla="*/ 2982098 h 4934465"/>
                  <a:gd name="connsiteX19" fmla="*/ 1672282 w 4193060"/>
                  <a:gd name="connsiteY19" fmla="*/ 3188043 h 4934465"/>
                  <a:gd name="connsiteX20" fmla="*/ 1968844 w 4193060"/>
                  <a:gd name="connsiteY20" fmla="*/ 3361038 h 4934465"/>
                  <a:gd name="connsiteX21" fmla="*/ 1812325 w 4193060"/>
                  <a:gd name="connsiteY21" fmla="*/ 3690552 h 4934465"/>
                  <a:gd name="connsiteX22" fmla="*/ 2010033 w 4193060"/>
                  <a:gd name="connsiteY22" fmla="*/ 3954162 h 4934465"/>
                  <a:gd name="connsiteX23" fmla="*/ 2504303 w 4193060"/>
                  <a:gd name="connsiteY23" fmla="*/ 3987114 h 4934465"/>
                  <a:gd name="connsiteX24" fmla="*/ 3262184 w 4193060"/>
                  <a:gd name="connsiteY24" fmla="*/ 4209535 h 4934465"/>
                  <a:gd name="connsiteX25" fmla="*/ 3789406 w 4193060"/>
                  <a:gd name="connsiteY25" fmla="*/ 4934465 h 4934465"/>
                  <a:gd name="connsiteX26" fmla="*/ 4193060 w 4193060"/>
                  <a:gd name="connsiteY26" fmla="*/ 4802660 h 4934465"/>
                  <a:gd name="connsiteX27" fmla="*/ 4102444 w 4193060"/>
                  <a:gd name="connsiteY27" fmla="*/ 4201298 h 4934465"/>
                  <a:gd name="connsiteX28" fmla="*/ 3674076 w 4193060"/>
                  <a:gd name="connsiteY28" fmla="*/ 3904735 h 4934465"/>
                  <a:gd name="connsiteX29" fmla="*/ 3130379 w 4193060"/>
                  <a:gd name="connsiteY29" fmla="*/ 3707027 h 4934465"/>
                  <a:gd name="connsiteX30" fmla="*/ 2619633 w 4193060"/>
                  <a:gd name="connsiteY30" fmla="*/ 3443416 h 4934465"/>
                  <a:gd name="connsiteX31" fmla="*/ 2232455 w 4193060"/>
                  <a:gd name="connsiteY31" fmla="*/ 3130379 h 4934465"/>
                  <a:gd name="connsiteX32" fmla="*/ 1622854 w 4193060"/>
                  <a:gd name="connsiteY32" fmla="*/ 2833816 h 4934465"/>
                  <a:gd name="connsiteX33" fmla="*/ 1433384 w 4193060"/>
                  <a:gd name="connsiteY33" fmla="*/ 2767914 h 4934465"/>
                  <a:gd name="connsiteX34" fmla="*/ 1169773 w 4193060"/>
                  <a:gd name="connsiteY34" fmla="*/ 2734962 h 4934465"/>
                  <a:gd name="connsiteX35" fmla="*/ 856736 w 4193060"/>
                  <a:gd name="connsiteY35" fmla="*/ 2685535 h 4934465"/>
                  <a:gd name="connsiteX36" fmla="*/ 700217 w 4193060"/>
                  <a:gd name="connsiteY36" fmla="*/ 2537254 h 4934465"/>
                  <a:gd name="connsiteX37" fmla="*/ 799071 w 4193060"/>
                  <a:gd name="connsiteY37" fmla="*/ 2257168 h 4934465"/>
                  <a:gd name="connsiteX38" fmla="*/ 1013255 w 4193060"/>
                  <a:gd name="connsiteY38" fmla="*/ 2092411 h 4934465"/>
                  <a:gd name="connsiteX39" fmla="*/ 1416909 w 4193060"/>
                  <a:gd name="connsiteY39" fmla="*/ 1968844 h 4934465"/>
                  <a:gd name="connsiteX40" fmla="*/ 1960606 w 4193060"/>
                  <a:gd name="connsiteY40" fmla="*/ 1993557 h 4934465"/>
                  <a:gd name="connsiteX41" fmla="*/ 2125363 w 4193060"/>
                  <a:gd name="connsiteY41" fmla="*/ 1861752 h 4934465"/>
                  <a:gd name="connsiteX42" fmla="*/ 2323071 w 4193060"/>
                  <a:gd name="connsiteY42" fmla="*/ 1837038 h 4934465"/>
                  <a:gd name="connsiteX43" fmla="*/ 2636109 w 4193060"/>
                  <a:gd name="connsiteY43" fmla="*/ 1960605 h 4934465"/>
                  <a:gd name="connsiteX44" fmla="*/ 3179806 w 4193060"/>
                  <a:gd name="connsiteY44" fmla="*/ 1861752 h 4934465"/>
                  <a:gd name="connsiteX45" fmla="*/ 3459892 w 4193060"/>
                  <a:gd name="connsiteY45" fmla="*/ 1787611 h 4934465"/>
                  <a:gd name="connsiteX46" fmla="*/ 3937687 w 4193060"/>
                  <a:gd name="connsiteY46" fmla="*/ 1696995 h 4934465"/>
                  <a:gd name="connsiteX47" fmla="*/ 4118919 w 4193060"/>
                  <a:gd name="connsiteY47" fmla="*/ 1631092 h 4934465"/>
                  <a:gd name="connsiteX48" fmla="*/ 4127157 w 4193060"/>
                  <a:gd name="connsiteY48" fmla="*/ 1540476 h 4934465"/>
                  <a:gd name="connsiteX49" fmla="*/ 4053017 w 4193060"/>
                  <a:gd name="connsiteY49" fmla="*/ 1112108 h 4934465"/>
                  <a:gd name="connsiteX50" fmla="*/ 3599936 w 4193060"/>
                  <a:gd name="connsiteY50" fmla="*/ 906162 h 4934465"/>
                  <a:gd name="connsiteX51" fmla="*/ 3319849 w 4193060"/>
                  <a:gd name="connsiteY51" fmla="*/ 774357 h 4934465"/>
                  <a:gd name="connsiteX52" fmla="*/ 3146855 w 4193060"/>
                  <a:gd name="connsiteY52" fmla="*/ 436606 h 4934465"/>
                  <a:gd name="connsiteX53" fmla="*/ 2973860 w 4193060"/>
                  <a:gd name="connsiteY53" fmla="*/ 98854 h 4934465"/>
                  <a:gd name="connsiteX54" fmla="*/ 2627871 w 4193060"/>
                  <a:gd name="connsiteY54" fmla="*/ 0 h 4934465"/>
                  <a:gd name="connsiteX0" fmla="*/ 2627871 w 4193060"/>
                  <a:gd name="connsiteY0" fmla="*/ 0 h 4934465"/>
                  <a:gd name="connsiteX1" fmla="*/ 1845276 w 4193060"/>
                  <a:gd name="connsiteY1" fmla="*/ 494270 h 4934465"/>
                  <a:gd name="connsiteX2" fmla="*/ 1622855 w 4193060"/>
                  <a:gd name="connsiteY2" fmla="*/ 799070 h 4934465"/>
                  <a:gd name="connsiteX3" fmla="*/ 1968844 w 4193060"/>
                  <a:gd name="connsiteY3" fmla="*/ 1005016 h 4934465"/>
                  <a:gd name="connsiteX4" fmla="*/ 2520779 w 4193060"/>
                  <a:gd name="connsiteY4" fmla="*/ 1169773 h 4934465"/>
                  <a:gd name="connsiteX5" fmla="*/ 2487828 w 4193060"/>
                  <a:gd name="connsiteY5" fmla="*/ 1400433 h 4934465"/>
                  <a:gd name="connsiteX6" fmla="*/ 1911179 w 4193060"/>
                  <a:gd name="connsiteY6" fmla="*/ 1482811 h 4934465"/>
                  <a:gd name="connsiteX7" fmla="*/ 1449860 w 4193060"/>
                  <a:gd name="connsiteY7" fmla="*/ 1664043 h 4934465"/>
                  <a:gd name="connsiteX8" fmla="*/ 1095633 w 4193060"/>
                  <a:gd name="connsiteY8" fmla="*/ 1705233 h 4934465"/>
                  <a:gd name="connsiteX9" fmla="*/ 873211 w 4193060"/>
                  <a:gd name="connsiteY9" fmla="*/ 1614616 h 4934465"/>
                  <a:gd name="connsiteX10" fmla="*/ 683741 w 4193060"/>
                  <a:gd name="connsiteY10" fmla="*/ 1408670 h 4934465"/>
                  <a:gd name="connsiteX11" fmla="*/ 345990 w 4193060"/>
                  <a:gd name="connsiteY11" fmla="*/ 1408670 h 4934465"/>
                  <a:gd name="connsiteX12" fmla="*/ 362465 w 4193060"/>
                  <a:gd name="connsiteY12" fmla="*/ 1696995 h 4934465"/>
                  <a:gd name="connsiteX13" fmla="*/ 477795 w 4193060"/>
                  <a:gd name="connsiteY13" fmla="*/ 2034746 h 4934465"/>
                  <a:gd name="connsiteX14" fmla="*/ 238898 w 4193060"/>
                  <a:gd name="connsiteY14" fmla="*/ 2265406 h 4934465"/>
                  <a:gd name="connsiteX15" fmla="*/ 0 w 4193060"/>
                  <a:gd name="connsiteY15" fmla="*/ 2388973 h 4934465"/>
                  <a:gd name="connsiteX16" fmla="*/ 98855 w 4193060"/>
                  <a:gd name="connsiteY16" fmla="*/ 2611395 h 4934465"/>
                  <a:gd name="connsiteX17" fmla="*/ 535460 w 4193060"/>
                  <a:gd name="connsiteY17" fmla="*/ 2825579 h 4934465"/>
                  <a:gd name="connsiteX18" fmla="*/ 1186249 w 4193060"/>
                  <a:gd name="connsiteY18" fmla="*/ 2982098 h 4934465"/>
                  <a:gd name="connsiteX19" fmla="*/ 1672282 w 4193060"/>
                  <a:gd name="connsiteY19" fmla="*/ 3188043 h 4934465"/>
                  <a:gd name="connsiteX20" fmla="*/ 1968844 w 4193060"/>
                  <a:gd name="connsiteY20" fmla="*/ 3361038 h 4934465"/>
                  <a:gd name="connsiteX21" fmla="*/ 1812325 w 4193060"/>
                  <a:gd name="connsiteY21" fmla="*/ 3690552 h 4934465"/>
                  <a:gd name="connsiteX22" fmla="*/ 2010033 w 4193060"/>
                  <a:gd name="connsiteY22" fmla="*/ 3954162 h 4934465"/>
                  <a:gd name="connsiteX23" fmla="*/ 2504303 w 4193060"/>
                  <a:gd name="connsiteY23" fmla="*/ 3987114 h 4934465"/>
                  <a:gd name="connsiteX24" fmla="*/ 3262184 w 4193060"/>
                  <a:gd name="connsiteY24" fmla="*/ 4209535 h 4934465"/>
                  <a:gd name="connsiteX25" fmla="*/ 3789406 w 4193060"/>
                  <a:gd name="connsiteY25" fmla="*/ 4934465 h 4934465"/>
                  <a:gd name="connsiteX26" fmla="*/ 4193060 w 4193060"/>
                  <a:gd name="connsiteY26" fmla="*/ 4802660 h 4934465"/>
                  <a:gd name="connsiteX27" fmla="*/ 4102444 w 4193060"/>
                  <a:gd name="connsiteY27" fmla="*/ 4201298 h 4934465"/>
                  <a:gd name="connsiteX28" fmla="*/ 3674076 w 4193060"/>
                  <a:gd name="connsiteY28" fmla="*/ 3904735 h 4934465"/>
                  <a:gd name="connsiteX29" fmla="*/ 3130379 w 4193060"/>
                  <a:gd name="connsiteY29" fmla="*/ 3707027 h 4934465"/>
                  <a:gd name="connsiteX30" fmla="*/ 2619633 w 4193060"/>
                  <a:gd name="connsiteY30" fmla="*/ 3443416 h 4934465"/>
                  <a:gd name="connsiteX31" fmla="*/ 2232455 w 4193060"/>
                  <a:gd name="connsiteY31" fmla="*/ 3130379 h 4934465"/>
                  <a:gd name="connsiteX32" fmla="*/ 2001795 w 4193060"/>
                  <a:gd name="connsiteY32" fmla="*/ 2990335 h 4934465"/>
                  <a:gd name="connsiteX33" fmla="*/ 1622854 w 4193060"/>
                  <a:gd name="connsiteY33" fmla="*/ 2833816 h 4934465"/>
                  <a:gd name="connsiteX34" fmla="*/ 1433384 w 4193060"/>
                  <a:gd name="connsiteY34" fmla="*/ 2767914 h 4934465"/>
                  <a:gd name="connsiteX35" fmla="*/ 1169773 w 4193060"/>
                  <a:gd name="connsiteY35" fmla="*/ 2734962 h 4934465"/>
                  <a:gd name="connsiteX36" fmla="*/ 856736 w 4193060"/>
                  <a:gd name="connsiteY36" fmla="*/ 2685535 h 4934465"/>
                  <a:gd name="connsiteX37" fmla="*/ 700217 w 4193060"/>
                  <a:gd name="connsiteY37" fmla="*/ 2537254 h 4934465"/>
                  <a:gd name="connsiteX38" fmla="*/ 799071 w 4193060"/>
                  <a:gd name="connsiteY38" fmla="*/ 2257168 h 4934465"/>
                  <a:gd name="connsiteX39" fmla="*/ 1013255 w 4193060"/>
                  <a:gd name="connsiteY39" fmla="*/ 2092411 h 4934465"/>
                  <a:gd name="connsiteX40" fmla="*/ 1416909 w 4193060"/>
                  <a:gd name="connsiteY40" fmla="*/ 1968844 h 4934465"/>
                  <a:gd name="connsiteX41" fmla="*/ 1960606 w 4193060"/>
                  <a:gd name="connsiteY41" fmla="*/ 1993557 h 4934465"/>
                  <a:gd name="connsiteX42" fmla="*/ 2125363 w 4193060"/>
                  <a:gd name="connsiteY42" fmla="*/ 1861752 h 4934465"/>
                  <a:gd name="connsiteX43" fmla="*/ 2323071 w 4193060"/>
                  <a:gd name="connsiteY43" fmla="*/ 1837038 h 4934465"/>
                  <a:gd name="connsiteX44" fmla="*/ 2636109 w 4193060"/>
                  <a:gd name="connsiteY44" fmla="*/ 1960605 h 4934465"/>
                  <a:gd name="connsiteX45" fmla="*/ 3179806 w 4193060"/>
                  <a:gd name="connsiteY45" fmla="*/ 1861752 h 4934465"/>
                  <a:gd name="connsiteX46" fmla="*/ 3459892 w 4193060"/>
                  <a:gd name="connsiteY46" fmla="*/ 1787611 h 4934465"/>
                  <a:gd name="connsiteX47" fmla="*/ 3937687 w 4193060"/>
                  <a:gd name="connsiteY47" fmla="*/ 1696995 h 4934465"/>
                  <a:gd name="connsiteX48" fmla="*/ 4118919 w 4193060"/>
                  <a:gd name="connsiteY48" fmla="*/ 1631092 h 4934465"/>
                  <a:gd name="connsiteX49" fmla="*/ 4127157 w 4193060"/>
                  <a:gd name="connsiteY49" fmla="*/ 1540476 h 4934465"/>
                  <a:gd name="connsiteX50" fmla="*/ 4053017 w 4193060"/>
                  <a:gd name="connsiteY50" fmla="*/ 1112108 h 4934465"/>
                  <a:gd name="connsiteX51" fmla="*/ 3599936 w 4193060"/>
                  <a:gd name="connsiteY51" fmla="*/ 906162 h 4934465"/>
                  <a:gd name="connsiteX52" fmla="*/ 3319849 w 4193060"/>
                  <a:gd name="connsiteY52" fmla="*/ 774357 h 4934465"/>
                  <a:gd name="connsiteX53" fmla="*/ 3146855 w 4193060"/>
                  <a:gd name="connsiteY53" fmla="*/ 436606 h 4934465"/>
                  <a:gd name="connsiteX54" fmla="*/ 2973860 w 4193060"/>
                  <a:gd name="connsiteY54" fmla="*/ 98854 h 4934465"/>
                  <a:gd name="connsiteX55" fmla="*/ 2627871 w 4193060"/>
                  <a:gd name="connsiteY55" fmla="*/ 0 h 4934465"/>
                  <a:gd name="connsiteX0" fmla="*/ 2627871 w 4193060"/>
                  <a:gd name="connsiteY0" fmla="*/ 0 h 4934465"/>
                  <a:gd name="connsiteX1" fmla="*/ 1845276 w 4193060"/>
                  <a:gd name="connsiteY1" fmla="*/ 494270 h 4934465"/>
                  <a:gd name="connsiteX2" fmla="*/ 1622855 w 4193060"/>
                  <a:gd name="connsiteY2" fmla="*/ 799070 h 4934465"/>
                  <a:gd name="connsiteX3" fmla="*/ 1968844 w 4193060"/>
                  <a:gd name="connsiteY3" fmla="*/ 1005016 h 4934465"/>
                  <a:gd name="connsiteX4" fmla="*/ 2520779 w 4193060"/>
                  <a:gd name="connsiteY4" fmla="*/ 1169773 h 4934465"/>
                  <a:gd name="connsiteX5" fmla="*/ 2487828 w 4193060"/>
                  <a:gd name="connsiteY5" fmla="*/ 1400433 h 4934465"/>
                  <a:gd name="connsiteX6" fmla="*/ 1911179 w 4193060"/>
                  <a:gd name="connsiteY6" fmla="*/ 1482811 h 4934465"/>
                  <a:gd name="connsiteX7" fmla="*/ 1449860 w 4193060"/>
                  <a:gd name="connsiteY7" fmla="*/ 1664043 h 4934465"/>
                  <a:gd name="connsiteX8" fmla="*/ 1095633 w 4193060"/>
                  <a:gd name="connsiteY8" fmla="*/ 1705233 h 4934465"/>
                  <a:gd name="connsiteX9" fmla="*/ 873211 w 4193060"/>
                  <a:gd name="connsiteY9" fmla="*/ 1614616 h 4934465"/>
                  <a:gd name="connsiteX10" fmla="*/ 683741 w 4193060"/>
                  <a:gd name="connsiteY10" fmla="*/ 1408670 h 4934465"/>
                  <a:gd name="connsiteX11" fmla="*/ 345990 w 4193060"/>
                  <a:gd name="connsiteY11" fmla="*/ 1408670 h 4934465"/>
                  <a:gd name="connsiteX12" fmla="*/ 362465 w 4193060"/>
                  <a:gd name="connsiteY12" fmla="*/ 1696995 h 4934465"/>
                  <a:gd name="connsiteX13" fmla="*/ 477795 w 4193060"/>
                  <a:gd name="connsiteY13" fmla="*/ 2034746 h 4934465"/>
                  <a:gd name="connsiteX14" fmla="*/ 238898 w 4193060"/>
                  <a:gd name="connsiteY14" fmla="*/ 2265406 h 4934465"/>
                  <a:gd name="connsiteX15" fmla="*/ 0 w 4193060"/>
                  <a:gd name="connsiteY15" fmla="*/ 2388973 h 4934465"/>
                  <a:gd name="connsiteX16" fmla="*/ 98855 w 4193060"/>
                  <a:gd name="connsiteY16" fmla="*/ 2611395 h 4934465"/>
                  <a:gd name="connsiteX17" fmla="*/ 535460 w 4193060"/>
                  <a:gd name="connsiteY17" fmla="*/ 2825579 h 4934465"/>
                  <a:gd name="connsiteX18" fmla="*/ 1186249 w 4193060"/>
                  <a:gd name="connsiteY18" fmla="*/ 2982098 h 4934465"/>
                  <a:gd name="connsiteX19" fmla="*/ 1672282 w 4193060"/>
                  <a:gd name="connsiteY19" fmla="*/ 3188043 h 4934465"/>
                  <a:gd name="connsiteX20" fmla="*/ 1968844 w 4193060"/>
                  <a:gd name="connsiteY20" fmla="*/ 3361038 h 4934465"/>
                  <a:gd name="connsiteX21" fmla="*/ 1812325 w 4193060"/>
                  <a:gd name="connsiteY21" fmla="*/ 3690552 h 4934465"/>
                  <a:gd name="connsiteX22" fmla="*/ 2010033 w 4193060"/>
                  <a:gd name="connsiteY22" fmla="*/ 3954162 h 4934465"/>
                  <a:gd name="connsiteX23" fmla="*/ 2504303 w 4193060"/>
                  <a:gd name="connsiteY23" fmla="*/ 3987114 h 4934465"/>
                  <a:gd name="connsiteX24" fmla="*/ 3262184 w 4193060"/>
                  <a:gd name="connsiteY24" fmla="*/ 4209535 h 4934465"/>
                  <a:gd name="connsiteX25" fmla="*/ 3789406 w 4193060"/>
                  <a:gd name="connsiteY25" fmla="*/ 4934465 h 4934465"/>
                  <a:gd name="connsiteX26" fmla="*/ 4193060 w 4193060"/>
                  <a:gd name="connsiteY26" fmla="*/ 4802660 h 4934465"/>
                  <a:gd name="connsiteX27" fmla="*/ 4102444 w 4193060"/>
                  <a:gd name="connsiteY27" fmla="*/ 4201298 h 4934465"/>
                  <a:gd name="connsiteX28" fmla="*/ 3674076 w 4193060"/>
                  <a:gd name="connsiteY28" fmla="*/ 3904735 h 4934465"/>
                  <a:gd name="connsiteX29" fmla="*/ 3130379 w 4193060"/>
                  <a:gd name="connsiteY29" fmla="*/ 3707027 h 4934465"/>
                  <a:gd name="connsiteX30" fmla="*/ 2677298 w 4193060"/>
                  <a:gd name="connsiteY30" fmla="*/ 3369276 h 4934465"/>
                  <a:gd name="connsiteX31" fmla="*/ 2232455 w 4193060"/>
                  <a:gd name="connsiteY31" fmla="*/ 3130379 h 4934465"/>
                  <a:gd name="connsiteX32" fmla="*/ 2001795 w 4193060"/>
                  <a:gd name="connsiteY32" fmla="*/ 2990335 h 4934465"/>
                  <a:gd name="connsiteX33" fmla="*/ 1622854 w 4193060"/>
                  <a:gd name="connsiteY33" fmla="*/ 2833816 h 4934465"/>
                  <a:gd name="connsiteX34" fmla="*/ 1433384 w 4193060"/>
                  <a:gd name="connsiteY34" fmla="*/ 2767914 h 4934465"/>
                  <a:gd name="connsiteX35" fmla="*/ 1169773 w 4193060"/>
                  <a:gd name="connsiteY35" fmla="*/ 2734962 h 4934465"/>
                  <a:gd name="connsiteX36" fmla="*/ 856736 w 4193060"/>
                  <a:gd name="connsiteY36" fmla="*/ 2685535 h 4934465"/>
                  <a:gd name="connsiteX37" fmla="*/ 700217 w 4193060"/>
                  <a:gd name="connsiteY37" fmla="*/ 2537254 h 4934465"/>
                  <a:gd name="connsiteX38" fmla="*/ 799071 w 4193060"/>
                  <a:gd name="connsiteY38" fmla="*/ 2257168 h 4934465"/>
                  <a:gd name="connsiteX39" fmla="*/ 1013255 w 4193060"/>
                  <a:gd name="connsiteY39" fmla="*/ 2092411 h 4934465"/>
                  <a:gd name="connsiteX40" fmla="*/ 1416909 w 4193060"/>
                  <a:gd name="connsiteY40" fmla="*/ 1968844 h 4934465"/>
                  <a:gd name="connsiteX41" fmla="*/ 1960606 w 4193060"/>
                  <a:gd name="connsiteY41" fmla="*/ 1993557 h 4934465"/>
                  <a:gd name="connsiteX42" fmla="*/ 2125363 w 4193060"/>
                  <a:gd name="connsiteY42" fmla="*/ 1861752 h 4934465"/>
                  <a:gd name="connsiteX43" fmla="*/ 2323071 w 4193060"/>
                  <a:gd name="connsiteY43" fmla="*/ 1837038 h 4934465"/>
                  <a:gd name="connsiteX44" fmla="*/ 2636109 w 4193060"/>
                  <a:gd name="connsiteY44" fmla="*/ 1960605 h 4934465"/>
                  <a:gd name="connsiteX45" fmla="*/ 3179806 w 4193060"/>
                  <a:gd name="connsiteY45" fmla="*/ 1861752 h 4934465"/>
                  <a:gd name="connsiteX46" fmla="*/ 3459892 w 4193060"/>
                  <a:gd name="connsiteY46" fmla="*/ 1787611 h 4934465"/>
                  <a:gd name="connsiteX47" fmla="*/ 3937687 w 4193060"/>
                  <a:gd name="connsiteY47" fmla="*/ 1696995 h 4934465"/>
                  <a:gd name="connsiteX48" fmla="*/ 4118919 w 4193060"/>
                  <a:gd name="connsiteY48" fmla="*/ 1631092 h 4934465"/>
                  <a:gd name="connsiteX49" fmla="*/ 4127157 w 4193060"/>
                  <a:gd name="connsiteY49" fmla="*/ 1540476 h 4934465"/>
                  <a:gd name="connsiteX50" fmla="*/ 4053017 w 4193060"/>
                  <a:gd name="connsiteY50" fmla="*/ 1112108 h 4934465"/>
                  <a:gd name="connsiteX51" fmla="*/ 3599936 w 4193060"/>
                  <a:gd name="connsiteY51" fmla="*/ 906162 h 4934465"/>
                  <a:gd name="connsiteX52" fmla="*/ 3319849 w 4193060"/>
                  <a:gd name="connsiteY52" fmla="*/ 774357 h 4934465"/>
                  <a:gd name="connsiteX53" fmla="*/ 3146855 w 4193060"/>
                  <a:gd name="connsiteY53" fmla="*/ 436606 h 4934465"/>
                  <a:gd name="connsiteX54" fmla="*/ 2973860 w 4193060"/>
                  <a:gd name="connsiteY54" fmla="*/ 98854 h 4934465"/>
                  <a:gd name="connsiteX55" fmla="*/ 2627871 w 4193060"/>
                  <a:gd name="connsiteY55" fmla="*/ 0 h 4934465"/>
                  <a:gd name="connsiteX0" fmla="*/ 2627871 w 4193060"/>
                  <a:gd name="connsiteY0" fmla="*/ 0 h 4934465"/>
                  <a:gd name="connsiteX1" fmla="*/ 1845276 w 4193060"/>
                  <a:gd name="connsiteY1" fmla="*/ 494270 h 4934465"/>
                  <a:gd name="connsiteX2" fmla="*/ 1622855 w 4193060"/>
                  <a:gd name="connsiteY2" fmla="*/ 799070 h 4934465"/>
                  <a:gd name="connsiteX3" fmla="*/ 1968844 w 4193060"/>
                  <a:gd name="connsiteY3" fmla="*/ 1005016 h 4934465"/>
                  <a:gd name="connsiteX4" fmla="*/ 2520779 w 4193060"/>
                  <a:gd name="connsiteY4" fmla="*/ 1169773 h 4934465"/>
                  <a:gd name="connsiteX5" fmla="*/ 2487828 w 4193060"/>
                  <a:gd name="connsiteY5" fmla="*/ 1400433 h 4934465"/>
                  <a:gd name="connsiteX6" fmla="*/ 1911179 w 4193060"/>
                  <a:gd name="connsiteY6" fmla="*/ 1482811 h 4934465"/>
                  <a:gd name="connsiteX7" fmla="*/ 1449860 w 4193060"/>
                  <a:gd name="connsiteY7" fmla="*/ 1664043 h 4934465"/>
                  <a:gd name="connsiteX8" fmla="*/ 1095633 w 4193060"/>
                  <a:gd name="connsiteY8" fmla="*/ 1705233 h 4934465"/>
                  <a:gd name="connsiteX9" fmla="*/ 873211 w 4193060"/>
                  <a:gd name="connsiteY9" fmla="*/ 1614616 h 4934465"/>
                  <a:gd name="connsiteX10" fmla="*/ 683741 w 4193060"/>
                  <a:gd name="connsiteY10" fmla="*/ 1408670 h 4934465"/>
                  <a:gd name="connsiteX11" fmla="*/ 345990 w 4193060"/>
                  <a:gd name="connsiteY11" fmla="*/ 1408670 h 4934465"/>
                  <a:gd name="connsiteX12" fmla="*/ 362465 w 4193060"/>
                  <a:gd name="connsiteY12" fmla="*/ 1696995 h 4934465"/>
                  <a:gd name="connsiteX13" fmla="*/ 477795 w 4193060"/>
                  <a:gd name="connsiteY13" fmla="*/ 2034746 h 4934465"/>
                  <a:gd name="connsiteX14" fmla="*/ 238898 w 4193060"/>
                  <a:gd name="connsiteY14" fmla="*/ 2265406 h 4934465"/>
                  <a:gd name="connsiteX15" fmla="*/ 0 w 4193060"/>
                  <a:gd name="connsiteY15" fmla="*/ 2388973 h 4934465"/>
                  <a:gd name="connsiteX16" fmla="*/ 98855 w 4193060"/>
                  <a:gd name="connsiteY16" fmla="*/ 2611395 h 4934465"/>
                  <a:gd name="connsiteX17" fmla="*/ 535460 w 4193060"/>
                  <a:gd name="connsiteY17" fmla="*/ 2825579 h 4934465"/>
                  <a:gd name="connsiteX18" fmla="*/ 1186249 w 4193060"/>
                  <a:gd name="connsiteY18" fmla="*/ 2982098 h 4934465"/>
                  <a:gd name="connsiteX19" fmla="*/ 1672282 w 4193060"/>
                  <a:gd name="connsiteY19" fmla="*/ 3188043 h 4934465"/>
                  <a:gd name="connsiteX20" fmla="*/ 1968844 w 4193060"/>
                  <a:gd name="connsiteY20" fmla="*/ 3361038 h 4934465"/>
                  <a:gd name="connsiteX21" fmla="*/ 1812325 w 4193060"/>
                  <a:gd name="connsiteY21" fmla="*/ 3690552 h 4934465"/>
                  <a:gd name="connsiteX22" fmla="*/ 2010033 w 4193060"/>
                  <a:gd name="connsiteY22" fmla="*/ 3954162 h 4934465"/>
                  <a:gd name="connsiteX23" fmla="*/ 2504303 w 4193060"/>
                  <a:gd name="connsiteY23" fmla="*/ 3987114 h 4934465"/>
                  <a:gd name="connsiteX24" fmla="*/ 3262184 w 4193060"/>
                  <a:gd name="connsiteY24" fmla="*/ 4209535 h 4934465"/>
                  <a:gd name="connsiteX25" fmla="*/ 3789406 w 4193060"/>
                  <a:gd name="connsiteY25" fmla="*/ 4934465 h 4934465"/>
                  <a:gd name="connsiteX26" fmla="*/ 4193060 w 4193060"/>
                  <a:gd name="connsiteY26" fmla="*/ 4802660 h 4934465"/>
                  <a:gd name="connsiteX27" fmla="*/ 4102444 w 4193060"/>
                  <a:gd name="connsiteY27" fmla="*/ 4201298 h 4934465"/>
                  <a:gd name="connsiteX28" fmla="*/ 3674076 w 4193060"/>
                  <a:gd name="connsiteY28" fmla="*/ 3904735 h 4934465"/>
                  <a:gd name="connsiteX29" fmla="*/ 3015049 w 4193060"/>
                  <a:gd name="connsiteY29" fmla="*/ 3583460 h 4934465"/>
                  <a:gd name="connsiteX30" fmla="*/ 2677298 w 4193060"/>
                  <a:gd name="connsiteY30" fmla="*/ 3369276 h 4934465"/>
                  <a:gd name="connsiteX31" fmla="*/ 2232455 w 4193060"/>
                  <a:gd name="connsiteY31" fmla="*/ 3130379 h 4934465"/>
                  <a:gd name="connsiteX32" fmla="*/ 2001795 w 4193060"/>
                  <a:gd name="connsiteY32" fmla="*/ 2990335 h 4934465"/>
                  <a:gd name="connsiteX33" fmla="*/ 1622854 w 4193060"/>
                  <a:gd name="connsiteY33" fmla="*/ 2833816 h 4934465"/>
                  <a:gd name="connsiteX34" fmla="*/ 1433384 w 4193060"/>
                  <a:gd name="connsiteY34" fmla="*/ 2767914 h 4934465"/>
                  <a:gd name="connsiteX35" fmla="*/ 1169773 w 4193060"/>
                  <a:gd name="connsiteY35" fmla="*/ 2734962 h 4934465"/>
                  <a:gd name="connsiteX36" fmla="*/ 856736 w 4193060"/>
                  <a:gd name="connsiteY36" fmla="*/ 2685535 h 4934465"/>
                  <a:gd name="connsiteX37" fmla="*/ 700217 w 4193060"/>
                  <a:gd name="connsiteY37" fmla="*/ 2537254 h 4934465"/>
                  <a:gd name="connsiteX38" fmla="*/ 799071 w 4193060"/>
                  <a:gd name="connsiteY38" fmla="*/ 2257168 h 4934465"/>
                  <a:gd name="connsiteX39" fmla="*/ 1013255 w 4193060"/>
                  <a:gd name="connsiteY39" fmla="*/ 2092411 h 4934465"/>
                  <a:gd name="connsiteX40" fmla="*/ 1416909 w 4193060"/>
                  <a:gd name="connsiteY40" fmla="*/ 1968844 h 4934465"/>
                  <a:gd name="connsiteX41" fmla="*/ 1960606 w 4193060"/>
                  <a:gd name="connsiteY41" fmla="*/ 1993557 h 4934465"/>
                  <a:gd name="connsiteX42" fmla="*/ 2125363 w 4193060"/>
                  <a:gd name="connsiteY42" fmla="*/ 1861752 h 4934465"/>
                  <a:gd name="connsiteX43" fmla="*/ 2323071 w 4193060"/>
                  <a:gd name="connsiteY43" fmla="*/ 1837038 h 4934465"/>
                  <a:gd name="connsiteX44" fmla="*/ 2636109 w 4193060"/>
                  <a:gd name="connsiteY44" fmla="*/ 1960605 h 4934465"/>
                  <a:gd name="connsiteX45" fmla="*/ 3179806 w 4193060"/>
                  <a:gd name="connsiteY45" fmla="*/ 1861752 h 4934465"/>
                  <a:gd name="connsiteX46" fmla="*/ 3459892 w 4193060"/>
                  <a:gd name="connsiteY46" fmla="*/ 1787611 h 4934465"/>
                  <a:gd name="connsiteX47" fmla="*/ 3937687 w 4193060"/>
                  <a:gd name="connsiteY47" fmla="*/ 1696995 h 4934465"/>
                  <a:gd name="connsiteX48" fmla="*/ 4118919 w 4193060"/>
                  <a:gd name="connsiteY48" fmla="*/ 1631092 h 4934465"/>
                  <a:gd name="connsiteX49" fmla="*/ 4127157 w 4193060"/>
                  <a:gd name="connsiteY49" fmla="*/ 1540476 h 4934465"/>
                  <a:gd name="connsiteX50" fmla="*/ 4053017 w 4193060"/>
                  <a:gd name="connsiteY50" fmla="*/ 1112108 h 4934465"/>
                  <a:gd name="connsiteX51" fmla="*/ 3599936 w 4193060"/>
                  <a:gd name="connsiteY51" fmla="*/ 906162 h 4934465"/>
                  <a:gd name="connsiteX52" fmla="*/ 3319849 w 4193060"/>
                  <a:gd name="connsiteY52" fmla="*/ 774357 h 4934465"/>
                  <a:gd name="connsiteX53" fmla="*/ 3146855 w 4193060"/>
                  <a:gd name="connsiteY53" fmla="*/ 436606 h 4934465"/>
                  <a:gd name="connsiteX54" fmla="*/ 2973860 w 4193060"/>
                  <a:gd name="connsiteY54" fmla="*/ 98854 h 4934465"/>
                  <a:gd name="connsiteX55" fmla="*/ 2627871 w 4193060"/>
                  <a:gd name="connsiteY55" fmla="*/ 0 h 4934465"/>
                  <a:gd name="connsiteX0" fmla="*/ 2627871 w 4193060"/>
                  <a:gd name="connsiteY0" fmla="*/ 0 h 4934465"/>
                  <a:gd name="connsiteX1" fmla="*/ 1845276 w 4193060"/>
                  <a:gd name="connsiteY1" fmla="*/ 494270 h 4934465"/>
                  <a:gd name="connsiteX2" fmla="*/ 1622855 w 4193060"/>
                  <a:gd name="connsiteY2" fmla="*/ 799070 h 4934465"/>
                  <a:gd name="connsiteX3" fmla="*/ 1968844 w 4193060"/>
                  <a:gd name="connsiteY3" fmla="*/ 1005016 h 4934465"/>
                  <a:gd name="connsiteX4" fmla="*/ 2520779 w 4193060"/>
                  <a:gd name="connsiteY4" fmla="*/ 1169773 h 4934465"/>
                  <a:gd name="connsiteX5" fmla="*/ 2487828 w 4193060"/>
                  <a:gd name="connsiteY5" fmla="*/ 1400433 h 4934465"/>
                  <a:gd name="connsiteX6" fmla="*/ 1911179 w 4193060"/>
                  <a:gd name="connsiteY6" fmla="*/ 1482811 h 4934465"/>
                  <a:gd name="connsiteX7" fmla="*/ 1449860 w 4193060"/>
                  <a:gd name="connsiteY7" fmla="*/ 1664043 h 4934465"/>
                  <a:gd name="connsiteX8" fmla="*/ 1095633 w 4193060"/>
                  <a:gd name="connsiteY8" fmla="*/ 1705233 h 4934465"/>
                  <a:gd name="connsiteX9" fmla="*/ 873211 w 4193060"/>
                  <a:gd name="connsiteY9" fmla="*/ 1614616 h 4934465"/>
                  <a:gd name="connsiteX10" fmla="*/ 683741 w 4193060"/>
                  <a:gd name="connsiteY10" fmla="*/ 1408670 h 4934465"/>
                  <a:gd name="connsiteX11" fmla="*/ 345990 w 4193060"/>
                  <a:gd name="connsiteY11" fmla="*/ 1408670 h 4934465"/>
                  <a:gd name="connsiteX12" fmla="*/ 362465 w 4193060"/>
                  <a:gd name="connsiteY12" fmla="*/ 1696995 h 4934465"/>
                  <a:gd name="connsiteX13" fmla="*/ 477795 w 4193060"/>
                  <a:gd name="connsiteY13" fmla="*/ 2034746 h 4934465"/>
                  <a:gd name="connsiteX14" fmla="*/ 238898 w 4193060"/>
                  <a:gd name="connsiteY14" fmla="*/ 2265406 h 4934465"/>
                  <a:gd name="connsiteX15" fmla="*/ 0 w 4193060"/>
                  <a:gd name="connsiteY15" fmla="*/ 2388973 h 4934465"/>
                  <a:gd name="connsiteX16" fmla="*/ 98855 w 4193060"/>
                  <a:gd name="connsiteY16" fmla="*/ 2611395 h 4934465"/>
                  <a:gd name="connsiteX17" fmla="*/ 535460 w 4193060"/>
                  <a:gd name="connsiteY17" fmla="*/ 2825579 h 4934465"/>
                  <a:gd name="connsiteX18" fmla="*/ 1186249 w 4193060"/>
                  <a:gd name="connsiteY18" fmla="*/ 2982098 h 4934465"/>
                  <a:gd name="connsiteX19" fmla="*/ 1672282 w 4193060"/>
                  <a:gd name="connsiteY19" fmla="*/ 3188043 h 4934465"/>
                  <a:gd name="connsiteX20" fmla="*/ 1968844 w 4193060"/>
                  <a:gd name="connsiteY20" fmla="*/ 3361038 h 4934465"/>
                  <a:gd name="connsiteX21" fmla="*/ 1812325 w 4193060"/>
                  <a:gd name="connsiteY21" fmla="*/ 3690552 h 4934465"/>
                  <a:gd name="connsiteX22" fmla="*/ 2010033 w 4193060"/>
                  <a:gd name="connsiteY22" fmla="*/ 3954162 h 4934465"/>
                  <a:gd name="connsiteX23" fmla="*/ 2504303 w 4193060"/>
                  <a:gd name="connsiteY23" fmla="*/ 3987114 h 4934465"/>
                  <a:gd name="connsiteX24" fmla="*/ 3262184 w 4193060"/>
                  <a:gd name="connsiteY24" fmla="*/ 4209535 h 4934465"/>
                  <a:gd name="connsiteX25" fmla="*/ 3789406 w 4193060"/>
                  <a:gd name="connsiteY25" fmla="*/ 4934465 h 4934465"/>
                  <a:gd name="connsiteX26" fmla="*/ 4193060 w 4193060"/>
                  <a:gd name="connsiteY26" fmla="*/ 4802660 h 4934465"/>
                  <a:gd name="connsiteX27" fmla="*/ 4102444 w 4193060"/>
                  <a:gd name="connsiteY27" fmla="*/ 4201298 h 4934465"/>
                  <a:gd name="connsiteX28" fmla="*/ 3674076 w 4193060"/>
                  <a:gd name="connsiteY28" fmla="*/ 3904735 h 4934465"/>
                  <a:gd name="connsiteX29" fmla="*/ 3402228 w 4193060"/>
                  <a:gd name="connsiteY29" fmla="*/ 3756454 h 4934465"/>
                  <a:gd name="connsiteX30" fmla="*/ 3015049 w 4193060"/>
                  <a:gd name="connsiteY30" fmla="*/ 3583460 h 4934465"/>
                  <a:gd name="connsiteX31" fmla="*/ 2677298 w 4193060"/>
                  <a:gd name="connsiteY31" fmla="*/ 3369276 h 4934465"/>
                  <a:gd name="connsiteX32" fmla="*/ 2232455 w 4193060"/>
                  <a:gd name="connsiteY32" fmla="*/ 3130379 h 4934465"/>
                  <a:gd name="connsiteX33" fmla="*/ 2001795 w 4193060"/>
                  <a:gd name="connsiteY33" fmla="*/ 2990335 h 4934465"/>
                  <a:gd name="connsiteX34" fmla="*/ 1622854 w 4193060"/>
                  <a:gd name="connsiteY34" fmla="*/ 2833816 h 4934465"/>
                  <a:gd name="connsiteX35" fmla="*/ 1433384 w 4193060"/>
                  <a:gd name="connsiteY35" fmla="*/ 2767914 h 4934465"/>
                  <a:gd name="connsiteX36" fmla="*/ 1169773 w 4193060"/>
                  <a:gd name="connsiteY36" fmla="*/ 2734962 h 4934465"/>
                  <a:gd name="connsiteX37" fmla="*/ 856736 w 4193060"/>
                  <a:gd name="connsiteY37" fmla="*/ 2685535 h 4934465"/>
                  <a:gd name="connsiteX38" fmla="*/ 700217 w 4193060"/>
                  <a:gd name="connsiteY38" fmla="*/ 2537254 h 4934465"/>
                  <a:gd name="connsiteX39" fmla="*/ 799071 w 4193060"/>
                  <a:gd name="connsiteY39" fmla="*/ 2257168 h 4934465"/>
                  <a:gd name="connsiteX40" fmla="*/ 1013255 w 4193060"/>
                  <a:gd name="connsiteY40" fmla="*/ 2092411 h 4934465"/>
                  <a:gd name="connsiteX41" fmla="*/ 1416909 w 4193060"/>
                  <a:gd name="connsiteY41" fmla="*/ 1968844 h 4934465"/>
                  <a:gd name="connsiteX42" fmla="*/ 1960606 w 4193060"/>
                  <a:gd name="connsiteY42" fmla="*/ 1993557 h 4934465"/>
                  <a:gd name="connsiteX43" fmla="*/ 2125363 w 4193060"/>
                  <a:gd name="connsiteY43" fmla="*/ 1861752 h 4934465"/>
                  <a:gd name="connsiteX44" fmla="*/ 2323071 w 4193060"/>
                  <a:gd name="connsiteY44" fmla="*/ 1837038 h 4934465"/>
                  <a:gd name="connsiteX45" fmla="*/ 2636109 w 4193060"/>
                  <a:gd name="connsiteY45" fmla="*/ 1960605 h 4934465"/>
                  <a:gd name="connsiteX46" fmla="*/ 3179806 w 4193060"/>
                  <a:gd name="connsiteY46" fmla="*/ 1861752 h 4934465"/>
                  <a:gd name="connsiteX47" fmla="*/ 3459892 w 4193060"/>
                  <a:gd name="connsiteY47" fmla="*/ 1787611 h 4934465"/>
                  <a:gd name="connsiteX48" fmla="*/ 3937687 w 4193060"/>
                  <a:gd name="connsiteY48" fmla="*/ 1696995 h 4934465"/>
                  <a:gd name="connsiteX49" fmla="*/ 4118919 w 4193060"/>
                  <a:gd name="connsiteY49" fmla="*/ 1631092 h 4934465"/>
                  <a:gd name="connsiteX50" fmla="*/ 4127157 w 4193060"/>
                  <a:gd name="connsiteY50" fmla="*/ 1540476 h 4934465"/>
                  <a:gd name="connsiteX51" fmla="*/ 4053017 w 4193060"/>
                  <a:gd name="connsiteY51" fmla="*/ 1112108 h 4934465"/>
                  <a:gd name="connsiteX52" fmla="*/ 3599936 w 4193060"/>
                  <a:gd name="connsiteY52" fmla="*/ 906162 h 4934465"/>
                  <a:gd name="connsiteX53" fmla="*/ 3319849 w 4193060"/>
                  <a:gd name="connsiteY53" fmla="*/ 774357 h 4934465"/>
                  <a:gd name="connsiteX54" fmla="*/ 3146855 w 4193060"/>
                  <a:gd name="connsiteY54" fmla="*/ 436606 h 4934465"/>
                  <a:gd name="connsiteX55" fmla="*/ 2973860 w 4193060"/>
                  <a:gd name="connsiteY55" fmla="*/ 98854 h 4934465"/>
                  <a:gd name="connsiteX56" fmla="*/ 2627871 w 4193060"/>
                  <a:gd name="connsiteY56" fmla="*/ 0 h 4934465"/>
                  <a:gd name="connsiteX0" fmla="*/ 2627871 w 4193060"/>
                  <a:gd name="connsiteY0" fmla="*/ 0 h 4934465"/>
                  <a:gd name="connsiteX1" fmla="*/ 1845276 w 4193060"/>
                  <a:gd name="connsiteY1" fmla="*/ 494270 h 4934465"/>
                  <a:gd name="connsiteX2" fmla="*/ 1622855 w 4193060"/>
                  <a:gd name="connsiteY2" fmla="*/ 799070 h 4934465"/>
                  <a:gd name="connsiteX3" fmla="*/ 1968844 w 4193060"/>
                  <a:gd name="connsiteY3" fmla="*/ 1005016 h 4934465"/>
                  <a:gd name="connsiteX4" fmla="*/ 2520779 w 4193060"/>
                  <a:gd name="connsiteY4" fmla="*/ 1169773 h 4934465"/>
                  <a:gd name="connsiteX5" fmla="*/ 2487828 w 4193060"/>
                  <a:gd name="connsiteY5" fmla="*/ 1400433 h 4934465"/>
                  <a:gd name="connsiteX6" fmla="*/ 1911179 w 4193060"/>
                  <a:gd name="connsiteY6" fmla="*/ 1482811 h 4934465"/>
                  <a:gd name="connsiteX7" fmla="*/ 1449860 w 4193060"/>
                  <a:gd name="connsiteY7" fmla="*/ 1664043 h 4934465"/>
                  <a:gd name="connsiteX8" fmla="*/ 1095633 w 4193060"/>
                  <a:gd name="connsiteY8" fmla="*/ 1705233 h 4934465"/>
                  <a:gd name="connsiteX9" fmla="*/ 873211 w 4193060"/>
                  <a:gd name="connsiteY9" fmla="*/ 1614616 h 4934465"/>
                  <a:gd name="connsiteX10" fmla="*/ 683741 w 4193060"/>
                  <a:gd name="connsiteY10" fmla="*/ 1408670 h 4934465"/>
                  <a:gd name="connsiteX11" fmla="*/ 345990 w 4193060"/>
                  <a:gd name="connsiteY11" fmla="*/ 1408670 h 4934465"/>
                  <a:gd name="connsiteX12" fmla="*/ 362465 w 4193060"/>
                  <a:gd name="connsiteY12" fmla="*/ 1696995 h 4934465"/>
                  <a:gd name="connsiteX13" fmla="*/ 477795 w 4193060"/>
                  <a:gd name="connsiteY13" fmla="*/ 2034746 h 4934465"/>
                  <a:gd name="connsiteX14" fmla="*/ 238898 w 4193060"/>
                  <a:gd name="connsiteY14" fmla="*/ 2265406 h 4934465"/>
                  <a:gd name="connsiteX15" fmla="*/ 0 w 4193060"/>
                  <a:gd name="connsiteY15" fmla="*/ 2388973 h 4934465"/>
                  <a:gd name="connsiteX16" fmla="*/ 98855 w 4193060"/>
                  <a:gd name="connsiteY16" fmla="*/ 2611395 h 4934465"/>
                  <a:gd name="connsiteX17" fmla="*/ 535460 w 4193060"/>
                  <a:gd name="connsiteY17" fmla="*/ 2825579 h 4934465"/>
                  <a:gd name="connsiteX18" fmla="*/ 1186249 w 4193060"/>
                  <a:gd name="connsiteY18" fmla="*/ 2982098 h 4934465"/>
                  <a:gd name="connsiteX19" fmla="*/ 1672282 w 4193060"/>
                  <a:gd name="connsiteY19" fmla="*/ 3188043 h 4934465"/>
                  <a:gd name="connsiteX20" fmla="*/ 1968844 w 4193060"/>
                  <a:gd name="connsiteY20" fmla="*/ 3361038 h 4934465"/>
                  <a:gd name="connsiteX21" fmla="*/ 1812325 w 4193060"/>
                  <a:gd name="connsiteY21" fmla="*/ 3690552 h 4934465"/>
                  <a:gd name="connsiteX22" fmla="*/ 2010033 w 4193060"/>
                  <a:gd name="connsiteY22" fmla="*/ 3954162 h 4934465"/>
                  <a:gd name="connsiteX23" fmla="*/ 2504303 w 4193060"/>
                  <a:gd name="connsiteY23" fmla="*/ 3987114 h 4934465"/>
                  <a:gd name="connsiteX24" fmla="*/ 3262184 w 4193060"/>
                  <a:gd name="connsiteY24" fmla="*/ 4209535 h 4934465"/>
                  <a:gd name="connsiteX25" fmla="*/ 3789406 w 4193060"/>
                  <a:gd name="connsiteY25" fmla="*/ 4934465 h 4934465"/>
                  <a:gd name="connsiteX26" fmla="*/ 4193060 w 4193060"/>
                  <a:gd name="connsiteY26" fmla="*/ 4802660 h 4934465"/>
                  <a:gd name="connsiteX27" fmla="*/ 4102444 w 4193060"/>
                  <a:gd name="connsiteY27" fmla="*/ 4201298 h 4934465"/>
                  <a:gd name="connsiteX28" fmla="*/ 3871784 w 4193060"/>
                  <a:gd name="connsiteY28" fmla="*/ 4069492 h 4934465"/>
                  <a:gd name="connsiteX29" fmla="*/ 3674076 w 4193060"/>
                  <a:gd name="connsiteY29" fmla="*/ 3904735 h 4934465"/>
                  <a:gd name="connsiteX30" fmla="*/ 3402228 w 4193060"/>
                  <a:gd name="connsiteY30" fmla="*/ 3756454 h 4934465"/>
                  <a:gd name="connsiteX31" fmla="*/ 3015049 w 4193060"/>
                  <a:gd name="connsiteY31" fmla="*/ 3583460 h 4934465"/>
                  <a:gd name="connsiteX32" fmla="*/ 2677298 w 4193060"/>
                  <a:gd name="connsiteY32" fmla="*/ 3369276 h 4934465"/>
                  <a:gd name="connsiteX33" fmla="*/ 2232455 w 4193060"/>
                  <a:gd name="connsiteY33" fmla="*/ 3130379 h 4934465"/>
                  <a:gd name="connsiteX34" fmla="*/ 2001795 w 4193060"/>
                  <a:gd name="connsiteY34" fmla="*/ 2990335 h 4934465"/>
                  <a:gd name="connsiteX35" fmla="*/ 1622854 w 4193060"/>
                  <a:gd name="connsiteY35" fmla="*/ 2833816 h 4934465"/>
                  <a:gd name="connsiteX36" fmla="*/ 1433384 w 4193060"/>
                  <a:gd name="connsiteY36" fmla="*/ 2767914 h 4934465"/>
                  <a:gd name="connsiteX37" fmla="*/ 1169773 w 4193060"/>
                  <a:gd name="connsiteY37" fmla="*/ 2734962 h 4934465"/>
                  <a:gd name="connsiteX38" fmla="*/ 856736 w 4193060"/>
                  <a:gd name="connsiteY38" fmla="*/ 2685535 h 4934465"/>
                  <a:gd name="connsiteX39" fmla="*/ 700217 w 4193060"/>
                  <a:gd name="connsiteY39" fmla="*/ 2537254 h 4934465"/>
                  <a:gd name="connsiteX40" fmla="*/ 799071 w 4193060"/>
                  <a:gd name="connsiteY40" fmla="*/ 2257168 h 4934465"/>
                  <a:gd name="connsiteX41" fmla="*/ 1013255 w 4193060"/>
                  <a:gd name="connsiteY41" fmla="*/ 2092411 h 4934465"/>
                  <a:gd name="connsiteX42" fmla="*/ 1416909 w 4193060"/>
                  <a:gd name="connsiteY42" fmla="*/ 1968844 h 4934465"/>
                  <a:gd name="connsiteX43" fmla="*/ 1960606 w 4193060"/>
                  <a:gd name="connsiteY43" fmla="*/ 1993557 h 4934465"/>
                  <a:gd name="connsiteX44" fmla="*/ 2125363 w 4193060"/>
                  <a:gd name="connsiteY44" fmla="*/ 1861752 h 4934465"/>
                  <a:gd name="connsiteX45" fmla="*/ 2323071 w 4193060"/>
                  <a:gd name="connsiteY45" fmla="*/ 1837038 h 4934465"/>
                  <a:gd name="connsiteX46" fmla="*/ 2636109 w 4193060"/>
                  <a:gd name="connsiteY46" fmla="*/ 1960605 h 4934465"/>
                  <a:gd name="connsiteX47" fmla="*/ 3179806 w 4193060"/>
                  <a:gd name="connsiteY47" fmla="*/ 1861752 h 4934465"/>
                  <a:gd name="connsiteX48" fmla="*/ 3459892 w 4193060"/>
                  <a:gd name="connsiteY48" fmla="*/ 1787611 h 4934465"/>
                  <a:gd name="connsiteX49" fmla="*/ 3937687 w 4193060"/>
                  <a:gd name="connsiteY49" fmla="*/ 1696995 h 4934465"/>
                  <a:gd name="connsiteX50" fmla="*/ 4118919 w 4193060"/>
                  <a:gd name="connsiteY50" fmla="*/ 1631092 h 4934465"/>
                  <a:gd name="connsiteX51" fmla="*/ 4127157 w 4193060"/>
                  <a:gd name="connsiteY51" fmla="*/ 1540476 h 4934465"/>
                  <a:gd name="connsiteX52" fmla="*/ 4053017 w 4193060"/>
                  <a:gd name="connsiteY52" fmla="*/ 1112108 h 4934465"/>
                  <a:gd name="connsiteX53" fmla="*/ 3599936 w 4193060"/>
                  <a:gd name="connsiteY53" fmla="*/ 906162 h 4934465"/>
                  <a:gd name="connsiteX54" fmla="*/ 3319849 w 4193060"/>
                  <a:gd name="connsiteY54" fmla="*/ 774357 h 4934465"/>
                  <a:gd name="connsiteX55" fmla="*/ 3146855 w 4193060"/>
                  <a:gd name="connsiteY55" fmla="*/ 436606 h 4934465"/>
                  <a:gd name="connsiteX56" fmla="*/ 2973860 w 4193060"/>
                  <a:gd name="connsiteY56" fmla="*/ 98854 h 4934465"/>
                  <a:gd name="connsiteX57" fmla="*/ 2627871 w 4193060"/>
                  <a:gd name="connsiteY57" fmla="*/ 0 h 4934465"/>
                  <a:gd name="connsiteX0" fmla="*/ 2627871 w 4193060"/>
                  <a:gd name="connsiteY0" fmla="*/ 0 h 4934465"/>
                  <a:gd name="connsiteX1" fmla="*/ 1845276 w 4193060"/>
                  <a:gd name="connsiteY1" fmla="*/ 494270 h 4934465"/>
                  <a:gd name="connsiteX2" fmla="*/ 1622855 w 4193060"/>
                  <a:gd name="connsiteY2" fmla="*/ 799070 h 4934465"/>
                  <a:gd name="connsiteX3" fmla="*/ 1968844 w 4193060"/>
                  <a:gd name="connsiteY3" fmla="*/ 1005016 h 4934465"/>
                  <a:gd name="connsiteX4" fmla="*/ 2520779 w 4193060"/>
                  <a:gd name="connsiteY4" fmla="*/ 1169773 h 4934465"/>
                  <a:gd name="connsiteX5" fmla="*/ 2487828 w 4193060"/>
                  <a:gd name="connsiteY5" fmla="*/ 1400433 h 4934465"/>
                  <a:gd name="connsiteX6" fmla="*/ 1911179 w 4193060"/>
                  <a:gd name="connsiteY6" fmla="*/ 1482811 h 4934465"/>
                  <a:gd name="connsiteX7" fmla="*/ 1449860 w 4193060"/>
                  <a:gd name="connsiteY7" fmla="*/ 1664043 h 4934465"/>
                  <a:gd name="connsiteX8" fmla="*/ 1095633 w 4193060"/>
                  <a:gd name="connsiteY8" fmla="*/ 1705233 h 4934465"/>
                  <a:gd name="connsiteX9" fmla="*/ 873211 w 4193060"/>
                  <a:gd name="connsiteY9" fmla="*/ 1614616 h 4934465"/>
                  <a:gd name="connsiteX10" fmla="*/ 683741 w 4193060"/>
                  <a:gd name="connsiteY10" fmla="*/ 1408670 h 4934465"/>
                  <a:gd name="connsiteX11" fmla="*/ 345990 w 4193060"/>
                  <a:gd name="connsiteY11" fmla="*/ 1408670 h 4934465"/>
                  <a:gd name="connsiteX12" fmla="*/ 362465 w 4193060"/>
                  <a:gd name="connsiteY12" fmla="*/ 1696995 h 4934465"/>
                  <a:gd name="connsiteX13" fmla="*/ 477795 w 4193060"/>
                  <a:gd name="connsiteY13" fmla="*/ 2034746 h 4934465"/>
                  <a:gd name="connsiteX14" fmla="*/ 238898 w 4193060"/>
                  <a:gd name="connsiteY14" fmla="*/ 2265406 h 4934465"/>
                  <a:gd name="connsiteX15" fmla="*/ 0 w 4193060"/>
                  <a:gd name="connsiteY15" fmla="*/ 2388973 h 4934465"/>
                  <a:gd name="connsiteX16" fmla="*/ 98855 w 4193060"/>
                  <a:gd name="connsiteY16" fmla="*/ 2611395 h 4934465"/>
                  <a:gd name="connsiteX17" fmla="*/ 535460 w 4193060"/>
                  <a:gd name="connsiteY17" fmla="*/ 2825579 h 4934465"/>
                  <a:gd name="connsiteX18" fmla="*/ 1186249 w 4193060"/>
                  <a:gd name="connsiteY18" fmla="*/ 2982098 h 4934465"/>
                  <a:gd name="connsiteX19" fmla="*/ 1672282 w 4193060"/>
                  <a:gd name="connsiteY19" fmla="*/ 3188043 h 4934465"/>
                  <a:gd name="connsiteX20" fmla="*/ 1968844 w 4193060"/>
                  <a:gd name="connsiteY20" fmla="*/ 3361038 h 4934465"/>
                  <a:gd name="connsiteX21" fmla="*/ 1812325 w 4193060"/>
                  <a:gd name="connsiteY21" fmla="*/ 3690552 h 4934465"/>
                  <a:gd name="connsiteX22" fmla="*/ 2010033 w 4193060"/>
                  <a:gd name="connsiteY22" fmla="*/ 3954162 h 4934465"/>
                  <a:gd name="connsiteX23" fmla="*/ 2504303 w 4193060"/>
                  <a:gd name="connsiteY23" fmla="*/ 3987114 h 4934465"/>
                  <a:gd name="connsiteX24" fmla="*/ 3262184 w 4193060"/>
                  <a:gd name="connsiteY24" fmla="*/ 4209535 h 4934465"/>
                  <a:gd name="connsiteX25" fmla="*/ 3789406 w 4193060"/>
                  <a:gd name="connsiteY25" fmla="*/ 4934465 h 4934465"/>
                  <a:gd name="connsiteX26" fmla="*/ 4193060 w 4193060"/>
                  <a:gd name="connsiteY26" fmla="*/ 4802660 h 4934465"/>
                  <a:gd name="connsiteX27" fmla="*/ 4102444 w 4193060"/>
                  <a:gd name="connsiteY27" fmla="*/ 4201298 h 4934465"/>
                  <a:gd name="connsiteX28" fmla="*/ 3871784 w 4193060"/>
                  <a:gd name="connsiteY28" fmla="*/ 4069492 h 4934465"/>
                  <a:gd name="connsiteX29" fmla="*/ 3698790 w 4193060"/>
                  <a:gd name="connsiteY29" fmla="*/ 3937687 h 4934465"/>
                  <a:gd name="connsiteX30" fmla="*/ 3402228 w 4193060"/>
                  <a:gd name="connsiteY30" fmla="*/ 3756454 h 4934465"/>
                  <a:gd name="connsiteX31" fmla="*/ 3015049 w 4193060"/>
                  <a:gd name="connsiteY31" fmla="*/ 3583460 h 4934465"/>
                  <a:gd name="connsiteX32" fmla="*/ 2677298 w 4193060"/>
                  <a:gd name="connsiteY32" fmla="*/ 3369276 h 4934465"/>
                  <a:gd name="connsiteX33" fmla="*/ 2232455 w 4193060"/>
                  <a:gd name="connsiteY33" fmla="*/ 3130379 h 4934465"/>
                  <a:gd name="connsiteX34" fmla="*/ 2001795 w 4193060"/>
                  <a:gd name="connsiteY34" fmla="*/ 2990335 h 4934465"/>
                  <a:gd name="connsiteX35" fmla="*/ 1622854 w 4193060"/>
                  <a:gd name="connsiteY35" fmla="*/ 2833816 h 4934465"/>
                  <a:gd name="connsiteX36" fmla="*/ 1433384 w 4193060"/>
                  <a:gd name="connsiteY36" fmla="*/ 2767914 h 4934465"/>
                  <a:gd name="connsiteX37" fmla="*/ 1169773 w 4193060"/>
                  <a:gd name="connsiteY37" fmla="*/ 2734962 h 4934465"/>
                  <a:gd name="connsiteX38" fmla="*/ 856736 w 4193060"/>
                  <a:gd name="connsiteY38" fmla="*/ 2685535 h 4934465"/>
                  <a:gd name="connsiteX39" fmla="*/ 700217 w 4193060"/>
                  <a:gd name="connsiteY39" fmla="*/ 2537254 h 4934465"/>
                  <a:gd name="connsiteX40" fmla="*/ 799071 w 4193060"/>
                  <a:gd name="connsiteY40" fmla="*/ 2257168 h 4934465"/>
                  <a:gd name="connsiteX41" fmla="*/ 1013255 w 4193060"/>
                  <a:gd name="connsiteY41" fmla="*/ 2092411 h 4934465"/>
                  <a:gd name="connsiteX42" fmla="*/ 1416909 w 4193060"/>
                  <a:gd name="connsiteY42" fmla="*/ 1968844 h 4934465"/>
                  <a:gd name="connsiteX43" fmla="*/ 1960606 w 4193060"/>
                  <a:gd name="connsiteY43" fmla="*/ 1993557 h 4934465"/>
                  <a:gd name="connsiteX44" fmla="*/ 2125363 w 4193060"/>
                  <a:gd name="connsiteY44" fmla="*/ 1861752 h 4934465"/>
                  <a:gd name="connsiteX45" fmla="*/ 2323071 w 4193060"/>
                  <a:gd name="connsiteY45" fmla="*/ 1837038 h 4934465"/>
                  <a:gd name="connsiteX46" fmla="*/ 2636109 w 4193060"/>
                  <a:gd name="connsiteY46" fmla="*/ 1960605 h 4934465"/>
                  <a:gd name="connsiteX47" fmla="*/ 3179806 w 4193060"/>
                  <a:gd name="connsiteY47" fmla="*/ 1861752 h 4934465"/>
                  <a:gd name="connsiteX48" fmla="*/ 3459892 w 4193060"/>
                  <a:gd name="connsiteY48" fmla="*/ 1787611 h 4934465"/>
                  <a:gd name="connsiteX49" fmla="*/ 3937687 w 4193060"/>
                  <a:gd name="connsiteY49" fmla="*/ 1696995 h 4934465"/>
                  <a:gd name="connsiteX50" fmla="*/ 4118919 w 4193060"/>
                  <a:gd name="connsiteY50" fmla="*/ 1631092 h 4934465"/>
                  <a:gd name="connsiteX51" fmla="*/ 4127157 w 4193060"/>
                  <a:gd name="connsiteY51" fmla="*/ 1540476 h 4934465"/>
                  <a:gd name="connsiteX52" fmla="*/ 4053017 w 4193060"/>
                  <a:gd name="connsiteY52" fmla="*/ 1112108 h 4934465"/>
                  <a:gd name="connsiteX53" fmla="*/ 3599936 w 4193060"/>
                  <a:gd name="connsiteY53" fmla="*/ 906162 h 4934465"/>
                  <a:gd name="connsiteX54" fmla="*/ 3319849 w 4193060"/>
                  <a:gd name="connsiteY54" fmla="*/ 774357 h 4934465"/>
                  <a:gd name="connsiteX55" fmla="*/ 3146855 w 4193060"/>
                  <a:gd name="connsiteY55" fmla="*/ 436606 h 4934465"/>
                  <a:gd name="connsiteX56" fmla="*/ 2973860 w 4193060"/>
                  <a:gd name="connsiteY56" fmla="*/ 98854 h 4934465"/>
                  <a:gd name="connsiteX57" fmla="*/ 2627871 w 4193060"/>
                  <a:gd name="connsiteY57" fmla="*/ 0 h 4934465"/>
                  <a:gd name="connsiteX0" fmla="*/ 2627871 w 4193060"/>
                  <a:gd name="connsiteY0" fmla="*/ 0 h 4934465"/>
                  <a:gd name="connsiteX1" fmla="*/ 1845276 w 4193060"/>
                  <a:gd name="connsiteY1" fmla="*/ 494270 h 4934465"/>
                  <a:gd name="connsiteX2" fmla="*/ 1622855 w 4193060"/>
                  <a:gd name="connsiteY2" fmla="*/ 799070 h 4934465"/>
                  <a:gd name="connsiteX3" fmla="*/ 1968844 w 4193060"/>
                  <a:gd name="connsiteY3" fmla="*/ 1005016 h 4934465"/>
                  <a:gd name="connsiteX4" fmla="*/ 2520779 w 4193060"/>
                  <a:gd name="connsiteY4" fmla="*/ 1169773 h 4934465"/>
                  <a:gd name="connsiteX5" fmla="*/ 2487828 w 4193060"/>
                  <a:gd name="connsiteY5" fmla="*/ 1400433 h 4934465"/>
                  <a:gd name="connsiteX6" fmla="*/ 1911179 w 4193060"/>
                  <a:gd name="connsiteY6" fmla="*/ 1482811 h 4934465"/>
                  <a:gd name="connsiteX7" fmla="*/ 1449860 w 4193060"/>
                  <a:gd name="connsiteY7" fmla="*/ 1664043 h 4934465"/>
                  <a:gd name="connsiteX8" fmla="*/ 1095633 w 4193060"/>
                  <a:gd name="connsiteY8" fmla="*/ 1705233 h 4934465"/>
                  <a:gd name="connsiteX9" fmla="*/ 873211 w 4193060"/>
                  <a:gd name="connsiteY9" fmla="*/ 1614616 h 4934465"/>
                  <a:gd name="connsiteX10" fmla="*/ 683741 w 4193060"/>
                  <a:gd name="connsiteY10" fmla="*/ 1408670 h 4934465"/>
                  <a:gd name="connsiteX11" fmla="*/ 345990 w 4193060"/>
                  <a:gd name="connsiteY11" fmla="*/ 1408670 h 4934465"/>
                  <a:gd name="connsiteX12" fmla="*/ 362465 w 4193060"/>
                  <a:gd name="connsiteY12" fmla="*/ 1696995 h 4934465"/>
                  <a:gd name="connsiteX13" fmla="*/ 477795 w 4193060"/>
                  <a:gd name="connsiteY13" fmla="*/ 2034746 h 4934465"/>
                  <a:gd name="connsiteX14" fmla="*/ 238898 w 4193060"/>
                  <a:gd name="connsiteY14" fmla="*/ 2265406 h 4934465"/>
                  <a:gd name="connsiteX15" fmla="*/ 0 w 4193060"/>
                  <a:gd name="connsiteY15" fmla="*/ 2388973 h 4934465"/>
                  <a:gd name="connsiteX16" fmla="*/ 98855 w 4193060"/>
                  <a:gd name="connsiteY16" fmla="*/ 2611395 h 4934465"/>
                  <a:gd name="connsiteX17" fmla="*/ 535460 w 4193060"/>
                  <a:gd name="connsiteY17" fmla="*/ 2825579 h 4934465"/>
                  <a:gd name="connsiteX18" fmla="*/ 1186249 w 4193060"/>
                  <a:gd name="connsiteY18" fmla="*/ 2982098 h 4934465"/>
                  <a:gd name="connsiteX19" fmla="*/ 1672282 w 4193060"/>
                  <a:gd name="connsiteY19" fmla="*/ 3188043 h 4934465"/>
                  <a:gd name="connsiteX20" fmla="*/ 1968844 w 4193060"/>
                  <a:gd name="connsiteY20" fmla="*/ 3361038 h 4934465"/>
                  <a:gd name="connsiteX21" fmla="*/ 1812325 w 4193060"/>
                  <a:gd name="connsiteY21" fmla="*/ 3690552 h 4934465"/>
                  <a:gd name="connsiteX22" fmla="*/ 2010033 w 4193060"/>
                  <a:gd name="connsiteY22" fmla="*/ 3954162 h 4934465"/>
                  <a:gd name="connsiteX23" fmla="*/ 2504303 w 4193060"/>
                  <a:gd name="connsiteY23" fmla="*/ 3987114 h 4934465"/>
                  <a:gd name="connsiteX24" fmla="*/ 3262184 w 4193060"/>
                  <a:gd name="connsiteY24" fmla="*/ 4209535 h 4934465"/>
                  <a:gd name="connsiteX25" fmla="*/ 3789406 w 4193060"/>
                  <a:gd name="connsiteY25" fmla="*/ 4934465 h 4934465"/>
                  <a:gd name="connsiteX26" fmla="*/ 4193060 w 4193060"/>
                  <a:gd name="connsiteY26" fmla="*/ 4802660 h 4934465"/>
                  <a:gd name="connsiteX27" fmla="*/ 4160109 w 4193060"/>
                  <a:gd name="connsiteY27" fmla="*/ 4201298 h 4934465"/>
                  <a:gd name="connsiteX28" fmla="*/ 3871784 w 4193060"/>
                  <a:gd name="connsiteY28" fmla="*/ 4069492 h 4934465"/>
                  <a:gd name="connsiteX29" fmla="*/ 3698790 w 4193060"/>
                  <a:gd name="connsiteY29" fmla="*/ 3937687 h 4934465"/>
                  <a:gd name="connsiteX30" fmla="*/ 3402228 w 4193060"/>
                  <a:gd name="connsiteY30" fmla="*/ 3756454 h 4934465"/>
                  <a:gd name="connsiteX31" fmla="*/ 3015049 w 4193060"/>
                  <a:gd name="connsiteY31" fmla="*/ 3583460 h 4934465"/>
                  <a:gd name="connsiteX32" fmla="*/ 2677298 w 4193060"/>
                  <a:gd name="connsiteY32" fmla="*/ 3369276 h 4934465"/>
                  <a:gd name="connsiteX33" fmla="*/ 2232455 w 4193060"/>
                  <a:gd name="connsiteY33" fmla="*/ 3130379 h 4934465"/>
                  <a:gd name="connsiteX34" fmla="*/ 2001795 w 4193060"/>
                  <a:gd name="connsiteY34" fmla="*/ 2990335 h 4934465"/>
                  <a:gd name="connsiteX35" fmla="*/ 1622854 w 4193060"/>
                  <a:gd name="connsiteY35" fmla="*/ 2833816 h 4934465"/>
                  <a:gd name="connsiteX36" fmla="*/ 1433384 w 4193060"/>
                  <a:gd name="connsiteY36" fmla="*/ 2767914 h 4934465"/>
                  <a:gd name="connsiteX37" fmla="*/ 1169773 w 4193060"/>
                  <a:gd name="connsiteY37" fmla="*/ 2734962 h 4934465"/>
                  <a:gd name="connsiteX38" fmla="*/ 856736 w 4193060"/>
                  <a:gd name="connsiteY38" fmla="*/ 2685535 h 4934465"/>
                  <a:gd name="connsiteX39" fmla="*/ 700217 w 4193060"/>
                  <a:gd name="connsiteY39" fmla="*/ 2537254 h 4934465"/>
                  <a:gd name="connsiteX40" fmla="*/ 799071 w 4193060"/>
                  <a:gd name="connsiteY40" fmla="*/ 2257168 h 4934465"/>
                  <a:gd name="connsiteX41" fmla="*/ 1013255 w 4193060"/>
                  <a:gd name="connsiteY41" fmla="*/ 2092411 h 4934465"/>
                  <a:gd name="connsiteX42" fmla="*/ 1416909 w 4193060"/>
                  <a:gd name="connsiteY42" fmla="*/ 1968844 h 4934465"/>
                  <a:gd name="connsiteX43" fmla="*/ 1960606 w 4193060"/>
                  <a:gd name="connsiteY43" fmla="*/ 1993557 h 4934465"/>
                  <a:gd name="connsiteX44" fmla="*/ 2125363 w 4193060"/>
                  <a:gd name="connsiteY44" fmla="*/ 1861752 h 4934465"/>
                  <a:gd name="connsiteX45" fmla="*/ 2323071 w 4193060"/>
                  <a:gd name="connsiteY45" fmla="*/ 1837038 h 4934465"/>
                  <a:gd name="connsiteX46" fmla="*/ 2636109 w 4193060"/>
                  <a:gd name="connsiteY46" fmla="*/ 1960605 h 4934465"/>
                  <a:gd name="connsiteX47" fmla="*/ 3179806 w 4193060"/>
                  <a:gd name="connsiteY47" fmla="*/ 1861752 h 4934465"/>
                  <a:gd name="connsiteX48" fmla="*/ 3459892 w 4193060"/>
                  <a:gd name="connsiteY48" fmla="*/ 1787611 h 4934465"/>
                  <a:gd name="connsiteX49" fmla="*/ 3937687 w 4193060"/>
                  <a:gd name="connsiteY49" fmla="*/ 1696995 h 4934465"/>
                  <a:gd name="connsiteX50" fmla="*/ 4118919 w 4193060"/>
                  <a:gd name="connsiteY50" fmla="*/ 1631092 h 4934465"/>
                  <a:gd name="connsiteX51" fmla="*/ 4127157 w 4193060"/>
                  <a:gd name="connsiteY51" fmla="*/ 1540476 h 4934465"/>
                  <a:gd name="connsiteX52" fmla="*/ 4053017 w 4193060"/>
                  <a:gd name="connsiteY52" fmla="*/ 1112108 h 4934465"/>
                  <a:gd name="connsiteX53" fmla="*/ 3599936 w 4193060"/>
                  <a:gd name="connsiteY53" fmla="*/ 906162 h 4934465"/>
                  <a:gd name="connsiteX54" fmla="*/ 3319849 w 4193060"/>
                  <a:gd name="connsiteY54" fmla="*/ 774357 h 4934465"/>
                  <a:gd name="connsiteX55" fmla="*/ 3146855 w 4193060"/>
                  <a:gd name="connsiteY55" fmla="*/ 436606 h 4934465"/>
                  <a:gd name="connsiteX56" fmla="*/ 2973860 w 4193060"/>
                  <a:gd name="connsiteY56" fmla="*/ 98854 h 4934465"/>
                  <a:gd name="connsiteX57" fmla="*/ 2627871 w 4193060"/>
                  <a:gd name="connsiteY57" fmla="*/ 0 h 49344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4193060" h="4934465">
                    <a:moveTo>
                      <a:pt x="2627871" y="0"/>
                    </a:moveTo>
                    <a:lnTo>
                      <a:pt x="1845276" y="494270"/>
                    </a:lnTo>
                    <a:lnTo>
                      <a:pt x="1622855" y="799070"/>
                    </a:lnTo>
                    <a:lnTo>
                      <a:pt x="1968844" y="1005016"/>
                    </a:lnTo>
                    <a:lnTo>
                      <a:pt x="2520779" y="1169773"/>
                    </a:lnTo>
                    <a:lnTo>
                      <a:pt x="2487828" y="1400433"/>
                    </a:lnTo>
                    <a:lnTo>
                      <a:pt x="1911179" y="1482811"/>
                    </a:lnTo>
                    <a:lnTo>
                      <a:pt x="1449860" y="1664043"/>
                    </a:lnTo>
                    <a:lnTo>
                      <a:pt x="1095633" y="1705233"/>
                    </a:lnTo>
                    <a:lnTo>
                      <a:pt x="873211" y="1614616"/>
                    </a:lnTo>
                    <a:lnTo>
                      <a:pt x="683741" y="1408670"/>
                    </a:lnTo>
                    <a:lnTo>
                      <a:pt x="345990" y="1408670"/>
                    </a:lnTo>
                    <a:lnTo>
                      <a:pt x="362465" y="1696995"/>
                    </a:lnTo>
                    <a:lnTo>
                      <a:pt x="477795" y="2034746"/>
                    </a:lnTo>
                    <a:lnTo>
                      <a:pt x="238898" y="2265406"/>
                    </a:lnTo>
                    <a:lnTo>
                      <a:pt x="0" y="2388973"/>
                    </a:lnTo>
                    <a:lnTo>
                      <a:pt x="98855" y="2611395"/>
                    </a:lnTo>
                    <a:lnTo>
                      <a:pt x="535460" y="2825579"/>
                    </a:lnTo>
                    <a:lnTo>
                      <a:pt x="1186249" y="2982098"/>
                    </a:lnTo>
                    <a:lnTo>
                      <a:pt x="1672282" y="3188043"/>
                    </a:lnTo>
                    <a:lnTo>
                      <a:pt x="1968844" y="3361038"/>
                    </a:lnTo>
                    <a:lnTo>
                      <a:pt x="1812325" y="3690552"/>
                    </a:lnTo>
                    <a:lnTo>
                      <a:pt x="2010033" y="3954162"/>
                    </a:lnTo>
                    <a:lnTo>
                      <a:pt x="2504303" y="3987114"/>
                    </a:lnTo>
                    <a:lnTo>
                      <a:pt x="3262184" y="4209535"/>
                    </a:lnTo>
                    <a:lnTo>
                      <a:pt x="3789406" y="4934465"/>
                    </a:lnTo>
                    <a:lnTo>
                      <a:pt x="4193060" y="4802660"/>
                    </a:lnTo>
                    <a:lnTo>
                      <a:pt x="4160109" y="4201298"/>
                    </a:lnTo>
                    <a:cubicBezTo>
                      <a:pt x="4069493" y="4140887"/>
                      <a:pt x="3962400" y="4129903"/>
                      <a:pt x="3871784" y="4069492"/>
                    </a:cubicBezTo>
                    <a:lnTo>
                      <a:pt x="3698790" y="3937687"/>
                    </a:lnTo>
                    <a:cubicBezTo>
                      <a:pt x="3597190" y="3891006"/>
                      <a:pt x="3503828" y="3803135"/>
                      <a:pt x="3402228" y="3756454"/>
                    </a:cubicBezTo>
                    <a:lnTo>
                      <a:pt x="3015049" y="3583460"/>
                    </a:lnTo>
                    <a:lnTo>
                      <a:pt x="2677298" y="3369276"/>
                    </a:lnTo>
                    <a:lnTo>
                      <a:pt x="2232455" y="3130379"/>
                    </a:lnTo>
                    <a:cubicBezTo>
                      <a:pt x="2139093" y="3083698"/>
                      <a:pt x="2095157" y="3037016"/>
                      <a:pt x="2001795" y="2990335"/>
                    </a:cubicBezTo>
                    <a:lnTo>
                      <a:pt x="1622854" y="2833816"/>
                    </a:lnTo>
                    <a:cubicBezTo>
                      <a:pt x="1534984" y="2814595"/>
                      <a:pt x="1521254" y="2787135"/>
                      <a:pt x="1433384" y="2767914"/>
                    </a:cubicBezTo>
                    <a:lnTo>
                      <a:pt x="1169773" y="2734962"/>
                    </a:lnTo>
                    <a:lnTo>
                      <a:pt x="856736" y="2685535"/>
                    </a:lnTo>
                    <a:lnTo>
                      <a:pt x="700217" y="2537254"/>
                    </a:lnTo>
                    <a:lnTo>
                      <a:pt x="799071" y="2257168"/>
                    </a:lnTo>
                    <a:cubicBezTo>
                      <a:pt x="914401" y="2207741"/>
                      <a:pt x="897925" y="2141838"/>
                      <a:pt x="1013255" y="2092411"/>
                    </a:cubicBezTo>
                    <a:lnTo>
                      <a:pt x="1416909" y="1968844"/>
                    </a:lnTo>
                    <a:lnTo>
                      <a:pt x="1960606" y="1993557"/>
                    </a:lnTo>
                    <a:cubicBezTo>
                      <a:pt x="2078682" y="1968843"/>
                      <a:pt x="2077309" y="1902941"/>
                      <a:pt x="2125363" y="1861752"/>
                    </a:cubicBezTo>
                    <a:cubicBezTo>
                      <a:pt x="2173417" y="1820563"/>
                      <a:pt x="2237947" y="1820563"/>
                      <a:pt x="2323071" y="1837038"/>
                    </a:cubicBezTo>
                    <a:cubicBezTo>
                      <a:pt x="2408195" y="1853513"/>
                      <a:pt x="2500185" y="1956486"/>
                      <a:pt x="2636109" y="1960605"/>
                    </a:cubicBezTo>
                    <a:cubicBezTo>
                      <a:pt x="2803612" y="1927654"/>
                      <a:pt x="3012303" y="1894703"/>
                      <a:pt x="3179806" y="1861752"/>
                    </a:cubicBezTo>
                    <a:lnTo>
                      <a:pt x="3459892" y="1787611"/>
                    </a:lnTo>
                    <a:cubicBezTo>
                      <a:pt x="3605427" y="1757406"/>
                      <a:pt x="3792152" y="1727200"/>
                      <a:pt x="3937687" y="1696995"/>
                    </a:cubicBezTo>
                    <a:lnTo>
                      <a:pt x="4118919" y="1631092"/>
                    </a:lnTo>
                    <a:lnTo>
                      <a:pt x="4127157" y="1540476"/>
                    </a:lnTo>
                    <a:lnTo>
                      <a:pt x="4053017" y="1112108"/>
                    </a:lnTo>
                    <a:lnTo>
                      <a:pt x="3599936" y="906162"/>
                    </a:lnTo>
                    <a:lnTo>
                      <a:pt x="3319849" y="774357"/>
                    </a:lnTo>
                    <a:lnTo>
                      <a:pt x="3146855" y="436606"/>
                    </a:lnTo>
                    <a:lnTo>
                      <a:pt x="2973860" y="98854"/>
                    </a:lnTo>
                    <a:lnTo>
                      <a:pt x="2627871" y="0"/>
                    </a:lnTo>
                    <a:close/>
                  </a:path>
                </a:pathLst>
              </a:custGeom>
              <a:solidFill>
                <a:srgbClr val="FF9900">
                  <a:alpha val="40000"/>
                </a:srgb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 name="Freeform 2"/>
              <p:cNvSpPr/>
              <p:nvPr/>
            </p:nvSpPr>
            <p:spPr>
              <a:xfrm>
                <a:off x="345989" y="2454876"/>
                <a:ext cx="2718487" cy="980302"/>
              </a:xfrm>
              <a:custGeom>
                <a:avLst/>
                <a:gdLst>
                  <a:gd name="connsiteX0" fmla="*/ 2718487 w 2718487"/>
                  <a:gd name="connsiteY0" fmla="*/ 148281 h 980302"/>
                  <a:gd name="connsiteX1" fmla="*/ 2718487 w 2718487"/>
                  <a:gd name="connsiteY1" fmla="*/ 148281 h 980302"/>
                  <a:gd name="connsiteX2" fmla="*/ 2430162 w 2718487"/>
                  <a:gd name="connsiteY2" fmla="*/ 378940 h 980302"/>
                  <a:gd name="connsiteX3" fmla="*/ 2537254 w 2718487"/>
                  <a:gd name="connsiteY3" fmla="*/ 691978 h 980302"/>
                  <a:gd name="connsiteX4" fmla="*/ 2306595 w 2718487"/>
                  <a:gd name="connsiteY4" fmla="*/ 724929 h 980302"/>
                  <a:gd name="connsiteX5" fmla="*/ 2166552 w 2718487"/>
                  <a:gd name="connsiteY5" fmla="*/ 650789 h 980302"/>
                  <a:gd name="connsiteX6" fmla="*/ 1985319 w 2718487"/>
                  <a:gd name="connsiteY6" fmla="*/ 494270 h 980302"/>
                  <a:gd name="connsiteX7" fmla="*/ 1886465 w 2718487"/>
                  <a:gd name="connsiteY7" fmla="*/ 568410 h 980302"/>
                  <a:gd name="connsiteX8" fmla="*/ 1746422 w 2718487"/>
                  <a:gd name="connsiteY8" fmla="*/ 881448 h 980302"/>
                  <a:gd name="connsiteX9" fmla="*/ 1573427 w 2718487"/>
                  <a:gd name="connsiteY9" fmla="*/ 963827 h 980302"/>
                  <a:gd name="connsiteX10" fmla="*/ 1449860 w 2718487"/>
                  <a:gd name="connsiteY10" fmla="*/ 889686 h 980302"/>
                  <a:gd name="connsiteX11" fmla="*/ 1293341 w 2718487"/>
                  <a:gd name="connsiteY11" fmla="*/ 906162 h 980302"/>
                  <a:gd name="connsiteX12" fmla="*/ 1153297 w 2718487"/>
                  <a:gd name="connsiteY12" fmla="*/ 980302 h 980302"/>
                  <a:gd name="connsiteX13" fmla="*/ 1079157 w 2718487"/>
                  <a:gd name="connsiteY13" fmla="*/ 708454 h 980302"/>
                  <a:gd name="connsiteX14" fmla="*/ 856735 w 2718487"/>
                  <a:gd name="connsiteY14" fmla="*/ 642551 h 980302"/>
                  <a:gd name="connsiteX15" fmla="*/ 617838 w 2718487"/>
                  <a:gd name="connsiteY15" fmla="*/ 642551 h 980302"/>
                  <a:gd name="connsiteX16" fmla="*/ 255373 w 2718487"/>
                  <a:gd name="connsiteY16" fmla="*/ 593124 h 980302"/>
                  <a:gd name="connsiteX17" fmla="*/ 0 w 2718487"/>
                  <a:gd name="connsiteY17" fmla="*/ 527221 h 980302"/>
                  <a:gd name="connsiteX18" fmla="*/ 123568 w 2718487"/>
                  <a:gd name="connsiteY18" fmla="*/ 378940 h 980302"/>
                  <a:gd name="connsiteX19" fmla="*/ 576649 w 2718487"/>
                  <a:gd name="connsiteY19" fmla="*/ 378940 h 980302"/>
                  <a:gd name="connsiteX20" fmla="*/ 667265 w 2718487"/>
                  <a:gd name="connsiteY20" fmla="*/ 387178 h 980302"/>
                  <a:gd name="connsiteX21" fmla="*/ 691979 w 2718487"/>
                  <a:gd name="connsiteY21" fmla="*/ 395416 h 980302"/>
                  <a:gd name="connsiteX22" fmla="*/ 1103870 w 2718487"/>
                  <a:gd name="connsiteY22" fmla="*/ 354227 h 980302"/>
                  <a:gd name="connsiteX23" fmla="*/ 1227438 w 2718487"/>
                  <a:gd name="connsiteY23" fmla="*/ 255373 h 980302"/>
                  <a:gd name="connsiteX24" fmla="*/ 1210962 w 2718487"/>
                  <a:gd name="connsiteY24" fmla="*/ 98854 h 980302"/>
                  <a:gd name="connsiteX25" fmla="*/ 1392195 w 2718487"/>
                  <a:gd name="connsiteY25" fmla="*/ 115329 h 980302"/>
                  <a:gd name="connsiteX26" fmla="*/ 1589903 w 2718487"/>
                  <a:gd name="connsiteY26" fmla="*/ 214183 h 980302"/>
                  <a:gd name="connsiteX27" fmla="*/ 1894703 w 2718487"/>
                  <a:gd name="connsiteY27" fmla="*/ 90616 h 980302"/>
                  <a:gd name="connsiteX28" fmla="*/ 2026508 w 2718487"/>
                  <a:gd name="connsiteY28" fmla="*/ 148281 h 980302"/>
                  <a:gd name="connsiteX29" fmla="*/ 2141838 w 2718487"/>
                  <a:gd name="connsiteY29" fmla="*/ 205946 h 980302"/>
                  <a:gd name="connsiteX30" fmla="*/ 2298357 w 2718487"/>
                  <a:gd name="connsiteY30" fmla="*/ 74140 h 980302"/>
                  <a:gd name="connsiteX31" fmla="*/ 2430162 w 2718487"/>
                  <a:gd name="connsiteY31" fmla="*/ 0 h 980302"/>
                  <a:gd name="connsiteX32" fmla="*/ 2611395 w 2718487"/>
                  <a:gd name="connsiteY32" fmla="*/ 24713 h 980302"/>
                  <a:gd name="connsiteX33" fmla="*/ 2685535 w 2718487"/>
                  <a:gd name="connsiteY33" fmla="*/ 74140 h 980302"/>
                  <a:gd name="connsiteX34" fmla="*/ 2718487 w 2718487"/>
                  <a:gd name="connsiteY34" fmla="*/ 148281 h 9803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2718487" h="980302">
                    <a:moveTo>
                      <a:pt x="2718487" y="148281"/>
                    </a:moveTo>
                    <a:lnTo>
                      <a:pt x="2718487" y="148281"/>
                    </a:lnTo>
                    <a:lnTo>
                      <a:pt x="2430162" y="378940"/>
                    </a:lnTo>
                    <a:lnTo>
                      <a:pt x="2537254" y="691978"/>
                    </a:lnTo>
                    <a:lnTo>
                      <a:pt x="2306595" y="724929"/>
                    </a:lnTo>
                    <a:lnTo>
                      <a:pt x="2166552" y="650789"/>
                    </a:lnTo>
                    <a:lnTo>
                      <a:pt x="1985319" y="494270"/>
                    </a:lnTo>
                    <a:lnTo>
                      <a:pt x="1886465" y="568410"/>
                    </a:lnTo>
                    <a:lnTo>
                      <a:pt x="1746422" y="881448"/>
                    </a:lnTo>
                    <a:lnTo>
                      <a:pt x="1573427" y="963827"/>
                    </a:lnTo>
                    <a:lnTo>
                      <a:pt x="1449860" y="889686"/>
                    </a:lnTo>
                    <a:lnTo>
                      <a:pt x="1293341" y="906162"/>
                    </a:lnTo>
                    <a:lnTo>
                      <a:pt x="1153297" y="980302"/>
                    </a:lnTo>
                    <a:lnTo>
                      <a:pt x="1079157" y="708454"/>
                    </a:lnTo>
                    <a:lnTo>
                      <a:pt x="856735" y="642551"/>
                    </a:lnTo>
                    <a:lnTo>
                      <a:pt x="617838" y="642551"/>
                    </a:lnTo>
                    <a:lnTo>
                      <a:pt x="255373" y="593124"/>
                    </a:lnTo>
                    <a:lnTo>
                      <a:pt x="0" y="527221"/>
                    </a:lnTo>
                    <a:lnTo>
                      <a:pt x="123568" y="378940"/>
                    </a:lnTo>
                    <a:lnTo>
                      <a:pt x="576649" y="378940"/>
                    </a:lnTo>
                    <a:cubicBezTo>
                      <a:pt x="606854" y="381686"/>
                      <a:pt x="637240" y="382889"/>
                      <a:pt x="667265" y="387178"/>
                    </a:cubicBezTo>
                    <a:cubicBezTo>
                      <a:pt x="675861" y="388406"/>
                      <a:pt x="691979" y="395416"/>
                      <a:pt x="691979" y="395416"/>
                    </a:cubicBezTo>
                    <a:lnTo>
                      <a:pt x="1103870" y="354227"/>
                    </a:lnTo>
                    <a:lnTo>
                      <a:pt x="1227438" y="255373"/>
                    </a:lnTo>
                    <a:lnTo>
                      <a:pt x="1210962" y="98854"/>
                    </a:lnTo>
                    <a:lnTo>
                      <a:pt x="1392195" y="115329"/>
                    </a:lnTo>
                    <a:lnTo>
                      <a:pt x="1589903" y="214183"/>
                    </a:lnTo>
                    <a:lnTo>
                      <a:pt x="1894703" y="90616"/>
                    </a:lnTo>
                    <a:lnTo>
                      <a:pt x="2026508" y="148281"/>
                    </a:lnTo>
                    <a:lnTo>
                      <a:pt x="2141838" y="205946"/>
                    </a:lnTo>
                    <a:lnTo>
                      <a:pt x="2298357" y="74140"/>
                    </a:lnTo>
                    <a:lnTo>
                      <a:pt x="2430162" y="0"/>
                    </a:lnTo>
                    <a:lnTo>
                      <a:pt x="2611395" y="24713"/>
                    </a:lnTo>
                    <a:lnTo>
                      <a:pt x="2685535" y="74140"/>
                    </a:lnTo>
                    <a:lnTo>
                      <a:pt x="2718487" y="148281"/>
                    </a:lnTo>
                    <a:close/>
                  </a:path>
                </a:pathLst>
              </a:custGeom>
              <a:solidFill>
                <a:srgbClr val="FF9900">
                  <a:alpha val="40000"/>
                </a:srgb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4" name="Freeform 3"/>
              <p:cNvSpPr/>
              <p:nvPr/>
            </p:nvSpPr>
            <p:spPr>
              <a:xfrm>
                <a:off x="1235676" y="3649362"/>
                <a:ext cx="1342767" cy="675503"/>
              </a:xfrm>
              <a:custGeom>
                <a:avLst/>
                <a:gdLst>
                  <a:gd name="connsiteX0" fmla="*/ 1342767 w 1342767"/>
                  <a:gd name="connsiteY0" fmla="*/ 148281 h 675503"/>
                  <a:gd name="connsiteX1" fmla="*/ 1095632 w 1342767"/>
                  <a:gd name="connsiteY1" fmla="*/ 32952 h 675503"/>
                  <a:gd name="connsiteX2" fmla="*/ 947351 w 1342767"/>
                  <a:gd name="connsiteY2" fmla="*/ 98854 h 675503"/>
                  <a:gd name="connsiteX3" fmla="*/ 807308 w 1342767"/>
                  <a:gd name="connsiteY3" fmla="*/ 98854 h 675503"/>
                  <a:gd name="connsiteX4" fmla="*/ 675502 w 1342767"/>
                  <a:gd name="connsiteY4" fmla="*/ 16476 h 675503"/>
                  <a:gd name="connsiteX5" fmla="*/ 461319 w 1342767"/>
                  <a:gd name="connsiteY5" fmla="*/ 0 h 675503"/>
                  <a:gd name="connsiteX6" fmla="*/ 222421 w 1342767"/>
                  <a:gd name="connsiteY6" fmla="*/ 90616 h 675503"/>
                  <a:gd name="connsiteX7" fmla="*/ 148281 w 1342767"/>
                  <a:gd name="connsiteY7" fmla="*/ 181233 h 675503"/>
                  <a:gd name="connsiteX8" fmla="*/ 41189 w 1342767"/>
                  <a:gd name="connsiteY8" fmla="*/ 214184 h 675503"/>
                  <a:gd name="connsiteX9" fmla="*/ 0 w 1342767"/>
                  <a:gd name="connsiteY9" fmla="*/ 313038 h 675503"/>
                  <a:gd name="connsiteX10" fmla="*/ 123567 w 1342767"/>
                  <a:gd name="connsiteY10" fmla="*/ 428368 h 675503"/>
                  <a:gd name="connsiteX11" fmla="*/ 370702 w 1342767"/>
                  <a:gd name="connsiteY11" fmla="*/ 378941 h 675503"/>
                  <a:gd name="connsiteX12" fmla="*/ 469556 w 1342767"/>
                  <a:gd name="connsiteY12" fmla="*/ 469557 h 675503"/>
                  <a:gd name="connsiteX13" fmla="*/ 659027 w 1342767"/>
                  <a:gd name="connsiteY13" fmla="*/ 395416 h 675503"/>
                  <a:gd name="connsiteX14" fmla="*/ 799070 w 1342767"/>
                  <a:gd name="connsiteY14" fmla="*/ 436606 h 675503"/>
                  <a:gd name="connsiteX15" fmla="*/ 963827 w 1342767"/>
                  <a:gd name="connsiteY15" fmla="*/ 510746 h 675503"/>
                  <a:gd name="connsiteX16" fmla="*/ 1161535 w 1342767"/>
                  <a:gd name="connsiteY16" fmla="*/ 675503 h 675503"/>
                  <a:gd name="connsiteX17" fmla="*/ 1202724 w 1342767"/>
                  <a:gd name="connsiteY17" fmla="*/ 502508 h 675503"/>
                  <a:gd name="connsiteX18" fmla="*/ 1046205 w 1342767"/>
                  <a:gd name="connsiteY18" fmla="*/ 378941 h 675503"/>
                  <a:gd name="connsiteX19" fmla="*/ 1136821 w 1342767"/>
                  <a:gd name="connsiteY19" fmla="*/ 296562 h 675503"/>
                  <a:gd name="connsiteX20" fmla="*/ 1260389 w 1342767"/>
                  <a:gd name="connsiteY20" fmla="*/ 288324 h 675503"/>
                  <a:gd name="connsiteX21" fmla="*/ 1342767 w 1342767"/>
                  <a:gd name="connsiteY21" fmla="*/ 148281 h 675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342767" h="675503">
                    <a:moveTo>
                      <a:pt x="1342767" y="148281"/>
                    </a:moveTo>
                    <a:lnTo>
                      <a:pt x="1095632" y="32952"/>
                    </a:lnTo>
                    <a:lnTo>
                      <a:pt x="947351" y="98854"/>
                    </a:lnTo>
                    <a:lnTo>
                      <a:pt x="807308" y="98854"/>
                    </a:lnTo>
                    <a:lnTo>
                      <a:pt x="675502" y="16476"/>
                    </a:lnTo>
                    <a:lnTo>
                      <a:pt x="461319" y="0"/>
                    </a:lnTo>
                    <a:lnTo>
                      <a:pt x="222421" y="90616"/>
                    </a:lnTo>
                    <a:lnTo>
                      <a:pt x="148281" y="181233"/>
                    </a:lnTo>
                    <a:lnTo>
                      <a:pt x="41189" y="214184"/>
                    </a:lnTo>
                    <a:lnTo>
                      <a:pt x="0" y="313038"/>
                    </a:lnTo>
                    <a:lnTo>
                      <a:pt x="123567" y="428368"/>
                    </a:lnTo>
                    <a:lnTo>
                      <a:pt x="370702" y="378941"/>
                    </a:lnTo>
                    <a:lnTo>
                      <a:pt x="469556" y="469557"/>
                    </a:lnTo>
                    <a:lnTo>
                      <a:pt x="659027" y="395416"/>
                    </a:lnTo>
                    <a:lnTo>
                      <a:pt x="799070" y="436606"/>
                    </a:lnTo>
                    <a:lnTo>
                      <a:pt x="963827" y="510746"/>
                    </a:lnTo>
                    <a:lnTo>
                      <a:pt x="1161535" y="675503"/>
                    </a:lnTo>
                    <a:lnTo>
                      <a:pt x="1202724" y="502508"/>
                    </a:lnTo>
                    <a:lnTo>
                      <a:pt x="1046205" y="378941"/>
                    </a:lnTo>
                    <a:lnTo>
                      <a:pt x="1136821" y="296562"/>
                    </a:lnTo>
                    <a:lnTo>
                      <a:pt x="1260389" y="288324"/>
                    </a:lnTo>
                    <a:lnTo>
                      <a:pt x="1342767" y="148281"/>
                    </a:lnTo>
                    <a:close/>
                  </a:path>
                </a:pathLst>
              </a:custGeom>
              <a:solidFill>
                <a:srgbClr val="FF9900">
                  <a:alpha val="40000"/>
                </a:srgb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5" name="Freeform 4"/>
              <p:cNvSpPr/>
              <p:nvPr/>
            </p:nvSpPr>
            <p:spPr>
              <a:xfrm>
                <a:off x="3739978" y="2998573"/>
                <a:ext cx="5173363" cy="2669059"/>
              </a:xfrm>
              <a:custGeom>
                <a:avLst/>
                <a:gdLst>
                  <a:gd name="connsiteX0" fmla="*/ 5173363 w 5173363"/>
                  <a:gd name="connsiteY0" fmla="*/ 2479589 h 2669059"/>
                  <a:gd name="connsiteX1" fmla="*/ 4950941 w 5173363"/>
                  <a:gd name="connsiteY1" fmla="*/ 2042984 h 2669059"/>
                  <a:gd name="connsiteX2" fmla="*/ 4415481 w 5173363"/>
                  <a:gd name="connsiteY2" fmla="*/ 1112108 h 2669059"/>
                  <a:gd name="connsiteX3" fmla="*/ 3978876 w 5173363"/>
                  <a:gd name="connsiteY3" fmla="*/ 568411 h 2669059"/>
                  <a:gd name="connsiteX4" fmla="*/ 3550508 w 5173363"/>
                  <a:gd name="connsiteY4" fmla="*/ 82378 h 2669059"/>
                  <a:gd name="connsiteX5" fmla="*/ 3245708 w 5173363"/>
                  <a:gd name="connsiteY5" fmla="*/ 0 h 2669059"/>
                  <a:gd name="connsiteX6" fmla="*/ 2776152 w 5173363"/>
                  <a:gd name="connsiteY6" fmla="*/ 82378 h 2669059"/>
                  <a:gd name="connsiteX7" fmla="*/ 2421925 w 5173363"/>
                  <a:gd name="connsiteY7" fmla="*/ 197708 h 2669059"/>
                  <a:gd name="connsiteX8" fmla="*/ 2100649 w 5173363"/>
                  <a:gd name="connsiteY8" fmla="*/ 247135 h 2669059"/>
                  <a:gd name="connsiteX9" fmla="*/ 1911179 w 5173363"/>
                  <a:gd name="connsiteY9" fmla="*/ 255373 h 2669059"/>
                  <a:gd name="connsiteX10" fmla="*/ 1705233 w 5173363"/>
                  <a:gd name="connsiteY10" fmla="*/ 156519 h 2669059"/>
                  <a:gd name="connsiteX11" fmla="*/ 1540476 w 5173363"/>
                  <a:gd name="connsiteY11" fmla="*/ 131805 h 2669059"/>
                  <a:gd name="connsiteX12" fmla="*/ 1375719 w 5173363"/>
                  <a:gd name="connsiteY12" fmla="*/ 197708 h 2669059"/>
                  <a:gd name="connsiteX13" fmla="*/ 1219200 w 5173363"/>
                  <a:gd name="connsiteY13" fmla="*/ 296562 h 2669059"/>
                  <a:gd name="connsiteX14" fmla="*/ 914400 w 5173363"/>
                  <a:gd name="connsiteY14" fmla="*/ 271849 h 2669059"/>
                  <a:gd name="connsiteX15" fmla="*/ 642552 w 5173363"/>
                  <a:gd name="connsiteY15" fmla="*/ 296562 h 2669059"/>
                  <a:gd name="connsiteX16" fmla="*/ 280087 w 5173363"/>
                  <a:gd name="connsiteY16" fmla="*/ 387178 h 2669059"/>
                  <a:gd name="connsiteX17" fmla="*/ 98854 w 5173363"/>
                  <a:gd name="connsiteY17" fmla="*/ 576649 h 2669059"/>
                  <a:gd name="connsiteX18" fmla="*/ 65903 w 5173363"/>
                  <a:gd name="connsiteY18" fmla="*/ 642551 h 2669059"/>
                  <a:gd name="connsiteX19" fmla="*/ 0 w 5173363"/>
                  <a:gd name="connsiteY19" fmla="*/ 840259 h 2669059"/>
                  <a:gd name="connsiteX20" fmla="*/ 148281 w 5173363"/>
                  <a:gd name="connsiteY20" fmla="*/ 980303 h 2669059"/>
                  <a:gd name="connsiteX21" fmla="*/ 675503 w 5173363"/>
                  <a:gd name="connsiteY21" fmla="*/ 1070919 h 2669059"/>
                  <a:gd name="connsiteX22" fmla="*/ 1128584 w 5173363"/>
                  <a:gd name="connsiteY22" fmla="*/ 1243913 h 2669059"/>
                  <a:gd name="connsiteX23" fmla="*/ 1524000 w 5173363"/>
                  <a:gd name="connsiteY23" fmla="*/ 1458097 h 2669059"/>
                  <a:gd name="connsiteX24" fmla="*/ 1762898 w 5173363"/>
                  <a:gd name="connsiteY24" fmla="*/ 1573427 h 2669059"/>
                  <a:gd name="connsiteX25" fmla="*/ 2075936 w 5173363"/>
                  <a:gd name="connsiteY25" fmla="*/ 1746422 h 2669059"/>
                  <a:gd name="connsiteX26" fmla="*/ 2298357 w 5173363"/>
                  <a:gd name="connsiteY26" fmla="*/ 1911178 h 2669059"/>
                  <a:gd name="connsiteX27" fmla="*/ 2669060 w 5173363"/>
                  <a:gd name="connsiteY27" fmla="*/ 2042984 h 2669059"/>
                  <a:gd name="connsiteX28" fmla="*/ 3212757 w 5173363"/>
                  <a:gd name="connsiteY28" fmla="*/ 2413686 h 2669059"/>
                  <a:gd name="connsiteX29" fmla="*/ 3871784 w 5173363"/>
                  <a:gd name="connsiteY29" fmla="*/ 2669059 h 2669059"/>
                  <a:gd name="connsiteX30" fmla="*/ 4440195 w 5173363"/>
                  <a:gd name="connsiteY30" fmla="*/ 2660822 h 2669059"/>
                  <a:gd name="connsiteX31" fmla="*/ 5173363 w 5173363"/>
                  <a:gd name="connsiteY31" fmla="*/ 2479589 h 2669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5173363" h="2669059">
                    <a:moveTo>
                      <a:pt x="5173363" y="2479589"/>
                    </a:moveTo>
                    <a:lnTo>
                      <a:pt x="4950941" y="2042984"/>
                    </a:lnTo>
                    <a:lnTo>
                      <a:pt x="4415481" y="1112108"/>
                    </a:lnTo>
                    <a:lnTo>
                      <a:pt x="3978876" y="568411"/>
                    </a:lnTo>
                    <a:lnTo>
                      <a:pt x="3550508" y="82378"/>
                    </a:lnTo>
                    <a:lnTo>
                      <a:pt x="3245708" y="0"/>
                    </a:lnTo>
                    <a:lnTo>
                      <a:pt x="2776152" y="82378"/>
                    </a:lnTo>
                    <a:lnTo>
                      <a:pt x="2421925" y="197708"/>
                    </a:lnTo>
                    <a:lnTo>
                      <a:pt x="2100649" y="247135"/>
                    </a:lnTo>
                    <a:lnTo>
                      <a:pt x="1911179" y="255373"/>
                    </a:lnTo>
                    <a:lnTo>
                      <a:pt x="1705233" y="156519"/>
                    </a:lnTo>
                    <a:lnTo>
                      <a:pt x="1540476" y="131805"/>
                    </a:lnTo>
                    <a:lnTo>
                      <a:pt x="1375719" y="197708"/>
                    </a:lnTo>
                    <a:lnTo>
                      <a:pt x="1219200" y="296562"/>
                    </a:lnTo>
                    <a:lnTo>
                      <a:pt x="914400" y="271849"/>
                    </a:lnTo>
                    <a:lnTo>
                      <a:pt x="642552" y="296562"/>
                    </a:lnTo>
                    <a:lnTo>
                      <a:pt x="280087" y="387178"/>
                    </a:lnTo>
                    <a:lnTo>
                      <a:pt x="98854" y="576649"/>
                    </a:lnTo>
                    <a:lnTo>
                      <a:pt x="65903" y="642551"/>
                    </a:lnTo>
                    <a:lnTo>
                      <a:pt x="0" y="840259"/>
                    </a:lnTo>
                    <a:lnTo>
                      <a:pt x="148281" y="980303"/>
                    </a:lnTo>
                    <a:lnTo>
                      <a:pt x="675503" y="1070919"/>
                    </a:lnTo>
                    <a:lnTo>
                      <a:pt x="1128584" y="1243913"/>
                    </a:lnTo>
                    <a:lnTo>
                      <a:pt x="1524000" y="1458097"/>
                    </a:lnTo>
                    <a:lnTo>
                      <a:pt x="1762898" y="1573427"/>
                    </a:lnTo>
                    <a:lnTo>
                      <a:pt x="2075936" y="1746422"/>
                    </a:lnTo>
                    <a:lnTo>
                      <a:pt x="2298357" y="1911178"/>
                    </a:lnTo>
                    <a:lnTo>
                      <a:pt x="2669060" y="2042984"/>
                    </a:lnTo>
                    <a:lnTo>
                      <a:pt x="3212757" y="2413686"/>
                    </a:lnTo>
                    <a:lnTo>
                      <a:pt x="3871784" y="2669059"/>
                    </a:lnTo>
                    <a:lnTo>
                      <a:pt x="4440195" y="2660822"/>
                    </a:lnTo>
                    <a:lnTo>
                      <a:pt x="5173363" y="2479589"/>
                    </a:lnTo>
                    <a:close/>
                  </a:path>
                </a:pathLst>
              </a:custGeom>
              <a:solidFill>
                <a:srgbClr val="FF0000">
                  <a:alpha val="50000"/>
                </a:srgb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6" name="Freeform 5"/>
              <p:cNvSpPr/>
              <p:nvPr/>
            </p:nvSpPr>
            <p:spPr>
              <a:xfrm>
                <a:off x="2240692" y="4736757"/>
                <a:ext cx="782594" cy="864973"/>
              </a:xfrm>
              <a:custGeom>
                <a:avLst/>
                <a:gdLst>
                  <a:gd name="connsiteX0" fmla="*/ 766119 w 782594"/>
                  <a:gd name="connsiteY0" fmla="*/ 98854 h 864973"/>
                  <a:gd name="connsiteX1" fmla="*/ 766119 w 782594"/>
                  <a:gd name="connsiteY1" fmla="*/ 98854 h 864973"/>
                  <a:gd name="connsiteX2" fmla="*/ 601362 w 782594"/>
                  <a:gd name="connsiteY2" fmla="*/ 0 h 864973"/>
                  <a:gd name="connsiteX3" fmla="*/ 494270 w 782594"/>
                  <a:gd name="connsiteY3" fmla="*/ 98854 h 864973"/>
                  <a:gd name="connsiteX4" fmla="*/ 428367 w 782594"/>
                  <a:gd name="connsiteY4" fmla="*/ 222421 h 864973"/>
                  <a:gd name="connsiteX5" fmla="*/ 296562 w 782594"/>
                  <a:gd name="connsiteY5" fmla="*/ 370702 h 864973"/>
                  <a:gd name="connsiteX6" fmla="*/ 156519 w 782594"/>
                  <a:gd name="connsiteY6" fmla="*/ 411892 h 864973"/>
                  <a:gd name="connsiteX7" fmla="*/ 49427 w 782594"/>
                  <a:gd name="connsiteY7" fmla="*/ 518984 h 864973"/>
                  <a:gd name="connsiteX8" fmla="*/ 0 w 782594"/>
                  <a:gd name="connsiteY8" fmla="*/ 749643 h 864973"/>
                  <a:gd name="connsiteX9" fmla="*/ 32951 w 782594"/>
                  <a:gd name="connsiteY9" fmla="*/ 864973 h 864973"/>
                  <a:gd name="connsiteX10" fmla="*/ 197708 w 782594"/>
                  <a:gd name="connsiteY10" fmla="*/ 864973 h 864973"/>
                  <a:gd name="connsiteX11" fmla="*/ 502508 w 782594"/>
                  <a:gd name="connsiteY11" fmla="*/ 724929 h 864973"/>
                  <a:gd name="connsiteX12" fmla="*/ 741405 w 782594"/>
                  <a:gd name="connsiteY12" fmla="*/ 543697 h 864973"/>
                  <a:gd name="connsiteX13" fmla="*/ 782594 w 782594"/>
                  <a:gd name="connsiteY13" fmla="*/ 378940 h 864973"/>
                  <a:gd name="connsiteX14" fmla="*/ 766119 w 782594"/>
                  <a:gd name="connsiteY14" fmla="*/ 98854 h 864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82594" h="864973">
                    <a:moveTo>
                      <a:pt x="766119" y="98854"/>
                    </a:moveTo>
                    <a:lnTo>
                      <a:pt x="766119" y="98854"/>
                    </a:lnTo>
                    <a:lnTo>
                      <a:pt x="601362" y="0"/>
                    </a:lnTo>
                    <a:lnTo>
                      <a:pt x="494270" y="98854"/>
                    </a:lnTo>
                    <a:lnTo>
                      <a:pt x="428367" y="222421"/>
                    </a:lnTo>
                    <a:lnTo>
                      <a:pt x="296562" y="370702"/>
                    </a:lnTo>
                    <a:lnTo>
                      <a:pt x="156519" y="411892"/>
                    </a:lnTo>
                    <a:lnTo>
                      <a:pt x="49427" y="518984"/>
                    </a:lnTo>
                    <a:lnTo>
                      <a:pt x="0" y="749643"/>
                    </a:lnTo>
                    <a:lnTo>
                      <a:pt x="32951" y="864973"/>
                    </a:lnTo>
                    <a:lnTo>
                      <a:pt x="197708" y="864973"/>
                    </a:lnTo>
                    <a:lnTo>
                      <a:pt x="502508" y="724929"/>
                    </a:lnTo>
                    <a:lnTo>
                      <a:pt x="741405" y="543697"/>
                    </a:lnTo>
                    <a:lnTo>
                      <a:pt x="782594" y="378940"/>
                    </a:lnTo>
                    <a:lnTo>
                      <a:pt x="766119" y="98854"/>
                    </a:lnTo>
                    <a:close/>
                  </a:path>
                </a:pathLst>
              </a:custGeom>
              <a:solidFill>
                <a:srgbClr val="FF9900">
                  <a:alpha val="40000"/>
                </a:srgb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7" name="Freeform 6"/>
              <p:cNvSpPr/>
              <p:nvPr/>
            </p:nvSpPr>
            <p:spPr>
              <a:xfrm>
                <a:off x="3385751" y="5041557"/>
                <a:ext cx="1301579" cy="1169773"/>
              </a:xfrm>
              <a:custGeom>
                <a:avLst/>
                <a:gdLst>
                  <a:gd name="connsiteX0" fmla="*/ 1301579 w 1301579"/>
                  <a:gd name="connsiteY0" fmla="*/ 922638 h 1169773"/>
                  <a:gd name="connsiteX1" fmla="*/ 1219200 w 1301579"/>
                  <a:gd name="connsiteY1" fmla="*/ 708454 h 1169773"/>
                  <a:gd name="connsiteX2" fmla="*/ 1161535 w 1301579"/>
                  <a:gd name="connsiteY2" fmla="*/ 461319 h 1169773"/>
                  <a:gd name="connsiteX3" fmla="*/ 988541 w 1301579"/>
                  <a:gd name="connsiteY3" fmla="*/ 370702 h 1169773"/>
                  <a:gd name="connsiteX4" fmla="*/ 790833 w 1301579"/>
                  <a:gd name="connsiteY4" fmla="*/ 329513 h 1169773"/>
                  <a:gd name="connsiteX5" fmla="*/ 749644 w 1301579"/>
                  <a:gd name="connsiteY5" fmla="*/ 444843 h 1169773"/>
                  <a:gd name="connsiteX6" fmla="*/ 823784 w 1301579"/>
                  <a:gd name="connsiteY6" fmla="*/ 568411 h 1169773"/>
                  <a:gd name="connsiteX7" fmla="*/ 626076 w 1301579"/>
                  <a:gd name="connsiteY7" fmla="*/ 593124 h 1169773"/>
                  <a:gd name="connsiteX8" fmla="*/ 502508 w 1301579"/>
                  <a:gd name="connsiteY8" fmla="*/ 535459 h 1169773"/>
                  <a:gd name="connsiteX9" fmla="*/ 527222 w 1301579"/>
                  <a:gd name="connsiteY9" fmla="*/ 362465 h 1169773"/>
                  <a:gd name="connsiteX10" fmla="*/ 436606 w 1301579"/>
                  <a:gd name="connsiteY10" fmla="*/ 164757 h 1169773"/>
                  <a:gd name="connsiteX11" fmla="*/ 271849 w 1301579"/>
                  <a:gd name="connsiteY11" fmla="*/ 49427 h 1169773"/>
                  <a:gd name="connsiteX12" fmla="*/ 131806 w 1301579"/>
                  <a:gd name="connsiteY12" fmla="*/ 0 h 1169773"/>
                  <a:gd name="connsiteX13" fmla="*/ 0 w 1301579"/>
                  <a:gd name="connsiteY13" fmla="*/ 115329 h 1169773"/>
                  <a:gd name="connsiteX14" fmla="*/ 24714 w 1301579"/>
                  <a:gd name="connsiteY14" fmla="*/ 280086 h 1169773"/>
                  <a:gd name="connsiteX15" fmla="*/ 255373 w 1301579"/>
                  <a:gd name="connsiteY15" fmla="*/ 411892 h 1169773"/>
                  <a:gd name="connsiteX16" fmla="*/ 387179 w 1301579"/>
                  <a:gd name="connsiteY16" fmla="*/ 601362 h 1169773"/>
                  <a:gd name="connsiteX17" fmla="*/ 436606 w 1301579"/>
                  <a:gd name="connsiteY17" fmla="*/ 790832 h 1169773"/>
                  <a:gd name="connsiteX18" fmla="*/ 584887 w 1301579"/>
                  <a:gd name="connsiteY18" fmla="*/ 906162 h 1169773"/>
                  <a:gd name="connsiteX19" fmla="*/ 617838 w 1301579"/>
                  <a:gd name="connsiteY19" fmla="*/ 972065 h 1169773"/>
                  <a:gd name="connsiteX20" fmla="*/ 774357 w 1301579"/>
                  <a:gd name="connsiteY20" fmla="*/ 1103870 h 1169773"/>
                  <a:gd name="connsiteX21" fmla="*/ 1046206 w 1301579"/>
                  <a:gd name="connsiteY21" fmla="*/ 1169773 h 1169773"/>
                  <a:gd name="connsiteX22" fmla="*/ 1210963 w 1301579"/>
                  <a:gd name="connsiteY22" fmla="*/ 1095632 h 1169773"/>
                  <a:gd name="connsiteX23" fmla="*/ 1301579 w 1301579"/>
                  <a:gd name="connsiteY23" fmla="*/ 922638 h 1169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301579" h="1169773">
                    <a:moveTo>
                      <a:pt x="1301579" y="922638"/>
                    </a:moveTo>
                    <a:lnTo>
                      <a:pt x="1219200" y="708454"/>
                    </a:lnTo>
                    <a:lnTo>
                      <a:pt x="1161535" y="461319"/>
                    </a:lnTo>
                    <a:lnTo>
                      <a:pt x="988541" y="370702"/>
                    </a:lnTo>
                    <a:lnTo>
                      <a:pt x="790833" y="329513"/>
                    </a:lnTo>
                    <a:lnTo>
                      <a:pt x="749644" y="444843"/>
                    </a:lnTo>
                    <a:lnTo>
                      <a:pt x="823784" y="568411"/>
                    </a:lnTo>
                    <a:lnTo>
                      <a:pt x="626076" y="593124"/>
                    </a:lnTo>
                    <a:lnTo>
                      <a:pt x="502508" y="535459"/>
                    </a:lnTo>
                    <a:lnTo>
                      <a:pt x="527222" y="362465"/>
                    </a:lnTo>
                    <a:lnTo>
                      <a:pt x="436606" y="164757"/>
                    </a:lnTo>
                    <a:lnTo>
                      <a:pt x="271849" y="49427"/>
                    </a:lnTo>
                    <a:lnTo>
                      <a:pt x="131806" y="0"/>
                    </a:lnTo>
                    <a:lnTo>
                      <a:pt x="0" y="115329"/>
                    </a:lnTo>
                    <a:lnTo>
                      <a:pt x="24714" y="280086"/>
                    </a:lnTo>
                    <a:lnTo>
                      <a:pt x="255373" y="411892"/>
                    </a:lnTo>
                    <a:lnTo>
                      <a:pt x="387179" y="601362"/>
                    </a:lnTo>
                    <a:lnTo>
                      <a:pt x="436606" y="790832"/>
                    </a:lnTo>
                    <a:lnTo>
                      <a:pt x="584887" y="906162"/>
                    </a:lnTo>
                    <a:lnTo>
                      <a:pt x="617838" y="972065"/>
                    </a:lnTo>
                    <a:lnTo>
                      <a:pt x="774357" y="1103870"/>
                    </a:lnTo>
                    <a:lnTo>
                      <a:pt x="1046206" y="1169773"/>
                    </a:lnTo>
                    <a:lnTo>
                      <a:pt x="1210963" y="1095632"/>
                    </a:lnTo>
                    <a:lnTo>
                      <a:pt x="1301579" y="922638"/>
                    </a:lnTo>
                    <a:close/>
                  </a:path>
                </a:pathLst>
              </a:custGeom>
              <a:solidFill>
                <a:srgbClr val="FF9900">
                  <a:alpha val="40000"/>
                </a:srgb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pic>
          <p:nvPicPr>
            <p:cNvPr id="10242" name="Picture 2"/>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8141474" y="661086"/>
              <a:ext cx="784225" cy="253841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sp>
        <p:nvSpPr>
          <p:cNvPr id="15" name="Freeform 14"/>
          <p:cNvSpPr/>
          <p:nvPr/>
        </p:nvSpPr>
        <p:spPr>
          <a:xfrm>
            <a:off x="4032968" y="2797753"/>
            <a:ext cx="1061634" cy="854990"/>
          </a:xfrm>
          <a:custGeom>
            <a:avLst/>
            <a:gdLst>
              <a:gd name="connsiteX0" fmla="*/ 0 w 1377950"/>
              <a:gd name="connsiteY0" fmla="*/ 133350 h 1085850"/>
              <a:gd name="connsiteX1" fmla="*/ 92075 w 1377950"/>
              <a:gd name="connsiteY1" fmla="*/ 1085850 h 1085850"/>
              <a:gd name="connsiteX2" fmla="*/ 1377950 w 1377950"/>
              <a:gd name="connsiteY2" fmla="*/ 962025 h 1085850"/>
              <a:gd name="connsiteX3" fmla="*/ 1295400 w 1377950"/>
              <a:gd name="connsiteY3" fmla="*/ 0 h 1085850"/>
              <a:gd name="connsiteX4" fmla="*/ 0 w 1377950"/>
              <a:gd name="connsiteY4" fmla="*/ 133350 h 10858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7950" h="1085850">
                <a:moveTo>
                  <a:pt x="0" y="133350"/>
                </a:moveTo>
                <a:lnTo>
                  <a:pt x="92075" y="1085850"/>
                </a:lnTo>
                <a:lnTo>
                  <a:pt x="1377950" y="962025"/>
                </a:lnTo>
                <a:lnTo>
                  <a:pt x="1295400" y="0"/>
                </a:lnTo>
                <a:lnTo>
                  <a:pt x="0" y="133350"/>
                </a:lnTo>
                <a:close/>
              </a:path>
            </a:pathLst>
          </a:custGeom>
          <a:noFill/>
          <a:ln w="25400">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4" name="TextBox 13"/>
          <p:cNvSpPr txBox="1"/>
          <p:nvPr/>
        </p:nvSpPr>
        <p:spPr>
          <a:xfrm>
            <a:off x="433388" y="5410200"/>
            <a:ext cx="8217990" cy="830997"/>
          </a:xfrm>
          <a:prstGeom prst="rect">
            <a:avLst/>
          </a:prstGeom>
          <a:solidFill>
            <a:schemeClr val="tx1"/>
          </a:solidFill>
        </p:spPr>
        <p:txBody>
          <a:bodyPr wrap="square" rtlCol="0">
            <a:spAutoFit/>
          </a:bodyPr>
          <a:lstStyle/>
          <a:p>
            <a:pPr algn="just"/>
            <a:r>
              <a:rPr lang="en-US" sz="1200" dirty="0" smtClean="0">
                <a:solidFill>
                  <a:schemeClr val="bg1"/>
                </a:solidFill>
                <a:latin typeface="Arial" pitchFamily="34" charset="0"/>
                <a:cs typeface="Arial" pitchFamily="34" charset="0"/>
              </a:rPr>
              <a:t>This is the subsidence map of Dixon, 2006 with the patterns showing areas of relatively high rates of subsidence color-filled in orange and red.  These color-filled areas are used on the next slide to draw conclusions about the relationship between the principal geologic features of the subsurface in this area, and the rates of subsidence that are being experienced at the surface.</a:t>
            </a:r>
          </a:p>
        </p:txBody>
      </p:sp>
      <p:sp>
        <p:nvSpPr>
          <p:cNvPr id="16" name="TextBox 15"/>
          <p:cNvSpPr txBox="1"/>
          <p:nvPr/>
        </p:nvSpPr>
        <p:spPr>
          <a:xfrm>
            <a:off x="7535801" y="5040440"/>
            <a:ext cx="949905" cy="215444"/>
          </a:xfrm>
          <a:prstGeom prst="rect">
            <a:avLst/>
          </a:prstGeom>
          <a:solidFill>
            <a:schemeClr val="tx1"/>
          </a:solidFill>
        </p:spPr>
        <p:txBody>
          <a:bodyPr wrap="square" rtlCol="0">
            <a:spAutoFit/>
          </a:bodyPr>
          <a:lstStyle/>
          <a:p>
            <a:r>
              <a:rPr lang="en-US" sz="800" dirty="0" smtClean="0">
                <a:solidFill>
                  <a:schemeClr val="bg1"/>
                </a:solidFill>
              </a:rPr>
              <a:t>DIXON 2006</a:t>
            </a:r>
            <a:endParaRPr lang="en-US" sz="800" dirty="0">
              <a:solidFill>
                <a:schemeClr val="bg1"/>
              </a:solidFill>
            </a:endParaRPr>
          </a:p>
        </p:txBody>
      </p:sp>
    </p:spTree>
    <p:extLst>
      <p:ext uri="{BB962C8B-B14F-4D97-AF65-F5344CB8AC3E}">
        <p14:creationId xmlns:p14="http://schemas.microsoft.com/office/powerpoint/2010/main" val="163285777"/>
      </p:ext>
    </p:extLst>
  </p:cSld>
  <p:clrMapOvr>
    <a:masterClrMapping/>
  </p:clrMapOvr>
  <p:timing>
    <p:tnLst>
      <p:par>
        <p:cTn id="1" dur="indefinite" restart="never" nodeType="tmRoot"/>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9" name="Group 88"/>
          <p:cNvGrpSpPr>
            <a:grpSpLocks noChangeAspect="1"/>
          </p:cNvGrpSpPr>
          <p:nvPr/>
        </p:nvGrpSpPr>
        <p:grpSpPr>
          <a:xfrm>
            <a:off x="914400" y="3048000"/>
            <a:ext cx="7225034" cy="3657600"/>
            <a:chOff x="1665424" y="3578283"/>
            <a:chExt cx="5725976" cy="2898717"/>
          </a:xfrm>
        </p:grpSpPr>
        <p:sp>
          <p:nvSpPr>
            <p:cNvPr id="37" name="Rectangle 36"/>
            <p:cNvSpPr/>
            <p:nvPr/>
          </p:nvSpPr>
          <p:spPr>
            <a:xfrm>
              <a:off x="1675663" y="3578283"/>
              <a:ext cx="5715737" cy="2898717"/>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nvGrpSpPr>
            <p:cNvPr id="54" name="Group 5"/>
            <p:cNvGrpSpPr>
              <a:grpSpLocks noChangeAspect="1"/>
            </p:cNvGrpSpPr>
            <p:nvPr/>
          </p:nvGrpSpPr>
          <p:grpSpPr bwMode="auto">
            <a:xfrm>
              <a:off x="1675663" y="3776375"/>
              <a:ext cx="5646949" cy="2402079"/>
              <a:chOff x="933" y="1455"/>
              <a:chExt cx="7922" cy="2907"/>
            </a:xfrm>
          </p:grpSpPr>
          <p:sp>
            <p:nvSpPr>
              <p:cNvPr id="60" name="Freeform 6"/>
              <p:cNvSpPr>
                <a:spLocks noChangeAspect="1"/>
              </p:cNvSpPr>
              <p:nvPr/>
            </p:nvSpPr>
            <p:spPr bwMode="auto">
              <a:xfrm>
                <a:off x="933" y="1617"/>
                <a:ext cx="7922" cy="2737"/>
              </a:xfrm>
              <a:custGeom>
                <a:avLst/>
                <a:gdLst>
                  <a:gd name="T0" fmla="*/ 14 w 7922"/>
                  <a:gd name="T1" fmla="*/ 2737 h 2737"/>
                  <a:gd name="T2" fmla="*/ 0 w 7922"/>
                  <a:gd name="T3" fmla="*/ 1284 h 2737"/>
                  <a:gd name="T4" fmla="*/ 900 w 7922"/>
                  <a:gd name="T5" fmla="*/ 1116 h 2737"/>
                  <a:gd name="T6" fmla="*/ 1380 w 7922"/>
                  <a:gd name="T7" fmla="*/ 1056 h 2737"/>
                  <a:gd name="T8" fmla="*/ 1440 w 7922"/>
                  <a:gd name="T9" fmla="*/ 1116 h 2737"/>
                  <a:gd name="T10" fmla="*/ 1932 w 7922"/>
                  <a:gd name="T11" fmla="*/ 1008 h 2737"/>
                  <a:gd name="T12" fmla="*/ 2303 w 7922"/>
                  <a:gd name="T13" fmla="*/ 936 h 2737"/>
                  <a:gd name="T14" fmla="*/ 2879 w 7922"/>
                  <a:gd name="T15" fmla="*/ 948 h 2737"/>
                  <a:gd name="T16" fmla="*/ 3227 w 7922"/>
                  <a:gd name="T17" fmla="*/ 924 h 2737"/>
                  <a:gd name="T18" fmla="*/ 3671 w 7922"/>
                  <a:gd name="T19" fmla="*/ 900 h 2737"/>
                  <a:gd name="T20" fmla="*/ 4079 w 7922"/>
                  <a:gd name="T21" fmla="*/ 840 h 2737"/>
                  <a:gd name="T22" fmla="*/ 4463 w 7922"/>
                  <a:gd name="T23" fmla="*/ 744 h 2737"/>
                  <a:gd name="T24" fmla="*/ 4787 w 7922"/>
                  <a:gd name="T25" fmla="*/ 564 h 2737"/>
                  <a:gd name="T26" fmla="*/ 5087 w 7922"/>
                  <a:gd name="T27" fmla="*/ 300 h 2737"/>
                  <a:gd name="T28" fmla="*/ 5111 w 7922"/>
                  <a:gd name="T29" fmla="*/ 286 h 2737"/>
                  <a:gd name="T30" fmla="*/ 5127 w 7922"/>
                  <a:gd name="T31" fmla="*/ 232 h 2737"/>
                  <a:gd name="T32" fmla="*/ 5123 w 7922"/>
                  <a:gd name="T33" fmla="*/ 168 h 2737"/>
                  <a:gd name="T34" fmla="*/ 5111 w 7922"/>
                  <a:gd name="T35" fmla="*/ 108 h 2737"/>
                  <a:gd name="T36" fmla="*/ 5075 w 7922"/>
                  <a:gd name="T37" fmla="*/ 82 h 2737"/>
                  <a:gd name="T38" fmla="*/ 5159 w 7922"/>
                  <a:gd name="T39" fmla="*/ 72 h 2737"/>
                  <a:gd name="T40" fmla="*/ 5747 w 7922"/>
                  <a:gd name="T41" fmla="*/ 72 h 2737"/>
                  <a:gd name="T42" fmla="*/ 6994 w 7922"/>
                  <a:gd name="T43" fmla="*/ 24 h 2737"/>
                  <a:gd name="T44" fmla="*/ 7918 w 7922"/>
                  <a:gd name="T45" fmla="*/ 0 h 2737"/>
                  <a:gd name="T46" fmla="*/ 7922 w 7922"/>
                  <a:gd name="T47" fmla="*/ 2737 h 2737"/>
                  <a:gd name="T48" fmla="*/ 14 w 7922"/>
                  <a:gd name="T49" fmla="*/ 2737 h 2737"/>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7922"/>
                  <a:gd name="T76" fmla="*/ 0 h 2737"/>
                  <a:gd name="T77" fmla="*/ 7922 w 7922"/>
                  <a:gd name="T78" fmla="*/ 2737 h 2737"/>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7922" h="2737">
                    <a:moveTo>
                      <a:pt x="14" y="2737"/>
                    </a:moveTo>
                    <a:lnTo>
                      <a:pt x="0" y="1284"/>
                    </a:lnTo>
                    <a:lnTo>
                      <a:pt x="900" y="1116"/>
                    </a:lnTo>
                    <a:lnTo>
                      <a:pt x="1380" y="1056"/>
                    </a:lnTo>
                    <a:lnTo>
                      <a:pt x="1440" y="1116"/>
                    </a:lnTo>
                    <a:lnTo>
                      <a:pt x="1932" y="1008"/>
                    </a:lnTo>
                    <a:lnTo>
                      <a:pt x="2303" y="936"/>
                    </a:lnTo>
                    <a:lnTo>
                      <a:pt x="2879" y="948"/>
                    </a:lnTo>
                    <a:lnTo>
                      <a:pt x="3227" y="924"/>
                    </a:lnTo>
                    <a:lnTo>
                      <a:pt x="3671" y="900"/>
                    </a:lnTo>
                    <a:lnTo>
                      <a:pt x="4079" y="840"/>
                    </a:lnTo>
                    <a:lnTo>
                      <a:pt x="4463" y="744"/>
                    </a:lnTo>
                    <a:lnTo>
                      <a:pt x="4787" y="564"/>
                    </a:lnTo>
                    <a:lnTo>
                      <a:pt x="5087" y="300"/>
                    </a:lnTo>
                    <a:lnTo>
                      <a:pt x="5111" y="286"/>
                    </a:lnTo>
                    <a:lnTo>
                      <a:pt x="5127" y="232"/>
                    </a:lnTo>
                    <a:lnTo>
                      <a:pt x="5123" y="168"/>
                    </a:lnTo>
                    <a:lnTo>
                      <a:pt x="5111" y="108"/>
                    </a:lnTo>
                    <a:lnTo>
                      <a:pt x="5075" y="82"/>
                    </a:lnTo>
                    <a:lnTo>
                      <a:pt x="5159" y="72"/>
                    </a:lnTo>
                    <a:lnTo>
                      <a:pt x="5747" y="72"/>
                    </a:lnTo>
                    <a:lnTo>
                      <a:pt x="6994" y="24"/>
                    </a:lnTo>
                    <a:lnTo>
                      <a:pt x="7918" y="0"/>
                    </a:lnTo>
                    <a:lnTo>
                      <a:pt x="7922" y="2737"/>
                    </a:lnTo>
                    <a:lnTo>
                      <a:pt x="14" y="2737"/>
                    </a:lnTo>
                    <a:close/>
                  </a:path>
                </a:pathLst>
              </a:custGeom>
              <a:solidFill>
                <a:schemeClr val="bg2">
                  <a:alpha val="50195"/>
                </a:schemeClr>
              </a:solidFill>
              <a:ln>
                <a:noFill/>
              </a:ln>
              <a:extLst>
                <a:ext uri="{91240B29-F687-4F45-9708-019B960494DF}">
                  <a14:hiddenLine xmlns:a14="http://schemas.microsoft.com/office/drawing/2010/main" w="25400" cap="flat" cmpd="sng">
                    <a:solidFill>
                      <a:srgbClr val="000000"/>
                    </a:solidFill>
                    <a:prstDash val="solid"/>
                    <a:round/>
                    <a:headEnd type="none" w="med" len="med"/>
                    <a:tailEnd type="none" w="med" len="med"/>
                  </a14:hiddenLine>
                </a:ext>
              </a:extLst>
            </p:spPr>
            <p:txBody>
              <a:bodyPr/>
              <a:lstStyle/>
              <a:p>
                <a:endParaRPr lang="en-US">
                  <a:solidFill>
                    <a:schemeClr val="bg1"/>
                  </a:solidFill>
                </a:endParaRPr>
              </a:p>
            </p:txBody>
          </p:sp>
          <p:sp>
            <p:nvSpPr>
              <p:cNvPr id="61" name="Freeform 7"/>
              <p:cNvSpPr>
                <a:spLocks noChangeAspect="1"/>
              </p:cNvSpPr>
              <p:nvPr/>
            </p:nvSpPr>
            <p:spPr bwMode="auto">
              <a:xfrm>
                <a:off x="933" y="1695"/>
                <a:ext cx="5123" cy="1214"/>
              </a:xfrm>
              <a:custGeom>
                <a:avLst/>
                <a:gdLst>
                  <a:gd name="T0" fmla="*/ 0 w 2562"/>
                  <a:gd name="T1" fmla="*/ 1214 h 607"/>
                  <a:gd name="T2" fmla="*/ 0 w 2562"/>
                  <a:gd name="T3" fmla="*/ 50 h 607"/>
                  <a:gd name="T4" fmla="*/ 636 w 2562"/>
                  <a:gd name="T5" fmla="*/ 50 h 607"/>
                  <a:gd name="T6" fmla="*/ 672 w 2562"/>
                  <a:gd name="T7" fmla="*/ 134 h 607"/>
                  <a:gd name="T8" fmla="*/ 1020 w 2562"/>
                  <a:gd name="T9" fmla="*/ 134 h 607"/>
                  <a:gd name="T10" fmla="*/ 1056 w 2562"/>
                  <a:gd name="T11" fmla="*/ 230 h 607"/>
                  <a:gd name="T12" fmla="*/ 1374 w 2562"/>
                  <a:gd name="T13" fmla="*/ 234 h 607"/>
                  <a:gd name="T14" fmla="*/ 1606 w 2562"/>
                  <a:gd name="T15" fmla="*/ 216 h 607"/>
                  <a:gd name="T16" fmla="*/ 1632 w 2562"/>
                  <a:gd name="T17" fmla="*/ 286 h 607"/>
                  <a:gd name="T18" fmla="*/ 1740 w 2562"/>
                  <a:gd name="T19" fmla="*/ 230 h 607"/>
                  <a:gd name="T20" fmla="*/ 1800 w 2562"/>
                  <a:gd name="T21" fmla="*/ 290 h 607"/>
                  <a:gd name="T22" fmla="*/ 1920 w 2562"/>
                  <a:gd name="T23" fmla="*/ 230 h 607"/>
                  <a:gd name="T24" fmla="*/ 2028 w 2562"/>
                  <a:gd name="T25" fmla="*/ 314 h 607"/>
                  <a:gd name="T26" fmla="*/ 2244 w 2562"/>
                  <a:gd name="T27" fmla="*/ 244 h 607"/>
                  <a:gd name="T28" fmla="*/ 2538 w 2562"/>
                  <a:gd name="T29" fmla="*/ 156 h 607"/>
                  <a:gd name="T30" fmla="*/ 2615 w 2562"/>
                  <a:gd name="T31" fmla="*/ 126 h 607"/>
                  <a:gd name="T32" fmla="*/ 2687 w 2562"/>
                  <a:gd name="T33" fmla="*/ 206 h 607"/>
                  <a:gd name="T34" fmla="*/ 2843 w 2562"/>
                  <a:gd name="T35" fmla="*/ 190 h 607"/>
                  <a:gd name="T36" fmla="*/ 2915 w 2562"/>
                  <a:gd name="T37" fmla="*/ 250 h 607"/>
                  <a:gd name="T38" fmla="*/ 2991 w 2562"/>
                  <a:gd name="T39" fmla="*/ 196 h 607"/>
                  <a:gd name="T40" fmla="*/ 3105 w 2562"/>
                  <a:gd name="T41" fmla="*/ 252 h 607"/>
                  <a:gd name="T42" fmla="*/ 3185 w 2562"/>
                  <a:gd name="T43" fmla="*/ 198 h 607"/>
                  <a:gd name="T44" fmla="*/ 3335 w 2562"/>
                  <a:gd name="T45" fmla="*/ 246 h 607"/>
                  <a:gd name="T46" fmla="*/ 3419 w 2562"/>
                  <a:gd name="T47" fmla="*/ 276 h 607"/>
                  <a:gd name="T48" fmla="*/ 3557 w 2562"/>
                  <a:gd name="T49" fmla="*/ 168 h 607"/>
                  <a:gd name="T50" fmla="*/ 3827 w 2562"/>
                  <a:gd name="T51" fmla="*/ 216 h 607"/>
                  <a:gd name="T52" fmla="*/ 3873 w 2562"/>
                  <a:gd name="T53" fmla="*/ 220 h 607"/>
                  <a:gd name="T54" fmla="*/ 4221 w 2562"/>
                  <a:gd name="T55" fmla="*/ 100 h 607"/>
                  <a:gd name="T56" fmla="*/ 4383 w 2562"/>
                  <a:gd name="T57" fmla="*/ 66 h 607"/>
                  <a:gd name="T58" fmla="*/ 4583 w 2562"/>
                  <a:gd name="T59" fmla="*/ 36 h 607"/>
                  <a:gd name="T60" fmla="*/ 4781 w 2562"/>
                  <a:gd name="T61" fmla="*/ 12 h 607"/>
                  <a:gd name="T62" fmla="*/ 5015 w 2562"/>
                  <a:gd name="T63" fmla="*/ 0 h 607"/>
                  <a:gd name="T64" fmla="*/ 5081 w 2562"/>
                  <a:gd name="T65" fmla="*/ 12 h 607"/>
                  <a:gd name="T66" fmla="*/ 5111 w 2562"/>
                  <a:gd name="T67" fmla="*/ 34 h 607"/>
                  <a:gd name="T68" fmla="*/ 5121 w 2562"/>
                  <a:gd name="T69" fmla="*/ 76 h 607"/>
                  <a:gd name="T70" fmla="*/ 5123 w 2562"/>
                  <a:gd name="T71" fmla="*/ 132 h 607"/>
                  <a:gd name="T72" fmla="*/ 5123 w 2562"/>
                  <a:gd name="T73" fmla="*/ 182 h 607"/>
                  <a:gd name="T74" fmla="*/ 5109 w 2562"/>
                  <a:gd name="T75" fmla="*/ 210 h 607"/>
                  <a:gd name="T76" fmla="*/ 4989 w 2562"/>
                  <a:gd name="T77" fmla="*/ 312 h 607"/>
                  <a:gd name="T78" fmla="*/ 4787 w 2562"/>
                  <a:gd name="T79" fmla="*/ 484 h 607"/>
                  <a:gd name="T80" fmla="*/ 4715 w 2562"/>
                  <a:gd name="T81" fmla="*/ 530 h 607"/>
                  <a:gd name="T82" fmla="*/ 4463 w 2562"/>
                  <a:gd name="T83" fmla="*/ 666 h 607"/>
                  <a:gd name="T84" fmla="*/ 4199 w 2562"/>
                  <a:gd name="T85" fmla="*/ 746 h 607"/>
                  <a:gd name="T86" fmla="*/ 3815 w 2562"/>
                  <a:gd name="T87" fmla="*/ 818 h 607"/>
                  <a:gd name="T88" fmla="*/ 3323 w 2562"/>
                  <a:gd name="T89" fmla="*/ 854 h 607"/>
                  <a:gd name="T90" fmla="*/ 2867 w 2562"/>
                  <a:gd name="T91" fmla="*/ 866 h 607"/>
                  <a:gd name="T92" fmla="*/ 2316 w 2562"/>
                  <a:gd name="T93" fmla="*/ 866 h 607"/>
                  <a:gd name="T94" fmla="*/ 1992 w 2562"/>
                  <a:gd name="T95" fmla="*/ 938 h 607"/>
                  <a:gd name="T96" fmla="*/ 1620 w 2562"/>
                  <a:gd name="T97" fmla="*/ 1010 h 607"/>
                  <a:gd name="T98" fmla="*/ 1452 w 2562"/>
                  <a:gd name="T99" fmla="*/ 1058 h 607"/>
                  <a:gd name="T100" fmla="*/ 1344 w 2562"/>
                  <a:gd name="T101" fmla="*/ 998 h 607"/>
                  <a:gd name="T102" fmla="*/ 904 w 2562"/>
                  <a:gd name="T103" fmla="*/ 1074 h 607"/>
                  <a:gd name="T104" fmla="*/ 916 w 2562"/>
                  <a:gd name="T105" fmla="*/ 1050 h 607"/>
                  <a:gd name="T106" fmla="*/ 904 w 2562"/>
                  <a:gd name="T107" fmla="*/ 1038 h 607"/>
                  <a:gd name="T108" fmla="*/ 252 w 2562"/>
                  <a:gd name="T109" fmla="*/ 1178 h 607"/>
                  <a:gd name="T110" fmla="*/ 0 w 2562"/>
                  <a:gd name="T111" fmla="*/ 1214 h 607"/>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2562"/>
                  <a:gd name="T169" fmla="*/ 0 h 607"/>
                  <a:gd name="T170" fmla="*/ 2562 w 2562"/>
                  <a:gd name="T171" fmla="*/ 607 h 607"/>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2562" h="607">
                    <a:moveTo>
                      <a:pt x="0" y="607"/>
                    </a:moveTo>
                    <a:lnTo>
                      <a:pt x="0" y="25"/>
                    </a:lnTo>
                    <a:lnTo>
                      <a:pt x="318" y="25"/>
                    </a:lnTo>
                    <a:lnTo>
                      <a:pt x="336" y="67"/>
                    </a:lnTo>
                    <a:lnTo>
                      <a:pt x="510" y="67"/>
                    </a:lnTo>
                    <a:lnTo>
                      <a:pt x="528" y="115"/>
                    </a:lnTo>
                    <a:lnTo>
                      <a:pt x="687" y="117"/>
                    </a:lnTo>
                    <a:lnTo>
                      <a:pt x="803" y="108"/>
                    </a:lnTo>
                    <a:lnTo>
                      <a:pt x="816" y="143"/>
                    </a:lnTo>
                    <a:lnTo>
                      <a:pt x="870" y="115"/>
                    </a:lnTo>
                    <a:lnTo>
                      <a:pt x="900" y="145"/>
                    </a:lnTo>
                    <a:lnTo>
                      <a:pt x="960" y="115"/>
                    </a:lnTo>
                    <a:lnTo>
                      <a:pt x="1014" y="157"/>
                    </a:lnTo>
                    <a:lnTo>
                      <a:pt x="1122" y="122"/>
                    </a:lnTo>
                    <a:lnTo>
                      <a:pt x="1269" y="78"/>
                    </a:lnTo>
                    <a:lnTo>
                      <a:pt x="1308" y="63"/>
                    </a:lnTo>
                    <a:lnTo>
                      <a:pt x="1344" y="103"/>
                    </a:lnTo>
                    <a:lnTo>
                      <a:pt x="1422" y="95"/>
                    </a:lnTo>
                    <a:lnTo>
                      <a:pt x="1458" y="125"/>
                    </a:lnTo>
                    <a:lnTo>
                      <a:pt x="1496" y="98"/>
                    </a:lnTo>
                    <a:lnTo>
                      <a:pt x="1553" y="126"/>
                    </a:lnTo>
                    <a:lnTo>
                      <a:pt x="1593" y="99"/>
                    </a:lnTo>
                    <a:lnTo>
                      <a:pt x="1668" y="123"/>
                    </a:lnTo>
                    <a:lnTo>
                      <a:pt x="1710" y="138"/>
                    </a:lnTo>
                    <a:lnTo>
                      <a:pt x="1779" y="84"/>
                    </a:lnTo>
                    <a:lnTo>
                      <a:pt x="1914" y="108"/>
                    </a:lnTo>
                    <a:lnTo>
                      <a:pt x="1937" y="110"/>
                    </a:lnTo>
                    <a:lnTo>
                      <a:pt x="2111" y="50"/>
                    </a:lnTo>
                    <a:lnTo>
                      <a:pt x="2192" y="33"/>
                    </a:lnTo>
                    <a:lnTo>
                      <a:pt x="2292" y="18"/>
                    </a:lnTo>
                    <a:lnTo>
                      <a:pt x="2391" y="6"/>
                    </a:lnTo>
                    <a:lnTo>
                      <a:pt x="2508" y="0"/>
                    </a:lnTo>
                    <a:lnTo>
                      <a:pt x="2541" y="6"/>
                    </a:lnTo>
                    <a:lnTo>
                      <a:pt x="2556" y="17"/>
                    </a:lnTo>
                    <a:lnTo>
                      <a:pt x="2561" y="38"/>
                    </a:lnTo>
                    <a:lnTo>
                      <a:pt x="2562" y="66"/>
                    </a:lnTo>
                    <a:lnTo>
                      <a:pt x="2562" y="91"/>
                    </a:lnTo>
                    <a:lnTo>
                      <a:pt x="2555" y="105"/>
                    </a:lnTo>
                    <a:lnTo>
                      <a:pt x="2495" y="156"/>
                    </a:lnTo>
                    <a:lnTo>
                      <a:pt x="2394" y="242"/>
                    </a:lnTo>
                    <a:lnTo>
                      <a:pt x="2358" y="265"/>
                    </a:lnTo>
                    <a:lnTo>
                      <a:pt x="2232" y="333"/>
                    </a:lnTo>
                    <a:lnTo>
                      <a:pt x="2100" y="373"/>
                    </a:lnTo>
                    <a:lnTo>
                      <a:pt x="1908" y="409"/>
                    </a:lnTo>
                    <a:lnTo>
                      <a:pt x="1662" y="427"/>
                    </a:lnTo>
                    <a:lnTo>
                      <a:pt x="1434" y="433"/>
                    </a:lnTo>
                    <a:lnTo>
                      <a:pt x="1158" y="433"/>
                    </a:lnTo>
                    <a:lnTo>
                      <a:pt x="996" y="469"/>
                    </a:lnTo>
                    <a:lnTo>
                      <a:pt x="810" y="505"/>
                    </a:lnTo>
                    <a:lnTo>
                      <a:pt x="726" y="529"/>
                    </a:lnTo>
                    <a:lnTo>
                      <a:pt x="672" y="499"/>
                    </a:lnTo>
                    <a:lnTo>
                      <a:pt x="452" y="537"/>
                    </a:lnTo>
                    <a:lnTo>
                      <a:pt x="458" y="525"/>
                    </a:lnTo>
                    <a:lnTo>
                      <a:pt x="452" y="519"/>
                    </a:lnTo>
                    <a:lnTo>
                      <a:pt x="126" y="589"/>
                    </a:lnTo>
                    <a:lnTo>
                      <a:pt x="0" y="607"/>
                    </a:lnTo>
                    <a:close/>
                  </a:path>
                </a:pathLst>
              </a:custGeom>
              <a:solidFill>
                <a:srgbClr val="FF7C80">
                  <a:alpha val="54117"/>
                </a:srgbClr>
              </a:solidFill>
              <a:ln>
                <a:noFill/>
              </a:ln>
              <a:extLst>
                <a:ext uri="{91240B29-F687-4F45-9708-019B960494DF}">
                  <a14:hiddenLine xmlns:a14="http://schemas.microsoft.com/office/drawing/2010/main" w="12700" cap="flat" cmpd="sng">
                    <a:solidFill>
                      <a:srgbClr val="000000"/>
                    </a:solidFill>
                    <a:prstDash val="solid"/>
                    <a:round/>
                    <a:headEnd type="none" w="med" len="med"/>
                    <a:tailEnd type="none" w="med" len="med"/>
                  </a14:hiddenLine>
                </a:ext>
              </a:extLst>
            </p:spPr>
            <p:txBody>
              <a:bodyPr/>
              <a:lstStyle/>
              <a:p>
                <a:endParaRPr lang="en-US">
                  <a:solidFill>
                    <a:schemeClr val="bg1"/>
                  </a:solidFill>
                </a:endParaRPr>
              </a:p>
            </p:txBody>
          </p:sp>
          <p:sp>
            <p:nvSpPr>
              <p:cNvPr id="62" name="Rectangle 8"/>
              <p:cNvSpPr>
                <a:spLocks noChangeAspect="1" noChangeArrowheads="1"/>
              </p:cNvSpPr>
              <p:nvPr/>
            </p:nvSpPr>
            <p:spPr bwMode="auto">
              <a:xfrm>
                <a:off x="941" y="1455"/>
                <a:ext cx="7910" cy="2907"/>
              </a:xfrm>
              <a:prstGeom prst="rect">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chemeClr val="bg1"/>
                  </a:solidFill>
                </a:endParaRPr>
              </a:p>
            </p:txBody>
          </p:sp>
          <p:sp>
            <p:nvSpPr>
              <p:cNvPr id="63" name="Freeform 9"/>
              <p:cNvSpPr>
                <a:spLocks noChangeAspect="1"/>
              </p:cNvSpPr>
              <p:nvPr/>
            </p:nvSpPr>
            <p:spPr bwMode="auto">
              <a:xfrm>
                <a:off x="939" y="1701"/>
                <a:ext cx="4799" cy="318"/>
              </a:xfrm>
              <a:custGeom>
                <a:avLst/>
                <a:gdLst>
                  <a:gd name="T0" fmla="*/ 0 w 2400"/>
                  <a:gd name="T1" fmla="*/ 6 h 159"/>
                  <a:gd name="T2" fmla="*/ 4799 w 2400"/>
                  <a:gd name="T3" fmla="*/ 0 h 159"/>
                  <a:gd name="T4" fmla="*/ 4505 w 2400"/>
                  <a:gd name="T5" fmla="*/ 42 h 159"/>
                  <a:gd name="T6" fmla="*/ 4271 w 2400"/>
                  <a:gd name="T7" fmla="*/ 78 h 159"/>
                  <a:gd name="T8" fmla="*/ 4019 w 2400"/>
                  <a:gd name="T9" fmla="*/ 162 h 159"/>
                  <a:gd name="T10" fmla="*/ 3875 w 2400"/>
                  <a:gd name="T11" fmla="*/ 210 h 159"/>
                  <a:gd name="T12" fmla="*/ 3855 w 2400"/>
                  <a:gd name="T13" fmla="*/ 214 h 159"/>
                  <a:gd name="T14" fmla="*/ 3761 w 2400"/>
                  <a:gd name="T15" fmla="*/ 198 h 159"/>
                  <a:gd name="T16" fmla="*/ 3545 w 2400"/>
                  <a:gd name="T17" fmla="*/ 168 h 159"/>
                  <a:gd name="T18" fmla="*/ 3429 w 2400"/>
                  <a:gd name="T19" fmla="*/ 264 h 159"/>
                  <a:gd name="T20" fmla="*/ 3191 w 2400"/>
                  <a:gd name="T21" fmla="*/ 186 h 159"/>
                  <a:gd name="T22" fmla="*/ 3095 w 2400"/>
                  <a:gd name="T23" fmla="*/ 252 h 159"/>
                  <a:gd name="T24" fmla="*/ 2987 w 2400"/>
                  <a:gd name="T25" fmla="*/ 198 h 159"/>
                  <a:gd name="T26" fmla="*/ 2897 w 2400"/>
                  <a:gd name="T27" fmla="*/ 246 h 159"/>
                  <a:gd name="T28" fmla="*/ 2843 w 2400"/>
                  <a:gd name="T29" fmla="*/ 192 h 159"/>
                  <a:gd name="T30" fmla="*/ 2693 w 2400"/>
                  <a:gd name="T31" fmla="*/ 198 h 159"/>
                  <a:gd name="T32" fmla="*/ 2615 w 2400"/>
                  <a:gd name="T33" fmla="*/ 120 h 159"/>
                  <a:gd name="T34" fmla="*/ 1980 w 2400"/>
                  <a:gd name="T35" fmla="*/ 318 h 159"/>
                  <a:gd name="T36" fmla="*/ 1932 w 2400"/>
                  <a:gd name="T37" fmla="*/ 228 h 159"/>
                  <a:gd name="T38" fmla="*/ 1776 w 2400"/>
                  <a:gd name="T39" fmla="*/ 282 h 159"/>
                  <a:gd name="T40" fmla="*/ 1746 w 2400"/>
                  <a:gd name="T41" fmla="*/ 234 h 159"/>
                  <a:gd name="T42" fmla="*/ 1620 w 2400"/>
                  <a:gd name="T43" fmla="*/ 276 h 159"/>
                  <a:gd name="T44" fmla="*/ 1596 w 2400"/>
                  <a:gd name="T45" fmla="*/ 216 h 159"/>
                  <a:gd name="T46" fmla="*/ 1434 w 2400"/>
                  <a:gd name="T47" fmla="*/ 228 h 159"/>
                  <a:gd name="T48" fmla="*/ 1224 w 2400"/>
                  <a:gd name="T49" fmla="*/ 228 h 159"/>
                  <a:gd name="T50" fmla="*/ 1050 w 2400"/>
                  <a:gd name="T51" fmla="*/ 228 h 159"/>
                  <a:gd name="T52" fmla="*/ 1020 w 2400"/>
                  <a:gd name="T53" fmla="*/ 132 h 159"/>
                  <a:gd name="T54" fmla="*/ 648 w 2400"/>
                  <a:gd name="T55" fmla="*/ 138 h 159"/>
                  <a:gd name="T56" fmla="*/ 624 w 2400"/>
                  <a:gd name="T57" fmla="*/ 48 h 159"/>
                  <a:gd name="T58" fmla="*/ 6 w 2400"/>
                  <a:gd name="T59" fmla="*/ 42 h 159"/>
                  <a:gd name="T60" fmla="*/ 0 w 2400"/>
                  <a:gd name="T61" fmla="*/ 6 h 159"/>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2400"/>
                  <a:gd name="T94" fmla="*/ 0 h 159"/>
                  <a:gd name="T95" fmla="*/ 2400 w 2400"/>
                  <a:gd name="T96" fmla="*/ 159 h 159"/>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2400" h="159">
                    <a:moveTo>
                      <a:pt x="0" y="3"/>
                    </a:moveTo>
                    <a:lnTo>
                      <a:pt x="2400" y="0"/>
                    </a:lnTo>
                    <a:lnTo>
                      <a:pt x="2253" y="21"/>
                    </a:lnTo>
                    <a:lnTo>
                      <a:pt x="2136" y="39"/>
                    </a:lnTo>
                    <a:lnTo>
                      <a:pt x="2010" y="81"/>
                    </a:lnTo>
                    <a:lnTo>
                      <a:pt x="1938" y="105"/>
                    </a:lnTo>
                    <a:lnTo>
                      <a:pt x="1928" y="107"/>
                    </a:lnTo>
                    <a:lnTo>
                      <a:pt x="1881" y="99"/>
                    </a:lnTo>
                    <a:lnTo>
                      <a:pt x="1773" y="84"/>
                    </a:lnTo>
                    <a:lnTo>
                      <a:pt x="1715" y="132"/>
                    </a:lnTo>
                    <a:lnTo>
                      <a:pt x="1596" y="93"/>
                    </a:lnTo>
                    <a:lnTo>
                      <a:pt x="1548" y="126"/>
                    </a:lnTo>
                    <a:lnTo>
                      <a:pt x="1494" y="99"/>
                    </a:lnTo>
                    <a:lnTo>
                      <a:pt x="1449" y="123"/>
                    </a:lnTo>
                    <a:lnTo>
                      <a:pt x="1422" y="96"/>
                    </a:lnTo>
                    <a:lnTo>
                      <a:pt x="1347" y="99"/>
                    </a:lnTo>
                    <a:lnTo>
                      <a:pt x="1308" y="60"/>
                    </a:lnTo>
                    <a:lnTo>
                      <a:pt x="990" y="159"/>
                    </a:lnTo>
                    <a:lnTo>
                      <a:pt x="966" y="114"/>
                    </a:lnTo>
                    <a:lnTo>
                      <a:pt x="888" y="141"/>
                    </a:lnTo>
                    <a:lnTo>
                      <a:pt x="873" y="117"/>
                    </a:lnTo>
                    <a:lnTo>
                      <a:pt x="810" y="138"/>
                    </a:lnTo>
                    <a:lnTo>
                      <a:pt x="798" y="108"/>
                    </a:lnTo>
                    <a:lnTo>
                      <a:pt x="717" y="114"/>
                    </a:lnTo>
                    <a:lnTo>
                      <a:pt x="612" y="114"/>
                    </a:lnTo>
                    <a:lnTo>
                      <a:pt x="525" y="114"/>
                    </a:lnTo>
                    <a:lnTo>
                      <a:pt x="510" y="66"/>
                    </a:lnTo>
                    <a:lnTo>
                      <a:pt x="324" y="69"/>
                    </a:lnTo>
                    <a:lnTo>
                      <a:pt x="312" y="24"/>
                    </a:lnTo>
                    <a:lnTo>
                      <a:pt x="3" y="21"/>
                    </a:lnTo>
                    <a:lnTo>
                      <a:pt x="0" y="3"/>
                    </a:lnTo>
                    <a:close/>
                  </a:path>
                </a:pathLst>
              </a:custGeom>
              <a:solidFill>
                <a:srgbClr val="00CCFF"/>
              </a:solidFill>
              <a:ln>
                <a:noFill/>
              </a:ln>
              <a:extLst>
                <a:ext uri="{91240B29-F687-4F45-9708-019B960494DF}">
                  <a14:hiddenLine xmlns:a14="http://schemas.microsoft.com/office/drawing/2010/main" w="25400" cap="flat" cmpd="sng">
                    <a:solidFill>
                      <a:srgbClr val="000000"/>
                    </a:solidFill>
                    <a:prstDash val="solid"/>
                    <a:round/>
                    <a:headEnd type="none" w="med" len="med"/>
                    <a:tailEnd type="none" w="med" len="med"/>
                  </a14:hiddenLine>
                </a:ext>
              </a:extLst>
            </p:spPr>
            <p:txBody>
              <a:bodyPr/>
              <a:lstStyle/>
              <a:p>
                <a:endParaRPr lang="en-US">
                  <a:solidFill>
                    <a:schemeClr val="bg1"/>
                  </a:solidFill>
                </a:endParaRPr>
              </a:p>
            </p:txBody>
          </p:sp>
          <p:sp>
            <p:nvSpPr>
              <p:cNvPr id="64" name="Freeform 10"/>
              <p:cNvSpPr>
                <a:spLocks noChangeAspect="1"/>
              </p:cNvSpPr>
              <p:nvPr/>
            </p:nvSpPr>
            <p:spPr bwMode="auto">
              <a:xfrm>
                <a:off x="4794" y="1701"/>
                <a:ext cx="948" cy="214"/>
              </a:xfrm>
              <a:custGeom>
                <a:avLst/>
                <a:gdLst>
                  <a:gd name="T0" fmla="*/ 0 w 474"/>
                  <a:gd name="T1" fmla="*/ 214 h 107"/>
                  <a:gd name="T2" fmla="*/ 102 w 474"/>
                  <a:gd name="T3" fmla="*/ 180 h 107"/>
                  <a:gd name="T4" fmla="*/ 230 w 474"/>
                  <a:gd name="T5" fmla="*/ 138 h 107"/>
                  <a:gd name="T6" fmla="*/ 350 w 474"/>
                  <a:gd name="T7" fmla="*/ 96 h 107"/>
                  <a:gd name="T8" fmla="*/ 410 w 474"/>
                  <a:gd name="T9" fmla="*/ 82 h 107"/>
                  <a:gd name="T10" fmla="*/ 494 w 474"/>
                  <a:gd name="T11" fmla="*/ 66 h 107"/>
                  <a:gd name="T12" fmla="*/ 674 w 474"/>
                  <a:gd name="T13" fmla="*/ 42 h 107"/>
                  <a:gd name="T14" fmla="*/ 816 w 474"/>
                  <a:gd name="T15" fmla="*/ 18 h 107"/>
                  <a:gd name="T16" fmla="*/ 878 w 474"/>
                  <a:gd name="T17" fmla="*/ 6 h 107"/>
                  <a:gd name="T18" fmla="*/ 948 w 474"/>
                  <a:gd name="T19" fmla="*/ 0 h 10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74"/>
                  <a:gd name="T31" fmla="*/ 0 h 107"/>
                  <a:gd name="T32" fmla="*/ 474 w 474"/>
                  <a:gd name="T33" fmla="*/ 107 h 10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74" h="107">
                    <a:moveTo>
                      <a:pt x="0" y="107"/>
                    </a:moveTo>
                    <a:lnTo>
                      <a:pt x="51" y="90"/>
                    </a:lnTo>
                    <a:lnTo>
                      <a:pt x="115" y="69"/>
                    </a:lnTo>
                    <a:lnTo>
                      <a:pt x="175" y="48"/>
                    </a:lnTo>
                    <a:lnTo>
                      <a:pt x="205" y="41"/>
                    </a:lnTo>
                    <a:lnTo>
                      <a:pt x="247" y="33"/>
                    </a:lnTo>
                    <a:lnTo>
                      <a:pt x="337" y="21"/>
                    </a:lnTo>
                    <a:lnTo>
                      <a:pt x="408" y="9"/>
                    </a:lnTo>
                    <a:lnTo>
                      <a:pt x="439" y="3"/>
                    </a:lnTo>
                    <a:lnTo>
                      <a:pt x="474" y="0"/>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solidFill>
                    <a:schemeClr val="bg1"/>
                  </a:solidFill>
                </a:endParaRPr>
              </a:p>
            </p:txBody>
          </p:sp>
          <p:sp>
            <p:nvSpPr>
              <p:cNvPr id="65" name="Line 11"/>
              <p:cNvSpPr>
                <a:spLocks noChangeAspect="1" noChangeShapeType="1"/>
              </p:cNvSpPr>
              <p:nvPr/>
            </p:nvSpPr>
            <p:spPr bwMode="auto">
              <a:xfrm flipV="1">
                <a:off x="4362" y="1869"/>
                <a:ext cx="122" cy="100"/>
              </a:xfrm>
              <a:prstGeom prst="line">
                <a:avLst/>
              </a:prstGeom>
              <a:noFill/>
              <a:ln w="63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solidFill>
                    <a:schemeClr val="bg1"/>
                  </a:solidFill>
                </a:endParaRPr>
              </a:p>
            </p:txBody>
          </p:sp>
          <p:sp>
            <p:nvSpPr>
              <p:cNvPr id="66" name="Line 12"/>
              <p:cNvSpPr>
                <a:spLocks noChangeAspect="1" noChangeShapeType="1"/>
              </p:cNvSpPr>
              <p:nvPr/>
            </p:nvSpPr>
            <p:spPr bwMode="auto">
              <a:xfrm flipV="1">
                <a:off x="4032" y="1893"/>
                <a:ext cx="96" cy="60"/>
              </a:xfrm>
              <a:prstGeom prst="line">
                <a:avLst/>
              </a:prstGeom>
              <a:noFill/>
              <a:ln w="63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solidFill>
                    <a:schemeClr val="bg1"/>
                  </a:solidFill>
                </a:endParaRPr>
              </a:p>
            </p:txBody>
          </p:sp>
          <p:sp>
            <p:nvSpPr>
              <p:cNvPr id="67" name="Line 13"/>
              <p:cNvSpPr>
                <a:spLocks noChangeAspect="1" noChangeShapeType="1"/>
              </p:cNvSpPr>
              <p:nvPr/>
            </p:nvSpPr>
            <p:spPr bwMode="auto">
              <a:xfrm flipV="1">
                <a:off x="3842" y="1897"/>
                <a:ext cx="84" cy="44"/>
              </a:xfrm>
              <a:prstGeom prst="line">
                <a:avLst/>
              </a:prstGeom>
              <a:noFill/>
              <a:ln w="63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solidFill>
                    <a:schemeClr val="bg1"/>
                  </a:solidFill>
                </a:endParaRPr>
              </a:p>
            </p:txBody>
          </p:sp>
          <p:sp>
            <p:nvSpPr>
              <p:cNvPr id="68" name="Line 14"/>
              <p:cNvSpPr>
                <a:spLocks noChangeAspect="1" noChangeShapeType="1"/>
              </p:cNvSpPr>
              <p:nvPr/>
            </p:nvSpPr>
            <p:spPr bwMode="auto">
              <a:xfrm>
                <a:off x="3642" y="1893"/>
                <a:ext cx="128" cy="6"/>
              </a:xfrm>
              <a:prstGeom prst="line">
                <a:avLst/>
              </a:prstGeom>
              <a:noFill/>
              <a:ln w="63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solidFill>
                    <a:schemeClr val="bg1"/>
                  </a:solidFill>
                </a:endParaRPr>
              </a:p>
            </p:txBody>
          </p:sp>
          <p:sp>
            <p:nvSpPr>
              <p:cNvPr id="69" name="Freeform 15"/>
              <p:cNvSpPr>
                <a:spLocks noChangeAspect="1"/>
              </p:cNvSpPr>
              <p:nvPr/>
            </p:nvSpPr>
            <p:spPr bwMode="auto">
              <a:xfrm>
                <a:off x="2924" y="1821"/>
                <a:ext cx="630" cy="192"/>
              </a:xfrm>
              <a:custGeom>
                <a:avLst/>
                <a:gdLst>
                  <a:gd name="T0" fmla="*/ 0 w 315"/>
                  <a:gd name="T1" fmla="*/ 192 h 96"/>
                  <a:gd name="T2" fmla="*/ 436 w 315"/>
                  <a:gd name="T3" fmla="*/ 60 h 96"/>
                  <a:gd name="T4" fmla="*/ 630 w 315"/>
                  <a:gd name="T5" fmla="*/ 0 h 96"/>
                  <a:gd name="T6" fmla="*/ 0 60000 65536"/>
                  <a:gd name="T7" fmla="*/ 0 60000 65536"/>
                  <a:gd name="T8" fmla="*/ 0 60000 65536"/>
                  <a:gd name="T9" fmla="*/ 0 w 315"/>
                  <a:gd name="T10" fmla="*/ 0 h 96"/>
                  <a:gd name="T11" fmla="*/ 315 w 315"/>
                  <a:gd name="T12" fmla="*/ 96 h 96"/>
                </a:gdLst>
                <a:ahLst/>
                <a:cxnLst>
                  <a:cxn ang="T6">
                    <a:pos x="T0" y="T1"/>
                  </a:cxn>
                  <a:cxn ang="T7">
                    <a:pos x="T2" y="T3"/>
                  </a:cxn>
                  <a:cxn ang="T8">
                    <a:pos x="T4" y="T5"/>
                  </a:cxn>
                </a:cxnLst>
                <a:rect l="T9" t="T10" r="T11" b="T12"/>
                <a:pathLst>
                  <a:path w="315" h="96">
                    <a:moveTo>
                      <a:pt x="0" y="96"/>
                    </a:moveTo>
                    <a:lnTo>
                      <a:pt x="218" y="30"/>
                    </a:lnTo>
                    <a:lnTo>
                      <a:pt x="315" y="0"/>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solidFill>
                    <a:schemeClr val="bg1"/>
                  </a:solidFill>
                </a:endParaRPr>
              </a:p>
            </p:txBody>
          </p:sp>
          <p:sp>
            <p:nvSpPr>
              <p:cNvPr id="70" name="Line 16"/>
              <p:cNvSpPr>
                <a:spLocks noChangeAspect="1" noChangeShapeType="1"/>
              </p:cNvSpPr>
              <p:nvPr/>
            </p:nvSpPr>
            <p:spPr bwMode="auto">
              <a:xfrm flipV="1">
                <a:off x="2565" y="1933"/>
                <a:ext cx="126" cy="42"/>
              </a:xfrm>
              <a:prstGeom prst="line">
                <a:avLst/>
              </a:prstGeom>
              <a:noFill/>
              <a:ln w="63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solidFill>
                    <a:schemeClr val="bg1"/>
                  </a:solidFill>
                </a:endParaRPr>
              </a:p>
            </p:txBody>
          </p:sp>
          <p:sp>
            <p:nvSpPr>
              <p:cNvPr id="71" name="Freeform 17"/>
              <p:cNvSpPr>
                <a:spLocks noChangeAspect="1"/>
              </p:cNvSpPr>
              <p:nvPr/>
            </p:nvSpPr>
            <p:spPr bwMode="auto">
              <a:xfrm>
                <a:off x="2721" y="1929"/>
                <a:ext cx="144" cy="52"/>
              </a:xfrm>
              <a:custGeom>
                <a:avLst/>
                <a:gdLst>
                  <a:gd name="T0" fmla="*/ 0 w 72"/>
                  <a:gd name="T1" fmla="*/ 52 h 26"/>
                  <a:gd name="T2" fmla="*/ 22 w 72"/>
                  <a:gd name="T3" fmla="*/ 52 h 26"/>
                  <a:gd name="T4" fmla="*/ 144 w 72"/>
                  <a:gd name="T5" fmla="*/ 0 h 26"/>
                  <a:gd name="T6" fmla="*/ 0 60000 65536"/>
                  <a:gd name="T7" fmla="*/ 0 60000 65536"/>
                  <a:gd name="T8" fmla="*/ 0 60000 65536"/>
                  <a:gd name="T9" fmla="*/ 0 w 72"/>
                  <a:gd name="T10" fmla="*/ 0 h 26"/>
                  <a:gd name="T11" fmla="*/ 72 w 72"/>
                  <a:gd name="T12" fmla="*/ 26 h 26"/>
                </a:gdLst>
                <a:ahLst/>
                <a:cxnLst>
                  <a:cxn ang="T6">
                    <a:pos x="T0" y="T1"/>
                  </a:cxn>
                  <a:cxn ang="T7">
                    <a:pos x="T2" y="T3"/>
                  </a:cxn>
                  <a:cxn ang="T8">
                    <a:pos x="T4" y="T5"/>
                  </a:cxn>
                </a:cxnLst>
                <a:rect l="T9" t="T10" r="T11" b="T12"/>
                <a:pathLst>
                  <a:path w="72" h="26">
                    <a:moveTo>
                      <a:pt x="0" y="26"/>
                    </a:moveTo>
                    <a:cubicBezTo>
                      <a:pt x="4" y="26"/>
                      <a:pt x="7" y="26"/>
                      <a:pt x="11" y="26"/>
                    </a:cubicBezTo>
                    <a:lnTo>
                      <a:pt x="72" y="0"/>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solidFill>
                    <a:schemeClr val="bg1"/>
                  </a:solidFill>
                </a:endParaRPr>
              </a:p>
            </p:txBody>
          </p:sp>
          <p:sp>
            <p:nvSpPr>
              <p:cNvPr id="72" name="Freeform 18"/>
              <p:cNvSpPr>
                <a:spLocks noChangeAspect="1"/>
              </p:cNvSpPr>
              <p:nvPr/>
            </p:nvSpPr>
            <p:spPr bwMode="auto">
              <a:xfrm>
                <a:off x="1989" y="1921"/>
                <a:ext cx="544" cy="6"/>
              </a:xfrm>
              <a:custGeom>
                <a:avLst/>
                <a:gdLst>
                  <a:gd name="T0" fmla="*/ 0 w 272"/>
                  <a:gd name="T1" fmla="*/ 2 h 3"/>
                  <a:gd name="T2" fmla="*/ 288 w 272"/>
                  <a:gd name="T3" fmla="*/ 6 h 3"/>
                  <a:gd name="T4" fmla="*/ 444 w 272"/>
                  <a:gd name="T5" fmla="*/ 6 h 3"/>
                  <a:gd name="T6" fmla="*/ 544 w 272"/>
                  <a:gd name="T7" fmla="*/ 0 h 3"/>
                  <a:gd name="T8" fmla="*/ 0 60000 65536"/>
                  <a:gd name="T9" fmla="*/ 0 60000 65536"/>
                  <a:gd name="T10" fmla="*/ 0 60000 65536"/>
                  <a:gd name="T11" fmla="*/ 0 60000 65536"/>
                  <a:gd name="T12" fmla="*/ 0 w 272"/>
                  <a:gd name="T13" fmla="*/ 0 h 3"/>
                  <a:gd name="T14" fmla="*/ 272 w 272"/>
                  <a:gd name="T15" fmla="*/ 3 h 3"/>
                </a:gdLst>
                <a:ahLst/>
                <a:cxnLst>
                  <a:cxn ang="T8">
                    <a:pos x="T0" y="T1"/>
                  </a:cxn>
                  <a:cxn ang="T9">
                    <a:pos x="T2" y="T3"/>
                  </a:cxn>
                  <a:cxn ang="T10">
                    <a:pos x="T4" y="T5"/>
                  </a:cxn>
                  <a:cxn ang="T11">
                    <a:pos x="T6" y="T7"/>
                  </a:cxn>
                </a:cxnLst>
                <a:rect l="T12" t="T13" r="T14" b="T15"/>
                <a:pathLst>
                  <a:path w="272" h="3">
                    <a:moveTo>
                      <a:pt x="0" y="1"/>
                    </a:moveTo>
                    <a:lnTo>
                      <a:pt x="144" y="3"/>
                    </a:lnTo>
                    <a:lnTo>
                      <a:pt x="222" y="3"/>
                    </a:lnTo>
                    <a:lnTo>
                      <a:pt x="272" y="0"/>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solidFill>
                    <a:schemeClr val="bg1"/>
                  </a:solidFill>
                </a:endParaRPr>
              </a:p>
            </p:txBody>
          </p:sp>
          <p:sp>
            <p:nvSpPr>
              <p:cNvPr id="73" name="Freeform 19"/>
              <p:cNvSpPr>
                <a:spLocks noChangeAspect="1"/>
              </p:cNvSpPr>
              <p:nvPr/>
            </p:nvSpPr>
            <p:spPr bwMode="auto">
              <a:xfrm>
                <a:off x="1597" y="1837"/>
                <a:ext cx="360" cy="2"/>
              </a:xfrm>
              <a:custGeom>
                <a:avLst/>
                <a:gdLst>
                  <a:gd name="T0" fmla="*/ 0 w 180"/>
                  <a:gd name="T1" fmla="*/ 2 h 1"/>
                  <a:gd name="T2" fmla="*/ 174 w 180"/>
                  <a:gd name="T3" fmla="*/ 0 h 1"/>
                  <a:gd name="T4" fmla="*/ 360 w 180"/>
                  <a:gd name="T5" fmla="*/ 0 h 1"/>
                  <a:gd name="T6" fmla="*/ 0 60000 65536"/>
                  <a:gd name="T7" fmla="*/ 0 60000 65536"/>
                  <a:gd name="T8" fmla="*/ 0 60000 65536"/>
                  <a:gd name="T9" fmla="*/ 0 w 180"/>
                  <a:gd name="T10" fmla="*/ 0 h 1"/>
                  <a:gd name="T11" fmla="*/ 180 w 180"/>
                  <a:gd name="T12" fmla="*/ 1 h 1"/>
                </a:gdLst>
                <a:ahLst/>
                <a:cxnLst>
                  <a:cxn ang="T6">
                    <a:pos x="T0" y="T1"/>
                  </a:cxn>
                  <a:cxn ang="T7">
                    <a:pos x="T2" y="T3"/>
                  </a:cxn>
                  <a:cxn ang="T8">
                    <a:pos x="T4" y="T5"/>
                  </a:cxn>
                </a:cxnLst>
                <a:rect l="T9" t="T10" r="T11" b="T12"/>
                <a:pathLst>
                  <a:path w="180" h="1">
                    <a:moveTo>
                      <a:pt x="0" y="1"/>
                    </a:moveTo>
                    <a:lnTo>
                      <a:pt x="87" y="0"/>
                    </a:lnTo>
                    <a:lnTo>
                      <a:pt x="180" y="0"/>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solidFill>
                    <a:schemeClr val="bg1"/>
                  </a:solidFill>
                </a:endParaRPr>
              </a:p>
            </p:txBody>
          </p:sp>
          <p:sp>
            <p:nvSpPr>
              <p:cNvPr id="74" name="Freeform 20"/>
              <p:cNvSpPr>
                <a:spLocks noChangeAspect="1"/>
              </p:cNvSpPr>
              <p:nvPr/>
            </p:nvSpPr>
            <p:spPr bwMode="auto">
              <a:xfrm>
                <a:off x="943" y="1743"/>
                <a:ext cx="620" cy="4"/>
              </a:xfrm>
              <a:custGeom>
                <a:avLst/>
                <a:gdLst>
                  <a:gd name="T0" fmla="*/ 0 w 310"/>
                  <a:gd name="T1" fmla="*/ 0 h 2"/>
                  <a:gd name="T2" fmla="*/ 332 w 310"/>
                  <a:gd name="T3" fmla="*/ 4 h 2"/>
                  <a:gd name="T4" fmla="*/ 620 w 310"/>
                  <a:gd name="T5" fmla="*/ 4 h 2"/>
                  <a:gd name="T6" fmla="*/ 0 60000 65536"/>
                  <a:gd name="T7" fmla="*/ 0 60000 65536"/>
                  <a:gd name="T8" fmla="*/ 0 60000 65536"/>
                  <a:gd name="T9" fmla="*/ 0 w 310"/>
                  <a:gd name="T10" fmla="*/ 0 h 2"/>
                  <a:gd name="T11" fmla="*/ 310 w 310"/>
                  <a:gd name="T12" fmla="*/ 2 h 2"/>
                </a:gdLst>
                <a:ahLst/>
                <a:cxnLst>
                  <a:cxn ang="T6">
                    <a:pos x="T0" y="T1"/>
                  </a:cxn>
                  <a:cxn ang="T7">
                    <a:pos x="T2" y="T3"/>
                  </a:cxn>
                  <a:cxn ang="T8">
                    <a:pos x="T4" y="T5"/>
                  </a:cxn>
                </a:cxnLst>
                <a:rect l="T9" t="T10" r="T11" b="T12"/>
                <a:pathLst>
                  <a:path w="310" h="2">
                    <a:moveTo>
                      <a:pt x="0" y="0"/>
                    </a:moveTo>
                    <a:lnTo>
                      <a:pt x="166" y="2"/>
                    </a:lnTo>
                    <a:lnTo>
                      <a:pt x="310" y="2"/>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solidFill>
                    <a:schemeClr val="bg1"/>
                  </a:solidFill>
                </a:endParaRPr>
              </a:p>
            </p:txBody>
          </p:sp>
          <p:grpSp>
            <p:nvGrpSpPr>
              <p:cNvPr id="75" name="Group 21"/>
              <p:cNvGrpSpPr>
                <a:grpSpLocks noChangeAspect="1"/>
              </p:cNvGrpSpPr>
              <p:nvPr/>
            </p:nvGrpSpPr>
            <p:grpSpPr bwMode="auto">
              <a:xfrm>
                <a:off x="1569" y="1749"/>
                <a:ext cx="3815" cy="1020"/>
                <a:chOff x="5478" y="2178"/>
                <a:chExt cx="1908" cy="510"/>
              </a:xfrm>
            </p:grpSpPr>
            <p:sp>
              <p:nvSpPr>
                <p:cNvPr id="76" name="Freeform 22"/>
                <p:cNvSpPr>
                  <a:spLocks noChangeAspect="1"/>
                </p:cNvSpPr>
                <p:nvPr/>
              </p:nvSpPr>
              <p:spPr bwMode="auto">
                <a:xfrm>
                  <a:off x="5676" y="2220"/>
                  <a:ext cx="192" cy="450"/>
                </a:xfrm>
                <a:custGeom>
                  <a:avLst/>
                  <a:gdLst>
                    <a:gd name="T0" fmla="*/ 0 w 192"/>
                    <a:gd name="T1" fmla="*/ 0 h 450"/>
                    <a:gd name="T2" fmla="*/ 42 w 192"/>
                    <a:gd name="T3" fmla="*/ 138 h 450"/>
                    <a:gd name="T4" fmla="*/ 192 w 192"/>
                    <a:gd name="T5" fmla="*/ 450 h 450"/>
                    <a:gd name="T6" fmla="*/ 0 60000 65536"/>
                    <a:gd name="T7" fmla="*/ 0 60000 65536"/>
                    <a:gd name="T8" fmla="*/ 0 60000 65536"/>
                    <a:gd name="T9" fmla="*/ 0 w 192"/>
                    <a:gd name="T10" fmla="*/ 0 h 450"/>
                    <a:gd name="T11" fmla="*/ 192 w 192"/>
                    <a:gd name="T12" fmla="*/ 450 h 450"/>
                  </a:gdLst>
                  <a:ahLst/>
                  <a:cxnLst>
                    <a:cxn ang="T6">
                      <a:pos x="T0" y="T1"/>
                    </a:cxn>
                    <a:cxn ang="T7">
                      <a:pos x="T2" y="T3"/>
                    </a:cxn>
                    <a:cxn ang="T8">
                      <a:pos x="T4" y="T5"/>
                    </a:cxn>
                  </a:cxnLst>
                  <a:rect l="T9" t="T10" r="T11" b="T12"/>
                  <a:pathLst>
                    <a:path w="192" h="450">
                      <a:moveTo>
                        <a:pt x="0" y="0"/>
                      </a:moveTo>
                      <a:cubicBezTo>
                        <a:pt x="5" y="31"/>
                        <a:pt x="10" y="63"/>
                        <a:pt x="42" y="138"/>
                      </a:cubicBezTo>
                      <a:cubicBezTo>
                        <a:pt x="74" y="213"/>
                        <a:pt x="167" y="398"/>
                        <a:pt x="192" y="450"/>
                      </a:cubicBezTo>
                    </a:path>
                  </a:pathLst>
                </a:custGeom>
                <a:noFill/>
                <a:ln w="1270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solidFill>
                      <a:schemeClr val="bg1"/>
                    </a:solidFill>
                  </a:endParaRPr>
                </a:p>
              </p:txBody>
            </p:sp>
            <p:sp>
              <p:nvSpPr>
                <p:cNvPr id="77" name="Line 23"/>
                <p:cNvSpPr>
                  <a:spLocks noChangeAspect="1" noChangeShapeType="1"/>
                </p:cNvSpPr>
                <p:nvPr/>
              </p:nvSpPr>
              <p:spPr bwMode="auto">
                <a:xfrm>
                  <a:off x="5959" y="2262"/>
                  <a:ext cx="179" cy="351"/>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solidFill>
                      <a:schemeClr val="bg1"/>
                    </a:solidFill>
                  </a:endParaRPr>
                </a:p>
              </p:txBody>
            </p:sp>
            <p:sp>
              <p:nvSpPr>
                <p:cNvPr id="78" name="Line 24"/>
                <p:cNvSpPr>
                  <a:spLocks noChangeAspect="1" noChangeShapeType="1"/>
                </p:cNvSpPr>
                <p:nvPr/>
              </p:nvSpPr>
              <p:spPr bwMode="auto">
                <a:xfrm>
                  <a:off x="6036" y="2268"/>
                  <a:ext cx="174" cy="33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solidFill>
                      <a:schemeClr val="bg1"/>
                    </a:solidFill>
                  </a:endParaRPr>
                </a:p>
              </p:txBody>
            </p:sp>
            <p:sp>
              <p:nvSpPr>
                <p:cNvPr id="79" name="Freeform 25"/>
                <p:cNvSpPr>
                  <a:spLocks noChangeAspect="1"/>
                </p:cNvSpPr>
                <p:nvPr/>
              </p:nvSpPr>
              <p:spPr bwMode="auto">
                <a:xfrm>
                  <a:off x="5478" y="2178"/>
                  <a:ext cx="138" cy="510"/>
                </a:xfrm>
                <a:custGeom>
                  <a:avLst/>
                  <a:gdLst>
                    <a:gd name="T0" fmla="*/ 0 w 144"/>
                    <a:gd name="T1" fmla="*/ 0 h 498"/>
                    <a:gd name="T2" fmla="*/ 121 w 144"/>
                    <a:gd name="T3" fmla="*/ 449 h 498"/>
                    <a:gd name="T4" fmla="*/ 138 w 144"/>
                    <a:gd name="T5" fmla="*/ 510 h 498"/>
                    <a:gd name="T6" fmla="*/ 0 60000 65536"/>
                    <a:gd name="T7" fmla="*/ 0 60000 65536"/>
                    <a:gd name="T8" fmla="*/ 0 60000 65536"/>
                    <a:gd name="T9" fmla="*/ 0 w 144"/>
                    <a:gd name="T10" fmla="*/ 0 h 498"/>
                    <a:gd name="T11" fmla="*/ 144 w 144"/>
                    <a:gd name="T12" fmla="*/ 498 h 498"/>
                  </a:gdLst>
                  <a:ahLst/>
                  <a:cxnLst>
                    <a:cxn ang="T6">
                      <a:pos x="T0" y="T1"/>
                    </a:cxn>
                    <a:cxn ang="T7">
                      <a:pos x="T2" y="T3"/>
                    </a:cxn>
                    <a:cxn ang="T8">
                      <a:pos x="T4" y="T5"/>
                    </a:cxn>
                  </a:cxnLst>
                  <a:rect l="T9" t="T10" r="T11" b="T12"/>
                  <a:pathLst>
                    <a:path w="144" h="498">
                      <a:moveTo>
                        <a:pt x="0" y="0"/>
                      </a:moveTo>
                      <a:lnTo>
                        <a:pt x="126" y="438"/>
                      </a:lnTo>
                      <a:lnTo>
                        <a:pt x="144" y="498"/>
                      </a:lnTo>
                    </a:path>
                  </a:pathLst>
                </a:custGeom>
                <a:noFill/>
                <a:ln w="1270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solidFill>
                      <a:schemeClr val="bg1"/>
                    </a:solidFill>
                  </a:endParaRPr>
                </a:p>
              </p:txBody>
            </p:sp>
            <p:sp>
              <p:nvSpPr>
                <p:cNvPr id="80" name="Freeform 26"/>
                <p:cNvSpPr>
                  <a:spLocks noChangeAspect="1"/>
                </p:cNvSpPr>
                <p:nvPr/>
              </p:nvSpPr>
              <p:spPr bwMode="auto">
                <a:xfrm>
                  <a:off x="6126" y="2268"/>
                  <a:ext cx="186" cy="306"/>
                </a:xfrm>
                <a:custGeom>
                  <a:avLst/>
                  <a:gdLst>
                    <a:gd name="T0" fmla="*/ 0 w 186"/>
                    <a:gd name="T1" fmla="*/ 0 h 306"/>
                    <a:gd name="T2" fmla="*/ 96 w 186"/>
                    <a:gd name="T3" fmla="*/ 156 h 306"/>
                    <a:gd name="T4" fmla="*/ 186 w 186"/>
                    <a:gd name="T5" fmla="*/ 306 h 306"/>
                    <a:gd name="T6" fmla="*/ 0 60000 65536"/>
                    <a:gd name="T7" fmla="*/ 0 60000 65536"/>
                    <a:gd name="T8" fmla="*/ 0 60000 65536"/>
                    <a:gd name="T9" fmla="*/ 0 w 186"/>
                    <a:gd name="T10" fmla="*/ 0 h 306"/>
                    <a:gd name="T11" fmla="*/ 186 w 186"/>
                    <a:gd name="T12" fmla="*/ 306 h 306"/>
                  </a:gdLst>
                  <a:ahLst/>
                  <a:cxnLst>
                    <a:cxn ang="T6">
                      <a:pos x="T0" y="T1"/>
                    </a:cxn>
                    <a:cxn ang="T7">
                      <a:pos x="T2" y="T3"/>
                    </a:cxn>
                    <a:cxn ang="T8">
                      <a:pos x="T4" y="T5"/>
                    </a:cxn>
                  </a:cxnLst>
                  <a:rect l="T9" t="T10" r="T11" b="T12"/>
                  <a:pathLst>
                    <a:path w="186" h="306">
                      <a:moveTo>
                        <a:pt x="0" y="0"/>
                      </a:moveTo>
                      <a:lnTo>
                        <a:pt x="96" y="156"/>
                      </a:lnTo>
                      <a:lnTo>
                        <a:pt x="186" y="306"/>
                      </a:lnTo>
                    </a:path>
                  </a:pathLst>
                </a:custGeom>
                <a:noFill/>
                <a:ln w="1270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solidFill>
                      <a:schemeClr val="bg1"/>
                    </a:solidFill>
                  </a:endParaRPr>
                </a:p>
              </p:txBody>
            </p:sp>
            <p:sp>
              <p:nvSpPr>
                <p:cNvPr id="81" name="Freeform 27"/>
                <p:cNvSpPr>
                  <a:spLocks noChangeAspect="1"/>
                </p:cNvSpPr>
                <p:nvPr/>
              </p:nvSpPr>
              <p:spPr bwMode="auto">
                <a:xfrm>
                  <a:off x="6470" y="2214"/>
                  <a:ext cx="202" cy="174"/>
                </a:xfrm>
                <a:custGeom>
                  <a:avLst/>
                  <a:gdLst>
                    <a:gd name="T0" fmla="*/ 0 w 202"/>
                    <a:gd name="T1" fmla="*/ 0 h 174"/>
                    <a:gd name="T2" fmla="*/ 40 w 202"/>
                    <a:gd name="T3" fmla="*/ 38 h 174"/>
                    <a:gd name="T4" fmla="*/ 202 w 202"/>
                    <a:gd name="T5" fmla="*/ 174 h 174"/>
                    <a:gd name="T6" fmla="*/ 0 60000 65536"/>
                    <a:gd name="T7" fmla="*/ 0 60000 65536"/>
                    <a:gd name="T8" fmla="*/ 0 60000 65536"/>
                    <a:gd name="T9" fmla="*/ 0 w 202"/>
                    <a:gd name="T10" fmla="*/ 0 h 174"/>
                    <a:gd name="T11" fmla="*/ 202 w 202"/>
                    <a:gd name="T12" fmla="*/ 174 h 174"/>
                  </a:gdLst>
                  <a:ahLst/>
                  <a:cxnLst>
                    <a:cxn ang="T6">
                      <a:pos x="T0" y="T1"/>
                    </a:cxn>
                    <a:cxn ang="T7">
                      <a:pos x="T2" y="T3"/>
                    </a:cxn>
                    <a:cxn ang="T8">
                      <a:pos x="T4" y="T5"/>
                    </a:cxn>
                  </a:cxnLst>
                  <a:rect l="T9" t="T10" r="T11" b="T12"/>
                  <a:pathLst>
                    <a:path w="202" h="174">
                      <a:moveTo>
                        <a:pt x="0" y="0"/>
                      </a:moveTo>
                      <a:lnTo>
                        <a:pt x="40" y="38"/>
                      </a:lnTo>
                      <a:lnTo>
                        <a:pt x="202" y="174"/>
                      </a:lnTo>
                    </a:path>
                  </a:pathLst>
                </a:custGeom>
                <a:noFill/>
                <a:ln w="1270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solidFill>
                      <a:schemeClr val="bg1"/>
                    </a:solidFill>
                  </a:endParaRPr>
                </a:p>
              </p:txBody>
            </p:sp>
            <p:sp>
              <p:nvSpPr>
                <p:cNvPr id="82" name="Freeform 28"/>
                <p:cNvSpPr>
                  <a:spLocks noChangeAspect="1"/>
                </p:cNvSpPr>
                <p:nvPr/>
              </p:nvSpPr>
              <p:spPr bwMode="auto">
                <a:xfrm>
                  <a:off x="6576" y="2244"/>
                  <a:ext cx="96" cy="84"/>
                </a:xfrm>
                <a:custGeom>
                  <a:avLst/>
                  <a:gdLst>
                    <a:gd name="T0" fmla="*/ 0 w 96"/>
                    <a:gd name="T1" fmla="*/ 0 h 84"/>
                    <a:gd name="T2" fmla="*/ 96 w 96"/>
                    <a:gd name="T3" fmla="*/ 84 h 84"/>
                    <a:gd name="T4" fmla="*/ 0 60000 65536"/>
                    <a:gd name="T5" fmla="*/ 0 60000 65536"/>
                    <a:gd name="T6" fmla="*/ 0 w 96"/>
                    <a:gd name="T7" fmla="*/ 0 h 84"/>
                    <a:gd name="T8" fmla="*/ 96 w 96"/>
                    <a:gd name="T9" fmla="*/ 84 h 84"/>
                  </a:gdLst>
                  <a:ahLst/>
                  <a:cxnLst>
                    <a:cxn ang="T4">
                      <a:pos x="T0" y="T1"/>
                    </a:cxn>
                    <a:cxn ang="T5">
                      <a:pos x="T2" y="T3"/>
                    </a:cxn>
                  </a:cxnLst>
                  <a:rect l="T6" t="T7" r="T8" b="T9"/>
                  <a:pathLst>
                    <a:path w="96" h="84">
                      <a:moveTo>
                        <a:pt x="0" y="0"/>
                      </a:moveTo>
                      <a:lnTo>
                        <a:pt x="96" y="84"/>
                      </a:lnTo>
                    </a:path>
                  </a:pathLst>
                </a:custGeom>
                <a:noFill/>
                <a:ln w="1270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solidFill>
                      <a:schemeClr val="bg1"/>
                    </a:solidFill>
                  </a:endParaRPr>
                </a:p>
              </p:txBody>
            </p:sp>
            <p:sp>
              <p:nvSpPr>
                <p:cNvPr id="83" name="Freeform 29"/>
                <p:cNvSpPr>
                  <a:spLocks noChangeAspect="1"/>
                </p:cNvSpPr>
                <p:nvPr/>
              </p:nvSpPr>
              <p:spPr bwMode="auto">
                <a:xfrm>
                  <a:off x="6654" y="2250"/>
                  <a:ext cx="276" cy="144"/>
                </a:xfrm>
                <a:custGeom>
                  <a:avLst/>
                  <a:gdLst>
                    <a:gd name="T0" fmla="*/ 0 w 276"/>
                    <a:gd name="T1" fmla="*/ 0 h 144"/>
                    <a:gd name="T2" fmla="*/ 114 w 276"/>
                    <a:gd name="T3" fmla="*/ 72 h 144"/>
                    <a:gd name="T4" fmla="*/ 276 w 276"/>
                    <a:gd name="T5" fmla="*/ 144 h 144"/>
                    <a:gd name="T6" fmla="*/ 0 60000 65536"/>
                    <a:gd name="T7" fmla="*/ 0 60000 65536"/>
                    <a:gd name="T8" fmla="*/ 0 60000 65536"/>
                    <a:gd name="T9" fmla="*/ 0 w 276"/>
                    <a:gd name="T10" fmla="*/ 0 h 144"/>
                    <a:gd name="T11" fmla="*/ 276 w 276"/>
                    <a:gd name="T12" fmla="*/ 144 h 144"/>
                  </a:gdLst>
                  <a:ahLst/>
                  <a:cxnLst>
                    <a:cxn ang="T6">
                      <a:pos x="T0" y="T1"/>
                    </a:cxn>
                    <a:cxn ang="T7">
                      <a:pos x="T2" y="T3"/>
                    </a:cxn>
                    <a:cxn ang="T8">
                      <a:pos x="T4" y="T5"/>
                    </a:cxn>
                  </a:cxnLst>
                  <a:rect l="T9" t="T10" r="T11" b="T12"/>
                  <a:pathLst>
                    <a:path w="276" h="144">
                      <a:moveTo>
                        <a:pt x="0" y="0"/>
                      </a:moveTo>
                      <a:lnTo>
                        <a:pt x="114" y="72"/>
                      </a:lnTo>
                      <a:lnTo>
                        <a:pt x="276" y="144"/>
                      </a:lnTo>
                    </a:path>
                  </a:pathLst>
                </a:custGeom>
                <a:noFill/>
                <a:ln w="1270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solidFill>
                      <a:schemeClr val="bg1"/>
                    </a:solidFill>
                  </a:endParaRPr>
                </a:p>
              </p:txBody>
            </p:sp>
            <p:sp>
              <p:nvSpPr>
                <p:cNvPr id="84" name="Freeform 30"/>
                <p:cNvSpPr>
                  <a:spLocks noChangeAspect="1"/>
                </p:cNvSpPr>
                <p:nvPr/>
              </p:nvSpPr>
              <p:spPr bwMode="auto">
                <a:xfrm>
                  <a:off x="6756" y="2250"/>
                  <a:ext cx="372" cy="114"/>
                </a:xfrm>
                <a:custGeom>
                  <a:avLst/>
                  <a:gdLst>
                    <a:gd name="T0" fmla="*/ 0 w 372"/>
                    <a:gd name="T1" fmla="*/ 0 h 114"/>
                    <a:gd name="T2" fmla="*/ 198 w 372"/>
                    <a:gd name="T3" fmla="*/ 66 h 114"/>
                    <a:gd name="T4" fmla="*/ 372 w 372"/>
                    <a:gd name="T5" fmla="*/ 114 h 114"/>
                    <a:gd name="T6" fmla="*/ 0 60000 65536"/>
                    <a:gd name="T7" fmla="*/ 0 60000 65536"/>
                    <a:gd name="T8" fmla="*/ 0 60000 65536"/>
                    <a:gd name="T9" fmla="*/ 0 w 372"/>
                    <a:gd name="T10" fmla="*/ 0 h 114"/>
                    <a:gd name="T11" fmla="*/ 372 w 372"/>
                    <a:gd name="T12" fmla="*/ 114 h 114"/>
                  </a:gdLst>
                  <a:ahLst/>
                  <a:cxnLst>
                    <a:cxn ang="T6">
                      <a:pos x="T0" y="T1"/>
                    </a:cxn>
                    <a:cxn ang="T7">
                      <a:pos x="T2" y="T3"/>
                    </a:cxn>
                    <a:cxn ang="T8">
                      <a:pos x="T4" y="T5"/>
                    </a:cxn>
                  </a:cxnLst>
                  <a:rect l="T9" t="T10" r="T11" b="T12"/>
                  <a:pathLst>
                    <a:path w="372" h="114">
                      <a:moveTo>
                        <a:pt x="0" y="0"/>
                      </a:moveTo>
                      <a:lnTo>
                        <a:pt x="198" y="66"/>
                      </a:lnTo>
                      <a:lnTo>
                        <a:pt x="372" y="114"/>
                      </a:lnTo>
                    </a:path>
                  </a:pathLst>
                </a:custGeom>
                <a:noFill/>
                <a:ln w="1270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solidFill>
                      <a:schemeClr val="bg1"/>
                    </a:solidFill>
                  </a:endParaRPr>
                </a:p>
              </p:txBody>
            </p:sp>
            <p:sp>
              <p:nvSpPr>
                <p:cNvPr id="85" name="Freeform 31"/>
                <p:cNvSpPr>
                  <a:spLocks noChangeAspect="1"/>
                </p:cNvSpPr>
                <p:nvPr/>
              </p:nvSpPr>
              <p:spPr bwMode="auto">
                <a:xfrm>
                  <a:off x="6934" y="2238"/>
                  <a:ext cx="452" cy="78"/>
                </a:xfrm>
                <a:custGeom>
                  <a:avLst/>
                  <a:gdLst>
                    <a:gd name="T0" fmla="*/ 0 w 452"/>
                    <a:gd name="T1" fmla="*/ 0 h 78"/>
                    <a:gd name="T2" fmla="*/ 156 w 452"/>
                    <a:gd name="T3" fmla="*/ 28 h 78"/>
                    <a:gd name="T4" fmla="*/ 332 w 452"/>
                    <a:gd name="T5" fmla="*/ 60 h 78"/>
                    <a:gd name="T6" fmla="*/ 452 w 452"/>
                    <a:gd name="T7" fmla="*/ 78 h 78"/>
                    <a:gd name="T8" fmla="*/ 0 60000 65536"/>
                    <a:gd name="T9" fmla="*/ 0 60000 65536"/>
                    <a:gd name="T10" fmla="*/ 0 60000 65536"/>
                    <a:gd name="T11" fmla="*/ 0 60000 65536"/>
                    <a:gd name="T12" fmla="*/ 0 w 452"/>
                    <a:gd name="T13" fmla="*/ 0 h 78"/>
                    <a:gd name="T14" fmla="*/ 452 w 452"/>
                    <a:gd name="T15" fmla="*/ 78 h 78"/>
                  </a:gdLst>
                  <a:ahLst/>
                  <a:cxnLst>
                    <a:cxn ang="T8">
                      <a:pos x="T0" y="T1"/>
                    </a:cxn>
                    <a:cxn ang="T9">
                      <a:pos x="T2" y="T3"/>
                    </a:cxn>
                    <a:cxn ang="T10">
                      <a:pos x="T4" y="T5"/>
                    </a:cxn>
                    <a:cxn ang="T11">
                      <a:pos x="T6" y="T7"/>
                    </a:cxn>
                  </a:cxnLst>
                  <a:rect l="T12" t="T13" r="T14" b="T15"/>
                  <a:pathLst>
                    <a:path w="452" h="78">
                      <a:moveTo>
                        <a:pt x="0" y="0"/>
                      </a:moveTo>
                      <a:lnTo>
                        <a:pt x="156" y="28"/>
                      </a:lnTo>
                      <a:lnTo>
                        <a:pt x="332" y="60"/>
                      </a:lnTo>
                      <a:lnTo>
                        <a:pt x="452" y="78"/>
                      </a:lnTo>
                    </a:path>
                  </a:pathLst>
                </a:custGeom>
                <a:noFill/>
                <a:ln w="1270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solidFill>
                      <a:schemeClr val="bg1"/>
                    </a:solidFill>
                  </a:endParaRPr>
                </a:p>
              </p:txBody>
            </p:sp>
          </p:grpSp>
        </p:grpSp>
        <p:grpSp>
          <p:nvGrpSpPr>
            <p:cNvPr id="55" name="Group 32"/>
            <p:cNvGrpSpPr>
              <a:grpSpLocks noChangeAspect="1"/>
            </p:cNvGrpSpPr>
            <p:nvPr/>
          </p:nvGrpSpPr>
          <p:grpSpPr bwMode="auto">
            <a:xfrm>
              <a:off x="7263234" y="3773951"/>
              <a:ext cx="60590" cy="1917300"/>
              <a:chOff x="507" y="993"/>
              <a:chExt cx="50" cy="1582"/>
            </a:xfrm>
          </p:grpSpPr>
          <p:sp>
            <p:nvSpPr>
              <p:cNvPr id="56" name="Line 33"/>
              <p:cNvSpPr>
                <a:spLocks noChangeAspect="1" noChangeShapeType="1"/>
              </p:cNvSpPr>
              <p:nvPr/>
            </p:nvSpPr>
            <p:spPr bwMode="auto">
              <a:xfrm>
                <a:off x="509" y="2575"/>
                <a:ext cx="46"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solidFill>
                    <a:schemeClr val="bg1"/>
                  </a:solidFill>
                </a:endParaRPr>
              </a:p>
            </p:txBody>
          </p:sp>
          <p:sp>
            <p:nvSpPr>
              <p:cNvPr id="57" name="Line 34"/>
              <p:cNvSpPr>
                <a:spLocks noChangeAspect="1" noChangeShapeType="1"/>
              </p:cNvSpPr>
              <p:nvPr/>
            </p:nvSpPr>
            <p:spPr bwMode="auto">
              <a:xfrm>
                <a:off x="508" y="1509"/>
                <a:ext cx="46"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solidFill>
                    <a:schemeClr val="bg1"/>
                  </a:solidFill>
                </a:endParaRPr>
              </a:p>
            </p:txBody>
          </p:sp>
          <p:sp>
            <p:nvSpPr>
              <p:cNvPr id="58" name="Line 35"/>
              <p:cNvSpPr>
                <a:spLocks noChangeAspect="1" noChangeShapeType="1"/>
              </p:cNvSpPr>
              <p:nvPr/>
            </p:nvSpPr>
            <p:spPr bwMode="auto">
              <a:xfrm>
                <a:off x="507" y="2054"/>
                <a:ext cx="46"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solidFill>
                    <a:schemeClr val="bg1"/>
                  </a:solidFill>
                </a:endParaRPr>
              </a:p>
            </p:txBody>
          </p:sp>
          <p:sp>
            <p:nvSpPr>
              <p:cNvPr id="59" name="Line 36"/>
              <p:cNvSpPr>
                <a:spLocks noChangeAspect="1" noChangeShapeType="1"/>
              </p:cNvSpPr>
              <p:nvPr/>
            </p:nvSpPr>
            <p:spPr bwMode="auto">
              <a:xfrm>
                <a:off x="511" y="993"/>
                <a:ext cx="46"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solidFill>
                    <a:schemeClr val="bg1"/>
                  </a:solidFill>
                </a:endParaRPr>
              </a:p>
            </p:txBody>
          </p:sp>
        </p:grpSp>
        <p:sp>
          <p:nvSpPr>
            <p:cNvPr id="39" name="Text Box 37"/>
            <p:cNvSpPr txBox="1">
              <a:spLocks noChangeArrowheads="1"/>
            </p:cNvSpPr>
            <p:nvPr/>
          </p:nvSpPr>
          <p:spPr bwMode="auto">
            <a:xfrm>
              <a:off x="1665424" y="4354905"/>
              <a:ext cx="566134" cy="3386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57103" tIns="28552" rIns="57103" bIns="28552">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algn="ctr" eaLnBrk="1" hangingPunct="1"/>
              <a:r>
                <a:rPr lang="en-US" sz="800" b="1" dirty="0">
                  <a:solidFill>
                    <a:schemeClr val="bg1"/>
                  </a:solidFill>
                  <a:latin typeface="Comic Sans MS" pitchFamily="66" charset="0"/>
                </a:rPr>
                <a:t>CONT.</a:t>
              </a:r>
            </a:p>
            <a:p>
              <a:pPr algn="ctr" eaLnBrk="1" hangingPunct="1"/>
              <a:r>
                <a:rPr lang="en-US" sz="800" b="1" dirty="0">
                  <a:solidFill>
                    <a:schemeClr val="bg1"/>
                  </a:solidFill>
                  <a:latin typeface="Comic Sans MS" pitchFamily="66" charset="0"/>
                </a:rPr>
                <a:t> CRUST</a:t>
              </a:r>
            </a:p>
          </p:txBody>
        </p:sp>
        <p:sp>
          <p:nvSpPr>
            <p:cNvPr id="40" name="Text Box 38"/>
            <p:cNvSpPr txBox="1">
              <a:spLocks noChangeArrowheads="1"/>
            </p:cNvSpPr>
            <p:nvPr/>
          </p:nvSpPr>
          <p:spPr bwMode="auto">
            <a:xfrm>
              <a:off x="3194522" y="4403317"/>
              <a:ext cx="1448536" cy="3386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57103" tIns="28552" rIns="57103" bIns="28552">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algn="ctr" eaLnBrk="1" hangingPunct="1"/>
              <a:r>
                <a:rPr lang="en-US" sz="800" b="1" dirty="0">
                  <a:solidFill>
                    <a:schemeClr val="bg1"/>
                  </a:solidFill>
                  <a:latin typeface="Comic Sans MS" pitchFamily="66" charset="0"/>
                </a:rPr>
                <a:t>ATTENUATED </a:t>
              </a:r>
            </a:p>
            <a:p>
              <a:pPr algn="ctr" eaLnBrk="1" hangingPunct="1"/>
              <a:r>
                <a:rPr lang="en-US" sz="800" b="1" dirty="0">
                  <a:solidFill>
                    <a:schemeClr val="bg1"/>
                  </a:solidFill>
                  <a:latin typeface="Comic Sans MS" pitchFamily="66" charset="0"/>
                </a:rPr>
                <a:t>CONTINENTAL CRUST</a:t>
              </a:r>
            </a:p>
          </p:txBody>
        </p:sp>
        <p:sp>
          <p:nvSpPr>
            <p:cNvPr id="41" name="Text Box 39"/>
            <p:cNvSpPr txBox="1">
              <a:spLocks noChangeArrowheads="1"/>
            </p:cNvSpPr>
            <p:nvPr/>
          </p:nvSpPr>
          <p:spPr bwMode="auto">
            <a:xfrm>
              <a:off x="5600126" y="4002904"/>
              <a:ext cx="1110936" cy="2014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57103" tIns="28552" rIns="57103" bIns="28552">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r>
                <a:rPr lang="en-US" sz="800" b="1" dirty="0">
                  <a:solidFill>
                    <a:schemeClr val="bg1"/>
                  </a:solidFill>
                  <a:latin typeface="Comic Sans MS" pitchFamily="66" charset="0"/>
                </a:rPr>
                <a:t>OCEANIC CRUST</a:t>
              </a:r>
            </a:p>
          </p:txBody>
        </p:sp>
        <p:sp>
          <p:nvSpPr>
            <p:cNvPr id="42" name="Text Box 40"/>
            <p:cNvSpPr txBox="1">
              <a:spLocks noChangeArrowheads="1"/>
            </p:cNvSpPr>
            <p:nvPr/>
          </p:nvSpPr>
          <p:spPr bwMode="auto">
            <a:xfrm>
              <a:off x="1779548" y="3796141"/>
              <a:ext cx="1637877" cy="2014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57103" tIns="28552" rIns="57103" bIns="28552">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r>
                <a:rPr lang="en-US" sz="800" b="1" dirty="0">
                  <a:solidFill>
                    <a:schemeClr val="bg1"/>
                  </a:solidFill>
                  <a:latin typeface="Comic Sans MS" pitchFamily="66" charset="0"/>
                </a:rPr>
                <a:t>Salt &amp; </a:t>
              </a:r>
              <a:r>
                <a:rPr lang="en-US" sz="800" b="1" dirty="0" err="1">
                  <a:solidFill>
                    <a:schemeClr val="bg1"/>
                  </a:solidFill>
                  <a:latin typeface="Comic Sans MS" pitchFamily="66" charset="0"/>
                </a:rPr>
                <a:t>Syn</a:t>
              </a:r>
              <a:r>
                <a:rPr lang="en-US" sz="800" b="1" dirty="0">
                  <a:solidFill>
                    <a:schemeClr val="bg1"/>
                  </a:solidFill>
                  <a:latin typeface="Comic Sans MS" pitchFamily="66" charset="0"/>
                </a:rPr>
                <a:t>-Rift Sediments</a:t>
              </a:r>
            </a:p>
          </p:txBody>
        </p:sp>
        <p:sp>
          <p:nvSpPr>
            <p:cNvPr id="43" name="Text Box 42"/>
            <p:cNvSpPr txBox="1">
              <a:spLocks noChangeArrowheads="1"/>
            </p:cNvSpPr>
            <p:nvPr/>
          </p:nvSpPr>
          <p:spPr bwMode="auto">
            <a:xfrm>
              <a:off x="2203161" y="5049831"/>
              <a:ext cx="621506" cy="2014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57103" tIns="28552" rIns="57103" bIns="28552">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r>
                <a:rPr lang="en-US" sz="800" b="1" dirty="0">
                  <a:solidFill>
                    <a:schemeClr val="bg1"/>
                  </a:solidFill>
                  <a:latin typeface="Comic Sans MS" pitchFamily="66" charset="0"/>
                </a:rPr>
                <a:t>MANTLE</a:t>
              </a:r>
            </a:p>
          </p:txBody>
        </p:sp>
        <p:sp>
          <p:nvSpPr>
            <p:cNvPr id="44" name="Text Box 44"/>
            <p:cNvSpPr txBox="1">
              <a:spLocks noChangeArrowheads="1"/>
            </p:cNvSpPr>
            <p:nvPr/>
          </p:nvSpPr>
          <p:spPr bwMode="auto">
            <a:xfrm>
              <a:off x="1692809" y="3578283"/>
              <a:ext cx="165947" cy="1735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57103" tIns="28552" rIns="57103" bIns="28552">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r>
                <a:rPr lang="en-US" sz="1400" b="1">
                  <a:solidFill>
                    <a:schemeClr val="bg1"/>
                  </a:solidFill>
                  <a:latin typeface="Comic Sans MS" pitchFamily="66" charset="0"/>
                </a:rPr>
                <a:t>N</a:t>
              </a:r>
            </a:p>
          </p:txBody>
        </p:sp>
        <p:sp>
          <p:nvSpPr>
            <p:cNvPr id="45" name="Text Box 45"/>
            <p:cNvSpPr txBox="1">
              <a:spLocks noChangeArrowheads="1"/>
            </p:cNvSpPr>
            <p:nvPr/>
          </p:nvSpPr>
          <p:spPr bwMode="auto">
            <a:xfrm>
              <a:off x="7155388" y="3585344"/>
              <a:ext cx="152707" cy="1735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57103" tIns="28552" rIns="57103" bIns="28552">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r>
                <a:rPr lang="en-US" sz="1400" b="1">
                  <a:solidFill>
                    <a:schemeClr val="bg1"/>
                  </a:solidFill>
                  <a:latin typeface="Comic Sans MS" pitchFamily="66" charset="0"/>
                </a:rPr>
                <a:t>S</a:t>
              </a:r>
            </a:p>
          </p:txBody>
        </p:sp>
        <p:sp>
          <p:nvSpPr>
            <p:cNvPr id="49" name="Text Box 49"/>
            <p:cNvSpPr txBox="1">
              <a:spLocks noChangeArrowheads="1"/>
            </p:cNvSpPr>
            <p:nvPr/>
          </p:nvSpPr>
          <p:spPr bwMode="auto">
            <a:xfrm>
              <a:off x="6831627" y="4314562"/>
              <a:ext cx="471462" cy="1671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57103" tIns="28552" rIns="57103" bIns="28552">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r>
                <a:rPr lang="en-US" sz="600" b="1" dirty="0">
                  <a:solidFill>
                    <a:schemeClr val="bg1"/>
                  </a:solidFill>
                  <a:latin typeface="Comic Sans MS" pitchFamily="66" charset="0"/>
                </a:rPr>
                <a:t>10 miles</a:t>
              </a:r>
            </a:p>
          </p:txBody>
        </p:sp>
        <p:sp>
          <p:nvSpPr>
            <p:cNvPr id="50" name="Text Box 50"/>
            <p:cNvSpPr txBox="1">
              <a:spLocks noChangeArrowheads="1"/>
            </p:cNvSpPr>
            <p:nvPr/>
          </p:nvSpPr>
          <p:spPr bwMode="auto">
            <a:xfrm>
              <a:off x="6836671" y="4972169"/>
              <a:ext cx="471462" cy="1671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57103" tIns="28552" rIns="57103" bIns="28552">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r>
                <a:rPr lang="en-US" sz="600" b="1" dirty="0">
                  <a:solidFill>
                    <a:schemeClr val="bg1"/>
                  </a:solidFill>
                  <a:latin typeface="Comic Sans MS" pitchFamily="66" charset="0"/>
                </a:rPr>
                <a:t>20 miles</a:t>
              </a:r>
            </a:p>
          </p:txBody>
        </p:sp>
        <p:sp>
          <p:nvSpPr>
            <p:cNvPr id="51" name="Text Box 51"/>
            <p:cNvSpPr txBox="1">
              <a:spLocks noChangeArrowheads="1"/>
            </p:cNvSpPr>
            <p:nvPr/>
          </p:nvSpPr>
          <p:spPr bwMode="auto">
            <a:xfrm>
              <a:off x="6831627" y="5603552"/>
              <a:ext cx="471462" cy="1671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57103" tIns="28552" rIns="57103" bIns="28552">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r>
                <a:rPr lang="en-US" sz="600" b="1" dirty="0">
                  <a:solidFill>
                    <a:schemeClr val="bg1"/>
                  </a:solidFill>
                  <a:latin typeface="Comic Sans MS" pitchFamily="66" charset="0"/>
                </a:rPr>
                <a:t>30 miles</a:t>
              </a:r>
            </a:p>
          </p:txBody>
        </p:sp>
      </p:grpSp>
      <p:pic>
        <p:nvPicPr>
          <p:cNvPr id="88" name="Picture 87"/>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3959352" y="384048"/>
            <a:ext cx="4718304" cy="2359152"/>
          </a:xfrm>
          <a:prstGeom prst="rect">
            <a:avLst/>
          </a:prstGeom>
        </p:spPr>
      </p:pic>
      <p:sp>
        <p:nvSpPr>
          <p:cNvPr id="48" name="TextBox 47"/>
          <p:cNvSpPr txBox="1"/>
          <p:nvPr/>
        </p:nvSpPr>
        <p:spPr>
          <a:xfrm>
            <a:off x="5771224" y="2604701"/>
            <a:ext cx="2910931" cy="215444"/>
          </a:xfrm>
          <a:prstGeom prst="rect">
            <a:avLst/>
          </a:prstGeom>
          <a:solidFill>
            <a:schemeClr val="tx1"/>
          </a:solidFill>
        </p:spPr>
        <p:txBody>
          <a:bodyPr wrap="square" rtlCol="0">
            <a:spAutoFit/>
          </a:bodyPr>
          <a:lstStyle/>
          <a:p>
            <a:pPr algn="just"/>
            <a:r>
              <a:rPr lang="en-US" sz="800" b="1" dirty="0" err="1" smtClean="0">
                <a:solidFill>
                  <a:schemeClr val="bg1"/>
                </a:solidFill>
                <a:latin typeface="Arial" pitchFamily="34" charset="0"/>
                <a:cs typeface="Arial" pitchFamily="34" charset="0"/>
              </a:rPr>
              <a:t>Blakey</a:t>
            </a:r>
            <a:r>
              <a:rPr lang="en-US" sz="800" b="1" dirty="0" smtClean="0">
                <a:solidFill>
                  <a:schemeClr val="bg1"/>
                </a:solidFill>
                <a:latin typeface="Arial" pitchFamily="34" charset="0"/>
                <a:cs typeface="Arial" pitchFamily="34" charset="0"/>
              </a:rPr>
              <a:t>, R.</a:t>
            </a:r>
            <a:r>
              <a:rPr lang="en-US" sz="800" dirty="0" smtClean="0">
                <a:solidFill>
                  <a:schemeClr val="bg1"/>
                </a:solidFill>
                <a:latin typeface="Arial" pitchFamily="34" charset="0"/>
                <a:cs typeface="Arial" pitchFamily="34" charset="0"/>
              </a:rPr>
              <a:t>, 2011</a:t>
            </a:r>
            <a:r>
              <a:rPr lang="en-US" sz="800" dirty="0">
                <a:solidFill>
                  <a:schemeClr val="bg1"/>
                </a:solidFill>
                <a:latin typeface="Arial" pitchFamily="34" charset="0"/>
                <a:cs typeface="Arial" pitchFamily="34" charset="0"/>
              </a:rPr>
              <a:t>, </a:t>
            </a:r>
            <a:r>
              <a:rPr lang="en-US" sz="800" dirty="0" smtClean="0">
                <a:solidFill>
                  <a:schemeClr val="bg1"/>
                </a:solidFill>
                <a:latin typeface="Arial" pitchFamily="34" charset="0"/>
                <a:cs typeface="Arial" pitchFamily="34" charset="0"/>
              </a:rPr>
              <a:t>http://cpgeosystems.com/paleomaps.html</a:t>
            </a:r>
            <a:endParaRPr lang="en-US" sz="800" dirty="0">
              <a:solidFill>
                <a:schemeClr val="bg1"/>
              </a:solidFill>
              <a:latin typeface="Arial" pitchFamily="34" charset="0"/>
              <a:cs typeface="Arial" pitchFamily="34" charset="0"/>
            </a:endParaRPr>
          </a:p>
        </p:txBody>
      </p:sp>
      <p:grpSp>
        <p:nvGrpSpPr>
          <p:cNvPr id="53" name="Group 52"/>
          <p:cNvGrpSpPr>
            <a:grpSpLocks noChangeAspect="1"/>
          </p:cNvGrpSpPr>
          <p:nvPr/>
        </p:nvGrpSpPr>
        <p:grpSpPr>
          <a:xfrm>
            <a:off x="540377" y="228600"/>
            <a:ext cx="3345824" cy="2744762"/>
            <a:chOff x="428625" y="-110033"/>
            <a:chExt cx="9460890" cy="7761288"/>
          </a:xfrm>
        </p:grpSpPr>
        <p:pic>
          <p:nvPicPr>
            <p:cNvPr id="86" name="Picture 2" descr="GulfofMexico"/>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669315" y="-110033"/>
              <a:ext cx="9220200" cy="7761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7" name="Freeform 3"/>
            <p:cNvSpPr>
              <a:spLocks/>
            </p:cNvSpPr>
            <p:nvPr/>
          </p:nvSpPr>
          <p:spPr bwMode="auto">
            <a:xfrm>
              <a:off x="428625" y="2152650"/>
              <a:ext cx="7031038" cy="3457575"/>
            </a:xfrm>
            <a:custGeom>
              <a:avLst/>
              <a:gdLst>
                <a:gd name="T0" fmla="*/ 4429 w 4429"/>
                <a:gd name="T1" fmla="*/ 1037 h 2178"/>
                <a:gd name="T2" fmla="*/ 4271 w 4429"/>
                <a:gd name="T3" fmla="*/ 874 h 2178"/>
                <a:gd name="T4" fmla="*/ 4086 w 4429"/>
                <a:gd name="T5" fmla="*/ 629 h 2178"/>
                <a:gd name="T6" fmla="*/ 3954 w 4429"/>
                <a:gd name="T7" fmla="*/ 493 h 2178"/>
                <a:gd name="T8" fmla="*/ 3690 w 4429"/>
                <a:gd name="T9" fmla="*/ 384 h 2178"/>
                <a:gd name="T10" fmla="*/ 3446 w 4429"/>
                <a:gd name="T11" fmla="*/ 323 h 2178"/>
                <a:gd name="T12" fmla="*/ 3201 w 4429"/>
                <a:gd name="T13" fmla="*/ 282 h 2178"/>
                <a:gd name="T14" fmla="*/ 3036 w 4429"/>
                <a:gd name="T15" fmla="*/ 208 h 2178"/>
                <a:gd name="T16" fmla="*/ 2898 w 4429"/>
                <a:gd name="T17" fmla="*/ 167 h 2178"/>
                <a:gd name="T18" fmla="*/ 2746 w 4429"/>
                <a:gd name="T19" fmla="*/ 119 h 2178"/>
                <a:gd name="T20" fmla="*/ 2594 w 4429"/>
                <a:gd name="T21" fmla="*/ 78 h 2178"/>
                <a:gd name="T22" fmla="*/ 2350 w 4429"/>
                <a:gd name="T23" fmla="*/ 58 h 2178"/>
                <a:gd name="T24" fmla="*/ 2145 w 4429"/>
                <a:gd name="T25" fmla="*/ 78 h 2178"/>
                <a:gd name="T26" fmla="*/ 1967 w 4429"/>
                <a:gd name="T27" fmla="*/ 78 h 2178"/>
                <a:gd name="T28" fmla="*/ 1698 w 4429"/>
                <a:gd name="T29" fmla="*/ 36 h 2178"/>
                <a:gd name="T30" fmla="*/ 1524 w 4429"/>
                <a:gd name="T31" fmla="*/ 12 h 2178"/>
                <a:gd name="T32" fmla="*/ 1290 w 4429"/>
                <a:gd name="T33" fmla="*/ 0 h 2178"/>
                <a:gd name="T34" fmla="*/ 1128 w 4429"/>
                <a:gd name="T35" fmla="*/ 30 h 2178"/>
                <a:gd name="T36" fmla="*/ 984 w 4429"/>
                <a:gd name="T37" fmla="*/ 90 h 2178"/>
                <a:gd name="T38" fmla="*/ 804 w 4429"/>
                <a:gd name="T39" fmla="*/ 174 h 2178"/>
                <a:gd name="T40" fmla="*/ 672 w 4429"/>
                <a:gd name="T41" fmla="*/ 264 h 2178"/>
                <a:gd name="T42" fmla="*/ 492 w 4429"/>
                <a:gd name="T43" fmla="*/ 384 h 2178"/>
                <a:gd name="T44" fmla="*/ 282 w 4429"/>
                <a:gd name="T45" fmla="*/ 546 h 2178"/>
                <a:gd name="T46" fmla="*/ 72 w 4429"/>
                <a:gd name="T47" fmla="*/ 744 h 2178"/>
                <a:gd name="T48" fmla="*/ 0 w 4429"/>
                <a:gd name="T49" fmla="*/ 948 h 2178"/>
                <a:gd name="T50" fmla="*/ 18 w 4429"/>
                <a:gd name="T51" fmla="*/ 1110 h 2178"/>
                <a:gd name="T52" fmla="*/ 36 w 4429"/>
                <a:gd name="T53" fmla="*/ 1422 h 2178"/>
                <a:gd name="T54" fmla="*/ 144 w 4429"/>
                <a:gd name="T55" fmla="*/ 1710 h 2178"/>
                <a:gd name="T56" fmla="*/ 222 w 4429"/>
                <a:gd name="T57" fmla="*/ 1884 h 2178"/>
                <a:gd name="T58" fmla="*/ 264 w 4429"/>
                <a:gd name="T59" fmla="*/ 2004 h 2178"/>
                <a:gd name="T60" fmla="*/ 372 w 4429"/>
                <a:gd name="T61" fmla="*/ 2178 h 2178"/>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4429"/>
                <a:gd name="T94" fmla="*/ 0 h 2178"/>
                <a:gd name="T95" fmla="*/ 4429 w 4429"/>
                <a:gd name="T96" fmla="*/ 2178 h 2178"/>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4429" h="2178">
                  <a:moveTo>
                    <a:pt x="4429" y="1037"/>
                  </a:moveTo>
                  <a:lnTo>
                    <a:pt x="4271" y="874"/>
                  </a:lnTo>
                  <a:lnTo>
                    <a:pt x="4086" y="629"/>
                  </a:lnTo>
                  <a:lnTo>
                    <a:pt x="3954" y="493"/>
                  </a:lnTo>
                  <a:lnTo>
                    <a:pt x="3690" y="384"/>
                  </a:lnTo>
                  <a:lnTo>
                    <a:pt x="3446" y="323"/>
                  </a:lnTo>
                  <a:lnTo>
                    <a:pt x="3201" y="282"/>
                  </a:lnTo>
                  <a:lnTo>
                    <a:pt x="3036" y="208"/>
                  </a:lnTo>
                  <a:lnTo>
                    <a:pt x="2898" y="167"/>
                  </a:lnTo>
                  <a:lnTo>
                    <a:pt x="2746" y="119"/>
                  </a:lnTo>
                  <a:lnTo>
                    <a:pt x="2594" y="78"/>
                  </a:lnTo>
                  <a:lnTo>
                    <a:pt x="2350" y="58"/>
                  </a:lnTo>
                  <a:lnTo>
                    <a:pt x="2145" y="78"/>
                  </a:lnTo>
                  <a:lnTo>
                    <a:pt x="1967" y="78"/>
                  </a:lnTo>
                  <a:lnTo>
                    <a:pt x="1698" y="36"/>
                  </a:lnTo>
                  <a:lnTo>
                    <a:pt x="1524" y="12"/>
                  </a:lnTo>
                  <a:lnTo>
                    <a:pt x="1290" y="0"/>
                  </a:lnTo>
                  <a:lnTo>
                    <a:pt x="1128" y="30"/>
                  </a:lnTo>
                  <a:lnTo>
                    <a:pt x="984" y="90"/>
                  </a:lnTo>
                  <a:lnTo>
                    <a:pt x="804" y="174"/>
                  </a:lnTo>
                  <a:lnTo>
                    <a:pt x="672" y="264"/>
                  </a:lnTo>
                  <a:lnTo>
                    <a:pt x="492" y="384"/>
                  </a:lnTo>
                  <a:lnTo>
                    <a:pt x="282" y="546"/>
                  </a:lnTo>
                  <a:lnTo>
                    <a:pt x="72" y="744"/>
                  </a:lnTo>
                  <a:lnTo>
                    <a:pt x="0" y="948"/>
                  </a:lnTo>
                  <a:lnTo>
                    <a:pt x="18" y="1110"/>
                  </a:lnTo>
                  <a:lnTo>
                    <a:pt x="36" y="1422"/>
                  </a:lnTo>
                  <a:lnTo>
                    <a:pt x="144" y="1710"/>
                  </a:lnTo>
                  <a:lnTo>
                    <a:pt x="222" y="1884"/>
                  </a:lnTo>
                  <a:lnTo>
                    <a:pt x="264" y="2004"/>
                  </a:lnTo>
                  <a:lnTo>
                    <a:pt x="372" y="2178"/>
                  </a:lnTo>
                </a:path>
              </a:pathLst>
            </a:custGeom>
            <a:noFill/>
            <a:ln w="25400">
              <a:solidFill>
                <a:srgbClr val="FFFF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0" name="Freeform 4"/>
            <p:cNvSpPr>
              <a:spLocks/>
            </p:cNvSpPr>
            <p:nvPr/>
          </p:nvSpPr>
          <p:spPr bwMode="auto">
            <a:xfrm>
              <a:off x="1089025" y="2505075"/>
              <a:ext cx="4024313" cy="2503488"/>
            </a:xfrm>
            <a:custGeom>
              <a:avLst/>
              <a:gdLst>
                <a:gd name="T0" fmla="*/ 2304 w 2304"/>
                <a:gd name="T1" fmla="*/ 0 h 1392"/>
                <a:gd name="T2" fmla="*/ 2160 w 2304"/>
                <a:gd name="T3" fmla="*/ 0 h 1392"/>
                <a:gd name="T4" fmla="*/ 2016 w 2304"/>
                <a:gd name="T5" fmla="*/ 96 h 1392"/>
                <a:gd name="T6" fmla="*/ 1824 w 2304"/>
                <a:gd name="T7" fmla="*/ 192 h 1392"/>
                <a:gd name="T8" fmla="*/ 1644 w 2304"/>
                <a:gd name="T9" fmla="*/ 258 h 1392"/>
                <a:gd name="T10" fmla="*/ 1440 w 2304"/>
                <a:gd name="T11" fmla="*/ 288 h 1392"/>
                <a:gd name="T12" fmla="*/ 1284 w 2304"/>
                <a:gd name="T13" fmla="*/ 318 h 1392"/>
                <a:gd name="T14" fmla="*/ 1056 w 2304"/>
                <a:gd name="T15" fmla="*/ 336 h 1392"/>
                <a:gd name="T16" fmla="*/ 894 w 2304"/>
                <a:gd name="T17" fmla="*/ 366 h 1392"/>
                <a:gd name="T18" fmla="*/ 672 w 2304"/>
                <a:gd name="T19" fmla="*/ 384 h 1392"/>
                <a:gd name="T20" fmla="*/ 480 w 2304"/>
                <a:gd name="T21" fmla="*/ 432 h 1392"/>
                <a:gd name="T22" fmla="*/ 336 w 2304"/>
                <a:gd name="T23" fmla="*/ 528 h 1392"/>
                <a:gd name="T24" fmla="*/ 288 w 2304"/>
                <a:gd name="T25" fmla="*/ 624 h 1392"/>
                <a:gd name="T26" fmla="*/ 288 w 2304"/>
                <a:gd name="T27" fmla="*/ 768 h 1392"/>
                <a:gd name="T28" fmla="*/ 288 w 2304"/>
                <a:gd name="T29" fmla="*/ 912 h 1392"/>
                <a:gd name="T30" fmla="*/ 144 w 2304"/>
                <a:gd name="T31" fmla="*/ 1056 h 1392"/>
                <a:gd name="T32" fmla="*/ 48 w 2304"/>
                <a:gd name="T33" fmla="*/ 1200 h 1392"/>
                <a:gd name="T34" fmla="*/ 48 w 2304"/>
                <a:gd name="T35" fmla="*/ 1344 h 1392"/>
                <a:gd name="T36" fmla="*/ 0 w 2304"/>
                <a:gd name="T37" fmla="*/ 1392 h 139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304"/>
                <a:gd name="T58" fmla="*/ 0 h 1392"/>
                <a:gd name="T59" fmla="*/ 2304 w 2304"/>
                <a:gd name="T60" fmla="*/ 1392 h 139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304" h="1392">
                  <a:moveTo>
                    <a:pt x="2304" y="0"/>
                  </a:moveTo>
                  <a:lnTo>
                    <a:pt x="2160" y="0"/>
                  </a:lnTo>
                  <a:lnTo>
                    <a:pt x="2016" y="96"/>
                  </a:lnTo>
                  <a:lnTo>
                    <a:pt x="1824" y="192"/>
                  </a:lnTo>
                  <a:lnTo>
                    <a:pt x="1644" y="258"/>
                  </a:lnTo>
                  <a:lnTo>
                    <a:pt x="1440" y="288"/>
                  </a:lnTo>
                  <a:lnTo>
                    <a:pt x="1284" y="318"/>
                  </a:lnTo>
                  <a:lnTo>
                    <a:pt x="1056" y="336"/>
                  </a:lnTo>
                  <a:lnTo>
                    <a:pt x="894" y="366"/>
                  </a:lnTo>
                  <a:lnTo>
                    <a:pt x="672" y="384"/>
                  </a:lnTo>
                  <a:lnTo>
                    <a:pt x="480" y="432"/>
                  </a:lnTo>
                  <a:lnTo>
                    <a:pt x="336" y="528"/>
                  </a:lnTo>
                  <a:lnTo>
                    <a:pt x="288" y="624"/>
                  </a:lnTo>
                  <a:lnTo>
                    <a:pt x="288" y="768"/>
                  </a:lnTo>
                  <a:lnTo>
                    <a:pt x="288" y="912"/>
                  </a:lnTo>
                  <a:lnTo>
                    <a:pt x="144" y="1056"/>
                  </a:lnTo>
                  <a:lnTo>
                    <a:pt x="48" y="1200"/>
                  </a:lnTo>
                  <a:lnTo>
                    <a:pt x="48" y="1344"/>
                  </a:lnTo>
                  <a:lnTo>
                    <a:pt x="0" y="1392"/>
                  </a:lnTo>
                </a:path>
              </a:pathLst>
            </a:custGeom>
            <a:noFill/>
            <a:ln w="1905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cxnSp>
        <p:nvCxnSpPr>
          <p:cNvPr id="3" name="Straight Connector 2"/>
          <p:cNvCxnSpPr/>
          <p:nvPr/>
        </p:nvCxnSpPr>
        <p:spPr>
          <a:xfrm>
            <a:off x="1524544" y="914400"/>
            <a:ext cx="672572" cy="649224"/>
          </a:xfrm>
          <a:prstGeom prst="line">
            <a:avLst/>
          </a:prstGeom>
          <a:ln w="25400">
            <a:solidFill>
              <a:srgbClr val="00FF00"/>
            </a:solidFill>
          </a:ln>
        </p:spPr>
        <p:style>
          <a:lnRef idx="1">
            <a:schemeClr val="accent1"/>
          </a:lnRef>
          <a:fillRef idx="0">
            <a:schemeClr val="accent1"/>
          </a:fillRef>
          <a:effectRef idx="0">
            <a:schemeClr val="accent1"/>
          </a:effectRef>
          <a:fontRef idx="minor">
            <a:schemeClr val="tx1"/>
          </a:fontRef>
        </p:style>
      </p:cxnSp>
      <p:sp>
        <p:nvSpPr>
          <p:cNvPr id="91" name="Text Box 53"/>
          <p:cNvSpPr txBox="1">
            <a:spLocks noChangeArrowheads="1"/>
          </p:cNvSpPr>
          <p:nvPr/>
        </p:nvSpPr>
        <p:spPr bwMode="auto">
          <a:xfrm>
            <a:off x="2622465" y="3576570"/>
            <a:ext cx="404424" cy="2281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57103" tIns="28552" rIns="57103" bIns="28552">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r>
              <a:rPr lang="en-US" sz="800" b="1" dirty="0">
                <a:solidFill>
                  <a:schemeClr val="bg1"/>
                </a:solidFill>
                <a:latin typeface="Comic Sans MS" pitchFamily="66" charset="0"/>
              </a:rPr>
              <a:t>Salt</a:t>
            </a:r>
          </a:p>
        </p:txBody>
      </p:sp>
      <p:sp>
        <p:nvSpPr>
          <p:cNvPr id="92" name="TextBox 91"/>
          <p:cNvSpPr txBox="1"/>
          <p:nvPr/>
        </p:nvSpPr>
        <p:spPr>
          <a:xfrm>
            <a:off x="956960" y="5105400"/>
            <a:ext cx="6475206" cy="1569660"/>
          </a:xfrm>
          <a:prstGeom prst="rect">
            <a:avLst/>
          </a:prstGeom>
          <a:solidFill>
            <a:schemeClr val="tx1"/>
          </a:solidFill>
        </p:spPr>
        <p:txBody>
          <a:bodyPr wrap="square" rtlCol="0">
            <a:spAutoFit/>
          </a:bodyPr>
          <a:lstStyle/>
          <a:p>
            <a:pPr algn="just"/>
            <a:r>
              <a:rPr lang="en-US" sz="1200" dirty="0" smtClean="0">
                <a:solidFill>
                  <a:schemeClr val="bg1"/>
                </a:solidFill>
                <a:latin typeface="Arial" pitchFamily="34" charset="0"/>
                <a:cs typeface="Arial" pitchFamily="34" charset="0"/>
              </a:rPr>
              <a:t>By the late Jurassic Age, 150 million years ago, the closed Gulf of Mexico Basin, within which the salt layers had accumulated, was beginning to open to ocean currents.  It was the movement of the continental plates that stretched the continental crust and created the original basin.  The stretched crust sagged under its own weight beginning the cycle of sediment accumulation and subsidence that has been continuous throughout basin history.  Rock salt is an unusual sedimentary layer.  It is both low in density and very ductile or flexible.  Under the weight of overlying sediment salt will flow like a viscous fluid.  Through time it can be formed into broad sheets or cylindrical domes.  </a:t>
            </a:r>
          </a:p>
        </p:txBody>
      </p:sp>
      <p:sp>
        <p:nvSpPr>
          <p:cNvPr id="93" name="Text Box 54"/>
          <p:cNvSpPr txBox="1">
            <a:spLocks noChangeArrowheads="1"/>
          </p:cNvSpPr>
          <p:nvPr/>
        </p:nvSpPr>
        <p:spPr bwMode="auto">
          <a:xfrm>
            <a:off x="3494086" y="3055692"/>
            <a:ext cx="4346408" cy="2461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366" tIns="45683" rIns="91366" bIns="45683">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r>
              <a:rPr lang="en-US" sz="1000" dirty="0" smtClean="0">
                <a:solidFill>
                  <a:schemeClr val="bg1"/>
                </a:solidFill>
                <a:latin typeface="+mn-lt"/>
              </a:rPr>
              <a:t>Stephens, 2010 (modified </a:t>
            </a:r>
            <a:r>
              <a:rPr lang="en-US" sz="1000" dirty="0">
                <a:solidFill>
                  <a:schemeClr val="bg1"/>
                </a:solidFill>
                <a:latin typeface="+mn-lt"/>
              </a:rPr>
              <a:t>from Peel et al. (1995) and Wernicke (1985</a:t>
            </a:r>
            <a:r>
              <a:rPr lang="en-US" sz="1000" dirty="0" smtClean="0">
                <a:solidFill>
                  <a:schemeClr val="bg1"/>
                </a:solidFill>
                <a:latin typeface="+mn-lt"/>
              </a:rPr>
              <a:t>))</a:t>
            </a:r>
            <a:endParaRPr lang="en-US" sz="1000" dirty="0">
              <a:solidFill>
                <a:schemeClr val="bg1"/>
              </a:solidFill>
              <a:latin typeface="+mn-lt"/>
            </a:endParaRPr>
          </a:p>
        </p:txBody>
      </p:sp>
    </p:spTree>
    <p:extLst>
      <p:ext uri="{BB962C8B-B14F-4D97-AF65-F5344CB8AC3E}">
        <p14:creationId xmlns:p14="http://schemas.microsoft.com/office/powerpoint/2010/main" val="1365148778"/>
      </p:ext>
    </p:extLst>
  </p:cSld>
  <p:clrMapOvr>
    <a:masterClrMapping/>
  </p:clrMapOvr>
  <p:timing>
    <p:tnLst>
      <p:par>
        <p:cTn id="1" dur="indefinite" restart="never" nodeType="tmRoot"/>
      </p:par>
    </p:tnLst>
  </p:timing>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2" name="Group 11"/>
          <p:cNvGrpSpPr>
            <a:grpSpLocks noChangeAspect="1"/>
          </p:cNvGrpSpPr>
          <p:nvPr/>
        </p:nvGrpSpPr>
        <p:grpSpPr>
          <a:xfrm>
            <a:off x="987552" y="256032"/>
            <a:ext cx="7278792" cy="5029200"/>
            <a:chOff x="66675" y="228600"/>
            <a:chExt cx="8946848" cy="6181725"/>
          </a:xfrm>
        </p:grpSpPr>
        <p:pic>
          <p:nvPicPr>
            <p:cNvPr id="1026"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76200" y="228600"/>
              <a:ext cx="8937323" cy="61817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027" name="Picture 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6200" y="6071950"/>
              <a:ext cx="1051707" cy="3383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2" name="Freeform 1"/>
            <p:cNvSpPr/>
            <p:nvPr/>
          </p:nvSpPr>
          <p:spPr>
            <a:xfrm>
              <a:off x="4114800" y="3476625"/>
              <a:ext cx="2128838" cy="461963"/>
            </a:xfrm>
            <a:custGeom>
              <a:avLst/>
              <a:gdLst>
                <a:gd name="connsiteX0" fmla="*/ 1462088 w 2128838"/>
                <a:gd name="connsiteY0" fmla="*/ 38100 h 461963"/>
                <a:gd name="connsiteX1" fmla="*/ 1662113 w 2128838"/>
                <a:gd name="connsiteY1" fmla="*/ 47625 h 461963"/>
                <a:gd name="connsiteX2" fmla="*/ 1938338 w 2128838"/>
                <a:gd name="connsiteY2" fmla="*/ 71438 h 461963"/>
                <a:gd name="connsiteX3" fmla="*/ 2095500 w 2128838"/>
                <a:gd name="connsiteY3" fmla="*/ 95250 h 461963"/>
                <a:gd name="connsiteX4" fmla="*/ 2128838 w 2128838"/>
                <a:gd name="connsiteY4" fmla="*/ 161925 h 461963"/>
                <a:gd name="connsiteX5" fmla="*/ 1947863 w 2128838"/>
                <a:gd name="connsiteY5" fmla="*/ 242888 h 461963"/>
                <a:gd name="connsiteX6" fmla="*/ 1752600 w 2128838"/>
                <a:gd name="connsiteY6" fmla="*/ 300038 h 461963"/>
                <a:gd name="connsiteX7" fmla="*/ 1533525 w 2128838"/>
                <a:gd name="connsiteY7" fmla="*/ 385763 h 461963"/>
                <a:gd name="connsiteX8" fmla="*/ 1300163 w 2128838"/>
                <a:gd name="connsiteY8" fmla="*/ 461963 h 461963"/>
                <a:gd name="connsiteX9" fmla="*/ 1133475 w 2128838"/>
                <a:gd name="connsiteY9" fmla="*/ 461963 h 461963"/>
                <a:gd name="connsiteX10" fmla="*/ 976313 w 2128838"/>
                <a:gd name="connsiteY10" fmla="*/ 457200 h 461963"/>
                <a:gd name="connsiteX11" fmla="*/ 762000 w 2128838"/>
                <a:gd name="connsiteY11" fmla="*/ 385763 h 461963"/>
                <a:gd name="connsiteX12" fmla="*/ 576263 w 2128838"/>
                <a:gd name="connsiteY12" fmla="*/ 319088 h 461963"/>
                <a:gd name="connsiteX13" fmla="*/ 395288 w 2128838"/>
                <a:gd name="connsiteY13" fmla="*/ 257175 h 461963"/>
                <a:gd name="connsiteX14" fmla="*/ 266700 w 2128838"/>
                <a:gd name="connsiteY14" fmla="*/ 214313 h 461963"/>
                <a:gd name="connsiteX15" fmla="*/ 138113 w 2128838"/>
                <a:gd name="connsiteY15" fmla="*/ 195263 h 461963"/>
                <a:gd name="connsiteX16" fmla="*/ 42863 w 2128838"/>
                <a:gd name="connsiteY16" fmla="*/ 180975 h 461963"/>
                <a:gd name="connsiteX17" fmla="*/ 0 w 2128838"/>
                <a:gd name="connsiteY17" fmla="*/ 147638 h 461963"/>
                <a:gd name="connsiteX18" fmla="*/ 0 w 2128838"/>
                <a:gd name="connsiteY18" fmla="*/ 109538 h 461963"/>
                <a:gd name="connsiteX19" fmla="*/ 195263 w 2128838"/>
                <a:gd name="connsiteY19" fmla="*/ 100013 h 461963"/>
                <a:gd name="connsiteX20" fmla="*/ 409575 w 2128838"/>
                <a:gd name="connsiteY20" fmla="*/ 42863 h 461963"/>
                <a:gd name="connsiteX21" fmla="*/ 609600 w 2128838"/>
                <a:gd name="connsiteY21" fmla="*/ 0 h 461963"/>
                <a:gd name="connsiteX22" fmla="*/ 852488 w 2128838"/>
                <a:gd name="connsiteY22" fmla="*/ 9525 h 461963"/>
                <a:gd name="connsiteX23" fmla="*/ 1195388 w 2128838"/>
                <a:gd name="connsiteY23" fmla="*/ 23813 h 461963"/>
                <a:gd name="connsiteX24" fmla="*/ 1357313 w 2128838"/>
                <a:gd name="connsiteY24" fmla="*/ 33338 h 461963"/>
                <a:gd name="connsiteX25" fmla="*/ 1462088 w 2128838"/>
                <a:gd name="connsiteY25" fmla="*/ 38100 h 461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128838" h="461963">
                  <a:moveTo>
                    <a:pt x="1462088" y="38100"/>
                  </a:moveTo>
                  <a:lnTo>
                    <a:pt x="1662113" y="47625"/>
                  </a:lnTo>
                  <a:lnTo>
                    <a:pt x="1938338" y="71438"/>
                  </a:lnTo>
                  <a:lnTo>
                    <a:pt x="2095500" y="95250"/>
                  </a:lnTo>
                  <a:lnTo>
                    <a:pt x="2128838" y="161925"/>
                  </a:lnTo>
                  <a:lnTo>
                    <a:pt x="1947863" y="242888"/>
                  </a:lnTo>
                  <a:lnTo>
                    <a:pt x="1752600" y="300038"/>
                  </a:lnTo>
                  <a:lnTo>
                    <a:pt x="1533525" y="385763"/>
                  </a:lnTo>
                  <a:lnTo>
                    <a:pt x="1300163" y="461963"/>
                  </a:lnTo>
                  <a:lnTo>
                    <a:pt x="1133475" y="461963"/>
                  </a:lnTo>
                  <a:lnTo>
                    <a:pt x="976313" y="457200"/>
                  </a:lnTo>
                  <a:lnTo>
                    <a:pt x="762000" y="385763"/>
                  </a:lnTo>
                  <a:lnTo>
                    <a:pt x="576263" y="319088"/>
                  </a:lnTo>
                  <a:lnTo>
                    <a:pt x="395288" y="257175"/>
                  </a:lnTo>
                  <a:lnTo>
                    <a:pt x="266700" y="214313"/>
                  </a:lnTo>
                  <a:lnTo>
                    <a:pt x="138113" y="195263"/>
                  </a:lnTo>
                  <a:lnTo>
                    <a:pt x="42863" y="180975"/>
                  </a:lnTo>
                  <a:lnTo>
                    <a:pt x="0" y="147638"/>
                  </a:lnTo>
                  <a:lnTo>
                    <a:pt x="0" y="109538"/>
                  </a:lnTo>
                  <a:lnTo>
                    <a:pt x="195263" y="100013"/>
                  </a:lnTo>
                  <a:lnTo>
                    <a:pt x="409575" y="42863"/>
                  </a:lnTo>
                  <a:lnTo>
                    <a:pt x="609600" y="0"/>
                  </a:lnTo>
                  <a:lnTo>
                    <a:pt x="852488" y="9525"/>
                  </a:lnTo>
                  <a:lnTo>
                    <a:pt x="1195388" y="23813"/>
                  </a:lnTo>
                  <a:lnTo>
                    <a:pt x="1357313" y="33338"/>
                  </a:lnTo>
                  <a:lnTo>
                    <a:pt x="1462088" y="38100"/>
                  </a:lnTo>
                  <a:close/>
                </a:path>
              </a:pathLst>
            </a:custGeom>
            <a:noFill/>
            <a:ln w="12700">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Freeform 2"/>
            <p:cNvSpPr/>
            <p:nvPr/>
          </p:nvSpPr>
          <p:spPr>
            <a:xfrm>
              <a:off x="7905750" y="2800350"/>
              <a:ext cx="0" cy="0"/>
            </a:xfrm>
            <a:custGeom>
              <a:avLst/>
              <a:gdLst>
                <a:gd name="connsiteX0" fmla="*/ 0 w 0"/>
                <a:gd name="connsiteY0" fmla="*/ 0 h 0"/>
                <a:gd name="connsiteX1" fmla="*/ 0 w 0"/>
                <a:gd name="connsiteY1" fmla="*/ 0 h 0"/>
                <a:gd name="connsiteX2" fmla="*/ 0 w 0"/>
                <a:gd name="connsiteY2" fmla="*/ 0 h 0"/>
              </a:gdLst>
              <a:ahLst/>
              <a:cxnLst>
                <a:cxn ang="0">
                  <a:pos x="connsiteX0" y="connsiteY0"/>
                </a:cxn>
                <a:cxn ang="0">
                  <a:pos x="connsiteX1" y="connsiteY1"/>
                </a:cxn>
                <a:cxn ang="0">
                  <a:pos x="connsiteX2" y="connsiteY2"/>
                </a:cxn>
              </a:cxnLst>
              <a:rect l="l" t="t" r="r" b="b"/>
              <a:pathLst>
                <a:path>
                  <a:moveTo>
                    <a:pt x="0" y="0"/>
                  </a:moveTo>
                  <a:lnTo>
                    <a:pt x="0" y="0"/>
                  </a:lnTo>
                  <a:lnTo>
                    <a:pt x="0" y="0"/>
                  </a:lnTo>
                  <a:close/>
                </a:path>
              </a:pathLst>
            </a:custGeom>
            <a:noFill/>
            <a:ln w="12700">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4" name="Freeform 3"/>
            <p:cNvSpPr/>
            <p:nvPr/>
          </p:nvSpPr>
          <p:spPr>
            <a:xfrm>
              <a:off x="3871913" y="2781300"/>
              <a:ext cx="4071937" cy="1657350"/>
            </a:xfrm>
            <a:custGeom>
              <a:avLst/>
              <a:gdLst>
                <a:gd name="connsiteX0" fmla="*/ 4043362 w 4071937"/>
                <a:gd name="connsiteY0" fmla="*/ 9525 h 1657350"/>
                <a:gd name="connsiteX1" fmla="*/ 3752850 w 4071937"/>
                <a:gd name="connsiteY1" fmla="*/ 33338 h 1657350"/>
                <a:gd name="connsiteX2" fmla="*/ 3429000 w 4071937"/>
                <a:gd name="connsiteY2" fmla="*/ 114300 h 1657350"/>
                <a:gd name="connsiteX3" fmla="*/ 3186112 w 4071937"/>
                <a:gd name="connsiteY3" fmla="*/ 152400 h 1657350"/>
                <a:gd name="connsiteX4" fmla="*/ 3105150 w 4071937"/>
                <a:gd name="connsiteY4" fmla="*/ 152400 h 1657350"/>
                <a:gd name="connsiteX5" fmla="*/ 3062287 w 4071937"/>
                <a:gd name="connsiteY5" fmla="*/ 128588 h 1657350"/>
                <a:gd name="connsiteX6" fmla="*/ 3062287 w 4071937"/>
                <a:gd name="connsiteY6" fmla="*/ 128588 h 1657350"/>
                <a:gd name="connsiteX7" fmla="*/ 3043237 w 4071937"/>
                <a:gd name="connsiteY7" fmla="*/ 19050 h 1657350"/>
                <a:gd name="connsiteX8" fmla="*/ 3019425 w 4071937"/>
                <a:gd name="connsiteY8" fmla="*/ 0 h 1657350"/>
                <a:gd name="connsiteX9" fmla="*/ 2957512 w 4071937"/>
                <a:gd name="connsiteY9" fmla="*/ 71438 h 1657350"/>
                <a:gd name="connsiteX10" fmla="*/ 2871787 w 4071937"/>
                <a:gd name="connsiteY10" fmla="*/ 157163 h 1657350"/>
                <a:gd name="connsiteX11" fmla="*/ 2819400 w 4071937"/>
                <a:gd name="connsiteY11" fmla="*/ 280988 h 1657350"/>
                <a:gd name="connsiteX12" fmla="*/ 2728912 w 4071937"/>
                <a:gd name="connsiteY12" fmla="*/ 466725 h 1657350"/>
                <a:gd name="connsiteX13" fmla="*/ 2614612 w 4071937"/>
                <a:gd name="connsiteY13" fmla="*/ 557213 h 1657350"/>
                <a:gd name="connsiteX14" fmla="*/ 2490787 w 4071937"/>
                <a:gd name="connsiteY14" fmla="*/ 628650 h 1657350"/>
                <a:gd name="connsiteX15" fmla="*/ 2314575 w 4071937"/>
                <a:gd name="connsiteY15" fmla="*/ 642938 h 1657350"/>
                <a:gd name="connsiteX16" fmla="*/ 2071687 w 4071937"/>
                <a:gd name="connsiteY16" fmla="*/ 571500 h 1657350"/>
                <a:gd name="connsiteX17" fmla="*/ 1857375 w 4071937"/>
                <a:gd name="connsiteY17" fmla="*/ 538163 h 1657350"/>
                <a:gd name="connsiteX18" fmla="*/ 1743075 w 4071937"/>
                <a:gd name="connsiteY18" fmla="*/ 519113 h 1657350"/>
                <a:gd name="connsiteX19" fmla="*/ 1504950 w 4071937"/>
                <a:gd name="connsiteY19" fmla="*/ 528638 h 1657350"/>
                <a:gd name="connsiteX20" fmla="*/ 1343025 w 4071937"/>
                <a:gd name="connsiteY20" fmla="*/ 571500 h 1657350"/>
                <a:gd name="connsiteX21" fmla="*/ 1162050 w 4071937"/>
                <a:gd name="connsiteY21" fmla="*/ 628650 h 1657350"/>
                <a:gd name="connsiteX22" fmla="*/ 976312 w 4071937"/>
                <a:gd name="connsiteY22" fmla="*/ 661988 h 1657350"/>
                <a:gd name="connsiteX23" fmla="*/ 809625 w 4071937"/>
                <a:gd name="connsiteY23" fmla="*/ 666750 h 1657350"/>
                <a:gd name="connsiteX24" fmla="*/ 700087 w 4071937"/>
                <a:gd name="connsiteY24" fmla="*/ 661988 h 1657350"/>
                <a:gd name="connsiteX25" fmla="*/ 600075 w 4071937"/>
                <a:gd name="connsiteY25" fmla="*/ 671513 h 1657350"/>
                <a:gd name="connsiteX26" fmla="*/ 504825 w 4071937"/>
                <a:gd name="connsiteY26" fmla="*/ 709613 h 1657350"/>
                <a:gd name="connsiteX27" fmla="*/ 314325 w 4071937"/>
                <a:gd name="connsiteY27" fmla="*/ 742950 h 1657350"/>
                <a:gd name="connsiteX28" fmla="*/ 95250 w 4071937"/>
                <a:gd name="connsiteY28" fmla="*/ 714375 h 1657350"/>
                <a:gd name="connsiteX29" fmla="*/ 0 w 4071937"/>
                <a:gd name="connsiteY29" fmla="*/ 728663 h 1657350"/>
                <a:gd name="connsiteX30" fmla="*/ 0 w 4071937"/>
                <a:gd name="connsiteY30" fmla="*/ 776288 h 1657350"/>
                <a:gd name="connsiteX31" fmla="*/ 76200 w 4071937"/>
                <a:gd name="connsiteY31" fmla="*/ 866775 h 1657350"/>
                <a:gd name="connsiteX32" fmla="*/ 295275 w 4071937"/>
                <a:gd name="connsiteY32" fmla="*/ 938213 h 1657350"/>
                <a:gd name="connsiteX33" fmla="*/ 595312 w 4071937"/>
                <a:gd name="connsiteY33" fmla="*/ 1066800 h 1657350"/>
                <a:gd name="connsiteX34" fmla="*/ 828675 w 4071937"/>
                <a:gd name="connsiteY34" fmla="*/ 1219200 h 1657350"/>
                <a:gd name="connsiteX35" fmla="*/ 1095375 w 4071937"/>
                <a:gd name="connsiteY35" fmla="*/ 1333500 h 1657350"/>
                <a:gd name="connsiteX36" fmla="*/ 1390650 w 4071937"/>
                <a:gd name="connsiteY36" fmla="*/ 1433513 h 1657350"/>
                <a:gd name="connsiteX37" fmla="*/ 1719262 w 4071937"/>
                <a:gd name="connsiteY37" fmla="*/ 1443038 h 1657350"/>
                <a:gd name="connsiteX38" fmla="*/ 1771650 w 4071937"/>
                <a:gd name="connsiteY38" fmla="*/ 1447800 h 1657350"/>
                <a:gd name="connsiteX39" fmla="*/ 2009775 w 4071937"/>
                <a:gd name="connsiteY39" fmla="*/ 1476375 h 1657350"/>
                <a:gd name="connsiteX40" fmla="*/ 2395537 w 4071937"/>
                <a:gd name="connsiteY40" fmla="*/ 1566863 h 1657350"/>
                <a:gd name="connsiteX41" fmla="*/ 2676525 w 4071937"/>
                <a:gd name="connsiteY41" fmla="*/ 1624013 h 1657350"/>
                <a:gd name="connsiteX42" fmla="*/ 2933700 w 4071937"/>
                <a:gd name="connsiteY42" fmla="*/ 1657350 h 1657350"/>
                <a:gd name="connsiteX43" fmla="*/ 3190875 w 4071937"/>
                <a:gd name="connsiteY43" fmla="*/ 1647825 h 1657350"/>
                <a:gd name="connsiteX44" fmla="*/ 3424237 w 4071937"/>
                <a:gd name="connsiteY44" fmla="*/ 1576388 h 1657350"/>
                <a:gd name="connsiteX45" fmla="*/ 3586162 w 4071937"/>
                <a:gd name="connsiteY45" fmla="*/ 1490663 h 1657350"/>
                <a:gd name="connsiteX46" fmla="*/ 3738562 w 4071937"/>
                <a:gd name="connsiteY46" fmla="*/ 1438275 h 1657350"/>
                <a:gd name="connsiteX47" fmla="*/ 3924300 w 4071937"/>
                <a:gd name="connsiteY47" fmla="*/ 1447800 h 1657350"/>
                <a:gd name="connsiteX48" fmla="*/ 4071937 w 4071937"/>
                <a:gd name="connsiteY48" fmla="*/ 1476375 h 1657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4071937" h="1657350">
                  <a:moveTo>
                    <a:pt x="4043362" y="9525"/>
                  </a:moveTo>
                  <a:lnTo>
                    <a:pt x="3752850" y="33338"/>
                  </a:lnTo>
                  <a:lnTo>
                    <a:pt x="3429000" y="114300"/>
                  </a:lnTo>
                  <a:lnTo>
                    <a:pt x="3186112" y="152400"/>
                  </a:lnTo>
                  <a:lnTo>
                    <a:pt x="3105150" y="152400"/>
                  </a:lnTo>
                  <a:lnTo>
                    <a:pt x="3062287" y="128588"/>
                  </a:lnTo>
                  <a:lnTo>
                    <a:pt x="3062287" y="128588"/>
                  </a:lnTo>
                  <a:lnTo>
                    <a:pt x="3043237" y="19050"/>
                  </a:lnTo>
                  <a:lnTo>
                    <a:pt x="3019425" y="0"/>
                  </a:lnTo>
                  <a:lnTo>
                    <a:pt x="2957512" y="71438"/>
                  </a:lnTo>
                  <a:lnTo>
                    <a:pt x="2871787" y="157163"/>
                  </a:lnTo>
                  <a:lnTo>
                    <a:pt x="2819400" y="280988"/>
                  </a:lnTo>
                  <a:lnTo>
                    <a:pt x="2728912" y="466725"/>
                  </a:lnTo>
                  <a:lnTo>
                    <a:pt x="2614612" y="557213"/>
                  </a:lnTo>
                  <a:lnTo>
                    <a:pt x="2490787" y="628650"/>
                  </a:lnTo>
                  <a:lnTo>
                    <a:pt x="2314575" y="642938"/>
                  </a:lnTo>
                  <a:lnTo>
                    <a:pt x="2071687" y="571500"/>
                  </a:lnTo>
                  <a:lnTo>
                    <a:pt x="1857375" y="538163"/>
                  </a:lnTo>
                  <a:lnTo>
                    <a:pt x="1743075" y="519113"/>
                  </a:lnTo>
                  <a:lnTo>
                    <a:pt x="1504950" y="528638"/>
                  </a:lnTo>
                  <a:lnTo>
                    <a:pt x="1343025" y="571500"/>
                  </a:lnTo>
                  <a:lnTo>
                    <a:pt x="1162050" y="628650"/>
                  </a:lnTo>
                  <a:lnTo>
                    <a:pt x="976312" y="661988"/>
                  </a:lnTo>
                  <a:lnTo>
                    <a:pt x="809625" y="666750"/>
                  </a:lnTo>
                  <a:lnTo>
                    <a:pt x="700087" y="661988"/>
                  </a:lnTo>
                  <a:lnTo>
                    <a:pt x="600075" y="671513"/>
                  </a:lnTo>
                  <a:lnTo>
                    <a:pt x="504825" y="709613"/>
                  </a:lnTo>
                  <a:lnTo>
                    <a:pt x="314325" y="742950"/>
                  </a:lnTo>
                  <a:lnTo>
                    <a:pt x="95250" y="714375"/>
                  </a:lnTo>
                  <a:lnTo>
                    <a:pt x="0" y="728663"/>
                  </a:lnTo>
                  <a:lnTo>
                    <a:pt x="0" y="776288"/>
                  </a:lnTo>
                  <a:lnTo>
                    <a:pt x="76200" y="866775"/>
                  </a:lnTo>
                  <a:lnTo>
                    <a:pt x="295275" y="938213"/>
                  </a:lnTo>
                  <a:lnTo>
                    <a:pt x="595312" y="1066800"/>
                  </a:lnTo>
                  <a:lnTo>
                    <a:pt x="828675" y="1219200"/>
                  </a:lnTo>
                  <a:lnTo>
                    <a:pt x="1095375" y="1333500"/>
                  </a:lnTo>
                  <a:lnTo>
                    <a:pt x="1390650" y="1433513"/>
                  </a:lnTo>
                  <a:lnTo>
                    <a:pt x="1719262" y="1443038"/>
                  </a:lnTo>
                  <a:lnTo>
                    <a:pt x="1771650" y="1447800"/>
                  </a:lnTo>
                  <a:lnTo>
                    <a:pt x="2009775" y="1476375"/>
                  </a:lnTo>
                  <a:lnTo>
                    <a:pt x="2395537" y="1566863"/>
                  </a:lnTo>
                  <a:lnTo>
                    <a:pt x="2676525" y="1624013"/>
                  </a:lnTo>
                  <a:lnTo>
                    <a:pt x="2933700" y="1657350"/>
                  </a:lnTo>
                  <a:lnTo>
                    <a:pt x="3190875" y="1647825"/>
                  </a:lnTo>
                  <a:lnTo>
                    <a:pt x="3424237" y="1576388"/>
                  </a:lnTo>
                  <a:lnTo>
                    <a:pt x="3586162" y="1490663"/>
                  </a:lnTo>
                  <a:lnTo>
                    <a:pt x="3738562" y="1438275"/>
                  </a:lnTo>
                  <a:lnTo>
                    <a:pt x="3924300" y="1447800"/>
                  </a:lnTo>
                  <a:lnTo>
                    <a:pt x="4071937" y="1476375"/>
                  </a:lnTo>
                </a:path>
              </a:pathLst>
            </a:custGeom>
            <a:noFill/>
            <a:ln w="12700">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Freeform 4"/>
            <p:cNvSpPr/>
            <p:nvPr/>
          </p:nvSpPr>
          <p:spPr>
            <a:xfrm>
              <a:off x="3548063" y="1466850"/>
              <a:ext cx="4710112" cy="3481388"/>
            </a:xfrm>
            <a:custGeom>
              <a:avLst/>
              <a:gdLst>
                <a:gd name="connsiteX0" fmla="*/ 4691062 w 4710112"/>
                <a:gd name="connsiteY0" fmla="*/ 3481388 h 3481388"/>
                <a:gd name="connsiteX1" fmla="*/ 4500562 w 4710112"/>
                <a:gd name="connsiteY1" fmla="*/ 3405188 h 3481388"/>
                <a:gd name="connsiteX2" fmla="*/ 4462462 w 4710112"/>
                <a:gd name="connsiteY2" fmla="*/ 3348038 h 3481388"/>
                <a:gd name="connsiteX3" fmla="*/ 4424362 w 4710112"/>
                <a:gd name="connsiteY3" fmla="*/ 3224213 h 3481388"/>
                <a:gd name="connsiteX4" fmla="*/ 4362450 w 4710112"/>
                <a:gd name="connsiteY4" fmla="*/ 3119438 h 3481388"/>
                <a:gd name="connsiteX5" fmla="*/ 4233862 w 4710112"/>
                <a:gd name="connsiteY5" fmla="*/ 3090863 h 3481388"/>
                <a:gd name="connsiteX6" fmla="*/ 4090987 w 4710112"/>
                <a:gd name="connsiteY6" fmla="*/ 3119438 h 3481388"/>
                <a:gd name="connsiteX7" fmla="*/ 3952875 w 4710112"/>
                <a:gd name="connsiteY7" fmla="*/ 3176588 h 3481388"/>
                <a:gd name="connsiteX8" fmla="*/ 3833812 w 4710112"/>
                <a:gd name="connsiteY8" fmla="*/ 3257550 h 3481388"/>
                <a:gd name="connsiteX9" fmla="*/ 3657600 w 4710112"/>
                <a:gd name="connsiteY9" fmla="*/ 3314700 h 3481388"/>
                <a:gd name="connsiteX10" fmla="*/ 3500437 w 4710112"/>
                <a:gd name="connsiteY10" fmla="*/ 3348038 h 3481388"/>
                <a:gd name="connsiteX11" fmla="*/ 3276600 w 4710112"/>
                <a:gd name="connsiteY11" fmla="*/ 3367088 h 3481388"/>
                <a:gd name="connsiteX12" fmla="*/ 3000375 w 4710112"/>
                <a:gd name="connsiteY12" fmla="*/ 3343275 h 3481388"/>
                <a:gd name="connsiteX13" fmla="*/ 2795587 w 4710112"/>
                <a:gd name="connsiteY13" fmla="*/ 3295650 h 3481388"/>
                <a:gd name="connsiteX14" fmla="*/ 2619375 w 4710112"/>
                <a:gd name="connsiteY14" fmla="*/ 3257550 h 3481388"/>
                <a:gd name="connsiteX15" fmla="*/ 2443162 w 4710112"/>
                <a:gd name="connsiteY15" fmla="*/ 3238500 h 3481388"/>
                <a:gd name="connsiteX16" fmla="*/ 2224087 w 4710112"/>
                <a:gd name="connsiteY16" fmla="*/ 3209925 h 3481388"/>
                <a:gd name="connsiteX17" fmla="*/ 2085975 w 4710112"/>
                <a:gd name="connsiteY17" fmla="*/ 3181350 h 3481388"/>
                <a:gd name="connsiteX18" fmla="*/ 2024062 w 4710112"/>
                <a:gd name="connsiteY18" fmla="*/ 3071813 h 3481388"/>
                <a:gd name="connsiteX19" fmla="*/ 1971675 w 4710112"/>
                <a:gd name="connsiteY19" fmla="*/ 2919413 h 3481388"/>
                <a:gd name="connsiteX20" fmla="*/ 1947862 w 4710112"/>
                <a:gd name="connsiteY20" fmla="*/ 2886075 h 3481388"/>
                <a:gd name="connsiteX21" fmla="*/ 1866900 w 4710112"/>
                <a:gd name="connsiteY21" fmla="*/ 2881313 h 3481388"/>
                <a:gd name="connsiteX22" fmla="*/ 1685925 w 4710112"/>
                <a:gd name="connsiteY22" fmla="*/ 2957513 h 3481388"/>
                <a:gd name="connsiteX23" fmla="*/ 1519237 w 4710112"/>
                <a:gd name="connsiteY23" fmla="*/ 3090863 h 3481388"/>
                <a:gd name="connsiteX24" fmla="*/ 1362075 w 4710112"/>
                <a:gd name="connsiteY24" fmla="*/ 3162300 h 3481388"/>
                <a:gd name="connsiteX25" fmla="*/ 1257300 w 4710112"/>
                <a:gd name="connsiteY25" fmla="*/ 3167063 h 3481388"/>
                <a:gd name="connsiteX26" fmla="*/ 1090612 w 4710112"/>
                <a:gd name="connsiteY26" fmla="*/ 3114675 h 3481388"/>
                <a:gd name="connsiteX27" fmla="*/ 909637 w 4710112"/>
                <a:gd name="connsiteY27" fmla="*/ 3014663 h 3481388"/>
                <a:gd name="connsiteX28" fmla="*/ 742950 w 4710112"/>
                <a:gd name="connsiteY28" fmla="*/ 2924175 h 3481388"/>
                <a:gd name="connsiteX29" fmla="*/ 595312 w 4710112"/>
                <a:gd name="connsiteY29" fmla="*/ 2838450 h 3481388"/>
                <a:gd name="connsiteX30" fmla="*/ 433387 w 4710112"/>
                <a:gd name="connsiteY30" fmla="*/ 2800350 h 3481388"/>
                <a:gd name="connsiteX31" fmla="*/ 300037 w 4710112"/>
                <a:gd name="connsiteY31" fmla="*/ 2743200 h 3481388"/>
                <a:gd name="connsiteX32" fmla="*/ 171450 w 4710112"/>
                <a:gd name="connsiteY32" fmla="*/ 2662238 h 3481388"/>
                <a:gd name="connsiteX33" fmla="*/ 109537 w 4710112"/>
                <a:gd name="connsiteY33" fmla="*/ 2614613 h 3481388"/>
                <a:gd name="connsiteX34" fmla="*/ 33337 w 4710112"/>
                <a:gd name="connsiteY34" fmla="*/ 2495550 h 3481388"/>
                <a:gd name="connsiteX35" fmla="*/ 4762 w 4710112"/>
                <a:gd name="connsiteY35" fmla="*/ 2405063 h 3481388"/>
                <a:gd name="connsiteX36" fmla="*/ 0 w 4710112"/>
                <a:gd name="connsiteY36" fmla="*/ 2290763 h 3481388"/>
                <a:gd name="connsiteX37" fmla="*/ 33337 w 4710112"/>
                <a:gd name="connsiteY37" fmla="*/ 2143125 h 3481388"/>
                <a:gd name="connsiteX38" fmla="*/ 85725 w 4710112"/>
                <a:gd name="connsiteY38" fmla="*/ 2052638 h 3481388"/>
                <a:gd name="connsiteX39" fmla="*/ 176212 w 4710112"/>
                <a:gd name="connsiteY39" fmla="*/ 1966913 h 3481388"/>
                <a:gd name="connsiteX40" fmla="*/ 309562 w 4710112"/>
                <a:gd name="connsiteY40" fmla="*/ 1900238 h 3481388"/>
                <a:gd name="connsiteX41" fmla="*/ 509587 w 4710112"/>
                <a:gd name="connsiteY41" fmla="*/ 1924050 h 3481388"/>
                <a:gd name="connsiteX42" fmla="*/ 652462 w 4710112"/>
                <a:gd name="connsiteY42" fmla="*/ 1962150 h 3481388"/>
                <a:gd name="connsiteX43" fmla="*/ 781050 w 4710112"/>
                <a:gd name="connsiteY43" fmla="*/ 1947863 h 3481388"/>
                <a:gd name="connsiteX44" fmla="*/ 971550 w 4710112"/>
                <a:gd name="connsiteY44" fmla="*/ 1895475 h 3481388"/>
                <a:gd name="connsiteX45" fmla="*/ 1214437 w 4710112"/>
                <a:gd name="connsiteY45" fmla="*/ 1905000 h 3481388"/>
                <a:gd name="connsiteX46" fmla="*/ 1390650 w 4710112"/>
                <a:gd name="connsiteY46" fmla="*/ 1871663 h 3481388"/>
                <a:gd name="connsiteX47" fmla="*/ 1619250 w 4710112"/>
                <a:gd name="connsiteY47" fmla="*/ 1781175 h 3481388"/>
                <a:gd name="connsiteX48" fmla="*/ 1933575 w 4710112"/>
                <a:gd name="connsiteY48" fmla="*/ 1714500 h 3481388"/>
                <a:gd name="connsiteX49" fmla="*/ 1981200 w 4710112"/>
                <a:gd name="connsiteY49" fmla="*/ 1719263 h 3481388"/>
                <a:gd name="connsiteX50" fmla="*/ 2138362 w 4710112"/>
                <a:gd name="connsiteY50" fmla="*/ 1724025 h 3481388"/>
                <a:gd name="connsiteX51" fmla="*/ 2390775 w 4710112"/>
                <a:gd name="connsiteY51" fmla="*/ 1781175 h 3481388"/>
                <a:gd name="connsiteX52" fmla="*/ 2571750 w 4710112"/>
                <a:gd name="connsiteY52" fmla="*/ 1819275 h 3481388"/>
                <a:gd name="connsiteX53" fmla="*/ 2681287 w 4710112"/>
                <a:gd name="connsiteY53" fmla="*/ 1833563 h 3481388"/>
                <a:gd name="connsiteX54" fmla="*/ 2828925 w 4710112"/>
                <a:gd name="connsiteY54" fmla="*/ 1762125 h 3481388"/>
                <a:gd name="connsiteX55" fmla="*/ 2933700 w 4710112"/>
                <a:gd name="connsiteY55" fmla="*/ 1604963 h 3481388"/>
                <a:gd name="connsiteX56" fmla="*/ 2995612 w 4710112"/>
                <a:gd name="connsiteY56" fmla="*/ 1409700 h 3481388"/>
                <a:gd name="connsiteX57" fmla="*/ 3062287 w 4710112"/>
                <a:gd name="connsiteY57" fmla="*/ 1252538 h 3481388"/>
                <a:gd name="connsiteX58" fmla="*/ 3162300 w 4710112"/>
                <a:gd name="connsiteY58" fmla="*/ 1104900 h 3481388"/>
                <a:gd name="connsiteX59" fmla="*/ 3276600 w 4710112"/>
                <a:gd name="connsiteY59" fmla="*/ 985838 h 3481388"/>
                <a:gd name="connsiteX60" fmla="*/ 3333750 w 4710112"/>
                <a:gd name="connsiteY60" fmla="*/ 923925 h 3481388"/>
                <a:gd name="connsiteX61" fmla="*/ 3386137 w 4710112"/>
                <a:gd name="connsiteY61" fmla="*/ 852488 h 3481388"/>
                <a:gd name="connsiteX62" fmla="*/ 3443287 w 4710112"/>
                <a:gd name="connsiteY62" fmla="*/ 828675 h 3481388"/>
                <a:gd name="connsiteX63" fmla="*/ 3452812 w 4710112"/>
                <a:gd name="connsiteY63" fmla="*/ 871538 h 3481388"/>
                <a:gd name="connsiteX64" fmla="*/ 3424237 w 4710112"/>
                <a:gd name="connsiteY64" fmla="*/ 938213 h 3481388"/>
                <a:gd name="connsiteX65" fmla="*/ 3448050 w 4710112"/>
                <a:gd name="connsiteY65" fmla="*/ 1023938 h 3481388"/>
                <a:gd name="connsiteX66" fmla="*/ 3429000 w 4710112"/>
                <a:gd name="connsiteY66" fmla="*/ 1104900 h 3481388"/>
                <a:gd name="connsiteX67" fmla="*/ 3452812 w 4710112"/>
                <a:gd name="connsiteY67" fmla="*/ 1185863 h 3481388"/>
                <a:gd name="connsiteX68" fmla="*/ 3448050 w 4710112"/>
                <a:gd name="connsiteY68" fmla="*/ 1247775 h 3481388"/>
                <a:gd name="connsiteX69" fmla="*/ 3476625 w 4710112"/>
                <a:gd name="connsiteY69" fmla="*/ 1304925 h 3481388"/>
                <a:gd name="connsiteX70" fmla="*/ 3562350 w 4710112"/>
                <a:gd name="connsiteY70" fmla="*/ 1243013 h 3481388"/>
                <a:gd name="connsiteX71" fmla="*/ 3643312 w 4710112"/>
                <a:gd name="connsiteY71" fmla="*/ 1219200 h 3481388"/>
                <a:gd name="connsiteX72" fmla="*/ 3810000 w 4710112"/>
                <a:gd name="connsiteY72" fmla="*/ 1214438 h 3481388"/>
                <a:gd name="connsiteX73" fmla="*/ 3914775 w 4710112"/>
                <a:gd name="connsiteY73" fmla="*/ 1138238 h 3481388"/>
                <a:gd name="connsiteX74" fmla="*/ 4043362 w 4710112"/>
                <a:gd name="connsiteY74" fmla="*/ 1104900 h 3481388"/>
                <a:gd name="connsiteX75" fmla="*/ 4205287 w 4710112"/>
                <a:gd name="connsiteY75" fmla="*/ 1166813 h 3481388"/>
                <a:gd name="connsiteX76" fmla="*/ 4295775 w 4710112"/>
                <a:gd name="connsiteY76" fmla="*/ 1162050 h 3481388"/>
                <a:gd name="connsiteX77" fmla="*/ 4348162 w 4710112"/>
                <a:gd name="connsiteY77" fmla="*/ 1095375 h 3481388"/>
                <a:gd name="connsiteX78" fmla="*/ 4329112 w 4710112"/>
                <a:gd name="connsiteY78" fmla="*/ 1023938 h 3481388"/>
                <a:gd name="connsiteX79" fmla="*/ 4267200 w 4710112"/>
                <a:gd name="connsiteY79" fmla="*/ 971550 h 3481388"/>
                <a:gd name="connsiteX80" fmla="*/ 4157662 w 4710112"/>
                <a:gd name="connsiteY80" fmla="*/ 938213 h 3481388"/>
                <a:gd name="connsiteX81" fmla="*/ 4114800 w 4710112"/>
                <a:gd name="connsiteY81" fmla="*/ 895350 h 3481388"/>
                <a:gd name="connsiteX82" fmla="*/ 4052887 w 4710112"/>
                <a:gd name="connsiteY82" fmla="*/ 790575 h 3481388"/>
                <a:gd name="connsiteX83" fmla="*/ 3962400 w 4710112"/>
                <a:gd name="connsiteY83" fmla="*/ 757238 h 3481388"/>
                <a:gd name="connsiteX84" fmla="*/ 3838575 w 4710112"/>
                <a:gd name="connsiteY84" fmla="*/ 747713 h 3481388"/>
                <a:gd name="connsiteX85" fmla="*/ 3771900 w 4710112"/>
                <a:gd name="connsiteY85" fmla="*/ 704850 h 3481388"/>
                <a:gd name="connsiteX86" fmla="*/ 3738562 w 4710112"/>
                <a:gd name="connsiteY86" fmla="*/ 638175 h 3481388"/>
                <a:gd name="connsiteX87" fmla="*/ 3810000 w 4710112"/>
                <a:gd name="connsiteY87" fmla="*/ 566738 h 3481388"/>
                <a:gd name="connsiteX88" fmla="*/ 3933825 w 4710112"/>
                <a:gd name="connsiteY88" fmla="*/ 557213 h 3481388"/>
                <a:gd name="connsiteX89" fmla="*/ 4090987 w 4710112"/>
                <a:gd name="connsiteY89" fmla="*/ 623888 h 3481388"/>
                <a:gd name="connsiteX90" fmla="*/ 4148137 w 4710112"/>
                <a:gd name="connsiteY90" fmla="*/ 581025 h 3481388"/>
                <a:gd name="connsiteX91" fmla="*/ 4195762 w 4710112"/>
                <a:gd name="connsiteY91" fmla="*/ 428625 h 3481388"/>
                <a:gd name="connsiteX92" fmla="*/ 4176712 w 4710112"/>
                <a:gd name="connsiteY92" fmla="*/ 247650 h 3481388"/>
                <a:gd name="connsiteX93" fmla="*/ 4186237 w 4710112"/>
                <a:gd name="connsiteY93" fmla="*/ 142875 h 3481388"/>
                <a:gd name="connsiteX94" fmla="*/ 4214812 w 4710112"/>
                <a:gd name="connsiteY94" fmla="*/ 19050 h 3481388"/>
                <a:gd name="connsiteX95" fmla="*/ 4271962 w 4710112"/>
                <a:gd name="connsiteY95" fmla="*/ 0 h 3481388"/>
                <a:gd name="connsiteX96" fmla="*/ 4395787 w 4710112"/>
                <a:gd name="connsiteY96" fmla="*/ 100013 h 3481388"/>
                <a:gd name="connsiteX97" fmla="*/ 4510087 w 4710112"/>
                <a:gd name="connsiteY97" fmla="*/ 300038 h 3481388"/>
                <a:gd name="connsiteX98" fmla="*/ 4591050 w 4710112"/>
                <a:gd name="connsiteY98" fmla="*/ 500063 h 3481388"/>
                <a:gd name="connsiteX99" fmla="*/ 4657725 w 4710112"/>
                <a:gd name="connsiteY99" fmla="*/ 557213 h 3481388"/>
                <a:gd name="connsiteX100" fmla="*/ 4710112 w 4710112"/>
                <a:gd name="connsiteY100" fmla="*/ 547688 h 3481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Lst>
              <a:rect l="l" t="t" r="r" b="b"/>
              <a:pathLst>
                <a:path w="4710112" h="3481388">
                  <a:moveTo>
                    <a:pt x="4691062" y="3481388"/>
                  </a:moveTo>
                  <a:lnTo>
                    <a:pt x="4500562" y="3405188"/>
                  </a:lnTo>
                  <a:lnTo>
                    <a:pt x="4462462" y="3348038"/>
                  </a:lnTo>
                  <a:lnTo>
                    <a:pt x="4424362" y="3224213"/>
                  </a:lnTo>
                  <a:lnTo>
                    <a:pt x="4362450" y="3119438"/>
                  </a:lnTo>
                  <a:lnTo>
                    <a:pt x="4233862" y="3090863"/>
                  </a:lnTo>
                  <a:lnTo>
                    <a:pt x="4090987" y="3119438"/>
                  </a:lnTo>
                  <a:lnTo>
                    <a:pt x="3952875" y="3176588"/>
                  </a:lnTo>
                  <a:lnTo>
                    <a:pt x="3833812" y="3257550"/>
                  </a:lnTo>
                  <a:lnTo>
                    <a:pt x="3657600" y="3314700"/>
                  </a:lnTo>
                  <a:lnTo>
                    <a:pt x="3500437" y="3348038"/>
                  </a:lnTo>
                  <a:lnTo>
                    <a:pt x="3276600" y="3367088"/>
                  </a:lnTo>
                  <a:lnTo>
                    <a:pt x="3000375" y="3343275"/>
                  </a:lnTo>
                  <a:lnTo>
                    <a:pt x="2795587" y="3295650"/>
                  </a:lnTo>
                  <a:lnTo>
                    <a:pt x="2619375" y="3257550"/>
                  </a:lnTo>
                  <a:lnTo>
                    <a:pt x="2443162" y="3238500"/>
                  </a:lnTo>
                  <a:lnTo>
                    <a:pt x="2224087" y="3209925"/>
                  </a:lnTo>
                  <a:lnTo>
                    <a:pt x="2085975" y="3181350"/>
                  </a:lnTo>
                  <a:lnTo>
                    <a:pt x="2024062" y="3071813"/>
                  </a:lnTo>
                  <a:lnTo>
                    <a:pt x="1971675" y="2919413"/>
                  </a:lnTo>
                  <a:lnTo>
                    <a:pt x="1947862" y="2886075"/>
                  </a:lnTo>
                  <a:lnTo>
                    <a:pt x="1866900" y="2881313"/>
                  </a:lnTo>
                  <a:lnTo>
                    <a:pt x="1685925" y="2957513"/>
                  </a:lnTo>
                  <a:lnTo>
                    <a:pt x="1519237" y="3090863"/>
                  </a:lnTo>
                  <a:lnTo>
                    <a:pt x="1362075" y="3162300"/>
                  </a:lnTo>
                  <a:lnTo>
                    <a:pt x="1257300" y="3167063"/>
                  </a:lnTo>
                  <a:lnTo>
                    <a:pt x="1090612" y="3114675"/>
                  </a:lnTo>
                  <a:lnTo>
                    <a:pt x="909637" y="3014663"/>
                  </a:lnTo>
                  <a:lnTo>
                    <a:pt x="742950" y="2924175"/>
                  </a:lnTo>
                  <a:lnTo>
                    <a:pt x="595312" y="2838450"/>
                  </a:lnTo>
                  <a:lnTo>
                    <a:pt x="433387" y="2800350"/>
                  </a:lnTo>
                  <a:lnTo>
                    <a:pt x="300037" y="2743200"/>
                  </a:lnTo>
                  <a:lnTo>
                    <a:pt x="171450" y="2662238"/>
                  </a:lnTo>
                  <a:lnTo>
                    <a:pt x="109537" y="2614613"/>
                  </a:lnTo>
                  <a:lnTo>
                    <a:pt x="33337" y="2495550"/>
                  </a:lnTo>
                  <a:lnTo>
                    <a:pt x="4762" y="2405063"/>
                  </a:lnTo>
                  <a:lnTo>
                    <a:pt x="0" y="2290763"/>
                  </a:lnTo>
                  <a:lnTo>
                    <a:pt x="33337" y="2143125"/>
                  </a:lnTo>
                  <a:lnTo>
                    <a:pt x="85725" y="2052638"/>
                  </a:lnTo>
                  <a:lnTo>
                    <a:pt x="176212" y="1966913"/>
                  </a:lnTo>
                  <a:lnTo>
                    <a:pt x="309562" y="1900238"/>
                  </a:lnTo>
                  <a:lnTo>
                    <a:pt x="509587" y="1924050"/>
                  </a:lnTo>
                  <a:lnTo>
                    <a:pt x="652462" y="1962150"/>
                  </a:lnTo>
                  <a:lnTo>
                    <a:pt x="781050" y="1947863"/>
                  </a:lnTo>
                  <a:lnTo>
                    <a:pt x="971550" y="1895475"/>
                  </a:lnTo>
                  <a:lnTo>
                    <a:pt x="1214437" y="1905000"/>
                  </a:lnTo>
                  <a:lnTo>
                    <a:pt x="1390650" y="1871663"/>
                  </a:lnTo>
                  <a:lnTo>
                    <a:pt x="1619250" y="1781175"/>
                  </a:lnTo>
                  <a:lnTo>
                    <a:pt x="1933575" y="1714500"/>
                  </a:lnTo>
                  <a:lnTo>
                    <a:pt x="1981200" y="1719263"/>
                  </a:lnTo>
                  <a:lnTo>
                    <a:pt x="2138362" y="1724025"/>
                  </a:lnTo>
                  <a:lnTo>
                    <a:pt x="2390775" y="1781175"/>
                  </a:lnTo>
                  <a:lnTo>
                    <a:pt x="2571750" y="1819275"/>
                  </a:lnTo>
                  <a:lnTo>
                    <a:pt x="2681287" y="1833563"/>
                  </a:lnTo>
                  <a:lnTo>
                    <a:pt x="2828925" y="1762125"/>
                  </a:lnTo>
                  <a:lnTo>
                    <a:pt x="2933700" y="1604963"/>
                  </a:lnTo>
                  <a:lnTo>
                    <a:pt x="2995612" y="1409700"/>
                  </a:lnTo>
                  <a:lnTo>
                    <a:pt x="3062287" y="1252538"/>
                  </a:lnTo>
                  <a:lnTo>
                    <a:pt x="3162300" y="1104900"/>
                  </a:lnTo>
                  <a:lnTo>
                    <a:pt x="3276600" y="985838"/>
                  </a:lnTo>
                  <a:lnTo>
                    <a:pt x="3333750" y="923925"/>
                  </a:lnTo>
                  <a:lnTo>
                    <a:pt x="3386137" y="852488"/>
                  </a:lnTo>
                  <a:lnTo>
                    <a:pt x="3443287" y="828675"/>
                  </a:lnTo>
                  <a:lnTo>
                    <a:pt x="3452812" y="871538"/>
                  </a:lnTo>
                  <a:lnTo>
                    <a:pt x="3424237" y="938213"/>
                  </a:lnTo>
                  <a:lnTo>
                    <a:pt x="3448050" y="1023938"/>
                  </a:lnTo>
                  <a:lnTo>
                    <a:pt x="3429000" y="1104900"/>
                  </a:lnTo>
                  <a:lnTo>
                    <a:pt x="3452812" y="1185863"/>
                  </a:lnTo>
                  <a:lnTo>
                    <a:pt x="3448050" y="1247775"/>
                  </a:lnTo>
                  <a:lnTo>
                    <a:pt x="3476625" y="1304925"/>
                  </a:lnTo>
                  <a:lnTo>
                    <a:pt x="3562350" y="1243013"/>
                  </a:lnTo>
                  <a:lnTo>
                    <a:pt x="3643312" y="1219200"/>
                  </a:lnTo>
                  <a:lnTo>
                    <a:pt x="3810000" y="1214438"/>
                  </a:lnTo>
                  <a:lnTo>
                    <a:pt x="3914775" y="1138238"/>
                  </a:lnTo>
                  <a:lnTo>
                    <a:pt x="4043362" y="1104900"/>
                  </a:lnTo>
                  <a:lnTo>
                    <a:pt x="4205287" y="1166813"/>
                  </a:lnTo>
                  <a:lnTo>
                    <a:pt x="4295775" y="1162050"/>
                  </a:lnTo>
                  <a:lnTo>
                    <a:pt x="4348162" y="1095375"/>
                  </a:lnTo>
                  <a:lnTo>
                    <a:pt x="4329112" y="1023938"/>
                  </a:lnTo>
                  <a:lnTo>
                    <a:pt x="4267200" y="971550"/>
                  </a:lnTo>
                  <a:lnTo>
                    <a:pt x="4157662" y="938213"/>
                  </a:lnTo>
                  <a:lnTo>
                    <a:pt x="4114800" y="895350"/>
                  </a:lnTo>
                  <a:lnTo>
                    <a:pt x="4052887" y="790575"/>
                  </a:lnTo>
                  <a:lnTo>
                    <a:pt x="3962400" y="757238"/>
                  </a:lnTo>
                  <a:lnTo>
                    <a:pt x="3838575" y="747713"/>
                  </a:lnTo>
                  <a:lnTo>
                    <a:pt x="3771900" y="704850"/>
                  </a:lnTo>
                  <a:lnTo>
                    <a:pt x="3738562" y="638175"/>
                  </a:lnTo>
                  <a:lnTo>
                    <a:pt x="3810000" y="566738"/>
                  </a:lnTo>
                  <a:lnTo>
                    <a:pt x="3933825" y="557213"/>
                  </a:lnTo>
                  <a:lnTo>
                    <a:pt x="4090987" y="623888"/>
                  </a:lnTo>
                  <a:lnTo>
                    <a:pt x="4148137" y="581025"/>
                  </a:lnTo>
                  <a:lnTo>
                    <a:pt x="4195762" y="428625"/>
                  </a:lnTo>
                  <a:lnTo>
                    <a:pt x="4176712" y="247650"/>
                  </a:lnTo>
                  <a:lnTo>
                    <a:pt x="4186237" y="142875"/>
                  </a:lnTo>
                  <a:lnTo>
                    <a:pt x="4214812" y="19050"/>
                  </a:lnTo>
                  <a:lnTo>
                    <a:pt x="4271962" y="0"/>
                  </a:lnTo>
                  <a:lnTo>
                    <a:pt x="4395787" y="100013"/>
                  </a:lnTo>
                  <a:lnTo>
                    <a:pt x="4510087" y="300038"/>
                  </a:lnTo>
                  <a:lnTo>
                    <a:pt x="4591050" y="500063"/>
                  </a:lnTo>
                  <a:lnTo>
                    <a:pt x="4657725" y="557213"/>
                  </a:lnTo>
                  <a:lnTo>
                    <a:pt x="4710112" y="547688"/>
                  </a:lnTo>
                </a:path>
              </a:pathLst>
            </a:custGeom>
            <a:noFill/>
            <a:ln w="12700">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Freeform 5"/>
            <p:cNvSpPr/>
            <p:nvPr/>
          </p:nvSpPr>
          <p:spPr>
            <a:xfrm>
              <a:off x="3200400" y="1404938"/>
              <a:ext cx="5119688" cy="3629025"/>
            </a:xfrm>
            <a:custGeom>
              <a:avLst/>
              <a:gdLst>
                <a:gd name="connsiteX0" fmla="*/ 5119688 w 5119688"/>
                <a:gd name="connsiteY0" fmla="*/ 128587 h 3629025"/>
                <a:gd name="connsiteX1" fmla="*/ 4967288 w 5119688"/>
                <a:gd name="connsiteY1" fmla="*/ 128587 h 3629025"/>
                <a:gd name="connsiteX2" fmla="*/ 4829175 w 5119688"/>
                <a:gd name="connsiteY2" fmla="*/ 85725 h 3629025"/>
                <a:gd name="connsiteX3" fmla="*/ 4705350 w 5119688"/>
                <a:gd name="connsiteY3" fmla="*/ 28575 h 3629025"/>
                <a:gd name="connsiteX4" fmla="*/ 4619625 w 5119688"/>
                <a:gd name="connsiteY4" fmla="*/ 0 h 3629025"/>
                <a:gd name="connsiteX5" fmla="*/ 4491038 w 5119688"/>
                <a:gd name="connsiteY5" fmla="*/ 4762 h 3629025"/>
                <a:gd name="connsiteX6" fmla="*/ 4381500 w 5119688"/>
                <a:gd name="connsiteY6" fmla="*/ 85725 h 3629025"/>
                <a:gd name="connsiteX7" fmla="*/ 4257675 w 5119688"/>
                <a:gd name="connsiteY7" fmla="*/ 252412 h 3629025"/>
                <a:gd name="connsiteX8" fmla="*/ 4157663 w 5119688"/>
                <a:gd name="connsiteY8" fmla="*/ 433387 h 3629025"/>
                <a:gd name="connsiteX9" fmla="*/ 4033838 w 5119688"/>
                <a:gd name="connsiteY9" fmla="*/ 585787 h 3629025"/>
                <a:gd name="connsiteX10" fmla="*/ 3924300 w 5119688"/>
                <a:gd name="connsiteY10" fmla="*/ 671512 h 3629025"/>
                <a:gd name="connsiteX11" fmla="*/ 3795713 w 5119688"/>
                <a:gd name="connsiteY11" fmla="*/ 728662 h 3629025"/>
                <a:gd name="connsiteX12" fmla="*/ 3690938 w 5119688"/>
                <a:gd name="connsiteY12" fmla="*/ 804862 h 3629025"/>
                <a:gd name="connsiteX13" fmla="*/ 3605213 w 5119688"/>
                <a:gd name="connsiteY13" fmla="*/ 938212 h 3629025"/>
                <a:gd name="connsiteX14" fmla="*/ 3490913 w 5119688"/>
                <a:gd name="connsiteY14" fmla="*/ 1052512 h 3629025"/>
                <a:gd name="connsiteX15" fmla="*/ 3352800 w 5119688"/>
                <a:gd name="connsiteY15" fmla="*/ 1152525 h 3629025"/>
                <a:gd name="connsiteX16" fmla="*/ 3224213 w 5119688"/>
                <a:gd name="connsiteY16" fmla="*/ 1262062 h 3629025"/>
                <a:gd name="connsiteX17" fmla="*/ 3114675 w 5119688"/>
                <a:gd name="connsiteY17" fmla="*/ 1409700 h 3629025"/>
                <a:gd name="connsiteX18" fmla="*/ 2957513 w 5119688"/>
                <a:gd name="connsiteY18" fmla="*/ 1576387 h 3629025"/>
                <a:gd name="connsiteX19" fmla="*/ 2833688 w 5119688"/>
                <a:gd name="connsiteY19" fmla="*/ 1681162 h 3629025"/>
                <a:gd name="connsiteX20" fmla="*/ 2647950 w 5119688"/>
                <a:gd name="connsiteY20" fmla="*/ 1728787 h 3629025"/>
                <a:gd name="connsiteX21" fmla="*/ 2490788 w 5119688"/>
                <a:gd name="connsiteY21" fmla="*/ 1700212 h 3629025"/>
                <a:gd name="connsiteX22" fmla="*/ 2362200 w 5119688"/>
                <a:gd name="connsiteY22" fmla="*/ 1647825 h 3629025"/>
                <a:gd name="connsiteX23" fmla="*/ 2171700 w 5119688"/>
                <a:gd name="connsiteY23" fmla="*/ 1619250 h 3629025"/>
                <a:gd name="connsiteX24" fmla="*/ 1957388 w 5119688"/>
                <a:gd name="connsiteY24" fmla="*/ 1662112 h 3629025"/>
                <a:gd name="connsiteX25" fmla="*/ 1771650 w 5119688"/>
                <a:gd name="connsiteY25" fmla="*/ 1738312 h 3629025"/>
                <a:gd name="connsiteX26" fmla="*/ 1543050 w 5119688"/>
                <a:gd name="connsiteY26" fmla="*/ 1814512 h 3629025"/>
                <a:gd name="connsiteX27" fmla="*/ 1357313 w 5119688"/>
                <a:gd name="connsiteY27" fmla="*/ 1843087 h 3629025"/>
                <a:gd name="connsiteX28" fmla="*/ 1252538 w 5119688"/>
                <a:gd name="connsiteY28" fmla="*/ 1819275 h 3629025"/>
                <a:gd name="connsiteX29" fmla="*/ 1138238 w 5119688"/>
                <a:gd name="connsiteY29" fmla="*/ 1819275 h 3629025"/>
                <a:gd name="connsiteX30" fmla="*/ 962025 w 5119688"/>
                <a:gd name="connsiteY30" fmla="*/ 1843087 h 3629025"/>
                <a:gd name="connsiteX31" fmla="*/ 785813 w 5119688"/>
                <a:gd name="connsiteY31" fmla="*/ 1895475 h 3629025"/>
                <a:gd name="connsiteX32" fmla="*/ 619125 w 5119688"/>
                <a:gd name="connsiteY32" fmla="*/ 1943100 h 3629025"/>
                <a:gd name="connsiteX33" fmla="*/ 447675 w 5119688"/>
                <a:gd name="connsiteY33" fmla="*/ 1990725 h 3629025"/>
                <a:gd name="connsiteX34" fmla="*/ 314325 w 5119688"/>
                <a:gd name="connsiteY34" fmla="*/ 2047875 h 3629025"/>
                <a:gd name="connsiteX35" fmla="*/ 128588 w 5119688"/>
                <a:gd name="connsiteY35" fmla="*/ 2128837 h 3629025"/>
                <a:gd name="connsiteX36" fmla="*/ 33338 w 5119688"/>
                <a:gd name="connsiteY36" fmla="*/ 2214562 h 3629025"/>
                <a:gd name="connsiteX37" fmla="*/ 0 w 5119688"/>
                <a:gd name="connsiteY37" fmla="*/ 2295525 h 3629025"/>
                <a:gd name="connsiteX38" fmla="*/ 19050 w 5119688"/>
                <a:gd name="connsiteY38" fmla="*/ 2438400 h 3629025"/>
                <a:gd name="connsiteX39" fmla="*/ 95250 w 5119688"/>
                <a:gd name="connsiteY39" fmla="*/ 2571750 h 3629025"/>
                <a:gd name="connsiteX40" fmla="*/ 200025 w 5119688"/>
                <a:gd name="connsiteY40" fmla="*/ 2690812 h 3629025"/>
                <a:gd name="connsiteX41" fmla="*/ 319088 w 5119688"/>
                <a:gd name="connsiteY41" fmla="*/ 2786062 h 3629025"/>
                <a:gd name="connsiteX42" fmla="*/ 490538 w 5119688"/>
                <a:gd name="connsiteY42" fmla="*/ 2871787 h 3629025"/>
                <a:gd name="connsiteX43" fmla="*/ 795338 w 5119688"/>
                <a:gd name="connsiteY43" fmla="*/ 2924175 h 3629025"/>
                <a:gd name="connsiteX44" fmla="*/ 1081088 w 5119688"/>
                <a:gd name="connsiteY44" fmla="*/ 3052762 h 3629025"/>
                <a:gd name="connsiteX45" fmla="*/ 1352550 w 5119688"/>
                <a:gd name="connsiteY45" fmla="*/ 3228975 h 3629025"/>
                <a:gd name="connsiteX46" fmla="*/ 1590675 w 5119688"/>
                <a:gd name="connsiteY46" fmla="*/ 3362325 h 3629025"/>
                <a:gd name="connsiteX47" fmla="*/ 1938338 w 5119688"/>
                <a:gd name="connsiteY47" fmla="*/ 3343275 h 3629025"/>
                <a:gd name="connsiteX48" fmla="*/ 2052638 w 5119688"/>
                <a:gd name="connsiteY48" fmla="*/ 3357562 h 3629025"/>
                <a:gd name="connsiteX49" fmla="*/ 2243138 w 5119688"/>
                <a:gd name="connsiteY49" fmla="*/ 3438525 h 3629025"/>
                <a:gd name="connsiteX50" fmla="*/ 2419350 w 5119688"/>
                <a:gd name="connsiteY50" fmla="*/ 3486150 h 3629025"/>
                <a:gd name="connsiteX51" fmla="*/ 2486025 w 5119688"/>
                <a:gd name="connsiteY51" fmla="*/ 3486150 h 3629025"/>
                <a:gd name="connsiteX52" fmla="*/ 2733675 w 5119688"/>
                <a:gd name="connsiteY52" fmla="*/ 3500437 h 3629025"/>
                <a:gd name="connsiteX53" fmla="*/ 2786063 w 5119688"/>
                <a:gd name="connsiteY53" fmla="*/ 3524250 h 3629025"/>
                <a:gd name="connsiteX54" fmla="*/ 2805113 w 5119688"/>
                <a:gd name="connsiteY54" fmla="*/ 3529012 h 3629025"/>
                <a:gd name="connsiteX55" fmla="*/ 2947988 w 5119688"/>
                <a:gd name="connsiteY55" fmla="*/ 3581400 h 3629025"/>
                <a:gd name="connsiteX56" fmla="*/ 2995613 w 5119688"/>
                <a:gd name="connsiteY56" fmla="*/ 3629025 h 3629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119688" h="3629025">
                  <a:moveTo>
                    <a:pt x="5119688" y="128587"/>
                  </a:moveTo>
                  <a:lnTo>
                    <a:pt x="4967288" y="128587"/>
                  </a:lnTo>
                  <a:lnTo>
                    <a:pt x="4829175" y="85725"/>
                  </a:lnTo>
                  <a:lnTo>
                    <a:pt x="4705350" y="28575"/>
                  </a:lnTo>
                  <a:lnTo>
                    <a:pt x="4619625" y="0"/>
                  </a:lnTo>
                  <a:lnTo>
                    <a:pt x="4491038" y="4762"/>
                  </a:lnTo>
                  <a:lnTo>
                    <a:pt x="4381500" y="85725"/>
                  </a:lnTo>
                  <a:lnTo>
                    <a:pt x="4257675" y="252412"/>
                  </a:lnTo>
                  <a:lnTo>
                    <a:pt x="4157663" y="433387"/>
                  </a:lnTo>
                  <a:lnTo>
                    <a:pt x="4033838" y="585787"/>
                  </a:lnTo>
                  <a:lnTo>
                    <a:pt x="3924300" y="671512"/>
                  </a:lnTo>
                  <a:lnTo>
                    <a:pt x="3795713" y="728662"/>
                  </a:lnTo>
                  <a:lnTo>
                    <a:pt x="3690938" y="804862"/>
                  </a:lnTo>
                  <a:lnTo>
                    <a:pt x="3605213" y="938212"/>
                  </a:lnTo>
                  <a:lnTo>
                    <a:pt x="3490913" y="1052512"/>
                  </a:lnTo>
                  <a:lnTo>
                    <a:pt x="3352800" y="1152525"/>
                  </a:lnTo>
                  <a:lnTo>
                    <a:pt x="3224213" y="1262062"/>
                  </a:lnTo>
                  <a:lnTo>
                    <a:pt x="3114675" y="1409700"/>
                  </a:lnTo>
                  <a:lnTo>
                    <a:pt x="2957513" y="1576387"/>
                  </a:lnTo>
                  <a:lnTo>
                    <a:pt x="2833688" y="1681162"/>
                  </a:lnTo>
                  <a:lnTo>
                    <a:pt x="2647950" y="1728787"/>
                  </a:lnTo>
                  <a:lnTo>
                    <a:pt x="2490788" y="1700212"/>
                  </a:lnTo>
                  <a:lnTo>
                    <a:pt x="2362200" y="1647825"/>
                  </a:lnTo>
                  <a:lnTo>
                    <a:pt x="2171700" y="1619250"/>
                  </a:lnTo>
                  <a:lnTo>
                    <a:pt x="1957388" y="1662112"/>
                  </a:lnTo>
                  <a:lnTo>
                    <a:pt x="1771650" y="1738312"/>
                  </a:lnTo>
                  <a:lnTo>
                    <a:pt x="1543050" y="1814512"/>
                  </a:lnTo>
                  <a:lnTo>
                    <a:pt x="1357313" y="1843087"/>
                  </a:lnTo>
                  <a:lnTo>
                    <a:pt x="1252538" y="1819275"/>
                  </a:lnTo>
                  <a:lnTo>
                    <a:pt x="1138238" y="1819275"/>
                  </a:lnTo>
                  <a:lnTo>
                    <a:pt x="962025" y="1843087"/>
                  </a:lnTo>
                  <a:lnTo>
                    <a:pt x="785813" y="1895475"/>
                  </a:lnTo>
                  <a:lnTo>
                    <a:pt x="619125" y="1943100"/>
                  </a:lnTo>
                  <a:lnTo>
                    <a:pt x="447675" y="1990725"/>
                  </a:lnTo>
                  <a:lnTo>
                    <a:pt x="314325" y="2047875"/>
                  </a:lnTo>
                  <a:lnTo>
                    <a:pt x="128588" y="2128837"/>
                  </a:lnTo>
                  <a:lnTo>
                    <a:pt x="33338" y="2214562"/>
                  </a:lnTo>
                  <a:lnTo>
                    <a:pt x="0" y="2295525"/>
                  </a:lnTo>
                  <a:lnTo>
                    <a:pt x="19050" y="2438400"/>
                  </a:lnTo>
                  <a:lnTo>
                    <a:pt x="95250" y="2571750"/>
                  </a:lnTo>
                  <a:lnTo>
                    <a:pt x="200025" y="2690812"/>
                  </a:lnTo>
                  <a:lnTo>
                    <a:pt x="319088" y="2786062"/>
                  </a:lnTo>
                  <a:lnTo>
                    <a:pt x="490538" y="2871787"/>
                  </a:lnTo>
                  <a:lnTo>
                    <a:pt x="795338" y="2924175"/>
                  </a:lnTo>
                  <a:lnTo>
                    <a:pt x="1081088" y="3052762"/>
                  </a:lnTo>
                  <a:lnTo>
                    <a:pt x="1352550" y="3228975"/>
                  </a:lnTo>
                  <a:lnTo>
                    <a:pt x="1590675" y="3362325"/>
                  </a:lnTo>
                  <a:lnTo>
                    <a:pt x="1938338" y="3343275"/>
                  </a:lnTo>
                  <a:lnTo>
                    <a:pt x="2052638" y="3357562"/>
                  </a:lnTo>
                  <a:lnTo>
                    <a:pt x="2243138" y="3438525"/>
                  </a:lnTo>
                  <a:lnTo>
                    <a:pt x="2419350" y="3486150"/>
                  </a:lnTo>
                  <a:lnTo>
                    <a:pt x="2486025" y="3486150"/>
                  </a:lnTo>
                  <a:lnTo>
                    <a:pt x="2733675" y="3500437"/>
                  </a:lnTo>
                  <a:cubicBezTo>
                    <a:pt x="2758809" y="3513004"/>
                    <a:pt x="2764477" y="3518083"/>
                    <a:pt x="2786063" y="3524250"/>
                  </a:cubicBezTo>
                  <a:cubicBezTo>
                    <a:pt x="2792357" y="3526048"/>
                    <a:pt x="2805113" y="3529012"/>
                    <a:pt x="2805113" y="3529012"/>
                  </a:cubicBezTo>
                  <a:lnTo>
                    <a:pt x="2947988" y="3581400"/>
                  </a:lnTo>
                  <a:lnTo>
                    <a:pt x="2995613" y="3629025"/>
                  </a:lnTo>
                </a:path>
              </a:pathLst>
            </a:custGeom>
            <a:noFill/>
            <a:ln w="12700">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Freeform 6"/>
            <p:cNvSpPr/>
            <p:nvPr/>
          </p:nvSpPr>
          <p:spPr>
            <a:xfrm>
              <a:off x="2919413" y="4329113"/>
              <a:ext cx="2105025" cy="695325"/>
            </a:xfrm>
            <a:custGeom>
              <a:avLst/>
              <a:gdLst>
                <a:gd name="connsiteX0" fmla="*/ 2105025 w 2105025"/>
                <a:gd name="connsiteY0" fmla="*/ 538162 h 695325"/>
                <a:gd name="connsiteX1" fmla="*/ 2105025 w 2105025"/>
                <a:gd name="connsiteY1" fmla="*/ 538162 h 695325"/>
                <a:gd name="connsiteX2" fmla="*/ 1852612 w 2105025"/>
                <a:gd name="connsiteY2" fmla="*/ 561975 h 695325"/>
                <a:gd name="connsiteX3" fmla="*/ 1690687 w 2105025"/>
                <a:gd name="connsiteY3" fmla="*/ 504825 h 695325"/>
                <a:gd name="connsiteX4" fmla="*/ 1443037 w 2105025"/>
                <a:gd name="connsiteY4" fmla="*/ 314325 h 695325"/>
                <a:gd name="connsiteX5" fmla="*/ 1200150 w 2105025"/>
                <a:gd name="connsiteY5" fmla="*/ 171450 h 695325"/>
                <a:gd name="connsiteX6" fmla="*/ 985837 w 2105025"/>
                <a:gd name="connsiteY6" fmla="*/ 71437 h 695325"/>
                <a:gd name="connsiteX7" fmla="*/ 842962 w 2105025"/>
                <a:gd name="connsiteY7" fmla="*/ 14287 h 695325"/>
                <a:gd name="connsiteX8" fmla="*/ 590550 w 2105025"/>
                <a:gd name="connsiteY8" fmla="*/ 14287 h 695325"/>
                <a:gd name="connsiteX9" fmla="*/ 395287 w 2105025"/>
                <a:gd name="connsiteY9" fmla="*/ 0 h 695325"/>
                <a:gd name="connsiteX10" fmla="*/ 190500 w 2105025"/>
                <a:gd name="connsiteY10" fmla="*/ 66675 h 695325"/>
                <a:gd name="connsiteX11" fmla="*/ 61912 w 2105025"/>
                <a:gd name="connsiteY11" fmla="*/ 185737 h 695325"/>
                <a:gd name="connsiteX12" fmla="*/ 33337 w 2105025"/>
                <a:gd name="connsiteY12" fmla="*/ 328612 h 695325"/>
                <a:gd name="connsiteX13" fmla="*/ 23812 w 2105025"/>
                <a:gd name="connsiteY13" fmla="*/ 633412 h 695325"/>
                <a:gd name="connsiteX14" fmla="*/ 0 w 2105025"/>
                <a:gd name="connsiteY14" fmla="*/ 695325 h 695325"/>
                <a:gd name="connsiteX15" fmla="*/ 0 w 2105025"/>
                <a:gd name="connsiteY15" fmla="*/ 695325 h 695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105025" h="695325">
                  <a:moveTo>
                    <a:pt x="2105025" y="538162"/>
                  </a:moveTo>
                  <a:lnTo>
                    <a:pt x="2105025" y="538162"/>
                  </a:lnTo>
                  <a:lnTo>
                    <a:pt x="1852612" y="561975"/>
                  </a:lnTo>
                  <a:lnTo>
                    <a:pt x="1690687" y="504825"/>
                  </a:lnTo>
                  <a:lnTo>
                    <a:pt x="1443037" y="314325"/>
                  </a:lnTo>
                  <a:lnTo>
                    <a:pt x="1200150" y="171450"/>
                  </a:lnTo>
                  <a:lnTo>
                    <a:pt x="985837" y="71437"/>
                  </a:lnTo>
                  <a:lnTo>
                    <a:pt x="842962" y="14287"/>
                  </a:lnTo>
                  <a:lnTo>
                    <a:pt x="590550" y="14287"/>
                  </a:lnTo>
                  <a:lnTo>
                    <a:pt x="395287" y="0"/>
                  </a:lnTo>
                  <a:lnTo>
                    <a:pt x="190500" y="66675"/>
                  </a:lnTo>
                  <a:lnTo>
                    <a:pt x="61912" y="185737"/>
                  </a:lnTo>
                  <a:lnTo>
                    <a:pt x="33337" y="328612"/>
                  </a:lnTo>
                  <a:lnTo>
                    <a:pt x="23812" y="633412"/>
                  </a:lnTo>
                  <a:lnTo>
                    <a:pt x="0" y="695325"/>
                  </a:lnTo>
                  <a:lnTo>
                    <a:pt x="0" y="695325"/>
                  </a:lnTo>
                </a:path>
              </a:pathLst>
            </a:custGeom>
            <a:noFill/>
            <a:ln w="12700">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Freeform 7"/>
            <p:cNvSpPr/>
            <p:nvPr/>
          </p:nvSpPr>
          <p:spPr>
            <a:xfrm>
              <a:off x="838200" y="1195388"/>
              <a:ext cx="6562725" cy="2438400"/>
            </a:xfrm>
            <a:custGeom>
              <a:avLst/>
              <a:gdLst>
                <a:gd name="connsiteX0" fmla="*/ 6562725 w 6562725"/>
                <a:gd name="connsiteY0" fmla="*/ 0 h 2438400"/>
                <a:gd name="connsiteX1" fmla="*/ 6477000 w 6562725"/>
                <a:gd name="connsiteY1" fmla="*/ 209550 h 2438400"/>
                <a:gd name="connsiteX2" fmla="*/ 6410325 w 6562725"/>
                <a:gd name="connsiteY2" fmla="*/ 423862 h 2438400"/>
                <a:gd name="connsiteX3" fmla="*/ 6296025 w 6562725"/>
                <a:gd name="connsiteY3" fmla="*/ 576262 h 2438400"/>
                <a:gd name="connsiteX4" fmla="*/ 6124575 w 6562725"/>
                <a:gd name="connsiteY4" fmla="*/ 723900 h 2438400"/>
                <a:gd name="connsiteX5" fmla="*/ 5910263 w 6562725"/>
                <a:gd name="connsiteY5" fmla="*/ 900112 h 2438400"/>
                <a:gd name="connsiteX6" fmla="*/ 5753100 w 6562725"/>
                <a:gd name="connsiteY6" fmla="*/ 1009650 h 2438400"/>
                <a:gd name="connsiteX7" fmla="*/ 5576888 w 6562725"/>
                <a:gd name="connsiteY7" fmla="*/ 1147762 h 2438400"/>
                <a:gd name="connsiteX8" fmla="*/ 5448300 w 6562725"/>
                <a:gd name="connsiteY8" fmla="*/ 1347787 h 2438400"/>
                <a:gd name="connsiteX9" fmla="*/ 5286375 w 6562725"/>
                <a:gd name="connsiteY9" fmla="*/ 1476375 h 2438400"/>
                <a:gd name="connsiteX10" fmla="*/ 5176838 w 6562725"/>
                <a:gd name="connsiteY10" fmla="*/ 1547812 h 2438400"/>
                <a:gd name="connsiteX11" fmla="*/ 5010150 w 6562725"/>
                <a:gd name="connsiteY11" fmla="*/ 1609725 h 2438400"/>
                <a:gd name="connsiteX12" fmla="*/ 4848225 w 6562725"/>
                <a:gd name="connsiteY12" fmla="*/ 1552575 h 2438400"/>
                <a:gd name="connsiteX13" fmla="*/ 4752975 w 6562725"/>
                <a:gd name="connsiteY13" fmla="*/ 1514475 h 2438400"/>
                <a:gd name="connsiteX14" fmla="*/ 4648200 w 6562725"/>
                <a:gd name="connsiteY14" fmla="*/ 1514475 h 2438400"/>
                <a:gd name="connsiteX15" fmla="*/ 4510088 w 6562725"/>
                <a:gd name="connsiteY15" fmla="*/ 1595437 h 2438400"/>
                <a:gd name="connsiteX16" fmla="*/ 4238625 w 6562725"/>
                <a:gd name="connsiteY16" fmla="*/ 1695450 h 2438400"/>
                <a:gd name="connsiteX17" fmla="*/ 3938588 w 6562725"/>
                <a:gd name="connsiteY17" fmla="*/ 1752600 h 2438400"/>
                <a:gd name="connsiteX18" fmla="*/ 3571875 w 6562725"/>
                <a:gd name="connsiteY18" fmla="*/ 1809750 h 2438400"/>
                <a:gd name="connsiteX19" fmla="*/ 3286125 w 6562725"/>
                <a:gd name="connsiteY19" fmla="*/ 1814512 h 2438400"/>
                <a:gd name="connsiteX20" fmla="*/ 2986088 w 6562725"/>
                <a:gd name="connsiteY20" fmla="*/ 1895475 h 2438400"/>
                <a:gd name="connsiteX21" fmla="*/ 2738438 w 6562725"/>
                <a:gd name="connsiteY21" fmla="*/ 2014537 h 2438400"/>
                <a:gd name="connsiteX22" fmla="*/ 2505075 w 6562725"/>
                <a:gd name="connsiteY22" fmla="*/ 2090737 h 2438400"/>
                <a:gd name="connsiteX23" fmla="*/ 2305050 w 6562725"/>
                <a:gd name="connsiteY23" fmla="*/ 2147887 h 2438400"/>
                <a:gd name="connsiteX24" fmla="*/ 2133600 w 6562725"/>
                <a:gd name="connsiteY24" fmla="*/ 2281237 h 2438400"/>
                <a:gd name="connsiteX25" fmla="*/ 2019300 w 6562725"/>
                <a:gd name="connsiteY25" fmla="*/ 2357437 h 2438400"/>
                <a:gd name="connsiteX26" fmla="*/ 1809750 w 6562725"/>
                <a:gd name="connsiteY26" fmla="*/ 2419350 h 2438400"/>
                <a:gd name="connsiteX27" fmla="*/ 1609725 w 6562725"/>
                <a:gd name="connsiteY27" fmla="*/ 2405062 h 2438400"/>
                <a:gd name="connsiteX28" fmla="*/ 1428750 w 6562725"/>
                <a:gd name="connsiteY28" fmla="*/ 2390775 h 2438400"/>
                <a:gd name="connsiteX29" fmla="*/ 1428750 w 6562725"/>
                <a:gd name="connsiteY29" fmla="*/ 2390775 h 2438400"/>
                <a:gd name="connsiteX30" fmla="*/ 1438275 w 6562725"/>
                <a:gd name="connsiteY30" fmla="*/ 2309812 h 2438400"/>
                <a:gd name="connsiteX31" fmla="*/ 1657350 w 6562725"/>
                <a:gd name="connsiteY31" fmla="*/ 2233612 h 2438400"/>
                <a:gd name="connsiteX32" fmla="*/ 1909763 w 6562725"/>
                <a:gd name="connsiteY32" fmla="*/ 2157412 h 2438400"/>
                <a:gd name="connsiteX33" fmla="*/ 2095500 w 6562725"/>
                <a:gd name="connsiteY33" fmla="*/ 2076450 h 2438400"/>
                <a:gd name="connsiteX34" fmla="*/ 2209800 w 6562725"/>
                <a:gd name="connsiteY34" fmla="*/ 2009775 h 2438400"/>
                <a:gd name="connsiteX35" fmla="*/ 2181225 w 6562725"/>
                <a:gd name="connsiteY35" fmla="*/ 1933575 h 2438400"/>
                <a:gd name="connsiteX36" fmla="*/ 1957388 w 6562725"/>
                <a:gd name="connsiteY36" fmla="*/ 1971675 h 2438400"/>
                <a:gd name="connsiteX37" fmla="*/ 1695450 w 6562725"/>
                <a:gd name="connsiteY37" fmla="*/ 2047875 h 2438400"/>
                <a:gd name="connsiteX38" fmla="*/ 1376363 w 6562725"/>
                <a:gd name="connsiteY38" fmla="*/ 2119312 h 2438400"/>
                <a:gd name="connsiteX39" fmla="*/ 1038225 w 6562725"/>
                <a:gd name="connsiteY39" fmla="*/ 2171700 h 2438400"/>
                <a:gd name="connsiteX40" fmla="*/ 904875 w 6562725"/>
                <a:gd name="connsiteY40" fmla="*/ 2205037 h 2438400"/>
                <a:gd name="connsiteX41" fmla="*/ 795338 w 6562725"/>
                <a:gd name="connsiteY41" fmla="*/ 2195512 h 2438400"/>
                <a:gd name="connsiteX42" fmla="*/ 790575 w 6562725"/>
                <a:gd name="connsiteY42" fmla="*/ 2143125 h 2438400"/>
                <a:gd name="connsiteX43" fmla="*/ 814388 w 6562725"/>
                <a:gd name="connsiteY43" fmla="*/ 2109787 h 2438400"/>
                <a:gd name="connsiteX44" fmla="*/ 804863 w 6562725"/>
                <a:gd name="connsiteY44" fmla="*/ 2043112 h 2438400"/>
                <a:gd name="connsiteX45" fmla="*/ 757238 w 6562725"/>
                <a:gd name="connsiteY45" fmla="*/ 2000250 h 2438400"/>
                <a:gd name="connsiteX46" fmla="*/ 657225 w 6562725"/>
                <a:gd name="connsiteY46" fmla="*/ 2181225 h 2438400"/>
                <a:gd name="connsiteX47" fmla="*/ 547688 w 6562725"/>
                <a:gd name="connsiteY47" fmla="*/ 2281237 h 2438400"/>
                <a:gd name="connsiteX48" fmla="*/ 419100 w 6562725"/>
                <a:gd name="connsiteY48" fmla="*/ 2347912 h 2438400"/>
                <a:gd name="connsiteX49" fmla="*/ 204788 w 6562725"/>
                <a:gd name="connsiteY49" fmla="*/ 2400300 h 2438400"/>
                <a:gd name="connsiteX50" fmla="*/ 100013 w 6562725"/>
                <a:gd name="connsiteY50" fmla="*/ 2405062 h 2438400"/>
                <a:gd name="connsiteX51" fmla="*/ 0 w 6562725"/>
                <a:gd name="connsiteY51" fmla="*/ 2438400 h 2438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6562725" h="2438400">
                  <a:moveTo>
                    <a:pt x="6562725" y="0"/>
                  </a:moveTo>
                  <a:lnTo>
                    <a:pt x="6477000" y="209550"/>
                  </a:lnTo>
                  <a:lnTo>
                    <a:pt x="6410325" y="423862"/>
                  </a:lnTo>
                  <a:lnTo>
                    <a:pt x="6296025" y="576262"/>
                  </a:lnTo>
                  <a:lnTo>
                    <a:pt x="6124575" y="723900"/>
                  </a:lnTo>
                  <a:lnTo>
                    <a:pt x="5910263" y="900112"/>
                  </a:lnTo>
                  <a:lnTo>
                    <a:pt x="5753100" y="1009650"/>
                  </a:lnTo>
                  <a:lnTo>
                    <a:pt x="5576888" y="1147762"/>
                  </a:lnTo>
                  <a:lnTo>
                    <a:pt x="5448300" y="1347787"/>
                  </a:lnTo>
                  <a:lnTo>
                    <a:pt x="5286375" y="1476375"/>
                  </a:lnTo>
                  <a:lnTo>
                    <a:pt x="5176838" y="1547812"/>
                  </a:lnTo>
                  <a:lnTo>
                    <a:pt x="5010150" y="1609725"/>
                  </a:lnTo>
                  <a:lnTo>
                    <a:pt x="4848225" y="1552575"/>
                  </a:lnTo>
                  <a:lnTo>
                    <a:pt x="4752975" y="1514475"/>
                  </a:lnTo>
                  <a:lnTo>
                    <a:pt x="4648200" y="1514475"/>
                  </a:lnTo>
                  <a:lnTo>
                    <a:pt x="4510088" y="1595437"/>
                  </a:lnTo>
                  <a:lnTo>
                    <a:pt x="4238625" y="1695450"/>
                  </a:lnTo>
                  <a:lnTo>
                    <a:pt x="3938588" y="1752600"/>
                  </a:lnTo>
                  <a:lnTo>
                    <a:pt x="3571875" y="1809750"/>
                  </a:lnTo>
                  <a:lnTo>
                    <a:pt x="3286125" y="1814512"/>
                  </a:lnTo>
                  <a:lnTo>
                    <a:pt x="2986088" y="1895475"/>
                  </a:lnTo>
                  <a:lnTo>
                    <a:pt x="2738438" y="2014537"/>
                  </a:lnTo>
                  <a:lnTo>
                    <a:pt x="2505075" y="2090737"/>
                  </a:lnTo>
                  <a:lnTo>
                    <a:pt x="2305050" y="2147887"/>
                  </a:lnTo>
                  <a:lnTo>
                    <a:pt x="2133600" y="2281237"/>
                  </a:lnTo>
                  <a:lnTo>
                    <a:pt x="2019300" y="2357437"/>
                  </a:lnTo>
                  <a:lnTo>
                    <a:pt x="1809750" y="2419350"/>
                  </a:lnTo>
                  <a:lnTo>
                    <a:pt x="1609725" y="2405062"/>
                  </a:lnTo>
                  <a:lnTo>
                    <a:pt x="1428750" y="2390775"/>
                  </a:lnTo>
                  <a:lnTo>
                    <a:pt x="1428750" y="2390775"/>
                  </a:lnTo>
                  <a:lnTo>
                    <a:pt x="1438275" y="2309812"/>
                  </a:lnTo>
                  <a:lnTo>
                    <a:pt x="1657350" y="2233612"/>
                  </a:lnTo>
                  <a:lnTo>
                    <a:pt x="1909763" y="2157412"/>
                  </a:lnTo>
                  <a:lnTo>
                    <a:pt x="2095500" y="2076450"/>
                  </a:lnTo>
                  <a:lnTo>
                    <a:pt x="2209800" y="2009775"/>
                  </a:lnTo>
                  <a:lnTo>
                    <a:pt x="2181225" y="1933575"/>
                  </a:lnTo>
                  <a:lnTo>
                    <a:pt x="1957388" y="1971675"/>
                  </a:lnTo>
                  <a:lnTo>
                    <a:pt x="1695450" y="2047875"/>
                  </a:lnTo>
                  <a:lnTo>
                    <a:pt x="1376363" y="2119312"/>
                  </a:lnTo>
                  <a:lnTo>
                    <a:pt x="1038225" y="2171700"/>
                  </a:lnTo>
                  <a:lnTo>
                    <a:pt x="904875" y="2205037"/>
                  </a:lnTo>
                  <a:lnTo>
                    <a:pt x="795338" y="2195512"/>
                  </a:lnTo>
                  <a:lnTo>
                    <a:pt x="790575" y="2143125"/>
                  </a:lnTo>
                  <a:lnTo>
                    <a:pt x="814388" y="2109787"/>
                  </a:lnTo>
                  <a:lnTo>
                    <a:pt x="804863" y="2043112"/>
                  </a:lnTo>
                  <a:lnTo>
                    <a:pt x="757238" y="2000250"/>
                  </a:lnTo>
                  <a:lnTo>
                    <a:pt x="657225" y="2181225"/>
                  </a:lnTo>
                  <a:lnTo>
                    <a:pt x="547688" y="2281237"/>
                  </a:lnTo>
                  <a:lnTo>
                    <a:pt x="419100" y="2347912"/>
                  </a:lnTo>
                  <a:lnTo>
                    <a:pt x="204788" y="2400300"/>
                  </a:lnTo>
                  <a:lnTo>
                    <a:pt x="100013" y="2405062"/>
                  </a:lnTo>
                  <a:lnTo>
                    <a:pt x="0" y="2438400"/>
                  </a:lnTo>
                </a:path>
              </a:pathLst>
            </a:custGeom>
            <a:noFill/>
            <a:ln w="12700">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Freeform 8"/>
            <p:cNvSpPr/>
            <p:nvPr/>
          </p:nvSpPr>
          <p:spPr>
            <a:xfrm>
              <a:off x="4114800" y="1095375"/>
              <a:ext cx="3052763" cy="1809750"/>
            </a:xfrm>
            <a:custGeom>
              <a:avLst/>
              <a:gdLst>
                <a:gd name="connsiteX0" fmla="*/ 2352675 w 3052763"/>
                <a:gd name="connsiteY0" fmla="*/ 0 h 1809750"/>
                <a:gd name="connsiteX1" fmla="*/ 2352675 w 3052763"/>
                <a:gd name="connsiteY1" fmla="*/ 0 h 1809750"/>
                <a:gd name="connsiteX2" fmla="*/ 2319338 w 3052763"/>
                <a:gd name="connsiteY2" fmla="*/ 157163 h 1809750"/>
                <a:gd name="connsiteX3" fmla="*/ 2400300 w 3052763"/>
                <a:gd name="connsiteY3" fmla="*/ 266700 h 1809750"/>
                <a:gd name="connsiteX4" fmla="*/ 2528888 w 3052763"/>
                <a:gd name="connsiteY4" fmla="*/ 361950 h 1809750"/>
                <a:gd name="connsiteX5" fmla="*/ 2705100 w 3052763"/>
                <a:gd name="connsiteY5" fmla="*/ 452438 h 1809750"/>
                <a:gd name="connsiteX6" fmla="*/ 2928938 w 3052763"/>
                <a:gd name="connsiteY6" fmla="*/ 423863 h 1809750"/>
                <a:gd name="connsiteX7" fmla="*/ 3052763 w 3052763"/>
                <a:gd name="connsiteY7" fmla="*/ 404813 h 1809750"/>
                <a:gd name="connsiteX8" fmla="*/ 3048000 w 3052763"/>
                <a:gd name="connsiteY8" fmla="*/ 476250 h 1809750"/>
                <a:gd name="connsiteX9" fmla="*/ 2847975 w 3052763"/>
                <a:gd name="connsiteY9" fmla="*/ 600075 h 1809750"/>
                <a:gd name="connsiteX10" fmla="*/ 2647950 w 3052763"/>
                <a:gd name="connsiteY10" fmla="*/ 728663 h 1809750"/>
                <a:gd name="connsiteX11" fmla="*/ 2495550 w 3052763"/>
                <a:gd name="connsiteY11" fmla="*/ 852488 h 1809750"/>
                <a:gd name="connsiteX12" fmla="*/ 2457450 w 3052763"/>
                <a:gd name="connsiteY12" fmla="*/ 1014413 h 1809750"/>
                <a:gd name="connsiteX13" fmla="*/ 2409825 w 3052763"/>
                <a:gd name="connsiteY13" fmla="*/ 1123950 h 1809750"/>
                <a:gd name="connsiteX14" fmla="*/ 2262188 w 3052763"/>
                <a:gd name="connsiteY14" fmla="*/ 1219200 h 1809750"/>
                <a:gd name="connsiteX15" fmla="*/ 2000250 w 3052763"/>
                <a:gd name="connsiteY15" fmla="*/ 1295400 h 1809750"/>
                <a:gd name="connsiteX16" fmla="*/ 1790700 w 3052763"/>
                <a:gd name="connsiteY16" fmla="*/ 1319213 h 1809750"/>
                <a:gd name="connsiteX17" fmla="*/ 1662113 w 3052763"/>
                <a:gd name="connsiteY17" fmla="*/ 1371600 h 1809750"/>
                <a:gd name="connsiteX18" fmla="*/ 1652588 w 3052763"/>
                <a:gd name="connsiteY18" fmla="*/ 1433513 h 1809750"/>
                <a:gd name="connsiteX19" fmla="*/ 1838325 w 3052763"/>
                <a:gd name="connsiteY19" fmla="*/ 1423988 h 1809750"/>
                <a:gd name="connsiteX20" fmla="*/ 1857375 w 3052763"/>
                <a:gd name="connsiteY20" fmla="*/ 1462088 h 1809750"/>
                <a:gd name="connsiteX21" fmla="*/ 1752600 w 3052763"/>
                <a:gd name="connsiteY21" fmla="*/ 1528763 h 1809750"/>
                <a:gd name="connsiteX22" fmla="*/ 1643063 w 3052763"/>
                <a:gd name="connsiteY22" fmla="*/ 1562100 h 1809750"/>
                <a:gd name="connsiteX23" fmla="*/ 1457325 w 3052763"/>
                <a:gd name="connsiteY23" fmla="*/ 1533525 h 1809750"/>
                <a:gd name="connsiteX24" fmla="*/ 1281113 w 3052763"/>
                <a:gd name="connsiteY24" fmla="*/ 1552575 h 1809750"/>
                <a:gd name="connsiteX25" fmla="*/ 1038225 w 3052763"/>
                <a:gd name="connsiteY25" fmla="*/ 1657350 h 1809750"/>
                <a:gd name="connsiteX26" fmla="*/ 666750 w 3052763"/>
                <a:gd name="connsiteY26" fmla="*/ 1743075 h 1809750"/>
                <a:gd name="connsiteX27" fmla="*/ 328613 w 3052763"/>
                <a:gd name="connsiteY27" fmla="*/ 1809750 h 1809750"/>
                <a:gd name="connsiteX28" fmla="*/ 142875 w 3052763"/>
                <a:gd name="connsiteY28" fmla="*/ 1804988 h 1809750"/>
                <a:gd name="connsiteX29" fmla="*/ 85725 w 3052763"/>
                <a:gd name="connsiteY29" fmla="*/ 1795463 h 1809750"/>
                <a:gd name="connsiteX30" fmla="*/ 76200 w 3052763"/>
                <a:gd name="connsiteY30" fmla="*/ 1738313 h 1809750"/>
                <a:gd name="connsiteX31" fmla="*/ 266700 w 3052763"/>
                <a:gd name="connsiteY31" fmla="*/ 1638300 h 1809750"/>
                <a:gd name="connsiteX32" fmla="*/ 628650 w 3052763"/>
                <a:gd name="connsiteY32" fmla="*/ 1481138 h 1809750"/>
                <a:gd name="connsiteX33" fmla="*/ 1009650 w 3052763"/>
                <a:gd name="connsiteY33" fmla="*/ 1271588 h 1809750"/>
                <a:gd name="connsiteX34" fmla="*/ 1304925 w 3052763"/>
                <a:gd name="connsiteY34" fmla="*/ 1095375 h 1809750"/>
                <a:gd name="connsiteX35" fmla="*/ 1452563 w 3052763"/>
                <a:gd name="connsiteY35" fmla="*/ 1004888 h 1809750"/>
                <a:gd name="connsiteX36" fmla="*/ 1528763 w 3052763"/>
                <a:gd name="connsiteY36" fmla="*/ 895350 h 1809750"/>
                <a:gd name="connsiteX37" fmla="*/ 1495425 w 3052763"/>
                <a:gd name="connsiteY37" fmla="*/ 838200 h 1809750"/>
                <a:gd name="connsiteX38" fmla="*/ 1290638 w 3052763"/>
                <a:gd name="connsiteY38" fmla="*/ 909638 h 1809750"/>
                <a:gd name="connsiteX39" fmla="*/ 800100 w 3052763"/>
                <a:gd name="connsiteY39" fmla="*/ 1076325 h 1809750"/>
                <a:gd name="connsiteX40" fmla="*/ 481013 w 3052763"/>
                <a:gd name="connsiteY40" fmla="*/ 1166813 h 1809750"/>
                <a:gd name="connsiteX41" fmla="*/ 257175 w 3052763"/>
                <a:gd name="connsiteY41" fmla="*/ 1223963 h 1809750"/>
                <a:gd name="connsiteX42" fmla="*/ 147638 w 3052763"/>
                <a:gd name="connsiteY42" fmla="*/ 1243013 h 1809750"/>
                <a:gd name="connsiteX43" fmla="*/ 0 w 3052763"/>
                <a:gd name="connsiteY43" fmla="*/ 1209675 h 1809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052763" h="1809750">
                  <a:moveTo>
                    <a:pt x="2352675" y="0"/>
                  </a:moveTo>
                  <a:lnTo>
                    <a:pt x="2352675" y="0"/>
                  </a:lnTo>
                  <a:lnTo>
                    <a:pt x="2319338" y="157163"/>
                  </a:lnTo>
                  <a:lnTo>
                    <a:pt x="2400300" y="266700"/>
                  </a:lnTo>
                  <a:lnTo>
                    <a:pt x="2528888" y="361950"/>
                  </a:lnTo>
                  <a:lnTo>
                    <a:pt x="2705100" y="452438"/>
                  </a:lnTo>
                  <a:lnTo>
                    <a:pt x="2928938" y="423863"/>
                  </a:lnTo>
                  <a:lnTo>
                    <a:pt x="3052763" y="404813"/>
                  </a:lnTo>
                  <a:lnTo>
                    <a:pt x="3048000" y="476250"/>
                  </a:lnTo>
                  <a:lnTo>
                    <a:pt x="2847975" y="600075"/>
                  </a:lnTo>
                  <a:lnTo>
                    <a:pt x="2647950" y="728663"/>
                  </a:lnTo>
                  <a:lnTo>
                    <a:pt x="2495550" y="852488"/>
                  </a:lnTo>
                  <a:lnTo>
                    <a:pt x="2457450" y="1014413"/>
                  </a:lnTo>
                  <a:lnTo>
                    <a:pt x="2409825" y="1123950"/>
                  </a:lnTo>
                  <a:lnTo>
                    <a:pt x="2262188" y="1219200"/>
                  </a:lnTo>
                  <a:lnTo>
                    <a:pt x="2000250" y="1295400"/>
                  </a:lnTo>
                  <a:lnTo>
                    <a:pt x="1790700" y="1319213"/>
                  </a:lnTo>
                  <a:lnTo>
                    <a:pt x="1662113" y="1371600"/>
                  </a:lnTo>
                  <a:lnTo>
                    <a:pt x="1652588" y="1433513"/>
                  </a:lnTo>
                  <a:lnTo>
                    <a:pt x="1838325" y="1423988"/>
                  </a:lnTo>
                  <a:lnTo>
                    <a:pt x="1857375" y="1462088"/>
                  </a:lnTo>
                  <a:lnTo>
                    <a:pt x="1752600" y="1528763"/>
                  </a:lnTo>
                  <a:lnTo>
                    <a:pt x="1643063" y="1562100"/>
                  </a:lnTo>
                  <a:lnTo>
                    <a:pt x="1457325" y="1533525"/>
                  </a:lnTo>
                  <a:lnTo>
                    <a:pt x="1281113" y="1552575"/>
                  </a:lnTo>
                  <a:lnTo>
                    <a:pt x="1038225" y="1657350"/>
                  </a:lnTo>
                  <a:lnTo>
                    <a:pt x="666750" y="1743075"/>
                  </a:lnTo>
                  <a:lnTo>
                    <a:pt x="328613" y="1809750"/>
                  </a:lnTo>
                  <a:lnTo>
                    <a:pt x="142875" y="1804988"/>
                  </a:lnTo>
                  <a:lnTo>
                    <a:pt x="85725" y="1795463"/>
                  </a:lnTo>
                  <a:lnTo>
                    <a:pt x="76200" y="1738313"/>
                  </a:lnTo>
                  <a:lnTo>
                    <a:pt x="266700" y="1638300"/>
                  </a:lnTo>
                  <a:lnTo>
                    <a:pt x="628650" y="1481138"/>
                  </a:lnTo>
                  <a:lnTo>
                    <a:pt x="1009650" y="1271588"/>
                  </a:lnTo>
                  <a:lnTo>
                    <a:pt x="1304925" y="1095375"/>
                  </a:lnTo>
                  <a:lnTo>
                    <a:pt x="1452563" y="1004888"/>
                  </a:lnTo>
                  <a:lnTo>
                    <a:pt x="1528763" y="895350"/>
                  </a:lnTo>
                  <a:lnTo>
                    <a:pt x="1495425" y="838200"/>
                  </a:lnTo>
                  <a:lnTo>
                    <a:pt x="1290638" y="909638"/>
                  </a:lnTo>
                  <a:lnTo>
                    <a:pt x="800100" y="1076325"/>
                  </a:lnTo>
                  <a:lnTo>
                    <a:pt x="481013" y="1166813"/>
                  </a:lnTo>
                  <a:lnTo>
                    <a:pt x="257175" y="1223963"/>
                  </a:lnTo>
                  <a:lnTo>
                    <a:pt x="147638" y="1243013"/>
                  </a:lnTo>
                  <a:lnTo>
                    <a:pt x="0" y="1209675"/>
                  </a:lnTo>
                </a:path>
              </a:pathLst>
            </a:custGeom>
            <a:noFill/>
            <a:ln w="12700">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9"/>
            <p:cNvSpPr/>
            <p:nvPr/>
          </p:nvSpPr>
          <p:spPr>
            <a:xfrm>
              <a:off x="4695825" y="1104900"/>
              <a:ext cx="1695450" cy="1504950"/>
            </a:xfrm>
            <a:custGeom>
              <a:avLst/>
              <a:gdLst>
                <a:gd name="connsiteX0" fmla="*/ 1643063 w 1695450"/>
                <a:gd name="connsiteY0" fmla="*/ 0 h 1504950"/>
                <a:gd name="connsiteX1" fmla="*/ 1576388 w 1695450"/>
                <a:gd name="connsiteY1" fmla="*/ 104775 h 1504950"/>
                <a:gd name="connsiteX2" fmla="*/ 1533525 w 1695450"/>
                <a:gd name="connsiteY2" fmla="*/ 195263 h 1504950"/>
                <a:gd name="connsiteX3" fmla="*/ 1438275 w 1695450"/>
                <a:gd name="connsiteY3" fmla="*/ 314325 h 1504950"/>
                <a:gd name="connsiteX4" fmla="*/ 1438275 w 1695450"/>
                <a:gd name="connsiteY4" fmla="*/ 371475 h 1504950"/>
                <a:gd name="connsiteX5" fmla="*/ 1533525 w 1695450"/>
                <a:gd name="connsiteY5" fmla="*/ 433388 h 1504950"/>
                <a:gd name="connsiteX6" fmla="*/ 1624013 w 1695450"/>
                <a:gd name="connsiteY6" fmla="*/ 519113 h 1504950"/>
                <a:gd name="connsiteX7" fmla="*/ 1585913 w 1695450"/>
                <a:gd name="connsiteY7" fmla="*/ 676275 h 1504950"/>
                <a:gd name="connsiteX8" fmla="*/ 1619250 w 1695450"/>
                <a:gd name="connsiteY8" fmla="*/ 833438 h 1504950"/>
                <a:gd name="connsiteX9" fmla="*/ 1695450 w 1695450"/>
                <a:gd name="connsiteY9" fmla="*/ 966788 h 1504950"/>
                <a:gd name="connsiteX10" fmla="*/ 1647825 w 1695450"/>
                <a:gd name="connsiteY10" fmla="*/ 1062038 h 1504950"/>
                <a:gd name="connsiteX11" fmla="*/ 1566863 w 1695450"/>
                <a:gd name="connsiteY11" fmla="*/ 1147763 h 1504950"/>
                <a:gd name="connsiteX12" fmla="*/ 1462088 w 1695450"/>
                <a:gd name="connsiteY12" fmla="*/ 1200150 h 1504950"/>
                <a:gd name="connsiteX13" fmla="*/ 1233488 w 1695450"/>
                <a:gd name="connsiteY13" fmla="*/ 1238250 h 1504950"/>
                <a:gd name="connsiteX14" fmla="*/ 1038225 w 1695450"/>
                <a:gd name="connsiteY14" fmla="*/ 1285875 h 1504950"/>
                <a:gd name="connsiteX15" fmla="*/ 871538 w 1695450"/>
                <a:gd name="connsiteY15" fmla="*/ 1362075 h 1504950"/>
                <a:gd name="connsiteX16" fmla="*/ 785813 w 1695450"/>
                <a:gd name="connsiteY16" fmla="*/ 1419225 h 1504950"/>
                <a:gd name="connsiteX17" fmla="*/ 661988 w 1695450"/>
                <a:gd name="connsiteY17" fmla="*/ 1476375 h 1504950"/>
                <a:gd name="connsiteX18" fmla="*/ 547688 w 1695450"/>
                <a:gd name="connsiteY18" fmla="*/ 1504950 h 1504950"/>
                <a:gd name="connsiteX19" fmla="*/ 476250 w 1695450"/>
                <a:gd name="connsiteY19" fmla="*/ 1485900 h 1504950"/>
                <a:gd name="connsiteX20" fmla="*/ 509588 w 1695450"/>
                <a:gd name="connsiteY20" fmla="*/ 1362075 h 1504950"/>
                <a:gd name="connsiteX21" fmla="*/ 704850 w 1695450"/>
                <a:gd name="connsiteY21" fmla="*/ 1209675 h 1504950"/>
                <a:gd name="connsiteX22" fmla="*/ 895350 w 1695450"/>
                <a:gd name="connsiteY22" fmla="*/ 1057275 h 1504950"/>
                <a:gd name="connsiteX23" fmla="*/ 1023938 w 1695450"/>
                <a:gd name="connsiteY23" fmla="*/ 947738 h 1504950"/>
                <a:gd name="connsiteX24" fmla="*/ 1157288 w 1695450"/>
                <a:gd name="connsiteY24" fmla="*/ 823913 h 1504950"/>
                <a:gd name="connsiteX25" fmla="*/ 1243013 w 1695450"/>
                <a:gd name="connsiteY25" fmla="*/ 719138 h 1504950"/>
                <a:gd name="connsiteX26" fmla="*/ 1204913 w 1695450"/>
                <a:gd name="connsiteY26" fmla="*/ 709613 h 1504950"/>
                <a:gd name="connsiteX27" fmla="*/ 1023938 w 1695450"/>
                <a:gd name="connsiteY27" fmla="*/ 752475 h 1504950"/>
                <a:gd name="connsiteX28" fmla="*/ 819150 w 1695450"/>
                <a:gd name="connsiteY28" fmla="*/ 809625 h 1504950"/>
                <a:gd name="connsiteX29" fmla="*/ 604838 w 1695450"/>
                <a:gd name="connsiteY29" fmla="*/ 828675 h 1504950"/>
                <a:gd name="connsiteX30" fmla="*/ 423863 w 1695450"/>
                <a:gd name="connsiteY30" fmla="*/ 866775 h 1504950"/>
                <a:gd name="connsiteX31" fmla="*/ 161925 w 1695450"/>
                <a:gd name="connsiteY31" fmla="*/ 928688 h 1504950"/>
                <a:gd name="connsiteX32" fmla="*/ 0 w 1695450"/>
                <a:gd name="connsiteY32" fmla="*/ 904875 h 1504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695450" h="1504950">
                  <a:moveTo>
                    <a:pt x="1643063" y="0"/>
                  </a:moveTo>
                  <a:lnTo>
                    <a:pt x="1576388" y="104775"/>
                  </a:lnTo>
                  <a:lnTo>
                    <a:pt x="1533525" y="195263"/>
                  </a:lnTo>
                  <a:lnTo>
                    <a:pt x="1438275" y="314325"/>
                  </a:lnTo>
                  <a:lnTo>
                    <a:pt x="1438275" y="371475"/>
                  </a:lnTo>
                  <a:lnTo>
                    <a:pt x="1533525" y="433388"/>
                  </a:lnTo>
                  <a:lnTo>
                    <a:pt x="1624013" y="519113"/>
                  </a:lnTo>
                  <a:lnTo>
                    <a:pt x="1585913" y="676275"/>
                  </a:lnTo>
                  <a:lnTo>
                    <a:pt x="1619250" y="833438"/>
                  </a:lnTo>
                  <a:lnTo>
                    <a:pt x="1695450" y="966788"/>
                  </a:lnTo>
                  <a:lnTo>
                    <a:pt x="1647825" y="1062038"/>
                  </a:lnTo>
                  <a:lnTo>
                    <a:pt x="1566863" y="1147763"/>
                  </a:lnTo>
                  <a:lnTo>
                    <a:pt x="1462088" y="1200150"/>
                  </a:lnTo>
                  <a:lnTo>
                    <a:pt x="1233488" y="1238250"/>
                  </a:lnTo>
                  <a:lnTo>
                    <a:pt x="1038225" y="1285875"/>
                  </a:lnTo>
                  <a:lnTo>
                    <a:pt x="871538" y="1362075"/>
                  </a:lnTo>
                  <a:lnTo>
                    <a:pt x="785813" y="1419225"/>
                  </a:lnTo>
                  <a:lnTo>
                    <a:pt x="661988" y="1476375"/>
                  </a:lnTo>
                  <a:lnTo>
                    <a:pt x="547688" y="1504950"/>
                  </a:lnTo>
                  <a:lnTo>
                    <a:pt x="476250" y="1485900"/>
                  </a:lnTo>
                  <a:lnTo>
                    <a:pt x="509588" y="1362075"/>
                  </a:lnTo>
                  <a:lnTo>
                    <a:pt x="704850" y="1209675"/>
                  </a:lnTo>
                  <a:lnTo>
                    <a:pt x="895350" y="1057275"/>
                  </a:lnTo>
                  <a:lnTo>
                    <a:pt x="1023938" y="947738"/>
                  </a:lnTo>
                  <a:lnTo>
                    <a:pt x="1157288" y="823913"/>
                  </a:lnTo>
                  <a:lnTo>
                    <a:pt x="1243013" y="719138"/>
                  </a:lnTo>
                  <a:lnTo>
                    <a:pt x="1204913" y="709613"/>
                  </a:lnTo>
                  <a:lnTo>
                    <a:pt x="1023938" y="752475"/>
                  </a:lnTo>
                  <a:lnTo>
                    <a:pt x="819150" y="809625"/>
                  </a:lnTo>
                  <a:lnTo>
                    <a:pt x="604838" y="828675"/>
                  </a:lnTo>
                  <a:lnTo>
                    <a:pt x="423863" y="866775"/>
                  </a:lnTo>
                  <a:lnTo>
                    <a:pt x="161925" y="928688"/>
                  </a:lnTo>
                  <a:lnTo>
                    <a:pt x="0" y="904875"/>
                  </a:lnTo>
                </a:path>
              </a:pathLst>
            </a:custGeom>
            <a:noFill/>
            <a:ln w="12700">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Freeform 10"/>
            <p:cNvSpPr/>
            <p:nvPr/>
          </p:nvSpPr>
          <p:spPr>
            <a:xfrm>
              <a:off x="5272088" y="1404938"/>
              <a:ext cx="600075" cy="328612"/>
            </a:xfrm>
            <a:custGeom>
              <a:avLst/>
              <a:gdLst>
                <a:gd name="connsiteX0" fmla="*/ 190500 w 600075"/>
                <a:gd name="connsiteY0" fmla="*/ 0 h 328612"/>
                <a:gd name="connsiteX1" fmla="*/ 190500 w 600075"/>
                <a:gd name="connsiteY1" fmla="*/ 0 h 328612"/>
                <a:gd name="connsiteX2" fmla="*/ 452437 w 600075"/>
                <a:gd name="connsiteY2" fmla="*/ 4762 h 328612"/>
                <a:gd name="connsiteX3" fmla="*/ 590550 w 600075"/>
                <a:gd name="connsiteY3" fmla="*/ 4762 h 328612"/>
                <a:gd name="connsiteX4" fmla="*/ 590550 w 600075"/>
                <a:gd name="connsiteY4" fmla="*/ 4762 h 328612"/>
                <a:gd name="connsiteX5" fmla="*/ 600075 w 600075"/>
                <a:gd name="connsiteY5" fmla="*/ 109537 h 328612"/>
                <a:gd name="connsiteX6" fmla="*/ 528637 w 600075"/>
                <a:gd name="connsiteY6" fmla="*/ 190500 h 328612"/>
                <a:gd name="connsiteX7" fmla="*/ 342900 w 600075"/>
                <a:gd name="connsiteY7" fmla="*/ 261937 h 328612"/>
                <a:gd name="connsiteX8" fmla="*/ 0 w 600075"/>
                <a:gd name="connsiteY8" fmla="*/ 328612 h 328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00075" h="328612">
                  <a:moveTo>
                    <a:pt x="190500" y="0"/>
                  </a:moveTo>
                  <a:lnTo>
                    <a:pt x="190500" y="0"/>
                  </a:lnTo>
                  <a:lnTo>
                    <a:pt x="452437" y="4762"/>
                  </a:lnTo>
                  <a:lnTo>
                    <a:pt x="590550" y="4762"/>
                  </a:lnTo>
                  <a:lnTo>
                    <a:pt x="590550" y="4762"/>
                  </a:lnTo>
                  <a:lnTo>
                    <a:pt x="600075" y="109537"/>
                  </a:lnTo>
                  <a:lnTo>
                    <a:pt x="528637" y="190500"/>
                  </a:lnTo>
                  <a:lnTo>
                    <a:pt x="342900" y="261937"/>
                  </a:lnTo>
                  <a:lnTo>
                    <a:pt x="0" y="328612"/>
                  </a:lnTo>
                </a:path>
              </a:pathLst>
            </a:custGeom>
            <a:noFill/>
            <a:ln w="12700">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12"/>
            <p:cNvSpPr/>
            <p:nvPr/>
          </p:nvSpPr>
          <p:spPr>
            <a:xfrm>
              <a:off x="5305425" y="1462088"/>
              <a:ext cx="476250" cy="209550"/>
            </a:xfrm>
            <a:custGeom>
              <a:avLst/>
              <a:gdLst>
                <a:gd name="connsiteX0" fmla="*/ 100013 w 476250"/>
                <a:gd name="connsiteY0" fmla="*/ 14287 h 209550"/>
                <a:gd name="connsiteX1" fmla="*/ 285750 w 476250"/>
                <a:gd name="connsiteY1" fmla="*/ 33337 h 209550"/>
                <a:gd name="connsiteX2" fmla="*/ 414338 w 476250"/>
                <a:gd name="connsiteY2" fmla="*/ 0 h 209550"/>
                <a:gd name="connsiteX3" fmla="*/ 476250 w 476250"/>
                <a:gd name="connsiteY3" fmla="*/ 19050 h 209550"/>
                <a:gd name="connsiteX4" fmla="*/ 476250 w 476250"/>
                <a:gd name="connsiteY4" fmla="*/ 61912 h 209550"/>
                <a:gd name="connsiteX5" fmla="*/ 385763 w 476250"/>
                <a:gd name="connsiteY5" fmla="*/ 109537 h 209550"/>
                <a:gd name="connsiteX6" fmla="*/ 304800 w 476250"/>
                <a:gd name="connsiteY6" fmla="*/ 138112 h 209550"/>
                <a:gd name="connsiteX7" fmla="*/ 0 w 476250"/>
                <a:gd name="connsiteY7" fmla="*/ 209550 h 209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76250" h="209550">
                  <a:moveTo>
                    <a:pt x="100013" y="14287"/>
                  </a:moveTo>
                  <a:lnTo>
                    <a:pt x="285750" y="33337"/>
                  </a:lnTo>
                  <a:lnTo>
                    <a:pt x="414338" y="0"/>
                  </a:lnTo>
                  <a:lnTo>
                    <a:pt x="476250" y="19050"/>
                  </a:lnTo>
                  <a:lnTo>
                    <a:pt x="476250" y="61912"/>
                  </a:lnTo>
                  <a:lnTo>
                    <a:pt x="385763" y="109537"/>
                  </a:lnTo>
                  <a:lnTo>
                    <a:pt x="304800" y="138112"/>
                  </a:lnTo>
                  <a:lnTo>
                    <a:pt x="0" y="209550"/>
                  </a:lnTo>
                </a:path>
              </a:pathLst>
            </a:custGeom>
            <a:noFill/>
            <a:ln w="12700">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Freeform 13"/>
            <p:cNvSpPr/>
            <p:nvPr/>
          </p:nvSpPr>
          <p:spPr>
            <a:xfrm>
              <a:off x="5834063" y="1443038"/>
              <a:ext cx="242887" cy="300037"/>
            </a:xfrm>
            <a:custGeom>
              <a:avLst/>
              <a:gdLst>
                <a:gd name="connsiteX0" fmla="*/ 161925 w 242887"/>
                <a:gd name="connsiteY0" fmla="*/ 0 h 300037"/>
                <a:gd name="connsiteX1" fmla="*/ 242887 w 242887"/>
                <a:gd name="connsiteY1" fmla="*/ 52387 h 300037"/>
                <a:gd name="connsiteX2" fmla="*/ 204787 w 242887"/>
                <a:gd name="connsiteY2" fmla="*/ 123825 h 300037"/>
                <a:gd name="connsiteX3" fmla="*/ 147637 w 242887"/>
                <a:gd name="connsiteY3" fmla="*/ 223837 h 300037"/>
                <a:gd name="connsiteX4" fmla="*/ 71437 w 242887"/>
                <a:gd name="connsiteY4" fmla="*/ 295275 h 300037"/>
                <a:gd name="connsiteX5" fmla="*/ 0 w 242887"/>
                <a:gd name="connsiteY5" fmla="*/ 300037 h 300037"/>
                <a:gd name="connsiteX6" fmla="*/ 0 w 242887"/>
                <a:gd name="connsiteY6" fmla="*/ 228600 h 300037"/>
                <a:gd name="connsiteX7" fmla="*/ 71437 w 242887"/>
                <a:gd name="connsiteY7" fmla="*/ 128587 h 300037"/>
                <a:gd name="connsiteX8" fmla="*/ 161925 w 242887"/>
                <a:gd name="connsiteY8" fmla="*/ 0 h 300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2887" h="300037">
                  <a:moveTo>
                    <a:pt x="161925" y="0"/>
                  </a:moveTo>
                  <a:lnTo>
                    <a:pt x="242887" y="52387"/>
                  </a:lnTo>
                  <a:lnTo>
                    <a:pt x="204787" y="123825"/>
                  </a:lnTo>
                  <a:lnTo>
                    <a:pt x="147637" y="223837"/>
                  </a:lnTo>
                  <a:lnTo>
                    <a:pt x="71437" y="295275"/>
                  </a:lnTo>
                  <a:lnTo>
                    <a:pt x="0" y="300037"/>
                  </a:lnTo>
                  <a:lnTo>
                    <a:pt x="0" y="228600"/>
                  </a:lnTo>
                  <a:lnTo>
                    <a:pt x="71437" y="128587"/>
                  </a:lnTo>
                  <a:lnTo>
                    <a:pt x="161925" y="0"/>
                  </a:lnTo>
                  <a:close/>
                </a:path>
              </a:pathLst>
            </a:custGeom>
            <a:noFill/>
            <a:ln w="12700">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5" name="Freeform 14"/>
            <p:cNvSpPr/>
            <p:nvPr/>
          </p:nvSpPr>
          <p:spPr>
            <a:xfrm>
              <a:off x="2124075" y="2490788"/>
              <a:ext cx="2171700" cy="395287"/>
            </a:xfrm>
            <a:custGeom>
              <a:avLst/>
              <a:gdLst>
                <a:gd name="connsiteX0" fmla="*/ 1471613 w 2171700"/>
                <a:gd name="connsiteY0" fmla="*/ 9525 h 395287"/>
                <a:gd name="connsiteX1" fmla="*/ 1652588 w 2171700"/>
                <a:gd name="connsiteY1" fmla="*/ 47625 h 395287"/>
                <a:gd name="connsiteX2" fmla="*/ 1943100 w 2171700"/>
                <a:gd name="connsiteY2" fmla="*/ 0 h 395287"/>
                <a:gd name="connsiteX3" fmla="*/ 2171700 w 2171700"/>
                <a:gd name="connsiteY3" fmla="*/ 0 h 395287"/>
                <a:gd name="connsiteX4" fmla="*/ 2166938 w 2171700"/>
                <a:gd name="connsiteY4" fmla="*/ 90487 h 395287"/>
                <a:gd name="connsiteX5" fmla="*/ 2009775 w 2171700"/>
                <a:gd name="connsiteY5" fmla="*/ 166687 h 395287"/>
                <a:gd name="connsiteX6" fmla="*/ 1581150 w 2171700"/>
                <a:gd name="connsiteY6" fmla="*/ 271462 h 395287"/>
                <a:gd name="connsiteX7" fmla="*/ 1166813 w 2171700"/>
                <a:gd name="connsiteY7" fmla="*/ 333375 h 395287"/>
                <a:gd name="connsiteX8" fmla="*/ 752475 w 2171700"/>
                <a:gd name="connsiteY8" fmla="*/ 395287 h 395287"/>
                <a:gd name="connsiteX9" fmla="*/ 428625 w 2171700"/>
                <a:gd name="connsiteY9" fmla="*/ 361950 h 395287"/>
                <a:gd name="connsiteX10" fmla="*/ 223838 w 2171700"/>
                <a:gd name="connsiteY10" fmla="*/ 342900 h 395287"/>
                <a:gd name="connsiteX11" fmla="*/ 90488 w 2171700"/>
                <a:gd name="connsiteY11" fmla="*/ 309562 h 395287"/>
                <a:gd name="connsiteX12" fmla="*/ 0 w 2171700"/>
                <a:gd name="connsiteY12" fmla="*/ 223837 h 395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71700" h="395287">
                  <a:moveTo>
                    <a:pt x="1471613" y="9525"/>
                  </a:moveTo>
                  <a:lnTo>
                    <a:pt x="1652588" y="47625"/>
                  </a:lnTo>
                  <a:lnTo>
                    <a:pt x="1943100" y="0"/>
                  </a:lnTo>
                  <a:lnTo>
                    <a:pt x="2171700" y="0"/>
                  </a:lnTo>
                  <a:lnTo>
                    <a:pt x="2166938" y="90487"/>
                  </a:lnTo>
                  <a:lnTo>
                    <a:pt x="2009775" y="166687"/>
                  </a:lnTo>
                  <a:lnTo>
                    <a:pt x="1581150" y="271462"/>
                  </a:lnTo>
                  <a:lnTo>
                    <a:pt x="1166813" y="333375"/>
                  </a:lnTo>
                  <a:lnTo>
                    <a:pt x="752475" y="395287"/>
                  </a:lnTo>
                  <a:lnTo>
                    <a:pt x="428625" y="361950"/>
                  </a:lnTo>
                  <a:lnTo>
                    <a:pt x="223838" y="342900"/>
                  </a:lnTo>
                  <a:lnTo>
                    <a:pt x="90488" y="309562"/>
                  </a:lnTo>
                  <a:lnTo>
                    <a:pt x="0" y="223837"/>
                  </a:lnTo>
                </a:path>
              </a:pathLst>
            </a:custGeom>
            <a:noFill/>
            <a:ln w="12700">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Freeform 15"/>
            <p:cNvSpPr/>
            <p:nvPr/>
          </p:nvSpPr>
          <p:spPr>
            <a:xfrm>
              <a:off x="1676400" y="2747963"/>
              <a:ext cx="1014413" cy="566737"/>
            </a:xfrm>
            <a:custGeom>
              <a:avLst/>
              <a:gdLst>
                <a:gd name="connsiteX0" fmla="*/ 328613 w 1014413"/>
                <a:gd name="connsiteY0" fmla="*/ 0 h 566737"/>
                <a:gd name="connsiteX1" fmla="*/ 500063 w 1014413"/>
                <a:gd name="connsiteY1" fmla="*/ 95250 h 566737"/>
                <a:gd name="connsiteX2" fmla="*/ 742950 w 1014413"/>
                <a:gd name="connsiteY2" fmla="*/ 200025 h 566737"/>
                <a:gd name="connsiteX3" fmla="*/ 971550 w 1014413"/>
                <a:gd name="connsiteY3" fmla="*/ 242887 h 566737"/>
                <a:gd name="connsiteX4" fmla="*/ 1014413 w 1014413"/>
                <a:gd name="connsiteY4" fmla="*/ 314325 h 566737"/>
                <a:gd name="connsiteX5" fmla="*/ 857250 w 1014413"/>
                <a:gd name="connsiteY5" fmla="*/ 361950 h 566737"/>
                <a:gd name="connsiteX6" fmla="*/ 814388 w 1014413"/>
                <a:gd name="connsiteY6" fmla="*/ 385762 h 566737"/>
                <a:gd name="connsiteX7" fmla="*/ 642938 w 1014413"/>
                <a:gd name="connsiteY7" fmla="*/ 433387 h 566737"/>
                <a:gd name="connsiteX8" fmla="*/ 442913 w 1014413"/>
                <a:gd name="connsiteY8" fmla="*/ 514350 h 566737"/>
                <a:gd name="connsiteX9" fmla="*/ 171450 w 1014413"/>
                <a:gd name="connsiteY9" fmla="*/ 566737 h 566737"/>
                <a:gd name="connsiteX10" fmla="*/ 66675 w 1014413"/>
                <a:gd name="connsiteY10" fmla="*/ 523875 h 566737"/>
                <a:gd name="connsiteX11" fmla="*/ 0 w 1014413"/>
                <a:gd name="connsiteY11" fmla="*/ 414337 h 566737"/>
                <a:gd name="connsiteX12" fmla="*/ 33338 w 1014413"/>
                <a:gd name="connsiteY12" fmla="*/ 242887 h 566737"/>
                <a:gd name="connsiteX13" fmla="*/ 76200 w 1014413"/>
                <a:gd name="connsiteY13" fmla="*/ 128587 h 566737"/>
                <a:gd name="connsiteX14" fmla="*/ 328613 w 1014413"/>
                <a:gd name="connsiteY14" fmla="*/ 0 h 566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14413" h="566737">
                  <a:moveTo>
                    <a:pt x="328613" y="0"/>
                  </a:moveTo>
                  <a:lnTo>
                    <a:pt x="500063" y="95250"/>
                  </a:lnTo>
                  <a:lnTo>
                    <a:pt x="742950" y="200025"/>
                  </a:lnTo>
                  <a:lnTo>
                    <a:pt x="971550" y="242887"/>
                  </a:lnTo>
                  <a:lnTo>
                    <a:pt x="1014413" y="314325"/>
                  </a:lnTo>
                  <a:lnTo>
                    <a:pt x="857250" y="361950"/>
                  </a:lnTo>
                  <a:cubicBezTo>
                    <a:pt x="821329" y="387607"/>
                    <a:pt x="837569" y="385762"/>
                    <a:pt x="814388" y="385762"/>
                  </a:cubicBezTo>
                  <a:lnTo>
                    <a:pt x="642938" y="433387"/>
                  </a:lnTo>
                  <a:lnTo>
                    <a:pt x="442913" y="514350"/>
                  </a:lnTo>
                  <a:lnTo>
                    <a:pt x="171450" y="566737"/>
                  </a:lnTo>
                  <a:lnTo>
                    <a:pt x="66675" y="523875"/>
                  </a:lnTo>
                  <a:lnTo>
                    <a:pt x="0" y="414337"/>
                  </a:lnTo>
                  <a:lnTo>
                    <a:pt x="33338" y="242887"/>
                  </a:lnTo>
                  <a:lnTo>
                    <a:pt x="76200" y="128587"/>
                  </a:lnTo>
                  <a:lnTo>
                    <a:pt x="328613" y="0"/>
                  </a:lnTo>
                  <a:close/>
                </a:path>
              </a:pathLst>
            </a:custGeom>
            <a:noFill/>
            <a:ln w="12700">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7" name="Freeform 16"/>
            <p:cNvSpPr/>
            <p:nvPr/>
          </p:nvSpPr>
          <p:spPr>
            <a:xfrm>
              <a:off x="1824038" y="2790825"/>
              <a:ext cx="495300" cy="290513"/>
            </a:xfrm>
            <a:custGeom>
              <a:avLst/>
              <a:gdLst>
                <a:gd name="connsiteX0" fmla="*/ 195262 w 495300"/>
                <a:gd name="connsiteY0" fmla="*/ 0 h 290513"/>
                <a:gd name="connsiteX1" fmla="*/ 352425 w 495300"/>
                <a:gd name="connsiteY1" fmla="*/ 80963 h 290513"/>
                <a:gd name="connsiteX2" fmla="*/ 495300 w 495300"/>
                <a:gd name="connsiteY2" fmla="*/ 233363 h 290513"/>
                <a:gd name="connsiteX3" fmla="*/ 433387 w 495300"/>
                <a:gd name="connsiteY3" fmla="*/ 266700 h 290513"/>
                <a:gd name="connsiteX4" fmla="*/ 323850 w 495300"/>
                <a:gd name="connsiteY4" fmla="*/ 280988 h 290513"/>
                <a:gd name="connsiteX5" fmla="*/ 195262 w 495300"/>
                <a:gd name="connsiteY5" fmla="*/ 290513 h 290513"/>
                <a:gd name="connsiteX6" fmla="*/ 33337 w 495300"/>
                <a:gd name="connsiteY6" fmla="*/ 247650 h 290513"/>
                <a:gd name="connsiteX7" fmla="*/ 0 w 495300"/>
                <a:gd name="connsiteY7" fmla="*/ 180975 h 290513"/>
                <a:gd name="connsiteX8" fmla="*/ 52387 w 495300"/>
                <a:gd name="connsiteY8" fmla="*/ 80963 h 290513"/>
                <a:gd name="connsiteX9" fmla="*/ 109537 w 495300"/>
                <a:gd name="connsiteY9" fmla="*/ 33338 h 290513"/>
                <a:gd name="connsiteX10" fmla="*/ 195262 w 495300"/>
                <a:gd name="connsiteY10" fmla="*/ 0 h 2905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95300" h="290513">
                  <a:moveTo>
                    <a:pt x="195262" y="0"/>
                  </a:moveTo>
                  <a:lnTo>
                    <a:pt x="352425" y="80963"/>
                  </a:lnTo>
                  <a:lnTo>
                    <a:pt x="495300" y="233363"/>
                  </a:lnTo>
                  <a:lnTo>
                    <a:pt x="433387" y="266700"/>
                  </a:lnTo>
                  <a:lnTo>
                    <a:pt x="323850" y="280988"/>
                  </a:lnTo>
                  <a:lnTo>
                    <a:pt x="195262" y="290513"/>
                  </a:lnTo>
                  <a:lnTo>
                    <a:pt x="33337" y="247650"/>
                  </a:lnTo>
                  <a:lnTo>
                    <a:pt x="0" y="180975"/>
                  </a:lnTo>
                  <a:lnTo>
                    <a:pt x="52387" y="80963"/>
                  </a:lnTo>
                  <a:lnTo>
                    <a:pt x="109537" y="33338"/>
                  </a:lnTo>
                  <a:lnTo>
                    <a:pt x="195262" y="0"/>
                  </a:lnTo>
                  <a:close/>
                </a:path>
              </a:pathLst>
            </a:custGeom>
            <a:noFill/>
            <a:ln w="12700">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8" name="Freeform 17"/>
            <p:cNvSpPr/>
            <p:nvPr/>
          </p:nvSpPr>
          <p:spPr>
            <a:xfrm>
              <a:off x="5762625" y="1971675"/>
              <a:ext cx="280988" cy="276225"/>
            </a:xfrm>
            <a:custGeom>
              <a:avLst/>
              <a:gdLst>
                <a:gd name="connsiteX0" fmla="*/ 171450 w 280988"/>
                <a:gd name="connsiteY0" fmla="*/ 0 h 276225"/>
                <a:gd name="connsiteX1" fmla="*/ 238125 w 280988"/>
                <a:gd name="connsiteY1" fmla="*/ 9525 h 276225"/>
                <a:gd name="connsiteX2" fmla="*/ 280988 w 280988"/>
                <a:gd name="connsiteY2" fmla="*/ 61913 h 276225"/>
                <a:gd name="connsiteX3" fmla="*/ 223838 w 280988"/>
                <a:gd name="connsiteY3" fmla="*/ 152400 h 276225"/>
                <a:gd name="connsiteX4" fmla="*/ 90488 w 280988"/>
                <a:gd name="connsiteY4" fmla="*/ 257175 h 276225"/>
                <a:gd name="connsiteX5" fmla="*/ 23813 w 280988"/>
                <a:gd name="connsiteY5" fmla="*/ 276225 h 276225"/>
                <a:gd name="connsiteX6" fmla="*/ 0 w 280988"/>
                <a:gd name="connsiteY6" fmla="*/ 257175 h 276225"/>
                <a:gd name="connsiteX7" fmla="*/ 28575 w 280988"/>
                <a:gd name="connsiteY7" fmla="*/ 180975 h 276225"/>
                <a:gd name="connsiteX8" fmla="*/ 90488 w 280988"/>
                <a:gd name="connsiteY8" fmla="*/ 95250 h 276225"/>
                <a:gd name="connsiteX9" fmla="*/ 114300 w 280988"/>
                <a:gd name="connsiteY9" fmla="*/ 52388 h 276225"/>
                <a:gd name="connsiteX10" fmla="*/ 171450 w 280988"/>
                <a:gd name="connsiteY10" fmla="*/ 0 h 276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80988" h="276225">
                  <a:moveTo>
                    <a:pt x="171450" y="0"/>
                  </a:moveTo>
                  <a:lnTo>
                    <a:pt x="238125" y="9525"/>
                  </a:lnTo>
                  <a:lnTo>
                    <a:pt x="280988" y="61913"/>
                  </a:lnTo>
                  <a:lnTo>
                    <a:pt x="223838" y="152400"/>
                  </a:lnTo>
                  <a:lnTo>
                    <a:pt x="90488" y="257175"/>
                  </a:lnTo>
                  <a:lnTo>
                    <a:pt x="23813" y="276225"/>
                  </a:lnTo>
                  <a:lnTo>
                    <a:pt x="0" y="257175"/>
                  </a:lnTo>
                  <a:lnTo>
                    <a:pt x="28575" y="180975"/>
                  </a:lnTo>
                  <a:lnTo>
                    <a:pt x="90488" y="95250"/>
                  </a:lnTo>
                  <a:lnTo>
                    <a:pt x="114300" y="52388"/>
                  </a:lnTo>
                  <a:lnTo>
                    <a:pt x="171450" y="0"/>
                  </a:lnTo>
                  <a:close/>
                </a:path>
              </a:pathLst>
            </a:custGeom>
            <a:noFill/>
            <a:ln w="12700">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9" name="Freeform 18"/>
            <p:cNvSpPr/>
            <p:nvPr/>
          </p:nvSpPr>
          <p:spPr>
            <a:xfrm>
              <a:off x="7248525" y="2324100"/>
              <a:ext cx="209550" cy="257175"/>
            </a:xfrm>
            <a:custGeom>
              <a:avLst/>
              <a:gdLst>
                <a:gd name="connsiteX0" fmla="*/ 28575 w 209550"/>
                <a:gd name="connsiteY0" fmla="*/ 0 h 257175"/>
                <a:gd name="connsiteX1" fmla="*/ 142875 w 209550"/>
                <a:gd name="connsiteY1" fmla="*/ 42863 h 257175"/>
                <a:gd name="connsiteX2" fmla="*/ 209550 w 209550"/>
                <a:gd name="connsiteY2" fmla="*/ 133350 h 257175"/>
                <a:gd name="connsiteX3" fmla="*/ 185738 w 209550"/>
                <a:gd name="connsiteY3" fmla="*/ 219075 h 257175"/>
                <a:gd name="connsiteX4" fmla="*/ 133350 w 209550"/>
                <a:gd name="connsiteY4" fmla="*/ 257175 h 257175"/>
                <a:gd name="connsiteX5" fmla="*/ 52388 w 209550"/>
                <a:gd name="connsiteY5" fmla="*/ 257175 h 257175"/>
                <a:gd name="connsiteX6" fmla="*/ 23813 w 209550"/>
                <a:gd name="connsiteY6" fmla="*/ 171450 h 257175"/>
                <a:gd name="connsiteX7" fmla="*/ 0 w 209550"/>
                <a:gd name="connsiteY7" fmla="*/ 71438 h 257175"/>
                <a:gd name="connsiteX8" fmla="*/ 28575 w 209550"/>
                <a:gd name="connsiteY8" fmla="*/ 0 h 257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9550" h="257175">
                  <a:moveTo>
                    <a:pt x="28575" y="0"/>
                  </a:moveTo>
                  <a:lnTo>
                    <a:pt x="142875" y="42863"/>
                  </a:lnTo>
                  <a:lnTo>
                    <a:pt x="209550" y="133350"/>
                  </a:lnTo>
                  <a:lnTo>
                    <a:pt x="185738" y="219075"/>
                  </a:lnTo>
                  <a:lnTo>
                    <a:pt x="133350" y="257175"/>
                  </a:lnTo>
                  <a:lnTo>
                    <a:pt x="52388" y="257175"/>
                  </a:lnTo>
                  <a:lnTo>
                    <a:pt x="23813" y="171450"/>
                  </a:lnTo>
                  <a:lnTo>
                    <a:pt x="0" y="71438"/>
                  </a:lnTo>
                  <a:lnTo>
                    <a:pt x="28575" y="0"/>
                  </a:lnTo>
                  <a:close/>
                </a:path>
              </a:pathLst>
            </a:custGeom>
            <a:noFill/>
            <a:ln w="12700">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0" name="Freeform 19"/>
            <p:cNvSpPr/>
            <p:nvPr/>
          </p:nvSpPr>
          <p:spPr>
            <a:xfrm>
              <a:off x="762000" y="1257300"/>
              <a:ext cx="7472363" cy="3019425"/>
            </a:xfrm>
            <a:custGeom>
              <a:avLst/>
              <a:gdLst>
                <a:gd name="connsiteX0" fmla="*/ 7472363 w 7472363"/>
                <a:gd name="connsiteY0" fmla="*/ 180975 h 3019425"/>
                <a:gd name="connsiteX1" fmla="*/ 7258050 w 7472363"/>
                <a:gd name="connsiteY1" fmla="*/ 100013 h 3019425"/>
                <a:gd name="connsiteX2" fmla="*/ 7110413 w 7472363"/>
                <a:gd name="connsiteY2" fmla="*/ 28575 h 3019425"/>
                <a:gd name="connsiteX3" fmla="*/ 6929438 w 7472363"/>
                <a:gd name="connsiteY3" fmla="*/ 0 h 3019425"/>
                <a:gd name="connsiteX4" fmla="*/ 6748463 w 7472363"/>
                <a:gd name="connsiteY4" fmla="*/ 138113 h 3019425"/>
                <a:gd name="connsiteX5" fmla="*/ 6715125 w 7472363"/>
                <a:gd name="connsiteY5" fmla="*/ 276225 h 3019425"/>
                <a:gd name="connsiteX6" fmla="*/ 6615113 w 7472363"/>
                <a:gd name="connsiteY6" fmla="*/ 481013 h 3019425"/>
                <a:gd name="connsiteX7" fmla="*/ 6329363 w 7472363"/>
                <a:gd name="connsiteY7" fmla="*/ 685800 h 3019425"/>
                <a:gd name="connsiteX8" fmla="*/ 6134100 w 7472363"/>
                <a:gd name="connsiteY8" fmla="*/ 890588 h 3019425"/>
                <a:gd name="connsiteX9" fmla="*/ 6000750 w 7472363"/>
                <a:gd name="connsiteY9" fmla="*/ 957263 h 3019425"/>
                <a:gd name="connsiteX10" fmla="*/ 5867400 w 7472363"/>
                <a:gd name="connsiteY10" fmla="*/ 1023938 h 3019425"/>
                <a:gd name="connsiteX11" fmla="*/ 5657850 w 7472363"/>
                <a:gd name="connsiteY11" fmla="*/ 1223963 h 3019425"/>
                <a:gd name="connsiteX12" fmla="*/ 5491163 w 7472363"/>
                <a:gd name="connsiteY12" fmla="*/ 1409700 h 3019425"/>
                <a:gd name="connsiteX13" fmla="*/ 5334000 w 7472363"/>
                <a:gd name="connsiteY13" fmla="*/ 1614488 h 3019425"/>
                <a:gd name="connsiteX14" fmla="*/ 5229225 w 7472363"/>
                <a:gd name="connsiteY14" fmla="*/ 1709738 h 3019425"/>
                <a:gd name="connsiteX15" fmla="*/ 5091113 w 7472363"/>
                <a:gd name="connsiteY15" fmla="*/ 1747838 h 3019425"/>
                <a:gd name="connsiteX16" fmla="*/ 4914900 w 7472363"/>
                <a:gd name="connsiteY16" fmla="*/ 1719263 h 3019425"/>
                <a:gd name="connsiteX17" fmla="*/ 4748213 w 7472363"/>
                <a:gd name="connsiteY17" fmla="*/ 1700213 h 3019425"/>
                <a:gd name="connsiteX18" fmla="*/ 4562475 w 7472363"/>
                <a:gd name="connsiteY18" fmla="*/ 1704975 h 3019425"/>
                <a:gd name="connsiteX19" fmla="*/ 4338638 w 7472363"/>
                <a:gd name="connsiteY19" fmla="*/ 1752600 h 3019425"/>
                <a:gd name="connsiteX20" fmla="*/ 4005263 w 7472363"/>
                <a:gd name="connsiteY20" fmla="*/ 1843088 h 3019425"/>
                <a:gd name="connsiteX21" fmla="*/ 3762375 w 7472363"/>
                <a:gd name="connsiteY21" fmla="*/ 1857375 h 3019425"/>
                <a:gd name="connsiteX22" fmla="*/ 3562350 w 7472363"/>
                <a:gd name="connsiteY22" fmla="*/ 1881188 h 3019425"/>
                <a:gd name="connsiteX23" fmla="*/ 3309938 w 7472363"/>
                <a:gd name="connsiteY23" fmla="*/ 1928813 h 3019425"/>
                <a:gd name="connsiteX24" fmla="*/ 3095625 w 7472363"/>
                <a:gd name="connsiteY24" fmla="*/ 2014538 h 3019425"/>
                <a:gd name="connsiteX25" fmla="*/ 2809875 w 7472363"/>
                <a:gd name="connsiteY25" fmla="*/ 2119313 h 3019425"/>
                <a:gd name="connsiteX26" fmla="*/ 2662238 w 7472363"/>
                <a:gd name="connsiteY26" fmla="*/ 2157413 h 3019425"/>
                <a:gd name="connsiteX27" fmla="*/ 2505075 w 7472363"/>
                <a:gd name="connsiteY27" fmla="*/ 2157413 h 3019425"/>
                <a:gd name="connsiteX28" fmla="*/ 2366963 w 7472363"/>
                <a:gd name="connsiteY28" fmla="*/ 2228850 h 3019425"/>
                <a:gd name="connsiteX29" fmla="*/ 2238375 w 7472363"/>
                <a:gd name="connsiteY29" fmla="*/ 2390775 h 3019425"/>
                <a:gd name="connsiteX30" fmla="*/ 2195513 w 7472363"/>
                <a:gd name="connsiteY30" fmla="*/ 2509838 h 3019425"/>
                <a:gd name="connsiteX31" fmla="*/ 2143125 w 7472363"/>
                <a:gd name="connsiteY31" fmla="*/ 2538413 h 3019425"/>
                <a:gd name="connsiteX32" fmla="*/ 1862138 w 7472363"/>
                <a:gd name="connsiteY32" fmla="*/ 2505075 h 3019425"/>
                <a:gd name="connsiteX33" fmla="*/ 1614488 w 7472363"/>
                <a:gd name="connsiteY33" fmla="*/ 2443163 h 3019425"/>
                <a:gd name="connsiteX34" fmla="*/ 1438275 w 7472363"/>
                <a:gd name="connsiteY34" fmla="*/ 2419350 h 3019425"/>
                <a:gd name="connsiteX35" fmla="*/ 1271588 w 7472363"/>
                <a:gd name="connsiteY35" fmla="*/ 2447925 h 3019425"/>
                <a:gd name="connsiteX36" fmla="*/ 1138238 w 7472363"/>
                <a:gd name="connsiteY36" fmla="*/ 2486025 h 3019425"/>
                <a:gd name="connsiteX37" fmla="*/ 1009650 w 7472363"/>
                <a:gd name="connsiteY37" fmla="*/ 2557463 h 3019425"/>
                <a:gd name="connsiteX38" fmla="*/ 985838 w 7472363"/>
                <a:gd name="connsiteY38" fmla="*/ 2590800 h 3019425"/>
                <a:gd name="connsiteX39" fmla="*/ 1076325 w 7472363"/>
                <a:gd name="connsiteY39" fmla="*/ 2686050 h 3019425"/>
                <a:gd name="connsiteX40" fmla="*/ 1195388 w 7472363"/>
                <a:gd name="connsiteY40" fmla="*/ 2814638 h 3019425"/>
                <a:gd name="connsiteX41" fmla="*/ 1243013 w 7472363"/>
                <a:gd name="connsiteY41" fmla="*/ 3000375 h 3019425"/>
                <a:gd name="connsiteX42" fmla="*/ 1214438 w 7472363"/>
                <a:gd name="connsiteY42" fmla="*/ 3019425 h 3019425"/>
                <a:gd name="connsiteX43" fmla="*/ 1114425 w 7472363"/>
                <a:gd name="connsiteY43" fmla="*/ 2876550 h 3019425"/>
                <a:gd name="connsiteX44" fmla="*/ 1014413 w 7472363"/>
                <a:gd name="connsiteY44" fmla="*/ 2733675 h 3019425"/>
                <a:gd name="connsiteX45" fmla="*/ 895350 w 7472363"/>
                <a:gd name="connsiteY45" fmla="*/ 2667000 h 3019425"/>
                <a:gd name="connsiteX46" fmla="*/ 723900 w 7472363"/>
                <a:gd name="connsiteY46" fmla="*/ 2643188 h 3019425"/>
                <a:gd name="connsiteX47" fmla="*/ 552450 w 7472363"/>
                <a:gd name="connsiteY47" fmla="*/ 2638425 h 3019425"/>
                <a:gd name="connsiteX48" fmla="*/ 419100 w 7472363"/>
                <a:gd name="connsiteY48" fmla="*/ 2676525 h 3019425"/>
                <a:gd name="connsiteX49" fmla="*/ 285750 w 7472363"/>
                <a:gd name="connsiteY49" fmla="*/ 2771775 h 3019425"/>
                <a:gd name="connsiteX50" fmla="*/ 133350 w 7472363"/>
                <a:gd name="connsiteY50" fmla="*/ 2881313 h 3019425"/>
                <a:gd name="connsiteX51" fmla="*/ 0 w 7472363"/>
                <a:gd name="connsiteY51" fmla="*/ 3000375 h 3019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7472363" h="3019425">
                  <a:moveTo>
                    <a:pt x="7472363" y="180975"/>
                  </a:moveTo>
                  <a:lnTo>
                    <a:pt x="7258050" y="100013"/>
                  </a:lnTo>
                  <a:lnTo>
                    <a:pt x="7110413" y="28575"/>
                  </a:lnTo>
                  <a:lnTo>
                    <a:pt x="6929438" y="0"/>
                  </a:lnTo>
                  <a:lnTo>
                    <a:pt x="6748463" y="138113"/>
                  </a:lnTo>
                  <a:lnTo>
                    <a:pt x="6715125" y="276225"/>
                  </a:lnTo>
                  <a:lnTo>
                    <a:pt x="6615113" y="481013"/>
                  </a:lnTo>
                  <a:lnTo>
                    <a:pt x="6329363" y="685800"/>
                  </a:lnTo>
                  <a:lnTo>
                    <a:pt x="6134100" y="890588"/>
                  </a:lnTo>
                  <a:lnTo>
                    <a:pt x="6000750" y="957263"/>
                  </a:lnTo>
                  <a:lnTo>
                    <a:pt x="5867400" y="1023938"/>
                  </a:lnTo>
                  <a:lnTo>
                    <a:pt x="5657850" y="1223963"/>
                  </a:lnTo>
                  <a:lnTo>
                    <a:pt x="5491163" y="1409700"/>
                  </a:lnTo>
                  <a:lnTo>
                    <a:pt x="5334000" y="1614488"/>
                  </a:lnTo>
                  <a:lnTo>
                    <a:pt x="5229225" y="1709738"/>
                  </a:lnTo>
                  <a:lnTo>
                    <a:pt x="5091113" y="1747838"/>
                  </a:lnTo>
                  <a:lnTo>
                    <a:pt x="4914900" y="1719263"/>
                  </a:lnTo>
                  <a:lnTo>
                    <a:pt x="4748213" y="1700213"/>
                  </a:lnTo>
                  <a:lnTo>
                    <a:pt x="4562475" y="1704975"/>
                  </a:lnTo>
                  <a:lnTo>
                    <a:pt x="4338638" y="1752600"/>
                  </a:lnTo>
                  <a:lnTo>
                    <a:pt x="4005263" y="1843088"/>
                  </a:lnTo>
                  <a:lnTo>
                    <a:pt x="3762375" y="1857375"/>
                  </a:lnTo>
                  <a:lnTo>
                    <a:pt x="3562350" y="1881188"/>
                  </a:lnTo>
                  <a:lnTo>
                    <a:pt x="3309938" y="1928813"/>
                  </a:lnTo>
                  <a:lnTo>
                    <a:pt x="3095625" y="2014538"/>
                  </a:lnTo>
                  <a:lnTo>
                    <a:pt x="2809875" y="2119313"/>
                  </a:lnTo>
                  <a:lnTo>
                    <a:pt x="2662238" y="2157413"/>
                  </a:lnTo>
                  <a:lnTo>
                    <a:pt x="2505075" y="2157413"/>
                  </a:lnTo>
                  <a:lnTo>
                    <a:pt x="2366963" y="2228850"/>
                  </a:lnTo>
                  <a:lnTo>
                    <a:pt x="2238375" y="2390775"/>
                  </a:lnTo>
                  <a:lnTo>
                    <a:pt x="2195513" y="2509838"/>
                  </a:lnTo>
                  <a:lnTo>
                    <a:pt x="2143125" y="2538413"/>
                  </a:lnTo>
                  <a:lnTo>
                    <a:pt x="1862138" y="2505075"/>
                  </a:lnTo>
                  <a:lnTo>
                    <a:pt x="1614488" y="2443163"/>
                  </a:lnTo>
                  <a:lnTo>
                    <a:pt x="1438275" y="2419350"/>
                  </a:lnTo>
                  <a:lnTo>
                    <a:pt x="1271588" y="2447925"/>
                  </a:lnTo>
                  <a:lnTo>
                    <a:pt x="1138238" y="2486025"/>
                  </a:lnTo>
                  <a:lnTo>
                    <a:pt x="1009650" y="2557463"/>
                  </a:lnTo>
                  <a:lnTo>
                    <a:pt x="985838" y="2590800"/>
                  </a:lnTo>
                  <a:lnTo>
                    <a:pt x="1076325" y="2686050"/>
                  </a:lnTo>
                  <a:lnTo>
                    <a:pt x="1195388" y="2814638"/>
                  </a:lnTo>
                  <a:lnTo>
                    <a:pt x="1243013" y="3000375"/>
                  </a:lnTo>
                  <a:lnTo>
                    <a:pt x="1214438" y="3019425"/>
                  </a:lnTo>
                  <a:lnTo>
                    <a:pt x="1114425" y="2876550"/>
                  </a:lnTo>
                  <a:lnTo>
                    <a:pt x="1014413" y="2733675"/>
                  </a:lnTo>
                  <a:lnTo>
                    <a:pt x="895350" y="2667000"/>
                  </a:lnTo>
                  <a:lnTo>
                    <a:pt x="723900" y="2643188"/>
                  </a:lnTo>
                  <a:lnTo>
                    <a:pt x="552450" y="2638425"/>
                  </a:lnTo>
                  <a:lnTo>
                    <a:pt x="419100" y="2676525"/>
                  </a:lnTo>
                  <a:lnTo>
                    <a:pt x="285750" y="2771775"/>
                  </a:lnTo>
                  <a:lnTo>
                    <a:pt x="133350" y="2881313"/>
                  </a:lnTo>
                  <a:lnTo>
                    <a:pt x="0" y="3000375"/>
                  </a:lnTo>
                </a:path>
              </a:pathLst>
            </a:custGeom>
            <a:noFill/>
            <a:ln w="12700">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Freeform 20"/>
            <p:cNvSpPr/>
            <p:nvPr/>
          </p:nvSpPr>
          <p:spPr>
            <a:xfrm>
              <a:off x="1428750" y="3876675"/>
              <a:ext cx="1504950" cy="1190625"/>
            </a:xfrm>
            <a:custGeom>
              <a:avLst/>
              <a:gdLst>
                <a:gd name="connsiteX0" fmla="*/ 914400 w 1504950"/>
                <a:gd name="connsiteY0" fmla="*/ 0 h 1190625"/>
                <a:gd name="connsiteX1" fmla="*/ 1214438 w 1504950"/>
                <a:gd name="connsiteY1" fmla="*/ 52388 h 1190625"/>
                <a:gd name="connsiteX2" fmla="*/ 1376363 w 1504950"/>
                <a:gd name="connsiteY2" fmla="*/ 119063 h 1190625"/>
                <a:gd name="connsiteX3" fmla="*/ 1476375 w 1504950"/>
                <a:gd name="connsiteY3" fmla="*/ 266700 h 1190625"/>
                <a:gd name="connsiteX4" fmla="*/ 1504950 w 1504950"/>
                <a:gd name="connsiteY4" fmla="*/ 438150 h 1190625"/>
                <a:gd name="connsiteX5" fmla="*/ 1457325 w 1504950"/>
                <a:gd name="connsiteY5" fmla="*/ 561975 h 1190625"/>
                <a:gd name="connsiteX6" fmla="*/ 1404938 w 1504950"/>
                <a:gd name="connsiteY6" fmla="*/ 642938 h 1190625"/>
                <a:gd name="connsiteX7" fmla="*/ 1214438 w 1504950"/>
                <a:gd name="connsiteY7" fmla="*/ 723900 h 1190625"/>
                <a:gd name="connsiteX8" fmla="*/ 1066800 w 1504950"/>
                <a:gd name="connsiteY8" fmla="*/ 847725 h 1190625"/>
                <a:gd name="connsiteX9" fmla="*/ 919163 w 1504950"/>
                <a:gd name="connsiteY9" fmla="*/ 1014413 h 1190625"/>
                <a:gd name="connsiteX10" fmla="*/ 695325 w 1504950"/>
                <a:gd name="connsiteY10" fmla="*/ 1162050 h 1190625"/>
                <a:gd name="connsiteX11" fmla="*/ 471488 w 1504950"/>
                <a:gd name="connsiteY11" fmla="*/ 1190625 h 1190625"/>
                <a:gd name="connsiteX12" fmla="*/ 219075 w 1504950"/>
                <a:gd name="connsiteY12" fmla="*/ 1138238 h 1190625"/>
                <a:gd name="connsiteX13" fmla="*/ 85725 w 1504950"/>
                <a:gd name="connsiteY13" fmla="*/ 1000125 h 1190625"/>
                <a:gd name="connsiteX14" fmla="*/ 0 w 1504950"/>
                <a:gd name="connsiteY14" fmla="*/ 857250 h 1190625"/>
                <a:gd name="connsiteX15" fmla="*/ 14288 w 1504950"/>
                <a:gd name="connsiteY15" fmla="*/ 671513 h 1190625"/>
                <a:gd name="connsiteX16" fmla="*/ 109538 w 1504950"/>
                <a:gd name="connsiteY16" fmla="*/ 514350 h 1190625"/>
                <a:gd name="connsiteX17" fmla="*/ 309563 w 1504950"/>
                <a:gd name="connsiteY17" fmla="*/ 447675 h 1190625"/>
                <a:gd name="connsiteX18" fmla="*/ 542925 w 1504950"/>
                <a:gd name="connsiteY18" fmla="*/ 457200 h 1190625"/>
                <a:gd name="connsiteX19" fmla="*/ 614363 w 1504950"/>
                <a:gd name="connsiteY19" fmla="*/ 428625 h 1190625"/>
                <a:gd name="connsiteX20" fmla="*/ 647700 w 1504950"/>
                <a:gd name="connsiteY20" fmla="*/ 304800 h 1190625"/>
                <a:gd name="connsiteX21" fmla="*/ 576263 w 1504950"/>
                <a:gd name="connsiteY21" fmla="*/ 185738 h 1190625"/>
                <a:gd name="connsiteX22" fmla="*/ 571500 w 1504950"/>
                <a:gd name="connsiteY22" fmla="*/ 104775 h 1190625"/>
                <a:gd name="connsiteX23" fmla="*/ 738188 w 1504950"/>
                <a:gd name="connsiteY23" fmla="*/ 38100 h 1190625"/>
                <a:gd name="connsiteX24" fmla="*/ 828675 w 1504950"/>
                <a:gd name="connsiteY24" fmla="*/ 19050 h 1190625"/>
                <a:gd name="connsiteX25" fmla="*/ 914400 w 1504950"/>
                <a:gd name="connsiteY25" fmla="*/ 0 h 1190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504950" h="1190625">
                  <a:moveTo>
                    <a:pt x="914400" y="0"/>
                  </a:moveTo>
                  <a:lnTo>
                    <a:pt x="1214438" y="52388"/>
                  </a:lnTo>
                  <a:lnTo>
                    <a:pt x="1376363" y="119063"/>
                  </a:lnTo>
                  <a:lnTo>
                    <a:pt x="1476375" y="266700"/>
                  </a:lnTo>
                  <a:lnTo>
                    <a:pt x="1504950" y="438150"/>
                  </a:lnTo>
                  <a:lnTo>
                    <a:pt x="1457325" y="561975"/>
                  </a:lnTo>
                  <a:lnTo>
                    <a:pt x="1404938" y="642938"/>
                  </a:lnTo>
                  <a:lnTo>
                    <a:pt x="1214438" y="723900"/>
                  </a:lnTo>
                  <a:lnTo>
                    <a:pt x="1066800" y="847725"/>
                  </a:lnTo>
                  <a:lnTo>
                    <a:pt x="919163" y="1014413"/>
                  </a:lnTo>
                  <a:lnTo>
                    <a:pt x="695325" y="1162050"/>
                  </a:lnTo>
                  <a:lnTo>
                    <a:pt x="471488" y="1190625"/>
                  </a:lnTo>
                  <a:lnTo>
                    <a:pt x="219075" y="1138238"/>
                  </a:lnTo>
                  <a:lnTo>
                    <a:pt x="85725" y="1000125"/>
                  </a:lnTo>
                  <a:lnTo>
                    <a:pt x="0" y="857250"/>
                  </a:lnTo>
                  <a:lnTo>
                    <a:pt x="14288" y="671513"/>
                  </a:lnTo>
                  <a:lnTo>
                    <a:pt x="109538" y="514350"/>
                  </a:lnTo>
                  <a:lnTo>
                    <a:pt x="309563" y="447675"/>
                  </a:lnTo>
                  <a:lnTo>
                    <a:pt x="542925" y="457200"/>
                  </a:lnTo>
                  <a:lnTo>
                    <a:pt x="614363" y="428625"/>
                  </a:lnTo>
                  <a:lnTo>
                    <a:pt x="647700" y="304800"/>
                  </a:lnTo>
                  <a:lnTo>
                    <a:pt x="576263" y="185738"/>
                  </a:lnTo>
                  <a:lnTo>
                    <a:pt x="571500" y="104775"/>
                  </a:lnTo>
                  <a:lnTo>
                    <a:pt x="738188" y="38100"/>
                  </a:lnTo>
                  <a:lnTo>
                    <a:pt x="828675" y="19050"/>
                  </a:lnTo>
                  <a:lnTo>
                    <a:pt x="914400" y="0"/>
                  </a:lnTo>
                  <a:close/>
                </a:path>
              </a:pathLst>
            </a:custGeom>
            <a:noFill/>
            <a:ln w="12700">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2" name="TextBox 21"/>
            <p:cNvSpPr txBox="1"/>
            <p:nvPr/>
          </p:nvSpPr>
          <p:spPr>
            <a:xfrm>
              <a:off x="5491268" y="3437620"/>
              <a:ext cx="149913" cy="172355"/>
            </a:xfrm>
            <a:prstGeom prst="rect">
              <a:avLst/>
            </a:prstGeom>
            <a:noFill/>
          </p:spPr>
          <p:txBody>
            <a:bodyPr wrap="none" lIns="9144" tIns="9144" rIns="9144" bIns="9144" rtlCol="0">
              <a:spAutoFit/>
            </a:bodyPr>
            <a:lstStyle/>
            <a:p>
              <a:r>
                <a:rPr lang="en-US" sz="1000" dirty="0" smtClean="0">
                  <a:solidFill>
                    <a:srgbClr val="FFFF00"/>
                  </a:solidFill>
                </a:rPr>
                <a:t>16</a:t>
              </a:r>
              <a:endParaRPr lang="en-US" sz="1000" dirty="0">
                <a:solidFill>
                  <a:srgbClr val="FFFF00"/>
                </a:solidFill>
              </a:endParaRPr>
            </a:p>
          </p:txBody>
        </p:sp>
        <p:sp>
          <p:nvSpPr>
            <p:cNvPr id="27" name="TextBox 26"/>
            <p:cNvSpPr txBox="1"/>
            <p:nvPr/>
          </p:nvSpPr>
          <p:spPr>
            <a:xfrm>
              <a:off x="5422212" y="3219450"/>
              <a:ext cx="149913" cy="172355"/>
            </a:xfrm>
            <a:prstGeom prst="rect">
              <a:avLst/>
            </a:prstGeom>
            <a:noFill/>
          </p:spPr>
          <p:txBody>
            <a:bodyPr wrap="none" lIns="9144" tIns="9144" rIns="9144" bIns="9144" rtlCol="0">
              <a:spAutoFit/>
            </a:bodyPr>
            <a:lstStyle/>
            <a:p>
              <a:r>
                <a:rPr lang="en-US" sz="1000" dirty="0" smtClean="0">
                  <a:solidFill>
                    <a:srgbClr val="FFFF00"/>
                  </a:solidFill>
                </a:rPr>
                <a:t>12</a:t>
              </a:r>
              <a:endParaRPr lang="en-US" sz="1000" dirty="0">
                <a:solidFill>
                  <a:srgbClr val="FFFF00"/>
                </a:solidFill>
              </a:endParaRPr>
            </a:p>
          </p:txBody>
        </p:sp>
        <p:sp>
          <p:nvSpPr>
            <p:cNvPr id="28" name="TextBox 27"/>
            <p:cNvSpPr txBox="1"/>
            <p:nvPr/>
          </p:nvSpPr>
          <p:spPr>
            <a:xfrm rot="1023995">
              <a:off x="5007315" y="4063199"/>
              <a:ext cx="149913" cy="172355"/>
            </a:xfrm>
            <a:prstGeom prst="rect">
              <a:avLst/>
            </a:prstGeom>
            <a:noFill/>
          </p:spPr>
          <p:txBody>
            <a:bodyPr wrap="none" lIns="9144" tIns="9144" rIns="9144" bIns="9144" rtlCol="0">
              <a:spAutoFit/>
            </a:bodyPr>
            <a:lstStyle/>
            <a:p>
              <a:r>
                <a:rPr lang="en-US" sz="1000" dirty="0" smtClean="0">
                  <a:solidFill>
                    <a:srgbClr val="FFFF00"/>
                  </a:solidFill>
                </a:rPr>
                <a:t>12</a:t>
              </a:r>
              <a:endParaRPr lang="en-US" sz="1000" dirty="0">
                <a:solidFill>
                  <a:srgbClr val="FFFF00"/>
                </a:solidFill>
              </a:endParaRPr>
            </a:p>
          </p:txBody>
        </p:sp>
        <p:sp>
          <p:nvSpPr>
            <p:cNvPr id="29" name="TextBox 28"/>
            <p:cNvSpPr txBox="1"/>
            <p:nvPr/>
          </p:nvSpPr>
          <p:spPr>
            <a:xfrm rot="20493875">
              <a:off x="5281754" y="3118754"/>
              <a:ext cx="84190" cy="172355"/>
            </a:xfrm>
            <a:prstGeom prst="rect">
              <a:avLst/>
            </a:prstGeom>
            <a:noFill/>
          </p:spPr>
          <p:txBody>
            <a:bodyPr wrap="none" lIns="9144" tIns="9144" rIns="9144" bIns="9144" rtlCol="0">
              <a:spAutoFit/>
            </a:bodyPr>
            <a:lstStyle/>
            <a:p>
              <a:r>
                <a:rPr lang="en-US" sz="1000" dirty="0" smtClean="0">
                  <a:solidFill>
                    <a:srgbClr val="FFFF00"/>
                  </a:solidFill>
                </a:rPr>
                <a:t>8</a:t>
              </a:r>
              <a:endParaRPr lang="en-US" sz="1000" dirty="0">
                <a:solidFill>
                  <a:srgbClr val="FFFF00"/>
                </a:solidFill>
              </a:endParaRPr>
            </a:p>
          </p:txBody>
        </p:sp>
        <p:sp>
          <p:nvSpPr>
            <p:cNvPr id="30" name="TextBox 29"/>
            <p:cNvSpPr txBox="1"/>
            <p:nvPr/>
          </p:nvSpPr>
          <p:spPr>
            <a:xfrm rot="20241877">
              <a:off x="4833461" y="3085195"/>
              <a:ext cx="84190" cy="172355"/>
            </a:xfrm>
            <a:prstGeom prst="rect">
              <a:avLst/>
            </a:prstGeom>
            <a:noFill/>
          </p:spPr>
          <p:txBody>
            <a:bodyPr wrap="none" lIns="9144" tIns="9144" rIns="9144" bIns="9144" rtlCol="0">
              <a:spAutoFit/>
            </a:bodyPr>
            <a:lstStyle/>
            <a:p>
              <a:r>
                <a:rPr lang="en-US" sz="1000" dirty="0" smtClean="0">
                  <a:solidFill>
                    <a:srgbClr val="FFFF00"/>
                  </a:solidFill>
                </a:rPr>
                <a:t>4</a:t>
              </a:r>
              <a:endParaRPr lang="en-US" sz="1000" dirty="0">
                <a:solidFill>
                  <a:srgbClr val="FFFF00"/>
                </a:solidFill>
              </a:endParaRPr>
            </a:p>
          </p:txBody>
        </p:sp>
        <p:sp>
          <p:nvSpPr>
            <p:cNvPr id="31" name="TextBox 30"/>
            <p:cNvSpPr txBox="1"/>
            <p:nvPr/>
          </p:nvSpPr>
          <p:spPr>
            <a:xfrm rot="20524303">
              <a:off x="4920323" y="2680834"/>
              <a:ext cx="84190" cy="172355"/>
            </a:xfrm>
            <a:prstGeom prst="rect">
              <a:avLst/>
            </a:prstGeom>
            <a:noFill/>
          </p:spPr>
          <p:txBody>
            <a:bodyPr wrap="none" lIns="9144" tIns="9144" rIns="9144" bIns="9144" rtlCol="0">
              <a:spAutoFit/>
            </a:bodyPr>
            <a:lstStyle/>
            <a:p>
              <a:r>
                <a:rPr lang="en-US" sz="1000" dirty="0" smtClean="0">
                  <a:solidFill>
                    <a:srgbClr val="FFFF00"/>
                  </a:solidFill>
                </a:rPr>
                <a:t>4</a:t>
              </a:r>
              <a:endParaRPr lang="en-US" sz="1000" dirty="0">
                <a:solidFill>
                  <a:srgbClr val="FFFF00"/>
                </a:solidFill>
              </a:endParaRPr>
            </a:p>
          </p:txBody>
        </p:sp>
        <p:sp>
          <p:nvSpPr>
            <p:cNvPr id="32" name="TextBox 31"/>
            <p:cNvSpPr txBox="1"/>
            <p:nvPr/>
          </p:nvSpPr>
          <p:spPr>
            <a:xfrm rot="20035214">
              <a:off x="5541935" y="2366509"/>
              <a:ext cx="84190" cy="172355"/>
            </a:xfrm>
            <a:prstGeom prst="rect">
              <a:avLst/>
            </a:prstGeom>
            <a:noFill/>
          </p:spPr>
          <p:txBody>
            <a:bodyPr wrap="none" lIns="9144" tIns="9144" rIns="9144" bIns="9144" rtlCol="0">
              <a:spAutoFit/>
            </a:bodyPr>
            <a:lstStyle/>
            <a:p>
              <a:r>
                <a:rPr lang="en-US" sz="1000" dirty="0" smtClean="0">
                  <a:solidFill>
                    <a:srgbClr val="FFFF00"/>
                  </a:solidFill>
                </a:rPr>
                <a:t>8</a:t>
              </a:r>
              <a:endParaRPr lang="en-US" sz="1000" dirty="0">
                <a:solidFill>
                  <a:srgbClr val="FFFF00"/>
                </a:solidFill>
              </a:endParaRPr>
            </a:p>
          </p:txBody>
        </p:sp>
        <p:sp>
          <p:nvSpPr>
            <p:cNvPr id="33" name="TextBox 32"/>
            <p:cNvSpPr txBox="1"/>
            <p:nvPr/>
          </p:nvSpPr>
          <p:spPr>
            <a:xfrm rot="19372929">
              <a:off x="5910263" y="2023609"/>
              <a:ext cx="149913" cy="172355"/>
            </a:xfrm>
            <a:prstGeom prst="rect">
              <a:avLst/>
            </a:prstGeom>
            <a:noFill/>
          </p:spPr>
          <p:txBody>
            <a:bodyPr wrap="none" lIns="9144" tIns="9144" rIns="9144" bIns="9144" rtlCol="0">
              <a:spAutoFit/>
            </a:bodyPr>
            <a:lstStyle/>
            <a:p>
              <a:r>
                <a:rPr lang="en-US" sz="1000" dirty="0" smtClean="0">
                  <a:solidFill>
                    <a:srgbClr val="FFFF00"/>
                  </a:solidFill>
                </a:rPr>
                <a:t>12</a:t>
              </a:r>
              <a:endParaRPr lang="en-US" sz="1000" dirty="0">
                <a:solidFill>
                  <a:srgbClr val="FFFF00"/>
                </a:solidFill>
              </a:endParaRPr>
            </a:p>
          </p:txBody>
        </p:sp>
        <p:sp>
          <p:nvSpPr>
            <p:cNvPr id="34" name="TextBox 33"/>
            <p:cNvSpPr txBox="1"/>
            <p:nvPr/>
          </p:nvSpPr>
          <p:spPr>
            <a:xfrm>
              <a:off x="5365566" y="1404938"/>
              <a:ext cx="149913" cy="172355"/>
            </a:xfrm>
            <a:prstGeom prst="rect">
              <a:avLst/>
            </a:prstGeom>
            <a:noFill/>
          </p:spPr>
          <p:txBody>
            <a:bodyPr wrap="none" lIns="9144" tIns="9144" rIns="9144" bIns="9144" rtlCol="0">
              <a:spAutoFit/>
            </a:bodyPr>
            <a:lstStyle/>
            <a:p>
              <a:r>
                <a:rPr lang="en-US" sz="1000" dirty="0" smtClean="0">
                  <a:solidFill>
                    <a:srgbClr val="FFFF00"/>
                  </a:solidFill>
                </a:rPr>
                <a:t>16</a:t>
              </a:r>
              <a:endParaRPr lang="en-US" sz="1000" dirty="0">
                <a:solidFill>
                  <a:srgbClr val="FFFF00"/>
                </a:solidFill>
              </a:endParaRPr>
            </a:p>
          </p:txBody>
        </p:sp>
        <p:sp>
          <p:nvSpPr>
            <p:cNvPr id="35" name="TextBox 34"/>
            <p:cNvSpPr txBox="1"/>
            <p:nvPr/>
          </p:nvSpPr>
          <p:spPr>
            <a:xfrm rot="20040487">
              <a:off x="3832305" y="2995160"/>
              <a:ext cx="84190" cy="172355"/>
            </a:xfrm>
            <a:prstGeom prst="rect">
              <a:avLst/>
            </a:prstGeom>
            <a:noFill/>
          </p:spPr>
          <p:txBody>
            <a:bodyPr wrap="none" lIns="9144" tIns="9144" rIns="9144" bIns="9144" rtlCol="0">
              <a:spAutoFit/>
            </a:bodyPr>
            <a:lstStyle/>
            <a:p>
              <a:r>
                <a:rPr lang="en-US" sz="1000" dirty="0" smtClean="0">
                  <a:solidFill>
                    <a:srgbClr val="FFFF00"/>
                  </a:solidFill>
                </a:rPr>
                <a:t>0</a:t>
              </a:r>
              <a:endParaRPr lang="en-US" sz="1000" dirty="0">
                <a:solidFill>
                  <a:srgbClr val="FFFF00"/>
                </a:solidFill>
              </a:endParaRPr>
            </a:p>
          </p:txBody>
        </p:sp>
        <p:sp>
          <p:nvSpPr>
            <p:cNvPr id="36" name="TextBox 35"/>
            <p:cNvSpPr txBox="1"/>
            <p:nvPr/>
          </p:nvSpPr>
          <p:spPr>
            <a:xfrm rot="20955138">
              <a:off x="3083348" y="2747963"/>
              <a:ext cx="84190" cy="172355"/>
            </a:xfrm>
            <a:prstGeom prst="rect">
              <a:avLst/>
            </a:prstGeom>
            <a:noFill/>
          </p:spPr>
          <p:txBody>
            <a:bodyPr wrap="none" lIns="9144" tIns="9144" rIns="9144" bIns="9144" rtlCol="0">
              <a:spAutoFit/>
            </a:bodyPr>
            <a:lstStyle/>
            <a:p>
              <a:r>
                <a:rPr lang="en-US" sz="1000" dirty="0" smtClean="0">
                  <a:solidFill>
                    <a:srgbClr val="FFFF00"/>
                  </a:solidFill>
                </a:rPr>
                <a:t>0</a:t>
              </a:r>
              <a:endParaRPr lang="en-US" sz="1000" dirty="0">
                <a:solidFill>
                  <a:srgbClr val="FFFF00"/>
                </a:solidFill>
              </a:endParaRPr>
            </a:p>
          </p:txBody>
        </p:sp>
        <p:sp>
          <p:nvSpPr>
            <p:cNvPr id="37" name="TextBox 36"/>
            <p:cNvSpPr txBox="1"/>
            <p:nvPr/>
          </p:nvSpPr>
          <p:spPr>
            <a:xfrm rot="20737108">
              <a:off x="2359343" y="3180935"/>
              <a:ext cx="84190" cy="172355"/>
            </a:xfrm>
            <a:prstGeom prst="rect">
              <a:avLst/>
            </a:prstGeom>
            <a:noFill/>
          </p:spPr>
          <p:txBody>
            <a:bodyPr wrap="none" lIns="9144" tIns="9144" rIns="9144" bIns="9144" rtlCol="0">
              <a:spAutoFit/>
            </a:bodyPr>
            <a:lstStyle/>
            <a:p>
              <a:r>
                <a:rPr lang="en-US" sz="1000" dirty="0" smtClean="0">
                  <a:solidFill>
                    <a:srgbClr val="FFFF00"/>
                  </a:solidFill>
                </a:rPr>
                <a:t>0</a:t>
              </a:r>
              <a:endParaRPr lang="en-US" sz="1000" dirty="0">
                <a:solidFill>
                  <a:srgbClr val="FFFF00"/>
                </a:solidFill>
              </a:endParaRPr>
            </a:p>
          </p:txBody>
        </p:sp>
        <p:sp>
          <p:nvSpPr>
            <p:cNvPr id="38" name="TextBox 37"/>
            <p:cNvSpPr txBox="1"/>
            <p:nvPr/>
          </p:nvSpPr>
          <p:spPr>
            <a:xfrm rot="19980104">
              <a:off x="1954636" y="3632883"/>
              <a:ext cx="84190" cy="172355"/>
            </a:xfrm>
            <a:prstGeom prst="rect">
              <a:avLst/>
            </a:prstGeom>
            <a:noFill/>
          </p:spPr>
          <p:txBody>
            <a:bodyPr wrap="none" lIns="9144" tIns="9144" rIns="9144" bIns="9144" rtlCol="0">
              <a:spAutoFit/>
            </a:bodyPr>
            <a:lstStyle/>
            <a:p>
              <a:r>
                <a:rPr lang="en-US" sz="1000" dirty="0" smtClean="0">
                  <a:solidFill>
                    <a:srgbClr val="FFFF00"/>
                  </a:solidFill>
                </a:rPr>
                <a:t>0</a:t>
              </a:r>
              <a:endParaRPr lang="en-US" sz="1000" dirty="0">
                <a:solidFill>
                  <a:srgbClr val="FFFF00"/>
                </a:solidFill>
              </a:endParaRPr>
            </a:p>
          </p:txBody>
        </p:sp>
        <p:sp>
          <p:nvSpPr>
            <p:cNvPr id="39" name="TextBox 38"/>
            <p:cNvSpPr txBox="1"/>
            <p:nvPr/>
          </p:nvSpPr>
          <p:spPr>
            <a:xfrm rot="20305980">
              <a:off x="2141510" y="3814051"/>
              <a:ext cx="84190" cy="172355"/>
            </a:xfrm>
            <a:prstGeom prst="rect">
              <a:avLst/>
            </a:prstGeom>
            <a:noFill/>
          </p:spPr>
          <p:txBody>
            <a:bodyPr wrap="none" lIns="9144" tIns="9144" rIns="9144" bIns="9144" rtlCol="0">
              <a:spAutoFit/>
            </a:bodyPr>
            <a:lstStyle/>
            <a:p>
              <a:r>
                <a:rPr lang="en-US" sz="1000" dirty="0" smtClean="0">
                  <a:solidFill>
                    <a:srgbClr val="FFFF00"/>
                  </a:solidFill>
                </a:rPr>
                <a:t>4</a:t>
              </a:r>
              <a:endParaRPr lang="en-US" sz="1000" dirty="0">
                <a:solidFill>
                  <a:srgbClr val="FFFF00"/>
                </a:solidFill>
              </a:endParaRPr>
            </a:p>
          </p:txBody>
        </p:sp>
        <p:sp>
          <p:nvSpPr>
            <p:cNvPr id="23" name="Freeform 22"/>
            <p:cNvSpPr/>
            <p:nvPr/>
          </p:nvSpPr>
          <p:spPr>
            <a:xfrm>
              <a:off x="2290763" y="4133850"/>
              <a:ext cx="585787" cy="552450"/>
            </a:xfrm>
            <a:custGeom>
              <a:avLst/>
              <a:gdLst>
                <a:gd name="connsiteX0" fmla="*/ 228600 w 585787"/>
                <a:gd name="connsiteY0" fmla="*/ 114300 h 552450"/>
                <a:gd name="connsiteX1" fmla="*/ 381000 w 585787"/>
                <a:gd name="connsiteY1" fmla="*/ 23813 h 552450"/>
                <a:gd name="connsiteX2" fmla="*/ 509587 w 585787"/>
                <a:gd name="connsiteY2" fmla="*/ 0 h 552450"/>
                <a:gd name="connsiteX3" fmla="*/ 585787 w 585787"/>
                <a:gd name="connsiteY3" fmla="*/ 85725 h 552450"/>
                <a:gd name="connsiteX4" fmla="*/ 523875 w 585787"/>
                <a:gd name="connsiteY4" fmla="*/ 252413 h 552450"/>
                <a:gd name="connsiteX5" fmla="*/ 390525 w 585787"/>
                <a:gd name="connsiteY5" fmla="*/ 381000 h 552450"/>
                <a:gd name="connsiteX6" fmla="*/ 214312 w 585787"/>
                <a:gd name="connsiteY6" fmla="*/ 500063 h 552450"/>
                <a:gd name="connsiteX7" fmla="*/ 90487 w 585787"/>
                <a:gd name="connsiteY7" fmla="*/ 552450 h 552450"/>
                <a:gd name="connsiteX8" fmla="*/ 19050 w 585787"/>
                <a:gd name="connsiteY8" fmla="*/ 533400 h 552450"/>
                <a:gd name="connsiteX9" fmla="*/ 0 w 585787"/>
                <a:gd name="connsiteY9" fmla="*/ 461963 h 552450"/>
                <a:gd name="connsiteX10" fmla="*/ 104775 w 585787"/>
                <a:gd name="connsiteY10" fmla="*/ 309563 h 552450"/>
                <a:gd name="connsiteX11" fmla="*/ 180975 w 585787"/>
                <a:gd name="connsiteY11" fmla="*/ 214313 h 552450"/>
                <a:gd name="connsiteX12" fmla="*/ 228600 w 585787"/>
                <a:gd name="connsiteY12" fmla="*/ 114300 h 552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85787" h="552450">
                  <a:moveTo>
                    <a:pt x="228600" y="114300"/>
                  </a:moveTo>
                  <a:lnTo>
                    <a:pt x="381000" y="23813"/>
                  </a:lnTo>
                  <a:lnTo>
                    <a:pt x="509587" y="0"/>
                  </a:lnTo>
                  <a:lnTo>
                    <a:pt x="585787" y="85725"/>
                  </a:lnTo>
                  <a:lnTo>
                    <a:pt x="523875" y="252413"/>
                  </a:lnTo>
                  <a:lnTo>
                    <a:pt x="390525" y="381000"/>
                  </a:lnTo>
                  <a:lnTo>
                    <a:pt x="214312" y="500063"/>
                  </a:lnTo>
                  <a:lnTo>
                    <a:pt x="90487" y="552450"/>
                  </a:lnTo>
                  <a:lnTo>
                    <a:pt x="19050" y="533400"/>
                  </a:lnTo>
                  <a:lnTo>
                    <a:pt x="0" y="461963"/>
                  </a:lnTo>
                  <a:lnTo>
                    <a:pt x="104775" y="309563"/>
                  </a:lnTo>
                  <a:lnTo>
                    <a:pt x="180975" y="214313"/>
                  </a:lnTo>
                  <a:lnTo>
                    <a:pt x="228600" y="114300"/>
                  </a:lnTo>
                  <a:close/>
                </a:path>
              </a:pathLst>
            </a:custGeom>
            <a:noFill/>
            <a:ln w="12700">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41" name="TextBox 40"/>
            <p:cNvSpPr txBox="1"/>
            <p:nvPr/>
          </p:nvSpPr>
          <p:spPr>
            <a:xfrm rot="484249">
              <a:off x="6586061" y="4724400"/>
              <a:ext cx="84190" cy="172355"/>
            </a:xfrm>
            <a:prstGeom prst="rect">
              <a:avLst/>
            </a:prstGeom>
            <a:noFill/>
          </p:spPr>
          <p:txBody>
            <a:bodyPr wrap="none" lIns="9144" tIns="9144" rIns="9144" bIns="9144" rtlCol="0">
              <a:spAutoFit/>
            </a:bodyPr>
            <a:lstStyle/>
            <a:p>
              <a:r>
                <a:rPr lang="en-US" sz="1000" dirty="0" smtClean="0">
                  <a:solidFill>
                    <a:srgbClr val="FFFF00"/>
                  </a:solidFill>
                </a:rPr>
                <a:t>8</a:t>
              </a:r>
              <a:endParaRPr lang="en-US" sz="1000" dirty="0">
                <a:solidFill>
                  <a:srgbClr val="FFFF00"/>
                </a:solidFill>
              </a:endParaRPr>
            </a:p>
          </p:txBody>
        </p:sp>
        <p:sp>
          <p:nvSpPr>
            <p:cNvPr id="42" name="TextBox 41"/>
            <p:cNvSpPr txBox="1"/>
            <p:nvPr/>
          </p:nvSpPr>
          <p:spPr>
            <a:xfrm rot="3115779">
              <a:off x="3292941" y="3946027"/>
              <a:ext cx="84190" cy="172355"/>
            </a:xfrm>
            <a:prstGeom prst="rect">
              <a:avLst/>
            </a:prstGeom>
            <a:noFill/>
          </p:spPr>
          <p:txBody>
            <a:bodyPr wrap="none" lIns="9144" tIns="9144" rIns="9144" bIns="9144" rtlCol="0">
              <a:spAutoFit/>
            </a:bodyPr>
            <a:lstStyle/>
            <a:p>
              <a:r>
                <a:rPr lang="en-US" sz="1000" dirty="0" smtClean="0">
                  <a:solidFill>
                    <a:srgbClr val="FFFF00"/>
                  </a:solidFill>
                </a:rPr>
                <a:t>4</a:t>
              </a:r>
              <a:endParaRPr lang="en-US" sz="1000" dirty="0">
                <a:solidFill>
                  <a:srgbClr val="FFFF00"/>
                </a:solidFill>
              </a:endParaRPr>
            </a:p>
          </p:txBody>
        </p:sp>
        <p:sp>
          <p:nvSpPr>
            <p:cNvPr id="43" name="TextBox 42"/>
            <p:cNvSpPr txBox="1"/>
            <p:nvPr/>
          </p:nvSpPr>
          <p:spPr>
            <a:xfrm>
              <a:off x="3257904" y="4253758"/>
              <a:ext cx="84190" cy="172355"/>
            </a:xfrm>
            <a:prstGeom prst="rect">
              <a:avLst/>
            </a:prstGeom>
            <a:noFill/>
          </p:spPr>
          <p:txBody>
            <a:bodyPr wrap="none" lIns="9144" tIns="9144" rIns="9144" bIns="9144" rtlCol="0">
              <a:spAutoFit/>
            </a:bodyPr>
            <a:lstStyle/>
            <a:p>
              <a:r>
                <a:rPr lang="en-US" sz="1000" dirty="0" smtClean="0">
                  <a:solidFill>
                    <a:srgbClr val="FFFF00"/>
                  </a:solidFill>
                </a:rPr>
                <a:t>0</a:t>
              </a:r>
              <a:endParaRPr lang="en-US" sz="1000" dirty="0">
                <a:solidFill>
                  <a:srgbClr val="FFFF00"/>
                </a:solidFill>
              </a:endParaRPr>
            </a:p>
          </p:txBody>
        </p:sp>
        <p:sp>
          <p:nvSpPr>
            <p:cNvPr id="44" name="TextBox 43"/>
            <p:cNvSpPr txBox="1"/>
            <p:nvPr/>
          </p:nvSpPr>
          <p:spPr>
            <a:xfrm rot="18707730">
              <a:off x="2498861" y="4149376"/>
              <a:ext cx="84190" cy="172355"/>
            </a:xfrm>
            <a:prstGeom prst="rect">
              <a:avLst/>
            </a:prstGeom>
            <a:noFill/>
          </p:spPr>
          <p:txBody>
            <a:bodyPr wrap="none" lIns="9144" tIns="9144" rIns="9144" bIns="9144" rtlCol="0">
              <a:spAutoFit/>
            </a:bodyPr>
            <a:lstStyle/>
            <a:p>
              <a:r>
                <a:rPr lang="en-US" sz="1000" dirty="0" smtClean="0">
                  <a:solidFill>
                    <a:srgbClr val="FFFF00"/>
                  </a:solidFill>
                </a:rPr>
                <a:t>8</a:t>
              </a:r>
              <a:endParaRPr lang="en-US" sz="1000" dirty="0">
                <a:solidFill>
                  <a:srgbClr val="FFFF00"/>
                </a:solidFill>
              </a:endParaRPr>
            </a:p>
          </p:txBody>
        </p:sp>
        <p:sp>
          <p:nvSpPr>
            <p:cNvPr id="45" name="TextBox 44"/>
            <p:cNvSpPr txBox="1"/>
            <p:nvPr/>
          </p:nvSpPr>
          <p:spPr>
            <a:xfrm>
              <a:off x="2033693" y="3013512"/>
              <a:ext cx="84190" cy="172355"/>
            </a:xfrm>
            <a:prstGeom prst="rect">
              <a:avLst/>
            </a:prstGeom>
            <a:noFill/>
          </p:spPr>
          <p:txBody>
            <a:bodyPr wrap="none" lIns="9144" tIns="9144" rIns="9144" bIns="9144" rtlCol="0">
              <a:spAutoFit/>
            </a:bodyPr>
            <a:lstStyle/>
            <a:p>
              <a:r>
                <a:rPr lang="en-US" sz="1000" dirty="0" smtClean="0">
                  <a:solidFill>
                    <a:srgbClr val="FFFF00"/>
                  </a:solidFill>
                </a:rPr>
                <a:t>8</a:t>
              </a:r>
              <a:endParaRPr lang="en-US" sz="1000" dirty="0">
                <a:solidFill>
                  <a:srgbClr val="FFFF00"/>
                </a:solidFill>
              </a:endParaRPr>
            </a:p>
          </p:txBody>
        </p:sp>
        <p:sp>
          <p:nvSpPr>
            <p:cNvPr id="24" name="Freeform 23"/>
            <p:cNvSpPr/>
            <p:nvPr/>
          </p:nvSpPr>
          <p:spPr>
            <a:xfrm>
              <a:off x="1947863" y="2838450"/>
              <a:ext cx="204787" cy="133350"/>
            </a:xfrm>
            <a:custGeom>
              <a:avLst/>
              <a:gdLst>
                <a:gd name="connsiteX0" fmla="*/ 42862 w 204787"/>
                <a:gd name="connsiteY0" fmla="*/ 0 h 133350"/>
                <a:gd name="connsiteX1" fmla="*/ 166687 w 204787"/>
                <a:gd name="connsiteY1" fmla="*/ 52388 h 133350"/>
                <a:gd name="connsiteX2" fmla="*/ 204787 w 204787"/>
                <a:gd name="connsiteY2" fmla="*/ 85725 h 133350"/>
                <a:gd name="connsiteX3" fmla="*/ 204787 w 204787"/>
                <a:gd name="connsiteY3" fmla="*/ 85725 h 133350"/>
                <a:gd name="connsiteX4" fmla="*/ 123825 w 204787"/>
                <a:gd name="connsiteY4" fmla="*/ 133350 h 133350"/>
                <a:gd name="connsiteX5" fmla="*/ 33337 w 204787"/>
                <a:gd name="connsiteY5" fmla="*/ 114300 h 133350"/>
                <a:gd name="connsiteX6" fmla="*/ 0 w 204787"/>
                <a:gd name="connsiteY6" fmla="*/ 80963 h 133350"/>
                <a:gd name="connsiteX7" fmla="*/ 42862 w 204787"/>
                <a:gd name="connsiteY7" fmla="*/ 0 h 133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4787" h="133350">
                  <a:moveTo>
                    <a:pt x="42862" y="0"/>
                  </a:moveTo>
                  <a:lnTo>
                    <a:pt x="166687" y="52388"/>
                  </a:lnTo>
                  <a:cubicBezTo>
                    <a:pt x="202914" y="78263"/>
                    <a:pt x="193918" y="63985"/>
                    <a:pt x="204787" y="85725"/>
                  </a:cubicBezTo>
                  <a:lnTo>
                    <a:pt x="204787" y="85725"/>
                  </a:lnTo>
                  <a:lnTo>
                    <a:pt x="123825" y="133350"/>
                  </a:lnTo>
                  <a:lnTo>
                    <a:pt x="33337" y="114300"/>
                  </a:lnTo>
                  <a:lnTo>
                    <a:pt x="0" y="80963"/>
                  </a:lnTo>
                  <a:lnTo>
                    <a:pt x="42862" y="0"/>
                  </a:lnTo>
                  <a:close/>
                </a:path>
              </a:pathLst>
            </a:custGeom>
            <a:noFill/>
            <a:ln w="12700">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46" name="Freeform 45"/>
            <p:cNvSpPr/>
            <p:nvPr/>
          </p:nvSpPr>
          <p:spPr>
            <a:xfrm>
              <a:off x="66675" y="2362200"/>
              <a:ext cx="4924425" cy="2305050"/>
            </a:xfrm>
            <a:custGeom>
              <a:avLst/>
              <a:gdLst>
                <a:gd name="connsiteX0" fmla="*/ 3552825 w 4924425"/>
                <a:gd name="connsiteY0" fmla="*/ 157163 h 2305050"/>
                <a:gd name="connsiteX1" fmla="*/ 3286125 w 4924425"/>
                <a:gd name="connsiteY1" fmla="*/ 304800 h 2305050"/>
                <a:gd name="connsiteX2" fmla="*/ 3200400 w 4924425"/>
                <a:gd name="connsiteY2" fmla="*/ 338138 h 2305050"/>
                <a:gd name="connsiteX3" fmla="*/ 3143250 w 4924425"/>
                <a:gd name="connsiteY3" fmla="*/ 300038 h 2305050"/>
                <a:gd name="connsiteX4" fmla="*/ 3090863 w 4924425"/>
                <a:gd name="connsiteY4" fmla="*/ 266700 h 2305050"/>
                <a:gd name="connsiteX5" fmla="*/ 3000375 w 4924425"/>
                <a:gd name="connsiteY5" fmla="*/ 295275 h 2305050"/>
                <a:gd name="connsiteX6" fmla="*/ 2890838 w 4924425"/>
                <a:gd name="connsiteY6" fmla="*/ 342900 h 2305050"/>
                <a:gd name="connsiteX7" fmla="*/ 2800350 w 4924425"/>
                <a:gd name="connsiteY7" fmla="*/ 361950 h 2305050"/>
                <a:gd name="connsiteX8" fmla="*/ 2762250 w 4924425"/>
                <a:gd name="connsiteY8" fmla="*/ 395288 h 2305050"/>
                <a:gd name="connsiteX9" fmla="*/ 2747963 w 4924425"/>
                <a:gd name="connsiteY9" fmla="*/ 457200 h 2305050"/>
                <a:gd name="connsiteX10" fmla="*/ 2657475 w 4924425"/>
                <a:gd name="connsiteY10" fmla="*/ 466725 h 2305050"/>
                <a:gd name="connsiteX11" fmla="*/ 2595563 w 4924425"/>
                <a:gd name="connsiteY11" fmla="*/ 490538 h 2305050"/>
                <a:gd name="connsiteX12" fmla="*/ 2490788 w 4924425"/>
                <a:gd name="connsiteY12" fmla="*/ 504825 h 2305050"/>
                <a:gd name="connsiteX13" fmla="*/ 2414588 w 4924425"/>
                <a:gd name="connsiteY13" fmla="*/ 533400 h 2305050"/>
                <a:gd name="connsiteX14" fmla="*/ 2362200 w 4924425"/>
                <a:gd name="connsiteY14" fmla="*/ 581025 h 2305050"/>
                <a:gd name="connsiteX15" fmla="*/ 2366963 w 4924425"/>
                <a:gd name="connsiteY15" fmla="*/ 647700 h 2305050"/>
                <a:gd name="connsiteX16" fmla="*/ 2266950 w 4924425"/>
                <a:gd name="connsiteY16" fmla="*/ 709613 h 2305050"/>
                <a:gd name="connsiteX17" fmla="*/ 2171700 w 4924425"/>
                <a:gd name="connsiteY17" fmla="*/ 728663 h 2305050"/>
                <a:gd name="connsiteX18" fmla="*/ 2024063 w 4924425"/>
                <a:gd name="connsiteY18" fmla="*/ 676275 h 2305050"/>
                <a:gd name="connsiteX19" fmla="*/ 1924050 w 4924425"/>
                <a:gd name="connsiteY19" fmla="*/ 642938 h 2305050"/>
                <a:gd name="connsiteX20" fmla="*/ 1857375 w 4924425"/>
                <a:gd name="connsiteY20" fmla="*/ 647700 h 2305050"/>
                <a:gd name="connsiteX21" fmla="*/ 1747838 w 4924425"/>
                <a:gd name="connsiteY21" fmla="*/ 742950 h 2305050"/>
                <a:gd name="connsiteX22" fmla="*/ 1681163 w 4924425"/>
                <a:gd name="connsiteY22" fmla="*/ 790575 h 2305050"/>
                <a:gd name="connsiteX23" fmla="*/ 1643063 w 4924425"/>
                <a:gd name="connsiteY23" fmla="*/ 823913 h 2305050"/>
                <a:gd name="connsiteX24" fmla="*/ 1690688 w 4924425"/>
                <a:gd name="connsiteY24" fmla="*/ 876300 h 2305050"/>
                <a:gd name="connsiteX25" fmla="*/ 1671638 w 4924425"/>
                <a:gd name="connsiteY25" fmla="*/ 914400 h 2305050"/>
                <a:gd name="connsiteX26" fmla="*/ 1714500 w 4924425"/>
                <a:gd name="connsiteY26" fmla="*/ 976313 h 2305050"/>
                <a:gd name="connsiteX27" fmla="*/ 1638300 w 4924425"/>
                <a:gd name="connsiteY27" fmla="*/ 1057275 h 2305050"/>
                <a:gd name="connsiteX28" fmla="*/ 1524000 w 4924425"/>
                <a:gd name="connsiteY28" fmla="*/ 1109663 h 2305050"/>
                <a:gd name="connsiteX29" fmla="*/ 1485900 w 4924425"/>
                <a:gd name="connsiteY29" fmla="*/ 1109663 h 2305050"/>
                <a:gd name="connsiteX30" fmla="*/ 1452563 w 4924425"/>
                <a:gd name="connsiteY30" fmla="*/ 1057275 h 2305050"/>
                <a:gd name="connsiteX31" fmla="*/ 1485900 w 4924425"/>
                <a:gd name="connsiteY31" fmla="*/ 847725 h 2305050"/>
                <a:gd name="connsiteX32" fmla="*/ 1438275 w 4924425"/>
                <a:gd name="connsiteY32" fmla="*/ 776288 h 2305050"/>
                <a:gd name="connsiteX33" fmla="*/ 1323975 w 4924425"/>
                <a:gd name="connsiteY33" fmla="*/ 781050 h 2305050"/>
                <a:gd name="connsiteX34" fmla="*/ 1219200 w 4924425"/>
                <a:gd name="connsiteY34" fmla="*/ 857250 h 2305050"/>
                <a:gd name="connsiteX35" fmla="*/ 1095375 w 4924425"/>
                <a:gd name="connsiteY35" fmla="*/ 881063 h 2305050"/>
                <a:gd name="connsiteX36" fmla="*/ 938213 w 4924425"/>
                <a:gd name="connsiteY36" fmla="*/ 881063 h 2305050"/>
                <a:gd name="connsiteX37" fmla="*/ 719138 w 4924425"/>
                <a:gd name="connsiteY37" fmla="*/ 938213 h 2305050"/>
                <a:gd name="connsiteX38" fmla="*/ 552450 w 4924425"/>
                <a:gd name="connsiteY38" fmla="*/ 1004888 h 2305050"/>
                <a:gd name="connsiteX39" fmla="*/ 371475 w 4924425"/>
                <a:gd name="connsiteY39" fmla="*/ 1095375 h 2305050"/>
                <a:gd name="connsiteX40" fmla="*/ 238125 w 4924425"/>
                <a:gd name="connsiteY40" fmla="*/ 1185863 h 2305050"/>
                <a:gd name="connsiteX41" fmla="*/ 209550 w 4924425"/>
                <a:gd name="connsiteY41" fmla="*/ 1223963 h 2305050"/>
                <a:gd name="connsiteX42" fmla="*/ 214313 w 4924425"/>
                <a:gd name="connsiteY42" fmla="*/ 1304925 h 2305050"/>
                <a:gd name="connsiteX43" fmla="*/ 252413 w 4924425"/>
                <a:gd name="connsiteY43" fmla="*/ 1309688 h 2305050"/>
                <a:gd name="connsiteX44" fmla="*/ 247650 w 4924425"/>
                <a:gd name="connsiteY44" fmla="*/ 1395413 h 2305050"/>
                <a:gd name="connsiteX45" fmla="*/ 285750 w 4924425"/>
                <a:gd name="connsiteY45" fmla="*/ 1481138 h 2305050"/>
                <a:gd name="connsiteX46" fmla="*/ 376238 w 4924425"/>
                <a:gd name="connsiteY46" fmla="*/ 1476375 h 2305050"/>
                <a:gd name="connsiteX47" fmla="*/ 585788 w 4924425"/>
                <a:gd name="connsiteY47" fmla="*/ 1395413 h 2305050"/>
                <a:gd name="connsiteX48" fmla="*/ 681038 w 4924425"/>
                <a:gd name="connsiteY48" fmla="*/ 1314450 h 2305050"/>
                <a:gd name="connsiteX49" fmla="*/ 766763 w 4924425"/>
                <a:gd name="connsiteY49" fmla="*/ 1247775 h 2305050"/>
                <a:gd name="connsiteX50" fmla="*/ 838200 w 4924425"/>
                <a:gd name="connsiteY50" fmla="*/ 1195388 h 2305050"/>
                <a:gd name="connsiteX51" fmla="*/ 871538 w 4924425"/>
                <a:gd name="connsiteY51" fmla="*/ 1214438 h 2305050"/>
                <a:gd name="connsiteX52" fmla="*/ 871538 w 4924425"/>
                <a:gd name="connsiteY52" fmla="*/ 1214438 h 2305050"/>
                <a:gd name="connsiteX53" fmla="*/ 819150 w 4924425"/>
                <a:gd name="connsiteY53" fmla="*/ 1314450 h 2305050"/>
                <a:gd name="connsiteX54" fmla="*/ 871538 w 4924425"/>
                <a:gd name="connsiteY54" fmla="*/ 1385888 h 2305050"/>
                <a:gd name="connsiteX55" fmla="*/ 895350 w 4924425"/>
                <a:gd name="connsiteY55" fmla="*/ 1509713 h 2305050"/>
                <a:gd name="connsiteX56" fmla="*/ 847725 w 4924425"/>
                <a:gd name="connsiteY56" fmla="*/ 1547813 h 2305050"/>
                <a:gd name="connsiteX57" fmla="*/ 719138 w 4924425"/>
                <a:gd name="connsiteY57" fmla="*/ 1514475 h 2305050"/>
                <a:gd name="connsiteX58" fmla="*/ 614363 w 4924425"/>
                <a:gd name="connsiteY58" fmla="*/ 1504950 h 2305050"/>
                <a:gd name="connsiteX59" fmla="*/ 461963 w 4924425"/>
                <a:gd name="connsiteY59" fmla="*/ 1533525 h 2305050"/>
                <a:gd name="connsiteX60" fmla="*/ 366713 w 4924425"/>
                <a:gd name="connsiteY60" fmla="*/ 1552575 h 2305050"/>
                <a:gd name="connsiteX61" fmla="*/ 271463 w 4924425"/>
                <a:gd name="connsiteY61" fmla="*/ 1552575 h 2305050"/>
                <a:gd name="connsiteX62" fmla="*/ 176213 w 4924425"/>
                <a:gd name="connsiteY62" fmla="*/ 1524000 h 2305050"/>
                <a:gd name="connsiteX63" fmla="*/ 114300 w 4924425"/>
                <a:gd name="connsiteY63" fmla="*/ 1519238 h 2305050"/>
                <a:gd name="connsiteX64" fmla="*/ 28575 w 4924425"/>
                <a:gd name="connsiteY64" fmla="*/ 1600200 h 2305050"/>
                <a:gd name="connsiteX65" fmla="*/ 14288 w 4924425"/>
                <a:gd name="connsiteY65" fmla="*/ 1685925 h 2305050"/>
                <a:gd name="connsiteX66" fmla="*/ 0 w 4924425"/>
                <a:gd name="connsiteY66" fmla="*/ 1800225 h 2305050"/>
                <a:gd name="connsiteX67" fmla="*/ 38100 w 4924425"/>
                <a:gd name="connsiteY67" fmla="*/ 1828800 h 2305050"/>
                <a:gd name="connsiteX68" fmla="*/ 223838 w 4924425"/>
                <a:gd name="connsiteY68" fmla="*/ 1838325 h 2305050"/>
                <a:gd name="connsiteX69" fmla="*/ 395288 w 4924425"/>
                <a:gd name="connsiteY69" fmla="*/ 1905000 h 2305050"/>
                <a:gd name="connsiteX70" fmla="*/ 385763 w 4924425"/>
                <a:gd name="connsiteY70" fmla="*/ 1985963 h 2305050"/>
                <a:gd name="connsiteX71" fmla="*/ 295275 w 4924425"/>
                <a:gd name="connsiteY71" fmla="*/ 2062163 h 2305050"/>
                <a:gd name="connsiteX72" fmla="*/ 233363 w 4924425"/>
                <a:gd name="connsiteY72" fmla="*/ 2152650 h 2305050"/>
                <a:gd name="connsiteX73" fmla="*/ 228600 w 4924425"/>
                <a:gd name="connsiteY73" fmla="*/ 2195513 h 2305050"/>
                <a:gd name="connsiteX74" fmla="*/ 381000 w 4924425"/>
                <a:gd name="connsiteY74" fmla="*/ 2171700 h 2305050"/>
                <a:gd name="connsiteX75" fmla="*/ 533400 w 4924425"/>
                <a:gd name="connsiteY75" fmla="*/ 2157413 h 2305050"/>
                <a:gd name="connsiteX76" fmla="*/ 623888 w 4924425"/>
                <a:gd name="connsiteY76" fmla="*/ 2176463 h 2305050"/>
                <a:gd name="connsiteX77" fmla="*/ 690563 w 4924425"/>
                <a:gd name="connsiteY77" fmla="*/ 2138363 h 2305050"/>
                <a:gd name="connsiteX78" fmla="*/ 742950 w 4924425"/>
                <a:gd name="connsiteY78" fmla="*/ 2209800 h 2305050"/>
                <a:gd name="connsiteX79" fmla="*/ 790575 w 4924425"/>
                <a:gd name="connsiteY79" fmla="*/ 2209800 h 2305050"/>
                <a:gd name="connsiteX80" fmla="*/ 838200 w 4924425"/>
                <a:gd name="connsiteY80" fmla="*/ 2209800 h 2305050"/>
                <a:gd name="connsiteX81" fmla="*/ 909638 w 4924425"/>
                <a:gd name="connsiteY81" fmla="*/ 2128838 h 2305050"/>
                <a:gd name="connsiteX82" fmla="*/ 862013 w 4924425"/>
                <a:gd name="connsiteY82" fmla="*/ 2043113 h 2305050"/>
                <a:gd name="connsiteX83" fmla="*/ 904875 w 4924425"/>
                <a:gd name="connsiteY83" fmla="*/ 1971675 h 2305050"/>
                <a:gd name="connsiteX84" fmla="*/ 971550 w 4924425"/>
                <a:gd name="connsiteY84" fmla="*/ 1952625 h 2305050"/>
                <a:gd name="connsiteX85" fmla="*/ 1071563 w 4924425"/>
                <a:gd name="connsiteY85" fmla="*/ 2038350 h 2305050"/>
                <a:gd name="connsiteX86" fmla="*/ 1176338 w 4924425"/>
                <a:gd name="connsiteY86" fmla="*/ 2090738 h 2305050"/>
                <a:gd name="connsiteX87" fmla="*/ 1276350 w 4924425"/>
                <a:gd name="connsiteY87" fmla="*/ 2052638 h 2305050"/>
                <a:gd name="connsiteX88" fmla="*/ 1243013 w 4924425"/>
                <a:gd name="connsiteY88" fmla="*/ 1976438 h 2305050"/>
                <a:gd name="connsiteX89" fmla="*/ 1214438 w 4924425"/>
                <a:gd name="connsiteY89" fmla="*/ 1914525 h 2305050"/>
                <a:gd name="connsiteX90" fmla="*/ 1247775 w 4924425"/>
                <a:gd name="connsiteY90" fmla="*/ 1866900 h 2305050"/>
                <a:gd name="connsiteX91" fmla="*/ 1371600 w 4924425"/>
                <a:gd name="connsiteY91" fmla="*/ 1857375 h 2305050"/>
                <a:gd name="connsiteX92" fmla="*/ 1476375 w 4924425"/>
                <a:gd name="connsiteY92" fmla="*/ 1900238 h 2305050"/>
                <a:gd name="connsiteX93" fmla="*/ 1524000 w 4924425"/>
                <a:gd name="connsiteY93" fmla="*/ 1995488 h 2305050"/>
                <a:gd name="connsiteX94" fmla="*/ 1481138 w 4924425"/>
                <a:gd name="connsiteY94" fmla="*/ 2081213 h 2305050"/>
                <a:gd name="connsiteX95" fmla="*/ 1490663 w 4924425"/>
                <a:gd name="connsiteY95" fmla="*/ 2152650 h 2305050"/>
                <a:gd name="connsiteX96" fmla="*/ 1557338 w 4924425"/>
                <a:gd name="connsiteY96" fmla="*/ 2247900 h 2305050"/>
                <a:gd name="connsiteX97" fmla="*/ 1619250 w 4924425"/>
                <a:gd name="connsiteY97" fmla="*/ 2305050 h 2305050"/>
                <a:gd name="connsiteX98" fmla="*/ 1690688 w 4924425"/>
                <a:gd name="connsiteY98" fmla="*/ 2305050 h 2305050"/>
                <a:gd name="connsiteX99" fmla="*/ 1781175 w 4924425"/>
                <a:gd name="connsiteY99" fmla="*/ 2200275 h 2305050"/>
                <a:gd name="connsiteX100" fmla="*/ 1895475 w 4924425"/>
                <a:gd name="connsiteY100" fmla="*/ 2143125 h 2305050"/>
                <a:gd name="connsiteX101" fmla="*/ 2043113 w 4924425"/>
                <a:gd name="connsiteY101" fmla="*/ 2028825 h 2305050"/>
                <a:gd name="connsiteX102" fmla="*/ 2105025 w 4924425"/>
                <a:gd name="connsiteY102" fmla="*/ 1947863 h 2305050"/>
                <a:gd name="connsiteX103" fmla="*/ 2109788 w 4924425"/>
                <a:gd name="connsiteY103" fmla="*/ 1876425 h 2305050"/>
                <a:gd name="connsiteX104" fmla="*/ 2071688 w 4924425"/>
                <a:gd name="connsiteY104" fmla="*/ 1866900 h 2305050"/>
                <a:gd name="connsiteX105" fmla="*/ 1985963 w 4924425"/>
                <a:gd name="connsiteY105" fmla="*/ 1866900 h 2305050"/>
                <a:gd name="connsiteX106" fmla="*/ 1871663 w 4924425"/>
                <a:gd name="connsiteY106" fmla="*/ 1919288 h 2305050"/>
                <a:gd name="connsiteX107" fmla="*/ 1752600 w 4924425"/>
                <a:gd name="connsiteY107" fmla="*/ 1990725 h 2305050"/>
                <a:gd name="connsiteX108" fmla="*/ 1681163 w 4924425"/>
                <a:gd name="connsiteY108" fmla="*/ 2066925 h 2305050"/>
                <a:gd name="connsiteX109" fmla="*/ 1609725 w 4924425"/>
                <a:gd name="connsiteY109" fmla="*/ 2085975 h 2305050"/>
                <a:gd name="connsiteX110" fmla="*/ 1595438 w 4924425"/>
                <a:gd name="connsiteY110" fmla="*/ 2028825 h 2305050"/>
                <a:gd name="connsiteX111" fmla="*/ 1638300 w 4924425"/>
                <a:gd name="connsiteY111" fmla="*/ 1928813 h 2305050"/>
                <a:gd name="connsiteX112" fmla="*/ 1657350 w 4924425"/>
                <a:gd name="connsiteY112" fmla="*/ 1819275 h 2305050"/>
                <a:gd name="connsiteX113" fmla="*/ 1600200 w 4924425"/>
                <a:gd name="connsiteY113" fmla="*/ 1690688 h 2305050"/>
                <a:gd name="connsiteX114" fmla="*/ 1538288 w 4924425"/>
                <a:gd name="connsiteY114" fmla="*/ 1557338 h 2305050"/>
                <a:gd name="connsiteX115" fmla="*/ 1509713 w 4924425"/>
                <a:gd name="connsiteY115" fmla="*/ 1490663 h 2305050"/>
                <a:gd name="connsiteX116" fmla="*/ 1562100 w 4924425"/>
                <a:gd name="connsiteY116" fmla="*/ 1457325 h 2305050"/>
                <a:gd name="connsiteX117" fmla="*/ 1719263 w 4924425"/>
                <a:gd name="connsiteY117" fmla="*/ 1438275 h 2305050"/>
                <a:gd name="connsiteX118" fmla="*/ 1814513 w 4924425"/>
                <a:gd name="connsiteY118" fmla="*/ 1466850 h 2305050"/>
                <a:gd name="connsiteX119" fmla="*/ 1981200 w 4924425"/>
                <a:gd name="connsiteY119" fmla="*/ 1423988 h 2305050"/>
                <a:gd name="connsiteX120" fmla="*/ 2185988 w 4924425"/>
                <a:gd name="connsiteY120" fmla="*/ 1395413 h 2305050"/>
                <a:gd name="connsiteX121" fmla="*/ 2347913 w 4924425"/>
                <a:gd name="connsiteY121" fmla="*/ 1404938 h 2305050"/>
                <a:gd name="connsiteX122" fmla="*/ 2471738 w 4924425"/>
                <a:gd name="connsiteY122" fmla="*/ 1414463 h 2305050"/>
                <a:gd name="connsiteX123" fmla="*/ 2657475 w 4924425"/>
                <a:gd name="connsiteY123" fmla="*/ 1328738 h 2305050"/>
                <a:gd name="connsiteX124" fmla="*/ 2852738 w 4924425"/>
                <a:gd name="connsiteY124" fmla="*/ 1166813 h 2305050"/>
                <a:gd name="connsiteX125" fmla="*/ 2909888 w 4924425"/>
                <a:gd name="connsiteY125" fmla="*/ 1128713 h 2305050"/>
                <a:gd name="connsiteX126" fmla="*/ 3043238 w 4924425"/>
                <a:gd name="connsiteY126" fmla="*/ 1076325 h 2305050"/>
                <a:gd name="connsiteX127" fmla="*/ 3195638 w 4924425"/>
                <a:gd name="connsiteY127" fmla="*/ 971550 h 2305050"/>
                <a:gd name="connsiteX128" fmla="*/ 3390900 w 4924425"/>
                <a:gd name="connsiteY128" fmla="*/ 919163 h 2305050"/>
                <a:gd name="connsiteX129" fmla="*/ 3581400 w 4924425"/>
                <a:gd name="connsiteY129" fmla="*/ 842963 h 2305050"/>
                <a:gd name="connsiteX130" fmla="*/ 3767138 w 4924425"/>
                <a:gd name="connsiteY130" fmla="*/ 747713 h 2305050"/>
                <a:gd name="connsiteX131" fmla="*/ 3933825 w 4924425"/>
                <a:gd name="connsiteY131" fmla="*/ 690563 h 2305050"/>
                <a:gd name="connsiteX132" fmla="*/ 4176713 w 4924425"/>
                <a:gd name="connsiteY132" fmla="*/ 609600 h 2305050"/>
                <a:gd name="connsiteX133" fmla="*/ 4410075 w 4924425"/>
                <a:gd name="connsiteY133" fmla="*/ 619125 h 2305050"/>
                <a:gd name="connsiteX134" fmla="*/ 4491038 w 4924425"/>
                <a:gd name="connsiteY134" fmla="*/ 661988 h 2305050"/>
                <a:gd name="connsiteX135" fmla="*/ 4500563 w 4924425"/>
                <a:gd name="connsiteY135" fmla="*/ 747713 h 2305050"/>
                <a:gd name="connsiteX136" fmla="*/ 4595813 w 4924425"/>
                <a:gd name="connsiteY136" fmla="*/ 795338 h 2305050"/>
                <a:gd name="connsiteX137" fmla="*/ 4752975 w 4924425"/>
                <a:gd name="connsiteY137" fmla="*/ 795338 h 2305050"/>
                <a:gd name="connsiteX138" fmla="*/ 4872038 w 4924425"/>
                <a:gd name="connsiteY138" fmla="*/ 771525 h 2305050"/>
                <a:gd name="connsiteX139" fmla="*/ 4924425 w 4924425"/>
                <a:gd name="connsiteY139" fmla="*/ 695325 h 2305050"/>
                <a:gd name="connsiteX140" fmla="*/ 4905375 w 4924425"/>
                <a:gd name="connsiteY140" fmla="*/ 590550 h 2305050"/>
                <a:gd name="connsiteX141" fmla="*/ 4838700 w 4924425"/>
                <a:gd name="connsiteY141" fmla="*/ 519113 h 2305050"/>
                <a:gd name="connsiteX142" fmla="*/ 4719638 w 4924425"/>
                <a:gd name="connsiteY142" fmla="*/ 509588 h 2305050"/>
                <a:gd name="connsiteX143" fmla="*/ 4648200 w 4924425"/>
                <a:gd name="connsiteY143" fmla="*/ 485775 h 2305050"/>
                <a:gd name="connsiteX144" fmla="*/ 4648200 w 4924425"/>
                <a:gd name="connsiteY144" fmla="*/ 400050 h 2305050"/>
                <a:gd name="connsiteX145" fmla="*/ 4657725 w 4924425"/>
                <a:gd name="connsiteY145" fmla="*/ 323850 h 2305050"/>
                <a:gd name="connsiteX146" fmla="*/ 4605338 w 4924425"/>
                <a:gd name="connsiteY146" fmla="*/ 223838 h 2305050"/>
                <a:gd name="connsiteX147" fmla="*/ 4548188 w 4924425"/>
                <a:gd name="connsiteY147" fmla="*/ 157163 h 2305050"/>
                <a:gd name="connsiteX148" fmla="*/ 4495800 w 4924425"/>
                <a:gd name="connsiteY148" fmla="*/ 104775 h 2305050"/>
                <a:gd name="connsiteX149" fmla="*/ 4410075 w 4924425"/>
                <a:gd name="connsiteY149" fmla="*/ 142875 h 2305050"/>
                <a:gd name="connsiteX150" fmla="*/ 4333875 w 4924425"/>
                <a:gd name="connsiteY150" fmla="*/ 157163 h 2305050"/>
                <a:gd name="connsiteX151" fmla="*/ 4391025 w 4924425"/>
                <a:gd name="connsiteY151" fmla="*/ 0 h 2305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Lst>
              <a:rect l="l" t="t" r="r" b="b"/>
              <a:pathLst>
                <a:path w="4924425" h="2305050">
                  <a:moveTo>
                    <a:pt x="3552825" y="157163"/>
                  </a:moveTo>
                  <a:lnTo>
                    <a:pt x="3286125" y="304800"/>
                  </a:lnTo>
                  <a:lnTo>
                    <a:pt x="3200400" y="338138"/>
                  </a:lnTo>
                  <a:lnTo>
                    <a:pt x="3143250" y="300038"/>
                  </a:lnTo>
                  <a:lnTo>
                    <a:pt x="3090863" y="266700"/>
                  </a:lnTo>
                  <a:lnTo>
                    <a:pt x="3000375" y="295275"/>
                  </a:lnTo>
                  <a:lnTo>
                    <a:pt x="2890838" y="342900"/>
                  </a:lnTo>
                  <a:lnTo>
                    <a:pt x="2800350" y="361950"/>
                  </a:lnTo>
                  <a:lnTo>
                    <a:pt x="2762250" y="395288"/>
                  </a:lnTo>
                  <a:lnTo>
                    <a:pt x="2747963" y="457200"/>
                  </a:lnTo>
                  <a:lnTo>
                    <a:pt x="2657475" y="466725"/>
                  </a:lnTo>
                  <a:lnTo>
                    <a:pt x="2595563" y="490538"/>
                  </a:lnTo>
                  <a:lnTo>
                    <a:pt x="2490788" y="504825"/>
                  </a:lnTo>
                  <a:lnTo>
                    <a:pt x="2414588" y="533400"/>
                  </a:lnTo>
                  <a:lnTo>
                    <a:pt x="2362200" y="581025"/>
                  </a:lnTo>
                  <a:lnTo>
                    <a:pt x="2366963" y="647700"/>
                  </a:lnTo>
                  <a:lnTo>
                    <a:pt x="2266950" y="709613"/>
                  </a:lnTo>
                  <a:lnTo>
                    <a:pt x="2171700" y="728663"/>
                  </a:lnTo>
                  <a:lnTo>
                    <a:pt x="2024063" y="676275"/>
                  </a:lnTo>
                  <a:lnTo>
                    <a:pt x="1924050" y="642938"/>
                  </a:lnTo>
                  <a:lnTo>
                    <a:pt x="1857375" y="647700"/>
                  </a:lnTo>
                  <a:lnTo>
                    <a:pt x="1747838" y="742950"/>
                  </a:lnTo>
                  <a:lnTo>
                    <a:pt x="1681163" y="790575"/>
                  </a:lnTo>
                  <a:lnTo>
                    <a:pt x="1643063" y="823913"/>
                  </a:lnTo>
                  <a:lnTo>
                    <a:pt x="1690688" y="876300"/>
                  </a:lnTo>
                  <a:lnTo>
                    <a:pt x="1671638" y="914400"/>
                  </a:lnTo>
                  <a:lnTo>
                    <a:pt x="1714500" y="976313"/>
                  </a:lnTo>
                  <a:lnTo>
                    <a:pt x="1638300" y="1057275"/>
                  </a:lnTo>
                  <a:lnTo>
                    <a:pt x="1524000" y="1109663"/>
                  </a:lnTo>
                  <a:lnTo>
                    <a:pt x="1485900" y="1109663"/>
                  </a:lnTo>
                  <a:lnTo>
                    <a:pt x="1452563" y="1057275"/>
                  </a:lnTo>
                  <a:lnTo>
                    <a:pt x="1485900" y="847725"/>
                  </a:lnTo>
                  <a:lnTo>
                    <a:pt x="1438275" y="776288"/>
                  </a:lnTo>
                  <a:lnTo>
                    <a:pt x="1323975" y="781050"/>
                  </a:lnTo>
                  <a:lnTo>
                    <a:pt x="1219200" y="857250"/>
                  </a:lnTo>
                  <a:lnTo>
                    <a:pt x="1095375" y="881063"/>
                  </a:lnTo>
                  <a:lnTo>
                    <a:pt x="938213" y="881063"/>
                  </a:lnTo>
                  <a:lnTo>
                    <a:pt x="719138" y="938213"/>
                  </a:lnTo>
                  <a:lnTo>
                    <a:pt x="552450" y="1004888"/>
                  </a:lnTo>
                  <a:lnTo>
                    <a:pt x="371475" y="1095375"/>
                  </a:lnTo>
                  <a:lnTo>
                    <a:pt x="238125" y="1185863"/>
                  </a:lnTo>
                  <a:lnTo>
                    <a:pt x="209550" y="1223963"/>
                  </a:lnTo>
                  <a:lnTo>
                    <a:pt x="214313" y="1304925"/>
                  </a:lnTo>
                  <a:lnTo>
                    <a:pt x="252413" y="1309688"/>
                  </a:lnTo>
                  <a:lnTo>
                    <a:pt x="247650" y="1395413"/>
                  </a:lnTo>
                  <a:lnTo>
                    <a:pt x="285750" y="1481138"/>
                  </a:lnTo>
                  <a:lnTo>
                    <a:pt x="376238" y="1476375"/>
                  </a:lnTo>
                  <a:lnTo>
                    <a:pt x="585788" y="1395413"/>
                  </a:lnTo>
                  <a:lnTo>
                    <a:pt x="681038" y="1314450"/>
                  </a:lnTo>
                  <a:lnTo>
                    <a:pt x="766763" y="1247775"/>
                  </a:lnTo>
                  <a:lnTo>
                    <a:pt x="838200" y="1195388"/>
                  </a:lnTo>
                  <a:lnTo>
                    <a:pt x="871538" y="1214438"/>
                  </a:lnTo>
                  <a:lnTo>
                    <a:pt x="871538" y="1214438"/>
                  </a:lnTo>
                  <a:lnTo>
                    <a:pt x="819150" y="1314450"/>
                  </a:lnTo>
                  <a:lnTo>
                    <a:pt x="871538" y="1385888"/>
                  </a:lnTo>
                  <a:lnTo>
                    <a:pt x="895350" y="1509713"/>
                  </a:lnTo>
                  <a:lnTo>
                    <a:pt x="847725" y="1547813"/>
                  </a:lnTo>
                  <a:lnTo>
                    <a:pt x="719138" y="1514475"/>
                  </a:lnTo>
                  <a:lnTo>
                    <a:pt x="614363" y="1504950"/>
                  </a:lnTo>
                  <a:lnTo>
                    <a:pt x="461963" y="1533525"/>
                  </a:lnTo>
                  <a:lnTo>
                    <a:pt x="366713" y="1552575"/>
                  </a:lnTo>
                  <a:lnTo>
                    <a:pt x="271463" y="1552575"/>
                  </a:lnTo>
                  <a:lnTo>
                    <a:pt x="176213" y="1524000"/>
                  </a:lnTo>
                  <a:lnTo>
                    <a:pt x="114300" y="1519238"/>
                  </a:lnTo>
                  <a:lnTo>
                    <a:pt x="28575" y="1600200"/>
                  </a:lnTo>
                  <a:lnTo>
                    <a:pt x="14288" y="1685925"/>
                  </a:lnTo>
                  <a:lnTo>
                    <a:pt x="0" y="1800225"/>
                  </a:lnTo>
                  <a:lnTo>
                    <a:pt x="38100" y="1828800"/>
                  </a:lnTo>
                  <a:lnTo>
                    <a:pt x="223838" y="1838325"/>
                  </a:lnTo>
                  <a:lnTo>
                    <a:pt x="395288" y="1905000"/>
                  </a:lnTo>
                  <a:lnTo>
                    <a:pt x="385763" y="1985963"/>
                  </a:lnTo>
                  <a:lnTo>
                    <a:pt x="295275" y="2062163"/>
                  </a:lnTo>
                  <a:lnTo>
                    <a:pt x="233363" y="2152650"/>
                  </a:lnTo>
                  <a:lnTo>
                    <a:pt x="228600" y="2195513"/>
                  </a:lnTo>
                  <a:lnTo>
                    <a:pt x="381000" y="2171700"/>
                  </a:lnTo>
                  <a:lnTo>
                    <a:pt x="533400" y="2157413"/>
                  </a:lnTo>
                  <a:lnTo>
                    <a:pt x="623888" y="2176463"/>
                  </a:lnTo>
                  <a:lnTo>
                    <a:pt x="690563" y="2138363"/>
                  </a:lnTo>
                  <a:lnTo>
                    <a:pt x="742950" y="2209800"/>
                  </a:lnTo>
                  <a:lnTo>
                    <a:pt x="790575" y="2209800"/>
                  </a:lnTo>
                  <a:lnTo>
                    <a:pt x="838200" y="2209800"/>
                  </a:lnTo>
                  <a:lnTo>
                    <a:pt x="909638" y="2128838"/>
                  </a:lnTo>
                  <a:lnTo>
                    <a:pt x="862013" y="2043113"/>
                  </a:lnTo>
                  <a:lnTo>
                    <a:pt x="904875" y="1971675"/>
                  </a:lnTo>
                  <a:lnTo>
                    <a:pt x="971550" y="1952625"/>
                  </a:lnTo>
                  <a:lnTo>
                    <a:pt x="1071563" y="2038350"/>
                  </a:lnTo>
                  <a:lnTo>
                    <a:pt x="1176338" y="2090738"/>
                  </a:lnTo>
                  <a:lnTo>
                    <a:pt x="1276350" y="2052638"/>
                  </a:lnTo>
                  <a:lnTo>
                    <a:pt x="1243013" y="1976438"/>
                  </a:lnTo>
                  <a:lnTo>
                    <a:pt x="1214438" y="1914525"/>
                  </a:lnTo>
                  <a:lnTo>
                    <a:pt x="1247775" y="1866900"/>
                  </a:lnTo>
                  <a:lnTo>
                    <a:pt x="1371600" y="1857375"/>
                  </a:lnTo>
                  <a:lnTo>
                    <a:pt x="1476375" y="1900238"/>
                  </a:lnTo>
                  <a:lnTo>
                    <a:pt x="1524000" y="1995488"/>
                  </a:lnTo>
                  <a:lnTo>
                    <a:pt x="1481138" y="2081213"/>
                  </a:lnTo>
                  <a:lnTo>
                    <a:pt x="1490663" y="2152650"/>
                  </a:lnTo>
                  <a:lnTo>
                    <a:pt x="1557338" y="2247900"/>
                  </a:lnTo>
                  <a:lnTo>
                    <a:pt x="1619250" y="2305050"/>
                  </a:lnTo>
                  <a:lnTo>
                    <a:pt x="1690688" y="2305050"/>
                  </a:lnTo>
                  <a:lnTo>
                    <a:pt x="1781175" y="2200275"/>
                  </a:lnTo>
                  <a:lnTo>
                    <a:pt x="1895475" y="2143125"/>
                  </a:lnTo>
                  <a:lnTo>
                    <a:pt x="2043113" y="2028825"/>
                  </a:lnTo>
                  <a:lnTo>
                    <a:pt x="2105025" y="1947863"/>
                  </a:lnTo>
                  <a:lnTo>
                    <a:pt x="2109788" y="1876425"/>
                  </a:lnTo>
                  <a:lnTo>
                    <a:pt x="2071688" y="1866900"/>
                  </a:lnTo>
                  <a:lnTo>
                    <a:pt x="1985963" y="1866900"/>
                  </a:lnTo>
                  <a:lnTo>
                    <a:pt x="1871663" y="1919288"/>
                  </a:lnTo>
                  <a:lnTo>
                    <a:pt x="1752600" y="1990725"/>
                  </a:lnTo>
                  <a:lnTo>
                    <a:pt x="1681163" y="2066925"/>
                  </a:lnTo>
                  <a:lnTo>
                    <a:pt x="1609725" y="2085975"/>
                  </a:lnTo>
                  <a:lnTo>
                    <a:pt x="1595438" y="2028825"/>
                  </a:lnTo>
                  <a:lnTo>
                    <a:pt x="1638300" y="1928813"/>
                  </a:lnTo>
                  <a:lnTo>
                    <a:pt x="1657350" y="1819275"/>
                  </a:lnTo>
                  <a:lnTo>
                    <a:pt x="1600200" y="1690688"/>
                  </a:lnTo>
                  <a:lnTo>
                    <a:pt x="1538288" y="1557338"/>
                  </a:lnTo>
                  <a:lnTo>
                    <a:pt x="1509713" y="1490663"/>
                  </a:lnTo>
                  <a:lnTo>
                    <a:pt x="1562100" y="1457325"/>
                  </a:lnTo>
                  <a:lnTo>
                    <a:pt x="1719263" y="1438275"/>
                  </a:lnTo>
                  <a:lnTo>
                    <a:pt x="1814513" y="1466850"/>
                  </a:lnTo>
                  <a:lnTo>
                    <a:pt x="1981200" y="1423988"/>
                  </a:lnTo>
                  <a:lnTo>
                    <a:pt x="2185988" y="1395413"/>
                  </a:lnTo>
                  <a:lnTo>
                    <a:pt x="2347913" y="1404938"/>
                  </a:lnTo>
                  <a:lnTo>
                    <a:pt x="2471738" y="1414463"/>
                  </a:lnTo>
                  <a:lnTo>
                    <a:pt x="2657475" y="1328738"/>
                  </a:lnTo>
                  <a:lnTo>
                    <a:pt x="2852738" y="1166813"/>
                  </a:lnTo>
                  <a:lnTo>
                    <a:pt x="2909888" y="1128713"/>
                  </a:lnTo>
                  <a:lnTo>
                    <a:pt x="3043238" y="1076325"/>
                  </a:lnTo>
                  <a:lnTo>
                    <a:pt x="3195638" y="971550"/>
                  </a:lnTo>
                  <a:lnTo>
                    <a:pt x="3390900" y="919163"/>
                  </a:lnTo>
                  <a:lnTo>
                    <a:pt x="3581400" y="842963"/>
                  </a:lnTo>
                  <a:lnTo>
                    <a:pt x="3767138" y="747713"/>
                  </a:lnTo>
                  <a:lnTo>
                    <a:pt x="3933825" y="690563"/>
                  </a:lnTo>
                  <a:lnTo>
                    <a:pt x="4176713" y="609600"/>
                  </a:lnTo>
                  <a:lnTo>
                    <a:pt x="4410075" y="619125"/>
                  </a:lnTo>
                  <a:lnTo>
                    <a:pt x="4491038" y="661988"/>
                  </a:lnTo>
                  <a:lnTo>
                    <a:pt x="4500563" y="747713"/>
                  </a:lnTo>
                  <a:lnTo>
                    <a:pt x="4595813" y="795338"/>
                  </a:lnTo>
                  <a:lnTo>
                    <a:pt x="4752975" y="795338"/>
                  </a:lnTo>
                  <a:lnTo>
                    <a:pt x="4872038" y="771525"/>
                  </a:lnTo>
                  <a:lnTo>
                    <a:pt x="4924425" y="695325"/>
                  </a:lnTo>
                  <a:lnTo>
                    <a:pt x="4905375" y="590550"/>
                  </a:lnTo>
                  <a:lnTo>
                    <a:pt x="4838700" y="519113"/>
                  </a:lnTo>
                  <a:lnTo>
                    <a:pt x="4719638" y="509588"/>
                  </a:lnTo>
                  <a:lnTo>
                    <a:pt x="4648200" y="485775"/>
                  </a:lnTo>
                  <a:lnTo>
                    <a:pt x="4648200" y="400050"/>
                  </a:lnTo>
                  <a:lnTo>
                    <a:pt x="4657725" y="323850"/>
                  </a:lnTo>
                  <a:lnTo>
                    <a:pt x="4605338" y="223838"/>
                  </a:lnTo>
                  <a:lnTo>
                    <a:pt x="4548188" y="157163"/>
                  </a:lnTo>
                  <a:lnTo>
                    <a:pt x="4495800" y="104775"/>
                  </a:lnTo>
                  <a:lnTo>
                    <a:pt x="4410075" y="142875"/>
                  </a:lnTo>
                  <a:lnTo>
                    <a:pt x="4333875" y="157163"/>
                  </a:lnTo>
                  <a:lnTo>
                    <a:pt x="4391025" y="0"/>
                  </a:lnTo>
                </a:path>
              </a:pathLst>
            </a:custGeom>
            <a:noFill/>
            <a:ln w="9525">
              <a:solidFill>
                <a:srgbClr val="66FF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800">
                <a:solidFill>
                  <a:srgbClr val="66FFFF"/>
                </a:solidFill>
              </a:endParaRPr>
            </a:p>
          </p:txBody>
        </p:sp>
        <p:sp>
          <p:nvSpPr>
            <p:cNvPr id="47" name="Freeform 46"/>
            <p:cNvSpPr/>
            <p:nvPr/>
          </p:nvSpPr>
          <p:spPr>
            <a:xfrm>
              <a:off x="952500" y="2395538"/>
              <a:ext cx="3695700" cy="1457325"/>
            </a:xfrm>
            <a:custGeom>
              <a:avLst/>
              <a:gdLst>
                <a:gd name="connsiteX0" fmla="*/ 2724150 w 3695700"/>
                <a:gd name="connsiteY0" fmla="*/ 152400 h 1457325"/>
                <a:gd name="connsiteX1" fmla="*/ 2552700 w 3695700"/>
                <a:gd name="connsiteY1" fmla="*/ 252412 h 1457325"/>
                <a:gd name="connsiteX2" fmla="*/ 2447925 w 3695700"/>
                <a:gd name="connsiteY2" fmla="*/ 309562 h 1457325"/>
                <a:gd name="connsiteX3" fmla="*/ 2433638 w 3695700"/>
                <a:gd name="connsiteY3" fmla="*/ 352425 h 1457325"/>
                <a:gd name="connsiteX4" fmla="*/ 2457450 w 3695700"/>
                <a:gd name="connsiteY4" fmla="*/ 395287 h 1457325"/>
                <a:gd name="connsiteX5" fmla="*/ 2595563 w 3695700"/>
                <a:gd name="connsiteY5" fmla="*/ 371475 h 1457325"/>
                <a:gd name="connsiteX6" fmla="*/ 2695575 w 3695700"/>
                <a:gd name="connsiteY6" fmla="*/ 333375 h 1457325"/>
                <a:gd name="connsiteX7" fmla="*/ 2752725 w 3695700"/>
                <a:gd name="connsiteY7" fmla="*/ 342900 h 1457325"/>
                <a:gd name="connsiteX8" fmla="*/ 2724150 w 3695700"/>
                <a:gd name="connsiteY8" fmla="*/ 385762 h 1457325"/>
                <a:gd name="connsiteX9" fmla="*/ 2657475 w 3695700"/>
                <a:gd name="connsiteY9" fmla="*/ 404812 h 1457325"/>
                <a:gd name="connsiteX10" fmla="*/ 2562225 w 3695700"/>
                <a:gd name="connsiteY10" fmla="*/ 404812 h 1457325"/>
                <a:gd name="connsiteX11" fmla="*/ 2428875 w 3695700"/>
                <a:gd name="connsiteY11" fmla="*/ 433387 h 1457325"/>
                <a:gd name="connsiteX12" fmla="*/ 2362200 w 3695700"/>
                <a:gd name="connsiteY12" fmla="*/ 500062 h 1457325"/>
                <a:gd name="connsiteX13" fmla="*/ 2333625 w 3695700"/>
                <a:gd name="connsiteY13" fmla="*/ 547687 h 1457325"/>
                <a:gd name="connsiteX14" fmla="*/ 2271713 w 3695700"/>
                <a:gd name="connsiteY14" fmla="*/ 514350 h 1457325"/>
                <a:gd name="connsiteX15" fmla="*/ 2214563 w 3695700"/>
                <a:gd name="connsiteY15" fmla="*/ 433387 h 1457325"/>
                <a:gd name="connsiteX16" fmla="*/ 2166938 w 3695700"/>
                <a:gd name="connsiteY16" fmla="*/ 371475 h 1457325"/>
                <a:gd name="connsiteX17" fmla="*/ 2133600 w 3695700"/>
                <a:gd name="connsiteY17" fmla="*/ 352425 h 1457325"/>
                <a:gd name="connsiteX18" fmla="*/ 2071688 w 3695700"/>
                <a:gd name="connsiteY18" fmla="*/ 376237 h 1457325"/>
                <a:gd name="connsiteX19" fmla="*/ 1971675 w 3695700"/>
                <a:gd name="connsiteY19" fmla="*/ 385762 h 1457325"/>
                <a:gd name="connsiteX20" fmla="*/ 1914525 w 3695700"/>
                <a:gd name="connsiteY20" fmla="*/ 395287 h 1457325"/>
                <a:gd name="connsiteX21" fmla="*/ 1928813 w 3695700"/>
                <a:gd name="connsiteY21" fmla="*/ 423862 h 1457325"/>
                <a:gd name="connsiteX22" fmla="*/ 1976438 w 3695700"/>
                <a:gd name="connsiteY22" fmla="*/ 428625 h 1457325"/>
                <a:gd name="connsiteX23" fmla="*/ 2038350 w 3695700"/>
                <a:gd name="connsiteY23" fmla="*/ 447675 h 1457325"/>
                <a:gd name="connsiteX24" fmla="*/ 1995488 w 3695700"/>
                <a:gd name="connsiteY24" fmla="*/ 476250 h 1457325"/>
                <a:gd name="connsiteX25" fmla="*/ 1900238 w 3695700"/>
                <a:gd name="connsiteY25" fmla="*/ 471487 h 1457325"/>
                <a:gd name="connsiteX26" fmla="*/ 1824038 w 3695700"/>
                <a:gd name="connsiteY26" fmla="*/ 466725 h 1457325"/>
                <a:gd name="connsiteX27" fmla="*/ 1676400 w 3695700"/>
                <a:gd name="connsiteY27" fmla="*/ 542925 h 1457325"/>
                <a:gd name="connsiteX28" fmla="*/ 1557338 w 3695700"/>
                <a:gd name="connsiteY28" fmla="*/ 623887 h 1457325"/>
                <a:gd name="connsiteX29" fmla="*/ 1381125 w 3695700"/>
                <a:gd name="connsiteY29" fmla="*/ 723900 h 1457325"/>
                <a:gd name="connsiteX30" fmla="*/ 1290638 w 3695700"/>
                <a:gd name="connsiteY30" fmla="*/ 800100 h 1457325"/>
                <a:gd name="connsiteX31" fmla="*/ 1266825 w 3695700"/>
                <a:gd name="connsiteY31" fmla="*/ 842962 h 1457325"/>
                <a:gd name="connsiteX32" fmla="*/ 1295400 w 3695700"/>
                <a:gd name="connsiteY32" fmla="*/ 890587 h 1457325"/>
                <a:gd name="connsiteX33" fmla="*/ 1428750 w 3695700"/>
                <a:gd name="connsiteY33" fmla="*/ 871537 h 1457325"/>
                <a:gd name="connsiteX34" fmla="*/ 1543050 w 3695700"/>
                <a:gd name="connsiteY34" fmla="*/ 862012 h 1457325"/>
                <a:gd name="connsiteX35" fmla="*/ 1500188 w 3695700"/>
                <a:gd name="connsiteY35" fmla="*/ 904875 h 1457325"/>
                <a:gd name="connsiteX36" fmla="*/ 1376363 w 3695700"/>
                <a:gd name="connsiteY36" fmla="*/ 942975 h 1457325"/>
                <a:gd name="connsiteX37" fmla="*/ 1262063 w 3695700"/>
                <a:gd name="connsiteY37" fmla="*/ 985837 h 1457325"/>
                <a:gd name="connsiteX38" fmla="*/ 1185863 w 3695700"/>
                <a:gd name="connsiteY38" fmla="*/ 990600 h 1457325"/>
                <a:gd name="connsiteX39" fmla="*/ 1133475 w 3695700"/>
                <a:gd name="connsiteY39" fmla="*/ 962025 h 1457325"/>
                <a:gd name="connsiteX40" fmla="*/ 1100138 w 3695700"/>
                <a:gd name="connsiteY40" fmla="*/ 923925 h 1457325"/>
                <a:gd name="connsiteX41" fmla="*/ 1019175 w 3695700"/>
                <a:gd name="connsiteY41" fmla="*/ 962025 h 1457325"/>
                <a:gd name="connsiteX42" fmla="*/ 919163 w 3695700"/>
                <a:gd name="connsiteY42" fmla="*/ 1000125 h 1457325"/>
                <a:gd name="connsiteX43" fmla="*/ 866775 w 3695700"/>
                <a:gd name="connsiteY43" fmla="*/ 1033462 h 1457325"/>
                <a:gd name="connsiteX44" fmla="*/ 790575 w 3695700"/>
                <a:gd name="connsiteY44" fmla="*/ 1062037 h 1457325"/>
                <a:gd name="connsiteX45" fmla="*/ 714375 w 3695700"/>
                <a:gd name="connsiteY45" fmla="*/ 1123950 h 1457325"/>
                <a:gd name="connsiteX46" fmla="*/ 642938 w 3695700"/>
                <a:gd name="connsiteY46" fmla="*/ 1162050 h 1457325"/>
                <a:gd name="connsiteX47" fmla="*/ 590550 w 3695700"/>
                <a:gd name="connsiteY47" fmla="*/ 1147762 h 1457325"/>
                <a:gd name="connsiteX48" fmla="*/ 533400 w 3695700"/>
                <a:gd name="connsiteY48" fmla="*/ 1100137 h 1457325"/>
                <a:gd name="connsiteX49" fmla="*/ 466725 w 3695700"/>
                <a:gd name="connsiteY49" fmla="*/ 1000125 h 1457325"/>
                <a:gd name="connsiteX50" fmla="*/ 395288 w 3695700"/>
                <a:gd name="connsiteY50" fmla="*/ 971550 h 1457325"/>
                <a:gd name="connsiteX51" fmla="*/ 304800 w 3695700"/>
                <a:gd name="connsiteY51" fmla="*/ 1009650 h 1457325"/>
                <a:gd name="connsiteX52" fmla="*/ 190500 w 3695700"/>
                <a:gd name="connsiteY52" fmla="*/ 1052512 h 1457325"/>
                <a:gd name="connsiteX53" fmla="*/ 152400 w 3695700"/>
                <a:gd name="connsiteY53" fmla="*/ 1095375 h 1457325"/>
                <a:gd name="connsiteX54" fmla="*/ 247650 w 3695700"/>
                <a:gd name="connsiteY54" fmla="*/ 1104900 h 1457325"/>
                <a:gd name="connsiteX55" fmla="*/ 381000 w 3695700"/>
                <a:gd name="connsiteY55" fmla="*/ 1081087 h 1457325"/>
                <a:gd name="connsiteX56" fmla="*/ 404813 w 3695700"/>
                <a:gd name="connsiteY56" fmla="*/ 1143000 h 1457325"/>
                <a:gd name="connsiteX57" fmla="*/ 333375 w 3695700"/>
                <a:gd name="connsiteY57" fmla="*/ 1204912 h 1457325"/>
                <a:gd name="connsiteX58" fmla="*/ 228600 w 3695700"/>
                <a:gd name="connsiteY58" fmla="*/ 1209675 h 1457325"/>
                <a:gd name="connsiteX59" fmla="*/ 176213 w 3695700"/>
                <a:gd name="connsiteY59" fmla="*/ 1200150 h 1457325"/>
                <a:gd name="connsiteX60" fmla="*/ 133350 w 3695700"/>
                <a:gd name="connsiteY60" fmla="*/ 1195387 h 1457325"/>
                <a:gd name="connsiteX61" fmla="*/ 52388 w 3695700"/>
                <a:gd name="connsiteY61" fmla="*/ 1176337 h 1457325"/>
                <a:gd name="connsiteX62" fmla="*/ 33338 w 3695700"/>
                <a:gd name="connsiteY62" fmla="*/ 1204912 h 1457325"/>
                <a:gd name="connsiteX63" fmla="*/ 0 w 3695700"/>
                <a:gd name="connsiteY63" fmla="*/ 1276350 h 1457325"/>
                <a:gd name="connsiteX64" fmla="*/ 0 w 3695700"/>
                <a:gd name="connsiteY64" fmla="*/ 1276350 h 1457325"/>
                <a:gd name="connsiteX65" fmla="*/ 38100 w 3695700"/>
                <a:gd name="connsiteY65" fmla="*/ 1319212 h 1457325"/>
                <a:gd name="connsiteX66" fmla="*/ 114300 w 3695700"/>
                <a:gd name="connsiteY66" fmla="*/ 1300162 h 1457325"/>
                <a:gd name="connsiteX67" fmla="*/ 128588 w 3695700"/>
                <a:gd name="connsiteY67" fmla="*/ 1390650 h 1457325"/>
                <a:gd name="connsiteX68" fmla="*/ 133350 w 3695700"/>
                <a:gd name="connsiteY68" fmla="*/ 1452562 h 1457325"/>
                <a:gd name="connsiteX69" fmla="*/ 185738 w 3695700"/>
                <a:gd name="connsiteY69" fmla="*/ 1433512 h 1457325"/>
                <a:gd name="connsiteX70" fmla="*/ 285750 w 3695700"/>
                <a:gd name="connsiteY70" fmla="*/ 1366837 h 1457325"/>
                <a:gd name="connsiteX71" fmla="*/ 366713 w 3695700"/>
                <a:gd name="connsiteY71" fmla="*/ 1338262 h 1457325"/>
                <a:gd name="connsiteX72" fmla="*/ 447675 w 3695700"/>
                <a:gd name="connsiteY72" fmla="*/ 1338262 h 1457325"/>
                <a:gd name="connsiteX73" fmla="*/ 509588 w 3695700"/>
                <a:gd name="connsiteY73" fmla="*/ 1366837 h 1457325"/>
                <a:gd name="connsiteX74" fmla="*/ 509588 w 3695700"/>
                <a:gd name="connsiteY74" fmla="*/ 1414462 h 1457325"/>
                <a:gd name="connsiteX75" fmla="*/ 509588 w 3695700"/>
                <a:gd name="connsiteY75" fmla="*/ 1414462 h 1457325"/>
                <a:gd name="connsiteX76" fmla="*/ 547688 w 3695700"/>
                <a:gd name="connsiteY76" fmla="*/ 1457325 h 1457325"/>
                <a:gd name="connsiteX77" fmla="*/ 638175 w 3695700"/>
                <a:gd name="connsiteY77" fmla="*/ 1395412 h 1457325"/>
                <a:gd name="connsiteX78" fmla="*/ 733425 w 3695700"/>
                <a:gd name="connsiteY78" fmla="*/ 1362075 h 1457325"/>
                <a:gd name="connsiteX79" fmla="*/ 852488 w 3695700"/>
                <a:gd name="connsiteY79" fmla="*/ 1343025 h 1457325"/>
                <a:gd name="connsiteX80" fmla="*/ 942975 w 3695700"/>
                <a:gd name="connsiteY80" fmla="*/ 1381125 h 1457325"/>
                <a:gd name="connsiteX81" fmla="*/ 1147763 w 3695700"/>
                <a:gd name="connsiteY81" fmla="*/ 1352550 h 1457325"/>
                <a:gd name="connsiteX82" fmla="*/ 1309688 w 3695700"/>
                <a:gd name="connsiteY82" fmla="*/ 1309687 h 1457325"/>
                <a:gd name="connsiteX83" fmla="*/ 1400175 w 3695700"/>
                <a:gd name="connsiteY83" fmla="*/ 1314450 h 1457325"/>
                <a:gd name="connsiteX84" fmla="*/ 1504950 w 3695700"/>
                <a:gd name="connsiteY84" fmla="*/ 1343025 h 1457325"/>
                <a:gd name="connsiteX85" fmla="*/ 1604963 w 3695700"/>
                <a:gd name="connsiteY85" fmla="*/ 1319212 h 1457325"/>
                <a:gd name="connsiteX86" fmla="*/ 1833563 w 3695700"/>
                <a:gd name="connsiteY86" fmla="*/ 1200150 h 1457325"/>
                <a:gd name="connsiteX87" fmla="*/ 1957388 w 3695700"/>
                <a:gd name="connsiteY87" fmla="*/ 1095375 h 1457325"/>
                <a:gd name="connsiteX88" fmla="*/ 1976438 w 3695700"/>
                <a:gd name="connsiteY88" fmla="*/ 1047750 h 1457325"/>
                <a:gd name="connsiteX89" fmla="*/ 1909763 w 3695700"/>
                <a:gd name="connsiteY89" fmla="*/ 1014412 h 1457325"/>
                <a:gd name="connsiteX90" fmla="*/ 1890713 w 3695700"/>
                <a:gd name="connsiteY90" fmla="*/ 966787 h 1457325"/>
                <a:gd name="connsiteX91" fmla="*/ 1876425 w 3695700"/>
                <a:gd name="connsiteY91" fmla="*/ 923925 h 1457325"/>
                <a:gd name="connsiteX92" fmla="*/ 1909763 w 3695700"/>
                <a:gd name="connsiteY92" fmla="*/ 923925 h 1457325"/>
                <a:gd name="connsiteX93" fmla="*/ 1933575 w 3695700"/>
                <a:gd name="connsiteY93" fmla="*/ 985837 h 1457325"/>
                <a:gd name="connsiteX94" fmla="*/ 1981200 w 3695700"/>
                <a:gd name="connsiteY94" fmla="*/ 1019175 h 1457325"/>
                <a:gd name="connsiteX95" fmla="*/ 2062163 w 3695700"/>
                <a:gd name="connsiteY95" fmla="*/ 1038225 h 1457325"/>
                <a:gd name="connsiteX96" fmla="*/ 2205038 w 3695700"/>
                <a:gd name="connsiteY96" fmla="*/ 976312 h 1457325"/>
                <a:gd name="connsiteX97" fmla="*/ 2390775 w 3695700"/>
                <a:gd name="connsiteY97" fmla="*/ 871537 h 1457325"/>
                <a:gd name="connsiteX98" fmla="*/ 2609850 w 3695700"/>
                <a:gd name="connsiteY98" fmla="*/ 804862 h 1457325"/>
                <a:gd name="connsiteX99" fmla="*/ 2743200 w 3695700"/>
                <a:gd name="connsiteY99" fmla="*/ 728662 h 1457325"/>
                <a:gd name="connsiteX100" fmla="*/ 2971800 w 3695700"/>
                <a:gd name="connsiteY100" fmla="*/ 600075 h 1457325"/>
                <a:gd name="connsiteX101" fmla="*/ 3076575 w 3695700"/>
                <a:gd name="connsiteY101" fmla="*/ 519112 h 1457325"/>
                <a:gd name="connsiteX102" fmla="*/ 3109913 w 3695700"/>
                <a:gd name="connsiteY102" fmla="*/ 519112 h 1457325"/>
                <a:gd name="connsiteX103" fmla="*/ 3205163 w 3695700"/>
                <a:gd name="connsiteY103" fmla="*/ 552450 h 1457325"/>
                <a:gd name="connsiteX104" fmla="*/ 3438525 w 3695700"/>
                <a:gd name="connsiteY104" fmla="*/ 542925 h 1457325"/>
                <a:gd name="connsiteX105" fmla="*/ 3643313 w 3695700"/>
                <a:gd name="connsiteY105" fmla="*/ 500062 h 1457325"/>
                <a:gd name="connsiteX106" fmla="*/ 3676650 w 3695700"/>
                <a:gd name="connsiteY106" fmla="*/ 457200 h 1457325"/>
                <a:gd name="connsiteX107" fmla="*/ 3638550 w 3695700"/>
                <a:gd name="connsiteY107" fmla="*/ 385762 h 1457325"/>
                <a:gd name="connsiteX108" fmla="*/ 3686175 w 3695700"/>
                <a:gd name="connsiteY108" fmla="*/ 314325 h 1457325"/>
                <a:gd name="connsiteX109" fmla="*/ 3695700 w 3695700"/>
                <a:gd name="connsiteY109" fmla="*/ 252412 h 1457325"/>
                <a:gd name="connsiteX110" fmla="*/ 3667125 w 3695700"/>
                <a:gd name="connsiteY110" fmla="*/ 176212 h 1457325"/>
                <a:gd name="connsiteX111" fmla="*/ 3633788 w 3695700"/>
                <a:gd name="connsiteY111" fmla="*/ 123825 h 1457325"/>
                <a:gd name="connsiteX112" fmla="*/ 3595688 w 3695700"/>
                <a:gd name="connsiteY112" fmla="*/ 119062 h 1457325"/>
                <a:gd name="connsiteX113" fmla="*/ 3524250 w 3695700"/>
                <a:gd name="connsiteY113" fmla="*/ 142875 h 1457325"/>
                <a:gd name="connsiteX114" fmla="*/ 3438525 w 3695700"/>
                <a:gd name="connsiteY114" fmla="*/ 180975 h 1457325"/>
                <a:gd name="connsiteX115" fmla="*/ 3357563 w 3695700"/>
                <a:gd name="connsiteY115" fmla="*/ 195262 h 1457325"/>
                <a:gd name="connsiteX116" fmla="*/ 3305175 w 3695700"/>
                <a:gd name="connsiteY116" fmla="*/ 204787 h 1457325"/>
                <a:gd name="connsiteX117" fmla="*/ 3343275 w 3695700"/>
                <a:gd name="connsiteY117" fmla="*/ 138112 h 1457325"/>
                <a:gd name="connsiteX118" fmla="*/ 3429000 w 3695700"/>
                <a:gd name="connsiteY118" fmla="*/ 0 h 1457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Lst>
              <a:rect l="l" t="t" r="r" b="b"/>
              <a:pathLst>
                <a:path w="3695700" h="1457325">
                  <a:moveTo>
                    <a:pt x="2724150" y="152400"/>
                  </a:moveTo>
                  <a:lnTo>
                    <a:pt x="2552700" y="252412"/>
                  </a:lnTo>
                  <a:lnTo>
                    <a:pt x="2447925" y="309562"/>
                  </a:lnTo>
                  <a:lnTo>
                    <a:pt x="2433638" y="352425"/>
                  </a:lnTo>
                  <a:lnTo>
                    <a:pt x="2457450" y="395287"/>
                  </a:lnTo>
                  <a:lnTo>
                    <a:pt x="2595563" y="371475"/>
                  </a:lnTo>
                  <a:lnTo>
                    <a:pt x="2695575" y="333375"/>
                  </a:lnTo>
                  <a:lnTo>
                    <a:pt x="2752725" y="342900"/>
                  </a:lnTo>
                  <a:lnTo>
                    <a:pt x="2724150" y="385762"/>
                  </a:lnTo>
                  <a:lnTo>
                    <a:pt x="2657475" y="404812"/>
                  </a:lnTo>
                  <a:lnTo>
                    <a:pt x="2562225" y="404812"/>
                  </a:lnTo>
                  <a:lnTo>
                    <a:pt x="2428875" y="433387"/>
                  </a:lnTo>
                  <a:lnTo>
                    <a:pt x="2362200" y="500062"/>
                  </a:lnTo>
                  <a:lnTo>
                    <a:pt x="2333625" y="547687"/>
                  </a:lnTo>
                  <a:lnTo>
                    <a:pt x="2271713" y="514350"/>
                  </a:lnTo>
                  <a:lnTo>
                    <a:pt x="2214563" y="433387"/>
                  </a:lnTo>
                  <a:lnTo>
                    <a:pt x="2166938" y="371475"/>
                  </a:lnTo>
                  <a:lnTo>
                    <a:pt x="2133600" y="352425"/>
                  </a:lnTo>
                  <a:lnTo>
                    <a:pt x="2071688" y="376237"/>
                  </a:lnTo>
                  <a:lnTo>
                    <a:pt x="1971675" y="385762"/>
                  </a:lnTo>
                  <a:lnTo>
                    <a:pt x="1914525" y="395287"/>
                  </a:lnTo>
                  <a:lnTo>
                    <a:pt x="1928813" y="423862"/>
                  </a:lnTo>
                  <a:lnTo>
                    <a:pt x="1976438" y="428625"/>
                  </a:lnTo>
                  <a:lnTo>
                    <a:pt x="2038350" y="447675"/>
                  </a:lnTo>
                  <a:lnTo>
                    <a:pt x="1995488" y="476250"/>
                  </a:lnTo>
                  <a:lnTo>
                    <a:pt x="1900238" y="471487"/>
                  </a:lnTo>
                  <a:lnTo>
                    <a:pt x="1824038" y="466725"/>
                  </a:lnTo>
                  <a:lnTo>
                    <a:pt x="1676400" y="542925"/>
                  </a:lnTo>
                  <a:lnTo>
                    <a:pt x="1557338" y="623887"/>
                  </a:lnTo>
                  <a:lnTo>
                    <a:pt x="1381125" y="723900"/>
                  </a:lnTo>
                  <a:lnTo>
                    <a:pt x="1290638" y="800100"/>
                  </a:lnTo>
                  <a:lnTo>
                    <a:pt x="1266825" y="842962"/>
                  </a:lnTo>
                  <a:lnTo>
                    <a:pt x="1295400" y="890587"/>
                  </a:lnTo>
                  <a:lnTo>
                    <a:pt x="1428750" y="871537"/>
                  </a:lnTo>
                  <a:lnTo>
                    <a:pt x="1543050" y="862012"/>
                  </a:lnTo>
                  <a:lnTo>
                    <a:pt x="1500188" y="904875"/>
                  </a:lnTo>
                  <a:lnTo>
                    <a:pt x="1376363" y="942975"/>
                  </a:lnTo>
                  <a:lnTo>
                    <a:pt x="1262063" y="985837"/>
                  </a:lnTo>
                  <a:lnTo>
                    <a:pt x="1185863" y="990600"/>
                  </a:lnTo>
                  <a:lnTo>
                    <a:pt x="1133475" y="962025"/>
                  </a:lnTo>
                  <a:lnTo>
                    <a:pt x="1100138" y="923925"/>
                  </a:lnTo>
                  <a:lnTo>
                    <a:pt x="1019175" y="962025"/>
                  </a:lnTo>
                  <a:lnTo>
                    <a:pt x="919163" y="1000125"/>
                  </a:lnTo>
                  <a:lnTo>
                    <a:pt x="866775" y="1033462"/>
                  </a:lnTo>
                  <a:lnTo>
                    <a:pt x="790575" y="1062037"/>
                  </a:lnTo>
                  <a:lnTo>
                    <a:pt x="714375" y="1123950"/>
                  </a:lnTo>
                  <a:lnTo>
                    <a:pt x="642938" y="1162050"/>
                  </a:lnTo>
                  <a:lnTo>
                    <a:pt x="590550" y="1147762"/>
                  </a:lnTo>
                  <a:lnTo>
                    <a:pt x="533400" y="1100137"/>
                  </a:lnTo>
                  <a:lnTo>
                    <a:pt x="466725" y="1000125"/>
                  </a:lnTo>
                  <a:lnTo>
                    <a:pt x="395288" y="971550"/>
                  </a:lnTo>
                  <a:lnTo>
                    <a:pt x="304800" y="1009650"/>
                  </a:lnTo>
                  <a:lnTo>
                    <a:pt x="190500" y="1052512"/>
                  </a:lnTo>
                  <a:lnTo>
                    <a:pt x="152400" y="1095375"/>
                  </a:lnTo>
                  <a:lnTo>
                    <a:pt x="247650" y="1104900"/>
                  </a:lnTo>
                  <a:lnTo>
                    <a:pt x="381000" y="1081087"/>
                  </a:lnTo>
                  <a:lnTo>
                    <a:pt x="404813" y="1143000"/>
                  </a:lnTo>
                  <a:lnTo>
                    <a:pt x="333375" y="1204912"/>
                  </a:lnTo>
                  <a:lnTo>
                    <a:pt x="228600" y="1209675"/>
                  </a:lnTo>
                  <a:lnTo>
                    <a:pt x="176213" y="1200150"/>
                  </a:lnTo>
                  <a:lnTo>
                    <a:pt x="133350" y="1195387"/>
                  </a:lnTo>
                  <a:lnTo>
                    <a:pt x="52388" y="1176337"/>
                  </a:lnTo>
                  <a:lnTo>
                    <a:pt x="33338" y="1204912"/>
                  </a:lnTo>
                  <a:lnTo>
                    <a:pt x="0" y="1276350"/>
                  </a:lnTo>
                  <a:lnTo>
                    <a:pt x="0" y="1276350"/>
                  </a:lnTo>
                  <a:lnTo>
                    <a:pt x="38100" y="1319212"/>
                  </a:lnTo>
                  <a:lnTo>
                    <a:pt x="114300" y="1300162"/>
                  </a:lnTo>
                  <a:lnTo>
                    <a:pt x="128588" y="1390650"/>
                  </a:lnTo>
                  <a:lnTo>
                    <a:pt x="133350" y="1452562"/>
                  </a:lnTo>
                  <a:lnTo>
                    <a:pt x="185738" y="1433512"/>
                  </a:lnTo>
                  <a:lnTo>
                    <a:pt x="285750" y="1366837"/>
                  </a:lnTo>
                  <a:lnTo>
                    <a:pt x="366713" y="1338262"/>
                  </a:lnTo>
                  <a:lnTo>
                    <a:pt x="447675" y="1338262"/>
                  </a:lnTo>
                  <a:lnTo>
                    <a:pt x="509588" y="1366837"/>
                  </a:lnTo>
                  <a:lnTo>
                    <a:pt x="509588" y="1414462"/>
                  </a:lnTo>
                  <a:lnTo>
                    <a:pt x="509588" y="1414462"/>
                  </a:lnTo>
                  <a:lnTo>
                    <a:pt x="547688" y="1457325"/>
                  </a:lnTo>
                  <a:lnTo>
                    <a:pt x="638175" y="1395412"/>
                  </a:lnTo>
                  <a:lnTo>
                    <a:pt x="733425" y="1362075"/>
                  </a:lnTo>
                  <a:lnTo>
                    <a:pt x="852488" y="1343025"/>
                  </a:lnTo>
                  <a:lnTo>
                    <a:pt x="942975" y="1381125"/>
                  </a:lnTo>
                  <a:lnTo>
                    <a:pt x="1147763" y="1352550"/>
                  </a:lnTo>
                  <a:lnTo>
                    <a:pt x="1309688" y="1309687"/>
                  </a:lnTo>
                  <a:lnTo>
                    <a:pt x="1400175" y="1314450"/>
                  </a:lnTo>
                  <a:lnTo>
                    <a:pt x="1504950" y="1343025"/>
                  </a:lnTo>
                  <a:lnTo>
                    <a:pt x="1604963" y="1319212"/>
                  </a:lnTo>
                  <a:lnTo>
                    <a:pt x="1833563" y="1200150"/>
                  </a:lnTo>
                  <a:lnTo>
                    <a:pt x="1957388" y="1095375"/>
                  </a:lnTo>
                  <a:lnTo>
                    <a:pt x="1976438" y="1047750"/>
                  </a:lnTo>
                  <a:lnTo>
                    <a:pt x="1909763" y="1014412"/>
                  </a:lnTo>
                  <a:lnTo>
                    <a:pt x="1890713" y="966787"/>
                  </a:lnTo>
                  <a:lnTo>
                    <a:pt x="1876425" y="923925"/>
                  </a:lnTo>
                  <a:lnTo>
                    <a:pt x="1909763" y="923925"/>
                  </a:lnTo>
                  <a:lnTo>
                    <a:pt x="1933575" y="985837"/>
                  </a:lnTo>
                  <a:lnTo>
                    <a:pt x="1981200" y="1019175"/>
                  </a:lnTo>
                  <a:lnTo>
                    <a:pt x="2062163" y="1038225"/>
                  </a:lnTo>
                  <a:lnTo>
                    <a:pt x="2205038" y="976312"/>
                  </a:lnTo>
                  <a:lnTo>
                    <a:pt x="2390775" y="871537"/>
                  </a:lnTo>
                  <a:lnTo>
                    <a:pt x="2609850" y="804862"/>
                  </a:lnTo>
                  <a:lnTo>
                    <a:pt x="2743200" y="728662"/>
                  </a:lnTo>
                  <a:lnTo>
                    <a:pt x="2971800" y="600075"/>
                  </a:lnTo>
                  <a:lnTo>
                    <a:pt x="3076575" y="519112"/>
                  </a:lnTo>
                  <a:lnTo>
                    <a:pt x="3109913" y="519112"/>
                  </a:lnTo>
                  <a:lnTo>
                    <a:pt x="3205163" y="552450"/>
                  </a:lnTo>
                  <a:lnTo>
                    <a:pt x="3438525" y="542925"/>
                  </a:lnTo>
                  <a:lnTo>
                    <a:pt x="3643313" y="500062"/>
                  </a:lnTo>
                  <a:lnTo>
                    <a:pt x="3676650" y="457200"/>
                  </a:lnTo>
                  <a:lnTo>
                    <a:pt x="3638550" y="385762"/>
                  </a:lnTo>
                  <a:lnTo>
                    <a:pt x="3686175" y="314325"/>
                  </a:lnTo>
                  <a:lnTo>
                    <a:pt x="3695700" y="252412"/>
                  </a:lnTo>
                  <a:lnTo>
                    <a:pt x="3667125" y="176212"/>
                  </a:lnTo>
                  <a:lnTo>
                    <a:pt x="3633788" y="123825"/>
                  </a:lnTo>
                  <a:lnTo>
                    <a:pt x="3595688" y="119062"/>
                  </a:lnTo>
                  <a:lnTo>
                    <a:pt x="3524250" y="142875"/>
                  </a:lnTo>
                  <a:lnTo>
                    <a:pt x="3438525" y="180975"/>
                  </a:lnTo>
                  <a:lnTo>
                    <a:pt x="3357563" y="195262"/>
                  </a:lnTo>
                  <a:lnTo>
                    <a:pt x="3305175" y="204787"/>
                  </a:lnTo>
                  <a:lnTo>
                    <a:pt x="3343275" y="138112"/>
                  </a:lnTo>
                  <a:lnTo>
                    <a:pt x="3429000" y="0"/>
                  </a:lnTo>
                </a:path>
              </a:pathLst>
            </a:custGeom>
            <a:noFill/>
            <a:ln w="9525">
              <a:solidFill>
                <a:srgbClr val="66FF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800">
                <a:solidFill>
                  <a:srgbClr val="66FFFF"/>
                </a:solidFill>
              </a:endParaRPr>
            </a:p>
          </p:txBody>
        </p:sp>
        <p:sp>
          <p:nvSpPr>
            <p:cNvPr id="48" name="Freeform 47"/>
            <p:cNvSpPr/>
            <p:nvPr/>
          </p:nvSpPr>
          <p:spPr>
            <a:xfrm>
              <a:off x="1423988" y="2490788"/>
              <a:ext cx="3100387" cy="1228725"/>
            </a:xfrm>
            <a:custGeom>
              <a:avLst/>
              <a:gdLst>
                <a:gd name="connsiteX0" fmla="*/ 2619375 w 3100387"/>
                <a:gd name="connsiteY0" fmla="*/ 0 h 1228725"/>
                <a:gd name="connsiteX1" fmla="*/ 2538412 w 3100387"/>
                <a:gd name="connsiteY1" fmla="*/ 4762 h 1228725"/>
                <a:gd name="connsiteX2" fmla="*/ 2443162 w 3100387"/>
                <a:gd name="connsiteY2" fmla="*/ 85725 h 1228725"/>
                <a:gd name="connsiteX3" fmla="*/ 2362200 w 3100387"/>
                <a:gd name="connsiteY3" fmla="*/ 133350 h 1228725"/>
                <a:gd name="connsiteX4" fmla="*/ 2276475 w 3100387"/>
                <a:gd name="connsiteY4" fmla="*/ 152400 h 1228725"/>
                <a:gd name="connsiteX5" fmla="*/ 2257425 w 3100387"/>
                <a:gd name="connsiteY5" fmla="*/ 185737 h 1228725"/>
                <a:gd name="connsiteX6" fmla="*/ 2328862 w 3100387"/>
                <a:gd name="connsiteY6" fmla="*/ 214312 h 1228725"/>
                <a:gd name="connsiteX7" fmla="*/ 2414587 w 3100387"/>
                <a:gd name="connsiteY7" fmla="*/ 209550 h 1228725"/>
                <a:gd name="connsiteX8" fmla="*/ 2362200 w 3100387"/>
                <a:gd name="connsiteY8" fmla="*/ 238125 h 1228725"/>
                <a:gd name="connsiteX9" fmla="*/ 2328862 w 3100387"/>
                <a:gd name="connsiteY9" fmla="*/ 266700 h 1228725"/>
                <a:gd name="connsiteX10" fmla="*/ 2343150 w 3100387"/>
                <a:gd name="connsiteY10" fmla="*/ 314325 h 1228725"/>
                <a:gd name="connsiteX11" fmla="*/ 2271712 w 3100387"/>
                <a:gd name="connsiteY11" fmla="*/ 333375 h 1228725"/>
                <a:gd name="connsiteX12" fmla="*/ 2190750 w 3100387"/>
                <a:gd name="connsiteY12" fmla="*/ 357187 h 1228725"/>
                <a:gd name="connsiteX13" fmla="*/ 2076450 w 3100387"/>
                <a:gd name="connsiteY13" fmla="*/ 352425 h 1228725"/>
                <a:gd name="connsiteX14" fmla="*/ 1990725 w 3100387"/>
                <a:gd name="connsiteY14" fmla="*/ 371475 h 1228725"/>
                <a:gd name="connsiteX15" fmla="*/ 1957387 w 3100387"/>
                <a:gd name="connsiteY15" fmla="*/ 461962 h 1228725"/>
                <a:gd name="connsiteX16" fmla="*/ 1914525 w 3100387"/>
                <a:gd name="connsiteY16" fmla="*/ 500062 h 1228725"/>
                <a:gd name="connsiteX17" fmla="*/ 1852612 w 3100387"/>
                <a:gd name="connsiteY17" fmla="*/ 519112 h 1228725"/>
                <a:gd name="connsiteX18" fmla="*/ 1766887 w 3100387"/>
                <a:gd name="connsiteY18" fmla="*/ 476250 h 1228725"/>
                <a:gd name="connsiteX19" fmla="*/ 1704975 w 3100387"/>
                <a:gd name="connsiteY19" fmla="*/ 419100 h 1228725"/>
                <a:gd name="connsiteX20" fmla="*/ 1643062 w 3100387"/>
                <a:gd name="connsiteY20" fmla="*/ 419100 h 1228725"/>
                <a:gd name="connsiteX21" fmla="*/ 1600200 w 3100387"/>
                <a:gd name="connsiteY21" fmla="*/ 457200 h 1228725"/>
                <a:gd name="connsiteX22" fmla="*/ 1528762 w 3100387"/>
                <a:gd name="connsiteY22" fmla="*/ 547687 h 1228725"/>
                <a:gd name="connsiteX23" fmla="*/ 1457325 w 3100387"/>
                <a:gd name="connsiteY23" fmla="*/ 585787 h 1228725"/>
                <a:gd name="connsiteX24" fmla="*/ 1385887 w 3100387"/>
                <a:gd name="connsiteY24" fmla="*/ 638175 h 1228725"/>
                <a:gd name="connsiteX25" fmla="*/ 1300162 w 3100387"/>
                <a:gd name="connsiteY25" fmla="*/ 700087 h 1228725"/>
                <a:gd name="connsiteX26" fmla="*/ 1247775 w 3100387"/>
                <a:gd name="connsiteY26" fmla="*/ 742950 h 1228725"/>
                <a:gd name="connsiteX27" fmla="*/ 1266825 w 3100387"/>
                <a:gd name="connsiteY27" fmla="*/ 781050 h 1228725"/>
                <a:gd name="connsiteX28" fmla="*/ 1328737 w 3100387"/>
                <a:gd name="connsiteY28" fmla="*/ 809625 h 1228725"/>
                <a:gd name="connsiteX29" fmla="*/ 1290637 w 3100387"/>
                <a:gd name="connsiteY29" fmla="*/ 838200 h 1228725"/>
                <a:gd name="connsiteX30" fmla="*/ 1200150 w 3100387"/>
                <a:gd name="connsiteY30" fmla="*/ 838200 h 1228725"/>
                <a:gd name="connsiteX31" fmla="*/ 1119187 w 3100387"/>
                <a:gd name="connsiteY31" fmla="*/ 833437 h 1228725"/>
                <a:gd name="connsiteX32" fmla="*/ 1085850 w 3100387"/>
                <a:gd name="connsiteY32" fmla="*/ 862012 h 1228725"/>
                <a:gd name="connsiteX33" fmla="*/ 1095375 w 3100387"/>
                <a:gd name="connsiteY33" fmla="*/ 914400 h 1228725"/>
                <a:gd name="connsiteX34" fmla="*/ 1014412 w 3100387"/>
                <a:gd name="connsiteY34" fmla="*/ 957262 h 1228725"/>
                <a:gd name="connsiteX35" fmla="*/ 923925 w 3100387"/>
                <a:gd name="connsiteY35" fmla="*/ 1000125 h 1228725"/>
                <a:gd name="connsiteX36" fmla="*/ 785812 w 3100387"/>
                <a:gd name="connsiteY36" fmla="*/ 1057275 h 1228725"/>
                <a:gd name="connsiteX37" fmla="*/ 690562 w 3100387"/>
                <a:gd name="connsiteY37" fmla="*/ 1033462 h 1228725"/>
                <a:gd name="connsiteX38" fmla="*/ 676275 w 3100387"/>
                <a:gd name="connsiteY38" fmla="*/ 990600 h 1228725"/>
                <a:gd name="connsiteX39" fmla="*/ 633412 w 3100387"/>
                <a:gd name="connsiteY39" fmla="*/ 928687 h 1228725"/>
                <a:gd name="connsiteX40" fmla="*/ 600075 w 3100387"/>
                <a:gd name="connsiteY40" fmla="*/ 914400 h 1228725"/>
                <a:gd name="connsiteX41" fmla="*/ 547687 w 3100387"/>
                <a:gd name="connsiteY41" fmla="*/ 923925 h 1228725"/>
                <a:gd name="connsiteX42" fmla="*/ 509587 w 3100387"/>
                <a:gd name="connsiteY42" fmla="*/ 942975 h 1228725"/>
                <a:gd name="connsiteX43" fmla="*/ 528637 w 3100387"/>
                <a:gd name="connsiteY43" fmla="*/ 976312 h 1228725"/>
                <a:gd name="connsiteX44" fmla="*/ 595312 w 3100387"/>
                <a:gd name="connsiteY44" fmla="*/ 1028700 h 1228725"/>
                <a:gd name="connsiteX45" fmla="*/ 571500 w 3100387"/>
                <a:gd name="connsiteY45" fmla="*/ 1057275 h 1228725"/>
                <a:gd name="connsiteX46" fmla="*/ 485775 w 3100387"/>
                <a:gd name="connsiteY46" fmla="*/ 1033462 h 1228725"/>
                <a:gd name="connsiteX47" fmla="*/ 442912 w 3100387"/>
                <a:gd name="connsiteY47" fmla="*/ 1000125 h 1228725"/>
                <a:gd name="connsiteX48" fmla="*/ 390525 w 3100387"/>
                <a:gd name="connsiteY48" fmla="*/ 985837 h 1228725"/>
                <a:gd name="connsiteX49" fmla="*/ 323850 w 3100387"/>
                <a:gd name="connsiteY49" fmla="*/ 1009650 h 1228725"/>
                <a:gd name="connsiteX50" fmla="*/ 285750 w 3100387"/>
                <a:gd name="connsiteY50" fmla="*/ 1052512 h 1228725"/>
                <a:gd name="connsiteX51" fmla="*/ 266700 w 3100387"/>
                <a:gd name="connsiteY51" fmla="*/ 1114425 h 1228725"/>
                <a:gd name="connsiteX52" fmla="*/ 238125 w 3100387"/>
                <a:gd name="connsiteY52" fmla="*/ 1147762 h 1228725"/>
                <a:gd name="connsiteX53" fmla="*/ 171450 w 3100387"/>
                <a:gd name="connsiteY53" fmla="*/ 1157287 h 1228725"/>
                <a:gd name="connsiteX54" fmla="*/ 100012 w 3100387"/>
                <a:gd name="connsiteY54" fmla="*/ 1109662 h 1228725"/>
                <a:gd name="connsiteX55" fmla="*/ 61912 w 3100387"/>
                <a:gd name="connsiteY55" fmla="*/ 1066800 h 1228725"/>
                <a:gd name="connsiteX56" fmla="*/ 0 w 3100387"/>
                <a:gd name="connsiteY56" fmla="*/ 1047750 h 1228725"/>
                <a:gd name="connsiteX57" fmla="*/ 9525 w 3100387"/>
                <a:gd name="connsiteY57" fmla="*/ 1081087 h 1228725"/>
                <a:gd name="connsiteX58" fmla="*/ 38100 w 3100387"/>
                <a:gd name="connsiteY58" fmla="*/ 1143000 h 1228725"/>
                <a:gd name="connsiteX59" fmla="*/ 114300 w 3100387"/>
                <a:gd name="connsiteY59" fmla="*/ 1209675 h 1228725"/>
                <a:gd name="connsiteX60" fmla="*/ 176212 w 3100387"/>
                <a:gd name="connsiteY60" fmla="*/ 1228725 h 1228725"/>
                <a:gd name="connsiteX61" fmla="*/ 295275 w 3100387"/>
                <a:gd name="connsiteY61" fmla="*/ 1209675 h 1228725"/>
                <a:gd name="connsiteX62" fmla="*/ 385762 w 3100387"/>
                <a:gd name="connsiteY62" fmla="*/ 1181100 h 1228725"/>
                <a:gd name="connsiteX63" fmla="*/ 471487 w 3100387"/>
                <a:gd name="connsiteY63" fmla="*/ 1209675 h 1228725"/>
                <a:gd name="connsiteX64" fmla="*/ 552450 w 3100387"/>
                <a:gd name="connsiteY64" fmla="*/ 1200150 h 1228725"/>
                <a:gd name="connsiteX65" fmla="*/ 628650 w 3100387"/>
                <a:gd name="connsiteY65" fmla="*/ 1200150 h 1228725"/>
                <a:gd name="connsiteX66" fmla="*/ 704850 w 3100387"/>
                <a:gd name="connsiteY66" fmla="*/ 1204912 h 1228725"/>
                <a:gd name="connsiteX67" fmla="*/ 733425 w 3100387"/>
                <a:gd name="connsiteY67" fmla="*/ 1152525 h 1228725"/>
                <a:gd name="connsiteX68" fmla="*/ 819150 w 3100387"/>
                <a:gd name="connsiteY68" fmla="*/ 1147762 h 1228725"/>
                <a:gd name="connsiteX69" fmla="*/ 928687 w 3100387"/>
                <a:gd name="connsiteY69" fmla="*/ 1152525 h 1228725"/>
                <a:gd name="connsiteX70" fmla="*/ 1062037 w 3100387"/>
                <a:gd name="connsiteY70" fmla="*/ 1100137 h 1228725"/>
                <a:gd name="connsiteX71" fmla="*/ 1157287 w 3100387"/>
                <a:gd name="connsiteY71" fmla="*/ 1066800 h 1228725"/>
                <a:gd name="connsiteX72" fmla="*/ 1166812 w 3100387"/>
                <a:gd name="connsiteY72" fmla="*/ 1100137 h 1228725"/>
                <a:gd name="connsiteX73" fmla="*/ 1114425 w 3100387"/>
                <a:gd name="connsiteY73" fmla="*/ 1128712 h 1228725"/>
                <a:gd name="connsiteX74" fmla="*/ 1104900 w 3100387"/>
                <a:gd name="connsiteY74" fmla="*/ 1162050 h 1228725"/>
                <a:gd name="connsiteX75" fmla="*/ 1095375 w 3100387"/>
                <a:gd name="connsiteY75" fmla="*/ 1185862 h 1228725"/>
                <a:gd name="connsiteX76" fmla="*/ 1128712 w 3100387"/>
                <a:gd name="connsiteY76" fmla="*/ 1181100 h 1228725"/>
                <a:gd name="connsiteX77" fmla="*/ 1276350 w 3100387"/>
                <a:gd name="connsiteY77" fmla="*/ 1109662 h 1228725"/>
                <a:gd name="connsiteX78" fmla="*/ 1385887 w 3100387"/>
                <a:gd name="connsiteY78" fmla="*/ 1004887 h 1228725"/>
                <a:gd name="connsiteX79" fmla="*/ 1414462 w 3100387"/>
                <a:gd name="connsiteY79" fmla="*/ 938212 h 1228725"/>
                <a:gd name="connsiteX80" fmla="*/ 1362075 w 3100387"/>
                <a:gd name="connsiteY80" fmla="*/ 876300 h 1228725"/>
                <a:gd name="connsiteX81" fmla="*/ 1390650 w 3100387"/>
                <a:gd name="connsiteY81" fmla="*/ 800100 h 1228725"/>
                <a:gd name="connsiteX82" fmla="*/ 1485900 w 3100387"/>
                <a:gd name="connsiteY82" fmla="*/ 723900 h 1228725"/>
                <a:gd name="connsiteX83" fmla="*/ 1533525 w 3100387"/>
                <a:gd name="connsiteY83" fmla="*/ 714375 h 1228725"/>
                <a:gd name="connsiteX84" fmla="*/ 1538287 w 3100387"/>
                <a:gd name="connsiteY84" fmla="*/ 776287 h 1228725"/>
                <a:gd name="connsiteX85" fmla="*/ 1504950 w 3100387"/>
                <a:gd name="connsiteY85" fmla="*/ 852487 h 1228725"/>
                <a:gd name="connsiteX86" fmla="*/ 1509712 w 3100387"/>
                <a:gd name="connsiteY86" fmla="*/ 881062 h 1228725"/>
                <a:gd name="connsiteX87" fmla="*/ 1585912 w 3100387"/>
                <a:gd name="connsiteY87" fmla="*/ 876300 h 1228725"/>
                <a:gd name="connsiteX88" fmla="*/ 1752600 w 3100387"/>
                <a:gd name="connsiteY88" fmla="*/ 804862 h 1228725"/>
                <a:gd name="connsiteX89" fmla="*/ 1938337 w 3100387"/>
                <a:gd name="connsiteY89" fmla="*/ 728662 h 1228725"/>
                <a:gd name="connsiteX90" fmla="*/ 2157412 w 3100387"/>
                <a:gd name="connsiteY90" fmla="*/ 647700 h 1228725"/>
                <a:gd name="connsiteX91" fmla="*/ 2247900 w 3100387"/>
                <a:gd name="connsiteY91" fmla="*/ 576262 h 1228725"/>
                <a:gd name="connsiteX92" fmla="*/ 2371725 w 3100387"/>
                <a:gd name="connsiteY92" fmla="*/ 490537 h 1228725"/>
                <a:gd name="connsiteX93" fmla="*/ 2505075 w 3100387"/>
                <a:gd name="connsiteY93" fmla="*/ 428625 h 1228725"/>
                <a:gd name="connsiteX94" fmla="*/ 2566987 w 3100387"/>
                <a:gd name="connsiteY94" fmla="*/ 357187 h 1228725"/>
                <a:gd name="connsiteX95" fmla="*/ 2647950 w 3100387"/>
                <a:gd name="connsiteY95" fmla="*/ 319087 h 1228725"/>
                <a:gd name="connsiteX96" fmla="*/ 2700337 w 3100387"/>
                <a:gd name="connsiteY96" fmla="*/ 319087 h 1228725"/>
                <a:gd name="connsiteX97" fmla="*/ 2714625 w 3100387"/>
                <a:gd name="connsiteY97" fmla="*/ 385762 h 1228725"/>
                <a:gd name="connsiteX98" fmla="*/ 2743200 w 3100387"/>
                <a:gd name="connsiteY98" fmla="*/ 414337 h 1228725"/>
                <a:gd name="connsiteX99" fmla="*/ 2790825 w 3100387"/>
                <a:gd name="connsiteY99" fmla="*/ 376237 h 1228725"/>
                <a:gd name="connsiteX100" fmla="*/ 2809875 w 3100387"/>
                <a:gd name="connsiteY100" fmla="*/ 323850 h 1228725"/>
                <a:gd name="connsiteX101" fmla="*/ 2876550 w 3100387"/>
                <a:gd name="connsiteY101" fmla="*/ 304800 h 1228725"/>
                <a:gd name="connsiteX102" fmla="*/ 2986087 w 3100387"/>
                <a:gd name="connsiteY102" fmla="*/ 285750 h 1228725"/>
                <a:gd name="connsiteX103" fmla="*/ 3067050 w 3100387"/>
                <a:gd name="connsiteY103" fmla="*/ 252412 h 1228725"/>
                <a:gd name="connsiteX104" fmla="*/ 3081337 w 3100387"/>
                <a:gd name="connsiteY104" fmla="*/ 219075 h 1228725"/>
                <a:gd name="connsiteX105" fmla="*/ 3052762 w 3100387"/>
                <a:gd name="connsiteY105" fmla="*/ 200025 h 1228725"/>
                <a:gd name="connsiteX106" fmla="*/ 3052762 w 3100387"/>
                <a:gd name="connsiteY106" fmla="*/ 152400 h 1228725"/>
                <a:gd name="connsiteX107" fmla="*/ 3076575 w 3100387"/>
                <a:gd name="connsiteY107" fmla="*/ 114300 h 1228725"/>
                <a:gd name="connsiteX108" fmla="*/ 3100387 w 3100387"/>
                <a:gd name="connsiteY108" fmla="*/ 80962 h 1228725"/>
                <a:gd name="connsiteX109" fmla="*/ 3100387 w 3100387"/>
                <a:gd name="connsiteY109" fmla="*/ 80962 h 1228725"/>
                <a:gd name="connsiteX110" fmla="*/ 3028950 w 3100387"/>
                <a:gd name="connsiteY110" fmla="*/ 95250 h 1228725"/>
                <a:gd name="connsiteX111" fmla="*/ 2976562 w 3100387"/>
                <a:gd name="connsiteY111" fmla="*/ 128587 h 1228725"/>
                <a:gd name="connsiteX112" fmla="*/ 2976562 w 3100387"/>
                <a:gd name="connsiteY112" fmla="*/ 190500 h 1228725"/>
                <a:gd name="connsiteX113" fmla="*/ 2928937 w 3100387"/>
                <a:gd name="connsiteY113" fmla="*/ 228600 h 1228725"/>
                <a:gd name="connsiteX114" fmla="*/ 2914650 w 3100387"/>
                <a:gd name="connsiteY114" fmla="*/ 204787 h 1228725"/>
                <a:gd name="connsiteX115" fmla="*/ 2947987 w 3100387"/>
                <a:gd name="connsiteY115" fmla="*/ 157162 h 1228725"/>
                <a:gd name="connsiteX116" fmla="*/ 2947987 w 3100387"/>
                <a:gd name="connsiteY116" fmla="*/ 157162 h 1228725"/>
                <a:gd name="connsiteX117" fmla="*/ 2881312 w 3100387"/>
                <a:gd name="connsiteY117" fmla="*/ 185737 h 1228725"/>
                <a:gd name="connsiteX118" fmla="*/ 2805112 w 3100387"/>
                <a:gd name="connsiteY118" fmla="*/ 195262 h 1228725"/>
                <a:gd name="connsiteX119" fmla="*/ 2771775 w 3100387"/>
                <a:gd name="connsiteY119" fmla="*/ 233362 h 1228725"/>
                <a:gd name="connsiteX120" fmla="*/ 2709862 w 3100387"/>
                <a:gd name="connsiteY120" fmla="*/ 266700 h 1228725"/>
                <a:gd name="connsiteX121" fmla="*/ 2662237 w 3100387"/>
                <a:gd name="connsiteY121" fmla="*/ 233362 h 1228725"/>
                <a:gd name="connsiteX122" fmla="*/ 2709862 w 3100387"/>
                <a:gd name="connsiteY122" fmla="*/ 176212 h 1228725"/>
                <a:gd name="connsiteX123" fmla="*/ 2752725 w 3100387"/>
                <a:gd name="connsiteY123" fmla="*/ 142875 h 1228725"/>
                <a:gd name="connsiteX124" fmla="*/ 2752725 w 3100387"/>
                <a:gd name="connsiteY124" fmla="*/ 142875 h 1228725"/>
                <a:gd name="connsiteX125" fmla="*/ 2690812 w 3100387"/>
                <a:gd name="connsiteY125" fmla="*/ 133350 h 1228725"/>
                <a:gd name="connsiteX126" fmla="*/ 2662237 w 3100387"/>
                <a:gd name="connsiteY126" fmla="*/ 119062 h 1228725"/>
                <a:gd name="connsiteX127" fmla="*/ 2728912 w 3100387"/>
                <a:gd name="connsiteY127" fmla="*/ 90487 h 1228725"/>
                <a:gd name="connsiteX128" fmla="*/ 2819400 w 3100387"/>
                <a:gd name="connsiteY128" fmla="*/ 61912 h 1228725"/>
                <a:gd name="connsiteX129" fmla="*/ 2819400 w 3100387"/>
                <a:gd name="connsiteY129" fmla="*/ 61912 h 1228725"/>
                <a:gd name="connsiteX130" fmla="*/ 2743200 w 3100387"/>
                <a:gd name="connsiteY130" fmla="*/ 33337 h 1228725"/>
                <a:gd name="connsiteX131" fmla="*/ 2619375 w 3100387"/>
                <a:gd name="connsiteY131" fmla="*/ 0 h 1228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Lst>
              <a:rect l="l" t="t" r="r" b="b"/>
              <a:pathLst>
                <a:path w="3100387" h="1228725">
                  <a:moveTo>
                    <a:pt x="2619375" y="0"/>
                  </a:moveTo>
                  <a:lnTo>
                    <a:pt x="2538412" y="4762"/>
                  </a:lnTo>
                  <a:lnTo>
                    <a:pt x="2443162" y="85725"/>
                  </a:lnTo>
                  <a:lnTo>
                    <a:pt x="2362200" y="133350"/>
                  </a:lnTo>
                  <a:lnTo>
                    <a:pt x="2276475" y="152400"/>
                  </a:lnTo>
                  <a:lnTo>
                    <a:pt x="2257425" y="185737"/>
                  </a:lnTo>
                  <a:lnTo>
                    <a:pt x="2328862" y="214312"/>
                  </a:lnTo>
                  <a:lnTo>
                    <a:pt x="2414587" y="209550"/>
                  </a:lnTo>
                  <a:lnTo>
                    <a:pt x="2362200" y="238125"/>
                  </a:lnTo>
                  <a:lnTo>
                    <a:pt x="2328862" y="266700"/>
                  </a:lnTo>
                  <a:lnTo>
                    <a:pt x="2343150" y="314325"/>
                  </a:lnTo>
                  <a:lnTo>
                    <a:pt x="2271712" y="333375"/>
                  </a:lnTo>
                  <a:lnTo>
                    <a:pt x="2190750" y="357187"/>
                  </a:lnTo>
                  <a:lnTo>
                    <a:pt x="2076450" y="352425"/>
                  </a:lnTo>
                  <a:lnTo>
                    <a:pt x="1990725" y="371475"/>
                  </a:lnTo>
                  <a:lnTo>
                    <a:pt x="1957387" y="461962"/>
                  </a:lnTo>
                  <a:lnTo>
                    <a:pt x="1914525" y="500062"/>
                  </a:lnTo>
                  <a:lnTo>
                    <a:pt x="1852612" y="519112"/>
                  </a:lnTo>
                  <a:lnTo>
                    <a:pt x="1766887" y="476250"/>
                  </a:lnTo>
                  <a:lnTo>
                    <a:pt x="1704975" y="419100"/>
                  </a:lnTo>
                  <a:lnTo>
                    <a:pt x="1643062" y="419100"/>
                  </a:lnTo>
                  <a:lnTo>
                    <a:pt x="1600200" y="457200"/>
                  </a:lnTo>
                  <a:lnTo>
                    <a:pt x="1528762" y="547687"/>
                  </a:lnTo>
                  <a:lnTo>
                    <a:pt x="1457325" y="585787"/>
                  </a:lnTo>
                  <a:lnTo>
                    <a:pt x="1385887" y="638175"/>
                  </a:lnTo>
                  <a:lnTo>
                    <a:pt x="1300162" y="700087"/>
                  </a:lnTo>
                  <a:lnTo>
                    <a:pt x="1247775" y="742950"/>
                  </a:lnTo>
                  <a:lnTo>
                    <a:pt x="1266825" y="781050"/>
                  </a:lnTo>
                  <a:lnTo>
                    <a:pt x="1328737" y="809625"/>
                  </a:lnTo>
                  <a:lnTo>
                    <a:pt x="1290637" y="838200"/>
                  </a:lnTo>
                  <a:lnTo>
                    <a:pt x="1200150" y="838200"/>
                  </a:lnTo>
                  <a:lnTo>
                    <a:pt x="1119187" y="833437"/>
                  </a:lnTo>
                  <a:lnTo>
                    <a:pt x="1085850" y="862012"/>
                  </a:lnTo>
                  <a:lnTo>
                    <a:pt x="1095375" y="914400"/>
                  </a:lnTo>
                  <a:lnTo>
                    <a:pt x="1014412" y="957262"/>
                  </a:lnTo>
                  <a:lnTo>
                    <a:pt x="923925" y="1000125"/>
                  </a:lnTo>
                  <a:lnTo>
                    <a:pt x="785812" y="1057275"/>
                  </a:lnTo>
                  <a:lnTo>
                    <a:pt x="690562" y="1033462"/>
                  </a:lnTo>
                  <a:lnTo>
                    <a:pt x="676275" y="990600"/>
                  </a:lnTo>
                  <a:lnTo>
                    <a:pt x="633412" y="928687"/>
                  </a:lnTo>
                  <a:lnTo>
                    <a:pt x="600075" y="914400"/>
                  </a:lnTo>
                  <a:lnTo>
                    <a:pt x="547687" y="923925"/>
                  </a:lnTo>
                  <a:lnTo>
                    <a:pt x="509587" y="942975"/>
                  </a:lnTo>
                  <a:lnTo>
                    <a:pt x="528637" y="976312"/>
                  </a:lnTo>
                  <a:lnTo>
                    <a:pt x="595312" y="1028700"/>
                  </a:lnTo>
                  <a:lnTo>
                    <a:pt x="571500" y="1057275"/>
                  </a:lnTo>
                  <a:lnTo>
                    <a:pt x="485775" y="1033462"/>
                  </a:lnTo>
                  <a:lnTo>
                    <a:pt x="442912" y="1000125"/>
                  </a:lnTo>
                  <a:lnTo>
                    <a:pt x="390525" y="985837"/>
                  </a:lnTo>
                  <a:lnTo>
                    <a:pt x="323850" y="1009650"/>
                  </a:lnTo>
                  <a:lnTo>
                    <a:pt x="285750" y="1052512"/>
                  </a:lnTo>
                  <a:lnTo>
                    <a:pt x="266700" y="1114425"/>
                  </a:lnTo>
                  <a:lnTo>
                    <a:pt x="238125" y="1147762"/>
                  </a:lnTo>
                  <a:lnTo>
                    <a:pt x="171450" y="1157287"/>
                  </a:lnTo>
                  <a:lnTo>
                    <a:pt x="100012" y="1109662"/>
                  </a:lnTo>
                  <a:lnTo>
                    <a:pt x="61912" y="1066800"/>
                  </a:lnTo>
                  <a:lnTo>
                    <a:pt x="0" y="1047750"/>
                  </a:lnTo>
                  <a:lnTo>
                    <a:pt x="9525" y="1081087"/>
                  </a:lnTo>
                  <a:lnTo>
                    <a:pt x="38100" y="1143000"/>
                  </a:lnTo>
                  <a:lnTo>
                    <a:pt x="114300" y="1209675"/>
                  </a:lnTo>
                  <a:lnTo>
                    <a:pt x="176212" y="1228725"/>
                  </a:lnTo>
                  <a:lnTo>
                    <a:pt x="295275" y="1209675"/>
                  </a:lnTo>
                  <a:lnTo>
                    <a:pt x="385762" y="1181100"/>
                  </a:lnTo>
                  <a:lnTo>
                    <a:pt x="471487" y="1209675"/>
                  </a:lnTo>
                  <a:lnTo>
                    <a:pt x="552450" y="1200150"/>
                  </a:lnTo>
                  <a:lnTo>
                    <a:pt x="628650" y="1200150"/>
                  </a:lnTo>
                  <a:lnTo>
                    <a:pt x="704850" y="1204912"/>
                  </a:lnTo>
                  <a:lnTo>
                    <a:pt x="733425" y="1152525"/>
                  </a:lnTo>
                  <a:lnTo>
                    <a:pt x="819150" y="1147762"/>
                  </a:lnTo>
                  <a:lnTo>
                    <a:pt x="928687" y="1152525"/>
                  </a:lnTo>
                  <a:lnTo>
                    <a:pt x="1062037" y="1100137"/>
                  </a:lnTo>
                  <a:lnTo>
                    <a:pt x="1157287" y="1066800"/>
                  </a:lnTo>
                  <a:lnTo>
                    <a:pt x="1166812" y="1100137"/>
                  </a:lnTo>
                  <a:lnTo>
                    <a:pt x="1114425" y="1128712"/>
                  </a:lnTo>
                  <a:lnTo>
                    <a:pt x="1104900" y="1162050"/>
                  </a:lnTo>
                  <a:lnTo>
                    <a:pt x="1095375" y="1185862"/>
                  </a:lnTo>
                  <a:lnTo>
                    <a:pt x="1128712" y="1181100"/>
                  </a:lnTo>
                  <a:lnTo>
                    <a:pt x="1276350" y="1109662"/>
                  </a:lnTo>
                  <a:lnTo>
                    <a:pt x="1385887" y="1004887"/>
                  </a:lnTo>
                  <a:lnTo>
                    <a:pt x="1414462" y="938212"/>
                  </a:lnTo>
                  <a:lnTo>
                    <a:pt x="1362075" y="876300"/>
                  </a:lnTo>
                  <a:lnTo>
                    <a:pt x="1390650" y="800100"/>
                  </a:lnTo>
                  <a:lnTo>
                    <a:pt x="1485900" y="723900"/>
                  </a:lnTo>
                  <a:lnTo>
                    <a:pt x="1533525" y="714375"/>
                  </a:lnTo>
                  <a:lnTo>
                    <a:pt x="1538287" y="776287"/>
                  </a:lnTo>
                  <a:lnTo>
                    <a:pt x="1504950" y="852487"/>
                  </a:lnTo>
                  <a:lnTo>
                    <a:pt x="1509712" y="881062"/>
                  </a:lnTo>
                  <a:lnTo>
                    <a:pt x="1585912" y="876300"/>
                  </a:lnTo>
                  <a:lnTo>
                    <a:pt x="1752600" y="804862"/>
                  </a:lnTo>
                  <a:lnTo>
                    <a:pt x="1938337" y="728662"/>
                  </a:lnTo>
                  <a:lnTo>
                    <a:pt x="2157412" y="647700"/>
                  </a:lnTo>
                  <a:lnTo>
                    <a:pt x="2247900" y="576262"/>
                  </a:lnTo>
                  <a:lnTo>
                    <a:pt x="2371725" y="490537"/>
                  </a:lnTo>
                  <a:lnTo>
                    <a:pt x="2505075" y="428625"/>
                  </a:lnTo>
                  <a:lnTo>
                    <a:pt x="2566987" y="357187"/>
                  </a:lnTo>
                  <a:lnTo>
                    <a:pt x="2647950" y="319087"/>
                  </a:lnTo>
                  <a:lnTo>
                    <a:pt x="2700337" y="319087"/>
                  </a:lnTo>
                  <a:lnTo>
                    <a:pt x="2714625" y="385762"/>
                  </a:lnTo>
                  <a:lnTo>
                    <a:pt x="2743200" y="414337"/>
                  </a:lnTo>
                  <a:lnTo>
                    <a:pt x="2790825" y="376237"/>
                  </a:lnTo>
                  <a:lnTo>
                    <a:pt x="2809875" y="323850"/>
                  </a:lnTo>
                  <a:lnTo>
                    <a:pt x="2876550" y="304800"/>
                  </a:lnTo>
                  <a:lnTo>
                    <a:pt x="2986087" y="285750"/>
                  </a:lnTo>
                  <a:lnTo>
                    <a:pt x="3067050" y="252412"/>
                  </a:lnTo>
                  <a:lnTo>
                    <a:pt x="3081337" y="219075"/>
                  </a:lnTo>
                  <a:lnTo>
                    <a:pt x="3052762" y="200025"/>
                  </a:lnTo>
                  <a:lnTo>
                    <a:pt x="3052762" y="152400"/>
                  </a:lnTo>
                  <a:lnTo>
                    <a:pt x="3076575" y="114300"/>
                  </a:lnTo>
                  <a:lnTo>
                    <a:pt x="3100387" y="80962"/>
                  </a:lnTo>
                  <a:lnTo>
                    <a:pt x="3100387" y="80962"/>
                  </a:lnTo>
                  <a:lnTo>
                    <a:pt x="3028950" y="95250"/>
                  </a:lnTo>
                  <a:lnTo>
                    <a:pt x="2976562" y="128587"/>
                  </a:lnTo>
                  <a:lnTo>
                    <a:pt x="2976562" y="190500"/>
                  </a:lnTo>
                  <a:lnTo>
                    <a:pt x="2928937" y="228600"/>
                  </a:lnTo>
                  <a:lnTo>
                    <a:pt x="2914650" y="204787"/>
                  </a:lnTo>
                  <a:lnTo>
                    <a:pt x="2947987" y="157162"/>
                  </a:lnTo>
                  <a:lnTo>
                    <a:pt x="2947987" y="157162"/>
                  </a:lnTo>
                  <a:lnTo>
                    <a:pt x="2881312" y="185737"/>
                  </a:lnTo>
                  <a:lnTo>
                    <a:pt x="2805112" y="195262"/>
                  </a:lnTo>
                  <a:lnTo>
                    <a:pt x="2771775" y="233362"/>
                  </a:lnTo>
                  <a:lnTo>
                    <a:pt x="2709862" y="266700"/>
                  </a:lnTo>
                  <a:lnTo>
                    <a:pt x="2662237" y="233362"/>
                  </a:lnTo>
                  <a:lnTo>
                    <a:pt x="2709862" y="176212"/>
                  </a:lnTo>
                  <a:lnTo>
                    <a:pt x="2752725" y="142875"/>
                  </a:lnTo>
                  <a:lnTo>
                    <a:pt x="2752725" y="142875"/>
                  </a:lnTo>
                  <a:lnTo>
                    <a:pt x="2690812" y="133350"/>
                  </a:lnTo>
                  <a:lnTo>
                    <a:pt x="2662237" y="119062"/>
                  </a:lnTo>
                  <a:lnTo>
                    <a:pt x="2728912" y="90487"/>
                  </a:lnTo>
                  <a:lnTo>
                    <a:pt x="2819400" y="61912"/>
                  </a:lnTo>
                  <a:lnTo>
                    <a:pt x="2819400" y="61912"/>
                  </a:lnTo>
                  <a:lnTo>
                    <a:pt x="2743200" y="33337"/>
                  </a:lnTo>
                  <a:lnTo>
                    <a:pt x="2619375" y="0"/>
                  </a:lnTo>
                  <a:close/>
                </a:path>
              </a:pathLst>
            </a:custGeom>
            <a:noFill/>
            <a:ln w="9525">
              <a:solidFill>
                <a:srgbClr val="66FFFF"/>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800">
                <a:solidFill>
                  <a:srgbClr val="66FFFF"/>
                </a:solidFill>
              </a:endParaRPr>
            </a:p>
          </p:txBody>
        </p:sp>
        <p:sp>
          <p:nvSpPr>
            <p:cNvPr id="49" name="Freeform 48"/>
            <p:cNvSpPr/>
            <p:nvPr/>
          </p:nvSpPr>
          <p:spPr>
            <a:xfrm>
              <a:off x="123825" y="3900488"/>
              <a:ext cx="790575" cy="238125"/>
            </a:xfrm>
            <a:custGeom>
              <a:avLst/>
              <a:gdLst>
                <a:gd name="connsiteX0" fmla="*/ 790575 w 790575"/>
                <a:gd name="connsiteY0" fmla="*/ 33337 h 238125"/>
                <a:gd name="connsiteX1" fmla="*/ 676275 w 790575"/>
                <a:gd name="connsiteY1" fmla="*/ 9525 h 238125"/>
                <a:gd name="connsiteX2" fmla="*/ 566738 w 790575"/>
                <a:gd name="connsiteY2" fmla="*/ 0 h 238125"/>
                <a:gd name="connsiteX3" fmla="*/ 447675 w 790575"/>
                <a:gd name="connsiteY3" fmla="*/ 47625 h 238125"/>
                <a:gd name="connsiteX4" fmla="*/ 371475 w 790575"/>
                <a:gd name="connsiteY4" fmla="*/ 80962 h 238125"/>
                <a:gd name="connsiteX5" fmla="*/ 252413 w 790575"/>
                <a:gd name="connsiteY5" fmla="*/ 76200 h 238125"/>
                <a:gd name="connsiteX6" fmla="*/ 204788 w 790575"/>
                <a:gd name="connsiteY6" fmla="*/ 57150 h 238125"/>
                <a:gd name="connsiteX7" fmla="*/ 133350 w 790575"/>
                <a:gd name="connsiteY7" fmla="*/ 57150 h 238125"/>
                <a:gd name="connsiteX8" fmla="*/ 47625 w 790575"/>
                <a:gd name="connsiteY8" fmla="*/ 95250 h 238125"/>
                <a:gd name="connsiteX9" fmla="*/ 4763 w 790575"/>
                <a:gd name="connsiteY9" fmla="*/ 133350 h 238125"/>
                <a:gd name="connsiteX10" fmla="*/ 0 w 790575"/>
                <a:gd name="connsiteY10" fmla="*/ 166687 h 238125"/>
                <a:gd name="connsiteX11" fmla="*/ 66675 w 790575"/>
                <a:gd name="connsiteY11" fmla="*/ 190500 h 238125"/>
                <a:gd name="connsiteX12" fmla="*/ 176213 w 790575"/>
                <a:gd name="connsiteY12" fmla="*/ 161925 h 238125"/>
                <a:gd name="connsiteX13" fmla="*/ 314325 w 790575"/>
                <a:gd name="connsiteY13" fmla="*/ 200025 h 238125"/>
                <a:gd name="connsiteX14" fmla="*/ 476250 w 790575"/>
                <a:gd name="connsiteY14" fmla="*/ 228600 h 238125"/>
                <a:gd name="connsiteX15" fmla="*/ 523875 w 790575"/>
                <a:gd name="connsiteY15" fmla="*/ 238125 h 238125"/>
                <a:gd name="connsiteX16" fmla="*/ 609600 w 790575"/>
                <a:gd name="connsiteY16" fmla="*/ 228600 h 238125"/>
                <a:gd name="connsiteX17" fmla="*/ 681038 w 790575"/>
                <a:gd name="connsiteY17" fmla="*/ 185737 h 238125"/>
                <a:gd name="connsiteX18" fmla="*/ 757238 w 790575"/>
                <a:gd name="connsiteY18" fmla="*/ 109537 h 238125"/>
                <a:gd name="connsiteX19" fmla="*/ 790575 w 790575"/>
                <a:gd name="connsiteY19" fmla="*/ 33337 h 23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90575" h="238125">
                  <a:moveTo>
                    <a:pt x="790575" y="33337"/>
                  </a:moveTo>
                  <a:lnTo>
                    <a:pt x="676275" y="9525"/>
                  </a:lnTo>
                  <a:lnTo>
                    <a:pt x="566738" y="0"/>
                  </a:lnTo>
                  <a:lnTo>
                    <a:pt x="447675" y="47625"/>
                  </a:lnTo>
                  <a:lnTo>
                    <a:pt x="371475" y="80962"/>
                  </a:lnTo>
                  <a:lnTo>
                    <a:pt x="252413" y="76200"/>
                  </a:lnTo>
                  <a:lnTo>
                    <a:pt x="204788" y="57150"/>
                  </a:lnTo>
                  <a:lnTo>
                    <a:pt x="133350" y="57150"/>
                  </a:lnTo>
                  <a:lnTo>
                    <a:pt x="47625" y="95250"/>
                  </a:lnTo>
                  <a:lnTo>
                    <a:pt x="4763" y="133350"/>
                  </a:lnTo>
                  <a:lnTo>
                    <a:pt x="0" y="166687"/>
                  </a:lnTo>
                  <a:lnTo>
                    <a:pt x="66675" y="190500"/>
                  </a:lnTo>
                  <a:lnTo>
                    <a:pt x="176213" y="161925"/>
                  </a:lnTo>
                  <a:lnTo>
                    <a:pt x="314325" y="200025"/>
                  </a:lnTo>
                  <a:lnTo>
                    <a:pt x="476250" y="228600"/>
                  </a:lnTo>
                  <a:lnTo>
                    <a:pt x="523875" y="238125"/>
                  </a:lnTo>
                  <a:lnTo>
                    <a:pt x="609600" y="228600"/>
                  </a:lnTo>
                  <a:lnTo>
                    <a:pt x="681038" y="185737"/>
                  </a:lnTo>
                  <a:lnTo>
                    <a:pt x="757238" y="109537"/>
                  </a:lnTo>
                  <a:lnTo>
                    <a:pt x="790575" y="33337"/>
                  </a:lnTo>
                  <a:close/>
                </a:path>
              </a:pathLst>
            </a:custGeom>
            <a:noFill/>
            <a:ln w="9525">
              <a:solidFill>
                <a:srgbClr val="66FFFF"/>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800">
                <a:solidFill>
                  <a:srgbClr val="66FFFF"/>
                </a:solidFill>
              </a:endParaRPr>
            </a:p>
          </p:txBody>
        </p:sp>
        <p:sp>
          <p:nvSpPr>
            <p:cNvPr id="50" name="Freeform 49"/>
            <p:cNvSpPr/>
            <p:nvPr/>
          </p:nvSpPr>
          <p:spPr>
            <a:xfrm>
              <a:off x="828675" y="3957638"/>
              <a:ext cx="728663" cy="333375"/>
            </a:xfrm>
            <a:custGeom>
              <a:avLst/>
              <a:gdLst>
                <a:gd name="connsiteX0" fmla="*/ 728663 w 728663"/>
                <a:gd name="connsiteY0" fmla="*/ 190500 h 333375"/>
                <a:gd name="connsiteX1" fmla="*/ 647700 w 728663"/>
                <a:gd name="connsiteY1" fmla="*/ 61912 h 333375"/>
                <a:gd name="connsiteX2" fmla="*/ 595313 w 728663"/>
                <a:gd name="connsiteY2" fmla="*/ 0 h 333375"/>
                <a:gd name="connsiteX3" fmla="*/ 519113 w 728663"/>
                <a:gd name="connsiteY3" fmla="*/ 9525 h 333375"/>
                <a:gd name="connsiteX4" fmla="*/ 404813 w 728663"/>
                <a:gd name="connsiteY4" fmla="*/ 61912 h 333375"/>
                <a:gd name="connsiteX5" fmla="*/ 361950 w 728663"/>
                <a:gd name="connsiteY5" fmla="*/ 95250 h 333375"/>
                <a:gd name="connsiteX6" fmla="*/ 304800 w 728663"/>
                <a:gd name="connsiteY6" fmla="*/ 85725 h 333375"/>
                <a:gd name="connsiteX7" fmla="*/ 285750 w 728663"/>
                <a:gd name="connsiteY7" fmla="*/ 147637 h 333375"/>
                <a:gd name="connsiteX8" fmla="*/ 223838 w 728663"/>
                <a:gd name="connsiteY8" fmla="*/ 200025 h 333375"/>
                <a:gd name="connsiteX9" fmla="*/ 95250 w 728663"/>
                <a:gd name="connsiteY9" fmla="*/ 223837 h 333375"/>
                <a:gd name="connsiteX10" fmla="*/ 9525 w 728663"/>
                <a:gd name="connsiteY10" fmla="*/ 271462 h 333375"/>
                <a:gd name="connsiteX11" fmla="*/ 0 w 728663"/>
                <a:gd name="connsiteY11" fmla="*/ 309562 h 333375"/>
                <a:gd name="connsiteX12" fmla="*/ 85725 w 728663"/>
                <a:gd name="connsiteY12" fmla="*/ 333375 h 333375"/>
                <a:gd name="connsiteX13" fmla="*/ 128588 w 728663"/>
                <a:gd name="connsiteY13" fmla="*/ 333375 h 333375"/>
                <a:gd name="connsiteX14" fmla="*/ 280988 w 728663"/>
                <a:gd name="connsiteY14" fmla="*/ 295275 h 333375"/>
                <a:gd name="connsiteX15" fmla="*/ 361950 w 728663"/>
                <a:gd name="connsiteY15" fmla="*/ 238125 h 333375"/>
                <a:gd name="connsiteX16" fmla="*/ 471488 w 728663"/>
                <a:gd name="connsiteY16" fmla="*/ 190500 h 333375"/>
                <a:gd name="connsiteX17" fmla="*/ 581025 w 728663"/>
                <a:gd name="connsiteY17" fmla="*/ 176212 h 333375"/>
                <a:gd name="connsiteX18" fmla="*/ 685800 w 728663"/>
                <a:gd name="connsiteY18" fmla="*/ 219075 h 333375"/>
                <a:gd name="connsiteX19" fmla="*/ 728663 w 728663"/>
                <a:gd name="connsiteY19" fmla="*/ 190500 h 333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28663" h="333375">
                  <a:moveTo>
                    <a:pt x="728663" y="190500"/>
                  </a:moveTo>
                  <a:lnTo>
                    <a:pt x="647700" y="61912"/>
                  </a:lnTo>
                  <a:lnTo>
                    <a:pt x="595313" y="0"/>
                  </a:lnTo>
                  <a:lnTo>
                    <a:pt x="519113" y="9525"/>
                  </a:lnTo>
                  <a:lnTo>
                    <a:pt x="404813" y="61912"/>
                  </a:lnTo>
                  <a:lnTo>
                    <a:pt x="361950" y="95250"/>
                  </a:lnTo>
                  <a:lnTo>
                    <a:pt x="304800" y="85725"/>
                  </a:lnTo>
                  <a:lnTo>
                    <a:pt x="285750" y="147637"/>
                  </a:lnTo>
                  <a:lnTo>
                    <a:pt x="223838" y="200025"/>
                  </a:lnTo>
                  <a:lnTo>
                    <a:pt x="95250" y="223837"/>
                  </a:lnTo>
                  <a:lnTo>
                    <a:pt x="9525" y="271462"/>
                  </a:lnTo>
                  <a:lnTo>
                    <a:pt x="0" y="309562"/>
                  </a:lnTo>
                  <a:lnTo>
                    <a:pt x="85725" y="333375"/>
                  </a:lnTo>
                  <a:lnTo>
                    <a:pt x="128588" y="333375"/>
                  </a:lnTo>
                  <a:lnTo>
                    <a:pt x="280988" y="295275"/>
                  </a:lnTo>
                  <a:lnTo>
                    <a:pt x="361950" y="238125"/>
                  </a:lnTo>
                  <a:lnTo>
                    <a:pt x="471488" y="190500"/>
                  </a:lnTo>
                  <a:lnTo>
                    <a:pt x="581025" y="176212"/>
                  </a:lnTo>
                  <a:lnTo>
                    <a:pt x="685800" y="219075"/>
                  </a:lnTo>
                  <a:lnTo>
                    <a:pt x="728663" y="190500"/>
                  </a:lnTo>
                  <a:close/>
                </a:path>
              </a:pathLst>
            </a:custGeom>
            <a:noFill/>
            <a:ln w="9525">
              <a:solidFill>
                <a:srgbClr val="66FFFF"/>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800">
                <a:solidFill>
                  <a:srgbClr val="66FFFF"/>
                </a:solidFill>
              </a:endParaRPr>
            </a:p>
          </p:txBody>
        </p:sp>
        <p:sp>
          <p:nvSpPr>
            <p:cNvPr id="51" name="Freeform 50"/>
            <p:cNvSpPr/>
            <p:nvPr/>
          </p:nvSpPr>
          <p:spPr>
            <a:xfrm>
              <a:off x="1690688" y="4291013"/>
              <a:ext cx="428625" cy="309562"/>
            </a:xfrm>
            <a:custGeom>
              <a:avLst/>
              <a:gdLst>
                <a:gd name="connsiteX0" fmla="*/ 271462 w 428625"/>
                <a:gd name="connsiteY0" fmla="*/ 90487 h 309562"/>
                <a:gd name="connsiteX1" fmla="*/ 223837 w 428625"/>
                <a:gd name="connsiteY1" fmla="*/ 66675 h 309562"/>
                <a:gd name="connsiteX2" fmla="*/ 295275 w 428625"/>
                <a:gd name="connsiteY2" fmla="*/ 33337 h 309562"/>
                <a:gd name="connsiteX3" fmla="*/ 357187 w 428625"/>
                <a:gd name="connsiteY3" fmla="*/ 0 h 309562"/>
                <a:gd name="connsiteX4" fmla="*/ 428625 w 428625"/>
                <a:gd name="connsiteY4" fmla="*/ 4762 h 309562"/>
                <a:gd name="connsiteX5" fmla="*/ 361950 w 428625"/>
                <a:gd name="connsiteY5" fmla="*/ 76200 h 309562"/>
                <a:gd name="connsiteX6" fmla="*/ 309562 w 428625"/>
                <a:gd name="connsiteY6" fmla="*/ 123825 h 309562"/>
                <a:gd name="connsiteX7" fmla="*/ 257175 w 428625"/>
                <a:gd name="connsiteY7" fmla="*/ 180975 h 309562"/>
                <a:gd name="connsiteX8" fmla="*/ 161925 w 428625"/>
                <a:gd name="connsiteY8" fmla="*/ 219075 h 309562"/>
                <a:gd name="connsiteX9" fmla="*/ 80962 w 428625"/>
                <a:gd name="connsiteY9" fmla="*/ 276225 h 309562"/>
                <a:gd name="connsiteX10" fmla="*/ 47625 w 428625"/>
                <a:gd name="connsiteY10" fmla="*/ 309562 h 309562"/>
                <a:gd name="connsiteX11" fmla="*/ 9525 w 428625"/>
                <a:gd name="connsiteY11" fmla="*/ 300037 h 309562"/>
                <a:gd name="connsiteX12" fmla="*/ 0 w 428625"/>
                <a:gd name="connsiteY12" fmla="*/ 242887 h 309562"/>
                <a:gd name="connsiteX13" fmla="*/ 71437 w 428625"/>
                <a:gd name="connsiteY13" fmla="*/ 195262 h 309562"/>
                <a:gd name="connsiteX14" fmla="*/ 161925 w 428625"/>
                <a:gd name="connsiteY14" fmla="*/ 166687 h 309562"/>
                <a:gd name="connsiteX15" fmla="*/ 271462 w 428625"/>
                <a:gd name="connsiteY15" fmla="*/ 90487 h 309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28625" h="309562">
                  <a:moveTo>
                    <a:pt x="271462" y="90487"/>
                  </a:moveTo>
                  <a:lnTo>
                    <a:pt x="223837" y="66675"/>
                  </a:lnTo>
                  <a:lnTo>
                    <a:pt x="295275" y="33337"/>
                  </a:lnTo>
                  <a:lnTo>
                    <a:pt x="357187" y="0"/>
                  </a:lnTo>
                  <a:lnTo>
                    <a:pt x="428625" y="4762"/>
                  </a:lnTo>
                  <a:lnTo>
                    <a:pt x="361950" y="76200"/>
                  </a:lnTo>
                  <a:lnTo>
                    <a:pt x="309562" y="123825"/>
                  </a:lnTo>
                  <a:lnTo>
                    <a:pt x="257175" y="180975"/>
                  </a:lnTo>
                  <a:lnTo>
                    <a:pt x="161925" y="219075"/>
                  </a:lnTo>
                  <a:lnTo>
                    <a:pt x="80962" y="276225"/>
                  </a:lnTo>
                  <a:lnTo>
                    <a:pt x="47625" y="309562"/>
                  </a:lnTo>
                  <a:lnTo>
                    <a:pt x="9525" y="300037"/>
                  </a:lnTo>
                  <a:lnTo>
                    <a:pt x="0" y="242887"/>
                  </a:lnTo>
                  <a:lnTo>
                    <a:pt x="71437" y="195262"/>
                  </a:lnTo>
                  <a:lnTo>
                    <a:pt x="161925" y="166687"/>
                  </a:lnTo>
                  <a:lnTo>
                    <a:pt x="271462" y="90487"/>
                  </a:lnTo>
                  <a:close/>
                </a:path>
              </a:pathLst>
            </a:custGeom>
            <a:noFill/>
            <a:ln w="9525">
              <a:solidFill>
                <a:srgbClr val="66FFFF"/>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800">
                <a:solidFill>
                  <a:srgbClr val="66FFFF"/>
                </a:solidFill>
              </a:endParaRPr>
            </a:p>
          </p:txBody>
        </p:sp>
        <p:sp>
          <p:nvSpPr>
            <p:cNvPr id="52" name="Freeform 51"/>
            <p:cNvSpPr/>
            <p:nvPr/>
          </p:nvSpPr>
          <p:spPr>
            <a:xfrm>
              <a:off x="4605338" y="2886075"/>
              <a:ext cx="319087" cy="233363"/>
            </a:xfrm>
            <a:custGeom>
              <a:avLst/>
              <a:gdLst>
                <a:gd name="connsiteX0" fmla="*/ 185737 w 319087"/>
                <a:gd name="connsiteY0" fmla="*/ 0 h 233363"/>
                <a:gd name="connsiteX1" fmla="*/ 95250 w 319087"/>
                <a:gd name="connsiteY1" fmla="*/ 19050 h 233363"/>
                <a:gd name="connsiteX2" fmla="*/ 47625 w 319087"/>
                <a:gd name="connsiteY2" fmla="*/ 71438 h 233363"/>
                <a:gd name="connsiteX3" fmla="*/ 4762 w 319087"/>
                <a:gd name="connsiteY3" fmla="*/ 114300 h 233363"/>
                <a:gd name="connsiteX4" fmla="*/ 0 w 319087"/>
                <a:gd name="connsiteY4" fmla="*/ 166688 h 233363"/>
                <a:gd name="connsiteX5" fmla="*/ 28575 w 319087"/>
                <a:gd name="connsiteY5" fmla="*/ 200025 h 233363"/>
                <a:gd name="connsiteX6" fmla="*/ 114300 w 319087"/>
                <a:gd name="connsiteY6" fmla="*/ 219075 h 233363"/>
                <a:gd name="connsiteX7" fmla="*/ 223837 w 319087"/>
                <a:gd name="connsiteY7" fmla="*/ 233363 h 233363"/>
                <a:gd name="connsiteX8" fmla="*/ 295275 w 319087"/>
                <a:gd name="connsiteY8" fmla="*/ 190500 h 233363"/>
                <a:gd name="connsiteX9" fmla="*/ 319087 w 319087"/>
                <a:gd name="connsiteY9" fmla="*/ 128588 h 233363"/>
                <a:gd name="connsiteX10" fmla="*/ 290512 w 319087"/>
                <a:gd name="connsiteY10" fmla="*/ 42863 h 233363"/>
                <a:gd name="connsiteX11" fmla="*/ 185737 w 319087"/>
                <a:gd name="connsiteY11" fmla="*/ 0 h 2333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9087" h="233363">
                  <a:moveTo>
                    <a:pt x="185737" y="0"/>
                  </a:moveTo>
                  <a:lnTo>
                    <a:pt x="95250" y="19050"/>
                  </a:lnTo>
                  <a:lnTo>
                    <a:pt x="47625" y="71438"/>
                  </a:lnTo>
                  <a:lnTo>
                    <a:pt x="4762" y="114300"/>
                  </a:lnTo>
                  <a:lnTo>
                    <a:pt x="0" y="166688"/>
                  </a:lnTo>
                  <a:lnTo>
                    <a:pt x="28575" y="200025"/>
                  </a:lnTo>
                  <a:lnTo>
                    <a:pt x="114300" y="219075"/>
                  </a:lnTo>
                  <a:lnTo>
                    <a:pt x="223837" y="233363"/>
                  </a:lnTo>
                  <a:lnTo>
                    <a:pt x="295275" y="190500"/>
                  </a:lnTo>
                  <a:lnTo>
                    <a:pt x="319087" y="128588"/>
                  </a:lnTo>
                  <a:lnTo>
                    <a:pt x="290512" y="42863"/>
                  </a:lnTo>
                  <a:lnTo>
                    <a:pt x="185737" y="0"/>
                  </a:lnTo>
                  <a:close/>
                </a:path>
              </a:pathLst>
            </a:custGeom>
            <a:noFill/>
            <a:ln w="9525">
              <a:solidFill>
                <a:srgbClr val="66FFFF"/>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800">
                <a:solidFill>
                  <a:srgbClr val="66FFFF"/>
                </a:solidFill>
              </a:endParaRPr>
            </a:p>
          </p:txBody>
        </p:sp>
        <p:sp>
          <p:nvSpPr>
            <p:cNvPr id="53" name="Freeform 52"/>
            <p:cNvSpPr/>
            <p:nvPr/>
          </p:nvSpPr>
          <p:spPr>
            <a:xfrm>
              <a:off x="4767263" y="2938463"/>
              <a:ext cx="104775" cy="128587"/>
            </a:xfrm>
            <a:custGeom>
              <a:avLst/>
              <a:gdLst>
                <a:gd name="connsiteX0" fmla="*/ 104775 w 104775"/>
                <a:gd name="connsiteY0" fmla="*/ 23812 h 128587"/>
                <a:gd name="connsiteX1" fmla="*/ 42862 w 104775"/>
                <a:gd name="connsiteY1" fmla="*/ 0 h 128587"/>
                <a:gd name="connsiteX2" fmla="*/ 4762 w 104775"/>
                <a:gd name="connsiteY2" fmla="*/ 42862 h 128587"/>
                <a:gd name="connsiteX3" fmla="*/ 0 w 104775"/>
                <a:gd name="connsiteY3" fmla="*/ 85725 h 128587"/>
                <a:gd name="connsiteX4" fmla="*/ 28575 w 104775"/>
                <a:gd name="connsiteY4" fmla="*/ 128587 h 128587"/>
                <a:gd name="connsiteX5" fmla="*/ 76200 w 104775"/>
                <a:gd name="connsiteY5" fmla="*/ 114300 h 128587"/>
                <a:gd name="connsiteX6" fmla="*/ 104775 w 104775"/>
                <a:gd name="connsiteY6" fmla="*/ 23812 h 128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4775" h="128587">
                  <a:moveTo>
                    <a:pt x="104775" y="23812"/>
                  </a:moveTo>
                  <a:lnTo>
                    <a:pt x="42862" y="0"/>
                  </a:lnTo>
                  <a:lnTo>
                    <a:pt x="4762" y="42862"/>
                  </a:lnTo>
                  <a:lnTo>
                    <a:pt x="0" y="85725"/>
                  </a:lnTo>
                  <a:lnTo>
                    <a:pt x="28575" y="128587"/>
                  </a:lnTo>
                  <a:lnTo>
                    <a:pt x="76200" y="114300"/>
                  </a:lnTo>
                  <a:lnTo>
                    <a:pt x="104775" y="23812"/>
                  </a:lnTo>
                  <a:close/>
                </a:path>
              </a:pathLst>
            </a:custGeom>
            <a:noFill/>
            <a:ln w="9525">
              <a:solidFill>
                <a:srgbClr val="66FFFF"/>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800">
                <a:solidFill>
                  <a:srgbClr val="66FFFF"/>
                </a:solidFill>
              </a:endParaRPr>
            </a:p>
          </p:txBody>
        </p:sp>
        <p:sp>
          <p:nvSpPr>
            <p:cNvPr id="54" name="Freeform 53"/>
            <p:cNvSpPr/>
            <p:nvPr/>
          </p:nvSpPr>
          <p:spPr>
            <a:xfrm>
              <a:off x="5162550" y="2805113"/>
              <a:ext cx="314325" cy="128587"/>
            </a:xfrm>
            <a:custGeom>
              <a:avLst/>
              <a:gdLst>
                <a:gd name="connsiteX0" fmla="*/ 314325 w 314325"/>
                <a:gd name="connsiteY0" fmla="*/ 14287 h 128587"/>
                <a:gd name="connsiteX1" fmla="*/ 228600 w 314325"/>
                <a:gd name="connsiteY1" fmla="*/ 0 h 128587"/>
                <a:gd name="connsiteX2" fmla="*/ 138113 w 314325"/>
                <a:gd name="connsiteY2" fmla="*/ 9525 h 128587"/>
                <a:gd name="connsiteX3" fmla="*/ 19050 w 314325"/>
                <a:gd name="connsiteY3" fmla="*/ 42862 h 128587"/>
                <a:gd name="connsiteX4" fmla="*/ 0 w 314325"/>
                <a:gd name="connsiteY4" fmla="*/ 71437 h 128587"/>
                <a:gd name="connsiteX5" fmla="*/ 23813 w 314325"/>
                <a:gd name="connsiteY5" fmla="*/ 90487 h 128587"/>
                <a:gd name="connsiteX6" fmla="*/ 142875 w 314325"/>
                <a:gd name="connsiteY6" fmla="*/ 128587 h 128587"/>
                <a:gd name="connsiteX7" fmla="*/ 252413 w 314325"/>
                <a:gd name="connsiteY7" fmla="*/ 90487 h 128587"/>
                <a:gd name="connsiteX8" fmla="*/ 314325 w 314325"/>
                <a:gd name="connsiteY8" fmla="*/ 14287 h 128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4325" h="128587">
                  <a:moveTo>
                    <a:pt x="314325" y="14287"/>
                  </a:moveTo>
                  <a:lnTo>
                    <a:pt x="228600" y="0"/>
                  </a:lnTo>
                  <a:lnTo>
                    <a:pt x="138113" y="9525"/>
                  </a:lnTo>
                  <a:lnTo>
                    <a:pt x="19050" y="42862"/>
                  </a:lnTo>
                  <a:lnTo>
                    <a:pt x="0" y="71437"/>
                  </a:lnTo>
                  <a:lnTo>
                    <a:pt x="23813" y="90487"/>
                  </a:lnTo>
                  <a:lnTo>
                    <a:pt x="142875" y="128587"/>
                  </a:lnTo>
                  <a:lnTo>
                    <a:pt x="252413" y="90487"/>
                  </a:lnTo>
                  <a:lnTo>
                    <a:pt x="314325" y="14287"/>
                  </a:lnTo>
                  <a:close/>
                </a:path>
              </a:pathLst>
            </a:custGeom>
            <a:noFill/>
            <a:ln w="9525">
              <a:solidFill>
                <a:srgbClr val="66FFFF"/>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800">
                <a:solidFill>
                  <a:srgbClr val="66FFFF"/>
                </a:solidFill>
              </a:endParaRPr>
            </a:p>
          </p:txBody>
        </p:sp>
        <p:sp>
          <p:nvSpPr>
            <p:cNvPr id="55" name="Freeform 54"/>
            <p:cNvSpPr/>
            <p:nvPr/>
          </p:nvSpPr>
          <p:spPr>
            <a:xfrm>
              <a:off x="4600575" y="2005013"/>
              <a:ext cx="1109663" cy="771525"/>
            </a:xfrm>
            <a:custGeom>
              <a:avLst/>
              <a:gdLst>
                <a:gd name="connsiteX0" fmla="*/ 1109663 w 1109663"/>
                <a:gd name="connsiteY0" fmla="*/ 485775 h 771525"/>
                <a:gd name="connsiteX1" fmla="*/ 1019175 w 1109663"/>
                <a:gd name="connsiteY1" fmla="*/ 533400 h 771525"/>
                <a:gd name="connsiteX2" fmla="*/ 928688 w 1109663"/>
                <a:gd name="connsiteY2" fmla="*/ 581025 h 771525"/>
                <a:gd name="connsiteX3" fmla="*/ 804863 w 1109663"/>
                <a:gd name="connsiteY3" fmla="*/ 600075 h 771525"/>
                <a:gd name="connsiteX4" fmla="*/ 695325 w 1109663"/>
                <a:gd name="connsiteY4" fmla="*/ 633412 h 771525"/>
                <a:gd name="connsiteX5" fmla="*/ 585788 w 1109663"/>
                <a:gd name="connsiteY5" fmla="*/ 633412 h 771525"/>
                <a:gd name="connsiteX6" fmla="*/ 533400 w 1109663"/>
                <a:gd name="connsiteY6" fmla="*/ 638175 h 771525"/>
                <a:gd name="connsiteX7" fmla="*/ 476250 w 1109663"/>
                <a:gd name="connsiteY7" fmla="*/ 690562 h 771525"/>
                <a:gd name="connsiteX8" fmla="*/ 433388 w 1109663"/>
                <a:gd name="connsiteY8" fmla="*/ 752475 h 771525"/>
                <a:gd name="connsiteX9" fmla="*/ 371475 w 1109663"/>
                <a:gd name="connsiteY9" fmla="*/ 771525 h 771525"/>
                <a:gd name="connsiteX10" fmla="*/ 285750 w 1109663"/>
                <a:gd name="connsiteY10" fmla="*/ 738187 h 771525"/>
                <a:gd name="connsiteX11" fmla="*/ 228600 w 1109663"/>
                <a:gd name="connsiteY11" fmla="*/ 695325 h 771525"/>
                <a:gd name="connsiteX12" fmla="*/ 190500 w 1109663"/>
                <a:gd name="connsiteY12" fmla="*/ 623887 h 771525"/>
                <a:gd name="connsiteX13" fmla="*/ 71438 w 1109663"/>
                <a:gd name="connsiteY13" fmla="*/ 523875 h 771525"/>
                <a:gd name="connsiteX14" fmla="*/ 47625 w 1109663"/>
                <a:gd name="connsiteY14" fmla="*/ 438150 h 771525"/>
                <a:gd name="connsiteX15" fmla="*/ 47625 w 1109663"/>
                <a:gd name="connsiteY15" fmla="*/ 357187 h 771525"/>
                <a:gd name="connsiteX16" fmla="*/ 0 w 1109663"/>
                <a:gd name="connsiteY16" fmla="*/ 328612 h 771525"/>
                <a:gd name="connsiteX17" fmla="*/ 23813 w 1109663"/>
                <a:gd name="connsiteY17" fmla="*/ 252412 h 771525"/>
                <a:gd name="connsiteX18" fmla="*/ 119063 w 1109663"/>
                <a:gd name="connsiteY18" fmla="*/ 161925 h 771525"/>
                <a:gd name="connsiteX19" fmla="*/ 285750 w 1109663"/>
                <a:gd name="connsiteY19" fmla="*/ 171450 h 771525"/>
                <a:gd name="connsiteX20" fmla="*/ 457200 w 1109663"/>
                <a:gd name="connsiteY20" fmla="*/ 95250 h 771525"/>
                <a:gd name="connsiteX21" fmla="*/ 628650 w 1109663"/>
                <a:gd name="connsiteY21" fmla="*/ 4762 h 771525"/>
                <a:gd name="connsiteX22" fmla="*/ 723900 w 1109663"/>
                <a:gd name="connsiteY22" fmla="*/ 0 h 771525"/>
                <a:gd name="connsiteX23" fmla="*/ 833438 w 1109663"/>
                <a:gd name="connsiteY23" fmla="*/ 47625 h 771525"/>
                <a:gd name="connsiteX24" fmla="*/ 928688 w 1109663"/>
                <a:gd name="connsiteY24" fmla="*/ 190500 h 771525"/>
                <a:gd name="connsiteX25" fmla="*/ 957263 w 1109663"/>
                <a:gd name="connsiteY25" fmla="*/ 285750 h 771525"/>
                <a:gd name="connsiteX26" fmla="*/ 1004888 w 1109663"/>
                <a:gd name="connsiteY26" fmla="*/ 381000 h 771525"/>
                <a:gd name="connsiteX27" fmla="*/ 1109663 w 1109663"/>
                <a:gd name="connsiteY27" fmla="*/ 485775 h 771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109663" h="771525">
                  <a:moveTo>
                    <a:pt x="1109663" y="485775"/>
                  </a:moveTo>
                  <a:lnTo>
                    <a:pt x="1019175" y="533400"/>
                  </a:lnTo>
                  <a:lnTo>
                    <a:pt x="928688" y="581025"/>
                  </a:lnTo>
                  <a:lnTo>
                    <a:pt x="804863" y="600075"/>
                  </a:lnTo>
                  <a:lnTo>
                    <a:pt x="695325" y="633412"/>
                  </a:lnTo>
                  <a:lnTo>
                    <a:pt x="585788" y="633412"/>
                  </a:lnTo>
                  <a:lnTo>
                    <a:pt x="533400" y="638175"/>
                  </a:lnTo>
                  <a:lnTo>
                    <a:pt x="476250" y="690562"/>
                  </a:lnTo>
                  <a:lnTo>
                    <a:pt x="433388" y="752475"/>
                  </a:lnTo>
                  <a:lnTo>
                    <a:pt x="371475" y="771525"/>
                  </a:lnTo>
                  <a:lnTo>
                    <a:pt x="285750" y="738187"/>
                  </a:lnTo>
                  <a:lnTo>
                    <a:pt x="228600" y="695325"/>
                  </a:lnTo>
                  <a:lnTo>
                    <a:pt x="190500" y="623887"/>
                  </a:lnTo>
                  <a:lnTo>
                    <a:pt x="71438" y="523875"/>
                  </a:lnTo>
                  <a:lnTo>
                    <a:pt x="47625" y="438150"/>
                  </a:lnTo>
                  <a:lnTo>
                    <a:pt x="47625" y="357187"/>
                  </a:lnTo>
                  <a:lnTo>
                    <a:pt x="0" y="328612"/>
                  </a:lnTo>
                  <a:lnTo>
                    <a:pt x="23813" y="252412"/>
                  </a:lnTo>
                  <a:lnTo>
                    <a:pt x="119063" y="161925"/>
                  </a:lnTo>
                  <a:lnTo>
                    <a:pt x="285750" y="171450"/>
                  </a:lnTo>
                  <a:lnTo>
                    <a:pt x="457200" y="95250"/>
                  </a:lnTo>
                  <a:lnTo>
                    <a:pt x="628650" y="4762"/>
                  </a:lnTo>
                  <a:lnTo>
                    <a:pt x="723900" y="0"/>
                  </a:lnTo>
                  <a:lnTo>
                    <a:pt x="833438" y="47625"/>
                  </a:lnTo>
                  <a:lnTo>
                    <a:pt x="928688" y="190500"/>
                  </a:lnTo>
                  <a:lnTo>
                    <a:pt x="957263" y="285750"/>
                  </a:lnTo>
                  <a:lnTo>
                    <a:pt x="1004888" y="381000"/>
                  </a:lnTo>
                  <a:lnTo>
                    <a:pt x="1109663" y="485775"/>
                  </a:lnTo>
                  <a:close/>
                </a:path>
              </a:pathLst>
            </a:custGeom>
            <a:noFill/>
            <a:ln w="9525">
              <a:solidFill>
                <a:srgbClr val="66FFFF"/>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800">
                <a:solidFill>
                  <a:srgbClr val="66FFFF"/>
                </a:solidFill>
              </a:endParaRPr>
            </a:p>
          </p:txBody>
        </p:sp>
        <p:sp>
          <p:nvSpPr>
            <p:cNvPr id="56" name="Freeform 55"/>
            <p:cNvSpPr/>
            <p:nvPr/>
          </p:nvSpPr>
          <p:spPr>
            <a:xfrm>
              <a:off x="4733925" y="2062163"/>
              <a:ext cx="819150" cy="661987"/>
            </a:xfrm>
            <a:custGeom>
              <a:avLst/>
              <a:gdLst>
                <a:gd name="connsiteX0" fmla="*/ 400050 w 819150"/>
                <a:gd name="connsiteY0" fmla="*/ 85725 h 661987"/>
                <a:gd name="connsiteX1" fmla="*/ 295275 w 819150"/>
                <a:gd name="connsiteY1" fmla="*/ 133350 h 661987"/>
                <a:gd name="connsiteX2" fmla="*/ 238125 w 819150"/>
                <a:gd name="connsiteY2" fmla="*/ 185737 h 661987"/>
                <a:gd name="connsiteX3" fmla="*/ 114300 w 819150"/>
                <a:gd name="connsiteY3" fmla="*/ 223837 h 661987"/>
                <a:gd name="connsiteX4" fmla="*/ 33338 w 819150"/>
                <a:gd name="connsiteY4" fmla="*/ 304800 h 661987"/>
                <a:gd name="connsiteX5" fmla="*/ 4763 w 819150"/>
                <a:gd name="connsiteY5" fmla="*/ 371475 h 661987"/>
                <a:gd name="connsiteX6" fmla="*/ 0 w 819150"/>
                <a:gd name="connsiteY6" fmla="*/ 442912 h 661987"/>
                <a:gd name="connsiteX7" fmla="*/ 52388 w 819150"/>
                <a:gd name="connsiteY7" fmla="*/ 547687 h 661987"/>
                <a:gd name="connsiteX8" fmla="*/ 157163 w 819150"/>
                <a:gd name="connsiteY8" fmla="*/ 604837 h 661987"/>
                <a:gd name="connsiteX9" fmla="*/ 209550 w 819150"/>
                <a:gd name="connsiteY9" fmla="*/ 657225 h 661987"/>
                <a:gd name="connsiteX10" fmla="*/ 266700 w 819150"/>
                <a:gd name="connsiteY10" fmla="*/ 661987 h 661987"/>
                <a:gd name="connsiteX11" fmla="*/ 319088 w 819150"/>
                <a:gd name="connsiteY11" fmla="*/ 571500 h 661987"/>
                <a:gd name="connsiteX12" fmla="*/ 352425 w 819150"/>
                <a:gd name="connsiteY12" fmla="*/ 523875 h 661987"/>
                <a:gd name="connsiteX13" fmla="*/ 457200 w 819150"/>
                <a:gd name="connsiteY13" fmla="*/ 523875 h 661987"/>
                <a:gd name="connsiteX14" fmla="*/ 600075 w 819150"/>
                <a:gd name="connsiteY14" fmla="*/ 528637 h 661987"/>
                <a:gd name="connsiteX15" fmla="*/ 785813 w 819150"/>
                <a:gd name="connsiteY15" fmla="*/ 490537 h 661987"/>
                <a:gd name="connsiteX16" fmla="*/ 819150 w 819150"/>
                <a:gd name="connsiteY16" fmla="*/ 433387 h 661987"/>
                <a:gd name="connsiteX17" fmla="*/ 819150 w 819150"/>
                <a:gd name="connsiteY17" fmla="*/ 357187 h 661987"/>
                <a:gd name="connsiteX18" fmla="*/ 781050 w 819150"/>
                <a:gd name="connsiteY18" fmla="*/ 276225 h 661987"/>
                <a:gd name="connsiteX19" fmla="*/ 738188 w 819150"/>
                <a:gd name="connsiteY19" fmla="*/ 185737 h 661987"/>
                <a:gd name="connsiteX20" fmla="*/ 719138 w 819150"/>
                <a:gd name="connsiteY20" fmla="*/ 114300 h 661987"/>
                <a:gd name="connsiteX21" fmla="*/ 647700 w 819150"/>
                <a:gd name="connsiteY21" fmla="*/ 42862 h 661987"/>
                <a:gd name="connsiteX22" fmla="*/ 609600 w 819150"/>
                <a:gd name="connsiteY22" fmla="*/ 0 h 661987"/>
                <a:gd name="connsiteX23" fmla="*/ 552450 w 819150"/>
                <a:gd name="connsiteY23" fmla="*/ 28575 h 661987"/>
                <a:gd name="connsiteX24" fmla="*/ 466725 w 819150"/>
                <a:gd name="connsiteY24" fmla="*/ 47625 h 661987"/>
                <a:gd name="connsiteX25" fmla="*/ 400050 w 819150"/>
                <a:gd name="connsiteY25" fmla="*/ 85725 h 661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819150" h="661987">
                  <a:moveTo>
                    <a:pt x="400050" y="85725"/>
                  </a:moveTo>
                  <a:lnTo>
                    <a:pt x="295275" y="133350"/>
                  </a:lnTo>
                  <a:lnTo>
                    <a:pt x="238125" y="185737"/>
                  </a:lnTo>
                  <a:lnTo>
                    <a:pt x="114300" y="223837"/>
                  </a:lnTo>
                  <a:lnTo>
                    <a:pt x="33338" y="304800"/>
                  </a:lnTo>
                  <a:lnTo>
                    <a:pt x="4763" y="371475"/>
                  </a:lnTo>
                  <a:lnTo>
                    <a:pt x="0" y="442912"/>
                  </a:lnTo>
                  <a:lnTo>
                    <a:pt x="52388" y="547687"/>
                  </a:lnTo>
                  <a:lnTo>
                    <a:pt x="157163" y="604837"/>
                  </a:lnTo>
                  <a:lnTo>
                    <a:pt x="209550" y="657225"/>
                  </a:lnTo>
                  <a:lnTo>
                    <a:pt x="266700" y="661987"/>
                  </a:lnTo>
                  <a:lnTo>
                    <a:pt x="319088" y="571500"/>
                  </a:lnTo>
                  <a:lnTo>
                    <a:pt x="352425" y="523875"/>
                  </a:lnTo>
                  <a:lnTo>
                    <a:pt x="457200" y="523875"/>
                  </a:lnTo>
                  <a:lnTo>
                    <a:pt x="600075" y="528637"/>
                  </a:lnTo>
                  <a:lnTo>
                    <a:pt x="785813" y="490537"/>
                  </a:lnTo>
                  <a:lnTo>
                    <a:pt x="819150" y="433387"/>
                  </a:lnTo>
                  <a:lnTo>
                    <a:pt x="819150" y="357187"/>
                  </a:lnTo>
                  <a:lnTo>
                    <a:pt x="781050" y="276225"/>
                  </a:lnTo>
                  <a:lnTo>
                    <a:pt x="738188" y="185737"/>
                  </a:lnTo>
                  <a:lnTo>
                    <a:pt x="719138" y="114300"/>
                  </a:lnTo>
                  <a:lnTo>
                    <a:pt x="647700" y="42862"/>
                  </a:lnTo>
                  <a:lnTo>
                    <a:pt x="609600" y="0"/>
                  </a:lnTo>
                  <a:lnTo>
                    <a:pt x="552450" y="28575"/>
                  </a:lnTo>
                  <a:lnTo>
                    <a:pt x="466725" y="47625"/>
                  </a:lnTo>
                  <a:lnTo>
                    <a:pt x="400050" y="85725"/>
                  </a:lnTo>
                  <a:close/>
                </a:path>
              </a:pathLst>
            </a:custGeom>
            <a:noFill/>
            <a:ln w="9525">
              <a:solidFill>
                <a:srgbClr val="66FFFF"/>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800">
                <a:solidFill>
                  <a:srgbClr val="66FFFF"/>
                </a:solidFill>
              </a:endParaRPr>
            </a:p>
          </p:txBody>
        </p:sp>
        <p:sp>
          <p:nvSpPr>
            <p:cNvPr id="57" name="Freeform 56"/>
            <p:cNvSpPr/>
            <p:nvPr/>
          </p:nvSpPr>
          <p:spPr>
            <a:xfrm>
              <a:off x="4967288" y="2338388"/>
              <a:ext cx="547687" cy="333375"/>
            </a:xfrm>
            <a:custGeom>
              <a:avLst/>
              <a:gdLst>
                <a:gd name="connsiteX0" fmla="*/ 309562 w 547687"/>
                <a:gd name="connsiteY0" fmla="*/ 42862 h 333375"/>
                <a:gd name="connsiteX1" fmla="*/ 252412 w 547687"/>
                <a:gd name="connsiteY1" fmla="*/ 23812 h 333375"/>
                <a:gd name="connsiteX2" fmla="*/ 176212 w 547687"/>
                <a:gd name="connsiteY2" fmla="*/ 9525 h 333375"/>
                <a:gd name="connsiteX3" fmla="*/ 95250 w 547687"/>
                <a:gd name="connsiteY3" fmla="*/ 23812 h 333375"/>
                <a:gd name="connsiteX4" fmla="*/ 33337 w 547687"/>
                <a:gd name="connsiteY4" fmla="*/ 109537 h 333375"/>
                <a:gd name="connsiteX5" fmla="*/ 0 w 547687"/>
                <a:gd name="connsiteY5" fmla="*/ 176212 h 333375"/>
                <a:gd name="connsiteX6" fmla="*/ 9525 w 547687"/>
                <a:gd name="connsiteY6" fmla="*/ 228600 h 333375"/>
                <a:gd name="connsiteX7" fmla="*/ 0 w 547687"/>
                <a:gd name="connsiteY7" fmla="*/ 280987 h 333375"/>
                <a:gd name="connsiteX8" fmla="*/ 14287 w 547687"/>
                <a:gd name="connsiteY8" fmla="*/ 333375 h 333375"/>
                <a:gd name="connsiteX9" fmla="*/ 52387 w 547687"/>
                <a:gd name="connsiteY9" fmla="*/ 276225 h 333375"/>
                <a:gd name="connsiteX10" fmla="*/ 76200 w 547687"/>
                <a:gd name="connsiteY10" fmla="*/ 200025 h 333375"/>
                <a:gd name="connsiteX11" fmla="*/ 109537 w 547687"/>
                <a:gd name="connsiteY11" fmla="*/ 171450 h 333375"/>
                <a:gd name="connsiteX12" fmla="*/ 152400 w 547687"/>
                <a:gd name="connsiteY12" fmla="*/ 171450 h 333375"/>
                <a:gd name="connsiteX13" fmla="*/ 195262 w 547687"/>
                <a:gd name="connsiteY13" fmla="*/ 176212 h 333375"/>
                <a:gd name="connsiteX14" fmla="*/ 195262 w 547687"/>
                <a:gd name="connsiteY14" fmla="*/ 133350 h 333375"/>
                <a:gd name="connsiteX15" fmla="*/ 252412 w 547687"/>
                <a:gd name="connsiteY15" fmla="*/ 142875 h 333375"/>
                <a:gd name="connsiteX16" fmla="*/ 228600 w 547687"/>
                <a:gd name="connsiteY16" fmla="*/ 200025 h 333375"/>
                <a:gd name="connsiteX17" fmla="*/ 280987 w 547687"/>
                <a:gd name="connsiteY17" fmla="*/ 171450 h 333375"/>
                <a:gd name="connsiteX18" fmla="*/ 300037 w 547687"/>
                <a:gd name="connsiteY18" fmla="*/ 200025 h 333375"/>
                <a:gd name="connsiteX19" fmla="*/ 414337 w 547687"/>
                <a:gd name="connsiteY19" fmla="*/ 161925 h 333375"/>
                <a:gd name="connsiteX20" fmla="*/ 504825 w 547687"/>
                <a:gd name="connsiteY20" fmla="*/ 171450 h 333375"/>
                <a:gd name="connsiteX21" fmla="*/ 547687 w 547687"/>
                <a:gd name="connsiteY21" fmla="*/ 138112 h 333375"/>
                <a:gd name="connsiteX22" fmla="*/ 523875 w 547687"/>
                <a:gd name="connsiteY22" fmla="*/ 76200 h 333375"/>
                <a:gd name="connsiteX23" fmla="*/ 485775 w 547687"/>
                <a:gd name="connsiteY23" fmla="*/ 57150 h 333375"/>
                <a:gd name="connsiteX24" fmla="*/ 404812 w 547687"/>
                <a:gd name="connsiteY24" fmla="*/ 42862 h 333375"/>
                <a:gd name="connsiteX25" fmla="*/ 376237 w 547687"/>
                <a:gd name="connsiteY25" fmla="*/ 33337 h 333375"/>
                <a:gd name="connsiteX26" fmla="*/ 376237 w 547687"/>
                <a:gd name="connsiteY26" fmla="*/ 0 h 333375"/>
                <a:gd name="connsiteX27" fmla="*/ 376237 w 547687"/>
                <a:gd name="connsiteY27" fmla="*/ 0 h 333375"/>
                <a:gd name="connsiteX28" fmla="*/ 309562 w 547687"/>
                <a:gd name="connsiteY28" fmla="*/ 42862 h 333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547687" h="333375">
                  <a:moveTo>
                    <a:pt x="309562" y="42862"/>
                  </a:moveTo>
                  <a:lnTo>
                    <a:pt x="252412" y="23812"/>
                  </a:lnTo>
                  <a:lnTo>
                    <a:pt x="176212" y="9525"/>
                  </a:lnTo>
                  <a:lnTo>
                    <a:pt x="95250" y="23812"/>
                  </a:lnTo>
                  <a:lnTo>
                    <a:pt x="33337" y="109537"/>
                  </a:lnTo>
                  <a:lnTo>
                    <a:pt x="0" y="176212"/>
                  </a:lnTo>
                  <a:lnTo>
                    <a:pt x="9525" y="228600"/>
                  </a:lnTo>
                  <a:lnTo>
                    <a:pt x="0" y="280987"/>
                  </a:lnTo>
                  <a:lnTo>
                    <a:pt x="14287" y="333375"/>
                  </a:lnTo>
                  <a:lnTo>
                    <a:pt x="52387" y="276225"/>
                  </a:lnTo>
                  <a:lnTo>
                    <a:pt x="76200" y="200025"/>
                  </a:lnTo>
                  <a:lnTo>
                    <a:pt x="109537" y="171450"/>
                  </a:lnTo>
                  <a:lnTo>
                    <a:pt x="152400" y="171450"/>
                  </a:lnTo>
                  <a:lnTo>
                    <a:pt x="195262" y="176212"/>
                  </a:lnTo>
                  <a:lnTo>
                    <a:pt x="195262" y="133350"/>
                  </a:lnTo>
                  <a:lnTo>
                    <a:pt x="252412" y="142875"/>
                  </a:lnTo>
                  <a:lnTo>
                    <a:pt x="228600" y="200025"/>
                  </a:lnTo>
                  <a:lnTo>
                    <a:pt x="280987" y="171450"/>
                  </a:lnTo>
                  <a:lnTo>
                    <a:pt x="300037" y="200025"/>
                  </a:lnTo>
                  <a:lnTo>
                    <a:pt x="414337" y="161925"/>
                  </a:lnTo>
                  <a:lnTo>
                    <a:pt x="504825" y="171450"/>
                  </a:lnTo>
                  <a:lnTo>
                    <a:pt x="547687" y="138112"/>
                  </a:lnTo>
                  <a:lnTo>
                    <a:pt x="523875" y="76200"/>
                  </a:lnTo>
                  <a:lnTo>
                    <a:pt x="485775" y="57150"/>
                  </a:lnTo>
                  <a:lnTo>
                    <a:pt x="404812" y="42862"/>
                  </a:lnTo>
                  <a:lnTo>
                    <a:pt x="376237" y="33337"/>
                  </a:lnTo>
                  <a:lnTo>
                    <a:pt x="376237" y="0"/>
                  </a:lnTo>
                  <a:lnTo>
                    <a:pt x="376237" y="0"/>
                  </a:lnTo>
                  <a:lnTo>
                    <a:pt x="309562" y="42862"/>
                  </a:lnTo>
                  <a:close/>
                </a:path>
              </a:pathLst>
            </a:custGeom>
            <a:noFill/>
            <a:ln w="9525">
              <a:solidFill>
                <a:srgbClr val="66FFFF"/>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800">
                <a:solidFill>
                  <a:srgbClr val="66FFFF"/>
                </a:solidFill>
              </a:endParaRPr>
            </a:p>
          </p:txBody>
        </p:sp>
        <p:sp>
          <p:nvSpPr>
            <p:cNvPr id="58" name="Freeform 57"/>
            <p:cNvSpPr/>
            <p:nvPr/>
          </p:nvSpPr>
          <p:spPr>
            <a:xfrm>
              <a:off x="5567363" y="1581150"/>
              <a:ext cx="447675" cy="685800"/>
            </a:xfrm>
            <a:custGeom>
              <a:avLst/>
              <a:gdLst>
                <a:gd name="connsiteX0" fmla="*/ 390525 w 447675"/>
                <a:gd name="connsiteY0" fmla="*/ 52388 h 685800"/>
                <a:gd name="connsiteX1" fmla="*/ 385762 w 447675"/>
                <a:gd name="connsiteY1" fmla="*/ 157163 h 685800"/>
                <a:gd name="connsiteX2" fmla="*/ 404812 w 447675"/>
                <a:gd name="connsiteY2" fmla="*/ 266700 h 685800"/>
                <a:gd name="connsiteX3" fmla="*/ 447675 w 447675"/>
                <a:gd name="connsiteY3" fmla="*/ 357188 h 685800"/>
                <a:gd name="connsiteX4" fmla="*/ 423862 w 447675"/>
                <a:gd name="connsiteY4" fmla="*/ 547688 h 685800"/>
                <a:gd name="connsiteX5" fmla="*/ 371475 w 447675"/>
                <a:gd name="connsiteY5" fmla="*/ 647700 h 685800"/>
                <a:gd name="connsiteX6" fmla="*/ 266700 w 447675"/>
                <a:gd name="connsiteY6" fmla="*/ 685800 h 685800"/>
                <a:gd name="connsiteX7" fmla="*/ 138112 w 447675"/>
                <a:gd name="connsiteY7" fmla="*/ 623888 h 685800"/>
                <a:gd name="connsiteX8" fmla="*/ 80962 w 447675"/>
                <a:gd name="connsiteY8" fmla="*/ 547688 h 685800"/>
                <a:gd name="connsiteX9" fmla="*/ 28575 w 447675"/>
                <a:gd name="connsiteY9" fmla="*/ 471488 h 685800"/>
                <a:gd name="connsiteX10" fmla="*/ 100012 w 447675"/>
                <a:gd name="connsiteY10" fmla="*/ 361950 h 685800"/>
                <a:gd name="connsiteX11" fmla="*/ 133350 w 447675"/>
                <a:gd name="connsiteY11" fmla="*/ 276225 h 685800"/>
                <a:gd name="connsiteX12" fmla="*/ 157162 w 447675"/>
                <a:gd name="connsiteY12" fmla="*/ 204788 h 685800"/>
                <a:gd name="connsiteX13" fmla="*/ 123825 w 447675"/>
                <a:gd name="connsiteY13" fmla="*/ 280988 h 685800"/>
                <a:gd name="connsiteX14" fmla="*/ 57150 w 447675"/>
                <a:gd name="connsiteY14" fmla="*/ 290513 h 685800"/>
                <a:gd name="connsiteX15" fmla="*/ 0 w 447675"/>
                <a:gd name="connsiteY15" fmla="*/ 271463 h 685800"/>
                <a:gd name="connsiteX16" fmla="*/ 9525 w 447675"/>
                <a:gd name="connsiteY16" fmla="*/ 176213 h 685800"/>
                <a:gd name="connsiteX17" fmla="*/ 38100 w 447675"/>
                <a:gd name="connsiteY17" fmla="*/ 0 h 685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47675" h="685800">
                  <a:moveTo>
                    <a:pt x="390525" y="52388"/>
                  </a:moveTo>
                  <a:lnTo>
                    <a:pt x="385762" y="157163"/>
                  </a:lnTo>
                  <a:lnTo>
                    <a:pt x="404812" y="266700"/>
                  </a:lnTo>
                  <a:lnTo>
                    <a:pt x="447675" y="357188"/>
                  </a:lnTo>
                  <a:lnTo>
                    <a:pt x="423862" y="547688"/>
                  </a:lnTo>
                  <a:lnTo>
                    <a:pt x="371475" y="647700"/>
                  </a:lnTo>
                  <a:lnTo>
                    <a:pt x="266700" y="685800"/>
                  </a:lnTo>
                  <a:lnTo>
                    <a:pt x="138112" y="623888"/>
                  </a:lnTo>
                  <a:lnTo>
                    <a:pt x="80962" y="547688"/>
                  </a:lnTo>
                  <a:lnTo>
                    <a:pt x="28575" y="471488"/>
                  </a:lnTo>
                  <a:lnTo>
                    <a:pt x="100012" y="361950"/>
                  </a:lnTo>
                  <a:lnTo>
                    <a:pt x="133350" y="276225"/>
                  </a:lnTo>
                  <a:lnTo>
                    <a:pt x="157162" y="204788"/>
                  </a:lnTo>
                  <a:lnTo>
                    <a:pt x="123825" y="280988"/>
                  </a:lnTo>
                  <a:lnTo>
                    <a:pt x="57150" y="290513"/>
                  </a:lnTo>
                  <a:lnTo>
                    <a:pt x="0" y="271463"/>
                  </a:lnTo>
                  <a:lnTo>
                    <a:pt x="9525" y="176213"/>
                  </a:lnTo>
                  <a:lnTo>
                    <a:pt x="38100" y="0"/>
                  </a:lnTo>
                </a:path>
              </a:pathLst>
            </a:custGeom>
            <a:noFill/>
            <a:ln w="9525">
              <a:solidFill>
                <a:srgbClr val="66FF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800">
                <a:solidFill>
                  <a:srgbClr val="66FFFF"/>
                </a:solidFill>
              </a:endParaRPr>
            </a:p>
          </p:txBody>
        </p:sp>
        <p:sp>
          <p:nvSpPr>
            <p:cNvPr id="59" name="Freeform 58"/>
            <p:cNvSpPr/>
            <p:nvPr/>
          </p:nvSpPr>
          <p:spPr>
            <a:xfrm>
              <a:off x="5638800" y="1414463"/>
              <a:ext cx="342900" cy="757237"/>
            </a:xfrm>
            <a:custGeom>
              <a:avLst/>
              <a:gdLst>
                <a:gd name="connsiteX0" fmla="*/ 104775 w 342900"/>
                <a:gd name="connsiteY0" fmla="*/ 0 h 757237"/>
                <a:gd name="connsiteX1" fmla="*/ 76200 w 342900"/>
                <a:gd name="connsiteY1" fmla="*/ 90487 h 757237"/>
                <a:gd name="connsiteX2" fmla="*/ 28575 w 342900"/>
                <a:gd name="connsiteY2" fmla="*/ 180975 h 757237"/>
                <a:gd name="connsiteX3" fmla="*/ 0 w 342900"/>
                <a:gd name="connsiteY3" fmla="*/ 323850 h 757237"/>
                <a:gd name="connsiteX4" fmla="*/ 4763 w 342900"/>
                <a:gd name="connsiteY4" fmla="*/ 361950 h 757237"/>
                <a:gd name="connsiteX5" fmla="*/ 42863 w 342900"/>
                <a:gd name="connsiteY5" fmla="*/ 309562 h 757237"/>
                <a:gd name="connsiteX6" fmla="*/ 109538 w 342900"/>
                <a:gd name="connsiteY6" fmla="*/ 242887 h 757237"/>
                <a:gd name="connsiteX7" fmla="*/ 195263 w 342900"/>
                <a:gd name="connsiteY7" fmla="*/ 190500 h 757237"/>
                <a:gd name="connsiteX8" fmla="*/ 195263 w 342900"/>
                <a:gd name="connsiteY8" fmla="*/ 242887 h 757237"/>
                <a:gd name="connsiteX9" fmla="*/ 157163 w 342900"/>
                <a:gd name="connsiteY9" fmla="*/ 347662 h 757237"/>
                <a:gd name="connsiteX10" fmla="*/ 157163 w 342900"/>
                <a:gd name="connsiteY10" fmla="*/ 438150 h 757237"/>
                <a:gd name="connsiteX11" fmla="*/ 76200 w 342900"/>
                <a:gd name="connsiteY11" fmla="*/ 509587 h 757237"/>
                <a:gd name="connsiteX12" fmla="*/ 66675 w 342900"/>
                <a:gd name="connsiteY12" fmla="*/ 561975 h 757237"/>
                <a:gd name="connsiteX13" fmla="*/ 104775 w 342900"/>
                <a:gd name="connsiteY13" fmla="*/ 600075 h 757237"/>
                <a:gd name="connsiteX14" fmla="*/ 104775 w 342900"/>
                <a:gd name="connsiteY14" fmla="*/ 619125 h 757237"/>
                <a:gd name="connsiteX15" fmla="*/ 57150 w 342900"/>
                <a:gd name="connsiteY15" fmla="*/ 628650 h 757237"/>
                <a:gd name="connsiteX16" fmla="*/ 76200 w 342900"/>
                <a:gd name="connsiteY16" fmla="*/ 685800 h 757237"/>
                <a:gd name="connsiteX17" fmla="*/ 133350 w 342900"/>
                <a:gd name="connsiteY17" fmla="*/ 738187 h 757237"/>
                <a:gd name="connsiteX18" fmla="*/ 185738 w 342900"/>
                <a:gd name="connsiteY18" fmla="*/ 757237 h 757237"/>
                <a:gd name="connsiteX19" fmla="*/ 247650 w 342900"/>
                <a:gd name="connsiteY19" fmla="*/ 709612 h 757237"/>
                <a:gd name="connsiteX20" fmla="*/ 328613 w 342900"/>
                <a:gd name="connsiteY20" fmla="*/ 619125 h 757237"/>
                <a:gd name="connsiteX21" fmla="*/ 342900 w 342900"/>
                <a:gd name="connsiteY21" fmla="*/ 523875 h 757237"/>
                <a:gd name="connsiteX22" fmla="*/ 285750 w 342900"/>
                <a:gd name="connsiteY22" fmla="*/ 428625 h 757237"/>
                <a:gd name="connsiteX23" fmla="*/ 285750 w 342900"/>
                <a:gd name="connsiteY23" fmla="*/ 323850 h 757237"/>
                <a:gd name="connsiteX24" fmla="*/ 266700 w 342900"/>
                <a:gd name="connsiteY24" fmla="*/ 171450 h 757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42900" h="757237">
                  <a:moveTo>
                    <a:pt x="104775" y="0"/>
                  </a:moveTo>
                  <a:lnTo>
                    <a:pt x="76200" y="90487"/>
                  </a:lnTo>
                  <a:lnTo>
                    <a:pt x="28575" y="180975"/>
                  </a:lnTo>
                  <a:lnTo>
                    <a:pt x="0" y="323850"/>
                  </a:lnTo>
                  <a:lnTo>
                    <a:pt x="4763" y="361950"/>
                  </a:lnTo>
                  <a:lnTo>
                    <a:pt x="42863" y="309562"/>
                  </a:lnTo>
                  <a:lnTo>
                    <a:pt x="109538" y="242887"/>
                  </a:lnTo>
                  <a:lnTo>
                    <a:pt x="195263" y="190500"/>
                  </a:lnTo>
                  <a:lnTo>
                    <a:pt x="195263" y="242887"/>
                  </a:lnTo>
                  <a:lnTo>
                    <a:pt x="157163" y="347662"/>
                  </a:lnTo>
                  <a:lnTo>
                    <a:pt x="157163" y="438150"/>
                  </a:lnTo>
                  <a:lnTo>
                    <a:pt x="76200" y="509587"/>
                  </a:lnTo>
                  <a:lnTo>
                    <a:pt x="66675" y="561975"/>
                  </a:lnTo>
                  <a:lnTo>
                    <a:pt x="104775" y="600075"/>
                  </a:lnTo>
                  <a:lnTo>
                    <a:pt x="104775" y="619125"/>
                  </a:lnTo>
                  <a:lnTo>
                    <a:pt x="57150" y="628650"/>
                  </a:lnTo>
                  <a:lnTo>
                    <a:pt x="76200" y="685800"/>
                  </a:lnTo>
                  <a:lnTo>
                    <a:pt x="133350" y="738187"/>
                  </a:lnTo>
                  <a:lnTo>
                    <a:pt x="185738" y="757237"/>
                  </a:lnTo>
                  <a:lnTo>
                    <a:pt x="247650" y="709612"/>
                  </a:lnTo>
                  <a:lnTo>
                    <a:pt x="328613" y="619125"/>
                  </a:lnTo>
                  <a:lnTo>
                    <a:pt x="342900" y="523875"/>
                  </a:lnTo>
                  <a:lnTo>
                    <a:pt x="285750" y="428625"/>
                  </a:lnTo>
                  <a:lnTo>
                    <a:pt x="285750" y="323850"/>
                  </a:lnTo>
                  <a:lnTo>
                    <a:pt x="266700" y="171450"/>
                  </a:lnTo>
                </a:path>
              </a:pathLst>
            </a:custGeom>
            <a:noFill/>
            <a:ln w="9525">
              <a:solidFill>
                <a:srgbClr val="66FF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800">
                <a:solidFill>
                  <a:srgbClr val="66FFFF"/>
                </a:solidFill>
              </a:endParaRPr>
            </a:p>
          </p:txBody>
        </p:sp>
        <p:sp>
          <p:nvSpPr>
            <p:cNvPr id="60" name="Freeform 59"/>
            <p:cNvSpPr/>
            <p:nvPr/>
          </p:nvSpPr>
          <p:spPr>
            <a:xfrm>
              <a:off x="6048375" y="1976438"/>
              <a:ext cx="195263" cy="366712"/>
            </a:xfrm>
            <a:custGeom>
              <a:avLst/>
              <a:gdLst>
                <a:gd name="connsiteX0" fmla="*/ 195263 w 195263"/>
                <a:gd name="connsiteY0" fmla="*/ 366712 h 366712"/>
                <a:gd name="connsiteX1" fmla="*/ 95250 w 195263"/>
                <a:gd name="connsiteY1" fmla="*/ 342900 h 366712"/>
                <a:gd name="connsiteX2" fmla="*/ 38100 w 195263"/>
                <a:gd name="connsiteY2" fmla="*/ 328612 h 366712"/>
                <a:gd name="connsiteX3" fmla="*/ 0 w 195263"/>
                <a:gd name="connsiteY3" fmla="*/ 276225 h 366712"/>
                <a:gd name="connsiteX4" fmla="*/ 14288 w 195263"/>
                <a:gd name="connsiteY4" fmla="*/ 180975 h 366712"/>
                <a:gd name="connsiteX5" fmla="*/ 19050 w 195263"/>
                <a:gd name="connsiteY5" fmla="*/ 114300 h 366712"/>
                <a:gd name="connsiteX6" fmla="*/ 9525 w 195263"/>
                <a:gd name="connsiteY6" fmla="*/ 0 h 366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5263" h="366712">
                  <a:moveTo>
                    <a:pt x="195263" y="366712"/>
                  </a:moveTo>
                  <a:lnTo>
                    <a:pt x="95250" y="342900"/>
                  </a:lnTo>
                  <a:lnTo>
                    <a:pt x="38100" y="328612"/>
                  </a:lnTo>
                  <a:lnTo>
                    <a:pt x="0" y="276225"/>
                  </a:lnTo>
                  <a:lnTo>
                    <a:pt x="14288" y="180975"/>
                  </a:lnTo>
                  <a:lnTo>
                    <a:pt x="19050" y="114300"/>
                  </a:lnTo>
                  <a:lnTo>
                    <a:pt x="9525" y="0"/>
                  </a:lnTo>
                </a:path>
              </a:pathLst>
            </a:custGeom>
            <a:noFill/>
            <a:ln w="9525">
              <a:solidFill>
                <a:srgbClr val="66FF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800">
                <a:solidFill>
                  <a:srgbClr val="66FFFF"/>
                </a:solidFill>
              </a:endParaRPr>
            </a:p>
          </p:txBody>
        </p:sp>
        <p:sp>
          <p:nvSpPr>
            <p:cNvPr id="61" name="Freeform 60"/>
            <p:cNvSpPr/>
            <p:nvPr/>
          </p:nvSpPr>
          <p:spPr>
            <a:xfrm>
              <a:off x="5062538" y="2376488"/>
              <a:ext cx="1295400" cy="738187"/>
            </a:xfrm>
            <a:custGeom>
              <a:avLst/>
              <a:gdLst>
                <a:gd name="connsiteX0" fmla="*/ 1185862 w 1295400"/>
                <a:gd name="connsiteY0" fmla="*/ 0 h 738187"/>
                <a:gd name="connsiteX1" fmla="*/ 1047750 w 1295400"/>
                <a:gd name="connsiteY1" fmla="*/ 9525 h 738187"/>
                <a:gd name="connsiteX2" fmla="*/ 933450 w 1295400"/>
                <a:gd name="connsiteY2" fmla="*/ 61912 h 738187"/>
                <a:gd name="connsiteX3" fmla="*/ 871537 w 1295400"/>
                <a:gd name="connsiteY3" fmla="*/ 90487 h 738187"/>
                <a:gd name="connsiteX4" fmla="*/ 790575 w 1295400"/>
                <a:gd name="connsiteY4" fmla="*/ 76200 h 738187"/>
                <a:gd name="connsiteX5" fmla="*/ 738187 w 1295400"/>
                <a:gd name="connsiteY5" fmla="*/ 61912 h 738187"/>
                <a:gd name="connsiteX6" fmla="*/ 742950 w 1295400"/>
                <a:gd name="connsiteY6" fmla="*/ 100012 h 738187"/>
                <a:gd name="connsiteX7" fmla="*/ 838200 w 1295400"/>
                <a:gd name="connsiteY7" fmla="*/ 161925 h 738187"/>
                <a:gd name="connsiteX8" fmla="*/ 857250 w 1295400"/>
                <a:gd name="connsiteY8" fmla="*/ 219075 h 738187"/>
                <a:gd name="connsiteX9" fmla="*/ 919162 w 1295400"/>
                <a:gd name="connsiteY9" fmla="*/ 185737 h 738187"/>
                <a:gd name="connsiteX10" fmla="*/ 976312 w 1295400"/>
                <a:gd name="connsiteY10" fmla="*/ 133350 h 738187"/>
                <a:gd name="connsiteX11" fmla="*/ 990600 w 1295400"/>
                <a:gd name="connsiteY11" fmla="*/ 166687 h 738187"/>
                <a:gd name="connsiteX12" fmla="*/ 966787 w 1295400"/>
                <a:gd name="connsiteY12" fmla="*/ 228600 h 738187"/>
                <a:gd name="connsiteX13" fmla="*/ 985837 w 1295400"/>
                <a:gd name="connsiteY13" fmla="*/ 280987 h 738187"/>
                <a:gd name="connsiteX14" fmla="*/ 985837 w 1295400"/>
                <a:gd name="connsiteY14" fmla="*/ 280987 h 738187"/>
                <a:gd name="connsiteX15" fmla="*/ 933450 w 1295400"/>
                <a:gd name="connsiteY15" fmla="*/ 338137 h 738187"/>
                <a:gd name="connsiteX16" fmla="*/ 819150 w 1295400"/>
                <a:gd name="connsiteY16" fmla="*/ 385762 h 738187"/>
                <a:gd name="connsiteX17" fmla="*/ 723900 w 1295400"/>
                <a:gd name="connsiteY17" fmla="*/ 419100 h 738187"/>
                <a:gd name="connsiteX18" fmla="*/ 681037 w 1295400"/>
                <a:gd name="connsiteY18" fmla="*/ 433387 h 738187"/>
                <a:gd name="connsiteX19" fmla="*/ 628650 w 1295400"/>
                <a:gd name="connsiteY19" fmla="*/ 366712 h 738187"/>
                <a:gd name="connsiteX20" fmla="*/ 590550 w 1295400"/>
                <a:gd name="connsiteY20" fmla="*/ 323850 h 738187"/>
                <a:gd name="connsiteX21" fmla="*/ 461962 w 1295400"/>
                <a:gd name="connsiteY21" fmla="*/ 323850 h 738187"/>
                <a:gd name="connsiteX22" fmla="*/ 333375 w 1295400"/>
                <a:gd name="connsiteY22" fmla="*/ 319087 h 738187"/>
                <a:gd name="connsiteX23" fmla="*/ 209550 w 1295400"/>
                <a:gd name="connsiteY23" fmla="*/ 323850 h 738187"/>
                <a:gd name="connsiteX24" fmla="*/ 119062 w 1295400"/>
                <a:gd name="connsiteY24" fmla="*/ 328612 h 738187"/>
                <a:gd name="connsiteX25" fmla="*/ 42862 w 1295400"/>
                <a:gd name="connsiteY25" fmla="*/ 376237 h 738187"/>
                <a:gd name="connsiteX26" fmla="*/ 0 w 1295400"/>
                <a:gd name="connsiteY26" fmla="*/ 442912 h 738187"/>
                <a:gd name="connsiteX27" fmla="*/ 9525 w 1295400"/>
                <a:gd name="connsiteY27" fmla="*/ 542925 h 738187"/>
                <a:gd name="connsiteX28" fmla="*/ 38100 w 1295400"/>
                <a:gd name="connsiteY28" fmla="*/ 633412 h 738187"/>
                <a:gd name="connsiteX29" fmla="*/ 80962 w 1295400"/>
                <a:gd name="connsiteY29" fmla="*/ 652462 h 738187"/>
                <a:gd name="connsiteX30" fmla="*/ 128587 w 1295400"/>
                <a:gd name="connsiteY30" fmla="*/ 657225 h 738187"/>
                <a:gd name="connsiteX31" fmla="*/ 204787 w 1295400"/>
                <a:gd name="connsiteY31" fmla="*/ 652462 h 738187"/>
                <a:gd name="connsiteX32" fmla="*/ 290512 w 1295400"/>
                <a:gd name="connsiteY32" fmla="*/ 638175 h 738187"/>
                <a:gd name="connsiteX33" fmla="*/ 366712 w 1295400"/>
                <a:gd name="connsiteY33" fmla="*/ 638175 h 738187"/>
                <a:gd name="connsiteX34" fmla="*/ 428625 w 1295400"/>
                <a:gd name="connsiteY34" fmla="*/ 657225 h 738187"/>
                <a:gd name="connsiteX35" fmla="*/ 466725 w 1295400"/>
                <a:gd name="connsiteY35" fmla="*/ 723900 h 738187"/>
                <a:gd name="connsiteX36" fmla="*/ 528637 w 1295400"/>
                <a:gd name="connsiteY36" fmla="*/ 738187 h 738187"/>
                <a:gd name="connsiteX37" fmla="*/ 633412 w 1295400"/>
                <a:gd name="connsiteY37" fmla="*/ 738187 h 738187"/>
                <a:gd name="connsiteX38" fmla="*/ 747712 w 1295400"/>
                <a:gd name="connsiteY38" fmla="*/ 709612 h 738187"/>
                <a:gd name="connsiteX39" fmla="*/ 890587 w 1295400"/>
                <a:gd name="connsiteY39" fmla="*/ 604837 h 738187"/>
                <a:gd name="connsiteX40" fmla="*/ 1019175 w 1295400"/>
                <a:gd name="connsiteY40" fmla="*/ 547687 h 738187"/>
                <a:gd name="connsiteX41" fmla="*/ 1090612 w 1295400"/>
                <a:gd name="connsiteY41" fmla="*/ 461962 h 738187"/>
                <a:gd name="connsiteX42" fmla="*/ 1138237 w 1295400"/>
                <a:gd name="connsiteY42" fmla="*/ 385762 h 738187"/>
                <a:gd name="connsiteX43" fmla="*/ 1219200 w 1295400"/>
                <a:gd name="connsiteY43" fmla="*/ 328612 h 738187"/>
                <a:gd name="connsiteX44" fmla="*/ 1295400 w 1295400"/>
                <a:gd name="connsiteY44" fmla="*/ 242887 h 738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1295400" h="738187">
                  <a:moveTo>
                    <a:pt x="1185862" y="0"/>
                  </a:moveTo>
                  <a:lnTo>
                    <a:pt x="1047750" y="9525"/>
                  </a:lnTo>
                  <a:lnTo>
                    <a:pt x="933450" y="61912"/>
                  </a:lnTo>
                  <a:lnTo>
                    <a:pt x="871537" y="90487"/>
                  </a:lnTo>
                  <a:lnTo>
                    <a:pt x="790575" y="76200"/>
                  </a:lnTo>
                  <a:lnTo>
                    <a:pt x="738187" y="61912"/>
                  </a:lnTo>
                  <a:lnTo>
                    <a:pt x="742950" y="100012"/>
                  </a:lnTo>
                  <a:lnTo>
                    <a:pt x="838200" y="161925"/>
                  </a:lnTo>
                  <a:lnTo>
                    <a:pt x="857250" y="219075"/>
                  </a:lnTo>
                  <a:lnTo>
                    <a:pt x="919162" y="185737"/>
                  </a:lnTo>
                  <a:lnTo>
                    <a:pt x="976312" y="133350"/>
                  </a:lnTo>
                  <a:lnTo>
                    <a:pt x="990600" y="166687"/>
                  </a:lnTo>
                  <a:lnTo>
                    <a:pt x="966787" y="228600"/>
                  </a:lnTo>
                  <a:lnTo>
                    <a:pt x="985837" y="280987"/>
                  </a:lnTo>
                  <a:lnTo>
                    <a:pt x="985837" y="280987"/>
                  </a:lnTo>
                  <a:lnTo>
                    <a:pt x="933450" y="338137"/>
                  </a:lnTo>
                  <a:lnTo>
                    <a:pt x="819150" y="385762"/>
                  </a:lnTo>
                  <a:lnTo>
                    <a:pt x="723900" y="419100"/>
                  </a:lnTo>
                  <a:lnTo>
                    <a:pt x="681037" y="433387"/>
                  </a:lnTo>
                  <a:lnTo>
                    <a:pt x="628650" y="366712"/>
                  </a:lnTo>
                  <a:lnTo>
                    <a:pt x="590550" y="323850"/>
                  </a:lnTo>
                  <a:lnTo>
                    <a:pt x="461962" y="323850"/>
                  </a:lnTo>
                  <a:lnTo>
                    <a:pt x="333375" y="319087"/>
                  </a:lnTo>
                  <a:lnTo>
                    <a:pt x="209550" y="323850"/>
                  </a:lnTo>
                  <a:lnTo>
                    <a:pt x="119062" y="328612"/>
                  </a:lnTo>
                  <a:lnTo>
                    <a:pt x="42862" y="376237"/>
                  </a:lnTo>
                  <a:lnTo>
                    <a:pt x="0" y="442912"/>
                  </a:lnTo>
                  <a:lnTo>
                    <a:pt x="9525" y="542925"/>
                  </a:lnTo>
                  <a:lnTo>
                    <a:pt x="38100" y="633412"/>
                  </a:lnTo>
                  <a:lnTo>
                    <a:pt x="80962" y="652462"/>
                  </a:lnTo>
                  <a:lnTo>
                    <a:pt x="128587" y="657225"/>
                  </a:lnTo>
                  <a:lnTo>
                    <a:pt x="204787" y="652462"/>
                  </a:lnTo>
                  <a:lnTo>
                    <a:pt x="290512" y="638175"/>
                  </a:lnTo>
                  <a:lnTo>
                    <a:pt x="366712" y="638175"/>
                  </a:lnTo>
                  <a:lnTo>
                    <a:pt x="428625" y="657225"/>
                  </a:lnTo>
                  <a:lnTo>
                    <a:pt x="466725" y="723900"/>
                  </a:lnTo>
                  <a:lnTo>
                    <a:pt x="528637" y="738187"/>
                  </a:lnTo>
                  <a:lnTo>
                    <a:pt x="633412" y="738187"/>
                  </a:lnTo>
                  <a:lnTo>
                    <a:pt x="747712" y="709612"/>
                  </a:lnTo>
                  <a:lnTo>
                    <a:pt x="890587" y="604837"/>
                  </a:lnTo>
                  <a:lnTo>
                    <a:pt x="1019175" y="547687"/>
                  </a:lnTo>
                  <a:lnTo>
                    <a:pt x="1090612" y="461962"/>
                  </a:lnTo>
                  <a:lnTo>
                    <a:pt x="1138237" y="385762"/>
                  </a:lnTo>
                  <a:lnTo>
                    <a:pt x="1219200" y="328612"/>
                  </a:lnTo>
                  <a:lnTo>
                    <a:pt x="1295400" y="242887"/>
                  </a:lnTo>
                </a:path>
              </a:pathLst>
            </a:custGeom>
            <a:noFill/>
            <a:ln w="9525">
              <a:solidFill>
                <a:srgbClr val="66FF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800">
                <a:solidFill>
                  <a:srgbClr val="66FFFF"/>
                </a:solidFill>
              </a:endParaRPr>
            </a:p>
          </p:txBody>
        </p:sp>
        <p:sp>
          <p:nvSpPr>
            <p:cNvPr id="62" name="Freeform 61"/>
            <p:cNvSpPr/>
            <p:nvPr/>
          </p:nvSpPr>
          <p:spPr>
            <a:xfrm>
              <a:off x="5105400" y="2397919"/>
              <a:ext cx="1223963" cy="688181"/>
            </a:xfrm>
            <a:custGeom>
              <a:avLst/>
              <a:gdLst>
                <a:gd name="connsiteX0" fmla="*/ 1145381 w 1223963"/>
                <a:gd name="connsiteY0" fmla="*/ 0 h 688181"/>
                <a:gd name="connsiteX1" fmla="*/ 1081088 w 1223963"/>
                <a:gd name="connsiteY1" fmla="*/ 0 h 688181"/>
                <a:gd name="connsiteX2" fmla="*/ 1023938 w 1223963"/>
                <a:gd name="connsiteY2" fmla="*/ 7144 h 688181"/>
                <a:gd name="connsiteX3" fmla="*/ 983456 w 1223963"/>
                <a:gd name="connsiteY3" fmla="*/ 50006 h 688181"/>
                <a:gd name="connsiteX4" fmla="*/ 969169 w 1223963"/>
                <a:gd name="connsiteY4" fmla="*/ 109537 h 688181"/>
                <a:gd name="connsiteX5" fmla="*/ 988219 w 1223963"/>
                <a:gd name="connsiteY5" fmla="*/ 207169 h 688181"/>
                <a:gd name="connsiteX6" fmla="*/ 1031081 w 1223963"/>
                <a:gd name="connsiteY6" fmla="*/ 257175 h 688181"/>
                <a:gd name="connsiteX7" fmla="*/ 1012031 w 1223963"/>
                <a:gd name="connsiteY7" fmla="*/ 302419 h 688181"/>
                <a:gd name="connsiteX8" fmla="*/ 957263 w 1223963"/>
                <a:gd name="connsiteY8" fmla="*/ 323850 h 688181"/>
                <a:gd name="connsiteX9" fmla="*/ 869156 w 1223963"/>
                <a:gd name="connsiteY9" fmla="*/ 359569 h 688181"/>
                <a:gd name="connsiteX10" fmla="*/ 797719 w 1223963"/>
                <a:gd name="connsiteY10" fmla="*/ 385762 h 688181"/>
                <a:gd name="connsiteX11" fmla="*/ 659606 w 1223963"/>
                <a:gd name="connsiteY11" fmla="*/ 426244 h 688181"/>
                <a:gd name="connsiteX12" fmla="*/ 585788 w 1223963"/>
                <a:gd name="connsiteY12" fmla="*/ 450056 h 688181"/>
                <a:gd name="connsiteX13" fmla="*/ 542925 w 1223963"/>
                <a:gd name="connsiteY13" fmla="*/ 450056 h 688181"/>
                <a:gd name="connsiteX14" fmla="*/ 478631 w 1223963"/>
                <a:gd name="connsiteY14" fmla="*/ 392906 h 688181"/>
                <a:gd name="connsiteX15" fmla="*/ 433388 w 1223963"/>
                <a:gd name="connsiteY15" fmla="*/ 364331 h 688181"/>
                <a:gd name="connsiteX16" fmla="*/ 350044 w 1223963"/>
                <a:gd name="connsiteY16" fmla="*/ 354806 h 688181"/>
                <a:gd name="connsiteX17" fmla="*/ 245269 w 1223963"/>
                <a:gd name="connsiteY17" fmla="*/ 352425 h 688181"/>
                <a:gd name="connsiteX18" fmla="*/ 126206 w 1223963"/>
                <a:gd name="connsiteY18" fmla="*/ 359569 h 688181"/>
                <a:gd name="connsiteX19" fmla="*/ 28575 w 1223963"/>
                <a:gd name="connsiteY19" fmla="*/ 400050 h 688181"/>
                <a:gd name="connsiteX20" fmla="*/ 0 w 1223963"/>
                <a:gd name="connsiteY20" fmla="*/ 447675 h 688181"/>
                <a:gd name="connsiteX21" fmla="*/ 14288 w 1223963"/>
                <a:gd name="connsiteY21" fmla="*/ 528637 h 688181"/>
                <a:gd name="connsiteX22" fmla="*/ 52388 w 1223963"/>
                <a:gd name="connsiteY22" fmla="*/ 578644 h 688181"/>
                <a:gd name="connsiteX23" fmla="*/ 71438 w 1223963"/>
                <a:gd name="connsiteY23" fmla="*/ 585787 h 688181"/>
                <a:gd name="connsiteX24" fmla="*/ 119063 w 1223963"/>
                <a:gd name="connsiteY24" fmla="*/ 595312 h 688181"/>
                <a:gd name="connsiteX25" fmla="*/ 219075 w 1223963"/>
                <a:gd name="connsiteY25" fmla="*/ 583406 h 688181"/>
                <a:gd name="connsiteX26" fmla="*/ 300038 w 1223963"/>
                <a:gd name="connsiteY26" fmla="*/ 571500 h 688181"/>
                <a:gd name="connsiteX27" fmla="*/ 376238 w 1223963"/>
                <a:gd name="connsiteY27" fmla="*/ 545306 h 688181"/>
                <a:gd name="connsiteX28" fmla="*/ 440531 w 1223963"/>
                <a:gd name="connsiteY28" fmla="*/ 531019 h 688181"/>
                <a:gd name="connsiteX29" fmla="*/ 454819 w 1223963"/>
                <a:gd name="connsiteY29" fmla="*/ 583406 h 688181"/>
                <a:gd name="connsiteX30" fmla="*/ 457200 w 1223963"/>
                <a:gd name="connsiteY30" fmla="*/ 659606 h 688181"/>
                <a:gd name="connsiteX31" fmla="*/ 521494 w 1223963"/>
                <a:gd name="connsiteY31" fmla="*/ 688181 h 688181"/>
                <a:gd name="connsiteX32" fmla="*/ 623888 w 1223963"/>
                <a:gd name="connsiteY32" fmla="*/ 671512 h 688181"/>
                <a:gd name="connsiteX33" fmla="*/ 733425 w 1223963"/>
                <a:gd name="connsiteY33" fmla="*/ 621506 h 688181"/>
                <a:gd name="connsiteX34" fmla="*/ 823913 w 1223963"/>
                <a:gd name="connsiteY34" fmla="*/ 545306 h 688181"/>
                <a:gd name="connsiteX35" fmla="*/ 926306 w 1223963"/>
                <a:gd name="connsiteY35" fmla="*/ 507206 h 688181"/>
                <a:gd name="connsiteX36" fmla="*/ 992981 w 1223963"/>
                <a:gd name="connsiteY36" fmla="*/ 442912 h 688181"/>
                <a:gd name="connsiteX37" fmla="*/ 1035844 w 1223963"/>
                <a:gd name="connsiteY37" fmla="*/ 369094 h 688181"/>
                <a:gd name="connsiteX38" fmla="*/ 1076325 w 1223963"/>
                <a:gd name="connsiteY38" fmla="*/ 304800 h 688181"/>
                <a:gd name="connsiteX39" fmla="*/ 1152525 w 1223963"/>
                <a:gd name="connsiteY39" fmla="*/ 264319 h 688181"/>
                <a:gd name="connsiteX40" fmla="*/ 1223963 w 1223963"/>
                <a:gd name="connsiteY40" fmla="*/ 157162 h 688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1223963" h="688181">
                  <a:moveTo>
                    <a:pt x="1145381" y="0"/>
                  </a:moveTo>
                  <a:lnTo>
                    <a:pt x="1081088" y="0"/>
                  </a:lnTo>
                  <a:lnTo>
                    <a:pt x="1023938" y="7144"/>
                  </a:lnTo>
                  <a:lnTo>
                    <a:pt x="983456" y="50006"/>
                  </a:lnTo>
                  <a:lnTo>
                    <a:pt x="969169" y="109537"/>
                  </a:lnTo>
                  <a:lnTo>
                    <a:pt x="988219" y="207169"/>
                  </a:lnTo>
                  <a:lnTo>
                    <a:pt x="1031081" y="257175"/>
                  </a:lnTo>
                  <a:lnTo>
                    <a:pt x="1012031" y="302419"/>
                  </a:lnTo>
                  <a:lnTo>
                    <a:pt x="957263" y="323850"/>
                  </a:lnTo>
                  <a:lnTo>
                    <a:pt x="869156" y="359569"/>
                  </a:lnTo>
                  <a:lnTo>
                    <a:pt x="797719" y="385762"/>
                  </a:lnTo>
                  <a:lnTo>
                    <a:pt x="659606" y="426244"/>
                  </a:lnTo>
                  <a:lnTo>
                    <a:pt x="585788" y="450056"/>
                  </a:lnTo>
                  <a:lnTo>
                    <a:pt x="542925" y="450056"/>
                  </a:lnTo>
                  <a:lnTo>
                    <a:pt x="478631" y="392906"/>
                  </a:lnTo>
                  <a:lnTo>
                    <a:pt x="433388" y="364331"/>
                  </a:lnTo>
                  <a:lnTo>
                    <a:pt x="350044" y="354806"/>
                  </a:lnTo>
                  <a:lnTo>
                    <a:pt x="245269" y="352425"/>
                  </a:lnTo>
                  <a:lnTo>
                    <a:pt x="126206" y="359569"/>
                  </a:lnTo>
                  <a:lnTo>
                    <a:pt x="28575" y="400050"/>
                  </a:lnTo>
                  <a:lnTo>
                    <a:pt x="0" y="447675"/>
                  </a:lnTo>
                  <a:lnTo>
                    <a:pt x="14288" y="528637"/>
                  </a:lnTo>
                  <a:lnTo>
                    <a:pt x="52388" y="578644"/>
                  </a:lnTo>
                  <a:lnTo>
                    <a:pt x="71438" y="585787"/>
                  </a:lnTo>
                  <a:lnTo>
                    <a:pt x="119063" y="595312"/>
                  </a:lnTo>
                  <a:lnTo>
                    <a:pt x="219075" y="583406"/>
                  </a:lnTo>
                  <a:lnTo>
                    <a:pt x="300038" y="571500"/>
                  </a:lnTo>
                  <a:lnTo>
                    <a:pt x="376238" y="545306"/>
                  </a:lnTo>
                  <a:lnTo>
                    <a:pt x="440531" y="531019"/>
                  </a:lnTo>
                  <a:lnTo>
                    <a:pt x="454819" y="583406"/>
                  </a:lnTo>
                  <a:cubicBezTo>
                    <a:pt x="455613" y="608806"/>
                    <a:pt x="456406" y="634206"/>
                    <a:pt x="457200" y="659606"/>
                  </a:cubicBezTo>
                  <a:lnTo>
                    <a:pt x="521494" y="688181"/>
                  </a:lnTo>
                  <a:lnTo>
                    <a:pt x="623888" y="671512"/>
                  </a:lnTo>
                  <a:lnTo>
                    <a:pt x="733425" y="621506"/>
                  </a:lnTo>
                  <a:lnTo>
                    <a:pt x="823913" y="545306"/>
                  </a:lnTo>
                  <a:lnTo>
                    <a:pt x="926306" y="507206"/>
                  </a:lnTo>
                  <a:lnTo>
                    <a:pt x="992981" y="442912"/>
                  </a:lnTo>
                  <a:lnTo>
                    <a:pt x="1035844" y="369094"/>
                  </a:lnTo>
                  <a:lnTo>
                    <a:pt x="1076325" y="304800"/>
                  </a:lnTo>
                  <a:lnTo>
                    <a:pt x="1152525" y="264319"/>
                  </a:lnTo>
                  <a:lnTo>
                    <a:pt x="1223963" y="157162"/>
                  </a:lnTo>
                </a:path>
              </a:pathLst>
            </a:custGeom>
            <a:noFill/>
            <a:ln w="9525">
              <a:solidFill>
                <a:srgbClr val="66FF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800">
                <a:solidFill>
                  <a:srgbClr val="66FFFF"/>
                </a:solidFill>
              </a:endParaRPr>
            </a:p>
          </p:txBody>
        </p:sp>
        <p:sp>
          <p:nvSpPr>
            <p:cNvPr id="63" name="Freeform 62"/>
            <p:cNvSpPr/>
            <p:nvPr/>
          </p:nvSpPr>
          <p:spPr>
            <a:xfrm>
              <a:off x="5605463" y="2757488"/>
              <a:ext cx="483393" cy="295275"/>
            </a:xfrm>
            <a:custGeom>
              <a:avLst/>
              <a:gdLst>
                <a:gd name="connsiteX0" fmla="*/ 483393 w 483393"/>
                <a:gd name="connsiteY0" fmla="*/ 0 h 295275"/>
                <a:gd name="connsiteX1" fmla="*/ 483393 w 483393"/>
                <a:gd name="connsiteY1" fmla="*/ 0 h 295275"/>
                <a:gd name="connsiteX2" fmla="*/ 395287 w 483393"/>
                <a:gd name="connsiteY2" fmla="*/ 19050 h 295275"/>
                <a:gd name="connsiteX3" fmla="*/ 309562 w 483393"/>
                <a:gd name="connsiteY3" fmla="*/ 69056 h 295275"/>
                <a:gd name="connsiteX4" fmla="*/ 247650 w 483393"/>
                <a:gd name="connsiteY4" fmla="*/ 73818 h 295275"/>
                <a:gd name="connsiteX5" fmla="*/ 166687 w 483393"/>
                <a:gd name="connsiteY5" fmla="*/ 97631 h 295275"/>
                <a:gd name="connsiteX6" fmla="*/ 109537 w 483393"/>
                <a:gd name="connsiteY6" fmla="*/ 135731 h 295275"/>
                <a:gd name="connsiteX7" fmla="*/ 38100 w 483393"/>
                <a:gd name="connsiteY7" fmla="*/ 140493 h 295275"/>
                <a:gd name="connsiteX8" fmla="*/ 0 w 483393"/>
                <a:gd name="connsiteY8" fmla="*/ 166687 h 295275"/>
                <a:gd name="connsiteX9" fmla="*/ 7143 w 483393"/>
                <a:gd name="connsiteY9" fmla="*/ 216693 h 295275"/>
                <a:gd name="connsiteX10" fmla="*/ 0 w 483393"/>
                <a:gd name="connsiteY10" fmla="*/ 271462 h 295275"/>
                <a:gd name="connsiteX11" fmla="*/ 47625 w 483393"/>
                <a:gd name="connsiteY11" fmla="*/ 295275 h 295275"/>
                <a:gd name="connsiteX12" fmla="*/ 138112 w 483393"/>
                <a:gd name="connsiteY12" fmla="*/ 266700 h 295275"/>
                <a:gd name="connsiteX13" fmla="*/ 259556 w 483393"/>
                <a:gd name="connsiteY13" fmla="*/ 188118 h 295275"/>
                <a:gd name="connsiteX14" fmla="*/ 307181 w 483393"/>
                <a:gd name="connsiteY14" fmla="*/ 116681 h 295275"/>
                <a:gd name="connsiteX15" fmla="*/ 359568 w 483393"/>
                <a:gd name="connsiteY15" fmla="*/ 73818 h 295275"/>
                <a:gd name="connsiteX16" fmla="*/ 383381 w 483393"/>
                <a:gd name="connsiteY16" fmla="*/ 83343 h 295275"/>
                <a:gd name="connsiteX17" fmla="*/ 402431 w 483393"/>
                <a:gd name="connsiteY17" fmla="*/ 102393 h 295275"/>
                <a:gd name="connsiteX18" fmla="*/ 435768 w 483393"/>
                <a:gd name="connsiteY18" fmla="*/ 85725 h 295275"/>
                <a:gd name="connsiteX19" fmla="*/ 483393 w 483393"/>
                <a:gd name="connsiteY19" fmla="*/ 0 h 295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83393" h="295275">
                  <a:moveTo>
                    <a:pt x="483393" y="0"/>
                  </a:moveTo>
                  <a:lnTo>
                    <a:pt x="483393" y="0"/>
                  </a:lnTo>
                  <a:lnTo>
                    <a:pt x="395287" y="19050"/>
                  </a:lnTo>
                  <a:lnTo>
                    <a:pt x="309562" y="69056"/>
                  </a:lnTo>
                  <a:lnTo>
                    <a:pt x="247650" y="73818"/>
                  </a:lnTo>
                  <a:lnTo>
                    <a:pt x="166687" y="97631"/>
                  </a:lnTo>
                  <a:lnTo>
                    <a:pt x="109537" y="135731"/>
                  </a:lnTo>
                  <a:lnTo>
                    <a:pt x="38100" y="140493"/>
                  </a:lnTo>
                  <a:lnTo>
                    <a:pt x="0" y="166687"/>
                  </a:lnTo>
                  <a:lnTo>
                    <a:pt x="7143" y="216693"/>
                  </a:lnTo>
                  <a:lnTo>
                    <a:pt x="0" y="271462"/>
                  </a:lnTo>
                  <a:lnTo>
                    <a:pt x="47625" y="295275"/>
                  </a:lnTo>
                  <a:lnTo>
                    <a:pt x="138112" y="266700"/>
                  </a:lnTo>
                  <a:lnTo>
                    <a:pt x="259556" y="188118"/>
                  </a:lnTo>
                  <a:lnTo>
                    <a:pt x="307181" y="116681"/>
                  </a:lnTo>
                  <a:lnTo>
                    <a:pt x="359568" y="73818"/>
                  </a:lnTo>
                  <a:lnTo>
                    <a:pt x="383381" y="83343"/>
                  </a:lnTo>
                  <a:lnTo>
                    <a:pt x="402431" y="102393"/>
                  </a:lnTo>
                  <a:lnTo>
                    <a:pt x="435768" y="85725"/>
                  </a:lnTo>
                  <a:lnTo>
                    <a:pt x="483393" y="0"/>
                  </a:lnTo>
                  <a:close/>
                </a:path>
              </a:pathLst>
            </a:custGeom>
            <a:noFill/>
            <a:ln w="9525">
              <a:solidFill>
                <a:srgbClr val="66FFFF"/>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800">
                <a:solidFill>
                  <a:srgbClr val="66FFFF"/>
                </a:solidFill>
              </a:endParaRPr>
            </a:p>
          </p:txBody>
        </p:sp>
        <p:sp>
          <p:nvSpPr>
            <p:cNvPr id="64" name="Freeform 63"/>
            <p:cNvSpPr/>
            <p:nvPr/>
          </p:nvSpPr>
          <p:spPr>
            <a:xfrm>
              <a:off x="5679281" y="2821781"/>
              <a:ext cx="638175" cy="507207"/>
            </a:xfrm>
            <a:custGeom>
              <a:avLst/>
              <a:gdLst>
                <a:gd name="connsiteX0" fmla="*/ 638175 w 638175"/>
                <a:gd name="connsiteY0" fmla="*/ 0 h 507207"/>
                <a:gd name="connsiteX1" fmla="*/ 550069 w 638175"/>
                <a:gd name="connsiteY1" fmla="*/ 30957 h 507207"/>
                <a:gd name="connsiteX2" fmla="*/ 469107 w 638175"/>
                <a:gd name="connsiteY2" fmla="*/ 88107 h 507207"/>
                <a:gd name="connsiteX3" fmla="*/ 350044 w 638175"/>
                <a:gd name="connsiteY3" fmla="*/ 166688 h 507207"/>
                <a:gd name="connsiteX4" fmla="*/ 266700 w 638175"/>
                <a:gd name="connsiteY4" fmla="*/ 223838 h 507207"/>
                <a:gd name="connsiteX5" fmla="*/ 216694 w 638175"/>
                <a:gd name="connsiteY5" fmla="*/ 271463 h 507207"/>
                <a:gd name="connsiteX6" fmla="*/ 142875 w 638175"/>
                <a:gd name="connsiteY6" fmla="*/ 300038 h 507207"/>
                <a:gd name="connsiteX7" fmla="*/ 71438 w 638175"/>
                <a:gd name="connsiteY7" fmla="*/ 352425 h 507207"/>
                <a:gd name="connsiteX8" fmla="*/ 0 w 638175"/>
                <a:gd name="connsiteY8" fmla="*/ 414338 h 507207"/>
                <a:gd name="connsiteX9" fmla="*/ 7144 w 638175"/>
                <a:gd name="connsiteY9" fmla="*/ 447675 h 507207"/>
                <a:gd name="connsiteX10" fmla="*/ 38100 w 638175"/>
                <a:gd name="connsiteY10" fmla="*/ 476250 h 507207"/>
                <a:gd name="connsiteX11" fmla="*/ 107157 w 638175"/>
                <a:gd name="connsiteY11" fmla="*/ 507207 h 507207"/>
                <a:gd name="connsiteX12" fmla="*/ 261938 w 638175"/>
                <a:gd name="connsiteY12" fmla="*/ 440532 h 507207"/>
                <a:gd name="connsiteX13" fmla="*/ 421482 w 638175"/>
                <a:gd name="connsiteY13" fmla="*/ 314325 h 507207"/>
                <a:gd name="connsiteX14" fmla="*/ 445294 w 638175"/>
                <a:gd name="connsiteY14" fmla="*/ 221457 h 507207"/>
                <a:gd name="connsiteX15" fmla="*/ 516732 w 638175"/>
                <a:gd name="connsiteY15" fmla="*/ 100013 h 507207"/>
                <a:gd name="connsiteX16" fmla="*/ 573882 w 638175"/>
                <a:gd name="connsiteY16" fmla="*/ 64294 h 507207"/>
                <a:gd name="connsiteX17" fmla="*/ 638175 w 638175"/>
                <a:gd name="connsiteY17" fmla="*/ 0 h 5072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38175" h="507207">
                  <a:moveTo>
                    <a:pt x="638175" y="0"/>
                  </a:moveTo>
                  <a:lnTo>
                    <a:pt x="550069" y="30957"/>
                  </a:lnTo>
                  <a:lnTo>
                    <a:pt x="469107" y="88107"/>
                  </a:lnTo>
                  <a:lnTo>
                    <a:pt x="350044" y="166688"/>
                  </a:lnTo>
                  <a:lnTo>
                    <a:pt x="266700" y="223838"/>
                  </a:lnTo>
                  <a:lnTo>
                    <a:pt x="216694" y="271463"/>
                  </a:lnTo>
                  <a:lnTo>
                    <a:pt x="142875" y="300038"/>
                  </a:lnTo>
                  <a:lnTo>
                    <a:pt x="71438" y="352425"/>
                  </a:lnTo>
                  <a:lnTo>
                    <a:pt x="0" y="414338"/>
                  </a:lnTo>
                  <a:lnTo>
                    <a:pt x="7144" y="447675"/>
                  </a:lnTo>
                  <a:lnTo>
                    <a:pt x="38100" y="476250"/>
                  </a:lnTo>
                  <a:lnTo>
                    <a:pt x="107157" y="507207"/>
                  </a:lnTo>
                  <a:lnTo>
                    <a:pt x="261938" y="440532"/>
                  </a:lnTo>
                  <a:lnTo>
                    <a:pt x="421482" y="314325"/>
                  </a:lnTo>
                  <a:lnTo>
                    <a:pt x="445294" y="221457"/>
                  </a:lnTo>
                  <a:lnTo>
                    <a:pt x="516732" y="100013"/>
                  </a:lnTo>
                  <a:lnTo>
                    <a:pt x="573882" y="64294"/>
                  </a:lnTo>
                  <a:lnTo>
                    <a:pt x="638175" y="0"/>
                  </a:lnTo>
                  <a:close/>
                </a:path>
              </a:pathLst>
            </a:custGeom>
            <a:noFill/>
            <a:ln w="9525">
              <a:solidFill>
                <a:srgbClr val="66FFFF"/>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800">
                <a:solidFill>
                  <a:srgbClr val="66FFFF"/>
                </a:solidFill>
              </a:endParaRPr>
            </a:p>
          </p:txBody>
        </p:sp>
        <p:sp>
          <p:nvSpPr>
            <p:cNvPr id="65" name="Freeform 64"/>
            <p:cNvSpPr/>
            <p:nvPr/>
          </p:nvSpPr>
          <p:spPr>
            <a:xfrm>
              <a:off x="5719763" y="3007519"/>
              <a:ext cx="357187" cy="280987"/>
            </a:xfrm>
            <a:custGeom>
              <a:avLst/>
              <a:gdLst>
                <a:gd name="connsiteX0" fmla="*/ 357187 w 357187"/>
                <a:gd name="connsiteY0" fmla="*/ 0 h 280987"/>
                <a:gd name="connsiteX1" fmla="*/ 259556 w 357187"/>
                <a:gd name="connsiteY1" fmla="*/ 64294 h 280987"/>
                <a:gd name="connsiteX2" fmla="*/ 183356 w 357187"/>
                <a:gd name="connsiteY2" fmla="*/ 123825 h 280987"/>
                <a:gd name="connsiteX3" fmla="*/ 107156 w 357187"/>
                <a:gd name="connsiteY3" fmla="*/ 157162 h 280987"/>
                <a:gd name="connsiteX4" fmla="*/ 30956 w 357187"/>
                <a:gd name="connsiteY4" fmla="*/ 207169 h 280987"/>
                <a:gd name="connsiteX5" fmla="*/ 0 w 357187"/>
                <a:gd name="connsiteY5" fmla="*/ 245269 h 280987"/>
                <a:gd name="connsiteX6" fmla="*/ 42862 w 357187"/>
                <a:gd name="connsiteY6" fmla="*/ 280987 h 280987"/>
                <a:gd name="connsiteX7" fmla="*/ 119062 w 357187"/>
                <a:gd name="connsiteY7" fmla="*/ 261937 h 280987"/>
                <a:gd name="connsiteX8" fmla="*/ 245268 w 357187"/>
                <a:gd name="connsiteY8" fmla="*/ 200025 h 280987"/>
                <a:gd name="connsiteX9" fmla="*/ 333375 w 357187"/>
                <a:gd name="connsiteY9" fmla="*/ 123825 h 280987"/>
                <a:gd name="connsiteX10" fmla="*/ 335756 w 357187"/>
                <a:gd name="connsiteY10" fmla="*/ 78581 h 280987"/>
                <a:gd name="connsiteX11" fmla="*/ 357187 w 357187"/>
                <a:gd name="connsiteY11" fmla="*/ 0 h 280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7187" h="280987">
                  <a:moveTo>
                    <a:pt x="357187" y="0"/>
                  </a:moveTo>
                  <a:lnTo>
                    <a:pt x="259556" y="64294"/>
                  </a:lnTo>
                  <a:lnTo>
                    <a:pt x="183356" y="123825"/>
                  </a:lnTo>
                  <a:lnTo>
                    <a:pt x="107156" y="157162"/>
                  </a:lnTo>
                  <a:lnTo>
                    <a:pt x="30956" y="207169"/>
                  </a:lnTo>
                  <a:lnTo>
                    <a:pt x="0" y="245269"/>
                  </a:lnTo>
                  <a:lnTo>
                    <a:pt x="42862" y="280987"/>
                  </a:lnTo>
                  <a:lnTo>
                    <a:pt x="119062" y="261937"/>
                  </a:lnTo>
                  <a:lnTo>
                    <a:pt x="245268" y="200025"/>
                  </a:lnTo>
                  <a:lnTo>
                    <a:pt x="333375" y="123825"/>
                  </a:lnTo>
                  <a:lnTo>
                    <a:pt x="335756" y="78581"/>
                  </a:lnTo>
                  <a:lnTo>
                    <a:pt x="357187" y="0"/>
                  </a:lnTo>
                  <a:close/>
                </a:path>
              </a:pathLst>
            </a:custGeom>
            <a:noFill/>
            <a:ln w="9525">
              <a:solidFill>
                <a:srgbClr val="66FFFF"/>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800">
                <a:solidFill>
                  <a:srgbClr val="66FFFF"/>
                </a:solidFill>
              </a:endParaRPr>
            </a:p>
          </p:txBody>
        </p:sp>
        <p:sp>
          <p:nvSpPr>
            <p:cNvPr id="66" name="Freeform 65"/>
            <p:cNvSpPr/>
            <p:nvPr/>
          </p:nvSpPr>
          <p:spPr>
            <a:xfrm>
              <a:off x="5788819" y="3155156"/>
              <a:ext cx="157162" cy="85725"/>
            </a:xfrm>
            <a:custGeom>
              <a:avLst/>
              <a:gdLst>
                <a:gd name="connsiteX0" fmla="*/ 157162 w 157162"/>
                <a:gd name="connsiteY0" fmla="*/ 0 h 85725"/>
                <a:gd name="connsiteX1" fmla="*/ 92869 w 157162"/>
                <a:gd name="connsiteY1" fmla="*/ 7144 h 85725"/>
                <a:gd name="connsiteX2" fmla="*/ 30956 w 157162"/>
                <a:gd name="connsiteY2" fmla="*/ 33338 h 85725"/>
                <a:gd name="connsiteX3" fmla="*/ 0 w 157162"/>
                <a:gd name="connsiteY3" fmla="*/ 76200 h 85725"/>
                <a:gd name="connsiteX4" fmla="*/ 23812 w 157162"/>
                <a:gd name="connsiteY4" fmla="*/ 85725 h 85725"/>
                <a:gd name="connsiteX5" fmla="*/ 92869 w 157162"/>
                <a:gd name="connsiteY5" fmla="*/ 66675 h 85725"/>
                <a:gd name="connsiteX6" fmla="*/ 157162 w 157162"/>
                <a:gd name="connsiteY6" fmla="*/ 0 h 85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7162" h="85725">
                  <a:moveTo>
                    <a:pt x="157162" y="0"/>
                  </a:moveTo>
                  <a:lnTo>
                    <a:pt x="92869" y="7144"/>
                  </a:lnTo>
                  <a:lnTo>
                    <a:pt x="30956" y="33338"/>
                  </a:lnTo>
                  <a:lnTo>
                    <a:pt x="0" y="76200"/>
                  </a:lnTo>
                  <a:lnTo>
                    <a:pt x="23812" y="85725"/>
                  </a:lnTo>
                  <a:lnTo>
                    <a:pt x="92869" y="66675"/>
                  </a:lnTo>
                  <a:lnTo>
                    <a:pt x="157162" y="0"/>
                  </a:lnTo>
                  <a:close/>
                </a:path>
              </a:pathLst>
            </a:custGeom>
            <a:noFill/>
            <a:ln w="9525">
              <a:solidFill>
                <a:srgbClr val="66FFFF"/>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800">
                <a:solidFill>
                  <a:srgbClr val="66FFFF"/>
                </a:solidFill>
              </a:endParaRPr>
            </a:p>
          </p:txBody>
        </p:sp>
        <p:sp>
          <p:nvSpPr>
            <p:cNvPr id="67" name="TextBox 66"/>
            <p:cNvSpPr txBox="1"/>
            <p:nvPr/>
          </p:nvSpPr>
          <p:spPr>
            <a:xfrm>
              <a:off x="5236368" y="2755107"/>
              <a:ext cx="153119" cy="141577"/>
            </a:xfrm>
            <a:prstGeom prst="rect">
              <a:avLst/>
            </a:prstGeom>
            <a:noFill/>
            <a:ln>
              <a:noFill/>
            </a:ln>
          </p:spPr>
          <p:txBody>
            <a:bodyPr wrap="none" lIns="9144" tIns="9144" rIns="9144" bIns="9144" rtlCol="0">
              <a:spAutoFit/>
            </a:bodyPr>
            <a:lstStyle>
              <a:defPPr>
                <a:defRPr lang="en-US"/>
              </a:defPPr>
              <a:lvl1pPr>
                <a:defRPr sz="600">
                  <a:solidFill>
                    <a:srgbClr val="66FFFF"/>
                  </a:solidFill>
                </a:defRPr>
              </a:lvl1pPr>
            </a:lstStyle>
            <a:p>
              <a:r>
                <a:rPr lang="en-US" sz="800" dirty="0"/>
                <a:t>-10</a:t>
              </a:r>
            </a:p>
          </p:txBody>
        </p:sp>
        <p:sp>
          <p:nvSpPr>
            <p:cNvPr id="68" name="TextBox 67"/>
            <p:cNvSpPr txBox="1"/>
            <p:nvPr/>
          </p:nvSpPr>
          <p:spPr>
            <a:xfrm rot="1551616">
              <a:off x="5516327" y="2705750"/>
              <a:ext cx="153119" cy="141577"/>
            </a:xfrm>
            <a:prstGeom prst="rect">
              <a:avLst/>
            </a:prstGeom>
            <a:noFill/>
            <a:ln>
              <a:noFill/>
            </a:ln>
          </p:spPr>
          <p:txBody>
            <a:bodyPr wrap="none" lIns="9144" tIns="9144" rIns="9144" bIns="9144" rtlCol="0">
              <a:spAutoFit/>
            </a:bodyPr>
            <a:lstStyle>
              <a:defPPr>
                <a:defRPr lang="en-US"/>
              </a:defPPr>
              <a:lvl1pPr>
                <a:defRPr sz="600">
                  <a:solidFill>
                    <a:srgbClr val="66FFFF"/>
                  </a:solidFill>
                </a:defRPr>
              </a:lvl1pPr>
            </a:lstStyle>
            <a:p>
              <a:r>
                <a:rPr lang="en-US" sz="800" dirty="0"/>
                <a:t>-20</a:t>
              </a:r>
            </a:p>
          </p:txBody>
        </p:sp>
        <p:sp>
          <p:nvSpPr>
            <p:cNvPr id="69" name="TextBox 68"/>
            <p:cNvSpPr txBox="1"/>
            <p:nvPr/>
          </p:nvSpPr>
          <p:spPr>
            <a:xfrm rot="19460562">
              <a:off x="5740972" y="2875448"/>
              <a:ext cx="153119" cy="141577"/>
            </a:xfrm>
            <a:prstGeom prst="rect">
              <a:avLst/>
            </a:prstGeom>
            <a:noFill/>
            <a:ln>
              <a:noFill/>
            </a:ln>
          </p:spPr>
          <p:txBody>
            <a:bodyPr wrap="none" lIns="9144" tIns="9144" rIns="9144" bIns="9144" rtlCol="0">
              <a:spAutoFit/>
            </a:bodyPr>
            <a:lstStyle>
              <a:defPPr>
                <a:defRPr lang="en-US"/>
              </a:defPPr>
              <a:lvl1pPr>
                <a:defRPr sz="600">
                  <a:solidFill>
                    <a:srgbClr val="66FFFF"/>
                  </a:solidFill>
                </a:defRPr>
              </a:lvl1pPr>
            </a:lstStyle>
            <a:p>
              <a:r>
                <a:rPr lang="en-US" sz="800" dirty="0"/>
                <a:t>-10</a:t>
              </a:r>
            </a:p>
          </p:txBody>
        </p:sp>
        <p:sp>
          <p:nvSpPr>
            <p:cNvPr id="70" name="TextBox 69"/>
            <p:cNvSpPr txBox="1"/>
            <p:nvPr/>
          </p:nvSpPr>
          <p:spPr>
            <a:xfrm>
              <a:off x="5507635" y="2633519"/>
              <a:ext cx="153119" cy="141577"/>
            </a:xfrm>
            <a:prstGeom prst="rect">
              <a:avLst/>
            </a:prstGeom>
            <a:noFill/>
            <a:ln>
              <a:noFill/>
            </a:ln>
          </p:spPr>
          <p:txBody>
            <a:bodyPr wrap="none" lIns="9144" tIns="9144" rIns="9144" bIns="9144" rtlCol="0">
              <a:spAutoFit/>
            </a:bodyPr>
            <a:lstStyle>
              <a:defPPr>
                <a:defRPr lang="en-US"/>
              </a:defPPr>
              <a:lvl1pPr>
                <a:defRPr sz="600">
                  <a:solidFill>
                    <a:srgbClr val="66FFFF"/>
                  </a:solidFill>
                </a:defRPr>
              </a:lvl1pPr>
            </a:lstStyle>
            <a:p>
              <a:r>
                <a:rPr lang="en-US" sz="800" dirty="0"/>
                <a:t>-30</a:t>
              </a:r>
            </a:p>
          </p:txBody>
        </p:sp>
        <p:sp>
          <p:nvSpPr>
            <p:cNvPr id="71" name="TextBox 70"/>
            <p:cNvSpPr txBox="1"/>
            <p:nvPr/>
          </p:nvSpPr>
          <p:spPr>
            <a:xfrm rot="20807966">
              <a:off x="5146354" y="1934225"/>
              <a:ext cx="153119" cy="141577"/>
            </a:xfrm>
            <a:prstGeom prst="rect">
              <a:avLst/>
            </a:prstGeom>
            <a:noFill/>
            <a:ln>
              <a:noFill/>
            </a:ln>
          </p:spPr>
          <p:txBody>
            <a:bodyPr wrap="none" lIns="9144" tIns="9144" rIns="9144" bIns="9144" rtlCol="0">
              <a:spAutoFit/>
            </a:bodyPr>
            <a:lstStyle>
              <a:defPPr>
                <a:defRPr lang="en-US"/>
              </a:defPPr>
              <a:lvl1pPr>
                <a:defRPr sz="600">
                  <a:solidFill>
                    <a:srgbClr val="66FFFF"/>
                  </a:solidFill>
                </a:defRPr>
              </a:lvl1pPr>
            </a:lstStyle>
            <a:p>
              <a:r>
                <a:rPr lang="en-US" sz="800" dirty="0"/>
                <a:t>-30</a:t>
              </a:r>
            </a:p>
          </p:txBody>
        </p:sp>
        <p:sp>
          <p:nvSpPr>
            <p:cNvPr id="72" name="TextBox 71"/>
            <p:cNvSpPr txBox="1"/>
            <p:nvPr/>
          </p:nvSpPr>
          <p:spPr>
            <a:xfrm rot="19886401">
              <a:off x="4890728" y="2153929"/>
              <a:ext cx="153119" cy="141577"/>
            </a:xfrm>
            <a:prstGeom prst="rect">
              <a:avLst/>
            </a:prstGeom>
            <a:noFill/>
            <a:ln>
              <a:noFill/>
            </a:ln>
          </p:spPr>
          <p:txBody>
            <a:bodyPr wrap="none" lIns="9144" tIns="9144" rIns="9144" bIns="9144" rtlCol="0">
              <a:spAutoFit/>
            </a:bodyPr>
            <a:lstStyle>
              <a:defPPr>
                <a:defRPr lang="en-US"/>
              </a:defPPr>
              <a:lvl1pPr>
                <a:defRPr sz="600">
                  <a:solidFill>
                    <a:srgbClr val="66FFFF"/>
                  </a:solidFill>
                </a:defRPr>
              </a:lvl1pPr>
            </a:lstStyle>
            <a:p>
              <a:r>
                <a:rPr lang="en-US" sz="800" dirty="0"/>
                <a:t>-20</a:t>
              </a:r>
            </a:p>
          </p:txBody>
        </p:sp>
        <p:sp>
          <p:nvSpPr>
            <p:cNvPr id="73" name="TextBox 72"/>
            <p:cNvSpPr txBox="1"/>
            <p:nvPr/>
          </p:nvSpPr>
          <p:spPr>
            <a:xfrm>
              <a:off x="5083772" y="2279344"/>
              <a:ext cx="153119" cy="141577"/>
            </a:xfrm>
            <a:prstGeom prst="rect">
              <a:avLst/>
            </a:prstGeom>
            <a:noFill/>
            <a:ln>
              <a:noFill/>
            </a:ln>
          </p:spPr>
          <p:txBody>
            <a:bodyPr wrap="none" lIns="9144" tIns="9144" rIns="9144" bIns="9144" rtlCol="0">
              <a:spAutoFit/>
            </a:bodyPr>
            <a:lstStyle>
              <a:defPPr>
                <a:defRPr lang="en-US"/>
              </a:defPPr>
              <a:lvl1pPr>
                <a:defRPr sz="600">
                  <a:solidFill>
                    <a:srgbClr val="66FFFF"/>
                  </a:solidFill>
                </a:defRPr>
              </a:lvl1pPr>
            </a:lstStyle>
            <a:p>
              <a:r>
                <a:rPr lang="en-US" sz="800" dirty="0"/>
                <a:t>-10</a:t>
              </a:r>
            </a:p>
          </p:txBody>
        </p:sp>
        <p:sp>
          <p:nvSpPr>
            <p:cNvPr id="74" name="TextBox 73"/>
            <p:cNvSpPr txBox="1"/>
            <p:nvPr/>
          </p:nvSpPr>
          <p:spPr>
            <a:xfrm rot="706112">
              <a:off x="5740972" y="2196160"/>
              <a:ext cx="153119" cy="141577"/>
            </a:xfrm>
            <a:prstGeom prst="rect">
              <a:avLst/>
            </a:prstGeom>
            <a:noFill/>
            <a:ln>
              <a:noFill/>
            </a:ln>
          </p:spPr>
          <p:txBody>
            <a:bodyPr wrap="none" lIns="9144" tIns="9144" rIns="9144" bIns="9144" rtlCol="0">
              <a:spAutoFit/>
            </a:bodyPr>
            <a:lstStyle>
              <a:defPPr>
                <a:defRPr lang="en-US"/>
              </a:defPPr>
              <a:lvl1pPr>
                <a:defRPr sz="600">
                  <a:solidFill>
                    <a:srgbClr val="66FFFF"/>
                  </a:solidFill>
                </a:defRPr>
              </a:lvl1pPr>
            </a:lstStyle>
            <a:p>
              <a:r>
                <a:rPr lang="en-US" sz="800" dirty="0"/>
                <a:t>-30</a:t>
              </a:r>
            </a:p>
          </p:txBody>
        </p:sp>
        <p:sp>
          <p:nvSpPr>
            <p:cNvPr id="75" name="TextBox 74"/>
            <p:cNvSpPr txBox="1"/>
            <p:nvPr/>
          </p:nvSpPr>
          <p:spPr>
            <a:xfrm rot="20012628">
              <a:off x="5811844" y="2031848"/>
              <a:ext cx="153119" cy="141577"/>
            </a:xfrm>
            <a:prstGeom prst="rect">
              <a:avLst/>
            </a:prstGeom>
            <a:noFill/>
            <a:ln>
              <a:noFill/>
            </a:ln>
          </p:spPr>
          <p:txBody>
            <a:bodyPr wrap="none" lIns="9144" tIns="9144" rIns="9144" bIns="9144" rtlCol="0">
              <a:spAutoFit/>
            </a:bodyPr>
            <a:lstStyle>
              <a:defPPr>
                <a:defRPr lang="en-US"/>
              </a:defPPr>
              <a:lvl1pPr>
                <a:defRPr sz="600">
                  <a:solidFill>
                    <a:srgbClr val="66FFFF"/>
                  </a:solidFill>
                </a:defRPr>
              </a:lvl1pPr>
            </a:lstStyle>
            <a:p>
              <a:r>
                <a:rPr lang="en-US" sz="800" dirty="0"/>
                <a:t>-20</a:t>
              </a:r>
            </a:p>
          </p:txBody>
        </p:sp>
        <p:sp>
          <p:nvSpPr>
            <p:cNvPr id="76" name="TextBox 75"/>
            <p:cNvSpPr txBox="1"/>
            <p:nvPr/>
          </p:nvSpPr>
          <p:spPr>
            <a:xfrm rot="20347479">
              <a:off x="3945569" y="2978962"/>
              <a:ext cx="153119" cy="141577"/>
            </a:xfrm>
            <a:prstGeom prst="rect">
              <a:avLst/>
            </a:prstGeom>
            <a:noFill/>
            <a:ln>
              <a:noFill/>
            </a:ln>
          </p:spPr>
          <p:txBody>
            <a:bodyPr wrap="none" lIns="9144" tIns="9144" rIns="9144" bIns="9144" rtlCol="0">
              <a:spAutoFit/>
            </a:bodyPr>
            <a:lstStyle>
              <a:defPPr>
                <a:defRPr lang="en-US"/>
              </a:defPPr>
              <a:lvl1pPr>
                <a:defRPr sz="600">
                  <a:solidFill>
                    <a:srgbClr val="66FFFF"/>
                  </a:solidFill>
                </a:defRPr>
              </a:lvl1pPr>
            </a:lstStyle>
            <a:p>
              <a:r>
                <a:rPr lang="en-US" sz="800" dirty="0"/>
                <a:t>-30</a:t>
              </a:r>
            </a:p>
          </p:txBody>
        </p:sp>
        <p:sp>
          <p:nvSpPr>
            <p:cNvPr id="77" name="TextBox 76"/>
            <p:cNvSpPr txBox="1"/>
            <p:nvPr/>
          </p:nvSpPr>
          <p:spPr>
            <a:xfrm rot="20355307">
              <a:off x="4598715" y="2862912"/>
              <a:ext cx="153119" cy="141577"/>
            </a:xfrm>
            <a:prstGeom prst="rect">
              <a:avLst/>
            </a:prstGeom>
            <a:noFill/>
            <a:ln>
              <a:noFill/>
            </a:ln>
          </p:spPr>
          <p:txBody>
            <a:bodyPr wrap="none" lIns="9144" tIns="9144" rIns="9144" bIns="9144" rtlCol="0">
              <a:spAutoFit/>
            </a:bodyPr>
            <a:lstStyle>
              <a:defPPr>
                <a:defRPr lang="en-US"/>
              </a:defPPr>
              <a:lvl1pPr>
                <a:defRPr sz="600">
                  <a:solidFill>
                    <a:srgbClr val="66FFFF"/>
                  </a:solidFill>
                </a:defRPr>
              </a:lvl1pPr>
            </a:lstStyle>
            <a:p>
              <a:r>
                <a:rPr lang="en-US" sz="800" dirty="0"/>
                <a:t>-20</a:t>
              </a:r>
            </a:p>
          </p:txBody>
        </p:sp>
        <p:sp>
          <p:nvSpPr>
            <p:cNvPr id="78" name="TextBox 77"/>
            <p:cNvSpPr txBox="1"/>
            <p:nvPr/>
          </p:nvSpPr>
          <p:spPr>
            <a:xfrm rot="19997026">
              <a:off x="3789575" y="2490664"/>
              <a:ext cx="153119" cy="141577"/>
            </a:xfrm>
            <a:prstGeom prst="rect">
              <a:avLst/>
            </a:prstGeom>
            <a:noFill/>
            <a:ln>
              <a:noFill/>
            </a:ln>
          </p:spPr>
          <p:txBody>
            <a:bodyPr wrap="none" lIns="9144" tIns="9144" rIns="9144" bIns="9144" rtlCol="0">
              <a:spAutoFit/>
            </a:bodyPr>
            <a:lstStyle>
              <a:defPPr>
                <a:defRPr lang="en-US"/>
              </a:defPPr>
              <a:lvl1pPr>
                <a:defRPr sz="600">
                  <a:solidFill>
                    <a:srgbClr val="66FFFF"/>
                  </a:solidFill>
                </a:defRPr>
              </a:lvl1pPr>
            </a:lstStyle>
            <a:p>
              <a:r>
                <a:rPr lang="en-US" sz="800" dirty="0"/>
                <a:t>-10</a:t>
              </a:r>
            </a:p>
          </p:txBody>
        </p:sp>
        <p:sp>
          <p:nvSpPr>
            <p:cNvPr id="79" name="TextBox 78"/>
            <p:cNvSpPr txBox="1"/>
            <p:nvPr/>
          </p:nvSpPr>
          <p:spPr>
            <a:xfrm rot="20347479">
              <a:off x="2452327" y="2790005"/>
              <a:ext cx="153119" cy="141577"/>
            </a:xfrm>
            <a:prstGeom prst="rect">
              <a:avLst/>
            </a:prstGeom>
            <a:noFill/>
            <a:ln>
              <a:noFill/>
            </a:ln>
          </p:spPr>
          <p:txBody>
            <a:bodyPr wrap="none" lIns="9144" tIns="9144" rIns="9144" bIns="9144" rtlCol="0">
              <a:spAutoFit/>
            </a:bodyPr>
            <a:lstStyle>
              <a:defPPr>
                <a:defRPr lang="en-US"/>
              </a:defPPr>
              <a:lvl1pPr>
                <a:defRPr sz="600">
                  <a:solidFill>
                    <a:srgbClr val="66FFFF"/>
                  </a:solidFill>
                </a:defRPr>
              </a:lvl1pPr>
            </a:lstStyle>
            <a:p>
              <a:r>
                <a:rPr lang="en-US" sz="800" dirty="0"/>
                <a:t>-30</a:t>
              </a:r>
            </a:p>
          </p:txBody>
        </p:sp>
        <p:sp>
          <p:nvSpPr>
            <p:cNvPr id="80" name="TextBox 79"/>
            <p:cNvSpPr txBox="1"/>
            <p:nvPr/>
          </p:nvSpPr>
          <p:spPr>
            <a:xfrm rot="20347479">
              <a:off x="2594095" y="2853444"/>
              <a:ext cx="153119" cy="141577"/>
            </a:xfrm>
            <a:prstGeom prst="rect">
              <a:avLst/>
            </a:prstGeom>
            <a:noFill/>
            <a:ln>
              <a:noFill/>
            </a:ln>
          </p:spPr>
          <p:txBody>
            <a:bodyPr wrap="none" lIns="9144" tIns="9144" rIns="9144" bIns="9144" rtlCol="0">
              <a:spAutoFit/>
            </a:bodyPr>
            <a:lstStyle>
              <a:defPPr>
                <a:defRPr lang="en-US"/>
              </a:defPPr>
              <a:lvl1pPr>
                <a:defRPr sz="600">
                  <a:solidFill>
                    <a:srgbClr val="66FFFF"/>
                  </a:solidFill>
                </a:defRPr>
              </a:lvl1pPr>
            </a:lstStyle>
            <a:p>
              <a:r>
                <a:rPr lang="en-US" sz="800" dirty="0"/>
                <a:t>-20</a:t>
              </a:r>
            </a:p>
          </p:txBody>
        </p:sp>
        <p:sp>
          <p:nvSpPr>
            <p:cNvPr id="81" name="TextBox 80"/>
            <p:cNvSpPr txBox="1"/>
            <p:nvPr/>
          </p:nvSpPr>
          <p:spPr>
            <a:xfrm rot="20347479">
              <a:off x="3785848" y="2867674"/>
              <a:ext cx="153119" cy="141577"/>
            </a:xfrm>
            <a:prstGeom prst="rect">
              <a:avLst/>
            </a:prstGeom>
            <a:noFill/>
            <a:ln>
              <a:noFill/>
            </a:ln>
          </p:spPr>
          <p:txBody>
            <a:bodyPr wrap="none" lIns="9144" tIns="9144" rIns="9144" bIns="9144" rtlCol="0">
              <a:spAutoFit/>
            </a:bodyPr>
            <a:lstStyle>
              <a:defPPr>
                <a:defRPr lang="en-US"/>
              </a:defPPr>
              <a:lvl1pPr>
                <a:defRPr sz="600">
                  <a:solidFill>
                    <a:srgbClr val="66FFFF"/>
                  </a:solidFill>
                </a:defRPr>
              </a:lvl1pPr>
            </a:lstStyle>
            <a:p>
              <a:r>
                <a:rPr lang="en-US" sz="800" dirty="0"/>
                <a:t>-10</a:t>
              </a:r>
            </a:p>
          </p:txBody>
        </p:sp>
        <p:sp>
          <p:nvSpPr>
            <p:cNvPr id="82" name="TextBox 81"/>
            <p:cNvSpPr txBox="1"/>
            <p:nvPr/>
          </p:nvSpPr>
          <p:spPr>
            <a:xfrm rot="20347479">
              <a:off x="2822074" y="2990030"/>
              <a:ext cx="153119" cy="141577"/>
            </a:xfrm>
            <a:prstGeom prst="rect">
              <a:avLst/>
            </a:prstGeom>
            <a:noFill/>
            <a:ln>
              <a:noFill/>
            </a:ln>
          </p:spPr>
          <p:txBody>
            <a:bodyPr wrap="none" lIns="9144" tIns="9144" rIns="9144" bIns="9144" rtlCol="0">
              <a:spAutoFit/>
            </a:bodyPr>
            <a:lstStyle>
              <a:defPPr>
                <a:defRPr lang="en-US"/>
              </a:defPPr>
              <a:lvl1pPr>
                <a:defRPr sz="600">
                  <a:solidFill>
                    <a:srgbClr val="66FFFF"/>
                  </a:solidFill>
                </a:defRPr>
              </a:lvl1pPr>
            </a:lstStyle>
            <a:p>
              <a:r>
                <a:rPr lang="en-US" sz="800" dirty="0"/>
                <a:t>-10</a:t>
              </a:r>
            </a:p>
          </p:txBody>
        </p:sp>
        <p:sp>
          <p:nvSpPr>
            <p:cNvPr id="83" name="TextBox 82"/>
            <p:cNvSpPr txBox="1"/>
            <p:nvPr/>
          </p:nvSpPr>
          <p:spPr>
            <a:xfrm rot="313048">
              <a:off x="2350158" y="3631226"/>
              <a:ext cx="153119" cy="141577"/>
            </a:xfrm>
            <a:prstGeom prst="rect">
              <a:avLst/>
            </a:prstGeom>
            <a:noFill/>
            <a:ln>
              <a:noFill/>
            </a:ln>
          </p:spPr>
          <p:txBody>
            <a:bodyPr wrap="none" lIns="9144" tIns="9144" rIns="9144" bIns="9144" rtlCol="0">
              <a:spAutoFit/>
            </a:bodyPr>
            <a:lstStyle>
              <a:defPPr>
                <a:defRPr lang="en-US"/>
              </a:defPPr>
              <a:lvl1pPr>
                <a:defRPr sz="600">
                  <a:solidFill>
                    <a:srgbClr val="66FFFF"/>
                  </a:solidFill>
                </a:defRPr>
              </a:lvl1pPr>
            </a:lstStyle>
            <a:p>
              <a:r>
                <a:rPr lang="en-US" sz="800" dirty="0"/>
                <a:t>-20</a:t>
              </a:r>
            </a:p>
          </p:txBody>
        </p:sp>
        <p:sp>
          <p:nvSpPr>
            <p:cNvPr id="84" name="TextBox 83"/>
            <p:cNvSpPr txBox="1"/>
            <p:nvPr/>
          </p:nvSpPr>
          <p:spPr>
            <a:xfrm rot="20842913">
              <a:off x="827664" y="3183401"/>
              <a:ext cx="153119" cy="141577"/>
            </a:xfrm>
            <a:prstGeom prst="rect">
              <a:avLst/>
            </a:prstGeom>
            <a:noFill/>
            <a:ln>
              <a:noFill/>
            </a:ln>
          </p:spPr>
          <p:txBody>
            <a:bodyPr wrap="none" lIns="9144" tIns="9144" rIns="9144" bIns="9144" rtlCol="0">
              <a:spAutoFit/>
            </a:bodyPr>
            <a:lstStyle/>
            <a:p>
              <a:r>
                <a:rPr lang="en-US" sz="800" dirty="0" smtClean="0">
                  <a:solidFill>
                    <a:srgbClr val="66FFFF"/>
                  </a:solidFill>
                </a:rPr>
                <a:t>-30</a:t>
              </a:r>
              <a:endParaRPr lang="en-US" sz="800" dirty="0">
                <a:solidFill>
                  <a:srgbClr val="66FFFF"/>
                </a:solidFill>
              </a:endParaRPr>
            </a:p>
          </p:txBody>
        </p:sp>
        <p:sp>
          <p:nvSpPr>
            <p:cNvPr id="85" name="TextBox 84"/>
            <p:cNvSpPr txBox="1"/>
            <p:nvPr/>
          </p:nvSpPr>
          <p:spPr>
            <a:xfrm rot="20347479">
              <a:off x="1141989" y="3325940"/>
              <a:ext cx="153119" cy="141577"/>
            </a:xfrm>
            <a:prstGeom prst="rect">
              <a:avLst/>
            </a:prstGeom>
            <a:noFill/>
            <a:ln>
              <a:noFill/>
            </a:ln>
          </p:spPr>
          <p:txBody>
            <a:bodyPr wrap="none" lIns="9144" tIns="9144" rIns="9144" bIns="9144" rtlCol="0">
              <a:spAutoFit/>
            </a:bodyPr>
            <a:lstStyle>
              <a:defPPr>
                <a:defRPr lang="en-US"/>
              </a:defPPr>
              <a:lvl1pPr>
                <a:defRPr sz="600">
                  <a:solidFill>
                    <a:srgbClr val="66FFFF"/>
                  </a:solidFill>
                </a:defRPr>
              </a:lvl1pPr>
            </a:lstStyle>
            <a:p>
              <a:r>
                <a:rPr lang="en-US" sz="800" dirty="0"/>
                <a:t>-20</a:t>
              </a:r>
            </a:p>
          </p:txBody>
        </p:sp>
        <p:sp>
          <p:nvSpPr>
            <p:cNvPr id="86" name="TextBox 85"/>
            <p:cNvSpPr txBox="1"/>
            <p:nvPr/>
          </p:nvSpPr>
          <p:spPr>
            <a:xfrm rot="20347479">
              <a:off x="1191993" y="3659858"/>
              <a:ext cx="153119" cy="141577"/>
            </a:xfrm>
            <a:prstGeom prst="rect">
              <a:avLst/>
            </a:prstGeom>
            <a:noFill/>
            <a:ln>
              <a:noFill/>
            </a:ln>
          </p:spPr>
          <p:txBody>
            <a:bodyPr wrap="none" lIns="9144" tIns="9144" rIns="9144" bIns="9144" rtlCol="0">
              <a:spAutoFit/>
            </a:bodyPr>
            <a:lstStyle>
              <a:defPPr>
                <a:defRPr lang="en-US"/>
              </a:defPPr>
              <a:lvl1pPr>
                <a:defRPr sz="600">
                  <a:solidFill>
                    <a:srgbClr val="66FFFF"/>
                  </a:solidFill>
                </a:defRPr>
              </a:lvl1pPr>
            </a:lstStyle>
            <a:p>
              <a:r>
                <a:rPr lang="en-US" sz="800" dirty="0"/>
                <a:t>-20</a:t>
              </a:r>
            </a:p>
          </p:txBody>
        </p:sp>
        <p:sp>
          <p:nvSpPr>
            <p:cNvPr id="87" name="TextBox 86"/>
            <p:cNvSpPr txBox="1"/>
            <p:nvPr/>
          </p:nvSpPr>
          <p:spPr>
            <a:xfrm rot="20347479">
              <a:off x="1217537" y="3905758"/>
              <a:ext cx="153119" cy="141577"/>
            </a:xfrm>
            <a:prstGeom prst="rect">
              <a:avLst/>
            </a:prstGeom>
            <a:noFill/>
            <a:ln>
              <a:noFill/>
            </a:ln>
          </p:spPr>
          <p:txBody>
            <a:bodyPr wrap="none" lIns="9144" tIns="9144" rIns="9144" bIns="9144" rtlCol="0">
              <a:spAutoFit/>
            </a:bodyPr>
            <a:lstStyle>
              <a:defPPr>
                <a:defRPr lang="en-US"/>
              </a:defPPr>
              <a:lvl1pPr>
                <a:defRPr sz="600">
                  <a:solidFill>
                    <a:srgbClr val="66FFFF"/>
                  </a:solidFill>
                </a:defRPr>
              </a:lvl1pPr>
            </a:lstStyle>
            <a:p>
              <a:r>
                <a:rPr lang="en-US" sz="800" dirty="0"/>
                <a:t>-20</a:t>
              </a:r>
            </a:p>
          </p:txBody>
        </p:sp>
        <p:sp>
          <p:nvSpPr>
            <p:cNvPr id="88" name="TextBox 87"/>
            <p:cNvSpPr txBox="1"/>
            <p:nvPr/>
          </p:nvSpPr>
          <p:spPr>
            <a:xfrm rot="20347479">
              <a:off x="832824" y="4457370"/>
              <a:ext cx="153119" cy="141577"/>
            </a:xfrm>
            <a:prstGeom prst="rect">
              <a:avLst/>
            </a:prstGeom>
            <a:noFill/>
            <a:ln>
              <a:noFill/>
            </a:ln>
          </p:spPr>
          <p:txBody>
            <a:bodyPr wrap="none" lIns="9144" tIns="9144" rIns="9144" bIns="9144" rtlCol="0">
              <a:spAutoFit/>
            </a:bodyPr>
            <a:lstStyle>
              <a:defPPr>
                <a:defRPr lang="en-US"/>
              </a:defPPr>
              <a:lvl1pPr>
                <a:defRPr sz="600">
                  <a:solidFill>
                    <a:srgbClr val="66FFFF"/>
                  </a:solidFill>
                </a:defRPr>
              </a:lvl1pPr>
            </a:lstStyle>
            <a:p>
              <a:r>
                <a:rPr lang="en-US" sz="800" dirty="0"/>
                <a:t>-30</a:t>
              </a:r>
            </a:p>
          </p:txBody>
        </p:sp>
        <p:sp>
          <p:nvSpPr>
            <p:cNvPr id="89" name="TextBox 88"/>
            <p:cNvSpPr txBox="1"/>
            <p:nvPr/>
          </p:nvSpPr>
          <p:spPr>
            <a:xfrm rot="20635435">
              <a:off x="456189" y="3905757"/>
              <a:ext cx="153119" cy="141577"/>
            </a:xfrm>
            <a:prstGeom prst="rect">
              <a:avLst/>
            </a:prstGeom>
            <a:noFill/>
            <a:ln>
              <a:noFill/>
            </a:ln>
          </p:spPr>
          <p:txBody>
            <a:bodyPr wrap="none" lIns="9144" tIns="9144" rIns="9144" bIns="9144" rtlCol="0">
              <a:spAutoFit/>
            </a:bodyPr>
            <a:lstStyle>
              <a:defPPr>
                <a:defRPr lang="en-US"/>
              </a:defPPr>
              <a:lvl1pPr>
                <a:defRPr sz="600">
                  <a:solidFill>
                    <a:srgbClr val="66FFFF"/>
                  </a:solidFill>
                </a:defRPr>
              </a:lvl1pPr>
            </a:lstStyle>
            <a:p>
              <a:r>
                <a:rPr lang="en-US" sz="800" dirty="0"/>
                <a:t>-20</a:t>
              </a:r>
            </a:p>
          </p:txBody>
        </p:sp>
        <p:sp>
          <p:nvSpPr>
            <p:cNvPr id="90" name="TextBox 89"/>
            <p:cNvSpPr txBox="1"/>
            <p:nvPr/>
          </p:nvSpPr>
          <p:spPr>
            <a:xfrm rot="20347479">
              <a:off x="1751589" y="4375005"/>
              <a:ext cx="153119" cy="141577"/>
            </a:xfrm>
            <a:prstGeom prst="rect">
              <a:avLst/>
            </a:prstGeom>
            <a:noFill/>
            <a:ln>
              <a:noFill/>
            </a:ln>
          </p:spPr>
          <p:txBody>
            <a:bodyPr wrap="none" lIns="9144" tIns="9144" rIns="9144" bIns="9144" rtlCol="0">
              <a:spAutoFit/>
            </a:bodyPr>
            <a:lstStyle>
              <a:defPPr>
                <a:defRPr lang="en-US"/>
              </a:defPPr>
              <a:lvl1pPr>
                <a:defRPr sz="600">
                  <a:solidFill>
                    <a:srgbClr val="66FFFF"/>
                  </a:solidFill>
                </a:defRPr>
              </a:lvl1pPr>
            </a:lstStyle>
            <a:p>
              <a:r>
                <a:rPr lang="en-US" sz="800" dirty="0"/>
                <a:t>-20</a:t>
              </a:r>
            </a:p>
          </p:txBody>
        </p:sp>
        <p:grpSp>
          <p:nvGrpSpPr>
            <p:cNvPr id="91" name="Group 90"/>
            <p:cNvGrpSpPr/>
            <p:nvPr/>
          </p:nvGrpSpPr>
          <p:grpSpPr>
            <a:xfrm>
              <a:off x="76200" y="1309816"/>
              <a:ext cx="8837141" cy="5100509"/>
              <a:chOff x="76200" y="1309816"/>
              <a:chExt cx="8837141" cy="5100509"/>
            </a:xfrm>
          </p:grpSpPr>
          <p:pic>
            <p:nvPicPr>
              <p:cNvPr id="92" name="Picture 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6200" y="6071950"/>
                <a:ext cx="1051707" cy="3383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93" name="Freeform 92"/>
              <p:cNvSpPr/>
              <p:nvPr/>
            </p:nvSpPr>
            <p:spPr>
              <a:xfrm>
                <a:off x="3023286" y="1309816"/>
                <a:ext cx="4193060" cy="4934465"/>
              </a:xfrm>
              <a:custGeom>
                <a:avLst/>
                <a:gdLst>
                  <a:gd name="connsiteX0" fmla="*/ 2627871 w 4193060"/>
                  <a:gd name="connsiteY0" fmla="*/ 0 h 4934465"/>
                  <a:gd name="connsiteX1" fmla="*/ 1845276 w 4193060"/>
                  <a:gd name="connsiteY1" fmla="*/ 494270 h 4934465"/>
                  <a:gd name="connsiteX2" fmla="*/ 1622855 w 4193060"/>
                  <a:gd name="connsiteY2" fmla="*/ 799070 h 4934465"/>
                  <a:gd name="connsiteX3" fmla="*/ 1968844 w 4193060"/>
                  <a:gd name="connsiteY3" fmla="*/ 1005016 h 4934465"/>
                  <a:gd name="connsiteX4" fmla="*/ 2520779 w 4193060"/>
                  <a:gd name="connsiteY4" fmla="*/ 1169773 h 4934465"/>
                  <a:gd name="connsiteX5" fmla="*/ 2487828 w 4193060"/>
                  <a:gd name="connsiteY5" fmla="*/ 1400433 h 4934465"/>
                  <a:gd name="connsiteX6" fmla="*/ 1911179 w 4193060"/>
                  <a:gd name="connsiteY6" fmla="*/ 1482811 h 4934465"/>
                  <a:gd name="connsiteX7" fmla="*/ 1449860 w 4193060"/>
                  <a:gd name="connsiteY7" fmla="*/ 1664043 h 4934465"/>
                  <a:gd name="connsiteX8" fmla="*/ 1095633 w 4193060"/>
                  <a:gd name="connsiteY8" fmla="*/ 1705233 h 4934465"/>
                  <a:gd name="connsiteX9" fmla="*/ 873211 w 4193060"/>
                  <a:gd name="connsiteY9" fmla="*/ 1614616 h 4934465"/>
                  <a:gd name="connsiteX10" fmla="*/ 683741 w 4193060"/>
                  <a:gd name="connsiteY10" fmla="*/ 1408670 h 4934465"/>
                  <a:gd name="connsiteX11" fmla="*/ 345990 w 4193060"/>
                  <a:gd name="connsiteY11" fmla="*/ 1408670 h 4934465"/>
                  <a:gd name="connsiteX12" fmla="*/ 362465 w 4193060"/>
                  <a:gd name="connsiteY12" fmla="*/ 1696995 h 4934465"/>
                  <a:gd name="connsiteX13" fmla="*/ 477795 w 4193060"/>
                  <a:gd name="connsiteY13" fmla="*/ 2034746 h 4934465"/>
                  <a:gd name="connsiteX14" fmla="*/ 238898 w 4193060"/>
                  <a:gd name="connsiteY14" fmla="*/ 2265406 h 4934465"/>
                  <a:gd name="connsiteX15" fmla="*/ 0 w 4193060"/>
                  <a:gd name="connsiteY15" fmla="*/ 2388973 h 4934465"/>
                  <a:gd name="connsiteX16" fmla="*/ 98855 w 4193060"/>
                  <a:gd name="connsiteY16" fmla="*/ 2611395 h 4934465"/>
                  <a:gd name="connsiteX17" fmla="*/ 535460 w 4193060"/>
                  <a:gd name="connsiteY17" fmla="*/ 2825579 h 4934465"/>
                  <a:gd name="connsiteX18" fmla="*/ 1186249 w 4193060"/>
                  <a:gd name="connsiteY18" fmla="*/ 2982098 h 4934465"/>
                  <a:gd name="connsiteX19" fmla="*/ 1672282 w 4193060"/>
                  <a:gd name="connsiteY19" fmla="*/ 3188043 h 4934465"/>
                  <a:gd name="connsiteX20" fmla="*/ 1968844 w 4193060"/>
                  <a:gd name="connsiteY20" fmla="*/ 3361038 h 4934465"/>
                  <a:gd name="connsiteX21" fmla="*/ 1812325 w 4193060"/>
                  <a:gd name="connsiteY21" fmla="*/ 3690552 h 4934465"/>
                  <a:gd name="connsiteX22" fmla="*/ 2010033 w 4193060"/>
                  <a:gd name="connsiteY22" fmla="*/ 3954162 h 4934465"/>
                  <a:gd name="connsiteX23" fmla="*/ 2504303 w 4193060"/>
                  <a:gd name="connsiteY23" fmla="*/ 3987114 h 4934465"/>
                  <a:gd name="connsiteX24" fmla="*/ 3262184 w 4193060"/>
                  <a:gd name="connsiteY24" fmla="*/ 4209535 h 4934465"/>
                  <a:gd name="connsiteX25" fmla="*/ 3789406 w 4193060"/>
                  <a:gd name="connsiteY25" fmla="*/ 4934465 h 4934465"/>
                  <a:gd name="connsiteX26" fmla="*/ 4193060 w 4193060"/>
                  <a:gd name="connsiteY26" fmla="*/ 4802660 h 4934465"/>
                  <a:gd name="connsiteX27" fmla="*/ 4102444 w 4193060"/>
                  <a:gd name="connsiteY27" fmla="*/ 4201298 h 4934465"/>
                  <a:gd name="connsiteX28" fmla="*/ 3674076 w 4193060"/>
                  <a:gd name="connsiteY28" fmla="*/ 3904735 h 4934465"/>
                  <a:gd name="connsiteX29" fmla="*/ 3130379 w 4193060"/>
                  <a:gd name="connsiteY29" fmla="*/ 3707027 h 4934465"/>
                  <a:gd name="connsiteX30" fmla="*/ 2619633 w 4193060"/>
                  <a:gd name="connsiteY30" fmla="*/ 3443416 h 4934465"/>
                  <a:gd name="connsiteX31" fmla="*/ 2199503 w 4193060"/>
                  <a:gd name="connsiteY31" fmla="*/ 3204519 h 4934465"/>
                  <a:gd name="connsiteX32" fmla="*/ 1787611 w 4193060"/>
                  <a:gd name="connsiteY32" fmla="*/ 3006811 h 4934465"/>
                  <a:gd name="connsiteX33" fmla="*/ 1169773 w 4193060"/>
                  <a:gd name="connsiteY33" fmla="*/ 2734962 h 4934465"/>
                  <a:gd name="connsiteX34" fmla="*/ 856736 w 4193060"/>
                  <a:gd name="connsiteY34" fmla="*/ 2685535 h 4934465"/>
                  <a:gd name="connsiteX35" fmla="*/ 700217 w 4193060"/>
                  <a:gd name="connsiteY35" fmla="*/ 2537254 h 4934465"/>
                  <a:gd name="connsiteX36" fmla="*/ 889687 w 4193060"/>
                  <a:gd name="connsiteY36" fmla="*/ 2067698 h 4934465"/>
                  <a:gd name="connsiteX37" fmla="*/ 1458098 w 4193060"/>
                  <a:gd name="connsiteY37" fmla="*/ 1944130 h 4934465"/>
                  <a:gd name="connsiteX38" fmla="*/ 1869990 w 4193060"/>
                  <a:gd name="connsiteY38" fmla="*/ 1985319 h 4934465"/>
                  <a:gd name="connsiteX39" fmla="*/ 2248930 w 4193060"/>
                  <a:gd name="connsiteY39" fmla="*/ 1746422 h 4934465"/>
                  <a:gd name="connsiteX40" fmla="*/ 2734963 w 4193060"/>
                  <a:gd name="connsiteY40" fmla="*/ 1919416 h 4934465"/>
                  <a:gd name="connsiteX41" fmla="*/ 3459892 w 4193060"/>
                  <a:gd name="connsiteY41" fmla="*/ 1787611 h 4934465"/>
                  <a:gd name="connsiteX42" fmla="*/ 4118919 w 4193060"/>
                  <a:gd name="connsiteY42" fmla="*/ 1631092 h 4934465"/>
                  <a:gd name="connsiteX43" fmla="*/ 4127157 w 4193060"/>
                  <a:gd name="connsiteY43" fmla="*/ 1540476 h 4934465"/>
                  <a:gd name="connsiteX44" fmla="*/ 4053017 w 4193060"/>
                  <a:gd name="connsiteY44" fmla="*/ 1112108 h 4934465"/>
                  <a:gd name="connsiteX45" fmla="*/ 3599936 w 4193060"/>
                  <a:gd name="connsiteY45" fmla="*/ 906162 h 4934465"/>
                  <a:gd name="connsiteX46" fmla="*/ 3319849 w 4193060"/>
                  <a:gd name="connsiteY46" fmla="*/ 774357 h 4934465"/>
                  <a:gd name="connsiteX47" fmla="*/ 3146855 w 4193060"/>
                  <a:gd name="connsiteY47" fmla="*/ 436606 h 4934465"/>
                  <a:gd name="connsiteX48" fmla="*/ 2973860 w 4193060"/>
                  <a:gd name="connsiteY48" fmla="*/ 98854 h 4934465"/>
                  <a:gd name="connsiteX49" fmla="*/ 2627871 w 4193060"/>
                  <a:gd name="connsiteY49" fmla="*/ 0 h 4934465"/>
                  <a:gd name="connsiteX0" fmla="*/ 2627871 w 4193060"/>
                  <a:gd name="connsiteY0" fmla="*/ 0 h 4934465"/>
                  <a:gd name="connsiteX1" fmla="*/ 1845276 w 4193060"/>
                  <a:gd name="connsiteY1" fmla="*/ 494270 h 4934465"/>
                  <a:gd name="connsiteX2" fmla="*/ 1622855 w 4193060"/>
                  <a:gd name="connsiteY2" fmla="*/ 799070 h 4934465"/>
                  <a:gd name="connsiteX3" fmla="*/ 1968844 w 4193060"/>
                  <a:gd name="connsiteY3" fmla="*/ 1005016 h 4934465"/>
                  <a:gd name="connsiteX4" fmla="*/ 2520779 w 4193060"/>
                  <a:gd name="connsiteY4" fmla="*/ 1169773 h 4934465"/>
                  <a:gd name="connsiteX5" fmla="*/ 2487828 w 4193060"/>
                  <a:gd name="connsiteY5" fmla="*/ 1400433 h 4934465"/>
                  <a:gd name="connsiteX6" fmla="*/ 1911179 w 4193060"/>
                  <a:gd name="connsiteY6" fmla="*/ 1482811 h 4934465"/>
                  <a:gd name="connsiteX7" fmla="*/ 1449860 w 4193060"/>
                  <a:gd name="connsiteY7" fmla="*/ 1664043 h 4934465"/>
                  <a:gd name="connsiteX8" fmla="*/ 1095633 w 4193060"/>
                  <a:gd name="connsiteY8" fmla="*/ 1705233 h 4934465"/>
                  <a:gd name="connsiteX9" fmla="*/ 873211 w 4193060"/>
                  <a:gd name="connsiteY9" fmla="*/ 1614616 h 4934465"/>
                  <a:gd name="connsiteX10" fmla="*/ 683741 w 4193060"/>
                  <a:gd name="connsiteY10" fmla="*/ 1408670 h 4934465"/>
                  <a:gd name="connsiteX11" fmla="*/ 345990 w 4193060"/>
                  <a:gd name="connsiteY11" fmla="*/ 1408670 h 4934465"/>
                  <a:gd name="connsiteX12" fmla="*/ 362465 w 4193060"/>
                  <a:gd name="connsiteY12" fmla="*/ 1696995 h 4934465"/>
                  <a:gd name="connsiteX13" fmla="*/ 477795 w 4193060"/>
                  <a:gd name="connsiteY13" fmla="*/ 2034746 h 4934465"/>
                  <a:gd name="connsiteX14" fmla="*/ 238898 w 4193060"/>
                  <a:gd name="connsiteY14" fmla="*/ 2265406 h 4934465"/>
                  <a:gd name="connsiteX15" fmla="*/ 0 w 4193060"/>
                  <a:gd name="connsiteY15" fmla="*/ 2388973 h 4934465"/>
                  <a:gd name="connsiteX16" fmla="*/ 98855 w 4193060"/>
                  <a:gd name="connsiteY16" fmla="*/ 2611395 h 4934465"/>
                  <a:gd name="connsiteX17" fmla="*/ 535460 w 4193060"/>
                  <a:gd name="connsiteY17" fmla="*/ 2825579 h 4934465"/>
                  <a:gd name="connsiteX18" fmla="*/ 1186249 w 4193060"/>
                  <a:gd name="connsiteY18" fmla="*/ 2982098 h 4934465"/>
                  <a:gd name="connsiteX19" fmla="*/ 1672282 w 4193060"/>
                  <a:gd name="connsiteY19" fmla="*/ 3188043 h 4934465"/>
                  <a:gd name="connsiteX20" fmla="*/ 1968844 w 4193060"/>
                  <a:gd name="connsiteY20" fmla="*/ 3361038 h 4934465"/>
                  <a:gd name="connsiteX21" fmla="*/ 1812325 w 4193060"/>
                  <a:gd name="connsiteY21" fmla="*/ 3690552 h 4934465"/>
                  <a:gd name="connsiteX22" fmla="*/ 2010033 w 4193060"/>
                  <a:gd name="connsiteY22" fmla="*/ 3954162 h 4934465"/>
                  <a:gd name="connsiteX23" fmla="*/ 2504303 w 4193060"/>
                  <a:gd name="connsiteY23" fmla="*/ 3987114 h 4934465"/>
                  <a:gd name="connsiteX24" fmla="*/ 3262184 w 4193060"/>
                  <a:gd name="connsiteY24" fmla="*/ 4209535 h 4934465"/>
                  <a:gd name="connsiteX25" fmla="*/ 3789406 w 4193060"/>
                  <a:gd name="connsiteY25" fmla="*/ 4934465 h 4934465"/>
                  <a:gd name="connsiteX26" fmla="*/ 4193060 w 4193060"/>
                  <a:gd name="connsiteY26" fmla="*/ 4802660 h 4934465"/>
                  <a:gd name="connsiteX27" fmla="*/ 4102444 w 4193060"/>
                  <a:gd name="connsiteY27" fmla="*/ 4201298 h 4934465"/>
                  <a:gd name="connsiteX28" fmla="*/ 3674076 w 4193060"/>
                  <a:gd name="connsiteY28" fmla="*/ 3904735 h 4934465"/>
                  <a:gd name="connsiteX29" fmla="*/ 3130379 w 4193060"/>
                  <a:gd name="connsiteY29" fmla="*/ 3707027 h 4934465"/>
                  <a:gd name="connsiteX30" fmla="*/ 2619633 w 4193060"/>
                  <a:gd name="connsiteY30" fmla="*/ 3443416 h 4934465"/>
                  <a:gd name="connsiteX31" fmla="*/ 2199503 w 4193060"/>
                  <a:gd name="connsiteY31" fmla="*/ 3204519 h 4934465"/>
                  <a:gd name="connsiteX32" fmla="*/ 1622854 w 4193060"/>
                  <a:gd name="connsiteY32" fmla="*/ 2833816 h 4934465"/>
                  <a:gd name="connsiteX33" fmla="*/ 1169773 w 4193060"/>
                  <a:gd name="connsiteY33" fmla="*/ 2734962 h 4934465"/>
                  <a:gd name="connsiteX34" fmla="*/ 856736 w 4193060"/>
                  <a:gd name="connsiteY34" fmla="*/ 2685535 h 4934465"/>
                  <a:gd name="connsiteX35" fmla="*/ 700217 w 4193060"/>
                  <a:gd name="connsiteY35" fmla="*/ 2537254 h 4934465"/>
                  <a:gd name="connsiteX36" fmla="*/ 889687 w 4193060"/>
                  <a:gd name="connsiteY36" fmla="*/ 2067698 h 4934465"/>
                  <a:gd name="connsiteX37" fmla="*/ 1458098 w 4193060"/>
                  <a:gd name="connsiteY37" fmla="*/ 1944130 h 4934465"/>
                  <a:gd name="connsiteX38" fmla="*/ 1869990 w 4193060"/>
                  <a:gd name="connsiteY38" fmla="*/ 1985319 h 4934465"/>
                  <a:gd name="connsiteX39" fmla="*/ 2248930 w 4193060"/>
                  <a:gd name="connsiteY39" fmla="*/ 1746422 h 4934465"/>
                  <a:gd name="connsiteX40" fmla="*/ 2734963 w 4193060"/>
                  <a:gd name="connsiteY40" fmla="*/ 1919416 h 4934465"/>
                  <a:gd name="connsiteX41" fmla="*/ 3459892 w 4193060"/>
                  <a:gd name="connsiteY41" fmla="*/ 1787611 h 4934465"/>
                  <a:gd name="connsiteX42" fmla="*/ 4118919 w 4193060"/>
                  <a:gd name="connsiteY42" fmla="*/ 1631092 h 4934465"/>
                  <a:gd name="connsiteX43" fmla="*/ 4127157 w 4193060"/>
                  <a:gd name="connsiteY43" fmla="*/ 1540476 h 4934465"/>
                  <a:gd name="connsiteX44" fmla="*/ 4053017 w 4193060"/>
                  <a:gd name="connsiteY44" fmla="*/ 1112108 h 4934465"/>
                  <a:gd name="connsiteX45" fmla="*/ 3599936 w 4193060"/>
                  <a:gd name="connsiteY45" fmla="*/ 906162 h 4934465"/>
                  <a:gd name="connsiteX46" fmla="*/ 3319849 w 4193060"/>
                  <a:gd name="connsiteY46" fmla="*/ 774357 h 4934465"/>
                  <a:gd name="connsiteX47" fmla="*/ 3146855 w 4193060"/>
                  <a:gd name="connsiteY47" fmla="*/ 436606 h 4934465"/>
                  <a:gd name="connsiteX48" fmla="*/ 2973860 w 4193060"/>
                  <a:gd name="connsiteY48" fmla="*/ 98854 h 4934465"/>
                  <a:gd name="connsiteX49" fmla="*/ 2627871 w 4193060"/>
                  <a:gd name="connsiteY49" fmla="*/ 0 h 4934465"/>
                  <a:gd name="connsiteX0" fmla="*/ 2627871 w 4193060"/>
                  <a:gd name="connsiteY0" fmla="*/ 0 h 4934465"/>
                  <a:gd name="connsiteX1" fmla="*/ 1845276 w 4193060"/>
                  <a:gd name="connsiteY1" fmla="*/ 494270 h 4934465"/>
                  <a:gd name="connsiteX2" fmla="*/ 1622855 w 4193060"/>
                  <a:gd name="connsiteY2" fmla="*/ 799070 h 4934465"/>
                  <a:gd name="connsiteX3" fmla="*/ 1968844 w 4193060"/>
                  <a:gd name="connsiteY3" fmla="*/ 1005016 h 4934465"/>
                  <a:gd name="connsiteX4" fmla="*/ 2520779 w 4193060"/>
                  <a:gd name="connsiteY4" fmla="*/ 1169773 h 4934465"/>
                  <a:gd name="connsiteX5" fmla="*/ 2487828 w 4193060"/>
                  <a:gd name="connsiteY5" fmla="*/ 1400433 h 4934465"/>
                  <a:gd name="connsiteX6" fmla="*/ 1911179 w 4193060"/>
                  <a:gd name="connsiteY6" fmla="*/ 1482811 h 4934465"/>
                  <a:gd name="connsiteX7" fmla="*/ 1449860 w 4193060"/>
                  <a:gd name="connsiteY7" fmla="*/ 1664043 h 4934465"/>
                  <a:gd name="connsiteX8" fmla="*/ 1095633 w 4193060"/>
                  <a:gd name="connsiteY8" fmla="*/ 1705233 h 4934465"/>
                  <a:gd name="connsiteX9" fmla="*/ 873211 w 4193060"/>
                  <a:gd name="connsiteY9" fmla="*/ 1614616 h 4934465"/>
                  <a:gd name="connsiteX10" fmla="*/ 683741 w 4193060"/>
                  <a:gd name="connsiteY10" fmla="*/ 1408670 h 4934465"/>
                  <a:gd name="connsiteX11" fmla="*/ 345990 w 4193060"/>
                  <a:gd name="connsiteY11" fmla="*/ 1408670 h 4934465"/>
                  <a:gd name="connsiteX12" fmla="*/ 362465 w 4193060"/>
                  <a:gd name="connsiteY12" fmla="*/ 1696995 h 4934465"/>
                  <a:gd name="connsiteX13" fmla="*/ 477795 w 4193060"/>
                  <a:gd name="connsiteY13" fmla="*/ 2034746 h 4934465"/>
                  <a:gd name="connsiteX14" fmla="*/ 238898 w 4193060"/>
                  <a:gd name="connsiteY14" fmla="*/ 2265406 h 4934465"/>
                  <a:gd name="connsiteX15" fmla="*/ 0 w 4193060"/>
                  <a:gd name="connsiteY15" fmla="*/ 2388973 h 4934465"/>
                  <a:gd name="connsiteX16" fmla="*/ 98855 w 4193060"/>
                  <a:gd name="connsiteY16" fmla="*/ 2611395 h 4934465"/>
                  <a:gd name="connsiteX17" fmla="*/ 535460 w 4193060"/>
                  <a:gd name="connsiteY17" fmla="*/ 2825579 h 4934465"/>
                  <a:gd name="connsiteX18" fmla="*/ 1186249 w 4193060"/>
                  <a:gd name="connsiteY18" fmla="*/ 2982098 h 4934465"/>
                  <a:gd name="connsiteX19" fmla="*/ 1672282 w 4193060"/>
                  <a:gd name="connsiteY19" fmla="*/ 3188043 h 4934465"/>
                  <a:gd name="connsiteX20" fmla="*/ 1968844 w 4193060"/>
                  <a:gd name="connsiteY20" fmla="*/ 3361038 h 4934465"/>
                  <a:gd name="connsiteX21" fmla="*/ 1812325 w 4193060"/>
                  <a:gd name="connsiteY21" fmla="*/ 3690552 h 4934465"/>
                  <a:gd name="connsiteX22" fmla="*/ 2010033 w 4193060"/>
                  <a:gd name="connsiteY22" fmla="*/ 3954162 h 4934465"/>
                  <a:gd name="connsiteX23" fmla="*/ 2504303 w 4193060"/>
                  <a:gd name="connsiteY23" fmla="*/ 3987114 h 4934465"/>
                  <a:gd name="connsiteX24" fmla="*/ 3262184 w 4193060"/>
                  <a:gd name="connsiteY24" fmla="*/ 4209535 h 4934465"/>
                  <a:gd name="connsiteX25" fmla="*/ 3789406 w 4193060"/>
                  <a:gd name="connsiteY25" fmla="*/ 4934465 h 4934465"/>
                  <a:gd name="connsiteX26" fmla="*/ 4193060 w 4193060"/>
                  <a:gd name="connsiteY26" fmla="*/ 4802660 h 4934465"/>
                  <a:gd name="connsiteX27" fmla="*/ 4102444 w 4193060"/>
                  <a:gd name="connsiteY27" fmla="*/ 4201298 h 4934465"/>
                  <a:gd name="connsiteX28" fmla="*/ 3674076 w 4193060"/>
                  <a:gd name="connsiteY28" fmla="*/ 3904735 h 4934465"/>
                  <a:gd name="connsiteX29" fmla="*/ 3130379 w 4193060"/>
                  <a:gd name="connsiteY29" fmla="*/ 3707027 h 4934465"/>
                  <a:gd name="connsiteX30" fmla="*/ 2619633 w 4193060"/>
                  <a:gd name="connsiteY30" fmla="*/ 3443416 h 4934465"/>
                  <a:gd name="connsiteX31" fmla="*/ 2199503 w 4193060"/>
                  <a:gd name="connsiteY31" fmla="*/ 3204519 h 4934465"/>
                  <a:gd name="connsiteX32" fmla="*/ 1622854 w 4193060"/>
                  <a:gd name="connsiteY32" fmla="*/ 2833816 h 4934465"/>
                  <a:gd name="connsiteX33" fmla="*/ 1433384 w 4193060"/>
                  <a:gd name="connsiteY33" fmla="*/ 2767914 h 4934465"/>
                  <a:gd name="connsiteX34" fmla="*/ 1169773 w 4193060"/>
                  <a:gd name="connsiteY34" fmla="*/ 2734962 h 4934465"/>
                  <a:gd name="connsiteX35" fmla="*/ 856736 w 4193060"/>
                  <a:gd name="connsiteY35" fmla="*/ 2685535 h 4934465"/>
                  <a:gd name="connsiteX36" fmla="*/ 700217 w 4193060"/>
                  <a:gd name="connsiteY36" fmla="*/ 2537254 h 4934465"/>
                  <a:gd name="connsiteX37" fmla="*/ 889687 w 4193060"/>
                  <a:gd name="connsiteY37" fmla="*/ 2067698 h 4934465"/>
                  <a:gd name="connsiteX38" fmla="*/ 1458098 w 4193060"/>
                  <a:gd name="connsiteY38" fmla="*/ 1944130 h 4934465"/>
                  <a:gd name="connsiteX39" fmla="*/ 1869990 w 4193060"/>
                  <a:gd name="connsiteY39" fmla="*/ 1985319 h 4934465"/>
                  <a:gd name="connsiteX40" fmla="*/ 2248930 w 4193060"/>
                  <a:gd name="connsiteY40" fmla="*/ 1746422 h 4934465"/>
                  <a:gd name="connsiteX41" fmla="*/ 2734963 w 4193060"/>
                  <a:gd name="connsiteY41" fmla="*/ 1919416 h 4934465"/>
                  <a:gd name="connsiteX42" fmla="*/ 3459892 w 4193060"/>
                  <a:gd name="connsiteY42" fmla="*/ 1787611 h 4934465"/>
                  <a:gd name="connsiteX43" fmla="*/ 4118919 w 4193060"/>
                  <a:gd name="connsiteY43" fmla="*/ 1631092 h 4934465"/>
                  <a:gd name="connsiteX44" fmla="*/ 4127157 w 4193060"/>
                  <a:gd name="connsiteY44" fmla="*/ 1540476 h 4934465"/>
                  <a:gd name="connsiteX45" fmla="*/ 4053017 w 4193060"/>
                  <a:gd name="connsiteY45" fmla="*/ 1112108 h 4934465"/>
                  <a:gd name="connsiteX46" fmla="*/ 3599936 w 4193060"/>
                  <a:gd name="connsiteY46" fmla="*/ 906162 h 4934465"/>
                  <a:gd name="connsiteX47" fmla="*/ 3319849 w 4193060"/>
                  <a:gd name="connsiteY47" fmla="*/ 774357 h 4934465"/>
                  <a:gd name="connsiteX48" fmla="*/ 3146855 w 4193060"/>
                  <a:gd name="connsiteY48" fmla="*/ 436606 h 4934465"/>
                  <a:gd name="connsiteX49" fmla="*/ 2973860 w 4193060"/>
                  <a:gd name="connsiteY49" fmla="*/ 98854 h 4934465"/>
                  <a:gd name="connsiteX50" fmla="*/ 2627871 w 4193060"/>
                  <a:gd name="connsiteY50" fmla="*/ 0 h 4934465"/>
                  <a:gd name="connsiteX0" fmla="*/ 2627871 w 4193060"/>
                  <a:gd name="connsiteY0" fmla="*/ 0 h 4934465"/>
                  <a:gd name="connsiteX1" fmla="*/ 1845276 w 4193060"/>
                  <a:gd name="connsiteY1" fmla="*/ 494270 h 4934465"/>
                  <a:gd name="connsiteX2" fmla="*/ 1622855 w 4193060"/>
                  <a:gd name="connsiteY2" fmla="*/ 799070 h 4934465"/>
                  <a:gd name="connsiteX3" fmla="*/ 1968844 w 4193060"/>
                  <a:gd name="connsiteY3" fmla="*/ 1005016 h 4934465"/>
                  <a:gd name="connsiteX4" fmla="*/ 2520779 w 4193060"/>
                  <a:gd name="connsiteY4" fmla="*/ 1169773 h 4934465"/>
                  <a:gd name="connsiteX5" fmla="*/ 2487828 w 4193060"/>
                  <a:gd name="connsiteY5" fmla="*/ 1400433 h 4934465"/>
                  <a:gd name="connsiteX6" fmla="*/ 1911179 w 4193060"/>
                  <a:gd name="connsiteY6" fmla="*/ 1482811 h 4934465"/>
                  <a:gd name="connsiteX7" fmla="*/ 1449860 w 4193060"/>
                  <a:gd name="connsiteY7" fmla="*/ 1664043 h 4934465"/>
                  <a:gd name="connsiteX8" fmla="*/ 1095633 w 4193060"/>
                  <a:gd name="connsiteY8" fmla="*/ 1705233 h 4934465"/>
                  <a:gd name="connsiteX9" fmla="*/ 873211 w 4193060"/>
                  <a:gd name="connsiteY9" fmla="*/ 1614616 h 4934465"/>
                  <a:gd name="connsiteX10" fmla="*/ 683741 w 4193060"/>
                  <a:gd name="connsiteY10" fmla="*/ 1408670 h 4934465"/>
                  <a:gd name="connsiteX11" fmla="*/ 345990 w 4193060"/>
                  <a:gd name="connsiteY11" fmla="*/ 1408670 h 4934465"/>
                  <a:gd name="connsiteX12" fmla="*/ 362465 w 4193060"/>
                  <a:gd name="connsiteY12" fmla="*/ 1696995 h 4934465"/>
                  <a:gd name="connsiteX13" fmla="*/ 477795 w 4193060"/>
                  <a:gd name="connsiteY13" fmla="*/ 2034746 h 4934465"/>
                  <a:gd name="connsiteX14" fmla="*/ 238898 w 4193060"/>
                  <a:gd name="connsiteY14" fmla="*/ 2265406 h 4934465"/>
                  <a:gd name="connsiteX15" fmla="*/ 0 w 4193060"/>
                  <a:gd name="connsiteY15" fmla="*/ 2388973 h 4934465"/>
                  <a:gd name="connsiteX16" fmla="*/ 98855 w 4193060"/>
                  <a:gd name="connsiteY16" fmla="*/ 2611395 h 4934465"/>
                  <a:gd name="connsiteX17" fmla="*/ 535460 w 4193060"/>
                  <a:gd name="connsiteY17" fmla="*/ 2825579 h 4934465"/>
                  <a:gd name="connsiteX18" fmla="*/ 1186249 w 4193060"/>
                  <a:gd name="connsiteY18" fmla="*/ 2982098 h 4934465"/>
                  <a:gd name="connsiteX19" fmla="*/ 1672282 w 4193060"/>
                  <a:gd name="connsiteY19" fmla="*/ 3188043 h 4934465"/>
                  <a:gd name="connsiteX20" fmla="*/ 1968844 w 4193060"/>
                  <a:gd name="connsiteY20" fmla="*/ 3361038 h 4934465"/>
                  <a:gd name="connsiteX21" fmla="*/ 1812325 w 4193060"/>
                  <a:gd name="connsiteY21" fmla="*/ 3690552 h 4934465"/>
                  <a:gd name="connsiteX22" fmla="*/ 2010033 w 4193060"/>
                  <a:gd name="connsiteY22" fmla="*/ 3954162 h 4934465"/>
                  <a:gd name="connsiteX23" fmla="*/ 2504303 w 4193060"/>
                  <a:gd name="connsiteY23" fmla="*/ 3987114 h 4934465"/>
                  <a:gd name="connsiteX24" fmla="*/ 3262184 w 4193060"/>
                  <a:gd name="connsiteY24" fmla="*/ 4209535 h 4934465"/>
                  <a:gd name="connsiteX25" fmla="*/ 3789406 w 4193060"/>
                  <a:gd name="connsiteY25" fmla="*/ 4934465 h 4934465"/>
                  <a:gd name="connsiteX26" fmla="*/ 4193060 w 4193060"/>
                  <a:gd name="connsiteY26" fmla="*/ 4802660 h 4934465"/>
                  <a:gd name="connsiteX27" fmla="*/ 4102444 w 4193060"/>
                  <a:gd name="connsiteY27" fmla="*/ 4201298 h 4934465"/>
                  <a:gd name="connsiteX28" fmla="*/ 3674076 w 4193060"/>
                  <a:gd name="connsiteY28" fmla="*/ 3904735 h 4934465"/>
                  <a:gd name="connsiteX29" fmla="*/ 3130379 w 4193060"/>
                  <a:gd name="connsiteY29" fmla="*/ 3707027 h 4934465"/>
                  <a:gd name="connsiteX30" fmla="*/ 2619633 w 4193060"/>
                  <a:gd name="connsiteY30" fmla="*/ 3443416 h 4934465"/>
                  <a:gd name="connsiteX31" fmla="*/ 2199503 w 4193060"/>
                  <a:gd name="connsiteY31" fmla="*/ 3204519 h 4934465"/>
                  <a:gd name="connsiteX32" fmla="*/ 1622854 w 4193060"/>
                  <a:gd name="connsiteY32" fmla="*/ 2833816 h 4934465"/>
                  <a:gd name="connsiteX33" fmla="*/ 1433384 w 4193060"/>
                  <a:gd name="connsiteY33" fmla="*/ 2767914 h 4934465"/>
                  <a:gd name="connsiteX34" fmla="*/ 1169773 w 4193060"/>
                  <a:gd name="connsiteY34" fmla="*/ 2734962 h 4934465"/>
                  <a:gd name="connsiteX35" fmla="*/ 856736 w 4193060"/>
                  <a:gd name="connsiteY35" fmla="*/ 2685535 h 4934465"/>
                  <a:gd name="connsiteX36" fmla="*/ 700217 w 4193060"/>
                  <a:gd name="connsiteY36" fmla="*/ 2537254 h 4934465"/>
                  <a:gd name="connsiteX37" fmla="*/ 799071 w 4193060"/>
                  <a:gd name="connsiteY37" fmla="*/ 2257168 h 4934465"/>
                  <a:gd name="connsiteX38" fmla="*/ 1458098 w 4193060"/>
                  <a:gd name="connsiteY38" fmla="*/ 1944130 h 4934465"/>
                  <a:gd name="connsiteX39" fmla="*/ 1869990 w 4193060"/>
                  <a:gd name="connsiteY39" fmla="*/ 1985319 h 4934465"/>
                  <a:gd name="connsiteX40" fmla="*/ 2248930 w 4193060"/>
                  <a:gd name="connsiteY40" fmla="*/ 1746422 h 4934465"/>
                  <a:gd name="connsiteX41" fmla="*/ 2734963 w 4193060"/>
                  <a:gd name="connsiteY41" fmla="*/ 1919416 h 4934465"/>
                  <a:gd name="connsiteX42" fmla="*/ 3459892 w 4193060"/>
                  <a:gd name="connsiteY42" fmla="*/ 1787611 h 4934465"/>
                  <a:gd name="connsiteX43" fmla="*/ 4118919 w 4193060"/>
                  <a:gd name="connsiteY43" fmla="*/ 1631092 h 4934465"/>
                  <a:gd name="connsiteX44" fmla="*/ 4127157 w 4193060"/>
                  <a:gd name="connsiteY44" fmla="*/ 1540476 h 4934465"/>
                  <a:gd name="connsiteX45" fmla="*/ 4053017 w 4193060"/>
                  <a:gd name="connsiteY45" fmla="*/ 1112108 h 4934465"/>
                  <a:gd name="connsiteX46" fmla="*/ 3599936 w 4193060"/>
                  <a:gd name="connsiteY46" fmla="*/ 906162 h 4934465"/>
                  <a:gd name="connsiteX47" fmla="*/ 3319849 w 4193060"/>
                  <a:gd name="connsiteY47" fmla="*/ 774357 h 4934465"/>
                  <a:gd name="connsiteX48" fmla="*/ 3146855 w 4193060"/>
                  <a:gd name="connsiteY48" fmla="*/ 436606 h 4934465"/>
                  <a:gd name="connsiteX49" fmla="*/ 2973860 w 4193060"/>
                  <a:gd name="connsiteY49" fmla="*/ 98854 h 4934465"/>
                  <a:gd name="connsiteX50" fmla="*/ 2627871 w 4193060"/>
                  <a:gd name="connsiteY50" fmla="*/ 0 h 4934465"/>
                  <a:gd name="connsiteX0" fmla="*/ 2627871 w 4193060"/>
                  <a:gd name="connsiteY0" fmla="*/ 0 h 4934465"/>
                  <a:gd name="connsiteX1" fmla="*/ 1845276 w 4193060"/>
                  <a:gd name="connsiteY1" fmla="*/ 494270 h 4934465"/>
                  <a:gd name="connsiteX2" fmla="*/ 1622855 w 4193060"/>
                  <a:gd name="connsiteY2" fmla="*/ 799070 h 4934465"/>
                  <a:gd name="connsiteX3" fmla="*/ 1968844 w 4193060"/>
                  <a:gd name="connsiteY3" fmla="*/ 1005016 h 4934465"/>
                  <a:gd name="connsiteX4" fmla="*/ 2520779 w 4193060"/>
                  <a:gd name="connsiteY4" fmla="*/ 1169773 h 4934465"/>
                  <a:gd name="connsiteX5" fmla="*/ 2487828 w 4193060"/>
                  <a:gd name="connsiteY5" fmla="*/ 1400433 h 4934465"/>
                  <a:gd name="connsiteX6" fmla="*/ 1911179 w 4193060"/>
                  <a:gd name="connsiteY6" fmla="*/ 1482811 h 4934465"/>
                  <a:gd name="connsiteX7" fmla="*/ 1449860 w 4193060"/>
                  <a:gd name="connsiteY7" fmla="*/ 1664043 h 4934465"/>
                  <a:gd name="connsiteX8" fmla="*/ 1095633 w 4193060"/>
                  <a:gd name="connsiteY8" fmla="*/ 1705233 h 4934465"/>
                  <a:gd name="connsiteX9" fmla="*/ 873211 w 4193060"/>
                  <a:gd name="connsiteY9" fmla="*/ 1614616 h 4934465"/>
                  <a:gd name="connsiteX10" fmla="*/ 683741 w 4193060"/>
                  <a:gd name="connsiteY10" fmla="*/ 1408670 h 4934465"/>
                  <a:gd name="connsiteX11" fmla="*/ 345990 w 4193060"/>
                  <a:gd name="connsiteY11" fmla="*/ 1408670 h 4934465"/>
                  <a:gd name="connsiteX12" fmla="*/ 362465 w 4193060"/>
                  <a:gd name="connsiteY12" fmla="*/ 1696995 h 4934465"/>
                  <a:gd name="connsiteX13" fmla="*/ 477795 w 4193060"/>
                  <a:gd name="connsiteY13" fmla="*/ 2034746 h 4934465"/>
                  <a:gd name="connsiteX14" fmla="*/ 238898 w 4193060"/>
                  <a:gd name="connsiteY14" fmla="*/ 2265406 h 4934465"/>
                  <a:gd name="connsiteX15" fmla="*/ 0 w 4193060"/>
                  <a:gd name="connsiteY15" fmla="*/ 2388973 h 4934465"/>
                  <a:gd name="connsiteX16" fmla="*/ 98855 w 4193060"/>
                  <a:gd name="connsiteY16" fmla="*/ 2611395 h 4934465"/>
                  <a:gd name="connsiteX17" fmla="*/ 535460 w 4193060"/>
                  <a:gd name="connsiteY17" fmla="*/ 2825579 h 4934465"/>
                  <a:gd name="connsiteX18" fmla="*/ 1186249 w 4193060"/>
                  <a:gd name="connsiteY18" fmla="*/ 2982098 h 4934465"/>
                  <a:gd name="connsiteX19" fmla="*/ 1672282 w 4193060"/>
                  <a:gd name="connsiteY19" fmla="*/ 3188043 h 4934465"/>
                  <a:gd name="connsiteX20" fmla="*/ 1968844 w 4193060"/>
                  <a:gd name="connsiteY20" fmla="*/ 3361038 h 4934465"/>
                  <a:gd name="connsiteX21" fmla="*/ 1812325 w 4193060"/>
                  <a:gd name="connsiteY21" fmla="*/ 3690552 h 4934465"/>
                  <a:gd name="connsiteX22" fmla="*/ 2010033 w 4193060"/>
                  <a:gd name="connsiteY22" fmla="*/ 3954162 h 4934465"/>
                  <a:gd name="connsiteX23" fmla="*/ 2504303 w 4193060"/>
                  <a:gd name="connsiteY23" fmla="*/ 3987114 h 4934465"/>
                  <a:gd name="connsiteX24" fmla="*/ 3262184 w 4193060"/>
                  <a:gd name="connsiteY24" fmla="*/ 4209535 h 4934465"/>
                  <a:gd name="connsiteX25" fmla="*/ 3789406 w 4193060"/>
                  <a:gd name="connsiteY25" fmla="*/ 4934465 h 4934465"/>
                  <a:gd name="connsiteX26" fmla="*/ 4193060 w 4193060"/>
                  <a:gd name="connsiteY26" fmla="*/ 4802660 h 4934465"/>
                  <a:gd name="connsiteX27" fmla="*/ 4102444 w 4193060"/>
                  <a:gd name="connsiteY27" fmla="*/ 4201298 h 4934465"/>
                  <a:gd name="connsiteX28" fmla="*/ 3674076 w 4193060"/>
                  <a:gd name="connsiteY28" fmla="*/ 3904735 h 4934465"/>
                  <a:gd name="connsiteX29" fmla="*/ 3130379 w 4193060"/>
                  <a:gd name="connsiteY29" fmla="*/ 3707027 h 4934465"/>
                  <a:gd name="connsiteX30" fmla="*/ 2619633 w 4193060"/>
                  <a:gd name="connsiteY30" fmla="*/ 3443416 h 4934465"/>
                  <a:gd name="connsiteX31" fmla="*/ 2199503 w 4193060"/>
                  <a:gd name="connsiteY31" fmla="*/ 3204519 h 4934465"/>
                  <a:gd name="connsiteX32" fmla="*/ 1622854 w 4193060"/>
                  <a:gd name="connsiteY32" fmla="*/ 2833816 h 4934465"/>
                  <a:gd name="connsiteX33" fmla="*/ 1433384 w 4193060"/>
                  <a:gd name="connsiteY33" fmla="*/ 2767914 h 4934465"/>
                  <a:gd name="connsiteX34" fmla="*/ 1169773 w 4193060"/>
                  <a:gd name="connsiteY34" fmla="*/ 2734962 h 4934465"/>
                  <a:gd name="connsiteX35" fmla="*/ 856736 w 4193060"/>
                  <a:gd name="connsiteY35" fmla="*/ 2685535 h 4934465"/>
                  <a:gd name="connsiteX36" fmla="*/ 700217 w 4193060"/>
                  <a:gd name="connsiteY36" fmla="*/ 2537254 h 4934465"/>
                  <a:gd name="connsiteX37" fmla="*/ 799071 w 4193060"/>
                  <a:gd name="connsiteY37" fmla="*/ 2257168 h 4934465"/>
                  <a:gd name="connsiteX38" fmla="*/ 1013255 w 4193060"/>
                  <a:gd name="connsiteY38" fmla="*/ 2092411 h 4934465"/>
                  <a:gd name="connsiteX39" fmla="*/ 1458098 w 4193060"/>
                  <a:gd name="connsiteY39" fmla="*/ 1944130 h 4934465"/>
                  <a:gd name="connsiteX40" fmla="*/ 1869990 w 4193060"/>
                  <a:gd name="connsiteY40" fmla="*/ 1985319 h 4934465"/>
                  <a:gd name="connsiteX41" fmla="*/ 2248930 w 4193060"/>
                  <a:gd name="connsiteY41" fmla="*/ 1746422 h 4934465"/>
                  <a:gd name="connsiteX42" fmla="*/ 2734963 w 4193060"/>
                  <a:gd name="connsiteY42" fmla="*/ 1919416 h 4934465"/>
                  <a:gd name="connsiteX43" fmla="*/ 3459892 w 4193060"/>
                  <a:gd name="connsiteY43" fmla="*/ 1787611 h 4934465"/>
                  <a:gd name="connsiteX44" fmla="*/ 4118919 w 4193060"/>
                  <a:gd name="connsiteY44" fmla="*/ 1631092 h 4934465"/>
                  <a:gd name="connsiteX45" fmla="*/ 4127157 w 4193060"/>
                  <a:gd name="connsiteY45" fmla="*/ 1540476 h 4934465"/>
                  <a:gd name="connsiteX46" fmla="*/ 4053017 w 4193060"/>
                  <a:gd name="connsiteY46" fmla="*/ 1112108 h 4934465"/>
                  <a:gd name="connsiteX47" fmla="*/ 3599936 w 4193060"/>
                  <a:gd name="connsiteY47" fmla="*/ 906162 h 4934465"/>
                  <a:gd name="connsiteX48" fmla="*/ 3319849 w 4193060"/>
                  <a:gd name="connsiteY48" fmla="*/ 774357 h 4934465"/>
                  <a:gd name="connsiteX49" fmla="*/ 3146855 w 4193060"/>
                  <a:gd name="connsiteY49" fmla="*/ 436606 h 4934465"/>
                  <a:gd name="connsiteX50" fmla="*/ 2973860 w 4193060"/>
                  <a:gd name="connsiteY50" fmla="*/ 98854 h 4934465"/>
                  <a:gd name="connsiteX51" fmla="*/ 2627871 w 4193060"/>
                  <a:gd name="connsiteY51" fmla="*/ 0 h 4934465"/>
                  <a:gd name="connsiteX0" fmla="*/ 2627871 w 4193060"/>
                  <a:gd name="connsiteY0" fmla="*/ 0 h 4934465"/>
                  <a:gd name="connsiteX1" fmla="*/ 1845276 w 4193060"/>
                  <a:gd name="connsiteY1" fmla="*/ 494270 h 4934465"/>
                  <a:gd name="connsiteX2" fmla="*/ 1622855 w 4193060"/>
                  <a:gd name="connsiteY2" fmla="*/ 799070 h 4934465"/>
                  <a:gd name="connsiteX3" fmla="*/ 1968844 w 4193060"/>
                  <a:gd name="connsiteY3" fmla="*/ 1005016 h 4934465"/>
                  <a:gd name="connsiteX4" fmla="*/ 2520779 w 4193060"/>
                  <a:gd name="connsiteY4" fmla="*/ 1169773 h 4934465"/>
                  <a:gd name="connsiteX5" fmla="*/ 2487828 w 4193060"/>
                  <a:gd name="connsiteY5" fmla="*/ 1400433 h 4934465"/>
                  <a:gd name="connsiteX6" fmla="*/ 1911179 w 4193060"/>
                  <a:gd name="connsiteY6" fmla="*/ 1482811 h 4934465"/>
                  <a:gd name="connsiteX7" fmla="*/ 1449860 w 4193060"/>
                  <a:gd name="connsiteY7" fmla="*/ 1664043 h 4934465"/>
                  <a:gd name="connsiteX8" fmla="*/ 1095633 w 4193060"/>
                  <a:gd name="connsiteY8" fmla="*/ 1705233 h 4934465"/>
                  <a:gd name="connsiteX9" fmla="*/ 873211 w 4193060"/>
                  <a:gd name="connsiteY9" fmla="*/ 1614616 h 4934465"/>
                  <a:gd name="connsiteX10" fmla="*/ 683741 w 4193060"/>
                  <a:gd name="connsiteY10" fmla="*/ 1408670 h 4934465"/>
                  <a:gd name="connsiteX11" fmla="*/ 345990 w 4193060"/>
                  <a:gd name="connsiteY11" fmla="*/ 1408670 h 4934465"/>
                  <a:gd name="connsiteX12" fmla="*/ 362465 w 4193060"/>
                  <a:gd name="connsiteY12" fmla="*/ 1696995 h 4934465"/>
                  <a:gd name="connsiteX13" fmla="*/ 477795 w 4193060"/>
                  <a:gd name="connsiteY13" fmla="*/ 2034746 h 4934465"/>
                  <a:gd name="connsiteX14" fmla="*/ 238898 w 4193060"/>
                  <a:gd name="connsiteY14" fmla="*/ 2265406 h 4934465"/>
                  <a:gd name="connsiteX15" fmla="*/ 0 w 4193060"/>
                  <a:gd name="connsiteY15" fmla="*/ 2388973 h 4934465"/>
                  <a:gd name="connsiteX16" fmla="*/ 98855 w 4193060"/>
                  <a:gd name="connsiteY16" fmla="*/ 2611395 h 4934465"/>
                  <a:gd name="connsiteX17" fmla="*/ 535460 w 4193060"/>
                  <a:gd name="connsiteY17" fmla="*/ 2825579 h 4934465"/>
                  <a:gd name="connsiteX18" fmla="*/ 1186249 w 4193060"/>
                  <a:gd name="connsiteY18" fmla="*/ 2982098 h 4934465"/>
                  <a:gd name="connsiteX19" fmla="*/ 1672282 w 4193060"/>
                  <a:gd name="connsiteY19" fmla="*/ 3188043 h 4934465"/>
                  <a:gd name="connsiteX20" fmla="*/ 1968844 w 4193060"/>
                  <a:gd name="connsiteY20" fmla="*/ 3361038 h 4934465"/>
                  <a:gd name="connsiteX21" fmla="*/ 1812325 w 4193060"/>
                  <a:gd name="connsiteY21" fmla="*/ 3690552 h 4934465"/>
                  <a:gd name="connsiteX22" fmla="*/ 2010033 w 4193060"/>
                  <a:gd name="connsiteY22" fmla="*/ 3954162 h 4934465"/>
                  <a:gd name="connsiteX23" fmla="*/ 2504303 w 4193060"/>
                  <a:gd name="connsiteY23" fmla="*/ 3987114 h 4934465"/>
                  <a:gd name="connsiteX24" fmla="*/ 3262184 w 4193060"/>
                  <a:gd name="connsiteY24" fmla="*/ 4209535 h 4934465"/>
                  <a:gd name="connsiteX25" fmla="*/ 3789406 w 4193060"/>
                  <a:gd name="connsiteY25" fmla="*/ 4934465 h 4934465"/>
                  <a:gd name="connsiteX26" fmla="*/ 4193060 w 4193060"/>
                  <a:gd name="connsiteY26" fmla="*/ 4802660 h 4934465"/>
                  <a:gd name="connsiteX27" fmla="*/ 4102444 w 4193060"/>
                  <a:gd name="connsiteY27" fmla="*/ 4201298 h 4934465"/>
                  <a:gd name="connsiteX28" fmla="*/ 3674076 w 4193060"/>
                  <a:gd name="connsiteY28" fmla="*/ 3904735 h 4934465"/>
                  <a:gd name="connsiteX29" fmla="*/ 3130379 w 4193060"/>
                  <a:gd name="connsiteY29" fmla="*/ 3707027 h 4934465"/>
                  <a:gd name="connsiteX30" fmla="*/ 2619633 w 4193060"/>
                  <a:gd name="connsiteY30" fmla="*/ 3443416 h 4934465"/>
                  <a:gd name="connsiteX31" fmla="*/ 2199503 w 4193060"/>
                  <a:gd name="connsiteY31" fmla="*/ 3204519 h 4934465"/>
                  <a:gd name="connsiteX32" fmla="*/ 1622854 w 4193060"/>
                  <a:gd name="connsiteY32" fmla="*/ 2833816 h 4934465"/>
                  <a:gd name="connsiteX33" fmla="*/ 1433384 w 4193060"/>
                  <a:gd name="connsiteY33" fmla="*/ 2767914 h 4934465"/>
                  <a:gd name="connsiteX34" fmla="*/ 1169773 w 4193060"/>
                  <a:gd name="connsiteY34" fmla="*/ 2734962 h 4934465"/>
                  <a:gd name="connsiteX35" fmla="*/ 856736 w 4193060"/>
                  <a:gd name="connsiteY35" fmla="*/ 2685535 h 4934465"/>
                  <a:gd name="connsiteX36" fmla="*/ 700217 w 4193060"/>
                  <a:gd name="connsiteY36" fmla="*/ 2537254 h 4934465"/>
                  <a:gd name="connsiteX37" fmla="*/ 799071 w 4193060"/>
                  <a:gd name="connsiteY37" fmla="*/ 2257168 h 4934465"/>
                  <a:gd name="connsiteX38" fmla="*/ 1013255 w 4193060"/>
                  <a:gd name="connsiteY38" fmla="*/ 2092411 h 4934465"/>
                  <a:gd name="connsiteX39" fmla="*/ 1416909 w 4193060"/>
                  <a:gd name="connsiteY39" fmla="*/ 1968844 h 4934465"/>
                  <a:gd name="connsiteX40" fmla="*/ 1869990 w 4193060"/>
                  <a:gd name="connsiteY40" fmla="*/ 1985319 h 4934465"/>
                  <a:gd name="connsiteX41" fmla="*/ 2248930 w 4193060"/>
                  <a:gd name="connsiteY41" fmla="*/ 1746422 h 4934465"/>
                  <a:gd name="connsiteX42" fmla="*/ 2734963 w 4193060"/>
                  <a:gd name="connsiteY42" fmla="*/ 1919416 h 4934465"/>
                  <a:gd name="connsiteX43" fmla="*/ 3459892 w 4193060"/>
                  <a:gd name="connsiteY43" fmla="*/ 1787611 h 4934465"/>
                  <a:gd name="connsiteX44" fmla="*/ 4118919 w 4193060"/>
                  <a:gd name="connsiteY44" fmla="*/ 1631092 h 4934465"/>
                  <a:gd name="connsiteX45" fmla="*/ 4127157 w 4193060"/>
                  <a:gd name="connsiteY45" fmla="*/ 1540476 h 4934465"/>
                  <a:gd name="connsiteX46" fmla="*/ 4053017 w 4193060"/>
                  <a:gd name="connsiteY46" fmla="*/ 1112108 h 4934465"/>
                  <a:gd name="connsiteX47" fmla="*/ 3599936 w 4193060"/>
                  <a:gd name="connsiteY47" fmla="*/ 906162 h 4934465"/>
                  <a:gd name="connsiteX48" fmla="*/ 3319849 w 4193060"/>
                  <a:gd name="connsiteY48" fmla="*/ 774357 h 4934465"/>
                  <a:gd name="connsiteX49" fmla="*/ 3146855 w 4193060"/>
                  <a:gd name="connsiteY49" fmla="*/ 436606 h 4934465"/>
                  <a:gd name="connsiteX50" fmla="*/ 2973860 w 4193060"/>
                  <a:gd name="connsiteY50" fmla="*/ 98854 h 4934465"/>
                  <a:gd name="connsiteX51" fmla="*/ 2627871 w 4193060"/>
                  <a:gd name="connsiteY51" fmla="*/ 0 h 4934465"/>
                  <a:gd name="connsiteX0" fmla="*/ 2627871 w 4193060"/>
                  <a:gd name="connsiteY0" fmla="*/ 0 h 4934465"/>
                  <a:gd name="connsiteX1" fmla="*/ 1845276 w 4193060"/>
                  <a:gd name="connsiteY1" fmla="*/ 494270 h 4934465"/>
                  <a:gd name="connsiteX2" fmla="*/ 1622855 w 4193060"/>
                  <a:gd name="connsiteY2" fmla="*/ 799070 h 4934465"/>
                  <a:gd name="connsiteX3" fmla="*/ 1968844 w 4193060"/>
                  <a:gd name="connsiteY3" fmla="*/ 1005016 h 4934465"/>
                  <a:gd name="connsiteX4" fmla="*/ 2520779 w 4193060"/>
                  <a:gd name="connsiteY4" fmla="*/ 1169773 h 4934465"/>
                  <a:gd name="connsiteX5" fmla="*/ 2487828 w 4193060"/>
                  <a:gd name="connsiteY5" fmla="*/ 1400433 h 4934465"/>
                  <a:gd name="connsiteX6" fmla="*/ 1911179 w 4193060"/>
                  <a:gd name="connsiteY6" fmla="*/ 1482811 h 4934465"/>
                  <a:gd name="connsiteX7" fmla="*/ 1449860 w 4193060"/>
                  <a:gd name="connsiteY7" fmla="*/ 1664043 h 4934465"/>
                  <a:gd name="connsiteX8" fmla="*/ 1095633 w 4193060"/>
                  <a:gd name="connsiteY8" fmla="*/ 1705233 h 4934465"/>
                  <a:gd name="connsiteX9" fmla="*/ 873211 w 4193060"/>
                  <a:gd name="connsiteY9" fmla="*/ 1614616 h 4934465"/>
                  <a:gd name="connsiteX10" fmla="*/ 683741 w 4193060"/>
                  <a:gd name="connsiteY10" fmla="*/ 1408670 h 4934465"/>
                  <a:gd name="connsiteX11" fmla="*/ 345990 w 4193060"/>
                  <a:gd name="connsiteY11" fmla="*/ 1408670 h 4934465"/>
                  <a:gd name="connsiteX12" fmla="*/ 362465 w 4193060"/>
                  <a:gd name="connsiteY12" fmla="*/ 1696995 h 4934465"/>
                  <a:gd name="connsiteX13" fmla="*/ 477795 w 4193060"/>
                  <a:gd name="connsiteY13" fmla="*/ 2034746 h 4934465"/>
                  <a:gd name="connsiteX14" fmla="*/ 238898 w 4193060"/>
                  <a:gd name="connsiteY14" fmla="*/ 2265406 h 4934465"/>
                  <a:gd name="connsiteX15" fmla="*/ 0 w 4193060"/>
                  <a:gd name="connsiteY15" fmla="*/ 2388973 h 4934465"/>
                  <a:gd name="connsiteX16" fmla="*/ 98855 w 4193060"/>
                  <a:gd name="connsiteY16" fmla="*/ 2611395 h 4934465"/>
                  <a:gd name="connsiteX17" fmla="*/ 535460 w 4193060"/>
                  <a:gd name="connsiteY17" fmla="*/ 2825579 h 4934465"/>
                  <a:gd name="connsiteX18" fmla="*/ 1186249 w 4193060"/>
                  <a:gd name="connsiteY18" fmla="*/ 2982098 h 4934465"/>
                  <a:gd name="connsiteX19" fmla="*/ 1672282 w 4193060"/>
                  <a:gd name="connsiteY19" fmla="*/ 3188043 h 4934465"/>
                  <a:gd name="connsiteX20" fmla="*/ 1968844 w 4193060"/>
                  <a:gd name="connsiteY20" fmla="*/ 3361038 h 4934465"/>
                  <a:gd name="connsiteX21" fmla="*/ 1812325 w 4193060"/>
                  <a:gd name="connsiteY21" fmla="*/ 3690552 h 4934465"/>
                  <a:gd name="connsiteX22" fmla="*/ 2010033 w 4193060"/>
                  <a:gd name="connsiteY22" fmla="*/ 3954162 h 4934465"/>
                  <a:gd name="connsiteX23" fmla="*/ 2504303 w 4193060"/>
                  <a:gd name="connsiteY23" fmla="*/ 3987114 h 4934465"/>
                  <a:gd name="connsiteX24" fmla="*/ 3262184 w 4193060"/>
                  <a:gd name="connsiteY24" fmla="*/ 4209535 h 4934465"/>
                  <a:gd name="connsiteX25" fmla="*/ 3789406 w 4193060"/>
                  <a:gd name="connsiteY25" fmla="*/ 4934465 h 4934465"/>
                  <a:gd name="connsiteX26" fmla="*/ 4193060 w 4193060"/>
                  <a:gd name="connsiteY26" fmla="*/ 4802660 h 4934465"/>
                  <a:gd name="connsiteX27" fmla="*/ 4102444 w 4193060"/>
                  <a:gd name="connsiteY27" fmla="*/ 4201298 h 4934465"/>
                  <a:gd name="connsiteX28" fmla="*/ 3674076 w 4193060"/>
                  <a:gd name="connsiteY28" fmla="*/ 3904735 h 4934465"/>
                  <a:gd name="connsiteX29" fmla="*/ 3130379 w 4193060"/>
                  <a:gd name="connsiteY29" fmla="*/ 3707027 h 4934465"/>
                  <a:gd name="connsiteX30" fmla="*/ 2619633 w 4193060"/>
                  <a:gd name="connsiteY30" fmla="*/ 3443416 h 4934465"/>
                  <a:gd name="connsiteX31" fmla="*/ 2199503 w 4193060"/>
                  <a:gd name="connsiteY31" fmla="*/ 3204519 h 4934465"/>
                  <a:gd name="connsiteX32" fmla="*/ 1622854 w 4193060"/>
                  <a:gd name="connsiteY32" fmla="*/ 2833816 h 4934465"/>
                  <a:gd name="connsiteX33" fmla="*/ 1433384 w 4193060"/>
                  <a:gd name="connsiteY33" fmla="*/ 2767914 h 4934465"/>
                  <a:gd name="connsiteX34" fmla="*/ 1169773 w 4193060"/>
                  <a:gd name="connsiteY34" fmla="*/ 2734962 h 4934465"/>
                  <a:gd name="connsiteX35" fmla="*/ 856736 w 4193060"/>
                  <a:gd name="connsiteY35" fmla="*/ 2685535 h 4934465"/>
                  <a:gd name="connsiteX36" fmla="*/ 700217 w 4193060"/>
                  <a:gd name="connsiteY36" fmla="*/ 2537254 h 4934465"/>
                  <a:gd name="connsiteX37" fmla="*/ 799071 w 4193060"/>
                  <a:gd name="connsiteY37" fmla="*/ 2257168 h 4934465"/>
                  <a:gd name="connsiteX38" fmla="*/ 1013255 w 4193060"/>
                  <a:gd name="connsiteY38" fmla="*/ 2092411 h 4934465"/>
                  <a:gd name="connsiteX39" fmla="*/ 1416909 w 4193060"/>
                  <a:gd name="connsiteY39" fmla="*/ 1968844 h 4934465"/>
                  <a:gd name="connsiteX40" fmla="*/ 1960606 w 4193060"/>
                  <a:gd name="connsiteY40" fmla="*/ 1993557 h 4934465"/>
                  <a:gd name="connsiteX41" fmla="*/ 2248930 w 4193060"/>
                  <a:gd name="connsiteY41" fmla="*/ 1746422 h 4934465"/>
                  <a:gd name="connsiteX42" fmla="*/ 2734963 w 4193060"/>
                  <a:gd name="connsiteY42" fmla="*/ 1919416 h 4934465"/>
                  <a:gd name="connsiteX43" fmla="*/ 3459892 w 4193060"/>
                  <a:gd name="connsiteY43" fmla="*/ 1787611 h 4934465"/>
                  <a:gd name="connsiteX44" fmla="*/ 4118919 w 4193060"/>
                  <a:gd name="connsiteY44" fmla="*/ 1631092 h 4934465"/>
                  <a:gd name="connsiteX45" fmla="*/ 4127157 w 4193060"/>
                  <a:gd name="connsiteY45" fmla="*/ 1540476 h 4934465"/>
                  <a:gd name="connsiteX46" fmla="*/ 4053017 w 4193060"/>
                  <a:gd name="connsiteY46" fmla="*/ 1112108 h 4934465"/>
                  <a:gd name="connsiteX47" fmla="*/ 3599936 w 4193060"/>
                  <a:gd name="connsiteY47" fmla="*/ 906162 h 4934465"/>
                  <a:gd name="connsiteX48" fmla="*/ 3319849 w 4193060"/>
                  <a:gd name="connsiteY48" fmla="*/ 774357 h 4934465"/>
                  <a:gd name="connsiteX49" fmla="*/ 3146855 w 4193060"/>
                  <a:gd name="connsiteY49" fmla="*/ 436606 h 4934465"/>
                  <a:gd name="connsiteX50" fmla="*/ 2973860 w 4193060"/>
                  <a:gd name="connsiteY50" fmla="*/ 98854 h 4934465"/>
                  <a:gd name="connsiteX51" fmla="*/ 2627871 w 4193060"/>
                  <a:gd name="connsiteY51" fmla="*/ 0 h 4934465"/>
                  <a:gd name="connsiteX0" fmla="*/ 2627871 w 4193060"/>
                  <a:gd name="connsiteY0" fmla="*/ 0 h 4934465"/>
                  <a:gd name="connsiteX1" fmla="*/ 1845276 w 4193060"/>
                  <a:gd name="connsiteY1" fmla="*/ 494270 h 4934465"/>
                  <a:gd name="connsiteX2" fmla="*/ 1622855 w 4193060"/>
                  <a:gd name="connsiteY2" fmla="*/ 799070 h 4934465"/>
                  <a:gd name="connsiteX3" fmla="*/ 1968844 w 4193060"/>
                  <a:gd name="connsiteY3" fmla="*/ 1005016 h 4934465"/>
                  <a:gd name="connsiteX4" fmla="*/ 2520779 w 4193060"/>
                  <a:gd name="connsiteY4" fmla="*/ 1169773 h 4934465"/>
                  <a:gd name="connsiteX5" fmla="*/ 2487828 w 4193060"/>
                  <a:gd name="connsiteY5" fmla="*/ 1400433 h 4934465"/>
                  <a:gd name="connsiteX6" fmla="*/ 1911179 w 4193060"/>
                  <a:gd name="connsiteY6" fmla="*/ 1482811 h 4934465"/>
                  <a:gd name="connsiteX7" fmla="*/ 1449860 w 4193060"/>
                  <a:gd name="connsiteY7" fmla="*/ 1664043 h 4934465"/>
                  <a:gd name="connsiteX8" fmla="*/ 1095633 w 4193060"/>
                  <a:gd name="connsiteY8" fmla="*/ 1705233 h 4934465"/>
                  <a:gd name="connsiteX9" fmla="*/ 873211 w 4193060"/>
                  <a:gd name="connsiteY9" fmla="*/ 1614616 h 4934465"/>
                  <a:gd name="connsiteX10" fmla="*/ 683741 w 4193060"/>
                  <a:gd name="connsiteY10" fmla="*/ 1408670 h 4934465"/>
                  <a:gd name="connsiteX11" fmla="*/ 345990 w 4193060"/>
                  <a:gd name="connsiteY11" fmla="*/ 1408670 h 4934465"/>
                  <a:gd name="connsiteX12" fmla="*/ 362465 w 4193060"/>
                  <a:gd name="connsiteY12" fmla="*/ 1696995 h 4934465"/>
                  <a:gd name="connsiteX13" fmla="*/ 477795 w 4193060"/>
                  <a:gd name="connsiteY13" fmla="*/ 2034746 h 4934465"/>
                  <a:gd name="connsiteX14" fmla="*/ 238898 w 4193060"/>
                  <a:gd name="connsiteY14" fmla="*/ 2265406 h 4934465"/>
                  <a:gd name="connsiteX15" fmla="*/ 0 w 4193060"/>
                  <a:gd name="connsiteY15" fmla="*/ 2388973 h 4934465"/>
                  <a:gd name="connsiteX16" fmla="*/ 98855 w 4193060"/>
                  <a:gd name="connsiteY16" fmla="*/ 2611395 h 4934465"/>
                  <a:gd name="connsiteX17" fmla="*/ 535460 w 4193060"/>
                  <a:gd name="connsiteY17" fmla="*/ 2825579 h 4934465"/>
                  <a:gd name="connsiteX18" fmla="*/ 1186249 w 4193060"/>
                  <a:gd name="connsiteY18" fmla="*/ 2982098 h 4934465"/>
                  <a:gd name="connsiteX19" fmla="*/ 1672282 w 4193060"/>
                  <a:gd name="connsiteY19" fmla="*/ 3188043 h 4934465"/>
                  <a:gd name="connsiteX20" fmla="*/ 1968844 w 4193060"/>
                  <a:gd name="connsiteY20" fmla="*/ 3361038 h 4934465"/>
                  <a:gd name="connsiteX21" fmla="*/ 1812325 w 4193060"/>
                  <a:gd name="connsiteY21" fmla="*/ 3690552 h 4934465"/>
                  <a:gd name="connsiteX22" fmla="*/ 2010033 w 4193060"/>
                  <a:gd name="connsiteY22" fmla="*/ 3954162 h 4934465"/>
                  <a:gd name="connsiteX23" fmla="*/ 2504303 w 4193060"/>
                  <a:gd name="connsiteY23" fmla="*/ 3987114 h 4934465"/>
                  <a:gd name="connsiteX24" fmla="*/ 3262184 w 4193060"/>
                  <a:gd name="connsiteY24" fmla="*/ 4209535 h 4934465"/>
                  <a:gd name="connsiteX25" fmla="*/ 3789406 w 4193060"/>
                  <a:gd name="connsiteY25" fmla="*/ 4934465 h 4934465"/>
                  <a:gd name="connsiteX26" fmla="*/ 4193060 w 4193060"/>
                  <a:gd name="connsiteY26" fmla="*/ 4802660 h 4934465"/>
                  <a:gd name="connsiteX27" fmla="*/ 4102444 w 4193060"/>
                  <a:gd name="connsiteY27" fmla="*/ 4201298 h 4934465"/>
                  <a:gd name="connsiteX28" fmla="*/ 3674076 w 4193060"/>
                  <a:gd name="connsiteY28" fmla="*/ 3904735 h 4934465"/>
                  <a:gd name="connsiteX29" fmla="*/ 3130379 w 4193060"/>
                  <a:gd name="connsiteY29" fmla="*/ 3707027 h 4934465"/>
                  <a:gd name="connsiteX30" fmla="*/ 2619633 w 4193060"/>
                  <a:gd name="connsiteY30" fmla="*/ 3443416 h 4934465"/>
                  <a:gd name="connsiteX31" fmla="*/ 2199503 w 4193060"/>
                  <a:gd name="connsiteY31" fmla="*/ 3204519 h 4934465"/>
                  <a:gd name="connsiteX32" fmla="*/ 1622854 w 4193060"/>
                  <a:gd name="connsiteY32" fmla="*/ 2833816 h 4934465"/>
                  <a:gd name="connsiteX33" fmla="*/ 1433384 w 4193060"/>
                  <a:gd name="connsiteY33" fmla="*/ 2767914 h 4934465"/>
                  <a:gd name="connsiteX34" fmla="*/ 1169773 w 4193060"/>
                  <a:gd name="connsiteY34" fmla="*/ 2734962 h 4934465"/>
                  <a:gd name="connsiteX35" fmla="*/ 856736 w 4193060"/>
                  <a:gd name="connsiteY35" fmla="*/ 2685535 h 4934465"/>
                  <a:gd name="connsiteX36" fmla="*/ 700217 w 4193060"/>
                  <a:gd name="connsiteY36" fmla="*/ 2537254 h 4934465"/>
                  <a:gd name="connsiteX37" fmla="*/ 799071 w 4193060"/>
                  <a:gd name="connsiteY37" fmla="*/ 2257168 h 4934465"/>
                  <a:gd name="connsiteX38" fmla="*/ 1013255 w 4193060"/>
                  <a:gd name="connsiteY38" fmla="*/ 2092411 h 4934465"/>
                  <a:gd name="connsiteX39" fmla="*/ 1416909 w 4193060"/>
                  <a:gd name="connsiteY39" fmla="*/ 1968844 h 4934465"/>
                  <a:gd name="connsiteX40" fmla="*/ 1960606 w 4193060"/>
                  <a:gd name="connsiteY40" fmla="*/ 1993557 h 4934465"/>
                  <a:gd name="connsiteX41" fmla="*/ 2125363 w 4193060"/>
                  <a:gd name="connsiteY41" fmla="*/ 1861752 h 4934465"/>
                  <a:gd name="connsiteX42" fmla="*/ 2248930 w 4193060"/>
                  <a:gd name="connsiteY42" fmla="*/ 1746422 h 4934465"/>
                  <a:gd name="connsiteX43" fmla="*/ 2734963 w 4193060"/>
                  <a:gd name="connsiteY43" fmla="*/ 1919416 h 4934465"/>
                  <a:gd name="connsiteX44" fmla="*/ 3459892 w 4193060"/>
                  <a:gd name="connsiteY44" fmla="*/ 1787611 h 4934465"/>
                  <a:gd name="connsiteX45" fmla="*/ 4118919 w 4193060"/>
                  <a:gd name="connsiteY45" fmla="*/ 1631092 h 4934465"/>
                  <a:gd name="connsiteX46" fmla="*/ 4127157 w 4193060"/>
                  <a:gd name="connsiteY46" fmla="*/ 1540476 h 4934465"/>
                  <a:gd name="connsiteX47" fmla="*/ 4053017 w 4193060"/>
                  <a:gd name="connsiteY47" fmla="*/ 1112108 h 4934465"/>
                  <a:gd name="connsiteX48" fmla="*/ 3599936 w 4193060"/>
                  <a:gd name="connsiteY48" fmla="*/ 906162 h 4934465"/>
                  <a:gd name="connsiteX49" fmla="*/ 3319849 w 4193060"/>
                  <a:gd name="connsiteY49" fmla="*/ 774357 h 4934465"/>
                  <a:gd name="connsiteX50" fmla="*/ 3146855 w 4193060"/>
                  <a:gd name="connsiteY50" fmla="*/ 436606 h 4934465"/>
                  <a:gd name="connsiteX51" fmla="*/ 2973860 w 4193060"/>
                  <a:gd name="connsiteY51" fmla="*/ 98854 h 4934465"/>
                  <a:gd name="connsiteX52" fmla="*/ 2627871 w 4193060"/>
                  <a:gd name="connsiteY52" fmla="*/ 0 h 4934465"/>
                  <a:gd name="connsiteX0" fmla="*/ 2627871 w 4193060"/>
                  <a:gd name="connsiteY0" fmla="*/ 0 h 4934465"/>
                  <a:gd name="connsiteX1" fmla="*/ 1845276 w 4193060"/>
                  <a:gd name="connsiteY1" fmla="*/ 494270 h 4934465"/>
                  <a:gd name="connsiteX2" fmla="*/ 1622855 w 4193060"/>
                  <a:gd name="connsiteY2" fmla="*/ 799070 h 4934465"/>
                  <a:gd name="connsiteX3" fmla="*/ 1968844 w 4193060"/>
                  <a:gd name="connsiteY3" fmla="*/ 1005016 h 4934465"/>
                  <a:gd name="connsiteX4" fmla="*/ 2520779 w 4193060"/>
                  <a:gd name="connsiteY4" fmla="*/ 1169773 h 4934465"/>
                  <a:gd name="connsiteX5" fmla="*/ 2487828 w 4193060"/>
                  <a:gd name="connsiteY5" fmla="*/ 1400433 h 4934465"/>
                  <a:gd name="connsiteX6" fmla="*/ 1911179 w 4193060"/>
                  <a:gd name="connsiteY6" fmla="*/ 1482811 h 4934465"/>
                  <a:gd name="connsiteX7" fmla="*/ 1449860 w 4193060"/>
                  <a:gd name="connsiteY7" fmla="*/ 1664043 h 4934465"/>
                  <a:gd name="connsiteX8" fmla="*/ 1095633 w 4193060"/>
                  <a:gd name="connsiteY8" fmla="*/ 1705233 h 4934465"/>
                  <a:gd name="connsiteX9" fmla="*/ 873211 w 4193060"/>
                  <a:gd name="connsiteY9" fmla="*/ 1614616 h 4934465"/>
                  <a:gd name="connsiteX10" fmla="*/ 683741 w 4193060"/>
                  <a:gd name="connsiteY10" fmla="*/ 1408670 h 4934465"/>
                  <a:gd name="connsiteX11" fmla="*/ 345990 w 4193060"/>
                  <a:gd name="connsiteY11" fmla="*/ 1408670 h 4934465"/>
                  <a:gd name="connsiteX12" fmla="*/ 362465 w 4193060"/>
                  <a:gd name="connsiteY12" fmla="*/ 1696995 h 4934465"/>
                  <a:gd name="connsiteX13" fmla="*/ 477795 w 4193060"/>
                  <a:gd name="connsiteY13" fmla="*/ 2034746 h 4934465"/>
                  <a:gd name="connsiteX14" fmla="*/ 238898 w 4193060"/>
                  <a:gd name="connsiteY14" fmla="*/ 2265406 h 4934465"/>
                  <a:gd name="connsiteX15" fmla="*/ 0 w 4193060"/>
                  <a:gd name="connsiteY15" fmla="*/ 2388973 h 4934465"/>
                  <a:gd name="connsiteX16" fmla="*/ 98855 w 4193060"/>
                  <a:gd name="connsiteY16" fmla="*/ 2611395 h 4934465"/>
                  <a:gd name="connsiteX17" fmla="*/ 535460 w 4193060"/>
                  <a:gd name="connsiteY17" fmla="*/ 2825579 h 4934465"/>
                  <a:gd name="connsiteX18" fmla="*/ 1186249 w 4193060"/>
                  <a:gd name="connsiteY18" fmla="*/ 2982098 h 4934465"/>
                  <a:gd name="connsiteX19" fmla="*/ 1672282 w 4193060"/>
                  <a:gd name="connsiteY19" fmla="*/ 3188043 h 4934465"/>
                  <a:gd name="connsiteX20" fmla="*/ 1968844 w 4193060"/>
                  <a:gd name="connsiteY20" fmla="*/ 3361038 h 4934465"/>
                  <a:gd name="connsiteX21" fmla="*/ 1812325 w 4193060"/>
                  <a:gd name="connsiteY21" fmla="*/ 3690552 h 4934465"/>
                  <a:gd name="connsiteX22" fmla="*/ 2010033 w 4193060"/>
                  <a:gd name="connsiteY22" fmla="*/ 3954162 h 4934465"/>
                  <a:gd name="connsiteX23" fmla="*/ 2504303 w 4193060"/>
                  <a:gd name="connsiteY23" fmla="*/ 3987114 h 4934465"/>
                  <a:gd name="connsiteX24" fmla="*/ 3262184 w 4193060"/>
                  <a:gd name="connsiteY24" fmla="*/ 4209535 h 4934465"/>
                  <a:gd name="connsiteX25" fmla="*/ 3789406 w 4193060"/>
                  <a:gd name="connsiteY25" fmla="*/ 4934465 h 4934465"/>
                  <a:gd name="connsiteX26" fmla="*/ 4193060 w 4193060"/>
                  <a:gd name="connsiteY26" fmla="*/ 4802660 h 4934465"/>
                  <a:gd name="connsiteX27" fmla="*/ 4102444 w 4193060"/>
                  <a:gd name="connsiteY27" fmla="*/ 4201298 h 4934465"/>
                  <a:gd name="connsiteX28" fmla="*/ 3674076 w 4193060"/>
                  <a:gd name="connsiteY28" fmla="*/ 3904735 h 4934465"/>
                  <a:gd name="connsiteX29" fmla="*/ 3130379 w 4193060"/>
                  <a:gd name="connsiteY29" fmla="*/ 3707027 h 4934465"/>
                  <a:gd name="connsiteX30" fmla="*/ 2619633 w 4193060"/>
                  <a:gd name="connsiteY30" fmla="*/ 3443416 h 4934465"/>
                  <a:gd name="connsiteX31" fmla="*/ 2199503 w 4193060"/>
                  <a:gd name="connsiteY31" fmla="*/ 3204519 h 4934465"/>
                  <a:gd name="connsiteX32" fmla="*/ 1622854 w 4193060"/>
                  <a:gd name="connsiteY32" fmla="*/ 2833816 h 4934465"/>
                  <a:gd name="connsiteX33" fmla="*/ 1433384 w 4193060"/>
                  <a:gd name="connsiteY33" fmla="*/ 2767914 h 4934465"/>
                  <a:gd name="connsiteX34" fmla="*/ 1169773 w 4193060"/>
                  <a:gd name="connsiteY34" fmla="*/ 2734962 h 4934465"/>
                  <a:gd name="connsiteX35" fmla="*/ 856736 w 4193060"/>
                  <a:gd name="connsiteY35" fmla="*/ 2685535 h 4934465"/>
                  <a:gd name="connsiteX36" fmla="*/ 700217 w 4193060"/>
                  <a:gd name="connsiteY36" fmla="*/ 2537254 h 4934465"/>
                  <a:gd name="connsiteX37" fmla="*/ 799071 w 4193060"/>
                  <a:gd name="connsiteY37" fmla="*/ 2257168 h 4934465"/>
                  <a:gd name="connsiteX38" fmla="*/ 1013255 w 4193060"/>
                  <a:gd name="connsiteY38" fmla="*/ 2092411 h 4934465"/>
                  <a:gd name="connsiteX39" fmla="*/ 1416909 w 4193060"/>
                  <a:gd name="connsiteY39" fmla="*/ 1968844 h 4934465"/>
                  <a:gd name="connsiteX40" fmla="*/ 1960606 w 4193060"/>
                  <a:gd name="connsiteY40" fmla="*/ 1993557 h 4934465"/>
                  <a:gd name="connsiteX41" fmla="*/ 2125363 w 4193060"/>
                  <a:gd name="connsiteY41" fmla="*/ 1861752 h 4934465"/>
                  <a:gd name="connsiteX42" fmla="*/ 2323071 w 4193060"/>
                  <a:gd name="connsiteY42" fmla="*/ 1837038 h 4934465"/>
                  <a:gd name="connsiteX43" fmla="*/ 2734963 w 4193060"/>
                  <a:gd name="connsiteY43" fmla="*/ 1919416 h 4934465"/>
                  <a:gd name="connsiteX44" fmla="*/ 3459892 w 4193060"/>
                  <a:gd name="connsiteY44" fmla="*/ 1787611 h 4934465"/>
                  <a:gd name="connsiteX45" fmla="*/ 4118919 w 4193060"/>
                  <a:gd name="connsiteY45" fmla="*/ 1631092 h 4934465"/>
                  <a:gd name="connsiteX46" fmla="*/ 4127157 w 4193060"/>
                  <a:gd name="connsiteY46" fmla="*/ 1540476 h 4934465"/>
                  <a:gd name="connsiteX47" fmla="*/ 4053017 w 4193060"/>
                  <a:gd name="connsiteY47" fmla="*/ 1112108 h 4934465"/>
                  <a:gd name="connsiteX48" fmla="*/ 3599936 w 4193060"/>
                  <a:gd name="connsiteY48" fmla="*/ 906162 h 4934465"/>
                  <a:gd name="connsiteX49" fmla="*/ 3319849 w 4193060"/>
                  <a:gd name="connsiteY49" fmla="*/ 774357 h 4934465"/>
                  <a:gd name="connsiteX50" fmla="*/ 3146855 w 4193060"/>
                  <a:gd name="connsiteY50" fmla="*/ 436606 h 4934465"/>
                  <a:gd name="connsiteX51" fmla="*/ 2973860 w 4193060"/>
                  <a:gd name="connsiteY51" fmla="*/ 98854 h 4934465"/>
                  <a:gd name="connsiteX52" fmla="*/ 2627871 w 4193060"/>
                  <a:gd name="connsiteY52" fmla="*/ 0 h 4934465"/>
                  <a:gd name="connsiteX0" fmla="*/ 2627871 w 4193060"/>
                  <a:gd name="connsiteY0" fmla="*/ 0 h 4934465"/>
                  <a:gd name="connsiteX1" fmla="*/ 1845276 w 4193060"/>
                  <a:gd name="connsiteY1" fmla="*/ 494270 h 4934465"/>
                  <a:gd name="connsiteX2" fmla="*/ 1622855 w 4193060"/>
                  <a:gd name="connsiteY2" fmla="*/ 799070 h 4934465"/>
                  <a:gd name="connsiteX3" fmla="*/ 1968844 w 4193060"/>
                  <a:gd name="connsiteY3" fmla="*/ 1005016 h 4934465"/>
                  <a:gd name="connsiteX4" fmla="*/ 2520779 w 4193060"/>
                  <a:gd name="connsiteY4" fmla="*/ 1169773 h 4934465"/>
                  <a:gd name="connsiteX5" fmla="*/ 2487828 w 4193060"/>
                  <a:gd name="connsiteY5" fmla="*/ 1400433 h 4934465"/>
                  <a:gd name="connsiteX6" fmla="*/ 1911179 w 4193060"/>
                  <a:gd name="connsiteY6" fmla="*/ 1482811 h 4934465"/>
                  <a:gd name="connsiteX7" fmla="*/ 1449860 w 4193060"/>
                  <a:gd name="connsiteY7" fmla="*/ 1664043 h 4934465"/>
                  <a:gd name="connsiteX8" fmla="*/ 1095633 w 4193060"/>
                  <a:gd name="connsiteY8" fmla="*/ 1705233 h 4934465"/>
                  <a:gd name="connsiteX9" fmla="*/ 873211 w 4193060"/>
                  <a:gd name="connsiteY9" fmla="*/ 1614616 h 4934465"/>
                  <a:gd name="connsiteX10" fmla="*/ 683741 w 4193060"/>
                  <a:gd name="connsiteY10" fmla="*/ 1408670 h 4934465"/>
                  <a:gd name="connsiteX11" fmla="*/ 345990 w 4193060"/>
                  <a:gd name="connsiteY11" fmla="*/ 1408670 h 4934465"/>
                  <a:gd name="connsiteX12" fmla="*/ 362465 w 4193060"/>
                  <a:gd name="connsiteY12" fmla="*/ 1696995 h 4934465"/>
                  <a:gd name="connsiteX13" fmla="*/ 477795 w 4193060"/>
                  <a:gd name="connsiteY13" fmla="*/ 2034746 h 4934465"/>
                  <a:gd name="connsiteX14" fmla="*/ 238898 w 4193060"/>
                  <a:gd name="connsiteY14" fmla="*/ 2265406 h 4934465"/>
                  <a:gd name="connsiteX15" fmla="*/ 0 w 4193060"/>
                  <a:gd name="connsiteY15" fmla="*/ 2388973 h 4934465"/>
                  <a:gd name="connsiteX16" fmla="*/ 98855 w 4193060"/>
                  <a:gd name="connsiteY16" fmla="*/ 2611395 h 4934465"/>
                  <a:gd name="connsiteX17" fmla="*/ 535460 w 4193060"/>
                  <a:gd name="connsiteY17" fmla="*/ 2825579 h 4934465"/>
                  <a:gd name="connsiteX18" fmla="*/ 1186249 w 4193060"/>
                  <a:gd name="connsiteY18" fmla="*/ 2982098 h 4934465"/>
                  <a:gd name="connsiteX19" fmla="*/ 1672282 w 4193060"/>
                  <a:gd name="connsiteY19" fmla="*/ 3188043 h 4934465"/>
                  <a:gd name="connsiteX20" fmla="*/ 1968844 w 4193060"/>
                  <a:gd name="connsiteY20" fmla="*/ 3361038 h 4934465"/>
                  <a:gd name="connsiteX21" fmla="*/ 1812325 w 4193060"/>
                  <a:gd name="connsiteY21" fmla="*/ 3690552 h 4934465"/>
                  <a:gd name="connsiteX22" fmla="*/ 2010033 w 4193060"/>
                  <a:gd name="connsiteY22" fmla="*/ 3954162 h 4934465"/>
                  <a:gd name="connsiteX23" fmla="*/ 2504303 w 4193060"/>
                  <a:gd name="connsiteY23" fmla="*/ 3987114 h 4934465"/>
                  <a:gd name="connsiteX24" fmla="*/ 3262184 w 4193060"/>
                  <a:gd name="connsiteY24" fmla="*/ 4209535 h 4934465"/>
                  <a:gd name="connsiteX25" fmla="*/ 3789406 w 4193060"/>
                  <a:gd name="connsiteY25" fmla="*/ 4934465 h 4934465"/>
                  <a:gd name="connsiteX26" fmla="*/ 4193060 w 4193060"/>
                  <a:gd name="connsiteY26" fmla="*/ 4802660 h 4934465"/>
                  <a:gd name="connsiteX27" fmla="*/ 4102444 w 4193060"/>
                  <a:gd name="connsiteY27" fmla="*/ 4201298 h 4934465"/>
                  <a:gd name="connsiteX28" fmla="*/ 3674076 w 4193060"/>
                  <a:gd name="connsiteY28" fmla="*/ 3904735 h 4934465"/>
                  <a:gd name="connsiteX29" fmla="*/ 3130379 w 4193060"/>
                  <a:gd name="connsiteY29" fmla="*/ 3707027 h 4934465"/>
                  <a:gd name="connsiteX30" fmla="*/ 2619633 w 4193060"/>
                  <a:gd name="connsiteY30" fmla="*/ 3443416 h 4934465"/>
                  <a:gd name="connsiteX31" fmla="*/ 2199503 w 4193060"/>
                  <a:gd name="connsiteY31" fmla="*/ 3204519 h 4934465"/>
                  <a:gd name="connsiteX32" fmla="*/ 1622854 w 4193060"/>
                  <a:gd name="connsiteY32" fmla="*/ 2833816 h 4934465"/>
                  <a:gd name="connsiteX33" fmla="*/ 1433384 w 4193060"/>
                  <a:gd name="connsiteY33" fmla="*/ 2767914 h 4934465"/>
                  <a:gd name="connsiteX34" fmla="*/ 1169773 w 4193060"/>
                  <a:gd name="connsiteY34" fmla="*/ 2734962 h 4934465"/>
                  <a:gd name="connsiteX35" fmla="*/ 856736 w 4193060"/>
                  <a:gd name="connsiteY35" fmla="*/ 2685535 h 4934465"/>
                  <a:gd name="connsiteX36" fmla="*/ 700217 w 4193060"/>
                  <a:gd name="connsiteY36" fmla="*/ 2537254 h 4934465"/>
                  <a:gd name="connsiteX37" fmla="*/ 799071 w 4193060"/>
                  <a:gd name="connsiteY37" fmla="*/ 2257168 h 4934465"/>
                  <a:gd name="connsiteX38" fmla="*/ 1013255 w 4193060"/>
                  <a:gd name="connsiteY38" fmla="*/ 2092411 h 4934465"/>
                  <a:gd name="connsiteX39" fmla="*/ 1416909 w 4193060"/>
                  <a:gd name="connsiteY39" fmla="*/ 1968844 h 4934465"/>
                  <a:gd name="connsiteX40" fmla="*/ 1960606 w 4193060"/>
                  <a:gd name="connsiteY40" fmla="*/ 1993557 h 4934465"/>
                  <a:gd name="connsiteX41" fmla="*/ 2125363 w 4193060"/>
                  <a:gd name="connsiteY41" fmla="*/ 1861752 h 4934465"/>
                  <a:gd name="connsiteX42" fmla="*/ 2323071 w 4193060"/>
                  <a:gd name="connsiteY42" fmla="*/ 1837038 h 4934465"/>
                  <a:gd name="connsiteX43" fmla="*/ 2636109 w 4193060"/>
                  <a:gd name="connsiteY43" fmla="*/ 1960605 h 4934465"/>
                  <a:gd name="connsiteX44" fmla="*/ 3459892 w 4193060"/>
                  <a:gd name="connsiteY44" fmla="*/ 1787611 h 4934465"/>
                  <a:gd name="connsiteX45" fmla="*/ 4118919 w 4193060"/>
                  <a:gd name="connsiteY45" fmla="*/ 1631092 h 4934465"/>
                  <a:gd name="connsiteX46" fmla="*/ 4127157 w 4193060"/>
                  <a:gd name="connsiteY46" fmla="*/ 1540476 h 4934465"/>
                  <a:gd name="connsiteX47" fmla="*/ 4053017 w 4193060"/>
                  <a:gd name="connsiteY47" fmla="*/ 1112108 h 4934465"/>
                  <a:gd name="connsiteX48" fmla="*/ 3599936 w 4193060"/>
                  <a:gd name="connsiteY48" fmla="*/ 906162 h 4934465"/>
                  <a:gd name="connsiteX49" fmla="*/ 3319849 w 4193060"/>
                  <a:gd name="connsiteY49" fmla="*/ 774357 h 4934465"/>
                  <a:gd name="connsiteX50" fmla="*/ 3146855 w 4193060"/>
                  <a:gd name="connsiteY50" fmla="*/ 436606 h 4934465"/>
                  <a:gd name="connsiteX51" fmla="*/ 2973860 w 4193060"/>
                  <a:gd name="connsiteY51" fmla="*/ 98854 h 4934465"/>
                  <a:gd name="connsiteX52" fmla="*/ 2627871 w 4193060"/>
                  <a:gd name="connsiteY52" fmla="*/ 0 h 4934465"/>
                  <a:gd name="connsiteX0" fmla="*/ 2627871 w 4193060"/>
                  <a:gd name="connsiteY0" fmla="*/ 0 h 4934465"/>
                  <a:gd name="connsiteX1" fmla="*/ 1845276 w 4193060"/>
                  <a:gd name="connsiteY1" fmla="*/ 494270 h 4934465"/>
                  <a:gd name="connsiteX2" fmla="*/ 1622855 w 4193060"/>
                  <a:gd name="connsiteY2" fmla="*/ 799070 h 4934465"/>
                  <a:gd name="connsiteX3" fmla="*/ 1968844 w 4193060"/>
                  <a:gd name="connsiteY3" fmla="*/ 1005016 h 4934465"/>
                  <a:gd name="connsiteX4" fmla="*/ 2520779 w 4193060"/>
                  <a:gd name="connsiteY4" fmla="*/ 1169773 h 4934465"/>
                  <a:gd name="connsiteX5" fmla="*/ 2487828 w 4193060"/>
                  <a:gd name="connsiteY5" fmla="*/ 1400433 h 4934465"/>
                  <a:gd name="connsiteX6" fmla="*/ 1911179 w 4193060"/>
                  <a:gd name="connsiteY6" fmla="*/ 1482811 h 4934465"/>
                  <a:gd name="connsiteX7" fmla="*/ 1449860 w 4193060"/>
                  <a:gd name="connsiteY7" fmla="*/ 1664043 h 4934465"/>
                  <a:gd name="connsiteX8" fmla="*/ 1095633 w 4193060"/>
                  <a:gd name="connsiteY8" fmla="*/ 1705233 h 4934465"/>
                  <a:gd name="connsiteX9" fmla="*/ 873211 w 4193060"/>
                  <a:gd name="connsiteY9" fmla="*/ 1614616 h 4934465"/>
                  <a:gd name="connsiteX10" fmla="*/ 683741 w 4193060"/>
                  <a:gd name="connsiteY10" fmla="*/ 1408670 h 4934465"/>
                  <a:gd name="connsiteX11" fmla="*/ 345990 w 4193060"/>
                  <a:gd name="connsiteY11" fmla="*/ 1408670 h 4934465"/>
                  <a:gd name="connsiteX12" fmla="*/ 362465 w 4193060"/>
                  <a:gd name="connsiteY12" fmla="*/ 1696995 h 4934465"/>
                  <a:gd name="connsiteX13" fmla="*/ 477795 w 4193060"/>
                  <a:gd name="connsiteY13" fmla="*/ 2034746 h 4934465"/>
                  <a:gd name="connsiteX14" fmla="*/ 238898 w 4193060"/>
                  <a:gd name="connsiteY14" fmla="*/ 2265406 h 4934465"/>
                  <a:gd name="connsiteX15" fmla="*/ 0 w 4193060"/>
                  <a:gd name="connsiteY15" fmla="*/ 2388973 h 4934465"/>
                  <a:gd name="connsiteX16" fmla="*/ 98855 w 4193060"/>
                  <a:gd name="connsiteY16" fmla="*/ 2611395 h 4934465"/>
                  <a:gd name="connsiteX17" fmla="*/ 535460 w 4193060"/>
                  <a:gd name="connsiteY17" fmla="*/ 2825579 h 4934465"/>
                  <a:gd name="connsiteX18" fmla="*/ 1186249 w 4193060"/>
                  <a:gd name="connsiteY18" fmla="*/ 2982098 h 4934465"/>
                  <a:gd name="connsiteX19" fmla="*/ 1672282 w 4193060"/>
                  <a:gd name="connsiteY19" fmla="*/ 3188043 h 4934465"/>
                  <a:gd name="connsiteX20" fmla="*/ 1968844 w 4193060"/>
                  <a:gd name="connsiteY20" fmla="*/ 3361038 h 4934465"/>
                  <a:gd name="connsiteX21" fmla="*/ 1812325 w 4193060"/>
                  <a:gd name="connsiteY21" fmla="*/ 3690552 h 4934465"/>
                  <a:gd name="connsiteX22" fmla="*/ 2010033 w 4193060"/>
                  <a:gd name="connsiteY22" fmla="*/ 3954162 h 4934465"/>
                  <a:gd name="connsiteX23" fmla="*/ 2504303 w 4193060"/>
                  <a:gd name="connsiteY23" fmla="*/ 3987114 h 4934465"/>
                  <a:gd name="connsiteX24" fmla="*/ 3262184 w 4193060"/>
                  <a:gd name="connsiteY24" fmla="*/ 4209535 h 4934465"/>
                  <a:gd name="connsiteX25" fmla="*/ 3789406 w 4193060"/>
                  <a:gd name="connsiteY25" fmla="*/ 4934465 h 4934465"/>
                  <a:gd name="connsiteX26" fmla="*/ 4193060 w 4193060"/>
                  <a:gd name="connsiteY26" fmla="*/ 4802660 h 4934465"/>
                  <a:gd name="connsiteX27" fmla="*/ 4102444 w 4193060"/>
                  <a:gd name="connsiteY27" fmla="*/ 4201298 h 4934465"/>
                  <a:gd name="connsiteX28" fmla="*/ 3674076 w 4193060"/>
                  <a:gd name="connsiteY28" fmla="*/ 3904735 h 4934465"/>
                  <a:gd name="connsiteX29" fmla="*/ 3130379 w 4193060"/>
                  <a:gd name="connsiteY29" fmla="*/ 3707027 h 4934465"/>
                  <a:gd name="connsiteX30" fmla="*/ 2619633 w 4193060"/>
                  <a:gd name="connsiteY30" fmla="*/ 3443416 h 4934465"/>
                  <a:gd name="connsiteX31" fmla="*/ 2199503 w 4193060"/>
                  <a:gd name="connsiteY31" fmla="*/ 3204519 h 4934465"/>
                  <a:gd name="connsiteX32" fmla="*/ 1622854 w 4193060"/>
                  <a:gd name="connsiteY32" fmla="*/ 2833816 h 4934465"/>
                  <a:gd name="connsiteX33" fmla="*/ 1433384 w 4193060"/>
                  <a:gd name="connsiteY33" fmla="*/ 2767914 h 4934465"/>
                  <a:gd name="connsiteX34" fmla="*/ 1169773 w 4193060"/>
                  <a:gd name="connsiteY34" fmla="*/ 2734962 h 4934465"/>
                  <a:gd name="connsiteX35" fmla="*/ 856736 w 4193060"/>
                  <a:gd name="connsiteY35" fmla="*/ 2685535 h 4934465"/>
                  <a:gd name="connsiteX36" fmla="*/ 700217 w 4193060"/>
                  <a:gd name="connsiteY36" fmla="*/ 2537254 h 4934465"/>
                  <a:gd name="connsiteX37" fmla="*/ 799071 w 4193060"/>
                  <a:gd name="connsiteY37" fmla="*/ 2257168 h 4934465"/>
                  <a:gd name="connsiteX38" fmla="*/ 1013255 w 4193060"/>
                  <a:gd name="connsiteY38" fmla="*/ 2092411 h 4934465"/>
                  <a:gd name="connsiteX39" fmla="*/ 1416909 w 4193060"/>
                  <a:gd name="connsiteY39" fmla="*/ 1968844 h 4934465"/>
                  <a:gd name="connsiteX40" fmla="*/ 1960606 w 4193060"/>
                  <a:gd name="connsiteY40" fmla="*/ 1993557 h 4934465"/>
                  <a:gd name="connsiteX41" fmla="*/ 2125363 w 4193060"/>
                  <a:gd name="connsiteY41" fmla="*/ 1861752 h 4934465"/>
                  <a:gd name="connsiteX42" fmla="*/ 2323071 w 4193060"/>
                  <a:gd name="connsiteY42" fmla="*/ 1837038 h 4934465"/>
                  <a:gd name="connsiteX43" fmla="*/ 2636109 w 4193060"/>
                  <a:gd name="connsiteY43" fmla="*/ 1960605 h 4934465"/>
                  <a:gd name="connsiteX44" fmla="*/ 3179806 w 4193060"/>
                  <a:gd name="connsiteY44" fmla="*/ 1861752 h 4934465"/>
                  <a:gd name="connsiteX45" fmla="*/ 3459892 w 4193060"/>
                  <a:gd name="connsiteY45" fmla="*/ 1787611 h 4934465"/>
                  <a:gd name="connsiteX46" fmla="*/ 4118919 w 4193060"/>
                  <a:gd name="connsiteY46" fmla="*/ 1631092 h 4934465"/>
                  <a:gd name="connsiteX47" fmla="*/ 4127157 w 4193060"/>
                  <a:gd name="connsiteY47" fmla="*/ 1540476 h 4934465"/>
                  <a:gd name="connsiteX48" fmla="*/ 4053017 w 4193060"/>
                  <a:gd name="connsiteY48" fmla="*/ 1112108 h 4934465"/>
                  <a:gd name="connsiteX49" fmla="*/ 3599936 w 4193060"/>
                  <a:gd name="connsiteY49" fmla="*/ 906162 h 4934465"/>
                  <a:gd name="connsiteX50" fmla="*/ 3319849 w 4193060"/>
                  <a:gd name="connsiteY50" fmla="*/ 774357 h 4934465"/>
                  <a:gd name="connsiteX51" fmla="*/ 3146855 w 4193060"/>
                  <a:gd name="connsiteY51" fmla="*/ 436606 h 4934465"/>
                  <a:gd name="connsiteX52" fmla="*/ 2973860 w 4193060"/>
                  <a:gd name="connsiteY52" fmla="*/ 98854 h 4934465"/>
                  <a:gd name="connsiteX53" fmla="*/ 2627871 w 4193060"/>
                  <a:gd name="connsiteY53" fmla="*/ 0 h 4934465"/>
                  <a:gd name="connsiteX0" fmla="*/ 2627871 w 4193060"/>
                  <a:gd name="connsiteY0" fmla="*/ 0 h 4934465"/>
                  <a:gd name="connsiteX1" fmla="*/ 1845276 w 4193060"/>
                  <a:gd name="connsiteY1" fmla="*/ 494270 h 4934465"/>
                  <a:gd name="connsiteX2" fmla="*/ 1622855 w 4193060"/>
                  <a:gd name="connsiteY2" fmla="*/ 799070 h 4934465"/>
                  <a:gd name="connsiteX3" fmla="*/ 1968844 w 4193060"/>
                  <a:gd name="connsiteY3" fmla="*/ 1005016 h 4934465"/>
                  <a:gd name="connsiteX4" fmla="*/ 2520779 w 4193060"/>
                  <a:gd name="connsiteY4" fmla="*/ 1169773 h 4934465"/>
                  <a:gd name="connsiteX5" fmla="*/ 2487828 w 4193060"/>
                  <a:gd name="connsiteY5" fmla="*/ 1400433 h 4934465"/>
                  <a:gd name="connsiteX6" fmla="*/ 1911179 w 4193060"/>
                  <a:gd name="connsiteY6" fmla="*/ 1482811 h 4934465"/>
                  <a:gd name="connsiteX7" fmla="*/ 1449860 w 4193060"/>
                  <a:gd name="connsiteY7" fmla="*/ 1664043 h 4934465"/>
                  <a:gd name="connsiteX8" fmla="*/ 1095633 w 4193060"/>
                  <a:gd name="connsiteY8" fmla="*/ 1705233 h 4934465"/>
                  <a:gd name="connsiteX9" fmla="*/ 873211 w 4193060"/>
                  <a:gd name="connsiteY9" fmla="*/ 1614616 h 4934465"/>
                  <a:gd name="connsiteX10" fmla="*/ 683741 w 4193060"/>
                  <a:gd name="connsiteY10" fmla="*/ 1408670 h 4934465"/>
                  <a:gd name="connsiteX11" fmla="*/ 345990 w 4193060"/>
                  <a:gd name="connsiteY11" fmla="*/ 1408670 h 4934465"/>
                  <a:gd name="connsiteX12" fmla="*/ 362465 w 4193060"/>
                  <a:gd name="connsiteY12" fmla="*/ 1696995 h 4934465"/>
                  <a:gd name="connsiteX13" fmla="*/ 477795 w 4193060"/>
                  <a:gd name="connsiteY13" fmla="*/ 2034746 h 4934465"/>
                  <a:gd name="connsiteX14" fmla="*/ 238898 w 4193060"/>
                  <a:gd name="connsiteY14" fmla="*/ 2265406 h 4934465"/>
                  <a:gd name="connsiteX15" fmla="*/ 0 w 4193060"/>
                  <a:gd name="connsiteY15" fmla="*/ 2388973 h 4934465"/>
                  <a:gd name="connsiteX16" fmla="*/ 98855 w 4193060"/>
                  <a:gd name="connsiteY16" fmla="*/ 2611395 h 4934465"/>
                  <a:gd name="connsiteX17" fmla="*/ 535460 w 4193060"/>
                  <a:gd name="connsiteY17" fmla="*/ 2825579 h 4934465"/>
                  <a:gd name="connsiteX18" fmla="*/ 1186249 w 4193060"/>
                  <a:gd name="connsiteY18" fmla="*/ 2982098 h 4934465"/>
                  <a:gd name="connsiteX19" fmla="*/ 1672282 w 4193060"/>
                  <a:gd name="connsiteY19" fmla="*/ 3188043 h 4934465"/>
                  <a:gd name="connsiteX20" fmla="*/ 1968844 w 4193060"/>
                  <a:gd name="connsiteY20" fmla="*/ 3361038 h 4934465"/>
                  <a:gd name="connsiteX21" fmla="*/ 1812325 w 4193060"/>
                  <a:gd name="connsiteY21" fmla="*/ 3690552 h 4934465"/>
                  <a:gd name="connsiteX22" fmla="*/ 2010033 w 4193060"/>
                  <a:gd name="connsiteY22" fmla="*/ 3954162 h 4934465"/>
                  <a:gd name="connsiteX23" fmla="*/ 2504303 w 4193060"/>
                  <a:gd name="connsiteY23" fmla="*/ 3987114 h 4934465"/>
                  <a:gd name="connsiteX24" fmla="*/ 3262184 w 4193060"/>
                  <a:gd name="connsiteY24" fmla="*/ 4209535 h 4934465"/>
                  <a:gd name="connsiteX25" fmla="*/ 3789406 w 4193060"/>
                  <a:gd name="connsiteY25" fmla="*/ 4934465 h 4934465"/>
                  <a:gd name="connsiteX26" fmla="*/ 4193060 w 4193060"/>
                  <a:gd name="connsiteY26" fmla="*/ 4802660 h 4934465"/>
                  <a:gd name="connsiteX27" fmla="*/ 4102444 w 4193060"/>
                  <a:gd name="connsiteY27" fmla="*/ 4201298 h 4934465"/>
                  <a:gd name="connsiteX28" fmla="*/ 3674076 w 4193060"/>
                  <a:gd name="connsiteY28" fmla="*/ 3904735 h 4934465"/>
                  <a:gd name="connsiteX29" fmla="*/ 3130379 w 4193060"/>
                  <a:gd name="connsiteY29" fmla="*/ 3707027 h 4934465"/>
                  <a:gd name="connsiteX30" fmla="*/ 2619633 w 4193060"/>
                  <a:gd name="connsiteY30" fmla="*/ 3443416 h 4934465"/>
                  <a:gd name="connsiteX31" fmla="*/ 2199503 w 4193060"/>
                  <a:gd name="connsiteY31" fmla="*/ 3204519 h 4934465"/>
                  <a:gd name="connsiteX32" fmla="*/ 1622854 w 4193060"/>
                  <a:gd name="connsiteY32" fmla="*/ 2833816 h 4934465"/>
                  <a:gd name="connsiteX33" fmla="*/ 1433384 w 4193060"/>
                  <a:gd name="connsiteY33" fmla="*/ 2767914 h 4934465"/>
                  <a:gd name="connsiteX34" fmla="*/ 1169773 w 4193060"/>
                  <a:gd name="connsiteY34" fmla="*/ 2734962 h 4934465"/>
                  <a:gd name="connsiteX35" fmla="*/ 856736 w 4193060"/>
                  <a:gd name="connsiteY35" fmla="*/ 2685535 h 4934465"/>
                  <a:gd name="connsiteX36" fmla="*/ 700217 w 4193060"/>
                  <a:gd name="connsiteY36" fmla="*/ 2537254 h 4934465"/>
                  <a:gd name="connsiteX37" fmla="*/ 799071 w 4193060"/>
                  <a:gd name="connsiteY37" fmla="*/ 2257168 h 4934465"/>
                  <a:gd name="connsiteX38" fmla="*/ 1013255 w 4193060"/>
                  <a:gd name="connsiteY38" fmla="*/ 2092411 h 4934465"/>
                  <a:gd name="connsiteX39" fmla="*/ 1416909 w 4193060"/>
                  <a:gd name="connsiteY39" fmla="*/ 1968844 h 4934465"/>
                  <a:gd name="connsiteX40" fmla="*/ 1960606 w 4193060"/>
                  <a:gd name="connsiteY40" fmla="*/ 1993557 h 4934465"/>
                  <a:gd name="connsiteX41" fmla="*/ 2125363 w 4193060"/>
                  <a:gd name="connsiteY41" fmla="*/ 1861752 h 4934465"/>
                  <a:gd name="connsiteX42" fmla="*/ 2323071 w 4193060"/>
                  <a:gd name="connsiteY42" fmla="*/ 1837038 h 4934465"/>
                  <a:gd name="connsiteX43" fmla="*/ 2636109 w 4193060"/>
                  <a:gd name="connsiteY43" fmla="*/ 1960605 h 4934465"/>
                  <a:gd name="connsiteX44" fmla="*/ 3179806 w 4193060"/>
                  <a:gd name="connsiteY44" fmla="*/ 1861752 h 4934465"/>
                  <a:gd name="connsiteX45" fmla="*/ 3459892 w 4193060"/>
                  <a:gd name="connsiteY45" fmla="*/ 1787611 h 4934465"/>
                  <a:gd name="connsiteX46" fmla="*/ 3937687 w 4193060"/>
                  <a:gd name="connsiteY46" fmla="*/ 1696995 h 4934465"/>
                  <a:gd name="connsiteX47" fmla="*/ 4118919 w 4193060"/>
                  <a:gd name="connsiteY47" fmla="*/ 1631092 h 4934465"/>
                  <a:gd name="connsiteX48" fmla="*/ 4127157 w 4193060"/>
                  <a:gd name="connsiteY48" fmla="*/ 1540476 h 4934465"/>
                  <a:gd name="connsiteX49" fmla="*/ 4053017 w 4193060"/>
                  <a:gd name="connsiteY49" fmla="*/ 1112108 h 4934465"/>
                  <a:gd name="connsiteX50" fmla="*/ 3599936 w 4193060"/>
                  <a:gd name="connsiteY50" fmla="*/ 906162 h 4934465"/>
                  <a:gd name="connsiteX51" fmla="*/ 3319849 w 4193060"/>
                  <a:gd name="connsiteY51" fmla="*/ 774357 h 4934465"/>
                  <a:gd name="connsiteX52" fmla="*/ 3146855 w 4193060"/>
                  <a:gd name="connsiteY52" fmla="*/ 436606 h 4934465"/>
                  <a:gd name="connsiteX53" fmla="*/ 2973860 w 4193060"/>
                  <a:gd name="connsiteY53" fmla="*/ 98854 h 4934465"/>
                  <a:gd name="connsiteX54" fmla="*/ 2627871 w 4193060"/>
                  <a:gd name="connsiteY54" fmla="*/ 0 h 4934465"/>
                  <a:gd name="connsiteX0" fmla="*/ 2627871 w 4193060"/>
                  <a:gd name="connsiteY0" fmla="*/ 0 h 4934465"/>
                  <a:gd name="connsiteX1" fmla="*/ 1845276 w 4193060"/>
                  <a:gd name="connsiteY1" fmla="*/ 494270 h 4934465"/>
                  <a:gd name="connsiteX2" fmla="*/ 1622855 w 4193060"/>
                  <a:gd name="connsiteY2" fmla="*/ 799070 h 4934465"/>
                  <a:gd name="connsiteX3" fmla="*/ 1968844 w 4193060"/>
                  <a:gd name="connsiteY3" fmla="*/ 1005016 h 4934465"/>
                  <a:gd name="connsiteX4" fmla="*/ 2520779 w 4193060"/>
                  <a:gd name="connsiteY4" fmla="*/ 1169773 h 4934465"/>
                  <a:gd name="connsiteX5" fmla="*/ 2487828 w 4193060"/>
                  <a:gd name="connsiteY5" fmla="*/ 1400433 h 4934465"/>
                  <a:gd name="connsiteX6" fmla="*/ 1911179 w 4193060"/>
                  <a:gd name="connsiteY6" fmla="*/ 1482811 h 4934465"/>
                  <a:gd name="connsiteX7" fmla="*/ 1449860 w 4193060"/>
                  <a:gd name="connsiteY7" fmla="*/ 1664043 h 4934465"/>
                  <a:gd name="connsiteX8" fmla="*/ 1095633 w 4193060"/>
                  <a:gd name="connsiteY8" fmla="*/ 1705233 h 4934465"/>
                  <a:gd name="connsiteX9" fmla="*/ 873211 w 4193060"/>
                  <a:gd name="connsiteY9" fmla="*/ 1614616 h 4934465"/>
                  <a:gd name="connsiteX10" fmla="*/ 683741 w 4193060"/>
                  <a:gd name="connsiteY10" fmla="*/ 1408670 h 4934465"/>
                  <a:gd name="connsiteX11" fmla="*/ 345990 w 4193060"/>
                  <a:gd name="connsiteY11" fmla="*/ 1408670 h 4934465"/>
                  <a:gd name="connsiteX12" fmla="*/ 362465 w 4193060"/>
                  <a:gd name="connsiteY12" fmla="*/ 1696995 h 4934465"/>
                  <a:gd name="connsiteX13" fmla="*/ 477795 w 4193060"/>
                  <a:gd name="connsiteY13" fmla="*/ 2034746 h 4934465"/>
                  <a:gd name="connsiteX14" fmla="*/ 238898 w 4193060"/>
                  <a:gd name="connsiteY14" fmla="*/ 2265406 h 4934465"/>
                  <a:gd name="connsiteX15" fmla="*/ 0 w 4193060"/>
                  <a:gd name="connsiteY15" fmla="*/ 2388973 h 4934465"/>
                  <a:gd name="connsiteX16" fmla="*/ 98855 w 4193060"/>
                  <a:gd name="connsiteY16" fmla="*/ 2611395 h 4934465"/>
                  <a:gd name="connsiteX17" fmla="*/ 535460 w 4193060"/>
                  <a:gd name="connsiteY17" fmla="*/ 2825579 h 4934465"/>
                  <a:gd name="connsiteX18" fmla="*/ 1186249 w 4193060"/>
                  <a:gd name="connsiteY18" fmla="*/ 2982098 h 4934465"/>
                  <a:gd name="connsiteX19" fmla="*/ 1672282 w 4193060"/>
                  <a:gd name="connsiteY19" fmla="*/ 3188043 h 4934465"/>
                  <a:gd name="connsiteX20" fmla="*/ 1968844 w 4193060"/>
                  <a:gd name="connsiteY20" fmla="*/ 3361038 h 4934465"/>
                  <a:gd name="connsiteX21" fmla="*/ 1812325 w 4193060"/>
                  <a:gd name="connsiteY21" fmla="*/ 3690552 h 4934465"/>
                  <a:gd name="connsiteX22" fmla="*/ 2010033 w 4193060"/>
                  <a:gd name="connsiteY22" fmla="*/ 3954162 h 4934465"/>
                  <a:gd name="connsiteX23" fmla="*/ 2504303 w 4193060"/>
                  <a:gd name="connsiteY23" fmla="*/ 3987114 h 4934465"/>
                  <a:gd name="connsiteX24" fmla="*/ 3262184 w 4193060"/>
                  <a:gd name="connsiteY24" fmla="*/ 4209535 h 4934465"/>
                  <a:gd name="connsiteX25" fmla="*/ 3789406 w 4193060"/>
                  <a:gd name="connsiteY25" fmla="*/ 4934465 h 4934465"/>
                  <a:gd name="connsiteX26" fmla="*/ 4193060 w 4193060"/>
                  <a:gd name="connsiteY26" fmla="*/ 4802660 h 4934465"/>
                  <a:gd name="connsiteX27" fmla="*/ 4102444 w 4193060"/>
                  <a:gd name="connsiteY27" fmla="*/ 4201298 h 4934465"/>
                  <a:gd name="connsiteX28" fmla="*/ 3674076 w 4193060"/>
                  <a:gd name="connsiteY28" fmla="*/ 3904735 h 4934465"/>
                  <a:gd name="connsiteX29" fmla="*/ 3130379 w 4193060"/>
                  <a:gd name="connsiteY29" fmla="*/ 3707027 h 4934465"/>
                  <a:gd name="connsiteX30" fmla="*/ 2619633 w 4193060"/>
                  <a:gd name="connsiteY30" fmla="*/ 3443416 h 4934465"/>
                  <a:gd name="connsiteX31" fmla="*/ 2232455 w 4193060"/>
                  <a:gd name="connsiteY31" fmla="*/ 3130379 h 4934465"/>
                  <a:gd name="connsiteX32" fmla="*/ 1622854 w 4193060"/>
                  <a:gd name="connsiteY32" fmla="*/ 2833816 h 4934465"/>
                  <a:gd name="connsiteX33" fmla="*/ 1433384 w 4193060"/>
                  <a:gd name="connsiteY33" fmla="*/ 2767914 h 4934465"/>
                  <a:gd name="connsiteX34" fmla="*/ 1169773 w 4193060"/>
                  <a:gd name="connsiteY34" fmla="*/ 2734962 h 4934465"/>
                  <a:gd name="connsiteX35" fmla="*/ 856736 w 4193060"/>
                  <a:gd name="connsiteY35" fmla="*/ 2685535 h 4934465"/>
                  <a:gd name="connsiteX36" fmla="*/ 700217 w 4193060"/>
                  <a:gd name="connsiteY36" fmla="*/ 2537254 h 4934465"/>
                  <a:gd name="connsiteX37" fmla="*/ 799071 w 4193060"/>
                  <a:gd name="connsiteY37" fmla="*/ 2257168 h 4934465"/>
                  <a:gd name="connsiteX38" fmla="*/ 1013255 w 4193060"/>
                  <a:gd name="connsiteY38" fmla="*/ 2092411 h 4934465"/>
                  <a:gd name="connsiteX39" fmla="*/ 1416909 w 4193060"/>
                  <a:gd name="connsiteY39" fmla="*/ 1968844 h 4934465"/>
                  <a:gd name="connsiteX40" fmla="*/ 1960606 w 4193060"/>
                  <a:gd name="connsiteY40" fmla="*/ 1993557 h 4934465"/>
                  <a:gd name="connsiteX41" fmla="*/ 2125363 w 4193060"/>
                  <a:gd name="connsiteY41" fmla="*/ 1861752 h 4934465"/>
                  <a:gd name="connsiteX42" fmla="*/ 2323071 w 4193060"/>
                  <a:gd name="connsiteY42" fmla="*/ 1837038 h 4934465"/>
                  <a:gd name="connsiteX43" fmla="*/ 2636109 w 4193060"/>
                  <a:gd name="connsiteY43" fmla="*/ 1960605 h 4934465"/>
                  <a:gd name="connsiteX44" fmla="*/ 3179806 w 4193060"/>
                  <a:gd name="connsiteY44" fmla="*/ 1861752 h 4934465"/>
                  <a:gd name="connsiteX45" fmla="*/ 3459892 w 4193060"/>
                  <a:gd name="connsiteY45" fmla="*/ 1787611 h 4934465"/>
                  <a:gd name="connsiteX46" fmla="*/ 3937687 w 4193060"/>
                  <a:gd name="connsiteY46" fmla="*/ 1696995 h 4934465"/>
                  <a:gd name="connsiteX47" fmla="*/ 4118919 w 4193060"/>
                  <a:gd name="connsiteY47" fmla="*/ 1631092 h 4934465"/>
                  <a:gd name="connsiteX48" fmla="*/ 4127157 w 4193060"/>
                  <a:gd name="connsiteY48" fmla="*/ 1540476 h 4934465"/>
                  <a:gd name="connsiteX49" fmla="*/ 4053017 w 4193060"/>
                  <a:gd name="connsiteY49" fmla="*/ 1112108 h 4934465"/>
                  <a:gd name="connsiteX50" fmla="*/ 3599936 w 4193060"/>
                  <a:gd name="connsiteY50" fmla="*/ 906162 h 4934465"/>
                  <a:gd name="connsiteX51" fmla="*/ 3319849 w 4193060"/>
                  <a:gd name="connsiteY51" fmla="*/ 774357 h 4934465"/>
                  <a:gd name="connsiteX52" fmla="*/ 3146855 w 4193060"/>
                  <a:gd name="connsiteY52" fmla="*/ 436606 h 4934465"/>
                  <a:gd name="connsiteX53" fmla="*/ 2973860 w 4193060"/>
                  <a:gd name="connsiteY53" fmla="*/ 98854 h 4934465"/>
                  <a:gd name="connsiteX54" fmla="*/ 2627871 w 4193060"/>
                  <a:gd name="connsiteY54" fmla="*/ 0 h 4934465"/>
                  <a:gd name="connsiteX0" fmla="*/ 2627871 w 4193060"/>
                  <a:gd name="connsiteY0" fmla="*/ 0 h 4934465"/>
                  <a:gd name="connsiteX1" fmla="*/ 1845276 w 4193060"/>
                  <a:gd name="connsiteY1" fmla="*/ 494270 h 4934465"/>
                  <a:gd name="connsiteX2" fmla="*/ 1622855 w 4193060"/>
                  <a:gd name="connsiteY2" fmla="*/ 799070 h 4934465"/>
                  <a:gd name="connsiteX3" fmla="*/ 1968844 w 4193060"/>
                  <a:gd name="connsiteY3" fmla="*/ 1005016 h 4934465"/>
                  <a:gd name="connsiteX4" fmla="*/ 2520779 w 4193060"/>
                  <a:gd name="connsiteY4" fmla="*/ 1169773 h 4934465"/>
                  <a:gd name="connsiteX5" fmla="*/ 2487828 w 4193060"/>
                  <a:gd name="connsiteY5" fmla="*/ 1400433 h 4934465"/>
                  <a:gd name="connsiteX6" fmla="*/ 1911179 w 4193060"/>
                  <a:gd name="connsiteY6" fmla="*/ 1482811 h 4934465"/>
                  <a:gd name="connsiteX7" fmla="*/ 1449860 w 4193060"/>
                  <a:gd name="connsiteY7" fmla="*/ 1664043 h 4934465"/>
                  <a:gd name="connsiteX8" fmla="*/ 1095633 w 4193060"/>
                  <a:gd name="connsiteY8" fmla="*/ 1705233 h 4934465"/>
                  <a:gd name="connsiteX9" fmla="*/ 873211 w 4193060"/>
                  <a:gd name="connsiteY9" fmla="*/ 1614616 h 4934465"/>
                  <a:gd name="connsiteX10" fmla="*/ 683741 w 4193060"/>
                  <a:gd name="connsiteY10" fmla="*/ 1408670 h 4934465"/>
                  <a:gd name="connsiteX11" fmla="*/ 345990 w 4193060"/>
                  <a:gd name="connsiteY11" fmla="*/ 1408670 h 4934465"/>
                  <a:gd name="connsiteX12" fmla="*/ 362465 w 4193060"/>
                  <a:gd name="connsiteY12" fmla="*/ 1696995 h 4934465"/>
                  <a:gd name="connsiteX13" fmla="*/ 477795 w 4193060"/>
                  <a:gd name="connsiteY13" fmla="*/ 2034746 h 4934465"/>
                  <a:gd name="connsiteX14" fmla="*/ 238898 w 4193060"/>
                  <a:gd name="connsiteY14" fmla="*/ 2265406 h 4934465"/>
                  <a:gd name="connsiteX15" fmla="*/ 0 w 4193060"/>
                  <a:gd name="connsiteY15" fmla="*/ 2388973 h 4934465"/>
                  <a:gd name="connsiteX16" fmla="*/ 98855 w 4193060"/>
                  <a:gd name="connsiteY16" fmla="*/ 2611395 h 4934465"/>
                  <a:gd name="connsiteX17" fmla="*/ 535460 w 4193060"/>
                  <a:gd name="connsiteY17" fmla="*/ 2825579 h 4934465"/>
                  <a:gd name="connsiteX18" fmla="*/ 1186249 w 4193060"/>
                  <a:gd name="connsiteY18" fmla="*/ 2982098 h 4934465"/>
                  <a:gd name="connsiteX19" fmla="*/ 1672282 w 4193060"/>
                  <a:gd name="connsiteY19" fmla="*/ 3188043 h 4934465"/>
                  <a:gd name="connsiteX20" fmla="*/ 1968844 w 4193060"/>
                  <a:gd name="connsiteY20" fmla="*/ 3361038 h 4934465"/>
                  <a:gd name="connsiteX21" fmla="*/ 1812325 w 4193060"/>
                  <a:gd name="connsiteY21" fmla="*/ 3690552 h 4934465"/>
                  <a:gd name="connsiteX22" fmla="*/ 2010033 w 4193060"/>
                  <a:gd name="connsiteY22" fmla="*/ 3954162 h 4934465"/>
                  <a:gd name="connsiteX23" fmla="*/ 2504303 w 4193060"/>
                  <a:gd name="connsiteY23" fmla="*/ 3987114 h 4934465"/>
                  <a:gd name="connsiteX24" fmla="*/ 3262184 w 4193060"/>
                  <a:gd name="connsiteY24" fmla="*/ 4209535 h 4934465"/>
                  <a:gd name="connsiteX25" fmla="*/ 3789406 w 4193060"/>
                  <a:gd name="connsiteY25" fmla="*/ 4934465 h 4934465"/>
                  <a:gd name="connsiteX26" fmla="*/ 4193060 w 4193060"/>
                  <a:gd name="connsiteY26" fmla="*/ 4802660 h 4934465"/>
                  <a:gd name="connsiteX27" fmla="*/ 4102444 w 4193060"/>
                  <a:gd name="connsiteY27" fmla="*/ 4201298 h 4934465"/>
                  <a:gd name="connsiteX28" fmla="*/ 3674076 w 4193060"/>
                  <a:gd name="connsiteY28" fmla="*/ 3904735 h 4934465"/>
                  <a:gd name="connsiteX29" fmla="*/ 3130379 w 4193060"/>
                  <a:gd name="connsiteY29" fmla="*/ 3707027 h 4934465"/>
                  <a:gd name="connsiteX30" fmla="*/ 2619633 w 4193060"/>
                  <a:gd name="connsiteY30" fmla="*/ 3443416 h 4934465"/>
                  <a:gd name="connsiteX31" fmla="*/ 2232455 w 4193060"/>
                  <a:gd name="connsiteY31" fmla="*/ 3130379 h 4934465"/>
                  <a:gd name="connsiteX32" fmla="*/ 2001795 w 4193060"/>
                  <a:gd name="connsiteY32" fmla="*/ 2990335 h 4934465"/>
                  <a:gd name="connsiteX33" fmla="*/ 1622854 w 4193060"/>
                  <a:gd name="connsiteY33" fmla="*/ 2833816 h 4934465"/>
                  <a:gd name="connsiteX34" fmla="*/ 1433384 w 4193060"/>
                  <a:gd name="connsiteY34" fmla="*/ 2767914 h 4934465"/>
                  <a:gd name="connsiteX35" fmla="*/ 1169773 w 4193060"/>
                  <a:gd name="connsiteY35" fmla="*/ 2734962 h 4934465"/>
                  <a:gd name="connsiteX36" fmla="*/ 856736 w 4193060"/>
                  <a:gd name="connsiteY36" fmla="*/ 2685535 h 4934465"/>
                  <a:gd name="connsiteX37" fmla="*/ 700217 w 4193060"/>
                  <a:gd name="connsiteY37" fmla="*/ 2537254 h 4934465"/>
                  <a:gd name="connsiteX38" fmla="*/ 799071 w 4193060"/>
                  <a:gd name="connsiteY38" fmla="*/ 2257168 h 4934465"/>
                  <a:gd name="connsiteX39" fmla="*/ 1013255 w 4193060"/>
                  <a:gd name="connsiteY39" fmla="*/ 2092411 h 4934465"/>
                  <a:gd name="connsiteX40" fmla="*/ 1416909 w 4193060"/>
                  <a:gd name="connsiteY40" fmla="*/ 1968844 h 4934465"/>
                  <a:gd name="connsiteX41" fmla="*/ 1960606 w 4193060"/>
                  <a:gd name="connsiteY41" fmla="*/ 1993557 h 4934465"/>
                  <a:gd name="connsiteX42" fmla="*/ 2125363 w 4193060"/>
                  <a:gd name="connsiteY42" fmla="*/ 1861752 h 4934465"/>
                  <a:gd name="connsiteX43" fmla="*/ 2323071 w 4193060"/>
                  <a:gd name="connsiteY43" fmla="*/ 1837038 h 4934465"/>
                  <a:gd name="connsiteX44" fmla="*/ 2636109 w 4193060"/>
                  <a:gd name="connsiteY44" fmla="*/ 1960605 h 4934465"/>
                  <a:gd name="connsiteX45" fmla="*/ 3179806 w 4193060"/>
                  <a:gd name="connsiteY45" fmla="*/ 1861752 h 4934465"/>
                  <a:gd name="connsiteX46" fmla="*/ 3459892 w 4193060"/>
                  <a:gd name="connsiteY46" fmla="*/ 1787611 h 4934465"/>
                  <a:gd name="connsiteX47" fmla="*/ 3937687 w 4193060"/>
                  <a:gd name="connsiteY47" fmla="*/ 1696995 h 4934465"/>
                  <a:gd name="connsiteX48" fmla="*/ 4118919 w 4193060"/>
                  <a:gd name="connsiteY48" fmla="*/ 1631092 h 4934465"/>
                  <a:gd name="connsiteX49" fmla="*/ 4127157 w 4193060"/>
                  <a:gd name="connsiteY49" fmla="*/ 1540476 h 4934465"/>
                  <a:gd name="connsiteX50" fmla="*/ 4053017 w 4193060"/>
                  <a:gd name="connsiteY50" fmla="*/ 1112108 h 4934465"/>
                  <a:gd name="connsiteX51" fmla="*/ 3599936 w 4193060"/>
                  <a:gd name="connsiteY51" fmla="*/ 906162 h 4934465"/>
                  <a:gd name="connsiteX52" fmla="*/ 3319849 w 4193060"/>
                  <a:gd name="connsiteY52" fmla="*/ 774357 h 4934465"/>
                  <a:gd name="connsiteX53" fmla="*/ 3146855 w 4193060"/>
                  <a:gd name="connsiteY53" fmla="*/ 436606 h 4934465"/>
                  <a:gd name="connsiteX54" fmla="*/ 2973860 w 4193060"/>
                  <a:gd name="connsiteY54" fmla="*/ 98854 h 4934465"/>
                  <a:gd name="connsiteX55" fmla="*/ 2627871 w 4193060"/>
                  <a:gd name="connsiteY55" fmla="*/ 0 h 4934465"/>
                  <a:gd name="connsiteX0" fmla="*/ 2627871 w 4193060"/>
                  <a:gd name="connsiteY0" fmla="*/ 0 h 4934465"/>
                  <a:gd name="connsiteX1" fmla="*/ 1845276 w 4193060"/>
                  <a:gd name="connsiteY1" fmla="*/ 494270 h 4934465"/>
                  <a:gd name="connsiteX2" fmla="*/ 1622855 w 4193060"/>
                  <a:gd name="connsiteY2" fmla="*/ 799070 h 4934465"/>
                  <a:gd name="connsiteX3" fmla="*/ 1968844 w 4193060"/>
                  <a:gd name="connsiteY3" fmla="*/ 1005016 h 4934465"/>
                  <a:gd name="connsiteX4" fmla="*/ 2520779 w 4193060"/>
                  <a:gd name="connsiteY4" fmla="*/ 1169773 h 4934465"/>
                  <a:gd name="connsiteX5" fmla="*/ 2487828 w 4193060"/>
                  <a:gd name="connsiteY5" fmla="*/ 1400433 h 4934465"/>
                  <a:gd name="connsiteX6" fmla="*/ 1911179 w 4193060"/>
                  <a:gd name="connsiteY6" fmla="*/ 1482811 h 4934465"/>
                  <a:gd name="connsiteX7" fmla="*/ 1449860 w 4193060"/>
                  <a:gd name="connsiteY7" fmla="*/ 1664043 h 4934465"/>
                  <a:gd name="connsiteX8" fmla="*/ 1095633 w 4193060"/>
                  <a:gd name="connsiteY8" fmla="*/ 1705233 h 4934465"/>
                  <a:gd name="connsiteX9" fmla="*/ 873211 w 4193060"/>
                  <a:gd name="connsiteY9" fmla="*/ 1614616 h 4934465"/>
                  <a:gd name="connsiteX10" fmla="*/ 683741 w 4193060"/>
                  <a:gd name="connsiteY10" fmla="*/ 1408670 h 4934465"/>
                  <a:gd name="connsiteX11" fmla="*/ 345990 w 4193060"/>
                  <a:gd name="connsiteY11" fmla="*/ 1408670 h 4934465"/>
                  <a:gd name="connsiteX12" fmla="*/ 362465 w 4193060"/>
                  <a:gd name="connsiteY12" fmla="*/ 1696995 h 4934465"/>
                  <a:gd name="connsiteX13" fmla="*/ 477795 w 4193060"/>
                  <a:gd name="connsiteY13" fmla="*/ 2034746 h 4934465"/>
                  <a:gd name="connsiteX14" fmla="*/ 238898 w 4193060"/>
                  <a:gd name="connsiteY14" fmla="*/ 2265406 h 4934465"/>
                  <a:gd name="connsiteX15" fmla="*/ 0 w 4193060"/>
                  <a:gd name="connsiteY15" fmla="*/ 2388973 h 4934465"/>
                  <a:gd name="connsiteX16" fmla="*/ 98855 w 4193060"/>
                  <a:gd name="connsiteY16" fmla="*/ 2611395 h 4934465"/>
                  <a:gd name="connsiteX17" fmla="*/ 535460 w 4193060"/>
                  <a:gd name="connsiteY17" fmla="*/ 2825579 h 4934465"/>
                  <a:gd name="connsiteX18" fmla="*/ 1186249 w 4193060"/>
                  <a:gd name="connsiteY18" fmla="*/ 2982098 h 4934465"/>
                  <a:gd name="connsiteX19" fmla="*/ 1672282 w 4193060"/>
                  <a:gd name="connsiteY19" fmla="*/ 3188043 h 4934465"/>
                  <a:gd name="connsiteX20" fmla="*/ 1968844 w 4193060"/>
                  <a:gd name="connsiteY20" fmla="*/ 3361038 h 4934465"/>
                  <a:gd name="connsiteX21" fmla="*/ 1812325 w 4193060"/>
                  <a:gd name="connsiteY21" fmla="*/ 3690552 h 4934465"/>
                  <a:gd name="connsiteX22" fmla="*/ 2010033 w 4193060"/>
                  <a:gd name="connsiteY22" fmla="*/ 3954162 h 4934465"/>
                  <a:gd name="connsiteX23" fmla="*/ 2504303 w 4193060"/>
                  <a:gd name="connsiteY23" fmla="*/ 3987114 h 4934465"/>
                  <a:gd name="connsiteX24" fmla="*/ 3262184 w 4193060"/>
                  <a:gd name="connsiteY24" fmla="*/ 4209535 h 4934465"/>
                  <a:gd name="connsiteX25" fmla="*/ 3789406 w 4193060"/>
                  <a:gd name="connsiteY25" fmla="*/ 4934465 h 4934465"/>
                  <a:gd name="connsiteX26" fmla="*/ 4193060 w 4193060"/>
                  <a:gd name="connsiteY26" fmla="*/ 4802660 h 4934465"/>
                  <a:gd name="connsiteX27" fmla="*/ 4102444 w 4193060"/>
                  <a:gd name="connsiteY27" fmla="*/ 4201298 h 4934465"/>
                  <a:gd name="connsiteX28" fmla="*/ 3674076 w 4193060"/>
                  <a:gd name="connsiteY28" fmla="*/ 3904735 h 4934465"/>
                  <a:gd name="connsiteX29" fmla="*/ 3130379 w 4193060"/>
                  <a:gd name="connsiteY29" fmla="*/ 3707027 h 4934465"/>
                  <a:gd name="connsiteX30" fmla="*/ 2677298 w 4193060"/>
                  <a:gd name="connsiteY30" fmla="*/ 3369276 h 4934465"/>
                  <a:gd name="connsiteX31" fmla="*/ 2232455 w 4193060"/>
                  <a:gd name="connsiteY31" fmla="*/ 3130379 h 4934465"/>
                  <a:gd name="connsiteX32" fmla="*/ 2001795 w 4193060"/>
                  <a:gd name="connsiteY32" fmla="*/ 2990335 h 4934465"/>
                  <a:gd name="connsiteX33" fmla="*/ 1622854 w 4193060"/>
                  <a:gd name="connsiteY33" fmla="*/ 2833816 h 4934465"/>
                  <a:gd name="connsiteX34" fmla="*/ 1433384 w 4193060"/>
                  <a:gd name="connsiteY34" fmla="*/ 2767914 h 4934465"/>
                  <a:gd name="connsiteX35" fmla="*/ 1169773 w 4193060"/>
                  <a:gd name="connsiteY35" fmla="*/ 2734962 h 4934465"/>
                  <a:gd name="connsiteX36" fmla="*/ 856736 w 4193060"/>
                  <a:gd name="connsiteY36" fmla="*/ 2685535 h 4934465"/>
                  <a:gd name="connsiteX37" fmla="*/ 700217 w 4193060"/>
                  <a:gd name="connsiteY37" fmla="*/ 2537254 h 4934465"/>
                  <a:gd name="connsiteX38" fmla="*/ 799071 w 4193060"/>
                  <a:gd name="connsiteY38" fmla="*/ 2257168 h 4934465"/>
                  <a:gd name="connsiteX39" fmla="*/ 1013255 w 4193060"/>
                  <a:gd name="connsiteY39" fmla="*/ 2092411 h 4934465"/>
                  <a:gd name="connsiteX40" fmla="*/ 1416909 w 4193060"/>
                  <a:gd name="connsiteY40" fmla="*/ 1968844 h 4934465"/>
                  <a:gd name="connsiteX41" fmla="*/ 1960606 w 4193060"/>
                  <a:gd name="connsiteY41" fmla="*/ 1993557 h 4934465"/>
                  <a:gd name="connsiteX42" fmla="*/ 2125363 w 4193060"/>
                  <a:gd name="connsiteY42" fmla="*/ 1861752 h 4934465"/>
                  <a:gd name="connsiteX43" fmla="*/ 2323071 w 4193060"/>
                  <a:gd name="connsiteY43" fmla="*/ 1837038 h 4934465"/>
                  <a:gd name="connsiteX44" fmla="*/ 2636109 w 4193060"/>
                  <a:gd name="connsiteY44" fmla="*/ 1960605 h 4934465"/>
                  <a:gd name="connsiteX45" fmla="*/ 3179806 w 4193060"/>
                  <a:gd name="connsiteY45" fmla="*/ 1861752 h 4934465"/>
                  <a:gd name="connsiteX46" fmla="*/ 3459892 w 4193060"/>
                  <a:gd name="connsiteY46" fmla="*/ 1787611 h 4934465"/>
                  <a:gd name="connsiteX47" fmla="*/ 3937687 w 4193060"/>
                  <a:gd name="connsiteY47" fmla="*/ 1696995 h 4934465"/>
                  <a:gd name="connsiteX48" fmla="*/ 4118919 w 4193060"/>
                  <a:gd name="connsiteY48" fmla="*/ 1631092 h 4934465"/>
                  <a:gd name="connsiteX49" fmla="*/ 4127157 w 4193060"/>
                  <a:gd name="connsiteY49" fmla="*/ 1540476 h 4934465"/>
                  <a:gd name="connsiteX50" fmla="*/ 4053017 w 4193060"/>
                  <a:gd name="connsiteY50" fmla="*/ 1112108 h 4934465"/>
                  <a:gd name="connsiteX51" fmla="*/ 3599936 w 4193060"/>
                  <a:gd name="connsiteY51" fmla="*/ 906162 h 4934465"/>
                  <a:gd name="connsiteX52" fmla="*/ 3319849 w 4193060"/>
                  <a:gd name="connsiteY52" fmla="*/ 774357 h 4934465"/>
                  <a:gd name="connsiteX53" fmla="*/ 3146855 w 4193060"/>
                  <a:gd name="connsiteY53" fmla="*/ 436606 h 4934465"/>
                  <a:gd name="connsiteX54" fmla="*/ 2973860 w 4193060"/>
                  <a:gd name="connsiteY54" fmla="*/ 98854 h 4934465"/>
                  <a:gd name="connsiteX55" fmla="*/ 2627871 w 4193060"/>
                  <a:gd name="connsiteY55" fmla="*/ 0 h 4934465"/>
                  <a:gd name="connsiteX0" fmla="*/ 2627871 w 4193060"/>
                  <a:gd name="connsiteY0" fmla="*/ 0 h 4934465"/>
                  <a:gd name="connsiteX1" fmla="*/ 1845276 w 4193060"/>
                  <a:gd name="connsiteY1" fmla="*/ 494270 h 4934465"/>
                  <a:gd name="connsiteX2" fmla="*/ 1622855 w 4193060"/>
                  <a:gd name="connsiteY2" fmla="*/ 799070 h 4934465"/>
                  <a:gd name="connsiteX3" fmla="*/ 1968844 w 4193060"/>
                  <a:gd name="connsiteY3" fmla="*/ 1005016 h 4934465"/>
                  <a:gd name="connsiteX4" fmla="*/ 2520779 w 4193060"/>
                  <a:gd name="connsiteY4" fmla="*/ 1169773 h 4934465"/>
                  <a:gd name="connsiteX5" fmla="*/ 2487828 w 4193060"/>
                  <a:gd name="connsiteY5" fmla="*/ 1400433 h 4934465"/>
                  <a:gd name="connsiteX6" fmla="*/ 1911179 w 4193060"/>
                  <a:gd name="connsiteY6" fmla="*/ 1482811 h 4934465"/>
                  <a:gd name="connsiteX7" fmla="*/ 1449860 w 4193060"/>
                  <a:gd name="connsiteY7" fmla="*/ 1664043 h 4934465"/>
                  <a:gd name="connsiteX8" fmla="*/ 1095633 w 4193060"/>
                  <a:gd name="connsiteY8" fmla="*/ 1705233 h 4934465"/>
                  <a:gd name="connsiteX9" fmla="*/ 873211 w 4193060"/>
                  <a:gd name="connsiteY9" fmla="*/ 1614616 h 4934465"/>
                  <a:gd name="connsiteX10" fmla="*/ 683741 w 4193060"/>
                  <a:gd name="connsiteY10" fmla="*/ 1408670 h 4934465"/>
                  <a:gd name="connsiteX11" fmla="*/ 345990 w 4193060"/>
                  <a:gd name="connsiteY11" fmla="*/ 1408670 h 4934465"/>
                  <a:gd name="connsiteX12" fmla="*/ 362465 w 4193060"/>
                  <a:gd name="connsiteY12" fmla="*/ 1696995 h 4934465"/>
                  <a:gd name="connsiteX13" fmla="*/ 477795 w 4193060"/>
                  <a:gd name="connsiteY13" fmla="*/ 2034746 h 4934465"/>
                  <a:gd name="connsiteX14" fmla="*/ 238898 w 4193060"/>
                  <a:gd name="connsiteY14" fmla="*/ 2265406 h 4934465"/>
                  <a:gd name="connsiteX15" fmla="*/ 0 w 4193060"/>
                  <a:gd name="connsiteY15" fmla="*/ 2388973 h 4934465"/>
                  <a:gd name="connsiteX16" fmla="*/ 98855 w 4193060"/>
                  <a:gd name="connsiteY16" fmla="*/ 2611395 h 4934465"/>
                  <a:gd name="connsiteX17" fmla="*/ 535460 w 4193060"/>
                  <a:gd name="connsiteY17" fmla="*/ 2825579 h 4934465"/>
                  <a:gd name="connsiteX18" fmla="*/ 1186249 w 4193060"/>
                  <a:gd name="connsiteY18" fmla="*/ 2982098 h 4934465"/>
                  <a:gd name="connsiteX19" fmla="*/ 1672282 w 4193060"/>
                  <a:gd name="connsiteY19" fmla="*/ 3188043 h 4934465"/>
                  <a:gd name="connsiteX20" fmla="*/ 1968844 w 4193060"/>
                  <a:gd name="connsiteY20" fmla="*/ 3361038 h 4934465"/>
                  <a:gd name="connsiteX21" fmla="*/ 1812325 w 4193060"/>
                  <a:gd name="connsiteY21" fmla="*/ 3690552 h 4934465"/>
                  <a:gd name="connsiteX22" fmla="*/ 2010033 w 4193060"/>
                  <a:gd name="connsiteY22" fmla="*/ 3954162 h 4934465"/>
                  <a:gd name="connsiteX23" fmla="*/ 2504303 w 4193060"/>
                  <a:gd name="connsiteY23" fmla="*/ 3987114 h 4934465"/>
                  <a:gd name="connsiteX24" fmla="*/ 3262184 w 4193060"/>
                  <a:gd name="connsiteY24" fmla="*/ 4209535 h 4934465"/>
                  <a:gd name="connsiteX25" fmla="*/ 3789406 w 4193060"/>
                  <a:gd name="connsiteY25" fmla="*/ 4934465 h 4934465"/>
                  <a:gd name="connsiteX26" fmla="*/ 4193060 w 4193060"/>
                  <a:gd name="connsiteY26" fmla="*/ 4802660 h 4934465"/>
                  <a:gd name="connsiteX27" fmla="*/ 4102444 w 4193060"/>
                  <a:gd name="connsiteY27" fmla="*/ 4201298 h 4934465"/>
                  <a:gd name="connsiteX28" fmla="*/ 3674076 w 4193060"/>
                  <a:gd name="connsiteY28" fmla="*/ 3904735 h 4934465"/>
                  <a:gd name="connsiteX29" fmla="*/ 3015049 w 4193060"/>
                  <a:gd name="connsiteY29" fmla="*/ 3583460 h 4934465"/>
                  <a:gd name="connsiteX30" fmla="*/ 2677298 w 4193060"/>
                  <a:gd name="connsiteY30" fmla="*/ 3369276 h 4934465"/>
                  <a:gd name="connsiteX31" fmla="*/ 2232455 w 4193060"/>
                  <a:gd name="connsiteY31" fmla="*/ 3130379 h 4934465"/>
                  <a:gd name="connsiteX32" fmla="*/ 2001795 w 4193060"/>
                  <a:gd name="connsiteY32" fmla="*/ 2990335 h 4934465"/>
                  <a:gd name="connsiteX33" fmla="*/ 1622854 w 4193060"/>
                  <a:gd name="connsiteY33" fmla="*/ 2833816 h 4934465"/>
                  <a:gd name="connsiteX34" fmla="*/ 1433384 w 4193060"/>
                  <a:gd name="connsiteY34" fmla="*/ 2767914 h 4934465"/>
                  <a:gd name="connsiteX35" fmla="*/ 1169773 w 4193060"/>
                  <a:gd name="connsiteY35" fmla="*/ 2734962 h 4934465"/>
                  <a:gd name="connsiteX36" fmla="*/ 856736 w 4193060"/>
                  <a:gd name="connsiteY36" fmla="*/ 2685535 h 4934465"/>
                  <a:gd name="connsiteX37" fmla="*/ 700217 w 4193060"/>
                  <a:gd name="connsiteY37" fmla="*/ 2537254 h 4934465"/>
                  <a:gd name="connsiteX38" fmla="*/ 799071 w 4193060"/>
                  <a:gd name="connsiteY38" fmla="*/ 2257168 h 4934465"/>
                  <a:gd name="connsiteX39" fmla="*/ 1013255 w 4193060"/>
                  <a:gd name="connsiteY39" fmla="*/ 2092411 h 4934465"/>
                  <a:gd name="connsiteX40" fmla="*/ 1416909 w 4193060"/>
                  <a:gd name="connsiteY40" fmla="*/ 1968844 h 4934465"/>
                  <a:gd name="connsiteX41" fmla="*/ 1960606 w 4193060"/>
                  <a:gd name="connsiteY41" fmla="*/ 1993557 h 4934465"/>
                  <a:gd name="connsiteX42" fmla="*/ 2125363 w 4193060"/>
                  <a:gd name="connsiteY42" fmla="*/ 1861752 h 4934465"/>
                  <a:gd name="connsiteX43" fmla="*/ 2323071 w 4193060"/>
                  <a:gd name="connsiteY43" fmla="*/ 1837038 h 4934465"/>
                  <a:gd name="connsiteX44" fmla="*/ 2636109 w 4193060"/>
                  <a:gd name="connsiteY44" fmla="*/ 1960605 h 4934465"/>
                  <a:gd name="connsiteX45" fmla="*/ 3179806 w 4193060"/>
                  <a:gd name="connsiteY45" fmla="*/ 1861752 h 4934465"/>
                  <a:gd name="connsiteX46" fmla="*/ 3459892 w 4193060"/>
                  <a:gd name="connsiteY46" fmla="*/ 1787611 h 4934465"/>
                  <a:gd name="connsiteX47" fmla="*/ 3937687 w 4193060"/>
                  <a:gd name="connsiteY47" fmla="*/ 1696995 h 4934465"/>
                  <a:gd name="connsiteX48" fmla="*/ 4118919 w 4193060"/>
                  <a:gd name="connsiteY48" fmla="*/ 1631092 h 4934465"/>
                  <a:gd name="connsiteX49" fmla="*/ 4127157 w 4193060"/>
                  <a:gd name="connsiteY49" fmla="*/ 1540476 h 4934465"/>
                  <a:gd name="connsiteX50" fmla="*/ 4053017 w 4193060"/>
                  <a:gd name="connsiteY50" fmla="*/ 1112108 h 4934465"/>
                  <a:gd name="connsiteX51" fmla="*/ 3599936 w 4193060"/>
                  <a:gd name="connsiteY51" fmla="*/ 906162 h 4934465"/>
                  <a:gd name="connsiteX52" fmla="*/ 3319849 w 4193060"/>
                  <a:gd name="connsiteY52" fmla="*/ 774357 h 4934465"/>
                  <a:gd name="connsiteX53" fmla="*/ 3146855 w 4193060"/>
                  <a:gd name="connsiteY53" fmla="*/ 436606 h 4934465"/>
                  <a:gd name="connsiteX54" fmla="*/ 2973860 w 4193060"/>
                  <a:gd name="connsiteY54" fmla="*/ 98854 h 4934465"/>
                  <a:gd name="connsiteX55" fmla="*/ 2627871 w 4193060"/>
                  <a:gd name="connsiteY55" fmla="*/ 0 h 4934465"/>
                  <a:gd name="connsiteX0" fmla="*/ 2627871 w 4193060"/>
                  <a:gd name="connsiteY0" fmla="*/ 0 h 4934465"/>
                  <a:gd name="connsiteX1" fmla="*/ 1845276 w 4193060"/>
                  <a:gd name="connsiteY1" fmla="*/ 494270 h 4934465"/>
                  <a:gd name="connsiteX2" fmla="*/ 1622855 w 4193060"/>
                  <a:gd name="connsiteY2" fmla="*/ 799070 h 4934465"/>
                  <a:gd name="connsiteX3" fmla="*/ 1968844 w 4193060"/>
                  <a:gd name="connsiteY3" fmla="*/ 1005016 h 4934465"/>
                  <a:gd name="connsiteX4" fmla="*/ 2520779 w 4193060"/>
                  <a:gd name="connsiteY4" fmla="*/ 1169773 h 4934465"/>
                  <a:gd name="connsiteX5" fmla="*/ 2487828 w 4193060"/>
                  <a:gd name="connsiteY5" fmla="*/ 1400433 h 4934465"/>
                  <a:gd name="connsiteX6" fmla="*/ 1911179 w 4193060"/>
                  <a:gd name="connsiteY6" fmla="*/ 1482811 h 4934465"/>
                  <a:gd name="connsiteX7" fmla="*/ 1449860 w 4193060"/>
                  <a:gd name="connsiteY7" fmla="*/ 1664043 h 4934465"/>
                  <a:gd name="connsiteX8" fmla="*/ 1095633 w 4193060"/>
                  <a:gd name="connsiteY8" fmla="*/ 1705233 h 4934465"/>
                  <a:gd name="connsiteX9" fmla="*/ 873211 w 4193060"/>
                  <a:gd name="connsiteY9" fmla="*/ 1614616 h 4934465"/>
                  <a:gd name="connsiteX10" fmla="*/ 683741 w 4193060"/>
                  <a:gd name="connsiteY10" fmla="*/ 1408670 h 4934465"/>
                  <a:gd name="connsiteX11" fmla="*/ 345990 w 4193060"/>
                  <a:gd name="connsiteY11" fmla="*/ 1408670 h 4934465"/>
                  <a:gd name="connsiteX12" fmla="*/ 362465 w 4193060"/>
                  <a:gd name="connsiteY12" fmla="*/ 1696995 h 4934465"/>
                  <a:gd name="connsiteX13" fmla="*/ 477795 w 4193060"/>
                  <a:gd name="connsiteY13" fmla="*/ 2034746 h 4934465"/>
                  <a:gd name="connsiteX14" fmla="*/ 238898 w 4193060"/>
                  <a:gd name="connsiteY14" fmla="*/ 2265406 h 4934465"/>
                  <a:gd name="connsiteX15" fmla="*/ 0 w 4193060"/>
                  <a:gd name="connsiteY15" fmla="*/ 2388973 h 4934465"/>
                  <a:gd name="connsiteX16" fmla="*/ 98855 w 4193060"/>
                  <a:gd name="connsiteY16" fmla="*/ 2611395 h 4934465"/>
                  <a:gd name="connsiteX17" fmla="*/ 535460 w 4193060"/>
                  <a:gd name="connsiteY17" fmla="*/ 2825579 h 4934465"/>
                  <a:gd name="connsiteX18" fmla="*/ 1186249 w 4193060"/>
                  <a:gd name="connsiteY18" fmla="*/ 2982098 h 4934465"/>
                  <a:gd name="connsiteX19" fmla="*/ 1672282 w 4193060"/>
                  <a:gd name="connsiteY19" fmla="*/ 3188043 h 4934465"/>
                  <a:gd name="connsiteX20" fmla="*/ 1968844 w 4193060"/>
                  <a:gd name="connsiteY20" fmla="*/ 3361038 h 4934465"/>
                  <a:gd name="connsiteX21" fmla="*/ 1812325 w 4193060"/>
                  <a:gd name="connsiteY21" fmla="*/ 3690552 h 4934465"/>
                  <a:gd name="connsiteX22" fmla="*/ 2010033 w 4193060"/>
                  <a:gd name="connsiteY22" fmla="*/ 3954162 h 4934465"/>
                  <a:gd name="connsiteX23" fmla="*/ 2504303 w 4193060"/>
                  <a:gd name="connsiteY23" fmla="*/ 3987114 h 4934465"/>
                  <a:gd name="connsiteX24" fmla="*/ 3262184 w 4193060"/>
                  <a:gd name="connsiteY24" fmla="*/ 4209535 h 4934465"/>
                  <a:gd name="connsiteX25" fmla="*/ 3789406 w 4193060"/>
                  <a:gd name="connsiteY25" fmla="*/ 4934465 h 4934465"/>
                  <a:gd name="connsiteX26" fmla="*/ 4193060 w 4193060"/>
                  <a:gd name="connsiteY26" fmla="*/ 4802660 h 4934465"/>
                  <a:gd name="connsiteX27" fmla="*/ 4102444 w 4193060"/>
                  <a:gd name="connsiteY27" fmla="*/ 4201298 h 4934465"/>
                  <a:gd name="connsiteX28" fmla="*/ 3674076 w 4193060"/>
                  <a:gd name="connsiteY28" fmla="*/ 3904735 h 4934465"/>
                  <a:gd name="connsiteX29" fmla="*/ 3402228 w 4193060"/>
                  <a:gd name="connsiteY29" fmla="*/ 3756454 h 4934465"/>
                  <a:gd name="connsiteX30" fmla="*/ 3015049 w 4193060"/>
                  <a:gd name="connsiteY30" fmla="*/ 3583460 h 4934465"/>
                  <a:gd name="connsiteX31" fmla="*/ 2677298 w 4193060"/>
                  <a:gd name="connsiteY31" fmla="*/ 3369276 h 4934465"/>
                  <a:gd name="connsiteX32" fmla="*/ 2232455 w 4193060"/>
                  <a:gd name="connsiteY32" fmla="*/ 3130379 h 4934465"/>
                  <a:gd name="connsiteX33" fmla="*/ 2001795 w 4193060"/>
                  <a:gd name="connsiteY33" fmla="*/ 2990335 h 4934465"/>
                  <a:gd name="connsiteX34" fmla="*/ 1622854 w 4193060"/>
                  <a:gd name="connsiteY34" fmla="*/ 2833816 h 4934465"/>
                  <a:gd name="connsiteX35" fmla="*/ 1433384 w 4193060"/>
                  <a:gd name="connsiteY35" fmla="*/ 2767914 h 4934465"/>
                  <a:gd name="connsiteX36" fmla="*/ 1169773 w 4193060"/>
                  <a:gd name="connsiteY36" fmla="*/ 2734962 h 4934465"/>
                  <a:gd name="connsiteX37" fmla="*/ 856736 w 4193060"/>
                  <a:gd name="connsiteY37" fmla="*/ 2685535 h 4934465"/>
                  <a:gd name="connsiteX38" fmla="*/ 700217 w 4193060"/>
                  <a:gd name="connsiteY38" fmla="*/ 2537254 h 4934465"/>
                  <a:gd name="connsiteX39" fmla="*/ 799071 w 4193060"/>
                  <a:gd name="connsiteY39" fmla="*/ 2257168 h 4934465"/>
                  <a:gd name="connsiteX40" fmla="*/ 1013255 w 4193060"/>
                  <a:gd name="connsiteY40" fmla="*/ 2092411 h 4934465"/>
                  <a:gd name="connsiteX41" fmla="*/ 1416909 w 4193060"/>
                  <a:gd name="connsiteY41" fmla="*/ 1968844 h 4934465"/>
                  <a:gd name="connsiteX42" fmla="*/ 1960606 w 4193060"/>
                  <a:gd name="connsiteY42" fmla="*/ 1993557 h 4934465"/>
                  <a:gd name="connsiteX43" fmla="*/ 2125363 w 4193060"/>
                  <a:gd name="connsiteY43" fmla="*/ 1861752 h 4934465"/>
                  <a:gd name="connsiteX44" fmla="*/ 2323071 w 4193060"/>
                  <a:gd name="connsiteY44" fmla="*/ 1837038 h 4934465"/>
                  <a:gd name="connsiteX45" fmla="*/ 2636109 w 4193060"/>
                  <a:gd name="connsiteY45" fmla="*/ 1960605 h 4934465"/>
                  <a:gd name="connsiteX46" fmla="*/ 3179806 w 4193060"/>
                  <a:gd name="connsiteY46" fmla="*/ 1861752 h 4934465"/>
                  <a:gd name="connsiteX47" fmla="*/ 3459892 w 4193060"/>
                  <a:gd name="connsiteY47" fmla="*/ 1787611 h 4934465"/>
                  <a:gd name="connsiteX48" fmla="*/ 3937687 w 4193060"/>
                  <a:gd name="connsiteY48" fmla="*/ 1696995 h 4934465"/>
                  <a:gd name="connsiteX49" fmla="*/ 4118919 w 4193060"/>
                  <a:gd name="connsiteY49" fmla="*/ 1631092 h 4934465"/>
                  <a:gd name="connsiteX50" fmla="*/ 4127157 w 4193060"/>
                  <a:gd name="connsiteY50" fmla="*/ 1540476 h 4934465"/>
                  <a:gd name="connsiteX51" fmla="*/ 4053017 w 4193060"/>
                  <a:gd name="connsiteY51" fmla="*/ 1112108 h 4934465"/>
                  <a:gd name="connsiteX52" fmla="*/ 3599936 w 4193060"/>
                  <a:gd name="connsiteY52" fmla="*/ 906162 h 4934465"/>
                  <a:gd name="connsiteX53" fmla="*/ 3319849 w 4193060"/>
                  <a:gd name="connsiteY53" fmla="*/ 774357 h 4934465"/>
                  <a:gd name="connsiteX54" fmla="*/ 3146855 w 4193060"/>
                  <a:gd name="connsiteY54" fmla="*/ 436606 h 4934465"/>
                  <a:gd name="connsiteX55" fmla="*/ 2973860 w 4193060"/>
                  <a:gd name="connsiteY55" fmla="*/ 98854 h 4934465"/>
                  <a:gd name="connsiteX56" fmla="*/ 2627871 w 4193060"/>
                  <a:gd name="connsiteY56" fmla="*/ 0 h 4934465"/>
                  <a:gd name="connsiteX0" fmla="*/ 2627871 w 4193060"/>
                  <a:gd name="connsiteY0" fmla="*/ 0 h 4934465"/>
                  <a:gd name="connsiteX1" fmla="*/ 1845276 w 4193060"/>
                  <a:gd name="connsiteY1" fmla="*/ 494270 h 4934465"/>
                  <a:gd name="connsiteX2" fmla="*/ 1622855 w 4193060"/>
                  <a:gd name="connsiteY2" fmla="*/ 799070 h 4934465"/>
                  <a:gd name="connsiteX3" fmla="*/ 1968844 w 4193060"/>
                  <a:gd name="connsiteY3" fmla="*/ 1005016 h 4934465"/>
                  <a:gd name="connsiteX4" fmla="*/ 2520779 w 4193060"/>
                  <a:gd name="connsiteY4" fmla="*/ 1169773 h 4934465"/>
                  <a:gd name="connsiteX5" fmla="*/ 2487828 w 4193060"/>
                  <a:gd name="connsiteY5" fmla="*/ 1400433 h 4934465"/>
                  <a:gd name="connsiteX6" fmla="*/ 1911179 w 4193060"/>
                  <a:gd name="connsiteY6" fmla="*/ 1482811 h 4934465"/>
                  <a:gd name="connsiteX7" fmla="*/ 1449860 w 4193060"/>
                  <a:gd name="connsiteY7" fmla="*/ 1664043 h 4934465"/>
                  <a:gd name="connsiteX8" fmla="*/ 1095633 w 4193060"/>
                  <a:gd name="connsiteY8" fmla="*/ 1705233 h 4934465"/>
                  <a:gd name="connsiteX9" fmla="*/ 873211 w 4193060"/>
                  <a:gd name="connsiteY9" fmla="*/ 1614616 h 4934465"/>
                  <a:gd name="connsiteX10" fmla="*/ 683741 w 4193060"/>
                  <a:gd name="connsiteY10" fmla="*/ 1408670 h 4934465"/>
                  <a:gd name="connsiteX11" fmla="*/ 345990 w 4193060"/>
                  <a:gd name="connsiteY11" fmla="*/ 1408670 h 4934465"/>
                  <a:gd name="connsiteX12" fmla="*/ 362465 w 4193060"/>
                  <a:gd name="connsiteY12" fmla="*/ 1696995 h 4934465"/>
                  <a:gd name="connsiteX13" fmla="*/ 477795 w 4193060"/>
                  <a:gd name="connsiteY13" fmla="*/ 2034746 h 4934465"/>
                  <a:gd name="connsiteX14" fmla="*/ 238898 w 4193060"/>
                  <a:gd name="connsiteY14" fmla="*/ 2265406 h 4934465"/>
                  <a:gd name="connsiteX15" fmla="*/ 0 w 4193060"/>
                  <a:gd name="connsiteY15" fmla="*/ 2388973 h 4934465"/>
                  <a:gd name="connsiteX16" fmla="*/ 98855 w 4193060"/>
                  <a:gd name="connsiteY16" fmla="*/ 2611395 h 4934465"/>
                  <a:gd name="connsiteX17" fmla="*/ 535460 w 4193060"/>
                  <a:gd name="connsiteY17" fmla="*/ 2825579 h 4934465"/>
                  <a:gd name="connsiteX18" fmla="*/ 1186249 w 4193060"/>
                  <a:gd name="connsiteY18" fmla="*/ 2982098 h 4934465"/>
                  <a:gd name="connsiteX19" fmla="*/ 1672282 w 4193060"/>
                  <a:gd name="connsiteY19" fmla="*/ 3188043 h 4934465"/>
                  <a:gd name="connsiteX20" fmla="*/ 1968844 w 4193060"/>
                  <a:gd name="connsiteY20" fmla="*/ 3361038 h 4934465"/>
                  <a:gd name="connsiteX21" fmla="*/ 1812325 w 4193060"/>
                  <a:gd name="connsiteY21" fmla="*/ 3690552 h 4934465"/>
                  <a:gd name="connsiteX22" fmla="*/ 2010033 w 4193060"/>
                  <a:gd name="connsiteY22" fmla="*/ 3954162 h 4934465"/>
                  <a:gd name="connsiteX23" fmla="*/ 2504303 w 4193060"/>
                  <a:gd name="connsiteY23" fmla="*/ 3987114 h 4934465"/>
                  <a:gd name="connsiteX24" fmla="*/ 3262184 w 4193060"/>
                  <a:gd name="connsiteY24" fmla="*/ 4209535 h 4934465"/>
                  <a:gd name="connsiteX25" fmla="*/ 3789406 w 4193060"/>
                  <a:gd name="connsiteY25" fmla="*/ 4934465 h 4934465"/>
                  <a:gd name="connsiteX26" fmla="*/ 4193060 w 4193060"/>
                  <a:gd name="connsiteY26" fmla="*/ 4802660 h 4934465"/>
                  <a:gd name="connsiteX27" fmla="*/ 4102444 w 4193060"/>
                  <a:gd name="connsiteY27" fmla="*/ 4201298 h 4934465"/>
                  <a:gd name="connsiteX28" fmla="*/ 3871784 w 4193060"/>
                  <a:gd name="connsiteY28" fmla="*/ 4069492 h 4934465"/>
                  <a:gd name="connsiteX29" fmla="*/ 3674076 w 4193060"/>
                  <a:gd name="connsiteY29" fmla="*/ 3904735 h 4934465"/>
                  <a:gd name="connsiteX30" fmla="*/ 3402228 w 4193060"/>
                  <a:gd name="connsiteY30" fmla="*/ 3756454 h 4934465"/>
                  <a:gd name="connsiteX31" fmla="*/ 3015049 w 4193060"/>
                  <a:gd name="connsiteY31" fmla="*/ 3583460 h 4934465"/>
                  <a:gd name="connsiteX32" fmla="*/ 2677298 w 4193060"/>
                  <a:gd name="connsiteY32" fmla="*/ 3369276 h 4934465"/>
                  <a:gd name="connsiteX33" fmla="*/ 2232455 w 4193060"/>
                  <a:gd name="connsiteY33" fmla="*/ 3130379 h 4934465"/>
                  <a:gd name="connsiteX34" fmla="*/ 2001795 w 4193060"/>
                  <a:gd name="connsiteY34" fmla="*/ 2990335 h 4934465"/>
                  <a:gd name="connsiteX35" fmla="*/ 1622854 w 4193060"/>
                  <a:gd name="connsiteY35" fmla="*/ 2833816 h 4934465"/>
                  <a:gd name="connsiteX36" fmla="*/ 1433384 w 4193060"/>
                  <a:gd name="connsiteY36" fmla="*/ 2767914 h 4934465"/>
                  <a:gd name="connsiteX37" fmla="*/ 1169773 w 4193060"/>
                  <a:gd name="connsiteY37" fmla="*/ 2734962 h 4934465"/>
                  <a:gd name="connsiteX38" fmla="*/ 856736 w 4193060"/>
                  <a:gd name="connsiteY38" fmla="*/ 2685535 h 4934465"/>
                  <a:gd name="connsiteX39" fmla="*/ 700217 w 4193060"/>
                  <a:gd name="connsiteY39" fmla="*/ 2537254 h 4934465"/>
                  <a:gd name="connsiteX40" fmla="*/ 799071 w 4193060"/>
                  <a:gd name="connsiteY40" fmla="*/ 2257168 h 4934465"/>
                  <a:gd name="connsiteX41" fmla="*/ 1013255 w 4193060"/>
                  <a:gd name="connsiteY41" fmla="*/ 2092411 h 4934465"/>
                  <a:gd name="connsiteX42" fmla="*/ 1416909 w 4193060"/>
                  <a:gd name="connsiteY42" fmla="*/ 1968844 h 4934465"/>
                  <a:gd name="connsiteX43" fmla="*/ 1960606 w 4193060"/>
                  <a:gd name="connsiteY43" fmla="*/ 1993557 h 4934465"/>
                  <a:gd name="connsiteX44" fmla="*/ 2125363 w 4193060"/>
                  <a:gd name="connsiteY44" fmla="*/ 1861752 h 4934465"/>
                  <a:gd name="connsiteX45" fmla="*/ 2323071 w 4193060"/>
                  <a:gd name="connsiteY45" fmla="*/ 1837038 h 4934465"/>
                  <a:gd name="connsiteX46" fmla="*/ 2636109 w 4193060"/>
                  <a:gd name="connsiteY46" fmla="*/ 1960605 h 4934465"/>
                  <a:gd name="connsiteX47" fmla="*/ 3179806 w 4193060"/>
                  <a:gd name="connsiteY47" fmla="*/ 1861752 h 4934465"/>
                  <a:gd name="connsiteX48" fmla="*/ 3459892 w 4193060"/>
                  <a:gd name="connsiteY48" fmla="*/ 1787611 h 4934465"/>
                  <a:gd name="connsiteX49" fmla="*/ 3937687 w 4193060"/>
                  <a:gd name="connsiteY49" fmla="*/ 1696995 h 4934465"/>
                  <a:gd name="connsiteX50" fmla="*/ 4118919 w 4193060"/>
                  <a:gd name="connsiteY50" fmla="*/ 1631092 h 4934465"/>
                  <a:gd name="connsiteX51" fmla="*/ 4127157 w 4193060"/>
                  <a:gd name="connsiteY51" fmla="*/ 1540476 h 4934465"/>
                  <a:gd name="connsiteX52" fmla="*/ 4053017 w 4193060"/>
                  <a:gd name="connsiteY52" fmla="*/ 1112108 h 4934465"/>
                  <a:gd name="connsiteX53" fmla="*/ 3599936 w 4193060"/>
                  <a:gd name="connsiteY53" fmla="*/ 906162 h 4934465"/>
                  <a:gd name="connsiteX54" fmla="*/ 3319849 w 4193060"/>
                  <a:gd name="connsiteY54" fmla="*/ 774357 h 4934465"/>
                  <a:gd name="connsiteX55" fmla="*/ 3146855 w 4193060"/>
                  <a:gd name="connsiteY55" fmla="*/ 436606 h 4934465"/>
                  <a:gd name="connsiteX56" fmla="*/ 2973860 w 4193060"/>
                  <a:gd name="connsiteY56" fmla="*/ 98854 h 4934465"/>
                  <a:gd name="connsiteX57" fmla="*/ 2627871 w 4193060"/>
                  <a:gd name="connsiteY57" fmla="*/ 0 h 4934465"/>
                  <a:gd name="connsiteX0" fmla="*/ 2627871 w 4193060"/>
                  <a:gd name="connsiteY0" fmla="*/ 0 h 4934465"/>
                  <a:gd name="connsiteX1" fmla="*/ 1845276 w 4193060"/>
                  <a:gd name="connsiteY1" fmla="*/ 494270 h 4934465"/>
                  <a:gd name="connsiteX2" fmla="*/ 1622855 w 4193060"/>
                  <a:gd name="connsiteY2" fmla="*/ 799070 h 4934465"/>
                  <a:gd name="connsiteX3" fmla="*/ 1968844 w 4193060"/>
                  <a:gd name="connsiteY3" fmla="*/ 1005016 h 4934465"/>
                  <a:gd name="connsiteX4" fmla="*/ 2520779 w 4193060"/>
                  <a:gd name="connsiteY4" fmla="*/ 1169773 h 4934465"/>
                  <a:gd name="connsiteX5" fmla="*/ 2487828 w 4193060"/>
                  <a:gd name="connsiteY5" fmla="*/ 1400433 h 4934465"/>
                  <a:gd name="connsiteX6" fmla="*/ 1911179 w 4193060"/>
                  <a:gd name="connsiteY6" fmla="*/ 1482811 h 4934465"/>
                  <a:gd name="connsiteX7" fmla="*/ 1449860 w 4193060"/>
                  <a:gd name="connsiteY7" fmla="*/ 1664043 h 4934465"/>
                  <a:gd name="connsiteX8" fmla="*/ 1095633 w 4193060"/>
                  <a:gd name="connsiteY8" fmla="*/ 1705233 h 4934465"/>
                  <a:gd name="connsiteX9" fmla="*/ 873211 w 4193060"/>
                  <a:gd name="connsiteY9" fmla="*/ 1614616 h 4934465"/>
                  <a:gd name="connsiteX10" fmla="*/ 683741 w 4193060"/>
                  <a:gd name="connsiteY10" fmla="*/ 1408670 h 4934465"/>
                  <a:gd name="connsiteX11" fmla="*/ 345990 w 4193060"/>
                  <a:gd name="connsiteY11" fmla="*/ 1408670 h 4934465"/>
                  <a:gd name="connsiteX12" fmla="*/ 362465 w 4193060"/>
                  <a:gd name="connsiteY12" fmla="*/ 1696995 h 4934465"/>
                  <a:gd name="connsiteX13" fmla="*/ 477795 w 4193060"/>
                  <a:gd name="connsiteY13" fmla="*/ 2034746 h 4934465"/>
                  <a:gd name="connsiteX14" fmla="*/ 238898 w 4193060"/>
                  <a:gd name="connsiteY14" fmla="*/ 2265406 h 4934465"/>
                  <a:gd name="connsiteX15" fmla="*/ 0 w 4193060"/>
                  <a:gd name="connsiteY15" fmla="*/ 2388973 h 4934465"/>
                  <a:gd name="connsiteX16" fmla="*/ 98855 w 4193060"/>
                  <a:gd name="connsiteY16" fmla="*/ 2611395 h 4934465"/>
                  <a:gd name="connsiteX17" fmla="*/ 535460 w 4193060"/>
                  <a:gd name="connsiteY17" fmla="*/ 2825579 h 4934465"/>
                  <a:gd name="connsiteX18" fmla="*/ 1186249 w 4193060"/>
                  <a:gd name="connsiteY18" fmla="*/ 2982098 h 4934465"/>
                  <a:gd name="connsiteX19" fmla="*/ 1672282 w 4193060"/>
                  <a:gd name="connsiteY19" fmla="*/ 3188043 h 4934465"/>
                  <a:gd name="connsiteX20" fmla="*/ 1968844 w 4193060"/>
                  <a:gd name="connsiteY20" fmla="*/ 3361038 h 4934465"/>
                  <a:gd name="connsiteX21" fmla="*/ 1812325 w 4193060"/>
                  <a:gd name="connsiteY21" fmla="*/ 3690552 h 4934465"/>
                  <a:gd name="connsiteX22" fmla="*/ 2010033 w 4193060"/>
                  <a:gd name="connsiteY22" fmla="*/ 3954162 h 4934465"/>
                  <a:gd name="connsiteX23" fmla="*/ 2504303 w 4193060"/>
                  <a:gd name="connsiteY23" fmla="*/ 3987114 h 4934465"/>
                  <a:gd name="connsiteX24" fmla="*/ 3262184 w 4193060"/>
                  <a:gd name="connsiteY24" fmla="*/ 4209535 h 4934465"/>
                  <a:gd name="connsiteX25" fmla="*/ 3789406 w 4193060"/>
                  <a:gd name="connsiteY25" fmla="*/ 4934465 h 4934465"/>
                  <a:gd name="connsiteX26" fmla="*/ 4193060 w 4193060"/>
                  <a:gd name="connsiteY26" fmla="*/ 4802660 h 4934465"/>
                  <a:gd name="connsiteX27" fmla="*/ 4102444 w 4193060"/>
                  <a:gd name="connsiteY27" fmla="*/ 4201298 h 4934465"/>
                  <a:gd name="connsiteX28" fmla="*/ 3871784 w 4193060"/>
                  <a:gd name="connsiteY28" fmla="*/ 4069492 h 4934465"/>
                  <a:gd name="connsiteX29" fmla="*/ 3698790 w 4193060"/>
                  <a:gd name="connsiteY29" fmla="*/ 3937687 h 4934465"/>
                  <a:gd name="connsiteX30" fmla="*/ 3402228 w 4193060"/>
                  <a:gd name="connsiteY30" fmla="*/ 3756454 h 4934465"/>
                  <a:gd name="connsiteX31" fmla="*/ 3015049 w 4193060"/>
                  <a:gd name="connsiteY31" fmla="*/ 3583460 h 4934465"/>
                  <a:gd name="connsiteX32" fmla="*/ 2677298 w 4193060"/>
                  <a:gd name="connsiteY32" fmla="*/ 3369276 h 4934465"/>
                  <a:gd name="connsiteX33" fmla="*/ 2232455 w 4193060"/>
                  <a:gd name="connsiteY33" fmla="*/ 3130379 h 4934465"/>
                  <a:gd name="connsiteX34" fmla="*/ 2001795 w 4193060"/>
                  <a:gd name="connsiteY34" fmla="*/ 2990335 h 4934465"/>
                  <a:gd name="connsiteX35" fmla="*/ 1622854 w 4193060"/>
                  <a:gd name="connsiteY35" fmla="*/ 2833816 h 4934465"/>
                  <a:gd name="connsiteX36" fmla="*/ 1433384 w 4193060"/>
                  <a:gd name="connsiteY36" fmla="*/ 2767914 h 4934465"/>
                  <a:gd name="connsiteX37" fmla="*/ 1169773 w 4193060"/>
                  <a:gd name="connsiteY37" fmla="*/ 2734962 h 4934465"/>
                  <a:gd name="connsiteX38" fmla="*/ 856736 w 4193060"/>
                  <a:gd name="connsiteY38" fmla="*/ 2685535 h 4934465"/>
                  <a:gd name="connsiteX39" fmla="*/ 700217 w 4193060"/>
                  <a:gd name="connsiteY39" fmla="*/ 2537254 h 4934465"/>
                  <a:gd name="connsiteX40" fmla="*/ 799071 w 4193060"/>
                  <a:gd name="connsiteY40" fmla="*/ 2257168 h 4934465"/>
                  <a:gd name="connsiteX41" fmla="*/ 1013255 w 4193060"/>
                  <a:gd name="connsiteY41" fmla="*/ 2092411 h 4934465"/>
                  <a:gd name="connsiteX42" fmla="*/ 1416909 w 4193060"/>
                  <a:gd name="connsiteY42" fmla="*/ 1968844 h 4934465"/>
                  <a:gd name="connsiteX43" fmla="*/ 1960606 w 4193060"/>
                  <a:gd name="connsiteY43" fmla="*/ 1993557 h 4934465"/>
                  <a:gd name="connsiteX44" fmla="*/ 2125363 w 4193060"/>
                  <a:gd name="connsiteY44" fmla="*/ 1861752 h 4934465"/>
                  <a:gd name="connsiteX45" fmla="*/ 2323071 w 4193060"/>
                  <a:gd name="connsiteY45" fmla="*/ 1837038 h 4934465"/>
                  <a:gd name="connsiteX46" fmla="*/ 2636109 w 4193060"/>
                  <a:gd name="connsiteY46" fmla="*/ 1960605 h 4934465"/>
                  <a:gd name="connsiteX47" fmla="*/ 3179806 w 4193060"/>
                  <a:gd name="connsiteY47" fmla="*/ 1861752 h 4934465"/>
                  <a:gd name="connsiteX48" fmla="*/ 3459892 w 4193060"/>
                  <a:gd name="connsiteY48" fmla="*/ 1787611 h 4934465"/>
                  <a:gd name="connsiteX49" fmla="*/ 3937687 w 4193060"/>
                  <a:gd name="connsiteY49" fmla="*/ 1696995 h 4934465"/>
                  <a:gd name="connsiteX50" fmla="*/ 4118919 w 4193060"/>
                  <a:gd name="connsiteY50" fmla="*/ 1631092 h 4934465"/>
                  <a:gd name="connsiteX51" fmla="*/ 4127157 w 4193060"/>
                  <a:gd name="connsiteY51" fmla="*/ 1540476 h 4934465"/>
                  <a:gd name="connsiteX52" fmla="*/ 4053017 w 4193060"/>
                  <a:gd name="connsiteY52" fmla="*/ 1112108 h 4934465"/>
                  <a:gd name="connsiteX53" fmla="*/ 3599936 w 4193060"/>
                  <a:gd name="connsiteY53" fmla="*/ 906162 h 4934465"/>
                  <a:gd name="connsiteX54" fmla="*/ 3319849 w 4193060"/>
                  <a:gd name="connsiteY54" fmla="*/ 774357 h 4934465"/>
                  <a:gd name="connsiteX55" fmla="*/ 3146855 w 4193060"/>
                  <a:gd name="connsiteY55" fmla="*/ 436606 h 4934465"/>
                  <a:gd name="connsiteX56" fmla="*/ 2973860 w 4193060"/>
                  <a:gd name="connsiteY56" fmla="*/ 98854 h 4934465"/>
                  <a:gd name="connsiteX57" fmla="*/ 2627871 w 4193060"/>
                  <a:gd name="connsiteY57" fmla="*/ 0 h 4934465"/>
                  <a:gd name="connsiteX0" fmla="*/ 2627871 w 4193060"/>
                  <a:gd name="connsiteY0" fmla="*/ 0 h 4934465"/>
                  <a:gd name="connsiteX1" fmla="*/ 1845276 w 4193060"/>
                  <a:gd name="connsiteY1" fmla="*/ 494270 h 4934465"/>
                  <a:gd name="connsiteX2" fmla="*/ 1622855 w 4193060"/>
                  <a:gd name="connsiteY2" fmla="*/ 799070 h 4934465"/>
                  <a:gd name="connsiteX3" fmla="*/ 1968844 w 4193060"/>
                  <a:gd name="connsiteY3" fmla="*/ 1005016 h 4934465"/>
                  <a:gd name="connsiteX4" fmla="*/ 2520779 w 4193060"/>
                  <a:gd name="connsiteY4" fmla="*/ 1169773 h 4934465"/>
                  <a:gd name="connsiteX5" fmla="*/ 2487828 w 4193060"/>
                  <a:gd name="connsiteY5" fmla="*/ 1400433 h 4934465"/>
                  <a:gd name="connsiteX6" fmla="*/ 1911179 w 4193060"/>
                  <a:gd name="connsiteY6" fmla="*/ 1482811 h 4934465"/>
                  <a:gd name="connsiteX7" fmla="*/ 1449860 w 4193060"/>
                  <a:gd name="connsiteY7" fmla="*/ 1664043 h 4934465"/>
                  <a:gd name="connsiteX8" fmla="*/ 1095633 w 4193060"/>
                  <a:gd name="connsiteY8" fmla="*/ 1705233 h 4934465"/>
                  <a:gd name="connsiteX9" fmla="*/ 873211 w 4193060"/>
                  <a:gd name="connsiteY9" fmla="*/ 1614616 h 4934465"/>
                  <a:gd name="connsiteX10" fmla="*/ 683741 w 4193060"/>
                  <a:gd name="connsiteY10" fmla="*/ 1408670 h 4934465"/>
                  <a:gd name="connsiteX11" fmla="*/ 345990 w 4193060"/>
                  <a:gd name="connsiteY11" fmla="*/ 1408670 h 4934465"/>
                  <a:gd name="connsiteX12" fmla="*/ 362465 w 4193060"/>
                  <a:gd name="connsiteY12" fmla="*/ 1696995 h 4934465"/>
                  <a:gd name="connsiteX13" fmla="*/ 477795 w 4193060"/>
                  <a:gd name="connsiteY13" fmla="*/ 2034746 h 4934465"/>
                  <a:gd name="connsiteX14" fmla="*/ 238898 w 4193060"/>
                  <a:gd name="connsiteY14" fmla="*/ 2265406 h 4934465"/>
                  <a:gd name="connsiteX15" fmla="*/ 0 w 4193060"/>
                  <a:gd name="connsiteY15" fmla="*/ 2388973 h 4934465"/>
                  <a:gd name="connsiteX16" fmla="*/ 98855 w 4193060"/>
                  <a:gd name="connsiteY16" fmla="*/ 2611395 h 4934465"/>
                  <a:gd name="connsiteX17" fmla="*/ 535460 w 4193060"/>
                  <a:gd name="connsiteY17" fmla="*/ 2825579 h 4934465"/>
                  <a:gd name="connsiteX18" fmla="*/ 1186249 w 4193060"/>
                  <a:gd name="connsiteY18" fmla="*/ 2982098 h 4934465"/>
                  <a:gd name="connsiteX19" fmla="*/ 1672282 w 4193060"/>
                  <a:gd name="connsiteY19" fmla="*/ 3188043 h 4934465"/>
                  <a:gd name="connsiteX20" fmla="*/ 1968844 w 4193060"/>
                  <a:gd name="connsiteY20" fmla="*/ 3361038 h 4934465"/>
                  <a:gd name="connsiteX21" fmla="*/ 1812325 w 4193060"/>
                  <a:gd name="connsiteY21" fmla="*/ 3690552 h 4934465"/>
                  <a:gd name="connsiteX22" fmla="*/ 2010033 w 4193060"/>
                  <a:gd name="connsiteY22" fmla="*/ 3954162 h 4934465"/>
                  <a:gd name="connsiteX23" fmla="*/ 2504303 w 4193060"/>
                  <a:gd name="connsiteY23" fmla="*/ 3987114 h 4934465"/>
                  <a:gd name="connsiteX24" fmla="*/ 3262184 w 4193060"/>
                  <a:gd name="connsiteY24" fmla="*/ 4209535 h 4934465"/>
                  <a:gd name="connsiteX25" fmla="*/ 3789406 w 4193060"/>
                  <a:gd name="connsiteY25" fmla="*/ 4934465 h 4934465"/>
                  <a:gd name="connsiteX26" fmla="*/ 4193060 w 4193060"/>
                  <a:gd name="connsiteY26" fmla="*/ 4802660 h 4934465"/>
                  <a:gd name="connsiteX27" fmla="*/ 4160109 w 4193060"/>
                  <a:gd name="connsiteY27" fmla="*/ 4201298 h 4934465"/>
                  <a:gd name="connsiteX28" fmla="*/ 3871784 w 4193060"/>
                  <a:gd name="connsiteY28" fmla="*/ 4069492 h 4934465"/>
                  <a:gd name="connsiteX29" fmla="*/ 3698790 w 4193060"/>
                  <a:gd name="connsiteY29" fmla="*/ 3937687 h 4934465"/>
                  <a:gd name="connsiteX30" fmla="*/ 3402228 w 4193060"/>
                  <a:gd name="connsiteY30" fmla="*/ 3756454 h 4934465"/>
                  <a:gd name="connsiteX31" fmla="*/ 3015049 w 4193060"/>
                  <a:gd name="connsiteY31" fmla="*/ 3583460 h 4934465"/>
                  <a:gd name="connsiteX32" fmla="*/ 2677298 w 4193060"/>
                  <a:gd name="connsiteY32" fmla="*/ 3369276 h 4934465"/>
                  <a:gd name="connsiteX33" fmla="*/ 2232455 w 4193060"/>
                  <a:gd name="connsiteY33" fmla="*/ 3130379 h 4934465"/>
                  <a:gd name="connsiteX34" fmla="*/ 2001795 w 4193060"/>
                  <a:gd name="connsiteY34" fmla="*/ 2990335 h 4934465"/>
                  <a:gd name="connsiteX35" fmla="*/ 1622854 w 4193060"/>
                  <a:gd name="connsiteY35" fmla="*/ 2833816 h 4934465"/>
                  <a:gd name="connsiteX36" fmla="*/ 1433384 w 4193060"/>
                  <a:gd name="connsiteY36" fmla="*/ 2767914 h 4934465"/>
                  <a:gd name="connsiteX37" fmla="*/ 1169773 w 4193060"/>
                  <a:gd name="connsiteY37" fmla="*/ 2734962 h 4934465"/>
                  <a:gd name="connsiteX38" fmla="*/ 856736 w 4193060"/>
                  <a:gd name="connsiteY38" fmla="*/ 2685535 h 4934465"/>
                  <a:gd name="connsiteX39" fmla="*/ 700217 w 4193060"/>
                  <a:gd name="connsiteY39" fmla="*/ 2537254 h 4934465"/>
                  <a:gd name="connsiteX40" fmla="*/ 799071 w 4193060"/>
                  <a:gd name="connsiteY40" fmla="*/ 2257168 h 4934465"/>
                  <a:gd name="connsiteX41" fmla="*/ 1013255 w 4193060"/>
                  <a:gd name="connsiteY41" fmla="*/ 2092411 h 4934465"/>
                  <a:gd name="connsiteX42" fmla="*/ 1416909 w 4193060"/>
                  <a:gd name="connsiteY42" fmla="*/ 1968844 h 4934465"/>
                  <a:gd name="connsiteX43" fmla="*/ 1960606 w 4193060"/>
                  <a:gd name="connsiteY43" fmla="*/ 1993557 h 4934465"/>
                  <a:gd name="connsiteX44" fmla="*/ 2125363 w 4193060"/>
                  <a:gd name="connsiteY44" fmla="*/ 1861752 h 4934465"/>
                  <a:gd name="connsiteX45" fmla="*/ 2323071 w 4193060"/>
                  <a:gd name="connsiteY45" fmla="*/ 1837038 h 4934465"/>
                  <a:gd name="connsiteX46" fmla="*/ 2636109 w 4193060"/>
                  <a:gd name="connsiteY46" fmla="*/ 1960605 h 4934465"/>
                  <a:gd name="connsiteX47" fmla="*/ 3179806 w 4193060"/>
                  <a:gd name="connsiteY47" fmla="*/ 1861752 h 4934465"/>
                  <a:gd name="connsiteX48" fmla="*/ 3459892 w 4193060"/>
                  <a:gd name="connsiteY48" fmla="*/ 1787611 h 4934465"/>
                  <a:gd name="connsiteX49" fmla="*/ 3937687 w 4193060"/>
                  <a:gd name="connsiteY49" fmla="*/ 1696995 h 4934465"/>
                  <a:gd name="connsiteX50" fmla="*/ 4118919 w 4193060"/>
                  <a:gd name="connsiteY50" fmla="*/ 1631092 h 4934465"/>
                  <a:gd name="connsiteX51" fmla="*/ 4127157 w 4193060"/>
                  <a:gd name="connsiteY51" fmla="*/ 1540476 h 4934465"/>
                  <a:gd name="connsiteX52" fmla="*/ 4053017 w 4193060"/>
                  <a:gd name="connsiteY52" fmla="*/ 1112108 h 4934465"/>
                  <a:gd name="connsiteX53" fmla="*/ 3599936 w 4193060"/>
                  <a:gd name="connsiteY53" fmla="*/ 906162 h 4934465"/>
                  <a:gd name="connsiteX54" fmla="*/ 3319849 w 4193060"/>
                  <a:gd name="connsiteY54" fmla="*/ 774357 h 4934465"/>
                  <a:gd name="connsiteX55" fmla="*/ 3146855 w 4193060"/>
                  <a:gd name="connsiteY55" fmla="*/ 436606 h 4934465"/>
                  <a:gd name="connsiteX56" fmla="*/ 2973860 w 4193060"/>
                  <a:gd name="connsiteY56" fmla="*/ 98854 h 4934465"/>
                  <a:gd name="connsiteX57" fmla="*/ 2627871 w 4193060"/>
                  <a:gd name="connsiteY57" fmla="*/ 0 h 49344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4193060" h="4934465">
                    <a:moveTo>
                      <a:pt x="2627871" y="0"/>
                    </a:moveTo>
                    <a:lnTo>
                      <a:pt x="1845276" y="494270"/>
                    </a:lnTo>
                    <a:lnTo>
                      <a:pt x="1622855" y="799070"/>
                    </a:lnTo>
                    <a:lnTo>
                      <a:pt x="1968844" y="1005016"/>
                    </a:lnTo>
                    <a:lnTo>
                      <a:pt x="2520779" y="1169773"/>
                    </a:lnTo>
                    <a:lnTo>
                      <a:pt x="2487828" y="1400433"/>
                    </a:lnTo>
                    <a:lnTo>
                      <a:pt x="1911179" y="1482811"/>
                    </a:lnTo>
                    <a:lnTo>
                      <a:pt x="1449860" y="1664043"/>
                    </a:lnTo>
                    <a:lnTo>
                      <a:pt x="1095633" y="1705233"/>
                    </a:lnTo>
                    <a:lnTo>
                      <a:pt x="873211" y="1614616"/>
                    </a:lnTo>
                    <a:lnTo>
                      <a:pt x="683741" y="1408670"/>
                    </a:lnTo>
                    <a:lnTo>
                      <a:pt x="345990" y="1408670"/>
                    </a:lnTo>
                    <a:lnTo>
                      <a:pt x="362465" y="1696995"/>
                    </a:lnTo>
                    <a:lnTo>
                      <a:pt x="477795" y="2034746"/>
                    </a:lnTo>
                    <a:lnTo>
                      <a:pt x="238898" y="2265406"/>
                    </a:lnTo>
                    <a:lnTo>
                      <a:pt x="0" y="2388973"/>
                    </a:lnTo>
                    <a:lnTo>
                      <a:pt x="98855" y="2611395"/>
                    </a:lnTo>
                    <a:lnTo>
                      <a:pt x="535460" y="2825579"/>
                    </a:lnTo>
                    <a:lnTo>
                      <a:pt x="1186249" y="2982098"/>
                    </a:lnTo>
                    <a:lnTo>
                      <a:pt x="1672282" y="3188043"/>
                    </a:lnTo>
                    <a:lnTo>
                      <a:pt x="1968844" y="3361038"/>
                    </a:lnTo>
                    <a:lnTo>
                      <a:pt x="1812325" y="3690552"/>
                    </a:lnTo>
                    <a:lnTo>
                      <a:pt x="2010033" y="3954162"/>
                    </a:lnTo>
                    <a:lnTo>
                      <a:pt x="2504303" y="3987114"/>
                    </a:lnTo>
                    <a:lnTo>
                      <a:pt x="3262184" y="4209535"/>
                    </a:lnTo>
                    <a:lnTo>
                      <a:pt x="3789406" y="4934465"/>
                    </a:lnTo>
                    <a:lnTo>
                      <a:pt x="4193060" y="4802660"/>
                    </a:lnTo>
                    <a:lnTo>
                      <a:pt x="4160109" y="4201298"/>
                    </a:lnTo>
                    <a:cubicBezTo>
                      <a:pt x="4069493" y="4140887"/>
                      <a:pt x="3962400" y="4129903"/>
                      <a:pt x="3871784" y="4069492"/>
                    </a:cubicBezTo>
                    <a:lnTo>
                      <a:pt x="3698790" y="3937687"/>
                    </a:lnTo>
                    <a:cubicBezTo>
                      <a:pt x="3597190" y="3891006"/>
                      <a:pt x="3503828" y="3803135"/>
                      <a:pt x="3402228" y="3756454"/>
                    </a:cubicBezTo>
                    <a:lnTo>
                      <a:pt x="3015049" y="3583460"/>
                    </a:lnTo>
                    <a:lnTo>
                      <a:pt x="2677298" y="3369276"/>
                    </a:lnTo>
                    <a:lnTo>
                      <a:pt x="2232455" y="3130379"/>
                    </a:lnTo>
                    <a:cubicBezTo>
                      <a:pt x="2139093" y="3083698"/>
                      <a:pt x="2095157" y="3037016"/>
                      <a:pt x="2001795" y="2990335"/>
                    </a:cubicBezTo>
                    <a:lnTo>
                      <a:pt x="1622854" y="2833816"/>
                    </a:lnTo>
                    <a:cubicBezTo>
                      <a:pt x="1534984" y="2814595"/>
                      <a:pt x="1521254" y="2787135"/>
                      <a:pt x="1433384" y="2767914"/>
                    </a:cubicBezTo>
                    <a:lnTo>
                      <a:pt x="1169773" y="2734962"/>
                    </a:lnTo>
                    <a:lnTo>
                      <a:pt x="856736" y="2685535"/>
                    </a:lnTo>
                    <a:lnTo>
                      <a:pt x="700217" y="2537254"/>
                    </a:lnTo>
                    <a:lnTo>
                      <a:pt x="799071" y="2257168"/>
                    </a:lnTo>
                    <a:cubicBezTo>
                      <a:pt x="914401" y="2207741"/>
                      <a:pt x="897925" y="2141838"/>
                      <a:pt x="1013255" y="2092411"/>
                    </a:cubicBezTo>
                    <a:lnTo>
                      <a:pt x="1416909" y="1968844"/>
                    </a:lnTo>
                    <a:lnTo>
                      <a:pt x="1960606" y="1993557"/>
                    </a:lnTo>
                    <a:cubicBezTo>
                      <a:pt x="2078682" y="1968843"/>
                      <a:pt x="2077309" y="1902941"/>
                      <a:pt x="2125363" y="1861752"/>
                    </a:cubicBezTo>
                    <a:cubicBezTo>
                      <a:pt x="2173417" y="1820563"/>
                      <a:pt x="2237947" y="1820563"/>
                      <a:pt x="2323071" y="1837038"/>
                    </a:cubicBezTo>
                    <a:cubicBezTo>
                      <a:pt x="2408195" y="1853513"/>
                      <a:pt x="2500185" y="1956486"/>
                      <a:pt x="2636109" y="1960605"/>
                    </a:cubicBezTo>
                    <a:cubicBezTo>
                      <a:pt x="2803612" y="1927654"/>
                      <a:pt x="3012303" y="1894703"/>
                      <a:pt x="3179806" y="1861752"/>
                    </a:cubicBezTo>
                    <a:lnTo>
                      <a:pt x="3459892" y="1787611"/>
                    </a:lnTo>
                    <a:cubicBezTo>
                      <a:pt x="3605427" y="1757406"/>
                      <a:pt x="3792152" y="1727200"/>
                      <a:pt x="3937687" y="1696995"/>
                    </a:cubicBezTo>
                    <a:lnTo>
                      <a:pt x="4118919" y="1631092"/>
                    </a:lnTo>
                    <a:lnTo>
                      <a:pt x="4127157" y="1540476"/>
                    </a:lnTo>
                    <a:lnTo>
                      <a:pt x="4053017" y="1112108"/>
                    </a:lnTo>
                    <a:lnTo>
                      <a:pt x="3599936" y="906162"/>
                    </a:lnTo>
                    <a:lnTo>
                      <a:pt x="3319849" y="774357"/>
                    </a:lnTo>
                    <a:lnTo>
                      <a:pt x="3146855" y="436606"/>
                    </a:lnTo>
                    <a:lnTo>
                      <a:pt x="2973860" y="98854"/>
                    </a:lnTo>
                    <a:lnTo>
                      <a:pt x="2627871" y="0"/>
                    </a:lnTo>
                    <a:close/>
                  </a:path>
                </a:pathLst>
              </a:custGeom>
              <a:solidFill>
                <a:srgbClr val="FF9900">
                  <a:alpha val="40000"/>
                </a:srgb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94" name="Freeform 93"/>
              <p:cNvSpPr/>
              <p:nvPr/>
            </p:nvSpPr>
            <p:spPr>
              <a:xfrm>
                <a:off x="345989" y="2454876"/>
                <a:ext cx="2718487" cy="980302"/>
              </a:xfrm>
              <a:custGeom>
                <a:avLst/>
                <a:gdLst>
                  <a:gd name="connsiteX0" fmla="*/ 2718487 w 2718487"/>
                  <a:gd name="connsiteY0" fmla="*/ 148281 h 980302"/>
                  <a:gd name="connsiteX1" fmla="*/ 2718487 w 2718487"/>
                  <a:gd name="connsiteY1" fmla="*/ 148281 h 980302"/>
                  <a:gd name="connsiteX2" fmla="*/ 2430162 w 2718487"/>
                  <a:gd name="connsiteY2" fmla="*/ 378940 h 980302"/>
                  <a:gd name="connsiteX3" fmla="*/ 2537254 w 2718487"/>
                  <a:gd name="connsiteY3" fmla="*/ 691978 h 980302"/>
                  <a:gd name="connsiteX4" fmla="*/ 2306595 w 2718487"/>
                  <a:gd name="connsiteY4" fmla="*/ 724929 h 980302"/>
                  <a:gd name="connsiteX5" fmla="*/ 2166552 w 2718487"/>
                  <a:gd name="connsiteY5" fmla="*/ 650789 h 980302"/>
                  <a:gd name="connsiteX6" fmla="*/ 1985319 w 2718487"/>
                  <a:gd name="connsiteY6" fmla="*/ 494270 h 980302"/>
                  <a:gd name="connsiteX7" fmla="*/ 1886465 w 2718487"/>
                  <a:gd name="connsiteY7" fmla="*/ 568410 h 980302"/>
                  <a:gd name="connsiteX8" fmla="*/ 1746422 w 2718487"/>
                  <a:gd name="connsiteY8" fmla="*/ 881448 h 980302"/>
                  <a:gd name="connsiteX9" fmla="*/ 1573427 w 2718487"/>
                  <a:gd name="connsiteY9" fmla="*/ 963827 h 980302"/>
                  <a:gd name="connsiteX10" fmla="*/ 1449860 w 2718487"/>
                  <a:gd name="connsiteY10" fmla="*/ 889686 h 980302"/>
                  <a:gd name="connsiteX11" fmla="*/ 1293341 w 2718487"/>
                  <a:gd name="connsiteY11" fmla="*/ 906162 h 980302"/>
                  <a:gd name="connsiteX12" fmla="*/ 1153297 w 2718487"/>
                  <a:gd name="connsiteY12" fmla="*/ 980302 h 980302"/>
                  <a:gd name="connsiteX13" fmla="*/ 1079157 w 2718487"/>
                  <a:gd name="connsiteY13" fmla="*/ 708454 h 980302"/>
                  <a:gd name="connsiteX14" fmla="*/ 856735 w 2718487"/>
                  <a:gd name="connsiteY14" fmla="*/ 642551 h 980302"/>
                  <a:gd name="connsiteX15" fmla="*/ 617838 w 2718487"/>
                  <a:gd name="connsiteY15" fmla="*/ 642551 h 980302"/>
                  <a:gd name="connsiteX16" fmla="*/ 255373 w 2718487"/>
                  <a:gd name="connsiteY16" fmla="*/ 593124 h 980302"/>
                  <a:gd name="connsiteX17" fmla="*/ 0 w 2718487"/>
                  <a:gd name="connsiteY17" fmla="*/ 527221 h 980302"/>
                  <a:gd name="connsiteX18" fmla="*/ 123568 w 2718487"/>
                  <a:gd name="connsiteY18" fmla="*/ 378940 h 980302"/>
                  <a:gd name="connsiteX19" fmla="*/ 576649 w 2718487"/>
                  <a:gd name="connsiteY19" fmla="*/ 378940 h 980302"/>
                  <a:gd name="connsiteX20" fmla="*/ 667265 w 2718487"/>
                  <a:gd name="connsiteY20" fmla="*/ 387178 h 980302"/>
                  <a:gd name="connsiteX21" fmla="*/ 691979 w 2718487"/>
                  <a:gd name="connsiteY21" fmla="*/ 395416 h 980302"/>
                  <a:gd name="connsiteX22" fmla="*/ 1103870 w 2718487"/>
                  <a:gd name="connsiteY22" fmla="*/ 354227 h 980302"/>
                  <a:gd name="connsiteX23" fmla="*/ 1227438 w 2718487"/>
                  <a:gd name="connsiteY23" fmla="*/ 255373 h 980302"/>
                  <a:gd name="connsiteX24" fmla="*/ 1210962 w 2718487"/>
                  <a:gd name="connsiteY24" fmla="*/ 98854 h 980302"/>
                  <a:gd name="connsiteX25" fmla="*/ 1392195 w 2718487"/>
                  <a:gd name="connsiteY25" fmla="*/ 115329 h 980302"/>
                  <a:gd name="connsiteX26" fmla="*/ 1589903 w 2718487"/>
                  <a:gd name="connsiteY26" fmla="*/ 214183 h 980302"/>
                  <a:gd name="connsiteX27" fmla="*/ 1894703 w 2718487"/>
                  <a:gd name="connsiteY27" fmla="*/ 90616 h 980302"/>
                  <a:gd name="connsiteX28" fmla="*/ 2026508 w 2718487"/>
                  <a:gd name="connsiteY28" fmla="*/ 148281 h 980302"/>
                  <a:gd name="connsiteX29" fmla="*/ 2141838 w 2718487"/>
                  <a:gd name="connsiteY29" fmla="*/ 205946 h 980302"/>
                  <a:gd name="connsiteX30" fmla="*/ 2298357 w 2718487"/>
                  <a:gd name="connsiteY30" fmla="*/ 74140 h 980302"/>
                  <a:gd name="connsiteX31" fmla="*/ 2430162 w 2718487"/>
                  <a:gd name="connsiteY31" fmla="*/ 0 h 980302"/>
                  <a:gd name="connsiteX32" fmla="*/ 2611395 w 2718487"/>
                  <a:gd name="connsiteY32" fmla="*/ 24713 h 980302"/>
                  <a:gd name="connsiteX33" fmla="*/ 2685535 w 2718487"/>
                  <a:gd name="connsiteY33" fmla="*/ 74140 h 980302"/>
                  <a:gd name="connsiteX34" fmla="*/ 2718487 w 2718487"/>
                  <a:gd name="connsiteY34" fmla="*/ 148281 h 9803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2718487" h="980302">
                    <a:moveTo>
                      <a:pt x="2718487" y="148281"/>
                    </a:moveTo>
                    <a:lnTo>
                      <a:pt x="2718487" y="148281"/>
                    </a:lnTo>
                    <a:lnTo>
                      <a:pt x="2430162" y="378940"/>
                    </a:lnTo>
                    <a:lnTo>
                      <a:pt x="2537254" y="691978"/>
                    </a:lnTo>
                    <a:lnTo>
                      <a:pt x="2306595" y="724929"/>
                    </a:lnTo>
                    <a:lnTo>
                      <a:pt x="2166552" y="650789"/>
                    </a:lnTo>
                    <a:lnTo>
                      <a:pt x="1985319" y="494270"/>
                    </a:lnTo>
                    <a:lnTo>
                      <a:pt x="1886465" y="568410"/>
                    </a:lnTo>
                    <a:lnTo>
                      <a:pt x="1746422" y="881448"/>
                    </a:lnTo>
                    <a:lnTo>
                      <a:pt x="1573427" y="963827"/>
                    </a:lnTo>
                    <a:lnTo>
                      <a:pt x="1449860" y="889686"/>
                    </a:lnTo>
                    <a:lnTo>
                      <a:pt x="1293341" y="906162"/>
                    </a:lnTo>
                    <a:lnTo>
                      <a:pt x="1153297" y="980302"/>
                    </a:lnTo>
                    <a:lnTo>
                      <a:pt x="1079157" y="708454"/>
                    </a:lnTo>
                    <a:lnTo>
                      <a:pt x="856735" y="642551"/>
                    </a:lnTo>
                    <a:lnTo>
                      <a:pt x="617838" y="642551"/>
                    </a:lnTo>
                    <a:lnTo>
                      <a:pt x="255373" y="593124"/>
                    </a:lnTo>
                    <a:lnTo>
                      <a:pt x="0" y="527221"/>
                    </a:lnTo>
                    <a:lnTo>
                      <a:pt x="123568" y="378940"/>
                    </a:lnTo>
                    <a:lnTo>
                      <a:pt x="576649" y="378940"/>
                    </a:lnTo>
                    <a:cubicBezTo>
                      <a:pt x="606854" y="381686"/>
                      <a:pt x="637240" y="382889"/>
                      <a:pt x="667265" y="387178"/>
                    </a:cubicBezTo>
                    <a:cubicBezTo>
                      <a:pt x="675861" y="388406"/>
                      <a:pt x="691979" y="395416"/>
                      <a:pt x="691979" y="395416"/>
                    </a:cubicBezTo>
                    <a:lnTo>
                      <a:pt x="1103870" y="354227"/>
                    </a:lnTo>
                    <a:lnTo>
                      <a:pt x="1227438" y="255373"/>
                    </a:lnTo>
                    <a:lnTo>
                      <a:pt x="1210962" y="98854"/>
                    </a:lnTo>
                    <a:lnTo>
                      <a:pt x="1392195" y="115329"/>
                    </a:lnTo>
                    <a:lnTo>
                      <a:pt x="1589903" y="214183"/>
                    </a:lnTo>
                    <a:lnTo>
                      <a:pt x="1894703" y="90616"/>
                    </a:lnTo>
                    <a:lnTo>
                      <a:pt x="2026508" y="148281"/>
                    </a:lnTo>
                    <a:lnTo>
                      <a:pt x="2141838" y="205946"/>
                    </a:lnTo>
                    <a:lnTo>
                      <a:pt x="2298357" y="74140"/>
                    </a:lnTo>
                    <a:lnTo>
                      <a:pt x="2430162" y="0"/>
                    </a:lnTo>
                    <a:lnTo>
                      <a:pt x="2611395" y="24713"/>
                    </a:lnTo>
                    <a:lnTo>
                      <a:pt x="2685535" y="74140"/>
                    </a:lnTo>
                    <a:lnTo>
                      <a:pt x="2718487" y="148281"/>
                    </a:lnTo>
                    <a:close/>
                  </a:path>
                </a:pathLst>
              </a:custGeom>
              <a:solidFill>
                <a:srgbClr val="FF9900">
                  <a:alpha val="40000"/>
                </a:srgb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95" name="Freeform 94"/>
              <p:cNvSpPr/>
              <p:nvPr/>
            </p:nvSpPr>
            <p:spPr>
              <a:xfrm>
                <a:off x="1235676" y="3649362"/>
                <a:ext cx="1342767" cy="675503"/>
              </a:xfrm>
              <a:custGeom>
                <a:avLst/>
                <a:gdLst>
                  <a:gd name="connsiteX0" fmla="*/ 1342767 w 1342767"/>
                  <a:gd name="connsiteY0" fmla="*/ 148281 h 675503"/>
                  <a:gd name="connsiteX1" fmla="*/ 1095632 w 1342767"/>
                  <a:gd name="connsiteY1" fmla="*/ 32952 h 675503"/>
                  <a:gd name="connsiteX2" fmla="*/ 947351 w 1342767"/>
                  <a:gd name="connsiteY2" fmla="*/ 98854 h 675503"/>
                  <a:gd name="connsiteX3" fmla="*/ 807308 w 1342767"/>
                  <a:gd name="connsiteY3" fmla="*/ 98854 h 675503"/>
                  <a:gd name="connsiteX4" fmla="*/ 675502 w 1342767"/>
                  <a:gd name="connsiteY4" fmla="*/ 16476 h 675503"/>
                  <a:gd name="connsiteX5" fmla="*/ 461319 w 1342767"/>
                  <a:gd name="connsiteY5" fmla="*/ 0 h 675503"/>
                  <a:gd name="connsiteX6" fmla="*/ 222421 w 1342767"/>
                  <a:gd name="connsiteY6" fmla="*/ 90616 h 675503"/>
                  <a:gd name="connsiteX7" fmla="*/ 148281 w 1342767"/>
                  <a:gd name="connsiteY7" fmla="*/ 181233 h 675503"/>
                  <a:gd name="connsiteX8" fmla="*/ 41189 w 1342767"/>
                  <a:gd name="connsiteY8" fmla="*/ 214184 h 675503"/>
                  <a:gd name="connsiteX9" fmla="*/ 0 w 1342767"/>
                  <a:gd name="connsiteY9" fmla="*/ 313038 h 675503"/>
                  <a:gd name="connsiteX10" fmla="*/ 123567 w 1342767"/>
                  <a:gd name="connsiteY10" fmla="*/ 428368 h 675503"/>
                  <a:gd name="connsiteX11" fmla="*/ 370702 w 1342767"/>
                  <a:gd name="connsiteY11" fmla="*/ 378941 h 675503"/>
                  <a:gd name="connsiteX12" fmla="*/ 469556 w 1342767"/>
                  <a:gd name="connsiteY12" fmla="*/ 469557 h 675503"/>
                  <a:gd name="connsiteX13" fmla="*/ 659027 w 1342767"/>
                  <a:gd name="connsiteY13" fmla="*/ 395416 h 675503"/>
                  <a:gd name="connsiteX14" fmla="*/ 799070 w 1342767"/>
                  <a:gd name="connsiteY14" fmla="*/ 436606 h 675503"/>
                  <a:gd name="connsiteX15" fmla="*/ 963827 w 1342767"/>
                  <a:gd name="connsiteY15" fmla="*/ 510746 h 675503"/>
                  <a:gd name="connsiteX16" fmla="*/ 1161535 w 1342767"/>
                  <a:gd name="connsiteY16" fmla="*/ 675503 h 675503"/>
                  <a:gd name="connsiteX17" fmla="*/ 1202724 w 1342767"/>
                  <a:gd name="connsiteY17" fmla="*/ 502508 h 675503"/>
                  <a:gd name="connsiteX18" fmla="*/ 1046205 w 1342767"/>
                  <a:gd name="connsiteY18" fmla="*/ 378941 h 675503"/>
                  <a:gd name="connsiteX19" fmla="*/ 1136821 w 1342767"/>
                  <a:gd name="connsiteY19" fmla="*/ 296562 h 675503"/>
                  <a:gd name="connsiteX20" fmla="*/ 1260389 w 1342767"/>
                  <a:gd name="connsiteY20" fmla="*/ 288324 h 675503"/>
                  <a:gd name="connsiteX21" fmla="*/ 1342767 w 1342767"/>
                  <a:gd name="connsiteY21" fmla="*/ 148281 h 675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342767" h="675503">
                    <a:moveTo>
                      <a:pt x="1342767" y="148281"/>
                    </a:moveTo>
                    <a:lnTo>
                      <a:pt x="1095632" y="32952"/>
                    </a:lnTo>
                    <a:lnTo>
                      <a:pt x="947351" y="98854"/>
                    </a:lnTo>
                    <a:lnTo>
                      <a:pt x="807308" y="98854"/>
                    </a:lnTo>
                    <a:lnTo>
                      <a:pt x="675502" y="16476"/>
                    </a:lnTo>
                    <a:lnTo>
                      <a:pt x="461319" y="0"/>
                    </a:lnTo>
                    <a:lnTo>
                      <a:pt x="222421" y="90616"/>
                    </a:lnTo>
                    <a:lnTo>
                      <a:pt x="148281" y="181233"/>
                    </a:lnTo>
                    <a:lnTo>
                      <a:pt x="41189" y="214184"/>
                    </a:lnTo>
                    <a:lnTo>
                      <a:pt x="0" y="313038"/>
                    </a:lnTo>
                    <a:lnTo>
                      <a:pt x="123567" y="428368"/>
                    </a:lnTo>
                    <a:lnTo>
                      <a:pt x="370702" y="378941"/>
                    </a:lnTo>
                    <a:lnTo>
                      <a:pt x="469556" y="469557"/>
                    </a:lnTo>
                    <a:lnTo>
                      <a:pt x="659027" y="395416"/>
                    </a:lnTo>
                    <a:lnTo>
                      <a:pt x="799070" y="436606"/>
                    </a:lnTo>
                    <a:lnTo>
                      <a:pt x="963827" y="510746"/>
                    </a:lnTo>
                    <a:lnTo>
                      <a:pt x="1161535" y="675503"/>
                    </a:lnTo>
                    <a:lnTo>
                      <a:pt x="1202724" y="502508"/>
                    </a:lnTo>
                    <a:lnTo>
                      <a:pt x="1046205" y="378941"/>
                    </a:lnTo>
                    <a:lnTo>
                      <a:pt x="1136821" y="296562"/>
                    </a:lnTo>
                    <a:lnTo>
                      <a:pt x="1260389" y="288324"/>
                    </a:lnTo>
                    <a:lnTo>
                      <a:pt x="1342767" y="148281"/>
                    </a:lnTo>
                    <a:close/>
                  </a:path>
                </a:pathLst>
              </a:custGeom>
              <a:solidFill>
                <a:srgbClr val="FF9900">
                  <a:alpha val="40000"/>
                </a:srgb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96" name="Freeform 95"/>
              <p:cNvSpPr/>
              <p:nvPr/>
            </p:nvSpPr>
            <p:spPr>
              <a:xfrm>
                <a:off x="3739978" y="2998573"/>
                <a:ext cx="5173363" cy="2669059"/>
              </a:xfrm>
              <a:custGeom>
                <a:avLst/>
                <a:gdLst>
                  <a:gd name="connsiteX0" fmla="*/ 5173363 w 5173363"/>
                  <a:gd name="connsiteY0" fmla="*/ 2479589 h 2669059"/>
                  <a:gd name="connsiteX1" fmla="*/ 4950941 w 5173363"/>
                  <a:gd name="connsiteY1" fmla="*/ 2042984 h 2669059"/>
                  <a:gd name="connsiteX2" fmla="*/ 4415481 w 5173363"/>
                  <a:gd name="connsiteY2" fmla="*/ 1112108 h 2669059"/>
                  <a:gd name="connsiteX3" fmla="*/ 3978876 w 5173363"/>
                  <a:gd name="connsiteY3" fmla="*/ 568411 h 2669059"/>
                  <a:gd name="connsiteX4" fmla="*/ 3550508 w 5173363"/>
                  <a:gd name="connsiteY4" fmla="*/ 82378 h 2669059"/>
                  <a:gd name="connsiteX5" fmla="*/ 3245708 w 5173363"/>
                  <a:gd name="connsiteY5" fmla="*/ 0 h 2669059"/>
                  <a:gd name="connsiteX6" fmla="*/ 2776152 w 5173363"/>
                  <a:gd name="connsiteY6" fmla="*/ 82378 h 2669059"/>
                  <a:gd name="connsiteX7" fmla="*/ 2421925 w 5173363"/>
                  <a:gd name="connsiteY7" fmla="*/ 197708 h 2669059"/>
                  <a:gd name="connsiteX8" fmla="*/ 2100649 w 5173363"/>
                  <a:gd name="connsiteY8" fmla="*/ 247135 h 2669059"/>
                  <a:gd name="connsiteX9" fmla="*/ 1911179 w 5173363"/>
                  <a:gd name="connsiteY9" fmla="*/ 255373 h 2669059"/>
                  <a:gd name="connsiteX10" fmla="*/ 1705233 w 5173363"/>
                  <a:gd name="connsiteY10" fmla="*/ 156519 h 2669059"/>
                  <a:gd name="connsiteX11" fmla="*/ 1540476 w 5173363"/>
                  <a:gd name="connsiteY11" fmla="*/ 131805 h 2669059"/>
                  <a:gd name="connsiteX12" fmla="*/ 1375719 w 5173363"/>
                  <a:gd name="connsiteY12" fmla="*/ 197708 h 2669059"/>
                  <a:gd name="connsiteX13" fmla="*/ 1219200 w 5173363"/>
                  <a:gd name="connsiteY13" fmla="*/ 296562 h 2669059"/>
                  <a:gd name="connsiteX14" fmla="*/ 914400 w 5173363"/>
                  <a:gd name="connsiteY14" fmla="*/ 271849 h 2669059"/>
                  <a:gd name="connsiteX15" fmla="*/ 642552 w 5173363"/>
                  <a:gd name="connsiteY15" fmla="*/ 296562 h 2669059"/>
                  <a:gd name="connsiteX16" fmla="*/ 280087 w 5173363"/>
                  <a:gd name="connsiteY16" fmla="*/ 387178 h 2669059"/>
                  <a:gd name="connsiteX17" fmla="*/ 98854 w 5173363"/>
                  <a:gd name="connsiteY17" fmla="*/ 576649 h 2669059"/>
                  <a:gd name="connsiteX18" fmla="*/ 65903 w 5173363"/>
                  <a:gd name="connsiteY18" fmla="*/ 642551 h 2669059"/>
                  <a:gd name="connsiteX19" fmla="*/ 0 w 5173363"/>
                  <a:gd name="connsiteY19" fmla="*/ 840259 h 2669059"/>
                  <a:gd name="connsiteX20" fmla="*/ 148281 w 5173363"/>
                  <a:gd name="connsiteY20" fmla="*/ 980303 h 2669059"/>
                  <a:gd name="connsiteX21" fmla="*/ 675503 w 5173363"/>
                  <a:gd name="connsiteY21" fmla="*/ 1070919 h 2669059"/>
                  <a:gd name="connsiteX22" fmla="*/ 1128584 w 5173363"/>
                  <a:gd name="connsiteY22" fmla="*/ 1243913 h 2669059"/>
                  <a:gd name="connsiteX23" fmla="*/ 1524000 w 5173363"/>
                  <a:gd name="connsiteY23" fmla="*/ 1458097 h 2669059"/>
                  <a:gd name="connsiteX24" fmla="*/ 1762898 w 5173363"/>
                  <a:gd name="connsiteY24" fmla="*/ 1573427 h 2669059"/>
                  <a:gd name="connsiteX25" fmla="*/ 2075936 w 5173363"/>
                  <a:gd name="connsiteY25" fmla="*/ 1746422 h 2669059"/>
                  <a:gd name="connsiteX26" fmla="*/ 2298357 w 5173363"/>
                  <a:gd name="connsiteY26" fmla="*/ 1911178 h 2669059"/>
                  <a:gd name="connsiteX27" fmla="*/ 2669060 w 5173363"/>
                  <a:gd name="connsiteY27" fmla="*/ 2042984 h 2669059"/>
                  <a:gd name="connsiteX28" fmla="*/ 3212757 w 5173363"/>
                  <a:gd name="connsiteY28" fmla="*/ 2413686 h 2669059"/>
                  <a:gd name="connsiteX29" fmla="*/ 3871784 w 5173363"/>
                  <a:gd name="connsiteY29" fmla="*/ 2669059 h 2669059"/>
                  <a:gd name="connsiteX30" fmla="*/ 4440195 w 5173363"/>
                  <a:gd name="connsiteY30" fmla="*/ 2660822 h 2669059"/>
                  <a:gd name="connsiteX31" fmla="*/ 5173363 w 5173363"/>
                  <a:gd name="connsiteY31" fmla="*/ 2479589 h 2669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5173363" h="2669059">
                    <a:moveTo>
                      <a:pt x="5173363" y="2479589"/>
                    </a:moveTo>
                    <a:lnTo>
                      <a:pt x="4950941" y="2042984"/>
                    </a:lnTo>
                    <a:lnTo>
                      <a:pt x="4415481" y="1112108"/>
                    </a:lnTo>
                    <a:lnTo>
                      <a:pt x="3978876" y="568411"/>
                    </a:lnTo>
                    <a:lnTo>
                      <a:pt x="3550508" y="82378"/>
                    </a:lnTo>
                    <a:lnTo>
                      <a:pt x="3245708" y="0"/>
                    </a:lnTo>
                    <a:lnTo>
                      <a:pt x="2776152" y="82378"/>
                    </a:lnTo>
                    <a:lnTo>
                      <a:pt x="2421925" y="197708"/>
                    </a:lnTo>
                    <a:lnTo>
                      <a:pt x="2100649" y="247135"/>
                    </a:lnTo>
                    <a:lnTo>
                      <a:pt x="1911179" y="255373"/>
                    </a:lnTo>
                    <a:lnTo>
                      <a:pt x="1705233" y="156519"/>
                    </a:lnTo>
                    <a:lnTo>
                      <a:pt x="1540476" y="131805"/>
                    </a:lnTo>
                    <a:lnTo>
                      <a:pt x="1375719" y="197708"/>
                    </a:lnTo>
                    <a:lnTo>
                      <a:pt x="1219200" y="296562"/>
                    </a:lnTo>
                    <a:lnTo>
                      <a:pt x="914400" y="271849"/>
                    </a:lnTo>
                    <a:lnTo>
                      <a:pt x="642552" y="296562"/>
                    </a:lnTo>
                    <a:lnTo>
                      <a:pt x="280087" y="387178"/>
                    </a:lnTo>
                    <a:lnTo>
                      <a:pt x="98854" y="576649"/>
                    </a:lnTo>
                    <a:lnTo>
                      <a:pt x="65903" y="642551"/>
                    </a:lnTo>
                    <a:lnTo>
                      <a:pt x="0" y="840259"/>
                    </a:lnTo>
                    <a:lnTo>
                      <a:pt x="148281" y="980303"/>
                    </a:lnTo>
                    <a:lnTo>
                      <a:pt x="675503" y="1070919"/>
                    </a:lnTo>
                    <a:lnTo>
                      <a:pt x="1128584" y="1243913"/>
                    </a:lnTo>
                    <a:lnTo>
                      <a:pt x="1524000" y="1458097"/>
                    </a:lnTo>
                    <a:lnTo>
                      <a:pt x="1762898" y="1573427"/>
                    </a:lnTo>
                    <a:lnTo>
                      <a:pt x="2075936" y="1746422"/>
                    </a:lnTo>
                    <a:lnTo>
                      <a:pt x="2298357" y="1911178"/>
                    </a:lnTo>
                    <a:lnTo>
                      <a:pt x="2669060" y="2042984"/>
                    </a:lnTo>
                    <a:lnTo>
                      <a:pt x="3212757" y="2413686"/>
                    </a:lnTo>
                    <a:lnTo>
                      <a:pt x="3871784" y="2669059"/>
                    </a:lnTo>
                    <a:lnTo>
                      <a:pt x="4440195" y="2660822"/>
                    </a:lnTo>
                    <a:lnTo>
                      <a:pt x="5173363" y="2479589"/>
                    </a:lnTo>
                    <a:close/>
                  </a:path>
                </a:pathLst>
              </a:custGeom>
              <a:solidFill>
                <a:srgbClr val="FF0000">
                  <a:alpha val="50000"/>
                </a:srgb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97" name="Freeform 96"/>
              <p:cNvSpPr/>
              <p:nvPr/>
            </p:nvSpPr>
            <p:spPr>
              <a:xfrm>
                <a:off x="2240692" y="4736757"/>
                <a:ext cx="782594" cy="864973"/>
              </a:xfrm>
              <a:custGeom>
                <a:avLst/>
                <a:gdLst>
                  <a:gd name="connsiteX0" fmla="*/ 766119 w 782594"/>
                  <a:gd name="connsiteY0" fmla="*/ 98854 h 864973"/>
                  <a:gd name="connsiteX1" fmla="*/ 766119 w 782594"/>
                  <a:gd name="connsiteY1" fmla="*/ 98854 h 864973"/>
                  <a:gd name="connsiteX2" fmla="*/ 601362 w 782594"/>
                  <a:gd name="connsiteY2" fmla="*/ 0 h 864973"/>
                  <a:gd name="connsiteX3" fmla="*/ 494270 w 782594"/>
                  <a:gd name="connsiteY3" fmla="*/ 98854 h 864973"/>
                  <a:gd name="connsiteX4" fmla="*/ 428367 w 782594"/>
                  <a:gd name="connsiteY4" fmla="*/ 222421 h 864973"/>
                  <a:gd name="connsiteX5" fmla="*/ 296562 w 782594"/>
                  <a:gd name="connsiteY5" fmla="*/ 370702 h 864973"/>
                  <a:gd name="connsiteX6" fmla="*/ 156519 w 782594"/>
                  <a:gd name="connsiteY6" fmla="*/ 411892 h 864973"/>
                  <a:gd name="connsiteX7" fmla="*/ 49427 w 782594"/>
                  <a:gd name="connsiteY7" fmla="*/ 518984 h 864973"/>
                  <a:gd name="connsiteX8" fmla="*/ 0 w 782594"/>
                  <a:gd name="connsiteY8" fmla="*/ 749643 h 864973"/>
                  <a:gd name="connsiteX9" fmla="*/ 32951 w 782594"/>
                  <a:gd name="connsiteY9" fmla="*/ 864973 h 864973"/>
                  <a:gd name="connsiteX10" fmla="*/ 197708 w 782594"/>
                  <a:gd name="connsiteY10" fmla="*/ 864973 h 864973"/>
                  <a:gd name="connsiteX11" fmla="*/ 502508 w 782594"/>
                  <a:gd name="connsiteY11" fmla="*/ 724929 h 864973"/>
                  <a:gd name="connsiteX12" fmla="*/ 741405 w 782594"/>
                  <a:gd name="connsiteY12" fmla="*/ 543697 h 864973"/>
                  <a:gd name="connsiteX13" fmla="*/ 782594 w 782594"/>
                  <a:gd name="connsiteY13" fmla="*/ 378940 h 864973"/>
                  <a:gd name="connsiteX14" fmla="*/ 766119 w 782594"/>
                  <a:gd name="connsiteY14" fmla="*/ 98854 h 864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82594" h="864973">
                    <a:moveTo>
                      <a:pt x="766119" y="98854"/>
                    </a:moveTo>
                    <a:lnTo>
                      <a:pt x="766119" y="98854"/>
                    </a:lnTo>
                    <a:lnTo>
                      <a:pt x="601362" y="0"/>
                    </a:lnTo>
                    <a:lnTo>
                      <a:pt x="494270" y="98854"/>
                    </a:lnTo>
                    <a:lnTo>
                      <a:pt x="428367" y="222421"/>
                    </a:lnTo>
                    <a:lnTo>
                      <a:pt x="296562" y="370702"/>
                    </a:lnTo>
                    <a:lnTo>
                      <a:pt x="156519" y="411892"/>
                    </a:lnTo>
                    <a:lnTo>
                      <a:pt x="49427" y="518984"/>
                    </a:lnTo>
                    <a:lnTo>
                      <a:pt x="0" y="749643"/>
                    </a:lnTo>
                    <a:lnTo>
                      <a:pt x="32951" y="864973"/>
                    </a:lnTo>
                    <a:lnTo>
                      <a:pt x="197708" y="864973"/>
                    </a:lnTo>
                    <a:lnTo>
                      <a:pt x="502508" y="724929"/>
                    </a:lnTo>
                    <a:lnTo>
                      <a:pt x="741405" y="543697"/>
                    </a:lnTo>
                    <a:lnTo>
                      <a:pt x="782594" y="378940"/>
                    </a:lnTo>
                    <a:lnTo>
                      <a:pt x="766119" y="98854"/>
                    </a:lnTo>
                    <a:close/>
                  </a:path>
                </a:pathLst>
              </a:custGeom>
              <a:solidFill>
                <a:srgbClr val="FF9900">
                  <a:alpha val="40000"/>
                </a:srgb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98" name="Freeform 97"/>
              <p:cNvSpPr/>
              <p:nvPr/>
            </p:nvSpPr>
            <p:spPr>
              <a:xfrm>
                <a:off x="3385751" y="5041557"/>
                <a:ext cx="1301579" cy="1169773"/>
              </a:xfrm>
              <a:custGeom>
                <a:avLst/>
                <a:gdLst>
                  <a:gd name="connsiteX0" fmla="*/ 1301579 w 1301579"/>
                  <a:gd name="connsiteY0" fmla="*/ 922638 h 1169773"/>
                  <a:gd name="connsiteX1" fmla="*/ 1219200 w 1301579"/>
                  <a:gd name="connsiteY1" fmla="*/ 708454 h 1169773"/>
                  <a:gd name="connsiteX2" fmla="*/ 1161535 w 1301579"/>
                  <a:gd name="connsiteY2" fmla="*/ 461319 h 1169773"/>
                  <a:gd name="connsiteX3" fmla="*/ 988541 w 1301579"/>
                  <a:gd name="connsiteY3" fmla="*/ 370702 h 1169773"/>
                  <a:gd name="connsiteX4" fmla="*/ 790833 w 1301579"/>
                  <a:gd name="connsiteY4" fmla="*/ 329513 h 1169773"/>
                  <a:gd name="connsiteX5" fmla="*/ 749644 w 1301579"/>
                  <a:gd name="connsiteY5" fmla="*/ 444843 h 1169773"/>
                  <a:gd name="connsiteX6" fmla="*/ 823784 w 1301579"/>
                  <a:gd name="connsiteY6" fmla="*/ 568411 h 1169773"/>
                  <a:gd name="connsiteX7" fmla="*/ 626076 w 1301579"/>
                  <a:gd name="connsiteY7" fmla="*/ 593124 h 1169773"/>
                  <a:gd name="connsiteX8" fmla="*/ 502508 w 1301579"/>
                  <a:gd name="connsiteY8" fmla="*/ 535459 h 1169773"/>
                  <a:gd name="connsiteX9" fmla="*/ 527222 w 1301579"/>
                  <a:gd name="connsiteY9" fmla="*/ 362465 h 1169773"/>
                  <a:gd name="connsiteX10" fmla="*/ 436606 w 1301579"/>
                  <a:gd name="connsiteY10" fmla="*/ 164757 h 1169773"/>
                  <a:gd name="connsiteX11" fmla="*/ 271849 w 1301579"/>
                  <a:gd name="connsiteY11" fmla="*/ 49427 h 1169773"/>
                  <a:gd name="connsiteX12" fmla="*/ 131806 w 1301579"/>
                  <a:gd name="connsiteY12" fmla="*/ 0 h 1169773"/>
                  <a:gd name="connsiteX13" fmla="*/ 0 w 1301579"/>
                  <a:gd name="connsiteY13" fmla="*/ 115329 h 1169773"/>
                  <a:gd name="connsiteX14" fmla="*/ 24714 w 1301579"/>
                  <a:gd name="connsiteY14" fmla="*/ 280086 h 1169773"/>
                  <a:gd name="connsiteX15" fmla="*/ 255373 w 1301579"/>
                  <a:gd name="connsiteY15" fmla="*/ 411892 h 1169773"/>
                  <a:gd name="connsiteX16" fmla="*/ 387179 w 1301579"/>
                  <a:gd name="connsiteY16" fmla="*/ 601362 h 1169773"/>
                  <a:gd name="connsiteX17" fmla="*/ 436606 w 1301579"/>
                  <a:gd name="connsiteY17" fmla="*/ 790832 h 1169773"/>
                  <a:gd name="connsiteX18" fmla="*/ 584887 w 1301579"/>
                  <a:gd name="connsiteY18" fmla="*/ 906162 h 1169773"/>
                  <a:gd name="connsiteX19" fmla="*/ 617838 w 1301579"/>
                  <a:gd name="connsiteY19" fmla="*/ 972065 h 1169773"/>
                  <a:gd name="connsiteX20" fmla="*/ 774357 w 1301579"/>
                  <a:gd name="connsiteY20" fmla="*/ 1103870 h 1169773"/>
                  <a:gd name="connsiteX21" fmla="*/ 1046206 w 1301579"/>
                  <a:gd name="connsiteY21" fmla="*/ 1169773 h 1169773"/>
                  <a:gd name="connsiteX22" fmla="*/ 1210963 w 1301579"/>
                  <a:gd name="connsiteY22" fmla="*/ 1095632 h 1169773"/>
                  <a:gd name="connsiteX23" fmla="*/ 1301579 w 1301579"/>
                  <a:gd name="connsiteY23" fmla="*/ 922638 h 1169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301579" h="1169773">
                    <a:moveTo>
                      <a:pt x="1301579" y="922638"/>
                    </a:moveTo>
                    <a:lnTo>
                      <a:pt x="1219200" y="708454"/>
                    </a:lnTo>
                    <a:lnTo>
                      <a:pt x="1161535" y="461319"/>
                    </a:lnTo>
                    <a:lnTo>
                      <a:pt x="988541" y="370702"/>
                    </a:lnTo>
                    <a:lnTo>
                      <a:pt x="790833" y="329513"/>
                    </a:lnTo>
                    <a:lnTo>
                      <a:pt x="749644" y="444843"/>
                    </a:lnTo>
                    <a:lnTo>
                      <a:pt x="823784" y="568411"/>
                    </a:lnTo>
                    <a:lnTo>
                      <a:pt x="626076" y="593124"/>
                    </a:lnTo>
                    <a:lnTo>
                      <a:pt x="502508" y="535459"/>
                    </a:lnTo>
                    <a:lnTo>
                      <a:pt x="527222" y="362465"/>
                    </a:lnTo>
                    <a:lnTo>
                      <a:pt x="436606" y="164757"/>
                    </a:lnTo>
                    <a:lnTo>
                      <a:pt x="271849" y="49427"/>
                    </a:lnTo>
                    <a:lnTo>
                      <a:pt x="131806" y="0"/>
                    </a:lnTo>
                    <a:lnTo>
                      <a:pt x="0" y="115329"/>
                    </a:lnTo>
                    <a:lnTo>
                      <a:pt x="24714" y="280086"/>
                    </a:lnTo>
                    <a:lnTo>
                      <a:pt x="255373" y="411892"/>
                    </a:lnTo>
                    <a:lnTo>
                      <a:pt x="387179" y="601362"/>
                    </a:lnTo>
                    <a:lnTo>
                      <a:pt x="436606" y="790832"/>
                    </a:lnTo>
                    <a:lnTo>
                      <a:pt x="584887" y="906162"/>
                    </a:lnTo>
                    <a:lnTo>
                      <a:pt x="617838" y="972065"/>
                    </a:lnTo>
                    <a:lnTo>
                      <a:pt x="774357" y="1103870"/>
                    </a:lnTo>
                    <a:lnTo>
                      <a:pt x="1046206" y="1169773"/>
                    </a:lnTo>
                    <a:lnTo>
                      <a:pt x="1210963" y="1095632"/>
                    </a:lnTo>
                    <a:lnTo>
                      <a:pt x="1301579" y="922638"/>
                    </a:lnTo>
                    <a:close/>
                  </a:path>
                </a:pathLst>
              </a:custGeom>
              <a:solidFill>
                <a:srgbClr val="FF9900">
                  <a:alpha val="40000"/>
                </a:srgb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sp>
          <p:nvSpPr>
            <p:cNvPr id="100" name="Freeform 99"/>
            <p:cNvSpPr/>
            <p:nvPr/>
          </p:nvSpPr>
          <p:spPr>
            <a:xfrm>
              <a:off x="3838832" y="1688757"/>
              <a:ext cx="3995352" cy="255373"/>
            </a:xfrm>
            <a:custGeom>
              <a:avLst/>
              <a:gdLst>
                <a:gd name="connsiteX0" fmla="*/ 3995352 w 3995352"/>
                <a:gd name="connsiteY0" fmla="*/ 255373 h 255373"/>
                <a:gd name="connsiteX1" fmla="*/ 3995352 w 3995352"/>
                <a:gd name="connsiteY1" fmla="*/ 255373 h 255373"/>
                <a:gd name="connsiteX2" fmla="*/ 3155092 w 3995352"/>
                <a:gd name="connsiteY2" fmla="*/ 197708 h 255373"/>
                <a:gd name="connsiteX3" fmla="*/ 2314833 w 3995352"/>
                <a:gd name="connsiteY3" fmla="*/ 156519 h 255373"/>
                <a:gd name="connsiteX4" fmla="*/ 1804087 w 3995352"/>
                <a:gd name="connsiteY4" fmla="*/ 123567 h 255373"/>
                <a:gd name="connsiteX5" fmla="*/ 1342768 w 3995352"/>
                <a:gd name="connsiteY5" fmla="*/ 98854 h 255373"/>
                <a:gd name="connsiteX6" fmla="*/ 790833 w 3995352"/>
                <a:gd name="connsiteY6" fmla="*/ 74140 h 255373"/>
                <a:gd name="connsiteX7" fmla="*/ 0 w 3995352"/>
                <a:gd name="connsiteY7" fmla="*/ 0 h 255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95352" h="255373">
                  <a:moveTo>
                    <a:pt x="3995352" y="255373"/>
                  </a:moveTo>
                  <a:lnTo>
                    <a:pt x="3995352" y="255373"/>
                  </a:lnTo>
                  <a:lnTo>
                    <a:pt x="3155092" y="197708"/>
                  </a:lnTo>
                  <a:lnTo>
                    <a:pt x="2314833" y="156519"/>
                  </a:lnTo>
                  <a:lnTo>
                    <a:pt x="1804087" y="123567"/>
                  </a:lnTo>
                  <a:lnTo>
                    <a:pt x="1342768" y="98854"/>
                  </a:lnTo>
                  <a:lnTo>
                    <a:pt x="790833" y="74140"/>
                  </a:lnTo>
                  <a:lnTo>
                    <a:pt x="0" y="0"/>
                  </a:lnTo>
                </a:path>
              </a:pathLst>
            </a:custGeom>
            <a:noFill/>
            <a:ln w="19050">
              <a:solidFill>
                <a:srgbClr val="FF66FF"/>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1" name="Freeform 100"/>
            <p:cNvSpPr/>
            <p:nvPr/>
          </p:nvSpPr>
          <p:spPr>
            <a:xfrm>
              <a:off x="4382530" y="2018270"/>
              <a:ext cx="4061254" cy="1425146"/>
            </a:xfrm>
            <a:custGeom>
              <a:avLst/>
              <a:gdLst>
                <a:gd name="connsiteX0" fmla="*/ 0 w 4061254"/>
                <a:gd name="connsiteY0" fmla="*/ 0 h 1425146"/>
                <a:gd name="connsiteX1" fmla="*/ 617838 w 4061254"/>
                <a:gd name="connsiteY1" fmla="*/ 378941 h 1425146"/>
                <a:gd name="connsiteX2" fmla="*/ 1037967 w 4061254"/>
                <a:gd name="connsiteY2" fmla="*/ 650789 h 1425146"/>
                <a:gd name="connsiteX3" fmla="*/ 1598140 w 4061254"/>
                <a:gd name="connsiteY3" fmla="*/ 799071 h 1425146"/>
                <a:gd name="connsiteX4" fmla="*/ 2734962 w 4061254"/>
                <a:gd name="connsiteY4" fmla="*/ 1046206 h 1425146"/>
                <a:gd name="connsiteX5" fmla="*/ 4061254 w 4061254"/>
                <a:gd name="connsiteY5" fmla="*/ 1425146 h 14251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61254" h="1425146">
                  <a:moveTo>
                    <a:pt x="0" y="0"/>
                  </a:moveTo>
                  <a:lnTo>
                    <a:pt x="617838" y="378941"/>
                  </a:lnTo>
                  <a:lnTo>
                    <a:pt x="1037967" y="650789"/>
                  </a:lnTo>
                  <a:lnTo>
                    <a:pt x="1598140" y="799071"/>
                  </a:lnTo>
                  <a:lnTo>
                    <a:pt x="2734962" y="1046206"/>
                  </a:lnTo>
                  <a:lnTo>
                    <a:pt x="4061254" y="1425146"/>
                  </a:lnTo>
                </a:path>
              </a:pathLst>
            </a:custGeom>
            <a:noFill/>
            <a:ln w="19050">
              <a:solidFill>
                <a:srgbClr val="FF66FF"/>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2" name="Freeform 101"/>
            <p:cNvSpPr/>
            <p:nvPr/>
          </p:nvSpPr>
          <p:spPr>
            <a:xfrm>
              <a:off x="4044778" y="2487827"/>
              <a:ext cx="1095633" cy="16476"/>
            </a:xfrm>
            <a:custGeom>
              <a:avLst/>
              <a:gdLst>
                <a:gd name="connsiteX0" fmla="*/ 1095633 w 1095633"/>
                <a:gd name="connsiteY0" fmla="*/ 8238 h 16476"/>
                <a:gd name="connsiteX1" fmla="*/ 584887 w 1095633"/>
                <a:gd name="connsiteY1" fmla="*/ 0 h 16476"/>
                <a:gd name="connsiteX2" fmla="*/ 0 w 1095633"/>
                <a:gd name="connsiteY2" fmla="*/ 16476 h 16476"/>
              </a:gdLst>
              <a:ahLst/>
              <a:cxnLst>
                <a:cxn ang="0">
                  <a:pos x="connsiteX0" y="connsiteY0"/>
                </a:cxn>
                <a:cxn ang="0">
                  <a:pos x="connsiteX1" y="connsiteY1"/>
                </a:cxn>
                <a:cxn ang="0">
                  <a:pos x="connsiteX2" y="connsiteY2"/>
                </a:cxn>
              </a:cxnLst>
              <a:rect l="l" t="t" r="r" b="b"/>
              <a:pathLst>
                <a:path w="1095633" h="16476">
                  <a:moveTo>
                    <a:pt x="1095633" y="8238"/>
                  </a:moveTo>
                  <a:lnTo>
                    <a:pt x="584887" y="0"/>
                  </a:lnTo>
                  <a:lnTo>
                    <a:pt x="0" y="16476"/>
                  </a:lnTo>
                </a:path>
              </a:pathLst>
            </a:custGeom>
            <a:noFill/>
            <a:ln w="19050">
              <a:solidFill>
                <a:srgbClr val="FF66FF"/>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2" name="Freeform 111"/>
            <p:cNvSpPr/>
            <p:nvPr/>
          </p:nvSpPr>
          <p:spPr>
            <a:xfrm>
              <a:off x="3809999" y="3352799"/>
              <a:ext cx="1304925" cy="1050925"/>
            </a:xfrm>
            <a:custGeom>
              <a:avLst/>
              <a:gdLst>
                <a:gd name="connsiteX0" fmla="*/ 0 w 1377950"/>
                <a:gd name="connsiteY0" fmla="*/ 133350 h 1085850"/>
                <a:gd name="connsiteX1" fmla="*/ 92075 w 1377950"/>
                <a:gd name="connsiteY1" fmla="*/ 1085850 h 1085850"/>
                <a:gd name="connsiteX2" fmla="*/ 1377950 w 1377950"/>
                <a:gd name="connsiteY2" fmla="*/ 962025 h 1085850"/>
                <a:gd name="connsiteX3" fmla="*/ 1295400 w 1377950"/>
                <a:gd name="connsiteY3" fmla="*/ 0 h 1085850"/>
                <a:gd name="connsiteX4" fmla="*/ 0 w 1377950"/>
                <a:gd name="connsiteY4" fmla="*/ 133350 h 10858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7950" h="1085850">
                  <a:moveTo>
                    <a:pt x="0" y="133350"/>
                  </a:moveTo>
                  <a:lnTo>
                    <a:pt x="92075" y="1085850"/>
                  </a:lnTo>
                  <a:lnTo>
                    <a:pt x="1377950" y="962025"/>
                  </a:lnTo>
                  <a:lnTo>
                    <a:pt x="1295400" y="0"/>
                  </a:lnTo>
                  <a:lnTo>
                    <a:pt x="0" y="133350"/>
                  </a:lnTo>
                  <a:close/>
                </a:path>
              </a:pathLst>
            </a:custGeom>
            <a:noFill/>
            <a:ln w="25400">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sp>
        <p:nvSpPr>
          <p:cNvPr id="103" name="TextBox 102"/>
          <p:cNvSpPr txBox="1"/>
          <p:nvPr/>
        </p:nvSpPr>
        <p:spPr>
          <a:xfrm>
            <a:off x="433388" y="5410200"/>
            <a:ext cx="8217990" cy="1200329"/>
          </a:xfrm>
          <a:prstGeom prst="rect">
            <a:avLst/>
          </a:prstGeom>
          <a:solidFill>
            <a:schemeClr val="tx1"/>
          </a:solidFill>
        </p:spPr>
        <p:txBody>
          <a:bodyPr wrap="square" rtlCol="0">
            <a:spAutoFit/>
          </a:bodyPr>
          <a:lstStyle/>
          <a:p>
            <a:pPr algn="just"/>
            <a:r>
              <a:rPr lang="en-US" sz="1200" dirty="0" smtClean="0">
                <a:solidFill>
                  <a:schemeClr val="bg1"/>
                </a:solidFill>
                <a:latin typeface="Arial" pitchFamily="34" charset="0"/>
                <a:cs typeface="Arial" pitchFamily="34" charset="0"/>
              </a:rPr>
              <a:t>This slide combines the depth contours of the top of the barrier island deposits, the thickness contours of the peat deposits, the color-filled areas of relatively high subsidence and the trace of the surface faulting published by </a:t>
            </a:r>
            <a:r>
              <a:rPr lang="en-US" sz="1200" dirty="0" err="1" smtClean="0">
                <a:solidFill>
                  <a:schemeClr val="bg1"/>
                </a:solidFill>
                <a:latin typeface="Arial" pitchFamily="34" charset="0"/>
                <a:cs typeface="Arial" pitchFamily="34" charset="0"/>
              </a:rPr>
              <a:t>Dokka</a:t>
            </a:r>
            <a:r>
              <a:rPr lang="en-US" sz="1200" dirty="0" smtClean="0">
                <a:solidFill>
                  <a:schemeClr val="bg1"/>
                </a:solidFill>
                <a:latin typeface="Arial" pitchFamily="34" charset="0"/>
                <a:cs typeface="Arial" pitchFamily="34" charset="0"/>
              </a:rPr>
              <a:t>, 2011.  There is an obvious strong correlation between subsidence and the thickness of the peat, as well as a correlation between areas of low subsidence and the axis of the barrier island deposits and the distributary channels.  The distributary channels and the recent point bar deposits of the river have provided relative stability and the areas between have subsided.</a:t>
            </a:r>
          </a:p>
        </p:txBody>
      </p:sp>
    </p:spTree>
    <p:extLst>
      <p:ext uri="{BB962C8B-B14F-4D97-AF65-F5344CB8AC3E}">
        <p14:creationId xmlns:p14="http://schemas.microsoft.com/office/powerpoint/2010/main" val="4079417217"/>
      </p:ext>
    </p:extLst>
  </p:cSld>
  <p:clrMapOvr>
    <a:masterClrMapping/>
  </p:clrMapOvr>
  <p:timing>
    <p:tnLst>
      <p:par>
        <p:cTn id="1" dur="indefinite" restart="never" nodeType="tmRoot"/>
      </p:par>
    </p:tnLst>
  </p:timing>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p:cNvPicPr>
            <a:picLocks noChangeAspect="1" noChangeArrowheads="1"/>
          </p:cNvPicPr>
          <p:nvPr/>
        </p:nvPicPr>
        <p:blipFill rotWithShape="1">
          <a:blip r:embed="rId2">
            <a:extLst>
              <a:ext uri="{28A0092B-C50C-407E-A947-70E740481C1C}">
                <a14:useLocalDpi xmlns:a14="http://schemas.microsoft.com/office/drawing/2010/main" val="0"/>
              </a:ext>
            </a:extLst>
          </a:blip>
          <a:srcRect t="2915"/>
          <a:stretch/>
        </p:blipFill>
        <p:spPr bwMode="auto">
          <a:xfrm>
            <a:off x="1066800" y="230818"/>
            <a:ext cx="7315200" cy="514930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4" name="TextBox 3"/>
          <p:cNvSpPr txBox="1"/>
          <p:nvPr/>
        </p:nvSpPr>
        <p:spPr>
          <a:xfrm>
            <a:off x="7543800" y="316468"/>
            <a:ext cx="806631" cy="369332"/>
          </a:xfrm>
          <a:prstGeom prst="rect">
            <a:avLst/>
          </a:prstGeom>
          <a:solidFill>
            <a:schemeClr val="tx1"/>
          </a:solidFill>
          <a:ln w="19050">
            <a:solidFill>
              <a:srgbClr val="0000FF"/>
            </a:solidFill>
          </a:ln>
        </p:spPr>
        <p:txBody>
          <a:bodyPr wrap="none" rtlCol="0">
            <a:spAutoFit/>
          </a:bodyPr>
          <a:lstStyle/>
          <a:p>
            <a:r>
              <a:rPr lang="en-US" dirty="0" smtClean="0">
                <a:solidFill>
                  <a:schemeClr val="bg1"/>
                </a:solidFill>
                <a:latin typeface="Times New Roman" pitchFamily="18" charset="0"/>
                <a:cs typeface="Times New Roman" pitchFamily="18" charset="0"/>
              </a:rPr>
              <a:t>Area 7</a:t>
            </a:r>
            <a:endParaRPr lang="en-US" dirty="0">
              <a:solidFill>
                <a:schemeClr val="bg1"/>
              </a:solidFill>
              <a:latin typeface="Times New Roman" pitchFamily="18" charset="0"/>
              <a:cs typeface="Times New Roman" pitchFamily="18" charset="0"/>
            </a:endParaRPr>
          </a:p>
        </p:txBody>
      </p:sp>
      <p:sp>
        <p:nvSpPr>
          <p:cNvPr id="5" name="TextBox 4"/>
          <p:cNvSpPr txBox="1"/>
          <p:nvPr/>
        </p:nvSpPr>
        <p:spPr>
          <a:xfrm>
            <a:off x="433388" y="5410200"/>
            <a:ext cx="8217990" cy="1200329"/>
          </a:xfrm>
          <a:prstGeom prst="rect">
            <a:avLst/>
          </a:prstGeom>
          <a:solidFill>
            <a:schemeClr val="tx1"/>
          </a:solidFill>
        </p:spPr>
        <p:txBody>
          <a:bodyPr wrap="square" rtlCol="0">
            <a:spAutoFit/>
          </a:bodyPr>
          <a:lstStyle/>
          <a:p>
            <a:pPr algn="just"/>
            <a:r>
              <a:rPr lang="en-US" sz="1200" dirty="0" smtClean="0">
                <a:solidFill>
                  <a:schemeClr val="bg1"/>
                </a:solidFill>
                <a:latin typeface="Arial" pitchFamily="34" charset="0"/>
                <a:cs typeface="Arial" pitchFamily="34" charset="0"/>
              </a:rPr>
              <a:t>The primary hot spot of land area change in Area 7 can now be seen in proper context.  The wetlands were not destroyed by erosion and saltwater intrusion caused by the dredging of canals.  They subsided below sea level due to a natural mechanism of subsidence that appears to have been active for several thousand years.  The continuation of the same subsidence that allowed for the thick accumulation of peat below the area is likely to have caused a change in slope in the surface of the wetlands.  The saltwater flowed into the area under the force of gravity due to this change in slope.  The introduction of saltwater into the cypress swamp did kill the trees, but it was a natural process.</a:t>
            </a:r>
          </a:p>
        </p:txBody>
      </p:sp>
    </p:spTree>
    <p:extLst>
      <p:ext uri="{BB962C8B-B14F-4D97-AF65-F5344CB8AC3E}">
        <p14:creationId xmlns:p14="http://schemas.microsoft.com/office/powerpoint/2010/main" val="573425679"/>
      </p:ext>
    </p:extLst>
  </p:cSld>
  <p:clrMapOvr>
    <a:masterClrMapping/>
  </p:clrMapOvr>
  <p:timing>
    <p:tnLst>
      <p:par>
        <p:cTn id="1" dur="indefinite" restart="never" nodeType="tmRoot"/>
      </p:par>
    </p:tnLst>
  </p:timing>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35" name="Group 1034"/>
          <p:cNvGrpSpPr/>
          <p:nvPr/>
        </p:nvGrpSpPr>
        <p:grpSpPr>
          <a:xfrm>
            <a:off x="906146" y="228600"/>
            <a:ext cx="7129159" cy="4779414"/>
            <a:chOff x="906146" y="304800"/>
            <a:chExt cx="7129159" cy="4779414"/>
          </a:xfrm>
        </p:grpSpPr>
        <p:pic>
          <p:nvPicPr>
            <p:cNvPr id="1026"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906146" y="304800"/>
              <a:ext cx="7129159" cy="4779414"/>
            </a:xfrm>
            <a:prstGeom prst="rect">
              <a:avLst/>
            </a:prstGeom>
            <a:solidFill>
              <a:srgbClr val="FFC000">
                <a:alpha val="40000"/>
              </a:srgbClr>
            </a:solidFill>
            <a:ln>
              <a:noFill/>
            </a:ln>
            <a:effectLst/>
            <a:extLst/>
          </p:spPr>
        </p:pic>
        <p:sp>
          <p:nvSpPr>
            <p:cNvPr id="2" name="Freeform 1"/>
            <p:cNvSpPr/>
            <p:nvPr/>
          </p:nvSpPr>
          <p:spPr>
            <a:xfrm>
              <a:off x="3233738" y="1257300"/>
              <a:ext cx="4000500" cy="1752600"/>
            </a:xfrm>
            <a:custGeom>
              <a:avLst/>
              <a:gdLst>
                <a:gd name="connsiteX0" fmla="*/ 3990975 w 3990975"/>
                <a:gd name="connsiteY0" fmla="*/ 542925 h 1752600"/>
                <a:gd name="connsiteX1" fmla="*/ 3862387 w 3990975"/>
                <a:gd name="connsiteY1" fmla="*/ 447675 h 1752600"/>
                <a:gd name="connsiteX2" fmla="*/ 3767137 w 3990975"/>
                <a:gd name="connsiteY2" fmla="*/ 400050 h 1752600"/>
                <a:gd name="connsiteX3" fmla="*/ 3667125 w 3990975"/>
                <a:gd name="connsiteY3" fmla="*/ 309563 h 1752600"/>
                <a:gd name="connsiteX4" fmla="*/ 3586162 w 3990975"/>
                <a:gd name="connsiteY4" fmla="*/ 271463 h 1752600"/>
                <a:gd name="connsiteX5" fmla="*/ 3552825 w 3990975"/>
                <a:gd name="connsiteY5" fmla="*/ 214313 h 1752600"/>
                <a:gd name="connsiteX6" fmla="*/ 3429000 w 3990975"/>
                <a:gd name="connsiteY6" fmla="*/ 133350 h 1752600"/>
                <a:gd name="connsiteX7" fmla="*/ 3233737 w 3990975"/>
                <a:gd name="connsiteY7" fmla="*/ 95250 h 1752600"/>
                <a:gd name="connsiteX8" fmla="*/ 3043237 w 3990975"/>
                <a:gd name="connsiteY8" fmla="*/ 71438 h 1752600"/>
                <a:gd name="connsiteX9" fmla="*/ 2890837 w 3990975"/>
                <a:gd name="connsiteY9" fmla="*/ 52388 h 1752600"/>
                <a:gd name="connsiteX10" fmla="*/ 2667000 w 3990975"/>
                <a:gd name="connsiteY10" fmla="*/ 47625 h 1752600"/>
                <a:gd name="connsiteX11" fmla="*/ 2428875 w 3990975"/>
                <a:gd name="connsiteY11" fmla="*/ 61913 h 1752600"/>
                <a:gd name="connsiteX12" fmla="*/ 2247900 w 3990975"/>
                <a:gd name="connsiteY12" fmla="*/ 71438 h 1752600"/>
                <a:gd name="connsiteX13" fmla="*/ 2128837 w 3990975"/>
                <a:gd name="connsiteY13" fmla="*/ 80963 h 1752600"/>
                <a:gd name="connsiteX14" fmla="*/ 1938337 w 3990975"/>
                <a:gd name="connsiteY14" fmla="*/ 76200 h 1752600"/>
                <a:gd name="connsiteX15" fmla="*/ 1733550 w 3990975"/>
                <a:gd name="connsiteY15" fmla="*/ 71438 h 1752600"/>
                <a:gd name="connsiteX16" fmla="*/ 1609725 w 3990975"/>
                <a:gd name="connsiteY16" fmla="*/ 71438 h 1752600"/>
                <a:gd name="connsiteX17" fmla="*/ 1524000 w 3990975"/>
                <a:gd name="connsiteY17" fmla="*/ 66675 h 1752600"/>
                <a:gd name="connsiteX18" fmla="*/ 1400175 w 3990975"/>
                <a:gd name="connsiteY18" fmla="*/ 47625 h 1752600"/>
                <a:gd name="connsiteX19" fmla="*/ 1238250 w 3990975"/>
                <a:gd name="connsiteY19" fmla="*/ 28575 h 1752600"/>
                <a:gd name="connsiteX20" fmla="*/ 1071562 w 3990975"/>
                <a:gd name="connsiteY20" fmla="*/ 0 h 1752600"/>
                <a:gd name="connsiteX21" fmla="*/ 871537 w 3990975"/>
                <a:gd name="connsiteY21" fmla="*/ 4763 h 1752600"/>
                <a:gd name="connsiteX22" fmla="*/ 733425 w 3990975"/>
                <a:gd name="connsiteY22" fmla="*/ 14288 h 1752600"/>
                <a:gd name="connsiteX23" fmla="*/ 557212 w 3990975"/>
                <a:gd name="connsiteY23" fmla="*/ 38100 h 1752600"/>
                <a:gd name="connsiteX24" fmla="*/ 381000 w 3990975"/>
                <a:gd name="connsiteY24" fmla="*/ 90488 h 1752600"/>
                <a:gd name="connsiteX25" fmla="*/ 242887 w 3990975"/>
                <a:gd name="connsiteY25" fmla="*/ 152400 h 1752600"/>
                <a:gd name="connsiteX26" fmla="*/ 104775 w 3990975"/>
                <a:gd name="connsiteY26" fmla="*/ 228600 h 1752600"/>
                <a:gd name="connsiteX27" fmla="*/ 23812 w 3990975"/>
                <a:gd name="connsiteY27" fmla="*/ 309563 h 1752600"/>
                <a:gd name="connsiteX28" fmla="*/ 0 w 3990975"/>
                <a:gd name="connsiteY28" fmla="*/ 390525 h 1752600"/>
                <a:gd name="connsiteX29" fmla="*/ 0 w 3990975"/>
                <a:gd name="connsiteY29" fmla="*/ 457200 h 1752600"/>
                <a:gd name="connsiteX30" fmla="*/ 33337 w 3990975"/>
                <a:gd name="connsiteY30" fmla="*/ 509588 h 1752600"/>
                <a:gd name="connsiteX31" fmla="*/ 123825 w 3990975"/>
                <a:gd name="connsiteY31" fmla="*/ 585788 h 1752600"/>
                <a:gd name="connsiteX32" fmla="*/ 228600 w 3990975"/>
                <a:gd name="connsiteY32" fmla="*/ 623888 h 1752600"/>
                <a:gd name="connsiteX33" fmla="*/ 290512 w 3990975"/>
                <a:gd name="connsiteY33" fmla="*/ 681038 h 1752600"/>
                <a:gd name="connsiteX34" fmla="*/ 328612 w 3990975"/>
                <a:gd name="connsiteY34" fmla="*/ 771525 h 1752600"/>
                <a:gd name="connsiteX35" fmla="*/ 419100 w 3990975"/>
                <a:gd name="connsiteY35" fmla="*/ 809625 h 1752600"/>
                <a:gd name="connsiteX36" fmla="*/ 485775 w 3990975"/>
                <a:gd name="connsiteY36" fmla="*/ 952500 h 1752600"/>
                <a:gd name="connsiteX37" fmla="*/ 528637 w 3990975"/>
                <a:gd name="connsiteY37" fmla="*/ 1081088 h 1752600"/>
                <a:gd name="connsiteX38" fmla="*/ 623887 w 3990975"/>
                <a:gd name="connsiteY38" fmla="*/ 1233488 h 1752600"/>
                <a:gd name="connsiteX39" fmla="*/ 723900 w 3990975"/>
                <a:gd name="connsiteY39" fmla="*/ 1333500 h 1752600"/>
                <a:gd name="connsiteX40" fmla="*/ 847725 w 3990975"/>
                <a:gd name="connsiteY40" fmla="*/ 1457325 h 1752600"/>
                <a:gd name="connsiteX41" fmla="*/ 928687 w 3990975"/>
                <a:gd name="connsiteY41" fmla="*/ 1528763 h 1752600"/>
                <a:gd name="connsiteX42" fmla="*/ 1052512 w 3990975"/>
                <a:gd name="connsiteY42" fmla="*/ 1543050 h 1752600"/>
                <a:gd name="connsiteX43" fmla="*/ 1181100 w 3990975"/>
                <a:gd name="connsiteY43" fmla="*/ 1614488 h 1752600"/>
                <a:gd name="connsiteX44" fmla="*/ 1262062 w 3990975"/>
                <a:gd name="connsiteY44" fmla="*/ 1690688 h 1752600"/>
                <a:gd name="connsiteX45" fmla="*/ 1300162 w 3990975"/>
                <a:gd name="connsiteY45" fmla="*/ 1714500 h 1752600"/>
                <a:gd name="connsiteX46" fmla="*/ 1381125 w 3990975"/>
                <a:gd name="connsiteY46" fmla="*/ 1747838 h 1752600"/>
                <a:gd name="connsiteX47" fmla="*/ 1538287 w 3990975"/>
                <a:gd name="connsiteY47" fmla="*/ 1752600 h 1752600"/>
                <a:gd name="connsiteX48" fmla="*/ 1757362 w 3990975"/>
                <a:gd name="connsiteY48" fmla="*/ 1695450 h 1752600"/>
                <a:gd name="connsiteX49" fmla="*/ 1881187 w 3990975"/>
                <a:gd name="connsiteY49" fmla="*/ 1624013 h 1752600"/>
                <a:gd name="connsiteX50" fmla="*/ 2057400 w 3990975"/>
                <a:gd name="connsiteY50" fmla="*/ 1538288 h 1752600"/>
                <a:gd name="connsiteX51" fmla="*/ 2276475 w 3990975"/>
                <a:gd name="connsiteY51" fmla="*/ 1428750 h 1752600"/>
                <a:gd name="connsiteX52" fmla="*/ 2538412 w 3990975"/>
                <a:gd name="connsiteY52" fmla="*/ 1319213 h 1752600"/>
                <a:gd name="connsiteX53" fmla="*/ 2776537 w 3990975"/>
                <a:gd name="connsiteY53" fmla="*/ 1204913 h 1752600"/>
                <a:gd name="connsiteX54" fmla="*/ 2967037 w 3990975"/>
                <a:gd name="connsiteY54" fmla="*/ 1133475 h 1752600"/>
                <a:gd name="connsiteX55" fmla="*/ 3209925 w 3990975"/>
                <a:gd name="connsiteY55" fmla="*/ 1014413 h 1752600"/>
                <a:gd name="connsiteX56" fmla="*/ 3400425 w 3990975"/>
                <a:gd name="connsiteY56" fmla="*/ 919163 h 1752600"/>
                <a:gd name="connsiteX57" fmla="*/ 3605212 w 3990975"/>
                <a:gd name="connsiteY57" fmla="*/ 804863 h 1752600"/>
                <a:gd name="connsiteX58" fmla="*/ 3814762 w 3990975"/>
                <a:gd name="connsiteY58" fmla="*/ 704850 h 1752600"/>
                <a:gd name="connsiteX59" fmla="*/ 3938587 w 3990975"/>
                <a:gd name="connsiteY59" fmla="*/ 638175 h 1752600"/>
                <a:gd name="connsiteX60" fmla="*/ 3990975 w 3990975"/>
                <a:gd name="connsiteY60" fmla="*/ 542925 h 1752600"/>
                <a:gd name="connsiteX0" fmla="*/ 4000500 w 4000500"/>
                <a:gd name="connsiteY0" fmla="*/ 542925 h 1752600"/>
                <a:gd name="connsiteX1" fmla="*/ 3871912 w 4000500"/>
                <a:gd name="connsiteY1" fmla="*/ 447675 h 1752600"/>
                <a:gd name="connsiteX2" fmla="*/ 3776662 w 4000500"/>
                <a:gd name="connsiteY2" fmla="*/ 400050 h 1752600"/>
                <a:gd name="connsiteX3" fmla="*/ 3676650 w 4000500"/>
                <a:gd name="connsiteY3" fmla="*/ 309563 h 1752600"/>
                <a:gd name="connsiteX4" fmla="*/ 3595687 w 4000500"/>
                <a:gd name="connsiteY4" fmla="*/ 271463 h 1752600"/>
                <a:gd name="connsiteX5" fmla="*/ 3562350 w 4000500"/>
                <a:gd name="connsiteY5" fmla="*/ 214313 h 1752600"/>
                <a:gd name="connsiteX6" fmla="*/ 3438525 w 4000500"/>
                <a:gd name="connsiteY6" fmla="*/ 133350 h 1752600"/>
                <a:gd name="connsiteX7" fmla="*/ 3243262 w 4000500"/>
                <a:gd name="connsiteY7" fmla="*/ 95250 h 1752600"/>
                <a:gd name="connsiteX8" fmla="*/ 3052762 w 4000500"/>
                <a:gd name="connsiteY8" fmla="*/ 71438 h 1752600"/>
                <a:gd name="connsiteX9" fmla="*/ 2900362 w 4000500"/>
                <a:gd name="connsiteY9" fmla="*/ 52388 h 1752600"/>
                <a:gd name="connsiteX10" fmla="*/ 2676525 w 4000500"/>
                <a:gd name="connsiteY10" fmla="*/ 47625 h 1752600"/>
                <a:gd name="connsiteX11" fmla="*/ 2438400 w 4000500"/>
                <a:gd name="connsiteY11" fmla="*/ 61913 h 1752600"/>
                <a:gd name="connsiteX12" fmla="*/ 2257425 w 4000500"/>
                <a:gd name="connsiteY12" fmla="*/ 71438 h 1752600"/>
                <a:gd name="connsiteX13" fmla="*/ 2138362 w 4000500"/>
                <a:gd name="connsiteY13" fmla="*/ 80963 h 1752600"/>
                <a:gd name="connsiteX14" fmla="*/ 1947862 w 4000500"/>
                <a:gd name="connsiteY14" fmla="*/ 76200 h 1752600"/>
                <a:gd name="connsiteX15" fmla="*/ 1743075 w 4000500"/>
                <a:gd name="connsiteY15" fmla="*/ 71438 h 1752600"/>
                <a:gd name="connsiteX16" fmla="*/ 1619250 w 4000500"/>
                <a:gd name="connsiteY16" fmla="*/ 71438 h 1752600"/>
                <a:gd name="connsiteX17" fmla="*/ 1533525 w 4000500"/>
                <a:gd name="connsiteY17" fmla="*/ 66675 h 1752600"/>
                <a:gd name="connsiteX18" fmla="*/ 1409700 w 4000500"/>
                <a:gd name="connsiteY18" fmla="*/ 47625 h 1752600"/>
                <a:gd name="connsiteX19" fmla="*/ 1247775 w 4000500"/>
                <a:gd name="connsiteY19" fmla="*/ 28575 h 1752600"/>
                <a:gd name="connsiteX20" fmla="*/ 1081087 w 4000500"/>
                <a:gd name="connsiteY20" fmla="*/ 0 h 1752600"/>
                <a:gd name="connsiteX21" fmla="*/ 881062 w 4000500"/>
                <a:gd name="connsiteY21" fmla="*/ 4763 h 1752600"/>
                <a:gd name="connsiteX22" fmla="*/ 742950 w 4000500"/>
                <a:gd name="connsiteY22" fmla="*/ 14288 h 1752600"/>
                <a:gd name="connsiteX23" fmla="*/ 566737 w 4000500"/>
                <a:gd name="connsiteY23" fmla="*/ 38100 h 1752600"/>
                <a:gd name="connsiteX24" fmla="*/ 390525 w 4000500"/>
                <a:gd name="connsiteY24" fmla="*/ 90488 h 1752600"/>
                <a:gd name="connsiteX25" fmla="*/ 252412 w 4000500"/>
                <a:gd name="connsiteY25" fmla="*/ 152400 h 1752600"/>
                <a:gd name="connsiteX26" fmla="*/ 114300 w 4000500"/>
                <a:gd name="connsiteY26" fmla="*/ 228600 h 1752600"/>
                <a:gd name="connsiteX27" fmla="*/ 33337 w 4000500"/>
                <a:gd name="connsiteY27" fmla="*/ 309563 h 1752600"/>
                <a:gd name="connsiteX28" fmla="*/ 0 w 4000500"/>
                <a:gd name="connsiteY28" fmla="*/ 376237 h 1752600"/>
                <a:gd name="connsiteX29" fmla="*/ 9525 w 4000500"/>
                <a:gd name="connsiteY29" fmla="*/ 457200 h 1752600"/>
                <a:gd name="connsiteX30" fmla="*/ 42862 w 4000500"/>
                <a:gd name="connsiteY30" fmla="*/ 509588 h 1752600"/>
                <a:gd name="connsiteX31" fmla="*/ 133350 w 4000500"/>
                <a:gd name="connsiteY31" fmla="*/ 585788 h 1752600"/>
                <a:gd name="connsiteX32" fmla="*/ 238125 w 4000500"/>
                <a:gd name="connsiteY32" fmla="*/ 623888 h 1752600"/>
                <a:gd name="connsiteX33" fmla="*/ 300037 w 4000500"/>
                <a:gd name="connsiteY33" fmla="*/ 681038 h 1752600"/>
                <a:gd name="connsiteX34" fmla="*/ 338137 w 4000500"/>
                <a:gd name="connsiteY34" fmla="*/ 771525 h 1752600"/>
                <a:gd name="connsiteX35" fmla="*/ 428625 w 4000500"/>
                <a:gd name="connsiteY35" fmla="*/ 809625 h 1752600"/>
                <a:gd name="connsiteX36" fmla="*/ 495300 w 4000500"/>
                <a:gd name="connsiteY36" fmla="*/ 952500 h 1752600"/>
                <a:gd name="connsiteX37" fmla="*/ 538162 w 4000500"/>
                <a:gd name="connsiteY37" fmla="*/ 1081088 h 1752600"/>
                <a:gd name="connsiteX38" fmla="*/ 633412 w 4000500"/>
                <a:gd name="connsiteY38" fmla="*/ 1233488 h 1752600"/>
                <a:gd name="connsiteX39" fmla="*/ 733425 w 4000500"/>
                <a:gd name="connsiteY39" fmla="*/ 1333500 h 1752600"/>
                <a:gd name="connsiteX40" fmla="*/ 857250 w 4000500"/>
                <a:gd name="connsiteY40" fmla="*/ 1457325 h 1752600"/>
                <a:gd name="connsiteX41" fmla="*/ 938212 w 4000500"/>
                <a:gd name="connsiteY41" fmla="*/ 1528763 h 1752600"/>
                <a:gd name="connsiteX42" fmla="*/ 1062037 w 4000500"/>
                <a:gd name="connsiteY42" fmla="*/ 1543050 h 1752600"/>
                <a:gd name="connsiteX43" fmla="*/ 1190625 w 4000500"/>
                <a:gd name="connsiteY43" fmla="*/ 1614488 h 1752600"/>
                <a:gd name="connsiteX44" fmla="*/ 1271587 w 4000500"/>
                <a:gd name="connsiteY44" fmla="*/ 1690688 h 1752600"/>
                <a:gd name="connsiteX45" fmla="*/ 1309687 w 4000500"/>
                <a:gd name="connsiteY45" fmla="*/ 1714500 h 1752600"/>
                <a:gd name="connsiteX46" fmla="*/ 1390650 w 4000500"/>
                <a:gd name="connsiteY46" fmla="*/ 1747838 h 1752600"/>
                <a:gd name="connsiteX47" fmla="*/ 1547812 w 4000500"/>
                <a:gd name="connsiteY47" fmla="*/ 1752600 h 1752600"/>
                <a:gd name="connsiteX48" fmla="*/ 1766887 w 4000500"/>
                <a:gd name="connsiteY48" fmla="*/ 1695450 h 1752600"/>
                <a:gd name="connsiteX49" fmla="*/ 1890712 w 4000500"/>
                <a:gd name="connsiteY49" fmla="*/ 1624013 h 1752600"/>
                <a:gd name="connsiteX50" fmla="*/ 2066925 w 4000500"/>
                <a:gd name="connsiteY50" fmla="*/ 1538288 h 1752600"/>
                <a:gd name="connsiteX51" fmla="*/ 2286000 w 4000500"/>
                <a:gd name="connsiteY51" fmla="*/ 1428750 h 1752600"/>
                <a:gd name="connsiteX52" fmla="*/ 2547937 w 4000500"/>
                <a:gd name="connsiteY52" fmla="*/ 1319213 h 1752600"/>
                <a:gd name="connsiteX53" fmla="*/ 2786062 w 4000500"/>
                <a:gd name="connsiteY53" fmla="*/ 1204913 h 1752600"/>
                <a:gd name="connsiteX54" fmla="*/ 2976562 w 4000500"/>
                <a:gd name="connsiteY54" fmla="*/ 1133475 h 1752600"/>
                <a:gd name="connsiteX55" fmla="*/ 3219450 w 4000500"/>
                <a:gd name="connsiteY55" fmla="*/ 1014413 h 1752600"/>
                <a:gd name="connsiteX56" fmla="*/ 3409950 w 4000500"/>
                <a:gd name="connsiteY56" fmla="*/ 919163 h 1752600"/>
                <a:gd name="connsiteX57" fmla="*/ 3614737 w 4000500"/>
                <a:gd name="connsiteY57" fmla="*/ 804863 h 1752600"/>
                <a:gd name="connsiteX58" fmla="*/ 3824287 w 4000500"/>
                <a:gd name="connsiteY58" fmla="*/ 704850 h 1752600"/>
                <a:gd name="connsiteX59" fmla="*/ 3948112 w 4000500"/>
                <a:gd name="connsiteY59" fmla="*/ 638175 h 1752600"/>
                <a:gd name="connsiteX60" fmla="*/ 4000500 w 4000500"/>
                <a:gd name="connsiteY60" fmla="*/ 542925 h 1752600"/>
                <a:gd name="connsiteX0" fmla="*/ 4000500 w 4000500"/>
                <a:gd name="connsiteY0" fmla="*/ 542925 h 1752600"/>
                <a:gd name="connsiteX1" fmla="*/ 3871912 w 4000500"/>
                <a:gd name="connsiteY1" fmla="*/ 447675 h 1752600"/>
                <a:gd name="connsiteX2" fmla="*/ 3776662 w 4000500"/>
                <a:gd name="connsiteY2" fmla="*/ 400050 h 1752600"/>
                <a:gd name="connsiteX3" fmla="*/ 3676650 w 4000500"/>
                <a:gd name="connsiteY3" fmla="*/ 309563 h 1752600"/>
                <a:gd name="connsiteX4" fmla="*/ 3595687 w 4000500"/>
                <a:gd name="connsiteY4" fmla="*/ 271463 h 1752600"/>
                <a:gd name="connsiteX5" fmla="*/ 3562350 w 4000500"/>
                <a:gd name="connsiteY5" fmla="*/ 214313 h 1752600"/>
                <a:gd name="connsiteX6" fmla="*/ 3438525 w 4000500"/>
                <a:gd name="connsiteY6" fmla="*/ 133350 h 1752600"/>
                <a:gd name="connsiteX7" fmla="*/ 3243262 w 4000500"/>
                <a:gd name="connsiteY7" fmla="*/ 95250 h 1752600"/>
                <a:gd name="connsiteX8" fmla="*/ 3052762 w 4000500"/>
                <a:gd name="connsiteY8" fmla="*/ 71438 h 1752600"/>
                <a:gd name="connsiteX9" fmla="*/ 2900362 w 4000500"/>
                <a:gd name="connsiteY9" fmla="*/ 52388 h 1752600"/>
                <a:gd name="connsiteX10" fmla="*/ 2676525 w 4000500"/>
                <a:gd name="connsiteY10" fmla="*/ 47625 h 1752600"/>
                <a:gd name="connsiteX11" fmla="*/ 2438400 w 4000500"/>
                <a:gd name="connsiteY11" fmla="*/ 61913 h 1752600"/>
                <a:gd name="connsiteX12" fmla="*/ 2257425 w 4000500"/>
                <a:gd name="connsiteY12" fmla="*/ 71438 h 1752600"/>
                <a:gd name="connsiteX13" fmla="*/ 2138362 w 4000500"/>
                <a:gd name="connsiteY13" fmla="*/ 80963 h 1752600"/>
                <a:gd name="connsiteX14" fmla="*/ 1947862 w 4000500"/>
                <a:gd name="connsiteY14" fmla="*/ 76200 h 1752600"/>
                <a:gd name="connsiteX15" fmla="*/ 1743075 w 4000500"/>
                <a:gd name="connsiteY15" fmla="*/ 71438 h 1752600"/>
                <a:gd name="connsiteX16" fmla="*/ 1619250 w 4000500"/>
                <a:gd name="connsiteY16" fmla="*/ 71438 h 1752600"/>
                <a:gd name="connsiteX17" fmla="*/ 1533525 w 4000500"/>
                <a:gd name="connsiteY17" fmla="*/ 66675 h 1752600"/>
                <a:gd name="connsiteX18" fmla="*/ 1409700 w 4000500"/>
                <a:gd name="connsiteY18" fmla="*/ 47625 h 1752600"/>
                <a:gd name="connsiteX19" fmla="*/ 1247775 w 4000500"/>
                <a:gd name="connsiteY19" fmla="*/ 28575 h 1752600"/>
                <a:gd name="connsiteX20" fmla="*/ 1081087 w 4000500"/>
                <a:gd name="connsiteY20" fmla="*/ 0 h 1752600"/>
                <a:gd name="connsiteX21" fmla="*/ 881062 w 4000500"/>
                <a:gd name="connsiteY21" fmla="*/ 4763 h 1752600"/>
                <a:gd name="connsiteX22" fmla="*/ 742950 w 4000500"/>
                <a:gd name="connsiteY22" fmla="*/ 14288 h 1752600"/>
                <a:gd name="connsiteX23" fmla="*/ 566737 w 4000500"/>
                <a:gd name="connsiteY23" fmla="*/ 38100 h 1752600"/>
                <a:gd name="connsiteX24" fmla="*/ 390525 w 4000500"/>
                <a:gd name="connsiteY24" fmla="*/ 90488 h 1752600"/>
                <a:gd name="connsiteX25" fmla="*/ 252412 w 4000500"/>
                <a:gd name="connsiteY25" fmla="*/ 152400 h 1752600"/>
                <a:gd name="connsiteX26" fmla="*/ 114300 w 4000500"/>
                <a:gd name="connsiteY26" fmla="*/ 228600 h 1752600"/>
                <a:gd name="connsiteX27" fmla="*/ 33337 w 4000500"/>
                <a:gd name="connsiteY27" fmla="*/ 309563 h 1752600"/>
                <a:gd name="connsiteX28" fmla="*/ 33337 w 4000500"/>
                <a:gd name="connsiteY28" fmla="*/ 295275 h 1752600"/>
                <a:gd name="connsiteX29" fmla="*/ 0 w 4000500"/>
                <a:gd name="connsiteY29" fmla="*/ 376237 h 1752600"/>
                <a:gd name="connsiteX30" fmla="*/ 9525 w 4000500"/>
                <a:gd name="connsiteY30" fmla="*/ 457200 h 1752600"/>
                <a:gd name="connsiteX31" fmla="*/ 42862 w 4000500"/>
                <a:gd name="connsiteY31" fmla="*/ 509588 h 1752600"/>
                <a:gd name="connsiteX32" fmla="*/ 133350 w 4000500"/>
                <a:gd name="connsiteY32" fmla="*/ 585788 h 1752600"/>
                <a:gd name="connsiteX33" fmla="*/ 238125 w 4000500"/>
                <a:gd name="connsiteY33" fmla="*/ 623888 h 1752600"/>
                <a:gd name="connsiteX34" fmla="*/ 300037 w 4000500"/>
                <a:gd name="connsiteY34" fmla="*/ 681038 h 1752600"/>
                <a:gd name="connsiteX35" fmla="*/ 338137 w 4000500"/>
                <a:gd name="connsiteY35" fmla="*/ 771525 h 1752600"/>
                <a:gd name="connsiteX36" fmla="*/ 428625 w 4000500"/>
                <a:gd name="connsiteY36" fmla="*/ 809625 h 1752600"/>
                <a:gd name="connsiteX37" fmla="*/ 495300 w 4000500"/>
                <a:gd name="connsiteY37" fmla="*/ 952500 h 1752600"/>
                <a:gd name="connsiteX38" fmla="*/ 538162 w 4000500"/>
                <a:gd name="connsiteY38" fmla="*/ 1081088 h 1752600"/>
                <a:gd name="connsiteX39" fmla="*/ 633412 w 4000500"/>
                <a:gd name="connsiteY39" fmla="*/ 1233488 h 1752600"/>
                <a:gd name="connsiteX40" fmla="*/ 733425 w 4000500"/>
                <a:gd name="connsiteY40" fmla="*/ 1333500 h 1752600"/>
                <a:gd name="connsiteX41" fmla="*/ 857250 w 4000500"/>
                <a:gd name="connsiteY41" fmla="*/ 1457325 h 1752600"/>
                <a:gd name="connsiteX42" fmla="*/ 938212 w 4000500"/>
                <a:gd name="connsiteY42" fmla="*/ 1528763 h 1752600"/>
                <a:gd name="connsiteX43" fmla="*/ 1062037 w 4000500"/>
                <a:gd name="connsiteY43" fmla="*/ 1543050 h 1752600"/>
                <a:gd name="connsiteX44" fmla="*/ 1190625 w 4000500"/>
                <a:gd name="connsiteY44" fmla="*/ 1614488 h 1752600"/>
                <a:gd name="connsiteX45" fmla="*/ 1271587 w 4000500"/>
                <a:gd name="connsiteY45" fmla="*/ 1690688 h 1752600"/>
                <a:gd name="connsiteX46" fmla="*/ 1309687 w 4000500"/>
                <a:gd name="connsiteY46" fmla="*/ 1714500 h 1752600"/>
                <a:gd name="connsiteX47" fmla="*/ 1390650 w 4000500"/>
                <a:gd name="connsiteY47" fmla="*/ 1747838 h 1752600"/>
                <a:gd name="connsiteX48" fmla="*/ 1547812 w 4000500"/>
                <a:gd name="connsiteY48" fmla="*/ 1752600 h 1752600"/>
                <a:gd name="connsiteX49" fmla="*/ 1766887 w 4000500"/>
                <a:gd name="connsiteY49" fmla="*/ 1695450 h 1752600"/>
                <a:gd name="connsiteX50" fmla="*/ 1890712 w 4000500"/>
                <a:gd name="connsiteY50" fmla="*/ 1624013 h 1752600"/>
                <a:gd name="connsiteX51" fmla="*/ 2066925 w 4000500"/>
                <a:gd name="connsiteY51" fmla="*/ 1538288 h 1752600"/>
                <a:gd name="connsiteX52" fmla="*/ 2286000 w 4000500"/>
                <a:gd name="connsiteY52" fmla="*/ 1428750 h 1752600"/>
                <a:gd name="connsiteX53" fmla="*/ 2547937 w 4000500"/>
                <a:gd name="connsiteY53" fmla="*/ 1319213 h 1752600"/>
                <a:gd name="connsiteX54" fmla="*/ 2786062 w 4000500"/>
                <a:gd name="connsiteY54" fmla="*/ 1204913 h 1752600"/>
                <a:gd name="connsiteX55" fmla="*/ 2976562 w 4000500"/>
                <a:gd name="connsiteY55" fmla="*/ 1133475 h 1752600"/>
                <a:gd name="connsiteX56" fmla="*/ 3219450 w 4000500"/>
                <a:gd name="connsiteY56" fmla="*/ 1014413 h 1752600"/>
                <a:gd name="connsiteX57" fmla="*/ 3409950 w 4000500"/>
                <a:gd name="connsiteY57" fmla="*/ 919163 h 1752600"/>
                <a:gd name="connsiteX58" fmla="*/ 3614737 w 4000500"/>
                <a:gd name="connsiteY58" fmla="*/ 804863 h 1752600"/>
                <a:gd name="connsiteX59" fmla="*/ 3824287 w 4000500"/>
                <a:gd name="connsiteY59" fmla="*/ 704850 h 1752600"/>
                <a:gd name="connsiteX60" fmla="*/ 3948112 w 4000500"/>
                <a:gd name="connsiteY60" fmla="*/ 638175 h 1752600"/>
                <a:gd name="connsiteX61" fmla="*/ 4000500 w 4000500"/>
                <a:gd name="connsiteY61" fmla="*/ 542925 h 1752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4000500" h="1752600">
                  <a:moveTo>
                    <a:pt x="4000500" y="542925"/>
                  </a:moveTo>
                  <a:lnTo>
                    <a:pt x="3871912" y="447675"/>
                  </a:lnTo>
                  <a:lnTo>
                    <a:pt x="3776662" y="400050"/>
                  </a:lnTo>
                  <a:lnTo>
                    <a:pt x="3676650" y="309563"/>
                  </a:lnTo>
                  <a:lnTo>
                    <a:pt x="3595687" y="271463"/>
                  </a:lnTo>
                  <a:lnTo>
                    <a:pt x="3562350" y="214313"/>
                  </a:lnTo>
                  <a:lnTo>
                    <a:pt x="3438525" y="133350"/>
                  </a:lnTo>
                  <a:lnTo>
                    <a:pt x="3243262" y="95250"/>
                  </a:lnTo>
                  <a:lnTo>
                    <a:pt x="3052762" y="71438"/>
                  </a:lnTo>
                  <a:lnTo>
                    <a:pt x="2900362" y="52388"/>
                  </a:lnTo>
                  <a:lnTo>
                    <a:pt x="2676525" y="47625"/>
                  </a:lnTo>
                  <a:lnTo>
                    <a:pt x="2438400" y="61913"/>
                  </a:lnTo>
                  <a:lnTo>
                    <a:pt x="2257425" y="71438"/>
                  </a:lnTo>
                  <a:lnTo>
                    <a:pt x="2138362" y="80963"/>
                  </a:lnTo>
                  <a:lnTo>
                    <a:pt x="1947862" y="76200"/>
                  </a:lnTo>
                  <a:lnTo>
                    <a:pt x="1743075" y="71438"/>
                  </a:lnTo>
                  <a:lnTo>
                    <a:pt x="1619250" y="71438"/>
                  </a:lnTo>
                  <a:lnTo>
                    <a:pt x="1533525" y="66675"/>
                  </a:lnTo>
                  <a:lnTo>
                    <a:pt x="1409700" y="47625"/>
                  </a:lnTo>
                  <a:lnTo>
                    <a:pt x="1247775" y="28575"/>
                  </a:lnTo>
                  <a:lnTo>
                    <a:pt x="1081087" y="0"/>
                  </a:lnTo>
                  <a:lnTo>
                    <a:pt x="881062" y="4763"/>
                  </a:lnTo>
                  <a:lnTo>
                    <a:pt x="742950" y="14288"/>
                  </a:lnTo>
                  <a:lnTo>
                    <a:pt x="566737" y="38100"/>
                  </a:lnTo>
                  <a:lnTo>
                    <a:pt x="390525" y="90488"/>
                  </a:lnTo>
                  <a:lnTo>
                    <a:pt x="252412" y="152400"/>
                  </a:lnTo>
                  <a:lnTo>
                    <a:pt x="114300" y="228600"/>
                  </a:lnTo>
                  <a:lnTo>
                    <a:pt x="33337" y="309563"/>
                  </a:lnTo>
                  <a:cubicBezTo>
                    <a:pt x="31750" y="314325"/>
                    <a:pt x="34924" y="290513"/>
                    <a:pt x="33337" y="295275"/>
                  </a:cubicBezTo>
                  <a:lnTo>
                    <a:pt x="0" y="376237"/>
                  </a:lnTo>
                  <a:lnTo>
                    <a:pt x="9525" y="457200"/>
                  </a:lnTo>
                  <a:lnTo>
                    <a:pt x="42862" y="509588"/>
                  </a:lnTo>
                  <a:lnTo>
                    <a:pt x="133350" y="585788"/>
                  </a:lnTo>
                  <a:lnTo>
                    <a:pt x="238125" y="623888"/>
                  </a:lnTo>
                  <a:lnTo>
                    <a:pt x="300037" y="681038"/>
                  </a:lnTo>
                  <a:lnTo>
                    <a:pt x="338137" y="771525"/>
                  </a:lnTo>
                  <a:lnTo>
                    <a:pt x="428625" y="809625"/>
                  </a:lnTo>
                  <a:lnTo>
                    <a:pt x="495300" y="952500"/>
                  </a:lnTo>
                  <a:lnTo>
                    <a:pt x="538162" y="1081088"/>
                  </a:lnTo>
                  <a:lnTo>
                    <a:pt x="633412" y="1233488"/>
                  </a:lnTo>
                  <a:lnTo>
                    <a:pt x="733425" y="1333500"/>
                  </a:lnTo>
                  <a:lnTo>
                    <a:pt x="857250" y="1457325"/>
                  </a:lnTo>
                  <a:lnTo>
                    <a:pt x="938212" y="1528763"/>
                  </a:lnTo>
                  <a:lnTo>
                    <a:pt x="1062037" y="1543050"/>
                  </a:lnTo>
                  <a:lnTo>
                    <a:pt x="1190625" y="1614488"/>
                  </a:lnTo>
                  <a:lnTo>
                    <a:pt x="1271587" y="1690688"/>
                  </a:lnTo>
                  <a:lnTo>
                    <a:pt x="1309687" y="1714500"/>
                  </a:lnTo>
                  <a:lnTo>
                    <a:pt x="1390650" y="1747838"/>
                  </a:lnTo>
                  <a:lnTo>
                    <a:pt x="1547812" y="1752600"/>
                  </a:lnTo>
                  <a:lnTo>
                    <a:pt x="1766887" y="1695450"/>
                  </a:lnTo>
                  <a:lnTo>
                    <a:pt x="1890712" y="1624013"/>
                  </a:lnTo>
                  <a:lnTo>
                    <a:pt x="2066925" y="1538288"/>
                  </a:lnTo>
                  <a:lnTo>
                    <a:pt x="2286000" y="1428750"/>
                  </a:lnTo>
                  <a:lnTo>
                    <a:pt x="2547937" y="1319213"/>
                  </a:lnTo>
                  <a:lnTo>
                    <a:pt x="2786062" y="1204913"/>
                  </a:lnTo>
                  <a:lnTo>
                    <a:pt x="2976562" y="1133475"/>
                  </a:lnTo>
                  <a:lnTo>
                    <a:pt x="3219450" y="1014413"/>
                  </a:lnTo>
                  <a:lnTo>
                    <a:pt x="3409950" y="919163"/>
                  </a:lnTo>
                  <a:lnTo>
                    <a:pt x="3614737" y="804863"/>
                  </a:lnTo>
                  <a:lnTo>
                    <a:pt x="3824287" y="704850"/>
                  </a:lnTo>
                  <a:lnTo>
                    <a:pt x="3948112" y="638175"/>
                  </a:lnTo>
                  <a:lnTo>
                    <a:pt x="4000500" y="542925"/>
                  </a:lnTo>
                  <a:close/>
                </a:path>
              </a:pathLst>
            </a:custGeom>
            <a:solidFill>
              <a:srgbClr val="3399FF">
                <a:alpha val="40000"/>
              </a:srgbClr>
            </a:solidFill>
            <a:ln w="19050">
              <a:no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Freeform 2"/>
            <p:cNvSpPr/>
            <p:nvPr/>
          </p:nvSpPr>
          <p:spPr>
            <a:xfrm>
              <a:off x="3343275" y="757238"/>
              <a:ext cx="1604963" cy="419100"/>
            </a:xfrm>
            <a:custGeom>
              <a:avLst/>
              <a:gdLst>
                <a:gd name="connsiteX0" fmla="*/ 1604963 w 1604963"/>
                <a:gd name="connsiteY0" fmla="*/ 261937 h 419100"/>
                <a:gd name="connsiteX1" fmla="*/ 1571625 w 1604963"/>
                <a:gd name="connsiteY1" fmla="*/ 209550 h 419100"/>
                <a:gd name="connsiteX2" fmla="*/ 1509713 w 1604963"/>
                <a:gd name="connsiteY2" fmla="*/ 157162 h 419100"/>
                <a:gd name="connsiteX3" fmla="*/ 1504950 w 1604963"/>
                <a:gd name="connsiteY3" fmla="*/ 123825 h 419100"/>
                <a:gd name="connsiteX4" fmla="*/ 1504950 w 1604963"/>
                <a:gd name="connsiteY4" fmla="*/ 109537 h 419100"/>
                <a:gd name="connsiteX5" fmla="*/ 1524000 w 1604963"/>
                <a:gd name="connsiteY5" fmla="*/ 104775 h 419100"/>
                <a:gd name="connsiteX6" fmla="*/ 1514475 w 1604963"/>
                <a:gd name="connsiteY6" fmla="*/ 85725 h 419100"/>
                <a:gd name="connsiteX7" fmla="*/ 1347788 w 1604963"/>
                <a:gd name="connsiteY7" fmla="*/ 76200 h 419100"/>
                <a:gd name="connsiteX8" fmla="*/ 1209675 w 1604963"/>
                <a:gd name="connsiteY8" fmla="*/ 66675 h 419100"/>
                <a:gd name="connsiteX9" fmla="*/ 1038225 w 1604963"/>
                <a:gd name="connsiteY9" fmla="*/ 66675 h 419100"/>
                <a:gd name="connsiteX10" fmla="*/ 966788 w 1604963"/>
                <a:gd name="connsiteY10" fmla="*/ 47625 h 419100"/>
                <a:gd name="connsiteX11" fmla="*/ 923925 w 1604963"/>
                <a:gd name="connsiteY11" fmla="*/ 19050 h 419100"/>
                <a:gd name="connsiteX12" fmla="*/ 904875 w 1604963"/>
                <a:gd name="connsiteY12" fmla="*/ 0 h 419100"/>
                <a:gd name="connsiteX13" fmla="*/ 890588 w 1604963"/>
                <a:gd name="connsiteY13" fmla="*/ 28575 h 419100"/>
                <a:gd name="connsiteX14" fmla="*/ 814388 w 1604963"/>
                <a:gd name="connsiteY14" fmla="*/ 33337 h 419100"/>
                <a:gd name="connsiteX15" fmla="*/ 700088 w 1604963"/>
                <a:gd name="connsiteY15" fmla="*/ 33337 h 419100"/>
                <a:gd name="connsiteX16" fmla="*/ 595313 w 1604963"/>
                <a:gd name="connsiteY16" fmla="*/ 28575 h 419100"/>
                <a:gd name="connsiteX17" fmla="*/ 528638 w 1604963"/>
                <a:gd name="connsiteY17" fmla="*/ 38100 h 419100"/>
                <a:gd name="connsiteX18" fmla="*/ 447675 w 1604963"/>
                <a:gd name="connsiteY18" fmla="*/ 57150 h 419100"/>
                <a:gd name="connsiteX19" fmla="*/ 404813 w 1604963"/>
                <a:gd name="connsiteY19" fmla="*/ 90487 h 419100"/>
                <a:gd name="connsiteX20" fmla="*/ 381000 w 1604963"/>
                <a:gd name="connsiteY20" fmla="*/ 123825 h 419100"/>
                <a:gd name="connsiteX21" fmla="*/ 290513 w 1604963"/>
                <a:gd name="connsiteY21" fmla="*/ 133350 h 419100"/>
                <a:gd name="connsiteX22" fmla="*/ 214313 w 1604963"/>
                <a:gd name="connsiteY22" fmla="*/ 123825 h 419100"/>
                <a:gd name="connsiteX23" fmla="*/ 190500 w 1604963"/>
                <a:gd name="connsiteY23" fmla="*/ 104775 h 419100"/>
                <a:gd name="connsiteX24" fmla="*/ 185738 w 1604963"/>
                <a:gd name="connsiteY24" fmla="*/ 85725 h 419100"/>
                <a:gd name="connsiteX25" fmla="*/ 90488 w 1604963"/>
                <a:gd name="connsiteY25" fmla="*/ 109537 h 419100"/>
                <a:gd name="connsiteX26" fmla="*/ 23813 w 1604963"/>
                <a:gd name="connsiteY26" fmla="*/ 152400 h 419100"/>
                <a:gd name="connsiteX27" fmla="*/ 0 w 1604963"/>
                <a:gd name="connsiteY27" fmla="*/ 195262 h 419100"/>
                <a:gd name="connsiteX28" fmla="*/ 28575 w 1604963"/>
                <a:gd name="connsiteY28" fmla="*/ 252412 h 419100"/>
                <a:gd name="connsiteX29" fmla="*/ 161925 w 1604963"/>
                <a:gd name="connsiteY29" fmla="*/ 295275 h 419100"/>
                <a:gd name="connsiteX30" fmla="*/ 219075 w 1604963"/>
                <a:gd name="connsiteY30" fmla="*/ 333375 h 419100"/>
                <a:gd name="connsiteX31" fmla="*/ 328613 w 1604963"/>
                <a:gd name="connsiteY31" fmla="*/ 371475 h 419100"/>
                <a:gd name="connsiteX32" fmla="*/ 423863 w 1604963"/>
                <a:gd name="connsiteY32" fmla="*/ 395287 h 419100"/>
                <a:gd name="connsiteX33" fmla="*/ 509588 w 1604963"/>
                <a:gd name="connsiteY33" fmla="*/ 409575 h 419100"/>
                <a:gd name="connsiteX34" fmla="*/ 623888 w 1604963"/>
                <a:gd name="connsiteY34" fmla="*/ 419100 h 419100"/>
                <a:gd name="connsiteX35" fmla="*/ 747713 w 1604963"/>
                <a:gd name="connsiteY35" fmla="*/ 414337 h 419100"/>
                <a:gd name="connsiteX36" fmla="*/ 919163 w 1604963"/>
                <a:gd name="connsiteY36" fmla="*/ 414337 h 419100"/>
                <a:gd name="connsiteX37" fmla="*/ 1028700 w 1604963"/>
                <a:gd name="connsiteY37" fmla="*/ 414337 h 419100"/>
                <a:gd name="connsiteX38" fmla="*/ 1123950 w 1604963"/>
                <a:gd name="connsiteY38" fmla="*/ 376237 h 419100"/>
                <a:gd name="connsiteX39" fmla="*/ 1228725 w 1604963"/>
                <a:gd name="connsiteY39" fmla="*/ 361950 h 419100"/>
                <a:gd name="connsiteX40" fmla="*/ 1381125 w 1604963"/>
                <a:gd name="connsiteY40" fmla="*/ 371475 h 419100"/>
                <a:gd name="connsiteX41" fmla="*/ 1471613 w 1604963"/>
                <a:gd name="connsiteY41" fmla="*/ 371475 h 419100"/>
                <a:gd name="connsiteX42" fmla="*/ 1566863 w 1604963"/>
                <a:gd name="connsiteY42" fmla="*/ 404812 h 419100"/>
                <a:gd name="connsiteX43" fmla="*/ 1495425 w 1604963"/>
                <a:gd name="connsiteY43" fmla="*/ 342900 h 419100"/>
                <a:gd name="connsiteX44" fmla="*/ 1457325 w 1604963"/>
                <a:gd name="connsiteY44" fmla="*/ 304800 h 419100"/>
                <a:gd name="connsiteX45" fmla="*/ 1457325 w 1604963"/>
                <a:gd name="connsiteY45" fmla="*/ 266700 h 419100"/>
                <a:gd name="connsiteX46" fmla="*/ 1538288 w 1604963"/>
                <a:gd name="connsiteY46" fmla="*/ 280987 h 419100"/>
                <a:gd name="connsiteX47" fmla="*/ 1604963 w 1604963"/>
                <a:gd name="connsiteY47" fmla="*/ 261937 h 419100"/>
                <a:gd name="connsiteX0" fmla="*/ 1604963 w 1604963"/>
                <a:gd name="connsiteY0" fmla="*/ 261937 h 419100"/>
                <a:gd name="connsiteX1" fmla="*/ 1571625 w 1604963"/>
                <a:gd name="connsiteY1" fmla="*/ 209550 h 419100"/>
                <a:gd name="connsiteX2" fmla="*/ 1509713 w 1604963"/>
                <a:gd name="connsiteY2" fmla="*/ 157162 h 419100"/>
                <a:gd name="connsiteX3" fmla="*/ 1504950 w 1604963"/>
                <a:gd name="connsiteY3" fmla="*/ 123825 h 419100"/>
                <a:gd name="connsiteX4" fmla="*/ 1504950 w 1604963"/>
                <a:gd name="connsiteY4" fmla="*/ 109537 h 419100"/>
                <a:gd name="connsiteX5" fmla="*/ 1524000 w 1604963"/>
                <a:gd name="connsiteY5" fmla="*/ 104775 h 419100"/>
                <a:gd name="connsiteX6" fmla="*/ 1514475 w 1604963"/>
                <a:gd name="connsiteY6" fmla="*/ 85725 h 419100"/>
                <a:gd name="connsiteX7" fmla="*/ 1347788 w 1604963"/>
                <a:gd name="connsiteY7" fmla="*/ 76200 h 419100"/>
                <a:gd name="connsiteX8" fmla="*/ 1209675 w 1604963"/>
                <a:gd name="connsiteY8" fmla="*/ 66675 h 419100"/>
                <a:gd name="connsiteX9" fmla="*/ 1038225 w 1604963"/>
                <a:gd name="connsiteY9" fmla="*/ 66675 h 419100"/>
                <a:gd name="connsiteX10" fmla="*/ 966788 w 1604963"/>
                <a:gd name="connsiteY10" fmla="*/ 47625 h 419100"/>
                <a:gd name="connsiteX11" fmla="*/ 923925 w 1604963"/>
                <a:gd name="connsiteY11" fmla="*/ 19050 h 419100"/>
                <a:gd name="connsiteX12" fmla="*/ 904875 w 1604963"/>
                <a:gd name="connsiteY12" fmla="*/ 0 h 419100"/>
                <a:gd name="connsiteX13" fmla="*/ 890588 w 1604963"/>
                <a:gd name="connsiteY13" fmla="*/ 28575 h 419100"/>
                <a:gd name="connsiteX14" fmla="*/ 814388 w 1604963"/>
                <a:gd name="connsiteY14" fmla="*/ 33337 h 419100"/>
                <a:gd name="connsiteX15" fmla="*/ 700088 w 1604963"/>
                <a:gd name="connsiteY15" fmla="*/ 33337 h 419100"/>
                <a:gd name="connsiteX16" fmla="*/ 595313 w 1604963"/>
                <a:gd name="connsiteY16" fmla="*/ 28575 h 419100"/>
                <a:gd name="connsiteX17" fmla="*/ 528638 w 1604963"/>
                <a:gd name="connsiteY17" fmla="*/ 38100 h 419100"/>
                <a:gd name="connsiteX18" fmla="*/ 447675 w 1604963"/>
                <a:gd name="connsiteY18" fmla="*/ 57150 h 419100"/>
                <a:gd name="connsiteX19" fmla="*/ 404813 w 1604963"/>
                <a:gd name="connsiteY19" fmla="*/ 90487 h 419100"/>
                <a:gd name="connsiteX20" fmla="*/ 381000 w 1604963"/>
                <a:gd name="connsiteY20" fmla="*/ 123825 h 419100"/>
                <a:gd name="connsiteX21" fmla="*/ 290513 w 1604963"/>
                <a:gd name="connsiteY21" fmla="*/ 133350 h 419100"/>
                <a:gd name="connsiteX22" fmla="*/ 214313 w 1604963"/>
                <a:gd name="connsiteY22" fmla="*/ 123825 h 419100"/>
                <a:gd name="connsiteX23" fmla="*/ 190500 w 1604963"/>
                <a:gd name="connsiteY23" fmla="*/ 104775 h 419100"/>
                <a:gd name="connsiteX24" fmla="*/ 185738 w 1604963"/>
                <a:gd name="connsiteY24" fmla="*/ 85725 h 419100"/>
                <a:gd name="connsiteX25" fmla="*/ 90488 w 1604963"/>
                <a:gd name="connsiteY25" fmla="*/ 109537 h 419100"/>
                <a:gd name="connsiteX26" fmla="*/ 23813 w 1604963"/>
                <a:gd name="connsiteY26" fmla="*/ 152400 h 419100"/>
                <a:gd name="connsiteX27" fmla="*/ 0 w 1604963"/>
                <a:gd name="connsiteY27" fmla="*/ 195262 h 419100"/>
                <a:gd name="connsiteX28" fmla="*/ 28575 w 1604963"/>
                <a:gd name="connsiteY28" fmla="*/ 252412 h 419100"/>
                <a:gd name="connsiteX29" fmla="*/ 161925 w 1604963"/>
                <a:gd name="connsiteY29" fmla="*/ 295275 h 419100"/>
                <a:gd name="connsiteX30" fmla="*/ 219075 w 1604963"/>
                <a:gd name="connsiteY30" fmla="*/ 333375 h 419100"/>
                <a:gd name="connsiteX31" fmla="*/ 328613 w 1604963"/>
                <a:gd name="connsiteY31" fmla="*/ 371475 h 419100"/>
                <a:gd name="connsiteX32" fmla="*/ 423863 w 1604963"/>
                <a:gd name="connsiteY32" fmla="*/ 395287 h 419100"/>
                <a:gd name="connsiteX33" fmla="*/ 509588 w 1604963"/>
                <a:gd name="connsiteY33" fmla="*/ 409575 h 419100"/>
                <a:gd name="connsiteX34" fmla="*/ 623888 w 1604963"/>
                <a:gd name="connsiteY34" fmla="*/ 419100 h 419100"/>
                <a:gd name="connsiteX35" fmla="*/ 747713 w 1604963"/>
                <a:gd name="connsiteY35" fmla="*/ 414337 h 419100"/>
                <a:gd name="connsiteX36" fmla="*/ 919163 w 1604963"/>
                <a:gd name="connsiteY36" fmla="*/ 414337 h 419100"/>
                <a:gd name="connsiteX37" fmla="*/ 1028700 w 1604963"/>
                <a:gd name="connsiteY37" fmla="*/ 414337 h 419100"/>
                <a:gd name="connsiteX38" fmla="*/ 1123950 w 1604963"/>
                <a:gd name="connsiteY38" fmla="*/ 376237 h 419100"/>
                <a:gd name="connsiteX39" fmla="*/ 1228725 w 1604963"/>
                <a:gd name="connsiteY39" fmla="*/ 361950 h 419100"/>
                <a:gd name="connsiteX40" fmla="*/ 1381125 w 1604963"/>
                <a:gd name="connsiteY40" fmla="*/ 371475 h 419100"/>
                <a:gd name="connsiteX41" fmla="*/ 1471613 w 1604963"/>
                <a:gd name="connsiteY41" fmla="*/ 371475 h 419100"/>
                <a:gd name="connsiteX42" fmla="*/ 1566863 w 1604963"/>
                <a:gd name="connsiteY42" fmla="*/ 404812 h 419100"/>
                <a:gd name="connsiteX43" fmla="*/ 1495425 w 1604963"/>
                <a:gd name="connsiteY43" fmla="*/ 342900 h 419100"/>
                <a:gd name="connsiteX44" fmla="*/ 1457325 w 1604963"/>
                <a:gd name="connsiteY44" fmla="*/ 304800 h 419100"/>
                <a:gd name="connsiteX45" fmla="*/ 1481137 w 1604963"/>
                <a:gd name="connsiteY45" fmla="*/ 280987 h 419100"/>
                <a:gd name="connsiteX46" fmla="*/ 1538288 w 1604963"/>
                <a:gd name="connsiteY46" fmla="*/ 280987 h 419100"/>
                <a:gd name="connsiteX47" fmla="*/ 1604963 w 1604963"/>
                <a:gd name="connsiteY47" fmla="*/ 261937 h 419100"/>
                <a:gd name="connsiteX0" fmla="*/ 1604963 w 1604963"/>
                <a:gd name="connsiteY0" fmla="*/ 261937 h 419100"/>
                <a:gd name="connsiteX1" fmla="*/ 1571625 w 1604963"/>
                <a:gd name="connsiteY1" fmla="*/ 209550 h 419100"/>
                <a:gd name="connsiteX2" fmla="*/ 1509713 w 1604963"/>
                <a:gd name="connsiteY2" fmla="*/ 157162 h 419100"/>
                <a:gd name="connsiteX3" fmla="*/ 1504950 w 1604963"/>
                <a:gd name="connsiteY3" fmla="*/ 123825 h 419100"/>
                <a:gd name="connsiteX4" fmla="*/ 1504950 w 1604963"/>
                <a:gd name="connsiteY4" fmla="*/ 109537 h 419100"/>
                <a:gd name="connsiteX5" fmla="*/ 1524000 w 1604963"/>
                <a:gd name="connsiteY5" fmla="*/ 104775 h 419100"/>
                <a:gd name="connsiteX6" fmla="*/ 1514475 w 1604963"/>
                <a:gd name="connsiteY6" fmla="*/ 85725 h 419100"/>
                <a:gd name="connsiteX7" fmla="*/ 1347788 w 1604963"/>
                <a:gd name="connsiteY7" fmla="*/ 76200 h 419100"/>
                <a:gd name="connsiteX8" fmla="*/ 1209675 w 1604963"/>
                <a:gd name="connsiteY8" fmla="*/ 66675 h 419100"/>
                <a:gd name="connsiteX9" fmla="*/ 1038225 w 1604963"/>
                <a:gd name="connsiteY9" fmla="*/ 66675 h 419100"/>
                <a:gd name="connsiteX10" fmla="*/ 966788 w 1604963"/>
                <a:gd name="connsiteY10" fmla="*/ 47625 h 419100"/>
                <a:gd name="connsiteX11" fmla="*/ 923925 w 1604963"/>
                <a:gd name="connsiteY11" fmla="*/ 19050 h 419100"/>
                <a:gd name="connsiteX12" fmla="*/ 904875 w 1604963"/>
                <a:gd name="connsiteY12" fmla="*/ 0 h 419100"/>
                <a:gd name="connsiteX13" fmla="*/ 890588 w 1604963"/>
                <a:gd name="connsiteY13" fmla="*/ 28575 h 419100"/>
                <a:gd name="connsiteX14" fmla="*/ 814388 w 1604963"/>
                <a:gd name="connsiteY14" fmla="*/ 33337 h 419100"/>
                <a:gd name="connsiteX15" fmla="*/ 700088 w 1604963"/>
                <a:gd name="connsiteY15" fmla="*/ 33337 h 419100"/>
                <a:gd name="connsiteX16" fmla="*/ 595313 w 1604963"/>
                <a:gd name="connsiteY16" fmla="*/ 28575 h 419100"/>
                <a:gd name="connsiteX17" fmla="*/ 528638 w 1604963"/>
                <a:gd name="connsiteY17" fmla="*/ 38100 h 419100"/>
                <a:gd name="connsiteX18" fmla="*/ 447675 w 1604963"/>
                <a:gd name="connsiteY18" fmla="*/ 57150 h 419100"/>
                <a:gd name="connsiteX19" fmla="*/ 404813 w 1604963"/>
                <a:gd name="connsiteY19" fmla="*/ 90487 h 419100"/>
                <a:gd name="connsiteX20" fmla="*/ 381000 w 1604963"/>
                <a:gd name="connsiteY20" fmla="*/ 123825 h 419100"/>
                <a:gd name="connsiteX21" fmla="*/ 290513 w 1604963"/>
                <a:gd name="connsiteY21" fmla="*/ 133350 h 419100"/>
                <a:gd name="connsiteX22" fmla="*/ 214313 w 1604963"/>
                <a:gd name="connsiteY22" fmla="*/ 123825 h 419100"/>
                <a:gd name="connsiteX23" fmla="*/ 190500 w 1604963"/>
                <a:gd name="connsiteY23" fmla="*/ 104775 h 419100"/>
                <a:gd name="connsiteX24" fmla="*/ 185738 w 1604963"/>
                <a:gd name="connsiteY24" fmla="*/ 85725 h 419100"/>
                <a:gd name="connsiteX25" fmla="*/ 90488 w 1604963"/>
                <a:gd name="connsiteY25" fmla="*/ 109537 h 419100"/>
                <a:gd name="connsiteX26" fmla="*/ 23813 w 1604963"/>
                <a:gd name="connsiteY26" fmla="*/ 152400 h 419100"/>
                <a:gd name="connsiteX27" fmla="*/ 0 w 1604963"/>
                <a:gd name="connsiteY27" fmla="*/ 195262 h 419100"/>
                <a:gd name="connsiteX28" fmla="*/ 28575 w 1604963"/>
                <a:gd name="connsiteY28" fmla="*/ 252412 h 419100"/>
                <a:gd name="connsiteX29" fmla="*/ 161925 w 1604963"/>
                <a:gd name="connsiteY29" fmla="*/ 295275 h 419100"/>
                <a:gd name="connsiteX30" fmla="*/ 219075 w 1604963"/>
                <a:gd name="connsiteY30" fmla="*/ 333375 h 419100"/>
                <a:gd name="connsiteX31" fmla="*/ 328613 w 1604963"/>
                <a:gd name="connsiteY31" fmla="*/ 371475 h 419100"/>
                <a:gd name="connsiteX32" fmla="*/ 423863 w 1604963"/>
                <a:gd name="connsiteY32" fmla="*/ 395287 h 419100"/>
                <a:gd name="connsiteX33" fmla="*/ 509588 w 1604963"/>
                <a:gd name="connsiteY33" fmla="*/ 409575 h 419100"/>
                <a:gd name="connsiteX34" fmla="*/ 623888 w 1604963"/>
                <a:gd name="connsiteY34" fmla="*/ 419100 h 419100"/>
                <a:gd name="connsiteX35" fmla="*/ 747713 w 1604963"/>
                <a:gd name="connsiteY35" fmla="*/ 414337 h 419100"/>
                <a:gd name="connsiteX36" fmla="*/ 919163 w 1604963"/>
                <a:gd name="connsiteY36" fmla="*/ 414337 h 419100"/>
                <a:gd name="connsiteX37" fmla="*/ 1028700 w 1604963"/>
                <a:gd name="connsiteY37" fmla="*/ 414337 h 419100"/>
                <a:gd name="connsiteX38" fmla="*/ 1123950 w 1604963"/>
                <a:gd name="connsiteY38" fmla="*/ 376237 h 419100"/>
                <a:gd name="connsiteX39" fmla="*/ 1228725 w 1604963"/>
                <a:gd name="connsiteY39" fmla="*/ 361950 h 419100"/>
                <a:gd name="connsiteX40" fmla="*/ 1381125 w 1604963"/>
                <a:gd name="connsiteY40" fmla="*/ 371475 h 419100"/>
                <a:gd name="connsiteX41" fmla="*/ 1471613 w 1604963"/>
                <a:gd name="connsiteY41" fmla="*/ 400050 h 419100"/>
                <a:gd name="connsiteX42" fmla="*/ 1566863 w 1604963"/>
                <a:gd name="connsiteY42" fmla="*/ 404812 h 419100"/>
                <a:gd name="connsiteX43" fmla="*/ 1495425 w 1604963"/>
                <a:gd name="connsiteY43" fmla="*/ 342900 h 419100"/>
                <a:gd name="connsiteX44" fmla="*/ 1457325 w 1604963"/>
                <a:gd name="connsiteY44" fmla="*/ 304800 h 419100"/>
                <a:gd name="connsiteX45" fmla="*/ 1481137 w 1604963"/>
                <a:gd name="connsiteY45" fmla="*/ 280987 h 419100"/>
                <a:gd name="connsiteX46" fmla="*/ 1538288 w 1604963"/>
                <a:gd name="connsiteY46" fmla="*/ 280987 h 419100"/>
                <a:gd name="connsiteX47" fmla="*/ 1604963 w 1604963"/>
                <a:gd name="connsiteY47" fmla="*/ 261937 h 419100"/>
                <a:gd name="connsiteX0" fmla="*/ 1604963 w 1604963"/>
                <a:gd name="connsiteY0" fmla="*/ 261937 h 419100"/>
                <a:gd name="connsiteX1" fmla="*/ 1571625 w 1604963"/>
                <a:gd name="connsiteY1" fmla="*/ 209550 h 419100"/>
                <a:gd name="connsiteX2" fmla="*/ 1509713 w 1604963"/>
                <a:gd name="connsiteY2" fmla="*/ 157162 h 419100"/>
                <a:gd name="connsiteX3" fmla="*/ 1504950 w 1604963"/>
                <a:gd name="connsiteY3" fmla="*/ 123825 h 419100"/>
                <a:gd name="connsiteX4" fmla="*/ 1504950 w 1604963"/>
                <a:gd name="connsiteY4" fmla="*/ 109537 h 419100"/>
                <a:gd name="connsiteX5" fmla="*/ 1524000 w 1604963"/>
                <a:gd name="connsiteY5" fmla="*/ 104775 h 419100"/>
                <a:gd name="connsiteX6" fmla="*/ 1514475 w 1604963"/>
                <a:gd name="connsiteY6" fmla="*/ 85725 h 419100"/>
                <a:gd name="connsiteX7" fmla="*/ 1347788 w 1604963"/>
                <a:gd name="connsiteY7" fmla="*/ 76200 h 419100"/>
                <a:gd name="connsiteX8" fmla="*/ 1209675 w 1604963"/>
                <a:gd name="connsiteY8" fmla="*/ 66675 h 419100"/>
                <a:gd name="connsiteX9" fmla="*/ 1038225 w 1604963"/>
                <a:gd name="connsiteY9" fmla="*/ 66675 h 419100"/>
                <a:gd name="connsiteX10" fmla="*/ 966788 w 1604963"/>
                <a:gd name="connsiteY10" fmla="*/ 47625 h 419100"/>
                <a:gd name="connsiteX11" fmla="*/ 923925 w 1604963"/>
                <a:gd name="connsiteY11" fmla="*/ 19050 h 419100"/>
                <a:gd name="connsiteX12" fmla="*/ 904875 w 1604963"/>
                <a:gd name="connsiteY12" fmla="*/ 0 h 419100"/>
                <a:gd name="connsiteX13" fmla="*/ 890588 w 1604963"/>
                <a:gd name="connsiteY13" fmla="*/ 28575 h 419100"/>
                <a:gd name="connsiteX14" fmla="*/ 814388 w 1604963"/>
                <a:gd name="connsiteY14" fmla="*/ 33337 h 419100"/>
                <a:gd name="connsiteX15" fmla="*/ 700088 w 1604963"/>
                <a:gd name="connsiteY15" fmla="*/ 33337 h 419100"/>
                <a:gd name="connsiteX16" fmla="*/ 595313 w 1604963"/>
                <a:gd name="connsiteY16" fmla="*/ 28575 h 419100"/>
                <a:gd name="connsiteX17" fmla="*/ 528638 w 1604963"/>
                <a:gd name="connsiteY17" fmla="*/ 38100 h 419100"/>
                <a:gd name="connsiteX18" fmla="*/ 447675 w 1604963"/>
                <a:gd name="connsiteY18" fmla="*/ 57150 h 419100"/>
                <a:gd name="connsiteX19" fmla="*/ 404813 w 1604963"/>
                <a:gd name="connsiteY19" fmla="*/ 90487 h 419100"/>
                <a:gd name="connsiteX20" fmla="*/ 381000 w 1604963"/>
                <a:gd name="connsiteY20" fmla="*/ 123825 h 419100"/>
                <a:gd name="connsiteX21" fmla="*/ 290513 w 1604963"/>
                <a:gd name="connsiteY21" fmla="*/ 133350 h 419100"/>
                <a:gd name="connsiteX22" fmla="*/ 214313 w 1604963"/>
                <a:gd name="connsiteY22" fmla="*/ 123825 h 419100"/>
                <a:gd name="connsiteX23" fmla="*/ 190500 w 1604963"/>
                <a:gd name="connsiteY23" fmla="*/ 104775 h 419100"/>
                <a:gd name="connsiteX24" fmla="*/ 185738 w 1604963"/>
                <a:gd name="connsiteY24" fmla="*/ 85725 h 419100"/>
                <a:gd name="connsiteX25" fmla="*/ 90488 w 1604963"/>
                <a:gd name="connsiteY25" fmla="*/ 109537 h 419100"/>
                <a:gd name="connsiteX26" fmla="*/ 23813 w 1604963"/>
                <a:gd name="connsiteY26" fmla="*/ 152400 h 419100"/>
                <a:gd name="connsiteX27" fmla="*/ 0 w 1604963"/>
                <a:gd name="connsiteY27" fmla="*/ 195262 h 419100"/>
                <a:gd name="connsiteX28" fmla="*/ 28575 w 1604963"/>
                <a:gd name="connsiteY28" fmla="*/ 252412 h 419100"/>
                <a:gd name="connsiteX29" fmla="*/ 161925 w 1604963"/>
                <a:gd name="connsiteY29" fmla="*/ 295275 h 419100"/>
                <a:gd name="connsiteX30" fmla="*/ 219075 w 1604963"/>
                <a:gd name="connsiteY30" fmla="*/ 333375 h 419100"/>
                <a:gd name="connsiteX31" fmla="*/ 328613 w 1604963"/>
                <a:gd name="connsiteY31" fmla="*/ 371475 h 419100"/>
                <a:gd name="connsiteX32" fmla="*/ 423863 w 1604963"/>
                <a:gd name="connsiteY32" fmla="*/ 395287 h 419100"/>
                <a:gd name="connsiteX33" fmla="*/ 509588 w 1604963"/>
                <a:gd name="connsiteY33" fmla="*/ 409575 h 419100"/>
                <a:gd name="connsiteX34" fmla="*/ 623888 w 1604963"/>
                <a:gd name="connsiteY34" fmla="*/ 419100 h 419100"/>
                <a:gd name="connsiteX35" fmla="*/ 747713 w 1604963"/>
                <a:gd name="connsiteY35" fmla="*/ 414337 h 419100"/>
                <a:gd name="connsiteX36" fmla="*/ 919163 w 1604963"/>
                <a:gd name="connsiteY36" fmla="*/ 414337 h 419100"/>
                <a:gd name="connsiteX37" fmla="*/ 1028700 w 1604963"/>
                <a:gd name="connsiteY37" fmla="*/ 414337 h 419100"/>
                <a:gd name="connsiteX38" fmla="*/ 1123950 w 1604963"/>
                <a:gd name="connsiteY38" fmla="*/ 376237 h 419100"/>
                <a:gd name="connsiteX39" fmla="*/ 1228725 w 1604963"/>
                <a:gd name="connsiteY39" fmla="*/ 361950 h 419100"/>
                <a:gd name="connsiteX40" fmla="*/ 1381125 w 1604963"/>
                <a:gd name="connsiteY40" fmla="*/ 371475 h 419100"/>
                <a:gd name="connsiteX41" fmla="*/ 1471613 w 1604963"/>
                <a:gd name="connsiteY41" fmla="*/ 400050 h 419100"/>
                <a:gd name="connsiteX42" fmla="*/ 1566863 w 1604963"/>
                <a:gd name="connsiteY42" fmla="*/ 404812 h 419100"/>
                <a:gd name="connsiteX43" fmla="*/ 1495425 w 1604963"/>
                <a:gd name="connsiteY43" fmla="*/ 342900 h 419100"/>
                <a:gd name="connsiteX44" fmla="*/ 1457325 w 1604963"/>
                <a:gd name="connsiteY44" fmla="*/ 304800 h 419100"/>
                <a:gd name="connsiteX45" fmla="*/ 1481137 w 1604963"/>
                <a:gd name="connsiteY45" fmla="*/ 280987 h 419100"/>
                <a:gd name="connsiteX46" fmla="*/ 1538288 w 1604963"/>
                <a:gd name="connsiteY46" fmla="*/ 280987 h 419100"/>
                <a:gd name="connsiteX47" fmla="*/ 1590675 w 1604963"/>
                <a:gd name="connsiteY47" fmla="*/ 290512 h 419100"/>
                <a:gd name="connsiteX48" fmla="*/ 1604963 w 1604963"/>
                <a:gd name="connsiteY48" fmla="*/ 261937 h 419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1604963" h="419100">
                  <a:moveTo>
                    <a:pt x="1604963" y="261937"/>
                  </a:moveTo>
                  <a:lnTo>
                    <a:pt x="1571625" y="209550"/>
                  </a:lnTo>
                  <a:lnTo>
                    <a:pt x="1509713" y="157162"/>
                  </a:lnTo>
                  <a:lnTo>
                    <a:pt x="1504950" y="123825"/>
                  </a:lnTo>
                  <a:lnTo>
                    <a:pt x="1504950" y="109537"/>
                  </a:lnTo>
                  <a:lnTo>
                    <a:pt x="1524000" y="104775"/>
                  </a:lnTo>
                  <a:lnTo>
                    <a:pt x="1514475" y="85725"/>
                  </a:lnTo>
                  <a:lnTo>
                    <a:pt x="1347788" y="76200"/>
                  </a:lnTo>
                  <a:lnTo>
                    <a:pt x="1209675" y="66675"/>
                  </a:lnTo>
                  <a:lnTo>
                    <a:pt x="1038225" y="66675"/>
                  </a:lnTo>
                  <a:lnTo>
                    <a:pt x="966788" y="47625"/>
                  </a:lnTo>
                  <a:lnTo>
                    <a:pt x="923925" y="19050"/>
                  </a:lnTo>
                  <a:lnTo>
                    <a:pt x="904875" y="0"/>
                  </a:lnTo>
                  <a:lnTo>
                    <a:pt x="890588" y="28575"/>
                  </a:lnTo>
                  <a:lnTo>
                    <a:pt x="814388" y="33337"/>
                  </a:lnTo>
                  <a:lnTo>
                    <a:pt x="700088" y="33337"/>
                  </a:lnTo>
                  <a:lnTo>
                    <a:pt x="595313" y="28575"/>
                  </a:lnTo>
                  <a:lnTo>
                    <a:pt x="528638" y="38100"/>
                  </a:lnTo>
                  <a:lnTo>
                    <a:pt x="447675" y="57150"/>
                  </a:lnTo>
                  <a:lnTo>
                    <a:pt x="404813" y="90487"/>
                  </a:lnTo>
                  <a:lnTo>
                    <a:pt x="381000" y="123825"/>
                  </a:lnTo>
                  <a:lnTo>
                    <a:pt x="290513" y="133350"/>
                  </a:lnTo>
                  <a:lnTo>
                    <a:pt x="214313" y="123825"/>
                  </a:lnTo>
                  <a:lnTo>
                    <a:pt x="190500" y="104775"/>
                  </a:lnTo>
                  <a:lnTo>
                    <a:pt x="185738" y="85725"/>
                  </a:lnTo>
                  <a:lnTo>
                    <a:pt x="90488" y="109537"/>
                  </a:lnTo>
                  <a:lnTo>
                    <a:pt x="23813" y="152400"/>
                  </a:lnTo>
                  <a:lnTo>
                    <a:pt x="0" y="195262"/>
                  </a:lnTo>
                  <a:lnTo>
                    <a:pt x="28575" y="252412"/>
                  </a:lnTo>
                  <a:lnTo>
                    <a:pt x="161925" y="295275"/>
                  </a:lnTo>
                  <a:lnTo>
                    <a:pt x="219075" y="333375"/>
                  </a:lnTo>
                  <a:lnTo>
                    <a:pt x="328613" y="371475"/>
                  </a:lnTo>
                  <a:lnTo>
                    <a:pt x="423863" y="395287"/>
                  </a:lnTo>
                  <a:lnTo>
                    <a:pt x="509588" y="409575"/>
                  </a:lnTo>
                  <a:lnTo>
                    <a:pt x="623888" y="419100"/>
                  </a:lnTo>
                  <a:lnTo>
                    <a:pt x="747713" y="414337"/>
                  </a:lnTo>
                  <a:lnTo>
                    <a:pt x="919163" y="414337"/>
                  </a:lnTo>
                  <a:lnTo>
                    <a:pt x="1028700" y="414337"/>
                  </a:lnTo>
                  <a:lnTo>
                    <a:pt x="1123950" y="376237"/>
                  </a:lnTo>
                  <a:lnTo>
                    <a:pt x="1228725" y="361950"/>
                  </a:lnTo>
                  <a:lnTo>
                    <a:pt x="1381125" y="371475"/>
                  </a:lnTo>
                  <a:lnTo>
                    <a:pt x="1471613" y="400050"/>
                  </a:lnTo>
                  <a:lnTo>
                    <a:pt x="1566863" y="404812"/>
                  </a:lnTo>
                  <a:lnTo>
                    <a:pt x="1495425" y="342900"/>
                  </a:lnTo>
                  <a:lnTo>
                    <a:pt x="1457325" y="304800"/>
                  </a:lnTo>
                  <a:lnTo>
                    <a:pt x="1481137" y="280987"/>
                  </a:lnTo>
                  <a:lnTo>
                    <a:pt x="1538288" y="280987"/>
                  </a:lnTo>
                  <a:cubicBezTo>
                    <a:pt x="1546225" y="276225"/>
                    <a:pt x="1582738" y="295274"/>
                    <a:pt x="1590675" y="290512"/>
                  </a:cubicBezTo>
                  <a:lnTo>
                    <a:pt x="1604963" y="261937"/>
                  </a:lnTo>
                  <a:close/>
                </a:path>
              </a:pathLst>
            </a:custGeom>
            <a:solidFill>
              <a:srgbClr val="3399FF">
                <a:alpha val="40000"/>
              </a:srgbClr>
            </a:solidFill>
            <a:ln w="19050">
              <a:no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Freeform 3"/>
            <p:cNvSpPr/>
            <p:nvPr/>
          </p:nvSpPr>
          <p:spPr>
            <a:xfrm>
              <a:off x="4076700" y="3164681"/>
              <a:ext cx="769144" cy="390525"/>
            </a:xfrm>
            <a:custGeom>
              <a:avLst/>
              <a:gdLst>
                <a:gd name="connsiteX0" fmla="*/ 769144 w 769144"/>
                <a:gd name="connsiteY0" fmla="*/ 16669 h 390525"/>
                <a:gd name="connsiteX1" fmla="*/ 688181 w 769144"/>
                <a:gd name="connsiteY1" fmla="*/ 9525 h 390525"/>
                <a:gd name="connsiteX2" fmla="*/ 597694 w 769144"/>
                <a:gd name="connsiteY2" fmla="*/ 28575 h 390525"/>
                <a:gd name="connsiteX3" fmla="*/ 516731 w 769144"/>
                <a:gd name="connsiteY3" fmla="*/ 28575 h 390525"/>
                <a:gd name="connsiteX4" fmla="*/ 445294 w 769144"/>
                <a:gd name="connsiteY4" fmla="*/ 30957 h 390525"/>
                <a:gd name="connsiteX5" fmla="*/ 364331 w 769144"/>
                <a:gd name="connsiteY5" fmla="*/ 30957 h 390525"/>
                <a:gd name="connsiteX6" fmla="*/ 314325 w 769144"/>
                <a:gd name="connsiteY6" fmla="*/ 9525 h 390525"/>
                <a:gd name="connsiteX7" fmla="*/ 261938 w 769144"/>
                <a:gd name="connsiteY7" fmla="*/ 0 h 390525"/>
                <a:gd name="connsiteX8" fmla="*/ 223838 w 769144"/>
                <a:gd name="connsiteY8" fmla="*/ 0 h 390525"/>
                <a:gd name="connsiteX9" fmla="*/ 180975 w 769144"/>
                <a:gd name="connsiteY9" fmla="*/ 54769 h 390525"/>
                <a:gd name="connsiteX10" fmla="*/ 145256 w 769144"/>
                <a:gd name="connsiteY10" fmla="*/ 100013 h 390525"/>
                <a:gd name="connsiteX11" fmla="*/ 114300 w 769144"/>
                <a:gd name="connsiteY11" fmla="*/ 157163 h 390525"/>
                <a:gd name="connsiteX12" fmla="*/ 76200 w 769144"/>
                <a:gd name="connsiteY12" fmla="*/ 185738 h 390525"/>
                <a:gd name="connsiteX13" fmla="*/ 28575 w 769144"/>
                <a:gd name="connsiteY13" fmla="*/ 209550 h 390525"/>
                <a:gd name="connsiteX14" fmla="*/ 11906 w 769144"/>
                <a:gd name="connsiteY14" fmla="*/ 226219 h 390525"/>
                <a:gd name="connsiteX15" fmla="*/ 0 w 769144"/>
                <a:gd name="connsiteY15" fmla="*/ 390525 h 390525"/>
                <a:gd name="connsiteX16" fmla="*/ 288131 w 769144"/>
                <a:gd name="connsiteY16" fmla="*/ 259557 h 390525"/>
                <a:gd name="connsiteX17" fmla="*/ 504825 w 769144"/>
                <a:gd name="connsiteY17" fmla="*/ 152400 h 390525"/>
                <a:gd name="connsiteX18" fmla="*/ 654844 w 769144"/>
                <a:gd name="connsiteY18" fmla="*/ 83344 h 390525"/>
                <a:gd name="connsiteX19" fmla="*/ 769144 w 769144"/>
                <a:gd name="connsiteY19" fmla="*/ 16669 h 390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69144" h="390525">
                  <a:moveTo>
                    <a:pt x="769144" y="16669"/>
                  </a:moveTo>
                  <a:lnTo>
                    <a:pt x="688181" y="9525"/>
                  </a:lnTo>
                  <a:lnTo>
                    <a:pt x="597694" y="28575"/>
                  </a:lnTo>
                  <a:lnTo>
                    <a:pt x="516731" y="28575"/>
                  </a:lnTo>
                  <a:lnTo>
                    <a:pt x="445294" y="30957"/>
                  </a:lnTo>
                  <a:lnTo>
                    <a:pt x="364331" y="30957"/>
                  </a:lnTo>
                  <a:lnTo>
                    <a:pt x="314325" y="9525"/>
                  </a:lnTo>
                  <a:lnTo>
                    <a:pt x="261938" y="0"/>
                  </a:lnTo>
                  <a:lnTo>
                    <a:pt x="223838" y="0"/>
                  </a:lnTo>
                  <a:lnTo>
                    <a:pt x="180975" y="54769"/>
                  </a:lnTo>
                  <a:lnTo>
                    <a:pt x="145256" y="100013"/>
                  </a:lnTo>
                  <a:lnTo>
                    <a:pt x="114300" y="157163"/>
                  </a:lnTo>
                  <a:lnTo>
                    <a:pt x="76200" y="185738"/>
                  </a:lnTo>
                  <a:lnTo>
                    <a:pt x="28575" y="209550"/>
                  </a:lnTo>
                  <a:lnTo>
                    <a:pt x="11906" y="226219"/>
                  </a:lnTo>
                  <a:lnTo>
                    <a:pt x="0" y="390525"/>
                  </a:lnTo>
                  <a:lnTo>
                    <a:pt x="288131" y="259557"/>
                  </a:lnTo>
                  <a:lnTo>
                    <a:pt x="504825" y="152400"/>
                  </a:lnTo>
                  <a:lnTo>
                    <a:pt x="654844" y="83344"/>
                  </a:lnTo>
                  <a:lnTo>
                    <a:pt x="769144" y="16669"/>
                  </a:lnTo>
                  <a:close/>
                </a:path>
              </a:pathLst>
            </a:custGeom>
            <a:solidFill>
              <a:srgbClr val="FFFF00">
                <a:alpha val="40000"/>
              </a:srgbClr>
            </a:solidFill>
            <a:ln w="19050">
              <a:no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Freeform 4"/>
            <p:cNvSpPr/>
            <p:nvPr/>
          </p:nvSpPr>
          <p:spPr>
            <a:xfrm>
              <a:off x="3281363" y="3438525"/>
              <a:ext cx="290512" cy="809626"/>
            </a:xfrm>
            <a:custGeom>
              <a:avLst/>
              <a:gdLst>
                <a:gd name="connsiteX0" fmla="*/ 288131 w 288131"/>
                <a:gd name="connsiteY0" fmla="*/ 0 h 697706"/>
                <a:gd name="connsiteX1" fmla="*/ 276225 w 288131"/>
                <a:gd name="connsiteY1" fmla="*/ 173831 h 697706"/>
                <a:gd name="connsiteX2" fmla="*/ 257175 w 288131"/>
                <a:gd name="connsiteY2" fmla="*/ 440531 h 697706"/>
                <a:gd name="connsiteX3" fmla="*/ 230981 w 288131"/>
                <a:gd name="connsiteY3" fmla="*/ 619125 h 697706"/>
                <a:gd name="connsiteX4" fmla="*/ 190500 w 288131"/>
                <a:gd name="connsiteY4" fmla="*/ 671512 h 697706"/>
                <a:gd name="connsiteX5" fmla="*/ 133350 w 288131"/>
                <a:gd name="connsiteY5" fmla="*/ 692944 h 697706"/>
                <a:gd name="connsiteX6" fmla="*/ 38100 w 288131"/>
                <a:gd name="connsiteY6" fmla="*/ 697706 h 697706"/>
                <a:gd name="connsiteX7" fmla="*/ 0 w 288131"/>
                <a:gd name="connsiteY7" fmla="*/ 654844 h 697706"/>
                <a:gd name="connsiteX8" fmla="*/ 9525 w 288131"/>
                <a:gd name="connsiteY8" fmla="*/ 109537 h 697706"/>
                <a:gd name="connsiteX9" fmla="*/ 78581 w 288131"/>
                <a:gd name="connsiteY9" fmla="*/ 83344 h 697706"/>
                <a:gd name="connsiteX10" fmla="*/ 130969 w 288131"/>
                <a:gd name="connsiteY10" fmla="*/ 54769 h 697706"/>
                <a:gd name="connsiteX11" fmla="*/ 169069 w 288131"/>
                <a:gd name="connsiteY11" fmla="*/ 26194 h 697706"/>
                <a:gd name="connsiteX12" fmla="*/ 192881 w 288131"/>
                <a:gd name="connsiteY12" fmla="*/ 11906 h 697706"/>
                <a:gd name="connsiteX13" fmla="*/ 238125 w 288131"/>
                <a:gd name="connsiteY13" fmla="*/ 9525 h 697706"/>
                <a:gd name="connsiteX14" fmla="*/ 288131 w 288131"/>
                <a:gd name="connsiteY14" fmla="*/ 0 h 697706"/>
                <a:gd name="connsiteX0" fmla="*/ 290512 w 290512"/>
                <a:gd name="connsiteY0" fmla="*/ 0 h 697706"/>
                <a:gd name="connsiteX1" fmla="*/ 278606 w 290512"/>
                <a:gd name="connsiteY1" fmla="*/ 173831 h 697706"/>
                <a:gd name="connsiteX2" fmla="*/ 259556 w 290512"/>
                <a:gd name="connsiteY2" fmla="*/ 440531 h 697706"/>
                <a:gd name="connsiteX3" fmla="*/ 233362 w 290512"/>
                <a:gd name="connsiteY3" fmla="*/ 619125 h 697706"/>
                <a:gd name="connsiteX4" fmla="*/ 192881 w 290512"/>
                <a:gd name="connsiteY4" fmla="*/ 671512 h 697706"/>
                <a:gd name="connsiteX5" fmla="*/ 135731 w 290512"/>
                <a:gd name="connsiteY5" fmla="*/ 692944 h 697706"/>
                <a:gd name="connsiteX6" fmla="*/ 40481 w 290512"/>
                <a:gd name="connsiteY6" fmla="*/ 697706 h 697706"/>
                <a:gd name="connsiteX7" fmla="*/ 2381 w 290512"/>
                <a:gd name="connsiteY7" fmla="*/ 654844 h 697706"/>
                <a:gd name="connsiteX8" fmla="*/ 11906 w 290512"/>
                <a:gd name="connsiteY8" fmla="*/ 109537 h 697706"/>
                <a:gd name="connsiteX9" fmla="*/ 0 w 290512"/>
                <a:gd name="connsiteY9" fmla="*/ 11906 h 697706"/>
                <a:gd name="connsiteX10" fmla="*/ 133350 w 290512"/>
                <a:gd name="connsiteY10" fmla="*/ 54769 h 697706"/>
                <a:gd name="connsiteX11" fmla="*/ 171450 w 290512"/>
                <a:gd name="connsiteY11" fmla="*/ 26194 h 697706"/>
                <a:gd name="connsiteX12" fmla="*/ 195262 w 290512"/>
                <a:gd name="connsiteY12" fmla="*/ 11906 h 697706"/>
                <a:gd name="connsiteX13" fmla="*/ 240506 w 290512"/>
                <a:gd name="connsiteY13" fmla="*/ 9525 h 697706"/>
                <a:gd name="connsiteX14" fmla="*/ 290512 w 290512"/>
                <a:gd name="connsiteY14" fmla="*/ 0 h 697706"/>
                <a:gd name="connsiteX0" fmla="*/ 290512 w 290512"/>
                <a:gd name="connsiteY0" fmla="*/ 7144 h 704850"/>
                <a:gd name="connsiteX1" fmla="*/ 278606 w 290512"/>
                <a:gd name="connsiteY1" fmla="*/ 180975 h 704850"/>
                <a:gd name="connsiteX2" fmla="*/ 259556 w 290512"/>
                <a:gd name="connsiteY2" fmla="*/ 447675 h 704850"/>
                <a:gd name="connsiteX3" fmla="*/ 233362 w 290512"/>
                <a:gd name="connsiteY3" fmla="*/ 626269 h 704850"/>
                <a:gd name="connsiteX4" fmla="*/ 192881 w 290512"/>
                <a:gd name="connsiteY4" fmla="*/ 678656 h 704850"/>
                <a:gd name="connsiteX5" fmla="*/ 135731 w 290512"/>
                <a:gd name="connsiteY5" fmla="*/ 700088 h 704850"/>
                <a:gd name="connsiteX6" fmla="*/ 40481 w 290512"/>
                <a:gd name="connsiteY6" fmla="*/ 704850 h 704850"/>
                <a:gd name="connsiteX7" fmla="*/ 2381 w 290512"/>
                <a:gd name="connsiteY7" fmla="*/ 661988 h 704850"/>
                <a:gd name="connsiteX8" fmla="*/ 11906 w 290512"/>
                <a:gd name="connsiteY8" fmla="*/ 116681 h 704850"/>
                <a:gd name="connsiteX9" fmla="*/ 0 w 290512"/>
                <a:gd name="connsiteY9" fmla="*/ 19050 h 704850"/>
                <a:gd name="connsiteX10" fmla="*/ 128587 w 290512"/>
                <a:gd name="connsiteY10" fmla="*/ 0 h 704850"/>
                <a:gd name="connsiteX11" fmla="*/ 171450 w 290512"/>
                <a:gd name="connsiteY11" fmla="*/ 33338 h 704850"/>
                <a:gd name="connsiteX12" fmla="*/ 195262 w 290512"/>
                <a:gd name="connsiteY12" fmla="*/ 19050 h 704850"/>
                <a:gd name="connsiteX13" fmla="*/ 240506 w 290512"/>
                <a:gd name="connsiteY13" fmla="*/ 16669 h 704850"/>
                <a:gd name="connsiteX14" fmla="*/ 290512 w 290512"/>
                <a:gd name="connsiteY14" fmla="*/ 7144 h 704850"/>
                <a:gd name="connsiteX0" fmla="*/ 290512 w 290512"/>
                <a:gd name="connsiteY0" fmla="*/ 7144 h 704850"/>
                <a:gd name="connsiteX1" fmla="*/ 278606 w 290512"/>
                <a:gd name="connsiteY1" fmla="*/ 180975 h 704850"/>
                <a:gd name="connsiteX2" fmla="*/ 259556 w 290512"/>
                <a:gd name="connsiteY2" fmla="*/ 447675 h 704850"/>
                <a:gd name="connsiteX3" fmla="*/ 233362 w 290512"/>
                <a:gd name="connsiteY3" fmla="*/ 626269 h 704850"/>
                <a:gd name="connsiteX4" fmla="*/ 192881 w 290512"/>
                <a:gd name="connsiteY4" fmla="*/ 678656 h 704850"/>
                <a:gd name="connsiteX5" fmla="*/ 135731 w 290512"/>
                <a:gd name="connsiteY5" fmla="*/ 700088 h 704850"/>
                <a:gd name="connsiteX6" fmla="*/ 40481 w 290512"/>
                <a:gd name="connsiteY6" fmla="*/ 704850 h 704850"/>
                <a:gd name="connsiteX7" fmla="*/ 2381 w 290512"/>
                <a:gd name="connsiteY7" fmla="*/ 661988 h 704850"/>
                <a:gd name="connsiteX8" fmla="*/ 11906 w 290512"/>
                <a:gd name="connsiteY8" fmla="*/ 116681 h 704850"/>
                <a:gd name="connsiteX9" fmla="*/ 0 w 290512"/>
                <a:gd name="connsiteY9" fmla="*/ 19050 h 704850"/>
                <a:gd name="connsiteX10" fmla="*/ 128587 w 290512"/>
                <a:gd name="connsiteY10" fmla="*/ 0 h 704850"/>
                <a:gd name="connsiteX11" fmla="*/ 180975 w 290512"/>
                <a:gd name="connsiteY11" fmla="*/ 0 h 704850"/>
                <a:gd name="connsiteX12" fmla="*/ 195262 w 290512"/>
                <a:gd name="connsiteY12" fmla="*/ 19050 h 704850"/>
                <a:gd name="connsiteX13" fmla="*/ 240506 w 290512"/>
                <a:gd name="connsiteY13" fmla="*/ 16669 h 704850"/>
                <a:gd name="connsiteX14" fmla="*/ 290512 w 290512"/>
                <a:gd name="connsiteY14" fmla="*/ 7144 h 704850"/>
                <a:gd name="connsiteX0" fmla="*/ 290512 w 290512"/>
                <a:gd name="connsiteY0" fmla="*/ 7144 h 1500188"/>
                <a:gd name="connsiteX1" fmla="*/ 278606 w 290512"/>
                <a:gd name="connsiteY1" fmla="*/ 180975 h 1500188"/>
                <a:gd name="connsiteX2" fmla="*/ 259556 w 290512"/>
                <a:gd name="connsiteY2" fmla="*/ 447675 h 1500188"/>
                <a:gd name="connsiteX3" fmla="*/ 233362 w 290512"/>
                <a:gd name="connsiteY3" fmla="*/ 626269 h 1500188"/>
                <a:gd name="connsiteX4" fmla="*/ 192881 w 290512"/>
                <a:gd name="connsiteY4" fmla="*/ 678656 h 1500188"/>
                <a:gd name="connsiteX5" fmla="*/ 135731 w 290512"/>
                <a:gd name="connsiteY5" fmla="*/ 700088 h 1500188"/>
                <a:gd name="connsiteX6" fmla="*/ 11906 w 290512"/>
                <a:gd name="connsiteY6" fmla="*/ 1500188 h 1500188"/>
                <a:gd name="connsiteX7" fmla="*/ 2381 w 290512"/>
                <a:gd name="connsiteY7" fmla="*/ 661988 h 1500188"/>
                <a:gd name="connsiteX8" fmla="*/ 11906 w 290512"/>
                <a:gd name="connsiteY8" fmla="*/ 116681 h 1500188"/>
                <a:gd name="connsiteX9" fmla="*/ 0 w 290512"/>
                <a:gd name="connsiteY9" fmla="*/ 19050 h 1500188"/>
                <a:gd name="connsiteX10" fmla="*/ 128587 w 290512"/>
                <a:gd name="connsiteY10" fmla="*/ 0 h 1500188"/>
                <a:gd name="connsiteX11" fmla="*/ 180975 w 290512"/>
                <a:gd name="connsiteY11" fmla="*/ 0 h 1500188"/>
                <a:gd name="connsiteX12" fmla="*/ 195262 w 290512"/>
                <a:gd name="connsiteY12" fmla="*/ 19050 h 1500188"/>
                <a:gd name="connsiteX13" fmla="*/ 240506 w 290512"/>
                <a:gd name="connsiteY13" fmla="*/ 16669 h 1500188"/>
                <a:gd name="connsiteX14" fmla="*/ 290512 w 290512"/>
                <a:gd name="connsiteY14" fmla="*/ 7144 h 1500188"/>
                <a:gd name="connsiteX0" fmla="*/ 290512 w 290512"/>
                <a:gd name="connsiteY0" fmla="*/ 7144 h 1500188"/>
                <a:gd name="connsiteX1" fmla="*/ 278606 w 290512"/>
                <a:gd name="connsiteY1" fmla="*/ 180975 h 1500188"/>
                <a:gd name="connsiteX2" fmla="*/ 259556 w 290512"/>
                <a:gd name="connsiteY2" fmla="*/ 447675 h 1500188"/>
                <a:gd name="connsiteX3" fmla="*/ 233362 w 290512"/>
                <a:gd name="connsiteY3" fmla="*/ 626269 h 1500188"/>
                <a:gd name="connsiteX4" fmla="*/ 192881 w 290512"/>
                <a:gd name="connsiteY4" fmla="*/ 678656 h 1500188"/>
                <a:gd name="connsiteX5" fmla="*/ 102393 w 290512"/>
                <a:gd name="connsiteY5" fmla="*/ 1438276 h 1500188"/>
                <a:gd name="connsiteX6" fmla="*/ 11906 w 290512"/>
                <a:gd name="connsiteY6" fmla="*/ 1500188 h 1500188"/>
                <a:gd name="connsiteX7" fmla="*/ 2381 w 290512"/>
                <a:gd name="connsiteY7" fmla="*/ 661988 h 1500188"/>
                <a:gd name="connsiteX8" fmla="*/ 11906 w 290512"/>
                <a:gd name="connsiteY8" fmla="*/ 116681 h 1500188"/>
                <a:gd name="connsiteX9" fmla="*/ 0 w 290512"/>
                <a:gd name="connsiteY9" fmla="*/ 19050 h 1500188"/>
                <a:gd name="connsiteX10" fmla="*/ 128587 w 290512"/>
                <a:gd name="connsiteY10" fmla="*/ 0 h 1500188"/>
                <a:gd name="connsiteX11" fmla="*/ 180975 w 290512"/>
                <a:gd name="connsiteY11" fmla="*/ 0 h 1500188"/>
                <a:gd name="connsiteX12" fmla="*/ 195262 w 290512"/>
                <a:gd name="connsiteY12" fmla="*/ 19050 h 1500188"/>
                <a:gd name="connsiteX13" fmla="*/ 240506 w 290512"/>
                <a:gd name="connsiteY13" fmla="*/ 16669 h 1500188"/>
                <a:gd name="connsiteX14" fmla="*/ 290512 w 290512"/>
                <a:gd name="connsiteY14" fmla="*/ 7144 h 1500188"/>
                <a:gd name="connsiteX0" fmla="*/ 290512 w 290512"/>
                <a:gd name="connsiteY0" fmla="*/ 7144 h 1500188"/>
                <a:gd name="connsiteX1" fmla="*/ 278606 w 290512"/>
                <a:gd name="connsiteY1" fmla="*/ 180975 h 1500188"/>
                <a:gd name="connsiteX2" fmla="*/ 259556 w 290512"/>
                <a:gd name="connsiteY2" fmla="*/ 447675 h 1500188"/>
                <a:gd name="connsiteX3" fmla="*/ 233362 w 290512"/>
                <a:gd name="connsiteY3" fmla="*/ 626269 h 1500188"/>
                <a:gd name="connsiteX4" fmla="*/ 192881 w 290512"/>
                <a:gd name="connsiteY4" fmla="*/ 678656 h 1500188"/>
                <a:gd name="connsiteX5" fmla="*/ 161925 w 290512"/>
                <a:gd name="connsiteY5" fmla="*/ 1190625 h 1500188"/>
                <a:gd name="connsiteX6" fmla="*/ 102393 w 290512"/>
                <a:gd name="connsiteY6" fmla="*/ 1438276 h 1500188"/>
                <a:gd name="connsiteX7" fmla="*/ 11906 w 290512"/>
                <a:gd name="connsiteY7" fmla="*/ 1500188 h 1500188"/>
                <a:gd name="connsiteX8" fmla="*/ 2381 w 290512"/>
                <a:gd name="connsiteY8" fmla="*/ 661988 h 1500188"/>
                <a:gd name="connsiteX9" fmla="*/ 11906 w 290512"/>
                <a:gd name="connsiteY9" fmla="*/ 116681 h 1500188"/>
                <a:gd name="connsiteX10" fmla="*/ 0 w 290512"/>
                <a:gd name="connsiteY10" fmla="*/ 19050 h 1500188"/>
                <a:gd name="connsiteX11" fmla="*/ 128587 w 290512"/>
                <a:gd name="connsiteY11" fmla="*/ 0 h 1500188"/>
                <a:gd name="connsiteX12" fmla="*/ 180975 w 290512"/>
                <a:gd name="connsiteY12" fmla="*/ 0 h 1500188"/>
                <a:gd name="connsiteX13" fmla="*/ 195262 w 290512"/>
                <a:gd name="connsiteY13" fmla="*/ 19050 h 1500188"/>
                <a:gd name="connsiteX14" fmla="*/ 240506 w 290512"/>
                <a:gd name="connsiteY14" fmla="*/ 16669 h 1500188"/>
                <a:gd name="connsiteX15" fmla="*/ 290512 w 290512"/>
                <a:gd name="connsiteY15" fmla="*/ 7144 h 1500188"/>
                <a:gd name="connsiteX0" fmla="*/ 290512 w 290512"/>
                <a:gd name="connsiteY0" fmla="*/ 7144 h 1500188"/>
                <a:gd name="connsiteX1" fmla="*/ 278606 w 290512"/>
                <a:gd name="connsiteY1" fmla="*/ 180975 h 1500188"/>
                <a:gd name="connsiteX2" fmla="*/ 259556 w 290512"/>
                <a:gd name="connsiteY2" fmla="*/ 447675 h 1500188"/>
                <a:gd name="connsiteX3" fmla="*/ 233362 w 290512"/>
                <a:gd name="connsiteY3" fmla="*/ 626269 h 1500188"/>
                <a:gd name="connsiteX4" fmla="*/ 207168 w 290512"/>
                <a:gd name="connsiteY4" fmla="*/ 788194 h 1500188"/>
                <a:gd name="connsiteX5" fmla="*/ 161925 w 290512"/>
                <a:gd name="connsiteY5" fmla="*/ 1190625 h 1500188"/>
                <a:gd name="connsiteX6" fmla="*/ 102393 w 290512"/>
                <a:gd name="connsiteY6" fmla="*/ 1438276 h 1500188"/>
                <a:gd name="connsiteX7" fmla="*/ 11906 w 290512"/>
                <a:gd name="connsiteY7" fmla="*/ 1500188 h 1500188"/>
                <a:gd name="connsiteX8" fmla="*/ 2381 w 290512"/>
                <a:gd name="connsiteY8" fmla="*/ 661988 h 1500188"/>
                <a:gd name="connsiteX9" fmla="*/ 11906 w 290512"/>
                <a:gd name="connsiteY9" fmla="*/ 116681 h 1500188"/>
                <a:gd name="connsiteX10" fmla="*/ 0 w 290512"/>
                <a:gd name="connsiteY10" fmla="*/ 19050 h 1500188"/>
                <a:gd name="connsiteX11" fmla="*/ 128587 w 290512"/>
                <a:gd name="connsiteY11" fmla="*/ 0 h 1500188"/>
                <a:gd name="connsiteX12" fmla="*/ 180975 w 290512"/>
                <a:gd name="connsiteY12" fmla="*/ 0 h 1500188"/>
                <a:gd name="connsiteX13" fmla="*/ 195262 w 290512"/>
                <a:gd name="connsiteY13" fmla="*/ 19050 h 1500188"/>
                <a:gd name="connsiteX14" fmla="*/ 240506 w 290512"/>
                <a:gd name="connsiteY14" fmla="*/ 16669 h 1500188"/>
                <a:gd name="connsiteX15" fmla="*/ 290512 w 290512"/>
                <a:gd name="connsiteY15" fmla="*/ 7144 h 1500188"/>
                <a:gd name="connsiteX0" fmla="*/ 290512 w 290512"/>
                <a:gd name="connsiteY0" fmla="*/ 7144 h 1438276"/>
                <a:gd name="connsiteX1" fmla="*/ 278606 w 290512"/>
                <a:gd name="connsiteY1" fmla="*/ 180975 h 1438276"/>
                <a:gd name="connsiteX2" fmla="*/ 259556 w 290512"/>
                <a:gd name="connsiteY2" fmla="*/ 447675 h 1438276"/>
                <a:gd name="connsiteX3" fmla="*/ 233362 w 290512"/>
                <a:gd name="connsiteY3" fmla="*/ 626269 h 1438276"/>
                <a:gd name="connsiteX4" fmla="*/ 207168 w 290512"/>
                <a:gd name="connsiteY4" fmla="*/ 788194 h 1438276"/>
                <a:gd name="connsiteX5" fmla="*/ 161925 w 290512"/>
                <a:gd name="connsiteY5" fmla="*/ 1190625 h 1438276"/>
                <a:gd name="connsiteX6" fmla="*/ 102393 w 290512"/>
                <a:gd name="connsiteY6" fmla="*/ 1438276 h 1438276"/>
                <a:gd name="connsiteX7" fmla="*/ 11906 w 290512"/>
                <a:gd name="connsiteY7" fmla="*/ 762000 h 1438276"/>
                <a:gd name="connsiteX8" fmla="*/ 2381 w 290512"/>
                <a:gd name="connsiteY8" fmla="*/ 661988 h 1438276"/>
                <a:gd name="connsiteX9" fmla="*/ 11906 w 290512"/>
                <a:gd name="connsiteY9" fmla="*/ 116681 h 1438276"/>
                <a:gd name="connsiteX10" fmla="*/ 0 w 290512"/>
                <a:gd name="connsiteY10" fmla="*/ 19050 h 1438276"/>
                <a:gd name="connsiteX11" fmla="*/ 128587 w 290512"/>
                <a:gd name="connsiteY11" fmla="*/ 0 h 1438276"/>
                <a:gd name="connsiteX12" fmla="*/ 180975 w 290512"/>
                <a:gd name="connsiteY12" fmla="*/ 0 h 1438276"/>
                <a:gd name="connsiteX13" fmla="*/ 195262 w 290512"/>
                <a:gd name="connsiteY13" fmla="*/ 19050 h 1438276"/>
                <a:gd name="connsiteX14" fmla="*/ 240506 w 290512"/>
                <a:gd name="connsiteY14" fmla="*/ 16669 h 1438276"/>
                <a:gd name="connsiteX15" fmla="*/ 290512 w 290512"/>
                <a:gd name="connsiteY15" fmla="*/ 7144 h 1438276"/>
                <a:gd name="connsiteX0" fmla="*/ 290512 w 290512"/>
                <a:gd name="connsiteY0" fmla="*/ 7144 h 1438276"/>
                <a:gd name="connsiteX1" fmla="*/ 278606 w 290512"/>
                <a:gd name="connsiteY1" fmla="*/ 180975 h 1438276"/>
                <a:gd name="connsiteX2" fmla="*/ 259556 w 290512"/>
                <a:gd name="connsiteY2" fmla="*/ 447675 h 1438276"/>
                <a:gd name="connsiteX3" fmla="*/ 233362 w 290512"/>
                <a:gd name="connsiteY3" fmla="*/ 626269 h 1438276"/>
                <a:gd name="connsiteX4" fmla="*/ 207168 w 290512"/>
                <a:gd name="connsiteY4" fmla="*/ 788194 h 1438276"/>
                <a:gd name="connsiteX5" fmla="*/ 171450 w 290512"/>
                <a:gd name="connsiteY5" fmla="*/ 795337 h 1438276"/>
                <a:gd name="connsiteX6" fmla="*/ 102393 w 290512"/>
                <a:gd name="connsiteY6" fmla="*/ 1438276 h 1438276"/>
                <a:gd name="connsiteX7" fmla="*/ 11906 w 290512"/>
                <a:gd name="connsiteY7" fmla="*/ 762000 h 1438276"/>
                <a:gd name="connsiteX8" fmla="*/ 2381 w 290512"/>
                <a:gd name="connsiteY8" fmla="*/ 661988 h 1438276"/>
                <a:gd name="connsiteX9" fmla="*/ 11906 w 290512"/>
                <a:gd name="connsiteY9" fmla="*/ 116681 h 1438276"/>
                <a:gd name="connsiteX10" fmla="*/ 0 w 290512"/>
                <a:gd name="connsiteY10" fmla="*/ 19050 h 1438276"/>
                <a:gd name="connsiteX11" fmla="*/ 128587 w 290512"/>
                <a:gd name="connsiteY11" fmla="*/ 0 h 1438276"/>
                <a:gd name="connsiteX12" fmla="*/ 180975 w 290512"/>
                <a:gd name="connsiteY12" fmla="*/ 0 h 1438276"/>
                <a:gd name="connsiteX13" fmla="*/ 195262 w 290512"/>
                <a:gd name="connsiteY13" fmla="*/ 19050 h 1438276"/>
                <a:gd name="connsiteX14" fmla="*/ 240506 w 290512"/>
                <a:gd name="connsiteY14" fmla="*/ 16669 h 1438276"/>
                <a:gd name="connsiteX15" fmla="*/ 290512 w 290512"/>
                <a:gd name="connsiteY15" fmla="*/ 7144 h 1438276"/>
                <a:gd name="connsiteX0" fmla="*/ 290512 w 290512"/>
                <a:gd name="connsiteY0" fmla="*/ 7144 h 809626"/>
                <a:gd name="connsiteX1" fmla="*/ 278606 w 290512"/>
                <a:gd name="connsiteY1" fmla="*/ 180975 h 809626"/>
                <a:gd name="connsiteX2" fmla="*/ 259556 w 290512"/>
                <a:gd name="connsiteY2" fmla="*/ 447675 h 809626"/>
                <a:gd name="connsiteX3" fmla="*/ 233362 w 290512"/>
                <a:gd name="connsiteY3" fmla="*/ 626269 h 809626"/>
                <a:gd name="connsiteX4" fmla="*/ 207168 w 290512"/>
                <a:gd name="connsiteY4" fmla="*/ 788194 h 809626"/>
                <a:gd name="connsiteX5" fmla="*/ 171450 w 290512"/>
                <a:gd name="connsiteY5" fmla="*/ 795337 h 809626"/>
                <a:gd name="connsiteX6" fmla="*/ 83343 w 290512"/>
                <a:gd name="connsiteY6" fmla="*/ 809626 h 809626"/>
                <a:gd name="connsiteX7" fmla="*/ 11906 w 290512"/>
                <a:gd name="connsiteY7" fmla="*/ 762000 h 809626"/>
                <a:gd name="connsiteX8" fmla="*/ 2381 w 290512"/>
                <a:gd name="connsiteY8" fmla="*/ 661988 h 809626"/>
                <a:gd name="connsiteX9" fmla="*/ 11906 w 290512"/>
                <a:gd name="connsiteY9" fmla="*/ 116681 h 809626"/>
                <a:gd name="connsiteX10" fmla="*/ 0 w 290512"/>
                <a:gd name="connsiteY10" fmla="*/ 19050 h 809626"/>
                <a:gd name="connsiteX11" fmla="*/ 128587 w 290512"/>
                <a:gd name="connsiteY11" fmla="*/ 0 h 809626"/>
                <a:gd name="connsiteX12" fmla="*/ 180975 w 290512"/>
                <a:gd name="connsiteY12" fmla="*/ 0 h 809626"/>
                <a:gd name="connsiteX13" fmla="*/ 195262 w 290512"/>
                <a:gd name="connsiteY13" fmla="*/ 19050 h 809626"/>
                <a:gd name="connsiteX14" fmla="*/ 240506 w 290512"/>
                <a:gd name="connsiteY14" fmla="*/ 16669 h 809626"/>
                <a:gd name="connsiteX15" fmla="*/ 290512 w 290512"/>
                <a:gd name="connsiteY15" fmla="*/ 7144 h 8096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90512" h="809626">
                  <a:moveTo>
                    <a:pt x="290512" y="7144"/>
                  </a:moveTo>
                  <a:lnTo>
                    <a:pt x="278606" y="180975"/>
                  </a:lnTo>
                  <a:lnTo>
                    <a:pt x="259556" y="447675"/>
                  </a:lnTo>
                  <a:lnTo>
                    <a:pt x="233362" y="626269"/>
                  </a:lnTo>
                  <a:lnTo>
                    <a:pt x="207168" y="788194"/>
                  </a:lnTo>
                  <a:lnTo>
                    <a:pt x="171450" y="795337"/>
                  </a:lnTo>
                  <a:lnTo>
                    <a:pt x="83343" y="809626"/>
                  </a:lnTo>
                  <a:lnTo>
                    <a:pt x="11906" y="762000"/>
                  </a:lnTo>
                  <a:lnTo>
                    <a:pt x="2381" y="661988"/>
                  </a:lnTo>
                  <a:lnTo>
                    <a:pt x="11906" y="116681"/>
                  </a:lnTo>
                  <a:lnTo>
                    <a:pt x="0" y="19050"/>
                  </a:lnTo>
                  <a:lnTo>
                    <a:pt x="128587" y="0"/>
                  </a:lnTo>
                  <a:lnTo>
                    <a:pt x="180975" y="0"/>
                  </a:lnTo>
                  <a:lnTo>
                    <a:pt x="195262" y="19050"/>
                  </a:lnTo>
                  <a:lnTo>
                    <a:pt x="240506" y="16669"/>
                  </a:lnTo>
                  <a:lnTo>
                    <a:pt x="290512" y="7144"/>
                  </a:lnTo>
                  <a:close/>
                </a:path>
              </a:pathLst>
            </a:custGeom>
            <a:solidFill>
              <a:srgbClr val="FFC000">
                <a:alpha val="40000"/>
              </a:srgbClr>
            </a:solidFill>
            <a:ln w="19050">
              <a:no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Freeform 5"/>
            <p:cNvSpPr/>
            <p:nvPr/>
          </p:nvSpPr>
          <p:spPr>
            <a:xfrm>
              <a:off x="2986088" y="2971800"/>
              <a:ext cx="547687" cy="502444"/>
            </a:xfrm>
            <a:custGeom>
              <a:avLst/>
              <a:gdLst>
                <a:gd name="connsiteX0" fmla="*/ 433387 w 547687"/>
                <a:gd name="connsiteY0" fmla="*/ 0 h 502444"/>
                <a:gd name="connsiteX1" fmla="*/ 409575 w 547687"/>
                <a:gd name="connsiteY1" fmla="*/ 76200 h 502444"/>
                <a:gd name="connsiteX2" fmla="*/ 342900 w 547687"/>
                <a:gd name="connsiteY2" fmla="*/ 147638 h 502444"/>
                <a:gd name="connsiteX3" fmla="*/ 314325 w 547687"/>
                <a:gd name="connsiteY3" fmla="*/ 207169 h 502444"/>
                <a:gd name="connsiteX4" fmla="*/ 316706 w 547687"/>
                <a:gd name="connsiteY4" fmla="*/ 276225 h 502444"/>
                <a:gd name="connsiteX5" fmla="*/ 338137 w 547687"/>
                <a:gd name="connsiteY5" fmla="*/ 350044 h 502444"/>
                <a:gd name="connsiteX6" fmla="*/ 450056 w 547687"/>
                <a:gd name="connsiteY6" fmla="*/ 416719 h 502444"/>
                <a:gd name="connsiteX7" fmla="*/ 547687 w 547687"/>
                <a:gd name="connsiteY7" fmla="*/ 461963 h 502444"/>
                <a:gd name="connsiteX8" fmla="*/ 319087 w 547687"/>
                <a:gd name="connsiteY8" fmla="*/ 483394 h 502444"/>
                <a:gd name="connsiteX9" fmla="*/ 278606 w 547687"/>
                <a:gd name="connsiteY9" fmla="*/ 502444 h 502444"/>
                <a:gd name="connsiteX10" fmla="*/ 114300 w 547687"/>
                <a:gd name="connsiteY10" fmla="*/ 364331 h 502444"/>
                <a:gd name="connsiteX11" fmla="*/ 71437 w 547687"/>
                <a:gd name="connsiteY11" fmla="*/ 280988 h 502444"/>
                <a:gd name="connsiteX12" fmla="*/ 16668 w 547687"/>
                <a:gd name="connsiteY12" fmla="*/ 226219 h 502444"/>
                <a:gd name="connsiteX13" fmla="*/ 0 w 547687"/>
                <a:gd name="connsiteY13" fmla="*/ 209550 h 502444"/>
                <a:gd name="connsiteX14" fmla="*/ 209550 w 547687"/>
                <a:gd name="connsiteY14" fmla="*/ 140494 h 502444"/>
                <a:gd name="connsiteX15" fmla="*/ 302418 w 547687"/>
                <a:gd name="connsiteY15" fmla="*/ 97631 h 502444"/>
                <a:gd name="connsiteX16" fmla="*/ 378618 w 547687"/>
                <a:gd name="connsiteY16" fmla="*/ 54769 h 502444"/>
                <a:gd name="connsiteX17" fmla="*/ 433387 w 547687"/>
                <a:gd name="connsiteY17" fmla="*/ 0 h 502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47687" h="502444">
                  <a:moveTo>
                    <a:pt x="433387" y="0"/>
                  </a:moveTo>
                  <a:lnTo>
                    <a:pt x="409575" y="76200"/>
                  </a:lnTo>
                  <a:lnTo>
                    <a:pt x="342900" y="147638"/>
                  </a:lnTo>
                  <a:lnTo>
                    <a:pt x="314325" y="207169"/>
                  </a:lnTo>
                  <a:cubicBezTo>
                    <a:pt x="315119" y="230188"/>
                    <a:pt x="315912" y="253206"/>
                    <a:pt x="316706" y="276225"/>
                  </a:cubicBezTo>
                  <a:lnTo>
                    <a:pt x="338137" y="350044"/>
                  </a:lnTo>
                  <a:lnTo>
                    <a:pt x="450056" y="416719"/>
                  </a:lnTo>
                  <a:lnTo>
                    <a:pt x="547687" y="461963"/>
                  </a:lnTo>
                  <a:lnTo>
                    <a:pt x="319087" y="483394"/>
                  </a:lnTo>
                  <a:lnTo>
                    <a:pt x="278606" y="502444"/>
                  </a:lnTo>
                  <a:lnTo>
                    <a:pt x="114300" y="364331"/>
                  </a:lnTo>
                  <a:lnTo>
                    <a:pt x="71437" y="280988"/>
                  </a:lnTo>
                  <a:lnTo>
                    <a:pt x="16668" y="226219"/>
                  </a:lnTo>
                  <a:lnTo>
                    <a:pt x="0" y="209550"/>
                  </a:lnTo>
                  <a:lnTo>
                    <a:pt x="209550" y="140494"/>
                  </a:lnTo>
                  <a:lnTo>
                    <a:pt x="302418" y="97631"/>
                  </a:lnTo>
                  <a:lnTo>
                    <a:pt x="378618" y="54769"/>
                  </a:lnTo>
                  <a:lnTo>
                    <a:pt x="433387" y="0"/>
                  </a:lnTo>
                  <a:close/>
                </a:path>
              </a:pathLst>
            </a:custGeom>
            <a:solidFill>
              <a:srgbClr val="FFC000">
                <a:alpha val="40000"/>
              </a:srgbClr>
            </a:solidFill>
            <a:ln w="19050">
              <a:no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Freeform 6"/>
            <p:cNvSpPr/>
            <p:nvPr/>
          </p:nvSpPr>
          <p:spPr>
            <a:xfrm>
              <a:off x="2900363" y="2878931"/>
              <a:ext cx="400050" cy="276225"/>
            </a:xfrm>
            <a:custGeom>
              <a:avLst/>
              <a:gdLst>
                <a:gd name="connsiteX0" fmla="*/ 0 w 400050"/>
                <a:gd name="connsiteY0" fmla="*/ 0 h 276225"/>
                <a:gd name="connsiteX1" fmla="*/ 100012 w 400050"/>
                <a:gd name="connsiteY1" fmla="*/ 14288 h 276225"/>
                <a:gd name="connsiteX2" fmla="*/ 192881 w 400050"/>
                <a:gd name="connsiteY2" fmla="*/ 40482 h 276225"/>
                <a:gd name="connsiteX3" fmla="*/ 233362 w 400050"/>
                <a:gd name="connsiteY3" fmla="*/ 111919 h 276225"/>
                <a:gd name="connsiteX4" fmla="*/ 195262 w 400050"/>
                <a:gd name="connsiteY4" fmla="*/ 157163 h 276225"/>
                <a:gd name="connsiteX5" fmla="*/ 107156 w 400050"/>
                <a:gd name="connsiteY5" fmla="*/ 197644 h 276225"/>
                <a:gd name="connsiteX6" fmla="*/ 23812 w 400050"/>
                <a:gd name="connsiteY6" fmla="*/ 226219 h 276225"/>
                <a:gd name="connsiteX7" fmla="*/ 42862 w 400050"/>
                <a:gd name="connsiteY7" fmla="*/ 276225 h 276225"/>
                <a:gd name="connsiteX8" fmla="*/ 197643 w 400050"/>
                <a:gd name="connsiteY8" fmla="*/ 202407 h 276225"/>
                <a:gd name="connsiteX9" fmla="*/ 373856 w 400050"/>
                <a:gd name="connsiteY9" fmla="*/ 121444 h 276225"/>
                <a:gd name="connsiteX10" fmla="*/ 400050 w 400050"/>
                <a:gd name="connsiteY10" fmla="*/ 78582 h 276225"/>
                <a:gd name="connsiteX11" fmla="*/ 371475 w 400050"/>
                <a:gd name="connsiteY11" fmla="*/ 59532 h 276225"/>
                <a:gd name="connsiteX12" fmla="*/ 273843 w 400050"/>
                <a:gd name="connsiteY12" fmla="*/ 30957 h 276225"/>
                <a:gd name="connsiteX13" fmla="*/ 57150 w 400050"/>
                <a:gd name="connsiteY13" fmla="*/ 4763 h 276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00050" h="276225">
                  <a:moveTo>
                    <a:pt x="0" y="0"/>
                  </a:moveTo>
                  <a:lnTo>
                    <a:pt x="100012" y="14288"/>
                  </a:lnTo>
                  <a:lnTo>
                    <a:pt x="192881" y="40482"/>
                  </a:lnTo>
                  <a:lnTo>
                    <a:pt x="233362" y="111919"/>
                  </a:lnTo>
                  <a:lnTo>
                    <a:pt x="195262" y="157163"/>
                  </a:lnTo>
                  <a:lnTo>
                    <a:pt x="107156" y="197644"/>
                  </a:lnTo>
                  <a:lnTo>
                    <a:pt x="23812" y="226219"/>
                  </a:lnTo>
                  <a:lnTo>
                    <a:pt x="42862" y="276225"/>
                  </a:lnTo>
                  <a:lnTo>
                    <a:pt x="197643" y="202407"/>
                  </a:lnTo>
                  <a:lnTo>
                    <a:pt x="373856" y="121444"/>
                  </a:lnTo>
                  <a:lnTo>
                    <a:pt x="400050" y="78582"/>
                  </a:lnTo>
                  <a:lnTo>
                    <a:pt x="371475" y="59532"/>
                  </a:lnTo>
                  <a:lnTo>
                    <a:pt x="273843" y="30957"/>
                  </a:lnTo>
                  <a:lnTo>
                    <a:pt x="57150" y="4763"/>
                  </a:lnTo>
                </a:path>
              </a:pathLst>
            </a:custGeom>
            <a:solidFill>
              <a:srgbClr val="FFC000">
                <a:alpha val="40000"/>
              </a:srgbClr>
            </a:solidFill>
            <a:ln w="19050">
              <a:no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Freeform 7"/>
            <p:cNvSpPr/>
            <p:nvPr/>
          </p:nvSpPr>
          <p:spPr>
            <a:xfrm>
              <a:off x="2688431" y="2609850"/>
              <a:ext cx="323850" cy="221456"/>
            </a:xfrm>
            <a:custGeom>
              <a:avLst/>
              <a:gdLst>
                <a:gd name="connsiteX0" fmla="*/ 323850 w 323850"/>
                <a:gd name="connsiteY0" fmla="*/ 221456 h 221456"/>
                <a:gd name="connsiteX1" fmla="*/ 230982 w 323850"/>
                <a:gd name="connsiteY1" fmla="*/ 183356 h 221456"/>
                <a:gd name="connsiteX2" fmla="*/ 178594 w 323850"/>
                <a:gd name="connsiteY2" fmla="*/ 109538 h 221456"/>
                <a:gd name="connsiteX3" fmla="*/ 166688 w 323850"/>
                <a:gd name="connsiteY3" fmla="*/ 61913 h 221456"/>
                <a:gd name="connsiteX4" fmla="*/ 171450 w 323850"/>
                <a:gd name="connsiteY4" fmla="*/ 0 h 221456"/>
                <a:gd name="connsiteX5" fmla="*/ 85725 w 323850"/>
                <a:gd name="connsiteY5" fmla="*/ 47625 h 221456"/>
                <a:gd name="connsiteX6" fmla="*/ 23813 w 323850"/>
                <a:gd name="connsiteY6" fmla="*/ 97631 h 221456"/>
                <a:gd name="connsiteX7" fmla="*/ 0 w 323850"/>
                <a:gd name="connsiteY7" fmla="*/ 161925 h 221456"/>
                <a:gd name="connsiteX8" fmla="*/ 33338 w 323850"/>
                <a:gd name="connsiteY8" fmla="*/ 190500 h 221456"/>
                <a:gd name="connsiteX9" fmla="*/ 123825 w 323850"/>
                <a:gd name="connsiteY9" fmla="*/ 202406 h 221456"/>
                <a:gd name="connsiteX10" fmla="*/ 202407 w 323850"/>
                <a:gd name="connsiteY10" fmla="*/ 204788 h 221456"/>
                <a:gd name="connsiteX11" fmla="*/ 323850 w 323850"/>
                <a:gd name="connsiteY11" fmla="*/ 221456 h 2214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3850" h="221456">
                  <a:moveTo>
                    <a:pt x="323850" y="221456"/>
                  </a:moveTo>
                  <a:lnTo>
                    <a:pt x="230982" y="183356"/>
                  </a:lnTo>
                  <a:lnTo>
                    <a:pt x="178594" y="109538"/>
                  </a:lnTo>
                  <a:lnTo>
                    <a:pt x="166688" y="61913"/>
                  </a:lnTo>
                  <a:lnTo>
                    <a:pt x="171450" y="0"/>
                  </a:lnTo>
                  <a:lnTo>
                    <a:pt x="85725" y="47625"/>
                  </a:lnTo>
                  <a:lnTo>
                    <a:pt x="23813" y="97631"/>
                  </a:lnTo>
                  <a:lnTo>
                    <a:pt x="0" y="161925"/>
                  </a:lnTo>
                  <a:lnTo>
                    <a:pt x="33338" y="190500"/>
                  </a:lnTo>
                  <a:lnTo>
                    <a:pt x="123825" y="202406"/>
                  </a:lnTo>
                  <a:lnTo>
                    <a:pt x="202407" y="204788"/>
                  </a:lnTo>
                  <a:lnTo>
                    <a:pt x="323850" y="221456"/>
                  </a:lnTo>
                  <a:close/>
                </a:path>
              </a:pathLst>
            </a:custGeom>
            <a:solidFill>
              <a:srgbClr val="FFC000">
                <a:alpha val="40000"/>
              </a:srgbClr>
            </a:solidFill>
            <a:ln w="19050">
              <a:no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Freeform 8"/>
            <p:cNvSpPr/>
            <p:nvPr/>
          </p:nvSpPr>
          <p:spPr>
            <a:xfrm>
              <a:off x="2443163" y="2247900"/>
              <a:ext cx="471487" cy="361950"/>
            </a:xfrm>
            <a:custGeom>
              <a:avLst/>
              <a:gdLst>
                <a:gd name="connsiteX0" fmla="*/ 0 w 471487"/>
                <a:gd name="connsiteY0" fmla="*/ 0 h 361950"/>
                <a:gd name="connsiteX1" fmla="*/ 142875 w 471487"/>
                <a:gd name="connsiteY1" fmla="*/ 54769 h 361950"/>
                <a:gd name="connsiteX2" fmla="*/ 230981 w 471487"/>
                <a:gd name="connsiteY2" fmla="*/ 104775 h 361950"/>
                <a:gd name="connsiteX3" fmla="*/ 295275 w 471487"/>
                <a:gd name="connsiteY3" fmla="*/ 185738 h 361950"/>
                <a:gd name="connsiteX4" fmla="*/ 338137 w 471487"/>
                <a:gd name="connsiteY4" fmla="*/ 257175 h 361950"/>
                <a:gd name="connsiteX5" fmla="*/ 342900 w 471487"/>
                <a:gd name="connsiteY5" fmla="*/ 338138 h 361950"/>
                <a:gd name="connsiteX6" fmla="*/ 338137 w 471487"/>
                <a:gd name="connsiteY6" fmla="*/ 361950 h 361950"/>
                <a:gd name="connsiteX7" fmla="*/ 445293 w 471487"/>
                <a:gd name="connsiteY7" fmla="*/ 280988 h 361950"/>
                <a:gd name="connsiteX8" fmla="*/ 471487 w 471487"/>
                <a:gd name="connsiteY8" fmla="*/ 197644 h 361950"/>
                <a:gd name="connsiteX9" fmla="*/ 416718 w 471487"/>
                <a:gd name="connsiteY9" fmla="*/ 119063 h 361950"/>
                <a:gd name="connsiteX10" fmla="*/ 319087 w 471487"/>
                <a:gd name="connsiteY10" fmla="*/ 59531 h 361950"/>
                <a:gd name="connsiteX11" fmla="*/ 214312 w 471487"/>
                <a:gd name="connsiteY11" fmla="*/ 19050 h 361950"/>
                <a:gd name="connsiteX12" fmla="*/ 133350 w 471487"/>
                <a:gd name="connsiteY12" fmla="*/ 9525 h 361950"/>
                <a:gd name="connsiteX13" fmla="*/ 0 w 471487"/>
                <a:gd name="connsiteY13" fmla="*/ 0 h 361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71487" h="361950">
                  <a:moveTo>
                    <a:pt x="0" y="0"/>
                  </a:moveTo>
                  <a:lnTo>
                    <a:pt x="142875" y="54769"/>
                  </a:lnTo>
                  <a:lnTo>
                    <a:pt x="230981" y="104775"/>
                  </a:lnTo>
                  <a:lnTo>
                    <a:pt x="295275" y="185738"/>
                  </a:lnTo>
                  <a:lnTo>
                    <a:pt x="338137" y="257175"/>
                  </a:lnTo>
                  <a:lnTo>
                    <a:pt x="342900" y="338138"/>
                  </a:lnTo>
                  <a:lnTo>
                    <a:pt x="338137" y="361950"/>
                  </a:lnTo>
                  <a:lnTo>
                    <a:pt x="445293" y="280988"/>
                  </a:lnTo>
                  <a:lnTo>
                    <a:pt x="471487" y="197644"/>
                  </a:lnTo>
                  <a:lnTo>
                    <a:pt x="416718" y="119063"/>
                  </a:lnTo>
                  <a:lnTo>
                    <a:pt x="319087" y="59531"/>
                  </a:lnTo>
                  <a:lnTo>
                    <a:pt x="214312" y="19050"/>
                  </a:lnTo>
                  <a:lnTo>
                    <a:pt x="133350" y="9525"/>
                  </a:lnTo>
                  <a:lnTo>
                    <a:pt x="0" y="0"/>
                  </a:lnTo>
                  <a:close/>
                </a:path>
              </a:pathLst>
            </a:custGeom>
            <a:solidFill>
              <a:srgbClr val="FFC000">
                <a:alpha val="40000"/>
              </a:srgbClr>
            </a:solidFill>
            <a:ln w="19050">
              <a:no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9"/>
            <p:cNvSpPr/>
            <p:nvPr/>
          </p:nvSpPr>
          <p:spPr>
            <a:xfrm>
              <a:off x="2166938" y="1847850"/>
              <a:ext cx="357187" cy="357188"/>
            </a:xfrm>
            <a:custGeom>
              <a:avLst/>
              <a:gdLst>
                <a:gd name="connsiteX0" fmla="*/ 357187 w 357187"/>
                <a:gd name="connsiteY0" fmla="*/ 357188 h 357188"/>
                <a:gd name="connsiteX1" fmla="*/ 257175 w 357187"/>
                <a:gd name="connsiteY1" fmla="*/ 328613 h 357188"/>
                <a:gd name="connsiteX2" fmla="*/ 142875 w 357187"/>
                <a:gd name="connsiteY2" fmla="*/ 242888 h 357188"/>
                <a:gd name="connsiteX3" fmla="*/ 133350 w 357187"/>
                <a:gd name="connsiteY3" fmla="*/ 152400 h 357188"/>
                <a:gd name="connsiteX4" fmla="*/ 130968 w 357187"/>
                <a:gd name="connsiteY4" fmla="*/ 83344 h 357188"/>
                <a:gd name="connsiteX5" fmla="*/ 178593 w 357187"/>
                <a:gd name="connsiteY5" fmla="*/ 0 h 357188"/>
                <a:gd name="connsiteX6" fmla="*/ 35718 w 357187"/>
                <a:gd name="connsiteY6" fmla="*/ 35719 h 357188"/>
                <a:gd name="connsiteX7" fmla="*/ 0 w 357187"/>
                <a:gd name="connsiteY7" fmla="*/ 114300 h 357188"/>
                <a:gd name="connsiteX8" fmla="*/ 4762 w 357187"/>
                <a:gd name="connsiteY8" fmla="*/ 209550 h 357188"/>
                <a:gd name="connsiteX9" fmla="*/ 35718 w 357187"/>
                <a:gd name="connsiteY9" fmla="*/ 297656 h 357188"/>
                <a:gd name="connsiteX10" fmla="*/ 88106 w 357187"/>
                <a:gd name="connsiteY10" fmla="*/ 340519 h 357188"/>
                <a:gd name="connsiteX11" fmla="*/ 192881 w 357187"/>
                <a:gd name="connsiteY11" fmla="*/ 352425 h 357188"/>
                <a:gd name="connsiteX12" fmla="*/ 261937 w 357187"/>
                <a:gd name="connsiteY12" fmla="*/ 352425 h 357188"/>
                <a:gd name="connsiteX13" fmla="*/ 357187 w 357187"/>
                <a:gd name="connsiteY13" fmla="*/ 357188 h 357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57187" h="357188">
                  <a:moveTo>
                    <a:pt x="357187" y="357188"/>
                  </a:moveTo>
                  <a:lnTo>
                    <a:pt x="257175" y="328613"/>
                  </a:lnTo>
                  <a:lnTo>
                    <a:pt x="142875" y="242888"/>
                  </a:lnTo>
                  <a:lnTo>
                    <a:pt x="133350" y="152400"/>
                  </a:lnTo>
                  <a:lnTo>
                    <a:pt x="130968" y="83344"/>
                  </a:lnTo>
                  <a:lnTo>
                    <a:pt x="178593" y="0"/>
                  </a:lnTo>
                  <a:lnTo>
                    <a:pt x="35718" y="35719"/>
                  </a:lnTo>
                  <a:lnTo>
                    <a:pt x="0" y="114300"/>
                  </a:lnTo>
                  <a:lnTo>
                    <a:pt x="4762" y="209550"/>
                  </a:lnTo>
                  <a:lnTo>
                    <a:pt x="35718" y="297656"/>
                  </a:lnTo>
                  <a:lnTo>
                    <a:pt x="88106" y="340519"/>
                  </a:lnTo>
                  <a:lnTo>
                    <a:pt x="192881" y="352425"/>
                  </a:lnTo>
                  <a:lnTo>
                    <a:pt x="261937" y="352425"/>
                  </a:lnTo>
                  <a:lnTo>
                    <a:pt x="357187" y="357188"/>
                  </a:lnTo>
                  <a:close/>
                </a:path>
              </a:pathLst>
            </a:custGeom>
            <a:solidFill>
              <a:srgbClr val="FFC000">
                <a:alpha val="40000"/>
              </a:srgbClr>
            </a:solidFill>
            <a:ln w="19050">
              <a:no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Freeform 10"/>
            <p:cNvSpPr/>
            <p:nvPr/>
          </p:nvSpPr>
          <p:spPr>
            <a:xfrm>
              <a:off x="2200275" y="1650206"/>
              <a:ext cx="228600" cy="188119"/>
            </a:xfrm>
            <a:custGeom>
              <a:avLst/>
              <a:gdLst>
                <a:gd name="connsiteX0" fmla="*/ 169069 w 228600"/>
                <a:gd name="connsiteY0" fmla="*/ 0 h 188119"/>
                <a:gd name="connsiteX1" fmla="*/ 154781 w 228600"/>
                <a:gd name="connsiteY1" fmla="*/ 57150 h 188119"/>
                <a:gd name="connsiteX2" fmla="*/ 109538 w 228600"/>
                <a:gd name="connsiteY2" fmla="*/ 109538 h 188119"/>
                <a:gd name="connsiteX3" fmla="*/ 71438 w 228600"/>
                <a:gd name="connsiteY3" fmla="*/ 150019 h 188119"/>
                <a:gd name="connsiteX4" fmla="*/ 0 w 228600"/>
                <a:gd name="connsiteY4" fmla="*/ 188119 h 188119"/>
                <a:gd name="connsiteX5" fmla="*/ 130969 w 228600"/>
                <a:gd name="connsiteY5" fmla="*/ 164307 h 188119"/>
                <a:gd name="connsiteX6" fmla="*/ 226219 w 228600"/>
                <a:gd name="connsiteY6" fmla="*/ 100013 h 188119"/>
                <a:gd name="connsiteX7" fmla="*/ 228600 w 228600"/>
                <a:gd name="connsiteY7" fmla="*/ 59532 h 188119"/>
                <a:gd name="connsiteX8" fmla="*/ 169069 w 228600"/>
                <a:gd name="connsiteY8" fmla="*/ 0 h 188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8600" h="188119">
                  <a:moveTo>
                    <a:pt x="169069" y="0"/>
                  </a:moveTo>
                  <a:lnTo>
                    <a:pt x="154781" y="57150"/>
                  </a:lnTo>
                  <a:lnTo>
                    <a:pt x="109538" y="109538"/>
                  </a:lnTo>
                  <a:lnTo>
                    <a:pt x="71438" y="150019"/>
                  </a:lnTo>
                  <a:lnTo>
                    <a:pt x="0" y="188119"/>
                  </a:lnTo>
                  <a:lnTo>
                    <a:pt x="130969" y="164307"/>
                  </a:lnTo>
                  <a:lnTo>
                    <a:pt x="226219" y="100013"/>
                  </a:lnTo>
                  <a:lnTo>
                    <a:pt x="228600" y="59532"/>
                  </a:lnTo>
                  <a:lnTo>
                    <a:pt x="169069" y="0"/>
                  </a:lnTo>
                  <a:close/>
                </a:path>
              </a:pathLst>
            </a:custGeom>
            <a:solidFill>
              <a:srgbClr val="FFC000">
                <a:alpha val="40000"/>
              </a:srgbClr>
            </a:solidFill>
            <a:ln w="19050">
              <a:no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Freeform 11"/>
            <p:cNvSpPr/>
            <p:nvPr/>
          </p:nvSpPr>
          <p:spPr>
            <a:xfrm>
              <a:off x="2364581" y="1481138"/>
              <a:ext cx="169069" cy="233362"/>
            </a:xfrm>
            <a:custGeom>
              <a:avLst/>
              <a:gdLst>
                <a:gd name="connsiteX0" fmla="*/ 169069 w 169069"/>
                <a:gd name="connsiteY0" fmla="*/ 0 h 233362"/>
                <a:gd name="connsiteX1" fmla="*/ 64294 w 169069"/>
                <a:gd name="connsiteY1" fmla="*/ 14287 h 233362"/>
                <a:gd name="connsiteX2" fmla="*/ 2382 w 169069"/>
                <a:gd name="connsiteY2" fmla="*/ 52387 h 233362"/>
                <a:gd name="connsiteX3" fmla="*/ 0 w 169069"/>
                <a:gd name="connsiteY3" fmla="*/ 76200 h 233362"/>
                <a:gd name="connsiteX4" fmla="*/ 28575 w 169069"/>
                <a:gd name="connsiteY4" fmla="*/ 111918 h 233362"/>
                <a:gd name="connsiteX5" fmla="*/ 88107 w 169069"/>
                <a:gd name="connsiteY5" fmla="*/ 159543 h 233362"/>
                <a:gd name="connsiteX6" fmla="*/ 116682 w 169069"/>
                <a:gd name="connsiteY6" fmla="*/ 233362 h 233362"/>
                <a:gd name="connsiteX7" fmla="*/ 95250 w 169069"/>
                <a:gd name="connsiteY7" fmla="*/ 114300 h 233362"/>
                <a:gd name="connsiteX8" fmla="*/ 123825 w 169069"/>
                <a:gd name="connsiteY8" fmla="*/ 45243 h 233362"/>
                <a:gd name="connsiteX9" fmla="*/ 169069 w 169069"/>
                <a:gd name="connsiteY9" fmla="*/ 0 h 233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9069" h="233362">
                  <a:moveTo>
                    <a:pt x="169069" y="0"/>
                  </a:moveTo>
                  <a:lnTo>
                    <a:pt x="64294" y="14287"/>
                  </a:lnTo>
                  <a:lnTo>
                    <a:pt x="2382" y="52387"/>
                  </a:lnTo>
                  <a:lnTo>
                    <a:pt x="0" y="76200"/>
                  </a:lnTo>
                  <a:lnTo>
                    <a:pt x="28575" y="111918"/>
                  </a:lnTo>
                  <a:lnTo>
                    <a:pt x="88107" y="159543"/>
                  </a:lnTo>
                  <a:lnTo>
                    <a:pt x="116682" y="233362"/>
                  </a:lnTo>
                  <a:lnTo>
                    <a:pt x="95250" y="114300"/>
                  </a:lnTo>
                  <a:lnTo>
                    <a:pt x="123825" y="45243"/>
                  </a:lnTo>
                  <a:lnTo>
                    <a:pt x="169069" y="0"/>
                  </a:lnTo>
                  <a:close/>
                </a:path>
              </a:pathLst>
            </a:custGeom>
            <a:solidFill>
              <a:srgbClr val="FFC000">
                <a:alpha val="40000"/>
              </a:srgbClr>
            </a:solidFill>
            <a:ln w="19050">
              <a:no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12"/>
            <p:cNvSpPr/>
            <p:nvPr/>
          </p:nvSpPr>
          <p:spPr>
            <a:xfrm>
              <a:off x="2340769" y="1333500"/>
              <a:ext cx="330994" cy="159544"/>
            </a:xfrm>
            <a:custGeom>
              <a:avLst/>
              <a:gdLst>
                <a:gd name="connsiteX0" fmla="*/ 254794 w 330994"/>
                <a:gd name="connsiteY0" fmla="*/ 0 h 159544"/>
                <a:gd name="connsiteX1" fmla="*/ 152400 w 330994"/>
                <a:gd name="connsiteY1" fmla="*/ 30956 h 159544"/>
                <a:gd name="connsiteX2" fmla="*/ 90487 w 330994"/>
                <a:gd name="connsiteY2" fmla="*/ 61913 h 159544"/>
                <a:gd name="connsiteX3" fmla="*/ 23812 w 330994"/>
                <a:gd name="connsiteY3" fmla="*/ 114300 h 159544"/>
                <a:gd name="connsiteX4" fmla="*/ 0 w 330994"/>
                <a:gd name="connsiteY4" fmla="*/ 159544 h 159544"/>
                <a:gd name="connsiteX5" fmla="*/ 233362 w 330994"/>
                <a:gd name="connsiteY5" fmla="*/ 92869 h 159544"/>
                <a:gd name="connsiteX6" fmla="*/ 304800 w 330994"/>
                <a:gd name="connsiteY6" fmla="*/ 61913 h 159544"/>
                <a:gd name="connsiteX7" fmla="*/ 330994 w 330994"/>
                <a:gd name="connsiteY7" fmla="*/ 30956 h 159544"/>
                <a:gd name="connsiteX8" fmla="*/ 307181 w 330994"/>
                <a:gd name="connsiteY8" fmla="*/ 7144 h 159544"/>
                <a:gd name="connsiteX9" fmla="*/ 254794 w 330994"/>
                <a:gd name="connsiteY9" fmla="*/ 0 h 159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30994" h="159544">
                  <a:moveTo>
                    <a:pt x="254794" y="0"/>
                  </a:moveTo>
                  <a:lnTo>
                    <a:pt x="152400" y="30956"/>
                  </a:lnTo>
                  <a:lnTo>
                    <a:pt x="90487" y="61913"/>
                  </a:lnTo>
                  <a:lnTo>
                    <a:pt x="23812" y="114300"/>
                  </a:lnTo>
                  <a:lnTo>
                    <a:pt x="0" y="159544"/>
                  </a:lnTo>
                  <a:lnTo>
                    <a:pt x="233362" y="92869"/>
                  </a:lnTo>
                  <a:lnTo>
                    <a:pt x="304800" y="61913"/>
                  </a:lnTo>
                  <a:lnTo>
                    <a:pt x="330994" y="30956"/>
                  </a:lnTo>
                  <a:lnTo>
                    <a:pt x="307181" y="7144"/>
                  </a:lnTo>
                  <a:lnTo>
                    <a:pt x="254794" y="0"/>
                  </a:lnTo>
                  <a:close/>
                </a:path>
              </a:pathLst>
            </a:custGeom>
            <a:solidFill>
              <a:srgbClr val="FFC000">
                <a:alpha val="40000"/>
              </a:srgbClr>
            </a:solidFill>
            <a:ln w="19050">
              <a:no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Freeform 13"/>
            <p:cNvSpPr/>
            <p:nvPr/>
          </p:nvSpPr>
          <p:spPr>
            <a:xfrm>
              <a:off x="2447925" y="1157288"/>
              <a:ext cx="516731" cy="257175"/>
            </a:xfrm>
            <a:custGeom>
              <a:avLst/>
              <a:gdLst>
                <a:gd name="connsiteX0" fmla="*/ 0 w 516731"/>
                <a:gd name="connsiteY0" fmla="*/ 0 h 257175"/>
                <a:gd name="connsiteX1" fmla="*/ 147638 w 516731"/>
                <a:gd name="connsiteY1" fmla="*/ 9525 h 257175"/>
                <a:gd name="connsiteX2" fmla="*/ 333375 w 516731"/>
                <a:gd name="connsiteY2" fmla="*/ 26193 h 257175"/>
                <a:gd name="connsiteX3" fmla="*/ 473869 w 516731"/>
                <a:gd name="connsiteY3" fmla="*/ 64293 h 257175"/>
                <a:gd name="connsiteX4" fmla="*/ 516731 w 516731"/>
                <a:gd name="connsiteY4" fmla="*/ 116681 h 257175"/>
                <a:gd name="connsiteX5" fmla="*/ 516731 w 516731"/>
                <a:gd name="connsiteY5" fmla="*/ 164306 h 257175"/>
                <a:gd name="connsiteX6" fmla="*/ 433388 w 516731"/>
                <a:gd name="connsiteY6" fmla="*/ 219075 h 257175"/>
                <a:gd name="connsiteX7" fmla="*/ 357188 w 516731"/>
                <a:gd name="connsiteY7" fmla="*/ 240506 h 257175"/>
                <a:gd name="connsiteX8" fmla="*/ 297656 w 516731"/>
                <a:gd name="connsiteY8" fmla="*/ 257175 h 257175"/>
                <a:gd name="connsiteX9" fmla="*/ 323850 w 516731"/>
                <a:gd name="connsiteY9" fmla="*/ 207168 h 257175"/>
                <a:gd name="connsiteX10" fmla="*/ 271463 w 516731"/>
                <a:gd name="connsiteY10" fmla="*/ 171450 h 257175"/>
                <a:gd name="connsiteX11" fmla="*/ 178594 w 516731"/>
                <a:gd name="connsiteY11" fmla="*/ 142875 h 257175"/>
                <a:gd name="connsiteX12" fmla="*/ 73819 w 516731"/>
                <a:gd name="connsiteY12" fmla="*/ 104775 h 257175"/>
                <a:gd name="connsiteX13" fmla="*/ 40481 w 516731"/>
                <a:gd name="connsiteY13" fmla="*/ 64293 h 257175"/>
                <a:gd name="connsiteX14" fmla="*/ 0 w 516731"/>
                <a:gd name="connsiteY14" fmla="*/ 0 h 257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16731" h="257175">
                  <a:moveTo>
                    <a:pt x="0" y="0"/>
                  </a:moveTo>
                  <a:lnTo>
                    <a:pt x="147638" y="9525"/>
                  </a:lnTo>
                  <a:lnTo>
                    <a:pt x="333375" y="26193"/>
                  </a:lnTo>
                  <a:lnTo>
                    <a:pt x="473869" y="64293"/>
                  </a:lnTo>
                  <a:lnTo>
                    <a:pt x="516731" y="116681"/>
                  </a:lnTo>
                  <a:lnTo>
                    <a:pt x="516731" y="164306"/>
                  </a:lnTo>
                  <a:lnTo>
                    <a:pt x="433388" y="219075"/>
                  </a:lnTo>
                  <a:lnTo>
                    <a:pt x="357188" y="240506"/>
                  </a:lnTo>
                  <a:lnTo>
                    <a:pt x="297656" y="257175"/>
                  </a:lnTo>
                  <a:lnTo>
                    <a:pt x="323850" y="207168"/>
                  </a:lnTo>
                  <a:lnTo>
                    <a:pt x="271463" y="171450"/>
                  </a:lnTo>
                  <a:lnTo>
                    <a:pt x="178594" y="142875"/>
                  </a:lnTo>
                  <a:lnTo>
                    <a:pt x="73819" y="104775"/>
                  </a:lnTo>
                  <a:lnTo>
                    <a:pt x="40481" y="64293"/>
                  </a:lnTo>
                  <a:lnTo>
                    <a:pt x="0" y="0"/>
                  </a:lnTo>
                  <a:close/>
                </a:path>
              </a:pathLst>
            </a:custGeom>
            <a:solidFill>
              <a:srgbClr val="FFC000">
                <a:alpha val="40000"/>
              </a:srgbClr>
            </a:solidFill>
            <a:ln w="19050">
              <a:no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Freeform 14"/>
            <p:cNvSpPr/>
            <p:nvPr/>
          </p:nvSpPr>
          <p:spPr>
            <a:xfrm>
              <a:off x="2302669" y="1052513"/>
              <a:ext cx="735806" cy="1204912"/>
            </a:xfrm>
            <a:custGeom>
              <a:avLst/>
              <a:gdLst>
                <a:gd name="connsiteX0" fmla="*/ 269081 w 735806"/>
                <a:gd name="connsiteY0" fmla="*/ 0 h 1204912"/>
                <a:gd name="connsiteX1" fmla="*/ 361950 w 735806"/>
                <a:gd name="connsiteY1" fmla="*/ 33337 h 1204912"/>
                <a:gd name="connsiteX2" fmla="*/ 407194 w 735806"/>
                <a:gd name="connsiteY2" fmla="*/ 73818 h 1204912"/>
                <a:gd name="connsiteX3" fmla="*/ 421481 w 735806"/>
                <a:gd name="connsiteY3" fmla="*/ 102393 h 1204912"/>
                <a:gd name="connsiteX4" fmla="*/ 481012 w 735806"/>
                <a:gd name="connsiteY4" fmla="*/ 116681 h 1204912"/>
                <a:gd name="connsiteX5" fmla="*/ 597694 w 735806"/>
                <a:gd name="connsiteY5" fmla="*/ 119062 h 1204912"/>
                <a:gd name="connsiteX6" fmla="*/ 638175 w 735806"/>
                <a:gd name="connsiteY6" fmla="*/ 150018 h 1204912"/>
                <a:gd name="connsiteX7" fmla="*/ 719137 w 735806"/>
                <a:gd name="connsiteY7" fmla="*/ 240506 h 1204912"/>
                <a:gd name="connsiteX8" fmla="*/ 735806 w 735806"/>
                <a:gd name="connsiteY8" fmla="*/ 311943 h 1204912"/>
                <a:gd name="connsiteX9" fmla="*/ 678656 w 735806"/>
                <a:gd name="connsiteY9" fmla="*/ 392906 h 1204912"/>
                <a:gd name="connsiteX10" fmla="*/ 604837 w 735806"/>
                <a:gd name="connsiteY10" fmla="*/ 473868 h 1204912"/>
                <a:gd name="connsiteX11" fmla="*/ 533400 w 735806"/>
                <a:gd name="connsiteY11" fmla="*/ 507206 h 1204912"/>
                <a:gd name="connsiteX12" fmla="*/ 457200 w 735806"/>
                <a:gd name="connsiteY12" fmla="*/ 542925 h 1204912"/>
                <a:gd name="connsiteX13" fmla="*/ 395287 w 735806"/>
                <a:gd name="connsiteY13" fmla="*/ 576262 h 1204912"/>
                <a:gd name="connsiteX14" fmla="*/ 335756 w 735806"/>
                <a:gd name="connsiteY14" fmla="*/ 621506 h 1204912"/>
                <a:gd name="connsiteX15" fmla="*/ 295275 w 735806"/>
                <a:gd name="connsiteY15" fmla="*/ 673893 h 1204912"/>
                <a:gd name="connsiteX16" fmla="*/ 292894 w 735806"/>
                <a:gd name="connsiteY16" fmla="*/ 764381 h 1204912"/>
                <a:gd name="connsiteX17" fmla="*/ 290512 w 735806"/>
                <a:gd name="connsiteY17" fmla="*/ 802481 h 1204912"/>
                <a:gd name="connsiteX18" fmla="*/ 242887 w 735806"/>
                <a:gd name="connsiteY18" fmla="*/ 859631 h 1204912"/>
                <a:gd name="connsiteX19" fmla="*/ 195262 w 735806"/>
                <a:gd name="connsiteY19" fmla="*/ 921543 h 1204912"/>
                <a:gd name="connsiteX20" fmla="*/ 188119 w 735806"/>
                <a:gd name="connsiteY20" fmla="*/ 983456 h 1204912"/>
                <a:gd name="connsiteX21" fmla="*/ 269081 w 735806"/>
                <a:gd name="connsiteY21" fmla="*/ 1021556 h 1204912"/>
                <a:gd name="connsiteX22" fmla="*/ 373856 w 735806"/>
                <a:gd name="connsiteY22" fmla="*/ 1050131 h 1204912"/>
                <a:gd name="connsiteX23" fmla="*/ 490537 w 735806"/>
                <a:gd name="connsiteY23" fmla="*/ 1112043 h 1204912"/>
                <a:gd name="connsiteX24" fmla="*/ 628650 w 735806"/>
                <a:gd name="connsiteY24" fmla="*/ 1176337 h 1204912"/>
                <a:gd name="connsiteX25" fmla="*/ 514350 w 735806"/>
                <a:gd name="connsiteY25" fmla="*/ 1204912 h 1204912"/>
                <a:gd name="connsiteX26" fmla="*/ 414337 w 735806"/>
                <a:gd name="connsiteY26" fmla="*/ 1176337 h 1204912"/>
                <a:gd name="connsiteX27" fmla="*/ 295275 w 735806"/>
                <a:gd name="connsiteY27" fmla="*/ 1154906 h 1204912"/>
                <a:gd name="connsiteX28" fmla="*/ 221456 w 735806"/>
                <a:gd name="connsiteY28" fmla="*/ 1150143 h 1204912"/>
                <a:gd name="connsiteX29" fmla="*/ 147637 w 735806"/>
                <a:gd name="connsiteY29" fmla="*/ 1133475 h 1204912"/>
                <a:gd name="connsiteX30" fmla="*/ 66675 w 735806"/>
                <a:gd name="connsiteY30" fmla="*/ 1071562 h 1204912"/>
                <a:gd name="connsiteX31" fmla="*/ 23812 w 735806"/>
                <a:gd name="connsiteY31" fmla="*/ 1019175 h 1204912"/>
                <a:gd name="connsiteX32" fmla="*/ 2381 w 735806"/>
                <a:gd name="connsiteY32" fmla="*/ 971550 h 1204912"/>
                <a:gd name="connsiteX33" fmla="*/ 0 w 735806"/>
                <a:gd name="connsiteY33" fmla="*/ 876300 h 1204912"/>
                <a:gd name="connsiteX34" fmla="*/ 19050 w 735806"/>
                <a:gd name="connsiteY34" fmla="*/ 823912 h 1204912"/>
                <a:gd name="connsiteX35" fmla="*/ 69056 w 735806"/>
                <a:gd name="connsiteY35" fmla="*/ 795337 h 1204912"/>
                <a:gd name="connsiteX36" fmla="*/ 157162 w 735806"/>
                <a:gd name="connsiteY36" fmla="*/ 740568 h 1204912"/>
                <a:gd name="connsiteX37" fmla="*/ 180975 w 735806"/>
                <a:gd name="connsiteY37" fmla="*/ 690562 h 1204912"/>
                <a:gd name="connsiteX38" fmla="*/ 195262 w 735806"/>
                <a:gd name="connsiteY38" fmla="*/ 650081 h 1204912"/>
                <a:gd name="connsiteX39" fmla="*/ 166687 w 735806"/>
                <a:gd name="connsiteY39" fmla="*/ 571500 h 1204912"/>
                <a:gd name="connsiteX40" fmla="*/ 164306 w 735806"/>
                <a:gd name="connsiteY40" fmla="*/ 521493 h 1204912"/>
                <a:gd name="connsiteX41" fmla="*/ 183356 w 735806"/>
                <a:gd name="connsiteY41" fmla="*/ 483393 h 1204912"/>
                <a:gd name="connsiteX42" fmla="*/ 216694 w 735806"/>
                <a:gd name="connsiteY42" fmla="*/ 438150 h 1204912"/>
                <a:gd name="connsiteX43" fmla="*/ 252412 w 735806"/>
                <a:gd name="connsiteY43" fmla="*/ 411956 h 1204912"/>
                <a:gd name="connsiteX44" fmla="*/ 381000 w 735806"/>
                <a:gd name="connsiteY44" fmla="*/ 383381 h 1204912"/>
                <a:gd name="connsiteX45" fmla="*/ 514350 w 735806"/>
                <a:gd name="connsiteY45" fmla="*/ 347662 h 1204912"/>
                <a:gd name="connsiteX46" fmla="*/ 645319 w 735806"/>
                <a:gd name="connsiteY46" fmla="*/ 288131 h 1204912"/>
                <a:gd name="connsiteX47" fmla="*/ 669131 w 735806"/>
                <a:gd name="connsiteY47" fmla="*/ 252412 h 1204912"/>
                <a:gd name="connsiteX48" fmla="*/ 661987 w 735806"/>
                <a:gd name="connsiteY48" fmla="*/ 204787 h 1204912"/>
                <a:gd name="connsiteX49" fmla="*/ 602456 w 735806"/>
                <a:gd name="connsiteY49" fmla="*/ 166687 h 1204912"/>
                <a:gd name="connsiteX50" fmla="*/ 545306 w 735806"/>
                <a:gd name="connsiteY50" fmla="*/ 150018 h 1204912"/>
                <a:gd name="connsiteX51" fmla="*/ 431006 w 735806"/>
                <a:gd name="connsiteY51" fmla="*/ 133350 h 1204912"/>
                <a:gd name="connsiteX52" fmla="*/ 340519 w 735806"/>
                <a:gd name="connsiteY52" fmla="*/ 119062 h 1204912"/>
                <a:gd name="connsiteX53" fmla="*/ 245269 w 735806"/>
                <a:gd name="connsiteY53" fmla="*/ 100012 h 1204912"/>
                <a:gd name="connsiteX54" fmla="*/ 152400 w 735806"/>
                <a:gd name="connsiteY54" fmla="*/ 97631 h 1204912"/>
                <a:gd name="connsiteX55" fmla="*/ 116681 w 735806"/>
                <a:gd name="connsiteY55" fmla="*/ 97631 h 1204912"/>
                <a:gd name="connsiteX56" fmla="*/ 28575 w 735806"/>
                <a:gd name="connsiteY56" fmla="*/ 52387 h 1204912"/>
                <a:gd name="connsiteX57" fmla="*/ 269081 w 735806"/>
                <a:gd name="connsiteY57" fmla="*/ 0 h 1204912"/>
                <a:gd name="connsiteX0" fmla="*/ 269081 w 735806"/>
                <a:gd name="connsiteY0" fmla="*/ 0 h 1204912"/>
                <a:gd name="connsiteX1" fmla="*/ 361950 w 735806"/>
                <a:gd name="connsiteY1" fmla="*/ 33337 h 1204912"/>
                <a:gd name="connsiteX2" fmla="*/ 407194 w 735806"/>
                <a:gd name="connsiteY2" fmla="*/ 73818 h 1204912"/>
                <a:gd name="connsiteX3" fmla="*/ 421481 w 735806"/>
                <a:gd name="connsiteY3" fmla="*/ 102393 h 1204912"/>
                <a:gd name="connsiteX4" fmla="*/ 481012 w 735806"/>
                <a:gd name="connsiteY4" fmla="*/ 116681 h 1204912"/>
                <a:gd name="connsiteX5" fmla="*/ 597694 w 735806"/>
                <a:gd name="connsiteY5" fmla="*/ 119062 h 1204912"/>
                <a:gd name="connsiteX6" fmla="*/ 638175 w 735806"/>
                <a:gd name="connsiteY6" fmla="*/ 150018 h 1204912"/>
                <a:gd name="connsiteX7" fmla="*/ 719137 w 735806"/>
                <a:gd name="connsiteY7" fmla="*/ 240506 h 1204912"/>
                <a:gd name="connsiteX8" fmla="*/ 735806 w 735806"/>
                <a:gd name="connsiteY8" fmla="*/ 311943 h 1204912"/>
                <a:gd name="connsiteX9" fmla="*/ 678656 w 735806"/>
                <a:gd name="connsiteY9" fmla="*/ 392906 h 1204912"/>
                <a:gd name="connsiteX10" fmla="*/ 604837 w 735806"/>
                <a:gd name="connsiteY10" fmla="*/ 473868 h 1204912"/>
                <a:gd name="connsiteX11" fmla="*/ 533400 w 735806"/>
                <a:gd name="connsiteY11" fmla="*/ 507206 h 1204912"/>
                <a:gd name="connsiteX12" fmla="*/ 457200 w 735806"/>
                <a:gd name="connsiteY12" fmla="*/ 542925 h 1204912"/>
                <a:gd name="connsiteX13" fmla="*/ 395287 w 735806"/>
                <a:gd name="connsiteY13" fmla="*/ 576262 h 1204912"/>
                <a:gd name="connsiteX14" fmla="*/ 335756 w 735806"/>
                <a:gd name="connsiteY14" fmla="*/ 621506 h 1204912"/>
                <a:gd name="connsiteX15" fmla="*/ 311944 w 735806"/>
                <a:gd name="connsiteY15" fmla="*/ 676274 h 1204912"/>
                <a:gd name="connsiteX16" fmla="*/ 292894 w 735806"/>
                <a:gd name="connsiteY16" fmla="*/ 764381 h 1204912"/>
                <a:gd name="connsiteX17" fmla="*/ 290512 w 735806"/>
                <a:gd name="connsiteY17" fmla="*/ 802481 h 1204912"/>
                <a:gd name="connsiteX18" fmla="*/ 242887 w 735806"/>
                <a:gd name="connsiteY18" fmla="*/ 859631 h 1204912"/>
                <a:gd name="connsiteX19" fmla="*/ 195262 w 735806"/>
                <a:gd name="connsiteY19" fmla="*/ 921543 h 1204912"/>
                <a:gd name="connsiteX20" fmla="*/ 188119 w 735806"/>
                <a:gd name="connsiteY20" fmla="*/ 983456 h 1204912"/>
                <a:gd name="connsiteX21" fmla="*/ 269081 w 735806"/>
                <a:gd name="connsiteY21" fmla="*/ 1021556 h 1204912"/>
                <a:gd name="connsiteX22" fmla="*/ 373856 w 735806"/>
                <a:gd name="connsiteY22" fmla="*/ 1050131 h 1204912"/>
                <a:gd name="connsiteX23" fmla="*/ 490537 w 735806"/>
                <a:gd name="connsiteY23" fmla="*/ 1112043 h 1204912"/>
                <a:gd name="connsiteX24" fmla="*/ 628650 w 735806"/>
                <a:gd name="connsiteY24" fmla="*/ 1176337 h 1204912"/>
                <a:gd name="connsiteX25" fmla="*/ 514350 w 735806"/>
                <a:gd name="connsiteY25" fmla="*/ 1204912 h 1204912"/>
                <a:gd name="connsiteX26" fmla="*/ 414337 w 735806"/>
                <a:gd name="connsiteY26" fmla="*/ 1176337 h 1204912"/>
                <a:gd name="connsiteX27" fmla="*/ 295275 w 735806"/>
                <a:gd name="connsiteY27" fmla="*/ 1154906 h 1204912"/>
                <a:gd name="connsiteX28" fmla="*/ 221456 w 735806"/>
                <a:gd name="connsiteY28" fmla="*/ 1150143 h 1204912"/>
                <a:gd name="connsiteX29" fmla="*/ 147637 w 735806"/>
                <a:gd name="connsiteY29" fmla="*/ 1133475 h 1204912"/>
                <a:gd name="connsiteX30" fmla="*/ 66675 w 735806"/>
                <a:gd name="connsiteY30" fmla="*/ 1071562 h 1204912"/>
                <a:gd name="connsiteX31" fmla="*/ 23812 w 735806"/>
                <a:gd name="connsiteY31" fmla="*/ 1019175 h 1204912"/>
                <a:gd name="connsiteX32" fmla="*/ 2381 w 735806"/>
                <a:gd name="connsiteY32" fmla="*/ 971550 h 1204912"/>
                <a:gd name="connsiteX33" fmla="*/ 0 w 735806"/>
                <a:gd name="connsiteY33" fmla="*/ 876300 h 1204912"/>
                <a:gd name="connsiteX34" fmla="*/ 19050 w 735806"/>
                <a:gd name="connsiteY34" fmla="*/ 823912 h 1204912"/>
                <a:gd name="connsiteX35" fmla="*/ 69056 w 735806"/>
                <a:gd name="connsiteY35" fmla="*/ 795337 h 1204912"/>
                <a:gd name="connsiteX36" fmla="*/ 157162 w 735806"/>
                <a:gd name="connsiteY36" fmla="*/ 740568 h 1204912"/>
                <a:gd name="connsiteX37" fmla="*/ 180975 w 735806"/>
                <a:gd name="connsiteY37" fmla="*/ 690562 h 1204912"/>
                <a:gd name="connsiteX38" fmla="*/ 195262 w 735806"/>
                <a:gd name="connsiteY38" fmla="*/ 650081 h 1204912"/>
                <a:gd name="connsiteX39" fmla="*/ 166687 w 735806"/>
                <a:gd name="connsiteY39" fmla="*/ 571500 h 1204912"/>
                <a:gd name="connsiteX40" fmla="*/ 164306 w 735806"/>
                <a:gd name="connsiteY40" fmla="*/ 521493 h 1204912"/>
                <a:gd name="connsiteX41" fmla="*/ 183356 w 735806"/>
                <a:gd name="connsiteY41" fmla="*/ 483393 h 1204912"/>
                <a:gd name="connsiteX42" fmla="*/ 216694 w 735806"/>
                <a:gd name="connsiteY42" fmla="*/ 438150 h 1204912"/>
                <a:gd name="connsiteX43" fmla="*/ 252412 w 735806"/>
                <a:gd name="connsiteY43" fmla="*/ 411956 h 1204912"/>
                <a:gd name="connsiteX44" fmla="*/ 381000 w 735806"/>
                <a:gd name="connsiteY44" fmla="*/ 383381 h 1204912"/>
                <a:gd name="connsiteX45" fmla="*/ 514350 w 735806"/>
                <a:gd name="connsiteY45" fmla="*/ 347662 h 1204912"/>
                <a:gd name="connsiteX46" fmla="*/ 645319 w 735806"/>
                <a:gd name="connsiteY46" fmla="*/ 288131 h 1204912"/>
                <a:gd name="connsiteX47" fmla="*/ 669131 w 735806"/>
                <a:gd name="connsiteY47" fmla="*/ 252412 h 1204912"/>
                <a:gd name="connsiteX48" fmla="*/ 661987 w 735806"/>
                <a:gd name="connsiteY48" fmla="*/ 204787 h 1204912"/>
                <a:gd name="connsiteX49" fmla="*/ 602456 w 735806"/>
                <a:gd name="connsiteY49" fmla="*/ 166687 h 1204912"/>
                <a:gd name="connsiteX50" fmla="*/ 545306 w 735806"/>
                <a:gd name="connsiteY50" fmla="*/ 150018 h 1204912"/>
                <a:gd name="connsiteX51" fmla="*/ 431006 w 735806"/>
                <a:gd name="connsiteY51" fmla="*/ 133350 h 1204912"/>
                <a:gd name="connsiteX52" fmla="*/ 340519 w 735806"/>
                <a:gd name="connsiteY52" fmla="*/ 119062 h 1204912"/>
                <a:gd name="connsiteX53" fmla="*/ 245269 w 735806"/>
                <a:gd name="connsiteY53" fmla="*/ 100012 h 1204912"/>
                <a:gd name="connsiteX54" fmla="*/ 152400 w 735806"/>
                <a:gd name="connsiteY54" fmla="*/ 97631 h 1204912"/>
                <a:gd name="connsiteX55" fmla="*/ 116681 w 735806"/>
                <a:gd name="connsiteY55" fmla="*/ 97631 h 1204912"/>
                <a:gd name="connsiteX56" fmla="*/ 28575 w 735806"/>
                <a:gd name="connsiteY56" fmla="*/ 52387 h 1204912"/>
                <a:gd name="connsiteX57" fmla="*/ 269081 w 735806"/>
                <a:gd name="connsiteY57" fmla="*/ 0 h 1204912"/>
                <a:gd name="connsiteX0" fmla="*/ 269081 w 735806"/>
                <a:gd name="connsiteY0" fmla="*/ 0 h 1204912"/>
                <a:gd name="connsiteX1" fmla="*/ 361950 w 735806"/>
                <a:gd name="connsiteY1" fmla="*/ 33337 h 1204912"/>
                <a:gd name="connsiteX2" fmla="*/ 407194 w 735806"/>
                <a:gd name="connsiteY2" fmla="*/ 73818 h 1204912"/>
                <a:gd name="connsiteX3" fmla="*/ 421481 w 735806"/>
                <a:gd name="connsiteY3" fmla="*/ 102393 h 1204912"/>
                <a:gd name="connsiteX4" fmla="*/ 481012 w 735806"/>
                <a:gd name="connsiteY4" fmla="*/ 116681 h 1204912"/>
                <a:gd name="connsiteX5" fmla="*/ 597694 w 735806"/>
                <a:gd name="connsiteY5" fmla="*/ 119062 h 1204912"/>
                <a:gd name="connsiteX6" fmla="*/ 638175 w 735806"/>
                <a:gd name="connsiteY6" fmla="*/ 150018 h 1204912"/>
                <a:gd name="connsiteX7" fmla="*/ 719137 w 735806"/>
                <a:gd name="connsiteY7" fmla="*/ 240506 h 1204912"/>
                <a:gd name="connsiteX8" fmla="*/ 735806 w 735806"/>
                <a:gd name="connsiteY8" fmla="*/ 311943 h 1204912"/>
                <a:gd name="connsiteX9" fmla="*/ 678656 w 735806"/>
                <a:gd name="connsiteY9" fmla="*/ 392906 h 1204912"/>
                <a:gd name="connsiteX10" fmla="*/ 604837 w 735806"/>
                <a:gd name="connsiteY10" fmla="*/ 473868 h 1204912"/>
                <a:gd name="connsiteX11" fmla="*/ 533400 w 735806"/>
                <a:gd name="connsiteY11" fmla="*/ 507206 h 1204912"/>
                <a:gd name="connsiteX12" fmla="*/ 457200 w 735806"/>
                <a:gd name="connsiteY12" fmla="*/ 542925 h 1204912"/>
                <a:gd name="connsiteX13" fmla="*/ 395287 w 735806"/>
                <a:gd name="connsiteY13" fmla="*/ 576262 h 1204912"/>
                <a:gd name="connsiteX14" fmla="*/ 359568 w 735806"/>
                <a:gd name="connsiteY14" fmla="*/ 616744 h 1204912"/>
                <a:gd name="connsiteX15" fmla="*/ 311944 w 735806"/>
                <a:gd name="connsiteY15" fmla="*/ 676274 h 1204912"/>
                <a:gd name="connsiteX16" fmla="*/ 292894 w 735806"/>
                <a:gd name="connsiteY16" fmla="*/ 764381 h 1204912"/>
                <a:gd name="connsiteX17" fmla="*/ 290512 w 735806"/>
                <a:gd name="connsiteY17" fmla="*/ 802481 h 1204912"/>
                <a:gd name="connsiteX18" fmla="*/ 242887 w 735806"/>
                <a:gd name="connsiteY18" fmla="*/ 859631 h 1204912"/>
                <a:gd name="connsiteX19" fmla="*/ 195262 w 735806"/>
                <a:gd name="connsiteY19" fmla="*/ 921543 h 1204912"/>
                <a:gd name="connsiteX20" fmla="*/ 188119 w 735806"/>
                <a:gd name="connsiteY20" fmla="*/ 983456 h 1204912"/>
                <a:gd name="connsiteX21" fmla="*/ 269081 w 735806"/>
                <a:gd name="connsiteY21" fmla="*/ 1021556 h 1204912"/>
                <a:gd name="connsiteX22" fmla="*/ 373856 w 735806"/>
                <a:gd name="connsiteY22" fmla="*/ 1050131 h 1204912"/>
                <a:gd name="connsiteX23" fmla="*/ 490537 w 735806"/>
                <a:gd name="connsiteY23" fmla="*/ 1112043 h 1204912"/>
                <a:gd name="connsiteX24" fmla="*/ 628650 w 735806"/>
                <a:gd name="connsiteY24" fmla="*/ 1176337 h 1204912"/>
                <a:gd name="connsiteX25" fmla="*/ 514350 w 735806"/>
                <a:gd name="connsiteY25" fmla="*/ 1204912 h 1204912"/>
                <a:gd name="connsiteX26" fmla="*/ 414337 w 735806"/>
                <a:gd name="connsiteY26" fmla="*/ 1176337 h 1204912"/>
                <a:gd name="connsiteX27" fmla="*/ 295275 w 735806"/>
                <a:gd name="connsiteY27" fmla="*/ 1154906 h 1204912"/>
                <a:gd name="connsiteX28" fmla="*/ 221456 w 735806"/>
                <a:gd name="connsiteY28" fmla="*/ 1150143 h 1204912"/>
                <a:gd name="connsiteX29" fmla="*/ 147637 w 735806"/>
                <a:gd name="connsiteY29" fmla="*/ 1133475 h 1204912"/>
                <a:gd name="connsiteX30" fmla="*/ 66675 w 735806"/>
                <a:gd name="connsiteY30" fmla="*/ 1071562 h 1204912"/>
                <a:gd name="connsiteX31" fmla="*/ 23812 w 735806"/>
                <a:gd name="connsiteY31" fmla="*/ 1019175 h 1204912"/>
                <a:gd name="connsiteX32" fmla="*/ 2381 w 735806"/>
                <a:gd name="connsiteY32" fmla="*/ 971550 h 1204912"/>
                <a:gd name="connsiteX33" fmla="*/ 0 w 735806"/>
                <a:gd name="connsiteY33" fmla="*/ 876300 h 1204912"/>
                <a:gd name="connsiteX34" fmla="*/ 19050 w 735806"/>
                <a:gd name="connsiteY34" fmla="*/ 823912 h 1204912"/>
                <a:gd name="connsiteX35" fmla="*/ 69056 w 735806"/>
                <a:gd name="connsiteY35" fmla="*/ 795337 h 1204912"/>
                <a:gd name="connsiteX36" fmla="*/ 157162 w 735806"/>
                <a:gd name="connsiteY36" fmla="*/ 740568 h 1204912"/>
                <a:gd name="connsiteX37" fmla="*/ 180975 w 735806"/>
                <a:gd name="connsiteY37" fmla="*/ 690562 h 1204912"/>
                <a:gd name="connsiteX38" fmla="*/ 195262 w 735806"/>
                <a:gd name="connsiteY38" fmla="*/ 650081 h 1204912"/>
                <a:gd name="connsiteX39" fmla="*/ 166687 w 735806"/>
                <a:gd name="connsiteY39" fmla="*/ 571500 h 1204912"/>
                <a:gd name="connsiteX40" fmla="*/ 164306 w 735806"/>
                <a:gd name="connsiteY40" fmla="*/ 521493 h 1204912"/>
                <a:gd name="connsiteX41" fmla="*/ 183356 w 735806"/>
                <a:gd name="connsiteY41" fmla="*/ 483393 h 1204912"/>
                <a:gd name="connsiteX42" fmla="*/ 216694 w 735806"/>
                <a:gd name="connsiteY42" fmla="*/ 438150 h 1204912"/>
                <a:gd name="connsiteX43" fmla="*/ 252412 w 735806"/>
                <a:gd name="connsiteY43" fmla="*/ 411956 h 1204912"/>
                <a:gd name="connsiteX44" fmla="*/ 381000 w 735806"/>
                <a:gd name="connsiteY44" fmla="*/ 383381 h 1204912"/>
                <a:gd name="connsiteX45" fmla="*/ 514350 w 735806"/>
                <a:gd name="connsiteY45" fmla="*/ 347662 h 1204912"/>
                <a:gd name="connsiteX46" fmla="*/ 645319 w 735806"/>
                <a:gd name="connsiteY46" fmla="*/ 288131 h 1204912"/>
                <a:gd name="connsiteX47" fmla="*/ 669131 w 735806"/>
                <a:gd name="connsiteY47" fmla="*/ 252412 h 1204912"/>
                <a:gd name="connsiteX48" fmla="*/ 661987 w 735806"/>
                <a:gd name="connsiteY48" fmla="*/ 204787 h 1204912"/>
                <a:gd name="connsiteX49" fmla="*/ 602456 w 735806"/>
                <a:gd name="connsiteY49" fmla="*/ 166687 h 1204912"/>
                <a:gd name="connsiteX50" fmla="*/ 545306 w 735806"/>
                <a:gd name="connsiteY50" fmla="*/ 150018 h 1204912"/>
                <a:gd name="connsiteX51" fmla="*/ 431006 w 735806"/>
                <a:gd name="connsiteY51" fmla="*/ 133350 h 1204912"/>
                <a:gd name="connsiteX52" fmla="*/ 340519 w 735806"/>
                <a:gd name="connsiteY52" fmla="*/ 119062 h 1204912"/>
                <a:gd name="connsiteX53" fmla="*/ 245269 w 735806"/>
                <a:gd name="connsiteY53" fmla="*/ 100012 h 1204912"/>
                <a:gd name="connsiteX54" fmla="*/ 152400 w 735806"/>
                <a:gd name="connsiteY54" fmla="*/ 97631 h 1204912"/>
                <a:gd name="connsiteX55" fmla="*/ 116681 w 735806"/>
                <a:gd name="connsiteY55" fmla="*/ 97631 h 1204912"/>
                <a:gd name="connsiteX56" fmla="*/ 28575 w 735806"/>
                <a:gd name="connsiteY56" fmla="*/ 52387 h 1204912"/>
                <a:gd name="connsiteX57" fmla="*/ 269081 w 735806"/>
                <a:gd name="connsiteY57" fmla="*/ 0 h 1204912"/>
                <a:gd name="connsiteX0" fmla="*/ 269081 w 735806"/>
                <a:gd name="connsiteY0" fmla="*/ 0 h 1204912"/>
                <a:gd name="connsiteX1" fmla="*/ 361950 w 735806"/>
                <a:gd name="connsiteY1" fmla="*/ 33337 h 1204912"/>
                <a:gd name="connsiteX2" fmla="*/ 407194 w 735806"/>
                <a:gd name="connsiteY2" fmla="*/ 73818 h 1204912"/>
                <a:gd name="connsiteX3" fmla="*/ 421481 w 735806"/>
                <a:gd name="connsiteY3" fmla="*/ 102393 h 1204912"/>
                <a:gd name="connsiteX4" fmla="*/ 481012 w 735806"/>
                <a:gd name="connsiteY4" fmla="*/ 116681 h 1204912"/>
                <a:gd name="connsiteX5" fmla="*/ 597694 w 735806"/>
                <a:gd name="connsiteY5" fmla="*/ 119062 h 1204912"/>
                <a:gd name="connsiteX6" fmla="*/ 638175 w 735806"/>
                <a:gd name="connsiteY6" fmla="*/ 150018 h 1204912"/>
                <a:gd name="connsiteX7" fmla="*/ 719137 w 735806"/>
                <a:gd name="connsiteY7" fmla="*/ 240506 h 1204912"/>
                <a:gd name="connsiteX8" fmla="*/ 735806 w 735806"/>
                <a:gd name="connsiteY8" fmla="*/ 311943 h 1204912"/>
                <a:gd name="connsiteX9" fmla="*/ 678656 w 735806"/>
                <a:gd name="connsiteY9" fmla="*/ 392906 h 1204912"/>
                <a:gd name="connsiteX10" fmla="*/ 604837 w 735806"/>
                <a:gd name="connsiteY10" fmla="*/ 473868 h 1204912"/>
                <a:gd name="connsiteX11" fmla="*/ 533400 w 735806"/>
                <a:gd name="connsiteY11" fmla="*/ 507206 h 1204912"/>
                <a:gd name="connsiteX12" fmla="*/ 457200 w 735806"/>
                <a:gd name="connsiteY12" fmla="*/ 542925 h 1204912"/>
                <a:gd name="connsiteX13" fmla="*/ 395287 w 735806"/>
                <a:gd name="connsiteY13" fmla="*/ 576262 h 1204912"/>
                <a:gd name="connsiteX14" fmla="*/ 359568 w 735806"/>
                <a:gd name="connsiteY14" fmla="*/ 616744 h 1204912"/>
                <a:gd name="connsiteX15" fmla="*/ 311944 w 735806"/>
                <a:gd name="connsiteY15" fmla="*/ 676274 h 1204912"/>
                <a:gd name="connsiteX16" fmla="*/ 292894 w 735806"/>
                <a:gd name="connsiteY16" fmla="*/ 764381 h 1204912"/>
                <a:gd name="connsiteX17" fmla="*/ 290512 w 735806"/>
                <a:gd name="connsiteY17" fmla="*/ 802481 h 1204912"/>
                <a:gd name="connsiteX18" fmla="*/ 242887 w 735806"/>
                <a:gd name="connsiteY18" fmla="*/ 859631 h 1204912"/>
                <a:gd name="connsiteX19" fmla="*/ 195262 w 735806"/>
                <a:gd name="connsiteY19" fmla="*/ 921543 h 1204912"/>
                <a:gd name="connsiteX20" fmla="*/ 188119 w 735806"/>
                <a:gd name="connsiteY20" fmla="*/ 983456 h 1204912"/>
                <a:gd name="connsiteX21" fmla="*/ 269081 w 735806"/>
                <a:gd name="connsiteY21" fmla="*/ 1021556 h 1204912"/>
                <a:gd name="connsiteX22" fmla="*/ 373856 w 735806"/>
                <a:gd name="connsiteY22" fmla="*/ 1050131 h 1204912"/>
                <a:gd name="connsiteX23" fmla="*/ 490537 w 735806"/>
                <a:gd name="connsiteY23" fmla="*/ 1112043 h 1204912"/>
                <a:gd name="connsiteX24" fmla="*/ 628650 w 735806"/>
                <a:gd name="connsiteY24" fmla="*/ 1176337 h 1204912"/>
                <a:gd name="connsiteX25" fmla="*/ 514350 w 735806"/>
                <a:gd name="connsiteY25" fmla="*/ 1204912 h 1204912"/>
                <a:gd name="connsiteX26" fmla="*/ 414337 w 735806"/>
                <a:gd name="connsiteY26" fmla="*/ 1176337 h 1204912"/>
                <a:gd name="connsiteX27" fmla="*/ 295275 w 735806"/>
                <a:gd name="connsiteY27" fmla="*/ 1154906 h 1204912"/>
                <a:gd name="connsiteX28" fmla="*/ 221456 w 735806"/>
                <a:gd name="connsiteY28" fmla="*/ 1150143 h 1204912"/>
                <a:gd name="connsiteX29" fmla="*/ 147637 w 735806"/>
                <a:gd name="connsiteY29" fmla="*/ 1133475 h 1204912"/>
                <a:gd name="connsiteX30" fmla="*/ 66675 w 735806"/>
                <a:gd name="connsiteY30" fmla="*/ 1071562 h 1204912"/>
                <a:gd name="connsiteX31" fmla="*/ 9525 w 735806"/>
                <a:gd name="connsiteY31" fmla="*/ 1016793 h 1204912"/>
                <a:gd name="connsiteX32" fmla="*/ 2381 w 735806"/>
                <a:gd name="connsiteY32" fmla="*/ 971550 h 1204912"/>
                <a:gd name="connsiteX33" fmla="*/ 0 w 735806"/>
                <a:gd name="connsiteY33" fmla="*/ 876300 h 1204912"/>
                <a:gd name="connsiteX34" fmla="*/ 19050 w 735806"/>
                <a:gd name="connsiteY34" fmla="*/ 823912 h 1204912"/>
                <a:gd name="connsiteX35" fmla="*/ 69056 w 735806"/>
                <a:gd name="connsiteY35" fmla="*/ 795337 h 1204912"/>
                <a:gd name="connsiteX36" fmla="*/ 157162 w 735806"/>
                <a:gd name="connsiteY36" fmla="*/ 740568 h 1204912"/>
                <a:gd name="connsiteX37" fmla="*/ 180975 w 735806"/>
                <a:gd name="connsiteY37" fmla="*/ 690562 h 1204912"/>
                <a:gd name="connsiteX38" fmla="*/ 195262 w 735806"/>
                <a:gd name="connsiteY38" fmla="*/ 650081 h 1204912"/>
                <a:gd name="connsiteX39" fmla="*/ 166687 w 735806"/>
                <a:gd name="connsiteY39" fmla="*/ 571500 h 1204912"/>
                <a:gd name="connsiteX40" fmla="*/ 164306 w 735806"/>
                <a:gd name="connsiteY40" fmla="*/ 521493 h 1204912"/>
                <a:gd name="connsiteX41" fmla="*/ 183356 w 735806"/>
                <a:gd name="connsiteY41" fmla="*/ 483393 h 1204912"/>
                <a:gd name="connsiteX42" fmla="*/ 216694 w 735806"/>
                <a:gd name="connsiteY42" fmla="*/ 438150 h 1204912"/>
                <a:gd name="connsiteX43" fmla="*/ 252412 w 735806"/>
                <a:gd name="connsiteY43" fmla="*/ 411956 h 1204912"/>
                <a:gd name="connsiteX44" fmla="*/ 381000 w 735806"/>
                <a:gd name="connsiteY44" fmla="*/ 383381 h 1204912"/>
                <a:gd name="connsiteX45" fmla="*/ 514350 w 735806"/>
                <a:gd name="connsiteY45" fmla="*/ 347662 h 1204912"/>
                <a:gd name="connsiteX46" fmla="*/ 645319 w 735806"/>
                <a:gd name="connsiteY46" fmla="*/ 288131 h 1204912"/>
                <a:gd name="connsiteX47" fmla="*/ 669131 w 735806"/>
                <a:gd name="connsiteY47" fmla="*/ 252412 h 1204912"/>
                <a:gd name="connsiteX48" fmla="*/ 661987 w 735806"/>
                <a:gd name="connsiteY48" fmla="*/ 204787 h 1204912"/>
                <a:gd name="connsiteX49" fmla="*/ 602456 w 735806"/>
                <a:gd name="connsiteY49" fmla="*/ 166687 h 1204912"/>
                <a:gd name="connsiteX50" fmla="*/ 545306 w 735806"/>
                <a:gd name="connsiteY50" fmla="*/ 150018 h 1204912"/>
                <a:gd name="connsiteX51" fmla="*/ 431006 w 735806"/>
                <a:gd name="connsiteY51" fmla="*/ 133350 h 1204912"/>
                <a:gd name="connsiteX52" fmla="*/ 340519 w 735806"/>
                <a:gd name="connsiteY52" fmla="*/ 119062 h 1204912"/>
                <a:gd name="connsiteX53" fmla="*/ 245269 w 735806"/>
                <a:gd name="connsiteY53" fmla="*/ 100012 h 1204912"/>
                <a:gd name="connsiteX54" fmla="*/ 152400 w 735806"/>
                <a:gd name="connsiteY54" fmla="*/ 97631 h 1204912"/>
                <a:gd name="connsiteX55" fmla="*/ 116681 w 735806"/>
                <a:gd name="connsiteY55" fmla="*/ 97631 h 1204912"/>
                <a:gd name="connsiteX56" fmla="*/ 28575 w 735806"/>
                <a:gd name="connsiteY56" fmla="*/ 52387 h 1204912"/>
                <a:gd name="connsiteX57" fmla="*/ 269081 w 735806"/>
                <a:gd name="connsiteY57" fmla="*/ 0 h 1204912"/>
                <a:gd name="connsiteX0" fmla="*/ 269081 w 735806"/>
                <a:gd name="connsiteY0" fmla="*/ 0 h 1204912"/>
                <a:gd name="connsiteX1" fmla="*/ 361950 w 735806"/>
                <a:gd name="connsiteY1" fmla="*/ 33337 h 1204912"/>
                <a:gd name="connsiteX2" fmla="*/ 407194 w 735806"/>
                <a:gd name="connsiteY2" fmla="*/ 73818 h 1204912"/>
                <a:gd name="connsiteX3" fmla="*/ 421481 w 735806"/>
                <a:gd name="connsiteY3" fmla="*/ 102393 h 1204912"/>
                <a:gd name="connsiteX4" fmla="*/ 481012 w 735806"/>
                <a:gd name="connsiteY4" fmla="*/ 116681 h 1204912"/>
                <a:gd name="connsiteX5" fmla="*/ 597694 w 735806"/>
                <a:gd name="connsiteY5" fmla="*/ 119062 h 1204912"/>
                <a:gd name="connsiteX6" fmla="*/ 638175 w 735806"/>
                <a:gd name="connsiteY6" fmla="*/ 150018 h 1204912"/>
                <a:gd name="connsiteX7" fmla="*/ 719137 w 735806"/>
                <a:gd name="connsiteY7" fmla="*/ 240506 h 1204912"/>
                <a:gd name="connsiteX8" fmla="*/ 735806 w 735806"/>
                <a:gd name="connsiteY8" fmla="*/ 311943 h 1204912"/>
                <a:gd name="connsiteX9" fmla="*/ 678656 w 735806"/>
                <a:gd name="connsiteY9" fmla="*/ 392906 h 1204912"/>
                <a:gd name="connsiteX10" fmla="*/ 604837 w 735806"/>
                <a:gd name="connsiteY10" fmla="*/ 473868 h 1204912"/>
                <a:gd name="connsiteX11" fmla="*/ 533400 w 735806"/>
                <a:gd name="connsiteY11" fmla="*/ 507206 h 1204912"/>
                <a:gd name="connsiteX12" fmla="*/ 457200 w 735806"/>
                <a:gd name="connsiteY12" fmla="*/ 542925 h 1204912"/>
                <a:gd name="connsiteX13" fmla="*/ 395287 w 735806"/>
                <a:gd name="connsiteY13" fmla="*/ 576262 h 1204912"/>
                <a:gd name="connsiteX14" fmla="*/ 359568 w 735806"/>
                <a:gd name="connsiteY14" fmla="*/ 616744 h 1204912"/>
                <a:gd name="connsiteX15" fmla="*/ 311944 w 735806"/>
                <a:gd name="connsiteY15" fmla="*/ 676274 h 1204912"/>
                <a:gd name="connsiteX16" fmla="*/ 292894 w 735806"/>
                <a:gd name="connsiteY16" fmla="*/ 764381 h 1204912"/>
                <a:gd name="connsiteX17" fmla="*/ 290512 w 735806"/>
                <a:gd name="connsiteY17" fmla="*/ 802481 h 1204912"/>
                <a:gd name="connsiteX18" fmla="*/ 242887 w 735806"/>
                <a:gd name="connsiteY18" fmla="*/ 859631 h 1204912"/>
                <a:gd name="connsiteX19" fmla="*/ 195262 w 735806"/>
                <a:gd name="connsiteY19" fmla="*/ 921543 h 1204912"/>
                <a:gd name="connsiteX20" fmla="*/ 188119 w 735806"/>
                <a:gd name="connsiteY20" fmla="*/ 983456 h 1204912"/>
                <a:gd name="connsiteX21" fmla="*/ 269081 w 735806"/>
                <a:gd name="connsiteY21" fmla="*/ 1021556 h 1204912"/>
                <a:gd name="connsiteX22" fmla="*/ 373856 w 735806"/>
                <a:gd name="connsiteY22" fmla="*/ 1050131 h 1204912"/>
                <a:gd name="connsiteX23" fmla="*/ 490537 w 735806"/>
                <a:gd name="connsiteY23" fmla="*/ 1112043 h 1204912"/>
                <a:gd name="connsiteX24" fmla="*/ 628650 w 735806"/>
                <a:gd name="connsiteY24" fmla="*/ 1176337 h 1204912"/>
                <a:gd name="connsiteX25" fmla="*/ 514350 w 735806"/>
                <a:gd name="connsiteY25" fmla="*/ 1204912 h 1204912"/>
                <a:gd name="connsiteX26" fmla="*/ 414337 w 735806"/>
                <a:gd name="connsiteY26" fmla="*/ 1176337 h 1204912"/>
                <a:gd name="connsiteX27" fmla="*/ 295275 w 735806"/>
                <a:gd name="connsiteY27" fmla="*/ 1154906 h 1204912"/>
                <a:gd name="connsiteX28" fmla="*/ 221456 w 735806"/>
                <a:gd name="connsiteY28" fmla="*/ 1150143 h 1204912"/>
                <a:gd name="connsiteX29" fmla="*/ 147637 w 735806"/>
                <a:gd name="connsiteY29" fmla="*/ 1133475 h 1204912"/>
                <a:gd name="connsiteX30" fmla="*/ 52388 w 735806"/>
                <a:gd name="connsiteY30" fmla="*/ 1071562 h 1204912"/>
                <a:gd name="connsiteX31" fmla="*/ 9525 w 735806"/>
                <a:gd name="connsiteY31" fmla="*/ 1016793 h 1204912"/>
                <a:gd name="connsiteX32" fmla="*/ 2381 w 735806"/>
                <a:gd name="connsiteY32" fmla="*/ 971550 h 1204912"/>
                <a:gd name="connsiteX33" fmla="*/ 0 w 735806"/>
                <a:gd name="connsiteY33" fmla="*/ 876300 h 1204912"/>
                <a:gd name="connsiteX34" fmla="*/ 19050 w 735806"/>
                <a:gd name="connsiteY34" fmla="*/ 823912 h 1204912"/>
                <a:gd name="connsiteX35" fmla="*/ 69056 w 735806"/>
                <a:gd name="connsiteY35" fmla="*/ 795337 h 1204912"/>
                <a:gd name="connsiteX36" fmla="*/ 157162 w 735806"/>
                <a:gd name="connsiteY36" fmla="*/ 740568 h 1204912"/>
                <a:gd name="connsiteX37" fmla="*/ 180975 w 735806"/>
                <a:gd name="connsiteY37" fmla="*/ 690562 h 1204912"/>
                <a:gd name="connsiteX38" fmla="*/ 195262 w 735806"/>
                <a:gd name="connsiteY38" fmla="*/ 650081 h 1204912"/>
                <a:gd name="connsiteX39" fmla="*/ 166687 w 735806"/>
                <a:gd name="connsiteY39" fmla="*/ 571500 h 1204912"/>
                <a:gd name="connsiteX40" fmla="*/ 164306 w 735806"/>
                <a:gd name="connsiteY40" fmla="*/ 521493 h 1204912"/>
                <a:gd name="connsiteX41" fmla="*/ 183356 w 735806"/>
                <a:gd name="connsiteY41" fmla="*/ 483393 h 1204912"/>
                <a:gd name="connsiteX42" fmla="*/ 216694 w 735806"/>
                <a:gd name="connsiteY42" fmla="*/ 438150 h 1204912"/>
                <a:gd name="connsiteX43" fmla="*/ 252412 w 735806"/>
                <a:gd name="connsiteY43" fmla="*/ 411956 h 1204912"/>
                <a:gd name="connsiteX44" fmla="*/ 381000 w 735806"/>
                <a:gd name="connsiteY44" fmla="*/ 383381 h 1204912"/>
                <a:gd name="connsiteX45" fmla="*/ 514350 w 735806"/>
                <a:gd name="connsiteY45" fmla="*/ 347662 h 1204912"/>
                <a:gd name="connsiteX46" fmla="*/ 645319 w 735806"/>
                <a:gd name="connsiteY46" fmla="*/ 288131 h 1204912"/>
                <a:gd name="connsiteX47" fmla="*/ 669131 w 735806"/>
                <a:gd name="connsiteY47" fmla="*/ 252412 h 1204912"/>
                <a:gd name="connsiteX48" fmla="*/ 661987 w 735806"/>
                <a:gd name="connsiteY48" fmla="*/ 204787 h 1204912"/>
                <a:gd name="connsiteX49" fmla="*/ 602456 w 735806"/>
                <a:gd name="connsiteY49" fmla="*/ 166687 h 1204912"/>
                <a:gd name="connsiteX50" fmla="*/ 545306 w 735806"/>
                <a:gd name="connsiteY50" fmla="*/ 150018 h 1204912"/>
                <a:gd name="connsiteX51" fmla="*/ 431006 w 735806"/>
                <a:gd name="connsiteY51" fmla="*/ 133350 h 1204912"/>
                <a:gd name="connsiteX52" fmla="*/ 340519 w 735806"/>
                <a:gd name="connsiteY52" fmla="*/ 119062 h 1204912"/>
                <a:gd name="connsiteX53" fmla="*/ 245269 w 735806"/>
                <a:gd name="connsiteY53" fmla="*/ 100012 h 1204912"/>
                <a:gd name="connsiteX54" fmla="*/ 152400 w 735806"/>
                <a:gd name="connsiteY54" fmla="*/ 97631 h 1204912"/>
                <a:gd name="connsiteX55" fmla="*/ 116681 w 735806"/>
                <a:gd name="connsiteY55" fmla="*/ 97631 h 1204912"/>
                <a:gd name="connsiteX56" fmla="*/ 28575 w 735806"/>
                <a:gd name="connsiteY56" fmla="*/ 52387 h 1204912"/>
                <a:gd name="connsiteX57" fmla="*/ 269081 w 735806"/>
                <a:gd name="connsiteY57" fmla="*/ 0 h 1204912"/>
                <a:gd name="connsiteX0" fmla="*/ 269081 w 735806"/>
                <a:gd name="connsiteY0" fmla="*/ 0 h 1204912"/>
                <a:gd name="connsiteX1" fmla="*/ 361950 w 735806"/>
                <a:gd name="connsiteY1" fmla="*/ 33337 h 1204912"/>
                <a:gd name="connsiteX2" fmla="*/ 407194 w 735806"/>
                <a:gd name="connsiteY2" fmla="*/ 73818 h 1204912"/>
                <a:gd name="connsiteX3" fmla="*/ 421481 w 735806"/>
                <a:gd name="connsiteY3" fmla="*/ 102393 h 1204912"/>
                <a:gd name="connsiteX4" fmla="*/ 481012 w 735806"/>
                <a:gd name="connsiteY4" fmla="*/ 116681 h 1204912"/>
                <a:gd name="connsiteX5" fmla="*/ 597694 w 735806"/>
                <a:gd name="connsiteY5" fmla="*/ 119062 h 1204912"/>
                <a:gd name="connsiteX6" fmla="*/ 638175 w 735806"/>
                <a:gd name="connsiteY6" fmla="*/ 150018 h 1204912"/>
                <a:gd name="connsiteX7" fmla="*/ 719137 w 735806"/>
                <a:gd name="connsiteY7" fmla="*/ 240506 h 1204912"/>
                <a:gd name="connsiteX8" fmla="*/ 735806 w 735806"/>
                <a:gd name="connsiteY8" fmla="*/ 311943 h 1204912"/>
                <a:gd name="connsiteX9" fmla="*/ 678656 w 735806"/>
                <a:gd name="connsiteY9" fmla="*/ 392906 h 1204912"/>
                <a:gd name="connsiteX10" fmla="*/ 604837 w 735806"/>
                <a:gd name="connsiteY10" fmla="*/ 473868 h 1204912"/>
                <a:gd name="connsiteX11" fmla="*/ 533400 w 735806"/>
                <a:gd name="connsiteY11" fmla="*/ 507206 h 1204912"/>
                <a:gd name="connsiteX12" fmla="*/ 457200 w 735806"/>
                <a:gd name="connsiteY12" fmla="*/ 542925 h 1204912"/>
                <a:gd name="connsiteX13" fmla="*/ 395287 w 735806"/>
                <a:gd name="connsiteY13" fmla="*/ 576262 h 1204912"/>
                <a:gd name="connsiteX14" fmla="*/ 359568 w 735806"/>
                <a:gd name="connsiteY14" fmla="*/ 616744 h 1204912"/>
                <a:gd name="connsiteX15" fmla="*/ 311944 w 735806"/>
                <a:gd name="connsiteY15" fmla="*/ 676274 h 1204912"/>
                <a:gd name="connsiteX16" fmla="*/ 292894 w 735806"/>
                <a:gd name="connsiteY16" fmla="*/ 764381 h 1204912"/>
                <a:gd name="connsiteX17" fmla="*/ 290512 w 735806"/>
                <a:gd name="connsiteY17" fmla="*/ 802481 h 1204912"/>
                <a:gd name="connsiteX18" fmla="*/ 242887 w 735806"/>
                <a:gd name="connsiteY18" fmla="*/ 859631 h 1204912"/>
                <a:gd name="connsiteX19" fmla="*/ 195262 w 735806"/>
                <a:gd name="connsiteY19" fmla="*/ 921543 h 1204912"/>
                <a:gd name="connsiteX20" fmla="*/ 188119 w 735806"/>
                <a:gd name="connsiteY20" fmla="*/ 983456 h 1204912"/>
                <a:gd name="connsiteX21" fmla="*/ 269081 w 735806"/>
                <a:gd name="connsiteY21" fmla="*/ 1021556 h 1204912"/>
                <a:gd name="connsiteX22" fmla="*/ 373856 w 735806"/>
                <a:gd name="connsiteY22" fmla="*/ 1050131 h 1204912"/>
                <a:gd name="connsiteX23" fmla="*/ 490537 w 735806"/>
                <a:gd name="connsiteY23" fmla="*/ 1112043 h 1204912"/>
                <a:gd name="connsiteX24" fmla="*/ 628650 w 735806"/>
                <a:gd name="connsiteY24" fmla="*/ 1176337 h 1204912"/>
                <a:gd name="connsiteX25" fmla="*/ 514350 w 735806"/>
                <a:gd name="connsiteY25" fmla="*/ 1204912 h 1204912"/>
                <a:gd name="connsiteX26" fmla="*/ 414337 w 735806"/>
                <a:gd name="connsiteY26" fmla="*/ 1176337 h 1204912"/>
                <a:gd name="connsiteX27" fmla="*/ 295275 w 735806"/>
                <a:gd name="connsiteY27" fmla="*/ 1154906 h 1204912"/>
                <a:gd name="connsiteX28" fmla="*/ 200025 w 735806"/>
                <a:gd name="connsiteY28" fmla="*/ 1152524 h 1204912"/>
                <a:gd name="connsiteX29" fmla="*/ 147637 w 735806"/>
                <a:gd name="connsiteY29" fmla="*/ 1133475 h 1204912"/>
                <a:gd name="connsiteX30" fmla="*/ 52388 w 735806"/>
                <a:gd name="connsiteY30" fmla="*/ 1071562 h 1204912"/>
                <a:gd name="connsiteX31" fmla="*/ 9525 w 735806"/>
                <a:gd name="connsiteY31" fmla="*/ 1016793 h 1204912"/>
                <a:gd name="connsiteX32" fmla="*/ 2381 w 735806"/>
                <a:gd name="connsiteY32" fmla="*/ 971550 h 1204912"/>
                <a:gd name="connsiteX33" fmla="*/ 0 w 735806"/>
                <a:gd name="connsiteY33" fmla="*/ 876300 h 1204912"/>
                <a:gd name="connsiteX34" fmla="*/ 19050 w 735806"/>
                <a:gd name="connsiteY34" fmla="*/ 823912 h 1204912"/>
                <a:gd name="connsiteX35" fmla="*/ 69056 w 735806"/>
                <a:gd name="connsiteY35" fmla="*/ 795337 h 1204912"/>
                <a:gd name="connsiteX36" fmla="*/ 157162 w 735806"/>
                <a:gd name="connsiteY36" fmla="*/ 740568 h 1204912"/>
                <a:gd name="connsiteX37" fmla="*/ 180975 w 735806"/>
                <a:gd name="connsiteY37" fmla="*/ 690562 h 1204912"/>
                <a:gd name="connsiteX38" fmla="*/ 195262 w 735806"/>
                <a:gd name="connsiteY38" fmla="*/ 650081 h 1204912"/>
                <a:gd name="connsiteX39" fmla="*/ 166687 w 735806"/>
                <a:gd name="connsiteY39" fmla="*/ 571500 h 1204912"/>
                <a:gd name="connsiteX40" fmla="*/ 164306 w 735806"/>
                <a:gd name="connsiteY40" fmla="*/ 521493 h 1204912"/>
                <a:gd name="connsiteX41" fmla="*/ 183356 w 735806"/>
                <a:gd name="connsiteY41" fmla="*/ 483393 h 1204912"/>
                <a:gd name="connsiteX42" fmla="*/ 216694 w 735806"/>
                <a:gd name="connsiteY42" fmla="*/ 438150 h 1204912"/>
                <a:gd name="connsiteX43" fmla="*/ 252412 w 735806"/>
                <a:gd name="connsiteY43" fmla="*/ 411956 h 1204912"/>
                <a:gd name="connsiteX44" fmla="*/ 381000 w 735806"/>
                <a:gd name="connsiteY44" fmla="*/ 383381 h 1204912"/>
                <a:gd name="connsiteX45" fmla="*/ 514350 w 735806"/>
                <a:gd name="connsiteY45" fmla="*/ 347662 h 1204912"/>
                <a:gd name="connsiteX46" fmla="*/ 645319 w 735806"/>
                <a:gd name="connsiteY46" fmla="*/ 288131 h 1204912"/>
                <a:gd name="connsiteX47" fmla="*/ 669131 w 735806"/>
                <a:gd name="connsiteY47" fmla="*/ 252412 h 1204912"/>
                <a:gd name="connsiteX48" fmla="*/ 661987 w 735806"/>
                <a:gd name="connsiteY48" fmla="*/ 204787 h 1204912"/>
                <a:gd name="connsiteX49" fmla="*/ 602456 w 735806"/>
                <a:gd name="connsiteY49" fmla="*/ 166687 h 1204912"/>
                <a:gd name="connsiteX50" fmla="*/ 545306 w 735806"/>
                <a:gd name="connsiteY50" fmla="*/ 150018 h 1204912"/>
                <a:gd name="connsiteX51" fmla="*/ 431006 w 735806"/>
                <a:gd name="connsiteY51" fmla="*/ 133350 h 1204912"/>
                <a:gd name="connsiteX52" fmla="*/ 340519 w 735806"/>
                <a:gd name="connsiteY52" fmla="*/ 119062 h 1204912"/>
                <a:gd name="connsiteX53" fmla="*/ 245269 w 735806"/>
                <a:gd name="connsiteY53" fmla="*/ 100012 h 1204912"/>
                <a:gd name="connsiteX54" fmla="*/ 152400 w 735806"/>
                <a:gd name="connsiteY54" fmla="*/ 97631 h 1204912"/>
                <a:gd name="connsiteX55" fmla="*/ 116681 w 735806"/>
                <a:gd name="connsiteY55" fmla="*/ 97631 h 1204912"/>
                <a:gd name="connsiteX56" fmla="*/ 28575 w 735806"/>
                <a:gd name="connsiteY56" fmla="*/ 52387 h 1204912"/>
                <a:gd name="connsiteX57" fmla="*/ 269081 w 735806"/>
                <a:gd name="connsiteY57" fmla="*/ 0 h 1204912"/>
                <a:gd name="connsiteX0" fmla="*/ 269081 w 735806"/>
                <a:gd name="connsiteY0" fmla="*/ 0 h 1204912"/>
                <a:gd name="connsiteX1" fmla="*/ 361950 w 735806"/>
                <a:gd name="connsiteY1" fmla="*/ 33337 h 1204912"/>
                <a:gd name="connsiteX2" fmla="*/ 407194 w 735806"/>
                <a:gd name="connsiteY2" fmla="*/ 73818 h 1204912"/>
                <a:gd name="connsiteX3" fmla="*/ 421481 w 735806"/>
                <a:gd name="connsiteY3" fmla="*/ 102393 h 1204912"/>
                <a:gd name="connsiteX4" fmla="*/ 481012 w 735806"/>
                <a:gd name="connsiteY4" fmla="*/ 116681 h 1204912"/>
                <a:gd name="connsiteX5" fmla="*/ 597694 w 735806"/>
                <a:gd name="connsiteY5" fmla="*/ 119062 h 1204912"/>
                <a:gd name="connsiteX6" fmla="*/ 638175 w 735806"/>
                <a:gd name="connsiteY6" fmla="*/ 150018 h 1204912"/>
                <a:gd name="connsiteX7" fmla="*/ 719137 w 735806"/>
                <a:gd name="connsiteY7" fmla="*/ 240506 h 1204912"/>
                <a:gd name="connsiteX8" fmla="*/ 735806 w 735806"/>
                <a:gd name="connsiteY8" fmla="*/ 311943 h 1204912"/>
                <a:gd name="connsiteX9" fmla="*/ 678656 w 735806"/>
                <a:gd name="connsiteY9" fmla="*/ 392906 h 1204912"/>
                <a:gd name="connsiteX10" fmla="*/ 604837 w 735806"/>
                <a:gd name="connsiteY10" fmla="*/ 473868 h 1204912"/>
                <a:gd name="connsiteX11" fmla="*/ 533400 w 735806"/>
                <a:gd name="connsiteY11" fmla="*/ 507206 h 1204912"/>
                <a:gd name="connsiteX12" fmla="*/ 457200 w 735806"/>
                <a:gd name="connsiteY12" fmla="*/ 542925 h 1204912"/>
                <a:gd name="connsiteX13" fmla="*/ 395287 w 735806"/>
                <a:gd name="connsiteY13" fmla="*/ 576262 h 1204912"/>
                <a:gd name="connsiteX14" fmla="*/ 359568 w 735806"/>
                <a:gd name="connsiteY14" fmla="*/ 616744 h 1204912"/>
                <a:gd name="connsiteX15" fmla="*/ 311944 w 735806"/>
                <a:gd name="connsiteY15" fmla="*/ 676274 h 1204912"/>
                <a:gd name="connsiteX16" fmla="*/ 292894 w 735806"/>
                <a:gd name="connsiteY16" fmla="*/ 764381 h 1204912"/>
                <a:gd name="connsiteX17" fmla="*/ 290512 w 735806"/>
                <a:gd name="connsiteY17" fmla="*/ 802481 h 1204912"/>
                <a:gd name="connsiteX18" fmla="*/ 242887 w 735806"/>
                <a:gd name="connsiteY18" fmla="*/ 859631 h 1204912"/>
                <a:gd name="connsiteX19" fmla="*/ 195262 w 735806"/>
                <a:gd name="connsiteY19" fmla="*/ 921543 h 1204912"/>
                <a:gd name="connsiteX20" fmla="*/ 188119 w 735806"/>
                <a:gd name="connsiteY20" fmla="*/ 983456 h 1204912"/>
                <a:gd name="connsiteX21" fmla="*/ 269081 w 735806"/>
                <a:gd name="connsiteY21" fmla="*/ 1021556 h 1204912"/>
                <a:gd name="connsiteX22" fmla="*/ 373856 w 735806"/>
                <a:gd name="connsiteY22" fmla="*/ 1050131 h 1204912"/>
                <a:gd name="connsiteX23" fmla="*/ 490537 w 735806"/>
                <a:gd name="connsiteY23" fmla="*/ 1112043 h 1204912"/>
                <a:gd name="connsiteX24" fmla="*/ 628650 w 735806"/>
                <a:gd name="connsiteY24" fmla="*/ 1176337 h 1204912"/>
                <a:gd name="connsiteX25" fmla="*/ 514350 w 735806"/>
                <a:gd name="connsiteY25" fmla="*/ 1204912 h 1204912"/>
                <a:gd name="connsiteX26" fmla="*/ 414337 w 735806"/>
                <a:gd name="connsiteY26" fmla="*/ 1176337 h 1204912"/>
                <a:gd name="connsiteX27" fmla="*/ 295275 w 735806"/>
                <a:gd name="connsiteY27" fmla="*/ 1154906 h 1204912"/>
                <a:gd name="connsiteX28" fmla="*/ 200025 w 735806"/>
                <a:gd name="connsiteY28" fmla="*/ 1152524 h 1204912"/>
                <a:gd name="connsiteX29" fmla="*/ 147637 w 735806"/>
                <a:gd name="connsiteY29" fmla="*/ 1133475 h 1204912"/>
                <a:gd name="connsiteX30" fmla="*/ 52388 w 735806"/>
                <a:gd name="connsiteY30" fmla="*/ 1071562 h 1204912"/>
                <a:gd name="connsiteX31" fmla="*/ 9525 w 735806"/>
                <a:gd name="connsiteY31" fmla="*/ 1016793 h 1204912"/>
                <a:gd name="connsiteX32" fmla="*/ 2381 w 735806"/>
                <a:gd name="connsiteY32" fmla="*/ 971550 h 1204912"/>
                <a:gd name="connsiteX33" fmla="*/ 0 w 735806"/>
                <a:gd name="connsiteY33" fmla="*/ 876300 h 1204912"/>
                <a:gd name="connsiteX34" fmla="*/ 19050 w 735806"/>
                <a:gd name="connsiteY34" fmla="*/ 823912 h 1204912"/>
                <a:gd name="connsiteX35" fmla="*/ 69056 w 735806"/>
                <a:gd name="connsiteY35" fmla="*/ 795337 h 1204912"/>
                <a:gd name="connsiteX36" fmla="*/ 157162 w 735806"/>
                <a:gd name="connsiteY36" fmla="*/ 740568 h 1204912"/>
                <a:gd name="connsiteX37" fmla="*/ 180975 w 735806"/>
                <a:gd name="connsiteY37" fmla="*/ 690562 h 1204912"/>
                <a:gd name="connsiteX38" fmla="*/ 195262 w 735806"/>
                <a:gd name="connsiteY38" fmla="*/ 650081 h 1204912"/>
                <a:gd name="connsiteX39" fmla="*/ 166687 w 735806"/>
                <a:gd name="connsiteY39" fmla="*/ 571500 h 1204912"/>
                <a:gd name="connsiteX40" fmla="*/ 164306 w 735806"/>
                <a:gd name="connsiteY40" fmla="*/ 521493 h 1204912"/>
                <a:gd name="connsiteX41" fmla="*/ 183356 w 735806"/>
                <a:gd name="connsiteY41" fmla="*/ 483393 h 1204912"/>
                <a:gd name="connsiteX42" fmla="*/ 216694 w 735806"/>
                <a:gd name="connsiteY42" fmla="*/ 438150 h 1204912"/>
                <a:gd name="connsiteX43" fmla="*/ 252412 w 735806"/>
                <a:gd name="connsiteY43" fmla="*/ 411956 h 1204912"/>
                <a:gd name="connsiteX44" fmla="*/ 381000 w 735806"/>
                <a:gd name="connsiteY44" fmla="*/ 383381 h 1204912"/>
                <a:gd name="connsiteX45" fmla="*/ 514350 w 735806"/>
                <a:gd name="connsiteY45" fmla="*/ 347662 h 1204912"/>
                <a:gd name="connsiteX46" fmla="*/ 645319 w 735806"/>
                <a:gd name="connsiteY46" fmla="*/ 288131 h 1204912"/>
                <a:gd name="connsiteX47" fmla="*/ 669131 w 735806"/>
                <a:gd name="connsiteY47" fmla="*/ 252412 h 1204912"/>
                <a:gd name="connsiteX48" fmla="*/ 661987 w 735806"/>
                <a:gd name="connsiteY48" fmla="*/ 204787 h 1204912"/>
                <a:gd name="connsiteX49" fmla="*/ 602456 w 735806"/>
                <a:gd name="connsiteY49" fmla="*/ 166687 h 1204912"/>
                <a:gd name="connsiteX50" fmla="*/ 545306 w 735806"/>
                <a:gd name="connsiteY50" fmla="*/ 150018 h 1204912"/>
                <a:gd name="connsiteX51" fmla="*/ 431006 w 735806"/>
                <a:gd name="connsiteY51" fmla="*/ 133350 h 1204912"/>
                <a:gd name="connsiteX52" fmla="*/ 340519 w 735806"/>
                <a:gd name="connsiteY52" fmla="*/ 119062 h 1204912"/>
                <a:gd name="connsiteX53" fmla="*/ 245269 w 735806"/>
                <a:gd name="connsiteY53" fmla="*/ 100012 h 1204912"/>
                <a:gd name="connsiteX54" fmla="*/ 183356 w 735806"/>
                <a:gd name="connsiteY54" fmla="*/ 104775 h 1204912"/>
                <a:gd name="connsiteX55" fmla="*/ 116681 w 735806"/>
                <a:gd name="connsiteY55" fmla="*/ 97631 h 1204912"/>
                <a:gd name="connsiteX56" fmla="*/ 28575 w 735806"/>
                <a:gd name="connsiteY56" fmla="*/ 52387 h 1204912"/>
                <a:gd name="connsiteX57" fmla="*/ 269081 w 735806"/>
                <a:gd name="connsiteY57" fmla="*/ 0 h 1204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735806" h="1204912">
                  <a:moveTo>
                    <a:pt x="269081" y="0"/>
                  </a:moveTo>
                  <a:lnTo>
                    <a:pt x="361950" y="33337"/>
                  </a:lnTo>
                  <a:lnTo>
                    <a:pt x="407194" y="73818"/>
                  </a:lnTo>
                  <a:lnTo>
                    <a:pt x="421481" y="102393"/>
                  </a:lnTo>
                  <a:lnTo>
                    <a:pt x="481012" y="116681"/>
                  </a:lnTo>
                  <a:lnTo>
                    <a:pt x="597694" y="119062"/>
                  </a:lnTo>
                  <a:lnTo>
                    <a:pt x="638175" y="150018"/>
                  </a:lnTo>
                  <a:lnTo>
                    <a:pt x="719137" y="240506"/>
                  </a:lnTo>
                  <a:lnTo>
                    <a:pt x="735806" y="311943"/>
                  </a:lnTo>
                  <a:lnTo>
                    <a:pt x="678656" y="392906"/>
                  </a:lnTo>
                  <a:lnTo>
                    <a:pt x="604837" y="473868"/>
                  </a:lnTo>
                  <a:lnTo>
                    <a:pt x="533400" y="507206"/>
                  </a:lnTo>
                  <a:lnTo>
                    <a:pt x="457200" y="542925"/>
                  </a:lnTo>
                  <a:lnTo>
                    <a:pt x="395287" y="576262"/>
                  </a:lnTo>
                  <a:lnTo>
                    <a:pt x="359568" y="616744"/>
                  </a:lnTo>
                  <a:lnTo>
                    <a:pt x="311944" y="676274"/>
                  </a:lnTo>
                  <a:cubicBezTo>
                    <a:pt x="311150" y="706437"/>
                    <a:pt x="293688" y="734218"/>
                    <a:pt x="292894" y="764381"/>
                  </a:cubicBezTo>
                  <a:lnTo>
                    <a:pt x="290512" y="802481"/>
                  </a:lnTo>
                  <a:lnTo>
                    <a:pt x="242887" y="859631"/>
                  </a:lnTo>
                  <a:lnTo>
                    <a:pt x="195262" y="921543"/>
                  </a:lnTo>
                  <a:lnTo>
                    <a:pt x="188119" y="983456"/>
                  </a:lnTo>
                  <a:lnTo>
                    <a:pt x="269081" y="1021556"/>
                  </a:lnTo>
                  <a:lnTo>
                    <a:pt x="373856" y="1050131"/>
                  </a:lnTo>
                  <a:lnTo>
                    <a:pt x="490537" y="1112043"/>
                  </a:lnTo>
                  <a:lnTo>
                    <a:pt x="628650" y="1176337"/>
                  </a:lnTo>
                  <a:lnTo>
                    <a:pt x="514350" y="1204912"/>
                  </a:lnTo>
                  <a:lnTo>
                    <a:pt x="414337" y="1176337"/>
                  </a:lnTo>
                  <a:lnTo>
                    <a:pt x="295275" y="1154906"/>
                  </a:lnTo>
                  <a:lnTo>
                    <a:pt x="200025" y="1152524"/>
                  </a:lnTo>
                  <a:lnTo>
                    <a:pt x="147637" y="1133475"/>
                  </a:lnTo>
                  <a:lnTo>
                    <a:pt x="52388" y="1071562"/>
                  </a:lnTo>
                  <a:lnTo>
                    <a:pt x="9525" y="1016793"/>
                  </a:lnTo>
                  <a:lnTo>
                    <a:pt x="2381" y="971550"/>
                  </a:lnTo>
                  <a:cubicBezTo>
                    <a:pt x="1587" y="939800"/>
                    <a:pt x="794" y="908050"/>
                    <a:pt x="0" y="876300"/>
                  </a:cubicBezTo>
                  <a:lnTo>
                    <a:pt x="19050" y="823912"/>
                  </a:lnTo>
                  <a:lnTo>
                    <a:pt x="69056" y="795337"/>
                  </a:lnTo>
                  <a:lnTo>
                    <a:pt x="157162" y="740568"/>
                  </a:lnTo>
                  <a:lnTo>
                    <a:pt x="180975" y="690562"/>
                  </a:lnTo>
                  <a:lnTo>
                    <a:pt x="195262" y="650081"/>
                  </a:lnTo>
                  <a:lnTo>
                    <a:pt x="166687" y="571500"/>
                  </a:lnTo>
                  <a:lnTo>
                    <a:pt x="164306" y="521493"/>
                  </a:lnTo>
                  <a:lnTo>
                    <a:pt x="183356" y="483393"/>
                  </a:lnTo>
                  <a:lnTo>
                    <a:pt x="216694" y="438150"/>
                  </a:lnTo>
                  <a:lnTo>
                    <a:pt x="252412" y="411956"/>
                  </a:lnTo>
                  <a:lnTo>
                    <a:pt x="381000" y="383381"/>
                  </a:lnTo>
                  <a:lnTo>
                    <a:pt x="514350" y="347662"/>
                  </a:lnTo>
                  <a:lnTo>
                    <a:pt x="645319" y="288131"/>
                  </a:lnTo>
                  <a:lnTo>
                    <a:pt x="669131" y="252412"/>
                  </a:lnTo>
                  <a:lnTo>
                    <a:pt x="661987" y="204787"/>
                  </a:lnTo>
                  <a:lnTo>
                    <a:pt x="602456" y="166687"/>
                  </a:lnTo>
                  <a:lnTo>
                    <a:pt x="545306" y="150018"/>
                  </a:lnTo>
                  <a:lnTo>
                    <a:pt x="431006" y="133350"/>
                  </a:lnTo>
                  <a:lnTo>
                    <a:pt x="340519" y="119062"/>
                  </a:lnTo>
                  <a:lnTo>
                    <a:pt x="245269" y="100012"/>
                  </a:lnTo>
                  <a:lnTo>
                    <a:pt x="183356" y="104775"/>
                  </a:lnTo>
                  <a:lnTo>
                    <a:pt x="116681" y="97631"/>
                  </a:lnTo>
                  <a:lnTo>
                    <a:pt x="28575" y="52387"/>
                  </a:lnTo>
                  <a:lnTo>
                    <a:pt x="269081" y="0"/>
                  </a:lnTo>
                  <a:close/>
                </a:path>
              </a:pathLst>
            </a:custGeom>
            <a:solidFill>
              <a:srgbClr val="CC6600">
                <a:alpha val="40000"/>
              </a:srgbClr>
            </a:solidFill>
            <a:ln w="19050">
              <a:no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Freeform 15"/>
            <p:cNvSpPr/>
            <p:nvPr/>
          </p:nvSpPr>
          <p:spPr>
            <a:xfrm>
              <a:off x="1676400" y="1121569"/>
              <a:ext cx="1100138" cy="1643062"/>
            </a:xfrm>
            <a:custGeom>
              <a:avLst/>
              <a:gdLst>
                <a:gd name="connsiteX0" fmla="*/ 276225 w 1100138"/>
                <a:gd name="connsiteY0" fmla="*/ 73819 h 1631156"/>
                <a:gd name="connsiteX1" fmla="*/ 602456 w 1100138"/>
                <a:gd name="connsiteY1" fmla="*/ 0 h 1631156"/>
                <a:gd name="connsiteX2" fmla="*/ 678656 w 1100138"/>
                <a:gd name="connsiteY2" fmla="*/ 42862 h 1631156"/>
                <a:gd name="connsiteX3" fmla="*/ 738188 w 1100138"/>
                <a:gd name="connsiteY3" fmla="*/ 85725 h 1631156"/>
                <a:gd name="connsiteX4" fmla="*/ 814388 w 1100138"/>
                <a:gd name="connsiteY4" fmla="*/ 154781 h 1631156"/>
                <a:gd name="connsiteX5" fmla="*/ 878681 w 1100138"/>
                <a:gd name="connsiteY5" fmla="*/ 183356 h 1631156"/>
                <a:gd name="connsiteX6" fmla="*/ 947738 w 1100138"/>
                <a:gd name="connsiteY6" fmla="*/ 211931 h 1631156"/>
                <a:gd name="connsiteX7" fmla="*/ 842963 w 1100138"/>
                <a:gd name="connsiteY7" fmla="*/ 233362 h 1631156"/>
                <a:gd name="connsiteX8" fmla="*/ 711994 w 1100138"/>
                <a:gd name="connsiteY8" fmla="*/ 295275 h 1631156"/>
                <a:gd name="connsiteX9" fmla="*/ 628650 w 1100138"/>
                <a:gd name="connsiteY9" fmla="*/ 390525 h 1631156"/>
                <a:gd name="connsiteX10" fmla="*/ 623888 w 1100138"/>
                <a:gd name="connsiteY10" fmla="*/ 438150 h 1631156"/>
                <a:gd name="connsiteX11" fmla="*/ 650081 w 1100138"/>
                <a:gd name="connsiteY11" fmla="*/ 481012 h 1631156"/>
                <a:gd name="connsiteX12" fmla="*/ 681038 w 1100138"/>
                <a:gd name="connsiteY12" fmla="*/ 550069 h 1631156"/>
                <a:gd name="connsiteX13" fmla="*/ 664369 w 1100138"/>
                <a:gd name="connsiteY13" fmla="*/ 602456 h 1631156"/>
                <a:gd name="connsiteX14" fmla="*/ 614363 w 1100138"/>
                <a:gd name="connsiteY14" fmla="*/ 657225 h 1631156"/>
                <a:gd name="connsiteX15" fmla="*/ 540544 w 1100138"/>
                <a:gd name="connsiteY15" fmla="*/ 704850 h 1631156"/>
                <a:gd name="connsiteX16" fmla="*/ 466725 w 1100138"/>
                <a:gd name="connsiteY16" fmla="*/ 747712 h 1631156"/>
                <a:gd name="connsiteX17" fmla="*/ 414338 w 1100138"/>
                <a:gd name="connsiteY17" fmla="*/ 854869 h 1631156"/>
                <a:gd name="connsiteX18" fmla="*/ 421481 w 1100138"/>
                <a:gd name="connsiteY18" fmla="*/ 952500 h 1631156"/>
                <a:gd name="connsiteX19" fmla="*/ 452438 w 1100138"/>
                <a:gd name="connsiteY19" fmla="*/ 1040606 h 1631156"/>
                <a:gd name="connsiteX20" fmla="*/ 521494 w 1100138"/>
                <a:gd name="connsiteY20" fmla="*/ 1097756 h 1631156"/>
                <a:gd name="connsiteX21" fmla="*/ 592931 w 1100138"/>
                <a:gd name="connsiteY21" fmla="*/ 1123950 h 1631156"/>
                <a:gd name="connsiteX22" fmla="*/ 688181 w 1100138"/>
                <a:gd name="connsiteY22" fmla="*/ 1123950 h 1631156"/>
                <a:gd name="connsiteX23" fmla="*/ 754856 w 1100138"/>
                <a:gd name="connsiteY23" fmla="*/ 1128712 h 1631156"/>
                <a:gd name="connsiteX24" fmla="*/ 833438 w 1100138"/>
                <a:gd name="connsiteY24" fmla="*/ 1150144 h 1631156"/>
                <a:gd name="connsiteX25" fmla="*/ 952500 w 1100138"/>
                <a:gd name="connsiteY25" fmla="*/ 1216819 h 1631156"/>
                <a:gd name="connsiteX26" fmla="*/ 1040606 w 1100138"/>
                <a:gd name="connsiteY26" fmla="*/ 1288256 h 1631156"/>
                <a:gd name="connsiteX27" fmla="*/ 1100138 w 1100138"/>
                <a:gd name="connsiteY27" fmla="*/ 1397794 h 1631156"/>
                <a:gd name="connsiteX28" fmla="*/ 1092994 w 1100138"/>
                <a:gd name="connsiteY28" fmla="*/ 1473994 h 1631156"/>
                <a:gd name="connsiteX29" fmla="*/ 1021556 w 1100138"/>
                <a:gd name="connsiteY29" fmla="*/ 1533525 h 1631156"/>
                <a:gd name="connsiteX30" fmla="*/ 947738 w 1100138"/>
                <a:gd name="connsiteY30" fmla="*/ 1609725 h 1631156"/>
                <a:gd name="connsiteX31" fmla="*/ 921544 w 1100138"/>
                <a:gd name="connsiteY31" fmla="*/ 1631156 h 1631156"/>
                <a:gd name="connsiteX32" fmla="*/ 869156 w 1100138"/>
                <a:gd name="connsiteY32" fmla="*/ 1612106 h 1631156"/>
                <a:gd name="connsiteX33" fmla="*/ 816769 w 1100138"/>
                <a:gd name="connsiteY33" fmla="*/ 1569244 h 1631156"/>
                <a:gd name="connsiteX34" fmla="*/ 790575 w 1100138"/>
                <a:gd name="connsiteY34" fmla="*/ 1524000 h 1631156"/>
                <a:gd name="connsiteX35" fmla="*/ 857250 w 1100138"/>
                <a:gd name="connsiteY35" fmla="*/ 1519237 h 1631156"/>
                <a:gd name="connsiteX36" fmla="*/ 902494 w 1100138"/>
                <a:gd name="connsiteY36" fmla="*/ 1402556 h 1631156"/>
                <a:gd name="connsiteX37" fmla="*/ 888206 w 1100138"/>
                <a:gd name="connsiteY37" fmla="*/ 1335881 h 1631156"/>
                <a:gd name="connsiteX38" fmla="*/ 831056 w 1100138"/>
                <a:gd name="connsiteY38" fmla="*/ 1262062 h 1631156"/>
                <a:gd name="connsiteX39" fmla="*/ 766763 w 1100138"/>
                <a:gd name="connsiteY39" fmla="*/ 1214437 h 1631156"/>
                <a:gd name="connsiteX40" fmla="*/ 676275 w 1100138"/>
                <a:gd name="connsiteY40" fmla="*/ 1209675 h 1631156"/>
                <a:gd name="connsiteX41" fmla="*/ 507206 w 1100138"/>
                <a:gd name="connsiteY41" fmla="*/ 1216819 h 1631156"/>
                <a:gd name="connsiteX42" fmla="*/ 431006 w 1100138"/>
                <a:gd name="connsiteY42" fmla="*/ 1214437 h 1631156"/>
                <a:gd name="connsiteX43" fmla="*/ 345281 w 1100138"/>
                <a:gd name="connsiteY43" fmla="*/ 1085850 h 1631156"/>
                <a:gd name="connsiteX44" fmla="*/ 276225 w 1100138"/>
                <a:gd name="connsiteY44" fmla="*/ 990600 h 1631156"/>
                <a:gd name="connsiteX45" fmla="*/ 188119 w 1100138"/>
                <a:gd name="connsiteY45" fmla="*/ 919162 h 1631156"/>
                <a:gd name="connsiteX46" fmla="*/ 45244 w 1100138"/>
                <a:gd name="connsiteY46" fmla="*/ 781050 h 1631156"/>
                <a:gd name="connsiteX47" fmla="*/ 0 w 1100138"/>
                <a:gd name="connsiteY47" fmla="*/ 735806 h 1631156"/>
                <a:gd name="connsiteX48" fmla="*/ 104775 w 1100138"/>
                <a:gd name="connsiteY48" fmla="*/ 690562 h 1631156"/>
                <a:gd name="connsiteX49" fmla="*/ 126206 w 1100138"/>
                <a:gd name="connsiteY49" fmla="*/ 638175 h 1631156"/>
                <a:gd name="connsiteX50" fmla="*/ 228600 w 1100138"/>
                <a:gd name="connsiteY50" fmla="*/ 621506 h 1631156"/>
                <a:gd name="connsiteX51" fmla="*/ 352425 w 1100138"/>
                <a:gd name="connsiteY51" fmla="*/ 604837 h 1631156"/>
                <a:gd name="connsiteX52" fmla="*/ 407194 w 1100138"/>
                <a:gd name="connsiteY52" fmla="*/ 578644 h 1631156"/>
                <a:gd name="connsiteX53" fmla="*/ 361950 w 1100138"/>
                <a:gd name="connsiteY53" fmla="*/ 552450 h 1631156"/>
                <a:gd name="connsiteX54" fmla="*/ 383381 w 1100138"/>
                <a:gd name="connsiteY54" fmla="*/ 526256 h 1631156"/>
                <a:gd name="connsiteX55" fmla="*/ 414338 w 1100138"/>
                <a:gd name="connsiteY55" fmla="*/ 511969 h 1631156"/>
                <a:gd name="connsiteX56" fmla="*/ 373856 w 1100138"/>
                <a:gd name="connsiteY56" fmla="*/ 483394 h 1631156"/>
                <a:gd name="connsiteX57" fmla="*/ 285750 w 1100138"/>
                <a:gd name="connsiteY57" fmla="*/ 473869 h 1631156"/>
                <a:gd name="connsiteX58" fmla="*/ 238125 w 1100138"/>
                <a:gd name="connsiteY58" fmla="*/ 452437 h 1631156"/>
                <a:gd name="connsiteX59" fmla="*/ 226219 w 1100138"/>
                <a:gd name="connsiteY59" fmla="*/ 416719 h 1631156"/>
                <a:gd name="connsiteX60" fmla="*/ 230981 w 1100138"/>
                <a:gd name="connsiteY60" fmla="*/ 385762 h 1631156"/>
                <a:gd name="connsiteX61" fmla="*/ 214313 w 1100138"/>
                <a:gd name="connsiteY61" fmla="*/ 354806 h 1631156"/>
                <a:gd name="connsiteX62" fmla="*/ 211931 w 1100138"/>
                <a:gd name="connsiteY62" fmla="*/ 307181 h 1631156"/>
                <a:gd name="connsiteX63" fmla="*/ 264319 w 1100138"/>
                <a:gd name="connsiteY63" fmla="*/ 269081 h 1631156"/>
                <a:gd name="connsiteX64" fmla="*/ 364331 w 1100138"/>
                <a:gd name="connsiteY64" fmla="*/ 269081 h 1631156"/>
                <a:gd name="connsiteX65" fmla="*/ 419100 w 1100138"/>
                <a:gd name="connsiteY65" fmla="*/ 257175 h 1631156"/>
                <a:gd name="connsiteX66" fmla="*/ 416719 w 1100138"/>
                <a:gd name="connsiteY66" fmla="*/ 228600 h 1631156"/>
                <a:gd name="connsiteX67" fmla="*/ 392906 w 1100138"/>
                <a:gd name="connsiteY67" fmla="*/ 216694 h 1631156"/>
                <a:gd name="connsiteX68" fmla="*/ 385763 w 1100138"/>
                <a:gd name="connsiteY68" fmla="*/ 185737 h 1631156"/>
                <a:gd name="connsiteX69" fmla="*/ 338138 w 1100138"/>
                <a:gd name="connsiteY69" fmla="*/ 173831 h 1631156"/>
                <a:gd name="connsiteX70" fmla="*/ 357188 w 1100138"/>
                <a:gd name="connsiteY70" fmla="*/ 116681 h 1631156"/>
                <a:gd name="connsiteX71" fmla="*/ 326231 w 1100138"/>
                <a:gd name="connsiteY71" fmla="*/ 100012 h 1631156"/>
                <a:gd name="connsiteX72" fmla="*/ 276225 w 1100138"/>
                <a:gd name="connsiteY72" fmla="*/ 73819 h 1631156"/>
                <a:gd name="connsiteX0" fmla="*/ 276225 w 1100138"/>
                <a:gd name="connsiteY0" fmla="*/ 73819 h 1643062"/>
                <a:gd name="connsiteX1" fmla="*/ 602456 w 1100138"/>
                <a:gd name="connsiteY1" fmla="*/ 0 h 1643062"/>
                <a:gd name="connsiteX2" fmla="*/ 678656 w 1100138"/>
                <a:gd name="connsiteY2" fmla="*/ 42862 h 1643062"/>
                <a:gd name="connsiteX3" fmla="*/ 738188 w 1100138"/>
                <a:gd name="connsiteY3" fmla="*/ 85725 h 1643062"/>
                <a:gd name="connsiteX4" fmla="*/ 814388 w 1100138"/>
                <a:gd name="connsiteY4" fmla="*/ 154781 h 1643062"/>
                <a:gd name="connsiteX5" fmla="*/ 878681 w 1100138"/>
                <a:gd name="connsiteY5" fmla="*/ 183356 h 1643062"/>
                <a:gd name="connsiteX6" fmla="*/ 947738 w 1100138"/>
                <a:gd name="connsiteY6" fmla="*/ 211931 h 1643062"/>
                <a:gd name="connsiteX7" fmla="*/ 842963 w 1100138"/>
                <a:gd name="connsiteY7" fmla="*/ 233362 h 1643062"/>
                <a:gd name="connsiteX8" fmla="*/ 711994 w 1100138"/>
                <a:gd name="connsiteY8" fmla="*/ 295275 h 1643062"/>
                <a:gd name="connsiteX9" fmla="*/ 628650 w 1100138"/>
                <a:gd name="connsiteY9" fmla="*/ 390525 h 1643062"/>
                <a:gd name="connsiteX10" fmla="*/ 623888 w 1100138"/>
                <a:gd name="connsiteY10" fmla="*/ 438150 h 1643062"/>
                <a:gd name="connsiteX11" fmla="*/ 650081 w 1100138"/>
                <a:gd name="connsiteY11" fmla="*/ 481012 h 1643062"/>
                <a:gd name="connsiteX12" fmla="*/ 681038 w 1100138"/>
                <a:gd name="connsiteY12" fmla="*/ 550069 h 1643062"/>
                <a:gd name="connsiteX13" fmla="*/ 664369 w 1100138"/>
                <a:gd name="connsiteY13" fmla="*/ 602456 h 1643062"/>
                <a:gd name="connsiteX14" fmla="*/ 614363 w 1100138"/>
                <a:gd name="connsiteY14" fmla="*/ 657225 h 1643062"/>
                <a:gd name="connsiteX15" fmla="*/ 540544 w 1100138"/>
                <a:gd name="connsiteY15" fmla="*/ 704850 h 1643062"/>
                <a:gd name="connsiteX16" fmla="*/ 466725 w 1100138"/>
                <a:gd name="connsiteY16" fmla="*/ 747712 h 1643062"/>
                <a:gd name="connsiteX17" fmla="*/ 414338 w 1100138"/>
                <a:gd name="connsiteY17" fmla="*/ 854869 h 1643062"/>
                <a:gd name="connsiteX18" fmla="*/ 421481 w 1100138"/>
                <a:gd name="connsiteY18" fmla="*/ 952500 h 1643062"/>
                <a:gd name="connsiteX19" fmla="*/ 452438 w 1100138"/>
                <a:gd name="connsiteY19" fmla="*/ 1040606 h 1643062"/>
                <a:gd name="connsiteX20" fmla="*/ 521494 w 1100138"/>
                <a:gd name="connsiteY20" fmla="*/ 1097756 h 1643062"/>
                <a:gd name="connsiteX21" fmla="*/ 592931 w 1100138"/>
                <a:gd name="connsiteY21" fmla="*/ 1123950 h 1643062"/>
                <a:gd name="connsiteX22" fmla="*/ 688181 w 1100138"/>
                <a:gd name="connsiteY22" fmla="*/ 1123950 h 1643062"/>
                <a:gd name="connsiteX23" fmla="*/ 754856 w 1100138"/>
                <a:gd name="connsiteY23" fmla="*/ 1128712 h 1643062"/>
                <a:gd name="connsiteX24" fmla="*/ 833438 w 1100138"/>
                <a:gd name="connsiteY24" fmla="*/ 1150144 h 1643062"/>
                <a:gd name="connsiteX25" fmla="*/ 952500 w 1100138"/>
                <a:gd name="connsiteY25" fmla="*/ 1216819 h 1643062"/>
                <a:gd name="connsiteX26" fmla="*/ 1040606 w 1100138"/>
                <a:gd name="connsiteY26" fmla="*/ 1288256 h 1643062"/>
                <a:gd name="connsiteX27" fmla="*/ 1100138 w 1100138"/>
                <a:gd name="connsiteY27" fmla="*/ 1397794 h 1643062"/>
                <a:gd name="connsiteX28" fmla="*/ 1092994 w 1100138"/>
                <a:gd name="connsiteY28" fmla="*/ 1473994 h 1643062"/>
                <a:gd name="connsiteX29" fmla="*/ 1021556 w 1100138"/>
                <a:gd name="connsiteY29" fmla="*/ 1533525 h 1643062"/>
                <a:gd name="connsiteX30" fmla="*/ 947738 w 1100138"/>
                <a:gd name="connsiteY30" fmla="*/ 1609725 h 1643062"/>
                <a:gd name="connsiteX31" fmla="*/ 914400 w 1100138"/>
                <a:gd name="connsiteY31" fmla="*/ 1643062 h 1643062"/>
                <a:gd name="connsiteX32" fmla="*/ 869156 w 1100138"/>
                <a:gd name="connsiteY32" fmla="*/ 1612106 h 1643062"/>
                <a:gd name="connsiteX33" fmla="*/ 816769 w 1100138"/>
                <a:gd name="connsiteY33" fmla="*/ 1569244 h 1643062"/>
                <a:gd name="connsiteX34" fmla="*/ 790575 w 1100138"/>
                <a:gd name="connsiteY34" fmla="*/ 1524000 h 1643062"/>
                <a:gd name="connsiteX35" fmla="*/ 857250 w 1100138"/>
                <a:gd name="connsiteY35" fmla="*/ 1519237 h 1643062"/>
                <a:gd name="connsiteX36" fmla="*/ 902494 w 1100138"/>
                <a:gd name="connsiteY36" fmla="*/ 1402556 h 1643062"/>
                <a:gd name="connsiteX37" fmla="*/ 888206 w 1100138"/>
                <a:gd name="connsiteY37" fmla="*/ 1335881 h 1643062"/>
                <a:gd name="connsiteX38" fmla="*/ 831056 w 1100138"/>
                <a:gd name="connsiteY38" fmla="*/ 1262062 h 1643062"/>
                <a:gd name="connsiteX39" fmla="*/ 766763 w 1100138"/>
                <a:gd name="connsiteY39" fmla="*/ 1214437 h 1643062"/>
                <a:gd name="connsiteX40" fmla="*/ 676275 w 1100138"/>
                <a:gd name="connsiteY40" fmla="*/ 1209675 h 1643062"/>
                <a:gd name="connsiteX41" fmla="*/ 507206 w 1100138"/>
                <a:gd name="connsiteY41" fmla="*/ 1216819 h 1643062"/>
                <a:gd name="connsiteX42" fmla="*/ 431006 w 1100138"/>
                <a:gd name="connsiteY42" fmla="*/ 1214437 h 1643062"/>
                <a:gd name="connsiteX43" fmla="*/ 345281 w 1100138"/>
                <a:gd name="connsiteY43" fmla="*/ 1085850 h 1643062"/>
                <a:gd name="connsiteX44" fmla="*/ 276225 w 1100138"/>
                <a:gd name="connsiteY44" fmla="*/ 990600 h 1643062"/>
                <a:gd name="connsiteX45" fmla="*/ 188119 w 1100138"/>
                <a:gd name="connsiteY45" fmla="*/ 919162 h 1643062"/>
                <a:gd name="connsiteX46" fmla="*/ 45244 w 1100138"/>
                <a:gd name="connsiteY46" fmla="*/ 781050 h 1643062"/>
                <a:gd name="connsiteX47" fmla="*/ 0 w 1100138"/>
                <a:gd name="connsiteY47" fmla="*/ 735806 h 1643062"/>
                <a:gd name="connsiteX48" fmla="*/ 104775 w 1100138"/>
                <a:gd name="connsiteY48" fmla="*/ 690562 h 1643062"/>
                <a:gd name="connsiteX49" fmla="*/ 126206 w 1100138"/>
                <a:gd name="connsiteY49" fmla="*/ 638175 h 1643062"/>
                <a:gd name="connsiteX50" fmla="*/ 228600 w 1100138"/>
                <a:gd name="connsiteY50" fmla="*/ 621506 h 1643062"/>
                <a:gd name="connsiteX51" fmla="*/ 352425 w 1100138"/>
                <a:gd name="connsiteY51" fmla="*/ 604837 h 1643062"/>
                <a:gd name="connsiteX52" fmla="*/ 407194 w 1100138"/>
                <a:gd name="connsiteY52" fmla="*/ 578644 h 1643062"/>
                <a:gd name="connsiteX53" fmla="*/ 361950 w 1100138"/>
                <a:gd name="connsiteY53" fmla="*/ 552450 h 1643062"/>
                <a:gd name="connsiteX54" fmla="*/ 383381 w 1100138"/>
                <a:gd name="connsiteY54" fmla="*/ 526256 h 1643062"/>
                <a:gd name="connsiteX55" fmla="*/ 414338 w 1100138"/>
                <a:gd name="connsiteY55" fmla="*/ 511969 h 1643062"/>
                <a:gd name="connsiteX56" fmla="*/ 373856 w 1100138"/>
                <a:gd name="connsiteY56" fmla="*/ 483394 h 1643062"/>
                <a:gd name="connsiteX57" fmla="*/ 285750 w 1100138"/>
                <a:gd name="connsiteY57" fmla="*/ 473869 h 1643062"/>
                <a:gd name="connsiteX58" fmla="*/ 238125 w 1100138"/>
                <a:gd name="connsiteY58" fmla="*/ 452437 h 1643062"/>
                <a:gd name="connsiteX59" fmla="*/ 226219 w 1100138"/>
                <a:gd name="connsiteY59" fmla="*/ 416719 h 1643062"/>
                <a:gd name="connsiteX60" fmla="*/ 230981 w 1100138"/>
                <a:gd name="connsiteY60" fmla="*/ 385762 h 1643062"/>
                <a:gd name="connsiteX61" fmla="*/ 214313 w 1100138"/>
                <a:gd name="connsiteY61" fmla="*/ 354806 h 1643062"/>
                <a:gd name="connsiteX62" fmla="*/ 211931 w 1100138"/>
                <a:gd name="connsiteY62" fmla="*/ 307181 h 1643062"/>
                <a:gd name="connsiteX63" fmla="*/ 264319 w 1100138"/>
                <a:gd name="connsiteY63" fmla="*/ 269081 h 1643062"/>
                <a:gd name="connsiteX64" fmla="*/ 364331 w 1100138"/>
                <a:gd name="connsiteY64" fmla="*/ 269081 h 1643062"/>
                <a:gd name="connsiteX65" fmla="*/ 419100 w 1100138"/>
                <a:gd name="connsiteY65" fmla="*/ 257175 h 1643062"/>
                <a:gd name="connsiteX66" fmla="*/ 416719 w 1100138"/>
                <a:gd name="connsiteY66" fmla="*/ 228600 h 1643062"/>
                <a:gd name="connsiteX67" fmla="*/ 392906 w 1100138"/>
                <a:gd name="connsiteY67" fmla="*/ 216694 h 1643062"/>
                <a:gd name="connsiteX68" fmla="*/ 385763 w 1100138"/>
                <a:gd name="connsiteY68" fmla="*/ 185737 h 1643062"/>
                <a:gd name="connsiteX69" fmla="*/ 338138 w 1100138"/>
                <a:gd name="connsiteY69" fmla="*/ 173831 h 1643062"/>
                <a:gd name="connsiteX70" fmla="*/ 357188 w 1100138"/>
                <a:gd name="connsiteY70" fmla="*/ 116681 h 1643062"/>
                <a:gd name="connsiteX71" fmla="*/ 326231 w 1100138"/>
                <a:gd name="connsiteY71" fmla="*/ 100012 h 1643062"/>
                <a:gd name="connsiteX72" fmla="*/ 276225 w 1100138"/>
                <a:gd name="connsiteY72" fmla="*/ 73819 h 1643062"/>
                <a:gd name="connsiteX0" fmla="*/ 276225 w 1100138"/>
                <a:gd name="connsiteY0" fmla="*/ 73819 h 1643062"/>
                <a:gd name="connsiteX1" fmla="*/ 602456 w 1100138"/>
                <a:gd name="connsiteY1" fmla="*/ 0 h 1643062"/>
                <a:gd name="connsiteX2" fmla="*/ 678656 w 1100138"/>
                <a:gd name="connsiteY2" fmla="*/ 42862 h 1643062"/>
                <a:gd name="connsiteX3" fmla="*/ 738188 w 1100138"/>
                <a:gd name="connsiteY3" fmla="*/ 85725 h 1643062"/>
                <a:gd name="connsiteX4" fmla="*/ 814388 w 1100138"/>
                <a:gd name="connsiteY4" fmla="*/ 154781 h 1643062"/>
                <a:gd name="connsiteX5" fmla="*/ 878681 w 1100138"/>
                <a:gd name="connsiteY5" fmla="*/ 183356 h 1643062"/>
                <a:gd name="connsiteX6" fmla="*/ 947738 w 1100138"/>
                <a:gd name="connsiteY6" fmla="*/ 211931 h 1643062"/>
                <a:gd name="connsiteX7" fmla="*/ 842963 w 1100138"/>
                <a:gd name="connsiteY7" fmla="*/ 233362 h 1643062"/>
                <a:gd name="connsiteX8" fmla="*/ 711994 w 1100138"/>
                <a:gd name="connsiteY8" fmla="*/ 295275 h 1643062"/>
                <a:gd name="connsiteX9" fmla="*/ 628650 w 1100138"/>
                <a:gd name="connsiteY9" fmla="*/ 390525 h 1643062"/>
                <a:gd name="connsiteX10" fmla="*/ 623888 w 1100138"/>
                <a:gd name="connsiteY10" fmla="*/ 438150 h 1643062"/>
                <a:gd name="connsiteX11" fmla="*/ 650081 w 1100138"/>
                <a:gd name="connsiteY11" fmla="*/ 481012 h 1643062"/>
                <a:gd name="connsiteX12" fmla="*/ 681038 w 1100138"/>
                <a:gd name="connsiteY12" fmla="*/ 550069 h 1643062"/>
                <a:gd name="connsiteX13" fmla="*/ 664369 w 1100138"/>
                <a:gd name="connsiteY13" fmla="*/ 602456 h 1643062"/>
                <a:gd name="connsiteX14" fmla="*/ 614363 w 1100138"/>
                <a:gd name="connsiteY14" fmla="*/ 657225 h 1643062"/>
                <a:gd name="connsiteX15" fmla="*/ 540544 w 1100138"/>
                <a:gd name="connsiteY15" fmla="*/ 704850 h 1643062"/>
                <a:gd name="connsiteX16" fmla="*/ 466725 w 1100138"/>
                <a:gd name="connsiteY16" fmla="*/ 747712 h 1643062"/>
                <a:gd name="connsiteX17" fmla="*/ 414338 w 1100138"/>
                <a:gd name="connsiteY17" fmla="*/ 854869 h 1643062"/>
                <a:gd name="connsiteX18" fmla="*/ 421481 w 1100138"/>
                <a:gd name="connsiteY18" fmla="*/ 952500 h 1643062"/>
                <a:gd name="connsiteX19" fmla="*/ 452438 w 1100138"/>
                <a:gd name="connsiteY19" fmla="*/ 1040606 h 1643062"/>
                <a:gd name="connsiteX20" fmla="*/ 521494 w 1100138"/>
                <a:gd name="connsiteY20" fmla="*/ 1097756 h 1643062"/>
                <a:gd name="connsiteX21" fmla="*/ 592931 w 1100138"/>
                <a:gd name="connsiteY21" fmla="*/ 1123950 h 1643062"/>
                <a:gd name="connsiteX22" fmla="*/ 688181 w 1100138"/>
                <a:gd name="connsiteY22" fmla="*/ 1123950 h 1643062"/>
                <a:gd name="connsiteX23" fmla="*/ 754856 w 1100138"/>
                <a:gd name="connsiteY23" fmla="*/ 1128712 h 1643062"/>
                <a:gd name="connsiteX24" fmla="*/ 833438 w 1100138"/>
                <a:gd name="connsiteY24" fmla="*/ 1150144 h 1643062"/>
                <a:gd name="connsiteX25" fmla="*/ 952500 w 1100138"/>
                <a:gd name="connsiteY25" fmla="*/ 1216819 h 1643062"/>
                <a:gd name="connsiteX26" fmla="*/ 1040606 w 1100138"/>
                <a:gd name="connsiteY26" fmla="*/ 1288256 h 1643062"/>
                <a:gd name="connsiteX27" fmla="*/ 1100138 w 1100138"/>
                <a:gd name="connsiteY27" fmla="*/ 1397794 h 1643062"/>
                <a:gd name="connsiteX28" fmla="*/ 1097757 w 1100138"/>
                <a:gd name="connsiteY28" fmla="*/ 1490663 h 1643062"/>
                <a:gd name="connsiteX29" fmla="*/ 1021556 w 1100138"/>
                <a:gd name="connsiteY29" fmla="*/ 1533525 h 1643062"/>
                <a:gd name="connsiteX30" fmla="*/ 947738 w 1100138"/>
                <a:gd name="connsiteY30" fmla="*/ 1609725 h 1643062"/>
                <a:gd name="connsiteX31" fmla="*/ 914400 w 1100138"/>
                <a:gd name="connsiteY31" fmla="*/ 1643062 h 1643062"/>
                <a:gd name="connsiteX32" fmla="*/ 869156 w 1100138"/>
                <a:gd name="connsiteY32" fmla="*/ 1612106 h 1643062"/>
                <a:gd name="connsiteX33" fmla="*/ 816769 w 1100138"/>
                <a:gd name="connsiteY33" fmla="*/ 1569244 h 1643062"/>
                <a:gd name="connsiteX34" fmla="*/ 790575 w 1100138"/>
                <a:gd name="connsiteY34" fmla="*/ 1524000 h 1643062"/>
                <a:gd name="connsiteX35" fmla="*/ 857250 w 1100138"/>
                <a:gd name="connsiteY35" fmla="*/ 1519237 h 1643062"/>
                <a:gd name="connsiteX36" fmla="*/ 902494 w 1100138"/>
                <a:gd name="connsiteY36" fmla="*/ 1402556 h 1643062"/>
                <a:gd name="connsiteX37" fmla="*/ 888206 w 1100138"/>
                <a:gd name="connsiteY37" fmla="*/ 1335881 h 1643062"/>
                <a:gd name="connsiteX38" fmla="*/ 831056 w 1100138"/>
                <a:gd name="connsiteY38" fmla="*/ 1262062 h 1643062"/>
                <a:gd name="connsiteX39" fmla="*/ 766763 w 1100138"/>
                <a:gd name="connsiteY39" fmla="*/ 1214437 h 1643062"/>
                <a:gd name="connsiteX40" fmla="*/ 676275 w 1100138"/>
                <a:gd name="connsiteY40" fmla="*/ 1209675 h 1643062"/>
                <a:gd name="connsiteX41" fmla="*/ 507206 w 1100138"/>
                <a:gd name="connsiteY41" fmla="*/ 1216819 h 1643062"/>
                <a:gd name="connsiteX42" fmla="*/ 431006 w 1100138"/>
                <a:gd name="connsiteY42" fmla="*/ 1214437 h 1643062"/>
                <a:gd name="connsiteX43" fmla="*/ 345281 w 1100138"/>
                <a:gd name="connsiteY43" fmla="*/ 1085850 h 1643062"/>
                <a:gd name="connsiteX44" fmla="*/ 276225 w 1100138"/>
                <a:gd name="connsiteY44" fmla="*/ 990600 h 1643062"/>
                <a:gd name="connsiteX45" fmla="*/ 188119 w 1100138"/>
                <a:gd name="connsiteY45" fmla="*/ 919162 h 1643062"/>
                <a:gd name="connsiteX46" fmla="*/ 45244 w 1100138"/>
                <a:gd name="connsiteY46" fmla="*/ 781050 h 1643062"/>
                <a:gd name="connsiteX47" fmla="*/ 0 w 1100138"/>
                <a:gd name="connsiteY47" fmla="*/ 735806 h 1643062"/>
                <a:gd name="connsiteX48" fmla="*/ 104775 w 1100138"/>
                <a:gd name="connsiteY48" fmla="*/ 690562 h 1643062"/>
                <a:gd name="connsiteX49" fmla="*/ 126206 w 1100138"/>
                <a:gd name="connsiteY49" fmla="*/ 638175 h 1643062"/>
                <a:gd name="connsiteX50" fmla="*/ 228600 w 1100138"/>
                <a:gd name="connsiteY50" fmla="*/ 621506 h 1643062"/>
                <a:gd name="connsiteX51" fmla="*/ 352425 w 1100138"/>
                <a:gd name="connsiteY51" fmla="*/ 604837 h 1643062"/>
                <a:gd name="connsiteX52" fmla="*/ 407194 w 1100138"/>
                <a:gd name="connsiteY52" fmla="*/ 578644 h 1643062"/>
                <a:gd name="connsiteX53" fmla="*/ 361950 w 1100138"/>
                <a:gd name="connsiteY53" fmla="*/ 552450 h 1643062"/>
                <a:gd name="connsiteX54" fmla="*/ 383381 w 1100138"/>
                <a:gd name="connsiteY54" fmla="*/ 526256 h 1643062"/>
                <a:gd name="connsiteX55" fmla="*/ 414338 w 1100138"/>
                <a:gd name="connsiteY55" fmla="*/ 511969 h 1643062"/>
                <a:gd name="connsiteX56" fmla="*/ 373856 w 1100138"/>
                <a:gd name="connsiteY56" fmla="*/ 483394 h 1643062"/>
                <a:gd name="connsiteX57" fmla="*/ 285750 w 1100138"/>
                <a:gd name="connsiteY57" fmla="*/ 473869 h 1643062"/>
                <a:gd name="connsiteX58" fmla="*/ 238125 w 1100138"/>
                <a:gd name="connsiteY58" fmla="*/ 452437 h 1643062"/>
                <a:gd name="connsiteX59" fmla="*/ 226219 w 1100138"/>
                <a:gd name="connsiteY59" fmla="*/ 416719 h 1643062"/>
                <a:gd name="connsiteX60" fmla="*/ 230981 w 1100138"/>
                <a:gd name="connsiteY60" fmla="*/ 385762 h 1643062"/>
                <a:gd name="connsiteX61" fmla="*/ 214313 w 1100138"/>
                <a:gd name="connsiteY61" fmla="*/ 354806 h 1643062"/>
                <a:gd name="connsiteX62" fmla="*/ 211931 w 1100138"/>
                <a:gd name="connsiteY62" fmla="*/ 307181 h 1643062"/>
                <a:gd name="connsiteX63" fmla="*/ 264319 w 1100138"/>
                <a:gd name="connsiteY63" fmla="*/ 269081 h 1643062"/>
                <a:gd name="connsiteX64" fmla="*/ 364331 w 1100138"/>
                <a:gd name="connsiteY64" fmla="*/ 269081 h 1643062"/>
                <a:gd name="connsiteX65" fmla="*/ 419100 w 1100138"/>
                <a:gd name="connsiteY65" fmla="*/ 257175 h 1643062"/>
                <a:gd name="connsiteX66" fmla="*/ 416719 w 1100138"/>
                <a:gd name="connsiteY66" fmla="*/ 228600 h 1643062"/>
                <a:gd name="connsiteX67" fmla="*/ 392906 w 1100138"/>
                <a:gd name="connsiteY67" fmla="*/ 216694 h 1643062"/>
                <a:gd name="connsiteX68" fmla="*/ 385763 w 1100138"/>
                <a:gd name="connsiteY68" fmla="*/ 185737 h 1643062"/>
                <a:gd name="connsiteX69" fmla="*/ 338138 w 1100138"/>
                <a:gd name="connsiteY69" fmla="*/ 173831 h 1643062"/>
                <a:gd name="connsiteX70" fmla="*/ 357188 w 1100138"/>
                <a:gd name="connsiteY70" fmla="*/ 116681 h 1643062"/>
                <a:gd name="connsiteX71" fmla="*/ 326231 w 1100138"/>
                <a:gd name="connsiteY71" fmla="*/ 100012 h 1643062"/>
                <a:gd name="connsiteX72" fmla="*/ 276225 w 1100138"/>
                <a:gd name="connsiteY72" fmla="*/ 73819 h 1643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1100138" h="1643062">
                  <a:moveTo>
                    <a:pt x="276225" y="73819"/>
                  </a:moveTo>
                  <a:lnTo>
                    <a:pt x="602456" y="0"/>
                  </a:lnTo>
                  <a:lnTo>
                    <a:pt x="678656" y="42862"/>
                  </a:lnTo>
                  <a:lnTo>
                    <a:pt x="738188" y="85725"/>
                  </a:lnTo>
                  <a:lnTo>
                    <a:pt x="814388" y="154781"/>
                  </a:lnTo>
                  <a:lnTo>
                    <a:pt x="878681" y="183356"/>
                  </a:lnTo>
                  <a:lnTo>
                    <a:pt x="947738" y="211931"/>
                  </a:lnTo>
                  <a:lnTo>
                    <a:pt x="842963" y="233362"/>
                  </a:lnTo>
                  <a:lnTo>
                    <a:pt x="711994" y="295275"/>
                  </a:lnTo>
                  <a:lnTo>
                    <a:pt x="628650" y="390525"/>
                  </a:lnTo>
                  <a:lnTo>
                    <a:pt x="623888" y="438150"/>
                  </a:lnTo>
                  <a:lnTo>
                    <a:pt x="650081" y="481012"/>
                  </a:lnTo>
                  <a:lnTo>
                    <a:pt x="681038" y="550069"/>
                  </a:lnTo>
                  <a:lnTo>
                    <a:pt x="664369" y="602456"/>
                  </a:lnTo>
                  <a:lnTo>
                    <a:pt x="614363" y="657225"/>
                  </a:lnTo>
                  <a:lnTo>
                    <a:pt x="540544" y="704850"/>
                  </a:lnTo>
                  <a:lnTo>
                    <a:pt x="466725" y="747712"/>
                  </a:lnTo>
                  <a:lnTo>
                    <a:pt x="414338" y="854869"/>
                  </a:lnTo>
                  <a:lnTo>
                    <a:pt x="421481" y="952500"/>
                  </a:lnTo>
                  <a:lnTo>
                    <a:pt x="452438" y="1040606"/>
                  </a:lnTo>
                  <a:lnTo>
                    <a:pt x="521494" y="1097756"/>
                  </a:lnTo>
                  <a:lnTo>
                    <a:pt x="592931" y="1123950"/>
                  </a:lnTo>
                  <a:lnTo>
                    <a:pt x="688181" y="1123950"/>
                  </a:lnTo>
                  <a:lnTo>
                    <a:pt x="754856" y="1128712"/>
                  </a:lnTo>
                  <a:lnTo>
                    <a:pt x="833438" y="1150144"/>
                  </a:lnTo>
                  <a:lnTo>
                    <a:pt x="952500" y="1216819"/>
                  </a:lnTo>
                  <a:lnTo>
                    <a:pt x="1040606" y="1288256"/>
                  </a:lnTo>
                  <a:lnTo>
                    <a:pt x="1100138" y="1397794"/>
                  </a:lnTo>
                  <a:cubicBezTo>
                    <a:pt x="1099344" y="1428750"/>
                    <a:pt x="1098551" y="1459707"/>
                    <a:pt x="1097757" y="1490663"/>
                  </a:cubicBezTo>
                  <a:lnTo>
                    <a:pt x="1021556" y="1533525"/>
                  </a:lnTo>
                  <a:lnTo>
                    <a:pt x="947738" y="1609725"/>
                  </a:lnTo>
                  <a:lnTo>
                    <a:pt x="914400" y="1643062"/>
                  </a:lnTo>
                  <a:lnTo>
                    <a:pt x="869156" y="1612106"/>
                  </a:lnTo>
                  <a:lnTo>
                    <a:pt x="816769" y="1569244"/>
                  </a:lnTo>
                  <a:lnTo>
                    <a:pt x="790575" y="1524000"/>
                  </a:lnTo>
                  <a:lnTo>
                    <a:pt x="857250" y="1519237"/>
                  </a:lnTo>
                  <a:lnTo>
                    <a:pt x="902494" y="1402556"/>
                  </a:lnTo>
                  <a:lnTo>
                    <a:pt x="888206" y="1335881"/>
                  </a:lnTo>
                  <a:lnTo>
                    <a:pt x="831056" y="1262062"/>
                  </a:lnTo>
                  <a:lnTo>
                    <a:pt x="766763" y="1214437"/>
                  </a:lnTo>
                  <a:lnTo>
                    <a:pt x="676275" y="1209675"/>
                  </a:lnTo>
                  <a:lnTo>
                    <a:pt x="507206" y="1216819"/>
                  </a:lnTo>
                  <a:lnTo>
                    <a:pt x="431006" y="1214437"/>
                  </a:lnTo>
                  <a:lnTo>
                    <a:pt x="345281" y="1085850"/>
                  </a:lnTo>
                  <a:lnTo>
                    <a:pt x="276225" y="990600"/>
                  </a:lnTo>
                  <a:lnTo>
                    <a:pt x="188119" y="919162"/>
                  </a:lnTo>
                  <a:lnTo>
                    <a:pt x="45244" y="781050"/>
                  </a:lnTo>
                  <a:lnTo>
                    <a:pt x="0" y="735806"/>
                  </a:lnTo>
                  <a:lnTo>
                    <a:pt x="104775" y="690562"/>
                  </a:lnTo>
                  <a:lnTo>
                    <a:pt x="126206" y="638175"/>
                  </a:lnTo>
                  <a:lnTo>
                    <a:pt x="228600" y="621506"/>
                  </a:lnTo>
                  <a:lnTo>
                    <a:pt x="352425" y="604837"/>
                  </a:lnTo>
                  <a:lnTo>
                    <a:pt x="407194" y="578644"/>
                  </a:lnTo>
                  <a:lnTo>
                    <a:pt x="361950" y="552450"/>
                  </a:lnTo>
                  <a:lnTo>
                    <a:pt x="383381" y="526256"/>
                  </a:lnTo>
                  <a:lnTo>
                    <a:pt x="414338" y="511969"/>
                  </a:lnTo>
                  <a:lnTo>
                    <a:pt x="373856" y="483394"/>
                  </a:lnTo>
                  <a:lnTo>
                    <a:pt x="285750" y="473869"/>
                  </a:lnTo>
                  <a:lnTo>
                    <a:pt x="238125" y="452437"/>
                  </a:lnTo>
                  <a:lnTo>
                    <a:pt x="226219" y="416719"/>
                  </a:lnTo>
                  <a:lnTo>
                    <a:pt x="230981" y="385762"/>
                  </a:lnTo>
                  <a:lnTo>
                    <a:pt x="214313" y="354806"/>
                  </a:lnTo>
                  <a:lnTo>
                    <a:pt x="211931" y="307181"/>
                  </a:lnTo>
                  <a:lnTo>
                    <a:pt x="264319" y="269081"/>
                  </a:lnTo>
                  <a:lnTo>
                    <a:pt x="364331" y="269081"/>
                  </a:lnTo>
                  <a:lnTo>
                    <a:pt x="419100" y="257175"/>
                  </a:lnTo>
                  <a:lnTo>
                    <a:pt x="416719" y="228600"/>
                  </a:lnTo>
                  <a:lnTo>
                    <a:pt x="392906" y="216694"/>
                  </a:lnTo>
                  <a:lnTo>
                    <a:pt x="385763" y="185737"/>
                  </a:lnTo>
                  <a:lnTo>
                    <a:pt x="338138" y="173831"/>
                  </a:lnTo>
                  <a:lnTo>
                    <a:pt x="357188" y="116681"/>
                  </a:lnTo>
                  <a:lnTo>
                    <a:pt x="326231" y="100012"/>
                  </a:lnTo>
                  <a:lnTo>
                    <a:pt x="276225" y="73819"/>
                  </a:lnTo>
                  <a:close/>
                </a:path>
              </a:pathLst>
            </a:custGeom>
            <a:solidFill>
              <a:srgbClr val="CC6600">
                <a:alpha val="40000"/>
              </a:srgbClr>
            </a:solidFill>
            <a:ln w="19050">
              <a:no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Freeform 17"/>
            <p:cNvSpPr/>
            <p:nvPr/>
          </p:nvSpPr>
          <p:spPr>
            <a:xfrm>
              <a:off x="2100263" y="1114426"/>
              <a:ext cx="1285875" cy="3055143"/>
            </a:xfrm>
            <a:custGeom>
              <a:avLst/>
              <a:gdLst>
                <a:gd name="connsiteX0" fmla="*/ 238125 w 1285875"/>
                <a:gd name="connsiteY0" fmla="*/ 0 h 2886075"/>
                <a:gd name="connsiteX1" fmla="*/ 300037 w 1285875"/>
                <a:gd name="connsiteY1" fmla="*/ 42862 h 2886075"/>
                <a:gd name="connsiteX2" fmla="*/ 366712 w 1285875"/>
                <a:gd name="connsiteY2" fmla="*/ 100012 h 2886075"/>
                <a:gd name="connsiteX3" fmla="*/ 404812 w 1285875"/>
                <a:gd name="connsiteY3" fmla="*/ 147637 h 2886075"/>
                <a:gd name="connsiteX4" fmla="*/ 461962 w 1285875"/>
                <a:gd name="connsiteY4" fmla="*/ 190500 h 2886075"/>
                <a:gd name="connsiteX5" fmla="*/ 585787 w 1285875"/>
                <a:gd name="connsiteY5" fmla="*/ 228600 h 2886075"/>
                <a:gd name="connsiteX6" fmla="*/ 666750 w 1285875"/>
                <a:gd name="connsiteY6" fmla="*/ 252412 h 2886075"/>
                <a:gd name="connsiteX7" fmla="*/ 671512 w 1285875"/>
                <a:gd name="connsiteY7" fmla="*/ 300037 h 2886075"/>
                <a:gd name="connsiteX8" fmla="*/ 576262 w 1285875"/>
                <a:gd name="connsiteY8" fmla="*/ 333375 h 2886075"/>
                <a:gd name="connsiteX9" fmla="*/ 438150 w 1285875"/>
                <a:gd name="connsiteY9" fmla="*/ 371475 h 2886075"/>
                <a:gd name="connsiteX10" fmla="*/ 347662 w 1285875"/>
                <a:gd name="connsiteY10" fmla="*/ 385762 h 2886075"/>
                <a:gd name="connsiteX11" fmla="*/ 276225 w 1285875"/>
                <a:gd name="connsiteY11" fmla="*/ 409575 h 2886075"/>
                <a:gd name="connsiteX12" fmla="*/ 257175 w 1285875"/>
                <a:gd name="connsiteY12" fmla="*/ 433387 h 2886075"/>
                <a:gd name="connsiteX13" fmla="*/ 271462 w 1285875"/>
                <a:gd name="connsiteY13" fmla="*/ 471487 h 2886075"/>
                <a:gd name="connsiteX14" fmla="*/ 328612 w 1285875"/>
                <a:gd name="connsiteY14" fmla="*/ 519112 h 2886075"/>
                <a:gd name="connsiteX15" fmla="*/ 371475 w 1285875"/>
                <a:gd name="connsiteY15" fmla="*/ 595312 h 2886075"/>
                <a:gd name="connsiteX16" fmla="*/ 381000 w 1285875"/>
                <a:gd name="connsiteY16" fmla="*/ 652462 h 2886075"/>
                <a:gd name="connsiteX17" fmla="*/ 357187 w 1285875"/>
                <a:gd name="connsiteY17" fmla="*/ 690562 h 2886075"/>
                <a:gd name="connsiteX18" fmla="*/ 300037 w 1285875"/>
                <a:gd name="connsiteY18" fmla="*/ 733425 h 2886075"/>
                <a:gd name="connsiteX19" fmla="*/ 223837 w 1285875"/>
                <a:gd name="connsiteY19" fmla="*/ 762000 h 2886075"/>
                <a:gd name="connsiteX20" fmla="*/ 123825 w 1285875"/>
                <a:gd name="connsiteY20" fmla="*/ 776287 h 2886075"/>
                <a:gd name="connsiteX21" fmla="*/ 85725 w 1285875"/>
                <a:gd name="connsiteY21" fmla="*/ 814387 h 2886075"/>
                <a:gd name="connsiteX22" fmla="*/ 76200 w 1285875"/>
                <a:gd name="connsiteY22" fmla="*/ 895350 h 2886075"/>
                <a:gd name="connsiteX23" fmla="*/ 80962 w 1285875"/>
                <a:gd name="connsiteY23" fmla="*/ 1000125 h 2886075"/>
                <a:gd name="connsiteX24" fmla="*/ 114300 w 1285875"/>
                <a:gd name="connsiteY24" fmla="*/ 1071562 h 2886075"/>
                <a:gd name="connsiteX25" fmla="*/ 233362 w 1285875"/>
                <a:gd name="connsiteY25" fmla="*/ 1104900 h 2886075"/>
                <a:gd name="connsiteX26" fmla="*/ 414337 w 1285875"/>
                <a:gd name="connsiteY26" fmla="*/ 1114425 h 2886075"/>
                <a:gd name="connsiteX27" fmla="*/ 538162 w 1285875"/>
                <a:gd name="connsiteY27" fmla="*/ 1119187 h 2886075"/>
                <a:gd name="connsiteX28" fmla="*/ 695325 w 1285875"/>
                <a:gd name="connsiteY28" fmla="*/ 1147762 h 2886075"/>
                <a:gd name="connsiteX29" fmla="*/ 833437 w 1285875"/>
                <a:gd name="connsiteY29" fmla="*/ 1214437 h 2886075"/>
                <a:gd name="connsiteX30" fmla="*/ 885825 w 1285875"/>
                <a:gd name="connsiteY30" fmla="*/ 1309687 h 2886075"/>
                <a:gd name="connsiteX31" fmla="*/ 881062 w 1285875"/>
                <a:gd name="connsiteY31" fmla="*/ 1385887 h 2886075"/>
                <a:gd name="connsiteX32" fmla="*/ 852487 w 1285875"/>
                <a:gd name="connsiteY32" fmla="*/ 1447800 h 2886075"/>
                <a:gd name="connsiteX33" fmla="*/ 776287 w 1285875"/>
                <a:gd name="connsiteY33" fmla="*/ 1500187 h 2886075"/>
                <a:gd name="connsiteX34" fmla="*/ 671512 w 1285875"/>
                <a:gd name="connsiteY34" fmla="*/ 1566862 h 2886075"/>
                <a:gd name="connsiteX35" fmla="*/ 590550 w 1285875"/>
                <a:gd name="connsiteY35" fmla="*/ 1609725 h 2886075"/>
                <a:gd name="connsiteX36" fmla="*/ 590550 w 1285875"/>
                <a:gd name="connsiteY36" fmla="*/ 1662112 h 2886075"/>
                <a:gd name="connsiteX37" fmla="*/ 619125 w 1285875"/>
                <a:gd name="connsiteY37" fmla="*/ 1709737 h 2886075"/>
                <a:gd name="connsiteX38" fmla="*/ 747712 w 1285875"/>
                <a:gd name="connsiteY38" fmla="*/ 1728787 h 2886075"/>
                <a:gd name="connsiteX39" fmla="*/ 923925 w 1285875"/>
                <a:gd name="connsiteY39" fmla="*/ 1738312 h 2886075"/>
                <a:gd name="connsiteX40" fmla="*/ 1076325 w 1285875"/>
                <a:gd name="connsiteY40" fmla="*/ 1743075 h 2886075"/>
                <a:gd name="connsiteX41" fmla="*/ 1228725 w 1285875"/>
                <a:gd name="connsiteY41" fmla="*/ 1776412 h 2886075"/>
                <a:gd name="connsiteX42" fmla="*/ 1285875 w 1285875"/>
                <a:gd name="connsiteY42" fmla="*/ 1843087 h 2886075"/>
                <a:gd name="connsiteX43" fmla="*/ 1285875 w 1285875"/>
                <a:gd name="connsiteY43" fmla="*/ 1895475 h 2886075"/>
                <a:gd name="connsiteX44" fmla="*/ 1176337 w 1285875"/>
                <a:gd name="connsiteY44" fmla="*/ 1947862 h 2886075"/>
                <a:gd name="connsiteX45" fmla="*/ 1071562 w 1285875"/>
                <a:gd name="connsiteY45" fmla="*/ 1981200 h 2886075"/>
                <a:gd name="connsiteX46" fmla="*/ 928687 w 1285875"/>
                <a:gd name="connsiteY46" fmla="*/ 2052637 h 2886075"/>
                <a:gd name="connsiteX47" fmla="*/ 876300 w 1285875"/>
                <a:gd name="connsiteY47" fmla="*/ 2090737 h 2886075"/>
                <a:gd name="connsiteX48" fmla="*/ 852487 w 1285875"/>
                <a:gd name="connsiteY48" fmla="*/ 2876550 h 2886075"/>
                <a:gd name="connsiteX49" fmla="*/ 823912 w 1285875"/>
                <a:gd name="connsiteY49" fmla="*/ 2886075 h 2886075"/>
                <a:gd name="connsiteX50" fmla="*/ 828675 w 1285875"/>
                <a:gd name="connsiteY50" fmla="*/ 2081212 h 2886075"/>
                <a:gd name="connsiteX51" fmla="*/ 909637 w 1285875"/>
                <a:gd name="connsiteY51" fmla="*/ 2024062 h 2886075"/>
                <a:gd name="connsiteX52" fmla="*/ 1114425 w 1285875"/>
                <a:gd name="connsiteY52" fmla="*/ 1943100 h 2886075"/>
                <a:gd name="connsiteX53" fmla="*/ 1181100 w 1285875"/>
                <a:gd name="connsiteY53" fmla="*/ 1876425 h 2886075"/>
                <a:gd name="connsiteX54" fmla="*/ 1195387 w 1285875"/>
                <a:gd name="connsiteY54" fmla="*/ 1852612 h 2886075"/>
                <a:gd name="connsiteX55" fmla="*/ 1166812 w 1285875"/>
                <a:gd name="connsiteY55" fmla="*/ 1824037 h 2886075"/>
                <a:gd name="connsiteX56" fmla="*/ 1057275 w 1285875"/>
                <a:gd name="connsiteY56" fmla="*/ 1800225 h 2886075"/>
                <a:gd name="connsiteX57" fmla="*/ 881062 w 1285875"/>
                <a:gd name="connsiteY57" fmla="*/ 1781175 h 2886075"/>
                <a:gd name="connsiteX58" fmla="*/ 733425 w 1285875"/>
                <a:gd name="connsiteY58" fmla="*/ 1766887 h 2886075"/>
                <a:gd name="connsiteX59" fmla="*/ 614362 w 1285875"/>
                <a:gd name="connsiteY59" fmla="*/ 1762125 h 2886075"/>
                <a:gd name="connsiteX60" fmla="*/ 571500 w 1285875"/>
                <a:gd name="connsiteY60" fmla="*/ 1719262 h 2886075"/>
                <a:gd name="connsiteX61" fmla="*/ 533400 w 1285875"/>
                <a:gd name="connsiteY61" fmla="*/ 1662112 h 2886075"/>
                <a:gd name="connsiteX62" fmla="*/ 542925 w 1285875"/>
                <a:gd name="connsiteY62" fmla="*/ 1614487 h 2886075"/>
                <a:gd name="connsiteX63" fmla="*/ 576262 w 1285875"/>
                <a:gd name="connsiteY63" fmla="*/ 1562100 h 2886075"/>
                <a:gd name="connsiteX64" fmla="*/ 666750 w 1285875"/>
                <a:gd name="connsiteY64" fmla="*/ 1509712 h 2886075"/>
                <a:gd name="connsiteX65" fmla="*/ 752475 w 1285875"/>
                <a:gd name="connsiteY65" fmla="*/ 1457325 h 2886075"/>
                <a:gd name="connsiteX66" fmla="*/ 804862 w 1285875"/>
                <a:gd name="connsiteY66" fmla="*/ 1357312 h 2886075"/>
                <a:gd name="connsiteX67" fmla="*/ 795337 w 1285875"/>
                <a:gd name="connsiteY67" fmla="*/ 1295400 h 2886075"/>
                <a:gd name="connsiteX68" fmla="*/ 719137 w 1285875"/>
                <a:gd name="connsiteY68" fmla="*/ 1228725 h 2886075"/>
                <a:gd name="connsiteX69" fmla="*/ 571500 w 1285875"/>
                <a:gd name="connsiteY69" fmla="*/ 1166812 h 2886075"/>
                <a:gd name="connsiteX70" fmla="*/ 481012 w 1285875"/>
                <a:gd name="connsiteY70" fmla="*/ 1143000 h 2886075"/>
                <a:gd name="connsiteX71" fmla="*/ 323850 w 1285875"/>
                <a:gd name="connsiteY71" fmla="*/ 1143000 h 2886075"/>
                <a:gd name="connsiteX72" fmla="*/ 176212 w 1285875"/>
                <a:gd name="connsiteY72" fmla="*/ 1138237 h 2886075"/>
                <a:gd name="connsiteX73" fmla="*/ 66675 w 1285875"/>
                <a:gd name="connsiteY73" fmla="*/ 1100137 h 2886075"/>
                <a:gd name="connsiteX74" fmla="*/ 23812 w 1285875"/>
                <a:gd name="connsiteY74" fmla="*/ 1033462 h 2886075"/>
                <a:gd name="connsiteX75" fmla="*/ 0 w 1285875"/>
                <a:gd name="connsiteY75" fmla="*/ 942975 h 2886075"/>
                <a:gd name="connsiteX76" fmla="*/ 4762 w 1285875"/>
                <a:gd name="connsiteY76" fmla="*/ 833437 h 2886075"/>
                <a:gd name="connsiteX77" fmla="*/ 23812 w 1285875"/>
                <a:gd name="connsiteY77" fmla="*/ 771525 h 2886075"/>
                <a:gd name="connsiteX78" fmla="*/ 90487 w 1285875"/>
                <a:gd name="connsiteY78" fmla="*/ 742950 h 2886075"/>
                <a:gd name="connsiteX79" fmla="*/ 176212 w 1285875"/>
                <a:gd name="connsiteY79" fmla="*/ 723900 h 2886075"/>
                <a:gd name="connsiteX80" fmla="*/ 252412 w 1285875"/>
                <a:gd name="connsiteY80" fmla="*/ 700087 h 2886075"/>
                <a:gd name="connsiteX81" fmla="*/ 328612 w 1285875"/>
                <a:gd name="connsiteY81" fmla="*/ 647700 h 2886075"/>
                <a:gd name="connsiteX82" fmla="*/ 295275 w 1285875"/>
                <a:gd name="connsiteY82" fmla="*/ 581025 h 2886075"/>
                <a:gd name="connsiteX83" fmla="*/ 238125 w 1285875"/>
                <a:gd name="connsiteY83" fmla="*/ 523875 h 2886075"/>
                <a:gd name="connsiteX84" fmla="*/ 204787 w 1285875"/>
                <a:gd name="connsiteY84" fmla="*/ 471487 h 2886075"/>
                <a:gd name="connsiteX85" fmla="*/ 219075 w 1285875"/>
                <a:gd name="connsiteY85" fmla="*/ 404812 h 2886075"/>
                <a:gd name="connsiteX86" fmla="*/ 242887 w 1285875"/>
                <a:gd name="connsiteY86" fmla="*/ 376237 h 2886075"/>
                <a:gd name="connsiteX87" fmla="*/ 342900 w 1285875"/>
                <a:gd name="connsiteY87" fmla="*/ 352425 h 2886075"/>
                <a:gd name="connsiteX88" fmla="*/ 476250 w 1285875"/>
                <a:gd name="connsiteY88" fmla="*/ 333375 h 2886075"/>
                <a:gd name="connsiteX89" fmla="*/ 547687 w 1285875"/>
                <a:gd name="connsiteY89" fmla="*/ 300037 h 2886075"/>
                <a:gd name="connsiteX90" fmla="*/ 566737 w 1285875"/>
                <a:gd name="connsiteY90" fmla="*/ 261937 h 2886075"/>
                <a:gd name="connsiteX91" fmla="*/ 542925 w 1285875"/>
                <a:gd name="connsiteY91" fmla="*/ 223837 h 2886075"/>
                <a:gd name="connsiteX92" fmla="*/ 404812 w 1285875"/>
                <a:gd name="connsiteY92" fmla="*/ 190500 h 2886075"/>
                <a:gd name="connsiteX93" fmla="*/ 328612 w 1285875"/>
                <a:gd name="connsiteY93" fmla="*/ 119062 h 2886075"/>
                <a:gd name="connsiteX94" fmla="*/ 266700 w 1285875"/>
                <a:gd name="connsiteY94" fmla="*/ 66675 h 2886075"/>
                <a:gd name="connsiteX95" fmla="*/ 238125 w 1285875"/>
                <a:gd name="connsiteY95" fmla="*/ 0 h 2886075"/>
                <a:gd name="connsiteX0" fmla="*/ 238125 w 1285875"/>
                <a:gd name="connsiteY0" fmla="*/ 0 h 2886075"/>
                <a:gd name="connsiteX1" fmla="*/ 300037 w 1285875"/>
                <a:gd name="connsiteY1" fmla="*/ 42862 h 2886075"/>
                <a:gd name="connsiteX2" fmla="*/ 366712 w 1285875"/>
                <a:gd name="connsiteY2" fmla="*/ 100012 h 2886075"/>
                <a:gd name="connsiteX3" fmla="*/ 404812 w 1285875"/>
                <a:gd name="connsiteY3" fmla="*/ 147637 h 2886075"/>
                <a:gd name="connsiteX4" fmla="*/ 461962 w 1285875"/>
                <a:gd name="connsiteY4" fmla="*/ 190500 h 2886075"/>
                <a:gd name="connsiteX5" fmla="*/ 585787 w 1285875"/>
                <a:gd name="connsiteY5" fmla="*/ 228600 h 2886075"/>
                <a:gd name="connsiteX6" fmla="*/ 666750 w 1285875"/>
                <a:gd name="connsiteY6" fmla="*/ 252412 h 2886075"/>
                <a:gd name="connsiteX7" fmla="*/ 671512 w 1285875"/>
                <a:gd name="connsiteY7" fmla="*/ 300037 h 2886075"/>
                <a:gd name="connsiteX8" fmla="*/ 576262 w 1285875"/>
                <a:gd name="connsiteY8" fmla="*/ 333375 h 2886075"/>
                <a:gd name="connsiteX9" fmla="*/ 438150 w 1285875"/>
                <a:gd name="connsiteY9" fmla="*/ 371475 h 2886075"/>
                <a:gd name="connsiteX10" fmla="*/ 347662 w 1285875"/>
                <a:gd name="connsiteY10" fmla="*/ 385762 h 2886075"/>
                <a:gd name="connsiteX11" fmla="*/ 276225 w 1285875"/>
                <a:gd name="connsiteY11" fmla="*/ 409575 h 2886075"/>
                <a:gd name="connsiteX12" fmla="*/ 257175 w 1285875"/>
                <a:gd name="connsiteY12" fmla="*/ 433387 h 2886075"/>
                <a:gd name="connsiteX13" fmla="*/ 271462 w 1285875"/>
                <a:gd name="connsiteY13" fmla="*/ 471487 h 2886075"/>
                <a:gd name="connsiteX14" fmla="*/ 328612 w 1285875"/>
                <a:gd name="connsiteY14" fmla="*/ 519112 h 2886075"/>
                <a:gd name="connsiteX15" fmla="*/ 371475 w 1285875"/>
                <a:gd name="connsiteY15" fmla="*/ 595312 h 2886075"/>
                <a:gd name="connsiteX16" fmla="*/ 381000 w 1285875"/>
                <a:gd name="connsiteY16" fmla="*/ 652462 h 2886075"/>
                <a:gd name="connsiteX17" fmla="*/ 357187 w 1285875"/>
                <a:gd name="connsiteY17" fmla="*/ 690562 h 2886075"/>
                <a:gd name="connsiteX18" fmla="*/ 300037 w 1285875"/>
                <a:gd name="connsiteY18" fmla="*/ 733425 h 2886075"/>
                <a:gd name="connsiteX19" fmla="*/ 223837 w 1285875"/>
                <a:gd name="connsiteY19" fmla="*/ 762000 h 2886075"/>
                <a:gd name="connsiteX20" fmla="*/ 123825 w 1285875"/>
                <a:gd name="connsiteY20" fmla="*/ 776287 h 2886075"/>
                <a:gd name="connsiteX21" fmla="*/ 85725 w 1285875"/>
                <a:gd name="connsiteY21" fmla="*/ 814387 h 2886075"/>
                <a:gd name="connsiteX22" fmla="*/ 76200 w 1285875"/>
                <a:gd name="connsiteY22" fmla="*/ 895350 h 2886075"/>
                <a:gd name="connsiteX23" fmla="*/ 80962 w 1285875"/>
                <a:gd name="connsiteY23" fmla="*/ 1000125 h 2886075"/>
                <a:gd name="connsiteX24" fmla="*/ 114300 w 1285875"/>
                <a:gd name="connsiteY24" fmla="*/ 1071562 h 2886075"/>
                <a:gd name="connsiteX25" fmla="*/ 233362 w 1285875"/>
                <a:gd name="connsiteY25" fmla="*/ 1104900 h 2886075"/>
                <a:gd name="connsiteX26" fmla="*/ 414337 w 1285875"/>
                <a:gd name="connsiteY26" fmla="*/ 1114425 h 2886075"/>
                <a:gd name="connsiteX27" fmla="*/ 538162 w 1285875"/>
                <a:gd name="connsiteY27" fmla="*/ 1119187 h 2886075"/>
                <a:gd name="connsiteX28" fmla="*/ 695325 w 1285875"/>
                <a:gd name="connsiteY28" fmla="*/ 1147762 h 2886075"/>
                <a:gd name="connsiteX29" fmla="*/ 833437 w 1285875"/>
                <a:gd name="connsiteY29" fmla="*/ 1214437 h 2886075"/>
                <a:gd name="connsiteX30" fmla="*/ 885825 w 1285875"/>
                <a:gd name="connsiteY30" fmla="*/ 1309687 h 2886075"/>
                <a:gd name="connsiteX31" fmla="*/ 881062 w 1285875"/>
                <a:gd name="connsiteY31" fmla="*/ 1385887 h 2886075"/>
                <a:gd name="connsiteX32" fmla="*/ 852487 w 1285875"/>
                <a:gd name="connsiteY32" fmla="*/ 1447800 h 2886075"/>
                <a:gd name="connsiteX33" fmla="*/ 776287 w 1285875"/>
                <a:gd name="connsiteY33" fmla="*/ 1500187 h 2886075"/>
                <a:gd name="connsiteX34" fmla="*/ 671512 w 1285875"/>
                <a:gd name="connsiteY34" fmla="*/ 1566862 h 2886075"/>
                <a:gd name="connsiteX35" fmla="*/ 590550 w 1285875"/>
                <a:gd name="connsiteY35" fmla="*/ 1609725 h 2886075"/>
                <a:gd name="connsiteX36" fmla="*/ 590550 w 1285875"/>
                <a:gd name="connsiteY36" fmla="*/ 1662112 h 2886075"/>
                <a:gd name="connsiteX37" fmla="*/ 619125 w 1285875"/>
                <a:gd name="connsiteY37" fmla="*/ 1709737 h 2886075"/>
                <a:gd name="connsiteX38" fmla="*/ 747712 w 1285875"/>
                <a:gd name="connsiteY38" fmla="*/ 1728787 h 2886075"/>
                <a:gd name="connsiteX39" fmla="*/ 923925 w 1285875"/>
                <a:gd name="connsiteY39" fmla="*/ 1738312 h 2886075"/>
                <a:gd name="connsiteX40" fmla="*/ 1076325 w 1285875"/>
                <a:gd name="connsiteY40" fmla="*/ 1743075 h 2886075"/>
                <a:gd name="connsiteX41" fmla="*/ 1228725 w 1285875"/>
                <a:gd name="connsiteY41" fmla="*/ 1776412 h 2886075"/>
                <a:gd name="connsiteX42" fmla="*/ 1285875 w 1285875"/>
                <a:gd name="connsiteY42" fmla="*/ 1843087 h 2886075"/>
                <a:gd name="connsiteX43" fmla="*/ 1285875 w 1285875"/>
                <a:gd name="connsiteY43" fmla="*/ 1895475 h 2886075"/>
                <a:gd name="connsiteX44" fmla="*/ 1176337 w 1285875"/>
                <a:gd name="connsiteY44" fmla="*/ 1947862 h 2886075"/>
                <a:gd name="connsiteX45" fmla="*/ 1071562 w 1285875"/>
                <a:gd name="connsiteY45" fmla="*/ 1981200 h 2886075"/>
                <a:gd name="connsiteX46" fmla="*/ 928687 w 1285875"/>
                <a:gd name="connsiteY46" fmla="*/ 2052637 h 2886075"/>
                <a:gd name="connsiteX47" fmla="*/ 876300 w 1285875"/>
                <a:gd name="connsiteY47" fmla="*/ 2090737 h 2886075"/>
                <a:gd name="connsiteX48" fmla="*/ 852487 w 1285875"/>
                <a:gd name="connsiteY48" fmla="*/ 2876550 h 2886075"/>
                <a:gd name="connsiteX49" fmla="*/ 823912 w 1285875"/>
                <a:gd name="connsiteY49" fmla="*/ 2886075 h 2886075"/>
                <a:gd name="connsiteX50" fmla="*/ 828675 w 1285875"/>
                <a:gd name="connsiteY50" fmla="*/ 2081212 h 2886075"/>
                <a:gd name="connsiteX51" fmla="*/ 909637 w 1285875"/>
                <a:gd name="connsiteY51" fmla="*/ 2024062 h 2886075"/>
                <a:gd name="connsiteX52" fmla="*/ 1114425 w 1285875"/>
                <a:gd name="connsiteY52" fmla="*/ 1943100 h 2886075"/>
                <a:gd name="connsiteX53" fmla="*/ 1181100 w 1285875"/>
                <a:gd name="connsiteY53" fmla="*/ 1876425 h 2886075"/>
                <a:gd name="connsiteX54" fmla="*/ 1195387 w 1285875"/>
                <a:gd name="connsiteY54" fmla="*/ 1852612 h 2886075"/>
                <a:gd name="connsiteX55" fmla="*/ 1166812 w 1285875"/>
                <a:gd name="connsiteY55" fmla="*/ 1824037 h 2886075"/>
                <a:gd name="connsiteX56" fmla="*/ 1057275 w 1285875"/>
                <a:gd name="connsiteY56" fmla="*/ 1800225 h 2886075"/>
                <a:gd name="connsiteX57" fmla="*/ 881062 w 1285875"/>
                <a:gd name="connsiteY57" fmla="*/ 1781175 h 2886075"/>
                <a:gd name="connsiteX58" fmla="*/ 733425 w 1285875"/>
                <a:gd name="connsiteY58" fmla="*/ 1766887 h 2886075"/>
                <a:gd name="connsiteX59" fmla="*/ 614362 w 1285875"/>
                <a:gd name="connsiteY59" fmla="*/ 1762125 h 2886075"/>
                <a:gd name="connsiteX60" fmla="*/ 571500 w 1285875"/>
                <a:gd name="connsiteY60" fmla="*/ 1719262 h 2886075"/>
                <a:gd name="connsiteX61" fmla="*/ 511969 w 1285875"/>
                <a:gd name="connsiteY61" fmla="*/ 1652587 h 2886075"/>
                <a:gd name="connsiteX62" fmla="*/ 542925 w 1285875"/>
                <a:gd name="connsiteY62" fmla="*/ 1614487 h 2886075"/>
                <a:gd name="connsiteX63" fmla="*/ 576262 w 1285875"/>
                <a:gd name="connsiteY63" fmla="*/ 1562100 h 2886075"/>
                <a:gd name="connsiteX64" fmla="*/ 666750 w 1285875"/>
                <a:gd name="connsiteY64" fmla="*/ 1509712 h 2886075"/>
                <a:gd name="connsiteX65" fmla="*/ 752475 w 1285875"/>
                <a:gd name="connsiteY65" fmla="*/ 1457325 h 2886075"/>
                <a:gd name="connsiteX66" fmla="*/ 804862 w 1285875"/>
                <a:gd name="connsiteY66" fmla="*/ 1357312 h 2886075"/>
                <a:gd name="connsiteX67" fmla="*/ 795337 w 1285875"/>
                <a:gd name="connsiteY67" fmla="*/ 1295400 h 2886075"/>
                <a:gd name="connsiteX68" fmla="*/ 719137 w 1285875"/>
                <a:gd name="connsiteY68" fmla="*/ 1228725 h 2886075"/>
                <a:gd name="connsiteX69" fmla="*/ 571500 w 1285875"/>
                <a:gd name="connsiteY69" fmla="*/ 1166812 h 2886075"/>
                <a:gd name="connsiteX70" fmla="*/ 481012 w 1285875"/>
                <a:gd name="connsiteY70" fmla="*/ 1143000 h 2886075"/>
                <a:gd name="connsiteX71" fmla="*/ 323850 w 1285875"/>
                <a:gd name="connsiteY71" fmla="*/ 1143000 h 2886075"/>
                <a:gd name="connsiteX72" fmla="*/ 176212 w 1285875"/>
                <a:gd name="connsiteY72" fmla="*/ 1138237 h 2886075"/>
                <a:gd name="connsiteX73" fmla="*/ 66675 w 1285875"/>
                <a:gd name="connsiteY73" fmla="*/ 1100137 h 2886075"/>
                <a:gd name="connsiteX74" fmla="*/ 23812 w 1285875"/>
                <a:gd name="connsiteY74" fmla="*/ 1033462 h 2886075"/>
                <a:gd name="connsiteX75" fmla="*/ 0 w 1285875"/>
                <a:gd name="connsiteY75" fmla="*/ 942975 h 2886075"/>
                <a:gd name="connsiteX76" fmla="*/ 4762 w 1285875"/>
                <a:gd name="connsiteY76" fmla="*/ 833437 h 2886075"/>
                <a:gd name="connsiteX77" fmla="*/ 23812 w 1285875"/>
                <a:gd name="connsiteY77" fmla="*/ 771525 h 2886075"/>
                <a:gd name="connsiteX78" fmla="*/ 90487 w 1285875"/>
                <a:gd name="connsiteY78" fmla="*/ 742950 h 2886075"/>
                <a:gd name="connsiteX79" fmla="*/ 176212 w 1285875"/>
                <a:gd name="connsiteY79" fmla="*/ 723900 h 2886075"/>
                <a:gd name="connsiteX80" fmla="*/ 252412 w 1285875"/>
                <a:gd name="connsiteY80" fmla="*/ 700087 h 2886075"/>
                <a:gd name="connsiteX81" fmla="*/ 328612 w 1285875"/>
                <a:gd name="connsiteY81" fmla="*/ 647700 h 2886075"/>
                <a:gd name="connsiteX82" fmla="*/ 295275 w 1285875"/>
                <a:gd name="connsiteY82" fmla="*/ 581025 h 2886075"/>
                <a:gd name="connsiteX83" fmla="*/ 238125 w 1285875"/>
                <a:gd name="connsiteY83" fmla="*/ 523875 h 2886075"/>
                <a:gd name="connsiteX84" fmla="*/ 204787 w 1285875"/>
                <a:gd name="connsiteY84" fmla="*/ 471487 h 2886075"/>
                <a:gd name="connsiteX85" fmla="*/ 219075 w 1285875"/>
                <a:gd name="connsiteY85" fmla="*/ 404812 h 2886075"/>
                <a:gd name="connsiteX86" fmla="*/ 242887 w 1285875"/>
                <a:gd name="connsiteY86" fmla="*/ 376237 h 2886075"/>
                <a:gd name="connsiteX87" fmla="*/ 342900 w 1285875"/>
                <a:gd name="connsiteY87" fmla="*/ 352425 h 2886075"/>
                <a:gd name="connsiteX88" fmla="*/ 476250 w 1285875"/>
                <a:gd name="connsiteY88" fmla="*/ 333375 h 2886075"/>
                <a:gd name="connsiteX89" fmla="*/ 547687 w 1285875"/>
                <a:gd name="connsiteY89" fmla="*/ 300037 h 2886075"/>
                <a:gd name="connsiteX90" fmla="*/ 566737 w 1285875"/>
                <a:gd name="connsiteY90" fmla="*/ 261937 h 2886075"/>
                <a:gd name="connsiteX91" fmla="*/ 542925 w 1285875"/>
                <a:gd name="connsiteY91" fmla="*/ 223837 h 2886075"/>
                <a:gd name="connsiteX92" fmla="*/ 404812 w 1285875"/>
                <a:gd name="connsiteY92" fmla="*/ 190500 h 2886075"/>
                <a:gd name="connsiteX93" fmla="*/ 328612 w 1285875"/>
                <a:gd name="connsiteY93" fmla="*/ 119062 h 2886075"/>
                <a:gd name="connsiteX94" fmla="*/ 266700 w 1285875"/>
                <a:gd name="connsiteY94" fmla="*/ 66675 h 2886075"/>
                <a:gd name="connsiteX95" fmla="*/ 238125 w 1285875"/>
                <a:gd name="connsiteY95" fmla="*/ 0 h 2886075"/>
                <a:gd name="connsiteX0" fmla="*/ 238125 w 1285875"/>
                <a:gd name="connsiteY0" fmla="*/ 0 h 2886075"/>
                <a:gd name="connsiteX1" fmla="*/ 300037 w 1285875"/>
                <a:gd name="connsiteY1" fmla="*/ 42862 h 2886075"/>
                <a:gd name="connsiteX2" fmla="*/ 366712 w 1285875"/>
                <a:gd name="connsiteY2" fmla="*/ 100012 h 2886075"/>
                <a:gd name="connsiteX3" fmla="*/ 404812 w 1285875"/>
                <a:gd name="connsiteY3" fmla="*/ 147637 h 2886075"/>
                <a:gd name="connsiteX4" fmla="*/ 461962 w 1285875"/>
                <a:gd name="connsiteY4" fmla="*/ 190500 h 2886075"/>
                <a:gd name="connsiteX5" fmla="*/ 585787 w 1285875"/>
                <a:gd name="connsiteY5" fmla="*/ 228600 h 2886075"/>
                <a:gd name="connsiteX6" fmla="*/ 666750 w 1285875"/>
                <a:gd name="connsiteY6" fmla="*/ 252412 h 2886075"/>
                <a:gd name="connsiteX7" fmla="*/ 671512 w 1285875"/>
                <a:gd name="connsiteY7" fmla="*/ 300037 h 2886075"/>
                <a:gd name="connsiteX8" fmla="*/ 576262 w 1285875"/>
                <a:gd name="connsiteY8" fmla="*/ 333375 h 2886075"/>
                <a:gd name="connsiteX9" fmla="*/ 438150 w 1285875"/>
                <a:gd name="connsiteY9" fmla="*/ 371475 h 2886075"/>
                <a:gd name="connsiteX10" fmla="*/ 347662 w 1285875"/>
                <a:gd name="connsiteY10" fmla="*/ 385762 h 2886075"/>
                <a:gd name="connsiteX11" fmla="*/ 276225 w 1285875"/>
                <a:gd name="connsiteY11" fmla="*/ 409575 h 2886075"/>
                <a:gd name="connsiteX12" fmla="*/ 257175 w 1285875"/>
                <a:gd name="connsiteY12" fmla="*/ 433387 h 2886075"/>
                <a:gd name="connsiteX13" fmla="*/ 271462 w 1285875"/>
                <a:gd name="connsiteY13" fmla="*/ 471487 h 2886075"/>
                <a:gd name="connsiteX14" fmla="*/ 328612 w 1285875"/>
                <a:gd name="connsiteY14" fmla="*/ 519112 h 2886075"/>
                <a:gd name="connsiteX15" fmla="*/ 371475 w 1285875"/>
                <a:gd name="connsiteY15" fmla="*/ 595312 h 2886075"/>
                <a:gd name="connsiteX16" fmla="*/ 381000 w 1285875"/>
                <a:gd name="connsiteY16" fmla="*/ 652462 h 2886075"/>
                <a:gd name="connsiteX17" fmla="*/ 357187 w 1285875"/>
                <a:gd name="connsiteY17" fmla="*/ 690562 h 2886075"/>
                <a:gd name="connsiteX18" fmla="*/ 300037 w 1285875"/>
                <a:gd name="connsiteY18" fmla="*/ 733425 h 2886075"/>
                <a:gd name="connsiteX19" fmla="*/ 223837 w 1285875"/>
                <a:gd name="connsiteY19" fmla="*/ 762000 h 2886075"/>
                <a:gd name="connsiteX20" fmla="*/ 123825 w 1285875"/>
                <a:gd name="connsiteY20" fmla="*/ 776287 h 2886075"/>
                <a:gd name="connsiteX21" fmla="*/ 85725 w 1285875"/>
                <a:gd name="connsiteY21" fmla="*/ 814387 h 2886075"/>
                <a:gd name="connsiteX22" fmla="*/ 76200 w 1285875"/>
                <a:gd name="connsiteY22" fmla="*/ 895350 h 2886075"/>
                <a:gd name="connsiteX23" fmla="*/ 80962 w 1285875"/>
                <a:gd name="connsiteY23" fmla="*/ 1000125 h 2886075"/>
                <a:gd name="connsiteX24" fmla="*/ 114300 w 1285875"/>
                <a:gd name="connsiteY24" fmla="*/ 1071562 h 2886075"/>
                <a:gd name="connsiteX25" fmla="*/ 233362 w 1285875"/>
                <a:gd name="connsiteY25" fmla="*/ 1104900 h 2886075"/>
                <a:gd name="connsiteX26" fmla="*/ 414337 w 1285875"/>
                <a:gd name="connsiteY26" fmla="*/ 1114425 h 2886075"/>
                <a:gd name="connsiteX27" fmla="*/ 538162 w 1285875"/>
                <a:gd name="connsiteY27" fmla="*/ 1119187 h 2886075"/>
                <a:gd name="connsiteX28" fmla="*/ 695325 w 1285875"/>
                <a:gd name="connsiteY28" fmla="*/ 1147762 h 2886075"/>
                <a:gd name="connsiteX29" fmla="*/ 833437 w 1285875"/>
                <a:gd name="connsiteY29" fmla="*/ 1214437 h 2886075"/>
                <a:gd name="connsiteX30" fmla="*/ 885825 w 1285875"/>
                <a:gd name="connsiteY30" fmla="*/ 1309687 h 2886075"/>
                <a:gd name="connsiteX31" fmla="*/ 881062 w 1285875"/>
                <a:gd name="connsiteY31" fmla="*/ 1385887 h 2886075"/>
                <a:gd name="connsiteX32" fmla="*/ 852487 w 1285875"/>
                <a:gd name="connsiteY32" fmla="*/ 1447800 h 2886075"/>
                <a:gd name="connsiteX33" fmla="*/ 776287 w 1285875"/>
                <a:gd name="connsiteY33" fmla="*/ 1500187 h 2886075"/>
                <a:gd name="connsiteX34" fmla="*/ 671512 w 1285875"/>
                <a:gd name="connsiteY34" fmla="*/ 1566862 h 2886075"/>
                <a:gd name="connsiteX35" fmla="*/ 590550 w 1285875"/>
                <a:gd name="connsiteY35" fmla="*/ 1609725 h 2886075"/>
                <a:gd name="connsiteX36" fmla="*/ 590550 w 1285875"/>
                <a:gd name="connsiteY36" fmla="*/ 1662112 h 2886075"/>
                <a:gd name="connsiteX37" fmla="*/ 619125 w 1285875"/>
                <a:gd name="connsiteY37" fmla="*/ 1709737 h 2886075"/>
                <a:gd name="connsiteX38" fmla="*/ 747712 w 1285875"/>
                <a:gd name="connsiteY38" fmla="*/ 1728787 h 2886075"/>
                <a:gd name="connsiteX39" fmla="*/ 923925 w 1285875"/>
                <a:gd name="connsiteY39" fmla="*/ 1738312 h 2886075"/>
                <a:gd name="connsiteX40" fmla="*/ 1076325 w 1285875"/>
                <a:gd name="connsiteY40" fmla="*/ 1743075 h 2886075"/>
                <a:gd name="connsiteX41" fmla="*/ 1228725 w 1285875"/>
                <a:gd name="connsiteY41" fmla="*/ 1776412 h 2886075"/>
                <a:gd name="connsiteX42" fmla="*/ 1285875 w 1285875"/>
                <a:gd name="connsiteY42" fmla="*/ 1843087 h 2886075"/>
                <a:gd name="connsiteX43" fmla="*/ 1285875 w 1285875"/>
                <a:gd name="connsiteY43" fmla="*/ 1895475 h 2886075"/>
                <a:gd name="connsiteX44" fmla="*/ 1176337 w 1285875"/>
                <a:gd name="connsiteY44" fmla="*/ 1947862 h 2886075"/>
                <a:gd name="connsiteX45" fmla="*/ 1071562 w 1285875"/>
                <a:gd name="connsiteY45" fmla="*/ 1981200 h 2886075"/>
                <a:gd name="connsiteX46" fmla="*/ 928687 w 1285875"/>
                <a:gd name="connsiteY46" fmla="*/ 2052637 h 2886075"/>
                <a:gd name="connsiteX47" fmla="*/ 876300 w 1285875"/>
                <a:gd name="connsiteY47" fmla="*/ 2090737 h 2886075"/>
                <a:gd name="connsiteX48" fmla="*/ 852487 w 1285875"/>
                <a:gd name="connsiteY48" fmla="*/ 2876550 h 2886075"/>
                <a:gd name="connsiteX49" fmla="*/ 823912 w 1285875"/>
                <a:gd name="connsiteY49" fmla="*/ 2886075 h 2886075"/>
                <a:gd name="connsiteX50" fmla="*/ 828675 w 1285875"/>
                <a:gd name="connsiteY50" fmla="*/ 2081212 h 2886075"/>
                <a:gd name="connsiteX51" fmla="*/ 909637 w 1285875"/>
                <a:gd name="connsiteY51" fmla="*/ 2024062 h 2886075"/>
                <a:gd name="connsiteX52" fmla="*/ 1114425 w 1285875"/>
                <a:gd name="connsiteY52" fmla="*/ 1943100 h 2886075"/>
                <a:gd name="connsiteX53" fmla="*/ 1181100 w 1285875"/>
                <a:gd name="connsiteY53" fmla="*/ 1876425 h 2886075"/>
                <a:gd name="connsiteX54" fmla="*/ 1195387 w 1285875"/>
                <a:gd name="connsiteY54" fmla="*/ 1852612 h 2886075"/>
                <a:gd name="connsiteX55" fmla="*/ 1166812 w 1285875"/>
                <a:gd name="connsiteY55" fmla="*/ 1824037 h 2886075"/>
                <a:gd name="connsiteX56" fmla="*/ 1057275 w 1285875"/>
                <a:gd name="connsiteY56" fmla="*/ 1800225 h 2886075"/>
                <a:gd name="connsiteX57" fmla="*/ 881062 w 1285875"/>
                <a:gd name="connsiteY57" fmla="*/ 1781175 h 2886075"/>
                <a:gd name="connsiteX58" fmla="*/ 733425 w 1285875"/>
                <a:gd name="connsiteY58" fmla="*/ 1766887 h 2886075"/>
                <a:gd name="connsiteX59" fmla="*/ 614362 w 1285875"/>
                <a:gd name="connsiteY59" fmla="*/ 1762125 h 2886075"/>
                <a:gd name="connsiteX60" fmla="*/ 571500 w 1285875"/>
                <a:gd name="connsiteY60" fmla="*/ 1719262 h 2886075"/>
                <a:gd name="connsiteX61" fmla="*/ 533400 w 1285875"/>
                <a:gd name="connsiteY61" fmla="*/ 1702593 h 2886075"/>
                <a:gd name="connsiteX62" fmla="*/ 511969 w 1285875"/>
                <a:gd name="connsiteY62" fmla="*/ 1652587 h 2886075"/>
                <a:gd name="connsiteX63" fmla="*/ 542925 w 1285875"/>
                <a:gd name="connsiteY63" fmla="*/ 1614487 h 2886075"/>
                <a:gd name="connsiteX64" fmla="*/ 576262 w 1285875"/>
                <a:gd name="connsiteY64" fmla="*/ 1562100 h 2886075"/>
                <a:gd name="connsiteX65" fmla="*/ 666750 w 1285875"/>
                <a:gd name="connsiteY65" fmla="*/ 1509712 h 2886075"/>
                <a:gd name="connsiteX66" fmla="*/ 752475 w 1285875"/>
                <a:gd name="connsiteY66" fmla="*/ 1457325 h 2886075"/>
                <a:gd name="connsiteX67" fmla="*/ 804862 w 1285875"/>
                <a:gd name="connsiteY67" fmla="*/ 1357312 h 2886075"/>
                <a:gd name="connsiteX68" fmla="*/ 795337 w 1285875"/>
                <a:gd name="connsiteY68" fmla="*/ 1295400 h 2886075"/>
                <a:gd name="connsiteX69" fmla="*/ 719137 w 1285875"/>
                <a:gd name="connsiteY69" fmla="*/ 1228725 h 2886075"/>
                <a:gd name="connsiteX70" fmla="*/ 571500 w 1285875"/>
                <a:gd name="connsiteY70" fmla="*/ 1166812 h 2886075"/>
                <a:gd name="connsiteX71" fmla="*/ 481012 w 1285875"/>
                <a:gd name="connsiteY71" fmla="*/ 1143000 h 2886075"/>
                <a:gd name="connsiteX72" fmla="*/ 323850 w 1285875"/>
                <a:gd name="connsiteY72" fmla="*/ 1143000 h 2886075"/>
                <a:gd name="connsiteX73" fmla="*/ 176212 w 1285875"/>
                <a:gd name="connsiteY73" fmla="*/ 1138237 h 2886075"/>
                <a:gd name="connsiteX74" fmla="*/ 66675 w 1285875"/>
                <a:gd name="connsiteY74" fmla="*/ 1100137 h 2886075"/>
                <a:gd name="connsiteX75" fmla="*/ 23812 w 1285875"/>
                <a:gd name="connsiteY75" fmla="*/ 1033462 h 2886075"/>
                <a:gd name="connsiteX76" fmla="*/ 0 w 1285875"/>
                <a:gd name="connsiteY76" fmla="*/ 942975 h 2886075"/>
                <a:gd name="connsiteX77" fmla="*/ 4762 w 1285875"/>
                <a:gd name="connsiteY77" fmla="*/ 833437 h 2886075"/>
                <a:gd name="connsiteX78" fmla="*/ 23812 w 1285875"/>
                <a:gd name="connsiteY78" fmla="*/ 771525 h 2886075"/>
                <a:gd name="connsiteX79" fmla="*/ 90487 w 1285875"/>
                <a:gd name="connsiteY79" fmla="*/ 742950 h 2886075"/>
                <a:gd name="connsiteX80" fmla="*/ 176212 w 1285875"/>
                <a:gd name="connsiteY80" fmla="*/ 723900 h 2886075"/>
                <a:gd name="connsiteX81" fmla="*/ 252412 w 1285875"/>
                <a:gd name="connsiteY81" fmla="*/ 700087 h 2886075"/>
                <a:gd name="connsiteX82" fmla="*/ 328612 w 1285875"/>
                <a:gd name="connsiteY82" fmla="*/ 647700 h 2886075"/>
                <a:gd name="connsiteX83" fmla="*/ 295275 w 1285875"/>
                <a:gd name="connsiteY83" fmla="*/ 581025 h 2886075"/>
                <a:gd name="connsiteX84" fmla="*/ 238125 w 1285875"/>
                <a:gd name="connsiteY84" fmla="*/ 523875 h 2886075"/>
                <a:gd name="connsiteX85" fmla="*/ 204787 w 1285875"/>
                <a:gd name="connsiteY85" fmla="*/ 471487 h 2886075"/>
                <a:gd name="connsiteX86" fmla="*/ 219075 w 1285875"/>
                <a:gd name="connsiteY86" fmla="*/ 404812 h 2886075"/>
                <a:gd name="connsiteX87" fmla="*/ 242887 w 1285875"/>
                <a:gd name="connsiteY87" fmla="*/ 376237 h 2886075"/>
                <a:gd name="connsiteX88" fmla="*/ 342900 w 1285875"/>
                <a:gd name="connsiteY88" fmla="*/ 352425 h 2886075"/>
                <a:gd name="connsiteX89" fmla="*/ 476250 w 1285875"/>
                <a:gd name="connsiteY89" fmla="*/ 333375 h 2886075"/>
                <a:gd name="connsiteX90" fmla="*/ 547687 w 1285875"/>
                <a:gd name="connsiteY90" fmla="*/ 300037 h 2886075"/>
                <a:gd name="connsiteX91" fmla="*/ 566737 w 1285875"/>
                <a:gd name="connsiteY91" fmla="*/ 261937 h 2886075"/>
                <a:gd name="connsiteX92" fmla="*/ 542925 w 1285875"/>
                <a:gd name="connsiteY92" fmla="*/ 223837 h 2886075"/>
                <a:gd name="connsiteX93" fmla="*/ 404812 w 1285875"/>
                <a:gd name="connsiteY93" fmla="*/ 190500 h 2886075"/>
                <a:gd name="connsiteX94" fmla="*/ 328612 w 1285875"/>
                <a:gd name="connsiteY94" fmla="*/ 119062 h 2886075"/>
                <a:gd name="connsiteX95" fmla="*/ 266700 w 1285875"/>
                <a:gd name="connsiteY95" fmla="*/ 66675 h 2886075"/>
                <a:gd name="connsiteX96" fmla="*/ 238125 w 1285875"/>
                <a:gd name="connsiteY96" fmla="*/ 0 h 2886075"/>
                <a:gd name="connsiteX0" fmla="*/ 238125 w 1285875"/>
                <a:gd name="connsiteY0" fmla="*/ 0 h 2886075"/>
                <a:gd name="connsiteX1" fmla="*/ 300037 w 1285875"/>
                <a:gd name="connsiteY1" fmla="*/ 42862 h 2886075"/>
                <a:gd name="connsiteX2" fmla="*/ 366712 w 1285875"/>
                <a:gd name="connsiteY2" fmla="*/ 100012 h 2886075"/>
                <a:gd name="connsiteX3" fmla="*/ 404812 w 1285875"/>
                <a:gd name="connsiteY3" fmla="*/ 147637 h 2886075"/>
                <a:gd name="connsiteX4" fmla="*/ 461962 w 1285875"/>
                <a:gd name="connsiteY4" fmla="*/ 190500 h 2886075"/>
                <a:gd name="connsiteX5" fmla="*/ 585787 w 1285875"/>
                <a:gd name="connsiteY5" fmla="*/ 228600 h 2886075"/>
                <a:gd name="connsiteX6" fmla="*/ 666750 w 1285875"/>
                <a:gd name="connsiteY6" fmla="*/ 252412 h 2886075"/>
                <a:gd name="connsiteX7" fmla="*/ 671512 w 1285875"/>
                <a:gd name="connsiteY7" fmla="*/ 300037 h 2886075"/>
                <a:gd name="connsiteX8" fmla="*/ 576262 w 1285875"/>
                <a:gd name="connsiteY8" fmla="*/ 333375 h 2886075"/>
                <a:gd name="connsiteX9" fmla="*/ 438150 w 1285875"/>
                <a:gd name="connsiteY9" fmla="*/ 371475 h 2886075"/>
                <a:gd name="connsiteX10" fmla="*/ 347662 w 1285875"/>
                <a:gd name="connsiteY10" fmla="*/ 385762 h 2886075"/>
                <a:gd name="connsiteX11" fmla="*/ 276225 w 1285875"/>
                <a:gd name="connsiteY11" fmla="*/ 409575 h 2886075"/>
                <a:gd name="connsiteX12" fmla="*/ 257175 w 1285875"/>
                <a:gd name="connsiteY12" fmla="*/ 433387 h 2886075"/>
                <a:gd name="connsiteX13" fmla="*/ 271462 w 1285875"/>
                <a:gd name="connsiteY13" fmla="*/ 471487 h 2886075"/>
                <a:gd name="connsiteX14" fmla="*/ 328612 w 1285875"/>
                <a:gd name="connsiteY14" fmla="*/ 519112 h 2886075"/>
                <a:gd name="connsiteX15" fmla="*/ 371475 w 1285875"/>
                <a:gd name="connsiteY15" fmla="*/ 595312 h 2886075"/>
                <a:gd name="connsiteX16" fmla="*/ 381000 w 1285875"/>
                <a:gd name="connsiteY16" fmla="*/ 652462 h 2886075"/>
                <a:gd name="connsiteX17" fmla="*/ 357187 w 1285875"/>
                <a:gd name="connsiteY17" fmla="*/ 690562 h 2886075"/>
                <a:gd name="connsiteX18" fmla="*/ 300037 w 1285875"/>
                <a:gd name="connsiteY18" fmla="*/ 733425 h 2886075"/>
                <a:gd name="connsiteX19" fmla="*/ 223837 w 1285875"/>
                <a:gd name="connsiteY19" fmla="*/ 762000 h 2886075"/>
                <a:gd name="connsiteX20" fmla="*/ 123825 w 1285875"/>
                <a:gd name="connsiteY20" fmla="*/ 776287 h 2886075"/>
                <a:gd name="connsiteX21" fmla="*/ 85725 w 1285875"/>
                <a:gd name="connsiteY21" fmla="*/ 814387 h 2886075"/>
                <a:gd name="connsiteX22" fmla="*/ 76200 w 1285875"/>
                <a:gd name="connsiteY22" fmla="*/ 895350 h 2886075"/>
                <a:gd name="connsiteX23" fmla="*/ 80962 w 1285875"/>
                <a:gd name="connsiteY23" fmla="*/ 1000125 h 2886075"/>
                <a:gd name="connsiteX24" fmla="*/ 114300 w 1285875"/>
                <a:gd name="connsiteY24" fmla="*/ 1071562 h 2886075"/>
                <a:gd name="connsiteX25" fmla="*/ 233362 w 1285875"/>
                <a:gd name="connsiteY25" fmla="*/ 1104900 h 2886075"/>
                <a:gd name="connsiteX26" fmla="*/ 414337 w 1285875"/>
                <a:gd name="connsiteY26" fmla="*/ 1114425 h 2886075"/>
                <a:gd name="connsiteX27" fmla="*/ 538162 w 1285875"/>
                <a:gd name="connsiteY27" fmla="*/ 1119187 h 2886075"/>
                <a:gd name="connsiteX28" fmla="*/ 695325 w 1285875"/>
                <a:gd name="connsiteY28" fmla="*/ 1147762 h 2886075"/>
                <a:gd name="connsiteX29" fmla="*/ 833437 w 1285875"/>
                <a:gd name="connsiteY29" fmla="*/ 1214437 h 2886075"/>
                <a:gd name="connsiteX30" fmla="*/ 885825 w 1285875"/>
                <a:gd name="connsiteY30" fmla="*/ 1309687 h 2886075"/>
                <a:gd name="connsiteX31" fmla="*/ 881062 w 1285875"/>
                <a:gd name="connsiteY31" fmla="*/ 1385887 h 2886075"/>
                <a:gd name="connsiteX32" fmla="*/ 852487 w 1285875"/>
                <a:gd name="connsiteY32" fmla="*/ 1447800 h 2886075"/>
                <a:gd name="connsiteX33" fmla="*/ 776287 w 1285875"/>
                <a:gd name="connsiteY33" fmla="*/ 1500187 h 2886075"/>
                <a:gd name="connsiteX34" fmla="*/ 671512 w 1285875"/>
                <a:gd name="connsiteY34" fmla="*/ 1566862 h 2886075"/>
                <a:gd name="connsiteX35" fmla="*/ 590550 w 1285875"/>
                <a:gd name="connsiteY35" fmla="*/ 1609725 h 2886075"/>
                <a:gd name="connsiteX36" fmla="*/ 590550 w 1285875"/>
                <a:gd name="connsiteY36" fmla="*/ 1662112 h 2886075"/>
                <a:gd name="connsiteX37" fmla="*/ 619125 w 1285875"/>
                <a:gd name="connsiteY37" fmla="*/ 1709737 h 2886075"/>
                <a:gd name="connsiteX38" fmla="*/ 747712 w 1285875"/>
                <a:gd name="connsiteY38" fmla="*/ 1728787 h 2886075"/>
                <a:gd name="connsiteX39" fmla="*/ 923925 w 1285875"/>
                <a:gd name="connsiteY39" fmla="*/ 1738312 h 2886075"/>
                <a:gd name="connsiteX40" fmla="*/ 1076325 w 1285875"/>
                <a:gd name="connsiteY40" fmla="*/ 1743075 h 2886075"/>
                <a:gd name="connsiteX41" fmla="*/ 1228725 w 1285875"/>
                <a:gd name="connsiteY41" fmla="*/ 1776412 h 2886075"/>
                <a:gd name="connsiteX42" fmla="*/ 1285875 w 1285875"/>
                <a:gd name="connsiteY42" fmla="*/ 1843087 h 2886075"/>
                <a:gd name="connsiteX43" fmla="*/ 1285875 w 1285875"/>
                <a:gd name="connsiteY43" fmla="*/ 1895475 h 2886075"/>
                <a:gd name="connsiteX44" fmla="*/ 1176337 w 1285875"/>
                <a:gd name="connsiteY44" fmla="*/ 1947862 h 2886075"/>
                <a:gd name="connsiteX45" fmla="*/ 1071562 w 1285875"/>
                <a:gd name="connsiteY45" fmla="*/ 1981200 h 2886075"/>
                <a:gd name="connsiteX46" fmla="*/ 928687 w 1285875"/>
                <a:gd name="connsiteY46" fmla="*/ 2052637 h 2886075"/>
                <a:gd name="connsiteX47" fmla="*/ 876300 w 1285875"/>
                <a:gd name="connsiteY47" fmla="*/ 2090737 h 2886075"/>
                <a:gd name="connsiteX48" fmla="*/ 852487 w 1285875"/>
                <a:gd name="connsiteY48" fmla="*/ 2876550 h 2886075"/>
                <a:gd name="connsiteX49" fmla="*/ 823912 w 1285875"/>
                <a:gd name="connsiteY49" fmla="*/ 2886075 h 2886075"/>
                <a:gd name="connsiteX50" fmla="*/ 828675 w 1285875"/>
                <a:gd name="connsiteY50" fmla="*/ 2081212 h 2886075"/>
                <a:gd name="connsiteX51" fmla="*/ 909637 w 1285875"/>
                <a:gd name="connsiteY51" fmla="*/ 2024062 h 2886075"/>
                <a:gd name="connsiteX52" fmla="*/ 1114425 w 1285875"/>
                <a:gd name="connsiteY52" fmla="*/ 1943100 h 2886075"/>
                <a:gd name="connsiteX53" fmla="*/ 1181100 w 1285875"/>
                <a:gd name="connsiteY53" fmla="*/ 1876425 h 2886075"/>
                <a:gd name="connsiteX54" fmla="*/ 1195387 w 1285875"/>
                <a:gd name="connsiteY54" fmla="*/ 1852612 h 2886075"/>
                <a:gd name="connsiteX55" fmla="*/ 1166812 w 1285875"/>
                <a:gd name="connsiteY55" fmla="*/ 1824037 h 2886075"/>
                <a:gd name="connsiteX56" fmla="*/ 1057275 w 1285875"/>
                <a:gd name="connsiteY56" fmla="*/ 1800225 h 2886075"/>
                <a:gd name="connsiteX57" fmla="*/ 881062 w 1285875"/>
                <a:gd name="connsiteY57" fmla="*/ 1781175 h 2886075"/>
                <a:gd name="connsiteX58" fmla="*/ 733425 w 1285875"/>
                <a:gd name="connsiteY58" fmla="*/ 1766887 h 2886075"/>
                <a:gd name="connsiteX59" fmla="*/ 614362 w 1285875"/>
                <a:gd name="connsiteY59" fmla="*/ 1762125 h 2886075"/>
                <a:gd name="connsiteX60" fmla="*/ 571500 w 1285875"/>
                <a:gd name="connsiteY60" fmla="*/ 1738312 h 2886075"/>
                <a:gd name="connsiteX61" fmla="*/ 533400 w 1285875"/>
                <a:gd name="connsiteY61" fmla="*/ 1702593 h 2886075"/>
                <a:gd name="connsiteX62" fmla="*/ 511969 w 1285875"/>
                <a:gd name="connsiteY62" fmla="*/ 1652587 h 2886075"/>
                <a:gd name="connsiteX63" fmla="*/ 542925 w 1285875"/>
                <a:gd name="connsiteY63" fmla="*/ 1614487 h 2886075"/>
                <a:gd name="connsiteX64" fmla="*/ 576262 w 1285875"/>
                <a:gd name="connsiteY64" fmla="*/ 1562100 h 2886075"/>
                <a:gd name="connsiteX65" fmla="*/ 666750 w 1285875"/>
                <a:gd name="connsiteY65" fmla="*/ 1509712 h 2886075"/>
                <a:gd name="connsiteX66" fmla="*/ 752475 w 1285875"/>
                <a:gd name="connsiteY66" fmla="*/ 1457325 h 2886075"/>
                <a:gd name="connsiteX67" fmla="*/ 804862 w 1285875"/>
                <a:gd name="connsiteY67" fmla="*/ 1357312 h 2886075"/>
                <a:gd name="connsiteX68" fmla="*/ 795337 w 1285875"/>
                <a:gd name="connsiteY68" fmla="*/ 1295400 h 2886075"/>
                <a:gd name="connsiteX69" fmla="*/ 719137 w 1285875"/>
                <a:gd name="connsiteY69" fmla="*/ 1228725 h 2886075"/>
                <a:gd name="connsiteX70" fmla="*/ 571500 w 1285875"/>
                <a:gd name="connsiteY70" fmla="*/ 1166812 h 2886075"/>
                <a:gd name="connsiteX71" fmla="*/ 481012 w 1285875"/>
                <a:gd name="connsiteY71" fmla="*/ 1143000 h 2886075"/>
                <a:gd name="connsiteX72" fmla="*/ 323850 w 1285875"/>
                <a:gd name="connsiteY72" fmla="*/ 1143000 h 2886075"/>
                <a:gd name="connsiteX73" fmla="*/ 176212 w 1285875"/>
                <a:gd name="connsiteY73" fmla="*/ 1138237 h 2886075"/>
                <a:gd name="connsiteX74" fmla="*/ 66675 w 1285875"/>
                <a:gd name="connsiteY74" fmla="*/ 1100137 h 2886075"/>
                <a:gd name="connsiteX75" fmla="*/ 23812 w 1285875"/>
                <a:gd name="connsiteY75" fmla="*/ 1033462 h 2886075"/>
                <a:gd name="connsiteX76" fmla="*/ 0 w 1285875"/>
                <a:gd name="connsiteY76" fmla="*/ 942975 h 2886075"/>
                <a:gd name="connsiteX77" fmla="*/ 4762 w 1285875"/>
                <a:gd name="connsiteY77" fmla="*/ 833437 h 2886075"/>
                <a:gd name="connsiteX78" fmla="*/ 23812 w 1285875"/>
                <a:gd name="connsiteY78" fmla="*/ 771525 h 2886075"/>
                <a:gd name="connsiteX79" fmla="*/ 90487 w 1285875"/>
                <a:gd name="connsiteY79" fmla="*/ 742950 h 2886075"/>
                <a:gd name="connsiteX80" fmla="*/ 176212 w 1285875"/>
                <a:gd name="connsiteY80" fmla="*/ 723900 h 2886075"/>
                <a:gd name="connsiteX81" fmla="*/ 252412 w 1285875"/>
                <a:gd name="connsiteY81" fmla="*/ 700087 h 2886075"/>
                <a:gd name="connsiteX82" fmla="*/ 328612 w 1285875"/>
                <a:gd name="connsiteY82" fmla="*/ 647700 h 2886075"/>
                <a:gd name="connsiteX83" fmla="*/ 295275 w 1285875"/>
                <a:gd name="connsiteY83" fmla="*/ 581025 h 2886075"/>
                <a:gd name="connsiteX84" fmla="*/ 238125 w 1285875"/>
                <a:gd name="connsiteY84" fmla="*/ 523875 h 2886075"/>
                <a:gd name="connsiteX85" fmla="*/ 204787 w 1285875"/>
                <a:gd name="connsiteY85" fmla="*/ 471487 h 2886075"/>
                <a:gd name="connsiteX86" fmla="*/ 219075 w 1285875"/>
                <a:gd name="connsiteY86" fmla="*/ 404812 h 2886075"/>
                <a:gd name="connsiteX87" fmla="*/ 242887 w 1285875"/>
                <a:gd name="connsiteY87" fmla="*/ 376237 h 2886075"/>
                <a:gd name="connsiteX88" fmla="*/ 342900 w 1285875"/>
                <a:gd name="connsiteY88" fmla="*/ 352425 h 2886075"/>
                <a:gd name="connsiteX89" fmla="*/ 476250 w 1285875"/>
                <a:gd name="connsiteY89" fmla="*/ 333375 h 2886075"/>
                <a:gd name="connsiteX90" fmla="*/ 547687 w 1285875"/>
                <a:gd name="connsiteY90" fmla="*/ 300037 h 2886075"/>
                <a:gd name="connsiteX91" fmla="*/ 566737 w 1285875"/>
                <a:gd name="connsiteY91" fmla="*/ 261937 h 2886075"/>
                <a:gd name="connsiteX92" fmla="*/ 542925 w 1285875"/>
                <a:gd name="connsiteY92" fmla="*/ 223837 h 2886075"/>
                <a:gd name="connsiteX93" fmla="*/ 404812 w 1285875"/>
                <a:gd name="connsiteY93" fmla="*/ 190500 h 2886075"/>
                <a:gd name="connsiteX94" fmla="*/ 328612 w 1285875"/>
                <a:gd name="connsiteY94" fmla="*/ 119062 h 2886075"/>
                <a:gd name="connsiteX95" fmla="*/ 266700 w 1285875"/>
                <a:gd name="connsiteY95" fmla="*/ 66675 h 2886075"/>
                <a:gd name="connsiteX96" fmla="*/ 238125 w 1285875"/>
                <a:gd name="connsiteY96" fmla="*/ 0 h 2886075"/>
                <a:gd name="connsiteX0" fmla="*/ 238125 w 1285875"/>
                <a:gd name="connsiteY0" fmla="*/ 0 h 2886075"/>
                <a:gd name="connsiteX1" fmla="*/ 300037 w 1285875"/>
                <a:gd name="connsiteY1" fmla="*/ 42862 h 2886075"/>
                <a:gd name="connsiteX2" fmla="*/ 366712 w 1285875"/>
                <a:gd name="connsiteY2" fmla="*/ 100012 h 2886075"/>
                <a:gd name="connsiteX3" fmla="*/ 404812 w 1285875"/>
                <a:gd name="connsiteY3" fmla="*/ 147637 h 2886075"/>
                <a:gd name="connsiteX4" fmla="*/ 461962 w 1285875"/>
                <a:gd name="connsiteY4" fmla="*/ 190500 h 2886075"/>
                <a:gd name="connsiteX5" fmla="*/ 585787 w 1285875"/>
                <a:gd name="connsiteY5" fmla="*/ 228600 h 2886075"/>
                <a:gd name="connsiteX6" fmla="*/ 666750 w 1285875"/>
                <a:gd name="connsiteY6" fmla="*/ 252412 h 2886075"/>
                <a:gd name="connsiteX7" fmla="*/ 671512 w 1285875"/>
                <a:gd name="connsiteY7" fmla="*/ 300037 h 2886075"/>
                <a:gd name="connsiteX8" fmla="*/ 576262 w 1285875"/>
                <a:gd name="connsiteY8" fmla="*/ 333375 h 2886075"/>
                <a:gd name="connsiteX9" fmla="*/ 438150 w 1285875"/>
                <a:gd name="connsiteY9" fmla="*/ 371475 h 2886075"/>
                <a:gd name="connsiteX10" fmla="*/ 347662 w 1285875"/>
                <a:gd name="connsiteY10" fmla="*/ 385762 h 2886075"/>
                <a:gd name="connsiteX11" fmla="*/ 276225 w 1285875"/>
                <a:gd name="connsiteY11" fmla="*/ 409575 h 2886075"/>
                <a:gd name="connsiteX12" fmla="*/ 257175 w 1285875"/>
                <a:gd name="connsiteY12" fmla="*/ 433387 h 2886075"/>
                <a:gd name="connsiteX13" fmla="*/ 271462 w 1285875"/>
                <a:gd name="connsiteY13" fmla="*/ 471487 h 2886075"/>
                <a:gd name="connsiteX14" fmla="*/ 328612 w 1285875"/>
                <a:gd name="connsiteY14" fmla="*/ 519112 h 2886075"/>
                <a:gd name="connsiteX15" fmla="*/ 371475 w 1285875"/>
                <a:gd name="connsiteY15" fmla="*/ 595312 h 2886075"/>
                <a:gd name="connsiteX16" fmla="*/ 381000 w 1285875"/>
                <a:gd name="connsiteY16" fmla="*/ 652462 h 2886075"/>
                <a:gd name="connsiteX17" fmla="*/ 357187 w 1285875"/>
                <a:gd name="connsiteY17" fmla="*/ 690562 h 2886075"/>
                <a:gd name="connsiteX18" fmla="*/ 300037 w 1285875"/>
                <a:gd name="connsiteY18" fmla="*/ 733425 h 2886075"/>
                <a:gd name="connsiteX19" fmla="*/ 223837 w 1285875"/>
                <a:gd name="connsiteY19" fmla="*/ 762000 h 2886075"/>
                <a:gd name="connsiteX20" fmla="*/ 123825 w 1285875"/>
                <a:gd name="connsiteY20" fmla="*/ 776287 h 2886075"/>
                <a:gd name="connsiteX21" fmla="*/ 85725 w 1285875"/>
                <a:gd name="connsiteY21" fmla="*/ 814387 h 2886075"/>
                <a:gd name="connsiteX22" fmla="*/ 76200 w 1285875"/>
                <a:gd name="connsiteY22" fmla="*/ 895350 h 2886075"/>
                <a:gd name="connsiteX23" fmla="*/ 80962 w 1285875"/>
                <a:gd name="connsiteY23" fmla="*/ 1000125 h 2886075"/>
                <a:gd name="connsiteX24" fmla="*/ 114300 w 1285875"/>
                <a:gd name="connsiteY24" fmla="*/ 1071562 h 2886075"/>
                <a:gd name="connsiteX25" fmla="*/ 233362 w 1285875"/>
                <a:gd name="connsiteY25" fmla="*/ 1104900 h 2886075"/>
                <a:gd name="connsiteX26" fmla="*/ 414337 w 1285875"/>
                <a:gd name="connsiteY26" fmla="*/ 1114425 h 2886075"/>
                <a:gd name="connsiteX27" fmla="*/ 538162 w 1285875"/>
                <a:gd name="connsiteY27" fmla="*/ 1119187 h 2886075"/>
                <a:gd name="connsiteX28" fmla="*/ 695325 w 1285875"/>
                <a:gd name="connsiteY28" fmla="*/ 1147762 h 2886075"/>
                <a:gd name="connsiteX29" fmla="*/ 833437 w 1285875"/>
                <a:gd name="connsiteY29" fmla="*/ 1214437 h 2886075"/>
                <a:gd name="connsiteX30" fmla="*/ 885825 w 1285875"/>
                <a:gd name="connsiteY30" fmla="*/ 1309687 h 2886075"/>
                <a:gd name="connsiteX31" fmla="*/ 881062 w 1285875"/>
                <a:gd name="connsiteY31" fmla="*/ 1385887 h 2886075"/>
                <a:gd name="connsiteX32" fmla="*/ 852487 w 1285875"/>
                <a:gd name="connsiteY32" fmla="*/ 1447800 h 2886075"/>
                <a:gd name="connsiteX33" fmla="*/ 776287 w 1285875"/>
                <a:gd name="connsiteY33" fmla="*/ 1500187 h 2886075"/>
                <a:gd name="connsiteX34" fmla="*/ 671512 w 1285875"/>
                <a:gd name="connsiteY34" fmla="*/ 1566862 h 2886075"/>
                <a:gd name="connsiteX35" fmla="*/ 590550 w 1285875"/>
                <a:gd name="connsiteY35" fmla="*/ 1609725 h 2886075"/>
                <a:gd name="connsiteX36" fmla="*/ 590550 w 1285875"/>
                <a:gd name="connsiteY36" fmla="*/ 1662112 h 2886075"/>
                <a:gd name="connsiteX37" fmla="*/ 619125 w 1285875"/>
                <a:gd name="connsiteY37" fmla="*/ 1709737 h 2886075"/>
                <a:gd name="connsiteX38" fmla="*/ 747712 w 1285875"/>
                <a:gd name="connsiteY38" fmla="*/ 1728787 h 2886075"/>
                <a:gd name="connsiteX39" fmla="*/ 923925 w 1285875"/>
                <a:gd name="connsiteY39" fmla="*/ 1738312 h 2886075"/>
                <a:gd name="connsiteX40" fmla="*/ 1076325 w 1285875"/>
                <a:gd name="connsiteY40" fmla="*/ 1743075 h 2886075"/>
                <a:gd name="connsiteX41" fmla="*/ 1228725 w 1285875"/>
                <a:gd name="connsiteY41" fmla="*/ 1776412 h 2886075"/>
                <a:gd name="connsiteX42" fmla="*/ 1285875 w 1285875"/>
                <a:gd name="connsiteY42" fmla="*/ 1843087 h 2886075"/>
                <a:gd name="connsiteX43" fmla="*/ 1285875 w 1285875"/>
                <a:gd name="connsiteY43" fmla="*/ 1895475 h 2886075"/>
                <a:gd name="connsiteX44" fmla="*/ 1176337 w 1285875"/>
                <a:gd name="connsiteY44" fmla="*/ 1947862 h 2886075"/>
                <a:gd name="connsiteX45" fmla="*/ 1071562 w 1285875"/>
                <a:gd name="connsiteY45" fmla="*/ 1981200 h 2886075"/>
                <a:gd name="connsiteX46" fmla="*/ 928687 w 1285875"/>
                <a:gd name="connsiteY46" fmla="*/ 2052637 h 2886075"/>
                <a:gd name="connsiteX47" fmla="*/ 876300 w 1285875"/>
                <a:gd name="connsiteY47" fmla="*/ 2090737 h 2886075"/>
                <a:gd name="connsiteX48" fmla="*/ 852487 w 1285875"/>
                <a:gd name="connsiteY48" fmla="*/ 2876550 h 2886075"/>
                <a:gd name="connsiteX49" fmla="*/ 823912 w 1285875"/>
                <a:gd name="connsiteY49" fmla="*/ 2886075 h 2886075"/>
                <a:gd name="connsiteX50" fmla="*/ 828675 w 1285875"/>
                <a:gd name="connsiteY50" fmla="*/ 2081212 h 2886075"/>
                <a:gd name="connsiteX51" fmla="*/ 909637 w 1285875"/>
                <a:gd name="connsiteY51" fmla="*/ 2024062 h 2886075"/>
                <a:gd name="connsiteX52" fmla="*/ 1114425 w 1285875"/>
                <a:gd name="connsiteY52" fmla="*/ 1943100 h 2886075"/>
                <a:gd name="connsiteX53" fmla="*/ 1181100 w 1285875"/>
                <a:gd name="connsiteY53" fmla="*/ 1876425 h 2886075"/>
                <a:gd name="connsiteX54" fmla="*/ 1195387 w 1285875"/>
                <a:gd name="connsiteY54" fmla="*/ 1852612 h 2886075"/>
                <a:gd name="connsiteX55" fmla="*/ 1166812 w 1285875"/>
                <a:gd name="connsiteY55" fmla="*/ 1824037 h 2886075"/>
                <a:gd name="connsiteX56" fmla="*/ 1057275 w 1285875"/>
                <a:gd name="connsiteY56" fmla="*/ 1800225 h 2886075"/>
                <a:gd name="connsiteX57" fmla="*/ 881062 w 1285875"/>
                <a:gd name="connsiteY57" fmla="*/ 1781175 h 2886075"/>
                <a:gd name="connsiteX58" fmla="*/ 738187 w 1285875"/>
                <a:gd name="connsiteY58" fmla="*/ 1778793 h 2886075"/>
                <a:gd name="connsiteX59" fmla="*/ 614362 w 1285875"/>
                <a:gd name="connsiteY59" fmla="*/ 1762125 h 2886075"/>
                <a:gd name="connsiteX60" fmla="*/ 571500 w 1285875"/>
                <a:gd name="connsiteY60" fmla="*/ 1738312 h 2886075"/>
                <a:gd name="connsiteX61" fmla="*/ 533400 w 1285875"/>
                <a:gd name="connsiteY61" fmla="*/ 1702593 h 2886075"/>
                <a:gd name="connsiteX62" fmla="*/ 511969 w 1285875"/>
                <a:gd name="connsiteY62" fmla="*/ 1652587 h 2886075"/>
                <a:gd name="connsiteX63" fmla="*/ 542925 w 1285875"/>
                <a:gd name="connsiteY63" fmla="*/ 1614487 h 2886075"/>
                <a:gd name="connsiteX64" fmla="*/ 576262 w 1285875"/>
                <a:gd name="connsiteY64" fmla="*/ 1562100 h 2886075"/>
                <a:gd name="connsiteX65" fmla="*/ 666750 w 1285875"/>
                <a:gd name="connsiteY65" fmla="*/ 1509712 h 2886075"/>
                <a:gd name="connsiteX66" fmla="*/ 752475 w 1285875"/>
                <a:gd name="connsiteY66" fmla="*/ 1457325 h 2886075"/>
                <a:gd name="connsiteX67" fmla="*/ 804862 w 1285875"/>
                <a:gd name="connsiteY67" fmla="*/ 1357312 h 2886075"/>
                <a:gd name="connsiteX68" fmla="*/ 795337 w 1285875"/>
                <a:gd name="connsiteY68" fmla="*/ 1295400 h 2886075"/>
                <a:gd name="connsiteX69" fmla="*/ 719137 w 1285875"/>
                <a:gd name="connsiteY69" fmla="*/ 1228725 h 2886075"/>
                <a:gd name="connsiteX70" fmla="*/ 571500 w 1285875"/>
                <a:gd name="connsiteY70" fmla="*/ 1166812 h 2886075"/>
                <a:gd name="connsiteX71" fmla="*/ 481012 w 1285875"/>
                <a:gd name="connsiteY71" fmla="*/ 1143000 h 2886075"/>
                <a:gd name="connsiteX72" fmla="*/ 323850 w 1285875"/>
                <a:gd name="connsiteY72" fmla="*/ 1143000 h 2886075"/>
                <a:gd name="connsiteX73" fmla="*/ 176212 w 1285875"/>
                <a:gd name="connsiteY73" fmla="*/ 1138237 h 2886075"/>
                <a:gd name="connsiteX74" fmla="*/ 66675 w 1285875"/>
                <a:gd name="connsiteY74" fmla="*/ 1100137 h 2886075"/>
                <a:gd name="connsiteX75" fmla="*/ 23812 w 1285875"/>
                <a:gd name="connsiteY75" fmla="*/ 1033462 h 2886075"/>
                <a:gd name="connsiteX76" fmla="*/ 0 w 1285875"/>
                <a:gd name="connsiteY76" fmla="*/ 942975 h 2886075"/>
                <a:gd name="connsiteX77" fmla="*/ 4762 w 1285875"/>
                <a:gd name="connsiteY77" fmla="*/ 833437 h 2886075"/>
                <a:gd name="connsiteX78" fmla="*/ 23812 w 1285875"/>
                <a:gd name="connsiteY78" fmla="*/ 771525 h 2886075"/>
                <a:gd name="connsiteX79" fmla="*/ 90487 w 1285875"/>
                <a:gd name="connsiteY79" fmla="*/ 742950 h 2886075"/>
                <a:gd name="connsiteX80" fmla="*/ 176212 w 1285875"/>
                <a:gd name="connsiteY80" fmla="*/ 723900 h 2886075"/>
                <a:gd name="connsiteX81" fmla="*/ 252412 w 1285875"/>
                <a:gd name="connsiteY81" fmla="*/ 700087 h 2886075"/>
                <a:gd name="connsiteX82" fmla="*/ 328612 w 1285875"/>
                <a:gd name="connsiteY82" fmla="*/ 647700 h 2886075"/>
                <a:gd name="connsiteX83" fmla="*/ 295275 w 1285875"/>
                <a:gd name="connsiteY83" fmla="*/ 581025 h 2886075"/>
                <a:gd name="connsiteX84" fmla="*/ 238125 w 1285875"/>
                <a:gd name="connsiteY84" fmla="*/ 523875 h 2886075"/>
                <a:gd name="connsiteX85" fmla="*/ 204787 w 1285875"/>
                <a:gd name="connsiteY85" fmla="*/ 471487 h 2886075"/>
                <a:gd name="connsiteX86" fmla="*/ 219075 w 1285875"/>
                <a:gd name="connsiteY86" fmla="*/ 404812 h 2886075"/>
                <a:gd name="connsiteX87" fmla="*/ 242887 w 1285875"/>
                <a:gd name="connsiteY87" fmla="*/ 376237 h 2886075"/>
                <a:gd name="connsiteX88" fmla="*/ 342900 w 1285875"/>
                <a:gd name="connsiteY88" fmla="*/ 352425 h 2886075"/>
                <a:gd name="connsiteX89" fmla="*/ 476250 w 1285875"/>
                <a:gd name="connsiteY89" fmla="*/ 333375 h 2886075"/>
                <a:gd name="connsiteX90" fmla="*/ 547687 w 1285875"/>
                <a:gd name="connsiteY90" fmla="*/ 300037 h 2886075"/>
                <a:gd name="connsiteX91" fmla="*/ 566737 w 1285875"/>
                <a:gd name="connsiteY91" fmla="*/ 261937 h 2886075"/>
                <a:gd name="connsiteX92" fmla="*/ 542925 w 1285875"/>
                <a:gd name="connsiteY92" fmla="*/ 223837 h 2886075"/>
                <a:gd name="connsiteX93" fmla="*/ 404812 w 1285875"/>
                <a:gd name="connsiteY93" fmla="*/ 190500 h 2886075"/>
                <a:gd name="connsiteX94" fmla="*/ 328612 w 1285875"/>
                <a:gd name="connsiteY94" fmla="*/ 119062 h 2886075"/>
                <a:gd name="connsiteX95" fmla="*/ 266700 w 1285875"/>
                <a:gd name="connsiteY95" fmla="*/ 66675 h 2886075"/>
                <a:gd name="connsiteX96" fmla="*/ 238125 w 1285875"/>
                <a:gd name="connsiteY96" fmla="*/ 0 h 2886075"/>
                <a:gd name="connsiteX0" fmla="*/ 238125 w 1285875"/>
                <a:gd name="connsiteY0" fmla="*/ 0 h 2886075"/>
                <a:gd name="connsiteX1" fmla="*/ 300037 w 1285875"/>
                <a:gd name="connsiteY1" fmla="*/ 42862 h 2886075"/>
                <a:gd name="connsiteX2" fmla="*/ 366712 w 1285875"/>
                <a:gd name="connsiteY2" fmla="*/ 100012 h 2886075"/>
                <a:gd name="connsiteX3" fmla="*/ 404812 w 1285875"/>
                <a:gd name="connsiteY3" fmla="*/ 147637 h 2886075"/>
                <a:gd name="connsiteX4" fmla="*/ 461962 w 1285875"/>
                <a:gd name="connsiteY4" fmla="*/ 190500 h 2886075"/>
                <a:gd name="connsiteX5" fmla="*/ 585787 w 1285875"/>
                <a:gd name="connsiteY5" fmla="*/ 228600 h 2886075"/>
                <a:gd name="connsiteX6" fmla="*/ 666750 w 1285875"/>
                <a:gd name="connsiteY6" fmla="*/ 252412 h 2886075"/>
                <a:gd name="connsiteX7" fmla="*/ 671512 w 1285875"/>
                <a:gd name="connsiteY7" fmla="*/ 300037 h 2886075"/>
                <a:gd name="connsiteX8" fmla="*/ 576262 w 1285875"/>
                <a:gd name="connsiteY8" fmla="*/ 333375 h 2886075"/>
                <a:gd name="connsiteX9" fmla="*/ 438150 w 1285875"/>
                <a:gd name="connsiteY9" fmla="*/ 371475 h 2886075"/>
                <a:gd name="connsiteX10" fmla="*/ 347662 w 1285875"/>
                <a:gd name="connsiteY10" fmla="*/ 385762 h 2886075"/>
                <a:gd name="connsiteX11" fmla="*/ 276225 w 1285875"/>
                <a:gd name="connsiteY11" fmla="*/ 409575 h 2886075"/>
                <a:gd name="connsiteX12" fmla="*/ 257175 w 1285875"/>
                <a:gd name="connsiteY12" fmla="*/ 433387 h 2886075"/>
                <a:gd name="connsiteX13" fmla="*/ 271462 w 1285875"/>
                <a:gd name="connsiteY13" fmla="*/ 471487 h 2886075"/>
                <a:gd name="connsiteX14" fmla="*/ 328612 w 1285875"/>
                <a:gd name="connsiteY14" fmla="*/ 519112 h 2886075"/>
                <a:gd name="connsiteX15" fmla="*/ 371475 w 1285875"/>
                <a:gd name="connsiteY15" fmla="*/ 595312 h 2886075"/>
                <a:gd name="connsiteX16" fmla="*/ 381000 w 1285875"/>
                <a:gd name="connsiteY16" fmla="*/ 652462 h 2886075"/>
                <a:gd name="connsiteX17" fmla="*/ 357187 w 1285875"/>
                <a:gd name="connsiteY17" fmla="*/ 690562 h 2886075"/>
                <a:gd name="connsiteX18" fmla="*/ 300037 w 1285875"/>
                <a:gd name="connsiteY18" fmla="*/ 733425 h 2886075"/>
                <a:gd name="connsiteX19" fmla="*/ 223837 w 1285875"/>
                <a:gd name="connsiteY19" fmla="*/ 762000 h 2886075"/>
                <a:gd name="connsiteX20" fmla="*/ 123825 w 1285875"/>
                <a:gd name="connsiteY20" fmla="*/ 776287 h 2886075"/>
                <a:gd name="connsiteX21" fmla="*/ 85725 w 1285875"/>
                <a:gd name="connsiteY21" fmla="*/ 814387 h 2886075"/>
                <a:gd name="connsiteX22" fmla="*/ 76200 w 1285875"/>
                <a:gd name="connsiteY22" fmla="*/ 895350 h 2886075"/>
                <a:gd name="connsiteX23" fmla="*/ 80962 w 1285875"/>
                <a:gd name="connsiteY23" fmla="*/ 1000125 h 2886075"/>
                <a:gd name="connsiteX24" fmla="*/ 114300 w 1285875"/>
                <a:gd name="connsiteY24" fmla="*/ 1071562 h 2886075"/>
                <a:gd name="connsiteX25" fmla="*/ 233362 w 1285875"/>
                <a:gd name="connsiteY25" fmla="*/ 1104900 h 2886075"/>
                <a:gd name="connsiteX26" fmla="*/ 414337 w 1285875"/>
                <a:gd name="connsiteY26" fmla="*/ 1114425 h 2886075"/>
                <a:gd name="connsiteX27" fmla="*/ 538162 w 1285875"/>
                <a:gd name="connsiteY27" fmla="*/ 1119187 h 2886075"/>
                <a:gd name="connsiteX28" fmla="*/ 695325 w 1285875"/>
                <a:gd name="connsiteY28" fmla="*/ 1147762 h 2886075"/>
                <a:gd name="connsiteX29" fmla="*/ 833437 w 1285875"/>
                <a:gd name="connsiteY29" fmla="*/ 1214437 h 2886075"/>
                <a:gd name="connsiteX30" fmla="*/ 885825 w 1285875"/>
                <a:gd name="connsiteY30" fmla="*/ 1309687 h 2886075"/>
                <a:gd name="connsiteX31" fmla="*/ 881062 w 1285875"/>
                <a:gd name="connsiteY31" fmla="*/ 1385887 h 2886075"/>
                <a:gd name="connsiteX32" fmla="*/ 852487 w 1285875"/>
                <a:gd name="connsiteY32" fmla="*/ 1447800 h 2886075"/>
                <a:gd name="connsiteX33" fmla="*/ 776287 w 1285875"/>
                <a:gd name="connsiteY33" fmla="*/ 1500187 h 2886075"/>
                <a:gd name="connsiteX34" fmla="*/ 671512 w 1285875"/>
                <a:gd name="connsiteY34" fmla="*/ 1566862 h 2886075"/>
                <a:gd name="connsiteX35" fmla="*/ 590550 w 1285875"/>
                <a:gd name="connsiteY35" fmla="*/ 1609725 h 2886075"/>
                <a:gd name="connsiteX36" fmla="*/ 590550 w 1285875"/>
                <a:gd name="connsiteY36" fmla="*/ 1662112 h 2886075"/>
                <a:gd name="connsiteX37" fmla="*/ 619125 w 1285875"/>
                <a:gd name="connsiteY37" fmla="*/ 1709737 h 2886075"/>
                <a:gd name="connsiteX38" fmla="*/ 747712 w 1285875"/>
                <a:gd name="connsiteY38" fmla="*/ 1728787 h 2886075"/>
                <a:gd name="connsiteX39" fmla="*/ 923925 w 1285875"/>
                <a:gd name="connsiteY39" fmla="*/ 1738312 h 2886075"/>
                <a:gd name="connsiteX40" fmla="*/ 1076325 w 1285875"/>
                <a:gd name="connsiteY40" fmla="*/ 1743075 h 2886075"/>
                <a:gd name="connsiteX41" fmla="*/ 1228725 w 1285875"/>
                <a:gd name="connsiteY41" fmla="*/ 1776412 h 2886075"/>
                <a:gd name="connsiteX42" fmla="*/ 1285875 w 1285875"/>
                <a:gd name="connsiteY42" fmla="*/ 1843087 h 2886075"/>
                <a:gd name="connsiteX43" fmla="*/ 1285875 w 1285875"/>
                <a:gd name="connsiteY43" fmla="*/ 1895475 h 2886075"/>
                <a:gd name="connsiteX44" fmla="*/ 1176337 w 1285875"/>
                <a:gd name="connsiteY44" fmla="*/ 1947862 h 2886075"/>
                <a:gd name="connsiteX45" fmla="*/ 1088231 w 1285875"/>
                <a:gd name="connsiteY45" fmla="*/ 1997868 h 2886075"/>
                <a:gd name="connsiteX46" fmla="*/ 928687 w 1285875"/>
                <a:gd name="connsiteY46" fmla="*/ 2052637 h 2886075"/>
                <a:gd name="connsiteX47" fmla="*/ 876300 w 1285875"/>
                <a:gd name="connsiteY47" fmla="*/ 2090737 h 2886075"/>
                <a:gd name="connsiteX48" fmla="*/ 852487 w 1285875"/>
                <a:gd name="connsiteY48" fmla="*/ 2876550 h 2886075"/>
                <a:gd name="connsiteX49" fmla="*/ 823912 w 1285875"/>
                <a:gd name="connsiteY49" fmla="*/ 2886075 h 2886075"/>
                <a:gd name="connsiteX50" fmla="*/ 828675 w 1285875"/>
                <a:gd name="connsiteY50" fmla="*/ 2081212 h 2886075"/>
                <a:gd name="connsiteX51" fmla="*/ 909637 w 1285875"/>
                <a:gd name="connsiteY51" fmla="*/ 2024062 h 2886075"/>
                <a:gd name="connsiteX52" fmla="*/ 1114425 w 1285875"/>
                <a:gd name="connsiteY52" fmla="*/ 1943100 h 2886075"/>
                <a:gd name="connsiteX53" fmla="*/ 1181100 w 1285875"/>
                <a:gd name="connsiteY53" fmla="*/ 1876425 h 2886075"/>
                <a:gd name="connsiteX54" fmla="*/ 1195387 w 1285875"/>
                <a:gd name="connsiteY54" fmla="*/ 1852612 h 2886075"/>
                <a:gd name="connsiteX55" fmla="*/ 1166812 w 1285875"/>
                <a:gd name="connsiteY55" fmla="*/ 1824037 h 2886075"/>
                <a:gd name="connsiteX56" fmla="*/ 1057275 w 1285875"/>
                <a:gd name="connsiteY56" fmla="*/ 1800225 h 2886075"/>
                <a:gd name="connsiteX57" fmla="*/ 881062 w 1285875"/>
                <a:gd name="connsiteY57" fmla="*/ 1781175 h 2886075"/>
                <a:gd name="connsiteX58" fmla="*/ 738187 w 1285875"/>
                <a:gd name="connsiteY58" fmla="*/ 1778793 h 2886075"/>
                <a:gd name="connsiteX59" fmla="*/ 614362 w 1285875"/>
                <a:gd name="connsiteY59" fmla="*/ 1762125 h 2886075"/>
                <a:gd name="connsiteX60" fmla="*/ 571500 w 1285875"/>
                <a:gd name="connsiteY60" fmla="*/ 1738312 h 2886075"/>
                <a:gd name="connsiteX61" fmla="*/ 533400 w 1285875"/>
                <a:gd name="connsiteY61" fmla="*/ 1702593 h 2886075"/>
                <a:gd name="connsiteX62" fmla="*/ 511969 w 1285875"/>
                <a:gd name="connsiteY62" fmla="*/ 1652587 h 2886075"/>
                <a:gd name="connsiteX63" fmla="*/ 542925 w 1285875"/>
                <a:gd name="connsiteY63" fmla="*/ 1614487 h 2886075"/>
                <a:gd name="connsiteX64" fmla="*/ 576262 w 1285875"/>
                <a:gd name="connsiteY64" fmla="*/ 1562100 h 2886075"/>
                <a:gd name="connsiteX65" fmla="*/ 666750 w 1285875"/>
                <a:gd name="connsiteY65" fmla="*/ 1509712 h 2886075"/>
                <a:gd name="connsiteX66" fmla="*/ 752475 w 1285875"/>
                <a:gd name="connsiteY66" fmla="*/ 1457325 h 2886075"/>
                <a:gd name="connsiteX67" fmla="*/ 804862 w 1285875"/>
                <a:gd name="connsiteY67" fmla="*/ 1357312 h 2886075"/>
                <a:gd name="connsiteX68" fmla="*/ 795337 w 1285875"/>
                <a:gd name="connsiteY68" fmla="*/ 1295400 h 2886075"/>
                <a:gd name="connsiteX69" fmla="*/ 719137 w 1285875"/>
                <a:gd name="connsiteY69" fmla="*/ 1228725 h 2886075"/>
                <a:gd name="connsiteX70" fmla="*/ 571500 w 1285875"/>
                <a:gd name="connsiteY70" fmla="*/ 1166812 h 2886075"/>
                <a:gd name="connsiteX71" fmla="*/ 481012 w 1285875"/>
                <a:gd name="connsiteY71" fmla="*/ 1143000 h 2886075"/>
                <a:gd name="connsiteX72" fmla="*/ 323850 w 1285875"/>
                <a:gd name="connsiteY72" fmla="*/ 1143000 h 2886075"/>
                <a:gd name="connsiteX73" fmla="*/ 176212 w 1285875"/>
                <a:gd name="connsiteY73" fmla="*/ 1138237 h 2886075"/>
                <a:gd name="connsiteX74" fmla="*/ 66675 w 1285875"/>
                <a:gd name="connsiteY74" fmla="*/ 1100137 h 2886075"/>
                <a:gd name="connsiteX75" fmla="*/ 23812 w 1285875"/>
                <a:gd name="connsiteY75" fmla="*/ 1033462 h 2886075"/>
                <a:gd name="connsiteX76" fmla="*/ 0 w 1285875"/>
                <a:gd name="connsiteY76" fmla="*/ 942975 h 2886075"/>
                <a:gd name="connsiteX77" fmla="*/ 4762 w 1285875"/>
                <a:gd name="connsiteY77" fmla="*/ 833437 h 2886075"/>
                <a:gd name="connsiteX78" fmla="*/ 23812 w 1285875"/>
                <a:gd name="connsiteY78" fmla="*/ 771525 h 2886075"/>
                <a:gd name="connsiteX79" fmla="*/ 90487 w 1285875"/>
                <a:gd name="connsiteY79" fmla="*/ 742950 h 2886075"/>
                <a:gd name="connsiteX80" fmla="*/ 176212 w 1285875"/>
                <a:gd name="connsiteY80" fmla="*/ 723900 h 2886075"/>
                <a:gd name="connsiteX81" fmla="*/ 252412 w 1285875"/>
                <a:gd name="connsiteY81" fmla="*/ 700087 h 2886075"/>
                <a:gd name="connsiteX82" fmla="*/ 328612 w 1285875"/>
                <a:gd name="connsiteY82" fmla="*/ 647700 h 2886075"/>
                <a:gd name="connsiteX83" fmla="*/ 295275 w 1285875"/>
                <a:gd name="connsiteY83" fmla="*/ 581025 h 2886075"/>
                <a:gd name="connsiteX84" fmla="*/ 238125 w 1285875"/>
                <a:gd name="connsiteY84" fmla="*/ 523875 h 2886075"/>
                <a:gd name="connsiteX85" fmla="*/ 204787 w 1285875"/>
                <a:gd name="connsiteY85" fmla="*/ 471487 h 2886075"/>
                <a:gd name="connsiteX86" fmla="*/ 219075 w 1285875"/>
                <a:gd name="connsiteY86" fmla="*/ 404812 h 2886075"/>
                <a:gd name="connsiteX87" fmla="*/ 242887 w 1285875"/>
                <a:gd name="connsiteY87" fmla="*/ 376237 h 2886075"/>
                <a:gd name="connsiteX88" fmla="*/ 342900 w 1285875"/>
                <a:gd name="connsiteY88" fmla="*/ 352425 h 2886075"/>
                <a:gd name="connsiteX89" fmla="*/ 476250 w 1285875"/>
                <a:gd name="connsiteY89" fmla="*/ 333375 h 2886075"/>
                <a:gd name="connsiteX90" fmla="*/ 547687 w 1285875"/>
                <a:gd name="connsiteY90" fmla="*/ 300037 h 2886075"/>
                <a:gd name="connsiteX91" fmla="*/ 566737 w 1285875"/>
                <a:gd name="connsiteY91" fmla="*/ 261937 h 2886075"/>
                <a:gd name="connsiteX92" fmla="*/ 542925 w 1285875"/>
                <a:gd name="connsiteY92" fmla="*/ 223837 h 2886075"/>
                <a:gd name="connsiteX93" fmla="*/ 404812 w 1285875"/>
                <a:gd name="connsiteY93" fmla="*/ 190500 h 2886075"/>
                <a:gd name="connsiteX94" fmla="*/ 328612 w 1285875"/>
                <a:gd name="connsiteY94" fmla="*/ 119062 h 2886075"/>
                <a:gd name="connsiteX95" fmla="*/ 266700 w 1285875"/>
                <a:gd name="connsiteY95" fmla="*/ 66675 h 2886075"/>
                <a:gd name="connsiteX96" fmla="*/ 238125 w 1285875"/>
                <a:gd name="connsiteY96" fmla="*/ 0 h 2886075"/>
                <a:gd name="connsiteX0" fmla="*/ 238125 w 1285875"/>
                <a:gd name="connsiteY0" fmla="*/ 0 h 2886075"/>
                <a:gd name="connsiteX1" fmla="*/ 300037 w 1285875"/>
                <a:gd name="connsiteY1" fmla="*/ 42862 h 2886075"/>
                <a:gd name="connsiteX2" fmla="*/ 366712 w 1285875"/>
                <a:gd name="connsiteY2" fmla="*/ 100012 h 2886075"/>
                <a:gd name="connsiteX3" fmla="*/ 404812 w 1285875"/>
                <a:gd name="connsiteY3" fmla="*/ 147637 h 2886075"/>
                <a:gd name="connsiteX4" fmla="*/ 461962 w 1285875"/>
                <a:gd name="connsiteY4" fmla="*/ 190500 h 2886075"/>
                <a:gd name="connsiteX5" fmla="*/ 585787 w 1285875"/>
                <a:gd name="connsiteY5" fmla="*/ 228600 h 2886075"/>
                <a:gd name="connsiteX6" fmla="*/ 666750 w 1285875"/>
                <a:gd name="connsiteY6" fmla="*/ 252412 h 2886075"/>
                <a:gd name="connsiteX7" fmla="*/ 671512 w 1285875"/>
                <a:gd name="connsiteY7" fmla="*/ 300037 h 2886075"/>
                <a:gd name="connsiteX8" fmla="*/ 576262 w 1285875"/>
                <a:gd name="connsiteY8" fmla="*/ 333375 h 2886075"/>
                <a:gd name="connsiteX9" fmla="*/ 438150 w 1285875"/>
                <a:gd name="connsiteY9" fmla="*/ 371475 h 2886075"/>
                <a:gd name="connsiteX10" fmla="*/ 347662 w 1285875"/>
                <a:gd name="connsiteY10" fmla="*/ 385762 h 2886075"/>
                <a:gd name="connsiteX11" fmla="*/ 276225 w 1285875"/>
                <a:gd name="connsiteY11" fmla="*/ 409575 h 2886075"/>
                <a:gd name="connsiteX12" fmla="*/ 257175 w 1285875"/>
                <a:gd name="connsiteY12" fmla="*/ 433387 h 2886075"/>
                <a:gd name="connsiteX13" fmla="*/ 271462 w 1285875"/>
                <a:gd name="connsiteY13" fmla="*/ 471487 h 2886075"/>
                <a:gd name="connsiteX14" fmla="*/ 328612 w 1285875"/>
                <a:gd name="connsiteY14" fmla="*/ 519112 h 2886075"/>
                <a:gd name="connsiteX15" fmla="*/ 371475 w 1285875"/>
                <a:gd name="connsiteY15" fmla="*/ 595312 h 2886075"/>
                <a:gd name="connsiteX16" fmla="*/ 381000 w 1285875"/>
                <a:gd name="connsiteY16" fmla="*/ 652462 h 2886075"/>
                <a:gd name="connsiteX17" fmla="*/ 357187 w 1285875"/>
                <a:gd name="connsiteY17" fmla="*/ 690562 h 2886075"/>
                <a:gd name="connsiteX18" fmla="*/ 300037 w 1285875"/>
                <a:gd name="connsiteY18" fmla="*/ 733425 h 2886075"/>
                <a:gd name="connsiteX19" fmla="*/ 223837 w 1285875"/>
                <a:gd name="connsiteY19" fmla="*/ 762000 h 2886075"/>
                <a:gd name="connsiteX20" fmla="*/ 123825 w 1285875"/>
                <a:gd name="connsiteY20" fmla="*/ 776287 h 2886075"/>
                <a:gd name="connsiteX21" fmla="*/ 85725 w 1285875"/>
                <a:gd name="connsiteY21" fmla="*/ 814387 h 2886075"/>
                <a:gd name="connsiteX22" fmla="*/ 76200 w 1285875"/>
                <a:gd name="connsiteY22" fmla="*/ 895350 h 2886075"/>
                <a:gd name="connsiteX23" fmla="*/ 80962 w 1285875"/>
                <a:gd name="connsiteY23" fmla="*/ 1000125 h 2886075"/>
                <a:gd name="connsiteX24" fmla="*/ 114300 w 1285875"/>
                <a:gd name="connsiteY24" fmla="*/ 1071562 h 2886075"/>
                <a:gd name="connsiteX25" fmla="*/ 233362 w 1285875"/>
                <a:gd name="connsiteY25" fmla="*/ 1104900 h 2886075"/>
                <a:gd name="connsiteX26" fmla="*/ 414337 w 1285875"/>
                <a:gd name="connsiteY26" fmla="*/ 1114425 h 2886075"/>
                <a:gd name="connsiteX27" fmla="*/ 538162 w 1285875"/>
                <a:gd name="connsiteY27" fmla="*/ 1119187 h 2886075"/>
                <a:gd name="connsiteX28" fmla="*/ 695325 w 1285875"/>
                <a:gd name="connsiteY28" fmla="*/ 1147762 h 2886075"/>
                <a:gd name="connsiteX29" fmla="*/ 833437 w 1285875"/>
                <a:gd name="connsiteY29" fmla="*/ 1214437 h 2886075"/>
                <a:gd name="connsiteX30" fmla="*/ 885825 w 1285875"/>
                <a:gd name="connsiteY30" fmla="*/ 1309687 h 2886075"/>
                <a:gd name="connsiteX31" fmla="*/ 881062 w 1285875"/>
                <a:gd name="connsiteY31" fmla="*/ 1385887 h 2886075"/>
                <a:gd name="connsiteX32" fmla="*/ 852487 w 1285875"/>
                <a:gd name="connsiteY32" fmla="*/ 1447800 h 2886075"/>
                <a:gd name="connsiteX33" fmla="*/ 776287 w 1285875"/>
                <a:gd name="connsiteY33" fmla="*/ 1500187 h 2886075"/>
                <a:gd name="connsiteX34" fmla="*/ 671512 w 1285875"/>
                <a:gd name="connsiteY34" fmla="*/ 1566862 h 2886075"/>
                <a:gd name="connsiteX35" fmla="*/ 590550 w 1285875"/>
                <a:gd name="connsiteY35" fmla="*/ 1609725 h 2886075"/>
                <a:gd name="connsiteX36" fmla="*/ 590550 w 1285875"/>
                <a:gd name="connsiteY36" fmla="*/ 1662112 h 2886075"/>
                <a:gd name="connsiteX37" fmla="*/ 619125 w 1285875"/>
                <a:gd name="connsiteY37" fmla="*/ 1709737 h 2886075"/>
                <a:gd name="connsiteX38" fmla="*/ 747712 w 1285875"/>
                <a:gd name="connsiteY38" fmla="*/ 1728787 h 2886075"/>
                <a:gd name="connsiteX39" fmla="*/ 923925 w 1285875"/>
                <a:gd name="connsiteY39" fmla="*/ 1738312 h 2886075"/>
                <a:gd name="connsiteX40" fmla="*/ 1076325 w 1285875"/>
                <a:gd name="connsiteY40" fmla="*/ 1743075 h 2886075"/>
                <a:gd name="connsiteX41" fmla="*/ 1228725 w 1285875"/>
                <a:gd name="connsiteY41" fmla="*/ 1776412 h 2886075"/>
                <a:gd name="connsiteX42" fmla="*/ 1285875 w 1285875"/>
                <a:gd name="connsiteY42" fmla="*/ 1843087 h 2886075"/>
                <a:gd name="connsiteX43" fmla="*/ 1285875 w 1285875"/>
                <a:gd name="connsiteY43" fmla="*/ 1895475 h 2886075"/>
                <a:gd name="connsiteX44" fmla="*/ 1202530 w 1285875"/>
                <a:gd name="connsiteY44" fmla="*/ 1947862 h 2886075"/>
                <a:gd name="connsiteX45" fmla="*/ 1088231 w 1285875"/>
                <a:gd name="connsiteY45" fmla="*/ 1997868 h 2886075"/>
                <a:gd name="connsiteX46" fmla="*/ 928687 w 1285875"/>
                <a:gd name="connsiteY46" fmla="*/ 2052637 h 2886075"/>
                <a:gd name="connsiteX47" fmla="*/ 876300 w 1285875"/>
                <a:gd name="connsiteY47" fmla="*/ 2090737 h 2886075"/>
                <a:gd name="connsiteX48" fmla="*/ 852487 w 1285875"/>
                <a:gd name="connsiteY48" fmla="*/ 2876550 h 2886075"/>
                <a:gd name="connsiteX49" fmla="*/ 823912 w 1285875"/>
                <a:gd name="connsiteY49" fmla="*/ 2886075 h 2886075"/>
                <a:gd name="connsiteX50" fmla="*/ 828675 w 1285875"/>
                <a:gd name="connsiteY50" fmla="*/ 2081212 h 2886075"/>
                <a:gd name="connsiteX51" fmla="*/ 909637 w 1285875"/>
                <a:gd name="connsiteY51" fmla="*/ 2024062 h 2886075"/>
                <a:gd name="connsiteX52" fmla="*/ 1114425 w 1285875"/>
                <a:gd name="connsiteY52" fmla="*/ 1943100 h 2886075"/>
                <a:gd name="connsiteX53" fmla="*/ 1181100 w 1285875"/>
                <a:gd name="connsiteY53" fmla="*/ 1876425 h 2886075"/>
                <a:gd name="connsiteX54" fmla="*/ 1195387 w 1285875"/>
                <a:gd name="connsiteY54" fmla="*/ 1852612 h 2886075"/>
                <a:gd name="connsiteX55" fmla="*/ 1166812 w 1285875"/>
                <a:gd name="connsiteY55" fmla="*/ 1824037 h 2886075"/>
                <a:gd name="connsiteX56" fmla="*/ 1057275 w 1285875"/>
                <a:gd name="connsiteY56" fmla="*/ 1800225 h 2886075"/>
                <a:gd name="connsiteX57" fmla="*/ 881062 w 1285875"/>
                <a:gd name="connsiteY57" fmla="*/ 1781175 h 2886075"/>
                <a:gd name="connsiteX58" fmla="*/ 738187 w 1285875"/>
                <a:gd name="connsiteY58" fmla="*/ 1778793 h 2886075"/>
                <a:gd name="connsiteX59" fmla="*/ 614362 w 1285875"/>
                <a:gd name="connsiteY59" fmla="*/ 1762125 h 2886075"/>
                <a:gd name="connsiteX60" fmla="*/ 571500 w 1285875"/>
                <a:gd name="connsiteY60" fmla="*/ 1738312 h 2886075"/>
                <a:gd name="connsiteX61" fmla="*/ 533400 w 1285875"/>
                <a:gd name="connsiteY61" fmla="*/ 1702593 h 2886075"/>
                <a:gd name="connsiteX62" fmla="*/ 511969 w 1285875"/>
                <a:gd name="connsiteY62" fmla="*/ 1652587 h 2886075"/>
                <a:gd name="connsiteX63" fmla="*/ 542925 w 1285875"/>
                <a:gd name="connsiteY63" fmla="*/ 1614487 h 2886075"/>
                <a:gd name="connsiteX64" fmla="*/ 576262 w 1285875"/>
                <a:gd name="connsiteY64" fmla="*/ 1562100 h 2886075"/>
                <a:gd name="connsiteX65" fmla="*/ 666750 w 1285875"/>
                <a:gd name="connsiteY65" fmla="*/ 1509712 h 2886075"/>
                <a:gd name="connsiteX66" fmla="*/ 752475 w 1285875"/>
                <a:gd name="connsiteY66" fmla="*/ 1457325 h 2886075"/>
                <a:gd name="connsiteX67" fmla="*/ 804862 w 1285875"/>
                <a:gd name="connsiteY67" fmla="*/ 1357312 h 2886075"/>
                <a:gd name="connsiteX68" fmla="*/ 795337 w 1285875"/>
                <a:gd name="connsiteY68" fmla="*/ 1295400 h 2886075"/>
                <a:gd name="connsiteX69" fmla="*/ 719137 w 1285875"/>
                <a:gd name="connsiteY69" fmla="*/ 1228725 h 2886075"/>
                <a:gd name="connsiteX70" fmla="*/ 571500 w 1285875"/>
                <a:gd name="connsiteY70" fmla="*/ 1166812 h 2886075"/>
                <a:gd name="connsiteX71" fmla="*/ 481012 w 1285875"/>
                <a:gd name="connsiteY71" fmla="*/ 1143000 h 2886075"/>
                <a:gd name="connsiteX72" fmla="*/ 323850 w 1285875"/>
                <a:gd name="connsiteY72" fmla="*/ 1143000 h 2886075"/>
                <a:gd name="connsiteX73" fmla="*/ 176212 w 1285875"/>
                <a:gd name="connsiteY73" fmla="*/ 1138237 h 2886075"/>
                <a:gd name="connsiteX74" fmla="*/ 66675 w 1285875"/>
                <a:gd name="connsiteY74" fmla="*/ 1100137 h 2886075"/>
                <a:gd name="connsiteX75" fmla="*/ 23812 w 1285875"/>
                <a:gd name="connsiteY75" fmla="*/ 1033462 h 2886075"/>
                <a:gd name="connsiteX76" fmla="*/ 0 w 1285875"/>
                <a:gd name="connsiteY76" fmla="*/ 942975 h 2886075"/>
                <a:gd name="connsiteX77" fmla="*/ 4762 w 1285875"/>
                <a:gd name="connsiteY77" fmla="*/ 833437 h 2886075"/>
                <a:gd name="connsiteX78" fmla="*/ 23812 w 1285875"/>
                <a:gd name="connsiteY78" fmla="*/ 771525 h 2886075"/>
                <a:gd name="connsiteX79" fmla="*/ 90487 w 1285875"/>
                <a:gd name="connsiteY79" fmla="*/ 742950 h 2886075"/>
                <a:gd name="connsiteX80" fmla="*/ 176212 w 1285875"/>
                <a:gd name="connsiteY80" fmla="*/ 723900 h 2886075"/>
                <a:gd name="connsiteX81" fmla="*/ 252412 w 1285875"/>
                <a:gd name="connsiteY81" fmla="*/ 700087 h 2886075"/>
                <a:gd name="connsiteX82" fmla="*/ 328612 w 1285875"/>
                <a:gd name="connsiteY82" fmla="*/ 647700 h 2886075"/>
                <a:gd name="connsiteX83" fmla="*/ 295275 w 1285875"/>
                <a:gd name="connsiteY83" fmla="*/ 581025 h 2886075"/>
                <a:gd name="connsiteX84" fmla="*/ 238125 w 1285875"/>
                <a:gd name="connsiteY84" fmla="*/ 523875 h 2886075"/>
                <a:gd name="connsiteX85" fmla="*/ 204787 w 1285875"/>
                <a:gd name="connsiteY85" fmla="*/ 471487 h 2886075"/>
                <a:gd name="connsiteX86" fmla="*/ 219075 w 1285875"/>
                <a:gd name="connsiteY86" fmla="*/ 404812 h 2886075"/>
                <a:gd name="connsiteX87" fmla="*/ 242887 w 1285875"/>
                <a:gd name="connsiteY87" fmla="*/ 376237 h 2886075"/>
                <a:gd name="connsiteX88" fmla="*/ 342900 w 1285875"/>
                <a:gd name="connsiteY88" fmla="*/ 352425 h 2886075"/>
                <a:gd name="connsiteX89" fmla="*/ 476250 w 1285875"/>
                <a:gd name="connsiteY89" fmla="*/ 333375 h 2886075"/>
                <a:gd name="connsiteX90" fmla="*/ 547687 w 1285875"/>
                <a:gd name="connsiteY90" fmla="*/ 300037 h 2886075"/>
                <a:gd name="connsiteX91" fmla="*/ 566737 w 1285875"/>
                <a:gd name="connsiteY91" fmla="*/ 261937 h 2886075"/>
                <a:gd name="connsiteX92" fmla="*/ 542925 w 1285875"/>
                <a:gd name="connsiteY92" fmla="*/ 223837 h 2886075"/>
                <a:gd name="connsiteX93" fmla="*/ 404812 w 1285875"/>
                <a:gd name="connsiteY93" fmla="*/ 190500 h 2886075"/>
                <a:gd name="connsiteX94" fmla="*/ 328612 w 1285875"/>
                <a:gd name="connsiteY94" fmla="*/ 119062 h 2886075"/>
                <a:gd name="connsiteX95" fmla="*/ 266700 w 1285875"/>
                <a:gd name="connsiteY95" fmla="*/ 66675 h 2886075"/>
                <a:gd name="connsiteX96" fmla="*/ 238125 w 1285875"/>
                <a:gd name="connsiteY96" fmla="*/ 0 h 2886075"/>
                <a:gd name="connsiteX0" fmla="*/ 238125 w 1285875"/>
                <a:gd name="connsiteY0" fmla="*/ 0 h 2886075"/>
                <a:gd name="connsiteX1" fmla="*/ 300037 w 1285875"/>
                <a:gd name="connsiteY1" fmla="*/ 42862 h 2886075"/>
                <a:gd name="connsiteX2" fmla="*/ 366712 w 1285875"/>
                <a:gd name="connsiteY2" fmla="*/ 100012 h 2886075"/>
                <a:gd name="connsiteX3" fmla="*/ 404812 w 1285875"/>
                <a:gd name="connsiteY3" fmla="*/ 147637 h 2886075"/>
                <a:gd name="connsiteX4" fmla="*/ 461962 w 1285875"/>
                <a:gd name="connsiteY4" fmla="*/ 190500 h 2886075"/>
                <a:gd name="connsiteX5" fmla="*/ 585787 w 1285875"/>
                <a:gd name="connsiteY5" fmla="*/ 228600 h 2886075"/>
                <a:gd name="connsiteX6" fmla="*/ 666750 w 1285875"/>
                <a:gd name="connsiteY6" fmla="*/ 252412 h 2886075"/>
                <a:gd name="connsiteX7" fmla="*/ 671512 w 1285875"/>
                <a:gd name="connsiteY7" fmla="*/ 300037 h 2886075"/>
                <a:gd name="connsiteX8" fmla="*/ 576262 w 1285875"/>
                <a:gd name="connsiteY8" fmla="*/ 333375 h 2886075"/>
                <a:gd name="connsiteX9" fmla="*/ 438150 w 1285875"/>
                <a:gd name="connsiteY9" fmla="*/ 371475 h 2886075"/>
                <a:gd name="connsiteX10" fmla="*/ 347662 w 1285875"/>
                <a:gd name="connsiteY10" fmla="*/ 385762 h 2886075"/>
                <a:gd name="connsiteX11" fmla="*/ 276225 w 1285875"/>
                <a:gd name="connsiteY11" fmla="*/ 409575 h 2886075"/>
                <a:gd name="connsiteX12" fmla="*/ 257175 w 1285875"/>
                <a:gd name="connsiteY12" fmla="*/ 433387 h 2886075"/>
                <a:gd name="connsiteX13" fmla="*/ 271462 w 1285875"/>
                <a:gd name="connsiteY13" fmla="*/ 471487 h 2886075"/>
                <a:gd name="connsiteX14" fmla="*/ 328612 w 1285875"/>
                <a:gd name="connsiteY14" fmla="*/ 519112 h 2886075"/>
                <a:gd name="connsiteX15" fmla="*/ 371475 w 1285875"/>
                <a:gd name="connsiteY15" fmla="*/ 595312 h 2886075"/>
                <a:gd name="connsiteX16" fmla="*/ 381000 w 1285875"/>
                <a:gd name="connsiteY16" fmla="*/ 652462 h 2886075"/>
                <a:gd name="connsiteX17" fmla="*/ 357187 w 1285875"/>
                <a:gd name="connsiteY17" fmla="*/ 690562 h 2886075"/>
                <a:gd name="connsiteX18" fmla="*/ 300037 w 1285875"/>
                <a:gd name="connsiteY18" fmla="*/ 733425 h 2886075"/>
                <a:gd name="connsiteX19" fmla="*/ 223837 w 1285875"/>
                <a:gd name="connsiteY19" fmla="*/ 762000 h 2886075"/>
                <a:gd name="connsiteX20" fmla="*/ 123825 w 1285875"/>
                <a:gd name="connsiteY20" fmla="*/ 776287 h 2886075"/>
                <a:gd name="connsiteX21" fmla="*/ 85725 w 1285875"/>
                <a:gd name="connsiteY21" fmla="*/ 814387 h 2886075"/>
                <a:gd name="connsiteX22" fmla="*/ 76200 w 1285875"/>
                <a:gd name="connsiteY22" fmla="*/ 895350 h 2886075"/>
                <a:gd name="connsiteX23" fmla="*/ 80962 w 1285875"/>
                <a:gd name="connsiteY23" fmla="*/ 1000125 h 2886075"/>
                <a:gd name="connsiteX24" fmla="*/ 114300 w 1285875"/>
                <a:gd name="connsiteY24" fmla="*/ 1071562 h 2886075"/>
                <a:gd name="connsiteX25" fmla="*/ 233362 w 1285875"/>
                <a:gd name="connsiteY25" fmla="*/ 1104900 h 2886075"/>
                <a:gd name="connsiteX26" fmla="*/ 414337 w 1285875"/>
                <a:gd name="connsiteY26" fmla="*/ 1114425 h 2886075"/>
                <a:gd name="connsiteX27" fmla="*/ 538162 w 1285875"/>
                <a:gd name="connsiteY27" fmla="*/ 1119187 h 2886075"/>
                <a:gd name="connsiteX28" fmla="*/ 695325 w 1285875"/>
                <a:gd name="connsiteY28" fmla="*/ 1147762 h 2886075"/>
                <a:gd name="connsiteX29" fmla="*/ 833437 w 1285875"/>
                <a:gd name="connsiteY29" fmla="*/ 1214437 h 2886075"/>
                <a:gd name="connsiteX30" fmla="*/ 885825 w 1285875"/>
                <a:gd name="connsiteY30" fmla="*/ 1309687 h 2886075"/>
                <a:gd name="connsiteX31" fmla="*/ 881062 w 1285875"/>
                <a:gd name="connsiteY31" fmla="*/ 1385887 h 2886075"/>
                <a:gd name="connsiteX32" fmla="*/ 852487 w 1285875"/>
                <a:gd name="connsiteY32" fmla="*/ 1447800 h 2886075"/>
                <a:gd name="connsiteX33" fmla="*/ 776287 w 1285875"/>
                <a:gd name="connsiteY33" fmla="*/ 1500187 h 2886075"/>
                <a:gd name="connsiteX34" fmla="*/ 671512 w 1285875"/>
                <a:gd name="connsiteY34" fmla="*/ 1566862 h 2886075"/>
                <a:gd name="connsiteX35" fmla="*/ 590550 w 1285875"/>
                <a:gd name="connsiteY35" fmla="*/ 1609725 h 2886075"/>
                <a:gd name="connsiteX36" fmla="*/ 590550 w 1285875"/>
                <a:gd name="connsiteY36" fmla="*/ 1662112 h 2886075"/>
                <a:gd name="connsiteX37" fmla="*/ 619125 w 1285875"/>
                <a:gd name="connsiteY37" fmla="*/ 1709737 h 2886075"/>
                <a:gd name="connsiteX38" fmla="*/ 747712 w 1285875"/>
                <a:gd name="connsiteY38" fmla="*/ 1728787 h 2886075"/>
                <a:gd name="connsiteX39" fmla="*/ 923925 w 1285875"/>
                <a:gd name="connsiteY39" fmla="*/ 1738312 h 2886075"/>
                <a:gd name="connsiteX40" fmla="*/ 1076325 w 1285875"/>
                <a:gd name="connsiteY40" fmla="*/ 1743075 h 2886075"/>
                <a:gd name="connsiteX41" fmla="*/ 1228725 w 1285875"/>
                <a:gd name="connsiteY41" fmla="*/ 1776412 h 2886075"/>
                <a:gd name="connsiteX42" fmla="*/ 1285875 w 1285875"/>
                <a:gd name="connsiteY42" fmla="*/ 1843087 h 2886075"/>
                <a:gd name="connsiteX43" fmla="*/ 1285875 w 1285875"/>
                <a:gd name="connsiteY43" fmla="*/ 1895475 h 2886075"/>
                <a:gd name="connsiteX44" fmla="*/ 1202530 w 1285875"/>
                <a:gd name="connsiteY44" fmla="*/ 1947862 h 2886075"/>
                <a:gd name="connsiteX45" fmla="*/ 1088231 w 1285875"/>
                <a:gd name="connsiteY45" fmla="*/ 1997868 h 2886075"/>
                <a:gd name="connsiteX46" fmla="*/ 928687 w 1285875"/>
                <a:gd name="connsiteY46" fmla="*/ 2052637 h 2886075"/>
                <a:gd name="connsiteX47" fmla="*/ 876300 w 1285875"/>
                <a:gd name="connsiteY47" fmla="*/ 2090737 h 2886075"/>
                <a:gd name="connsiteX48" fmla="*/ 852487 w 1285875"/>
                <a:gd name="connsiteY48" fmla="*/ 2876550 h 2886075"/>
                <a:gd name="connsiteX49" fmla="*/ 823912 w 1285875"/>
                <a:gd name="connsiteY49" fmla="*/ 2886075 h 2886075"/>
                <a:gd name="connsiteX50" fmla="*/ 828675 w 1285875"/>
                <a:gd name="connsiteY50" fmla="*/ 2081212 h 2886075"/>
                <a:gd name="connsiteX51" fmla="*/ 909637 w 1285875"/>
                <a:gd name="connsiteY51" fmla="*/ 2024062 h 2886075"/>
                <a:gd name="connsiteX52" fmla="*/ 1114425 w 1285875"/>
                <a:gd name="connsiteY52" fmla="*/ 1943100 h 2886075"/>
                <a:gd name="connsiteX53" fmla="*/ 1181100 w 1285875"/>
                <a:gd name="connsiteY53" fmla="*/ 1876425 h 2886075"/>
                <a:gd name="connsiteX54" fmla="*/ 1195387 w 1285875"/>
                <a:gd name="connsiteY54" fmla="*/ 1852612 h 2886075"/>
                <a:gd name="connsiteX55" fmla="*/ 1166812 w 1285875"/>
                <a:gd name="connsiteY55" fmla="*/ 1824037 h 2886075"/>
                <a:gd name="connsiteX56" fmla="*/ 1057275 w 1285875"/>
                <a:gd name="connsiteY56" fmla="*/ 1800225 h 2886075"/>
                <a:gd name="connsiteX57" fmla="*/ 881062 w 1285875"/>
                <a:gd name="connsiteY57" fmla="*/ 1781175 h 2886075"/>
                <a:gd name="connsiteX58" fmla="*/ 738187 w 1285875"/>
                <a:gd name="connsiteY58" fmla="*/ 1778793 h 2886075"/>
                <a:gd name="connsiteX59" fmla="*/ 614362 w 1285875"/>
                <a:gd name="connsiteY59" fmla="*/ 1762125 h 2886075"/>
                <a:gd name="connsiteX60" fmla="*/ 571500 w 1285875"/>
                <a:gd name="connsiteY60" fmla="*/ 1738312 h 2886075"/>
                <a:gd name="connsiteX61" fmla="*/ 533400 w 1285875"/>
                <a:gd name="connsiteY61" fmla="*/ 1702593 h 2886075"/>
                <a:gd name="connsiteX62" fmla="*/ 511969 w 1285875"/>
                <a:gd name="connsiteY62" fmla="*/ 1652587 h 2886075"/>
                <a:gd name="connsiteX63" fmla="*/ 542925 w 1285875"/>
                <a:gd name="connsiteY63" fmla="*/ 1614487 h 2886075"/>
                <a:gd name="connsiteX64" fmla="*/ 576262 w 1285875"/>
                <a:gd name="connsiteY64" fmla="*/ 1562100 h 2886075"/>
                <a:gd name="connsiteX65" fmla="*/ 666750 w 1285875"/>
                <a:gd name="connsiteY65" fmla="*/ 1509712 h 2886075"/>
                <a:gd name="connsiteX66" fmla="*/ 752475 w 1285875"/>
                <a:gd name="connsiteY66" fmla="*/ 1457325 h 2886075"/>
                <a:gd name="connsiteX67" fmla="*/ 804862 w 1285875"/>
                <a:gd name="connsiteY67" fmla="*/ 1357312 h 2886075"/>
                <a:gd name="connsiteX68" fmla="*/ 795337 w 1285875"/>
                <a:gd name="connsiteY68" fmla="*/ 1295400 h 2886075"/>
                <a:gd name="connsiteX69" fmla="*/ 719137 w 1285875"/>
                <a:gd name="connsiteY69" fmla="*/ 1228725 h 2886075"/>
                <a:gd name="connsiteX70" fmla="*/ 571500 w 1285875"/>
                <a:gd name="connsiteY70" fmla="*/ 1166812 h 2886075"/>
                <a:gd name="connsiteX71" fmla="*/ 471487 w 1285875"/>
                <a:gd name="connsiteY71" fmla="*/ 1147762 h 2886075"/>
                <a:gd name="connsiteX72" fmla="*/ 323850 w 1285875"/>
                <a:gd name="connsiteY72" fmla="*/ 1143000 h 2886075"/>
                <a:gd name="connsiteX73" fmla="*/ 176212 w 1285875"/>
                <a:gd name="connsiteY73" fmla="*/ 1138237 h 2886075"/>
                <a:gd name="connsiteX74" fmla="*/ 66675 w 1285875"/>
                <a:gd name="connsiteY74" fmla="*/ 1100137 h 2886075"/>
                <a:gd name="connsiteX75" fmla="*/ 23812 w 1285875"/>
                <a:gd name="connsiteY75" fmla="*/ 1033462 h 2886075"/>
                <a:gd name="connsiteX76" fmla="*/ 0 w 1285875"/>
                <a:gd name="connsiteY76" fmla="*/ 942975 h 2886075"/>
                <a:gd name="connsiteX77" fmla="*/ 4762 w 1285875"/>
                <a:gd name="connsiteY77" fmla="*/ 833437 h 2886075"/>
                <a:gd name="connsiteX78" fmla="*/ 23812 w 1285875"/>
                <a:gd name="connsiteY78" fmla="*/ 771525 h 2886075"/>
                <a:gd name="connsiteX79" fmla="*/ 90487 w 1285875"/>
                <a:gd name="connsiteY79" fmla="*/ 742950 h 2886075"/>
                <a:gd name="connsiteX80" fmla="*/ 176212 w 1285875"/>
                <a:gd name="connsiteY80" fmla="*/ 723900 h 2886075"/>
                <a:gd name="connsiteX81" fmla="*/ 252412 w 1285875"/>
                <a:gd name="connsiteY81" fmla="*/ 700087 h 2886075"/>
                <a:gd name="connsiteX82" fmla="*/ 328612 w 1285875"/>
                <a:gd name="connsiteY82" fmla="*/ 647700 h 2886075"/>
                <a:gd name="connsiteX83" fmla="*/ 295275 w 1285875"/>
                <a:gd name="connsiteY83" fmla="*/ 581025 h 2886075"/>
                <a:gd name="connsiteX84" fmla="*/ 238125 w 1285875"/>
                <a:gd name="connsiteY84" fmla="*/ 523875 h 2886075"/>
                <a:gd name="connsiteX85" fmla="*/ 204787 w 1285875"/>
                <a:gd name="connsiteY85" fmla="*/ 471487 h 2886075"/>
                <a:gd name="connsiteX86" fmla="*/ 219075 w 1285875"/>
                <a:gd name="connsiteY86" fmla="*/ 404812 h 2886075"/>
                <a:gd name="connsiteX87" fmla="*/ 242887 w 1285875"/>
                <a:gd name="connsiteY87" fmla="*/ 376237 h 2886075"/>
                <a:gd name="connsiteX88" fmla="*/ 342900 w 1285875"/>
                <a:gd name="connsiteY88" fmla="*/ 352425 h 2886075"/>
                <a:gd name="connsiteX89" fmla="*/ 476250 w 1285875"/>
                <a:gd name="connsiteY89" fmla="*/ 333375 h 2886075"/>
                <a:gd name="connsiteX90" fmla="*/ 547687 w 1285875"/>
                <a:gd name="connsiteY90" fmla="*/ 300037 h 2886075"/>
                <a:gd name="connsiteX91" fmla="*/ 566737 w 1285875"/>
                <a:gd name="connsiteY91" fmla="*/ 261937 h 2886075"/>
                <a:gd name="connsiteX92" fmla="*/ 542925 w 1285875"/>
                <a:gd name="connsiteY92" fmla="*/ 223837 h 2886075"/>
                <a:gd name="connsiteX93" fmla="*/ 404812 w 1285875"/>
                <a:gd name="connsiteY93" fmla="*/ 190500 h 2886075"/>
                <a:gd name="connsiteX94" fmla="*/ 328612 w 1285875"/>
                <a:gd name="connsiteY94" fmla="*/ 119062 h 2886075"/>
                <a:gd name="connsiteX95" fmla="*/ 266700 w 1285875"/>
                <a:gd name="connsiteY95" fmla="*/ 66675 h 2886075"/>
                <a:gd name="connsiteX96" fmla="*/ 238125 w 1285875"/>
                <a:gd name="connsiteY96" fmla="*/ 0 h 2886075"/>
                <a:gd name="connsiteX0" fmla="*/ 238125 w 1285875"/>
                <a:gd name="connsiteY0" fmla="*/ 0 h 2886075"/>
                <a:gd name="connsiteX1" fmla="*/ 300037 w 1285875"/>
                <a:gd name="connsiteY1" fmla="*/ 42862 h 2886075"/>
                <a:gd name="connsiteX2" fmla="*/ 366712 w 1285875"/>
                <a:gd name="connsiteY2" fmla="*/ 100012 h 2886075"/>
                <a:gd name="connsiteX3" fmla="*/ 404812 w 1285875"/>
                <a:gd name="connsiteY3" fmla="*/ 147637 h 2886075"/>
                <a:gd name="connsiteX4" fmla="*/ 461962 w 1285875"/>
                <a:gd name="connsiteY4" fmla="*/ 190500 h 2886075"/>
                <a:gd name="connsiteX5" fmla="*/ 585787 w 1285875"/>
                <a:gd name="connsiteY5" fmla="*/ 228600 h 2886075"/>
                <a:gd name="connsiteX6" fmla="*/ 666750 w 1285875"/>
                <a:gd name="connsiteY6" fmla="*/ 252412 h 2886075"/>
                <a:gd name="connsiteX7" fmla="*/ 671512 w 1285875"/>
                <a:gd name="connsiteY7" fmla="*/ 300037 h 2886075"/>
                <a:gd name="connsiteX8" fmla="*/ 576262 w 1285875"/>
                <a:gd name="connsiteY8" fmla="*/ 333375 h 2886075"/>
                <a:gd name="connsiteX9" fmla="*/ 438150 w 1285875"/>
                <a:gd name="connsiteY9" fmla="*/ 371475 h 2886075"/>
                <a:gd name="connsiteX10" fmla="*/ 347662 w 1285875"/>
                <a:gd name="connsiteY10" fmla="*/ 385762 h 2886075"/>
                <a:gd name="connsiteX11" fmla="*/ 276225 w 1285875"/>
                <a:gd name="connsiteY11" fmla="*/ 409575 h 2886075"/>
                <a:gd name="connsiteX12" fmla="*/ 257175 w 1285875"/>
                <a:gd name="connsiteY12" fmla="*/ 433387 h 2886075"/>
                <a:gd name="connsiteX13" fmla="*/ 271462 w 1285875"/>
                <a:gd name="connsiteY13" fmla="*/ 471487 h 2886075"/>
                <a:gd name="connsiteX14" fmla="*/ 328612 w 1285875"/>
                <a:gd name="connsiteY14" fmla="*/ 519112 h 2886075"/>
                <a:gd name="connsiteX15" fmla="*/ 371475 w 1285875"/>
                <a:gd name="connsiteY15" fmla="*/ 595312 h 2886075"/>
                <a:gd name="connsiteX16" fmla="*/ 390525 w 1285875"/>
                <a:gd name="connsiteY16" fmla="*/ 626268 h 2886075"/>
                <a:gd name="connsiteX17" fmla="*/ 381000 w 1285875"/>
                <a:gd name="connsiteY17" fmla="*/ 652462 h 2886075"/>
                <a:gd name="connsiteX18" fmla="*/ 357187 w 1285875"/>
                <a:gd name="connsiteY18" fmla="*/ 690562 h 2886075"/>
                <a:gd name="connsiteX19" fmla="*/ 300037 w 1285875"/>
                <a:gd name="connsiteY19" fmla="*/ 733425 h 2886075"/>
                <a:gd name="connsiteX20" fmla="*/ 223837 w 1285875"/>
                <a:gd name="connsiteY20" fmla="*/ 762000 h 2886075"/>
                <a:gd name="connsiteX21" fmla="*/ 123825 w 1285875"/>
                <a:gd name="connsiteY21" fmla="*/ 776287 h 2886075"/>
                <a:gd name="connsiteX22" fmla="*/ 85725 w 1285875"/>
                <a:gd name="connsiteY22" fmla="*/ 814387 h 2886075"/>
                <a:gd name="connsiteX23" fmla="*/ 76200 w 1285875"/>
                <a:gd name="connsiteY23" fmla="*/ 895350 h 2886075"/>
                <a:gd name="connsiteX24" fmla="*/ 80962 w 1285875"/>
                <a:gd name="connsiteY24" fmla="*/ 1000125 h 2886075"/>
                <a:gd name="connsiteX25" fmla="*/ 114300 w 1285875"/>
                <a:gd name="connsiteY25" fmla="*/ 1071562 h 2886075"/>
                <a:gd name="connsiteX26" fmla="*/ 233362 w 1285875"/>
                <a:gd name="connsiteY26" fmla="*/ 1104900 h 2886075"/>
                <a:gd name="connsiteX27" fmla="*/ 414337 w 1285875"/>
                <a:gd name="connsiteY27" fmla="*/ 1114425 h 2886075"/>
                <a:gd name="connsiteX28" fmla="*/ 538162 w 1285875"/>
                <a:gd name="connsiteY28" fmla="*/ 1119187 h 2886075"/>
                <a:gd name="connsiteX29" fmla="*/ 695325 w 1285875"/>
                <a:gd name="connsiteY29" fmla="*/ 1147762 h 2886075"/>
                <a:gd name="connsiteX30" fmla="*/ 833437 w 1285875"/>
                <a:gd name="connsiteY30" fmla="*/ 1214437 h 2886075"/>
                <a:gd name="connsiteX31" fmla="*/ 885825 w 1285875"/>
                <a:gd name="connsiteY31" fmla="*/ 1309687 h 2886075"/>
                <a:gd name="connsiteX32" fmla="*/ 881062 w 1285875"/>
                <a:gd name="connsiteY32" fmla="*/ 1385887 h 2886075"/>
                <a:gd name="connsiteX33" fmla="*/ 852487 w 1285875"/>
                <a:gd name="connsiteY33" fmla="*/ 1447800 h 2886075"/>
                <a:gd name="connsiteX34" fmla="*/ 776287 w 1285875"/>
                <a:gd name="connsiteY34" fmla="*/ 1500187 h 2886075"/>
                <a:gd name="connsiteX35" fmla="*/ 671512 w 1285875"/>
                <a:gd name="connsiteY35" fmla="*/ 1566862 h 2886075"/>
                <a:gd name="connsiteX36" fmla="*/ 590550 w 1285875"/>
                <a:gd name="connsiteY36" fmla="*/ 1609725 h 2886075"/>
                <a:gd name="connsiteX37" fmla="*/ 590550 w 1285875"/>
                <a:gd name="connsiteY37" fmla="*/ 1662112 h 2886075"/>
                <a:gd name="connsiteX38" fmla="*/ 619125 w 1285875"/>
                <a:gd name="connsiteY38" fmla="*/ 1709737 h 2886075"/>
                <a:gd name="connsiteX39" fmla="*/ 747712 w 1285875"/>
                <a:gd name="connsiteY39" fmla="*/ 1728787 h 2886075"/>
                <a:gd name="connsiteX40" fmla="*/ 923925 w 1285875"/>
                <a:gd name="connsiteY40" fmla="*/ 1738312 h 2886075"/>
                <a:gd name="connsiteX41" fmla="*/ 1076325 w 1285875"/>
                <a:gd name="connsiteY41" fmla="*/ 1743075 h 2886075"/>
                <a:gd name="connsiteX42" fmla="*/ 1228725 w 1285875"/>
                <a:gd name="connsiteY42" fmla="*/ 1776412 h 2886075"/>
                <a:gd name="connsiteX43" fmla="*/ 1285875 w 1285875"/>
                <a:gd name="connsiteY43" fmla="*/ 1843087 h 2886075"/>
                <a:gd name="connsiteX44" fmla="*/ 1285875 w 1285875"/>
                <a:gd name="connsiteY44" fmla="*/ 1895475 h 2886075"/>
                <a:gd name="connsiteX45" fmla="*/ 1202530 w 1285875"/>
                <a:gd name="connsiteY45" fmla="*/ 1947862 h 2886075"/>
                <a:gd name="connsiteX46" fmla="*/ 1088231 w 1285875"/>
                <a:gd name="connsiteY46" fmla="*/ 1997868 h 2886075"/>
                <a:gd name="connsiteX47" fmla="*/ 928687 w 1285875"/>
                <a:gd name="connsiteY47" fmla="*/ 2052637 h 2886075"/>
                <a:gd name="connsiteX48" fmla="*/ 876300 w 1285875"/>
                <a:gd name="connsiteY48" fmla="*/ 2090737 h 2886075"/>
                <a:gd name="connsiteX49" fmla="*/ 852487 w 1285875"/>
                <a:gd name="connsiteY49" fmla="*/ 2876550 h 2886075"/>
                <a:gd name="connsiteX50" fmla="*/ 823912 w 1285875"/>
                <a:gd name="connsiteY50" fmla="*/ 2886075 h 2886075"/>
                <a:gd name="connsiteX51" fmla="*/ 828675 w 1285875"/>
                <a:gd name="connsiteY51" fmla="*/ 2081212 h 2886075"/>
                <a:gd name="connsiteX52" fmla="*/ 909637 w 1285875"/>
                <a:gd name="connsiteY52" fmla="*/ 2024062 h 2886075"/>
                <a:gd name="connsiteX53" fmla="*/ 1114425 w 1285875"/>
                <a:gd name="connsiteY53" fmla="*/ 1943100 h 2886075"/>
                <a:gd name="connsiteX54" fmla="*/ 1181100 w 1285875"/>
                <a:gd name="connsiteY54" fmla="*/ 1876425 h 2886075"/>
                <a:gd name="connsiteX55" fmla="*/ 1195387 w 1285875"/>
                <a:gd name="connsiteY55" fmla="*/ 1852612 h 2886075"/>
                <a:gd name="connsiteX56" fmla="*/ 1166812 w 1285875"/>
                <a:gd name="connsiteY56" fmla="*/ 1824037 h 2886075"/>
                <a:gd name="connsiteX57" fmla="*/ 1057275 w 1285875"/>
                <a:gd name="connsiteY57" fmla="*/ 1800225 h 2886075"/>
                <a:gd name="connsiteX58" fmla="*/ 881062 w 1285875"/>
                <a:gd name="connsiteY58" fmla="*/ 1781175 h 2886075"/>
                <a:gd name="connsiteX59" fmla="*/ 738187 w 1285875"/>
                <a:gd name="connsiteY59" fmla="*/ 1778793 h 2886075"/>
                <a:gd name="connsiteX60" fmla="*/ 614362 w 1285875"/>
                <a:gd name="connsiteY60" fmla="*/ 1762125 h 2886075"/>
                <a:gd name="connsiteX61" fmla="*/ 571500 w 1285875"/>
                <a:gd name="connsiteY61" fmla="*/ 1738312 h 2886075"/>
                <a:gd name="connsiteX62" fmla="*/ 533400 w 1285875"/>
                <a:gd name="connsiteY62" fmla="*/ 1702593 h 2886075"/>
                <a:gd name="connsiteX63" fmla="*/ 511969 w 1285875"/>
                <a:gd name="connsiteY63" fmla="*/ 1652587 h 2886075"/>
                <a:gd name="connsiteX64" fmla="*/ 542925 w 1285875"/>
                <a:gd name="connsiteY64" fmla="*/ 1614487 h 2886075"/>
                <a:gd name="connsiteX65" fmla="*/ 576262 w 1285875"/>
                <a:gd name="connsiteY65" fmla="*/ 1562100 h 2886075"/>
                <a:gd name="connsiteX66" fmla="*/ 666750 w 1285875"/>
                <a:gd name="connsiteY66" fmla="*/ 1509712 h 2886075"/>
                <a:gd name="connsiteX67" fmla="*/ 752475 w 1285875"/>
                <a:gd name="connsiteY67" fmla="*/ 1457325 h 2886075"/>
                <a:gd name="connsiteX68" fmla="*/ 804862 w 1285875"/>
                <a:gd name="connsiteY68" fmla="*/ 1357312 h 2886075"/>
                <a:gd name="connsiteX69" fmla="*/ 795337 w 1285875"/>
                <a:gd name="connsiteY69" fmla="*/ 1295400 h 2886075"/>
                <a:gd name="connsiteX70" fmla="*/ 719137 w 1285875"/>
                <a:gd name="connsiteY70" fmla="*/ 1228725 h 2886075"/>
                <a:gd name="connsiteX71" fmla="*/ 571500 w 1285875"/>
                <a:gd name="connsiteY71" fmla="*/ 1166812 h 2886075"/>
                <a:gd name="connsiteX72" fmla="*/ 471487 w 1285875"/>
                <a:gd name="connsiteY72" fmla="*/ 1147762 h 2886075"/>
                <a:gd name="connsiteX73" fmla="*/ 323850 w 1285875"/>
                <a:gd name="connsiteY73" fmla="*/ 1143000 h 2886075"/>
                <a:gd name="connsiteX74" fmla="*/ 176212 w 1285875"/>
                <a:gd name="connsiteY74" fmla="*/ 1138237 h 2886075"/>
                <a:gd name="connsiteX75" fmla="*/ 66675 w 1285875"/>
                <a:gd name="connsiteY75" fmla="*/ 1100137 h 2886075"/>
                <a:gd name="connsiteX76" fmla="*/ 23812 w 1285875"/>
                <a:gd name="connsiteY76" fmla="*/ 1033462 h 2886075"/>
                <a:gd name="connsiteX77" fmla="*/ 0 w 1285875"/>
                <a:gd name="connsiteY77" fmla="*/ 942975 h 2886075"/>
                <a:gd name="connsiteX78" fmla="*/ 4762 w 1285875"/>
                <a:gd name="connsiteY78" fmla="*/ 833437 h 2886075"/>
                <a:gd name="connsiteX79" fmla="*/ 23812 w 1285875"/>
                <a:gd name="connsiteY79" fmla="*/ 771525 h 2886075"/>
                <a:gd name="connsiteX80" fmla="*/ 90487 w 1285875"/>
                <a:gd name="connsiteY80" fmla="*/ 742950 h 2886075"/>
                <a:gd name="connsiteX81" fmla="*/ 176212 w 1285875"/>
                <a:gd name="connsiteY81" fmla="*/ 723900 h 2886075"/>
                <a:gd name="connsiteX82" fmla="*/ 252412 w 1285875"/>
                <a:gd name="connsiteY82" fmla="*/ 700087 h 2886075"/>
                <a:gd name="connsiteX83" fmla="*/ 328612 w 1285875"/>
                <a:gd name="connsiteY83" fmla="*/ 647700 h 2886075"/>
                <a:gd name="connsiteX84" fmla="*/ 295275 w 1285875"/>
                <a:gd name="connsiteY84" fmla="*/ 581025 h 2886075"/>
                <a:gd name="connsiteX85" fmla="*/ 238125 w 1285875"/>
                <a:gd name="connsiteY85" fmla="*/ 523875 h 2886075"/>
                <a:gd name="connsiteX86" fmla="*/ 204787 w 1285875"/>
                <a:gd name="connsiteY86" fmla="*/ 471487 h 2886075"/>
                <a:gd name="connsiteX87" fmla="*/ 219075 w 1285875"/>
                <a:gd name="connsiteY87" fmla="*/ 404812 h 2886075"/>
                <a:gd name="connsiteX88" fmla="*/ 242887 w 1285875"/>
                <a:gd name="connsiteY88" fmla="*/ 376237 h 2886075"/>
                <a:gd name="connsiteX89" fmla="*/ 342900 w 1285875"/>
                <a:gd name="connsiteY89" fmla="*/ 352425 h 2886075"/>
                <a:gd name="connsiteX90" fmla="*/ 476250 w 1285875"/>
                <a:gd name="connsiteY90" fmla="*/ 333375 h 2886075"/>
                <a:gd name="connsiteX91" fmla="*/ 547687 w 1285875"/>
                <a:gd name="connsiteY91" fmla="*/ 300037 h 2886075"/>
                <a:gd name="connsiteX92" fmla="*/ 566737 w 1285875"/>
                <a:gd name="connsiteY92" fmla="*/ 261937 h 2886075"/>
                <a:gd name="connsiteX93" fmla="*/ 542925 w 1285875"/>
                <a:gd name="connsiteY93" fmla="*/ 223837 h 2886075"/>
                <a:gd name="connsiteX94" fmla="*/ 404812 w 1285875"/>
                <a:gd name="connsiteY94" fmla="*/ 190500 h 2886075"/>
                <a:gd name="connsiteX95" fmla="*/ 328612 w 1285875"/>
                <a:gd name="connsiteY95" fmla="*/ 119062 h 2886075"/>
                <a:gd name="connsiteX96" fmla="*/ 266700 w 1285875"/>
                <a:gd name="connsiteY96" fmla="*/ 66675 h 2886075"/>
                <a:gd name="connsiteX97" fmla="*/ 238125 w 1285875"/>
                <a:gd name="connsiteY97" fmla="*/ 0 h 2886075"/>
                <a:gd name="connsiteX0" fmla="*/ 238125 w 1285875"/>
                <a:gd name="connsiteY0" fmla="*/ 0 h 2886075"/>
                <a:gd name="connsiteX1" fmla="*/ 300037 w 1285875"/>
                <a:gd name="connsiteY1" fmla="*/ 42862 h 2886075"/>
                <a:gd name="connsiteX2" fmla="*/ 366712 w 1285875"/>
                <a:gd name="connsiteY2" fmla="*/ 100012 h 2886075"/>
                <a:gd name="connsiteX3" fmla="*/ 404812 w 1285875"/>
                <a:gd name="connsiteY3" fmla="*/ 147637 h 2886075"/>
                <a:gd name="connsiteX4" fmla="*/ 461962 w 1285875"/>
                <a:gd name="connsiteY4" fmla="*/ 190500 h 2886075"/>
                <a:gd name="connsiteX5" fmla="*/ 585787 w 1285875"/>
                <a:gd name="connsiteY5" fmla="*/ 228600 h 2886075"/>
                <a:gd name="connsiteX6" fmla="*/ 666750 w 1285875"/>
                <a:gd name="connsiteY6" fmla="*/ 252412 h 2886075"/>
                <a:gd name="connsiteX7" fmla="*/ 671512 w 1285875"/>
                <a:gd name="connsiteY7" fmla="*/ 300037 h 2886075"/>
                <a:gd name="connsiteX8" fmla="*/ 576262 w 1285875"/>
                <a:gd name="connsiteY8" fmla="*/ 333375 h 2886075"/>
                <a:gd name="connsiteX9" fmla="*/ 438150 w 1285875"/>
                <a:gd name="connsiteY9" fmla="*/ 371475 h 2886075"/>
                <a:gd name="connsiteX10" fmla="*/ 347662 w 1285875"/>
                <a:gd name="connsiteY10" fmla="*/ 385762 h 2886075"/>
                <a:gd name="connsiteX11" fmla="*/ 276225 w 1285875"/>
                <a:gd name="connsiteY11" fmla="*/ 409575 h 2886075"/>
                <a:gd name="connsiteX12" fmla="*/ 257175 w 1285875"/>
                <a:gd name="connsiteY12" fmla="*/ 433387 h 2886075"/>
                <a:gd name="connsiteX13" fmla="*/ 271462 w 1285875"/>
                <a:gd name="connsiteY13" fmla="*/ 471487 h 2886075"/>
                <a:gd name="connsiteX14" fmla="*/ 330993 w 1285875"/>
                <a:gd name="connsiteY14" fmla="*/ 535781 h 2886075"/>
                <a:gd name="connsiteX15" fmla="*/ 371475 w 1285875"/>
                <a:gd name="connsiteY15" fmla="*/ 595312 h 2886075"/>
                <a:gd name="connsiteX16" fmla="*/ 390525 w 1285875"/>
                <a:gd name="connsiteY16" fmla="*/ 626268 h 2886075"/>
                <a:gd name="connsiteX17" fmla="*/ 381000 w 1285875"/>
                <a:gd name="connsiteY17" fmla="*/ 652462 h 2886075"/>
                <a:gd name="connsiteX18" fmla="*/ 357187 w 1285875"/>
                <a:gd name="connsiteY18" fmla="*/ 690562 h 2886075"/>
                <a:gd name="connsiteX19" fmla="*/ 300037 w 1285875"/>
                <a:gd name="connsiteY19" fmla="*/ 733425 h 2886075"/>
                <a:gd name="connsiteX20" fmla="*/ 223837 w 1285875"/>
                <a:gd name="connsiteY20" fmla="*/ 762000 h 2886075"/>
                <a:gd name="connsiteX21" fmla="*/ 123825 w 1285875"/>
                <a:gd name="connsiteY21" fmla="*/ 776287 h 2886075"/>
                <a:gd name="connsiteX22" fmla="*/ 85725 w 1285875"/>
                <a:gd name="connsiteY22" fmla="*/ 814387 h 2886075"/>
                <a:gd name="connsiteX23" fmla="*/ 76200 w 1285875"/>
                <a:gd name="connsiteY23" fmla="*/ 895350 h 2886075"/>
                <a:gd name="connsiteX24" fmla="*/ 80962 w 1285875"/>
                <a:gd name="connsiteY24" fmla="*/ 1000125 h 2886075"/>
                <a:gd name="connsiteX25" fmla="*/ 114300 w 1285875"/>
                <a:gd name="connsiteY25" fmla="*/ 1071562 h 2886075"/>
                <a:gd name="connsiteX26" fmla="*/ 233362 w 1285875"/>
                <a:gd name="connsiteY26" fmla="*/ 1104900 h 2886075"/>
                <a:gd name="connsiteX27" fmla="*/ 414337 w 1285875"/>
                <a:gd name="connsiteY27" fmla="*/ 1114425 h 2886075"/>
                <a:gd name="connsiteX28" fmla="*/ 538162 w 1285875"/>
                <a:gd name="connsiteY28" fmla="*/ 1119187 h 2886075"/>
                <a:gd name="connsiteX29" fmla="*/ 695325 w 1285875"/>
                <a:gd name="connsiteY29" fmla="*/ 1147762 h 2886075"/>
                <a:gd name="connsiteX30" fmla="*/ 833437 w 1285875"/>
                <a:gd name="connsiteY30" fmla="*/ 1214437 h 2886075"/>
                <a:gd name="connsiteX31" fmla="*/ 885825 w 1285875"/>
                <a:gd name="connsiteY31" fmla="*/ 1309687 h 2886075"/>
                <a:gd name="connsiteX32" fmla="*/ 881062 w 1285875"/>
                <a:gd name="connsiteY32" fmla="*/ 1385887 h 2886075"/>
                <a:gd name="connsiteX33" fmla="*/ 852487 w 1285875"/>
                <a:gd name="connsiteY33" fmla="*/ 1447800 h 2886075"/>
                <a:gd name="connsiteX34" fmla="*/ 776287 w 1285875"/>
                <a:gd name="connsiteY34" fmla="*/ 1500187 h 2886075"/>
                <a:gd name="connsiteX35" fmla="*/ 671512 w 1285875"/>
                <a:gd name="connsiteY35" fmla="*/ 1566862 h 2886075"/>
                <a:gd name="connsiteX36" fmla="*/ 590550 w 1285875"/>
                <a:gd name="connsiteY36" fmla="*/ 1609725 h 2886075"/>
                <a:gd name="connsiteX37" fmla="*/ 590550 w 1285875"/>
                <a:gd name="connsiteY37" fmla="*/ 1662112 h 2886075"/>
                <a:gd name="connsiteX38" fmla="*/ 619125 w 1285875"/>
                <a:gd name="connsiteY38" fmla="*/ 1709737 h 2886075"/>
                <a:gd name="connsiteX39" fmla="*/ 747712 w 1285875"/>
                <a:gd name="connsiteY39" fmla="*/ 1728787 h 2886075"/>
                <a:gd name="connsiteX40" fmla="*/ 923925 w 1285875"/>
                <a:gd name="connsiteY40" fmla="*/ 1738312 h 2886075"/>
                <a:gd name="connsiteX41" fmla="*/ 1076325 w 1285875"/>
                <a:gd name="connsiteY41" fmla="*/ 1743075 h 2886075"/>
                <a:gd name="connsiteX42" fmla="*/ 1228725 w 1285875"/>
                <a:gd name="connsiteY42" fmla="*/ 1776412 h 2886075"/>
                <a:gd name="connsiteX43" fmla="*/ 1285875 w 1285875"/>
                <a:gd name="connsiteY43" fmla="*/ 1843087 h 2886075"/>
                <a:gd name="connsiteX44" fmla="*/ 1285875 w 1285875"/>
                <a:gd name="connsiteY44" fmla="*/ 1895475 h 2886075"/>
                <a:gd name="connsiteX45" fmla="*/ 1202530 w 1285875"/>
                <a:gd name="connsiteY45" fmla="*/ 1947862 h 2886075"/>
                <a:gd name="connsiteX46" fmla="*/ 1088231 w 1285875"/>
                <a:gd name="connsiteY46" fmla="*/ 1997868 h 2886075"/>
                <a:gd name="connsiteX47" fmla="*/ 928687 w 1285875"/>
                <a:gd name="connsiteY47" fmla="*/ 2052637 h 2886075"/>
                <a:gd name="connsiteX48" fmla="*/ 876300 w 1285875"/>
                <a:gd name="connsiteY48" fmla="*/ 2090737 h 2886075"/>
                <a:gd name="connsiteX49" fmla="*/ 852487 w 1285875"/>
                <a:gd name="connsiteY49" fmla="*/ 2876550 h 2886075"/>
                <a:gd name="connsiteX50" fmla="*/ 823912 w 1285875"/>
                <a:gd name="connsiteY50" fmla="*/ 2886075 h 2886075"/>
                <a:gd name="connsiteX51" fmla="*/ 828675 w 1285875"/>
                <a:gd name="connsiteY51" fmla="*/ 2081212 h 2886075"/>
                <a:gd name="connsiteX52" fmla="*/ 909637 w 1285875"/>
                <a:gd name="connsiteY52" fmla="*/ 2024062 h 2886075"/>
                <a:gd name="connsiteX53" fmla="*/ 1114425 w 1285875"/>
                <a:gd name="connsiteY53" fmla="*/ 1943100 h 2886075"/>
                <a:gd name="connsiteX54" fmla="*/ 1181100 w 1285875"/>
                <a:gd name="connsiteY54" fmla="*/ 1876425 h 2886075"/>
                <a:gd name="connsiteX55" fmla="*/ 1195387 w 1285875"/>
                <a:gd name="connsiteY55" fmla="*/ 1852612 h 2886075"/>
                <a:gd name="connsiteX56" fmla="*/ 1166812 w 1285875"/>
                <a:gd name="connsiteY56" fmla="*/ 1824037 h 2886075"/>
                <a:gd name="connsiteX57" fmla="*/ 1057275 w 1285875"/>
                <a:gd name="connsiteY57" fmla="*/ 1800225 h 2886075"/>
                <a:gd name="connsiteX58" fmla="*/ 881062 w 1285875"/>
                <a:gd name="connsiteY58" fmla="*/ 1781175 h 2886075"/>
                <a:gd name="connsiteX59" fmla="*/ 738187 w 1285875"/>
                <a:gd name="connsiteY59" fmla="*/ 1778793 h 2886075"/>
                <a:gd name="connsiteX60" fmla="*/ 614362 w 1285875"/>
                <a:gd name="connsiteY60" fmla="*/ 1762125 h 2886075"/>
                <a:gd name="connsiteX61" fmla="*/ 571500 w 1285875"/>
                <a:gd name="connsiteY61" fmla="*/ 1738312 h 2886075"/>
                <a:gd name="connsiteX62" fmla="*/ 533400 w 1285875"/>
                <a:gd name="connsiteY62" fmla="*/ 1702593 h 2886075"/>
                <a:gd name="connsiteX63" fmla="*/ 511969 w 1285875"/>
                <a:gd name="connsiteY63" fmla="*/ 1652587 h 2886075"/>
                <a:gd name="connsiteX64" fmla="*/ 542925 w 1285875"/>
                <a:gd name="connsiteY64" fmla="*/ 1614487 h 2886075"/>
                <a:gd name="connsiteX65" fmla="*/ 576262 w 1285875"/>
                <a:gd name="connsiteY65" fmla="*/ 1562100 h 2886075"/>
                <a:gd name="connsiteX66" fmla="*/ 666750 w 1285875"/>
                <a:gd name="connsiteY66" fmla="*/ 1509712 h 2886075"/>
                <a:gd name="connsiteX67" fmla="*/ 752475 w 1285875"/>
                <a:gd name="connsiteY67" fmla="*/ 1457325 h 2886075"/>
                <a:gd name="connsiteX68" fmla="*/ 804862 w 1285875"/>
                <a:gd name="connsiteY68" fmla="*/ 1357312 h 2886075"/>
                <a:gd name="connsiteX69" fmla="*/ 795337 w 1285875"/>
                <a:gd name="connsiteY69" fmla="*/ 1295400 h 2886075"/>
                <a:gd name="connsiteX70" fmla="*/ 719137 w 1285875"/>
                <a:gd name="connsiteY70" fmla="*/ 1228725 h 2886075"/>
                <a:gd name="connsiteX71" fmla="*/ 571500 w 1285875"/>
                <a:gd name="connsiteY71" fmla="*/ 1166812 h 2886075"/>
                <a:gd name="connsiteX72" fmla="*/ 471487 w 1285875"/>
                <a:gd name="connsiteY72" fmla="*/ 1147762 h 2886075"/>
                <a:gd name="connsiteX73" fmla="*/ 323850 w 1285875"/>
                <a:gd name="connsiteY73" fmla="*/ 1143000 h 2886075"/>
                <a:gd name="connsiteX74" fmla="*/ 176212 w 1285875"/>
                <a:gd name="connsiteY74" fmla="*/ 1138237 h 2886075"/>
                <a:gd name="connsiteX75" fmla="*/ 66675 w 1285875"/>
                <a:gd name="connsiteY75" fmla="*/ 1100137 h 2886075"/>
                <a:gd name="connsiteX76" fmla="*/ 23812 w 1285875"/>
                <a:gd name="connsiteY76" fmla="*/ 1033462 h 2886075"/>
                <a:gd name="connsiteX77" fmla="*/ 0 w 1285875"/>
                <a:gd name="connsiteY77" fmla="*/ 942975 h 2886075"/>
                <a:gd name="connsiteX78" fmla="*/ 4762 w 1285875"/>
                <a:gd name="connsiteY78" fmla="*/ 833437 h 2886075"/>
                <a:gd name="connsiteX79" fmla="*/ 23812 w 1285875"/>
                <a:gd name="connsiteY79" fmla="*/ 771525 h 2886075"/>
                <a:gd name="connsiteX80" fmla="*/ 90487 w 1285875"/>
                <a:gd name="connsiteY80" fmla="*/ 742950 h 2886075"/>
                <a:gd name="connsiteX81" fmla="*/ 176212 w 1285875"/>
                <a:gd name="connsiteY81" fmla="*/ 723900 h 2886075"/>
                <a:gd name="connsiteX82" fmla="*/ 252412 w 1285875"/>
                <a:gd name="connsiteY82" fmla="*/ 700087 h 2886075"/>
                <a:gd name="connsiteX83" fmla="*/ 328612 w 1285875"/>
                <a:gd name="connsiteY83" fmla="*/ 647700 h 2886075"/>
                <a:gd name="connsiteX84" fmla="*/ 295275 w 1285875"/>
                <a:gd name="connsiteY84" fmla="*/ 581025 h 2886075"/>
                <a:gd name="connsiteX85" fmla="*/ 238125 w 1285875"/>
                <a:gd name="connsiteY85" fmla="*/ 523875 h 2886075"/>
                <a:gd name="connsiteX86" fmla="*/ 204787 w 1285875"/>
                <a:gd name="connsiteY86" fmla="*/ 471487 h 2886075"/>
                <a:gd name="connsiteX87" fmla="*/ 219075 w 1285875"/>
                <a:gd name="connsiteY87" fmla="*/ 404812 h 2886075"/>
                <a:gd name="connsiteX88" fmla="*/ 242887 w 1285875"/>
                <a:gd name="connsiteY88" fmla="*/ 376237 h 2886075"/>
                <a:gd name="connsiteX89" fmla="*/ 342900 w 1285875"/>
                <a:gd name="connsiteY89" fmla="*/ 352425 h 2886075"/>
                <a:gd name="connsiteX90" fmla="*/ 476250 w 1285875"/>
                <a:gd name="connsiteY90" fmla="*/ 333375 h 2886075"/>
                <a:gd name="connsiteX91" fmla="*/ 547687 w 1285875"/>
                <a:gd name="connsiteY91" fmla="*/ 300037 h 2886075"/>
                <a:gd name="connsiteX92" fmla="*/ 566737 w 1285875"/>
                <a:gd name="connsiteY92" fmla="*/ 261937 h 2886075"/>
                <a:gd name="connsiteX93" fmla="*/ 542925 w 1285875"/>
                <a:gd name="connsiteY93" fmla="*/ 223837 h 2886075"/>
                <a:gd name="connsiteX94" fmla="*/ 404812 w 1285875"/>
                <a:gd name="connsiteY94" fmla="*/ 190500 h 2886075"/>
                <a:gd name="connsiteX95" fmla="*/ 328612 w 1285875"/>
                <a:gd name="connsiteY95" fmla="*/ 119062 h 2886075"/>
                <a:gd name="connsiteX96" fmla="*/ 266700 w 1285875"/>
                <a:gd name="connsiteY96" fmla="*/ 66675 h 2886075"/>
                <a:gd name="connsiteX97" fmla="*/ 238125 w 1285875"/>
                <a:gd name="connsiteY97" fmla="*/ 0 h 2886075"/>
                <a:gd name="connsiteX0" fmla="*/ 238125 w 1285875"/>
                <a:gd name="connsiteY0" fmla="*/ 0 h 2886075"/>
                <a:gd name="connsiteX1" fmla="*/ 300037 w 1285875"/>
                <a:gd name="connsiteY1" fmla="*/ 42862 h 2886075"/>
                <a:gd name="connsiteX2" fmla="*/ 366712 w 1285875"/>
                <a:gd name="connsiteY2" fmla="*/ 100012 h 2886075"/>
                <a:gd name="connsiteX3" fmla="*/ 404812 w 1285875"/>
                <a:gd name="connsiteY3" fmla="*/ 147637 h 2886075"/>
                <a:gd name="connsiteX4" fmla="*/ 461962 w 1285875"/>
                <a:gd name="connsiteY4" fmla="*/ 190500 h 2886075"/>
                <a:gd name="connsiteX5" fmla="*/ 585787 w 1285875"/>
                <a:gd name="connsiteY5" fmla="*/ 228600 h 2886075"/>
                <a:gd name="connsiteX6" fmla="*/ 666750 w 1285875"/>
                <a:gd name="connsiteY6" fmla="*/ 252412 h 2886075"/>
                <a:gd name="connsiteX7" fmla="*/ 659606 w 1285875"/>
                <a:gd name="connsiteY7" fmla="*/ 302419 h 2886075"/>
                <a:gd name="connsiteX8" fmla="*/ 576262 w 1285875"/>
                <a:gd name="connsiteY8" fmla="*/ 333375 h 2886075"/>
                <a:gd name="connsiteX9" fmla="*/ 438150 w 1285875"/>
                <a:gd name="connsiteY9" fmla="*/ 371475 h 2886075"/>
                <a:gd name="connsiteX10" fmla="*/ 347662 w 1285875"/>
                <a:gd name="connsiteY10" fmla="*/ 385762 h 2886075"/>
                <a:gd name="connsiteX11" fmla="*/ 276225 w 1285875"/>
                <a:gd name="connsiteY11" fmla="*/ 409575 h 2886075"/>
                <a:gd name="connsiteX12" fmla="*/ 257175 w 1285875"/>
                <a:gd name="connsiteY12" fmla="*/ 433387 h 2886075"/>
                <a:gd name="connsiteX13" fmla="*/ 271462 w 1285875"/>
                <a:gd name="connsiteY13" fmla="*/ 471487 h 2886075"/>
                <a:gd name="connsiteX14" fmla="*/ 330993 w 1285875"/>
                <a:gd name="connsiteY14" fmla="*/ 535781 h 2886075"/>
                <a:gd name="connsiteX15" fmla="*/ 371475 w 1285875"/>
                <a:gd name="connsiteY15" fmla="*/ 595312 h 2886075"/>
                <a:gd name="connsiteX16" fmla="*/ 390525 w 1285875"/>
                <a:gd name="connsiteY16" fmla="*/ 626268 h 2886075"/>
                <a:gd name="connsiteX17" fmla="*/ 381000 w 1285875"/>
                <a:gd name="connsiteY17" fmla="*/ 652462 h 2886075"/>
                <a:gd name="connsiteX18" fmla="*/ 357187 w 1285875"/>
                <a:gd name="connsiteY18" fmla="*/ 690562 h 2886075"/>
                <a:gd name="connsiteX19" fmla="*/ 300037 w 1285875"/>
                <a:gd name="connsiteY19" fmla="*/ 733425 h 2886075"/>
                <a:gd name="connsiteX20" fmla="*/ 223837 w 1285875"/>
                <a:gd name="connsiteY20" fmla="*/ 762000 h 2886075"/>
                <a:gd name="connsiteX21" fmla="*/ 123825 w 1285875"/>
                <a:gd name="connsiteY21" fmla="*/ 776287 h 2886075"/>
                <a:gd name="connsiteX22" fmla="*/ 85725 w 1285875"/>
                <a:gd name="connsiteY22" fmla="*/ 814387 h 2886075"/>
                <a:gd name="connsiteX23" fmla="*/ 76200 w 1285875"/>
                <a:gd name="connsiteY23" fmla="*/ 895350 h 2886075"/>
                <a:gd name="connsiteX24" fmla="*/ 80962 w 1285875"/>
                <a:gd name="connsiteY24" fmla="*/ 1000125 h 2886075"/>
                <a:gd name="connsiteX25" fmla="*/ 114300 w 1285875"/>
                <a:gd name="connsiteY25" fmla="*/ 1071562 h 2886075"/>
                <a:gd name="connsiteX26" fmla="*/ 233362 w 1285875"/>
                <a:gd name="connsiteY26" fmla="*/ 1104900 h 2886075"/>
                <a:gd name="connsiteX27" fmla="*/ 414337 w 1285875"/>
                <a:gd name="connsiteY27" fmla="*/ 1114425 h 2886075"/>
                <a:gd name="connsiteX28" fmla="*/ 538162 w 1285875"/>
                <a:gd name="connsiteY28" fmla="*/ 1119187 h 2886075"/>
                <a:gd name="connsiteX29" fmla="*/ 695325 w 1285875"/>
                <a:gd name="connsiteY29" fmla="*/ 1147762 h 2886075"/>
                <a:gd name="connsiteX30" fmla="*/ 833437 w 1285875"/>
                <a:gd name="connsiteY30" fmla="*/ 1214437 h 2886075"/>
                <a:gd name="connsiteX31" fmla="*/ 885825 w 1285875"/>
                <a:gd name="connsiteY31" fmla="*/ 1309687 h 2886075"/>
                <a:gd name="connsiteX32" fmla="*/ 881062 w 1285875"/>
                <a:gd name="connsiteY32" fmla="*/ 1385887 h 2886075"/>
                <a:gd name="connsiteX33" fmla="*/ 852487 w 1285875"/>
                <a:gd name="connsiteY33" fmla="*/ 1447800 h 2886075"/>
                <a:gd name="connsiteX34" fmla="*/ 776287 w 1285875"/>
                <a:gd name="connsiteY34" fmla="*/ 1500187 h 2886075"/>
                <a:gd name="connsiteX35" fmla="*/ 671512 w 1285875"/>
                <a:gd name="connsiteY35" fmla="*/ 1566862 h 2886075"/>
                <a:gd name="connsiteX36" fmla="*/ 590550 w 1285875"/>
                <a:gd name="connsiteY36" fmla="*/ 1609725 h 2886075"/>
                <a:gd name="connsiteX37" fmla="*/ 590550 w 1285875"/>
                <a:gd name="connsiteY37" fmla="*/ 1662112 h 2886075"/>
                <a:gd name="connsiteX38" fmla="*/ 619125 w 1285875"/>
                <a:gd name="connsiteY38" fmla="*/ 1709737 h 2886075"/>
                <a:gd name="connsiteX39" fmla="*/ 747712 w 1285875"/>
                <a:gd name="connsiteY39" fmla="*/ 1728787 h 2886075"/>
                <a:gd name="connsiteX40" fmla="*/ 923925 w 1285875"/>
                <a:gd name="connsiteY40" fmla="*/ 1738312 h 2886075"/>
                <a:gd name="connsiteX41" fmla="*/ 1076325 w 1285875"/>
                <a:gd name="connsiteY41" fmla="*/ 1743075 h 2886075"/>
                <a:gd name="connsiteX42" fmla="*/ 1228725 w 1285875"/>
                <a:gd name="connsiteY42" fmla="*/ 1776412 h 2886075"/>
                <a:gd name="connsiteX43" fmla="*/ 1285875 w 1285875"/>
                <a:gd name="connsiteY43" fmla="*/ 1843087 h 2886075"/>
                <a:gd name="connsiteX44" fmla="*/ 1285875 w 1285875"/>
                <a:gd name="connsiteY44" fmla="*/ 1895475 h 2886075"/>
                <a:gd name="connsiteX45" fmla="*/ 1202530 w 1285875"/>
                <a:gd name="connsiteY45" fmla="*/ 1947862 h 2886075"/>
                <a:gd name="connsiteX46" fmla="*/ 1088231 w 1285875"/>
                <a:gd name="connsiteY46" fmla="*/ 1997868 h 2886075"/>
                <a:gd name="connsiteX47" fmla="*/ 928687 w 1285875"/>
                <a:gd name="connsiteY47" fmla="*/ 2052637 h 2886075"/>
                <a:gd name="connsiteX48" fmla="*/ 876300 w 1285875"/>
                <a:gd name="connsiteY48" fmla="*/ 2090737 h 2886075"/>
                <a:gd name="connsiteX49" fmla="*/ 852487 w 1285875"/>
                <a:gd name="connsiteY49" fmla="*/ 2876550 h 2886075"/>
                <a:gd name="connsiteX50" fmla="*/ 823912 w 1285875"/>
                <a:gd name="connsiteY50" fmla="*/ 2886075 h 2886075"/>
                <a:gd name="connsiteX51" fmla="*/ 828675 w 1285875"/>
                <a:gd name="connsiteY51" fmla="*/ 2081212 h 2886075"/>
                <a:gd name="connsiteX52" fmla="*/ 909637 w 1285875"/>
                <a:gd name="connsiteY52" fmla="*/ 2024062 h 2886075"/>
                <a:gd name="connsiteX53" fmla="*/ 1114425 w 1285875"/>
                <a:gd name="connsiteY53" fmla="*/ 1943100 h 2886075"/>
                <a:gd name="connsiteX54" fmla="*/ 1181100 w 1285875"/>
                <a:gd name="connsiteY54" fmla="*/ 1876425 h 2886075"/>
                <a:gd name="connsiteX55" fmla="*/ 1195387 w 1285875"/>
                <a:gd name="connsiteY55" fmla="*/ 1852612 h 2886075"/>
                <a:gd name="connsiteX56" fmla="*/ 1166812 w 1285875"/>
                <a:gd name="connsiteY56" fmla="*/ 1824037 h 2886075"/>
                <a:gd name="connsiteX57" fmla="*/ 1057275 w 1285875"/>
                <a:gd name="connsiteY57" fmla="*/ 1800225 h 2886075"/>
                <a:gd name="connsiteX58" fmla="*/ 881062 w 1285875"/>
                <a:gd name="connsiteY58" fmla="*/ 1781175 h 2886075"/>
                <a:gd name="connsiteX59" fmla="*/ 738187 w 1285875"/>
                <a:gd name="connsiteY59" fmla="*/ 1778793 h 2886075"/>
                <a:gd name="connsiteX60" fmla="*/ 614362 w 1285875"/>
                <a:gd name="connsiteY60" fmla="*/ 1762125 h 2886075"/>
                <a:gd name="connsiteX61" fmla="*/ 571500 w 1285875"/>
                <a:gd name="connsiteY61" fmla="*/ 1738312 h 2886075"/>
                <a:gd name="connsiteX62" fmla="*/ 533400 w 1285875"/>
                <a:gd name="connsiteY62" fmla="*/ 1702593 h 2886075"/>
                <a:gd name="connsiteX63" fmla="*/ 511969 w 1285875"/>
                <a:gd name="connsiteY63" fmla="*/ 1652587 h 2886075"/>
                <a:gd name="connsiteX64" fmla="*/ 542925 w 1285875"/>
                <a:gd name="connsiteY64" fmla="*/ 1614487 h 2886075"/>
                <a:gd name="connsiteX65" fmla="*/ 576262 w 1285875"/>
                <a:gd name="connsiteY65" fmla="*/ 1562100 h 2886075"/>
                <a:gd name="connsiteX66" fmla="*/ 666750 w 1285875"/>
                <a:gd name="connsiteY66" fmla="*/ 1509712 h 2886075"/>
                <a:gd name="connsiteX67" fmla="*/ 752475 w 1285875"/>
                <a:gd name="connsiteY67" fmla="*/ 1457325 h 2886075"/>
                <a:gd name="connsiteX68" fmla="*/ 804862 w 1285875"/>
                <a:gd name="connsiteY68" fmla="*/ 1357312 h 2886075"/>
                <a:gd name="connsiteX69" fmla="*/ 795337 w 1285875"/>
                <a:gd name="connsiteY69" fmla="*/ 1295400 h 2886075"/>
                <a:gd name="connsiteX70" fmla="*/ 719137 w 1285875"/>
                <a:gd name="connsiteY70" fmla="*/ 1228725 h 2886075"/>
                <a:gd name="connsiteX71" fmla="*/ 571500 w 1285875"/>
                <a:gd name="connsiteY71" fmla="*/ 1166812 h 2886075"/>
                <a:gd name="connsiteX72" fmla="*/ 471487 w 1285875"/>
                <a:gd name="connsiteY72" fmla="*/ 1147762 h 2886075"/>
                <a:gd name="connsiteX73" fmla="*/ 323850 w 1285875"/>
                <a:gd name="connsiteY73" fmla="*/ 1143000 h 2886075"/>
                <a:gd name="connsiteX74" fmla="*/ 176212 w 1285875"/>
                <a:gd name="connsiteY74" fmla="*/ 1138237 h 2886075"/>
                <a:gd name="connsiteX75" fmla="*/ 66675 w 1285875"/>
                <a:gd name="connsiteY75" fmla="*/ 1100137 h 2886075"/>
                <a:gd name="connsiteX76" fmla="*/ 23812 w 1285875"/>
                <a:gd name="connsiteY76" fmla="*/ 1033462 h 2886075"/>
                <a:gd name="connsiteX77" fmla="*/ 0 w 1285875"/>
                <a:gd name="connsiteY77" fmla="*/ 942975 h 2886075"/>
                <a:gd name="connsiteX78" fmla="*/ 4762 w 1285875"/>
                <a:gd name="connsiteY78" fmla="*/ 833437 h 2886075"/>
                <a:gd name="connsiteX79" fmla="*/ 23812 w 1285875"/>
                <a:gd name="connsiteY79" fmla="*/ 771525 h 2886075"/>
                <a:gd name="connsiteX80" fmla="*/ 90487 w 1285875"/>
                <a:gd name="connsiteY80" fmla="*/ 742950 h 2886075"/>
                <a:gd name="connsiteX81" fmla="*/ 176212 w 1285875"/>
                <a:gd name="connsiteY81" fmla="*/ 723900 h 2886075"/>
                <a:gd name="connsiteX82" fmla="*/ 252412 w 1285875"/>
                <a:gd name="connsiteY82" fmla="*/ 700087 h 2886075"/>
                <a:gd name="connsiteX83" fmla="*/ 328612 w 1285875"/>
                <a:gd name="connsiteY83" fmla="*/ 647700 h 2886075"/>
                <a:gd name="connsiteX84" fmla="*/ 295275 w 1285875"/>
                <a:gd name="connsiteY84" fmla="*/ 581025 h 2886075"/>
                <a:gd name="connsiteX85" fmla="*/ 238125 w 1285875"/>
                <a:gd name="connsiteY85" fmla="*/ 523875 h 2886075"/>
                <a:gd name="connsiteX86" fmla="*/ 204787 w 1285875"/>
                <a:gd name="connsiteY86" fmla="*/ 471487 h 2886075"/>
                <a:gd name="connsiteX87" fmla="*/ 219075 w 1285875"/>
                <a:gd name="connsiteY87" fmla="*/ 404812 h 2886075"/>
                <a:gd name="connsiteX88" fmla="*/ 242887 w 1285875"/>
                <a:gd name="connsiteY88" fmla="*/ 376237 h 2886075"/>
                <a:gd name="connsiteX89" fmla="*/ 342900 w 1285875"/>
                <a:gd name="connsiteY89" fmla="*/ 352425 h 2886075"/>
                <a:gd name="connsiteX90" fmla="*/ 476250 w 1285875"/>
                <a:gd name="connsiteY90" fmla="*/ 333375 h 2886075"/>
                <a:gd name="connsiteX91" fmla="*/ 547687 w 1285875"/>
                <a:gd name="connsiteY91" fmla="*/ 300037 h 2886075"/>
                <a:gd name="connsiteX92" fmla="*/ 566737 w 1285875"/>
                <a:gd name="connsiteY92" fmla="*/ 261937 h 2886075"/>
                <a:gd name="connsiteX93" fmla="*/ 542925 w 1285875"/>
                <a:gd name="connsiteY93" fmla="*/ 223837 h 2886075"/>
                <a:gd name="connsiteX94" fmla="*/ 404812 w 1285875"/>
                <a:gd name="connsiteY94" fmla="*/ 190500 h 2886075"/>
                <a:gd name="connsiteX95" fmla="*/ 328612 w 1285875"/>
                <a:gd name="connsiteY95" fmla="*/ 119062 h 2886075"/>
                <a:gd name="connsiteX96" fmla="*/ 266700 w 1285875"/>
                <a:gd name="connsiteY96" fmla="*/ 66675 h 2886075"/>
                <a:gd name="connsiteX97" fmla="*/ 238125 w 1285875"/>
                <a:gd name="connsiteY97" fmla="*/ 0 h 2886075"/>
                <a:gd name="connsiteX0" fmla="*/ 238125 w 1285875"/>
                <a:gd name="connsiteY0" fmla="*/ 0 h 2886075"/>
                <a:gd name="connsiteX1" fmla="*/ 300037 w 1285875"/>
                <a:gd name="connsiteY1" fmla="*/ 42862 h 2886075"/>
                <a:gd name="connsiteX2" fmla="*/ 366712 w 1285875"/>
                <a:gd name="connsiteY2" fmla="*/ 100012 h 2886075"/>
                <a:gd name="connsiteX3" fmla="*/ 404812 w 1285875"/>
                <a:gd name="connsiteY3" fmla="*/ 147637 h 2886075"/>
                <a:gd name="connsiteX4" fmla="*/ 461962 w 1285875"/>
                <a:gd name="connsiteY4" fmla="*/ 190500 h 2886075"/>
                <a:gd name="connsiteX5" fmla="*/ 585787 w 1285875"/>
                <a:gd name="connsiteY5" fmla="*/ 228600 h 2886075"/>
                <a:gd name="connsiteX6" fmla="*/ 659606 w 1285875"/>
                <a:gd name="connsiteY6" fmla="*/ 250031 h 2886075"/>
                <a:gd name="connsiteX7" fmla="*/ 659606 w 1285875"/>
                <a:gd name="connsiteY7" fmla="*/ 302419 h 2886075"/>
                <a:gd name="connsiteX8" fmla="*/ 576262 w 1285875"/>
                <a:gd name="connsiteY8" fmla="*/ 333375 h 2886075"/>
                <a:gd name="connsiteX9" fmla="*/ 438150 w 1285875"/>
                <a:gd name="connsiteY9" fmla="*/ 371475 h 2886075"/>
                <a:gd name="connsiteX10" fmla="*/ 347662 w 1285875"/>
                <a:gd name="connsiteY10" fmla="*/ 385762 h 2886075"/>
                <a:gd name="connsiteX11" fmla="*/ 276225 w 1285875"/>
                <a:gd name="connsiteY11" fmla="*/ 409575 h 2886075"/>
                <a:gd name="connsiteX12" fmla="*/ 257175 w 1285875"/>
                <a:gd name="connsiteY12" fmla="*/ 433387 h 2886075"/>
                <a:gd name="connsiteX13" fmla="*/ 271462 w 1285875"/>
                <a:gd name="connsiteY13" fmla="*/ 471487 h 2886075"/>
                <a:gd name="connsiteX14" fmla="*/ 330993 w 1285875"/>
                <a:gd name="connsiteY14" fmla="*/ 535781 h 2886075"/>
                <a:gd name="connsiteX15" fmla="*/ 371475 w 1285875"/>
                <a:gd name="connsiteY15" fmla="*/ 595312 h 2886075"/>
                <a:gd name="connsiteX16" fmla="*/ 390525 w 1285875"/>
                <a:gd name="connsiteY16" fmla="*/ 626268 h 2886075"/>
                <a:gd name="connsiteX17" fmla="*/ 381000 w 1285875"/>
                <a:gd name="connsiteY17" fmla="*/ 652462 h 2886075"/>
                <a:gd name="connsiteX18" fmla="*/ 357187 w 1285875"/>
                <a:gd name="connsiteY18" fmla="*/ 690562 h 2886075"/>
                <a:gd name="connsiteX19" fmla="*/ 300037 w 1285875"/>
                <a:gd name="connsiteY19" fmla="*/ 733425 h 2886075"/>
                <a:gd name="connsiteX20" fmla="*/ 223837 w 1285875"/>
                <a:gd name="connsiteY20" fmla="*/ 762000 h 2886075"/>
                <a:gd name="connsiteX21" fmla="*/ 123825 w 1285875"/>
                <a:gd name="connsiteY21" fmla="*/ 776287 h 2886075"/>
                <a:gd name="connsiteX22" fmla="*/ 85725 w 1285875"/>
                <a:gd name="connsiteY22" fmla="*/ 814387 h 2886075"/>
                <a:gd name="connsiteX23" fmla="*/ 76200 w 1285875"/>
                <a:gd name="connsiteY23" fmla="*/ 895350 h 2886075"/>
                <a:gd name="connsiteX24" fmla="*/ 80962 w 1285875"/>
                <a:gd name="connsiteY24" fmla="*/ 1000125 h 2886075"/>
                <a:gd name="connsiteX25" fmla="*/ 114300 w 1285875"/>
                <a:gd name="connsiteY25" fmla="*/ 1071562 h 2886075"/>
                <a:gd name="connsiteX26" fmla="*/ 233362 w 1285875"/>
                <a:gd name="connsiteY26" fmla="*/ 1104900 h 2886075"/>
                <a:gd name="connsiteX27" fmla="*/ 414337 w 1285875"/>
                <a:gd name="connsiteY27" fmla="*/ 1114425 h 2886075"/>
                <a:gd name="connsiteX28" fmla="*/ 538162 w 1285875"/>
                <a:gd name="connsiteY28" fmla="*/ 1119187 h 2886075"/>
                <a:gd name="connsiteX29" fmla="*/ 695325 w 1285875"/>
                <a:gd name="connsiteY29" fmla="*/ 1147762 h 2886075"/>
                <a:gd name="connsiteX30" fmla="*/ 833437 w 1285875"/>
                <a:gd name="connsiteY30" fmla="*/ 1214437 h 2886075"/>
                <a:gd name="connsiteX31" fmla="*/ 885825 w 1285875"/>
                <a:gd name="connsiteY31" fmla="*/ 1309687 h 2886075"/>
                <a:gd name="connsiteX32" fmla="*/ 881062 w 1285875"/>
                <a:gd name="connsiteY32" fmla="*/ 1385887 h 2886075"/>
                <a:gd name="connsiteX33" fmla="*/ 852487 w 1285875"/>
                <a:gd name="connsiteY33" fmla="*/ 1447800 h 2886075"/>
                <a:gd name="connsiteX34" fmla="*/ 776287 w 1285875"/>
                <a:gd name="connsiteY34" fmla="*/ 1500187 h 2886075"/>
                <a:gd name="connsiteX35" fmla="*/ 671512 w 1285875"/>
                <a:gd name="connsiteY35" fmla="*/ 1566862 h 2886075"/>
                <a:gd name="connsiteX36" fmla="*/ 590550 w 1285875"/>
                <a:gd name="connsiteY36" fmla="*/ 1609725 h 2886075"/>
                <a:gd name="connsiteX37" fmla="*/ 590550 w 1285875"/>
                <a:gd name="connsiteY37" fmla="*/ 1662112 h 2886075"/>
                <a:gd name="connsiteX38" fmla="*/ 619125 w 1285875"/>
                <a:gd name="connsiteY38" fmla="*/ 1709737 h 2886075"/>
                <a:gd name="connsiteX39" fmla="*/ 747712 w 1285875"/>
                <a:gd name="connsiteY39" fmla="*/ 1728787 h 2886075"/>
                <a:gd name="connsiteX40" fmla="*/ 923925 w 1285875"/>
                <a:gd name="connsiteY40" fmla="*/ 1738312 h 2886075"/>
                <a:gd name="connsiteX41" fmla="*/ 1076325 w 1285875"/>
                <a:gd name="connsiteY41" fmla="*/ 1743075 h 2886075"/>
                <a:gd name="connsiteX42" fmla="*/ 1228725 w 1285875"/>
                <a:gd name="connsiteY42" fmla="*/ 1776412 h 2886075"/>
                <a:gd name="connsiteX43" fmla="*/ 1285875 w 1285875"/>
                <a:gd name="connsiteY43" fmla="*/ 1843087 h 2886075"/>
                <a:gd name="connsiteX44" fmla="*/ 1285875 w 1285875"/>
                <a:gd name="connsiteY44" fmla="*/ 1895475 h 2886075"/>
                <a:gd name="connsiteX45" fmla="*/ 1202530 w 1285875"/>
                <a:gd name="connsiteY45" fmla="*/ 1947862 h 2886075"/>
                <a:gd name="connsiteX46" fmla="*/ 1088231 w 1285875"/>
                <a:gd name="connsiteY46" fmla="*/ 1997868 h 2886075"/>
                <a:gd name="connsiteX47" fmla="*/ 928687 w 1285875"/>
                <a:gd name="connsiteY47" fmla="*/ 2052637 h 2886075"/>
                <a:gd name="connsiteX48" fmla="*/ 876300 w 1285875"/>
                <a:gd name="connsiteY48" fmla="*/ 2090737 h 2886075"/>
                <a:gd name="connsiteX49" fmla="*/ 852487 w 1285875"/>
                <a:gd name="connsiteY49" fmla="*/ 2876550 h 2886075"/>
                <a:gd name="connsiteX50" fmla="*/ 823912 w 1285875"/>
                <a:gd name="connsiteY50" fmla="*/ 2886075 h 2886075"/>
                <a:gd name="connsiteX51" fmla="*/ 828675 w 1285875"/>
                <a:gd name="connsiteY51" fmla="*/ 2081212 h 2886075"/>
                <a:gd name="connsiteX52" fmla="*/ 909637 w 1285875"/>
                <a:gd name="connsiteY52" fmla="*/ 2024062 h 2886075"/>
                <a:gd name="connsiteX53" fmla="*/ 1114425 w 1285875"/>
                <a:gd name="connsiteY53" fmla="*/ 1943100 h 2886075"/>
                <a:gd name="connsiteX54" fmla="*/ 1181100 w 1285875"/>
                <a:gd name="connsiteY54" fmla="*/ 1876425 h 2886075"/>
                <a:gd name="connsiteX55" fmla="*/ 1195387 w 1285875"/>
                <a:gd name="connsiteY55" fmla="*/ 1852612 h 2886075"/>
                <a:gd name="connsiteX56" fmla="*/ 1166812 w 1285875"/>
                <a:gd name="connsiteY56" fmla="*/ 1824037 h 2886075"/>
                <a:gd name="connsiteX57" fmla="*/ 1057275 w 1285875"/>
                <a:gd name="connsiteY57" fmla="*/ 1800225 h 2886075"/>
                <a:gd name="connsiteX58" fmla="*/ 881062 w 1285875"/>
                <a:gd name="connsiteY58" fmla="*/ 1781175 h 2886075"/>
                <a:gd name="connsiteX59" fmla="*/ 738187 w 1285875"/>
                <a:gd name="connsiteY59" fmla="*/ 1778793 h 2886075"/>
                <a:gd name="connsiteX60" fmla="*/ 614362 w 1285875"/>
                <a:gd name="connsiteY60" fmla="*/ 1762125 h 2886075"/>
                <a:gd name="connsiteX61" fmla="*/ 571500 w 1285875"/>
                <a:gd name="connsiteY61" fmla="*/ 1738312 h 2886075"/>
                <a:gd name="connsiteX62" fmla="*/ 533400 w 1285875"/>
                <a:gd name="connsiteY62" fmla="*/ 1702593 h 2886075"/>
                <a:gd name="connsiteX63" fmla="*/ 511969 w 1285875"/>
                <a:gd name="connsiteY63" fmla="*/ 1652587 h 2886075"/>
                <a:gd name="connsiteX64" fmla="*/ 542925 w 1285875"/>
                <a:gd name="connsiteY64" fmla="*/ 1614487 h 2886075"/>
                <a:gd name="connsiteX65" fmla="*/ 576262 w 1285875"/>
                <a:gd name="connsiteY65" fmla="*/ 1562100 h 2886075"/>
                <a:gd name="connsiteX66" fmla="*/ 666750 w 1285875"/>
                <a:gd name="connsiteY66" fmla="*/ 1509712 h 2886075"/>
                <a:gd name="connsiteX67" fmla="*/ 752475 w 1285875"/>
                <a:gd name="connsiteY67" fmla="*/ 1457325 h 2886075"/>
                <a:gd name="connsiteX68" fmla="*/ 804862 w 1285875"/>
                <a:gd name="connsiteY68" fmla="*/ 1357312 h 2886075"/>
                <a:gd name="connsiteX69" fmla="*/ 795337 w 1285875"/>
                <a:gd name="connsiteY69" fmla="*/ 1295400 h 2886075"/>
                <a:gd name="connsiteX70" fmla="*/ 719137 w 1285875"/>
                <a:gd name="connsiteY70" fmla="*/ 1228725 h 2886075"/>
                <a:gd name="connsiteX71" fmla="*/ 571500 w 1285875"/>
                <a:gd name="connsiteY71" fmla="*/ 1166812 h 2886075"/>
                <a:gd name="connsiteX72" fmla="*/ 471487 w 1285875"/>
                <a:gd name="connsiteY72" fmla="*/ 1147762 h 2886075"/>
                <a:gd name="connsiteX73" fmla="*/ 323850 w 1285875"/>
                <a:gd name="connsiteY73" fmla="*/ 1143000 h 2886075"/>
                <a:gd name="connsiteX74" fmla="*/ 176212 w 1285875"/>
                <a:gd name="connsiteY74" fmla="*/ 1138237 h 2886075"/>
                <a:gd name="connsiteX75" fmla="*/ 66675 w 1285875"/>
                <a:gd name="connsiteY75" fmla="*/ 1100137 h 2886075"/>
                <a:gd name="connsiteX76" fmla="*/ 23812 w 1285875"/>
                <a:gd name="connsiteY76" fmla="*/ 1033462 h 2886075"/>
                <a:gd name="connsiteX77" fmla="*/ 0 w 1285875"/>
                <a:gd name="connsiteY77" fmla="*/ 942975 h 2886075"/>
                <a:gd name="connsiteX78" fmla="*/ 4762 w 1285875"/>
                <a:gd name="connsiteY78" fmla="*/ 833437 h 2886075"/>
                <a:gd name="connsiteX79" fmla="*/ 23812 w 1285875"/>
                <a:gd name="connsiteY79" fmla="*/ 771525 h 2886075"/>
                <a:gd name="connsiteX80" fmla="*/ 90487 w 1285875"/>
                <a:gd name="connsiteY80" fmla="*/ 742950 h 2886075"/>
                <a:gd name="connsiteX81" fmla="*/ 176212 w 1285875"/>
                <a:gd name="connsiteY81" fmla="*/ 723900 h 2886075"/>
                <a:gd name="connsiteX82" fmla="*/ 252412 w 1285875"/>
                <a:gd name="connsiteY82" fmla="*/ 700087 h 2886075"/>
                <a:gd name="connsiteX83" fmla="*/ 328612 w 1285875"/>
                <a:gd name="connsiteY83" fmla="*/ 647700 h 2886075"/>
                <a:gd name="connsiteX84" fmla="*/ 295275 w 1285875"/>
                <a:gd name="connsiteY84" fmla="*/ 581025 h 2886075"/>
                <a:gd name="connsiteX85" fmla="*/ 238125 w 1285875"/>
                <a:gd name="connsiteY85" fmla="*/ 523875 h 2886075"/>
                <a:gd name="connsiteX86" fmla="*/ 204787 w 1285875"/>
                <a:gd name="connsiteY86" fmla="*/ 471487 h 2886075"/>
                <a:gd name="connsiteX87" fmla="*/ 219075 w 1285875"/>
                <a:gd name="connsiteY87" fmla="*/ 404812 h 2886075"/>
                <a:gd name="connsiteX88" fmla="*/ 242887 w 1285875"/>
                <a:gd name="connsiteY88" fmla="*/ 376237 h 2886075"/>
                <a:gd name="connsiteX89" fmla="*/ 342900 w 1285875"/>
                <a:gd name="connsiteY89" fmla="*/ 352425 h 2886075"/>
                <a:gd name="connsiteX90" fmla="*/ 476250 w 1285875"/>
                <a:gd name="connsiteY90" fmla="*/ 333375 h 2886075"/>
                <a:gd name="connsiteX91" fmla="*/ 547687 w 1285875"/>
                <a:gd name="connsiteY91" fmla="*/ 300037 h 2886075"/>
                <a:gd name="connsiteX92" fmla="*/ 566737 w 1285875"/>
                <a:gd name="connsiteY92" fmla="*/ 261937 h 2886075"/>
                <a:gd name="connsiteX93" fmla="*/ 542925 w 1285875"/>
                <a:gd name="connsiteY93" fmla="*/ 223837 h 2886075"/>
                <a:gd name="connsiteX94" fmla="*/ 404812 w 1285875"/>
                <a:gd name="connsiteY94" fmla="*/ 190500 h 2886075"/>
                <a:gd name="connsiteX95" fmla="*/ 328612 w 1285875"/>
                <a:gd name="connsiteY95" fmla="*/ 119062 h 2886075"/>
                <a:gd name="connsiteX96" fmla="*/ 266700 w 1285875"/>
                <a:gd name="connsiteY96" fmla="*/ 66675 h 2886075"/>
                <a:gd name="connsiteX97" fmla="*/ 238125 w 1285875"/>
                <a:gd name="connsiteY97" fmla="*/ 0 h 2886075"/>
                <a:gd name="connsiteX0" fmla="*/ 238125 w 1285875"/>
                <a:gd name="connsiteY0" fmla="*/ 0 h 2886075"/>
                <a:gd name="connsiteX1" fmla="*/ 300037 w 1285875"/>
                <a:gd name="connsiteY1" fmla="*/ 42862 h 2886075"/>
                <a:gd name="connsiteX2" fmla="*/ 366712 w 1285875"/>
                <a:gd name="connsiteY2" fmla="*/ 100012 h 2886075"/>
                <a:gd name="connsiteX3" fmla="*/ 404812 w 1285875"/>
                <a:gd name="connsiteY3" fmla="*/ 147637 h 2886075"/>
                <a:gd name="connsiteX4" fmla="*/ 461962 w 1285875"/>
                <a:gd name="connsiteY4" fmla="*/ 190500 h 2886075"/>
                <a:gd name="connsiteX5" fmla="*/ 585787 w 1285875"/>
                <a:gd name="connsiteY5" fmla="*/ 228600 h 2886075"/>
                <a:gd name="connsiteX6" fmla="*/ 659606 w 1285875"/>
                <a:gd name="connsiteY6" fmla="*/ 250031 h 2886075"/>
                <a:gd name="connsiteX7" fmla="*/ 659606 w 1285875"/>
                <a:gd name="connsiteY7" fmla="*/ 302419 h 2886075"/>
                <a:gd name="connsiteX8" fmla="*/ 576262 w 1285875"/>
                <a:gd name="connsiteY8" fmla="*/ 333375 h 2886075"/>
                <a:gd name="connsiteX9" fmla="*/ 438150 w 1285875"/>
                <a:gd name="connsiteY9" fmla="*/ 371475 h 2886075"/>
                <a:gd name="connsiteX10" fmla="*/ 347662 w 1285875"/>
                <a:gd name="connsiteY10" fmla="*/ 385762 h 2886075"/>
                <a:gd name="connsiteX11" fmla="*/ 276225 w 1285875"/>
                <a:gd name="connsiteY11" fmla="*/ 409575 h 2886075"/>
                <a:gd name="connsiteX12" fmla="*/ 257175 w 1285875"/>
                <a:gd name="connsiteY12" fmla="*/ 433387 h 2886075"/>
                <a:gd name="connsiteX13" fmla="*/ 271462 w 1285875"/>
                <a:gd name="connsiteY13" fmla="*/ 471487 h 2886075"/>
                <a:gd name="connsiteX14" fmla="*/ 330993 w 1285875"/>
                <a:gd name="connsiteY14" fmla="*/ 535781 h 2886075"/>
                <a:gd name="connsiteX15" fmla="*/ 371475 w 1285875"/>
                <a:gd name="connsiteY15" fmla="*/ 595312 h 2886075"/>
                <a:gd name="connsiteX16" fmla="*/ 390525 w 1285875"/>
                <a:gd name="connsiteY16" fmla="*/ 626268 h 2886075"/>
                <a:gd name="connsiteX17" fmla="*/ 381000 w 1285875"/>
                <a:gd name="connsiteY17" fmla="*/ 652462 h 2886075"/>
                <a:gd name="connsiteX18" fmla="*/ 357187 w 1285875"/>
                <a:gd name="connsiteY18" fmla="*/ 690562 h 2886075"/>
                <a:gd name="connsiteX19" fmla="*/ 300037 w 1285875"/>
                <a:gd name="connsiteY19" fmla="*/ 733425 h 2886075"/>
                <a:gd name="connsiteX20" fmla="*/ 223837 w 1285875"/>
                <a:gd name="connsiteY20" fmla="*/ 762000 h 2886075"/>
                <a:gd name="connsiteX21" fmla="*/ 123825 w 1285875"/>
                <a:gd name="connsiteY21" fmla="*/ 776287 h 2886075"/>
                <a:gd name="connsiteX22" fmla="*/ 85725 w 1285875"/>
                <a:gd name="connsiteY22" fmla="*/ 814387 h 2886075"/>
                <a:gd name="connsiteX23" fmla="*/ 76200 w 1285875"/>
                <a:gd name="connsiteY23" fmla="*/ 895350 h 2886075"/>
                <a:gd name="connsiteX24" fmla="*/ 80962 w 1285875"/>
                <a:gd name="connsiteY24" fmla="*/ 1000125 h 2886075"/>
                <a:gd name="connsiteX25" fmla="*/ 114300 w 1285875"/>
                <a:gd name="connsiteY25" fmla="*/ 1071562 h 2886075"/>
                <a:gd name="connsiteX26" fmla="*/ 233362 w 1285875"/>
                <a:gd name="connsiteY26" fmla="*/ 1104900 h 2886075"/>
                <a:gd name="connsiteX27" fmla="*/ 414337 w 1285875"/>
                <a:gd name="connsiteY27" fmla="*/ 1114425 h 2886075"/>
                <a:gd name="connsiteX28" fmla="*/ 538162 w 1285875"/>
                <a:gd name="connsiteY28" fmla="*/ 1119187 h 2886075"/>
                <a:gd name="connsiteX29" fmla="*/ 695325 w 1285875"/>
                <a:gd name="connsiteY29" fmla="*/ 1147762 h 2886075"/>
                <a:gd name="connsiteX30" fmla="*/ 833437 w 1285875"/>
                <a:gd name="connsiteY30" fmla="*/ 1214437 h 2886075"/>
                <a:gd name="connsiteX31" fmla="*/ 885825 w 1285875"/>
                <a:gd name="connsiteY31" fmla="*/ 1309687 h 2886075"/>
                <a:gd name="connsiteX32" fmla="*/ 881062 w 1285875"/>
                <a:gd name="connsiteY32" fmla="*/ 1385887 h 2886075"/>
                <a:gd name="connsiteX33" fmla="*/ 852487 w 1285875"/>
                <a:gd name="connsiteY33" fmla="*/ 1447800 h 2886075"/>
                <a:gd name="connsiteX34" fmla="*/ 776287 w 1285875"/>
                <a:gd name="connsiteY34" fmla="*/ 1500187 h 2886075"/>
                <a:gd name="connsiteX35" fmla="*/ 671512 w 1285875"/>
                <a:gd name="connsiteY35" fmla="*/ 1566862 h 2886075"/>
                <a:gd name="connsiteX36" fmla="*/ 590550 w 1285875"/>
                <a:gd name="connsiteY36" fmla="*/ 1609725 h 2886075"/>
                <a:gd name="connsiteX37" fmla="*/ 590550 w 1285875"/>
                <a:gd name="connsiteY37" fmla="*/ 1662112 h 2886075"/>
                <a:gd name="connsiteX38" fmla="*/ 619125 w 1285875"/>
                <a:gd name="connsiteY38" fmla="*/ 1709737 h 2886075"/>
                <a:gd name="connsiteX39" fmla="*/ 747712 w 1285875"/>
                <a:gd name="connsiteY39" fmla="*/ 1728787 h 2886075"/>
                <a:gd name="connsiteX40" fmla="*/ 923925 w 1285875"/>
                <a:gd name="connsiteY40" fmla="*/ 1738312 h 2886075"/>
                <a:gd name="connsiteX41" fmla="*/ 1076325 w 1285875"/>
                <a:gd name="connsiteY41" fmla="*/ 1743075 h 2886075"/>
                <a:gd name="connsiteX42" fmla="*/ 1228725 w 1285875"/>
                <a:gd name="connsiteY42" fmla="*/ 1776412 h 2886075"/>
                <a:gd name="connsiteX43" fmla="*/ 1285875 w 1285875"/>
                <a:gd name="connsiteY43" fmla="*/ 1843087 h 2886075"/>
                <a:gd name="connsiteX44" fmla="*/ 1285875 w 1285875"/>
                <a:gd name="connsiteY44" fmla="*/ 1895475 h 2886075"/>
                <a:gd name="connsiteX45" fmla="*/ 1202530 w 1285875"/>
                <a:gd name="connsiteY45" fmla="*/ 1947862 h 2886075"/>
                <a:gd name="connsiteX46" fmla="*/ 1088231 w 1285875"/>
                <a:gd name="connsiteY46" fmla="*/ 1997868 h 2886075"/>
                <a:gd name="connsiteX47" fmla="*/ 928687 w 1285875"/>
                <a:gd name="connsiteY47" fmla="*/ 2052637 h 2886075"/>
                <a:gd name="connsiteX48" fmla="*/ 876300 w 1285875"/>
                <a:gd name="connsiteY48" fmla="*/ 2090737 h 2886075"/>
                <a:gd name="connsiteX49" fmla="*/ 852487 w 1285875"/>
                <a:gd name="connsiteY49" fmla="*/ 2876550 h 2886075"/>
                <a:gd name="connsiteX50" fmla="*/ 823912 w 1285875"/>
                <a:gd name="connsiteY50" fmla="*/ 2886075 h 2886075"/>
                <a:gd name="connsiteX51" fmla="*/ 828675 w 1285875"/>
                <a:gd name="connsiteY51" fmla="*/ 2081212 h 2886075"/>
                <a:gd name="connsiteX52" fmla="*/ 909637 w 1285875"/>
                <a:gd name="connsiteY52" fmla="*/ 2024062 h 2886075"/>
                <a:gd name="connsiteX53" fmla="*/ 1114425 w 1285875"/>
                <a:gd name="connsiteY53" fmla="*/ 1943100 h 2886075"/>
                <a:gd name="connsiteX54" fmla="*/ 1181100 w 1285875"/>
                <a:gd name="connsiteY54" fmla="*/ 1876425 h 2886075"/>
                <a:gd name="connsiteX55" fmla="*/ 1195387 w 1285875"/>
                <a:gd name="connsiteY55" fmla="*/ 1852612 h 2886075"/>
                <a:gd name="connsiteX56" fmla="*/ 1166812 w 1285875"/>
                <a:gd name="connsiteY56" fmla="*/ 1824037 h 2886075"/>
                <a:gd name="connsiteX57" fmla="*/ 1057275 w 1285875"/>
                <a:gd name="connsiteY57" fmla="*/ 1800225 h 2886075"/>
                <a:gd name="connsiteX58" fmla="*/ 881062 w 1285875"/>
                <a:gd name="connsiteY58" fmla="*/ 1781175 h 2886075"/>
                <a:gd name="connsiteX59" fmla="*/ 738187 w 1285875"/>
                <a:gd name="connsiteY59" fmla="*/ 1778793 h 2886075"/>
                <a:gd name="connsiteX60" fmla="*/ 614362 w 1285875"/>
                <a:gd name="connsiteY60" fmla="*/ 1762125 h 2886075"/>
                <a:gd name="connsiteX61" fmla="*/ 571500 w 1285875"/>
                <a:gd name="connsiteY61" fmla="*/ 1738312 h 2886075"/>
                <a:gd name="connsiteX62" fmla="*/ 533400 w 1285875"/>
                <a:gd name="connsiteY62" fmla="*/ 1702593 h 2886075"/>
                <a:gd name="connsiteX63" fmla="*/ 511969 w 1285875"/>
                <a:gd name="connsiteY63" fmla="*/ 1652587 h 2886075"/>
                <a:gd name="connsiteX64" fmla="*/ 542925 w 1285875"/>
                <a:gd name="connsiteY64" fmla="*/ 1614487 h 2886075"/>
                <a:gd name="connsiteX65" fmla="*/ 576262 w 1285875"/>
                <a:gd name="connsiteY65" fmla="*/ 1562100 h 2886075"/>
                <a:gd name="connsiteX66" fmla="*/ 666750 w 1285875"/>
                <a:gd name="connsiteY66" fmla="*/ 1509712 h 2886075"/>
                <a:gd name="connsiteX67" fmla="*/ 752475 w 1285875"/>
                <a:gd name="connsiteY67" fmla="*/ 1457325 h 2886075"/>
                <a:gd name="connsiteX68" fmla="*/ 804862 w 1285875"/>
                <a:gd name="connsiteY68" fmla="*/ 1357312 h 2886075"/>
                <a:gd name="connsiteX69" fmla="*/ 795337 w 1285875"/>
                <a:gd name="connsiteY69" fmla="*/ 1295400 h 2886075"/>
                <a:gd name="connsiteX70" fmla="*/ 719137 w 1285875"/>
                <a:gd name="connsiteY70" fmla="*/ 1228725 h 2886075"/>
                <a:gd name="connsiteX71" fmla="*/ 571500 w 1285875"/>
                <a:gd name="connsiteY71" fmla="*/ 1166812 h 2886075"/>
                <a:gd name="connsiteX72" fmla="*/ 471487 w 1285875"/>
                <a:gd name="connsiteY72" fmla="*/ 1147762 h 2886075"/>
                <a:gd name="connsiteX73" fmla="*/ 323850 w 1285875"/>
                <a:gd name="connsiteY73" fmla="*/ 1143000 h 2886075"/>
                <a:gd name="connsiteX74" fmla="*/ 176212 w 1285875"/>
                <a:gd name="connsiteY74" fmla="*/ 1138237 h 2886075"/>
                <a:gd name="connsiteX75" fmla="*/ 66675 w 1285875"/>
                <a:gd name="connsiteY75" fmla="*/ 1100137 h 2886075"/>
                <a:gd name="connsiteX76" fmla="*/ 23812 w 1285875"/>
                <a:gd name="connsiteY76" fmla="*/ 1033462 h 2886075"/>
                <a:gd name="connsiteX77" fmla="*/ 0 w 1285875"/>
                <a:gd name="connsiteY77" fmla="*/ 942975 h 2886075"/>
                <a:gd name="connsiteX78" fmla="*/ 4762 w 1285875"/>
                <a:gd name="connsiteY78" fmla="*/ 833437 h 2886075"/>
                <a:gd name="connsiteX79" fmla="*/ 23812 w 1285875"/>
                <a:gd name="connsiteY79" fmla="*/ 771525 h 2886075"/>
                <a:gd name="connsiteX80" fmla="*/ 90487 w 1285875"/>
                <a:gd name="connsiteY80" fmla="*/ 742950 h 2886075"/>
                <a:gd name="connsiteX81" fmla="*/ 176212 w 1285875"/>
                <a:gd name="connsiteY81" fmla="*/ 723900 h 2886075"/>
                <a:gd name="connsiteX82" fmla="*/ 252412 w 1285875"/>
                <a:gd name="connsiteY82" fmla="*/ 700087 h 2886075"/>
                <a:gd name="connsiteX83" fmla="*/ 328612 w 1285875"/>
                <a:gd name="connsiteY83" fmla="*/ 647700 h 2886075"/>
                <a:gd name="connsiteX84" fmla="*/ 295275 w 1285875"/>
                <a:gd name="connsiteY84" fmla="*/ 581025 h 2886075"/>
                <a:gd name="connsiteX85" fmla="*/ 238125 w 1285875"/>
                <a:gd name="connsiteY85" fmla="*/ 523875 h 2886075"/>
                <a:gd name="connsiteX86" fmla="*/ 204787 w 1285875"/>
                <a:gd name="connsiteY86" fmla="*/ 471487 h 2886075"/>
                <a:gd name="connsiteX87" fmla="*/ 219075 w 1285875"/>
                <a:gd name="connsiteY87" fmla="*/ 404812 h 2886075"/>
                <a:gd name="connsiteX88" fmla="*/ 242887 w 1285875"/>
                <a:gd name="connsiteY88" fmla="*/ 376237 h 2886075"/>
                <a:gd name="connsiteX89" fmla="*/ 342900 w 1285875"/>
                <a:gd name="connsiteY89" fmla="*/ 352425 h 2886075"/>
                <a:gd name="connsiteX90" fmla="*/ 476250 w 1285875"/>
                <a:gd name="connsiteY90" fmla="*/ 333375 h 2886075"/>
                <a:gd name="connsiteX91" fmla="*/ 547687 w 1285875"/>
                <a:gd name="connsiteY91" fmla="*/ 300037 h 2886075"/>
                <a:gd name="connsiteX92" fmla="*/ 566737 w 1285875"/>
                <a:gd name="connsiteY92" fmla="*/ 261937 h 2886075"/>
                <a:gd name="connsiteX93" fmla="*/ 533400 w 1285875"/>
                <a:gd name="connsiteY93" fmla="*/ 226218 h 2886075"/>
                <a:gd name="connsiteX94" fmla="*/ 404812 w 1285875"/>
                <a:gd name="connsiteY94" fmla="*/ 190500 h 2886075"/>
                <a:gd name="connsiteX95" fmla="*/ 328612 w 1285875"/>
                <a:gd name="connsiteY95" fmla="*/ 119062 h 2886075"/>
                <a:gd name="connsiteX96" fmla="*/ 266700 w 1285875"/>
                <a:gd name="connsiteY96" fmla="*/ 66675 h 2886075"/>
                <a:gd name="connsiteX97" fmla="*/ 238125 w 1285875"/>
                <a:gd name="connsiteY97" fmla="*/ 0 h 2886075"/>
                <a:gd name="connsiteX0" fmla="*/ 238125 w 1285875"/>
                <a:gd name="connsiteY0" fmla="*/ 0 h 2886075"/>
                <a:gd name="connsiteX1" fmla="*/ 300037 w 1285875"/>
                <a:gd name="connsiteY1" fmla="*/ 42862 h 2886075"/>
                <a:gd name="connsiteX2" fmla="*/ 366712 w 1285875"/>
                <a:gd name="connsiteY2" fmla="*/ 100012 h 2886075"/>
                <a:gd name="connsiteX3" fmla="*/ 404812 w 1285875"/>
                <a:gd name="connsiteY3" fmla="*/ 147637 h 2886075"/>
                <a:gd name="connsiteX4" fmla="*/ 461962 w 1285875"/>
                <a:gd name="connsiteY4" fmla="*/ 190500 h 2886075"/>
                <a:gd name="connsiteX5" fmla="*/ 585787 w 1285875"/>
                <a:gd name="connsiteY5" fmla="*/ 228600 h 2886075"/>
                <a:gd name="connsiteX6" fmla="*/ 659606 w 1285875"/>
                <a:gd name="connsiteY6" fmla="*/ 250031 h 2886075"/>
                <a:gd name="connsiteX7" fmla="*/ 659606 w 1285875"/>
                <a:gd name="connsiteY7" fmla="*/ 302419 h 2886075"/>
                <a:gd name="connsiteX8" fmla="*/ 576262 w 1285875"/>
                <a:gd name="connsiteY8" fmla="*/ 333375 h 2886075"/>
                <a:gd name="connsiteX9" fmla="*/ 438150 w 1285875"/>
                <a:gd name="connsiteY9" fmla="*/ 371475 h 2886075"/>
                <a:gd name="connsiteX10" fmla="*/ 347662 w 1285875"/>
                <a:gd name="connsiteY10" fmla="*/ 385762 h 2886075"/>
                <a:gd name="connsiteX11" fmla="*/ 276225 w 1285875"/>
                <a:gd name="connsiteY11" fmla="*/ 409575 h 2886075"/>
                <a:gd name="connsiteX12" fmla="*/ 257175 w 1285875"/>
                <a:gd name="connsiteY12" fmla="*/ 433387 h 2886075"/>
                <a:gd name="connsiteX13" fmla="*/ 271462 w 1285875"/>
                <a:gd name="connsiteY13" fmla="*/ 471487 h 2886075"/>
                <a:gd name="connsiteX14" fmla="*/ 330993 w 1285875"/>
                <a:gd name="connsiteY14" fmla="*/ 535781 h 2886075"/>
                <a:gd name="connsiteX15" fmla="*/ 371475 w 1285875"/>
                <a:gd name="connsiteY15" fmla="*/ 595312 h 2886075"/>
                <a:gd name="connsiteX16" fmla="*/ 390525 w 1285875"/>
                <a:gd name="connsiteY16" fmla="*/ 626268 h 2886075"/>
                <a:gd name="connsiteX17" fmla="*/ 381000 w 1285875"/>
                <a:gd name="connsiteY17" fmla="*/ 652462 h 2886075"/>
                <a:gd name="connsiteX18" fmla="*/ 357187 w 1285875"/>
                <a:gd name="connsiteY18" fmla="*/ 690562 h 2886075"/>
                <a:gd name="connsiteX19" fmla="*/ 300037 w 1285875"/>
                <a:gd name="connsiteY19" fmla="*/ 733425 h 2886075"/>
                <a:gd name="connsiteX20" fmla="*/ 223837 w 1285875"/>
                <a:gd name="connsiteY20" fmla="*/ 762000 h 2886075"/>
                <a:gd name="connsiteX21" fmla="*/ 123825 w 1285875"/>
                <a:gd name="connsiteY21" fmla="*/ 776287 h 2886075"/>
                <a:gd name="connsiteX22" fmla="*/ 85725 w 1285875"/>
                <a:gd name="connsiteY22" fmla="*/ 814387 h 2886075"/>
                <a:gd name="connsiteX23" fmla="*/ 76200 w 1285875"/>
                <a:gd name="connsiteY23" fmla="*/ 895350 h 2886075"/>
                <a:gd name="connsiteX24" fmla="*/ 80962 w 1285875"/>
                <a:gd name="connsiteY24" fmla="*/ 1000125 h 2886075"/>
                <a:gd name="connsiteX25" fmla="*/ 114300 w 1285875"/>
                <a:gd name="connsiteY25" fmla="*/ 1071562 h 2886075"/>
                <a:gd name="connsiteX26" fmla="*/ 233362 w 1285875"/>
                <a:gd name="connsiteY26" fmla="*/ 1104900 h 2886075"/>
                <a:gd name="connsiteX27" fmla="*/ 414337 w 1285875"/>
                <a:gd name="connsiteY27" fmla="*/ 1114425 h 2886075"/>
                <a:gd name="connsiteX28" fmla="*/ 538162 w 1285875"/>
                <a:gd name="connsiteY28" fmla="*/ 1119187 h 2886075"/>
                <a:gd name="connsiteX29" fmla="*/ 695325 w 1285875"/>
                <a:gd name="connsiteY29" fmla="*/ 1147762 h 2886075"/>
                <a:gd name="connsiteX30" fmla="*/ 833437 w 1285875"/>
                <a:gd name="connsiteY30" fmla="*/ 1214437 h 2886075"/>
                <a:gd name="connsiteX31" fmla="*/ 885825 w 1285875"/>
                <a:gd name="connsiteY31" fmla="*/ 1309687 h 2886075"/>
                <a:gd name="connsiteX32" fmla="*/ 881062 w 1285875"/>
                <a:gd name="connsiteY32" fmla="*/ 1385887 h 2886075"/>
                <a:gd name="connsiteX33" fmla="*/ 852487 w 1285875"/>
                <a:gd name="connsiteY33" fmla="*/ 1447800 h 2886075"/>
                <a:gd name="connsiteX34" fmla="*/ 776287 w 1285875"/>
                <a:gd name="connsiteY34" fmla="*/ 1500187 h 2886075"/>
                <a:gd name="connsiteX35" fmla="*/ 671512 w 1285875"/>
                <a:gd name="connsiteY35" fmla="*/ 1566862 h 2886075"/>
                <a:gd name="connsiteX36" fmla="*/ 590550 w 1285875"/>
                <a:gd name="connsiteY36" fmla="*/ 1609725 h 2886075"/>
                <a:gd name="connsiteX37" fmla="*/ 590550 w 1285875"/>
                <a:gd name="connsiteY37" fmla="*/ 1662112 h 2886075"/>
                <a:gd name="connsiteX38" fmla="*/ 619125 w 1285875"/>
                <a:gd name="connsiteY38" fmla="*/ 1709737 h 2886075"/>
                <a:gd name="connsiteX39" fmla="*/ 747712 w 1285875"/>
                <a:gd name="connsiteY39" fmla="*/ 1728787 h 2886075"/>
                <a:gd name="connsiteX40" fmla="*/ 923925 w 1285875"/>
                <a:gd name="connsiteY40" fmla="*/ 1738312 h 2886075"/>
                <a:gd name="connsiteX41" fmla="*/ 1076325 w 1285875"/>
                <a:gd name="connsiteY41" fmla="*/ 1743075 h 2886075"/>
                <a:gd name="connsiteX42" fmla="*/ 1228725 w 1285875"/>
                <a:gd name="connsiteY42" fmla="*/ 1776412 h 2886075"/>
                <a:gd name="connsiteX43" fmla="*/ 1285875 w 1285875"/>
                <a:gd name="connsiteY43" fmla="*/ 1843087 h 2886075"/>
                <a:gd name="connsiteX44" fmla="*/ 1285875 w 1285875"/>
                <a:gd name="connsiteY44" fmla="*/ 1895475 h 2886075"/>
                <a:gd name="connsiteX45" fmla="*/ 1202530 w 1285875"/>
                <a:gd name="connsiteY45" fmla="*/ 1947862 h 2886075"/>
                <a:gd name="connsiteX46" fmla="*/ 1088231 w 1285875"/>
                <a:gd name="connsiteY46" fmla="*/ 1997868 h 2886075"/>
                <a:gd name="connsiteX47" fmla="*/ 928687 w 1285875"/>
                <a:gd name="connsiteY47" fmla="*/ 2052637 h 2886075"/>
                <a:gd name="connsiteX48" fmla="*/ 876300 w 1285875"/>
                <a:gd name="connsiteY48" fmla="*/ 2090737 h 2886075"/>
                <a:gd name="connsiteX49" fmla="*/ 852487 w 1285875"/>
                <a:gd name="connsiteY49" fmla="*/ 2876550 h 2886075"/>
                <a:gd name="connsiteX50" fmla="*/ 823912 w 1285875"/>
                <a:gd name="connsiteY50" fmla="*/ 2886075 h 2886075"/>
                <a:gd name="connsiteX51" fmla="*/ 828675 w 1285875"/>
                <a:gd name="connsiteY51" fmla="*/ 2081212 h 2886075"/>
                <a:gd name="connsiteX52" fmla="*/ 909637 w 1285875"/>
                <a:gd name="connsiteY52" fmla="*/ 2024062 h 2886075"/>
                <a:gd name="connsiteX53" fmla="*/ 1114425 w 1285875"/>
                <a:gd name="connsiteY53" fmla="*/ 1943100 h 2886075"/>
                <a:gd name="connsiteX54" fmla="*/ 1181100 w 1285875"/>
                <a:gd name="connsiteY54" fmla="*/ 1876425 h 2886075"/>
                <a:gd name="connsiteX55" fmla="*/ 1195387 w 1285875"/>
                <a:gd name="connsiteY55" fmla="*/ 1852612 h 2886075"/>
                <a:gd name="connsiteX56" fmla="*/ 1166812 w 1285875"/>
                <a:gd name="connsiteY56" fmla="*/ 1824037 h 2886075"/>
                <a:gd name="connsiteX57" fmla="*/ 1057275 w 1285875"/>
                <a:gd name="connsiteY57" fmla="*/ 1800225 h 2886075"/>
                <a:gd name="connsiteX58" fmla="*/ 881062 w 1285875"/>
                <a:gd name="connsiteY58" fmla="*/ 1781175 h 2886075"/>
                <a:gd name="connsiteX59" fmla="*/ 738187 w 1285875"/>
                <a:gd name="connsiteY59" fmla="*/ 1778793 h 2886075"/>
                <a:gd name="connsiteX60" fmla="*/ 614362 w 1285875"/>
                <a:gd name="connsiteY60" fmla="*/ 1762125 h 2886075"/>
                <a:gd name="connsiteX61" fmla="*/ 571500 w 1285875"/>
                <a:gd name="connsiteY61" fmla="*/ 1738312 h 2886075"/>
                <a:gd name="connsiteX62" fmla="*/ 533400 w 1285875"/>
                <a:gd name="connsiteY62" fmla="*/ 1702593 h 2886075"/>
                <a:gd name="connsiteX63" fmla="*/ 511969 w 1285875"/>
                <a:gd name="connsiteY63" fmla="*/ 1652587 h 2886075"/>
                <a:gd name="connsiteX64" fmla="*/ 542925 w 1285875"/>
                <a:gd name="connsiteY64" fmla="*/ 1614487 h 2886075"/>
                <a:gd name="connsiteX65" fmla="*/ 576262 w 1285875"/>
                <a:gd name="connsiteY65" fmla="*/ 1562100 h 2886075"/>
                <a:gd name="connsiteX66" fmla="*/ 666750 w 1285875"/>
                <a:gd name="connsiteY66" fmla="*/ 1509712 h 2886075"/>
                <a:gd name="connsiteX67" fmla="*/ 752475 w 1285875"/>
                <a:gd name="connsiteY67" fmla="*/ 1457325 h 2886075"/>
                <a:gd name="connsiteX68" fmla="*/ 804862 w 1285875"/>
                <a:gd name="connsiteY68" fmla="*/ 1357312 h 2886075"/>
                <a:gd name="connsiteX69" fmla="*/ 795337 w 1285875"/>
                <a:gd name="connsiteY69" fmla="*/ 1295400 h 2886075"/>
                <a:gd name="connsiteX70" fmla="*/ 719137 w 1285875"/>
                <a:gd name="connsiteY70" fmla="*/ 1228725 h 2886075"/>
                <a:gd name="connsiteX71" fmla="*/ 571500 w 1285875"/>
                <a:gd name="connsiteY71" fmla="*/ 1166812 h 2886075"/>
                <a:gd name="connsiteX72" fmla="*/ 471487 w 1285875"/>
                <a:gd name="connsiteY72" fmla="*/ 1147762 h 2886075"/>
                <a:gd name="connsiteX73" fmla="*/ 323850 w 1285875"/>
                <a:gd name="connsiteY73" fmla="*/ 1143000 h 2886075"/>
                <a:gd name="connsiteX74" fmla="*/ 176212 w 1285875"/>
                <a:gd name="connsiteY74" fmla="*/ 1138237 h 2886075"/>
                <a:gd name="connsiteX75" fmla="*/ 66675 w 1285875"/>
                <a:gd name="connsiteY75" fmla="*/ 1100137 h 2886075"/>
                <a:gd name="connsiteX76" fmla="*/ 23812 w 1285875"/>
                <a:gd name="connsiteY76" fmla="*/ 1033462 h 2886075"/>
                <a:gd name="connsiteX77" fmla="*/ 0 w 1285875"/>
                <a:gd name="connsiteY77" fmla="*/ 942975 h 2886075"/>
                <a:gd name="connsiteX78" fmla="*/ 4762 w 1285875"/>
                <a:gd name="connsiteY78" fmla="*/ 833437 h 2886075"/>
                <a:gd name="connsiteX79" fmla="*/ 23812 w 1285875"/>
                <a:gd name="connsiteY79" fmla="*/ 771525 h 2886075"/>
                <a:gd name="connsiteX80" fmla="*/ 90487 w 1285875"/>
                <a:gd name="connsiteY80" fmla="*/ 742950 h 2886075"/>
                <a:gd name="connsiteX81" fmla="*/ 176212 w 1285875"/>
                <a:gd name="connsiteY81" fmla="*/ 723900 h 2886075"/>
                <a:gd name="connsiteX82" fmla="*/ 252412 w 1285875"/>
                <a:gd name="connsiteY82" fmla="*/ 700087 h 2886075"/>
                <a:gd name="connsiteX83" fmla="*/ 328612 w 1285875"/>
                <a:gd name="connsiteY83" fmla="*/ 647700 h 2886075"/>
                <a:gd name="connsiteX84" fmla="*/ 295275 w 1285875"/>
                <a:gd name="connsiteY84" fmla="*/ 581025 h 2886075"/>
                <a:gd name="connsiteX85" fmla="*/ 238125 w 1285875"/>
                <a:gd name="connsiteY85" fmla="*/ 523875 h 2886075"/>
                <a:gd name="connsiteX86" fmla="*/ 204787 w 1285875"/>
                <a:gd name="connsiteY86" fmla="*/ 471487 h 2886075"/>
                <a:gd name="connsiteX87" fmla="*/ 219075 w 1285875"/>
                <a:gd name="connsiteY87" fmla="*/ 404812 h 2886075"/>
                <a:gd name="connsiteX88" fmla="*/ 242887 w 1285875"/>
                <a:gd name="connsiteY88" fmla="*/ 376237 h 2886075"/>
                <a:gd name="connsiteX89" fmla="*/ 342900 w 1285875"/>
                <a:gd name="connsiteY89" fmla="*/ 352425 h 2886075"/>
                <a:gd name="connsiteX90" fmla="*/ 476250 w 1285875"/>
                <a:gd name="connsiteY90" fmla="*/ 333375 h 2886075"/>
                <a:gd name="connsiteX91" fmla="*/ 547687 w 1285875"/>
                <a:gd name="connsiteY91" fmla="*/ 300037 h 2886075"/>
                <a:gd name="connsiteX92" fmla="*/ 566737 w 1285875"/>
                <a:gd name="connsiteY92" fmla="*/ 261937 h 2886075"/>
                <a:gd name="connsiteX93" fmla="*/ 533400 w 1285875"/>
                <a:gd name="connsiteY93" fmla="*/ 226218 h 2886075"/>
                <a:gd name="connsiteX94" fmla="*/ 404812 w 1285875"/>
                <a:gd name="connsiteY94" fmla="*/ 190500 h 2886075"/>
                <a:gd name="connsiteX95" fmla="*/ 328612 w 1285875"/>
                <a:gd name="connsiteY95" fmla="*/ 119062 h 2886075"/>
                <a:gd name="connsiteX96" fmla="*/ 202406 w 1285875"/>
                <a:gd name="connsiteY96" fmla="*/ 30956 h 2886075"/>
                <a:gd name="connsiteX97" fmla="*/ 238125 w 1285875"/>
                <a:gd name="connsiteY97" fmla="*/ 0 h 2886075"/>
                <a:gd name="connsiteX0" fmla="*/ 250031 w 1285875"/>
                <a:gd name="connsiteY0" fmla="*/ 0 h 2871788"/>
                <a:gd name="connsiteX1" fmla="*/ 300037 w 1285875"/>
                <a:gd name="connsiteY1" fmla="*/ 28575 h 2871788"/>
                <a:gd name="connsiteX2" fmla="*/ 366712 w 1285875"/>
                <a:gd name="connsiteY2" fmla="*/ 85725 h 2871788"/>
                <a:gd name="connsiteX3" fmla="*/ 404812 w 1285875"/>
                <a:gd name="connsiteY3" fmla="*/ 133350 h 2871788"/>
                <a:gd name="connsiteX4" fmla="*/ 461962 w 1285875"/>
                <a:gd name="connsiteY4" fmla="*/ 176213 h 2871788"/>
                <a:gd name="connsiteX5" fmla="*/ 585787 w 1285875"/>
                <a:gd name="connsiteY5" fmla="*/ 214313 h 2871788"/>
                <a:gd name="connsiteX6" fmla="*/ 659606 w 1285875"/>
                <a:gd name="connsiteY6" fmla="*/ 235744 h 2871788"/>
                <a:gd name="connsiteX7" fmla="*/ 659606 w 1285875"/>
                <a:gd name="connsiteY7" fmla="*/ 288132 h 2871788"/>
                <a:gd name="connsiteX8" fmla="*/ 576262 w 1285875"/>
                <a:gd name="connsiteY8" fmla="*/ 319088 h 2871788"/>
                <a:gd name="connsiteX9" fmla="*/ 438150 w 1285875"/>
                <a:gd name="connsiteY9" fmla="*/ 357188 h 2871788"/>
                <a:gd name="connsiteX10" fmla="*/ 347662 w 1285875"/>
                <a:gd name="connsiteY10" fmla="*/ 371475 h 2871788"/>
                <a:gd name="connsiteX11" fmla="*/ 276225 w 1285875"/>
                <a:gd name="connsiteY11" fmla="*/ 395288 h 2871788"/>
                <a:gd name="connsiteX12" fmla="*/ 257175 w 1285875"/>
                <a:gd name="connsiteY12" fmla="*/ 419100 h 2871788"/>
                <a:gd name="connsiteX13" fmla="*/ 271462 w 1285875"/>
                <a:gd name="connsiteY13" fmla="*/ 457200 h 2871788"/>
                <a:gd name="connsiteX14" fmla="*/ 330993 w 1285875"/>
                <a:gd name="connsiteY14" fmla="*/ 521494 h 2871788"/>
                <a:gd name="connsiteX15" fmla="*/ 371475 w 1285875"/>
                <a:gd name="connsiteY15" fmla="*/ 581025 h 2871788"/>
                <a:gd name="connsiteX16" fmla="*/ 390525 w 1285875"/>
                <a:gd name="connsiteY16" fmla="*/ 611981 h 2871788"/>
                <a:gd name="connsiteX17" fmla="*/ 381000 w 1285875"/>
                <a:gd name="connsiteY17" fmla="*/ 638175 h 2871788"/>
                <a:gd name="connsiteX18" fmla="*/ 357187 w 1285875"/>
                <a:gd name="connsiteY18" fmla="*/ 676275 h 2871788"/>
                <a:gd name="connsiteX19" fmla="*/ 300037 w 1285875"/>
                <a:gd name="connsiteY19" fmla="*/ 719138 h 2871788"/>
                <a:gd name="connsiteX20" fmla="*/ 223837 w 1285875"/>
                <a:gd name="connsiteY20" fmla="*/ 747713 h 2871788"/>
                <a:gd name="connsiteX21" fmla="*/ 123825 w 1285875"/>
                <a:gd name="connsiteY21" fmla="*/ 762000 h 2871788"/>
                <a:gd name="connsiteX22" fmla="*/ 85725 w 1285875"/>
                <a:gd name="connsiteY22" fmla="*/ 800100 h 2871788"/>
                <a:gd name="connsiteX23" fmla="*/ 76200 w 1285875"/>
                <a:gd name="connsiteY23" fmla="*/ 881063 h 2871788"/>
                <a:gd name="connsiteX24" fmla="*/ 80962 w 1285875"/>
                <a:gd name="connsiteY24" fmla="*/ 985838 h 2871788"/>
                <a:gd name="connsiteX25" fmla="*/ 114300 w 1285875"/>
                <a:gd name="connsiteY25" fmla="*/ 1057275 h 2871788"/>
                <a:gd name="connsiteX26" fmla="*/ 233362 w 1285875"/>
                <a:gd name="connsiteY26" fmla="*/ 1090613 h 2871788"/>
                <a:gd name="connsiteX27" fmla="*/ 414337 w 1285875"/>
                <a:gd name="connsiteY27" fmla="*/ 1100138 h 2871788"/>
                <a:gd name="connsiteX28" fmla="*/ 538162 w 1285875"/>
                <a:gd name="connsiteY28" fmla="*/ 1104900 h 2871788"/>
                <a:gd name="connsiteX29" fmla="*/ 695325 w 1285875"/>
                <a:gd name="connsiteY29" fmla="*/ 1133475 h 2871788"/>
                <a:gd name="connsiteX30" fmla="*/ 833437 w 1285875"/>
                <a:gd name="connsiteY30" fmla="*/ 1200150 h 2871788"/>
                <a:gd name="connsiteX31" fmla="*/ 885825 w 1285875"/>
                <a:gd name="connsiteY31" fmla="*/ 1295400 h 2871788"/>
                <a:gd name="connsiteX32" fmla="*/ 881062 w 1285875"/>
                <a:gd name="connsiteY32" fmla="*/ 1371600 h 2871788"/>
                <a:gd name="connsiteX33" fmla="*/ 852487 w 1285875"/>
                <a:gd name="connsiteY33" fmla="*/ 1433513 h 2871788"/>
                <a:gd name="connsiteX34" fmla="*/ 776287 w 1285875"/>
                <a:gd name="connsiteY34" fmla="*/ 1485900 h 2871788"/>
                <a:gd name="connsiteX35" fmla="*/ 671512 w 1285875"/>
                <a:gd name="connsiteY35" fmla="*/ 1552575 h 2871788"/>
                <a:gd name="connsiteX36" fmla="*/ 590550 w 1285875"/>
                <a:gd name="connsiteY36" fmla="*/ 1595438 h 2871788"/>
                <a:gd name="connsiteX37" fmla="*/ 590550 w 1285875"/>
                <a:gd name="connsiteY37" fmla="*/ 1647825 h 2871788"/>
                <a:gd name="connsiteX38" fmla="*/ 619125 w 1285875"/>
                <a:gd name="connsiteY38" fmla="*/ 1695450 h 2871788"/>
                <a:gd name="connsiteX39" fmla="*/ 747712 w 1285875"/>
                <a:gd name="connsiteY39" fmla="*/ 1714500 h 2871788"/>
                <a:gd name="connsiteX40" fmla="*/ 923925 w 1285875"/>
                <a:gd name="connsiteY40" fmla="*/ 1724025 h 2871788"/>
                <a:gd name="connsiteX41" fmla="*/ 1076325 w 1285875"/>
                <a:gd name="connsiteY41" fmla="*/ 1728788 h 2871788"/>
                <a:gd name="connsiteX42" fmla="*/ 1228725 w 1285875"/>
                <a:gd name="connsiteY42" fmla="*/ 1762125 h 2871788"/>
                <a:gd name="connsiteX43" fmla="*/ 1285875 w 1285875"/>
                <a:gd name="connsiteY43" fmla="*/ 1828800 h 2871788"/>
                <a:gd name="connsiteX44" fmla="*/ 1285875 w 1285875"/>
                <a:gd name="connsiteY44" fmla="*/ 1881188 h 2871788"/>
                <a:gd name="connsiteX45" fmla="*/ 1202530 w 1285875"/>
                <a:gd name="connsiteY45" fmla="*/ 1933575 h 2871788"/>
                <a:gd name="connsiteX46" fmla="*/ 1088231 w 1285875"/>
                <a:gd name="connsiteY46" fmla="*/ 1983581 h 2871788"/>
                <a:gd name="connsiteX47" fmla="*/ 928687 w 1285875"/>
                <a:gd name="connsiteY47" fmla="*/ 2038350 h 2871788"/>
                <a:gd name="connsiteX48" fmla="*/ 876300 w 1285875"/>
                <a:gd name="connsiteY48" fmla="*/ 2076450 h 2871788"/>
                <a:gd name="connsiteX49" fmla="*/ 852487 w 1285875"/>
                <a:gd name="connsiteY49" fmla="*/ 2862263 h 2871788"/>
                <a:gd name="connsiteX50" fmla="*/ 823912 w 1285875"/>
                <a:gd name="connsiteY50" fmla="*/ 2871788 h 2871788"/>
                <a:gd name="connsiteX51" fmla="*/ 828675 w 1285875"/>
                <a:gd name="connsiteY51" fmla="*/ 2066925 h 2871788"/>
                <a:gd name="connsiteX52" fmla="*/ 909637 w 1285875"/>
                <a:gd name="connsiteY52" fmla="*/ 2009775 h 2871788"/>
                <a:gd name="connsiteX53" fmla="*/ 1114425 w 1285875"/>
                <a:gd name="connsiteY53" fmla="*/ 1928813 h 2871788"/>
                <a:gd name="connsiteX54" fmla="*/ 1181100 w 1285875"/>
                <a:gd name="connsiteY54" fmla="*/ 1862138 h 2871788"/>
                <a:gd name="connsiteX55" fmla="*/ 1195387 w 1285875"/>
                <a:gd name="connsiteY55" fmla="*/ 1838325 h 2871788"/>
                <a:gd name="connsiteX56" fmla="*/ 1166812 w 1285875"/>
                <a:gd name="connsiteY56" fmla="*/ 1809750 h 2871788"/>
                <a:gd name="connsiteX57" fmla="*/ 1057275 w 1285875"/>
                <a:gd name="connsiteY57" fmla="*/ 1785938 h 2871788"/>
                <a:gd name="connsiteX58" fmla="*/ 881062 w 1285875"/>
                <a:gd name="connsiteY58" fmla="*/ 1766888 h 2871788"/>
                <a:gd name="connsiteX59" fmla="*/ 738187 w 1285875"/>
                <a:gd name="connsiteY59" fmla="*/ 1764506 h 2871788"/>
                <a:gd name="connsiteX60" fmla="*/ 614362 w 1285875"/>
                <a:gd name="connsiteY60" fmla="*/ 1747838 h 2871788"/>
                <a:gd name="connsiteX61" fmla="*/ 571500 w 1285875"/>
                <a:gd name="connsiteY61" fmla="*/ 1724025 h 2871788"/>
                <a:gd name="connsiteX62" fmla="*/ 533400 w 1285875"/>
                <a:gd name="connsiteY62" fmla="*/ 1688306 h 2871788"/>
                <a:gd name="connsiteX63" fmla="*/ 511969 w 1285875"/>
                <a:gd name="connsiteY63" fmla="*/ 1638300 h 2871788"/>
                <a:gd name="connsiteX64" fmla="*/ 542925 w 1285875"/>
                <a:gd name="connsiteY64" fmla="*/ 1600200 h 2871788"/>
                <a:gd name="connsiteX65" fmla="*/ 576262 w 1285875"/>
                <a:gd name="connsiteY65" fmla="*/ 1547813 h 2871788"/>
                <a:gd name="connsiteX66" fmla="*/ 666750 w 1285875"/>
                <a:gd name="connsiteY66" fmla="*/ 1495425 h 2871788"/>
                <a:gd name="connsiteX67" fmla="*/ 752475 w 1285875"/>
                <a:gd name="connsiteY67" fmla="*/ 1443038 h 2871788"/>
                <a:gd name="connsiteX68" fmla="*/ 804862 w 1285875"/>
                <a:gd name="connsiteY68" fmla="*/ 1343025 h 2871788"/>
                <a:gd name="connsiteX69" fmla="*/ 795337 w 1285875"/>
                <a:gd name="connsiteY69" fmla="*/ 1281113 h 2871788"/>
                <a:gd name="connsiteX70" fmla="*/ 719137 w 1285875"/>
                <a:gd name="connsiteY70" fmla="*/ 1214438 h 2871788"/>
                <a:gd name="connsiteX71" fmla="*/ 571500 w 1285875"/>
                <a:gd name="connsiteY71" fmla="*/ 1152525 h 2871788"/>
                <a:gd name="connsiteX72" fmla="*/ 471487 w 1285875"/>
                <a:gd name="connsiteY72" fmla="*/ 1133475 h 2871788"/>
                <a:gd name="connsiteX73" fmla="*/ 323850 w 1285875"/>
                <a:gd name="connsiteY73" fmla="*/ 1128713 h 2871788"/>
                <a:gd name="connsiteX74" fmla="*/ 176212 w 1285875"/>
                <a:gd name="connsiteY74" fmla="*/ 1123950 h 2871788"/>
                <a:gd name="connsiteX75" fmla="*/ 66675 w 1285875"/>
                <a:gd name="connsiteY75" fmla="*/ 1085850 h 2871788"/>
                <a:gd name="connsiteX76" fmla="*/ 23812 w 1285875"/>
                <a:gd name="connsiteY76" fmla="*/ 1019175 h 2871788"/>
                <a:gd name="connsiteX77" fmla="*/ 0 w 1285875"/>
                <a:gd name="connsiteY77" fmla="*/ 928688 h 2871788"/>
                <a:gd name="connsiteX78" fmla="*/ 4762 w 1285875"/>
                <a:gd name="connsiteY78" fmla="*/ 819150 h 2871788"/>
                <a:gd name="connsiteX79" fmla="*/ 23812 w 1285875"/>
                <a:gd name="connsiteY79" fmla="*/ 757238 h 2871788"/>
                <a:gd name="connsiteX80" fmla="*/ 90487 w 1285875"/>
                <a:gd name="connsiteY80" fmla="*/ 728663 h 2871788"/>
                <a:gd name="connsiteX81" fmla="*/ 176212 w 1285875"/>
                <a:gd name="connsiteY81" fmla="*/ 709613 h 2871788"/>
                <a:gd name="connsiteX82" fmla="*/ 252412 w 1285875"/>
                <a:gd name="connsiteY82" fmla="*/ 685800 h 2871788"/>
                <a:gd name="connsiteX83" fmla="*/ 328612 w 1285875"/>
                <a:gd name="connsiteY83" fmla="*/ 633413 h 2871788"/>
                <a:gd name="connsiteX84" fmla="*/ 295275 w 1285875"/>
                <a:gd name="connsiteY84" fmla="*/ 566738 h 2871788"/>
                <a:gd name="connsiteX85" fmla="*/ 238125 w 1285875"/>
                <a:gd name="connsiteY85" fmla="*/ 509588 h 2871788"/>
                <a:gd name="connsiteX86" fmla="*/ 204787 w 1285875"/>
                <a:gd name="connsiteY86" fmla="*/ 457200 h 2871788"/>
                <a:gd name="connsiteX87" fmla="*/ 219075 w 1285875"/>
                <a:gd name="connsiteY87" fmla="*/ 390525 h 2871788"/>
                <a:gd name="connsiteX88" fmla="*/ 242887 w 1285875"/>
                <a:gd name="connsiteY88" fmla="*/ 361950 h 2871788"/>
                <a:gd name="connsiteX89" fmla="*/ 342900 w 1285875"/>
                <a:gd name="connsiteY89" fmla="*/ 338138 h 2871788"/>
                <a:gd name="connsiteX90" fmla="*/ 476250 w 1285875"/>
                <a:gd name="connsiteY90" fmla="*/ 319088 h 2871788"/>
                <a:gd name="connsiteX91" fmla="*/ 547687 w 1285875"/>
                <a:gd name="connsiteY91" fmla="*/ 285750 h 2871788"/>
                <a:gd name="connsiteX92" fmla="*/ 566737 w 1285875"/>
                <a:gd name="connsiteY92" fmla="*/ 247650 h 2871788"/>
                <a:gd name="connsiteX93" fmla="*/ 533400 w 1285875"/>
                <a:gd name="connsiteY93" fmla="*/ 211931 h 2871788"/>
                <a:gd name="connsiteX94" fmla="*/ 404812 w 1285875"/>
                <a:gd name="connsiteY94" fmla="*/ 176213 h 2871788"/>
                <a:gd name="connsiteX95" fmla="*/ 328612 w 1285875"/>
                <a:gd name="connsiteY95" fmla="*/ 104775 h 2871788"/>
                <a:gd name="connsiteX96" fmla="*/ 202406 w 1285875"/>
                <a:gd name="connsiteY96" fmla="*/ 16669 h 2871788"/>
                <a:gd name="connsiteX97" fmla="*/ 250031 w 1285875"/>
                <a:gd name="connsiteY97" fmla="*/ 0 h 2871788"/>
                <a:gd name="connsiteX0" fmla="*/ 250031 w 1285875"/>
                <a:gd name="connsiteY0" fmla="*/ 0 h 3055143"/>
                <a:gd name="connsiteX1" fmla="*/ 300037 w 1285875"/>
                <a:gd name="connsiteY1" fmla="*/ 28575 h 3055143"/>
                <a:gd name="connsiteX2" fmla="*/ 366712 w 1285875"/>
                <a:gd name="connsiteY2" fmla="*/ 85725 h 3055143"/>
                <a:gd name="connsiteX3" fmla="*/ 404812 w 1285875"/>
                <a:gd name="connsiteY3" fmla="*/ 133350 h 3055143"/>
                <a:gd name="connsiteX4" fmla="*/ 461962 w 1285875"/>
                <a:gd name="connsiteY4" fmla="*/ 176213 h 3055143"/>
                <a:gd name="connsiteX5" fmla="*/ 585787 w 1285875"/>
                <a:gd name="connsiteY5" fmla="*/ 214313 h 3055143"/>
                <a:gd name="connsiteX6" fmla="*/ 659606 w 1285875"/>
                <a:gd name="connsiteY6" fmla="*/ 235744 h 3055143"/>
                <a:gd name="connsiteX7" fmla="*/ 659606 w 1285875"/>
                <a:gd name="connsiteY7" fmla="*/ 288132 h 3055143"/>
                <a:gd name="connsiteX8" fmla="*/ 576262 w 1285875"/>
                <a:gd name="connsiteY8" fmla="*/ 319088 h 3055143"/>
                <a:gd name="connsiteX9" fmla="*/ 438150 w 1285875"/>
                <a:gd name="connsiteY9" fmla="*/ 357188 h 3055143"/>
                <a:gd name="connsiteX10" fmla="*/ 347662 w 1285875"/>
                <a:gd name="connsiteY10" fmla="*/ 371475 h 3055143"/>
                <a:gd name="connsiteX11" fmla="*/ 276225 w 1285875"/>
                <a:gd name="connsiteY11" fmla="*/ 395288 h 3055143"/>
                <a:gd name="connsiteX12" fmla="*/ 257175 w 1285875"/>
                <a:gd name="connsiteY12" fmla="*/ 419100 h 3055143"/>
                <a:gd name="connsiteX13" fmla="*/ 271462 w 1285875"/>
                <a:gd name="connsiteY13" fmla="*/ 457200 h 3055143"/>
                <a:gd name="connsiteX14" fmla="*/ 330993 w 1285875"/>
                <a:gd name="connsiteY14" fmla="*/ 521494 h 3055143"/>
                <a:gd name="connsiteX15" fmla="*/ 371475 w 1285875"/>
                <a:gd name="connsiteY15" fmla="*/ 581025 h 3055143"/>
                <a:gd name="connsiteX16" fmla="*/ 390525 w 1285875"/>
                <a:gd name="connsiteY16" fmla="*/ 611981 h 3055143"/>
                <a:gd name="connsiteX17" fmla="*/ 381000 w 1285875"/>
                <a:gd name="connsiteY17" fmla="*/ 638175 h 3055143"/>
                <a:gd name="connsiteX18" fmla="*/ 357187 w 1285875"/>
                <a:gd name="connsiteY18" fmla="*/ 676275 h 3055143"/>
                <a:gd name="connsiteX19" fmla="*/ 300037 w 1285875"/>
                <a:gd name="connsiteY19" fmla="*/ 719138 h 3055143"/>
                <a:gd name="connsiteX20" fmla="*/ 223837 w 1285875"/>
                <a:gd name="connsiteY20" fmla="*/ 747713 h 3055143"/>
                <a:gd name="connsiteX21" fmla="*/ 123825 w 1285875"/>
                <a:gd name="connsiteY21" fmla="*/ 762000 h 3055143"/>
                <a:gd name="connsiteX22" fmla="*/ 85725 w 1285875"/>
                <a:gd name="connsiteY22" fmla="*/ 800100 h 3055143"/>
                <a:gd name="connsiteX23" fmla="*/ 76200 w 1285875"/>
                <a:gd name="connsiteY23" fmla="*/ 881063 h 3055143"/>
                <a:gd name="connsiteX24" fmla="*/ 80962 w 1285875"/>
                <a:gd name="connsiteY24" fmla="*/ 985838 h 3055143"/>
                <a:gd name="connsiteX25" fmla="*/ 114300 w 1285875"/>
                <a:gd name="connsiteY25" fmla="*/ 1057275 h 3055143"/>
                <a:gd name="connsiteX26" fmla="*/ 233362 w 1285875"/>
                <a:gd name="connsiteY26" fmla="*/ 1090613 h 3055143"/>
                <a:gd name="connsiteX27" fmla="*/ 414337 w 1285875"/>
                <a:gd name="connsiteY27" fmla="*/ 1100138 h 3055143"/>
                <a:gd name="connsiteX28" fmla="*/ 538162 w 1285875"/>
                <a:gd name="connsiteY28" fmla="*/ 1104900 h 3055143"/>
                <a:gd name="connsiteX29" fmla="*/ 695325 w 1285875"/>
                <a:gd name="connsiteY29" fmla="*/ 1133475 h 3055143"/>
                <a:gd name="connsiteX30" fmla="*/ 833437 w 1285875"/>
                <a:gd name="connsiteY30" fmla="*/ 1200150 h 3055143"/>
                <a:gd name="connsiteX31" fmla="*/ 885825 w 1285875"/>
                <a:gd name="connsiteY31" fmla="*/ 1295400 h 3055143"/>
                <a:gd name="connsiteX32" fmla="*/ 881062 w 1285875"/>
                <a:gd name="connsiteY32" fmla="*/ 1371600 h 3055143"/>
                <a:gd name="connsiteX33" fmla="*/ 852487 w 1285875"/>
                <a:gd name="connsiteY33" fmla="*/ 1433513 h 3055143"/>
                <a:gd name="connsiteX34" fmla="*/ 776287 w 1285875"/>
                <a:gd name="connsiteY34" fmla="*/ 1485900 h 3055143"/>
                <a:gd name="connsiteX35" fmla="*/ 671512 w 1285875"/>
                <a:gd name="connsiteY35" fmla="*/ 1552575 h 3055143"/>
                <a:gd name="connsiteX36" fmla="*/ 590550 w 1285875"/>
                <a:gd name="connsiteY36" fmla="*/ 1595438 h 3055143"/>
                <a:gd name="connsiteX37" fmla="*/ 590550 w 1285875"/>
                <a:gd name="connsiteY37" fmla="*/ 1647825 h 3055143"/>
                <a:gd name="connsiteX38" fmla="*/ 619125 w 1285875"/>
                <a:gd name="connsiteY38" fmla="*/ 1695450 h 3055143"/>
                <a:gd name="connsiteX39" fmla="*/ 747712 w 1285875"/>
                <a:gd name="connsiteY39" fmla="*/ 1714500 h 3055143"/>
                <a:gd name="connsiteX40" fmla="*/ 923925 w 1285875"/>
                <a:gd name="connsiteY40" fmla="*/ 1724025 h 3055143"/>
                <a:gd name="connsiteX41" fmla="*/ 1076325 w 1285875"/>
                <a:gd name="connsiteY41" fmla="*/ 1728788 h 3055143"/>
                <a:gd name="connsiteX42" fmla="*/ 1228725 w 1285875"/>
                <a:gd name="connsiteY42" fmla="*/ 1762125 h 3055143"/>
                <a:gd name="connsiteX43" fmla="*/ 1285875 w 1285875"/>
                <a:gd name="connsiteY43" fmla="*/ 1828800 h 3055143"/>
                <a:gd name="connsiteX44" fmla="*/ 1285875 w 1285875"/>
                <a:gd name="connsiteY44" fmla="*/ 1881188 h 3055143"/>
                <a:gd name="connsiteX45" fmla="*/ 1202530 w 1285875"/>
                <a:gd name="connsiteY45" fmla="*/ 1933575 h 3055143"/>
                <a:gd name="connsiteX46" fmla="*/ 1088231 w 1285875"/>
                <a:gd name="connsiteY46" fmla="*/ 1983581 h 3055143"/>
                <a:gd name="connsiteX47" fmla="*/ 928687 w 1285875"/>
                <a:gd name="connsiteY47" fmla="*/ 2038350 h 3055143"/>
                <a:gd name="connsiteX48" fmla="*/ 876300 w 1285875"/>
                <a:gd name="connsiteY48" fmla="*/ 2076450 h 3055143"/>
                <a:gd name="connsiteX49" fmla="*/ 852487 w 1285875"/>
                <a:gd name="connsiteY49" fmla="*/ 2862263 h 3055143"/>
                <a:gd name="connsiteX50" fmla="*/ 826293 w 1285875"/>
                <a:gd name="connsiteY50" fmla="*/ 3055143 h 3055143"/>
                <a:gd name="connsiteX51" fmla="*/ 823912 w 1285875"/>
                <a:gd name="connsiteY51" fmla="*/ 2871788 h 3055143"/>
                <a:gd name="connsiteX52" fmla="*/ 828675 w 1285875"/>
                <a:gd name="connsiteY52" fmla="*/ 2066925 h 3055143"/>
                <a:gd name="connsiteX53" fmla="*/ 909637 w 1285875"/>
                <a:gd name="connsiteY53" fmla="*/ 2009775 h 3055143"/>
                <a:gd name="connsiteX54" fmla="*/ 1114425 w 1285875"/>
                <a:gd name="connsiteY54" fmla="*/ 1928813 h 3055143"/>
                <a:gd name="connsiteX55" fmla="*/ 1181100 w 1285875"/>
                <a:gd name="connsiteY55" fmla="*/ 1862138 h 3055143"/>
                <a:gd name="connsiteX56" fmla="*/ 1195387 w 1285875"/>
                <a:gd name="connsiteY56" fmla="*/ 1838325 h 3055143"/>
                <a:gd name="connsiteX57" fmla="*/ 1166812 w 1285875"/>
                <a:gd name="connsiteY57" fmla="*/ 1809750 h 3055143"/>
                <a:gd name="connsiteX58" fmla="*/ 1057275 w 1285875"/>
                <a:gd name="connsiteY58" fmla="*/ 1785938 h 3055143"/>
                <a:gd name="connsiteX59" fmla="*/ 881062 w 1285875"/>
                <a:gd name="connsiteY59" fmla="*/ 1766888 h 3055143"/>
                <a:gd name="connsiteX60" fmla="*/ 738187 w 1285875"/>
                <a:gd name="connsiteY60" fmla="*/ 1764506 h 3055143"/>
                <a:gd name="connsiteX61" fmla="*/ 614362 w 1285875"/>
                <a:gd name="connsiteY61" fmla="*/ 1747838 h 3055143"/>
                <a:gd name="connsiteX62" fmla="*/ 571500 w 1285875"/>
                <a:gd name="connsiteY62" fmla="*/ 1724025 h 3055143"/>
                <a:gd name="connsiteX63" fmla="*/ 533400 w 1285875"/>
                <a:gd name="connsiteY63" fmla="*/ 1688306 h 3055143"/>
                <a:gd name="connsiteX64" fmla="*/ 511969 w 1285875"/>
                <a:gd name="connsiteY64" fmla="*/ 1638300 h 3055143"/>
                <a:gd name="connsiteX65" fmla="*/ 542925 w 1285875"/>
                <a:gd name="connsiteY65" fmla="*/ 1600200 h 3055143"/>
                <a:gd name="connsiteX66" fmla="*/ 576262 w 1285875"/>
                <a:gd name="connsiteY66" fmla="*/ 1547813 h 3055143"/>
                <a:gd name="connsiteX67" fmla="*/ 666750 w 1285875"/>
                <a:gd name="connsiteY67" fmla="*/ 1495425 h 3055143"/>
                <a:gd name="connsiteX68" fmla="*/ 752475 w 1285875"/>
                <a:gd name="connsiteY68" fmla="*/ 1443038 h 3055143"/>
                <a:gd name="connsiteX69" fmla="*/ 804862 w 1285875"/>
                <a:gd name="connsiteY69" fmla="*/ 1343025 h 3055143"/>
                <a:gd name="connsiteX70" fmla="*/ 795337 w 1285875"/>
                <a:gd name="connsiteY70" fmla="*/ 1281113 h 3055143"/>
                <a:gd name="connsiteX71" fmla="*/ 719137 w 1285875"/>
                <a:gd name="connsiteY71" fmla="*/ 1214438 h 3055143"/>
                <a:gd name="connsiteX72" fmla="*/ 571500 w 1285875"/>
                <a:gd name="connsiteY72" fmla="*/ 1152525 h 3055143"/>
                <a:gd name="connsiteX73" fmla="*/ 471487 w 1285875"/>
                <a:gd name="connsiteY73" fmla="*/ 1133475 h 3055143"/>
                <a:gd name="connsiteX74" fmla="*/ 323850 w 1285875"/>
                <a:gd name="connsiteY74" fmla="*/ 1128713 h 3055143"/>
                <a:gd name="connsiteX75" fmla="*/ 176212 w 1285875"/>
                <a:gd name="connsiteY75" fmla="*/ 1123950 h 3055143"/>
                <a:gd name="connsiteX76" fmla="*/ 66675 w 1285875"/>
                <a:gd name="connsiteY76" fmla="*/ 1085850 h 3055143"/>
                <a:gd name="connsiteX77" fmla="*/ 23812 w 1285875"/>
                <a:gd name="connsiteY77" fmla="*/ 1019175 h 3055143"/>
                <a:gd name="connsiteX78" fmla="*/ 0 w 1285875"/>
                <a:gd name="connsiteY78" fmla="*/ 928688 h 3055143"/>
                <a:gd name="connsiteX79" fmla="*/ 4762 w 1285875"/>
                <a:gd name="connsiteY79" fmla="*/ 819150 h 3055143"/>
                <a:gd name="connsiteX80" fmla="*/ 23812 w 1285875"/>
                <a:gd name="connsiteY80" fmla="*/ 757238 h 3055143"/>
                <a:gd name="connsiteX81" fmla="*/ 90487 w 1285875"/>
                <a:gd name="connsiteY81" fmla="*/ 728663 h 3055143"/>
                <a:gd name="connsiteX82" fmla="*/ 176212 w 1285875"/>
                <a:gd name="connsiteY82" fmla="*/ 709613 h 3055143"/>
                <a:gd name="connsiteX83" fmla="*/ 252412 w 1285875"/>
                <a:gd name="connsiteY83" fmla="*/ 685800 h 3055143"/>
                <a:gd name="connsiteX84" fmla="*/ 328612 w 1285875"/>
                <a:gd name="connsiteY84" fmla="*/ 633413 h 3055143"/>
                <a:gd name="connsiteX85" fmla="*/ 295275 w 1285875"/>
                <a:gd name="connsiteY85" fmla="*/ 566738 h 3055143"/>
                <a:gd name="connsiteX86" fmla="*/ 238125 w 1285875"/>
                <a:gd name="connsiteY86" fmla="*/ 509588 h 3055143"/>
                <a:gd name="connsiteX87" fmla="*/ 204787 w 1285875"/>
                <a:gd name="connsiteY87" fmla="*/ 457200 h 3055143"/>
                <a:gd name="connsiteX88" fmla="*/ 219075 w 1285875"/>
                <a:gd name="connsiteY88" fmla="*/ 390525 h 3055143"/>
                <a:gd name="connsiteX89" fmla="*/ 242887 w 1285875"/>
                <a:gd name="connsiteY89" fmla="*/ 361950 h 3055143"/>
                <a:gd name="connsiteX90" fmla="*/ 342900 w 1285875"/>
                <a:gd name="connsiteY90" fmla="*/ 338138 h 3055143"/>
                <a:gd name="connsiteX91" fmla="*/ 476250 w 1285875"/>
                <a:gd name="connsiteY91" fmla="*/ 319088 h 3055143"/>
                <a:gd name="connsiteX92" fmla="*/ 547687 w 1285875"/>
                <a:gd name="connsiteY92" fmla="*/ 285750 h 3055143"/>
                <a:gd name="connsiteX93" fmla="*/ 566737 w 1285875"/>
                <a:gd name="connsiteY93" fmla="*/ 247650 h 3055143"/>
                <a:gd name="connsiteX94" fmla="*/ 533400 w 1285875"/>
                <a:gd name="connsiteY94" fmla="*/ 211931 h 3055143"/>
                <a:gd name="connsiteX95" fmla="*/ 404812 w 1285875"/>
                <a:gd name="connsiteY95" fmla="*/ 176213 h 3055143"/>
                <a:gd name="connsiteX96" fmla="*/ 328612 w 1285875"/>
                <a:gd name="connsiteY96" fmla="*/ 104775 h 3055143"/>
                <a:gd name="connsiteX97" fmla="*/ 202406 w 1285875"/>
                <a:gd name="connsiteY97" fmla="*/ 16669 h 3055143"/>
                <a:gd name="connsiteX98" fmla="*/ 250031 w 1285875"/>
                <a:gd name="connsiteY98" fmla="*/ 0 h 3055143"/>
                <a:gd name="connsiteX0" fmla="*/ 250031 w 1285875"/>
                <a:gd name="connsiteY0" fmla="*/ 0 h 3055143"/>
                <a:gd name="connsiteX1" fmla="*/ 300037 w 1285875"/>
                <a:gd name="connsiteY1" fmla="*/ 28575 h 3055143"/>
                <a:gd name="connsiteX2" fmla="*/ 366712 w 1285875"/>
                <a:gd name="connsiteY2" fmla="*/ 85725 h 3055143"/>
                <a:gd name="connsiteX3" fmla="*/ 404812 w 1285875"/>
                <a:gd name="connsiteY3" fmla="*/ 133350 h 3055143"/>
                <a:gd name="connsiteX4" fmla="*/ 461962 w 1285875"/>
                <a:gd name="connsiteY4" fmla="*/ 176213 h 3055143"/>
                <a:gd name="connsiteX5" fmla="*/ 585787 w 1285875"/>
                <a:gd name="connsiteY5" fmla="*/ 214313 h 3055143"/>
                <a:gd name="connsiteX6" fmla="*/ 659606 w 1285875"/>
                <a:gd name="connsiteY6" fmla="*/ 235744 h 3055143"/>
                <a:gd name="connsiteX7" fmla="*/ 659606 w 1285875"/>
                <a:gd name="connsiteY7" fmla="*/ 288132 h 3055143"/>
                <a:gd name="connsiteX8" fmla="*/ 576262 w 1285875"/>
                <a:gd name="connsiteY8" fmla="*/ 319088 h 3055143"/>
                <a:gd name="connsiteX9" fmla="*/ 438150 w 1285875"/>
                <a:gd name="connsiteY9" fmla="*/ 357188 h 3055143"/>
                <a:gd name="connsiteX10" fmla="*/ 347662 w 1285875"/>
                <a:gd name="connsiteY10" fmla="*/ 371475 h 3055143"/>
                <a:gd name="connsiteX11" fmla="*/ 276225 w 1285875"/>
                <a:gd name="connsiteY11" fmla="*/ 395288 h 3055143"/>
                <a:gd name="connsiteX12" fmla="*/ 257175 w 1285875"/>
                <a:gd name="connsiteY12" fmla="*/ 419100 h 3055143"/>
                <a:gd name="connsiteX13" fmla="*/ 271462 w 1285875"/>
                <a:gd name="connsiteY13" fmla="*/ 457200 h 3055143"/>
                <a:gd name="connsiteX14" fmla="*/ 330993 w 1285875"/>
                <a:gd name="connsiteY14" fmla="*/ 521494 h 3055143"/>
                <a:gd name="connsiteX15" fmla="*/ 371475 w 1285875"/>
                <a:gd name="connsiteY15" fmla="*/ 581025 h 3055143"/>
                <a:gd name="connsiteX16" fmla="*/ 390525 w 1285875"/>
                <a:gd name="connsiteY16" fmla="*/ 611981 h 3055143"/>
                <a:gd name="connsiteX17" fmla="*/ 381000 w 1285875"/>
                <a:gd name="connsiteY17" fmla="*/ 638175 h 3055143"/>
                <a:gd name="connsiteX18" fmla="*/ 357187 w 1285875"/>
                <a:gd name="connsiteY18" fmla="*/ 676275 h 3055143"/>
                <a:gd name="connsiteX19" fmla="*/ 300037 w 1285875"/>
                <a:gd name="connsiteY19" fmla="*/ 719138 h 3055143"/>
                <a:gd name="connsiteX20" fmla="*/ 223837 w 1285875"/>
                <a:gd name="connsiteY20" fmla="*/ 747713 h 3055143"/>
                <a:gd name="connsiteX21" fmla="*/ 123825 w 1285875"/>
                <a:gd name="connsiteY21" fmla="*/ 762000 h 3055143"/>
                <a:gd name="connsiteX22" fmla="*/ 85725 w 1285875"/>
                <a:gd name="connsiteY22" fmla="*/ 800100 h 3055143"/>
                <a:gd name="connsiteX23" fmla="*/ 76200 w 1285875"/>
                <a:gd name="connsiteY23" fmla="*/ 881063 h 3055143"/>
                <a:gd name="connsiteX24" fmla="*/ 80962 w 1285875"/>
                <a:gd name="connsiteY24" fmla="*/ 985838 h 3055143"/>
                <a:gd name="connsiteX25" fmla="*/ 114300 w 1285875"/>
                <a:gd name="connsiteY25" fmla="*/ 1057275 h 3055143"/>
                <a:gd name="connsiteX26" fmla="*/ 233362 w 1285875"/>
                <a:gd name="connsiteY26" fmla="*/ 1090613 h 3055143"/>
                <a:gd name="connsiteX27" fmla="*/ 414337 w 1285875"/>
                <a:gd name="connsiteY27" fmla="*/ 1100138 h 3055143"/>
                <a:gd name="connsiteX28" fmla="*/ 538162 w 1285875"/>
                <a:gd name="connsiteY28" fmla="*/ 1104900 h 3055143"/>
                <a:gd name="connsiteX29" fmla="*/ 695325 w 1285875"/>
                <a:gd name="connsiteY29" fmla="*/ 1133475 h 3055143"/>
                <a:gd name="connsiteX30" fmla="*/ 833437 w 1285875"/>
                <a:gd name="connsiteY30" fmla="*/ 1200150 h 3055143"/>
                <a:gd name="connsiteX31" fmla="*/ 885825 w 1285875"/>
                <a:gd name="connsiteY31" fmla="*/ 1295400 h 3055143"/>
                <a:gd name="connsiteX32" fmla="*/ 881062 w 1285875"/>
                <a:gd name="connsiteY32" fmla="*/ 1371600 h 3055143"/>
                <a:gd name="connsiteX33" fmla="*/ 852487 w 1285875"/>
                <a:gd name="connsiteY33" fmla="*/ 1433513 h 3055143"/>
                <a:gd name="connsiteX34" fmla="*/ 776287 w 1285875"/>
                <a:gd name="connsiteY34" fmla="*/ 1485900 h 3055143"/>
                <a:gd name="connsiteX35" fmla="*/ 671512 w 1285875"/>
                <a:gd name="connsiteY35" fmla="*/ 1552575 h 3055143"/>
                <a:gd name="connsiteX36" fmla="*/ 614362 w 1285875"/>
                <a:gd name="connsiteY36" fmla="*/ 1597818 h 3055143"/>
                <a:gd name="connsiteX37" fmla="*/ 590550 w 1285875"/>
                <a:gd name="connsiteY37" fmla="*/ 1595438 h 3055143"/>
                <a:gd name="connsiteX38" fmla="*/ 590550 w 1285875"/>
                <a:gd name="connsiteY38" fmla="*/ 1647825 h 3055143"/>
                <a:gd name="connsiteX39" fmla="*/ 619125 w 1285875"/>
                <a:gd name="connsiteY39" fmla="*/ 1695450 h 3055143"/>
                <a:gd name="connsiteX40" fmla="*/ 747712 w 1285875"/>
                <a:gd name="connsiteY40" fmla="*/ 1714500 h 3055143"/>
                <a:gd name="connsiteX41" fmla="*/ 923925 w 1285875"/>
                <a:gd name="connsiteY41" fmla="*/ 1724025 h 3055143"/>
                <a:gd name="connsiteX42" fmla="*/ 1076325 w 1285875"/>
                <a:gd name="connsiteY42" fmla="*/ 1728788 h 3055143"/>
                <a:gd name="connsiteX43" fmla="*/ 1228725 w 1285875"/>
                <a:gd name="connsiteY43" fmla="*/ 1762125 h 3055143"/>
                <a:gd name="connsiteX44" fmla="*/ 1285875 w 1285875"/>
                <a:gd name="connsiteY44" fmla="*/ 1828800 h 3055143"/>
                <a:gd name="connsiteX45" fmla="*/ 1285875 w 1285875"/>
                <a:gd name="connsiteY45" fmla="*/ 1881188 h 3055143"/>
                <a:gd name="connsiteX46" fmla="*/ 1202530 w 1285875"/>
                <a:gd name="connsiteY46" fmla="*/ 1933575 h 3055143"/>
                <a:gd name="connsiteX47" fmla="*/ 1088231 w 1285875"/>
                <a:gd name="connsiteY47" fmla="*/ 1983581 h 3055143"/>
                <a:gd name="connsiteX48" fmla="*/ 928687 w 1285875"/>
                <a:gd name="connsiteY48" fmla="*/ 2038350 h 3055143"/>
                <a:gd name="connsiteX49" fmla="*/ 876300 w 1285875"/>
                <a:gd name="connsiteY49" fmla="*/ 2076450 h 3055143"/>
                <a:gd name="connsiteX50" fmla="*/ 852487 w 1285875"/>
                <a:gd name="connsiteY50" fmla="*/ 2862263 h 3055143"/>
                <a:gd name="connsiteX51" fmla="*/ 826293 w 1285875"/>
                <a:gd name="connsiteY51" fmla="*/ 3055143 h 3055143"/>
                <a:gd name="connsiteX52" fmla="*/ 823912 w 1285875"/>
                <a:gd name="connsiteY52" fmla="*/ 2871788 h 3055143"/>
                <a:gd name="connsiteX53" fmla="*/ 828675 w 1285875"/>
                <a:gd name="connsiteY53" fmla="*/ 2066925 h 3055143"/>
                <a:gd name="connsiteX54" fmla="*/ 909637 w 1285875"/>
                <a:gd name="connsiteY54" fmla="*/ 2009775 h 3055143"/>
                <a:gd name="connsiteX55" fmla="*/ 1114425 w 1285875"/>
                <a:gd name="connsiteY55" fmla="*/ 1928813 h 3055143"/>
                <a:gd name="connsiteX56" fmla="*/ 1181100 w 1285875"/>
                <a:gd name="connsiteY56" fmla="*/ 1862138 h 3055143"/>
                <a:gd name="connsiteX57" fmla="*/ 1195387 w 1285875"/>
                <a:gd name="connsiteY57" fmla="*/ 1838325 h 3055143"/>
                <a:gd name="connsiteX58" fmla="*/ 1166812 w 1285875"/>
                <a:gd name="connsiteY58" fmla="*/ 1809750 h 3055143"/>
                <a:gd name="connsiteX59" fmla="*/ 1057275 w 1285875"/>
                <a:gd name="connsiteY59" fmla="*/ 1785938 h 3055143"/>
                <a:gd name="connsiteX60" fmla="*/ 881062 w 1285875"/>
                <a:gd name="connsiteY60" fmla="*/ 1766888 h 3055143"/>
                <a:gd name="connsiteX61" fmla="*/ 738187 w 1285875"/>
                <a:gd name="connsiteY61" fmla="*/ 1764506 h 3055143"/>
                <a:gd name="connsiteX62" fmla="*/ 614362 w 1285875"/>
                <a:gd name="connsiteY62" fmla="*/ 1747838 h 3055143"/>
                <a:gd name="connsiteX63" fmla="*/ 571500 w 1285875"/>
                <a:gd name="connsiteY63" fmla="*/ 1724025 h 3055143"/>
                <a:gd name="connsiteX64" fmla="*/ 533400 w 1285875"/>
                <a:gd name="connsiteY64" fmla="*/ 1688306 h 3055143"/>
                <a:gd name="connsiteX65" fmla="*/ 511969 w 1285875"/>
                <a:gd name="connsiteY65" fmla="*/ 1638300 h 3055143"/>
                <a:gd name="connsiteX66" fmla="*/ 542925 w 1285875"/>
                <a:gd name="connsiteY66" fmla="*/ 1600200 h 3055143"/>
                <a:gd name="connsiteX67" fmla="*/ 576262 w 1285875"/>
                <a:gd name="connsiteY67" fmla="*/ 1547813 h 3055143"/>
                <a:gd name="connsiteX68" fmla="*/ 666750 w 1285875"/>
                <a:gd name="connsiteY68" fmla="*/ 1495425 h 3055143"/>
                <a:gd name="connsiteX69" fmla="*/ 752475 w 1285875"/>
                <a:gd name="connsiteY69" fmla="*/ 1443038 h 3055143"/>
                <a:gd name="connsiteX70" fmla="*/ 804862 w 1285875"/>
                <a:gd name="connsiteY70" fmla="*/ 1343025 h 3055143"/>
                <a:gd name="connsiteX71" fmla="*/ 795337 w 1285875"/>
                <a:gd name="connsiteY71" fmla="*/ 1281113 h 3055143"/>
                <a:gd name="connsiteX72" fmla="*/ 719137 w 1285875"/>
                <a:gd name="connsiteY72" fmla="*/ 1214438 h 3055143"/>
                <a:gd name="connsiteX73" fmla="*/ 571500 w 1285875"/>
                <a:gd name="connsiteY73" fmla="*/ 1152525 h 3055143"/>
                <a:gd name="connsiteX74" fmla="*/ 471487 w 1285875"/>
                <a:gd name="connsiteY74" fmla="*/ 1133475 h 3055143"/>
                <a:gd name="connsiteX75" fmla="*/ 323850 w 1285875"/>
                <a:gd name="connsiteY75" fmla="*/ 1128713 h 3055143"/>
                <a:gd name="connsiteX76" fmla="*/ 176212 w 1285875"/>
                <a:gd name="connsiteY76" fmla="*/ 1123950 h 3055143"/>
                <a:gd name="connsiteX77" fmla="*/ 66675 w 1285875"/>
                <a:gd name="connsiteY77" fmla="*/ 1085850 h 3055143"/>
                <a:gd name="connsiteX78" fmla="*/ 23812 w 1285875"/>
                <a:gd name="connsiteY78" fmla="*/ 1019175 h 3055143"/>
                <a:gd name="connsiteX79" fmla="*/ 0 w 1285875"/>
                <a:gd name="connsiteY79" fmla="*/ 928688 h 3055143"/>
                <a:gd name="connsiteX80" fmla="*/ 4762 w 1285875"/>
                <a:gd name="connsiteY80" fmla="*/ 819150 h 3055143"/>
                <a:gd name="connsiteX81" fmla="*/ 23812 w 1285875"/>
                <a:gd name="connsiteY81" fmla="*/ 757238 h 3055143"/>
                <a:gd name="connsiteX82" fmla="*/ 90487 w 1285875"/>
                <a:gd name="connsiteY82" fmla="*/ 728663 h 3055143"/>
                <a:gd name="connsiteX83" fmla="*/ 176212 w 1285875"/>
                <a:gd name="connsiteY83" fmla="*/ 709613 h 3055143"/>
                <a:gd name="connsiteX84" fmla="*/ 252412 w 1285875"/>
                <a:gd name="connsiteY84" fmla="*/ 685800 h 3055143"/>
                <a:gd name="connsiteX85" fmla="*/ 328612 w 1285875"/>
                <a:gd name="connsiteY85" fmla="*/ 633413 h 3055143"/>
                <a:gd name="connsiteX86" fmla="*/ 295275 w 1285875"/>
                <a:gd name="connsiteY86" fmla="*/ 566738 h 3055143"/>
                <a:gd name="connsiteX87" fmla="*/ 238125 w 1285875"/>
                <a:gd name="connsiteY87" fmla="*/ 509588 h 3055143"/>
                <a:gd name="connsiteX88" fmla="*/ 204787 w 1285875"/>
                <a:gd name="connsiteY88" fmla="*/ 457200 h 3055143"/>
                <a:gd name="connsiteX89" fmla="*/ 219075 w 1285875"/>
                <a:gd name="connsiteY89" fmla="*/ 390525 h 3055143"/>
                <a:gd name="connsiteX90" fmla="*/ 242887 w 1285875"/>
                <a:gd name="connsiteY90" fmla="*/ 361950 h 3055143"/>
                <a:gd name="connsiteX91" fmla="*/ 342900 w 1285875"/>
                <a:gd name="connsiteY91" fmla="*/ 338138 h 3055143"/>
                <a:gd name="connsiteX92" fmla="*/ 476250 w 1285875"/>
                <a:gd name="connsiteY92" fmla="*/ 319088 h 3055143"/>
                <a:gd name="connsiteX93" fmla="*/ 547687 w 1285875"/>
                <a:gd name="connsiteY93" fmla="*/ 285750 h 3055143"/>
                <a:gd name="connsiteX94" fmla="*/ 566737 w 1285875"/>
                <a:gd name="connsiteY94" fmla="*/ 247650 h 3055143"/>
                <a:gd name="connsiteX95" fmla="*/ 533400 w 1285875"/>
                <a:gd name="connsiteY95" fmla="*/ 211931 h 3055143"/>
                <a:gd name="connsiteX96" fmla="*/ 404812 w 1285875"/>
                <a:gd name="connsiteY96" fmla="*/ 176213 h 3055143"/>
                <a:gd name="connsiteX97" fmla="*/ 328612 w 1285875"/>
                <a:gd name="connsiteY97" fmla="*/ 104775 h 3055143"/>
                <a:gd name="connsiteX98" fmla="*/ 202406 w 1285875"/>
                <a:gd name="connsiteY98" fmla="*/ 16669 h 3055143"/>
                <a:gd name="connsiteX99" fmla="*/ 250031 w 1285875"/>
                <a:gd name="connsiteY99" fmla="*/ 0 h 3055143"/>
                <a:gd name="connsiteX0" fmla="*/ 250031 w 1285875"/>
                <a:gd name="connsiteY0" fmla="*/ 0 h 3055143"/>
                <a:gd name="connsiteX1" fmla="*/ 300037 w 1285875"/>
                <a:gd name="connsiteY1" fmla="*/ 28575 h 3055143"/>
                <a:gd name="connsiteX2" fmla="*/ 366712 w 1285875"/>
                <a:gd name="connsiteY2" fmla="*/ 85725 h 3055143"/>
                <a:gd name="connsiteX3" fmla="*/ 404812 w 1285875"/>
                <a:gd name="connsiteY3" fmla="*/ 133350 h 3055143"/>
                <a:gd name="connsiteX4" fmla="*/ 461962 w 1285875"/>
                <a:gd name="connsiteY4" fmla="*/ 176213 h 3055143"/>
                <a:gd name="connsiteX5" fmla="*/ 585787 w 1285875"/>
                <a:gd name="connsiteY5" fmla="*/ 214313 h 3055143"/>
                <a:gd name="connsiteX6" fmla="*/ 659606 w 1285875"/>
                <a:gd name="connsiteY6" fmla="*/ 235744 h 3055143"/>
                <a:gd name="connsiteX7" fmla="*/ 659606 w 1285875"/>
                <a:gd name="connsiteY7" fmla="*/ 288132 h 3055143"/>
                <a:gd name="connsiteX8" fmla="*/ 576262 w 1285875"/>
                <a:gd name="connsiteY8" fmla="*/ 319088 h 3055143"/>
                <a:gd name="connsiteX9" fmla="*/ 438150 w 1285875"/>
                <a:gd name="connsiteY9" fmla="*/ 357188 h 3055143"/>
                <a:gd name="connsiteX10" fmla="*/ 347662 w 1285875"/>
                <a:gd name="connsiteY10" fmla="*/ 371475 h 3055143"/>
                <a:gd name="connsiteX11" fmla="*/ 276225 w 1285875"/>
                <a:gd name="connsiteY11" fmla="*/ 395288 h 3055143"/>
                <a:gd name="connsiteX12" fmla="*/ 257175 w 1285875"/>
                <a:gd name="connsiteY12" fmla="*/ 419100 h 3055143"/>
                <a:gd name="connsiteX13" fmla="*/ 271462 w 1285875"/>
                <a:gd name="connsiteY13" fmla="*/ 457200 h 3055143"/>
                <a:gd name="connsiteX14" fmla="*/ 330993 w 1285875"/>
                <a:gd name="connsiteY14" fmla="*/ 521494 h 3055143"/>
                <a:gd name="connsiteX15" fmla="*/ 371475 w 1285875"/>
                <a:gd name="connsiteY15" fmla="*/ 581025 h 3055143"/>
                <a:gd name="connsiteX16" fmla="*/ 390525 w 1285875"/>
                <a:gd name="connsiteY16" fmla="*/ 611981 h 3055143"/>
                <a:gd name="connsiteX17" fmla="*/ 381000 w 1285875"/>
                <a:gd name="connsiteY17" fmla="*/ 638175 h 3055143"/>
                <a:gd name="connsiteX18" fmla="*/ 357187 w 1285875"/>
                <a:gd name="connsiteY18" fmla="*/ 676275 h 3055143"/>
                <a:gd name="connsiteX19" fmla="*/ 300037 w 1285875"/>
                <a:gd name="connsiteY19" fmla="*/ 719138 h 3055143"/>
                <a:gd name="connsiteX20" fmla="*/ 223837 w 1285875"/>
                <a:gd name="connsiteY20" fmla="*/ 747713 h 3055143"/>
                <a:gd name="connsiteX21" fmla="*/ 123825 w 1285875"/>
                <a:gd name="connsiteY21" fmla="*/ 762000 h 3055143"/>
                <a:gd name="connsiteX22" fmla="*/ 85725 w 1285875"/>
                <a:gd name="connsiteY22" fmla="*/ 800100 h 3055143"/>
                <a:gd name="connsiteX23" fmla="*/ 76200 w 1285875"/>
                <a:gd name="connsiteY23" fmla="*/ 881063 h 3055143"/>
                <a:gd name="connsiteX24" fmla="*/ 80962 w 1285875"/>
                <a:gd name="connsiteY24" fmla="*/ 985838 h 3055143"/>
                <a:gd name="connsiteX25" fmla="*/ 114300 w 1285875"/>
                <a:gd name="connsiteY25" fmla="*/ 1057275 h 3055143"/>
                <a:gd name="connsiteX26" fmla="*/ 233362 w 1285875"/>
                <a:gd name="connsiteY26" fmla="*/ 1090613 h 3055143"/>
                <a:gd name="connsiteX27" fmla="*/ 414337 w 1285875"/>
                <a:gd name="connsiteY27" fmla="*/ 1100138 h 3055143"/>
                <a:gd name="connsiteX28" fmla="*/ 538162 w 1285875"/>
                <a:gd name="connsiteY28" fmla="*/ 1104900 h 3055143"/>
                <a:gd name="connsiteX29" fmla="*/ 695325 w 1285875"/>
                <a:gd name="connsiteY29" fmla="*/ 1133475 h 3055143"/>
                <a:gd name="connsiteX30" fmla="*/ 833437 w 1285875"/>
                <a:gd name="connsiteY30" fmla="*/ 1200150 h 3055143"/>
                <a:gd name="connsiteX31" fmla="*/ 885825 w 1285875"/>
                <a:gd name="connsiteY31" fmla="*/ 1295400 h 3055143"/>
                <a:gd name="connsiteX32" fmla="*/ 881062 w 1285875"/>
                <a:gd name="connsiteY32" fmla="*/ 1371600 h 3055143"/>
                <a:gd name="connsiteX33" fmla="*/ 852487 w 1285875"/>
                <a:gd name="connsiteY33" fmla="*/ 1433513 h 3055143"/>
                <a:gd name="connsiteX34" fmla="*/ 776287 w 1285875"/>
                <a:gd name="connsiteY34" fmla="*/ 1485900 h 3055143"/>
                <a:gd name="connsiteX35" fmla="*/ 671512 w 1285875"/>
                <a:gd name="connsiteY35" fmla="*/ 1552575 h 3055143"/>
                <a:gd name="connsiteX36" fmla="*/ 614362 w 1285875"/>
                <a:gd name="connsiteY36" fmla="*/ 1597818 h 3055143"/>
                <a:gd name="connsiteX37" fmla="*/ 590550 w 1285875"/>
                <a:gd name="connsiteY37" fmla="*/ 1595438 h 3055143"/>
                <a:gd name="connsiteX38" fmla="*/ 590550 w 1285875"/>
                <a:gd name="connsiteY38" fmla="*/ 1647825 h 3055143"/>
                <a:gd name="connsiteX39" fmla="*/ 619125 w 1285875"/>
                <a:gd name="connsiteY39" fmla="*/ 1695450 h 3055143"/>
                <a:gd name="connsiteX40" fmla="*/ 747712 w 1285875"/>
                <a:gd name="connsiteY40" fmla="*/ 1714500 h 3055143"/>
                <a:gd name="connsiteX41" fmla="*/ 923925 w 1285875"/>
                <a:gd name="connsiteY41" fmla="*/ 1724025 h 3055143"/>
                <a:gd name="connsiteX42" fmla="*/ 1076325 w 1285875"/>
                <a:gd name="connsiteY42" fmla="*/ 1728788 h 3055143"/>
                <a:gd name="connsiteX43" fmla="*/ 1228725 w 1285875"/>
                <a:gd name="connsiteY43" fmla="*/ 1762125 h 3055143"/>
                <a:gd name="connsiteX44" fmla="*/ 1285875 w 1285875"/>
                <a:gd name="connsiteY44" fmla="*/ 1828800 h 3055143"/>
                <a:gd name="connsiteX45" fmla="*/ 1285875 w 1285875"/>
                <a:gd name="connsiteY45" fmla="*/ 1881188 h 3055143"/>
                <a:gd name="connsiteX46" fmla="*/ 1202530 w 1285875"/>
                <a:gd name="connsiteY46" fmla="*/ 1933575 h 3055143"/>
                <a:gd name="connsiteX47" fmla="*/ 1088231 w 1285875"/>
                <a:gd name="connsiteY47" fmla="*/ 1983581 h 3055143"/>
                <a:gd name="connsiteX48" fmla="*/ 928687 w 1285875"/>
                <a:gd name="connsiteY48" fmla="*/ 2038350 h 3055143"/>
                <a:gd name="connsiteX49" fmla="*/ 876300 w 1285875"/>
                <a:gd name="connsiteY49" fmla="*/ 2076450 h 3055143"/>
                <a:gd name="connsiteX50" fmla="*/ 852487 w 1285875"/>
                <a:gd name="connsiteY50" fmla="*/ 2862263 h 3055143"/>
                <a:gd name="connsiteX51" fmla="*/ 826293 w 1285875"/>
                <a:gd name="connsiteY51" fmla="*/ 3055143 h 3055143"/>
                <a:gd name="connsiteX52" fmla="*/ 823912 w 1285875"/>
                <a:gd name="connsiteY52" fmla="*/ 2871788 h 3055143"/>
                <a:gd name="connsiteX53" fmla="*/ 828675 w 1285875"/>
                <a:gd name="connsiteY53" fmla="*/ 2066925 h 3055143"/>
                <a:gd name="connsiteX54" fmla="*/ 909637 w 1285875"/>
                <a:gd name="connsiteY54" fmla="*/ 2009775 h 3055143"/>
                <a:gd name="connsiteX55" fmla="*/ 1114425 w 1285875"/>
                <a:gd name="connsiteY55" fmla="*/ 1928813 h 3055143"/>
                <a:gd name="connsiteX56" fmla="*/ 1181100 w 1285875"/>
                <a:gd name="connsiteY56" fmla="*/ 1862138 h 3055143"/>
                <a:gd name="connsiteX57" fmla="*/ 1195387 w 1285875"/>
                <a:gd name="connsiteY57" fmla="*/ 1838325 h 3055143"/>
                <a:gd name="connsiteX58" fmla="*/ 1166812 w 1285875"/>
                <a:gd name="connsiteY58" fmla="*/ 1809750 h 3055143"/>
                <a:gd name="connsiteX59" fmla="*/ 1057275 w 1285875"/>
                <a:gd name="connsiteY59" fmla="*/ 1785938 h 3055143"/>
                <a:gd name="connsiteX60" fmla="*/ 881062 w 1285875"/>
                <a:gd name="connsiteY60" fmla="*/ 1766888 h 3055143"/>
                <a:gd name="connsiteX61" fmla="*/ 738187 w 1285875"/>
                <a:gd name="connsiteY61" fmla="*/ 1764506 h 3055143"/>
                <a:gd name="connsiteX62" fmla="*/ 614362 w 1285875"/>
                <a:gd name="connsiteY62" fmla="*/ 1747838 h 3055143"/>
                <a:gd name="connsiteX63" fmla="*/ 571500 w 1285875"/>
                <a:gd name="connsiteY63" fmla="*/ 1724025 h 3055143"/>
                <a:gd name="connsiteX64" fmla="*/ 533400 w 1285875"/>
                <a:gd name="connsiteY64" fmla="*/ 1688306 h 3055143"/>
                <a:gd name="connsiteX65" fmla="*/ 511969 w 1285875"/>
                <a:gd name="connsiteY65" fmla="*/ 1638300 h 3055143"/>
                <a:gd name="connsiteX66" fmla="*/ 542925 w 1285875"/>
                <a:gd name="connsiteY66" fmla="*/ 1600200 h 3055143"/>
                <a:gd name="connsiteX67" fmla="*/ 576262 w 1285875"/>
                <a:gd name="connsiteY67" fmla="*/ 1547813 h 3055143"/>
                <a:gd name="connsiteX68" fmla="*/ 597693 w 1285875"/>
                <a:gd name="connsiteY68" fmla="*/ 1547812 h 3055143"/>
                <a:gd name="connsiteX69" fmla="*/ 666750 w 1285875"/>
                <a:gd name="connsiteY69" fmla="*/ 1495425 h 3055143"/>
                <a:gd name="connsiteX70" fmla="*/ 752475 w 1285875"/>
                <a:gd name="connsiteY70" fmla="*/ 1443038 h 3055143"/>
                <a:gd name="connsiteX71" fmla="*/ 804862 w 1285875"/>
                <a:gd name="connsiteY71" fmla="*/ 1343025 h 3055143"/>
                <a:gd name="connsiteX72" fmla="*/ 795337 w 1285875"/>
                <a:gd name="connsiteY72" fmla="*/ 1281113 h 3055143"/>
                <a:gd name="connsiteX73" fmla="*/ 719137 w 1285875"/>
                <a:gd name="connsiteY73" fmla="*/ 1214438 h 3055143"/>
                <a:gd name="connsiteX74" fmla="*/ 571500 w 1285875"/>
                <a:gd name="connsiteY74" fmla="*/ 1152525 h 3055143"/>
                <a:gd name="connsiteX75" fmla="*/ 471487 w 1285875"/>
                <a:gd name="connsiteY75" fmla="*/ 1133475 h 3055143"/>
                <a:gd name="connsiteX76" fmla="*/ 323850 w 1285875"/>
                <a:gd name="connsiteY76" fmla="*/ 1128713 h 3055143"/>
                <a:gd name="connsiteX77" fmla="*/ 176212 w 1285875"/>
                <a:gd name="connsiteY77" fmla="*/ 1123950 h 3055143"/>
                <a:gd name="connsiteX78" fmla="*/ 66675 w 1285875"/>
                <a:gd name="connsiteY78" fmla="*/ 1085850 h 3055143"/>
                <a:gd name="connsiteX79" fmla="*/ 23812 w 1285875"/>
                <a:gd name="connsiteY79" fmla="*/ 1019175 h 3055143"/>
                <a:gd name="connsiteX80" fmla="*/ 0 w 1285875"/>
                <a:gd name="connsiteY80" fmla="*/ 928688 h 3055143"/>
                <a:gd name="connsiteX81" fmla="*/ 4762 w 1285875"/>
                <a:gd name="connsiteY81" fmla="*/ 819150 h 3055143"/>
                <a:gd name="connsiteX82" fmla="*/ 23812 w 1285875"/>
                <a:gd name="connsiteY82" fmla="*/ 757238 h 3055143"/>
                <a:gd name="connsiteX83" fmla="*/ 90487 w 1285875"/>
                <a:gd name="connsiteY83" fmla="*/ 728663 h 3055143"/>
                <a:gd name="connsiteX84" fmla="*/ 176212 w 1285875"/>
                <a:gd name="connsiteY84" fmla="*/ 709613 h 3055143"/>
                <a:gd name="connsiteX85" fmla="*/ 252412 w 1285875"/>
                <a:gd name="connsiteY85" fmla="*/ 685800 h 3055143"/>
                <a:gd name="connsiteX86" fmla="*/ 328612 w 1285875"/>
                <a:gd name="connsiteY86" fmla="*/ 633413 h 3055143"/>
                <a:gd name="connsiteX87" fmla="*/ 295275 w 1285875"/>
                <a:gd name="connsiteY87" fmla="*/ 566738 h 3055143"/>
                <a:gd name="connsiteX88" fmla="*/ 238125 w 1285875"/>
                <a:gd name="connsiteY88" fmla="*/ 509588 h 3055143"/>
                <a:gd name="connsiteX89" fmla="*/ 204787 w 1285875"/>
                <a:gd name="connsiteY89" fmla="*/ 457200 h 3055143"/>
                <a:gd name="connsiteX90" fmla="*/ 219075 w 1285875"/>
                <a:gd name="connsiteY90" fmla="*/ 390525 h 3055143"/>
                <a:gd name="connsiteX91" fmla="*/ 242887 w 1285875"/>
                <a:gd name="connsiteY91" fmla="*/ 361950 h 3055143"/>
                <a:gd name="connsiteX92" fmla="*/ 342900 w 1285875"/>
                <a:gd name="connsiteY92" fmla="*/ 338138 h 3055143"/>
                <a:gd name="connsiteX93" fmla="*/ 476250 w 1285875"/>
                <a:gd name="connsiteY93" fmla="*/ 319088 h 3055143"/>
                <a:gd name="connsiteX94" fmla="*/ 547687 w 1285875"/>
                <a:gd name="connsiteY94" fmla="*/ 285750 h 3055143"/>
                <a:gd name="connsiteX95" fmla="*/ 566737 w 1285875"/>
                <a:gd name="connsiteY95" fmla="*/ 247650 h 3055143"/>
                <a:gd name="connsiteX96" fmla="*/ 533400 w 1285875"/>
                <a:gd name="connsiteY96" fmla="*/ 211931 h 3055143"/>
                <a:gd name="connsiteX97" fmla="*/ 404812 w 1285875"/>
                <a:gd name="connsiteY97" fmla="*/ 176213 h 3055143"/>
                <a:gd name="connsiteX98" fmla="*/ 328612 w 1285875"/>
                <a:gd name="connsiteY98" fmla="*/ 104775 h 3055143"/>
                <a:gd name="connsiteX99" fmla="*/ 202406 w 1285875"/>
                <a:gd name="connsiteY99" fmla="*/ 16669 h 3055143"/>
                <a:gd name="connsiteX100" fmla="*/ 250031 w 1285875"/>
                <a:gd name="connsiteY100" fmla="*/ 0 h 3055143"/>
                <a:gd name="connsiteX0" fmla="*/ 250031 w 1285875"/>
                <a:gd name="connsiteY0" fmla="*/ 0 h 3055143"/>
                <a:gd name="connsiteX1" fmla="*/ 300037 w 1285875"/>
                <a:gd name="connsiteY1" fmla="*/ 28575 h 3055143"/>
                <a:gd name="connsiteX2" fmla="*/ 366712 w 1285875"/>
                <a:gd name="connsiteY2" fmla="*/ 85725 h 3055143"/>
                <a:gd name="connsiteX3" fmla="*/ 404812 w 1285875"/>
                <a:gd name="connsiteY3" fmla="*/ 133350 h 3055143"/>
                <a:gd name="connsiteX4" fmla="*/ 461962 w 1285875"/>
                <a:gd name="connsiteY4" fmla="*/ 176213 h 3055143"/>
                <a:gd name="connsiteX5" fmla="*/ 585787 w 1285875"/>
                <a:gd name="connsiteY5" fmla="*/ 214313 h 3055143"/>
                <a:gd name="connsiteX6" fmla="*/ 659606 w 1285875"/>
                <a:gd name="connsiteY6" fmla="*/ 235744 h 3055143"/>
                <a:gd name="connsiteX7" fmla="*/ 659606 w 1285875"/>
                <a:gd name="connsiteY7" fmla="*/ 288132 h 3055143"/>
                <a:gd name="connsiteX8" fmla="*/ 576262 w 1285875"/>
                <a:gd name="connsiteY8" fmla="*/ 319088 h 3055143"/>
                <a:gd name="connsiteX9" fmla="*/ 438150 w 1285875"/>
                <a:gd name="connsiteY9" fmla="*/ 357188 h 3055143"/>
                <a:gd name="connsiteX10" fmla="*/ 347662 w 1285875"/>
                <a:gd name="connsiteY10" fmla="*/ 371475 h 3055143"/>
                <a:gd name="connsiteX11" fmla="*/ 276225 w 1285875"/>
                <a:gd name="connsiteY11" fmla="*/ 395288 h 3055143"/>
                <a:gd name="connsiteX12" fmla="*/ 257175 w 1285875"/>
                <a:gd name="connsiteY12" fmla="*/ 419100 h 3055143"/>
                <a:gd name="connsiteX13" fmla="*/ 271462 w 1285875"/>
                <a:gd name="connsiteY13" fmla="*/ 457200 h 3055143"/>
                <a:gd name="connsiteX14" fmla="*/ 330993 w 1285875"/>
                <a:gd name="connsiteY14" fmla="*/ 521494 h 3055143"/>
                <a:gd name="connsiteX15" fmla="*/ 371475 w 1285875"/>
                <a:gd name="connsiteY15" fmla="*/ 581025 h 3055143"/>
                <a:gd name="connsiteX16" fmla="*/ 390525 w 1285875"/>
                <a:gd name="connsiteY16" fmla="*/ 611981 h 3055143"/>
                <a:gd name="connsiteX17" fmla="*/ 381000 w 1285875"/>
                <a:gd name="connsiteY17" fmla="*/ 638175 h 3055143"/>
                <a:gd name="connsiteX18" fmla="*/ 357187 w 1285875"/>
                <a:gd name="connsiteY18" fmla="*/ 676275 h 3055143"/>
                <a:gd name="connsiteX19" fmla="*/ 300037 w 1285875"/>
                <a:gd name="connsiteY19" fmla="*/ 719138 h 3055143"/>
                <a:gd name="connsiteX20" fmla="*/ 223837 w 1285875"/>
                <a:gd name="connsiteY20" fmla="*/ 747713 h 3055143"/>
                <a:gd name="connsiteX21" fmla="*/ 123825 w 1285875"/>
                <a:gd name="connsiteY21" fmla="*/ 762000 h 3055143"/>
                <a:gd name="connsiteX22" fmla="*/ 85725 w 1285875"/>
                <a:gd name="connsiteY22" fmla="*/ 800100 h 3055143"/>
                <a:gd name="connsiteX23" fmla="*/ 76200 w 1285875"/>
                <a:gd name="connsiteY23" fmla="*/ 881063 h 3055143"/>
                <a:gd name="connsiteX24" fmla="*/ 80962 w 1285875"/>
                <a:gd name="connsiteY24" fmla="*/ 985838 h 3055143"/>
                <a:gd name="connsiteX25" fmla="*/ 114300 w 1285875"/>
                <a:gd name="connsiteY25" fmla="*/ 1057275 h 3055143"/>
                <a:gd name="connsiteX26" fmla="*/ 233362 w 1285875"/>
                <a:gd name="connsiteY26" fmla="*/ 1090613 h 3055143"/>
                <a:gd name="connsiteX27" fmla="*/ 414337 w 1285875"/>
                <a:gd name="connsiteY27" fmla="*/ 1100138 h 3055143"/>
                <a:gd name="connsiteX28" fmla="*/ 538162 w 1285875"/>
                <a:gd name="connsiteY28" fmla="*/ 1104900 h 3055143"/>
                <a:gd name="connsiteX29" fmla="*/ 695325 w 1285875"/>
                <a:gd name="connsiteY29" fmla="*/ 1133475 h 3055143"/>
                <a:gd name="connsiteX30" fmla="*/ 833437 w 1285875"/>
                <a:gd name="connsiteY30" fmla="*/ 1200150 h 3055143"/>
                <a:gd name="connsiteX31" fmla="*/ 885825 w 1285875"/>
                <a:gd name="connsiteY31" fmla="*/ 1295400 h 3055143"/>
                <a:gd name="connsiteX32" fmla="*/ 881062 w 1285875"/>
                <a:gd name="connsiteY32" fmla="*/ 1371600 h 3055143"/>
                <a:gd name="connsiteX33" fmla="*/ 852487 w 1285875"/>
                <a:gd name="connsiteY33" fmla="*/ 1433513 h 3055143"/>
                <a:gd name="connsiteX34" fmla="*/ 776287 w 1285875"/>
                <a:gd name="connsiteY34" fmla="*/ 1485900 h 3055143"/>
                <a:gd name="connsiteX35" fmla="*/ 671512 w 1285875"/>
                <a:gd name="connsiteY35" fmla="*/ 1552575 h 3055143"/>
                <a:gd name="connsiteX36" fmla="*/ 614362 w 1285875"/>
                <a:gd name="connsiteY36" fmla="*/ 1597818 h 3055143"/>
                <a:gd name="connsiteX37" fmla="*/ 590550 w 1285875"/>
                <a:gd name="connsiteY37" fmla="*/ 1595438 h 3055143"/>
                <a:gd name="connsiteX38" fmla="*/ 590550 w 1285875"/>
                <a:gd name="connsiteY38" fmla="*/ 1647825 h 3055143"/>
                <a:gd name="connsiteX39" fmla="*/ 619125 w 1285875"/>
                <a:gd name="connsiteY39" fmla="*/ 1695450 h 3055143"/>
                <a:gd name="connsiteX40" fmla="*/ 747712 w 1285875"/>
                <a:gd name="connsiteY40" fmla="*/ 1714500 h 3055143"/>
                <a:gd name="connsiteX41" fmla="*/ 923925 w 1285875"/>
                <a:gd name="connsiteY41" fmla="*/ 1724025 h 3055143"/>
                <a:gd name="connsiteX42" fmla="*/ 1076325 w 1285875"/>
                <a:gd name="connsiteY42" fmla="*/ 1728788 h 3055143"/>
                <a:gd name="connsiteX43" fmla="*/ 1228725 w 1285875"/>
                <a:gd name="connsiteY43" fmla="*/ 1762125 h 3055143"/>
                <a:gd name="connsiteX44" fmla="*/ 1285875 w 1285875"/>
                <a:gd name="connsiteY44" fmla="*/ 1828800 h 3055143"/>
                <a:gd name="connsiteX45" fmla="*/ 1285875 w 1285875"/>
                <a:gd name="connsiteY45" fmla="*/ 1881188 h 3055143"/>
                <a:gd name="connsiteX46" fmla="*/ 1202530 w 1285875"/>
                <a:gd name="connsiteY46" fmla="*/ 1933575 h 3055143"/>
                <a:gd name="connsiteX47" fmla="*/ 1088231 w 1285875"/>
                <a:gd name="connsiteY47" fmla="*/ 1983581 h 3055143"/>
                <a:gd name="connsiteX48" fmla="*/ 928687 w 1285875"/>
                <a:gd name="connsiteY48" fmla="*/ 2038350 h 3055143"/>
                <a:gd name="connsiteX49" fmla="*/ 876300 w 1285875"/>
                <a:gd name="connsiteY49" fmla="*/ 2076450 h 3055143"/>
                <a:gd name="connsiteX50" fmla="*/ 852487 w 1285875"/>
                <a:gd name="connsiteY50" fmla="*/ 2862263 h 3055143"/>
                <a:gd name="connsiteX51" fmla="*/ 826293 w 1285875"/>
                <a:gd name="connsiteY51" fmla="*/ 3055143 h 3055143"/>
                <a:gd name="connsiteX52" fmla="*/ 823912 w 1285875"/>
                <a:gd name="connsiteY52" fmla="*/ 2871788 h 3055143"/>
                <a:gd name="connsiteX53" fmla="*/ 828675 w 1285875"/>
                <a:gd name="connsiteY53" fmla="*/ 2066925 h 3055143"/>
                <a:gd name="connsiteX54" fmla="*/ 909637 w 1285875"/>
                <a:gd name="connsiteY54" fmla="*/ 2009775 h 3055143"/>
                <a:gd name="connsiteX55" fmla="*/ 1114425 w 1285875"/>
                <a:gd name="connsiteY55" fmla="*/ 1928813 h 3055143"/>
                <a:gd name="connsiteX56" fmla="*/ 1181100 w 1285875"/>
                <a:gd name="connsiteY56" fmla="*/ 1862138 h 3055143"/>
                <a:gd name="connsiteX57" fmla="*/ 1195387 w 1285875"/>
                <a:gd name="connsiteY57" fmla="*/ 1838325 h 3055143"/>
                <a:gd name="connsiteX58" fmla="*/ 1166812 w 1285875"/>
                <a:gd name="connsiteY58" fmla="*/ 1809750 h 3055143"/>
                <a:gd name="connsiteX59" fmla="*/ 1057275 w 1285875"/>
                <a:gd name="connsiteY59" fmla="*/ 1785938 h 3055143"/>
                <a:gd name="connsiteX60" fmla="*/ 881062 w 1285875"/>
                <a:gd name="connsiteY60" fmla="*/ 1766888 h 3055143"/>
                <a:gd name="connsiteX61" fmla="*/ 738187 w 1285875"/>
                <a:gd name="connsiteY61" fmla="*/ 1764506 h 3055143"/>
                <a:gd name="connsiteX62" fmla="*/ 614362 w 1285875"/>
                <a:gd name="connsiteY62" fmla="*/ 1747838 h 3055143"/>
                <a:gd name="connsiteX63" fmla="*/ 571500 w 1285875"/>
                <a:gd name="connsiteY63" fmla="*/ 1724025 h 3055143"/>
                <a:gd name="connsiteX64" fmla="*/ 533400 w 1285875"/>
                <a:gd name="connsiteY64" fmla="*/ 1688306 h 3055143"/>
                <a:gd name="connsiteX65" fmla="*/ 511969 w 1285875"/>
                <a:gd name="connsiteY65" fmla="*/ 1638300 h 3055143"/>
                <a:gd name="connsiteX66" fmla="*/ 542925 w 1285875"/>
                <a:gd name="connsiteY66" fmla="*/ 1600200 h 3055143"/>
                <a:gd name="connsiteX67" fmla="*/ 576262 w 1285875"/>
                <a:gd name="connsiteY67" fmla="*/ 1547813 h 3055143"/>
                <a:gd name="connsiteX68" fmla="*/ 597693 w 1285875"/>
                <a:gd name="connsiteY68" fmla="*/ 1547812 h 3055143"/>
                <a:gd name="connsiteX69" fmla="*/ 666750 w 1285875"/>
                <a:gd name="connsiteY69" fmla="*/ 1495425 h 3055143"/>
                <a:gd name="connsiteX70" fmla="*/ 752475 w 1285875"/>
                <a:gd name="connsiteY70" fmla="*/ 1443038 h 3055143"/>
                <a:gd name="connsiteX71" fmla="*/ 785812 w 1285875"/>
                <a:gd name="connsiteY71" fmla="*/ 1409699 h 3055143"/>
                <a:gd name="connsiteX72" fmla="*/ 804862 w 1285875"/>
                <a:gd name="connsiteY72" fmla="*/ 1343025 h 3055143"/>
                <a:gd name="connsiteX73" fmla="*/ 795337 w 1285875"/>
                <a:gd name="connsiteY73" fmla="*/ 1281113 h 3055143"/>
                <a:gd name="connsiteX74" fmla="*/ 719137 w 1285875"/>
                <a:gd name="connsiteY74" fmla="*/ 1214438 h 3055143"/>
                <a:gd name="connsiteX75" fmla="*/ 571500 w 1285875"/>
                <a:gd name="connsiteY75" fmla="*/ 1152525 h 3055143"/>
                <a:gd name="connsiteX76" fmla="*/ 471487 w 1285875"/>
                <a:gd name="connsiteY76" fmla="*/ 1133475 h 3055143"/>
                <a:gd name="connsiteX77" fmla="*/ 323850 w 1285875"/>
                <a:gd name="connsiteY77" fmla="*/ 1128713 h 3055143"/>
                <a:gd name="connsiteX78" fmla="*/ 176212 w 1285875"/>
                <a:gd name="connsiteY78" fmla="*/ 1123950 h 3055143"/>
                <a:gd name="connsiteX79" fmla="*/ 66675 w 1285875"/>
                <a:gd name="connsiteY79" fmla="*/ 1085850 h 3055143"/>
                <a:gd name="connsiteX80" fmla="*/ 23812 w 1285875"/>
                <a:gd name="connsiteY80" fmla="*/ 1019175 h 3055143"/>
                <a:gd name="connsiteX81" fmla="*/ 0 w 1285875"/>
                <a:gd name="connsiteY81" fmla="*/ 928688 h 3055143"/>
                <a:gd name="connsiteX82" fmla="*/ 4762 w 1285875"/>
                <a:gd name="connsiteY82" fmla="*/ 819150 h 3055143"/>
                <a:gd name="connsiteX83" fmla="*/ 23812 w 1285875"/>
                <a:gd name="connsiteY83" fmla="*/ 757238 h 3055143"/>
                <a:gd name="connsiteX84" fmla="*/ 90487 w 1285875"/>
                <a:gd name="connsiteY84" fmla="*/ 728663 h 3055143"/>
                <a:gd name="connsiteX85" fmla="*/ 176212 w 1285875"/>
                <a:gd name="connsiteY85" fmla="*/ 709613 h 3055143"/>
                <a:gd name="connsiteX86" fmla="*/ 252412 w 1285875"/>
                <a:gd name="connsiteY86" fmla="*/ 685800 h 3055143"/>
                <a:gd name="connsiteX87" fmla="*/ 328612 w 1285875"/>
                <a:gd name="connsiteY87" fmla="*/ 633413 h 3055143"/>
                <a:gd name="connsiteX88" fmla="*/ 295275 w 1285875"/>
                <a:gd name="connsiteY88" fmla="*/ 566738 h 3055143"/>
                <a:gd name="connsiteX89" fmla="*/ 238125 w 1285875"/>
                <a:gd name="connsiteY89" fmla="*/ 509588 h 3055143"/>
                <a:gd name="connsiteX90" fmla="*/ 204787 w 1285875"/>
                <a:gd name="connsiteY90" fmla="*/ 457200 h 3055143"/>
                <a:gd name="connsiteX91" fmla="*/ 219075 w 1285875"/>
                <a:gd name="connsiteY91" fmla="*/ 390525 h 3055143"/>
                <a:gd name="connsiteX92" fmla="*/ 242887 w 1285875"/>
                <a:gd name="connsiteY92" fmla="*/ 361950 h 3055143"/>
                <a:gd name="connsiteX93" fmla="*/ 342900 w 1285875"/>
                <a:gd name="connsiteY93" fmla="*/ 338138 h 3055143"/>
                <a:gd name="connsiteX94" fmla="*/ 476250 w 1285875"/>
                <a:gd name="connsiteY94" fmla="*/ 319088 h 3055143"/>
                <a:gd name="connsiteX95" fmla="*/ 547687 w 1285875"/>
                <a:gd name="connsiteY95" fmla="*/ 285750 h 3055143"/>
                <a:gd name="connsiteX96" fmla="*/ 566737 w 1285875"/>
                <a:gd name="connsiteY96" fmla="*/ 247650 h 3055143"/>
                <a:gd name="connsiteX97" fmla="*/ 533400 w 1285875"/>
                <a:gd name="connsiteY97" fmla="*/ 211931 h 3055143"/>
                <a:gd name="connsiteX98" fmla="*/ 404812 w 1285875"/>
                <a:gd name="connsiteY98" fmla="*/ 176213 h 3055143"/>
                <a:gd name="connsiteX99" fmla="*/ 328612 w 1285875"/>
                <a:gd name="connsiteY99" fmla="*/ 104775 h 3055143"/>
                <a:gd name="connsiteX100" fmla="*/ 202406 w 1285875"/>
                <a:gd name="connsiteY100" fmla="*/ 16669 h 3055143"/>
                <a:gd name="connsiteX101" fmla="*/ 250031 w 1285875"/>
                <a:gd name="connsiteY101" fmla="*/ 0 h 3055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Lst>
              <a:rect l="l" t="t" r="r" b="b"/>
              <a:pathLst>
                <a:path w="1285875" h="3055143">
                  <a:moveTo>
                    <a:pt x="250031" y="0"/>
                  </a:moveTo>
                  <a:lnTo>
                    <a:pt x="300037" y="28575"/>
                  </a:lnTo>
                  <a:lnTo>
                    <a:pt x="366712" y="85725"/>
                  </a:lnTo>
                  <a:lnTo>
                    <a:pt x="404812" y="133350"/>
                  </a:lnTo>
                  <a:lnTo>
                    <a:pt x="461962" y="176213"/>
                  </a:lnTo>
                  <a:lnTo>
                    <a:pt x="585787" y="214313"/>
                  </a:lnTo>
                  <a:cubicBezTo>
                    <a:pt x="618728" y="224235"/>
                    <a:pt x="635000" y="228600"/>
                    <a:pt x="659606" y="235744"/>
                  </a:cubicBezTo>
                  <a:lnTo>
                    <a:pt x="659606" y="288132"/>
                  </a:lnTo>
                  <a:lnTo>
                    <a:pt x="576262" y="319088"/>
                  </a:lnTo>
                  <a:lnTo>
                    <a:pt x="438150" y="357188"/>
                  </a:lnTo>
                  <a:lnTo>
                    <a:pt x="347662" y="371475"/>
                  </a:lnTo>
                  <a:lnTo>
                    <a:pt x="276225" y="395288"/>
                  </a:lnTo>
                  <a:lnTo>
                    <a:pt x="257175" y="419100"/>
                  </a:lnTo>
                  <a:lnTo>
                    <a:pt x="271462" y="457200"/>
                  </a:lnTo>
                  <a:lnTo>
                    <a:pt x="330993" y="521494"/>
                  </a:lnTo>
                  <a:lnTo>
                    <a:pt x="371475" y="581025"/>
                  </a:lnTo>
                  <a:cubicBezTo>
                    <a:pt x="372269" y="591344"/>
                    <a:pt x="389731" y="601662"/>
                    <a:pt x="390525" y="611981"/>
                  </a:cubicBezTo>
                  <a:lnTo>
                    <a:pt x="381000" y="638175"/>
                  </a:lnTo>
                  <a:lnTo>
                    <a:pt x="357187" y="676275"/>
                  </a:lnTo>
                  <a:lnTo>
                    <a:pt x="300037" y="719138"/>
                  </a:lnTo>
                  <a:lnTo>
                    <a:pt x="223837" y="747713"/>
                  </a:lnTo>
                  <a:lnTo>
                    <a:pt x="123825" y="762000"/>
                  </a:lnTo>
                  <a:lnTo>
                    <a:pt x="85725" y="800100"/>
                  </a:lnTo>
                  <a:lnTo>
                    <a:pt x="76200" y="881063"/>
                  </a:lnTo>
                  <a:lnTo>
                    <a:pt x="80962" y="985838"/>
                  </a:lnTo>
                  <a:lnTo>
                    <a:pt x="114300" y="1057275"/>
                  </a:lnTo>
                  <a:lnTo>
                    <a:pt x="233362" y="1090613"/>
                  </a:lnTo>
                  <a:lnTo>
                    <a:pt x="414337" y="1100138"/>
                  </a:lnTo>
                  <a:lnTo>
                    <a:pt x="538162" y="1104900"/>
                  </a:lnTo>
                  <a:lnTo>
                    <a:pt x="695325" y="1133475"/>
                  </a:lnTo>
                  <a:lnTo>
                    <a:pt x="833437" y="1200150"/>
                  </a:lnTo>
                  <a:lnTo>
                    <a:pt x="885825" y="1295400"/>
                  </a:lnTo>
                  <a:lnTo>
                    <a:pt x="881062" y="1371600"/>
                  </a:lnTo>
                  <a:lnTo>
                    <a:pt x="852487" y="1433513"/>
                  </a:lnTo>
                  <a:lnTo>
                    <a:pt x="776287" y="1485900"/>
                  </a:lnTo>
                  <a:lnTo>
                    <a:pt x="671512" y="1552575"/>
                  </a:lnTo>
                  <a:cubicBezTo>
                    <a:pt x="646906" y="1566068"/>
                    <a:pt x="638968" y="1584325"/>
                    <a:pt x="614362" y="1597818"/>
                  </a:cubicBezTo>
                  <a:lnTo>
                    <a:pt x="590550" y="1595438"/>
                  </a:lnTo>
                  <a:lnTo>
                    <a:pt x="590550" y="1647825"/>
                  </a:lnTo>
                  <a:lnTo>
                    <a:pt x="619125" y="1695450"/>
                  </a:lnTo>
                  <a:lnTo>
                    <a:pt x="747712" y="1714500"/>
                  </a:lnTo>
                  <a:lnTo>
                    <a:pt x="923925" y="1724025"/>
                  </a:lnTo>
                  <a:lnTo>
                    <a:pt x="1076325" y="1728788"/>
                  </a:lnTo>
                  <a:lnTo>
                    <a:pt x="1228725" y="1762125"/>
                  </a:lnTo>
                  <a:lnTo>
                    <a:pt x="1285875" y="1828800"/>
                  </a:lnTo>
                  <a:lnTo>
                    <a:pt x="1285875" y="1881188"/>
                  </a:lnTo>
                  <a:lnTo>
                    <a:pt x="1202530" y="1933575"/>
                  </a:lnTo>
                  <a:lnTo>
                    <a:pt x="1088231" y="1983581"/>
                  </a:lnTo>
                  <a:lnTo>
                    <a:pt x="928687" y="2038350"/>
                  </a:lnTo>
                  <a:lnTo>
                    <a:pt x="876300" y="2076450"/>
                  </a:lnTo>
                  <a:lnTo>
                    <a:pt x="852487" y="2862263"/>
                  </a:lnTo>
                  <a:cubicBezTo>
                    <a:pt x="847725" y="2863850"/>
                    <a:pt x="831055" y="3053556"/>
                    <a:pt x="826293" y="3055143"/>
                  </a:cubicBezTo>
                  <a:cubicBezTo>
                    <a:pt x="825499" y="2994025"/>
                    <a:pt x="824706" y="2932906"/>
                    <a:pt x="823912" y="2871788"/>
                  </a:cubicBezTo>
                  <a:cubicBezTo>
                    <a:pt x="825500" y="2603500"/>
                    <a:pt x="827087" y="2335213"/>
                    <a:pt x="828675" y="2066925"/>
                  </a:cubicBezTo>
                  <a:lnTo>
                    <a:pt x="909637" y="2009775"/>
                  </a:lnTo>
                  <a:lnTo>
                    <a:pt x="1114425" y="1928813"/>
                  </a:lnTo>
                  <a:lnTo>
                    <a:pt x="1181100" y="1862138"/>
                  </a:lnTo>
                  <a:lnTo>
                    <a:pt x="1195387" y="1838325"/>
                  </a:lnTo>
                  <a:lnTo>
                    <a:pt x="1166812" y="1809750"/>
                  </a:lnTo>
                  <a:lnTo>
                    <a:pt x="1057275" y="1785938"/>
                  </a:lnTo>
                  <a:cubicBezTo>
                    <a:pt x="998537" y="1779588"/>
                    <a:pt x="934243" y="1770460"/>
                    <a:pt x="881062" y="1766888"/>
                  </a:cubicBezTo>
                  <a:cubicBezTo>
                    <a:pt x="827881" y="1763316"/>
                    <a:pt x="785812" y="1765300"/>
                    <a:pt x="738187" y="1764506"/>
                  </a:cubicBezTo>
                  <a:lnTo>
                    <a:pt x="614362" y="1747838"/>
                  </a:lnTo>
                  <a:lnTo>
                    <a:pt x="571500" y="1724025"/>
                  </a:lnTo>
                  <a:cubicBezTo>
                    <a:pt x="562769" y="1713706"/>
                    <a:pt x="542131" y="1698625"/>
                    <a:pt x="533400" y="1688306"/>
                  </a:cubicBezTo>
                  <a:lnTo>
                    <a:pt x="511969" y="1638300"/>
                  </a:lnTo>
                  <a:lnTo>
                    <a:pt x="542925" y="1600200"/>
                  </a:lnTo>
                  <a:lnTo>
                    <a:pt x="576262" y="1547813"/>
                  </a:lnTo>
                  <a:cubicBezTo>
                    <a:pt x="578643" y="1546225"/>
                    <a:pt x="595312" y="1549400"/>
                    <a:pt x="597693" y="1547812"/>
                  </a:cubicBezTo>
                  <a:lnTo>
                    <a:pt x="666750" y="1495425"/>
                  </a:lnTo>
                  <a:lnTo>
                    <a:pt x="752475" y="1443038"/>
                  </a:lnTo>
                  <a:cubicBezTo>
                    <a:pt x="762794" y="1423194"/>
                    <a:pt x="775493" y="1429543"/>
                    <a:pt x="785812" y="1409699"/>
                  </a:cubicBezTo>
                  <a:lnTo>
                    <a:pt x="804862" y="1343025"/>
                  </a:lnTo>
                  <a:lnTo>
                    <a:pt x="795337" y="1281113"/>
                  </a:lnTo>
                  <a:lnTo>
                    <a:pt x="719137" y="1214438"/>
                  </a:lnTo>
                  <a:lnTo>
                    <a:pt x="571500" y="1152525"/>
                  </a:lnTo>
                  <a:lnTo>
                    <a:pt x="471487" y="1133475"/>
                  </a:lnTo>
                  <a:lnTo>
                    <a:pt x="323850" y="1128713"/>
                  </a:lnTo>
                  <a:lnTo>
                    <a:pt x="176212" y="1123950"/>
                  </a:lnTo>
                  <a:lnTo>
                    <a:pt x="66675" y="1085850"/>
                  </a:lnTo>
                  <a:lnTo>
                    <a:pt x="23812" y="1019175"/>
                  </a:lnTo>
                  <a:lnTo>
                    <a:pt x="0" y="928688"/>
                  </a:lnTo>
                  <a:lnTo>
                    <a:pt x="4762" y="819150"/>
                  </a:lnTo>
                  <a:lnTo>
                    <a:pt x="23812" y="757238"/>
                  </a:lnTo>
                  <a:lnTo>
                    <a:pt x="90487" y="728663"/>
                  </a:lnTo>
                  <a:lnTo>
                    <a:pt x="176212" y="709613"/>
                  </a:lnTo>
                  <a:lnTo>
                    <a:pt x="252412" y="685800"/>
                  </a:lnTo>
                  <a:lnTo>
                    <a:pt x="328612" y="633413"/>
                  </a:lnTo>
                  <a:lnTo>
                    <a:pt x="295275" y="566738"/>
                  </a:lnTo>
                  <a:lnTo>
                    <a:pt x="238125" y="509588"/>
                  </a:lnTo>
                  <a:lnTo>
                    <a:pt x="204787" y="457200"/>
                  </a:lnTo>
                  <a:lnTo>
                    <a:pt x="219075" y="390525"/>
                  </a:lnTo>
                  <a:lnTo>
                    <a:pt x="242887" y="361950"/>
                  </a:lnTo>
                  <a:lnTo>
                    <a:pt x="342900" y="338138"/>
                  </a:lnTo>
                  <a:lnTo>
                    <a:pt x="476250" y="319088"/>
                  </a:lnTo>
                  <a:lnTo>
                    <a:pt x="547687" y="285750"/>
                  </a:lnTo>
                  <a:lnTo>
                    <a:pt x="566737" y="247650"/>
                  </a:lnTo>
                  <a:lnTo>
                    <a:pt x="533400" y="211931"/>
                  </a:lnTo>
                  <a:lnTo>
                    <a:pt x="404812" y="176213"/>
                  </a:lnTo>
                  <a:lnTo>
                    <a:pt x="328612" y="104775"/>
                  </a:lnTo>
                  <a:lnTo>
                    <a:pt x="202406" y="16669"/>
                  </a:lnTo>
                  <a:lnTo>
                    <a:pt x="250031" y="0"/>
                  </a:lnTo>
                  <a:close/>
                </a:path>
              </a:pathLst>
            </a:custGeom>
            <a:solidFill>
              <a:srgbClr val="3399FF">
                <a:alpha val="40000"/>
              </a:srgbClr>
            </a:solidFill>
            <a:ln w="19050">
              <a:no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Freeform 18"/>
            <p:cNvSpPr/>
            <p:nvPr/>
          </p:nvSpPr>
          <p:spPr>
            <a:xfrm>
              <a:off x="2486025" y="842963"/>
              <a:ext cx="2876550" cy="1385887"/>
            </a:xfrm>
            <a:custGeom>
              <a:avLst/>
              <a:gdLst>
                <a:gd name="connsiteX0" fmla="*/ 2876550 w 2876550"/>
                <a:gd name="connsiteY0" fmla="*/ 500062 h 1385887"/>
                <a:gd name="connsiteX1" fmla="*/ 2790825 w 2876550"/>
                <a:gd name="connsiteY1" fmla="*/ 442912 h 1385887"/>
                <a:gd name="connsiteX2" fmla="*/ 2690813 w 2876550"/>
                <a:gd name="connsiteY2" fmla="*/ 395287 h 1385887"/>
                <a:gd name="connsiteX3" fmla="*/ 2619375 w 2876550"/>
                <a:gd name="connsiteY3" fmla="*/ 385762 h 1385887"/>
                <a:gd name="connsiteX4" fmla="*/ 2509838 w 2876550"/>
                <a:gd name="connsiteY4" fmla="*/ 371475 h 1385887"/>
                <a:gd name="connsiteX5" fmla="*/ 2433638 w 2876550"/>
                <a:gd name="connsiteY5" fmla="*/ 328612 h 1385887"/>
                <a:gd name="connsiteX6" fmla="*/ 2295525 w 2876550"/>
                <a:gd name="connsiteY6" fmla="*/ 304800 h 1385887"/>
                <a:gd name="connsiteX7" fmla="*/ 2157413 w 2876550"/>
                <a:gd name="connsiteY7" fmla="*/ 285750 h 1385887"/>
                <a:gd name="connsiteX8" fmla="*/ 2028825 w 2876550"/>
                <a:gd name="connsiteY8" fmla="*/ 285750 h 1385887"/>
                <a:gd name="connsiteX9" fmla="*/ 1824038 w 2876550"/>
                <a:gd name="connsiteY9" fmla="*/ 328612 h 1385887"/>
                <a:gd name="connsiteX10" fmla="*/ 1614488 w 2876550"/>
                <a:gd name="connsiteY10" fmla="*/ 338137 h 1385887"/>
                <a:gd name="connsiteX11" fmla="*/ 1466850 w 2876550"/>
                <a:gd name="connsiteY11" fmla="*/ 342900 h 1385887"/>
                <a:gd name="connsiteX12" fmla="*/ 1309688 w 2876550"/>
                <a:gd name="connsiteY12" fmla="*/ 333375 h 1385887"/>
                <a:gd name="connsiteX13" fmla="*/ 1209675 w 2876550"/>
                <a:gd name="connsiteY13" fmla="*/ 300037 h 1385887"/>
                <a:gd name="connsiteX14" fmla="*/ 1052513 w 2876550"/>
                <a:gd name="connsiteY14" fmla="*/ 247650 h 1385887"/>
                <a:gd name="connsiteX15" fmla="*/ 928688 w 2876550"/>
                <a:gd name="connsiteY15" fmla="*/ 200025 h 1385887"/>
                <a:gd name="connsiteX16" fmla="*/ 881063 w 2876550"/>
                <a:gd name="connsiteY16" fmla="*/ 142875 h 1385887"/>
                <a:gd name="connsiteX17" fmla="*/ 857250 w 2876550"/>
                <a:gd name="connsiteY17" fmla="*/ 104775 h 1385887"/>
                <a:gd name="connsiteX18" fmla="*/ 871538 w 2876550"/>
                <a:gd name="connsiteY18" fmla="*/ 57150 h 1385887"/>
                <a:gd name="connsiteX19" fmla="*/ 985838 w 2876550"/>
                <a:gd name="connsiteY19" fmla="*/ 0 h 1385887"/>
                <a:gd name="connsiteX20" fmla="*/ 90488 w 2876550"/>
                <a:gd name="connsiteY20" fmla="*/ 204787 h 1385887"/>
                <a:gd name="connsiteX21" fmla="*/ 200025 w 2876550"/>
                <a:gd name="connsiteY21" fmla="*/ 247650 h 1385887"/>
                <a:gd name="connsiteX22" fmla="*/ 228600 w 2876550"/>
                <a:gd name="connsiteY22" fmla="*/ 300037 h 1385887"/>
                <a:gd name="connsiteX23" fmla="*/ 285750 w 2876550"/>
                <a:gd name="connsiteY23" fmla="*/ 319087 h 1385887"/>
                <a:gd name="connsiteX24" fmla="*/ 423863 w 2876550"/>
                <a:gd name="connsiteY24" fmla="*/ 323850 h 1385887"/>
                <a:gd name="connsiteX25" fmla="*/ 514350 w 2876550"/>
                <a:gd name="connsiteY25" fmla="*/ 409575 h 1385887"/>
                <a:gd name="connsiteX26" fmla="*/ 552450 w 2876550"/>
                <a:gd name="connsiteY26" fmla="*/ 481012 h 1385887"/>
                <a:gd name="connsiteX27" fmla="*/ 542925 w 2876550"/>
                <a:gd name="connsiteY27" fmla="*/ 552450 h 1385887"/>
                <a:gd name="connsiteX28" fmla="*/ 461963 w 2876550"/>
                <a:gd name="connsiteY28" fmla="*/ 628650 h 1385887"/>
                <a:gd name="connsiteX29" fmla="*/ 438150 w 2876550"/>
                <a:gd name="connsiteY29" fmla="*/ 676275 h 1385887"/>
                <a:gd name="connsiteX30" fmla="*/ 319088 w 2876550"/>
                <a:gd name="connsiteY30" fmla="*/ 733425 h 1385887"/>
                <a:gd name="connsiteX31" fmla="*/ 185738 w 2876550"/>
                <a:gd name="connsiteY31" fmla="*/ 809625 h 1385887"/>
                <a:gd name="connsiteX32" fmla="*/ 133350 w 2876550"/>
                <a:gd name="connsiteY32" fmla="*/ 885825 h 1385887"/>
                <a:gd name="connsiteX33" fmla="*/ 114300 w 2876550"/>
                <a:gd name="connsiteY33" fmla="*/ 971550 h 1385887"/>
                <a:gd name="connsiteX34" fmla="*/ 95250 w 2876550"/>
                <a:gd name="connsiteY34" fmla="*/ 1033462 h 1385887"/>
                <a:gd name="connsiteX35" fmla="*/ 19050 w 2876550"/>
                <a:gd name="connsiteY35" fmla="*/ 1114425 h 1385887"/>
                <a:gd name="connsiteX36" fmla="*/ 0 w 2876550"/>
                <a:gd name="connsiteY36" fmla="*/ 1171575 h 1385887"/>
                <a:gd name="connsiteX37" fmla="*/ 0 w 2876550"/>
                <a:gd name="connsiteY37" fmla="*/ 1209675 h 1385887"/>
                <a:gd name="connsiteX38" fmla="*/ 90488 w 2876550"/>
                <a:gd name="connsiteY38" fmla="*/ 1238250 h 1385887"/>
                <a:gd name="connsiteX39" fmla="*/ 223838 w 2876550"/>
                <a:gd name="connsiteY39" fmla="*/ 1271587 h 1385887"/>
                <a:gd name="connsiteX40" fmla="*/ 395288 w 2876550"/>
                <a:gd name="connsiteY40" fmla="*/ 1347787 h 1385887"/>
                <a:gd name="connsiteX41" fmla="*/ 481013 w 2876550"/>
                <a:gd name="connsiteY41" fmla="*/ 1385887 h 1385887"/>
                <a:gd name="connsiteX42" fmla="*/ 1095375 w 2876550"/>
                <a:gd name="connsiteY42" fmla="*/ 1176337 h 1385887"/>
                <a:gd name="connsiteX43" fmla="*/ 1019175 w 2876550"/>
                <a:gd name="connsiteY43" fmla="*/ 1047750 h 1385887"/>
                <a:gd name="connsiteX44" fmla="*/ 914400 w 2876550"/>
                <a:gd name="connsiteY44" fmla="*/ 995362 h 1385887"/>
                <a:gd name="connsiteX45" fmla="*/ 785813 w 2876550"/>
                <a:gd name="connsiteY45" fmla="*/ 904875 h 1385887"/>
                <a:gd name="connsiteX46" fmla="*/ 752475 w 2876550"/>
                <a:gd name="connsiteY46" fmla="*/ 819150 h 1385887"/>
                <a:gd name="connsiteX47" fmla="*/ 752475 w 2876550"/>
                <a:gd name="connsiteY47" fmla="*/ 742950 h 1385887"/>
                <a:gd name="connsiteX48" fmla="*/ 800100 w 2876550"/>
                <a:gd name="connsiteY48" fmla="*/ 652462 h 1385887"/>
                <a:gd name="connsiteX49" fmla="*/ 933450 w 2876550"/>
                <a:gd name="connsiteY49" fmla="*/ 585787 h 1385887"/>
                <a:gd name="connsiteX50" fmla="*/ 1123950 w 2876550"/>
                <a:gd name="connsiteY50" fmla="*/ 509587 h 1385887"/>
                <a:gd name="connsiteX51" fmla="*/ 1323975 w 2876550"/>
                <a:gd name="connsiteY51" fmla="*/ 452437 h 1385887"/>
                <a:gd name="connsiteX52" fmla="*/ 1500188 w 2876550"/>
                <a:gd name="connsiteY52" fmla="*/ 423862 h 1385887"/>
                <a:gd name="connsiteX53" fmla="*/ 1662113 w 2876550"/>
                <a:gd name="connsiteY53" fmla="*/ 414337 h 1385887"/>
                <a:gd name="connsiteX54" fmla="*/ 1862138 w 2876550"/>
                <a:gd name="connsiteY54" fmla="*/ 409575 h 1385887"/>
                <a:gd name="connsiteX55" fmla="*/ 2000250 w 2876550"/>
                <a:gd name="connsiteY55" fmla="*/ 433387 h 1385887"/>
                <a:gd name="connsiteX56" fmla="*/ 2147888 w 2876550"/>
                <a:gd name="connsiteY56" fmla="*/ 438150 h 1385887"/>
                <a:gd name="connsiteX57" fmla="*/ 2243138 w 2876550"/>
                <a:gd name="connsiteY57" fmla="*/ 466725 h 1385887"/>
                <a:gd name="connsiteX58" fmla="*/ 2309813 w 2876550"/>
                <a:gd name="connsiteY58" fmla="*/ 481012 h 1385887"/>
                <a:gd name="connsiteX59" fmla="*/ 2486025 w 2876550"/>
                <a:gd name="connsiteY59" fmla="*/ 481012 h 1385887"/>
                <a:gd name="connsiteX60" fmla="*/ 2638425 w 2876550"/>
                <a:gd name="connsiteY60" fmla="*/ 471487 h 1385887"/>
                <a:gd name="connsiteX61" fmla="*/ 2728913 w 2876550"/>
                <a:gd name="connsiteY61" fmla="*/ 471487 h 1385887"/>
                <a:gd name="connsiteX62" fmla="*/ 2876550 w 2876550"/>
                <a:gd name="connsiteY62" fmla="*/ 500062 h 1385887"/>
                <a:gd name="connsiteX0" fmla="*/ 2876550 w 2876550"/>
                <a:gd name="connsiteY0" fmla="*/ 500062 h 1385887"/>
                <a:gd name="connsiteX1" fmla="*/ 2790825 w 2876550"/>
                <a:gd name="connsiteY1" fmla="*/ 442912 h 1385887"/>
                <a:gd name="connsiteX2" fmla="*/ 2690813 w 2876550"/>
                <a:gd name="connsiteY2" fmla="*/ 395287 h 1385887"/>
                <a:gd name="connsiteX3" fmla="*/ 2619375 w 2876550"/>
                <a:gd name="connsiteY3" fmla="*/ 385762 h 1385887"/>
                <a:gd name="connsiteX4" fmla="*/ 2509838 w 2876550"/>
                <a:gd name="connsiteY4" fmla="*/ 371475 h 1385887"/>
                <a:gd name="connsiteX5" fmla="*/ 2433638 w 2876550"/>
                <a:gd name="connsiteY5" fmla="*/ 328612 h 1385887"/>
                <a:gd name="connsiteX6" fmla="*/ 2295525 w 2876550"/>
                <a:gd name="connsiteY6" fmla="*/ 304800 h 1385887"/>
                <a:gd name="connsiteX7" fmla="*/ 2157413 w 2876550"/>
                <a:gd name="connsiteY7" fmla="*/ 285750 h 1385887"/>
                <a:gd name="connsiteX8" fmla="*/ 2028825 w 2876550"/>
                <a:gd name="connsiteY8" fmla="*/ 285750 h 1385887"/>
                <a:gd name="connsiteX9" fmla="*/ 1824038 w 2876550"/>
                <a:gd name="connsiteY9" fmla="*/ 328612 h 1385887"/>
                <a:gd name="connsiteX10" fmla="*/ 1614488 w 2876550"/>
                <a:gd name="connsiteY10" fmla="*/ 338137 h 1385887"/>
                <a:gd name="connsiteX11" fmla="*/ 1466850 w 2876550"/>
                <a:gd name="connsiteY11" fmla="*/ 342900 h 1385887"/>
                <a:gd name="connsiteX12" fmla="*/ 1309688 w 2876550"/>
                <a:gd name="connsiteY12" fmla="*/ 333375 h 1385887"/>
                <a:gd name="connsiteX13" fmla="*/ 1209675 w 2876550"/>
                <a:gd name="connsiteY13" fmla="*/ 300037 h 1385887"/>
                <a:gd name="connsiteX14" fmla="*/ 1052513 w 2876550"/>
                <a:gd name="connsiteY14" fmla="*/ 247650 h 1385887"/>
                <a:gd name="connsiteX15" fmla="*/ 928688 w 2876550"/>
                <a:gd name="connsiteY15" fmla="*/ 200025 h 1385887"/>
                <a:gd name="connsiteX16" fmla="*/ 881063 w 2876550"/>
                <a:gd name="connsiteY16" fmla="*/ 142875 h 1385887"/>
                <a:gd name="connsiteX17" fmla="*/ 857250 w 2876550"/>
                <a:gd name="connsiteY17" fmla="*/ 104775 h 1385887"/>
                <a:gd name="connsiteX18" fmla="*/ 871538 w 2876550"/>
                <a:gd name="connsiteY18" fmla="*/ 57150 h 1385887"/>
                <a:gd name="connsiteX19" fmla="*/ 985838 w 2876550"/>
                <a:gd name="connsiteY19" fmla="*/ 0 h 1385887"/>
                <a:gd name="connsiteX20" fmla="*/ 90488 w 2876550"/>
                <a:gd name="connsiteY20" fmla="*/ 204787 h 1385887"/>
                <a:gd name="connsiteX21" fmla="*/ 200025 w 2876550"/>
                <a:gd name="connsiteY21" fmla="*/ 247650 h 1385887"/>
                <a:gd name="connsiteX22" fmla="*/ 228600 w 2876550"/>
                <a:gd name="connsiteY22" fmla="*/ 300037 h 1385887"/>
                <a:gd name="connsiteX23" fmla="*/ 285750 w 2876550"/>
                <a:gd name="connsiteY23" fmla="*/ 319087 h 1385887"/>
                <a:gd name="connsiteX24" fmla="*/ 423863 w 2876550"/>
                <a:gd name="connsiteY24" fmla="*/ 323850 h 1385887"/>
                <a:gd name="connsiteX25" fmla="*/ 514350 w 2876550"/>
                <a:gd name="connsiteY25" fmla="*/ 409575 h 1385887"/>
                <a:gd name="connsiteX26" fmla="*/ 552450 w 2876550"/>
                <a:gd name="connsiteY26" fmla="*/ 481012 h 1385887"/>
                <a:gd name="connsiteX27" fmla="*/ 542925 w 2876550"/>
                <a:gd name="connsiteY27" fmla="*/ 552450 h 1385887"/>
                <a:gd name="connsiteX28" fmla="*/ 461963 w 2876550"/>
                <a:gd name="connsiteY28" fmla="*/ 628650 h 1385887"/>
                <a:gd name="connsiteX29" fmla="*/ 438150 w 2876550"/>
                <a:gd name="connsiteY29" fmla="*/ 676275 h 1385887"/>
                <a:gd name="connsiteX30" fmla="*/ 319088 w 2876550"/>
                <a:gd name="connsiteY30" fmla="*/ 733425 h 1385887"/>
                <a:gd name="connsiteX31" fmla="*/ 185738 w 2876550"/>
                <a:gd name="connsiteY31" fmla="*/ 809625 h 1385887"/>
                <a:gd name="connsiteX32" fmla="*/ 133350 w 2876550"/>
                <a:gd name="connsiteY32" fmla="*/ 885825 h 1385887"/>
                <a:gd name="connsiteX33" fmla="*/ 114300 w 2876550"/>
                <a:gd name="connsiteY33" fmla="*/ 971550 h 1385887"/>
                <a:gd name="connsiteX34" fmla="*/ 95250 w 2876550"/>
                <a:gd name="connsiteY34" fmla="*/ 1033462 h 1385887"/>
                <a:gd name="connsiteX35" fmla="*/ 19050 w 2876550"/>
                <a:gd name="connsiteY35" fmla="*/ 1114425 h 1385887"/>
                <a:gd name="connsiteX36" fmla="*/ 0 w 2876550"/>
                <a:gd name="connsiteY36" fmla="*/ 1171575 h 1385887"/>
                <a:gd name="connsiteX37" fmla="*/ 0 w 2876550"/>
                <a:gd name="connsiteY37" fmla="*/ 1209675 h 1385887"/>
                <a:gd name="connsiteX38" fmla="*/ 90488 w 2876550"/>
                <a:gd name="connsiteY38" fmla="*/ 1238250 h 1385887"/>
                <a:gd name="connsiteX39" fmla="*/ 223838 w 2876550"/>
                <a:gd name="connsiteY39" fmla="*/ 1271587 h 1385887"/>
                <a:gd name="connsiteX40" fmla="*/ 395288 w 2876550"/>
                <a:gd name="connsiteY40" fmla="*/ 1347787 h 1385887"/>
                <a:gd name="connsiteX41" fmla="*/ 481013 w 2876550"/>
                <a:gd name="connsiteY41" fmla="*/ 1385887 h 1385887"/>
                <a:gd name="connsiteX42" fmla="*/ 1095375 w 2876550"/>
                <a:gd name="connsiteY42" fmla="*/ 1176337 h 1385887"/>
                <a:gd name="connsiteX43" fmla="*/ 1019175 w 2876550"/>
                <a:gd name="connsiteY43" fmla="*/ 1047750 h 1385887"/>
                <a:gd name="connsiteX44" fmla="*/ 914400 w 2876550"/>
                <a:gd name="connsiteY44" fmla="*/ 995362 h 1385887"/>
                <a:gd name="connsiteX45" fmla="*/ 785813 w 2876550"/>
                <a:gd name="connsiteY45" fmla="*/ 904875 h 1385887"/>
                <a:gd name="connsiteX46" fmla="*/ 752475 w 2876550"/>
                <a:gd name="connsiteY46" fmla="*/ 819150 h 1385887"/>
                <a:gd name="connsiteX47" fmla="*/ 752475 w 2876550"/>
                <a:gd name="connsiteY47" fmla="*/ 742950 h 1385887"/>
                <a:gd name="connsiteX48" fmla="*/ 828675 w 2876550"/>
                <a:gd name="connsiteY48" fmla="*/ 652462 h 1385887"/>
                <a:gd name="connsiteX49" fmla="*/ 933450 w 2876550"/>
                <a:gd name="connsiteY49" fmla="*/ 585787 h 1385887"/>
                <a:gd name="connsiteX50" fmla="*/ 1123950 w 2876550"/>
                <a:gd name="connsiteY50" fmla="*/ 509587 h 1385887"/>
                <a:gd name="connsiteX51" fmla="*/ 1323975 w 2876550"/>
                <a:gd name="connsiteY51" fmla="*/ 452437 h 1385887"/>
                <a:gd name="connsiteX52" fmla="*/ 1500188 w 2876550"/>
                <a:gd name="connsiteY52" fmla="*/ 423862 h 1385887"/>
                <a:gd name="connsiteX53" fmla="*/ 1662113 w 2876550"/>
                <a:gd name="connsiteY53" fmla="*/ 414337 h 1385887"/>
                <a:gd name="connsiteX54" fmla="*/ 1862138 w 2876550"/>
                <a:gd name="connsiteY54" fmla="*/ 409575 h 1385887"/>
                <a:gd name="connsiteX55" fmla="*/ 2000250 w 2876550"/>
                <a:gd name="connsiteY55" fmla="*/ 433387 h 1385887"/>
                <a:gd name="connsiteX56" fmla="*/ 2147888 w 2876550"/>
                <a:gd name="connsiteY56" fmla="*/ 438150 h 1385887"/>
                <a:gd name="connsiteX57" fmla="*/ 2243138 w 2876550"/>
                <a:gd name="connsiteY57" fmla="*/ 466725 h 1385887"/>
                <a:gd name="connsiteX58" fmla="*/ 2309813 w 2876550"/>
                <a:gd name="connsiteY58" fmla="*/ 481012 h 1385887"/>
                <a:gd name="connsiteX59" fmla="*/ 2486025 w 2876550"/>
                <a:gd name="connsiteY59" fmla="*/ 481012 h 1385887"/>
                <a:gd name="connsiteX60" fmla="*/ 2638425 w 2876550"/>
                <a:gd name="connsiteY60" fmla="*/ 471487 h 1385887"/>
                <a:gd name="connsiteX61" fmla="*/ 2728913 w 2876550"/>
                <a:gd name="connsiteY61" fmla="*/ 471487 h 1385887"/>
                <a:gd name="connsiteX62" fmla="*/ 2876550 w 2876550"/>
                <a:gd name="connsiteY62" fmla="*/ 500062 h 1385887"/>
                <a:gd name="connsiteX0" fmla="*/ 2876550 w 2876550"/>
                <a:gd name="connsiteY0" fmla="*/ 500062 h 1385887"/>
                <a:gd name="connsiteX1" fmla="*/ 2790825 w 2876550"/>
                <a:gd name="connsiteY1" fmla="*/ 442912 h 1385887"/>
                <a:gd name="connsiteX2" fmla="*/ 2690813 w 2876550"/>
                <a:gd name="connsiteY2" fmla="*/ 395287 h 1385887"/>
                <a:gd name="connsiteX3" fmla="*/ 2619375 w 2876550"/>
                <a:gd name="connsiteY3" fmla="*/ 385762 h 1385887"/>
                <a:gd name="connsiteX4" fmla="*/ 2509838 w 2876550"/>
                <a:gd name="connsiteY4" fmla="*/ 371475 h 1385887"/>
                <a:gd name="connsiteX5" fmla="*/ 2433638 w 2876550"/>
                <a:gd name="connsiteY5" fmla="*/ 328612 h 1385887"/>
                <a:gd name="connsiteX6" fmla="*/ 2295525 w 2876550"/>
                <a:gd name="connsiteY6" fmla="*/ 304800 h 1385887"/>
                <a:gd name="connsiteX7" fmla="*/ 2157413 w 2876550"/>
                <a:gd name="connsiteY7" fmla="*/ 285750 h 1385887"/>
                <a:gd name="connsiteX8" fmla="*/ 2028825 w 2876550"/>
                <a:gd name="connsiteY8" fmla="*/ 285750 h 1385887"/>
                <a:gd name="connsiteX9" fmla="*/ 1824038 w 2876550"/>
                <a:gd name="connsiteY9" fmla="*/ 328612 h 1385887"/>
                <a:gd name="connsiteX10" fmla="*/ 1614488 w 2876550"/>
                <a:gd name="connsiteY10" fmla="*/ 338137 h 1385887"/>
                <a:gd name="connsiteX11" fmla="*/ 1466850 w 2876550"/>
                <a:gd name="connsiteY11" fmla="*/ 342900 h 1385887"/>
                <a:gd name="connsiteX12" fmla="*/ 1309688 w 2876550"/>
                <a:gd name="connsiteY12" fmla="*/ 333375 h 1385887"/>
                <a:gd name="connsiteX13" fmla="*/ 1209675 w 2876550"/>
                <a:gd name="connsiteY13" fmla="*/ 300037 h 1385887"/>
                <a:gd name="connsiteX14" fmla="*/ 1052513 w 2876550"/>
                <a:gd name="connsiteY14" fmla="*/ 247650 h 1385887"/>
                <a:gd name="connsiteX15" fmla="*/ 928688 w 2876550"/>
                <a:gd name="connsiteY15" fmla="*/ 200025 h 1385887"/>
                <a:gd name="connsiteX16" fmla="*/ 881063 w 2876550"/>
                <a:gd name="connsiteY16" fmla="*/ 142875 h 1385887"/>
                <a:gd name="connsiteX17" fmla="*/ 857250 w 2876550"/>
                <a:gd name="connsiteY17" fmla="*/ 104775 h 1385887"/>
                <a:gd name="connsiteX18" fmla="*/ 871538 w 2876550"/>
                <a:gd name="connsiteY18" fmla="*/ 57150 h 1385887"/>
                <a:gd name="connsiteX19" fmla="*/ 985838 w 2876550"/>
                <a:gd name="connsiteY19" fmla="*/ 0 h 1385887"/>
                <a:gd name="connsiteX20" fmla="*/ 90488 w 2876550"/>
                <a:gd name="connsiteY20" fmla="*/ 204787 h 1385887"/>
                <a:gd name="connsiteX21" fmla="*/ 200025 w 2876550"/>
                <a:gd name="connsiteY21" fmla="*/ 247650 h 1385887"/>
                <a:gd name="connsiteX22" fmla="*/ 228600 w 2876550"/>
                <a:gd name="connsiteY22" fmla="*/ 300037 h 1385887"/>
                <a:gd name="connsiteX23" fmla="*/ 285750 w 2876550"/>
                <a:gd name="connsiteY23" fmla="*/ 319087 h 1385887"/>
                <a:gd name="connsiteX24" fmla="*/ 423863 w 2876550"/>
                <a:gd name="connsiteY24" fmla="*/ 323850 h 1385887"/>
                <a:gd name="connsiteX25" fmla="*/ 514350 w 2876550"/>
                <a:gd name="connsiteY25" fmla="*/ 409575 h 1385887"/>
                <a:gd name="connsiteX26" fmla="*/ 552450 w 2876550"/>
                <a:gd name="connsiteY26" fmla="*/ 481012 h 1385887"/>
                <a:gd name="connsiteX27" fmla="*/ 542925 w 2876550"/>
                <a:gd name="connsiteY27" fmla="*/ 552450 h 1385887"/>
                <a:gd name="connsiteX28" fmla="*/ 461963 w 2876550"/>
                <a:gd name="connsiteY28" fmla="*/ 628650 h 1385887"/>
                <a:gd name="connsiteX29" fmla="*/ 438150 w 2876550"/>
                <a:gd name="connsiteY29" fmla="*/ 676275 h 1385887"/>
                <a:gd name="connsiteX30" fmla="*/ 319088 w 2876550"/>
                <a:gd name="connsiteY30" fmla="*/ 733425 h 1385887"/>
                <a:gd name="connsiteX31" fmla="*/ 185738 w 2876550"/>
                <a:gd name="connsiteY31" fmla="*/ 809625 h 1385887"/>
                <a:gd name="connsiteX32" fmla="*/ 133350 w 2876550"/>
                <a:gd name="connsiteY32" fmla="*/ 885825 h 1385887"/>
                <a:gd name="connsiteX33" fmla="*/ 114300 w 2876550"/>
                <a:gd name="connsiteY33" fmla="*/ 971550 h 1385887"/>
                <a:gd name="connsiteX34" fmla="*/ 95250 w 2876550"/>
                <a:gd name="connsiteY34" fmla="*/ 1033462 h 1385887"/>
                <a:gd name="connsiteX35" fmla="*/ 19050 w 2876550"/>
                <a:gd name="connsiteY35" fmla="*/ 1114425 h 1385887"/>
                <a:gd name="connsiteX36" fmla="*/ 0 w 2876550"/>
                <a:gd name="connsiteY36" fmla="*/ 1171575 h 1385887"/>
                <a:gd name="connsiteX37" fmla="*/ 0 w 2876550"/>
                <a:gd name="connsiteY37" fmla="*/ 1209675 h 1385887"/>
                <a:gd name="connsiteX38" fmla="*/ 90488 w 2876550"/>
                <a:gd name="connsiteY38" fmla="*/ 1238250 h 1385887"/>
                <a:gd name="connsiteX39" fmla="*/ 223838 w 2876550"/>
                <a:gd name="connsiteY39" fmla="*/ 1271587 h 1385887"/>
                <a:gd name="connsiteX40" fmla="*/ 395288 w 2876550"/>
                <a:gd name="connsiteY40" fmla="*/ 1347787 h 1385887"/>
                <a:gd name="connsiteX41" fmla="*/ 481013 w 2876550"/>
                <a:gd name="connsiteY41" fmla="*/ 1385887 h 1385887"/>
                <a:gd name="connsiteX42" fmla="*/ 1095375 w 2876550"/>
                <a:gd name="connsiteY42" fmla="*/ 1176337 h 1385887"/>
                <a:gd name="connsiteX43" fmla="*/ 1019175 w 2876550"/>
                <a:gd name="connsiteY43" fmla="*/ 1047750 h 1385887"/>
                <a:gd name="connsiteX44" fmla="*/ 881062 w 2876550"/>
                <a:gd name="connsiteY44" fmla="*/ 985837 h 1385887"/>
                <a:gd name="connsiteX45" fmla="*/ 785813 w 2876550"/>
                <a:gd name="connsiteY45" fmla="*/ 904875 h 1385887"/>
                <a:gd name="connsiteX46" fmla="*/ 752475 w 2876550"/>
                <a:gd name="connsiteY46" fmla="*/ 819150 h 1385887"/>
                <a:gd name="connsiteX47" fmla="*/ 752475 w 2876550"/>
                <a:gd name="connsiteY47" fmla="*/ 742950 h 1385887"/>
                <a:gd name="connsiteX48" fmla="*/ 828675 w 2876550"/>
                <a:gd name="connsiteY48" fmla="*/ 652462 h 1385887"/>
                <a:gd name="connsiteX49" fmla="*/ 933450 w 2876550"/>
                <a:gd name="connsiteY49" fmla="*/ 585787 h 1385887"/>
                <a:gd name="connsiteX50" fmla="*/ 1123950 w 2876550"/>
                <a:gd name="connsiteY50" fmla="*/ 509587 h 1385887"/>
                <a:gd name="connsiteX51" fmla="*/ 1323975 w 2876550"/>
                <a:gd name="connsiteY51" fmla="*/ 452437 h 1385887"/>
                <a:gd name="connsiteX52" fmla="*/ 1500188 w 2876550"/>
                <a:gd name="connsiteY52" fmla="*/ 423862 h 1385887"/>
                <a:gd name="connsiteX53" fmla="*/ 1662113 w 2876550"/>
                <a:gd name="connsiteY53" fmla="*/ 414337 h 1385887"/>
                <a:gd name="connsiteX54" fmla="*/ 1862138 w 2876550"/>
                <a:gd name="connsiteY54" fmla="*/ 409575 h 1385887"/>
                <a:gd name="connsiteX55" fmla="*/ 2000250 w 2876550"/>
                <a:gd name="connsiteY55" fmla="*/ 433387 h 1385887"/>
                <a:gd name="connsiteX56" fmla="*/ 2147888 w 2876550"/>
                <a:gd name="connsiteY56" fmla="*/ 438150 h 1385887"/>
                <a:gd name="connsiteX57" fmla="*/ 2243138 w 2876550"/>
                <a:gd name="connsiteY57" fmla="*/ 466725 h 1385887"/>
                <a:gd name="connsiteX58" fmla="*/ 2309813 w 2876550"/>
                <a:gd name="connsiteY58" fmla="*/ 481012 h 1385887"/>
                <a:gd name="connsiteX59" fmla="*/ 2486025 w 2876550"/>
                <a:gd name="connsiteY59" fmla="*/ 481012 h 1385887"/>
                <a:gd name="connsiteX60" fmla="*/ 2638425 w 2876550"/>
                <a:gd name="connsiteY60" fmla="*/ 471487 h 1385887"/>
                <a:gd name="connsiteX61" fmla="*/ 2728913 w 2876550"/>
                <a:gd name="connsiteY61" fmla="*/ 471487 h 1385887"/>
                <a:gd name="connsiteX62" fmla="*/ 2876550 w 2876550"/>
                <a:gd name="connsiteY62" fmla="*/ 500062 h 1385887"/>
                <a:gd name="connsiteX0" fmla="*/ 2876550 w 2876550"/>
                <a:gd name="connsiteY0" fmla="*/ 500062 h 1385887"/>
                <a:gd name="connsiteX1" fmla="*/ 2790825 w 2876550"/>
                <a:gd name="connsiteY1" fmla="*/ 442912 h 1385887"/>
                <a:gd name="connsiteX2" fmla="*/ 2690813 w 2876550"/>
                <a:gd name="connsiteY2" fmla="*/ 395287 h 1385887"/>
                <a:gd name="connsiteX3" fmla="*/ 2619375 w 2876550"/>
                <a:gd name="connsiteY3" fmla="*/ 385762 h 1385887"/>
                <a:gd name="connsiteX4" fmla="*/ 2509838 w 2876550"/>
                <a:gd name="connsiteY4" fmla="*/ 371475 h 1385887"/>
                <a:gd name="connsiteX5" fmla="*/ 2433638 w 2876550"/>
                <a:gd name="connsiteY5" fmla="*/ 328612 h 1385887"/>
                <a:gd name="connsiteX6" fmla="*/ 2295525 w 2876550"/>
                <a:gd name="connsiteY6" fmla="*/ 304800 h 1385887"/>
                <a:gd name="connsiteX7" fmla="*/ 2157413 w 2876550"/>
                <a:gd name="connsiteY7" fmla="*/ 285750 h 1385887"/>
                <a:gd name="connsiteX8" fmla="*/ 2028825 w 2876550"/>
                <a:gd name="connsiteY8" fmla="*/ 285750 h 1385887"/>
                <a:gd name="connsiteX9" fmla="*/ 1824038 w 2876550"/>
                <a:gd name="connsiteY9" fmla="*/ 328612 h 1385887"/>
                <a:gd name="connsiteX10" fmla="*/ 1614488 w 2876550"/>
                <a:gd name="connsiteY10" fmla="*/ 338137 h 1385887"/>
                <a:gd name="connsiteX11" fmla="*/ 1466850 w 2876550"/>
                <a:gd name="connsiteY11" fmla="*/ 342900 h 1385887"/>
                <a:gd name="connsiteX12" fmla="*/ 1309688 w 2876550"/>
                <a:gd name="connsiteY12" fmla="*/ 333375 h 1385887"/>
                <a:gd name="connsiteX13" fmla="*/ 1209675 w 2876550"/>
                <a:gd name="connsiteY13" fmla="*/ 300037 h 1385887"/>
                <a:gd name="connsiteX14" fmla="*/ 1052513 w 2876550"/>
                <a:gd name="connsiteY14" fmla="*/ 247650 h 1385887"/>
                <a:gd name="connsiteX15" fmla="*/ 928688 w 2876550"/>
                <a:gd name="connsiteY15" fmla="*/ 200025 h 1385887"/>
                <a:gd name="connsiteX16" fmla="*/ 881063 w 2876550"/>
                <a:gd name="connsiteY16" fmla="*/ 142875 h 1385887"/>
                <a:gd name="connsiteX17" fmla="*/ 857250 w 2876550"/>
                <a:gd name="connsiteY17" fmla="*/ 104775 h 1385887"/>
                <a:gd name="connsiteX18" fmla="*/ 871538 w 2876550"/>
                <a:gd name="connsiteY18" fmla="*/ 57150 h 1385887"/>
                <a:gd name="connsiteX19" fmla="*/ 985838 w 2876550"/>
                <a:gd name="connsiteY19" fmla="*/ 0 h 1385887"/>
                <a:gd name="connsiteX20" fmla="*/ 90488 w 2876550"/>
                <a:gd name="connsiteY20" fmla="*/ 204787 h 1385887"/>
                <a:gd name="connsiteX21" fmla="*/ 200025 w 2876550"/>
                <a:gd name="connsiteY21" fmla="*/ 247650 h 1385887"/>
                <a:gd name="connsiteX22" fmla="*/ 228600 w 2876550"/>
                <a:gd name="connsiteY22" fmla="*/ 300037 h 1385887"/>
                <a:gd name="connsiteX23" fmla="*/ 285750 w 2876550"/>
                <a:gd name="connsiteY23" fmla="*/ 319087 h 1385887"/>
                <a:gd name="connsiteX24" fmla="*/ 423863 w 2876550"/>
                <a:gd name="connsiteY24" fmla="*/ 323850 h 1385887"/>
                <a:gd name="connsiteX25" fmla="*/ 514350 w 2876550"/>
                <a:gd name="connsiteY25" fmla="*/ 409575 h 1385887"/>
                <a:gd name="connsiteX26" fmla="*/ 552450 w 2876550"/>
                <a:gd name="connsiteY26" fmla="*/ 481012 h 1385887"/>
                <a:gd name="connsiteX27" fmla="*/ 542925 w 2876550"/>
                <a:gd name="connsiteY27" fmla="*/ 552450 h 1385887"/>
                <a:gd name="connsiteX28" fmla="*/ 461963 w 2876550"/>
                <a:gd name="connsiteY28" fmla="*/ 628650 h 1385887"/>
                <a:gd name="connsiteX29" fmla="*/ 438150 w 2876550"/>
                <a:gd name="connsiteY29" fmla="*/ 676275 h 1385887"/>
                <a:gd name="connsiteX30" fmla="*/ 319088 w 2876550"/>
                <a:gd name="connsiteY30" fmla="*/ 733425 h 1385887"/>
                <a:gd name="connsiteX31" fmla="*/ 185738 w 2876550"/>
                <a:gd name="connsiteY31" fmla="*/ 809625 h 1385887"/>
                <a:gd name="connsiteX32" fmla="*/ 133350 w 2876550"/>
                <a:gd name="connsiteY32" fmla="*/ 885825 h 1385887"/>
                <a:gd name="connsiteX33" fmla="*/ 114300 w 2876550"/>
                <a:gd name="connsiteY33" fmla="*/ 971550 h 1385887"/>
                <a:gd name="connsiteX34" fmla="*/ 95250 w 2876550"/>
                <a:gd name="connsiteY34" fmla="*/ 1033462 h 1385887"/>
                <a:gd name="connsiteX35" fmla="*/ 19050 w 2876550"/>
                <a:gd name="connsiteY35" fmla="*/ 1114425 h 1385887"/>
                <a:gd name="connsiteX36" fmla="*/ 0 w 2876550"/>
                <a:gd name="connsiteY36" fmla="*/ 1171575 h 1385887"/>
                <a:gd name="connsiteX37" fmla="*/ 0 w 2876550"/>
                <a:gd name="connsiteY37" fmla="*/ 1209675 h 1385887"/>
                <a:gd name="connsiteX38" fmla="*/ 90488 w 2876550"/>
                <a:gd name="connsiteY38" fmla="*/ 1238250 h 1385887"/>
                <a:gd name="connsiteX39" fmla="*/ 223838 w 2876550"/>
                <a:gd name="connsiteY39" fmla="*/ 1271587 h 1385887"/>
                <a:gd name="connsiteX40" fmla="*/ 395288 w 2876550"/>
                <a:gd name="connsiteY40" fmla="*/ 1347787 h 1385887"/>
                <a:gd name="connsiteX41" fmla="*/ 481013 w 2876550"/>
                <a:gd name="connsiteY41" fmla="*/ 1385887 h 1385887"/>
                <a:gd name="connsiteX42" fmla="*/ 1095375 w 2876550"/>
                <a:gd name="connsiteY42" fmla="*/ 1176337 h 1385887"/>
                <a:gd name="connsiteX43" fmla="*/ 1019175 w 2876550"/>
                <a:gd name="connsiteY43" fmla="*/ 1047750 h 1385887"/>
                <a:gd name="connsiteX44" fmla="*/ 881062 w 2876550"/>
                <a:gd name="connsiteY44" fmla="*/ 985837 h 1385887"/>
                <a:gd name="connsiteX45" fmla="*/ 785813 w 2876550"/>
                <a:gd name="connsiteY45" fmla="*/ 904875 h 1385887"/>
                <a:gd name="connsiteX46" fmla="*/ 752475 w 2876550"/>
                <a:gd name="connsiteY46" fmla="*/ 819150 h 1385887"/>
                <a:gd name="connsiteX47" fmla="*/ 752475 w 2876550"/>
                <a:gd name="connsiteY47" fmla="*/ 742950 h 1385887"/>
                <a:gd name="connsiteX48" fmla="*/ 828675 w 2876550"/>
                <a:gd name="connsiteY48" fmla="*/ 652462 h 1385887"/>
                <a:gd name="connsiteX49" fmla="*/ 933450 w 2876550"/>
                <a:gd name="connsiteY49" fmla="*/ 585787 h 1385887"/>
                <a:gd name="connsiteX50" fmla="*/ 1123950 w 2876550"/>
                <a:gd name="connsiteY50" fmla="*/ 509587 h 1385887"/>
                <a:gd name="connsiteX51" fmla="*/ 1323975 w 2876550"/>
                <a:gd name="connsiteY51" fmla="*/ 452437 h 1385887"/>
                <a:gd name="connsiteX52" fmla="*/ 1500188 w 2876550"/>
                <a:gd name="connsiteY52" fmla="*/ 423862 h 1385887"/>
                <a:gd name="connsiteX53" fmla="*/ 1662113 w 2876550"/>
                <a:gd name="connsiteY53" fmla="*/ 414337 h 1385887"/>
                <a:gd name="connsiteX54" fmla="*/ 1862138 w 2876550"/>
                <a:gd name="connsiteY54" fmla="*/ 409575 h 1385887"/>
                <a:gd name="connsiteX55" fmla="*/ 2000250 w 2876550"/>
                <a:gd name="connsiteY55" fmla="*/ 433387 h 1385887"/>
                <a:gd name="connsiteX56" fmla="*/ 2147888 w 2876550"/>
                <a:gd name="connsiteY56" fmla="*/ 438150 h 1385887"/>
                <a:gd name="connsiteX57" fmla="*/ 2243138 w 2876550"/>
                <a:gd name="connsiteY57" fmla="*/ 466725 h 1385887"/>
                <a:gd name="connsiteX58" fmla="*/ 2309813 w 2876550"/>
                <a:gd name="connsiteY58" fmla="*/ 481012 h 1385887"/>
                <a:gd name="connsiteX59" fmla="*/ 2505075 w 2876550"/>
                <a:gd name="connsiteY59" fmla="*/ 485775 h 1385887"/>
                <a:gd name="connsiteX60" fmla="*/ 2638425 w 2876550"/>
                <a:gd name="connsiteY60" fmla="*/ 471487 h 1385887"/>
                <a:gd name="connsiteX61" fmla="*/ 2728913 w 2876550"/>
                <a:gd name="connsiteY61" fmla="*/ 471487 h 1385887"/>
                <a:gd name="connsiteX62" fmla="*/ 2876550 w 2876550"/>
                <a:gd name="connsiteY62" fmla="*/ 500062 h 1385887"/>
                <a:gd name="connsiteX0" fmla="*/ 2876550 w 2876550"/>
                <a:gd name="connsiteY0" fmla="*/ 500062 h 1385887"/>
                <a:gd name="connsiteX1" fmla="*/ 2790825 w 2876550"/>
                <a:gd name="connsiteY1" fmla="*/ 442912 h 1385887"/>
                <a:gd name="connsiteX2" fmla="*/ 2690813 w 2876550"/>
                <a:gd name="connsiteY2" fmla="*/ 395287 h 1385887"/>
                <a:gd name="connsiteX3" fmla="*/ 2600325 w 2876550"/>
                <a:gd name="connsiteY3" fmla="*/ 366712 h 1385887"/>
                <a:gd name="connsiteX4" fmla="*/ 2509838 w 2876550"/>
                <a:gd name="connsiteY4" fmla="*/ 371475 h 1385887"/>
                <a:gd name="connsiteX5" fmla="*/ 2433638 w 2876550"/>
                <a:gd name="connsiteY5" fmla="*/ 328612 h 1385887"/>
                <a:gd name="connsiteX6" fmla="*/ 2295525 w 2876550"/>
                <a:gd name="connsiteY6" fmla="*/ 304800 h 1385887"/>
                <a:gd name="connsiteX7" fmla="*/ 2157413 w 2876550"/>
                <a:gd name="connsiteY7" fmla="*/ 285750 h 1385887"/>
                <a:gd name="connsiteX8" fmla="*/ 2028825 w 2876550"/>
                <a:gd name="connsiteY8" fmla="*/ 285750 h 1385887"/>
                <a:gd name="connsiteX9" fmla="*/ 1824038 w 2876550"/>
                <a:gd name="connsiteY9" fmla="*/ 328612 h 1385887"/>
                <a:gd name="connsiteX10" fmla="*/ 1614488 w 2876550"/>
                <a:gd name="connsiteY10" fmla="*/ 338137 h 1385887"/>
                <a:gd name="connsiteX11" fmla="*/ 1466850 w 2876550"/>
                <a:gd name="connsiteY11" fmla="*/ 342900 h 1385887"/>
                <a:gd name="connsiteX12" fmla="*/ 1309688 w 2876550"/>
                <a:gd name="connsiteY12" fmla="*/ 333375 h 1385887"/>
                <a:gd name="connsiteX13" fmla="*/ 1209675 w 2876550"/>
                <a:gd name="connsiteY13" fmla="*/ 300037 h 1385887"/>
                <a:gd name="connsiteX14" fmla="*/ 1052513 w 2876550"/>
                <a:gd name="connsiteY14" fmla="*/ 247650 h 1385887"/>
                <a:gd name="connsiteX15" fmla="*/ 928688 w 2876550"/>
                <a:gd name="connsiteY15" fmla="*/ 200025 h 1385887"/>
                <a:gd name="connsiteX16" fmla="*/ 881063 w 2876550"/>
                <a:gd name="connsiteY16" fmla="*/ 142875 h 1385887"/>
                <a:gd name="connsiteX17" fmla="*/ 857250 w 2876550"/>
                <a:gd name="connsiteY17" fmla="*/ 104775 h 1385887"/>
                <a:gd name="connsiteX18" fmla="*/ 871538 w 2876550"/>
                <a:gd name="connsiteY18" fmla="*/ 57150 h 1385887"/>
                <a:gd name="connsiteX19" fmla="*/ 985838 w 2876550"/>
                <a:gd name="connsiteY19" fmla="*/ 0 h 1385887"/>
                <a:gd name="connsiteX20" fmla="*/ 90488 w 2876550"/>
                <a:gd name="connsiteY20" fmla="*/ 204787 h 1385887"/>
                <a:gd name="connsiteX21" fmla="*/ 200025 w 2876550"/>
                <a:gd name="connsiteY21" fmla="*/ 247650 h 1385887"/>
                <a:gd name="connsiteX22" fmla="*/ 228600 w 2876550"/>
                <a:gd name="connsiteY22" fmla="*/ 300037 h 1385887"/>
                <a:gd name="connsiteX23" fmla="*/ 285750 w 2876550"/>
                <a:gd name="connsiteY23" fmla="*/ 319087 h 1385887"/>
                <a:gd name="connsiteX24" fmla="*/ 423863 w 2876550"/>
                <a:gd name="connsiteY24" fmla="*/ 323850 h 1385887"/>
                <a:gd name="connsiteX25" fmla="*/ 514350 w 2876550"/>
                <a:gd name="connsiteY25" fmla="*/ 409575 h 1385887"/>
                <a:gd name="connsiteX26" fmla="*/ 552450 w 2876550"/>
                <a:gd name="connsiteY26" fmla="*/ 481012 h 1385887"/>
                <a:gd name="connsiteX27" fmla="*/ 542925 w 2876550"/>
                <a:gd name="connsiteY27" fmla="*/ 552450 h 1385887"/>
                <a:gd name="connsiteX28" fmla="*/ 461963 w 2876550"/>
                <a:gd name="connsiteY28" fmla="*/ 628650 h 1385887"/>
                <a:gd name="connsiteX29" fmla="*/ 438150 w 2876550"/>
                <a:gd name="connsiteY29" fmla="*/ 676275 h 1385887"/>
                <a:gd name="connsiteX30" fmla="*/ 319088 w 2876550"/>
                <a:gd name="connsiteY30" fmla="*/ 733425 h 1385887"/>
                <a:gd name="connsiteX31" fmla="*/ 185738 w 2876550"/>
                <a:gd name="connsiteY31" fmla="*/ 809625 h 1385887"/>
                <a:gd name="connsiteX32" fmla="*/ 133350 w 2876550"/>
                <a:gd name="connsiteY32" fmla="*/ 885825 h 1385887"/>
                <a:gd name="connsiteX33" fmla="*/ 114300 w 2876550"/>
                <a:gd name="connsiteY33" fmla="*/ 971550 h 1385887"/>
                <a:gd name="connsiteX34" fmla="*/ 95250 w 2876550"/>
                <a:gd name="connsiteY34" fmla="*/ 1033462 h 1385887"/>
                <a:gd name="connsiteX35" fmla="*/ 19050 w 2876550"/>
                <a:gd name="connsiteY35" fmla="*/ 1114425 h 1385887"/>
                <a:gd name="connsiteX36" fmla="*/ 0 w 2876550"/>
                <a:gd name="connsiteY36" fmla="*/ 1171575 h 1385887"/>
                <a:gd name="connsiteX37" fmla="*/ 0 w 2876550"/>
                <a:gd name="connsiteY37" fmla="*/ 1209675 h 1385887"/>
                <a:gd name="connsiteX38" fmla="*/ 90488 w 2876550"/>
                <a:gd name="connsiteY38" fmla="*/ 1238250 h 1385887"/>
                <a:gd name="connsiteX39" fmla="*/ 223838 w 2876550"/>
                <a:gd name="connsiteY39" fmla="*/ 1271587 h 1385887"/>
                <a:gd name="connsiteX40" fmla="*/ 395288 w 2876550"/>
                <a:gd name="connsiteY40" fmla="*/ 1347787 h 1385887"/>
                <a:gd name="connsiteX41" fmla="*/ 481013 w 2876550"/>
                <a:gd name="connsiteY41" fmla="*/ 1385887 h 1385887"/>
                <a:gd name="connsiteX42" fmla="*/ 1095375 w 2876550"/>
                <a:gd name="connsiteY42" fmla="*/ 1176337 h 1385887"/>
                <a:gd name="connsiteX43" fmla="*/ 1019175 w 2876550"/>
                <a:gd name="connsiteY43" fmla="*/ 1047750 h 1385887"/>
                <a:gd name="connsiteX44" fmla="*/ 881062 w 2876550"/>
                <a:gd name="connsiteY44" fmla="*/ 985837 h 1385887"/>
                <a:gd name="connsiteX45" fmla="*/ 785813 w 2876550"/>
                <a:gd name="connsiteY45" fmla="*/ 904875 h 1385887"/>
                <a:gd name="connsiteX46" fmla="*/ 752475 w 2876550"/>
                <a:gd name="connsiteY46" fmla="*/ 819150 h 1385887"/>
                <a:gd name="connsiteX47" fmla="*/ 752475 w 2876550"/>
                <a:gd name="connsiteY47" fmla="*/ 742950 h 1385887"/>
                <a:gd name="connsiteX48" fmla="*/ 828675 w 2876550"/>
                <a:gd name="connsiteY48" fmla="*/ 652462 h 1385887"/>
                <a:gd name="connsiteX49" fmla="*/ 933450 w 2876550"/>
                <a:gd name="connsiteY49" fmla="*/ 585787 h 1385887"/>
                <a:gd name="connsiteX50" fmla="*/ 1123950 w 2876550"/>
                <a:gd name="connsiteY50" fmla="*/ 509587 h 1385887"/>
                <a:gd name="connsiteX51" fmla="*/ 1323975 w 2876550"/>
                <a:gd name="connsiteY51" fmla="*/ 452437 h 1385887"/>
                <a:gd name="connsiteX52" fmla="*/ 1500188 w 2876550"/>
                <a:gd name="connsiteY52" fmla="*/ 423862 h 1385887"/>
                <a:gd name="connsiteX53" fmla="*/ 1662113 w 2876550"/>
                <a:gd name="connsiteY53" fmla="*/ 414337 h 1385887"/>
                <a:gd name="connsiteX54" fmla="*/ 1862138 w 2876550"/>
                <a:gd name="connsiteY54" fmla="*/ 409575 h 1385887"/>
                <a:gd name="connsiteX55" fmla="*/ 2000250 w 2876550"/>
                <a:gd name="connsiteY55" fmla="*/ 433387 h 1385887"/>
                <a:gd name="connsiteX56" fmla="*/ 2147888 w 2876550"/>
                <a:gd name="connsiteY56" fmla="*/ 438150 h 1385887"/>
                <a:gd name="connsiteX57" fmla="*/ 2243138 w 2876550"/>
                <a:gd name="connsiteY57" fmla="*/ 466725 h 1385887"/>
                <a:gd name="connsiteX58" fmla="*/ 2309813 w 2876550"/>
                <a:gd name="connsiteY58" fmla="*/ 481012 h 1385887"/>
                <a:gd name="connsiteX59" fmla="*/ 2505075 w 2876550"/>
                <a:gd name="connsiteY59" fmla="*/ 485775 h 1385887"/>
                <a:gd name="connsiteX60" fmla="*/ 2638425 w 2876550"/>
                <a:gd name="connsiteY60" fmla="*/ 471487 h 1385887"/>
                <a:gd name="connsiteX61" fmla="*/ 2728913 w 2876550"/>
                <a:gd name="connsiteY61" fmla="*/ 471487 h 1385887"/>
                <a:gd name="connsiteX62" fmla="*/ 2876550 w 2876550"/>
                <a:gd name="connsiteY62" fmla="*/ 500062 h 1385887"/>
                <a:gd name="connsiteX0" fmla="*/ 2876550 w 2876550"/>
                <a:gd name="connsiteY0" fmla="*/ 500062 h 1385887"/>
                <a:gd name="connsiteX1" fmla="*/ 2790825 w 2876550"/>
                <a:gd name="connsiteY1" fmla="*/ 442912 h 1385887"/>
                <a:gd name="connsiteX2" fmla="*/ 2690813 w 2876550"/>
                <a:gd name="connsiteY2" fmla="*/ 380999 h 1385887"/>
                <a:gd name="connsiteX3" fmla="*/ 2600325 w 2876550"/>
                <a:gd name="connsiteY3" fmla="*/ 366712 h 1385887"/>
                <a:gd name="connsiteX4" fmla="*/ 2509838 w 2876550"/>
                <a:gd name="connsiteY4" fmla="*/ 371475 h 1385887"/>
                <a:gd name="connsiteX5" fmla="*/ 2433638 w 2876550"/>
                <a:gd name="connsiteY5" fmla="*/ 328612 h 1385887"/>
                <a:gd name="connsiteX6" fmla="*/ 2295525 w 2876550"/>
                <a:gd name="connsiteY6" fmla="*/ 304800 h 1385887"/>
                <a:gd name="connsiteX7" fmla="*/ 2157413 w 2876550"/>
                <a:gd name="connsiteY7" fmla="*/ 285750 h 1385887"/>
                <a:gd name="connsiteX8" fmla="*/ 2028825 w 2876550"/>
                <a:gd name="connsiteY8" fmla="*/ 285750 h 1385887"/>
                <a:gd name="connsiteX9" fmla="*/ 1824038 w 2876550"/>
                <a:gd name="connsiteY9" fmla="*/ 328612 h 1385887"/>
                <a:gd name="connsiteX10" fmla="*/ 1614488 w 2876550"/>
                <a:gd name="connsiteY10" fmla="*/ 338137 h 1385887"/>
                <a:gd name="connsiteX11" fmla="*/ 1466850 w 2876550"/>
                <a:gd name="connsiteY11" fmla="*/ 342900 h 1385887"/>
                <a:gd name="connsiteX12" fmla="*/ 1309688 w 2876550"/>
                <a:gd name="connsiteY12" fmla="*/ 333375 h 1385887"/>
                <a:gd name="connsiteX13" fmla="*/ 1209675 w 2876550"/>
                <a:gd name="connsiteY13" fmla="*/ 300037 h 1385887"/>
                <a:gd name="connsiteX14" fmla="*/ 1052513 w 2876550"/>
                <a:gd name="connsiteY14" fmla="*/ 247650 h 1385887"/>
                <a:gd name="connsiteX15" fmla="*/ 928688 w 2876550"/>
                <a:gd name="connsiteY15" fmla="*/ 200025 h 1385887"/>
                <a:gd name="connsiteX16" fmla="*/ 881063 w 2876550"/>
                <a:gd name="connsiteY16" fmla="*/ 142875 h 1385887"/>
                <a:gd name="connsiteX17" fmla="*/ 857250 w 2876550"/>
                <a:gd name="connsiteY17" fmla="*/ 104775 h 1385887"/>
                <a:gd name="connsiteX18" fmla="*/ 871538 w 2876550"/>
                <a:gd name="connsiteY18" fmla="*/ 57150 h 1385887"/>
                <a:gd name="connsiteX19" fmla="*/ 985838 w 2876550"/>
                <a:gd name="connsiteY19" fmla="*/ 0 h 1385887"/>
                <a:gd name="connsiteX20" fmla="*/ 90488 w 2876550"/>
                <a:gd name="connsiteY20" fmla="*/ 204787 h 1385887"/>
                <a:gd name="connsiteX21" fmla="*/ 200025 w 2876550"/>
                <a:gd name="connsiteY21" fmla="*/ 247650 h 1385887"/>
                <a:gd name="connsiteX22" fmla="*/ 228600 w 2876550"/>
                <a:gd name="connsiteY22" fmla="*/ 300037 h 1385887"/>
                <a:gd name="connsiteX23" fmla="*/ 285750 w 2876550"/>
                <a:gd name="connsiteY23" fmla="*/ 319087 h 1385887"/>
                <a:gd name="connsiteX24" fmla="*/ 423863 w 2876550"/>
                <a:gd name="connsiteY24" fmla="*/ 323850 h 1385887"/>
                <a:gd name="connsiteX25" fmla="*/ 514350 w 2876550"/>
                <a:gd name="connsiteY25" fmla="*/ 409575 h 1385887"/>
                <a:gd name="connsiteX26" fmla="*/ 552450 w 2876550"/>
                <a:gd name="connsiteY26" fmla="*/ 481012 h 1385887"/>
                <a:gd name="connsiteX27" fmla="*/ 542925 w 2876550"/>
                <a:gd name="connsiteY27" fmla="*/ 552450 h 1385887"/>
                <a:gd name="connsiteX28" fmla="*/ 461963 w 2876550"/>
                <a:gd name="connsiteY28" fmla="*/ 628650 h 1385887"/>
                <a:gd name="connsiteX29" fmla="*/ 438150 w 2876550"/>
                <a:gd name="connsiteY29" fmla="*/ 676275 h 1385887"/>
                <a:gd name="connsiteX30" fmla="*/ 319088 w 2876550"/>
                <a:gd name="connsiteY30" fmla="*/ 733425 h 1385887"/>
                <a:gd name="connsiteX31" fmla="*/ 185738 w 2876550"/>
                <a:gd name="connsiteY31" fmla="*/ 809625 h 1385887"/>
                <a:gd name="connsiteX32" fmla="*/ 133350 w 2876550"/>
                <a:gd name="connsiteY32" fmla="*/ 885825 h 1385887"/>
                <a:gd name="connsiteX33" fmla="*/ 114300 w 2876550"/>
                <a:gd name="connsiteY33" fmla="*/ 971550 h 1385887"/>
                <a:gd name="connsiteX34" fmla="*/ 95250 w 2876550"/>
                <a:gd name="connsiteY34" fmla="*/ 1033462 h 1385887"/>
                <a:gd name="connsiteX35" fmla="*/ 19050 w 2876550"/>
                <a:gd name="connsiteY35" fmla="*/ 1114425 h 1385887"/>
                <a:gd name="connsiteX36" fmla="*/ 0 w 2876550"/>
                <a:gd name="connsiteY36" fmla="*/ 1171575 h 1385887"/>
                <a:gd name="connsiteX37" fmla="*/ 0 w 2876550"/>
                <a:gd name="connsiteY37" fmla="*/ 1209675 h 1385887"/>
                <a:gd name="connsiteX38" fmla="*/ 90488 w 2876550"/>
                <a:gd name="connsiteY38" fmla="*/ 1238250 h 1385887"/>
                <a:gd name="connsiteX39" fmla="*/ 223838 w 2876550"/>
                <a:gd name="connsiteY39" fmla="*/ 1271587 h 1385887"/>
                <a:gd name="connsiteX40" fmla="*/ 395288 w 2876550"/>
                <a:gd name="connsiteY40" fmla="*/ 1347787 h 1385887"/>
                <a:gd name="connsiteX41" fmla="*/ 481013 w 2876550"/>
                <a:gd name="connsiteY41" fmla="*/ 1385887 h 1385887"/>
                <a:gd name="connsiteX42" fmla="*/ 1095375 w 2876550"/>
                <a:gd name="connsiteY42" fmla="*/ 1176337 h 1385887"/>
                <a:gd name="connsiteX43" fmla="*/ 1019175 w 2876550"/>
                <a:gd name="connsiteY43" fmla="*/ 1047750 h 1385887"/>
                <a:gd name="connsiteX44" fmla="*/ 881062 w 2876550"/>
                <a:gd name="connsiteY44" fmla="*/ 985837 h 1385887"/>
                <a:gd name="connsiteX45" fmla="*/ 785813 w 2876550"/>
                <a:gd name="connsiteY45" fmla="*/ 904875 h 1385887"/>
                <a:gd name="connsiteX46" fmla="*/ 752475 w 2876550"/>
                <a:gd name="connsiteY46" fmla="*/ 819150 h 1385887"/>
                <a:gd name="connsiteX47" fmla="*/ 752475 w 2876550"/>
                <a:gd name="connsiteY47" fmla="*/ 742950 h 1385887"/>
                <a:gd name="connsiteX48" fmla="*/ 828675 w 2876550"/>
                <a:gd name="connsiteY48" fmla="*/ 652462 h 1385887"/>
                <a:gd name="connsiteX49" fmla="*/ 933450 w 2876550"/>
                <a:gd name="connsiteY49" fmla="*/ 585787 h 1385887"/>
                <a:gd name="connsiteX50" fmla="*/ 1123950 w 2876550"/>
                <a:gd name="connsiteY50" fmla="*/ 509587 h 1385887"/>
                <a:gd name="connsiteX51" fmla="*/ 1323975 w 2876550"/>
                <a:gd name="connsiteY51" fmla="*/ 452437 h 1385887"/>
                <a:gd name="connsiteX52" fmla="*/ 1500188 w 2876550"/>
                <a:gd name="connsiteY52" fmla="*/ 423862 h 1385887"/>
                <a:gd name="connsiteX53" fmla="*/ 1662113 w 2876550"/>
                <a:gd name="connsiteY53" fmla="*/ 414337 h 1385887"/>
                <a:gd name="connsiteX54" fmla="*/ 1862138 w 2876550"/>
                <a:gd name="connsiteY54" fmla="*/ 409575 h 1385887"/>
                <a:gd name="connsiteX55" fmla="*/ 2000250 w 2876550"/>
                <a:gd name="connsiteY55" fmla="*/ 433387 h 1385887"/>
                <a:gd name="connsiteX56" fmla="*/ 2147888 w 2876550"/>
                <a:gd name="connsiteY56" fmla="*/ 438150 h 1385887"/>
                <a:gd name="connsiteX57" fmla="*/ 2243138 w 2876550"/>
                <a:gd name="connsiteY57" fmla="*/ 466725 h 1385887"/>
                <a:gd name="connsiteX58" fmla="*/ 2309813 w 2876550"/>
                <a:gd name="connsiteY58" fmla="*/ 481012 h 1385887"/>
                <a:gd name="connsiteX59" fmla="*/ 2505075 w 2876550"/>
                <a:gd name="connsiteY59" fmla="*/ 485775 h 1385887"/>
                <a:gd name="connsiteX60" fmla="*/ 2638425 w 2876550"/>
                <a:gd name="connsiteY60" fmla="*/ 471487 h 1385887"/>
                <a:gd name="connsiteX61" fmla="*/ 2728913 w 2876550"/>
                <a:gd name="connsiteY61" fmla="*/ 471487 h 1385887"/>
                <a:gd name="connsiteX62" fmla="*/ 2876550 w 2876550"/>
                <a:gd name="connsiteY62" fmla="*/ 500062 h 1385887"/>
                <a:gd name="connsiteX0" fmla="*/ 2876550 w 2876550"/>
                <a:gd name="connsiteY0" fmla="*/ 500062 h 1385887"/>
                <a:gd name="connsiteX1" fmla="*/ 2828925 w 2876550"/>
                <a:gd name="connsiteY1" fmla="*/ 442912 h 1385887"/>
                <a:gd name="connsiteX2" fmla="*/ 2690813 w 2876550"/>
                <a:gd name="connsiteY2" fmla="*/ 380999 h 1385887"/>
                <a:gd name="connsiteX3" fmla="*/ 2600325 w 2876550"/>
                <a:gd name="connsiteY3" fmla="*/ 366712 h 1385887"/>
                <a:gd name="connsiteX4" fmla="*/ 2509838 w 2876550"/>
                <a:gd name="connsiteY4" fmla="*/ 371475 h 1385887"/>
                <a:gd name="connsiteX5" fmla="*/ 2433638 w 2876550"/>
                <a:gd name="connsiteY5" fmla="*/ 328612 h 1385887"/>
                <a:gd name="connsiteX6" fmla="*/ 2295525 w 2876550"/>
                <a:gd name="connsiteY6" fmla="*/ 304800 h 1385887"/>
                <a:gd name="connsiteX7" fmla="*/ 2157413 w 2876550"/>
                <a:gd name="connsiteY7" fmla="*/ 285750 h 1385887"/>
                <a:gd name="connsiteX8" fmla="*/ 2028825 w 2876550"/>
                <a:gd name="connsiteY8" fmla="*/ 285750 h 1385887"/>
                <a:gd name="connsiteX9" fmla="*/ 1824038 w 2876550"/>
                <a:gd name="connsiteY9" fmla="*/ 328612 h 1385887"/>
                <a:gd name="connsiteX10" fmla="*/ 1614488 w 2876550"/>
                <a:gd name="connsiteY10" fmla="*/ 338137 h 1385887"/>
                <a:gd name="connsiteX11" fmla="*/ 1466850 w 2876550"/>
                <a:gd name="connsiteY11" fmla="*/ 342900 h 1385887"/>
                <a:gd name="connsiteX12" fmla="*/ 1309688 w 2876550"/>
                <a:gd name="connsiteY12" fmla="*/ 333375 h 1385887"/>
                <a:gd name="connsiteX13" fmla="*/ 1209675 w 2876550"/>
                <a:gd name="connsiteY13" fmla="*/ 300037 h 1385887"/>
                <a:gd name="connsiteX14" fmla="*/ 1052513 w 2876550"/>
                <a:gd name="connsiteY14" fmla="*/ 247650 h 1385887"/>
                <a:gd name="connsiteX15" fmla="*/ 928688 w 2876550"/>
                <a:gd name="connsiteY15" fmla="*/ 200025 h 1385887"/>
                <a:gd name="connsiteX16" fmla="*/ 881063 w 2876550"/>
                <a:gd name="connsiteY16" fmla="*/ 142875 h 1385887"/>
                <a:gd name="connsiteX17" fmla="*/ 857250 w 2876550"/>
                <a:gd name="connsiteY17" fmla="*/ 104775 h 1385887"/>
                <a:gd name="connsiteX18" fmla="*/ 871538 w 2876550"/>
                <a:gd name="connsiteY18" fmla="*/ 57150 h 1385887"/>
                <a:gd name="connsiteX19" fmla="*/ 985838 w 2876550"/>
                <a:gd name="connsiteY19" fmla="*/ 0 h 1385887"/>
                <a:gd name="connsiteX20" fmla="*/ 90488 w 2876550"/>
                <a:gd name="connsiteY20" fmla="*/ 204787 h 1385887"/>
                <a:gd name="connsiteX21" fmla="*/ 200025 w 2876550"/>
                <a:gd name="connsiteY21" fmla="*/ 247650 h 1385887"/>
                <a:gd name="connsiteX22" fmla="*/ 228600 w 2876550"/>
                <a:gd name="connsiteY22" fmla="*/ 300037 h 1385887"/>
                <a:gd name="connsiteX23" fmla="*/ 285750 w 2876550"/>
                <a:gd name="connsiteY23" fmla="*/ 319087 h 1385887"/>
                <a:gd name="connsiteX24" fmla="*/ 423863 w 2876550"/>
                <a:gd name="connsiteY24" fmla="*/ 323850 h 1385887"/>
                <a:gd name="connsiteX25" fmla="*/ 514350 w 2876550"/>
                <a:gd name="connsiteY25" fmla="*/ 409575 h 1385887"/>
                <a:gd name="connsiteX26" fmla="*/ 552450 w 2876550"/>
                <a:gd name="connsiteY26" fmla="*/ 481012 h 1385887"/>
                <a:gd name="connsiteX27" fmla="*/ 542925 w 2876550"/>
                <a:gd name="connsiteY27" fmla="*/ 552450 h 1385887"/>
                <a:gd name="connsiteX28" fmla="*/ 461963 w 2876550"/>
                <a:gd name="connsiteY28" fmla="*/ 628650 h 1385887"/>
                <a:gd name="connsiteX29" fmla="*/ 438150 w 2876550"/>
                <a:gd name="connsiteY29" fmla="*/ 676275 h 1385887"/>
                <a:gd name="connsiteX30" fmla="*/ 319088 w 2876550"/>
                <a:gd name="connsiteY30" fmla="*/ 733425 h 1385887"/>
                <a:gd name="connsiteX31" fmla="*/ 185738 w 2876550"/>
                <a:gd name="connsiteY31" fmla="*/ 809625 h 1385887"/>
                <a:gd name="connsiteX32" fmla="*/ 133350 w 2876550"/>
                <a:gd name="connsiteY32" fmla="*/ 885825 h 1385887"/>
                <a:gd name="connsiteX33" fmla="*/ 114300 w 2876550"/>
                <a:gd name="connsiteY33" fmla="*/ 971550 h 1385887"/>
                <a:gd name="connsiteX34" fmla="*/ 95250 w 2876550"/>
                <a:gd name="connsiteY34" fmla="*/ 1033462 h 1385887"/>
                <a:gd name="connsiteX35" fmla="*/ 19050 w 2876550"/>
                <a:gd name="connsiteY35" fmla="*/ 1114425 h 1385887"/>
                <a:gd name="connsiteX36" fmla="*/ 0 w 2876550"/>
                <a:gd name="connsiteY36" fmla="*/ 1171575 h 1385887"/>
                <a:gd name="connsiteX37" fmla="*/ 0 w 2876550"/>
                <a:gd name="connsiteY37" fmla="*/ 1209675 h 1385887"/>
                <a:gd name="connsiteX38" fmla="*/ 90488 w 2876550"/>
                <a:gd name="connsiteY38" fmla="*/ 1238250 h 1385887"/>
                <a:gd name="connsiteX39" fmla="*/ 223838 w 2876550"/>
                <a:gd name="connsiteY39" fmla="*/ 1271587 h 1385887"/>
                <a:gd name="connsiteX40" fmla="*/ 395288 w 2876550"/>
                <a:gd name="connsiteY40" fmla="*/ 1347787 h 1385887"/>
                <a:gd name="connsiteX41" fmla="*/ 481013 w 2876550"/>
                <a:gd name="connsiteY41" fmla="*/ 1385887 h 1385887"/>
                <a:gd name="connsiteX42" fmla="*/ 1095375 w 2876550"/>
                <a:gd name="connsiteY42" fmla="*/ 1176337 h 1385887"/>
                <a:gd name="connsiteX43" fmla="*/ 1019175 w 2876550"/>
                <a:gd name="connsiteY43" fmla="*/ 1047750 h 1385887"/>
                <a:gd name="connsiteX44" fmla="*/ 881062 w 2876550"/>
                <a:gd name="connsiteY44" fmla="*/ 985837 h 1385887"/>
                <a:gd name="connsiteX45" fmla="*/ 785813 w 2876550"/>
                <a:gd name="connsiteY45" fmla="*/ 904875 h 1385887"/>
                <a:gd name="connsiteX46" fmla="*/ 752475 w 2876550"/>
                <a:gd name="connsiteY46" fmla="*/ 819150 h 1385887"/>
                <a:gd name="connsiteX47" fmla="*/ 752475 w 2876550"/>
                <a:gd name="connsiteY47" fmla="*/ 742950 h 1385887"/>
                <a:gd name="connsiteX48" fmla="*/ 828675 w 2876550"/>
                <a:gd name="connsiteY48" fmla="*/ 652462 h 1385887"/>
                <a:gd name="connsiteX49" fmla="*/ 933450 w 2876550"/>
                <a:gd name="connsiteY49" fmla="*/ 585787 h 1385887"/>
                <a:gd name="connsiteX50" fmla="*/ 1123950 w 2876550"/>
                <a:gd name="connsiteY50" fmla="*/ 509587 h 1385887"/>
                <a:gd name="connsiteX51" fmla="*/ 1323975 w 2876550"/>
                <a:gd name="connsiteY51" fmla="*/ 452437 h 1385887"/>
                <a:gd name="connsiteX52" fmla="*/ 1500188 w 2876550"/>
                <a:gd name="connsiteY52" fmla="*/ 423862 h 1385887"/>
                <a:gd name="connsiteX53" fmla="*/ 1662113 w 2876550"/>
                <a:gd name="connsiteY53" fmla="*/ 414337 h 1385887"/>
                <a:gd name="connsiteX54" fmla="*/ 1862138 w 2876550"/>
                <a:gd name="connsiteY54" fmla="*/ 409575 h 1385887"/>
                <a:gd name="connsiteX55" fmla="*/ 2000250 w 2876550"/>
                <a:gd name="connsiteY55" fmla="*/ 433387 h 1385887"/>
                <a:gd name="connsiteX56" fmla="*/ 2147888 w 2876550"/>
                <a:gd name="connsiteY56" fmla="*/ 438150 h 1385887"/>
                <a:gd name="connsiteX57" fmla="*/ 2243138 w 2876550"/>
                <a:gd name="connsiteY57" fmla="*/ 466725 h 1385887"/>
                <a:gd name="connsiteX58" fmla="*/ 2309813 w 2876550"/>
                <a:gd name="connsiteY58" fmla="*/ 481012 h 1385887"/>
                <a:gd name="connsiteX59" fmla="*/ 2505075 w 2876550"/>
                <a:gd name="connsiteY59" fmla="*/ 485775 h 1385887"/>
                <a:gd name="connsiteX60" fmla="*/ 2638425 w 2876550"/>
                <a:gd name="connsiteY60" fmla="*/ 471487 h 1385887"/>
                <a:gd name="connsiteX61" fmla="*/ 2728913 w 2876550"/>
                <a:gd name="connsiteY61" fmla="*/ 471487 h 1385887"/>
                <a:gd name="connsiteX62" fmla="*/ 2876550 w 2876550"/>
                <a:gd name="connsiteY62" fmla="*/ 500062 h 13858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2876550" h="1385887">
                  <a:moveTo>
                    <a:pt x="2876550" y="500062"/>
                  </a:moveTo>
                  <a:lnTo>
                    <a:pt x="2828925" y="442912"/>
                  </a:lnTo>
                  <a:lnTo>
                    <a:pt x="2690813" y="380999"/>
                  </a:lnTo>
                  <a:cubicBezTo>
                    <a:pt x="2660650" y="376237"/>
                    <a:pt x="2630487" y="368299"/>
                    <a:pt x="2600325" y="366712"/>
                  </a:cubicBezTo>
                  <a:lnTo>
                    <a:pt x="2509838" y="371475"/>
                  </a:lnTo>
                  <a:lnTo>
                    <a:pt x="2433638" y="328612"/>
                  </a:lnTo>
                  <a:lnTo>
                    <a:pt x="2295525" y="304800"/>
                  </a:lnTo>
                  <a:lnTo>
                    <a:pt x="2157413" y="285750"/>
                  </a:lnTo>
                  <a:lnTo>
                    <a:pt x="2028825" y="285750"/>
                  </a:lnTo>
                  <a:lnTo>
                    <a:pt x="1824038" y="328612"/>
                  </a:lnTo>
                  <a:lnTo>
                    <a:pt x="1614488" y="338137"/>
                  </a:lnTo>
                  <a:lnTo>
                    <a:pt x="1466850" y="342900"/>
                  </a:lnTo>
                  <a:lnTo>
                    <a:pt x="1309688" y="333375"/>
                  </a:lnTo>
                  <a:lnTo>
                    <a:pt x="1209675" y="300037"/>
                  </a:lnTo>
                  <a:lnTo>
                    <a:pt x="1052513" y="247650"/>
                  </a:lnTo>
                  <a:lnTo>
                    <a:pt x="928688" y="200025"/>
                  </a:lnTo>
                  <a:lnTo>
                    <a:pt x="881063" y="142875"/>
                  </a:lnTo>
                  <a:lnTo>
                    <a:pt x="857250" y="104775"/>
                  </a:lnTo>
                  <a:lnTo>
                    <a:pt x="871538" y="57150"/>
                  </a:lnTo>
                  <a:lnTo>
                    <a:pt x="985838" y="0"/>
                  </a:lnTo>
                  <a:lnTo>
                    <a:pt x="90488" y="204787"/>
                  </a:lnTo>
                  <a:lnTo>
                    <a:pt x="200025" y="247650"/>
                  </a:lnTo>
                  <a:lnTo>
                    <a:pt x="228600" y="300037"/>
                  </a:lnTo>
                  <a:lnTo>
                    <a:pt x="285750" y="319087"/>
                  </a:lnTo>
                  <a:lnTo>
                    <a:pt x="423863" y="323850"/>
                  </a:lnTo>
                  <a:lnTo>
                    <a:pt x="514350" y="409575"/>
                  </a:lnTo>
                  <a:lnTo>
                    <a:pt x="552450" y="481012"/>
                  </a:lnTo>
                  <a:lnTo>
                    <a:pt x="542925" y="552450"/>
                  </a:lnTo>
                  <a:lnTo>
                    <a:pt x="461963" y="628650"/>
                  </a:lnTo>
                  <a:lnTo>
                    <a:pt x="438150" y="676275"/>
                  </a:lnTo>
                  <a:lnTo>
                    <a:pt x="319088" y="733425"/>
                  </a:lnTo>
                  <a:lnTo>
                    <a:pt x="185738" y="809625"/>
                  </a:lnTo>
                  <a:lnTo>
                    <a:pt x="133350" y="885825"/>
                  </a:lnTo>
                  <a:lnTo>
                    <a:pt x="114300" y="971550"/>
                  </a:lnTo>
                  <a:lnTo>
                    <a:pt x="95250" y="1033462"/>
                  </a:lnTo>
                  <a:lnTo>
                    <a:pt x="19050" y="1114425"/>
                  </a:lnTo>
                  <a:lnTo>
                    <a:pt x="0" y="1171575"/>
                  </a:lnTo>
                  <a:lnTo>
                    <a:pt x="0" y="1209675"/>
                  </a:lnTo>
                  <a:lnTo>
                    <a:pt x="90488" y="1238250"/>
                  </a:lnTo>
                  <a:lnTo>
                    <a:pt x="223838" y="1271587"/>
                  </a:lnTo>
                  <a:lnTo>
                    <a:pt x="395288" y="1347787"/>
                  </a:lnTo>
                  <a:lnTo>
                    <a:pt x="481013" y="1385887"/>
                  </a:lnTo>
                  <a:lnTo>
                    <a:pt x="1095375" y="1176337"/>
                  </a:lnTo>
                  <a:lnTo>
                    <a:pt x="1019175" y="1047750"/>
                  </a:lnTo>
                  <a:lnTo>
                    <a:pt x="881062" y="985837"/>
                  </a:lnTo>
                  <a:lnTo>
                    <a:pt x="785813" y="904875"/>
                  </a:lnTo>
                  <a:lnTo>
                    <a:pt x="752475" y="819150"/>
                  </a:lnTo>
                  <a:lnTo>
                    <a:pt x="752475" y="742950"/>
                  </a:lnTo>
                  <a:lnTo>
                    <a:pt x="828675" y="652462"/>
                  </a:lnTo>
                  <a:lnTo>
                    <a:pt x="933450" y="585787"/>
                  </a:lnTo>
                  <a:lnTo>
                    <a:pt x="1123950" y="509587"/>
                  </a:lnTo>
                  <a:lnTo>
                    <a:pt x="1323975" y="452437"/>
                  </a:lnTo>
                  <a:lnTo>
                    <a:pt x="1500188" y="423862"/>
                  </a:lnTo>
                  <a:lnTo>
                    <a:pt x="1662113" y="414337"/>
                  </a:lnTo>
                  <a:lnTo>
                    <a:pt x="1862138" y="409575"/>
                  </a:lnTo>
                  <a:lnTo>
                    <a:pt x="2000250" y="433387"/>
                  </a:lnTo>
                  <a:lnTo>
                    <a:pt x="2147888" y="438150"/>
                  </a:lnTo>
                  <a:lnTo>
                    <a:pt x="2243138" y="466725"/>
                  </a:lnTo>
                  <a:lnTo>
                    <a:pt x="2309813" y="481012"/>
                  </a:lnTo>
                  <a:lnTo>
                    <a:pt x="2505075" y="485775"/>
                  </a:lnTo>
                  <a:lnTo>
                    <a:pt x="2638425" y="471487"/>
                  </a:lnTo>
                  <a:lnTo>
                    <a:pt x="2728913" y="471487"/>
                  </a:lnTo>
                  <a:lnTo>
                    <a:pt x="2876550" y="500062"/>
                  </a:lnTo>
                  <a:close/>
                </a:path>
              </a:pathLst>
            </a:custGeom>
            <a:solidFill>
              <a:srgbClr val="99CC00">
                <a:alpha val="40000"/>
              </a:srgbClr>
            </a:solidFill>
            <a:ln w="6350">
              <a:noFill/>
              <a:prstDash val="soli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0" name="Freeform 19"/>
            <p:cNvSpPr/>
            <p:nvPr/>
          </p:nvSpPr>
          <p:spPr>
            <a:xfrm>
              <a:off x="1252538" y="1204913"/>
              <a:ext cx="842962" cy="685799"/>
            </a:xfrm>
            <a:custGeom>
              <a:avLst/>
              <a:gdLst>
                <a:gd name="connsiteX0" fmla="*/ 600075 w 771525"/>
                <a:gd name="connsiteY0" fmla="*/ 0 h 652462"/>
                <a:gd name="connsiteX1" fmla="*/ 123825 w 771525"/>
                <a:gd name="connsiteY1" fmla="*/ 114300 h 652462"/>
                <a:gd name="connsiteX2" fmla="*/ 161925 w 771525"/>
                <a:gd name="connsiteY2" fmla="*/ 133350 h 652462"/>
                <a:gd name="connsiteX3" fmla="*/ 361950 w 771525"/>
                <a:gd name="connsiteY3" fmla="*/ 100012 h 652462"/>
                <a:gd name="connsiteX4" fmla="*/ 466725 w 771525"/>
                <a:gd name="connsiteY4" fmla="*/ 119062 h 652462"/>
                <a:gd name="connsiteX5" fmla="*/ 519113 w 771525"/>
                <a:gd name="connsiteY5" fmla="*/ 147637 h 652462"/>
                <a:gd name="connsiteX6" fmla="*/ 519113 w 771525"/>
                <a:gd name="connsiteY6" fmla="*/ 147637 h 652462"/>
                <a:gd name="connsiteX7" fmla="*/ 409575 w 771525"/>
                <a:gd name="connsiteY7" fmla="*/ 157162 h 652462"/>
                <a:gd name="connsiteX8" fmla="*/ 390525 w 771525"/>
                <a:gd name="connsiteY8" fmla="*/ 233362 h 652462"/>
                <a:gd name="connsiteX9" fmla="*/ 352425 w 771525"/>
                <a:gd name="connsiteY9" fmla="*/ 219075 h 652462"/>
                <a:gd name="connsiteX10" fmla="*/ 190500 w 771525"/>
                <a:gd name="connsiteY10" fmla="*/ 276225 h 652462"/>
                <a:gd name="connsiteX11" fmla="*/ 76200 w 771525"/>
                <a:gd name="connsiteY11" fmla="*/ 338137 h 652462"/>
                <a:gd name="connsiteX12" fmla="*/ 0 w 771525"/>
                <a:gd name="connsiteY12" fmla="*/ 361950 h 652462"/>
                <a:gd name="connsiteX13" fmla="*/ 95250 w 771525"/>
                <a:gd name="connsiteY13" fmla="*/ 476250 h 652462"/>
                <a:gd name="connsiteX14" fmla="*/ 228600 w 771525"/>
                <a:gd name="connsiteY14" fmla="*/ 590550 h 652462"/>
                <a:gd name="connsiteX15" fmla="*/ 319088 w 771525"/>
                <a:gd name="connsiteY15" fmla="*/ 652462 h 652462"/>
                <a:gd name="connsiteX16" fmla="*/ 371475 w 771525"/>
                <a:gd name="connsiteY16" fmla="*/ 652462 h 652462"/>
                <a:gd name="connsiteX17" fmla="*/ 457200 w 771525"/>
                <a:gd name="connsiteY17" fmla="*/ 604837 h 652462"/>
                <a:gd name="connsiteX18" fmla="*/ 471488 w 771525"/>
                <a:gd name="connsiteY18" fmla="*/ 552450 h 652462"/>
                <a:gd name="connsiteX19" fmla="*/ 609600 w 771525"/>
                <a:gd name="connsiteY19" fmla="*/ 538162 h 652462"/>
                <a:gd name="connsiteX20" fmla="*/ 714375 w 771525"/>
                <a:gd name="connsiteY20" fmla="*/ 523875 h 652462"/>
                <a:gd name="connsiteX21" fmla="*/ 762000 w 771525"/>
                <a:gd name="connsiteY21" fmla="*/ 495300 h 652462"/>
                <a:gd name="connsiteX22" fmla="*/ 719138 w 771525"/>
                <a:gd name="connsiteY22" fmla="*/ 476250 h 652462"/>
                <a:gd name="connsiteX23" fmla="*/ 719138 w 771525"/>
                <a:gd name="connsiteY23" fmla="*/ 447675 h 652462"/>
                <a:gd name="connsiteX24" fmla="*/ 747713 w 771525"/>
                <a:gd name="connsiteY24" fmla="*/ 414337 h 652462"/>
                <a:gd name="connsiteX25" fmla="*/ 671513 w 771525"/>
                <a:gd name="connsiteY25" fmla="*/ 400050 h 652462"/>
                <a:gd name="connsiteX26" fmla="*/ 600075 w 771525"/>
                <a:gd name="connsiteY26" fmla="*/ 381000 h 652462"/>
                <a:gd name="connsiteX27" fmla="*/ 581025 w 771525"/>
                <a:gd name="connsiteY27" fmla="*/ 342900 h 652462"/>
                <a:gd name="connsiteX28" fmla="*/ 581025 w 771525"/>
                <a:gd name="connsiteY28" fmla="*/ 295275 h 652462"/>
                <a:gd name="connsiteX29" fmla="*/ 566738 w 771525"/>
                <a:gd name="connsiteY29" fmla="*/ 257175 h 652462"/>
                <a:gd name="connsiteX30" fmla="*/ 566738 w 771525"/>
                <a:gd name="connsiteY30" fmla="*/ 214312 h 652462"/>
                <a:gd name="connsiteX31" fmla="*/ 600075 w 771525"/>
                <a:gd name="connsiteY31" fmla="*/ 180975 h 652462"/>
                <a:gd name="connsiteX32" fmla="*/ 714375 w 771525"/>
                <a:gd name="connsiteY32" fmla="*/ 190500 h 652462"/>
                <a:gd name="connsiteX33" fmla="*/ 771525 w 771525"/>
                <a:gd name="connsiteY33" fmla="*/ 157162 h 652462"/>
                <a:gd name="connsiteX34" fmla="*/ 723900 w 771525"/>
                <a:gd name="connsiteY34" fmla="*/ 109537 h 652462"/>
                <a:gd name="connsiteX35" fmla="*/ 709613 w 771525"/>
                <a:gd name="connsiteY35" fmla="*/ 66675 h 652462"/>
                <a:gd name="connsiteX36" fmla="*/ 709613 w 771525"/>
                <a:gd name="connsiteY36" fmla="*/ 33337 h 652462"/>
                <a:gd name="connsiteX37" fmla="*/ 681038 w 771525"/>
                <a:gd name="connsiteY37" fmla="*/ 14287 h 652462"/>
                <a:gd name="connsiteX38" fmla="*/ 600075 w 771525"/>
                <a:gd name="connsiteY38" fmla="*/ 0 h 652462"/>
                <a:gd name="connsiteX0" fmla="*/ 671512 w 842962"/>
                <a:gd name="connsiteY0" fmla="*/ 0 h 652462"/>
                <a:gd name="connsiteX1" fmla="*/ 195262 w 842962"/>
                <a:gd name="connsiteY1" fmla="*/ 114300 h 652462"/>
                <a:gd name="connsiteX2" fmla="*/ 233362 w 842962"/>
                <a:gd name="connsiteY2" fmla="*/ 133350 h 652462"/>
                <a:gd name="connsiteX3" fmla="*/ 433387 w 842962"/>
                <a:gd name="connsiteY3" fmla="*/ 100012 h 652462"/>
                <a:gd name="connsiteX4" fmla="*/ 538162 w 842962"/>
                <a:gd name="connsiteY4" fmla="*/ 119062 h 652462"/>
                <a:gd name="connsiteX5" fmla="*/ 590550 w 842962"/>
                <a:gd name="connsiteY5" fmla="*/ 147637 h 652462"/>
                <a:gd name="connsiteX6" fmla="*/ 590550 w 842962"/>
                <a:gd name="connsiteY6" fmla="*/ 147637 h 652462"/>
                <a:gd name="connsiteX7" fmla="*/ 481012 w 842962"/>
                <a:gd name="connsiteY7" fmla="*/ 157162 h 652462"/>
                <a:gd name="connsiteX8" fmla="*/ 461962 w 842962"/>
                <a:gd name="connsiteY8" fmla="*/ 233362 h 652462"/>
                <a:gd name="connsiteX9" fmla="*/ 423862 w 842962"/>
                <a:gd name="connsiteY9" fmla="*/ 219075 h 652462"/>
                <a:gd name="connsiteX10" fmla="*/ 261937 w 842962"/>
                <a:gd name="connsiteY10" fmla="*/ 276225 h 652462"/>
                <a:gd name="connsiteX11" fmla="*/ 147637 w 842962"/>
                <a:gd name="connsiteY11" fmla="*/ 338137 h 652462"/>
                <a:gd name="connsiteX12" fmla="*/ 0 w 842962"/>
                <a:gd name="connsiteY12" fmla="*/ 381000 h 652462"/>
                <a:gd name="connsiteX13" fmla="*/ 166687 w 842962"/>
                <a:gd name="connsiteY13" fmla="*/ 476250 h 652462"/>
                <a:gd name="connsiteX14" fmla="*/ 300037 w 842962"/>
                <a:gd name="connsiteY14" fmla="*/ 590550 h 652462"/>
                <a:gd name="connsiteX15" fmla="*/ 390525 w 842962"/>
                <a:gd name="connsiteY15" fmla="*/ 652462 h 652462"/>
                <a:gd name="connsiteX16" fmla="*/ 442912 w 842962"/>
                <a:gd name="connsiteY16" fmla="*/ 652462 h 652462"/>
                <a:gd name="connsiteX17" fmla="*/ 528637 w 842962"/>
                <a:gd name="connsiteY17" fmla="*/ 604837 h 652462"/>
                <a:gd name="connsiteX18" fmla="*/ 542925 w 842962"/>
                <a:gd name="connsiteY18" fmla="*/ 552450 h 652462"/>
                <a:gd name="connsiteX19" fmla="*/ 681037 w 842962"/>
                <a:gd name="connsiteY19" fmla="*/ 538162 h 652462"/>
                <a:gd name="connsiteX20" fmla="*/ 785812 w 842962"/>
                <a:gd name="connsiteY20" fmla="*/ 523875 h 652462"/>
                <a:gd name="connsiteX21" fmla="*/ 833437 w 842962"/>
                <a:gd name="connsiteY21" fmla="*/ 495300 h 652462"/>
                <a:gd name="connsiteX22" fmla="*/ 790575 w 842962"/>
                <a:gd name="connsiteY22" fmla="*/ 476250 h 652462"/>
                <a:gd name="connsiteX23" fmla="*/ 790575 w 842962"/>
                <a:gd name="connsiteY23" fmla="*/ 447675 h 652462"/>
                <a:gd name="connsiteX24" fmla="*/ 819150 w 842962"/>
                <a:gd name="connsiteY24" fmla="*/ 414337 h 652462"/>
                <a:gd name="connsiteX25" fmla="*/ 742950 w 842962"/>
                <a:gd name="connsiteY25" fmla="*/ 400050 h 652462"/>
                <a:gd name="connsiteX26" fmla="*/ 671512 w 842962"/>
                <a:gd name="connsiteY26" fmla="*/ 381000 h 652462"/>
                <a:gd name="connsiteX27" fmla="*/ 652462 w 842962"/>
                <a:gd name="connsiteY27" fmla="*/ 342900 h 652462"/>
                <a:gd name="connsiteX28" fmla="*/ 652462 w 842962"/>
                <a:gd name="connsiteY28" fmla="*/ 295275 h 652462"/>
                <a:gd name="connsiteX29" fmla="*/ 638175 w 842962"/>
                <a:gd name="connsiteY29" fmla="*/ 257175 h 652462"/>
                <a:gd name="connsiteX30" fmla="*/ 638175 w 842962"/>
                <a:gd name="connsiteY30" fmla="*/ 214312 h 652462"/>
                <a:gd name="connsiteX31" fmla="*/ 671512 w 842962"/>
                <a:gd name="connsiteY31" fmla="*/ 180975 h 652462"/>
                <a:gd name="connsiteX32" fmla="*/ 785812 w 842962"/>
                <a:gd name="connsiteY32" fmla="*/ 190500 h 652462"/>
                <a:gd name="connsiteX33" fmla="*/ 842962 w 842962"/>
                <a:gd name="connsiteY33" fmla="*/ 157162 h 652462"/>
                <a:gd name="connsiteX34" fmla="*/ 795337 w 842962"/>
                <a:gd name="connsiteY34" fmla="*/ 109537 h 652462"/>
                <a:gd name="connsiteX35" fmla="*/ 781050 w 842962"/>
                <a:gd name="connsiteY35" fmla="*/ 66675 h 652462"/>
                <a:gd name="connsiteX36" fmla="*/ 781050 w 842962"/>
                <a:gd name="connsiteY36" fmla="*/ 33337 h 652462"/>
                <a:gd name="connsiteX37" fmla="*/ 752475 w 842962"/>
                <a:gd name="connsiteY37" fmla="*/ 14287 h 652462"/>
                <a:gd name="connsiteX38" fmla="*/ 671512 w 842962"/>
                <a:gd name="connsiteY38" fmla="*/ 0 h 652462"/>
                <a:gd name="connsiteX0" fmla="*/ 671512 w 842962"/>
                <a:gd name="connsiteY0" fmla="*/ 0 h 652462"/>
                <a:gd name="connsiteX1" fmla="*/ 195262 w 842962"/>
                <a:gd name="connsiteY1" fmla="*/ 114300 h 652462"/>
                <a:gd name="connsiteX2" fmla="*/ 233362 w 842962"/>
                <a:gd name="connsiteY2" fmla="*/ 133350 h 652462"/>
                <a:gd name="connsiteX3" fmla="*/ 433387 w 842962"/>
                <a:gd name="connsiteY3" fmla="*/ 100012 h 652462"/>
                <a:gd name="connsiteX4" fmla="*/ 538162 w 842962"/>
                <a:gd name="connsiteY4" fmla="*/ 119062 h 652462"/>
                <a:gd name="connsiteX5" fmla="*/ 590550 w 842962"/>
                <a:gd name="connsiteY5" fmla="*/ 147637 h 652462"/>
                <a:gd name="connsiteX6" fmla="*/ 590550 w 842962"/>
                <a:gd name="connsiteY6" fmla="*/ 147637 h 652462"/>
                <a:gd name="connsiteX7" fmla="*/ 481012 w 842962"/>
                <a:gd name="connsiteY7" fmla="*/ 157162 h 652462"/>
                <a:gd name="connsiteX8" fmla="*/ 461962 w 842962"/>
                <a:gd name="connsiteY8" fmla="*/ 233362 h 652462"/>
                <a:gd name="connsiteX9" fmla="*/ 423862 w 842962"/>
                <a:gd name="connsiteY9" fmla="*/ 219075 h 652462"/>
                <a:gd name="connsiteX10" fmla="*/ 261937 w 842962"/>
                <a:gd name="connsiteY10" fmla="*/ 276225 h 652462"/>
                <a:gd name="connsiteX11" fmla="*/ 147637 w 842962"/>
                <a:gd name="connsiteY11" fmla="*/ 338137 h 652462"/>
                <a:gd name="connsiteX12" fmla="*/ 0 w 842962"/>
                <a:gd name="connsiteY12" fmla="*/ 381000 h 652462"/>
                <a:gd name="connsiteX13" fmla="*/ 133350 w 842962"/>
                <a:gd name="connsiteY13" fmla="*/ 509587 h 652462"/>
                <a:gd name="connsiteX14" fmla="*/ 300037 w 842962"/>
                <a:gd name="connsiteY14" fmla="*/ 590550 h 652462"/>
                <a:gd name="connsiteX15" fmla="*/ 390525 w 842962"/>
                <a:gd name="connsiteY15" fmla="*/ 652462 h 652462"/>
                <a:gd name="connsiteX16" fmla="*/ 442912 w 842962"/>
                <a:gd name="connsiteY16" fmla="*/ 652462 h 652462"/>
                <a:gd name="connsiteX17" fmla="*/ 528637 w 842962"/>
                <a:gd name="connsiteY17" fmla="*/ 604837 h 652462"/>
                <a:gd name="connsiteX18" fmla="*/ 542925 w 842962"/>
                <a:gd name="connsiteY18" fmla="*/ 552450 h 652462"/>
                <a:gd name="connsiteX19" fmla="*/ 681037 w 842962"/>
                <a:gd name="connsiteY19" fmla="*/ 538162 h 652462"/>
                <a:gd name="connsiteX20" fmla="*/ 785812 w 842962"/>
                <a:gd name="connsiteY20" fmla="*/ 523875 h 652462"/>
                <a:gd name="connsiteX21" fmla="*/ 833437 w 842962"/>
                <a:gd name="connsiteY21" fmla="*/ 495300 h 652462"/>
                <a:gd name="connsiteX22" fmla="*/ 790575 w 842962"/>
                <a:gd name="connsiteY22" fmla="*/ 476250 h 652462"/>
                <a:gd name="connsiteX23" fmla="*/ 790575 w 842962"/>
                <a:gd name="connsiteY23" fmla="*/ 447675 h 652462"/>
                <a:gd name="connsiteX24" fmla="*/ 819150 w 842962"/>
                <a:gd name="connsiteY24" fmla="*/ 414337 h 652462"/>
                <a:gd name="connsiteX25" fmla="*/ 742950 w 842962"/>
                <a:gd name="connsiteY25" fmla="*/ 400050 h 652462"/>
                <a:gd name="connsiteX26" fmla="*/ 671512 w 842962"/>
                <a:gd name="connsiteY26" fmla="*/ 381000 h 652462"/>
                <a:gd name="connsiteX27" fmla="*/ 652462 w 842962"/>
                <a:gd name="connsiteY27" fmla="*/ 342900 h 652462"/>
                <a:gd name="connsiteX28" fmla="*/ 652462 w 842962"/>
                <a:gd name="connsiteY28" fmla="*/ 295275 h 652462"/>
                <a:gd name="connsiteX29" fmla="*/ 638175 w 842962"/>
                <a:gd name="connsiteY29" fmla="*/ 257175 h 652462"/>
                <a:gd name="connsiteX30" fmla="*/ 638175 w 842962"/>
                <a:gd name="connsiteY30" fmla="*/ 214312 h 652462"/>
                <a:gd name="connsiteX31" fmla="*/ 671512 w 842962"/>
                <a:gd name="connsiteY31" fmla="*/ 180975 h 652462"/>
                <a:gd name="connsiteX32" fmla="*/ 785812 w 842962"/>
                <a:gd name="connsiteY32" fmla="*/ 190500 h 652462"/>
                <a:gd name="connsiteX33" fmla="*/ 842962 w 842962"/>
                <a:gd name="connsiteY33" fmla="*/ 157162 h 652462"/>
                <a:gd name="connsiteX34" fmla="*/ 795337 w 842962"/>
                <a:gd name="connsiteY34" fmla="*/ 109537 h 652462"/>
                <a:gd name="connsiteX35" fmla="*/ 781050 w 842962"/>
                <a:gd name="connsiteY35" fmla="*/ 66675 h 652462"/>
                <a:gd name="connsiteX36" fmla="*/ 781050 w 842962"/>
                <a:gd name="connsiteY36" fmla="*/ 33337 h 652462"/>
                <a:gd name="connsiteX37" fmla="*/ 752475 w 842962"/>
                <a:gd name="connsiteY37" fmla="*/ 14287 h 652462"/>
                <a:gd name="connsiteX38" fmla="*/ 671512 w 842962"/>
                <a:gd name="connsiteY38" fmla="*/ 0 h 652462"/>
                <a:gd name="connsiteX0" fmla="*/ 671512 w 842962"/>
                <a:gd name="connsiteY0" fmla="*/ 0 h 652462"/>
                <a:gd name="connsiteX1" fmla="*/ 195262 w 842962"/>
                <a:gd name="connsiteY1" fmla="*/ 114300 h 652462"/>
                <a:gd name="connsiteX2" fmla="*/ 233362 w 842962"/>
                <a:gd name="connsiteY2" fmla="*/ 133350 h 652462"/>
                <a:gd name="connsiteX3" fmla="*/ 433387 w 842962"/>
                <a:gd name="connsiteY3" fmla="*/ 100012 h 652462"/>
                <a:gd name="connsiteX4" fmla="*/ 538162 w 842962"/>
                <a:gd name="connsiteY4" fmla="*/ 119062 h 652462"/>
                <a:gd name="connsiteX5" fmla="*/ 590550 w 842962"/>
                <a:gd name="connsiteY5" fmla="*/ 147637 h 652462"/>
                <a:gd name="connsiteX6" fmla="*/ 590550 w 842962"/>
                <a:gd name="connsiteY6" fmla="*/ 147637 h 652462"/>
                <a:gd name="connsiteX7" fmla="*/ 481012 w 842962"/>
                <a:gd name="connsiteY7" fmla="*/ 157162 h 652462"/>
                <a:gd name="connsiteX8" fmla="*/ 461962 w 842962"/>
                <a:gd name="connsiteY8" fmla="*/ 233362 h 652462"/>
                <a:gd name="connsiteX9" fmla="*/ 423862 w 842962"/>
                <a:gd name="connsiteY9" fmla="*/ 219075 h 652462"/>
                <a:gd name="connsiteX10" fmla="*/ 261937 w 842962"/>
                <a:gd name="connsiteY10" fmla="*/ 276225 h 652462"/>
                <a:gd name="connsiteX11" fmla="*/ 147637 w 842962"/>
                <a:gd name="connsiteY11" fmla="*/ 338137 h 652462"/>
                <a:gd name="connsiteX12" fmla="*/ 0 w 842962"/>
                <a:gd name="connsiteY12" fmla="*/ 381000 h 652462"/>
                <a:gd name="connsiteX13" fmla="*/ 133350 w 842962"/>
                <a:gd name="connsiteY13" fmla="*/ 509587 h 652462"/>
                <a:gd name="connsiteX14" fmla="*/ 242887 w 842962"/>
                <a:gd name="connsiteY14" fmla="*/ 633413 h 652462"/>
                <a:gd name="connsiteX15" fmla="*/ 390525 w 842962"/>
                <a:gd name="connsiteY15" fmla="*/ 652462 h 652462"/>
                <a:gd name="connsiteX16" fmla="*/ 442912 w 842962"/>
                <a:gd name="connsiteY16" fmla="*/ 652462 h 652462"/>
                <a:gd name="connsiteX17" fmla="*/ 528637 w 842962"/>
                <a:gd name="connsiteY17" fmla="*/ 604837 h 652462"/>
                <a:gd name="connsiteX18" fmla="*/ 542925 w 842962"/>
                <a:gd name="connsiteY18" fmla="*/ 552450 h 652462"/>
                <a:gd name="connsiteX19" fmla="*/ 681037 w 842962"/>
                <a:gd name="connsiteY19" fmla="*/ 538162 h 652462"/>
                <a:gd name="connsiteX20" fmla="*/ 785812 w 842962"/>
                <a:gd name="connsiteY20" fmla="*/ 523875 h 652462"/>
                <a:gd name="connsiteX21" fmla="*/ 833437 w 842962"/>
                <a:gd name="connsiteY21" fmla="*/ 495300 h 652462"/>
                <a:gd name="connsiteX22" fmla="*/ 790575 w 842962"/>
                <a:gd name="connsiteY22" fmla="*/ 476250 h 652462"/>
                <a:gd name="connsiteX23" fmla="*/ 790575 w 842962"/>
                <a:gd name="connsiteY23" fmla="*/ 447675 h 652462"/>
                <a:gd name="connsiteX24" fmla="*/ 819150 w 842962"/>
                <a:gd name="connsiteY24" fmla="*/ 414337 h 652462"/>
                <a:gd name="connsiteX25" fmla="*/ 742950 w 842962"/>
                <a:gd name="connsiteY25" fmla="*/ 400050 h 652462"/>
                <a:gd name="connsiteX26" fmla="*/ 671512 w 842962"/>
                <a:gd name="connsiteY26" fmla="*/ 381000 h 652462"/>
                <a:gd name="connsiteX27" fmla="*/ 652462 w 842962"/>
                <a:gd name="connsiteY27" fmla="*/ 342900 h 652462"/>
                <a:gd name="connsiteX28" fmla="*/ 652462 w 842962"/>
                <a:gd name="connsiteY28" fmla="*/ 295275 h 652462"/>
                <a:gd name="connsiteX29" fmla="*/ 638175 w 842962"/>
                <a:gd name="connsiteY29" fmla="*/ 257175 h 652462"/>
                <a:gd name="connsiteX30" fmla="*/ 638175 w 842962"/>
                <a:gd name="connsiteY30" fmla="*/ 214312 h 652462"/>
                <a:gd name="connsiteX31" fmla="*/ 671512 w 842962"/>
                <a:gd name="connsiteY31" fmla="*/ 180975 h 652462"/>
                <a:gd name="connsiteX32" fmla="*/ 785812 w 842962"/>
                <a:gd name="connsiteY32" fmla="*/ 190500 h 652462"/>
                <a:gd name="connsiteX33" fmla="*/ 842962 w 842962"/>
                <a:gd name="connsiteY33" fmla="*/ 157162 h 652462"/>
                <a:gd name="connsiteX34" fmla="*/ 795337 w 842962"/>
                <a:gd name="connsiteY34" fmla="*/ 109537 h 652462"/>
                <a:gd name="connsiteX35" fmla="*/ 781050 w 842962"/>
                <a:gd name="connsiteY35" fmla="*/ 66675 h 652462"/>
                <a:gd name="connsiteX36" fmla="*/ 781050 w 842962"/>
                <a:gd name="connsiteY36" fmla="*/ 33337 h 652462"/>
                <a:gd name="connsiteX37" fmla="*/ 752475 w 842962"/>
                <a:gd name="connsiteY37" fmla="*/ 14287 h 652462"/>
                <a:gd name="connsiteX38" fmla="*/ 671512 w 842962"/>
                <a:gd name="connsiteY38" fmla="*/ 0 h 652462"/>
                <a:gd name="connsiteX0" fmla="*/ 671512 w 842962"/>
                <a:gd name="connsiteY0" fmla="*/ 0 h 685799"/>
                <a:gd name="connsiteX1" fmla="*/ 195262 w 842962"/>
                <a:gd name="connsiteY1" fmla="*/ 114300 h 685799"/>
                <a:gd name="connsiteX2" fmla="*/ 233362 w 842962"/>
                <a:gd name="connsiteY2" fmla="*/ 133350 h 685799"/>
                <a:gd name="connsiteX3" fmla="*/ 433387 w 842962"/>
                <a:gd name="connsiteY3" fmla="*/ 100012 h 685799"/>
                <a:gd name="connsiteX4" fmla="*/ 538162 w 842962"/>
                <a:gd name="connsiteY4" fmla="*/ 119062 h 685799"/>
                <a:gd name="connsiteX5" fmla="*/ 590550 w 842962"/>
                <a:gd name="connsiteY5" fmla="*/ 147637 h 685799"/>
                <a:gd name="connsiteX6" fmla="*/ 590550 w 842962"/>
                <a:gd name="connsiteY6" fmla="*/ 147637 h 685799"/>
                <a:gd name="connsiteX7" fmla="*/ 481012 w 842962"/>
                <a:gd name="connsiteY7" fmla="*/ 157162 h 685799"/>
                <a:gd name="connsiteX8" fmla="*/ 461962 w 842962"/>
                <a:gd name="connsiteY8" fmla="*/ 233362 h 685799"/>
                <a:gd name="connsiteX9" fmla="*/ 423862 w 842962"/>
                <a:gd name="connsiteY9" fmla="*/ 219075 h 685799"/>
                <a:gd name="connsiteX10" fmla="*/ 261937 w 842962"/>
                <a:gd name="connsiteY10" fmla="*/ 276225 h 685799"/>
                <a:gd name="connsiteX11" fmla="*/ 147637 w 842962"/>
                <a:gd name="connsiteY11" fmla="*/ 338137 h 685799"/>
                <a:gd name="connsiteX12" fmla="*/ 0 w 842962"/>
                <a:gd name="connsiteY12" fmla="*/ 381000 h 685799"/>
                <a:gd name="connsiteX13" fmla="*/ 133350 w 842962"/>
                <a:gd name="connsiteY13" fmla="*/ 509587 h 685799"/>
                <a:gd name="connsiteX14" fmla="*/ 242887 w 842962"/>
                <a:gd name="connsiteY14" fmla="*/ 633413 h 685799"/>
                <a:gd name="connsiteX15" fmla="*/ 361950 w 842962"/>
                <a:gd name="connsiteY15" fmla="*/ 685799 h 685799"/>
                <a:gd name="connsiteX16" fmla="*/ 442912 w 842962"/>
                <a:gd name="connsiteY16" fmla="*/ 652462 h 685799"/>
                <a:gd name="connsiteX17" fmla="*/ 528637 w 842962"/>
                <a:gd name="connsiteY17" fmla="*/ 604837 h 685799"/>
                <a:gd name="connsiteX18" fmla="*/ 542925 w 842962"/>
                <a:gd name="connsiteY18" fmla="*/ 552450 h 685799"/>
                <a:gd name="connsiteX19" fmla="*/ 681037 w 842962"/>
                <a:gd name="connsiteY19" fmla="*/ 538162 h 685799"/>
                <a:gd name="connsiteX20" fmla="*/ 785812 w 842962"/>
                <a:gd name="connsiteY20" fmla="*/ 523875 h 685799"/>
                <a:gd name="connsiteX21" fmla="*/ 833437 w 842962"/>
                <a:gd name="connsiteY21" fmla="*/ 495300 h 685799"/>
                <a:gd name="connsiteX22" fmla="*/ 790575 w 842962"/>
                <a:gd name="connsiteY22" fmla="*/ 476250 h 685799"/>
                <a:gd name="connsiteX23" fmla="*/ 790575 w 842962"/>
                <a:gd name="connsiteY23" fmla="*/ 447675 h 685799"/>
                <a:gd name="connsiteX24" fmla="*/ 819150 w 842962"/>
                <a:gd name="connsiteY24" fmla="*/ 414337 h 685799"/>
                <a:gd name="connsiteX25" fmla="*/ 742950 w 842962"/>
                <a:gd name="connsiteY25" fmla="*/ 400050 h 685799"/>
                <a:gd name="connsiteX26" fmla="*/ 671512 w 842962"/>
                <a:gd name="connsiteY26" fmla="*/ 381000 h 685799"/>
                <a:gd name="connsiteX27" fmla="*/ 652462 w 842962"/>
                <a:gd name="connsiteY27" fmla="*/ 342900 h 685799"/>
                <a:gd name="connsiteX28" fmla="*/ 652462 w 842962"/>
                <a:gd name="connsiteY28" fmla="*/ 295275 h 685799"/>
                <a:gd name="connsiteX29" fmla="*/ 638175 w 842962"/>
                <a:gd name="connsiteY29" fmla="*/ 257175 h 685799"/>
                <a:gd name="connsiteX30" fmla="*/ 638175 w 842962"/>
                <a:gd name="connsiteY30" fmla="*/ 214312 h 685799"/>
                <a:gd name="connsiteX31" fmla="*/ 671512 w 842962"/>
                <a:gd name="connsiteY31" fmla="*/ 180975 h 685799"/>
                <a:gd name="connsiteX32" fmla="*/ 785812 w 842962"/>
                <a:gd name="connsiteY32" fmla="*/ 190500 h 685799"/>
                <a:gd name="connsiteX33" fmla="*/ 842962 w 842962"/>
                <a:gd name="connsiteY33" fmla="*/ 157162 h 685799"/>
                <a:gd name="connsiteX34" fmla="*/ 795337 w 842962"/>
                <a:gd name="connsiteY34" fmla="*/ 109537 h 685799"/>
                <a:gd name="connsiteX35" fmla="*/ 781050 w 842962"/>
                <a:gd name="connsiteY35" fmla="*/ 66675 h 685799"/>
                <a:gd name="connsiteX36" fmla="*/ 781050 w 842962"/>
                <a:gd name="connsiteY36" fmla="*/ 33337 h 685799"/>
                <a:gd name="connsiteX37" fmla="*/ 752475 w 842962"/>
                <a:gd name="connsiteY37" fmla="*/ 14287 h 685799"/>
                <a:gd name="connsiteX38" fmla="*/ 671512 w 842962"/>
                <a:gd name="connsiteY38" fmla="*/ 0 h 68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842962" h="685799">
                  <a:moveTo>
                    <a:pt x="671512" y="0"/>
                  </a:moveTo>
                  <a:lnTo>
                    <a:pt x="195262" y="114300"/>
                  </a:lnTo>
                  <a:lnTo>
                    <a:pt x="233362" y="133350"/>
                  </a:lnTo>
                  <a:lnTo>
                    <a:pt x="433387" y="100012"/>
                  </a:lnTo>
                  <a:lnTo>
                    <a:pt x="538162" y="119062"/>
                  </a:lnTo>
                  <a:lnTo>
                    <a:pt x="590550" y="147637"/>
                  </a:lnTo>
                  <a:lnTo>
                    <a:pt x="590550" y="147637"/>
                  </a:lnTo>
                  <a:lnTo>
                    <a:pt x="481012" y="157162"/>
                  </a:lnTo>
                  <a:lnTo>
                    <a:pt x="461962" y="233362"/>
                  </a:lnTo>
                  <a:lnTo>
                    <a:pt x="423862" y="219075"/>
                  </a:lnTo>
                  <a:lnTo>
                    <a:pt x="261937" y="276225"/>
                  </a:lnTo>
                  <a:lnTo>
                    <a:pt x="147637" y="338137"/>
                  </a:lnTo>
                  <a:lnTo>
                    <a:pt x="0" y="381000"/>
                  </a:lnTo>
                  <a:lnTo>
                    <a:pt x="133350" y="509587"/>
                  </a:lnTo>
                  <a:lnTo>
                    <a:pt x="242887" y="633413"/>
                  </a:lnTo>
                  <a:lnTo>
                    <a:pt x="361950" y="685799"/>
                  </a:lnTo>
                  <a:lnTo>
                    <a:pt x="442912" y="652462"/>
                  </a:lnTo>
                  <a:lnTo>
                    <a:pt x="528637" y="604837"/>
                  </a:lnTo>
                  <a:lnTo>
                    <a:pt x="542925" y="552450"/>
                  </a:lnTo>
                  <a:lnTo>
                    <a:pt x="681037" y="538162"/>
                  </a:lnTo>
                  <a:lnTo>
                    <a:pt x="785812" y="523875"/>
                  </a:lnTo>
                  <a:lnTo>
                    <a:pt x="833437" y="495300"/>
                  </a:lnTo>
                  <a:lnTo>
                    <a:pt x="790575" y="476250"/>
                  </a:lnTo>
                  <a:lnTo>
                    <a:pt x="790575" y="447675"/>
                  </a:lnTo>
                  <a:lnTo>
                    <a:pt x="819150" y="414337"/>
                  </a:lnTo>
                  <a:lnTo>
                    <a:pt x="742950" y="400050"/>
                  </a:lnTo>
                  <a:lnTo>
                    <a:pt x="671512" y="381000"/>
                  </a:lnTo>
                  <a:lnTo>
                    <a:pt x="652462" y="342900"/>
                  </a:lnTo>
                  <a:lnTo>
                    <a:pt x="652462" y="295275"/>
                  </a:lnTo>
                  <a:lnTo>
                    <a:pt x="638175" y="257175"/>
                  </a:lnTo>
                  <a:lnTo>
                    <a:pt x="638175" y="214312"/>
                  </a:lnTo>
                  <a:lnTo>
                    <a:pt x="671512" y="180975"/>
                  </a:lnTo>
                  <a:lnTo>
                    <a:pt x="785812" y="190500"/>
                  </a:lnTo>
                  <a:lnTo>
                    <a:pt x="842962" y="157162"/>
                  </a:lnTo>
                  <a:lnTo>
                    <a:pt x="795337" y="109537"/>
                  </a:lnTo>
                  <a:lnTo>
                    <a:pt x="781050" y="66675"/>
                  </a:lnTo>
                  <a:lnTo>
                    <a:pt x="781050" y="33337"/>
                  </a:lnTo>
                  <a:lnTo>
                    <a:pt x="752475" y="14287"/>
                  </a:lnTo>
                  <a:lnTo>
                    <a:pt x="671512" y="0"/>
                  </a:lnTo>
                  <a:close/>
                </a:path>
              </a:pathLst>
            </a:custGeom>
            <a:solidFill>
              <a:srgbClr val="99CC00">
                <a:alpha val="40000"/>
              </a:srgbClr>
            </a:solidFill>
            <a:ln w="6350">
              <a:noFill/>
              <a:prstDash val="soli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1" name="Freeform 20"/>
            <p:cNvSpPr/>
            <p:nvPr/>
          </p:nvSpPr>
          <p:spPr>
            <a:xfrm>
              <a:off x="2595563" y="2757488"/>
              <a:ext cx="538162" cy="352425"/>
            </a:xfrm>
            <a:custGeom>
              <a:avLst/>
              <a:gdLst>
                <a:gd name="connsiteX0" fmla="*/ 314325 w 538162"/>
                <a:gd name="connsiteY0" fmla="*/ 352425 h 352425"/>
                <a:gd name="connsiteX1" fmla="*/ 476250 w 538162"/>
                <a:gd name="connsiteY1" fmla="*/ 280987 h 352425"/>
                <a:gd name="connsiteX2" fmla="*/ 538162 w 538162"/>
                <a:gd name="connsiteY2" fmla="*/ 219075 h 352425"/>
                <a:gd name="connsiteX3" fmla="*/ 461962 w 538162"/>
                <a:gd name="connsiteY3" fmla="*/ 152400 h 352425"/>
                <a:gd name="connsiteX4" fmla="*/ 314325 w 538162"/>
                <a:gd name="connsiteY4" fmla="*/ 138112 h 352425"/>
                <a:gd name="connsiteX5" fmla="*/ 152400 w 538162"/>
                <a:gd name="connsiteY5" fmla="*/ 119062 h 352425"/>
                <a:gd name="connsiteX6" fmla="*/ 38100 w 538162"/>
                <a:gd name="connsiteY6" fmla="*/ 28575 h 352425"/>
                <a:gd name="connsiteX7" fmla="*/ 0 w 538162"/>
                <a:gd name="connsiteY7" fmla="*/ 0 h 352425"/>
                <a:gd name="connsiteX8" fmla="*/ 9525 w 538162"/>
                <a:gd name="connsiteY8" fmla="*/ 71437 h 352425"/>
                <a:gd name="connsiteX9" fmla="*/ 114300 w 538162"/>
                <a:gd name="connsiteY9" fmla="*/ 204787 h 352425"/>
                <a:gd name="connsiteX10" fmla="*/ 180975 w 538162"/>
                <a:gd name="connsiteY10" fmla="*/ 280987 h 352425"/>
                <a:gd name="connsiteX11" fmla="*/ 233362 w 538162"/>
                <a:gd name="connsiteY11" fmla="*/ 304800 h 352425"/>
                <a:gd name="connsiteX12" fmla="*/ 314325 w 538162"/>
                <a:gd name="connsiteY12" fmla="*/ 352425 h 352425"/>
                <a:gd name="connsiteX0" fmla="*/ 314325 w 538162"/>
                <a:gd name="connsiteY0" fmla="*/ 352425 h 352425"/>
                <a:gd name="connsiteX1" fmla="*/ 476250 w 538162"/>
                <a:gd name="connsiteY1" fmla="*/ 280987 h 352425"/>
                <a:gd name="connsiteX2" fmla="*/ 528637 w 538162"/>
                <a:gd name="connsiteY2" fmla="*/ 257175 h 352425"/>
                <a:gd name="connsiteX3" fmla="*/ 538162 w 538162"/>
                <a:gd name="connsiteY3" fmla="*/ 219075 h 352425"/>
                <a:gd name="connsiteX4" fmla="*/ 461962 w 538162"/>
                <a:gd name="connsiteY4" fmla="*/ 152400 h 352425"/>
                <a:gd name="connsiteX5" fmla="*/ 314325 w 538162"/>
                <a:gd name="connsiteY5" fmla="*/ 138112 h 352425"/>
                <a:gd name="connsiteX6" fmla="*/ 152400 w 538162"/>
                <a:gd name="connsiteY6" fmla="*/ 119062 h 352425"/>
                <a:gd name="connsiteX7" fmla="*/ 38100 w 538162"/>
                <a:gd name="connsiteY7" fmla="*/ 28575 h 352425"/>
                <a:gd name="connsiteX8" fmla="*/ 0 w 538162"/>
                <a:gd name="connsiteY8" fmla="*/ 0 h 352425"/>
                <a:gd name="connsiteX9" fmla="*/ 9525 w 538162"/>
                <a:gd name="connsiteY9" fmla="*/ 71437 h 352425"/>
                <a:gd name="connsiteX10" fmla="*/ 114300 w 538162"/>
                <a:gd name="connsiteY10" fmla="*/ 204787 h 352425"/>
                <a:gd name="connsiteX11" fmla="*/ 180975 w 538162"/>
                <a:gd name="connsiteY11" fmla="*/ 280987 h 352425"/>
                <a:gd name="connsiteX12" fmla="*/ 233362 w 538162"/>
                <a:gd name="connsiteY12" fmla="*/ 304800 h 352425"/>
                <a:gd name="connsiteX13" fmla="*/ 314325 w 538162"/>
                <a:gd name="connsiteY13" fmla="*/ 352425 h 352425"/>
                <a:gd name="connsiteX0" fmla="*/ 314325 w 538162"/>
                <a:gd name="connsiteY0" fmla="*/ 352425 h 352425"/>
                <a:gd name="connsiteX1" fmla="*/ 476250 w 538162"/>
                <a:gd name="connsiteY1" fmla="*/ 280987 h 352425"/>
                <a:gd name="connsiteX2" fmla="*/ 528637 w 538162"/>
                <a:gd name="connsiteY2" fmla="*/ 257175 h 352425"/>
                <a:gd name="connsiteX3" fmla="*/ 538162 w 538162"/>
                <a:gd name="connsiteY3" fmla="*/ 219075 h 352425"/>
                <a:gd name="connsiteX4" fmla="*/ 509587 w 538162"/>
                <a:gd name="connsiteY4" fmla="*/ 176212 h 352425"/>
                <a:gd name="connsiteX5" fmla="*/ 461962 w 538162"/>
                <a:gd name="connsiteY5" fmla="*/ 152400 h 352425"/>
                <a:gd name="connsiteX6" fmla="*/ 314325 w 538162"/>
                <a:gd name="connsiteY6" fmla="*/ 138112 h 352425"/>
                <a:gd name="connsiteX7" fmla="*/ 152400 w 538162"/>
                <a:gd name="connsiteY7" fmla="*/ 119062 h 352425"/>
                <a:gd name="connsiteX8" fmla="*/ 38100 w 538162"/>
                <a:gd name="connsiteY8" fmla="*/ 28575 h 352425"/>
                <a:gd name="connsiteX9" fmla="*/ 0 w 538162"/>
                <a:gd name="connsiteY9" fmla="*/ 0 h 352425"/>
                <a:gd name="connsiteX10" fmla="*/ 9525 w 538162"/>
                <a:gd name="connsiteY10" fmla="*/ 71437 h 352425"/>
                <a:gd name="connsiteX11" fmla="*/ 114300 w 538162"/>
                <a:gd name="connsiteY11" fmla="*/ 204787 h 352425"/>
                <a:gd name="connsiteX12" fmla="*/ 180975 w 538162"/>
                <a:gd name="connsiteY12" fmla="*/ 280987 h 352425"/>
                <a:gd name="connsiteX13" fmla="*/ 233362 w 538162"/>
                <a:gd name="connsiteY13" fmla="*/ 304800 h 352425"/>
                <a:gd name="connsiteX14" fmla="*/ 314325 w 538162"/>
                <a:gd name="connsiteY14" fmla="*/ 352425 h 352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38162" h="352425">
                  <a:moveTo>
                    <a:pt x="314325" y="352425"/>
                  </a:moveTo>
                  <a:lnTo>
                    <a:pt x="476250" y="280987"/>
                  </a:lnTo>
                  <a:cubicBezTo>
                    <a:pt x="487362" y="269875"/>
                    <a:pt x="517525" y="268287"/>
                    <a:pt x="528637" y="257175"/>
                  </a:cubicBezTo>
                  <a:lnTo>
                    <a:pt x="538162" y="219075"/>
                  </a:lnTo>
                  <a:cubicBezTo>
                    <a:pt x="523875" y="207962"/>
                    <a:pt x="523874" y="187325"/>
                    <a:pt x="509587" y="176212"/>
                  </a:cubicBezTo>
                  <a:lnTo>
                    <a:pt x="461962" y="152400"/>
                  </a:lnTo>
                  <a:lnTo>
                    <a:pt x="314325" y="138112"/>
                  </a:lnTo>
                  <a:lnTo>
                    <a:pt x="152400" y="119062"/>
                  </a:lnTo>
                  <a:lnTo>
                    <a:pt x="38100" y="28575"/>
                  </a:lnTo>
                  <a:lnTo>
                    <a:pt x="0" y="0"/>
                  </a:lnTo>
                  <a:lnTo>
                    <a:pt x="9525" y="71437"/>
                  </a:lnTo>
                  <a:lnTo>
                    <a:pt x="114300" y="204787"/>
                  </a:lnTo>
                  <a:lnTo>
                    <a:pt x="180975" y="280987"/>
                  </a:lnTo>
                  <a:lnTo>
                    <a:pt x="233362" y="304800"/>
                  </a:lnTo>
                  <a:lnTo>
                    <a:pt x="314325" y="352425"/>
                  </a:lnTo>
                  <a:close/>
                </a:path>
              </a:pathLst>
            </a:custGeom>
            <a:solidFill>
              <a:srgbClr val="99CC00">
                <a:alpha val="40000"/>
              </a:srgbClr>
            </a:solidFill>
            <a:ln w="6350">
              <a:noFill/>
              <a:prstDash val="soli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2" name="Freeform 21"/>
            <p:cNvSpPr/>
            <p:nvPr/>
          </p:nvSpPr>
          <p:spPr>
            <a:xfrm>
              <a:off x="2104864" y="2338389"/>
              <a:ext cx="476411" cy="342899"/>
            </a:xfrm>
            <a:custGeom>
              <a:avLst/>
              <a:gdLst>
                <a:gd name="connsiteX0" fmla="*/ 314325 w 471487"/>
                <a:gd name="connsiteY0" fmla="*/ 300037 h 300037"/>
                <a:gd name="connsiteX1" fmla="*/ 423862 w 471487"/>
                <a:gd name="connsiteY1" fmla="*/ 300037 h 300037"/>
                <a:gd name="connsiteX2" fmla="*/ 447675 w 471487"/>
                <a:gd name="connsiteY2" fmla="*/ 238125 h 300037"/>
                <a:gd name="connsiteX3" fmla="*/ 471487 w 471487"/>
                <a:gd name="connsiteY3" fmla="*/ 171450 h 300037"/>
                <a:gd name="connsiteX4" fmla="*/ 423862 w 471487"/>
                <a:gd name="connsiteY4" fmla="*/ 80962 h 300037"/>
                <a:gd name="connsiteX5" fmla="*/ 381000 w 471487"/>
                <a:gd name="connsiteY5" fmla="*/ 23812 h 300037"/>
                <a:gd name="connsiteX6" fmla="*/ 271462 w 471487"/>
                <a:gd name="connsiteY6" fmla="*/ 0 h 300037"/>
                <a:gd name="connsiteX7" fmla="*/ 123825 w 471487"/>
                <a:gd name="connsiteY7" fmla="*/ 4762 h 300037"/>
                <a:gd name="connsiteX8" fmla="*/ 0 w 471487"/>
                <a:gd name="connsiteY8" fmla="*/ 9525 h 300037"/>
                <a:gd name="connsiteX9" fmla="*/ 109537 w 471487"/>
                <a:gd name="connsiteY9" fmla="*/ 157162 h 300037"/>
                <a:gd name="connsiteX10" fmla="*/ 195262 w 471487"/>
                <a:gd name="connsiteY10" fmla="*/ 247650 h 300037"/>
                <a:gd name="connsiteX11" fmla="*/ 314325 w 471487"/>
                <a:gd name="connsiteY11" fmla="*/ 300037 h 300037"/>
                <a:gd name="connsiteX0" fmla="*/ 323183 w 480345"/>
                <a:gd name="connsiteY0" fmla="*/ 300037 h 300037"/>
                <a:gd name="connsiteX1" fmla="*/ 432720 w 480345"/>
                <a:gd name="connsiteY1" fmla="*/ 300037 h 300037"/>
                <a:gd name="connsiteX2" fmla="*/ 456533 w 480345"/>
                <a:gd name="connsiteY2" fmla="*/ 238125 h 300037"/>
                <a:gd name="connsiteX3" fmla="*/ 480345 w 480345"/>
                <a:gd name="connsiteY3" fmla="*/ 171450 h 300037"/>
                <a:gd name="connsiteX4" fmla="*/ 432720 w 480345"/>
                <a:gd name="connsiteY4" fmla="*/ 80962 h 300037"/>
                <a:gd name="connsiteX5" fmla="*/ 389858 w 480345"/>
                <a:gd name="connsiteY5" fmla="*/ 23812 h 300037"/>
                <a:gd name="connsiteX6" fmla="*/ 280320 w 480345"/>
                <a:gd name="connsiteY6" fmla="*/ 0 h 300037"/>
                <a:gd name="connsiteX7" fmla="*/ 132683 w 480345"/>
                <a:gd name="connsiteY7" fmla="*/ 4762 h 300037"/>
                <a:gd name="connsiteX8" fmla="*/ 8858 w 480345"/>
                <a:gd name="connsiteY8" fmla="*/ 9525 h 300037"/>
                <a:gd name="connsiteX9" fmla="*/ 4095 w 480345"/>
                <a:gd name="connsiteY9" fmla="*/ 90487 h 300037"/>
                <a:gd name="connsiteX10" fmla="*/ 118395 w 480345"/>
                <a:gd name="connsiteY10" fmla="*/ 157162 h 300037"/>
                <a:gd name="connsiteX11" fmla="*/ 204120 w 480345"/>
                <a:gd name="connsiteY11" fmla="*/ 247650 h 300037"/>
                <a:gd name="connsiteX12" fmla="*/ 323183 w 480345"/>
                <a:gd name="connsiteY12" fmla="*/ 300037 h 300037"/>
                <a:gd name="connsiteX0" fmla="*/ 323183 w 480345"/>
                <a:gd name="connsiteY0" fmla="*/ 300037 h 300037"/>
                <a:gd name="connsiteX1" fmla="*/ 432720 w 480345"/>
                <a:gd name="connsiteY1" fmla="*/ 300037 h 300037"/>
                <a:gd name="connsiteX2" fmla="*/ 456533 w 480345"/>
                <a:gd name="connsiteY2" fmla="*/ 238125 h 300037"/>
                <a:gd name="connsiteX3" fmla="*/ 480345 w 480345"/>
                <a:gd name="connsiteY3" fmla="*/ 171450 h 300037"/>
                <a:gd name="connsiteX4" fmla="*/ 432720 w 480345"/>
                <a:gd name="connsiteY4" fmla="*/ 80962 h 300037"/>
                <a:gd name="connsiteX5" fmla="*/ 389858 w 480345"/>
                <a:gd name="connsiteY5" fmla="*/ 23812 h 300037"/>
                <a:gd name="connsiteX6" fmla="*/ 280320 w 480345"/>
                <a:gd name="connsiteY6" fmla="*/ 0 h 300037"/>
                <a:gd name="connsiteX7" fmla="*/ 132683 w 480345"/>
                <a:gd name="connsiteY7" fmla="*/ 4762 h 300037"/>
                <a:gd name="connsiteX8" fmla="*/ 8858 w 480345"/>
                <a:gd name="connsiteY8" fmla="*/ 9525 h 300037"/>
                <a:gd name="connsiteX9" fmla="*/ 4095 w 480345"/>
                <a:gd name="connsiteY9" fmla="*/ 90487 h 300037"/>
                <a:gd name="connsiteX10" fmla="*/ 85058 w 480345"/>
                <a:gd name="connsiteY10" fmla="*/ 214312 h 300037"/>
                <a:gd name="connsiteX11" fmla="*/ 204120 w 480345"/>
                <a:gd name="connsiteY11" fmla="*/ 247650 h 300037"/>
                <a:gd name="connsiteX12" fmla="*/ 323183 w 480345"/>
                <a:gd name="connsiteY12" fmla="*/ 300037 h 300037"/>
                <a:gd name="connsiteX0" fmla="*/ 323183 w 480345"/>
                <a:gd name="connsiteY0" fmla="*/ 300037 h 304800"/>
                <a:gd name="connsiteX1" fmla="*/ 432720 w 480345"/>
                <a:gd name="connsiteY1" fmla="*/ 300037 h 304800"/>
                <a:gd name="connsiteX2" fmla="*/ 456533 w 480345"/>
                <a:gd name="connsiteY2" fmla="*/ 238125 h 304800"/>
                <a:gd name="connsiteX3" fmla="*/ 480345 w 480345"/>
                <a:gd name="connsiteY3" fmla="*/ 171450 h 304800"/>
                <a:gd name="connsiteX4" fmla="*/ 432720 w 480345"/>
                <a:gd name="connsiteY4" fmla="*/ 80962 h 304800"/>
                <a:gd name="connsiteX5" fmla="*/ 389858 w 480345"/>
                <a:gd name="connsiteY5" fmla="*/ 23812 h 304800"/>
                <a:gd name="connsiteX6" fmla="*/ 280320 w 480345"/>
                <a:gd name="connsiteY6" fmla="*/ 0 h 304800"/>
                <a:gd name="connsiteX7" fmla="*/ 132683 w 480345"/>
                <a:gd name="connsiteY7" fmla="*/ 4762 h 304800"/>
                <a:gd name="connsiteX8" fmla="*/ 8858 w 480345"/>
                <a:gd name="connsiteY8" fmla="*/ 9525 h 304800"/>
                <a:gd name="connsiteX9" fmla="*/ 4095 w 480345"/>
                <a:gd name="connsiteY9" fmla="*/ 90487 h 304800"/>
                <a:gd name="connsiteX10" fmla="*/ 85058 w 480345"/>
                <a:gd name="connsiteY10" fmla="*/ 214312 h 304800"/>
                <a:gd name="connsiteX11" fmla="*/ 175545 w 480345"/>
                <a:gd name="connsiteY11" fmla="*/ 304800 h 304800"/>
                <a:gd name="connsiteX12" fmla="*/ 323183 w 480345"/>
                <a:gd name="connsiteY12" fmla="*/ 300037 h 304800"/>
                <a:gd name="connsiteX0" fmla="*/ 323183 w 480345"/>
                <a:gd name="connsiteY0" fmla="*/ 300037 h 333374"/>
                <a:gd name="connsiteX1" fmla="*/ 432720 w 480345"/>
                <a:gd name="connsiteY1" fmla="*/ 300037 h 333374"/>
                <a:gd name="connsiteX2" fmla="*/ 456533 w 480345"/>
                <a:gd name="connsiteY2" fmla="*/ 238125 h 333374"/>
                <a:gd name="connsiteX3" fmla="*/ 480345 w 480345"/>
                <a:gd name="connsiteY3" fmla="*/ 171450 h 333374"/>
                <a:gd name="connsiteX4" fmla="*/ 432720 w 480345"/>
                <a:gd name="connsiteY4" fmla="*/ 80962 h 333374"/>
                <a:gd name="connsiteX5" fmla="*/ 389858 w 480345"/>
                <a:gd name="connsiteY5" fmla="*/ 23812 h 333374"/>
                <a:gd name="connsiteX6" fmla="*/ 280320 w 480345"/>
                <a:gd name="connsiteY6" fmla="*/ 0 h 333374"/>
                <a:gd name="connsiteX7" fmla="*/ 132683 w 480345"/>
                <a:gd name="connsiteY7" fmla="*/ 4762 h 333374"/>
                <a:gd name="connsiteX8" fmla="*/ 8858 w 480345"/>
                <a:gd name="connsiteY8" fmla="*/ 9525 h 333374"/>
                <a:gd name="connsiteX9" fmla="*/ 4095 w 480345"/>
                <a:gd name="connsiteY9" fmla="*/ 90487 h 333374"/>
                <a:gd name="connsiteX10" fmla="*/ 85058 w 480345"/>
                <a:gd name="connsiteY10" fmla="*/ 214312 h 333374"/>
                <a:gd name="connsiteX11" fmla="*/ 175545 w 480345"/>
                <a:gd name="connsiteY11" fmla="*/ 304800 h 333374"/>
                <a:gd name="connsiteX12" fmla="*/ 256508 w 480345"/>
                <a:gd name="connsiteY12" fmla="*/ 333374 h 333374"/>
                <a:gd name="connsiteX13" fmla="*/ 323183 w 480345"/>
                <a:gd name="connsiteY13" fmla="*/ 300037 h 333374"/>
                <a:gd name="connsiteX0" fmla="*/ 323183 w 480345"/>
                <a:gd name="connsiteY0" fmla="*/ 338137 h 338137"/>
                <a:gd name="connsiteX1" fmla="*/ 432720 w 480345"/>
                <a:gd name="connsiteY1" fmla="*/ 300037 h 338137"/>
                <a:gd name="connsiteX2" fmla="*/ 456533 w 480345"/>
                <a:gd name="connsiteY2" fmla="*/ 238125 h 338137"/>
                <a:gd name="connsiteX3" fmla="*/ 480345 w 480345"/>
                <a:gd name="connsiteY3" fmla="*/ 171450 h 338137"/>
                <a:gd name="connsiteX4" fmla="*/ 432720 w 480345"/>
                <a:gd name="connsiteY4" fmla="*/ 80962 h 338137"/>
                <a:gd name="connsiteX5" fmla="*/ 389858 w 480345"/>
                <a:gd name="connsiteY5" fmla="*/ 23812 h 338137"/>
                <a:gd name="connsiteX6" fmla="*/ 280320 w 480345"/>
                <a:gd name="connsiteY6" fmla="*/ 0 h 338137"/>
                <a:gd name="connsiteX7" fmla="*/ 132683 w 480345"/>
                <a:gd name="connsiteY7" fmla="*/ 4762 h 338137"/>
                <a:gd name="connsiteX8" fmla="*/ 8858 w 480345"/>
                <a:gd name="connsiteY8" fmla="*/ 9525 h 338137"/>
                <a:gd name="connsiteX9" fmla="*/ 4095 w 480345"/>
                <a:gd name="connsiteY9" fmla="*/ 90487 h 338137"/>
                <a:gd name="connsiteX10" fmla="*/ 85058 w 480345"/>
                <a:gd name="connsiteY10" fmla="*/ 214312 h 338137"/>
                <a:gd name="connsiteX11" fmla="*/ 175545 w 480345"/>
                <a:gd name="connsiteY11" fmla="*/ 304800 h 338137"/>
                <a:gd name="connsiteX12" fmla="*/ 256508 w 480345"/>
                <a:gd name="connsiteY12" fmla="*/ 333374 h 338137"/>
                <a:gd name="connsiteX13" fmla="*/ 323183 w 480345"/>
                <a:gd name="connsiteY13" fmla="*/ 338137 h 338137"/>
                <a:gd name="connsiteX0" fmla="*/ 323183 w 480345"/>
                <a:gd name="connsiteY0" fmla="*/ 338137 h 338137"/>
                <a:gd name="connsiteX1" fmla="*/ 432720 w 480345"/>
                <a:gd name="connsiteY1" fmla="*/ 300037 h 338137"/>
                <a:gd name="connsiteX2" fmla="*/ 456533 w 480345"/>
                <a:gd name="connsiteY2" fmla="*/ 238125 h 338137"/>
                <a:gd name="connsiteX3" fmla="*/ 480345 w 480345"/>
                <a:gd name="connsiteY3" fmla="*/ 171450 h 338137"/>
                <a:gd name="connsiteX4" fmla="*/ 432720 w 480345"/>
                <a:gd name="connsiteY4" fmla="*/ 80962 h 338137"/>
                <a:gd name="connsiteX5" fmla="*/ 389858 w 480345"/>
                <a:gd name="connsiteY5" fmla="*/ 23812 h 338137"/>
                <a:gd name="connsiteX6" fmla="*/ 280320 w 480345"/>
                <a:gd name="connsiteY6" fmla="*/ 0 h 338137"/>
                <a:gd name="connsiteX7" fmla="*/ 132683 w 480345"/>
                <a:gd name="connsiteY7" fmla="*/ 4762 h 338137"/>
                <a:gd name="connsiteX8" fmla="*/ 8858 w 480345"/>
                <a:gd name="connsiteY8" fmla="*/ 9525 h 338137"/>
                <a:gd name="connsiteX9" fmla="*/ 4095 w 480345"/>
                <a:gd name="connsiteY9" fmla="*/ 90487 h 338137"/>
                <a:gd name="connsiteX10" fmla="*/ 85058 w 480345"/>
                <a:gd name="connsiteY10" fmla="*/ 214312 h 338137"/>
                <a:gd name="connsiteX11" fmla="*/ 175545 w 480345"/>
                <a:gd name="connsiteY11" fmla="*/ 304800 h 338137"/>
                <a:gd name="connsiteX12" fmla="*/ 237458 w 480345"/>
                <a:gd name="connsiteY12" fmla="*/ 330992 h 338137"/>
                <a:gd name="connsiteX13" fmla="*/ 323183 w 480345"/>
                <a:gd name="connsiteY13" fmla="*/ 338137 h 338137"/>
                <a:gd name="connsiteX0" fmla="*/ 323183 w 480345"/>
                <a:gd name="connsiteY0" fmla="*/ 338137 h 342899"/>
                <a:gd name="connsiteX1" fmla="*/ 432720 w 480345"/>
                <a:gd name="connsiteY1" fmla="*/ 300037 h 342899"/>
                <a:gd name="connsiteX2" fmla="*/ 456533 w 480345"/>
                <a:gd name="connsiteY2" fmla="*/ 238125 h 342899"/>
                <a:gd name="connsiteX3" fmla="*/ 480345 w 480345"/>
                <a:gd name="connsiteY3" fmla="*/ 171450 h 342899"/>
                <a:gd name="connsiteX4" fmla="*/ 432720 w 480345"/>
                <a:gd name="connsiteY4" fmla="*/ 80962 h 342899"/>
                <a:gd name="connsiteX5" fmla="*/ 389858 w 480345"/>
                <a:gd name="connsiteY5" fmla="*/ 23812 h 342899"/>
                <a:gd name="connsiteX6" fmla="*/ 280320 w 480345"/>
                <a:gd name="connsiteY6" fmla="*/ 0 h 342899"/>
                <a:gd name="connsiteX7" fmla="*/ 132683 w 480345"/>
                <a:gd name="connsiteY7" fmla="*/ 4762 h 342899"/>
                <a:gd name="connsiteX8" fmla="*/ 8858 w 480345"/>
                <a:gd name="connsiteY8" fmla="*/ 9525 h 342899"/>
                <a:gd name="connsiteX9" fmla="*/ 4095 w 480345"/>
                <a:gd name="connsiteY9" fmla="*/ 90487 h 342899"/>
                <a:gd name="connsiteX10" fmla="*/ 85058 w 480345"/>
                <a:gd name="connsiteY10" fmla="*/ 214312 h 342899"/>
                <a:gd name="connsiteX11" fmla="*/ 175545 w 480345"/>
                <a:gd name="connsiteY11" fmla="*/ 304800 h 342899"/>
                <a:gd name="connsiteX12" fmla="*/ 237458 w 480345"/>
                <a:gd name="connsiteY12" fmla="*/ 330992 h 342899"/>
                <a:gd name="connsiteX13" fmla="*/ 275558 w 480345"/>
                <a:gd name="connsiteY13" fmla="*/ 342899 h 342899"/>
                <a:gd name="connsiteX14" fmla="*/ 323183 w 480345"/>
                <a:gd name="connsiteY14" fmla="*/ 338137 h 342899"/>
                <a:gd name="connsiteX0" fmla="*/ 323183 w 480345"/>
                <a:gd name="connsiteY0" fmla="*/ 338137 h 342899"/>
                <a:gd name="connsiteX1" fmla="*/ 368426 w 480345"/>
                <a:gd name="connsiteY1" fmla="*/ 330992 h 342899"/>
                <a:gd name="connsiteX2" fmla="*/ 432720 w 480345"/>
                <a:gd name="connsiteY2" fmla="*/ 300037 h 342899"/>
                <a:gd name="connsiteX3" fmla="*/ 456533 w 480345"/>
                <a:gd name="connsiteY3" fmla="*/ 238125 h 342899"/>
                <a:gd name="connsiteX4" fmla="*/ 480345 w 480345"/>
                <a:gd name="connsiteY4" fmla="*/ 171450 h 342899"/>
                <a:gd name="connsiteX5" fmla="*/ 432720 w 480345"/>
                <a:gd name="connsiteY5" fmla="*/ 80962 h 342899"/>
                <a:gd name="connsiteX6" fmla="*/ 389858 w 480345"/>
                <a:gd name="connsiteY6" fmla="*/ 23812 h 342899"/>
                <a:gd name="connsiteX7" fmla="*/ 280320 w 480345"/>
                <a:gd name="connsiteY7" fmla="*/ 0 h 342899"/>
                <a:gd name="connsiteX8" fmla="*/ 132683 w 480345"/>
                <a:gd name="connsiteY8" fmla="*/ 4762 h 342899"/>
                <a:gd name="connsiteX9" fmla="*/ 8858 w 480345"/>
                <a:gd name="connsiteY9" fmla="*/ 9525 h 342899"/>
                <a:gd name="connsiteX10" fmla="*/ 4095 w 480345"/>
                <a:gd name="connsiteY10" fmla="*/ 90487 h 342899"/>
                <a:gd name="connsiteX11" fmla="*/ 85058 w 480345"/>
                <a:gd name="connsiteY11" fmla="*/ 214312 h 342899"/>
                <a:gd name="connsiteX12" fmla="*/ 175545 w 480345"/>
                <a:gd name="connsiteY12" fmla="*/ 304800 h 342899"/>
                <a:gd name="connsiteX13" fmla="*/ 237458 w 480345"/>
                <a:gd name="connsiteY13" fmla="*/ 330992 h 342899"/>
                <a:gd name="connsiteX14" fmla="*/ 275558 w 480345"/>
                <a:gd name="connsiteY14" fmla="*/ 342899 h 342899"/>
                <a:gd name="connsiteX15" fmla="*/ 323183 w 480345"/>
                <a:gd name="connsiteY15" fmla="*/ 338137 h 342899"/>
                <a:gd name="connsiteX0" fmla="*/ 314325 w 471487"/>
                <a:gd name="connsiteY0" fmla="*/ 338137 h 342899"/>
                <a:gd name="connsiteX1" fmla="*/ 359568 w 471487"/>
                <a:gd name="connsiteY1" fmla="*/ 330992 h 342899"/>
                <a:gd name="connsiteX2" fmla="*/ 423862 w 471487"/>
                <a:gd name="connsiteY2" fmla="*/ 300037 h 342899"/>
                <a:gd name="connsiteX3" fmla="*/ 447675 w 471487"/>
                <a:gd name="connsiteY3" fmla="*/ 238125 h 342899"/>
                <a:gd name="connsiteX4" fmla="*/ 471487 w 471487"/>
                <a:gd name="connsiteY4" fmla="*/ 171450 h 342899"/>
                <a:gd name="connsiteX5" fmla="*/ 423862 w 471487"/>
                <a:gd name="connsiteY5" fmla="*/ 80962 h 342899"/>
                <a:gd name="connsiteX6" fmla="*/ 381000 w 471487"/>
                <a:gd name="connsiteY6" fmla="*/ 23812 h 342899"/>
                <a:gd name="connsiteX7" fmla="*/ 271462 w 471487"/>
                <a:gd name="connsiteY7" fmla="*/ 0 h 342899"/>
                <a:gd name="connsiteX8" fmla="*/ 123825 w 471487"/>
                <a:gd name="connsiteY8" fmla="*/ 4762 h 342899"/>
                <a:gd name="connsiteX9" fmla="*/ 0 w 471487"/>
                <a:gd name="connsiteY9" fmla="*/ 9525 h 342899"/>
                <a:gd name="connsiteX10" fmla="*/ 7143 w 471487"/>
                <a:gd name="connsiteY10" fmla="*/ 107155 h 342899"/>
                <a:gd name="connsiteX11" fmla="*/ 76200 w 471487"/>
                <a:gd name="connsiteY11" fmla="*/ 214312 h 342899"/>
                <a:gd name="connsiteX12" fmla="*/ 166687 w 471487"/>
                <a:gd name="connsiteY12" fmla="*/ 304800 h 342899"/>
                <a:gd name="connsiteX13" fmla="*/ 228600 w 471487"/>
                <a:gd name="connsiteY13" fmla="*/ 330992 h 342899"/>
                <a:gd name="connsiteX14" fmla="*/ 266700 w 471487"/>
                <a:gd name="connsiteY14" fmla="*/ 342899 h 342899"/>
                <a:gd name="connsiteX15" fmla="*/ 314325 w 471487"/>
                <a:gd name="connsiteY15" fmla="*/ 338137 h 342899"/>
                <a:gd name="connsiteX0" fmla="*/ 324920 w 482082"/>
                <a:gd name="connsiteY0" fmla="*/ 338137 h 342899"/>
                <a:gd name="connsiteX1" fmla="*/ 370163 w 482082"/>
                <a:gd name="connsiteY1" fmla="*/ 330992 h 342899"/>
                <a:gd name="connsiteX2" fmla="*/ 434457 w 482082"/>
                <a:gd name="connsiteY2" fmla="*/ 300037 h 342899"/>
                <a:gd name="connsiteX3" fmla="*/ 458270 w 482082"/>
                <a:gd name="connsiteY3" fmla="*/ 238125 h 342899"/>
                <a:gd name="connsiteX4" fmla="*/ 482082 w 482082"/>
                <a:gd name="connsiteY4" fmla="*/ 171450 h 342899"/>
                <a:gd name="connsiteX5" fmla="*/ 434457 w 482082"/>
                <a:gd name="connsiteY5" fmla="*/ 80962 h 342899"/>
                <a:gd name="connsiteX6" fmla="*/ 391595 w 482082"/>
                <a:gd name="connsiteY6" fmla="*/ 23812 h 342899"/>
                <a:gd name="connsiteX7" fmla="*/ 282057 w 482082"/>
                <a:gd name="connsiteY7" fmla="*/ 0 h 342899"/>
                <a:gd name="connsiteX8" fmla="*/ 134420 w 482082"/>
                <a:gd name="connsiteY8" fmla="*/ 4762 h 342899"/>
                <a:gd name="connsiteX9" fmla="*/ 10595 w 482082"/>
                <a:gd name="connsiteY9" fmla="*/ 9525 h 342899"/>
                <a:gd name="connsiteX10" fmla="*/ 5832 w 482082"/>
                <a:gd name="connsiteY10" fmla="*/ 61911 h 342899"/>
                <a:gd name="connsiteX11" fmla="*/ 17738 w 482082"/>
                <a:gd name="connsiteY11" fmla="*/ 107155 h 342899"/>
                <a:gd name="connsiteX12" fmla="*/ 86795 w 482082"/>
                <a:gd name="connsiteY12" fmla="*/ 214312 h 342899"/>
                <a:gd name="connsiteX13" fmla="*/ 177282 w 482082"/>
                <a:gd name="connsiteY13" fmla="*/ 304800 h 342899"/>
                <a:gd name="connsiteX14" fmla="*/ 239195 w 482082"/>
                <a:gd name="connsiteY14" fmla="*/ 330992 h 342899"/>
                <a:gd name="connsiteX15" fmla="*/ 277295 w 482082"/>
                <a:gd name="connsiteY15" fmla="*/ 342899 h 342899"/>
                <a:gd name="connsiteX16" fmla="*/ 324920 w 482082"/>
                <a:gd name="connsiteY16" fmla="*/ 338137 h 342899"/>
                <a:gd name="connsiteX0" fmla="*/ 319249 w 476411"/>
                <a:gd name="connsiteY0" fmla="*/ 338137 h 342899"/>
                <a:gd name="connsiteX1" fmla="*/ 364492 w 476411"/>
                <a:gd name="connsiteY1" fmla="*/ 330992 h 342899"/>
                <a:gd name="connsiteX2" fmla="*/ 428786 w 476411"/>
                <a:gd name="connsiteY2" fmla="*/ 300037 h 342899"/>
                <a:gd name="connsiteX3" fmla="*/ 452599 w 476411"/>
                <a:gd name="connsiteY3" fmla="*/ 238125 h 342899"/>
                <a:gd name="connsiteX4" fmla="*/ 476411 w 476411"/>
                <a:gd name="connsiteY4" fmla="*/ 171450 h 342899"/>
                <a:gd name="connsiteX5" fmla="*/ 428786 w 476411"/>
                <a:gd name="connsiteY5" fmla="*/ 80962 h 342899"/>
                <a:gd name="connsiteX6" fmla="*/ 385924 w 476411"/>
                <a:gd name="connsiteY6" fmla="*/ 23812 h 342899"/>
                <a:gd name="connsiteX7" fmla="*/ 276386 w 476411"/>
                <a:gd name="connsiteY7" fmla="*/ 0 h 342899"/>
                <a:gd name="connsiteX8" fmla="*/ 128749 w 476411"/>
                <a:gd name="connsiteY8" fmla="*/ 4762 h 342899"/>
                <a:gd name="connsiteX9" fmla="*/ 23974 w 476411"/>
                <a:gd name="connsiteY9" fmla="*/ 16668 h 342899"/>
                <a:gd name="connsiteX10" fmla="*/ 161 w 476411"/>
                <a:gd name="connsiteY10" fmla="*/ 61911 h 342899"/>
                <a:gd name="connsiteX11" fmla="*/ 12067 w 476411"/>
                <a:gd name="connsiteY11" fmla="*/ 107155 h 342899"/>
                <a:gd name="connsiteX12" fmla="*/ 81124 w 476411"/>
                <a:gd name="connsiteY12" fmla="*/ 214312 h 342899"/>
                <a:gd name="connsiteX13" fmla="*/ 171611 w 476411"/>
                <a:gd name="connsiteY13" fmla="*/ 304800 h 342899"/>
                <a:gd name="connsiteX14" fmla="*/ 233524 w 476411"/>
                <a:gd name="connsiteY14" fmla="*/ 330992 h 342899"/>
                <a:gd name="connsiteX15" fmla="*/ 271624 w 476411"/>
                <a:gd name="connsiteY15" fmla="*/ 342899 h 342899"/>
                <a:gd name="connsiteX16" fmla="*/ 319249 w 476411"/>
                <a:gd name="connsiteY16" fmla="*/ 338137 h 3428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6411" h="342899">
                  <a:moveTo>
                    <a:pt x="319249" y="338137"/>
                  </a:moveTo>
                  <a:cubicBezTo>
                    <a:pt x="328774" y="335755"/>
                    <a:pt x="354967" y="333374"/>
                    <a:pt x="364492" y="330992"/>
                  </a:cubicBezTo>
                  <a:lnTo>
                    <a:pt x="428786" y="300037"/>
                  </a:lnTo>
                  <a:lnTo>
                    <a:pt x="452599" y="238125"/>
                  </a:lnTo>
                  <a:lnTo>
                    <a:pt x="476411" y="171450"/>
                  </a:lnTo>
                  <a:lnTo>
                    <a:pt x="428786" y="80962"/>
                  </a:lnTo>
                  <a:lnTo>
                    <a:pt x="385924" y="23812"/>
                  </a:lnTo>
                  <a:lnTo>
                    <a:pt x="276386" y="0"/>
                  </a:lnTo>
                  <a:cubicBezTo>
                    <a:pt x="227174" y="1587"/>
                    <a:pt x="170818" y="1984"/>
                    <a:pt x="128749" y="4762"/>
                  </a:cubicBezTo>
                  <a:cubicBezTo>
                    <a:pt x="86680" y="7540"/>
                    <a:pt x="58899" y="12699"/>
                    <a:pt x="23974" y="16668"/>
                  </a:cubicBezTo>
                  <a:cubicBezTo>
                    <a:pt x="4130" y="27780"/>
                    <a:pt x="-1029" y="45639"/>
                    <a:pt x="161" y="61911"/>
                  </a:cubicBezTo>
                  <a:cubicBezTo>
                    <a:pt x="1351" y="78183"/>
                    <a:pt x="161" y="83342"/>
                    <a:pt x="12067" y="107155"/>
                  </a:cubicBezTo>
                  <a:lnTo>
                    <a:pt x="81124" y="214312"/>
                  </a:lnTo>
                  <a:lnTo>
                    <a:pt x="171611" y="304800"/>
                  </a:lnTo>
                  <a:cubicBezTo>
                    <a:pt x="198599" y="304800"/>
                    <a:pt x="206536" y="330992"/>
                    <a:pt x="233524" y="330992"/>
                  </a:cubicBezTo>
                  <a:cubicBezTo>
                    <a:pt x="250193" y="332580"/>
                    <a:pt x="254955" y="341311"/>
                    <a:pt x="271624" y="342899"/>
                  </a:cubicBezTo>
                  <a:lnTo>
                    <a:pt x="319249" y="338137"/>
                  </a:lnTo>
                  <a:close/>
                </a:path>
              </a:pathLst>
            </a:custGeom>
            <a:solidFill>
              <a:srgbClr val="99CC00">
                <a:alpha val="40000"/>
              </a:srgbClr>
            </a:solidFill>
            <a:ln w="6350">
              <a:noFill/>
              <a:prstDash val="soli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3" name="Freeform 22"/>
            <p:cNvSpPr/>
            <p:nvPr/>
          </p:nvSpPr>
          <p:spPr>
            <a:xfrm>
              <a:off x="6777038" y="1438275"/>
              <a:ext cx="566737" cy="381000"/>
            </a:xfrm>
            <a:custGeom>
              <a:avLst/>
              <a:gdLst>
                <a:gd name="connsiteX0" fmla="*/ 471487 w 566737"/>
                <a:gd name="connsiteY0" fmla="*/ 381000 h 381000"/>
                <a:gd name="connsiteX1" fmla="*/ 481012 w 566737"/>
                <a:gd name="connsiteY1" fmla="*/ 276225 h 381000"/>
                <a:gd name="connsiteX2" fmla="*/ 414337 w 566737"/>
                <a:gd name="connsiteY2" fmla="*/ 242888 h 381000"/>
                <a:gd name="connsiteX3" fmla="*/ 381000 w 566737"/>
                <a:gd name="connsiteY3" fmla="*/ 219075 h 381000"/>
                <a:gd name="connsiteX4" fmla="*/ 390525 w 566737"/>
                <a:gd name="connsiteY4" fmla="*/ 161925 h 381000"/>
                <a:gd name="connsiteX5" fmla="*/ 385762 w 566737"/>
                <a:gd name="connsiteY5" fmla="*/ 104775 h 381000"/>
                <a:gd name="connsiteX6" fmla="*/ 361950 w 566737"/>
                <a:gd name="connsiteY6" fmla="*/ 76200 h 381000"/>
                <a:gd name="connsiteX7" fmla="*/ 361950 w 566737"/>
                <a:gd name="connsiteY7" fmla="*/ 61913 h 381000"/>
                <a:gd name="connsiteX8" fmla="*/ 485775 w 566737"/>
                <a:gd name="connsiteY8" fmla="*/ 80963 h 381000"/>
                <a:gd name="connsiteX9" fmla="*/ 566737 w 566737"/>
                <a:gd name="connsiteY9" fmla="*/ 90488 h 381000"/>
                <a:gd name="connsiteX10" fmla="*/ 566737 w 566737"/>
                <a:gd name="connsiteY10" fmla="*/ 90488 h 381000"/>
                <a:gd name="connsiteX11" fmla="*/ 423862 w 566737"/>
                <a:gd name="connsiteY11" fmla="*/ 19050 h 381000"/>
                <a:gd name="connsiteX12" fmla="*/ 319087 w 566737"/>
                <a:gd name="connsiteY12" fmla="*/ 0 h 381000"/>
                <a:gd name="connsiteX13" fmla="*/ 319087 w 566737"/>
                <a:gd name="connsiteY13" fmla="*/ 0 h 381000"/>
                <a:gd name="connsiteX14" fmla="*/ 319087 w 566737"/>
                <a:gd name="connsiteY14" fmla="*/ 57150 h 381000"/>
                <a:gd name="connsiteX15" fmla="*/ 266700 w 566737"/>
                <a:gd name="connsiteY15" fmla="*/ 85725 h 381000"/>
                <a:gd name="connsiteX16" fmla="*/ 200025 w 566737"/>
                <a:gd name="connsiteY16" fmla="*/ 90488 h 381000"/>
                <a:gd name="connsiteX17" fmla="*/ 114300 w 566737"/>
                <a:gd name="connsiteY17" fmla="*/ 61913 h 381000"/>
                <a:gd name="connsiteX18" fmla="*/ 57150 w 566737"/>
                <a:gd name="connsiteY18" fmla="*/ 57150 h 381000"/>
                <a:gd name="connsiteX19" fmla="*/ 0 w 566737"/>
                <a:gd name="connsiteY19" fmla="*/ 57150 h 381000"/>
                <a:gd name="connsiteX20" fmla="*/ 23812 w 566737"/>
                <a:gd name="connsiteY20" fmla="*/ 100013 h 381000"/>
                <a:gd name="connsiteX21" fmla="*/ 147637 w 566737"/>
                <a:gd name="connsiteY21" fmla="*/ 142875 h 381000"/>
                <a:gd name="connsiteX22" fmla="*/ 185737 w 566737"/>
                <a:gd name="connsiteY22" fmla="*/ 195263 h 381000"/>
                <a:gd name="connsiteX23" fmla="*/ 247650 w 566737"/>
                <a:gd name="connsiteY23" fmla="*/ 238125 h 381000"/>
                <a:gd name="connsiteX24" fmla="*/ 319087 w 566737"/>
                <a:gd name="connsiteY24" fmla="*/ 271463 h 381000"/>
                <a:gd name="connsiteX25" fmla="*/ 414337 w 566737"/>
                <a:gd name="connsiteY25" fmla="*/ 304800 h 381000"/>
                <a:gd name="connsiteX26" fmla="*/ 471487 w 566737"/>
                <a:gd name="connsiteY26" fmla="*/ 381000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566737" h="381000">
                  <a:moveTo>
                    <a:pt x="471487" y="381000"/>
                  </a:moveTo>
                  <a:lnTo>
                    <a:pt x="481012" y="276225"/>
                  </a:lnTo>
                  <a:lnTo>
                    <a:pt x="414337" y="242888"/>
                  </a:lnTo>
                  <a:lnTo>
                    <a:pt x="381000" y="219075"/>
                  </a:lnTo>
                  <a:lnTo>
                    <a:pt x="390525" y="161925"/>
                  </a:lnTo>
                  <a:lnTo>
                    <a:pt x="385762" y="104775"/>
                  </a:lnTo>
                  <a:lnTo>
                    <a:pt x="361950" y="76200"/>
                  </a:lnTo>
                  <a:lnTo>
                    <a:pt x="361950" y="61913"/>
                  </a:lnTo>
                  <a:lnTo>
                    <a:pt x="485775" y="80963"/>
                  </a:lnTo>
                  <a:lnTo>
                    <a:pt x="566737" y="90488"/>
                  </a:lnTo>
                  <a:lnTo>
                    <a:pt x="566737" y="90488"/>
                  </a:lnTo>
                  <a:lnTo>
                    <a:pt x="423862" y="19050"/>
                  </a:lnTo>
                  <a:lnTo>
                    <a:pt x="319087" y="0"/>
                  </a:lnTo>
                  <a:lnTo>
                    <a:pt x="319087" y="0"/>
                  </a:lnTo>
                  <a:lnTo>
                    <a:pt x="319087" y="57150"/>
                  </a:lnTo>
                  <a:lnTo>
                    <a:pt x="266700" y="85725"/>
                  </a:lnTo>
                  <a:lnTo>
                    <a:pt x="200025" y="90488"/>
                  </a:lnTo>
                  <a:lnTo>
                    <a:pt x="114300" y="61913"/>
                  </a:lnTo>
                  <a:lnTo>
                    <a:pt x="57150" y="57150"/>
                  </a:lnTo>
                  <a:lnTo>
                    <a:pt x="0" y="57150"/>
                  </a:lnTo>
                  <a:lnTo>
                    <a:pt x="23812" y="100013"/>
                  </a:lnTo>
                  <a:lnTo>
                    <a:pt x="147637" y="142875"/>
                  </a:lnTo>
                  <a:lnTo>
                    <a:pt x="185737" y="195263"/>
                  </a:lnTo>
                  <a:lnTo>
                    <a:pt x="247650" y="238125"/>
                  </a:lnTo>
                  <a:lnTo>
                    <a:pt x="319087" y="271463"/>
                  </a:lnTo>
                  <a:lnTo>
                    <a:pt x="414337" y="304800"/>
                  </a:lnTo>
                  <a:lnTo>
                    <a:pt x="471487" y="381000"/>
                  </a:lnTo>
                  <a:close/>
                </a:path>
              </a:pathLst>
            </a:custGeom>
            <a:solidFill>
              <a:srgbClr val="99CC00">
                <a:alpha val="40000"/>
              </a:srgbClr>
            </a:solidFill>
            <a:ln w="6350">
              <a:noFill/>
              <a:prstDash val="soli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4" name="Freeform 23"/>
            <p:cNvSpPr/>
            <p:nvPr/>
          </p:nvSpPr>
          <p:spPr>
            <a:xfrm>
              <a:off x="3509963" y="566738"/>
              <a:ext cx="3419475" cy="795337"/>
            </a:xfrm>
            <a:custGeom>
              <a:avLst/>
              <a:gdLst>
                <a:gd name="connsiteX0" fmla="*/ 3419475 w 3419475"/>
                <a:gd name="connsiteY0" fmla="*/ 785812 h 795337"/>
                <a:gd name="connsiteX1" fmla="*/ 3286125 w 3419475"/>
                <a:gd name="connsiteY1" fmla="*/ 719137 h 795337"/>
                <a:gd name="connsiteX2" fmla="*/ 3157537 w 3419475"/>
                <a:gd name="connsiteY2" fmla="*/ 666750 h 795337"/>
                <a:gd name="connsiteX3" fmla="*/ 3143250 w 3419475"/>
                <a:gd name="connsiteY3" fmla="*/ 604837 h 795337"/>
                <a:gd name="connsiteX4" fmla="*/ 3128962 w 3419475"/>
                <a:gd name="connsiteY4" fmla="*/ 576262 h 795337"/>
                <a:gd name="connsiteX5" fmla="*/ 2995612 w 3419475"/>
                <a:gd name="connsiteY5" fmla="*/ 552450 h 795337"/>
                <a:gd name="connsiteX6" fmla="*/ 2909887 w 3419475"/>
                <a:gd name="connsiteY6" fmla="*/ 581025 h 795337"/>
                <a:gd name="connsiteX7" fmla="*/ 2767012 w 3419475"/>
                <a:gd name="connsiteY7" fmla="*/ 561975 h 795337"/>
                <a:gd name="connsiteX8" fmla="*/ 2624137 w 3419475"/>
                <a:gd name="connsiteY8" fmla="*/ 519112 h 795337"/>
                <a:gd name="connsiteX9" fmla="*/ 2586037 w 3419475"/>
                <a:gd name="connsiteY9" fmla="*/ 471487 h 795337"/>
                <a:gd name="connsiteX10" fmla="*/ 2581275 w 3419475"/>
                <a:gd name="connsiteY10" fmla="*/ 442912 h 795337"/>
                <a:gd name="connsiteX11" fmla="*/ 2638425 w 3419475"/>
                <a:gd name="connsiteY11" fmla="*/ 409575 h 795337"/>
                <a:gd name="connsiteX12" fmla="*/ 2400300 w 3419475"/>
                <a:gd name="connsiteY12" fmla="*/ 328612 h 795337"/>
                <a:gd name="connsiteX13" fmla="*/ 2347912 w 3419475"/>
                <a:gd name="connsiteY13" fmla="*/ 333375 h 795337"/>
                <a:gd name="connsiteX14" fmla="*/ 2219325 w 3419475"/>
                <a:gd name="connsiteY14" fmla="*/ 319087 h 795337"/>
                <a:gd name="connsiteX15" fmla="*/ 2114550 w 3419475"/>
                <a:gd name="connsiteY15" fmla="*/ 266700 h 795337"/>
                <a:gd name="connsiteX16" fmla="*/ 2014537 w 3419475"/>
                <a:gd name="connsiteY16" fmla="*/ 247650 h 795337"/>
                <a:gd name="connsiteX17" fmla="*/ 2014537 w 3419475"/>
                <a:gd name="connsiteY17" fmla="*/ 276225 h 795337"/>
                <a:gd name="connsiteX18" fmla="*/ 2133600 w 3419475"/>
                <a:gd name="connsiteY18" fmla="*/ 323850 h 795337"/>
                <a:gd name="connsiteX19" fmla="*/ 2219325 w 3419475"/>
                <a:gd name="connsiteY19" fmla="*/ 390525 h 795337"/>
                <a:gd name="connsiteX20" fmla="*/ 2276475 w 3419475"/>
                <a:gd name="connsiteY20" fmla="*/ 476250 h 795337"/>
                <a:gd name="connsiteX21" fmla="*/ 2238375 w 3419475"/>
                <a:gd name="connsiteY21" fmla="*/ 481012 h 795337"/>
                <a:gd name="connsiteX22" fmla="*/ 2166937 w 3419475"/>
                <a:gd name="connsiteY22" fmla="*/ 457200 h 795337"/>
                <a:gd name="connsiteX23" fmla="*/ 2105025 w 3419475"/>
                <a:gd name="connsiteY23" fmla="*/ 385762 h 795337"/>
                <a:gd name="connsiteX24" fmla="*/ 2043112 w 3419475"/>
                <a:gd name="connsiteY24" fmla="*/ 342900 h 795337"/>
                <a:gd name="connsiteX25" fmla="*/ 1981200 w 3419475"/>
                <a:gd name="connsiteY25" fmla="*/ 304800 h 795337"/>
                <a:gd name="connsiteX26" fmla="*/ 1943100 w 3419475"/>
                <a:gd name="connsiteY26" fmla="*/ 290512 h 795337"/>
                <a:gd name="connsiteX27" fmla="*/ 1943100 w 3419475"/>
                <a:gd name="connsiteY27" fmla="*/ 233362 h 795337"/>
                <a:gd name="connsiteX28" fmla="*/ 1919287 w 3419475"/>
                <a:gd name="connsiteY28" fmla="*/ 204787 h 795337"/>
                <a:gd name="connsiteX29" fmla="*/ 1876425 w 3419475"/>
                <a:gd name="connsiteY29" fmla="*/ 176212 h 795337"/>
                <a:gd name="connsiteX30" fmla="*/ 1700212 w 3419475"/>
                <a:gd name="connsiteY30" fmla="*/ 128587 h 795337"/>
                <a:gd name="connsiteX31" fmla="*/ 1633537 w 3419475"/>
                <a:gd name="connsiteY31" fmla="*/ 95250 h 795337"/>
                <a:gd name="connsiteX32" fmla="*/ 1624012 w 3419475"/>
                <a:gd name="connsiteY32" fmla="*/ 52387 h 795337"/>
                <a:gd name="connsiteX33" fmla="*/ 1557337 w 3419475"/>
                <a:gd name="connsiteY33" fmla="*/ 47625 h 795337"/>
                <a:gd name="connsiteX34" fmla="*/ 1500187 w 3419475"/>
                <a:gd name="connsiteY34" fmla="*/ 85725 h 795337"/>
                <a:gd name="connsiteX35" fmla="*/ 1390650 w 3419475"/>
                <a:gd name="connsiteY35" fmla="*/ 57150 h 795337"/>
                <a:gd name="connsiteX36" fmla="*/ 1276350 w 3419475"/>
                <a:gd name="connsiteY36" fmla="*/ 0 h 795337"/>
                <a:gd name="connsiteX37" fmla="*/ 1195387 w 3419475"/>
                <a:gd name="connsiteY37" fmla="*/ 0 h 795337"/>
                <a:gd name="connsiteX38" fmla="*/ 1152525 w 3419475"/>
                <a:gd name="connsiteY38" fmla="*/ 4762 h 795337"/>
                <a:gd name="connsiteX39" fmla="*/ 1228725 w 3419475"/>
                <a:gd name="connsiteY39" fmla="*/ 52387 h 795337"/>
                <a:gd name="connsiteX40" fmla="*/ 1257300 w 3419475"/>
                <a:gd name="connsiteY40" fmla="*/ 76200 h 795337"/>
                <a:gd name="connsiteX41" fmla="*/ 1238250 w 3419475"/>
                <a:gd name="connsiteY41" fmla="*/ 85725 h 795337"/>
                <a:gd name="connsiteX42" fmla="*/ 1204912 w 3419475"/>
                <a:gd name="connsiteY42" fmla="*/ 85725 h 795337"/>
                <a:gd name="connsiteX43" fmla="*/ 1195387 w 3419475"/>
                <a:gd name="connsiteY43" fmla="*/ 100012 h 795337"/>
                <a:gd name="connsiteX44" fmla="*/ 1247775 w 3419475"/>
                <a:gd name="connsiteY44" fmla="*/ 119062 h 795337"/>
                <a:gd name="connsiteX45" fmla="*/ 1219200 w 3419475"/>
                <a:gd name="connsiteY45" fmla="*/ 138112 h 795337"/>
                <a:gd name="connsiteX46" fmla="*/ 1138237 w 3419475"/>
                <a:gd name="connsiteY46" fmla="*/ 138112 h 795337"/>
                <a:gd name="connsiteX47" fmla="*/ 1100137 w 3419475"/>
                <a:gd name="connsiteY47" fmla="*/ 157162 h 795337"/>
                <a:gd name="connsiteX48" fmla="*/ 1033462 w 3419475"/>
                <a:gd name="connsiteY48" fmla="*/ 157162 h 795337"/>
                <a:gd name="connsiteX49" fmla="*/ 938212 w 3419475"/>
                <a:gd name="connsiteY49" fmla="*/ 157162 h 795337"/>
                <a:gd name="connsiteX50" fmla="*/ 871537 w 3419475"/>
                <a:gd name="connsiteY50" fmla="*/ 161925 h 795337"/>
                <a:gd name="connsiteX51" fmla="*/ 823912 w 3419475"/>
                <a:gd name="connsiteY51" fmla="*/ 161925 h 795337"/>
                <a:gd name="connsiteX52" fmla="*/ 757237 w 3419475"/>
                <a:gd name="connsiteY52" fmla="*/ 166687 h 795337"/>
                <a:gd name="connsiteX53" fmla="*/ 738187 w 3419475"/>
                <a:gd name="connsiteY53" fmla="*/ 161925 h 795337"/>
                <a:gd name="connsiteX54" fmla="*/ 742950 w 3419475"/>
                <a:gd name="connsiteY54" fmla="*/ 119062 h 795337"/>
                <a:gd name="connsiteX55" fmla="*/ 733425 w 3419475"/>
                <a:gd name="connsiteY55" fmla="*/ 104775 h 795337"/>
                <a:gd name="connsiteX56" fmla="*/ 0 w 3419475"/>
                <a:gd name="connsiteY56" fmla="*/ 271462 h 795337"/>
                <a:gd name="connsiteX57" fmla="*/ 61912 w 3419475"/>
                <a:gd name="connsiteY57" fmla="*/ 300037 h 795337"/>
                <a:gd name="connsiteX58" fmla="*/ 119062 w 3419475"/>
                <a:gd name="connsiteY58" fmla="*/ 314325 h 795337"/>
                <a:gd name="connsiteX59" fmla="*/ 180975 w 3419475"/>
                <a:gd name="connsiteY59" fmla="*/ 314325 h 795337"/>
                <a:gd name="connsiteX60" fmla="*/ 209550 w 3419475"/>
                <a:gd name="connsiteY60" fmla="*/ 280987 h 795337"/>
                <a:gd name="connsiteX61" fmla="*/ 247650 w 3419475"/>
                <a:gd name="connsiteY61" fmla="*/ 257175 h 795337"/>
                <a:gd name="connsiteX62" fmla="*/ 338137 w 3419475"/>
                <a:gd name="connsiteY62" fmla="*/ 238125 h 795337"/>
                <a:gd name="connsiteX63" fmla="*/ 490537 w 3419475"/>
                <a:gd name="connsiteY63" fmla="*/ 223837 h 795337"/>
                <a:gd name="connsiteX64" fmla="*/ 590550 w 3419475"/>
                <a:gd name="connsiteY64" fmla="*/ 219075 h 795337"/>
                <a:gd name="connsiteX65" fmla="*/ 685800 w 3419475"/>
                <a:gd name="connsiteY65" fmla="*/ 228600 h 795337"/>
                <a:gd name="connsiteX66" fmla="*/ 738187 w 3419475"/>
                <a:gd name="connsiteY66" fmla="*/ 190500 h 795337"/>
                <a:gd name="connsiteX67" fmla="*/ 785812 w 3419475"/>
                <a:gd name="connsiteY67" fmla="*/ 223837 h 795337"/>
                <a:gd name="connsiteX68" fmla="*/ 866775 w 3419475"/>
                <a:gd name="connsiteY68" fmla="*/ 238125 h 795337"/>
                <a:gd name="connsiteX69" fmla="*/ 1014412 w 3419475"/>
                <a:gd name="connsiteY69" fmla="*/ 238125 h 795337"/>
                <a:gd name="connsiteX70" fmla="*/ 1162050 w 3419475"/>
                <a:gd name="connsiteY70" fmla="*/ 242887 h 795337"/>
                <a:gd name="connsiteX71" fmla="*/ 1314450 w 3419475"/>
                <a:gd name="connsiteY71" fmla="*/ 276225 h 795337"/>
                <a:gd name="connsiteX72" fmla="*/ 1366837 w 3419475"/>
                <a:gd name="connsiteY72" fmla="*/ 290512 h 795337"/>
                <a:gd name="connsiteX73" fmla="*/ 1338262 w 3419475"/>
                <a:gd name="connsiteY73" fmla="*/ 314325 h 795337"/>
                <a:gd name="connsiteX74" fmla="*/ 1362075 w 3419475"/>
                <a:gd name="connsiteY74" fmla="*/ 352425 h 795337"/>
                <a:gd name="connsiteX75" fmla="*/ 1443037 w 3419475"/>
                <a:gd name="connsiteY75" fmla="*/ 442912 h 795337"/>
                <a:gd name="connsiteX76" fmla="*/ 1433512 w 3419475"/>
                <a:gd name="connsiteY76" fmla="*/ 481012 h 795337"/>
                <a:gd name="connsiteX77" fmla="*/ 1409700 w 3419475"/>
                <a:gd name="connsiteY77" fmla="*/ 481012 h 795337"/>
                <a:gd name="connsiteX78" fmla="*/ 1338262 w 3419475"/>
                <a:gd name="connsiteY78" fmla="*/ 476250 h 795337"/>
                <a:gd name="connsiteX79" fmla="*/ 1295400 w 3419475"/>
                <a:gd name="connsiteY79" fmla="*/ 485775 h 795337"/>
                <a:gd name="connsiteX80" fmla="*/ 1319212 w 3419475"/>
                <a:gd name="connsiteY80" fmla="*/ 523875 h 795337"/>
                <a:gd name="connsiteX81" fmla="*/ 1366837 w 3419475"/>
                <a:gd name="connsiteY81" fmla="*/ 571500 h 795337"/>
                <a:gd name="connsiteX82" fmla="*/ 1433512 w 3419475"/>
                <a:gd name="connsiteY82" fmla="*/ 590550 h 795337"/>
                <a:gd name="connsiteX83" fmla="*/ 1466850 w 3419475"/>
                <a:gd name="connsiteY83" fmla="*/ 614362 h 795337"/>
                <a:gd name="connsiteX84" fmla="*/ 1543050 w 3419475"/>
                <a:gd name="connsiteY84" fmla="*/ 619125 h 795337"/>
                <a:gd name="connsiteX85" fmla="*/ 1647825 w 3419475"/>
                <a:gd name="connsiteY85" fmla="*/ 633412 h 795337"/>
                <a:gd name="connsiteX86" fmla="*/ 1690687 w 3419475"/>
                <a:gd name="connsiteY86" fmla="*/ 633412 h 795337"/>
                <a:gd name="connsiteX87" fmla="*/ 1733550 w 3419475"/>
                <a:gd name="connsiteY87" fmla="*/ 671512 h 795337"/>
                <a:gd name="connsiteX88" fmla="*/ 1776412 w 3419475"/>
                <a:gd name="connsiteY88" fmla="*/ 685800 h 795337"/>
                <a:gd name="connsiteX89" fmla="*/ 1824037 w 3419475"/>
                <a:gd name="connsiteY89" fmla="*/ 685800 h 795337"/>
                <a:gd name="connsiteX90" fmla="*/ 1895475 w 3419475"/>
                <a:gd name="connsiteY90" fmla="*/ 733425 h 795337"/>
                <a:gd name="connsiteX91" fmla="*/ 1928812 w 3419475"/>
                <a:gd name="connsiteY91" fmla="*/ 757237 h 795337"/>
                <a:gd name="connsiteX92" fmla="*/ 2162175 w 3419475"/>
                <a:gd name="connsiteY92" fmla="*/ 742950 h 795337"/>
                <a:gd name="connsiteX93" fmla="*/ 2405062 w 3419475"/>
                <a:gd name="connsiteY93" fmla="*/ 738187 h 795337"/>
                <a:gd name="connsiteX94" fmla="*/ 2614612 w 3419475"/>
                <a:gd name="connsiteY94" fmla="*/ 738187 h 795337"/>
                <a:gd name="connsiteX95" fmla="*/ 2795587 w 3419475"/>
                <a:gd name="connsiteY95" fmla="*/ 752475 h 795337"/>
                <a:gd name="connsiteX96" fmla="*/ 3000375 w 3419475"/>
                <a:gd name="connsiteY96" fmla="*/ 776287 h 795337"/>
                <a:gd name="connsiteX97" fmla="*/ 3081337 w 3419475"/>
                <a:gd name="connsiteY97" fmla="*/ 795337 h 795337"/>
                <a:gd name="connsiteX98" fmla="*/ 3090862 w 3419475"/>
                <a:gd name="connsiteY98" fmla="*/ 747712 h 795337"/>
                <a:gd name="connsiteX99" fmla="*/ 3038475 w 3419475"/>
                <a:gd name="connsiteY99" fmla="*/ 738187 h 795337"/>
                <a:gd name="connsiteX100" fmla="*/ 3019425 w 3419475"/>
                <a:gd name="connsiteY100" fmla="*/ 714375 h 795337"/>
                <a:gd name="connsiteX101" fmla="*/ 3038475 w 3419475"/>
                <a:gd name="connsiteY101" fmla="*/ 690562 h 795337"/>
                <a:gd name="connsiteX102" fmla="*/ 3081337 w 3419475"/>
                <a:gd name="connsiteY102" fmla="*/ 685800 h 795337"/>
                <a:gd name="connsiteX103" fmla="*/ 3138487 w 3419475"/>
                <a:gd name="connsiteY103" fmla="*/ 733425 h 795337"/>
                <a:gd name="connsiteX104" fmla="*/ 3271837 w 3419475"/>
                <a:gd name="connsiteY104" fmla="*/ 766762 h 795337"/>
                <a:gd name="connsiteX105" fmla="*/ 3419475 w 3419475"/>
                <a:gd name="connsiteY105" fmla="*/ 785812 h 795337"/>
                <a:gd name="connsiteX0" fmla="*/ 3419475 w 3419475"/>
                <a:gd name="connsiteY0" fmla="*/ 785812 h 795337"/>
                <a:gd name="connsiteX1" fmla="*/ 3286125 w 3419475"/>
                <a:gd name="connsiteY1" fmla="*/ 719137 h 795337"/>
                <a:gd name="connsiteX2" fmla="*/ 3157537 w 3419475"/>
                <a:gd name="connsiteY2" fmla="*/ 666750 h 795337"/>
                <a:gd name="connsiteX3" fmla="*/ 3143250 w 3419475"/>
                <a:gd name="connsiteY3" fmla="*/ 604837 h 795337"/>
                <a:gd name="connsiteX4" fmla="*/ 3128962 w 3419475"/>
                <a:gd name="connsiteY4" fmla="*/ 576262 h 795337"/>
                <a:gd name="connsiteX5" fmla="*/ 2995612 w 3419475"/>
                <a:gd name="connsiteY5" fmla="*/ 552450 h 795337"/>
                <a:gd name="connsiteX6" fmla="*/ 2909887 w 3419475"/>
                <a:gd name="connsiteY6" fmla="*/ 581025 h 795337"/>
                <a:gd name="connsiteX7" fmla="*/ 2767012 w 3419475"/>
                <a:gd name="connsiteY7" fmla="*/ 561975 h 795337"/>
                <a:gd name="connsiteX8" fmla="*/ 2624137 w 3419475"/>
                <a:gd name="connsiteY8" fmla="*/ 519112 h 795337"/>
                <a:gd name="connsiteX9" fmla="*/ 2586037 w 3419475"/>
                <a:gd name="connsiteY9" fmla="*/ 471487 h 795337"/>
                <a:gd name="connsiteX10" fmla="*/ 2581275 w 3419475"/>
                <a:gd name="connsiteY10" fmla="*/ 442912 h 795337"/>
                <a:gd name="connsiteX11" fmla="*/ 2638425 w 3419475"/>
                <a:gd name="connsiteY11" fmla="*/ 409575 h 795337"/>
                <a:gd name="connsiteX12" fmla="*/ 2400300 w 3419475"/>
                <a:gd name="connsiteY12" fmla="*/ 328612 h 795337"/>
                <a:gd name="connsiteX13" fmla="*/ 2347912 w 3419475"/>
                <a:gd name="connsiteY13" fmla="*/ 333375 h 795337"/>
                <a:gd name="connsiteX14" fmla="*/ 2219325 w 3419475"/>
                <a:gd name="connsiteY14" fmla="*/ 319087 h 795337"/>
                <a:gd name="connsiteX15" fmla="*/ 2114550 w 3419475"/>
                <a:gd name="connsiteY15" fmla="*/ 266700 h 795337"/>
                <a:gd name="connsiteX16" fmla="*/ 2014537 w 3419475"/>
                <a:gd name="connsiteY16" fmla="*/ 247650 h 795337"/>
                <a:gd name="connsiteX17" fmla="*/ 2014537 w 3419475"/>
                <a:gd name="connsiteY17" fmla="*/ 276225 h 795337"/>
                <a:gd name="connsiteX18" fmla="*/ 2133600 w 3419475"/>
                <a:gd name="connsiteY18" fmla="*/ 323850 h 795337"/>
                <a:gd name="connsiteX19" fmla="*/ 2219325 w 3419475"/>
                <a:gd name="connsiteY19" fmla="*/ 390525 h 795337"/>
                <a:gd name="connsiteX20" fmla="*/ 2276475 w 3419475"/>
                <a:gd name="connsiteY20" fmla="*/ 476250 h 795337"/>
                <a:gd name="connsiteX21" fmla="*/ 2238375 w 3419475"/>
                <a:gd name="connsiteY21" fmla="*/ 481012 h 795337"/>
                <a:gd name="connsiteX22" fmla="*/ 2166937 w 3419475"/>
                <a:gd name="connsiteY22" fmla="*/ 457200 h 795337"/>
                <a:gd name="connsiteX23" fmla="*/ 2105025 w 3419475"/>
                <a:gd name="connsiteY23" fmla="*/ 385762 h 795337"/>
                <a:gd name="connsiteX24" fmla="*/ 2043112 w 3419475"/>
                <a:gd name="connsiteY24" fmla="*/ 342900 h 795337"/>
                <a:gd name="connsiteX25" fmla="*/ 1981200 w 3419475"/>
                <a:gd name="connsiteY25" fmla="*/ 304800 h 795337"/>
                <a:gd name="connsiteX26" fmla="*/ 1943100 w 3419475"/>
                <a:gd name="connsiteY26" fmla="*/ 290512 h 795337"/>
                <a:gd name="connsiteX27" fmla="*/ 1943100 w 3419475"/>
                <a:gd name="connsiteY27" fmla="*/ 233362 h 795337"/>
                <a:gd name="connsiteX28" fmla="*/ 1919287 w 3419475"/>
                <a:gd name="connsiteY28" fmla="*/ 204787 h 795337"/>
                <a:gd name="connsiteX29" fmla="*/ 1876425 w 3419475"/>
                <a:gd name="connsiteY29" fmla="*/ 176212 h 795337"/>
                <a:gd name="connsiteX30" fmla="*/ 1700212 w 3419475"/>
                <a:gd name="connsiteY30" fmla="*/ 128587 h 795337"/>
                <a:gd name="connsiteX31" fmla="*/ 1633537 w 3419475"/>
                <a:gd name="connsiteY31" fmla="*/ 95250 h 795337"/>
                <a:gd name="connsiteX32" fmla="*/ 1624012 w 3419475"/>
                <a:gd name="connsiteY32" fmla="*/ 52387 h 795337"/>
                <a:gd name="connsiteX33" fmla="*/ 1557337 w 3419475"/>
                <a:gd name="connsiteY33" fmla="*/ 47625 h 795337"/>
                <a:gd name="connsiteX34" fmla="*/ 1500187 w 3419475"/>
                <a:gd name="connsiteY34" fmla="*/ 85725 h 795337"/>
                <a:gd name="connsiteX35" fmla="*/ 1390650 w 3419475"/>
                <a:gd name="connsiteY35" fmla="*/ 57150 h 795337"/>
                <a:gd name="connsiteX36" fmla="*/ 1276350 w 3419475"/>
                <a:gd name="connsiteY36" fmla="*/ 0 h 795337"/>
                <a:gd name="connsiteX37" fmla="*/ 1195387 w 3419475"/>
                <a:gd name="connsiteY37" fmla="*/ 0 h 795337"/>
                <a:gd name="connsiteX38" fmla="*/ 1152525 w 3419475"/>
                <a:gd name="connsiteY38" fmla="*/ 4762 h 795337"/>
                <a:gd name="connsiteX39" fmla="*/ 1228725 w 3419475"/>
                <a:gd name="connsiteY39" fmla="*/ 52387 h 795337"/>
                <a:gd name="connsiteX40" fmla="*/ 1257300 w 3419475"/>
                <a:gd name="connsiteY40" fmla="*/ 76200 h 795337"/>
                <a:gd name="connsiteX41" fmla="*/ 1238250 w 3419475"/>
                <a:gd name="connsiteY41" fmla="*/ 85725 h 795337"/>
                <a:gd name="connsiteX42" fmla="*/ 1204912 w 3419475"/>
                <a:gd name="connsiteY42" fmla="*/ 85725 h 795337"/>
                <a:gd name="connsiteX43" fmla="*/ 1195387 w 3419475"/>
                <a:gd name="connsiteY43" fmla="*/ 100012 h 795337"/>
                <a:gd name="connsiteX44" fmla="*/ 1247775 w 3419475"/>
                <a:gd name="connsiteY44" fmla="*/ 119062 h 795337"/>
                <a:gd name="connsiteX45" fmla="*/ 1219200 w 3419475"/>
                <a:gd name="connsiteY45" fmla="*/ 138112 h 795337"/>
                <a:gd name="connsiteX46" fmla="*/ 1138237 w 3419475"/>
                <a:gd name="connsiteY46" fmla="*/ 138112 h 795337"/>
                <a:gd name="connsiteX47" fmla="*/ 1100137 w 3419475"/>
                <a:gd name="connsiteY47" fmla="*/ 157162 h 795337"/>
                <a:gd name="connsiteX48" fmla="*/ 1033462 w 3419475"/>
                <a:gd name="connsiteY48" fmla="*/ 157162 h 795337"/>
                <a:gd name="connsiteX49" fmla="*/ 938212 w 3419475"/>
                <a:gd name="connsiteY49" fmla="*/ 157162 h 795337"/>
                <a:gd name="connsiteX50" fmla="*/ 871537 w 3419475"/>
                <a:gd name="connsiteY50" fmla="*/ 161925 h 795337"/>
                <a:gd name="connsiteX51" fmla="*/ 823912 w 3419475"/>
                <a:gd name="connsiteY51" fmla="*/ 161925 h 795337"/>
                <a:gd name="connsiteX52" fmla="*/ 757237 w 3419475"/>
                <a:gd name="connsiteY52" fmla="*/ 166687 h 795337"/>
                <a:gd name="connsiteX53" fmla="*/ 738187 w 3419475"/>
                <a:gd name="connsiteY53" fmla="*/ 161925 h 795337"/>
                <a:gd name="connsiteX54" fmla="*/ 742950 w 3419475"/>
                <a:gd name="connsiteY54" fmla="*/ 119062 h 795337"/>
                <a:gd name="connsiteX55" fmla="*/ 733425 w 3419475"/>
                <a:gd name="connsiteY55" fmla="*/ 104775 h 795337"/>
                <a:gd name="connsiteX56" fmla="*/ 0 w 3419475"/>
                <a:gd name="connsiteY56" fmla="*/ 271462 h 795337"/>
                <a:gd name="connsiteX57" fmla="*/ 61912 w 3419475"/>
                <a:gd name="connsiteY57" fmla="*/ 300037 h 795337"/>
                <a:gd name="connsiteX58" fmla="*/ 119062 w 3419475"/>
                <a:gd name="connsiteY58" fmla="*/ 314325 h 795337"/>
                <a:gd name="connsiteX59" fmla="*/ 180975 w 3419475"/>
                <a:gd name="connsiteY59" fmla="*/ 314325 h 795337"/>
                <a:gd name="connsiteX60" fmla="*/ 209550 w 3419475"/>
                <a:gd name="connsiteY60" fmla="*/ 280987 h 795337"/>
                <a:gd name="connsiteX61" fmla="*/ 247650 w 3419475"/>
                <a:gd name="connsiteY61" fmla="*/ 257175 h 795337"/>
                <a:gd name="connsiteX62" fmla="*/ 338137 w 3419475"/>
                <a:gd name="connsiteY62" fmla="*/ 238125 h 795337"/>
                <a:gd name="connsiteX63" fmla="*/ 490537 w 3419475"/>
                <a:gd name="connsiteY63" fmla="*/ 223837 h 795337"/>
                <a:gd name="connsiteX64" fmla="*/ 590550 w 3419475"/>
                <a:gd name="connsiteY64" fmla="*/ 219075 h 795337"/>
                <a:gd name="connsiteX65" fmla="*/ 685800 w 3419475"/>
                <a:gd name="connsiteY65" fmla="*/ 228600 h 795337"/>
                <a:gd name="connsiteX66" fmla="*/ 738187 w 3419475"/>
                <a:gd name="connsiteY66" fmla="*/ 190500 h 795337"/>
                <a:gd name="connsiteX67" fmla="*/ 785812 w 3419475"/>
                <a:gd name="connsiteY67" fmla="*/ 223837 h 795337"/>
                <a:gd name="connsiteX68" fmla="*/ 866775 w 3419475"/>
                <a:gd name="connsiteY68" fmla="*/ 238125 h 795337"/>
                <a:gd name="connsiteX69" fmla="*/ 1014412 w 3419475"/>
                <a:gd name="connsiteY69" fmla="*/ 238125 h 795337"/>
                <a:gd name="connsiteX70" fmla="*/ 1162050 w 3419475"/>
                <a:gd name="connsiteY70" fmla="*/ 242887 h 795337"/>
                <a:gd name="connsiteX71" fmla="*/ 1314450 w 3419475"/>
                <a:gd name="connsiteY71" fmla="*/ 276225 h 795337"/>
                <a:gd name="connsiteX72" fmla="*/ 1366837 w 3419475"/>
                <a:gd name="connsiteY72" fmla="*/ 290512 h 795337"/>
                <a:gd name="connsiteX73" fmla="*/ 1338262 w 3419475"/>
                <a:gd name="connsiteY73" fmla="*/ 314325 h 795337"/>
                <a:gd name="connsiteX74" fmla="*/ 1362075 w 3419475"/>
                <a:gd name="connsiteY74" fmla="*/ 352425 h 795337"/>
                <a:gd name="connsiteX75" fmla="*/ 1443037 w 3419475"/>
                <a:gd name="connsiteY75" fmla="*/ 442912 h 795337"/>
                <a:gd name="connsiteX76" fmla="*/ 1433512 w 3419475"/>
                <a:gd name="connsiteY76" fmla="*/ 481012 h 795337"/>
                <a:gd name="connsiteX77" fmla="*/ 1409700 w 3419475"/>
                <a:gd name="connsiteY77" fmla="*/ 481012 h 795337"/>
                <a:gd name="connsiteX78" fmla="*/ 1338262 w 3419475"/>
                <a:gd name="connsiteY78" fmla="*/ 476250 h 795337"/>
                <a:gd name="connsiteX79" fmla="*/ 1295400 w 3419475"/>
                <a:gd name="connsiteY79" fmla="*/ 485775 h 795337"/>
                <a:gd name="connsiteX80" fmla="*/ 1319212 w 3419475"/>
                <a:gd name="connsiteY80" fmla="*/ 523875 h 795337"/>
                <a:gd name="connsiteX81" fmla="*/ 1366837 w 3419475"/>
                <a:gd name="connsiteY81" fmla="*/ 571500 h 795337"/>
                <a:gd name="connsiteX82" fmla="*/ 1433512 w 3419475"/>
                <a:gd name="connsiteY82" fmla="*/ 590550 h 795337"/>
                <a:gd name="connsiteX83" fmla="*/ 1466850 w 3419475"/>
                <a:gd name="connsiteY83" fmla="*/ 614362 h 795337"/>
                <a:gd name="connsiteX84" fmla="*/ 1543050 w 3419475"/>
                <a:gd name="connsiteY84" fmla="*/ 619125 h 795337"/>
                <a:gd name="connsiteX85" fmla="*/ 1647825 w 3419475"/>
                <a:gd name="connsiteY85" fmla="*/ 633412 h 795337"/>
                <a:gd name="connsiteX86" fmla="*/ 1690687 w 3419475"/>
                <a:gd name="connsiteY86" fmla="*/ 633412 h 795337"/>
                <a:gd name="connsiteX87" fmla="*/ 1733550 w 3419475"/>
                <a:gd name="connsiteY87" fmla="*/ 671512 h 795337"/>
                <a:gd name="connsiteX88" fmla="*/ 1776412 w 3419475"/>
                <a:gd name="connsiteY88" fmla="*/ 685800 h 795337"/>
                <a:gd name="connsiteX89" fmla="*/ 1824037 w 3419475"/>
                <a:gd name="connsiteY89" fmla="*/ 685800 h 795337"/>
                <a:gd name="connsiteX90" fmla="*/ 1871663 w 3419475"/>
                <a:gd name="connsiteY90" fmla="*/ 733425 h 795337"/>
                <a:gd name="connsiteX91" fmla="*/ 1928812 w 3419475"/>
                <a:gd name="connsiteY91" fmla="*/ 757237 h 795337"/>
                <a:gd name="connsiteX92" fmla="*/ 2162175 w 3419475"/>
                <a:gd name="connsiteY92" fmla="*/ 742950 h 795337"/>
                <a:gd name="connsiteX93" fmla="*/ 2405062 w 3419475"/>
                <a:gd name="connsiteY93" fmla="*/ 738187 h 795337"/>
                <a:gd name="connsiteX94" fmla="*/ 2614612 w 3419475"/>
                <a:gd name="connsiteY94" fmla="*/ 738187 h 795337"/>
                <a:gd name="connsiteX95" fmla="*/ 2795587 w 3419475"/>
                <a:gd name="connsiteY95" fmla="*/ 752475 h 795337"/>
                <a:gd name="connsiteX96" fmla="*/ 3000375 w 3419475"/>
                <a:gd name="connsiteY96" fmla="*/ 776287 h 795337"/>
                <a:gd name="connsiteX97" fmla="*/ 3081337 w 3419475"/>
                <a:gd name="connsiteY97" fmla="*/ 795337 h 795337"/>
                <a:gd name="connsiteX98" fmla="*/ 3090862 w 3419475"/>
                <a:gd name="connsiteY98" fmla="*/ 747712 h 795337"/>
                <a:gd name="connsiteX99" fmla="*/ 3038475 w 3419475"/>
                <a:gd name="connsiteY99" fmla="*/ 738187 h 795337"/>
                <a:gd name="connsiteX100" fmla="*/ 3019425 w 3419475"/>
                <a:gd name="connsiteY100" fmla="*/ 714375 h 795337"/>
                <a:gd name="connsiteX101" fmla="*/ 3038475 w 3419475"/>
                <a:gd name="connsiteY101" fmla="*/ 690562 h 795337"/>
                <a:gd name="connsiteX102" fmla="*/ 3081337 w 3419475"/>
                <a:gd name="connsiteY102" fmla="*/ 685800 h 795337"/>
                <a:gd name="connsiteX103" fmla="*/ 3138487 w 3419475"/>
                <a:gd name="connsiteY103" fmla="*/ 733425 h 795337"/>
                <a:gd name="connsiteX104" fmla="*/ 3271837 w 3419475"/>
                <a:gd name="connsiteY104" fmla="*/ 766762 h 795337"/>
                <a:gd name="connsiteX105" fmla="*/ 3419475 w 3419475"/>
                <a:gd name="connsiteY105" fmla="*/ 785812 h 7953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Lst>
              <a:rect l="l" t="t" r="r" b="b"/>
              <a:pathLst>
                <a:path w="3419475" h="795337">
                  <a:moveTo>
                    <a:pt x="3419475" y="785812"/>
                  </a:moveTo>
                  <a:lnTo>
                    <a:pt x="3286125" y="719137"/>
                  </a:lnTo>
                  <a:lnTo>
                    <a:pt x="3157537" y="666750"/>
                  </a:lnTo>
                  <a:lnTo>
                    <a:pt x="3143250" y="604837"/>
                  </a:lnTo>
                  <a:lnTo>
                    <a:pt x="3128962" y="576262"/>
                  </a:lnTo>
                  <a:lnTo>
                    <a:pt x="2995612" y="552450"/>
                  </a:lnTo>
                  <a:lnTo>
                    <a:pt x="2909887" y="581025"/>
                  </a:lnTo>
                  <a:lnTo>
                    <a:pt x="2767012" y="561975"/>
                  </a:lnTo>
                  <a:lnTo>
                    <a:pt x="2624137" y="519112"/>
                  </a:lnTo>
                  <a:lnTo>
                    <a:pt x="2586037" y="471487"/>
                  </a:lnTo>
                  <a:lnTo>
                    <a:pt x="2581275" y="442912"/>
                  </a:lnTo>
                  <a:lnTo>
                    <a:pt x="2638425" y="409575"/>
                  </a:lnTo>
                  <a:lnTo>
                    <a:pt x="2400300" y="328612"/>
                  </a:lnTo>
                  <a:lnTo>
                    <a:pt x="2347912" y="333375"/>
                  </a:lnTo>
                  <a:lnTo>
                    <a:pt x="2219325" y="319087"/>
                  </a:lnTo>
                  <a:lnTo>
                    <a:pt x="2114550" y="266700"/>
                  </a:lnTo>
                  <a:lnTo>
                    <a:pt x="2014537" y="247650"/>
                  </a:lnTo>
                  <a:lnTo>
                    <a:pt x="2014537" y="276225"/>
                  </a:lnTo>
                  <a:lnTo>
                    <a:pt x="2133600" y="323850"/>
                  </a:lnTo>
                  <a:lnTo>
                    <a:pt x="2219325" y="390525"/>
                  </a:lnTo>
                  <a:lnTo>
                    <a:pt x="2276475" y="476250"/>
                  </a:lnTo>
                  <a:lnTo>
                    <a:pt x="2238375" y="481012"/>
                  </a:lnTo>
                  <a:lnTo>
                    <a:pt x="2166937" y="457200"/>
                  </a:lnTo>
                  <a:lnTo>
                    <a:pt x="2105025" y="385762"/>
                  </a:lnTo>
                  <a:lnTo>
                    <a:pt x="2043112" y="342900"/>
                  </a:lnTo>
                  <a:lnTo>
                    <a:pt x="1981200" y="304800"/>
                  </a:lnTo>
                  <a:lnTo>
                    <a:pt x="1943100" y="290512"/>
                  </a:lnTo>
                  <a:lnTo>
                    <a:pt x="1943100" y="233362"/>
                  </a:lnTo>
                  <a:lnTo>
                    <a:pt x="1919287" y="204787"/>
                  </a:lnTo>
                  <a:lnTo>
                    <a:pt x="1876425" y="176212"/>
                  </a:lnTo>
                  <a:lnTo>
                    <a:pt x="1700212" y="128587"/>
                  </a:lnTo>
                  <a:lnTo>
                    <a:pt x="1633537" y="95250"/>
                  </a:lnTo>
                  <a:lnTo>
                    <a:pt x="1624012" y="52387"/>
                  </a:lnTo>
                  <a:lnTo>
                    <a:pt x="1557337" y="47625"/>
                  </a:lnTo>
                  <a:lnTo>
                    <a:pt x="1500187" y="85725"/>
                  </a:lnTo>
                  <a:lnTo>
                    <a:pt x="1390650" y="57150"/>
                  </a:lnTo>
                  <a:lnTo>
                    <a:pt x="1276350" y="0"/>
                  </a:lnTo>
                  <a:lnTo>
                    <a:pt x="1195387" y="0"/>
                  </a:lnTo>
                  <a:lnTo>
                    <a:pt x="1152525" y="4762"/>
                  </a:lnTo>
                  <a:lnTo>
                    <a:pt x="1228725" y="52387"/>
                  </a:lnTo>
                  <a:lnTo>
                    <a:pt x="1257300" y="76200"/>
                  </a:lnTo>
                  <a:lnTo>
                    <a:pt x="1238250" y="85725"/>
                  </a:lnTo>
                  <a:lnTo>
                    <a:pt x="1204912" y="85725"/>
                  </a:lnTo>
                  <a:lnTo>
                    <a:pt x="1195387" y="100012"/>
                  </a:lnTo>
                  <a:lnTo>
                    <a:pt x="1247775" y="119062"/>
                  </a:lnTo>
                  <a:lnTo>
                    <a:pt x="1219200" y="138112"/>
                  </a:lnTo>
                  <a:lnTo>
                    <a:pt x="1138237" y="138112"/>
                  </a:lnTo>
                  <a:lnTo>
                    <a:pt x="1100137" y="157162"/>
                  </a:lnTo>
                  <a:lnTo>
                    <a:pt x="1033462" y="157162"/>
                  </a:lnTo>
                  <a:lnTo>
                    <a:pt x="938212" y="157162"/>
                  </a:lnTo>
                  <a:lnTo>
                    <a:pt x="871537" y="161925"/>
                  </a:lnTo>
                  <a:lnTo>
                    <a:pt x="823912" y="161925"/>
                  </a:lnTo>
                  <a:lnTo>
                    <a:pt x="757237" y="166687"/>
                  </a:lnTo>
                  <a:lnTo>
                    <a:pt x="738187" y="161925"/>
                  </a:lnTo>
                  <a:lnTo>
                    <a:pt x="742950" y="119062"/>
                  </a:lnTo>
                  <a:lnTo>
                    <a:pt x="733425" y="104775"/>
                  </a:lnTo>
                  <a:lnTo>
                    <a:pt x="0" y="271462"/>
                  </a:lnTo>
                  <a:lnTo>
                    <a:pt x="61912" y="300037"/>
                  </a:lnTo>
                  <a:lnTo>
                    <a:pt x="119062" y="314325"/>
                  </a:lnTo>
                  <a:lnTo>
                    <a:pt x="180975" y="314325"/>
                  </a:lnTo>
                  <a:lnTo>
                    <a:pt x="209550" y="280987"/>
                  </a:lnTo>
                  <a:lnTo>
                    <a:pt x="247650" y="257175"/>
                  </a:lnTo>
                  <a:lnTo>
                    <a:pt x="338137" y="238125"/>
                  </a:lnTo>
                  <a:lnTo>
                    <a:pt x="490537" y="223837"/>
                  </a:lnTo>
                  <a:lnTo>
                    <a:pt x="590550" y="219075"/>
                  </a:lnTo>
                  <a:lnTo>
                    <a:pt x="685800" y="228600"/>
                  </a:lnTo>
                  <a:lnTo>
                    <a:pt x="738187" y="190500"/>
                  </a:lnTo>
                  <a:lnTo>
                    <a:pt x="785812" y="223837"/>
                  </a:lnTo>
                  <a:lnTo>
                    <a:pt x="866775" y="238125"/>
                  </a:lnTo>
                  <a:lnTo>
                    <a:pt x="1014412" y="238125"/>
                  </a:lnTo>
                  <a:lnTo>
                    <a:pt x="1162050" y="242887"/>
                  </a:lnTo>
                  <a:lnTo>
                    <a:pt x="1314450" y="276225"/>
                  </a:lnTo>
                  <a:lnTo>
                    <a:pt x="1366837" y="290512"/>
                  </a:lnTo>
                  <a:lnTo>
                    <a:pt x="1338262" y="314325"/>
                  </a:lnTo>
                  <a:lnTo>
                    <a:pt x="1362075" y="352425"/>
                  </a:lnTo>
                  <a:lnTo>
                    <a:pt x="1443037" y="442912"/>
                  </a:lnTo>
                  <a:lnTo>
                    <a:pt x="1433512" y="481012"/>
                  </a:lnTo>
                  <a:lnTo>
                    <a:pt x="1409700" y="481012"/>
                  </a:lnTo>
                  <a:lnTo>
                    <a:pt x="1338262" y="476250"/>
                  </a:lnTo>
                  <a:lnTo>
                    <a:pt x="1295400" y="485775"/>
                  </a:lnTo>
                  <a:lnTo>
                    <a:pt x="1319212" y="523875"/>
                  </a:lnTo>
                  <a:lnTo>
                    <a:pt x="1366837" y="571500"/>
                  </a:lnTo>
                  <a:lnTo>
                    <a:pt x="1433512" y="590550"/>
                  </a:lnTo>
                  <a:lnTo>
                    <a:pt x="1466850" y="614362"/>
                  </a:lnTo>
                  <a:lnTo>
                    <a:pt x="1543050" y="619125"/>
                  </a:lnTo>
                  <a:lnTo>
                    <a:pt x="1647825" y="633412"/>
                  </a:lnTo>
                  <a:lnTo>
                    <a:pt x="1690687" y="633412"/>
                  </a:lnTo>
                  <a:lnTo>
                    <a:pt x="1733550" y="671512"/>
                  </a:lnTo>
                  <a:lnTo>
                    <a:pt x="1776412" y="685800"/>
                  </a:lnTo>
                  <a:lnTo>
                    <a:pt x="1824037" y="685800"/>
                  </a:lnTo>
                  <a:lnTo>
                    <a:pt x="1871663" y="733425"/>
                  </a:lnTo>
                  <a:lnTo>
                    <a:pt x="1928812" y="757237"/>
                  </a:lnTo>
                  <a:lnTo>
                    <a:pt x="2162175" y="742950"/>
                  </a:lnTo>
                  <a:lnTo>
                    <a:pt x="2405062" y="738187"/>
                  </a:lnTo>
                  <a:lnTo>
                    <a:pt x="2614612" y="738187"/>
                  </a:lnTo>
                  <a:lnTo>
                    <a:pt x="2795587" y="752475"/>
                  </a:lnTo>
                  <a:lnTo>
                    <a:pt x="3000375" y="776287"/>
                  </a:lnTo>
                  <a:lnTo>
                    <a:pt x="3081337" y="795337"/>
                  </a:lnTo>
                  <a:lnTo>
                    <a:pt x="3090862" y="747712"/>
                  </a:lnTo>
                  <a:lnTo>
                    <a:pt x="3038475" y="738187"/>
                  </a:lnTo>
                  <a:lnTo>
                    <a:pt x="3019425" y="714375"/>
                  </a:lnTo>
                  <a:lnTo>
                    <a:pt x="3038475" y="690562"/>
                  </a:lnTo>
                  <a:lnTo>
                    <a:pt x="3081337" y="685800"/>
                  </a:lnTo>
                  <a:lnTo>
                    <a:pt x="3138487" y="733425"/>
                  </a:lnTo>
                  <a:lnTo>
                    <a:pt x="3271837" y="766762"/>
                  </a:lnTo>
                  <a:lnTo>
                    <a:pt x="3419475" y="785812"/>
                  </a:lnTo>
                  <a:close/>
                </a:path>
              </a:pathLst>
            </a:custGeom>
            <a:solidFill>
              <a:srgbClr val="99CC00">
                <a:alpha val="40000"/>
              </a:srgbClr>
            </a:solidFill>
            <a:ln w="6350">
              <a:noFill/>
              <a:prstDash val="soli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5" name="Freeform 24"/>
            <p:cNvSpPr/>
            <p:nvPr/>
          </p:nvSpPr>
          <p:spPr>
            <a:xfrm>
              <a:off x="2986088" y="2357438"/>
              <a:ext cx="1268192" cy="1271587"/>
            </a:xfrm>
            <a:custGeom>
              <a:avLst/>
              <a:gdLst>
                <a:gd name="connsiteX0" fmla="*/ 0 w 1104900"/>
                <a:gd name="connsiteY0" fmla="*/ 0 h 1271587"/>
                <a:gd name="connsiteX1" fmla="*/ 128587 w 1104900"/>
                <a:gd name="connsiteY1" fmla="*/ 61912 h 1271587"/>
                <a:gd name="connsiteX2" fmla="*/ 257175 w 1104900"/>
                <a:gd name="connsiteY2" fmla="*/ 176212 h 1271587"/>
                <a:gd name="connsiteX3" fmla="*/ 381000 w 1104900"/>
                <a:gd name="connsiteY3" fmla="*/ 290512 h 1271587"/>
                <a:gd name="connsiteX4" fmla="*/ 519112 w 1104900"/>
                <a:gd name="connsiteY4" fmla="*/ 381000 h 1271587"/>
                <a:gd name="connsiteX5" fmla="*/ 638175 w 1104900"/>
                <a:gd name="connsiteY5" fmla="*/ 433387 h 1271587"/>
                <a:gd name="connsiteX6" fmla="*/ 781050 w 1104900"/>
                <a:gd name="connsiteY6" fmla="*/ 471487 h 1271587"/>
                <a:gd name="connsiteX7" fmla="*/ 862012 w 1104900"/>
                <a:gd name="connsiteY7" fmla="*/ 490537 h 1271587"/>
                <a:gd name="connsiteX8" fmla="*/ 862012 w 1104900"/>
                <a:gd name="connsiteY8" fmla="*/ 542925 h 1271587"/>
                <a:gd name="connsiteX9" fmla="*/ 862012 w 1104900"/>
                <a:gd name="connsiteY9" fmla="*/ 585787 h 1271587"/>
                <a:gd name="connsiteX10" fmla="*/ 981075 w 1104900"/>
                <a:gd name="connsiteY10" fmla="*/ 661987 h 1271587"/>
                <a:gd name="connsiteX11" fmla="*/ 1052512 w 1104900"/>
                <a:gd name="connsiteY11" fmla="*/ 747712 h 1271587"/>
                <a:gd name="connsiteX12" fmla="*/ 1100137 w 1104900"/>
                <a:gd name="connsiteY12" fmla="*/ 819150 h 1271587"/>
                <a:gd name="connsiteX13" fmla="*/ 1104900 w 1104900"/>
                <a:gd name="connsiteY13" fmla="*/ 1076325 h 1271587"/>
                <a:gd name="connsiteX14" fmla="*/ 1066800 w 1104900"/>
                <a:gd name="connsiteY14" fmla="*/ 1257300 h 1271587"/>
                <a:gd name="connsiteX15" fmla="*/ 1042987 w 1104900"/>
                <a:gd name="connsiteY15" fmla="*/ 1271587 h 1271587"/>
                <a:gd name="connsiteX16" fmla="*/ 1009650 w 1104900"/>
                <a:gd name="connsiteY16" fmla="*/ 1204912 h 1271587"/>
                <a:gd name="connsiteX17" fmla="*/ 995362 w 1104900"/>
                <a:gd name="connsiteY17" fmla="*/ 985837 h 1271587"/>
                <a:gd name="connsiteX18" fmla="*/ 966787 w 1104900"/>
                <a:gd name="connsiteY18" fmla="*/ 847725 h 1271587"/>
                <a:gd name="connsiteX19" fmla="*/ 871537 w 1104900"/>
                <a:gd name="connsiteY19" fmla="*/ 738187 h 1271587"/>
                <a:gd name="connsiteX20" fmla="*/ 762000 w 1104900"/>
                <a:gd name="connsiteY20" fmla="*/ 638175 h 1271587"/>
                <a:gd name="connsiteX21" fmla="*/ 719137 w 1104900"/>
                <a:gd name="connsiteY21" fmla="*/ 561975 h 1271587"/>
                <a:gd name="connsiteX22" fmla="*/ 647700 w 1104900"/>
                <a:gd name="connsiteY22" fmla="*/ 519112 h 1271587"/>
                <a:gd name="connsiteX23" fmla="*/ 509587 w 1104900"/>
                <a:gd name="connsiteY23" fmla="*/ 466725 h 1271587"/>
                <a:gd name="connsiteX24" fmla="*/ 390525 w 1104900"/>
                <a:gd name="connsiteY24" fmla="*/ 400050 h 1271587"/>
                <a:gd name="connsiteX25" fmla="*/ 276225 w 1104900"/>
                <a:gd name="connsiteY25" fmla="*/ 300037 h 1271587"/>
                <a:gd name="connsiteX26" fmla="*/ 171450 w 1104900"/>
                <a:gd name="connsiteY26" fmla="*/ 204787 h 1271587"/>
                <a:gd name="connsiteX27" fmla="*/ 95250 w 1104900"/>
                <a:gd name="connsiteY27" fmla="*/ 147637 h 1271587"/>
                <a:gd name="connsiteX28" fmla="*/ 9525 w 1104900"/>
                <a:gd name="connsiteY28" fmla="*/ 119062 h 1271587"/>
                <a:gd name="connsiteX29" fmla="*/ 0 w 1104900"/>
                <a:gd name="connsiteY29" fmla="*/ 0 h 1271587"/>
                <a:gd name="connsiteX0" fmla="*/ 0 w 1104900"/>
                <a:gd name="connsiteY0" fmla="*/ 0 h 1271587"/>
                <a:gd name="connsiteX1" fmla="*/ 128587 w 1104900"/>
                <a:gd name="connsiteY1" fmla="*/ 61912 h 1271587"/>
                <a:gd name="connsiteX2" fmla="*/ 257175 w 1104900"/>
                <a:gd name="connsiteY2" fmla="*/ 176212 h 1271587"/>
                <a:gd name="connsiteX3" fmla="*/ 381000 w 1104900"/>
                <a:gd name="connsiteY3" fmla="*/ 290512 h 1271587"/>
                <a:gd name="connsiteX4" fmla="*/ 519112 w 1104900"/>
                <a:gd name="connsiteY4" fmla="*/ 381000 h 1271587"/>
                <a:gd name="connsiteX5" fmla="*/ 638175 w 1104900"/>
                <a:gd name="connsiteY5" fmla="*/ 433387 h 1271587"/>
                <a:gd name="connsiteX6" fmla="*/ 781050 w 1104900"/>
                <a:gd name="connsiteY6" fmla="*/ 471487 h 1271587"/>
                <a:gd name="connsiteX7" fmla="*/ 862012 w 1104900"/>
                <a:gd name="connsiteY7" fmla="*/ 490537 h 1271587"/>
                <a:gd name="connsiteX8" fmla="*/ 862012 w 1104900"/>
                <a:gd name="connsiteY8" fmla="*/ 542925 h 1271587"/>
                <a:gd name="connsiteX9" fmla="*/ 862012 w 1104900"/>
                <a:gd name="connsiteY9" fmla="*/ 585787 h 1271587"/>
                <a:gd name="connsiteX10" fmla="*/ 981075 w 1104900"/>
                <a:gd name="connsiteY10" fmla="*/ 661987 h 1271587"/>
                <a:gd name="connsiteX11" fmla="*/ 1052512 w 1104900"/>
                <a:gd name="connsiteY11" fmla="*/ 747712 h 1271587"/>
                <a:gd name="connsiteX12" fmla="*/ 1100137 w 1104900"/>
                <a:gd name="connsiteY12" fmla="*/ 819150 h 1271587"/>
                <a:gd name="connsiteX13" fmla="*/ 1104900 w 1104900"/>
                <a:gd name="connsiteY13" fmla="*/ 1076325 h 1271587"/>
                <a:gd name="connsiteX14" fmla="*/ 1066800 w 1104900"/>
                <a:gd name="connsiteY14" fmla="*/ 1257300 h 1271587"/>
                <a:gd name="connsiteX15" fmla="*/ 1042987 w 1104900"/>
                <a:gd name="connsiteY15" fmla="*/ 1271587 h 1271587"/>
                <a:gd name="connsiteX16" fmla="*/ 1009650 w 1104900"/>
                <a:gd name="connsiteY16" fmla="*/ 1204912 h 1271587"/>
                <a:gd name="connsiteX17" fmla="*/ 995362 w 1104900"/>
                <a:gd name="connsiteY17" fmla="*/ 985837 h 1271587"/>
                <a:gd name="connsiteX18" fmla="*/ 885825 w 1104900"/>
                <a:gd name="connsiteY18" fmla="*/ 947737 h 1271587"/>
                <a:gd name="connsiteX19" fmla="*/ 966787 w 1104900"/>
                <a:gd name="connsiteY19" fmla="*/ 847725 h 1271587"/>
                <a:gd name="connsiteX20" fmla="*/ 871537 w 1104900"/>
                <a:gd name="connsiteY20" fmla="*/ 738187 h 1271587"/>
                <a:gd name="connsiteX21" fmla="*/ 762000 w 1104900"/>
                <a:gd name="connsiteY21" fmla="*/ 638175 h 1271587"/>
                <a:gd name="connsiteX22" fmla="*/ 719137 w 1104900"/>
                <a:gd name="connsiteY22" fmla="*/ 561975 h 1271587"/>
                <a:gd name="connsiteX23" fmla="*/ 647700 w 1104900"/>
                <a:gd name="connsiteY23" fmla="*/ 519112 h 1271587"/>
                <a:gd name="connsiteX24" fmla="*/ 509587 w 1104900"/>
                <a:gd name="connsiteY24" fmla="*/ 466725 h 1271587"/>
                <a:gd name="connsiteX25" fmla="*/ 390525 w 1104900"/>
                <a:gd name="connsiteY25" fmla="*/ 400050 h 1271587"/>
                <a:gd name="connsiteX26" fmla="*/ 276225 w 1104900"/>
                <a:gd name="connsiteY26" fmla="*/ 300037 h 1271587"/>
                <a:gd name="connsiteX27" fmla="*/ 171450 w 1104900"/>
                <a:gd name="connsiteY27" fmla="*/ 204787 h 1271587"/>
                <a:gd name="connsiteX28" fmla="*/ 95250 w 1104900"/>
                <a:gd name="connsiteY28" fmla="*/ 147637 h 1271587"/>
                <a:gd name="connsiteX29" fmla="*/ 9525 w 1104900"/>
                <a:gd name="connsiteY29" fmla="*/ 119062 h 1271587"/>
                <a:gd name="connsiteX30" fmla="*/ 0 w 1104900"/>
                <a:gd name="connsiteY30" fmla="*/ 0 h 1271587"/>
                <a:gd name="connsiteX0" fmla="*/ 0 w 1266836"/>
                <a:gd name="connsiteY0" fmla="*/ 0 h 1271587"/>
                <a:gd name="connsiteX1" fmla="*/ 128587 w 1266836"/>
                <a:gd name="connsiteY1" fmla="*/ 61912 h 1271587"/>
                <a:gd name="connsiteX2" fmla="*/ 257175 w 1266836"/>
                <a:gd name="connsiteY2" fmla="*/ 176212 h 1271587"/>
                <a:gd name="connsiteX3" fmla="*/ 381000 w 1266836"/>
                <a:gd name="connsiteY3" fmla="*/ 290512 h 1271587"/>
                <a:gd name="connsiteX4" fmla="*/ 519112 w 1266836"/>
                <a:gd name="connsiteY4" fmla="*/ 381000 h 1271587"/>
                <a:gd name="connsiteX5" fmla="*/ 638175 w 1266836"/>
                <a:gd name="connsiteY5" fmla="*/ 433387 h 1271587"/>
                <a:gd name="connsiteX6" fmla="*/ 781050 w 1266836"/>
                <a:gd name="connsiteY6" fmla="*/ 471487 h 1271587"/>
                <a:gd name="connsiteX7" fmla="*/ 862012 w 1266836"/>
                <a:gd name="connsiteY7" fmla="*/ 490537 h 1271587"/>
                <a:gd name="connsiteX8" fmla="*/ 862012 w 1266836"/>
                <a:gd name="connsiteY8" fmla="*/ 542925 h 1271587"/>
                <a:gd name="connsiteX9" fmla="*/ 862012 w 1266836"/>
                <a:gd name="connsiteY9" fmla="*/ 585787 h 1271587"/>
                <a:gd name="connsiteX10" fmla="*/ 981075 w 1266836"/>
                <a:gd name="connsiteY10" fmla="*/ 661987 h 1271587"/>
                <a:gd name="connsiteX11" fmla="*/ 1052512 w 1266836"/>
                <a:gd name="connsiteY11" fmla="*/ 747712 h 1271587"/>
                <a:gd name="connsiteX12" fmla="*/ 1266825 w 1266836"/>
                <a:gd name="connsiteY12" fmla="*/ 785813 h 1271587"/>
                <a:gd name="connsiteX13" fmla="*/ 1104900 w 1266836"/>
                <a:gd name="connsiteY13" fmla="*/ 1076325 h 1271587"/>
                <a:gd name="connsiteX14" fmla="*/ 1066800 w 1266836"/>
                <a:gd name="connsiteY14" fmla="*/ 1257300 h 1271587"/>
                <a:gd name="connsiteX15" fmla="*/ 1042987 w 1266836"/>
                <a:gd name="connsiteY15" fmla="*/ 1271587 h 1271587"/>
                <a:gd name="connsiteX16" fmla="*/ 1009650 w 1266836"/>
                <a:gd name="connsiteY16" fmla="*/ 1204912 h 1271587"/>
                <a:gd name="connsiteX17" fmla="*/ 995362 w 1266836"/>
                <a:gd name="connsiteY17" fmla="*/ 985837 h 1271587"/>
                <a:gd name="connsiteX18" fmla="*/ 885825 w 1266836"/>
                <a:gd name="connsiteY18" fmla="*/ 947737 h 1271587"/>
                <a:gd name="connsiteX19" fmla="*/ 966787 w 1266836"/>
                <a:gd name="connsiteY19" fmla="*/ 847725 h 1271587"/>
                <a:gd name="connsiteX20" fmla="*/ 871537 w 1266836"/>
                <a:gd name="connsiteY20" fmla="*/ 738187 h 1271587"/>
                <a:gd name="connsiteX21" fmla="*/ 762000 w 1266836"/>
                <a:gd name="connsiteY21" fmla="*/ 638175 h 1271587"/>
                <a:gd name="connsiteX22" fmla="*/ 719137 w 1266836"/>
                <a:gd name="connsiteY22" fmla="*/ 561975 h 1271587"/>
                <a:gd name="connsiteX23" fmla="*/ 647700 w 1266836"/>
                <a:gd name="connsiteY23" fmla="*/ 519112 h 1271587"/>
                <a:gd name="connsiteX24" fmla="*/ 509587 w 1266836"/>
                <a:gd name="connsiteY24" fmla="*/ 466725 h 1271587"/>
                <a:gd name="connsiteX25" fmla="*/ 390525 w 1266836"/>
                <a:gd name="connsiteY25" fmla="*/ 400050 h 1271587"/>
                <a:gd name="connsiteX26" fmla="*/ 276225 w 1266836"/>
                <a:gd name="connsiteY26" fmla="*/ 300037 h 1271587"/>
                <a:gd name="connsiteX27" fmla="*/ 171450 w 1266836"/>
                <a:gd name="connsiteY27" fmla="*/ 204787 h 1271587"/>
                <a:gd name="connsiteX28" fmla="*/ 95250 w 1266836"/>
                <a:gd name="connsiteY28" fmla="*/ 147637 h 1271587"/>
                <a:gd name="connsiteX29" fmla="*/ 9525 w 1266836"/>
                <a:gd name="connsiteY29" fmla="*/ 119062 h 1271587"/>
                <a:gd name="connsiteX30" fmla="*/ 0 w 1266836"/>
                <a:gd name="connsiteY30" fmla="*/ 0 h 1271587"/>
                <a:gd name="connsiteX0" fmla="*/ 0 w 1266836"/>
                <a:gd name="connsiteY0" fmla="*/ 0 h 1271587"/>
                <a:gd name="connsiteX1" fmla="*/ 128587 w 1266836"/>
                <a:gd name="connsiteY1" fmla="*/ 61912 h 1271587"/>
                <a:gd name="connsiteX2" fmla="*/ 257175 w 1266836"/>
                <a:gd name="connsiteY2" fmla="*/ 176212 h 1271587"/>
                <a:gd name="connsiteX3" fmla="*/ 381000 w 1266836"/>
                <a:gd name="connsiteY3" fmla="*/ 290512 h 1271587"/>
                <a:gd name="connsiteX4" fmla="*/ 519112 w 1266836"/>
                <a:gd name="connsiteY4" fmla="*/ 381000 h 1271587"/>
                <a:gd name="connsiteX5" fmla="*/ 638175 w 1266836"/>
                <a:gd name="connsiteY5" fmla="*/ 433387 h 1271587"/>
                <a:gd name="connsiteX6" fmla="*/ 781050 w 1266836"/>
                <a:gd name="connsiteY6" fmla="*/ 471487 h 1271587"/>
                <a:gd name="connsiteX7" fmla="*/ 862012 w 1266836"/>
                <a:gd name="connsiteY7" fmla="*/ 490537 h 1271587"/>
                <a:gd name="connsiteX8" fmla="*/ 862012 w 1266836"/>
                <a:gd name="connsiteY8" fmla="*/ 542925 h 1271587"/>
                <a:gd name="connsiteX9" fmla="*/ 862012 w 1266836"/>
                <a:gd name="connsiteY9" fmla="*/ 585787 h 1271587"/>
                <a:gd name="connsiteX10" fmla="*/ 981075 w 1266836"/>
                <a:gd name="connsiteY10" fmla="*/ 661987 h 1271587"/>
                <a:gd name="connsiteX11" fmla="*/ 1052512 w 1266836"/>
                <a:gd name="connsiteY11" fmla="*/ 747712 h 1271587"/>
                <a:gd name="connsiteX12" fmla="*/ 1100137 w 1266836"/>
                <a:gd name="connsiteY12" fmla="*/ 809625 h 1271587"/>
                <a:gd name="connsiteX13" fmla="*/ 1266825 w 1266836"/>
                <a:gd name="connsiteY13" fmla="*/ 785813 h 1271587"/>
                <a:gd name="connsiteX14" fmla="*/ 1104900 w 1266836"/>
                <a:gd name="connsiteY14" fmla="*/ 1076325 h 1271587"/>
                <a:gd name="connsiteX15" fmla="*/ 1066800 w 1266836"/>
                <a:gd name="connsiteY15" fmla="*/ 1257300 h 1271587"/>
                <a:gd name="connsiteX16" fmla="*/ 1042987 w 1266836"/>
                <a:gd name="connsiteY16" fmla="*/ 1271587 h 1271587"/>
                <a:gd name="connsiteX17" fmla="*/ 1009650 w 1266836"/>
                <a:gd name="connsiteY17" fmla="*/ 1204912 h 1271587"/>
                <a:gd name="connsiteX18" fmla="*/ 995362 w 1266836"/>
                <a:gd name="connsiteY18" fmla="*/ 985837 h 1271587"/>
                <a:gd name="connsiteX19" fmla="*/ 885825 w 1266836"/>
                <a:gd name="connsiteY19" fmla="*/ 947737 h 1271587"/>
                <a:gd name="connsiteX20" fmla="*/ 966787 w 1266836"/>
                <a:gd name="connsiteY20" fmla="*/ 847725 h 1271587"/>
                <a:gd name="connsiteX21" fmla="*/ 871537 w 1266836"/>
                <a:gd name="connsiteY21" fmla="*/ 738187 h 1271587"/>
                <a:gd name="connsiteX22" fmla="*/ 762000 w 1266836"/>
                <a:gd name="connsiteY22" fmla="*/ 638175 h 1271587"/>
                <a:gd name="connsiteX23" fmla="*/ 719137 w 1266836"/>
                <a:gd name="connsiteY23" fmla="*/ 561975 h 1271587"/>
                <a:gd name="connsiteX24" fmla="*/ 647700 w 1266836"/>
                <a:gd name="connsiteY24" fmla="*/ 519112 h 1271587"/>
                <a:gd name="connsiteX25" fmla="*/ 509587 w 1266836"/>
                <a:gd name="connsiteY25" fmla="*/ 466725 h 1271587"/>
                <a:gd name="connsiteX26" fmla="*/ 390525 w 1266836"/>
                <a:gd name="connsiteY26" fmla="*/ 400050 h 1271587"/>
                <a:gd name="connsiteX27" fmla="*/ 276225 w 1266836"/>
                <a:gd name="connsiteY27" fmla="*/ 300037 h 1271587"/>
                <a:gd name="connsiteX28" fmla="*/ 171450 w 1266836"/>
                <a:gd name="connsiteY28" fmla="*/ 204787 h 1271587"/>
                <a:gd name="connsiteX29" fmla="*/ 95250 w 1266836"/>
                <a:gd name="connsiteY29" fmla="*/ 147637 h 1271587"/>
                <a:gd name="connsiteX30" fmla="*/ 9525 w 1266836"/>
                <a:gd name="connsiteY30" fmla="*/ 119062 h 1271587"/>
                <a:gd name="connsiteX31" fmla="*/ 0 w 1266836"/>
                <a:gd name="connsiteY31" fmla="*/ 0 h 1271587"/>
                <a:gd name="connsiteX0" fmla="*/ 0 w 1268192"/>
                <a:gd name="connsiteY0" fmla="*/ 0 h 1271587"/>
                <a:gd name="connsiteX1" fmla="*/ 128587 w 1268192"/>
                <a:gd name="connsiteY1" fmla="*/ 61912 h 1271587"/>
                <a:gd name="connsiteX2" fmla="*/ 257175 w 1268192"/>
                <a:gd name="connsiteY2" fmla="*/ 176212 h 1271587"/>
                <a:gd name="connsiteX3" fmla="*/ 381000 w 1268192"/>
                <a:gd name="connsiteY3" fmla="*/ 290512 h 1271587"/>
                <a:gd name="connsiteX4" fmla="*/ 519112 w 1268192"/>
                <a:gd name="connsiteY4" fmla="*/ 381000 h 1271587"/>
                <a:gd name="connsiteX5" fmla="*/ 638175 w 1268192"/>
                <a:gd name="connsiteY5" fmla="*/ 433387 h 1271587"/>
                <a:gd name="connsiteX6" fmla="*/ 781050 w 1268192"/>
                <a:gd name="connsiteY6" fmla="*/ 471487 h 1271587"/>
                <a:gd name="connsiteX7" fmla="*/ 862012 w 1268192"/>
                <a:gd name="connsiteY7" fmla="*/ 490537 h 1271587"/>
                <a:gd name="connsiteX8" fmla="*/ 862012 w 1268192"/>
                <a:gd name="connsiteY8" fmla="*/ 542925 h 1271587"/>
                <a:gd name="connsiteX9" fmla="*/ 862012 w 1268192"/>
                <a:gd name="connsiteY9" fmla="*/ 585787 h 1271587"/>
                <a:gd name="connsiteX10" fmla="*/ 981075 w 1268192"/>
                <a:gd name="connsiteY10" fmla="*/ 661987 h 1271587"/>
                <a:gd name="connsiteX11" fmla="*/ 1052512 w 1268192"/>
                <a:gd name="connsiteY11" fmla="*/ 747712 h 1271587"/>
                <a:gd name="connsiteX12" fmla="*/ 1100137 w 1268192"/>
                <a:gd name="connsiteY12" fmla="*/ 809625 h 1271587"/>
                <a:gd name="connsiteX13" fmla="*/ 1266825 w 1268192"/>
                <a:gd name="connsiteY13" fmla="*/ 785813 h 1271587"/>
                <a:gd name="connsiteX14" fmla="*/ 1128712 w 1268192"/>
                <a:gd name="connsiteY14" fmla="*/ 909637 h 1271587"/>
                <a:gd name="connsiteX15" fmla="*/ 1104900 w 1268192"/>
                <a:gd name="connsiteY15" fmla="*/ 1076325 h 1271587"/>
                <a:gd name="connsiteX16" fmla="*/ 1066800 w 1268192"/>
                <a:gd name="connsiteY16" fmla="*/ 1257300 h 1271587"/>
                <a:gd name="connsiteX17" fmla="*/ 1042987 w 1268192"/>
                <a:gd name="connsiteY17" fmla="*/ 1271587 h 1271587"/>
                <a:gd name="connsiteX18" fmla="*/ 1009650 w 1268192"/>
                <a:gd name="connsiteY18" fmla="*/ 1204912 h 1271587"/>
                <a:gd name="connsiteX19" fmla="*/ 995362 w 1268192"/>
                <a:gd name="connsiteY19" fmla="*/ 985837 h 1271587"/>
                <a:gd name="connsiteX20" fmla="*/ 885825 w 1268192"/>
                <a:gd name="connsiteY20" fmla="*/ 947737 h 1271587"/>
                <a:gd name="connsiteX21" fmla="*/ 966787 w 1268192"/>
                <a:gd name="connsiteY21" fmla="*/ 847725 h 1271587"/>
                <a:gd name="connsiteX22" fmla="*/ 871537 w 1268192"/>
                <a:gd name="connsiteY22" fmla="*/ 738187 h 1271587"/>
                <a:gd name="connsiteX23" fmla="*/ 762000 w 1268192"/>
                <a:gd name="connsiteY23" fmla="*/ 638175 h 1271587"/>
                <a:gd name="connsiteX24" fmla="*/ 719137 w 1268192"/>
                <a:gd name="connsiteY24" fmla="*/ 561975 h 1271587"/>
                <a:gd name="connsiteX25" fmla="*/ 647700 w 1268192"/>
                <a:gd name="connsiteY25" fmla="*/ 519112 h 1271587"/>
                <a:gd name="connsiteX26" fmla="*/ 509587 w 1268192"/>
                <a:gd name="connsiteY26" fmla="*/ 466725 h 1271587"/>
                <a:gd name="connsiteX27" fmla="*/ 390525 w 1268192"/>
                <a:gd name="connsiteY27" fmla="*/ 400050 h 1271587"/>
                <a:gd name="connsiteX28" fmla="*/ 276225 w 1268192"/>
                <a:gd name="connsiteY28" fmla="*/ 300037 h 1271587"/>
                <a:gd name="connsiteX29" fmla="*/ 171450 w 1268192"/>
                <a:gd name="connsiteY29" fmla="*/ 204787 h 1271587"/>
                <a:gd name="connsiteX30" fmla="*/ 95250 w 1268192"/>
                <a:gd name="connsiteY30" fmla="*/ 147637 h 1271587"/>
                <a:gd name="connsiteX31" fmla="*/ 9525 w 1268192"/>
                <a:gd name="connsiteY31" fmla="*/ 119062 h 1271587"/>
                <a:gd name="connsiteX32" fmla="*/ 0 w 1268192"/>
                <a:gd name="connsiteY32" fmla="*/ 0 h 1271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268192" h="1271587">
                  <a:moveTo>
                    <a:pt x="0" y="0"/>
                  </a:moveTo>
                  <a:lnTo>
                    <a:pt x="128587" y="61912"/>
                  </a:lnTo>
                  <a:lnTo>
                    <a:pt x="257175" y="176212"/>
                  </a:lnTo>
                  <a:lnTo>
                    <a:pt x="381000" y="290512"/>
                  </a:lnTo>
                  <a:lnTo>
                    <a:pt x="519112" y="381000"/>
                  </a:lnTo>
                  <a:lnTo>
                    <a:pt x="638175" y="433387"/>
                  </a:lnTo>
                  <a:lnTo>
                    <a:pt x="781050" y="471487"/>
                  </a:lnTo>
                  <a:lnTo>
                    <a:pt x="862012" y="490537"/>
                  </a:lnTo>
                  <a:lnTo>
                    <a:pt x="862012" y="542925"/>
                  </a:lnTo>
                  <a:lnTo>
                    <a:pt x="862012" y="585787"/>
                  </a:lnTo>
                  <a:lnTo>
                    <a:pt x="981075" y="661987"/>
                  </a:lnTo>
                  <a:lnTo>
                    <a:pt x="1052512" y="747712"/>
                  </a:lnTo>
                  <a:cubicBezTo>
                    <a:pt x="1082675" y="755650"/>
                    <a:pt x="1069974" y="801687"/>
                    <a:pt x="1100137" y="809625"/>
                  </a:cubicBezTo>
                  <a:lnTo>
                    <a:pt x="1266825" y="785813"/>
                  </a:lnTo>
                  <a:cubicBezTo>
                    <a:pt x="1282700" y="804069"/>
                    <a:pt x="1155699" y="861218"/>
                    <a:pt x="1128712" y="909637"/>
                  </a:cubicBezTo>
                  <a:cubicBezTo>
                    <a:pt x="1101725" y="958056"/>
                    <a:pt x="1126331" y="1019969"/>
                    <a:pt x="1104900" y="1076325"/>
                  </a:cubicBezTo>
                  <a:lnTo>
                    <a:pt x="1066800" y="1257300"/>
                  </a:lnTo>
                  <a:lnTo>
                    <a:pt x="1042987" y="1271587"/>
                  </a:lnTo>
                  <a:lnTo>
                    <a:pt x="1009650" y="1204912"/>
                  </a:lnTo>
                  <a:lnTo>
                    <a:pt x="995362" y="985837"/>
                  </a:lnTo>
                  <a:cubicBezTo>
                    <a:pt x="990600" y="958850"/>
                    <a:pt x="890587" y="974724"/>
                    <a:pt x="885825" y="947737"/>
                  </a:cubicBezTo>
                  <a:lnTo>
                    <a:pt x="966787" y="847725"/>
                  </a:lnTo>
                  <a:lnTo>
                    <a:pt x="871537" y="738187"/>
                  </a:lnTo>
                  <a:lnTo>
                    <a:pt x="762000" y="638175"/>
                  </a:lnTo>
                  <a:lnTo>
                    <a:pt x="719137" y="561975"/>
                  </a:lnTo>
                  <a:lnTo>
                    <a:pt x="647700" y="519112"/>
                  </a:lnTo>
                  <a:lnTo>
                    <a:pt x="509587" y="466725"/>
                  </a:lnTo>
                  <a:lnTo>
                    <a:pt x="390525" y="400050"/>
                  </a:lnTo>
                  <a:lnTo>
                    <a:pt x="276225" y="300037"/>
                  </a:lnTo>
                  <a:lnTo>
                    <a:pt x="171450" y="204787"/>
                  </a:lnTo>
                  <a:lnTo>
                    <a:pt x="95250" y="147637"/>
                  </a:lnTo>
                  <a:lnTo>
                    <a:pt x="9525" y="119062"/>
                  </a:lnTo>
                  <a:lnTo>
                    <a:pt x="0" y="0"/>
                  </a:lnTo>
                  <a:close/>
                </a:path>
              </a:pathLst>
            </a:custGeom>
            <a:solidFill>
              <a:srgbClr val="FFC000">
                <a:alpha val="40000"/>
              </a:srgbClr>
            </a:solidFill>
            <a:ln w="19050">
              <a:noFill/>
              <a:prstDash val="soli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6" name="Freeform 25"/>
            <p:cNvSpPr/>
            <p:nvPr/>
          </p:nvSpPr>
          <p:spPr>
            <a:xfrm>
              <a:off x="3557588" y="3319464"/>
              <a:ext cx="433387" cy="209550"/>
            </a:xfrm>
            <a:custGeom>
              <a:avLst/>
              <a:gdLst>
                <a:gd name="connsiteX0" fmla="*/ 414337 w 433387"/>
                <a:gd name="connsiteY0" fmla="*/ 0 h 252413"/>
                <a:gd name="connsiteX1" fmla="*/ 414337 w 433387"/>
                <a:gd name="connsiteY1" fmla="*/ 95250 h 252413"/>
                <a:gd name="connsiteX2" fmla="*/ 323850 w 433387"/>
                <a:gd name="connsiteY2" fmla="*/ 152400 h 252413"/>
                <a:gd name="connsiteX3" fmla="*/ 200025 w 433387"/>
                <a:gd name="connsiteY3" fmla="*/ 219075 h 252413"/>
                <a:gd name="connsiteX4" fmla="*/ 119062 w 433387"/>
                <a:gd name="connsiteY4" fmla="*/ 238125 h 252413"/>
                <a:gd name="connsiteX5" fmla="*/ 0 w 433387"/>
                <a:gd name="connsiteY5" fmla="*/ 252413 h 252413"/>
                <a:gd name="connsiteX6" fmla="*/ 23812 w 433387"/>
                <a:gd name="connsiteY6" fmla="*/ 161925 h 252413"/>
                <a:gd name="connsiteX7" fmla="*/ 200025 w 433387"/>
                <a:gd name="connsiteY7" fmla="*/ 109538 h 252413"/>
                <a:gd name="connsiteX8" fmla="*/ 280987 w 433387"/>
                <a:gd name="connsiteY8" fmla="*/ 76200 h 252413"/>
                <a:gd name="connsiteX9" fmla="*/ 342900 w 433387"/>
                <a:gd name="connsiteY9" fmla="*/ 42863 h 252413"/>
                <a:gd name="connsiteX10" fmla="*/ 433387 w 433387"/>
                <a:gd name="connsiteY10" fmla="*/ 61913 h 252413"/>
                <a:gd name="connsiteX0" fmla="*/ 414337 w 433387"/>
                <a:gd name="connsiteY0" fmla="*/ 0 h 252413"/>
                <a:gd name="connsiteX1" fmla="*/ 414337 w 433387"/>
                <a:gd name="connsiteY1" fmla="*/ 95250 h 252413"/>
                <a:gd name="connsiteX2" fmla="*/ 323850 w 433387"/>
                <a:gd name="connsiteY2" fmla="*/ 152400 h 252413"/>
                <a:gd name="connsiteX3" fmla="*/ 200025 w 433387"/>
                <a:gd name="connsiteY3" fmla="*/ 219075 h 252413"/>
                <a:gd name="connsiteX4" fmla="*/ 119062 w 433387"/>
                <a:gd name="connsiteY4" fmla="*/ 238125 h 252413"/>
                <a:gd name="connsiteX5" fmla="*/ 0 w 433387"/>
                <a:gd name="connsiteY5" fmla="*/ 252413 h 252413"/>
                <a:gd name="connsiteX6" fmla="*/ 23812 w 433387"/>
                <a:gd name="connsiteY6" fmla="*/ 161925 h 252413"/>
                <a:gd name="connsiteX7" fmla="*/ 157163 w 433387"/>
                <a:gd name="connsiteY7" fmla="*/ 114300 h 252413"/>
                <a:gd name="connsiteX8" fmla="*/ 280987 w 433387"/>
                <a:gd name="connsiteY8" fmla="*/ 76200 h 252413"/>
                <a:gd name="connsiteX9" fmla="*/ 342900 w 433387"/>
                <a:gd name="connsiteY9" fmla="*/ 42863 h 252413"/>
                <a:gd name="connsiteX10" fmla="*/ 433387 w 433387"/>
                <a:gd name="connsiteY10" fmla="*/ 61913 h 252413"/>
                <a:gd name="connsiteX0" fmla="*/ 414337 w 433387"/>
                <a:gd name="connsiteY0" fmla="*/ 0 h 252413"/>
                <a:gd name="connsiteX1" fmla="*/ 414337 w 433387"/>
                <a:gd name="connsiteY1" fmla="*/ 95250 h 252413"/>
                <a:gd name="connsiteX2" fmla="*/ 323850 w 433387"/>
                <a:gd name="connsiteY2" fmla="*/ 152400 h 252413"/>
                <a:gd name="connsiteX3" fmla="*/ 200025 w 433387"/>
                <a:gd name="connsiteY3" fmla="*/ 219075 h 252413"/>
                <a:gd name="connsiteX4" fmla="*/ 119062 w 433387"/>
                <a:gd name="connsiteY4" fmla="*/ 238125 h 252413"/>
                <a:gd name="connsiteX5" fmla="*/ 0 w 433387"/>
                <a:gd name="connsiteY5" fmla="*/ 252413 h 252413"/>
                <a:gd name="connsiteX6" fmla="*/ 23812 w 433387"/>
                <a:gd name="connsiteY6" fmla="*/ 161925 h 252413"/>
                <a:gd name="connsiteX7" fmla="*/ 157163 w 433387"/>
                <a:gd name="connsiteY7" fmla="*/ 114300 h 252413"/>
                <a:gd name="connsiteX8" fmla="*/ 238125 w 433387"/>
                <a:gd name="connsiteY8" fmla="*/ 71438 h 252413"/>
                <a:gd name="connsiteX9" fmla="*/ 342900 w 433387"/>
                <a:gd name="connsiteY9" fmla="*/ 42863 h 252413"/>
                <a:gd name="connsiteX10" fmla="*/ 433387 w 433387"/>
                <a:gd name="connsiteY10" fmla="*/ 61913 h 252413"/>
                <a:gd name="connsiteX0" fmla="*/ 409574 w 433387"/>
                <a:gd name="connsiteY0" fmla="*/ 9524 h 209550"/>
                <a:gd name="connsiteX1" fmla="*/ 414337 w 433387"/>
                <a:gd name="connsiteY1" fmla="*/ 52387 h 209550"/>
                <a:gd name="connsiteX2" fmla="*/ 323850 w 433387"/>
                <a:gd name="connsiteY2" fmla="*/ 109537 h 209550"/>
                <a:gd name="connsiteX3" fmla="*/ 200025 w 433387"/>
                <a:gd name="connsiteY3" fmla="*/ 176212 h 209550"/>
                <a:gd name="connsiteX4" fmla="*/ 119062 w 433387"/>
                <a:gd name="connsiteY4" fmla="*/ 195262 h 209550"/>
                <a:gd name="connsiteX5" fmla="*/ 0 w 433387"/>
                <a:gd name="connsiteY5" fmla="*/ 209550 h 209550"/>
                <a:gd name="connsiteX6" fmla="*/ 23812 w 433387"/>
                <a:gd name="connsiteY6" fmla="*/ 119062 h 209550"/>
                <a:gd name="connsiteX7" fmla="*/ 157163 w 433387"/>
                <a:gd name="connsiteY7" fmla="*/ 71437 h 209550"/>
                <a:gd name="connsiteX8" fmla="*/ 238125 w 433387"/>
                <a:gd name="connsiteY8" fmla="*/ 28575 h 209550"/>
                <a:gd name="connsiteX9" fmla="*/ 342900 w 433387"/>
                <a:gd name="connsiteY9" fmla="*/ 0 h 209550"/>
                <a:gd name="connsiteX10" fmla="*/ 433387 w 433387"/>
                <a:gd name="connsiteY10" fmla="*/ 19050 h 209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33387" h="209550">
                  <a:moveTo>
                    <a:pt x="409574" y="9524"/>
                  </a:moveTo>
                  <a:lnTo>
                    <a:pt x="414337" y="52387"/>
                  </a:lnTo>
                  <a:lnTo>
                    <a:pt x="323850" y="109537"/>
                  </a:lnTo>
                  <a:lnTo>
                    <a:pt x="200025" y="176212"/>
                  </a:lnTo>
                  <a:lnTo>
                    <a:pt x="119062" y="195262"/>
                  </a:lnTo>
                  <a:lnTo>
                    <a:pt x="0" y="209550"/>
                  </a:lnTo>
                  <a:lnTo>
                    <a:pt x="23812" y="119062"/>
                  </a:lnTo>
                  <a:lnTo>
                    <a:pt x="157163" y="71437"/>
                  </a:lnTo>
                  <a:lnTo>
                    <a:pt x="238125" y="28575"/>
                  </a:lnTo>
                  <a:lnTo>
                    <a:pt x="342900" y="0"/>
                  </a:lnTo>
                  <a:lnTo>
                    <a:pt x="433387" y="19050"/>
                  </a:lnTo>
                </a:path>
              </a:pathLst>
            </a:custGeom>
            <a:solidFill>
              <a:srgbClr val="99CC00">
                <a:alpha val="40000"/>
              </a:srgbClr>
            </a:solidFill>
            <a:ln w="6350">
              <a:no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26"/>
            <p:cNvSpPr/>
            <p:nvPr/>
          </p:nvSpPr>
          <p:spPr>
            <a:xfrm>
              <a:off x="4095750" y="3024188"/>
              <a:ext cx="457200" cy="333375"/>
            </a:xfrm>
            <a:custGeom>
              <a:avLst/>
              <a:gdLst>
                <a:gd name="connsiteX0" fmla="*/ 457200 w 457200"/>
                <a:gd name="connsiteY0" fmla="*/ 0 h 333375"/>
                <a:gd name="connsiteX1" fmla="*/ 409575 w 457200"/>
                <a:gd name="connsiteY1" fmla="*/ 80962 h 333375"/>
                <a:gd name="connsiteX2" fmla="*/ 357188 w 457200"/>
                <a:gd name="connsiteY2" fmla="*/ 119062 h 333375"/>
                <a:gd name="connsiteX3" fmla="*/ 290513 w 457200"/>
                <a:gd name="connsiteY3" fmla="*/ 128587 h 333375"/>
                <a:gd name="connsiteX4" fmla="*/ 214313 w 457200"/>
                <a:gd name="connsiteY4" fmla="*/ 138112 h 333375"/>
                <a:gd name="connsiteX5" fmla="*/ 166688 w 457200"/>
                <a:gd name="connsiteY5" fmla="*/ 200025 h 333375"/>
                <a:gd name="connsiteX6" fmla="*/ 104775 w 457200"/>
                <a:gd name="connsiteY6" fmla="*/ 285750 h 333375"/>
                <a:gd name="connsiteX7" fmla="*/ 52388 w 457200"/>
                <a:gd name="connsiteY7" fmla="*/ 323850 h 333375"/>
                <a:gd name="connsiteX8" fmla="*/ 0 w 457200"/>
                <a:gd name="connsiteY8" fmla="*/ 333375 h 333375"/>
                <a:gd name="connsiteX9" fmla="*/ 14288 w 457200"/>
                <a:gd name="connsiteY9" fmla="*/ 247650 h 333375"/>
                <a:gd name="connsiteX10" fmla="*/ 66675 w 457200"/>
                <a:gd name="connsiteY10" fmla="*/ 185737 h 333375"/>
                <a:gd name="connsiteX11" fmla="*/ 128588 w 457200"/>
                <a:gd name="connsiteY11" fmla="*/ 114300 h 333375"/>
                <a:gd name="connsiteX12" fmla="*/ 271463 w 457200"/>
                <a:gd name="connsiteY12" fmla="*/ 66675 h 333375"/>
                <a:gd name="connsiteX13" fmla="*/ 347663 w 457200"/>
                <a:gd name="connsiteY13" fmla="*/ 33337 h 333375"/>
                <a:gd name="connsiteX14" fmla="*/ 457200 w 457200"/>
                <a:gd name="connsiteY14" fmla="*/ 0 h 333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7200" h="333375">
                  <a:moveTo>
                    <a:pt x="457200" y="0"/>
                  </a:moveTo>
                  <a:lnTo>
                    <a:pt x="409575" y="80962"/>
                  </a:lnTo>
                  <a:lnTo>
                    <a:pt x="357188" y="119062"/>
                  </a:lnTo>
                  <a:lnTo>
                    <a:pt x="290513" y="128587"/>
                  </a:lnTo>
                  <a:lnTo>
                    <a:pt x="214313" y="138112"/>
                  </a:lnTo>
                  <a:lnTo>
                    <a:pt x="166688" y="200025"/>
                  </a:lnTo>
                  <a:lnTo>
                    <a:pt x="104775" y="285750"/>
                  </a:lnTo>
                  <a:lnTo>
                    <a:pt x="52388" y="323850"/>
                  </a:lnTo>
                  <a:lnTo>
                    <a:pt x="0" y="333375"/>
                  </a:lnTo>
                  <a:lnTo>
                    <a:pt x="14288" y="247650"/>
                  </a:lnTo>
                  <a:lnTo>
                    <a:pt x="66675" y="185737"/>
                  </a:lnTo>
                  <a:lnTo>
                    <a:pt x="128588" y="114300"/>
                  </a:lnTo>
                  <a:lnTo>
                    <a:pt x="271463" y="66675"/>
                  </a:lnTo>
                  <a:lnTo>
                    <a:pt x="347663" y="33337"/>
                  </a:lnTo>
                  <a:lnTo>
                    <a:pt x="457200" y="0"/>
                  </a:lnTo>
                  <a:close/>
                </a:path>
              </a:pathLst>
            </a:custGeom>
            <a:solidFill>
              <a:srgbClr val="99CC00">
                <a:alpha val="40000"/>
              </a:srgbClr>
            </a:solidFill>
            <a:ln w="6350">
              <a:noFill/>
              <a:prstDash val="soli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8" name="Freeform 27"/>
            <p:cNvSpPr/>
            <p:nvPr/>
          </p:nvSpPr>
          <p:spPr>
            <a:xfrm>
              <a:off x="4343400" y="2624138"/>
              <a:ext cx="1533525" cy="571500"/>
            </a:xfrm>
            <a:custGeom>
              <a:avLst/>
              <a:gdLst>
                <a:gd name="connsiteX0" fmla="*/ 1533525 w 1533525"/>
                <a:gd name="connsiteY0" fmla="*/ 0 h 571500"/>
                <a:gd name="connsiteX1" fmla="*/ 1209675 w 1533525"/>
                <a:gd name="connsiteY1" fmla="*/ 152400 h 571500"/>
                <a:gd name="connsiteX2" fmla="*/ 1033463 w 1533525"/>
                <a:gd name="connsiteY2" fmla="*/ 219075 h 571500"/>
                <a:gd name="connsiteX3" fmla="*/ 904875 w 1533525"/>
                <a:gd name="connsiteY3" fmla="*/ 266700 h 571500"/>
                <a:gd name="connsiteX4" fmla="*/ 704850 w 1533525"/>
                <a:gd name="connsiteY4" fmla="*/ 395287 h 571500"/>
                <a:gd name="connsiteX5" fmla="*/ 633413 w 1533525"/>
                <a:gd name="connsiteY5" fmla="*/ 438150 h 571500"/>
                <a:gd name="connsiteX6" fmla="*/ 490538 w 1533525"/>
                <a:gd name="connsiteY6" fmla="*/ 452437 h 571500"/>
                <a:gd name="connsiteX7" fmla="*/ 419100 w 1533525"/>
                <a:gd name="connsiteY7" fmla="*/ 442912 h 571500"/>
                <a:gd name="connsiteX8" fmla="*/ 319088 w 1533525"/>
                <a:gd name="connsiteY8" fmla="*/ 414337 h 571500"/>
                <a:gd name="connsiteX9" fmla="*/ 257175 w 1533525"/>
                <a:gd name="connsiteY9" fmla="*/ 414337 h 571500"/>
                <a:gd name="connsiteX10" fmla="*/ 200025 w 1533525"/>
                <a:gd name="connsiteY10" fmla="*/ 457200 h 571500"/>
                <a:gd name="connsiteX11" fmla="*/ 123825 w 1533525"/>
                <a:gd name="connsiteY11" fmla="*/ 500062 h 571500"/>
                <a:gd name="connsiteX12" fmla="*/ 0 w 1533525"/>
                <a:gd name="connsiteY12" fmla="*/ 542925 h 571500"/>
                <a:gd name="connsiteX13" fmla="*/ 204788 w 1533525"/>
                <a:gd name="connsiteY13" fmla="*/ 571500 h 571500"/>
                <a:gd name="connsiteX14" fmla="*/ 400050 w 1533525"/>
                <a:gd name="connsiteY14" fmla="*/ 557212 h 571500"/>
                <a:gd name="connsiteX15" fmla="*/ 523875 w 1533525"/>
                <a:gd name="connsiteY15" fmla="*/ 557212 h 571500"/>
                <a:gd name="connsiteX16" fmla="*/ 652463 w 1533525"/>
                <a:gd name="connsiteY16" fmla="*/ 509587 h 571500"/>
                <a:gd name="connsiteX17" fmla="*/ 885825 w 1533525"/>
                <a:gd name="connsiteY17" fmla="*/ 400050 h 571500"/>
                <a:gd name="connsiteX18" fmla="*/ 1062038 w 1533525"/>
                <a:gd name="connsiteY18" fmla="*/ 304800 h 571500"/>
                <a:gd name="connsiteX19" fmla="*/ 1181100 w 1533525"/>
                <a:gd name="connsiteY19" fmla="*/ 223837 h 571500"/>
                <a:gd name="connsiteX20" fmla="*/ 1281113 w 1533525"/>
                <a:gd name="connsiteY20" fmla="*/ 166687 h 571500"/>
                <a:gd name="connsiteX21" fmla="*/ 1471613 w 1533525"/>
                <a:gd name="connsiteY21" fmla="*/ 52387 h 571500"/>
                <a:gd name="connsiteX0" fmla="*/ 1533525 w 1533525"/>
                <a:gd name="connsiteY0" fmla="*/ 0 h 571500"/>
                <a:gd name="connsiteX1" fmla="*/ 1319213 w 1533525"/>
                <a:gd name="connsiteY1" fmla="*/ 95250 h 571500"/>
                <a:gd name="connsiteX2" fmla="*/ 1209675 w 1533525"/>
                <a:gd name="connsiteY2" fmla="*/ 152400 h 571500"/>
                <a:gd name="connsiteX3" fmla="*/ 1033463 w 1533525"/>
                <a:gd name="connsiteY3" fmla="*/ 219075 h 571500"/>
                <a:gd name="connsiteX4" fmla="*/ 904875 w 1533525"/>
                <a:gd name="connsiteY4" fmla="*/ 266700 h 571500"/>
                <a:gd name="connsiteX5" fmla="*/ 704850 w 1533525"/>
                <a:gd name="connsiteY5" fmla="*/ 395287 h 571500"/>
                <a:gd name="connsiteX6" fmla="*/ 633413 w 1533525"/>
                <a:gd name="connsiteY6" fmla="*/ 438150 h 571500"/>
                <a:gd name="connsiteX7" fmla="*/ 490538 w 1533525"/>
                <a:gd name="connsiteY7" fmla="*/ 452437 h 571500"/>
                <a:gd name="connsiteX8" fmla="*/ 419100 w 1533525"/>
                <a:gd name="connsiteY8" fmla="*/ 442912 h 571500"/>
                <a:gd name="connsiteX9" fmla="*/ 319088 w 1533525"/>
                <a:gd name="connsiteY9" fmla="*/ 414337 h 571500"/>
                <a:gd name="connsiteX10" fmla="*/ 257175 w 1533525"/>
                <a:gd name="connsiteY10" fmla="*/ 414337 h 571500"/>
                <a:gd name="connsiteX11" fmla="*/ 200025 w 1533525"/>
                <a:gd name="connsiteY11" fmla="*/ 457200 h 571500"/>
                <a:gd name="connsiteX12" fmla="*/ 123825 w 1533525"/>
                <a:gd name="connsiteY12" fmla="*/ 500062 h 571500"/>
                <a:gd name="connsiteX13" fmla="*/ 0 w 1533525"/>
                <a:gd name="connsiteY13" fmla="*/ 542925 h 571500"/>
                <a:gd name="connsiteX14" fmla="*/ 204788 w 1533525"/>
                <a:gd name="connsiteY14" fmla="*/ 571500 h 571500"/>
                <a:gd name="connsiteX15" fmla="*/ 400050 w 1533525"/>
                <a:gd name="connsiteY15" fmla="*/ 557212 h 571500"/>
                <a:gd name="connsiteX16" fmla="*/ 523875 w 1533525"/>
                <a:gd name="connsiteY16" fmla="*/ 557212 h 571500"/>
                <a:gd name="connsiteX17" fmla="*/ 652463 w 1533525"/>
                <a:gd name="connsiteY17" fmla="*/ 509587 h 571500"/>
                <a:gd name="connsiteX18" fmla="*/ 885825 w 1533525"/>
                <a:gd name="connsiteY18" fmla="*/ 400050 h 571500"/>
                <a:gd name="connsiteX19" fmla="*/ 1062038 w 1533525"/>
                <a:gd name="connsiteY19" fmla="*/ 304800 h 571500"/>
                <a:gd name="connsiteX20" fmla="*/ 1181100 w 1533525"/>
                <a:gd name="connsiteY20" fmla="*/ 223837 h 571500"/>
                <a:gd name="connsiteX21" fmla="*/ 1281113 w 1533525"/>
                <a:gd name="connsiteY21" fmla="*/ 166687 h 571500"/>
                <a:gd name="connsiteX22" fmla="*/ 1471613 w 1533525"/>
                <a:gd name="connsiteY22" fmla="*/ 52387 h 571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533525" h="571500">
                  <a:moveTo>
                    <a:pt x="1533525" y="0"/>
                  </a:moveTo>
                  <a:cubicBezTo>
                    <a:pt x="1459706" y="35719"/>
                    <a:pt x="1393032" y="59531"/>
                    <a:pt x="1319213" y="95250"/>
                  </a:cubicBezTo>
                  <a:lnTo>
                    <a:pt x="1209675" y="152400"/>
                  </a:lnTo>
                  <a:lnTo>
                    <a:pt x="1033463" y="219075"/>
                  </a:lnTo>
                  <a:lnTo>
                    <a:pt x="904875" y="266700"/>
                  </a:lnTo>
                  <a:lnTo>
                    <a:pt x="704850" y="395287"/>
                  </a:lnTo>
                  <a:lnTo>
                    <a:pt x="633413" y="438150"/>
                  </a:lnTo>
                  <a:lnTo>
                    <a:pt x="490538" y="452437"/>
                  </a:lnTo>
                  <a:lnTo>
                    <a:pt x="419100" y="442912"/>
                  </a:lnTo>
                  <a:lnTo>
                    <a:pt x="319088" y="414337"/>
                  </a:lnTo>
                  <a:lnTo>
                    <a:pt x="257175" y="414337"/>
                  </a:lnTo>
                  <a:lnTo>
                    <a:pt x="200025" y="457200"/>
                  </a:lnTo>
                  <a:lnTo>
                    <a:pt x="123825" y="500062"/>
                  </a:lnTo>
                  <a:lnTo>
                    <a:pt x="0" y="542925"/>
                  </a:lnTo>
                  <a:lnTo>
                    <a:pt x="204788" y="571500"/>
                  </a:lnTo>
                  <a:lnTo>
                    <a:pt x="400050" y="557212"/>
                  </a:lnTo>
                  <a:lnTo>
                    <a:pt x="523875" y="557212"/>
                  </a:lnTo>
                  <a:lnTo>
                    <a:pt x="652463" y="509587"/>
                  </a:lnTo>
                  <a:lnTo>
                    <a:pt x="885825" y="400050"/>
                  </a:lnTo>
                  <a:lnTo>
                    <a:pt x="1062038" y="304800"/>
                  </a:lnTo>
                  <a:lnTo>
                    <a:pt x="1181100" y="223837"/>
                  </a:lnTo>
                  <a:lnTo>
                    <a:pt x="1281113" y="166687"/>
                  </a:lnTo>
                  <a:lnTo>
                    <a:pt x="1471613" y="52387"/>
                  </a:lnTo>
                </a:path>
              </a:pathLst>
            </a:custGeom>
            <a:solidFill>
              <a:srgbClr val="996600">
                <a:alpha val="40000"/>
              </a:srgbClr>
            </a:solidFill>
            <a:ln w="6350">
              <a:no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Freeform 28"/>
            <p:cNvSpPr/>
            <p:nvPr/>
          </p:nvSpPr>
          <p:spPr>
            <a:xfrm>
              <a:off x="3543300" y="3386138"/>
              <a:ext cx="466725" cy="457200"/>
            </a:xfrm>
            <a:custGeom>
              <a:avLst/>
              <a:gdLst>
                <a:gd name="connsiteX0" fmla="*/ 428625 w 466725"/>
                <a:gd name="connsiteY0" fmla="*/ 0 h 438150"/>
                <a:gd name="connsiteX1" fmla="*/ 352425 w 466725"/>
                <a:gd name="connsiteY1" fmla="*/ 33337 h 438150"/>
                <a:gd name="connsiteX2" fmla="*/ 247650 w 466725"/>
                <a:gd name="connsiteY2" fmla="*/ 61912 h 438150"/>
                <a:gd name="connsiteX3" fmla="*/ 138113 w 466725"/>
                <a:gd name="connsiteY3" fmla="*/ 114300 h 438150"/>
                <a:gd name="connsiteX4" fmla="*/ 19050 w 466725"/>
                <a:gd name="connsiteY4" fmla="*/ 161925 h 438150"/>
                <a:gd name="connsiteX5" fmla="*/ 4763 w 466725"/>
                <a:gd name="connsiteY5" fmla="*/ 385762 h 438150"/>
                <a:gd name="connsiteX6" fmla="*/ 0 w 466725"/>
                <a:gd name="connsiteY6" fmla="*/ 438150 h 438150"/>
                <a:gd name="connsiteX7" fmla="*/ 219075 w 466725"/>
                <a:gd name="connsiteY7" fmla="*/ 323850 h 438150"/>
                <a:gd name="connsiteX8" fmla="*/ 419100 w 466725"/>
                <a:gd name="connsiteY8" fmla="*/ 223837 h 438150"/>
                <a:gd name="connsiteX9" fmla="*/ 466725 w 466725"/>
                <a:gd name="connsiteY9" fmla="*/ 200025 h 438150"/>
                <a:gd name="connsiteX10" fmla="*/ 466725 w 466725"/>
                <a:gd name="connsiteY10" fmla="*/ 42862 h 438150"/>
                <a:gd name="connsiteX11" fmla="*/ 428625 w 466725"/>
                <a:gd name="connsiteY11" fmla="*/ 0 h 438150"/>
                <a:gd name="connsiteX0" fmla="*/ 438150 w 466725"/>
                <a:gd name="connsiteY0" fmla="*/ 0 h 457200"/>
                <a:gd name="connsiteX1" fmla="*/ 352425 w 466725"/>
                <a:gd name="connsiteY1" fmla="*/ 52387 h 457200"/>
                <a:gd name="connsiteX2" fmla="*/ 247650 w 466725"/>
                <a:gd name="connsiteY2" fmla="*/ 80962 h 457200"/>
                <a:gd name="connsiteX3" fmla="*/ 138113 w 466725"/>
                <a:gd name="connsiteY3" fmla="*/ 133350 h 457200"/>
                <a:gd name="connsiteX4" fmla="*/ 19050 w 466725"/>
                <a:gd name="connsiteY4" fmla="*/ 180975 h 457200"/>
                <a:gd name="connsiteX5" fmla="*/ 4763 w 466725"/>
                <a:gd name="connsiteY5" fmla="*/ 404812 h 457200"/>
                <a:gd name="connsiteX6" fmla="*/ 0 w 466725"/>
                <a:gd name="connsiteY6" fmla="*/ 457200 h 457200"/>
                <a:gd name="connsiteX7" fmla="*/ 219075 w 466725"/>
                <a:gd name="connsiteY7" fmla="*/ 342900 h 457200"/>
                <a:gd name="connsiteX8" fmla="*/ 419100 w 466725"/>
                <a:gd name="connsiteY8" fmla="*/ 242887 h 457200"/>
                <a:gd name="connsiteX9" fmla="*/ 466725 w 466725"/>
                <a:gd name="connsiteY9" fmla="*/ 219075 h 457200"/>
                <a:gd name="connsiteX10" fmla="*/ 466725 w 466725"/>
                <a:gd name="connsiteY10" fmla="*/ 61912 h 457200"/>
                <a:gd name="connsiteX11" fmla="*/ 438150 w 466725"/>
                <a:gd name="connsiteY11" fmla="*/ 0 h 457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66725" h="457200">
                  <a:moveTo>
                    <a:pt x="438150" y="0"/>
                  </a:moveTo>
                  <a:lnTo>
                    <a:pt x="352425" y="52387"/>
                  </a:lnTo>
                  <a:lnTo>
                    <a:pt x="247650" y="80962"/>
                  </a:lnTo>
                  <a:lnTo>
                    <a:pt x="138113" y="133350"/>
                  </a:lnTo>
                  <a:lnTo>
                    <a:pt x="19050" y="180975"/>
                  </a:lnTo>
                  <a:lnTo>
                    <a:pt x="4763" y="404812"/>
                  </a:lnTo>
                  <a:lnTo>
                    <a:pt x="0" y="457200"/>
                  </a:lnTo>
                  <a:lnTo>
                    <a:pt x="219075" y="342900"/>
                  </a:lnTo>
                  <a:lnTo>
                    <a:pt x="419100" y="242887"/>
                  </a:lnTo>
                  <a:lnTo>
                    <a:pt x="466725" y="219075"/>
                  </a:lnTo>
                  <a:lnTo>
                    <a:pt x="466725" y="61912"/>
                  </a:lnTo>
                  <a:lnTo>
                    <a:pt x="438150" y="0"/>
                  </a:lnTo>
                  <a:close/>
                </a:path>
              </a:pathLst>
            </a:custGeom>
            <a:solidFill>
              <a:srgbClr val="996600">
                <a:alpha val="40000"/>
              </a:srgbClr>
            </a:solidFill>
            <a:ln w="6350">
              <a:noFill/>
              <a:prstDash val="soli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0" name="Freeform 29"/>
            <p:cNvSpPr/>
            <p:nvPr/>
          </p:nvSpPr>
          <p:spPr>
            <a:xfrm>
              <a:off x="3378994" y="1557338"/>
              <a:ext cx="4267200" cy="3309938"/>
            </a:xfrm>
            <a:custGeom>
              <a:avLst/>
              <a:gdLst>
                <a:gd name="connsiteX0" fmla="*/ 3857625 w 4267200"/>
                <a:gd name="connsiteY0" fmla="*/ 381000 h 3309938"/>
                <a:gd name="connsiteX1" fmla="*/ 3719512 w 4267200"/>
                <a:gd name="connsiteY1" fmla="*/ 490538 h 3309938"/>
                <a:gd name="connsiteX2" fmla="*/ 3614737 w 4267200"/>
                <a:gd name="connsiteY2" fmla="*/ 519113 h 3309938"/>
                <a:gd name="connsiteX3" fmla="*/ 3552825 w 4267200"/>
                <a:gd name="connsiteY3" fmla="*/ 581025 h 3309938"/>
                <a:gd name="connsiteX4" fmla="*/ 3490912 w 4267200"/>
                <a:gd name="connsiteY4" fmla="*/ 619125 h 3309938"/>
                <a:gd name="connsiteX5" fmla="*/ 3462337 w 4267200"/>
                <a:gd name="connsiteY5" fmla="*/ 685800 h 3309938"/>
                <a:gd name="connsiteX6" fmla="*/ 3438525 w 4267200"/>
                <a:gd name="connsiteY6" fmla="*/ 700088 h 3309938"/>
                <a:gd name="connsiteX7" fmla="*/ 3405187 w 4267200"/>
                <a:gd name="connsiteY7" fmla="*/ 661988 h 3309938"/>
                <a:gd name="connsiteX8" fmla="*/ 3300412 w 4267200"/>
                <a:gd name="connsiteY8" fmla="*/ 671513 h 3309938"/>
                <a:gd name="connsiteX9" fmla="*/ 3224212 w 4267200"/>
                <a:gd name="connsiteY9" fmla="*/ 704850 h 3309938"/>
                <a:gd name="connsiteX10" fmla="*/ 3171825 w 4267200"/>
                <a:gd name="connsiteY10" fmla="*/ 766763 h 3309938"/>
                <a:gd name="connsiteX11" fmla="*/ 3148012 w 4267200"/>
                <a:gd name="connsiteY11" fmla="*/ 862013 h 3309938"/>
                <a:gd name="connsiteX12" fmla="*/ 3105150 w 4267200"/>
                <a:gd name="connsiteY12" fmla="*/ 914400 h 3309938"/>
                <a:gd name="connsiteX13" fmla="*/ 3043237 w 4267200"/>
                <a:gd name="connsiteY13" fmla="*/ 923925 h 3309938"/>
                <a:gd name="connsiteX14" fmla="*/ 3014662 w 4267200"/>
                <a:gd name="connsiteY14" fmla="*/ 914400 h 3309938"/>
                <a:gd name="connsiteX15" fmla="*/ 2995612 w 4267200"/>
                <a:gd name="connsiteY15" fmla="*/ 838200 h 3309938"/>
                <a:gd name="connsiteX16" fmla="*/ 2947987 w 4267200"/>
                <a:gd name="connsiteY16" fmla="*/ 857250 h 3309938"/>
                <a:gd name="connsiteX17" fmla="*/ 2943225 w 4267200"/>
                <a:gd name="connsiteY17" fmla="*/ 904875 h 3309938"/>
                <a:gd name="connsiteX18" fmla="*/ 2905125 w 4267200"/>
                <a:gd name="connsiteY18" fmla="*/ 933450 h 3309938"/>
                <a:gd name="connsiteX19" fmla="*/ 2857500 w 4267200"/>
                <a:gd name="connsiteY19" fmla="*/ 976313 h 3309938"/>
                <a:gd name="connsiteX20" fmla="*/ 2805112 w 4267200"/>
                <a:gd name="connsiteY20" fmla="*/ 971550 h 3309938"/>
                <a:gd name="connsiteX21" fmla="*/ 2738437 w 4267200"/>
                <a:gd name="connsiteY21" fmla="*/ 990600 h 3309938"/>
                <a:gd name="connsiteX22" fmla="*/ 2700337 w 4267200"/>
                <a:gd name="connsiteY22" fmla="*/ 1042988 h 3309938"/>
                <a:gd name="connsiteX23" fmla="*/ 2628900 w 4267200"/>
                <a:gd name="connsiteY23" fmla="*/ 1066800 h 3309938"/>
                <a:gd name="connsiteX24" fmla="*/ 2547937 w 4267200"/>
                <a:gd name="connsiteY24" fmla="*/ 1119188 h 3309938"/>
                <a:gd name="connsiteX25" fmla="*/ 2462212 w 4267200"/>
                <a:gd name="connsiteY25" fmla="*/ 1143000 h 3309938"/>
                <a:gd name="connsiteX26" fmla="*/ 2390775 w 4267200"/>
                <a:gd name="connsiteY26" fmla="*/ 1143000 h 3309938"/>
                <a:gd name="connsiteX27" fmla="*/ 2324100 w 4267200"/>
                <a:gd name="connsiteY27" fmla="*/ 1171575 h 3309938"/>
                <a:gd name="connsiteX28" fmla="*/ 2300287 w 4267200"/>
                <a:gd name="connsiteY28" fmla="*/ 1204913 h 3309938"/>
                <a:gd name="connsiteX29" fmla="*/ 2295525 w 4267200"/>
                <a:gd name="connsiteY29" fmla="*/ 1247775 h 3309938"/>
                <a:gd name="connsiteX30" fmla="*/ 2238375 w 4267200"/>
                <a:gd name="connsiteY30" fmla="*/ 1295400 h 3309938"/>
                <a:gd name="connsiteX31" fmla="*/ 2205037 w 4267200"/>
                <a:gd name="connsiteY31" fmla="*/ 1309688 h 3309938"/>
                <a:gd name="connsiteX32" fmla="*/ 2181225 w 4267200"/>
                <a:gd name="connsiteY32" fmla="*/ 1314450 h 3309938"/>
                <a:gd name="connsiteX33" fmla="*/ 2157412 w 4267200"/>
                <a:gd name="connsiteY33" fmla="*/ 1304925 h 3309938"/>
                <a:gd name="connsiteX34" fmla="*/ 2133600 w 4267200"/>
                <a:gd name="connsiteY34" fmla="*/ 1347788 h 3309938"/>
                <a:gd name="connsiteX35" fmla="*/ 2085975 w 4267200"/>
                <a:gd name="connsiteY35" fmla="*/ 1385888 h 3309938"/>
                <a:gd name="connsiteX36" fmla="*/ 2033587 w 4267200"/>
                <a:gd name="connsiteY36" fmla="*/ 1466850 h 3309938"/>
                <a:gd name="connsiteX37" fmla="*/ 1966912 w 4267200"/>
                <a:gd name="connsiteY37" fmla="*/ 1600200 h 3309938"/>
                <a:gd name="connsiteX38" fmla="*/ 1947862 w 4267200"/>
                <a:gd name="connsiteY38" fmla="*/ 1614488 h 3309938"/>
                <a:gd name="connsiteX39" fmla="*/ 1843087 w 4267200"/>
                <a:gd name="connsiteY39" fmla="*/ 1609725 h 3309938"/>
                <a:gd name="connsiteX40" fmla="*/ 1785937 w 4267200"/>
                <a:gd name="connsiteY40" fmla="*/ 1609725 h 3309938"/>
                <a:gd name="connsiteX41" fmla="*/ 1747837 w 4267200"/>
                <a:gd name="connsiteY41" fmla="*/ 1614488 h 3309938"/>
                <a:gd name="connsiteX42" fmla="*/ 1709737 w 4267200"/>
                <a:gd name="connsiteY42" fmla="*/ 1652588 h 3309938"/>
                <a:gd name="connsiteX43" fmla="*/ 1676400 w 4267200"/>
                <a:gd name="connsiteY43" fmla="*/ 1695450 h 3309938"/>
                <a:gd name="connsiteX44" fmla="*/ 1657350 w 4267200"/>
                <a:gd name="connsiteY44" fmla="*/ 1785938 h 3309938"/>
                <a:gd name="connsiteX45" fmla="*/ 1638300 w 4267200"/>
                <a:gd name="connsiteY45" fmla="*/ 1905000 h 3309938"/>
                <a:gd name="connsiteX46" fmla="*/ 1614487 w 4267200"/>
                <a:gd name="connsiteY46" fmla="*/ 1928813 h 3309938"/>
                <a:gd name="connsiteX47" fmla="*/ 1600200 w 4267200"/>
                <a:gd name="connsiteY47" fmla="*/ 1800225 h 3309938"/>
                <a:gd name="connsiteX48" fmla="*/ 1571625 w 4267200"/>
                <a:gd name="connsiteY48" fmla="*/ 1785938 h 3309938"/>
                <a:gd name="connsiteX49" fmla="*/ 1524000 w 4267200"/>
                <a:gd name="connsiteY49" fmla="*/ 1833563 h 3309938"/>
                <a:gd name="connsiteX50" fmla="*/ 1423987 w 4267200"/>
                <a:gd name="connsiteY50" fmla="*/ 1824038 h 3309938"/>
                <a:gd name="connsiteX51" fmla="*/ 1352550 w 4267200"/>
                <a:gd name="connsiteY51" fmla="*/ 1824038 h 3309938"/>
                <a:gd name="connsiteX52" fmla="*/ 1271587 w 4267200"/>
                <a:gd name="connsiteY52" fmla="*/ 1833563 h 3309938"/>
                <a:gd name="connsiteX53" fmla="*/ 1181100 w 4267200"/>
                <a:gd name="connsiteY53" fmla="*/ 1895475 h 3309938"/>
                <a:gd name="connsiteX54" fmla="*/ 1095375 w 4267200"/>
                <a:gd name="connsiteY54" fmla="*/ 1895475 h 3309938"/>
                <a:gd name="connsiteX55" fmla="*/ 1042987 w 4267200"/>
                <a:gd name="connsiteY55" fmla="*/ 1962150 h 3309938"/>
                <a:gd name="connsiteX56" fmla="*/ 966787 w 4267200"/>
                <a:gd name="connsiteY56" fmla="*/ 2128838 h 3309938"/>
                <a:gd name="connsiteX57" fmla="*/ 928687 w 4267200"/>
                <a:gd name="connsiteY57" fmla="*/ 2209800 h 3309938"/>
                <a:gd name="connsiteX58" fmla="*/ 923925 w 4267200"/>
                <a:gd name="connsiteY58" fmla="*/ 2295525 h 3309938"/>
                <a:gd name="connsiteX59" fmla="*/ 923925 w 4267200"/>
                <a:gd name="connsiteY59" fmla="*/ 2366963 h 3309938"/>
                <a:gd name="connsiteX60" fmla="*/ 914400 w 4267200"/>
                <a:gd name="connsiteY60" fmla="*/ 2481263 h 3309938"/>
                <a:gd name="connsiteX61" fmla="*/ 866775 w 4267200"/>
                <a:gd name="connsiteY61" fmla="*/ 2524125 h 3309938"/>
                <a:gd name="connsiteX62" fmla="*/ 781050 w 4267200"/>
                <a:gd name="connsiteY62" fmla="*/ 2390775 h 3309938"/>
                <a:gd name="connsiteX63" fmla="*/ 747712 w 4267200"/>
                <a:gd name="connsiteY63" fmla="*/ 2352675 h 3309938"/>
                <a:gd name="connsiteX64" fmla="*/ 709612 w 4267200"/>
                <a:gd name="connsiteY64" fmla="*/ 2357438 h 3309938"/>
                <a:gd name="connsiteX65" fmla="*/ 690562 w 4267200"/>
                <a:gd name="connsiteY65" fmla="*/ 2443163 h 3309938"/>
                <a:gd name="connsiteX66" fmla="*/ 628650 w 4267200"/>
                <a:gd name="connsiteY66" fmla="*/ 2586038 h 3309938"/>
                <a:gd name="connsiteX67" fmla="*/ 604837 w 4267200"/>
                <a:gd name="connsiteY67" fmla="*/ 2619375 h 3309938"/>
                <a:gd name="connsiteX68" fmla="*/ 566737 w 4267200"/>
                <a:gd name="connsiteY68" fmla="*/ 2547938 h 3309938"/>
                <a:gd name="connsiteX69" fmla="*/ 566737 w 4267200"/>
                <a:gd name="connsiteY69" fmla="*/ 2462213 h 3309938"/>
                <a:gd name="connsiteX70" fmla="*/ 538162 w 4267200"/>
                <a:gd name="connsiteY70" fmla="*/ 2452688 h 3309938"/>
                <a:gd name="connsiteX71" fmla="*/ 485775 w 4267200"/>
                <a:gd name="connsiteY71" fmla="*/ 2457450 h 3309938"/>
                <a:gd name="connsiteX72" fmla="*/ 433387 w 4267200"/>
                <a:gd name="connsiteY72" fmla="*/ 2447925 h 3309938"/>
                <a:gd name="connsiteX73" fmla="*/ 385762 w 4267200"/>
                <a:gd name="connsiteY73" fmla="*/ 2457450 h 3309938"/>
                <a:gd name="connsiteX74" fmla="*/ 347662 w 4267200"/>
                <a:gd name="connsiteY74" fmla="*/ 2519363 h 3309938"/>
                <a:gd name="connsiteX75" fmla="*/ 304800 w 4267200"/>
                <a:gd name="connsiteY75" fmla="*/ 2562225 h 3309938"/>
                <a:gd name="connsiteX76" fmla="*/ 271462 w 4267200"/>
                <a:gd name="connsiteY76" fmla="*/ 2628900 h 3309938"/>
                <a:gd name="connsiteX77" fmla="*/ 166687 w 4267200"/>
                <a:gd name="connsiteY77" fmla="*/ 2686050 h 3309938"/>
                <a:gd name="connsiteX78" fmla="*/ 95250 w 4267200"/>
                <a:gd name="connsiteY78" fmla="*/ 2733675 h 3309938"/>
                <a:gd name="connsiteX79" fmla="*/ 66675 w 4267200"/>
                <a:gd name="connsiteY79" fmla="*/ 3005138 h 3309938"/>
                <a:gd name="connsiteX80" fmla="*/ 57150 w 4267200"/>
                <a:gd name="connsiteY80" fmla="*/ 3114675 h 3309938"/>
                <a:gd name="connsiteX81" fmla="*/ 0 w 4267200"/>
                <a:gd name="connsiteY81" fmla="*/ 3309938 h 3309938"/>
                <a:gd name="connsiteX82" fmla="*/ 4229100 w 4267200"/>
                <a:gd name="connsiteY82" fmla="*/ 1109663 h 3309938"/>
                <a:gd name="connsiteX83" fmla="*/ 4257675 w 4267200"/>
                <a:gd name="connsiteY83" fmla="*/ 571500 h 3309938"/>
                <a:gd name="connsiteX84" fmla="*/ 4267200 w 4267200"/>
                <a:gd name="connsiteY84" fmla="*/ 0 h 3309938"/>
                <a:gd name="connsiteX85" fmla="*/ 4167187 w 4267200"/>
                <a:gd name="connsiteY85" fmla="*/ 23813 h 3309938"/>
                <a:gd name="connsiteX86" fmla="*/ 4124325 w 4267200"/>
                <a:gd name="connsiteY86" fmla="*/ 28575 h 3309938"/>
                <a:gd name="connsiteX87" fmla="*/ 4000500 w 4267200"/>
                <a:gd name="connsiteY87" fmla="*/ 76200 h 3309938"/>
                <a:gd name="connsiteX88" fmla="*/ 3910012 w 4267200"/>
                <a:gd name="connsiteY88" fmla="*/ 123825 h 3309938"/>
                <a:gd name="connsiteX89" fmla="*/ 3876675 w 4267200"/>
                <a:gd name="connsiteY89" fmla="*/ 204788 h 3309938"/>
                <a:gd name="connsiteX90" fmla="*/ 3871912 w 4267200"/>
                <a:gd name="connsiteY90" fmla="*/ 276225 h 3309938"/>
                <a:gd name="connsiteX91" fmla="*/ 3857625 w 4267200"/>
                <a:gd name="connsiteY91" fmla="*/ 381000 h 3309938"/>
                <a:gd name="connsiteX0" fmla="*/ 3857625 w 4267200"/>
                <a:gd name="connsiteY0" fmla="*/ 381000 h 3309938"/>
                <a:gd name="connsiteX1" fmla="*/ 3719512 w 4267200"/>
                <a:gd name="connsiteY1" fmla="*/ 490538 h 3309938"/>
                <a:gd name="connsiteX2" fmla="*/ 3614737 w 4267200"/>
                <a:gd name="connsiteY2" fmla="*/ 519113 h 3309938"/>
                <a:gd name="connsiteX3" fmla="*/ 3552825 w 4267200"/>
                <a:gd name="connsiteY3" fmla="*/ 581025 h 3309938"/>
                <a:gd name="connsiteX4" fmla="*/ 3490912 w 4267200"/>
                <a:gd name="connsiteY4" fmla="*/ 619125 h 3309938"/>
                <a:gd name="connsiteX5" fmla="*/ 3462337 w 4267200"/>
                <a:gd name="connsiteY5" fmla="*/ 685800 h 3309938"/>
                <a:gd name="connsiteX6" fmla="*/ 3438525 w 4267200"/>
                <a:gd name="connsiteY6" fmla="*/ 700088 h 3309938"/>
                <a:gd name="connsiteX7" fmla="*/ 3405187 w 4267200"/>
                <a:gd name="connsiteY7" fmla="*/ 661988 h 3309938"/>
                <a:gd name="connsiteX8" fmla="*/ 3300412 w 4267200"/>
                <a:gd name="connsiteY8" fmla="*/ 671513 h 3309938"/>
                <a:gd name="connsiteX9" fmla="*/ 3224212 w 4267200"/>
                <a:gd name="connsiteY9" fmla="*/ 704850 h 3309938"/>
                <a:gd name="connsiteX10" fmla="*/ 3171825 w 4267200"/>
                <a:gd name="connsiteY10" fmla="*/ 766763 h 3309938"/>
                <a:gd name="connsiteX11" fmla="*/ 3148012 w 4267200"/>
                <a:gd name="connsiteY11" fmla="*/ 862013 h 3309938"/>
                <a:gd name="connsiteX12" fmla="*/ 3105150 w 4267200"/>
                <a:gd name="connsiteY12" fmla="*/ 914400 h 3309938"/>
                <a:gd name="connsiteX13" fmla="*/ 3043237 w 4267200"/>
                <a:gd name="connsiteY13" fmla="*/ 923925 h 3309938"/>
                <a:gd name="connsiteX14" fmla="*/ 3014662 w 4267200"/>
                <a:gd name="connsiteY14" fmla="*/ 914400 h 3309938"/>
                <a:gd name="connsiteX15" fmla="*/ 2995612 w 4267200"/>
                <a:gd name="connsiteY15" fmla="*/ 838200 h 3309938"/>
                <a:gd name="connsiteX16" fmla="*/ 2947987 w 4267200"/>
                <a:gd name="connsiteY16" fmla="*/ 857250 h 3309938"/>
                <a:gd name="connsiteX17" fmla="*/ 2943225 w 4267200"/>
                <a:gd name="connsiteY17" fmla="*/ 904875 h 3309938"/>
                <a:gd name="connsiteX18" fmla="*/ 2905125 w 4267200"/>
                <a:gd name="connsiteY18" fmla="*/ 933450 h 3309938"/>
                <a:gd name="connsiteX19" fmla="*/ 2857500 w 4267200"/>
                <a:gd name="connsiteY19" fmla="*/ 976313 h 3309938"/>
                <a:gd name="connsiteX20" fmla="*/ 2805112 w 4267200"/>
                <a:gd name="connsiteY20" fmla="*/ 971550 h 3309938"/>
                <a:gd name="connsiteX21" fmla="*/ 2738437 w 4267200"/>
                <a:gd name="connsiteY21" fmla="*/ 990600 h 3309938"/>
                <a:gd name="connsiteX22" fmla="*/ 2700337 w 4267200"/>
                <a:gd name="connsiteY22" fmla="*/ 1042988 h 3309938"/>
                <a:gd name="connsiteX23" fmla="*/ 2628900 w 4267200"/>
                <a:gd name="connsiteY23" fmla="*/ 1066800 h 3309938"/>
                <a:gd name="connsiteX24" fmla="*/ 2547937 w 4267200"/>
                <a:gd name="connsiteY24" fmla="*/ 1119188 h 3309938"/>
                <a:gd name="connsiteX25" fmla="*/ 2462212 w 4267200"/>
                <a:gd name="connsiteY25" fmla="*/ 1143000 h 3309938"/>
                <a:gd name="connsiteX26" fmla="*/ 2390775 w 4267200"/>
                <a:gd name="connsiteY26" fmla="*/ 1143000 h 3309938"/>
                <a:gd name="connsiteX27" fmla="*/ 2324100 w 4267200"/>
                <a:gd name="connsiteY27" fmla="*/ 1171575 h 3309938"/>
                <a:gd name="connsiteX28" fmla="*/ 2300287 w 4267200"/>
                <a:gd name="connsiteY28" fmla="*/ 1204913 h 3309938"/>
                <a:gd name="connsiteX29" fmla="*/ 2295525 w 4267200"/>
                <a:gd name="connsiteY29" fmla="*/ 1247775 h 3309938"/>
                <a:gd name="connsiteX30" fmla="*/ 2238375 w 4267200"/>
                <a:gd name="connsiteY30" fmla="*/ 1295400 h 3309938"/>
                <a:gd name="connsiteX31" fmla="*/ 2205037 w 4267200"/>
                <a:gd name="connsiteY31" fmla="*/ 1309688 h 3309938"/>
                <a:gd name="connsiteX32" fmla="*/ 2181225 w 4267200"/>
                <a:gd name="connsiteY32" fmla="*/ 1314450 h 3309938"/>
                <a:gd name="connsiteX33" fmla="*/ 2157412 w 4267200"/>
                <a:gd name="connsiteY33" fmla="*/ 1304925 h 3309938"/>
                <a:gd name="connsiteX34" fmla="*/ 2133600 w 4267200"/>
                <a:gd name="connsiteY34" fmla="*/ 1347788 h 3309938"/>
                <a:gd name="connsiteX35" fmla="*/ 2085975 w 4267200"/>
                <a:gd name="connsiteY35" fmla="*/ 1385888 h 3309938"/>
                <a:gd name="connsiteX36" fmla="*/ 2033587 w 4267200"/>
                <a:gd name="connsiteY36" fmla="*/ 1466850 h 3309938"/>
                <a:gd name="connsiteX37" fmla="*/ 1966912 w 4267200"/>
                <a:gd name="connsiteY37" fmla="*/ 1600200 h 3309938"/>
                <a:gd name="connsiteX38" fmla="*/ 1947862 w 4267200"/>
                <a:gd name="connsiteY38" fmla="*/ 1614488 h 3309938"/>
                <a:gd name="connsiteX39" fmla="*/ 1843087 w 4267200"/>
                <a:gd name="connsiteY39" fmla="*/ 1609725 h 3309938"/>
                <a:gd name="connsiteX40" fmla="*/ 1785937 w 4267200"/>
                <a:gd name="connsiteY40" fmla="*/ 1609725 h 3309938"/>
                <a:gd name="connsiteX41" fmla="*/ 1747837 w 4267200"/>
                <a:gd name="connsiteY41" fmla="*/ 1614488 h 3309938"/>
                <a:gd name="connsiteX42" fmla="*/ 1709737 w 4267200"/>
                <a:gd name="connsiteY42" fmla="*/ 1652588 h 3309938"/>
                <a:gd name="connsiteX43" fmla="*/ 1676400 w 4267200"/>
                <a:gd name="connsiteY43" fmla="*/ 1695450 h 3309938"/>
                <a:gd name="connsiteX44" fmla="*/ 1652587 w 4267200"/>
                <a:gd name="connsiteY44" fmla="*/ 1762126 h 3309938"/>
                <a:gd name="connsiteX45" fmla="*/ 1638300 w 4267200"/>
                <a:gd name="connsiteY45" fmla="*/ 1905000 h 3309938"/>
                <a:gd name="connsiteX46" fmla="*/ 1614487 w 4267200"/>
                <a:gd name="connsiteY46" fmla="*/ 1928813 h 3309938"/>
                <a:gd name="connsiteX47" fmla="*/ 1600200 w 4267200"/>
                <a:gd name="connsiteY47" fmla="*/ 1800225 h 3309938"/>
                <a:gd name="connsiteX48" fmla="*/ 1571625 w 4267200"/>
                <a:gd name="connsiteY48" fmla="*/ 1785938 h 3309938"/>
                <a:gd name="connsiteX49" fmla="*/ 1524000 w 4267200"/>
                <a:gd name="connsiteY49" fmla="*/ 1833563 h 3309938"/>
                <a:gd name="connsiteX50" fmla="*/ 1423987 w 4267200"/>
                <a:gd name="connsiteY50" fmla="*/ 1824038 h 3309938"/>
                <a:gd name="connsiteX51" fmla="*/ 1352550 w 4267200"/>
                <a:gd name="connsiteY51" fmla="*/ 1824038 h 3309938"/>
                <a:gd name="connsiteX52" fmla="*/ 1271587 w 4267200"/>
                <a:gd name="connsiteY52" fmla="*/ 1833563 h 3309938"/>
                <a:gd name="connsiteX53" fmla="*/ 1181100 w 4267200"/>
                <a:gd name="connsiteY53" fmla="*/ 1895475 h 3309938"/>
                <a:gd name="connsiteX54" fmla="*/ 1095375 w 4267200"/>
                <a:gd name="connsiteY54" fmla="*/ 1895475 h 3309938"/>
                <a:gd name="connsiteX55" fmla="*/ 1042987 w 4267200"/>
                <a:gd name="connsiteY55" fmla="*/ 1962150 h 3309938"/>
                <a:gd name="connsiteX56" fmla="*/ 966787 w 4267200"/>
                <a:gd name="connsiteY56" fmla="*/ 2128838 h 3309938"/>
                <a:gd name="connsiteX57" fmla="*/ 928687 w 4267200"/>
                <a:gd name="connsiteY57" fmla="*/ 2209800 h 3309938"/>
                <a:gd name="connsiteX58" fmla="*/ 923925 w 4267200"/>
                <a:gd name="connsiteY58" fmla="*/ 2295525 h 3309938"/>
                <a:gd name="connsiteX59" fmla="*/ 923925 w 4267200"/>
                <a:gd name="connsiteY59" fmla="*/ 2366963 h 3309938"/>
                <a:gd name="connsiteX60" fmla="*/ 914400 w 4267200"/>
                <a:gd name="connsiteY60" fmla="*/ 2481263 h 3309938"/>
                <a:gd name="connsiteX61" fmla="*/ 866775 w 4267200"/>
                <a:gd name="connsiteY61" fmla="*/ 2524125 h 3309938"/>
                <a:gd name="connsiteX62" fmla="*/ 781050 w 4267200"/>
                <a:gd name="connsiteY62" fmla="*/ 2390775 h 3309938"/>
                <a:gd name="connsiteX63" fmla="*/ 747712 w 4267200"/>
                <a:gd name="connsiteY63" fmla="*/ 2352675 h 3309938"/>
                <a:gd name="connsiteX64" fmla="*/ 709612 w 4267200"/>
                <a:gd name="connsiteY64" fmla="*/ 2357438 h 3309938"/>
                <a:gd name="connsiteX65" fmla="*/ 690562 w 4267200"/>
                <a:gd name="connsiteY65" fmla="*/ 2443163 h 3309938"/>
                <a:gd name="connsiteX66" fmla="*/ 628650 w 4267200"/>
                <a:gd name="connsiteY66" fmla="*/ 2586038 h 3309938"/>
                <a:gd name="connsiteX67" fmla="*/ 604837 w 4267200"/>
                <a:gd name="connsiteY67" fmla="*/ 2619375 h 3309938"/>
                <a:gd name="connsiteX68" fmla="*/ 566737 w 4267200"/>
                <a:gd name="connsiteY68" fmla="*/ 2547938 h 3309938"/>
                <a:gd name="connsiteX69" fmla="*/ 566737 w 4267200"/>
                <a:gd name="connsiteY69" fmla="*/ 2462213 h 3309938"/>
                <a:gd name="connsiteX70" fmla="*/ 538162 w 4267200"/>
                <a:gd name="connsiteY70" fmla="*/ 2452688 h 3309938"/>
                <a:gd name="connsiteX71" fmla="*/ 485775 w 4267200"/>
                <a:gd name="connsiteY71" fmla="*/ 2457450 h 3309938"/>
                <a:gd name="connsiteX72" fmla="*/ 433387 w 4267200"/>
                <a:gd name="connsiteY72" fmla="*/ 2447925 h 3309938"/>
                <a:gd name="connsiteX73" fmla="*/ 385762 w 4267200"/>
                <a:gd name="connsiteY73" fmla="*/ 2457450 h 3309938"/>
                <a:gd name="connsiteX74" fmla="*/ 347662 w 4267200"/>
                <a:gd name="connsiteY74" fmla="*/ 2519363 h 3309938"/>
                <a:gd name="connsiteX75" fmla="*/ 304800 w 4267200"/>
                <a:gd name="connsiteY75" fmla="*/ 2562225 h 3309938"/>
                <a:gd name="connsiteX76" fmla="*/ 271462 w 4267200"/>
                <a:gd name="connsiteY76" fmla="*/ 2628900 h 3309938"/>
                <a:gd name="connsiteX77" fmla="*/ 166687 w 4267200"/>
                <a:gd name="connsiteY77" fmla="*/ 2686050 h 3309938"/>
                <a:gd name="connsiteX78" fmla="*/ 95250 w 4267200"/>
                <a:gd name="connsiteY78" fmla="*/ 2733675 h 3309938"/>
                <a:gd name="connsiteX79" fmla="*/ 66675 w 4267200"/>
                <a:gd name="connsiteY79" fmla="*/ 3005138 h 3309938"/>
                <a:gd name="connsiteX80" fmla="*/ 57150 w 4267200"/>
                <a:gd name="connsiteY80" fmla="*/ 3114675 h 3309938"/>
                <a:gd name="connsiteX81" fmla="*/ 0 w 4267200"/>
                <a:gd name="connsiteY81" fmla="*/ 3309938 h 3309938"/>
                <a:gd name="connsiteX82" fmla="*/ 4229100 w 4267200"/>
                <a:gd name="connsiteY82" fmla="*/ 1109663 h 3309938"/>
                <a:gd name="connsiteX83" fmla="*/ 4257675 w 4267200"/>
                <a:gd name="connsiteY83" fmla="*/ 571500 h 3309938"/>
                <a:gd name="connsiteX84" fmla="*/ 4267200 w 4267200"/>
                <a:gd name="connsiteY84" fmla="*/ 0 h 3309938"/>
                <a:gd name="connsiteX85" fmla="*/ 4167187 w 4267200"/>
                <a:gd name="connsiteY85" fmla="*/ 23813 h 3309938"/>
                <a:gd name="connsiteX86" fmla="*/ 4124325 w 4267200"/>
                <a:gd name="connsiteY86" fmla="*/ 28575 h 3309938"/>
                <a:gd name="connsiteX87" fmla="*/ 4000500 w 4267200"/>
                <a:gd name="connsiteY87" fmla="*/ 76200 h 3309938"/>
                <a:gd name="connsiteX88" fmla="*/ 3910012 w 4267200"/>
                <a:gd name="connsiteY88" fmla="*/ 123825 h 3309938"/>
                <a:gd name="connsiteX89" fmla="*/ 3876675 w 4267200"/>
                <a:gd name="connsiteY89" fmla="*/ 204788 h 3309938"/>
                <a:gd name="connsiteX90" fmla="*/ 3871912 w 4267200"/>
                <a:gd name="connsiteY90" fmla="*/ 276225 h 3309938"/>
                <a:gd name="connsiteX91" fmla="*/ 3857625 w 4267200"/>
                <a:gd name="connsiteY91" fmla="*/ 381000 h 3309938"/>
                <a:gd name="connsiteX0" fmla="*/ 3857625 w 4267200"/>
                <a:gd name="connsiteY0" fmla="*/ 381000 h 3309938"/>
                <a:gd name="connsiteX1" fmla="*/ 3719512 w 4267200"/>
                <a:gd name="connsiteY1" fmla="*/ 490538 h 3309938"/>
                <a:gd name="connsiteX2" fmla="*/ 3614737 w 4267200"/>
                <a:gd name="connsiteY2" fmla="*/ 519113 h 3309938"/>
                <a:gd name="connsiteX3" fmla="*/ 3552825 w 4267200"/>
                <a:gd name="connsiteY3" fmla="*/ 581025 h 3309938"/>
                <a:gd name="connsiteX4" fmla="*/ 3490912 w 4267200"/>
                <a:gd name="connsiteY4" fmla="*/ 619125 h 3309938"/>
                <a:gd name="connsiteX5" fmla="*/ 3462337 w 4267200"/>
                <a:gd name="connsiteY5" fmla="*/ 685800 h 3309938"/>
                <a:gd name="connsiteX6" fmla="*/ 3438525 w 4267200"/>
                <a:gd name="connsiteY6" fmla="*/ 700088 h 3309938"/>
                <a:gd name="connsiteX7" fmla="*/ 3405187 w 4267200"/>
                <a:gd name="connsiteY7" fmla="*/ 661988 h 3309938"/>
                <a:gd name="connsiteX8" fmla="*/ 3300412 w 4267200"/>
                <a:gd name="connsiteY8" fmla="*/ 671513 h 3309938"/>
                <a:gd name="connsiteX9" fmla="*/ 3224212 w 4267200"/>
                <a:gd name="connsiteY9" fmla="*/ 704850 h 3309938"/>
                <a:gd name="connsiteX10" fmla="*/ 3171825 w 4267200"/>
                <a:gd name="connsiteY10" fmla="*/ 766763 h 3309938"/>
                <a:gd name="connsiteX11" fmla="*/ 3148012 w 4267200"/>
                <a:gd name="connsiteY11" fmla="*/ 862013 h 3309938"/>
                <a:gd name="connsiteX12" fmla="*/ 3105150 w 4267200"/>
                <a:gd name="connsiteY12" fmla="*/ 914400 h 3309938"/>
                <a:gd name="connsiteX13" fmla="*/ 3043237 w 4267200"/>
                <a:gd name="connsiteY13" fmla="*/ 923925 h 3309938"/>
                <a:gd name="connsiteX14" fmla="*/ 3014662 w 4267200"/>
                <a:gd name="connsiteY14" fmla="*/ 914400 h 3309938"/>
                <a:gd name="connsiteX15" fmla="*/ 2995612 w 4267200"/>
                <a:gd name="connsiteY15" fmla="*/ 838200 h 3309938"/>
                <a:gd name="connsiteX16" fmla="*/ 2947987 w 4267200"/>
                <a:gd name="connsiteY16" fmla="*/ 857250 h 3309938"/>
                <a:gd name="connsiteX17" fmla="*/ 2943225 w 4267200"/>
                <a:gd name="connsiteY17" fmla="*/ 904875 h 3309938"/>
                <a:gd name="connsiteX18" fmla="*/ 2905125 w 4267200"/>
                <a:gd name="connsiteY18" fmla="*/ 933450 h 3309938"/>
                <a:gd name="connsiteX19" fmla="*/ 2857500 w 4267200"/>
                <a:gd name="connsiteY19" fmla="*/ 976313 h 3309938"/>
                <a:gd name="connsiteX20" fmla="*/ 2805112 w 4267200"/>
                <a:gd name="connsiteY20" fmla="*/ 971550 h 3309938"/>
                <a:gd name="connsiteX21" fmla="*/ 2738437 w 4267200"/>
                <a:gd name="connsiteY21" fmla="*/ 990600 h 3309938"/>
                <a:gd name="connsiteX22" fmla="*/ 2700337 w 4267200"/>
                <a:gd name="connsiteY22" fmla="*/ 1042988 h 3309938"/>
                <a:gd name="connsiteX23" fmla="*/ 2628900 w 4267200"/>
                <a:gd name="connsiteY23" fmla="*/ 1066800 h 3309938"/>
                <a:gd name="connsiteX24" fmla="*/ 2547937 w 4267200"/>
                <a:gd name="connsiteY24" fmla="*/ 1119188 h 3309938"/>
                <a:gd name="connsiteX25" fmla="*/ 2462212 w 4267200"/>
                <a:gd name="connsiteY25" fmla="*/ 1143000 h 3309938"/>
                <a:gd name="connsiteX26" fmla="*/ 2390775 w 4267200"/>
                <a:gd name="connsiteY26" fmla="*/ 1143000 h 3309938"/>
                <a:gd name="connsiteX27" fmla="*/ 2324100 w 4267200"/>
                <a:gd name="connsiteY27" fmla="*/ 1171575 h 3309938"/>
                <a:gd name="connsiteX28" fmla="*/ 2300287 w 4267200"/>
                <a:gd name="connsiteY28" fmla="*/ 1204913 h 3309938"/>
                <a:gd name="connsiteX29" fmla="*/ 2295525 w 4267200"/>
                <a:gd name="connsiteY29" fmla="*/ 1247775 h 3309938"/>
                <a:gd name="connsiteX30" fmla="*/ 2238375 w 4267200"/>
                <a:gd name="connsiteY30" fmla="*/ 1295400 h 3309938"/>
                <a:gd name="connsiteX31" fmla="*/ 2205037 w 4267200"/>
                <a:gd name="connsiteY31" fmla="*/ 1309688 h 3309938"/>
                <a:gd name="connsiteX32" fmla="*/ 2181225 w 4267200"/>
                <a:gd name="connsiteY32" fmla="*/ 1314450 h 3309938"/>
                <a:gd name="connsiteX33" fmla="*/ 2157412 w 4267200"/>
                <a:gd name="connsiteY33" fmla="*/ 1304925 h 3309938"/>
                <a:gd name="connsiteX34" fmla="*/ 2133600 w 4267200"/>
                <a:gd name="connsiteY34" fmla="*/ 1347788 h 3309938"/>
                <a:gd name="connsiteX35" fmla="*/ 2085975 w 4267200"/>
                <a:gd name="connsiteY35" fmla="*/ 1385888 h 3309938"/>
                <a:gd name="connsiteX36" fmla="*/ 2033587 w 4267200"/>
                <a:gd name="connsiteY36" fmla="*/ 1466850 h 3309938"/>
                <a:gd name="connsiteX37" fmla="*/ 1966912 w 4267200"/>
                <a:gd name="connsiteY37" fmla="*/ 1600200 h 3309938"/>
                <a:gd name="connsiteX38" fmla="*/ 1947862 w 4267200"/>
                <a:gd name="connsiteY38" fmla="*/ 1614488 h 3309938"/>
                <a:gd name="connsiteX39" fmla="*/ 1843087 w 4267200"/>
                <a:gd name="connsiteY39" fmla="*/ 1609725 h 3309938"/>
                <a:gd name="connsiteX40" fmla="*/ 1785937 w 4267200"/>
                <a:gd name="connsiteY40" fmla="*/ 1609725 h 3309938"/>
                <a:gd name="connsiteX41" fmla="*/ 1747837 w 4267200"/>
                <a:gd name="connsiteY41" fmla="*/ 1614488 h 3309938"/>
                <a:gd name="connsiteX42" fmla="*/ 1709737 w 4267200"/>
                <a:gd name="connsiteY42" fmla="*/ 1652588 h 3309938"/>
                <a:gd name="connsiteX43" fmla="*/ 1676400 w 4267200"/>
                <a:gd name="connsiteY43" fmla="*/ 1695450 h 3309938"/>
                <a:gd name="connsiteX44" fmla="*/ 1652587 w 4267200"/>
                <a:gd name="connsiteY44" fmla="*/ 1762126 h 3309938"/>
                <a:gd name="connsiteX45" fmla="*/ 1638300 w 4267200"/>
                <a:gd name="connsiteY45" fmla="*/ 1905000 h 3309938"/>
                <a:gd name="connsiteX46" fmla="*/ 1614487 w 4267200"/>
                <a:gd name="connsiteY46" fmla="*/ 1928813 h 3309938"/>
                <a:gd name="connsiteX47" fmla="*/ 1600200 w 4267200"/>
                <a:gd name="connsiteY47" fmla="*/ 1800225 h 3309938"/>
                <a:gd name="connsiteX48" fmla="*/ 1571625 w 4267200"/>
                <a:gd name="connsiteY48" fmla="*/ 1785938 h 3309938"/>
                <a:gd name="connsiteX49" fmla="*/ 1514475 w 4267200"/>
                <a:gd name="connsiteY49" fmla="*/ 1809750 h 3309938"/>
                <a:gd name="connsiteX50" fmla="*/ 1423987 w 4267200"/>
                <a:gd name="connsiteY50" fmla="*/ 1824038 h 3309938"/>
                <a:gd name="connsiteX51" fmla="*/ 1352550 w 4267200"/>
                <a:gd name="connsiteY51" fmla="*/ 1824038 h 3309938"/>
                <a:gd name="connsiteX52" fmla="*/ 1271587 w 4267200"/>
                <a:gd name="connsiteY52" fmla="*/ 1833563 h 3309938"/>
                <a:gd name="connsiteX53" fmla="*/ 1181100 w 4267200"/>
                <a:gd name="connsiteY53" fmla="*/ 1895475 h 3309938"/>
                <a:gd name="connsiteX54" fmla="*/ 1095375 w 4267200"/>
                <a:gd name="connsiteY54" fmla="*/ 1895475 h 3309938"/>
                <a:gd name="connsiteX55" fmla="*/ 1042987 w 4267200"/>
                <a:gd name="connsiteY55" fmla="*/ 1962150 h 3309938"/>
                <a:gd name="connsiteX56" fmla="*/ 966787 w 4267200"/>
                <a:gd name="connsiteY56" fmla="*/ 2128838 h 3309938"/>
                <a:gd name="connsiteX57" fmla="*/ 928687 w 4267200"/>
                <a:gd name="connsiteY57" fmla="*/ 2209800 h 3309938"/>
                <a:gd name="connsiteX58" fmla="*/ 923925 w 4267200"/>
                <a:gd name="connsiteY58" fmla="*/ 2295525 h 3309938"/>
                <a:gd name="connsiteX59" fmla="*/ 923925 w 4267200"/>
                <a:gd name="connsiteY59" fmla="*/ 2366963 h 3309938"/>
                <a:gd name="connsiteX60" fmla="*/ 914400 w 4267200"/>
                <a:gd name="connsiteY60" fmla="*/ 2481263 h 3309938"/>
                <a:gd name="connsiteX61" fmla="*/ 866775 w 4267200"/>
                <a:gd name="connsiteY61" fmla="*/ 2524125 h 3309938"/>
                <a:gd name="connsiteX62" fmla="*/ 781050 w 4267200"/>
                <a:gd name="connsiteY62" fmla="*/ 2390775 h 3309938"/>
                <a:gd name="connsiteX63" fmla="*/ 747712 w 4267200"/>
                <a:gd name="connsiteY63" fmla="*/ 2352675 h 3309938"/>
                <a:gd name="connsiteX64" fmla="*/ 709612 w 4267200"/>
                <a:gd name="connsiteY64" fmla="*/ 2357438 h 3309938"/>
                <a:gd name="connsiteX65" fmla="*/ 690562 w 4267200"/>
                <a:gd name="connsiteY65" fmla="*/ 2443163 h 3309938"/>
                <a:gd name="connsiteX66" fmla="*/ 628650 w 4267200"/>
                <a:gd name="connsiteY66" fmla="*/ 2586038 h 3309938"/>
                <a:gd name="connsiteX67" fmla="*/ 604837 w 4267200"/>
                <a:gd name="connsiteY67" fmla="*/ 2619375 h 3309938"/>
                <a:gd name="connsiteX68" fmla="*/ 566737 w 4267200"/>
                <a:gd name="connsiteY68" fmla="*/ 2547938 h 3309938"/>
                <a:gd name="connsiteX69" fmla="*/ 566737 w 4267200"/>
                <a:gd name="connsiteY69" fmla="*/ 2462213 h 3309938"/>
                <a:gd name="connsiteX70" fmla="*/ 538162 w 4267200"/>
                <a:gd name="connsiteY70" fmla="*/ 2452688 h 3309938"/>
                <a:gd name="connsiteX71" fmla="*/ 485775 w 4267200"/>
                <a:gd name="connsiteY71" fmla="*/ 2457450 h 3309938"/>
                <a:gd name="connsiteX72" fmla="*/ 433387 w 4267200"/>
                <a:gd name="connsiteY72" fmla="*/ 2447925 h 3309938"/>
                <a:gd name="connsiteX73" fmla="*/ 385762 w 4267200"/>
                <a:gd name="connsiteY73" fmla="*/ 2457450 h 3309938"/>
                <a:gd name="connsiteX74" fmla="*/ 347662 w 4267200"/>
                <a:gd name="connsiteY74" fmla="*/ 2519363 h 3309938"/>
                <a:gd name="connsiteX75" fmla="*/ 304800 w 4267200"/>
                <a:gd name="connsiteY75" fmla="*/ 2562225 h 3309938"/>
                <a:gd name="connsiteX76" fmla="*/ 271462 w 4267200"/>
                <a:gd name="connsiteY76" fmla="*/ 2628900 h 3309938"/>
                <a:gd name="connsiteX77" fmla="*/ 166687 w 4267200"/>
                <a:gd name="connsiteY77" fmla="*/ 2686050 h 3309938"/>
                <a:gd name="connsiteX78" fmla="*/ 95250 w 4267200"/>
                <a:gd name="connsiteY78" fmla="*/ 2733675 h 3309938"/>
                <a:gd name="connsiteX79" fmla="*/ 66675 w 4267200"/>
                <a:gd name="connsiteY79" fmla="*/ 3005138 h 3309938"/>
                <a:gd name="connsiteX80" fmla="*/ 57150 w 4267200"/>
                <a:gd name="connsiteY80" fmla="*/ 3114675 h 3309938"/>
                <a:gd name="connsiteX81" fmla="*/ 0 w 4267200"/>
                <a:gd name="connsiteY81" fmla="*/ 3309938 h 3309938"/>
                <a:gd name="connsiteX82" fmla="*/ 4229100 w 4267200"/>
                <a:gd name="connsiteY82" fmla="*/ 1109663 h 3309938"/>
                <a:gd name="connsiteX83" fmla="*/ 4257675 w 4267200"/>
                <a:gd name="connsiteY83" fmla="*/ 571500 h 3309938"/>
                <a:gd name="connsiteX84" fmla="*/ 4267200 w 4267200"/>
                <a:gd name="connsiteY84" fmla="*/ 0 h 3309938"/>
                <a:gd name="connsiteX85" fmla="*/ 4167187 w 4267200"/>
                <a:gd name="connsiteY85" fmla="*/ 23813 h 3309938"/>
                <a:gd name="connsiteX86" fmla="*/ 4124325 w 4267200"/>
                <a:gd name="connsiteY86" fmla="*/ 28575 h 3309938"/>
                <a:gd name="connsiteX87" fmla="*/ 4000500 w 4267200"/>
                <a:gd name="connsiteY87" fmla="*/ 76200 h 3309938"/>
                <a:gd name="connsiteX88" fmla="*/ 3910012 w 4267200"/>
                <a:gd name="connsiteY88" fmla="*/ 123825 h 3309938"/>
                <a:gd name="connsiteX89" fmla="*/ 3876675 w 4267200"/>
                <a:gd name="connsiteY89" fmla="*/ 204788 h 3309938"/>
                <a:gd name="connsiteX90" fmla="*/ 3871912 w 4267200"/>
                <a:gd name="connsiteY90" fmla="*/ 276225 h 3309938"/>
                <a:gd name="connsiteX91" fmla="*/ 3857625 w 4267200"/>
                <a:gd name="connsiteY91" fmla="*/ 381000 h 3309938"/>
                <a:gd name="connsiteX0" fmla="*/ 3857625 w 4267200"/>
                <a:gd name="connsiteY0" fmla="*/ 381000 h 3309938"/>
                <a:gd name="connsiteX1" fmla="*/ 3719512 w 4267200"/>
                <a:gd name="connsiteY1" fmla="*/ 490538 h 3309938"/>
                <a:gd name="connsiteX2" fmla="*/ 3614737 w 4267200"/>
                <a:gd name="connsiteY2" fmla="*/ 519113 h 3309938"/>
                <a:gd name="connsiteX3" fmla="*/ 3552825 w 4267200"/>
                <a:gd name="connsiteY3" fmla="*/ 581025 h 3309938"/>
                <a:gd name="connsiteX4" fmla="*/ 3490912 w 4267200"/>
                <a:gd name="connsiteY4" fmla="*/ 619125 h 3309938"/>
                <a:gd name="connsiteX5" fmla="*/ 3462337 w 4267200"/>
                <a:gd name="connsiteY5" fmla="*/ 685800 h 3309938"/>
                <a:gd name="connsiteX6" fmla="*/ 3438525 w 4267200"/>
                <a:gd name="connsiteY6" fmla="*/ 700088 h 3309938"/>
                <a:gd name="connsiteX7" fmla="*/ 3405187 w 4267200"/>
                <a:gd name="connsiteY7" fmla="*/ 661988 h 3309938"/>
                <a:gd name="connsiteX8" fmla="*/ 3300412 w 4267200"/>
                <a:gd name="connsiteY8" fmla="*/ 671513 h 3309938"/>
                <a:gd name="connsiteX9" fmla="*/ 3224212 w 4267200"/>
                <a:gd name="connsiteY9" fmla="*/ 704850 h 3309938"/>
                <a:gd name="connsiteX10" fmla="*/ 3171825 w 4267200"/>
                <a:gd name="connsiteY10" fmla="*/ 766763 h 3309938"/>
                <a:gd name="connsiteX11" fmla="*/ 3148012 w 4267200"/>
                <a:gd name="connsiteY11" fmla="*/ 862013 h 3309938"/>
                <a:gd name="connsiteX12" fmla="*/ 3105150 w 4267200"/>
                <a:gd name="connsiteY12" fmla="*/ 914400 h 3309938"/>
                <a:gd name="connsiteX13" fmla="*/ 3043237 w 4267200"/>
                <a:gd name="connsiteY13" fmla="*/ 923925 h 3309938"/>
                <a:gd name="connsiteX14" fmla="*/ 3014662 w 4267200"/>
                <a:gd name="connsiteY14" fmla="*/ 914400 h 3309938"/>
                <a:gd name="connsiteX15" fmla="*/ 2995612 w 4267200"/>
                <a:gd name="connsiteY15" fmla="*/ 838200 h 3309938"/>
                <a:gd name="connsiteX16" fmla="*/ 2947987 w 4267200"/>
                <a:gd name="connsiteY16" fmla="*/ 857250 h 3309938"/>
                <a:gd name="connsiteX17" fmla="*/ 2943225 w 4267200"/>
                <a:gd name="connsiteY17" fmla="*/ 904875 h 3309938"/>
                <a:gd name="connsiteX18" fmla="*/ 2905125 w 4267200"/>
                <a:gd name="connsiteY18" fmla="*/ 933450 h 3309938"/>
                <a:gd name="connsiteX19" fmla="*/ 2857500 w 4267200"/>
                <a:gd name="connsiteY19" fmla="*/ 976313 h 3309938"/>
                <a:gd name="connsiteX20" fmla="*/ 2805112 w 4267200"/>
                <a:gd name="connsiteY20" fmla="*/ 971550 h 3309938"/>
                <a:gd name="connsiteX21" fmla="*/ 2738437 w 4267200"/>
                <a:gd name="connsiteY21" fmla="*/ 990600 h 3309938"/>
                <a:gd name="connsiteX22" fmla="*/ 2700337 w 4267200"/>
                <a:gd name="connsiteY22" fmla="*/ 1042988 h 3309938"/>
                <a:gd name="connsiteX23" fmla="*/ 2628900 w 4267200"/>
                <a:gd name="connsiteY23" fmla="*/ 1066800 h 3309938"/>
                <a:gd name="connsiteX24" fmla="*/ 2547937 w 4267200"/>
                <a:gd name="connsiteY24" fmla="*/ 1119188 h 3309938"/>
                <a:gd name="connsiteX25" fmla="*/ 2462212 w 4267200"/>
                <a:gd name="connsiteY25" fmla="*/ 1143000 h 3309938"/>
                <a:gd name="connsiteX26" fmla="*/ 2390775 w 4267200"/>
                <a:gd name="connsiteY26" fmla="*/ 1143000 h 3309938"/>
                <a:gd name="connsiteX27" fmla="*/ 2324100 w 4267200"/>
                <a:gd name="connsiteY27" fmla="*/ 1171575 h 3309938"/>
                <a:gd name="connsiteX28" fmla="*/ 2300287 w 4267200"/>
                <a:gd name="connsiteY28" fmla="*/ 1204913 h 3309938"/>
                <a:gd name="connsiteX29" fmla="*/ 2295525 w 4267200"/>
                <a:gd name="connsiteY29" fmla="*/ 1247775 h 3309938"/>
                <a:gd name="connsiteX30" fmla="*/ 2238375 w 4267200"/>
                <a:gd name="connsiteY30" fmla="*/ 1295400 h 3309938"/>
                <a:gd name="connsiteX31" fmla="*/ 2205037 w 4267200"/>
                <a:gd name="connsiteY31" fmla="*/ 1309688 h 3309938"/>
                <a:gd name="connsiteX32" fmla="*/ 2181225 w 4267200"/>
                <a:gd name="connsiteY32" fmla="*/ 1314450 h 3309938"/>
                <a:gd name="connsiteX33" fmla="*/ 2157412 w 4267200"/>
                <a:gd name="connsiteY33" fmla="*/ 1304925 h 3309938"/>
                <a:gd name="connsiteX34" fmla="*/ 2133600 w 4267200"/>
                <a:gd name="connsiteY34" fmla="*/ 1347788 h 3309938"/>
                <a:gd name="connsiteX35" fmla="*/ 2085975 w 4267200"/>
                <a:gd name="connsiteY35" fmla="*/ 1385888 h 3309938"/>
                <a:gd name="connsiteX36" fmla="*/ 2033587 w 4267200"/>
                <a:gd name="connsiteY36" fmla="*/ 1466850 h 3309938"/>
                <a:gd name="connsiteX37" fmla="*/ 1966912 w 4267200"/>
                <a:gd name="connsiteY37" fmla="*/ 1600200 h 3309938"/>
                <a:gd name="connsiteX38" fmla="*/ 1947862 w 4267200"/>
                <a:gd name="connsiteY38" fmla="*/ 1614488 h 3309938"/>
                <a:gd name="connsiteX39" fmla="*/ 1843087 w 4267200"/>
                <a:gd name="connsiteY39" fmla="*/ 1609725 h 3309938"/>
                <a:gd name="connsiteX40" fmla="*/ 1785937 w 4267200"/>
                <a:gd name="connsiteY40" fmla="*/ 1609725 h 3309938"/>
                <a:gd name="connsiteX41" fmla="*/ 1747837 w 4267200"/>
                <a:gd name="connsiteY41" fmla="*/ 1614488 h 3309938"/>
                <a:gd name="connsiteX42" fmla="*/ 1709737 w 4267200"/>
                <a:gd name="connsiteY42" fmla="*/ 1652588 h 3309938"/>
                <a:gd name="connsiteX43" fmla="*/ 1676400 w 4267200"/>
                <a:gd name="connsiteY43" fmla="*/ 1695450 h 3309938"/>
                <a:gd name="connsiteX44" fmla="*/ 1652587 w 4267200"/>
                <a:gd name="connsiteY44" fmla="*/ 1762126 h 3309938"/>
                <a:gd name="connsiteX45" fmla="*/ 1638300 w 4267200"/>
                <a:gd name="connsiteY45" fmla="*/ 1905000 h 3309938"/>
                <a:gd name="connsiteX46" fmla="*/ 1614487 w 4267200"/>
                <a:gd name="connsiteY46" fmla="*/ 1928813 h 3309938"/>
                <a:gd name="connsiteX47" fmla="*/ 1600200 w 4267200"/>
                <a:gd name="connsiteY47" fmla="*/ 1800225 h 3309938"/>
                <a:gd name="connsiteX48" fmla="*/ 1571625 w 4267200"/>
                <a:gd name="connsiteY48" fmla="*/ 1785938 h 3309938"/>
                <a:gd name="connsiteX49" fmla="*/ 1514475 w 4267200"/>
                <a:gd name="connsiteY49" fmla="*/ 1809750 h 3309938"/>
                <a:gd name="connsiteX50" fmla="*/ 1423987 w 4267200"/>
                <a:gd name="connsiteY50" fmla="*/ 1824038 h 3309938"/>
                <a:gd name="connsiteX51" fmla="*/ 1352550 w 4267200"/>
                <a:gd name="connsiteY51" fmla="*/ 1824038 h 3309938"/>
                <a:gd name="connsiteX52" fmla="*/ 1307306 w 4267200"/>
                <a:gd name="connsiteY52" fmla="*/ 1816894 h 3309938"/>
                <a:gd name="connsiteX53" fmla="*/ 1271587 w 4267200"/>
                <a:gd name="connsiteY53" fmla="*/ 1833563 h 3309938"/>
                <a:gd name="connsiteX54" fmla="*/ 1181100 w 4267200"/>
                <a:gd name="connsiteY54" fmla="*/ 1895475 h 3309938"/>
                <a:gd name="connsiteX55" fmla="*/ 1095375 w 4267200"/>
                <a:gd name="connsiteY55" fmla="*/ 1895475 h 3309938"/>
                <a:gd name="connsiteX56" fmla="*/ 1042987 w 4267200"/>
                <a:gd name="connsiteY56" fmla="*/ 1962150 h 3309938"/>
                <a:gd name="connsiteX57" fmla="*/ 966787 w 4267200"/>
                <a:gd name="connsiteY57" fmla="*/ 2128838 h 3309938"/>
                <a:gd name="connsiteX58" fmla="*/ 928687 w 4267200"/>
                <a:gd name="connsiteY58" fmla="*/ 2209800 h 3309938"/>
                <a:gd name="connsiteX59" fmla="*/ 923925 w 4267200"/>
                <a:gd name="connsiteY59" fmla="*/ 2295525 h 3309938"/>
                <a:gd name="connsiteX60" fmla="*/ 923925 w 4267200"/>
                <a:gd name="connsiteY60" fmla="*/ 2366963 h 3309938"/>
                <a:gd name="connsiteX61" fmla="*/ 914400 w 4267200"/>
                <a:gd name="connsiteY61" fmla="*/ 2481263 h 3309938"/>
                <a:gd name="connsiteX62" fmla="*/ 866775 w 4267200"/>
                <a:gd name="connsiteY62" fmla="*/ 2524125 h 3309938"/>
                <a:gd name="connsiteX63" fmla="*/ 781050 w 4267200"/>
                <a:gd name="connsiteY63" fmla="*/ 2390775 h 3309938"/>
                <a:gd name="connsiteX64" fmla="*/ 747712 w 4267200"/>
                <a:gd name="connsiteY64" fmla="*/ 2352675 h 3309938"/>
                <a:gd name="connsiteX65" fmla="*/ 709612 w 4267200"/>
                <a:gd name="connsiteY65" fmla="*/ 2357438 h 3309938"/>
                <a:gd name="connsiteX66" fmla="*/ 690562 w 4267200"/>
                <a:gd name="connsiteY66" fmla="*/ 2443163 h 3309938"/>
                <a:gd name="connsiteX67" fmla="*/ 628650 w 4267200"/>
                <a:gd name="connsiteY67" fmla="*/ 2586038 h 3309938"/>
                <a:gd name="connsiteX68" fmla="*/ 604837 w 4267200"/>
                <a:gd name="connsiteY68" fmla="*/ 2619375 h 3309938"/>
                <a:gd name="connsiteX69" fmla="*/ 566737 w 4267200"/>
                <a:gd name="connsiteY69" fmla="*/ 2547938 h 3309938"/>
                <a:gd name="connsiteX70" fmla="*/ 566737 w 4267200"/>
                <a:gd name="connsiteY70" fmla="*/ 2462213 h 3309938"/>
                <a:gd name="connsiteX71" fmla="*/ 538162 w 4267200"/>
                <a:gd name="connsiteY71" fmla="*/ 2452688 h 3309938"/>
                <a:gd name="connsiteX72" fmla="*/ 485775 w 4267200"/>
                <a:gd name="connsiteY72" fmla="*/ 2457450 h 3309938"/>
                <a:gd name="connsiteX73" fmla="*/ 433387 w 4267200"/>
                <a:gd name="connsiteY73" fmla="*/ 2447925 h 3309938"/>
                <a:gd name="connsiteX74" fmla="*/ 385762 w 4267200"/>
                <a:gd name="connsiteY74" fmla="*/ 2457450 h 3309938"/>
                <a:gd name="connsiteX75" fmla="*/ 347662 w 4267200"/>
                <a:gd name="connsiteY75" fmla="*/ 2519363 h 3309938"/>
                <a:gd name="connsiteX76" fmla="*/ 304800 w 4267200"/>
                <a:gd name="connsiteY76" fmla="*/ 2562225 h 3309938"/>
                <a:gd name="connsiteX77" fmla="*/ 271462 w 4267200"/>
                <a:gd name="connsiteY77" fmla="*/ 2628900 h 3309938"/>
                <a:gd name="connsiteX78" fmla="*/ 166687 w 4267200"/>
                <a:gd name="connsiteY78" fmla="*/ 2686050 h 3309938"/>
                <a:gd name="connsiteX79" fmla="*/ 95250 w 4267200"/>
                <a:gd name="connsiteY79" fmla="*/ 2733675 h 3309938"/>
                <a:gd name="connsiteX80" fmla="*/ 66675 w 4267200"/>
                <a:gd name="connsiteY80" fmla="*/ 3005138 h 3309938"/>
                <a:gd name="connsiteX81" fmla="*/ 57150 w 4267200"/>
                <a:gd name="connsiteY81" fmla="*/ 3114675 h 3309938"/>
                <a:gd name="connsiteX82" fmla="*/ 0 w 4267200"/>
                <a:gd name="connsiteY82" fmla="*/ 3309938 h 3309938"/>
                <a:gd name="connsiteX83" fmla="*/ 4229100 w 4267200"/>
                <a:gd name="connsiteY83" fmla="*/ 1109663 h 3309938"/>
                <a:gd name="connsiteX84" fmla="*/ 4257675 w 4267200"/>
                <a:gd name="connsiteY84" fmla="*/ 571500 h 3309938"/>
                <a:gd name="connsiteX85" fmla="*/ 4267200 w 4267200"/>
                <a:gd name="connsiteY85" fmla="*/ 0 h 3309938"/>
                <a:gd name="connsiteX86" fmla="*/ 4167187 w 4267200"/>
                <a:gd name="connsiteY86" fmla="*/ 23813 h 3309938"/>
                <a:gd name="connsiteX87" fmla="*/ 4124325 w 4267200"/>
                <a:gd name="connsiteY87" fmla="*/ 28575 h 3309938"/>
                <a:gd name="connsiteX88" fmla="*/ 4000500 w 4267200"/>
                <a:gd name="connsiteY88" fmla="*/ 76200 h 3309938"/>
                <a:gd name="connsiteX89" fmla="*/ 3910012 w 4267200"/>
                <a:gd name="connsiteY89" fmla="*/ 123825 h 3309938"/>
                <a:gd name="connsiteX90" fmla="*/ 3876675 w 4267200"/>
                <a:gd name="connsiteY90" fmla="*/ 204788 h 3309938"/>
                <a:gd name="connsiteX91" fmla="*/ 3871912 w 4267200"/>
                <a:gd name="connsiteY91" fmla="*/ 276225 h 3309938"/>
                <a:gd name="connsiteX92" fmla="*/ 3857625 w 4267200"/>
                <a:gd name="connsiteY92" fmla="*/ 381000 h 3309938"/>
                <a:gd name="connsiteX0" fmla="*/ 3857625 w 4267200"/>
                <a:gd name="connsiteY0" fmla="*/ 381000 h 3309938"/>
                <a:gd name="connsiteX1" fmla="*/ 3719512 w 4267200"/>
                <a:gd name="connsiteY1" fmla="*/ 490538 h 3309938"/>
                <a:gd name="connsiteX2" fmla="*/ 3614737 w 4267200"/>
                <a:gd name="connsiteY2" fmla="*/ 519113 h 3309938"/>
                <a:gd name="connsiteX3" fmla="*/ 3552825 w 4267200"/>
                <a:gd name="connsiteY3" fmla="*/ 581025 h 3309938"/>
                <a:gd name="connsiteX4" fmla="*/ 3490912 w 4267200"/>
                <a:gd name="connsiteY4" fmla="*/ 619125 h 3309938"/>
                <a:gd name="connsiteX5" fmla="*/ 3462337 w 4267200"/>
                <a:gd name="connsiteY5" fmla="*/ 685800 h 3309938"/>
                <a:gd name="connsiteX6" fmla="*/ 3438525 w 4267200"/>
                <a:gd name="connsiteY6" fmla="*/ 700088 h 3309938"/>
                <a:gd name="connsiteX7" fmla="*/ 3405187 w 4267200"/>
                <a:gd name="connsiteY7" fmla="*/ 661988 h 3309938"/>
                <a:gd name="connsiteX8" fmla="*/ 3300412 w 4267200"/>
                <a:gd name="connsiteY8" fmla="*/ 671513 h 3309938"/>
                <a:gd name="connsiteX9" fmla="*/ 3224212 w 4267200"/>
                <a:gd name="connsiteY9" fmla="*/ 704850 h 3309938"/>
                <a:gd name="connsiteX10" fmla="*/ 3171825 w 4267200"/>
                <a:gd name="connsiteY10" fmla="*/ 766763 h 3309938"/>
                <a:gd name="connsiteX11" fmla="*/ 3148012 w 4267200"/>
                <a:gd name="connsiteY11" fmla="*/ 862013 h 3309938"/>
                <a:gd name="connsiteX12" fmla="*/ 3105150 w 4267200"/>
                <a:gd name="connsiteY12" fmla="*/ 914400 h 3309938"/>
                <a:gd name="connsiteX13" fmla="*/ 3043237 w 4267200"/>
                <a:gd name="connsiteY13" fmla="*/ 923925 h 3309938"/>
                <a:gd name="connsiteX14" fmla="*/ 3014662 w 4267200"/>
                <a:gd name="connsiteY14" fmla="*/ 914400 h 3309938"/>
                <a:gd name="connsiteX15" fmla="*/ 2995612 w 4267200"/>
                <a:gd name="connsiteY15" fmla="*/ 838200 h 3309938"/>
                <a:gd name="connsiteX16" fmla="*/ 2947987 w 4267200"/>
                <a:gd name="connsiteY16" fmla="*/ 857250 h 3309938"/>
                <a:gd name="connsiteX17" fmla="*/ 2943225 w 4267200"/>
                <a:gd name="connsiteY17" fmla="*/ 904875 h 3309938"/>
                <a:gd name="connsiteX18" fmla="*/ 2905125 w 4267200"/>
                <a:gd name="connsiteY18" fmla="*/ 933450 h 3309938"/>
                <a:gd name="connsiteX19" fmla="*/ 2857500 w 4267200"/>
                <a:gd name="connsiteY19" fmla="*/ 976313 h 3309938"/>
                <a:gd name="connsiteX20" fmla="*/ 2805112 w 4267200"/>
                <a:gd name="connsiteY20" fmla="*/ 971550 h 3309938"/>
                <a:gd name="connsiteX21" fmla="*/ 2738437 w 4267200"/>
                <a:gd name="connsiteY21" fmla="*/ 990600 h 3309938"/>
                <a:gd name="connsiteX22" fmla="*/ 2700337 w 4267200"/>
                <a:gd name="connsiteY22" fmla="*/ 1042988 h 3309938"/>
                <a:gd name="connsiteX23" fmla="*/ 2628900 w 4267200"/>
                <a:gd name="connsiteY23" fmla="*/ 1066800 h 3309938"/>
                <a:gd name="connsiteX24" fmla="*/ 2547937 w 4267200"/>
                <a:gd name="connsiteY24" fmla="*/ 1119188 h 3309938"/>
                <a:gd name="connsiteX25" fmla="*/ 2462212 w 4267200"/>
                <a:gd name="connsiteY25" fmla="*/ 1143000 h 3309938"/>
                <a:gd name="connsiteX26" fmla="*/ 2390775 w 4267200"/>
                <a:gd name="connsiteY26" fmla="*/ 1143000 h 3309938"/>
                <a:gd name="connsiteX27" fmla="*/ 2324100 w 4267200"/>
                <a:gd name="connsiteY27" fmla="*/ 1171575 h 3309938"/>
                <a:gd name="connsiteX28" fmla="*/ 2300287 w 4267200"/>
                <a:gd name="connsiteY28" fmla="*/ 1204913 h 3309938"/>
                <a:gd name="connsiteX29" fmla="*/ 2295525 w 4267200"/>
                <a:gd name="connsiteY29" fmla="*/ 1247775 h 3309938"/>
                <a:gd name="connsiteX30" fmla="*/ 2238375 w 4267200"/>
                <a:gd name="connsiteY30" fmla="*/ 1295400 h 3309938"/>
                <a:gd name="connsiteX31" fmla="*/ 2205037 w 4267200"/>
                <a:gd name="connsiteY31" fmla="*/ 1309688 h 3309938"/>
                <a:gd name="connsiteX32" fmla="*/ 2181225 w 4267200"/>
                <a:gd name="connsiteY32" fmla="*/ 1314450 h 3309938"/>
                <a:gd name="connsiteX33" fmla="*/ 2157412 w 4267200"/>
                <a:gd name="connsiteY33" fmla="*/ 1304925 h 3309938"/>
                <a:gd name="connsiteX34" fmla="*/ 2133600 w 4267200"/>
                <a:gd name="connsiteY34" fmla="*/ 1347788 h 3309938"/>
                <a:gd name="connsiteX35" fmla="*/ 2085975 w 4267200"/>
                <a:gd name="connsiteY35" fmla="*/ 1385888 h 3309938"/>
                <a:gd name="connsiteX36" fmla="*/ 2033587 w 4267200"/>
                <a:gd name="connsiteY36" fmla="*/ 1466850 h 3309938"/>
                <a:gd name="connsiteX37" fmla="*/ 1966912 w 4267200"/>
                <a:gd name="connsiteY37" fmla="*/ 1600200 h 3309938"/>
                <a:gd name="connsiteX38" fmla="*/ 1947862 w 4267200"/>
                <a:gd name="connsiteY38" fmla="*/ 1614488 h 3309938"/>
                <a:gd name="connsiteX39" fmla="*/ 1843087 w 4267200"/>
                <a:gd name="connsiteY39" fmla="*/ 1609725 h 3309938"/>
                <a:gd name="connsiteX40" fmla="*/ 1785937 w 4267200"/>
                <a:gd name="connsiteY40" fmla="*/ 1609725 h 3309938"/>
                <a:gd name="connsiteX41" fmla="*/ 1747837 w 4267200"/>
                <a:gd name="connsiteY41" fmla="*/ 1614488 h 3309938"/>
                <a:gd name="connsiteX42" fmla="*/ 1709737 w 4267200"/>
                <a:gd name="connsiteY42" fmla="*/ 1652588 h 3309938"/>
                <a:gd name="connsiteX43" fmla="*/ 1676400 w 4267200"/>
                <a:gd name="connsiteY43" fmla="*/ 1695450 h 3309938"/>
                <a:gd name="connsiteX44" fmla="*/ 1652587 w 4267200"/>
                <a:gd name="connsiteY44" fmla="*/ 1762126 h 3309938"/>
                <a:gd name="connsiteX45" fmla="*/ 1638300 w 4267200"/>
                <a:gd name="connsiteY45" fmla="*/ 1905000 h 3309938"/>
                <a:gd name="connsiteX46" fmla="*/ 1614487 w 4267200"/>
                <a:gd name="connsiteY46" fmla="*/ 1928813 h 3309938"/>
                <a:gd name="connsiteX47" fmla="*/ 1600200 w 4267200"/>
                <a:gd name="connsiteY47" fmla="*/ 1800225 h 3309938"/>
                <a:gd name="connsiteX48" fmla="*/ 1571625 w 4267200"/>
                <a:gd name="connsiteY48" fmla="*/ 1785938 h 3309938"/>
                <a:gd name="connsiteX49" fmla="*/ 1514475 w 4267200"/>
                <a:gd name="connsiteY49" fmla="*/ 1809750 h 3309938"/>
                <a:gd name="connsiteX50" fmla="*/ 1423987 w 4267200"/>
                <a:gd name="connsiteY50" fmla="*/ 1824038 h 3309938"/>
                <a:gd name="connsiteX51" fmla="*/ 1352550 w 4267200"/>
                <a:gd name="connsiteY51" fmla="*/ 1824038 h 3309938"/>
                <a:gd name="connsiteX52" fmla="*/ 1307306 w 4267200"/>
                <a:gd name="connsiteY52" fmla="*/ 1816894 h 3309938"/>
                <a:gd name="connsiteX53" fmla="*/ 1271587 w 4267200"/>
                <a:gd name="connsiteY53" fmla="*/ 1833563 h 3309938"/>
                <a:gd name="connsiteX54" fmla="*/ 1181100 w 4267200"/>
                <a:gd name="connsiteY54" fmla="*/ 1895475 h 3309938"/>
                <a:gd name="connsiteX55" fmla="*/ 1095375 w 4267200"/>
                <a:gd name="connsiteY55" fmla="*/ 1895475 h 3309938"/>
                <a:gd name="connsiteX56" fmla="*/ 1021556 w 4267200"/>
                <a:gd name="connsiteY56" fmla="*/ 2000250 h 3309938"/>
                <a:gd name="connsiteX57" fmla="*/ 966787 w 4267200"/>
                <a:gd name="connsiteY57" fmla="*/ 2128838 h 3309938"/>
                <a:gd name="connsiteX58" fmla="*/ 928687 w 4267200"/>
                <a:gd name="connsiteY58" fmla="*/ 2209800 h 3309938"/>
                <a:gd name="connsiteX59" fmla="*/ 923925 w 4267200"/>
                <a:gd name="connsiteY59" fmla="*/ 2295525 h 3309938"/>
                <a:gd name="connsiteX60" fmla="*/ 923925 w 4267200"/>
                <a:gd name="connsiteY60" fmla="*/ 2366963 h 3309938"/>
                <a:gd name="connsiteX61" fmla="*/ 914400 w 4267200"/>
                <a:gd name="connsiteY61" fmla="*/ 2481263 h 3309938"/>
                <a:gd name="connsiteX62" fmla="*/ 866775 w 4267200"/>
                <a:gd name="connsiteY62" fmla="*/ 2524125 h 3309938"/>
                <a:gd name="connsiteX63" fmla="*/ 781050 w 4267200"/>
                <a:gd name="connsiteY63" fmla="*/ 2390775 h 3309938"/>
                <a:gd name="connsiteX64" fmla="*/ 747712 w 4267200"/>
                <a:gd name="connsiteY64" fmla="*/ 2352675 h 3309938"/>
                <a:gd name="connsiteX65" fmla="*/ 709612 w 4267200"/>
                <a:gd name="connsiteY65" fmla="*/ 2357438 h 3309938"/>
                <a:gd name="connsiteX66" fmla="*/ 690562 w 4267200"/>
                <a:gd name="connsiteY66" fmla="*/ 2443163 h 3309938"/>
                <a:gd name="connsiteX67" fmla="*/ 628650 w 4267200"/>
                <a:gd name="connsiteY67" fmla="*/ 2586038 h 3309938"/>
                <a:gd name="connsiteX68" fmla="*/ 604837 w 4267200"/>
                <a:gd name="connsiteY68" fmla="*/ 2619375 h 3309938"/>
                <a:gd name="connsiteX69" fmla="*/ 566737 w 4267200"/>
                <a:gd name="connsiteY69" fmla="*/ 2547938 h 3309938"/>
                <a:gd name="connsiteX70" fmla="*/ 566737 w 4267200"/>
                <a:gd name="connsiteY70" fmla="*/ 2462213 h 3309938"/>
                <a:gd name="connsiteX71" fmla="*/ 538162 w 4267200"/>
                <a:gd name="connsiteY71" fmla="*/ 2452688 h 3309938"/>
                <a:gd name="connsiteX72" fmla="*/ 485775 w 4267200"/>
                <a:gd name="connsiteY72" fmla="*/ 2457450 h 3309938"/>
                <a:gd name="connsiteX73" fmla="*/ 433387 w 4267200"/>
                <a:gd name="connsiteY73" fmla="*/ 2447925 h 3309938"/>
                <a:gd name="connsiteX74" fmla="*/ 385762 w 4267200"/>
                <a:gd name="connsiteY74" fmla="*/ 2457450 h 3309938"/>
                <a:gd name="connsiteX75" fmla="*/ 347662 w 4267200"/>
                <a:gd name="connsiteY75" fmla="*/ 2519363 h 3309938"/>
                <a:gd name="connsiteX76" fmla="*/ 304800 w 4267200"/>
                <a:gd name="connsiteY76" fmla="*/ 2562225 h 3309938"/>
                <a:gd name="connsiteX77" fmla="*/ 271462 w 4267200"/>
                <a:gd name="connsiteY77" fmla="*/ 2628900 h 3309938"/>
                <a:gd name="connsiteX78" fmla="*/ 166687 w 4267200"/>
                <a:gd name="connsiteY78" fmla="*/ 2686050 h 3309938"/>
                <a:gd name="connsiteX79" fmla="*/ 95250 w 4267200"/>
                <a:gd name="connsiteY79" fmla="*/ 2733675 h 3309938"/>
                <a:gd name="connsiteX80" fmla="*/ 66675 w 4267200"/>
                <a:gd name="connsiteY80" fmla="*/ 3005138 h 3309938"/>
                <a:gd name="connsiteX81" fmla="*/ 57150 w 4267200"/>
                <a:gd name="connsiteY81" fmla="*/ 3114675 h 3309938"/>
                <a:gd name="connsiteX82" fmla="*/ 0 w 4267200"/>
                <a:gd name="connsiteY82" fmla="*/ 3309938 h 3309938"/>
                <a:gd name="connsiteX83" fmla="*/ 4229100 w 4267200"/>
                <a:gd name="connsiteY83" fmla="*/ 1109663 h 3309938"/>
                <a:gd name="connsiteX84" fmla="*/ 4257675 w 4267200"/>
                <a:gd name="connsiteY84" fmla="*/ 571500 h 3309938"/>
                <a:gd name="connsiteX85" fmla="*/ 4267200 w 4267200"/>
                <a:gd name="connsiteY85" fmla="*/ 0 h 3309938"/>
                <a:gd name="connsiteX86" fmla="*/ 4167187 w 4267200"/>
                <a:gd name="connsiteY86" fmla="*/ 23813 h 3309938"/>
                <a:gd name="connsiteX87" fmla="*/ 4124325 w 4267200"/>
                <a:gd name="connsiteY87" fmla="*/ 28575 h 3309938"/>
                <a:gd name="connsiteX88" fmla="*/ 4000500 w 4267200"/>
                <a:gd name="connsiteY88" fmla="*/ 76200 h 3309938"/>
                <a:gd name="connsiteX89" fmla="*/ 3910012 w 4267200"/>
                <a:gd name="connsiteY89" fmla="*/ 123825 h 3309938"/>
                <a:gd name="connsiteX90" fmla="*/ 3876675 w 4267200"/>
                <a:gd name="connsiteY90" fmla="*/ 204788 h 3309938"/>
                <a:gd name="connsiteX91" fmla="*/ 3871912 w 4267200"/>
                <a:gd name="connsiteY91" fmla="*/ 276225 h 3309938"/>
                <a:gd name="connsiteX92" fmla="*/ 3857625 w 4267200"/>
                <a:gd name="connsiteY92" fmla="*/ 381000 h 3309938"/>
                <a:gd name="connsiteX0" fmla="*/ 3857625 w 4267200"/>
                <a:gd name="connsiteY0" fmla="*/ 381000 h 3309938"/>
                <a:gd name="connsiteX1" fmla="*/ 3719512 w 4267200"/>
                <a:gd name="connsiteY1" fmla="*/ 490538 h 3309938"/>
                <a:gd name="connsiteX2" fmla="*/ 3614737 w 4267200"/>
                <a:gd name="connsiteY2" fmla="*/ 519113 h 3309938"/>
                <a:gd name="connsiteX3" fmla="*/ 3552825 w 4267200"/>
                <a:gd name="connsiteY3" fmla="*/ 581025 h 3309938"/>
                <a:gd name="connsiteX4" fmla="*/ 3490912 w 4267200"/>
                <a:gd name="connsiteY4" fmla="*/ 619125 h 3309938"/>
                <a:gd name="connsiteX5" fmla="*/ 3462337 w 4267200"/>
                <a:gd name="connsiteY5" fmla="*/ 685800 h 3309938"/>
                <a:gd name="connsiteX6" fmla="*/ 3438525 w 4267200"/>
                <a:gd name="connsiteY6" fmla="*/ 700088 h 3309938"/>
                <a:gd name="connsiteX7" fmla="*/ 3405187 w 4267200"/>
                <a:gd name="connsiteY7" fmla="*/ 661988 h 3309938"/>
                <a:gd name="connsiteX8" fmla="*/ 3300412 w 4267200"/>
                <a:gd name="connsiteY8" fmla="*/ 671513 h 3309938"/>
                <a:gd name="connsiteX9" fmla="*/ 3224212 w 4267200"/>
                <a:gd name="connsiteY9" fmla="*/ 704850 h 3309938"/>
                <a:gd name="connsiteX10" fmla="*/ 3171825 w 4267200"/>
                <a:gd name="connsiteY10" fmla="*/ 766763 h 3309938"/>
                <a:gd name="connsiteX11" fmla="*/ 3148012 w 4267200"/>
                <a:gd name="connsiteY11" fmla="*/ 862013 h 3309938"/>
                <a:gd name="connsiteX12" fmla="*/ 3105150 w 4267200"/>
                <a:gd name="connsiteY12" fmla="*/ 914400 h 3309938"/>
                <a:gd name="connsiteX13" fmla="*/ 3043237 w 4267200"/>
                <a:gd name="connsiteY13" fmla="*/ 923925 h 3309938"/>
                <a:gd name="connsiteX14" fmla="*/ 3014662 w 4267200"/>
                <a:gd name="connsiteY14" fmla="*/ 914400 h 3309938"/>
                <a:gd name="connsiteX15" fmla="*/ 2995612 w 4267200"/>
                <a:gd name="connsiteY15" fmla="*/ 838200 h 3309938"/>
                <a:gd name="connsiteX16" fmla="*/ 2947987 w 4267200"/>
                <a:gd name="connsiteY16" fmla="*/ 857250 h 3309938"/>
                <a:gd name="connsiteX17" fmla="*/ 2943225 w 4267200"/>
                <a:gd name="connsiteY17" fmla="*/ 904875 h 3309938"/>
                <a:gd name="connsiteX18" fmla="*/ 2905125 w 4267200"/>
                <a:gd name="connsiteY18" fmla="*/ 933450 h 3309938"/>
                <a:gd name="connsiteX19" fmla="*/ 2857500 w 4267200"/>
                <a:gd name="connsiteY19" fmla="*/ 976313 h 3309938"/>
                <a:gd name="connsiteX20" fmla="*/ 2805112 w 4267200"/>
                <a:gd name="connsiteY20" fmla="*/ 971550 h 3309938"/>
                <a:gd name="connsiteX21" fmla="*/ 2738437 w 4267200"/>
                <a:gd name="connsiteY21" fmla="*/ 990600 h 3309938"/>
                <a:gd name="connsiteX22" fmla="*/ 2700337 w 4267200"/>
                <a:gd name="connsiteY22" fmla="*/ 1042988 h 3309938"/>
                <a:gd name="connsiteX23" fmla="*/ 2628900 w 4267200"/>
                <a:gd name="connsiteY23" fmla="*/ 1066800 h 3309938"/>
                <a:gd name="connsiteX24" fmla="*/ 2547937 w 4267200"/>
                <a:gd name="connsiteY24" fmla="*/ 1119188 h 3309938"/>
                <a:gd name="connsiteX25" fmla="*/ 2462212 w 4267200"/>
                <a:gd name="connsiteY25" fmla="*/ 1143000 h 3309938"/>
                <a:gd name="connsiteX26" fmla="*/ 2390775 w 4267200"/>
                <a:gd name="connsiteY26" fmla="*/ 1143000 h 3309938"/>
                <a:gd name="connsiteX27" fmla="*/ 2324100 w 4267200"/>
                <a:gd name="connsiteY27" fmla="*/ 1171575 h 3309938"/>
                <a:gd name="connsiteX28" fmla="*/ 2300287 w 4267200"/>
                <a:gd name="connsiteY28" fmla="*/ 1204913 h 3309938"/>
                <a:gd name="connsiteX29" fmla="*/ 2295525 w 4267200"/>
                <a:gd name="connsiteY29" fmla="*/ 1247775 h 3309938"/>
                <a:gd name="connsiteX30" fmla="*/ 2238375 w 4267200"/>
                <a:gd name="connsiteY30" fmla="*/ 1295400 h 3309938"/>
                <a:gd name="connsiteX31" fmla="*/ 2205037 w 4267200"/>
                <a:gd name="connsiteY31" fmla="*/ 1309688 h 3309938"/>
                <a:gd name="connsiteX32" fmla="*/ 2181225 w 4267200"/>
                <a:gd name="connsiteY32" fmla="*/ 1314450 h 3309938"/>
                <a:gd name="connsiteX33" fmla="*/ 2157412 w 4267200"/>
                <a:gd name="connsiteY33" fmla="*/ 1304925 h 3309938"/>
                <a:gd name="connsiteX34" fmla="*/ 2133600 w 4267200"/>
                <a:gd name="connsiteY34" fmla="*/ 1347788 h 3309938"/>
                <a:gd name="connsiteX35" fmla="*/ 2085975 w 4267200"/>
                <a:gd name="connsiteY35" fmla="*/ 1385888 h 3309938"/>
                <a:gd name="connsiteX36" fmla="*/ 2033587 w 4267200"/>
                <a:gd name="connsiteY36" fmla="*/ 1466850 h 3309938"/>
                <a:gd name="connsiteX37" fmla="*/ 1966912 w 4267200"/>
                <a:gd name="connsiteY37" fmla="*/ 1600200 h 3309938"/>
                <a:gd name="connsiteX38" fmla="*/ 1947862 w 4267200"/>
                <a:gd name="connsiteY38" fmla="*/ 1614488 h 3309938"/>
                <a:gd name="connsiteX39" fmla="*/ 1843087 w 4267200"/>
                <a:gd name="connsiteY39" fmla="*/ 1609725 h 3309938"/>
                <a:gd name="connsiteX40" fmla="*/ 1785937 w 4267200"/>
                <a:gd name="connsiteY40" fmla="*/ 1609725 h 3309938"/>
                <a:gd name="connsiteX41" fmla="*/ 1747837 w 4267200"/>
                <a:gd name="connsiteY41" fmla="*/ 1614488 h 3309938"/>
                <a:gd name="connsiteX42" fmla="*/ 1709737 w 4267200"/>
                <a:gd name="connsiteY42" fmla="*/ 1652588 h 3309938"/>
                <a:gd name="connsiteX43" fmla="*/ 1676400 w 4267200"/>
                <a:gd name="connsiteY43" fmla="*/ 1695450 h 3309938"/>
                <a:gd name="connsiteX44" fmla="*/ 1652587 w 4267200"/>
                <a:gd name="connsiteY44" fmla="*/ 1762126 h 3309938"/>
                <a:gd name="connsiteX45" fmla="*/ 1638300 w 4267200"/>
                <a:gd name="connsiteY45" fmla="*/ 1905000 h 3309938"/>
                <a:gd name="connsiteX46" fmla="*/ 1614487 w 4267200"/>
                <a:gd name="connsiteY46" fmla="*/ 1928813 h 3309938"/>
                <a:gd name="connsiteX47" fmla="*/ 1600200 w 4267200"/>
                <a:gd name="connsiteY47" fmla="*/ 1800225 h 3309938"/>
                <a:gd name="connsiteX48" fmla="*/ 1571625 w 4267200"/>
                <a:gd name="connsiteY48" fmla="*/ 1785938 h 3309938"/>
                <a:gd name="connsiteX49" fmla="*/ 1514475 w 4267200"/>
                <a:gd name="connsiteY49" fmla="*/ 1809750 h 3309938"/>
                <a:gd name="connsiteX50" fmla="*/ 1423987 w 4267200"/>
                <a:gd name="connsiteY50" fmla="*/ 1824038 h 3309938"/>
                <a:gd name="connsiteX51" fmla="*/ 1352550 w 4267200"/>
                <a:gd name="connsiteY51" fmla="*/ 1824038 h 3309938"/>
                <a:gd name="connsiteX52" fmla="*/ 1307306 w 4267200"/>
                <a:gd name="connsiteY52" fmla="*/ 1816894 h 3309938"/>
                <a:gd name="connsiteX53" fmla="*/ 1271587 w 4267200"/>
                <a:gd name="connsiteY53" fmla="*/ 1833563 h 3309938"/>
                <a:gd name="connsiteX54" fmla="*/ 1181100 w 4267200"/>
                <a:gd name="connsiteY54" fmla="*/ 1895475 h 3309938"/>
                <a:gd name="connsiteX55" fmla="*/ 1095375 w 4267200"/>
                <a:gd name="connsiteY55" fmla="*/ 1895475 h 3309938"/>
                <a:gd name="connsiteX56" fmla="*/ 1042987 w 4267200"/>
                <a:gd name="connsiteY56" fmla="*/ 1935956 h 3309938"/>
                <a:gd name="connsiteX57" fmla="*/ 1021556 w 4267200"/>
                <a:gd name="connsiteY57" fmla="*/ 2000250 h 3309938"/>
                <a:gd name="connsiteX58" fmla="*/ 966787 w 4267200"/>
                <a:gd name="connsiteY58" fmla="*/ 2128838 h 3309938"/>
                <a:gd name="connsiteX59" fmla="*/ 928687 w 4267200"/>
                <a:gd name="connsiteY59" fmla="*/ 2209800 h 3309938"/>
                <a:gd name="connsiteX60" fmla="*/ 923925 w 4267200"/>
                <a:gd name="connsiteY60" fmla="*/ 2295525 h 3309938"/>
                <a:gd name="connsiteX61" fmla="*/ 923925 w 4267200"/>
                <a:gd name="connsiteY61" fmla="*/ 2366963 h 3309938"/>
                <a:gd name="connsiteX62" fmla="*/ 914400 w 4267200"/>
                <a:gd name="connsiteY62" fmla="*/ 2481263 h 3309938"/>
                <a:gd name="connsiteX63" fmla="*/ 866775 w 4267200"/>
                <a:gd name="connsiteY63" fmla="*/ 2524125 h 3309938"/>
                <a:gd name="connsiteX64" fmla="*/ 781050 w 4267200"/>
                <a:gd name="connsiteY64" fmla="*/ 2390775 h 3309938"/>
                <a:gd name="connsiteX65" fmla="*/ 747712 w 4267200"/>
                <a:gd name="connsiteY65" fmla="*/ 2352675 h 3309938"/>
                <a:gd name="connsiteX66" fmla="*/ 709612 w 4267200"/>
                <a:gd name="connsiteY66" fmla="*/ 2357438 h 3309938"/>
                <a:gd name="connsiteX67" fmla="*/ 690562 w 4267200"/>
                <a:gd name="connsiteY67" fmla="*/ 2443163 h 3309938"/>
                <a:gd name="connsiteX68" fmla="*/ 628650 w 4267200"/>
                <a:gd name="connsiteY68" fmla="*/ 2586038 h 3309938"/>
                <a:gd name="connsiteX69" fmla="*/ 604837 w 4267200"/>
                <a:gd name="connsiteY69" fmla="*/ 2619375 h 3309938"/>
                <a:gd name="connsiteX70" fmla="*/ 566737 w 4267200"/>
                <a:gd name="connsiteY70" fmla="*/ 2547938 h 3309938"/>
                <a:gd name="connsiteX71" fmla="*/ 566737 w 4267200"/>
                <a:gd name="connsiteY71" fmla="*/ 2462213 h 3309938"/>
                <a:gd name="connsiteX72" fmla="*/ 538162 w 4267200"/>
                <a:gd name="connsiteY72" fmla="*/ 2452688 h 3309938"/>
                <a:gd name="connsiteX73" fmla="*/ 485775 w 4267200"/>
                <a:gd name="connsiteY73" fmla="*/ 2457450 h 3309938"/>
                <a:gd name="connsiteX74" fmla="*/ 433387 w 4267200"/>
                <a:gd name="connsiteY74" fmla="*/ 2447925 h 3309938"/>
                <a:gd name="connsiteX75" fmla="*/ 385762 w 4267200"/>
                <a:gd name="connsiteY75" fmla="*/ 2457450 h 3309938"/>
                <a:gd name="connsiteX76" fmla="*/ 347662 w 4267200"/>
                <a:gd name="connsiteY76" fmla="*/ 2519363 h 3309938"/>
                <a:gd name="connsiteX77" fmla="*/ 304800 w 4267200"/>
                <a:gd name="connsiteY77" fmla="*/ 2562225 h 3309938"/>
                <a:gd name="connsiteX78" fmla="*/ 271462 w 4267200"/>
                <a:gd name="connsiteY78" fmla="*/ 2628900 h 3309938"/>
                <a:gd name="connsiteX79" fmla="*/ 166687 w 4267200"/>
                <a:gd name="connsiteY79" fmla="*/ 2686050 h 3309938"/>
                <a:gd name="connsiteX80" fmla="*/ 95250 w 4267200"/>
                <a:gd name="connsiteY80" fmla="*/ 2733675 h 3309938"/>
                <a:gd name="connsiteX81" fmla="*/ 66675 w 4267200"/>
                <a:gd name="connsiteY81" fmla="*/ 3005138 h 3309938"/>
                <a:gd name="connsiteX82" fmla="*/ 57150 w 4267200"/>
                <a:gd name="connsiteY82" fmla="*/ 3114675 h 3309938"/>
                <a:gd name="connsiteX83" fmla="*/ 0 w 4267200"/>
                <a:gd name="connsiteY83" fmla="*/ 3309938 h 3309938"/>
                <a:gd name="connsiteX84" fmla="*/ 4229100 w 4267200"/>
                <a:gd name="connsiteY84" fmla="*/ 1109663 h 3309938"/>
                <a:gd name="connsiteX85" fmla="*/ 4257675 w 4267200"/>
                <a:gd name="connsiteY85" fmla="*/ 571500 h 3309938"/>
                <a:gd name="connsiteX86" fmla="*/ 4267200 w 4267200"/>
                <a:gd name="connsiteY86" fmla="*/ 0 h 3309938"/>
                <a:gd name="connsiteX87" fmla="*/ 4167187 w 4267200"/>
                <a:gd name="connsiteY87" fmla="*/ 23813 h 3309938"/>
                <a:gd name="connsiteX88" fmla="*/ 4124325 w 4267200"/>
                <a:gd name="connsiteY88" fmla="*/ 28575 h 3309938"/>
                <a:gd name="connsiteX89" fmla="*/ 4000500 w 4267200"/>
                <a:gd name="connsiteY89" fmla="*/ 76200 h 3309938"/>
                <a:gd name="connsiteX90" fmla="*/ 3910012 w 4267200"/>
                <a:gd name="connsiteY90" fmla="*/ 123825 h 3309938"/>
                <a:gd name="connsiteX91" fmla="*/ 3876675 w 4267200"/>
                <a:gd name="connsiteY91" fmla="*/ 204788 h 3309938"/>
                <a:gd name="connsiteX92" fmla="*/ 3871912 w 4267200"/>
                <a:gd name="connsiteY92" fmla="*/ 276225 h 3309938"/>
                <a:gd name="connsiteX93" fmla="*/ 3857625 w 4267200"/>
                <a:gd name="connsiteY93" fmla="*/ 381000 h 3309938"/>
                <a:gd name="connsiteX0" fmla="*/ 3857625 w 4267200"/>
                <a:gd name="connsiteY0" fmla="*/ 381000 h 3309938"/>
                <a:gd name="connsiteX1" fmla="*/ 3719512 w 4267200"/>
                <a:gd name="connsiteY1" fmla="*/ 490538 h 3309938"/>
                <a:gd name="connsiteX2" fmla="*/ 3614737 w 4267200"/>
                <a:gd name="connsiteY2" fmla="*/ 519113 h 3309938"/>
                <a:gd name="connsiteX3" fmla="*/ 3552825 w 4267200"/>
                <a:gd name="connsiteY3" fmla="*/ 581025 h 3309938"/>
                <a:gd name="connsiteX4" fmla="*/ 3490912 w 4267200"/>
                <a:gd name="connsiteY4" fmla="*/ 619125 h 3309938"/>
                <a:gd name="connsiteX5" fmla="*/ 3462337 w 4267200"/>
                <a:gd name="connsiteY5" fmla="*/ 685800 h 3309938"/>
                <a:gd name="connsiteX6" fmla="*/ 3438525 w 4267200"/>
                <a:gd name="connsiteY6" fmla="*/ 700088 h 3309938"/>
                <a:gd name="connsiteX7" fmla="*/ 3405187 w 4267200"/>
                <a:gd name="connsiteY7" fmla="*/ 661988 h 3309938"/>
                <a:gd name="connsiteX8" fmla="*/ 3300412 w 4267200"/>
                <a:gd name="connsiteY8" fmla="*/ 671513 h 3309938"/>
                <a:gd name="connsiteX9" fmla="*/ 3224212 w 4267200"/>
                <a:gd name="connsiteY9" fmla="*/ 704850 h 3309938"/>
                <a:gd name="connsiteX10" fmla="*/ 3171825 w 4267200"/>
                <a:gd name="connsiteY10" fmla="*/ 766763 h 3309938"/>
                <a:gd name="connsiteX11" fmla="*/ 3148012 w 4267200"/>
                <a:gd name="connsiteY11" fmla="*/ 862013 h 3309938"/>
                <a:gd name="connsiteX12" fmla="*/ 3105150 w 4267200"/>
                <a:gd name="connsiteY12" fmla="*/ 914400 h 3309938"/>
                <a:gd name="connsiteX13" fmla="*/ 3043237 w 4267200"/>
                <a:gd name="connsiteY13" fmla="*/ 923925 h 3309938"/>
                <a:gd name="connsiteX14" fmla="*/ 3014662 w 4267200"/>
                <a:gd name="connsiteY14" fmla="*/ 914400 h 3309938"/>
                <a:gd name="connsiteX15" fmla="*/ 2995612 w 4267200"/>
                <a:gd name="connsiteY15" fmla="*/ 838200 h 3309938"/>
                <a:gd name="connsiteX16" fmla="*/ 2947987 w 4267200"/>
                <a:gd name="connsiteY16" fmla="*/ 857250 h 3309938"/>
                <a:gd name="connsiteX17" fmla="*/ 2943225 w 4267200"/>
                <a:gd name="connsiteY17" fmla="*/ 904875 h 3309938"/>
                <a:gd name="connsiteX18" fmla="*/ 2905125 w 4267200"/>
                <a:gd name="connsiteY18" fmla="*/ 933450 h 3309938"/>
                <a:gd name="connsiteX19" fmla="*/ 2857500 w 4267200"/>
                <a:gd name="connsiteY19" fmla="*/ 976313 h 3309938"/>
                <a:gd name="connsiteX20" fmla="*/ 2805112 w 4267200"/>
                <a:gd name="connsiteY20" fmla="*/ 971550 h 3309938"/>
                <a:gd name="connsiteX21" fmla="*/ 2738437 w 4267200"/>
                <a:gd name="connsiteY21" fmla="*/ 990600 h 3309938"/>
                <a:gd name="connsiteX22" fmla="*/ 2700337 w 4267200"/>
                <a:gd name="connsiteY22" fmla="*/ 1042988 h 3309938"/>
                <a:gd name="connsiteX23" fmla="*/ 2628900 w 4267200"/>
                <a:gd name="connsiteY23" fmla="*/ 1066800 h 3309938"/>
                <a:gd name="connsiteX24" fmla="*/ 2547937 w 4267200"/>
                <a:gd name="connsiteY24" fmla="*/ 1119188 h 3309938"/>
                <a:gd name="connsiteX25" fmla="*/ 2462212 w 4267200"/>
                <a:gd name="connsiteY25" fmla="*/ 1143000 h 3309938"/>
                <a:gd name="connsiteX26" fmla="*/ 2390775 w 4267200"/>
                <a:gd name="connsiteY26" fmla="*/ 1143000 h 3309938"/>
                <a:gd name="connsiteX27" fmla="*/ 2324100 w 4267200"/>
                <a:gd name="connsiteY27" fmla="*/ 1171575 h 3309938"/>
                <a:gd name="connsiteX28" fmla="*/ 2300287 w 4267200"/>
                <a:gd name="connsiteY28" fmla="*/ 1204913 h 3309938"/>
                <a:gd name="connsiteX29" fmla="*/ 2295525 w 4267200"/>
                <a:gd name="connsiteY29" fmla="*/ 1247775 h 3309938"/>
                <a:gd name="connsiteX30" fmla="*/ 2238375 w 4267200"/>
                <a:gd name="connsiteY30" fmla="*/ 1295400 h 3309938"/>
                <a:gd name="connsiteX31" fmla="*/ 2205037 w 4267200"/>
                <a:gd name="connsiteY31" fmla="*/ 1309688 h 3309938"/>
                <a:gd name="connsiteX32" fmla="*/ 2181225 w 4267200"/>
                <a:gd name="connsiteY32" fmla="*/ 1314450 h 3309938"/>
                <a:gd name="connsiteX33" fmla="*/ 2157412 w 4267200"/>
                <a:gd name="connsiteY33" fmla="*/ 1304925 h 3309938"/>
                <a:gd name="connsiteX34" fmla="*/ 2133600 w 4267200"/>
                <a:gd name="connsiteY34" fmla="*/ 1347788 h 3309938"/>
                <a:gd name="connsiteX35" fmla="*/ 2085975 w 4267200"/>
                <a:gd name="connsiteY35" fmla="*/ 1385888 h 3309938"/>
                <a:gd name="connsiteX36" fmla="*/ 2033587 w 4267200"/>
                <a:gd name="connsiteY36" fmla="*/ 1466850 h 3309938"/>
                <a:gd name="connsiteX37" fmla="*/ 1966912 w 4267200"/>
                <a:gd name="connsiteY37" fmla="*/ 1600200 h 3309938"/>
                <a:gd name="connsiteX38" fmla="*/ 1947862 w 4267200"/>
                <a:gd name="connsiteY38" fmla="*/ 1614488 h 3309938"/>
                <a:gd name="connsiteX39" fmla="*/ 1843087 w 4267200"/>
                <a:gd name="connsiteY39" fmla="*/ 1609725 h 3309938"/>
                <a:gd name="connsiteX40" fmla="*/ 1785937 w 4267200"/>
                <a:gd name="connsiteY40" fmla="*/ 1609725 h 3309938"/>
                <a:gd name="connsiteX41" fmla="*/ 1747837 w 4267200"/>
                <a:gd name="connsiteY41" fmla="*/ 1614488 h 3309938"/>
                <a:gd name="connsiteX42" fmla="*/ 1709737 w 4267200"/>
                <a:gd name="connsiteY42" fmla="*/ 1652588 h 3309938"/>
                <a:gd name="connsiteX43" fmla="*/ 1676400 w 4267200"/>
                <a:gd name="connsiteY43" fmla="*/ 1695450 h 3309938"/>
                <a:gd name="connsiteX44" fmla="*/ 1652587 w 4267200"/>
                <a:gd name="connsiteY44" fmla="*/ 1762126 h 3309938"/>
                <a:gd name="connsiteX45" fmla="*/ 1638300 w 4267200"/>
                <a:gd name="connsiteY45" fmla="*/ 1905000 h 3309938"/>
                <a:gd name="connsiteX46" fmla="*/ 1614487 w 4267200"/>
                <a:gd name="connsiteY46" fmla="*/ 1928813 h 3309938"/>
                <a:gd name="connsiteX47" fmla="*/ 1600200 w 4267200"/>
                <a:gd name="connsiteY47" fmla="*/ 1800225 h 3309938"/>
                <a:gd name="connsiteX48" fmla="*/ 1571625 w 4267200"/>
                <a:gd name="connsiteY48" fmla="*/ 1785938 h 3309938"/>
                <a:gd name="connsiteX49" fmla="*/ 1514475 w 4267200"/>
                <a:gd name="connsiteY49" fmla="*/ 1809750 h 3309938"/>
                <a:gd name="connsiteX50" fmla="*/ 1423987 w 4267200"/>
                <a:gd name="connsiteY50" fmla="*/ 1824038 h 3309938"/>
                <a:gd name="connsiteX51" fmla="*/ 1352550 w 4267200"/>
                <a:gd name="connsiteY51" fmla="*/ 1824038 h 3309938"/>
                <a:gd name="connsiteX52" fmla="*/ 1307306 w 4267200"/>
                <a:gd name="connsiteY52" fmla="*/ 1816894 h 3309938"/>
                <a:gd name="connsiteX53" fmla="*/ 1271587 w 4267200"/>
                <a:gd name="connsiteY53" fmla="*/ 1833563 h 3309938"/>
                <a:gd name="connsiteX54" fmla="*/ 1157288 w 4267200"/>
                <a:gd name="connsiteY54" fmla="*/ 1909762 h 3309938"/>
                <a:gd name="connsiteX55" fmla="*/ 1095375 w 4267200"/>
                <a:gd name="connsiteY55" fmla="*/ 1895475 h 3309938"/>
                <a:gd name="connsiteX56" fmla="*/ 1042987 w 4267200"/>
                <a:gd name="connsiteY56" fmla="*/ 1935956 h 3309938"/>
                <a:gd name="connsiteX57" fmla="*/ 1021556 w 4267200"/>
                <a:gd name="connsiteY57" fmla="*/ 2000250 h 3309938"/>
                <a:gd name="connsiteX58" fmla="*/ 966787 w 4267200"/>
                <a:gd name="connsiteY58" fmla="*/ 2128838 h 3309938"/>
                <a:gd name="connsiteX59" fmla="*/ 928687 w 4267200"/>
                <a:gd name="connsiteY59" fmla="*/ 2209800 h 3309938"/>
                <a:gd name="connsiteX60" fmla="*/ 923925 w 4267200"/>
                <a:gd name="connsiteY60" fmla="*/ 2295525 h 3309938"/>
                <a:gd name="connsiteX61" fmla="*/ 923925 w 4267200"/>
                <a:gd name="connsiteY61" fmla="*/ 2366963 h 3309938"/>
                <a:gd name="connsiteX62" fmla="*/ 914400 w 4267200"/>
                <a:gd name="connsiteY62" fmla="*/ 2481263 h 3309938"/>
                <a:gd name="connsiteX63" fmla="*/ 866775 w 4267200"/>
                <a:gd name="connsiteY63" fmla="*/ 2524125 h 3309938"/>
                <a:gd name="connsiteX64" fmla="*/ 781050 w 4267200"/>
                <a:gd name="connsiteY64" fmla="*/ 2390775 h 3309938"/>
                <a:gd name="connsiteX65" fmla="*/ 747712 w 4267200"/>
                <a:gd name="connsiteY65" fmla="*/ 2352675 h 3309938"/>
                <a:gd name="connsiteX66" fmla="*/ 709612 w 4267200"/>
                <a:gd name="connsiteY66" fmla="*/ 2357438 h 3309938"/>
                <a:gd name="connsiteX67" fmla="*/ 690562 w 4267200"/>
                <a:gd name="connsiteY67" fmla="*/ 2443163 h 3309938"/>
                <a:gd name="connsiteX68" fmla="*/ 628650 w 4267200"/>
                <a:gd name="connsiteY68" fmla="*/ 2586038 h 3309938"/>
                <a:gd name="connsiteX69" fmla="*/ 604837 w 4267200"/>
                <a:gd name="connsiteY69" fmla="*/ 2619375 h 3309938"/>
                <a:gd name="connsiteX70" fmla="*/ 566737 w 4267200"/>
                <a:gd name="connsiteY70" fmla="*/ 2547938 h 3309938"/>
                <a:gd name="connsiteX71" fmla="*/ 566737 w 4267200"/>
                <a:gd name="connsiteY71" fmla="*/ 2462213 h 3309938"/>
                <a:gd name="connsiteX72" fmla="*/ 538162 w 4267200"/>
                <a:gd name="connsiteY72" fmla="*/ 2452688 h 3309938"/>
                <a:gd name="connsiteX73" fmla="*/ 485775 w 4267200"/>
                <a:gd name="connsiteY73" fmla="*/ 2457450 h 3309938"/>
                <a:gd name="connsiteX74" fmla="*/ 433387 w 4267200"/>
                <a:gd name="connsiteY74" fmla="*/ 2447925 h 3309938"/>
                <a:gd name="connsiteX75" fmla="*/ 385762 w 4267200"/>
                <a:gd name="connsiteY75" fmla="*/ 2457450 h 3309938"/>
                <a:gd name="connsiteX76" fmla="*/ 347662 w 4267200"/>
                <a:gd name="connsiteY76" fmla="*/ 2519363 h 3309938"/>
                <a:gd name="connsiteX77" fmla="*/ 304800 w 4267200"/>
                <a:gd name="connsiteY77" fmla="*/ 2562225 h 3309938"/>
                <a:gd name="connsiteX78" fmla="*/ 271462 w 4267200"/>
                <a:gd name="connsiteY78" fmla="*/ 2628900 h 3309938"/>
                <a:gd name="connsiteX79" fmla="*/ 166687 w 4267200"/>
                <a:gd name="connsiteY79" fmla="*/ 2686050 h 3309938"/>
                <a:gd name="connsiteX80" fmla="*/ 95250 w 4267200"/>
                <a:gd name="connsiteY80" fmla="*/ 2733675 h 3309938"/>
                <a:gd name="connsiteX81" fmla="*/ 66675 w 4267200"/>
                <a:gd name="connsiteY81" fmla="*/ 3005138 h 3309938"/>
                <a:gd name="connsiteX82" fmla="*/ 57150 w 4267200"/>
                <a:gd name="connsiteY82" fmla="*/ 3114675 h 3309938"/>
                <a:gd name="connsiteX83" fmla="*/ 0 w 4267200"/>
                <a:gd name="connsiteY83" fmla="*/ 3309938 h 3309938"/>
                <a:gd name="connsiteX84" fmla="*/ 4229100 w 4267200"/>
                <a:gd name="connsiteY84" fmla="*/ 1109663 h 3309938"/>
                <a:gd name="connsiteX85" fmla="*/ 4257675 w 4267200"/>
                <a:gd name="connsiteY85" fmla="*/ 571500 h 3309938"/>
                <a:gd name="connsiteX86" fmla="*/ 4267200 w 4267200"/>
                <a:gd name="connsiteY86" fmla="*/ 0 h 3309938"/>
                <a:gd name="connsiteX87" fmla="*/ 4167187 w 4267200"/>
                <a:gd name="connsiteY87" fmla="*/ 23813 h 3309938"/>
                <a:gd name="connsiteX88" fmla="*/ 4124325 w 4267200"/>
                <a:gd name="connsiteY88" fmla="*/ 28575 h 3309938"/>
                <a:gd name="connsiteX89" fmla="*/ 4000500 w 4267200"/>
                <a:gd name="connsiteY89" fmla="*/ 76200 h 3309938"/>
                <a:gd name="connsiteX90" fmla="*/ 3910012 w 4267200"/>
                <a:gd name="connsiteY90" fmla="*/ 123825 h 3309938"/>
                <a:gd name="connsiteX91" fmla="*/ 3876675 w 4267200"/>
                <a:gd name="connsiteY91" fmla="*/ 204788 h 3309938"/>
                <a:gd name="connsiteX92" fmla="*/ 3871912 w 4267200"/>
                <a:gd name="connsiteY92" fmla="*/ 276225 h 3309938"/>
                <a:gd name="connsiteX93" fmla="*/ 3857625 w 4267200"/>
                <a:gd name="connsiteY93" fmla="*/ 381000 h 3309938"/>
                <a:gd name="connsiteX0" fmla="*/ 3857625 w 4267200"/>
                <a:gd name="connsiteY0" fmla="*/ 381000 h 3309938"/>
                <a:gd name="connsiteX1" fmla="*/ 3719512 w 4267200"/>
                <a:gd name="connsiteY1" fmla="*/ 490538 h 3309938"/>
                <a:gd name="connsiteX2" fmla="*/ 3614737 w 4267200"/>
                <a:gd name="connsiteY2" fmla="*/ 519113 h 3309938"/>
                <a:gd name="connsiteX3" fmla="*/ 3552825 w 4267200"/>
                <a:gd name="connsiteY3" fmla="*/ 581025 h 3309938"/>
                <a:gd name="connsiteX4" fmla="*/ 3490912 w 4267200"/>
                <a:gd name="connsiteY4" fmla="*/ 619125 h 3309938"/>
                <a:gd name="connsiteX5" fmla="*/ 3462337 w 4267200"/>
                <a:gd name="connsiteY5" fmla="*/ 685800 h 3309938"/>
                <a:gd name="connsiteX6" fmla="*/ 3438525 w 4267200"/>
                <a:gd name="connsiteY6" fmla="*/ 700088 h 3309938"/>
                <a:gd name="connsiteX7" fmla="*/ 3405187 w 4267200"/>
                <a:gd name="connsiteY7" fmla="*/ 661988 h 3309938"/>
                <a:gd name="connsiteX8" fmla="*/ 3300412 w 4267200"/>
                <a:gd name="connsiteY8" fmla="*/ 671513 h 3309938"/>
                <a:gd name="connsiteX9" fmla="*/ 3224212 w 4267200"/>
                <a:gd name="connsiteY9" fmla="*/ 704850 h 3309938"/>
                <a:gd name="connsiteX10" fmla="*/ 3171825 w 4267200"/>
                <a:gd name="connsiteY10" fmla="*/ 766763 h 3309938"/>
                <a:gd name="connsiteX11" fmla="*/ 3148012 w 4267200"/>
                <a:gd name="connsiteY11" fmla="*/ 862013 h 3309938"/>
                <a:gd name="connsiteX12" fmla="*/ 3105150 w 4267200"/>
                <a:gd name="connsiteY12" fmla="*/ 914400 h 3309938"/>
                <a:gd name="connsiteX13" fmla="*/ 3043237 w 4267200"/>
                <a:gd name="connsiteY13" fmla="*/ 923925 h 3309938"/>
                <a:gd name="connsiteX14" fmla="*/ 3014662 w 4267200"/>
                <a:gd name="connsiteY14" fmla="*/ 914400 h 3309938"/>
                <a:gd name="connsiteX15" fmla="*/ 2995612 w 4267200"/>
                <a:gd name="connsiteY15" fmla="*/ 838200 h 3309938"/>
                <a:gd name="connsiteX16" fmla="*/ 2947987 w 4267200"/>
                <a:gd name="connsiteY16" fmla="*/ 857250 h 3309938"/>
                <a:gd name="connsiteX17" fmla="*/ 2943225 w 4267200"/>
                <a:gd name="connsiteY17" fmla="*/ 904875 h 3309938"/>
                <a:gd name="connsiteX18" fmla="*/ 2905125 w 4267200"/>
                <a:gd name="connsiteY18" fmla="*/ 933450 h 3309938"/>
                <a:gd name="connsiteX19" fmla="*/ 2857500 w 4267200"/>
                <a:gd name="connsiteY19" fmla="*/ 976313 h 3309938"/>
                <a:gd name="connsiteX20" fmla="*/ 2805112 w 4267200"/>
                <a:gd name="connsiteY20" fmla="*/ 971550 h 3309938"/>
                <a:gd name="connsiteX21" fmla="*/ 2738437 w 4267200"/>
                <a:gd name="connsiteY21" fmla="*/ 990600 h 3309938"/>
                <a:gd name="connsiteX22" fmla="*/ 2700337 w 4267200"/>
                <a:gd name="connsiteY22" fmla="*/ 1042988 h 3309938"/>
                <a:gd name="connsiteX23" fmla="*/ 2628900 w 4267200"/>
                <a:gd name="connsiteY23" fmla="*/ 1066800 h 3309938"/>
                <a:gd name="connsiteX24" fmla="*/ 2547937 w 4267200"/>
                <a:gd name="connsiteY24" fmla="*/ 1119188 h 3309938"/>
                <a:gd name="connsiteX25" fmla="*/ 2462212 w 4267200"/>
                <a:gd name="connsiteY25" fmla="*/ 1143000 h 3309938"/>
                <a:gd name="connsiteX26" fmla="*/ 2390775 w 4267200"/>
                <a:gd name="connsiteY26" fmla="*/ 1143000 h 3309938"/>
                <a:gd name="connsiteX27" fmla="*/ 2324100 w 4267200"/>
                <a:gd name="connsiteY27" fmla="*/ 1171575 h 3309938"/>
                <a:gd name="connsiteX28" fmla="*/ 2300287 w 4267200"/>
                <a:gd name="connsiteY28" fmla="*/ 1204913 h 3309938"/>
                <a:gd name="connsiteX29" fmla="*/ 2295525 w 4267200"/>
                <a:gd name="connsiteY29" fmla="*/ 1247775 h 3309938"/>
                <a:gd name="connsiteX30" fmla="*/ 2238375 w 4267200"/>
                <a:gd name="connsiteY30" fmla="*/ 1295400 h 3309938"/>
                <a:gd name="connsiteX31" fmla="*/ 2205037 w 4267200"/>
                <a:gd name="connsiteY31" fmla="*/ 1309688 h 3309938"/>
                <a:gd name="connsiteX32" fmla="*/ 2181225 w 4267200"/>
                <a:gd name="connsiteY32" fmla="*/ 1314450 h 3309938"/>
                <a:gd name="connsiteX33" fmla="*/ 2157412 w 4267200"/>
                <a:gd name="connsiteY33" fmla="*/ 1304925 h 3309938"/>
                <a:gd name="connsiteX34" fmla="*/ 2133600 w 4267200"/>
                <a:gd name="connsiteY34" fmla="*/ 1347788 h 3309938"/>
                <a:gd name="connsiteX35" fmla="*/ 2085975 w 4267200"/>
                <a:gd name="connsiteY35" fmla="*/ 1385888 h 3309938"/>
                <a:gd name="connsiteX36" fmla="*/ 2033587 w 4267200"/>
                <a:gd name="connsiteY36" fmla="*/ 1466850 h 3309938"/>
                <a:gd name="connsiteX37" fmla="*/ 1966912 w 4267200"/>
                <a:gd name="connsiteY37" fmla="*/ 1600200 h 3309938"/>
                <a:gd name="connsiteX38" fmla="*/ 1947862 w 4267200"/>
                <a:gd name="connsiteY38" fmla="*/ 1614488 h 3309938"/>
                <a:gd name="connsiteX39" fmla="*/ 1843087 w 4267200"/>
                <a:gd name="connsiteY39" fmla="*/ 1609725 h 3309938"/>
                <a:gd name="connsiteX40" fmla="*/ 1785937 w 4267200"/>
                <a:gd name="connsiteY40" fmla="*/ 1609725 h 3309938"/>
                <a:gd name="connsiteX41" fmla="*/ 1747837 w 4267200"/>
                <a:gd name="connsiteY41" fmla="*/ 1614488 h 3309938"/>
                <a:gd name="connsiteX42" fmla="*/ 1709737 w 4267200"/>
                <a:gd name="connsiteY42" fmla="*/ 1652588 h 3309938"/>
                <a:gd name="connsiteX43" fmla="*/ 1676400 w 4267200"/>
                <a:gd name="connsiteY43" fmla="*/ 1695450 h 3309938"/>
                <a:gd name="connsiteX44" fmla="*/ 1652587 w 4267200"/>
                <a:gd name="connsiteY44" fmla="*/ 1762126 h 3309938"/>
                <a:gd name="connsiteX45" fmla="*/ 1638300 w 4267200"/>
                <a:gd name="connsiteY45" fmla="*/ 1905000 h 3309938"/>
                <a:gd name="connsiteX46" fmla="*/ 1614487 w 4267200"/>
                <a:gd name="connsiteY46" fmla="*/ 1928813 h 3309938"/>
                <a:gd name="connsiteX47" fmla="*/ 1600200 w 4267200"/>
                <a:gd name="connsiteY47" fmla="*/ 1800225 h 3309938"/>
                <a:gd name="connsiteX48" fmla="*/ 1571625 w 4267200"/>
                <a:gd name="connsiteY48" fmla="*/ 1785938 h 3309938"/>
                <a:gd name="connsiteX49" fmla="*/ 1514475 w 4267200"/>
                <a:gd name="connsiteY49" fmla="*/ 1809750 h 3309938"/>
                <a:gd name="connsiteX50" fmla="*/ 1493044 w 4267200"/>
                <a:gd name="connsiteY50" fmla="*/ 1838325 h 3309938"/>
                <a:gd name="connsiteX51" fmla="*/ 1423987 w 4267200"/>
                <a:gd name="connsiteY51" fmla="*/ 1824038 h 3309938"/>
                <a:gd name="connsiteX52" fmla="*/ 1352550 w 4267200"/>
                <a:gd name="connsiteY52" fmla="*/ 1824038 h 3309938"/>
                <a:gd name="connsiteX53" fmla="*/ 1307306 w 4267200"/>
                <a:gd name="connsiteY53" fmla="*/ 1816894 h 3309938"/>
                <a:gd name="connsiteX54" fmla="*/ 1271587 w 4267200"/>
                <a:gd name="connsiteY54" fmla="*/ 1833563 h 3309938"/>
                <a:gd name="connsiteX55" fmla="*/ 1157288 w 4267200"/>
                <a:gd name="connsiteY55" fmla="*/ 1909762 h 3309938"/>
                <a:gd name="connsiteX56" fmla="*/ 1095375 w 4267200"/>
                <a:gd name="connsiteY56" fmla="*/ 1895475 h 3309938"/>
                <a:gd name="connsiteX57" fmla="*/ 1042987 w 4267200"/>
                <a:gd name="connsiteY57" fmla="*/ 1935956 h 3309938"/>
                <a:gd name="connsiteX58" fmla="*/ 1021556 w 4267200"/>
                <a:gd name="connsiteY58" fmla="*/ 2000250 h 3309938"/>
                <a:gd name="connsiteX59" fmla="*/ 966787 w 4267200"/>
                <a:gd name="connsiteY59" fmla="*/ 2128838 h 3309938"/>
                <a:gd name="connsiteX60" fmla="*/ 928687 w 4267200"/>
                <a:gd name="connsiteY60" fmla="*/ 2209800 h 3309938"/>
                <a:gd name="connsiteX61" fmla="*/ 923925 w 4267200"/>
                <a:gd name="connsiteY61" fmla="*/ 2295525 h 3309938"/>
                <a:gd name="connsiteX62" fmla="*/ 923925 w 4267200"/>
                <a:gd name="connsiteY62" fmla="*/ 2366963 h 3309938"/>
                <a:gd name="connsiteX63" fmla="*/ 914400 w 4267200"/>
                <a:gd name="connsiteY63" fmla="*/ 2481263 h 3309938"/>
                <a:gd name="connsiteX64" fmla="*/ 866775 w 4267200"/>
                <a:gd name="connsiteY64" fmla="*/ 2524125 h 3309938"/>
                <a:gd name="connsiteX65" fmla="*/ 781050 w 4267200"/>
                <a:gd name="connsiteY65" fmla="*/ 2390775 h 3309938"/>
                <a:gd name="connsiteX66" fmla="*/ 747712 w 4267200"/>
                <a:gd name="connsiteY66" fmla="*/ 2352675 h 3309938"/>
                <a:gd name="connsiteX67" fmla="*/ 709612 w 4267200"/>
                <a:gd name="connsiteY67" fmla="*/ 2357438 h 3309938"/>
                <a:gd name="connsiteX68" fmla="*/ 690562 w 4267200"/>
                <a:gd name="connsiteY68" fmla="*/ 2443163 h 3309938"/>
                <a:gd name="connsiteX69" fmla="*/ 628650 w 4267200"/>
                <a:gd name="connsiteY69" fmla="*/ 2586038 h 3309938"/>
                <a:gd name="connsiteX70" fmla="*/ 604837 w 4267200"/>
                <a:gd name="connsiteY70" fmla="*/ 2619375 h 3309938"/>
                <a:gd name="connsiteX71" fmla="*/ 566737 w 4267200"/>
                <a:gd name="connsiteY71" fmla="*/ 2547938 h 3309938"/>
                <a:gd name="connsiteX72" fmla="*/ 566737 w 4267200"/>
                <a:gd name="connsiteY72" fmla="*/ 2462213 h 3309938"/>
                <a:gd name="connsiteX73" fmla="*/ 538162 w 4267200"/>
                <a:gd name="connsiteY73" fmla="*/ 2452688 h 3309938"/>
                <a:gd name="connsiteX74" fmla="*/ 485775 w 4267200"/>
                <a:gd name="connsiteY74" fmla="*/ 2457450 h 3309938"/>
                <a:gd name="connsiteX75" fmla="*/ 433387 w 4267200"/>
                <a:gd name="connsiteY75" fmla="*/ 2447925 h 3309938"/>
                <a:gd name="connsiteX76" fmla="*/ 385762 w 4267200"/>
                <a:gd name="connsiteY76" fmla="*/ 2457450 h 3309938"/>
                <a:gd name="connsiteX77" fmla="*/ 347662 w 4267200"/>
                <a:gd name="connsiteY77" fmla="*/ 2519363 h 3309938"/>
                <a:gd name="connsiteX78" fmla="*/ 304800 w 4267200"/>
                <a:gd name="connsiteY78" fmla="*/ 2562225 h 3309938"/>
                <a:gd name="connsiteX79" fmla="*/ 271462 w 4267200"/>
                <a:gd name="connsiteY79" fmla="*/ 2628900 h 3309938"/>
                <a:gd name="connsiteX80" fmla="*/ 166687 w 4267200"/>
                <a:gd name="connsiteY80" fmla="*/ 2686050 h 3309938"/>
                <a:gd name="connsiteX81" fmla="*/ 95250 w 4267200"/>
                <a:gd name="connsiteY81" fmla="*/ 2733675 h 3309938"/>
                <a:gd name="connsiteX82" fmla="*/ 66675 w 4267200"/>
                <a:gd name="connsiteY82" fmla="*/ 3005138 h 3309938"/>
                <a:gd name="connsiteX83" fmla="*/ 57150 w 4267200"/>
                <a:gd name="connsiteY83" fmla="*/ 3114675 h 3309938"/>
                <a:gd name="connsiteX84" fmla="*/ 0 w 4267200"/>
                <a:gd name="connsiteY84" fmla="*/ 3309938 h 3309938"/>
                <a:gd name="connsiteX85" fmla="*/ 4229100 w 4267200"/>
                <a:gd name="connsiteY85" fmla="*/ 1109663 h 3309938"/>
                <a:gd name="connsiteX86" fmla="*/ 4257675 w 4267200"/>
                <a:gd name="connsiteY86" fmla="*/ 571500 h 3309938"/>
                <a:gd name="connsiteX87" fmla="*/ 4267200 w 4267200"/>
                <a:gd name="connsiteY87" fmla="*/ 0 h 3309938"/>
                <a:gd name="connsiteX88" fmla="*/ 4167187 w 4267200"/>
                <a:gd name="connsiteY88" fmla="*/ 23813 h 3309938"/>
                <a:gd name="connsiteX89" fmla="*/ 4124325 w 4267200"/>
                <a:gd name="connsiteY89" fmla="*/ 28575 h 3309938"/>
                <a:gd name="connsiteX90" fmla="*/ 4000500 w 4267200"/>
                <a:gd name="connsiteY90" fmla="*/ 76200 h 3309938"/>
                <a:gd name="connsiteX91" fmla="*/ 3910012 w 4267200"/>
                <a:gd name="connsiteY91" fmla="*/ 123825 h 3309938"/>
                <a:gd name="connsiteX92" fmla="*/ 3876675 w 4267200"/>
                <a:gd name="connsiteY92" fmla="*/ 204788 h 3309938"/>
                <a:gd name="connsiteX93" fmla="*/ 3871912 w 4267200"/>
                <a:gd name="connsiteY93" fmla="*/ 276225 h 3309938"/>
                <a:gd name="connsiteX94" fmla="*/ 3857625 w 4267200"/>
                <a:gd name="connsiteY94" fmla="*/ 381000 h 3309938"/>
                <a:gd name="connsiteX0" fmla="*/ 3857625 w 4267200"/>
                <a:gd name="connsiteY0" fmla="*/ 381000 h 3309938"/>
                <a:gd name="connsiteX1" fmla="*/ 3719512 w 4267200"/>
                <a:gd name="connsiteY1" fmla="*/ 490538 h 3309938"/>
                <a:gd name="connsiteX2" fmla="*/ 3614737 w 4267200"/>
                <a:gd name="connsiteY2" fmla="*/ 519113 h 3309938"/>
                <a:gd name="connsiteX3" fmla="*/ 3552825 w 4267200"/>
                <a:gd name="connsiteY3" fmla="*/ 581025 h 3309938"/>
                <a:gd name="connsiteX4" fmla="*/ 3490912 w 4267200"/>
                <a:gd name="connsiteY4" fmla="*/ 619125 h 3309938"/>
                <a:gd name="connsiteX5" fmla="*/ 3462337 w 4267200"/>
                <a:gd name="connsiteY5" fmla="*/ 685800 h 3309938"/>
                <a:gd name="connsiteX6" fmla="*/ 3438525 w 4267200"/>
                <a:gd name="connsiteY6" fmla="*/ 700088 h 3309938"/>
                <a:gd name="connsiteX7" fmla="*/ 3405187 w 4267200"/>
                <a:gd name="connsiteY7" fmla="*/ 661988 h 3309938"/>
                <a:gd name="connsiteX8" fmla="*/ 3300412 w 4267200"/>
                <a:gd name="connsiteY8" fmla="*/ 671513 h 3309938"/>
                <a:gd name="connsiteX9" fmla="*/ 3224212 w 4267200"/>
                <a:gd name="connsiteY9" fmla="*/ 704850 h 3309938"/>
                <a:gd name="connsiteX10" fmla="*/ 3171825 w 4267200"/>
                <a:gd name="connsiteY10" fmla="*/ 766763 h 3309938"/>
                <a:gd name="connsiteX11" fmla="*/ 3148012 w 4267200"/>
                <a:gd name="connsiteY11" fmla="*/ 862013 h 3309938"/>
                <a:gd name="connsiteX12" fmla="*/ 3105150 w 4267200"/>
                <a:gd name="connsiteY12" fmla="*/ 914400 h 3309938"/>
                <a:gd name="connsiteX13" fmla="*/ 3043237 w 4267200"/>
                <a:gd name="connsiteY13" fmla="*/ 923925 h 3309938"/>
                <a:gd name="connsiteX14" fmla="*/ 3014662 w 4267200"/>
                <a:gd name="connsiteY14" fmla="*/ 914400 h 3309938"/>
                <a:gd name="connsiteX15" fmla="*/ 2995612 w 4267200"/>
                <a:gd name="connsiteY15" fmla="*/ 838200 h 3309938"/>
                <a:gd name="connsiteX16" fmla="*/ 2947987 w 4267200"/>
                <a:gd name="connsiteY16" fmla="*/ 857250 h 3309938"/>
                <a:gd name="connsiteX17" fmla="*/ 2943225 w 4267200"/>
                <a:gd name="connsiteY17" fmla="*/ 904875 h 3309938"/>
                <a:gd name="connsiteX18" fmla="*/ 2905125 w 4267200"/>
                <a:gd name="connsiteY18" fmla="*/ 933450 h 3309938"/>
                <a:gd name="connsiteX19" fmla="*/ 2857500 w 4267200"/>
                <a:gd name="connsiteY19" fmla="*/ 976313 h 3309938"/>
                <a:gd name="connsiteX20" fmla="*/ 2805112 w 4267200"/>
                <a:gd name="connsiteY20" fmla="*/ 971550 h 3309938"/>
                <a:gd name="connsiteX21" fmla="*/ 2738437 w 4267200"/>
                <a:gd name="connsiteY21" fmla="*/ 990600 h 3309938"/>
                <a:gd name="connsiteX22" fmla="*/ 2700337 w 4267200"/>
                <a:gd name="connsiteY22" fmla="*/ 1042988 h 3309938"/>
                <a:gd name="connsiteX23" fmla="*/ 2628900 w 4267200"/>
                <a:gd name="connsiteY23" fmla="*/ 1066800 h 3309938"/>
                <a:gd name="connsiteX24" fmla="*/ 2547937 w 4267200"/>
                <a:gd name="connsiteY24" fmla="*/ 1119188 h 3309938"/>
                <a:gd name="connsiteX25" fmla="*/ 2462212 w 4267200"/>
                <a:gd name="connsiteY25" fmla="*/ 1143000 h 3309938"/>
                <a:gd name="connsiteX26" fmla="*/ 2390775 w 4267200"/>
                <a:gd name="connsiteY26" fmla="*/ 1143000 h 3309938"/>
                <a:gd name="connsiteX27" fmla="*/ 2324100 w 4267200"/>
                <a:gd name="connsiteY27" fmla="*/ 1171575 h 3309938"/>
                <a:gd name="connsiteX28" fmla="*/ 2300287 w 4267200"/>
                <a:gd name="connsiteY28" fmla="*/ 1204913 h 3309938"/>
                <a:gd name="connsiteX29" fmla="*/ 2295525 w 4267200"/>
                <a:gd name="connsiteY29" fmla="*/ 1247775 h 3309938"/>
                <a:gd name="connsiteX30" fmla="*/ 2238375 w 4267200"/>
                <a:gd name="connsiteY30" fmla="*/ 1295400 h 3309938"/>
                <a:gd name="connsiteX31" fmla="*/ 2205037 w 4267200"/>
                <a:gd name="connsiteY31" fmla="*/ 1309688 h 3309938"/>
                <a:gd name="connsiteX32" fmla="*/ 2181225 w 4267200"/>
                <a:gd name="connsiteY32" fmla="*/ 1314450 h 3309938"/>
                <a:gd name="connsiteX33" fmla="*/ 2157412 w 4267200"/>
                <a:gd name="connsiteY33" fmla="*/ 1304925 h 3309938"/>
                <a:gd name="connsiteX34" fmla="*/ 2133600 w 4267200"/>
                <a:gd name="connsiteY34" fmla="*/ 1347788 h 3309938"/>
                <a:gd name="connsiteX35" fmla="*/ 2085975 w 4267200"/>
                <a:gd name="connsiteY35" fmla="*/ 1385888 h 3309938"/>
                <a:gd name="connsiteX36" fmla="*/ 2033587 w 4267200"/>
                <a:gd name="connsiteY36" fmla="*/ 1466850 h 3309938"/>
                <a:gd name="connsiteX37" fmla="*/ 1966912 w 4267200"/>
                <a:gd name="connsiteY37" fmla="*/ 1600200 h 3309938"/>
                <a:gd name="connsiteX38" fmla="*/ 1947862 w 4267200"/>
                <a:gd name="connsiteY38" fmla="*/ 1614488 h 3309938"/>
                <a:gd name="connsiteX39" fmla="*/ 1843087 w 4267200"/>
                <a:gd name="connsiteY39" fmla="*/ 1609725 h 3309938"/>
                <a:gd name="connsiteX40" fmla="*/ 1785937 w 4267200"/>
                <a:gd name="connsiteY40" fmla="*/ 1609725 h 3309938"/>
                <a:gd name="connsiteX41" fmla="*/ 1747837 w 4267200"/>
                <a:gd name="connsiteY41" fmla="*/ 1614488 h 3309938"/>
                <a:gd name="connsiteX42" fmla="*/ 1709737 w 4267200"/>
                <a:gd name="connsiteY42" fmla="*/ 1652588 h 3309938"/>
                <a:gd name="connsiteX43" fmla="*/ 1676400 w 4267200"/>
                <a:gd name="connsiteY43" fmla="*/ 1695450 h 3309938"/>
                <a:gd name="connsiteX44" fmla="*/ 1652587 w 4267200"/>
                <a:gd name="connsiteY44" fmla="*/ 1762126 h 3309938"/>
                <a:gd name="connsiteX45" fmla="*/ 1638300 w 4267200"/>
                <a:gd name="connsiteY45" fmla="*/ 1905000 h 3309938"/>
                <a:gd name="connsiteX46" fmla="*/ 1614487 w 4267200"/>
                <a:gd name="connsiteY46" fmla="*/ 1928813 h 3309938"/>
                <a:gd name="connsiteX47" fmla="*/ 1600200 w 4267200"/>
                <a:gd name="connsiteY47" fmla="*/ 1800225 h 3309938"/>
                <a:gd name="connsiteX48" fmla="*/ 1571625 w 4267200"/>
                <a:gd name="connsiteY48" fmla="*/ 1785938 h 3309938"/>
                <a:gd name="connsiteX49" fmla="*/ 1526381 w 4267200"/>
                <a:gd name="connsiteY49" fmla="*/ 1809750 h 3309938"/>
                <a:gd name="connsiteX50" fmla="*/ 1493044 w 4267200"/>
                <a:gd name="connsiteY50" fmla="*/ 1838325 h 3309938"/>
                <a:gd name="connsiteX51" fmla="*/ 1423987 w 4267200"/>
                <a:gd name="connsiteY51" fmla="*/ 1824038 h 3309938"/>
                <a:gd name="connsiteX52" fmla="*/ 1352550 w 4267200"/>
                <a:gd name="connsiteY52" fmla="*/ 1824038 h 3309938"/>
                <a:gd name="connsiteX53" fmla="*/ 1307306 w 4267200"/>
                <a:gd name="connsiteY53" fmla="*/ 1816894 h 3309938"/>
                <a:gd name="connsiteX54" fmla="*/ 1271587 w 4267200"/>
                <a:gd name="connsiteY54" fmla="*/ 1833563 h 3309938"/>
                <a:gd name="connsiteX55" fmla="*/ 1157288 w 4267200"/>
                <a:gd name="connsiteY55" fmla="*/ 1909762 h 3309938"/>
                <a:gd name="connsiteX56" fmla="*/ 1095375 w 4267200"/>
                <a:gd name="connsiteY56" fmla="*/ 1895475 h 3309938"/>
                <a:gd name="connsiteX57" fmla="*/ 1042987 w 4267200"/>
                <a:gd name="connsiteY57" fmla="*/ 1935956 h 3309938"/>
                <a:gd name="connsiteX58" fmla="*/ 1021556 w 4267200"/>
                <a:gd name="connsiteY58" fmla="*/ 2000250 h 3309938"/>
                <a:gd name="connsiteX59" fmla="*/ 966787 w 4267200"/>
                <a:gd name="connsiteY59" fmla="*/ 2128838 h 3309938"/>
                <a:gd name="connsiteX60" fmla="*/ 928687 w 4267200"/>
                <a:gd name="connsiteY60" fmla="*/ 2209800 h 3309938"/>
                <a:gd name="connsiteX61" fmla="*/ 923925 w 4267200"/>
                <a:gd name="connsiteY61" fmla="*/ 2295525 h 3309938"/>
                <a:gd name="connsiteX62" fmla="*/ 923925 w 4267200"/>
                <a:gd name="connsiteY62" fmla="*/ 2366963 h 3309938"/>
                <a:gd name="connsiteX63" fmla="*/ 914400 w 4267200"/>
                <a:gd name="connsiteY63" fmla="*/ 2481263 h 3309938"/>
                <a:gd name="connsiteX64" fmla="*/ 866775 w 4267200"/>
                <a:gd name="connsiteY64" fmla="*/ 2524125 h 3309938"/>
                <a:gd name="connsiteX65" fmla="*/ 781050 w 4267200"/>
                <a:gd name="connsiteY65" fmla="*/ 2390775 h 3309938"/>
                <a:gd name="connsiteX66" fmla="*/ 747712 w 4267200"/>
                <a:gd name="connsiteY66" fmla="*/ 2352675 h 3309938"/>
                <a:gd name="connsiteX67" fmla="*/ 709612 w 4267200"/>
                <a:gd name="connsiteY67" fmla="*/ 2357438 h 3309938"/>
                <a:gd name="connsiteX68" fmla="*/ 690562 w 4267200"/>
                <a:gd name="connsiteY68" fmla="*/ 2443163 h 3309938"/>
                <a:gd name="connsiteX69" fmla="*/ 628650 w 4267200"/>
                <a:gd name="connsiteY69" fmla="*/ 2586038 h 3309938"/>
                <a:gd name="connsiteX70" fmla="*/ 604837 w 4267200"/>
                <a:gd name="connsiteY70" fmla="*/ 2619375 h 3309938"/>
                <a:gd name="connsiteX71" fmla="*/ 566737 w 4267200"/>
                <a:gd name="connsiteY71" fmla="*/ 2547938 h 3309938"/>
                <a:gd name="connsiteX72" fmla="*/ 566737 w 4267200"/>
                <a:gd name="connsiteY72" fmla="*/ 2462213 h 3309938"/>
                <a:gd name="connsiteX73" fmla="*/ 538162 w 4267200"/>
                <a:gd name="connsiteY73" fmla="*/ 2452688 h 3309938"/>
                <a:gd name="connsiteX74" fmla="*/ 485775 w 4267200"/>
                <a:gd name="connsiteY74" fmla="*/ 2457450 h 3309938"/>
                <a:gd name="connsiteX75" fmla="*/ 433387 w 4267200"/>
                <a:gd name="connsiteY75" fmla="*/ 2447925 h 3309938"/>
                <a:gd name="connsiteX76" fmla="*/ 385762 w 4267200"/>
                <a:gd name="connsiteY76" fmla="*/ 2457450 h 3309938"/>
                <a:gd name="connsiteX77" fmla="*/ 347662 w 4267200"/>
                <a:gd name="connsiteY77" fmla="*/ 2519363 h 3309938"/>
                <a:gd name="connsiteX78" fmla="*/ 304800 w 4267200"/>
                <a:gd name="connsiteY78" fmla="*/ 2562225 h 3309938"/>
                <a:gd name="connsiteX79" fmla="*/ 271462 w 4267200"/>
                <a:gd name="connsiteY79" fmla="*/ 2628900 h 3309938"/>
                <a:gd name="connsiteX80" fmla="*/ 166687 w 4267200"/>
                <a:gd name="connsiteY80" fmla="*/ 2686050 h 3309938"/>
                <a:gd name="connsiteX81" fmla="*/ 95250 w 4267200"/>
                <a:gd name="connsiteY81" fmla="*/ 2733675 h 3309938"/>
                <a:gd name="connsiteX82" fmla="*/ 66675 w 4267200"/>
                <a:gd name="connsiteY82" fmla="*/ 3005138 h 3309938"/>
                <a:gd name="connsiteX83" fmla="*/ 57150 w 4267200"/>
                <a:gd name="connsiteY83" fmla="*/ 3114675 h 3309938"/>
                <a:gd name="connsiteX84" fmla="*/ 0 w 4267200"/>
                <a:gd name="connsiteY84" fmla="*/ 3309938 h 3309938"/>
                <a:gd name="connsiteX85" fmla="*/ 4229100 w 4267200"/>
                <a:gd name="connsiteY85" fmla="*/ 1109663 h 3309938"/>
                <a:gd name="connsiteX86" fmla="*/ 4257675 w 4267200"/>
                <a:gd name="connsiteY86" fmla="*/ 571500 h 3309938"/>
                <a:gd name="connsiteX87" fmla="*/ 4267200 w 4267200"/>
                <a:gd name="connsiteY87" fmla="*/ 0 h 3309938"/>
                <a:gd name="connsiteX88" fmla="*/ 4167187 w 4267200"/>
                <a:gd name="connsiteY88" fmla="*/ 23813 h 3309938"/>
                <a:gd name="connsiteX89" fmla="*/ 4124325 w 4267200"/>
                <a:gd name="connsiteY89" fmla="*/ 28575 h 3309938"/>
                <a:gd name="connsiteX90" fmla="*/ 4000500 w 4267200"/>
                <a:gd name="connsiteY90" fmla="*/ 76200 h 3309938"/>
                <a:gd name="connsiteX91" fmla="*/ 3910012 w 4267200"/>
                <a:gd name="connsiteY91" fmla="*/ 123825 h 3309938"/>
                <a:gd name="connsiteX92" fmla="*/ 3876675 w 4267200"/>
                <a:gd name="connsiteY92" fmla="*/ 204788 h 3309938"/>
                <a:gd name="connsiteX93" fmla="*/ 3871912 w 4267200"/>
                <a:gd name="connsiteY93" fmla="*/ 276225 h 3309938"/>
                <a:gd name="connsiteX94" fmla="*/ 3857625 w 4267200"/>
                <a:gd name="connsiteY94" fmla="*/ 381000 h 3309938"/>
                <a:gd name="connsiteX0" fmla="*/ 3857625 w 4267200"/>
                <a:gd name="connsiteY0" fmla="*/ 381000 h 3309938"/>
                <a:gd name="connsiteX1" fmla="*/ 3719512 w 4267200"/>
                <a:gd name="connsiteY1" fmla="*/ 490538 h 3309938"/>
                <a:gd name="connsiteX2" fmla="*/ 3614737 w 4267200"/>
                <a:gd name="connsiteY2" fmla="*/ 519113 h 3309938"/>
                <a:gd name="connsiteX3" fmla="*/ 3552825 w 4267200"/>
                <a:gd name="connsiteY3" fmla="*/ 581025 h 3309938"/>
                <a:gd name="connsiteX4" fmla="*/ 3490912 w 4267200"/>
                <a:gd name="connsiteY4" fmla="*/ 619125 h 3309938"/>
                <a:gd name="connsiteX5" fmla="*/ 3462337 w 4267200"/>
                <a:gd name="connsiteY5" fmla="*/ 685800 h 3309938"/>
                <a:gd name="connsiteX6" fmla="*/ 3438525 w 4267200"/>
                <a:gd name="connsiteY6" fmla="*/ 700088 h 3309938"/>
                <a:gd name="connsiteX7" fmla="*/ 3405187 w 4267200"/>
                <a:gd name="connsiteY7" fmla="*/ 661988 h 3309938"/>
                <a:gd name="connsiteX8" fmla="*/ 3300412 w 4267200"/>
                <a:gd name="connsiteY8" fmla="*/ 671513 h 3309938"/>
                <a:gd name="connsiteX9" fmla="*/ 3224212 w 4267200"/>
                <a:gd name="connsiteY9" fmla="*/ 704850 h 3309938"/>
                <a:gd name="connsiteX10" fmla="*/ 3171825 w 4267200"/>
                <a:gd name="connsiteY10" fmla="*/ 766763 h 3309938"/>
                <a:gd name="connsiteX11" fmla="*/ 3148012 w 4267200"/>
                <a:gd name="connsiteY11" fmla="*/ 862013 h 3309938"/>
                <a:gd name="connsiteX12" fmla="*/ 3105150 w 4267200"/>
                <a:gd name="connsiteY12" fmla="*/ 914400 h 3309938"/>
                <a:gd name="connsiteX13" fmla="*/ 3043237 w 4267200"/>
                <a:gd name="connsiteY13" fmla="*/ 923925 h 3309938"/>
                <a:gd name="connsiteX14" fmla="*/ 3014662 w 4267200"/>
                <a:gd name="connsiteY14" fmla="*/ 914400 h 3309938"/>
                <a:gd name="connsiteX15" fmla="*/ 2995612 w 4267200"/>
                <a:gd name="connsiteY15" fmla="*/ 838200 h 3309938"/>
                <a:gd name="connsiteX16" fmla="*/ 2947987 w 4267200"/>
                <a:gd name="connsiteY16" fmla="*/ 857250 h 3309938"/>
                <a:gd name="connsiteX17" fmla="*/ 2943225 w 4267200"/>
                <a:gd name="connsiteY17" fmla="*/ 904875 h 3309938"/>
                <a:gd name="connsiteX18" fmla="*/ 2905125 w 4267200"/>
                <a:gd name="connsiteY18" fmla="*/ 933450 h 3309938"/>
                <a:gd name="connsiteX19" fmla="*/ 2857500 w 4267200"/>
                <a:gd name="connsiteY19" fmla="*/ 976313 h 3309938"/>
                <a:gd name="connsiteX20" fmla="*/ 2805112 w 4267200"/>
                <a:gd name="connsiteY20" fmla="*/ 971550 h 3309938"/>
                <a:gd name="connsiteX21" fmla="*/ 2738437 w 4267200"/>
                <a:gd name="connsiteY21" fmla="*/ 990600 h 3309938"/>
                <a:gd name="connsiteX22" fmla="*/ 2700337 w 4267200"/>
                <a:gd name="connsiteY22" fmla="*/ 1042988 h 3309938"/>
                <a:gd name="connsiteX23" fmla="*/ 2628900 w 4267200"/>
                <a:gd name="connsiteY23" fmla="*/ 1066800 h 3309938"/>
                <a:gd name="connsiteX24" fmla="*/ 2547937 w 4267200"/>
                <a:gd name="connsiteY24" fmla="*/ 1119188 h 3309938"/>
                <a:gd name="connsiteX25" fmla="*/ 2462212 w 4267200"/>
                <a:gd name="connsiteY25" fmla="*/ 1143000 h 3309938"/>
                <a:gd name="connsiteX26" fmla="*/ 2390775 w 4267200"/>
                <a:gd name="connsiteY26" fmla="*/ 1143000 h 3309938"/>
                <a:gd name="connsiteX27" fmla="*/ 2324100 w 4267200"/>
                <a:gd name="connsiteY27" fmla="*/ 1171575 h 3309938"/>
                <a:gd name="connsiteX28" fmla="*/ 2300287 w 4267200"/>
                <a:gd name="connsiteY28" fmla="*/ 1204913 h 3309938"/>
                <a:gd name="connsiteX29" fmla="*/ 2295525 w 4267200"/>
                <a:gd name="connsiteY29" fmla="*/ 1247775 h 3309938"/>
                <a:gd name="connsiteX30" fmla="*/ 2238375 w 4267200"/>
                <a:gd name="connsiteY30" fmla="*/ 1295400 h 3309938"/>
                <a:gd name="connsiteX31" fmla="*/ 2205037 w 4267200"/>
                <a:gd name="connsiteY31" fmla="*/ 1309688 h 3309938"/>
                <a:gd name="connsiteX32" fmla="*/ 2181225 w 4267200"/>
                <a:gd name="connsiteY32" fmla="*/ 1314450 h 3309938"/>
                <a:gd name="connsiteX33" fmla="*/ 2157412 w 4267200"/>
                <a:gd name="connsiteY33" fmla="*/ 1304925 h 3309938"/>
                <a:gd name="connsiteX34" fmla="*/ 2133600 w 4267200"/>
                <a:gd name="connsiteY34" fmla="*/ 1347788 h 3309938"/>
                <a:gd name="connsiteX35" fmla="*/ 2085975 w 4267200"/>
                <a:gd name="connsiteY35" fmla="*/ 1385888 h 3309938"/>
                <a:gd name="connsiteX36" fmla="*/ 2033587 w 4267200"/>
                <a:gd name="connsiteY36" fmla="*/ 1466850 h 3309938"/>
                <a:gd name="connsiteX37" fmla="*/ 1966912 w 4267200"/>
                <a:gd name="connsiteY37" fmla="*/ 1600200 h 3309938"/>
                <a:gd name="connsiteX38" fmla="*/ 1947862 w 4267200"/>
                <a:gd name="connsiteY38" fmla="*/ 1614488 h 3309938"/>
                <a:gd name="connsiteX39" fmla="*/ 1843087 w 4267200"/>
                <a:gd name="connsiteY39" fmla="*/ 1609725 h 3309938"/>
                <a:gd name="connsiteX40" fmla="*/ 1785937 w 4267200"/>
                <a:gd name="connsiteY40" fmla="*/ 1609725 h 3309938"/>
                <a:gd name="connsiteX41" fmla="*/ 1747837 w 4267200"/>
                <a:gd name="connsiteY41" fmla="*/ 1614488 h 3309938"/>
                <a:gd name="connsiteX42" fmla="*/ 1709737 w 4267200"/>
                <a:gd name="connsiteY42" fmla="*/ 1652588 h 3309938"/>
                <a:gd name="connsiteX43" fmla="*/ 1676400 w 4267200"/>
                <a:gd name="connsiteY43" fmla="*/ 1695450 h 3309938"/>
                <a:gd name="connsiteX44" fmla="*/ 1652587 w 4267200"/>
                <a:gd name="connsiteY44" fmla="*/ 1762126 h 3309938"/>
                <a:gd name="connsiteX45" fmla="*/ 1638300 w 4267200"/>
                <a:gd name="connsiteY45" fmla="*/ 1905000 h 3309938"/>
                <a:gd name="connsiteX46" fmla="*/ 1614487 w 4267200"/>
                <a:gd name="connsiteY46" fmla="*/ 1928813 h 3309938"/>
                <a:gd name="connsiteX47" fmla="*/ 1602581 w 4267200"/>
                <a:gd name="connsiteY47" fmla="*/ 1902618 h 3309938"/>
                <a:gd name="connsiteX48" fmla="*/ 1600200 w 4267200"/>
                <a:gd name="connsiteY48" fmla="*/ 1800225 h 3309938"/>
                <a:gd name="connsiteX49" fmla="*/ 1571625 w 4267200"/>
                <a:gd name="connsiteY49" fmla="*/ 1785938 h 3309938"/>
                <a:gd name="connsiteX50" fmla="*/ 1526381 w 4267200"/>
                <a:gd name="connsiteY50" fmla="*/ 1809750 h 3309938"/>
                <a:gd name="connsiteX51" fmla="*/ 1493044 w 4267200"/>
                <a:gd name="connsiteY51" fmla="*/ 1838325 h 3309938"/>
                <a:gd name="connsiteX52" fmla="*/ 1423987 w 4267200"/>
                <a:gd name="connsiteY52" fmla="*/ 1824038 h 3309938"/>
                <a:gd name="connsiteX53" fmla="*/ 1352550 w 4267200"/>
                <a:gd name="connsiteY53" fmla="*/ 1824038 h 3309938"/>
                <a:gd name="connsiteX54" fmla="*/ 1307306 w 4267200"/>
                <a:gd name="connsiteY54" fmla="*/ 1816894 h 3309938"/>
                <a:gd name="connsiteX55" fmla="*/ 1271587 w 4267200"/>
                <a:gd name="connsiteY55" fmla="*/ 1833563 h 3309938"/>
                <a:gd name="connsiteX56" fmla="*/ 1157288 w 4267200"/>
                <a:gd name="connsiteY56" fmla="*/ 1909762 h 3309938"/>
                <a:gd name="connsiteX57" fmla="*/ 1095375 w 4267200"/>
                <a:gd name="connsiteY57" fmla="*/ 1895475 h 3309938"/>
                <a:gd name="connsiteX58" fmla="*/ 1042987 w 4267200"/>
                <a:gd name="connsiteY58" fmla="*/ 1935956 h 3309938"/>
                <a:gd name="connsiteX59" fmla="*/ 1021556 w 4267200"/>
                <a:gd name="connsiteY59" fmla="*/ 2000250 h 3309938"/>
                <a:gd name="connsiteX60" fmla="*/ 966787 w 4267200"/>
                <a:gd name="connsiteY60" fmla="*/ 2128838 h 3309938"/>
                <a:gd name="connsiteX61" fmla="*/ 928687 w 4267200"/>
                <a:gd name="connsiteY61" fmla="*/ 2209800 h 3309938"/>
                <a:gd name="connsiteX62" fmla="*/ 923925 w 4267200"/>
                <a:gd name="connsiteY62" fmla="*/ 2295525 h 3309938"/>
                <a:gd name="connsiteX63" fmla="*/ 923925 w 4267200"/>
                <a:gd name="connsiteY63" fmla="*/ 2366963 h 3309938"/>
                <a:gd name="connsiteX64" fmla="*/ 914400 w 4267200"/>
                <a:gd name="connsiteY64" fmla="*/ 2481263 h 3309938"/>
                <a:gd name="connsiteX65" fmla="*/ 866775 w 4267200"/>
                <a:gd name="connsiteY65" fmla="*/ 2524125 h 3309938"/>
                <a:gd name="connsiteX66" fmla="*/ 781050 w 4267200"/>
                <a:gd name="connsiteY66" fmla="*/ 2390775 h 3309938"/>
                <a:gd name="connsiteX67" fmla="*/ 747712 w 4267200"/>
                <a:gd name="connsiteY67" fmla="*/ 2352675 h 3309938"/>
                <a:gd name="connsiteX68" fmla="*/ 709612 w 4267200"/>
                <a:gd name="connsiteY68" fmla="*/ 2357438 h 3309938"/>
                <a:gd name="connsiteX69" fmla="*/ 690562 w 4267200"/>
                <a:gd name="connsiteY69" fmla="*/ 2443163 h 3309938"/>
                <a:gd name="connsiteX70" fmla="*/ 628650 w 4267200"/>
                <a:gd name="connsiteY70" fmla="*/ 2586038 h 3309938"/>
                <a:gd name="connsiteX71" fmla="*/ 604837 w 4267200"/>
                <a:gd name="connsiteY71" fmla="*/ 2619375 h 3309938"/>
                <a:gd name="connsiteX72" fmla="*/ 566737 w 4267200"/>
                <a:gd name="connsiteY72" fmla="*/ 2547938 h 3309938"/>
                <a:gd name="connsiteX73" fmla="*/ 566737 w 4267200"/>
                <a:gd name="connsiteY73" fmla="*/ 2462213 h 3309938"/>
                <a:gd name="connsiteX74" fmla="*/ 538162 w 4267200"/>
                <a:gd name="connsiteY74" fmla="*/ 2452688 h 3309938"/>
                <a:gd name="connsiteX75" fmla="*/ 485775 w 4267200"/>
                <a:gd name="connsiteY75" fmla="*/ 2457450 h 3309938"/>
                <a:gd name="connsiteX76" fmla="*/ 433387 w 4267200"/>
                <a:gd name="connsiteY76" fmla="*/ 2447925 h 3309938"/>
                <a:gd name="connsiteX77" fmla="*/ 385762 w 4267200"/>
                <a:gd name="connsiteY77" fmla="*/ 2457450 h 3309938"/>
                <a:gd name="connsiteX78" fmla="*/ 347662 w 4267200"/>
                <a:gd name="connsiteY78" fmla="*/ 2519363 h 3309938"/>
                <a:gd name="connsiteX79" fmla="*/ 304800 w 4267200"/>
                <a:gd name="connsiteY79" fmla="*/ 2562225 h 3309938"/>
                <a:gd name="connsiteX80" fmla="*/ 271462 w 4267200"/>
                <a:gd name="connsiteY80" fmla="*/ 2628900 h 3309938"/>
                <a:gd name="connsiteX81" fmla="*/ 166687 w 4267200"/>
                <a:gd name="connsiteY81" fmla="*/ 2686050 h 3309938"/>
                <a:gd name="connsiteX82" fmla="*/ 95250 w 4267200"/>
                <a:gd name="connsiteY82" fmla="*/ 2733675 h 3309938"/>
                <a:gd name="connsiteX83" fmla="*/ 66675 w 4267200"/>
                <a:gd name="connsiteY83" fmla="*/ 3005138 h 3309938"/>
                <a:gd name="connsiteX84" fmla="*/ 57150 w 4267200"/>
                <a:gd name="connsiteY84" fmla="*/ 3114675 h 3309938"/>
                <a:gd name="connsiteX85" fmla="*/ 0 w 4267200"/>
                <a:gd name="connsiteY85" fmla="*/ 3309938 h 3309938"/>
                <a:gd name="connsiteX86" fmla="*/ 4229100 w 4267200"/>
                <a:gd name="connsiteY86" fmla="*/ 1109663 h 3309938"/>
                <a:gd name="connsiteX87" fmla="*/ 4257675 w 4267200"/>
                <a:gd name="connsiteY87" fmla="*/ 571500 h 3309938"/>
                <a:gd name="connsiteX88" fmla="*/ 4267200 w 4267200"/>
                <a:gd name="connsiteY88" fmla="*/ 0 h 3309938"/>
                <a:gd name="connsiteX89" fmla="*/ 4167187 w 4267200"/>
                <a:gd name="connsiteY89" fmla="*/ 23813 h 3309938"/>
                <a:gd name="connsiteX90" fmla="*/ 4124325 w 4267200"/>
                <a:gd name="connsiteY90" fmla="*/ 28575 h 3309938"/>
                <a:gd name="connsiteX91" fmla="*/ 4000500 w 4267200"/>
                <a:gd name="connsiteY91" fmla="*/ 76200 h 3309938"/>
                <a:gd name="connsiteX92" fmla="*/ 3910012 w 4267200"/>
                <a:gd name="connsiteY92" fmla="*/ 123825 h 3309938"/>
                <a:gd name="connsiteX93" fmla="*/ 3876675 w 4267200"/>
                <a:gd name="connsiteY93" fmla="*/ 204788 h 3309938"/>
                <a:gd name="connsiteX94" fmla="*/ 3871912 w 4267200"/>
                <a:gd name="connsiteY94" fmla="*/ 276225 h 3309938"/>
                <a:gd name="connsiteX95" fmla="*/ 3857625 w 4267200"/>
                <a:gd name="connsiteY95" fmla="*/ 381000 h 3309938"/>
                <a:gd name="connsiteX0" fmla="*/ 3857625 w 4267200"/>
                <a:gd name="connsiteY0" fmla="*/ 381000 h 3309938"/>
                <a:gd name="connsiteX1" fmla="*/ 3719512 w 4267200"/>
                <a:gd name="connsiteY1" fmla="*/ 490538 h 3309938"/>
                <a:gd name="connsiteX2" fmla="*/ 3614737 w 4267200"/>
                <a:gd name="connsiteY2" fmla="*/ 519113 h 3309938"/>
                <a:gd name="connsiteX3" fmla="*/ 3552825 w 4267200"/>
                <a:gd name="connsiteY3" fmla="*/ 581025 h 3309938"/>
                <a:gd name="connsiteX4" fmla="*/ 3490912 w 4267200"/>
                <a:gd name="connsiteY4" fmla="*/ 619125 h 3309938"/>
                <a:gd name="connsiteX5" fmla="*/ 3462337 w 4267200"/>
                <a:gd name="connsiteY5" fmla="*/ 685800 h 3309938"/>
                <a:gd name="connsiteX6" fmla="*/ 3438525 w 4267200"/>
                <a:gd name="connsiteY6" fmla="*/ 700088 h 3309938"/>
                <a:gd name="connsiteX7" fmla="*/ 3405187 w 4267200"/>
                <a:gd name="connsiteY7" fmla="*/ 661988 h 3309938"/>
                <a:gd name="connsiteX8" fmla="*/ 3300412 w 4267200"/>
                <a:gd name="connsiteY8" fmla="*/ 671513 h 3309938"/>
                <a:gd name="connsiteX9" fmla="*/ 3224212 w 4267200"/>
                <a:gd name="connsiteY9" fmla="*/ 704850 h 3309938"/>
                <a:gd name="connsiteX10" fmla="*/ 3171825 w 4267200"/>
                <a:gd name="connsiteY10" fmla="*/ 766763 h 3309938"/>
                <a:gd name="connsiteX11" fmla="*/ 3148012 w 4267200"/>
                <a:gd name="connsiteY11" fmla="*/ 862013 h 3309938"/>
                <a:gd name="connsiteX12" fmla="*/ 3105150 w 4267200"/>
                <a:gd name="connsiteY12" fmla="*/ 914400 h 3309938"/>
                <a:gd name="connsiteX13" fmla="*/ 3043237 w 4267200"/>
                <a:gd name="connsiteY13" fmla="*/ 923925 h 3309938"/>
                <a:gd name="connsiteX14" fmla="*/ 3014662 w 4267200"/>
                <a:gd name="connsiteY14" fmla="*/ 914400 h 3309938"/>
                <a:gd name="connsiteX15" fmla="*/ 2995612 w 4267200"/>
                <a:gd name="connsiteY15" fmla="*/ 838200 h 3309938"/>
                <a:gd name="connsiteX16" fmla="*/ 2947987 w 4267200"/>
                <a:gd name="connsiteY16" fmla="*/ 857250 h 3309938"/>
                <a:gd name="connsiteX17" fmla="*/ 2943225 w 4267200"/>
                <a:gd name="connsiteY17" fmla="*/ 904875 h 3309938"/>
                <a:gd name="connsiteX18" fmla="*/ 2905125 w 4267200"/>
                <a:gd name="connsiteY18" fmla="*/ 933450 h 3309938"/>
                <a:gd name="connsiteX19" fmla="*/ 2857500 w 4267200"/>
                <a:gd name="connsiteY19" fmla="*/ 976313 h 3309938"/>
                <a:gd name="connsiteX20" fmla="*/ 2805112 w 4267200"/>
                <a:gd name="connsiteY20" fmla="*/ 971550 h 3309938"/>
                <a:gd name="connsiteX21" fmla="*/ 2738437 w 4267200"/>
                <a:gd name="connsiteY21" fmla="*/ 990600 h 3309938"/>
                <a:gd name="connsiteX22" fmla="*/ 2700337 w 4267200"/>
                <a:gd name="connsiteY22" fmla="*/ 1042988 h 3309938"/>
                <a:gd name="connsiteX23" fmla="*/ 2628900 w 4267200"/>
                <a:gd name="connsiteY23" fmla="*/ 1066800 h 3309938"/>
                <a:gd name="connsiteX24" fmla="*/ 2547937 w 4267200"/>
                <a:gd name="connsiteY24" fmla="*/ 1119188 h 3309938"/>
                <a:gd name="connsiteX25" fmla="*/ 2462212 w 4267200"/>
                <a:gd name="connsiteY25" fmla="*/ 1143000 h 3309938"/>
                <a:gd name="connsiteX26" fmla="*/ 2390775 w 4267200"/>
                <a:gd name="connsiteY26" fmla="*/ 1143000 h 3309938"/>
                <a:gd name="connsiteX27" fmla="*/ 2324100 w 4267200"/>
                <a:gd name="connsiteY27" fmla="*/ 1171575 h 3309938"/>
                <a:gd name="connsiteX28" fmla="*/ 2300287 w 4267200"/>
                <a:gd name="connsiteY28" fmla="*/ 1204913 h 3309938"/>
                <a:gd name="connsiteX29" fmla="*/ 2295525 w 4267200"/>
                <a:gd name="connsiteY29" fmla="*/ 1247775 h 3309938"/>
                <a:gd name="connsiteX30" fmla="*/ 2238375 w 4267200"/>
                <a:gd name="connsiteY30" fmla="*/ 1295400 h 3309938"/>
                <a:gd name="connsiteX31" fmla="*/ 2205037 w 4267200"/>
                <a:gd name="connsiteY31" fmla="*/ 1309688 h 3309938"/>
                <a:gd name="connsiteX32" fmla="*/ 2181225 w 4267200"/>
                <a:gd name="connsiteY32" fmla="*/ 1314450 h 3309938"/>
                <a:gd name="connsiteX33" fmla="*/ 2157412 w 4267200"/>
                <a:gd name="connsiteY33" fmla="*/ 1304925 h 3309938"/>
                <a:gd name="connsiteX34" fmla="*/ 2133600 w 4267200"/>
                <a:gd name="connsiteY34" fmla="*/ 1347788 h 3309938"/>
                <a:gd name="connsiteX35" fmla="*/ 2085975 w 4267200"/>
                <a:gd name="connsiteY35" fmla="*/ 1385888 h 3309938"/>
                <a:gd name="connsiteX36" fmla="*/ 2033587 w 4267200"/>
                <a:gd name="connsiteY36" fmla="*/ 1466850 h 3309938"/>
                <a:gd name="connsiteX37" fmla="*/ 1966912 w 4267200"/>
                <a:gd name="connsiteY37" fmla="*/ 1600200 h 3309938"/>
                <a:gd name="connsiteX38" fmla="*/ 1947862 w 4267200"/>
                <a:gd name="connsiteY38" fmla="*/ 1614488 h 3309938"/>
                <a:gd name="connsiteX39" fmla="*/ 1843087 w 4267200"/>
                <a:gd name="connsiteY39" fmla="*/ 1609725 h 3309938"/>
                <a:gd name="connsiteX40" fmla="*/ 1795462 w 4267200"/>
                <a:gd name="connsiteY40" fmla="*/ 1621631 h 3309938"/>
                <a:gd name="connsiteX41" fmla="*/ 1747837 w 4267200"/>
                <a:gd name="connsiteY41" fmla="*/ 1614488 h 3309938"/>
                <a:gd name="connsiteX42" fmla="*/ 1709737 w 4267200"/>
                <a:gd name="connsiteY42" fmla="*/ 1652588 h 3309938"/>
                <a:gd name="connsiteX43" fmla="*/ 1676400 w 4267200"/>
                <a:gd name="connsiteY43" fmla="*/ 1695450 h 3309938"/>
                <a:gd name="connsiteX44" fmla="*/ 1652587 w 4267200"/>
                <a:gd name="connsiteY44" fmla="*/ 1762126 h 3309938"/>
                <a:gd name="connsiteX45" fmla="*/ 1638300 w 4267200"/>
                <a:gd name="connsiteY45" fmla="*/ 1905000 h 3309938"/>
                <a:gd name="connsiteX46" fmla="*/ 1614487 w 4267200"/>
                <a:gd name="connsiteY46" fmla="*/ 1928813 h 3309938"/>
                <a:gd name="connsiteX47" fmla="*/ 1602581 w 4267200"/>
                <a:gd name="connsiteY47" fmla="*/ 1902618 h 3309938"/>
                <a:gd name="connsiteX48" fmla="*/ 1600200 w 4267200"/>
                <a:gd name="connsiteY48" fmla="*/ 1800225 h 3309938"/>
                <a:gd name="connsiteX49" fmla="*/ 1571625 w 4267200"/>
                <a:gd name="connsiteY49" fmla="*/ 1785938 h 3309938"/>
                <a:gd name="connsiteX50" fmla="*/ 1526381 w 4267200"/>
                <a:gd name="connsiteY50" fmla="*/ 1809750 h 3309938"/>
                <a:gd name="connsiteX51" fmla="*/ 1493044 w 4267200"/>
                <a:gd name="connsiteY51" fmla="*/ 1838325 h 3309938"/>
                <a:gd name="connsiteX52" fmla="*/ 1423987 w 4267200"/>
                <a:gd name="connsiteY52" fmla="*/ 1824038 h 3309938"/>
                <a:gd name="connsiteX53" fmla="*/ 1352550 w 4267200"/>
                <a:gd name="connsiteY53" fmla="*/ 1824038 h 3309938"/>
                <a:gd name="connsiteX54" fmla="*/ 1307306 w 4267200"/>
                <a:gd name="connsiteY54" fmla="*/ 1816894 h 3309938"/>
                <a:gd name="connsiteX55" fmla="*/ 1271587 w 4267200"/>
                <a:gd name="connsiteY55" fmla="*/ 1833563 h 3309938"/>
                <a:gd name="connsiteX56" fmla="*/ 1157288 w 4267200"/>
                <a:gd name="connsiteY56" fmla="*/ 1909762 h 3309938"/>
                <a:gd name="connsiteX57" fmla="*/ 1095375 w 4267200"/>
                <a:gd name="connsiteY57" fmla="*/ 1895475 h 3309938"/>
                <a:gd name="connsiteX58" fmla="*/ 1042987 w 4267200"/>
                <a:gd name="connsiteY58" fmla="*/ 1935956 h 3309938"/>
                <a:gd name="connsiteX59" fmla="*/ 1021556 w 4267200"/>
                <a:gd name="connsiteY59" fmla="*/ 2000250 h 3309938"/>
                <a:gd name="connsiteX60" fmla="*/ 966787 w 4267200"/>
                <a:gd name="connsiteY60" fmla="*/ 2128838 h 3309938"/>
                <a:gd name="connsiteX61" fmla="*/ 928687 w 4267200"/>
                <a:gd name="connsiteY61" fmla="*/ 2209800 h 3309938"/>
                <a:gd name="connsiteX62" fmla="*/ 923925 w 4267200"/>
                <a:gd name="connsiteY62" fmla="*/ 2295525 h 3309938"/>
                <a:gd name="connsiteX63" fmla="*/ 923925 w 4267200"/>
                <a:gd name="connsiteY63" fmla="*/ 2366963 h 3309938"/>
                <a:gd name="connsiteX64" fmla="*/ 914400 w 4267200"/>
                <a:gd name="connsiteY64" fmla="*/ 2481263 h 3309938"/>
                <a:gd name="connsiteX65" fmla="*/ 866775 w 4267200"/>
                <a:gd name="connsiteY65" fmla="*/ 2524125 h 3309938"/>
                <a:gd name="connsiteX66" fmla="*/ 781050 w 4267200"/>
                <a:gd name="connsiteY66" fmla="*/ 2390775 h 3309938"/>
                <a:gd name="connsiteX67" fmla="*/ 747712 w 4267200"/>
                <a:gd name="connsiteY67" fmla="*/ 2352675 h 3309938"/>
                <a:gd name="connsiteX68" fmla="*/ 709612 w 4267200"/>
                <a:gd name="connsiteY68" fmla="*/ 2357438 h 3309938"/>
                <a:gd name="connsiteX69" fmla="*/ 690562 w 4267200"/>
                <a:gd name="connsiteY69" fmla="*/ 2443163 h 3309938"/>
                <a:gd name="connsiteX70" fmla="*/ 628650 w 4267200"/>
                <a:gd name="connsiteY70" fmla="*/ 2586038 h 3309938"/>
                <a:gd name="connsiteX71" fmla="*/ 604837 w 4267200"/>
                <a:gd name="connsiteY71" fmla="*/ 2619375 h 3309938"/>
                <a:gd name="connsiteX72" fmla="*/ 566737 w 4267200"/>
                <a:gd name="connsiteY72" fmla="*/ 2547938 h 3309938"/>
                <a:gd name="connsiteX73" fmla="*/ 566737 w 4267200"/>
                <a:gd name="connsiteY73" fmla="*/ 2462213 h 3309938"/>
                <a:gd name="connsiteX74" fmla="*/ 538162 w 4267200"/>
                <a:gd name="connsiteY74" fmla="*/ 2452688 h 3309938"/>
                <a:gd name="connsiteX75" fmla="*/ 485775 w 4267200"/>
                <a:gd name="connsiteY75" fmla="*/ 2457450 h 3309938"/>
                <a:gd name="connsiteX76" fmla="*/ 433387 w 4267200"/>
                <a:gd name="connsiteY76" fmla="*/ 2447925 h 3309938"/>
                <a:gd name="connsiteX77" fmla="*/ 385762 w 4267200"/>
                <a:gd name="connsiteY77" fmla="*/ 2457450 h 3309938"/>
                <a:gd name="connsiteX78" fmla="*/ 347662 w 4267200"/>
                <a:gd name="connsiteY78" fmla="*/ 2519363 h 3309938"/>
                <a:gd name="connsiteX79" fmla="*/ 304800 w 4267200"/>
                <a:gd name="connsiteY79" fmla="*/ 2562225 h 3309938"/>
                <a:gd name="connsiteX80" fmla="*/ 271462 w 4267200"/>
                <a:gd name="connsiteY80" fmla="*/ 2628900 h 3309938"/>
                <a:gd name="connsiteX81" fmla="*/ 166687 w 4267200"/>
                <a:gd name="connsiteY81" fmla="*/ 2686050 h 3309938"/>
                <a:gd name="connsiteX82" fmla="*/ 95250 w 4267200"/>
                <a:gd name="connsiteY82" fmla="*/ 2733675 h 3309938"/>
                <a:gd name="connsiteX83" fmla="*/ 66675 w 4267200"/>
                <a:gd name="connsiteY83" fmla="*/ 3005138 h 3309938"/>
                <a:gd name="connsiteX84" fmla="*/ 57150 w 4267200"/>
                <a:gd name="connsiteY84" fmla="*/ 3114675 h 3309938"/>
                <a:gd name="connsiteX85" fmla="*/ 0 w 4267200"/>
                <a:gd name="connsiteY85" fmla="*/ 3309938 h 3309938"/>
                <a:gd name="connsiteX86" fmla="*/ 4229100 w 4267200"/>
                <a:gd name="connsiteY86" fmla="*/ 1109663 h 3309938"/>
                <a:gd name="connsiteX87" fmla="*/ 4257675 w 4267200"/>
                <a:gd name="connsiteY87" fmla="*/ 571500 h 3309938"/>
                <a:gd name="connsiteX88" fmla="*/ 4267200 w 4267200"/>
                <a:gd name="connsiteY88" fmla="*/ 0 h 3309938"/>
                <a:gd name="connsiteX89" fmla="*/ 4167187 w 4267200"/>
                <a:gd name="connsiteY89" fmla="*/ 23813 h 3309938"/>
                <a:gd name="connsiteX90" fmla="*/ 4124325 w 4267200"/>
                <a:gd name="connsiteY90" fmla="*/ 28575 h 3309938"/>
                <a:gd name="connsiteX91" fmla="*/ 4000500 w 4267200"/>
                <a:gd name="connsiteY91" fmla="*/ 76200 h 3309938"/>
                <a:gd name="connsiteX92" fmla="*/ 3910012 w 4267200"/>
                <a:gd name="connsiteY92" fmla="*/ 123825 h 3309938"/>
                <a:gd name="connsiteX93" fmla="*/ 3876675 w 4267200"/>
                <a:gd name="connsiteY93" fmla="*/ 204788 h 3309938"/>
                <a:gd name="connsiteX94" fmla="*/ 3871912 w 4267200"/>
                <a:gd name="connsiteY94" fmla="*/ 276225 h 3309938"/>
                <a:gd name="connsiteX95" fmla="*/ 3857625 w 4267200"/>
                <a:gd name="connsiteY95" fmla="*/ 381000 h 3309938"/>
                <a:gd name="connsiteX0" fmla="*/ 3857625 w 4267200"/>
                <a:gd name="connsiteY0" fmla="*/ 381000 h 3309938"/>
                <a:gd name="connsiteX1" fmla="*/ 3719512 w 4267200"/>
                <a:gd name="connsiteY1" fmla="*/ 490538 h 3309938"/>
                <a:gd name="connsiteX2" fmla="*/ 3614737 w 4267200"/>
                <a:gd name="connsiteY2" fmla="*/ 519113 h 3309938"/>
                <a:gd name="connsiteX3" fmla="*/ 3552825 w 4267200"/>
                <a:gd name="connsiteY3" fmla="*/ 581025 h 3309938"/>
                <a:gd name="connsiteX4" fmla="*/ 3490912 w 4267200"/>
                <a:gd name="connsiteY4" fmla="*/ 619125 h 3309938"/>
                <a:gd name="connsiteX5" fmla="*/ 3462337 w 4267200"/>
                <a:gd name="connsiteY5" fmla="*/ 685800 h 3309938"/>
                <a:gd name="connsiteX6" fmla="*/ 3438525 w 4267200"/>
                <a:gd name="connsiteY6" fmla="*/ 700088 h 3309938"/>
                <a:gd name="connsiteX7" fmla="*/ 3405187 w 4267200"/>
                <a:gd name="connsiteY7" fmla="*/ 661988 h 3309938"/>
                <a:gd name="connsiteX8" fmla="*/ 3300412 w 4267200"/>
                <a:gd name="connsiteY8" fmla="*/ 671513 h 3309938"/>
                <a:gd name="connsiteX9" fmla="*/ 3224212 w 4267200"/>
                <a:gd name="connsiteY9" fmla="*/ 704850 h 3309938"/>
                <a:gd name="connsiteX10" fmla="*/ 3171825 w 4267200"/>
                <a:gd name="connsiteY10" fmla="*/ 766763 h 3309938"/>
                <a:gd name="connsiteX11" fmla="*/ 3148012 w 4267200"/>
                <a:gd name="connsiteY11" fmla="*/ 862013 h 3309938"/>
                <a:gd name="connsiteX12" fmla="*/ 3105150 w 4267200"/>
                <a:gd name="connsiteY12" fmla="*/ 914400 h 3309938"/>
                <a:gd name="connsiteX13" fmla="*/ 3043237 w 4267200"/>
                <a:gd name="connsiteY13" fmla="*/ 923925 h 3309938"/>
                <a:gd name="connsiteX14" fmla="*/ 3014662 w 4267200"/>
                <a:gd name="connsiteY14" fmla="*/ 914400 h 3309938"/>
                <a:gd name="connsiteX15" fmla="*/ 2995612 w 4267200"/>
                <a:gd name="connsiteY15" fmla="*/ 838200 h 3309938"/>
                <a:gd name="connsiteX16" fmla="*/ 2947987 w 4267200"/>
                <a:gd name="connsiteY16" fmla="*/ 857250 h 3309938"/>
                <a:gd name="connsiteX17" fmla="*/ 2943225 w 4267200"/>
                <a:gd name="connsiteY17" fmla="*/ 904875 h 3309938"/>
                <a:gd name="connsiteX18" fmla="*/ 2905125 w 4267200"/>
                <a:gd name="connsiteY18" fmla="*/ 933450 h 3309938"/>
                <a:gd name="connsiteX19" fmla="*/ 2857500 w 4267200"/>
                <a:gd name="connsiteY19" fmla="*/ 976313 h 3309938"/>
                <a:gd name="connsiteX20" fmla="*/ 2805112 w 4267200"/>
                <a:gd name="connsiteY20" fmla="*/ 971550 h 3309938"/>
                <a:gd name="connsiteX21" fmla="*/ 2738437 w 4267200"/>
                <a:gd name="connsiteY21" fmla="*/ 990600 h 3309938"/>
                <a:gd name="connsiteX22" fmla="*/ 2700337 w 4267200"/>
                <a:gd name="connsiteY22" fmla="*/ 1042988 h 3309938"/>
                <a:gd name="connsiteX23" fmla="*/ 2628900 w 4267200"/>
                <a:gd name="connsiteY23" fmla="*/ 1066800 h 3309938"/>
                <a:gd name="connsiteX24" fmla="*/ 2547937 w 4267200"/>
                <a:gd name="connsiteY24" fmla="*/ 1119188 h 3309938"/>
                <a:gd name="connsiteX25" fmla="*/ 2462212 w 4267200"/>
                <a:gd name="connsiteY25" fmla="*/ 1143000 h 3309938"/>
                <a:gd name="connsiteX26" fmla="*/ 2390775 w 4267200"/>
                <a:gd name="connsiteY26" fmla="*/ 1143000 h 3309938"/>
                <a:gd name="connsiteX27" fmla="*/ 2324100 w 4267200"/>
                <a:gd name="connsiteY27" fmla="*/ 1171575 h 3309938"/>
                <a:gd name="connsiteX28" fmla="*/ 2300287 w 4267200"/>
                <a:gd name="connsiteY28" fmla="*/ 1204913 h 3309938"/>
                <a:gd name="connsiteX29" fmla="*/ 2295525 w 4267200"/>
                <a:gd name="connsiteY29" fmla="*/ 1247775 h 3309938"/>
                <a:gd name="connsiteX30" fmla="*/ 2238375 w 4267200"/>
                <a:gd name="connsiteY30" fmla="*/ 1295400 h 3309938"/>
                <a:gd name="connsiteX31" fmla="*/ 2205037 w 4267200"/>
                <a:gd name="connsiteY31" fmla="*/ 1309688 h 3309938"/>
                <a:gd name="connsiteX32" fmla="*/ 2181225 w 4267200"/>
                <a:gd name="connsiteY32" fmla="*/ 1314450 h 3309938"/>
                <a:gd name="connsiteX33" fmla="*/ 2157412 w 4267200"/>
                <a:gd name="connsiteY33" fmla="*/ 1304925 h 3309938"/>
                <a:gd name="connsiteX34" fmla="*/ 2133600 w 4267200"/>
                <a:gd name="connsiteY34" fmla="*/ 1347788 h 3309938"/>
                <a:gd name="connsiteX35" fmla="*/ 2085975 w 4267200"/>
                <a:gd name="connsiteY35" fmla="*/ 1385888 h 3309938"/>
                <a:gd name="connsiteX36" fmla="*/ 2033587 w 4267200"/>
                <a:gd name="connsiteY36" fmla="*/ 1466850 h 3309938"/>
                <a:gd name="connsiteX37" fmla="*/ 1966912 w 4267200"/>
                <a:gd name="connsiteY37" fmla="*/ 1600200 h 3309938"/>
                <a:gd name="connsiteX38" fmla="*/ 1947862 w 4267200"/>
                <a:gd name="connsiteY38" fmla="*/ 1614488 h 3309938"/>
                <a:gd name="connsiteX39" fmla="*/ 1874044 w 4267200"/>
                <a:gd name="connsiteY39" fmla="*/ 1612106 h 3309938"/>
                <a:gd name="connsiteX40" fmla="*/ 1843087 w 4267200"/>
                <a:gd name="connsiteY40" fmla="*/ 1609725 h 3309938"/>
                <a:gd name="connsiteX41" fmla="*/ 1795462 w 4267200"/>
                <a:gd name="connsiteY41" fmla="*/ 1621631 h 3309938"/>
                <a:gd name="connsiteX42" fmla="*/ 1747837 w 4267200"/>
                <a:gd name="connsiteY42" fmla="*/ 1614488 h 3309938"/>
                <a:gd name="connsiteX43" fmla="*/ 1709737 w 4267200"/>
                <a:gd name="connsiteY43" fmla="*/ 1652588 h 3309938"/>
                <a:gd name="connsiteX44" fmla="*/ 1676400 w 4267200"/>
                <a:gd name="connsiteY44" fmla="*/ 1695450 h 3309938"/>
                <a:gd name="connsiteX45" fmla="*/ 1652587 w 4267200"/>
                <a:gd name="connsiteY45" fmla="*/ 1762126 h 3309938"/>
                <a:gd name="connsiteX46" fmla="*/ 1638300 w 4267200"/>
                <a:gd name="connsiteY46" fmla="*/ 1905000 h 3309938"/>
                <a:gd name="connsiteX47" fmla="*/ 1614487 w 4267200"/>
                <a:gd name="connsiteY47" fmla="*/ 1928813 h 3309938"/>
                <a:gd name="connsiteX48" fmla="*/ 1602581 w 4267200"/>
                <a:gd name="connsiteY48" fmla="*/ 1902618 h 3309938"/>
                <a:gd name="connsiteX49" fmla="*/ 1600200 w 4267200"/>
                <a:gd name="connsiteY49" fmla="*/ 1800225 h 3309938"/>
                <a:gd name="connsiteX50" fmla="*/ 1571625 w 4267200"/>
                <a:gd name="connsiteY50" fmla="*/ 1785938 h 3309938"/>
                <a:gd name="connsiteX51" fmla="*/ 1526381 w 4267200"/>
                <a:gd name="connsiteY51" fmla="*/ 1809750 h 3309938"/>
                <a:gd name="connsiteX52" fmla="*/ 1493044 w 4267200"/>
                <a:gd name="connsiteY52" fmla="*/ 1838325 h 3309938"/>
                <a:gd name="connsiteX53" fmla="*/ 1423987 w 4267200"/>
                <a:gd name="connsiteY53" fmla="*/ 1824038 h 3309938"/>
                <a:gd name="connsiteX54" fmla="*/ 1352550 w 4267200"/>
                <a:gd name="connsiteY54" fmla="*/ 1824038 h 3309938"/>
                <a:gd name="connsiteX55" fmla="*/ 1307306 w 4267200"/>
                <a:gd name="connsiteY55" fmla="*/ 1816894 h 3309938"/>
                <a:gd name="connsiteX56" fmla="*/ 1271587 w 4267200"/>
                <a:gd name="connsiteY56" fmla="*/ 1833563 h 3309938"/>
                <a:gd name="connsiteX57" fmla="*/ 1157288 w 4267200"/>
                <a:gd name="connsiteY57" fmla="*/ 1909762 h 3309938"/>
                <a:gd name="connsiteX58" fmla="*/ 1095375 w 4267200"/>
                <a:gd name="connsiteY58" fmla="*/ 1895475 h 3309938"/>
                <a:gd name="connsiteX59" fmla="*/ 1042987 w 4267200"/>
                <a:gd name="connsiteY59" fmla="*/ 1935956 h 3309938"/>
                <a:gd name="connsiteX60" fmla="*/ 1021556 w 4267200"/>
                <a:gd name="connsiteY60" fmla="*/ 2000250 h 3309938"/>
                <a:gd name="connsiteX61" fmla="*/ 966787 w 4267200"/>
                <a:gd name="connsiteY61" fmla="*/ 2128838 h 3309938"/>
                <a:gd name="connsiteX62" fmla="*/ 928687 w 4267200"/>
                <a:gd name="connsiteY62" fmla="*/ 2209800 h 3309938"/>
                <a:gd name="connsiteX63" fmla="*/ 923925 w 4267200"/>
                <a:gd name="connsiteY63" fmla="*/ 2295525 h 3309938"/>
                <a:gd name="connsiteX64" fmla="*/ 923925 w 4267200"/>
                <a:gd name="connsiteY64" fmla="*/ 2366963 h 3309938"/>
                <a:gd name="connsiteX65" fmla="*/ 914400 w 4267200"/>
                <a:gd name="connsiteY65" fmla="*/ 2481263 h 3309938"/>
                <a:gd name="connsiteX66" fmla="*/ 866775 w 4267200"/>
                <a:gd name="connsiteY66" fmla="*/ 2524125 h 3309938"/>
                <a:gd name="connsiteX67" fmla="*/ 781050 w 4267200"/>
                <a:gd name="connsiteY67" fmla="*/ 2390775 h 3309938"/>
                <a:gd name="connsiteX68" fmla="*/ 747712 w 4267200"/>
                <a:gd name="connsiteY68" fmla="*/ 2352675 h 3309938"/>
                <a:gd name="connsiteX69" fmla="*/ 709612 w 4267200"/>
                <a:gd name="connsiteY69" fmla="*/ 2357438 h 3309938"/>
                <a:gd name="connsiteX70" fmla="*/ 690562 w 4267200"/>
                <a:gd name="connsiteY70" fmla="*/ 2443163 h 3309938"/>
                <a:gd name="connsiteX71" fmla="*/ 628650 w 4267200"/>
                <a:gd name="connsiteY71" fmla="*/ 2586038 h 3309938"/>
                <a:gd name="connsiteX72" fmla="*/ 604837 w 4267200"/>
                <a:gd name="connsiteY72" fmla="*/ 2619375 h 3309938"/>
                <a:gd name="connsiteX73" fmla="*/ 566737 w 4267200"/>
                <a:gd name="connsiteY73" fmla="*/ 2547938 h 3309938"/>
                <a:gd name="connsiteX74" fmla="*/ 566737 w 4267200"/>
                <a:gd name="connsiteY74" fmla="*/ 2462213 h 3309938"/>
                <a:gd name="connsiteX75" fmla="*/ 538162 w 4267200"/>
                <a:gd name="connsiteY75" fmla="*/ 2452688 h 3309938"/>
                <a:gd name="connsiteX76" fmla="*/ 485775 w 4267200"/>
                <a:gd name="connsiteY76" fmla="*/ 2457450 h 3309938"/>
                <a:gd name="connsiteX77" fmla="*/ 433387 w 4267200"/>
                <a:gd name="connsiteY77" fmla="*/ 2447925 h 3309938"/>
                <a:gd name="connsiteX78" fmla="*/ 385762 w 4267200"/>
                <a:gd name="connsiteY78" fmla="*/ 2457450 h 3309938"/>
                <a:gd name="connsiteX79" fmla="*/ 347662 w 4267200"/>
                <a:gd name="connsiteY79" fmla="*/ 2519363 h 3309938"/>
                <a:gd name="connsiteX80" fmla="*/ 304800 w 4267200"/>
                <a:gd name="connsiteY80" fmla="*/ 2562225 h 3309938"/>
                <a:gd name="connsiteX81" fmla="*/ 271462 w 4267200"/>
                <a:gd name="connsiteY81" fmla="*/ 2628900 h 3309938"/>
                <a:gd name="connsiteX82" fmla="*/ 166687 w 4267200"/>
                <a:gd name="connsiteY82" fmla="*/ 2686050 h 3309938"/>
                <a:gd name="connsiteX83" fmla="*/ 95250 w 4267200"/>
                <a:gd name="connsiteY83" fmla="*/ 2733675 h 3309938"/>
                <a:gd name="connsiteX84" fmla="*/ 66675 w 4267200"/>
                <a:gd name="connsiteY84" fmla="*/ 3005138 h 3309938"/>
                <a:gd name="connsiteX85" fmla="*/ 57150 w 4267200"/>
                <a:gd name="connsiteY85" fmla="*/ 3114675 h 3309938"/>
                <a:gd name="connsiteX86" fmla="*/ 0 w 4267200"/>
                <a:gd name="connsiteY86" fmla="*/ 3309938 h 3309938"/>
                <a:gd name="connsiteX87" fmla="*/ 4229100 w 4267200"/>
                <a:gd name="connsiteY87" fmla="*/ 1109663 h 3309938"/>
                <a:gd name="connsiteX88" fmla="*/ 4257675 w 4267200"/>
                <a:gd name="connsiteY88" fmla="*/ 571500 h 3309938"/>
                <a:gd name="connsiteX89" fmla="*/ 4267200 w 4267200"/>
                <a:gd name="connsiteY89" fmla="*/ 0 h 3309938"/>
                <a:gd name="connsiteX90" fmla="*/ 4167187 w 4267200"/>
                <a:gd name="connsiteY90" fmla="*/ 23813 h 3309938"/>
                <a:gd name="connsiteX91" fmla="*/ 4124325 w 4267200"/>
                <a:gd name="connsiteY91" fmla="*/ 28575 h 3309938"/>
                <a:gd name="connsiteX92" fmla="*/ 4000500 w 4267200"/>
                <a:gd name="connsiteY92" fmla="*/ 76200 h 3309938"/>
                <a:gd name="connsiteX93" fmla="*/ 3910012 w 4267200"/>
                <a:gd name="connsiteY93" fmla="*/ 123825 h 3309938"/>
                <a:gd name="connsiteX94" fmla="*/ 3876675 w 4267200"/>
                <a:gd name="connsiteY94" fmla="*/ 204788 h 3309938"/>
                <a:gd name="connsiteX95" fmla="*/ 3871912 w 4267200"/>
                <a:gd name="connsiteY95" fmla="*/ 276225 h 3309938"/>
                <a:gd name="connsiteX96" fmla="*/ 3857625 w 4267200"/>
                <a:gd name="connsiteY96" fmla="*/ 381000 h 3309938"/>
                <a:gd name="connsiteX0" fmla="*/ 3857625 w 4267200"/>
                <a:gd name="connsiteY0" fmla="*/ 381000 h 3309938"/>
                <a:gd name="connsiteX1" fmla="*/ 3719512 w 4267200"/>
                <a:gd name="connsiteY1" fmla="*/ 490538 h 3309938"/>
                <a:gd name="connsiteX2" fmla="*/ 3614737 w 4267200"/>
                <a:gd name="connsiteY2" fmla="*/ 519113 h 3309938"/>
                <a:gd name="connsiteX3" fmla="*/ 3552825 w 4267200"/>
                <a:gd name="connsiteY3" fmla="*/ 581025 h 3309938"/>
                <a:gd name="connsiteX4" fmla="*/ 3490912 w 4267200"/>
                <a:gd name="connsiteY4" fmla="*/ 619125 h 3309938"/>
                <a:gd name="connsiteX5" fmla="*/ 3462337 w 4267200"/>
                <a:gd name="connsiteY5" fmla="*/ 685800 h 3309938"/>
                <a:gd name="connsiteX6" fmla="*/ 3438525 w 4267200"/>
                <a:gd name="connsiteY6" fmla="*/ 700088 h 3309938"/>
                <a:gd name="connsiteX7" fmla="*/ 3405187 w 4267200"/>
                <a:gd name="connsiteY7" fmla="*/ 661988 h 3309938"/>
                <a:gd name="connsiteX8" fmla="*/ 3300412 w 4267200"/>
                <a:gd name="connsiteY8" fmla="*/ 671513 h 3309938"/>
                <a:gd name="connsiteX9" fmla="*/ 3224212 w 4267200"/>
                <a:gd name="connsiteY9" fmla="*/ 704850 h 3309938"/>
                <a:gd name="connsiteX10" fmla="*/ 3171825 w 4267200"/>
                <a:gd name="connsiteY10" fmla="*/ 766763 h 3309938"/>
                <a:gd name="connsiteX11" fmla="*/ 3148012 w 4267200"/>
                <a:gd name="connsiteY11" fmla="*/ 862013 h 3309938"/>
                <a:gd name="connsiteX12" fmla="*/ 3105150 w 4267200"/>
                <a:gd name="connsiteY12" fmla="*/ 914400 h 3309938"/>
                <a:gd name="connsiteX13" fmla="*/ 3043237 w 4267200"/>
                <a:gd name="connsiteY13" fmla="*/ 923925 h 3309938"/>
                <a:gd name="connsiteX14" fmla="*/ 3014662 w 4267200"/>
                <a:gd name="connsiteY14" fmla="*/ 914400 h 3309938"/>
                <a:gd name="connsiteX15" fmla="*/ 2995612 w 4267200"/>
                <a:gd name="connsiteY15" fmla="*/ 838200 h 3309938"/>
                <a:gd name="connsiteX16" fmla="*/ 2947987 w 4267200"/>
                <a:gd name="connsiteY16" fmla="*/ 857250 h 3309938"/>
                <a:gd name="connsiteX17" fmla="*/ 2943225 w 4267200"/>
                <a:gd name="connsiteY17" fmla="*/ 904875 h 3309938"/>
                <a:gd name="connsiteX18" fmla="*/ 2905125 w 4267200"/>
                <a:gd name="connsiteY18" fmla="*/ 933450 h 3309938"/>
                <a:gd name="connsiteX19" fmla="*/ 2857500 w 4267200"/>
                <a:gd name="connsiteY19" fmla="*/ 976313 h 3309938"/>
                <a:gd name="connsiteX20" fmla="*/ 2805112 w 4267200"/>
                <a:gd name="connsiteY20" fmla="*/ 971550 h 3309938"/>
                <a:gd name="connsiteX21" fmla="*/ 2738437 w 4267200"/>
                <a:gd name="connsiteY21" fmla="*/ 990600 h 3309938"/>
                <a:gd name="connsiteX22" fmla="*/ 2700337 w 4267200"/>
                <a:gd name="connsiteY22" fmla="*/ 1042988 h 3309938"/>
                <a:gd name="connsiteX23" fmla="*/ 2628900 w 4267200"/>
                <a:gd name="connsiteY23" fmla="*/ 1066800 h 3309938"/>
                <a:gd name="connsiteX24" fmla="*/ 2547937 w 4267200"/>
                <a:gd name="connsiteY24" fmla="*/ 1119188 h 3309938"/>
                <a:gd name="connsiteX25" fmla="*/ 2462212 w 4267200"/>
                <a:gd name="connsiteY25" fmla="*/ 1143000 h 3309938"/>
                <a:gd name="connsiteX26" fmla="*/ 2390775 w 4267200"/>
                <a:gd name="connsiteY26" fmla="*/ 1143000 h 3309938"/>
                <a:gd name="connsiteX27" fmla="*/ 2324100 w 4267200"/>
                <a:gd name="connsiteY27" fmla="*/ 1171575 h 3309938"/>
                <a:gd name="connsiteX28" fmla="*/ 2300287 w 4267200"/>
                <a:gd name="connsiteY28" fmla="*/ 1204913 h 3309938"/>
                <a:gd name="connsiteX29" fmla="*/ 2295525 w 4267200"/>
                <a:gd name="connsiteY29" fmla="*/ 1247775 h 3309938"/>
                <a:gd name="connsiteX30" fmla="*/ 2238375 w 4267200"/>
                <a:gd name="connsiteY30" fmla="*/ 1295400 h 3309938"/>
                <a:gd name="connsiteX31" fmla="*/ 2205037 w 4267200"/>
                <a:gd name="connsiteY31" fmla="*/ 1309688 h 3309938"/>
                <a:gd name="connsiteX32" fmla="*/ 2181225 w 4267200"/>
                <a:gd name="connsiteY32" fmla="*/ 1314450 h 3309938"/>
                <a:gd name="connsiteX33" fmla="*/ 2157412 w 4267200"/>
                <a:gd name="connsiteY33" fmla="*/ 1304925 h 3309938"/>
                <a:gd name="connsiteX34" fmla="*/ 2133600 w 4267200"/>
                <a:gd name="connsiteY34" fmla="*/ 1347788 h 3309938"/>
                <a:gd name="connsiteX35" fmla="*/ 2085975 w 4267200"/>
                <a:gd name="connsiteY35" fmla="*/ 1385888 h 3309938"/>
                <a:gd name="connsiteX36" fmla="*/ 2033587 w 4267200"/>
                <a:gd name="connsiteY36" fmla="*/ 1466850 h 3309938"/>
                <a:gd name="connsiteX37" fmla="*/ 1966912 w 4267200"/>
                <a:gd name="connsiteY37" fmla="*/ 1600200 h 3309938"/>
                <a:gd name="connsiteX38" fmla="*/ 1947862 w 4267200"/>
                <a:gd name="connsiteY38" fmla="*/ 1614488 h 3309938"/>
                <a:gd name="connsiteX39" fmla="*/ 1916906 w 4267200"/>
                <a:gd name="connsiteY39" fmla="*/ 1602581 h 3309938"/>
                <a:gd name="connsiteX40" fmla="*/ 1874044 w 4267200"/>
                <a:gd name="connsiteY40" fmla="*/ 1612106 h 3309938"/>
                <a:gd name="connsiteX41" fmla="*/ 1843087 w 4267200"/>
                <a:gd name="connsiteY41" fmla="*/ 1609725 h 3309938"/>
                <a:gd name="connsiteX42" fmla="*/ 1795462 w 4267200"/>
                <a:gd name="connsiteY42" fmla="*/ 1621631 h 3309938"/>
                <a:gd name="connsiteX43" fmla="*/ 1747837 w 4267200"/>
                <a:gd name="connsiteY43" fmla="*/ 1614488 h 3309938"/>
                <a:gd name="connsiteX44" fmla="*/ 1709737 w 4267200"/>
                <a:gd name="connsiteY44" fmla="*/ 1652588 h 3309938"/>
                <a:gd name="connsiteX45" fmla="*/ 1676400 w 4267200"/>
                <a:gd name="connsiteY45" fmla="*/ 1695450 h 3309938"/>
                <a:gd name="connsiteX46" fmla="*/ 1652587 w 4267200"/>
                <a:gd name="connsiteY46" fmla="*/ 1762126 h 3309938"/>
                <a:gd name="connsiteX47" fmla="*/ 1638300 w 4267200"/>
                <a:gd name="connsiteY47" fmla="*/ 1905000 h 3309938"/>
                <a:gd name="connsiteX48" fmla="*/ 1614487 w 4267200"/>
                <a:gd name="connsiteY48" fmla="*/ 1928813 h 3309938"/>
                <a:gd name="connsiteX49" fmla="*/ 1602581 w 4267200"/>
                <a:gd name="connsiteY49" fmla="*/ 1902618 h 3309938"/>
                <a:gd name="connsiteX50" fmla="*/ 1600200 w 4267200"/>
                <a:gd name="connsiteY50" fmla="*/ 1800225 h 3309938"/>
                <a:gd name="connsiteX51" fmla="*/ 1571625 w 4267200"/>
                <a:gd name="connsiteY51" fmla="*/ 1785938 h 3309938"/>
                <a:gd name="connsiteX52" fmla="*/ 1526381 w 4267200"/>
                <a:gd name="connsiteY52" fmla="*/ 1809750 h 3309938"/>
                <a:gd name="connsiteX53" fmla="*/ 1493044 w 4267200"/>
                <a:gd name="connsiteY53" fmla="*/ 1838325 h 3309938"/>
                <a:gd name="connsiteX54" fmla="*/ 1423987 w 4267200"/>
                <a:gd name="connsiteY54" fmla="*/ 1824038 h 3309938"/>
                <a:gd name="connsiteX55" fmla="*/ 1352550 w 4267200"/>
                <a:gd name="connsiteY55" fmla="*/ 1824038 h 3309938"/>
                <a:gd name="connsiteX56" fmla="*/ 1307306 w 4267200"/>
                <a:gd name="connsiteY56" fmla="*/ 1816894 h 3309938"/>
                <a:gd name="connsiteX57" fmla="*/ 1271587 w 4267200"/>
                <a:gd name="connsiteY57" fmla="*/ 1833563 h 3309938"/>
                <a:gd name="connsiteX58" fmla="*/ 1157288 w 4267200"/>
                <a:gd name="connsiteY58" fmla="*/ 1909762 h 3309938"/>
                <a:gd name="connsiteX59" fmla="*/ 1095375 w 4267200"/>
                <a:gd name="connsiteY59" fmla="*/ 1895475 h 3309938"/>
                <a:gd name="connsiteX60" fmla="*/ 1042987 w 4267200"/>
                <a:gd name="connsiteY60" fmla="*/ 1935956 h 3309938"/>
                <a:gd name="connsiteX61" fmla="*/ 1021556 w 4267200"/>
                <a:gd name="connsiteY61" fmla="*/ 2000250 h 3309938"/>
                <a:gd name="connsiteX62" fmla="*/ 966787 w 4267200"/>
                <a:gd name="connsiteY62" fmla="*/ 2128838 h 3309938"/>
                <a:gd name="connsiteX63" fmla="*/ 928687 w 4267200"/>
                <a:gd name="connsiteY63" fmla="*/ 2209800 h 3309938"/>
                <a:gd name="connsiteX64" fmla="*/ 923925 w 4267200"/>
                <a:gd name="connsiteY64" fmla="*/ 2295525 h 3309938"/>
                <a:gd name="connsiteX65" fmla="*/ 923925 w 4267200"/>
                <a:gd name="connsiteY65" fmla="*/ 2366963 h 3309938"/>
                <a:gd name="connsiteX66" fmla="*/ 914400 w 4267200"/>
                <a:gd name="connsiteY66" fmla="*/ 2481263 h 3309938"/>
                <a:gd name="connsiteX67" fmla="*/ 866775 w 4267200"/>
                <a:gd name="connsiteY67" fmla="*/ 2524125 h 3309938"/>
                <a:gd name="connsiteX68" fmla="*/ 781050 w 4267200"/>
                <a:gd name="connsiteY68" fmla="*/ 2390775 h 3309938"/>
                <a:gd name="connsiteX69" fmla="*/ 747712 w 4267200"/>
                <a:gd name="connsiteY69" fmla="*/ 2352675 h 3309938"/>
                <a:gd name="connsiteX70" fmla="*/ 709612 w 4267200"/>
                <a:gd name="connsiteY70" fmla="*/ 2357438 h 3309938"/>
                <a:gd name="connsiteX71" fmla="*/ 690562 w 4267200"/>
                <a:gd name="connsiteY71" fmla="*/ 2443163 h 3309938"/>
                <a:gd name="connsiteX72" fmla="*/ 628650 w 4267200"/>
                <a:gd name="connsiteY72" fmla="*/ 2586038 h 3309938"/>
                <a:gd name="connsiteX73" fmla="*/ 604837 w 4267200"/>
                <a:gd name="connsiteY73" fmla="*/ 2619375 h 3309938"/>
                <a:gd name="connsiteX74" fmla="*/ 566737 w 4267200"/>
                <a:gd name="connsiteY74" fmla="*/ 2547938 h 3309938"/>
                <a:gd name="connsiteX75" fmla="*/ 566737 w 4267200"/>
                <a:gd name="connsiteY75" fmla="*/ 2462213 h 3309938"/>
                <a:gd name="connsiteX76" fmla="*/ 538162 w 4267200"/>
                <a:gd name="connsiteY76" fmla="*/ 2452688 h 3309938"/>
                <a:gd name="connsiteX77" fmla="*/ 485775 w 4267200"/>
                <a:gd name="connsiteY77" fmla="*/ 2457450 h 3309938"/>
                <a:gd name="connsiteX78" fmla="*/ 433387 w 4267200"/>
                <a:gd name="connsiteY78" fmla="*/ 2447925 h 3309938"/>
                <a:gd name="connsiteX79" fmla="*/ 385762 w 4267200"/>
                <a:gd name="connsiteY79" fmla="*/ 2457450 h 3309938"/>
                <a:gd name="connsiteX80" fmla="*/ 347662 w 4267200"/>
                <a:gd name="connsiteY80" fmla="*/ 2519363 h 3309938"/>
                <a:gd name="connsiteX81" fmla="*/ 304800 w 4267200"/>
                <a:gd name="connsiteY81" fmla="*/ 2562225 h 3309938"/>
                <a:gd name="connsiteX82" fmla="*/ 271462 w 4267200"/>
                <a:gd name="connsiteY82" fmla="*/ 2628900 h 3309938"/>
                <a:gd name="connsiteX83" fmla="*/ 166687 w 4267200"/>
                <a:gd name="connsiteY83" fmla="*/ 2686050 h 3309938"/>
                <a:gd name="connsiteX84" fmla="*/ 95250 w 4267200"/>
                <a:gd name="connsiteY84" fmla="*/ 2733675 h 3309938"/>
                <a:gd name="connsiteX85" fmla="*/ 66675 w 4267200"/>
                <a:gd name="connsiteY85" fmla="*/ 3005138 h 3309938"/>
                <a:gd name="connsiteX86" fmla="*/ 57150 w 4267200"/>
                <a:gd name="connsiteY86" fmla="*/ 3114675 h 3309938"/>
                <a:gd name="connsiteX87" fmla="*/ 0 w 4267200"/>
                <a:gd name="connsiteY87" fmla="*/ 3309938 h 3309938"/>
                <a:gd name="connsiteX88" fmla="*/ 4229100 w 4267200"/>
                <a:gd name="connsiteY88" fmla="*/ 1109663 h 3309938"/>
                <a:gd name="connsiteX89" fmla="*/ 4257675 w 4267200"/>
                <a:gd name="connsiteY89" fmla="*/ 571500 h 3309938"/>
                <a:gd name="connsiteX90" fmla="*/ 4267200 w 4267200"/>
                <a:gd name="connsiteY90" fmla="*/ 0 h 3309938"/>
                <a:gd name="connsiteX91" fmla="*/ 4167187 w 4267200"/>
                <a:gd name="connsiteY91" fmla="*/ 23813 h 3309938"/>
                <a:gd name="connsiteX92" fmla="*/ 4124325 w 4267200"/>
                <a:gd name="connsiteY92" fmla="*/ 28575 h 3309938"/>
                <a:gd name="connsiteX93" fmla="*/ 4000500 w 4267200"/>
                <a:gd name="connsiteY93" fmla="*/ 76200 h 3309938"/>
                <a:gd name="connsiteX94" fmla="*/ 3910012 w 4267200"/>
                <a:gd name="connsiteY94" fmla="*/ 123825 h 3309938"/>
                <a:gd name="connsiteX95" fmla="*/ 3876675 w 4267200"/>
                <a:gd name="connsiteY95" fmla="*/ 204788 h 3309938"/>
                <a:gd name="connsiteX96" fmla="*/ 3871912 w 4267200"/>
                <a:gd name="connsiteY96" fmla="*/ 276225 h 3309938"/>
                <a:gd name="connsiteX97" fmla="*/ 3857625 w 4267200"/>
                <a:gd name="connsiteY97" fmla="*/ 381000 h 3309938"/>
                <a:gd name="connsiteX0" fmla="*/ 3857625 w 4267200"/>
                <a:gd name="connsiteY0" fmla="*/ 381000 h 3309938"/>
                <a:gd name="connsiteX1" fmla="*/ 3719512 w 4267200"/>
                <a:gd name="connsiteY1" fmla="*/ 490538 h 3309938"/>
                <a:gd name="connsiteX2" fmla="*/ 3614737 w 4267200"/>
                <a:gd name="connsiteY2" fmla="*/ 519113 h 3309938"/>
                <a:gd name="connsiteX3" fmla="*/ 3552825 w 4267200"/>
                <a:gd name="connsiteY3" fmla="*/ 581025 h 3309938"/>
                <a:gd name="connsiteX4" fmla="*/ 3490912 w 4267200"/>
                <a:gd name="connsiteY4" fmla="*/ 619125 h 3309938"/>
                <a:gd name="connsiteX5" fmla="*/ 3462337 w 4267200"/>
                <a:gd name="connsiteY5" fmla="*/ 685800 h 3309938"/>
                <a:gd name="connsiteX6" fmla="*/ 3438525 w 4267200"/>
                <a:gd name="connsiteY6" fmla="*/ 700088 h 3309938"/>
                <a:gd name="connsiteX7" fmla="*/ 3405187 w 4267200"/>
                <a:gd name="connsiteY7" fmla="*/ 661988 h 3309938"/>
                <a:gd name="connsiteX8" fmla="*/ 3300412 w 4267200"/>
                <a:gd name="connsiteY8" fmla="*/ 671513 h 3309938"/>
                <a:gd name="connsiteX9" fmla="*/ 3224212 w 4267200"/>
                <a:gd name="connsiteY9" fmla="*/ 704850 h 3309938"/>
                <a:gd name="connsiteX10" fmla="*/ 3171825 w 4267200"/>
                <a:gd name="connsiteY10" fmla="*/ 766763 h 3309938"/>
                <a:gd name="connsiteX11" fmla="*/ 3148012 w 4267200"/>
                <a:gd name="connsiteY11" fmla="*/ 862013 h 3309938"/>
                <a:gd name="connsiteX12" fmla="*/ 3105150 w 4267200"/>
                <a:gd name="connsiteY12" fmla="*/ 914400 h 3309938"/>
                <a:gd name="connsiteX13" fmla="*/ 3043237 w 4267200"/>
                <a:gd name="connsiteY13" fmla="*/ 923925 h 3309938"/>
                <a:gd name="connsiteX14" fmla="*/ 3014662 w 4267200"/>
                <a:gd name="connsiteY14" fmla="*/ 914400 h 3309938"/>
                <a:gd name="connsiteX15" fmla="*/ 2995612 w 4267200"/>
                <a:gd name="connsiteY15" fmla="*/ 838200 h 3309938"/>
                <a:gd name="connsiteX16" fmla="*/ 2947987 w 4267200"/>
                <a:gd name="connsiteY16" fmla="*/ 857250 h 3309938"/>
                <a:gd name="connsiteX17" fmla="*/ 2943225 w 4267200"/>
                <a:gd name="connsiteY17" fmla="*/ 904875 h 3309938"/>
                <a:gd name="connsiteX18" fmla="*/ 2905125 w 4267200"/>
                <a:gd name="connsiteY18" fmla="*/ 933450 h 3309938"/>
                <a:gd name="connsiteX19" fmla="*/ 2857500 w 4267200"/>
                <a:gd name="connsiteY19" fmla="*/ 976313 h 3309938"/>
                <a:gd name="connsiteX20" fmla="*/ 2805112 w 4267200"/>
                <a:gd name="connsiteY20" fmla="*/ 971550 h 3309938"/>
                <a:gd name="connsiteX21" fmla="*/ 2738437 w 4267200"/>
                <a:gd name="connsiteY21" fmla="*/ 990600 h 3309938"/>
                <a:gd name="connsiteX22" fmla="*/ 2700337 w 4267200"/>
                <a:gd name="connsiteY22" fmla="*/ 1042988 h 3309938"/>
                <a:gd name="connsiteX23" fmla="*/ 2628900 w 4267200"/>
                <a:gd name="connsiteY23" fmla="*/ 1066800 h 3309938"/>
                <a:gd name="connsiteX24" fmla="*/ 2547937 w 4267200"/>
                <a:gd name="connsiteY24" fmla="*/ 1119188 h 3309938"/>
                <a:gd name="connsiteX25" fmla="*/ 2462212 w 4267200"/>
                <a:gd name="connsiteY25" fmla="*/ 1143000 h 3309938"/>
                <a:gd name="connsiteX26" fmla="*/ 2390775 w 4267200"/>
                <a:gd name="connsiteY26" fmla="*/ 1143000 h 3309938"/>
                <a:gd name="connsiteX27" fmla="*/ 2324100 w 4267200"/>
                <a:gd name="connsiteY27" fmla="*/ 1171575 h 3309938"/>
                <a:gd name="connsiteX28" fmla="*/ 2300287 w 4267200"/>
                <a:gd name="connsiteY28" fmla="*/ 1204913 h 3309938"/>
                <a:gd name="connsiteX29" fmla="*/ 2295525 w 4267200"/>
                <a:gd name="connsiteY29" fmla="*/ 1247775 h 3309938"/>
                <a:gd name="connsiteX30" fmla="*/ 2238375 w 4267200"/>
                <a:gd name="connsiteY30" fmla="*/ 1295400 h 3309938"/>
                <a:gd name="connsiteX31" fmla="*/ 2205037 w 4267200"/>
                <a:gd name="connsiteY31" fmla="*/ 1309688 h 3309938"/>
                <a:gd name="connsiteX32" fmla="*/ 2181225 w 4267200"/>
                <a:gd name="connsiteY32" fmla="*/ 1314450 h 3309938"/>
                <a:gd name="connsiteX33" fmla="*/ 2157412 w 4267200"/>
                <a:gd name="connsiteY33" fmla="*/ 1304925 h 3309938"/>
                <a:gd name="connsiteX34" fmla="*/ 2133600 w 4267200"/>
                <a:gd name="connsiteY34" fmla="*/ 1347788 h 3309938"/>
                <a:gd name="connsiteX35" fmla="*/ 2085975 w 4267200"/>
                <a:gd name="connsiteY35" fmla="*/ 1385888 h 3309938"/>
                <a:gd name="connsiteX36" fmla="*/ 2033587 w 4267200"/>
                <a:gd name="connsiteY36" fmla="*/ 1466850 h 3309938"/>
                <a:gd name="connsiteX37" fmla="*/ 1966912 w 4267200"/>
                <a:gd name="connsiteY37" fmla="*/ 1600200 h 3309938"/>
                <a:gd name="connsiteX38" fmla="*/ 1945481 w 4267200"/>
                <a:gd name="connsiteY38" fmla="*/ 1626394 h 3309938"/>
                <a:gd name="connsiteX39" fmla="*/ 1916906 w 4267200"/>
                <a:gd name="connsiteY39" fmla="*/ 1602581 h 3309938"/>
                <a:gd name="connsiteX40" fmla="*/ 1874044 w 4267200"/>
                <a:gd name="connsiteY40" fmla="*/ 1612106 h 3309938"/>
                <a:gd name="connsiteX41" fmla="*/ 1843087 w 4267200"/>
                <a:gd name="connsiteY41" fmla="*/ 1609725 h 3309938"/>
                <a:gd name="connsiteX42" fmla="*/ 1795462 w 4267200"/>
                <a:gd name="connsiteY42" fmla="*/ 1621631 h 3309938"/>
                <a:gd name="connsiteX43" fmla="*/ 1747837 w 4267200"/>
                <a:gd name="connsiteY43" fmla="*/ 1614488 h 3309938"/>
                <a:gd name="connsiteX44" fmla="*/ 1709737 w 4267200"/>
                <a:gd name="connsiteY44" fmla="*/ 1652588 h 3309938"/>
                <a:gd name="connsiteX45" fmla="*/ 1676400 w 4267200"/>
                <a:gd name="connsiteY45" fmla="*/ 1695450 h 3309938"/>
                <a:gd name="connsiteX46" fmla="*/ 1652587 w 4267200"/>
                <a:gd name="connsiteY46" fmla="*/ 1762126 h 3309938"/>
                <a:gd name="connsiteX47" fmla="*/ 1638300 w 4267200"/>
                <a:gd name="connsiteY47" fmla="*/ 1905000 h 3309938"/>
                <a:gd name="connsiteX48" fmla="*/ 1614487 w 4267200"/>
                <a:gd name="connsiteY48" fmla="*/ 1928813 h 3309938"/>
                <a:gd name="connsiteX49" fmla="*/ 1602581 w 4267200"/>
                <a:gd name="connsiteY49" fmla="*/ 1902618 h 3309938"/>
                <a:gd name="connsiteX50" fmla="*/ 1600200 w 4267200"/>
                <a:gd name="connsiteY50" fmla="*/ 1800225 h 3309938"/>
                <a:gd name="connsiteX51" fmla="*/ 1571625 w 4267200"/>
                <a:gd name="connsiteY51" fmla="*/ 1785938 h 3309938"/>
                <a:gd name="connsiteX52" fmla="*/ 1526381 w 4267200"/>
                <a:gd name="connsiteY52" fmla="*/ 1809750 h 3309938"/>
                <a:gd name="connsiteX53" fmla="*/ 1493044 w 4267200"/>
                <a:gd name="connsiteY53" fmla="*/ 1838325 h 3309938"/>
                <a:gd name="connsiteX54" fmla="*/ 1423987 w 4267200"/>
                <a:gd name="connsiteY54" fmla="*/ 1824038 h 3309938"/>
                <a:gd name="connsiteX55" fmla="*/ 1352550 w 4267200"/>
                <a:gd name="connsiteY55" fmla="*/ 1824038 h 3309938"/>
                <a:gd name="connsiteX56" fmla="*/ 1307306 w 4267200"/>
                <a:gd name="connsiteY56" fmla="*/ 1816894 h 3309938"/>
                <a:gd name="connsiteX57" fmla="*/ 1271587 w 4267200"/>
                <a:gd name="connsiteY57" fmla="*/ 1833563 h 3309938"/>
                <a:gd name="connsiteX58" fmla="*/ 1157288 w 4267200"/>
                <a:gd name="connsiteY58" fmla="*/ 1909762 h 3309938"/>
                <a:gd name="connsiteX59" fmla="*/ 1095375 w 4267200"/>
                <a:gd name="connsiteY59" fmla="*/ 1895475 h 3309938"/>
                <a:gd name="connsiteX60" fmla="*/ 1042987 w 4267200"/>
                <a:gd name="connsiteY60" fmla="*/ 1935956 h 3309938"/>
                <a:gd name="connsiteX61" fmla="*/ 1021556 w 4267200"/>
                <a:gd name="connsiteY61" fmla="*/ 2000250 h 3309938"/>
                <a:gd name="connsiteX62" fmla="*/ 966787 w 4267200"/>
                <a:gd name="connsiteY62" fmla="*/ 2128838 h 3309938"/>
                <a:gd name="connsiteX63" fmla="*/ 928687 w 4267200"/>
                <a:gd name="connsiteY63" fmla="*/ 2209800 h 3309938"/>
                <a:gd name="connsiteX64" fmla="*/ 923925 w 4267200"/>
                <a:gd name="connsiteY64" fmla="*/ 2295525 h 3309938"/>
                <a:gd name="connsiteX65" fmla="*/ 923925 w 4267200"/>
                <a:gd name="connsiteY65" fmla="*/ 2366963 h 3309938"/>
                <a:gd name="connsiteX66" fmla="*/ 914400 w 4267200"/>
                <a:gd name="connsiteY66" fmla="*/ 2481263 h 3309938"/>
                <a:gd name="connsiteX67" fmla="*/ 866775 w 4267200"/>
                <a:gd name="connsiteY67" fmla="*/ 2524125 h 3309938"/>
                <a:gd name="connsiteX68" fmla="*/ 781050 w 4267200"/>
                <a:gd name="connsiteY68" fmla="*/ 2390775 h 3309938"/>
                <a:gd name="connsiteX69" fmla="*/ 747712 w 4267200"/>
                <a:gd name="connsiteY69" fmla="*/ 2352675 h 3309938"/>
                <a:gd name="connsiteX70" fmla="*/ 709612 w 4267200"/>
                <a:gd name="connsiteY70" fmla="*/ 2357438 h 3309938"/>
                <a:gd name="connsiteX71" fmla="*/ 690562 w 4267200"/>
                <a:gd name="connsiteY71" fmla="*/ 2443163 h 3309938"/>
                <a:gd name="connsiteX72" fmla="*/ 628650 w 4267200"/>
                <a:gd name="connsiteY72" fmla="*/ 2586038 h 3309938"/>
                <a:gd name="connsiteX73" fmla="*/ 604837 w 4267200"/>
                <a:gd name="connsiteY73" fmla="*/ 2619375 h 3309938"/>
                <a:gd name="connsiteX74" fmla="*/ 566737 w 4267200"/>
                <a:gd name="connsiteY74" fmla="*/ 2547938 h 3309938"/>
                <a:gd name="connsiteX75" fmla="*/ 566737 w 4267200"/>
                <a:gd name="connsiteY75" fmla="*/ 2462213 h 3309938"/>
                <a:gd name="connsiteX76" fmla="*/ 538162 w 4267200"/>
                <a:gd name="connsiteY76" fmla="*/ 2452688 h 3309938"/>
                <a:gd name="connsiteX77" fmla="*/ 485775 w 4267200"/>
                <a:gd name="connsiteY77" fmla="*/ 2457450 h 3309938"/>
                <a:gd name="connsiteX78" fmla="*/ 433387 w 4267200"/>
                <a:gd name="connsiteY78" fmla="*/ 2447925 h 3309938"/>
                <a:gd name="connsiteX79" fmla="*/ 385762 w 4267200"/>
                <a:gd name="connsiteY79" fmla="*/ 2457450 h 3309938"/>
                <a:gd name="connsiteX80" fmla="*/ 347662 w 4267200"/>
                <a:gd name="connsiteY80" fmla="*/ 2519363 h 3309938"/>
                <a:gd name="connsiteX81" fmla="*/ 304800 w 4267200"/>
                <a:gd name="connsiteY81" fmla="*/ 2562225 h 3309938"/>
                <a:gd name="connsiteX82" fmla="*/ 271462 w 4267200"/>
                <a:gd name="connsiteY82" fmla="*/ 2628900 h 3309938"/>
                <a:gd name="connsiteX83" fmla="*/ 166687 w 4267200"/>
                <a:gd name="connsiteY83" fmla="*/ 2686050 h 3309938"/>
                <a:gd name="connsiteX84" fmla="*/ 95250 w 4267200"/>
                <a:gd name="connsiteY84" fmla="*/ 2733675 h 3309938"/>
                <a:gd name="connsiteX85" fmla="*/ 66675 w 4267200"/>
                <a:gd name="connsiteY85" fmla="*/ 3005138 h 3309938"/>
                <a:gd name="connsiteX86" fmla="*/ 57150 w 4267200"/>
                <a:gd name="connsiteY86" fmla="*/ 3114675 h 3309938"/>
                <a:gd name="connsiteX87" fmla="*/ 0 w 4267200"/>
                <a:gd name="connsiteY87" fmla="*/ 3309938 h 3309938"/>
                <a:gd name="connsiteX88" fmla="*/ 4229100 w 4267200"/>
                <a:gd name="connsiteY88" fmla="*/ 1109663 h 3309938"/>
                <a:gd name="connsiteX89" fmla="*/ 4257675 w 4267200"/>
                <a:gd name="connsiteY89" fmla="*/ 571500 h 3309938"/>
                <a:gd name="connsiteX90" fmla="*/ 4267200 w 4267200"/>
                <a:gd name="connsiteY90" fmla="*/ 0 h 3309938"/>
                <a:gd name="connsiteX91" fmla="*/ 4167187 w 4267200"/>
                <a:gd name="connsiteY91" fmla="*/ 23813 h 3309938"/>
                <a:gd name="connsiteX92" fmla="*/ 4124325 w 4267200"/>
                <a:gd name="connsiteY92" fmla="*/ 28575 h 3309938"/>
                <a:gd name="connsiteX93" fmla="*/ 4000500 w 4267200"/>
                <a:gd name="connsiteY93" fmla="*/ 76200 h 3309938"/>
                <a:gd name="connsiteX94" fmla="*/ 3910012 w 4267200"/>
                <a:gd name="connsiteY94" fmla="*/ 123825 h 3309938"/>
                <a:gd name="connsiteX95" fmla="*/ 3876675 w 4267200"/>
                <a:gd name="connsiteY95" fmla="*/ 204788 h 3309938"/>
                <a:gd name="connsiteX96" fmla="*/ 3871912 w 4267200"/>
                <a:gd name="connsiteY96" fmla="*/ 276225 h 3309938"/>
                <a:gd name="connsiteX97" fmla="*/ 3857625 w 4267200"/>
                <a:gd name="connsiteY97" fmla="*/ 381000 h 3309938"/>
                <a:gd name="connsiteX0" fmla="*/ 3857625 w 4267200"/>
                <a:gd name="connsiteY0" fmla="*/ 381000 h 3309938"/>
                <a:gd name="connsiteX1" fmla="*/ 3719512 w 4267200"/>
                <a:gd name="connsiteY1" fmla="*/ 490538 h 3309938"/>
                <a:gd name="connsiteX2" fmla="*/ 3614737 w 4267200"/>
                <a:gd name="connsiteY2" fmla="*/ 519113 h 3309938"/>
                <a:gd name="connsiteX3" fmla="*/ 3552825 w 4267200"/>
                <a:gd name="connsiteY3" fmla="*/ 581025 h 3309938"/>
                <a:gd name="connsiteX4" fmla="*/ 3490912 w 4267200"/>
                <a:gd name="connsiteY4" fmla="*/ 619125 h 3309938"/>
                <a:gd name="connsiteX5" fmla="*/ 3462337 w 4267200"/>
                <a:gd name="connsiteY5" fmla="*/ 685800 h 3309938"/>
                <a:gd name="connsiteX6" fmla="*/ 3438525 w 4267200"/>
                <a:gd name="connsiteY6" fmla="*/ 700088 h 3309938"/>
                <a:gd name="connsiteX7" fmla="*/ 3405187 w 4267200"/>
                <a:gd name="connsiteY7" fmla="*/ 661988 h 3309938"/>
                <a:gd name="connsiteX8" fmla="*/ 3300412 w 4267200"/>
                <a:gd name="connsiteY8" fmla="*/ 671513 h 3309938"/>
                <a:gd name="connsiteX9" fmla="*/ 3224212 w 4267200"/>
                <a:gd name="connsiteY9" fmla="*/ 704850 h 3309938"/>
                <a:gd name="connsiteX10" fmla="*/ 3171825 w 4267200"/>
                <a:gd name="connsiteY10" fmla="*/ 766763 h 3309938"/>
                <a:gd name="connsiteX11" fmla="*/ 3148012 w 4267200"/>
                <a:gd name="connsiteY11" fmla="*/ 862013 h 3309938"/>
                <a:gd name="connsiteX12" fmla="*/ 3105150 w 4267200"/>
                <a:gd name="connsiteY12" fmla="*/ 914400 h 3309938"/>
                <a:gd name="connsiteX13" fmla="*/ 3043237 w 4267200"/>
                <a:gd name="connsiteY13" fmla="*/ 923925 h 3309938"/>
                <a:gd name="connsiteX14" fmla="*/ 3014662 w 4267200"/>
                <a:gd name="connsiteY14" fmla="*/ 914400 h 3309938"/>
                <a:gd name="connsiteX15" fmla="*/ 2995612 w 4267200"/>
                <a:gd name="connsiteY15" fmla="*/ 838200 h 3309938"/>
                <a:gd name="connsiteX16" fmla="*/ 2947987 w 4267200"/>
                <a:gd name="connsiteY16" fmla="*/ 857250 h 3309938"/>
                <a:gd name="connsiteX17" fmla="*/ 2943225 w 4267200"/>
                <a:gd name="connsiteY17" fmla="*/ 904875 h 3309938"/>
                <a:gd name="connsiteX18" fmla="*/ 2905125 w 4267200"/>
                <a:gd name="connsiteY18" fmla="*/ 933450 h 3309938"/>
                <a:gd name="connsiteX19" fmla="*/ 2857500 w 4267200"/>
                <a:gd name="connsiteY19" fmla="*/ 976313 h 3309938"/>
                <a:gd name="connsiteX20" fmla="*/ 2805112 w 4267200"/>
                <a:gd name="connsiteY20" fmla="*/ 971550 h 3309938"/>
                <a:gd name="connsiteX21" fmla="*/ 2738437 w 4267200"/>
                <a:gd name="connsiteY21" fmla="*/ 990600 h 3309938"/>
                <a:gd name="connsiteX22" fmla="*/ 2700337 w 4267200"/>
                <a:gd name="connsiteY22" fmla="*/ 1042988 h 3309938"/>
                <a:gd name="connsiteX23" fmla="*/ 2628900 w 4267200"/>
                <a:gd name="connsiteY23" fmla="*/ 1066800 h 3309938"/>
                <a:gd name="connsiteX24" fmla="*/ 2547937 w 4267200"/>
                <a:gd name="connsiteY24" fmla="*/ 1119188 h 3309938"/>
                <a:gd name="connsiteX25" fmla="*/ 2462212 w 4267200"/>
                <a:gd name="connsiteY25" fmla="*/ 1143000 h 3309938"/>
                <a:gd name="connsiteX26" fmla="*/ 2390775 w 4267200"/>
                <a:gd name="connsiteY26" fmla="*/ 1143000 h 3309938"/>
                <a:gd name="connsiteX27" fmla="*/ 2324100 w 4267200"/>
                <a:gd name="connsiteY27" fmla="*/ 1171575 h 3309938"/>
                <a:gd name="connsiteX28" fmla="*/ 2300287 w 4267200"/>
                <a:gd name="connsiteY28" fmla="*/ 1204913 h 3309938"/>
                <a:gd name="connsiteX29" fmla="*/ 2295525 w 4267200"/>
                <a:gd name="connsiteY29" fmla="*/ 1247775 h 3309938"/>
                <a:gd name="connsiteX30" fmla="*/ 2238375 w 4267200"/>
                <a:gd name="connsiteY30" fmla="*/ 1295400 h 3309938"/>
                <a:gd name="connsiteX31" fmla="*/ 2205037 w 4267200"/>
                <a:gd name="connsiteY31" fmla="*/ 1309688 h 3309938"/>
                <a:gd name="connsiteX32" fmla="*/ 2181225 w 4267200"/>
                <a:gd name="connsiteY32" fmla="*/ 1314450 h 3309938"/>
                <a:gd name="connsiteX33" fmla="*/ 2157412 w 4267200"/>
                <a:gd name="connsiteY33" fmla="*/ 1304925 h 3309938"/>
                <a:gd name="connsiteX34" fmla="*/ 2133600 w 4267200"/>
                <a:gd name="connsiteY34" fmla="*/ 1347788 h 3309938"/>
                <a:gd name="connsiteX35" fmla="*/ 2074069 w 4267200"/>
                <a:gd name="connsiteY35" fmla="*/ 1404938 h 3309938"/>
                <a:gd name="connsiteX36" fmla="*/ 2033587 w 4267200"/>
                <a:gd name="connsiteY36" fmla="*/ 1466850 h 3309938"/>
                <a:gd name="connsiteX37" fmla="*/ 1966912 w 4267200"/>
                <a:gd name="connsiteY37" fmla="*/ 1600200 h 3309938"/>
                <a:gd name="connsiteX38" fmla="*/ 1945481 w 4267200"/>
                <a:gd name="connsiteY38" fmla="*/ 1626394 h 3309938"/>
                <a:gd name="connsiteX39" fmla="*/ 1916906 w 4267200"/>
                <a:gd name="connsiteY39" fmla="*/ 1602581 h 3309938"/>
                <a:gd name="connsiteX40" fmla="*/ 1874044 w 4267200"/>
                <a:gd name="connsiteY40" fmla="*/ 1612106 h 3309938"/>
                <a:gd name="connsiteX41" fmla="*/ 1843087 w 4267200"/>
                <a:gd name="connsiteY41" fmla="*/ 1609725 h 3309938"/>
                <a:gd name="connsiteX42" fmla="*/ 1795462 w 4267200"/>
                <a:gd name="connsiteY42" fmla="*/ 1621631 h 3309938"/>
                <a:gd name="connsiteX43" fmla="*/ 1747837 w 4267200"/>
                <a:gd name="connsiteY43" fmla="*/ 1614488 h 3309938"/>
                <a:gd name="connsiteX44" fmla="*/ 1709737 w 4267200"/>
                <a:gd name="connsiteY44" fmla="*/ 1652588 h 3309938"/>
                <a:gd name="connsiteX45" fmla="*/ 1676400 w 4267200"/>
                <a:gd name="connsiteY45" fmla="*/ 1695450 h 3309938"/>
                <a:gd name="connsiteX46" fmla="*/ 1652587 w 4267200"/>
                <a:gd name="connsiteY46" fmla="*/ 1762126 h 3309938"/>
                <a:gd name="connsiteX47" fmla="*/ 1638300 w 4267200"/>
                <a:gd name="connsiteY47" fmla="*/ 1905000 h 3309938"/>
                <a:gd name="connsiteX48" fmla="*/ 1614487 w 4267200"/>
                <a:gd name="connsiteY48" fmla="*/ 1928813 h 3309938"/>
                <a:gd name="connsiteX49" fmla="*/ 1602581 w 4267200"/>
                <a:gd name="connsiteY49" fmla="*/ 1902618 h 3309938"/>
                <a:gd name="connsiteX50" fmla="*/ 1600200 w 4267200"/>
                <a:gd name="connsiteY50" fmla="*/ 1800225 h 3309938"/>
                <a:gd name="connsiteX51" fmla="*/ 1571625 w 4267200"/>
                <a:gd name="connsiteY51" fmla="*/ 1785938 h 3309938"/>
                <a:gd name="connsiteX52" fmla="*/ 1526381 w 4267200"/>
                <a:gd name="connsiteY52" fmla="*/ 1809750 h 3309938"/>
                <a:gd name="connsiteX53" fmla="*/ 1493044 w 4267200"/>
                <a:gd name="connsiteY53" fmla="*/ 1838325 h 3309938"/>
                <a:gd name="connsiteX54" fmla="*/ 1423987 w 4267200"/>
                <a:gd name="connsiteY54" fmla="*/ 1824038 h 3309938"/>
                <a:gd name="connsiteX55" fmla="*/ 1352550 w 4267200"/>
                <a:gd name="connsiteY55" fmla="*/ 1824038 h 3309938"/>
                <a:gd name="connsiteX56" fmla="*/ 1307306 w 4267200"/>
                <a:gd name="connsiteY56" fmla="*/ 1816894 h 3309938"/>
                <a:gd name="connsiteX57" fmla="*/ 1271587 w 4267200"/>
                <a:gd name="connsiteY57" fmla="*/ 1833563 h 3309938"/>
                <a:gd name="connsiteX58" fmla="*/ 1157288 w 4267200"/>
                <a:gd name="connsiteY58" fmla="*/ 1909762 h 3309938"/>
                <a:gd name="connsiteX59" fmla="*/ 1095375 w 4267200"/>
                <a:gd name="connsiteY59" fmla="*/ 1895475 h 3309938"/>
                <a:gd name="connsiteX60" fmla="*/ 1042987 w 4267200"/>
                <a:gd name="connsiteY60" fmla="*/ 1935956 h 3309938"/>
                <a:gd name="connsiteX61" fmla="*/ 1021556 w 4267200"/>
                <a:gd name="connsiteY61" fmla="*/ 2000250 h 3309938"/>
                <a:gd name="connsiteX62" fmla="*/ 966787 w 4267200"/>
                <a:gd name="connsiteY62" fmla="*/ 2128838 h 3309938"/>
                <a:gd name="connsiteX63" fmla="*/ 928687 w 4267200"/>
                <a:gd name="connsiteY63" fmla="*/ 2209800 h 3309938"/>
                <a:gd name="connsiteX64" fmla="*/ 923925 w 4267200"/>
                <a:gd name="connsiteY64" fmla="*/ 2295525 h 3309938"/>
                <a:gd name="connsiteX65" fmla="*/ 923925 w 4267200"/>
                <a:gd name="connsiteY65" fmla="*/ 2366963 h 3309938"/>
                <a:gd name="connsiteX66" fmla="*/ 914400 w 4267200"/>
                <a:gd name="connsiteY66" fmla="*/ 2481263 h 3309938"/>
                <a:gd name="connsiteX67" fmla="*/ 866775 w 4267200"/>
                <a:gd name="connsiteY67" fmla="*/ 2524125 h 3309938"/>
                <a:gd name="connsiteX68" fmla="*/ 781050 w 4267200"/>
                <a:gd name="connsiteY68" fmla="*/ 2390775 h 3309938"/>
                <a:gd name="connsiteX69" fmla="*/ 747712 w 4267200"/>
                <a:gd name="connsiteY69" fmla="*/ 2352675 h 3309938"/>
                <a:gd name="connsiteX70" fmla="*/ 709612 w 4267200"/>
                <a:gd name="connsiteY70" fmla="*/ 2357438 h 3309938"/>
                <a:gd name="connsiteX71" fmla="*/ 690562 w 4267200"/>
                <a:gd name="connsiteY71" fmla="*/ 2443163 h 3309938"/>
                <a:gd name="connsiteX72" fmla="*/ 628650 w 4267200"/>
                <a:gd name="connsiteY72" fmla="*/ 2586038 h 3309938"/>
                <a:gd name="connsiteX73" fmla="*/ 604837 w 4267200"/>
                <a:gd name="connsiteY73" fmla="*/ 2619375 h 3309938"/>
                <a:gd name="connsiteX74" fmla="*/ 566737 w 4267200"/>
                <a:gd name="connsiteY74" fmla="*/ 2547938 h 3309938"/>
                <a:gd name="connsiteX75" fmla="*/ 566737 w 4267200"/>
                <a:gd name="connsiteY75" fmla="*/ 2462213 h 3309938"/>
                <a:gd name="connsiteX76" fmla="*/ 538162 w 4267200"/>
                <a:gd name="connsiteY76" fmla="*/ 2452688 h 3309938"/>
                <a:gd name="connsiteX77" fmla="*/ 485775 w 4267200"/>
                <a:gd name="connsiteY77" fmla="*/ 2457450 h 3309938"/>
                <a:gd name="connsiteX78" fmla="*/ 433387 w 4267200"/>
                <a:gd name="connsiteY78" fmla="*/ 2447925 h 3309938"/>
                <a:gd name="connsiteX79" fmla="*/ 385762 w 4267200"/>
                <a:gd name="connsiteY79" fmla="*/ 2457450 h 3309938"/>
                <a:gd name="connsiteX80" fmla="*/ 347662 w 4267200"/>
                <a:gd name="connsiteY80" fmla="*/ 2519363 h 3309938"/>
                <a:gd name="connsiteX81" fmla="*/ 304800 w 4267200"/>
                <a:gd name="connsiteY81" fmla="*/ 2562225 h 3309938"/>
                <a:gd name="connsiteX82" fmla="*/ 271462 w 4267200"/>
                <a:gd name="connsiteY82" fmla="*/ 2628900 h 3309938"/>
                <a:gd name="connsiteX83" fmla="*/ 166687 w 4267200"/>
                <a:gd name="connsiteY83" fmla="*/ 2686050 h 3309938"/>
                <a:gd name="connsiteX84" fmla="*/ 95250 w 4267200"/>
                <a:gd name="connsiteY84" fmla="*/ 2733675 h 3309938"/>
                <a:gd name="connsiteX85" fmla="*/ 66675 w 4267200"/>
                <a:gd name="connsiteY85" fmla="*/ 3005138 h 3309938"/>
                <a:gd name="connsiteX86" fmla="*/ 57150 w 4267200"/>
                <a:gd name="connsiteY86" fmla="*/ 3114675 h 3309938"/>
                <a:gd name="connsiteX87" fmla="*/ 0 w 4267200"/>
                <a:gd name="connsiteY87" fmla="*/ 3309938 h 3309938"/>
                <a:gd name="connsiteX88" fmla="*/ 4229100 w 4267200"/>
                <a:gd name="connsiteY88" fmla="*/ 1109663 h 3309938"/>
                <a:gd name="connsiteX89" fmla="*/ 4257675 w 4267200"/>
                <a:gd name="connsiteY89" fmla="*/ 571500 h 3309938"/>
                <a:gd name="connsiteX90" fmla="*/ 4267200 w 4267200"/>
                <a:gd name="connsiteY90" fmla="*/ 0 h 3309938"/>
                <a:gd name="connsiteX91" fmla="*/ 4167187 w 4267200"/>
                <a:gd name="connsiteY91" fmla="*/ 23813 h 3309938"/>
                <a:gd name="connsiteX92" fmla="*/ 4124325 w 4267200"/>
                <a:gd name="connsiteY92" fmla="*/ 28575 h 3309938"/>
                <a:gd name="connsiteX93" fmla="*/ 4000500 w 4267200"/>
                <a:gd name="connsiteY93" fmla="*/ 76200 h 3309938"/>
                <a:gd name="connsiteX94" fmla="*/ 3910012 w 4267200"/>
                <a:gd name="connsiteY94" fmla="*/ 123825 h 3309938"/>
                <a:gd name="connsiteX95" fmla="*/ 3876675 w 4267200"/>
                <a:gd name="connsiteY95" fmla="*/ 204788 h 3309938"/>
                <a:gd name="connsiteX96" fmla="*/ 3871912 w 4267200"/>
                <a:gd name="connsiteY96" fmla="*/ 276225 h 3309938"/>
                <a:gd name="connsiteX97" fmla="*/ 3857625 w 4267200"/>
                <a:gd name="connsiteY97" fmla="*/ 381000 h 3309938"/>
                <a:gd name="connsiteX0" fmla="*/ 3857625 w 4267200"/>
                <a:gd name="connsiteY0" fmla="*/ 381000 h 3309938"/>
                <a:gd name="connsiteX1" fmla="*/ 3719512 w 4267200"/>
                <a:gd name="connsiteY1" fmla="*/ 490538 h 3309938"/>
                <a:gd name="connsiteX2" fmla="*/ 3614737 w 4267200"/>
                <a:gd name="connsiteY2" fmla="*/ 519113 h 3309938"/>
                <a:gd name="connsiteX3" fmla="*/ 3552825 w 4267200"/>
                <a:gd name="connsiteY3" fmla="*/ 581025 h 3309938"/>
                <a:gd name="connsiteX4" fmla="*/ 3490912 w 4267200"/>
                <a:gd name="connsiteY4" fmla="*/ 619125 h 3309938"/>
                <a:gd name="connsiteX5" fmla="*/ 3462337 w 4267200"/>
                <a:gd name="connsiteY5" fmla="*/ 685800 h 3309938"/>
                <a:gd name="connsiteX6" fmla="*/ 3438525 w 4267200"/>
                <a:gd name="connsiteY6" fmla="*/ 700088 h 3309938"/>
                <a:gd name="connsiteX7" fmla="*/ 3405187 w 4267200"/>
                <a:gd name="connsiteY7" fmla="*/ 661988 h 3309938"/>
                <a:gd name="connsiteX8" fmla="*/ 3300412 w 4267200"/>
                <a:gd name="connsiteY8" fmla="*/ 671513 h 3309938"/>
                <a:gd name="connsiteX9" fmla="*/ 3224212 w 4267200"/>
                <a:gd name="connsiteY9" fmla="*/ 704850 h 3309938"/>
                <a:gd name="connsiteX10" fmla="*/ 3171825 w 4267200"/>
                <a:gd name="connsiteY10" fmla="*/ 766763 h 3309938"/>
                <a:gd name="connsiteX11" fmla="*/ 3148012 w 4267200"/>
                <a:gd name="connsiteY11" fmla="*/ 862013 h 3309938"/>
                <a:gd name="connsiteX12" fmla="*/ 3105150 w 4267200"/>
                <a:gd name="connsiteY12" fmla="*/ 914400 h 3309938"/>
                <a:gd name="connsiteX13" fmla="*/ 3043237 w 4267200"/>
                <a:gd name="connsiteY13" fmla="*/ 923925 h 3309938"/>
                <a:gd name="connsiteX14" fmla="*/ 3014662 w 4267200"/>
                <a:gd name="connsiteY14" fmla="*/ 914400 h 3309938"/>
                <a:gd name="connsiteX15" fmla="*/ 2995612 w 4267200"/>
                <a:gd name="connsiteY15" fmla="*/ 838200 h 3309938"/>
                <a:gd name="connsiteX16" fmla="*/ 2947987 w 4267200"/>
                <a:gd name="connsiteY16" fmla="*/ 857250 h 3309938"/>
                <a:gd name="connsiteX17" fmla="*/ 2943225 w 4267200"/>
                <a:gd name="connsiteY17" fmla="*/ 904875 h 3309938"/>
                <a:gd name="connsiteX18" fmla="*/ 2905125 w 4267200"/>
                <a:gd name="connsiteY18" fmla="*/ 933450 h 3309938"/>
                <a:gd name="connsiteX19" fmla="*/ 2857500 w 4267200"/>
                <a:gd name="connsiteY19" fmla="*/ 976313 h 3309938"/>
                <a:gd name="connsiteX20" fmla="*/ 2805112 w 4267200"/>
                <a:gd name="connsiteY20" fmla="*/ 971550 h 3309938"/>
                <a:gd name="connsiteX21" fmla="*/ 2738437 w 4267200"/>
                <a:gd name="connsiteY21" fmla="*/ 990600 h 3309938"/>
                <a:gd name="connsiteX22" fmla="*/ 2700337 w 4267200"/>
                <a:gd name="connsiteY22" fmla="*/ 1042988 h 3309938"/>
                <a:gd name="connsiteX23" fmla="*/ 2628900 w 4267200"/>
                <a:gd name="connsiteY23" fmla="*/ 1066800 h 3309938"/>
                <a:gd name="connsiteX24" fmla="*/ 2547937 w 4267200"/>
                <a:gd name="connsiteY24" fmla="*/ 1119188 h 3309938"/>
                <a:gd name="connsiteX25" fmla="*/ 2462212 w 4267200"/>
                <a:gd name="connsiteY25" fmla="*/ 1143000 h 3309938"/>
                <a:gd name="connsiteX26" fmla="*/ 2390775 w 4267200"/>
                <a:gd name="connsiteY26" fmla="*/ 1143000 h 3309938"/>
                <a:gd name="connsiteX27" fmla="*/ 2324100 w 4267200"/>
                <a:gd name="connsiteY27" fmla="*/ 1171575 h 3309938"/>
                <a:gd name="connsiteX28" fmla="*/ 2300287 w 4267200"/>
                <a:gd name="connsiteY28" fmla="*/ 1204913 h 3309938"/>
                <a:gd name="connsiteX29" fmla="*/ 2295525 w 4267200"/>
                <a:gd name="connsiteY29" fmla="*/ 1247775 h 3309938"/>
                <a:gd name="connsiteX30" fmla="*/ 2238375 w 4267200"/>
                <a:gd name="connsiteY30" fmla="*/ 1295400 h 3309938"/>
                <a:gd name="connsiteX31" fmla="*/ 2205037 w 4267200"/>
                <a:gd name="connsiteY31" fmla="*/ 1309688 h 3309938"/>
                <a:gd name="connsiteX32" fmla="*/ 2181225 w 4267200"/>
                <a:gd name="connsiteY32" fmla="*/ 1314450 h 3309938"/>
                <a:gd name="connsiteX33" fmla="*/ 2157412 w 4267200"/>
                <a:gd name="connsiteY33" fmla="*/ 1304925 h 3309938"/>
                <a:gd name="connsiteX34" fmla="*/ 2133600 w 4267200"/>
                <a:gd name="connsiteY34" fmla="*/ 1347788 h 3309938"/>
                <a:gd name="connsiteX35" fmla="*/ 2107406 w 4267200"/>
                <a:gd name="connsiteY35" fmla="*/ 1390650 h 3309938"/>
                <a:gd name="connsiteX36" fmla="*/ 2074069 w 4267200"/>
                <a:gd name="connsiteY36" fmla="*/ 1404938 h 3309938"/>
                <a:gd name="connsiteX37" fmla="*/ 2033587 w 4267200"/>
                <a:gd name="connsiteY37" fmla="*/ 1466850 h 3309938"/>
                <a:gd name="connsiteX38" fmla="*/ 1966912 w 4267200"/>
                <a:gd name="connsiteY38" fmla="*/ 1600200 h 3309938"/>
                <a:gd name="connsiteX39" fmla="*/ 1945481 w 4267200"/>
                <a:gd name="connsiteY39" fmla="*/ 1626394 h 3309938"/>
                <a:gd name="connsiteX40" fmla="*/ 1916906 w 4267200"/>
                <a:gd name="connsiteY40" fmla="*/ 1602581 h 3309938"/>
                <a:gd name="connsiteX41" fmla="*/ 1874044 w 4267200"/>
                <a:gd name="connsiteY41" fmla="*/ 1612106 h 3309938"/>
                <a:gd name="connsiteX42" fmla="*/ 1843087 w 4267200"/>
                <a:gd name="connsiteY42" fmla="*/ 1609725 h 3309938"/>
                <a:gd name="connsiteX43" fmla="*/ 1795462 w 4267200"/>
                <a:gd name="connsiteY43" fmla="*/ 1621631 h 3309938"/>
                <a:gd name="connsiteX44" fmla="*/ 1747837 w 4267200"/>
                <a:gd name="connsiteY44" fmla="*/ 1614488 h 3309938"/>
                <a:gd name="connsiteX45" fmla="*/ 1709737 w 4267200"/>
                <a:gd name="connsiteY45" fmla="*/ 1652588 h 3309938"/>
                <a:gd name="connsiteX46" fmla="*/ 1676400 w 4267200"/>
                <a:gd name="connsiteY46" fmla="*/ 1695450 h 3309938"/>
                <a:gd name="connsiteX47" fmla="*/ 1652587 w 4267200"/>
                <a:gd name="connsiteY47" fmla="*/ 1762126 h 3309938"/>
                <a:gd name="connsiteX48" fmla="*/ 1638300 w 4267200"/>
                <a:gd name="connsiteY48" fmla="*/ 1905000 h 3309938"/>
                <a:gd name="connsiteX49" fmla="*/ 1614487 w 4267200"/>
                <a:gd name="connsiteY49" fmla="*/ 1928813 h 3309938"/>
                <a:gd name="connsiteX50" fmla="*/ 1602581 w 4267200"/>
                <a:gd name="connsiteY50" fmla="*/ 1902618 h 3309938"/>
                <a:gd name="connsiteX51" fmla="*/ 1600200 w 4267200"/>
                <a:gd name="connsiteY51" fmla="*/ 1800225 h 3309938"/>
                <a:gd name="connsiteX52" fmla="*/ 1571625 w 4267200"/>
                <a:gd name="connsiteY52" fmla="*/ 1785938 h 3309938"/>
                <a:gd name="connsiteX53" fmla="*/ 1526381 w 4267200"/>
                <a:gd name="connsiteY53" fmla="*/ 1809750 h 3309938"/>
                <a:gd name="connsiteX54" fmla="*/ 1493044 w 4267200"/>
                <a:gd name="connsiteY54" fmla="*/ 1838325 h 3309938"/>
                <a:gd name="connsiteX55" fmla="*/ 1423987 w 4267200"/>
                <a:gd name="connsiteY55" fmla="*/ 1824038 h 3309938"/>
                <a:gd name="connsiteX56" fmla="*/ 1352550 w 4267200"/>
                <a:gd name="connsiteY56" fmla="*/ 1824038 h 3309938"/>
                <a:gd name="connsiteX57" fmla="*/ 1307306 w 4267200"/>
                <a:gd name="connsiteY57" fmla="*/ 1816894 h 3309938"/>
                <a:gd name="connsiteX58" fmla="*/ 1271587 w 4267200"/>
                <a:gd name="connsiteY58" fmla="*/ 1833563 h 3309938"/>
                <a:gd name="connsiteX59" fmla="*/ 1157288 w 4267200"/>
                <a:gd name="connsiteY59" fmla="*/ 1909762 h 3309938"/>
                <a:gd name="connsiteX60" fmla="*/ 1095375 w 4267200"/>
                <a:gd name="connsiteY60" fmla="*/ 1895475 h 3309938"/>
                <a:gd name="connsiteX61" fmla="*/ 1042987 w 4267200"/>
                <a:gd name="connsiteY61" fmla="*/ 1935956 h 3309938"/>
                <a:gd name="connsiteX62" fmla="*/ 1021556 w 4267200"/>
                <a:gd name="connsiteY62" fmla="*/ 2000250 h 3309938"/>
                <a:gd name="connsiteX63" fmla="*/ 966787 w 4267200"/>
                <a:gd name="connsiteY63" fmla="*/ 2128838 h 3309938"/>
                <a:gd name="connsiteX64" fmla="*/ 928687 w 4267200"/>
                <a:gd name="connsiteY64" fmla="*/ 2209800 h 3309938"/>
                <a:gd name="connsiteX65" fmla="*/ 923925 w 4267200"/>
                <a:gd name="connsiteY65" fmla="*/ 2295525 h 3309938"/>
                <a:gd name="connsiteX66" fmla="*/ 923925 w 4267200"/>
                <a:gd name="connsiteY66" fmla="*/ 2366963 h 3309938"/>
                <a:gd name="connsiteX67" fmla="*/ 914400 w 4267200"/>
                <a:gd name="connsiteY67" fmla="*/ 2481263 h 3309938"/>
                <a:gd name="connsiteX68" fmla="*/ 866775 w 4267200"/>
                <a:gd name="connsiteY68" fmla="*/ 2524125 h 3309938"/>
                <a:gd name="connsiteX69" fmla="*/ 781050 w 4267200"/>
                <a:gd name="connsiteY69" fmla="*/ 2390775 h 3309938"/>
                <a:gd name="connsiteX70" fmla="*/ 747712 w 4267200"/>
                <a:gd name="connsiteY70" fmla="*/ 2352675 h 3309938"/>
                <a:gd name="connsiteX71" fmla="*/ 709612 w 4267200"/>
                <a:gd name="connsiteY71" fmla="*/ 2357438 h 3309938"/>
                <a:gd name="connsiteX72" fmla="*/ 690562 w 4267200"/>
                <a:gd name="connsiteY72" fmla="*/ 2443163 h 3309938"/>
                <a:gd name="connsiteX73" fmla="*/ 628650 w 4267200"/>
                <a:gd name="connsiteY73" fmla="*/ 2586038 h 3309938"/>
                <a:gd name="connsiteX74" fmla="*/ 604837 w 4267200"/>
                <a:gd name="connsiteY74" fmla="*/ 2619375 h 3309938"/>
                <a:gd name="connsiteX75" fmla="*/ 566737 w 4267200"/>
                <a:gd name="connsiteY75" fmla="*/ 2547938 h 3309938"/>
                <a:gd name="connsiteX76" fmla="*/ 566737 w 4267200"/>
                <a:gd name="connsiteY76" fmla="*/ 2462213 h 3309938"/>
                <a:gd name="connsiteX77" fmla="*/ 538162 w 4267200"/>
                <a:gd name="connsiteY77" fmla="*/ 2452688 h 3309938"/>
                <a:gd name="connsiteX78" fmla="*/ 485775 w 4267200"/>
                <a:gd name="connsiteY78" fmla="*/ 2457450 h 3309938"/>
                <a:gd name="connsiteX79" fmla="*/ 433387 w 4267200"/>
                <a:gd name="connsiteY79" fmla="*/ 2447925 h 3309938"/>
                <a:gd name="connsiteX80" fmla="*/ 385762 w 4267200"/>
                <a:gd name="connsiteY80" fmla="*/ 2457450 h 3309938"/>
                <a:gd name="connsiteX81" fmla="*/ 347662 w 4267200"/>
                <a:gd name="connsiteY81" fmla="*/ 2519363 h 3309938"/>
                <a:gd name="connsiteX82" fmla="*/ 304800 w 4267200"/>
                <a:gd name="connsiteY82" fmla="*/ 2562225 h 3309938"/>
                <a:gd name="connsiteX83" fmla="*/ 271462 w 4267200"/>
                <a:gd name="connsiteY83" fmla="*/ 2628900 h 3309938"/>
                <a:gd name="connsiteX84" fmla="*/ 166687 w 4267200"/>
                <a:gd name="connsiteY84" fmla="*/ 2686050 h 3309938"/>
                <a:gd name="connsiteX85" fmla="*/ 95250 w 4267200"/>
                <a:gd name="connsiteY85" fmla="*/ 2733675 h 3309938"/>
                <a:gd name="connsiteX86" fmla="*/ 66675 w 4267200"/>
                <a:gd name="connsiteY86" fmla="*/ 3005138 h 3309938"/>
                <a:gd name="connsiteX87" fmla="*/ 57150 w 4267200"/>
                <a:gd name="connsiteY87" fmla="*/ 3114675 h 3309938"/>
                <a:gd name="connsiteX88" fmla="*/ 0 w 4267200"/>
                <a:gd name="connsiteY88" fmla="*/ 3309938 h 3309938"/>
                <a:gd name="connsiteX89" fmla="*/ 4229100 w 4267200"/>
                <a:gd name="connsiteY89" fmla="*/ 1109663 h 3309938"/>
                <a:gd name="connsiteX90" fmla="*/ 4257675 w 4267200"/>
                <a:gd name="connsiteY90" fmla="*/ 571500 h 3309938"/>
                <a:gd name="connsiteX91" fmla="*/ 4267200 w 4267200"/>
                <a:gd name="connsiteY91" fmla="*/ 0 h 3309938"/>
                <a:gd name="connsiteX92" fmla="*/ 4167187 w 4267200"/>
                <a:gd name="connsiteY92" fmla="*/ 23813 h 3309938"/>
                <a:gd name="connsiteX93" fmla="*/ 4124325 w 4267200"/>
                <a:gd name="connsiteY93" fmla="*/ 28575 h 3309938"/>
                <a:gd name="connsiteX94" fmla="*/ 4000500 w 4267200"/>
                <a:gd name="connsiteY94" fmla="*/ 76200 h 3309938"/>
                <a:gd name="connsiteX95" fmla="*/ 3910012 w 4267200"/>
                <a:gd name="connsiteY95" fmla="*/ 123825 h 3309938"/>
                <a:gd name="connsiteX96" fmla="*/ 3876675 w 4267200"/>
                <a:gd name="connsiteY96" fmla="*/ 204788 h 3309938"/>
                <a:gd name="connsiteX97" fmla="*/ 3871912 w 4267200"/>
                <a:gd name="connsiteY97" fmla="*/ 276225 h 3309938"/>
                <a:gd name="connsiteX98" fmla="*/ 3857625 w 4267200"/>
                <a:gd name="connsiteY98" fmla="*/ 381000 h 3309938"/>
                <a:gd name="connsiteX0" fmla="*/ 3857625 w 4267200"/>
                <a:gd name="connsiteY0" fmla="*/ 381000 h 3309938"/>
                <a:gd name="connsiteX1" fmla="*/ 3719512 w 4267200"/>
                <a:gd name="connsiteY1" fmla="*/ 490538 h 3309938"/>
                <a:gd name="connsiteX2" fmla="*/ 3614737 w 4267200"/>
                <a:gd name="connsiteY2" fmla="*/ 519113 h 3309938"/>
                <a:gd name="connsiteX3" fmla="*/ 3552825 w 4267200"/>
                <a:gd name="connsiteY3" fmla="*/ 581025 h 3309938"/>
                <a:gd name="connsiteX4" fmla="*/ 3490912 w 4267200"/>
                <a:gd name="connsiteY4" fmla="*/ 619125 h 3309938"/>
                <a:gd name="connsiteX5" fmla="*/ 3462337 w 4267200"/>
                <a:gd name="connsiteY5" fmla="*/ 685800 h 3309938"/>
                <a:gd name="connsiteX6" fmla="*/ 3438525 w 4267200"/>
                <a:gd name="connsiteY6" fmla="*/ 700088 h 3309938"/>
                <a:gd name="connsiteX7" fmla="*/ 3405187 w 4267200"/>
                <a:gd name="connsiteY7" fmla="*/ 661988 h 3309938"/>
                <a:gd name="connsiteX8" fmla="*/ 3300412 w 4267200"/>
                <a:gd name="connsiteY8" fmla="*/ 671513 h 3309938"/>
                <a:gd name="connsiteX9" fmla="*/ 3224212 w 4267200"/>
                <a:gd name="connsiteY9" fmla="*/ 704850 h 3309938"/>
                <a:gd name="connsiteX10" fmla="*/ 3171825 w 4267200"/>
                <a:gd name="connsiteY10" fmla="*/ 766763 h 3309938"/>
                <a:gd name="connsiteX11" fmla="*/ 3148012 w 4267200"/>
                <a:gd name="connsiteY11" fmla="*/ 862013 h 3309938"/>
                <a:gd name="connsiteX12" fmla="*/ 3105150 w 4267200"/>
                <a:gd name="connsiteY12" fmla="*/ 914400 h 3309938"/>
                <a:gd name="connsiteX13" fmla="*/ 3043237 w 4267200"/>
                <a:gd name="connsiteY13" fmla="*/ 923925 h 3309938"/>
                <a:gd name="connsiteX14" fmla="*/ 3014662 w 4267200"/>
                <a:gd name="connsiteY14" fmla="*/ 914400 h 3309938"/>
                <a:gd name="connsiteX15" fmla="*/ 2995612 w 4267200"/>
                <a:gd name="connsiteY15" fmla="*/ 838200 h 3309938"/>
                <a:gd name="connsiteX16" fmla="*/ 2947987 w 4267200"/>
                <a:gd name="connsiteY16" fmla="*/ 857250 h 3309938"/>
                <a:gd name="connsiteX17" fmla="*/ 2943225 w 4267200"/>
                <a:gd name="connsiteY17" fmla="*/ 904875 h 3309938"/>
                <a:gd name="connsiteX18" fmla="*/ 2905125 w 4267200"/>
                <a:gd name="connsiteY18" fmla="*/ 933450 h 3309938"/>
                <a:gd name="connsiteX19" fmla="*/ 2857500 w 4267200"/>
                <a:gd name="connsiteY19" fmla="*/ 976313 h 3309938"/>
                <a:gd name="connsiteX20" fmla="*/ 2805112 w 4267200"/>
                <a:gd name="connsiteY20" fmla="*/ 971550 h 3309938"/>
                <a:gd name="connsiteX21" fmla="*/ 2738437 w 4267200"/>
                <a:gd name="connsiteY21" fmla="*/ 990600 h 3309938"/>
                <a:gd name="connsiteX22" fmla="*/ 2700337 w 4267200"/>
                <a:gd name="connsiteY22" fmla="*/ 1042988 h 3309938"/>
                <a:gd name="connsiteX23" fmla="*/ 2628900 w 4267200"/>
                <a:gd name="connsiteY23" fmla="*/ 1066800 h 3309938"/>
                <a:gd name="connsiteX24" fmla="*/ 2547937 w 4267200"/>
                <a:gd name="connsiteY24" fmla="*/ 1119188 h 3309938"/>
                <a:gd name="connsiteX25" fmla="*/ 2462212 w 4267200"/>
                <a:gd name="connsiteY25" fmla="*/ 1143000 h 3309938"/>
                <a:gd name="connsiteX26" fmla="*/ 2390775 w 4267200"/>
                <a:gd name="connsiteY26" fmla="*/ 1143000 h 3309938"/>
                <a:gd name="connsiteX27" fmla="*/ 2324100 w 4267200"/>
                <a:gd name="connsiteY27" fmla="*/ 1171575 h 3309938"/>
                <a:gd name="connsiteX28" fmla="*/ 2300287 w 4267200"/>
                <a:gd name="connsiteY28" fmla="*/ 1204913 h 3309938"/>
                <a:gd name="connsiteX29" fmla="*/ 2295525 w 4267200"/>
                <a:gd name="connsiteY29" fmla="*/ 1247775 h 3309938"/>
                <a:gd name="connsiteX30" fmla="*/ 2247900 w 4267200"/>
                <a:gd name="connsiteY30" fmla="*/ 1278731 h 3309938"/>
                <a:gd name="connsiteX31" fmla="*/ 2205037 w 4267200"/>
                <a:gd name="connsiteY31" fmla="*/ 1309688 h 3309938"/>
                <a:gd name="connsiteX32" fmla="*/ 2181225 w 4267200"/>
                <a:gd name="connsiteY32" fmla="*/ 1314450 h 3309938"/>
                <a:gd name="connsiteX33" fmla="*/ 2157412 w 4267200"/>
                <a:gd name="connsiteY33" fmla="*/ 1304925 h 3309938"/>
                <a:gd name="connsiteX34" fmla="*/ 2133600 w 4267200"/>
                <a:gd name="connsiteY34" fmla="*/ 1347788 h 3309938"/>
                <a:gd name="connsiteX35" fmla="*/ 2107406 w 4267200"/>
                <a:gd name="connsiteY35" fmla="*/ 1390650 h 3309938"/>
                <a:gd name="connsiteX36" fmla="*/ 2074069 w 4267200"/>
                <a:gd name="connsiteY36" fmla="*/ 1404938 h 3309938"/>
                <a:gd name="connsiteX37" fmla="*/ 2033587 w 4267200"/>
                <a:gd name="connsiteY37" fmla="*/ 1466850 h 3309938"/>
                <a:gd name="connsiteX38" fmla="*/ 1966912 w 4267200"/>
                <a:gd name="connsiteY38" fmla="*/ 1600200 h 3309938"/>
                <a:gd name="connsiteX39" fmla="*/ 1945481 w 4267200"/>
                <a:gd name="connsiteY39" fmla="*/ 1626394 h 3309938"/>
                <a:gd name="connsiteX40" fmla="*/ 1916906 w 4267200"/>
                <a:gd name="connsiteY40" fmla="*/ 1602581 h 3309938"/>
                <a:gd name="connsiteX41" fmla="*/ 1874044 w 4267200"/>
                <a:gd name="connsiteY41" fmla="*/ 1612106 h 3309938"/>
                <a:gd name="connsiteX42" fmla="*/ 1843087 w 4267200"/>
                <a:gd name="connsiteY42" fmla="*/ 1609725 h 3309938"/>
                <a:gd name="connsiteX43" fmla="*/ 1795462 w 4267200"/>
                <a:gd name="connsiteY43" fmla="*/ 1621631 h 3309938"/>
                <a:gd name="connsiteX44" fmla="*/ 1747837 w 4267200"/>
                <a:gd name="connsiteY44" fmla="*/ 1614488 h 3309938"/>
                <a:gd name="connsiteX45" fmla="*/ 1709737 w 4267200"/>
                <a:gd name="connsiteY45" fmla="*/ 1652588 h 3309938"/>
                <a:gd name="connsiteX46" fmla="*/ 1676400 w 4267200"/>
                <a:gd name="connsiteY46" fmla="*/ 1695450 h 3309938"/>
                <a:gd name="connsiteX47" fmla="*/ 1652587 w 4267200"/>
                <a:gd name="connsiteY47" fmla="*/ 1762126 h 3309938"/>
                <a:gd name="connsiteX48" fmla="*/ 1638300 w 4267200"/>
                <a:gd name="connsiteY48" fmla="*/ 1905000 h 3309938"/>
                <a:gd name="connsiteX49" fmla="*/ 1614487 w 4267200"/>
                <a:gd name="connsiteY49" fmla="*/ 1928813 h 3309938"/>
                <a:gd name="connsiteX50" fmla="*/ 1602581 w 4267200"/>
                <a:gd name="connsiteY50" fmla="*/ 1902618 h 3309938"/>
                <a:gd name="connsiteX51" fmla="*/ 1600200 w 4267200"/>
                <a:gd name="connsiteY51" fmla="*/ 1800225 h 3309938"/>
                <a:gd name="connsiteX52" fmla="*/ 1571625 w 4267200"/>
                <a:gd name="connsiteY52" fmla="*/ 1785938 h 3309938"/>
                <a:gd name="connsiteX53" fmla="*/ 1526381 w 4267200"/>
                <a:gd name="connsiteY53" fmla="*/ 1809750 h 3309938"/>
                <a:gd name="connsiteX54" fmla="*/ 1493044 w 4267200"/>
                <a:gd name="connsiteY54" fmla="*/ 1838325 h 3309938"/>
                <a:gd name="connsiteX55" fmla="*/ 1423987 w 4267200"/>
                <a:gd name="connsiteY55" fmla="*/ 1824038 h 3309938"/>
                <a:gd name="connsiteX56" fmla="*/ 1352550 w 4267200"/>
                <a:gd name="connsiteY56" fmla="*/ 1824038 h 3309938"/>
                <a:gd name="connsiteX57" fmla="*/ 1307306 w 4267200"/>
                <a:gd name="connsiteY57" fmla="*/ 1816894 h 3309938"/>
                <a:gd name="connsiteX58" fmla="*/ 1271587 w 4267200"/>
                <a:gd name="connsiteY58" fmla="*/ 1833563 h 3309938"/>
                <a:gd name="connsiteX59" fmla="*/ 1157288 w 4267200"/>
                <a:gd name="connsiteY59" fmla="*/ 1909762 h 3309938"/>
                <a:gd name="connsiteX60" fmla="*/ 1095375 w 4267200"/>
                <a:gd name="connsiteY60" fmla="*/ 1895475 h 3309938"/>
                <a:gd name="connsiteX61" fmla="*/ 1042987 w 4267200"/>
                <a:gd name="connsiteY61" fmla="*/ 1935956 h 3309938"/>
                <a:gd name="connsiteX62" fmla="*/ 1021556 w 4267200"/>
                <a:gd name="connsiteY62" fmla="*/ 2000250 h 3309938"/>
                <a:gd name="connsiteX63" fmla="*/ 966787 w 4267200"/>
                <a:gd name="connsiteY63" fmla="*/ 2128838 h 3309938"/>
                <a:gd name="connsiteX64" fmla="*/ 928687 w 4267200"/>
                <a:gd name="connsiteY64" fmla="*/ 2209800 h 3309938"/>
                <a:gd name="connsiteX65" fmla="*/ 923925 w 4267200"/>
                <a:gd name="connsiteY65" fmla="*/ 2295525 h 3309938"/>
                <a:gd name="connsiteX66" fmla="*/ 923925 w 4267200"/>
                <a:gd name="connsiteY66" fmla="*/ 2366963 h 3309938"/>
                <a:gd name="connsiteX67" fmla="*/ 914400 w 4267200"/>
                <a:gd name="connsiteY67" fmla="*/ 2481263 h 3309938"/>
                <a:gd name="connsiteX68" fmla="*/ 866775 w 4267200"/>
                <a:gd name="connsiteY68" fmla="*/ 2524125 h 3309938"/>
                <a:gd name="connsiteX69" fmla="*/ 781050 w 4267200"/>
                <a:gd name="connsiteY69" fmla="*/ 2390775 h 3309938"/>
                <a:gd name="connsiteX70" fmla="*/ 747712 w 4267200"/>
                <a:gd name="connsiteY70" fmla="*/ 2352675 h 3309938"/>
                <a:gd name="connsiteX71" fmla="*/ 709612 w 4267200"/>
                <a:gd name="connsiteY71" fmla="*/ 2357438 h 3309938"/>
                <a:gd name="connsiteX72" fmla="*/ 690562 w 4267200"/>
                <a:gd name="connsiteY72" fmla="*/ 2443163 h 3309938"/>
                <a:gd name="connsiteX73" fmla="*/ 628650 w 4267200"/>
                <a:gd name="connsiteY73" fmla="*/ 2586038 h 3309938"/>
                <a:gd name="connsiteX74" fmla="*/ 604837 w 4267200"/>
                <a:gd name="connsiteY74" fmla="*/ 2619375 h 3309938"/>
                <a:gd name="connsiteX75" fmla="*/ 566737 w 4267200"/>
                <a:gd name="connsiteY75" fmla="*/ 2547938 h 3309938"/>
                <a:gd name="connsiteX76" fmla="*/ 566737 w 4267200"/>
                <a:gd name="connsiteY76" fmla="*/ 2462213 h 3309938"/>
                <a:gd name="connsiteX77" fmla="*/ 538162 w 4267200"/>
                <a:gd name="connsiteY77" fmla="*/ 2452688 h 3309938"/>
                <a:gd name="connsiteX78" fmla="*/ 485775 w 4267200"/>
                <a:gd name="connsiteY78" fmla="*/ 2457450 h 3309938"/>
                <a:gd name="connsiteX79" fmla="*/ 433387 w 4267200"/>
                <a:gd name="connsiteY79" fmla="*/ 2447925 h 3309938"/>
                <a:gd name="connsiteX80" fmla="*/ 385762 w 4267200"/>
                <a:gd name="connsiteY80" fmla="*/ 2457450 h 3309938"/>
                <a:gd name="connsiteX81" fmla="*/ 347662 w 4267200"/>
                <a:gd name="connsiteY81" fmla="*/ 2519363 h 3309938"/>
                <a:gd name="connsiteX82" fmla="*/ 304800 w 4267200"/>
                <a:gd name="connsiteY82" fmla="*/ 2562225 h 3309938"/>
                <a:gd name="connsiteX83" fmla="*/ 271462 w 4267200"/>
                <a:gd name="connsiteY83" fmla="*/ 2628900 h 3309938"/>
                <a:gd name="connsiteX84" fmla="*/ 166687 w 4267200"/>
                <a:gd name="connsiteY84" fmla="*/ 2686050 h 3309938"/>
                <a:gd name="connsiteX85" fmla="*/ 95250 w 4267200"/>
                <a:gd name="connsiteY85" fmla="*/ 2733675 h 3309938"/>
                <a:gd name="connsiteX86" fmla="*/ 66675 w 4267200"/>
                <a:gd name="connsiteY86" fmla="*/ 3005138 h 3309938"/>
                <a:gd name="connsiteX87" fmla="*/ 57150 w 4267200"/>
                <a:gd name="connsiteY87" fmla="*/ 3114675 h 3309938"/>
                <a:gd name="connsiteX88" fmla="*/ 0 w 4267200"/>
                <a:gd name="connsiteY88" fmla="*/ 3309938 h 3309938"/>
                <a:gd name="connsiteX89" fmla="*/ 4229100 w 4267200"/>
                <a:gd name="connsiteY89" fmla="*/ 1109663 h 3309938"/>
                <a:gd name="connsiteX90" fmla="*/ 4257675 w 4267200"/>
                <a:gd name="connsiteY90" fmla="*/ 571500 h 3309938"/>
                <a:gd name="connsiteX91" fmla="*/ 4267200 w 4267200"/>
                <a:gd name="connsiteY91" fmla="*/ 0 h 3309938"/>
                <a:gd name="connsiteX92" fmla="*/ 4167187 w 4267200"/>
                <a:gd name="connsiteY92" fmla="*/ 23813 h 3309938"/>
                <a:gd name="connsiteX93" fmla="*/ 4124325 w 4267200"/>
                <a:gd name="connsiteY93" fmla="*/ 28575 h 3309938"/>
                <a:gd name="connsiteX94" fmla="*/ 4000500 w 4267200"/>
                <a:gd name="connsiteY94" fmla="*/ 76200 h 3309938"/>
                <a:gd name="connsiteX95" fmla="*/ 3910012 w 4267200"/>
                <a:gd name="connsiteY95" fmla="*/ 123825 h 3309938"/>
                <a:gd name="connsiteX96" fmla="*/ 3876675 w 4267200"/>
                <a:gd name="connsiteY96" fmla="*/ 204788 h 3309938"/>
                <a:gd name="connsiteX97" fmla="*/ 3871912 w 4267200"/>
                <a:gd name="connsiteY97" fmla="*/ 276225 h 3309938"/>
                <a:gd name="connsiteX98" fmla="*/ 3857625 w 4267200"/>
                <a:gd name="connsiteY98" fmla="*/ 381000 h 3309938"/>
                <a:gd name="connsiteX0" fmla="*/ 3857625 w 4267200"/>
                <a:gd name="connsiteY0" fmla="*/ 381000 h 3309938"/>
                <a:gd name="connsiteX1" fmla="*/ 3719512 w 4267200"/>
                <a:gd name="connsiteY1" fmla="*/ 490538 h 3309938"/>
                <a:gd name="connsiteX2" fmla="*/ 3614737 w 4267200"/>
                <a:gd name="connsiteY2" fmla="*/ 519113 h 3309938"/>
                <a:gd name="connsiteX3" fmla="*/ 3552825 w 4267200"/>
                <a:gd name="connsiteY3" fmla="*/ 581025 h 3309938"/>
                <a:gd name="connsiteX4" fmla="*/ 3490912 w 4267200"/>
                <a:gd name="connsiteY4" fmla="*/ 619125 h 3309938"/>
                <a:gd name="connsiteX5" fmla="*/ 3462337 w 4267200"/>
                <a:gd name="connsiteY5" fmla="*/ 685800 h 3309938"/>
                <a:gd name="connsiteX6" fmla="*/ 3438525 w 4267200"/>
                <a:gd name="connsiteY6" fmla="*/ 700088 h 3309938"/>
                <a:gd name="connsiteX7" fmla="*/ 3405187 w 4267200"/>
                <a:gd name="connsiteY7" fmla="*/ 661988 h 3309938"/>
                <a:gd name="connsiteX8" fmla="*/ 3300412 w 4267200"/>
                <a:gd name="connsiteY8" fmla="*/ 671513 h 3309938"/>
                <a:gd name="connsiteX9" fmla="*/ 3224212 w 4267200"/>
                <a:gd name="connsiteY9" fmla="*/ 704850 h 3309938"/>
                <a:gd name="connsiteX10" fmla="*/ 3171825 w 4267200"/>
                <a:gd name="connsiteY10" fmla="*/ 766763 h 3309938"/>
                <a:gd name="connsiteX11" fmla="*/ 3148012 w 4267200"/>
                <a:gd name="connsiteY11" fmla="*/ 862013 h 3309938"/>
                <a:gd name="connsiteX12" fmla="*/ 3105150 w 4267200"/>
                <a:gd name="connsiteY12" fmla="*/ 914400 h 3309938"/>
                <a:gd name="connsiteX13" fmla="*/ 3043237 w 4267200"/>
                <a:gd name="connsiteY13" fmla="*/ 923925 h 3309938"/>
                <a:gd name="connsiteX14" fmla="*/ 3014662 w 4267200"/>
                <a:gd name="connsiteY14" fmla="*/ 914400 h 3309938"/>
                <a:gd name="connsiteX15" fmla="*/ 2995612 w 4267200"/>
                <a:gd name="connsiteY15" fmla="*/ 838200 h 3309938"/>
                <a:gd name="connsiteX16" fmla="*/ 2947987 w 4267200"/>
                <a:gd name="connsiteY16" fmla="*/ 857250 h 3309938"/>
                <a:gd name="connsiteX17" fmla="*/ 2943225 w 4267200"/>
                <a:gd name="connsiteY17" fmla="*/ 904875 h 3309938"/>
                <a:gd name="connsiteX18" fmla="*/ 2905125 w 4267200"/>
                <a:gd name="connsiteY18" fmla="*/ 933450 h 3309938"/>
                <a:gd name="connsiteX19" fmla="*/ 2857500 w 4267200"/>
                <a:gd name="connsiteY19" fmla="*/ 976313 h 3309938"/>
                <a:gd name="connsiteX20" fmla="*/ 2805112 w 4267200"/>
                <a:gd name="connsiteY20" fmla="*/ 971550 h 3309938"/>
                <a:gd name="connsiteX21" fmla="*/ 2738437 w 4267200"/>
                <a:gd name="connsiteY21" fmla="*/ 990600 h 3309938"/>
                <a:gd name="connsiteX22" fmla="*/ 2700337 w 4267200"/>
                <a:gd name="connsiteY22" fmla="*/ 1042988 h 3309938"/>
                <a:gd name="connsiteX23" fmla="*/ 2628900 w 4267200"/>
                <a:gd name="connsiteY23" fmla="*/ 1066800 h 3309938"/>
                <a:gd name="connsiteX24" fmla="*/ 2547937 w 4267200"/>
                <a:gd name="connsiteY24" fmla="*/ 1119188 h 3309938"/>
                <a:gd name="connsiteX25" fmla="*/ 2455068 w 4267200"/>
                <a:gd name="connsiteY25" fmla="*/ 1150143 h 3309938"/>
                <a:gd name="connsiteX26" fmla="*/ 2390775 w 4267200"/>
                <a:gd name="connsiteY26" fmla="*/ 1143000 h 3309938"/>
                <a:gd name="connsiteX27" fmla="*/ 2324100 w 4267200"/>
                <a:gd name="connsiteY27" fmla="*/ 1171575 h 3309938"/>
                <a:gd name="connsiteX28" fmla="*/ 2300287 w 4267200"/>
                <a:gd name="connsiteY28" fmla="*/ 1204913 h 3309938"/>
                <a:gd name="connsiteX29" fmla="*/ 2295525 w 4267200"/>
                <a:gd name="connsiteY29" fmla="*/ 1247775 h 3309938"/>
                <a:gd name="connsiteX30" fmla="*/ 2247900 w 4267200"/>
                <a:gd name="connsiteY30" fmla="*/ 1278731 h 3309938"/>
                <a:gd name="connsiteX31" fmla="*/ 2205037 w 4267200"/>
                <a:gd name="connsiteY31" fmla="*/ 1309688 h 3309938"/>
                <a:gd name="connsiteX32" fmla="*/ 2181225 w 4267200"/>
                <a:gd name="connsiteY32" fmla="*/ 1314450 h 3309938"/>
                <a:gd name="connsiteX33" fmla="*/ 2157412 w 4267200"/>
                <a:gd name="connsiteY33" fmla="*/ 1304925 h 3309938"/>
                <a:gd name="connsiteX34" fmla="*/ 2133600 w 4267200"/>
                <a:gd name="connsiteY34" fmla="*/ 1347788 h 3309938"/>
                <a:gd name="connsiteX35" fmla="*/ 2107406 w 4267200"/>
                <a:gd name="connsiteY35" fmla="*/ 1390650 h 3309938"/>
                <a:gd name="connsiteX36" fmla="*/ 2074069 w 4267200"/>
                <a:gd name="connsiteY36" fmla="*/ 1404938 h 3309938"/>
                <a:gd name="connsiteX37" fmla="*/ 2033587 w 4267200"/>
                <a:gd name="connsiteY37" fmla="*/ 1466850 h 3309938"/>
                <a:gd name="connsiteX38" fmla="*/ 1966912 w 4267200"/>
                <a:gd name="connsiteY38" fmla="*/ 1600200 h 3309938"/>
                <a:gd name="connsiteX39" fmla="*/ 1945481 w 4267200"/>
                <a:gd name="connsiteY39" fmla="*/ 1626394 h 3309938"/>
                <a:gd name="connsiteX40" fmla="*/ 1916906 w 4267200"/>
                <a:gd name="connsiteY40" fmla="*/ 1602581 h 3309938"/>
                <a:gd name="connsiteX41" fmla="*/ 1874044 w 4267200"/>
                <a:gd name="connsiteY41" fmla="*/ 1612106 h 3309938"/>
                <a:gd name="connsiteX42" fmla="*/ 1843087 w 4267200"/>
                <a:gd name="connsiteY42" fmla="*/ 1609725 h 3309938"/>
                <a:gd name="connsiteX43" fmla="*/ 1795462 w 4267200"/>
                <a:gd name="connsiteY43" fmla="*/ 1621631 h 3309938"/>
                <a:gd name="connsiteX44" fmla="*/ 1747837 w 4267200"/>
                <a:gd name="connsiteY44" fmla="*/ 1614488 h 3309938"/>
                <a:gd name="connsiteX45" fmla="*/ 1709737 w 4267200"/>
                <a:gd name="connsiteY45" fmla="*/ 1652588 h 3309938"/>
                <a:gd name="connsiteX46" fmla="*/ 1676400 w 4267200"/>
                <a:gd name="connsiteY46" fmla="*/ 1695450 h 3309938"/>
                <a:gd name="connsiteX47" fmla="*/ 1652587 w 4267200"/>
                <a:gd name="connsiteY47" fmla="*/ 1762126 h 3309938"/>
                <a:gd name="connsiteX48" fmla="*/ 1638300 w 4267200"/>
                <a:gd name="connsiteY48" fmla="*/ 1905000 h 3309938"/>
                <a:gd name="connsiteX49" fmla="*/ 1614487 w 4267200"/>
                <a:gd name="connsiteY49" fmla="*/ 1928813 h 3309938"/>
                <a:gd name="connsiteX50" fmla="*/ 1602581 w 4267200"/>
                <a:gd name="connsiteY50" fmla="*/ 1902618 h 3309938"/>
                <a:gd name="connsiteX51" fmla="*/ 1600200 w 4267200"/>
                <a:gd name="connsiteY51" fmla="*/ 1800225 h 3309938"/>
                <a:gd name="connsiteX52" fmla="*/ 1571625 w 4267200"/>
                <a:gd name="connsiteY52" fmla="*/ 1785938 h 3309938"/>
                <a:gd name="connsiteX53" fmla="*/ 1526381 w 4267200"/>
                <a:gd name="connsiteY53" fmla="*/ 1809750 h 3309938"/>
                <a:gd name="connsiteX54" fmla="*/ 1493044 w 4267200"/>
                <a:gd name="connsiteY54" fmla="*/ 1838325 h 3309938"/>
                <a:gd name="connsiteX55" fmla="*/ 1423987 w 4267200"/>
                <a:gd name="connsiteY55" fmla="*/ 1824038 h 3309938"/>
                <a:gd name="connsiteX56" fmla="*/ 1352550 w 4267200"/>
                <a:gd name="connsiteY56" fmla="*/ 1824038 h 3309938"/>
                <a:gd name="connsiteX57" fmla="*/ 1307306 w 4267200"/>
                <a:gd name="connsiteY57" fmla="*/ 1816894 h 3309938"/>
                <a:gd name="connsiteX58" fmla="*/ 1271587 w 4267200"/>
                <a:gd name="connsiteY58" fmla="*/ 1833563 h 3309938"/>
                <a:gd name="connsiteX59" fmla="*/ 1157288 w 4267200"/>
                <a:gd name="connsiteY59" fmla="*/ 1909762 h 3309938"/>
                <a:gd name="connsiteX60" fmla="*/ 1095375 w 4267200"/>
                <a:gd name="connsiteY60" fmla="*/ 1895475 h 3309938"/>
                <a:gd name="connsiteX61" fmla="*/ 1042987 w 4267200"/>
                <a:gd name="connsiteY61" fmla="*/ 1935956 h 3309938"/>
                <a:gd name="connsiteX62" fmla="*/ 1021556 w 4267200"/>
                <a:gd name="connsiteY62" fmla="*/ 2000250 h 3309938"/>
                <a:gd name="connsiteX63" fmla="*/ 966787 w 4267200"/>
                <a:gd name="connsiteY63" fmla="*/ 2128838 h 3309938"/>
                <a:gd name="connsiteX64" fmla="*/ 928687 w 4267200"/>
                <a:gd name="connsiteY64" fmla="*/ 2209800 h 3309938"/>
                <a:gd name="connsiteX65" fmla="*/ 923925 w 4267200"/>
                <a:gd name="connsiteY65" fmla="*/ 2295525 h 3309938"/>
                <a:gd name="connsiteX66" fmla="*/ 923925 w 4267200"/>
                <a:gd name="connsiteY66" fmla="*/ 2366963 h 3309938"/>
                <a:gd name="connsiteX67" fmla="*/ 914400 w 4267200"/>
                <a:gd name="connsiteY67" fmla="*/ 2481263 h 3309938"/>
                <a:gd name="connsiteX68" fmla="*/ 866775 w 4267200"/>
                <a:gd name="connsiteY68" fmla="*/ 2524125 h 3309938"/>
                <a:gd name="connsiteX69" fmla="*/ 781050 w 4267200"/>
                <a:gd name="connsiteY69" fmla="*/ 2390775 h 3309938"/>
                <a:gd name="connsiteX70" fmla="*/ 747712 w 4267200"/>
                <a:gd name="connsiteY70" fmla="*/ 2352675 h 3309938"/>
                <a:gd name="connsiteX71" fmla="*/ 709612 w 4267200"/>
                <a:gd name="connsiteY71" fmla="*/ 2357438 h 3309938"/>
                <a:gd name="connsiteX72" fmla="*/ 690562 w 4267200"/>
                <a:gd name="connsiteY72" fmla="*/ 2443163 h 3309938"/>
                <a:gd name="connsiteX73" fmla="*/ 628650 w 4267200"/>
                <a:gd name="connsiteY73" fmla="*/ 2586038 h 3309938"/>
                <a:gd name="connsiteX74" fmla="*/ 604837 w 4267200"/>
                <a:gd name="connsiteY74" fmla="*/ 2619375 h 3309938"/>
                <a:gd name="connsiteX75" fmla="*/ 566737 w 4267200"/>
                <a:gd name="connsiteY75" fmla="*/ 2547938 h 3309938"/>
                <a:gd name="connsiteX76" fmla="*/ 566737 w 4267200"/>
                <a:gd name="connsiteY76" fmla="*/ 2462213 h 3309938"/>
                <a:gd name="connsiteX77" fmla="*/ 538162 w 4267200"/>
                <a:gd name="connsiteY77" fmla="*/ 2452688 h 3309938"/>
                <a:gd name="connsiteX78" fmla="*/ 485775 w 4267200"/>
                <a:gd name="connsiteY78" fmla="*/ 2457450 h 3309938"/>
                <a:gd name="connsiteX79" fmla="*/ 433387 w 4267200"/>
                <a:gd name="connsiteY79" fmla="*/ 2447925 h 3309938"/>
                <a:gd name="connsiteX80" fmla="*/ 385762 w 4267200"/>
                <a:gd name="connsiteY80" fmla="*/ 2457450 h 3309938"/>
                <a:gd name="connsiteX81" fmla="*/ 347662 w 4267200"/>
                <a:gd name="connsiteY81" fmla="*/ 2519363 h 3309938"/>
                <a:gd name="connsiteX82" fmla="*/ 304800 w 4267200"/>
                <a:gd name="connsiteY82" fmla="*/ 2562225 h 3309938"/>
                <a:gd name="connsiteX83" fmla="*/ 271462 w 4267200"/>
                <a:gd name="connsiteY83" fmla="*/ 2628900 h 3309938"/>
                <a:gd name="connsiteX84" fmla="*/ 166687 w 4267200"/>
                <a:gd name="connsiteY84" fmla="*/ 2686050 h 3309938"/>
                <a:gd name="connsiteX85" fmla="*/ 95250 w 4267200"/>
                <a:gd name="connsiteY85" fmla="*/ 2733675 h 3309938"/>
                <a:gd name="connsiteX86" fmla="*/ 66675 w 4267200"/>
                <a:gd name="connsiteY86" fmla="*/ 3005138 h 3309938"/>
                <a:gd name="connsiteX87" fmla="*/ 57150 w 4267200"/>
                <a:gd name="connsiteY87" fmla="*/ 3114675 h 3309938"/>
                <a:gd name="connsiteX88" fmla="*/ 0 w 4267200"/>
                <a:gd name="connsiteY88" fmla="*/ 3309938 h 3309938"/>
                <a:gd name="connsiteX89" fmla="*/ 4229100 w 4267200"/>
                <a:gd name="connsiteY89" fmla="*/ 1109663 h 3309938"/>
                <a:gd name="connsiteX90" fmla="*/ 4257675 w 4267200"/>
                <a:gd name="connsiteY90" fmla="*/ 571500 h 3309938"/>
                <a:gd name="connsiteX91" fmla="*/ 4267200 w 4267200"/>
                <a:gd name="connsiteY91" fmla="*/ 0 h 3309938"/>
                <a:gd name="connsiteX92" fmla="*/ 4167187 w 4267200"/>
                <a:gd name="connsiteY92" fmla="*/ 23813 h 3309938"/>
                <a:gd name="connsiteX93" fmla="*/ 4124325 w 4267200"/>
                <a:gd name="connsiteY93" fmla="*/ 28575 h 3309938"/>
                <a:gd name="connsiteX94" fmla="*/ 4000500 w 4267200"/>
                <a:gd name="connsiteY94" fmla="*/ 76200 h 3309938"/>
                <a:gd name="connsiteX95" fmla="*/ 3910012 w 4267200"/>
                <a:gd name="connsiteY95" fmla="*/ 123825 h 3309938"/>
                <a:gd name="connsiteX96" fmla="*/ 3876675 w 4267200"/>
                <a:gd name="connsiteY96" fmla="*/ 204788 h 3309938"/>
                <a:gd name="connsiteX97" fmla="*/ 3871912 w 4267200"/>
                <a:gd name="connsiteY97" fmla="*/ 276225 h 3309938"/>
                <a:gd name="connsiteX98" fmla="*/ 3857625 w 4267200"/>
                <a:gd name="connsiteY98" fmla="*/ 381000 h 3309938"/>
                <a:gd name="connsiteX0" fmla="*/ 3857625 w 4267200"/>
                <a:gd name="connsiteY0" fmla="*/ 381000 h 3309938"/>
                <a:gd name="connsiteX1" fmla="*/ 3719512 w 4267200"/>
                <a:gd name="connsiteY1" fmla="*/ 490538 h 3309938"/>
                <a:gd name="connsiteX2" fmla="*/ 3614737 w 4267200"/>
                <a:gd name="connsiteY2" fmla="*/ 519113 h 3309938"/>
                <a:gd name="connsiteX3" fmla="*/ 3552825 w 4267200"/>
                <a:gd name="connsiteY3" fmla="*/ 581025 h 3309938"/>
                <a:gd name="connsiteX4" fmla="*/ 3490912 w 4267200"/>
                <a:gd name="connsiteY4" fmla="*/ 619125 h 3309938"/>
                <a:gd name="connsiteX5" fmla="*/ 3462337 w 4267200"/>
                <a:gd name="connsiteY5" fmla="*/ 685800 h 3309938"/>
                <a:gd name="connsiteX6" fmla="*/ 3438525 w 4267200"/>
                <a:gd name="connsiteY6" fmla="*/ 700088 h 3309938"/>
                <a:gd name="connsiteX7" fmla="*/ 3405187 w 4267200"/>
                <a:gd name="connsiteY7" fmla="*/ 661988 h 3309938"/>
                <a:gd name="connsiteX8" fmla="*/ 3300412 w 4267200"/>
                <a:gd name="connsiteY8" fmla="*/ 671513 h 3309938"/>
                <a:gd name="connsiteX9" fmla="*/ 3224212 w 4267200"/>
                <a:gd name="connsiteY9" fmla="*/ 704850 h 3309938"/>
                <a:gd name="connsiteX10" fmla="*/ 3171825 w 4267200"/>
                <a:gd name="connsiteY10" fmla="*/ 766763 h 3309938"/>
                <a:gd name="connsiteX11" fmla="*/ 3148012 w 4267200"/>
                <a:gd name="connsiteY11" fmla="*/ 862013 h 3309938"/>
                <a:gd name="connsiteX12" fmla="*/ 3105150 w 4267200"/>
                <a:gd name="connsiteY12" fmla="*/ 914400 h 3309938"/>
                <a:gd name="connsiteX13" fmla="*/ 3043237 w 4267200"/>
                <a:gd name="connsiteY13" fmla="*/ 923925 h 3309938"/>
                <a:gd name="connsiteX14" fmla="*/ 3014662 w 4267200"/>
                <a:gd name="connsiteY14" fmla="*/ 914400 h 3309938"/>
                <a:gd name="connsiteX15" fmla="*/ 2995612 w 4267200"/>
                <a:gd name="connsiteY15" fmla="*/ 838200 h 3309938"/>
                <a:gd name="connsiteX16" fmla="*/ 2947987 w 4267200"/>
                <a:gd name="connsiteY16" fmla="*/ 857250 h 3309938"/>
                <a:gd name="connsiteX17" fmla="*/ 2943225 w 4267200"/>
                <a:gd name="connsiteY17" fmla="*/ 904875 h 3309938"/>
                <a:gd name="connsiteX18" fmla="*/ 2905125 w 4267200"/>
                <a:gd name="connsiteY18" fmla="*/ 933450 h 3309938"/>
                <a:gd name="connsiteX19" fmla="*/ 2857500 w 4267200"/>
                <a:gd name="connsiteY19" fmla="*/ 976313 h 3309938"/>
                <a:gd name="connsiteX20" fmla="*/ 2805112 w 4267200"/>
                <a:gd name="connsiteY20" fmla="*/ 971550 h 3309938"/>
                <a:gd name="connsiteX21" fmla="*/ 2738437 w 4267200"/>
                <a:gd name="connsiteY21" fmla="*/ 990600 h 3309938"/>
                <a:gd name="connsiteX22" fmla="*/ 2700337 w 4267200"/>
                <a:gd name="connsiteY22" fmla="*/ 1042988 h 3309938"/>
                <a:gd name="connsiteX23" fmla="*/ 2628900 w 4267200"/>
                <a:gd name="connsiteY23" fmla="*/ 1066800 h 3309938"/>
                <a:gd name="connsiteX24" fmla="*/ 2547937 w 4267200"/>
                <a:gd name="connsiteY24" fmla="*/ 1119188 h 3309938"/>
                <a:gd name="connsiteX25" fmla="*/ 2455068 w 4267200"/>
                <a:gd name="connsiteY25" fmla="*/ 1150143 h 3309938"/>
                <a:gd name="connsiteX26" fmla="*/ 2390775 w 4267200"/>
                <a:gd name="connsiteY26" fmla="*/ 1143000 h 3309938"/>
                <a:gd name="connsiteX27" fmla="*/ 2345531 w 4267200"/>
                <a:gd name="connsiteY27" fmla="*/ 1173956 h 3309938"/>
                <a:gd name="connsiteX28" fmla="*/ 2300287 w 4267200"/>
                <a:gd name="connsiteY28" fmla="*/ 1204913 h 3309938"/>
                <a:gd name="connsiteX29" fmla="*/ 2295525 w 4267200"/>
                <a:gd name="connsiteY29" fmla="*/ 1247775 h 3309938"/>
                <a:gd name="connsiteX30" fmla="*/ 2247900 w 4267200"/>
                <a:gd name="connsiteY30" fmla="*/ 1278731 h 3309938"/>
                <a:gd name="connsiteX31" fmla="*/ 2205037 w 4267200"/>
                <a:gd name="connsiteY31" fmla="*/ 1309688 h 3309938"/>
                <a:gd name="connsiteX32" fmla="*/ 2181225 w 4267200"/>
                <a:gd name="connsiteY32" fmla="*/ 1314450 h 3309938"/>
                <a:gd name="connsiteX33" fmla="*/ 2157412 w 4267200"/>
                <a:gd name="connsiteY33" fmla="*/ 1304925 h 3309938"/>
                <a:gd name="connsiteX34" fmla="*/ 2133600 w 4267200"/>
                <a:gd name="connsiteY34" fmla="*/ 1347788 h 3309938"/>
                <a:gd name="connsiteX35" fmla="*/ 2107406 w 4267200"/>
                <a:gd name="connsiteY35" fmla="*/ 1390650 h 3309938"/>
                <a:gd name="connsiteX36" fmla="*/ 2074069 w 4267200"/>
                <a:gd name="connsiteY36" fmla="*/ 1404938 h 3309938"/>
                <a:gd name="connsiteX37" fmla="*/ 2033587 w 4267200"/>
                <a:gd name="connsiteY37" fmla="*/ 1466850 h 3309938"/>
                <a:gd name="connsiteX38" fmla="*/ 1966912 w 4267200"/>
                <a:gd name="connsiteY38" fmla="*/ 1600200 h 3309938"/>
                <a:gd name="connsiteX39" fmla="*/ 1945481 w 4267200"/>
                <a:gd name="connsiteY39" fmla="*/ 1626394 h 3309938"/>
                <a:gd name="connsiteX40" fmla="*/ 1916906 w 4267200"/>
                <a:gd name="connsiteY40" fmla="*/ 1602581 h 3309938"/>
                <a:gd name="connsiteX41" fmla="*/ 1874044 w 4267200"/>
                <a:gd name="connsiteY41" fmla="*/ 1612106 h 3309938"/>
                <a:gd name="connsiteX42" fmla="*/ 1843087 w 4267200"/>
                <a:gd name="connsiteY42" fmla="*/ 1609725 h 3309938"/>
                <a:gd name="connsiteX43" fmla="*/ 1795462 w 4267200"/>
                <a:gd name="connsiteY43" fmla="*/ 1621631 h 3309938"/>
                <a:gd name="connsiteX44" fmla="*/ 1747837 w 4267200"/>
                <a:gd name="connsiteY44" fmla="*/ 1614488 h 3309938"/>
                <a:gd name="connsiteX45" fmla="*/ 1709737 w 4267200"/>
                <a:gd name="connsiteY45" fmla="*/ 1652588 h 3309938"/>
                <a:gd name="connsiteX46" fmla="*/ 1676400 w 4267200"/>
                <a:gd name="connsiteY46" fmla="*/ 1695450 h 3309938"/>
                <a:gd name="connsiteX47" fmla="*/ 1652587 w 4267200"/>
                <a:gd name="connsiteY47" fmla="*/ 1762126 h 3309938"/>
                <a:gd name="connsiteX48" fmla="*/ 1638300 w 4267200"/>
                <a:gd name="connsiteY48" fmla="*/ 1905000 h 3309938"/>
                <a:gd name="connsiteX49" fmla="*/ 1614487 w 4267200"/>
                <a:gd name="connsiteY49" fmla="*/ 1928813 h 3309938"/>
                <a:gd name="connsiteX50" fmla="*/ 1602581 w 4267200"/>
                <a:gd name="connsiteY50" fmla="*/ 1902618 h 3309938"/>
                <a:gd name="connsiteX51" fmla="*/ 1600200 w 4267200"/>
                <a:gd name="connsiteY51" fmla="*/ 1800225 h 3309938"/>
                <a:gd name="connsiteX52" fmla="*/ 1571625 w 4267200"/>
                <a:gd name="connsiteY52" fmla="*/ 1785938 h 3309938"/>
                <a:gd name="connsiteX53" fmla="*/ 1526381 w 4267200"/>
                <a:gd name="connsiteY53" fmla="*/ 1809750 h 3309938"/>
                <a:gd name="connsiteX54" fmla="*/ 1493044 w 4267200"/>
                <a:gd name="connsiteY54" fmla="*/ 1838325 h 3309938"/>
                <a:gd name="connsiteX55" fmla="*/ 1423987 w 4267200"/>
                <a:gd name="connsiteY55" fmla="*/ 1824038 h 3309938"/>
                <a:gd name="connsiteX56" fmla="*/ 1352550 w 4267200"/>
                <a:gd name="connsiteY56" fmla="*/ 1824038 h 3309938"/>
                <a:gd name="connsiteX57" fmla="*/ 1307306 w 4267200"/>
                <a:gd name="connsiteY57" fmla="*/ 1816894 h 3309938"/>
                <a:gd name="connsiteX58" fmla="*/ 1271587 w 4267200"/>
                <a:gd name="connsiteY58" fmla="*/ 1833563 h 3309938"/>
                <a:gd name="connsiteX59" fmla="*/ 1157288 w 4267200"/>
                <a:gd name="connsiteY59" fmla="*/ 1909762 h 3309938"/>
                <a:gd name="connsiteX60" fmla="*/ 1095375 w 4267200"/>
                <a:gd name="connsiteY60" fmla="*/ 1895475 h 3309938"/>
                <a:gd name="connsiteX61" fmla="*/ 1042987 w 4267200"/>
                <a:gd name="connsiteY61" fmla="*/ 1935956 h 3309938"/>
                <a:gd name="connsiteX62" fmla="*/ 1021556 w 4267200"/>
                <a:gd name="connsiteY62" fmla="*/ 2000250 h 3309938"/>
                <a:gd name="connsiteX63" fmla="*/ 966787 w 4267200"/>
                <a:gd name="connsiteY63" fmla="*/ 2128838 h 3309938"/>
                <a:gd name="connsiteX64" fmla="*/ 928687 w 4267200"/>
                <a:gd name="connsiteY64" fmla="*/ 2209800 h 3309938"/>
                <a:gd name="connsiteX65" fmla="*/ 923925 w 4267200"/>
                <a:gd name="connsiteY65" fmla="*/ 2295525 h 3309938"/>
                <a:gd name="connsiteX66" fmla="*/ 923925 w 4267200"/>
                <a:gd name="connsiteY66" fmla="*/ 2366963 h 3309938"/>
                <a:gd name="connsiteX67" fmla="*/ 914400 w 4267200"/>
                <a:gd name="connsiteY67" fmla="*/ 2481263 h 3309938"/>
                <a:gd name="connsiteX68" fmla="*/ 866775 w 4267200"/>
                <a:gd name="connsiteY68" fmla="*/ 2524125 h 3309938"/>
                <a:gd name="connsiteX69" fmla="*/ 781050 w 4267200"/>
                <a:gd name="connsiteY69" fmla="*/ 2390775 h 3309938"/>
                <a:gd name="connsiteX70" fmla="*/ 747712 w 4267200"/>
                <a:gd name="connsiteY70" fmla="*/ 2352675 h 3309938"/>
                <a:gd name="connsiteX71" fmla="*/ 709612 w 4267200"/>
                <a:gd name="connsiteY71" fmla="*/ 2357438 h 3309938"/>
                <a:gd name="connsiteX72" fmla="*/ 690562 w 4267200"/>
                <a:gd name="connsiteY72" fmla="*/ 2443163 h 3309938"/>
                <a:gd name="connsiteX73" fmla="*/ 628650 w 4267200"/>
                <a:gd name="connsiteY73" fmla="*/ 2586038 h 3309938"/>
                <a:gd name="connsiteX74" fmla="*/ 604837 w 4267200"/>
                <a:gd name="connsiteY74" fmla="*/ 2619375 h 3309938"/>
                <a:gd name="connsiteX75" fmla="*/ 566737 w 4267200"/>
                <a:gd name="connsiteY75" fmla="*/ 2547938 h 3309938"/>
                <a:gd name="connsiteX76" fmla="*/ 566737 w 4267200"/>
                <a:gd name="connsiteY76" fmla="*/ 2462213 h 3309938"/>
                <a:gd name="connsiteX77" fmla="*/ 538162 w 4267200"/>
                <a:gd name="connsiteY77" fmla="*/ 2452688 h 3309938"/>
                <a:gd name="connsiteX78" fmla="*/ 485775 w 4267200"/>
                <a:gd name="connsiteY78" fmla="*/ 2457450 h 3309938"/>
                <a:gd name="connsiteX79" fmla="*/ 433387 w 4267200"/>
                <a:gd name="connsiteY79" fmla="*/ 2447925 h 3309938"/>
                <a:gd name="connsiteX80" fmla="*/ 385762 w 4267200"/>
                <a:gd name="connsiteY80" fmla="*/ 2457450 h 3309938"/>
                <a:gd name="connsiteX81" fmla="*/ 347662 w 4267200"/>
                <a:gd name="connsiteY81" fmla="*/ 2519363 h 3309938"/>
                <a:gd name="connsiteX82" fmla="*/ 304800 w 4267200"/>
                <a:gd name="connsiteY82" fmla="*/ 2562225 h 3309938"/>
                <a:gd name="connsiteX83" fmla="*/ 271462 w 4267200"/>
                <a:gd name="connsiteY83" fmla="*/ 2628900 h 3309938"/>
                <a:gd name="connsiteX84" fmla="*/ 166687 w 4267200"/>
                <a:gd name="connsiteY84" fmla="*/ 2686050 h 3309938"/>
                <a:gd name="connsiteX85" fmla="*/ 95250 w 4267200"/>
                <a:gd name="connsiteY85" fmla="*/ 2733675 h 3309938"/>
                <a:gd name="connsiteX86" fmla="*/ 66675 w 4267200"/>
                <a:gd name="connsiteY86" fmla="*/ 3005138 h 3309938"/>
                <a:gd name="connsiteX87" fmla="*/ 57150 w 4267200"/>
                <a:gd name="connsiteY87" fmla="*/ 3114675 h 3309938"/>
                <a:gd name="connsiteX88" fmla="*/ 0 w 4267200"/>
                <a:gd name="connsiteY88" fmla="*/ 3309938 h 3309938"/>
                <a:gd name="connsiteX89" fmla="*/ 4229100 w 4267200"/>
                <a:gd name="connsiteY89" fmla="*/ 1109663 h 3309938"/>
                <a:gd name="connsiteX90" fmla="*/ 4257675 w 4267200"/>
                <a:gd name="connsiteY90" fmla="*/ 571500 h 3309938"/>
                <a:gd name="connsiteX91" fmla="*/ 4267200 w 4267200"/>
                <a:gd name="connsiteY91" fmla="*/ 0 h 3309938"/>
                <a:gd name="connsiteX92" fmla="*/ 4167187 w 4267200"/>
                <a:gd name="connsiteY92" fmla="*/ 23813 h 3309938"/>
                <a:gd name="connsiteX93" fmla="*/ 4124325 w 4267200"/>
                <a:gd name="connsiteY93" fmla="*/ 28575 h 3309938"/>
                <a:gd name="connsiteX94" fmla="*/ 4000500 w 4267200"/>
                <a:gd name="connsiteY94" fmla="*/ 76200 h 3309938"/>
                <a:gd name="connsiteX95" fmla="*/ 3910012 w 4267200"/>
                <a:gd name="connsiteY95" fmla="*/ 123825 h 3309938"/>
                <a:gd name="connsiteX96" fmla="*/ 3876675 w 4267200"/>
                <a:gd name="connsiteY96" fmla="*/ 204788 h 3309938"/>
                <a:gd name="connsiteX97" fmla="*/ 3871912 w 4267200"/>
                <a:gd name="connsiteY97" fmla="*/ 276225 h 3309938"/>
                <a:gd name="connsiteX98" fmla="*/ 3857625 w 4267200"/>
                <a:gd name="connsiteY98" fmla="*/ 381000 h 3309938"/>
                <a:gd name="connsiteX0" fmla="*/ 3857625 w 4267200"/>
                <a:gd name="connsiteY0" fmla="*/ 381000 h 3309938"/>
                <a:gd name="connsiteX1" fmla="*/ 3719512 w 4267200"/>
                <a:gd name="connsiteY1" fmla="*/ 490538 h 3309938"/>
                <a:gd name="connsiteX2" fmla="*/ 3614737 w 4267200"/>
                <a:gd name="connsiteY2" fmla="*/ 519113 h 3309938"/>
                <a:gd name="connsiteX3" fmla="*/ 3552825 w 4267200"/>
                <a:gd name="connsiteY3" fmla="*/ 581025 h 3309938"/>
                <a:gd name="connsiteX4" fmla="*/ 3490912 w 4267200"/>
                <a:gd name="connsiteY4" fmla="*/ 619125 h 3309938"/>
                <a:gd name="connsiteX5" fmla="*/ 3462337 w 4267200"/>
                <a:gd name="connsiteY5" fmla="*/ 685800 h 3309938"/>
                <a:gd name="connsiteX6" fmla="*/ 3438525 w 4267200"/>
                <a:gd name="connsiteY6" fmla="*/ 700088 h 3309938"/>
                <a:gd name="connsiteX7" fmla="*/ 3405187 w 4267200"/>
                <a:gd name="connsiteY7" fmla="*/ 661988 h 3309938"/>
                <a:gd name="connsiteX8" fmla="*/ 3300412 w 4267200"/>
                <a:gd name="connsiteY8" fmla="*/ 671513 h 3309938"/>
                <a:gd name="connsiteX9" fmla="*/ 3224212 w 4267200"/>
                <a:gd name="connsiteY9" fmla="*/ 704850 h 3309938"/>
                <a:gd name="connsiteX10" fmla="*/ 3171825 w 4267200"/>
                <a:gd name="connsiteY10" fmla="*/ 766763 h 3309938"/>
                <a:gd name="connsiteX11" fmla="*/ 3148012 w 4267200"/>
                <a:gd name="connsiteY11" fmla="*/ 862013 h 3309938"/>
                <a:gd name="connsiteX12" fmla="*/ 3105150 w 4267200"/>
                <a:gd name="connsiteY12" fmla="*/ 914400 h 3309938"/>
                <a:gd name="connsiteX13" fmla="*/ 3043237 w 4267200"/>
                <a:gd name="connsiteY13" fmla="*/ 923925 h 3309938"/>
                <a:gd name="connsiteX14" fmla="*/ 3014662 w 4267200"/>
                <a:gd name="connsiteY14" fmla="*/ 914400 h 3309938"/>
                <a:gd name="connsiteX15" fmla="*/ 2995612 w 4267200"/>
                <a:gd name="connsiteY15" fmla="*/ 838200 h 3309938"/>
                <a:gd name="connsiteX16" fmla="*/ 2947987 w 4267200"/>
                <a:gd name="connsiteY16" fmla="*/ 857250 h 3309938"/>
                <a:gd name="connsiteX17" fmla="*/ 2943225 w 4267200"/>
                <a:gd name="connsiteY17" fmla="*/ 904875 h 3309938"/>
                <a:gd name="connsiteX18" fmla="*/ 2905125 w 4267200"/>
                <a:gd name="connsiteY18" fmla="*/ 933450 h 3309938"/>
                <a:gd name="connsiteX19" fmla="*/ 2857500 w 4267200"/>
                <a:gd name="connsiteY19" fmla="*/ 976313 h 3309938"/>
                <a:gd name="connsiteX20" fmla="*/ 2805112 w 4267200"/>
                <a:gd name="connsiteY20" fmla="*/ 971550 h 3309938"/>
                <a:gd name="connsiteX21" fmla="*/ 2738437 w 4267200"/>
                <a:gd name="connsiteY21" fmla="*/ 990600 h 3309938"/>
                <a:gd name="connsiteX22" fmla="*/ 2700337 w 4267200"/>
                <a:gd name="connsiteY22" fmla="*/ 1042988 h 3309938"/>
                <a:gd name="connsiteX23" fmla="*/ 2626519 w 4267200"/>
                <a:gd name="connsiteY23" fmla="*/ 1078706 h 3309938"/>
                <a:gd name="connsiteX24" fmla="*/ 2547937 w 4267200"/>
                <a:gd name="connsiteY24" fmla="*/ 1119188 h 3309938"/>
                <a:gd name="connsiteX25" fmla="*/ 2455068 w 4267200"/>
                <a:gd name="connsiteY25" fmla="*/ 1150143 h 3309938"/>
                <a:gd name="connsiteX26" fmla="*/ 2390775 w 4267200"/>
                <a:gd name="connsiteY26" fmla="*/ 1143000 h 3309938"/>
                <a:gd name="connsiteX27" fmla="*/ 2345531 w 4267200"/>
                <a:gd name="connsiteY27" fmla="*/ 1173956 h 3309938"/>
                <a:gd name="connsiteX28" fmla="*/ 2300287 w 4267200"/>
                <a:gd name="connsiteY28" fmla="*/ 1204913 h 3309938"/>
                <a:gd name="connsiteX29" fmla="*/ 2295525 w 4267200"/>
                <a:gd name="connsiteY29" fmla="*/ 1247775 h 3309938"/>
                <a:gd name="connsiteX30" fmla="*/ 2247900 w 4267200"/>
                <a:gd name="connsiteY30" fmla="*/ 1278731 h 3309938"/>
                <a:gd name="connsiteX31" fmla="*/ 2205037 w 4267200"/>
                <a:gd name="connsiteY31" fmla="*/ 1309688 h 3309938"/>
                <a:gd name="connsiteX32" fmla="*/ 2181225 w 4267200"/>
                <a:gd name="connsiteY32" fmla="*/ 1314450 h 3309938"/>
                <a:gd name="connsiteX33" fmla="*/ 2157412 w 4267200"/>
                <a:gd name="connsiteY33" fmla="*/ 1304925 h 3309938"/>
                <a:gd name="connsiteX34" fmla="*/ 2133600 w 4267200"/>
                <a:gd name="connsiteY34" fmla="*/ 1347788 h 3309938"/>
                <a:gd name="connsiteX35" fmla="*/ 2107406 w 4267200"/>
                <a:gd name="connsiteY35" fmla="*/ 1390650 h 3309938"/>
                <a:gd name="connsiteX36" fmla="*/ 2074069 w 4267200"/>
                <a:gd name="connsiteY36" fmla="*/ 1404938 h 3309938"/>
                <a:gd name="connsiteX37" fmla="*/ 2033587 w 4267200"/>
                <a:gd name="connsiteY37" fmla="*/ 1466850 h 3309938"/>
                <a:gd name="connsiteX38" fmla="*/ 1966912 w 4267200"/>
                <a:gd name="connsiteY38" fmla="*/ 1600200 h 3309938"/>
                <a:gd name="connsiteX39" fmla="*/ 1945481 w 4267200"/>
                <a:gd name="connsiteY39" fmla="*/ 1626394 h 3309938"/>
                <a:gd name="connsiteX40" fmla="*/ 1916906 w 4267200"/>
                <a:gd name="connsiteY40" fmla="*/ 1602581 h 3309938"/>
                <a:gd name="connsiteX41" fmla="*/ 1874044 w 4267200"/>
                <a:gd name="connsiteY41" fmla="*/ 1612106 h 3309938"/>
                <a:gd name="connsiteX42" fmla="*/ 1843087 w 4267200"/>
                <a:gd name="connsiteY42" fmla="*/ 1609725 h 3309938"/>
                <a:gd name="connsiteX43" fmla="*/ 1795462 w 4267200"/>
                <a:gd name="connsiteY43" fmla="*/ 1621631 h 3309938"/>
                <a:gd name="connsiteX44" fmla="*/ 1747837 w 4267200"/>
                <a:gd name="connsiteY44" fmla="*/ 1614488 h 3309938"/>
                <a:gd name="connsiteX45" fmla="*/ 1709737 w 4267200"/>
                <a:gd name="connsiteY45" fmla="*/ 1652588 h 3309938"/>
                <a:gd name="connsiteX46" fmla="*/ 1676400 w 4267200"/>
                <a:gd name="connsiteY46" fmla="*/ 1695450 h 3309938"/>
                <a:gd name="connsiteX47" fmla="*/ 1652587 w 4267200"/>
                <a:gd name="connsiteY47" fmla="*/ 1762126 h 3309938"/>
                <a:gd name="connsiteX48" fmla="*/ 1638300 w 4267200"/>
                <a:gd name="connsiteY48" fmla="*/ 1905000 h 3309938"/>
                <a:gd name="connsiteX49" fmla="*/ 1614487 w 4267200"/>
                <a:gd name="connsiteY49" fmla="*/ 1928813 h 3309938"/>
                <a:gd name="connsiteX50" fmla="*/ 1602581 w 4267200"/>
                <a:gd name="connsiteY50" fmla="*/ 1902618 h 3309938"/>
                <a:gd name="connsiteX51" fmla="*/ 1600200 w 4267200"/>
                <a:gd name="connsiteY51" fmla="*/ 1800225 h 3309938"/>
                <a:gd name="connsiteX52" fmla="*/ 1571625 w 4267200"/>
                <a:gd name="connsiteY52" fmla="*/ 1785938 h 3309938"/>
                <a:gd name="connsiteX53" fmla="*/ 1526381 w 4267200"/>
                <a:gd name="connsiteY53" fmla="*/ 1809750 h 3309938"/>
                <a:gd name="connsiteX54" fmla="*/ 1493044 w 4267200"/>
                <a:gd name="connsiteY54" fmla="*/ 1838325 h 3309938"/>
                <a:gd name="connsiteX55" fmla="*/ 1423987 w 4267200"/>
                <a:gd name="connsiteY55" fmla="*/ 1824038 h 3309938"/>
                <a:gd name="connsiteX56" fmla="*/ 1352550 w 4267200"/>
                <a:gd name="connsiteY56" fmla="*/ 1824038 h 3309938"/>
                <a:gd name="connsiteX57" fmla="*/ 1307306 w 4267200"/>
                <a:gd name="connsiteY57" fmla="*/ 1816894 h 3309938"/>
                <a:gd name="connsiteX58" fmla="*/ 1271587 w 4267200"/>
                <a:gd name="connsiteY58" fmla="*/ 1833563 h 3309938"/>
                <a:gd name="connsiteX59" fmla="*/ 1157288 w 4267200"/>
                <a:gd name="connsiteY59" fmla="*/ 1909762 h 3309938"/>
                <a:gd name="connsiteX60" fmla="*/ 1095375 w 4267200"/>
                <a:gd name="connsiteY60" fmla="*/ 1895475 h 3309938"/>
                <a:gd name="connsiteX61" fmla="*/ 1042987 w 4267200"/>
                <a:gd name="connsiteY61" fmla="*/ 1935956 h 3309938"/>
                <a:gd name="connsiteX62" fmla="*/ 1021556 w 4267200"/>
                <a:gd name="connsiteY62" fmla="*/ 2000250 h 3309938"/>
                <a:gd name="connsiteX63" fmla="*/ 966787 w 4267200"/>
                <a:gd name="connsiteY63" fmla="*/ 2128838 h 3309938"/>
                <a:gd name="connsiteX64" fmla="*/ 928687 w 4267200"/>
                <a:gd name="connsiteY64" fmla="*/ 2209800 h 3309938"/>
                <a:gd name="connsiteX65" fmla="*/ 923925 w 4267200"/>
                <a:gd name="connsiteY65" fmla="*/ 2295525 h 3309938"/>
                <a:gd name="connsiteX66" fmla="*/ 923925 w 4267200"/>
                <a:gd name="connsiteY66" fmla="*/ 2366963 h 3309938"/>
                <a:gd name="connsiteX67" fmla="*/ 914400 w 4267200"/>
                <a:gd name="connsiteY67" fmla="*/ 2481263 h 3309938"/>
                <a:gd name="connsiteX68" fmla="*/ 866775 w 4267200"/>
                <a:gd name="connsiteY68" fmla="*/ 2524125 h 3309938"/>
                <a:gd name="connsiteX69" fmla="*/ 781050 w 4267200"/>
                <a:gd name="connsiteY69" fmla="*/ 2390775 h 3309938"/>
                <a:gd name="connsiteX70" fmla="*/ 747712 w 4267200"/>
                <a:gd name="connsiteY70" fmla="*/ 2352675 h 3309938"/>
                <a:gd name="connsiteX71" fmla="*/ 709612 w 4267200"/>
                <a:gd name="connsiteY71" fmla="*/ 2357438 h 3309938"/>
                <a:gd name="connsiteX72" fmla="*/ 690562 w 4267200"/>
                <a:gd name="connsiteY72" fmla="*/ 2443163 h 3309938"/>
                <a:gd name="connsiteX73" fmla="*/ 628650 w 4267200"/>
                <a:gd name="connsiteY73" fmla="*/ 2586038 h 3309938"/>
                <a:gd name="connsiteX74" fmla="*/ 604837 w 4267200"/>
                <a:gd name="connsiteY74" fmla="*/ 2619375 h 3309938"/>
                <a:gd name="connsiteX75" fmla="*/ 566737 w 4267200"/>
                <a:gd name="connsiteY75" fmla="*/ 2547938 h 3309938"/>
                <a:gd name="connsiteX76" fmla="*/ 566737 w 4267200"/>
                <a:gd name="connsiteY76" fmla="*/ 2462213 h 3309938"/>
                <a:gd name="connsiteX77" fmla="*/ 538162 w 4267200"/>
                <a:gd name="connsiteY77" fmla="*/ 2452688 h 3309938"/>
                <a:gd name="connsiteX78" fmla="*/ 485775 w 4267200"/>
                <a:gd name="connsiteY78" fmla="*/ 2457450 h 3309938"/>
                <a:gd name="connsiteX79" fmla="*/ 433387 w 4267200"/>
                <a:gd name="connsiteY79" fmla="*/ 2447925 h 3309938"/>
                <a:gd name="connsiteX80" fmla="*/ 385762 w 4267200"/>
                <a:gd name="connsiteY80" fmla="*/ 2457450 h 3309938"/>
                <a:gd name="connsiteX81" fmla="*/ 347662 w 4267200"/>
                <a:gd name="connsiteY81" fmla="*/ 2519363 h 3309938"/>
                <a:gd name="connsiteX82" fmla="*/ 304800 w 4267200"/>
                <a:gd name="connsiteY82" fmla="*/ 2562225 h 3309938"/>
                <a:gd name="connsiteX83" fmla="*/ 271462 w 4267200"/>
                <a:gd name="connsiteY83" fmla="*/ 2628900 h 3309938"/>
                <a:gd name="connsiteX84" fmla="*/ 166687 w 4267200"/>
                <a:gd name="connsiteY84" fmla="*/ 2686050 h 3309938"/>
                <a:gd name="connsiteX85" fmla="*/ 95250 w 4267200"/>
                <a:gd name="connsiteY85" fmla="*/ 2733675 h 3309938"/>
                <a:gd name="connsiteX86" fmla="*/ 66675 w 4267200"/>
                <a:gd name="connsiteY86" fmla="*/ 3005138 h 3309938"/>
                <a:gd name="connsiteX87" fmla="*/ 57150 w 4267200"/>
                <a:gd name="connsiteY87" fmla="*/ 3114675 h 3309938"/>
                <a:gd name="connsiteX88" fmla="*/ 0 w 4267200"/>
                <a:gd name="connsiteY88" fmla="*/ 3309938 h 3309938"/>
                <a:gd name="connsiteX89" fmla="*/ 4229100 w 4267200"/>
                <a:gd name="connsiteY89" fmla="*/ 1109663 h 3309938"/>
                <a:gd name="connsiteX90" fmla="*/ 4257675 w 4267200"/>
                <a:gd name="connsiteY90" fmla="*/ 571500 h 3309938"/>
                <a:gd name="connsiteX91" fmla="*/ 4267200 w 4267200"/>
                <a:gd name="connsiteY91" fmla="*/ 0 h 3309938"/>
                <a:gd name="connsiteX92" fmla="*/ 4167187 w 4267200"/>
                <a:gd name="connsiteY92" fmla="*/ 23813 h 3309938"/>
                <a:gd name="connsiteX93" fmla="*/ 4124325 w 4267200"/>
                <a:gd name="connsiteY93" fmla="*/ 28575 h 3309938"/>
                <a:gd name="connsiteX94" fmla="*/ 4000500 w 4267200"/>
                <a:gd name="connsiteY94" fmla="*/ 76200 h 3309938"/>
                <a:gd name="connsiteX95" fmla="*/ 3910012 w 4267200"/>
                <a:gd name="connsiteY95" fmla="*/ 123825 h 3309938"/>
                <a:gd name="connsiteX96" fmla="*/ 3876675 w 4267200"/>
                <a:gd name="connsiteY96" fmla="*/ 204788 h 3309938"/>
                <a:gd name="connsiteX97" fmla="*/ 3871912 w 4267200"/>
                <a:gd name="connsiteY97" fmla="*/ 276225 h 3309938"/>
                <a:gd name="connsiteX98" fmla="*/ 3857625 w 4267200"/>
                <a:gd name="connsiteY98" fmla="*/ 381000 h 3309938"/>
                <a:gd name="connsiteX0" fmla="*/ 3857625 w 4267200"/>
                <a:gd name="connsiteY0" fmla="*/ 381000 h 3309938"/>
                <a:gd name="connsiteX1" fmla="*/ 3719512 w 4267200"/>
                <a:gd name="connsiteY1" fmla="*/ 490538 h 3309938"/>
                <a:gd name="connsiteX2" fmla="*/ 3614737 w 4267200"/>
                <a:gd name="connsiteY2" fmla="*/ 519113 h 3309938"/>
                <a:gd name="connsiteX3" fmla="*/ 3552825 w 4267200"/>
                <a:gd name="connsiteY3" fmla="*/ 581025 h 3309938"/>
                <a:gd name="connsiteX4" fmla="*/ 3490912 w 4267200"/>
                <a:gd name="connsiteY4" fmla="*/ 619125 h 3309938"/>
                <a:gd name="connsiteX5" fmla="*/ 3462337 w 4267200"/>
                <a:gd name="connsiteY5" fmla="*/ 685800 h 3309938"/>
                <a:gd name="connsiteX6" fmla="*/ 3438525 w 4267200"/>
                <a:gd name="connsiteY6" fmla="*/ 700088 h 3309938"/>
                <a:gd name="connsiteX7" fmla="*/ 3405187 w 4267200"/>
                <a:gd name="connsiteY7" fmla="*/ 661988 h 3309938"/>
                <a:gd name="connsiteX8" fmla="*/ 3300412 w 4267200"/>
                <a:gd name="connsiteY8" fmla="*/ 671513 h 3309938"/>
                <a:gd name="connsiteX9" fmla="*/ 3224212 w 4267200"/>
                <a:gd name="connsiteY9" fmla="*/ 704850 h 3309938"/>
                <a:gd name="connsiteX10" fmla="*/ 3171825 w 4267200"/>
                <a:gd name="connsiteY10" fmla="*/ 766763 h 3309938"/>
                <a:gd name="connsiteX11" fmla="*/ 3148012 w 4267200"/>
                <a:gd name="connsiteY11" fmla="*/ 862013 h 3309938"/>
                <a:gd name="connsiteX12" fmla="*/ 3105150 w 4267200"/>
                <a:gd name="connsiteY12" fmla="*/ 914400 h 3309938"/>
                <a:gd name="connsiteX13" fmla="*/ 3043237 w 4267200"/>
                <a:gd name="connsiteY13" fmla="*/ 923925 h 3309938"/>
                <a:gd name="connsiteX14" fmla="*/ 3014662 w 4267200"/>
                <a:gd name="connsiteY14" fmla="*/ 914400 h 3309938"/>
                <a:gd name="connsiteX15" fmla="*/ 2995612 w 4267200"/>
                <a:gd name="connsiteY15" fmla="*/ 838200 h 3309938"/>
                <a:gd name="connsiteX16" fmla="*/ 2947987 w 4267200"/>
                <a:gd name="connsiteY16" fmla="*/ 857250 h 3309938"/>
                <a:gd name="connsiteX17" fmla="*/ 2943225 w 4267200"/>
                <a:gd name="connsiteY17" fmla="*/ 904875 h 3309938"/>
                <a:gd name="connsiteX18" fmla="*/ 2905125 w 4267200"/>
                <a:gd name="connsiteY18" fmla="*/ 933450 h 3309938"/>
                <a:gd name="connsiteX19" fmla="*/ 2857500 w 4267200"/>
                <a:gd name="connsiteY19" fmla="*/ 976313 h 3309938"/>
                <a:gd name="connsiteX20" fmla="*/ 2805112 w 4267200"/>
                <a:gd name="connsiteY20" fmla="*/ 971550 h 3309938"/>
                <a:gd name="connsiteX21" fmla="*/ 2745581 w 4267200"/>
                <a:gd name="connsiteY21" fmla="*/ 992981 h 3309938"/>
                <a:gd name="connsiteX22" fmla="*/ 2700337 w 4267200"/>
                <a:gd name="connsiteY22" fmla="*/ 1042988 h 3309938"/>
                <a:gd name="connsiteX23" fmla="*/ 2626519 w 4267200"/>
                <a:gd name="connsiteY23" fmla="*/ 1078706 h 3309938"/>
                <a:gd name="connsiteX24" fmla="*/ 2547937 w 4267200"/>
                <a:gd name="connsiteY24" fmla="*/ 1119188 h 3309938"/>
                <a:gd name="connsiteX25" fmla="*/ 2455068 w 4267200"/>
                <a:gd name="connsiteY25" fmla="*/ 1150143 h 3309938"/>
                <a:gd name="connsiteX26" fmla="*/ 2390775 w 4267200"/>
                <a:gd name="connsiteY26" fmla="*/ 1143000 h 3309938"/>
                <a:gd name="connsiteX27" fmla="*/ 2345531 w 4267200"/>
                <a:gd name="connsiteY27" fmla="*/ 1173956 h 3309938"/>
                <a:gd name="connsiteX28" fmla="*/ 2300287 w 4267200"/>
                <a:gd name="connsiteY28" fmla="*/ 1204913 h 3309938"/>
                <a:gd name="connsiteX29" fmla="*/ 2295525 w 4267200"/>
                <a:gd name="connsiteY29" fmla="*/ 1247775 h 3309938"/>
                <a:gd name="connsiteX30" fmla="*/ 2247900 w 4267200"/>
                <a:gd name="connsiteY30" fmla="*/ 1278731 h 3309938"/>
                <a:gd name="connsiteX31" fmla="*/ 2205037 w 4267200"/>
                <a:gd name="connsiteY31" fmla="*/ 1309688 h 3309938"/>
                <a:gd name="connsiteX32" fmla="*/ 2181225 w 4267200"/>
                <a:gd name="connsiteY32" fmla="*/ 1314450 h 3309938"/>
                <a:gd name="connsiteX33" fmla="*/ 2157412 w 4267200"/>
                <a:gd name="connsiteY33" fmla="*/ 1304925 h 3309938"/>
                <a:gd name="connsiteX34" fmla="*/ 2133600 w 4267200"/>
                <a:gd name="connsiteY34" fmla="*/ 1347788 h 3309938"/>
                <a:gd name="connsiteX35" fmla="*/ 2107406 w 4267200"/>
                <a:gd name="connsiteY35" fmla="*/ 1390650 h 3309938"/>
                <a:gd name="connsiteX36" fmla="*/ 2074069 w 4267200"/>
                <a:gd name="connsiteY36" fmla="*/ 1404938 h 3309938"/>
                <a:gd name="connsiteX37" fmla="*/ 2033587 w 4267200"/>
                <a:gd name="connsiteY37" fmla="*/ 1466850 h 3309938"/>
                <a:gd name="connsiteX38" fmla="*/ 1966912 w 4267200"/>
                <a:gd name="connsiteY38" fmla="*/ 1600200 h 3309938"/>
                <a:gd name="connsiteX39" fmla="*/ 1945481 w 4267200"/>
                <a:gd name="connsiteY39" fmla="*/ 1626394 h 3309938"/>
                <a:gd name="connsiteX40" fmla="*/ 1916906 w 4267200"/>
                <a:gd name="connsiteY40" fmla="*/ 1602581 h 3309938"/>
                <a:gd name="connsiteX41" fmla="*/ 1874044 w 4267200"/>
                <a:gd name="connsiteY41" fmla="*/ 1612106 h 3309938"/>
                <a:gd name="connsiteX42" fmla="*/ 1843087 w 4267200"/>
                <a:gd name="connsiteY42" fmla="*/ 1609725 h 3309938"/>
                <a:gd name="connsiteX43" fmla="*/ 1795462 w 4267200"/>
                <a:gd name="connsiteY43" fmla="*/ 1621631 h 3309938"/>
                <a:gd name="connsiteX44" fmla="*/ 1747837 w 4267200"/>
                <a:gd name="connsiteY44" fmla="*/ 1614488 h 3309938"/>
                <a:gd name="connsiteX45" fmla="*/ 1709737 w 4267200"/>
                <a:gd name="connsiteY45" fmla="*/ 1652588 h 3309938"/>
                <a:gd name="connsiteX46" fmla="*/ 1676400 w 4267200"/>
                <a:gd name="connsiteY46" fmla="*/ 1695450 h 3309938"/>
                <a:gd name="connsiteX47" fmla="*/ 1652587 w 4267200"/>
                <a:gd name="connsiteY47" fmla="*/ 1762126 h 3309938"/>
                <a:gd name="connsiteX48" fmla="*/ 1638300 w 4267200"/>
                <a:gd name="connsiteY48" fmla="*/ 1905000 h 3309938"/>
                <a:gd name="connsiteX49" fmla="*/ 1614487 w 4267200"/>
                <a:gd name="connsiteY49" fmla="*/ 1928813 h 3309938"/>
                <a:gd name="connsiteX50" fmla="*/ 1602581 w 4267200"/>
                <a:gd name="connsiteY50" fmla="*/ 1902618 h 3309938"/>
                <a:gd name="connsiteX51" fmla="*/ 1600200 w 4267200"/>
                <a:gd name="connsiteY51" fmla="*/ 1800225 h 3309938"/>
                <a:gd name="connsiteX52" fmla="*/ 1571625 w 4267200"/>
                <a:gd name="connsiteY52" fmla="*/ 1785938 h 3309938"/>
                <a:gd name="connsiteX53" fmla="*/ 1526381 w 4267200"/>
                <a:gd name="connsiteY53" fmla="*/ 1809750 h 3309938"/>
                <a:gd name="connsiteX54" fmla="*/ 1493044 w 4267200"/>
                <a:gd name="connsiteY54" fmla="*/ 1838325 h 3309938"/>
                <a:gd name="connsiteX55" fmla="*/ 1423987 w 4267200"/>
                <a:gd name="connsiteY55" fmla="*/ 1824038 h 3309938"/>
                <a:gd name="connsiteX56" fmla="*/ 1352550 w 4267200"/>
                <a:gd name="connsiteY56" fmla="*/ 1824038 h 3309938"/>
                <a:gd name="connsiteX57" fmla="*/ 1307306 w 4267200"/>
                <a:gd name="connsiteY57" fmla="*/ 1816894 h 3309938"/>
                <a:gd name="connsiteX58" fmla="*/ 1271587 w 4267200"/>
                <a:gd name="connsiteY58" fmla="*/ 1833563 h 3309938"/>
                <a:gd name="connsiteX59" fmla="*/ 1157288 w 4267200"/>
                <a:gd name="connsiteY59" fmla="*/ 1909762 h 3309938"/>
                <a:gd name="connsiteX60" fmla="*/ 1095375 w 4267200"/>
                <a:gd name="connsiteY60" fmla="*/ 1895475 h 3309938"/>
                <a:gd name="connsiteX61" fmla="*/ 1042987 w 4267200"/>
                <a:gd name="connsiteY61" fmla="*/ 1935956 h 3309938"/>
                <a:gd name="connsiteX62" fmla="*/ 1021556 w 4267200"/>
                <a:gd name="connsiteY62" fmla="*/ 2000250 h 3309938"/>
                <a:gd name="connsiteX63" fmla="*/ 966787 w 4267200"/>
                <a:gd name="connsiteY63" fmla="*/ 2128838 h 3309938"/>
                <a:gd name="connsiteX64" fmla="*/ 928687 w 4267200"/>
                <a:gd name="connsiteY64" fmla="*/ 2209800 h 3309938"/>
                <a:gd name="connsiteX65" fmla="*/ 923925 w 4267200"/>
                <a:gd name="connsiteY65" fmla="*/ 2295525 h 3309938"/>
                <a:gd name="connsiteX66" fmla="*/ 923925 w 4267200"/>
                <a:gd name="connsiteY66" fmla="*/ 2366963 h 3309938"/>
                <a:gd name="connsiteX67" fmla="*/ 914400 w 4267200"/>
                <a:gd name="connsiteY67" fmla="*/ 2481263 h 3309938"/>
                <a:gd name="connsiteX68" fmla="*/ 866775 w 4267200"/>
                <a:gd name="connsiteY68" fmla="*/ 2524125 h 3309938"/>
                <a:gd name="connsiteX69" fmla="*/ 781050 w 4267200"/>
                <a:gd name="connsiteY69" fmla="*/ 2390775 h 3309938"/>
                <a:gd name="connsiteX70" fmla="*/ 747712 w 4267200"/>
                <a:gd name="connsiteY70" fmla="*/ 2352675 h 3309938"/>
                <a:gd name="connsiteX71" fmla="*/ 709612 w 4267200"/>
                <a:gd name="connsiteY71" fmla="*/ 2357438 h 3309938"/>
                <a:gd name="connsiteX72" fmla="*/ 690562 w 4267200"/>
                <a:gd name="connsiteY72" fmla="*/ 2443163 h 3309938"/>
                <a:gd name="connsiteX73" fmla="*/ 628650 w 4267200"/>
                <a:gd name="connsiteY73" fmla="*/ 2586038 h 3309938"/>
                <a:gd name="connsiteX74" fmla="*/ 604837 w 4267200"/>
                <a:gd name="connsiteY74" fmla="*/ 2619375 h 3309938"/>
                <a:gd name="connsiteX75" fmla="*/ 566737 w 4267200"/>
                <a:gd name="connsiteY75" fmla="*/ 2547938 h 3309938"/>
                <a:gd name="connsiteX76" fmla="*/ 566737 w 4267200"/>
                <a:gd name="connsiteY76" fmla="*/ 2462213 h 3309938"/>
                <a:gd name="connsiteX77" fmla="*/ 538162 w 4267200"/>
                <a:gd name="connsiteY77" fmla="*/ 2452688 h 3309938"/>
                <a:gd name="connsiteX78" fmla="*/ 485775 w 4267200"/>
                <a:gd name="connsiteY78" fmla="*/ 2457450 h 3309938"/>
                <a:gd name="connsiteX79" fmla="*/ 433387 w 4267200"/>
                <a:gd name="connsiteY79" fmla="*/ 2447925 h 3309938"/>
                <a:gd name="connsiteX80" fmla="*/ 385762 w 4267200"/>
                <a:gd name="connsiteY80" fmla="*/ 2457450 h 3309938"/>
                <a:gd name="connsiteX81" fmla="*/ 347662 w 4267200"/>
                <a:gd name="connsiteY81" fmla="*/ 2519363 h 3309938"/>
                <a:gd name="connsiteX82" fmla="*/ 304800 w 4267200"/>
                <a:gd name="connsiteY82" fmla="*/ 2562225 h 3309938"/>
                <a:gd name="connsiteX83" fmla="*/ 271462 w 4267200"/>
                <a:gd name="connsiteY83" fmla="*/ 2628900 h 3309938"/>
                <a:gd name="connsiteX84" fmla="*/ 166687 w 4267200"/>
                <a:gd name="connsiteY84" fmla="*/ 2686050 h 3309938"/>
                <a:gd name="connsiteX85" fmla="*/ 95250 w 4267200"/>
                <a:gd name="connsiteY85" fmla="*/ 2733675 h 3309938"/>
                <a:gd name="connsiteX86" fmla="*/ 66675 w 4267200"/>
                <a:gd name="connsiteY86" fmla="*/ 3005138 h 3309938"/>
                <a:gd name="connsiteX87" fmla="*/ 57150 w 4267200"/>
                <a:gd name="connsiteY87" fmla="*/ 3114675 h 3309938"/>
                <a:gd name="connsiteX88" fmla="*/ 0 w 4267200"/>
                <a:gd name="connsiteY88" fmla="*/ 3309938 h 3309938"/>
                <a:gd name="connsiteX89" fmla="*/ 4229100 w 4267200"/>
                <a:gd name="connsiteY89" fmla="*/ 1109663 h 3309938"/>
                <a:gd name="connsiteX90" fmla="*/ 4257675 w 4267200"/>
                <a:gd name="connsiteY90" fmla="*/ 571500 h 3309938"/>
                <a:gd name="connsiteX91" fmla="*/ 4267200 w 4267200"/>
                <a:gd name="connsiteY91" fmla="*/ 0 h 3309938"/>
                <a:gd name="connsiteX92" fmla="*/ 4167187 w 4267200"/>
                <a:gd name="connsiteY92" fmla="*/ 23813 h 3309938"/>
                <a:gd name="connsiteX93" fmla="*/ 4124325 w 4267200"/>
                <a:gd name="connsiteY93" fmla="*/ 28575 h 3309938"/>
                <a:gd name="connsiteX94" fmla="*/ 4000500 w 4267200"/>
                <a:gd name="connsiteY94" fmla="*/ 76200 h 3309938"/>
                <a:gd name="connsiteX95" fmla="*/ 3910012 w 4267200"/>
                <a:gd name="connsiteY95" fmla="*/ 123825 h 3309938"/>
                <a:gd name="connsiteX96" fmla="*/ 3876675 w 4267200"/>
                <a:gd name="connsiteY96" fmla="*/ 204788 h 3309938"/>
                <a:gd name="connsiteX97" fmla="*/ 3871912 w 4267200"/>
                <a:gd name="connsiteY97" fmla="*/ 276225 h 3309938"/>
                <a:gd name="connsiteX98" fmla="*/ 3857625 w 4267200"/>
                <a:gd name="connsiteY98" fmla="*/ 381000 h 3309938"/>
                <a:gd name="connsiteX0" fmla="*/ 3857625 w 4267200"/>
                <a:gd name="connsiteY0" fmla="*/ 381000 h 3309938"/>
                <a:gd name="connsiteX1" fmla="*/ 3719512 w 4267200"/>
                <a:gd name="connsiteY1" fmla="*/ 490538 h 3309938"/>
                <a:gd name="connsiteX2" fmla="*/ 3614737 w 4267200"/>
                <a:gd name="connsiteY2" fmla="*/ 519113 h 3309938"/>
                <a:gd name="connsiteX3" fmla="*/ 3552825 w 4267200"/>
                <a:gd name="connsiteY3" fmla="*/ 581025 h 3309938"/>
                <a:gd name="connsiteX4" fmla="*/ 3490912 w 4267200"/>
                <a:gd name="connsiteY4" fmla="*/ 619125 h 3309938"/>
                <a:gd name="connsiteX5" fmla="*/ 3462337 w 4267200"/>
                <a:gd name="connsiteY5" fmla="*/ 685800 h 3309938"/>
                <a:gd name="connsiteX6" fmla="*/ 3438525 w 4267200"/>
                <a:gd name="connsiteY6" fmla="*/ 700088 h 3309938"/>
                <a:gd name="connsiteX7" fmla="*/ 3405187 w 4267200"/>
                <a:gd name="connsiteY7" fmla="*/ 661988 h 3309938"/>
                <a:gd name="connsiteX8" fmla="*/ 3300412 w 4267200"/>
                <a:gd name="connsiteY8" fmla="*/ 671513 h 3309938"/>
                <a:gd name="connsiteX9" fmla="*/ 3224212 w 4267200"/>
                <a:gd name="connsiteY9" fmla="*/ 704850 h 3309938"/>
                <a:gd name="connsiteX10" fmla="*/ 3171825 w 4267200"/>
                <a:gd name="connsiteY10" fmla="*/ 766763 h 3309938"/>
                <a:gd name="connsiteX11" fmla="*/ 3148012 w 4267200"/>
                <a:gd name="connsiteY11" fmla="*/ 862013 h 3309938"/>
                <a:gd name="connsiteX12" fmla="*/ 3105150 w 4267200"/>
                <a:gd name="connsiteY12" fmla="*/ 914400 h 3309938"/>
                <a:gd name="connsiteX13" fmla="*/ 3047999 w 4267200"/>
                <a:gd name="connsiteY13" fmla="*/ 931069 h 3309938"/>
                <a:gd name="connsiteX14" fmla="*/ 3014662 w 4267200"/>
                <a:gd name="connsiteY14" fmla="*/ 914400 h 3309938"/>
                <a:gd name="connsiteX15" fmla="*/ 2995612 w 4267200"/>
                <a:gd name="connsiteY15" fmla="*/ 838200 h 3309938"/>
                <a:gd name="connsiteX16" fmla="*/ 2947987 w 4267200"/>
                <a:gd name="connsiteY16" fmla="*/ 857250 h 3309938"/>
                <a:gd name="connsiteX17" fmla="*/ 2943225 w 4267200"/>
                <a:gd name="connsiteY17" fmla="*/ 904875 h 3309938"/>
                <a:gd name="connsiteX18" fmla="*/ 2905125 w 4267200"/>
                <a:gd name="connsiteY18" fmla="*/ 933450 h 3309938"/>
                <a:gd name="connsiteX19" fmla="*/ 2857500 w 4267200"/>
                <a:gd name="connsiteY19" fmla="*/ 976313 h 3309938"/>
                <a:gd name="connsiteX20" fmla="*/ 2805112 w 4267200"/>
                <a:gd name="connsiteY20" fmla="*/ 971550 h 3309938"/>
                <a:gd name="connsiteX21" fmla="*/ 2745581 w 4267200"/>
                <a:gd name="connsiteY21" fmla="*/ 992981 h 3309938"/>
                <a:gd name="connsiteX22" fmla="*/ 2700337 w 4267200"/>
                <a:gd name="connsiteY22" fmla="*/ 1042988 h 3309938"/>
                <a:gd name="connsiteX23" fmla="*/ 2626519 w 4267200"/>
                <a:gd name="connsiteY23" fmla="*/ 1078706 h 3309938"/>
                <a:gd name="connsiteX24" fmla="*/ 2547937 w 4267200"/>
                <a:gd name="connsiteY24" fmla="*/ 1119188 h 3309938"/>
                <a:gd name="connsiteX25" fmla="*/ 2455068 w 4267200"/>
                <a:gd name="connsiteY25" fmla="*/ 1150143 h 3309938"/>
                <a:gd name="connsiteX26" fmla="*/ 2390775 w 4267200"/>
                <a:gd name="connsiteY26" fmla="*/ 1143000 h 3309938"/>
                <a:gd name="connsiteX27" fmla="*/ 2345531 w 4267200"/>
                <a:gd name="connsiteY27" fmla="*/ 1173956 h 3309938"/>
                <a:gd name="connsiteX28" fmla="*/ 2300287 w 4267200"/>
                <a:gd name="connsiteY28" fmla="*/ 1204913 h 3309938"/>
                <a:gd name="connsiteX29" fmla="*/ 2295525 w 4267200"/>
                <a:gd name="connsiteY29" fmla="*/ 1247775 h 3309938"/>
                <a:gd name="connsiteX30" fmla="*/ 2247900 w 4267200"/>
                <a:gd name="connsiteY30" fmla="*/ 1278731 h 3309938"/>
                <a:gd name="connsiteX31" fmla="*/ 2205037 w 4267200"/>
                <a:gd name="connsiteY31" fmla="*/ 1309688 h 3309938"/>
                <a:gd name="connsiteX32" fmla="*/ 2181225 w 4267200"/>
                <a:gd name="connsiteY32" fmla="*/ 1314450 h 3309938"/>
                <a:gd name="connsiteX33" fmla="*/ 2157412 w 4267200"/>
                <a:gd name="connsiteY33" fmla="*/ 1304925 h 3309938"/>
                <a:gd name="connsiteX34" fmla="*/ 2133600 w 4267200"/>
                <a:gd name="connsiteY34" fmla="*/ 1347788 h 3309938"/>
                <a:gd name="connsiteX35" fmla="*/ 2107406 w 4267200"/>
                <a:gd name="connsiteY35" fmla="*/ 1390650 h 3309938"/>
                <a:gd name="connsiteX36" fmla="*/ 2074069 w 4267200"/>
                <a:gd name="connsiteY36" fmla="*/ 1404938 h 3309938"/>
                <a:gd name="connsiteX37" fmla="*/ 2033587 w 4267200"/>
                <a:gd name="connsiteY37" fmla="*/ 1466850 h 3309938"/>
                <a:gd name="connsiteX38" fmla="*/ 1966912 w 4267200"/>
                <a:gd name="connsiteY38" fmla="*/ 1600200 h 3309938"/>
                <a:gd name="connsiteX39" fmla="*/ 1945481 w 4267200"/>
                <a:gd name="connsiteY39" fmla="*/ 1626394 h 3309938"/>
                <a:gd name="connsiteX40" fmla="*/ 1916906 w 4267200"/>
                <a:gd name="connsiteY40" fmla="*/ 1602581 h 3309938"/>
                <a:gd name="connsiteX41" fmla="*/ 1874044 w 4267200"/>
                <a:gd name="connsiteY41" fmla="*/ 1612106 h 3309938"/>
                <a:gd name="connsiteX42" fmla="*/ 1843087 w 4267200"/>
                <a:gd name="connsiteY42" fmla="*/ 1609725 h 3309938"/>
                <a:gd name="connsiteX43" fmla="*/ 1795462 w 4267200"/>
                <a:gd name="connsiteY43" fmla="*/ 1621631 h 3309938"/>
                <a:gd name="connsiteX44" fmla="*/ 1747837 w 4267200"/>
                <a:gd name="connsiteY44" fmla="*/ 1614488 h 3309938"/>
                <a:gd name="connsiteX45" fmla="*/ 1709737 w 4267200"/>
                <a:gd name="connsiteY45" fmla="*/ 1652588 h 3309938"/>
                <a:gd name="connsiteX46" fmla="*/ 1676400 w 4267200"/>
                <a:gd name="connsiteY46" fmla="*/ 1695450 h 3309938"/>
                <a:gd name="connsiteX47" fmla="*/ 1652587 w 4267200"/>
                <a:gd name="connsiteY47" fmla="*/ 1762126 h 3309938"/>
                <a:gd name="connsiteX48" fmla="*/ 1638300 w 4267200"/>
                <a:gd name="connsiteY48" fmla="*/ 1905000 h 3309938"/>
                <a:gd name="connsiteX49" fmla="*/ 1614487 w 4267200"/>
                <a:gd name="connsiteY49" fmla="*/ 1928813 h 3309938"/>
                <a:gd name="connsiteX50" fmla="*/ 1602581 w 4267200"/>
                <a:gd name="connsiteY50" fmla="*/ 1902618 h 3309938"/>
                <a:gd name="connsiteX51" fmla="*/ 1600200 w 4267200"/>
                <a:gd name="connsiteY51" fmla="*/ 1800225 h 3309938"/>
                <a:gd name="connsiteX52" fmla="*/ 1571625 w 4267200"/>
                <a:gd name="connsiteY52" fmla="*/ 1785938 h 3309938"/>
                <a:gd name="connsiteX53" fmla="*/ 1526381 w 4267200"/>
                <a:gd name="connsiteY53" fmla="*/ 1809750 h 3309938"/>
                <a:gd name="connsiteX54" fmla="*/ 1493044 w 4267200"/>
                <a:gd name="connsiteY54" fmla="*/ 1838325 h 3309938"/>
                <a:gd name="connsiteX55" fmla="*/ 1423987 w 4267200"/>
                <a:gd name="connsiteY55" fmla="*/ 1824038 h 3309938"/>
                <a:gd name="connsiteX56" fmla="*/ 1352550 w 4267200"/>
                <a:gd name="connsiteY56" fmla="*/ 1824038 h 3309938"/>
                <a:gd name="connsiteX57" fmla="*/ 1307306 w 4267200"/>
                <a:gd name="connsiteY57" fmla="*/ 1816894 h 3309938"/>
                <a:gd name="connsiteX58" fmla="*/ 1271587 w 4267200"/>
                <a:gd name="connsiteY58" fmla="*/ 1833563 h 3309938"/>
                <a:gd name="connsiteX59" fmla="*/ 1157288 w 4267200"/>
                <a:gd name="connsiteY59" fmla="*/ 1909762 h 3309938"/>
                <a:gd name="connsiteX60" fmla="*/ 1095375 w 4267200"/>
                <a:gd name="connsiteY60" fmla="*/ 1895475 h 3309938"/>
                <a:gd name="connsiteX61" fmla="*/ 1042987 w 4267200"/>
                <a:gd name="connsiteY61" fmla="*/ 1935956 h 3309938"/>
                <a:gd name="connsiteX62" fmla="*/ 1021556 w 4267200"/>
                <a:gd name="connsiteY62" fmla="*/ 2000250 h 3309938"/>
                <a:gd name="connsiteX63" fmla="*/ 966787 w 4267200"/>
                <a:gd name="connsiteY63" fmla="*/ 2128838 h 3309938"/>
                <a:gd name="connsiteX64" fmla="*/ 928687 w 4267200"/>
                <a:gd name="connsiteY64" fmla="*/ 2209800 h 3309938"/>
                <a:gd name="connsiteX65" fmla="*/ 923925 w 4267200"/>
                <a:gd name="connsiteY65" fmla="*/ 2295525 h 3309938"/>
                <a:gd name="connsiteX66" fmla="*/ 923925 w 4267200"/>
                <a:gd name="connsiteY66" fmla="*/ 2366963 h 3309938"/>
                <a:gd name="connsiteX67" fmla="*/ 914400 w 4267200"/>
                <a:gd name="connsiteY67" fmla="*/ 2481263 h 3309938"/>
                <a:gd name="connsiteX68" fmla="*/ 866775 w 4267200"/>
                <a:gd name="connsiteY68" fmla="*/ 2524125 h 3309938"/>
                <a:gd name="connsiteX69" fmla="*/ 781050 w 4267200"/>
                <a:gd name="connsiteY69" fmla="*/ 2390775 h 3309938"/>
                <a:gd name="connsiteX70" fmla="*/ 747712 w 4267200"/>
                <a:gd name="connsiteY70" fmla="*/ 2352675 h 3309938"/>
                <a:gd name="connsiteX71" fmla="*/ 709612 w 4267200"/>
                <a:gd name="connsiteY71" fmla="*/ 2357438 h 3309938"/>
                <a:gd name="connsiteX72" fmla="*/ 690562 w 4267200"/>
                <a:gd name="connsiteY72" fmla="*/ 2443163 h 3309938"/>
                <a:gd name="connsiteX73" fmla="*/ 628650 w 4267200"/>
                <a:gd name="connsiteY73" fmla="*/ 2586038 h 3309938"/>
                <a:gd name="connsiteX74" fmla="*/ 604837 w 4267200"/>
                <a:gd name="connsiteY74" fmla="*/ 2619375 h 3309938"/>
                <a:gd name="connsiteX75" fmla="*/ 566737 w 4267200"/>
                <a:gd name="connsiteY75" fmla="*/ 2547938 h 3309938"/>
                <a:gd name="connsiteX76" fmla="*/ 566737 w 4267200"/>
                <a:gd name="connsiteY76" fmla="*/ 2462213 h 3309938"/>
                <a:gd name="connsiteX77" fmla="*/ 538162 w 4267200"/>
                <a:gd name="connsiteY77" fmla="*/ 2452688 h 3309938"/>
                <a:gd name="connsiteX78" fmla="*/ 485775 w 4267200"/>
                <a:gd name="connsiteY78" fmla="*/ 2457450 h 3309938"/>
                <a:gd name="connsiteX79" fmla="*/ 433387 w 4267200"/>
                <a:gd name="connsiteY79" fmla="*/ 2447925 h 3309938"/>
                <a:gd name="connsiteX80" fmla="*/ 385762 w 4267200"/>
                <a:gd name="connsiteY80" fmla="*/ 2457450 h 3309938"/>
                <a:gd name="connsiteX81" fmla="*/ 347662 w 4267200"/>
                <a:gd name="connsiteY81" fmla="*/ 2519363 h 3309938"/>
                <a:gd name="connsiteX82" fmla="*/ 304800 w 4267200"/>
                <a:gd name="connsiteY82" fmla="*/ 2562225 h 3309938"/>
                <a:gd name="connsiteX83" fmla="*/ 271462 w 4267200"/>
                <a:gd name="connsiteY83" fmla="*/ 2628900 h 3309938"/>
                <a:gd name="connsiteX84" fmla="*/ 166687 w 4267200"/>
                <a:gd name="connsiteY84" fmla="*/ 2686050 h 3309938"/>
                <a:gd name="connsiteX85" fmla="*/ 95250 w 4267200"/>
                <a:gd name="connsiteY85" fmla="*/ 2733675 h 3309938"/>
                <a:gd name="connsiteX86" fmla="*/ 66675 w 4267200"/>
                <a:gd name="connsiteY86" fmla="*/ 3005138 h 3309938"/>
                <a:gd name="connsiteX87" fmla="*/ 57150 w 4267200"/>
                <a:gd name="connsiteY87" fmla="*/ 3114675 h 3309938"/>
                <a:gd name="connsiteX88" fmla="*/ 0 w 4267200"/>
                <a:gd name="connsiteY88" fmla="*/ 3309938 h 3309938"/>
                <a:gd name="connsiteX89" fmla="*/ 4229100 w 4267200"/>
                <a:gd name="connsiteY89" fmla="*/ 1109663 h 3309938"/>
                <a:gd name="connsiteX90" fmla="*/ 4257675 w 4267200"/>
                <a:gd name="connsiteY90" fmla="*/ 571500 h 3309938"/>
                <a:gd name="connsiteX91" fmla="*/ 4267200 w 4267200"/>
                <a:gd name="connsiteY91" fmla="*/ 0 h 3309938"/>
                <a:gd name="connsiteX92" fmla="*/ 4167187 w 4267200"/>
                <a:gd name="connsiteY92" fmla="*/ 23813 h 3309938"/>
                <a:gd name="connsiteX93" fmla="*/ 4124325 w 4267200"/>
                <a:gd name="connsiteY93" fmla="*/ 28575 h 3309938"/>
                <a:gd name="connsiteX94" fmla="*/ 4000500 w 4267200"/>
                <a:gd name="connsiteY94" fmla="*/ 76200 h 3309938"/>
                <a:gd name="connsiteX95" fmla="*/ 3910012 w 4267200"/>
                <a:gd name="connsiteY95" fmla="*/ 123825 h 3309938"/>
                <a:gd name="connsiteX96" fmla="*/ 3876675 w 4267200"/>
                <a:gd name="connsiteY96" fmla="*/ 204788 h 3309938"/>
                <a:gd name="connsiteX97" fmla="*/ 3871912 w 4267200"/>
                <a:gd name="connsiteY97" fmla="*/ 276225 h 3309938"/>
                <a:gd name="connsiteX98" fmla="*/ 3857625 w 4267200"/>
                <a:gd name="connsiteY98" fmla="*/ 381000 h 3309938"/>
                <a:gd name="connsiteX0" fmla="*/ 3857625 w 4267200"/>
                <a:gd name="connsiteY0" fmla="*/ 381000 h 3309938"/>
                <a:gd name="connsiteX1" fmla="*/ 3719512 w 4267200"/>
                <a:gd name="connsiteY1" fmla="*/ 490538 h 3309938"/>
                <a:gd name="connsiteX2" fmla="*/ 3614737 w 4267200"/>
                <a:gd name="connsiteY2" fmla="*/ 519113 h 3309938"/>
                <a:gd name="connsiteX3" fmla="*/ 3552825 w 4267200"/>
                <a:gd name="connsiteY3" fmla="*/ 581025 h 3309938"/>
                <a:gd name="connsiteX4" fmla="*/ 3490912 w 4267200"/>
                <a:gd name="connsiteY4" fmla="*/ 619125 h 3309938"/>
                <a:gd name="connsiteX5" fmla="*/ 3462337 w 4267200"/>
                <a:gd name="connsiteY5" fmla="*/ 685800 h 3309938"/>
                <a:gd name="connsiteX6" fmla="*/ 3438525 w 4267200"/>
                <a:gd name="connsiteY6" fmla="*/ 700088 h 3309938"/>
                <a:gd name="connsiteX7" fmla="*/ 3405187 w 4267200"/>
                <a:gd name="connsiteY7" fmla="*/ 661988 h 3309938"/>
                <a:gd name="connsiteX8" fmla="*/ 3300412 w 4267200"/>
                <a:gd name="connsiteY8" fmla="*/ 671513 h 3309938"/>
                <a:gd name="connsiteX9" fmla="*/ 3224212 w 4267200"/>
                <a:gd name="connsiteY9" fmla="*/ 704850 h 3309938"/>
                <a:gd name="connsiteX10" fmla="*/ 3171825 w 4267200"/>
                <a:gd name="connsiteY10" fmla="*/ 766763 h 3309938"/>
                <a:gd name="connsiteX11" fmla="*/ 3148012 w 4267200"/>
                <a:gd name="connsiteY11" fmla="*/ 862013 h 3309938"/>
                <a:gd name="connsiteX12" fmla="*/ 3105150 w 4267200"/>
                <a:gd name="connsiteY12" fmla="*/ 914400 h 3309938"/>
                <a:gd name="connsiteX13" fmla="*/ 3047999 w 4267200"/>
                <a:gd name="connsiteY13" fmla="*/ 931069 h 3309938"/>
                <a:gd name="connsiteX14" fmla="*/ 3014662 w 4267200"/>
                <a:gd name="connsiteY14" fmla="*/ 914400 h 3309938"/>
                <a:gd name="connsiteX15" fmla="*/ 2995612 w 4267200"/>
                <a:gd name="connsiteY15" fmla="*/ 838200 h 3309938"/>
                <a:gd name="connsiteX16" fmla="*/ 2947987 w 4267200"/>
                <a:gd name="connsiteY16" fmla="*/ 857250 h 3309938"/>
                <a:gd name="connsiteX17" fmla="*/ 2943225 w 4267200"/>
                <a:gd name="connsiteY17" fmla="*/ 904875 h 3309938"/>
                <a:gd name="connsiteX18" fmla="*/ 2905125 w 4267200"/>
                <a:gd name="connsiteY18" fmla="*/ 933450 h 3309938"/>
                <a:gd name="connsiteX19" fmla="*/ 2857500 w 4267200"/>
                <a:gd name="connsiteY19" fmla="*/ 976313 h 3309938"/>
                <a:gd name="connsiteX20" fmla="*/ 2805112 w 4267200"/>
                <a:gd name="connsiteY20" fmla="*/ 971550 h 3309938"/>
                <a:gd name="connsiteX21" fmla="*/ 2745581 w 4267200"/>
                <a:gd name="connsiteY21" fmla="*/ 992981 h 3309938"/>
                <a:gd name="connsiteX22" fmla="*/ 2700337 w 4267200"/>
                <a:gd name="connsiteY22" fmla="*/ 1042988 h 3309938"/>
                <a:gd name="connsiteX23" fmla="*/ 2626519 w 4267200"/>
                <a:gd name="connsiteY23" fmla="*/ 1078706 h 3309938"/>
                <a:gd name="connsiteX24" fmla="*/ 2547937 w 4267200"/>
                <a:gd name="connsiteY24" fmla="*/ 1119188 h 3309938"/>
                <a:gd name="connsiteX25" fmla="*/ 2455068 w 4267200"/>
                <a:gd name="connsiteY25" fmla="*/ 1150143 h 3309938"/>
                <a:gd name="connsiteX26" fmla="*/ 2390775 w 4267200"/>
                <a:gd name="connsiteY26" fmla="*/ 1143000 h 3309938"/>
                <a:gd name="connsiteX27" fmla="*/ 2345531 w 4267200"/>
                <a:gd name="connsiteY27" fmla="*/ 1173956 h 3309938"/>
                <a:gd name="connsiteX28" fmla="*/ 2300287 w 4267200"/>
                <a:gd name="connsiteY28" fmla="*/ 1204913 h 3309938"/>
                <a:gd name="connsiteX29" fmla="*/ 2295525 w 4267200"/>
                <a:gd name="connsiteY29" fmla="*/ 1247775 h 3309938"/>
                <a:gd name="connsiteX30" fmla="*/ 2247900 w 4267200"/>
                <a:gd name="connsiteY30" fmla="*/ 1278731 h 3309938"/>
                <a:gd name="connsiteX31" fmla="*/ 2205037 w 4267200"/>
                <a:gd name="connsiteY31" fmla="*/ 1309688 h 3309938"/>
                <a:gd name="connsiteX32" fmla="*/ 2181225 w 4267200"/>
                <a:gd name="connsiteY32" fmla="*/ 1314450 h 3309938"/>
                <a:gd name="connsiteX33" fmla="*/ 2157412 w 4267200"/>
                <a:gd name="connsiteY33" fmla="*/ 1304925 h 3309938"/>
                <a:gd name="connsiteX34" fmla="*/ 2133600 w 4267200"/>
                <a:gd name="connsiteY34" fmla="*/ 1347788 h 3309938"/>
                <a:gd name="connsiteX35" fmla="*/ 2107406 w 4267200"/>
                <a:gd name="connsiteY35" fmla="*/ 1390650 h 3309938"/>
                <a:gd name="connsiteX36" fmla="*/ 2074069 w 4267200"/>
                <a:gd name="connsiteY36" fmla="*/ 1404938 h 3309938"/>
                <a:gd name="connsiteX37" fmla="*/ 2033587 w 4267200"/>
                <a:gd name="connsiteY37" fmla="*/ 1466850 h 3309938"/>
                <a:gd name="connsiteX38" fmla="*/ 1966912 w 4267200"/>
                <a:gd name="connsiteY38" fmla="*/ 1600200 h 3309938"/>
                <a:gd name="connsiteX39" fmla="*/ 1945481 w 4267200"/>
                <a:gd name="connsiteY39" fmla="*/ 1626394 h 3309938"/>
                <a:gd name="connsiteX40" fmla="*/ 1916906 w 4267200"/>
                <a:gd name="connsiteY40" fmla="*/ 1602581 h 3309938"/>
                <a:gd name="connsiteX41" fmla="*/ 1874044 w 4267200"/>
                <a:gd name="connsiteY41" fmla="*/ 1612106 h 3309938"/>
                <a:gd name="connsiteX42" fmla="*/ 1843087 w 4267200"/>
                <a:gd name="connsiteY42" fmla="*/ 1609725 h 3309938"/>
                <a:gd name="connsiteX43" fmla="*/ 1795462 w 4267200"/>
                <a:gd name="connsiteY43" fmla="*/ 1621631 h 3309938"/>
                <a:gd name="connsiteX44" fmla="*/ 1747837 w 4267200"/>
                <a:gd name="connsiteY44" fmla="*/ 1614488 h 3309938"/>
                <a:gd name="connsiteX45" fmla="*/ 1709737 w 4267200"/>
                <a:gd name="connsiteY45" fmla="*/ 1652588 h 3309938"/>
                <a:gd name="connsiteX46" fmla="*/ 1676400 w 4267200"/>
                <a:gd name="connsiteY46" fmla="*/ 1695450 h 3309938"/>
                <a:gd name="connsiteX47" fmla="*/ 1652587 w 4267200"/>
                <a:gd name="connsiteY47" fmla="*/ 1762126 h 3309938"/>
                <a:gd name="connsiteX48" fmla="*/ 1638300 w 4267200"/>
                <a:gd name="connsiteY48" fmla="*/ 1905000 h 3309938"/>
                <a:gd name="connsiteX49" fmla="*/ 1614487 w 4267200"/>
                <a:gd name="connsiteY49" fmla="*/ 1928813 h 3309938"/>
                <a:gd name="connsiteX50" fmla="*/ 1602581 w 4267200"/>
                <a:gd name="connsiteY50" fmla="*/ 1902618 h 3309938"/>
                <a:gd name="connsiteX51" fmla="*/ 1600200 w 4267200"/>
                <a:gd name="connsiteY51" fmla="*/ 1800225 h 3309938"/>
                <a:gd name="connsiteX52" fmla="*/ 1571625 w 4267200"/>
                <a:gd name="connsiteY52" fmla="*/ 1785938 h 3309938"/>
                <a:gd name="connsiteX53" fmla="*/ 1526381 w 4267200"/>
                <a:gd name="connsiteY53" fmla="*/ 1809750 h 3309938"/>
                <a:gd name="connsiteX54" fmla="*/ 1493044 w 4267200"/>
                <a:gd name="connsiteY54" fmla="*/ 1838325 h 3309938"/>
                <a:gd name="connsiteX55" fmla="*/ 1423987 w 4267200"/>
                <a:gd name="connsiteY55" fmla="*/ 1824038 h 3309938"/>
                <a:gd name="connsiteX56" fmla="*/ 1352550 w 4267200"/>
                <a:gd name="connsiteY56" fmla="*/ 1824038 h 3309938"/>
                <a:gd name="connsiteX57" fmla="*/ 1307306 w 4267200"/>
                <a:gd name="connsiteY57" fmla="*/ 1816894 h 3309938"/>
                <a:gd name="connsiteX58" fmla="*/ 1271587 w 4267200"/>
                <a:gd name="connsiteY58" fmla="*/ 1833563 h 3309938"/>
                <a:gd name="connsiteX59" fmla="*/ 1157288 w 4267200"/>
                <a:gd name="connsiteY59" fmla="*/ 1909762 h 3309938"/>
                <a:gd name="connsiteX60" fmla="*/ 1095375 w 4267200"/>
                <a:gd name="connsiteY60" fmla="*/ 1895475 h 3309938"/>
                <a:gd name="connsiteX61" fmla="*/ 1042987 w 4267200"/>
                <a:gd name="connsiteY61" fmla="*/ 1935956 h 3309938"/>
                <a:gd name="connsiteX62" fmla="*/ 1021556 w 4267200"/>
                <a:gd name="connsiteY62" fmla="*/ 2000250 h 3309938"/>
                <a:gd name="connsiteX63" fmla="*/ 966787 w 4267200"/>
                <a:gd name="connsiteY63" fmla="*/ 2128838 h 3309938"/>
                <a:gd name="connsiteX64" fmla="*/ 928687 w 4267200"/>
                <a:gd name="connsiteY64" fmla="*/ 2209800 h 3309938"/>
                <a:gd name="connsiteX65" fmla="*/ 923925 w 4267200"/>
                <a:gd name="connsiteY65" fmla="*/ 2295525 h 3309938"/>
                <a:gd name="connsiteX66" fmla="*/ 923925 w 4267200"/>
                <a:gd name="connsiteY66" fmla="*/ 2366963 h 3309938"/>
                <a:gd name="connsiteX67" fmla="*/ 914400 w 4267200"/>
                <a:gd name="connsiteY67" fmla="*/ 2481263 h 3309938"/>
                <a:gd name="connsiteX68" fmla="*/ 866775 w 4267200"/>
                <a:gd name="connsiteY68" fmla="*/ 2524125 h 3309938"/>
                <a:gd name="connsiteX69" fmla="*/ 781050 w 4267200"/>
                <a:gd name="connsiteY69" fmla="*/ 2390775 h 3309938"/>
                <a:gd name="connsiteX70" fmla="*/ 747712 w 4267200"/>
                <a:gd name="connsiteY70" fmla="*/ 2352675 h 3309938"/>
                <a:gd name="connsiteX71" fmla="*/ 709612 w 4267200"/>
                <a:gd name="connsiteY71" fmla="*/ 2357438 h 3309938"/>
                <a:gd name="connsiteX72" fmla="*/ 690562 w 4267200"/>
                <a:gd name="connsiteY72" fmla="*/ 2443163 h 3309938"/>
                <a:gd name="connsiteX73" fmla="*/ 628650 w 4267200"/>
                <a:gd name="connsiteY73" fmla="*/ 2586038 h 3309938"/>
                <a:gd name="connsiteX74" fmla="*/ 604837 w 4267200"/>
                <a:gd name="connsiteY74" fmla="*/ 2619375 h 3309938"/>
                <a:gd name="connsiteX75" fmla="*/ 566737 w 4267200"/>
                <a:gd name="connsiteY75" fmla="*/ 2547938 h 3309938"/>
                <a:gd name="connsiteX76" fmla="*/ 566737 w 4267200"/>
                <a:gd name="connsiteY76" fmla="*/ 2462213 h 3309938"/>
                <a:gd name="connsiteX77" fmla="*/ 538162 w 4267200"/>
                <a:gd name="connsiteY77" fmla="*/ 2452688 h 3309938"/>
                <a:gd name="connsiteX78" fmla="*/ 485775 w 4267200"/>
                <a:gd name="connsiteY78" fmla="*/ 2457450 h 3309938"/>
                <a:gd name="connsiteX79" fmla="*/ 433387 w 4267200"/>
                <a:gd name="connsiteY79" fmla="*/ 2447925 h 3309938"/>
                <a:gd name="connsiteX80" fmla="*/ 385762 w 4267200"/>
                <a:gd name="connsiteY80" fmla="*/ 2457450 h 3309938"/>
                <a:gd name="connsiteX81" fmla="*/ 347662 w 4267200"/>
                <a:gd name="connsiteY81" fmla="*/ 2519363 h 3309938"/>
                <a:gd name="connsiteX82" fmla="*/ 304800 w 4267200"/>
                <a:gd name="connsiteY82" fmla="*/ 2562225 h 3309938"/>
                <a:gd name="connsiteX83" fmla="*/ 271462 w 4267200"/>
                <a:gd name="connsiteY83" fmla="*/ 2628900 h 3309938"/>
                <a:gd name="connsiteX84" fmla="*/ 166687 w 4267200"/>
                <a:gd name="connsiteY84" fmla="*/ 2686050 h 3309938"/>
                <a:gd name="connsiteX85" fmla="*/ 95250 w 4267200"/>
                <a:gd name="connsiteY85" fmla="*/ 2733675 h 3309938"/>
                <a:gd name="connsiteX86" fmla="*/ 66675 w 4267200"/>
                <a:gd name="connsiteY86" fmla="*/ 3005138 h 3309938"/>
                <a:gd name="connsiteX87" fmla="*/ 57150 w 4267200"/>
                <a:gd name="connsiteY87" fmla="*/ 3114675 h 3309938"/>
                <a:gd name="connsiteX88" fmla="*/ 0 w 4267200"/>
                <a:gd name="connsiteY88" fmla="*/ 3309938 h 3309938"/>
                <a:gd name="connsiteX89" fmla="*/ 2531269 w 4267200"/>
                <a:gd name="connsiteY89" fmla="*/ 2005012 h 3309938"/>
                <a:gd name="connsiteX90" fmla="*/ 4229100 w 4267200"/>
                <a:gd name="connsiteY90" fmla="*/ 1109663 h 3309938"/>
                <a:gd name="connsiteX91" fmla="*/ 4257675 w 4267200"/>
                <a:gd name="connsiteY91" fmla="*/ 571500 h 3309938"/>
                <a:gd name="connsiteX92" fmla="*/ 4267200 w 4267200"/>
                <a:gd name="connsiteY92" fmla="*/ 0 h 3309938"/>
                <a:gd name="connsiteX93" fmla="*/ 4167187 w 4267200"/>
                <a:gd name="connsiteY93" fmla="*/ 23813 h 3309938"/>
                <a:gd name="connsiteX94" fmla="*/ 4124325 w 4267200"/>
                <a:gd name="connsiteY94" fmla="*/ 28575 h 3309938"/>
                <a:gd name="connsiteX95" fmla="*/ 4000500 w 4267200"/>
                <a:gd name="connsiteY95" fmla="*/ 76200 h 3309938"/>
                <a:gd name="connsiteX96" fmla="*/ 3910012 w 4267200"/>
                <a:gd name="connsiteY96" fmla="*/ 123825 h 3309938"/>
                <a:gd name="connsiteX97" fmla="*/ 3876675 w 4267200"/>
                <a:gd name="connsiteY97" fmla="*/ 204788 h 3309938"/>
                <a:gd name="connsiteX98" fmla="*/ 3871912 w 4267200"/>
                <a:gd name="connsiteY98" fmla="*/ 276225 h 3309938"/>
                <a:gd name="connsiteX99" fmla="*/ 3857625 w 4267200"/>
                <a:gd name="connsiteY99" fmla="*/ 381000 h 3309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Lst>
              <a:rect l="l" t="t" r="r" b="b"/>
              <a:pathLst>
                <a:path w="4267200" h="3309938">
                  <a:moveTo>
                    <a:pt x="3857625" y="381000"/>
                  </a:moveTo>
                  <a:lnTo>
                    <a:pt x="3719512" y="490538"/>
                  </a:lnTo>
                  <a:lnTo>
                    <a:pt x="3614737" y="519113"/>
                  </a:lnTo>
                  <a:lnTo>
                    <a:pt x="3552825" y="581025"/>
                  </a:lnTo>
                  <a:lnTo>
                    <a:pt x="3490912" y="619125"/>
                  </a:lnTo>
                  <a:lnTo>
                    <a:pt x="3462337" y="685800"/>
                  </a:lnTo>
                  <a:lnTo>
                    <a:pt x="3438525" y="700088"/>
                  </a:lnTo>
                  <a:lnTo>
                    <a:pt x="3405187" y="661988"/>
                  </a:lnTo>
                  <a:lnTo>
                    <a:pt x="3300412" y="671513"/>
                  </a:lnTo>
                  <a:lnTo>
                    <a:pt x="3224212" y="704850"/>
                  </a:lnTo>
                  <a:lnTo>
                    <a:pt x="3171825" y="766763"/>
                  </a:lnTo>
                  <a:lnTo>
                    <a:pt x="3148012" y="862013"/>
                  </a:lnTo>
                  <a:lnTo>
                    <a:pt x="3105150" y="914400"/>
                  </a:lnTo>
                  <a:lnTo>
                    <a:pt x="3047999" y="931069"/>
                  </a:lnTo>
                  <a:lnTo>
                    <a:pt x="3014662" y="914400"/>
                  </a:lnTo>
                  <a:lnTo>
                    <a:pt x="2995612" y="838200"/>
                  </a:lnTo>
                  <a:lnTo>
                    <a:pt x="2947987" y="857250"/>
                  </a:lnTo>
                  <a:lnTo>
                    <a:pt x="2943225" y="904875"/>
                  </a:lnTo>
                  <a:lnTo>
                    <a:pt x="2905125" y="933450"/>
                  </a:lnTo>
                  <a:lnTo>
                    <a:pt x="2857500" y="976313"/>
                  </a:lnTo>
                  <a:lnTo>
                    <a:pt x="2805112" y="971550"/>
                  </a:lnTo>
                  <a:lnTo>
                    <a:pt x="2745581" y="992981"/>
                  </a:lnTo>
                  <a:lnTo>
                    <a:pt x="2700337" y="1042988"/>
                  </a:lnTo>
                  <a:lnTo>
                    <a:pt x="2626519" y="1078706"/>
                  </a:lnTo>
                  <a:lnTo>
                    <a:pt x="2547937" y="1119188"/>
                  </a:lnTo>
                  <a:lnTo>
                    <a:pt x="2455068" y="1150143"/>
                  </a:lnTo>
                  <a:lnTo>
                    <a:pt x="2390775" y="1143000"/>
                  </a:lnTo>
                  <a:lnTo>
                    <a:pt x="2345531" y="1173956"/>
                  </a:lnTo>
                  <a:lnTo>
                    <a:pt x="2300287" y="1204913"/>
                  </a:lnTo>
                  <a:lnTo>
                    <a:pt x="2295525" y="1247775"/>
                  </a:lnTo>
                  <a:lnTo>
                    <a:pt x="2247900" y="1278731"/>
                  </a:lnTo>
                  <a:lnTo>
                    <a:pt x="2205037" y="1309688"/>
                  </a:lnTo>
                  <a:lnTo>
                    <a:pt x="2181225" y="1314450"/>
                  </a:lnTo>
                  <a:lnTo>
                    <a:pt x="2157412" y="1304925"/>
                  </a:lnTo>
                  <a:lnTo>
                    <a:pt x="2133600" y="1347788"/>
                  </a:lnTo>
                  <a:cubicBezTo>
                    <a:pt x="2124869" y="1356519"/>
                    <a:pt x="2116137" y="1381919"/>
                    <a:pt x="2107406" y="1390650"/>
                  </a:cubicBezTo>
                  <a:lnTo>
                    <a:pt x="2074069" y="1404938"/>
                  </a:lnTo>
                  <a:lnTo>
                    <a:pt x="2033587" y="1466850"/>
                  </a:lnTo>
                  <a:lnTo>
                    <a:pt x="1966912" y="1600200"/>
                  </a:lnTo>
                  <a:lnTo>
                    <a:pt x="1945481" y="1626394"/>
                  </a:lnTo>
                  <a:cubicBezTo>
                    <a:pt x="1937544" y="1628775"/>
                    <a:pt x="1929209" y="1602978"/>
                    <a:pt x="1916906" y="1602581"/>
                  </a:cubicBezTo>
                  <a:cubicBezTo>
                    <a:pt x="1904603" y="1602184"/>
                    <a:pt x="1886744" y="1612900"/>
                    <a:pt x="1874044" y="1612106"/>
                  </a:cubicBezTo>
                  <a:lnTo>
                    <a:pt x="1843087" y="1609725"/>
                  </a:lnTo>
                  <a:lnTo>
                    <a:pt x="1795462" y="1621631"/>
                  </a:lnTo>
                  <a:lnTo>
                    <a:pt x="1747837" y="1614488"/>
                  </a:lnTo>
                  <a:lnTo>
                    <a:pt x="1709737" y="1652588"/>
                  </a:lnTo>
                  <a:lnTo>
                    <a:pt x="1676400" y="1695450"/>
                  </a:lnTo>
                  <a:lnTo>
                    <a:pt x="1652587" y="1762126"/>
                  </a:lnTo>
                  <a:lnTo>
                    <a:pt x="1638300" y="1905000"/>
                  </a:lnTo>
                  <a:lnTo>
                    <a:pt x="1614487" y="1928813"/>
                  </a:lnTo>
                  <a:cubicBezTo>
                    <a:pt x="1613693" y="1915319"/>
                    <a:pt x="1603375" y="1916112"/>
                    <a:pt x="1602581" y="1902618"/>
                  </a:cubicBezTo>
                  <a:cubicBezTo>
                    <a:pt x="1601787" y="1868487"/>
                    <a:pt x="1600994" y="1834356"/>
                    <a:pt x="1600200" y="1800225"/>
                  </a:cubicBezTo>
                  <a:lnTo>
                    <a:pt x="1571625" y="1785938"/>
                  </a:lnTo>
                  <a:lnTo>
                    <a:pt x="1526381" y="1809750"/>
                  </a:lnTo>
                  <a:cubicBezTo>
                    <a:pt x="1514475" y="1812131"/>
                    <a:pt x="1504950" y="1835944"/>
                    <a:pt x="1493044" y="1838325"/>
                  </a:cubicBezTo>
                  <a:lnTo>
                    <a:pt x="1423987" y="1824038"/>
                  </a:lnTo>
                  <a:lnTo>
                    <a:pt x="1352550" y="1824038"/>
                  </a:lnTo>
                  <a:cubicBezTo>
                    <a:pt x="1342231" y="1826419"/>
                    <a:pt x="1317625" y="1814513"/>
                    <a:pt x="1307306" y="1816894"/>
                  </a:cubicBezTo>
                  <a:lnTo>
                    <a:pt x="1271587" y="1833563"/>
                  </a:lnTo>
                  <a:lnTo>
                    <a:pt x="1157288" y="1909762"/>
                  </a:lnTo>
                  <a:lnTo>
                    <a:pt x="1095375" y="1895475"/>
                  </a:lnTo>
                  <a:cubicBezTo>
                    <a:pt x="1084262" y="1912144"/>
                    <a:pt x="1054100" y="1919287"/>
                    <a:pt x="1042987" y="1935956"/>
                  </a:cubicBezTo>
                  <a:lnTo>
                    <a:pt x="1021556" y="2000250"/>
                  </a:lnTo>
                  <a:lnTo>
                    <a:pt x="966787" y="2128838"/>
                  </a:lnTo>
                  <a:lnTo>
                    <a:pt x="928687" y="2209800"/>
                  </a:lnTo>
                  <a:lnTo>
                    <a:pt x="923925" y="2295525"/>
                  </a:lnTo>
                  <a:lnTo>
                    <a:pt x="923925" y="2366963"/>
                  </a:lnTo>
                  <a:lnTo>
                    <a:pt x="914400" y="2481263"/>
                  </a:lnTo>
                  <a:lnTo>
                    <a:pt x="866775" y="2524125"/>
                  </a:lnTo>
                  <a:lnTo>
                    <a:pt x="781050" y="2390775"/>
                  </a:lnTo>
                  <a:lnTo>
                    <a:pt x="747712" y="2352675"/>
                  </a:lnTo>
                  <a:lnTo>
                    <a:pt x="709612" y="2357438"/>
                  </a:lnTo>
                  <a:lnTo>
                    <a:pt x="690562" y="2443163"/>
                  </a:lnTo>
                  <a:lnTo>
                    <a:pt x="628650" y="2586038"/>
                  </a:lnTo>
                  <a:lnTo>
                    <a:pt x="604837" y="2619375"/>
                  </a:lnTo>
                  <a:lnTo>
                    <a:pt x="566737" y="2547938"/>
                  </a:lnTo>
                  <a:lnTo>
                    <a:pt x="566737" y="2462213"/>
                  </a:lnTo>
                  <a:lnTo>
                    <a:pt x="538162" y="2452688"/>
                  </a:lnTo>
                  <a:lnTo>
                    <a:pt x="485775" y="2457450"/>
                  </a:lnTo>
                  <a:lnTo>
                    <a:pt x="433387" y="2447925"/>
                  </a:lnTo>
                  <a:lnTo>
                    <a:pt x="385762" y="2457450"/>
                  </a:lnTo>
                  <a:lnTo>
                    <a:pt x="347662" y="2519363"/>
                  </a:lnTo>
                  <a:lnTo>
                    <a:pt x="304800" y="2562225"/>
                  </a:lnTo>
                  <a:lnTo>
                    <a:pt x="271462" y="2628900"/>
                  </a:lnTo>
                  <a:lnTo>
                    <a:pt x="166687" y="2686050"/>
                  </a:lnTo>
                  <a:lnTo>
                    <a:pt x="95250" y="2733675"/>
                  </a:lnTo>
                  <a:lnTo>
                    <a:pt x="66675" y="3005138"/>
                  </a:lnTo>
                  <a:lnTo>
                    <a:pt x="57150" y="3114675"/>
                  </a:lnTo>
                  <a:lnTo>
                    <a:pt x="0" y="3309938"/>
                  </a:lnTo>
                  <a:lnTo>
                    <a:pt x="2531269" y="2005012"/>
                  </a:lnTo>
                  <a:lnTo>
                    <a:pt x="4229100" y="1109663"/>
                  </a:lnTo>
                  <a:lnTo>
                    <a:pt x="4257675" y="571500"/>
                  </a:lnTo>
                  <a:lnTo>
                    <a:pt x="4267200" y="0"/>
                  </a:lnTo>
                  <a:lnTo>
                    <a:pt x="4167187" y="23813"/>
                  </a:lnTo>
                  <a:lnTo>
                    <a:pt x="4124325" y="28575"/>
                  </a:lnTo>
                  <a:lnTo>
                    <a:pt x="4000500" y="76200"/>
                  </a:lnTo>
                  <a:lnTo>
                    <a:pt x="3910012" y="123825"/>
                  </a:lnTo>
                  <a:lnTo>
                    <a:pt x="3876675" y="204788"/>
                  </a:lnTo>
                  <a:lnTo>
                    <a:pt x="3871912" y="276225"/>
                  </a:lnTo>
                  <a:lnTo>
                    <a:pt x="3857625" y="381000"/>
                  </a:lnTo>
                  <a:close/>
                </a:path>
              </a:pathLst>
            </a:custGeom>
            <a:solidFill>
              <a:schemeClr val="tx1">
                <a:lumMod val="50000"/>
                <a:alpha val="40000"/>
              </a:schemeClr>
            </a:solidFill>
            <a:ln w="6350">
              <a:noFill/>
              <a:prstDash val="soli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1" name="Freeform 30"/>
            <p:cNvSpPr/>
            <p:nvPr/>
          </p:nvSpPr>
          <p:spPr>
            <a:xfrm>
              <a:off x="1145512" y="1637881"/>
              <a:ext cx="2150347" cy="3286544"/>
            </a:xfrm>
            <a:custGeom>
              <a:avLst/>
              <a:gdLst>
                <a:gd name="connsiteX0" fmla="*/ 2120202 w 2150347"/>
                <a:gd name="connsiteY0" fmla="*/ 3114989 h 3245618"/>
                <a:gd name="connsiteX1" fmla="*/ 2019719 w 2150347"/>
                <a:gd name="connsiteY1" fmla="*/ 2843684 h 3245618"/>
                <a:gd name="connsiteX2" fmla="*/ 1889090 w 2150347"/>
                <a:gd name="connsiteY2" fmla="*/ 2572378 h 3245618"/>
                <a:gd name="connsiteX3" fmla="*/ 1768510 w 2150347"/>
                <a:gd name="connsiteY3" fmla="*/ 2401556 h 3245618"/>
                <a:gd name="connsiteX4" fmla="*/ 1688123 w 2150347"/>
                <a:gd name="connsiteY4" fmla="*/ 2401556 h 3245618"/>
                <a:gd name="connsiteX5" fmla="*/ 1587640 w 2150347"/>
                <a:gd name="connsiteY5" fmla="*/ 2140299 h 3245618"/>
                <a:gd name="connsiteX6" fmla="*/ 1567543 w 2150347"/>
                <a:gd name="connsiteY6" fmla="*/ 2029767 h 3245618"/>
                <a:gd name="connsiteX7" fmla="*/ 1436914 w 2150347"/>
                <a:gd name="connsiteY7" fmla="*/ 2019719 h 3245618"/>
                <a:gd name="connsiteX8" fmla="*/ 1386673 w 2150347"/>
                <a:gd name="connsiteY8" fmla="*/ 2029767 h 3245618"/>
                <a:gd name="connsiteX9" fmla="*/ 1316334 w 2150347"/>
                <a:gd name="connsiteY9" fmla="*/ 1989574 h 3245618"/>
                <a:gd name="connsiteX10" fmla="*/ 1286189 w 2150347"/>
                <a:gd name="connsiteY10" fmla="*/ 1889090 h 3245618"/>
                <a:gd name="connsiteX11" fmla="*/ 1225899 w 2150347"/>
                <a:gd name="connsiteY11" fmla="*/ 1688123 h 3245618"/>
                <a:gd name="connsiteX12" fmla="*/ 1075174 w 2150347"/>
                <a:gd name="connsiteY12" fmla="*/ 1477108 h 3245618"/>
                <a:gd name="connsiteX13" fmla="*/ 1014884 w 2150347"/>
                <a:gd name="connsiteY13" fmla="*/ 1356528 h 3245618"/>
                <a:gd name="connsiteX14" fmla="*/ 904352 w 2150347"/>
                <a:gd name="connsiteY14" fmla="*/ 1225899 h 3245618"/>
                <a:gd name="connsiteX15" fmla="*/ 834013 w 2150347"/>
                <a:gd name="connsiteY15" fmla="*/ 1055077 h 3245618"/>
                <a:gd name="connsiteX16" fmla="*/ 733530 w 2150347"/>
                <a:gd name="connsiteY16" fmla="*/ 1014884 h 3245618"/>
                <a:gd name="connsiteX17" fmla="*/ 733530 w 2150347"/>
                <a:gd name="connsiteY17" fmla="*/ 904352 h 3245618"/>
                <a:gd name="connsiteX18" fmla="*/ 663191 w 2150347"/>
                <a:gd name="connsiteY18" fmla="*/ 753627 h 3245618"/>
                <a:gd name="connsiteX19" fmla="*/ 492369 w 2150347"/>
                <a:gd name="connsiteY19" fmla="*/ 582805 h 3245618"/>
                <a:gd name="connsiteX20" fmla="*/ 351692 w 2150347"/>
                <a:gd name="connsiteY20" fmla="*/ 482321 h 3245618"/>
                <a:gd name="connsiteX21" fmla="*/ 311499 w 2150347"/>
                <a:gd name="connsiteY21" fmla="*/ 331596 h 3245618"/>
                <a:gd name="connsiteX22" fmla="*/ 190919 w 2150347"/>
                <a:gd name="connsiteY22" fmla="*/ 211016 h 3245618"/>
                <a:gd name="connsiteX23" fmla="*/ 140677 w 2150347"/>
                <a:gd name="connsiteY23" fmla="*/ 140677 h 3245618"/>
                <a:gd name="connsiteX24" fmla="*/ 0 w 2150347"/>
                <a:gd name="connsiteY24" fmla="*/ 0 h 3245618"/>
                <a:gd name="connsiteX25" fmla="*/ 0 w 2150347"/>
                <a:gd name="connsiteY25" fmla="*/ 612950 h 3245618"/>
                <a:gd name="connsiteX26" fmla="*/ 2150347 w 2150347"/>
                <a:gd name="connsiteY26" fmla="*/ 3245618 h 3245618"/>
                <a:gd name="connsiteX27" fmla="*/ 2120202 w 2150347"/>
                <a:gd name="connsiteY27" fmla="*/ 3114989 h 3245618"/>
                <a:gd name="connsiteX0" fmla="*/ 2120202 w 2150347"/>
                <a:gd name="connsiteY0" fmla="*/ 3114989 h 3286544"/>
                <a:gd name="connsiteX1" fmla="*/ 2019719 w 2150347"/>
                <a:gd name="connsiteY1" fmla="*/ 2843684 h 3286544"/>
                <a:gd name="connsiteX2" fmla="*/ 1889090 w 2150347"/>
                <a:gd name="connsiteY2" fmla="*/ 2572378 h 3286544"/>
                <a:gd name="connsiteX3" fmla="*/ 1768510 w 2150347"/>
                <a:gd name="connsiteY3" fmla="*/ 2401556 h 3286544"/>
                <a:gd name="connsiteX4" fmla="*/ 1688123 w 2150347"/>
                <a:gd name="connsiteY4" fmla="*/ 2401556 h 3286544"/>
                <a:gd name="connsiteX5" fmla="*/ 1587640 w 2150347"/>
                <a:gd name="connsiteY5" fmla="*/ 2140299 h 3286544"/>
                <a:gd name="connsiteX6" fmla="*/ 1567543 w 2150347"/>
                <a:gd name="connsiteY6" fmla="*/ 2029767 h 3286544"/>
                <a:gd name="connsiteX7" fmla="*/ 1436914 w 2150347"/>
                <a:gd name="connsiteY7" fmla="*/ 2019719 h 3286544"/>
                <a:gd name="connsiteX8" fmla="*/ 1386673 w 2150347"/>
                <a:gd name="connsiteY8" fmla="*/ 2029767 h 3286544"/>
                <a:gd name="connsiteX9" fmla="*/ 1316334 w 2150347"/>
                <a:gd name="connsiteY9" fmla="*/ 1989574 h 3286544"/>
                <a:gd name="connsiteX10" fmla="*/ 1286189 w 2150347"/>
                <a:gd name="connsiteY10" fmla="*/ 1889090 h 3286544"/>
                <a:gd name="connsiteX11" fmla="*/ 1225899 w 2150347"/>
                <a:gd name="connsiteY11" fmla="*/ 1688123 h 3286544"/>
                <a:gd name="connsiteX12" fmla="*/ 1075174 w 2150347"/>
                <a:gd name="connsiteY12" fmla="*/ 1477108 h 3286544"/>
                <a:gd name="connsiteX13" fmla="*/ 1014884 w 2150347"/>
                <a:gd name="connsiteY13" fmla="*/ 1356528 h 3286544"/>
                <a:gd name="connsiteX14" fmla="*/ 904352 w 2150347"/>
                <a:gd name="connsiteY14" fmla="*/ 1225899 h 3286544"/>
                <a:gd name="connsiteX15" fmla="*/ 834013 w 2150347"/>
                <a:gd name="connsiteY15" fmla="*/ 1055077 h 3286544"/>
                <a:gd name="connsiteX16" fmla="*/ 733530 w 2150347"/>
                <a:gd name="connsiteY16" fmla="*/ 1014884 h 3286544"/>
                <a:gd name="connsiteX17" fmla="*/ 733530 w 2150347"/>
                <a:gd name="connsiteY17" fmla="*/ 904352 h 3286544"/>
                <a:gd name="connsiteX18" fmla="*/ 663191 w 2150347"/>
                <a:gd name="connsiteY18" fmla="*/ 753627 h 3286544"/>
                <a:gd name="connsiteX19" fmla="*/ 492369 w 2150347"/>
                <a:gd name="connsiteY19" fmla="*/ 582805 h 3286544"/>
                <a:gd name="connsiteX20" fmla="*/ 351692 w 2150347"/>
                <a:gd name="connsiteY20" fmla="*/ 482321 h 3286544"/>
                <a:gd name="connsiteX21" fmla="*/ 311499 w 2150347"/>
                <a:gd name="connsiteY21" fmla="*/ 331596 h 3286544"/>
                <a:gd name="connsiteX22" fmla="*/ 190919 w 2150347"/>
                <a:gd name="connsiteY22" fmla="*/ 211016 h 3286544"/>
                <a:gd name="connsiteX23" fmla="*/ 140677 w 2150347"/>
                <a:gd name="connsiteY23" fmla="*/ 140677 h 3286544"/>
                <a:gd name="connsiteX24" fmla="*/ 0 w 2150347"/>
                <a:gd name="connsiteY24" fmla="*/ 0 h 3286544"/>
                <a:gd name="connsiteX25" fmla="*/ 0 w 2150347"/>
                <a:gd name="connsiteY25" fmla="*/ 612950 h 3286544"/>
                <a:gd name="connsiteX26" fmla="*/ 2140613 w 2150347"/>
                <a:gd name="connsiteY26" fmla="*/ 3286544 h 3286544"/>
                <a:gd name="connsiteX27" fmla="*/ 2150347 w 2150347"/>
                <a:gd name="connsiteY27" fmla="*/ 3245618 h 3286544"/>
                <a:gd name="connsiteX28" fmla="*/ 2120202 w 2150347"/>
                <a:gd name="connsiteY28" fmla="*/ 3114989 h 3286544"/>
                <a:gd name="connsiteX0" fmla="*/ 2120202 w 2150347"/>
                <a:gd name="connsiteY0" fmla="*/ 3114989 h 3286544"/>
                <a:gd name="connsiteX1" fmla="*/ 2019719 w 2150347"/>
                <a:gd name="connsiteY1" fmla="*/ 2843684 h 3286544"/>
                <a:gd name="connsiteX2" fmla="*/ 1889090 w 2150347"/>
                <a:gd name="connsiteY2" fmla="*/ 2572378 h 3286544"/>
                <a:gd name="connsiteX3" fmla="*/ 1768510 w 2150347"/>
                <a:gd name="connsiteY3" fmla="*/ 2401556 h 3286544"/>
                <a:gd name="connsiteX4" fmla="*/ 1688123 w 2150347"/>
                <a:gd name="connsiteY4" fmla="*/ 2401556 h 3286544"/>
                <a:gd name="connsiteX5" fmla="*/ 1587640 w 2150347"/>
                <a:gd name="connsiteY5" fmla="*/ 2140299 h 3286544"/>
                <a:gd name="connsiteX6" fmla="*/ 1567543 w 2150347"/>
                <a:gd name="connsiteY6" fmla="*/ 2029767 h 3286544"/>
                <a:gd name="connsiteX7" fmla="*/ 1436914 w 2150347"/>
                <a:gd name="connsiteY7" fmla="*/ 2019719 h 3286544"/>
                <a:gd name="connsiteX8" fmla="*/ 1386673 w 2150347"/>
                <a:gd name="connsiteY8" fmla="*/ 2029767 h 3286544"/>
                <a:gd name="connsiteX9" fmla="*/ 1316334 w 2150347"/>
                <a:gd name="connsiteY9" fmla="*/ 1989574 h 3286544"/>
                <a:gd name="connsiteX10" fmla="*/ 1286189 w 2150347"/>
                <a:gd name="connsiteY10" fmla="*/ 1889090 h 3286544"/>
                <a:gd name="connsiteX11" fmla="*/ 1292888 w 2150347"/>
                <a:gd name="connsiteY11" fmla="*/ 1800644 h 3286544"/>
                <a:gd name="connsiteX12" fmla="*/ 1225899 w 2150347"/>
                <a:gd name="connsiteY12" fmla="*/ 1688123 h 3286544"/>
                <a:gd name="connsiteX13" fmla="*/ 1075174 w 2150347"/>
                <a:gd name="connsiteY13" fmla="*/ 1477108 h 3286544"/>
                <a:gd name="connsiteX14" fmla="*/ 1014884 w 2150347"/>
                <a:gd name="connsiteY14" fmla="*/ 1356528 h 3286544"/>
                <a:gd name="connsiteX15" fmla="*/ 904352 w 2150347"/>
                <a:gd name="connsiteY15" fmla="*/ 1225899 h 3286544"/>
                <a:gd name="connsiteX16" fmla="*/ 834013 w 2150347"/>
                <a:gd name="connsiteY16" fmla="*/ 1055077 h 3286544"/>
                <a:gd name="connsiteX17" fmla="*/ 733530 w 2150347"/>
                <a:gd name="connsiteY17" fmla="*/ 1014884 h 3286544"/>
                <a:gd name="connsiteX18" fmla="*/ 733530 w 2150347"/>
                <a:gd name="connsiteY18" fmla="*/ 904352 h 3286544"/>
                <a:gd name="connsiteX19" fmla="*/ 663191 w 2150347"/>
                <a:gd name="connsiteY19" fmla="*/ 753627 h 3286544"/>
                <a:gd name="connsiteX20" fmla="*/ 492369 w 2150347"/>
                <a:gd name="connsiteY20" fmla="*/ 582805 h 3286544"/>
                <a:gd name="connsiteX21" fmla="*/ 351692 w 2150347"/>
                <a:gd name="connsiteY21" fmla="*/ 482321 h 3286544"/>
                <a:gd name="connsiteX22" fmla="*/ 311499 w 2150347"/>
                <a:gd name="connsiteY22" fmla="*/ 331596 h 3286544"/>
                <a:gd name="connsiteX23" fmla="*/ 190919 w 2150347"/>
                <a:gd name="connsiteY23" fmla="*/ 211016 h 3286544"/>
                <a:gd name="connsiteX24" fmla="*/ 140677 w 2150347"/>
                <a:gd name="connsiteY24" fmla="*/ 140677 h 3286544"/>
                <a:gd name="connsiteX25" fmla="*/ 0 w 2150347"/>
                <a:gd name="connsiteY25" fmla="*/ 0 h 3286544"/>
                <a:gd name="connsiteX26" fmla="*/ 0 w 2150347"/>
                <a:gd name="connsiteY26" fmla="*/ 612950 h 3286544"/>
                <a:gd name="connsiteX27" fmla="*/ 2140613 w 2150347"/>
                <a:gd name="connsiteY27" fmla="*/ 3286544 h 3286544"/>
                <a:gd name="connsiteX28" fmla="*/ 2150347 w 2150347"/>
                <a:gd name="connsiteY28" fmla="*/ 3245618 h 3286544"/>
                <a:gd name="connsiteX29" fmla="*/ 2120202 w 2150347"/>
                <a:gd name="connsiteY29" fmla="*/ 3114989 h 3286544"/>
                <a:gd name="connsiteX0" fmla="*/ 2120202 w 2150347"/>
                <a:gd name="connsiteY0" fmla="*/ 3114989 h 3286544"/>
                <a:gd name="connsiteX1" fmla="*/ 2019719 w 2150347"/>
                <a:gd name="connsiteY1" fmla="*/ 2843684 h 3286544"/>
                <a:gd name="connsiteX2" fmla="*/ 1889090 w 2150347"/>
                <a:gd name="connsiteY2" fmla="*/ 2572378 h 3286544"/>
                <a:gd name="connsiteX3" fmla="*/ 1768510 w 2150347"/>
                <a:gd name="connsiteY3" fmla="*/ 2401556 h 3286544"/>
                <a:gd name="connsiteX4" fmla="*/ 1688123 w 2150347"/>
                <a:gd name="connsiteY4" fmla="*/ 2401556 h 3286544"/>
                <a:gd name="connsiteX5" fmla="*/ 1587640 w 2150347"/>
                <a:gd name="connsiteY5" fmla="*/ 2140299 h 3286544"/>
                <a:gd name="connsiteX6" fmla="*/ 1567543 w 2150347"/>
                <a:gd name="connsiteY6" fmla="*/ 2029767 h 3286544"/>
                <a:gd name="connsiteX7" fmla="*/ 1436914 w 2150347"/>
                <a:gd name="connsiteY7" fmla="*/ 2019719 h 3286544"/>
                <a:gd name="connsiteX8" fmla="*/ 1386673 w 2150347"/>
                <a:gd name="connsiteY8" fmla="*/ 2029767 h 3286544"/>
                <a:gd name="connsiteX9" fmla="*/ 1316334 w 2150347"/>
                <a:gd name="connsiteY9" fmla="*/ 1989574 h 3286544"/>
                <a:gd name="connsiteX10" fmla="*/ 1286189 w 2150347"/>
                <a:gd name="connsiteY10" fmla="*/ 1889090 h 3286544"/>
                <a:gd name="connsiteX11" fmla="*/ 1292888 w 2150347"/>
                <a:gd name="connsiteY11" fmla="*/ 1800644 h 3286544"/>
                <a:gd name="connsiteX12" fmla="*/ 1225899 w 2150347"/>
                <a:gd name="connsiteY12" fmla="*/ 1688123 h 3286544"/>
                <a:gd name="connsiteX13" fmla="*/ 1130963 w 2150347"/>
                <a:gd name="connsiteY13" fmla="*/ 1610144 h 3286544"/>
                <a:gd name="connsiteX14" fmla="*/ 1075174 w 2150347"/>
                <a:gd name="connsiteY14" fmla="*/ 1477108 h 3286544"/>
                <a:gd name="connsiteX15" fmla="*/ 1014884 w 2150347"/>
                <a:gd name="connsiteY15" fmla="*/ 1356528 h 3286544"/>
                <a:gd name="connsiteX16" fmla="*/ 904352 w 2150347"/>
                <a:gd name="connsiteY16" fmla="*/ 1225899 h 3286544"/>
                <a:gd name="connsiteX17" fmla="*/ 834013 w 2150347"/>
                <a:gd name="connsiteY17" fmla="*/ 1055077 h 3286544"/>
                <a:gd name="connsiteX18" fmla="*/ 733530 w 2150347"/>
                <a:gd name="connsiteY18" fmla="*/ 1014884 h 3286544"/>
                <a:gd name="connsiteX19" fmla="*/ 733530 w 2150347"/>
                <a:gd name="connsiteY19" fmla="*/ 904352 h 3286544"/>
                <a:gd name="connsiteX20" fmla="*/ 663191 w 2150347"/>
                <a:gd name="connsiteY20" fmla="*/ 753627 h 3286544"/>
                <a:gd name="connsiteX21" fmla="*/ 492369 w 2150347"/>
                <a:gd name="connsiteY21" fmla="*/ 582805 h 3286544"/>
                <a:gd name="connsiteX22" fmla="*/ 351692 w 2150347"/>
                <a:gd name="connsiteY22" fmla="*/ 482321 h 3286544"/>
                <a:gd name="connsiteX23" fmla="*/ 311499 w 2150347"/>
                <a:gd name="connsiteY23" fmla="*/ 331596 h 3286544"/>
                <a:gd name="connsiteX24" fmla="*/ 190919 w 2150347"/>
                <a:gd name="connsiteY24" fmla="*/ 211016 h 3286544"/>
                <a:gd name="connsiteX25" fmla="*/ 140677 w 2150347"/>
                <a:gd name="connsiteY25" fmla="*/ 140677 h 3286544"/>
                <a:gd name="connsiteX26" fmla="*/ 0 w 2150347"/>
                <a:gd name="connsiteY26" fmla="*/ 0 h 3286544"/>
                <a:gd name="connsiteX27" fmla="*/ 0 w 2150347"/>
                <a:gd name="connsiteY27" fmla="*/ 612950 h 3286544"/>
                <a:gd name="connsiteX28" fmla="*/ 2140613 w 2150347"/>
                <a:gd name="connsiteY28" fmla="*/ 3286544 h 3286544"/>
                <a:gd name="connsiteX29" fmla="*/ 2150347 w 2150347"/>
                <a:gd name="connsiteY29" fmla="*/ 3245618 h 3286544"/>
                <a:gd name="connsiteX30" fmla="*/ 2120202 w 2150347"/>
                <a:gd name="connsiteY30" fmla="*/ 3114989 h 3286544"/>
                <a:gd name="connsiteX0" fmla="*/ 2120202 w 2150347"/>
                <a:gd name="connsiteY0" fmla="*/ 3114989 h 3286544"/>
                <a:gd name="connsiteX1" fmla="*/ 2019719 w 2150347"/>
                <a:gd name="connsiteY1" fmla="*/ 2843684 h 3286544"/>
                <a:gd name="connsiteX2" fmla="*/ 1889090 w 2150347"/>
                <a:gd name="connsiteY2" fmla="*/ 2572378 h 3286544"/>
                <a:gd name="connsiteX3" fmla="*/ 1768510 w 2150347"/>
                <a:gd name="connsiteY3" fmla="*/ 2401556 h 3286544"/>
                <a:gd name="connsiteX4" fmla="*/ 1688123 w 2150347"/>
                <a:gd name="connsiteY4" fmla="*/ 2401556 h 3286544"/>
                <a:gd name="connsiteX5" fmla="*/ 1587640 w 2150347"/>
                <a:gd name="connsiteY5" fmla="*/ 2140299 h 3286544"/>
                <a:gd name="connsiteX6" fmla="*/ 1567543 w 2150347"/>
                <a:gd name="connsiteY6" fmla="*/ 2029767 h 3286544"/>
                <a:gd name="connsiteX7" fmla="*/ 1436914 w 2150347"/>
                <a:gd name="connsiteY7" fmla="*/ 2019719 h 3286544"/>
                <a:gd name="connsiteX8" fmla="*/ 1386673 w 2150347"/>
                <a:gd name="connsiteY8" fmla="*/ 2029767 h 3286544"/>
                <a:gd name="connsiteX9" fmla="*/ 1316334 w 2150347"/>
                <a:gd name="connsiteY9" fmla="*/ 1989574 h 3286544"/>
                <a:gd name="connsiteX10" fmla="*/ 1286189 w 2150347"/>
                <a:gd name="connsiteY10" fmla="*/ 1889090 h 3286544"/>
                <a:gd name="connsiteX11" fmla="*/ 1292888 w 2150347"/>
                <a:gd name="connsiteY11" fmla="*/ 1800644 h 3286544"/>
                <a:gd name="connsiteX12" fmla="*/ 1225899 w 2150347"/>
                <a:gd name="connsiteY12" fmla="*/ 1688123 h 3286544"/>
                <a:gd name="connsiteX13" fmla="*/ 1130963 w 2150347"/>
                <a:gd name="connsiteY13" fmla="*/ 1610144 h 3286544"/>
                <a:gd name="connsiteX14" fmla="*/ 1075174 w 2150347"/>
                <a:gd name="connsiteY14" fmla="*/ 1477108 h 3286544"/>
                <a:gd name="connsiteX15" fmla="*/ 1014884 w 2150347"/>
                <a:gd name="connsiteY15" fmla="*/ 1399391 h 3286544"/>
                <a:gd name="connsiteX16" fmla="*/ 904352 w 2150347"/>
                <a:gd name="connsiteY16" fmla="*/ 1225899 h 3286544"/>
                <a:gd name="connsiteX17" fmla="*/ 834013 w 2150347"/>
                <a:gd name="connsiteY17" fmla="*/ 1055077 h 3286544"/>
                <a:gd name="connsiteX18" fmla="*/ 733530 w 2150347"/>
                <a:gd name="connsiteY18" fmla="*/ 1014884 h 3286544"/>
                <a:gd name="connsiteX19" fmla="*/ 733530 w 2150347"/>
                <a:gd name="connsiteY19" fmla="*/ 904352 h 3286544"/>
                <a:gd name="connsiteX20" fmla="*/ 663191 w 2150347"/>
                <a:gd name="connsiteY20" fmla="*/ 753627 h 3286544"/>
                <a:gd name="connsiteX21" fmla="*/ 492369 w 2150347"/>
                <a:gd name="connsiteY21" fmla="*/ 582805 h 3286544"/>
                <a:gd name="connsiteX22" fmla="*/ 351692 w 2150347"/>
                <a:gd name="connsiteY22" fmla="*/ 482321 h 3286544"/>
                <a:gd name="connsiteX23" fmla="*/ 311499 w 2150347"/>
                <a:gd name="connsiteY23" fmla="*/ 331596 h 3286544"/>
                <a:gd name="connsiteX24" fmla="*/ 190919 w 2150347"/>
                <a:gd name="connsiteY24" fmla="*/ 211016 h 3286544"/>
                <a:gd name="connsiteX25" fmla="*/ 140677 w 2150347"/>
                <a:gd name="connsiteY25" fmla="*/ 140677 h 3286544"/>
                <a:gd name="connsiteX26" fmla="*/ 0 w 2150347"/>
                <a:gd name="connsiteY26" fmla="*/ 0 h 3286544"/>
                <a:gd name="connsiteX27" fmla="*/ 0 w 2150347"/>
                <a:gd name="connsiteY27" fmla="*/ 612950 h 3286544"/>
                <a:gd name="connsiteX28" fmla="*/ 2140613 w 2150347"/>
                <a:gd name="connsiteY28" fmla="*/ 3286544 h 3286544"/>
                <a:gd name="connsiteX29" fmla="*/ 2150347 w 2150347"/>
                <a:gd name="connsiteY29" fmla="*/ 3245618 h 3286544"/>
                <a:gd name="connsiteX30" fmla="*/ 2120202 w 2150347"/>
                <a:gd name="connsiteY30" fmla="*/ 3114989 h 3286544"/>
                <a:gd name="connsiteX0" fmla="*/ 2120202 w 2150347"/>
                <a:gd name="connsiteY0" fmla="*/ 3114989 h 3286544"/>
                <a:gd name="connsiteX1" fmla="*/ 2019719 w 2150347"/>
                <a:gd name="connsiteY1" fmla="*/ 2843684 h 3286544"/>
                <a:gd name="connsiteX2" fmla="*/ 1889090 w 2150347"/>
                <a:gd name="connsiteY2" fmla="*/ 2572378 h 3286544"/>
                <a:gd name="connsiteX3" fmla="*/ 1768510 w 2150347"/>
                <a:gd name="connsiteY3" fmla="*/ 2401556 h 3286544"/>
                <a:gd name="connsiteX4" fmla="*/ 1688123 w 2150347"/>
                <a:gd name="connsiteY4" fmla="*/ 2401556 h 3286544"/>
                <a:gd name="connsiteX5" fmla="*/ 1587640 w 2150347"/>
                <a:gd name="connsiteY5" fmla="*/ 2140299 h 3286544"/>
                <a:gd name="connsiteX6" fmla="*/ 1567543 w 2150347"/>
                <a:gd name="connsiteY6" fmla="*/ 2029767 h 3286544"/>
                <a:gd name="connsiteX7" fmla="*/ 1436914 w 2150347"/>
                <a:gd name="connsiteY7" fmla="*/ 2019719 h 3286544"/>
                <a:gd name="connsiteX8" fmla="*/ 1386673 w 2150347"/>
                <a:gd name="connsiteY8" fmla="*/ 2029767 h 3286544"/>
                <a:gd name="connsiteX9" fmla="*/ 1316334 w 2150347"/>
                <a:gd name="connsiteY9" fmla="*/ 1989574 h 3286544"/>
                <a:gd name="connsiteX10" fmla="*/ 1286189 w 2150347"/>
                <a:gd name="connsiteY10" fmla="*/ 1889090 h 3286544"/>
                <a:gd name="connsiteX11" fmla="*/ 1292888 w 2150347"/>
                <a:gd name="connsiteY11" fmla="*/ 1800644 h 3286544"/>
                <a:gd name="connsiteX12" fmla="*/ 1225899 w 2150347"/>
                <a:gd name="connsiteY12" fmla="*/ 1688123 h 3286544"/>
                <a:gd name="connsiteX13" fmla="*/ 1130963 w 2150347"/>
                <a:gd name="connsiteY13" fmla="*/ 1610144 h 3286544"/>
                <a:gd name="connsiteX14" fmla="*/ 1075174 w 2150347"/>
                <a:gd name="connsiteY14" fmla="*/ 1477108 h 3286544"/>
                <a:gd name="connsiteX15" fmla="*/ 1014884 w 2150347"/>
                <a:gd name="connsiteY15" fmla="*/ 1399391 h 3286544"/>
                <a:gd name="connsiteX16" fmla="*/ 940463 w 2150347"/>
                <a:gd name="connsiteY16" fmla="*/ 1305344 h 3286544"/>
                <a:gd name="connsiteX17" fmla="*/ 904352 w 2150347"/>
                <a:gd name="connsiteY17" fmla="*/ 1225899 h 3286544"/>
                <a:gd name="connsiteX18" fmla="*/ 834013 w 2150347"/>
                <a:gd name="connsiteY18" fmla="*/ 1055077 h 3286544"/>
                <a:gd name="connsiteX19" fmla="*/ 733530 w 2150347"/>
                <a:gd name="connsiteY19" fmla="*/ 1014884 h 3286544"/>
                <a:gd name="connsiteX20" fmla="*/ 733530 w 2150347"/>
                <a:gd name="connsiteY20" fmla="*/ 904352 h 3286544"/>
                <a:gd name="connsiteX21" fmla="*/ 663191 w 2150347"/>
                <a:gd name="connsiteY21" fmla="*/ 753627 h 3286544"/>
                <a:gd name="connsiteX22" fmla="*/ 492369 w 2150347"/>
                <a:gd name="connsiteY22" fmla="*/ 582805 h 3286544"/>
                <a:gd name="connsiteX23" fmla="*/ 351692 w 2150347"/>
                <a:gd name="connsiteY23" fmla="*/ 482321 h 3286544"/>
                <a:gd name="connsiteX24" fmla="*/ 311499 w 2150347"/>
                <a:gd name="connsiteY24" fmla="*/ 331596 h 3286544"/>
                <a:gd name="connsiteX25" fmla="*/ 190919 w 2150347"/>
                <a:gd name="connsiteY25" fmla="*/ 211016 h 3286544"/>
                <a:gd name="connsiteX26" fmla="*/ 140677 w 2150347"/>
                <a:gd name="connsiteY26" fmla="*/ 140677 h 3286544"/>
                <a:gd name="connsiteX27" fmla="*/ 0 w 2150347"/>
                <a:gd name="connsiteY27" fmla="*/ 0 h 3286544"/>
                <a:gd name="connsiteX28" fmla="*/ 0 w 2150347"/>
                <a:gd name="connsiteY28" fmla="*/ 612950 h 3286544"/>
                <a:gd name="connsiteX29" fmla="*/ 2140613 w 2150347"/>
                <a:gd name="connsiteY29" fmla="*/ 3286544 h 3286544"/>
                <a:gd name="connsiteX30" fmla="*/ 2150347 w 2150347"/>
                <a:gd name="connsiteY30" fmla="*/ 3245618 h 3286544"/>
                <a:gd name="connsiteX31" fmla="*/ 2120202 w 2150347"/>
                <a:gd name="connsiteY31" fmla="*/ 3114989 h 3286544"/>
                <a:gd name="connsiteX0" fmla="*/ 2120202 w 2150347"/>
                <a:gd name="connsiteY0" fmla="*/ 3114989 h 3286544"/>
                <a:gd name="connsiteX1" fmla="*/ 2019719 w 2150347"/>
                <a:gd name="connsiteY1" fmla="*/ 2843684 h 3286544"/>
                <a:gd name="connsiteX2" fmla="*/ 1889090 w 2150347"/>
                <a:gd name="connsiteY2" fmla="*/ 2572378 h 3286544"/>
                <a:gd name="connsiteX3" fmla="*/ 1768510 w 2150347"/>
                <a:gd name="connsiteY3" fmla="*/ 2401556 h 3286544"/>
                <a:gd name="connsiteX4" fmla="*/ 1688123 w 2150347"/>
                <a:gd name="connsiteY4" fmla="*/ 2401556 h 3286544"/>
                <a:gd name="connsiteX5" fmla="*/ 1587640 w 2150347"/>
                <a:gd name="connsiteY5" fmla="*/ 2140299 h 3286544"/>
                <a:gd name="connsiteX6" fmla="*/ 1567543 w 2150347"/>
                <a:gd name="connsiteY6" fmla="*/ 2029767 h 3286544"/>
                <a:gd name="connsiteX7" fmla="*/ 1436914 w 2150347"/>
                <a:gd name="connsiteY7" fmla="*/ 2019719 h 3286544"/>
                <a:gd name="connsiteX8" fmla="*/ 1386673 w 2150347"/>
                <a:gd name="connsiteY8" fmla="*/ 2029767 h 3286544"/>
                <a:gd name="connsiteX9" fmla="*/ 1316334 w 2150347"/>
                <a:gd name="connsiteY9" fmla="*/ 1989574 h 3286544"/>
                <a:gd name="connsiteX10" fmla="*/ 1286189 w 2150347"/>
                <a:gd name="connsiteY10" fmla="*/ 1889090 h 3286544"/>
                <a:gd name="connsiteX11" fmla="*/ 1292888 w 2150347"/>
                <a:gd name="connsiteY11" fmla="*/ 1800644 h 3286544"/>
                <a:gd name="connsiteX12" fmla="*/ 1225899 w 2150347"/>
                <a:gd name="connsiteY12" fmla="*/ 1688123 h 3286544"/>
                <a:gd name="connsiteX13" fmla="*/ 1130963 w 2150347"/>
                <a:gd name="connsiteY13" fmla="*/ 1610144 h 3286544"/>
                <a:gd name="connsiteX14" fmla="*/ 1075174 w 2150347"/>
                <a:gd name="connsiteY14" fmla="*/ 1477108 h 3286544"/>
                <a:gd name="connsiteX15" fmla="*/ 1014884 w 2150347"/>
                <a:gd name="connsiteY15" fmla="*/ 1399391 h 3286544"/>
                <a:gd name="connsiteX16" fmla="*/ 940463 w 2150347"/>
                <a:gd name="connsiteY16" fmla="*/ 1305344 h 3286544"/>
                <a:gd name="connsiteX17" fmla="*/ 904352 w 2150347"/>
                <a:gd name="connsiteY17" fmla="*/ 1225899 h 3286544"/>
                <a:gd name="connsiteX18" fmla="*/ 819726 w 2150347"/>
                <a:gd name="connsiteY18" fmla="*/ 1083652 h 3286544"/>
                <a:gd name="connsiteX19" fmla="*/ 733530 w 2150347"/>
                <a:gd name="connsiteY19" fmla="*/ 1014884 h 3286544"/>
                <a:gd name="connsiteX20" fmla="*/ 733530 w 2150347"/>
                <a:gd name="connsiteY20" fmla="*/ 904352 h 3286544"/>
                <a:gd name="connsiteX21" fmla="*/ 663191 w 2150347"/>
                <a:gd name="connsiteY21" fmla="*/ 753627 h 3286544"/>
                <a:gd name="connsiteX22" fmla="*/ 492369 w 2150347"/>
                <a:gd name="connsiteY22" fmla="*/ 582805 h 3286544"/>
                <a:gd name="connsiteX23" fmla="*/ 351692 w 2150347"/>
                <a:gd name="connsiteY23" fmla="*/ 482321 h 3286544"/>
                <a:gd name="connsiteX24" fmla="*/ 311499 w 2150347"/>
                <a:gd name="connsiteY24" fmla="*/ 331596 h 3286544"/>
                <a:gd name="connsiteX25" fmla="*/ 190919 w 2150347"/>
                <a:gd name="connsiteY25" fmla="*/ 211016 h 3286544"/>
                <a:gd name="connsiteX26" fmla="*/ 140677 w 2150347"/>
                <a:gd name="connsiteY26" fmla="*/ 140677 h 3286544"/>
                <a:gd name="connsiteX27" fmla="*/ 0 w 2150347"/>
                <a:gd name="connsiteY27" fmla="*/ 0 h 3286544"/>
                <a:gd name="connsiteX28" fmla="*/ 0 w 2150347"/>
                <a:gd name="connsiteY28" fmla="*/ 612950 h 3286544"/>
                <a:gd name="connsiteX29" fmla="*/ 2140613 w 2150347"/>
                <a:gd name="connsiteY29" fmla="*/ 3286544 h 3286544"/>
                <a:gd name="connsiteX30" fmla="*/ 2150347 w 2150347"/>
                <a:gd name="connsiteY30" fmla="*/ 3245618 h 3286544"/>
                <a:gd name="connsiteX31" fmla="*/ 2120202 w 2150347"/>
                <a:gd name="connsiteY31" fmla="*/ 3114989 h 3286544"/>
                <a:gd name="connsiteX0" fmla="*/ 2120202 w 2150347"/>
                <a:gd name="connsiteY0" fmla="*/ 3114989 h 3286544"/>
                <a:gd name="connsiteX1" fmla="*/ 2019719 w 2150347"/>
                <a:gd name="connsiteY1" fmla="*/ 2843684 h 3286544"/>
                <a:gd name="connsiteX2" fmla="*/ 1978688 w 2150347"/>
                <a:gd name="connsiteY2" fmla="*/ 2738857 h 3286544"/>
                <a:gd name="connsiteX3" fmla="*/ 1889090 w 2150347"/>
                <a:gd name="connsiteY3" fmla="*/ 2572378 h 3286544"/>
                <a:gd name="connsiteX4" fmla="*/ 1768510 w 2150347"/>
                <a:gd name="connsiteY4" fmla="*/ 2401556 h 3286544"/>
                <a:gd name="connsiteX5" fmla="*/ 1688123 w 2150347"/>
                <a:gd name="connsiteY5" fmla="*/ 2401556 h 3286544"/>
                <a:gd name="connsiteX6" fmla="*/ 1587640 w 2150347"/>
                <a:gd name="connsiteY6" fmla="*/ 2140299 h 3286544"/>
                <a:gd name="connsiteX7" fmla="*/ 1567543 w 2150347"/>
                <a:gd name="connsiteY7" fmla="*/ 2029767 h 3286544"/>
                <a:gd name="connsiteX8" fmla="*/ 1436914 w 2150347"/>
                <a:gd name="connsiteY8" fmla="*/ 2019719 h 3286544"/>
                <a:gd name="connsiteX9" fmla="*/ 1386673 w 2150347"/>
                <a:gd name="connsiteY9" fmla="*/ 2029767 h 3286544"/>
                <a:gd name="connsiteX10" fmla="*/ 1316334 w 2150347"/>
                <a:gd name="connsiteY10" fmla="*/ 1989574 h 3286544"/>
                <a:gd name="connsiteX11" fmla="*/ 1286189 w 2150347"/>
                <a:gd name="connsiteY11" fmla="*/ 1889090 h 3286544"/>
                <a:gd name="connsiteX12" fmla="*/ 1292888 w 2150347"/>
                <a:gd name="connsiteY12" fmla="*/ 1800644 h 3286544"/>
                <a:gd name="connsiteX13" fmla="*/ 1225899 w 2150347"/>
                <a:gd name="connsiteY13" fmla="*/ 1688123 h 3286544"/>
                <a:gd name="connsiteX14" fmla="*/ 1130963 w 2150347"/>
                <a:gd name="connsiteY14" fmla="*/ 1610144 h 3286544"/>
                <a:gd name="connsiteX15" fmla="*/ 1075174 w 2150347"/>
                <a:gd name="connsiteY15" fmla="*/ 1477108 h 3286544"/>
                <a:gd name="connsiteX16" fmla="*/ 1014884 w 2150347"/>
                <a:gd name="connsiteY16" fmla="*/ 1399391 h 3286544"/>
                <a:gd name="connsiteX17" fmla="*/ 940463 w 2150347"/>
                <a:gd name="connsiteY17" fmla="*/ 1305344 h 3286544"/>
                <a:gd name="connsiteX18" fmla="*/ 904352 w 2150347"/>
                <a:gd name="connsiteY18" fmla="*/ 1225899 h 3286544"/>
                <a:gd name="connsiteX19" fmla="*/ 819726 w 2150347"/>
                <a:gd name="connsiteY19" fmla="*/ 1083652 h 3286544"/>
                <a:gd name="connsiteX20" fmla="*/ 733530 w 2150347"/>
                <a:gd name="connsiteY20" fmla="*/ 1014884 h 3286544"/>
                <a:gd name="connsiteX21" fmla="*/ 733530 w 2150347"/>
                <a:gd name="connsiteY21" fmla="*/ 904352 h 3286544"/>
                <a:gd name="connsiteX22" fmla="*/ 663191 w 2150347"/>
                <a:gd name="connsiteY22" fmla="*/ 753627 h 3286544"/>
                <a:gd name="connsiteX23" fmla="*/ 492369 w 2150347"/>
                <a:gd name="connsiteY23" fmla="*/ 582805 h 3286544"/>
                <a:gd name="connsiteX24" fmla="*/ 351692 w 2150347"/>
                <a:gd name="connsiteY24" fmla="*/ 482321 h 3286544"/>
                <a:gd name="connsiteX25" fmla="*/ 311499 w 2150347"/>
                <a:gd name="connsiteY25" fmla="*/ 331596 h 3286544"/>
                <a:gd name="connsiteX26" fmla="*/ 190919 w 2150347"/>
                <a:gd name="connsiteY26" fmla="*/ 211016 h 3286544"/>
                <a:gd name="connsiteX27" fmla="*/ 140677 w 2150347"/>
                <a:gd name="connsiteY27" fmla="*/ 140677 h 3286544"/>
                <a:gd name="connsiteX28" fmla="*/ 0 w 2150347"/>
                <a:gd name="connsiteY28" fmla="*/ 0 h 3286544"/>
                <a:gd name="connsiteX29" fmla="*/ 0 w 2150347"/>
                <a:gd name="connsiteY29" fmla="*/ 612950 h 3286544"/>
                <a:gd name="connsiteX30" fmla="*/ 2140613 w 2150347"/>
                <a:gd name="connsiteY30" fmla="*/ 3286544 h 3286544"/>
                <a:gd name="connsiteX31" fmla="*/ 2150347 w 2150347"/>
                <a:gd name="connsiteY31" fmla="*/ 3245618 h 3286544"/>
                <a:gd name="connsiteX32" fmla="*/ 2120202 w 2150347"/>
                <a:gd name="connsiteY32" fmla="*/ 3114989 h 3286544"/>
                <a:gd name="connsiteX0" fmla="*/ 2120202 w 2150347"/>
                <a:gd name="connsiteY0" fmla="*/ 3114989 h 3286544"/>
                <a:gd name="connsiteX1" fmla="*/ 2083463 w 2150347"/>
                <a:gd name="connsiteY1" fmla="*/ 2972219 h 3286544"/>
                <a:gd name="connsiteX2" fmla="*/ 2019719 w 2150347"/>
                <a:gd name="connsiteY2" fmla="*/ 2843684 h 3286544"/>
                <a:gd name="connsiteX3" fmla="*/ 1978688 w 2150347"/>
                <a:gd name="connsiteY3" fmla="*/ 2738857 h 3286544"/>
                <a:gd name="connsiteX4" fmla="*/ 1889090 w 2150347"/>
                <a:gd name="connsiteY4" fmla="*/ 2572378 h 3286544"/>
                <a:gd name="connsiteX5" fmla="*/ 1768510 w 2150347"/>
                <a:gd name="connsiteY5" fmla="*/ 2401556 h 3286544"/>
                <a:gd name="connsiteX6" fmla="*/ 1688123 w 2150347"/>
                <a:gd name="connsiteY6" fmla="*/ 2401556 h 3286544"/>
                <a:gd name="connsiteX7" fmla="*/ 1587640 w 2150347"/>
                <a:gd name="connsiteY7" fmla="*/ 2140299 h 3286544"/>
                <a:gd name="connsiteX8" fmla="*/ 1567543 w 2150347"/>
                <a:gd name="connsiteY8" fmla="*/ 2029767 h 3286544"/>
                <a:gd name="connsiteX9" fmla="*/ 1436914 w 2150347"/>
                <a:gd name="connsiteY9" fmla="*/ 2019719 h 3286544"/>
                <a:gd name="connsiteX10" fmla="*/ 1386673 w 2150347"/>
                <a:gd name="connsiteY10" fmla="*/ 2029767 h 3286544"/>
                <a:gd name="connsiteX11" fmla="*/ 1316334 w 2150347"/>
                <a:gd name="connsiteY11" fmla="*/ 1989574 h 3286544"/>
                <a:gd name="connsiteX12" fmla="*/ 1286189 w 2150347"/>
                <a:gd name="connsiteY12" fmla="*/ 1889090 h 3286544"/>
                <a:gd name="connsiteX13" fmla="*/ 1292888 w 2150347"/>
                <a:gd name="connsiteY13" fmla="*/ 1800644 h 3286544"/>
                <a:gd name="connsiteX14" fmla="*/ 1225899 w 2150347"/>
                <a:gd name="connsiteY14" fmla="*/ 1688123 h 3286544"/>
                <a:gd name="connsiteX15" fmla="*/ 1130963 w 2150347"/>
                <a:gd name="connsiteY15" fmla="*/ 1610144 h 3286544"/>
                <a:gd name="connsiteX16" fmla="*/ 1075174 w 2150347"/>
                <a:gd name="connsiteY16" fmla="*/ 1477108 h 3286544"/>
                <a:gd name="connsiteX17" fmla="*/ 1014884 w 2150347"/>
                <a:gd name="connsiteY17" fmla="*/ 1399391 h 3286544"/>
                <a:gd name="connsiteX18" fmla="*/ 940463 w 2150347"/>
                <a:gd name="connsiteY18" fmla="*/ 1305344 h 3286544"/>
                <a:gd name="connsiteX19" fmla="*/ 904352 w 2150347"/>
                <a:gd name="connsiteY19" fmla="*/ 1225899 h 3286544"/>
                <a:gd name="connsiteX20" fmla="*/ 819726 w 2150347"/>
                <a:gd name="connsiteY20" fmla="*/ 1083652 h 3286544"/>
                <a:gd name="connsiteX21" fmla="*/ 733530 w 2150347"/>
                <a:gd name="connsiteY21" fmla="*/ 1014884 h 3286544"/>
                <a:gd name="connsiteX22" fmla="*/ 733530 w 2150347"/>
                <a:gd name="connsiteY22" fmla="*/ 904352 h 3286544"/>
                <a:gd name="connsiteX23" fmla="*/ 663191 w 2150347"/>
                <a:gd name="connsiteY23" fmla="*/ 753627 h 3286544"/>
                <a:gd name="connsiteX24" fmla="*/ 492369 w 2150347"/>
                <a:gd name="connsiteY24" fmla="*/ 582805 h 3286544"/>
                <a:gd name="connsiteX25" fmla="*/ 351692 w 2150347"/>
                <a:gd name="connsiteY25" fmla="*/ 482321 h 3286544"/>
                <a:gd name="connsiteX26" fmla="*/ 311499 w 2150347"/>
                <a:gd name="connsiteY26" fmla="*/ 331596 h 3286544"/>
                <a:gd name="connsiteX27" fmla="*/ 190919 w 2150347"/>
                <a:gd name="connsiteY27" fmla="*/ 211016 h 3286544"/>
                <a:gd name="connsiteX28" fmla="*/ 140677 w 2150347"/>
                <a:gd name="connsiteY28" fmla="*/ 140677 h 3286544"/>
                <a:gd name="connsiteX29" fmla="*/ 0 w 2150347"/>
                <a:gd name="connsiteY29" fmla="*/ 0 h 3286544"/>
                <a:gd name="connsiteX30" fmla="*/ 0 w 2150347"/>
                <a:gd name="connsiteY30" fmla="*/ 612950 h 3286544"/>
                <a:gd name="connsiteX31" fmla="*/ 2140613 w 2150347"/>
                <a:gd name="connsiteY31" fmla="*/ 3286544 h 3286544"/>
                <a:gd name="connsiteX32" fmla="*/ 2150347 w 2150347"/>
                <a:gd name="connsiteY32" fmla="*/ 3245618 h 3286544"/>
                <a:gd name="connsiteX33" fmla="*/ 2120202 w 2150347"/>
                <a:gd name="connsiteY33" fmla="*/ 3114989 h 3286544"/>
                <a:gd name="connsiteX0" fmla="*/ 2120202 w 2150347"/>
                <a:gd name="connsiteY0" fmla="*/ 3114989 h 3286544"/>
                <a:gd name="connsiteX1" fmla="*/ 2083463 w 2150347"/>
                <a:gd name="connsiteY1" fmla="*/ 2972219 h 3286544"/>
                <a:gd name="connsiteX2" fmla="*/ 2019719 w 2150347"/>
                <a:gd name="connsiteY2" fmla="*/ 2843684 h 3286544"/>
                <a:gd name="connsiteX3" fmla="*/ 1978688 w 2150347"/>
                <a:gd name="connsiteY3" fmla="*/ 2738857 h 3286544"/>
                <a:gd name="connsiteX4" fmla="*/ 1889090 w 2150347"/>
                <a:gd name="connsiteY4" fmla="*/ 2572378 h 3286544"/>
                <a:gd name="connsiteX5" fmla="*/ 1768510 w 2150347"/>
                <a:gd name="connsiteY5" fmla="*/ 2401556 h 3286544"/>
                <a:gd name="connsiteX6" fmla="*/ 1688123 w 2150347"/>
                <a:gd name="connsiteY6" fmla="*/ 2401556 h 3286544"/>
                <a:gd name="connsiteX7" fmla="*/ 1587640 w 2150347"/>
                <a:gd name="connsiteY7" fmla="*/ 2140299 h 3286544"/>
                <a:gd name="connsiteX8" fmla="*/ 1567543 w 2150347"/>
                <a:gd name="connsiteY8" fmla="*/ 2029767 h 3286544"/>
                <a:gd name="connsiteX9" fmla="*/ 1436914 w 2150347"/>
                <a:gd name="connsiteY9" fmla="*/ 2019719 h 3286544"/>
                <a:gd name="connsiteX10" fmla="*/ 1386673 w 2150347"/>
                <a:gd name="connsiteY10" fmla="*/ 2029767 h 3286544"/>
                <a:gd name="connsiteX11" fmla="*/ 1316334 w 2150347"/>
                <a:gd name="connsiteY11" fmla="*/ 1989574 h 3286544"/>
                <a:gd name="connsiteX12" fmla="*/ 1286189 w 2150347"/>
                <a:gd name="connsiteY12" fmla="*/ 1889090 h 3286544"/>
                <a:gd name="connsiteX13" fmla="*/ 1292888 w 2150347"/>
                <a:gd name="connsiteY13" fmla="*/ 1800644 h 3286544"/>
                <a:gd name="connsiteX14" fmla="*/ 1225899 w 2150347"/>
                <a:gd name="connsiteY14" fmla="*/ 1688123 h 3286544"/>
                <a:gd name="connsiteX15" fmla="*/ 1130963 w 2150347"/>
                <a:gd name="connsiteY15" fmla="*/ 1610144 h 3286544"/>
                <a:gd name="connsiteX16" fmla="*/ 1075174 w 2150347"/>
                <a:gd name="connsiteY16" fmla="*/ 1477108 h 3286544"/>
                <a:gd name="connsiteX17" fmla="*/ 1014884 w 2150347"/>
                <a:gd name="connsiteY17" fmla="*/ 1399391 h 3286544"/>
                <a:gd name="connsiteX18" fmla="*/ 940463 w 2150347"/>
                <a:gd name="connsiteY18" fmla="*/ 1305344 h 3286544"/>
                <a:gd name="connsiteX19" fmla="*/ 904352 w 2150347"/>
                <a:gd name="connsiteY19" fmla="*/ 1225899 h 3286544"/>
                <a:gd name="connsiteX20" fmla="*/ 819726 w 2150347"/>
                <a:gd name="connsiteY20" fmla="*/ 1083652 h 3286544"/>
                <a:gd name="connsiteX21" fmla="*/ 733530 w 2150347"/>
                <a:gd name="connsiteY21" fmla="*/ 1014884 h 3286544"/>
                <a:gd name="connsiteX22" fmla="*/ 733530 w 2150347"/>
                <a:gd name="connsiteY22" fmla="*/ 904352 h 3286544"/>
                <a:gd name="connsiteX23" fmla="*/ 663191 w 2150347"/>
                <a:gd name="connsiteY23" fmla="*/ 753627 h 3286544"/>
                <a:gd name="connsiteX24" fmla="*/ 492369 w 2150347"/>
                <a:gd name="connsiteY24" fmla="*/ 582805 h 3286544"/>
                <a:gd name="connsiteX25" fmla="*/ 351692 w 2150347"/>
                <a:gd name="connsiteY25" fmla="*/ 482321 h 3286544"/>
                <a:gd name="connsiteX26" fmla="*/ 311499 w 2150347"/>
                <a:gd name="connsiteY26" fmla="*/ 331596 h 3286544"/>
                <a:gd name="connsiteX27" fmla="*/ 190919 w 2150347"/>
                <a:gd name="connsiteY27" fmla="*/ 211016 h 3286544"/>
                <a:gd name="connsiteX28" fmla="*/ 140677 w 2150347"/>
                <a:gd name="connsiteY28" fmla="*/ 140677 h 3286544"/>
                <a:gd name="connsiteX29" fmla="*/ 54638 w 2150347"/>
                <a:gd name="connsiteY29" fmla="*/ 71857 h 3286544"/>
                <a:gd name="connsiteX30" fmla="*/ 0 w 2150347"/>
                <a:gd name="connsiteY30" fmla="*/ 0 h 3286544"/>
                <a:gd name="connsiteX31" fmla="*/ 0 w 2150347"/>
                <a:gd name="connsiteY31" fmla="*/ 612950 h 3286544"/>
                <a:gd name="connsiteX32" fmla="*/ 2140613 w 2150347"/>
                <a:gd name="connsiteY32" fmla="*/ 3286544 h 3286544"/>
                <a:gd name="connsiteX33" fmla="*/ 2150347 w 2150347"/>
                <a:gd name="connsiteY33" fmla="*/ 3245618 h 3286544"/>
                <a:gd name="connsiteX34" fmla="*/ 2120202 w 2150347"/>
                <a:gd name="connsiteY34" fmla="*/ 3114989 h 3286544"/>
                <a:gd name="connsiteX0" fmla="*/ 2120202 w 2150347"/>
                <a:gd name="connsiteY0" fmla="*/ 3114989 h 3286544"/>
                <a:gd name="connsiteX1" fmla="*/ 2083463 w 2150347"/>
                <a:gd name="connsiteY1" fmla="*/ 2972219 h 3286544"/>
                <a:gd name="connsiteX2" fmla="*/ 2019719 w 2150347"/>
                <a:gd name="connsiteY2" fmla="*/ 2843684 h 3286544"/>
                <a:gd name="connsiteX3" fmla="*/ 1978688 w 2150347"/>
                <a:gd name="connsiteY3" fmla="*/ 2738857 h 3286544"/>
                <a:gd name="connsiteX4" fmla="*/ 1889090 w 2150347"/>
                <a:gd name="connsiteY4" fmla="*/ 2572378 h 3286544"/>
                <a:gd name="connsiteX5" fmla="*/ 1768510 w 2150347"/>
                <a:gd name="connsiteY5" fmla="*/ 2401556 h 3286544"/>
                <a:gd name="connsiteX6" fmla="*/ 1688123 w 2150347"/>
                <a:gd name="connsiteY6" fmla="*/ 2401556 h 3286544"/>
                <a:gd name="connsiteX7" fmla="*/ 1587640 w 2150347"/>
                <a:gd name="connsiteY7" fmla="*/ 2140299 h 3286544"/>
                <a:gd name="connsiteX8" fmla="*/ 1567543 w 2150347"/>
                <a:gd name="connsiteY8" fmla="*/ 2029767 h 3286544"/>
                <a:gd name="connsiteX9" fmla="*/ 1436914 w 2150347"/>
                <a:gd name="connsiteY9" fmla="*/ 2019719 h 3286544"/>
                <a:gd name="connsiteX10" fmla="*/ 1386673 w 2150347"/>
                <a:gd name="connsiteY10" fmla="*/ 2029767 h 3286544"/>
                <a:gd name="connsiteX11" fmla="*/ 1316334 w 2150347"/>
                <a:gd name="connsiteY11" fmla="*/ 1989574 h 3286544"/>
                <a:gd name="connsiteX12" fmla="*/ 1286189 w 2150347"/>
                <a:gd name="connsiteY12" fmla="*/ 1889090 h 3286544"/>
                <a:gd name="connsiteX13" fmla="*/ 1292888 w 2150347"/>
                <a:gd name="connsiteY13" fmla="*/ 1800644 h 3286544"/>
                <a:gd name="connsiteX14" fmla="*/ 1225899 w 2150347"/>
                <a:gd name="connsiteY14" fmla="*/ 1688123 h 3286544"/>
                <a:gd name="connsiteX15" fmla="*/ 1130963 w 2150347"/>
                <a:gd name="connsiteY15" fmla="*/ 1610144 h 3286544"/>
                <a:gd name="connsiteX16" fmla="*/ 1075174 w 2150347"/>
                <a:gd name="connsiteY16" fmla="*/ 1477108 h 3286544"/>
                <a:gd name="connsiteX17" fmla="*/ 1014884 w 2150347"/>
                <a:gd name="connsiteY17" fmla="*/ 1399391 h 3286544"/>
                <a:gd name="connsiteX18" fmla="*/ 940463 w 2150347"/>
                <a:gd name="connsiteY18" fmla="*/ 1305344 h 3286544"/>
                <a:gd name="connsiteX19" fmla="*/ 904352 w 2150347"/>
                <a:gd name="connsiteY19" fmla="*/ 1225899 h 3286544"/>
                <a:gd name="connsiteX20" fmla="*/ 819726 w 2150347"/>
                <a:gd name="connsiteY20" fmla="*/ 1083652 h 3286544"/>
                <a:gd name="connsiteX21" fmla="*/ 733530 w 2150347"/>
                <a:gd name="connsiteY21" fmla="*/ 1014884 h 3286544"/>
                <a:gd name="connsiteX22" fmla="*/ 733530 w 2150347"/>
                <a:gd name="connsiteY22" fmla="*/ 904352 h 3286544"/>
                <a:gd name="connsiteX23" fmla="*/ 663191 w 2150347"/>
                <a:gd name="connsiteY23" fmla="*/ 753627 h 3286544"/>
                <a:gd name="connsiteX24" fmla="*/ 492369 w 2150347"/>
                <a:gd name="connsiteY24" fmla="*/ 582805 h 3286544"/>
                <a:gd name="connsiteX25" fmla="*/ 351692 w 2150347"/>
                <a:gd name="connsiteY25" fmla="*/ 482321 h 3286544"/>
                <a:gd name="connsiteX26" fmla="*/ 311499 w 2150347"/>
                <a:gd name="connsiteY26" fmla="*/ 331596 h 3286544"/>
                <a:gd name="connsiteX27" fmla="*/ 190919 w 2150347"/>
                <a:gd name="connsiteY27" fmla="*/ 211016 h 3286544"/>
                <a:gd name="connsiteX28" fmla="*/ 140677 w 2150347"/>
                <a:gd name="connsiteY28" fmla="*/ 140677 h 3286544"/>
                <a:gd name="connsiteX29" fmla="*/ 87976 w 2150347"/>
                <a:gd name="connsiteY29" fmla="*/ 133769 h 3286544"/>
                <a:gd name="connsiteX30" fmla="*/ 54638 w 2150347"/>
                <a:gd name="connsiteY30" fmla="*/ 71857 h 3286544"/>
                <a:gd name="connsiteX31" fmla="*/ 0 w 2150347"/>
                <a:gd name="connsiteY31" fmla="*/ 0 h 3286544"/>
                <a:gd name="connsiteX32" fmla="*/ 0 w 2150347"/>
                <a:gd name="connsiteY32" fmla="*/ 612950 h 3286544"/>
                <a:gd name="connsiteX33" fmla="*/ 2140613 w 2150347"/>
                <a:gd name="connsiteY33" fmla="*/ 3286544 h 3286544"/>
                <a:gd name="connsiteX34" fmla="*/ 2150347 w 2150347"/>
                <a:gd name="connsiteY34" fmla="*/ 3245618 h 3286544"/>
                <a:gd name="connsiteX35" fmla="*/ 2120202 w 2150347"/>
                <a:gd name="connsiteY35" fmla="*/ 3114989 h 3286544"/>
                <a:gd name="connsiteX0" fmla="*/ 2120202 w 2150347"/>
                <a:gd name="connsiteY0" fmla="*/ 3114989 h 3286544"/>
                <a:gd name="connsiteX1" fmla="*/ 2083463 w 2150347"/>
                <a:gd name="connsiteY1" fmla="*/ 2972219 h 3286544"/>
                <a:gd name="connsiteX2" fmla="*/ 2019719 w 2150347"/>
                <a:gd name="connsiteY2" fmla="*/ 2843684 h 3286544"/>
                <a:gd name="connsiteX3" fmla="*/ 1978688 w 2150347"/>
                <a:gd name="connsiteY3" fmla="*/ 2738857 h 3286544"/>
                <a:gd name="connsiteX4" fmla="*/ 1889090 w 2150347"/>
                <a:gd name="connsiteY4" fmla="*/ 2572378 h 3286544"/>
                <a:gd name="connsiteX5" fmla="*/ 1768510 w 2150347"/>
                <a:gd name="connsiteY5" fmla="*/ 2401556 h 3286544"/>
                <a:gd name="connsiteX6" fmla="*/ 1688123 w 2150347"/>
                <a:gd name="connsiteY6" fmla="*/ 2401556 h 3286544"/>
                <a:gd name="connsiteX7" fmla="*/ 1587640 w 2150347"/>
                <a:gd name="connsiteY7" fmla="*/ 2140299 h 3286544"/>
                <a:gd name="connsiteX8" fmla="*/ 1567543 w 2150347"/>
                <a:gd name="connsiteY8" fmla="*/ 2029767 h 3286544"/>
                <a:gd name="connsiteX9" fmla="*/ 1436914 w 2150347"/>
                <a:gd name="connsiteY9" fmla="*/ 2019719 h 3286544"/>
                <a:gd name="connsiteX10" fmla="*/ 1386673 w 2150347"/>
                <a:gd name="connsiteY10" fmla="*/ 2029767 h 3286544"/>
                <a:gd name="connsiteX11" fmla="*/ 1316334 w 2150347"/>
                <a:gd name="connsiteY11" fmla="*/ 1989574 h 3286544"/>
                <a:gd name="connsiteX12" fmla="*/ 1286189 w 2150347"/>
                <a:gd name="connsiteY12" fmla="*/ 1889090 h 3286544"/>
                <a:gd name="connsiteX13" fmla="*/ 1292888 w 2150347"/>
                <a:gd name="connsiteY13" fmla="*/ 1800644 h 3286544"/>
                <a:gd name="connsiteX14" fmla="*/ 1225899 w 2150347"/>
                <a:gd name="connsiteY14" fmla="*/ 1688123 h 3286544"/>
                <a:gd name="connsiteX15" fmla="*/ 1130963 w 2150347"/>
                <a:gd name="connsiteY15" fmla="*/ 1610144 h 3286544"/>
                <a:gd name="connsiteX16" fmla="*/ 1075174 w 2150347"/>
                <a:gd name="connsiteY16" fmla="*/ 1477108 h 3286544"/>
                <a:gd name="connsiteX17" fmla="*/ 1014884 w 2150347"/>
                <a:gd name="connsiteY17" fmla="*/ 1399391 h 3286544"/>
                <a:gd name="connsiteX18" fmla="*/ 940463 w 2150347"/>
                <a:gd name="connsiteY18" fmla="*/ 1305344 h 3286544"/>
                <a:gd name="connsiteX19" fmla="*/ 904352 w 2150347"/>
                <a:gd name="connsiteY19" fmla="*/ 1225899 h 3286544"/>
                <a:gd name="connsiteX20" fmla="*/ 819726 w 2150347"/>
                <a:gd name="connsiteY20" fmla="*/ 1083652 h 3286544"/>
                <a:gd name="connsiteX21" fmla="*/ 733530 w 2150347"/>
                <a:gd name="connsiteY21" fmla="*/ 1014884 h 3286544"/>
                <a:gd name="connsiteX22" fmla="*/ 733530 w 2150347"/>
                <a:gd name="connsiteY22" fmla="*/ 904352 h 3286544"/>
                <a:gd name="connsiteX23" fmla="*/ 663191 w 2150347"/>
                <a:gd name="connsiteY23" fmla="*/ 753627 h 3286544"/>
                <a:gd name="connsiteX24" fmla="*/ 463794 w 2150347"/>
                <a:gd name="connsiteY24" fmla="*/ 578042 h 3286544"/>
                <a:gd name="connsiteX25" fmla="*/ 351692 w 2150347"/>
                <a:gd name="connsiteY25" fmla="*/ 482321 h 3286544"/>
                <a:gd name="connsiteX26" fmla="*/ 311499 w 2150347"/>
                <a:gd name="connsiteY26" fmla="*/ 331596 h 3286544"/>
                <a:gd name="connsiteX27" fmla="*/ 190919 w 2150347"/>
                <a:gd name="connsiteY27" fmla="*/ 211016 h 3286544"/>
                <a:gd name="connsiteX28" fmla="*/ 140677 w 2150347"/>
                <a:gd name="connsiteY28" fmla="*/ 140677 h 3286544"/>
                <a:gd name="connsiteX29" fmla="*/ 87976 w 2150347"/>
                <a:gd name="connsiteY29" fmla="*/ 133769 h 3286544"/>
                <a:gd name="connsiteX30" fmla="*/ 54638 w 2150347"/>
                <a:gd name="connsiteY30" fmla="*/ 71857 h 3286544"/>
                <a:gd name="connsiteX31" fmla="*/ 0 w 2150347"/>
                <a:gd name="connsiteY31" fmla="*/ 0 h 3286544"/>
                <a:gd name="connsiteX32" fmla="*/ 0 w 2150347"/>
                <a:gd name="connsiteY32" fmla="*/ 612950 h 3286544"/>
                <a:gd name="connsiteX33" fmla="*/ 2140613 w 2150347"/>
                <a:gd name="connsiteY33" fmla="*/ 3286544 h 3286544"/>
                <a:gd name="connsiteX34" fmla="*/ 2150347 w 2150347"/>
                <a:gd name="connsiteY34" fmla="*/ 3245618 h 3286544"/>
                <a:gd name="connsiteX35" fmla="*/ 2120202 w 2150347"/>
                <a:gd name="connsiteY35" fmla="*/ 3114989 h 3286544"/>
                <a:gd name="connsiteX0" fmla="*/ 2120202 w 2150347"/>
                <a:gd name="connsiteY0" fmla="*/ 3114989 h 3286544"/>
                <a:gd name="connsiteX1" fmla="*/ 2083463 w 2150347"/>
                <a:gd name="connsiteY1" fmla="*/ 2972219 h 3286544"/>
                <a:gd name="connsiteX2" fmla="*/ 2019719 w 2150347"/>
                <a:gd name="connsiteY2" fmla="*/ 2843684 h 3286544"/>
                <a:gd name="connsiteX3" fmla="*/ 1978688 w 2150347"/>
                <a:gd name="connsiteY3" fmla="*/ 2738857 h 3286544"/>
                <a:gd name="connsiteX4" fmla="*/ 1889090 w 2150347"/>
                <a:gd name="connsiteY4" fmla="*/ 2572378 h 3286544"/>
                <a:gd name="connsiteX5" fmla="*/ 1768510 w 2150347"/>
                <a:gd name="connsiteY5" fmla="*/ 2401556 h 3286544"/>
                <a:gd name="connsiteX6" fmla="*/ 1688123 w 2150347"/>
                <a:gd name="connsiteY6" fmla="*/ 2401556 h 3286544"/>
                <a:gd name="connsiteX7" fmla="*/ 1587640 w 2150347"/>
                <a:gd name="connsiteY7" fmla="*/ 2140299 h 3286544"/>
                <a:gd name="connsiteX8" fmla="*/ 1567543 w 2150347"/>
                <a:gd name="connsiteY8" fmla="*/ 2029767 h 3286544"/>
                <a:gd name="connsiteX9" fmla="*/ 1436914 w 2150347"/>
                <a:gd name="connsiteY9" fmla="*/ 2019719 h 3286544"/>
                <a:gd name="connsiteX10" fmla="*/ 1386673 w 2150347"/>
                <a:gd name="connsiteY10" fmla="*/ 2029767 h 3286544"/>
                <a:gd name="connsiteX11" fmla="*/ 1316334 w 2150347"/>
                <a:gd name="connsiteY11" fmla="*/ 1989574 h 3286544"/>
                <a:gd name="connsiteX12" fmla="*/ 1286189 w 2150347"/>
                <a:gd name="connsiteY12" fmla="*/ 1889090 h 3286544"/>
                <a:gd name="connsiteX13" fmla="*/ 1292888 w 2150347"/>
                <a:gd name="connsiteY13" fmla="*/ 1800644 h 3286544"/>
                <a:gd name="connsiteX14" fmla="*/ 1225899 w 2150347"/>
                <a:gd name="connsiteY14" fmla="*/ 1688123 h 3286544"/>
                <a:gd name="connsiteX15" fmla="*/ 1130963 w 2150347"/>
                <a:gd name="connsiteY15" fmla="*/ 1610144 h 3286544"/>
                <a:gd name="connsiteX16" fmla="*/ 1075174 w 2150347"/>
                <a:gd name="connsiteY16" fmla="*/ 1477108 h 3286544"/>
                <a:gd name="connsiteX17" fmla="*/ 1014884 w 2150347"/>
                <a:gd name="connsiteY17" fmla="*/ 1399391 h 3286544"/>
                <a:gd name="connsiteX18" fmla="*/ 940463 w 2150347"/>
                <a:gd name="connsiteY18" fmla="*/ 1305344 h 3286544"/>
                <a:gd name="connsiteX19" fmla="*/ 904352 w 2150347"/>
                <a:gd name="connsiteY19" fmla="*/ 1225899 h 3286544"/>
                <a:gd name="connsiteX20" fmla="*/ 819726 w 2150347"/>
                <a:gd name="connsiteY20" fmla="*/ 1083652 h 3286544"/>
                <a:gd name="connsiteX21" fmla="*/ 733530 w 2150347"/>
                <a:gd name="connsiteY21" fmla="*/ 1014884 h 3286544"/>
                <a:gd name="connsiteX22" fmla="*/ 733530 w 2150347"/>
                <a:gd name="connsiteY22" fmla="*/ 904352 h 3286544"/>
                <a:gd name="connsiteX23" fmla="*/ 663191 w 2150347"/>
                <a:gd name="connsiteY23" fmla="*/ 753627 h 3286544"/>
                <a:gd name="connsiteX24" fmla="*/ 568988 w 2150347"/>
                <a:gd name="connsiteY24" fmla="*/ 681457 h 3286544"/>
                <a:gd name="connsiteX25" fmla="*/ 463794 w 2150347"/>
                <a:gd name="connsiteY25" fmla="*/ 578042 h 3286544"/>
                <a:gd name="connsiteX26" fmla="*/ 351692 w 2150347"/>
                <a:gd name="connsiteY26" fmla="*/ 482321 h 3286544"/>
                <a:gd name="connsiteX27" fmla="*/ 311499 w 2150347"/>
                <a:gd name="connsiteY27" fmla="*/ 331596 h 3286544"/>
                <a:gd name="connsiteX28" fmla="*/ 190919 w 2150347"/>
                <a:gd name="connsiteY28" fmla="*/ 211016 h 3286544"/>
                <a:gd name="connsiteX29" fmla="*/ 140677 w 2150347"/>
                <a:gd name="connsiteY29" fmla="*/ 140677 h 3286544"/>
                <a:gd name="connsiteX30" fmla="*/ 87976 w 2150347"/>
                <a:gd name="connsiteY30" fmla="*/ 133769 h 3286544"/>
                <a:gd name="connsiteX31" fmla="*/ 54638 w 2150347"/>
                <a:gd name="connsiteY31" fmla="*/ 71857 h 3286544"/>
                <a:gd name="connsiteX32" fmla="*/ 0 w 2150347"/>
                <a:gd name="connsiteY32" fmla="*/ 0 h 3286544"/>
                <a:gd name="connsiteX33" fmla="*/ 0 w 2150347"/>
                <a:gd name="connsiteY33" fmla="*/ 612950 h 3286544"/>
                <a:gd name="connsiteX34" fmla="*/ 2140613 w 2150347"/>
                <a:gd name="connsiteY34" fmla="*/ 3286544 h 3286544"/>
                <a:gd name="connsiteX35" fmla="*/ 2150347 w 2150347"/>
                <a:gd name="connsiteY35" fmla="*/ 3245618 h 3286544"/>
                <a:gd name="connsiteX36" fmla="*/ 2120202 w 2150347"/>
                <a:gd name="connsiteY36" fmla="*/ 3114989 h 3286544"/>
                <a:gd name="connsiteX0" fmla="*/ 2120202 w 2150347"/>
                <a:gd name="connsiteY0" fmla="*/ 3114989 h 3286544"/>
                <a:gd name="connsiteX1" fmla="*/ 2083463 w 2150347"/>
                <a:gd name="connsiteY1" fmla="*/ 2972219 h 3286544"/>
                <a:gd name="connsiteX2" fmla="*/ 2019719 w 2150347"/>
                <a:gd name="connsiteY2" fmla="*/ 2843684 h 3286544"/>
                <a:gd name="connsiteX3" fmla="*/ 1978688 w 2150347"/>
                <a:gd name="connsiteY3" fmla="*/ 2738857 h 3286544"/>
                <a:gd name="connsiteX4" fmla="*/ 1889090 w 2150347"/>
                <a:gd name="connsiteY4" fmla="*/ 2572378 h 3286544"/>
                <a:gd name="connsiteX5" fmla="*/ 1768510 w 2150347"/>
                <a:gd name="connsiteY5" fmla="*/ 2401556 h 3286544"/>
                <a:gd name="connsiteX6" fmla="*/ 1688123 w 2150347"/>
                <a:gd name="connsiteY6" fmla="*/ 2401556 h 3286544"/>
                <a:gd name="connsiteX7" fmla="*/ 1587640 w 2150347"/>
                <a:gd name="connsiteY7" fmla="*/ 2140299 h 3286544"/>
                <a:gd name="connsiteX8" fmla="*/ 1567543 w 2150347"/>
                <a:gd name="connsiteY8" fmla="*/ 2029767 h 3286544"/>
                <a:gd name="connsiteX9" fmla="*/ 1436914 w 2150347"/>
                <a:gd name="connsiteY9" fmla="*/ 2019719 h 3286544"/>
                <a:gd name="connsiteX10" fmla="*/ 1386673 w 2150347"/>
                <a:gd name="connsiteY10" fmla="*/ 2029767 h 3286544"/>
                <a:gd name="connsiteX11" fmla="*/ 1316334 w 2150347"/>
                <a:gd name="connsiteY11" fmla="*/ 1989574 h 3286544"/>
                <a:gd name="connsiteX12" fmla="*/ 1286189 w 2150347"/>
                <a:gd name="connsiteY12" fmla="*/ 1889090 h 3286544"/>
                <a:gd name="connsiteX13" fmla="*/ 1292888 w 2150347"/>
                <a:gd name="connsiteY13" fmla="*/ 1800644 h 3286544"/>
                <a:gd name="connsiteX14" fmla="*/ 1225899 w 2150347"/>
                <a:gd name="connsiteY14" fmla="*/ 1688123 h 3286544"/>
                <a:gd name="connsiteX15" fmla="*/ 1130963 w 2150347"/>
                <a:gd name="connsiteY15" fmla="*/ 1610144 h 3286544"/>
                <a:gd name="connsiteX16" fmla="*/ 1075174 w 2150347"/>
                <a:gd name="connsiteY16" fmla="*/ 1477108 h 3286544"/>
                <a:gd name="connsiteX17" fmla="*/ 1014884 w 2150347"/>
                <a:gd name="connsiteY17" fmla="*/ 1399391 h 3286544"/>
                <a:gd name="connsiteX18" fmla="*/ 940463 w 2150347"/>
                <a:gd name="connsiteY18" fmla="*/ 1305344 h 3286544"/>
                <a:gd name="connsiteX19" fmla="*/ 890065 w 2150347"/>
                <a:gd name="connsiteY19" fmla="*/ 1211612 h 3286544"/>
                <a:gd name="connsiteX20" fmla="*/ 819726 w 2150347"/>
                <a:gd name="connsiteY20" fmla="*/ 1083652 h 3286544"/>
                <a:gd name="connsiteX21" fmla="*/ 733530 w 2150347"/>
                <a:gd name="connsiteY21" fmla="*/ 1014884 h 3286544"/>
                <a:gd name="connsiteX22" fmla="*/ 733530 w 2150347"/>
                <a:gd name="connsiteY22" fmla="*/ 904352 h 3286544"/>
                <a:gd name="connsiteX23" fmla="*/ 663191 w 2150347"/>
                <a:gd name="connsiteY23" fmla="*/ 753627 h 3286544"/>
                <a:gd name="connsiteX24" fmla="*/ 568988 w 2150347"/>
                <a:gd name="connsiteY24" fmla="*/ 681457 h 3286544"/>
                <a:gd name="connsiteX25" fmla="*/ 463794 w 2150347"/>
                <a:gd name="connsiteY25" fmla="*/ 578042 h 3286544"/>
                <a:gd name="connsiteX26" fmla="*/ 351692 w 2150347"/>
                <a:gd name="connsiteY26" fmla="*/ 482321 h 3286544"/>
                <a:gd name="connsiteX27" fmla="*/ 311499 w 2150347"/>
                <a:gd name="connsiteY27" fmla="*/ 331596 h 3286544"/>
                <a:gd name="connsiteX28" fmla="*/ 190919 w 2150347"/>
                <a:gd name="connsiteY28" fmla="*/ 211016 h 3286544"/>
                <a:gd name="connsiteX29" fmla="*/ 140677 w 2150347"/>
                <a:gd name="connsiteY29" fmla="*/ 140677 h 3286544"/>
                <a:gd name="connsiteX30" fmla="*/ 87976 w 2150347"/>
                <a:gd name="connsiteY30" fmla="*/ 133769 h 3286544"/>
                <a:gd name="connsiteX31" fmla="*/ 54638 w 2150347"/>
                <a:gd name="connsiteY31" fmla="*/ 71857 h 3286544"/>
                <a:gd name="connsiteX32" fmla="*/ 0 w 2150347"/>
                <a:gd name="connsiteY32" fmla="*/ 0 h 3286544"/>
                <a:gd name="connsiteX33" fmla="*/ 0 w 2150347"/>
                <a:gd name="connsiteY33" fmla="*/ 612950 h 3286544"/>
                <a:gd name="connsiteX34" fmla="*/ 2140613 w 2150347"/>
                <a:gd name="connsiteY34" fmla="*/ 3286544 h 3286544"/>
                <a:gd name="connsiteX35" fmla="*/ 2150347 w 2150347"/>
                <a:gd name="connsiteY35" fmla="*/ 3245618 h 3286544"/>
                <a:gd name="connsiteX36" fmla="*/ 2120202 w 2150347"/>
                <a:gd name="connsiteY36" fmla="*/ 3114989 h 3286544"/>
                <a:gd name="connsiteX0" fmla="*/ 2120202 w 2150347"/>
                <a:gd name="connsiteY0" fmla="*/ 3114989 h 3286544"/>
                <a:gd name="connsiteX1" fmla="*/ 2083463 w 2150347"/>
                <a:gd name="connsiteY1" fmla="*/ 2972219 h 3286544"/>
                <a:gd name="connsiteX2" fmla="*/ 2019719 w 2150347"/>
                <a:gd name="connsiteY2" fmla="*/ 2843684 h 3286544"/>
                <a:gd name="connsiteX3" fmla="*/ 1978688 w 2150347"/>
                <a:gd name="connsiteY3" fmla="*/ 2738857 h 3286544"/>
                <a:gd name="connsiteX4" fmla="*/ 1889090 w 2150347"/>
                <a:gd name="connsiteY4" fmla="*/ 2572378 h 3286544"/>
                <a:gd name="connsiteX5" fmla="*/ 1768510 w 2150347"/>
                <a:gd name="connsiteY5" fmla="*/ 2401556 h 3286544"/>
                <a:gd name="connsiteX6" fmla="*/ 1669073 w 2150347"/>
                <a:gd name="connsiteY6" fmla="*/ 2349168 h 3286544"/>
                <a:gd name="connsiteX7" fmla="*/ 1587640 w 2150347"/>
                <a:gd name="connsiteY7" fmla="*/ 2140299 h 3286544"/>
                <a:gd name="connsiteX8" fmla="*/ 1567543 w 2150347"/>
                <a:gd name="connsiteY8" fmla="*/ 2029767 h 3286544"/>
                <a:gd name="connsiteX9" fmla="*/ 1436914 w 2150347"/>
                <a:gd name="connsiteY9" fmla="*/ 2019719 h 3286544"/>
                <a:gd name="connsiteX10" fmla="*/ 1386673 w 2150347"/>
                <a:gd name="connsiteY10" fmla="*/ 2029767 h 3286544"/>
                <a:gd name="connsiteX11" fmla="*/ 1316334 w 2150347"/>
                <a:gd name="connsiteY11" fmla="*/ 1989574 h 3286544"/>
                <a:gd name="connsiteX12" fmla="*/ 1286189 w 2150347"/>
                <a:gd name="connsiteY12" fmla="*/ 1889090 h 3286544"/>
                <a:gd name="connsiteX13" fmla="*/ 1292888 w 2150347"/>
                <a:gd name="connsiteY13" fmla="*/ 1800644 h 3286544"/>
                <a:gd name="connsiteX14" fmla="*/ 1225899 w 2150347"/>
                <a:gd name="connsiteY14" fmla="*/ 1688123 h 3286544"/>
                <a:gd name="connsiteX15" fmla="*/ 1130963 w 2150347"/>
                <a:gd name="connsiteY15" fmla="*/ 1610144 h 3286544"/>
                <a:gd name="connsiteX16" fmla="*/ 1075174 w 2150347"/>
                <a:gd name="connsiteY16" fmla="*/ 1477108 h 3286544"/>
                <a:gd name="connsiteX17" fmla="*/ 1014884 w 2150347"/>
                <a:gd name="connsiteY17" fmla="*/ 1399391 h 3286544"/>
                <a:gd name="connsiteX18" fmla="*/ 940463 w 2150347"/>
                <a:gd name="connsiteY18" fmla="*/ 1305344 h 3286544"/>
                <a:gd name="connsiteX19" fmla="*/ 890065 w 2150347"/>
                <a:gd name="connsiteY19" fmla="*/ 1211612 h 3286544"/>
                <a:gd name="connsiteX20" fmla="*/ 819726 w 2150347"/>
                <a:gd name="connsiteY20" fmla="*/ 1083652 h 3286544"/>
                <a:gd name="connsiteX21" fmla="*/ 733530 w 2150347"/>
                <a:gd name="connsiteY21" fmla="*/ 1014884 h 3286544"/>
                <a:gd name="connsiteX22" fmla="*/ 733530 w 2150347"/>
                <a:gd name="connsiteY22" fmla="*/ 904352 h 3286544"/>
                <a:gd name="connsiteX23" fmla="*/ 663191 w 2150347"/>
                <a:gd name="connsiteY23" fmla="*/ 753627 h 3286544"/>
                <a:gd name="connsiteX24" fmla="*/ 568988 w 2150347"/>
                <a:gd name="connsiteY24" fmla="*/ 681457 h 3286544"/>
                <a:gd name="connsiteX25" fmla="*/ 463794 w 2150347"/>
                <a:gd name="connsiteY25" fmla="*/ 578042 h 3286544"/>
                <a:gd name="connsiteX26" fmla="*/ 351692 w 2150347"/>
                <a:gd name="connsiteY26" fmla="*/ 482321 h 3286544"/>
                <a:gd name="connsiteX27" fmla="*/ 311499 w 2150347"/>
                <a:gd name="connsiteY27" fmla="*/ 331596 h 3286544"/>
                <a:gd name="connsiteX28" fmla="*/ 190919 w 2150347"/>
                <a:gd name="connsiteY28" fmla="*/ 211016 h 3286544"/>
                <a:gd name="connsiteX29" fmla="*/ 140677 w 2150347"/>
                <a:gd name="connsiteY29" fmla="*/ 140677 h 3286544"/>
                <a:gd name="connsiteX30" fmla="*/ 87976 w 2150347"/>
                <a:gd name="connsiteY30" fmla="*/ 133769 h 3286544"/>
                <a:gd name="connsiteX31" fmla="*/ 54638 w 2150347"/>
                <a:gd name="connsiteY31" fmla="*/ 71857 h 3286544"/>
                <a:gd name="connsiteX32" fmla="*/ 0 w 2150347"/>
                <a:gd name="connsiteY32" fmla="*/ 0 h 3286544"/>
                <a:gd name="connsiteX33" fmla="*/ 0 w 2150347"/>
                <a:gd name="connsiteY33" fmla="*/ 612950 h 3286544"/>
                <a:gd name="connsiteX34" fmla="*/ 2140613 w 2150347"/>
                <a:gd name="connsiteY34" fmla="*/ 3286544 h 3286544"/>
                <a:gd name="connsiteX35" fmla="*/ 2150347 w 2150347"/>
                <a:gd name="connsiteY35" fmla="*/ 3245618 h 3286544"/>
                <a:gd name="connsiteX36" fmla="*/ 2120202 w 2150347"/>
                <a:gd name="connsiteY36" fmla="*/ 3114989 h 3286544"/>
                <a:gd name="connsiteX0" fmla="*/ 2120202 w 2150347"/>
                <a:gd name="connsiteY0" fmla="*/ 3114989 h 3286544"/>
                <a:gd name="connsiteX1" fmla="*/ 2083463 w 2150347"/>
                <a:gd name="connsiteY1" fmla="*/ 2972219 h 3286544"/>
                <a:gd name="connsiteX2" fmla="*/ 2019719 w 2150347"/>
                <a:gd name="connsiteY2" fmla="*/ 2843684 h 3286544"/>
                <a:gd name="connsiteX3" fmla="*/ 1978688 w 2150347"/>
                <a:gd name="connsiteY3" fmla="*/ 2738857 h 3286544"/>
                <a:gd name="connsiteX4" fmla="*/ 1889090 w 2150347"/>
                <a:gd name="connsiteY4" fmla="*/ 2572378 h 3286544"/>
                <a:gd name="connsiteX5" fmla="*/ 1768510 w 2150347"/>
                <a:gd name="connsiteY5" fmla="*/ 2401556 h 3286544"/>
                <a:gd name="connsiteX6" fmla="*/ 1688176 w 2150347"/>
                <a:gd name="connsiteY6" fmla="*/ 2415007 h 3286544"/>
                <a:gd name="connsiteX7" fmla="*/ 1669073 w 2150347"/>
                <a:gd name="connsiteY7" fmla="*/ 2349168 h 3286544"/>
                <a:gd name="connsiteX8" fmla="*/ 1587640 w 2150347"/>
                <a:gd name="connsiteY8" fmla="*/ 2140299 h 3286544"/>
                <a:gd name="connsiteX9" fmla="*/ 1567543 w 2150347"/>
                <a:gd name="connsiteY9" fmla="*/ 2029767 h 3286544"/>
                <a:gd name="connsiteX10" fmla="*/ 1436914 w 2150347"/>
                <a:gd name="connsiteY10" fmla="*/ 2019719 h 3286544"/>
                <a:gd name="connsiteX11" fmla="*/ 1386673 w 2150347"/>
                <a:gd name="connsiteY11" fmla="*/ 2029767 h 3286544"/>
                <a:gd name="connsiteX12" fmla="*/ 1316334 w 2150347"/>
                <a:gd name="connsiteY12" fmla="*/ 1989574 h 3286544"/>
                <a:gd name="connsiteX13" fmla="*/ 1286189 w 2150347"/>
                <a:gd name="connsiteY13" fmla="*/ 1889090 h 3286544"/>
                <a:gd name="connsiteX14" fmla="*/ 1292888 w 2150347"/>
                <a:gd name="connsiteY14" fmla="*/ 1800644 h 3286544"/>
                <a:gd name="connsiteX15" fmla="*/ 1225899 w 2150347"/>
                <a:gd name="connsiteY15" fmla="*/ 1688123 h 3286544"/>
                <a:gd name="connsiteX16" fmla="*/ 1130963 w 2150347"/>
                <a:gd name="connsiteY16" fmla="*/ 1610144 h 3286544"/>
                <a:gd name="connsiteX17" fmla="*/ 1075174 w 2150347"/>
                <a:gd name="connsiteY17" fmla="*/ 1477108 h 3286544"/>
                <a:gd name="connsiteX18" fmla="*/ 1014884 w 2150347"/>
                <a:gd name="connsiteY18" fmla="*/ 1399391 h 3286544"/>
                <a:gd name="connsiteX19" fmla="*/ 940463 w 2150347"/>
                <a:gd name="connsiteY19" fmla="*/ 1305344 h 3286544"/>
                <a:gd name="connsiteX20" fmla="*/ 890065 w 2150347"/>
                <a:gd name="connsiteY20" fmla="*/ 1211612 h 3286544"/>
                <a:gd name="connsiteX21" fmla="*/ 819726 w 2150347"/>
                <a:gd name="connsiteY21" fmla="*/ 1083652 h 3286544"/>
                <a:gd name="connsiteX22" fmla="*/ 733530 w 2150347"/>
                <a:gd name="connsiteY22" fmla="*/ 1014884 h 3286544"/>
                <a:gd name="connsiteX23" fmla="*/ 733530 w 2150347"/>
                <a:gd name="connsiteY23" fmla="*/ 904352 h 3286544"/>
                <a:gd name="connsiteX24" fmla="*/ 663191 w 2150347"/>
                <a:gd name="connsiteY24" fmla="*/ 753627 h 3286544"/>
                <a:gd name="connsiteX25" fmla="*/ 568988 w 2150347"/>
                <a:gd name="connsiteY25" fmla="*/ 681457 h 3286544"/>
                <a:gd name="connsiteX26" fmla="*/ 463794 w 2150347"/>
                <a:gd name="connsiteY26" fmla="*/ 578042 h 3286544"/>
                <a:gd name="connsiteX27" fmla="*/ 351692 w 2150347"/>
                <a:gd name="connsiteY27" fmla="*/ 482321 h 3286544"/>
                <a:gd name="connsiteX28" fmla="*/ 311499 w 2150347"/>
                <a:gd name="connsiteY28" fmla="*/ 331596 h 3286544"/>
                <a:gd name="connsiteX29" fmla="*/ 190919 w 2150347"/>
                <a:gd name="connsiteY29" fmla="*/ 211016 h 3286544"/>
                <a:gd name="connsiteX30" fmla="*/ 140677 w 2150347"/>
                <a:gd name="connsiteY30" fmla="*/ 140677 h 3286544"/>
                <a:gd name="connsiteX31" fmla="*/ 87976 w 2150347"/>
                <a:gd name="connsiteY31" fmla="*/ 133769 h 3286544"/>
                <a:gd name="connsiteX32" fmla="*/ 54638 w 2150347"/>
                <a:gd name="connsiteY32" fmla="*/ 71857 h 3286544"/>
                <a:gd name="connsiteX33" fmla="*/ 0 w 2150347"/>
                <a:gd name="connsiteY33" fmla="*/ 0 h 3286544"/>
                <a:gd name="connsiteX34" fmla="*/ 0 w 2150347"/>
                <a:gd name="connsiteY34" fmla="*/ 612950 h 3286544"/>
                <a:gd name="connsiteX35" fmla="*/ 2140613 w 2150347"/>
                <a:gd name="connsiteY35" fmla="*/ 3286544 h 3286544"/>
                <a:gd name="connsiteX36" fmla="*/ 2150347 w 2150347"/>
                <a:gd name="connsiteY36" fmla="*/ 3245618 h 3286544"/>
                <a:gd name="connsiteX37" fmla="*/ 2120202 w 2150347"/>
                <a:gd name="connsiteY37" fmla="*/ 3114989 h 3286544"/>
                <a:gd name="connsiteX0" fmla="*/ 2120202 w 2150347"/>
                <a:gd name="connsiteY0" fmla="*/ 3114989 h 3286544"/>
                <a:gd name="connsiteX1" fmla="*/ 2083463 w 2150347"/>
                <a:gd name="connsiteY1" fmla="*/ 2972219 h 3286544"/>
                <a:gd name="connsiteX2" fmla="*/ 2019719 w 2150347"/>
                <a:gd name="connsiteY2" fmla="*/ 2843684 h 3286544"/>
                <a:gd name="connsiteX3" fmla="*/ 1978688 w 2150347"/>
                <a:gd name="connsiteY3" fmla="*/ 2738857 h 3286544"/>
                <a:gd name="connsiteX4" fmla="*/ 1889090 w 2150347"/>
                <a:gd name="connsiteY4" fmla="*/ 2572378 h 3286544"/>
                <a:gd name="connsiteX5" fmla="*/ 1768510 w 2150347"/>
                <a:gd name="connsiteY5" fmla="*/ 2401556 h 3286544"/>
                <a:gd name="connsiteX6" fmla="*/ 1688176 w 2150347"/>
                <a:gd name="connsiteY6" fmla="*/ 2415007 h 3286544"/>
                <a:gd name="connsiteX7" fmla="*/ 1669073 w 2150347"/>
                <a:gd name="connsiteY7" fmla="*/ 2349168 h 3286544"/>
                <a:gd name="connsiteX8" fmla="*/ 1587640 w 2150347"/>
                <a:gd name="connsiteY8" fmla="*/ 2140299 h 3286544"/>
                <a:gd name="connsiteX9" fmla="*/ 1567543 w 2150347"/>
                <a:gd name="connsiteY9" fmla="*/ 2029767 h 3286544"/>
                <a:gd name="connsiteX10" fmla="*/ 1436914 w 2150347"/>
                <a:gd name="connsiteY10" fmla="*/ 2019719 h 3286544"/>
                <a:gd name="connsiteX11" fmla="*/ 1386673 w 2150347"/>
                <a:gd name="connsiteY11" fmla="*/ 2029767 h 3286544"/>
                <a:gd name="connsiteX12" fmla="*/ 1316334 w 2150347"/>
                <a:gd name="connsiteY12" fmla="*/ 1989574 h 3286544"/>
                <a:gd name="connsiteX13" fmla="*/ 1286189 w 2150347"/>
                <a:gd name="connsiteY13" fmla="*/ 1889090 h 3286544"/>
                <a:gd name="connsiteX14" fmla="*/ 1292888 w 2150347"/>
                <a:gd name="connsiteY14" fmla="*/ 1800644 h 3286544"/>
                <a:gd name="connsiteX15" fmla="*/ 1225899 w 2150347"/>
                <a:gd name="connsiteY15" fmla="*/ 1688123 h 3286544"/>
                <a:gd name="connsiteX16" fmla="*/ 1130963 w 2150347"/>
                <a:gd name="connsiteY16" fmla="*/ 1610144 h 3286544"/>
                <a:gd name="connsiteX17" fmla="*/ 1075174 w 2150347"/>
                <a:gd name="connsiteY17" fmla="*/ 1477108 h 3286544"/>
                <a:gd name="connsiteX18" fmla="*/ 1014884 w 2150347"/>
                <a:gd name="connsiteY18" fmla="*/ 1399391 h 3286544"/>
                <a:gd name="connsiteX19" fmla="*/ 940463 w 2150347"/>
                <a:gd name="connsiteY19" fmla="*/ 1305344 h 3286544"/>
                <a:gd name="connsiteX20" fmla="*/ 890065 w 2150347"/>
                <a:gd name="connsiteY20" fmla="*/ 1211612 h 3286544"/>
                <a:gd name="connsiteX21" fmla="*/ 819726 w 2150347"/>
                <a:gd name="connsiteY21" fmla="*/ 1083652 h 3286544"/>
                <a:gd name="connsiteX22" fmla="*/ 785682 w 2150347"/>
                <a:gd name="connsiteY22" fmla="*/ 1038644 h 3286544"/>
                <a:gd name="connsiteX23" fmla="*/ 733530 w 2150347"/>
                <a:gd name="connsiteY23" fmla="*/ 1014884 h 3286544"/>
                <a:gd name="connsiteX24" fmla="*/ 733530 w 2150347"/>
                <a:gd name="connsiteY24" fmla="*/ 904352 h 3286544"/>
                <a:gd name="connsiteX25" fmla="*/ 663191 w 2150347"/>
                <a:gd name="connsiteY25" fmla="*/ 753627 h 3286544"/>
                <a:gd name="connsiteX26" fmla="*/ 568988 w 2150347"/>
                <a:gd name="connsiteY26" fmla="*/ 681457 h 3286544"/>
                <a:gd name="connsiteX27" fmla="*/ 463794 w 2150347"/>
                <a:gd name="connsiteY27" fmla="*/ 578042 h 3286544"/>
                <a:gd name="connsiteX28" fmla="*/ 351692 w 2150347"/>
                <a:gd name="connsiteY28" fmla="*/ 482321 h 3286544"/>
                <a:gd name="connsiteX29" fmla="*/ 311499 w 2150347"/>
                <a:gd name="connsiteY29" fmla="*/ 331596 h 3286544"/>
                <a:gd name="connsiteX30" fmla="*/ 190919 w 2150347"/>
                <a:gd name="connsiteY30" fmla="*/ 211016 h 3286544"/>
                <a:gd name="connsiteX31" fmla="*/ 140677 w 2150347"/>
                <a:gd name="connsiteY31" fmla="*/ 140677 h 3286544"/>
                <a:gd name="connsiteX32" fmla="*/ 87976 w 2150347"/>
                <a:gd name="connsiteY32" fmla="*/ 133769 h 3286544"/>
                <a:gd name="connsiteX33" fmla="*/ 54638 w 2150347"/>
                <a:gd name="connsiteY33" fmla="*/ 71857 h 3286544"/>
                <a:gd name="connsiteX34" fmla="*/ 0 w 2150347"/>
                <a:gd name="connsiteY34" fmla="*/ 0 h 3286544"/>
                <a:gd name="connsiteX35" fmla="*/ 0 w 2150347"/>
                <a:gd name="connsiteY35" fmla="*/ 612950 h 3286544"/>
                <a:gd name="connsiteX36" fmla="*/ 2140613 w 2150347"/>
                <a:gd name="connsiteY36" fmla="*/ 3286544 h 3286544"/>
                <a:gd name="connsiteX37" fmla="*/ 2150347 w 2150347"/>
                <a:gd name="connsiteY37" fmla="*/ 3245618 h 3286544"/>
                <a:gd name="connsiteX38" fmla="*/ 2120202 w 2150347"/>
                <a:gd name="connsiteY38" fmla="*/ 3114989 h 3286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2150347" h="3286544">
                  <a:moveTo>
                    <a:pt x="2120202" y="3114989"/>
                  </a:moveTo>
                  <a:cubicBezTo>
                    <a:pt x="2103193" y="3061049"/>
                    <a:pt x="2100472" y="3026159"/>
                    <a:pt x="2083463" y="2972219"/>
                  </a:cubicBezTo>
                  <a:lnTo>
                    <a:pt x="2019719" y="2843684"/>
                  </a:lnTo>
                  <a:cubicBezTo>
                    <a:pt x="2001280" y="2802392"/>
                    <a:pt x="1997127" y="2780149"/>
                    <a:pt x="1978688" y="2738857"/>
                  </a:cubicBezTo>
                  <a:lnTo>
                    <a:pt x="1889090" y="2572378"/>
                  </a:lnTo>
                  <a:lnTo>
                    <a:pt x="1768510" y="2401556"/>
                  </a:lnTo>
                  <a:cubicBezTo>
                    <a:pt x="1754432" y="2393340"/>
                    <a:pt x="1702254" y="2423223"/>
                    <a:pt x="1688176" y="2415007"/>
                  </a:cubicBezTo>
                  <a:lnTo>
                    <a:pt x="1669073" y="2349168"/>
                  </a:lnTo>
                  <a:lnTo>
                    <a:pt x="1587640" y="2140299"/>
                  </a:lnTo>
                  <a:lnTo>
                    <a:pt x="1567543" y="2029767"/>
                  </a:lnTo>
                  <a:lnTo>
                    <a:pt x="1436914" y="2019719"/>
                  </a:lnTo>
                  <a:lnTo>
                    <a:pt x="1386673" y="2029767"/>
                  </a:lnTo>
                  <a:lnTo>
                    <a:pt x="1316334" y="1989574"/>
                  </a:lnTo>
                  <a:cubicBezTo>
                    <a:pt x="1306286" y="1956079"/>
                    <a:pt x="1290097" y="1920578"/>
                    <a:pt x="1286189" y="1889090"/>
                  </a:cubicBezTo>
                  <a:cubicBezTo>
                    <a:pt x="1282281" y="1857602"/>
                    <a:pt x="1304942" y="1833301"/>
                    <a:pt x="1292888" y="1800644"/>
                  </a:cubicBezTo>
                  <a:lnTo>
                    <a:pt x="1225899" y="1688123"/>
                  </a:lnTo>
                  <a:cubicBezTo>
                    <a:pt x="1200604" y="1647843"/>
                    <a:pt x="1156258" y="1650424"/>
                    <a:pt x="1130963" y="1610144"/>
                  </a:cubicBezTo>
                  <a:lnTo>
                    <a:pt x="1075174" y="1477108"/>
                  </a:lnTo>
                  <a:lnTo>
                    <a:pt x="1014884" y="1399391"/>
                  </a:lnTo>
                  <a:cubicBezTo>
                    <a:pt x="990077" y="1360105"/>
                    <a:pt x="965270" y="1344630"/>
                    <a:pt x="940463" y="1305344"/>
                  </a:cubicBezTo>
                  <a:lnTo>
                    <a:pt x="890065" y="1211612"/>
                  </a:lnTo>
                  <a:lnTo>
                    <a:pt x="819726" y="1083652"/>
                  </a:lnTo>
                  <a:cubicBezTo>
                    <a:pt x="806790" y="1073412"/>
                    <a:pt x="798618" y="1048884"/>
                    <a:pt x="785682" y="1038644"/>
                  </a:cubicBezTo>
                  <a:lnTo>
                    <a:pt x="733530" y="1014884"/>
                  </a:lnTo>
                  <a:lnTo>
                    <a:pt x="733530" y="904352"/>
                  </a:lnTo>
                  <a:lnTo>
                    <a:pt x="663191" y="753627"/>
                  </a:lnTo>
                  <a:cubicBezTo>
                    <a:pt x="627028" y="721633"/>
                    <a:pt x="605151" y="713451"/>
                    <a:pt x="568988" y="681457"/>
                  </a:cubicBezTo>
                  <a:lnTo>
                    <a:pt x="463794" y="578042"/>
                  </a:lnTo>
                  <a:lnTo>
                    <a:pt x="351692" y="482321"/>
                  </a:lnTo>
                  <a:lnTo>
                    <a:pt x="311499" y="331596"/>
                  </a:lnTo>
                  <a:lnTo>
                    <a:pt x="190919" y="211016"/>
                  </a:lnTo>
                  <a:lnTo>
                    <a:pt x="140677" y="140677"/>
                  </a:lnTo>
                  <a:cubicBezTo>
                    <a:pt x="127488" y="123834"/>
                    <a:pt x="102316" y="145239"/>
                    <a:pt x="87976" y="133769"/>
                  </a:cubicBezTo>
                  <a:cubicBezTo>
                    <a:pt x="73636" y="122299"/>
                    <a:pt x="73269" y="90183"/>
                    <a:pt x="54638" y="71857"/>
                  </a:cubicBezTo>
                  <a:lnTo>
                    <a:pt x="0" y="0"/>
                  </a:lnTo>
                  <a:lnTo>
                    <a:pt x="0" y="612950"/>
                  </a:lnTo>
                  <a:cubicBezTo>
                    <a:pt x="704013" y="1472398"/>
                    <a:pt x="1436600" y="2427096"/>
                    <a:pt x="2140613" y="3286544"/>
                  </a:cubicBezTo>
                  <a:lnTo>
                    <a:pt x="2150347" y="3245618"/>
                  </a:lnTo>
                  <a:lnTo>
                    <a:pt x="2120202" y="3114989"/>
                  </a:lnTo>
                  <a:close/>
                </a:path>
              </a:pathLst>
            </a:custGeom>
            <a:solidFill>
              <a:schemeClr val="tx1">
                <a:lumMod val="50000"/>
                <a:alpha val="40000"/>
              </a:schemeClr>
            </a:solidFill>
            <a:ln w="6350">
              <a:noFill/>
              <a:prstDash val="soli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024" name="Freeform 1023"/>
            <p:cNvSpPr/>
            <p:nvPr/>
          </p:nvSpPr>
          <p:spPr>
            <a:xfrm>
              <a:off x="3495675" y="2776538"/>
              <a:ext cx="2185988" cy="1514475"/>
            </a:xfrm>
            <a:custGeom>
              <a:avLst/>
              <a:gdLst>
                <a:gd name="connsiteX0" fmla="*/ 2185988 w 2185988"/>
                <a:gd name="connsiteY0" fmla="*/ 0 h 1514475"/>
                <a:gd name="connsiteX1" fmla="*/ 2033588 w 2185988"/>
                <a:gd name="connsiteY1" fmla="*/ 61912 h 1514475"/>
                <a:gd name="connsiteX2" fmla="*/ 1819275 w 2185988"/>
                <a:gd name="connsiteY2" fmla="*/ 214312 h 1514475"/>
                <a:gd name="connsiteX3" fmla="*/ 1495425 w 2185988"/>
                <a:gd name="connsiteY3" fmla="*/ 361950 h 1514475"/>
                <a:gd name="connsiteX4" fmla="*/ 1300163 w 2185988"/>
                <a:gd name="connsiteY4" fmla="*/ 447675 h 1514475"/>
                <a:gd name="connsiteX5" fmla="*/ 1057275 w 2185988"/>
                <a:gd name="connsiteY5" fmla="*/ 552450 h 1514475"/>
                <a:gd name="connsiteX6" fmla="*/ 766763 w 2185988"/>
                <a:gd name="connsiteY6" fmla="*/ 700087 h 1514475"/>
                <a:gd name="connsiteX7" fmla="*/ 585788 w 2185988"/>
                <a:gd name="connsiteY7" fmla="*/ 800100 h 1514475"/>
                <a:gd name="connsiteX8" fmla="*/ 538163 w 2185988"/>
                <a:gd name="connsiteY8" fmla="*/ 866775 h 1514475"/>
                <a:gd name="connsiteX9" fmla="*/ 500063 w 2185988"/>
                <a:gd name="connsiteY9" fmla="*/ 842962 h 1514475"/>
                <a:gd name="connsiteX10" fmla="*/ 323850 w 2185988"/>
                <a:gd name="connsiteY10" fmla="*/ 928687 h 1514475"/>
                <a:gd name="connsiteX11" fmla="*/ 128588 w 2185988"/>
                <a:gd name="connsiteY11" fmla="*/ 1033462 h 1514475"/>
                <a:gd name="connsiteX12" fmla="*/ 71438 w 2185988"/>
                <a:gd name="connsiteY12" fmla="*/ 1066800 h 1514475"/>
                <a:gd name="connsiteX13" fmla="*/ 47625 w 2185988"/>
                <a:gd name="connsiteY13" fmla="*/ 1109662 h 1514475"/>
                <a:gd name="connsiteX14" fmla="*/ 28575 w 2185988"/>
                <a:gd name="connsiteY14" fmla="*/ 1371600 h 1514475"/>
                <a:gd name="connsiteX15" fmla="*/ 0 w 2185988"/>
                <a:gd name="connsiteY15" fmla="*/ 1514475 h 1514475"/>
                <a:gd name="connsiteX16" fmla="*/ 185738 w 2185988"/>
                <a:gd name="connsiteY16" fmla="*/ 1409700 h 1514475"/>
                <a:gd name="connsiteX17" fmla="*/ 190500 w 2185988"/>
                <a:gd name="connsiteY17" fmla="*/ 1343025 h 1514475"/>
                <a:gd name="connsiteX18" fmla="*/ 238125 w 2185988"/>
                <a:gd name="connsiteY18" fmla="*/ 1295400 h 1514475"/>
                <a:gd name="connsiteX19" fmla="*/ 280988 w 2185988"/>
                <a:gd name="connsiteY19" fmla="*/ 1233487 h 1514475"/>
                <a:gd name="connsiteX20" fmla="*/ 366713 w 2185988"/>
                <a:gd name="connsiteY20" fmla="*/ 1243012 h 1514475"/>
                <a:gd name="connsiteX21" fmla="*/ 452438 w 2185988"/>
                <a:gd name="connsiteY21" fmla="*/ 1238250 h 1514475"/>
                <a:gd name="connsiteX22" fmla="*/ 452438 w 2185988"/>
                <a:gd name="connsiteY22" fmla="*/ 1238250 h 1514475"/>
                <a:gd name="connsiteX23" fmla="*/ 457200 w 2185988"/>
                <a:gd name="connsiteY23" fmla="*/ 1300162 h 1514475"/>
                <a:gd name="connsiteX24" fmla="*/ 495300 w 2185988"/>
                <a:gd name="connsiteY24" fmla="*/ 1381125 h 1514475"/>
                <a:gd name="connsiteX25" fmla="*/ 538163 w 2185988"/>
                <a:gd name="connsiteY25" fmla="*/ 1385887 h 1514475"/>
                <a:gd name="connsiteX26" fmla="*/ 581025 w 2185988"/>
                <a:gd name="connsiteY26" fmla="*/ 1219200 h 1514475"/>
                <a:gd name="connsiteX27" fmla="*/ 623888 w 2185988"/>
                <a:gd name="connsiteY27" fmla="*/ 1143000 h 1514475"/>
                <a:gd name="connsiteX28" fmla="*/ 647700 w 2185988"/>
                <a:gd name="connsiteY28" fmla="*/ 1133475 h 1514475"/>
                <a:gd name="connsiteX29" fmla="*/ 704850 w 2185988"/>
                <a:gd name="connsiteY29" fmla="*/ 1223962 h 1514475"/>
                <a:gd name="connsiteX30" fmla="*/ 752475 w 2185988"/>
                <a:gd name="connsiteY30" fmla="*/ 1295400 h 1514475"/>
                <a:gd name="connsiteX31" fmla="*/ 752475 w 2185988"/>
                <a:gd name="connsiteY31" fmla="*/ 1295400 h 1514475"/>
                <a:gd name="connsiteX32" fmla="*/ 809625 w 2185988"/>
                <a:gd name="connsiteY32" fmla="*/ 1181100 h 1514475"/>
                <a:gd name="connsiteX33" fmla="*/ 819150 w 2185988"/>
                <a:gd name="connsiteY33" fmla="*/ 1019175 h 1514475"/>
                <a:gd name="connsiteX34" fmla="*/ 823913 w 2185988"/>
                <a:gd name="connsiteY34" fmla="*/ 938212 h 1514475"/>
                <a:gd name="connsiteX35" fmla="*/ 876300 w 2185988"/>
                <a:gd name="connsiteY35" fmla="*/ 842962 h 1514475"/>
                <a:gd name="connsiteX36" fmla="*/ 923925 w 2185988"/>
                <a:gd name="connsiteY36" fmla="*/ 719137 h 1514475"/>
                <a:gd name="connsiteX37" fmla="*/ 966788 w 2185988"/>
                <a:gd name="connsiteY37" fmla="*/ 681037 h 1514475"/>
                <a:gd name="connsiteX38" fmla="*/ 1062038 w 2185988"/>
                <a:gd name="connsiteY38" fmla="*/ 671512 h 1514475"/>
                <a:gd name="connsiteX39" fmla="*/ 1181100 w 2185988"/>
                <a:gd name="connsiteY39" fmla="*/ 595312 h 1514475"/>
                <a:gd name="connsiteX40" fmla="*/ 1323975 w 2185988"/>
                <a:gd name="connsiteY40" fmla="*/ 609600 h 1514475"/>
                <a:gd name="connsiteX41" fmla="*/ 1400175 w 2185988"/>
                <a:gd name="connsiteY41" fmla="*/ 623887 h 1514475"/>
                <a:gd name="connsiteX42" fmla="*/ 1428750 w 2185988"/>
                <a:gd name="connsiteY42" fmla="*/ 571500 h 1514475"/>
                <a:gd name="connsiteX43" fmla="*/ 1490663 w 2185988"/>
                <a:gd name="connsiteY43" fmla="*/ 571500 h 1514475"/>
                <a:gd name="connsiteX44" fmla="*/ 1490663 w 2185988"/>
                <a:gd name="connsiteY44" fmla="*/ 690562 h 1514475"/>
                <a:gd name="connsiteX45" fmla="*/ 1533525 w 2185988"/>
                <a:gd name="connsiteY45" fmla="*/ 685800 h 1514475"/>
                <a:gd name="connsiteX46" fmla="*/ 1533525 w 2185988"/>
                <a:gd name="connsiteY46" fmla="*/ 528637 h 1514475"/>
                <a:gd name="connsiteX47" fmla="*/ 1538288 w 2185988"/>
                <a:gd name="connsiteY47" fmla="*/ 481012 h 1514475"/>
                <a:gd name="connsiteX48" fmla="*/ 1614488 w 2185988"/>
                <a:gd name="connsiteY48" fmla="*/ 423862 h 1514475"/>
                <a:gd name="connsiteX49" fmla="*/ 1638300 w 2185988"/>
                <a:gd name="connsiteY49" fmla="*/ 390525 h 1514475"/>
                <a:gd name="connsiteX50" fmla="*/ 1728788 w 2185988"/>
                <a:gd name="connsiteY50" fmla="*/ 395287 h 1514475"/>
                <a:gd name="connsiteX51" fmla="*/ 1795463 w 2185988"/>
                <a:gd name="connsiteY51" fmla="*/ 381000 h 1514475"/>
                <a:gd name="connsiteX52" fmla="*/ 1824038 w 2185988"/>
                <a:gd name="connsiteY52" fmla="*/ 395287 h 1514475"/>
                <a:gd name="connsiteX53" fmla="*/ 1857375 w 2185988"/>
                <a:gd name="connsiteY53" fmla="*/ 371475 h 1514475"/>
                <a:gd name="connsiteX54" fmla="*/ 1905000 w 2185988"/>
                <a:gd name="connsiteY54" fmla="*/ 261937 h 1514475"/>
                <a:gd name="connsiteX55" fmla="*/ 1957388 w 2185988"/>
                <a:gd name="connsiteY55" fmla="*/ 176212 h 1514475"/>
                <a:gd name="connsiteX56" fmla="*/ 2019300 w 2185988"/>
                <a:gd name="connsiteY56" fmla="*/ 157162 h 1514475"/>
                <a:gd name="connsiteX57" fmla="*/ 2033588 w 2185988"/>
                <a:gd name="connsiteY57" fmla="*/ 85725 h 1514475"/>
                <a:gd name="connsiteX58" fmla="*/ 2119313 w 2185988"/>
                <a:gd name="connsiteY58" fmla="*/ 76200 h 1514475"/>
                <a:gd name="connsiteX59" fmla="*/ 2185988 w 2185988"/>
                <a:gd name="connsiteY59" fmla="*/ 0 h 1514475"/>
                <a:gd name="connsiteX0" fmla="*/ 2185988 w 2185988"/>
                <a:gd name="connsiteY0" fmla="*/ 0 h 1514475"/>
                <a:gd name="connsiteX1" fmla="*/ 2033588 w 2185988"/>
                <a:gd name="connsiteY1" fmla="*/ 61912 h 1514475"/>
                <a:gd name="connsiteX2" fmla="*/ 1819275 w 2185988"/>
                <a:gd name="connsiteY2" fmla="*/ 214312 h 1514475"/>
                <a:gd name="connsiteX3" fmla="*/ 1495425 w 2185988"/>
                <a:gd name="connsiteY3" fmla="*/ 361950 h 1514475"/>
                <a:gd name="connsiteX4" fmla="*/ 1300163 w 2185988"/>
                <a:gd name="connsiteY4" fmla="*/ 447675 h 1514475"/>
                <a:gd name="connsiteX5" fmla="*/ 1057275 w 2185988"/>
                <a:gd name="connsiteY5" fmla="*/ 552450 h 1514475"/>
                <a:gd name="connsiteX6" fmla="*/ 766763 w 2185988"/>
                <a:gd name="connsiteY6" fmla="*/ 700087 h 1514475"/>
                <a:gd name="connsiteX7" fmla="*/ 585788 w 2185988"/>
                <a:gd name="connsiteY7" fmla="*/ 800100 h 1514475"/>
                <a:gd name="connsiteX8" fmla="*/ 538163 w 2185988"/>
                <a:gd name="connsiteY8" fmla="*/ 866775 h 1514475"/>
                <a:gd name="connsiteX9" fmla="*/ 500063 w 2185988"/>
                <a:gd name="connsiteY9" fmla="*/ 842962 h 1514475"/>
                <a:gd name="connsiteX10" fmla="*/ 323850 w 2185988"/>
                <a:gd name="connsiteY10" fmla="*/ 928687 h 1514475"/>
                <a:gd name="connsiteX11" fmla="*/ 128588 w 2185988"/>
                <a:gd name="connsiteY11" fmla="*/ 1033462 h 1514475"/>
                <a:gd name="connsiteX12" fmla="*/ 71438 w 2185988"/>
                <a:gd name="connsiteY12" fmla="*/ 1066800 h 1514475"/>
                <a:gd name="connsiteX13" fmla="*/ 47625 w 2185988"/>
                <a:gd name="connsiteY13" fmla="*/ 1109662 h 1514475"/>
                <a:gd name="connsiteX14" fmla="*/ 23813 w 2185988"/>
                <a:gd name="connsiteY14" fmla="*/ 1333500 h 1514475"/>
                <a:gd name="connsiteX15" fmla="*/ 0 w 2185988"/>
                <a:gd name="connsiteY15" fmla="*/ 1514475 h 1514475"/>
                <a:gd name="connsiteX16" fmla="*/ 185738 w 2185988"/>
                <a:gd name="connsiteY16" fmla="*/ 1409700 h 1514475"/>
                <a:gd name="connsiteX17" fmla="*/ 190500 w 2185988"/>
                <a:gd name="connsiteY17" fmla="*/ 1343025 h 1514475"/>
                <a:gd name="connsiteX18" fmla="*/ 238125 w 2185988"/>
                <a:gd name="connsiteY18" fmla="*/ 1295400 h 1514475"/>
                <a:gd name="connsiteX19" fmla="*/ 280988 w 2185988"/>
                <a:gd name="connsiteY19" fmla="*/ 1233487 h 1514475"/>
                <a:gd name="connsiteX20" fmla="*/ 366713 w 2185988"/>
                <a:gd name="connsiteY20" fmla="*/ 1243012 h 1514475"/>
                <a:gd name="connsiteX21" fmla="*/ 452438 w 2185988"/>
                <a:gd name="connsiteY21" fmla="*/ 1238250 h 1514475"/>
                <a:gd name="connsiteX22" fmla="*/ 452438 w 2185988"/>
                <a:gd name="connsiteY22" fmla="*/ 1238250 h 1514475"/>
                <a:gd name="connsiteX23" fmla="*/ 457200 w 2185988"/>
                <a:gd name="connsiteY23" fmla="*/ 1300162 h 1514475"/>
                <a:gd name="connsiteX24" fmla="*/ 495300 w 2185988"/>
                <a:gd name="connsiteY24" fmla="*/ 1381125 h 1514475"/>
                <a:gd name="connsiteX25" fmla="*/ 538163 w 2185988"/>
                <a:gd name="connsiteY25" fmla="*/ 1385887 h 1514475"/>
                <a:gd name="connsiteX26" fmla="*/ 581025 w 2185988"/>
                <a:gd name="connsiteY26" fmla="*/ 1219200 h 1514475"/>
                <a:gd name="connsiteX27" fmla="*/ 623888 w 2185988"/>
                <a:gd name="connsiteY27" fmla="*/ 1143000 h 1514475"/>
                <a:gd name="connsiteX28" fmla="*/ 647700 w 2185988"/>
                <a:gd name="connsiteY28" fmla="*/ 1133475 h 1514475"/>
                <a:gd name="connsiteX29" fmla="*/ 704850 w 2185988"/>
                <a:gd name="connsiteY29" fmla="*/ 1223962 h 1514475"/>
                <a:gd name="connsiteX30" fmla="*/ 752475 w 2185988"/>
                <a:gd name="connsiteY30" fmla="*/ 1295400 h 1514475"/>
                <a:gd name="connsiteX31" fmla="*/ 752475 w 2185988"/>
                <a:gd name="connsiteY31" fmla="*/ 1295400 h 1514475"/>
                <a:gd name="connsiteX32" fmla="*/ 809625 w 2185988"/>
                <a:gd name="connsiteY32" fmla="*/ 1181100 h 1514475"/>
                <a:gd name="connsiteX33" fmla="*/ 819150 w 2185988"/>
                <a:gd name="connsiteY33" fmla="*/ 1019175 h 1514475"/>
                <a:gd name="connsiteX34" fmla="*/ 823913 w 2185988"/>
                <a:gd name="connsiteY34" fmla="*/ 938212 h 1514475"/>
                <a:gd name="connsiteX35" fmla="*/ 876300 w 2185988"/>
                <a:gd name="connsiteY35" fmla="*/ 842962 h 1514475"/>
                <a:gd name="connsiteX36" fmla="*/ 923925 w 2185988"/>
                <a:gd name="connsiteY36" fmla="*/ 719137 h 1514475"/>
                <a:gd name="connsiteX37" fmla="*/ 966788 w 2185988"/>
                <a:gd name="connsiteY37" fmla="*/ 681037 h 1514475"/>
                <a:gd name="connsiteX38" fmla="*/ 1062038 w 2185988"/>
                <a:gd name="connsiteY38" fmla="*/ 671512 h 1514475"/>
                <a:gd name="connsiteX39" fmla="*/ 1181100 w 2185988"/>
                <a:gd name="connsiteY39" fmla="*/ 595312 h 1514475"/>
                <a:gd name="connsiteX40" fmla="*/ 1323975 w 2185988"/>
                <a:gd name="connsiteY40" fmla="*/ 609600 h 1514475"/>
                <a:gd name="connsiteX41" fmla="*/ 1400175 w 2185988"/>
                <a:gd name="connsiteY41" fmla="*/ 623887 h 1514475"/>
                <a:gd name="connsiteX42" fmla="*/ 1428750 w 2185988"/>
                <a:gd name="connsiteY42" fmla="*/ 571500 h 1514475"/>
                <a:gd name="connsiteX43" fmla="*/ 1490663 w 2185988"/>
                <a:gd name="connsiteY43" fmla="*/ 571500 h 1514475"/>
                <a:gd name="connsiteX44" fmla="*/ 1490663 w 2185988"/>
                <a:gd name="connsiteY44" fmla="*/ 690562 h 1514475"/>
                <a:gd name="connsiteX45" fmla="*/ 1533525 w 2185988"/>
                <a:gd name="connsiteY45" fmla="*/ 685800 h 1514475"/>
                <a:gd name="connsiteX46" fmla="*/ 1533525 w 2185988"/>
                <a:gd name="connsiteY46" fmla="*/ 528637 h 1514475"/>
                <a:gd name="connsiteX47" fmla="*/ 1538288 w 2185988"/>
                <a:gd name="connsiteY47" fmla="*/ 481012 h 1514475"/>
                <a:gd name="connsiteX48" fmla="*/ 1614488 w 2185988"/>
                <a:gd name="connsiteY48" fmla="*/ 423862 h 1514475"/>
                <a:gd name="connsiteX49" fmla="*/ 1638300 w 2185988"/>
                <a:gd name="connsiteY49" fmla="*/ 390525 h 1514475"/>
                <a:gd name="connsiteX50" fmla="*/ 1728788 w 2185988"/>
                <a:gd name="connsiteY50" fmla="*/ 395287 h 1514475"/>
                <a:gd name="connsiteX51" fmla="*/ 1795463 w 2185988"/>
                <a:gd name="connsiteY51" fmla="*/ 381000 h 1514475"/>
                <a:gd name="connsiteX52" fmla="*/ 1824038 w 2185988"/>
                <a:gd name="connsiteY52" fmla="*/ 395287 h 1514475"/>
                <a:gd name="connsiteX53" fmla="*/ 1857375 w 2185988"/>
                <a:gd name="connsiteY53" fmla="*/ 371475 h 1514475"/>
                <a:gd name="connsiteX54" fmla="*/ 1905000 w 2185988"/>
                <a:gd name="connsiteY54" fmla="*/ 261937 h 1514475"/>
                <a:gd name="connsiteX55" fmla="*/ 1957388 w 2185988"/>
                <a:gd name="connsiteY55" fmla="*/ 176212 h 1514475"/>
                <a:gd name="connsiteX56" fmla="*/ 2019300 w 2185988"/>
                <a:gd name="connsiteY56" fmla="*/ 157162 h 1514475"/>
                <a:gd name="connsiteX57" fmla="*/ 2033588 w 2185988"/>
                <a:gd name="connsiteY57" fmla="*/ 85725 h 1514475"/>
                <a:gd name="connsiteX58" fmla="*/ 2119313 w 2185988"/>
                <a:gd name="connsiteY58" fmla="*/ 76200 h 1514475"/>
                <a:gd name="connsiteX59" fmla="*/ 2185988 w 2185988"/>
                <a:gd name="connsiteY59" fmla="*/ 0 h 1514475"/>
                <a:gd name="connsiteX0" fmla="*/ 2185988 w 2185988"/>
                <a:gd name="connsiteY0" fmla="*/ 0 h 1514475"/>
                <a:gd name="connsiteX1" fmla="*/ 2033588 w 2185988"/>
                <a:gd name="connsiteY1" fmla="*/ 61912 h 1514475"/>
                <a:gd name="connsiteX2" fmla="*/ 1819275 w 2185988"/>
                <a:gd name="connsiteY2" fmla="*/ 214312 h 1514475"/>
                <a:gd name="connsiteX3" fmla="*/ 1495425 w 2185988"/>
                <a:gd name="connsiteY3" fmla="*/ 361950 h 1514475"/>
                <a:gd name="connsiteX4" fmla="*/ 1300163 w 2185988"/>
                <a:gd name="connsiteY4" fmla="*/ 447675 h 1514475"/>
                <a:gd name="connsiteX5" fmla="*/ 1057275 w 2185988"/>
                <a:gd name="connsiteY5" fmla="*/ 552450 h 1514475"/>
                <a:gd name="connsiteX6" fmla="*/ 766763 w 2185988"/>
                <a:gd name="connsiteY6" fmla="*/ 700087 h 1514475"/>
                <a:gd name="connsiteX7" fmla="*/ 585788 w 2185988"/>
                <a:gd name="connsiteY7" fmla="*/ 800100 h 1514475"/>
                <a:gd name="connsiteX8" fmla="*/ 538163 w 2185988"/>
                <a:gd name="connsiteY8" fmla="*/ 866775 h 1514475"/>
                <a:gd name="connsiteX9" fmla="*/ 476250 w 2185988"/>
                <a:gd name="connsiteY9" fmla="*/ 852487 h 1514475"/>
                <a:gd name="connsiteX10" fmla="*/ 323850 w 2185988"/>
                <a:gd name="connsiteY10" fmla="*/ 928687 h 1514475"/>
                <a:gd name="connsiteX11" fmla="*/ 128588 w 2185988"/>
                <a:gd name="connsiteY11" fmla="*/ 1033462 h 1514475"/>
                <a:gd name="connsiteX12" fmla="*/ 71438 w 2185988"/>
                <a:gd name="connsiteY12" fmla="*/ 1066800 h 1514475"/>
                <a:gd name="connsiteX13" fmla="*/ 47625 w 2185988"/>
                <a:gd name="connsiteY13" fmla="*/ 1109662 h 1514475"/>
                <a:gd name="connsiteX14" fmla="*/ 23813 w 2185988"/>
                <a:gd name="connsiteY14" fmla="*/ 1333500 h 1514475"/>
                <a:gd name="connsiteX15" fmla="*/ 0 w 2185988"/>
                <a:gd name="connsiteY15" fmla="*/ 1514475 h 1514475"/>
                <a:gd name="connsiteX16" fmla="*/ 185738 w 2185988"/>
                <a:gd name="connsiteY16" fmla="*/ 1409700 h 1514475"/>
                <a:gd name="connsiteX17" fmla="*/ 190500 w 2185988"/>
                <a:gd name="connsiteY17" fmla="*/ 1343025 h 1514475"/>
                <a:gd name="connsiteX18" fmla="*/ 238125 w 2185988"/>
                <a:gd name="connsiteY18" fmla="*/ 1295400 h 1514475"/>
                <a:gd name="connsiteX19" fmla="*/ 280988 w 2185988"/>
                <a:gd name="connsiteY19" fmla="*/ 1233487 h 1514475"/>
                <a:gd name="connsiteX20" fmla="*/ 366713 w 2185988"/>
                <a:gd name="connsiteY20" fmla="*/ 1243012 h 1514475"/>
                <a:gd name="connsiteX21" fmla="*/ 452438 w 2185988"/>
                <a:gd name="connsiteY21" fmla="*/ 1238250 h 1514475"/>
                <a:gd name="connsiteX22" fmla="*/ 452438 w 2185988"/>
                <a:gd name="connsiteY22" fmla="*/ 1238250 h 1514475"/>
                <a:gd name="connsiteX23" fmla="*/ 457200 w 2185988"/>
                <a:gd name="connsiteY23" fmla="*/ 1300162 h 1514475"/>
                <a:gd name="connsiteX24" fmla="*/ 495300 w 2185988"/>
                <a:gd name="connsiteY24" fmla="*/ 1381125 h 1514475"/>
                <a:gd name="connsiteX25" fmla="*/ 538163 w 2185988"/>
                <a:gd name="connsiteY25" fmla="*/ 1385887 h 1514475"/>
                <a:gd name="connsiteX26" fmla="*/ 581025 w 2185988"/>
                <a:gd name="connsiteY26" fmla="*/ 1219200 h 1514475"/>
                <a:gd name="connsiteX27" fmla="*/ 623888 w 2185988"/>
                <a:gd name="connsiteY27" fmla="*/ 1143000 h 1514475"/>
                <a:gd name="connsiteX28" fmla="*/ 647700 w 2185988"/>
                <a:gd name="connsiteY28" fmla="*/ 1133475 h 1514475"/>
                <a:gd name="connsiteX29" fmla="*/ 704850 w 2185988"/>
                <a:gd name="connsiteY29" fmla="*/ 1223962 h 1514475"/>
                <a:gd name="connsiteX30" fmla="*/ 752475 w 2185988"/>
                <a:gd name="connsiteY30" fmla="*/ 1295400 h 1514475"/>
                <a:gd name="connsiteX31" fmla="*/ 752475 w 2185988"/>
                <a:gd name="connsiteY31" fmla="*/ 1295400 h 1514475"/>
                <a:gd name="connsiteX32" fmla="*/ 809625 w 2185988"/>
                <a:gd name="connsiteY32" fmla="*/ 1181100 h 1514475"/>
                <a:gd name="connsiteX33" fmla="*/ 819150 w 2185988"/>
                <a:gd name="connsiteY33" fmla="*/ 1019175 h 1514475"/>
                <a:gd name="connsiteX34" fmla="*/ 823913 w 2185988"/>
                <a:gd name="connsiteY34" fmla="*/ 938212 h 1514475"/>
                <a:gd name="connsiteX35" fmla="*/ 876300 w 2185988"/>
                <a:gd name="connsiteY35" fmla="*/ 842962 h 1514475"/>
                <a:gd name="connsiteX36" fmla="*/ 923925 w 2185988"/>
                <a:gd name="connsiteY36" fmla="*/ 719137 h 1514475"/>
                <a:gd name="connsiteX37" fmla="*/ 966788 w 2185988"/>
                <a:gd name="connsiteY37" fmla="*/ 681037 h 1514475"/>
                <a:gd name="connsiteX38" fmla="*/ 1062038 w 2185988"/>
                <a:gd name="connsiteY38" fmla="*/ 671512 h 1514475"/>
                <a:gd name="connsiteX39" fmla="*/ 1181100 w 2185988"/>
                <a:gd name="connsiteY39" fmla="*/ 595312 h 1514475"/>
                <a:gd name="connsiteX40" fmla="*/ 1323975 w 2185988"/>
                <a:gd name="connsiteY40" fmla="*/ 609600 h 1514475"/>
                <a:gd name="connsiteX41" fmla="*/ 1400175 w 2185988"/>
                <a:gd name="connsiteY41" fmla="*/ 623887 h 1514475"/>
                <a:gd name="connsiteX42" fmla="*/ 1428750 w 2185988"/>
                <a:gd name="connsiteY42" fmla="*/ 571500 h 1514475"/>
                <a:gd name="connsiteX43" fmla="*/ 1490663 w 2185988"/>
                <a:gd name="connsiteY43" fmla="*/ 571500 h 1514475"/>
                <a:gd name="connsiteX44" fmla="*/ 1490663 w 2185988"/>
                <a:gd name="connsiteY44" fmla="*/ 690562 h 1514475"/>
                <a:gd name="connsiteX45" fmla="*/ 1533525 w 2185988"/>
                <a:gd name="connsiteY45" fmla="*/ 685800 h 1514475"/>
                <a:gd name="connsiteX46" fmla="*/ 1533525 w 2185988"/>
                <a:gd name="connsiteY46" fmla="*/ 528637 h 1514475"/>
                <a:gd name="connsiteX47" fmla="*/ 1538288 w 2185988"/>
                <a:gd name="connsiteY47" fmla="*/ 481012 h 1514475"/>
                <a:gd name="connsiteX48" fmla="*/ 1614488 w 2185988"/>
                <a:gd name="connsiteY48" fmla="*/ 423862 h 1514475"/>
                <a:gd name="connsiteX49" fmla="*/ 1638300 w 2185988"/>
                <a:gd name="connsiteY49" fmla="*/ 390525 h 1514475"/>
                <a:gd name="connsiteX50" fmla="*/ 1728788 w 2185988"/>
                <a:gd name="connsiteY50" fmla="*/ 395287 h 1514475"/>
                <a:gd name="connsiteX51" fmla="*/ 1795463 w 2185988"/>
                <a:gd name="connsiteY51" fmla="*/ 381000 h 1514475"/>
                <a:gd name="connsiteX52" fmla="*/ 1824038 w 2185988"/>
                <a:gd name="connsiteY52" fmla="*/ 395287 h 1514475"/>
                <a:gd name="connsiteX53" fmla="*/ 1857375 w 2185988"/>
                <a:gd name="connsiteY53" fmla="*/ 371475 h 1514475"/>
                <a:gd name="connsiteX54" fmla="*/ 1905000 w 2185988"/>
                <a:gd name="connsiteY54" fmla="*/ 261937 h 1514475"/>
                <a:gd name="connsiteX55" fmla="*/ 1957388 w 2185988"/>
                <a:gd name="connsiteY55" fmla="*/ 176212 h 1514475"/>
                <a:gd name="connsiteX56" fmla="*/ 2019300 w 2185988"/>
                <a:gd name="connsiteY56" fmla="*/ 157162 h 1514475"/>
                <a:gd name="connsiteX57" fmla="*/ 2033588 w 2185988"/>
                <a:gd name="connsiteY57" fmla="*/ 85725 h 1514475"/>
                <a:gd name="connsiteX58" fmla="*/ 2119313 w 2185988"/>
                <a:gd name="connsiteY58" fmla="*/ 76200 h 1514475"/>
                <a:gd name="connsiteX59" fmla="*/ 2185988 w 2185988"/>
                <a:gd name="connsiteY59" fmla="*/ 0 h 1514475"/>
                <a:gd name="connsiteX0" fmla="*/ 2185988 w 2185988"/>
                <a:gd name="connsiteY0" fmla="*/ 0 h 1514475"/>
                <a:gd name="connsiteX1" fmla="*/ 2033588 w 2185988"/>
                <a:gd name="connsiteY1" fmla="*/ 61912 h 1514475"/>
                <a:gd name="connsiteX2" fmla="*/ 1819275 w 2185988"/>
                <a:gd name="connsiteY2" fmla="*/ 214312 h 1514475"/>
                <a:gd name="connsiteX3" fmla="*/ 1495425 w 2185988"/>
                <a:gd name="connsiteY3" fmla="*/ 361950 h 1514475"/>
                <a:gd name="connsiteX4" fmla="*/ 1300163 w 2185988"/>
                <a:gd name="connsiteY4" fmla="*/ 447675 h 1514475"/>
                <a:gd name="connsiteX5" fmla="*/ 1057275 w 2185988"/>
                <a:gd name="connsiteY5" fmla="*/ 552450 h 1514475"/>
                <a:gd name="connsiteX6" fmla="*/ 766763 w 2185988"/>
                <a:gd name="connsiteY6" fmla="*/ 700087 h 1514475"/>
                <a:gd name="connsiteX7" fmla="*/ 585788 w 2185988"/>
                <a:gd name="connsiteY7" fmla="*/ 800100 h 1514475"/>
                <a:gd name="connsiteX8" fmla="*/ 538163 w 2185988"/>
                <a:gd name="connsiteY8" fmla="*/ 866775 h 1514475"/>
                <a:gd name="connsiteX9" fmla="*/ 476250 w 2185988"/>
                <a:gd name="connsiteY9" fmla="*/ 852487 h 1514475"/>
                <a:gd name="connsiteX10" fmla="*/ 323850 w 2185988"/>
                <a:gd name="connsiteY10" fmla="*/ 928687 h 1514475"/>
                <a:gd name="connsiteX11" fmla="*/ 128588 w 2185988"/>
                <a:gd name="connsiteY11" fmla="*/ 1033462 h 1514475"/>
                <a:gd name="connsiteX12" fmla="*/ 71438 w 2185988"/>
                <a:gd name="connsiteY12" fmla="*/ 1066800 h 1514475"/>
                <a:gd name="connsiteX13" fmla="*/ 47625 w 2185988"/>
                <a:gd name="connsiteY13" fmla="*/ 1109662 h 1514475"/>
                <a:gd name="connsiteX14" fmla="*/ 23813 w 2185988"/>
                <a:gd name="connsiteY14" fmla="*/ 1333500 h 1514475"/>
                <a:gd name="connsiteX15" fmla="*/ 0 w 2185988"/>
                <a:gd name="connsiteY15" fmla="*/ 1514475 h 1514475"/>
                <a:gd name="connsiteX16" fmla="*/ 185738 w 2185988"/>
                <a:gd name="connsiteY16" fmla="*/ 1409700 h 1514475"/>
                <a:gd name="connsiteX17" fmla="*/ 190500 w 2185988"/>
                <a:gd name="connsiteY17" fmla="*/ 1343025 h 1514475"/>
                <a:gd name="connsiteX18" fmla="*/ 238125 w 2185988"/>
                <a:gd name="connsiteY18" fmla="*/ 1295400 h 1514475"/>
                <a:gd name="connsiteX19" fmla="*/ 280988 w 2185988"/>
                <a:gd name="connsiteY19" fmla="*/ 1233487 h 1514475"/>
                <a:gd name="connsiteX20" fmla="*/ 366713 w 2185988"/>
                <a:gd name="connsiteY20" fmla="*/ 1243012 h 1514475"/>
                <a:gd name="connsiteX21" fmla="*/ 452438 w 2185988"/>
                <a:gd name="connsiteY21" fmla="*/ 1238250 h 1514475"/>
                <a:gd name="connsiteX22" fmla="*/ 452438 w 2185988"/>
                <a:gd name="connsiteY22" fmla="*/ 1238250 h 1514475"/>
                <a:gd name="connsiteX23" fmla="*/ 457200 w 2185988"/>
                <a:gd name="connsiteY23" fmla="*/ 1300162 h 1514475"/>
                <a:gd name="connsiteX24" fmla="*/ 495300 w 2185988"/>
                <a:gd name="connsiteY24" fmla="*/ 1381125 h 1514475"/>
                <a:gd name="connsiteX25" fmla="*/ 538163 w 2185988"/>
                <a:gd name="connsiteY25" fmla="*/ 1385887 h 1514475"/>
                <a:gd name="connsiteX26" fmla="*/ 581025 w 2185988"/>
                <a:gd name="connsiteY26" fmla="*/ 1219200 h 1514475"/>
                <a:gd name="connsiteX27" fmla="*/ 623888 w 2185988"/>
                <a:gd name="connsiteY27" fmla="*/ 1143000 h 1514475"/>
                <a:gd name="connsiteX28" fmla="*/ 647700 w 2185988"/>
                <a:gd name="connsiteY28" fmla="*/ 1133475 h 1514475"/>
                <a:gd name="connsiteX29" fmla="*/ 704850 w 2185988"/>
                <a:gd name="connsiteY29" fmla="*/ 1223962 h 1514475"/>
                <a:gd name="connsiteX30" fmla="*/ 752475 w 2185988"/>
                <a:gd name="connsiteY30" fmla="*/ 1295400 h 1514475"/>
                <a:gd name="connsiteX31" fmla="*/ 752475 w 2185988"/>
                <a:gd name="connsiteY31" fmla="*/ 1295400 h 1514475"/>
                <a:gd name="connsiteX32" fmla="*/ 800100 w 2185988"/>
                <a:gd name="connsiteY32" fmla="*/ 1262062 h 1514475"/>
                <a:gd name="connsiteX33" fmla="*/ 809625 w 2185988"/>
                <a:gd name="connsiteY33" fmla="*/ 1181100 h 1514475"/>
                <a:gd name="connsiteX34" fmla="*/ 819150 w 2185988"/>
                <a:gd name="connsiteY34" fmla="*/ 1019175 h 1514475"/>
                <a:gd name="connsiteX35" fmla="*/ 823913 w 2185988"/>
                <a:gd name="connsiteY35" fmla="*/ 938212 h 1514475"/>
                <a:gd name="connsiteX36" fmla="*/ 876300 w 2185988"/>
                <a:gd name="connsiteY36" fmla="*/ 842962 h 1514475"/>
                <a:gd name="connsiteX37" fmla="*/ 923925 w 2185988"/>
                <a:gd name="connsiteY37" fmla="*/ 719137 h 1514475"/>
                <a:gd name="connsiteX38" fmla="*/ 966788 w 2185988"/>
                <a:gd name="connsiteY38" fmla="*/ 681037 h 1514475"/>
                <a:gd name="connsiteX39" fmla="*/ 1062038 w 2185988"/>
                <a:gd name="connsiteY39" fmla="*/ 671512 h 1514475"/>
                <a:gd name="connsiteX40" fmla="*/ 1181100 w 2185988"/>
                <a:gd name="connsiteY40" fmla="*/ 595312 h 1514475"/>
                <a:gd name="connsiteX41" fmla="*/ 1323975 w 2185988"/>
                <a:gd name="connsiteY41" fmla="*/ 609600 h 1514475"/>
                <a:gd name="connsiteX42" fmla="*/ 1400175 w 2185988"/>
                <a:gd name="connsiteY42" fmla="*/ 623887 h 1514475"/>
                <a:gd name="connsiteX43" fmla="*/ 1428750 w 2185988"/>
                <a:gd name="connsiteY43" fmla="*/ 571500 h 1514475"/>
                <a:gd name="connsiteX44" fmla="*/ 1490663 w 2185988"/>
                <a:gd name="connsiteY44" fmla="*/ 571500 h 1514475"/>
                <a:gd name="connsiteX45" fmla="*/ 1490663 w 2185988"/>
                <a:gd name="connsiteY45" fmla="*/ 690562 h 1514475"/>
                <a:gd name="connsiteX46" fmla="*/ 1533525 w 2185988"/>
                <a:gd name="connsiteY46" fmla="*/ 685800 h 1514475"/>
                <a:gd name="connsiteX47" fmla="*/ 1533525 w 2185988"/>
                <a:gd name="connsiteY47" fmla="*/ 528637 h 1514475"/>
                <a:gd name="connsiteX48" fmla="*/ 1538288 w 2185988"/>
                <a:gd name="connsiteY48" fmla="*/ 481012 h 1514475"/>
                <a:gd name="connsiteX49" fmla="*/ 1614488 w 2185988"/>
                <a:gd name="connsiteY49" fmla="*/ 423862 h 1514475"/>
                <a:gd name="connsiteX50" fmla="*/ 1638300 w 2185988"/>
                <a:gd name="connsiteY50" fmla="*/ 390525 h 1514475"/>
                <a:gd name="connsiteX51" fmla="*/ 1728788 w 2185988"/>
                <a:gd name="connsiteY51" fmla="*/ 395287 h 1514475"/>
                <a:gd name="connsiteX52" fmla="*/ 1795463 w 2185988"/>
                <a:gd name="connsiteY52" fmla="*/ 381000 h 1514475"/>
                <a:gd name="connsiteX53" fmla="*/ 1824038 w 2185988"/>
                <a:gd name="connsiteY53" fmla="*/ 395287 h 1514475"/>
                <a:gd name="connsiteX54" fmla="*/ 1857375 w 2185988"/>
                <a:gd name="connsiteY54" fmla="*/ 371475 h 1514475"/>
                <a:gd name="connsiteX55" fmla="*/ 1905000 w 2185988"/>
                <a:gd name="connsiteY55" fmla="*/ 261937 h 1514475"/>
                <a:gd name="connsiteX56" fmla="*/ 1957388 w 2185988"/>
                <a:gd name="connsiteY56" fmla="*/ 176212 h 1514475"/>
                <a:gd name="connsiteX57" fmla="*/ 2019300 w 2185988"/>
                <a:gd name="connsiteY57" fmla="*/ 157162 h 1514475"/>
                <a:gd name="connsiteX58" fmla="*/ 2033588 w 2185988"/>
                <a:gd name="connsiteY58" fmla="*/ 85725 h 1514475"/>
                <a:gd name="connsiteX59" fmla="*/ 2119313 w 2185988"/>
                <a:gd name="connsiteY59" fmla="*/ 76200 h 1514475"/>
                <a:gd name="connsiteX60" fmla="*/ 2185988 w 2185988"/>
                <a:gd name="connsiteY60" fmla="*/ 0 h 1514475"/>
                <a:gd name="connsiteX0" fmla="*/ 2185988 w 2185988"/>
                <a:gd name="connsiteY0" fmla="*/ 0 h 1514475"/>
                <a:gd name="connsiteX1" fmla="*/ 2033588 w 2185988"/>
                <a:gd name="connsiteY1" fmla="*/ 61912 h 1514475"/>
                <a:gd name="connsiteX2" fmla="*/ 1819275 w 2185988"/>
                <a:gd name="connsiteY2" fmla="*/ 214312 h 1514475"/>
                <a:gd name="connsiteX3" fmla="*/ 1495425 w 2185988"/>
                <a:gd name="connsiteY3" fmla="*/ 361950 h 1514475"/>
                <a:gd name="connsiteX4" fmla="*/ 1300163 w 2185988"/>
                <a:gd name="connsiteY4" fmla="*/ 447675 h 1514475"/>
                <a:gd name="connsiteX5" fmla="*/ 1057275 w 2185988"/>
                <a:gd name="connsiteY5" fmla="*/ 552450 h 1514475"/>
                <a:gd name="connsiteX6" fmla="*/ 766763 w 2185988"/>
                <a:gd name="connsiteY6" fmla="*/ 700087 h 1514475"/>
                <a:gd name="connsiteX7" fmla="*/ 585788 w 2185988"/>
                <a:gd name="connsiteY7" fmla="*/ 800100 h 1514475"/>
                <a:gd name="connsiteX8" fmla="*/ 538163 w 2185988"/>
                <a:gd name="connsiteY8" fmla="*/ 866775 h 1514475"/>
                <a:gd name="connsiteX9" fmla="*/ 476250 w 2185988"/>
                <a:gd name="connsiteY9" fmla="*/ 852487 h 1514475"/>
                <a:gd name="connsiteX10" fmla="*/ 323850 w 2185988"/>
                <a:gd name="connsiteY10" fmla="*/ 928687 h 1514475"/>
                <a:gd name="connsiteX11" fmla="*/ 128588 w 2185988"/>
                <a:gd name="connsiteY11" fmla="*/ 1033462 h 1514475"/>
                <a:gd name="connsiteX12" fmla="*/ 71438 w 2185988"/>
                <a:gd name="connsiteY12" fmla="*/ 1066800 h 1514475"/>
                <a:gd name="connsiteX13" fmla="*/ 47625 w 2185988"/>
                <a:gd name="connsiteY13" fmla="*/ 1109662 h 1514475"/>
                <a:gd name="connsiteX14" fmla="*/ 23813 w 2185988"/>
                <a:gd name="connsiteY14" fmla="*/ 1333500 h 1514475"/>
                <a:gd name="connsiteX15" fmla="*/ 0 w 2185988"/>
                <a:gd name="connsiteY15" fmla="*/ 1514475 h 1514475"/>
                <a:gd name="connsiteX16" fmla="*/ 185738 w 2185988"/>
                <a:gd name="connsiteY16" fmla="*/ 1409700 h 1514475"/>
                <a:gd name="connsiteX17" fmla="*/ 190500 w 2185988"/>
                <a:gd name="connsiteY17" fmla="*/ 1343025 h 1514475"/>
                <a:gd name="connsiteX18" fmla="*/ 238125 w 2185988"/>
                <a:gd name="connsiteY18" fmla="*/ 1295400 h 1514475"/>
                <a:gd name="connsiteX19" fmla="*/ 280988 w 2185988"/>
                <a:gd name="connsiteY19" fmla="*/ 1233487 h 1514475"/>
                <a:gd name="connsiteX20" fmla="*/ 366713 w 2185988"/>
                <a:gd name="connsiteY20" fmla="*/ 1243012 h 1514475"/>
                <a:gd name="connsiteX21" fmla="*/ 452438 w 2185988"/>
                <a:gd name="connsiteY21" fmla="*/ 1238250 h 1514475"/>
                <a:gd name="connsiteX22" fmla="*/ 452438 w 2185988"/>
                <a:gd name="connsiteY22" fmla="*/ 1238250 h 1514475"/>
                <a:gd name="connsiteX23" fmla="*/ 457200 w 2185988"/>
                <a:gd name="connsiteY23" fmla="*/ 1300162 h 1514475"/>
                <a:gd name="connsiteX24" fmla="*/ 466725 w 2185988"/>
                <a:gd name="connsiteY24" fmla="*/ 1357312 h 1514475"/>
                <a:gd name="connsiteX25" fmla="*/ 495300 w 2185988"/>
                <a:gd name="connsiteY25" fmla="*/ 1381125 h 1514475"/>
                <a:gd name="connsiteX26" fmla="*/ 538163 w 2185988"/>
                <a:gd name="connsiteY26" fmla="*/ 1385887 h 1514475"/>
                <a:gd name="connsiteX27" fmla="*/ 581025 w 2185988"/>
                <a:gd name="connsiteY27" fmla="*/ 1219200 h 1514475"/>
                <a:gd name="connsiteX28" fmla="*/ 623888 w 2185988"/>
                <a:gd name="connsiteY28" fmla="*/ 1143000 h 1514475"/>
                <a:gd name="connsiteX29" fmla="*/ 647700 w 2185988"/>
                <a:gd name="connsiteY29" fmla="*/ 1133475 h 1514475"/>
                <a:gd name="connsiteX30" fmla="*/ 704850 w 2185988"/>
                <a:gd name="connsiteY30" fmla="*/ 1223962 h 1514475"/>
                <a:gd name="connsiteX31" fmla="*/ 752475 w 2185988"/>
                <a:gd name="connsiteY31" fmla="*/ 1295400 h 1514475"/>
                <a:gd name="connsiteX32" fmla="*/ 752475 w 2185988"/>
                <a:gd name="connsiteY32" fmla="*/ 1295400 h 1514475"/>
                <a:gd name="connsiteX33" fmla="*/ 800100 w 2185988"/>
                <a:gd name="connsiteY33" fmla="*/ 1262062 h 1514475"/>
                <a:gd name="connsiteX34" fmla="*/ 809625 w 2185988"/>
                <a:gd name="connsiteY34" fmla="*/ 1181100 h 1514475"/>
                <a:gd name="connsiteX35" fmla="*/ 819150 w 2185988"/>
                <a:gd name="connsiteY35" fmla="*/ 1019175 h 1514475"/>
                <a:gd name="connsiteX36" fmla="*/ 823913 w 2185988"/>
                <a:gd name="connsiteY36" fmla="*/ 938212 h 1514475"/>
                <a:gd name="connsiteX37" fmla="*/ 876300 w 2185988"/>
                <a:gd name="connsiteY37" fmla="*/ 842962 h 1514475"/>
                <a:gd name="connsiteX38" fmla="*/ 923925 w 2185988"/>
                <a:gd name="connsiteY38" fmla="*/ 719137 h 1514475"/>
                <a:gd name="connsiteX39" fmla="*/ 966788 w 2185988"/>
                <a:gd name="connsiteY39" fmla="*/ 681037 h 1514475"/>
                <a:gd name="connsiteX40" fmla="*/ 1062038 w 2185988"/>
                <a:gd name="connsiteY40" fmla="*/ 671512 h 1514475"/>
                <a:gd name="connsiteX41" fmla="*/ 1181100 w 2185988"/>
                <a:gd name="connsiteY41" fmla="*/ 595312 h 1514475"/>
                <a:gd name="connsiteX42" fmla="*/ 1323975 w 2185988"/>
                <a:gd name="connsiteY42" fmla="*/ 609600 h 1514475"/>
                <a:gd name="connsiteX43" fmla="*/ 1400175 w 2185988"/>
                <a:gd name="connsiteY43" fmla="*/ 623887 h 1514475"/>
                <a:gd name="connsiteX44" fmla="*/ 1428750 w 2185988"/>
                <a:gd name="connsiteY44" fmla="*/ 571500 h 1514475"/>
                <a:gd name="connsiteX45" fmla="*/ 1490663 w 2185988"/>
                <a:gd name="connsiteY45" fmla="*/ 571500 h 1514475"/>
                <a:gd name="connsiteX46" fmla="*/ 1490663 w 2185988"/>
                <a:gd name="connsiteY46" fmla="*/ 690562 h 1514475"/>
                <a:gd name="connsiteX47" fmla="*/ 1533525 w 2185988"/>
                <a:gd name="connsiteY47" fmla="*/ 685800 h 1514475"/>
                <a:gd name="connsiteX48" fmla="*/ 1533525 w 2185988"/>
                <a:gd name="connsiteY48" fmla="*/ 528637 h 1514475"/>
                <a:gd name="connsiteX49" fmla="*/ 1538288 w 2185988"/>
                <a:gd name="connsiteY49" fmla="*/ 481012 h 1514475"/>
                <a:gd name="connsiteX50" fmla="*/ 1614488 w 2185988"/>
                <a:gd name="connsiteY50" fmla="*/ 423862 h 1514475"/>
                <a:gd name="connsiteX51" fmla="*/ 1638300 w 2185988"/>
                <a:gd name="connsiteY51" fmla="*/ 390525 h 1514475"/>
                <a:gd name="connsiteX52" fmla="*/ 1728788 w 2185988"/>
                <a:gd name="connsiteY52" fmla="*/ 395287 h 1514475"/>
                <a:gd name="connsiteX53" fmla="*/ 1795463 w 2185988"/>
                <a:gd name="connsiteY53" fmla="*/ 381000 h 1514475"/>
                <a:gd name="connsiteX54" fmla="*/ 1824038 w 2185988"/>
                <a:gd name="connsiteY54" fmla="*/ 395287 h 1514475"/>
                <a:gd name="connsiteX55" fmla="*/ 1857375 w 2185988"/>
                <a:gd name="connsiteY55" fmla="*/ 371475 h 1514475"/>
                <a:gd name="connsiteX56" fmla="*/ 1905000 w 2185988"/>
                <a:gd name="connsiteY56" fmla="*/ 261937 h 1514475"/>
                <a:gd name="connsiteX57" fmla="*/ 1957388 w 2185988"/>
                <a:gd name="connsiteY57" fmla="*/ 176212 h 1514475"/>
                <a:gd name="connsiteX58" fmla="*/ 2019300 w 2185988"/>
                <a:gd name="connsiteY58" fmla="*/ 157162 h 1514475"/>
                <a:gd name="connsiteX59" fmla="*/ 2033588 w 2185988"/>
                <a:gd name="connsiteY59" fmla="*/ 85725 h 1514475"/>
                <a:gd name="connsiteX60" fmla="*/ 2119313 w 2185988"/>
                <a:gd name="connsiteY60" fmla="*/ 76200 h 1514475"/>
                <a:gd name="connsiteX61" fmla="*/ 2185988 w 2185988"/>
                <a:gd name="connsiteY61" fmla="*/ 0 h 1514475"/>
                <a:gd name="connsiteX0" fmla="*/ 2185988 w 2185988"/>
                <a:gd name="connsiteY0" fmla="*/ 0 h 1514475"/>
                <a:gd name="connsiteX1" fmla="*/ 2033588 w 2185988"/>
                <a:gd name="connsiteY1" fmla="*/ 61912 h 1514475"/>
                <a:gd name="connsiteX2" fmla="*/ 1819275 w 2185988"/>
                <a:gd name="connsiteY2" fmla="*/ 214312 h 1514475"/>
                <a:gd name="connsiteX3" fmla="*/ 1495425 w 2185988"/>
                <a:gd name="connsiteY3" fmla="*/ 361950 h 1514475"/>
                <a:gd name="connsiteX4" fmla="*/ 1300163 w 2185988"/>
                <a:gd name="connsiteY4" fmla="*/ 447675 h 1514475"/>
                <a:gd name="connsiteX5" fmla="*/ 1057275 w 2185988"/>
                <a:gd name="connsiteY5" fmla="*/ 552450 h 1514475"/>
                <a:gd name="connsiteX6" fmla="*/ 766763 w 2185988"/>
                <a:gd name="connsiteY6" fmla="*/ 700087 h 1514475"/>
                <a:gd name="connsiteX7" fmla="*/ 585788 w 2185988"/>
                <a:gd name="connsiteY7" fmla="*/ 800100 h 1514475"/>
                <a:gd name="connsiteX8" fmla="*/ 538163 w 2185988"/>
                <a:gd name="connsiteY8" fmla="*/ 866775 h 1514475"/>
                <a:gd name="connsiteX9" fmla="*/ 476250 w 2185988"/>
                <a:gd name="connsiteY9" fmla="*/ 852487 h 1514475"/>
                <a:gd name="connsiteX10" fmla="*/ 323850 w 2185988"/>
                <a:gd name="connsiteY10" fmla="*/ 928687 h 1514475"/>
                <a:gd name="connsiteX11" fmla="*/ 128588 w 2185988"/>
                <a:gd name="connsiteY11" fmla="*/ 1033462 h 1514475"/>
                <a:gd name="connsiteX12" fmla="*/ 71438 w 2185988"/>
                <a:gd name="connsiteY12" fmla="*/ 1066800 h 1514475"/>
                <a:gd name="connsiteX13" fmla="*/ 47625 w 2185988"/>
                <a:gd name="connsiteY13" fmla="*/ 1109662 h 1514475"/>
                <a:gd name="connsiteX14" fmla="*/ 23813 w 2185988"/>
                <a:gd name="connsiteY14" fmla="*/ 1333500 h 1514475"/>
                <a:gd name="connsiteX15" fmla="*/ 0 w 2185988"/>
                <a:gd name="connsiteY15" fmla="*/ 1514475 h 1514475"/>
                <a:gd name="connsiteX16" fmla="*/ 185738 w 2185988"/>
                <a:gd name="connsiteY16" fmla="*/ 1409700 h 1514475"/>
                <a:gd name="connsiteX17" fmla="*/ 190500 w 2185988"/>
                <a:gd name="connsiteY17" fmla="*/ 1343025 h 1514475"/>
                <a:gd name="connsiteX18" fmla="*/ 238125 w 2185988"/>
                <a:gd name="connsiteY18" fmla="*/ 1295400 h 1514475"/>
                <a:gd name="connsiteX19" fmla="*/ 280988 w 2185988"/>
                <a:gd name="connsiteY19" fmla="*/ 1233487 h 1514475"/>
                <a:gd name="connsiteX20" fmla="*/ 366713 w 2185988"/>
                <a:gd name="connsiteY20" fmla="*/ 1243012 h 1514475"/>
                <a:gd name="connsiteX21" fmla="*/ 452438 w 2185988"/>
                <a:gd name="connsiteY21" fmla="*/ 1238250 h 1514475"/>
                <a:gd name="connsiteX22" fmla="*/ 452438 w 2185988"/>
                <a:gd name="connsiteY22" fmla="*/ 1238250 h 1514475"/>
                <a:gd name="connsiteX23" fmla="*/ 457200 w 2185988"/>
                <a:gd name="connsiteY23" fmla="*/ 1300162 h 1514475"/>
                <a:gd name="connsiteX24" fmla="*/ 466725 w 2185988"/>
                <a:gd name="connsiteY24" fmla="*/ 1357312 h 1514475"/>
                <a:gd name="connsiteX25" fmla="*/ 495300 w 2185988"/>
                <a:gd name="connsiteY25" fmla="*/ 1381125 h 1514475"/>
                <a:gd name="connsiteX26" fmla="*/ 538163 w 2185988"/>
                <a:gd name="connsiteY26" fmla="*/ 1385887 h 1514475"/>
                <a:gd name="connsiteX27" fmla="*/ 557213 w 2185988"/>
                <a:gd name="connsiteY27" fmla="*/ 1285875 h 1514475"/>
                <a:gd name="connsiteX28" fmla="*/ 581025 w 2185988"/>
                <a:gd name="connsiteY28" fmla="*/ 1219200 h 1514475"/>
                <a:gd name="connsiteX29" fmla="*/ 623888 w 2185988"/>
                <a:gd name="connsiteY29" fmla="*/ 1143000 h 1514475"/>
                <a:gd name="connsiteX30" fmla="*/ 647700 w 2185988"/>
                <a:gd name="connsiteY30" fmla="*/ 1133475 h 1514475"/>
                <a:gd name="connsiteX31" fmla="*/ 704850 w 2185988"/>
                <a:gd name="connsiteY31" fmla="*/ 1223962 h 1514475"/>
                <a:gd name="connsiteX32" fmla="*/ 752475 w 2185988"/>
                <a:gd name="connsiteY32" fmla="*/ 1295400 h 1514475"/>
                <a:gd name="connsiteX33" fmla="*/ 752475 w 2185988"/>
                <a:gd name="connsiteY33" fmla="*/ 1295400 h 1514475"/>
                <a:gd name="connsiteX34" fmla="*/ 800100 w 2185988"/>
                <a:gd name="connsiteY34" fmla="*/ 1262062 h 1514475"/>
                <a:gd name="connsiteX35" fmla="*/ 809625 w 2185988"/>
                <a:gd name="connsiteY35" fmla="*/ 1181100 h 1514475"/>
                <a:gd name="connsiteX36" fmla="*/ 819150 w 2185988"/>
                <a:gd name="connsiteY36" fmla="*/ 1019175 h 1514475"/>
                <a:gd name="connsiteX37" fmla="*/ 823913 w 2185988"/>
                <a:gd name="connsiteY37" fmla="*/ 938212 h 1514475"/>
                <a:gd name="connsiteX38" fmla="*/ 876300 w 2185988"/>
                <a:gd name="connsiteY38" fmla="*/ 842962 h 1514475"/>
                <a:gd name="connsiteX39" fmla="*/ 923925 w 2185988"/>
                <a:gd name="connsiteY39" fmla="*/ 719137 h 1514475"/>
                <a:gd name="connsiteX40" fmla="*/ 966788 w 2185988"/>
                <a:gd name="connsiteY40" fmla="*/ 681037 h 1514475"/>
                <a:gd name="connsiteX41" fmla="*/ 1062038 w 2185988"/>
                <a:gd name="connsiteY41" fmla="*/ 671512 h 1514475"/>
                <a:gd name="connsiteX42" fmla="*/ 1181100 w 2185988"/>
                <a:gd name="connsiteY42" fmla="*/ 595312 h 1514475"/>
                <a:gd name="connsiteX43" fmla="*/ 1323975 w 2185988"/>
                <a:gd name="connsiteY43" fmla="*/ 609600 h 1514475"/>
                <a:gd name="connsiteX44" fmla="*/ 1400175 w 2185988"/>
                <a:gd name="connsiteY44" fmla="*/ 623887 h 1514475"/>
                <a:gd name="connsiteX45" fmla="*/ 1428750 w 2185988"/>
                <a:gd name="connsiteY45" fmla="*/ 571500 h 1514475"/>
                <a:gd name="connsiteX46" fmla="*/ 1490663 w 2185988"/>
                <a:gd name="connsiteY46" fmla="*/ 571500 h 1514475"/>
                <a:gd name="connsiteX47" fmla="*/ 1490663 w 2185988"/>
                <a:gd name="connsiteY47" fmla="*/ 690562 h 1514475"/>
                <a:gd name="connsiteX48" fmla="*/ 1533525 w 2185988"/>
                <a:gd name="connsiteY48" fmla="*/ 685800 h 1514475"/>
                <a:gd name="connsiteX49" fmla="*/ 1533525 w 2185988"/>
                <a:gd name="connsiteY49" fmla="*/ 528637 h 1514475"/>
                <a:gd name="connsiteX50" fmla="*/ 1538288 w 2185988"/>
                <a:gd name="connsiteY50" fmla="*/ 481012 h 1514475"/>
                <a:gd name="connsiteX51" fmla="*/ 1614488 w 2185988"/>
                <a:gd name="connsiteY51" fmla="*/ 423862 h 1514475"/>
                <a:gd name="connsiteX52" fmla="*/ 1638300 w 2185988"/>
                <a:gd name="connsiteY52" fmla="*/ 390525 h 1514475"/>
                <a:gd name="connsiteX53" fmla="*/ 1728788 w 2185988"/>
                <a:gd name="connsiteY53" fmla="*/ 395287 h 1514475"/>
                <a:gd name="connsiteX54" fmla="*/ 1795463 w 2185988"/>
                <a:gd name="connsiteY54" fmla="*/ 381000 h 1514475"/>
                <a:gd name="connsiteX55" fmla="*/ 1824038 w 2185988"/>
                <a:gd name="connsiteY55" fmla="*/ 395287 h 1514475"/>
                <a:gd name="connsiteX56" fmla="*/ 1857375 w 2185988"/>
                <a:gd name="connsiteY56" fmla="*/ 371475 h 1514475"/>
                <a:gd name="connsiteX57" fmla="*/ 1905000 w 2185988"/>
                <a:gd name="connsiteY57" fmla="*/ 261937 h 1514475"/>
                <a:gd name="connsiteX58" fmla="*/ 1957388 w 2185988"/>
                <a:gd name="connsiteY58" fmla="*/ 176212 h 1514475"/>
                <a:gd name="connsiteX59" fmla="*/ 2019300 w 2185988"/>
                <a:gd name="connsiteY59" fmla="*/ 157162 h 1514475"/>
                <a:gd name="connsiteX60" fmla="*/ 2033588 w 2185988"/>
                <a:gd name="connsiteY60" fmla="*/ 85725 h 1514475"/>
                <a:gd name="connsiteX61" fmla="*/ 2119313 w 2185988"/>
                <a:gd name="connsiteY61" fmla="*/ 76200 h 1514475"/>
                <a:gd name="connsiteX62" fmla="*/ 2185988 w 2185988"/>
                <a:gd name="connsiteY62" fmla="*/ 0 h 1514475"/>
                <a:gd name="connsiteX0" fmla="*/ 2185988 w 2185988"/>
                <a:gd name="connsiteY0" fmla="*/ 0 h 1514475"/>
                <a:gd name="connsiteX1" fmla="*/ 2033588 w 2185988"/>
                <a:gd name="connsiteY1" fmla="*/ 61912 h 1514475"/>
                <a:gd name="connsiteX2" fmla="*/ 1819275 w 2185988"/>
                <a:gd name="connsiteY2" fmla="*/ 214312 h 1514475"/>
                <a:gd name="connsiteX3" fmla="*/ 1495425 w 2185988"/>
                <a:gd name="connsiteY3" fmla="*/ 361950 h 1514475"/>
                <a:gd name="connsiteX4" fmla="*/ 1300163 w 2185988"/>
                <a:gd name="connsiteY4" fmla="*/ 447675 h 1514475"/>
                <a:gd name="connsiteX5" fmla="*/ 1057275 w 2185988"/>
                <a:gd name="connsiteY5" fmla="*/ 552450 h 1514475"/>
                <a:gd name="connsiteX6" fmla="*/ 766763 w 2185988"/>
                <a:gd name="connsiteY6" fmla="*/ 700087 h 1514475"/>
                <a:gd name="connsiteX7" fmla="*/ 585788 w 2185988"/>
                <a:gd name="connsiteY7" fmla="*/ 800100 h 1514475"/>
                <a:gd name="connsiteX8" fmla="*/ 538163 w 2185988"/>
                <a:gd name="connsiteY8" fmla="*/ 866775 h 1514475"/>
                <a:gd name="connsiteX9" fmla="*/ 476250 w 2185988"/>
                <a:gd name="connsiteY9" fmla="*/ 852487 h 1514475"/>
                <a:gd name="connsiteX10" fmla="*/ 323850 w 2185988"/>
                <a:gd name="connsiteY10" fmla="*/ 928687 h 1514475"/>
                <a:gd name="connsiteX11" fmla="*/ 128588 w 2185988"/>
                <a:gd name="connsiteY11" fmla="*/ 1033462 h 1514475"/>
                <a:gd name="connsiteX12" fmla="*/ 71438 w 2185988"/>
                <a:gd name="connsiteY12" fmla="*/ 1066800 h 1514475"/>
                <a:gd name="connsiteX13" fmla="*/ 47625 w 2185988"/>
                <a:gd name="connsiteY13" fmla="*/ 1109662 h 1514475"/>
                <a:gd name="connsiteX14" fmla="*/ 23813 w 2185988"/>
                <a:gd name="connsiteY14" fmla="*/ 1333500 h 1514475"/>
                <a:gd name="connsiteX15" fmla="*/ 0 w 2185988"/>
                <a:gd name="connsiteY15" fmla="*/ 1514475 h 1514475"/>
                <a:gd name="connsiteX16" fmla="*/ 185738 w 2185988"/>
                <a:gd name="connsiteY16" fmla="*/ 1409700 h 1514475"/>
                <a:gd name="connsiteX17" fmla="*/ 190500 w 2185988"/>
                <a:gd name="connsiteY17" fmla="*/ 1343025 h 1514475"/>
                <a:gd name="connsiteX18" fmla="*/ 238125 w 2185988"/>
                <a:gd name="connsiteY18" fmla="*/ 1295400 h 1514475"/>
                <a:gd name="connsiteX19" fmla="*/ 280988 w 2185988"/>
                <a:gd name="connsiteY19" fmla="*/ 1233487 h 1514475"/>
                <a:gd name="connsiteX20" fmla="*/ 366713 w 2185988"/>
                <a:gd name="connsiteY20" fmla="*/ 1243012 h 1514475"/>
                <a:gd name="connsiteX21" fmla="*/ 452438 w 2185988"/>
                <a:gd name="connsiteY21" fmla="*/ 1238250 h 1514475"/>
                <a:gd name="connsiteX22" fmla="*/ 452438 w 2185988"/>
                <a:gd name="connsiteY22" fmla="*/ 1238250 h 1514475"/>
                <a:gd name="connsiteX23" fmla="*/ 457200 w 2185988"/>
                <a:gd name="connsiteY23" fmla="*/ 1300162 h 1514475"/>
                <a:gd name="connsiteX24" fmla="*/ 466725 w 2185988"/>
                <a:gd name="connsiteY24" fmla="*/ 1357312 h 1514475"/>
                <a:gd name="connsiteX25" fmla="*/ 495300 w 2185988"/>
                <a:gd name="connsiteY25" fmla="*/ 1381125 h 1514475"/>
                <a:gd name="connsiteX26" fmla="*/ 538163 w 2185988"/>
                <a:gd name="connsiteY26" fmla="*/ 1385887 h 1514475"/>
                <a:gd name="connsiteX27" fmla="*/ 557213 w 2185988"/>
                <a:gd name="connsiteY27" fmla="*/ 1285875 h 1514475"/>
                <a:gd name="connsiteX28" fmla="*/ 581025 w 2185988"/>
                <a:gd name="connsiteY28" fmla="*/ 1219200 h 1514475"/>
                <a:gd name="connsiteX29" fmla="*/ 623888 w 2185988"/>
                <a:gd name="connsiteY29" fmla="*/ 1143000 h 1514475"/>
                <a:gd name="connsiteX30" fmla="*/ 647700 w 2185988"/>
                <a:gd name="connsiteY30" fmla="*/ 1133475 h 1514475"/>
                <a:gd name="connsiteX31" fmla="*/ 704850 w 2185988"/>
                <a:gd name="connsiteY31" fmla="*/ 1223962 h 1514475"/>
                <a:gd name="connsiteX32" fmla="*/ 752475 w 2185988"/>
                <a:gd name="connsiteY32" fmla="*/ 1295400 h 1514475"/>
                <a:gd name="connsiteX33" fmla="*/ 752475 w 2185988"/>
                <a:gd name="connsiteY33" fmla="*/ 1295400 h 1514475"/>
                <a:gd name="connsiteX34" fmla="*/ 800100 w 2185988"/>
                <a:gd name="connsiteY34" fmla="*/ 1262062 h 1514475"/>
                <a:gd name="connsiteX35" fmla="*/ 809625 w 2185988"/>
                <a:gd name="connsiteY35" fmla="*/ 1181100 h 1514475"/>
                <a:gd name="connsiteX36" fmla="*/ 819150 w 2185988"/>
                <a:gd name="connsiteY36" fmla="*/ 1019175 h 1514475"/>
                <a:gd name="connsiteX37" fmla="*/ 823913 w 2185988"/>
                <a:gd name="connsiteY37" fmla="*/ 938212 h 1514475"/>
                <a:gd name="connsiteX38" fmla="*/ 876300 w 2185988"/>
                <a:gd name="connsiteY38" fmla="*/ 842962 h 1514475"/>
                <a:gd name="connsiteX39" fmla="*/ 923925 w 2185988"/>
                <a:gd name="connsiteY39" fmla="*/ 719137 h 1514475"/>
                <a:gd name="connsiteX40" fmla="*/ 966788 w 2185988"/>
                <a:gd name="connsiteY40" fmla="*/ 681037 h 1514475"/>
                <a:gd name="connsiteX41" fmla="*/ 1062038 w 2185988"/>
                <a:gd name="connsiteY41" fmla="*/ 671512 h 1514475"/>
                <a:gd name="connsiteX42" fmla="*/ 1119188 w 2185988"/>
                <a:gd name="connsiteY42" fmla="*/ 652462 h 1514475"/>
                <a:gd name="connsiteX43" fmla="*/ 1181100 w 2185988"/>
                <a:gd name="connsiteY43" fmla="*/ 595312 h 1514475"/>
                <a:gd name="connsiteX44" fmla="*/ 1323975 w 2185988"/>
                <a:gd name="connsiteY44" fmla="*/ 609600 h 1514475"/>
                <a:gd name="connsiteX45" fmla="*/ 1400175 w 2185988"/>
                <a:gd name="connsiteY45" fmla="*/ 623887 h 1514475"/>
                <a:gd name="connsiteX46" fmla="*/ 1428750 w 2185988"/>
                <a:gd name="connsiteY46" fmla="*/ 571500 h 1514475"/>
                <a:gd name="connsiteX47" fmla="*/ 1490663 w 2185988"/>
                <a:gd name="connsiteY47" fmla="*/ 571500 h 1514475"/>
                <a:gd name="connsiteX48" fmla="*/ 1490663 w 2185988"/>
                <a:gd name="connsiteY48" fmla="*/ 690562 h 1514475"/>
                <a:gd name="connsiteX49" fmla="*/ 1533525 w 2185988"/>
                <a:gd name="connsiteY49" fmla="*/ 685800 h 1514475"/>
                <a:gd name="connsiteX50" fmla="*/ 1533525 w 2185988"/>
                <a:gd name="connsiteY50" fmla="*/ 528637 h 1514475"/>
                <a:gd name="connsiteX51" fmla="*/ 1538288 w 2185988"/>
                <a:gd name="connsiteY51" fmla="*/ 481012 h 1514475"/>
                <a:gd name="connsiteX52" fmla="*/ 1614488 w 2185988"/>
                <a:gd name="connsiteY52" fmla="*/ 423862 h 1514475"/>
                <a:gd name="connsiteX53" fmla="*/ 1638300 w 2185988"/>
                <a:gd name="connsiteY53" fmla="*/ 390525 h 1514475"/>
                <a:gd name="connsiteX54" fmla="*/ 1728788 w 2185988"/>
                <a:gd name="connsiteY54" fmla="*/ 395287 h 1514475"/>
                <a:gd name="connsiteX55" fmla="*/ 1795463 w 2185988"/>
                <a:gd name="connsiteY55" fmla="*/ 381000 h 1514475"/>
                <a:gd name="connsiteX56" fmla="*/ 1824038 w 2185988"/>
                <a:gd name="connsiteY56" fmla="*/ 395287 h 1514475"/>
                <a:gd name="connsiteX57" fmla="*/ 1857375 w 2185988"/>
                <a:gd name="connsiteY57" fmla="*/ 371475 h 1514475"/>
                <a:gd name="connsiteX58" fmla="*/ 1905000 w 2185988"/>
                <a:gd name="connsiteY58" fmla="*/ 261937 h 1514475"/>
                <a:gd name="connsiteX59" fmla="*/ 1957388 w 2185988"/>
                <a:gd name="connsiteY59" fmla="*/ 176212 h 1514475"/>
                <a:gd name="connsiteX60" fmla="*/ 2019300 w 2185988"/>
                <a:gd name="connsiteY60" fmla="*/ 157162 h 1514475"/>
                <a:gd name="connsiteX61" fmla="*/ 2033588 w 2185988"/>
                <a:gd name="connsiteY61" fmla="*/ 85725 h 1514475"/>
                <a:gd name="connsiteX62" fmla="*/ 2119313 w 2185988"/>
                <a:gd name="connsiteY62" fmla="*/ 76200 h 1514475"/>
                <a:gd name="connsiteX63" fmla="*/ 2185988 w 2185988"/>
                <a:gd name="connsiteY63" fmla="*/ 0 h 1514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2185988" h="1514475">
                  <a:moveTo>
                    <a:pt x="2185988" y="0"/>
                  </a:moveTo>
                  <a:lnTo>
                    <a:pt x="2033588" y="61912"/>
                  </a:lnTo>
                  <a:lnTo>
                    <a:pt x="1819275" y="214312"/>
                  </a:lnTo>
                  <a:lnTo>
                    <a:pt x="1495425" y="361950"/>
                  </a:lnTo>
                  <a:lnTo>
                    <a:pt x="1300163" y="447675"/>
                  </a:lnTo>
                  <a:lnTo>
                    <a:pt x="1057275" y="552450"/>
                  </a:lnTo>
                  <a:lnTo>
                    <a:pt x="766763" y="700087"/>
                  </a:lnTo>
                  <a:lnTo>
                    <a:pt x="585788" y="800100"/>
                  </a:lnTo>
                  <a:lnTo>
                    <a:pt x="538163" y="866775"/>
                  </a:lnTo>
                  <a:lnTo>
                    <a:pt x="476250" y="852487"/>
                  </a:lnTo>
                  <a:lnTo>
                    <a:pt x="323850" y="928687"/>
                  </a:lnTo>
                  <a:lnTo>
                    <a:pt x="128588" y="1033462"/>
                  </a:lnTo>
                  <a:lnTo>
                    <a:pt x="71438" y="1066800"/>
                  </a:lnTo>
                  <a:lnTo>
                    <a:pt x="47625" y="1109662"/>
                  </a:lnTo>
                  <a:lnTo>
                    <a:pt x="23813" y="1333500"/>
                  </a:lnTo>
                  <a:lnTo>
                    <a:pt x="0" y="1514475"/>
                  </a:lnTo>
                  <a:lnTo>
                    <a:pt x="185738" y="1409700"/>
                  </a:lnTo>
                  <a:lnTo>
                    <a:pt x="190500" y="1343025"/>
                  </a:lnTo>
                  <a:lnTo>
                    <a:pt x="238125" y="1295400"/>
                  </a:lnTo>
                  <a:lnTo>
                    <a:pt x="280988" y="1233487"/>
                  </a:lnTo>
                  <a:lnTo>
                    <a:pt x="366713" y="1243012"/>
                  </a:lnTo>
                  <a:lnTo>
                    <a:pt x="452438" y="1238250"/>
                  </a:lnTo>
                  <a:lnTo>
                    <a:pt x="452438" y="1238250"/>
                  </a:lnTo>
                  <a:lnTo>
                    <a:pt x="457200" y="1300162"/>
                  </a:lnTo>
                  <a:cubicBezTo>
                    <a:pt x="460375" y="1309687"/>
                    <a:pt x="463550" y="1347787"/>
                    <a:pt x="466725" y="1357312"/>
                  </a:cubicBezTo>
                  <a:lnTo>
                    <a:pt x="495300" y="1381125"/>
                  </a:lnTo>
                  <a:lnTo>
                    <a:pt x="538163" y="1385887"/>
                  </a:lnTo>
                  <a:cubicBezTo>
                    <a:pt x="544513" y="1360487"/>
                    <a:pt x="550863" y="1311275"/>
                    <a:pt x="557213" y="1285875"/>
                  </a:cubicBezTo>
                  <a:lnTo>
                    <a:pt x="581025" y="1219200"/>
                  </a:lnTo>
                  <a:lnTo>
                    <a:pt x="623888" y="1143000"/>
                  </a:lnTo>
                  <a:lnTo>
                    <a:pt x="647700" y="1133475"/>
                  </a:lnTo>
                  <a:lnTo>
                    <a:pt x="704850" y="1223962"/>
                  </a:lnTo>
                  <a:lnTo>
                    <a:pt x="752475" y="1295400"/>
                  </a:lnTo>
                  <a:lnTo>
                    <a:pt x="752475" y="1295400"/>
                  </a:lnTo>
                  <a:cubicBezTo>
                    <a:pt x="760413" y="1289844"/>
                    <a:pt x="790575" y="1282700"/>
                    <a:pt x="800100" y="1262062"/>
                  </a:cubicBezTo>
                  <a:lnTo>
                    <a:pt x="809625" y="1181100"/>
                  </a:lnTo>
                  <a:lnTo>
                    <a:pt x="819150" y="1019175"/>
                  </a:lnTo>
                  <a:lnTo>
                    <a:pt x="823913" y="938212"/>
                  </a:lnTo>
                  <a:lnTo>
                    <a:pt x="876300" y="842962"/>
                  </a:lnTo>
                  <a:lnTo>
                    <a:pt x="923925" y="719137"/>
                  </a:lnTo>
                  <a:lnTo>
                    <a:pt x="966788" y="681037"/>
                  </a:lnTo>
                  <a:lnTo>
                    <a:pt x="1062038" y="671512"/>
                  </a:lnTo>
                  <a:cubicBezTo>
                    <a:pt x="1081088" y="660400"/>
                    <a:pt x="1100138" y="663574"/>
                    <a:pt x="1119188" y="652462"/>
                  </a:cubicBezTo>
                  <a:lnTo>
                    <a:pt x="1181100" y="595312"/>
                  </a:lnTo>
                  <a:lnTo>
                    <a:pt x="1323975" y="609600"/>
                  </a:lnTo>
                  <a:lnTo>
                    <a:pt x="1400175" y="623887"/>
                  </a:lnTo>
                  <a:lnTo>
                    <a:pt x="1428750" y="571500"/>
                  </a:lnTo>
                  <a:lnTo>
                    <a:pt x="1490663" y="571500"/>
                  </a:lnTo>
                  <a:lnTo>
                    <a:pt x="1490663" y="690562"/>
                  </a:lnTo>
                  <a:lnTo>
                    <a:pt x="1533525" y="685800"/>
                  </a:lnTo>
                  <a:lnTo>
                    <a:pt x="1533525" y="528637"/>
                  </a:lnTo>
                  <a:lnTo>
                    <a:pt x="1538288" y="481012"/>
                  </a:lnTo>
                  <a:lnTo>
                    <a:pt x="1614488" y="423862"/>
                  </a:lnTo>
                  <a:lnTo>
                    <a:pt x="1638300" y="390525"/>
                  </a:lnTo>
                  <a:lnTo>
                    <a:pt x="1728788" y="395287"/>
                  </a:lnTo>
                  <a:lnTo>
                    <a:pt x="1795463" y="381000"/>
                  </a:lnTo>
                  <a:lnTo>
                    <a:pt x="1824038" y="395287"/>
                  </a:lnTo>
                  <a:lnTo>
                    <a:pt x="1857375" y="371475"/>
                  </a:lnTo>
                  <a:lnTo>
                    <a:pt x="1905000" y="261937"/>
                  </a:lnTo>
                  <a:lnTo>
                    <a:pt x="1957388" y="176212"/>
                  </a:lnTo>
                  <a:lnTo>
                    <a:pt x="2019300" y="157162"/>
                  </a:lnTo>
                  <a:lnTo>
                    <a:pt x="2033588" y="85725"/>
                  </a:lnTo>
                  <a:lnTo>
                    <a:pt x="2119313" y="76200"/>
                  </a:lnTo>
                  <a:lnTo>
                    <a:pt x="2185988" y="0"/>
                  </a:lnTo>
                  <a:close/>
                </a:path>
              </a:pathLst>
            </a:custGeom>
            <a:solidFill>
              <a:schemeClr val="accent1">
                <a:lumMod val="50000"/>
                <a:alpha val="40000"/>
              </a:schemeClr>
            </a:solidFill>
            <a:ln w="6350">
              <a:noFill/>
              <a:prstDash val="soli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025" name="Freeform 1024"/>
            <p:cNvSpPr/>
            <p:nvPr/>
          </p:nvSpPr>
          <p:spPr>
            <a:xfrm>
              <a:off x="2957513" y="3195638"/>
              <a:ext cx="328612" cy="995362"/>
            </a:xfrm>
            <a:custGeom>
              <a:avLst/>
              <a:gdLst>
                <a:gd name="connsiteX0" fmla="*/ 28575 w 328612"/>
                <a:gd name="connsiteY0" fmla="*/ 0 h 995362"/>
                <a:gd name="connsiteX1" fmla="*/ 0 w 328612"/>
                <a:gd name="connsiteY1" fmla="*/ 233362 h 995362"/>
                <a:gd name="connsiteX2" fmla="*/ 0 w 328612"/>
                <a:gd name="connsiteY2" fmla="*/ 471487 h 995362"/>
                <a:gd name="connsiteX3" fmla="*/ 0 w 328612"/>
                <a:gd name="connsiteY3" fmla="*/ 633412 h 995362"/>
                <a:gd name="connsiteX4" fmla="*/ 161925 w 328612"/>
                <a:gd name="connsiteY4" fmla="*/ 862012 h 995362"/>
                <a:gd name="connsiteX5" fmla="*/ 242887 w 328612"/>
                <a:gd name="connsiteY5" fmla="*/ 938212 h 995362"/>
                <a:gd name="connsiteX6" fmla="*/ 328612 w 328612"/>
                <a:gd name="connsiteY6" fmla="*/ 995362 h 995362"/>
                <a:gd name="connsiteX7" fmla="*/ 323850 w 328612"/>
                <a:gd name="connsiteY7" fmla="*/ 280987 h 995362"/>
                <a:gd name="connsiteX8" fmla="*/ 228600 w 328612"/>
                <a:gd name="connsiteY8" fmla="*/ 233362 h 995362"/>
                <a:gd name="connsiteX9" fmla="*/ 119062 w 328612"/>
                <a:gd name="connsiteY9" fmla="*/ 95250 h 995362"/>
                <a:gd name="connsiteX10" fmla="*/ 71437 w 328612"/>
                <a:gd name="connsiteY10" fmla="*/ 33337 h 995362"/>
                <a:gd name="connsiteX11" fmla="*/ 28575 w 328612"/>
                <a:gd name="connsiteY11" fmla="*/ 0 h 995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8612" h="995362">
                  <a:moveTo>
                    <a:pt x="28575" y="0"/>
                  </a:moveTo>
                  <a:lnTo>
                    <a:pt x="0" y="233362"/>
                  </a:lnTo>
                  <a:lnTo>
                    <a:pt x="0" y="471487"/>
                  </a:lnTo>
                  <a:lnTo>
                    <a:pt x="0" y="633412"/>
                  </a:lnTo>
                  <a:lnTo>
                    <a:pt x="161925" y="862012"/>
                  </a:lnTo>
                  <a:lnTo>
                    <a:pt x="242887" y="938212"/>
                  </a:lnTo>
                  <a:lnTo>
                    <a:pt x="328612" y="995362"/>
                  </a:lnTo>
                  <a:cubicBezTo>
                    <a:pt x="327025" y="757237"/>
                    <a:pt x="325437" y="519112"/>
                    <a:pt x="323850" y="280987"/>
                  </a:cubicBezTo>
                  <a:lnTo>
                    <a:pt x="228600" y="233362"/>
                  </a:lnTo>
                  <a:lnTo>
                    <a:pt x="119062" y="95250"/>
                  </a:lnTo>
                  <a:lnTo>
                    <a:pt x="71437" y="33337"/>
                  </a:lnTo>
                  <a:lnTo>
                    <a:pt x="28575" y="0"/>
                  </a:lnTo>
                  <a:close/>
                </a:path>
              </a:pathLst>
            </a:custGeom>
            <a:solidFill>
              <a:srgbClr val="FFC000">
                <a:alpha val="40000"/>
              </a:srgbClr>
            </a:solidFill>
            <a:ln w="19050">
              <a:noFill/>
              <a:prstDash val="soli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028" name="Freeform 1027"/>
            <p:cNvSpPr/>
            <p:nvPr/>
          </p:nvSpPr>
          <p:spPr>
            <a:xfrm>
              <a:off x="2947988" y="3843338"/>
              <a:ext cx="547687" cy="1071562"/>
            </a:xfrm>
            <a:custGeom>
              <a:avLst/>
              <a:gdLst>
                <a:gd name="connsiteX0" fmla="*/ 547687 w 547687"/>
                <a:gd name="connsiteY0" fmla="*/ 438150 h 1071562"/>
                <a:gd name="connsiteX1" fmla="*/ 542925 w 547687"/>
                <a:gd name="connsiteY1" fmla="*/ 400050 h 1071562"/>
                <a:gd name="connsiteX2" fmla="*/ 447675 w 547687"/>
                <a:gd name="connsiteY2" fmla="*/ 400050 h 1071562"/>
                <a:gd name="connsiteX3" fmla="*/ 385762 w 547687"/>
                <a:gd name="connsiteY3" fmla="*/ 381000 h 1071562"/>
                <a:gd name="connsiteX4" fmla="*/ 328612 w 547687"/>
                <a:gd name="connsiteY4" fmla="*/ 338137 h 1071562"/>
                <a:gd name="connsiteX5" fmla="*/ 223837 w 547687"/>
                <a:gd name="connsiteY5" fmla="*/ 257175 h 1071562"/>
                <a:gd name="connsiteX6" fmla="*/ 109537 w 547687"/>
                <a:gd name="connsiteY6" fmla="*/ 123825 h 1071562"/>
                <a:gd name="connsiteX7" fmla="*/ 14287 w 547687"/>
                <a:gd name="connsiteY7" fmla="*/ 0 h 1071562"/>
                <a:gd name="connsiteX8" fmla="*/ 0 w 547687"/>
                <a:gd name="connsiteY8" fmla="*/ 238125 h 1071562"/>
                <a:gd name="connsiteX9" fmla="*/ 90487 w 547687"/>
                <a:gd name="connsiteY9" fmla="*/ 381000 h 1071562"/>
                <a:gd name="connsiteX10" fmla="*/ 180975 w 547687"/>
                <a:gd name="connsiteY10" fmla="*/ 547687 h 1071562"/>
                <a:gd name="connsiteX11" fmla="*/ 285750 w 547687"/>
                <a:gd name="connsiteY11" fmla="*/ 809625 h 1071562"/>
                <a:gd name="connsiteX12" fmla="*/ 333375 w 547687"/>
                <a:gd name="connsiteY12" fmla="*/ 904875 h 1071562"/>
                <a:gd name="connsiteX13" fmla="*/ 347662 w 547687"/>
                <a:gd name="connsiteY13" fmla="*/ 1071562 h 1071562"/>
                <a:gd name="connsiteX14" fmla="*/ 442912 w 547687"/>
                <a:gd name="connsiteY14" fmla="*/ 1047750 h 1071562"/>
                <a:gd name="connsiteX15" fmla="*/ 514350 w 547687"/>
                <a:gd name="connsiteY15" fmla="*/ 661987 h 1071562"/>
                <a:gd name="connsiteX16" fmla="*/ 547687 w 547687"/>
                <a:gd name="connsiteY16" fmla="*/ 438150 h 1071562"/>
                <a:gd name="connsiteX0" fmla="*/ 547687 w 547687"/>
                <a:gd name="connsiteY0" fmla="*/ 438150 h 1071562"/>
                <a:gd name="connsiteX1" fmla="*/ 542925 w 547687"/>
                <a:gd name="connsiteY1" fmla="*/ 400050 h 1071562"/>
                <a:gd name="connsiteX2" fmla="*/ 447675 w 547687"/>
                <a:gd name="connsiteY2" fmla="*/ 400050 h 1071562"/>
                <a:gd name="connsiteX3" fmla="*/ 385762 w 547687"/>
                <a:gd name="connsiteY3" fmla="*/ 381000 h 1071562"/>
                <a:gd name="connsiteX4" fmla="*/ 328612 w 547687"/>
                <a:gd name="connsiteY4" fmla="*/ 338137 h 1071562"/>
                <a:gd name="connsiteX5" fmla="*/ 223837 w 547687"/>
                <a:gd name="connsiteY5" fmla="*/ 257175 h 1071562"/>
                <a:gd name="connsiteX6" fmla="*/ 109537 w 547687"/>
                <a:gd name="connsiteY6" fmla="*/ 123825 h 1071562"/>
                <a:gd name="connsiteX7" fmla="*/ 14287 w 547687"/>
                <a:gd name="connsiteY7" fmla="*/ 0 h 1071562"/>
                <a:gd name="connsiteX8" fmla="*/ 0 w 547687"/>
                <a:gd name="connsiteY8" fmla="*/ 238125 h 1071562"/>
                <a:gd name="connsiteX9" fmla="*/ 90487 w 547687"/>
                <a:gd name="connsiteY9" fmla="*/ 381000 h 1071562"/>
                <a:gd name="connsiteX10" fmla="*/ 161925 w 547687"/>
                <a:gd name="connsiteY10" fmla="*/ 504825 h 1071562"/>
                <a:gd name="connsiteX11" fmla="*/ 285750 w 547687"/>
                <a:gd name="connsiteY11" fmla="*/ 809625 h 1071562"/>
                <a:gd name="connsiteX12" fmla="*/ 333375 w 547687"/>
                <a:gd name="connsiteY12" fmla="*/ 904875 h 1071562"/>
                <a:gd name="connsiteX13" fmla="*/ 347662 w 547687"/>
                <a:gd name="connsiteY13" fmla="*/ 1071562 h 1071562"/>
                <a:gd name="connsiteX14" fmla="*/ 442912 w 547687"/>
                <a:gd name="connsiteY14" fmla="*/ 1047750 h 1071562"/>
                <a:gd name="connsiteX15" fmla="*/ 514350 w 547687"/>
                <a:gd name="connsiteY15" fmla="*/ 661987 h 1071562"/>
                <a:gd name="connsiteX16" fmla="*/ 547687 w 547687"/>
                <a:gd name="connsiteY16" fmla="*/ 438150 h 1071562"/>
                <a:gd name="connsiteX0" fmla="*/ 547687 w 547687"/>
                <a:gd name="connsiteY0" fmla="*/ 438150 h 1071562"/>
                <a:gd name="connsiteX1" fmla="*/ 542925 w 547687"/>
                <a:gd name="connsiteY1" fmla="*/ 400050 h 1071562"/>
                <a:gd name="connsiteX2" fmla="*/ 447675 w 547687"/>
                <a:gd name="connsiteY2" fmla="*/ 400050 h 1071562"/>
                <a:gd name="connsiteX3" fmla="*/ 385762 w 547687"/>
                <a:gd name="connsiteY3" fmla="*/ 381000 h 1071562"/>
                <a:gd name="connsiteX4" fmla="*/ 328612 w 547687"/>
                <a:gd name="connsiteY4" fmla="*/ 338137 h 1071562"/>
                <a:gd name="connsiteX5" fmla="*/ 223837 w 547687"/>
                <a:gd name="connsiteY5" fmla="*/ 257175 h 1071562"/>
                <a:gd name="connsiteX6" fmla="*/ 109537 w 547687"/>
                <a:gd name="connsiteY6" fmla="*/ 123825 h 1071562"/>
                <a:gd name="connsiteX7" fmla="*/ 14287 w 547687"/>
                <a:gd name="connsiteY7" fmla="*/ 0 h 1071562"/>
                <a:gd name="connsiteX8" fmla="*/ 0 w 547687"/>
                <a:gd name="connsiteY8" fmla="*/ 238125 h 1071562"/>
                <a:gd name="connsiteX9" fmla="*/ 90487 w 547687"/>
                <a:gd name="connsiteY9" fmla="*/ 381000 h 1071562"/>
                <a:gd name="connsiteX10" fmla="*/ 161925 w 547687"/>
                <a:gd name="connsiteY10" fmla="*/ 504825 h 1071562"/>
                <a:gd name="connsiteX11" fmla="*/ 285750 w 547687"/>
                <a:gd name="connsiteY11" fmla="*/ 809625 h 1071562"/>
                <a:gd name="connsiteX12" fmla="*/ 333375 w 547687"/>
                <a:gd name="connsiteY12" fmla="*/ 942975 h 1071562"/>
                <a:gd name="connsiteX13" fmla="*/ 347662 w 547687"/>
                <a:gd name="connsiteY13" fmla="*/ 1071562 h 1071562"/>
                <a:gd name="connsiteX14" fmla="*/ 442912 w 547687"/>
                <a:gd name="connsiteY14" fmla="*/ 1047750 h 1071562"/>
                <a:gd name="connsiteX15" fmla="*/ 514350 w 547687"/>
                <a:gd name="connsiteY15" fmla="*/ 661987 h 1071562"/>
                <a:gd name="connsiteX16" fmla="*/ 547687 w 547687"/>
                <a:gd name="connsiteY16" fmla="*/ 438150 h 1071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47687" h="1071562">
                  <a:moveTo>
                    <a:pt x="547687" y="438150"/>
                  </a:moveTo>
                  <a:lnTo>
                    <a:pt x="542925" y="400050"/>
                  </a:lnTo>
                  <a:lnTo>
                    <a:pt x="447675" y="400050"/>
                  </a:lnTo>
                  <a:lnTo>
                    <a:pt x="385762" y="381000"/>
                  </a:lnTo>
                  <a:lnTo>
                    <a:pt x="328612" y="338137"/>
                  </a:lnTo>
                  <a:lnTo>
                    <a:pt x="223837" y="257175"/>
                  </a:lnTo>
                  <a:lnTo>
                    <a:pt x="109537" y="123825"/>
                  </a:lnTo>
                  <a:lnTo>
                    <a:pt x="14287" y="0"/>
                  </a:lnTo>
                  <a:lnTo>
                    <a:pt x="0" y="238125"/>
                  </a:lnTo>
                  <a:lnTo>
                    <a:pt x="90487" y="381000"/>
                  </a:lnTo>
                  <a:lnTo>
                    <a:pt x="161925" y="504825"/>
                  </a:lnTo>
                  <a:lnTo>
                    <a:pt x="285750" y="809625"/>
                  </a:lnTo>
                  <a:lnTo>
                    <a:pt x="333375" y="942975"/>
                  </a:lnTo>
                  <a:lnTo>
                    <a:pt x="347662" y="1071562"/>
                  </a:lnTo>
                  <a:lnTo>
                    <a:pt x="442912" y="1047750"/>
                  </a:lnTo>
                  <a:lnTo>
                    <a:pt x="514350" y="661987"/>
                  </a:lnTo>
                  <a:lnTo>
                    <a:pt x="547687" y="438150"/>
                  </a:lnTo>
                  <a:close/>
                </a:path>
              </a:pathLst>
            </a:custGeom>
            <a:solidFill>
              <a:schemeClr val="accent1">
                <a:lumMod val="50000"/>
                <a:alpha val="40000"/>
              </a:schemeClr>
            </a:solidFill>
            <a:ln w="6350">
              <a:noFill/>
              <a:prstDash val="soli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029" name="Freeform 1028"/>
            <p:cNvSpPr/>
            <p:nvPr/>
          </p:nvSpPr>
          <p:spPr>
            <a:xfrm>
              <a:off x="2647950" y="3109913"/>
              <a:ext cx="285750" cy="709612"/>
            </a:xfrm>
            <a:custGeom>
              <a:avLst/>
              <a:gdLst>
                <a:gd name="connsiteX0" fmla="*/ 276225 w 285750"/>
                <a:gd name="connsiteY0" fmla="*/ 0 h 709612"/>
                <a:gd name="connsiteX1" fmla="*/ 200025 w 285750"/>
                <a:gd name="connsiteY1" fmla="*/ 38100 h 709612"/>
                <a:gd name="connsiteX2" fmla="*/ 138113 w 285750"/>
                <a:gd name="connsiteY2" fmla="*/ 52387 h 709612"/>
                <a:gd name="connsiteX3" fmla="*/ 104775 w 285750"/>
                <a:gd name="connsiteY3" fmla="*/ 95250 h 709612"/>
                <a:gd name="connsiteX4" fmla="*/ 9525 w 285750"/>
                <a:gd name="connsiteY4" fmla="*/ 204787 h 709612"/>
                <a:gd name="connsiteX5" fmla="*/ 0 w 285750"/>
                <a:gd name="connsiteY5" fmla="*/ 319087 h 709612"/>
                <a:gd name="connsiteX6" fmla="*/ 0 w 285750"/>
                <a:gd name="connsiteY6" fmla="*/ 414337 h 709612"/>
                <a:gd name="connsiteX7" fmla="*/ 138113 w 285750"/>
                <a:gd name="connsiteY7" fmla="*/ 442912 h 709612"/>
                <a:gd name="connsiteX8" fmla="*/ 176213 w 285750"/>
                <a:gd name="connsiteY8" fmla="*/ 504825 h 709612"/>
                <a:gd name="connsiteX9" fmla="*/ 204788 w 285750"/>
                <a:gd name="connsiteY9" fmla="*/ 623887 h 709612"/>
                <a:gd name="connsiteX10" fmla="*/ 257175 w 285750"/>
                <a:gd name="connsiteY10" fmla="*/ 709612 h 709612"/>
                <a:gd name="connsiteX11" fmla="*/ 285750 w 285750"/>
                <a:gd name="connsiteY11" fmla="*/ 61912 h 709612"/>
                <a:gd name="connsiteX12" fmla="*/ 276225 w 285750"/>
                <a:gd name="connsiteY12" fmla="*/ 0 h 709612"/>
                <a:gd name="connsiteX0" fmla="*/ 276225 w 285750"/>
                <a:gd name="connsiteY0" fmla="*/ 0 h 709612"/>
                <a:gd name="connsiteX1" fmla="*/ 200025 w 285750"/>
                <a:gd name="connsiteY1" fmla="*/ 38100 h 709612"/>
                <a:gd name="connsiteX2" fmla="*/ 138113 w 285750"/>
                <a:gd name="connsiteY2" fmla="*/ 52387 h 709612"/>
                <a:gd name="connsiteX3" fmla="*/ 104775 w 285750"/>
                <a:gd name="connsiteY3" fmla="*/ 95250 h 709612"/>
                <a:gd name="connsiteX4" fmla="*/ 9525 w 285750"/>
                <a:gd name="connsiteY4" fmla="*/ 204787 h 709612"/>
                <a:gd name="connsiteX5" fmla="*/ 0 w 285750"/>
                <a:gd name="connsiteY5" fmla="*/ 319087 h 709612"/>
                <a:gd name="connsiteX6" fmla="*/ 0 w 285750"/>
                <a:gd name="connsiteY6" fmla="*/ 414337 h 709612"/>
                <a:gd name="connsiteX7" fmla="*/ 100013 w 285750"/>
                <a:gd name="connsiteY7" fmla="*/ 447674 h 709612"/>
                <a:gd name="connsiteX8" fmla="*/ 176213 w 285750"/>
                <a:gd name="connsiteY8" fmla="*/ 504825 h 709612"/>
                <a:gd name="connsiteX9" fmla="*/ 204788 w 285750"/>
                <a:gd name="connsiteY9" fmla="*/ 623887 h 709612"/>
                <a:gd name="connsiteX10" fmla="*/ 257175 w 285750"/>
                <a:gd name="connsiteY10" fmla="*/ 709612 h 709612"/>
                <a:gd name="connsiteX11" fmla="*/ 285750 w 285750"/>
                <a:gd name="connsiteY11" fmla="*/ 61912 h 709612"/>
                <a:gd name="connsiteX12" fmla="*/ 276225 w 285750"/>
                <a:gd name="connsiteY12" fmla="*/ 0 h 709612"/>
                <a:gd name="connsiteX0" fmla="*/ 276225 w 285750"/>
                <a:gd name="connsiteY0" fmla="*/ 0 h 709612"/>
                <a:gd name="connsiteX1" fmla="*/ 200025 w 285750"/>
                <a:gd name="connsiteY1" fmla="*/ 38100 h 709612"/>
                <a:gd name="connsiteX2" fmla="*/ 138113 w 285750"/>
                <a:gd name="connsiteY2" fmla="*/ 52387 h 709612"/>
                <a:gd name="connsiteX3" fmla="*/ 104775 w 285750"/>
                <a:gd name="connsiteY3" fmla="*/ 95250 h 709612"/>
                <a:gd name="connsiteX4" fmla="*/ 9525 w 285750"/>
                <a:gd name="connsiteY4" fmla="*/ 204787 h 709612"/>
                <a:gd name="connsiteX5" fmla="*/ 0 w 285750"/>
                <a:gd name="connsiteY5" fmla="*/ 319087 h 709612"/>
                <a:gd name="connsiteX6" fmla="*/ 0 w 285750"/>
                <a:gd name="connsiteY6" fmla="*/ 414337 h 709612"/>
                <a:gd name="connsiteX7" fmla="*/ 100013 w 285750"/>
                <a:gd name="connsiteY7" fmla="*/ 447674 h 709612"/>
                <a:gd name="connsiteX8" fmla="*/ 176213 w 285750"/>
                <a:gd name="connsiteY8" fmla="*/ 504825 h 709612"/>
                <a:gd name="connsiteX9" fmla="*/ 219076 w 285750"/>
                <a:gd name="connsiteY9" fmla="*/ 623887 h 709612"/>
                <a:gd name="connsiteX10" fmla="*/ 257175 w 285750"/>
                <a:gd name="connsiteY10" fmla="*/ 709612 h 709612"/>
                <a:gd name="connsiteX11" fmla="*/ 285750 w 285750"/>
                <a:gd name="connsiteY11" fmla="*/ 61912 h 709612"/>
                <a:gd name="connsiteX12" fmla="*/ 276225 w 285750"/>
                <a:gd name="connsiteY12" fmla="*/ 0 h 709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85750" h="709612">
                  <a:moveTo>
                    <a:pt x="276225" y="0"/>
                  </a:moveTo>
                  <a:lnTo>
                    <a:pt x="200025" y="38100"/>
                  </a:lnTo>
                  <a:lnTo>
                    <a:pt x="138113" y="52387"/>
                  </a:lnTo>
                  <a:lnTo>
                    <a:pt x="104775" y="95250"/>
                  </a:lnTo>
                  <a:lnTo>
                    <a:pt x="9525" y="204787"/>
                  </a:lnTo>
                  <a:lnTo>
                    <a:pt x="0" y="319087"/>
                  </a:lnTo>
                  <a:lnTo>
                    <a:pt x="0" y="414337"/>
                  </a:lnTo>
                  <a:lnTo>
                    <a:pt x="100013" y="447674"/>
                  </a:lnTo>
                  <a:lnTo>
                    <a:pt x="176213" y="504825"/>
                  </a:lnTo>
                  <a:lnTo>
                    <a:pt x="219076" y="623887"/>
                  </a:lnTo>
                  <a:lnTo>
                    <a:pt x="257175" y="709612"/>
                  </a:lnTo>
                  <a:lnTo>
                    <a:pt x="285750" y="61912"/>
                  </a:lnTo>
                  <a:lnTo>
                    <a:pt x="276225" y="0"/>
                  </a:lnTo>
                  <a:close/>
                </a:path>
              </a:pathLst>
            </a:custGeom>
            <a:solidFill>
              <a:srgbClr val="FFC000">
                <a:alpha val="40000"/>
              </a:srgbClr>
            </a:solidFill>
            <a:ln w="19050">
              <a:noFill/>
              <a:prstDash val="soli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030" name="Freeform 1029"/>
            <p:cNvSpPr/>
            <p:nvPr/>
          </p:nvSpPr>
          <p:spPr>
            <a:xfrm>
              <a:off x="2595564" y="2895600"/>
              <a:ext cx="342900" cy="261938"/>
            </a:xfrm>
            <a:custGeom>
              <a:avLst/>
              <a:gdLst>
                <a:gd name="connsiteX0" fmla="*/ 400050 w 400050"/>
                <a:gd name="connsiteY0" fmla="*/ 338138 h 395288"/>
                <a:gd name="connsiteX1" fmla="*/ 314325 w 400050"/>
                <a:gd name="connsiteY1" fmla="*/ 385763 h 395288"/>
                <a:gd name="connsiteX2" fmla="*/ 257175 w 400050"/>
                <a:gd name="connsiteY2" fmla="*/ 395288 h 395288"/>
                <a:gd name="connsiteX3" fmla="*/ 119062 w 400050"/>
                <a:gd name="connsiteY3" fmla="*/ 338138 h 395288"/>
                <a:gd name="connsiteX4" fmla="*/ 57150 w 400050"/>
                <a:gd name="connsiteY4" fmla="*/ 238125 h 395288"/>
                <a:gd name="connsiteX5" fmla="*/ 28575 w 400050"/>
                <a:gd name="connsiteY5" fmla="*/ 166688 h 395288"/>
                <a:gd name="connsiteX6" fmla="*/ 0 w 400050"/>
                <a:gd name="connsiteY6" fmla="*/ 90488 h 395288"/>
                <a:gd name="connsiteX7" fmla="*/ 4762 w 400050"/>
                <a:gd name="connsiteY7" fmla="*/ 47625 h 395288"/>
                <a:gd name="connsiteX8" fmla="*/ 33337 w 400050"/>
                <a:gd name="connsiteY8" fmla="*/ 0 h 395288"/>
                <a:gd name="connsiteX9" fmla="*/ 119062 w 400050"/>
                <a:gd name="connsiteY9" fmla="*/ 133350 h 395288"/>
                <a:gd name="connsiteX10" fmla="*/ 190500 w 400050"/>
                <a:gd name="connsiteY10" fmla="*/ 238125 h 395288"/>
                <a:gd name="connsiteX11" fmla="*/ 257175 w 400050"/>
                <a:gd name="connsiteY11" fmla="*/ 285750 h 395288"/>
                <a:gd name="connsiteX12" fmla="*/ 295275 w 400050"/>
                <a:gd name="connsiteY12" fmla="*/ 309563 h 395288"/>
                <a:gd name="connsiteX13" fmla="*/ 400050 w 400050"/>
                <a:gd name="connsiteY13" fmla="*/ 338138 h 395288"/>
                <a:gd name="connsiteX0" fmla="*/ 400050 w 400050"/>
                <a:gd name="connsiteY0" fmla="*/ 338138 h 395288"/>
                <a:gd name="connsiteX1" fmla="*/ 314325 w 400050"/>
                <a:gd name="connsiteY1" fmla="*/ 385763 h 395288"/>
                <a:gd name="connsiteX2" fmla="*/ 257175 w 400050"/>
                <a:gd name="connsiteY2" fmla="*/ 395288 h 395288"/>
                <a:gd name="connsiteX3" fmla="*/ 119062 w 400050"/>
                <a:gd name="connsiteY3" fmla="*/ 338138 h 395288"/>
                <a:gd name="connsiteX4" fmla="*/ 57150 w 400050"/>
                <a:gd name="connsiteY4" fmla="*/ 238125 h 395288"/>
                <a:gd name="connsiteX5" fmla="*/ 69056 w 400050"/>
                <a:gd name="connsiteY5" fmla="*/ 190501 h 395288"/>
                <a:gd name="connsiteX6" fmla="*/ 0 w 400050"/>
                <a:gd name="connsiteY6" fmla="*/ 90488 h 395288"/>
                <a:gd name="connsiteX7" fmla="*/ 4762 w 400050"/>
                <a:gd name="connsiteY7" fmla="*/ 47625 h 395288"/>
                <a:gd name="connsiteX8" fmla="*/ 33337 w 400050"/>
                <a:gd name="connsiteY8" fmla="*/ 0 h 395288"/>
                <a:gd name="connsiteX9" fmla="*/ 119062 w 400050"/>
                <a:gd name="connsiteY9" fmla="*/ 133350 h 395288"/>
                <a:gd name="connsiteX10" fmla="*/ 190500 w 400050"/>
                <a:gd name="connsiteY10" fmla="*/ 238125 h 395288"/>
                <a:gd name="connsiteX11" fmla="*/ 257175 w 400050"/>
                <a:gd name="connsiteY11" fmla="*/ 285750 h 395288"/>
                <a:gd name="connsiteX12" fmla="*/ 295275 w 400050"/>
                <a:gd name="connsiteY12" fmla="*/ 309563 h 395288"/>
                <a:gd name="connsiteX13" fmla="*/ 400050 w 400050"/>
                <a:gd name="connsiteY13" fmla="*/ 338138 h 395288"/>
                <a:gd name="connsiteX0" fmla="*/ 395288 w 395288"/>
                <a:gd name="connsiteY0" fmla="*/ 338138 h 395288"/>
                <a:gd name="connsiteX1" fmla="*/ 309563 w 395288"/>
                <a:gd name="connsiteY1" fmla="*/ 385763 h 395288"/>
                <a:gd name="connsiteX2" fmla="*/ 252413 w 395288"/>
                <a:gd name="connsiteY2" fmla="*/ 395288 h 395288"/>
                <a:gd name="connsiteX3" fmla="*/ 114300 w 395288"/>
                <a:gd name="connsiteY3" fmla="*/ 338138 h 395288"/>
                <a:gd name="connsiteX4" fmla="*/ 52388 w 395288"/>
                <a:gd name="connsiteY4" fmla="*/ 238125 h 395288"/>
                <a:gd name="connsiteX5" fmla="*/ 64294 w 395288"/>
                <a:gd name="connsiteY5" fmla="*/ 190501 h 395288"/>
                <a:gd name="connsiteX6" fmla="*/ 85725 w 395288"/>
                <a:gd name="connsiteY6" fmla="*/ 157163 h 395288"/>
                <a:gd name="connsiteX7" fmla="*/ 0 w 395288"/>
                <a:gd name="connsiteY7" fmla="*/ 47625 h 395288"/>
                <a:gd name="connsiteX8" fmla="*/ 28575 w 395288"/>
                <a:gd name="connsiteY8" fmla="*/ 0 h 395288"/>
                <a:gd name="connsiteX9" fmla="*/ 114300 w 395288"/>
                <a:gd name="connsiteY9" fmla="*/ 133350 h 395288"/>
                <a:gd name="connsiteX10" fmla="*/ 185738 w 395288"/>
                <a:gd name="connsiteY10" fmla="*/ 238125 h 395288"/>
                <a:gd name="connsiteX11" fmla="*/ 252413 w 395288"/>
                <a:gd name="connsiteY11" fmla="*/ 285750 h 395288"/>
                <a:gd name="connsiteX12" fmla="*/ 290513 w 395288"/>
                <a:gd name="connsiteY12" fmla="*/ 309563 h 395288"/>
                <a:gd name="connsiteX13" fmla="*/ 395288 w 395288"/>
                <a:gd name="connsiteY13" fmla="*/ 338138 h 395288"/>
                <a:gd name="connsiteX0" fmla="*/ 366713 w 366713"/>
                <a:gd name="connsiteY0" fmla="*/ 338138 h 395288"/>
                <a:gd name="connsiteX1" fmla="*/ 280988 w 366713"/>
                <a:gd name="connsiteY1" fmla="*/ 385763 h 395288"/>
                <a:gd name="connsiteX2" fmla="*/ 223838 w 366713"/>
                <a:gd name="connsiteY2" fmla="*/ 395288 h 395288"/>
                <a:gd name="connsiteX3" fmla="*/ 85725 w 366713"/>
                <a:gd name="connsiteY3" fmla="*/ 338138 h 395288"/>
                <a:gd name="connsiteX4" fmla="*/ 23813 w 366713"/>
                <a:gd name="connsiteY4" fmla="*/ 238125 h 395288"/>
                <a:gd name="connsiteX5" fmla="*/ 35719 w 366713"/>
                <a:gd name="connsiteY5" fmla="*/ 190501 h 395288"/>
                <a:gd name="connsiteX6" fmla="*/ 57150 w 366713"/>
                <a:gd name="connsiteY6" fmla="*/ 157163 h 395288"/>
                <a:gd name="connsiteX7" fmla="*/ 0 w 366713"/>
                <a:gd name="connsiteY7" fmla="*/ 0 h 395288"/>
                <a:gd name="connsiteX8" fmla="*/ 85725 w 366713"/>
                <a:gd name="connsiteY8" fmla="*/ 133350 h 395288"/>
                <a:gd name="connsiteX9" fmla="*/ 157163 w 366713"/>
                <a:gd name="connsiteY9" fmla="*/ 238125 h 395288"/>
                <a:gd name="connsiteX10" fmla="*/ 223838 w 366713"/>
                <a:gd name="connsiteY10" fmla="*/ 285750 h 395288"/>
                <a:gd name="connsiteX11" fmla="*/ 261938 w 366713"/>
                <a:gd name="connsiteY11" fmla="*/ 309563 h 395288"/>
                <a:gd name="connsiteX12" fmla="*/ 366713 w 366713"/>
                <a:gd name="connsiteY12" fmla="*/ 338138 h 395288"/>
                <a:gd name="connsiteX0" fmla="*/ 342900 w 342900"/>
                <a:gd name="connsiteY0" fmla="*/ 204788 h 261938"/>
                <a:gd name="connsiteX1" fmla="*/ 257175 w 342900"/>
                <a:gd name="connsiteY1" fmla="*/ 252413 h 261938"/>
                <a:gd name="connsiteX2" fmla="*/ 200025 w 342900"/>
                <a:gd name="connsiteY2" fmla="*/ 261938 h 261938"/>
                <a:gd name="connsiteX3" fmla="*/ 61912 w 342900"/>
                <a:gd name="connsiteY3" fmla="*/ 204788 h 261938"/>
                <a:gd name="connsiteX4" fmla="*/ 0 w 342900"/>
                <a:gd name="connsiteY4" fmla="*/ 104775 h 261938"/>
                <a:gd name="connsiteX5" fmla="*/ 11906 w 342900"/>
                <a:gd name="connsiteY5" fmla="*/ 57151 h 261938"/>
                <a:gd name="connsiteX6" fmla="*/ 33337 w 342900"/>
                <a:gd name="connsiteY6" fmla="*/ 23813 h 261938"/>
                <a:gd name="connsiteX7" fmla="*/ 54768 w 342900"/>
                <a:gd name="connsiteY7" fmla="*/ 16669 h 261938"/>
                <a:gd name="connsiteX8" fmla="*/ 61912 w 342900"/>
                <a:gd name="connsiteY8" fmla="*/ 0 h 261938"/>
                <a:gd name="connsiteX9" fmla="*/ 133350 w 342900"/>
                <a:gd name="connsiteY9" fmla="*/ 104775 h 261938"/>
                <a:gd name="connsiteX10" fmla="*/ 200025 w 342900"/>
                <a:gd name="connsiteY10" fmla="*/ 152400 h 261938"/>
                <a:gd name="connsiteX11" fmla="*/ 238125 w 342900"/>
                <a:gd name="connsiteY11" fmla="*/ 176213 h 261938"/>
                <a:gd name="connsiteX12" fmla="*/ 342900 w 342900"/>
                <a:gd name="connsiteY12" fmla="*/ 204788 h 261938"/>
                <a:gd name="connsiteX0" fmla="*/ 342900 w 342900"/>
                <a:gd name="connsiteY0" fmla="*/ 204788 h 261938"/>
                <a:gd name="connsiteX1" fmla="*/ 257175 w 342900"/>
                <a:gd name="connsiteY1" fmla="*/ 252413 h 261938"/>
                <a:gd name="connsiteX2" fmla="*/ 200025 w 342900"/>
                <a:gd name="connsiteY2" fmla="*/ 261938 h 261938"/>
                <a:gd name="connsiteX3" fmla="*/ 61912 w 342900"/>
                <a:gd name="connsiteY3" fmla="*/ 204788 h 261938"/>
                <a:gd name="connsiteX4" fmla="*/ 0 w 342900"/>
                <a:gd name="connsiteY4" fmla="*/ 104775 h 261938"/>
                <a:gd name="connsiteX5" fmla="*/ 11906 w 342900"/>
                <a:gd name="connsiteY5" fmla="*/ 76201 h 261938"/>
                <a:gd name="connsiteX6" fmla="*/ 33337 w 342900"/>
                <a:gd name="connsiteY6" fmla="*/ 23813 h 261938"/>
                <a:gd name="connsiteX7" fmla="*/ 54768 w 342900"/>
                <a:gd name="connsiteY7" fmla="*/ 16669 h 261938"/>
                <a:gd name="connsiteX8" fmla="*/ 61912 w 342900"/>
                <a:gd name="connsiteY8" fmla="*/ 0 h 261938"/>
                <a:gd name="connsiteX9" fmla="*/ 133350 w 342900"/>
                <a:gd name="connsiteY9" fmla="*/ 104775 h 261938"/>
                <a:gd name="connsiteX10" fmla="*/ 200025 w 342900"/>
                <a:gd name="connsiteY10" fmla="*/ 152400 h 261938"/>
                <a:gd name="connsiteX11" fmla="*/ 238125 w 342900"/>
                <a:gd name="connsiteY11" fmla="*/ 176213 h 261938"/>
                <a:gd name="connsiteX12" fmla="*/ 342900 w 342900"/>
                <a:gd name="connsiteY12" fmla="*/ 204788 h 261938"/>
                <a:gd name="connsiteX0" fmla="*/ 342900 w 342900"/>
                <a:gd name="connsiteY0" fmla="*/ 204788 h 261938"/>
                <a:gd name="connsiteX1" fmla="*/ 257175 w 342900"/>
                <a:gd name="connsiteY1" fmla="*/ 252413 h 261938"/>
                <a:gd name="connsiteX2" fmla="*/ 200025 w 342900"/>
                <a:gd name="connsiteY2" fmla="*/ 261938 h 261938"/>
                <a:gd name="connsiteX3" fmla="*/ 61912 w 342900"/>
                <a:gd name="connsiteY3" fmla="*/ 204788 h 261938"/>
                <a:gd name="connsiteX4" fmla="*/ 0 w 342900"/>
                <a:gd name="connsiteY4" fmla="*/ 104775 h 261938"/>
                <a:gd name="connsiteX5" fmla="*/ 11906 w 342900"/>
                <a:gd name="connsiteY5" fmla="*/ 76201 h 261938"/>
                <a:gd name="connsiteX6" fmla="*/ 33337 w 342900"/>
                <a:gd name="connsiteY6" fmla="*/ 40481 h 261938"/>
                <a:gd name="connsiteX7" fmla="*/ 54768 w 342900"/>
                <a:gd name="connsiteY7" fmla="*/ 16669 h 261938"/>
                <a:gd name="connsiteX8" fmla="*/ 61912 w 342900"/>
                <a:gd name="connsiteY8" fmla="*/ 0 h 261938"/>
                <a:gd name="connsiteX9" fmla="*/ 133350 w 342900"/>
                <a:gd name="connsiteY9" fmla="*/ 104775 h 261938"/>
                <a:gd name="connsiteX10" fmla="*/ 200025 w 342900"/>
                <a:gd name="connsiteY10" fmla="*/ 152400 h 261938"/>
                <a:gd name="connsiteX11" fmla="*/ 238125 w 342900"/>
                <a:gd name="connsiteY11" fmla="*/ 176213 h 261938"/>
                <a:gd name="connsiteX12" fmla="*/ 342900 w 342900"/>
                <a:gd name="connsiteY12" fmla="*/ 204788 h 261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42900" h="261938">
                  <a:moveTo>
                    <a:pt x="342900" y="204788"/>
                  </a:moveTo>
                  <a:lnTo>
                    <a:pt x="257175" y="252413"/>
                  </a:lnTo>
                  <a:lnTo>
                    <a:pt x="200025" y="261938"/>
                  </a:lnTo>
                  <a:lnTo>
                    <a:pt x="61912" y="204788"/>
                  </a:lnTo>
                  <a:lnTo>
                    <a:pt x="0" y="104775"/>
                  </a:lnTo>
                  <a:lnTo>
                    <a:pt x="11906" y="76201"/>
                  </a:lnTo>
                  <a:lnTo>
                    <a:pt x="33337" y="40481"/>
                  </a:lnTo>
                  <a:lnTo>
                    <a:pt x="54768" y="16669"/>
                  </a:lnTo>
                  <a:lnTo>
                    <a:pt x="61912" y="0"/>
                  </a:lnTo>
                  <a:lnTo>
                    <a:pt x="133350" y="104775"/>
                  </a:lnTo>
                  <a:lnTo>
                    <a:pt x="200025" y="152400"/>
                  </a:lnTo>
                  <a:lnTo>
                    <a:pt x="238125" y="176213"/>
                  </a:lnTo>
                  <a:lnTo>
                    <a:pt x="342900" y="204788"/>
                  </a:lnTo>
                  <a:close/>
                </a:path>
              </a:pathLst>
            </a:custGeom>
            <a:solidFill>
              <a:srgbClr val="99CC00">
                <a:alpha val="40000"/>
              </a:srgbClr>
            </a:solidFill>
            <a:ln w="6350">
              <a:noFill/>
              <a:prstDash val="soli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031" name="Freeform 1030"/>
            <p:cNvSpPr/>
            <p:nvPr/>
          </p:nvSpPr>
          <p:spPr>
            <a:xfrm>
              <a:off x="1133475" y="1495425"/>
              <a:ext cx="1785938" cy="2557463"/>
            </a:xfrm>
            <a:custGeom>
              <a:avLst/>
              <a:gdLst>
                <a:gd name="connsiteX0" fmla="*/ 1785938 w 1785938"/>
                <a:gd name="connsiteY0" fmla="*/ 2352675 h 2557463"/>
                <a:gd name="connsiteX1" fmla="*/ 1733550 w 1785938"/>
                <a:gd name="connsiteY1" fmla="*/ 2228850 h 2557463"/>
                <a:gd name="connsiteX2" fmla="*/ 1695450 w 1785938"/>
                <a:gd name="connsiteY2" fmla="*/ 2138363 h 2557463"/>
                <a:gd name="connsiteX3" fmla="*/ 1681163 w 1785938"/>
                <a:gd name="connsiteY3" fmla="*/ 2095500 h 2557463"/>
                <a:gd name="connsiteX4" fmla="*/ 1595438 w 1785938"/>
                <a:gd name="connsiteY4" fmla="*/ 2062163 h 2557463"/>
                <a:gd name="connsiteX5" fmla="*/ 1566863 w 1785938"/>
                <a:gd name="connsiteY5" fmla="*/ 2014538 h 2557463"/>
                <a:gd name="connsiteX6" fmla="*/ 1519238 w 1785938"/>
                <a:gd name="connsiteY6" fmla="*/ 1971675 h 2557463"/>
                <a:gd name="connsiteX7" fmla="*/ 1519238 w 1785938"/>
                <a:gd name="connsiteY7" fmla="*/ 1852613 h 2557463"/>
                <a:gd name="connsiteX8" fmla="*/ 1524000 w 1785938"/>
                <a:gd name="connsiteY8" fmla="*/ 1790700 h 2557463"/>
                <a:gd name="connsiteX9" fmla="*/ 1390650 w 1785938"/>
                <a:gd name="connsiteY9" fmla="*/ 1628775 h 2557463"/>
                <a:gd name="connsiteX10" fmla="*/ 1309688 w 1785938"/>
                <a:gd name="connsiteY10" fmla="*/ 1466850 h 2557463"/>
                <a:gd name="connsiteX11" fmla="*/ 1228725 w 1785938"/>
                <a:gd name="connsiteY11" fmla="*/ 1362075 h 2557463"/>
                <a:gd name="connsiteX12" fmla="*/ 1028700 w 1785938"/>
                <a:gd name="connsiteY12" fmla="*/ 1171575 h 2557463"/>
                <a:gd name="connsiteX13" fmla="*/ 923925 w 1785938"/>
                <a:gd name="connsiteY13" fmla="*/ 995363 h 2557463"/>
                <a:gd name="connsiteX14" fmla="*/ 904875 w 1785938"/>
                <a:gd name="connsiteY14" fmla="*/ 919163 h 2557463"/>
                <a:gd name="connsiteX15" fmla="*/ 776288 w 1785938"/>
                <a:gd name="connsiteY15" fmla="*/ 766763 h 2557463"/>
                <a:gd name="connsiteX16" fmla="*/ 661988 w 1785938"/>
                <a:gd name="connsiteY16" fmla="*/ 642938 h 2557463"/>
                <a:gd name="connsiteX17" fmla="*/ 581025 w 1785938"/>
                <a:gd name="connsiteY17" fmla="*/ 538163 h 2557463"/>
                <a:gd name="connsiteX18" fmla="*/ 442913 w 1785938"/>
                <a:gd name="connsiteY18" fmla="*/ 438150 h 2557463"/>
                <a:gd name="connsiteX19" fmla="*/ 333375 w 1785938"/>
                <a:gd name="connsiteY19" fmla="*/ 290513 h 2557463"/>
                <a:gd name="connsiteX20" fmla="*/ 195263 w 1785938"/>
                <a:gd name="connsiteY20" fmla="*/ 152400 h 2557463"/>
                <a:gd name="connsiteX21" fmla="*/ 147638 w 1785938"/>
                <a:gd name="connsiteY21" fmla="*/ 104775 h 2557463"/>
                <a:gd name="connsiteX22" fmla="*/ 109538 w 1785938"/>
                <a:gd name="connsiteY22" fmla="*/ 52388 h 2557463"/>
                <a:gd name="connsiteX23" fmla="*/ 28575 w 1785938"/>
                <a:gd name="connsiteY23" fmla="*/ 4763 h 2557463"/>
                <a:gd name="connsiteX24" fmla="*/ 23813 w 1785938"/>
                <a:gd name="connsiteY24" fmla="*/ 0 h 2557463"/>
                <a:gd name="connsiteX25" fmla="*/ 0 w 1785938"/>
                <a:gd name="connsiteY25" fmla="*/ 133350 h 2557463"/>
                <a:gd name="connsiteX26" fmla="*/ 61913 w 1785938"/>
                <a:gd name="connsiteY26" fmla="*/ 219075 h 2557463"/>
                <a:gd name="connsiteX27" fmla="*/ 85725 w 1785938"/>
                <a:gd name="connsiteY27" fmla="*/ 280988 h 2557463"/>
                <a:gd name="connsiteX28" fmla="*/ 176213 w 1785938"/>
                <a:gd name="connsiteY28" fmla="*/ 304800 h 2557463"/>
                <a:gd name="connsiteX29" fmla="*/ 223838 w 1785938"/>
                <a:gd name="connsiteY29" fmla="*/ 342900 h 2557463"/>
                <a:gd name="connsiteX30" fmla="*/ 290513 w 1785938"/>
                <a:gd name="connsiteY30" fmla="*/ 442913 h 2557463"/>
                <a:gd name="connsiteX31" fmla="*/ 347663 w 1785938"/>
                <a:gd name="connsiteY31" fmla="*/ 528638 h 2557463"/>
                <a:gd name="connsiteX32" fmla="*/ 390525 w 1785938"/>
                <a:gd name="connsiteY32" fmla="*/ 647700 h 2557463"/>
                <a:gd name="connsiteX33" fmla="*/ 466725 w 1785938"/>
                <a:gd name="connsiteY33" fmla="*/ 700088 h 2557463"/>
                <a:gd name="connsiteX34" fmla="*/ 576263 w 1785938"/>
                <a:gd name="connsiteY34" fmla="*/ 790575 h 2557463"/>
                <a:gd name="connsiteX35" fmla="*/ 681038 w 1785938"/>
                <a:gd name="connsiteY35" fmla="*/ 881063 h 2557463"/>
                <a:gd name="connsiteX36" fmla="*/ 747713 w 1785938"/>
                <a:gd name="connsiteY36" fmla="*/ 1023938 h 2557463"/>
                <a:gd name="connsiteX37" fmla="*/ 742950 w 1785938"/>
                <a:gd name="connsiteY37" fmla="*/ 1119188 h 2557463"/>
                <a:gd name="connsiteX38" fmla="*/ 738188 w 1785938"/>
                <a:gd name="connsiteY38" fmla="*/ 1157288 h 2557463"/>
                <a:gd name="connsiteX39" fmla="*/ 800100 w 1785938"/>
                <a:gd name="connsiteY39" fmla="*/ 1181100 h 2557463"/>
                <a:gd name="connsiteX40" fmla="*/ 842963 w 1785938"/>
                <a:gd name="connsiteY40" fmla="*/ 1238250 h 2557463"/>
                <a:gd name="connsiteX41" fmla="*/ 900113 w 1785938"/>
                <a:gd name="connsiteY41" fmla="*/ 1343025 h 2557463"/>
                <a:gd name="connsiteX42" fmla="*/ 947738 w 1785938"/>
                <a:gd name="connsiteY42" fmla="*/ 1447800 h 2557463"/>
                <a:gd name="connsiteX43" fmla="*/ 1038225 w 1785938"/>
                <a:gd name="connsiteY43" fmla="*/ 1519238 h 2557463"/>
                <a:gd name="connsiteX44" fmla="*/ 1090613 w 1785938"/>
                <a:gd name="connsiteY44" fmla="*/ 1614488 h 2557463"/>
                <a:gd name="connsiteX45" fmla="*/ 1133475 w 1785938"/>
                <a:gd name="connsiteY45" fmla="*/ 1728788 h 2557463"/>
                <a:gd name="connsiteX46" fmla="*/ 1209675 w 1785938"/>
                <a:gd name="connsiteY46" fmla="*/ 1800225 h 2557463"/>
                <a:gd name="connsiteX47" fmla="*/ 1276350 w 1785938"/>
                <a:gd name="connsiteY47" fmla="*/ 1862138 h 2557463"/>
                <a:gd name="connsiteX48" fmla="*/ 1304925 w 1785938"/>
                <a:gd name="connsiteY48" fmla="*/ 1957388 h 2557463"/>
                <a:gd name="connsiteX49" fmla="*/ 1309688 w 1785938"/>
                <a:gd name="connsiteY49" fmla="*/ 2043113 h 2557463"/>
                <a:gd name="connsiteX50" fmla="*/ 1314450 w 1785938"/>
                <a:gd name="connsiteY50" fmla="*/ 2109788 h 2557463"/>
                <a:gd name="connsiteX51" fmla="*/ 1362075 w 1785938"/>
                <a:gd name="connsiteY51" fmla="*/ 2143125 h 2557463"/>
                <a:gd name="connsiteX52" fmla="*/ 1371600 w 1785938"/>
                <a:gd name="connsiteY52" fmla="*/ 2176463 h 2557463"/>
                <a:gd name="connsiteX53" fmla="*/ 1528763 w 1785938"/>
                <a:gd name="connsiteY53" fmla="*/ 2157413 h 2557463"/>
                <a:gd name="connsiteX54" fmla="*/ 1590675 w 1785938"/>
                <a:gd name="connsiteY54" fmla="*/ 2176463 h 2557463"/>
                <a:gd name="connsiteX55" fmla="*/ 1624013 w 1785938"/>
                <a:gd name="connsiteY55" fmla="*/ 2328863 h 2557463"/>
                <a:gd name="connsiteX56" fmla="*/ 1671638 w 1785938"/>
                <a:gd name="connsiteY56" fmla="*/ 2495550 h 2557463"/>
                <a:gd name="connsiteX57" fmla="*/ 1709738 w 1785938"/>
                <a:gd name="connsiteY57" fmla="*/ 2557463 h 2557463"/>
                <a:gd name="connsiteX58" fmla="*/ 1766888 w 1785938"/>
                <a:gd name="connsiteY58" fmla="*/ 2557463 h 2557463"/>
                <a:gd name="connsiteX59" fmla="*/ 1785938 w 1785938"/>
                <a:gd name="connsiteY59" fmla="*/ 2352675 h 2557463"/>
                <a:gd name="connsiteX0" fmla="*/ 1785938 w 1785938"/>
                <a:gd name="connsiteY0" fmla="*/ 2352675 h 2557463"/>
                <a:gd name="connsiteX1" fmla="*/ 1733550 w 1785938"/>
                <a:gd name="connsiteY1" fmla="*/ 2228850 h 2557463"/>
                <a:gd name="connsiteX2" fmla="*/ 1695450 w 1785938"/>
                <a:gd name="connsiteY2" fmla="*/ 2138363 h 2557463"/>
                <a:gd name="connsiteX3" fmla="*/ 1681163 w 1785938"/>
                <a:gd name="connsiteY3" fmla="*/ 2095500 h 2557463"/>
                <a:gd name="connsiteX4" fmla="*/ 1595438 w 1785938"/>
                <a:gd name="connsiteY4" fmla="*/ 2062163 h 2557463"/>
                <a:gd name="connsiteX5" fmla="*/ 1566863 w 1785938"/>
                <a:gd name="connsiteY5" fmla="*/ 2014538 h 2557463"/>
                <a:gd name="connsiteX6" fmla="*/ 1519238 w 1785938"/>
                <a:gd name="connsiteY6" fmla="*/ 1971675 h 2557463"/>
                <a:gd name="connsiteX7" fmla="*/ 1519238 w 1785938"/>
                <a:gd name="connsiteY7" fmla="*/ 1852613 h 2557463"/>
                <a:gd name="connsiteX8" fmla="*/ 1524000 w 1785938"/>
                <a:gd name="connsiteY8" fmla="*/ 1790700 h 2557463"/>
                <a:gd name="connsiteX9" fmla="*/ 1390650 w 1785938"/>
                <a:gd name="connsiteY9" fmla="*/ 1628775 h 2557463"/>
                <a:gd name="connsiteX10" fmla="*/ 1309688 w 1785938"/>
                <a:gd name="connsiteY10" fmla="*/ 1466850 h 2557463"/>
                <a:gd name="connsiteX11" fmla="*/ 1228725 w 1785938"/>
                <a:gd name="connsiteY11" fmla="*/ 1362075 h 2557463"/>
                <a:gd name="connsiteX12" fmla="*/ 1028700 w 1785938"/>
                <a:gd name="connsiteY12" fmla="*/ 1171575 h 2557463"/>
                <a:gd name="connsiteX13" fmla="*/ 923925 w 1785938"/>
                <a:gd name="connsiteY13" fmla="*/ 995363 h 2557463"/>
                <a:gd name="connsiteX14" fmla="*/ 904875 w 1785938"/>
                <a:gd name="connsiteY14" fmla="*/ 919163 h 2557463"/>
                <a:gd name="connsiteX15" fmla="*/ 776288 w 1785938"/>
                <a:gd name="connsiteY15" fmla="*/ 766763 h 2557463"/>
                <a:gd name="connsiteX16" fmla="*/ 661988 w 1785938"/>
                <a:gd name="connsiteY16" fmla="*/ 642938 h 2557463"/>
                <a:gd name="connsiteX17" fmla="*/ 581025 w 1785938"/>
                <a:gd name="connsiteY17" fmla="*/ 538163 h 2557463"/>
                <a:gd name="connsiteX18" fmla="*/ 442913 w 1785938"/>
                <a:gd name="connsiteY18" fmla="*/ 438150 h 2557463"/>
                <a:gd name="connsiteX19" fmla="*/ 333375 w 1785938"/>
                <a:gd name="connsiteY19" fmla="*/ 290513 h 2557463"/>
                <a:gd name="connsiteX20" fmla="*/ 195263 w 1785938"/>
                <a:gd name="connsiteY20" fmla="*/ 152400 h 2557463"/>
                <a:gd name="connsiteX21" fmla="*/ 147638 w 1785938"/>
                <a:gd name="connsiteY21" fmla="*/ 104775 h 2557463"/>
                <a:gd name="connsiteX22" fmla="*/ 109538 w 1785938"/>
                <a:gd name="connsiteY22" fmla="*/ 52388 h 2557463"/>
                <a:gd name="connsiteX23" fmla="*/ 28575 w 1785938"/>
                <a:gd name="connsiteY23" fmla="*/ 4763 h 2557463"/>
                <a:gd name="connsiteX24" fmla="*/ 23813 w 1785938"/>
                <a:gd name="connsiteY24" fmla="*/ 0 h 2557463"/>
                <a:gd name="connsiteX25" fmla="*/ 0 w 1785938"/>
                <a:gd name="connsiteY25" fmla="*/ 133350 h 2557463"/>
                <a:gd name="connsiteX26" fmla="*/ 61913 w 1785938"/>
                <a:gd name="connsiteY26" fmla="*/ 219075 h 2557463"/>
                <a:gd name="connsiteX27" fmla="*/ 85725 w 1785938"/>
                <a:gd name="connsiteY27" fmla="*/ 280988 h 2557463"/>
                <a:gd name="connsiteX28" fmla="*/ 176213 w 1785938"/>
                <a:gd name="connsiteY28" fmla="*/ 304800 h 2557463"/>
                <a:gd name="connsiteX29" fmla="*/ 223838 w 1785938"/>
                <a:gd name="connsiteY29" fmla="*/ 342900 h 2557463"/>
                <a:gd name="connsiteX30" fmla="*/ 290513 w 1785938"/>
                <a:gd name="connsiteY30" fmla="*/ 442913 h 2557463"/>
                <a:gd name="connsiteX31" fmla="*/ 347663 w 1785938"/>
                <a:gd name="connsiteY31" fmla="*/ 528638 h 2557463"/>
                <a:gd name="connsiteX32" fmla="*/ 390525 w 1785938"/>
                <a:gd name="connsiteY32" fmla="*/ 647700 h 2557463"/>
                <a:gd name="connsiteX33" fmla="*/ 466725 w 1785938"/>
                <a:gd name="connsiteY33" fmla="*/ 700088 h 2557463"/>
                <a:gd name="connsiteX34" fmla="*/ 538163 w 1785938"/>
                <a:gd name="connsiteY34" fmla="*/ 790575 h 2557463"/>
                <a:gd name="connsiteX35" fmla="*/ 681038 w 1785938"/>
                <a:gd name="connsiteY35" fmla="*/ 881063 h 2557463"/>
                <a:gd name="connsiteX36" fmla="*/ 747713 w 1785938"/>
                <a:gd name="connsiteY36" fmla="*/ 1023938 h 2557463"/>
                <a:gd name="connsiteX37" fmla="*/ 742950 w 1785938"/>
                <a:gd name="connsiteY37" fmla="*/ 1119188 h 2557463"/>
                <a:gd name="connsiteX38" fmla="*/ 738188 w 1785938"/>
                <a:gd name="connsiteY38" fmla="*/ 1157288 h 2557463"/>
                <a:gd name="connsiteX39" fmla="*/ 800100 w 1785938"/>
                <a:gd name="connsiteY39" fmla="*/ 1181100 h 2557463"/>
                <a:gd name="connsiteX40" fmla="*/ 842963 w 1785938"/>
                <a:gd name="connsiteY40" fmla="*/ 1238250 h 2557463"/>
                <a:gd name="connsiteX41" fmla="*/ 900113 w 1785938"/>
                <a:gd name="connsiteY41" fmla="*/ 1343025 h 2557463"/>
                <a:gd name="connsiteX42" fmla="*/ 947738 w 1785938"/>
                <a:gd name="connsiteY42" fmla="*/ 1447800 h 2557463"/>
                <a:gd name="connsiteX43" fmla="*/ 1038225 w 1785938"/>
                <a:gd name="connsiteY43" fmla="*/ 1519238 h 2557463"/>
                <a:gd name="connsiteX44" fmla="*/ 1090613 w 1785938"/>
                <a:gd name="connsiteY44" fmla="*/ 1614488 h 2557463"/>
                <a:gd name="connsiteX45" fmla="*/ 1133475 w 1785938"/>
                <a:gd name="connsiteY45" fmla="*/ 1728788 h 2557463"/>
                <a:gd name="connsiteX46" fmla="*/ 1209675 w 1785938"/>
                <a:gd name="connsiteY46" fmla="*/ 1800225 h 2557463"/>
                <a:gd name="connsiteX47" fmla="*/ 1276350 w 1785938"/>
                <a:gd name="connsiteY47" fmla="*/ 1862138 h 2557463"/>
                <a:gd name="connsiteX48" fmla="*/ 1304925 w 1785938"/>
                <a:gd name="connsiteY48" fmla="*/ 1957388 h 2557463"/>
                <a:gd name="connsiteX49" fmla="*/ 1309688 w 1785938"/>
                <a:gd name="connsiteY49" fmla="*/ 2043113 h 2557463"/>
                <a:gd name="connsiteX50" fmla="*/ 1314450 w 1785938"/>
                <a:gd name="connsiteY50" fmla="*/ 2109788 h 2557463"/>
                <a:gd name="connsiteX51" fmla="*/ 1362075 w 1785938"/>
                <a:gd name="connsiteY51" fmla="*/ 2143125 h 2557463"/>
                <a:gd name="connsiteX52" fmla="*/ 1371600 w 1785938"/>
                <a:gd name="connsiteY52" fmla="*/ 2176463 h 2557463"/>
                <a:gd name="connsiteX53" fmla="*/ 1528763 w 1785938"/>
                <a:gd name="connsiteY53" fmla="*/ 2157413 h 2557463"/>
                <a:gd name="connsiteX54" fmla="*/ 1590675 w 1785938"/>
                <a:gd name="connsiteY54" fmla="*/ 2176463 h 2557463"/>
                <a:gd name="connsiteX55" fmla="*/ 1624013 w 1785938"/>
                <a:gd name="connsiteY55" fmla="*/ 2328863 h 2557463"/>
                <a:gd name="connsiteX56" fmla="*/ 1671638 w 1785938"/>
                <a:gd name="connsiteY56" fmla="*/ 2495550 h 2557463"/>
                <a:gd name="connsiteX57" fmla="*/ 1709738 w 1785938"/>
                <a:gd name="connsiteY57" fmla="*/ 2557463 h 2557463"/>
                <a:gd name="connsiteX58" fmla="*/ 1766888 w 1785938"/>
                <a:gd name="connsiteY58" fmla="*/ 2557463 h 2557463"/>
                <a:gd name="connsiteX59" fmla="*/ 1785938 w 1785938"/>
                <a:gd name="connsiteY59" fmla="*/ 2352675 h 2557463"/>
                <a:gd name="connsiteX0" fmla="*/ 1785938 w 1785938"/>
                <a:gd name="connsiteY0" fmla="*/ 2352675 h 2557463"/>
                <a:gd name="connsiteX1" fmla="*/ 1733550 w 1785938"/>
                <a:gd name="connsiteY1" fmla="*/ 2228850 h 2557463"/>
                <a:gd name="connsiteX2" fmla="*/ 1695450 w 1785938"/>
                <a:gd name="connsiteY2" fmla="*/ 2138363 h 2557463"/>
                <a:gd name="connsiteX3" fmla="*/ 1681163 w 1785938"/>
                <a:gd name="connsiteY3" fmla="*/ 2095500 h 2557463"/>
                <a:gd name="connsiteX4" fmla="*/ 1595438 w 1785938"/>
                <a:gd name="connsiteY4" fmla="*/ 2062163 h 2557463"/>
                <a:gd name="connsiteX5" fmla="*/ 1566863 w 1785938"/>
                <a:gd name="connsiteY5" fmla="*/ 2014538 h 2557463"/>
                <a:gd name="connsiteX6" fmla="*/ 1519238 w 1785938"/>
                <a:gd name="connsiteY6" fmla="*/ 1971675 h 2557463"/>
                <a:gd name="connsiteX7" fmla="*/ 1519238 w 1785938"/>
                <a:gd name="connsiteY7" fmla="*/ 1852613 h 2557463"/>
                <a:gd name="connsiteX8" fmla="*/ 1524000 w 1785938"/>
                <a:gd name="connsiteY8" fmla="*/ 1790700 h 2557463"/>
                <a:gd name="connsiteX9" fmla="*/ 1390650 w 1785938"/>
                <a:gd name="connsiteY9" fmla="*/ 1628775 h 2557463"/>
                <a:gd name="connsiteX10" fmla="*/ 1309688 w 1785938"/>
                <a:gd name="connsiteY10" fmla="*/ 1466850 h 2557463"/>
                <a:gd name="connsiteX11" fmla="*/ 1228725 w 1785938"/>
                <a:gd name="connsiteY11" fmla="*/ 1362075 h 2557463"/>
                <a:gd name="connsiteX12" fmla="*/ 1028700 w 1785938"/>
                <a:gd name="connsiteY12" fmla="*/ 1171575 h 2557463"/>
                <a:gd name="connsiteX13" fmla="*/ 923925 w 1785938"/>
                <a:gd name="connsiteY13" fmla="*/ 995363 h 2557463"/>
                <a:gd name="connsiteX14" fmla="*/ 904875 w 1785938"/>
                <a:gd name="connsiteY14" fmla="*/ 919163 h 2557463"/>
                <a:gd name="connsiteX15" fmla="*/ 776288 w 1785938"/>
                <a:gd name="connsiteY15" fmla="*/ 766763 h 2557463"/>
                <a:gd name="connsiteX16" fmla="*/ 661988 w 1785938"/>
                <a:gd name="connsiteY16" fmla="*/ 642938 h 2557463"/>
                <a:gd name="connsiteX17" fmla="*/ 581025 w 1785938"/>
                <a:gd name="connsiteY17" fmla="*/ 538163 h 2557463"/>
                <a:gd name="connsiteX18" fmla="*/ 442913 w 1785938"/>
                <a:gd name="connsiteY18" fmla="*/ 438150 h 2557463"/>
                <a:gd name="connsiteX19" fmla="*/ 333375 w 1785938"/>
                <a:gd name="connsiteY19" fmla="*/ 290513 h 2557463"/>
                <a:gd name="connsiteX20" fmla="*/ 195263 w 1785938"/>
                <a:gd name="connsiteY20" fmla="*/ 152400 h 2557463"/>
                <a:gd name="connsiteX21" fmla="*/ 147638 w 1785938"/>
                <a:gd name="connsiteY21" fmla="*/ 104775 h 2557463"/>
                <a:gd name="connsiteX22" fmla="*/ 109538 w 1785938"/>
                <a:gd name="connsiteY22" fmla="*/ 52388 h 2557463"/>
                <a:gd name="connsiteX23" fmla="*/ 28575 w 1785938"/>
                <a:gd name="connsiteY23" fmla="*/ 4763 h 2557463"/>
                <a:gd name="connsiteX24" fmla="*/ 23813 w 1785938"/>
                <a:gd name="connsiteY24" fmla="*/ 0 h 2557463"/>
                <a:gd name="connsiteX25" fmla="*/ 0 w 1785938"/>
                <a:gd name="connsiteY25" fmla="*/ 133350 h 2557463"/>
                <a:gd name="connsiteX26" fmla="*/ 61913 w 1785938"/>
                <a:gd name="connsiteY26" fmla="*/ 219075 h 2557463"/>
                <a:gd name="connsiteX27" fmla="*/ 85725 w 1785938"/>
                <a:gd name="connsiteY27" fmla="*/ 280988 h 2557463"/>
                <a:gd name="connsiteX28" fmla="*/ 176213 w 1785938"/>
                <a:gd name="connsiteY28" fmla="*/ 304800 h 2557463"/>
                <a:gd name="connsiteX29" fmla="*/ 223838 w 1785938"/>
                <a:gd name="connsiteY29" fmla="*/ 342900 h 2557463"/>
                <a:gd name="connsiteX30" fmla="*/ 290513 w 1785938"/>
                <a:gd name="connsiteY30" fmla="*/ 442913 h 2557463"/>
                <a:gd name="connsiteX31" fmla="*/ 347663 w 1785938"/>
                <a:gd name="connsiteY31" fmla="*/ 528638 h 2557463"/>
                <a:gd name="connsiteX32" fmla="*/ 390525 w 1785938"/>
                <a:gd name="connsiteY32" fmla="*/ 647700 h 2557463"/>
                <a:gd name="connsiteX33" fmla="*/ 466725 w 1785938"/>
                <a:gd name="connsiteY33" fmla="*/ 700088 h 2557463"/>
                <a:gd name="connsiteX34" fmla="*/ 538163 w 1785938"/>
                <a:gd name="connsiteY34" fmla="*/ 790575 h 2557463"/>
                <a:gd name="connsiteX35" fmla="*/ 681038 w 1785938"/>
                <a:gd name="connsiteY35" fmla="*/ 881063 h 2557463"/>
                <a:gd name="connsiteX36" fmla="*/ 661988 w 1785938"/>
                <a:gd name="connsiteY36" fmla="*/ 881063 h 2557463"/>
                <a:gd name="connsiteX37" fmla="*/ 747713 w 1785938"/>
                <a:gd name="connsiteY37" fmla="*/ 1023938 h 2557463"/>
                <a:gd name="connsiteX38" fmla="*/ 742950 w 1785938"/>
                <a:gd name="connsiteY38" fmla="*/ 1119188 h 2557463"/>
                <a:gd name="connsiteX39" fmla="*/ 738188 w 1785938"/>
                <a:gd name="connsiteY39" fmla="*/ 1157288 h 2557463"/>
                <a:gd name="connsiteX40" fmla="*/ 800100 w 1785938"/>
                <a:gd name="connsiteY40" fmla="*/ 1181100 h 2557463"/>
                <a:gd name="connsiteX41" fmla="*/ 842963 w 1785938"/>
                <a:gd name="connsiteY41" fmla="*/ 1238250 h 2557463"/>
                <a:gd name="connsiteX42" fmla="*/ 900113 w 1785938"/>
                <a:gd name="connsiteY42" fmla="*/ 1343025 h 2557463"/>
                <a:gd name="connsiteX43" fmla="*/ 947738 w 1785938"/>
                <a:gd name="connsiteY43" fmla="*/ 1447800 h 2557463"/>
                <a:gd name="connsiteX44" fmla="*/ 1038225 w 1785938"/>
                <a:gd name="connsiteY44" fmla="*/ 1519238 h 2557463"/>
                <a:gd name="connsiteX45" fmla="*/ 1090613 w 1785938"/>
                <a:gd name="connsiteY45" fmla="*/ 1614488 h 2557463"/>
                <a:gd name="connsiteX46" fmla="*/ 1133475 w 1785938"/>
                <a:gd name="connsiteY46" fmla="*/ 1728788 h 2557463"/>
                <a:gd name="connsiteX47" fmla="*/ 1209675 w 1785938"/>
                <a:gd name="connsiteY47" fmla="*/ 1800225 h 2557463"/>
                <a:gd name="connsiteX48" fmla="*/ 1276350 w 1785938"/>
                <a:gd name="connsiteY48" fmla="*/ 1862138 h 2557463"/>
                <a:gd name="connsiteX49" fmla="*/ 1304925 w 1785938"/>
                <a:gd name="connsiteY49" fmla="*/ 1957388 h 2557463"/>
                <a:gd name="connsiteX50" fmla="*/ 1309688 w 1785938"/>
                <a:gd name="connsiteY50" fmla="*/ 2043113 h 2557463"/>
                <a:gd name="connsiteX51" fmla="*/ 1314450 w 1785938"/>
                <a:gd name="connsiteY51" fmla="*/ 2109788 h 2557463"/>
                <a:gd name="connsiteX52" fmla="*/ 1362075 w 1785938"/>
                <a:gd name="connsiteY52" fmla="*/ 2143125 h 2557463"/>
                <a:gd name="connsiteX53" fmla="*/ 1371600 w 1785938"/>
                <a:gd name="connsiteY53" fmla="*/ 2176463 h 2557463"/>
                <a:gd name="connsiteX54" fmla="*/ 1528763 w 1785938"/>
                <a:gd name="connsiteY54" fmla="*/ 2157413 h 2557463"/>
                <a:gd name="connsiteX55" fmla="*/ 1590675 w 1785938"/>
                <a:gd name="connsiteY55" fmla="*/ 2176463 h 2557463"/>
                <a:gd name="connsiteX56" fmla="*/ 1624013 w 1785938"/>
                <a:gd name="connsiteY56" fmla="*/ 2328863 h 2557463"/>
                <a:gd name="connsiteX57" fmla="*/ 1671638 w 1785938"/>
                <a:gd name="connsiteY57" fmla="*/ 2495550 h 2557463"/>
                <a:gd name="connsiteX58" fmla="*/ 1709738 w 1785938"/>
                <a:gd name="connsiteY58" fmla="*/ 2557463 h 2557463"/>
                <a:gd name="connsiteX59" fmla="*/ 1766888 w 1785938"/>
                <a:gd name="connsiteY59" fmla="*/ 2557463 h 2557463"/>
                <a:gd name="connsiteX60" fmla="*/ 1785938 w 1785938"/>
                <a:gd name="connsiteY60" fmla="*/ 2352675 h 2557463"/>
                <a:gd name="connsiteX0" fmla="*/ 1785938 w 1785938"/>
                <a:gd name="connsiteY0" fmla="*/ 2352675 h 2557463"/>
                <a:gd name="connsiteX1" fmla="*/ 1733550 w 1785938"/>
                <a:gd name="connsiteY1" fmla="*/ 2228850 h 2557463"/>
                <a:gd name="connsiteX2" fmla="*/ 1695450 w 1785938"/>
                <a:gd name="connsiteY2" fmla="*/ 2138363 h 2557463"/>
                <a:gd name="connsiteX3" fmla="*/ 1681163 w 1785938"/>
                <a:gd name="connsiteY3" fmla="*/ 2095500 h 2557463"/>
                <a:gd name="connsiteX4" fmla="*/ 1595438 w 1785938"/>
                <a:gd name="connsiteY4" fmla="*/ 2062163 h 2557463"/>
                <a:gd name="connsiteX5" fmla="*/ 1566863 w 1785938"/>
                <a:gd name="connsiteY5" fmla="*/ 2014538 h 2557463"/>
                <a:gd name="connsiteX6" fmla="*/ 1519238 w 1785938"/>
                <a:gd name="connsiteY6" fmla="*/ 1971675 h 2557463"/>
                <a:gd name="connsiteX7" fmla="*/ 1519238 w 1785938"/>
                <a:gd name="connsiteY7" fmla="*/ 1852613 h 2557463"/>
                <a:gd name="connsiteX8" fmla="*/ 1524000 w 1785938"/>
                <a:gd name="connsiteY8" fmla="*/ 1790700 h 2557463"/>
                <a:gd name="connsiteX9" fmla="*/ 1390650 w 1785938"/>
                <a:gd name="connsiteY9" fmla="*/ 1628775 h 2557463"/>
                <a:gd name="connsiteX10" fmla="*/ 1309688 w 1785938"/>
                <a:gd name="connsiteY10" fmla="*/ 1466850 h 2557463"/>
                <a:gd name="connsiteX11" fmla="*/ 1228725 w 1785938"/>
                <a:gd name="connsiteY11" fmla="*/ 1362075 h 2557463"/>
                <a:gd name="connsiteX12" fmla="*/ 1028700 w 1785938"/>
                <a:gd name="connsiteY12" fmla="*/ 1171575 h 2557463"/>
                <a:gd name="connsiteX13" fmla="*/ 923925 w 1785938"/>
                <a:gd name="connsiteY13" fmla="*/ 995363 h 2557463"/>
                <a:gd name="connsiteX14" fmla="*/ 904875 w 1785938"/>
                <a:gd name="connsiteY14" fmla="*/ 919163 h 2557463"/>
                <a:gd name="connsiteX15" fmla="*/ 776288 w 1785938"/>
                <a:gd name="connsiteY15" fmla="*/ 766763 h 2557463"/>
                <a:gd name="connsiteX16" fmla="*/ 661988 w 1785938"/>
                <a:gd name="connsiteY16" fmla="*/ 642938 h 2557463"/>
                <a:gd name="connsiteX17" fmla="*/ 581025 w 1785938"/>
                <a:gd name="connsiteY17" fmla="*/ 538163 h 2557463"/>
                <a:gd name="connsiteX18" fmla="*/ 442913 w 1785938"/>
                <a:gd name="connsiteY18" fmla="*/ 438150 h 2557463"/>
                <a:gd name="connsiteX19" fmla="*/ 333375 w 1785938"/>
                <a:gd name="connsiteY19" fmla="*/ 290513 h 2557463"/>
                <a:gd name="connsiteX20" fmla="*/ 195263 w 1785938"/>
                <a:gd name="connsiteY20" fmla="*/ 152400 h 2557463"/>
                <a:gd name="connsiteX21" fmla="*/ 147638 w 1785938"/>
                <a:gd name="connsiteY21" fmla="*/ 104775 h 2557463"/>
                <a:gd name="connsiteX22" fmla="*/ 109538 w 1785938"/>
                <a:gd name="connsiteY22" fmla="*/ 52388 h 2557463"/>
                <a:gd name="connsiteX23" fmla="*/ 28575 w 1785938"/>
                <a:gd name="connsiteY23" fmla="*/ 4763 h 2557463"/>
                <a:gd name="connsiteX24" fmla="*/ 23813 w 1785938"/>
                <a:gd name="connsiteY24" fmla="*/ 0 h 2557463"/>
                <a:gd name="connsiteX25" fmla="*/ 0 w 1785938"/>
                <a:gd name="connsiteY25" fmla="*/ 133350 h 2557463"/>
                <a:gd name="connsiteX26" fmla="*/ 61913 w 1785938"/>
                <a:gd name="connsiteY26" fmla="*/ 219075 h 2557463"/>
                <a:gd name="connsiteX27" fmla="*/ 85725 w 1785938"/>
                <a:gd name="connsiteY27" fmla="*/ 280988 h 2557463"/>
                <a:gd name="connsiteX28" fmla="*/ 176213 w 1785938"/>
                <a:gd name="connsiteY28" fmla="*/ 304800 h 2557463"/>
                <a:gd name="connsiteX29" fmla="*/ 223838 w 1785938"/>
                <a:gd name="connsiteY29" fmla="*/ 342900 h 2557463"/>
                <a:gd name="connsiteX30" fmla="*/ 290513 w 1785938"/>
                <a:gd name="connsiteY30" fmla="*/ 442913 h 2557463"/>
                <a:gd name="connsiteX31" fmla="*/ 347663 w 1785938"/>
                <a:gd name="connsiteY31" fmla="*/ 528638 h 2557463"/>
                <a:gd name="connsiteX32" fmla="*/ 390525 w 1785938"/>
                <a:gd name="connsiteY32" fmla="*/ 647700 h 2557463"/>
                <a:gd name="connsiteX33" fmla="*/ 466725 w 1785938"/>
                <a:gd name="connsiteY33" fmla="*/ 700088 h 2557463"/>
                <a:gd name="connsiteX34" fmla="*/ 538163 w 1785938"/>
                <a:gd name="connsiteY34" fmla="*/ 790575 h 2557463"/>
                <a:gd name="connsiteX35" fmla="*/ 681038 w 1785938"/>
                <a:gd name="connsiteY35" fmla="*/ 881063 h 2557463"/>
                <a:gd name="connsiteX36" fmla="*/ 661988 w 1785938"/>
                <a:gd name="connsiteY36" fmla="*/ 881063 h 2557463"/>
                <a:gd name="connsiteX37" fmla="*/ 747713 w 1785938"/>
                <a:gd name="connsiteY37" fmla="*/ 1023938 h 2557463"/>
                <a:gd name="connsiteX38" fmla="*/ 742950 w 1785938"/>
                <a:gd name="connsiteY38" fmla="*/ 1119188 h 2557463"/>
                <a:gd name="connsiteX39" fmla="*/ 738188 w 1785938"/>
                <a:gd name="connsiteY39" fmla="*/ 1157288 h 2557463"/>
                <a:gd name="connsiteX40" fmla="*/ 800100 w 1785938"/>
                <a:gd name="connsiteY40" fmla="*/ 1181100 h 2557463"/>
                <a:gd name="connsiteX41" fmla="*/ 842963 w 1785938"/>
                <a:gd name="connsiteY41" fmla="*/ 1238250 h 2557463"/>
                <a:gd name="connsiteX42" fmla="*/ 900113 w 1785938"/>
                <a:gd name="connsiteY42" fmla="*/ 1343025 h 2557463"/>
                <a:gd name="connsiteX43" fmla="*/ 947738 w 1785938"/>
                <a:gd name="connsiteY43" fmla="*/ 1447800 h 2557463"/>
                <a:gd name="connsiteX44" fmla="*/ 1019175 w 1785938"/>
                <a:gd name="connsiteY44" fmla="*/ 1519238 h 2557463"/>
                <a:gd name="connsiteX45" fmla="*/ 1090613 w 1785938"/>
                <a:gd name="connsiteY45" fmla="*/ 1614488 h 2557463"/>
                <a:gd name="connsiteX46" fmla="*/ 1133475 w 1785938"/>
                <a:gd name="connsiteY46" fmla="*/ 1728788 h 2557463"/>
                <a:gd name="connsiteX47" fmla="*/ 1209675 w 1785938"/>
                <a:gd name="connsiteY47" fmla="*/ 1800225 h 2557463"/>
                <a:gd name="connsiteX48" fmla="*/ 1276350 w 1785938"/>
                <a:gd name="connsiteY48" fmla="*/ 1862138 h 2557463"/>
                <a:gd name="connsiteX49" fmla="*/ 1304925 w 1785938"/>
                <a:gd name="connsiteY49" fmla="*/ 1957388 h 2557463"/>
                <a:gd name="connsiteX50" fmla="*/ 1309688 w 1785938"/>
                <a:gd name="connsiteY50" fmla="*/ 2043113 h 2557463"/>
                <a:gd name="connsiteX51" fmla="*/ 1314450 w 1785938"/>
                <a:gd name="connsiteY51" fmla="*/ 2109788 h 2557463"/>
                <a:gd name="connsiteX52" fmla="*/ 1362075 w 1785938"/>
                <a:gd name="connsiteY52" fmla="*/ 2143125 h 2557463"/>
                <a:gd name="connsiteX53" fmla="*/ 1371600 w 1785938"/>
                <a:gd name="connsiteY53" fmla="*/ 2176463 h 2557463"/>
                <a:gd name="connsiteX54" fmla="*/ 1528763 w 1785938"/>
                <a:gd name="connsiteY54" fmla="*/ 2157413 h 2557463"/>
                <a:gd name="connsiteX55" fmla="*/ 1590675 w 1785938"/>
                <a:gd name="connsiteY55" fmla="*/ 2176463 h 2557463"/>
                <a:gd name="connsiteX56" fmla="*/ 1624013 w 1785938"/>
                <a:gd name="connsiteY56" fmla="*/ 2328863 h 2557463"/>
                <a:gd name="connsiteX57" fmla="*/ 1671638 w 1785938"/>
                <a:gd name="connsiteY57" fmla="*/ 2495550 h 2557463"/>
                <a:gd name="connsiteX58" fmla="*/ 1709738 w 1785938"/>
                <a:gd name="connsiteY58" fmla="*/ 2557463 h 2557463"/>
                <a:gd name="connsiteX59" fmla="*/ 1766888 w 1785938"/>
                <a:gd name="connsiteY59" fmla="*/ 2557463 h 2557463"/>
                <a:gd name="connsiteX60" fmla="*/ 1785938 w 1785938"/>
                <a:gd name="connsiteY60" fmla="*/ 2352675 h 2557463"/>
                <a:gd name="connsiteX0" fmla="*/ 1785938 w 1785938"/>
                <a:gd name="connsiteY0" fmla="*/ 2352675 h 2557463"/>
                <a:gd name="connsiteX1" fmla="*/ 1733550 w 1785938"/>
                <a:gd name="connsiteY1" fmla="*/ 2228850 h 2557463"/>
                <a:gd name="connsiteX2" fmla="*/ 1695450 w 1785938"/>
                <a:gd name="connsiteY2" fmla="*/ 2138363 h 2557463"/>
                <a:gd name="connsiteX3" fmla="*/ 1681163 w 1785938"/>
                <a:gd name="connsiteY3" fmla="*/ 2095500 h 2557463"/>
                <a:gd name="connsiteX4" fmla="*/ 1595438 w 1785938"/>
                <a:gd name="connsiteY4" fmla="*/ 2062163 h 2557463"/>
                <a:gd name="connsiteX5" fmla="*/ 1566863 w 1785938"/>
                <a:gd name="connsiteY5" fmla="*/ 2014538 h 2557463"/>
                <a:gd name="connsiteX6" fmla="*/ 1519238 w 1785938"/>
                <a:gd name="connsiteY6" fmla="*/ 1971675 h 2557463"/>
                <a:gd name="connsiteX7" fmla="*/ 1519238 w 1785938"/>
                <a:gd name="connsiteY7" fmla="*/ 1852613 h 2557463"/>
                <a:gd name="connsiteX8" fmla="*/ 1524000 w 1785938"/>
                <a:gd name="connsiteY8" fmla="*/ 1790700 h 2557463"/>
                <a:gd name="connsiteX9" fmla="*/ 1390650 w 1785938"/>
                <a:gd name="connsiteY9" fmla="*/ 1628775 h 2557463"/>
                <a:gd name="connsiteX10" fmla="*/ 1309688 w 1785938"/>
                <a:gd name="connsiteY10" fmla="*/ 1466850 h 2557463"/>
                <a:gd name="connsiteX11" fmla="*/ 1228725 w 1785938"/>
                <a:gd name="connsiteY11" fmla="*/ 1362075 h 2557463"/>
                <a:gd name="connsiteX12" fmla="*/ 1028700 w 1785938"/>
                <a:gd name="connsiteY12" fmla="*/ 1171575 h 2557463"/>
                <a:gd name="connsiteX13" fmla="*/ 923925 w 1785938"/>
                <a:gd name="connsiteY13" fmla="*/ 995363 h 2557463"/>
                <a:gd name="connsiteX14" fmla="*/ 904875 w 1785938"/>
                <a:gd name="connsiteY14" fmla="*/ 919163 h 2557463"/>
                <a:gd name="connsiteX15" fmla="*/ 776288 w 1785938"/>
                <a:gd name="connsiteY15" fmla="*/ 766763 h 2557463"/>
                <a:gd name="connsiteX16" fmla="*/ 661988 w 1785938"/>
                <a:gd name="connsiteY16" fmla="*/ 642938 h 2557463"/>
                <a:gd name="connsiteX17" fmla="*/ 581025 w 1785938"/>
                <a:gd name="connsiteY17" fmla="*/ 538163 h 2557463"/>
                <a:gd name="connsiteX18" fmla="*/ 442913 w 1785938"/>
                <a:gd name="connsiteY18" fmla="*/ 438150 h 2557463"/>
                <a:gd name="connsiteX19" fmla="*/ 333375 w 1785938"/>
                <a:gd name="connsiteY19" fmla="*/ 290513 h 2557463"/>
                <a:gd name="connsiteX20" fmla="*/ 195263 w 1785938"/>
                <a:gd name="connsiteY20" fmla="*/ 152400 h 2557463"/>
                <a:gd name="connsiteX21" fmla="*/ 147638 w 1785938"/>
                <a:gd name="connsiteY21" fmla="*/ 104775 h 2557463"/>
                <a:gd name="connsiteX22" fmla="*/ 109538 w 1785938"/>
                <a:gd name="connsiteY22" fmla="*/ 52388 h 2557463"/>
                <a:gd name="connsiteX23" fmla="*/ 28575 w 1785938"/>
                <a:gd name="connsiteY23" fmla="*/ 4763 h 2557463"/>
                <a:gd name="connsiteX24" fmla="*/ 23813 w 1785938"/>
                <a:gd name="connsiteY24" fmla="*/ 0 h 2557463"/>
                <a:gd name="connsiteX25" fmla="*/ 0 w 1785938"/>
                <a:gd name="connsiteY25" fmla="*/ 133350 h 2557463"/>
                <a:gd name="connsiteX26" fmla="*/ 61913 w 1785938"/>
                <a:gd name="connsiteY26" fmla="*/ 219075 h 2557463"/>
                <a:gd name="connsiteX27" fmla="*/ 85725 w 1785938"/>
                <a:gd name="connsiteY27" fmla="*/ 280988 h 2557463"/>
                <a:gd name="connsiteX28" fmla="*/ 176213 w 1785938"/>
                <a:gd name="connsiteY28" fmla="*/ 304800 h 2557463"/>
                <a:gd name="connsiteX29" fmla="*/ 223838 w 1785938"/>
                <a:gd name="connsiteY29" fmla="*/ 342900 h 2557463"/>
                <a:gd name="connsiteX30" fmla="*/ 290513 w 1785938"/>
                <a:gd name="connsiteY30" fmla="*/ 442913 h 2557463"/>
                <a:gd name="connsiteX31" fmla="*/ 347663 w 1785938"/>
                <a:gd name="connsiteY31" fmla="*/ 528638 h 2557463"/>
                <a:gd name="connsiteX32" fmla="*/ 390525 w 1785938"/>
                <a:gd name="connsiteY32" fmla="*/ 647700 h 2557463"/>
                <a:gd name="connsiteX33" fmla="*/ 466725 w 1785938"/>
                <a:gd name="connsiteY33" fmla="*/ 700088 h 2557463"/>
                <a:gd name="connsiteX34" fmla="*/ 538163 w 1785938"/>
                <a:gd name="connsiteY34" fmla="*/ 790575 h 2557463"/>
                <a:gd name="connsiteX35" fmla="*/ 681038 w 1785938"/>
                <a:gd name="connsiteY35" fmla="*/ 881063 h 2557463"/>
                <a:gd name="connsiteX36" fmla="*/ 661988 w 1785938"/>
                <a:gd name="connsiteY36" fmla="*/ 881063 h 2557463"/>
                <a:gd name="connsiteX37" fmla="*/ 747713 w 1785938"/>
                <a:gd name="connsiteY37" fmla="*/ 1023938 h 2557463"/>
                <a:gd name="connsiteX38" fmla="*/ 742950 w 1785938"/>
                <a:gd name="connsiteY38" fmla="*/ 1119188 h 2557463"/>
                <a:gd name="connsiteX39" fmla="*/ 738188 w 1785938"/>
                <a:gd name="connsiteY39" fmla="*/ 1157288 h 2557463"/>
                <a:gd name="connsiteX40" fmla="*/ 800100 w 1785938"/>
                <a:gd name="connsiteY40" fmla="*/ 1181100 h 2557463"/>
                <a:gd name="connsiteX41" fmla="*/ 842963 w 1785938"/>
                <a:gd name="connsiteY41" fmla="*/ 1238250 h 2557463"/>
                <a:gd name="connsiteX42" fmla="*/ 900113 w 1785938"/>
                <a:gd name="connsiteY42" fmla="*/ 1343025 h 2557463"/>
                <a:gd name="connsiteX43" fmla="*/ 947738 w 1785938"/>
                <a:gd name="connsiteY43" fmla="*/ 1447800 h 2557463"/>
                <a:gd name="connsiteX44" fmla="*/ 1019175 w 1785938"/>
                <a:gd name="connsiteY44" fmla="*/ 1519238 h 2557463"/>
                <a:gd name="connsiteX45" fmla="*/ 1090613 w 1785938"/>
                <a:gd name="connsiteY45" fmla="*/ 1614488 h 2557463"/>
                <a:gd name="connsiteX46" fmla="*/ 1133475 w 1785938"/>
                <a:gd name="connsiteY46" fmla="*/ 1728788 h 2557463"/>
                <a:gd name="connsiteX47" fmla="*/ 1209675 w 1785938"/>
                <a:gd name="connsiteY47" fmla="*/ 1800225 h 2557463"/>
                <a:gd name="connsiteX48" fmla="*/ 1252537 w 1785938"/>
                <a:gd name="connsiteY48" fmla="*/ 1862138 h 2557463"/>
                <a:gd name="connsiteX49" fmla="*/ 1304925 w 1785938"/>
                <a:gd name="connsiteY49" fmla="*/ 1957388 h 2557463"/>
                <a:gd name="connsiteX50" fmla="*/ 1309688 w 1785938"/>
                <a:gd name="connsiteY50" fmla="*/ 2043113 h 2557463"/>
                <a:gd name="connsiteX51" fmla="*/ 1314450 w 1785938"/>
                <a:gd name="connsiteY51" fmla="*/ 2109788 h 2557463"/>
                <a:gd name="connsiteX52" fmla="*/ 1362075 w 1785938"/>
                <a:gd name="connsiteY52" fmla="*/ 2143125 h 2557463"/>
                <a:gd name="connsiteX53" fmla="*/ 1371600 w 1785938"/>
                <a:gd name="connsiteY53" fmla="*/ 2176463 h 2557463"/>
                <a:gd name="connsiteX54" fmla="*/ 1528763 w 1785938"/>
                <a:gd name="connsiteY54" fmla="*/ 2157413 h 2557463"/>
                <a:gd name="connsiteX55" fmla="*/ 1590675 w 1785938"/>
                <a:gd name="connsiteY55" fmla="*/ 2176463 h 2557463"/>
                <a:gd name="connsiteX56" fmla="*/ 1624013 w 1785938"/>
                <a:gd name="connsiteY56" fmla="*/ 2328863 h 2557463"/>
                <a:gd name="connsiteX57" fmla="*/ 1671638 w 1785938"/>
                <a:gd name="connsiteY57" fmla="*/ 2495550 h 2557463"/>
                <a:gd name="connsiteX58" fmla="*/ 1709738 w 1785938"/>
                <a:gd name="connsiteY58" fmla="*/ 2557463 h 2557463"/>
                <a:gd name="connsiteX59" fmla="*/ 1766888 w 1785938"/>
                <a:gd name="connsiteY59" fmla="*/ 2557463 h 2557463"/>
                <a:gd name="connsiteX60" fmla="*/ 1785938 w 1785938"/>
                <a:gd name="connsiteY60" fmla="*/ 2352675 h 2557463"/>
                <a:gd name="connsiteX0" fmla="*/ 1785938 w 1785938"/>
                <a:gd name="connsiteY0" fmla="*/ 2352675 h 2557463"/>
                <a:gd name="connsiteX1" fmla="*/ 1733550 w 1785938"/>
                <a:gd name="connsiteY1" fmla="*/ 2228850 h 2557463"/>
                <a:gd name="connsiteX2" fmla="*/ 1695450 w 1785938"/>
                <a:gd name="connsiteY2" fmla="*/ 2138363 h 2557463"/>
                <a:gd name="connsiteX3" fmla="*/ 1681163 w 1785938"/>
                <a:gd name="connsiteY3" fmla="*/ 2095500 h 2557463"/>
                <a:gd name="connsiteX4" fmla="*/ 1595438 w 1785938"/>
                <a:gd name="connsiteY4" fmla="*/ 2062163 h 2557463"/>
                <a:gd name="connsiteX5" fmla="*/ 1566863 w 1785938"/>
                <a:gd name="connsiteY5" fmla="*/ 2014538 h 2557463"/>
                <a:gd name="connsiteX6" fmla="*/ 1519238 w 1785938"/>
                <a:gd name="connsiteY6" fmla="*/ 1971675 h 2557463"/>
                <a:gd name="connsiteX7" fmla="*/ 1519238 w 1785938"/>
                <a:gd name="connsiteY7" fmla="*/ 1852613 h 2557463"/>
                <a:gd name="connsiteX8" fmla="*/ 1524000 w 1785938"/>
                <a:gd name="connsiteY8" fmla="*/ 1790700 h 2557463"/>
                <a:gd name="connsiteX9" fmla="*/ 1390650 w 1785938"/>
                <a:gd name="connsiteY9" fmla="*/ 1628775 h 2557463"/>
                <a:gd name="connsiteX10" fmla="*/ 1309688 w 1785938"/>
                <a:gd name="connsiteY10" fmla="*/ 1466850 h 2557463"/>
                <a:gd name="connsiteX11" fmla="*/ 1228725 w 1785938"/>
                <a:gd name="connsiteY11" fmla="*/ 1362075 h 2557463"/>
                <a:gd name="connsiteX12" fmla="*/ 1028700 w 1785938"/>
                <a:gd name="connsiteY12" fmla="*/ 1171575 h 2557463"/>
                <a:gd name="connsiteX13" fmla="*/ 923925 w 1785938"/>
                <a:gd name="connsiteY13" fmla="*/ 995363 h 2557463"/>
                <a:gd name="connsiteX14" fmla="*/ 904875 w 1785938"/>
                <a:gd name="connsiteY14" fmla="*/ 919163 h 2557463"/>
                <a:gd name="connsiteX15" fmla="*/ 776288 w 1785938"/>
                <a:gd name="connsiteY15" fmla="*/ 766763 h 2557463"/>
                <a:gd name="connsiteX16" fmla="*/ 661988 w 1785938"/>
                <a:gd name="connsiteY16" fmla="*/ 642938 h 2557463"/>
                <a:gd name="connsiteX17" fmla="*/ 581025 w 1785938"/>
                <a:gd name="connsiteY17" fmla="*/ 538163 h 2557463"/>
                <a:gd name="connsiteX18" fmla="*/ 442913 w 1785938"/>
                <a:gd name="connsiteY18" fmla="*/ 438150 h 2557463"/>
                <a:gd name="connsiteX19" fmla="*/ 333375 w 1785938"/>
                <a:gd name="connsiteY19" fmla="*/ 290513 h 2557463"/>
                <a:gd name="connsiteX20" fmla="*/ 195263 w 1785938"/>
                <a:gd name="connsiteY20" fmla="*/ 152400 h 2557463"/>
                <a:gd name="connsiteX21" fmla="*/ 147638 w 1785938"/>
                <a:gd name="connsiteY21" fmla="*/ 104775 h 2557463"/>
                <a:gd name="connsiteX22" fmla="*/ 109538 w 1785938"/>
                <a:gd name="connsiteY22" fmla="*/ 52388 h 2557463"/>
                <a:gd name="connsiteX23" fmla="*/ 28575 w 1785938"/>
                <a:gd name="connsiteY23" fmla="*/ 4763 h 2557463"/>
                <a:gd name="connsiteX24" fmla="*/ 23813 w 1785938"/>
                <a:gd name="connsiteY24" fmla="*/ 0 h 2557463"/>
                <a:gd name="connsiteX25" fmla="*/ 0 w 1785938"/>
                <a:gd name="connsiteY25" fmla="*/ 133350 h 2557463"/>
                <a:gd name="connsiteX26" fmla="*/ 61913 w 1785938"/>
                <a:gd name="connsiteY26" fmla="*/ 219075 h 2557463"/>
                <a:gd name="connsiteX27" fmla="*/ 85725 w 1785938"/>
                <a:gd name="connsiteY27" fmla="*/ 280988 h 2557463"/>
                <a:gd name="connsiteX28" fmla="*/ 176213 w 1785938"/>
                <a:gd name="connsiteY28" fmla="*/ 304800 h 2557463"/>
                <a:gd name="connsiteX29" fmla="*/ 223838 w 1785938"/>
                <a:gd name="connsiteY29" fmla="*/ 342900 h 2557463"/>
                <a:gd name="connsiteX30" fmla="*/ 290513 w 1785938"/>
                <a:gd name="connsiteY30" fmla="*/ 442913 h 2557463"/>
                <a:gd name="connsiteX31" fmla="*/ 347663 w 1785938"/>
                <a:gd name="connsiteY31" fmla="*/ 528638 h 2557463"/>
                <a:gd name="connsiteX32" fmla="*/ 390525 w 1785938"/>
                <a:gd name="connsiteY32" fmla="*/ 647700 h 2557463"/>
                <a:gd name="connsiteX33" fmla="*/ 466725 w 1785938"/>
                <a:gd name="connsiteY33" fmla="*/ 700088 h 2557463"/>
                <a:gd name="connsiteX34" fmla="*/ 538163 w 1785938"/>
                <a:gd name="connsiteY34" fmla="*/ 790575 h 2557463"/>
                <a:gd name="connsiteX35" fmla="*/ 681038 w 1785938"/>
                <a:gd name="connsiteY35" fmla="*/ 881063 h 2557463"/>
                <a:gd name="connsiteX36" fmla="*/ 661988 w 1785938"/>
                <a:gd name="connsiteY36" fmla="*/ 881063 h 2557463"/>
                <a:gd name="connsiteX37" fmla="*/ 747713 w 1785938"/>
                <a:gd name="connsiteY37" fmla="*/ 1023938 h 2557463"/>
                <a:gd name="connsiteX38" fmla="*/ 742950 w 1785938"/>
                <a:gd name="connsiteY38" fmla="*/ 1119188 h 2557463"/>
                <a:gd name="connsiteX39" fmla="*/ 738188 w 1785938"/>
                <a:gd name="connsiteY39" fmla="*/ 1157288 h 2557463"/>
                <a:gd name="connsiteX40" fmla="*/ 800100 w 1785938"/>
                <a:gd name="connsiteY40" fmla="*/ 1181100 h 2557463"/>
                <a:gd name="connsiteX41" fmla="*/ 842963 w 1785938"/>
                <a:gd name="connsiteY41" fmla="*/ 1238250 h 2557463"/>
                <a:gd name="connsiteX42" fmla="*/ 900113 w 1785938"/>
                <a:gd name="connsiteY42" fmla="*/ 1343025 h 2557463"/>
                <a:gd name="connsiteX43" fmla="*/ 947738 w 1785938"/>
                <a:gd name="connsiteY43" fmla="*/ 1447800 h 2557463"/>
                <a:gd name="connsiteX44" fmla="*/ 1019175 w 1785938"/>
                <a:gd name="connsiteY44" fmla="*/ 1519238 h 2557463"/>
                <a:gd name="connsiteX45" fmla="*/ 1090613 w 1785938"/>
                <a:gd name="connsiteY45" fmla="*/ 1614488 h 2557463"/>
                <a:gd name="connsiteX46" fmla="*/ 1133475 w 1785938"/>
                <a:gd name="connsiteY46" fmla="*/ 1728788 h 2557463"/>
                <a:gd name="connsiteX47" fmla="*/ 1209675 w 1785938"/>
                <a:gd name="connsiteY47" fmla="*/ 1800225 h 2557463"/>
                <a:gd name="connsiteX48" fmla="*/ 1252537 w 1785938"/>
                <a:gd name="connsiteY48" fmla="*/ 1862138 h 2557463"/>
                <a:gd name="connsiteX49" fmla="*/ 1304925 w 1785938"/>
                <a:gd name="connsiteY49" fmla="*/ 1957388 h 2557463"/>
                <a:gd name="connsiteX50" fmla="*/ 1309688 w 1785938"/>
                <a:gd name="connsiteY50" fmla="*/ 2043113 h 2557463"/>
                <a:gd name="connsiteX51" fmla="*/ 1314450 w 1785938"/>
                <a:gd name="connsiteY51" fmla="*/ 2109788 h 2557463"/>
                <a:gd name="connsiteX52" fmla="*/ 1362075 w 1785938"/>
                <a:gd name="connsiteY52" fmla="*/ 2143125 h 2557463"/>
                <a:gd name="connsiteX53" fmla="*/ 1371600 w 1785938"/>
                <a:gd name="connsiteY53" fmla="*/ 2176463 h 2557463"/>
                <a:gd name="connsiteX54" fmla="*/ 1481138 w 1785938"/>
                <a:gd name="connsiteY54" fmla="*/ 2157413 h 2557463"/>
                <a:gd name="connsiteX55" fmla="*/ 1590675 w 1785938"/>
                <a:gd name="connsiteY55" fmla="*/ 2176463 h 2557463"/>
                <a:gd name="connsiteX56" fmla="*/ 1624013 w 1785938"/>
                <a:gd name="connsiteY56" fmla="*/ 2328863 h 2557463"/>
                <a:gd name="connsiteX57" fmla="*/ 1671638 w 1785938"/>
                <a:gd name="connsiteY57" fmla="*/ 2495550 h 2557463"/>
                <a:gd name="connsiteX58" fmla="*/ 1709738 w 1785938"/>
                <a:gd name="connsiteY58" fmla="*/ 2557463 h 2557463"/>
                <a:gd name="connsiteX59" fmla="*/ 1766888 w 1785938"/>
                <a:gd name="connsiteY59" fmla="*/ 2557463 h 2557463"/>
                <a:gd name="connsiteX60" fmla="*/ 1785938 w 1785938"/>
                <a:gd name="connsiteY60" fmla="*/ 2352675 h 2557463"/>
                <a:gd name="connsiteX0" fmla="*/ 1785938 w 1785938"/>
                <a:gd name="connsiteY0" fmla="*/ 2352675 h 2557463"/>
                <a:gd name="connsiteX1" fmla="*/ 1733550 w 1785938"/>
                <a:gd name="connsiteY1" fmla="*/ 2228850 h 2557463"/>
                <a:gd name="connsiteX2" fmla="*/ 1695450 w 1785938"/>
                <a:gd name="connsiteY2" fmla="*/ 2138363 h 2557463"/>
                <a:gd name="connsiteX3" fmla="*/ 1681163 w 1785938"/>
                <a:gd name="connsiteY3" fmla="*/ 2095500 h 2557463"/>
                <a:gd name="connsiteX4" fmla="*/ 1595438 w 1785938"/>
                <a:gd name="connsiteY4" fmla="*/ 2062163 h 2557463"/>
                <a:gd name="connsiteX5" fmla="*/ 1566863 w 1785938"/>
                <a:gd name="connsiteY5" fmla="*/ 2014538 h 2557463"/>
                <a:gd name="connsiteX6" fmla="*/ 1519238 w 1785938"/>
                <a:gd name="connsiteY6" fmla="*/ 1971675 h 2557463"/>
                <a:gd name="connsiteX7" fmla="*/ 1519238 w 1785938"/>
                <a:gd name="connsiteY7" fmla="*/ 1852613 h 2557463"/>
                <a:gd name="connsiteX8" fmla="*/ 1524000 w 1785938"/>
                <a:gd name="connsiteY8" fmla="*/ 1790700 h 2557463"/>
                <a:gd name="connsiteX9" fmla="*/ 1390650 w 1785938"/>
                <a:gd name="connsiteY9" fmla="*/ 1628775 h 2557463"/>
                <a:gd name="connsiteX10" fmla="*/ 1309688 w 1785938"/>
                <a:gd name="connsiteY10" fmla="*/ 1466850 h 2557463"/>
                <a:gd name="connsiteX11" fmla="*/ 1228725 w 1785938"/>
                <a:gd name="connsiteY11" fmla="*/ 1362075 h 2557463"/>
                <a:gd name="connsiteX12" fmla="*/ 1028700 w 1785938"/>
                <a:gd name="connsiteY12" fmla="*/ 1171575 h 2557463"/>
                <a:gd name="connsiteX13" fmla="*/ 923925 w 1785938"/>
                <a:gd name="connsiteY13" fmla="*/ 995363 h 2557463"/>
                <a:gd name="connsiteX14" fmla="*/ 904875 w 1785938"/>
                <a:gd name="connsiteY14" fmla="*/ 919163 h 2557463"/>
                <a:gd name="connsiteX15" fmla="*/ 776288 w 1785938"/>
                <a:gd name="connsiteY15" fmla="*/ 766763 h 2557463"/>
                <a:gd name="connsiteX16" fmla="*/ 661988 w 1785938"/>
                <a:gd name="connsiteY16" fmla="*/ 642938 h 2557463"/>
                <a:gd name="connsiteX17" fmla="*/ 581025 w 1785938"/>
                <a:gd name="connsiteY17" fmla="*/ 538163 h 2557463"/>
                <a:gd name="connsiteX18" fmla="*/ 442913 w 1785938"/>
                <a:gd name="connsiteY18" fmla="*/ 438150 h 2557463"/>
                <a:gd name="connsiteX19" fmla="*/ 333375 w 1785938"/>
                <a:gd name="connsiteY19" fmla="*/ 290513 h 2557463"/>
                <a:gd name="connsiteX20" fmla="*/ 195263 w 1785938"/>
                <a:gd name="connsiteY20" fmla="*/ 152400 h 2557463"/>
                <a:gd name="connsiteX21" fmla="*/ 147638 w 1785938"/>
                <a:gd name="connsiteY21" fmla="*/ 104775 h 2557463"/>
                <a:gd name="connsiteX22" fmla="*/ 109538 w 1785938"/>
                <a:gd name="connsiteY22" fmla="*/ 52388 h 2557463"/>
                <a:gd name="connsiteX23" fmla="*/ 28575 w 1785938"/>
                <a:gd name="connsiteY23" fmla="*/ 4763 h 2557463"/>
                <a:gd name="connsiteX24" fmla="*/ 23813 w 1785938"/>
                <a:gd name="connsiteY24" fmla="*/ 0 h 2557463"/>
                <a:gd name="connsiteX25" fmla="*/ 0 w 1785938"/>
                <a:gd name="connsiteY25" fmla="*/ 133350 h 2557463"/>
                <a:gd name="connsiteX26" fmla="*/ 61913 w 1785938"/>
                <a:gd name="connsiteY26" fmla="*/ 219075 h 2557463"/>
                <a:gd name="connsiteX27" fmla="*/ 85725 w 1785938"/>
                <a:gd name="connsiteY27" fmla="*/ 280988 h 2557463"/>
                <a:gd name="connsiteX28" fmla="*/ 176213 w 1785938"/>
                <a:gd name="connsiteY28" fmla="*/ 304800 h 2557463"/>
                <a:gd name="connsiteX29" fmla="*/ 223838 w 1785938"/>
                <a:gd name="connsiteY29" fmla="*/ 342900 h 2557463"/>
                <a:gd name="connsiteX30" fmla="*/ 290513 w 1785938"/>
                <a:gd name="connsiteY30" fmla="*/ 442913 h 2557463"/>
                <a:gd name="connsiteX31" fmla="*/ 347663 w 1785938"/>
                <a:gd name="connsiteY31" fmla="*/ 528638 h 2557463"/>
                <a:gd name="connsiteX32" fmla="*/ 390525 w 1785938"/>
                <a:gd name="connsiteY32" fmla="*/ 647700 h 2557463"/>
                <a:gd name="connsiteX33" fmla="*/ 466725 w 1785938"/>
                <a:gd name="connsiteY33" fmla="*/ 700088 h 2557463"/>
                <a:gd name="connsiteX34" fmla="*/ 538163 w 1785938"/>
                <a:gd name="connsiteY34" fmla="*/ 790575 h 2557463"/>
                <a:gd name="connsiteX35" fmla="*/ 681038 w 1785938"/>
                <a:gd name="connsiteY35" fmla="*/ 881063 h 2557463"/>
                <a:gd name="connsiteX36" fmla="*/ 661988 w 1785938"/>
                <a:gd name="connsiteY36" fmla="*/ 881063 h 2557463"/>
                <a:gd name="connsiteX37" fmla="*/ 747713 w 1785938"/>
                <a:gd name="connsiteY37" fmla="*/ 1023938 h 2557463"/>
                <a:gd name="connsiteX38" fmla="*/ 742950 w 1785938"/>
                <a:gd name="connsiteY38" fmla="*/ 1119188 h 2557463"/>
                <a:gd name="connsiteX39" fmla="*/ 738188 w 1785938"/>
                <a:gd name="connsiteY39" fmla="*/ 1157288 h 2557463"/>
                <a:gd name="connsiteX40" fmla="*/ 800100 w 1785938"/>
                <a:gd name="connsiteY40" fmla="*/ 1181100 h 2557463"/>
                <a:gd name="connsiteX41" fmla="*/ 842963 w 1785938"/>
                <a:gd name="connsiteY41" fmla="*/ 1238250 h 2557463"/>
                <a:gd name="connsiteX42" fmla="*/ 900113 w 1785938"/>
                <a:gd name="connsiteY42" fmla="*/ 1343025 h 2557463"/>
                <a:gd name="connsiteX43" fmla="*/ 947738 w 1785938"/>
                <a:gd name="connsiteY43" fmla="*/ 1447800 h 2557463"/>
                <a:gd name="connsiteX44" fmla="*/ 1019175 w 1785938"/>
                <a:gd name="connsiteY44" fmla="*/ 1519238 h 2557463"/>
                <a:gd name="connsiteX45" fmla="*/ 1090613 w 1785938"/>
                <a:gd name="connsiteY45" fmla="*/ 1614488 h 2557463"/>
                <a:gd name="connsiteX46" fmla="*/ 1133475 w 1785938"/>
                <a:gd name="connsiteY46" fmla="*/ 1728788 h 2557463"/>
                <a:gd name="connsiteX47" fmla="*/ 1209675 w 1785938"/>
                <a:gd name="connsiteY47" fmla="*/ 1800225 h 2557463"/>
                <a:gd name="connsiteX48" fmla="*/ 1252537 w 1785938"/>
                <a:gd name="connsiteY48" fmla="*/ 1862138 h 2557463"/>
                <a:gd name="connsiteX49" fmla="*/ 1304925 w 1785938"/>
                <a:gd name="connsiteY49" fmla="*/ 1957388 h 2557463"/>
                <a:gd name="connsiteX50" fmla="*/ 1309688 w 1785938"/>
                <a:gd name="connsiteY50" fmla="*/ 2043113 h 2557463"/>
                <a:gd name="connsiteX51" fmla="*/ 1314450 w 1785938"/>
                <a:gd name="connsiteY51" fmla="*/ 2109788 h 2557463"/>
                <a:gd name="connsiteX52" fmla="*/ 1362075 w 1785938"/>
                <a:gd name="connsiteY52" fmla="*/ 2143125 h 2557463"/>
                <a:gd name="connsiteX53" fmla="*/ 1371600 w 1785938"/>
                <a:gd name="connsiteY53" fmla="*/ 2176463 h 2557463"/>
                <a:gd name="connsiteX54" fmla="*/ 1481138 w 1785938"/>
                <a:gd name="connsiteY54" fmla="*/ 2157413 h 2557463"/>
                <a:gd name="connsiteX55" fmla="*/ 1562100 w 1785938"/>
                <a:gd name="connsiteY55" fmla="*/ 2181225 h 2557463"/>
                <a:gd name="connsiteX56" fmla="*/ 1624013 w 1785938"/>
                <a:gd name="connsiteY56" fmla="*/ 2328863 h 2557463"/>
                <a:gd name="connsiteX57" fmla="*/ 1671638 w 1785938"/>
                <a:gd name="connsiteY57" fmla="*/ 2495550 h 2557463"/>
                <a:gd name="connsiteX58" fmla="*/ 1709738 w 1785938"/>
                <a:gd name="connsiteY58" fmla="*/ 2557463 h 2557463"/>
                <a:gd name="connsiteX59" fmla="*/ 1766888 w 1785938"/>
                <a:gd name="connsiteY59" fmla="*/ 2557463 h 2557463"/>
                <a:gd name="connsiteX60" fmla="*/ 1785938 w 1785938"/>
                <a:gd name="connsiteY60" fmla="*/ 2352675 h 2557463"/>
                <a:gd name="connsiteX0" fmla="*/ 1785938 w 1785938"/>
                <a:gd name="connsiteY0" fmla="*/ 2352675 h 2557463"/>
                <a:gd name="connsiteX1" fmla="*/ 1733550 w 1785938"/>
                <a:gd name="connsiteY1" fmla="*/ 2228850 h 2557463"/>
                <a:gd name="connsiteX2" fmla="*/ 1695450 w 1785938"/>
                <a:gd name="connsiteY2" fmla="*/ 2138363 h 2557463"/>
                <a:gd name="connsiteX3" fmla="*/ 1681163 w 1785938"/>
                <a:gd name="connsiteY3" fmla="*/ 2095500 h 2557463"/>
                <a:gd name="connsiteX4" fmla="*/ 1595438 w 1785938"/>
                <a:gd name="connsiteY4" fmla="*/ 2062163 h 2557463"/>
                <a:gd name="connsiteX5" fmla="*/ 1566863 w 1785938"/>
                <a:gd name="connsiteY5" fmla="*/ 2014538 h 2557463"/>
                <a:gd name="connsiteX6" fmla="*/ 1519238 w 1785938"/>
                <a:gd name="connsiteY6" fmla="*/ 1971675 h 2557463"/>
                <a:gd name="connsiteX7" fmla="*/ 1519238 w 1785938"/>
                <a:gd name="connsiteY7" fmla="*/ 1852613 h 2557463"/>
                <a:gd name="connsiteX8" fmla="*/ 1524000 w 1785938"/>
                <a:gd name="connsiteY8" fmla="*/ 1790700 h 2557463"/>
                <a:gd name="connsiteX9" fmla="*/ 1390650 w 1785938"/>
                <a:gd name="connsiteY9" fmla="*/ 1628775 h 2557463"/>
                <a:gd name="connsiteX10" fmla="*/ 1309688 w 1785938"/>
                <a:gd name="connsiteY10" fmla="*/ 1466850 h 2557463"/>
                <a:gd name="connsiteX11" fmla="*/ 1228725 w 1785938"/>
                <a:gd name="connsiteY11" fmla="*/ 1362075 h 2557463"/>
                <a:gd name="connsiteX12" fmla="*/ 1028700 w 1785938"/>
                <a:gd name="connsiteY12" fmla="*/ 1171575 h 2557463"/>
                <a:gd name="connsiteX13" fmla="*/ 923925 w 1785938"/>
                <a:gd name="connsiteY13" fmla="*/ 995363 h 2557463"/>
                <a:gd name="connsiteX14" fmla="*/ 904875 w 1785938"/>
                <a:gd name="connsiteY14" fmla="*/ 919163 h 2557463"/>
                <a:gd name="connsiteX15" fmla="*/ 776288 w 1785938"/>
                <a:gd name="connsiteY15" fmla="*/ 766763 h 2557463"/>
                <a:gd name="connsiteX16" fmla="*/ 661988 w 1785938"/>
                <a:gd name="connsiteY16" fmla="*/ 642938 h 2557463"/>
                <a:gd name="connsiteX17" fmla="*/ 581025 w 1785938"/>
                <a:gd name="connsiteY17" fmla="*/ 538163 h 2557463"/>
                <a:gd name="connsiteX18" fmla="*/ 442913 w 1785938"/>
                <a:gd name="connsiteY18" fmla="*/ 438150 h 2557463"/>
                <a:gd name="connsiteX19" fmla="*/ 333375 w 1785938"/>
                <a:gd name="connsiteY19" fmla="*/ 290513 h 2557463"/>
                <a:gd name="connsiteX20" fmla="*/ 195263 w 1785938"/>
                <a:gd name="connsiteY20" fmla="*/ 152400 h 2557463"/>
                <a:gd name="connsiteX21" fmla="*/ 147638 w 1785938"/>
                <a:gd name="connsiteY21" fmla="*/ 104775 h 2557463"/>
                <a:gd name="connsiteX22" fmla="*/ 109538 w 1785938"/>
                <a:gd name="connsiteY22" fmla="*/ 52388 h 2557463"/>
                <a:gd name="connsiteX23" fmla="*/ 28575 w 1785938"/>
                <a:gd name="connsiteY23" fmla="*/ 4763 h 2557463"/>
                <a:gd name="connsiteX24" fmla="*/ 23813 w 1785938"/>
                <a:gd name="connsiteY24" fmla="*/ 0 h 2557463"/>
                <a:gd name="connsiteX25" fmla="*/ 0 w 1785938"/>
                <a:gd name="connsiteY25" fmla="*/ 133350 h 2557463"/>
                <a:gd name="connsiteX26" fmla="*/ 61913 w 1785938"/>
                <a:gd name="connsiteY26" fmla="*/ 219075 h 2557463"/>
                <a:gd name="connsiteX27" fmla="*/ 85725 w 1785938"/>
                <a:gd name="connsiteY27" fmla="*/ 280988 h 2557463"/>
                <a:gd name="connsiteX28" fmla="*/ 176213 w 1785938"/>
                <a:gd name="connsiteY28" fmla="*/ 304800 h 2557463"/>
                <a:gd name="connsiteX29" fmla="*/ 223838 w 1785938"/>
                <a:gd name="connsiteY29" fmla="*/ 342900 h 2557463"/>
                <a:gd name="connsiteX30" fmla="*/ 290513 w 1785938"/>
                <a:gd name="connsiteY30" fmla="*/ 442913 h 2557463"/>
                <a:gd name="connsiteX31" fmla="*/ 347663 w 1785938"/>
                <a:gd name="connsiteY31" fmla="*/ 528638 h 2557463"/>
                <a:gd name="connsiteX32" fmla="*/ 390525 w 1785938"/>
                <a:gd name="connsiteY32" fmla="*/ 647700 h 2557463"/>
                <a:gd name="connsiteX33" fmla="*/ 466725 w 1785938"/>
                <a:gd name="connsiteY33" fmla="*/ 700088 h 2557463"/>
                <a:gd name="connsiteX34" fmla="*/ 538163 w 1785938"/>
                <a:gd name="connsiteY34" fmla="*/ 790575 h 2557463"/>
                <a:gd name="connsiteX35" fmla="*/ 681038 w 1785938"/>
                <a:gd name="connsiteY35" fmla="*/ 881063 h 2557463"/>
                <a:gd name="connsiteX36" fmla="*/ 661988 w 1785938"/>
                <a:gd name="connsiteY36" fmla="*/ 881063 h 2557463"/>
                <a:gd name="connsiteX37" fmla="*/ 747713 w 1785938"/>
                <a:gd name="connsiteY37" fmla="*/ 1023938 h 2557463"/>
                <a:gd name="connsiteX38" fmla="*/ 742950 w 1785938"/>
                <a:gd name="connsiteY38" fmla="*/ 1119188 h 2557463"/>
                <a:gd name="connsiteX39" fmla="*/ 738188 w 1785938"/>
                <a:gd name="connsiteY39" fmla="*/ 1157288 h 2557463"/>
                <a:gd name="connsiteX40" fmla="*/ 800100 w 1785938"/>
                <a:gd name="connsiteY40" fmla="*/ 1181100 h 2557463"/>
                <a:gd name="connsiteX41" fmla="*/ 842963 w 1785938"/>
                <a:gd name="connsiteY41" fmla="*/ 1238250 h 2557463"/>
                <a:gd name="connsiteX42" fmla="*/ 900113 w 1785938"/>
                <a:gd name="connsiteY42" fmla="*/ 1343025 h 2557463"/>
                <a:gd name="connsiteX43" fmla="*/ 947738 w 1785938"/>
                <a:gd name="connsiteY43" fmla="*/ 1447800 h 2557463"/>
                <a:gd name="connsiteX44" fmla="*/ 1019175 w 1785938"/>
                <a:gd name="connsiteY44" fmla="*/ 1519238 h 2557463"/>
                <a:gd name="connsiteX45" fmla="*/ 1090613 w 1785938"/>
                <a:gd name="connsiteY45" fmla="*/ 1614488 h 2557463"/>
                <a:gd name="connsiteX46" fmla="*/ 1133475 w 1785938"/>
                <a:gd name="connsiteY46" fmla="*/ 1728788 h 2557463"/>
                <a:gd name="connsiteX47" fmla="*/ 1209675 w 1785938"/>
                <a:gd name="connsiteY47" fmla="*/ 1800225 h 2557463"/>
                <a:gd name="connsiteX48" fmla="*/ 1252537 w 1785938"/>
                <a:gd name="connsiteY48" fmla="*/ 1862138 h 2557463"/>
                <a:gd name="connsiteX49" fmla="*/ 1304925 w 1785938"/>
                <a:gd name="connsiteY49" fmla="*/ 1957388 h 2557463"/>
                <a:gd name="connsiteX50" fmla="*/ 1309688 w 1785938"/>
                <a:gd name="connsiteY50" fmla="*/ 2043113 h 2557463"/>
                <a:gd name="connsiteX51" fmla="*/ 1314450 w 1785938"/>
                <a:gd name="connsiteY51" fmla="*/ 2109788 h 2557463"/>
                <a:gd name="connsiteX52" fmla="*/ 1362075 w 1785938"/>
                <a:gd name="connsiteY52" fmla="*/ 2143125 h 2557463"/>
                <a:gd name="connsiteX53" fmla="*/ 1371600 w 1785938"/>
                <a:gd name="connsiteY53" fmla="*/ 2176463 h 2557463"/>
                <a:gd name="connsiteX54" fmla="*/ 1481138 w 1785938"/>
                <a:gd name="connsiteY54" fmla="*/ 2157413 h 2557463"/>
                <a:gd name="connsiteX55" fmla="*/ 1562100 w 1785938"/>
                <a:gd name="connsiteY55" fmla="*/ 2181225 h 2557463"/>
                <a:gd name="connsiteX56" fmla="*/ 1566863 w 1785938"/>
                <a:gd name="connsiteY56" fmla="*/ 2271713 h 2557463"/>
                <a:gd name="connsiteX57" fmla="*/ 1624013 w 1785938"/>
                <a:gd name="connsiteY57" fmla="*/ 2328863 h 2557463"/>
                <a:gd name="connsiteX58" fmla="*/ 1671638 w 1785938"/>
                <a:gd name="connsiteY58" fmla="*/ 2495550 h 2557463"/>
                <a:gd name="connsiteX59" fmla="*/ 1709738 w 1785938"/>
                <a:gd name="connsiteY59" fmla="*/ 2557463 h 2557463"/>
                <a:gd name="connsiteX60" fmla="*/ 1766888 w 1785938"/>
                <a:gd name="connsiteY60" fmla="*/ 2557463 h 2557463"/>
                <a:gd name="connsiteX61" fmla="*/ 1785938 w 1785938"/>
                <a:gd name="connsiteY61" fmla="*/ 2352675 h 2557463"/>
                <a:gd name="connsiteX0" fmla="*/ 1785938 w 1785938"/>
                <a:gd name="connsiteY0" fmla="*/ 2352675 h 2557463"/>
                <a:gd name="connsiteX1" fmla="*/ 1733550 w 1785938"/>
                <a:gd name="connsiteY1" fmla="*/ 2228850 h 2557463"/>
                <a:gd name="connsiteX2" fmla="*/ 1695450 w 1785938"/>
                <a:gd name="connsiteY2" fmla="*/ 2138363 h 2557463"/>
                <a:gd name="connsiteX3" fmla="*/ 1681163 w 1785938"/>
                <a:gd name="connsiteY3" fmla="*/ 2095500 h 2557463"/>
                <a:gd name="connsiteX4" fmla="*/ 1595438 w 1785938"/>
                <a:gd name="connsiteY4" fmla="*/ 2062163 h 2557463"/>
                <a:gd name="connsiteX5" fmla="*/ 1566863 w 1785938"/>
                <a:gd name="connsiteY5" fmla="*/ 2014538 h 2557463"/>
                <a:gd name="connsiteX6" fmla="*/ 1519238 w 1785938"/>
                <a:gd name="connsiteY6" fmla="*/ 1971675 h 2557463"/>
                <a:gd name="connsiteX7" fmla="*/ 1519238 w 1785938"/>
                <a:gd name="connsiteY7" fmla="*/ 1852613 h 2557463"/>
                <a:gd name="connsiteX8" fmla="*/ 1524000 w 1785938"/>
                <a:gd name="connsiteY8" fmla="*/ 1790700 h 2557463"/>
                <a:gd name="connsiteX9" fmla="*/ 1390650 w 1785938"/>
                <a:gd name="connsiteY9" fmla="*/ 1628775 h 2557463"/>
                <a:gd name="connsiteX10" fmla="*/ 1309688 w 1785938"/>
                <a:gd name="connsiteY10" fmla="*/ 1466850 h 2557463"/>
                <a:gd name="connsiteX11" fmla="*/ 1228725 w 1785938"/>
                <a:gd name="connsiteY11" fmla="*/ 1362075 h 2557463"/>
                <a:gd name="connsiteX12" fmla="*/ 1028700 w 1785938"/>
                <a:gd name="connsiteY12" fmla="*/ 1171575 h 2557463"/>
                <a:gd name="connsiteX13" fmla="*/ 923925 w 1785938"/>
                <a:gd name="connsiteY13" fmla="*/ 995363 h 2557463"/>
                <a:gd name="connsiteX14" fmla="*/ 904875 w 1785938"/>
                <a:gd name="connsiteY14" fmla="*/ 919163 h 2557463"/>
                <a:gd name="connsiteX15" fmla="*/ 776288 w 1785938"/>
                <a:gd name="connsiteY15" fmla="*/ 766763 h 2557463"/>
                <a:gd name="connsiteX16" fmla="*/ 661988 w 1785938"/>
                <a:gd name="connsiteY16" fmla="*/ 642938 h 2557463"/>
                <a:gd name="connsiteX17" fmla="*/ 581025 w 1785938"/>
                <a:gd name="connsiteY17" fmla="*/ 538163 h 2557463"/>
                <a:gd name="connsiteX18" fmla="*/ 442913 w 1785938"/>
                <a:gd name="connsiteY18" fmla="*/ 438150 h 2557463"/>
                <a:gd name="connsiteX19" fmla="*/ 333375 w 1785938"/>
                <a:gd name="connsiteY19" fmla="*/ 290513 h 2557463"/>
                <a:gd name="connsiteX20" fmla="*/ 195263 w 1785938"/>
                <a:gd name="connsiteY20" fmla="*/ 152400 h 2557463"/>
                <a:gd name="connsiteX21" fmla="*/ 147638 w 1785938"/>
                <a:gd name="connsiteY21" fmla="*/ 104775 h 2557463"/>
                <a:gd name="connsiteX22" fmla="*/ 109538 w 1785938"/>
                <a:gd name="connsiteY22" fmla="*/ 52388 h 2557463"/>
                <a:gd name="connsiteX23" fmla="*/ 28575 w 1785938"/>
                <a:gd name="connsiteY23" fmla="*/ 4763 h 2557463"/>
                <a:gd name="connsiteX24" fmla="*/ 23813 w 1785938"/>
                <a:gd name="connsiteY24" fmla="*/ 0 h 2557463"/>
                <a:gd name="connsiteX25" fmla="*/ 0 w 1785938"/>
                <a:gd name="connsiteY25" fmla="*/ 133350 h 2557463"/>
                <a:gd name="connsiteX26" fmla="*/ 61913 w 1785938"/>
                <a:gd name="connsiteY26" fmla="*/ 219075 h 2557463"/>
                <a:gd name="connsiteX27" fmla="*/ 85725 w 1785938"/>
                <a:gd name="connsiteY27" fmla="*/ 280988 h 2557463"/>
                <a:gd name="connsiteX28" fmla="*/ 176213 w 1785938"/>
                <a:gd name="connsiteY28" fmla="*/ 304800 h 2557463"/>
                <a:gd name="connsiteX29" fmla="*/ 223838 w 1785938"/>
                <a:gd name="connsiteY29" fmla="*/ 342900 h 2557463"/>
                <a:gd name="connsiteX30" fmla="*/ 290513 w 1785938"/>
                <a:gd name="connsiteY30" fmla="*/ 442913 h 2557463"/>
                <a:gd name="connsiteX31" fmla="*/ 347663 w 1785938"/>
                <a:gd name="connsiteY31" fmla="*/ 528638 h 2557463"/>
                <a:gd name="connsiteX32" fmla="*/ 390525 w 1785938"/>
                <a:gd name="connsiteY32" fmla="*/ 647700 h 2557463"/>
                <a:gd name="connsiteX33" fmla="*/ 466725 w 1785938"/>
                <a:gd name="connsiteY33" fmla="*/ 700088 h 2557463"/>
                <a:gd name="connsiteX34" fmla="*/ 538163 w 1785938"/>
                <a:gd name="connsiteY34" fmla="*/ 790575 h 2557463"/>
                <a:gd name="connsiteX35" fmla="*/ 681038 w 1785938"/>
                <a:gd name="connsiteY35" fmla="*/ 881063 h 2557463"/>
                <a:gd name="connsiteX36" fmla="*/ 661988 w 1785938"/>
                <a:gd name="connsiteY36" fmla="*/ 881063 h 2557463"/>
                <a:gd name="connsiteX37" fmla="*/ 747713 w 1785938"/>
                <a:gd name="connsiteY37" fmla="*/ 1023938 h 2557463"/>
                <a:gd name="connsiteX38" fmla="*/ 742950 w 1785938"/>
                <a:gd name="connsiteY38" fmla="*/ 1119188 h 2557463"/>
                <a:gd name="connsiteX39" fmla="*/ 738188 w 1785938"/>
                <a:gd name="connsiteY39" fmla="*/ 1157288 h 2557463"/>
                <a:gd name="connsiteX40" fmla="*/ 800100 w 1785938"/>
                <a:gd name="connsiteY40" fmla="*/ 1181100 h 2557463"/>
                <a:gd name="connsiteX41" fmla="*/ 842963 w 1785938"/>
                <a:gd name="connsiteY41" fmla="*/ 1238250 h 2557463"/>
                <a:gd name="connsiteX42" fmla="*/ 900113 w 1785938"/>
                <a:gd name="connsiteY42" fmla="*/ 1343025 h 2557463"/>
                <a:gd name="connsiteX43" fmla="*/ 947738 w 1785938"/>
                <a:gd name="connsiteY43" fmla="*/ 1447800 h 2557463"/>
                <a:gd name="connsiteX44" fmla="*/ 1019175 w 1785938"/>
                <a:gd name="connsiteY44" fmla="*/ 1519238 h 2557463"/>
                <a:gd name="connsiteX45" fmla="*/ 1090613 w 1785938"/>
                <a:gd name="connsiteY45" fmla="*/ 1614488 h 2557463"/>
                <a:gd name="connsiteX46" fmla="*/ 1133475 w 1785938"/>
                <a:gd name="connsiteY46" fmla="*/ 1728788 h 2557463"/>
                <a:gd name="connsiteX47" fmla="*/ 1209675 w 1785938"/>
                <a:gd name="connsiteY47" fmla="*/ 1800225 h 2557463"/>
                <a:gd name="connsiteX48" fmla="*/ 1252537 w 1785938"/>
                <a:gd name="connsiteY48" fmla="*/ 1862138 h 2557463"/>
                <a:gd name="connsiteX49" fmla="*/ 1304925 w 1785938"/>
                <a:gd name="connsiteY49" fmla="*/ 1957388 h 2557463"/>
                <a:gd name="connsiteX50" fmla="*/ 1309688 w 1785938"/>
                <a:gd name="connsiteY50" fmla="*/ 2043113 h 2557463"/>
                <a:gd name="connsiteX51" fmla="*/ 1314450 w 1785938"/>
                <a:gd name="connsiteY51" fmla="*/ 2109788 h 2557463"/>
                <a:gd name="connsiteX52" fmla="*/ 1362075 w 1785938"/>
                <a:gd name="connsiteY52" fmla="*/ 2143125 h 2557463"/>
                <a:gd name="connsiteX53" fmla="*/ 1371600 w 1785938"/>
                <a:gd name="connsiteY53" fmla="*/ 2176463 h 2557463"/>
                <a:gd name="connsiteX54" fmla="*/ 1481138 w 1785938"/>
                <a:gd name="connsiteY54" fmla="*/ 2157413 h 2557463"/>
                <a:gd name="connsiteX55" fmla="*/ 1562100 w 1785938"/>
                <a:gd name="connsiteY55" fmla="*/ 2181225 h 2557463"/>
                <a:gd name="connsiteX56" fmla="*/ 1566863 w 1785938"/>
                <a:gd name="connsiteY56" fmla="*/ 2271713 h 2557463"/>
                <a:gd name="connsiteX57" fmla="*/ 1624013 w 1785938"/>
                <a:gd name="connsiteY57" fmla="*/ 2352675 h 2557463"/>
                <a:gd name="connsiteX58" fmla="*/ 1671638 w 1785938"/>
                <a:gd name="connsiteY58" fmla="*/ 2495550 h 2557463"/>
                <a:gd name="connsiteX59" fmla="*/ 1709738 w 1785938"/>
                <a:gd name="connsiteY59" fmla="*/ 2557463 h 2557463"/>
                <a:gd name="connsiteX60" fmla="*/ 1766888 w 1785938"/>
                <a:gd name="connsiteY60" fmla="*/ 2557463 h 2557463"/>
                <a:gd name="connsiteX61" fmla="*/ 1785938 w 1785938"/>
                <a:gd name="connsiteY61" fmla="*/ 2352675 h 2557463"/>
                <a:gd name="connsiteX0" fmla="*/ 1785938 w 1785938"/>
                <a:gd name="connsiteY0" fmla="*/ 2352675 h 2557463"/>
                <a:gd name="connsiteX1" fmla="*/ 1733550 w 1785938"/>
                <a:gd name="connsiteY1" fmla="*/ 2228850 h 2557463"/>
                <a:gd name="connsiteX2" fmla="*/ 1695450 w 1785938"/>
                <a:gd name="connsiteY2" fmla="*/ 2138363 h 2557463"/>
                <a:gd name="connsiteX3" fmla="*/ 1681163 w 1785938"/>
                <a:gd name="connsiteY3" fmla="*/ 2095500 h 2557463"/>
                <a:gd name="connsiteX4" fmla="*/ 1595438 w 1785938"/>
                <a:gd name="connsiteY4" fmla="*/ 2062163 h 2557463"/>
                <a:gd name="connsiteX5" fmla="*/ 1566863 w 1785938"/>
                <a:gd name="connsiteY5" fmla="*/ 2014538 h 2557463"/>
                <a:gd name="connsiteX6" fmla="*/ 1519238 w 1785938"/>
                <a:gd name="connsiteY6" fmla="*/ 1971675 h 2557463"/>
                <a:gd name="connsiteX7" fmla="*/ 1519238 w 1785938"/>
                <a:gd name="connsiteY7" fmla="*/ 1852613 h 2557463"/>
                <a:gd name="connsiteX8" fmla="*/ 1524000 w 1785938"/>
                <a:gd name="connsiteY8" fmla="*/ 1790700 h 2557463"/>
                <a:gd name="connsiteX9" fmla="*/ 1390650 w 1785938"/>
                <a:gd name="connsiteY9" fmla="*/ 1628775 h 2557463"/>
                <a:gd name="connsiteX10" fmla="*/ 1309688 w 1785938"/>
                <a:gd name="connsiteY10" fmla="*/ 1466850 h 2557463"/>
                <a:gd name="connsiteX11" fmla="*/ 1228725 w 1785938"/>
                <a:gd name="connsiteY11" fmla="*/ 1362075 h 2557463"/>
                <a:gd name="connsiteX12" fmla="*/ 1028700 w 1785938"/>
                <a:gd name="connsiteY12" fmla="*/ 1171575 h 2557463"/>
                <a:gd name="connsiteX13" fmla="*/ 923925 w 1785938"/>
                <a:gd name="connsiteY13" fmla="*/ 995363 h 2557463"/>
                <a:gd name="connsiteX14" fmla="*/ 904875 w 1785938"/>
                <a:gd name="connsiteY14" fmla="*/ 919163 h 2557463"/>
                <a:gd name="connsiteX15" fmla="*/ 776288 w 1785938"/>
                <a:gd name="connsiteY15" fmla="*/ 766763 h 2557463"/>
                <a:gd name="connsiteX16" fmla="*/ 661988 w 1785938"/>
                <a:gd name="connsiteY16" fmla="*/ 642938 h 2557463"/>
                <a:gd name="connsiteX17" fmla="*/ 581025 w 1785938"/>
                <a:gd name="connsiteY17" fmla="*/ 538163 h 2557463"/>
                <a:gd name="connsiteX18" fmla="*/ 442913 w 1785938"/>
                <a:gd name="connsiteY18" fmla="*/ 438150 h 2557463"/>
                <a:gd name="connsiteX19" fmla="*/ 333375 w 1785938"/>
                <a:gd name="connsiteY19" fmla="*/ 290513 h 2557463"/>
                <a:gd name="connsiteX20" fmla="*/ 195263 w 1785938"/>
                <a:gd name="connsiteY20" fmla="*/ 152400 h 2557463"/>
                <a:gd name="connsiteX21" fmla="*/ 147638 w 1785938"/>
                <a:gd name="connsiteY21" fmla="*/ 104775 h 2557463"/>
                <a:gd name="connsiteX22" fmla="*/ 109538 w 1785938"/>
                <a:gd name="connsiteY22" fmla="*/ 52388 h 2557463"/>
                <a:gd name="connsiteX23" fmla="*/ 28575 w 1785938"/>
                <a:gd name="connsiteY23" fmla="*/ 4763 h 2557463"/>
                <a:gd name="connsiteX24" fmla="*/ 23813 w 1785938"/>
                <a:gd name="connsiteY24" fmla="*/ 0 h 2557463"/>
                <a:gd name="connsiteX25" fmla="*/ 0 w 1785938"/>
                <a:gd name="connsiteY25" fmla="*/ 133350 h 2557463"/>
                <a:gd name="connsiteX26" fmla="*/ 61913 w 1785938"/>
                <a:gd name="connsiteY26" fmla="*/ 219075 h 2557463"/>
                <a:gd name="connsiteX27" fmla="*/ 85725 w 1785938"/>
                <a:gd name="connsiteY27" fmla="*/ 280988 h 2557463"/>
                <a:gd name="connsiteX28" fmla="*/ 176213 w 1785938"/>
                <a:gd name="connsiteY28" fmla="*/ 304800 h 2557463"/>
                <a:gd name="connsiteX29" fmla="*/ 223838 w 1785938"/>
                <a:gd name="connsiteY29" fmla="*/ 342900 h 2557463"/>
                <a:gd name="connsiteX30" fmla="*/ 290513 w 1785938"/>
                <a:gd name="connsiteY30" fmla="*/ 442913 h 2557463"/>
                <a:gd name="connsiteX31" fmla="*/ 347663 w 1785938"/>
                <a:gd name="connsiteY31" fmla="*/ 528638 h 2557463"/>
                <a:gd name="connsiteX32" fmla="*/ 390525 w 1785938"/>
                <a:gd name="connsiteY32" fmla="*/ 647700 h 2557463"/>
                <a:gd name="connsiteX33" fmla="*/ 466725 w 1785938"/>
                <a:gd name="connsiteY33" fmla="*/ 700088 h 2557463"/>
                <a:gd name="connsiteX34" fmla="*/ 538163 w 1785938"/>
                <a:gd name="connsiteY34" fmla="*/ 790575 h 2557463"/>
                <a:gd name="connsiteX35" fmla="*/ 681038 w 1785938"/>
                <a:gd name="connsiteY35" fmla="*/ 881063 h 2557463"/>
                <a:gd name="connsiteX36" fmla="*/ 661988 w 1785938"/>
                <a:gd name="connsiteY36" fmla="*/ 881063 h 2557463"/>
                <a:gd name="connsiteX37" fmla="*/ 747713 w 1785938"/>
                <a:gd name="connsiteY37" fmla="*/ 1023938 h 2557463"/>
                <a:gd name="connsiteX38" fmla="*/ 742950 w 1785938"/>
                <a:gd name="connsiteY38" fmla="*/ 1119188 h 2557463"/>
                <a:gd name="connsiteX39" fmla="*/ 738188 w 1785938"/>
                <a:gd name="connsiteY39" fmla="*/ 1157288 h 2557463"/>
                <a:gd name="connsiteX40" fmla="*/ 800100 w 1785938"/>
                <a:gd name="connsiteY40" fmla="*/ 1181100 h 2557463"/>
                <a:gd name="connsiteX41" fmla="*/ 842963 w 1785938"/>
                <a:gd name="connsiteY41" fmla="*/ 1238250 h 2557463"/>
                <a:gd name="connsiteX42" fmla="*/ 900113 w 1785938"/>
                <a:gd name="connsiteY42" fmla="*/ 1343025 h 2557463"/>
                <a:gd name="connsiteX43" fmla="*/ 947738 w 1785938"/>
                <a:gd name="connsiteY43" fmla="*/ 1447800 h 2557463"/>
                <a:gd name="connsiteX44" fmla="*/ 1019175 w 1785938"/>
                <a:gd name="connsiteY44" fmla="*/ 1519238 h 2557463"/>
                <a:gd name="connsiteX45" fmla="*/ 1090613 w 1785938"/>
                <a:gd name="connsiteY45" fmla="*/ 1614488 h 2557463"/>
                <a:gd name="connsiteX46" fmla="*/ 1133475 w 1785938"/>
                <a:gd name="connsiteY46" fmla="*/ 1728788 h 2557463"/>
                <a:gd name="connsiteX47" fmla="*/ 1209675 w 1785938"/>
                <a:gd name="connsiteY47" fmla="*/ 1800225 h 2557463"/>
                <a:gd name="connsiteX48" fmla="*/ 1252537 w 1785938"/>
                <a:gd name="connsiteY48" fmla="*/ 1862138 h 2557463"/>
                <a:gd name="connsiteX49" fmla="*/ 1304925 w 1785938"/>
                <a:gd name="connsiteY49" fmla="*/ 1957388 h 2557463"/>
                <a:gd name="connsiteX50" fmla="*/ 1309688 w 1785938"/>
                <a:gd name="connsiteY50" fmla="*/ 2043113 h 2557463"/>
                <a:gd name="connsiteX51" fmla="*/ 1314450 w 1785938"/>
                <a:gd name="connsiteY51" fmla="*/ 2109788 h 2557463"/>
                <a:gd name="connsiteX52" fmla="*/ 1362075 w 1785938"/>
                <a:gd name="connsiteY52" fmla="*/ 2143125 h 2557463"/>
                <a:gd name="connsiteX53" fmla="*/ 1371600 w 1785938"/>
                <a:gd name="connsiteY53" fmla="*/ 2176463 h 2557463"/>
                <a:gd name="connsiteX54" fmla="*/ 1481138 w 1785938"/>
                <a:gd name="connsiteY54" fmla="*/ 2157413 h 2557463"/>
                <a:gd name="connsiteX55" fmla="*/ 1562100 w 1785938"/>
                <a:gd name="connsiteY55" fmla="*/ 2181225 h 2557463"/>
                <a:gd name="connsiteX56" fmla="*/ 1604963 w 1785938"/>
                <a:gd name="connsiteY56" fmla="*/ 2271713 h 2557463"/>
                <a:gd name="connsiteX57" fmla="*/ 1624013 w 1785938"/>
                <a:gd name="connsiteY57" fmla="*/ 2352675 h 2557463"/>
                <a:gd name="connsiteX58" fmla="*/ 1671638 w 1785938"/>
                <a:gd name="connsiteY58" fmla="*/ 2495550 h 2557463"/>
                <a:gd name="connsiteX59" fmla="*/ 1709738 w 1785938"/>
                <a:gd name="connsiteY59" fmla="*/ 2557463 h 2557463"/>
                <a:gd name="connsiteX60" fmla="*/ 1766888 w 1785938"/>
                <a:gd name="connsiteY60" fmla="*/ 2557463 h 2557463"/>
                <a:gd name="connsiteX61" fmla="*/ 1785938 w 1785938"/>
                <a:gd name="connsiteY61" fmla="*/ 2352675 h 2557463"/>
                <a:gd name="connsiteX0" fmla="*/ 1785938 w 1785938"/>
                <a:gd name="connsiteY0" fmla="*/ 2352675 h 2557463"/>
                <a:gd name="connsiteX1" fmla="*/ 1733550 w 1785938"/>
                <a:gd name="connsiteY1" fmla="*/ 2228850 h 2557463"/>
                <a:gd name="connsiteX2" fmla="*/ 1695450 w 1785938"/>
                <a:gd name="connsiteY2" fmla="*/ 2138363 h 2557463"/>
                <a:gd name="connsiteX3" fmla="*/ 1681163 w 1785938"/>
                <a:gd name="connsiteY3" fmla="*/ 2095500 h 2557463"/>
                <a:gd name="connsiteX4" fmla="*/ 1595438 w 1785938"/>
                <a:gd name="connsiteY4" fmla="*/ 2062163 h 2557463"/>
                <a:gd name="connsiteX5" fmla="*/ 1566863 w 1785938"/>
                <a:gd name="connsiteY5" fmla="*/ 2014538 h 2557463"/>
                <a:gd name="connsiteX6" fmla="*/ 1519238 w 1785938"/>
                <a:gd name="connsiteY6" fmla="*/ 1971675 h 2557463"/>
                <a:gd name="connsiteX7" fmla="*/ 1519238 w 1785938"/>
                <a:gd name="connsiteY7" fmla="*/ 1852613 h 2557463"/>
                <a:gd name="connsiteX8" fmla="*/ 1524000 w 1785938"/>
                <a:gd name="connsiteY8" fmla="*/ 1790700 h 2557463"/>
                <a:gd name="connsiteX9" fmla="*/ 1390650 w 1785938"/>
                <a:gd name="connsiteY9" fmla="*/ 1628775 h 2557463"/>
                <a:gd name="connsiteX10" fmla="*/ 1309688 w 1785938"/>
                <a:gd name="connsiteY10" fmla="*/ 1466850 h 2557463"/>
                <a:gd name="connsiteX11" fmla="*/ 1228725 w 1785938"/>
                <a:gd name="connsiteY11" fmla="*/ 1362075 h 2557463"/>
                <a:gd name="connsiteX12" fmla="*/ 1028700 w 1785938"/>
                <a:gd name="connsiteY12" fmla="*/ 1171575 h 2557463"/>
                <a:gd name="connsiteX13" fmla="*/ 923925 w 1785938"/>
                <a:gd name="connsiteY13" fmla="*/ 995363 h 2557463"/>
                <a:gd name="connsiteX14" fmla="*/ 904875 w 1785938"/>
                <a:gd name="connsiteY14" fmla="*/ 919163 h 2557463"/>
                <a:gd name="connsiteX15" fmla="*/ 776288 w 1785938"/>
                <a:gd name="connsiteY15" fmla="*/ 766763 h 2557463"/>
                <a:gd name="connsiteX16" fmla="*/ 661988 w 1785938"/>
                <a:gd name="connsiteY16" fmla="*/ 642938 h 2557463"/>
                <a:gd name="connsiteX17" fmla="*/ 581025 w 1785938"/>
                <a:gd name="connsiteY17" fmla="*/ 538163 h 2557463"/>
                <a:gd name="connsiteX18" fmla="*/ 442913 w 1785938"/>
                <a:gd name="connsiteY18" fmla="*/ 438150 h 2557463"/>
                <a:gd name="connsiteX19" fmla="*/ 333375 w 1785938"/>
                <a:gd name="connsiteY19" fmla="*/ 290513 h 2557463"/>
                <a:gd name="connsiteX20" fmla="*/ 195263 w 1785938"/>
                <a:gd name="connsiteY20" fmla="*/ 152400 h 2557463"/>
                <a:gd name="connsiteX21" fmla="*/ 147638 w 1785938"/>
                <a:gd name="connsiteY21" fmla="*/ 104775 h 2557463"/>
                <a:gd name="connsiteX22" fmla="*/ 109538 w 1785938"/>
                <a:gd name="connsiteY22" fmla="*/ 52388 h 2557463"/>
                <a:gd name="connsiteX23" fmla="*/ 28575 w 1785938"/>
                <a:gd name="connsiteY23" fmla="*/ 4763 h 2557463"/>
                <a:gd name="connsiteX24" fmla="*/ 23813 w 1785938"/>
                <a:gd name="connsiteY24" fmla="*/ 0 h 2557463"/>
                <a:gd name="connsiteX25" fmla="*/ 0 w 1785938"/>
                <a:gd name="connsiteY25" fmla="*/ 133350 h 2557463"/>
                <a:gd name="connsiteX26" fmla="*/ 61913 w 1785938"/>
                <a:gd name="connsiteY26" fmla="*/ 219075 h 2557463"/>
                <a:gd name="connsiteX27" fmla="*/ 85725 w 1785938"/>
                <a:gd name="connsiteY27" fmla="*/ 280988 h 2557463"/>
                <a:gd name="connsiteX28" fmla="*/ 176213 w 1785938"/>
                <a:gd name="connsiteY28" fmla="*/ 304800 h 2557463"/>
                <a:gd name="connsiteX29" fmla="*/ 223838 w 1785938"/>
                <a:gd name="connsiteY29" fmla="*/ 342900 h 2557463"/>
                <a:gd name="connsiteX30" fmla="*/ 290513 w 1785938"/>
                <a:gd name="connsiteY30" fmla="*/ 442913 h 2557463"/>
                <a:gd name="connsiteX31" fmla="*/ 347663 w 1785938"/>
                <a:gd name="connsiteY31" fmla="*/ 528638 h 2557463"/>
                <a:gd name="connsiteX32" fmla="*/ 390525 w 1785938"/>
                <a:gd name="connsiteY32" fmla="*/ 647700 h 2557463"/>
                <a:gd name="connsiteX33" fmla="*/ 466725 w 1785938"/>
                <a:gd name="connsiteY33" fmla="*/ 700088 h 2557463"/>
                <a:gd name="connsiteX34" fmla="*/ 538163 w 1785938"/>
                <a:gd name="connsiteY34" fmla="*/ 790575 h 2557463"/>
                <a:gd name="connsiteX35" fmla="*/ 681038 w 1785938"/>
                <a:gd name="connsiteY35" fmla="*/ 881063 h 2557463"/>
                <a:gd name="connsiteX36" fmla="*/ 661988 w 1785938"/>
                <a:gd name="connsiteY36" fmla="*/ 881063 h 2557463"/>
                <a:gd name="connsiteX37" fmla="*/ 747713 w 1785938"/>
                <a:gd name="connsiteY37" fmla="*/ 1023938 h 2557463"/>
                <a:gd name="connsiteX38" fmla="*/ 742950 w 1785938"/>
                <a:gd name="connsiteY38" fmla="*/ 1119188 h 2557463"/>
                <a:gd name="connsiteX39" fmla="*/ 738188 w 1785938"/>
                <a:gd name="connsiteY39" fmla="*/ 1157288 h 2557463"/>
                <a:gd name="connsiteX40" fmla="*/ 800100 w 1785938"/>
                <a:gd name="connsiteY40" fmla="*/ 1181100 h 2557463"/>
                <a:gd name="connsiteX41" fmla="*/ 842963 w 1785938"/>
                <a:gd name="connsiteY41" fmla="*/ 1238250 h 2557463"/>
                <a:gd name="connsiteX42" fmla="*/ 900113 w 1785938"/>
                <a:gd name="connsiteY42" fmla="*/ 1343025 h 2557463"/>
                <a:gd name="connsiteX43" fmla="*/ 947738 w 1785938"/>
                <a:gd name="connsiteY43" fmla="*/ 1447800 h 2557463"/>
                <a:gd name="connsiteX44" fmla="*/ 1019175 w 1785938"/>
                <a:gd name="connsiteY44" fmla="*/ 1519238 h 2557463"/>
                <a:gd name="connsiteX45" fmla="*/ 1090613 w 1785938"/>
                <a:gd name="connsiteY45" fmla="*/ 1614488 h 2557463"/>
                <a:gd name="connsiteX46" fmla="*/ 1133475 w 1785938"/>
                <a:gd name="connsiteY46" fmla="*/ 1728788 h 2557463"/>
                <a:gd name="connsiteX47" fmla="*/ 1209675 w 1785938"/>
                <a:gd name="connsiteY47" fmla="*/ 1800225 h 2557463"/>
                <a:gd name="connsiteX48" fmla="*/ 1252537 w 1785938"/>
                <a:gd name="connsiteY48" fmla="*/ 1862138 h 2557463"/>
                <a:gd name="connsiteX49" fmla="*/ 1304925 w 1785938"/>
                <a:gd name="connsiteY49" fmla="*/ 1957388 h 2557463"/>
                <a:gd name="connsiteX50" fmla="*/ 1309688 w 1785938"/>
                <a:gd name="connsiteY50" fmla="*/ 2043113 h 2557463"/>
                <a:gd name="connsiteX51" fmla="*/ 1314450 w 1785938"/>
                <a:gd name="connsiteY51" fmla="*/ 2109788 h 2557463"/>
                <a:gd name="connsiteX52" fmla="*/ 1362075 w 1785938"/>
                <a:gd name="connsiteY52" fmla="*/ 2143125 h 2557463"/>
                <a:gd name="connsiteX53" fmla="*/ 1371600 w 1785938"/>
                <a:gd name="connsiteY53" fmla="*/ 2176463 h 2557463"/>
                <a:gd name="connsiteX54" fmla="*/ 1481138 w 1785938"/>
                <a:gd name="connsiteY54" fmla="*/ 2157413 h 2557463"/>
                <a:gd name="connsiteX55" fmla="*/ 1562100 w 1785938"/>
                <a:gd name="connsiteY55" fmla="*/ 2181225 h 2557463"/>
                <a:gd name="connsiteX56" fmla="*/ 1604963 w 1785938"/>
                <a:gd name="connsiteY56" fmla="*/ 2271713 h 2557463"/>
                <a:gd name="connsiteX57" fmla="*/ 1624013 w 1785938"/>
                <a:gd name="connsiteY57" fmla="*/ 2352675 h 2557463"/>
                <a:gd name="connsiteX58" fmla="*/ 1671638 w 1785938"/>
                <a:gd name="connsiteY58" fmla="*/ 2495550 h 2557463"/>
                <a:gd name="connsiteX59" fmla="*/ 1709738 w 1785938"/>
                <a:gd name="connsiteY59" fmla="*/ 2557463 h 2557463"/>
                <a:gd name="connsiteX60" fmla="*/ 1766888 w 1785938"/>
                <a:gd name="connsiteY60" fmla="*/ 2557463 h 2557463"/>
                <a:gd name="connsiteX61" fmla="*/ 1781175 w 1785938"/>
                <a:gd name="connsiteY61" fmla="*/ 2505075 h 2557463"/>
                <a:gd name="connsiteX62" fmla="*/ 1785938 w 1785938"/>
                <a:gd name="connsiteY62" fmla="*/ 2352675 h 2557463"/>
                <a:gd name="connsiteX0" fmla="*/ 1785938 w 1785938"/>
                <a:gd name="connsiteY0" fmla="*/ 2352675 h 2557463"/>
                <a:gd name="connsiteX1" fmla="*/ 1733550 w 1785938"/>
                <a:gd name="connsiteY1" fmla="*/ 2228850 h 2557463"/>
                <a:gd name="connsiteX2" fmla="*/ 1695450 w 1785938"/>
                <a:gd name="connsiteY2" fmla="*/ 2138363 h 2557463"/>
                <a:gd name="connsiteX3" fmla="*/ 1681163 w 1785938"/>
                <a:gd name="connsiteY3" fmla="*/ 2095500 h 2557463"/>
                <a:gd name="connsiteX4" fmla="*/ 1595438 w 1785938"/>
                <a:gd name="connsiteY4" fmla="*/ 2062163 h 2557463"/>
                <a:gd name="connsiteX5" fmla="*/ 1566863 w 1785938"/>
                <a:gd name="connsiteY5" fmla="*/ 2014538 h 2557463"/>
                <a:gd name="connsiteX6" fmla="*/ 1519238 w 1785938"/>
                <a:gd name="connsiteY6" fmla="*/ 1971675 h 2557463"/>
                <a:gd name="connsiteX7" fmla="*/ 1519238 w 1785938"/>
                <a:gd name="connsiteY7" fmla="*/ 1852613 h 2557463"/>
                <a:gd name="connsiteX8" fmla="*/ 1524000 w 1785938"/>
                <a:gd name="connsiteY8" fmla="*/ 1790700 h 2557463"/>
                <a:gd name="connsiteX9" fmla="*/ 1390650 w 1785938"/>
                <a:gd name="connsiteY9" fmla="*/ 1628775 h 2557463"/>
                <a:gd name="connsiteX10" fmla="*/ 1309688 w 1785938"/>
                <a:gd name="connsiteY10" fmla="*/ 1466850 h 2557463"/>
                <a:gd name="connsiteX11" fmla="*/ 1228725 w 1785938"/>
                <a:gd name="connsiteY11" fmla="*/ 1362075 h 2557463"/>
                <a:gd name="connsiteX12" fmla="*/ 1028700 w 1785938"/>
                <a:gd name="connsiteY12" fmla="*/ 1171575 h 2557463"/>
                <a:gd name="connsiteX13" fmla="*/ 923925 w 1785938"/>
                <a:gd name="connsiteY13" fmla="*/ 995363 h 2557463"/>
                <a:gd name="connsiteX14" fmla="*/ 904875 w 1785938"/>
                <a:gd name="connsiteY14" fmla="*/ 919163 h 2557463"/>
                <a:gd name="connsiteX15" fmla="*/ 776288 w 1785938"/>
                <a:gd name="connsiteY15" fmla="*/ 766763 h 2557463"/>
                <a:gd name="connsiteX16" fmla="*/ 661988 w 1785938"/>
                <a:gd name="connsiteY16" fmla="*/ 642938 h 2557463"/>
                <a:gd name="connsiteX17" fmla="*/ 581025 w 1785938"/>
                <a:gd name="connsiteY17" fmla="*/ 538163 h 2557463"/>
                <a:gd name="connsiteX18" fmla="*/ 442913 w 1785938"/>
                <a:gd name="connsiteY18" fmla="*/ 438150 h 2557463"/>
                <a:gd name="connsiteX19" fmla="*/ 333375 w 1785938"/>
                <a:gd name="connsiteY19" fmla="*/ 290513 h 2557463"/>
                <a:gd name="connsiteX20" fmla="*/ 195263 w 1785938"/>
                <a:gd name="connsiteY20" fmla="*/ 152400 h 2557463"/>
                <a:gd name="connsiteX21" fmla="*/ 147638 w 1785938"/>
                <a:gd name="connsiteY21" fmla="*/ 104775 h 2557463"/>
                <a:gd name="connsiteX22" fmla="*/ 109538 w 1785938"/>
                <a:gd name="connsiteY22" fmla="*/ 52388 h 2557463"/>
                <a:gd name="connsiteX23" fmla="*/ 28575 w 1785938"/>
                <a:gd name="connsiteY23" fmla="*/ 4763 h 2557463"/>
                <a:gd name="connsiteX24" fmla="*/ 23813 w 1785938"/>
                <a:gd name="connsiteY24" fmla="*/ 0 h 2557463"/>
                <a:gd name="connsiteX25" fmla="*/ 0 w 1785938"/>
                <a:gd name="connsiteY25" fmla="*/ 133350 h 2557463"/>
                <a:gd name="connsiteX26" fmla="*/ 61913 w 1785938"/>
                <a:gd name="connsiteY26" fmla="*/ 219075 h 2557463"/>
                <a:gd name="connsiteX27" fmla="*/ 85725 w 1785938"/>
                <a:gd name="connsiteY27" fmla="*/ 280988 h 2557463"/>
                <a:gd name="connsiteX28" fmla="*/ 176213 w 1785938"/>
                <a:gd name="connsiteY28" fmla="*/ 304800 h 2557463"/>
                <a:gd name="connsiteX29" fmla="*/ 223838 w 1785938"/>
                <a:gd name="connsiteY29" fmla="*/ 342900 h 2557463"/>
                <a:gd name="connsiteX30" fmla="*/ 290513 w 1785938"/>
                <a:gd name="connsiteY30" fmla="*/ 442913 h 2557463"/>
                <a:gd name="connsiteX31" fmla="*/ 347663 w 1785938"/>
                <a:gd name="connsiteY31" fmla="*/ 528638 h 2557463"/>
                <a:gd name="connsiteX32" fmla="*/ 390525 w 1785938"/>
                <a:gd name="connsiteY32" fmla="*/ 647700 h 2557463"/>
                <a:gd name="connsiteX33" fmla="*/ 466725 w 1785938"/>
                <a:gd name="connsiteY33" fmla="*/ 700088 h 2557463"/>
                <a:gd name="connsiteX34" fmla="*/ 538163 w 1785938"/>
                <a:gd name="connsiteY34" fmla="*/ 790575 h 2557463"/>
                <a:gd name="connsiteX35" fmla="*/ 681038 w 1785938"/>
                <a:gd name="connsiteY35" fmla="*/ 881063 h 2557463"/>
                <a:gd name="connsiteX36" fmla="*/ 704851 w 1785938"/>
                <a:gd name="connsiteY36" fmla="*/ 947738 h 2557463"/>
                <a:gd name="connsiteX37" fmla="*/ 747713 w 1785938"/>
                <a:gd name="connsiteY37" fmla="*/ 1023938 h 2557463"/>
                <a:gd name="connsiteX38" fmla="*/ 742950 w 1785938"/>
                <a:gd name="connsiteY38" fmla="*/ 1119188 h 2557463"/>
                <a:gd name="connsiteX39" fmla="*/ 738188 w 1785938"/>
                <a:gd name="connsiteY39" fmla="*/ 1157288 h 2557463"/>
                <a:gd name="connsiteX40" fmla="*/ 800100 w 1785938"/>
                <a:gd name="connsiteY40" fmla="*/ 1181100 h 2557463"/>
                <a:gd name="connsiteX41" fmla="*/ 842963 w 1785938"/>
                <a:gd name="connsiteY41" fmla="*/ 1238250 h 2557463"/>
                <a:gd name="connsiteX42" fmla="*/ 900113 w 1785938"/>
                <a:gd name="connsiteY42" fmla="*/ 1343025 h 2557463"/>
                <a:gd name="connsiteX43" fmla="*/ 947738 w 1785938"/>
                <a:gd name="connsiteY43" fmla="*/ 1447800 h 2557463"/>
                <a:gd name="connsiteX44" fmla="*/ 1019175 w 1785938"/>
                <a:gd name="connsiteY44" fmla="*/ 1519238 h 2557463"/>
                <a:gd name="connsiteX45" fmla="*/ 1090613 w 1785938"/>
                <a:gd name="connsiteY45" fmla="*/ 1614488 h 2557463"/>
                <a:gd name="connsiteX46" fmla="*/ 1133475 w 1785938"/>
                <a:gd name="connsiteY46" fmla="*/ 1728788 h 2557463"/>
                <a:gd name="connsiteX47" fmla="*/ 1209675 w 1785938"/>
                <a:gd name="connsiteY47" fmla="*/ 1800225 h 2557463"/>
                <a:gd name="connsiteX48" fmla="*/ 1252537 w 1785938"/>
                <a:gd name="connsiteY48" fmla="*/ 1862138 h 2557463"/>
                <a:gd name="connsiteX49" fmla="*/ 1304925 w 1785938"/>
                <a:gd name="connsiteY49" fmla="*/ 1957388 h 2557463"/>
                <a:gd name="connsiteX50" fmla="*/ 1309688 w 1785938"/>
                <a:gd name="connsiteY50" fmla="*/ 2043113 h 2557463"/>
                <a:gd name="connsiteX51" fmla="*/ 1314450 w 1785938"/>
                <a:gd name="connsiteY51" fmla="*/ 2109788 h 2557463"/>
                <a:gd name="connsiteX52" fmla="*/ 1362075 w 1785938"/>
                <a:gd name="connsiteY52" fmla="*/ 2143125 h 2557463"/>
                <a:gd name="connsiteX53" fmla="*/ 1371600 w 1785938"/>
                <a:gd name="connsiteY53" fmla="*/ 2176463 h 2557463"/>
                <a:gd name="connsiteX54" fmla="*/ 1481138 w 1785938"/>
                <a:gd name="connsiteY54" fmla="*/ 2157413 h 2557463"/>
                <a:gd name="connsiteX55" fmla="*/ 1562100 w 1785938"/>
                <a:gd name="connsiteY55" fmla="*/ 2181225 h 2557463"/>
                <a:gd name="connsiteX56" fmla="*/ 1604963 w 1785938"/>
                <a:gd name="connsiteY56" fmla="*/ 2271713 h 2557463"/>
                <a:gd name="connsiteX57" fmla="*/ 1624013 w 1785938"/>
                <a:gd name="connsiteY57" fmla="*/ 2352675 h 2557463"/>
                <a:gd name="connsiteX58" fmla="*/ 1671638 w 1785938"/>
                <a:gd name="connsiteY58" fmla="*/ 2495550 h 2557463"/>
                <a:gd name="connsiteX59" fmla="*/ 1709738 w 1785938"/>
                <a:gd name="connsiteY59" fmla="*/ 2557463 h 2557463"/>
                <a:gd name="connsiteX60" fmla="*/ 1766888 w 1785938"/>
                <a:gd name="connsiteY60" fmla="*/ 2557463 h 2557463"/>
                <a:gd name="connsiteX61" fmla="*/ 1781175 w 1785938"/>
                <a:gd name="connsiteY61" fmla="*/ 2505075 h 2557463"/>
                <a:gd name="connsiteX62" fmla="*/ 1785938 w 1785938"/>
                <a:gd name="connsiteY62" fmla="*/ 2352675 h 2557463"/>
                <a:gd name="connsiteX0" fmla="*/ 1785938 w 1785938"/>
                <a:gd name="connsiteY0" fmla="*/ 2352675 h 2557463"/>
                <a:gd name="connsiteX1" fmla="*/ 1733550 w 1785938"/>
                <a:gd name="connsiteY1" fmla="*/ 2228850 h 2557463"/>
                <a:gd name="connsiteX2" fmla="*/ 1695450 w 1785938"/>
                <a:gd name="connsiteY2" fmla="*/ 2138363 h 2557463"/>
                <a:gd name="connsiteX3" fmla="*/ 1681163 w 1785938"/>
                <a:gd name="connsiteY3" fmla="*/ 2095500 h 2557463"/>
                <a:gd name="connsiteX4" fmla="*/ 1595438 w 1785938"/>
                <a:gd name="connsiteY4" fmla="*/ 2062163 h 2557463"/>
                <a:gd name="connsiteX5" fmla="*/ 1566863 w 1785938"/>
                <a:gd name="connsiteY5" fmla="*/ 2014538 h 2557463"/>
                <a:gd name="connsiteX6" fmla="*/ 1519238 w 1785938"/>
                <a:gd name="connsiteY6" fmla="*/ 1971675 h 2557463"/>
                <a:gd name="connsiteX7" fmla="*/ 1519238 w 1785938"/>
                <a:gd name="connsiteY7" fmla="*/ 1852613 h 2557463"/>
                <a:gd name="connsiteX8" fmla="*/ 1524000 w 1785938"/>
                <a:gd name="connsiteY8" fmla="*/ 1790700 h 2557463"/>
                <a:gd name="connsiteX9" fmla="*/ 1390650 w 1785938"/>
                <a:gd name="connsiteY9" fmla="*/ 1628775 h 2557463"/>
                <a:gd name="connsiteX10" fmla="*/ 1309688 w 1785938"/>
                <a:gd name="connsiteY10" fmla="*/ 1466850 h 2557463"/>
                <a:gd name="connsiteX11" fmla="*/ 1228725 w 1785938"/>
                <a:gd name="connsiteY11" fmla="*/ 1362075 h 2557463"/>
                <a:gd name="connsiteX12" fmla="*/ 1028700 w 1785938"/>
                <a:gd name="connsiteY12" fmla="*/ 1171575 h 2557463"/>
                <a:gd name="connsiteX13" fmla="*/ 923925 w 1785938"/>
                <a:gd name="connsiteY13" fmla="*/ 995363 h 2557463"/>
                <a:gd name="connsiteX14" fmla="*/ 904875 w 1785938"/>
                <a:gd name="connsiteY14" fmla="*/ 919163 h 2557463"/>
                <a:gd name="connsiteX15" fmla="*/ 776288 w 1785938"/>
                <a:gd name="connsiteY15" fmla="*/ 766763 h 2557463"/>
                <a:gd name="connsiteX16" fmla="*/ 661988 w 1785938"/>
                <a:gd name="connsiteY16" fmla="*/ 642938 h 2557463"/>
                <a:gd name="connsiteX17" fmla="*/ 581025 w 1785938"/>
                <a:gd name="connsiteY17" fmla="*/ 538163 h 2557463"/>
                <a:gd name="connsiteX18" fmla="*/ 442913 w 1785938"/>
                <a:gd name="connsiteY18" fmla="*/ 438150 h 2557463"/>
                <a:gd name="connsiteX19" fmla="*/ 333375 w 1785938"/>
                <a:gd name="connsiteY19" fmla="*/ 290513 h 2557463"/>
                <a:gd name="connsiteX20" fmla="*/ 195263 w 1785938"/>
                <a:gd name="connsiteY20" fmla="*/ 152400 h 2557463"/>
                <a:gd name="connsiteX21" fmla="*/ 147638 w 1785938"/>
                <a:gd name="connsiteY21" fmla="*/ 104775 h 2557463"/>
                <a:gd name="connsiteX22" fmla="*/ 109538 w 1785938"/>
                <a:gd name="connsiteY22" fmla="*/ 52388 h 2557463"/>
                <a:gd name="connsiteX23" fmla="*/ 28575 w 1785938"/>
                <a:gd name="connsiteY23" fmla="*/ 4763 h 2557463"/>
                <a:gd name="connsiteX24" fmla="*/ 23813 w 1785938"/>
                <a:gd name="connsiteY24" fmla="*/ 0 h 2557463"/>
                <a:gd name="connsiteX25" fmla="*/ 0 w 1785938"/>
                <a:gd name="connsiteY25" fmla="*/ 133350 h 2557463"/>
                <a:gd name="connsiteX26" fmla="*/ 61913 w 1785938"/>
                <a:gd name="connsiteY26" fmla="*/ 219075 h 2557463"/>
                <a:gd name="connsiteX27" fmla="*/ 85725 w 1785938"/>
                <a:gd name="connsiteY27" fmla="*/ 280988 h 2557463"/>
                <a:gd name="connsiteX28" fmla="*/ 176213 w 1785938"/>
                <a:gd name="connsiteY28" fmla="*/ 304800 h 2557463"/>
                <a:gd name="connsiteX29" fmla="*/ 223838 w 1785938"/>
                <a:gd name="connsiteY29" fmla="*/ 342900 h 2557463"/>
                <a:gd name="connsiteX30" fmla="*/ 290513 w 1785938"/>
                <a:gd name="connsiteY30" fmla="*/ 442913 h 2557463"/>
                <a:gd name="connsiteX31" fmla="*/ 347663 w 1785938"/>
                <a:gd name="connsiteY31" fmla="*/ 528638 h 2557463"/>
                <a:gd name="connsiteX32" fmla="*/ 390525 w 1785938"/>
                <a:gd name="connsiteY32" fmla="*/ 647700 h 2557463"/>
                <a:gd name="connsiteX33" fmla="*/ 466725 w 1785938"/>
                <a:gd name="connsiteY33" fmla="*/ 700088 h 2557463"/>
                <a:gd name="connsiteX34" fmla="*/ 538163 w 1785938"/>
                <a:gd name="connsiteY34" fmla="*/ 790575 h 2557463"/>
                <a:gd name="connsiteX35" fmla="*/ 652463 w 1785938"/>
                <a:gd name="connsiteY35" fmla="*/ 866775 h 2557463"/>
                <a:gd name="connsiteX36" fmla="*/ 704851 w 1785938"/>
                <a:gd name="connsiteY36" fmla="*/ 947738 h 2557463"/>
                <a:gd name="connsiteX37" fmla="*/ 747713 w 1785938"/>
                <a:gd name="connsiteY37" fmla="*/ 1023938 h 2557463"/>
                <a:gd name="connsiteX38" fmla="*/ 742950 w 1785938"/>
                <a:gd name="connsiteY38" fmla="*/ 1119188 h 2557463"/>
                <a:gd name="connsiteX39" fmla="*/ 738188 w 1785938"/>
                <a:gd name="connsiteY39" fmla="*/ 1157288 h 2557463"/>
                <a:gd name="connsiteX40" fmla="*/ 800100 w 1785938"/>
                <a:gd name="connsiteY40" fmla="*/ 1181100 h 2557463"/>
                <a:gd name="connsiteX41" fmla="*/ 842963 w 1785938"/>
                <a:gd name="connsiteY41" fmla="*/ 1238250 h 2557463"/>
                <a:gd name="connsiteX42" fmla="*/ 900113 w 1785938"/>
                <a:gd name="connsiteY42" fmla="*/ 1343025 h 2557463"/>
                <a:gd name="connsiteX43" fmla="*/ 947738 w 1785938"/>
                <a:gd name="connsiteY43" fmla="*/ 1447800 h 2557463"/>
                <a:gd name="connsiteX44" fmla="*/ 1019175 w 1785938"/>
                <a:gd name="connsiteY44" fmla="*/ 1519238 h 2557463"/>
                <a:gd name="connsiteX45" fmla="*/ 1090613 w 1785938"/>
                <a:gd name="connsiteY45" fmla="*/ 1614488 h 2557463"/>
                <a:gd name="connsiteX46" fmla="*/ 1133475 w 1785938"/>
                <a:gd name="connsiteY46" fmla="*/ 1728788 h 2557463"/>
                <a:gd name="connsiteX47" fmla="*/ 1209675 w 1785938"/>
                <a:gd name="connsiteY47" fmla="*/ 1800225 h 2557463"/>
                <a:gd name="connsiteX48" fmla="*/ 1252537 w 1785938"/>
                <a:gd name="connsiteY48" fmla="*/ 1862138 h 2557463"/>
                <a:gd name="connsiteX49" fmla="*/ 1304925 w 1785938"/>
                <a:gd name="connsiteY49" fmla="*/ 1957388 h 2557463"/>
                <a:gd name="connsiteX50" fmla="*/ 1309688 w 1785938"/>
                <a:gd name="connsiteY50" fmla="*/ 2043113 h 2557463"/>
                <a:gd name="connsiteX51" fmla="*/ 1314450 w 1785938"/>
                <a:gd name="connsiteY51" fmla="*/ 2109788 h 2557463"/>
                <a:gd name="connsiteX52" fmla="*/ 1362075 w 1785938"/>
                <a:gd name="connsiteY52" fmla="*/ 2143125 h 2557463"/>
                <a:gd name="connsiteX53" fmla="*/ 1371600 w 1785938"/>
                <a:gd name="connsiteY53" fmla="*/ 2176463 h 2557463"/>
                <a:gd name="connsiteX54" fmla="*/ 1481138 w 1785938"/>
                <a:gd name="connsiteY54" fmla="*/ 2157413 h 2557463"/>
                <a:gd name="connsiteX55" fmla="*/ 1562100 w 1785938"/>
                <a:gd name="connsiteY55" fmla="*/ 2181225 h 2557463"/>
                <a:gd name="connsiteX56" fmla="*/ 1604963 w 1785938"/>
                <a:gd name="connsiteY56" fmla="*/ 2271713 h 2557463"/>
                <a:gd name="connsiteX57" fmla="*/ 1624013 w 1785938"/>
                <a:gd name="connsiteY57" fmla="*/ 2352675 h 2557463"/>
                <a:gd name="connsiteX58" fmla="*/ 1671638 w 1785938"/>
                <a:gd name="connsiteY58" fmla="*/ 2495550 h 2557463"/>
                <a:gd name="connsiteX59" fmla="*/ 1709738 w 1785938"/>
                <a:gd name="connsiteY59" fmla="*/ 2557463 h 2557463"/>
                <a:gd name="connsiteX60" fmla="*/ 1766888 w 1785938"/>
                <a:gd name="connsiteY60" fmla="*/ 2557463 h 2557463"/>
                <a:gd name="connsiteX61" fmla="*/ 1781175 w 1785938"/>
                <a:gd name="connsiteY61" fmla="*/ 2505075 h 2557463"/>
                <a:gd name="connsiteX62" fmla="*/ 1785938 w 1785938"/>
                <a:gd name="connsiteY62" fmla="*/ 2352675 h 2557463"/>
                <a:gd name="connsiteX0" fmla="*/ 1785938 w 1785938"/>
                <a:gd name="connsiteY0" fmla="*/ 2352675 h 2557463"/>
                <a:gd name="connsiteX1" fmla="*/ 1733550 w 1785938"/>
                <a:gd name="connsiteY1" fmla="*/ 2228850 h 2557463"/>
                <a:gd name="connsiteX2" fmla="*/ 1695450 w 1785938"/>
                <a:gd name="connsiteY2" fmla="*/ 2138363 h 2557463"/>
                <a:gd name="connsiteX3" fmla="*/ 1681163 w 1785938"/>
                <a:gd name="connsiteY3" fmla="*/ 2095500 h 2557463"/>
                <a:gd name="connsiteX4" fmla="*/ 1595438 w 1785938"/>
                <a:gd name="connsiteY4" fmla="*/ 2062163 h 2557463"/>
                <a:gd name="connsiteX5" fmla="*/ 1566863 w 1785938"/>
                <a:gd name="connsiteY5" fmla="*/ 2014538 h 2557463"/>
                <a:gd name="connsiteX6" fmla="*/ 1519238 w 1785938"/>
                <a:gd name="connsiteY6" fmla="*/ 1971675 h 2557463"/>
                <a:gd name="connsiteX7" fmla="*/ 1519238 w 1785938"/>
                <a:gd name="connsiteY7" fmla="*/ 1852613 h 2557463"/>
                <a:gd name="connsiteX8" fmla="*/ 1524000 w 1785938"/>
                <a:gd name="connsiteY8" fmla="*/ 1790700 h 2557463"/>
                <a:gd name="connsiteX9" fmla="*/ 1390650 w 1785938"/>
                <a:gd name="connsiteY9" fmla="*/ 1628775 h 2557463"/>
                <a:gd name="connsiteX10" fmla="*/ 1309688 w 1785938"/>
                <a:gd name="connsiteY10" fmla="*/ 1466850 h 2557463"/>
                <a:gd name="connsiteX11" fmla="*/ 1228725 w 1785938"/>
                <a:gd name="connsiteY11" fmla="*/ 1362075 h 2557463"/>
                <a:gd name="connsiteX12" fmla="*/ 1028700 w 1785938"/>
                <a:gd name="connsiteY12" fmla="*/ 1171575 h 2557463"/>
                <a:gd name="connsiteX13" fmla="*/ 923925 w 1785938"/>
                <a:gd name="connsiteY13" fmla="*/ 995363 h 2557463"/>
                <a:gd name="connsiteX14" fmla="*/ 904875 w 1785938"/>
                <a:gd name="connsiteY14" fmla="*/ 919163 h 2557463"/>
                <a:gd name="connsiteX15" fmla="*/ 776288 w 1785938"/>
                <a:gd name="connsiteY15" fmla="*/ 766763 h 2557463"/>
                <a:gd name="connsiteX16" fmla="*/ 661988 w 1785938"/>
                <a:gd name="connsiteY16" fmla="*/ 642938 h 2557463"/>
                <a:gd name="connsiteX17" fmla="*/ 581025 w 1785938"/>
                <a:gd name="connsiteY17" fmla="*/ 538163 h 2557463"/>
                <a:gd name="connsiteX18" fmla="*/ 442913 w 1785938"/>
                <a:gd name="connsiteY18" fmla="*/ 438150 h 2557463"/>
                <a:gd name="connsiteX19" fmla="*/ 333375 w 1785938"/>
                <a:gd name="connsiteY19" fmla="*/ 290513 h 2557463"/>
                <a:gd name="connsiteX20" fmla="*/ 195263 w 1785938"/>
                <a:gd name="connsiteY20" fmla="*/ 152400 h 2557463"/>
                <a:gd name="connsiteX21" fmla="*/ 147638 w 1785938"/>
                <a:gd name="connsiteY21" fmla="*/ 104775 h 2557463"/>
                <a:gd name="connsiteX22" fmla="*/ 109538 w 1785938"/>
                <a:gd name="connsiteY22" fmla="*/ 52388 h 2557463"/>
                <a:gd name="connsiteX23" fmla="*/ 28575 w 1785938"/>
                <a:gd name="connsiteY23" fmla="*/ 4763 h 2557463"/>
                <a:gd name="connsiteX24" fmla="*/ 23813 w 1785938"/>
                <a:gd name="connsiteY24" fmla="*/ 0 h 2557463"/>
                <a:gd name="connsiteX25" fmla="*/ 0 w 1785938"/>
                <a:gd name="connsiteY25" fmla="*/ 133350 h 2557463"/>
                <a:gd name="connsiteX26" fmla="*/ 61913 w 1785938"/>
                <a:gd name="connsiteY26" fmla="*/ 219075 h 2557463"/>
                <a:gd name="connsiteX27" fmla="*/ 85725 w 1785938"/>
                <a:gd name="connsiteY27" fmla="*/ 280988 h 2557463"/>
                <a:gd name="connsiteX28" fmla="*/ 176213 w 1785938"/>
                <a:gd name="connsiteY28" fmla="*/ 304800 h 2557463"/>
                <a:gd name="connsiteX29" fmla="*/ 223838 w 1785938"/>
                <a:gd name="connsiteY29" fmla="*/ 342900 h 2557463"/>
                <a:gd name="connsiteX30" fmla="*/ 290513 w 1785938"/>
                <a:gd name="connsiteY30" fmla="*/ 442913 h 2557463"/>
                <a:gd name="connsiteX31" fmla="*/ 347663 w 1785938"/>
                <a:gd name="connsiteY31" fmla="*/ 528638 h 2557463"/>
                <a:gd name="connsiteX32" fmla="*/ 390525 w 1785938"/>
                <a:gd name="connsiteY32" fmla="*/ 647700 h 2557463"/>
                <a:gd name="connsiteX33" fmla="*/ 471487 w 1785938"/>
                <a:gd name="connsiteY33" fmla="*/ 719138 h 2557463"/>
                <a:gd name="connsiteX34" fmla="*/ 538163 w 1785938"/>
                <a:gd name="connsiteY34" fmla="*/ 790575 h 2557463"/>
                <a:gd name="connsiteX35" fmla="*/ 652463 w 1785938"/>
                <a:gd name="connsiteY35" fmla="*/ 866775 h 2557463"/>
                <a:gd name="connsiteX36" fmla="*/ 704851 w 1785938"/>
                <a:gd name="connsiteY36" fmla="*/ 947738 h 2557463"/>
                <a:gd name="connsiteX37" fmla="*/ 747713 w 1785938"/>
                <a:gd name="connsiteY37" fmla="*/ 1023938 h 2557463"/>
                <a:gd name="connsiteX38" fmla="*/ 742950 w 1785938"/>
                <a:gd name="connsiteY38" fmla="*/ 1119188 h 2557463"/>
                <a:gd name="connsiteX39" fmla="*/ 738188 w 1785938"/>
                <a:gd name="connsiteY39" fmla="*/ 1157288 h 2557463"/>
                <a:gd name="connsiteX40" fmla="*/ 800100 w 1785938"/>
                <a:gd name="connsiteY40" fmla="*/ 1181100 h 2557463"/>
                <a:gd name="connsiteX41" fmla="*/ 842963 w 1785938"/>
                <a:gd name="connsiteY41" fmla="*/ 1238250 h 2557463"/>
                <a:gd name="connsiteX42" fmla="*/ 900113 w 1785938"/>
                <a:gd name="connsiteY42" fmla="*/ 1343025 h 2557463"/>
                <a:gd name="connsiteX43" fmla="*/ 947738 w 1785938"/>
                <a:gd name="connsiteY43" fmla="*/ 1447800 h 2557463"/>
                <a:gd name="connsiteX44" fmla="*/ 1019175 w 1785938"/>
                <a:gd name="connsiteY44" fmla="*/ 1519238 h 2557463"/>
                <a:gd name="connsiteX45" fmla="*/ 1090613 w 1785938"/>
                <a:gd name="connsiteY45" fmla="*/ 1614488 h 2557463"/>
                <a:gd name="connsiteX46" fmla="*/ 1133475 w 1785938"/>
                <a:gd name="connsiteY46" fmla="*/ 1728788 h 2557463"/>
                <a:gd name="connsiteX47" fmla="*/ 1209675 w 1785938"/>
                <a:gd name="connsiteY47" fmla="*/ 1800225 h 2557463"/>
                <a:gd name="connsiteX48" fmla="*/ 1252537 w 1785938"/>
                <a:gd name="connsiteY48" fmla="*/ 1862138 h 2557463"/>
                <a:gd name="connsiteX49" fmla="*/ 1304925 w 1785938"/>
                <a:gd name="connsiteY49" fmla="*/ 1957388 h 2557463"/>
                <a:gd name="connsiteX50" fmla="*/ 1309688 w 1785938"/>
                <a:gd name="connsiteY50" fmla="*/ 2043113 h 2557463"/>
                <a:gd name="connsiteX51" fmla="*/ 1314450 w 1785938"/>
                <a:gd name="connsiteY51" fmla="*/ 2109788 h 2557463"/>
                <a:gd name="connsiteX52" fmla="*/ 1362075 w 1785938"/>
                <a:gd name="connsiteY52" fmla="*/ 2143125 h 2557463"/>
                <a:gd name="connsiteX53" fmla="*/ 1371600 w 1785938"/>
                <a:gd name="connsiteY53" fmla="*/ 2176463 h 2557463"/>
                <a:gd name="connsiteX54" fmla="*/ 1481138 w 1785938"/>
                <a:gd name="connsiteY54" fmla="*/ 2157413 h 2557463"/>
                <a:gd name="connsiteX55" fmla="*/ 1562100 w 1785938"/>
                <a:gd name="connsiteY55" fmla="*/ 2181225 h 2557463"/>
                <a:gd name="connsiteX56" fmla="*/ 1604963 w 1785938"/>
                <a:gd name="connsiteY56" fmla="*/ 2271713 h 2557463"/>
                <a:gd name="connsiteX57" fmla="*/ 1624013 w 1785938"/>
                <a:gd name="connsiteY57" fmla="*/ 2352675 h 2557463"/>
                <a:gd name="connsiteX58" fmla="*/ 1671638 w 1785938"/>
                <a:gd name="connsiteY58" fmla="*/ 2495550 h 2557463"/>
                <a:gd name="connsiteX59" fmla="*/ 1709738 w 1785938"/>
                <a:gd name="connsiteY59" fmla="*/ 2557463 h 2557463"/>
                <a:gd name="connsiteX60" fmla="*/ 1766888 w 1785938"/>
                <a:gd name="connsiteY60" fmla="*/ 2557463 h 2557463"/>
                <a:gd name="connsiteX61" fmla="*/ 1781175 w 1785938"/>
                <a:gd name="connsiteY61" fmla="*/ 2505075 h 2557463"/>
                <a:gd name="connsiteX62" fmla="*/ 1785938 w 1785938"/>
                <a:gd name="connsiteY62" fmla="*/ 2352675 h 2557463"/>
                <a:gd name="connsiteX0" fmla="*/ 1785938 w 1785938"/>
                <a:gd name="connsiteY0" fmla="*/ 2352675 h 2557463"/>
                <a:gd name="connsiteX1" fmla="*/ 1733550 w 1785938"/>
                <a:gd name="connsiteY1" fmla="*/ 2228850 h 2557463"/>
                <a:gd name="connsiteX2" fmla="*/ 1695450 w 1785938"/>
                <a:gd name="connsiteY2" fmla="*/ 2138363 h 2557463"/>
                <a:gd name="connsiteX3" fmla="*/ 1681163 w 1785938"/>
                <a:gd name="connsiteY3" fmla="*/ 2095500 h 2557463"/>
                <a:gd name="connsiteX4" fmla="*/ 1595438 w 1785938"/>
                <a:gd name="connsiteY4" fmla="*/ 2062163 h 2557463"/>
                <a:gd name="connsiteX5" fmla="*/ 1566863 w 1785938"/>
                <a:gd name="connsiteY5" fmla="*/ 2014538 h 2557463"/>
                <a:gd name="connsiteX6" fmla="*/ 1519238 w 1785938"/>
                <a:gd name="connsiteY6" fmla="*/ 1971675 h 2557463"/>
                <a:gd name="connsiteX7" fmla="*/ 1519238 w 1785938"/>
                <a:gd name="connsiteY7" fmla="*/ 1852613 h 2557463"/>
                <a:gd name="connsiteX8" fmla="*/ 1524000 w 1785938"/>
                <a:gd name="connsiteY8" fmla="*/ 1790700 h 2557463"/>
                <a:gd name="connsiteX9" fmla="*/ 1390650 w 1785938"/>
                <a:gd name="connsiteY9" fmla="*/ 1628775 h 2557463"/>
                <a:gd name="connsiteX10" fmla="*/ 1309688 w 1785938"/>
                <a:gd name="connsiteY10" fmla="*/ 1466850 h 2557463"/>
                <a:gd name="connsiteX11" fmla="*/ 1228725 w 1785938"/>
                <a:gd name="connsiteY11" fmla="*/ 1362075 h 2557463"/>
                <a:gd name="connsiteX12" fmla="*/ 1028700 w 1785938"/>
                <a:gd name="connsiteY12" fmla="*/ 1171575 h 2557463"/>
                <a:gd name="connsiteX13" fmla="*/ 923925 w 1785938"/>
                <a:gd name="connsiteY13" fmla="*/ 995363 h 2557463"/>
                <a:gd name="connsiteX14" fmla="*/ 904875 w 1785938"/>
                <a:gd name="connsiteY14" fmla="*/ 919163 h 2557463"/>
                <a:gd name="connsiteX15" fmla="*/ 776288 w 1785938"/>
                <a:gd name="connsiteY15" fmla="*/ 766763 h 2557463"/>
                <a:gd name="connsiteX16" fmla="*/ 661988 w 1785938"/>
                <a:gd name="connsiteY16" fmla="*/ 642938 h 2557463"/>
                <a:gd name="connsiteX17" fmla="*/ 581025 w 1785938"/>
                <a:gd name="connsiteY17" fmla="*/ 538163 h 2557463"/>
                <a:gd name="connsiteX18" fmla="*/ 442913 w 1785938"/>
                <a:gd name="connsiteY18" fmla="*/ 438150 h 2557463"/>
                <a:gd name="connsiteX19" fmla="*/ 333375 w 1785938"/>
                <a:gd name="connsiteY19" fmla="*/ 290513 h 2557463"/>
                <a:gd name="connsiteX20" fmla="*/ 195263 w 1785938"/>
                <a:gd name="connsiteY20" fmla="*/ 152400 h 2557463"/>
                <a:gd name="connsiteX21" fmla="*/ 147638 w 1785938"/>
                <a:gd name="connsiteY21" fmla="*/ 104775 h 2557463"/>
                <a:gd name="connsiteX22" fmla="*/ 109538 w 1785938"/>
                <a:gd name="connsiteY22" fmla="*/ 52388 h 2557463"/>
                <a:gd name="connsiteX23" fmla="*/ 28575 w 1785938"/>
                <a:gd name="connsiteY23" fmla="*/ 4763 h 2557463"/>
                <a:gd name="connsiteX24" fmla="*/ 23813 w 1785938"/>
                <a:gd name="connsiteY24" fmla="*/ 0 h 2557463"/>
                <a:gd name="connsiteX25" fmla="*/ 0 w 1785938"/>
                <a:gd name="connsiteY25" fmla="*/ 133350 h 2557463"/>
                <a:gd name="connsiteX26" fmla="*/ 61913 w 1785938"/>
                <a:gd name="connsiteY26" fmla="*/ 219075 h 2557463"/>
                <a:gd name="connsiteX27" fmla="*/ 85725 w 1785938"/>
                <a:gd name="connsiteY27" fmla="*/ 280988 h 2557463"/>
                <a:gd name="connsiteX28" fmla="*/ 176213 w 1785938"/>
                <a:gd name="connsiteY28" fmla="*/ 304800 h 2557463"/>
                <a:gd name="connsiteX29" fmla="*/ 223838 w 1785938"/>
                <a:gd name="connsiteY29" fmla="*/ 342900 h 2557463"/>
                <a:gd name="connsiteX30" fmla="*/ 290513 w 1785938"/>
                <a:gd name="connsiteY30" fmla="*/ 442913 h 2557463"/>
                <a:gd name="connsiteX31" fmla="*/ 347663 w 1785938"/>
                <a:gd name="connsiteY31" fmla="*/ 557213 h 2557463"/>
                <a:gd name="connsiteX32" fmla="*/ 390525 w 1785938"/>
                <a:gd name="connsiteY32" fmla="*/ 647700 h 2557463"/>
                <a:gd name="connsiteX33" fmla="*/ 471487 w 1785938"/>
                <a:gd name="connsiteY33" fmla="*/ 719138 h 2557463"/>
                <a:gd name="connsiteX34" fmla="*/ 538163 w 1785938"/>
                <a:gd name="connsiteY34" fmla="*/ 790575 h 2557463"/>
                <a:gd name="connsiteX35" fmla="*/ 652463 w 1785938"/>
                <a:gd name="connsiteY35" fmla="*/ 866775 h 2557463"/>
                <a:gd name="connsiteX36" fmla="*/ 704851 w 1785938"/>
                <a:gd name="connsiteY36" fmla="*/ 947738 h 2557463"/>
                <a:gd name="connsiteX37" fmla="*/ 747713 w 1785938"/>
                <a:gd name="connsiteY37" fmla="*/ 1023938 h 2557463"/>
                <a:gd name="connsiteX38" fmla="*/ 742950 w 1785938"/>
                <a:gd name="connsiteY38" fmla="*/ 1119188 h 2557463"/>
                <a:gd name="connsiteX39" fmla="*/ 738188 w 1785938"/>
                <a:gd name="connsiteY39" fmla="*/ 1157288 h 2557463"/>
                <a:gd name="connsiteX40" fmla="*/ 800100 w 1785938"/>
                <a:gd name="connsiteY40" fmla="*/ 1181100 h 2557463"/>
                <a:gd name="connsiteX41" fmla="*/ 842963 w 1785938"/>
                <a:gd name="connsiteY41" fmla="*/ 1238250 h 2557463"/>
                <a:gd name="connsiteX42" fmla="*/ 900113 w 1785938"/>
                <a:gd name="connsiteY42" fmla="*/ 1343025 h 2557463"/>
                <a:gd name="connsiteX43" fmla="*/ 947738 w 1785938"/>
                <a:gd name="connsiteY43" fmla="*/ 1447800 h 2557463"/>
                <a:gd name="connsiteX44" fmla="*/ 1019175 w 1785938"/>
                <a:gd name="connsiteY44" fmla="*/ 1519238 h 2557463"/>
                <a:gd name="connsiteX45" fmla="*/ 1090613 w 1785938"/>
                <a:gd name="connsiteY45" fmla="*/ 1614488 h 2557463"/>
                <a:gd name="connsiteX46" fmla="*/ 1133475 w 1785938"/>
                <a:gd name="connsiteY46" fmla="*/ 1728788 h 2557463"/>
                <a:gd name="connsiteX47" fmla="*/ 1209675 w 1785938"/>
                <a:gd name="connsiteY47" fmla="*/ 1800225 h 2557463"/>
                <a:gd name="connsiteX48" fmla="*/ 1252537 w 1785938"/>
                <a:gd name="connsiteY48" fmla="*/ 1862138 h 2557463"/>
                <a:gd name="connsiteX49" fmla="*/ 1304925 w 1785938"/>
                <a:gd name="connsiteY49" fmla="*/ 1957388 h 2557463"/>
                <a:gd name="connsiteX50" fmla="*/ 1309688 w 1785938"/>
                <a:gd name="connsiteY50" fmla="*/ 2043113 h 2557463"/>
                <a:gd name="connsiteX51" fmla="*/ 1314450 w 1785938"/>
                <a:gd name="connsiteY51" fmla="*/ 2109788 h 2557463"/>
                <a:gd name="connsiteX52" fmla="*/ 1362075 w 1785938"/>
                <a:gd name="connsiteY52" fmla="*/ 2143125 h 2557463"/>
                <a:gd name="connsiteX53" fmla="*/ 1371600 w 1785938"/>
                <a:gd name="connsiteY53" fmla="*/ 2176463 h 2557463"/>
                <a:gd name="connsiteX54" fmla="*/ 1481138 w 1785938"/>
                <a:gd name="connsiteY54" fmla="*/ 2157413 h 2557463"/>
                <a:gd name="connsiteX55" fmla="*/ 1562100 w 1785938"/>
                <a:gd name="connsiteY55" fmla="*/ 2181225 h 2557463"/>
                <a:gd name="connsiteX56" fmla="*/ 1604963 w 1785938"/>
                <a:gd name="connsiteY56" fmla="*/ 2271713 h 2557463"/>
                <a:gd name="connsiteX57" fmla="*/ 1624013 w 1785938"/>
                <a:gd name="connsiteY57" fmla="*/ 2352675 h 2557463"/>
                <a:gd name="connsiteX58" fmla="*/ 1671638 w 1785938"/>
                <a:gd name="connsiteY58" fmla="*/ 2495550 h 2557463"/>
                <a:gd name="connsiteX59" fmla="*/ 1709738 w 1785938"/>
                <a:gd name="connsiteY59" fmla="*/ 2557463 h 2557463"/>
                <a:gd name="connsiteX60" fmla="*/ 1766888 w 1785938"/>
                <a:gd name="connsiteY60" fmla="*/ 2557463 h 2557463"/>
                <a:gd name="connsiteX61" fmla="*/ 1781175 w 1785938"/>
                <a:gd name="connsiteY61" fmla="*/ 2505075 h 2557463"/>
                <a:gd name="connsiteX62" fmla="*/ 1785938 w 1785938"/>
                <a:gd name="connsiteY62" fmla="*/ 2352675 h 2557463"/>
                <a:gd name="connsiteX0" fmla="*/ 1785938 w 1785938"/>
                <a:gd name="connsiteY0" fmla="*/ 2352675 h 2557463"/>
                <a:gd name="connsiteX1" fmla="*/ 1733550 w 1785938"/>
                <a:gd name="connsiteY1" fmla="*/ 2228850 h 2557463"/>
                <a:gd name="connsiteX2" fmla="*/ 1695450 w 1785938"/>
                <a:gd name="connsiteY2" fmla="*/ 2138363 h 2557463"/>
                <a:gd name="connsiteX3" fmla="*/ 1681163 w 1785938"/>
                <a:gd name="connsiteY3" fmla="*/ 2095500 h 2557463"/>
                <a:gd name="connsiteX4" fmla="*/ 1595438 w 1785938"/>
                <a:gd name="connsiteY4" fmla="*/ 2062163 h 2557463"/>
                <a:gd name="connsiteX5" fmla="*/ 1566863 w 1785938"/>
                <a:gd name="connsiteY5" fmla="*/ 2014538 h 2557463"/>
                <a:gd name="connsiteX6" fmla="*/ 1519238 w 1785938"/>
                <a:gd name="connsiteY6" fmla="*/ 1971675 h 2557463"/>
                <a:gd name="connsiteX7" fmla="*/ 1519238 w 1785938"/>
                <a:gd name="connsiteY7" fmla="*/ 1852613 h 2557463"/>
                <a:gd name="connsiteX8" fmla="*/ 1524000 w 1785938"/>
                <a:gd name="connsiteY8" fmla="*/ 1790700 h 2557463"/>
                <a:gd name="connsiteX9" fmla="*/ 1390650 w 1785938"/>
                <a:gd name="connsiteY9" fmla="*/ 1628775 h 2557463"/>
                <a:gd name="connsiteX10" fmla="*/ 1309688 w 1785938"/>
                <a:gd name="connsiteY10" fmla="*/ 1466850 h 2557463"/>
                <a:gd name="connsiteX11" fmla="*/ 1228725 w 1785938"/>
                <a:gd name="connsiteY11" fmla="*/ 1362075 h 2557463"/>
                <a:gd name="connsiteX12" fmla="*/ 1028700 w 1785938"/>
                <a:gd name="connsiteY12" fmla="*/ 1171575 h 2557463"/>
                <a:gd name="connsiteX13" fmla="*/ 923925 w 1785938"/>
                <a:gd name="connsiteY13" fmla="*/ 995363 h 2557463"/>
                <a:gd name="connsiteX14" fmla="*/ 904875 w 1785938"/>
                <a:gd name="connsiteY14" fmla="*/ 919163 h 2557463"/>
                <a:gd name="connsiteX15" fmla="*/ 776288 w 1785938"/>
                <a:gd name="connsiteY15" fmla="*/ 766763 h 2557463"/>
                <a:gd name="connsiteX16" fmla="*/ 661988 w 1785938"/>
                <a:gd name="connsiteY16" fmla="*/ 642938 h 2557463"/>
                <a:gd name="connsiteX17" fmla="*/ 581025 w 1785938"/>
                <a:gd name="connsiteY17" fmla="*/ 538163 h 2557463"/>
                <a:gd name="connsiteX18" fmla="*/ 442913 w 1785938"/>
                <a:gd name="connsiteY18" fmla="*/ 438150 h 2557463"/>
                <a:gd name="connsiteX19" fmla="*/ 333375 w 1785938"/>
                <a:gd name="connsiteY19" fmla="*/ 290513 h 2557463"/>
                <a:gd name="connsiteX20" fmla="*/ 195263 w 1785938"/>
                <a:gd name="connsiteY20" fmla="*/ 152400 h 2557463"/>
                <a:gd name="connsiteX21" fmla="*/ 147638 w 1785938"/>
                <a:gd name="connsiteY21" fmla="*/ 104775 h 2557463"/>
                <a:gd name="connsiteX22" fmla="*/ 109538 w 1785938"/>
                <a:gd name="connsiteY22" fmla="*/ 52388 h 2557463"/>
                <a:gd name="connsiteX23" fmla="*/ 28575 w 1785938"/>
                <a:gd name="connsiteY23" fmla="*/ 4763 h 2557463"/>
                <a:gd name="connsiteX24" fmla="*/ 23813 w 1785938"/>
                <a:gd name="connsiteY24" fmla="*/ 0 h 2557463"/>
                <a:gd name="connsiteX25" fmla="*/ 0 w 1785938"/>
                <a:gd name="connsiteY25" fmla="*/ 133350 h 2557463"/>
                <a:gd name="connsiteX26" fmla="*/ 61913 w 1785938"/>
                <a:gd name="connsiteY26" fmla="*/ 219075 h 2557463"/>
                <a:gd name="connsiteX27" fmla="*/ 85725 w 1785938"/>
                <a:gd name="connsiteY27" fmla="*/ 280988 h 2557463"/>
                <a:gd name="connsiteX28" fmla="*/ 176213 w 1785938"/>
                <a:gd name="connsiteY28" fmla="*/ 304800 h 2557463"/>
                <a:gd name="connsiteX29" fmla="*/ 223838 w 1785938"/>
                <a:gd name="connsiteY29" fmla="*/ 342900 h 2557463"/>
                <a:gd name="connsiteX30" fmla="*/ 290513 w 1785938"/>
                <a:gd name="connsiteY30" fmla="*/ 442913 h 2557463"/>
                <a:gd name="connsiteX31" fmla="*/ 347663 w 1785938"/>
                <a:gd name="connsiteY31" fmla="*/ 557213 h 2557463"/>
                <a:gd name="connsiteX32" fmla="*/ 390525 w 1785938"/>
                <a:gd name="connsiteY32" fmla="*/ 647700 h 2557463"/>
                <a:gd name="connsiteX33" fmla="*/ 471487 w 1785938"/>
                <a:gd name="connsiteY33" fmla="*/ 719138 h 2557463"/>
                <a:gd name="connsiteX34" fmla="*/ 538163 w 1785938"/>
                <a:gd name="connsiteY34" fmla="*/ 790575 h 2557463"/>
                <a:gd name="connsiteX35" fmla="*/ 633413 w 1785938"/>
                <a:gd name="connsiteY35" fmla="*/ 862013 h 2557463"/>
                <a:gd name="connsiteX36" fmla="*/ 704851 w 1785938"/>
                <a:gd name="connsiteY36" fmla="*/ 947738 h 2557463"/>
                <a:gd name="connsiteX37" fmla="*/ 747713 w 1785938"/>
                <a:gd name="connsiteY37" fmla="*/ 1023938 h 2557463"/>
                <a:gd name="connsiteX38" fmla="*/ 742950 w 1785938"/>
                <a:gd name="connsiteY38" fmla="*/ 1119188 h 2557463"/>
                <a:gd name="connsiteX39" fmla="*/ 738188 w 1785938"/>
                <a:gd name="connsiteY39" fmla="*/ 1157288 h 2557463"/>
                <a:gd name="connsiteX40" fmla="*/ 800100 w 1785938"/>
                <a:gd name="connsiteY40" fmla="*/ 1181100 h 2557463"/>
                <a:gd name="connsiteX41" fmla="*/ 842963 w 1785938"/>
                <a:gd name="connsiteY41" fmla="*/ 1238250 h 2557463"/>
                <a:gd name="connsiteX42" fmla="*/ 900113 w 1785938"/>
                <a:gd name="connsiteY42" fmla="*/ 1343025 h 2557463"/>
                <a:gd name="connsiteX43" fmla="*/ 947738 w 1785938"/>
                <a:gd name="connsiteY43" fmla="*/ 1447800 h 2557463"/>
                <a:gd name="connsiteX44" fmla="*/ 1019175 w 1785938"/>
                <a:gd name="connsiteY44" fmla="*/ 1519238 h 2557463"/>
                <a:gd name="connsiteX45" fmla="*/ 1090613 w 1785938"/>
                <a:gd name="connsiteY45" fmla="*/ 1614488 h 2557463"/>
                <a:gd name="connsiteX46" fmla="*/ 1133475 w 1785938"/>
                <a:gd name="connsiteY46" fmla="*/ 1728788 h 2557463"/>
                <a:gd name="connsiteX47" fmla="*/ 1209675 w 1785938"/>
                <a:gd name="connsiteY47" fmla="*/ 1800225 h 2557463"/>
                <a:gd name="connsiteX48" fmla="*/ 1252537 w 1785938"/>
                <a:gd name="connsiteY48" fmla="*/ 1862138 h 2557463"/>
                <a:gd name="connsiteX49" fmla="*/ 1304925 w 1785938"/>
                <a:gd name="connsiteY49" fmla="*/ 1957388 h 2557463"/>
                <a:gd name="connsiteX50" fmla="*/ 1309688 w 1785938"/>
                <a:gd name="connsiteY50" fmla="*/ 2043113 h 2557463"/>
                <a:gd name="connsiteX51" fmla="*/ 1314450 w 1785938"/>
                <a:gd name="connsiteY51" fmla="*/ 2109788 h 2557463"/>
                <a:gd name="connsiteX52" fmla="*/ 1362075 w 1785938"/>
                <a:gd name="connsiteY52" fmla="*/ 2143125 h 2557463"/>
                <a:gd name="connsiteX53" fmla="*/ 1371600 w 1785938"/>
                <a:gd name="connsiteY53" fmla="*/ 2176463 h 2557463"/>
                <a:gd name="connsiteX54" fmla="*/ 1481138 w 1785938"/>
                <a:gd name="connsiteY54" fmla="*/ 2157413 h 2557463"/>
                <a:gd name="connsiteX55" fmla="*/ 1562100 w 1785938"/>
                <a:gd name="connsiteY55" fmla="*/ 2181225 h 2557463"/>
                <a:gd name="connsiteX56" fmla="*/ 1604963 w 1785938"/>
                <a:gd name="connsiteY56" fmla="*/ 2271713 h 2557463"/>
                <a:gd name="connsiteX57" fmla="*/ 1624013 w 1785938"/>
                <a:gd name="connsiteY57" fmla="*/ 2352675 h 2557463"/>
                <a:gd name="connsiteX58" fmla="*/ 1671638 w 1785938"/>
                <a:gd name="connsiteY58" fmla="*/ 2495550 h 2557463"/>
                <a:gd name="connsiteX59" fmla="*/ 1709738 w 1785938"/>
                <a:gd name="connsiteY59" fmla="*/ 2557463 h 2557463"/>
                <a:gd name="connsiteX60" fmla="*/ 1766888 w 1785938"/>
                <a:gd name="connsiteY60" fmla="*/ 2557463 h 2557463"/>
                <a:gd name="connsiteX61" fmla="*/ 1781175 w 1785938"/>
                <a:gd name="connsiteY61" fmla="*/ 2505075 h 2557463"/>
                <a:gd name="connsiteX62" fmla="*/ 1785938 w 1785938"/>
                <a:gd name="connsiteY62" fmla="*/ 2352675 h 2557463"/>
                <a:gd name="connsiteX0" fmla="*/ 1785938 w 1785938"/>
                <a:gd name="connsiteY0" fmla="*/ 2352675 h 2557463"/>
                <a:gd name="connsiteX1" fmla="*/ 1733550 w 1785938"/>
                <a:gd name="connsiteY1" fmla="*/ 2228850 h 2557463"/>
                <a:gd name="connsiteX2" fmla="*/ 1695450 w 1785938"/>
                <a:gd name="connsiteY2" fmla="*/ 2138363 h 2557463"/>
                <a:gd name="connsiteX3" fmla="*/ 1681163 w 1785938"/>
                <a:gd name="connsiteY3" fmla="*/ 2095500 h 2557463"/>
                <a:gd name="connsiteX4" fmla="*/ 1595438 w 1785938"/>
                <a:gd name="connsiteY4" fmla="*/ 2062163 h 2557463"/>
                <a:gd name="connsiteX5" fmla="*/ 1566863 w 1785938"/>
                <a:gd name="connsiteY5" fmla="*/ 2014538 h 2557463"/>
                <a:gd name="connsiteX6" fmla="*/ 1519238 w 1785938"/>
                <a:gd name="connsiteY6" fmla="*/ 1971675 h 2557463"/>
                <a:gd name="connsiteX7" fmla="*/ 1519238 w 1785938"/>
                <a:gd name="connsiteY7" fmla="*/ 1852613 h 2557463"/>
                <a:gd name="connsiteX8" fmla="*/ 1524000 w 1785938"/>
                <a:gd name="connsiteY8" fmla="*/ 1790700 h 2557463"/>
                <a:gd name="connsiteX9" fmla="*/ 1390650 w 1785938"/>
                <a:gd name="connsiteY9" fmla="*/ 1628775 h 2557463"/>
                <a:gd name="connsiteX10" fmla="*/ 1309688 w 1785938"/>
                <a:gd name="connsiteY10" fmla="*/ 1466850 h 2557463"/>
                <a:gd name="connsiteX11" fmla="*/ 1228725 w 1785938"/>
                <a:gd name="connsiteY11" fmla="*/ 1362075 h 2557463"/>
                <a:gd name="connsiteX12" fmla="*/ 1028700 w 1785938"/>
                <a:gd name="connsiteY12" fmla="*/ 1171575 h 2557463"/>
                <a:gd name="connsiteX13" fmla="*/ 995363 w 1785938"/>
                <a:gd name="connsiteY13" fmla="*/ 1104900 h 2557463"/>
                <a:gd name="connsiteX14" fmla="*/ 923925 w 1785938"/>
                <a:gd name="connsiteY14" fmla="*/ 995363 h 2557463"/>
                <a:gd name="connsiteX15" fmla="*/ 904875 w 1785938"/>
                <a:gd name="connsiteY15" fmla="*/ 919163 h 2557463"/>
                <a:gd name="connsiteX16" fmla="*/ 776288 w 1785938"/>
                <a:gd name="connsiteY16" fmla="*/ 766763 h 2557463"/>
                <a:gd name="connsiteX17" fmla="*/ 661988 w 1785938"/>
                <a:gd name="connsiteY17" fmla="*/ 642938 h 2557463"/>
                <a:gd name="connsiteX18" fmla="*/ 581025 w 1785938"/>
                <a:gd name="connsiteY18" fmla="*/ 538163 h 2557463"/>
                <a:gd name="connsiteX19" fmla="*/ 442913 w 1785938"/>
                <a:gd name="connsiteY19" fmla="*/ 438150 h 2557463"/>
                <a:gd name="connsiteX20" fmla="*/ 333375 w 1785938"/>
                <a:gd name="connsiteY20" fmla="*/ 290513 h 2557463"/>
                <a:gd name="connsiteX21" fmla="*/ 195263 w 1785938"/>
                <a:gd name="connsiteY21" fmla="*/ 152400 h 2557463"/>
                <a:gd name="connsiteX22" fmla="*/ 147638 w 1785938"/>
                <a:gd name="connsiteY22" fmla="*/ 104775 h 2557463"/>
                <a:gd name="connsiteX23" fmla="*/ 109538 w 1785938"/>
                <a:gd name="connsiteY23" fmla="*/ 52388 h 2557463"/>
                <a:gd name="connsiteX24" fmla="*/ 28575 w 1785938"/>
                <a:gd name="connsiteY24" fmla="*/ 4763 h 2557463"/>
                <a:gd name="connsiteX25" fmla="*/ 23813 w 1785938"/>
                <a:gd name="connsiteY25" fmla="*/ 0 h 2557463"/>
                <a:gd name="connsiteX26" fmla="*/ 0 w 1785938"/>
                <a:gd name="connsiteY26" fmla="*/ 133350 h 2557463"/>
                <a:gd name="connsiteX27" fmla="*/ 61913 w 1785938"/>
                <a:gd name="connsiteY27" fmla="*/ 219075 h 2557463"/>
                <a:gd name="connsiteX28" fmla="*/ 85725 w 1785938"/>
                <a:gd name="connsiteY28" fmla="*/ 280988 h 2557463"/>
                <a:gd name="connsiteX29" fmla="*/ 176213 w 1785938"/>
                <a:gd name="connsiteY29" fmla="*/ 304800 h 2557463"/>
                <a:gd name="connsiteX30" fmla="*/ 223838 w 1785938"/>
                <a:gd name="connsiteY30" fmla="*/ 342900 h 2557463"/>
                <a:gd name="connsiteX31" fmla="*/ 290513 w 1785938"/>
                <a:gd name="connsiteY31" fmla="*/ 442913 h 2557463"/>
                <a:gd name="connsiteX32" fmla="*/ 347663 w 1785938"/>
                <a:gd name="connsiteY32" fmla="*/ 557213 h 2557463"/>
                <a:gd name="connsiteX33" fmla="*/ 390525 w 1785938"/>
                <a:gd name="connsiteY33" fmla="*/ 647700 h 2557463"/>
                <a:gd name="connsiteX34" fmla="*/ 471487 w 1785938"/>
                <a:gd name="connsiteY34" fmla="*/ 719138 h 2557463"/>
                <a:gd name="connsiteX35" fmla="*/ 538163 w 1785938"/>
                <a:gd name="connsiteY35" fmla="*/ 790575 h 2557463"/>
                <a:gd name="connsiteX36" fmla="*/ 633413 w 1785938"/>
                <a:gd name="connsiteY36" fmla="*/ 862013 h 2557463"/>
                <a:gd name="connsiteX37" fmla="*/ 704851 w 1785938"/>
                <a:gd name="connsiteY37" fmla="*/ 947738 h 2557463"/>
                <a:gd name="connsiteX38" fmla="*/ 747713 w 1785938"/>
                <a:gd name="connsiteY38" fmla="*/ 1023938 h 2557463"/>
                <a:gd name="connsiteX39" fmla="*/ 742950 w 1785938"/>
                <a:gd name="connsiteY39" fmla="*/ 1119188 h 2557463"/>
                <a:gd name="connsiteX40" fmla="*/ 738188 w 1785938"/>
                <a:gd name="connsiteY40" fmla="*/ 1157288 h 2557463"/>
                <a:gd name="connsiteX41" fmla="*/ 800100 w 1785938"/>
                <a:gd name="connsiteY41" fmla="*/ 1181100 h 2557463"/>
                <a:gd name="connsiteX42" fmla="*/ 842963 w 1785938"/>
                <a:gd name="connsiteY42" fmla="*/ 1238250 h 2557463"/>
                <a:gd name="connsiteX43" fmla="*/ 900113 w 1785938"/>
                <a:gd name="connsiteY43" fmla="*/ 1343025 h 2557463"/>
                <a:gd name="connsiteX44" fmla="*/ 947738 w 1785938"/>
                <a:gd name="connsiteY44" fmla="*/ 1447800 h 2557463"/>
                <a:gd name="connsiteX45" fmla="*/ 1019175 w 1785938"/>
                <a:gd name="connsiteY45" fmla="*/ 1519238 h 2557463"/>
                <a:gd name="connsiteX46" fmla="*/ 1090613 w 1785938"/>
                <a:gd name="connsiteY46" fmla="*/ 1614488 h 2557463"/>
                <a:gd name="connsiteX47" fmla="*/ 1133475 w 1785938"/>
                <a:gd name="connsiteY47" fmla="*/ 1728788 h 2557463"/>
                <a:gd name="connsiteX48" fmla="*/ 1209675 w 1785938"/>
                <a:gd name="connsiteY48" fmla="*/ 1800225 h 2557463"/>
                <a:gd name="connsiteX49" fmla="*/ 1252537 w 1785938"/>
                <a:gd name="connsiteY49" fmla="*/ 1862138 h 2557463"/>
                <a:gd name="connsiteX50" fmla="*/ 1304925 w 1785938"/>
                <a:gd name="connsiteY50" fmla="*/ 1957388 h 2557463"/>
                <a:gd name="connsiteX51" fmla="*/ 1309688 w 1785938"/>
                <a:gd name="connsiteY51" fmla="*/ 2043113 h 2557463"/>
                <a:gd name="connsiteX52" fmla="*/ 1314450 w 1785938"/>
                <a:gd name="connsiteY52" fmla="*/ 2109788 h 2557463"/>
                <a:gd name="connsiteX53" fmla="*/ 1362075 w 1785938"/>
                <a:gd name="connsiteY53" fmla="*/ 2143125 h 2557463"/>
                <a:gd name="connsiteX54" fmla="*/ 1371600 w 1785938"/>
                <a:gd name="connsiteY54" fmla="*/ 2176463 h 2557463"/>
                <a:gd name="connsiteX55" fmla="*/ 1481138 w 1785938"/>
                <a:gd name="connsiteY55" fmla="*/ 2157413 h 2557463"/>
                <a:gd name="connsiteX56" fmla="*/ 1562100 w 1785938"/>
                <a:gd name="connsiteY56" fmla="*/ 2181225 h 2557463"/>
                <a:gd name="connsiteX57" fmla="*/ 1604963 w 1785938"/>
                <a:gd name="connsiteY57" fmla="*/ 2271713 h 2557463"/>
                <a:gd name="connsiteX58" fmla="*/ 1624013 w 1785938"/>
                <a:gd name="connsiteY58" fmla="*/ 2352675 h 2557463"/>
                <a:gd name="connsiteX59" fmla="*/ 1671638 w 1785938"/>
                <a:gd name="connsiteY59" fmla="*/ 2495550 h 2557463"/>
                <a:gd name="connsiteX60" fmla="*/ 1709738 w 1785938"/>
                <a:gd name="connsiteY60" fmla="*/ 2557463 h 2557463"/>
                <a:gd name="connsiteX61" fmla="*/ 1766888 w 1785938"/>
                <a:gd name="connsiteY61" fmla="*/ 2557463 h 2557463"/>
                <a:gd name="connsiteX62" fmla="*/ 1781175 w 1785938"/>
                <a:gd name="connsiteY62" fmla="*/ 2505075 h 2557463"/>
                <a:gd name="connsiteX63" fmla="*/ 1785938 w 1785938"/>
                <a:gd name="connsiteY63" fmla="*/ 2352675 h 2557463"/>
                <a:gd name="connsiteX0" fmla="*/ 1785938 w 1785938"/>
                <a:gd name="connsiteY0" fmla="*/ 2352675 h 2557463"/>
                <a:gd name="connsiteX1" fmla="*/ 1733550 w 1785938"/>
                <a:gd name="connsiteY1" fmla="*/ 2228850 h 2557463"/>
                <a:gd name="connsiteX2" fmla="*/ 1695450 w 1785938"/>
                <a:gd name="connsiteY2" fmla="*/ 2138363 h 2557463"/>
                <a:gd name="connsiteX3" fmla="*/ 1681163 w 1785938"/>
                <a:gd name="connsiteY3" fmla="*/ 2095500 h 2557463"/>
                <a:gd name="connsiteX4" fmla="*/ 1595438 w 1785938"/>
                <a:gd name="connsiteY4" fmla="*/ 2062163 h 2557463"/>
                <a:gd name="connsiteX5" fmla="*/ 1566863 w 1785938"/>
                <a:gd name="connsiteY5" fmla="*/ 2014538 h 2557463"/>
                <a:gd name="connsiteX6" fmla="*/ 1519238 w 1785938"/>
                <a:gd name="connsiteY6" fmla="*/ 1971675 h 2557463"/>
                <a:gd name="connsiteX7" fmla="*/ 1519238 w 1785938"/>
                <a:gd name="connsiteY7" fmla="*/ 1852613 h 2557463"/>
                <a:gd name="connsiteX8" fmla="*/ 1524000 w 1785938"/>
                <a:gd name="connsiteY8" fmla="*/ 1790700 h 2557463"/>
                <a:gd name="connsiteX9" fmla="*/ 1390650 w 1785938"/>
                <a:gd name="connsiteY9" fmla="*/ 1628775 h 2557463"/>
                <a:gd name="connsiteX10" fmla="*/ 1309688 w 1785938"/>
                <a:gd name="connsiteY10" fmla="*/ 1466850 h 2557463"/>
                <a:gd name="connsiteX11" fmla="*/ 1228725 w 1785938"/>
                <a:gd name="connsiteY11" fmla="*/ 1362075 h 2557463"/>
                <a:gd name="connsiteX12" fmla="*/ 1100138 w 1785938"/>
                <a:gd name="connsiteY12" fmla="*/ 1243013 h 2557463"/>
                <a:gd name="connsiteX13" fmla="*/ 1028700 w 1785938"/>
                <a:gd name="connsiteY13" fmla="*/ 1171575 h 2557463"/>
                <a:gd name="connsiteX14" fmla="*/ 995363 w 1785938"/>
                <a:gd name="connsiteY14" fmla="*/ 1104900 h 2557463"/>
                <a:gd name="connsiteX15" fmla="*/ 923925 w 1785938"/>
                <a:gd name="connsiteY15" fmla="*/ 995363 h 2557463"/>
                <a:gd name="connsiteX16" fmla="*/ 904875 w 1785938"/>
                <a:gd name="connsiteY16" fmla="*/ 919163 h 2557463"/>
                <a:gd name="connsiteX17" fmla="*/ 776288 w 1785938"/>
                <a:gd name="connsiteY17" fmla="*/ 766763 h 2557463"/>
                <a:gd name="connsiteX18" fmla="*/ 661988 w 1785938"/>
                <a:gd name="connsiteY18" fmla="*/ 642938 h 2557463"/>
                <a:gd name="connsiteX19" fmla="*/ 581025 w 1785938"/>
                <a:gd name="connsiteY19" fmla="*/ 538163 h 2557463"/>
                <a:gd name="connsiteX20" fmla="*/ 442913 w 1785938"/>
                <a:gd name="connsiteY20" fmla="*/ 438150 h 2557463"/>
                <a:gd name="connsiteX21" fmla="*/ 333375 w 1785938"/>
                <a:gd name="connsiteY21" fmla="*/ 290513 h 2557463"/>
                <a:gd name="connsiteX22" fmla="*/ 195263 w 1785938"/>
                <a:gd name="connsiteY22" fmla="*/ 152400 h 2557463"/>
                <a:gd name="connsiteX23" fmla="*/ 147638 w 1785938"/>
                <a:gd name="connsiteY23" fmla="*/ 104775 h 2557463"/>
                <a:gd name="connsiteX24" fmla="*/ 109538 w 1785938"/>
                <a:gd name="connsiteY24" fmla="*/ 52388 h 2557463"/>
                <a:gd name="connsiteX25" fmla="*/ 28575 w 1785938"/>
                <a:gd name="connsiteY25" fmla="*/ 4763 h 2557463"/>
                <a:gd name="connsiteX26" fmla="*/ 23813 w 1785938"/>
                <a:gd name="connsiteY26" fmla="*/ 0 h 2557463"/>
                <a:gd name="connsiteX27" fmla="*/ 0 w 1785938"/>
                <a:gd name="connsiteY27" fmla="*/ 133350 h 2557463"/>
                <a:gd name="connsiteX28" fmla="*/ 61913 w 1785938"/>
                <a:gd name="connsiteY28" fmla="*/ 219075 h 2557463"/>
                <a:gd name="connsiteX29" fmla="*/ 85725 w 1785938"/>
                <a:gd name="connsiteY29" fmla="*/ 280988 h 2557463"/>
                <a:gd name="connsiteX30" fmla="*/ 176213 w 1785938"/>
                <a:gd name="connsiteY30" fmla="*/ 304800 h 2557463"/>
                <a:gd name="connsiteX31" fmla="*/ 223838 w 1785938"/>
                <a:gd name="connsiteY31" fmla="*/ 342900 h 2557463"/>
                <a:gd name="connsiteX32" fmla="*/ 290513 w 1785938"/>
                <a:gd name="connsiteY32" fmla="*/ 442913 h 2557463"/>
                <a:gd name="connsiteX33" fmla="*/ 347663 w 1785938"/>
                <a:gd name="connsiteY33" fmla="*/ 557213 h 2557463"/>
                <a:gd name="connsiteX34" fmla="*/ 390525 w 1785938"/>
                <a:gd name="connsiteY34" fmla="*/ 647700 h 2557463"/>
                <a:gd name="connsiteX35" fmla="*/ 471487 w 1785938"/>
                <a:gd name="connsiteY35" fmla="*/ 719138 h 2557463"/>
                <a:gd name="connsiteX36" fmla="*/ 538163 w 1785938"/>
                <a:gd name="connsiteY36" fmla="*/ 790575 h 2557463"/>
                <a:gd name="connsiteX37" fmla="*/ 633413 w 1785938"/>
                <a:gd name="connsiteY37" fmla="*/ 862013 h 2557463"/>
                <a:gd name="connsiteX38" fmla="*/ 704851 w 1785938"/>
                <a:gd name="connsiteY38" fmla="*/ 947738 h 2557463"/>
                <a:gd name="connsiteX39" fmla="*/ 747713 w 1785938"/>
                <a:gd name="connsiteY39" fmla="*/ 1023938 h 2557463"/>
                <a:gd name="connsiteX40" fmla="*/ 742950 w 1785938"/>
                <a:gd name="connsiteY40" fmla="*/ 1119188 h 2557463"/>
                <a:gd name="connsiteX41" fmla="*/ 738188 w 1785938"/>
                <a:gd name="connsiteY41" fmla="*/ 1157288 h 2557463"/>
                <a:gd name="connsiteX42" fmla="*/ 800100 w 1785938"/>
                <a:gd name="connsiteY42" fmla="*/ 1181100 h 2557463"/>
                <a:gd name="connsiteX43" fmla="*/ 842963 w 1785938"/>
                <a:gd name="connsiteY43" fmla="*/ 1238250 h 2557463"/>
                <a:gd name="connsiteX44" fmla="*/ 900113 w 1785938"/>
                <a:gd name="connsiteY44" fmla="*/ 1343025 h 2557463"/>
                <a:gd name="connsiteX45" fmla="*/ 947738 w 1785938"/>
                <a:gd name="connsiteY45" fmla="*/ 1447800 h 2557463"/>
                <a:gd name="connsiteX46" fmla="*/ 1019175 w 1785938"/>
                <a:gd name="connsiteY46" fmla="*/ 1519238 h 2557463"/>
                <a:gd name="connsiteX47" fmla="*/ 1090613 w 1785938"/>
                <a:gd name="connsiteY47" fmla="*/ 1614488 h 2557463"/>
                <a:gd name="connsiteX48" fmla="*/ 1133475 w 1785938"/>
                <a:gd name="connsiteY48" fmla="*/ 1728788 h 2557463"/>
                <a:gd name="connsiteX49" fmla="*/ 1209675 w 1785938"/>
                <a:gd name="connsiteY49" fmla="*/ 1800225 h 2557463"/>
                <a:gd name="connsiteX50" fmla="*/ 1252537 w 1785938"/>
                <a:gd name="connsiteY50" fmla="*/ 1862138 h 2557463"/>
                <a:gd name="connsiteX51" fmla="*/ 1304925 w 1785938"/>
                <a:gd name="connsiteY51" fmla="*/ 1957388 h 2557463"/>
                <a:gd name="connsiteX52" fmla="*/ 1309688 w 1785938"/>
                <a:gd name="connsiteY52" fmla="*/ 2043113 h 2557463"/>
                <a:gd name="connsiteX53" fmla="*/ 1314450 w 1785938"/>
                <a:gd name="connsiteY53" fmla="*/ 2109788 h 2557463"/>
                <a:gd name="connsiteX54" fmla="*/ 1362075 w 1785938"/>
                <a:gd name="connsiteY54" fmla="*/ 2143125 h 2557463"/>
                <a:gd name="connsiteX55" fmla="*/ 1371600 w 1785938"/>
                <a:gd name="connsiteY55" fmla="*/ 2176463 h 2557463"/>
                <a:gd name="connsiteX56" fmla="*/ 1481138 w 1785938"/>
                <a:gd name="connsiteY56" fmla="*/ 2157413 h 2557463"/>
                <a:gd name="connsiteX57" fmla="*/ 1562100 w 1785938"/>
                <a:gd name="connsiteY57" fmla="*/ 2181225 h 2557463"/>
                <a:gd name="connsiteX58" fmla="*/ 1604963 w 1785938"/>
                <a:gd name="connsiteY58" fmla="*/ 2271713 h 2557463"/>
                <a:gd name="connsiteX59" fmla="*/ 1624013 w 1785938"/>
                <a:gd name="connsiteY59" fmla="*/ 2352675 h 2557463"/>
                <a:gd name="connsiteX60" fmla="*/ 1671638 w 1785938"/>
                <a:gd name="connsiteY60" fmla="*/ 2495550 h 2557463"/>
                <a:gd name="connsiteX61" fmla="*/ 1709738 w 1785938"/>
                <a:gd name="connsiteY61" fmla="*/ 2557463 h 2557463"/>
                <a:gd name="connsiteX62" fmla="*/ 1766888 w 1785938"/>
                <a:gd name="connsiteY62" fmla="*/ 2557463 h 2557463"/>
                <a:gd name="connsiteX63" fmla="*/ 1781175 w 1785938"/>
                <a:gd name="connsiteY63" fmla="*/ 2505075 h 2557463"/>
                <a:gd name="connsiteX64" fmla="*/ 1785938 w 1785938"/>
                <a:gd name="connsiteY64" fmla="*/ 2352675 h 2557463"/>
                <a:gd name="connsiteX0" fmla="*/ 1785938 w 1785938"/>
                <a:gd name="connsiteY0" fmla="*/ 2352675 h 2557463"/>
                <a:gd name="connsiteX1" fmla="*/ 1733550 w 1785938"/>
                <a:gd name="connsiteY1" fmla="*/ 2228850 h 2557463"/>
                <a:gd name="connsiteX2" fmla="*/ 1695450 w 1785938"/>
                <a:gd name="connsiteY2" fmla="*/ 2138363 h 2557463"/>
                <a:gd name="connsiteX3" fmla="*/ 1681163 w 1785938"/>
                <a:gd name="connsiteY3" fmla="*/ 2095500 h 2557463"/>
                <a:gd name="connsiteX4" fmla="*/ 1595438 w 1785938"/>
                <a:gd name="connsiteY4" fmla="*/ 2062163 h 2557463"/>
                <a:gd name="connsiteX5" fmla="*/ 1566863 w 1785938"/>
                <a:gd name="connsiteY5" fmla="*/ 2014538 h 2557463"/>
                <a:gd name="connsiteX6" fmla="*/ 1519238 w 1785938"/>
                <a:gd name="connsiteY6" fmla="*/ 1971675 h 2557463"/>
                <a:gd name="connsiteX7" fmla="*/ 1519238 w 1785938"/>
                <a:gd name="connsiteY7" fmla="*/ 1852613 h 2557463"/>
                <a:gd name="connsiteX8" fmla="*/ 1524000 w 1785938"/>
                <a:gd name="connsiteY8" fmla="*/ 1790700 h 2557463"/>
                <a:gd name="connsiteX9" fmla="*/ 1390650 w 1785938"/>
                <a:gd name="connsiteY9" fmla="*/ 1628775 h 2557463"/>
                <a:gd name="connsiteX10" fmla="*/ 1309688 w 1785938"/>
                <a:gd name="connsiteY10" fmla="*/ 1466850 h 2557463"/>
                <a:gd name="connsiteX11" fmla="*/ 1228725 w 1785938"/>
                <a:gd name="connsiteY11" fmla="*/ 1362075 h 2557463"/>
                <a:gd name="connsiteX12" fmla="*/ 1100138 w 1785938"/>
                <a:gd name="connsiteY12" fmla="*/ 1243013 h 2557463"/>
                <a:gd name="connsiteX13" fmla="*/ 1047750 w 1785938"/>
                <a:gd name="connsiteY13" fmla="*/ 1185863 h 2557463"/>
                <a:gd name="connsiteX14" fmla="*/ 995363 w 1785938"/>
                <a:gd name="connsiteY14" fmla="*/ 1104900 h 2557463"/>
                <a:gd name="connsiteX15" fmla="*/ 923925 w 1785938"/>
                <a:gd name="connsiteY15" fmla="*/ 995363 h 2557463"/>
                <a:gd name="connsiteX16" fmla="*/ 904875 w 1785938"/>
                <a:gd name="connsiteY16" fmla="*/ 919163 h 2557463"/>
                <a:gd name="connsiteX17" fmla="*/ 776288 w 1785938"/>
                <a:gd name="connsiteY17" fmla="*/ 766763 h 2557463"/>
                <a:gd name="connsiteX18" fmla="*/ 661988 w 1785938"/>
                <a:gd name="connsiteY18" fmla="*/ 642938 h 2557463"/>
                <a:gd name="connsiteX19" fmla="*/ 581025 w 1785938"/>
                <a:gd name="connsiteY19" fmla="*/ 538163 h 2557463"/>
                <a:gd name="connsiteX20" fmla="*/ 442913 w 1785938"/>
                <a:gd name="connsiteY20" fmla="*/ 438150 h 2557463"/>
                <a:gd name="connsiteX21" fmla="*/ 333375 w 1785938"/>
                <a:gd name="connsiteY21" fmla="*/ 290513 h 2557463"/>
                <a:gd name="connsiteX22" fmla="*/ 195263 w 1785938"/>
                <a:gd name="connsiteY22" fmla="*/ 152400 h 2557463"/>
                <a:gd name="connsiteX23" fmla="*/ 147638 w 1785938"/>
                <a:gd name="connsiteY23" fmla="*/ 104775 h 2557463"/>
                <a:gd name="connsiteX24" fmla="*/ 109538 w 1785938"/>
                <a:gd name="connsiteY24" fmla="*/ 52388 h 2557463"/>
                <a:gd name="connsiteX25" fmla="*/ 28575 w 1785938"/>
                <a:gd name="connsiteY25" fmla="*/ 4763 h 2557463"/>
                <a:gd name="connsiteX26" fmla="*/ 23813 w 1785938"/>
                <a:gd name="connsiteY26" fmla="*/ 0 h 2557463"/>
                <a:gd name="connsiteX27" fmla="*/ 0 w 1785938"/>
                <a:gd name="connsiteY27" fmla="*/ 133350 h 2557463"/>
                <a:gd name="connsiteX28" fmla="*/ 61913 w 1785938"/>
                <a:gd name="connsiteY28" fmla="*/ 219075 h 2557463"/>
                <a:gd name="connsiteX29" fmla="*/ 85725 w 1785938"/>
                <a:gd name="connsiteY29" fmla="*/ 280988 h 2557463"/>
                <a:gd name="connsiteX30" fmla="*/ 176213 w 1785938"/>
                <a:gd name="connsiteY30" fmla="*/ 304800 h 2557463"/>
                <a:gd name="connsiteX31" fmla="*/ 223838 w 1785938"/>
                <a:gd name="connsiteY31" fmla="*/ 342900 h 2557463"/>
                <a:gd name="connsiteX32" fmla="*/ 290513 w 1785938"/>
                <a:gd name="connsiteY32" fmla="*/ 442913 h 2557463"/>
                <a:gd name="connsiteX33" fmla="*/ 347663 w 1785938"/>
                <a:gd name="connsiteY33" fmla="*/ 557213 h 2557463"/>
                <a:gd name="connsiteX34" fmla="*/ 390525 w 1785938"/>
                <a:gd name="connsiteY34" fmla="*/ 647700 h 2557463"/>
                <a:gd name="connsiteX35" fmla="*/ 471487 w 1785938"/>
                <a:gd name="connsiteY35" fmla="*/ 719138 h 2557463"/>
                <a:gd name="connsiteX36" fmla="*/ 538163 w 1785938"/>
                <a:gd name="connsiteY36" fmla="*/ 790575 h 2557463"/>
                <a:gd name="connsiteX37" fmla="*/ 633413 w 1785938"/>
                <a:gd name="connsiteY37" fmla="*/ 862013 h 2557463"/>
                <a:gd name="connsiteX38" fmla="*/ 704851 w 1785938"/>
                <a:gd name="connsiteY38" fmla="*/ 947738 h 2557463"/>
                <a:gd name="connsiteX39" fmla="*/ 747713 w 1785938"/>
                <a:gd name="connsiteY39" fmla="*/ 1023938 h 2557463"/>
                <a:gd name="connsiteX40" fmla="*/ 742950 w 1785938"/>
                <a:gd name="connsiteY40" fmla="*/ 1119188 h 2557463"/>
                <a:gd name="connsiteX41" fmla="*/ 738188 w 1785938"/>
                <a:gd name="connsiteY41" fmla="*/ 1157288 h 2557463"/>
                <a:gd name="connsiteX42" fmla="*/ 800100 w 1785938"/>
                <a:gd name="connsiteY42" fmla="*/ 1181100 h 2557463"/>
                <a:gd name="connsiteX43" fmla="*/ 842963 w 1785938"/>
                <a:gd name="connsiteY43" fmla="*/ 1238250 h 2557463"/>
                <a:gd name="connsiteX44" fmla="*/ 900113 w 1785938"/>
                <a:gd name="connsiteY44" fmla="*/ 1343025 h 2557463"/>
                <a:gd name="connsiteX45" fmla="*/ 947738 w 1785938"/>
                <a:gd name="connsiteY45" fmla="*/ 1447800 h 2557463"/>
                <a:gd name="connsiteX46" fmla="*/ 1019175 w 1785938"/>
                <a:gd name="connsiteY46" fmla="*/ 1519238 h 2557463"/>
                <a:gd name="connsiteX47" fmla="*/ 1090613 w 1785938"/>
                <a:gd name="connsiteY47" fmla="*/ 1614488 h 2557463"/>
                <a:gd name="connsiteX48" fmla="*/ 1133475 w 1785938"/>
                <a:gd name="connsiteY48" fmla="*/ 1728788 h 2557463"/>
                <a:gd name="connsiteX49" fmla="*/ 1209675 w 1785938"/>
                <a:gd name="connsiteY49" fmla="*/ 1800225 h 2557463"/>
                <a:gd name="connsiteX50" fmla="*/ 1252537 w 1785938"/>
                <a:gd name="connsiteY50" fmla="*/ 1862138 h 2557463"/>
                <a:gd name="connsiteX51" fmla="*/ 1304925 w 1785938"/>
                <a:gd name="connsiteY51" fmla="*/ 1957388 h 2557463"/>
                <a:gd name="connsiteX52" fmla="*/ 1309688 w 1785938"/>
                <a:gd name="connsiteY52" fmla="*/ 2043113 h 2557463"/>
                <a:gd name="connsiteX53" fmla="*/ 1314450 w 1785938"/>
                <a:gd name="connsiteY53" fmla="*/ 2109788 h 2557463"/>
                <a:gd name="connsiteX54" fmla="*/ 1362075 w 1785938"/>
                <a:gd name="connsiteY54" fmla="*/ 2143125 h 2557463"/>
                <a:gd name="connsiteX55" fmla="*/ 1371600 w 1785938"/>
                <a:gd name="connsiteY55" fmla="*/ 2176463 h 2557463"/>
                <a:gd name="connsiteX56" fmla="*/ 1481138 w 1785938"/>
                <a:gd name="connsiteY56" fmla="*/ 2157413 h 2557463"/>
                <a:gd name="connsiteX57" fmla="*/ 1562100 w 1785938"/>
                <a:gd name="connsiteY57" fmla="*/ 2181225 h 2557463"/>
                <a:gd name="connsiteX58" fmla="*/ 1604963 w 1785938"/>
                <a:gd name="connsiteY58" fmla="*/ 2271713 h 2557463"/>
                <a:gd name="connsiteX59" fmla="*/ 1624013 w 1785938"/>
                <a:gd name="connsiteY59" fmla="*/ 2352675 h 2557463"/>
                <a:gd name="connsiteX60" fmla="*/ 1671638 w 1785938"/>
                <a:gd name="connsiteY60" fmla="*/ 2495550 h 2557463"/>
                <a:gd name="connsiteX61" fmla="*/ 1709738 w 1785938"/>
                <a:gd name="connsiteY61" fmla="*/ 2557463 h 2557463"/>
                <a:gd name="connsiteX62" fmla="*/ 1766888 w 1785938"/>
                <a:gd name="connsiteY62" fmla="*/ 2557463 h 2557463"/>
                <a:gd name="connsiteX63" fmla="*/ 1781175 w 1785938"/>
                <a:gd name="connsiteY63" fmla="*/ 2505075 h 2557463"/>
                <a:gd name="connsiteX64" fmla="*/ 1785938 w 1785938"/>
                <a:gd name="connsiteY64" fmla="*/ 2352675 h 2557463"/>
                <a:gd name="connsiteX0" fmla="*/ 1785938 w 1785938"/>
                <a:gd name="connsiteY0" fmla="*/ 2352675 h 2557463"/>
                <a:gd name="connsiteX1" fmla="*/ 1733550 w 1785938"/>
                <a:gd name="connsiteY1" fmla="*/ 2228850 h 2557463"/>
                <a:gd name="connsiteX2" fmla="*/ 1695450 w 1785938"/>
                <a:gd name="connsiteY2" fmla="*/ 2138363 h 2557463"/>
                <a:gd name="connsiteX3" fmla="*/ 1681163 w 1785938"/>
                <a:gd name="connsiteY3" fmla="*/ 2095500 h 2557463"/>
                <a:gd name="connsiteX4" fmla="*/ 1595438 w 1785938"/>
                <a:gd name="connsiteY4" fmla="*/ 2062163 h 2557463"/>
                <a:gd name="connsiteX5" fmla="*/ 1566863 w 1785938"/>
                <a:gd name="connsiteY5" fmla="*/ 2014538 h 2557463"/>
                <a:gd name="connsiteX6" fmla="*/ 1519238 w 1785938"/>
                <a:gd name="connsiteY6" fmla="*/ 1971675 h 2557463"/>
                <a:gd name="connsiteX7" fmla="*/ 1519238 w 1785938"/>
                <a:gd name="connsiteY7" fmla="*/ 1852613 h 2557463"/>
                <a:gd name="connsiteX8" fmla="*/ 1524000 w 1785938"/>
                <a:gd name="connsiteY8" fmla="*/ 1790700 h 2557463"/>
                <a:gd name="connsiteX9" fmla="*/ 1476375 w 1785938"/>
                <a:gd name="connsiteY9" fmla="*/ 1719263 h 2557463"/>
                <a:gd name="connsiteX10" fmla="*/ 1390650 w 1785938"/>
                <a:gd name="connsiteY10" fmla="*/ 1628775 h 2557463"/>
                <a:gd name="connsiteX11" fmla="*/ 1309688 w 1785938"/>
                <a:gd name="connsiteY11" fmla="*/ 1466850 h 2557463"/>
                <a:gd name="connsiteX12" fmla="*/ 1228725 w 1785938"/>
                <a:gd name="connsiteY12" fmla="*/ 1362075 h 2557463"/>
                <a:gd name="connsiteX13" fmla="*/ 1100138 w 1785938"/>
                <a:gd name="connsiteY13" fmla="*/ 1243013 h 2557463"/>
                <a:gd name="connsiteX14" fmla="*/ 1047750 w 1785938"/>
                <a:gd name="connsiteY14" fmla="*/ 1185863 h 2557463"/>
                <a:gd name="connsiteX15" fmla="*/ 995363 w 1785938"/>
                <a:gd name="connsiteY15" fmla="*/ 1104900 h 2557463"/>
                <a:gd name="connsiteX16" fmla="*/ 923925 w 1785938"/>
                <a:gd name="connsiteY16" fmla="*/ 995363 h 2557463"/>
                <a:gd name="connsiteX17" fmla="*/ 904875 w 1785938"/>
                <a:gd name="connsiteY17" fmla="*/ 919163 h 2557463"/>
                <a:gd name="connsiteX18" fmla="*/ 776288 w 1785938"/>
                <a:gd name="connsiteY18" fmla="*/ 766763 h 2557463"/>
                <a:gd name="connsiteX19" fmla="*/ 661988 w 1785938"/>
                <a:gd name="connsiteY19" fmla="*/ 642938 h 2557463"/>
                <a:gd name="connsiteX20" fmla="*/ 581025 w 1785938"/>
                <a:gd name="connsiteY20" fmla="*/ 538163 h 2557463"/>
                <a:gd name="connsiteX21" fmla="*/ 442913 w 1785938"/>
                <a:gd name="connsiteY21" fmla="*/ 438150 h 2557463"/>
                <a:gd name="connsiteX22" fmla="*/ 333375 w 1785938"/>
                <a:gd name="connsiteY22" fmla="*/ 290513 h 2557463"/>
                <a:gd name="connsiteX23" fmla="*/ 195263 w 1785938"/>
                <a:gd name="connsiteY23" fmla="*/ 152400 h 2557463"/>
                <a:gd name="connsiteX24" fmla="*/ 147638 w 1785938"/>
                <a:gd name="connsiteY24" fmla="*/ 104775 h 2557463"/>
                <a:gd name="connsiteX25" fmla="*/ 109538 w 1785938"/>
                <a:gd name="connsiteY25" fmla="*/ 52388 h 2557463"/>
                <a:gd name="connsiteX26" fmla="*/ 28575 w 1785938"/>
                <a:gd name="connsiteY26" fmla="*/ 4763 h 2557463"/>
                <a:gd name="connsiteX27" fmla="*/ 23813 w 1785938"/>
                <a:gd name="connsiteY27" fmla="*/ 0 h 2557463"/>
                <a:gd name="connsiteX28" fmla="*/ 0 w 1785938"/>
                <a:gd name="connsiteY28" fmla="*/ 133350 h 2557463"/>
                <a:gd name="connsiteX29" fmla="*/ 61913 w 1785938"/>
                <a:gd name="connsiteY29" fmla="*/ 219075 h 2557463"/>
                <a:gd name="connsiteX30" fmla="*/ 85725 w 1785938"/>
                <a:gd name="connsiteY30" fmla="*/ 280988 h 2557463"/>
                <a:gd name="connsiteX31" fmla="*/ 176213 w 1785938"/>
                <a:gd name="connsiteY31" fmla="*/ 304800 h 2557463"/>
                <a:gd name="connsiteX32" fmla="*/ 223838 w 1785938"/>
                <a:gd name="connsiteY32" fmla="*/ 342900 h 2557463"/>
                <a:gd name="connsiteX33" fmla="*/ 290513 w 1785938"/>
                <a:gd name="connsiteY33" fmla="*/ 442913 h 2557463"/>
                <a:gd name="connsiteX34" fmla="*/ 347663 w 1785938"/>
                <a:gd name="connsiteY34" fmla="*/ 557213 h 2557463"/>
                <a:gd name="connsiteX35" fmla="*/ 390525 w 1785938"/>
                <a:gd name="connsiteY35" fmla="*/ 647700 h 2557463"/>
                <a:gd name="connsiteX36" fmla="*/ 471487 w 1785938"/>
                <a:gd name="connsiteY36" fmla="*/ 719138 h 2557463"/>
                <a:gd name="connsiteX37" fmla="*/ 538163 w 1785938"/>
                <a:gd name="connsiteY37" fmla="*/ 790575 h 2557463"/>
                <a:gd name="connsiteX38" fmla="*/ 633413 w 1785938"/>
                <a:gd name="connsiteY38" fmla="*/ 862013 h 2557463"/>
                <a:gd name="connsiteX39" fmla="*/ 704851 w 1785938"/>
                <a:gd name="connsiteY39" fmla="*/ 947738 h 2557463"/>
                <a:gd name="connsiteX40" fmla="*/ 747713 w 1785938"/>
                <a:gd name="connsiteY40" fmla="*/ 1023938 h 2557463"/>
                <a:gd name="connsiteX41" fmla="*/ 742950 w 1785938"/>
                <a:gd name="connsiteY41" fmla="*/ 1119188 h 2557463"/>
                <a:gd name="connsiteX42" fmla="*/ 738188 w 1785938"/>
                <a:gd name="connsiteY42" fmla="*/ 1157288 h 2557463"/>
                <a:gd name="connsiteX43" fmla="*/ 800100 w 1785938"/>
                <a:gd name="connsiteY43" fmla="*/ 1181100 h 2557463"/>
                <a:gd name="connsiteX44" fmla="*/ 842963 w 1785938"/>
                <a:gd name="connsiteY44" fmla="*/ 1238250 h 2557463"/>
                <a:gd name="connsiteX45" fmla="*/ 900113 w 1785938"/>
                <a:gd name="connsiteY45" fmla="*/ 1343025 h 2557463"/>
                <a:gd name="connsiteX46" fmla="*/ 947738 w 1785938"/>
                <a:gd name="connsiteY46" fmla="*/ 1447800 h 2557463"/>
                <a:gd name="connsiteX47" fmla="*/ 1019175 w 1785938"/>
                <a:gd name="connsiteY47" fmla="*/ 1519238 h 2557463"/>
                <a:gd name="connsiteX48" fmla="*/ 1090613 w 1785938"/>
                <a:gd name="connsiteY48" fmla="*/ 1614488 h 2557463"/>
                <a:gd name="connsiteX49" fmla="*/ 1133475 w 1785938"/>
                <a:gd name="connsiteY49" fmla="*/ 1728788 h 2557463"/>
                <a:gd name="connsiteX50" fmla="*/ 1209675 w 1785938"/>
                <a:gd name="connsiteY50" fmla="*/ 1800225 h 2557463"/>
                <a:gd name="connsiteX51" fmla="*/ 1252537 w 1785938"/>
                <a:gd name="connsiteY51" fmla="*/ 1862138 h 2557463"/>
                <a:gd name="connsiteX52" fmla="*/ 1304925 w 1785938"/>
                <a:gd name="connsiteY52" fmla="*/ 1957388 h 2557463"/>
                <a:gd name="connsiteX53" fmla="*/ 1309688 w 1785938"/>
                <a:gd name="connsiteY53" fmla="*/ 2043113 h 2557463"/>
                <a:gd name="connsiteX54" fmla="*/ 1314450 w 1785938"/>
                <a:gd name="connsiteY54" fmla="*/ 2109788 h 2557463"/>
                <a:gd name="connsiteX55" fmla="*/ 1362075 w 1785938"/>
                <a:gd name="connsiteY55" fmla="*/ 2143125 h 2557463"/>
                <a:gd name="connsiteX56" fmla="*/ 1371600 w 1785938"/>
                <a:gd name="connsiteY56" fmla="*/ 2176463 h 2557463"/>
                <a:gd name="connsiteX57" fmla="*/ 1481138 w 1785938"/>
                <a:gd name="connsiteY57" fmla="*/ 2157413 h 2557463"/>
                <a:gd name="connsiteX58" fmla="*/ 1562100 w 1785938"/>
                <a:gd name="connsiteY58" fmla="*/ 2181225 h 2557463"/>
                <a:gd name="connsiteX59" fmla="*/ 1604963 w 1785938"/>
                <a:gd name="connsiteY59" fmla="*/ 2271713 h 2557463"/>
                <a:gd name="connsiteX60" fmla="*/ 1624013 w 1785938"/>
                <a:gd name="connsiteY60" fmla="*/ 2352675 h 2557463"/>
                <a:gd name="connsiteX61" fmla="*/ 1671638 w 1785938"/>
                <a:gd name="connsiteY61" fmla="*/ 2495550 h 2557463"/>
                <a:gd name="connsiteX62" fmla="*/ 1709738 w 1785938"/>
                <a:gd name="connsiteY62" fmla="*/ 2557463 h 2557463"/>
                <a:gd name="connsiteX63" fmla="*/ 1766888 w 1785938"/>
                <a:gd name="connsiteY63" fmla="*/ 2557463 h 2557463"/>
                <a:gd name="connsiteX64" fmla="*/ 1781175 w 1785938"/>
                <a:gd name="connsiteY64" fmla="*/ 2505075 h 2557463"/>
                <a:gd name="connsiteX65" fmla="*/ 1785938 w 1785938"/>
                <a:gd name="connsiteY65" fmla="*/ 2352675 h 2557463"/>
                <a:gd name="connsiteX0" fmla="*/ 1785938 w 1785938"/>
                <a:gd name="connsiteY0" fmla="*/ 2352675 h 2557463"/>
                <a:gd name="connsiteX1" fmla="*/ 1733550 w 1785938"/>
                <a:gd name="connsiteY1" fmla="*/ 2228850 h 2557463"/>
                <a:gd name="connsiteX2" fmla="*/ 1695450 w 1785938"/>
                <a:gd name="connsiteY2" fmla="*/ 2138363 h 2557463"/>
                <a:gd name="connsiteX3" fmla="*/ 1681163 w 1785938"/>
                <a:gd name="connsiteY3" fmla="*/ 2095500 h 2557463"/>
                <a:gd name="connsiteX4" fmla="*/ 1595438 w 1785938"/>
                <a:gd name="connsiteY4" fmla="*/ 2062163 h 2557463"/>
                <a:gd name="connsiteX5" fmla="*/ 1566863 w 1785938"/>
                <a:gd name="connsiteY5" fmla="*/ 2014538 h 2557463"/>
                <a:gd name="connsiteX6" fmla="*/ 1519238 w 1785938"/>
                <a:gd name="connsiteY6" fmla="*/ 1971675 h 2557463"/>
                <a:gd name="connsiteX7" fmla="*/ 1519238 w 1785938"/>
                <a:gd name="connsiteY7" fmla="*/ 1852613 h 2557463"/>
                <a:gd name="connsiteX8" fmla="*/ 1524000 w 1785938"/>
                <a:gd name="connsiteY8" fmla="*/ 1790700 h 2557463"/>
                <a:gd name="connsiteX9" fmla="*/ 1476375 w 1785938"/>
                <a:gd name="connsiteY9" fmla="*/ 1719263 h 2557463"/>
                <a:gd name="connsiteX10" fmla="*/ 1390650 w 1785938"/>
                <a:gd name="connsiteY10" fmla="*/ 1628775 h 2557463"/>
                <a:gd name="connsiteX11" fmla="*/ 1309688 w 1785938"/>
                <a:gd name="connsiteY11" fmla="*/ 1466850 h 2557463"/>
                <a:gd name="connsiteX12" fmla="*/ 1228725 w 1785938"/>
                <a:gd name="connsiteY12" fmla="*/ 1362075 h 2557463"/>
                <a:gd name="connsiteX13" fmla="*/ 1100138 w 1785938"/>
                <a:gd name="connsiteY13" fmla="*/ 1243013 h 2557463"/>
                <a:gd name="connsiteX14" fmla="*/ 1047750 w 1785938"/>
                <a:gd name="connsiteY14" fmla="*/ 1185863 h 2557463"/>
                <a:gd name="connsiteX15" fmla="*/ 995363 w 1785938"/>
                <a:gd name="connsiteY15" fmla="*/ 1104900 h 2557463"/>
                <a:gd name="connsiteX16" fmla="*/ 923925 w 1785938"/>
                <a:gd name="connsiteY16" fmla="*/ 995363 h 2557463"/>
                <a:gd name="connsiteX17" fmla="*/ 904875 w 1785938"/>
                <a:gd name="connsiteY17" fmla="*/ 919163 h 2557463"/>
                <a:gd name="connsiteX18" fmla="*/ 776288 w 1785938"/>
                <a:gd name="connsiteY18" fmla="*/ 766763 h 2557463"/>
                <a:gd name="connsiteX19" fmla="*/ 661988 w 1785938"/>
                <a:gd name="connsiteY19" fmla="*/ 642938 h 2557463"/>
                <a:gd name="connsiteX20" fmla="*/ 581025 w 1785938"/>
                <a:gd name="connsiteY20" fmla="*/ 538163 h 2557463"/>
                <a:gd name="connsiteX21" fmla="*/ 442913 w 1785938"/>
                <a:gd name="connsiteY21" fmla="*/ 438150 h 2557463"/>
                <a:gd name="connsiteX22" fmla="*/ 400050 w 1785938"/>
                <a:gd name="connsiteY22" fmla="*/ 352425 h 2557463"/>
                <a:gd name="connsiteX23" fmla="*/ 333375 w 1785938"/>
                <a:gd name="connsiteY23" fmla="*/ 290513 h 2557463"/>
                <a:gd name="connsiteX24" fmla="*/ 195263 w 1785938"/>
                <a:gd name="connsiteY24" fmla="*/ 152400 h 2557463"/>
                <a:gd name="connsiteX25" fmla="*/ 147638 w 1785938"/>
                <a:gd name="connsiteY25" fmla="*/ 104775 h 2557463"/>
                <a:gd name="connsiteX26" fmla="*/ 109538 w 1785938"/>
                <a:gd name="connsiteY26" fmla="*/ 52388 h 2557463"/>
                <a:gd name="connsiteX27" fmla="*/ 28575 w 1785938"/>
                <a:gd name="connsiteY27" fmla="*/ 4763 h 2557463"/>
                <a:gd name="connsiteX28" fmla="*/ 23813 w 1785938"/>
                <a:gd name="connsiteY28" fmla="*/ 0 h 2557463"/>
                <a:gd name="connsiteX29" fmla="*/ 0 w 1785938"/>
                <a:gd name="connsiteY29" fmla="*/ 133350 h 2557463"/>
                <a:gd name="connsiteX30" fmla="*/ 61913 w 1785938"/>
                <a:gd name="connsiteY30" fmla="*/ 219075 h 2557463"/>
                <a:gd name="connsiteX31" fmla="*/ 85725 w 1785938"/>
                <a:gd name="connsiteY31" fmla="*/ 280988 h 2557463"/>
                <a:gd name="connsiteX32" fmla="*/ 176213 w 1785938"/>
                <a:gd name="connsiteY32" fmla="*/ 304800 h 2557463"/>
                <a:gd name="connsiteX33" fmla="*/ 223838 w 1785938"/>
                <a:gd name="connsiteY33" fmla="*/ 342900 h 2557463"/>
                <a:gd name="connsiteX34" fmla="*/ 290513 w 1785938"/>
                <a:gd name="connsiteY34" fmla="*/ 442913 h 2557463"/>
                <a:gd name="connsiteX35" fmla="*/ 347663 w 1785938"/>
                <a:gd name="connsiteY35" fmla="*/ 557213 h 2557463"/>
                <a:gd name="connsiteX36" fmla="*/ 390525 w 1785938"/>
                <a:gd name="connsiteY36" fmla="*/ 647700 h 2557463"/>
                <a:gd name="connsiteX37" fmla="*/ 471487 w 1785938"/>
                <a:gd name="connsiteY37" fmla="*/ 719138 h 2557463"/>
                <a:gd name="connsiteX38" fmla="*/ 538163 w 1785938"/>
                <a:gd name="connsiteY38" fmla="*/ 790575 h 2557463"/>
                <a:gd name="connsiteX39" fmla="*/ 633413 w 1785938"/>
                <a:gd name="connsiteY39" fmla="*/ 862013 h 2557463"/>
                <a:gd name="connsiteX40" fmla="*/ 704851 w 1785938"/>
                <a:gd name="connsiteY40" fmla="*/ 947738 h 2557463"/>
                <a:gd name="connsiteX41" fmla="*/ 747713 w 1785938"/>
                <a:gd name="connsiteY41" fmla="*/ 1023938 h 2557463"/>
                <a:gd name="connsiteX42" fmla="*/ 742950 w 1785938"/>
                <a:gd name="connsiteY42" fmla="*/ 1119188 h 2557463"/>
                <a:gd name="connsiteX43" fmla="*/ 738188 w 1785938"/>
                <a:gd name="connsiteY43" fmla="*/ 1157288 h 2557463"/>
                <a:gd name="connsiteX44" fmla="*/ 800100 w 1785938"/>
                <a:gd name="connsiteY44" fmla="*/ 1181100 h 2557463"/>
                <a:gd name="connsiteX45" fmla="*/ 842963 w 1785938"/>
                <a:gd name="connsiteY45" fmla="*/ 1238250 h 2557463"/>
                <a:gd name="connsiteX46" fmla="*/ 900113 w 1785938"/>
                <a:gd name="connsiteY46" fmla="*/ 1343025 h 2557463"/>
                <a:gd name="connsiteX47" fmla="*/ 947738 w 1785938"/>
                <a:gd name="connsiteY47" fmla="*/ 1447800 h 2557463"/>
                <a:gd name="connsiteX48" fmla="*/ 1019175 w 1785938"/>
                <a:gd name="connsiteY48" fmla="*/ 1519238 h 2557463"/>
                <a:gd name="connsiteX49" fmla="*/ 1090613 w 1785938"/>
                <a:gd name="connsiteY49" fmla="*/ 1614488 h 2557463"/>
                <a:gd name="connsiteX50" fmla="*/ 1133475 w 1785938"/>
                <a:gd name="connsiteY50" fmla="*/ 1728788 h 2557463"/>
                <a:gd name="connsiteX51" fmla="*/ 1209675 w 1785938"/>
                <a:gd name="connsiteY51" fmla="*/ 1800225 h 2557463"/>
                <a:gd name="connsiteX52" fmla="*/ 1252537 w 1785938"/>
                <a:gd name="connsiteY52" fmla="*/ 1862138 h 2557463"/>
                <a:gd name="connsiteX53" fmla="*/ 1304925 w 1785938"/>
                <a:gd name="connsiteY53" fmla="*/ 1957388 h 2557463"/>
                <a:gd name="connsiteX54" fmla="*/ 1309688 w 1785938"/>
                <a:gd name="connsiteY54" fmla="*/ 2043113 h 2557463"/>
                <a:gd name="connsiteX55" fmla="*/ 1314450 w 1785938"/>
                <a:gd name="connsiteY55" fmla="*/ 2109788 h 2557463"/>
                <a:gd name="connsiteX56" fmla="*/ 1362075 w 1785938"/>
                <a:gd name="connsiteY56" fmla="*/ 2143125 h 2557463"/>
                <a:gd name="connsiteX57" fmla="*/ 1371600 w 1785938"/>
                <a:gd name="connsiteY57" fmla="*/ 2176463 h 2557463"/>
                <a:gd name="connsiteX58" fmla="*/ 1481138 w 1785938"/>
                <a:gd name="connsiteY58" fmla="*/ 2157413 h 2557463"/>
                <a:gd name="connsiteX59" fmla="*/ 1562100 w 1785938"/>
                <a:gd name="connsiteY59" fmla="*/ 2181225 h 2557463"/>
                <a:gd name="connsiteX60" fmla="*/ 1604963 w 1785938"/>
                <a:gd name="connsiteY60" fmla="*/ 2271713 h 2557463"/>
                <a:gd name="connsiteX61" fmla="*/ 1624013 w 1785938"/>
                <a:gd name="connsiteY61" fmla="*/ 2352675 h 2557463"/>
                <a:gd name="connsiteX62" fmla="*/ 1671638 w 1785938"/>
                <a:gd name="connsiteY62" fmla="*/ 2495550 h 2557463"/>
                <a:gd name="connsiteX63" fmla="*/ 1709738 w 1785938"/>
                <a:gd name="connsiteY63" fmla="*/ 2557463 h 2557463"/>
                <a:gd name="connsiteX64" fmla="*/ 1766888 w 1785938"/>
                <a:gd name="connsiteY64" fmla="*/ 2557463 h 2557463"/>
                <a:gd name="connsiteX65" fmla="*/ 1781175 w 1785938"/>
                <a:gd name="connsiteY65" fmla="*/ 2505075 h 2557463"/>
                <a:gd name="connsiteX66" fmla="*/ 1785938 w 1785938"/>
                <a:gd name="connsiteY66" fmla="*/ 2352675 h 2557463"/>
                <a:gd name="connsiteX0" fmla="*/ 1785938 w 1785938"/>
                <a:gd name="connsiteY0" fmla="*/ 2352675 h 2557463"/>
                <a:gd name="connsiteX1" fmla="*/ 1733550 w 1785938"/>
                <a:gd name="connsiteY1" fmla="*/ 2228850 h 2557463"/>
                <a:gd name="connsiteX2" fmla="*/ 1695450 w 1785938"/>
                <a:gd name="connsiteY2" fmla="*/ 2138363 h 2557463"/>
                <a:gd name="connsiteX3" fmla="*/ 1681163 w 1785938"/>
                <a:gd name="connsiteY3" fmla="*/ 2095500 h 2557463"/>
                <a:gd name="connsiteX4" fmla="*/ 1595438 w 1785938"/>
                <a:gd name="connsiteY4" fmla="*/ 2062163 h 2557463"/>
                <a:gd name="connsiteX5" fmla="*/ 1566863 w 1785938"/>
                <a:gd name="connsiteY5" fmla="*/ 2014538 h 2557463"/>
                <a:gd name="connsiteX6" fmla="*/ 1519238 w 1785938"/>
                <a:gd name="connsiteY6" fmla="*/ 1971675 h 2557463"/>
                <a:gd name="connsiteX7" fmla="*/ 1519238 w 1785938"/>
                <a:gd name="connsiteY7" fmla="*/ 1852613 h 2557463"/>
                <a:gd name="connsiteX8" fmla="*/ 1524000 w 1785938"/>
                <a:gd name="connsiteY8" fmla="*/ 1790700 h 2557463"/>
                <a:gd name="connsiteX9" fmla="*/ 1476375 w 1785938"/>
                <a:gd name="connsiteY9" fmla="*/ 1719263 h 2557463"/>
                <a:gd name="connsiteX10" fmla="*/ 1390650 w 1785938"/>
                <a:gd name="connsiteY10" fmla="*/ 1628775 h 2557463"/>
                <a:gd name="connsiteX11" fmla="*/ 1309688 w 1785938"/>
                <a:gd name="connsiteY11" fmla="*/ 1466850 h 2557463"/>
                <a:gd name="connsiteX12" fmla="*/ 1228725 w 1785938"/>
                <a:gd name="connsiteY12" fmla="*/ 1362075 h 2557463"/>
                <a:gd name="connsiteX13" fmla="*/ 1100138 w 1785938"/>
                <a:gd name="connsiteY13" fmla="*/ 1243013 h 2557463"/>
                <a:gd name="connsiteX14" fmla="*/ 1047750 w 1785938"/>
                <a:gd name="connsiteY14" fmla="*/ 1185863 h 2557463"/>
                <a:gd name="connsiteX15" fmla="*/ 995363 w 1785938"/>
                <a:gd name="connsiteY15" fmla="*/ 1104900 h 2557463"/>
                <a:gd name="connsiteX16" fmla="*/ 923925 w 1785938"/>
                <a:gd name="connsiteY16" fmla="*/ 995363 h 2557463"/>
                <a:gd name="connsiteX17" fmla="*/ 904875 w 1785938"/>
                <a:gd name="connsiteY17" fmla="*/ 919163 h 2557463"/>
                <a:gd name="connsiteX18" fmla="*/ 857250 w 1785938"/>
                <a:gd name="connsiteY18" fmla="*/ 862013 h 2557463"/>
                <a:gd name="connsiteX19" fmla="*/ 776288 w 1785938"/>
                <a:gd name="connsiteY19" fmla="*/ 766763 h 2557463"/>
                <a:gd name="connsiteX20" fmla="*/ 661988 w 1785938"/>
                <a:gd name="connsiteY20" fmla="*/ 642938 h 2557463"/>
                <a:gd name="connsiteX21" fmla="*/ 581025 w 1785938"/>
                <a:gd name="connsiteY21" fmla="*/ 538163 h 2557463"/>
                <a:gd name="connsiteX22" fmla="*/ 442913 w 1785938"/>
                <a:gd name="connsiteY22" fmla="*/ 438150 h 2557463"/>
                <a:gd name="connsiteX23" fmla="*/ 400050 w 1785938"/>
                <a:gd name="connsiteY23" fmla="*/ 352425 h 2557463"/>
                <a:gd name="connsiteX24" fmla="*/ 333375 w 1785938"/>
                <a:gd name="connsiteY24" fmla="*/ 290513 h 2557463"/>
                <a:gd name="connsiteX25" fmla="*/ 195263 w 1785938"/>
                <a:gd name="connsiteY25" fmla="*/ 152400 h 2557463"/>
                <a:gd name="connsiteX26" fmla="*/ 147638 w 1785938"/>
                <a:gd name="connsiteY26" fmla="*/ 104775 h 2557463"/>
                <a:gd name="connsiteX27" fmla="*/ 109538 w 1785938"/>
                <a:gd name="connsiteY27" fmla="*/ 52388 h 2557463"/>
                <a:gd name="connsiteX28" fmla="*/ 28575 w 1785938"/>
                <a:gd name="connsiteY28" fmla="*/ 4763 h 2557463"/>
                <a:gd name="connsiteX29" fmla="*/ 23813 w 1785938"/>
                <a:gd name="connsiteY29" fmla="*/ 0 h 2557463"/>
                <a:gd name="connsiteX30" fmla="*/ 0 w 1785938"/>
                <a:gd name="connsiteY30" fmla="*/ 133350 h 2557463"/>
                <a:gd name="connsiteX31" fmla="*/ 61913 w 1785938"/>
                <a:gd name="connsiteY31" fmla="*/ 219075 h 2557463"/>
                <a:gd name="connsiteX32" fmla="*/ 85725 w 1785938"/>
                <a:gd name="connsiteY32" fmla="*/ 280988 h 2557463"/>
                <a:gd name="connsiteX33" fmla="*/ 176213 w 1785938"/>
                <a:gd name="connsiteY33" fmla="*/ 304800 h 2557463"/>
                <a:gd name="connsiteX34" fmla="*/ 223838 w 1785938"/>
                <a:gd name="connsiteY34" fmla="*/ 342900 h 2557463"/>
                <a:gd name="connsiteX35" fmla="*/ 290513 w 1785938"/>
                <a:gd name="connsiteY35" fmla="*/ 442913 h 2557463"/>
                <a:gd name="connsiteX36" fmla="*/ 347663 w 1785938"/>
                <a:gd name="connsiteY36" fmla="*/ 557213 h 2557463"/>
                <a:gd name="connsiteX37" fmla="*/ 390525 w 1785938"/>
                <a:gd name="connsiteY37" fmla="*/ 647700 h 2557463"/>
                <a:gd name="connsiteX38" fmla="*/ 471487 w 1785938"/>
                <a:gd name="connsiteY38" fmla="*/ 719138 h 2557463"/>
                <a:gd name="connsiteX39" fmla="*/ 538163 w 1785938"/>
                <a:gd name="connsiteY39" fmla="*/ 790575 h 2557463"/>
                <a:gd name="connsiteX40" fmla="*/ 633413 w 1785938"/>
                <a:gd name="connsiteY40" fmla="*/ 862013 h 2557463"/>
                <a:gd name="connsiteX41" fmla="*/ 704851 w 1785938"/>
                <a:gd name="connsiteY41" fmla="*/ 947738 h 2557463"/>
                <a:gd name="connsiteX42" fmla="*/ 747713 w 1785938"/>
                <a:gd name="connsiteY42" fmla="*/ 1023938 h 2557463"/>
                <a:gd name="connsiteX43" fmla="*/ 742950 w 1785938"/>
                <a:gd name="connsiteY43" fmla="*/ 1119188 h 2557463"/>
                <a:gd name="connsiteX44" fmla="*/ 738188 w 1785938"/>
                <a:gd name="connsiteY44" fmla="*/ 1157288 h 2557463"/>
                <a:gd name="connsiteX45" fmla="*/ 800100 w 1785938"/>
                <a:gd name="connsiteY45" fmla="*/ 1181100 h 2557463"/>
                <a:gd name="connsiteX46" fmla="*/ 842963 w 1785938"/>
                <a:gd name="connsiteY46" fmla="*/ 1238250 h 2557463"/>
                <a:gd name="connsiteX47" fmla="*/ 900113 w 1785938"/>
                <a:gd name="connsiteY47" fmla="*/ 1343025 h 2557463"/>
                <a:gd name="connsiteX48" fmla="*/ 947738 w 1785938"/>
                <a:gd name="connsiteY48" fmla="*/ 1447800 h 2557463"/>
                <a:gd name="connsiteX49" fmla="*/ 1019175 w 1785938"/>
                <a:gd name="connsiteY49" fmla="*/ 1519238 h 2557463"/>
                <a:gd name="connsiteX50" fmla="*/ 1090613 w 1785938"/>
                <a:gd name="connsiteY50" fmla="*/ 1614488 h 2557463"/>
                <a:gd name="connsiteX51" fmla="*/ 1133475 w 1785938"/>
                <a:gd name="connsiteY51" fmla="*/ 1728788 h 2557463"/>
                <a:gd name="connsiteX52" fmla="*/ 1209675 w 1785938"/>
                <a:gd name="connsiteY52" fmla="*/ 1800225 h 2557463"/>
                <a:gd name="connsiteX53" fmla="*/ 1252537 w 1785938"/>
                <a:gd name="connsiteY53" fmla="*/ 1862138 h 2557463"/>
                <a:gd name="connsiteX54" fmla="*/ 1304925 w 1785938"/>
                <a:gd name="connsiteY54" fmla="*/ 1957388 h 2557463"/>
                <a:gd name="connsiteX55" fmla="*/ 1309688 w 1785938"/>
                <a:gd name="connsiteY55" fmla="*/ 2043113 h 2557463"/>
                <a:gd name="connsiteX56" fmla="*/ 1314450 w 1785938"/>
                <a:gd name="connsiteY56" fmla="*/ 2109788 h 2557463"/>
                <a:gd name="connsiteX57" fmla="*/ 1362075 w 1785938"/>
                <a:gd name="connsiteY57" fmla="*/ 2143125 h 2557463"/>
                <a:gd name="connsiteX58" fmla="*/ 1371600 w 1785938"/>
                <a:gd name="connsiteY58" fmla="*/ 2176463 h 2557463"/>
                <a:gd name="connsiteX59" fmla="*/ 1481138 w 1785938"/>
                <a:gd name="connsiteY59" fmla="*/ 2157413 h 2557463"/>
                <a:gd name="connsiteX60" fmla="*/ 1562100 w 1785938"/>
                <a:gd name="connsiteY60" fmla="*/ 2181225 h 2557463"/>
                <a:gd name="connsiteX61" fmla="*/ 1604963 w 1785938"/>
                <a:gd name="connsiteY61" fmla="*/ 2271713 h 2557463"/>
                <a:gd name="connsiteX62" fmla="*/ 1624013 w 1785938"/>
                <a:gd name="connsiteY62" fmla="*/ 2352675 h 2557463"/>
                <a:gd name="connsiteX63" fmla="*/ 1671638 w 1785938"/>
                <a:gd name="connsiteY63" fmla="*/ 2495550 h 2557463"/>
                <a:gd name="connsiteX64" fmla="*/ 1709738 w 1785938"/>
                <a:gd name="connsiteY64" fmla="*/ 2557463 h 2557463"/>
                <a:gd name="connsiteX65" fmla="*/ 1766888 w 1785938"/>
                <a:gd name="connsiteY65" fmla="*/ 2557463 h 2557463"/>
                <a:gd name="connsiteX66" fmla="*/ 1781175 w 1785938"/>
                <a:gd name="connsiteY66" fmla="*/ 2505075 h 2557463"/>
                <a:gd name="connsiteX67" fmla="*/ 1785938 w 1785938"/>
                <a:gd name="connsiteY67" fmla="*/ 2352675 h 2557463"/>
                <a:gd name="connsiteX0" fmla="*/ 1785938 w 1785938"/>
                <a:gd name="connsiteY0" fmla="*/ 2352675 h 2557463"/>
                <a:gd name="connsiteX1" fmla="*/ 1733550 w 1785938"/>
                <a:gd name="connsiteY1" fmla="*/ 2228850 h 2557463"/>
                <a:gd name="connsiteX2" fmla="*/ 1695450 w 1785938"/>
                <a:gd name="connsiteY2" fmla="*/ 2138363 h 2557463"/>
                <a:gd name="connsiteX3" fmla="*/ 1681163 w 1785938"/>
                <a:gd name="connsiteY3" fmla="*/ 2095500 h 2557463"/>
                <a:gd name="connsiteX4" fmla="*/ 1595438 w 1785938"/>
                <a:gd name="connsiteY4" fmla="*/ 2062163 h 2557463"/>
                <a:gd name="connsiteX5" fmla="*/ 1566863 w 1785938"/>
                <a:gd name="connsiteY5" fmla="*/ 2014538 h 2557463"/>
                <a:gd name="connsiteX6" fmla="*/ 1519238 w 1785938"/>
                <a:gd name="connsiteY6" fmla="*/ 1971675 h 2557463"/>
                <a:gd name="connsiteX7" fmla="*/ 1519238 w 1785938"/>
                <a:gd name="connsiteY7" fmla="*/ 1852613 h 2557463"/>
                <a:gd name="connsiteX8" fmla="*/ 1524000 w 1785938"/>
                <a:gd name="connsiteY8" fmla="*/ 1790700 h 2557463"/>
                <a:gd name="connsiteX9" fmla="*/ 1476375 w 1785938"/>
                <a:gd name="connsiteY9" fmla="*/ 1719263 h 2557463"/>
                <a:gd name="connsiteX10" fmla="*/ 1390650 w 1785938"/>
                <a:gd name="connsiteY10" fmla="*/ 1628775 h 2557463"/>
                <a:gd name="connsiteX11" fmla="*/ 1309688 w 1785938"/>
                <a:gd name="connsiteY11" fmla="*/ 1466850 h 2557463"/>
                <a:gd name="connsiteX12" fmla="*/ 1228725 w 1785938"/>
                <a:gd name="connsiteY12" fmla="*/ 1362075 h 2557463"/>
                <a:gd name="connsiteX13" fmla="*/ 1100138 w 1785938"/>
                <a:gd name="connsiteY13" fmla="*/ 1243013 h 2557463"/>
                <a:gd name="connsiteX14" fmla="*/ 1047750 w 1785938"/>
                <a:gd name="connsiteY14" fmla="*/ 1185863 h 2557463"/>
                <a:gd name="connsiteX15" fmla="*/ 995363 w 1785938"/>
                <a:gd name="connsiteY15" fmla="*/ 1104900 h 2557463"/>
                <a:gd name="connsiteX16" fmla="*/ 973931 w 1785938"/>
                <a:gd name="connsiteY16" fmla="*/ 1071563 h 2557463"/>
                <a:gd name="connsiteX17" fmla="*/ 923925 w 1785938"/>
                <a:gd name="connsiteY17" fmla="*/ 995363 h 2557463"/>
                <a:gd name="connsiteX18" fmla="*/ 904875 w 1785938"/>
                <a:gd name="connsiteY18" fmla="*/ 919163 h 2557463"/>
                <a:gd name="connsiteX19" fmla="*/ 857250 w 1785938"/>
                <a:gd name="connsiteY19" fmla="*/ 862013 h 2557463"/>
                <a:gd name="connsiteX20" fmla="*/ 776288 w 1785938"/>
                <a:gd name="connsiteY20" fmla="*/ 766763 h 2557463"/>
                <a:gd name="connsiteX21" fmla="*/ 661988 w 1785938"/>
                <a:gd name="connsiteY21" fmla="*/ 642938 h 2557463"/>
                <a:gd name="connsiteX22" fmla="*/ 581025 w 1785938"/>
                <a:gd name="connsiteY22" fmla="*/ 538163 h 2557463"/>
                <a:gd name="connsiteX23" fmla="*/ 442913 w 1785938"/>
                <a:gd name="connsiteY23" fmla="*/ 438150 h 2557463"/>
                <a:gd name="connsiteX24" fmla="*/ 400050 w 1785938"/>
                <a:gd name="connsiteY24" fmla="*/ 352425 h 2557463"/>
                <a:gd name="connsiteX25" fmla="*/ 333375 w 1785938"/>
                <a:gd name="connsiteY25" fmla="*/ 290513 h 2557463"/>
                <a:gd name="connsiteX26" fmla="*/ 195263 w 1785938"/>
                <a:gd name="connsiteY26" fmla="*/ 152400 h 2557463"/>
                <a:gd name="connsiteX27" fmla="*/ 147638 w 1785938"/>
                <a:gd name="connsiteY27" fmla="*/ 104775 h 2557463"/>
                <a:gd name="connsiteX28" fmla="*/ 109538 w 1785938"/>
                <a:gd name="connsiteY28" fmla="*/ 52388 h 2557463"/>
                <a:gd name="connsiteX29" fmla="*/ 28575 w 1785938"/>
                <a:gd name="connsiteY29" fmla="*/ 4763 h 2557463"/>
                <a:gd name="connsiteX30" fmla="*/ 23813 w 1785938"/>
                <a:gd name="connsiteY30" fmla="*/ 0 h 2557463"/>
                <a:gd name="connsiteX31" fmla="*/ 0 w 1785938"/>
                <a:gd name="connsiteY31" fmla="*/ 133350 h 2557463"/>
                <a:gd name="connsiteX32" fmla="*/ 61913 w 1785938"/>
                <a:gd name="connsiteY32" fmla="*/ 219075 h 2557463"/>
                <a:gd name="connsiteX33" fmla="*/ 85725 w 1785938"/>
                <a:gd name="connsiteY33" fmla="*/ 280988 h 2557463"/>
                <a:gd name="connsiteX34" fmla="*/ 176213 w 1785938"/>
                <a:gd name="connsiteY34" fmla="*/ 304800 h 2557463"/>
                <a:gd name="connsiteX35" fmla="*/ 223838 w 1785938"/>
                <a:gd name="connsiteY35" fmla="*/ 342900 h 2557463"/>
                <a:gd name="connsiteX36" fmla="*/ 290513 w 1785938"/>
                <a:gd name="connsiteY36" fmla="*/ 442913 h 2557463"/>
                <a:gd name="connsiteX37" fmla="*/ 347663 w 1785938"/>
                <a:gd name="connsiteY37" fmla="*/ 557213 h 2557463"/>
                <a:gd name="connsiteX38" fmla="*/ 390525 w 1785938"/>
                <a:gd name="connsiteY38" fmla="*/ 647700 h 2557463"/>
                <a:gd name="connsiteX39" fmla="*/ 471487 w 1785938"/>
                <a:gd name="connsiteY39" fmla="*/ 719138 h 2557463"/>
                <a:gd name="connsiteX40" fmla="*/ 538163 w 1785938"/>
                <a:gd name="connsiteY40" fmla="*/ 790575 h 2557463"/>
                <a:gd name="connsiteX41" fmla="*/ 633413 w 1785938"/>
                <a:gd name="connsiteY41" fmla="*/ 862013 h 2557463"/>
                <a:gd name="connsiteX42" fmla="*/ 704851 w 1785938"/>
                <a:gd name="connsiteY42" fmla="*/ 947738 h 2557463"/>
                <a:gd name="connsiteX43" fmla="*/ 747713 w 1785938"/>
                <a:gd name="connsiteY43" fmla="*/ 1023938 h 2557463"/>
                <a:gd name="connsiteX44" fmla="*/ 742950 w 1785938"/>
                <a:gd name="connsiteY44" fmla="*/ 1119188 h 2557463"/>
                <a:gd name="connsiteX45" fmla="*/ 738188 w 1785938"/>
                <a:gd name="connsiteY45" fmla="*/ 1157288 h 2557463"/>
                <a:gd name="connsiteX46" fmla="*/ 800100 w 1785938"/>
                <a:gd name="connsiteY46" fmla="*/ 1181100 h 2557463"/>
                <a:gd name="connsiteX47" fmla="*/ 842963 w 1785938"/>
                <a:gd name="connsiteY47" fmla="*/ 1238250 h 2557463"/>
                <a:gd name="connsiteX48" fmla="*/ 900113 w 1785938"/>
                <a:gd name="connsiteY48" fmla="*/ 1343025 h 2557463"/>
                <a:gd name="connsiteX49" fmla="*/ 947738 w 1785938"/>
                <a:gd name="connsiteY49" fmla="*/ 1447800 h 2557463"/>
                <a:gd name="connsiteX50" fmla="*/ 1019175 w 1785938"/>
                <a:gd name="connsiteY50" fmla="*/ 1519238 h 2557463"/>
                <a:gd name="connsiteX51" fmla="*/ 1090613 w 1785938"/>
                <a:gd name="connsiteY51" fmla="*/ 1614488 h 2557463"/>
                <a:gd name="connsiteX52" fmla="*/ 1133475 w 1785938"/>
                <a:gd name="connsiteY52" fmla="*/ 1728788 h 2557463"/>
                <a:gd name="connsiteX53" fmla="*/ 1209675 w 1785938"/>
                <a:gd name="connsiteY53" fmla="*/ 1800225 h 2557463"/>
                <a:gd name="connsiteX54" fmla="*/ 1252537 w 1785938"/>
                <a:gd name="connsiteY54" fmla="*/ 1862138 h 2557463"/>
                <a:gd name="connsiteX55" fmla="*/ 1304925 w 1785938"/>
                <a:gd name="connsiteY55" fmla="*/ 1957388 h 2557463"/>
                <a:gd name="connsiteX56" fmla="*/ 1309688 w 1785938"/>
                <a:gd name="connsiteY56" fmla="*/ 2043113 h 2557463"/>
                <a:gd name="connsiteX57" fmla="*/ 1314450 w 1785938"/>
                <a:gd name="connsiteY57" fmla="*/ 2109788 h 2557463"/>
                <a:gd name="connsiteX58" fmla="*/ 1362075 w 1785938"/>
                <a:gd name="connsiteY58" fmla="*/ 2143125 h 2557463"/>
                <a:gd name="connsiteX59" fmla="*/ 1371600 w 1785938"/>
                <a:gd name="connsiteY59" fmla="*/ 2176463 h 2557463"/>
                <a:gd name="connsiteX60" fmla="*/ 1481138 w 1785938"/>
                <a:gd name="connsiteY60" fmla="*/ 2157413 h 2557463"/>
                <a:gd name="connsiteX61" fmla="*/ 1562100 w 1785938"/>
                <a:gd name="connsiteY61" fmla="*/ 2181225 h 2557463"/>
                <a:gd name="connsiteX62" fmla="*/ 1604963 w 1785938"/>
                <a:gd name="connsiteY62" fmla="*/ 2271713 h 2557463"/>
                <a:gd name="connsiteX63" fmla="*/ 1624013 w 1785938"/>
                <a:gd name="connsiteY63" fmla="*/ 2352675 h 2557463"/>
                <a:gd name="connsiteX64" fmla="*/ 1671638 w 1785938"/>
                <a:gd name="connsiteY64" fmla="*/ 2495550 h 2557463"/>
                <a:gd name="connsiteX65" fmla="*/ 1709738 w 1785938"/>
                <a:gd name="connsiteY65" fmla="*/ 2557463 h 2557463"/>
                <a:gd name="connsiteX66" fmla="*/ 1766888 w 1785938"/>
                <a:gd name="connsiteY66" fmla="*/ 2557463 h 2557463"/>
                <a:gd name="connsiteX67" fmla="*/ 1781175 w 1785938"/>
                <a:gd name="connsiteY67" fmla="*/ 2505075 h 2557463"/>
                <a:gd name="connsiteX68" fmla="*/ 1785938 w 1785938"/>
                <a:gd name="connsiteY68" fmla="*/ 2352675 h 2557463"/>
                <a:gd name="connsiteX0" fmla="*/ 1785938 w 1785938"/>
                <a:gd name="connsiteY0" fmla="*/ 2352675 h 2557463"/>
                <a:gd name="connsiteX1" fmla="*/ 1733550 w 1785938"/>
                <a:gd name="connsiteY1" fmla="*/ 2228850 h 2557463"/>
                <a:gd name="connsiteX2" fmla="*/ 1695450 w 1785938"/>
                <a:gd name="connsiteY2" fmla="*/ 2138363 h 2557463"/>
                <a:gd name="connsiteX3" fmla="*/ 1681163 w 1785938"/>
                <a:gd name="connsiteY3" fmla="*/ 2095500 h 2557463"/>
                <a:gd name="connsiteX4" fmla="*/ 1595438 w 1785938"/>
                <a:gd name="connsiteY4" fmla="*/ 2062163 h 2557463"/>
                <a:gd name="connsiteX5" fmla="*/ 1566863 w 1785938"/>
                <a:gd name="connsiteY5" fmla="*/ 2014538 h 2557463"/>
                <a:gd name="connsiteX6" fmla="*/ 1519238 w 1785938"/>
                <a:gd name="connsiteY6" fmla="*/ 1971675 h 2557463"/>
                <a:gd name="connsiteX7" fmla="*/ 1519238 w 1785938"/>
                <a:gd name="connsiteY7" fmla="*/ 1852613 h 2557463"/>
                <a:gd name="connsiteX8" fmla="*/ 1524000 w 1785938"/>
                <a:gd name="connsiteY8" fmla="*/ 1790700 h 2557463"/>
                <a:gd name="connsiteX9" fmla="*/ 1476375 w 1785938"/>
                <a:gd name="connsiteY9" fmla="*/ 1719263 h 2557463"/>
                <a:gd name="connsiteX10" fmla="*/ 1390650 w 1785938"/>
                <a:gd name="connsiteY10" fmla="*/ 1628775 h 2557463"/>
                <a:gd name="connsiteX11" fmla="*/ 1309688 w 1785938"/>
                <a:gd name="connsiteY11" fmla="*/ 1466850 h 2557463"/>
                <a:gd name="connsiteX12" fmla="*/ 1228725 w 1785938"/>
                <a:gd name="connsiteY12" fmla="*/ 1362075 h 2557463"/>
                <a:gd name="connsiteX13" fmla="*/ 1100138 w 1785938"/>
                <a:gd name="connsiteY13" fmla="*/ 1243013 h 2557463"/>
                <a:gd name="connsiteX14" fmla="*/ 1047750 w 1785938"/>
                <a:gd name="connsiteY14" fmla="*/ 1185863 h 2557463"/>
                <a:gd name="connsiteX15" fmla="*/ 995363 w 1785938"/>
                <a:gd name="connsiteY15" fmla="*/ 1104900 h 2557463"/>
                <a:gd name="connsiteX16" fmla="*/ 973931 w 1785938"/>
                <a:gd name="connsiteY16" fmla="*/ 1071563 h 2557463"/>
                <a:gd name="connsiteX17" fmla="*/ 923925 w 1785938"/>
                <a:gd name="connsiteY17" fmla="*/ 995363 h 2557463"/>
                <a:gd name="connsiteX18" fmla="*/ 904875 w 1785938"/>
                <a:gd name="connsiteY18" fmla="*/ 919163 h 2557463"/>
                <a:gd name="connsiteX19" fmla="*/ 857250 w 1785938"/>
                <a:gd name="connsiteY19" fmla="*/ 862013 h 2557463"/>
                <a:gd name="connsiteX20" fmla="*/ 776288 w 1785938"/>
                <a:gd name="connsiteY20" fmla="*/ 766763 h 2557463"/>
                <a:gd name="connsiteX21" fmla="*/ 661988 w 1785938"/>
                <a:gd name="connsiteY21" fmla="*/ 642938 h 2557463"/>
                <a:gd name="connsiteX22" fmla="*/ 581025 w 1785938"/>
                <a:gd name="connsiteY22" fmla="*/ 538163 h 2557463"/>
                <a:gd name="connsiteX23" fmla="*/ 442913 w 1785938"/>
                <a:gd name="connsiteY23" fmla="*/ 438150 h 2557463"/>
                <a:gd name="connsiteX24" fmla="*/ 404812 w 1785938"/>
                <a:gd name="connsiteY24" fmla="*/ 364331 h 2557463"/>
                <a:gd name="connsiteX25" fmla="*/ 333375 w 1785938"/>
                <a:gd name="connsiteY25" fmla="*/ 290513 h 2557463"/>
                <a:gd name="connsiteX26" fmla="*/ 195263 w 1785938"/>
                <a:gd name="connsiteY26" fmla="*/ 152400 h 2557463"/>
                <a:gd name="connsiteX27" fmla="*/ 147638 w 1785938"/>
                <a:gd name="connsiteY27" fmla="*/ 104775 h 2557463"/>
                <a:gd name="connsiteX28" fmla="*/ 109538 w 1785938"/>
                <a:gd name="connsiteY28" fmla="*/ 52388 h 2557463"/>
                <a:gd name="connsiteX29" fmla="*/ 28575 w 1785938"/>
                <a:gd name="connsiteY29" fmla="*/ 4763 h 2557463"/>
                <a:gd name="connsiteX30" fmla="*/ 23813 w 1785938"/>
                <a:gd name="connsiteY30" fmla="*/ 0 h 2557463"/>
                <a:gd name="connsiteX31" fmla="*/ 0 w 1785938"/>
                <a:gd name="connsiteY31" fmla="*/ 133350 h 2557463"/>
                <a:gd name="connsiteX32" fmla="*/ 61913 w 1785938"/>
                <a:gd name="connsiteY32" fmla="*/ 219075 h 2557463"/>
                <a:gd name="connsiteX33" fmla="*/ 85725 w 1785938"/>
                <a:gd name="connsiteY33" fmla="*/ 280988 h 2557463"/>
                <a:gd name="connsiteX34" fmla="*/ 176213 w 1785938"/>
                <a:gd name="connsiteY34" fmla="*/ 304800 h 2557463"/>
                <a:gd name="connsiteX35" fmla="*/ 223838 w 1785938"/>
                <a:gd name="connsiteY35" fmla="*/ 342900 h 2557463"/>
                <a:gd name="connsiteX36" fmla="*/ 290513 w 1785938"/>
                <a:gd name="connsiteY36" fmla="*/ 442913 h 2557463"/>
                <a:gd name="connsiteX37" fmla="*/ 347663 w 1785938"/>
                <a:gd name="connsiteY37" fmla="*/ 557213 h 2557463"/>
                <a:gd name="connsiteX38" fmla="*/ 390525 w 1785938"/>
                <a:gd name="connsiteY38" fmla="*/ 647700 h 2557463"/>
                <a:gd name="connsiteX39" fmla="*/ 471487 w 1785938"/>
                <a:gd name="connsiteY39" fmla="*/ 719138 h 2557463"/>
                <a:gd name="connsiteX40" fmla="*/ 538163 w 1785938"/>
                <a:gd name="connsiteY40" fmla="*/ 790575 h 2557463"/>
                <a:gd name="connsiteX41" fmla="*/ 633413 w 1785938"/>
                <a:gd name="connsiteY41" fmla="*/ 862013 h 2557463"/>
                <a:gd name="connsiteX42" fmla="*/ 704851 w 1785938"/>
                <a:gd name="connsiteY42" fmla="*/ 947738 h 2557463"/>
                <a:gd name="connsiteX43" fmla="*/ 747713 w 1785938"/>
                <a:gd name="connsiteY43" fmla="*/ 1023938 h 2557463"/>
                <a:gd name="connsiteX44" fmla="*/ 742950 w 1785938"/>
                <a:gd name="connsiteY44" fmla="*/ 1119188 h 2557463"/>
                <a:gd name="connsiteX45" fmla="*/ 738188 w 1785938"/>
                <a:gd name="connsiteY45" fmla="*/ 1157288 h 2557463"/>
                <a:gd name="connsiteX46" fmla="*/ 800100 w 1785938"/>
                <a:gd name="connsiteY46" fmla="*/ 1181100 h 2557463"/>
                <a:gd name="connsiteX47" fmla="*/ 842963 w 1785938"/>
                <a:gd name="connsiteY47" fmla="*/ 1238250 h 2557463"/>
                <a:gd name="connsiteX48" fmla="*/ 900113 w 1785938"/>
                <a:gd name="connsiteY48" fmla="*/ 1343025 h 2557463"/>
                <a:gd name="connsiteX49" fmla="*/ 947738 w 1785938"/>
                <a:gd name="connsiteY49" fmla="*/ 1447800 h 2557463"/>
                <a:gd name="connsiteX50" fmla="*/ 1019175 w 1785938"/>
                <a:gd name="connsiteY50" fmla="*/ 1519238 h 2557463"/>
                <a:gd name="connsiteX51" fmla="*/ 1090613 w 1785938"/>
                <a:gd name="connsiteY51" fmla="*/ 1614488 h 2557463"/>
                <a:gd name="connsiteX52" fmla="*/ 1133475 w 1785938"/>
                <a:gd name="connsiteY52" fmla="*/ 1728788 h 2557463"/>
                <a:gd name="connsiteX53" fmla="*/ 1209675 w 1785938"/>
                <a:gd name="connsiteY53" fmla="*/ 1800225 h 2557463"/>
                <a:gd name="connsiteX54" fmla="*/ 1252537 w 1785938"/>
                <a:gd name="connsiteY54" fmla="*/ 1862138 h 2557463"/>
                <a:gd name="connsiteX55" fmla="*/ 1304925 w 1785938"/>
                <a:gd name="connsiteY55" fmla="*/ 1957388 h 2557463"/>
                <a:gd name="connsiteX56" fmla="*/ 1309688 w 1785938"/>
                <a:gd name="connsiteY56" fmla="*/ 2043113 h 2557463"/>
                <a:gd name="connsiteX57" fmla="*/ 1314450 w 1785938"/>
                <a:gd name="connsiteY57" fmla="*/ 2109788 h 2557463"/>
                <a:gd name="connsiteX58" fmla="*/ 1362075 w 1785938"/>
                <a:gd name="connsiteY58" fmla="*/ 2143125 h 2557463"/>
                <a:gd name="connsiteX59" fmla="*/ 1371600 w 1785938"/>
                <a:gd name="connsiteY59" fmla="*/ 2176463 h 2557463"/>
                <a:gd name="connsiteX60" fmla="*/ 1481138 w 1785938"/>
                <a:gd name="connsiteY60" fmla="*/ 2157413 h 2557463"/>
                <a:gd name="connsiteX61" fmla="*/ 1562100 w 1785938"/>
                <a:gd name="connsiteY61" fmla="*/ 2181225 h 2557463"/>
                <a:gd name="connsiteX62" fmla="*/ 1604963 w 1785938"/>
                <a:gd name="connsiteY62" fmla="*/ 2271713 h 2557463"/>
                <a:gd name="connsiteX63" fmla="*/ 1624013 w 1785938"/>
                <a:gd name="connsiteY63" fmla="*/ 2352675 h 2557463"/>
                <a:gd name="connsiteX64" fmla="*/ 1671638 w 1785938"/>
                <a:gd name="connsiteY64" fmla="*/ 2495550 h 2557463"/>
                <a:gd name="connsiteX65" fmla="*/ 1709738 w 1785938"/>
                <a:gd name="connsiteY65" fmla="*/ 2557463 h 2557463"/>
                <a:gd name="connsiteX66" fmla="*/ 1766888 w 1785938"/>
                <a:gd name="connsiteY66" fmla="*/ 2557463 h 2557463"/>
                <a:gd name="connsiteX67" fmla="*/ 1781175 w 1785938"/>
                <a:gd name="connsiteY67" fmla="*/ 2505075 h 2557463"/>
                <a:gd name="connsiteX68" fmla="*/ 1785938 w 1785938"/>
                <a:gd name="connsiteY68" fmla="*/ 2352675 h 2557463"/>
                <a:gd name="connsiteX0" fmla="*/ 1785938 w 1785938"/>
                <a:gd name="connsiteY0" fmla="*/ 2352675 h 2557463"/>
                <a:gd name="connsiteX1" fmla="*/ 1733550 w 1785938"/>
                <a:gd name="connsiteY1" fmla="*/ 2228850 h 2557463"/>
                <a:gd name="connsiteX2" fmla="*/ 1695450 w 1785938"/>
                <a:gd name="connsiteY2" fmla="*/ 2138363 h 2557463"/>
                <a:gd name="connsiteX3" fmla="*/ 1681163 w 1785938"/>
                <a:gd name="connsiteY3" fmla="*/ 2095500 h 2557463"/>
                <a:gd name="connsiteX4" fmla="*/ 1595438 w 1785938"/>
                <a:gd name="connsiteY4" fmla="*/ 2062163 h 2557463"/>
                <a:gd name="connsiteX5" fmla="*/ 1566863 w 1785938"/>
                <a:gd name="connsiteY5" fmla="*/ 2014538 h 2557463"/>
                <a:gd name="connsiteX6" fmla="*/ 1519238 w 1785938"/>
                <a:gd name="connsiteY6" fmla="*/ 1971675 h 2557463"/>
                <a:gd name="connsiteX7" fmla="*/ 1519238 w 1785938"/>
                <a:gd name="connsiteY7" fmla="*/ 1852613 h 2557463"/>
                <a:gd name="connsiteX8" fmla="*/ 1524000 w 1785938"/>
                <a:gd name="connsiteY8" fmla="*/ 1790700 h 2557463"/>
                <a:gd name="connsiteX9" fmla="*/ 1476375 w 1785938"/>
                <a:gd name="connsiteY9" fmla="*/ 1719263 h 2557463"/>
                <a:gd name="connsiteX10" fmla="*/ 1390650 w 1785938"/>
                <a:gd name="connsiteY10" fmla="*/ 1628775 h 2557463"/>
                <a:gd name="connsiteX11" fmla="*/ 1309688 w 1785938"/>
                <a:gd name="connsiteY11" fmla="*/ 1466850 h 2557463"/>
                <a:gd name="connsiteX12" fmla="*/ 1228725 w 1785938"/>
                <a:gd name="connsiteY12" fmla="*/ 1362075 h 2557463"/>
                <a:gd name="connsiteX13" fmla="*/ 1100138 w 1785938"/>
                <a:gd name="connsiteY13" fmla="*/ 1243013 h 2557463"/>
                <a:gd name="connsiteX14" fmla="*/ 1047750 w 1785938"/>
                <a:gd name="connsiteY14" fmla="*/ 1185863 h 2557463"/>
                <a:gd name="connsiteX15" fmla="*/ 995363 w 1785938"/>
                <a:gd name="connsiteY15" fmla="*/ 1104900 h 2557463"/>
                <a:gd name="connsiteX16" fmla="*/ 973931 w 1785938"/>
                <a:gd name="connsiteY16" fmla="*/ 1071563 h 2557463"/>
                <a:gd name="connsiteX17" fmla="*/ 923925 w 1785938"/>
                <a:gd name="connsiteY17" fmla="*/ 995363 h 2557463"/>
                <a:gd name="connsiteX18" fmla="*/ 904875 w 1785938"/>
                <a:gd name="connsiteY18" fmla="*/ 919163 h 2557463"/>
                <a:gd name="connsiteX19" fmla="*/ 857250 w 1785938"/>
                <a:gd name="connsiteY19" fmla="*/ 862013 h 2557463"/>
                <a:gd name="connsiteX20" fmla="*/ 776288 w 1785938"/>
                <a:gd name="connsiteY20" fmla="*/ 766763 h 2557463"/>
                <a:gd name="connsiteX21" fmla="*/ 661988 w 1785938"/>
                <a:gd name="connsiteY21" fmla="*/ 642938 h 2557463"/>
                <a:gd name="connsiteX22" fmla="*/ 581025 w 1785938"/>
                <a:gd name="connsiteY22" fmla="*/ 538163 h 2557463"/>
                <a:gd name="connsiteX23" fmla="*/ 452438 w 1785938"/>
                <a:gd name="connsiteY23" fmla="*/ 445294 h 2557463"/>
                <a:gd name="connsiteX24" fmla="*/ 404812 w 1785938"/>
                <a:gd name="connsiteY24" fmla="*/ 364331 h 2557463"/>
                <a:gd name="connsiteX25" fmla="*/ 333375 w 1785938"/>
                <a:gd name="connsiteY25" fmla="*/ 290513 h 2557463"/>
                <a:gd name="connsiteX26" fmla="*/ 195263 w 1785938"/>
                <a:gd name="connsiteY26" fmla="*/ 152400 h 2557463"/>
                <a:gd name="connsiteX27" fmla="*/ 147638 w 1785938"/>
                <a:gd name="connsiteY27" fmla="*/ 104775 h 2557463"/>
                <a:gd name="connsiteX28" fmla="*/ 109538 w 1785938"/>
                <a:gd name="connsiteY28" fmla="*/ 52388 h 2557463"/>
                <a:gd name="connsiteX29" fmla="*/ 28575 w 1785938"/>
                <a:gd name="connsiteY29" fmla="*/ 4763 h 2557463"/>
                <a:gd name="connsiteX30" fmla="*/ 23813 w 1785938"/>
                <a:gd name="connsiteY30" fmla="*/ 0 h 2557463"/>
                <a:gd name="connsiteX31" fmla="*/ 0 w 1785938"/>
                <a:gd name="connsiteY31" fmla="*/ 133350 h 2557463"/>
                <a:gd name="connsiteX32" fmla="*/ 61913 w 1785938"/>
                <a:gd name="connsiteY32" fmla="*/ 219075 h 2557463"/>
                <a:gd name="connsiteX33" fmla="*/ 85725 w 1785938"/>
                <a:gd name="connsiteY33" fmla="*/ 280988 h 2557463"/>
                <a:gd name="connsiteX34" fmla="*/ 176213 w 1785938"/>
                <a:gd name="connsiteY34" fmla="*/ 304800 h 2557463"/>
                <a:gd name="connsiteX35" fmla="*/ 223838 w 1785938"/>
                <a:gd name="connsiteY35" fmla="*/ 342900 h 2557463"/>
                <a:gd name="connsiteX36" fmla="*/ 290513 w 1785938"/>
                <a:gd name="connsiteY36" fmla="*/ 442913 h 2557463"/>
                <a:gd name="connsiteX37" fmla="*/ 347663 w 1785938"/>
                <a:gd name="connsiteY37" fmla="*/ 557213 h 2557463"/>
                <a:gd name="connsiteX38" fmla="*/ 390525 w 1785938"/>
                <a:gd name="connsiteY38" fmla="*/ 647700 h 2557463"/>
                <a:gd name="connsiteX39" fmla="*/ 471487 w 1785938"/>
                <a:gd name="connsiteY39" fmla="*/ 719138 h 2557463"/>
                <a:gd name="connsiteX40" fmla="*/ 538163 w 1785938"/>
                <a:gd name="connsiteY40" fmla="*/ 790575 h 2557463"/>
                <a:gd name="connsiteX41" fmla="*/ 633413 w 1785938"/>
                <a:gd name="connsiteY41" fmla="*/ 862013 h 2557463"/>
                <a:gd name="connsiteX42" fmla="*/ 704851 w 1785938"/>
                <a:gd name="connsiteY42" fmla="*/ 947738 h 2557463"/>
                <a:gd name="connsiteX43" fmla="*/ 747713 w 1785938"/>
                <a:gd name="connsiteY43" fmla="*/ 1023938 h 2557463"/>
                <a:gd name="connsiteX44" fmla="*/ 742950 w 1785938"/>
                <a:gd name="connsiteY44" fmla="*/ 1119188 h 2557463"/>
                <a:gd name="connsiteX45" fmla="*/ 738188 w 1785938"/>
                <a:gd name="connsiteY45" fmla="*/ 1157288 h 2557463"/>
                <a:gd name="connsiteX46" fmla="*/ 800100 w 1785938"/>
                <a:gd name="connsiteY46" fmla="*/ 1181100 h 2557463"/>
                <a:gd name="connsiteX47" fmla="*/ 842963 w 1785938"/>
                <a:gd name="connsiteY47" fmla="*/ 1238250 h 2557463"/>
                <a:gd name="connsiteX48" fmla="*/ 900113 w 1785938"/>
                <a:gd name="connsiteY48" fmla="*/ 1343025 h 2557463"/>
                <a:gd name="connsiteX49" fmla="*/ 947738 w 1785938"/>
                <a:gd name="connsiteY49" fmla="*/ 1447800 h 2557463"/>
                <a:gd name="connsiteX50" fmla="*/ 1019175 w 1785938"/>
                <a:gd name="connsiteY50" fmla="*/ 1519238 h 2557463"/>
                <a:gd name="connsiteX51" fmla="*/ 1090613 w 1785938"/>
                <a:gd name="connsiteY51" fmla="*/ 1614488 h 2557463"/>
                <a:gd name="connsiteX52" fmla="*/ 1133475 w 1785938"/>
                <a:gd name="connsiteY52" fmla="*/ 1728788 h 2557463"/>
                <a:gd name="connsiteX53" fmla="*/ 1209675 w 1785938"/>
                <a:gd name="connsiteY53" fmla="*/ 1800225 h 2557463"/>
                <a:gd name="connsiteX54" fmla="*/ 1252537 w 1785938"/>
                <a:gd name="connsiteY54" fmla="*/ 1862138 h 2557463"/>
                <a:gd name="connsiteX55" fmla="*/ 1304925 w 1785938"/>
                <a:gd name="connsiteY55" fmla="*/ 1957388 h 2557463"/>
                <a:gd name="connsiteX56" fmla="*/ 1309688 w 1785938"/>
                <a:gd name="connsiteY56" fmla="*/ 2043113 h 2557463"/>
                <a:gd name="connsiteX57" fmla="*/ 1314450 w 1785938"/>
                <a:gd name="connsiteY57" fmla="*/ 2109788 h 2557463"/>
                <a:gd name="connsiteX58" fmla="*/ 1362075 w 1785938"/>
                <a:gd name="connsiteY58" fmla="*/ 2143125 h 2557463"/>
                <a:gd name="connsiteX59" fmla="*/ 1371600 w 1785938"/>
                <a:gd name="connsiteY59" fmla="*/ 2176463 h 2557463"/>
                <a:gd name="connsiteX60" fmla="*/ 1481138 w 1785938"/>
                <a:gd name="connsiteY60" fmla="*/ 2157413 h 2557463"/>
                <a:gd name="connsiteX61" fmla="*/ 1562100 w 1785938"/>
                <a:gd name="connsiteY61" fmla="*/ 2181225 h 2557463"/>
                <a:gd name="connsiteX62" fmla="*/ 1604963 w 1785938"/>
                <a:gd name="connsiteY62" fmla="*/ 2271713 h 2557463"/>
                <a:gd name="connsiteX63" fmla="*/ 1624013 w 1785938"/>
                <a:gd name="connsiteY63" fmla="*/ 2352675 h 2557463"/>
                <a:gd name="connsiteX64" fmla="*/ 1671638 w 1785938"/>
                <a:gd name="connsiteY64" fmla="*/ 2495550 h 2557463"/>
                <a:gd name="connsiteX65" fmla="*/ 1709738 w 1785938"/>
                <a:gd name="connsiteY65" fmla="*/ 2557463 h 2557463"/>
                <a:gd name="connsiteX66" fmla="*/ 1766888 w 1785938"/>
                <a:gd name="connsiteY66" fmla="*/ 2557463 h 2557463"/>
                <a:gd name="connsiteX67" fmla="*/ 1781175 w 1785938"/>
                <a:gd name="connsiteY67" fmla="*/ 2505075 h 2557463"/>
                <a:gd name="connsiteX68" fmla="*/ 1785938 w 1785938"/>
                <a:gd name="connsiteY68" fmla="*/ 2352675 h 2557463"/>
                <a:gd name="connsiteX0" fmla="*/ 1785938 w 1785938"/>
                <a:gd name="connsiteY0" fmla="*/ 2352675 h 2557463"/>
                <a:gd name="connsiteX1" fmla="*/ 1733550 w 1785938"/>
                <a:gd name="connsiteY1" fmla="*/ 2228850 h 2557463"/>
                <a:gd name="connsiteX2" fmla="*/ 1695450 w 1785938"/>
                <a:gd name="connsiteY2" fmla="*/ 2138363 h 2557463"/>
                <a:gd name="connsiteX3" fmla="*/ 1681163 w 1785938"/>
                <a:gd name="connsiteY3" fmla="*/ 2095500 h 2557463"/>
                <a:gd name="connsiteX4" fmla="*/ 1595438 w 1785938"/>
                <a:gd name="connsiteY4" fmla="*/ 2062163 h 2557463"/>
                <a:gd name="connsiteX5" fmla="*/ 1566863 w 1785938"/>
                <a:gd name="connsiteY5" fmla="*/ 2014538 h 2557463"/>
                <a:gd name="connsiteX6" fmla="*/ 1519238 w 1785938"/>
                <a:gd name="connsiteY6" fmla="*/ 1971675 h 2557463"/>
                <a:gd name="connsiteX7" fmla="*/ 1519238 w 1785938"/>
                <a:gd name="connsiteY7" fmla="*/ 1852613 h 2557463"/>
                <a:gd name="connsiteX8" fmla="*/ 1524000 w 1785938"/>
                <a:gd name="connsiteY8" fmla="*/ 1790700 h 2557463"/>
                <a:gd name="connsiteX9" fmla="*/ 1476375 w 1785938"/>
                <a:gd name="connsiteY9" fmla="*/ 1719263 h 2557463"/>
                <a:gd name="connsiteX10" fmla="*/ 1390650 w 1785938"/>
                <a:gd name="connsiteY10" fmla="*/ 1628775 h 2557463"/>
                <a:gd name="connsiteX11" fmla="*/ 1309688 w 1785938"/>
                <a:gd name="connsiteY11" fmla="*/ 1466850 h 2557463"/>
                <a:gd name="connsiteX12" fmla="*/ 1228725 w 1785938"/>
                <a:gd name="connsiteY12" fmla="*/ 1362075 h 2557463"/>
                <a:gd name="connsiteX13" fmla="*/ 1100138 w 1785938"/>
                <a:gd name="connsiteY13" fmla="*/ 1243013 h 2557463"/>
                <a:gd name="connsiteX14" fmla="*/ 1047750 w 1785938"/>
                <a:gd name="connsiteY14" fmla="*/ 1185863 h 2557463"/>
                <a:gd name="connsiteX15" fmla="*/ 995363 w 1785938"/>
                <a:gd name="connsiteY15" fmla="*/ 1104900 h 2557463"/>
                <a:gd name="connsiteX16" fmla="*/ 973931 w 1785938"/>
                <a:gd name="connsiteY16" fmla="*/ 1071563 h 2557463"/>
                <a:gd name="connsiteX17" fmla="*/ 923925 w 1785938"/>
                <a:gd name="connsiteY17" fmla="*/ 995363 h 2557463"/>
                <a:gd name="connsiteX18" fmla="*/ 904875 w 1785938"/>
                <a:gd name="connsiteY18" fmla="*/ 919163 h 2557463"/>
                <a:gd name="connsiteX19" fmla="*/ 857250 w 1785938"/>
                <a:gd name="connsiteY19" fmla="*/ 862013 h 2557463"/>
                <a:gd name="connsiteX20" fmla="*/ 776288 w 1785938"/>
                <a:gd name="connsiteY20" fmla="*/ 766763 h 2557463"/>
                <a:gd name="connsiteX21" fmla="*/ 661988 w 1785938"/>
                <a:gd name="connsiteY21" fmla="*/ 642938 h 2557463"/>
                <a:gd name="connsiteX22" fmla="*/ 581025 w 1785938"/>
                <a:gd name="connsiteY22" fmla="*/ 538163 h 2557463"/>
                <a:gd name="connsiteX23" fmla="*/ 523875 w 1785938"/>
                <a:gd name="connsiteY23" fmla="*/ 492919 h 2557463"/>
                <a:gd name="connsiteX24" fmla="*/ 452438 w 1785938"/>
                <a:gd name="connsiteY24" fmla="*/ 445294 h 2557463"/>
                <a:gd name="connsiteX25" fmla="*/ 404812 w 1785938"/>
                <a:gd name="connsiteY25" fmla="*/ 364331 h 2557463"/>
                <a:gd name="connsiteX26" fmla="*/ 333375 w 1785938"/>
                <a:gd name="connsiteY26" fmla="*/ 290513 h 2557463"/>
                <a:gd name="connsiteX27" fmla="*/ 195263 w 1785938"/>
                <a:gd name="connsiteY27" fmla="*/ 152400 h 2557463"/>
                <a:gd name="connsiteX28" fmla="*/ 147638 w 1785938"/>
                <a:gd name="connsiteY28" fmla="*/ 104775 h 2557463"/>
                <a:gd name="connsiteX29" fmla="*/ 109538 w 1785938"/>
                <a:gd name="connsiteY29" fmla="*/ 52388 h 2557463"/>
                <a:gd name="connsiteX30" fmla="*/ 28575 w 1785938"/>
                <a:gd name="connsiteY30" fmla="*/ 4763 h 2557463"/>
                <a:gd name="connsiteX31" fmla="*/ 23813 w 1785938"/>
                <a:gd name="connsiteY31" fmla="*/ 0 h 2557463"/>
                <a:gd name="connsiteX32" fmla="*/ 0 w 1785938"/>
                <a:gd name="connsiteY32" fmla="*/ 133350 h 2557463"/>
                <a:gd name="connsiteX33" fmla="*/ 61913 w 1785938"/>
                <a:gd name="connsiteY33" fmla="*/ 219075 h 2557463"/>
                <a:gd name="connsiteX34" fmla="*/ 85725 w 1785938"/>
                <a:gd name="connsiteY34" fmla="*/ 280988 h 2557463"/>
                <a:gd name="connsiteX35" fmla="*/ 176213 w 1785938"/>
                <a:gd name="connsiteY35" fmla="*/ 304800 h 2557463"/>
                <a:gd name="connsiteX36" fmla="*/ 223838 w 1785938"/>
                <a:gd name="connsiteY36" fmla="*/ 342900 h 2557463"/>
                <a:gd name="connsiteX37" fmla="*/ 290513 w 1785938"/>
                <a:gd name="connsiteY37" fmla="*/ 442913 h 2557463"/>
                <a:gd name="connsiteX38" fmla="*/ 347663 w 1785938"/>
                <a:gd name="connsiteY38" fmla="*/ 557213 h 2557463"/>
                <a:gd name="connsiteX39" fmla="*/ 390525 w 1785938"/>
                <a:gd name="connsiteY39" fmla="*/ 647700 h 2557463"/>
                <a:gd name="connsiteX40" fmla="*/ 471487 w 1785938"/>
                <a:gd name="connsiteY40" fmla="*/ 719138 h 2557463"/>
                <a:gd name="connsiteX41" fmla="*/ 538163 w 1785938"/>
                <a:gd name="connsiteY41" fmla="*/ 790575 h 2557463"/>
                <a:gd name="connsiteX42" fmla="*/ 633413 w 1785938"/>
                <a:gd name="connsiteY42" fmla="*/ 862013 h 2557463"/>
                <a:gd name="connsiteX43" fmla="*/ 704851 w 1785938"/>
                <a:gd name="connsiteY43" fmla="*/ 947738 h 2557463"/>
                <a:gd name="connsiteX44" fmla="*/ 747713 w 1785938"/>
                <a:gd name="connsiteY44" fmla="*/ 1023938 h 2557463"/>
                <a:gd name="connsiteX45" fmla="*/ 742950 w 1785938"/>
                <a:gd name="connsiteY45" fmla="*/ 1119188 h 2557463"/>
                <a:gd name="connsiteX46" fmla="*/ 738188 w 1785938"/>
                <a:gd name="connsiteY46" fmla="*/ 1157288 h 2557463"/>
                <a:gd name="connsiteX47" fmla="*/ 800100 w 1785938"/>
                <a:gd name="connsiteY47" fmla="*/ 1181100 h 2557463"/>
                <a:gd name="connsiteX48" fmla="*/ 842963 w 1785938"/>
                <a:gd name="connsiteY48" fmla="*/ 1238250 h 2557463"/>
                <a:gd name="connsiteX49" fmla="*/ 900113 w 1785938"/>
                <a:gd name="connsiteY49" fmla="*/ 1343025 h 2557463"/>
                <a:gd name="connsiteX50" fmla="*/ 947738 w 1785938"/>
                <a:gd name="connsiteY50" fmla="*/ 1447800 h 2557463"/>
                <a:gd name="connsiteX51" fmla="*/ 1019175 w 1785938"/>
                <a:gd name="connsiteY51" fmla="*/ 1519238 h 2557463"/>
                <a:gd name="connsiteX52" fmla="*/ 1090613 w 1785938"/>
                <a:gd name="connsiteY52" fmla="*/ 1614488 h 2557463"/>
                <a:gd name="connsiteX53" fmla="*/ 1133475 w 1785938"/>
                <a:gd name="connsiteY53" fmla="*/ 1728788 h 2557463"/>
                <a:gd name="connsiteX54" fmla="*/ 1209675 w 1785938"/>
                <a:gd name="connsiteY54" fmla="*/ 1800225 h 2557463"/>
                <a:gd name="connsiteX55" fmla="*/ 1252537 w 1785938"/>
                <a:gd name="connsiteY55" fmla="*/ 1862138 h 2557463"/>
                <a:gd name="connsiteX56" fmla="*/ 1304925 w 1785938"/>
                <a:gd name="connsiteY56" fmla="*/ 1957388 h 2557463"/>
                <a:gd name="connsiteX57" fmla="*/ 1309688 w 1785938"/>
                <a:gd name="connsiteY57" fmla="*/ 2043113 h 2557463"/>
                <a:gd name="connsiteX58" fmla="*/ 1314450 w 1785938"/>
                <a:gd name="connsiteY58" fmla="*/ 2109788 h 2557463"/>
                <a:gd name="connsiteX59" fmla="*/ 1362075 w 1785938"/>
                <a:gd name="connsiteY59" fmla="*/ 2143125 h 2557463"/>
                <a:gd name="connsiteX60" fmla="*/ 1371600 w 1785938"/>
                <a:gd name="connsiteY60" fmla="*/ 2176463 h 2557463"/>
                <a:gd name="connsiteX61" fmla="*/ 1481138 w 1785938"/>
                <a:gd name="connsiteY61" fmla="*/ 2157413 h 2557463"/>
                <a:gd name="connsiteX62" fmla="*/ 1562100 w 1785938"/>
                <a:gd name="connsiteY62" fmla="*/ 2181225 h 2557463"/>
                <a:gd name="connsiteX63" fmla="*/ 1604963 w 1785938"/>
                <a:gd name="connsiteY63" fmla="*/ 2271713 h 2557463"/>
                <a:gd name="connsiteX64" fmla="*/ 1624013 w 1785938"/>
                <a:gd name="connsiteY64" fmla="*/ 2352675 h 2557463"/>
                <a:gd name="connsiteX65" fmla="*/ 1671638 w 1785938"/>
                <a:gd name="connsiteY65" fmla="*/ 2495550 h 2557463"/>
                <a:gd name="connsiteX66" fmla="*/ 1709738 w 1785938"/>
                <a:gd name="connsiteY66" fmla="*/ 2557463 h 2557463"/>
                <a:gd name="connsiteX67" fmla="*/ 1766888 w 1785938"/>
                <a:gd name="connsiteY67" fmla="*/ 2557463 h 2557463"/>
                <a:gd name="connsiteX68" fmla="*/ 1781175 w 1785938"/>
                <a:gd name="connsiteY68" fmla="*/ 2505075 h 2557463"/>
                <a:gd name="connsiteX69" fmla="*/ 1785938 w 1785938"/>
                <a:gd name="connsiteY69" fmla="*/ 2352675 h 2557463"/>
                <a:gd name="connsiteX0" fmla="*/ 1785938 w 1785938"/>
                <a:gd name="connsiteY0" fmla="*/ 2352675 h 2557463"/>
                <a:gd name="connsiteX1" fmla="*/ 1733550 w 1785938"/>
                <a:gd name="connsiteY1" fmla="*/ 2228850 h 2557463"/>
                <a:gd name="connsiteX2" fmla="*/ 1695450 w 1785938"/>
                <a:gd name="connsiteY2" fmla="*/ 2138363 h 2557463"/>
                <a:gd name="connsiteX3" fmla="*/ 1681163 w 1785938"/>
                <a:gd name="connsiteY3" fmla="*/ 2095500 h 2557463"/>
                <a:gd name="connsiteX4" fmla="*/ 1595438 w 1785938"/>
                <a:gd name="connsiteY4" fmla="*/ 2062163 h 2557463"/>
                <a:gd name="connsiteX5" fmla="*/ 1566863 w 1785938"/>
                <a:gd name="connsiteY5" fmla="*/ 2014538 h 2557463"/>
                <a:gd name="connsiteX6" fmla="*/ 1519238 w 1785938"/>
                <a:gd name="connsiteY6" fmla="*/ 1971675 h 2557463"/>
                <a:gd name="connsiteX7" fmla="*/ 1519238 w 1785938"/>
                <a:gd name="connsiteY7" fmla="*/ 1852613 h 2557463"/>
                <a:gd name="connsiteX8" fmla="*/ 1524000 w 1785938"/>
                <a:gd name="connsiteY8" fmla="*/ 1790700 h 2557463"/>
                <a:gd name="connsiteX9" fmla="*/ 1476375 w 1785938"/>
                <a:gd name="connsiteY9" fmla="*/ 1719263 h 2557463"/>
                <a:gd name="connsiteX10" fmla="*/ 1390650 w 1785938"/>
                <a:gd name="connsiteY10" fmla="*/ 1628775 h 2557463"/>
                <a:gd name="connsiteX11" fmla="*/ 1309688 w 1785938"/>
                <a:gd name="connsiteY11" fmla="*/ 1466850 h 2557463"/>
                <a:gd name="connsiteX12" fmla="*/ 1228725 w 1785938"/>
                <a:gd name="connsiteY12" fmla="*/ 1362075 h 2557463"/>
                <a:gd name="connsiteX13" fmla="*/ 1100138 w 1785938"/>
                <a:gd name="connsiteY13" fmla="*/ 1243013 h 2557463"/>
                <a:gd name="connsiteX14" fmla="*/ 1047750 w 1785938"/>
                <a:gd name="connsiteY14" fmla="*/ 1185863 h 2557463"/>
                <a:gd name="connsiteX15" fmla="*/ 995363 w 1785938"/>
                <a:gd name="connsiteY15" fmla="*/ 1104900 h 2557463"/>
                <a:gd name="connsiteX16" fmla="*/ 973931 w 1785938"/>
                <a:gd name="connsiteY16" fmla="*/ 1071563 h 2557463"/>
                <a:gd name="connsiteX17" fmla="*/ 923925 w 1785938"/>
                <a:gd name="connsiteY17" fmla="*/ 995363 h 2557463"/>
                <a:gd name="connsiteX18" fmla="*/ 904875 w 1785938"/>
                <a:gd name="connsiteY18" fmla="*/ 919163 h 2557463"/>
                <a:gd name="connsiteX19" fmla="*/ 857250 w 1785938"/>
                <a:gd name="connsiteY19" fmla="*/ 862013 h 2557463"/>
                <a:gd name="connsiteX20" fmla="*/ 776288 w 1785938"/>
                <a:gd name="connsiteY20" fmla="*/ 766763 h 2557463"/>
                <a:gd name="connsiteX21" fmla="*/ 661988 w 1785938"/>
                <a:gd name="connsiteY21" fmla="*/ 642938 h 2557463"/>
                <a:gd name="connsiteX22" fmla="*/ 581025 w 1785938"/>
                <a:gd name="connsiteY22" fmla="*/ 538163 h 2557463"/>
                <a:gd name="connsiteX23" fmla="*/ 523875 w 1785938"/>
                <a:gd name="connsiteY23" fmla="*/ 492919 h 2557463"/>
                <a:gd name="connsiteX24" fmla="*/ 452438 w 1785938"/>
                <a:gd name="connsiteY24" fmla="*/ 445294 h 2557463"/>
                <a:gd name="connsiteX25" fmla="*/ 404812 w 1785938"/>
                <a:gd name="connsiteY25" fmla="*/ 364331 h 2557463"/>
                <a:gd name="connsiteX26" fmla="*/ 333375 w 1785938"/>
                <a:gd name="connsiteY26" fmla="*/ 290513 h 2557463"/>
                <a:gd name="connsiteX27" fmla="*/ 195263 w 1785938"/>
                <a:gd name="connsiteY27" fmla="*/ 152400 h 2557463"/>
                <a:gd name="connsiteX28" fmla="*/ 147638 w 1785938"/>
                <a:gd name="connsiteY28" fmla="*/ 104775 h 2557463"/>
                <a:gd name="connsiteX29" fmla="*/ 109538 w 1785938"/>
                <a:gd name="connsiteY29" fmla="*/ 52388 h 2557463"/>
                <a:gd name="connsiteX30" fmla="*/ 28575 w 1785938"/>
                <a:gd name="connsiteY30" fmla="*/ 4763 h 2557463"/>
                <a:gd name="connsiteX31" fmla="*/ 23813 w 1785938"/>
                <a:gd name="connsiteY31" fmla="*/ 0 h 2557463"/>
                <a:gd name="connsiteX32" fmla="*/ 0 w 1785938"/>
                <a:gd name="connsiteY32" fmla="*/ 133350 h 2557463"/>
                <a:gd name="connsiteX33" fmla="*/ 61913 w 1785938"/>
                <a:gd name="connsiteY33" fmla="*/ 219075 h 2557463"/>
                <a:gd name="connsiteX34" fmla="*/ 85725 w 1785938"/>
                <a:gd name="connsiteY34" fmla="*/ 280988 h 2557463"/>
                <a:gd name="connsiteX35" fmla="*/ 176213 w 1785938"/>
                <a:gd name="connsiteY35" fmla="*/ 304800 h 2557463"/>
                <a:gd name="connsiteX36" fmla="*/ 223838 w 1785938"/>
                <a:gd name="connsiteY36" fmla="*/ 342900 h 2557463"/>
                <a:gd name="connsiteX37" fmla="*/ 264319 w 1785938"/>
                <a:gd name="connsiteY37" fmla="*/ 431007 h 2557463"/>
                <a:gd name="connsiteX38" fmla="*/ 347663 w 1785938"/>
                <a:gd name="connsiteY38" fmla="*/ 557213 h 2557463"/>
                <a:gd name="connsiteX39" fmla="*/ 390525 w 1785938"/>
                <a:gd name="connsiteY39" fmla="*/ 647700 h 2557463"/>
                <a:gd name="connsiteX40" fmla="*/ 471487 w 1785938"/>
                <a:gd name="connsiteY40" fmla="*/ 719138 h 2557463"/>
                <a:gd name="connsiteX41" fmla="*/ 538163 w 1785938"/>
                <a:gd name="connsiteY41" fmla="*/ 790575 h 2557463"/>
                <a:gd name="connsiteX42" fmla="*/ 633413 w 1785938"/>
                <a:gd name="connsiteY42" fmla="*/ 862013 h 2557463"/>
                <a:gd name="connsiteX43" fmla="*/ 704851 w 1785938"/>
                <a:gd name="connsiteY43" fmla="*/ 947738 h 2557463"/>
                <a:gd name="connsiteX44" fmla="*/ 747713 w 1785938"/>
                <a:gd name="connsiteY44" fmla="*/ 1023938 h 2557463"/>
                <a:gd name="connsiteX45" fmla="*/ 742950 w 1785938"/>
                <a:gd name="connsiteY45" fmla="*/ 1119188 h 2557463"/>
                <a:gd name="connsiteX46" fmla="*/ 738188 w 1785938"/>
                <a:gd name="connsiteY46" fmla="*/ 1157288 h 2557463"/>
                <a:gd name="connsiteX47" fmla="*/ 800100 w 1785938"/>
                <a:gd name="connsiteY47" fmla="*/ 1181100 h 2557463"/>
                <a:gd name="connsiteX48" fmla="*/ 842963 w 1785938"/>
                <a:gd name="connsiteY48" fmla="*/ 1238250 h 2557463"/>
                <a:gd name="connsiteX49" fmla="*/ 900113 w 1785938"/>
                <a:gd name="connsiteY49" fmla="*/ 1343025 h 2557463"/>
                <a:gd name="connsiteX50" fmla="*/ 947738 w 1785938"/>
                <a:gd name="connsiteY50" fmla="*/ 1447800 h 2557463"/>
                <a:gd name="connsiteX51" fmla="*/ 1019175 w 1785938"/>
                <a:gd name="connsiteY51" fmla="*/ 1519238 h 2557463"/>
                <a:gd name="connsiteX52" fmla="*/ 1090613 w 1785938"/>
                <a:gd name="connsiteY52" fmla="*/ 1614488 h 2557463"/>
                <a:gd name="connsiteX53" fmla="*/ 1133475 w 1785938"/>
                <a:gd name="connsiteY53" fmla="*/ 1728788 h 2557463"/>
                <a:gd name="connsiteX54" fmla="*/ 1209675 w 1785938"/>
                <a:gd name="connsiteY54" fmla="*/ 1800225 h 2557463"/>
                <a:gd name="connsiteX55" fmla="*/ 1252537 w 1785938"/>
                <a:gd name="connsiteY55" fmla="*/ 1862138 h 2557463"/>
                <a:gd name="connsiteX56" fmla="*/ 1304925 w 1785938"/>
                <a:gd name="connsiteY56" fmla="*/ 1957388 h 2557463"/>
                <a:gd name="connsiteX57" fmla="*/ 1309688 w 1785938"/>
                <a:gd name="connsiteY57" fmla="*/ 2043113 h 2557463"/>
                <a:gd name="connsiteX58" fmla="*/ 1314450 w 1785938"/>
                <a:gd name="connsiteY58" fmla="*/ 2109788 h 2557463"/>
                <a:gd name="connsiteX59" fmla="*/ 1362075 w 1785938"/>
                <a:gd name="connsiteY59" fmla="*/ 2143125 h 2557463"/>
                <a:gd name="connsiteX60" fmla="*/ 1371600 w 1785938"/>
                <a:gd name="connsiteY60" fmla="*/ 2176463 h 2557463"/>
                <a:gd name="connsiteX61" fmla="*/ 1481138 w 1785938"/>
                <a:gd name="connsiteY61" fmla="*/ 2157413 h 2557463"/>
                <a:gd name="connsiteX62" fmla="*/ 1562100 w 1785938"/>
                <a:gd name="connsiteY62" fmla="*/ 2181225 h 2557463"/>
                <a:gd name="connsiteX63" fmla="*/ 1604963 w 1785938"/>
                <a:gd name="connsiteY63" fmla="*/ 2271713 h 2557463"/>
                <a:gd name="connsiteX64" fmla="*/ 1624013 w 1785938"/>
                <a:gd name="connsiteY64" fmla="*/ 2352675 h 2557463"/>
                <a:gd name="connsiteX65" fmla="*/ 1671638 w 1785938"/>
                <a:gd name="connsiteY65" fmla="*/ 2495550 h 2557463"/>
                <a:gd name="connsiteX66" fmla="*/ 1709738 w 1785938"/>
                <a:gd name="connsiteY66" fmla="*/ 2557463 h 2557463"/>
                <a:gd name="connsiteX67" fmla="*/ 1766888 w 1785938"/>
                <a:gd name="connsiteY67" fmla="*/ 2557463 h 2557463"/>
                <a:gd name="connsiteX68" fmla="*/ 1781175 w 1785938"/>
                <a:gd name="connsiteY68" fmla="*/ 2505075 h 2557463"/>
                <a:gd name="connsiteX69" fmla="*/ 1785938 w 1785938"/>
                <a:gd name="connsiteY69" fmla="*/ 2352675 h 2557463"/>
                <a:gd name="connsiteX0" fmla="*/ 1785938 w 1785938"/>
                <a:gd name="connsiteY0" fmla="*/ 2352675 h 2557463"/>
                <a:gd name="connsiteX1" fmla="*/ 1733550 w 1785938"/>
                <a:gd name="connsiteY1" fmla="*/ 2228850 h 2557463"/>
                <a:gd name="connsiteX2" fmla="*/ 1695450 w 1785938"/>
                <a:gd name="connsiteY2" fmla="*/ 2138363 h 2557463"/>
                <a:gd name="connsiteX3" fmla="*/ 1681163 w 1785938"/>
                <a:gd name="connsiteY3" fmla="*/ 2095500 h 2557463"/>
                <a:gd name="connsiteX4" fmla="*/ 1595438 w 1785938"/>
                <a:gd name="connsiteY4" fmla="*/ 2062163 h 2557463"/>
                <a:gd name="connsiteX5" fmla="*/ 1566863 w 1785938"/>
                <a:gd name="connsiteY5" fmla="*/ 2014538 h 2557463"/>
                <a:gd name="connsiteX6" fmla="*/ 1519238 w 1785938"/>
                <a:gd name="connsiteY6" fmla="*/ 1971675 h 2557463"/>
                <a:gd name="connsiteX7" fmla="*/ 1519238 w 1785938"/>
                <a:gd name="connsiteY7" fmla="*/ 1852613 h 2557463"/>
                <a:gd name="connsiteX8" fmla="*/ 1524000 w 1785938"/>
                <a:gd name="connsiteY8" fmla="*/ 1790700 h 2557463"/>
                <a:gd name="connsiteX9" fmla="*/ 1476375 w 1785938"/>
                <a:gd name="connsiteY9" fmla="*/ 1719263 h 2557463"/>
                <a:gd name="connsiteX10" fmla="*/ 1390650 w 1785938"/>
                <a:gd name="connsiteY10" fmla="*/ 1628775 h 2557463"/>
                <a:gd name="connsiteX11" fmla="*/ 1309688 w 1785938"/>
                <a:gd name="connsiteY11" fmla="*/ 1466850 h 2557463"/>
                <a:gd name="connsiteX12" fmla="*/ 1228725 w 1785938"/>
                <a:gd name="connsiteY12" fmla="*/ 1362075 h 2557463"/>
                <a:gd name="connsiteX13" fmla="*/ 1100138 w 1785938"/>
                <a:gd name="connsiteY13" fmla="*/ 1243013 h 2557463"/>
                <a:gd name="connsiteX14" fmla="*/ 1047750 w 1785938"/>
                <a:gd name="connsiteY14" fmla="*/ 1185863 h 2557463"/>
                <a:gd name="connsiteX15" fmla="*/ 995363 w 1785938"/>
                <a:gd name="connsiteY15" fmla="*/ 1104900 h 2557463"/>
                <a:gd name="connsiteX16" fmla="*/ 973931 w 1785938"/>
                <a:gd name="connsiteY16" fmla="*/ 1071563 h 2557463"/>
                <a:gd name="connsiteX17" fmla="*/ 923925 w 1785938"/>
                <a:gd name="connsiteY17" fmla="*/ 995363 h 2557463"/>
                <a:gd name="connsiteX18" fmla="*/ 904875 w 1785938"/>
                <a:gd name="connsiteY18" fmla="*/ 919163 h 2557463"/>
                <a:gd name="connsiteX19" fmla="*/ 857250 w 1785938"/>
                <a:gd name="connsiteY19" fmla="*/ 862013 h 2557463"/>
                <a:gd name="connsiteX20" fmla="*/ 776288 w 1785938"/>
                <a:gd name="connsiteY20" fmla="*/ 766763 h 2557463"/>
                <a:gd name="connsiteX21" fmla="*/ 661988 w 1785938"/>
                <a:gd name="connsiteY21" fmla="*/ 642938 h 2557463"/>
                <a:gd name="connsiteX22" fmla="*/ 581025 w 1785938"/>
                <a:gd name="connsiteY22" fmla="*/ 538163 h 2557463"/>
                <a:gd name="connsiteX23" fmla="*/ 523875 w 1785938"/>
                <a:gd name="connsiteY23" fmla="*/ 492919 h 2557463"/>
                <a:gd name="connsiteX24" fmla="*/ 452438 w 1785938"/>
                <a:gd name="connsiteY24" fmla="*/ 445294 h 2557463"/>
                <a:gd name="connsiteX25" fmla="*/ 404812 w 1785938"/>
                <a:gd name="connsiteY25" fmla="*/ 364331 h 2557463"/>
                <a:gd name="connsiteX26" fmla="*/ 333375 w 1785938"/>
                <a:gd name="connsiteY26" fmla="*/ 290513 h 2557463"/>
                <a:gd name="connsiteX27" fmla="*/ 195263 w 1785938"/>
                <a:gd name="connsiteY27" fmla="*/ 152400 h 2557463"/>
                <a:gd name="connsiteX28" fmla="*/ 147638 w 1785938"/>
                <a:gd name="connsiteY28" fmla="*/ 104775 h 2557463"/>
                <a:gd name="connsiteX29" fmla="*/ 109538 w 1785938"/>
                <a:gd name="connsiteY29" fmla="*/ 52388 h 2557463"/>
                <a:gd name="connsiteX30" fmla="*/ 28575 w 1785938"/>
                <a:gd name="connsiteY30" fmla="*/ 4763 h 2557463"/>
                <a:gd name="connsiteX31" fmla="*/ 23813 w 1785938"/>
                <a:gd name="connsiteY31" fmla="*/ 0 h 2557463"/>
                <a:gd name="connsiteX32" fmla="*/ 0 w 1785938"/>
                <a:gd name="connsiteY32" fmla="*/ 133350 h 2557463"/>
                <a:gd name="connsiteX33" fmla="*/ 61913 w 1785938"/>
                <a:gd name="connsiteY33" fmla="*/ 219075 h 2557463"/>
                <a:gd name="connsiteX34" fmla="*/ 85725 w 1785938"/>
                <a:gd name="connsiteY34" fmla="*/ 280988 h 2557463"/>
                <a:gd name="connsiteX35" fmla="*/ 176213 w 1785938"/>
                <a:gd name="connsiteY35" fmla="*/ 304800 h 2557463"/>
                <a:gd name="connsiteX36" fmla="*/ 223838 w 1785938"/>
                <a:gd name="connsiteY36" fmla="*/ 342900 h 2557463"/>
                <a:gd name="connsiteX37" fmla="*/ 264319 w 1785938"/>
                <a:gd name="connsiteY37" fmla="*/ 431007 h 2557463"/>
                <a:gd name="connsiteX38" fmla="*/ 319088 w 1785938"/>
                <a:gd name="connsiteY38" fmla="*/ 488156 h 2557463"/>
                <a:gd name="connsiteX39" fmla="*/ 347663 w 1785938"/>
                <a:gd name="connsiteY39" fmla="*/ 557213 h 2557463"/>
                <a:gd name="connsiteX40" fmla="*/ 390525 w 1785938"/>
                <a:gd name="connsiteY40" fmla="*/ 647700 h 2557463"/>
                <a:gd name="connsiteX41" fmla="*/ 471487 w 1785938"/>
                <a:gd name="connsiteY41" fmla="*/ 719138 h 2557463"/>
                <a:gd name="connsiteX42" fmla="*/ 538163 w 1785938"/>
                <a:gd name="connsiteY42" fmla="*/ 790575 h 2557463"/>
                <a:gd name="connsiteX43" fmla="*/ 633413 w 1785938"/>
                <a:gd name="connsiteY43" fmla="*/ 862013 h 2557463"/>
                <a:gd name="connsiteX44" fmla="*/ 704851 w 1785938"/>
                <a:gd name="connsiteY44" fmla="*/ 947738 h 2557463"/>
                <a:gd name="connsiteX45" fmla="*/ 747713 w 1785938"/>
                <a:gd name="connsiteY45" fmla="*/ 1023938 h 2557463"/>
                <a:gd name="connsiteX46" fmla="*/ 742950 w 1785938"/>
                <a:gd name="connsiteY46" fmla="*/ 1119188 h 2557463"/>
                <a:gd name="connsiteX47" fmla="*/ 738188 w 1785938"/>
                <a:gd name="connsiteY47" fmla="*/ 1157288 h 2557463"/>
                <a:gd name="connsiteX48" fmla="*/ 800100 w 1785938"/>
                <a:gd name="connsiteY48" fmla="*/ 1181100 h 2557463"/>
                <a:gd name="connsiteX49" fmla="*/ 842963 w 1785938"/>
                <a:gd name="connsiteY49" fmla="*/ 1238250 h 2557463"/>
                <a:gd name="connsiteX50" fmla="*/ 900113 w 1785938"/>
                <a:gd name="connsiteY50" fmla="*/ 1343025 h 2557463"/>
                <a:gd name="connsiteX51" fmla="*/ 947738 w 1785938"/>
                <a:gd name="connsiteY51" fmla="*/ 1447800 h 2557463"/>
                <a:gd name="connsiteX52" fmla="*/ 1019175 w 1785938"/>
                <a:gd name="connsiteY52" fmla="*/ 1519238 h 2557463"/>
                <a:gd name="connsiteX53" fmla="*/ 1090613 w 1785938"/>
                <a:gd name="connsiteY53" fmla="*/ 1614488 h 2557463"/>
                <a:gd name="connsiteX54" fmla="*/ 1133475 w 1785938"/>
                <a:gd name="connsiteY54" fmla="*/ 1728788 h 2557463"/>
                <a:gd name="connsiteX55" fmla="*/ 1209675 w 1785938"/>
                <a:gd name="connsiteY55" fmla="*/ 1800225 h 2557463"/>
                <a:gd name="connsiteX56" fmla="*/ 1252537 w 1785938"/>
                <a:gd name="connsiteY56" fmla="*/ 1862138 h 2557463"/>
                <a:gd name="connsiteX57" fmla="*/ 1304925 w 1785938"/>
                <a:gd name="connsiteY57" fmla="*/ 1957388 h 2557463"/>
                <a:gd name="connsiteX58" fmla="*/ 1309688 w 1785938"/>
                <a:gd name="connsiteY58" fmla="*/ 2043113 h 2557463"/>
                <a:gd name="connsiteX59" fmla="*/ 1314450 w 1785938"/>
                <a:gd name="connsiteY59" fmla="*/ 2109788 h 2557463"/>
                <a:gd name="connsiteX60" fmla="*/ 1362075 w 1785938"/>
                <a:gd name="connsiteY60" fmla="*/ 2143125 h 2557463"/>
                <a:gd name="connsiteX61" fmla="*/ 1371600 w 1785938"/>
                <a:gd name="connsiteY61" fmla="*/ 2176463 h 2557463"/>
                <a:gd name="connsiteX62" fmla="*/ 1481138 w 1785938"/>
                <a:gd name="connsiteY62" fmla="*/ 2157413 h 2557463"/>
                <a:gd name="connsiteX63" fmla="*/ 1562100 w 1785938"/>
                <a:gd name="connsiteY63" fmla="*/ 2181225 h 2557463"/>
                <a:gd name="connsiteX64" fmla="*/ 1604963 w 1785938"/>
                <a:gd name="connsiteY64" fmla="*/ 2271713 h 2557463"/>
                <a:gd name="connsiteX65" fmla="*/ 1624013 w 1785938"/>
                <a:gd name="connsiteY65" fmla="*/ 2352675 h 2557463"/>
                <a:gd name="connsiteX66" fmla="*/ 1671638 w 1785938"/>
                <a:gd name="connsiteY66" fmla="*/ 2495550 h 2557463"/>
                <a:gd name="connsiteX67" fmla="*/ 1709738 w 1785938"/>
                <a:gd name="connsiteY67" fmla="*/ 2557463 h 2557463"/>
                <a:gd name="connsiteX68" fmla="*/ 1766888 w 1785938"/>
                <a:gd name="connsiteY68" fmla="*/ 2557463 h 2557463"/>
                <a:gd name="connsiteX69" fmla="*/ 1781175 w 1785938"/>
                <a:gd name="connsiteY69" fmla="*/ 2505075 h 2557463"/>
                <a:gd name="connsiteX70" fmla="*/ 1785938 w 1785938"/>
                <a:gd name="connsiteY70" fmla="*/ 2352675 h 2557463"/>
                <a:gd name="connsiteX0" fmla="*/ 1785938 w 1785938"/>
                <a:gd name="connsiteY0" fmla="*/ 2352675 h 2557463"/>
                <a:gd name="connsiteX1" fmla="*/ 1733550 w 1785938"/>
                <a:gd name="connsiteY1" fmla="*/ 2228850 h 2557463"/>
                <a:gd name="connsiteX2" fmla="*/ 1695450 w 1785938"/>
                <a:gd name="connsiteY2" fmla="*/ 2138363 h 2557463"/>
                <a:gd name="connsiteX3" fmla="*/ 1681163 w 1785938"/>
                <a:gd name="connsiteY3" fmla="*/ 2095500 h 2557463"/>
                <a:gd name="connsiteX4" fmla="*/ 1595438 w 1785938"/>
                <a:gd name="connsiteY4" fmla="*/ 2062163 h 2557463"/>
                <a:gd name="connsiteX5" fmla="*/ 1566863 w 1785938"/>
                <a:gd name="connsiteY5" fmla="*/ 2014538 h 2557463"/>
                <a:gd name="connsiteX6" fmla="*/ 1519238 w 1785938"/>
                <a:gd name="connsiteY6" fmla="*/ 1971675 h 2557463"/>
                <a:gd name="connsiteX7" fmla="*/ 1519238 w 1785938"/>
                <a:gd name="connsiteY7" fmla="*/ 1852613 h 2557463"/>
                <a:gd name="connsiteX8" fmla="*/ 1524000 w 1785938"/>
                <a:gd name="connsiteY8" fmla="*/ 1790700 h 2557463"/>
                <a:gd name="connsiteX9" fmla="*/ 1476375 w 1785938"/>
                <a:gd name="connsiteY9" fmla="*/ 1719263 h 2557463"/>
                <a:gd name="connsiteX10" fmla="*/ 1390650 w 1785938"/>
                <a:gd name="connsiteY10" fmla="*/ 1628775 h 2557463"/>
                <a:gd name="connsiteX11" fmla="*/ 1309688 w 1785938"/>
                <a:gd name="connsiteY11" fmla="*/ 1466850 h 2557463"/>
                <a:gd name="connsiteX12" fmla="*/ 1228725 w 1785938"/>
                <a:gd name="connsiteY12" fmla="*/ 1362075 h 2557463"/>
                <a:gd name="connsiteX13" fmla="*/ 1100138 w 1785938"/>
                <a:gd name="connsiteY13" fmla="*/ 1243013 h 2557463"/>
                <a:gd name="connsiteX14" fmla="*/ 1047750 w 1785938"/>
                <a:gd name="connsiteY14" fmla="*/ 1185863 h 2557463"/>
                <a:gd name="connsiteX15" fmla="*/ 995363 w 1785938"/>
                <a:gd name="connsiteY15" fmla="*/ 1104900 h 2557463"/>
                <a:gd name="connsiteX16" fmla="*/ 973931 w 1785938"/>
                <a:gd name="connsiteY16" fmla="*/ 1071563 h 2557463"/>
                <a:gd name="connsiteX17" fmla="*/ 923925 w 1785938"/>
                <a:gd name="connsiteY17" fmla="*/ 995363 h 2557463"/>
                <a:gd name="connsiteX18" fmla="*/ 904875 w 1785938"/>
                <a:gd name="connsiteY18" fmla="*/ 919163 h 2557463"/>
                <a:gd name="connsiteX19" fmla="*/ 857250 w 1785938"/>
                <a:gd name="connsiteY19" fmla="*/ 862013 h 2557463"/>
                <a:gd name="connsiteX20" fmla="*/ 776288 w 1785938"/>
                <a:gd name="connsiteY20" fmla="*/ 766763 h 2557463"/>
                <a:gd name="connsiteX21" fmla="*/ 661988 w 1785938"/>
                <a:gd name="connsiteY21" fmla="*/ 642938 h 2557463"/>
                <a:gd name="connsiteX22" fmla="*/ 581025 w 1785938"/>
                <a:gd name="connsiteY22" fmla="*/ 538163 h 2557463"/>
                <a:gd name="connsiteX23" fmla="*/ 523875 w 1785938"/>
                <a:gd name="connsiteY23" fmla="*/ 492919 h 2557463"/>
                <a:gd name="connsiteX24" fmla="*/ 452438 w 1785938"/>
                <a:gd name="connsiteY24" fmla="*/ 445294 h 2557463"/>
                <a:gd name="connsiteX25" fmla="*/ 404812 w 1785938"/>
                <a:gd name="connsiteY25" fmla="*/ 364331 h 2557463"/>
                <a:gd name="connsiteX26" fmla="*/ 333375 w 1785938"/>
                <a:gd name="connsiteY26" fmla="*/ 290513 h 2557463"/>
                <a:gd name="connsiteX27" fmla="*/ 195263 w 1785938"/>
                <a:gd name="connsiteY27" fmla="*/ 152400 h 2557463"/>
                <a:gd name="connsiteX28" fmla="*/ 147638 w 1785938"/>
                <a:gd name="connsiteY28" fmla="*/ 104775 h 2557463"/>
                <a:gd name="connsiteX29" fmla="*/ 109538 w 1785938"/>
                <a:gd name="connsiteY29" fmla="*/ 52388 h 2557463"/>
                <a:gd name="connsiteX30" fmla="*/ 28575 w 1785938"/>
                <a:gd name="connsiteY30" fmla="*/ 4763 h 2557463"/>
                <a:gd name="connsiteX31" fmla="*/ 23813 w 1785938"/>
                <a:gd name="connsiteY31" fmla="*/ 0 h 2557463"/>
                <a:gd name="connsiteX32" fmla="*/ 0 w 1785938"/>
                <a:gd name="connsiteY32" fmla="*/ 133350 h 2557463"/>
                <a:gd name="connsiteX33" fmla="*/ 61913 w 1785938"/>
                <a:gd name="connsiteY33" fmla="*/ 219075 h 2557463"/>
                <a:gd name="connsiteX34" fmla="*/ 100013 w 1785938"/>
                <a:gd name="connsiteY34" fmla="*/ 276225 h 2557463"/>
                <a:gd name="connsiteX35" fmla="*/ 176213 w 1785938"/>
                <a:gd name="connsiteY35" fmla="*/ 304800 h 2557463"/>
                <a:gd name="connsiteX36" fmla="*/ 223838 w 1785938"/>
                <a:gd name="connsiteY36" fmla="*/ 342900 h 2557463"/>
                <a:gd name="connsiteX37" fmla="*/ 264319 w 1785938"/>
                <a:gd name="connsiteY37" fmla="*/ 431007 h 2557463"/>
                <a:gd name="connsiteX38" fmla="*/ 319088 w 1785938"/>
                <a:gd name="connsiteY38" fmla="*/ 488156 h 2557463"/>
                <a:gd name="connsiteX39" fmla="*/ 347663 w 1785938"/>
                <a:gd name="connsiteY39" fmla="*/ 557213 h 2557463"/>
                <a:gd name="connsiteX40" fmla="*/ 390525 w 1785938"/>
                <a:gd name="connsiteY40" fmla="*/ 647700 h 2557463"/>
                <a:gd name="connsiteX41" fmla="*/ 471487 w 1785938"/>
                <a:gd name="connsiteY41" fmla="*/ 719138 h 2557463"/>
                <a:gd name="connsiteX42" fmla="*/ 538163 w 1785938"/>
                <a:gd name="connsiteY42" fmla="*/ 790575 h 2557463"/>
                <a:gd name="connsiteX43" fmla="*/ 633413 w 1785938"/>
                <a:gd name="connsiteY43" fmla="*/ 862013 h 2557463"/>
                <a:gd name="connsiteX44" fmla="*/ 704851 w 1785938"/>
                <a:gd name="connsiteY44" fmla="*/ 947738 h 2557463"/>
                <a:gd name="connsiteX45" fmla="*/ 747713 w 1785938"/>
                <a:gd name="connsiteY45" fmla="*/ 1023938 h 2557463"/>
                <a:gd name="connsiteX46" fmla="*/ 742950 w 1785938"/>
                <a:gd name="connsiteY46" fmla="*/ 1119188 h 2557463"/>
                <a:gd name="connsiteX47" fmla="*/ 738188 w 1785938"/>
                <a:gd name="connsiteY47" fmla="*/ 1157288 h 2557463"/>
                <a:gd name="connsiteX48" fmla="*/ 800100 w 1785938"/>
                <a:gd name="connsiteY48" fmla="*/ 1181100 h 2557463"/>
                <a:gd name="connsiteX49" fmla="*/ 842963 w 1785938"/>
                <a:gd name="connsiteY49" fmla="*/ 1238250 h 2557463"/>
                <a:gd name="connsiteX50" fmla="*/ 900113 w 1785938"/>
                <a:gd name="connsiteY50" fmla="*/ 1343025 h 2557463"/>
                <a:gd name="connsiteX51" fmla="*/ 947738 w 1785938"/>
                <a:gd name="connsiteY51" fmla="*/ 1447800 h 2557463"/>
                <a:gd name="connsiteX52" fmla="*/ 1019175 w 1785938"/>
                <a:gd name="connsiteY52" fmla="*/ 1519238 h 2557463"/>
                <a:gd name="connsiteX53" fmla="*/ 1090613 w 1785938"/>
                <a:gd name="connsiteY53" fmla="*/ 1614488 h 2557463"/>
                <a:gd name="connsiteX54" fmla="*/ 1133475 w 1785938"/>
                <a:gd name="connsiteY54" fmla="*/ 1728788 h 2557463"/>
                <a:gd name="connsiteX55" fmla="*/ 1209675 w 1785938"/>
                <a:gd name="connsiteY55" fmla="*/ 1800225 h 2557463"/>
                <a:gd name="connsiteX56" fmla="*/ 1252537 w 1785938"/>
                <a:gd name="connsiteY56" fmla="*/ 1862138 h 2557463"/>
                <a:gd name="connsiteX57" fmla="*/ 1304925 w 1785938"/>
                <a:gd name="connsiteY57" fmla="*/ 1957388 h 2557463"/>
                <a:gd name="connsiteX58" fmla="*/ 1309688 w 1785938"/>
                <a:gd name="connsiteY58" fmla="*/ 2043113 h 2557463"/>
                <a:gd name="connsiteX59" fmla="*/ 1314450 w 1785938"/>
                <a:gd name="connsiteY59" fmla="*/ 2109788 h 2557463"/>
                <a:gd name="connsiteX60" fmla="*/ 1362075 w 1785938"/>
                <a:gd name="connsiteY60" fmla="*/ 2143125 h 2557463"/>
                <a:gd name="connsiteX61" fmla="*/ 1371600 w 1785938"/>
                <a:gd name="connsiteY61" fmla="*/ 2176463 h 2557463"/>
                <a:gd name="connsiteX62" fmla="*/ 1481138 w 1785938"/>
                <a:gd name="connsiteY62" fmla="*/ 2157413 h 2557463"/>
                <a:gd name="connsiteX63" fmla="*/ 1562100 w 1785938"/>
                <a:gd name="connsiteY63" fmla="*/ 2181225 h 2557463"/>
                <a:gd name="connsiteX64" fmla="*/ 1604963 w 1785938"/>
                <a:gd name="connsiteY64" fmla="*/ 2271713 h 2557463"/>
                <a:gd name="connsiteX65" fmla="*/ 1624013 w 1785938"/>
                <a:gd name="connsiteY65" fmla="*/ 2352675 h 2557463"/>
                <a:gd name="connsiteX66" fmla="*/ 1671638 w 1785938"/>
                <a:gd name="connsiteY66" fmla="*/ 2495550 h 2557463"/>
                <a:gd name="connsiteX67" fmla="*/ 1709738 w 1785938"/>
                <a:gd name="connsiteY67" fmla="*/ 2557463 h 2557463"/>
                <a:gd name="connsiteX68" fmla="*/ 1766888 w 1785938"/>
                <a:gd name="connsiteY68" fmla="*/ 2557463 h 2557463"/>
                <a:gd name="connsiteX69" fmla="*/ 1781175 w 1785938"/>
                <a:gd name="connsiteY69" fmla="*/ 2505075 h 2557463"/>
                <a:gd name="connsiteX70" fmla="*/ 1785938 w 1785938"/>
                <a:gd name="connsiteY70" fmla="*/ 2352675 h 2557463"/>
                <a:gd name="connsiteX0" fmla="*/ 1785938 w 1785938"/>
                <a:gd name="connsiteY0" fmla="*/ 2352675 h 2557463"/>
                <a:gd name="connsiteX1" fmla="*/ 1733550 w 1785938"/>
                <a:gd name="connsiteY1" fmla="*/ 2228850 h 2557463"/>
                <a:gd name="connsiteX2" fmla="*/ 1695450 w 1785938"/>
                <a:gd name="connsiteY2" fmla="*/ 2138363 h 2557463"/>
                <a:gd name="connsiteX3" fmla="*/ 1681163 w 1785938"/>
                <a:gd name="connsiteY3" fmla="*/ 2095500 h 2557463"/>
                <a:gd name="connsiteX4" fmla="*/ 1595438 w 1785938"/>
                <a:gd name="connsiteY4" fmla="*/ 2062163 h 2557463"/>
                <a:gd name="connsiteX5" fmla="*/ 1566863 w 1785938"/>
                <a:gd name="connsiteY5" fmla="*/ 2014538 h 2557463"/>
                <a:gd name="connsiteX6" fmla="*/ 1519238 w 1785938"/>
                <a:gd name="connsiteY6" fmla="*/ 1971675 h 2557463"/>
                <a:gd name="connsiteX7" fmla="*/ 1519238 w 1785938"/>
                <a:gd name="connsiteY7" fmla="*/ 1852613 h 2557463"/>
                <a:gd name="connsiteX8" fmla="*/ 1524000 w 1785938"/>
                <a:gd name="connsiteY8" fmla="*/ 1790700 h 2557463"/>
                <a:gd name="connsiteX9" fmla="*/ 1476375 w 1785938"/>
                <a:gd name="connsiteY9" fmla="*/ 1719263 h 2557463"/>
                <a:gd name="connsiteX10" fmla="*/ 1390650 w 1785938"/>
                <a:gd name="connsiteY10" fmla="*/ 1628775 h 2557463"/>
                <a:gd name="connsiteX11" fmla="*/ 1309688 w 1785938"/>
                <a:gd name="connsiteY11" fmla="*/ 1466850 h 2557463"/>
                <a:gd name="connsiteX12" fmla="*/ 1228725 w 1785938"/>
                <a:gd name="connsiteY12" fmla="*/ 1362075 h 2557463"/>
                <a:gd name="connsiteX13" fmla="*/ 1100138 w 1785938"/>
                <a:gd name="connsiteY13" fmla="*/ 1243013 h 2557463"/>
                <a:gd name="connsiteX14" fmla="*/ 1047750 w 1785938"/>
                <a:gd name="connsiteY14" fmla="*/ 1185863 h 2557463"/>
                <a:gd name="connsiteX15" fmla="*/ 995363 w 1785938"/>
                <a:gd name="connsiteY15" fmla="*/ 1104900 h 2557463"/>
                <a:gd name="connsiteX16" fmla="*/ 973931 w 1785938"/>
                <a:gd name="connsiteY16" fmla="*/ 1071563 h 2557463"/>
                <a:gd name="connsiteX17" fmla="*/ 923925 w 1785938"/>
                <a:gd name="connsiteY17" fmla="*/ 995363 h 2557463"/>
                <a:gd name="connsiteX18" fmla="*/ 904875 w 1785938"/>
                <a:gd name="connsiteY18" fmla="*/ 919163 h 2557463"/>
                <a:gd name="connsiteX19" fmla="*/ 857250 w 1785938"/>
                <a:gd name="connsiteY19" fmla="*/ 862013 h 2557463"/>
                <a:gd name="connsiteX20" fmla="*/ 776288 w 1785938"/>
                <a:gd name="connsiteY20" fmla="*/ 766763 h 2557463"/>
                <a:gd name="connsiteX21" fmla="*/ 661988 w 1785938"/>
                <a:gd name="connsiteY21" fmla="*/ 642938 h 2557463"/>
                <a:gd name="connsiteX22" fmla="*/ 581025 w 1785938"/>
                <a:gd name="connsiteY22" fmla="*/ 538163 h 2557463"/>
                <a:gd name="connsiteX23" fmla="*/ 523875 w 1785938"/>
                <a:gd name="connsiteY23" fmla="*/ 492919 h 2557463"/>
                <a:gd name="connsiteX24" fmla="*/ 452438 w 1785938"/>
                <a:gd name="connsiteY24" fmla="*/ 445294 h 2557463"/>
                <a:gd name="connsiteX25" fmla="*/ 404812 w 1785938"/>
                <a:gd name="connsiteY25" fmla="*/ 364331 h 2557463"/>
                <a:gd name="connsiteX26" fmla="*/ 350044 w 1785938"/>
                <a:gd name="connsiteY26" fmla="*/ 316706 h 2557463"/>
                <a:gd name="connsiteX27" fmla="*/ 195263 w 1785938"/>
                <a:gd name="connsiteY27" fmla="*/ 152400 h 2557463"/>
                <a:gd name="connsiteX28" fmla="*/ 147638 w 1785938"/>
                <a:gd name="connsiteY28" fmla="*/ 104775 h 2557463"/>
                <a:gd name="connsiteX29" fmla="*/ 109538 w 1785938"/>
                <a:gd name="connsiteY29" fmla="*/ 52388 h 2557463"/>
                <a:gd name="connsiteX30" fmla="*/ 28575 w 1785938"/>
                <a:gd name="connsiteY30" fmla="*/ 4763 h 2557463"/>
                <a:gd name="connsiteX31" fmla="*/ 23813 w 1785938"/>
                <a:gd name="connsiteY31" fmla="*/ 0 h 2557463"/>
                <a:gd name="connsiteX32" fmla="*/ 0 w 1785938"/>
                <a:gd name="connsiteY32" fmla="*/ 133350 h 2557463"/>
                <a:gd name="connsiteX33" fmla="*/ 61913 w 1785938"/>
                <a:gd name="connsiteY33" fmla="*/ 219075 h 2557463"/>
                <a:gd name="connsiteX34" fmla="*/ 100013 w 1785938"/>
                <a:gd name="connsiteY34" fmla="*/ 276225 h 2557463"/>
                <a:gd name="connsiteX35" fmla="*/ 176213 w 1785938"/>
                <a:gd name="connsiteY35" fmla="*/ 304800 h 2557463"/>
                <a:gd name="connsiteX36" fmla="*/ 223838 w 1785938"/>
                <a:gd name="connsiteY36" fmla="*/ 342900 h 2557463"/>
                <a:gd name="connsiteX37" fmla="*/ 264319 w 1785938"/>
                <a:gd name="connsiteY37" fmla="*/ 431007 h 2557463"/>
                <a:gd name="connsiteX38" fmla="*/ 319088 w 1785938"/>
                <a:gd name="connsiteY38" fmla="*/ 488156 h 2557463"/>
                <a:gd name="connsiteX39" fmla="*/ 347663 w 1785938"/>
                <a:gd name="connsiteY39" fmla="*/ 557213 h 2557463"/>
                <a:gd name="connsiteX40" fmla="*/ 390525 w 1785938"/>
                <a:gd name="connsiteY40" fmla="*/ 647700 h 2557463"/>
                <a:gd name="connsiteX41" fmla="*/ 471487 w 1785938"/>
                <a:gd name="connsiteY41" fmla="*/ 719138 h 2557463"/>
                <a:gd name="connsiteX42" fmla="*/ 538163 w 1785938"/>
                <a:gd name="connsiteY42" fmla="*/ 790575 h 2557463"/>
                <a:gd name="connsiteX43" fmla="*/ 633413 w 1785938"/>
                <a:gd name="connsiteY43" fmla="*/ 862013 h 2557463"/>
                <a:gd name="connsiteX44" fmla="*/ 704851 w 1785938"/>
                <a:gd name="connsiteY44" fmla="*/ 947738 h 2557463"/>
                <a:gd name="connsiteX45" fmla="*/ 747713 w 1785938"/>
                <a:gd name="connsiteY45" fmla="*/ 1023938 h 2557463"/>
                <a:gd name="connsiteX46" fmla="*/ 742950 w 1785938"/>
                <a:gd name="connsiteY46" fmla="*/ 1119188 h 2557463"/>
                <a:gd name="connsiteX47" fmla="*/ 738188 w 1785938"/>
                <a:gd name="connsiteY47" fmla="*/ 1157288 h 2557463"/>
                <a:gd name="connsiteX48" fmla="*/ 800100 w 1785938"/>
                <a:gd name="connsiteY48" fmla="*/ 1181100 h 2557463"/>
                <a:gd name="connsiteX49" fmla="*/ 842963 w 1785938"/>
                <a:gd name="connsiteY49" fmla="*/ 1238250 h 2557463"/>
                <a:gd name="connsiteX50" fmla="*/ 900113 w 1785938"/>
                <a:gd name="connsiteY50" fmla="*/ 1343025 h 2557463"/>
                <a:gd name="connsiteX51" fmla="*/ 947738 w 1785938"/>
                <a:gd name="connsiteY51" fmla="*/ 1447800 h 2557463"/>
                <a:gd name="connsiteX52" fmla="*/ 1019175 w 1785938"/>
                <a:gd name="connsiteY52" fmla="*/ 1519238 h 2557463"/>
                <a:gd name="connsiteX53" fmla="*/ 1090613 w 1785938"/>
                <a:gd name="connsiteY53" fmla="*/ 1614488 h 2557463"/>
                <a:gd name="connsiteX54" fmla="*/ 1133475 w 1785938"/>
                <a:gd name="connsiteY54" fmla="*/ 1728788 h 2557463"/>
                <a:gd name="connsiteX55" fmla="*/ 1209675 w 1785938"/>
                <a:gd name="connsiteY55" fmla="*/ 1800225 h 2557463"/>
                <a:gd name="connsiteX56" fmla="*/ 1252537 w 1785938"/>
                <a:gd name="connsiteY56" fmla="*/ 1862138 h 2557463"/>
                <a:gd name="connsiteX57" fmla="*/ 1304925 w 1785938"/>
                <a:gd name="connsiteY57" fmla="*/ 1957388 h 2557463"/>
                <a:gd name="connsiteX58" fmla="*/ 1309688 w 1785938"/>
                <a:gd name="connsiteY58" fmla="*/ 2043113 h 2557463"/>
                <a:gd name="connsiteX59" fmla="*/ 1314450 w 1785938"/>
                <a:gd name="connsiteY59" fmla="*/ 2109788 h 2557463"/>
                <a:gd name="connsiteX60" fmla="*/ 1362075 w 1785938"/>
                <a:gd name="connsiteY60" fmla="*/ 2143125 h 2557463"/>
                <a:gd name="connsiteX61" fmla="*/ 1371600 w 1785938"/>
                <a:gd name="connsiteY61" fmla="*/ 2176463 h 2557463"/>
                <a:gd name="connsiteX62" fmla="*/ 1481138 w 1785938"/>
                <a:gd name="connsiteY62" fmla="*/ 2157413 h 2557463"/>
                <a:gd name="connsiteX63" fmla="*/ 1562100 w 1785938"/>
                <a:gd name="connsiteY63" fmla="*/ 2181225 h 2557463"/>
                <a:gd name="connsiteX64" fmla="*/ 1604963 w 1785938"/>
                <a:gd name="connsiteY64" fmla="*/ 2271713 h 2557463"/>
                <a:gd name="connsiteX65" fmla="*/ 1624013 w 1785938"/>
                <a:gd name="connsiteY65" fmla="*/ 2352675 h 2557463"/>
                <a:gd name="connsiteX66" fmla="*/ 1671638 w 1785938"/>
                <a:gd name="connsiteY66" fmla="*/ 2495550 h 2557463"/>
                <a:gd name="connsiteX67" fmla="*/ 1709738 w 1785938"/>
                <a:gd name="connsiteY67" fmla="*/ 2557463 h 2557463"/>
                <a:gd name="connsiteX68" fmla="*/ 1766888 w 1785938"/>
                <a:gd name="connsiteY68" fmla="*/ 2557463 h 2557463"/>
                <a:gd name="connsiteX69" fmla="*/ 1781175 w 1785938"/>
                <a:gd name="connsiteY69" fmla="*/ 2505075 h 2557463"/>
                <a:gd name="connsiteX70" fmla="*/ 1785938 w 1785938"/>
                <a:gd name="connsiteY70" fmla="*/ 2352675 h 2557463"/>
                <a:gd name="connsiteX0" fmla="*/ 1785938 w 1785938"/>
                <a:gd name="connsiteY0" fmla="*/ 2352675 h 2557463"/>
                <a:gd name="connsiteX1" fmla="*/ 1733550 w 1785938"/>
                <a:gd name="connsiteY1" fmla="*/ 2228850 h 2557463"/>
                <a:gd name="connsiteX2" fmla="*/ 1695450 w 1785938"/>
                <a:gd name="connsiteY2" fmla="*/ 2138363 h 2557463"/>
                <a:gd name="connsiteX3" fmla="*/ 1681163 w 1785938"/>
                <a:gd name="connsiteY3" fmla="*/ 2095500 h 2557463"/>
                <a:gd name="connsiteX4" fmla="*/ 1595438 w 1785938"/>
                <a:gd name="connsiteY4" fmla="*/ 2062163 h 2557463"/>
                <a:gd name="connsiteX5" fmla="*/ 1566863 w 1785938"/>
                <a:gd name="connsiteY5" fmla="*/ 2014538 h 2557463"/>
                <a:gd name="connsiteX6" fmla="*/ 1519238 w 1785938"/>
                <a:gd name="connsiteY6" fmla="*/ 1971675 h 2557463"/>
                <a:gd name="connsiteX7" fmla="*/ 1519238 w 1785938"/>
                <a:gd name="connsiteY7" fmla="*/ 1852613 h 2557463"/>
                <a:gd name="connsiteX8" fmla="*/ 1524000 w 1785938"/>
                <a:gd name="connsiteY8" fmla="*/ 1790700 h 2557463"/>
                <a:gd name="connsiteX9" fmla="*/ 1476375 w 1785938"/>
                <a:gd name="connsiteY9" fmla="*/ 1719263 h 2557463"/>
                <a:gd name="connsiteX10" fmla="*/ 1390650 w 1785938"/>
                <a:gd name="connsiteY10" fmla="*/ 1628775 h 2557463"/>
                <a:gd name="connsiteX11" fmla="*/ 1309688 w 1785938"/>
                <a:gd name="connsiteY11" fmla="*/ 1466850 h 2557463"/>
                <a:gd name="connsiteX12" fmla="*/ 1228725 w 1785938"/>
                <a:gd name="connsiteY12" fmla="*/ 1362075 h 2557463"/>
                <a:gd name="connsiteX13" fmla="*/ 1100138 w 1785938"/>
                <a:gd name="connsiteY13" fmla="*/ 1243013 h 2557463"/>
                <a:gd name="connsiteX14" fmla="*/ 1047750 w 1785938"/>
                <a:gd name="connsiteY14" fmla="*/ 1185863 h 2557463"/>
                <a:gd name="connsiteX15" fmla="*/ 995363 w 1785938"/>
                <a:gd name="connsiteY15" fmla="*/ 1104900 h 2557463"/>
                <a:gd name="connsiteX16" fmla="*/ 973931 w 1785938"/>
                <a:gd name="connsiteY16" fmla="*/ 1071563 h 2557463"/>
                <a:gd name="connsiteX17" fmla="*/ 923925 w 1785938"/>
                <a:gd name="connsiteY17" fmla="*/ 995363 h 2557463"/>
                <a:gd name="connsiteX18" fmla="*/ 904875 w 1785938"/>
                <a:gd name="connsiteY18" fmla="*/ 919163 h 2557463"/>
                <a:gd name="connsiteX19" fmla="*/ 857250 w 1785938"/>
                <a:gd name="connsiteY19" fmla="*/ 862013 h 2557463"/>
                <a:gd name="connsiteX20" fmla="*/ 776288 w 1785938"/>
                <a:gd name="connsiteY20" fmla="*/ 766763 h 2557463"/>
                <a:gd name="connsiteX21" fmla="*/ 661988 w 1785938"/>
                <a:gd name="connsiteY21" fmla="*/ 642938 h 2557463"/>
                <a:gd name="connsiteX22" fmla="*/ 581025 w 1785938"/>
                <a:gd name="connsiteY22" fmla="*/ 538163 h 2557463"/>
                <a:gd name="connsiteX23" fmla="*/ 523875 w 1785938"/>
                <a:gd name="connsiteY23" fmla="*/ 492919 h 2557463"/>
                <a:gd name="connsiteX24" fmla="*/ 452438 w 1785938"/>
                <a:gd name="connsiteY24" fmla="*/ 445294 h 2557463"/>
                <a:gd name="connsiteX25" fmla="*/ 404812 w 1785938"/>
                <a:gd name="connsiteY25" fmla="*/ 364331 h 2557463"/>
                <a:gd name="connsiteX26" fmla="*/ 350044 w 1785938"/>
                <a:gd name="connsiteY26" fmla="*/ 316706 h 2557463"/>
                <a:gd name="connsiteX27" fmla="*/ 245269 w 1785938"/>
                <a:gd name="connsiteY27" fmla="*/ 209550 h 2557463"/>
                <a:gd name="connsiteX28" fmla="*/ 195263 w 1785938"/>
                <a:gd name="connsiteY28" fmla="*/ 152400 h 2557463"/>
                <a:gd name="connsiteX29" fmla="*/ 147638 w 1785938"/>
                <a:gd name="connsiteY29" fmla="*/ 104775 h 2557463"/>
                <a:gd name="connsiteX30" fmla="*/ 109538 w 1785938"/>
                <a:gd name="connsiteY30" fmla="*/ 52388 h 2557463"/>
                <a:gd name="connsiteX31" fmla="*/ 28575 w 1785938"/>
                <a:gd name="connsiteY31" fmla="*/ 4763 h 2557463"/>
                <a:gd name="connsiteX32" fmla="*/ 23813 w 1785938"/>
                <a:gd name="connsiteY32" fmla="*/ 0 h 2557463"/>
                <a:gd name="connsiteX33" fmla="*/ 0 w 1785938"/>
                <a:gd name="connsiteY33" fmla="*/ 133350 h 2557463"/>
                <a:gd name="connsiteX34" fmla="*/ 61913 w 1785938"/>
                <a:gd name="connsiteY34" fmla="*/ 219075 h 2557463"/>
                <a:gd name="connsiteX35" fmla="*/ 100013 w 1785938"/>
                <a:gd name="connsiteY35" fmla="*/ 276225 h 2557463"/>
                <a:gd name="connsiteX36" fmla="*/ 176213 w 1785938"/>
                <a:gd name="connsiteY36" fmla="*/ 304800 h 2557463"/>
                <a:gd name="connsiteX37" fmla="*/ 223838 w 1785938"/>
                <a:gd name="connsiteY37" fmla="*/ 342900 h 2557463"/>
                <a:gd name="connsiteX38" fmla="*/ 264319 w 1785938"/>
                <a:gd name="connsiteY38" fmla="*/ 431007 h 2557463"/>
                <a:gd name="connsiteX39" fmla="*/ 319088 w 1785938"/>
                <a:gd name="connsiteY39" fmla="*/ 488156 h 2557463"/>
                <a:gd name="connsiteX40" fmla="*/ 347663 w 1785938"/>
                <a:gd name="connsiteY40" fmla="*/ 557213 h 2557463"/>
                <a:gd name="connsiteX41" fmla="*/ 390525 w 1785938"/>
                <a:gd name="connsiteY41" fmla="*/ 647700 h 2557463"/>
                <a:gd name="connsiteX42" fmla="*/ 471487 w 1785938"/>
                <a:gd name="connsiteY42" fmla="*/ 719138 h 2557463"/>
                <a:gd name="connsiteX43" fmla="*/ 538163 w 1785938"/>
                <a:gd name="connsiteY43" fmla="*/ 790575 h 2557463"/>
                <a:gd name="connsiteX44" fmla="*/ 633413 w 1785938"/>
                <a:gd name="connsiteY44" fmla="*/ 862013 h 2557463"/>
                <a:gd name="connsiteX45" fmla="*/ 704851 w 1785938"/>
                <a:gd name="connsiteY45" fmla="*/ 947738 h 2557463"/>
                <a:gd name="connsiteX46" fmla="*/ 747713 w 1785938"/>
                <a:gd name="connsiteY46" fmla="*/ 1023938 h 2557463"/>
                <a:gd name="connsiteX47" fmla="*/ 742950 w 1785938"/>
                <a:gd name="connsiteY47" fmla="*/ 1119188 h 2557463"/>
                <a:gd name="connsiteX48" fmla="*/ 738188 w 1785938"/>
                <a:gd name="connsiteY48" fmla="*/ 1157288 h 2557463"/>
                <a:gd name="connsiteX49" fmla="*/ 800100 w 1785938"/>
                <a:gd name="connsiteY49" fmla="*/ 1181100 h 2557463"/>
                <a:gd name="connsiteX50" fmla="*/ 842963 w 1785938"/>
                <a:gd name="connsiteY50" fmla="*/ 1238250 h 2557463"/>
                <a:gd name="connsiteX51" fmla="*/ 900113 w 1785938"/>
                <a:gd name="connsiteY51" fmla="*/ 1343025 h 2557463"/>
                <a:gd name="connsiteX52" fmla="*/ 947738 w 1785938"/>
                <a:gd name="connsiteY52" fmla="*/ 1447800 h 2557463"/>
                <a:gd name="connsiteX53" fmla="*/ 1019175 w 1785938"/>
                <a:gd name="connsiteY53" fmla="*/ 1519238 h 2557463"/>
                <a:gd name="connsiteX54" fmla="*/ 1090613 w 1785938"/>
                <a:gd name="connsiteY54" fmla="*/ 1614488 h 2557463"/>
                <a:gd name="connsiteX55" fmla="*/ 1133475 w 1785938"/>
                <a:gd name="connsiteY55" fmla="*/ 1728788 h 2557463"/>
                <a:gd name="connsiteX56" fmla="*/ 1209675 w 1785938"/>
                <a:gd name="connsiteY56" fmla="*/ 1800225 h 2557463"/>
                <a:gd name="connsiteX57" fmla="*/ 1252537 w 1785938"/>
                <a:gd name="connsiteY57" fmla="*/ 1862138 h 2557463"/>
                <a:gd name="connsiteX58" fmla="*/ 1304925 w 1785938"/>
                <a:gd name="connsiteY58" fmla="*/ 1957388 h 2557463"/>
                <a:gd name="connsiteX59" fmla="*/ 1309688 w 1785938"/>
                <a:gd name="connsiteY59" fmla="*/ 2043113 h 2557463"/>
                <a:gd name="connsiteX60" fmla="*/ 1314450 w 1785938"/>
                <a:gd name="connsiteY60" fmla="*/ 2109788 h 2557463"/>
                <a:gd name="connsiteX61" fmla="*/ 1362075 w 1785938"/>
                <a:gd name="connsiteY61" fmla="*/ 2143125 h 2557463"/>
                <a:gd name="connsiteX62" fmla="*/ 1371600 w 1785938"/>
                <a:gd name="connsiteY62" fmla="*/ 2176463 h 2557463"/>
                <a:gd name="connsiteX63" fmla="*/ 1481138 w 1785938"/>
                <a:gd name="connsiteY63" fmla="*/ 2157413 h 2557463"/>
                <a:gd name="connsiteX64" fmla="*/ 1562100 w 1785938"/>
                <a:gd name="connsiteY64" fmla="*/ 2181225 h 2557463"/>
                <a:gd name="connsiteX65" fmla="*/ 1604963 w 1785938"/>
                <a:gd name="connsiteY65" fmla="*/ 2271713 h 2557463"/>
                <a:gd name="connsiteX66" fmla="*/ 1624013 w 1785938"/>
                <a:gd name="connsiteY66" fmla="*/ 2352675 h 2557463"/>
                <a:gd name="connsiteX67" fmla="*/ 1671638 w 1785938"/>
                <a:gd name="connsiteY67" fmla="*/ 2495550 h 2557463"/>
                <a:gd name="connsiteX68" fmla="*/ 1709738 w 1785938"/>
                <a:gd name="connsiteY68" fmla="*/ 2557463 h 2557463"/>
                <a:gd name="connsiteX69" fmla="*/ 1766888 w 1785938"/>
                <a:gd name="connsiteY69" fmla="*/ 2557463 h 2557463"/>
                <a:gd name="connsiteX70" fmla="*/ 1781175 w 1785938"/>
                <a:gd name="connsiteY70" fmla="*/ 2505075 h 2557463"/>
                <a:gd name="connsiteX71" fmla="*/ 1785938 w 1785938"/>
                <a:gd name="connsiteY71" fmla="*/ 2352675 h 2557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1785938" h="2557463">
                  <a:moveTo>
                    <a:pt x="1785938" y="2352675"/>
                  </a:moveTo>
                  <a:lnTo>
                    <a:pt x="1733550" y="2228850"/>
                  </a:lnTo>
                  <a:lnTo>
                    <a:pt x="1695450" y="2138363"/>
                  </a:lnTo>
                  <a:lnTo>
                    <a:pt x="1681163" y="2095500"/>
                  </a:lnTo>
                  <a:lnTo>
                    <a:pt x="1595438" y="2062163"/>
                  </a:lnTo>
                  <a:lnTo>
                    <a:pt x="1566863" y="2014538"/>
                  </a:lnTo>
                  <a:lnTo>
                    <a:pt x="1519238" y="1971675"/>
                  </a:lnTo>
                  <a:lnTo>
                    <a:pt x="1519238" y="1852613"/>
                  </a:lnTo>
                  <a:lnTo>
                    <a:pt x="1524000" y="1790700"/>
                  </a:lnTo>
                  <a:cubicBezTo>
                    <a:pt x="1500188" y="1762125"/>
                    <a:pt x="1500187" y="1747838"/>
                    <a:pt x="1476375" y="1719263"/>
                  </a:cubicBezTo>
                  <a:lnTo>
                    <a:pt x="1390650" y="1628775"/>
                  </a:lnTo>
                  <a:lnTo>
                    <a:pt x="1309688" y="1466850"/>
                  </a:lnTo>
                  <a:lnTo>
                    <a:pt x="1228725" y="1362075"/>
                  </a:lnTo>
                  <a:cubicBezTo>
                    <a:pt x="1179513" y="1317625"/>
                    <a:pt x="1149350" y="1287463"/>
                    <a:pt x="1100138" y="1243013"/>
                  </a:cubicBezTo>
                  <a:lnTo>
                    <a:pt x="1047750" y="1185863"/>
                  </a:lnTo>
                  <a:cubicBezTo>
                    <a:pt x="1031875" y="1160463"/>
                    <a:pt x="1011238" y="1130300"/>
                    <a:pt x="995363" y="1104900"/>
                  </a:cubicBezTo>
                  <a:cubicBezTo>
                    <a:pt x="984250" y="1086644"/>
                    <a:pt x="985044" y="1089819"/>
                    <a:pt x="973931" y="1071563"/>
                  </a:cubicBezTo>
                  <a:lnTo>
                    <a:pt x="923925" y="995363"/>
                  </a:lnTo>
                  <a:lnTo>
                    <a:pt x="904875" y="919163"/>
                  </a:lnTo>
                  <a:cubicBezTo>
                    <a:pt x="885031" y="896144"/>
                    <a:pt x="877094" y="885032"/>
                    <a:pt x="857250" y="862013"/>
                  </a:cubicBezTo>
                  <a:lnTo>
                    <a:pt x="776288" y="766763"/>
                  </a:lnTo>
                  <a:lnTo>
                    <a:pt x="661988" y="642938"/>
                  </a:lnTo>
                  <a:lnTo>
                    <a:pt x="581025" y="538163"/>
                  </a:lnTo>
                  <a:cubicBezTo>
                    <a:pt x="559594" y="521494"/>
                    <a:pt x="545306" y="509588"/>
                    <a:pt x="523875" y="492919"/>
                  </a:cubicBezTo>
                  <a:lnTo>
                    <a:pt x="452438" y="445294"/>
                  </a:lnTo>
                  <a:cubicBezTo>
                    <a:pt x="439738" y="426244"/>
                    <a:pt x="417512" y="383381"/>
                    <a:pt x="404812" y="364331"/>
                  </a:cubicBezTo>
                  <a:lnTo>
                    <a:pt x="350044" y="316706"/>
                  </a:lnTo>
                  <a:cubicBezTo>
                    <a:pt x="312738" y="277019"/>
                    <a:pt x="282575" y="249237"/>
                    <a:pt x="245269" y="209550"/>
                  </a:cubicBezTo>
                  <a:cubicBezTo>
                    <a:pt x="228600" y="190500"/>
                    <a:pt x="211535" y="169862"/>
                    <a:pt x="195263" y="152400"/>
                  </a:cubicBezTo>
                  <a:cubicBezTo>
                    <a:pt x="178991" y="134938"/>
                    <a:pt x="163513" y="120650"/>
                    <a:pt x="147638" y="104775"/>
                  </a:cubicBezTo>
                  <a:lnTo>
                    <a:pt x="109538" y="52388"/>
                  </a:lnTo>
                  <a:lnTo>
                    <a:pt x="28575" y="4763"/>
                  </a:lnTo>
                  <a:lnTo>
                    <a:pt x="23813" y="0"/>
                  </a:lnTo>
                  <a:lnTo>
                    <a:pt x="0" y="133350"/>
                  </a:lnTo>
                  <a:lnTo>
                    <a:pt x="61913" y="219075"/>
                  </a:lnTo>
                  <a:lnTo>
                    <a:pt x="100013" y="276225"/>
                  </a:lnTo>
                  <a:lnTo>
                    <a:pt x="176213" y="304800"/>
                  </a:lnTo>
                  <a:lnTo>
                    <a:pt x="223838" y="342900"/>
                  </a:lnTo>
                  <a:cubicBezTo>
                    <a:pt x="246063" y="376238"/>
                    <a:pt x="248444" y="406798"/>
                    <a:pt x="264319" y="431007"/>
                  </a:cubicBezTo>
                  <a:cubicBezTo>
                    <a:pt x="280194" y="455216"/>
                    <a:pt x="305197" y="467122"/>
                    <a:pt x="319088" y="488156"/>
                  </a:cubicBezTo>
                  <a:cubicBezTo>
                    <a:pt x="332979" y="509190"/>
                    <a:pt x="332582" y="529829"/>
                    <a:pt x="347663" y="557213"/>
                  </a:cubicBezTo>
                  <a:lnTo>
                    <a:pt x="390525" y="647700"/>
                  </a:lnTo>
                  <a:lnTo>
                    <a:pt x="471487" y="719138"/>
                  </a:lnTo>
                  <a:lnTo>
                    <a:pt x="538163" y="790575"/>
                  </a:lnTo>
                  <a:lnTo>
                    <a:pt x="633413" y="862013"/>
                  </a:lnTo>
                  <a:cubicBezTo>
                    <a:pt x="638175" y="865188"/>
                    <a:pt x="700089" y="944563"/>
                    <a:pt x="704851" y="947738"/>
                  </a:cubicBezTo>
                  <a:lnTo>
                    <a:pt x="747713" y="1023938"/>
                  </a:lnTo>
                  <a:lnTo>
                    <a:pt x="742950" y="1119188"/>
                  </a:lnTo>
                  <a:lnTo>
                    <a:pt x="738188" y="1157288"/>
                  </a:lnTo>
                  <a:lnTo>
                    <a:pt x="800100" y="1181100"/>
                  </a:lnTo>
                  <a:lnTo>
                    <a:pt x="842963" y="1238250"/>
                  </a:lnTo>
                  <a:lnTo>
                    <a:pt x="900113" y="1343025"/>
                  </a:lnTo>
                  <a:lnTo>
                    <a:pt x="947738" y="1447800"/>
                  </a:lnTo>
                  <a:lnTo>
                    <a:pt x="1019175" y="1519238"/>
                  </a:lnTo>
                  <a:lnTo>
                    <a:pt x="1090613" y="1614488"/>
                  </a:lnTo>
                  <a:lnTo>
                    <a:pt x="1133475" y="1728788"/>
                  </a:lnTo>
                  <a:cubicBezTo>
                    <a:pt x="1158875" y="1752600"/>
                    <a:pt x="1189831" y="1778000"/>
                    <a:pt x="1209675" y="1800225"/>
                  </a:cubicBezTo>
                  <a:cubicBezTo>
                    <a:pt x="1229519" y="1822450"/>
                    <a:pt x="1238250" y="1841500"/>
                    <a:pt x="1252537" y="1862138"/>
                  </a:cubicBezTo>
                  <a:lnTo>
                    <a:pt x="1304925" y="1957388"/>
                  </a:lnTo>
                  <a:lnTo>
                    <a:pt x="1309688" y="2043113"/>
                  </a:lnTo>
                  <a:lnTo>
                    <a:pt x="1314450" y="2109788"/>
                  </a:lnTo>
                  <a:lnTo>
                    <a:pt x="1362075" y="2143125"/>
                  </a:lnTo>
                  <a:lnTo>
                    <a:pt x="1371600" y="2176463"/>
                  </a:lnTo>
                  <a:lnTo>
                    <a:pt x="1481138" y="2157413"/>
                  </a:lnTo>
                  <a:lnTo>
                    <a:pt x="1562100" y="2181225"/>
                  </a:lnTo>
                  <a:cubicBezTo>
                    <a:pt x="1574800" y="2214563"/>
                    <a:pt x="1592263" y="2238375"/>
                    <a:pt x="1604963" y="2271713"/>
                  </a:cubicBezTo>
                  <a:lnTo>
                    <a:pt x="1624013" y="2352675"/>
                  </a:lnTo>
                  <a:lnTo>
                    <a:pt x="1671638" y="2495550"/>
                  </a:lnTo>
                  <a:lnTo>
                    <a:pt x="1709738" y="2557463"/>
                  </a:lnTo>
                  <a:lnTo>
                    <a:pt x="1766888" y="2557463"/>
                  </a:lnTo>
                  <a:cubicBezTo>
                    <a:pt x="1768475" y="2533650"/>
                    <a:pt x="1779588" y="2528888"/>
                    <a:pt x="1781175" y="2505075"/>
                  </a:cubicBezTo>
                  <a:lnTo>
                    <a:pt x="1785938" y="2352675"/>
                  </a:lnTo>
                  <a:close/>
                </a:path>
              </a:pathLst>
            </a:custGeom>
            <a:solidFill>
              <a:schemeClr val="accent1">
                <a:lumMod val="50000"/>
                <a:alpha val="40000"/>
              </a:schemeClr>
            </a:solidFill>
            <a:ln w="6350">
              <a:noFill/>
              <a:prstDash val="soli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032" name="Freeform 1031"/>
            <p:cNvSpPr/>
            <p:nvPr/>
          </p:nvSpPr>
          <p:spPr>
            <a:xfrm>
              <a:off x="1528763" y="1852613"/>
              <a:ext cx="1271587" cy="1452562"/>
            </a:xfrm>
            <a:custGeom>
              <a:avLst/>
              <a:gdLst>
                <a:gd name="connsiteX0" fmla="*/ 1271587 w 1271587"/>
                <a:gd name="connsiteY0" fmla="*/ 1300162 h 1452562"/>
                <a:gd name="connsiteX1" fmla="*/ 1204912 w 1271587"/>
                <a:gd name="connsiteY1" fmla="*/ 1381125 h 1452562"/>
                <a:gd name="connsiteX2" fmla="*/ 1128712 w 1271587"/>
                <a:gd name="connsiteY2" fmla="*/ 1452562 h 1452562"/>
                <a:gd name="connsiteX3" fmla="*/ 1076325 w 1271587"/>
                <a:gd name="connsiteY3" fmla="*/ 1362075 h 1452562"/>
                <a:gd name="connsiteX4" fmla="*/ 990600 w 1271587"/>
                <a:gd name="connsiteY4" fmla="*/ 1266825 h 1452562"/>
                <a:gd name="connsiteX5" fmla="*/ 919162 w 1271587"/>
                <a:gd name="connsiteY5" fmla="*/ 1109662 h 1452562"/>
                <a:gd name="connsiteX6" fmla="*/ 838200 w 1271587"/>
                <a:gd name="connsiteY6" fmla="*/ 995362 h 1452562"/>
                <a:gd name="connsiteX7" fmla="*/ 714375 w 1271587"/>
                <a:gd name="connsiteY7" fmla="*/ 876300 h 1452562"/>
                <a:gd name="connsiteX8" fmla="*/ 633412 w 1271587"/>
                <a:gd name="connsiteY8" fmla="*/ 804862 h 1452562"/>
                <a:gd name="connsiteX9" fmla="*/ 576262 w 1271587"/>
                <a:gd name="connsiteY9" fmla="*/ 723900 h 1452562"/>
                <a:gd name="connsiteX10" fmla="*/ 528637 w 1271587"/>
                <a:gd name="connsiteY10" fmla="*/ 614362 h 1452562"/>
                <a:gd name="connsiteX11" fmla="*/ 514350 w 1271587"/>
                <a:gd name="connsiteY11" fmla="*/ 552450 h 1452562"/>
                <a:gd name="connsiteX12" fmla="*/ 423862 w 1271587"/>
                <a:gd name="connsiteY12" fmla="*/ 457200 h 1452562"/>
                <a:gd name="connsiteX13" fmla="*/ 314325 w 1271587"/>
                <a:gd name="connsiteY13" fmla="*/ 319087 h 1452562"/>
                <a:gd name="connsiteX14" fmla="*/ 185737 w 1271587"/>
                <a:gd name="connsiteY14" fmla="*/ 185737 h 1452562"/>
                <a:gd name="connsiteX15" fmla="*/ 119062 w 1271587"/>
                <a:gd name="connsiteY15" fmla="*/ 119062 h 1452562"/>
                <a:gd name="connsiteX16" fmla="*/ 52387 w 1271587"/>
                <a:gd name="connsiteY16" fmla="*/ 80962 h 1452562"/>
                <a:gd name="connsiteX17" fmla="*/ 0 w 1271587"/>
                <a:gd name="connsiteY17" fmla="*/ 0 h 1452562"/>
                <a:gd name="connsiteX18" fmla="*/ 71437 w 1271587"/>
                <a:gd name="connsiteY18" fmla="*/ 28575 h 1452562"/>
                <a:gd name="connsiteX19" fmla="*/ 152400 w 1271587"/>
                <a:gd name="connsiteY19" fmla="*/ 9525 h 1452562"/>
                <a:gd name="connsiteX20" fmla="*/ 190500 w 1271587"/>
                <a:gd name="connsiteY20" fmla="*/ 23812 h 1452562"/>
                <a:gd name="connsiteX21" fmla="*/ 323850 w 1271587"/>
                <a:gd name="connsiteY21" fmla="*/ 171450 h 1452562"/>
                <a:gd name="connsiteX22" fmla="*/ 461962 w 1271587"/>
                <a:gd name="connsiteY22" fmla="*/ 295275 h 1452562"/>
                <a:gd name="connsiteX23" fmla="*/ 547687 w 1271587"/>
                <a:gd name="connsiteY23" fmla="*/ 409575 h 1452562"/>
                <a:gd name="connsiteX24" fmla="*/ 595312 w 1271587"/>
                <a:gd name="connsiteY24" fmla="*/ 500062 h 1452562"/>
                <a:gd name="connsiteX25" fmla="*/ 571500 w 1271587"/>
                <a:gd name="connsiteY25" fmla="*/ 542925 h 1452562"/>
                <a:gd name="connsiteX26" fmla="*/ 604837 w 1271587"/>
                <a:gd name="connsiteY26" fmla="*/ 619125 h 1452562"/>
                <a:gd name="connsiteX27" fmla="*/ 666750 w 1271587"/>
                <a:gd name="connsiteY27" fmla="*/ 704850 h 1452562"/>
                <a:gd name="connsiteX28" fmla="*/ 728662 w 1271587"/>
                <a:gd name="connsiteY28" fmla="*/ 771525 h 1452562"/>
                <a:gd name="connsiteX29" fmla="*/ 809625 w 1271587"/>
                <a:gd name="connsiteY29" fmla="*/ 819150 h 1452562"/>
                <a:gd name="connsiteX30" fmla="*/ 890587 w 1271587"/>
                <a:gd name="connsiteY30" fmla="*/ 819150 h 1452562"/>
                <a:gd name="connsiteX31" fmla="*/ 957262 w 1271587"/>
                <a:gd name="connsiteY31" fmla="*/ 819150 h 1452562"/>
                <a:gd name="connsiteX32" fmla="*/ 1009650 w 1271587"/>
                <a:gd name="connsiteY32" fmla="*/ 862012 h 1452562"/>
                <a:gd name="connsiteX33" fmla="*/ 1047750 w 1271587"/>
                <a:gd name="connsiteY33" fmla="*/ 919162 h 1452562"/>
                <a:gd name="connsiteX34" fmla="*/ 1019175 w 1271587"/>
                <a:gd name="connsiteY34" fmla="*/ 976312 h 1452562"/>
                <a:gd name="connsiteX35" fmla="*/ 1033462 w 1271587"/>
                <a:gd name="connsiteY35" fmla="*/ 1062037 h 1452562"/>
                <a:gd name="connsiteX36" fmla="*/ 1081087 w 1271587"/>
                <a:gd name="connsiteY36" fmla="*/ 1162050 h 1452562"/>
                <a:gd name="connsiteX37" fmla="*/ 1152525 w 1271587"/>
                <a:gd name="connsiteY37" fmla="*/ 1257300 h 1452562"/>
                <a:gd name="connsiteX38" fmla="*/ 1214437 w 1271587"/>
                <a:gd name="connsiteY38" fmla="*/ 1276350 h 1452562"/>
                <a:gd name="connsiteX39" fmla="*/ 1271587 w 1271587"/>
                <a:gd name="connsiteY39" fmla="*/ 1300162 h 1452562"/>
                <a:gd name="connsiteX0" fmla="*/ 1271587 w 1271587"/>
                <a:gd name="connsiteY0" fmla="*/ 1300162 h 1452562"/>
                <a:gd name="connsiteX1" fmla="*/ 1204912 w 1271587"/>
                <a:gd name="connsiteY1" fmla="*/ 1381125 h 1452562"/>
                <a:gd name="connsiteX2" fmla="*/ 1128712 w 1271587"/>
                <a:gd name="connsiteY2" fmla="*/ 1452562 h 1452562"/>
                <a:gd name="connsiteX3" fmla="*/ 1076325 w 1271587"/>
                <a:gd name="connsiteY3" fmla="*/ 1362075 h 1452562"/>
                <a:gd name="connsiteX4" fmla="*/ 990600 w 1271587"/>
                <a:gd name="connsiteY4" fmla="*/ 1266825 h 1452562"/>
                <a:gd name="connsiteX5" fmla="*/ 919162 w 1271587"/>
                <a:gd name="connsiteY5" fmla="*/ 1109662 h 1452562"/>
                <a:gd name="connsiteX6" fmla="*/ 842963 w 1271587"/>
                <a:gd name="connsiteY6" fmla="*/ 1023937 h 1452562"/>
                <a:gd name="connsiteX7" fmla="*/ 714375 w 1271587"/>
                <a:gd name="connsiteY7" fmla="*/ 876300 h 1452562"/>
                <a:gd name="connsiteX8" fmla="*/ 633412 w 1271587"/>
                <a:gd name="connsiteY8" fmla="*/ 804862 h 1452562"/>
                <a:gd name="connsiteX9" fmla="*/ 576262 w 1271587"/>
                <a:gd name="connsiteY9" fmla="*/ 723900 h 1452562"/>
                <a:gd name="connsiteX10" fmla="*/ 528637 w 1271587"/>
                <a:gd name="connsiteY10" fmla="*/ 614362 h 1452562"/>
                <a:gd name="connsiteX11" fmla="*/ 514350 w 1271587"/>
                <a:gd name="connsiteY11" fmla="*/ 552450 h 1452562"/>
                <a:gd name="connsiteX12" fmla="*/ 423862 w 1271587"/>
                <a:gd name="connsiteY12" fmla="*/ 457200 h 1452562"/>
                <a:gd name="connsiteX13" fmla="*/ 314325 w 1271587"/>
                <a:gd name="connsiteY13" fmla="*/ 319087 h 1452562"/>
                <a:gd name="connsiteX14" fmla="*/ 185737 w 1271587"/>
                <a:gd name="connsiteY14" fmla="*/ 185737 h 1452562"/>
                <a:gd name="connsiteX15" fmla="*/ 119062 w 1271587"/>
                <a:gd name="connsiteY15" fmla="*/ 119062 h 1452562"/>
                <a:gd name="connsiteX16" fmla="*/ 52387 w 1271587"/>
                <a:gd name="connsiteY16" fmla="*/ 80962 h 1452562"/>
                <a:gd name="connsiteX17" fmla="*/ 0 w 1271587"/>
                <a:gd name="connsiteY17" fmla="*/ 0 h 1452562"/>
                <a:gd name="connsiteX18" fmla="*/ 71437 w 1271587"/>
                <a:gd name="connsiteY18" fmla="*/ 28575 h 1452562"/>
                <a:gd name="connsiteX19" fmla="*/ 152400 w 1271587"/>
                <a:gd name="connsiteY19" fmla="*/ 9525 h 1452562"/>
                <a:gd name="connsiteX20" fmla="*/ 190500 w 1271587"/>
                <a:gd name="connsiteY20" fmla="*/ 23812 h 1452562"/>
                <a:gd name="connsiteX21" fmla="*/ 323850 w 1271587"/>
                <a:gd name="connsiteY21" fmla="*/ 171450 h 1452562"/>
                <a:gd name="connsiteX22" fmla="*/ 461962 w 1271587"/>
                <a:gd name="connsiteY22" fmla="*/ 295275 h 1452562"/>
                <a:gd name="connsiteX23" fmla="*/ 547687 w 1271587"/>
                <a:gd name="connsiteY23" fmla="*/ 409575 h 1452562"/>
                <a:gd name="connsiteX24" fmla="*/ 595312 w 1271587"/>
                <a:gd name="connsiteY24" fmla="*/ 500062 h 1452562"/>
                <a:gd name="connsiteX25" fmla="*/ 571500 w 1271587"/>
                <a:gd name="connsiteY25" fmla="*/ 542925 h 1452562"/>
                <a:gd name="connsiteX26" fmla="*/ 604837 w 1271587"/>
                <a:gd name="connsiteY26" fmla="*/ 619125 h 1452562"/>
                <a:gd name="connsiteX27" fmla="*/ 666750 w 1271587"/>
                <a:gd name="connsiteY27" fmla="*/ 704850 h 1452562"/>
                <a:gd name="connsiteX28" fmla="*/ 728662 w 1271587"/>
                <a:gd name="connsiteY28" fmla="*/ 771525 h 1452562"/>
                <a:gd name="connsiteX29" fmla="*/ 809625 w 1271587"/>
                <a:gd name="connsiteY29" fmla="*/ 819150 h 1452562"/>
                <a:gd name="connsiteX30" fmla="*/ 890587 w 1271587"/>
                <a:gd name="connsiteY30" fmla="*/ 819150 h 1452562"/>
                <a:gd name="connsiteX31" fmla="*/ 957262 w 1271587"/>
                <a:gd name="connsiteY31" fmla="*/ 819150 h 1452562"/>
                <a:gd name="connsiteX32" fmla="*/ 1009650 w 1271587"/>
                <a:gd name="connsiteY32" fmla="*/ 862012 h 1452562"/>
                <a:gd name="connsiteX33" fmla="*/ 1047750 w 1271587"/>
                <a:gd name="connsiteY33" fmla="*/ 919162 h 1452562"/>
                <a:gd name="connsiteX34" fmla="*/ 1019175 w 1271587"/>
                <a:gd name="connsiteY34" fmla="*/ 976312 h 1452562"/>
                <a:gd name="connsiteX35" fmla="*/ 1033462 w 1271587"/>
                <a:gd name="connsiteY35" fmla="*/ 1062037 h 1452562"/>
                <a:gd name="connsiteX36" fmla="*/ 1081087 w 1271587"/>
                <a:gd name="connsiteY36" fmla="*/ 1162050 h 1452562"/>
                <a:gd name="connsiteX37" fmla="*/ 1152525 w 1271587"/>
                <a:gd name="connsiteY37" fmla="*/ 1257300 h 1452562"/>
                <a:gd name="connsiteX38" fmla="*/ 1214437 w 1271587"/>
                <a:gd name="connsiteY38" fmla="*/ 1276350 h 1452562"/>
                <a:gd name="connsiteX39" fmla="*/ 1271587 w 1271587"/>
                <a:gd name="connsiteY39" fmla="*/ 1300162 h 1452562"/>
                <a:gd name="connsiteX0" fmla="*/ 1271587 w 1271587"/>
                <a:gd name="connsiteY0" fmla="*/ 1300162 h 1452562"/>
                <a:gd name="connsiteX1" fmla="*/ 1204912 w 1271587"/>
                <a:gd name="connsiteY1" fmla="*/ 1381125 h 1452562"/>
                <a:gd name="connsiteX2" fmla="*/ 1128712 w 1271587"/>
                <a:gd name="connsiteY2" fmla="*/ 1452562 h 1452562"/>
                <a:gd name="connsiteX3" fmla="*/ 1076325 w 1271587"/>
                <a:gd name="connsiteY3" fmla="*/ 1362075 h 1452562"/>
                <a:gd name="connsiteX4" fmla="*/ 990600 w 1271587"/>
                <a:gd name="connsiteY4" fmla="*/ 1266825 h 1452562"/>
                <a:gd name="connsiteX5" fmla="*/ 919162 w 1271587"/>
                <a:gd name="connsiteY5" fmla="*/ 1109662 h 1452562"/>
                <a:gd name="connsiteX6" fmla="*/ 842963 w 1271587"/>
                <a:gd name="connsiteY6" fmla="*/ 1023937 h 1452562"/>
                <a:gd name="connsiteX7" fmla="*/ 714375 w 1271587"/>
                <a:gd name="connsiteY7" fmla="*/ 895350 h 1452562"/>
                <a:gd name="connsiteX8" fmla="*/ 633412 w 1271587"/>
                <a:gd name="connsiteY8" fmla="*/ 804862 h 1452562"/>
                <a:gd name="connsiteX9" fmla="*/ 576262 w 1271587"/>
                <a:gd name="connsiteY9" fmla="*/ 723900 h 1452562"/>
                <a:gd name="connsiteX10" fmla="*/ 528637 w 1271587"/>
                <a:gd name="connsiteY10" fmla="*/ 614362 h 1452562"/>
                <a:gd name="connsiteX11" fmla="*/ 514350 w 1271587"/>
                <a:gd name="connsiteY11" fmla="*/ 552450 h 1452562"/>
                <a:gd name="connsiteX12" fmla="*/ 423862 w 1271587"/>
                <a:gd name="connsiteY12" fmla="*/ 457200 h 1452562"/>
                <a:gd name="connsiteX13" fmla="*/ 314325 w 1271587"/>
                <a:gd name="connsiteY13" fmla="*/ 319087 h 1452562"/>
                <a:gd name="connsiteX14" fmla="*/ 185737 w 1271587"/>
                <a:gd name="connsiteY14" fmla="*/ 185737 h 1452562"/>
                <a:gd name="connsiteX15" fmla="*/ 119062 w 1271587"/>
                <a:gd name="connsiteY15" fmla="*/ 119062 h 1452562"/>
                <a:gd name="connsiteX16" fmla="*/ 52387 w 1271587"/>
                <a:gd name="connsiteY16" fmla="*/ 80962 h 1452562"/>
                <a:gd name="connsiteX17" fmla="*/ 0 w 1271587"/>
                <a:gd name="connsiteY17" fmla="*/ 0 h 1452562"/>
                <a:gd name="connsiteX18" fmla="*/ 71437 w 1271587"/>
                <a:gd name="connsiteY18" fmla="*/ 28575 h 1452562"/>
                <a:gd name="connsiteX19" fmla="*/ 152400 w 1271587"/>
                <a:gd name="connsiteY19" fmla="*/ 9525 h 1452562"/>
                <a:gd name="connsiteX20" fmla="*/ 190500 w 1271587"/>
                <a:gd name="connsiteY20" fmla="*/ 23812 h 1452562"/>
                <a:gd name="connsiteX21" fmla="*/ 323850 w 1271587"/>
                <a:gd name="connsiteY21" fmla="*/ 171450 h 1452562"/>
                <a:gd name="connsiteX22" fmla="*/ 461962 w 1271587"/>
                <a:gd name="connsiteY22" fmla="*/ 295275 h 1452562"/>
                <a:gd name="connsiteX23" fmla="*/ 547687 w 1271587"/>
                <a:gd name="connsiteY23" fmla="*/ 409575 h 1452562"/>
                <a:gd name="connsiteX24" fmla="*/ 595312 w 1271587"/>
                <a:gd name="connsiteY24" fmla="*/ 500062 h 1452562"/>
                <a:gd name="connsiteX25" fmla="*/ 571500 w 1271587"/>
                <a:gd name="connsiteY25" fmla="*/ 542925 h 1452562"/>
                <a:gd name="connsiteX26" fmla="*/ 604837 w 1271587"/>
                <a:gd name="connsiteY26" fmla="*/ 619125 h 1452562"/>
                <a:gd name="connsiteX27" fmla="*/ 666750 w 1271587"/>
                <a:gd name="connsiteY27" fmla="*/ 704850 h 1452562"/>
                <a:gd name="connsiteX28" fmla="*/ 728662 w 1271587"/>
                <a:gd name="connsiteY28" fmla="*/ 771525 h 1452562"/>
                <a:gd name="connsiteX29" fmla="*/ 809625 w 1271587"/>
                <a:gd name="connsiteY29" fmla="*/ 819150 h 1452562"/>
                <a:gd name="connsiteX30" fmla="*/ 890587 w 1271587"/>
                <a:gd name="connsiteY30" fmla="*/ 819150 h 1452562"/>
                <a:gd name="connsiteX31" fmla="*/ 957262 w 1271587"/>
                <a:gd name="connsiteY31" fmla="*/ 819150 h 1452562"/>
                <a:gd name="connsiteX32" fmla="*/ 1009650 w 1271587"/>
                <a:gd name="connsiteY32" fmla="*/ 862012 h 1452562"/>
                <a:gd name="connsiteX33" fmla="*/ 1047750 w 1271587"/>
                <a:gd name="connsiteY33" fmla="*/ 919162 h 1452562"/>
                <a:gd name="connsiteX34" fmla="*/ 1019175 w 1271587"/>
                <a:gd name="connsiteY34" fmla="*/ 976312 h 1452562"/>
                <a:gd name="connsiteX35" fmla="*/ 1033462 w 1271587"/>
                <a:gd name="connsiteY35" fmla="*/ 1062037 h 1452562"/>
                <a:gd name="connsiteX36" fmla="*/ 1081087 w 1271587"/>
                <a:gd name="connsiteY36" fmla="*/ 1162050 h 1452562"/>
                <a:gd name="connsiteX37" fmla="*/ 1152525 w 1271587"/>
                <a:gd name="connsiteY37" fmla="*/ 1257300 h 1452562"/>
                <a:gd name="connsiteX38" fmla="*/ 1214437 w 1271587"/>
                <a:gd name="connsiteY38" fmla="*/ 1276350 h 1452562"/>
                <a:gd name="connsiteX39" fmla="*/ 1271587 w 1271587"/>
                <a:gd name="connsiteY39" fmla="*/ 1300162 h 1452562"/>
                <a:gd name="connsiteX0" fmla="*/ 1271587 w 1271587"/>
                <a:gd name="connsiteY0" fmla="*/ 1300162 h 1452562"/>
                <a:gd name="connsiteX1" fmla="*/ 1204912 w 1271587"/>
                <a:gd name="connsiteY1" fmla="*/ 1381125 h 1452562"/>
                <a:gd name="connsiteX2" fmla="*/ 1128712 w 1271587"/>
                <a:gd name="connsiteY2" fmla="*/ 1452562 h 1452562"/>
                <a:gd name="connsiteX3" fmla="*/ 1076325 w 1271587"/>
                <a:gd name="connsiteY3" fmla="*/ 1362075 h 1452562"/>
                <a:gd name="connsiteX4" fmla="*/ 990600 w 1271587"/>
                <a:gd name="connsiteY4" fmla="*/ 1266825 h 1452562"/>
                <a:gd name="connsiteX5" fmla="*/ 919162 w 1271587"/>
                <a:gd name="connsiteY5" fmla="*/ 1109662 h 1452562"/>
                <a:gd name="connsiteX6" fmla="*/ 842963 w 1271587"/>
                <a:gd name="connsiteY6" fmla="*/ 1023937 h 1452562"/>
                <a:gd name="connsiteX7" fmla="*/ 714375 w 1271587"/>
                <a:gd name="connsiteY7" fmla="*/ 895350 h 1452562"/>
                <a:gd name="connsiteX8" fmla="*/ 633412 w 1271587"/>
                <a:gd name="connsiteY8" fmla="*/ 804862 h 1452562"/>
                <a:gd name="connsiteX9" fmla="*/ 576262 w 1271587"/>
                <a:gd name="connsiteY9" fmla="*/ 723900 h 1452562"/>
                <a:gd name="connsiteX10" fmla="*/ 528637 w 1271587"/>
                <a:gd name="connsiteY10" fmla="*/ 633412 h 1452562"/>
                <a:gd name="connsiteX11" fmla="*/ 514350 w 1271587"/>
                <a:gd name="connsiteY11" fmla="*/ 552450 h 1452562"/>
                <a:gd name="connsiteX12" fmla="*/ 423862 w 1271587"/>
                <a:gd name="connsiteY12" fmla="*/ 457200 h 1452562"/>
                <a:gd name="connsiteX13" fmla="*/ 314325 w 1271587"/>
                <a:gd name="connsiteY13" fmla="*/ 319087 h 1452562"/>
                <a:gd name="connsiteX14" fmla="*/ 185737 w 1271587"/>
                <a:gd name="connsiteY14" fmla="*/ 185737 h 1452562"/>
                <a:gd name="connsiteX15" fmla="*/ 119062 w 1271587"/>
                <a:gd name="connsiteY15" fmla="*/ 119062 h 1452562"/>
                <a:gd name="connsiteX16" fmla="*/ 52387 w 1271587"/>
                <a:gd name="connsiteY16" fmla="*/ 80962 h 1452562"/>
                <a:gd name="connsiteX17" fmla="*/ 0 w 1271587"/>
                <a:gd name="connsiteY17" fmla="*/ 0 h 1452562"/>
                <a:gd name="connsiteX18" fmla="*/ 71437 w 1271587"/>
                <a:gd name="connsiteY18" fmla="*/ 28575 h 1452562"/>
                <a:gd name="connsiteX19" fmla="*/ 152400 w 1271587"/>
                <a:gd name="connsiteY19" fmla="*/ 9525 h 1452562"/>
                <a:gd name="connsiteX20" fmla="*/ 190500 w 1271587"/>
                <a:gd name="connsiteY20" fmla="*/ 23812 h 1452562"/>
                <a:gd name="connsiteX21" fmla="*/ 323850 w 1271587"/>
                <a:gd name="connsiteY21" fmla="*/ 171450 h 1452562"/>
                <a:gd name="connsiteX22" fmla="*/ 461962 w 1271587"/>
                <a:gd name="connsiteY22" fmla="*/ 295275 h 1452562"/>
                <a:gd name="connsiteX23" fmla="*/ 547687 w 1271587"/>
                <a:gd name="connsiteY23" fmla="*/ 409575 h 1452562"/>
                <a:gd name="connsiteX24" fmla="*/ 595312 w 1271587"/>
                <a:gd name="connsiteY24" fmla="*/ 500062 h 1452562"/>
                <a:gd name="connsiteX25" fmla="*/ 571500 w 1271587"/>
                <a:gd name="connsiteY25" fmla="*/ 542925 h 1452562"/>
                <a:gd name="connsiteX26" fmla="*/ 604837 w 1271587"/>
                <a:gd name="connsiteY26" fmla="*/ 619125 h 1452562"/>
                <a:gd name="connsiteX27" fmla="*/ 666750 w 1271587"/>
                <a:gd name="connsiteY27" fmla="*/ 704850 h 1452562"/>
                <a:gd name="connsiteX28" fmla="*/ 728662 w 1271587"/>
                <a:gd name="connsiteY28" fmla="*/ 771525 h 1452562"/>
                <a:gd name="connsiteX29" fmla="*/ 809625 w 1271587"/>
                <a:gd name="connsiteY29" fmla="*/ 819150 h 1452562"/>
                <a:gd name="connsiteX30" fmla="*/ 890587 w 1271587"/>
                <a:gd name="connsiteY30" fmla="*/ 819150 h 1452562"/>
                <a:gd name="connsiteX31" fmla="*/ 957262 w 1271587"/>
                <a:gd name="connsiteY31" fmla="*/ 819150 h 1452562"/>
                <a:gd name="connsiteX32" fmla="*/ 1009650 w 1271587"/>
                <a:gd name="connsiteY32" fmla="*/ 862012 h 1452562"/>
                <a:gd name="connsiteX33" fmla="*/ 1047750 w 1271587"/>
                <a:gd name="connsiteY33" fmla="*/ 919162 h 1452562"/>
                <a:gd name="connsiteX34" fmla="*/ 1019175 w 1271587"/>
                <a:gd name="connsiteY34" fmla="*/ 976312 h 1452562"/>
                <a:gd name="connsiteX35" fmla="*/ 1033462 w 1271587"/>
                <a:gd name="connsiteY35" fmla="*/ 1062037 h 1452562"/>
                <a:gd name="connsiteX36" fmla="*/ 1081087 w 1271587"/>
                <a:gd name="connsiteY36" fmla="*/ 1162050 h 1452562"/>
                <a:gd name="connsiteX37" fmla="*/ 1152525 w 1271587"/>
                <a:gd name="connsiteY37" fmla="*/ 1257300 h 1452562"/>
                <a:gd name="connsiteX38" fmla="*/ 1214437 w 1271587"/>
                <a:gd name="connsiteY38" fmla="*/ 1276350 h 1452562"/>
                <a:gd name="connsiteX39" fmla="*/ 1271587 w 1271587"/>
                <a:gd name="connsiteY39" fmla="*/ 1300162 h 1452562"/>
                <a:gd name="connsiteX0" fmla="*/ 1271587 w 1271587"/>
                <a:gd name="connsiteY0" fmla="*/ 1300162 h 1452562"/>
                <a:gd name="connsiteX1" fmla="*/ 1204912 w 1271587"/>
                <a:gd name="connsiteY1" fmla="*/ 1381125 h 1452562"/>
                <a:gd name="connsiteX2" fmla="*/ 1128712 w 1271587"/>
                <a:gd name="connsiteY2" fmla="*/ 1452562 h 1452562"/>
                <a:gd name="connsiteX3" fmla="*/ 1076325 w 1271587"/>
                <a:gd name="connsiteY3" fmla="*/ 1362075 h 1452562"/>
                <a:gd name="connsiteX4" fmla="*/ 990600 w 1271587"/>
                <a:gd name="connsiteY4" fmla="*/ 1266825 h 1452562"/>
                <a:gd name="connsiteX5" fmla="*/ 919162 w 1271587"/>
                <a:gd name="connsiteY5" fmla="*/ 1109662 h 1452562"/>
                <a:gd name="connsiteX6" fmla="*/ 842963 w 1271587"/>
                <a:gd name="connsiteY6" fmla="*/ 1023937 h 1452562"/>
                <a:gd name="connsiteX7" fmla="*/ 714375 w 1271587"/>
                <a:gd name="connsiteY7" fmla="*/ 895350 h 1452562"/>
                <a:gd name="connsiteX8" fmla="*/ 633412 w 1271587"/>
                <a:gd name="connsiteY8" fmla="*/ 804862 h 1452562"/>
                <a:gd name="connsiteX9" fmla="*/ 576262 w 1271587"/>
                <a:gd name="connsiteY9" fmla="*/ 723900 h 1452562"/>
                <a:gd name="connsiteX10" fmla="*/ 528637 w 1271587"/>
                <a:gd name="connsiteY10" fmla="*/ 633412 h 1452562"/>
                <a:gd name="connsiteX11" fmla="*/ 514350 w 1271587"/>
                <a:gd name="connsiteY11" fmla="*/ 552450 h 1452562"/>
                <a:gd name="connsiteX12" fmla="*/ 423862 w 1271587"/>
                <a:gd name="connsiteY12" fmla="*/ 457200 h 1452562"/>
                <a:gd name="connsiteX13" fmla="*/ 276225 w 1271587"/>
                <a:gd name="connsiteY13" fmla="*/ 319087 h 1452562"/>
                <a:gd name="connsiteX14" fmla="*/ 185737 w 1271587"/>
                <a:gd name="connsiteY14" fmla="*/ 185737 h 1452562"/>
                <a:gd name="connsiteX15" fmla="*/ 119062 w 1271587"/>
                <a:gd name="connsiteY15" fmla="*/ 119062 h 1452562"/>
                <a:gd name="connsiteX16" fmla="*/ 52387 w 1271587"/>
                <a:gd name="connsiteY16" fmla="*/ 80962 h 1452562"/>
                <a:gd name="connsiteX17" fmla="*/ 0 w 1271587"/>
                <a:gd name="connsiteY17" fmla="*/ 0 h 1452562"/>
                <a:gd name="connsiteX18" fmla="*/ 71437 w 1271587"/>
                <a:gd name="connsiteY18" fmla="*/ 28575 h 1452562"/>
                <a:gd name="connsiteX19" fmla="*/ 152400 w 1271587"/>
                <a:gd name="connsiteY19" fmla="*/ 9525 h 1452562"/>
                <a:gd name="connsiteX20" fmla="*/ 190500 w 1271587"/>
                <a:gd name="connsiteY20" fmla="*/ 23812 h 1452562"/>
                <a:gd name="connsiteX21" fmla="*/ 323850 w 1271587"/>
                <a:gd name="connsiteY21" fmla="*/ 171450 h 1452562"/>
                <a:gd name="connsiteX22" fmla="*/ 461962 w 1271587"/>
                <a:gd name="connsiteY22" fmla="*/ 295275 h 1452562"/>
                <a:gd name="connsiteX23" fmla="*/ 547687 w 1271587"/>
                <a:gd name="connsiteY23" fmla="*/ 409575 h 1452562"/>
                <a:gd name="connsiteX24" fmla="*/ 595312 w 1271587"/>
                <a:gd name="connsiteY24" fmla="*/ 500062 h 1452562"/>
                <a:gd name="connsiteX25" fmla="*/ 571500 w 1271587"/>
                <a:gd name="connsiteY25" fmla="*/ 542925 h 1452562"/>
                <a:gd name="connsiteX26" fmla="*/ 604837 w 1271587"/>
                <a:gd name="connsiteY26" fmla="*/ 619125 h 1452562"/>
                <a:gd name="connsiteX27" fmla="*/ 666750 w 1271587"/>
                <a:gd name="connsiteY27" fmla="*/ 704850 h 1452562"/>
                <a:gd name="connsiteX28" fmla="*/ 728662 w 1271587"/>
                <a:gd name="connsiteY28" fmla="*/ 771525 h 1452562"/>
                <a:gd name="connsiteX29" fmla="*/ 809625 w 1271587"/>
                <a:gd name="connsiteY29" fmla="*/ 819150 h 1452562"/>
                <a:gd name="connsiteX30" fmla="*/ 890587 w 1271587"/>
                <a:gd name="connsiteY30" fmla="*/ 819150 h 1452562"/>
                <a:gd name="connsiteX31" fmla="*/ 957262 w 1271587"/>
                <a:gd name="connsiteY31" fmla="*/ 819150 h 1452562"/>
                <a:gd name="connsiteX32" fmla="*/ 1009650 w 1271587"/>
                <a:gd name="connsiteY32" fmla="*/ 862012 h 1452562"/>
                <a:gd name="connsiteX33" fmla="*/ 1047750 w 1271587"/>
                <a:gd name="connsiteY33" fmla="*/ 919162 h 1452562"/>
                <a:gd name="connsiteX34" fmla="*/ 1019175 w 1271587"/>
                <a:gd name="connsiteY34" fmla="*/ 976312 h 1452562"/>
                <a:gd name="connsiteX35" fmla="*/ 1033462 w 1271587"/>
                <a:gd name="connsiteY35" fmla="*/ 1062037 h 1452562"/>
                <a:gd name="connsiteX36" fmla="*/ 1081087 w 1271587"/>
                <a:gd name="connsiteY36" fmla="*/ 1162050 h 1452562"/>
                <a:gd name="connsiteX37" fmla="*/ 1152525 w 1271587"/>
                <a:gd name="connsiteY37" fmla="*/ 1257300 h 1452562"/>
                <a:gd name="connsiteX38" fmla="*/ 1214437 w 1271587"/>
                <a:gd name="connsiteY38" fmla="*/ 1276350 h 1452562"/>
                <a:gd name="connsiteX39" fmla="*/ 1271587 w 1271587"/>
                <a:gd name="connsiteY39" fmla="*/ 1300162 h 1452562"/>
                <a:gd name="connsiteX0" fmla="*/ 1271587 w 1271587"/>
                <a:gd name="connsiteY0" fmla="*/ 1300162 h 1452562"/>
                <a:gd name="connsiteX1" fmla="*/ 1204912 w 1271587"/>
                <a:gd name="connsiteY1" fmla="*/ 1381125 h 1452562"/>
                <a:gd name="connsiteX2" fmla="*/ 1128712 w 1271587"/>
                <a:gd name="connsiteY2" fmla="*/ 1452562 h 1452562"/>
                <a:gd name="connsiteX3" fmla="*/ 1076325 w 1271587"/>
                <a:gd name="connsiteY3" fmla="*/ 1362075 h 1452562"/>
                <a:gd name="connsiteX4" fmla="*/ 990600 w 1271587"/>
                <a:gd name="connsiteY4" fmla="*/ 1266825 h 1452562"/>
                <a:gd name="connsiteX5" fmla="*/ 919162 w 1271587"/>
                <a:gd name="connsiteY5" fmla="*/ 1109662 h 1452562"/>
                <a:gd name="connsiteX6" fmla="*/ 842963 w 1271587"/>
                <a:gd name="connsiteY6" fmla="*/ 1023937 h 1452562"/>
                <a:gd name="connsiteX7" fmla="*/ 714375 w 1271587"/>
                <a:gd name="connsiteY7" fmla="*/ 895350 h 1452562"/>
                <a:gd name="connsiteX8" fmla="*/ 633412 w 1271587"/>
                <a:gd name="connsiteY8" fmla="*/ 804862 h 1452562"/>
                <a:gd name="connsiteX9" fmla="*/ 576262 w 1271587"/>
                <a:gd name="connsiteY9" fmla="*/ 723900 h 1452562"/>
                <a:gd name="connsiteX10" fmla="*/ 528637 w 1271587"/>
                <a:gd name="connsiteY10" fmla="*/ 633412 h 1452562"/>
                <a:gd name="connsiteX11" fmla="*/ 514350 w 1271587"/>
                <a:gd name="connsiteY11" fmla="*/ 552450 h 1452562"/>
                <a:gd name="connsiteX12" fmla="*/ 423862 w 1271587"/>
                <a:gd name="connsiteY12" fmla="*/ 457200 h 1452562"/>
                <a:gd name="connsiteX13" fmla="*/ 276225 w 1271587"/>
                <a:gd name="connsiteY13" fmla="*/ 319087 h 1452562"/>
                <a:gd name="connsiteX14" fmla="*/ 185737 w 1271587"/>
                <a:gd name="connsiteY14" fmla="*/ 185737 h 1452562"/>
                <a:gd name="connsiteX15" fmla="*/ 119062 w 1271587"/>
                <a:gd name="connsiteY15" fmla="*/ 152399 h 1452562"/>
                <a:gd name="connsiteX16" fmla="*/ 52387 w 1271587"/>
                <a:gd name="connsiteY16" fmla="*/ 80962 h 1452562"/>
                <a:gd name="connsiteX17" fmla="*/ 0 w 1271587"/>
                <a:gd name="connsiteY17" fmla="*/ 0 h 1452562"/>
                <a:gd name="connsiteX18" fmla="*/ 71437 w 1271587"/>
                <a:gd name="connsiteY18" fmla="*/ 28575 h 1452562"/>
                <a:gd name="connsiteX19" fmla="*/ 152400 w 1271587"/>
                <a:gd name="connsiteY19" fmla="*/ 9525 h 1452562"/>
                <a:gd name="connsiteX20" fmla="*/ 190500 w 1271587"/>
                <a:gd name="connsiteY20" fmla="*/ 23812 h 1452562"/>
                <a:gd name="connsiteX21" fmla="*/ 323850 w 1271587"/>
                <a:gd name="connsiteY21" fmla="*/ 171450 h 1452562"/>
                <a:gd name="connsiteX22" fmla="*/ 461962 w 1271587"/>
                <a:gd name="connsiteY22" fmla="*/ 295275 h 1452562"/>
                <a:gd name="connsiteX23" fmla="*/ 547687 w 1271587"/>
                <a:gd name="connsiteY23" fmla="*/ 409575 h 1452562"/>
                <a:gd name="connsiteX24" fmla="*/ 595312 w 1271587"/>
                <a:gd name="connsiteY24" fmla="*/ 500062 h 1452562"/>
                <a:gd name="connsiteX25" fmla="*/ 571500 w 1271587"/>
                <a:gd name="connsiteY25" fmla="*/ 542925 h 1452562"/>
                <a:gd name="connsiteX26" fmla="*/ 604837 w 1271587"/>
                <a:gd name="connsiteY26" fmla="*/ 619125 h 1452562"/>
                <a:gd name="connsiteX27" fmla="*/ 666750 w 1271587"/>
                <a:gd name="connsiteY27" fmla="*/ 704850 h 1452562"/>
                <a:gd name="connsiteX28" fmla="*/ 728662 w 1271587"/>
                <a:gd name="connsiteY28" fmla="*/ 771525 h 1452562"/>
                <a:gd name="connsiteX29" fmla="*/ 809625 w 1271587"/>
                <a:gd name="connsiteY29" fmla="*/ 819150 h 1452562"/>
                <a:gd name="connsiteX30" fmla="*/ 890587 w 1271587"/>
                <a:gd name="connsiteY30" fmla="*/ 819150 h 1452562"/>
                <a:gd name="connsiteX31" fmla="*/ 957262 w 1271587"/>
                <a:gd name="connsiteY31" fmla="*/ 819150 h 1452562"/>
                <a:gd name="connsiteX32" fmla="*/ 1009650 w 1271587"/>
                <a:gd name="connsiteY32" fmla="*/ 862012 h 1452562"/>
                <a:gd name="connsiteX33" fmla="*/ 1047750 w 1271587"/>
                <a:gd name="connsiteY33" fmla="*/ 919162 h 1452562"/>
                <a:gd name="connsiteX34" fmla="*/ 1019175 w 1271587"/>
                <a:gd name="connsiteY34" fmla="*/ 976312 h 1452562"/>
                <a:gd name="connsiteX35" fmla="*/ 1033462 w 1271587"/>
                <a:gd name="connsiteY35" fmla="*/ 1062037 h 1452562"/>
                <a:gd name="connsiteX36" fmla="*/ 1081087 w 1271587"/>
                <a:gd name="connsiteY36" fmla="*/ 1162050 h 1452562"/>
                <a:gd name="connsiteX37" fmla="*/ 1152525 w 1271587"/>
                <a:gd name="connsiteY37" fmla="*/ 1257300 h 1452562"/>
                <a:gd name="connsiteX38" fmla="*/ 1214437 w 1271587"/>
                <a:gd name="connsiteY38" fmla="*/ 1276350 h 1452562"/>
                <a:gd name="connsiteX39" fmla="*/ 1271587 w 1271587"/>
                <a:gd name="connsiteY39" fmla="*/ 1300162 h 1452562"/>
                <a:gd name="connsiteX0" fmla="*/ 1271587 w 1271587"/>
                <a:gd name="connsiteY0" fmla="*/ 1300162 h 1452562"/>
                <a:gd name="connsiteX1" fmla="*/ 1204912 w 1271587"/>
                <a:gd name="connsiteY1" fmla="*/ 1381125 h 1452562"/>
                <a:gd name="connsiteX2" fmla="*/ 1128712 w 1271587"/>
                <a:gd name="connsiteY2" fmla="*/ 1452562 h 1452562"/>
                <a:gd name="connsiteX3" fmla="*/ 1076325 w 1271587"/>
                <a:gd name="connsiteY3" fmla="*/ 1362075 h 1452562"/>
                <a:gd name="connsiteX4" fmla="*/ 990600 w 1271587"/>
                <a:gd name="connsiteY4" fmla="*/ 1266825 h 1452562"/>
                <a:gd name="connsiteX5" fmla="*/ 919162 w 1271587"/>
                <a:gd name="connsiteY5" fmla="*/ 1109662 h 1452562"/>
                <a:gd name="connsiteX6" fmla="*/ 842963 w 1271587"/>
                <a:gd name="connsiteY6" fmla="*/ 1023937 h 1452562"/>
                <a:gd name="connsiteX7" fmla="*/ 714375 w 1271587"/>
                <a:gd name="connsiteY7" fmla="*/ 895350 h 1452562"/>
                <a:gd name="connsiteX8" fmla="*/ 633412 w 1271587"/>
                <a:gd name="connsiteY8" fmla="*/ 804862 h 1452562"/>
                <a:gd name="connsiteX9" fmla="*/ 576262 w 1271587"/>
                <a:gd name="connsiteY9" fmla="*/ 723900 h 1452562"/>
                <a:gd name="connsiteX10" fmla="*/ 528637 w 1271587"/>
                <a:gd name="connsiteY10" fmla="*/ 633412 h 1452562"/>
                <a:gd name="connsiteX11" fmla="*/ 490537 w 1271587"/>
                <a:gd name="connsiteY11" fmla="*/ 552450 h 1452562"/>
                <a:gd name="connsiteX12" fmla="*/ 423862 w 1271587"/>
                <a:gd name="connsiteY12" fmla="*/ 457200 h 1452562"/>
                <a:gd name="connsiteX13" fmla="*/ 276225 w 1271587"/>
                <a:gd name="connsiteY13" fmla="*/ 319087 h 1452562"/>
                <a:gd name="connsiteX14" fmla="*/ 185737 w 1271587"/>
                <a:gd name="connsiteY14" fmla="*/ 185737 h 1452562"/>
                <a:gd name="connsiteX15" fmla="*/ 119062 w 1271587"/>
                <a:gd name="connsiteY15" fmla="*/ 152399 h 1452562"/>
                <a:gd name="connsiteX16" fmla="*/ 52387 w 1271587"/>
                <a:gd name="connsiteY16" fmla="*/ 80962 h 1452562"/>
                <a:gd name="connsiteX17" fmla="*/ 0 w 1271587"/>
                <a:gd name="connsiteY17" fmla="*/ 0 h 1452562"/>
                <a:gd name="connsiteX18" fmla="*/ 71437 w 1271587"/>
                <a:gd name="connsiteY18" fmla="*/ 28575 h 1452562"/>
                <a:gd name="connsiteX19" fmla="*/ 152400 w 1271587"/>
                <a:gd name="connsiteY19" fmla="*/ 9525 h 1452562"/>
                <a:gd name="connsiteX20" fmla="*/ 190500 w 1271587"/>
                <a:gd name="connsiteY20" fmla="*/ 23812 h 1452562"/>
                <a:gd name="connsiteX21" fmla="*/ 323850 w 1271587"/>
                <a:gd name="connsiteY21" fmla="*/ 171450 h 1452562"/>
                <a:gd name="connsiteX22" fmla="*/ 461962 w 1271587"/>
                <a:gd name="connsiteY22" fmla="*/ 295275 h 1452562"/>
                <a:gd name="connsiteX23" fmla="*/ 547687 w 1271587"/>
                <a:gd name="connsiteY23" fmla="*/ 409575 h 1452562"/>
                <a:gd name="connsiteX24" fmla="*/ 595312 w 1271587"/>
                <a:gd name="connsiteY24" fmla="*/ 500062 h 1452562"/>
                <a:gd name="connsiteX25" fmla="*/ 571500 w 1271587"/>
                <a:gd name="connsiteY25" fmla="*/ 542925 h 1452562"/>
                <a:gd name="connsiteX26" fmla="*/ 604837 w 1271587"/>
                <a:gd name="connsiteY26" fmla="*/ 619125 h 1452562"/>
                <a:gd name="connsiteX27" fmla="*/ 666750 w 1271587"/>
                <a:gd name="connsiteY27" fmla="*/ 704850 h 1452562"/>
                <a:gd name="connsiteX28" fmla="*/ 728662 w 1271587"/>
                <a:gd name="connsiteY28" fmla="*/ 771525 h 1452562"/>
                <a:gd name="connsiteX29" fmla="*/ 809625 w 1271587"/>
                <a:gd name="connsiteY29" fmla="*/ 819150 h 1452562"/>
                <a:gd name="connsiteX30" fmla="*/ 890587 w 1271587"/>
                <a:gd name="connsiteY30" fmla="*/ 819150 h 1452562"/>
                <a:gd name="connsiteX31" fmla="*/ 957262 w 1271587"/>
                <a:gd name="connsiteY31" fmla="*/ 819150 h 1452562"/>
                <a:gd name="connsiteX32" fmla="*/ 1009650 w 1271587"/>
                <a:gd name="connsiteY32" fmla="*/ 862012 h 1452562"/>
                <a:gd name="connsiteX33" fmla="*/ 1047750 w 1271587"/>
                <a:gd name="connsiteY33" fmla="*/ 919162 h 1452562"/>
                <a:gd name="connsiteX34" fmla="*/ 1019175 w 1271587"/>
                <a:gd name="connsiteY34" fmla="*/ 976312 h 1452562"/>
                <a:gd name="connsiteX35" fmla="*/ 1033462 w 1271587"/>
                <a:gd name="connsiteY35" fmla="*/ 1062037 h 1452562"/>
                <a:gd name="connsiteX36" fmla="*/ 1081087 w 1271587"/>
                <a:gd name="connsiteY36" fmla="*/ 1162050 h 1452562"/>
                <a:gd name="connsiteX37" fmla="*/ 1152525 w 1271587"/>
                <a:gd name="connsiteY37" fmla="*/ 1257300 h 1452562"/>
                <a:gd name="connsiteX38" fmla="*/ 1214437 w 1271587"/>
                <a:gd name="connsiteY38" fmla="*/ 1276350 h 1452562"/>
                <a:gd name="connsiteX39" fmla="*/ 1271587 w 1271587"/>
                <a:gd name="connsiteY39" fmla="*/ 1300162 h 1452562"/>
                <a:gd name="connsiteX0" fmla="*/ 1271587 w 1271587"/>
                <a:gd name="connsiteY0" fmla="*/ 1300162 h 1452562"/>
                <a:gd name="connsiteX1" fmla="*/ 1204912 w 1271587"/>
                <a:gd name="connsiteY1" fmla="*/ 1381125 h 1452562"/>
                <a:gd name="connsiteX2" fmla="*/ 1128712 w 1271587"/>
                <a:gd name="connsiteY2" fmla="*/ 1452562 h 1452562"/>
                <a:gd name="connsiteX3" fmla="*/ 1076325 w 1271587"/>
                <a:gd name="connsiteY3" fmla="*/ 1362075 h 1452562"/>
                <a:gd name="connsiteX4" fmla="*/ 990600 w 1271587"/>
                <a:gd name="connsiteY4" fmla="*/ 1266825 h 1452562"/>
                <a:gd name="connsiteX5" fmla="*/ 919162 w 1271587"/>
                <a:gd name="connsiteY5" fmla="*/ 1109662 h 1452562"/>
                <a:gd name="connsiteX6" fmla="*/ 842963 w 1271587"/>
                <a:gd name="connsiteY6" fmla="*/ 1023937 h 1452562"/>
                <a:gd name="connsiteX7" fmla="*/ 714375 w 1271587"/>
                <a:gd name="connsiteY7" fmla="*/ 895350 h 1452562"/>
                <a:gd name="connsiteX8" fmla="*/ 633412 w 1271587"/>
                <a:gd name="connsiteY8" fmla="*/ 804862 h 1452562"/>
                <a:gd name="connsiteX9" fmla="*/ 576262 w 1271587"/>
                <a:gd name="connsiteY9" fmla="*/ 723900 h 1452562"/>
                <a:gd name="connsiteX10" fmla="*/ 528637 w 1271587"/>
                <a:gd name="connsiteY10" fmla="*/ 633412 h 1452562"/>
                <a:gd name="connsiteX11" fmla="*/ 490537 w 1271587"/>
                <a:gd name="connsiteY11" fmla="*/ 552450 h 1452562"/>
                <a:gd name="connsiteX12" fmla="*/ 423862 w 1271587"/>
                <a:gd name="connsiteY12" fmla="*/ 457200 h 1452562"/>
                <a:gd name="connsiteX13" fmla="*/ 276225 w 1271587"/>
                <a:gd name="connsiteY13" fmla="*/ 319087 h 1452562"/>
                <a:gd name="connsiteX14" fmla="*/ 185737 w 1271587"/>
                <a:gd name="connsiteY14" fmla="*/ 185737 h 1452562"/>
                <a:gd name="connsiteX15" fmla="*/ 119062 w 1271587"/>
                <a:gd name="connsiteY15" fmla="*/ 152399 h 1452562"/>
                <a:gd name="connsiteX16" fmla="*/ 52387 w 1271587"/>
                <a:gd name="connsiteY16" fmla="*/ 80962 h 1452562"/>
                <a:gd name="connsiteX17" fmla="*/ 0 w 1271587"/>
                <a:gd name="connsiteY17" fmla="*/ 0 h 1452562"/>
                <a:gd name="connsiteX18" fmla="*/ 71437 w 1271587"/>
                <a:gd name="connsiteY18" fmla="*/ 28575 h 1452562"/>
                <a:gd name="connsiteX19" fmla="*/ 152400 w 1271587"/>
                <a:gd name="connsiteY19" fmla="*/ 9525 h 1452562"/>
                <a:gd name="connsiteX20" fmla="*/ 190500 w 1271587"/>
                <a:gd name="connsiteY20" fmla="*/ 23812 h 1452562"/>
                <a:gd name="connsiteX21" fmla="*/ 328613 w 1271587"/>
                <a:gd name="connsiteY21" fmla="*/ 200025 h 1452562"/>
                <a:gd name="connsiteX22" fmla="*/ 461962 w 1271587"/>
                <a:gd name="connsiteY22" fmla="*/ 295275 h 1452562"/>
                <a:gd name="connsiteX23" fmla="*/ 547687 w 1271587"/>
                <a:gd name="connsiteY23" fmla="*/ 409575 h 1452562"/>
                <a:gd name="connsiteX24" fmla="*/ 595312 w 1271587"/>
                <a:gd name="connsiteY24" fmla="*/ 500062 h 1452562"/>
                <a:gd name="connsiteX25" fmla="*/ 571500 w 1271587"/>
                <a:gd name="connsiteY25" fmla="*/ 542925 h 1452562"/>
                <a:gd name="connsiteX26" fmla="*/ 604837 w 1271587"/>
                <a:gd name="connsiteY26" fmla="*/ 619125 h 1452562"/>
                <a:gd name="connsiteX27" fmla="*/ 666750 w 1271587"/>
                <a:gd name="connsiteY27" fmla="*/ 704850 h 1452562"/>
                <a:gd name="connsiteX28" fmla="*/ 728662 w 1271587"/>
                <a:gd name="connsiteY28" fmla="*/ 771525 h 1452562"/>
                <a:gd name="connsiteX29" fmla="*/ 809625 w 1271587"/>
                <a:gd name="connsiteY29" fmla="*/ 819150 h 1452562"/>
                <a:gd name="connsiteX30" fmla="*/ 890587 w 1271587"/>
                <a:gd name="connsiteY30" fmla="*/ 819150 h 1452562"/>
                <a:gd name="connsiteX31" fmla="*/ 957262 w 1271587"/>
                <a:gd name="connsiteY31" fmla="*/ 819150 h 1452562"/>
                <a:gd name="connsiteX32" fmla="*/ 1009650 w 1271587"/>
                <a:gd name="connsiteY32" fmla="*/ 862012 h 1452562"/>
                <a:gd name="connsiteX33" fmla="*/ 1047750 w 1271587"/>
                <a:gd name="connsiteY33" fmla="*/ 919162 h 1452562"/>
                <a:gd name="connsiteX34" fmla="*/ 1019175 w 1271587"/>
                <a:gd name="connsiteY34" fmla="*/ 976312 h 1452562"/>
                <a:gd name="connsiteX35" fmla="*/ 1033462 w 1271587"/>
                <a:gd name="connsiteY35" fmla="*/ 1062037 h 1452562"/>
                <a:gd name="connsiteX36" fmla="*/ 1081087 w 1271587"/>
                <a:gd name="connsiteY36" fmla="*/ 1162050 h 1452562"/>
                <a:gd name="connsiteX37" fmla="*/ 1152525 w 1271587"/>
                <a:gd name="connsiteY37" fmla="*/ 1257300 h 1452562"/>
                <a:gd name="connsiteX38" fmla="*/ 1214437 w 1271587"/>
                <a:gd name="connsiteY38" fmla="*/ 1276350 h 1452562"/>
                <a:gd name="connsiteX39" fmla="*/ 1271587 w 1271587"/>
                <a:gd name="connsiteY39" fmla="*/ 1300162 h 1452562"/>
                <a:gd name="connsiteX0" fmla="*/ 1271587 w 1271587"/>
                <a:gd name="connsiteY0" fmla="*/ 1300162 h 1452562"/>
                <a:gd name="connsiteX1" fmla="*/ 1204912 w 1271587"/>
                <a:gd name="connsiteY1" fmla="*/ 1381125 h 1452562"/>
                <a:gd name="connsiteX2" fmla="*/ 1128712 w 1271587"/>
                <a:gd name="connsiteY2" fmla="*/ 1452562 h 1452562"/>
                <a:gd name="connsiteX3" fmla="*/ 1076325 w 1271587"/>
                <a:gd name="connsiteY3" fmla="*/ 1362075 h 1452562"/>
                <a:gd name="connsiteX4" fmla="*/ 990600 w 1271587"/>
                <a:gd name="connsiteY4" fmla="*/ 1266825 h 1452562"/>
                <a:gd name="connsiteX5" fmla="*/ 919162 w 1271587"/>
                <a:gd name="connsiteY5" fmla="*/ 1109662 h 1452562"/>
                <a:gd name="connsiteX6" fmla="*/ 842963 w 1271587"/>
                <a:gd name="connsiteY6" fmla="*/ 1023937 h 1452562"/>
                <a:gd name="connsiteX7" fmla="*/ 714375 w 1271587"/>
                <a:gd name="connsiteY7" fmla="*/ 895350 h 1452562"/>
                <a:gd name="connsiteX8" fmla="*/ 633412 w 1271587"/>
                <a:gd name="connsiteY8" fmla="*/ 804862 h 1452562"/>
                <a:gd name="connsiteX9" fmla="*/ 576262 w 1271587"/>
                <a:gd name="connsiteY9" fmla="*/ 723900 h 1452562"/>
                <a:gd name="connsiteX10" fmla="*/ 528637 w 1271587"/>
                <a:gd name="connsiteY10" fmla="*/ 633412 h 1452562"/>
                <a:gd name="connsiteX11" fmla="*/ 490537 w 1271587"/>
                <a:gd name="connsiteY11" fmla="*/ 552450 h 1452562"/>
                <a:gd name="connsiteX12" fmla="*/ 423862 w 1271587"/>
                <a:gd name="connsiteY12" fmla="*/ 457200 h 1452562"/>
                <a:gd name="connsiteX13" fmla="*/ 276225 w 1271587"/>
                <a:gd name="connsiteY13" fmla="*/ 319087 h 1452562"/>
                <a:gd name="connsiteX14" fmla="*/ 185737 w 1271587"/>
                <a:gd name="connsiteY14" fmla="*/ 185737 h 1452562"/>
                <a:gd name="connsiteX15" fmla="*/ 119062 w 1271587"/>
                <a:gd name="connsiteY15" fmla="*/ 152399 h 1452562"/>
                <a:gd name="connsiteX16" fmla="*/ 52387 w 1271587"/>
                <a:gd name="connsiteY16" fmla="*/ 80962 h 1452562"/>
                <a:gd name="connsiteX17" fmla="*/ 0 w 1271587"/>
                <a:gd name="connsiteY17" fmla="*/ 0 h 1452562"/>
                <a:gd name="connsiteX18" fmla="*/ 71437 w 1271587"/>
                <a:gd name="connsiteY18" fmla="*/ 28575 h 1452562"/>
                <a:gd name="connsiteX19" fmla="*/ 152400 w 1271587"/>
                <a:gd name="connsiteY19" fmla="*/ 9525 h 1452562"/>
                <a:gd name="connsiteX20" fmla="*/ 200025 w 1271587"/>
                <a:gd name="connsiteY20" fmla="*/ 61912 h 1452562"/>
                <a:gd name="connsiteX21" fmla="*/ 328613 w 1271587"/>
                <a:gd name="connsiteY21" fmla="*/ 200025 h 1452562"/>
                <a:gd name="connsiteX22" fmla="*/ 461962 w 1271587"/>
                <a:gd name="connsiteY22" fmla="*/ 295275 h 1452562"/>
                <a:gd name="connsiteX23" fmla="*/ 547687 w 1271587"/>
                <a:gd name="connsiteY23" fmla="*/ 409575 h 1452562"/>
                <a:gd name="connsiteX24" fmla="*/ 595312 w 1271587"/>
                <a:gd name="connsiteY24" fmla="*/ 500062 h 1452562"/>
                <a:gd name="connsiteX25" fmla="*/ 571500 w 1271587"/>
                <a:gd name="connsiteY25" fmla="*/ 542925 h 1452562"/>
                <a:gd name="connsiteX26" fmla="*/ 604837 w 1271587"/>
                <a:gd name="connsiteY26" fmla="*/ 619125 h 1452562"/>
                <a:gd name="connsiteX27" fmla="*/ 666750 w 1271587"/>
                <a:gd name="connsiteY27" fmla="*/ 704850 h 1452562"/>
                <a:gd name="connsiteX28" fmla="*/ 728662 w 1271587"/>
                <a:gd name="connsiteY28" fmla="*/ 771525 h 1452562"/>
                <a:gd name="connsiteX29" fmla="*/ 809625 w 1271587"/>
                <a:gd name="connsiteY29" fmla="*/ 819150 h 1452562"/>
                <a:gd name="connsiteX30" fmla="*/ 890587 w 1271587"/>
                <a:gd name="connsiteY30" fmla="*/ 819150 h 1452562"/>
                <a:gd name="connsiteX31" fmla="*/ 957262 w 1271587"/>
                <a:gd name="connsiteY31" fmla="*/ 819150 h 1452562"/>
                <a:gd name="connsiteX32" fmla="*/ 1009650 w 1271587"/>
                <a:gd name="connsiteY32" fmla="*/ 862012 h 1452562"/>
                <a:gd name="connsiteX33" fmla="*/ 1047750 w 1271587"/>
                <a:gd name="connsiteY33" fmla="*/ 919162 h 1452562"/>
                <a:gd name="connsiteX34" fmla="*/ 1019175 w 1271587"/>
                <a:gd name="connsiteY34" fmla="*/ 976312 h 1452562"/>
                <a:gd name="connsiteX35" fmla="*/ 1033462 w 1271587"/>
                <a:gd name="connsiteY35" fmla="*/ 1062037 h 1452562"/>
                <a:gd name="connsiteX36" fmla="*/ 1081087 w 1271587"/>
                <a:gd name="connsiteY36" fmla="*/ 1162050 h 1452562"/>
                <a:gd name="connsiteX37" fmla="*/ 1152525 w 1271587"/>
                <a:gd name="connsiteY37" fmla="*/ 1257300 h 1452562"/>
                <a:gd name="connsiteX38" fmla="*/ 1214437 w 1271587"/>
                <a:gd name="connsiteY38" fmla="*/ 1276350 h 1452562"/>
                <a:gd name="connsiteX39" fmla="*/ 1271587 w 1271587"/>
                <a:gd name="connsiteY39" fmla="*/ 1300162 h 1452562"/>
                <a:gd name="connsiteX0" fmla="*/ 1271587 w 1271587"/>
                <a:gd name="connsiteY0" fmla="*/ 1300162 h 1452562"/>
                <a:gd name="connsiteX1" fmla="*/ 1204912 w 1271587"/>
                <a:gd name="connsiteY1" fmla="*/ 1381125 h 1452562"/>
                <a:gd name="connsiteX2" fmla="*/ 1128712 w 1271587"/>
                <a:gd name="connsiteY2" fmla="*/ 1452562 h 1452562"/>
                <a:gd name="connsiteX3" fmla="*/ 1076325 w 1271587"/>
                <a:gd name="connsiteY3" fmla="*/ 1362075 h 1452562"/>
                <a:gd name="connsiteX4" fmla="*/ 990600 w 1271587"/>
                <a:gd name="connsiteY4" fmla="*/ 1266825 h 1452562"/>
                <a:gd name="connsiteX5" fmla="*/ 900112 w 1271587"/>
                <a:gd name="connsiteY5" fmla="*/ 1095375 h 1452562"/>
                <a:gd name="connsiteX6" fmla="*/ 842963 w 1271587"/>
                <a:gd name="connsiteY6" fmla="*/ 1023937 h 1452562"/>
                <a:gd name="connsiteX7" fmla="*/ 714375 w 1271587"/>
                <a:gd name="connsiteY7" fmla="*/ 895350 h 1452562"/>
                <a:gd name="connsiteX8" fmla="*/ 633412 w 1271587"/>
                <a:gd name="connsiteY8" fmla="*/ 804862 h 1452562"/>
                <a:gd name="connsiteX9" fmla="*/ 576262 w 1271587"/>
                <a:gd name="connsiteY9" fmla="*/ 723900 h 1452562"/>
                <a:gd name="connsiteX10" fmla="*/ 528637 w 1271587"/>
                <a:gd name="connsiteY10" fmla="*/ 633412 h 1452562"/>
                <a:gd name="connsiteX11" fmla="*/ 490537 w 1271587"/>
                <a:gd name="connsiteY11" fmla="*/ 552450 h 1452562"/>
                <a:gd name="connsiteX12" fmla="*/ 423862 w 1271587"/>
                <a:gd name="connsiteY12" fmla="*/ 457200 h 1452562"/>
                <a:gd name="connsiteX13" fmla="*/ 276225 w 1271587"/>
                <a:gd name="connsiteY13" fmla="*/ 319087 h 1452562"/>
                <a:gd name="connsiteX14" fmla="*/ 185737 w 1271587"/>
                <a:gd name="connsiteY14" fmla="*/ 185737 h 1452562"/>
                <a:gd name="connsiteX15" fmla="*/ 119062 w 1271587"/>
                <a:gd name="connsiteY15" fmla="*/ 152399 h 1452562"/>
                <a:gd name="connsiteX16" fmla="*/ 52387 w 1271587"/>
                <a:gd name="connsiteY16" fmla="*/ 80962 h 1452562"/>
                <a:gd name="connsiteX17" fmla="*/ 0 w 1271587"/>
                <a:gd name="connsiteY17" fmla="*/ 0 h 1452562"/>
                <a:gd name="connsiteX18" fmla="*/ 71437 w 1271587"/>
                <a:gd name="connsiteY18" fmla="*/ 28575 h 1452562"/>
                <a:gd name="connsiteX19" fmla="*/ 152400 w 1271587"/>
                <a:gd name="connsiteY19" fmla="*/ 9525 h 1452562"/>
                <a:gd name="connsiteX20" fmla="*/ 200025 w 1271587"/>
                <a:gd name="connsiteY20" fmla="*/ 61912 h 1452562"/>
                <a:gd name="connsiteX21" fmla="*/ 328613 w 1271587"/>
                <a:gd name="connsiteY21" fmla="*/ 200025 h 1452562"/>
                <a:gd name="connsiteX22" fmla="*/ 461962 w 1271587"/>
                <a:gd name="connsiteY22" fmla="*/ 295275 h 1452562"/>
                <a:gd name="connsiteX23" fmla="*/ 547687 w 1271587"/>
                <a:gd name="connsiteY23" fmla="*/ 409575 h 1452562"/>
                <a:gd name="connsiteX24" fmla="*/ 595312 w 1271587"/>
                <a:gd name="connsiteY24" fmla="*/ 500062 h 1452562"/>
                <a:gd name="connsiteX25" fmla="*/ 571500 w 1271587"/>
                <a:gd name="connsiteY25" fmla="*/ 542925 h 1452562"/>
                <a:gd name="connsiteX26" fmla="*/ 604837 w 1271587"/>
                <a:gd name="connsiteY26" fmla="*/ 619125 h 1452562"/>
                <a:gd name="connsiteX27" fmla="*/ 666750 w 1271587"/>
                <a:gd name="connsiteY27" fmla="*/ 704850 h 1452562"/>
                <a:gd name="connsiteX28" fmla="*/ 728662 w 1271587"/>
                <a:gd name="connsiteY28" fmla="*/ 771525 h 1452562"/>
                <a:gd name="connsiteX29" fmla="*/ 809625 w 1271587"/>
                <a:gd name="connsiteY29" fmla="*/ 819150 h 1452562"/>
                <a:gd name="connsiteX30" fmla="*/ 890587 w 1271587"/>
                <a:gd name="connsiteY30" fmla="*/ 819150 h 1452562"/>
                <a:gd name="connsiteX31" fmla="*/ 957262 w 1271587"/>
                <a:gd name="connsiteY31" fmla="*/ 819150 h 1452562"/>
                <a:gd name="connsiteX32" fmla="*/ 1009650 w 1271587"/>
                <a:gd name="connsiteY32" fmla="*/ 862012 h 1452562"/>
                <a:gd name="connsiteX33" fmla="*/ 1047750 w 1271587"/>
                <a:gd name="connsiteY33" fmla="*/ 919162 h 1452562"/>
                <a:gd name="connsiteX34" fmla="*/ 1019175 w 1271587"/>
                <a:gd name="connsiteY34" fmla="*/ 976312 h 1452562"/>
                <a:gd name="connsiteX35" fmla="*/ 1033462 w 1271587"/>
                <a:gd name="connsiteY35" fmla="*/ 1062037 h 1452562"/>
                <a:gd name="connsiteX36" fmla="*/ 1081087 w 1271587"/>
                <a:gd name="connsiteY36" fmla="*/ 1162050 h 1452562"/>
                <a:gd name="connsiteX37" fmla="*/ 1152525 w 1271587"/>
                <a:gd name="connsiteY37" fmla="*/ 1257300 h 1452562"/>
                <a:gd name="connsiteX38" fmla="*/ 1214437 w 1271587"/>
                <a:gd name="connsiteY38" fmla="*/ 1276350 h 1452562"/>
                <a:gd name="connsiteX39" fmla="*/ 1271587 w 1271587"/>
                <a:gd name="connsiteY39" fmla="*/ 1300162 h 1452562"/>
                <a:gd name="connsiteX0" fmla="*/ 1271587 w 1271587"/>
                <a:gd name="connsiteY0" fmla="*/ 1300162 h 1452562"/>
                <a:gd name="connsiteX1" fmla="*/ 1204912 w 1271587"/>
                <a:gd name="connsiteY1" fmla="*/ 1381125 h 1452562"/>
                <a:gd name="connsiteX2" fmla="*/ 1128712 w 1271587"/>
                <a:gd name="connsiteY2" fmla="*/ 1452562 h 1452562"/>
                <a:gd name="connsiteX3" fmla="*/ 1076325 w 1271587"/>
                <a:gd name="connsiteY3" fmla="*/ 1362075 h 1452562"/>
                <a:gd name="connsiteX4" fmla="*/ 990600 w 1271587"/>
                <a:gd name="connsiteY4" fmla="*/ 1266825 h 1452562"/>
                <a:gd name="connsiteX5" fmla="*/ 947737 w 1271587"/>
                <a:gd name="connsiteY5" fmla="*/ 1214437 h 1452562"/>
                <a:gd name="connsiteX6" fmla="*/ 900112 w 1271587"/>
                <a:gd name="connsiteY6" fmla="*/ 1095375 h 1452562"/>
                <a:gd name="connsiteX7" fmla="*/ 842963 w 1271587"/>
                <a:gd name="connsiteY7" fmla="*/ 1023937 h 1452562"/>
                <a:gd name="connsiteX8" fmla="*/ 714375 w 1271587"/>
                <a:gd name="connsiteY8" fmla="*/ 895350 h 1452562"/>
                <a:gd name="connsiteX9" fmla="*/ 633412 w 1271587"/>
                <a:gd name="connsiteY9" fmla="*/ 804862 h 1452562"/>
                <a:gd name="connsiteX10" fmla="*/ 576262 w 1271587"/>
                <a:gd name="connsiteY10" fmla="*/ 723900 h 1452562"/>
                <a:gd name="connsiteX11" fmla="*/ 528637 w 1271587"/>
                <a:gd name="connsiteY11" fmla="*/ 633412 h 1452562"/>
                <a:gd name="connsiteX12" fmla="*/ 490537 w 1271587"/>
                <a:gd name="connsiteY12" fmla="*/ 552450 h 1452562"/>
                <a:gd name="connsiteX13" fmla="*/ 423862 w 1271587"/>
                <a:gd name="connsiteY13" fmla="*/ 457200 h 1452562"/>
                <a:gd name="connsiteX14" fmla="*/ 276225 w 1271587"/>
                <a:gd name="connsiteY14" fmla="*/ 319087 h 1452562"/>
                <a:gd name="connsiteX15" fmla="*/ 185737 w 1271587"/>
                <a:gd name="connsiteY15" fmla="*/ 185737 h 1452562"/>
                <a:gd name="connsiteX16" fmla="*/ 119062 w 1271587"/>
                <a:gd name="connsiteY16" fmla="*/ 152399 h 1452562"/>
                <a:gd name="connsiteX17" fmla="*/ 52387 w 1271587"/>
                <a:gd name="connsiteY17" fmla="*/ 80962 h 1452562"/>
                <a:gd name="connsiteX18" fmla="*/ 0 w 1271587"/>
                <a:gd name="connsiteY18" fmla="*/ 0 h 1452562"/>
                <a:gd name="connsiteX19" fmla="*/ 71437 w 1271587"/>
                <a:gd name="connsiteY19" fmla="*/ 28575 h 1452562"/>
                <a:gd name="connsiteX20" fmla="*/ 152400 w 1271587"/>
                <a:gd name="connsiteY20" fmla="*/ 9525 h 1452562"/>
                <a:gd name="connsiteX21" fmla="*/ 200025 w 1271587"/>
                <a:gd name="connsiteY21" fmla="*/ 61912 h 1452562"/>
                <a:gd name="connsiteX22" fmla="*/ 328613 w 1271587"/>
                <a:gd name="connsiteY22" fmla="*/ 200025 h 1452562"/>
                <a:gd name="connsiteX23" fmla="*/ 461962 w 1271587"/>
                <a:gd name="connsiteY23" fmla="*/ 295275 h 1452562"/>
                <a:gd name="connsiteX24" fmla="*/ 547687 w 1271587"/>
                <a:gd name="connsiteY24" fmla="*/ 409575 h 1452562"/>
                <a:gd name="connsiteX25" fmla="*/ 595312 w 1271587"/>
                <a:gd name="connsiteY25" fmla="*/ 500062 h 1452562"/>
                <a:gd name="connsiteX26" fmla="*/ 571500 w 1271587"/>
                <a:gd name="connsiteY26" fmla="*/ 542925 h 1452562"/>
                <a:gd name="connsiteX27" fmla="*/ 604837 w 1271587"/>
                <a:gd name="connsiteY27" fmla="*/ 619125 h 1452562"/>
                <a:gd name="connsiteX28" fmla="*/ 666750 w 1271587"/>
                <a:gd name="connsiteY28" fmla="*/ 704850 h 1452562"/>
                <a:gd name="connsiteX29" fmla="*/ 728662 w 1271587"/>
                <a:gd name="connsiteY29" fmla="*/ 771525 h 1452562"/>
                <a:gd name="connsiteX30" fmla="*/ 809625 w 1271587"/>
                <a:gd name="connsiteY30" fmla="*/ 819150 h 1452562"/>
                <a:gd name="connsiteX31" fmla="*/ 890587 w 1271587"/>
                <a:gd name="connsiteY31" fmla="*/ 819150 h 1452562"/>
                <a:gd name="connsiteX32" fmla="*/ 957262 w 1271587"/>
                <a:gd name="connsiteY32" fmla="*/ 819150 h 1452562"/>
                <a:gd name="connsiteX33" fmla="*/ 1009650 w 1271587"/>
                <a:gd name="connsiteY33" fmla="*/ 862012 h 1452562"/>
                <a:gd name="connsiteX34" fmla="*/ 1047750 w 1271587"/>
                <a:gd name="connsiteY34" fmla="*/ 919162 h 1452562"/>
                <a:gd name="connsiteX35" fmla="*/ 1019175 w 1271587"/>
                <a:gd name="connsiteY35" fmla="*/ 976312 h 1452562"/>
                <a:gd name="connsiteX36" fmla="*/ 1033462 w 1271587"/>
                <a:gd name="connsiteY36" fmla="*/ 1062037 h 1452562"/>
                <a:gd name="connsiteX37" fmla="*/ 1081087 w 1271587"/>
                <a:gd name="connsiteY37" fmla="*/ 1162050 h 1452562"/>
                <a:gd name="connsiteX38" fmla="*/ 1152525 w 1271587"/>
                <a:gd name="connsiteY38" fmla="*/ 1257300 h 1452562"/>
                <a:gd name="connsiteX39" fmla="*/ 1214437 w 1271587"/>
                <a:gd name="connsiteY39" fmla="*/ 1276350 h 1452562"/>
                <a:gd name="connsiteX40" fmla="*/ 1271587 w 1271587"/>
                <a:gd name="connsiteY40" fmla="*/ 1300162 h 1452562"/>
                <a:gd name="connsiteX0" fmla="*/ 1271587 w 1271587"/>
                <a:gd name="connsiteY0" fmla="*/ 1300162 h 1452562"/>
                <a:gd name="connsiteX1" fmla="*/ 1204912 w 1271587"/>
                <a:gd name="connsiteY1" fmla="*/ 1381125 h 1452562"/>
                <a:gd name="connsiteX2" fmla="*/ 1128712 w 1271587"/>
                <a:gd name="connsiteY2" fmla="*/ 1452562 h 1452562"/>
                <a:gd name="connsiteX3" fmla="*/ 1076325 w 1271587"/>
                <a:gd name="connsiteY3" fmla="*/ 1362075 h 1452562"/>
                <a:gd name="connsiteX4" fmla="*/ 990600 w 1271587"/>
                <a:gd name="connsiteY4" fmla="*/ 1266825 h 1452562"/>
                <a:gd name="connsiteX5" fmla="*/ 947737 w 1271587"/>
                <a:gd name="connsiteY5" fmla="*/ 1214437 h 1452562"/>
                <a:gd name="connsiteX6" fmla="*/ 900112 w 1271587"/>
                <a:gd name="connsiteY6" fmla="*/ 1095375 h 1452562"/>
                <a:gd name="connsiteX7" fmla="*/ 842963 w 1271587"/>
                <a:gd name="connsiteY7" fmla="*/ 1023937 h 1452562"/>
                <a:gd name="connsiteX8" fmla="*/ 714375 w 1271587"/>
                <a:gd name="connsiteY8" fmla="*/ 895350 h 1452562"/>
                <a:gd name="connsiteX9" fmla="*/ 671512 w 1271587"/>
                <a:gd name="connsiteY9" fmla="*/ 854868 h 1452562"/>
                <a:gd name="connsiteX10" fmla="*/ 633412 w 1271587"/>
                <a:gd name="connsiteY10" fmla="*/ 804862 h 1452562"/>
                <a:gd name="connsiteX11" fmla="*/ 576262 w 1271587"/>
                <a:gd name="connsiteY11" fmla="*/ 723900 h 1452562"/>
                <a:gd name="connsiteX12" fmla="*/ 528637 w 1271587"/>
                <a:gd name="connsiteY12" fmla="*/ 633412 h 1452562"/>
                <a:gd name="connsiteX13" fmla="*/ 490537 w 1271587"/>
                <a:gd name="connsiteY13" fmla="*/ 552450 h 1452562"/>
                <a:gd name="connsiteX14" fmla="*/ 423862 w 1271587"/>
                <a:gd name="connsiteY14" fmla="*/ 457200 h 1452562"/>
                <a:gd name="connsiteX15" fmla="*/ 276225 w 1271587"/>
                <a:gd name="connsiteY15" fmla="*/ 319087 h 1452562"/>
                <a:gd name="connsiteX16" fmla="*/ 185737 w 1271587"/>
                <a:gd name="connsiteY16" fmla="*/ 185737 h 1452562"/>
                <a:gd name="connsiteX17" fmla="*/ 119062 w 1271587"/>
                <a:gd name="connsiteY17" fmla="*/ 152399 h 1452562"/>
                <a:gd name="connsiteX18" fmla="*/ 52387 w 1271587"/>
                <a:gd name="connsiteY18" fmla="*/ 80962 h 1452562"/>
                <a:gd name="connsiteX19" fmla="*/ 0 w 1271587"/>
                <a:gd name="connsiteY19" fmla="*/ 0 h 1452562"/>
                <a:gd name="connsiteX20" fmla="*/ 71437 w 1271587"/>
                <a:gd name="connsiteY20" fmla="*/ 28575 h 1452562"/>
                <a:gd name="connsiteX21" fmla="*/ 152400 w 1271587"/>
                <a:gd name="connsiteY21" fmla="*/ 9525 h 1452562"/>
                <a:gd name="connsiteX22" fmla="*/ 200025 w 1271587"/>
                <a:gd name="connsiteY22" fmla="*/ 61912 h 1452562"/>
                <a:gd name="connsiteX23" fmla="*/ 328613 w 1271587"/>
                <a:gd name="connsiteY23" fmla="*/ 200025 h 1452562"/>
                <a:gd name="connsiteX24" fmla="*/ 461962 w 1271587"/>
                <a:gd name="connsiteY24" fmla="*/ 295275 h 1452562"/>
                <a:gd name="connsiteX25" fmla="*/ 547687 w 1271587"/>
                <a:gd name="connsiteY25" fmla="*/ 409575 h 1452562"/>
                <a:gd name="connsiteX26" fmla="*/ 595312 w 1271587"/>
                <a:gd name="connsiteY26" fmla="*/ 500062 h 1452562"/>
                <a:gd name="connsiteX27" fmla="*/ 571500 w 1271587"/>
                <a:gd name="connsiteY27" fmla="*/ 542925 h 1452562"/>
                <a:gd name="connsiteX28" fmla="*/ 604837 w 1271587"/>
                <a:gd name="connsiteY28" fmla="*/ 619125 h 1452562"/>
                <a:gd name="connsiteX29" fmla="*/ 666750 w 1271587"/>
                <a:gd name="connsiteY29" fmla="*/ 704850 h 1452562"/>
                <a:gd name="connsiteX30" fmla="*/ 728662 w 1271587"/>
                <a:gd name="connsiteY30" fmla="*/ 771525 h 1452562"/>
                <a:gd name="connsiteX31" fmla="*/ 809625 w 1271587"/>
                <a:gd name="connsiteY31" fmla="*/ 819150 h 1452562"/>
                <a:gd name="connsiteX32" fmla="*/ 890587 w 1271587"/>
                <a:gd name="connsiteY32" fmla="*/ 819150 h 1452562"/>
                <a:gd name="connsiteX33" fmla="*/ 957262 w 1271587"/>
                <a:gd name="connsiteY33" fmla="*/ 819150 h 1452562"/>
                <a:gd name="connsiteX34" fmla="*/ 1009650 w 1271587"/>
                <a:gd name="connsiteY34" fmla="*/ 862012 h 1452562"/>
                <a:gd name="connsiteX35" fmla="*/ 1047750 w 1271587"/>
                <a:gd name="connsiteY35" fmla="*/ 919162 h 1452562"/>
                <a:gd name="connsiteX36" fmla="*/ 1019175 w 1271587"/>
                <a:gd name="connsiteY36" fmla="*/ 976312 h 1452562"/>
                <a:gd name="connsiteX37" fmla="*/ 1033462 w 1271587"/>
                <a:gd name="connsiteY37" fmla="*/ 1062037 h 1452562"/>
                <a:gd name="connsiteX38" fmla="*/ 1081087 w 1271587"/>
                <a:gd name="connsiteY38" fmla="*/ 1162050 h 1452562"/>
                <a:gd name="connsiteX39" fmla="*/ 1152525 w 1271587"/>
                <a:gd name="connsiteY39" fmla="*/ 1257300 h 1452562"/>
                <a:gd name="connsiteX40" fmla="*/ 1214437 w 1271587"/>
                <a:gd name="connsiteY40" fmla="*/ 1276350 h 1452562"/>
                <a:gd name="connsiteX41" fmla="*/ 1271587 w 1271587"/>
                <a:gd name="connsiteY41" fmla="*/ 1300162 h 1452562"/>
                <a:gd name="connsiteX0" fmla="*/ 1271587 w 1271587"/>
                <a:gd name="connsiteY0" fmla="*/ 1300162 h 1452562"/>
                <a:gd name="connsiteX1" fmla="*/ 1204912 w 1271587"/>
                <a:gd name="connsiteY1" fmla="*/ 1381125 h 1452562"/>
                <a:gd name="connsiteX2" fmla="*/ 1128712 w 1271587"/>
                <a:gd name="connsiteY2" fmla="*/ 1452562 h 1452562"/>
                <a:gd name="connsiteX3" fmla="*/ 1076325 w 1271587"/>
                <a:gd name="connsiteY3" fmla="*/ 1362075 h 1452562"/>
                <a:gd name="connsiteX4" fmla="*/ 990600 w 1271587"/>
                <a:gd name="connsiteY4" fmla="*/ 1266825 h 1452562"/>
                <a:gd name="connsiteX5" fmla="*/ 950118 w 1271587"/>
                <a:gd name="connsiteY5" fmla="*/ 1188244 h 1452562"/>
                <a:gd name="connsiteX6" fmla="*/ 900112 w 1271587"/>
                <a:gd name="connsiteY6" fmla="*/ 1095375 h 1452562"/>
                <a:gd name="connsiteX7" fmla="*/ 842963 w 1271587"/>
                <a:gd name="connsiteY7" fmla="*/ 1023937 h 1452562"/>
                <a:gd name="connsiteX8" fmla="*/ 714375 w 1271587"/>
                <a:gd name="connsiteY8" fmla="*/ 895350 h 1452562"/>
                <a:gd name="connsiteX9" fmla="*/ 671512 w 1271587"/>
                <a:gd name="connsiteY9" fmla="*/ 854868 h 1452562"/>
                <a:gd name="connsiteX10" fmla="*/ 633412 w 1271587"/>
                <a:gd name="connsiteY10" fmla="*/ 804862 h 1452562"/>
                <a:gd name="connsiteX11" fmla="*/ 576262 w 1271587"/>
                <a:gd name="connsiteY11" fmla="*/ 723900 h 1452562"/>
                <a:gd name="connsiteX12" fmla="*/ 528637 w 1271587"/>
                <a:gd name="connsiteY12" fmla="*/ 633412 h 1452562"/>
                <a:gd name="connsiteX13" fmla="*/ 490537 w 1271587"/>
                <a:gd name="connsiteY13" fmla="*/ 552450 h 1452562"/>
                <a:gd name="connsiteX14" fmla="*/ 423862 w 1271587"/>
                <a:gd name="connsiteY14" fmla="*/ 457200 h 1452562"/>
                <a:gd name="connsiteX15" fmla="*/ 276225 w 1271587"/>
                <a:gd name="connsiteY15" fmla="*/ 319087 h 1452562"/>
                <a:gd name="connsiteX16" fmla="*/ 185737 w 1271587"/>
                <a:gd name="connsiteY16" fmla="*/ 185737 h 1452562"/>
                <a:gd name="connsiteX17" fmla="*/ 119062 w 1271587"/>
                <a:gd name="connsiteY17" fmla="*/ 152399 h 1452562"/>
                <a:gd name="connsiteX18" fmla="*/ 52387 w 1271587"/>
                <a:gd name="connsiteY18" fmla="*/ 80962 h 1452562"/>
                <a:gd name="connsiteX19" fmla="*/ 0 w 1271587"/>
                <a:gd name="connsiteY19" fmla="*/ 0 h 1452562"/>
                <a:gd name="connsiteX20" fmla="*/ 71437 w 1271587"/>
                <a:gd name="connsiteY20" fmla="*/ 28575 h 1452562"/>
                <a:gd name="connsiteX21" fmla="*/ 152400 w 1271587"/>
                <a:gd name="connsiteY21" fmla="*/ 9525 h 1452562"/>
                <a:gd name="connsiteX22" fmla="*/ 200025 w 1271587"/>
                <a:gd name="connsiteY22" fmla="*/ 61912 h 1452562"/>
                <a:gd name="connsiteX23" fmla="*/ 328613 w 1271587"/>
                <a:gd name="connsiteY23" fmla="*/ 200025 h 1452562"/>
                <a:gd name="connsiteX24" fmla="*/ 461962 w 1271587"/>
                <a:gd name="connsiteY24" fmla="*/ 295275 h 1452562"/>
                <a:gd name="connsiteX25" fmla="*/ 547687 w 1271587"/>
                <a:gd name="connsiteY25" fmla="*/ 409575 h 1452562"/>
                <a:gd name="connsiteX26" fmla="*/ 595312 w 1271587"/>
                <a:gd name="connsiteY26" fmla="*/ 500062 h 1452562"/>
                <a:gd name="connsiteX27" fmla="*/ 571500 w 1271587"/>
                <a:gd name="connsiteY27" fmla="*/ 542925 h 1452562"/>
                <a:gd name="connsiteX28" fmla="*/ 604837 w 1271587"/>
                <a:gd name="connsiteY28" fmla="*/ 619125 h 1452562"/>
                <a:gd name="connsiteX29" fmla="*/ 666750 w 1271587"/>
                <a:gd name="connsiteY29" fmla="*/ 704850 h 1452562"/>
                <a:gd name="connsiteX30" fmla="*/ 728662 w 1271587"/>
                <a:gd name="connsiteY30" fmla="*/ 771525 h 1452562"/>
                <a:gd name="connsiteX31" fmla="*/ 809625 w 1271587"/>
                <a:gd name="connsiteY31" fmla="*/ 819150 h 1452562"/>
                <a:gd name="connsiteX32" fmla="*/ 890587 w 1271587"/>
                <a:gd name="connsiteY32" fmla="*/ 819150 h 1452562"/>
                <a:gd name="connsiteX33" fmla="*/ 957262 w 1271587"/>
                <a:gd name="connsiteY33" fmla="*/ 819150 h 1452562"/>
                <a:gd name="connsiteX34" fmla="*/ 1009650 w 1271587"/>
                <a:gd name="connsiteY34" fmla="*/ 862012 h 1452562"/>
                <a:gd name="connsiteX35" fmla="*/ 1047750 w 1271587"/>
                <a:gd name="connsiteY35" fmla="*/ 919162 h 1452562"/>
                <a:gd name="connsiteX36" fmla="*/ 1019175 w 1271587"/>
                <a:gd name="connsiteY36" fmla="*/ 976312 h 1452562"/>
                <a:gd name="connsiteX37" fmla="*/ 1033462 w 1271587"/>
                <a:gd name="connsiteY37" fmla="*/ 1062037 h 1452562"/>
                <a:gd name="connsiteX38" fmla="*/ 1081087 w 1271587"/>
                <a:gd name="connsiteY38" fmla="*/ 1162050 h 1452562"/>
                <a:gd name="connsiteX39" fmla="*/ 1152525 w 1271587"/>
                <a:gd name="connsiteY39" fmla="*/ 1257300 h 1452562"/>
                <a:gd name="connsiteX40" fmla="*/ 1214437 w 1271587"/>
                <a:gd name="connsiteY40" fmla="*/ 1276350 h 1452562"/>
                <a:gd name="connsiteX41" fmla="*/ 1271587 w 1271587"/>
                <a:gd name="connsiteY41" fmla="*/ 1300162 h 1452562"/>
                <a:gd name="connsiteX0" fmla="*/ 1271587 w 1271587"/>
                <a:gd name="connsiteY0" fmla="*/ 1300162 h 1452562"/>
                <a:gd name="connsiteX1" fmla="*/ 1204912 w 1271587"/>
                <a:gd name="connsiteY1" fmla="*/ 1381125 h 1452562"/>
                <a:gd name="connsiteX2" fmla="*/ 1128712 w 1271587"/>
                <a:gd name="connsiteY2" fmla="*/ 1452562 h 1452562"/>
                <a:gd name="connsiteX3" fmla="*/ 1076325 w 1271587"/>
                <a:gd name="connsiteY3" fmla="*/ 1362075 h 1452562"/>
                <a:gd name="connsiteX4" fmla="*/ 990600 w 1271587"/>
                <a:gd name="connsiteY4" fmla="*/ 1266825 h 1452562"/>
                <a:gd name="connsiteX5" fmla="*/ 950118 w 1271587"/>
                <a:gd name="connsiteY5" fmla="*/ 1188244 h 1452562"/>
                <a:gd name="connsiteX6" fmla="*/ 900112 w 1271587"/>
                <a:gd name="connsiteY6" fmla="*/ 1095375 h 1452562"/>
                <a:gd name="connsiteX7" fmla="*/ 842963 w 1271587"/>
                <a:gd name="connsiteY7" fmla="*/ 1023937 h 1452562"/>
                <a:gd name="connsiteX8" fmla="*/ 714375 w 1271587"/>
                <a:gd name="connsiteY8" fmla="*/ 895350 h 1452562"/>
                <a:gd name="connsiteX9" fmla="*/ 671512 w 1271587"/>
                <a:gd name="connsiteY9" fmla="*/ 854868 h 1452562"/>
                <a:gd name="connsiteX10" fmla="*/ 633412 w 1271587"/>
                <a:gd name="connsiteY10" fmla="*/ 804862 h 1452562"/>
                <a:gd name="connsiteX11" fmla="*/ 576262 w 1271587"/>
                <a:gd name="connsiteY11" fmla="*/ 723900 h 1452562"/>
                <a:gd name="connsiteX12" fmla="*/ 528637 w 1271587"/>
                <a:gd name="connsiteY12" fmla="*/ 633412 h 1452562"/>
                <a:gd name="connsiteX13" fmla="*/ 490537 w 1271587"/>
                <a:gd name="connsiteY13" fmla="*/ 552450 h 1452562"/>
                <a:gd name="connsiteX14" fmla="*/ 423862 w 1271587"/>
                <a:gd name="connsiteY14" fmla="*/ 457200 h 1452562"/>
                <a:gd name="connsiteX15" fmla="*/ 276225 w 1271587"/>
                <a:gd name="connsiteY15" fmla="*/ 319087 h 1452562"/>
                <a:gd name="connsiteX16" fmla="*/ 185737 w 1271587"/>
                <a:gd name="connsiteY16" fmla="*/ 185737 h 1452562"/>
                <a:gd name="connsiteX17" fmla="*/ 119062 w 1271587"/>
                <a:gd name="connsiteY17" fmla="*/ 152399 h 1452562"/>
                <a:gd name="connsiteX18" fmla="*/ 52387 w 1271587"/>
                <a:gd name="connsiteY18" fmla="*/ 80962 h 1452562"/>
                <a:gd name="connsiteX19" fmla="*/ 0 w 1271587"/>
                <a:gd name="connsiteY19" fmla="*/ 0 h 1452562"/>
                <a:gd name="connsiteX20" fmla="*/ 71437 w 1271587"/>
                <a:gd name="connsiteY20" fmla="*/ 28575 h 1452562"/>
                <a:gd name="connsiteX21" fmla="*/ 152400 w 1271587"/>
                <a:gd name="connsiteY21" fmla="*/ 9525 h 1452562"/>
                <a:gd name="connsiteX22" fmla="*/ 200025 w 1271587"/>
                <a:gd name="connsiteY22" fmla="*/ 61912 h 1452562"/>
                <a:gd name="connsiteX23" fmla="*/ 328613 w 1271587"/>
                <a:gd name="connsiteY23" fmla="*/ 200025 h 1452562"/>
                <a:gd name="connsiteX24" fmla="*/ 461962 w 1271587"/>
                <a:gd name="connsiteY24" fmla="*/ 295275 h 1452562"/>
                <a:gd name="connsiteX25" fmla="*/ 547687 w 1271587"/>
                <a:gd name="connsiteY25" fmla="*/ 409575 h 1452562"/>
                <a:gd name="connsiteX26" fmla="*/ 595312 w 1271587"/>
                <a:gd name="connsiteY26" fmla="*/ 500062 h 1452562"/>
                <a:gd name="connsiteX27" fmla="*/ 571500 w 1271587"/>
                <a:gd name="connsiteY27" fmla="*/ 542925 h 1452562"/>
                <a:gd name="connsiteX28" fmla="*/ 604837 w 1271587"/>
                <a:gd name="connsiteY28" fmla="*/ 619125 h 1452562"/>
                <a:gd name="connsiteX29" fmla="*/ 666750 w 1271587"/>
                <a:gd name="connsiteY29" fmla="*/ 704850 h 1452562"/>
                <a:gd name="connsiteX30" fmla="*/ 728662 w 1271587"/>
                <a:gd name="connsiteY30" fmla="*/ 771525 h 1452562"/>
                <a:gd name="connsiteX31" fmla="*/ 809625 w 1271587"/>
                <a:gd name="connsiteY31" fmla="*/ 819150 h 1452562"/>
                <a:gd name="connsiteX32" fmla="*/ 890587 w 1271587"/>
                <a:gd name="connsiteY32" fmla="*/ 819150 h 1452562"/>
                <a:gd name="connsiteX33" fmla="*/ 957262 w 1271587"/>
                <a:gd name="connsiteY33" fmla="*/ 819150 h 1452562"/>
                <a:gd name="connsiteX34" fmla="*/ 1009650 w 1271587"/>
                <a:gd name="connsiteY34" fmla="*/ 862012 h 1452562"/>
                <a:gd name="connsiteX35" fmla="*/ 1047750 w 1271587"/>
                <a:gd name="connsiteY35" fmla="*/ 919162 h 1452562"/>
                <a:gd name="connsiteX36" fmla="*/ 1019175 w 1271587"/>
                <a:gd name="connsiteY36" fmla="*/ 976312 h 1452562"/>
                <a:gd name="connsiteX37" fmla="*/ 1033462 w 1271587"/>
                <a:gd name="connsiteY37" fmla="*/ 1062037 h 1452562"/>
                <a:gd name="connsiteX38" fmla="*/ 1081087 w 1271587"/>
                <a:gd name="connsiteY38" fmla="*/ 1162050 h 1452562"/>
                <a:gd name="connsiteX39" fmla="*/ 1116806 w 1271587"/>
                <a:gd name="connsiteY39" fmla="*/ 1221581 h 1452562"/>
                <a:gd name="connsiteX40" fmla="*/ 1152525 w 1271587"/>
                <a:gd name="connsiteY40" fmla="*/ 1257300 h 1452562"/>
                <a:gd name="connsiteX41" fmla="*/ 1214437 w 1271587"/>
                <a:gd name="connsiteY41" fmla="*/ 1276350 h 1452562"/>
                <a:gd name="connsiteX42" fmla="*/ 1271587 w 1271587"/>
                <a:gd name="connsiteY42" fmla="*/ 1300162 h 1452562"/>
                <a:gd name="connsiteX0" fmla="*/ 1271587 w 1271587"/>
                <a:gd name="connsiteY0" fmla="*/ 1300162 h 1452562"/>
                <a:gd name="connsiteX1" fmla="*/ 1204912 w 1271587"/>
                <a:gd name="connsiteY1" fmla="*/ 1381125 h 1452562"/>
                <a:gd name="connsiteX2" fmla="*/ 1128712 w 1271587"/>
                <a:gd name="connsiteY2" fmla="*/ 1452562 h 1452562"/>
                <a:gd name="connsiteX3" fmla="*/ 1076325 w 1271587"/>
                <a:gd name="connsiteY3" fmla="*/ 1362075 h 1452562"/>
                <a:gd name="connsiteX4" fmla="*/ 990600 w 1271587"/>
                <a:gd name="connsiteY4" fmla="*/ 1266825 h 1452562"/>
                <a:gd name="connsiteX5" fmla="*/ 950118 w 1271587"/>
                <a:gd name="connsiteY5" fmla="*/ 1188244 h 1452562"/>
                <a:gd name="connsiteX6" fmla="*/ 900112 w 1271587"/>
                <a:gd name="connsiteY6" fmla="*/ 1095375 h 1452562"/>
                <a:gd name="connsiteX7" fmla="*/ 842963 w 1271587"/>
                <a:gd name="connsiteY7" fmla="*/ 1023937 h 1452562"/>
                <a:gd name="connsiteX8" fmla="*/ 714375 w 1271587"/>
                <a:gd name="connsiteY8" fmla="*/ 895350 h 1452562"/>
                <a:gd name="connsiteX9" fmla="*/ 671512 w 1271587"/>
                <a:gd name="connsiteY9" fmla="*/ 854868 h 1452562"/>
                <a:gd name="connsiteX10" fmla="*/ 633412 w 1271587"/>
                <a:gd name="connsiteY10" fmla="*/ 804862 h 1452562"/>
                <a:gd name="connsiteX11" fmla="*/ 576262 w 1271587"/>
                <a:gd name="connsiteY11" fmla="*/ 723900 h 1452562"/>
                <a:gd name="connsiteX12" fmla="*/ 528637 w 1271587"/>
                <a:gd name="connsiteY12" fmla="*/ 633412 h 1452562"/>
                <a:gd name="connsiteX13" fmla="*/ 490537 w 1271587"/>
                <a:gd name="connsiteY13" fmla="*/ 552450 h 1452562"/>
                <a:gd name="connsiteX14" fmla="*/ 423862 w 1271587"/>
                <a:gd name="connsiteY14" fmla="*/ 457200 h 1452562"/>
                <a:gd name="connsiteX15" fmla="*/ 276225 w 1271587"/>
                <a:gd name="connsiteY15" fmla="*/ 319087 h 1452562"/>
                <a:gd name="connsiteX16" fmla="*/ 185737 w 1271587"/>
                <a:gd name="connsiteY16" fmla="*/ 185737 h 1452562"/>
                <a:gd name="connsiteX17" fmla="*/ 119062 w 1271587"/>
                <a:gd name="connsiteY17" fmla="*/ 152399 h 1452562"/>
                <a:gd name="connsiteX18" fmla="*/ 52387 w 1271587"/>
                <a:gd name="connsiteY18" fmla="*/ 80962 h 1452562"/>
                <a:gd name="connsiteX19" fmla="*/ 0 w 1271587"/>
                <a:gd name="connsiteY19" fmla="*/ 0 h 1452562"/>
                <a:gd name="connsiteX20" fmla="*/ 71437 w 1271587"/>
                <a:gd name="connsiteY20" fmla="*/ 28575 h 1452562"/>
                <a:gd name="connsiteX21" fmla="*/ 152400 w 1271587"/>
                <a:gd name="connsiteY21" fmla="*/ 9525 h 1452562"/>
                <a:gd name="connsiteX22" fmla="*/ 200025 w 1271587"/>
                <a:gd name="connsiteY22" fmla="*/ 61912 h 1452562"/>
                <a:gd name="connsiteX23" fmla="*/ 328613 w 1271587"/>
                <a:gd name="connsiteY23" fmla="*/ 200025 h 1452562"/>
                <a:gd name="connsiteX24" fmla="*/ 461962 w 1271587"/>
                <a:gd name="connsiteY24" fmla="*/ 295275 h 1452562"/>
                <a:gd name="connsiteX25" fmla="*/ 547687 w 1271587"/>
                <a:gd name="connsiteY25" fmla="*/ 409575 h 1452562"/>
                <a:gd name="connsiteX26" fmla="*/ 595312 w 1271587"/>
                <a:gd name="connsiteY26" fmla="*/ 500062 h 1452562"/>
                <a:gd name="connsiteX27" fmla="*/ 571500 w 1271587"/>
                <a:gd name="connsiteY27" fmla="*/ 542925 h 1452562"/>
                <a:gd name="connsiteX28" fmla="*/ 604837 w 1271587"/>
                <a:gd name="connsiteY28" fmla="*/ 619125 h 1452562"/>
                <a:gd name="connsiteX29" fmla="*/ 666750 w 1271587"/>
                <a:gd name="connsiteY29" fmla="*/ 704850 h 1452562"/>
                <a:gd name="connsiteX30" fmla="*/ 728662 w 1271587"/>
                <a:gd name="connsiteY30" fmla="*/ 771525 h 1452562"/>
                <a:gd name="connsiteX31" fmla="*/ 809625 w 1271587"/>
                <a:gd name="connsiteY31" fmla="*/ 819150 h 1452562"/>
                <a:gd name="connsiteX32" fmla="*/ 890587 w 1271587"/>
                <a:gd name="connsiteY32" fmla="*/ 819150 h 1452562"/>
                <a:gd name="connsiteX33" fmla="*/ 957262 w 1271587"/>
                <a:gd name="connsiteY33" fmla="*/ 819150 h 1452562"/>
                <a:gd name="connsiteX34" fmla="*/ 1009650 w 1271587"/>
                <a:gd name="connsiteY34" fmla="*/ 862012 h 1452562"/>
                <a:gd name="connsiteX35" fmla="*/ 1047750 w 1271587"/>
                <a:gd name="connsiteY35" fmla="*/ 919162 h 1452562"/>
                <a:gd name="connsiteX36" fmla="*/ 1012031 w 1271587"/>
                <a:gd name="connsiteY36" fmla="*/ 969168 h 1452562"/>
                <a:gd name="connsiteX37" fmla="*/ 1033462 w 1271587"/>
                <a:gd name="connsiteY37" fmla="*/ 1062037 h 1452562"/>
                <a:gd name="connsiteX38" fmla="*/ 1081087 w 1271587"/>
                <a:gd name="connsiteY38" fmla="*/ 1162050 h 1452562"/>
                <a:gd name="connsiteX39" fmla="*/ 1116806 w 1271587"/>
                <a:gd name="connsiteY39" fmla="*/ 1221581 h 1452562"/>
                <a:gd name="connsiteX40" fmla="*/ 1152525 w 1271587"/>
                <a:gd name="connsiteY40" fmla="*/ 1257300 h 1452562"/>
                <a:gd name="connsiteX41" fmla="*/ 1214437 w 1271587"/>
                <a:gd name="connsiteY41" fmla="*/ 1276350 h 1452562"/>
                <a:gd name="connsiteX42" fmla="*/ 1271587 w 1271587"/>
                <a:gd name="connsiteY42" fmla="*/ 1300162 h 1452562"/>
                <a:gd name="connsiteX0" fmla="*/ 1271587 w 1271587"/>
                <a:gd name="connsiteY0" fmla="*/ 1300162 h 1452562"/>
                <a:gd name="connsiteX1" fmla="*/ 1204912 w 1271587"/>
                <a:gd name="connsiteY1" fmla="*/ 1381125 h 1452562"/>
                <a:gd name="connsiteX2" fmla="*/ 1128712 w 1271587"/>
                <a:gd name="connsiteY2" fmla="*/ 1452562 h 1452562"/>
                <a:gd name="connsiteX3" fmla="*/ 1076325 w 1271587"/>
                <a:gd name="connsiteY3" fmla="*/ 1362075 h 1452562"/>
                <a:gd name="connsiteX4" fmla="*/ 990600 w 1271587"/>
                <a:gd name="connsiteY4" fmla="*/ 1266825 h 1452562"/>
                <a:gd name="connsiteX5" fmla="*/ 950118 w 1271587"/>
                <a:gd name="connsiteY5" fmla="*/ 1188244 h 1452562"/>
                <a:gd name="connsiteX6" fmla="*/ 900112 w 1271587"/>
                <a:gd name="connsiteY6" fmla="*/ 1095375 h 1452562"/>
                <a:gd name="connsiteX7" fmla="*/ 842963 w 1271587"/>
                <a:gd name="connsiteY7" fmla="*/ 1023937 h 1452562"/>
                <a:gd name="connsiteX8" fmla="*/ 714375 w 1271587"/>
                <a:gd name="connsiteY8" fmla="*/ 895350 h 1452562"/>
                <a:gd name="connsiteX9" fmla="*/ 671512 w 1271587"/>
                <a:gd name="connsiteY9" fmla="*/ 854868 h 1452562"/>
                <a:gd name="connsiteX10" fmla="*/ 633412 w 1271587"/>
                <a:gd name="connsiteY10" fmla="*/ 804862 h 1452562"/>
                <a:gd name="connsiteX11" fmla="*/ 576262 w 1271587"/>
                <a:gd name="connsiteY11" fmla="*/ 723900 h 1452562"/>
                <a:gd name="connsiteX12" fmla="*/ 528637 w 1271587"/>
                <a:gd name="connsiteY12" fmla="*/ 633412 h 1452562"/>
                <a:gd name="connsiteX13" fmla="*/ 490537 w 1271587"/>
                <a:gd name="connsiteY13" fmla="*/ 552450 h 1452562"/>
                <a:gd name="connsiteX14" fmla="*/ 423862 w 1271587"/>
                <a:gd name="connsiteY14" fmla="*/ 457200 h 1452562"/>
                <a:gd name="connsiteX15" fmla="*/ 276225 w 1271587"/>
                <a:gd name="connsiteY15" fmla="*/ 319087 h 1452562"/>
                <a:gd name="connsiteX16" fmla="*/ 185737 w 1271587"/>
                <a:gd name="connsiteY16" fmla="*/ 185737 h 1452562"/>
                <a:gd name="connsiteX17" fmla="*/ 119062 w 1271587"/>
                <a:gd name="connsiteY17" fmla="*/ 152399 h 1452562"/>
                <a:gd name="connsiteX18" fmla="*/ 52387 w 1271587"/>
                <a:gd name="connsiteY18" fmla="*/ 80962 h 1452562"/>
                <a:gd name="connsiteX19" fmla="*/ 0 w 1271587"/>
                <a:gd name="connsiteY19" fmla="*/ 0 h 1452562"/>
                <a:gd name="connsiteX20" fmla="*/ 71437 w 1271587"/>
                <a:gd name="connsiteY20" fmla="*/ 28575 h 1452562"/>
                <a:gd name="connsiteX21" fmla="*/ 152400 w 1271587"/>
                <a:gd name="connsiteY21" fmla="*/ 9525 h 1452562"/>
                <a:gd name="connsiteX22" fmla="*/ 200025 w 1271587"/>
                <a:gd name="connsiteY22" fmla="*/ 61912 h 1452562"/>
                <a:gd name="connsiteX23" fmla="*/ 328613 w 1271587"/>
                <a:gd name="connsiteY23" fmla="*/ 200025 h 1452562"/>
                <a:gd name="connsiteX24" fmla="*/ 461962 w 1271587"/>
                <a:gd name="connsiteY24" fmla="*/ 295275 h 1452562"/>
                <a:gd name="connsiteX25" fmla="*/ 547687 w 1271587"/>
                <a:gd name="connsiteY25" fmla="*/ 409575 h 1452562"/>
                <a:gd name="connsiteX26" fmla="*/ 595312 w 1271587"/>
                <a:gd name="connsiteY26" fmla="*/ 500062 h 1452562"/>
                <a:gd name="connsiteX27" fmla="*/ 571500 w 1271587"/>
                <a:gd name="connsiteY27" fmla="*/ 542925 h 1452562"/>
                <a:gd name="connsiteX28" fmla="*/ 604837 w 1271587"/>
                <a:gd name="connsiteY28" fmla="*/ 619125 h 1452562"/>
                <a:gd name="connsiteX29" fmla="*/ 666750 w 1271587"/>
                <a:gd name="connsiteY29" fmla="*/ 704850 h 1452562"/>
                <a:gd name="connsiteX30" fmla="*/ 728662 w 1271587"/>
                <a:gd name="connsiteY30" fmla="*/ 771525 h 1452562"/>
                <a:gd name="connsiteX31" fmla="*/ 809625 w 1271587"/>
                <a:gd name="connsiteY31" fmla="*/ 819150 h 1452562"/>
                <a:gd name="connsiteX32" fmla="*/ 890587 w 1271587"/>
                <a:gd name="connsiteY32" fmla="*/ 819150 h 1452562"/>
                <a:gd name="connsiteX33" fmla="*/ 957262 w 1271587"/>
                <a:gd name="connsiteY33" fmla="*/ 819150 h 1452562"/>
                <a:gd name="connsiteX34" fmla="*/ 1012032 w 1271587"/>
                <a:gd name="connsiteY34" fmla="*/ 878681 h 1452562"/>
                <a:gd name="connsiteX35" fmla="*/ 1047750 w 1271587"/>
                <a:gd name="connsiteY35" fmla="*/ 919162 h 1452562"/>
                <a:gd name="connsiteX36" fmla="*/ 1012031 w 1271587"/>
                <a:gd name="connsiteY36" fmla="*/ 969168 h 1452562"/>
                <a:gd name="connsiteX37" fmla="*/ 1033462 w 1271587"/>
                <a:gd name="connsiteY37" fmla="*/ 1062037 h 1452562"/>
                <a:gd name="connsiteX38" fmla="*/ 1081087 w 1271587"/>
                <a:gd name="connsiteY38" fmla="*/ 1162050 h 1452562"/>
                <a:gd name="connsiteX39" fmla="*/ 1116806 w 1271587"/>
                <a:gd name="connsiteY39" fmla="*/ 1221581 h 1452562"/>
                <a:gd name="connsiteX40" fmla="*/ 1152525 w 1271587"/>
                <a:gd name="connsiteY40" fmla="*/ 1257300 h 1452562"/>
                <a:gd name="connsiteX41" fmla="*/ 1214437 w 1271587"/>
                <a:gd name="connsiteY41" fmla="*/ 1276350 h 1452562"/>
                <a:gd name="connsiteX42" fmla="*/ 1271587 w 1271587"/>
                <a:gd name="connsiteY42" fmla="*/ 1300162 h 1452562"/>
                <a:gd name="connsiteX0" fmla="*/ 1271587 w 1271587"/>
                <a:gd name="connsiteY0" fmla="*/ 1300162 h 1452562"/>
                <a:gd name="connsiteX1" fmla="*/ 1204912 w 1271587"/>
                <a:gd name="connsiteY1" fmla="*/ 1381125 h 1452562"/>
                <a:gd name="connsiteX2" fmla="*/ 1128712 w 1271587"/>
                <a:gd name="connsiteY2" fmla="*/ 1452562 h 1452562"/>
                <a:gd name="connsiteX3" fmla="*/ 1076325 w 1271587"/>
                <a:gd name="connsiteY3" fmla="*/ 1362075 h 1452562"/>
                <a:gd name="connsiteX4" fmla="*/ 990600 w 1271587"/>
                <a:gd name="connsiteY4" fmla="*/ 1266825 h 1452562"/>
                <a:gd name="connsiteX5" fmla="*/ 950118 w 1271587"/>
                <a:gd name="connsiteY5" fmla="*/ 1188244 h 1452562"/>
                <a:gd name="connsiteX6" fmla="*/ 900112 w 1271587"/>
                <a:gd name="connsiteY6" fmla="*/ 1095375 h 1452562"/>
                <a:gd name="connsiteX7" fmla="*/ 842963 w 1271587"/>
                <a:gd name="connsiteY7" fmla="*/ 1023937 h 1452562"/>
                <a:gd name="connsiteX8" fmla="*/ 714375 w 1271587"/>
                <a:gd name="connsiteY8" fmla="*/ 895350 h 1452562"/>
                <a:gd name="connsiteX9" fmla="*/ 671512 w 1271587"/>
                <a:gd name="connsiteY9" fmla="*/ 854868 h 1452562"/>
                <a:gd name="connsiteX10" fmla="*/ 633412 w 1271587"/>
                <a:gd name="connsiteY10" fmla="*/ 804862 h 1452562"/>
                <a:gd name="connsiteX11" fmla="*/ 576262 w 1271587"/>
                <a:gd name="connsiteY11" fmla="*/ 723900 h 1452562"/>
                <a:gd name="connsiteX12" fmla="*/ 528637 w 1271587"/>
                <a:gd name="connsiteY12" fmla="*/ 633412 h 1452562"/>
                <a:gd name="connsiteX13" fmla="*/ 507206 w 1271587"/>
                <a:gd name="connsiteY13" fmla="*/ 561975 h 1452562"/>
                <a:gd name="connsiteX14" fmla="*/ 423862 w 1271587"/>
                <a:gd name="connsiteY14" fmla="*/ 457200 h 1452562"/>
                <a:gd name="connsiteX15" fmla="*/ 276225 w 1271587"/>
                <a:gd name="connsiteY15" fmla="*/ 319087 h 1452562"/>
                <a:gd name="connsiteX16" fmla="*/ 185737 w 1271587"/>
                <a:gd name="connsiteY16" fmla="*/ 185737 h 1452562"/>
                <a:gd name="connsiteX17" fmla="*/ 119062 w 1271587"/>
                <a:gd name="connsiteY17" fmla="*/ 152399 h 1452562"/>
                <a:gd name="connsiteX18" fmla="*/ 52387 w 1271587"/>
                <a:gd name="connsiteY18" fmla="*/ 80962 h 1452562"/>
                <a:gd name="connsiteX19" fmla="*/ 0 w 1271587"/>
                <a:gd name="connsiteY19" fmla="*/ 0 h 1452562"/>
                <a:gd name="connsiteX20" fmla="*/ 71437 w 1271587"/>
                <a:gd name="connsiteY20" fmla="*/ 28575 h 1452562"/>
                <a:gd name="connsiteX21" fmla="*/ 152400 w 1271587"/>
                <a:gd name="connsiteY21" fmla="*/ 9525 h 1452562"/>
                <a:gd name="connsiteX22" fmla="*/ 200025 w 1271587"/>
                <a:gd name="connsiteY22" fmla="*/ 61912 h 1452562"/>
                <a:gd name="connsiteX23" fmla="*/ 328613 w 1271587"/>
                <a:gd name="connsiteY23" fmla="*/ 200025 h 1452562"/>
                <a:gd name="connsiteX24" fmla="*/ 461962 w 1271587"/>
                <a:gd name="connsiteY24" fmla="*/ 295275 h 1452562"/>
                <a:gd name="connsiteX25" fmla="*/ 547687 w 1271587"/>
                <a:gd name="connsiteY25" fmla="*/ 409575 h 1452562"/>
                <a:gd name="connsiteX26" fmla="*/ 595312 w 1271587"/>
                <a:gd name="connsiteY26" fmla="*/ 500062 h 1452562"/>
                <a:gd name="connsiteX27" fmla="*/ 571500 w 1271587"/>
                <a:gd name="connsiteY27" fmla="*/ 542925 h 1452562"/>
                <a:gd name="connsiteX28" fmla="*/ 604837 w 1271587"/>
                <a:gd name="connsiteY28" fmla="*/ 619125 h 1452562"/>
                <a:gd name="connsiteX29" fmla="*/ 666750 w 1271587"/>
                <a:gd name="connsiteY29" fmla="*/ 704850 h 1452562"/>
                <a:gd name="connsiteX30" fmla="*/ 728662 w 1271587"/>
                <a:gd name="connsiteY30" fmla="*/ 771525 h 1452562"/>
                <a:gd name="connsiteX31" fmla="*/ 809625 w 1271587"/>
                <a:gd name="connsiteY31" fmla="*/ 819150 h 1452562"/>
                <a:gd name="connsiteX32" fmla="*/ 890587 w 1271587"/>
                <a:gd name="connsiteY32" fmla="*/ 819150 h 1452562"/>
                <a:gd name="connsiteX33" fmla="*/ 957262 w 1271587"/>
                <a:gd name="connsiteY33" fmla="*/ 819150 h 1452562"/>
                <a:gd name="connsiteX34" fmla="*/ 1012032 w 1271587"/>
                <a:gd name="connsiteY34" fmla="*/ 878681 h 1452562"/>
                <a:gd name="connsiteX35" fmla="*/ 1047750 w 1271587"/>
                <a:gd name="connsiteY35" fmla="*/ 919162 h 1452562"/>
                <a:gd name="connsiteX36" fmla="*/ 1012031 w 1271587"/>
                <a:gd name="connsiteY36" fmla="*/ 969168 h 1452562"/>
                <a:gd name="connsiteX37" fmla="*/ 1033462 w 1271587"/>
                <a:gd name="connsiteY37" fmla="*/ 1062037 h 1452562"/>
                <a:gd name="connsiteX38" fmla="*/ 1081087 w 1271587"/>
                <a:gd name="connsiteY38" fmla="*/ 1162050 h 1452562"/>
                <a:gd name="connsiteX39" fmla="*/ 1116806 w 1271587"/>
                <a:gd name="connsiteY39" fmla="*/ 1221581 h 1452562"/>
                <a:gd name="connsiteX40" fmla="*/ 1152525 w 1271587"/>
                <a:gd name="connsiteY40" fmla="*/ 1257300 h 1452562"/>
                <a:gd name="connsiteX41" fmla="*/ 1214437 w 1271587"/>
                <a:gd name="connsiteY41" fmla="*/ 1276350 h 1452562"/>
                <a:gd name="connsiteX42" fmla="*/ 1271587 w 1271587"/>
                <a:gd name="connsiteY42" fmla="*/ 1300162 h 1452562"/>
                <a:gd name="connsiteX0" fmla="*/ 1271587 w 1271587"/>
                <a:gd name="connsiteY0" fmla="*/ 1300162 h 1452562"/>
                <a:gd name="connsiteX1" fmla="*/ 1204912 w 1271587"/>
                <a:gd name="connsiteY1" fmla="*/ 1381125 h 1452562"/>
                <a:gd name="connsiteX2" fmla="*/ 1128712 w 1271587"/>
                <a:gd name="connsiteY2" fmla="*/ 1452562 h 1452562"/>
                <a:gd name="connsiteX3" fmla="*/ 1076325 w 1271587"/>
                <a:gd name="connsiteY3" fmla="*/ 1362075 h 1452562"/>
                <a:gd name="connsiteX4" fmla="*/ 990600 w 1271587"/>
                <a:gd name="connsiteY4" fmla="*/ 1266825 h 1452562"/>
                <a:gd name="connsiteX5" fmla="*/ 950118 w 1271587"/>
                <a:gd name="connsiteY5" fmla="*/ 1188244 h 1452562"/>
                <a:gd name="connsiteX6" fmla="*/ 900112 w 1271587"/>
                <a:gd name="connsiteY6" fmla="*/ 1095375 h 1452562"/>
                <a:gd name="connsiteX7" fmla="*/ 842963 w 1271587"/>
                <a:gd name="connsiteY7" fmla="*/ 1023937 h 1452562"/>
                <a:gd name="connsiteX8" fmla="*/ 714375 w 1271587"/>
                <a:gd name="connsiteY8" fmla="*/ 895350 h 1452562"/>
                <a:gd name="connsiteX9" fmla="*/ 671512 w 1271587"/>
                <a:gd name="connsiteY9" fmla="*/ 854868 h 1452562"/>
                <a:gd name="connsiteX10" fmla="*/ 633412 w 1271587"/>
                <a:gd name="connsiteY10" fmla="*/ 804862 h 1452562"/>
                <a:gd name="connsiteX11" fmla="*/ 576262 w 1271587"/>
                <a:gd name="connsiteY11" fmla="*/ 723900 h 1452562"/>
                <a:gd name="connsiteX12" fmla="*/ 528637 w 1271587"/>
                <a:gd name="connsiteY12" fmla="*/ 633412 h 1452562"/>
                <a:gd name="connsiteX13" fmla="*/ 507206 w 1271587"/>
                <a:gd name="connsiteY13" fmla="*/ 561975 h 1452562"/>
                <a:gd name="connsiteX14" fmla="*/ 423862 w 1271587"/>
                <a:gd name="connsiteY14" fmla="*/ 457200 h 1452562"/>
                <a:gd name="connsiteX15" fmla="*/ 297657 w 1271587"/>
                <a:gd name="connsiteY15" fmla="*/ 323850 h 1452562"/>
                <a:gd name="connsiteX16" fmla="*/ 185737 w 1271587"/>
                <a:gd name="connsiteY16" fmla="*/ 185737 h 1452562"/>
                <a:gd name="connsiteX17" fmla="*/ 119062 w 1271587"/>
                <a:gd name="connsiteY17" fmla="*/ 152399 h 1452562"/>
                <a:gd name="connsiteX18" fmla="*/ 52387 w 1271587"/>
                <a:gd name="connsiteY18" fmla="*/ 80962 h 1452562"/>
                <a:gd name="connsiteX19" fmla="*/ 0 w 1271587"/>
                <a:gd name="connsiteY19" fmla="*/ 0 h 1452562"/>
                <a:gd name="connsiteX20" fmla="*/ 71437 w 1271587"/>
                <a:gd name="connsiteY20" fmla="*/ 28575 h 1452562"/>
                <a:gd name="connsiteX21" fmla="*/ 152400 w 1271587"/>
                <a:gd name="connsiteY21" fmla="*/ 9525 h 1452562"/>
                <a:gd name="connsiteX22" fmla="*/ 200025 w 1271587"/>
                <a:gd name="connsiteY22" fmla="*/ 61912 h 1452562"/>
                <a:gd name="connsiteX23" fmla="*/ 328613 w 1271587"/>
                <a:gd name="connsiteY23" fmla="*/ 200025 h 1452562"/>
                <a:gd name="connsiteX24" fmla="*/ 461962 w 1271587"/>
                <a:gd name="connsiteY24" fmla="*/ 295275 h 1452562"/>
                <a:gd name="connsiteX25" fmla="*/ 547687 w 1271587"/>
                <a:gd name="connsiteY25" fmla="*/ 409575 h 1452562"/>
                <a:gd name="connsiteX26" fmla="*/ 595312 w 1271587"/>
                <a:gd name="connsiteY26" fmla="*/ 500062 h 1452562"/>
                <a:gd name="connsiteX27" fmla="*/ 571500 w 1271587"/>
                <a:gd name="connsiteY27" fmla="*/ 542925 h 1452562"/>
                <a:gd name="connsiteX28" fmla="*/ 604837 w 1271587"/>
                <a:gd name="connsiteY28" fmla="*/ 619125 h 1452562"/>
                <a:gd name="connsiteX29" fmla="*/ 666750 w 1271587"/>
                <a:gd name="connsiteY29" fmla="*/ 704850 h 1452562"/>
                <a:gd name="connsiteX30" fmla="*/ 728662 w 1271587"/>
                <a:gd name="connsiteY30" fmla="*/ 771525 h 1452562"/>
                <a:gd name="connsiteX31" fmla="*/ 809625 w 1271587"/>
                <a:gd name="connsiteY31" fmla="*/ 819150 h 1452562"/>
                <a:gd name="connsiteX32" fmla="*/ 890587 w 1271587"/>
                <a:gd name="connsiteY32" fmla="*/ 819150 h 1452562"/>
                <a:gd name="connsiteX33" fmla="*/ 957262 w 1271587"/>
                <a:gd name="connsiteY33" fmla="*/ 819150 h 1452562"/>
                <a:gd name="connsiteX34" fmla="*/ 1012032 w 1271587"/>
                <a:gd name="connsiteY34" fmla="*/ 878681 h 1452562"/>
                <a:gd name="connsiteX35" fmla="*/ 1047750 w 1271587"/>
                <a:gd name="connsiteY35" fmla="*/ 919162 h 1452562"/>
                <a:gd name="connsiteX36" fmla="*/ 1012031 w 1271587"/>
                <a:gd name="connsiteY36" fmla="*/ 969168 h 1452562"/>
                <a:gd name="connsiteX37" fmla="*/ 1033462 w 1271587"/>
                <a:gd name="connsiteY37" fmla="*/ 1062037 h 1452562"/>
                <a:gd name="connsiteX38" fmla="*/ 1081087 w 1271587"/>
                <a:gd name="connsiteY38" fmla="*/ 1162050 h 1452562"/>
                <a:gd name="connsiteX39" fmla="*/ 1116806 w 1271587"/>
                <a:gd name="connsiteY39" fmla="*/ 1221581 h 1452562"/>
                <a:gd name="connsiteX40" fmla="*/ 1152525 w 1271587"/>
                <a:gd name="connsiteY40" fmla="*/ 1257300 h 1452562"/>
                <a:gd name="connsiteX41" fmla="*/ 1214437 w 1271587"/>
                <a:gd name="connsiteY41" fmla="*/ 1276350 h 1452562"/>
                <a:gd name="connsiteX42" fmla="*/ 1271587 w 1271587"/>
                <a:gd name="connsiteY42" fmla="*/ 1300162 h 1452562"/>
                <a:gd name="connsiteX0" fmla="*/ 1271587 w 1271587"/>
                <a:gd name="connsiteY0" fmla="*/ 1300162 h 1452562"/>
                <a:gd name="connsiteX1" fmla="*/ 1204912 w 1271587"/>
                <a:gd name="connsiteY1" fmla="*/ 1381125 h 1452562"/>
                <a:gd name="connsiteX2" fmla="*/ 1128712 w 1271587"/>
                <a:gd name="connsiteY2" fmla="*/ 1452562 h 1452562"/>
                <a:gd name="connsiteX3" fmla="*/ 1076325 w 1271587"/>
                <a:gd name="connsiteY3" fmla="*/ 1362075 h 1452562"/>
                <a:gd name="connsiteX4" fmla="*/ 990600 w 1271587"/>
                <a:gd name="connsiteY4" fmla="*/ 1266825 h 1452562"/>
                <a:gd name="connsiteX5" fmla="*/ 950118 w 1271587"/>
                <a:gd name="connsiteY5" fmla="*/ 1188244 h 1452562"/>
                <a:gd name="connsiteX6" fmla="*/ 900112 w 1271587"/>
                <a:gd name="connsiteY6" fmla="*/ 1095375 h 1452562"/>
                <a:gd name="connsiteX7" fmla="*/ 842963 w 1271587"/>
                <a:gd name="connsiteY7" fmla="*/ 1023937 h 1452562"/>
                <a:gd name="connsiteX8" fmla="*/ 714375 w 1271587"/>
                <a:gd name="connsiteY8" fmla="*/ 895350 h 1452562"/>
                <a:gd name="connsiteX9" fmla="*/ 671512 w 1271587"/>
                <a:gd name="connsiteY9" fmla="*/ 854868 h 1452562"/>
                <a:gd name="connsiteX10" fmla="*/ 633412 w 1271587"/>
                <a:gd name="connsiteY10" fmla="*/ 804862 h 1452562"/>
                <a:gd name="connsiteX11" fmla="*/ 576262 w 1271587"/>
                <a:gd name="connsiteY11" fmla="*/ 723900 h 1452562"/>
                <a:gd name="connsiteX12" fmla="*/ 528637 w 1271587"/>
                <a:gd name="connsiteY12" fmla="*/ 633412 h 1452562"/>
                <a:gd name="connsiteX13" fmla="*/ 507206 w 1271587"/>
                <a:gd name="connsiteY13" fmla="*/ 561975 h 1452562"/>
                <a:gd name="connsiteX14" fmla="*/ 423862 w 1271587"/>
                <a:gd name="connsiteY14" fmla="*/ 457200 h 1452562"/>
                <a:gd name="connsiteX15" fmla="*/ 297657 w 1271587"/>
                <a:gd name="connsiteY15" fmla="*/ 323850 h 1452562"/>
                <a:gd name="connsiteX16" fmla="*/ 185737 w 1271587"/>
                <a:gd name="connsiteY16" fmla="*/ 185737 h 1452562"/>
                <a:gd name="connsiteX17" fmla="*/ 116680 w 1271587"/>
                <a:gd name="connsiteY17" fmla="*/ 128587 h 1452562"/>
                <a:gd name="connsiteX18" fmla="*/ 52387 w 1271587"/>
                <a:gd name="connsiteY18" fmla="*/ 80962 h 1452562"/>
                <a:gd name="connsiteX19" fmla="*/ 0 w 1271587"/>
                <a:gd name="connsiteY19" fmla="*/ 0 h 1452562"/>
                <a:gd name="connsiteX20" fmla="*/ 71437 w 1271587"/>
                <a:gd name="connsiteY20" fmla="*/ 28575 h 1452562"/>
                <a:gd name="connsiteX21" fmla="*/ 152400 w 1271587"/>
                <a:gd name="connsiteY21" fmla="*/ 9525 h 1452562"/>
                <a:gd name="connsiteX22" fmla="*/ 200025 w 1271587"/>
                <a:gd name="connsiteY22" fmla="*/ 61912 h 1452562"/>
                <a:gd name="connsiteX23" fmla="*/ 328613 w 1271587"/>
                <a:gd name="connsiteY23" fmla="*/ 200025 h 1452562"/>
                <a:gd name="connsiteX24" fmla="*/ 461962 w 1271587"/>
                <a:gd name="connsiteY24" fmla="*/ 295275 h 1452562"/>
                <a:gd name="connsiteX25" fmla="*/ 547687 w 1271587"/>
                <a:gd name="connsiteY25" fmla="*/ 409575 h 1452562"/>
                <a:gd name="connsiteX26" fmla="*/ 595312 w 1271587"/>
                <a:gd name="connsiteY26" fmla="*/ 500062 h 1452562"/>
                <a:gd name="connsiteX27" fmla="*/ 571500 w 1271587"/>
                <a:gd name="connsiteY27" fmla="*/ 542925 h 1452562"/>
                <a:gd name="connsiteX28" fmla="*/ 604837 w 1271587"/>
                <a:gd name="connsiteY28" fmla="*/ 619125 h 1452562"/>
                <a:gd name="connsiteX29" fmla="*/ 666750 w 1271587"/>
                <a:gd name="connsiteY29" fmla="*/ 704850 h 1452562"/>
                <a:gd name="connsiteX30" fmla="*/ 728662 w 1271587"/>
                <a:gd name="connsiteY30" fmla="*/ 771525 h 1452562"/>
                <a:gd name="connsiteX31" fmla="*/ 809625 w 1271587"/>
                <a:gd name="connsiteY31" fmla="*/ 819150 h 1452562"/>
                <a:gd name="connsiteX32" fmla="*/ 890587 w 1271587"/>
                <a:gd name="connsiteY32" fmla="*/ 819150 h 1452562"/>
                <a:gd name="connsiteX33" fmla="*/ 957262 w 1271587"/>
                <a:gd name="connsiteY33" fmla="*/ 819150 h 1452562"/>
                <a:gd name="connsiteX34" fmla="*/ 1012032 w 1271587"/>
                <a:gd name="connsiteY34" fmla="*/ 878681 h 1452562"/>
                <a:gd name="connsiteX35" fmla="*/ 1047750 w 1271587"/>
                <a:gd name="connsiteY35" fmla="*/ 919162 h 1452562"/>
                <a:gd name="connsiteX36" fmla="*/ 1012031 w 1271587"/>
                <a:gd name="connsiteY36" fmla="*/ 969168 h 1452562"/>
                <a:gd name="connsiteX37" fmla="*/ 1033462 w 1271587"/>
                <a:gd name="connsiteY37" fmla="*/ 1062037 h 1452562"/>
                <a:gd name="connsiteX38" fmla="*/ 1081087 w 1271587"/>
                <a:gd name="connsiteY38" fmla="*/ 1162050 h 1452562"/>
                <a:gd name="connsiteX39" fmla="*/ 1116806 w 1271587"/>
                <a:gd name="connsiteY39" fmla="*/ 1221581 h 1452562"/>
                <a:gd name="connsiteX40" fmla="*/ 1152525 w 1271587"/>
                <a:gd name="connsiteY40" fmla="*/ 1257300 h 1452562"/>
                <a:gd name="connsiteX41" fmla="*/ 1214437 w 1271587"/>
                <a:gd name="connsiteY41" fmla="*/ 1276350 h 1452562"/>
                <a:gd name="connsiteX42" fmla="*/ 1271587 w 1271587"/>
                <a:gd name="connsiteY42" fmla="*/ 1300162 h 1452562"/>
                <a:gd name="connsiteX0" fmla="*/ 1271587 w 1271587"/>
                <a:gd name="connsiteY0" fmla="*/ 1300162 h 1452562"/>
                <a:gd name="connsiteX1" fmla="*/ 1204912 w 1271587"/>
                <a:gd name="connsiteY1" fmla="*/ 1381125 h 1452562"/>
                <a:gd name="connsiteX2" fmla="*/ 1128712 w 1271587"/>
                <a:gd name="connsiteY2" fmla="*/ 1452562 h 1452562"/>
                <a:gd name="connsiteX3" fmla="*/ 1076325 w 1271587"/>
                <a:gd name="connsiteY3" fmla="*/ 1362075 h 1452562"/>
                <a:gd name="connsiteX4" fmla="*/ 990600 w 1271587"/>
                <a:gd name="connsiteY4" fmla="*/ 1266825 h 1452562"/>
                <a:gd name="connsiteX5" fmla="*/ 950118 w 1271587"/>
                <a:gd name="connsiteY5" fmla="*/ 1188244 h 1452562"/>
                <a:gd name="connsiteX6" fmla="*/ 900112 w 1271587"/>
                <a:gd name="connsiteY6" fmla="*/ 1095375 h 1452562"/>
                <a:gd name="connsiteX7" fmla="*/ 842963 w 1271587"/>
                <a:gd name="connsiteY7" fmla="*/ 1023937 h 1452562"/>
                <a:gd name="connsiteX8" fmla="*/ 714375 w 1271587"/>
                <a:gd name="connsiteY8" fmla="*/ 895350 h 1452562"/>
                <a:gd name="connsiteX9" fmla="*/ 671512 w 1271587"/>
                <a:gd name="connsiteY9" fmla="*/ 854868 h 1452562"/>
                <a:gd name="connsiteX10" fmla="*/ 633412 w 1271587"/>
                <a:gd name="connsiteY10" fmla="*/ 804862 h 1452562"/>
                <a:gd name="connsiteX11" fmla="*/ 576262 w 1271587"/>
                <a:gd name="connsiteY11" fmla="*/ 723900 h 1452562"/>
                <a:gd name="connsiteX12" fmla="*/ 528637 w 1271587"/>
                <a:gd name="connsiteY12" fmla="*/ 633412 h 1452562"/>
                <a:gd name="connsiteX13" fmla="*/ 507206 w 1271587"/>
                <a:gd name="connsiteY13" fmla="*/ 561975 h 1452562"/>
                <a:gd name="connsiteX14" fmla="*/ 423862 w 1271587"/>
                <a:gd name="connsiteY14" fmla="*/ 457200 h 1452562"/>
                <a:gd name="connsiteX15" fmla="*/ 297657 w 1271587"/>
                <a:gd name="connsiteY15" fmla="*/ 323850 h 1452562"/>
                <a:gd name="connsiteX16" fmla="*/ 185737 w 1271587"/>
                <a:gd name="connsiteY16" fmla="*/ 185737 h 1452562"/>
                <a:gd name="connsiteX17" fmla="*/ 116680 w 1271587"/>
                <a:gd name="connsiteY17" fmla="*/ 128587 h 1452562"/>
                <a:gd name="connsiteX18" fmla="*/ 52387 w 1271587"/>
                <a:gd name="connsiteY18" fmla="*/ 80962 h 1452562"/>
                <a:gd name="connsiteX19" fmla="*/ 0 w 1271587"/>
                <a:gd name="connsiteY19" fmla="*/ 0 h 1452562"/>
                <a:gd name="connsiteX20" fmla="*/ 71437 w 1271587"/>
                <a:gd name="connsiteY20" fmla="*/ 28575 h 1452562"/>
                <a:gd name="connsiteX21" fmla="*/ 102393 w 1271587"/>
                <a:gd name="connsiteY21" fmla="*/ 26193 h 1452562"/>
                <a:gd name="connsiteX22" fmla="*/ 152400 w 1271587"/>
                <a:gd name="connsiteY22" fmla="*/ 9525 h 1452562"/>
                <a:gd name="connsiteX23" fmla="*/ 200025 w 1271587"/>
                <a:gd name="connsiteY23" fmla="*/ 61912 h 1452562"/>
                <a:gd name="connsiteX24" fmla="*/ 328613 w 1271587"/>
                <a:gd name="connsiteY24" fmla="*/ 200025 h 1452562"/>
                <a:gd name="connsiteX25" fmla="*/ 461962 w 1271587"/>
                <a:gd name="connsiteY25" fmla="*/ 295275 h 1452562"/>
                <a:gd name="connsiteX26" fmla="*/ 547687 w 1271587"/>
                <a:gd name="connsiteY26" fmla="*/ 409575 h 1452562"/>
                <a:gd name="connsiteX27" fmla="*/ 595312 w 1271587"/>
                <a:gd name="connsiteY27" fmla="*/ 500062 h 1452562"/>
                <a:gd name="connsiteX28" fmla="*/ 571500 w 1271587"/>
                <a:gd name="connsiteY28" fmla="*/ 542925 h 1452562"/>
                <a:gd name="connsiteX29" fmla="*/ 604837 w 1271587"/>
                <a:gd name="connsiteY29" fmla="*/ 619125 h 1452562"/>
                <a:gd name="connsiteX30" fmla="*/ 666750 w 1271587"/>
                <a:gd name="connsiteY30" fmla="*/ 704850 h 1452562"/>
                <a:gd name="connsiteX31" fmla="*/ 728662 w 1271587"/>
                <a:gd name="connsiteY31" fmla="*/ 771525 h 1452562"/>
                <a:gd name="connsiteX32" fmla="*/ 809625 w 1271587"/>
                <a:gd name="connsiteY32" fmla="*/ 819150 h 1452562"/>
                <a:gd name="connsiteX33" fmla="*/ 890587 w 1271587"/>
                <a:gd name="connsiteY33" fmla="*/ 819150 h 1452562"/>
                <a:gd name="connsiteX34" fmla="*/ 957262 w 1271587"/>
                <a:gd name="connsiteY34" fmla="*/ 819150 h 1452562"/>
                <a:gd name="connsiteX35" fmla="*/ 1012032 w 1271587"/>
                <a:gd name="connsiteY35" fmla="*/ 878681 h 1452562"/>
                <a:gd name="connsiteX36" fmla="*/ 1047750 w 1271587"/>
                <a:gd name="connsiteY36" fmla="*/ 919162 h 1452562"/>
                <a:gd name="connsiteX37" fmla="*/ 1012031 w 1271587"/>
                <a:gd name="connsiteY37" fmla="*/ 969168 h 1452562"/>
                <a:gd name="connsiteX38" fmla="*/ 1033462 w 1271587"/>
                <a:gd name="connsiteY38" fmla="*/ 1062037 h 1452562"/>
                <a:gd name="connsiteX39" fmla="*/ 1081087 w 1271587"/>
                <a:gd name="connsiteY39" fmla="*/ 1162050 h 1452562"/>
                <a:gd name="connsiteX40" fmla="*/ 1116806 w 1271587"/>
                <a:gd name="connsiteY40" fmla="*/ 1221581 h 1452562"/>
                <a:gd name="connsiteX41" fmla="*/ 1152525 w 1271587"/>
                <a:gd name="connsiteY41" fmla="*/ 1257300 h 1452562"/>
                <a:gd name="connsiteX42" fmla="*/ 1214437 w 1271587"/>
                <a:gd name="connsiteY42" fmla="*/ 1276350 h 1452562"/>
                <a:gd name="connsiteX43" fmla="*/ 1271587 w 1271587"/>
                <a:gd name="connsiteY43" fmla="*/ 1300162 h 1452562"/>
                <a:gd name="connsiteX0" fmla="*/ 1271587 w 1271587"/>
                <a:gd name="connsiteY0" fmla="*/ 1300162 h 1452562"/>
                <a:gd name="connsiteX1" fmla="*/ 1204912 w 1271587"/>
                <a:gd name="connsiteY1" fmla="*/ 1381125 h 1452562"/>
                <a:gd name="connsiteX2" fmla="*/ 1128712 w 1271587"/>
                <a:gd name="connsiteY2" fmla="*/ 1452562 h 1452562"/>
                <a:gd name="connsiteX3" fmla="*/ 1076325 w 1271587"/>
                <a:gd name="connsiteY3" fmla="*/ 1362075 h 1452562"/>
                <a:gd name="connsiteX4" fmla="*/ 990600 w 1271587"/>
                <a:gd name="connsiteY4" fmla="*/ 1266825 h 1452562"/>
                <a:gd name="connsiteX5" fmla="*/ 950118 w 1271587"/>
                <a:gd name="connsiteY5" fmla="*/ 1188244 h 1452562"/>
                <a:gd name="connsiteX6" fmla="*/ 900112 w 1271587"/>
                <a:gd name="connsiteY6" fmla="*/ 1095375 h 1452562"/>
                <a:gd name="connsiteX7" fmla="*/ 842963 w 1271587"/>
                <a:gd name="connsiteY7" fmla="*/ 1023937 h 1452562"/>
                <a:gd name="connsiteX8" fmla="*/ 714375 w 1271587"/>
                <a:gd name="connsiteY8" fmla="*/ 895350 h 1452562"/>
                <a:gd name="connsiteX9" fmla="*/ 671512 w 1271587"/>
                <a:gd name="connsiteY9" fmla="*/ 854868 h 1452562"/>
                <a:gd name="connsiteX10" fmla="*/ 633412 w 1271587"/>
                <a:gd name="connsiteY10" fmla="*/ 804862 h 1452562"/>
                <a:gd name="connsiteX11" fmla="*/ 576262 w 1271587"/>
                <a:gd name="connsiteY11" fmla="*/ 723900 h 1452562"/>
                <a:gd name="connsiteX12" fmla="*/ 528637 w 1271587"/>
                <a:gd name="connsiteY12" fmla="*/ 633412 h 1452562"/>
                <a:gd name="connsiteX13" fmla="*/ 507206 w 1271587"/>
                <a:gd name="connsiteY13" fmla="*/ 561975 h 1452562"/>
                <a:gd name="connsiteX14" fmla="*/ 423862 w 1271587"/>
                <a:gd name="connsiteY14" fmla="*/ 457200 h 1452562"/>
                <a:gd name="connsiteX15" fmla="*/ 297657 w 1271587"/>
                <a:gd name="connsiteY15" fmla="*/ 323850 h 1452562"/>
                <a:gd name="connsiteX16" fmla="*/ 185737 w 1271587"/>
                <a:gd name="connsiteY16" fmla="*/ 185737 h 1452562"/>
                <a:gd name="connsiteX17" fmla="*/ 116680 w 1271587"/>
                <a:gd name="connsiteY17" fmla="*/ 128587 h 1452562"/>
                <a:gd name="connsiteX18" fmla="*/ 45243 w 1271587"/>
                <a:gd name="connsiteY18" fmla="*/ 76200 h 1452562"/>
                <a:gd name="connsiteX19" fmla="*/ 0 w 1271587"/>
                <a:gd name="connsiteY19" fmla="*/ 0 h 1452562"/>
                <a:gd name="connsiteX20" fmla="*/ 71437 w 1271587"/>
                <a:gd name="connsiteY20" fmla="*/ 28575 h 1452562"/>
                <a:gd name="connsiteX21" fmla="*/ 102393 w 1271587"/>
                <a:gd name="connsiteY21" fmla="*/ 26193 h 1452562"/>
                <a:gd name="connsiteX22" fmla="*/ 152400 w 1271587"/>
                <a:gd name="connsiteY22" fmla="*/ 9525 h 1452562"/>
                <a:gd name="connsiteX23" fmla="*/ 200025 w 1271587"/>
                <a:gd name="connsiteY23" fmla="*/ 61912 h 1452562"/>
                <a:gd name="connsiteX24" fmla="*/ 328613 w 1271587"/>
                <a:gd name="connsiteY24" fmla="*/ 200025 h 1452562"/>
                <a:gd name="connsiteX25" fmla="*/ 461962 w 1271587"/>
                <a:gd name="connsiteY25" fmla="*/ 295275 h 1452562"/>
                <a:gd name="connsiteX26" fmla="*/ 547687 w 1271587"/>
                <a:gd name="connsiteY26" fmla="*/ 409575 h 1452562"/>
                <a:gd name="connsiteX27" fmla="*/ 595312 w 1271587"/>
                <a:gd name="connsiteY27" fmla="*/ 500062 h 1452562"/>
                <a:gd name="connsiteX28" fmla="*/ 571500 w 1271587"/>
                <a:gd name="connsiteY28" fmla="*/ 542925 h 1452562"/>
                <a:gd name="connsiteX29" fmla="*/ 604837 w 1271587"/>
                <a:gd name="connsiteY29" fmla="*/ 619125 h 1452562"/>
                <a:gd name="connsiteX30" fmla="*/ 666750 w 1271587"/>
                <a:gd name="connsiteY30" fmla="*/ 704850 h 1452562"/>
                <a:gd name="connsiteX31" fmla="*/ 728662 w 1271587"/>
                <a:gd name="connsiteY31" fmla="*/ 771525 h 1452562"/>
                <a:gd name="connsiteX32" fmla="*/ 809625 w 1271587"/>
                <a:gd name="connsiteY32" fmla="*/ 819150 h 1452562"/>
                <a:gd name="connsiteX33" fmla="*/ 890587 w 1271587"/>
                <a:gd name="connsiteY33" fmla="*/ 819150 h 1452562"/>
                <a:gd name="connsiteX34" fmla="*/ 957262 w 1271587"/>
                <a:gd name="connsiteY34" fmla="*/ 819150 h 1452562"/>
                <a:gd name="connsiteX35" fmla="*/ 1012032 w 1271587"/>
                <a:gd name="connsiteY35" fmla="*/ 878681 h 1452562"/>
                <a:gd name="connsiteX36" fmla="*/ 1047750 w 1271587"/>
                <a:gd name="connsiteY36" fmla="*/ 919162 h 1452562"/>
                <a:gd name="connsiteX37" fmla="*/ 1012031 w 1271587"/>
                <a:gd name="connsiteY37" fmla="*/ 969168 h 1452562"/>
                <a:gd name="connsiteX38" fmla="*/ 1033462 w 1271587"/>
                <a:gd name="connsiteY38" fmla="*/ 1062037 h 1452562"/>
                <a:gd name="connsiteX39" fmla="*/ 1081087 w 1271587"/>
                <a:gd name="connsiteY39" fmla="*/ 1162050 h 1452562"/>
                <a:gd name="connsiteX40" fmla="*/ 1116806 w 1271587"/>
                <a:gd name="connsiteY40" fmla="*/ 1221581 h 1452562"/>
                <a:gd name="connsiteX41" fmla="*/ 1152525 w 1271587"/>
                <a:gd name="connsiteY41" fmla="*/ 1257300 h 1452562"/>
                <a:gd name="connsiteX42" fmla="*/ 1214437 w 1271587"/>
                <a:gd name="connsiteY42" fmla="*/ 1276350 h 1452562"/>
                <a:gd name="connsiteX43" fmla="*/ 1271587 w 1271587"/>
                <a:gd name="connsiteY43" fmla="*/ 1300162 h 1452562"/>
                <a:gd name="connsiteX0" fmla="*/ 1271587 w 1271587"/>
                <a:gd name="connsiteY0" fmla="*/ 1300162 h 1452562"/>
                <a:gd name="connsiteX1" fmla="*/ 1204912 w 1271587"/>
                <a:gd name="connsiteY1" fmla="*/ 1381125 h 1452562"/>
                <a:gd name="connsiteX2" fmla="*/ 1128712 w 1271587"/>
                <a:gd name="connsiteY2" fmla="*/ 1452562 h 1452562"/>
                <a:gd name="connsiteX3" fmla="*/ 1076325 w 1271587"/>
                <a:gd name="connsiteY3" fmla="*/ 1362075 h 1452562"/>
                <a:gd name="connsiteX4" fmla="*/ 990600 w 1271587"/>
                <a:gd name="connsiteY4" fmla="*/ 1266825 h 1452562"/>
                <a:gd name="connsiteX5" fmla="*/ 950118 w 1271587"/>
                <a:gd name="connsiteY5" fmla="*/ 1188244 h 1452562"/>
                <a:gd name="connsiteX6" fmla="*/ 900112 w 1271587"/>
                <a:gd name="connsiteY6" fmla="*/ 1095375 h 1452562"/>
                <a:gd name="connsiteX7" fmla="*/ 842963 w 1271587"/>
                <a:gd name="connsiteY7" fmla="*/ 1023937 h 1452562"/>
                <a:gd name="connsiteX8" fmla="*/ 714375 w 1271587"/>
                <a:gd name="connsiteY8" fmla="*/ 895350 h 1452562"/>
                <a:gd name="connsiteX9" fmla="*/ 671512 w 1271587"/>
                <a:gd name="connsiteY9" fmla="*/ 854868 h 1452562"/>
                <a:gd name="connsiteX10" fmla="*/ 633412 w 1271587"/>
                <a:gd name="connsiteY10" fmla="*/ 804862 h 1452562"/>
                <a:gd name="connsiteX11" fmla="*/ 576262 w 1271587"/>
                <a:gd name="connsiteY11" fmla="*/ 723900 h 1452562"/>
                <a:gd name="connsiteX12" fmla="*/ 528637 w 1271587"/>
                <a:gd name="connsiteY12" fmla="*/ 633412 h 1452562"/>
                <a:gd name="connsiteX13" fmla="*/ 507206 w 1271587"/>
                <a:gd name="connsiteY13" fmla="*/ 561975 h 1452562"/>
                <a:gd name="connsiteX14" fmla="*/ 423862 w 1271587"/>
                <a:gd name="connsiteY14" fmla="*/ 457200 h 1452562"/>
                <a:gd name="connsiteX15" fmla="*/ 297657 w 1271587"/>
                <a:gd name="connsiteY15" fmla="*/ 323850 h 1452562"/>
                <a:gd name="connsiteX16" fmla="*/ 185737 w 1271587"/>
                <a:gd name="connsiteY16" fmla="*/ 185737 h 1452562"/>
                <a:gd name="connsiteX17" fmla="*/ 116680 w 1271587"/>
                <a:gd name="connsiteY17" fmla="*/ 128587 h 1452562"/>
                <a:gd name="connsiteX18" fmla="*/ 92868 w 1271587"/>
                <a:gd name="connsiteY18" fmla="*/ 111918 h 1452562"/>
                <a:gd name="connsiteX19" fmla="*/ 45243 w 1271587"/>
                <a:gd name="connsiteY19" fmla="*/ 76200 h 1452562"/>
                <a:gd name="connsiteX20" fmla="*/ 0 w 1271587"/>
                <a:gd name="connsiteY20" fmla="*/ 0 h 1452562"/>
                <a:gd name="connsiteX21" fmla="*/ 71437 w 1271587"/>
                <a:gd name="connsiteY21" fmla="*/ 28575 h 1452562"/>
                <a:gd name="connsiteX22" fmla="*/ 102393 w 1271587"/>
                <a:gd name="connsiteY22" fmla="*/ 26193 h 1452562"/>
                <a:gd name="connsiteX23" fmla="*/ 152400 w 1271587"/>
                <a:gd name="connsiteY23" fmla="*/ 9525 h 1452562"/>
                <a:gd name="connsiteX24" fmla="*/ 200025 w 1271587"/>
                <a:gd name="connsiteY24" fmla="*/ 61912 h 1452562"/>
                <a:gd name="connsiteX25" fmla="*/ 328613 w 1271587"/>
                <a:gd name="connsiteY25" fmla="*/ 200025 h 1452562"/>
                <a:gd name="connsiteX26" fmla="*/ 461962 w 1271587"/>
                <a:gd name="connsiteY26" fmla="*/ 295275 h 1452562"/>
                <a:gd name="connsiteX27" fmla="*/ 547687 w 1271587"/>
                <a:gd name="connsiteY27" fmla="*/ 409575 h 1452562"/>
                <a:gd name="connsiteX28" fmla="*/ 595312 w 1271587"/>
                <a:gd name="connsiteY28" fmla="*/ 500062 h 1452562"/>
                <a:gd name="connsiteX29" fmla="*/ 571500 w 1271587"/>
                <a:gd name="connsiteY29" fmla="*/ 542925 h 1452562"/>
                <a:gd name="connsiteX30" fmla="*/ 604837 w 1271587"/>
                <a:gd name="connsiteY30" fmla="*/ 619125 h 1452562"/>
                <a:gd name="connsiteX31" fmla="*/ 666750 w 1271587"/>
                <a:gd name="connsiteY31" fmla="*/ 704850 h 1452562"/>
                <a:gd name="connsiteX32" fmla="*/ 728662 w 1271587"/>
                <a:gd name="connsiteY32" fmla="*/ 771525 h 1452562"/>
                <a:gd name="connsiteX33" fmla="*/ 809625 w 1271587"/>
                <a:gd name="connsiteY33" fmla="*/ 819150 h 1452562"/>
                <a:gd name="connsiteX34" fmla="*/ 890587 w 1271587"/>
                <a:gd name="connsiteY34" fmla="*/ 819150 h 1452562"/>
                <a:gd name="connsiteX35" fmla="*/ 957262 w 1271587"/>
                <a:gd name="connsiteY35" fmla="*/ 819150 h 1452562"/>
                <a:gd name="connsiteX36" fmla="*/ 1012032 w 1271587"/>
                <a:gd name="connsiteY36" fmla="*/ 878681 h 1452562"/>
                <a:gd name="connsiteX37" fmla="*/ 1047750 w 1271587"/>
                <a:gd name="connsiteY37" fmla="*/ 919162 h 1452562"/>
                <a:gd name="connsiteX38" fmla="*/ 1012031 w 1271587"/>
                <a:gd name="connsiteY38" fmla="*/ 969168 h 1452562"/>
                <a:gd name="connsiteX39" fmla="*/ 1033462 w 1271587"/>
                <a:gd name="connsiteY39" fmla="*/ 1062037 h 1452562"/>
                <a:gd name="connsiteX40" fmla="*/ 1081087 w 1271587"/>
                <a:gd name="connsiteY40" fmla="*/ 1162050 h 1452562"/>
                <a:gd name="connsiteX41" fmla="*/ 1116806 w 1271587"/>
                <a:gd name="connsiteY41" fmla="*/ 1221581 h 1452562"/>
                <a:gd name="connsiteX42" fmla="*/ 1152525 w 1271587"/>
                <a:gd name="connsiteY42" fmla="*/ 1257300 h 1452562"/>
                <a:gd name="connsiteX43" fmla="*/ 1214437 w 1271587"/>
                <a:gd name="connsiteY43" fmla="*/ 1276350 h 1452562"/>
                <a:gd name="connsiteX44" fmla="*/ 1271587 w 1271587"/>
                <a:gd name="connsiteY44" fmla="*/ 1300162 h 1452562"/>
                <a:gd name="connsiteX0" fmla="*/ 1271587 w 1271587"/>
                <a:gd name="connsiteY0" fmla="*/ 1300162 h 1452562"/>
                <a:gd name="connsiteX1" fmla="*/ 1204912 w 1271587"/>
                <a:gd name="connsiteY1" fmla="*/ 1381125 h 1452562"/>
                <a:gd name="connsiteX2" fmla="*/ 1128712 w 1271587"/>
                <a:gd name="connsiteY2" fmla="*/ 1452562 h 1452562"/>
                <a:gd name="connsiteX3" fmla="*/ 1076325 w 1271587"/>
                <a:gd name="connsiteY3" fmla="*/ 1362075 h 1452562"/>
                <a:gd name="connsiteX4" fmla="*/ 990600 w 1271587"/>
                <a:gd name="connsiteY4" fmla="*/ 1266825 h 1452562"/>
                <a:gd name="connsiteX5" fmla="*/ 950118 w 1271587"/>
                <a:gd name="connsiteY5" fmla="*/ 1188244 h 1452562"/>
                <a:gd name="connsiteX6" fmla="*/ 900112 w 1271587"/>
                <a:gd name="connsiteY6" fmla="*/ 1095375 h 1452562"/>
                <a:gd name="connsiteX7" fmla="*/ 842963 w 1271587"/>
                <a:gd name="connsiteY7" fmla="*/ 1023937 h 1452562"/>
                <a:gd name="connsiteX8" fmla="*/ 714375 w 1271587"/>
                <a:gd name="connsiteY8" fmla="*/ 895350 h 1452562"/>
                <a:gd name="connsiteX9" fmla="*/ 671512 w 1271587"/>
                <a:gd name="connsiteY9" fmla="*/ 854868 h 1452562"/>
                <a:gd name="connsiteX10" fmla="*/ 633412 w 1271587"/>
                <a:gd name="connsiteY10" fmla="*/ 804862 h 1452562"/>
                <a:gd name="connsiteX11" fmla="*/ 576262 w 1271587"/>
                <a:gd name="connsiteY11" fmla="*/ 723900 h 1452562"/>
                <a:gd name="connsiteX12" fmla="*/ 528637 w 1271587"/>
                <a:gd name="connsiteY12" fmla="*/ 633412 h 1452562"/>
                <a:gd name="connsiteX13" fmla="*/ 507206 w 1271587"/>
                <a:gd name="connsiteY13" fmla="*/ 561975 h 1452562"/>
                <a:gd name="connsiteX14" fmla="*/ 423862 w 1271587"/>
                <a:gd name="connsiteY14" fmla="*/ 457200 h 1452562"/>
                <a:gd name="connsiteX15" fmla="*/ 297657 w 1271587"/>
                <a:gd name="connsiteY15" fmla="*/ 323850 h 1452562"/>
                <a:gd name="connsiteX16" fmla="*/ 185737 w 1271587"/>
                <a:gd name="connsiteY16" fmla="*/ 185737 h 1452562"/>
                <a:gd name="connsiteX17" fmla="*/ 116680 w 1271587"/>
                <a:gd name="connsiteY17" fmla="*/ 128587 h 1452562"/>
                <a:gd name="connsiteX18" fmla="*/ 92868 w 1271587"/>
                <a:gd name="connsiteY18" fmla="*/ 111918 h 1452562"/>
                <a:gd name="connsiteX19" fmla="*/ 45243 w 1271587"/>
                <a:gd name="connsiteY19" fmla="*/ 76200 h 1452562"/>
                <a:gd name="connsiteX20" fmla="*/ 0 w 1271587"/>
                <a:gd name="connsiteY20" fmla="*/ 0 h 1452562"/>
                <a:gd name="connsiteX21" fmla="*/ 71437 w 1271587"/>
                <a:gd name="connsiteY21" fmla="*/ 28575 h 1452562"/>
                <a:gd name="connsiteX22" fmla="*/ 102393 w 1271587"/>
                <a:gd name="connsiteY22" fmla="*/ 26193 h 1452562"/>
                <a:gd name="connsiteX23" fmla="*/ 152400 w 1271587"/>
                <a:gd name="connsiteY23" fmla="*/ 19050 h 1452562"/>
                <a:gd name="connsiteX24" fmla="*/ 200025 w 1271587"/>
                <a:gd name="connsiteY24" fmla="*/ 61912 h 1452562"/>
                <a:gd name="connsiteX25" fmla="*/ 328613 w 1271587"/>
                <a:gd name="connsiteY25" fmla="*/ 200025 h 1452562"/>
                <a:gd name="connsiteX26" fmla="*/ 461962 w 1271587"/>
                <a:gd name="connsiteY26" fmla="*/ 295275 h 1452562"/>
                <a:gd name="connsiteX27" fmla="*/ 547687 w 1271587"/>
                <a:gd name="connsiteY27" fmla="*/ 409575 h 1452562"/>
                <a:gd name="connsiteX28" fmla="*/ 595312 w 1271587"/>
                <a:gd name="connsiteY28" fmla="*/ 500062 h 1452562"/>
                <a:gd name="connsiteX29" fmla="*/ 571500 w 1271587"/>
                <a:gd name="connsiteY29" fmla="*/ 542925 h 1452562"/>
                <a:gd name="connsiteX30" fmla="*/ 604837 w 1271587"/>
                <a:gd name="connsiteY30" fmla="*/ 619125 h 1452562"/>
                <a:gd name="connsiteX31" fmla="*/ 666750 w 1271587"/>
                <a:gd name="connsiteY31" fmla="*/ 704850 h 1452562"/>
                <a:gd name="connsiteX32" fmla="*/ 728662 w 1271587"/>
                <a:gd name="connsiteY32" fmla="*/ 771525 h 1452562"/>
                <a:gd name="connsiteX33" fmla="*/ 809625 w 1271587"/>
                <a:gd name="connsiteY33" fmla="*/ 819150 h 1452562"/>
                <a:gd name="connsiteX34" fmla="*/ 890587 w 1271587"/>
                <a:gd name="connsiteY34" fmla="*/ 819150 h 1452562"/>
                <a:gd name="connsiteX35" fmla="*/ 957262 w 1271587"/>
                <a:gd name="connsiteY35" fmla="*/ 819150 h 1452562"/>
                <a:gd name="connsiteX36" fmla="*/ 1012032 w 1271587"/>
                <a:gd name="connsiteY36" fmla="*/ 878681 h 1452562"/>
                <a:gd name="connsiteX37" fmla="*/ 1047750 w 1271587"/>
                <a:gd name="connsiteY37" fmla="*/ 919162 h 1452562"/>
                <a:gd name="connsiteX38" fmla="*/ 1012031 w 1271587"/>
                <a:gd name="connsiteY38" fmla="*/ 969168 h 1452562"/>
                <a:gd name="connsiteX39" fmla="*/ 1033462 w 1271587"/>
                <a:gd name="connsiteY39" fmla="*/ 1062037 h 1452562"/>
                <a:gd name="connsiteX40" fmla="*/ 1081087 w 1271587"/>
                <a:gd name="connsiteY40" fmla="*/ 1162050 h 1452562"/>
                <a:gd name="connsiteX41" fmla="*/ 1116806 w 1271587"/>
                <a:gd name="connsiteY41" fmla="*/ 1221581 h 1452562"/>
                <a:gd name="connsiteX42" fmla="*/ 1152525 w 1271587"/>
                <a:gd name="connsiteY42" fmla="*/ 1257300 h 1452562"/>
                <a:gd name="connsiteX43" fmla="*/ 1214437 w 1271587"/>
                <a:gd name="connsiteY43" fmla="*/ 1276350 h 1452562"/>
                <a:gd name="connsiteX44" fmla="*/ 1271587 w 1271587"/>
                <a:gd name="connsiteY44" fmla="*/ 1300162 h 1452562"/>
                <a:gd name="connsiteX0" fmla="*/ 1271587 w 1271587"/>
                <a:gd name="connsiteY0" fmla="*/ 1300162 h 1452562"/>
                <a:gd name="connsiteX1" fmla="*/ 1204912 w 1271587"/>
                <a:gd name="connsiteY1" fmla="*/ 1381125 h 1452562"/>
                <a:gd name="connsiteX2" fmla="*/ 1128712 w 1271587"/>
                <a:gd name="connsiteY2" fmla="*/ 1452562 h 1452562"/>
                <a:gd name="connsiteX3" fmla="*/ 1076325 w 1271587"/>
                <a:gd name="connsiteY3" fmla="*/ 1362075 h 1452562"/>
                <a:gd name="connsiteX4" fmla="*/ 990600 w 1271587"/>
                <a:gd name="connsiteY4" fmla="*/ 1266825 h 1452562"/>
                <a:gd name="connsiteX5" fmla="*/ 950118 w 1271587"/>
                <a:gd name="connsiteY5" fmla="*/ 1188244 h 1452562"/>
                <a:gd name="connsiteX6" fmla="*/ 900112 w 1271587"/>
                <a:gd name="connsiteY6" fmla="*/ 1095375 h 1452562"/>
                <a:gd name="connsiteX7" fmla="*/ 842963 w 1271587"/>
                <a:gd name="connsiteY7" fmla="*/ 1023937 h 1452562"/>
                <a:gd name="connsiteX8" fmla="*/ 714375 w 1271587"/>
                <a:gd name="connsiteY8" fmla="*/ 895350 h 1452562"/>
                <a:gd name="connsiteX9" fmla="*/ 671512 w 1271587"/>
                <a:gd name="connsiteY9" fmla="*/ 854868 h 1452562"/>
                <a:gd name="connsiteX10" fmla="*/ 633412 w 1271587"/>
                <a:gd name="connsiteY10" fmla="*/ 804862 h 1452562"/>
                <a:gd name="connsiteX11" fmla="*/ 576262 w 1271587"/>
                <a:gd name="connsiteY11" fmla="*/ 723900 h 1452562"/>
                <a:gd name="connsiteX12" fmla="*/ 528637 w 1271587"/>
                <a:gd name="connsiteY12" fmla="*/ 633412 h 1452562"/>
                <a:gd name="connsiteX13" fmla="*/ 507206 w 1271587"/>
                <a:gd name="connsiteY13" fmla="*/ 561975 h 1452562"/>
                <a:gd name="connsiteX14" fmla="*/ 423862 w 1271587"/>
                <a:gd name="connsiteY14" fmla="*/ 457200 h 1452562"/>
                <a:gd name="connsiteX15" fmla="*/ 297657 w 1271587"/>
                <a:gd name="connsiteY15" fmla="*/ 323850 h 1452562"/>
                <a:gd name="connsiteX16" fmla="*/ 185737 w 1271587"/>
                <a:gd name="connsiteY16" fmla="*/ 185737 h 1452562"/>
                <a:gd name="connsiteX17" fmla="*/ 116680 w 1271587"/>
                <a:gd name="connsiteY17" fmla="*/ 128587 h 1452562"/>
                <a:gd name="connsiteX18" fmla="*/ 92868 w 1271587"/>
                <a:gd name="connsiteY18" fmla="*/ 111918 h 1452562"/>
                <a:gd name="connsiteX19" fmla="*/ 45243 w 1271587"/>
                <a:gd name="connsiteY19" fmla="*/ 76200 h 1452562"/>
                <a:gd name="connsiteX20" fmla="*/ 0 w 1271587"/>
                <a:gd name="connsiteY20" fmla="*/ 0 h 1452562"/>
                <a:gd name="connsiteX21" fmla="*/ 71437 w 1271587"/>
                <a:gd name="connsiteY21" fmla="*/ 28575 h 1452562"/>
                <a:gd name="connsiteX22" fmla="*/ 102393 w 1271587"/>
                <a:gd name="connsiteY22" fmla="*/ 26193 h 1452562"/>
                <a:gd name="connsiteX23" fmla="*/ 152400 w 1271587"/>
                <a:gd name="connsiteY23" fmla="*/ 19050 h 1452562"/>
                <a:gd name="connsiteX24" fmla="*/ 200025 w 1271587"/>
                <a:gd name="connsiteY24" fmla="*/ 61912 h 1452562"/>
                <a:gd name="connsiteX25" fmla="*/ 328613 w 1271587"/>
                <a:gd name="connsiteY25" fmla="*/ 200025 h 1452562"/>
                <a:gd name="connsiteX26" fmla="*/ 461962 w 1271587"/>
                <a:gd name="connsiteY26" fmla="*/ 295275 h 1452562"/>
                <a:gd name="connsiteX27" fmla="*/ 547687 w 1271587"/>
                <a:gd name="connsiteY27" fmla="*/ 409575 h 1452562"/>
                <a:gd name="connsiteX28" fmla="*/ 595312 w 1271587"/>
                <a:gd name="connsiteY28" fmla="*/ 500062 h 1452562"/>
                <a:gd name="connsiteX29" fmla="*/ 571500 w 1271587"/>
                <a:gd name="connsiteY29" fmla="*/ 542925 h 1452562"/>
                <a:gd name="connsiteX30" fmla="*/ 604837 w 1271587"/>
                <a:gd name="connsiteY30" fmla="*/ 619125 h 1452562"/>
                <a:gd name="connsiteX31" fmla="*/ 666750 w 1271587"/>
                <a:gd name="connsiteY31" fmla="*/ 704850 h 1452562"/>
                <a:gd name="connsiteX32" fmla="*/ 728662 w 1271587"/>
                <a:gd name="connsiteY32" fmla="*/ 771525 h 1452562"/>
                <a:gd name="connsiteX33" fmla="*/ 809625 w 1271587"/>
                <a:gd name="connsiteY33" fmla="*/ 819150 h 1452562"/>
                <a:gd name="connsiteX34" fmla="*/ 890587 w 1271587"/>
                <a:gd name="connsiteY34" fmla="*/ 819150 h 1452562"/>
                <a:gd name="connsiteX35" fmla="*/ 957262 w 1271587"/>
                <a:gd name="connsiteY35" fmla="*/ 819150 h 1452562"/>
                <a:gd name="connsiteX36" fmla="*/ 1012032 w 1271587"/>
                <a:gd name="connsiteY36" fmla="*/ 878681 h 1452562"/>
                <a:gd name="connsiteX37" fmla="*/ 1047750 w 1271587"/>
                <a:gd name="connsiteY37" fmla="*/ 919162 h 1452562"/>
                <a:gd name="connsiteX38" fmla="*/ 940594 w 1271587"/>
                <a:gd name="connsiteY38" fmla="*/ 988218 h 1452562"/>
                <a:gd name="connsiteX39" fmla="*/ 1033462 w 1271587"/>
                <a:gd name="connsiteY39" fmla="*/ 1062037 h 1452562"/>
                <a:gd name="connsiteX40" fmla="*/ 1081087 w 1271587"/>
                <a:gd name="connsiteY40" fmla="*/ 1162050 h 1452562"/>
                <a:gd name="connsiteX41" fmla="*/ 1116806 w 1271587"/>
                <a:gd name="connsiteY41" fmla="*/ 1221581 h 1452562"/>
                <a:gd name="connsiteX42" fmla="*/ 1152525 w 1271587"/>
                <a:gd name="connsiteY42" fmla="*/ 1257300 h 1452562"/>
                <a:gd name="connsiteX43" fmla="*/ 1214437 w 1271587"/>
                <a:gd name="connsiteY43" fmla="*/ 1276350 h 1452562"/>
                <a:gd name="connsiteX44" fmla="*/ 1271587 w 1271587"/>
                <a:gd name="connsiteY44" fmla="*/ 1300162 h 1452562"/>
                <a:gd name="connsiteX0" fmla="*/ 1271587 w 1271587"/>
                <a:gd name="connsiteY0" fmla="*/ 1300162 h 1452562"/>
                <a:gd name="connsiteX1" fmla="*/ 1204912 w 1271587"/>
                <a:gd name="connsiteY1" fmla="*/ 1381125 h 1452562"/>
                <a:gd name="connsiteX2" fmla="*/ 1128712 w 1271587"/>
                <a:gd name="connsiteY2" fmla="*/ 1452562 h 1452562"/>
                <a:gd name="connsiteX3" fmla="*/ 1076325 w 1271587"/>
                <a:gd name="connsiteY3" fmla="*/ 1362075 h 1452562"/>
                <a:gd name="connsiteX4" fmla="*/ 990600 w 1271587"/>
                <a:gd name="connsiteY4" fmla="*/ 1266825 h 1452562"/>
                <a:gd name="connsiteX5" fmla="*/ 950118 w 1271587"/>
                <a:gd name="connsiteY5" fmla="*/ 1188244 h 1452562"/>
                <a:gd name="connsiteX6" fmla="*/ 900112 w 1271587"/>
                <a:gd name="connsiteY6" fmla="*/ 1095375 h 1452562"/>
                <a:gd name="connsiteX7" fmla="*/ 842963 w 1271587"/>
                <a:gd name="connsiteY7" fmla="*/ 1023937 h 1452562"/>
                <a:gd name="connsiteX8" fmla="*/ 714375 w 1271587"/>
                <a:gd name="connsiteY8" fmla="*/ 895350 h 1452562"/>
                <a:gd name="connsiteX9" fmla="*/ 671512 w 1271587"/>
                <a:gd name="connsiteY9" fmla="*/ 854868 h 1452562"/>
                <a:gd name="connsiteX10" fmla="*/ 633412 w 1271587"/>
                <a:gd name="connsiteY10" fmla="*/ 804862 h 1452562"/>
                <a:gd name="connsiteX11" fmla="*/ 576262 w 1271587"/>
                <a:gd name="connsiteY11" fmla="*/ 723900 h 1452562"/>
                <a:gd name="connsiteX12" fmla="*/ 528637 w 1271587"/>
                <a:gd name="connsiteY12" fmla="*/ 633412 h 1452562"/>
                <a:gd name="connsiteX13" fmla="*/ 507206 w 1271587"/>
                <a:gd name="connsiteY13" fmla="*/ 561975 h 1452562"/>
                <a:gd name="connsiteX14" fmla="*/ 423862 w 1271587"/>
                <a:gd name="connsiteY14" fmla="*/ 457200 h 1452562"/>
                <a:gd name="connsiteX15" fmla="*/ 297657 w 1271587"/>
                <a:gd name="connsiteY15" fmla="*/ 323850 h 1452562"/>
                <a:gd name="connsiteX16" fmla="*/ 185737 w 1271587"/>
                <a:gd name="connsiteY16" fmla="*/ 185737 h 1452562"/>
                <a:gd name="connsiteX17" fmla="*/ 116680 w 1271587"/>
                <a:gd name="connsiteY17" fmla="*/ 128587 h 1452562"/>
                <a:gd name="connsiteX18" fmla="*/ 92868 w 1271587"/>
                <a:gd name="connsiteY18" fmla="*/ 111918 h 1452562"/>
                <a:gd name="connsiteX19" fmla="*/ 45243 w 1271587"/>
                <a:gd name="connsiteY19" fmla="*/ 76200 h 1452562"/>
                <a:gd name="connsiteX20" fmla="*/ 0 w 1271587"/>
                <a:gd name="connsiteY20" fmla="*/ 0 h 1452562"/>
                <a:gd name="connsiteX21" fmla="*/ 71437 w 1271587"/>
                <a:gd name="connsiteY21" fmla="*/ 28575 h 1452562"/>
                <a:gd name="connsiteX22" fmla="*/ 102393 w 1271587"/>
                <a:gd name="connsiteY22" fmla="*/ 26193 h 1452562"/>
                <a:gd name="connsiteX23" fmla="*/ 152400 w 1271587"/>
                <a:gd name="connsiteY23" fmla="*/ 19050 h 1452562"/>
                <a:gd name="connsiteX24" fmla="*/ 200025 w 1271587"/>
                <a:gd name="connsiteY24" fmla="*/ 61912 h 1452562"/>
                <a:gd name="connsiteX25" fmla="*/ 328613 w 1271587"/>
                <a:gd name="connsiteY25" fmla="*/ 200025 h 1452562"/>
                <a:gd name="connsiteX26" fmla="*/ 461962 w 1271587"/>
                <a:gd name="connsiteY26" fmla="*/ 295275 h 1452562"/>
                <a:gd name="connsiteX27" fmla="*/ 547687 w 1271587"/>
                <a:gd name="connsiteY27" fmla="*/ 409575 h 1452562"/>
                <a:gd name="connsiteX28" fmla="*/ 595312 w 1271587"/>
                <a:gd name="connsiteY28" fmla="*/ 500062 h 1452562"/>
                <a:gd name="connsiteX29" fmla="*/ 571500 w 1271587"/>
                <a:gd name="connsiteY29" fmla="*/ 542925 h 1452562"/>
                <a:gd name="connsiteX30" fmla="*/ 604837 w 1271587"/>
                <a:gd name="connsiteY30" fmla="*/ 619125 h 1452562"/>
                <a:gd name="connsiteX31" fmla="*/ 666750 w 1271587"/>
                <a:gd name="connsiteY31" fmla="*/ 704850 h 1452562"/>
                <a:gd name="connsiteX32" fmla="*/ 728662 w 1271587"/>
                <a:gd name="connsiteY32" fmla="*/ 771525 h 1452562"/>
                <a:gd name="connsiteX33" fmla="*/ 809625 w 1271587"/>
                <a:gd name="connsiteY33" fmla="*/ 819150 h 1452562"/>
                <a:gd name="connsiteX34" fmla="*/ 890587 w 1271587"/>
                <a:gd name="connsiteY34" fmla="*/ 819150 h 1452562"/>
                <a:gd name="connsiteX35" fmla="*/ 957262 w 1271587"/>
                <a:gd name="connsiteY35" fmla="*/ 819150 h 1452562"/>
                <a:gd name="connsiteX36" fmla="*/ 1012032 w 1271587"/>
                <a:gd name="connsiteY36" fmla="*/ 878681 h 1452562"/>
                <a:gd name="connsiteX37" fmla="*/ 1047750 w 1271587"/>
                <a:gd name="connsiteY37" fmla="*/ 919162 h 1452562"/>
                <a:gd name="connsiteX38" fmla="*/ 940594 w 1271587"/>
                <a:gd name="connsiteY38" fmla="*/ 988218 h 1452562"/>
                <a:gd name="connsiteX39" fmla="*/ 992981 w 1271587"/>
                <a:gd name="connsiteY39" fmla="*/ 1104899 h 1452562"/>
                <a:gd name="connsiteX40" fmla="*/ 1081087 w 1271587"/>
                <a:gd name="connsiteY40" fmla="*/ 1162050 h 1452562"/>
                <a:gd name="connsiteX41" fmla="*/ 1116806 w 1271587"/>
                <a:gd name="connsiteY41" fmla="*/ 1221581 h 1452562"/>
                <a:gd name="connsiteX42" fmla="*/ 1152525 w 1271587"/>
                <a:gd name="connsiteY42" fmla="*/ 1257300 h 1452562"/>
                <a:gd name="connsiteX43" fmla="*/ 1214437 w 1271587"/>
                <a:gd name="connsiteY43" fmla="*/ 1276350 h 1452562"/>
                <a:gd name="connsiteX44" fmla="*/ 1271587 w 1271587"/>
                <a:gd name="connsiteY44" fmla="*/ 1300162 h 1452562"/>
                <a:gd name="connsiteX0" fmla="*/ 1271587 w 1271587"/>
                <a:gd name="connsiteY0" fmla="*/ 1300162 h 1452562"/>
                <a:gd name="connsiteX1" fmla="*/ 1204912 w 1271587"/>
                <a:gd name="connsiteY1" fmla="*/ 1381125 h 1452562"/>
                <a:gd name="connsiteX2" fmla="*/ 1128712 w 1271587"/>
                <a:gd name="connsiteY2" fmla="*/ 1452562 h 1452562"/>
                <a:gd name="connsiteX3" fmla="*/ 1076325 w 1271587"/>
                <a:gd name="connsiteY3" fmla="*/ 1362075 h 1452562"/>
                <a:gd name="connsiteX4" fmla="*/ 990600 w 1271587"/>
                <a:gd name="connsiteY4" fmla="*/ 1266825 h 1452562"/>
                <a:gd name="connsiteX5" fmla="*/ 950118 w 1271587"/>
                <a:gd name="connsiteY5" fmla="*/ 1188244 h 1452562"/>
                <a:gd name="connsiteX6" fmla="*/ 900112 w 1271587"/>
                <a:gd name="connsiteY6" fmla="*/ 1095375 h 1452562"/>
                <a:gd name="connsiteX7" fmla="*/ 842963 w 1271587"/>
                <a:gd name="connsiteY7" fmla="*/ 1023937 h 1452562"/>
                <a:gd name="connsiteX8" fmla="*/ 714375 w 1271587"/>
                <a:gd name="connsiteY8" fmla="*/ 895350 h 1452562"/>
                <a:gd name="connsiteX9" fmla="*/ 671512 w 1271587"/>
                <a:gd name="connsiteY9" fmla="*/ 854868 h 1452562"/>
                <a:gd name="connsiteX10" fmla="*/ 633412 w 1271587"/>
                <a:gd name="connsiteY10" fmla="*/ 804862 h 1452562"/>
                <a:gd name="connsiteX11" fmla="*/ 576262 w 1271587"/>
                <a:gd name="connsiteY11" fmla="*/ 723900 h 1452562"/>
                <a:gd name="connsiteX12" fmla="*/ 528637 w 1271587"/>
                <a:gd name="connsiteY12" fmla="*/ 633412 h 1452562"/>
                <a:gd name="connsiteX13" fmla="*/ 507206 w 1271587"/>
                <a:gd name="connsiteY13" fmla="*/ 561975 h 1452562"/>
                <a:gd name="connsiteX14" fmla="*/ 423862 w 1271587"/>
                <a:gd name="connsiteY14" fmla="*/ 457200 h 1452562"/>
                <a:gd name="connsiteX15" fmla="*/ 297657 w 1271587"/>
                <a:gd name="connsiteY15" fmla="*/ 323850 h 1452562"/>
                <a:gd name="connsiteX16" fmla="*/ 185737 w 1271587"/>
                <a:gd name="connsiteY16" fmla="*/ 185737 h 1452562"/>
                <a:gd name="connsiteX17" fmla="*/ 116680 w 1271587"/>
                <a:gd name="connsiteY17" fmla="*/ 128587 h 1452562"/>
                <a:gd name="connsiteX18" fmla="*/ 92868 w 1271587"/>
                <a:gd name="connsiteY18" fmla="*/ 111918 h 1452562"/>
                <a:gd name="connsiteX19" fmla="*/ 45243 w 1271587"/>
                <a:gd name="connsiteY19" fmla="*/ 76200 h 1452562"/>
                <a:gd name="connsiteX20" fmla="*/ 0 w 1271587"/>
                <a:gd name="connsiteY20" fmla="*/ 0 h 1452562"/>
                <a:gd name="connsiteX21" fmla="*/ 71437 w 1271587"/>
                <a:gd name="connsiteY21" fmla="*/ 28575 h 1452562"/>
                <a:gd name="connsiteX22" fmla="*/ 102393 w 1271587"/>
                <a:gd name="connsiteY22" fmla="*/ 26193 h 1452562"/>
                <a:gd name="connsiteX23" fmla="*/ 152400 w 1271587"/>
                <a:gd name="connsiteY23" fmla="*/ 19050 h 1452562"/>
                <a:gd name="connsiteX24" fmla="*/ 200025 w 1271587"/>
                <a:gd name="connsiteY24" fmla="*/ 61912 h 1452562"/>
                <a:gd name="connsiteX25" fmla="*/ 328613 w 1271587"/>
                <a:gd name="connsiteY25" fmla="*/ 200025 h 1452562"/>
                <a:gd name="connsiteX26" fmla="*/ 461962 w 1271587"/>
                <a:gd name="connsiteY26" fmla="*/ 295275 h 1452562"/>
                <a:gd name="connsiteX27" fmla="*/ 547687 w 1271587"/>
                <a:gd name="connsiteY27" fmla="*/ 409575 h 1452562"/>
                <a:gd name="connsiteX28" fmla="*/ 595312 w 1271587"/>
                <a:gd name="connsiteY28" fmla="*/ 500062 h 1452562"/>
                <a:gd name="connsiteX29" fmla="*/ 571500 w 1271587"/>
                <a:gd name="connsiteY29" fmla="*/ 542925 h 1452562"/>
                <a:gd name="connsiteX30" fmla="*/ 604837 w 1271587"/>
                <a:gd name="connsiteY30" fmla="*/ 619125 h 1452562"/>
                <a:gd name="connsiteX31" fmla="*/ 666750 w 1271587"/>
                <a:gd name="connsiteY31" fmla="*/ 704850 h 1452562"/>
                <a:gd name="connsiteX32" fmla="*/ 728662 w 1271587"/>
                <a:gd name="connsiteY32" fmla="*/ 771525 h 1452562"/>
                <a:gd name="connsiteX33" fmla="*/ 809625 w 1271587"/>
                <a:gd name="connsiteY33" fmla="*/ 819150 h 1452562"/>
                <a:gd name="connsiteX34" fmla="*/ 890587 w 1271587"/>
                <a:gd name="connsiteY34" fmla="*/ 819150 h 1452562"/>
                <a:gd name="connsiteX35" fmla="*/ 957262 w 1271587"/>
                <a:gd name="connsiteY35" fmla="*/ 819150 h 1452562"/>
                <a:gd name="connsiteX36" fmla="*/ 1012032 w 1271587"/>
                <a:gd name="connsiteY36" fmla="*/ 878681 h 1452562"/>
                <a:gd name="connsiteX37" fmla="*/ 978694 w 1271587"/>
                <a:gd name="connsiteY37" fmla="*/ 933449 h 1452562"/>
                <a:gd name="connsiteX38" fmla="*/ 940594 w 1271587"/>
                <a:gd name="connsiteY38" fmla="*/ 988218 h 1452562"/>
                <a:gd name="connsiteX39" fmla="*/ 992981 w 1271587"/>
                <a:gd name="connsiteY39" fmla="*/ 1104899 h 1452562"/>
                <a:gd name="connsiteX40" fmla="*/ 1081087 w 1271587"/>
                <a:gd name="connsiteY40" fmla="*/ 1162050 h 1452562"/>
                <a:gd name="connsiteX41" fmla="*/ 1116806 w 1271587"/>
                <a:gd name="connsiteY41" fmla="*/ 1221581 h 1452562"/>
                <a:gd name="connsiteX42" fmla="*/ 1152525 w 1271587"/>
                <a:gd name="connsiteY42" fmla="*/ 1257300 h 1452562"/>
                <a:gd name="connsiteX43" fmla="*/ 1214437 w 1271587"/>
                <a:gd name="connsiteY43" fmla="*/ 1276350 h 1452562"/>
                <a:gd name="connsiteX44" fmla="*/ 1271587 w 1271587"/>
                <a:gd name="connsiteY44" fmla="*/ 1300162 h 1452562"/>
                <a:gd name="connsiteX0" fmla="*/ 1271587 w 1271587"/>
                <a:gd name="connsiteY0" fmla="*/ 1300162 h 1452562"/>
                <a:gd name="connsiteX1" fmla="*/ 1204912 w 1271587"/>
                <a:gd name="connsiteY1" fmla="*/ 1381125 h 1452562"/>
                <a:gd name="connsiteX2" fmla="*/ 1128712 w 1271587"/>
                <a:gd name="connsiteY2" fmla="*/ 1452562 h 1452562"/>
                <a:gd name="connsiteX3" fmla="*/ 1076325 w 1271587"/>
                <a:gd name="connsiteY3" fmla="*/ 1362075 h 1452562"/>
                <a:gd name="connsiteX4" fmla="*/ 990600 w 1271587"/>
                <a:gd name="connsiteY4" fmla="*/ 1266825 h 1452562"/>
                <a:gd name="connsiteX5" fmla="*/ 950118 w 1271587"/>
                <a:gd name="connsiteY5" fmla="*/ 1188244 h 1452562"/>
                <a:gd name="connsiteX6" fmla="*/ 900112 w 1271587"/>
                <a:gd name="connsiteY6" fmla="*/ 1095375 h 1452562"/>
                <a:gd name="connsiteX7" fmla="*/ 842963 w 1271587"/>
                <a:gd name="connsiteY7" fmla="*/ 1023937 h 1452562"/>
                <a:gd name="connsiteX8" fmla="*/ 714375 w 1271587"/>
                <a:gd name="connsiteY8" fmla="*/ 895350 h 1452562"/>
                <a:gd name="connsiteX9" fmla="*/ 671512 w 1271587"/>
                <a:gd name="connsiteY9" fmla="*/ 854868 h 1452562"/>
                <a:gd name="connsiteX10" fmla="*/ 633412 w 1271587"/>
                <a:gd name="connsiteY10" fmla="*/ 804862 h 1452562"/>
                <a:gd name="connsiteX11" fmla="*/ 576262 w 1271587"/>
                <a:gd name="connsiteY11" fmla="*/ 723900 h 1452562"/>
                <a:gd name="connsiteX12" fmla="*/ 528637 w 1271587"/>
                <a:gd name="connsiteY12" fmla="*/ 633412 h 1452562"/>
                <a:gd name="connsiteX13" fmla="*/ 507206 w 1271587"/>
                <a:gd name="connsiteY13" fmla="*/ 561975 h 1452562"/>
                <a:gd name="connsiteX14" fmla="*/ 423862 w 1271587"/>
                <a:gd name="connsiteY14" fmla="*/ 457200 h 1452562"/>
                <a:gd name="connsiteX15" fmla="*/ 297657 w 1271587"/>
                <a:gd name="connsiteY15" fmla="*/ 323850 h 1452562"/>
                <a:gd name="connsiteX16" fmla="*/ 185737 w 1271587"/>
                <a:gd name="connsiteY16" fmla="*/ 185737 h 1452562"/>
                <a:gd name="connsiteX17" fmla="*/ 116680 w 1271587"/>
                <a:gd name="connsiteY17" fmla="*/ 128587 h 1452562"/>
                <a:gd name="connsiteX18" fmla="*/ 92868 w 1271587"/>
                <a:gd name="connsiteY18" fmla="*/ 111918 h 1452562"/>
                <a:gd name="connsiteX19" fmla="*/ 45243 w 1271587"/>
                <a:gd name="connsiteY19" fmla="*/ 76200 h 1452562"/>
                <a:gd name="connsiteX20" fmla="*/ 0 w 1271587"/>
                <a:gd name="connsiteY20" fmla="*/ 0 h 1452562"/>
                <a:gd name="connsiteX21" fmla="*/ 71437 w 1271587"/>
                <a:gd name="connsiteY21" fmla="*/ 28575 h 1452562"/>
                <a:gd name="connsiteX22" fmla="*/ 102393 w 1271587"/>
                <a:gd name="connsiteY22" fmla="*/ 26193 h 1452562"/>
                <a:gd name="connsiteX23" fmla="*/ 152400 w 1271587"/>
                <a:gd name="connsiteY23" fmla="*/ 19050 h 1452562"/>
                <a:gd name="connsiteX24" fmla="*/ 200025 w 1271587"/>
                <a:gd name="connsiteY24" fmla="*/ 61912 h 1452562"/>
                <a:gd name="connsiteX25" fmla="*/ 328613 w 1271587"/>
                <a:gd name="connsiteY25" fmla="*/ 200025 h 1452562"/>
                <a:gd name="connsiteX26" fmla="*/ 461962 w 1271587"/>
                <a:gd name="connsiteY26" fmla="*/ 295275 h 1452562"/>
                <a:gd name="connsiteX27" fmla="*/ 547687 w 1271587"/>
                <a:gd name="connsiteY27" fmla="*/ 409575 h 1452562"/>
                <a:gd name="connsiteX28" fmla="*/ 595312 w 1271587"/>
                <a:gd name="connsiteY28" fmla="*/ 500062 h 1452562"/>
                <a:gd name="connsiteX29" fmla="*/ 571500 w 1271587"/>
                <a:gd name="connsiteY29" fmla="*/ 542925 h 1452562"/>
                <a:gd name="connsiteX30" fmla="*/ 604837 w 1271587"/>
                <a:gd name="connsiteY30" fmla="*/ 619125 h 1452562"/>
                <a:gd name="connsiteX31" fmla="*/ 666750 w 1271587"/>
                <a:gd name="connsiteY31" fmla="*/ 704850 h 1452562"/>
                <a:gd name="connsiteX32" fmla="*/ 728662 w 1271587"/>
                <a:gd name="connsiteY32" fmla="*/ 771525 h 1452562"/>
                <a:gd name="connsiteX33" fmla="*/ 809625 w 1271587"/>
                <a:gd name="connsiteY33" fmla="*/ 819150 h 1452562"/>
                <a:gd name="connsiteX34" fmla="*/ 881062 w 1271587"/>
                <a:gd name="connsiteY34" fmla="*/ 833437 h 1452562"/>
                <a:gd name="connsiteX35" fmla="*/ 957262 w 1271587"/>
                <a:gd name="connsiteY35" fmla="*/ 819150 h 1452562"/>
                <a:gd name="connsiteX36" fmla="*/ 1012032 w 1271587"/>
                <a:gd name="connsiteY36" fmla="*/ 878681 h 1452562"/>
                <a:gd name="connsiteX37" fmla="*/ 978694 w 1271587"/>
                <a:gd name="connsiteY37" fmla="*/ 933449 h 1452562"/>
                <a:gd name="connsiteX38" fmla="*/ 940594 w 1271587"/>
                <a:gd name="connsiteY38" fmla="*/ 988218 h 1452562"/>
                <a:gd name="connsiteX39" fmla="*/ 992981 w 1271587"/>
                <a:gd name="connsiteY39" fmla="*/ 1104899 h 1452562"/>
                <a:gd name="connsiteX40" fmla="*/ 1081087 w 1271587"/>
                <a:gd name="connsiteY40" fmla="*/ 1162050 h 1452562"/>
                <a:gd name="connsiteX41" fmla="*/ 1116806 w 1271587"/>
                <a:gd name="connsiteY41" fmla="*/ 1221581 h 1452562"/>
                <a:gd name="connsiteX42" fmla="*/ 1152525 w 1271587"/>
                <a:gd name="connsiteY42" fmla="*/ 1257300 h 1452562"/>
                <a:gd name="connsiteX43" fmla="*/ 1214437 w 1271587"/>
                <a:gd name="connsiteY43" fmla="*/ 1276350 h 1452562"/>
                <a:gd name="connsiteX44" fmla="*/ 1271587 w 1271587"/>
                <a:gd name="connsiteY44" fmla="*/ 1300162 h 1452562"/>
                <a:gd name="connsiteX0" fmla="*/ 1271587 w 1271587"/>
                <a:gd name="connsiteY0" fmla="*/ 1300162 h 1452562"/>
                <a:gd name="connsiteX1" fmla="*/ 1204912 w 1271587"/>
                <a:gd name="connsiteY1" fmla="*/ 1381125 h 1452562"/>
                <a:gd name="connsiteX2" fmla="*/ 1128712 w 1271587"/>
                <a:gd name="connsiteY2" fmla="*/ 1452562 h 1452562"/>
                <a:gd name="connsiteX3" fmla="*/ 1076325 w 1271587"/>
                <a:gd name="connsiteY3" fmla="*/ 1362075 h 1452562"/>
                <a:gd name="connsiteX4" fmla="*/ 990600 w 1271587"/>
                <a:gd name="connsiteY4" fmla="*/ 1266825 h 1452562"/>
                <a:gd name="connsiteX5" fmla="*/ 950118 w 1271587"/>
                <a:gd name="connsiteY5" fmla="*/ 1188244 h 1452562"/>
                <a:gd name="connsiteX6" fmla="*/ 900112 w 1271587"/>
                <a:gd name="connsiteY6" fmla="*/ 1095375 h 1452562"/>
                <a:gd name="connsiteX7" fmla="*/ 842963 w 1271587"/>
                <a:gd name="connsiteY7" fmla="*/ 1023937 h 1452562"/>
                <a:gd name="connsiteX8" fmla="*/ 714375 w 1271587"/>
                <a:gd name="connsiteY8" fmla="*/ 895350 h 1452562"/>
                <a:gd name="connsiteX9" fmla="*/ 671512 w 1271587"/>
                <a:gd name="connsiteY9" fmla="*/ 854868 h 1452562"/>
                <a:gd name="connsiteX10" fmla="*/ 633412 w 1271587"/>
                <a:gd name="connsiteY10" fmla="*/ 804862 h 1452562"/>
                <a:gd name="connsiteX11" fmla="*/ 576262 w 1271587"/>
                <a:gd name="connsiteY11" fmla="*/ 723900 h 1452562"/>
                <a:gd name="connsiteX12" fmla="*/ 528637 w 1271587"/>
                <a:gd name="connsiteY12" fmla="*/ 633412 h 1452562"/>
                <a:gd name="connsiteX13" fmla="*/ 507206 w 1271587"/>
                <a:gd name="connsiteY13" fmla="*/ 561975 h 1452562"/>
                <a:gd name="connsiteX14" fmla="*/ 423862 w 1271587"/>
                <a:gd name="connsiteY14" fmla="*/ 457200 h 1452562"/>
                <a:gd name="connsiteX15" fmla="*/ 297657 w 1271587"/>
                <a:gd name="connsiteY15" fmla="*/ 323850 h 1452562"/>
                <a:gd name="connsiteX16" fmla="*/ 185737 w 1271587"/>
                <a:gd name="connsiteY16" fmla="*/ 185737 h 1452562"/>
                <a:gd name="connsiteX17" fmla="*/ 116680 w 1271587"/>
                <a:gd name="connsiteY17" fmla="*/ 128587 h 1452562"/>
                <a:gd name="connsiteX18" fmla="*/ 92868 w 1271587"/>
                <a:gd name="connsiteY18" fmla="*/ 111918 h 1452562"/>
                <a:gd name="connsiteX19" fmla="*/ 45243 w 1271587"/>
                <a:gd name="connsiteY19" fmla="*/ 76200 h 1452562"/>
                <a:gd name="connsiteX20" fmla="*/ 0 w 1271587"/>
                <a:gd name="connsiteY20" fmla="*/ 0 h 1452562"/>
                <a:gd name="connsiteX21" fmla="*/ 71437 w 1271587"/>
                <a:gd name="connsiteY21" fmla="*/ 28575 h 1452562"/>
                <a:gd name="connsiteX22" fmla="*/ 102393 w 1271587"/>
                <a:gd name="connsiteY22" fmla="*/ 26193 h 1452562"/>
                <a:gd name="connsiteX23" fmla="*/ 152400 w 1271587"/>
                <a:gd name="connsiteY23" fmla="*/ 19050 h 1452562"/>
                <a:gd name="connsiteX24" fmla="*/ 200025 w 1271587"/>
                <a:gd name="connsiteY24" fmla="*/ 61912 h 1452562"/>
                <a:gd name="connsiteX25" fmla="*/ 328613 w 1271587"/>
                <a:gd name="connsiteY25" fmla="*/ 200025 h 1452562"/>
                <a:gd name="connsiteX26" fmla="*/ 461962 w 1271587"/>
                <a:gd name="connsiteY26" fmla="*/ 295275 h 1452562"/>
                <a:gd name="connsiteX27" fmla="*/ 547687 w 1271587"/>
                <a:gd name="connsiteY27" fmla="*/ 409575 h 1452562"/>
                <a:gd name="connsiteX28" fmla="*/ 595312 w 1271587"/>
                <a:gd name="connsiteY28" fmla="*/ 500062 h 1452562"/>
                <a:gd name="connsiteX29" fmla="*/ 571500 w 1271587"/>
                <a:gd name="connsiteY29" fmla="*/ 542925 h 1452562"/>
                <a:gd name="connsiteX30" fmla="*/ 604837 w 1271587"/>
                <a:gd name="connsiteY30" fmla="*/ 619125 h 1452562"/>
                <a:gd name="connsiteX31" fmla="*/ 666750 w 1271587"/>
                <a:gd name="connsiteY31" fmla="*/ 704850 h 1452562"/>
                <a:gd name="connsiteX32" fmla="*/ 728662 w 1271587"/>
                <a:gd name="connsiteY32" fmla="*/ 771525 h 1452562"/>
                <a:gd name="connsiteX33" fmla="*/ 762000 w 1271587"/>
                <a:gd name="connsiteY33" fmla="*/ 792956 h 1452562"/>
                <a:gd name="connsiteX34" fmla="*/ 809625 w 1271587"/>
                <a:gd name="connsiteY34" fmla="*/ 819150 h 1452562"/>
                <a:gd name="connsiteX35" fmla="*/ 881062 w 1271587"/>
                <a:gd name="connsiteY35" fmla="*/ 833437 h 1452562"/>
                <a:gd name="connsiteX36" fmla="*/ 957262 w 1271587"/>
                <a:gd name="connsiteY36" fmla="*/ 819150 h 1452562"/>
                <a:gd name="connsiteX37" fmla="*/ 1012032 w 1271587"/>
                <a:gd name="connsiteY37" fmla="*/ 878681 h 1452562"/>
                <a:gd name="connsiteX38" fmla="*/ 978694 w 1271587"/>
                <a:gd name="connsiteY38" fmla="*/ 933449 h 1452562"/>
                <a:gd name="connsiteX39" fmla="*/ 940594 w 1271587"/>
                <a:gd name="connsiteY39" fmla="*/ 988218 h 1452562"/>
                <a:gd name="connsiteX40" fmla="*/ 992981 w 1271587"/>
                <a:gd name="connsiteY40" fmla="*/ 1104899 h 1452562"/>
                <a:gd name="connsiteX41" fmla="*/ 1081087 w 1271587"/>
                <a:gd name="connsiteY41" fmla="*/ 1162050 h 1452562"/>
                <a:gd name="connsiteX42" fmla="*/ 1116806 w 1271587"/>
                <a:gd name="connsiteY42" fmla="*/ 1221581 h 1452562"/>
                <a:gd name="connsiteX43" fmla="*/ 1152525 w 1271587"/>
                <a:gd name="connsiteY43" fmla="*/ 1257300 h 1452562"/>
                <a:gd name="connsiteX44" fmla="*/ 1214437 w 1271587"/>
                <a:gd name="connsiteY44" fmla="*/ 1276350 h 1452562"/>
                <a:gd name="connsiteX45" fmla="*/ 1271587 w 1271587"/>
                <a:gd name="connsiteY45" fmla="*/ 1300162 h 1452562"/>
                <a:gd name="connsiteX0" fmla="*/ 1271587 w 1271587"/>
                <a:gd name="connsiteY0" fmla="*/ 1300162 h 1452562"/>
                <a:gd name="connsiteX1" fmla="*/ 1204912 w 1271587"/>
                <a:gd name="connsiteY1" fmla="*/ 1381125 h 1452562"/>
                <a:gd name="connsiteX2" fmla="*/ 1128712 w 1271587"/>
                <a:gd name="connsiteY2" fmla="*/ 1452562 h 1452562"/>
                <a:gd name="connsiteX3" fmla="*/ 1076325 w 1271587"/>
                <a:gd name="connsiteY3" fmla="*/ 1362075 h 1452562"/>
                <a:gd name="connsiteX4" fmla="*/ 990600 w 1271587"/>
                <a:gd name="connsiteY4" fmla="*/ 1266825 h 1452562"/>
                <a:gd name="connsiteX5" fmla="*/ 950118 w 1271587"/>
                <a:gd name="connsiteY5" fmla="*/ 1188244 h 1452562"/>
                <a:gd name="connsiteX6" fmla="*/ 900112 w 1271587"/>
                <a:gd name="connsiteY6" fmla="*/ 1095375 h 1452562"/>
                <a:gd name="connsiteX7" fmla="*/ 842963 w 1271587"/>
                <a:gd name="connsiteY7" fmla="*/ 1023937 h 1452562"/>
                <a:gd name="connsiteX8" fmla="*/ 714375 w 1271587"/>
                <a:gd name="connsiteY8" fmla="*/ 895350 h 1452562"/>
                <a:gd name="connsiteX9" fmla="*/ 671512 w 1271587"/>
                <a:gd name="connsiteY9" fmla="*/ 854868 h 1452562"/>
                <a:gd name="connsiteX10" fmla="*/ 633412 w 1271587"/>
                <a:gd name="connsiteY10" fmla="*/ 804862 h 1452562"/>
                <a:gd name="connsiteX11" fmla="*/ 576262 w 1271587"/>
                <a:gd name="connsiteY11" fmla="*/ 723900 h 1452562"/>
                <a:gd name="connsiteX12" fmla="*/ 528637 w 1271587"/>
                <a:gd name="connsiteY12" fmla="*/ 633412 h 1452562"/>
                <a:gd name="connsiteX13" fmla="*/ 507206 w 1271587"/>
                <a:gd name="connsiteY13" fmla="*/ 561975 h 1452562"/>
                <a:gd name="connsiteX14" fmla="*/ 423862 w 1271587"/>
                <a:gd name="connsiteY14" fmla="*/ 457200 h 1452562"/>
                <a:gd name="connsiteX15" fmla="*/ 297657 w 1271587"/>
                <a:gd name="connsiteY15" fmla="*/ 323850 h 1452562"/>
                <a:gd name="connsiteX16" fmla="*/ 185737 w 1271587"/>
                <a:gd name="connsiteY16" fmla="*/ 185737 h 1452562"/>
                <a:gd name="connsiteX17" fmla="*/ 116680 w 1271587"/>
                <a:gd name="connsiteY17" fmla="*/ 128587 h 1452562"/>
                <a:gd name="connsiteX18" fmla="*/ 92868 w 1271587"/>
                <a:gd name="connsiteY18" fmla="*/ 111918 h 1452562"/>
                <a:gd name="connsiteX19" fmla="*/ 45243 w 1271587"/>
                <a:gd name="connsiteY19" fmla="*/ 76200 h 1452562"/>
                <a:gd name="connsiteX20" fmla="*/ 0 w 1271587"/>
                <a:gd name="connsiteY20" fmla="*/ 0 h 1452562"/>
                <a:gd name="connsiteX21" fmla="*/ 71437 w 1271587"/>
                <a:gd name="connsiteY21" fmla="*/ 28575 h 1452562"/>
                <a:gd name="connsiteX22" fmla="*/ 102393 w 1271587"/>
                <a:gd name="connsiteY22" fmla="*/ 26193 h 1452562"/>
                <a:gd name="connsiteX23" fmla="*/ 152400 w 1271587"/>
                <a:gd name="connsiteY23" fmla="*/ 19050 h 1452562"/>
                <a:gd name="connsiteX24" fmla="*/ 200025 w 1271587"/>
                <a:gd name="connsiteY24" fmla="*/ 61912 h 1452562"/>
                <a:gd name="connsiteX25" fmla="*/ 328613 w 1271587"/>
                <a:gd name="connsiteY25" fmla="*/ 200025 h 1452562"/>
                <a:gd name="connsiteX26" fmla="*/ 461962 w 1271587"/>
                <a:gd name="connsiteY26" fmla="*/ 295275 h 1452562"/>
                <a:gd name="connsiteX27" fmla="*/ 547687 w 1271587"/>
                <a:gd name="connsiteY27" fmla="*/ 409575 h 1452562"/>
                <a:gd name="connsiteX28" fmla="*/ 595312 w 1271587"/>
                <a:gd name="connsiteY28" fmla="*/ 500062 h 1452562"/>
                <a:gd name="connsiteX29" fmla="*/ 571500 w 1271587"/>
                <a:gd name="connsiteY29" fmla="*/ 542925 h 1452562"/>
                <a:gd name="connsiteX30" fmla="*/ 604837 w 1271587"/>
                <a:gd name="connsiteY30" fmla="*/ 619125 h 1452562"/>
                <a:gd name="connsiteX31" fmla="*/ 666750 w 1271587"/>
                <a:gd name="connsiteY31" fmla="*/ 704850 h 1452562"/>
                <a:gd name="connsiteX32" fmla="*/ 728662 w 1271587"/>
                <a:gd name="connsiteY32" fmla="*/ 771525 h 1452562"/>
                <a:gd name="connsiteX33" fmla="*/ 762000 w 1271587"/>
                <a:gd name="connsiteY33" fmla="*/ 792956 h 1452562"/>
                <a:gd name="connsiteX34" fmla="*/ 809625 w 1271587"/>
                <a:gd name="connsiteY34" fmla="*/ 819150 h 1452562"/>
                <a:gd name="connsiteX35" fmla="*/ 881062 w 1271587"/>
                <a:gd name="connsiteY35" fmla="*/ 833437 h 1452562"/>
                <a:gd name="connsiteX36" fmla="*/ 914400 w 1271587"/>
                <a:gd name="connsiteY36" fmla="*/ 819150 h 1452562"/>
                <a:gd name="connsiteX37" fmla="*/ 957262 w 1271587"/>
                <a:gd name="connsiteY37" fmla="*/ 819150 h 1452562"/>
                <a:gd name="connsiteX38" fmla="*/ 1012032 w 1271587"/>
                <a:gd name="connsiteY38" fmla="*/ 878681 h 1452562"/>
                <a:gd name="connsiteX39" fmla="*/ 978694 w 1271587"/>
                <a:gd name="connsiteY39" fmla="*/ 933449 h 1452562"/>
                <a:gd name="connsiteX40" fmla="*/ 940594 w 1271587"/>
                <a:gd name="connsiteY40" fmla="*/ 988218 h 1452562"/>
                <a:gd name="connsiteX41" fmla="*/ 992981 w 1271587"/>
                <a:gd name="connsiteY41" fmla="*/ 1104899 h 1452562"/>
                <a:gd name="connsiteX42" fmla="*/ 1081087 w 1271587"/>
                <a:gd name="connsiteY42" fmla="*/ 1162050 h 1452562"/>
                <a:gd name="connsiteX43" fmla="*/ 1116806 w 1271587"/>
                <a:gd name="connsiteY43" fmla="*/ 1221581 h 1452562"/>
                <a:gd name="connsiteX44" fmla="*/ 1152525 w 1271587"/>
                <a:gd name="connsiteY44" fmla="*/ 1257300 h 1452562"/>
                <a:gd name="connsiteX45" fmla="*/ 1214437 w 1271587"/>
                <a:gd name="connsiteY45" fmla="*/ 1276350 h 1452562"/>
                <a:gd name="connsiteX46" fmla="*/ 1271587 w 1271587"/>
                <a:gd name="connsiteY46" fmla="*/ 1300162 h 1452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271587" h="1452562">
                  <a:moveTo>
                    <a:pt x="1271587" y="1300162"/>
                  </a:moveTo>
                  <a:lnTo>
                    <a:pt x="1204912" y="1381125"/>
                  </a:lnTo>
                  <a:lnTo>
                    <a:pt x="1128712" y="1452562"/>
                  </a:lnTo>
                  <a:lnTo>
                    <a:pt x="1076325" y="1362075"/>
                  </a:lnTo>
                  <a:lnTo>
                    <a:pt x="990600" y="1266825"/>
                  </a:lnTo>
                  <a:cubicBezTo>
                    <a:pt x="976312" y="1239837"/>
                    <a:pt x="964406" y="1215232"/>
                    <a:pt x="950118" y="1188244"/>
                  </a:cubicBezTo>
                  <a:lnTo>
                    <a:pt x="900112" y="1095375"/>
                  </a:lnTo>
                  <a:lnTo>
                    <a:pt x="842963" y="1023937"/>
                  </a:lnTo>
                  <a:lnTo>
                    <a:pt x="714375" y="895350"/>
                  </a:lnTo>
                  <a:cubicBezTo>
                    <a:pt x="702469" y="882650"/>
                    <a:pt x="683418" y="867568"/>
                    <a:pt x="671512" y="854868"/>
                  </a:cubicBezTo>
                  <a:lnTo>
                    <a:pt x="633412" y="804862"/>
                  </a:lnTo>
                  <a:lnTo>
                    <a:pt x="576262" y="723900"/>
                  </a:lnTo>
                  <a:lnTo>
                    <a:pt x="528637" y="633412"/>
                  </a:lnTo>
                  <a:lnTo>
                    <a:pt x="507206" y="561975"/>
                  </a:lnTo>
                  <a:lnTo>
                    <a:pt x="423862" y="457200"/>
                  </a:lnTo>
                  <a:lnTo>
                    <a:pt x="297657" y="323850"/>
                  </a:lnTo>
                  <a:lnTo>
                    <a:pt x="185737" y="185737"/>
                  </a:lnTo>
                  <a:lnTo>
                    <a:pt x="116680" y="128587"/>
                  </a:lnTo>
                  <a:cubicBezTo>
                    <a:pt x="107155" y="119856"/>
                    <a:pt x="102393" y="120649"/>
                    <a:pt x="92868" y="111918"/>
                  </a:cubicBezTo>
                  <a:lnTo>
                    <a:pt x="45243" y="76200"/>
                  </a:lnTo>
                  <a:lnTo>
                    <a:pt x="0" y="0"/>
                  </a:lnTo>
                  <a:lnTo>
                    <a:pt x="71437" y="28575"/>
                  </a:lnTo>
                  <a:cubicBezTo>
                    <a:pt x="83343" y="24606"/>
                    <a:pt x="90487" y="30162"/>
                    <a:pt x="102393" y="26193"/>
                  </a:cubicBezTo>
                  <a:lnTo>
                    <a:pt x="152400" y="19050"/>
                  </a:lnTo>
                  <a:lnTo>
                    <a:pt x="200025" y="61912"/>
                  </a:lnTo>
                  <a:lnTo>
                    <a:pt x="328613" y="200025"/>
                  </a:lnTo>
                  <a:lnTo>
                    <a:pt x="461962" y="295275"/>
                  </a:lnTo>
                  <a:lnTo>
                    <a:pt x="547687" y="409575"/>
                  </a:lnTo>
                  <a:lnTo>
                    <a:pt x="595312" y="500062"/>
                  </a:lnTo>
                  <a:lnTo>
                    <a:pt x="571500" y="542925"/>
                  </a:lnTo>
                  <a:lnTo>
                    <a:pt x="604837" y="619125"/>
                  </a:lnTo>
                  <a:lnTo>
                    <a:pt x="666750" y="704850"/>
                  </a:lnTo>
                  <a:lnTo>
                    <a:pt x="728662" y="771525"/>
                  </a:lnTo>
                  <a:cubicBezTo>
                    <a:pt x="743743" y="780256"/>
                    <a:pt x="746919" y="784225"/>
                    <a:pt x="762000" y="792956"/>
                  </a:cubicBezTo>
                  <a:lnTo>
                    <a:pt x="809625" y="819150"/>
                  </a:lnTo>
                  <a:cubicBezTo>
                    <a:pt x="833437" y="823912"/>
                    <a:pt x="863600" y="833437"/>
                    <a:pt x="881062" y="833437"/>
                  </a:cubicBezTo>
                  <a:cubicBezTo>
                    <a:pt x="898524" y="833437"/>
                    <a:pt x="903287" y="820737"/>
                    <a:pt x="914400" y="819150"/>
                  </a:cubicBezTo>
                  <a:lnTo>
                    <a:pt x="957262" y="819150"/>
                  </a:lnTo>
                  <a:lnTo>
                    <a:pt x="1012032" y="878681"/>
                  </a:lnTo>
                  <a:lnTo>
                    <a:pt x="978694" y="933449"/>
                  </a:lnTo>
                  <a:lnTo>
                    <a:pt x="940594" y="988218"/>
                  </a:lnTo>
                  <a:lnTo>
                    <a:pt x="992981" y="1104899"/>
                  </a:lnTo>
                  <a:lnTo>
                    <a:pt x="1081087" y="1162050"/>
                  </a:lnTo>
                  <a:cubicBezTo>
                    <a:pt x="1092993" y="1175544"/>
                    <a:pt x="1104900" y="1208087"/>
                    <a:pt x="1116806" y="1221581"/>
                  </a:cubicBezTo>
                  <a:lnTo>
                    <a:pt x="1152525" y="1257300"/>
                  </a:lnTo>
                  <a:lnTo>
                    <a:pt x="1214437" y="1276350"/>
                  </a:lnTo>
                  <a:lnTo>
                    <a:pt x="1271587" y="1300162"/>
                  </a:lnTo>
                  <a:close/>
                </a:path>
              </a:pathLst>
            </a:custGeom>
            <a:solidFill>
              <a:srgbClr val="CC6600">
                <a:alpha val="40000"/>
              </a:srgbClr>
            </a:solidFill>
            <a:ln w="19050">
              <a:noFill/>
              <a:prstDash val="soli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033" name="Freeform 1032"/>
            <p:cNvSpPr/>
            <p:nvPr/>
          </p:nvSpPr>
          <p:spPr>
            <a:xfrm>
              <a:off x="1147763" y="1300163"/>
              <a:ext cx="671512" cy="285750"/>
            </a:xfrm>
            <a:custGeom>
              <a:avLst/>
              <a:gdLst>
                <a:gd name="connsiteX0" fmla="*/ 342900 w 671512"/>
                <a:gd name="connsiteY0" fmla="*/ 14287 h 285750"/>
                <a:gd name="connsiteX1" fmla="*/ 447675 w 671512"/>
                <a:gd name="connsiteY1" fmla="*/ 19050 h 285750"/>
                <a:gd name="connsiteX2" fmla="*/ 528637 w 671512"/>
                <a:gd name="connsiteY2" fmla="*/ 0 h 285750"/>
                <a:gd name="connsiteX3" fmla="*/ 600075 w 671512"/>
                <a:gd name="connsiteY3" fmla="*/ 23812 h 285750"/>
                <a:gd name="connsiteX4" fmla="*/ 671512 w 671512"/>
                <a:gd name="connsiteY4" fmla="*/ 42862 h 285750"/>
                <a:gd name="connsiteX5" fmla="*/ 600075 w 671512"/>
                <a:gd name="connsiteY5" fmla="*/ 42862 h 285750"/>
                <a:gd name="connsiteX6" fmla="*/ 566737 w 671512"/>
                <a:gd name="connsiteY6" fmla="*/ 76200 h 285750"/>
                <a:gd name="connsiteX7" fmla="*/ 576262 w 671512"/>
                <a:gd name="connsiteY7" fmla="*/ 100012 h 285750"/>
                <a:gd name="connsiteX8" fmla="*/ 538162 w 671512"/>
                <a:gd name="connsiteY8" fmla="*/ 119062 h 285750"/>
                <a:gd name="connsiteX9" fmla="*/ 390525 w 671512"/>
                <a:gd name="connsiteY9" fmla="*/ 161925 h 285750"/>
                <a:gd name="connsiteX10" fmla="*/ 357187 w 671512"/>
                <a:gd name="connsiteY10" fmla="*/ 204787 h 285750"/>
                <a:gd name="connsiteX11" fmla="*/ 271462 w 671512"/>
                <a:gd name="connsiteY11" fmla="*/ 233362 h 285750"/>
                <a:gd name="connsiteX12" fmla="*/ 166687 w 671512"/>
                <a:gd name="connsiteY12" fmla="*/ 261937 h 285750"/>
                <a:gd name="connsiteX13" fmla="*/ 119062 w 671512"/>
                <a:gd name="connsiteY13" fmla="*/ 285750 h 285750"/>
                <a:gd name="connsiteX14" fmla="*/ 66675 w 671512"/>
                <a:gd name="connsiteY14" fmla="*/ 223837 h 285750"/>
                <a:gd name="connsiteX15" fmla="*/ 0 w 671512"/>
                <a:gd name="connsiteY15" fmla="*/ 185737 h 285750"/>
                <a:gd name="connsiteX16" fmla="*/ 4762 w 671512"/>
                <a:gd name="connsiteY16" fmla="*/ 104775 h 285750"/>
                <a:gd name="connsiteX17" fmla="*/ 28575 w 671512"/>
                <a:gd name="connsiteY17" fmla="*/ 90487 h 285750"/>
                <a:gd name="connsiteX18" fmla="*/ 342900 w 671512"/>
                <a:gd name="connsiteY18" fmla="*/ 14287 h 285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71512" h="285750">
                  <a:moveTo>
                    <a:pt x="342900" y="14287"/>
                  </a:moveTo>
                  <a:lnTo>
                    <a:pt x="447675" y="19050"/>
                  </a:lnTo>
                  <a:lnTo>
                    <a:pt x="528637" y="0"/>
                  </a:lnTo>
                  <a:lnTo>
                    <a:pt x="600075" y="23812"/>
                  </a:lnTo>
                  <a:lnTo>
                    <a:pt x="671512" y="42862"/>
                  </a:lnTo>
                  <a:lnTo>
                    <a:pt x="600075" y="42862"/>
                  </a:lnTo>
                  <a:lnTo>
                    <a:pt x="566737" y="76200"/>
                  </a:lnTo>
                  <a:lnTo>
                    <a:pt x="576262" y="100012"/>
                  </a:lnTo>
                  <a:lnTo>
                    <a:pt x="538162" y="119062"/>
                  </a:lnTo>
                  <a:lnTo>
                    <a:pt x="390525" y="161925"/>
                  </a:lnTo>
                  <a:lnTo>
                    <a:pt x="357187" y="204787"/>
                  </a:lnTo>
                  <a:lnTo>
                    <a:pt x="271462" y="233362"/>
                  </a:lnTo>
                  <a:lnTo>
                    <a:pt x="166687" y="261937"/>
                  </a:lnTo>
                  <a:lnTo>
                    <a:pt x="119062" y="285750"/>
                  </a:lnTo>
                  <a:lnTo>
                    <a:pt x="66675" y="223837"/>
                  </a:lnTo>
                  <a:lnTo>
                    <a:pt x="0" y="185737"/>
                  </a:lnTo>
                  <a:lnTo>
                    <a:pt x="4762" y="104775"/>
                  </a:lnTo>
                  <a:lnTo>
                    <a:pt x="28575" y="90487"/>
                  </a:lnTo>
                  <a:lnTo>
                    <a:pt x="342900" y="14287"/>
                  </a:lnTo>
                  <a:close/>
                </a:path>
              </a:pathLst>
            </a:custGeom>
            <a:solidFill>
              <a:srgbClr val="3399FF">
                <a:alpha val="40000"/>
              </a:srgbClr>
            </a:solidFill>
            <a:ln w="19050">
              <a:no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4" name="Freeform 1033"/>
            <p:cNvSpPr/>
            <p:nvPr/>
          </p:nvSpPr>
          <p:spPr>
            <a:xfrm>
              <a:off x="2466974" y="2735277"/>
              <a:ext cx="181291" cy="272241"/>
            </a:xfrm>
            <a:custGeom>
              <a:avLst/>
              <a:gdLst>
                <a:gd name="connsiteX0" fmla="*/ 164306 w 164306"/>
                <a:gd name="connsiteY0" fmla="*/ 140494 h 266700"/>
                <a:gd name="connsiteX1" fmla="*/ 128588 w 164306"/>
                <a:gd name="connsiteY1" fmla="*/ 235744 h 266700"/>
                <a:gd name="connsiteX2" fmla="*/ 123825 w 164306"/>
                <a:gd name="connsiteY2" fmla="*/ 266700 h 266700"/>
                <a:gd name="connsiteX3" fmla="*/ 78581 w 164306"/>
                <a:gd name="connsiteY3" fmla="*/ 240506 h 266700"/>
                <a:gd name="connsiteX4" fmla="*/ 30956 w 164306"/>
                <a:gd name="connsiteY4" fmla="*/ 202406 h 266700"/>
                <a:gd name="connsiteX5" fmla="*/ 2381 w 164306"/>
                <a:gd name="connsiteY5" fmla="*/ 126206 h 266700"/>
                <a:gd name="connsiteX6" fmla="*/ 0 w 164306"/>
                <a:gd name="connsiteY6" fmla="*/ 92869 h 266700"/>
                <a:gd name="connsiteX7" fmla="*/ 38100 w 164306"/>
                <a:gd name="connsiteY7" fmla="*/ 28575 h 266700"/>
                <a:gd name="connsiteX8" fmla="*/ 50006 w 164306"/>
                <a:gd name="connsiteY8" fmla="*/ 0 h 266700"/>
                <a:gd name="connsiteX9" fmla="*/ 88106 w 164306"/>
                <a:gd name="connsiteY9" fmla="*/ 23812 h 266700"/>
                <a:gd name="connsiteX10" fmla="*/ 107156 w 164306"/>
                <a:gd name="connsiteY10" fmla="*/ 50006 h 266700"/>
                <a:gd name="connsiteX11" fmla="*/ 164306 w 164306"/>
                <a:gd name="connsiteY11" fmla="*/ 140494 h 266700"/>
                <a:gd name="connsiteX0" fmla="*/ 164306 w 171766"/>
                <a:gd name="connsiteY0" fmla="*/ 140494 h 266700"/>
                <a:gd name="connsiteX1" fmla="*/ 171450 w 171766"/>
                <a:gd name="connsiteY1" fmla="*/ 169069 h 266700"/>
                <a:gd name="connsiteX2" fmla="*/ 128588 w 171766"/>
                <a:gd name="connsiteY2" fmla="*/ 235744 h 266700"/>
                <a:gd name="connsiteX3" fmla="*/ 123825 w 171766"/>
                <a:gd name="connsiteY3" fmla="*/ 266700 h 266700"/>
                <a:gd name="connsiteX4" fmla="*/ 78581 w 171766"/>
                <a:gd name="connsiteY4" fmla="*/ 240506 h 266700"/>
                <a:gd name="connsiteX5" fmla="*/ 30956 w 171766"/>
                <a:gd name="connsiteY5" fmla="*/ 202406 h 266700"/>
                <a:gd name="connsiteX6" fmla="*/ 2381 w 171766"/>
                <a:gd name="connsiteY6" fmla="*/ 126206 h 266700"/>
                <a:gd name="connsiteX7" fmla="*/ 0 w 171766"/>
                <a:gd name="connsiteY7" fmla="*/ 92869 h 266700"/>
                <a:gd name="connsiteX8" fmla="*/ 38100 w 171766"/>
                <a:gd name="connsiteY8" fmla="*/ 28575 h 266700"/>
                <a:gd name="connsiteX9" fmla="*/ 50006 w 171766"/>
                <a:gd name="connsiteY9" fmla="*/ 0 h 266700"/>
                <a:gd name="connsiteX10" fmla="*/ 88106 w 171766"/>
                <a:gd name="connsiteY10" fmla="*/ 23812 h 266700"/>
                <a:gd name="connsiteX11" fmla="*/ 107156 w 171766"/>
                <a:gd name="connsiteY11" fmla="*/ 50006 h 266700"/>
                <a:gd name="connsiteX12" fmla="*/ 164306 w 171766"/>
                <a:gd name="connsiteY12" fmla="*/ 140494 h 266700"/>
                <a:gd name="connsiteX0" fmla="*/ 173831 w 181291"/>
                <a:gd name="connsiteY0" fmla="*/ 140494 h 266700"/>
                <a:gd name="connsiteX1" fmla="*/ 180975 w 181291"/>
                <a:gd name="connsiteY1" fmla="*/ 169069 h 266700"/>
                <a:gd name="connsiteX2" fmla="*/ 138113 w 181291"/>
                <a:gd name="connsiteY2" fmla="*/ 235744 h 266700"/>
                <a:gd name="connsiteX3" fmla="*/ 133350 w 181291"/>
                <a:gd name="connsiteY3" fmla="*/ 266700 h 266700"/>
                <a:gd name="connsiteX4" fmla="*/ 88106 w 181291"/>
                <a:gd name="connsiteY4" fmla="*/ 240506 h 266700"/>
                <a:gd name="connsiteX5" fmla="*/ 40481 w 181291"/>
                <a:gd name="connsiteY5" fmla="*/ 202406 h 266700"/>
                <a:gd name="connsiteX6" fmla="*/ 11906 w 181291"/>
                <a:gd name="connsiteY6" fmla="*/ 126206 h 266700"/>
                <a:gd name="connsiteX7" fmla="*/ 0 w 181291"/>
                <a:gd name="connsiteY7" fmla="*/ 97632 h 266700"/>
                <a:gd name="connsiteX8" fmla="*/ 47625 w 181291"/>
                <a:gd name="connsiteY8" fmla="*/ 28575 h 266700"/>
                <a:gd name="connsiteX9" fmla="*/ 59531 w 181291"/>
                <a:gd name="connsiteY9" fmla="*/ 0 h 266700"/>
                <a:gd name="connsiteX10" fmla="*/ 97631 w 181291"/>
                <a:gd name="connsiteY10" fmla="*/ 23812 h 266700"/>
                <a:gd name="connsiteX11" fmla="*/ 116681 w 181291"/>
                <a:gd name="connsiteY11" fmla="*/ 50006 h 266700"/>
                <a:gd name="connsiteX12" fmla="*/ 173831 w 181291"/>
                <a:gd name="connsiteY12" fmla="*/ 140494 h 266700"/>
                <a:gd name="connsiteX0" fmla="*/ 173831 w 181291"/>
                <a:gd name="connsiteY0" fmla="*/ 146035 h 272241"/>
                <a:gd name="connsiteX1" fmla="*/ 180975 w 181291"/>
                <a:gd name="connsiteY1" fmla="*/ 174610 h 272241"/>
                <a:gd name="connsiteX2" fmla="*/ 138113 w 181291"/>
                <a:gd name="connsiteY2" fmla="*/ 241285 h 272241"/>
                <a:gd name="connsiteX3" fmla="*/ 133350 w 181291"/>
                <a:gd name="connsiteY3" fmla="*/ 272241 h 272241"/>
                <a:gd name="connsiteX4" fmla="*/ 88106 w 181291"/>
                <a:gd name="connsiteY4" fmla="*/ 246047 h 272241"/>
                <a:gd name="connsiteX5" fmla="*/ 40481 w 181291"/>
                <a:gd name="connsiteY5" fmla="*/ 207947 h 272241"/>
                <a:gd name="connsiteX6" fmla="*/ 11906 w 181291"/>
                <a:gd name="connsiteY6" fmla="*/ 131747 h 272241"/>
                <a:gd name="connsiteX7" fmla="*/ 0 w 181291"/>
                <a:gd name="connsiteY7" fmla="*/ 103173 h 272241"/>
                <a:gd name="connsiteX8" fmla="*/ 47625 w 181291"/>
                <a:gd name="connsiteY8" fmla="*/ 34116 h 272241"/>
                <a:gd name="connsiteX9" fmla="*/ 59531 w 181291"/>
                <a:gd name="connsiteY9" fmla="*/ 5541 h 272241"/>
                <a:gd name="connsiteX10" fmla="*/ 73820 w 181291"/>
                <a:gd name="connsiteY10" fmla="*/ 778 h 272241"/>
                <a:gd name="connsiteX11" fmla="*/ 97631 w 181291"/>
                <a:gd name="connsiteY11" fmla="*/ 29353 h 272241"/>
                <a:gd name="connsiteX12" fmla="*/ 116681 w 181291"/>
                <a:gd name="connsiteY12" fmla="*/ 55547 h 272241"/>
                <a:gd name="connsiteX13" fmla="*/ 173831 w 181291"/>
                <a:gd name="connsiteY13" fmla="*/ 146035 h 2722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1291" h="272241">
                  <a:moveTo>
                    <a:pt x="173831" y="146035"/>
                  </a:moveTo>
                  <a:cubicBezTo>
                    <a:pt x="171450" y="153179"/>
                    <a:pt x="183356" y="167466"/>
                    <a:pt x="180975" y="174610"/>
                  </a:cubicBezTo>
                  <a:lnTo>
                    <a:pt x="138113" y="241285"/>
                  </a:lnTo>
                  <a:lnTo>
                    <a:pt x="133350" y="272241"/>
                  </a:lnTo>
                  <a:lnTo>
                    <a:pt x="88106" y="246047"/>
                  </a:lnTo>
                  <a:lnTo>
                    <a:pt x="40481" y="207947"/>
                  </a:lnTo>
                  <a:lnTo>
                    <a:pt x="11906" y="131747"/>
                  </a:lnTo>
                  <a:lnTo>
                    <a:pt x="0" y="103173"/>
                  </a:lnTo>
                  <a:lnTo>
                    <a:pt x="47625" y="34116"/>
                  </a:lnTo>
                  <a:lnTo>
                    <a:pt x="59531" y="5541"/>
                  </a:lnTo>
                  <a:cubicBezTo>
                    <a:pt x="63500" y="9510"/>
                    <a:pt x="69851" y="-3191"/>
                    <a:pt x="73820" y="778"/>
                  </a:cubicBezTo>
                  <a:lnTo>
                    <a:pt x="97631" y="29353"/>
                  </a:lnTo>
                  <a:lnTo>
                    <a:pt x="116681" y="55547"/>
                  </a:lnTo>
                  <a:lnTo>
                    <a:pt x="173831" y="146035"/>
                  </a:lnTo>
                  <a:close/>
                </a:path>
              </a:pathLst>
            </a:custGeom>
            <a:solidFill>
              <a:srgbClr val="FFC000">
                <a:alpha val="40000"/>
              </a:srgbClr>
            </a:solidFill>
            <a:ln w="19050">
              <a:noFill/>
              <a:prstDash val="soli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sp>
        <p:nvSpPr>
          <p:cNvPr id="17" name="Rectangle 16"/>
          <p:cNvSpPr/>
          <p:nvPr/>
        </p:nvSpPr>
        <p:spPr>
          <a:xfrm>
            <a:off x="3495675" y="2931318"/>
            <a:ext cx="124509" cy="102395"/>
          </a:xfrm>
          <a:prstGeom prst="rect">
            <a:avLst/>
          </a:prstGeom>
          <a:noFill/>
          <a:ln w="6350">
            <a:solidFill>
              <a:srgbClr val="FF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TextBox 43"/>
          <p:cNvSpPr txBox="1"/>
          <p:nvPr/>
        </p:nvSpPr>
        <p:spPr>
          <a:xfrm>
            <a:off x="361730" y="5105400"/>
            <a:ext cx="8217990" cy="1569660"/>
          </a:xfrm>
          <a:prstGeom prst="rect">
            <a:avLst/>
          </a:prstGeom>
          <a:solidFill>
            <a:schemeClr val="tx1"/>
          </a:solidFill>
        </p:spPr>
        <p:txBody>
          <a:bodyPr wrap="square" rtlCol="0">
            <a:spAutoFit/>
          </a:bodyPr>
          <a:lstStyle/>
          <a:p>
            <a:pPr algn="just"/>
            <a:r>
              <a:rPr lang="en-US" sz="1200" dirty="0" smtClean="0">
                <a:solidFill>
                  <a:schemeClr val="bg1"/>
                </a:solidFill>
                <a:latin typeface="Arial" pitchFamily="34" charset="0"/>
                <a:cs typeface="Arial" pitchFamily="34" charset="0"/>
              </a:rPr>
              <a:t>This three-dimensional block diagram helps to illustrate the geologic framework of the area around New Orleans.  The location of the Bayou </a:t>
            </a:r>
            <a:r>
              <a:rPr lang="en-US" sz="1200" dirty="0" err="1" smtClean="0">
                <a:solidFill>
                  <a:schemeClr val="bg1"/>
                </a:solidFill>
                <a:latin typeface="Arial" pitchFamily="34" charset="0"/>
                <a:cs typeface="Arial" pitchFamily="34" charset="0"/>
              </a:rPr>
              <a:t>Bienvenue</a:t>
            </a:r>
            <a:r>
              <a:rPr lang="en-US" sz="1200" dirty="0">
                <a:solidFill>
                  <a:schemeClr val="bg1"/>
                </a:solidFill>
                <a:latin typeface="Arial" pitchFamily="34" charset="0"/>
                <a:cs typeface="Arial" pitchFamily="34" charset="0"/>
              </a:rPr>
              <a:t> </a:t>
            </a:r>
            <a:r>
              <a:rPr lang="en-US" sz="1200" dirty="0" smtClean="0">
                <a:solidFill>
                  <a:schemeClr val="bg1"/>
                </a:solidFill>
                <a:latin typeface="Arial" pitchFamily="34" charset="0"/>
                <a:cs typeface="Arial" pitchFamily="34" charset="0"/>
              </a:rPr>
              <a:t>Wetland Triangle is approximated by the red rectangle, and shows that it is situated between the relatively stable ridges supported by the abandoned distributary channel running along the southern boundary of the buried barrier island deposits and the point bar deposits of the modern channel of the river.  This is an area of natural subsidence and the accumulation of organic peats from the marsh and swamp has been going on for thousands of years in this natural slough.</a:t>
            </a:r>
          </a:p>
          <a:p>
            <a:pPr algn="just"/>
            <a:r>
              <a:rPr lang="en-US" sz="1200" b="1" dirty="0" smtClean="0">
                <a:solidFill>
                  <a:schemeClr val="bg1"/>
                </a:solidFill>
                <a:latin typeface="Arial" pitchFamily="34" charset="0"/>
                <a:cs typeface="Arial" pitchFamily="34" charset="0"/>
              </a:rPr>
              <a:t>Kolb, C.R. &amp; Saucier, R.T</a:t>
            </a:r>
            <a:r>
              <a:rPr lang="en-US" sz="1200" dirty="0" smtClean="0">
                <a:solidFill>
                  <a:schemeClr val="bg1"/>
                </a:solidFill>
                <a:latin typeface="Arial" pitchFamily="34" charset="0"/>
                <a:cs typeface="Arial" pitchFamily="34" charset="0"/>
              </a:rPr>
              <a:t>., 1982, Engineering Geology of New Orleans, Geological Society of American Reviews in Engineering Geology, v.5, </a:t>
            </a:r>
            <a:r>
              <a:rPr lang="en-US" sz="1200" dirty="0" err="1" smtClean="0">
                <a:solidFill>
                  <a:schemeClr val="bg1"/>
                </a:solidFill>
                <a:latin typeface="Arial" pitchFamily="34" charset="0"/>
                <a:cs typeface="Arial" pitchFamily="34" charset="0"/>
              </a:rPr>
              <a:t>pl</a:t>
            </a:r>
            <a:r>
              <a:rPr lang="en-US" sz="1200" dirty="0" smtClean="0">
                <a:solidFill>
                  <a:schemeClr val="bg1"/>
                </a:solidFill>
                <a:latin typeface="Arial" pitchFamily="34" charset="0"/>
                <a:cs typeface="Arial" pitchFamily="34" charset="0"/>
              </a:rPr>
              <a:t> 75-93</a:t>
            </a:r>
          </a:p>
        </p:txBody>
      </p:sp>
      <p:sp>
        <p:nvSpPr>
          <p:cNvPr id="45" name="TextBox 44"/>
          <p:cNvSpPr txBox="1"/>
          <p:nvPr/>
        </p:nvSpPr>
        <p:spPr>
          <a:xfrm>
            <a:off x="907002" y="4740503"/>
            <a:ext cx="1272244" cy="215444"/>
          </a:xfrm>
          <a:prstGeom prst="rect">
            <a:avLst/>
          </a:prstGeom>
          <a:solidFill>
            <a:schemeClr val="tx1"/>
          </a:solidFill>
        </p:spPr>
        <p:txBody>
          <a:bodyPr wrap="square" rtlCol="0">
            <a:spAutoFit/>
          </a:bodyPr>
          <a:lstStyle/>
          <a:p>
            <a:r>
              <a:rPr lang="en-US" sz="800" dirty="0" smtClean="0">
                <a:solidFill>
                  <a:schemeClr val="bg1"/>
                </a:solidFill>
              </a:rPr>
              <a:t>KOLB &amp; SAUCIER, 1982</a:t>
            </a:r>
            <a:endParaRPr lang="en-US" sz="800" dirty="0">
              <a:solidFill>
                <a:schemeClr val="bg1"/>
              </a:solidFill>
            </a:endParaRPr>
          </a:p>
        </p:txBody>
      </p:sp>
    </p:spTree>
    <p:extLst>
      <p:ext uri="{BB962C8B-B14F-4D97-AF65-F5344CB8AC3E}">
        <p14:creationId xmlns:p14="http://schemas.microsoft.com/office/powerpoint/2010/main" val="674557613"/>
      </p:ext>
    </p:extLst>
  </p:cSld>
  <p:clrMapOvr>
    <a:masterClrMapping/>
  </p:clrMapOvr>
  <p:timing>
    <p:tnLst>
      <p:par>
        <p:cTn id="1" dur="indefinite" restart="never" nodeType="tmRoot"/>
      </p:par>
    </p:tnLst>
  </p:timing>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3"/>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rot="120000">
            <a:off x="420624" y="859536"/>
            <a:ext cx="6373368" cy="31311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0" name="Freeform 9"/>
          <p:cNvSpPr/>
          <p:nvPr/>
        </p:nvSpPr>
        <p:spPr>
          <a:xfrm rot="120000">
            <a:off x="2655637" y="2539267"/>
            <a:ext cx="3577927" cy="1256081"/>
          </a:xfrm>
          <a:custGeom>
            <a:avLst/>
            <a:gdLst>
              <a:gd name="connsiteX0" fmla="*/ 3990975 w 4862512"/>
              <a:gd name="connsiteY0" fmla="*/ 19050 h 1700212"/>
              <a:gd name="connsiteX1" fmla="*/ 4195762 w 4862512"/>
              <a:gd name="connsiteY1" fmla="*/ 114300 h 1700212"/>
              <a:gd name="connsiteX2" fmla="*/ 4310062 w 4862512"/>
              <a:gd name="connsiteY2" fmla="*/ 261937 h 1700212"/>
              <a:gd name="connsiteX3" fmla="*/ 4414837 w 4862512"/>
              <a:gd name="connsiteY3" fmla="*/ 452437 h 1700212"/>
              <a:gd name="connsiteX4" fmla="*/ 4524375 w 4862512"/>
              <a:gd name="connsiteY4" fmla="*/ 600075 h 1700212"/>
              <a:gd name="connsiteX5" fmla="*/ 4691062 w 4862512"/>
              <a:gd name="connsiteY5" fmla="*/ 714375 h 1700212"/>
              <a:gd name="connsiteX6" fmla="*/ 4824412 w 4862512"/>
              <a:gd name="connsiteY6" fmla="*/ 885825 h 1700212"/>
              <a:gd name="connsiteX7" fmla="*/ 4862512 w 4862512"/>
              <a:gd name="connsiteY7" fmla="*/ 1038225 h 1700212"/>
              <a:gd name="connsiteX8" fmla="*/ 4791075 w 4862512"/>
              <a:gd name="connsiteY8" fmla="*/ 1243012 h 1700212"/>
              <a:gd name="connsiteX9" fmla="*/ 4614862 w 4862512"/>
              <a:gd name="connsiteY9" fmla="*/ 1362075 h 1700212"/>
              <a:gd name="connsiteX10" fmla="*/ 4510087 w 4862512"/>
              <a:gd name="connsiteY10" fmla="*/ 1390650 h 1700212"/>
              <a:gd name="connsiteX11" fmla="*/ 4376737 w 4862512"/>
              <a:gd name="connsiteY11" fmla="*/ 1362075 h 1700212"/>
              <a:gd name="connsiteX12" fmla="*/ 4219575 w 4862512"/>
              <a:gd name="connsiteY12" fmla="*/ 1338262 h 1700212"/>
              <a:gd name="connsiteX13" fmla="*/ 4081462 w 4862512"/>
              <a:gd name="connsiteY13" fmla="*/ 1371600 h 1700212"/>
              <a:gd name="connsiteX14" fmla="*/ 3886200 w 4862512"/>
              <a:gd name="connsiteY14" fmla="*/ 1400175 h 1700212"/>
              <a:gd name="connsiteX15" fmla="*/ 3686175 w 4862512"/>
              <a:gd name="connsiteY15" fmla="*/ 1385887 h 1700212"/>
              <a:gd name="connsiteX16" fmla="*/ 3476625 w 4862512"/>
              <a:gd name="connsiteY16" fmla="*/ 1366837 h 1700212"/>
              <a:gd name="connsiteX17" fmla="*/ 3338512 w 4862512"/>
              <a:gd name="connsiteY17" fmla="*/ 1357312 h 1700212"/>
              <a:gd name="connsiteX18" fmla="*/ 3195637 w 4862512"/>
              <a:gd name="connsiteY18" fmla="*/ 1385887 h 1700212"/>
              <a:gd name="connsiteX19" fmla="*/ 3038475 w 4862512"/>
              <a:gd name="connsiteY19" fmla="*/ 1462087 h 1700212"/>
              <a:gd name="connsiteX20" fmla="*/ 2738437 w 4862512"/>
              <a:gd name="connsiteY20" fmla="*/ 1657350 h 1700212"/>
              <a:gd name="connsiteX21" fmla="*/ 2552700 w 4862512"/>
              <a:gd name="connsiteY21" fmla="*/ 1700212 h 1700212"/>
              <a:gd name="connsiteX22" fmla="*/ 2295525 w 4862512"/>
              <a:gd name="connsiteY22" fmla="*/ 1628775 h 1700212"/>
              <a:gd name="connsiteX23" fmla="*/ 2171700 w 4862512"/>
              <a:gd name="connsiteY23" fmla="*/ 1624012 h 1700212"/>
              <a:gd name="connsiteX24" fmla="*/ 2024062 w 4862512"/>
              <a:gd name="connsiteY24" fmla="*/ 1652587 h 1700212"/>
              <a:gd name="connsiteX25" fmla="*/ 1847850 w 4862512"/>
              <a:gd name="connsiteY25" fmla="*/ 1633537 h 1700212"/>
              <a:gd name="connsiteX26" fmla="*/ 1719262 w 4862512"/>
              <a:gd name="connsiteY26" fmla="*/ 1576387 h 1700212"/>
              <a:gd name="connsiteX27" fmla="*/ 1600200 w 4862512"/>
              <a:gd name="connsiteY27" fmla="*/ 1585912 h 1700212"/>
              <a:gd name="connsiteX28" fmla="*/ 1528762 w 4862512"/>
              <a:gd name="connsiteY28" fmla="*/ 1514475 h 1700212"/>
              <a:gd name="connsiteX29" fmla="*/ 1452562 w 4862512"/>
              <a:gd name="connsiteY29" fmla="*/ 1352550 h 1700212"/>
              <a:gd name="connsiteX30" fmla="*/ 1381125 w 4862512"/>
              <a:gd name="connsiteY30" fmla="*/ 1285875 h 1700212"/>
              <a:gd name="connsiteX31" fmla="*/ 1347787 w 4862512"/>
              <a:gd name="connsiteY31" fmla="*/ 1285875 h 1700212"/>
              <a:gd name="connsiteX32" fmla="*/ 1309687 w 4862512"/>
              <a:gd name="connsiteY32" fmla="*/ 1471612 h 1700212"/>
              <a:gd name="connsiteX33" fmla="*/ 1200150 w 4862512"/>
              <a:gd name="connsiteY33" fmla="*/ 1581150 h 1700212"/>
              <a:gd name="connsiteX34" fmla="*/ 1033462 w 4862512"/>
              <a:gd name="connsiteY34" fmla="*/ 1647825 h 1700212"/>
              <a:gd name="connsiteX35" fmla="*/ 876300 w 4862512"/>
              <a:gd name="connsiteY35" fmla="*/ 1619250 h 1700212"/>
              <a:gd name="connsiteX36" fmla="*/ 766762 w 4862512"/>
              <a:gd name="connsiteY36" fmla="*/ 1547812 h 1700212"/>
              <a:gd name="connsiteX37" fmla="*/ 638175 w 4862512"/>
              <a:gd name="connsiteY37" fmla="*/ 1524000 h 1700212"/>
              <a:gd name="connsiteX38" fmla="*/ 523875 w 4862512"/>
              <a:gd name="connsiteY38" fmla="*/ 1547812 h 1700212"/>
              <a:gd name="connsiteX39" fmla="*/ 390525 w 4862512"/>
              <a:gd name="connsiteY39" fmla="*/ 1571625 h 1700212"/>
              <a:gd name="connsiteX40" fmla="*/ 247650 w 4862512"/>
              <a:gd name="connsiteY40" fmla="*/ 1576387 h 1700212"/>
              <a:gd name="connsiteX41" fmla="*/ 123825 w 4862512"/>
              <a:gd name="connsiteY41" fmla="*/ 1481137 h 1700212"/>
              <a:gd name="connsiteX42" fmla="*/ 42862 w 4862512"/>
              <a:gd name="connsiteY42" fmla="*/ 1300162 h 1700212"/>
              <a:gd name="connsiteX43" fmla="*/ 14287 w 4862512"/>
              <a:gd name="connsiteY43" fmla="*/ 1133475 h 1700212"/>
              <a:gd name="connsiteX44" fmla="*/ 0 w 4862512"/>
              <a:gd name="connsiteY44" fmla="*/ 1023937 h 1700212"/>
              <a:gd name="connsiteX45" fmla="*/ 14287 w 4862512"/>
              <a:gd name="connsiteY45" fmla="*/ 881062 h 1700212"/>
              <a:gd name="connsiteX46" fmla="*/ 90487 w 4862512"/>
              <a:gd name="connsiteY46" fmla="*/ 709612 h 1700212"/>
              <a:gd name="connsiteX47" fmla="*/ 209550 w 4862512"/>
              <a:gd name="connsiteY47" fmla="*/ 581025 h 1700212"/>
              <a:gd name="connsiteX48" fmla="*/ 395287 w 4862512"/>
              <a:gd name="connsiteY48" fmla="*/ 471487 h 1700212"/>
              <a:gd name="connsiteX49" fmla="*/ 523875 w 4862512"/>
              <a:gd name="connsiteY49" fmla="*/ 390525 h 1700212"/>
              <a:gd name="connsiteX50" fmla="*/ 609600 w 4862512"/>
              <a:gd name="connsiteY50" fmla="*/ 300037 h 1700212"/>
              <a:gd name="connsiteX51" fmla="*/ 733425 w 4862512"/>
              <a:gd name="connsiteY51" fmla="*/ 238125 h 1700212"/>
              <a:gd name="connsiteX52" fmla="*/ 928687 w 4862512"/>
              <a:gd name="connsiteY52" fmla="*/ 200025 h 1700212"/>
              <a:gd name="connsiteX53" fmla="*/ 1085850 w 4862512"/>
              <a:gd name="connsiteY53" fmla="*/ 95250 h 1700212"/>
              <a:gd name="connsiteX54" fmla="*/ 1271587 w 4862512"/>
              <a:gd name="connsiteY54" fmla="*/ 66675 h 1700212"/>
              <a:gd name="connsiteX55" fmla="*/ 1423987 w 4862512"/>
              <a:gd name="connsiteY55" fmla="*/ 109537 h 1700212"/>
              <a:gd name="connsiteX56" fmla="*/ 1514475 w 4862512"/>
              <a:gd name="connsiteY56" fmla="*/ 100012 h 1700212"/>
              <a:gd name="connsiteX57" fmla="*/ 1619250 w 4862512"/>
              <a:gd name="connsiteY57" fmla="*/ 23812 h 1700212"/>
              <a:gd name="connsiteX58" fmla="*/ 1743075 w 4862512"/>
              <a:gd name="connsiteY58" fmla="*/ 14287 h 1700212"/>
              <a:gd name="connsiteX59" fmla="*/ 1871662 w 4862512"/>
              <a:gd name="connsiteY59" fmla="*/ 114300 h 1700212"/>
              <a:gd name="connsiteX60" fmla="*/ 2038350 w 4862512"/>
              <a:gd name="connsiteY60" fmla="*/ 114300 h 1700212"/>
              <a:gd name="connsiteX61" fmla="*/ 2143125 w 4862512"/>
              <a:gd name="connsiteY61" fmla="*/ 138112 h 1700212"/>
              <a:gd name="connsiteX62" fmla="*/ 2314575 w 4862512"/>
              <a:gd name="connsiteY62" fmla="*/ 95250 h 1700212"/>
              <a:gd name="connsiteX63" fmla="*/ 2538412 w 4862512"/>
              <a:gd name="connsiteY63" fmla="*/ 52387 h 1700212"/>
              <a:gd name="connsiteX64" fmla="*/ 2686050 w 4862512"/>
              <a:gd name="connsiteY64" fmla="*/ 109537 h 1700212"/>
              <a:gd name="connsiteX65" fmla="*/ 2738437 w 4862512"/>
              <a:gd name="connsiteY65" fmla="*/ 133350 h 1700212"/>
              <a:gd name="connsiteX66" fmla="*/ 2881312 w 4862512"/>
              <a:gd name="connsiteY66" fmla="*/ 61912 h 1700212"/>
              <a:gd name="connsiteX67" fmla="*/ 3095625 w 4862512"/>
              <a:gd name="connsiteY67" fmla="*/ 0 h 1700212"/>
              <a:gd name="connsiteX68" fmla="*/ 3367087 w 4862512"/>
              <a:gd name="connsiteY68" fmla="*/ 66675 h 1700212"/>
              <a:gd name="connsiteX69" fmla="*/ 3590925 w 4862512"/>
              <a:gd name="connsiteY69" fmla="*/ 95250 h 1700212"/>
              <a:gd name="connsiteX70" fmla="*/ 3729037 w 4862512"/>
              <a:gd name="connsiteY70" fmla="*/ 85725 h 1700212"/>
              <a:gd name="connsiteX71" fmla="*/ 3848100 w 4862512"/>
              <a:gd name="connsiteY71" fmla="*/ 42862 h 1700212"/>
              <a:gd name="connsiteX72" fmla="*/ 3990975 w 4862512"/>
              <a:gd name="connsiteY72" fmla="*/ 19050 h 1700212"/>
              <a:gd name="connsiteX0" fmla="*/ 3990975 w 4862512"/>
              <a:gd name="connsiteY0" fmla="*/ 19050 h 1700212"/>
              <a:gd name="connsiteX1" fmla="*/ 4195762 w 4862512"/>
              <a:gd name="connsiteY1" fmla="*/ 114300 h 1700212"/>
              <a:gd name="connsiteX2" fmla="*/ 4310062 w 4862512"/>
              <a:gd name="connsiteY2" fmla="*/ 261937 h 1700212"/>
              <a:gd name="connsiteX3" fmla="*/ 4414837 w 4862512"/>
              <a:gd name="connsiteY3" fmla="*/ 452437 h 1700212"/>
              <a:gd name="connsiteX4" fmla="*/ 4524375 w 4862512"/>
              <a:gd name="connsiteY4" fmla="*/ 600075 h 1700212"/>
              <a:gd name="connsiteX5" fmla="*/ 4691062 w 4862512"/>
              <a:gd name="connsiteY5" fmla="*/ 714375 h 1700212"/>
              <a:gd name="connsiteX6" fmla="*/ 4824412 w 4862512"/>
              <a:gd name="connsiteY6" fmla="*/ 885825 h 1700212"/>
              <a:gd name="connsiteX7" fmla="*/ 4862512 w 4862512"/>
              <a:gd name="connsiteY7" fmla="*/ 1038225 h 1700212"/>
              <a:gd name="connsiteX8" fmla="*/ 4791075 w 4862512"/>
              <a:gd name="connsiteY8" fmla="*/ 1243012 h 1700212"/>
              <a:gd name="connsiteX9" fmla="*/ 4614862 w 4862512"/>
              <a:gd name="connsiteY9" fmla="*/ 1362075 h 1700212"/>
              <a:gd name="connsiteX10" fmla="*/ 4510087 w 4862512"/>
              <a:gd name="connsiteY10" fmla="*/ 1390650 h 1700212"/>
              <a:gd name="connsiteX11" fmla="*/ 4376737 w 4862512"/>
              <a:gd name="connsiteY11" fmla="*/ 1362075 h 1700212"/>
              <a:gd name="connsiteX12" fmla="*/ 4219575 w 4862512"/>
              <a:gd name="connsiteY12" fmla="*/ 1338262 h 1700212"/>
              <a:gd name="connsiteX13" fmla="*/ 4081462 w 4862512"/>
              <a:gd name="connsiteY13" fmla="*/ 1371600 h 1700212"/>
              <a:gd name="connsiteX14" fmla="*/ 3890962 w 4862512"/>
              <a:gd name="connsiteY14" fmla="*/ 1443038 h 1700212"/>
              <a:gd name="connsiteX15" fmla="*/ 3686175 w 4862512"/>
              <a:gd name="connsiteY15" fmla="*/ 1385887 h 1700212"/>
              <a:gd name="connsiteX16" fmla="*/ 3476625 w 4862512"/>
              <a:gd name="connsiteY16" fmla="*/ 1366837 h 1700212"/>
              <a:gd name="connsiteX17" fmla="*/ 3338512 w 4862512"/>
              <a:gd name="connsiteY17" fmla="*/ 1357312 h 1700212"/>
              <a:gd name="connsiteX18" fmla="*/ 3195637 w 4862512"/>
              <a:gd name="connsiteY18" fmla="*/ 1385887 h 1700212"/>
              <a:gd name="connsiteX19" fmla="*/ 3038475 w 4862512"/>
              <a:gd name="connsiteY19" fmla="*/ 1462087 h 1700212"/>
              <a:gd name="connsiteX20" fmla="*/ 2738437 w 4862512"/>
              <a:gd name="connsiteY20" fmla="*/ 1657350 h 1700212"/>
              <a:gd name="connsiteX21" fmla="*/ 2552700 w 4862512"/>
              <a:gd name="connsiteY21" fmla="*/ 1700212 h 1700212"/>
              <a:gd name="connsiteX22" fmla="*/ 2295525 w 4862512"/>
              <a:gd name="connsiteY22" fmla="*/ 1628775 h 1700212"/>
              <a:gd name="connsiteX23" fmla="*/ 2171700 w 4862512"/>
              <a:gd name="connsiteY23" fmla="*/ 1624012 h 1700212"/>
              <a:gd name="connsiteX24" fmla="*/ 2024062 w 4862512"/>
              <a:gd name="connsiteY24" fmla="*/ 1652587 h 1700212"/>
              <a:gd name="connsiteX25" fmla="*/ 1847850 w 4862512"/>
              <a:gd name="connsiteY25" fmla="*/ 1633537 h 1700212"/>
              <a:gd name="connsiteX26" fmla="*/ 1719262 w 4862512"/>
              <a:gd name="connsiteY26" fmla="*/ 1576387 h 1700212"/>
              <a:gd name="connsiteX27" fmla="*/ 1600200 w 4862512"/>
              <a:gd name="connsiteY27" fmla="*/ 1585912 h 1700212"/>
              <a:gd name="connsiteX28" fmla="*/ 1528762 w 4862512"/>
              <a:gd name="connsiteY28" fmla="*/ 1514475 h 1700212"/>
              <a:gd name="connsiteX29" fmla="*/ 1452562 w 4862512"/>
              <a:gd name="connsiteY29" fmla="*/ 1352550 h 1700212"/>
              <a:gd name="connsiteX30" fmla="*/ 1381125 w 4862512"/>
              <a:gd name="connsiteY30" fmla="*/ 1285875 h 1700212"/>
              <a:gd name="connsiteX31" fmla="*/ 1347787 w 4862512"/>
              <a:gd name="connsiteY31" fmla="*/ 1285875 h 1700212"/>
              <a:gd name="connsiteX32" fmla="*/ 1309687 w 4862512"/>
              <a:gd name="connsiteY32" fmla="*/ 1471612 h 1700212"/>
              <a:gd name="connsiteX33" fmla="*/ 1200150 w 4862512"/>
              <a:gd name="connsiteY33" fmla="*/ 1581150 h 1700212"/>
              <a:gd name="connsiteX34" fmla="*/ 1033462 w 4862512"/>
              <a:gd name="connsiteY34" fmla="*/ 1647825 h 1700212"/>
              <a:gd name="connsiteX35" fmla="*/ 876300 w 4862512"/>
              <a:gd name="connsiteY35" fmla="*/ 1619250 h 1700212"/>
              <a:gd name="connsiteX36" fmla="*/ 766762 w 4862512"/>
              <a:gd name="connsiteY36" fmla="*/ 1547812 h 1700212"/>
              <a:gd name="connsiteX37" fmla="*/ 638175 w 4862512"/>
              <a:gd name="connsiteY37" fmla="*/ 1524000 h 1700212"/>
              <a:gd name="connsiteX38" fmla="*/ 523875 w 4862512"/>
              <a:gd name="connsiteY38" fmla="*/ 1547812 h 1700212"/>
              <a:gd name="connsiteX39" fmla="*/ 390525 w 4862512"/>
              <a:gd name="connsiteY39" fmla="*/ 1571625 h 1700212"/>
              <a:gd name="connsiteX40" fmla="*/ 247650 w 4862512"/>
              <a:gd name="connsiteY40" fmla="*/ 1576387 h 1700212"/>
              <a:gd name="connsiteX41" fmla="*/ 123825 w 4862512"/>
              <a:gd name="connsiteY41" fmla="*/ 1481137 h 1700212"/>
              <a:gd name="connsiteX42" fmla="*/ 42862 w 4862512"/>
              <a:gd name="connsiteY42" fmla="*/ 1300162 h 1700212"/>
              <a:gd name="connsiteX43" fmla="*/ 14287 w 4862512"/>
              <a:gd name="connsiteY43" fmla="*/ 1133475 h 1700212"/>
              <a:gd name="connsiteX44" fmla="*/ 0 w 4862512"/>
              <a:gd name="connsiteY44" fmla="*/ 1023937 h 1700212"/>
              <a:gd name="connsiteX45" fmla="*/ 14287 w 4862512"/>
              <a:gd name="connsiteY45" fmla="*/ 881062 h 1700212"/>
              <a:gd name="connsiteX46" fmla="*/ 90487 w 4862512"/>
              <a:gd name="connsiteY46" fmla="*/ 709612 h 1700212"/>
              <a:gd name="connsiteX47" fmla="*/ 209550 w 4862512"/>
              <a:gd name="connsiteY47" fmla="*/ 581025 h 1700212"/>
              <a:gd name="connsiteX48" fmla="*/ 395287 w 4862512"/>
              <a:gd name="connsiteY48" fmla="*/ 471487 h 1700212"/>
              <a:gd name="connsiteX49" fmla="*/ 523875 w 4862512"/>
              <a:gd name="connsiteY49" fmla="*/ 390525 h 1700212"/>
              <a:gd name="connsiteX50" fmla="*/ 609600 w 4862512"/>
              <a:gd name="connsiteY50" fmla="*/ 300037 h 1700212"/>
              <a:gd name="connsiteX51" fmla="*/ 733425 w 4862512"/>
              <a:gd name="connsiteY51" fmla="*/ 238125 h 1700212"/>
              <a:gd name="connsiteX52" fmla="*/ 928687 w 4862512"/>
              <a:gd name="connsiteY52" fmla="*/ 200025 h 1700212"/>
              <a:gd name="connsiteX53" fmla="*/ 1085850 w 4862512"/>
              <a:gd name="connsiteY53" fmla="*/ 95250 h 1700212"/>
              <a:gd name="connsiteX54" fmla="*/ 1271587 w 4862512"/>
              <a:gd name="connsiteY54" fmla="*/ 66675 h 1700212"/>
              <a:gd name="connsiteX55" fmla="*/ 1423987 w 4862512"/>
              <a:gd name="connsiteY55" fmla="*/ 109537 h 1700212"/>
              <a:gd name="connsiteX56" fmla="*/ 1514475 w 4862512"/>
              <a:gd name="connsiteY56" fmla="*/ 100012 h 1700212"/>
              <a:gd name="connsiteX57" fmla="*/ 1619250 w 4862512"/>
              <a:gd name="connsiteY57" fmla="*/ 23812 h 1700212"/>
              <a:gd name="connsiteX58" fmla="*/ 1743075 w 4862512"/>
              <a:gd name="connsiteY58" fmla="*/ 14287 h 1700212"/>
              <a:gd name="connsiteX59" fmla="*/ 1871662 w 4862512"/>
              <a:gd name="connsiteY59" fmla="*/ 114300 h 1700212"/>
              <a:gd name="connsiteX60" fmla="*/ 2038350 w 4862512"/>
              <a:gd name="connsiteY60" fmla="*/ 114300 h 1700212"/>
              <a:gd name="connsiteX61" fmla="*/ 2143125 w 4862512"/>
              <a:gd name="connsiteY61" fmla="*/ 138112 h 1700212"/>
              <a:gd name="connsiteX62" fmla="*/ 2314575 w 4862512"/>
              <a:gd name="connsiteY62" fmla="*/ 95250 h 1700212"/>
              <a:gd name="connsiteX63" fmla="*/ 2538412 w 4862512"/>
              <a:gd name="connsiteY63" fmla="*/ 52387 h 1700212"/>
              <a:gd name="connsiteX64" fmla="*/ 2686050 w 4862512"/>
              <a:gd name="connsiteY64" fmla="*/ 109537 h 1700212"/>
              <a:gd name="connsiteX65" fmla="*/ 2738437 w 4862512"/>
              <a:gd name="connsiteY65" fmla="*/ 133350 h 1700212"/>
              <a:gd name="connsiteX66" fmla="*/ 2881312 w 4862512"/>
              <a:gd name="connsiteY66" fmla="*/ 61912 h 1700212"/>
              <a:gd name="connsiteX67" fmla="*/ 3095625 w 4862512"/>
              <a:gd name="connsiteY67" fmla="*/ 0 h 1700212"/>
              <a:gd name="connsiteX68" fmla="*/ 3367087 w 4862512"/>
              <a:gd name="connsiteY68" fmla="*/ 66675 h 1700212"/>
              <a:gd name="connsiteX69" fmla="*/ 3590925 w 4862512"/>
              <a:gd name="connsiteY69" fmla="*/ 95250 h 1700212"/>
              <a:gd name="connsiteX70" fmla="*/ 3729037 w 4862512"/>
              <a:gd name="connsiteY70" fmla="*/ 85725 h 1700212"/>
              <a:gd name="connsiteX71" fmla="*/ 3848100 w 4862512"/>
              <a:gd name="connsiteY71" fmla="*/ 42862 h 1700212"/>
              <a:gd name="connsiteX72" fmla="*/ 3990975 w 4862512"/>
              <a:gd name="connsiteY72" fmla="*/ 19050 h 1700212"/>
              <a:gd name="connsiteX0" fmla="*/ 3990975 w 4862512"/>
              <a:gd name="connsiteY0" fmla="*/ 19050 h 1700212"/>
              <a:gd name="connsiteX1" fmla="*/ 4195762 w 4862512"/>
              <a:gd name="connsiteY1" fmla="*/ 114300 h 1700212"/>
              <a:gd name="connsiteX2" fmla="*/ 4310062 w 4862512"/>
              <a:gd name="connsiteY2" fmla="*/ 261937 h 1700212"/>
              <a:gd name="connsiteX3" fmla="*/ 4414837 w 4862512"/>
              <a:gd name="connsiteY3" fmla="*/ 452437 h 1700212"/>
              <a:gd name="connsiteX4" fmla="*/ 4524375 w 4862512"/>
              <a:gd name="connsiteY4" fmla="*/ 600075 h 1700212"/>
              <a:gd name="connsiteX5" fmla="*/ 4691062 w 4862512"/>
              <a:gd name="connsiteY5" fmla="*/ 714375 h 1700212"/>
              <a:gd name="connsiteX6" fmla="*/ 4824412 w 4862512"/>
              <a:gd name="connsiteY6" fmla="*/ 885825 h 1700212"/>
              <a:gd name="connsiteX7" fmla="*/ 4862512 w 4862512"/>
              <a:gd name="connsiteY7" fmla="*/ 1038225 h 1700212"/>
              <a:gd name="connsiteX8" fmla="*/ 4791075 w 4862512"/>
              <a:gd name="connsiteY8" fmla="*/ 1243012 h 1700212"/>
              <a:gd name="connsiteX9" fmla="*/ 4614862 w 4862512"/>
              <a:gd name="connsiteY9" fmla="*/ 1362075 h 1700212"/>
              <a:gd name="connsiteX10" fmla="*/ 4510087 w 4862512"/>
              <a:gd name="connsiteY10" fmla="*/ 1390650 h 1700212"/>
              <a:gd name="connsiteX11" fmla="*/ 4376737 w 4862512"/>
              <a:gd name="connsiteY11" fmla="*/ 1362075 h 1700212"/>
              <a:gd name="connsiteX12" fmla="*/ 4219575 w 4862512"/>
              <a:gd name="connsiteY12" fmla="*/ 1338262 h 1700212"/>
              <a:gd name="connsiteX13" fmla="*/ 4095749 w 4862512"/>
              <a:gd name="connsiteY13" fmla="*/ 1419225 h 1700212"/>
              <a:gd name="connsiteX14" fmla="*/ 3890962 w 4862512"/>
              <a:gd name="connsiteY14" fmla="*/ 1443038 h 1700212"/>
              <a:gd name="connsiteX15" fmla="*/ 3686175 w 4862512"/>
              <a:gd name="connsiteY15" fmla="*/ 1385887 h 1700212"/>
              <a:gd name="connsiteX16" fmla="*/ 3476625 w 4862512"/>
              <a:gd name="connsiteY16" fmla="*/ 1366837 h 1700212"/>
              <a:gd name="connsiteX17" fmla="*/ 3338512 w 4862512"/>
              <a:gd name="connsiteY17" fmla="*/ 1357312 h 1700212"/>
              <a:gd name="connsiteX18" fmla="*/ 3195637 w 4862512"/>
              <a:gd name="connsiteY18" fmla="*/ 1385887 h 1700212"/>
              <a:gd name="connsiteX19" fmla="*/ 3038475 w 4862512"/>
              <a:gd name="connsiteY19" fmla="*/ 1462087 h 1700212"/>
              <a:gd name="connsiteX20" fmla="*/ 2738437 w 4862512"/>
              <a:gd name="connsiteY20" fmla="*/ 1657350 h 1700212"/>
              <a:gd name="connsiteX21" fmla="*/ 2552700 w 4862512"/>
              <a:gd name="connsiteY21" fmla="*/ 1700212 h 1700212"/>
              <a:gd name="connsiteX22" fmla="*/ 2295525 w 4862512"/>
              <a:gd name="connsiteY22" fmla="*/ 1628775 h 1700212"/>
              <a:gd name="connsiteX23" fmla="*/ 2171700 w 4862512"/>
              <a:gd name="connsiteY23" fmla="*/ 1624012 h 1700212"/>
              <a:gd name="connsiteX24" fmla="*/ 2024062 w 4862512"/>
              <a:gd name="connsiteY24" fmla="*/ 1652587 h 1700212"/>
              <a:gd name="connsiteX25" fmla="*/ 1847850 w 4862512"/>
              <a:gd name="connsiteY25" fmla="*/ 1633537 h 1700212"/>
              <a:gd name="connsiteX26" fmla="*/ 1719262 w 4862512"/>
              <a:gd name="connsiteY26" fmla="*/ 1576387 h 1700212"/>
              <a:gd name="connsiteX27" fmla="*/ 1600200 w 4862512"/>
              <a:gd name="connsiteY27" fmla="*/ 1585912 h 1700212"/>
              <a:gd name="connsiteX28" fmla="*/ 1528762 w 4862512"/>
              <a:gd name="connsiteY28" fmla="*/ 1514475 h 1700212"/>
              <a:gd name="connsiteX29" fmla="*/ 1452562 w 4862512"/>
              <a:gd name="connsiteY29" fmla="*/ 1352550 h 1700212"/>
              <a:gd name="connsiteX30" fmla="*/ 1381125 w 4862512"/>
              <a:gd name="connsiteY30" fmla="*/ 1285875 h 1700212"/>
              <a:gd name="connsiteX31" fmla="*/ 1347787 w 4862512"/>
              <a:gd name="connsiteY31" fmla="*/ 1285875 h 1700212"/>
              <a:gd name="connsiteX32" fmla="*/ 1309687 w 4862512"/>
              <a:gd name="connsiteY32" fmla="*/ 1471612 h 1700212"/>
              <a:gd name="connsiteX33" fmla="*/ 1200150 w 4862512"/>
              <a:gd name="connsiteY33" fmla="*/ 1581150 h 1700212"/>
              <a:gd name="connsiteX34" fmla="*/ 1033462 w 4862512"/>
              <a:gd name="connsiteY34" fmla="*/ 1647825 h 1700212"/>
              <a:gd name="connsiteX35" fmla="*/ 876300 w 4862512"/>
              <a:gd name="connsiteY35" fmla="*/ 1619250 h 1700212"/>
              <a:gd name="connsiteX36" fmla="*/ 766762 w 4862512"/>
              <a:gd name="connsiteY36" fmla="*/ 1547812 h 1700212"/>
              <a:gd name="connsiteX37" fmla="*/ 638175 w 4862512"/>
              <a:gd name="connsiteY37" fmla="*/ 1524000 h 1700212"/>
              <a:gd name="connsiteX38" fmla="*/ 523875 w 4862512"/>
              <a:gd name="connsiteY38" fmla="*/ 1547812 h 1700212"/>
              <a:gd name="connsiteX39" fmla="*/ 390525 w 4862512"/>
              <a:gd name="connsiteY39" fmla="*/ 1571625 h 1700212"/>
              <a:gd name="connsiteX40" fmla="*/ 247650 w 4862512"/>
              <a:gd name="connsiteY40" fmla="*/ 1576387 h 1700212"/>
              <a:gd name="connsiteX41" fmla="*/ 123825 w 4862512"/>
              <a:gd name="connsiteY41" fmla="*/ 1481137 h 1700212"/>
              <a:gd name="connsiteX42" fmla="*/ 42862 w 4862512"/>
              <a:gd name="connsiteY42" fmla="*/ 1300162 h 1700212"/>
              <a:gd name="connsiteX43" fmla="*/ 14287 w 4862512"/>
              <a:gd name="connsiteY43" fmla="*/ 1133475 h 1700212"/>
              <a:gd name="connsiteX44" fmla="*/ 0 w 4862512"/>
              <a:gd name="connsiteY44" fmla="*/ 1023937 h 1700212"/>
              <a:gd name="connsiteX45" fmla="*/ 14287 w 4862512"/>
              <a:gd name="connsiteY45" fmla="*/ 881062 h 1700212"/>
              <a:gd name="connsiteX46" fmla="*/ 90487 w 4862512"/>
              <a:gd name="connsiteY46" fmla="*/ 709612 h 1700212"/>
              <a:gd name="connsiteX47" fmla="*/ 209550 w 4862512"/>
              <a:gd name="connsiteY47" fmla="*/ 581025 h 1700212"/>
              <a:gd name="connsiteX48" fmla="*/ 395287 w 4862512"/>
              <a:gd name="connsiteY48" fmla="*/ 471487 h 1700212"/>
              <a:gd name="connsiteX49" fmla="*/ 523875 w 4862512"/>
              <a:gd name="connsiteY49" fmla="*/ 390525 h 1700212"/>
              <a:gd name="connsiteX50" fmla="*/ 609600 w 4862512"/>
              <a:gd name="connsiteY50" fmla="*/ 300037 h 1700212"/>
              <a:gd name="connsiteX51" fmla="*/ 733425 w 4862512"/>
              <a:gd name="connsiteY51" fmla="*/ 238125 h 1700212"/>
              <a:gd name="connsiteX52" fmla="*/ 928687 w 4862512"/>
              <a:gd name="connsiteY52" fmla="*/ 200025 h 1700212"/>
              <a:gd name="connsiteX53" fmla="*/ 1085850 w 4862512"/>
              <a:gd name="connsiteY53" fmla="*/ 95250 h 1700212"/>
              <a:gd name="connsiteX54" fmla="*/ 1271587 w 4862512"/>
              <a:gd name="connsiteY54" fmla="*/ 66675 h 1700212"/>
              <a:gd name="connsiteX55" fmla="*/ 1423987 w 4862512"/>
              <a:gd name="connsiteY55" fmla="*/ 109537 h 1700212"/>
              <a:gd name="connsiteX56" fmla="*/ 1514475 w 4862512"/>
              <a:gd name="connsiteY56" fmla="*/ 100012 h 1700212"/>
              <a:gd name="connsiteX57" fmla="*/ 1619250 w 4862512"/>
              <a:gd name="connsiteY57" fmla="*/ 23812 h 1700212"/>
              <a:gd name="connsiteX58" fmla="*/ 1743075 w 4862512"/>
              <a:gd name="connsiteY58" fmla="*/ 14287 h 1700212"/>
              <a:gd name="connsiteX59" fmla="*/ 1871662 w 4862512"/>
              <a:gd name="connsiteY59" fmla="*/ 114300 h 1700212"/>
              <a:gd name="connsiteX60" fmla="*/ 2038350 w 4862512"/>
              <a:gd name="connsiteY60" fmla="*/ 114300 h 1700212"/>
              <a:gd name="connsiteX61" fmla="*/ 2143125 w 4862512"/>
              <a:gd name="connsiteY61" fmla="*/ 138112 h 1700212"/>
              <a:gd name="connsiteX62" fmla="*/ 2314575 w 4862512"/>
              <a:gd name="connsiteY62" fmla="*/ 95250 h 1700212"/>
              <a:gd name="connsiteX63" fmla="*/ 2538412 w 4862512"/>
              <a:gd name="connsiteY63" fmla="*/ 52387 h 1700212"/>
              <a:gd name="connsiteX64" fmla="*/ 2686050 w 4862512"/>
              <a:gd name="connsiteY64" fmla="*/ 109537 h 1700212"/>
              <a:gd name="connsiteX65" fmla="*/ 2738437 w 4862512"/>
              <a:gd name="connsiteY65" fmla="*/ 133350 h 1700212"/>
              <a:gd name="connsiteX66" fmla="*/ 2881312 w 4862512"/>
              <a:gd name="connsiteY66" fmla="*/ 61912 h 1700212"/>
              <a:gd name="connsiteX67" fmla="*/ 3095625 w 4862512"/>
              <a:gd name="connsiteY67" fmla="*/ 0 h 1700212"/>
              <a:gd name="connsiteX68" fmla="*/ 3367087 w 4862512"/>
              <a:gd name="connsiteY68" fmla="*/ 66675 h 1700212"/>
              <a:gd name="connsiteX69" fmla="*/ 3590925 w 4862512"/>
              <a:gd name="connsiteY69" fmla="*/ 95250 h 1700212"/>
              <a:gd name="connsiteX70" fmla="*/ 3729037 w 4862512"/>
              <a:gd name="connsiteY70" fmla="*/ 85725 h 1700212"/>
              <a:gd name="connsiteX71" fmla="*/ 3848100 w 4862512"/>
              <a:gd name="connsiteY71" fmla="*/ 42862 h 1700212"/>
              <a:gd name="connsiteX72" fmla="*/ 3990975 w 4862512"/>
              <a:gd name="connsiteY72" fmla="*/ 19050 h 1700212"/>
              <a:gd name="connsiteX0" fmla="*/ 3990975 w 4862512"/>
              <a:gd name="connsiteY0" fmla="*/ 19050 h 1700212"/>
              <a:gd name="connsiteX1" fmla="*/ 4195762 w 4862512"/>
              <a:gd name="connsiteY1" fmla="*/ 114300 h 1700212"/>
              <a:gd name="connsiteX2" fmla="*/ 4310062 w 4862512"/>
              <a:gd name="connsiteY2" fmla="*/ 261937 h 1700212"/>
              <a:gd name="connsiteX3" fmla="*/ 4414837 w 4862512"/>
              <a:gd name="connsiteY3" fmla="*/ 452437 h 1700212"/>
              <a:gd name="connsiteX4" fmla="*/ 4524375 w 4862512"/>
              <a:gd name="connsiteY4" fmla="*/ 600075 h 1700212"/>
              <a:gd name="connsiteX5" fmla="*/ 4691062 w 4862512"/>
              <a:gd name="connsiteY5" fmla="*/ 714375 h 1700212"/>
              <a:gd name="connsiteX6" fmla="*/ 4824412 w 4862512"/>
              <a:gd name="connsiteY6" fmla="*/ 885825 h 1700212"/>
              <a:gd name="connsiteX7" fmla="*/ 4862512 w 4862512"/>
              <a:gd name="connsiteY7" fmla="*/ 1038225 h 1700212"/>
              <a:gd name="connsiteX8" fmla="*/ 4791075 w 4862512"/>
              <a:gd name="connsiteY8" fmla="*/ 1243012 h 1700212"/>
              <a:gd name="connsiteX9" fmla="*/ 4614862 w 4862512"/>
              <a:gd name="connsiteY9" fmla="*/ 1362075 h 1700212"/>
              <a:gd name="connsiteX10" fmla="*/ 4510087 w 4862512"/>
              <a:gd name="connsiteY10" fmla="*/ 1390650 h 1700212"/>
              <a:gd name="connsiteX11" fmla="*/ 4376737 w 4862512"/>
              <a:gd name="connsiteY11" fmla="*/ 1362075 h 1700212"/>
              <a:gd name="connsiteX12" fmla="*/ 4271962 w 4862512"/>
              <a:gd name="connsiteY12" fmla="*/ 1371600 h 1700212"/>
              <a:gd name="connsiteX13" fmla="*/ 4095749 w 4862512"/>
              <a:gd name="connsiteY13" fmla="*/ 1419225 h 1700212"/>
              <a:gd name="connsiteX14" fmla="*/ 3890962 w 4862512"/>
              <a:gd name="connsiteY14" fmla="*/ 1443038 h 1700212"/>
              <a:gd name="connsiteX15" fmla="*/ 3686175 w 4862512"/>
              <a:gd name="connsiteY15" fmla="*/ 1385887 h 1700212"/>
              <a:gd name="connsiteX16" fmla="*/ 3476625 w 4862512"/>
              <a:gd name="connsiteY16" fmla="*/ 1366837 h 1700212"/>
              <a:gd name="connsiteX17" fmla="*/ 3338512 w 4862512"/>
              <a:gd name="connsiteY17" fmla="*/ 1357312 h 1700212"/>
              <a:gd name="connsiteX18" fmla="*/ 3195637 w 4862512"/>
              <a:gd name="connsiteY18" fmla="*/ 1385887 h 1700212"/>
              <a:gd name="connsiteX19" fmla="*/ 3038475 w 4862512"/>
              <a:gd name="connsiteY19" fmla="*/ 1462087 h 1700212"/>
              <a:gd name="connsiteX20" fmla="*/ 2738437 w 4862512"/>
              <a:gd name="connsiteY20" fmla="*/ 1657350 h 1700212"/>
              <a:gd name="connsiteX21" fmla="*/ 2552700 w 4862512"/>
              <a:gd name="connsiteY21" fmla="*/ 1700212 h 1700212"/>
              <a:gd name="connsiteX22" fmla="*/ 2295525 w 4862512"/>
              <a:gd name="connsiteY22" fmla="*/ 1628775 h 1700212"/>
              <a:gd name="connsiteX23" fmla="*/ 2171700 w 4862512"/>
              <a:gd name="connsiteY23" fmla="*/ 1624012 h 1700212"/>
              <a:gd name="connsiteX24" fmla="*/ 2024062 w 4862512"/>
              <a:gd name="connsiteY24" fmla="*/ 1652587 h 1700212"/>
              <a:gd name="connsiteX25" fmla="*/ 1847850 w 4862512"/>
              <a:gd name="connsiteY25" fmla="*/ 1633537 h 1700212"/>
              <a:gd name="connsiteX26" fmla="*/ 1719262 w 4862512"/>
              <a:gd name="connsiteY26" fmla="*/ 1576387 h 1700212"/>
              <a:gd name="connsiteX27" fmla="*/ 1600200 w 4862512"/>
              <a:gd name="connsiteY27" fmla="*/ 1585912 h 1700212"/>
              <a:gd name="connsiteX28" fmla="*/ 1528762 w 4862512"/>
              <a:gd name="connsiteY28" fmla="*/ 1514475 h 1700212"/>
              <a:gd name="connsiteX29" fmla="*/ 1452562 w 4862512"/>
              <a:gd name="connsiteY29" fmla="*/ 1352550 h 1700212"/>
              <a:gd name="connsiteX30" fmla="*/ 1381125 w 4862512"/>
              <a:gd name="connsiteY30" fmla="*/ 1285875 h 1700212"/>
              <a:gd name="connsiteX31" fmla="*/ 1347787 w 4862512"/>
              <a:gd name="connsiteY31" fmla="*/ 1285875 h 1700212"/>
              <a:gd name="connsiteX32" fmla="*/ 1309687 w 4862512"/>
              <a:gd name="connsiteY32" fmla="*/ 1471612 h 1700212"/>
              <a:gd name="connsiteX33" fmla="*/ 1200150 w 4862512"/>
              <a:gd name="connsiteY33" fmla="*/ 1581150 h 1700212"/>
              <a:gd name="connsiteX34" fmla="*/ 1033462 w 4862512"/>
              <a:gd name="connsiteY34" fmla="*/ 1647825 h 1700212"/>
              <a:gd name="connsiteX35" fmla="*/ 876300 w 4862512"/>
              <a:gd name="connsiteY35" fmla="*/ 1619250 h 1700212"/>
              <a:gd name="connsiteX36" fmla="*/ 766762 w 4862512"/>
              <a:gd name="connsiteY36" fmla="*/ 1547812 h 1700212"/>
              <a:gd name="connsiteX37" fmla="*/ 638175 w 4862512"/>
              <a:gd name="connsiteY37" fmla="*/ 1524000 h 1700212"/>
              <a:gd name="connsiteX38" fmla="*/ 523875 w 4862512"/>
              <a:gd name="connsiteY38" fmla="*/ 1547812 h 1700212"/>
              <a:gd name="connsiteX39" fmla="*/ 390525 w 4862512"/>
              <a:gd name="connsiteY39" fmla="*/ 1571625 h 1700212"/>
              <a:gd name="connsiteX40" fmla="*/ 247650 w 4862512"/>
              <a:gd name="connsiteY40" fmla="*/ 1576387 h 1700212"/>
              <a:gd name="connsiteX41" fmla="*/ 123825 w 4862512"/>
              <a:gd name="connsiteY41" fmla="*/ 1481137 h 1700212"/>
              <a:gd name="connsiteX42" fmla="*/ 42862 w 4862512"/>
              <a:gd name="connsiteY42" fmla="*/ 1300162 h 1700212"/>
              <a:gd name="connsiteX43" fmla="*/ 14287 w 4862512"/>
              <a:gd name="connsiteY43" fmla="*/ 1133475 h 1700212"/>
              <a:gd name="connsiteX44" fmla="*/ 0 w 4862512"/>
              <a:gd name="connsiteY44" fmla="*/ 1023937 h 1700212"/>
              <a:gd name="connsiteX45" fmla="*/ 14287 w 4862512"/>
              <a:gd name="connsiteY45" fmla="*/ 881062 h 1700212"/>
              <a:gd name="connsiteX46" fmla="*/ 90487 w 4862512"/>
              <a:gd name="connsiteY46" fmla="*/ 709612 h 1700212"/>
              <a:gd name="connsiteX47" fmla="*/ 209550 w 4862512"/>
              <a:gd name="connsiteY47" fmla="*/ 581025 h 1700212"/>
              <a:gd name="connsiteX48" fmla="*/ 395287 w 4862512"/>
              <a:gd name="connsiteY48" fmla="*/ 471487 h 1700212"/>
              <a:gd name="connsiteX49" fmla="*/ 523875 w 4862512"/>
              <a:gd name="connsiteY49" fmla="*/ 390525 h 1700212"/>
              <a:gd name="connsiteX50" fmla="*/ 609600 w 4862512"/>
              <a:gd name="connsiteY50" fmla="*/ 300037 h 1700212"/>
              <a:gd name="connsiteX51" fmla="*/ 733425 w 4862512"/>
              <a:gd name="connsiteY51" fmla="*/ 238125 h 1700212"/>
              <a:gd name="connsiteX52" fmla="*/ 928687 w 4862512"/>
              <a:gd name="connsiteY52" fmla="*/ 200025 h 1700212"/>
              <a:gd name="connsiteX53" fmla="*/ 1085850 w 4862512"/>
              <a:gd name="connsiteY53" fmla="*/ 95250 h 1700212"/>
              <a:gd name="connsiteX54" fmla="*/ 1271587 w 4862512"/>
              <a:gd name="connsiteY54" fmla="*/ 66675 h 1700212"/>
              <a:gd name="connsiteX55" fmla="*/ 1423987 w 4862512"/>
              <a:gd name="connsiteY55" fmla="*/ 109537 h 1700212"/>
              <a:gd name="connsiteX56" fmla="*/ 1514475 w 4862512"/>
              <a:gd name="connsiteY56" fmla="*/ 100012 h 1700212"/>
              <a:gd name="connsiteX57" fmla="*/ 1619250 w 4862512"/>
              <a:gd name="connsiteY57" fmla="*/ 23812 h 1700212"/>
              <a:gd name="connsiteX58" fmla="*/ 1743075 w 4862512"/>
              <a:gd name="connsiteY58" fmla="*/ 14287 h 1700212"/>
              <a:gd name="connsiteX59" fmla="*/ 1871662 w 4862512"/>
              <a:gd name="connsiteY59" fmla="*/ 114300 h 1700212"/>
              <a:gd name="connsiteX60" fmla="*/ 2038350 w 4862512"/>
              <a:gd name="connsiteY60" fmla="*/ 114300 h 1700212"/>
              <a:gd name="connsiteX61" fmla="*/ 2143125 w 4862512"/>
              <a:gd name="connsiteY61" fmla="*/ 138112 h 1700212"/>
              <a:gd name="connsiteX62" fmla="*/ 2314575 w 4862512"/>
              <a:gd name="connsiteY62" fmla="*/ 95250 h 1700212"/>
              <a:gd name="connsiteX63" fmla="*/ 2538412 w 4862512"/>
              <a:gd name="connsiteY63" fmla="*/ 52387 h 1700212"/>
              <a:gd name="connsiteX64" fmla="*/ 2686050 w 4862512"/>
              <a:gd name="connsiteY64" fmla="*/ 109537 h 1700212"/>
              <a:gd name="connsiteX65" fmla="*/ 2738437 w 4862512"/>
              <a:gd name="connsiteY65" fmla="*/ 133350 h 1700212"/>
              <a:gd name="connsiteX66" fmla="*/ 2881312 w 4862512"/>
              <a:gd name="connsiteY66" fmla="*/ 61912 h 1700212"/>
              <a:gd name="connsiteX67" fmla="*/ 3095625 w 4862512"/>
              <a:gd name="connsiteY67" fmla="*/ 0 h 1700212"/>
              <a:gd name="connsiteX68" fmla="*/ 3367087 w 4862512"/>
              <a:gd name="connsiteY68" fmla="*/ 66675 h 1700212"/>
              <a:gd name="connsiteX69" fmla="*/ 3590925 w 4862512"/>
              <a:gd name="connsiteY69" fmla="*/ 95250 h 1700212"/>
              <a:gd name="connsiteX70" fmla="*/ 3729037 w 4862512"/>
              <a:gd name="connsiteY70" fmla="*/ 85725 h 1700212"/>
              <a:gd name="connsiteX71" fmla="*/ 3848100 w 4862512"/>
              <a:gd name="connsiteY71" fmla="*/ 42862 h 1700212"/>
              <a:gd name="connsiteX72" fmla="*/ 3990975 w 4862512"/>
              <a:gd name="connsiteY72" fmla="*/ 19050 h 1700212"/>
              <a:gd name="connsiteX0" fmla="*/ 3990975 w 4862512"/>
              <a:gd name="connsiteY0" fmla="*/ 19050 h 1700212"/>
              <a:gd name="connsiteX1" fmla="*/ 4195762 w 4862512"/>
              <a:gd name="connsiteY1" fmla="*/ 114300 h 1700212"/>
              <a:gd name="connsiteX2" fmla="*/ 4310062 w 4862512"/>
              <a:gd name="connsiteY2" fmla="*/ 261937 h 1700212"/>
              <a:gd name="connsiteX3" fmla="*/ 4414837 w 4862512"/>
              <a:gd name="connsiteY3" fmla="*/ 452437 h 1700212"/>
              <a:gd name="connsiteX4" fmla="*/ 4524375 w 4862512"/>
              <a:gd name="connsiteY4" fmla="*/ 600075 h 1700212"/>
              <a:gd name="connsiteX5" fmla="*/ 4691062 w 4862512"/>
              <a:gd name="connsiteY5" fmla="*/ 714375 h 1700212"/>
              <a:gd name="connsiteX6" fmla="*/ 4824412 w 4862512"/>
              <a:gd name="connsiteY6" fmla="*/ 885825 h 1700212"/>
              <a:gd name="connsiteX7" fmla="*/ 4862512 w 4862512"/>
              <a:gd name="connsiteY7" fmla="*/ 1038225 h 1700212"/>
              <a:gd name="connsiteX8" fmla="*/ 4791075 w 4862512"/>
              <a:gd name="connsiteY8" fmla="*/ 1243012 h 1700212"/>
              <a:gd name="connsiteX9" fmla="*/ 4614862 w 4862512"/>
              <a:gd name="connsiteY9" fmla="*/ 1362075 h 1700212"/>
              <a:gd name="connsiteX10" fmla="*/ 4510087 w 4862512"/>
              <a:gd name="connsiteY10" fmla="*/ 1423988 h 1700212"/>
              <a:gd name="connsiteX11" fmla="*/ 4376737 w 4862512"/>
              <a:gd name="connsiteY11" fmla="*/ 1362075 h 1700212"/>
              <a:gd name="connsiteX12" fmla="*/ 4271962 w 4862512"/>
              <a:gd name="connsiteY12" fmla="*/ 1371600 h 1700212"/>
              <a:gd name="connsiteX13" fmla="*/ 4095749 w 4862512"/>
              <a:gd name="connsiteY13" fmla="*/ 1419225 h 1700212"/>
              <a:gd name="connsiteX14" fmla="*/ 3890962 w 4862512"/>
              <a:gd name="connsiteY14" fmla="*/ 1443038 h 1700212"/>
              <a:gd name="connsiteX15" fmla="*/ 3686175 w 4862512"/>
              <a:gd name="connsiteY15" fmla="*/ 1385887 h 1700212"/>
              <a:gd name="connsiteX16" fmla="*/ 3476625 w 4862512"/>
              <a:gd name="connsiteY16" fmla="*/ 1366837 h 1700212"/>
              <a:gd name="connsiteX17" fmla="*/ 3338512 w 4862512"/>
              <a:gd name="connsiteY17" fmla="*/ 1357312 h 1700212"/>
              <a:gd name="connsiteX18" fmla="*/ 3195637 w 4862512"/>
              <a:gd name="connsiteY18" fmla="*/ 1385887 h 1700212"/>
              <a:gd name="connsiteX19" fmla="*/ 3038475 w 4862512"/>
              <a:gd name="connsiteY19" fmla="*/ 1462087 h 1700212"/>
              <a:gd name="connsiteX20" fmla="*/ 2738437 w 4862512"/>
              <a:gd name="connsiteY20" fmla="*/ 1657350 h 1700212"/>
              <a:gd name="connsiteX21" fmla="*/ 2552700 w 4862512"/>
              <a:gd name="connsiteY21" fmla="*/ 1700212 h 1700212"/>
              <a:gd name="connsiteX22" fmla="*/ 2295525 w 4862512"/>
              <a:gd name="connsiteY22" fmla="*/ 1628775 h 1700212"/>
              <a:gd name="connsiteX23" fmla="*/ 2171700 w 4862512"/>
              <a:gd name="connsiteY23" fmla="*/ 1624012 h 1700212"/>
              <a:gd name="connsiteX24" fmla="*/ 2024062 w 4862512"/>
              <a:gd name="connsiteY24" fmla="*/ 1652587 h 1700212"/>
              <a:gd name="connsiteX25" fmla="*/ 1847850 w 4862512"/>
              <a:gd name="connsiteY25" fmla="*/ 1633537 h 1700212"/>
              <a:gd name="connsiteX26" fmla="*/ 1719262 w 4862512"/>
              <a:gd name="connsiteY26" fmla="*/ 1576387 h 1700212"/>
              <a:gd name="connsiteX27" fmla="*/ 1600200 w 4862512"/>
              <a:gd name="connsiteY27" fmla="*/ 1585912 h 1700212"/>
              <a:gd name="connsiteX28" fmla="*/ 1528762 w 4862512"/>
              <a:gd name="connsiteY28" fmla="*/ 1514475 h 1700212"/>
              <a:gd name="connsiteX29" fmla="*/ 1452562 w 4862512"/>
              <a:gd name="connsiteY29" fmla="*/ 1352550 h 1700212"/>
              <a:gd name="connsiteX30" fmla="*/ 1381125 w 4862512"/>
              <a:gd name="connsiteY30" fmla="*/ 1285875 h 1700212"/>
              <a:gd name="connsiteX31" fmla="*/ 1347787 w 4862512"/>
              <a:gd name="connsiteY31" fmla="*/ 1285875 h 1700212"/>
              <a:gd name="connsiteX32" fmla="*/ 1309687 w 4862512"/>
              <a:gd name="connsiteY32" fmla="*/ 1471612 h 1700212"/>
              <a:gd name="connsiteX33" fmla="*/ 1200150 w 4862512"/>
              <a:gd name="connsiteY33" fmla="*/ 1581150 h 1700212"/>
              <a:gd name="connsiteX34" fmla="*/ 1033462 w 4862512"/>
              <a:gd name="connsiteY34" fmla="*/ 1647825 h 1700212"/>
              <a:gd name="connsiteX35" fmla="*/ 876300 w 4862512"/>
              <a:gd name="connsiteY35" fmla="*/ 1619250 h 1700212"/>
              <a:gd name="connsiteX36" fmla="*/ 766762 w 4862512"/>
              <a:gd name="connsiteY36" fmla="*/ 1547812 h 1700212"/>
              <a:gd name="connsiteX37" fmla="*/ 638175 w 4862512"/>
              <a:gd name="connsiteY37" fmla="*/ 1524000 h 1700212"/>
              <a:gd name="connsiteX38" fmla="*/ 523875 w 4862512"/>
              <a:gd name="connsiteY38" fmla="*/ 1547812 h 1700212"/>
              <a:gd name="connsiteX39" fmla="*/ 390525 w 4862512"/>
              <a:gd name="connsiteY39" fmla="*/ 1571625 h 1700212"/>
              <a:gd name="connsiteX40" fmla="*/ 247650 w 4862512"/>
              <a:gd name="connsiteY40" fmla="*/ 1576387 h 1700212"/>
              <a:gd name="connsiteX41" fmla="*/ 123825 w 4862512"/>
              <a:gd name="connsiteY41" fmla="*/ 1481137 h 1700212"/>
              <a:gd name="connsiteX42" fmla="*/ 42862 w 4862512"/>
              <a:gd name="connsiteY42" fmla="*/ 1300162 h 1700212"/>
              <a:gd name="connsiteX43" fmla="*/ 14287 w 4862512"/>
              <a:gd name="connsiteY43" fmla="*/ 1133475 h 1700212"/>
              <a:gd name="connsiteX44" fmla="*/ 0 w 4862512"/>
              <a:gd name="connsiteY44" fmla="*/ 1023937 h 1700212"/>
              <a:gd name="connsiteX45" fmla="*/ 14287 w 4862512"/>
              <a:gd name="connsiteY45" fmla="*/ 881062 h 1700212"/>
              <a:gd name="connsiteX46" fmla="*/ 90487 w 4862512"/>
              <a:gd name="connsiteY46" fmla="*/ 709612 h 1700212"/>
              <a:gd name="connsiteX47" fmla="*/ 209550 w 4862512"/>
              <a:gd name="connsiteY47" fmla="*/ 581025 h 1700212"/>
              <a:gd name="connsiteX48" fmla="*/ 395287 w 4862512"/>
              <a:gd name="connsiteY48" fmla="*/ 471487 h 1700212"/>
              <a:gd name="connsiteX49" fmla="*/ 523875 w 4862512"/>
              <a:gd name="connsiteY49" fmla="*/ 390525 h 1700212"/>
              <a:gd name="connsiteX50" fmla="*/ 609600 w 4862512"/>
              <a:gd name="connsiteY50" fmla="*/ 300037 h 1700212"/>
              <a:gd name="connsiteX51" fmla="*/ 733425 w 4862512"/>
              <a:gd name="connsiteY51" fmla="*/ 238125 h 1700212"/>
              <a:gd name="connsiteX52" fmla="*/ 928687 w 4862512"/>
              <a:gd name="connsiteY52" fmla="*/ 200025 h 1700212"/>
              <a:gd name="connsiteX53" fmla="*/ 1085850 w 4862512"/>
              <a:gd name="connsiteY53" fmla="*/ 95250 h 1700212"/>
              <a:gd name="connsiteX54" fmla="*/ 1271587 w 4862512"/>
              <a:gd name="connsiteY54" fmla="*/ 66675 h 1700212"/>
              <a:gd name="connsiteX55" fmla="*/ 1423987 w 4862512"/>
              <a:gd name="connsiteY55" fmla="*/ 109537 h 1700212"/>
              <a:gd name="connsiteX56" fmla="*/ 1514475 w 4862512"/>
              <a:gd name="connsiteY56" fmla="*/ 100012 h 1700212"/>
              <a:gd name="connsiteX57" fmla="*/ 1619250 w 4862512"/>
              <a:gd name="connsiteY57" fmla="*/ 23812 h 1700212"/>
              <a:gd name="connsiteX58" fmla="*/ 1743075 w 4862512"/>
              <a:gd name="connsiteY58" fmla="*/ 14287 h 1700212"/>
              <a:gd name="connsiteX59" fmla="*/ 1871662 w 4862512"/>
              <a:gd name="connsiteY59" fmla="*/ 114300 h 1700212"/>
              <a:gd name="connsiteX60" fmla="*/ 2038350 w 4862512"/>
              <a:gd name="connsiteY60" fmla="*/ 114300 h 1700212"/>
              <a:gd name="connsiteX61" fmla="*/ 2143125 w 4862512"/>
              <a:gd name="connsiteY61" fmla="*/ 138112 h 1700212"/>
              <a:gd name="connsiteX62" fmla="*/ 2314575 w 4862512"/>
              <a:gd name="connsiteY62" fmla="*/ 95250 h 1700212"/>
              <a:gd name="connsiteX63" fmla="*/ 2538412 w 4862512"/>
              <a:gd name="connsiteY63" fmla="*/ 52387 h 1700212"/>
              <a:gd name="connsiteX64" fmla="*/ 2686050 w 4862512"/>
              <a:gd name="connsiteY64" fmla="*/ 109537 h 1700212"/>
              <a:gd name="connsiteX65" fmla="*/ 2738437 w 4862512"/>
              <a:gd name="connsiteY65" fmla="*/ 133350 h 1700212"/>
              <a:gd name="connsiteX66" fmla="*/ 2881312 w 4862512"/>
              <a:gd name="connsiteY66" fmla="*/ 61912 h 1700212"/>
              <a:gd name="connsiteX67" fmla="*/ 3095625 w 4862512"/>
              <a:gd name="connsiteY67" fmla="*/ 0 h 1700212"/>
              <a:gd name="connsiteX68" fmla="*/ 3367087 w 4862512"/>
              <a:gd name="connsiteY68" fmla="*/ 66675 h 1700212"/>
              <a:gd name="connsiteX69" fmla="*/ 3590925 w 4862512"/>
              <a:gd name="connsiteY69" fmla="*/ 95250 h 1700212"/>
              <a:gd name="connsiteX70" fmla="*/ 3729037 w 4862512"/>
              <a:gd name="connsiteY70" fmla="*/ 85725 h 1700212"/>
              <a:gd name="connsiteX71" fmla="*/ 3848100 w 4862512"/>
              <a:gd name="connsiteY71" fmla="*/ 42862 h 1700212"/>
              <a:gd name="connsiteX72" fmla="*/ 3990975 w 4862512"/>
              <a:gd name="connsiteY72" fmla="*/ 19050 h 1700212"/>
              <a:gd name="connsiteX0" fmla="*/ 3990975 w 4862512"/>
              <a:gd name="connsiteY0" fmla="*/ 19050 h 1700212"/>
              <a:gd name="connsiteX1" fmla="*/ 4195762 w 4862512"/>
              <a:gd name="connsiteY1" fmla="*/ 114300 h 1700212"/>
              <a:gd name="connsiteX2" fmla="*/ 4310062 w 4862512"/>
              <a:gd name="connsiteY2" fmla="*/ 261937 h 1700212"/>
              <a:gd name="connsiteX3" fmla="*/ 4414837 w 4862512"/>
              <a:gd name="connsiteY3" fmla="*/ 452437 h 1700212"/>
              <a:gd name="connsiteX4" fmla="*/ 4524375 w 4862512"/>
              <a:gd name="connsiteY4" fmla="*/ 600075 h 1700212"/>
              <a:gd name="connsiteX5" fmla="*/ 4691062 w 4862512"/>
              <a:gd name="connsiteY5" fmla="*/ 714375 h 1700212"/>
              <a:gd name="connsiteX6" fmla="*/ 4824412 w 4862512"/>
              <a:gd name="connsiteY6" fmla="*/ 885825 h 1700212"/>
              <a:gd name="connsiteX7" fmla="*/ 4862512 w 4862512"/>
              <a:gd name="connsiteY7" fmla="*/ 1038225 h 1700212"/>
              <a:gd name="connsiteX8" fmla="*/ 4791075 w 4862512"/>
              <a:gd name="connsiteY8" fmla="*/ 1243012 h 1700212"/>
              <a:gd name="connsiteX9" fmla="*/ 4614862 w 4862512"/>
              <a:gd name="connsiteY9" fmla="*/ 1362075 h 1700212"/>
              <a:gd name="connsiteX10" fmla="*/ 4510087 w 4862512"/>
              <a:gd name="connsiteY10" fmla="*/ 1423988 h 1700212"/>
              <a:gd name="connsiteX11" fmla="*/ 4371975 w 4862512"/>
              <a:gd name="connsiteY11" fmla="*/ 1385888 h 1700212"/>
              <a:gd name="connsiteX12" fmla="*/ 4271962 w 4862512"/>
              <a:gd name="connsiteY12" fmla="*/ 1371600 h 1700212"/>
              <a:gd name="connsiteX13" fmla="*/ 4095749 w 4862512"/>
              <a:gd name="connsiteY13" fmla="*/ 1419225 h 1700212"/>
              <a:gd name="connsiteX14" fmla="*/ 3890962 w 4862512"/>
              <a:gd name="connsiteY14" fmla="*/ 1443038 h 1700212"/>
              <a:gd name="connsiteX15" fmla="*/ 3686175 w 4862512"/>
              <a:gd name="connsiteY15" fmla="*/ 1385887 h 1700212"/>
              <a:gd name="connsiteX16" fmla="*/ 3476625 w 4862512"/>
              <a:gd name="connsiteY16" fmla="*/ 1366837 h 1700212"/>
              <a:gd name="connsiteX17" fmla="*/ 3338512 w 4862512"/>
              <a:gd name="connsiteY17" fmla="*/ 1357312 h 1700212"/>
              <a:gd name="connsiteX18" fmla="*/ 3195637 w 4862512"/>
              <a:gd name="connsiteY18" fmla="*/ 1385887 h 1700212"/>
              <a:gd name="connsiteX19" fmla="*/ 3038475 w 4862512"/>
              <a:gd name="connsiteY19" fmla="*/ 1462087 h 1700212"/>
              <a:gd name="connsiteX20" fmla="*/ 2738437 w 4862512"/>
              <a:gd name="connsiteY20" fmla="*/ 1657350 h 1700212"/>
              <a:gd name="connsiteX21" fmla="*/ 2552700 w 4862512"/>
              <a:gd name="connsiteY21" fmla="*/ 1700212 h 1700212"/>
              <a:gd name="connsiteX22" fmla="*/ 2295525 w 4862512"/>
              <a:gd name="connsiteY22" fmla="*/ 1628775 h 1700212"/>
              <a:gd name="connsiteX23" fmla="*/ 2171700 w 4862512"/>
              <a:gd name="connsiteY23" fmla="*/ 1624012 h 1700212"/>
              <a:gd name="connsiteX24" fmla="*/ 2024062 w 4862512"/>
              <a:gd name="connsiteY24" fmla="*/ 1652587 h 1700212"/>
              <a:gd name="connsiteX25" fmla="*/ 1847850 w 4862512"/>
              <a:gd name="connsiteY25" fmla="*/ 1633537 h 1700212"/>
              <a:gd name="connsiteX26" fmla="*/ 1719262 w 4862512"/>
              <a:gd name="connsiteY26" fmla="*/ 1576387 h 1700212"/>
              <a:gd name="connsiteX27" fmla="*/ 1600200 w 4862512"/>
              <a:gd name="connsiteY27" fmla="*/ 1585912 h 1700212"/>
              <a:gd name="connsiteX28" fmla="*/ 1528762 w 4862512"/>
              <a:gd name="connsiteY28" fmla="*/ 1514475 h 1700212"/>
              <a:gd name="connsiteX29" fmla="*/ 1452562 w 4862512"/>
              <a:gd name="connsiteY29" fmla="*/ 1352550 h 1700212"/>
              <a:gd name="connsiteX30" fmla="*/ 1381125 w 4862512"/>
              <a:gd name="connsiteY30" fmla="*/ 1285875 h 1700212"/>
              <a:gd name="connsiteX31" fmla="*/ 1347787 w 4862512"/>
              <a:gd name="connsiteY31" fmla="*/ 1285875 h 1700212"/>
              <a:gd name="connsiteX32" fmla="*/ 1309687 w 4862512"/>
              <a:gd name="connsiteY32" fmla="*/ 1471612 h 1700212"/>
              <a:gd name="connsiteX33" fmla="*/ 1200150 w 4862512"/>
              <a:gd name="connsiteY33" fmla="*/ 1581150 h 1700212"/>
              <a:gd name="connsiteX34" fmla="*/ 1033462 w 4862512"/>
              <a:gd name="connsiteY34" fmla="*/ 1647825 h 1700212"/>
              <a:gd name="connsiteX35" fmla="*/ 876300 w 4862512"/>
              <a:gd name="connsiteY35" fmla="*/ 1619250 h 1700212"/>
              <a:gd name="connsiteX36" fmla="*/ 766762 w 4862512"/>
              <a:gd name="connsiteY36" fmla="*/ 1547812 h 1700212"/>
              <a:gd name="connsiteX37" fmla="*/ 638175 w 4862512"/>
              <a:gd name="connsiteY37" fmla="*/ 1524000 h 1700212"/>
              <a:gd name="connsiteX38" fmla="*/ 523875 w 4862512"/>
              <a:gd name="connsiteY38" fmla="*/ 1547812 h 1700212"/>
              <a:gd name="connsiteX39" fmla="*/ 390525 w 4862512"/>
              <a:gd name="connsiteY39" fmla="*/ 1571625 h 1700212"/>
              <a:gd name="connsiteX40" fmla="*/ 247650 w 4862512"/>
              <a:gd name="connsiteY40" fmla="*/ 1576387 h 1700212"/>
              <a:gd name="connsiteX41" fmla="*/ 123825 w 4862512"/>
              <a:gd name="connsiteY41" fmla="*/ 1481137 h 1700212"/>
              <a:gd name="connsiteX42" fmla="*/ 42862 w 4862512"/>
              <a:gd name="connsiteY42" fmla="*/ 1300162 h 1700212"/>
              <a:gd name="connsiteX43" fmla="*/ 14287 w 4862512"/>
              <a:gd name="connsiteY43" fmla="*/ 1133475 h 1700212"/>
              <a:gd name="connsiteX44" fmla="*/ 0 w 4862512"/>
              <a:gd name="connsiteY44" fmla="*/ 1023937 h 1700212"/>
              <a:gd name="connsiteX45" fmla="*/ 14287 w 4862512"/>
              <a:gd name="connsiteY45" fmla="*/ 881062 h 1700212"/>
              <a:gd name="connsiteX46" fmla="*/ 90487 w 4862512"/>
              <a:gd name="connsiteY46" fmla="*/ 709612 h 1700212"/>
              <a:gd name="connsiteX47" fmla="*/ 209550 w 4862512"/>
              <a:gd name="connsiteY47" fmla="*/ 581025 h 1700212"/>
              <a:gd name="connsiteX48" fmla="*/ 395287 w 4862512"/>
              <a:gd name="connsiteY48" fmla="*/ 471487 h 1700212"/>
              <a:gd name="connsiteX49" fmla="*/ 523875 w 4862512"/>
              <a:gd name="connsiteY49" fmla="*/ 390525 h 1700212"/>
              <a:gd name="connsiteX50" fmla="*/ 609600 w 4862512"/>
              <a:gd name="connsiteY50" fmla="*/ 300037 h 1700212"/>
              <a:gd name="connsiteX51" fmla="*/ 733425 w 4862512"/>
              <a:gd name="connsiteY51" fmla="*/ 238125 h 1700212"/>
              <a:gd name="connsiteX52" fmla="*/ 928687 w 4862512"/>
              <a:gd name="connsiteY52" fmla="*/ 200025 h 1700212"/>
              <a:gd name="connsiteX53" fmla="*/ 1085850 w 4862512"/>
              <a:gd name="connsiteY53" fmla="*/ 95250 h 1700212"/>
              <a:gd name="connsiteX54" fmla="*/ 1271587 w 4862512"/>
              <a:gd name="connsiteY54" fmla="*/ 66675 h 1700212"/>
              <a:gd name="connsiteX55" fmla="*/ 1423987 w 4862512"/>
              <a:gd name="connsiteY55" fmla="*/ 109537 h 1700212"/>
              <a:gd name="connsiteX56" fmla="*/ 1514475 w 4862512"/>
              <a:gd name="connsiteY56" fmla="*/ 100012 h 1700212"/>
              <a:gd name="connsiteX57" fmla="*/ 1619250 w 4862512"/>
              <a:gd name="connsiteY57" fmla="*/ 23812 h 1700212"/>
              <a:gd name="connsiteX58" fmla="*/ 1743075 w 4862512"/>
              <a:gd name="connsiteY58" fmla="*/ 14287 h 1700212"/>
              <a:gd name="connsiteX59" fmla="*/ 1871662 w 4862512"/>
              <a:gd name="connsiteY59" fmla="*/ 114300 h 1700212"/>
              <a:gd name="connsiteX60" fmla="*/ 2038350 w 4862512"/>
              <a:gd name="connsiteY60" fmla="*/ 114300 h 1700212"/>
              <a:gd name="connsiteX61" fmla="*/ 2143125 w 4862512"/>
              <a:gd name="connsiteY61" fmla="*/ 138112 h 1700212"/>
              <a:gd name="connsiteX62" fmla="*/ 2314575 w 4862512"/>
              <a:gd name="connsiteY62" fmla="*/ 95250 h 1700212"/>
              <a:gd name="connsiteX63" fmla="*/ 2538412 w 4862512"/>
              <a:gd name="connsiteY63" fmla="*/ 52387 h 1700212"/>
              <a:gd name="connsiteX64" fmla="*/ 2686050 w 4862512"/>
              <a:gd name="connsiteY64" fmla="*/ 109537 h 1700212"/>
              <a:gd name="connsiteX65" fmla="*/ 2738437 w 4862512"/>
              <a:gd name="connsiteY65" fmla="*/ 133350 h 1700212"/>
              <a:gd name="connsiteX66" fmla="*/ 2881312 w 4862512"/>
              <a:gd name="connsiteY66" fmla="*/ 61912 h 1700212"/>
              <a:gd name="connsiteX67" fmla="*/ 3095625 w 4862512"/>
              <a:gd name="connsiteY67" fmla="*/ 0 h 1700212"/>
              <a:gd name="connsiteX68" fmla="*/ 3367087 w 4862512"/>
              <a:gd name="connsiteY68" fmla="*/ 66675 h 1700212"/>
              <a:gd name="connsiteX69" fmla="*/ 3590925 w 4862512"/>
              <a:gd name="connsiteY69" fmla="*/ 95250 h 1700212"/>
              <a:gd name="connsiteX70" fmla="*/ 3729037 w 4862512"/>
              <a:gd name="connsiteY70" fmla="*/ 85725 h 1700212"/>
              <a:gd name="connsiteX71" fmla="*/ 3848100 w 4862512"/>
              <a:gd name="connsiteY71" fmla="*/ 42862 h 1700212"/>
              <a:gd name="connsiteX72" fmla="*/ 3990975 w 4862512"/>
              <a:gd name="connsiteY72" fmla="*/ 19050 h 1700212"/>
              <a:gd name="connsiteX0" fmla="*/ 3990975 w 4862512"/>
              <a:gd name="connsiteY0" fmla="*/ 19050 h 1700212"/>
              <a:gd name="connsiteX1" fmla="*/ 4195762 w 4862512"/>
              <a:gd name="connsiteY1" fmla="*/ 114300 h 1700212"/>
              <a:gd name="connsiteX2" fmla="*/ 4310062 w 4862512"/>
              <a:gd name="connsiteY2" fmla="*/ 261937 h 1700212"/>
              <a:gd name="connsiteX3" fmla="*/ 4414837 w 4862512"/>
              <a:gd name="connsiteY3" fmla="*/ 452437 h 1700212"/>
              <a:gd name="connsiteX4" fmla="*/ 4524375 w 4862512"/>
              <a:gd name="connsiteY4" fmla="*/ 600075 h 1700212"/>
              <a:gd name="connsiteX5" fmla="*/ 4691062 w 4862512"/>
              <a:gd name="connsiteY5" fmla="*/ 714375 h 1700212"/>
              <a:gd name="connsiteX6" fmla="*/ 4824412 w 4862512"/>
              <a:gd name="connsiteY6" fmla="*/ 885825 h 1700212"/>
              <a:gd name="connsiteX7" fmla="*/ 4862512 w 4862512"/>
              <a:gd name="connsiteY7" fmla="*/ 1038225 h 1700212"/>
              <a:gd name="connsiteX8" fmla="*/ 4791075 w 4862512"/>
              <a:gd name="connsiteY8" fmla="*/ 1243012 h 1700212"/>
              <a:gd name="connsiteX9" fmla="*/ 4643437 w 4862512"/>
              <a:gd name="connsiteY9" fmla="*/ 1423988 h 1700212"/>
              <a:gd name="connsiteX10" fmla="*/ 4510087 w 4862512"/>
              <a:gd name="connsiteY10" fmla="*/ 1423988 h 1700212"/>
              <a:gd name="connsiteX11" fmla="*/ 4371975 w 4862512"/>
              <a:gd name="connsiteY11" fmla="*/ 1385888 h 1700212"/>
              <a:gd name="connsiteX12" fmla="*/ 4271962 w 4862512"/>
              <a:gd name="connsiteY12" fmla="*/ 1371600 h 1700212"/>
              <a:gd name="connsiteX13" fmla="*/ 4095749 w 4862512"/>
              <a:gd name="connsiteY13" fmla="*/ 1419225 h 1700212"/>
              <a:gd name="connsiteX14" fmla="*/ 3890962 w 4862512"/>
              <a:gd name="connsiteY14" fmla="*/ 1443038 h 1700212"/>
              <a:gd name="connsiteX15" fmla="*/ 3686175 w 4862512"/>
              <a:gd name="connsiteY15" fmla="*/ 1385887 h 1700212"/>
              <a:gd name="connsiteX16" fmla="*/ 3476625 w 4862512"/>
              <a:gd name="connsiteY16" fmla="*/ 1366837 h 1700212"/>
              <a:gd name="connsiteX17" fmla="*/ 3338512 w 4862512"/>
              <a:gd name="connsiteY17" fmla="*/ 1357312 h 1700212"/>
              <a:gd name="connsiteX18" fmla="*/ 3195637 w 4862512"/>
              <a:gd name="connsiteY18" fmla="*/ 1385887 h 1700212"/>
              <a:gd name="connsiteX19" fmla="*/ 3038475 w 4862512"/>
              <a:gd name="connsiteY19" fmla="*/ 1462087 h 1700212"/>
              <a:gd name="connsiteX20" fmla="*/ 2738437 w 4862512"/>
              <a:gd name="connsiteY20" fmla="*/ 1657350 h 1700212"/>
              <a:gd name="connsiteX21" fmla="*/ 2552700 w 4862512"/>
              <a:gd name="connsiteY21" fmla="*/ 1700212 h 1700212"/>
              <a:gd name="connsiteX22" fmla="*/ 2295525 w 4862512"/>
              <a:gd name="connsiteY22" fmla="*/ 1628775 h 1700212"/>
              <a:gd name="connsiteX23" fmla="*/ 2171700 w 4862512"/>
              <a:gd name="connsiteY23" fmla="*/ 1624012 h 1700212"/>
              <a:gd name="connsiteX24" fmla="*/ 2024062 w 4862512"/>
              <a:gd name="connsiteY24" fmla="*/ 1652587 h 1700212"/>
              <a:gd name="connsiteX25" fmla="*/ 1847850 w 4862512"/>
              <a:gd name="connsiteY25" fmla="*/ 1633537 h 1700212"/>
              <a:gd name="connsiteX26" fmla="*/ 1719262 w 4862512"/>
              <a:gd name="connsiteY26" fmla="*/ 1576387 h 1700212"/>
              <a:gd name="connsiteX27" fmla="*/ 1600200 w 4862512"/>
              <a:gd name="connsiteY27" fmla="*/ 1585912 h 1700212"/>
              <a:gd name="connsiteX28" fmla="*/ 1528762 w 4862512"/>
              <a:gd name="connsiteY28" fmla="*/ 1514475 h 1700212"/>
              <a:gd name="connsiteX29" fmla="*/ 1452562 w 4862512"/>
              <a:gd name="connsiteY29" fmla="*/ 1352550 h 1700212"/>
              <a:gd name="connsiteX30" fmla="*/ 1381125 w 4862512"/>
              <a:gd name="connsiteY30" fmla="*/ 1285875 h 1700212"/>
              <a:gd name="connsiteX31" fmla="*/ 1347787 w 4862512"/>
              <a:gd name="connsiteY31" fmla="*/ 1285875 h 1700212"/>
              <a:gd name="connsiteX32" fmla="*/ 1309687 w 4862512"/>
              <a:gd name="connsiteY32" fmla="*/ 1471612 h 1700212"/>
              <a:gd name="connsiteX33" fmla="*/ 1200150 w 4862512"/>
              <a:gd name="connsiteY33" fmla="*/ 1581150 h 1700212"/>
              <a:gd name="connsiteX34" fmla="*/ 1033462 w 4862512"/>
              <a:gd name="connsiteY34" fmla="*/ 1647825 h 1700212"/>
              <a:gd name="connsiteX35" fmla="*/ 876300 w 4862512"/>
              <a:gd name="connsiteY35" fmla="*/ 1619250 h 1700212"/>
              <a:gd name="connsiteX36" fmla="*/ 766762 w 4862512"/>
              <a:gd name="connsiteY36" fmla="*/ 1547812 h 1700212"/>
              <a:gd name="connsiteX37" fmla="*/ 638175 w 4862512"/>
              <a:gd name="connsiteY37" fmla="*/ 1524000 h 1700212"/>
              <a:gd name="connsiteX38" fmla="*/ 523875 w 4862512"/>
              <a:gd name="connsiteY38" fmla="*/ 1547812 h 1700212"/>
              <a:gd name="connsiteX39" fmla="*/ 390525 w 4862512"/>
              <a:gd name="connsiteY39" fmla="*/ 1571625 h 1700212"/>
              <a:gd name="connsiteX40" fmla="*/ 247650 w 4862512"/>
              <a:gd name="connsiteY40" fmla="*/ 1576387 h 1700212"/>
              <a:gd name="connsiteX41" fmla="*/ 123825 w 4862512"/>
              <a:gd name="connsiteY41" fmla="*/ 1481137 h 1700212"/>
              <a:gd name="connsiteX42" fmla="*/ 42862 w 4862512"/>
              <a:gd name="connsiteY42" fmla="*/ 1300162 h 1700212"/>
              <a:gd name="connsiteX43" fmla="*/ 14287 w 4862512"/>
              <a:gd name="connsiteY43" fmla="*/ 1133475 h 1700212"/>
              <a:gd name="connsiteX44" fmla="*/ 0 w 4862512"/>
              <a:gd name="connsiteY44" fmla="*/ 1023937 h 1700212"/>
              <a:gd name="connsiteX45" fmla="*/ 14287 w 4862512"/>
              <a:gd name="connsiteY45" fmla="*/ 881062 h 1700212"/>
              <a:gd name="connsiteX46" fmla="*/ 90487 w 4862512"/>
              <a:gd name="connsiteY46" fmla="*/ 709612 h 1700212"/>
              <a:gd name="connsiteX47" fmla="*/ 209550 w 4862512"/>
              <a:gd name="connsiteY47" fmla="*/ 581025 h 1700212"/>
              <a:gd name="connsiteX48" fmla="*/ 395287 w 4862512"/>
              <a:gd name="connsiteY48" fmla="*/ 471487 h 1700212"/>
              <a:gd name="connsiteX49" fmla="*/ 523875 w 4862512"/>
              <a:gd name="connsiteY49" fmla="*/ 390525 h 1700212"/>
              <a:gd name="connsiteX50" fmla="*/ 609600 w 4862512"/>
              <a:gd name="connsiteY50" fmla="*/ 300037 h 1700212"/>
              <a:gd name="connsiteX51" fmla="*/ 733425 w 4862512"/>
              <a:gd name="connsiteY51" fmla="*/ 238125 h 1700212"/>
              <a:gd name="connsiteX52" fmla="*/ 928687 w 4862512"/>
              <a:gd name="connsiteY52" fmla="*/ 200025 h 1700212"/>
              <a:gd name="connsiteX53" fmla="*/ 1085850 w 4862512"/>
              <a:gd name="connsiteY53" fmla="*/ 95250 h 1700212"/>
              <a:gd name="connsiteX54" fmla="*/ 1271587 w 4862512"/>
              <a:gd name="connsiteY54" fmla="*/ 66675 h 1700212"/>
              <a:gd name="connsiteX55" fmla="*/ 1423987 w 4862512"/>
              <a:gd name="connsiteY55" fmla="*/ 109537 h 1700212"/>
              <a:gd name="connsiteX56" fmla="*/ 1514475 w 4862512"/>
              <a:gd name="connsiteY56" fmla="*/ 100012 h 1700212"/>
              <a:gd name="connsiteX57" fmla="*/ 1619250 w 4862512"/>
              <a:gd name="connsiteY57" fmla="*/ 23812 h 1700212"/>
              <a:gd name="connsiteX58" fmla="*/ 1743075 w 4862512"/>
              <a:gd name="connsiteY58" fmla="*/ 14287 h 1700212"/>
              <a:gd name="connsiteX59" fmla="*/ 1871662 w 4862512"/>
              <a:gd name="connsiteY59" fmla="*/ 114300 h 1700212"/>
              <a:gd name="connsiteX60" fmla="*/ 2038350 w 4862512"/>
              <a:gd name="connsiteY60" fmla="*/ 114300 h 1700212"/>
              <a:gd name="connsiteX61" fmla="*/ 2143125 w 4862512"/>
              <a:gd name="connsiteY61" fmla="*/ 138112 h 1700212"/>
              <a:gd name="connsiteX62" fmla="*/ 2314575 w 4862512"/>
              <a:gd name="connsiteY62" fmla="*/ 95250 h 1700212"/>
              <a:gd name="connsiteX63" fmla="*/ 2538412 w 4862512"/>
              <a:gd name="connsiteY63" fmla="*/ 52387 h 1700212"/>
              <a:gd name="connsiteX64" fmla="*/ 2686050 w 4862512"/>
              <a:gd name="connsiteY64" fmla="*/ 109537 h 1700212"/>
              <a:gd name="connsiteX65" fmla="*/ 2738437 w 4862512"/>
              <a:gd name="connsiteY65" fmla="*/ 133350 h 1700212"/>
              <a:gd name="connsiteX66" fmla="*/ 2881312 w 4862512"/>
              <a:gd name="connsiteY66" fmla="*/ 61912 h 1700212"/>
              <a:gd name="connsiteX67" fmla="*/ 3095625 w 4862512"/>
              <a:gd name="connsiteY67" fmla="*/ 0 h 1700212"/>
              <a:gd name="connsiteX68" fmla="*/ 3367087 w 4862512"/>
              <a:gd name="connsiteY68" fmla="*/ 66675 h 1700212"/>
              <a:gd name="connsiteX69" fmla="*/ 3590925 w 4862512"/>
              <a:gd name="connsiteY69" fmla="*/ 95250 h 1700212"/>
              <a:gd name="connsiteX70" fmla="*/ 3729037 w 4862512"/>
              <a:gd name="connsiteY70" fmla="*/ 85725 h 1700212"/>
              <a:gd name="connsiteX71" fmla="*/ 3848100 w 4862512"/>
              <a:gd name="connsiteY71" fmla="*/ 42862 h 1700212"/>
              <a:gd name="connsiteX72" fmla="*/ 3990975 w 4862512"/>
              <a:gd name="connsiteY72" fmla="*/ 19050 h 1700212"/>
              <a:gd name="connsiteX0" fmla="*/ 3990975 w 4862512"/>
              <a:gd name="connsiteY0" fmla="*/ 19050 h 1700212"/>
              <a:gd name="connsiteX1" fmla="*/ 4195762 w 4862512"/>
              <a:gd name="connsiteY1" fmla="*/ 114300 h 1700212"/>
              <a:gd name="connsiteX2" fmla="*/ 4310062 w 4862512"/>
              <a:gd name="connsiteY2" fmla="*/ 261937 h 1700212"/>
              <a:gd name="connsiteX3" fmla="*/ 4414837 w 4862512"/>
              <a:gd name="connsiteY3" fmla="*/ 452437 h 1700212"/>
              <a:gd name="connsiteX4" fmla="*/ 4524375 w 4862512"/>
              <a:gd name="connsiteY4" fmla="*/ 600075 h 1700212"/>
              <a:gd name="connsiteX5" fmla="*/ 4691062 w 4862512"/>
              <a:gd name="connsiteY5" fmla="*/ 714375 h 1700212"/>
              <a:gd name="connsiteX6" fmla="*/ 4824412 w 4862512"/>
              <a:gd name="connsiteY6" fmla="*/ 885825 h 1700212"/>
              <a:gd name="connsiteX7" fmla="*/ 4862512 w 4862512"/>
              <a:gd name="connsiteY7" fmla="*/ 1038225 h 1700212"/>
              <a:gd name="connsiteX8" fmla="*/ 4819650 w 4862512"/>
              <a:gd name="connsiteY8" fmla="*/ 1304924 h 1700212"/>
              <a:gd name="connsiteX9" fmla="*/ 4643437 w 4862512"/>
              <a:gd name="connsiteY9" fmla="*/ 1423988 h 1700212"/>
              <a:gd name="connsiteX10" fmla="*/ 4510087 w 4862512"/>
              <a:gd name="connsiteY10" fmla="*/ 1423988 h 1700212"/>
              <a:gd name="connsiteX11" fmla="*/ 4371975 w 4862512"/>
              <a:gd name="connsiteY11" fmla="*/ 1385888 h 1700212"/>
              <a:gd name="connsiteX12" fmla="*/ 4271962 w 4862512"/>
              <a:gd name="connsiteY12" fmla="*/ 1371600 h 1700212"/>
              <a:gd name="connsiteX13" fmla="*/ 4095749 w 4862512"/>
              <a:gd name="connsiteY13" fmla="*/ 1419225 h 1700212"/>
              <a:gd name="connsiteX14" fmla="*/ 3890962 w 4862512"/>
              <a:gd name="connsiteY14" fmla="*/ 1443038 h 1700212"/>
              <a:gd name="connsiteX15" fmla="*/ 3686175 w 4862512"/>
              <a:gd name="connsiteY15" fmla="*/ 1385887 h 1700212"/>
              <a:gd name="connsiteX16" fmla="*/ 3476625 w 4862512"/>
              <a:gd name="connsiteY16" fmla="*/ 1366837 h 1700212"/>
              <a:gd name="connsiteX17" fmla="*/ 3338512 w 4862512"/>
              <a:gd name="connsiteY17" fmla="*/ 1357312 h 1700212"/>
              <a:gd name="connsiteX18" fmla="*/ 3195637 w 4862512"/>
              <a:gd name="connsiteY18" fmla="*/ 1385887 h 1700212"/>
              <a:gd name="connsiteX19" fmla="*/ 3038475 w 4862512"/>
              <a:gd name="connsiteY19" fmla="*/ 1462087 h 1700212"/>
              <a:gd name="connsiteX20" fmla="*/ 2738437 w 4862512"/>
              <a:gd name="connsiteY20" fmla="*/ 1657350 h 1700212"/>
              <a:gd name="connsiteX21" fmla="*/ 2552700 w 4862512"/>
              <a:gd name="connsiteY21" fmla="*/ 1700212 h 1700212"/>
              <a:gd name="connsiteX22" fmla="*/ 2295525 w 4862512"/>
              <a:gd name="connsiteY22" fmla="*/ 1628775 h 1700212"/>
              <a:gd name="connsiteX23" fmla="*/ 2171700 w 4862512"/>
              <a:gd name="connsiteY23" fmla="*/ 1624012 h 1700212"/>
              <a:gd name="connsiteX24" fmla="*/ 2024062 w 4862512"/>
              <a:gd name="connsiteY24" fmla="*/ 1652587 h 1700212"/>
              <a:gd name="connsiteX25" fmla="*/ 1847850 w 4862512"/>
              <a:gd name="connsiteY25" fmla="*/ 1633537 h 1700212"/>
              <a:gd name="connsiteX26" fmla="*/ 1719262 w 4862512"/>
              <a:gd name="connsiteY26" fmla="*/ 1576387 h 1700212"/>
              <a:gd name="connsiteX27" fmla="*/ 1600200 w 4862512"/>
              <a:gd name="connsiteY27" fmla="*/ 1585912 h 1700212"/>
              <a:gd name="connsiteX28" fmla="*/ 1528762 w 4862512"/>
              <a:gd name="connsiteY28" fmla="*/ 1514475 h 1700212"/>
              <a:gd name="connsiteX29" fmla="*/ 1452562 w 4862512"/>
              <a:gd name="connsiteY29" fmla="*/ 1352550 h 1700212"/>
              <a:gd name="connsiteX30" fmla="*/ 1381125 w 4862512"/>
              <a:gd name="connsiteY30" fmla="*/ 1285875 h 1700212"/>
              <a:gd name="connsiteX31" fmla="*/ 1347787 w 4862512"/>
              <a:gd name="connsiteY31" fmla="*/ 1285875 h 1700212"/>
              <a:gd name="connsiteX32" fmla="*/ 1309687 w 4862512"/>
              <a:gd name="connsiteY32" fmla="*/ 1471612 h 1700212"/>
              <a:gd name="connsiteX33" fmla="*/ 1200150 w 4862512"/>
              <a:gd name="connsiteY33" fmla="*/ 1581150 h 1700212"/>
              <a:gd name="connsiteX34" fmla="*/ 1033462 w 4862512"/>
              <a:gd name="connsiteY34" fmla="*/ 1647825 h 1700212"/>
              <a:gd name="connsiteX35" fmla="*/ 876300 w 4862512"/>
              <a:gd name="connsiteY35" fmla="*/ 1619250 h 1700212"/>
              <a:gd name="connsiteX36" fmla="*/ 766762 w 4862512"/>
              <a:gd name="connsiteY36" fmla="*/ 1547812 h 1700212"/>
              <a:gd name="connsiteX37" fmla="*/ 638175 w 4862512"/>
              <a:gd name="connsiteY37" fmla="*/ 1524000 h 1700212"/>
              <a:gd name="connsiteX38" fmla="*/ 523875 w 4862512"/>
              <a:gd name="connsiteY38" fmla="*/ 1547812 h 1700212"/>
              <a:gd name="connsiteX39" fmla="*/ 390525 w 4862512"/>
              <a:gd name="connsiteY39" fmla="*/ 1571625 h 1700212"/>
              <a:gd name="connsiteX40" fmla="*/ 247650 w 4862512"/>
              <a:gd name="connsiteY40" fmla="*/ 1576387 h 1700212"/>
              <a:gd name="connsiteX41" fmla="*/ 123825 w 4862512"/>
              <a:gd name="connsiteY41" fmla="*/ 1481137 h 1700212"/>
              <a:gd name="connsiteX42" fmla="*/ 42862 w 4862512"/>
              <a:gd name="connsiteY42" fmla="*/ 1300162 h 1700212"/>
              <a:gd name="connsiteX43" fmla="*/ 14287 w 4862512"/>
              <a:gd name="connsiteY43" fmla="*/ 1133475 h 1700212"/>
              <a:gd name="connsiteX44" fmla="*/ 0 w 4862512"/>
              <a:gd name="connsiteY44" fmla="*/ 1023937 h 1700212"/>
              <a:gd name="connsiteX45" fmla="*/ 14287 w 4862512"/>
              <a:gd name="connsiteY45" fmla="*/ 881062 h 1700212"/>
              <a:gd name="connsiteX46" fmla="*/ 90487 w 4862512"/>
              <a:gd name="connsiteY46" fmla="*/ 709612 h 1700212"/>
              <a:gd name="connsiteX47" fmla="*/ 209550 w 4862512"/>
              <a:gd name="connsiteY47" fmla="*/ 581025 h 1700212"/>
              <a:gd name="connsiteX48" fmla="*/ 395287 w 4862512"/>
              <a:gd name="connsiteY48" fmla="*/ 471487 h 1700212"/>
              <a:gd name="connsiteX49" fmla="*/ 523875 w 4862512"/>
              <a:gd name="connsiteY49" fmla="*/ 390525 h 1700212"/>
              <a:gd name="connsiteX50" fmla="*/ 609600 w 4862512"/>
              <a:gd name="connsiteY50" fmla="*/ 300037 h 1700212"/>
              <a:gd name="connsiteX51" fmla="*/ 733425 w 4862512"/>
              <a:gd name="connsiteY51" fmla="*/ 238125 h 1700212"/>
              <a:gd name="connsiteX52" fmla="*/ 928687 w 4862512"/>
              <a:gd name="connsiteY52" fmla="*/ 200025 h 1700212"/>
              <a:gd name="connsiteX53" fmla="*/ 1085850 w 4862512"/>
              <a:gd name="connsiteY53" fmla="*/ 95250 h 1700212"/>
              <a:gd name="connsiteX54" fmla="*/ 1271587 w 4862512"/>
              <a:gd name="connsiteY54" fmla="*/ 66675 h 1700212"/>
              <a:gd name="connsiteX55" fmla="*/ 1423987 w 4862512"/>
              <a:gd name="connsiteY55" fmla="*/ 109537 h 1700212"/>
              <a:gd name="connsiteX56" fmla="*/ 1514475 w 4862512"/>
              <a:gd name="connsiteY56" fmla="*/ 100012 h 1700212"/>
              <a:gd name="connsiteX57" fmla="*/ 1619250 w 4862512"/>
              <a:gd name="connsiteY57" fmla="*/ 23812 h 1700212"/>
              <a:gd name="connsiteX58" fmla="*/ 1743075 w 4862512"/>
              <a:gd name="connsiteY58" fmla="*/ 14287 h 1700212"/>
              <a:gd name="connsiteX59" fmla="*/ 1871662 w 4862512"/>
              <a:gd name="connsiteY59" fmla="*/ 114300 h 1700212"/>
              <a:gd name="connsiteX60" fmla="*/ 2038350 w 4862512"/>
              <a:gd name="connsiteY60" fmla="*/ 114300 h 1700212"/>
              <a:gd name="connsiteX61" fmla="*/ 2143125 w 4862512"/>
              <a:gd name="connsiteY61" fmla="*/ 138112 h 1700212"/>
              <a:gd name="connsiteX62" fmla="*/ 2314575 w 4862512"/>
              <a:gd name="connsiteY62" fmla="*/ 95250 h 1700212"/>
              <a:gd name="connsiteX63" fmla="*/ 2538412 w 4862512"/>
              <a:gd name="connsiteY63" fmla="*/ 52387 h 1700212"/>
              <a:gd name="connsiteX64" fmla="*/ 2686050 w 4862512"/>
              <a:gd name="connsiteY64" fmla="*/ 109537 h 1700212"/>
              <a:gd name="connsiteX65" fmla="*/ 2738437 w 4862512"/>
              <a:gd name="connsiteY65" fmla="*/ 133350 h 1700212"/>
              <a:gd name="connsiteX66" fmla="*/ 2881312 w 4862512"/>
              <a:gd name="connsiteY66" fmla="*/ 61912 h 1700212"/>
              <a:gd name="connsiteX67" fmla="*/ 3095625 w 4862512"/>
              <a:gd name="connsiteY67" fmla="*/ 0 h 1700212"/>
              <a:gd name="connsiteX68" fmla="*/ 3367087 w 4862512"/>
              <a:gd name="connsiteY68" fmla="*/ 66675 h 1700212"/>
              <a:gd name="connsiteX69" fmla="*/ 3590925 w 4862512"/>
              <a:gd name="connsiteY69" fmla="*/ 95250 h 1700212"/>
              <a:gd name="connsiteX70" fmla="*/ 3729037 w 4862512"/>
              <a:gd name="connsiteY70" fmla="*/ 85725 h 1700212"/>
              <a:gd name="connsiteX71" fmla="*/ 3848100 w 4862512"/>
              <a:gd name="connsiteY71" fmla="*/ 42862 h 1700212"/>
              <a:gd name="connsiteX72" fmla="*/ 3990975 w 4862512"/>
              <a:gd name="connsiteY72" fmla="*/ 19050 h 1700212"/>
              <a:gd name="connsiteX0" fmla="*/ 3990975 w 4924424"/>
              <a:gd name="connsiteY0" fmla="*/ 19050 h 1700212"/>
              <a:gd name="connsiteX1" fmla="*/ 4195762 w 4924424"/>
              <a:gd name="connsiteY1" fmla="*/ 114300 h 1700212"/>
              <a:gd name="connsiteX2" fmla="*/ 4310062 w 4924424"/>
              <a:gd name="connsiteY2" fmla="*/ 261937 h 1700212"/>
              <a:gd name="connsiteX3" fmla="*/ 4414837 w 4924424"/>
              <a:gd name="connsiteY3" fmla="*/ 452437 h 1700212"/>
              <a:gd name="connsiteX4" fmla="*/ 4524375 w 4924424"/>
              <a:gd name="connsiteY4" fmla="*/ 600075 h 1700212"/>
              <a:gd name="connsiteX5" fmla="*/ 4691062 w 4924424"/>
              <a:gd name="connsiteY5" fmla="*/ 714375 h 1700212"/>
              <a:gd name="connsiteX6" fmla="*/ 4824412 w 4924424"/>
              <a:gd name="connsiteY6" fmla="*/ 885825 h 1700212"/>
              <a:gd name="connsiteX7" fmla="*/ 4924424 w 4924424"/>
              <a:gd name="connsiteY7" fmla="*/ 1047750 h 1700212"/>
              <a:gd name="connsiteX8" fmla="*/ 4819650 w 4924424"/>
              <a:gd name="connsiteY8" fmla="*/ 1304924 h 1700212"/>
              <a:gd name="connsiteX9" fmla="*/ 4643437 w 4924424"/>
              <a:gd name="connsiteY9" fmla="*/ 1423988 h 1700212"/>
              <a:gd name="connsiteX10" fmla="*/ 4510087 w 4924424"/>
              <a:gd name="connsiteY10" fmla="*/ 1423988 h 1700212"/>
              <a:gd name="connsiteX11" fmla="*/ 4371975 w 4924424"/>
              <a:gd name="connsiteY11" fmla="*/ 1385888 h 1700212"/>
              <a:gd name="connsiteX12" fmla="*/ 4271962 w 4924424"/>
              <a:gd name="connsiteY12" fmla="*/ 1371600 h 1700212"/>
              <a:gd name="connsiteX13" fmla="*/ 4095749 w 4924424"/>
              <a:gd name="connsiteY13" fmla="*/ 1419225 h 1700212"/>
              <a:gd name="connsiteX14" fmla="*/ 3890962 w 4924424"/>
              <a:gd name="connsiteY14" fmla="*/ 1443038 h 1700212"/>
              <a:gd name="connsiteX15" fmla="*/ 3686175 w 4924424"/>
              <a:gd name="connsiteY15" fmla="*/ 1385887 h 1700212"/>
              <a:gd name="connsiteX16" fmla="*/ 3476625 w 4924424"/>
              <a:gd name="connsiteY16" fmla="*/ 1366837 h 1700212"/>
              <a:gd name="connsiteX17" fmla="*/ 3338512 w 4924424"/>
              <a:gd name="connsiteY17" fmla="*/ 1357312 h 1700212"/>
              <a:gd name="connsiteX18" fmla="*/ 3195637 w 4924424"/>
              <a:gd name="connsiteY18" fmla="*/ 1385887 h 1700212"/>
              <a:gd name="connsiteX19" fmla="*/ 3038475 w 4924424"/>
              <a:gd name="connsiteY19" fmla="*/ 1462087 h 1700212"/>
              <a:gd name="connsiteX20" fmla="*/ 2738437 w 4924424"/>
              <a:gd name="connsiteY20" fmla="*/ 1657350 h 1700212"/>
              <a:gd name="connsiteX21" fmla="*/ 2552700 w 4924424"/>
              <a:gd name="connsiteY21" fmla="*/ 1700212 h 1700212"/>
              <a:gd name="connsiteX22" fmla="*/ 2295525 w 4924424"/>
              <a:gd name="connsiteY22" fmla="*/ 1628775 h 1700212"/>
              <a:gd name="connsiteX23" fmla="*/ 2171700 w 4924424"/>
              <a:gd name="connsiteY23" fmla="*/ 1624012 h 1700212"/>
              <a:gd name="connsiteX24" fmla="*/ 2024062 w 4924424"/>
              <a:gd name="connsiteY24" fmla="*/ 1652587 h 1700212"/>
              <a:gd name="connsiteX25" fmla="*/ 1847850 w 4924424"/>
              <a:gd name="connsiteY25" fmla="*/ 1633537 h 1700212"/>
              <a:gd name="connsiteX26" fmla="*/ 1719262 w 4924424"/>
              <a:gd name="connsiteY26" fmla="*/ 1576387 h 1700212"/>
              <a:gd name="connsiteX27" fmla="*/ 1600200 w 4924424"/>
              <a:gd name="connsiteY27" fmla="*/ 1585912 h 1700212"/>
              <a:gd name="connsiteX28" fmla="*/ 1528762 w 4924424"/>
              <a:gd name="connsiteY28" fmla="*/ 1514475 h 1700212"/>
              <a:gd name="connsiteX29" fmla="*/ 1452562 w 4924424"/>
              <a:gd name="connsiteY29" fmla="*/ 1352550 h 1700212"/>
              <a:gd name="connsiteX30" fmla="*/ 1381125 w 4924424"/>
              <a:gd name="connsiteY30" fmla="*/ 1285875 h 1700212"/>
              <a:gd name="connsiteX31" fmla="*/ 1347787 w 4924424"/>
              <a:gd name="connsiteY31" fmla="*/ 1285875 h 1700212"/>
              <a:gd name="connsiteX32" fmla="*/ 1309687 w 4924424"/>
              <a:gd name="connsiteY32" fmla="*/ 1471612 h 1700212"/>
              <a:gd name="connsiteX33" fmla="*/ 1200150 w 4924424"/>
              <a:gd name="connsiteY33" fmla="*/ 1581150 h 1700212"/>
              <a:gd name="connsiteX34" fmla="*/ 1033462 w 4924424"/>
              <a:gd name="connsiteY34" fmla="*/ 1647825 h 1700212"/>
              <a:gd name="connsiteX35" fmla="*/ 876300 w 4924424"/>
              <a:gd name="connsiteY35" fmla="*/ 1619250 h 1700212"/>
              <a:gd name="connsiteX36" fmla="*/ 766762 w 4924424"/>
              <a:gd name="connsiteY36" fmla="*/ 1547812 h 1700212"/>
              <a:gd name="connsiteX37" fmla="*/ 638175 w 4924424"/>
              <a:gd name="connsiteY37" fmla="*/ 1524000 h 1700212"/>
              <a:gd name="connsiteX38" fmla="*/ 523875 w 4924424"/>
              <a:gd name="connsiteY38" fmla="*/ 1547812 h 1700212"/>
              <a:gd name="connsiteX39" fmla="*/ 390525 w 4924424"/>
              <a:gd name="connsiteY39" fmla="*/ 1571625 h 1700212"/>
              <a:gd name="connsiteX40" fmla="*/ 247650 w 4924424"/>
              <a:gd name="connsiteY40" fmla="*/ 1576387 h 1700212"/>
              <a:gd name="connsiteX41" fmla="*/ 123825 w 4924424"/>
              <a:gd name="connsiteY41" fmla="*/ 1481137 h 1700212"/>
              <a:gd name="connsiteX42" fmla="*/ 42862 w 4924424"/>
              <a:gd name="connsiteY42" fmla="*/ 1300162 h 1700212"/>
              <a:gd name="connsiteX43" fmla="*/ 14287 w 4924424"/>
              <a:gd name="connsiteY43" fmla="*/ 1133475 h 1700212"/>
              <a:gd name="connsiteX44" fmla="*/ 0 w 4924424"/>
              <a:gd name="connsiteY44" fmla="*/ 1023937 h 1700212"/>
              <a:gd name="connsiteX45" fmla="*/ 14287 w 4924424"/>
              <a:gd name="connsiteY45" fmla="*/ 881062 h 1700212"/>
              <a:gd name="connsiteX46" fmla="*/ 90487 w 4924424"/>
              <a:gd name="connsiteY46" fmla="*/ 709612 h 1700212"/>
              <a:gd name="connsiteX47" fmla="*/ 209550 w 4924424"/>
              <a:gd name="connsiteY47" fmla="*/ 581025 h 1700212"/>
              <a:gd name="connsiteX48" fmla="*/ 395287 w 4924424"/>
              <a:gd name="connsiteY48" fmla="*/ 471487 h 1700212"/>
              <a:gd name="connsiteX49" fmla="*/ 523875 w 4924424"/>
              <a:gd name="connsiteY49" fmla="*/ 390525 h 1700212"/>
              <a:gd name="connsiteX50" fmla="*/ 609600 w 4924424"/>
              <a:gd name="connsiteY50" fmla="*/ 300037 h 1700212"/>
              <a:gd name="connsiteX51" fmla="*/ 733425 w 4924424"/>
              <a:gd name="connsiteY51" fmla="*/ 238125 h 1700212"/>
              <a:gd name="connsiteX52" fmla="*/ 928687 w 4924424"/>
              <a:gd name="connsiteY52" fmla="*/ 200025 h 1700212"/>
              <a:gd name="connsiteX53" fmla="*/ 1085850 w 4924424"/>
              <a:gd name="connsiteY53" fmla="*/ 95250 h 1700212"/>
              <a:gd name="connsiteX54" fmla="*/ 1271587 w 4924424"/>
              <a:gd name="connsiteY54" fmla="*/ 66675 h 1700212"/>
              <a:gd name="connsiteX55" fmla="*/ 1423987 w 4924424"/>
              <a:gd name="connsiteY55" fmla="*/ 109537 h 1700212"/>
              <a:gd name="connsiteX56" fmla="*/ 1514475 w 4924424"/>
              <a:gd name="connsiteY56" fmla="*/ 100012 h 1700212"/>
              <a:gd name="connsiteX57" fmla="*/ 1619250 w 4924424"/>
              <a:gd name="connsiteY57" fmla="*/ 23812 h 1700212"/>
              <a:gd name="connsiteX58" fmla="*/ 1743075 w 4924424"/>
              <a:gd name="connsiteY58" fmla="*/ 14287 h 1700212"/>
              <a:gd name="connsiteX59" fmla="*/ 1871662 w 4924424"/>
              <a:gd name="connsiteY59" fmla="*/ 114300 h 1700212"/>
              <a:gd name="connsiteX60" fmla="*/ 2038350 w 4924424"/>
              <a:gd name="connsiteY60" fmla="*/ 114300 h 1700212"/>
              <a:gd name="connsiteX61" fmla="*/ 2143125 w 4924424"/>
              <a:gd name="connsiteY61" fmla="*/ 138112 h 1700212"/>
              <a:gd name="connsiteX62" fmla="*/ 2314575 w 4924424"/>
              <a:gd name="connsiteY62" fmla="*/ 95250 h 1700212"/>
              <a:gd name="connsiteX63" fmla="*/ 2538412 w 4924424"/>
              <a:gd name="connsiteY63" fmla="*/ 52387 h 1700212"/>
              <a:gd name="connsiteX64" fmla="*/ 2686050 w 4924424"/>
              <a:gd name="connsiteY64" fmla="*/ 109537 h 1700212"/>
              <a:gd name="connsiteX65" fmla="*/ 2738437 w 4924424"/>
              <a:gd name="connsiteY65" fmla="*/ 133350 h 1700212"/>
              <a:gd name="connsiteX66" fmla="*/ 2881312 w 4924424"/>
              <a:gd name="connsiteY66" fmla="*/ 61912 h 1700212"/>
              <a:gd name="connsiteX67" fmla="*/ 3095625 w 4924424"/>
              <a:gd name="connsiteY67" fmla="*/ 0 h 1700212"/>
              <a:gd name="connsiteX68" fmla="*/ 3367087 w 4924424"/>
              <a:gd name="connsiteY68" fmla="*/ 66675 h 1700212"/>
              <a:gd name="connsiteX69" fmla="*/ 3590925 w 4924424"/>
              <a:gd name="connsiteY69" fmla="*/ 95250 h 1700212"/>
              <a:gd name="connsiteX70" fmla="*/ 3729037 w 4924424"/>
              <a:gd name="connsiteY70" fmla="*/ 85725 h 1700212"/>
              <a:gd name="connsiteX71" fmla="*/ 3848100 w 4924424"/>
              <a:gd name="connsiteY71" fmla="*/ 42862 h 1700212"/>
              <a:gd name="connsiteX72" fmla="*/ 3990975 w 4924424"/>
              <a:gd name="connsiteY72" fmla="*/ 19050 h 1700212"/>
              <a:gd name="connsiteX0" fmla="*/ 3990975 w 4924424"/>
              <a:gd name="connsiteY0" fmla="*/ 19050 h 1700212"/>
              <a:gd name="connsiteX1" fmla="*/ 4195762 w 4924424"/>
              <a:gd name="connsiteY1" fmla="*/ 114300 h 1700212"/>
              <a:gd name="connsiteX2" fmla="*/ 4310062 w 4924424"/>
              <a:gd name="connsiteY2" fmla="*/ 261937 h 1700212"/>
              <a:gd name="connsiteX3" fmla="*/ 4414837 w 4924424"/>
              <a:gd name="connsiteY3" fmla="*/ 452437 h 1700212"/>
              <a:gd name="connsiteX4" fmla="*/ 4524375 w 4924424"/>
              <a:gd name="connsiteY4" fmla="*/ 600075 h 1700212"/>
              <a:gd name="connsiteX5" fmla="*/ 4691062 w 4924424"/>
              <a:gd name="connsiteY5" fmla="*/ 714375 h 1700212"/>
              <a:gd name="connsiteX6" fmla="*/ 4843462 w 4924424"/>
              <a:gd name="connsiteY6" fmla="*/ 823913 h 1700212"/>
              <a:gd name="connsiteX7" fmla="*/ 4924424 w 4924424"/>
              <a:gd name="connsiteY7" fmla="*/ 1047750 h 1700212"/>
              <a:gd name="connsiteX8" fmla="*/ 4819650 w 4924424"/>
              <a:gd name="connsiteY8" fmla="*/ 1304924 h 1700212"/>
              <a:gd name="connsiteX9" fmla="*/ 4643437 w 4924424"/>
              <a:gd name="connsiteY9" fmla="*/ 1423988 h 1700212"/>
              <a:gd name="connsiteX10" fmla="*/ 4510087 w 4924424"/>
              <a:gd name="connsiteY10" fmla="*/ 1423988 h 1700212"/>
              <a:gd name="connsiteX11" fmla="*/ 4371975 w 4924424"/>
              <a:gd name="connsiteY11" fmla="*/ 1385888 h 1700212"/>
              <a:gd name="connsiteX12" fmla="*/ 4271962 w 4924424"/>
              <a:gd name="connsiteY12" fmla="*/ 1371600 h 1700212"/>
              <a:gd name="connsiteX13" fmla="*/ 4095749 w 4924424"/>
              <a:gd name="connsiteY13" fmla="*/ 1419225 h 1700212"/>
              <a:gd name="connsiteX14" fmla="*/ 3890962 w 4924424"/>
              <a:gd name="connsiteY14" fmla="*/ 1443038 h 1700212"/>
              <a:gd name="connsiteX15" fmla="*/ 3686175 w 4924424"/>
              <a:gd name="connsiteY15" fmla="*/ 1385887 h 1700212"/>
              <a:gd name="connsiteX16" fmla="*/ 3476625 w 4924424"/>
              <a:gd name="connsiteY16" fmla="*/ 1366837 h 1700212"/>
              <a:gd name="connsiteX17" fmla="*/ 3338512 w 4924424"/>
              <a:gd name="connsiteY17" fmla="*/ 1357312 h 1700212"/>
              <a:gd name="connsiteX18" fmla="*/ 3195637 w 4924424"/>
              <a:gd name="connsiteY18" fmla="*/ 1385887 h 1700212"/>
              <a:gd name="connsiteX19" fmla="*/ 3038475 w 4924424"/>
              <a:gd name="connsiteY19" fmla="*/ 1462087 h 1700212"/>
              <a:gd name="connsiteX20" fmla="*/ 2738437 w 4924424"/>
              <a:gd name="connsiteY20" fmla="*/ 1657350 h 1700212"/>
              <a:gd name="connsiteX21" fmla="*/ 2552700 w 4924424"/>
              <a:gd name="connsiteY21" fmla="*/ 1700212 h 1700212"/>
              <a:gd name="connsiteX22" fmla="*/ 2295525 w 4924424"/>
              <a:gd name="connsiteY22" fmla="*/ 1628775 h 1700212"/>
              <a:gd name="connsiteX23" fmla="*/ 2171700 w 4924424"/>
              <a:gd name="connsiteY23" fmla="*/ 1624012 h 1700212"/>
              <a:gd name="connsiteX24" fmla="*/ 2024062 w 4924424"/>
              <a:gd name="connsiteY24" fmla="*/ 1652587 h 1700212"/>
              <a:gd name="connsiteX25" fmla="*/ 1847850 w 4924424"/>
              <a:gd name="connsiteY25" fmla="*/ 1633537 h 1700212"/>
              <a:gd name="connsiteX26" fmla="*/ 1719262 w 4924424"/>
              <a:gd name="connsiteY26" fmla="*/ 1576387 h 1700212"/>
              <a:gd name="connsiteX27" fmla="*/ 1600200 w 4924424"/>
              <a:gd name="connsiteY27" fmla="*/ 1585912 h 1700212"/>
              <a:gd name="connsiteX28" fmla="*/ 1528762 w 4924424"/>
              <a:gd name="connsiteY28" fmla="*/ 1514475 h 1700212"/>
              <a:gd name="connsiteX29" fmla="*/ 1452562 w 4924424"/>
              <a:gd name="connsiteY29" fmla="*/ 1352550 h 1700212"/>
              <a:gd name="connsiteX30" fmla="*/ 1381125 w 4924424"/>
              <a:gd name="connsiteY30" fmla="*/ 1285875 h 1700212"/>
              <a:gd name="connsiteX31" fmla="*/ 1347787 w 4924424"/>
              <a:gd name="connsiteY31" fmla="*/ 1285875 h 1700212"/>
              <a:gd name="connsiteX32" fmla="*/ 1309687 w 4924424"/>
              <a:gd name="connsiteY32" fmla="*/ 1471612 h 1700212"/>
              <a:gd name="connsiteX33" fmla="*/ 1200150 w 4924424"/>
              <a:gd name="connsiteY33" fmla="*/ 1581150 h 1700212"/>
              <a:gd name="connsiteX34" fmla="*/ 1033462 w 4924424"/>
              <a:gd name="connsiteY34" fmla="*/ 1647825 h 1700212"/>
              <a:gd name="connsiteX35" fmla="*/ 876300 w 4924424"/>
              <a:gd name="connsiteY35" fmla="*/ 1619250 h 1700212"/>
              <a:gd name="connsiteX36" fmla="*/ 766762 w 4924424"/>
              <a:gd name="connsiteY36" fmla="*/ 1547812 h 1700212"/>
              <a:gd name="connsiteX37" fmla="*/ 638175 w 4924424"/>
              <a:gd name="connsiteY37" fmla="*/ 1524000 h 1700212"/>
              <a:gd name="connsiteX38" fmla="*/ 523875 w 4924424"/>
              <a:gd name="connsiteY38" fmla="*/ 1547812 h 1700212"/>
              <a:gd name="connsiteX39" fmla="*/ 390525 w 4924424"/>
              <a:gd name="connsiteY39" fmla="*/ 1571625 h 1700212"/>
              <a:gd name="connsiteX40" fmla="*/ 247650 w 4924424"/>
              <a:gd name="connsiteY40" fmla="*/ 1576387 h 1700212"/>
              <a:gd name="connsiteX41" fmla="*/ 123825 w 4924424"/>
              <a:gd name="connsiteY41" fmla="*/ 1481137 h 1700212"/>
              <a:gd name="connsiteX42" fmla="*/ 42862 w 4924424"/>
              <a:gd name="connsiteY42" fmla="*/ 1300162 h 1700212"/>
              <a:gd name="connsiteX43" fmla="*/ 14287 w 4924424"/>
              <a:gd name="connsiteY43" fmla="*/ 1133475 h 1700212"/>
              <a:gd name="connsiteX44" fmla="*/ 0 w 4924424"/>
              <a:gd name="connsiteY44" fmla="*/ 1023937 h 1700212"/>
              <a:gd name="connsiteX45" fmla="*/ 14287 w 4924424"/>
              <a:gd name="connsiteY45" fmla="*/ 881062 h 1700212"/>
              <a:gd name="connsiteX46" fmla="*/ 90487 w 4924424"/>
              <a:gd name="connsiteY46" fmla="*/ 709612 h 1700212"/>
              <a:gd name="connsiteX47" fmla="*/ 209550 w 4924424"/>
              <a:gd name="connsiteY47" fmla="*/ 581025 h 1700212"/>
              <a:gd name="connsiteX48" fmla="*/ 395287 w 4924424"/>
              <a:gd name="connsiteY48" fmla="*/ 471487 h 1700212"/>
              <a:gd name="connsiteX49" fmla="*/ 523875 w 4924424"/>
              <a:gd name="connsiteY49" fmla="*/ 390525 h 1700212"/>
              <a:gd name="connsiteX50" fmla="*/ 609600 w 4924424"/>
              <a:gd name="connsiteY50" fmla="*/ 300037 h 1700212"/>
              <a:gd name="connsiteX51" fmla="*/ 733425 w 4924424"/>
              <a:gd name="connsiteY51" fmla="*/ 238125 h 1700212"/>
              <a:gd name="connsiteX52" fmla="*/ 928687 w 4924424"/>
              <a:gd name="connsiteY52" fmla="*/ 200025 h 1700212"/>
              <a:gd name="connsiteX53" fmla="*/ 1085850 w 4924424"/>
              <a:gd name="connsiteY53" fmla="*/ 95250 h 1700212"/>
              <a:gd name="connsiteX54" fmla="*/ 1271587 w 4924424"/>
              <a:gd name="connsiteY54" fmla="*/ 66675 h 1700212"/>
              <a:gd name="connsiteX55" fmla="*/ 1423987 w 4924424"/>
              <a:gd name="connsiteY55" fmla="*/ 109537 h 1700212"/>
              <a:gd name="connsiteX56" fmla="*/ 1514475 w 4924424"/>
              <a:gd name="connsiteY56" fmla="*/ 100012 h 1700212"/>
              <a:gd name="connsiteX57" fmla="*/ 1619250 w 4924424"/>
              <a:gd name="connsiteY57" fmla="*/ 23812 h 1700212"/>
              <a:gd name="connsiteX58" fmla="*/ 1743075 w 4924424"/>
              <a:gd name="connsiteY58" fmla="*/ 14287 h 1700212"/>
              <a:gd name="connsiteX59" fmla="*/ 1871662 w 4924424"/>
              <a:gd name="connsiteY59" fmla="*/ 114300 h 1700212"/>
              <a:gd name="connsiteX60" fmla="*/ 2038350 w 4924424"/>
              <a:gd name="connsiteY60" fmla="*/ 114300 h 1700212"/>
              <a:gd name="connsiteX61" fmla="*/ 2143125 w 4924424"/>
              <a:gd name="connsiteY61" fmla="*/ 138112 h 1700212"/>
              <a:gd name="connsiteX62" fmla="*/ 2314575 w 4924424"/>
              <a:gd name="connsiteY62" fmla="*/ 95250 h 1700212"/>
              <a:gd name="connsiteX63" fmla="*/ 2538412 w 4924424"/>
              <a:gd name="connsiteY63" fmla="*/ 52387 h 1700212"/>
              <a:gd name="connsiteX64" fmla="*/ 2686050 w 4924424"/>
              <a:gd name="connsiteY64" fmla="*/ 109537 h 1700212"/>
              <a:gd name="connsiteX65" fmla="*/ 2738437 w 4924424"/>
              <a:gd name="connsiteY65" fmla="*/ 133350 h 1700212"/>
              <a:gd name="connsiteX66" fmla="*/ 2881312 w 4924424"/>
              <a:gd name="connsiteY66" fmla="*/ 61912 h 1700212"/>
              <a:gd name="connsiteX67" fmla="*/ 3095625 w 4924424"/>
              <a:gd name="connsiteY67" fmla="*/ 0 h 1700212"/>
              <a:gd name="connsiteX68" fmla="*/ 3367087 w 4924424"/>
              <a:gd name="connsiteY68" fmla="*/ 66675 h 1700212"/>
              <a:gd name="connsiteX69" fmla="*/ 3590925 w 4924424"/>
              <a:gd name="connsiteY69" fmla="*/ 95250 h 1700212"/>
              <a:gd name="connsiteX70" fmla="*/ 3729037 w 4924424"/>
              <a:gd name="connsiteY70" fmla="*/ 85725 h 1700212"/>
              <a:gd name="connsiteX71" fmla="*/ 3848100 w 4924424"/>
              <a:gd name="connsiteY71" fmla="*/ 42862 h 1700212"/>
              <a:gd name="connsiteX72" fmla="*/ 3990975 w 4924424"/>
              <a:gd name="connsiteY72" fmla="*/ 19050 h 1700212"/>
              <a:gd name="connsiteX0" fmla="*/ 3990975 w 4924424"/>
              <a:gd name="connsiteY0" fmla="*/ 19050 h 1700212"/>
              <a:gd name="connsiteX1" fmla="*/ 4195762 w 4924424"/>
              <a:gd name="connsiteY1" fmla="*/ 114300 h 1700212"/>
              <a:gd name="connsiteX2" fmla="*/ 4310062 w 4924424"/>
              <a:gd name="connsiteY2" fmla="*/ 261937 h 1700212"/>
              <a:gd name="connsiteX3" fmla="*/ 4414837 w 4924424"/>
              <a:gd name="connsiteY3" fmla="*/ 452437 h 1700212"/>
              <a:gd name="connsiteX4" fmla="*/ 4524375 w 4924424"/>
              <a:gd name="connsiteY4" fmla="*/ 600075 h 1700212"/>
              <a:gd name="connsiteX5" fmla="*/ 4686300 w 4924424"/>
              <a:gd name="connsiteY5" fmla="*/ 681038 h 1700212"/>
              <a:gd name="connsiteX6" fmla="*/ 4843462 w 4924424"/>
              <a:gd name="connsiteY6" fmla="*/ 823913 h 1700212"/>
              <a:gd name="connsiteX7" fmla="*/ 4924424 w 4924424"/>
              <a:gd name="connsiteY7" fmla="*/ 1047750 h 1700212"/>
              <a:gd name="connsiteX8" fmla="*/ 4819650 w 4924424"/>
              <a:gd name="connsiteY8" fmla="*/ 1304924 h 1700212"/>
              <a:gd name="connsiteX9" fmla="*/ 4643437 w 4924424"/>
              <a:gd name="connsiteY9" fmla="*/ 1423988 h 1700212"/>
              <a:gd name="connsiteX10" fmla="*/ 4510087 w 4924424"/>
              <a:gd name="connsiteY10" fmla="*/ 1423988 h 1700212"/>
              <a:gd name="connsiteX11" fmla="*/ 4371975 w 4924424"/>
              <a:gd name="connsiteY11" fmla="*/ 1385888 h 1700212"/>
              <a:gd name="connsiteX12" fmla="*/ 4271962 w 4924424"/>
              <a:gd name="connsiteY12" fmla="*/ 1371600 h 1700212"/>
              <a:gd name="connsiteX13" fmla="*/ 4095749 w 4924424"/>
              <a:gd name="connsiteY13" fmla="*/ 1419225 h 1700212"/>
              <a:gd name="connsiteX14" fmla="*/ 3890962 w 4924424"/>
              <a:gd name="connsiteY14" fmla="*/ 1443038 h 1700212"/>
              <a:gd name="connsiteX15" fmla="*/ 3686175 w 4924424"/>
              <a:gd name="connsiteY15" fmla="*/ 1385887 h 1700212"/>
              <a:gd name="connsiteX16" fmla="*/ 3476625 w 4924424"/>
              <a:gd name="connsiteY16" fmla="*/ 1366837 h 1700212"/>
              <a:gd name="connsiteX17" fmla="*/ 3338512 w 4924424"/>
              <a:gd name="connsiteY17" fmla="*/ 1357312 h 1700212"/>
              <a:gd name="connsiteX18" fmla="*/ 3195637 w 4924424"/>
              <a:gd name="connsiteY18" fmla="*/ 1385887 h 1700212"/>
              <a:gd name="connsiteX19" fmla="*/ 3038475 w 4924424"/>
              <a:gd name="connsiteY19" fmla="*/ 1462087 h 1700212"/>
              <a:gd name="connsiteX20" fmla="*/ 2738437 w 4924424"/>
              <a:gd name="connsiteY20" fmla="*/ 1657350 h 1700212"/>
              <a:gd name="connsiteX21" fmla="*/ 2552700 w 4924424"/>
              <a:gd name="connsiteY21" fmla="*/ 1700212 h 1700212"/>
              <a:gd name="connsiteX22" fmla="*/ 2295525 w 4924424"/>
              <a:gd name="connsiteY22" fmla="*/ 1628775 h 1700212"/>
              <a:gd name="connsiteX23" fmla="*/ 2171700 w 4924424"/>
              <a:gd name="connsiteY23" fmla="*/ 1624012 h 1700212"/>
              <a:gd name="connsiteX24" fmla="*/ 2024062 w 4924424"/>
              <a:gd name="connsiteY24" fmla="*/ 1652587 h 1700212"/>
              <a:gd name="connsiteX25" fmla="*/ 1847850 w 4924424"/>
              <a:gd name="connsiteY25" fmla="*/ 1633537 h 1700212"/>
              <a:gd name="connsiteX26" fmla="*/ 1719262 w 4924424"/>
              <a:gd name="connsiteY26" fmla="*/ 1576387 h 1700212"/>
              <a:gd name="connsiteX27" fmla="*/ 1600200 w 4924424"/>
              <a:gd name="connsiteY27" fmla="*/ 1585912 h 1700212"/>
              <a:gd name="connsiteX28" fmla="*/ 1528762 w 4924424"/>
              <a:gd name="connsiteY28" fmla="*/ 1514475 h 1700212"/>
              <a:gd name="connsiteX29" fmla="*/ 1452562 w 4924424"/>
              <a:gd name="connsiteY29" fmla="*/ 1352550 h 1700212"/>
              <a:gd name="connsiteX30" fmla="*/ 1381125 w 4924424"/>
              <a:gd name="connsiteY30" fmla="*/ 1285875 h 1700212"/>
              <a:gd name="connsiteX31" fmla="*/ 1347787 w 4924424"/>
              <a:gd name="connsiteY31" fmla="*/ 1285875 h 1700212"/>
              <a:gd name="connsiteX32" fmla="*/ 1309687 w 4924424"/>
              <a:gd name="connsiteY32" fmla="*/ 1471612 h 1700212"/>
              <a:gd name="connsiteX33" fmla="*/ 1200150 w 4924424"/>
              <a:gd name="connsiteY33" fmla="*/ 1581150 h 1700212"/>
              <a:gd name="connsiteX34" fmla="*/ 1033462 w 4924424"/>
              <a:gd name="connsiteY34" fmla="*/ 1647825 h 1700212"/>
              <a:gd name="connsiteX35" fmla="*/ 876300 w 4924424"/>
              <a:gd name="connsiteY35" fmla="*/ 1619250 h 1700212"/>
              <a:gd name="connsiteX36" fmla="*/ 766762 w 4924424"/>
              <a:gd name="connsiteY36" fmla="*/ 1547812 h 1700212"/>
              <a:gd name="connsiteX37" fmla="*/ 638175 w 4924424"/>
              <a:gd name="connsiteY37" fmla="*/ 1524000 h 1700212"/>
              <a:gd name="connsiteX38" fmla="*/ 523875 w 4924424"/>
              <a:gd name="connsiteY38" fmla="*/ 1547812 h 1700212"/>
              <a:gd name="connsiteX39" fmla="*/ 390525 w 4924424"/>
              <a:gd name="connsiteY39" fmla="*/ 1571625 h 1700212"/>
              <a:gd name="connsiteX40" fmla="*/ 247650 w 4924424"/>
              <a:gd name="connsiteY40" fmla="*/ 1576387 h 1700212"/>
              <a:gd name="connsiteX41" fmla="*/ 123825 w 4924424"/>
              <a:gd name="connsiteY41" fmla="*/ 1481137 h 1700212"/>
              <a:gd name="connsiteX42" fmla="*/ 42862 w 4924424"/>
              <a:gd name="connsiteY42" fmla="*/ 1300162 h 1700212"/>
              <a:gd name="connsiteX43" fmla="*/ 14287 w 4924424"/>
              <a:gd name="connsiteY43" fmla="*/ 1133475 h 1700212"/>
              <a:gd name="connsiteX44" fmla="*/ 0 w 4924424"/>
              <a:gd name="connsiteY44" fmla="*/ 1023937 h 1700212"/>
              <a:gd name="connsiteX45" fmla="*/ 14287 w 4924424"/>
              <a:gd name="connsiteY45" fmla="*/ 881062 h 1700212"/>
              <a:gd name="connsiteX46" fmla="*/ 90487 w 4924424"/>
              <a:gd name="connsiteY46" fmla="*/ 709612 h 1700212"/>
              <a:gd name="connsiteX47" fmla="*/ 209550 w 4924424"/>
              <a:gd name="connsiteY47" fmla="*/ 581025 h 1700212"/>
              <a:gd name="connsiteX48" fmla="*/ 395287 w 4924424"/>
              <a:gd name="connsiteY48" fmla="*/ 471487 h 1700212"/>
              <a:gd name="connsiteX49" fmla="*/ 523875 w 4924424"/>
              <a:gd name="connsiteY49" fmla="*/ 390525 h 1700212"/>
              <a:gd name="connsiteX50" fmla="*/ 609600 w 4924424"/>
              <a:gd name="connsiteY50" fmla="*/ 300037 h 1700212"/>
              <a:gd name="connsiteX51" fmla="*/ 733425 w 4924424"/>
              <a:gd name="connsiteY51" fmla="*/ 238125 h 1700212"/>
              <a:gd name="connsiteX52" fmla="*/ 928687 w 4924424"/>
              <a:gd name="connsiteY52" fmla="*/ 200025 h 1700212"/>
              <a:gd name="connsiteX53" fmla="*/ 1085850 w 4924424"/>
              <a:gd name="connsiteY53" fmla="*/ 95250 h 1700212"/>
              <a:gd name="connsiteX54" fmla="*/ 1271587 w 4924424"/>
              <a:gd name="connsiteY54" fmla="*/ 66675 h 1700212"/>
              <a:gd name="connsiteX55" fmla="*/ 1423987 w 4924424"/>
              <a:gd name="connsiteY55" fmla="*/ 109537 h 1700212"/>
              <a:gd name="connsiteX56" fmla="*/ 1514475 w 4924424"/>
              <a:gd name="connsiteY56" fmla="*/ 100012 h 1700212"/>
              <a:gd name="connsiteX57" fmla="*/ 1619250 w 4924424"/>
              <a:gd name="connsiteY57" fmla="*/ 23812 h 1700212"/>
              <a:gd name="connsiteX58" fmla="*/ 1743075 w 4924424"/>
              <a:gd name="connsiteY58" fmla="*/ 14287 h 1700212"/>
              <a:gd name="connsiteX59" fmla="*/ 1871662 w 4924424"/>
              <a:gd name="connsiteY59" fmla="*/ 114300 h 1700212"/>
              <a:gd name="connsiteX60" fmla="*/ 2038350 w 4924424"/>
              <a:gd name="connsiteY60" fmla="*/ 114300 h 1700212"/>
              <a:gd name="connsiteX61" fmla="*/ 2143125 w 4924424"/>
              <a:gd name="connsiteY61" fmla="*/ 138112 h 1700212"/>
              <a:gd name="connsiteX62" fmla="*/ 2314575 w 4924424"/>
              <a:gd name="connsiteY62" fmla="*/ 95250 h 1700212"/>
              <a:gd name="connsiteX63" fmla="*/ 2538412 w 4924424"/>
              <a:gd name="connsiteY63" fmla="*/ 52387 h 1700212"/>
              <a:gd name="connsiteX64" fmla="*/ 2686050 w 4924424"/>
              <a:gd name="connsiteY64" fmla="*/ 109537 h 1700212"/>
              <a:gd name="connsiteX65" fmla="*/ 2738437 w 4924424"/>
              <a:gd name="connsiteY65" fmla="*/ 133350 h 1700212"/>
              <a:gd name="connsiteX66" fmla="*/ 2881312 w 4924424"/>
              <a:gd name="connsiteY66" fmla="*/ 61912 h 1700212"/>
              <a:gd name="connsiteX67" fmla="*/ 3095625 w 4924424"/>
              <a:gd name="connsiteY67" fmla="*/ 0 h 1700212"/>
              <a:gd name="connsiteX68" fmla="*/ 3367087 w 4924424"/>
              <a:gd name="connsiteY68" fmla="*/ 66675 h 1700212"/>
              <a:gd name="connsiteX69" fmla="*/ 3590925 w 4924424"/>
              <a:gd name="connsiteY69" fmla="*/ 95250 h 1700212"/>
              <a:gd name="connsiteX70" fmla="*/ 3729037 w 4924424"/>
              <a:gd name="connsiteY70" fmla="*/ 85725 h 1700212"/>
              <a:gd name="connsiteX71" fmla="*/ 3848100 w 4924424"/>
              <a:gd name="connsiteY71" fmla="*/ 42862 h 1700212"/>
              <a:gd name="connsiteX72" fmla="*/ 3990975 w 4924424"/>
              <a:gd name="connsiteY72" fmla="*/ 19050 h 1700212"/>
              <a:gd name="connsiteX0" fmla="*/ 3990975 w 4924424"/>
              <a:gd name="connsiteY0" fmla="*/ 19050 h 1700212"/>
              <a:gd name="connsiteX1" fmla="*/ 4195762 w 4924424"/>
              <a:gd name="connsiteY1" fmla="*/ 114300 h 1700212"/>
              <a:gd name="connsiteX2" fmla="*/ 4310062 w 4924424"/>
              <a:gd name="connsiteY2" fmla="*/ 261937 h 1700212"/>
              <a:gd name="connsiteX3" fmla="*/ 4414837 w 4924424"/>
              <a:gd name="connsiteY3" fmla="*/ 452437 h 1700212"/>
              <a:gd name="connsiteX4" fmla="*/ 4524375 w 4924424"/>
              <a:gd name="connsiteY4" fmla="*/ 600075 h 1700212"/>
              <a:gd name="connsiteX5" fmla="*/ 4686300 w 4924424"/>
              <a:gd name="connsiteY5" fmla="*/ 681038 h 1700212"/>
              <a:gd name="connsiteX6" fmla="*/ 4843462 w 4924424"/>
              <a:gd name="connsiteY6" fmla="*/ 823913 h 1700212"/>
              <a:gd name="connsiteX7" fmla="*/ 4924424 w 4924424"/>
              <a:gd name="connsiteY7" fmla="*/ 1047750 h 1700212"/>
              <a:gd name="connsiteX8" fmla="*/ 4819650 w 4924424"/>
              <a:gd name="connsiteY8" fmla="*/ 1304924 h 1700212"/>
              <a:gd name="connsiteX9" fmla="*/ 4643437 w 4924424"/>
              <a:gd name="connsiteY9" fmla="*/ 1423988 h 1700212"/>
              <a:gd name="connsiteX10" fmla="*/ 4510087 w 4924424"/>
              <a:gd name="connsiteY10" fmla="*/ 1423988 h 1700212"/>
              <a:gd name="connsiteX11" fmla="*/ 4371975 w 4924424"/>
              <a:gd name="connsiteY11" fmla="*/ 1385888 h 1700212"/>
              <a:gd name="connsiteX12" fmla="*/ 4271962 w 4924424"/>
              <a:gd name="connsiteY12" fmla="*/ 1371600 h 1700212"/>
              <a:gd name="connsiteX13" fmla="*/ 4095749 w 4924424"/>
              <a:gd name="connsiteY13" fmla="*/ 1419225 h 1700212"/>
              <a:gd name="connsiteX14" fmla="*/ 3890962 w 4924424"/>
              <a:gd name="connsiteY14" fmla="*/ 1443038 h 1700212"/>
              <a:gd name="connsiteX15" fmla="*/ 3686175 w 4924424"/>
              <a:gd name="connsiteY15" fmla="*/ 1385887 h 1700212"/>
              <a:gd name="connsiteX16" fmla="*/ 3476625 w 4924424"/>
              <a:gd name="connsiteY16" fmla="*/ 1366837 h 1700212"/>
              <a:gd name="connsiteX17" fmla="*/ 3338512 w 4924424"/>
              <a:gd name="connsiteY17" fmla="*/ 1357312 h 1700212"/>
              <a:gd name="connsiteX18" fmla="*/ 3195637 w 4924424"/>
              <a:gd name="connsiteY18" fmla="*/ 1385887 h 1700212"/>
              <a:gd name="connsiteX19" fmla="*/ 3038475 w 4924424"/>
              <a:gd name="connsiteY19" fmla="*/ 1462087 h 1700212"/>
              <a:gd name="connsiteX20" fmla="*/ 2738437 w 4924424"/>
              <a:gd name="connsiteY20" fmla="*/ 1657350 h 1700212"/>
              <a:gd name="connsiteX21" fmla="*/ 2552700 w 4924424"/>
              <a:gd name="connsiteY21" fmla="*/ 1700212 h 1700212"/>
              <a:gd name="connsiteX22" fmla="*/ 2295525 w 4924424"/>
              <a:gd name="connsiteY22" fmla="*/ 1628775 h 1700212"/>
              <a:gd name="connsiteX23" fmla="*/ 2171700 w 4924424"/>
              <a:gd name="connsiteY23" fmla="*/ 1624012 h 1700212"/>
              <a:gd name="connsiteX24" fmla="*/ 2024062 w 4924424"/>
              <a:gd name="connsiteY24" fmla="*/ 1652587 h 1700212"/>
              <a:gd name="connsiteX25" fmla="*/ 1847850 w 4924424"/>
              <a:gd name="connsiteY25" fmla="*/ 1633537 h 1700212"/>
              <a:gd name="connsiteX26" fmla="*/ 1719262 w 4924424"/>
              <a:gd name="connsiteY26" fmla="*/ 1576387 h 1700212"/>
              <a:gd name="connsiteX27" fmla="*/ 1600200 w 4924424"/>
              <a:gd name="connsiteY27" fmla="*/ 1585912 h 1700212"/>
              <a:gd name="connsiteX28" fmla="*/ 1528762 w 4924424"/>
              <a:gd name="connsiteY28" fmla="*/ 1514475 h 1700212"/>
              <a:gd name="connsiteX29" fmla="*/ 1452562 w 4924424"/>
              <a:gd name="connsiteY29" fmla="*/ 1352550 h 1700212"/>
              <a:gd name="connsiteX30" fmla="*/ 1381125 w 4924424"/>
              <a:gd name="connsiteY30" fmla="*/ 1285875 h 1700212"/>
              <a:gd name="connsiteX31" fmla="*/ 1347787 w 4924424"/>
              <a:gd name="connsiteY31" fmla="*/ 1285875 h 1700212"/>
              <a:gd name="connsiteX32" fmla="*/ 1309687 w 4924424"/>
              <a:gd name="connsiteY32" fmla="*/ 1471612 h 1700212"/>
              <a:gd name="connsiteX33" fmla="*/ 1200150 w 4924424"/>
              <a:gd name="connsiteY33" fmla="*/ 1581150 h 1700212"/>
              <a:gd name="connsiteX34" fmla="*/ 1033462 w 4924424"/>
              <a:gd name="connsiteY34" fmla="*/ 1647825 h 1700212"/>
              <a:gd name="connsiteX35" fmla="*/ 876300 w 4924424"/>
              <a:gd name="connsiteY35" fmla="*/ 1619250 h 1700212"/>
              <a:gd name="connsiteX36" fmla="*/ 747712 w 4924424"/>
              <a:gd name="connsiteY36" fmla="*/ 1585912 h 1700212"/>
              <a:gd name="connsiteX37" fmla="*/ 638175 w 4924424"/>
              <a:gd name="connsiteY37" fmla="*/ 1524000 h 1700212"/>
              <a:gd name="connsiteX38" fmla="*/ 523875 w 4924424"/>
              <a:gd name="connsiteY38" fmla="*/ 1547812 h 1700212"/>
              <a:gd name="connsiteX39" fmla="*/ 390525 w 4924424"/>
              <a:gd name="connsiteY39" fmla="*/ 1571625 h 1700212"/>
              <a:gd name="connsiteX40" fmla="*/ 247650 w 4924424"/>
              <a:gd name="connsiteY40" fmla="*/ 1576387 h 1700212"/>
              <a:gd name="connsiteX41" fmla="*/ 123825 w 4924424"/>
              <a:gd name="connsiteY41" fmla="*/ 1481137 h 1700212"/>
              <a:gd name="connsiteX42" fmla="*/ 42862 w 4924424"/>
              <a:gd name="connsiteY42" fmla="*/ 1300162 h 1700212"/>
              <a:gd name="connsiteX43" fmla="*/ 14287 w 4924424"/>
              <a:gd name="connsiteY43" fmla="*/ 1133475 h 1700212"/>
              <a:gd name="connsiteX44" fmla="*/ 0 w 4924424"/>
              <a:gd name="connsiteY44" fmla="*/ 1023937 h 1700212"/>
              <a:gd name="connsiteX45" fmla="*/ 14287 w 4924424"/>
              <a:gd name="connsiteY45" fmla="*/ 881062 h 1700212"/>
              <a:gd name="connsiteX46" fmla="*/ 90487 w 4924424"/>
              <a:gd name="connsiteY46" fmla="*/ 709612 h 1700212"/>
              <a:gd name="connsiteX47" fmla="*/ 209550 w 4924424"/>
              <a:gd name="connsiteY47" fmla="*/ 581025 h 1700212"/>
              <a:gd name="connsiteX48" fmla="*/ 395287 w 4924424"/>
              <a:gd name="connsiteY48" fmla="*/ 471487 h 1700212"/>
              <a:gd name="connsiteX49" fmla="*/ 523875 w 4924424"/>
              <a:gd name="connsiteY49" fmla="*/ 390525 h 1700212"/>
              <a:gd name="connsiteX50" fmla="*/ 609600 w 4924424"/>
              <a:gd name="connsiteY50" fmla="*/ 300037 h 1700212"/>
              <a:gd name="connsiteX51" fmla="*/ 733425 w 4924424"/>
              <a:gd name="connsiteY51" fmla="*/ 238125 h 1700212"/>
              <a:gd name="connsiteX52" fmla="*/ 928687 w 4924424"/>
              <a:gd name="connsiteY52" fmla="*/ 200025 h 1700212"/>
              <a:gd name="connsiteX53" fmla="*/ 1085850 w 4924424"/>
              <a:gd name="connsiteY53" fmla="*/ 95250 h 1700212"/>
              <a:gd name="connsiteX54" fmla="*/ 1271587 w 4924424"/>
              <a:gd name="connsiteY54" fmla="*/ 66675 h 1700212"/>
              <a:gd name="connsiteX55" fmla="*/ 1423987 w 4924424"/>
              <a:gd name="connsiteY55" fmla="*/ 109537 h 1700212"/>
              <a:gd name="connsiteX56" fmla="*/ 1514475 w 4924424"/>
              <a:gd name="connsiteY56" fmla="*/ 100012 h 1700212"/>
              <a:gd name="connsiteX57" fmla="*/ 1619250 w 4924424"/>
              <a:gd name="connsiteY57" fmla="*/ 23812 h 1700212"/>
              <a:gd name="connsiteX58" fmla="*/ 1743075 w 4924424"/>
              <a:gd name="connsiteY58" fmla="*/ 14287 h 1700212"/>
              <a:gd name="connsiteX59" fmla="*/ 1871662 w 4924424"/>
              <a:gd name="connsiteY59" fmla="*/ 114300 h 1700212"/>
              <a:gd name="connsiteX60" fmla="*/ 2038350 w 4924424"/>
              <a:gd name="connsiteY60" fmla="*/ 114300 h 1700212"/>
              <a:gd name="connsiteX61" fmla="*/ 2143125 w 4924424"/>
              <a:gd name="connsiteY61" fmla="*/ 138112 h 1700212"/>
              <a:gd name="connsiteX62" fmla="*/ 2314575 w 4924424"/>
              <a:gd name="connsiteY62" fmla="*/ 95250 h 1700212"/>
              <a:gd name="connsiteX63" fmla="*/ 2538412 w 4924424"/>
              <a:gd name="connsiteY63" fmla="*/ 52387 h 1700212"/>
              <a:gd name="connsiteX64" fmla="*/ 2686050 w 4924424"/>
              <a:gd name="connsiteY64" fmla="*/ 109537 h 1700212"/>
              <a:gd name="connsiteX65" fmla="*/ 2738437 w 4924424"/>
              <a:gd name="connsiteY65" fmla="*/ 133350 h 1700212"/>
              <a:gd name="connsiteX66" fmla="*/ 2881312 w 4924424"/>
              <a:gd name="connsiteY66" fmla="*/ 61912 h 1700212"/>
              <a:gd name="connsiteX67" fmla="*/ 3095625 w 4924424"/>
              <a:gd name="connsiteY67" fmla="*/ 0 h 1700212"/>
              <a:gd name="connsiteX68" fmla="*/ 3367087 w 4924424"/>
              <a:gd name="connsiteY68" fmla="*/ 66675 h 1700212"/>
              <a:gd name="connsiteX69" fmla="*/ 3590925 w 4924424"/>
              <a:gd name="connsiteY69" fmla="*/ 95250 h 1700212"/>
              <a:gd name="connsiteX70" fmla="*/ 3729037 w 4924424"/>
              <a:gd name="connsiteY70" fmla="*/ 85725 h 1700212"/>
              <a:gd name="connsiteX71" fmla="*/ 3848100 w 4924424"/>
              <a:gd name="connsiteY71" fmla="*/ 42862 h 1700212"/>
              <a:gd name="connsiteX72" fmla="*/ 3990975 w 4924424"/>
              <a:gd name="connsiteY72" fmla="*/ 19050 h 1700212"/>
              <a:gd name="connsiteX0" fmla="*/ 3990975 w 4924424"/>
              <a:gd name="connsiteY0" fmla="*/ 19050 h 1700212"/>
              <a:gd name="connsiteX1" fmla="*/ 4195762 w 4924424"/>
              <a:gd name="connsiteY1" fmla="*/ 114300 h 1700212"/>
              <a:gd name="connsiteX2" fmla="*/ 4310062 w 4924424"/>
              <a:gd name="connsiteY2" fmla="*/ 261937 h 1700212"/>
              <a:gd name="connsiteX3" fmla="*/ 4414837 w 4924424"/>
              <a:gd name="connsiteY3" fmla="*/ 452437 h 1700212"/>
              <a:gd name="connsiteX4" fmla="*/ 4524375 w 4924424"/>
              <a:gd name="connsiteY4" fmla="*/ 600075 h 1700212"/>
              <a:gd name="connsiteX5" fmla="*/ 4686300 w 4924424"/>
              <a:gd name="connsiteY5" fmla="*/ 681038 h 1700212"/>
              <a:gd name="connsiteX6" fmla="*/ 4843462 w 4924424"/>
              <a:gd name="connsiteY6" fmla="*/ 823913 h 1700212"/>
              <a:gd name="connsiteX7" fmla="*/ 4924424 w 4924424"/>
              <a:gd name="connsiteY7" fmla="*/ 1047750 h 1700212"/>
              <a:gd name="connsiteX8" fmla="*/ 4819650 w 4924424"/>
              <a:gd name="connsiteY8" fmla="*/ 1304924 h 1700212"/>
              <a:gd name="connsiteX9" fmla="*/ 4643437 w 4924424"/>
              <a:gd name="connsiteY9" fmla="*/ 1423988 h 1700212"/>
              <a:gd name="connsiteX10" fmla="*/ 4510087 w 4924424"/>
              <a:gd name="connsiteY10" fmla="*/ 1423988 h 1700212"/>
              <a:gd name="connsiteX11" fmla="*/ 4371975 w 4924424"/>
              <a:gd name="connsiteY11" fmla="*/ 1385888 h 1700212"/>
              <a:gd name="connsiteX12" fmla="*/ 4271962 w 4924424"/>
              <a:gd name="connsiteY12" fmla="*/ 1371600 h 1700212"/>
              <a:gd name="connsiteX13" fmla="*/ 4095749 w 4924424"/>
              <a:gd name="connsiteY13" fmla="*/ 1419225 h 1700212"/>
              <a:gd name="connsiteX14" fmla="*/ 3890962 w 4924424"/>
              <a:gd name="connsiteY14" fmla="*/ 1443038 h 1700212"/>
              <a:gd name="connsiteX15" fmla="*/ 3686175 w 4924424"/>
              <a:gd name="connsiteY15" fmla="*/ 1385887 h 1700212"/>
              <a:gd name="connsiteX16" fmla="*/ 3476625 w 4924424"/>
              <a:gd name="connsiteY16" fmla="*/ 1366837 h 1700212"/>
              <a:gd name="connsiteX17" fmla="*/ 3338512 w 4924424"/>
              <a:gd name="connsiteY17" fmla="*/ 1357312 h 1700212"/>
              <a:gd name="connsiteX18" fmla="*/ 3195637 w 4924424"/>
              <a:gd name="connsiteY18" fmla="*/ 1385887 h 1700212"/>
              <a:gd name="connsiteX19" fmla="*/ 3038475 w 4924424"/>
              <a:gd name="connsiteY19" fmla="*/ 1462087 h 1700212"/>
              <a:gd name="connsiteX20" fmla="*/ 2738437 w 4924424"/>
              <a:gd name="connsiteY20" fmla="*/ 1657350 h 1700212"/>
              <a:gd name="connsiteX21" fmla="*/ 2552700 w 4924424"/>
              <a:gd name="connsiteY21" fmla="*/ 1700212 h 1700212"/>
              <a:gd name="connsiteX22" fmla="*/ 2295525 w 4924424"/>
              <a:gd name="connsiteY22" fmla="*/ 1628775 h 1700212"/>
              <a:gd name="connsiteX23" fmla="*/ 2171700 w 4924424"/>
              <a:gd name="connsiteY23" fmla="*/ 1624012 h 1700212"/>
              <a:gd name="connsiteX24" fmla="*/ 2024062 w 4924424"/>
              <a:gd name="connsiteY24" fmla="*/ 1652587 h 1700212"/>
              <a:gd name="connsiteX25" fmla="*/ 1847850 w 4924424"/>
              <a:gd name="connsiteY25" fmla="*/ 1633537 h 1700212"/>
              <a:gd name="connsiteX26" fmla="*/ 1719262 w 4924424"/>
              <a:gd name="connsiteY26" fmla="*/ 1576387 h 1700212"/>
              <a:gd name="connsiteX27" fmla="*/ 1600200 w 4924424"/>
              <a:gd name="connsiteY27" fmla="*/ 1585912 h 1700212"/>
              <a:gd name="connsiteX28" fmla="*/ 1528762 w 4924424"/>
              <a:gd name="connsiteY28" fmla="*/ 1514475 h 1700212"/>
              <a:gd name="connsiteX29" fmla="*/ 1452562 w 4924424"/>
              <a:gd name="connsiteY29" fmla="*/ 1352550 h 1700212"/>
              <a:gd name="connsiteX30" fmla="*/ 1381125 w 4924424"/>
              <a:gd name="connsiteY30" fmla="*/ 1285875 h 1700212"/>
              <a:gd name="connsiteX31" fmla="*/ 1347787 w 4924424"/>
              <a:gd name="connsiteY31" fmla="*/ 1285875 h 1700212"/>
              <a:gd name="connsiteX32" fmla="*/ 1309687 w 4924424"/>
              <a:gd name="connsiteY32" fmla="*/ 1471612 h 1700212"/>
              <a:gd name="connsiteX33" fmla="*/ 1200150 w 4924424"/>
              <a:gd name="connsiteY33" fmla="*/ 1581150 h 1700212"/>
              <a:gd name="connsiteX34" fmla="*/ 1033462 w 4924424"/>
              <a:gd name="connsiteY34" fmla="*/ 1647825 h 1700212"/>
              <a:gd name="connsiteX35" fmla="*/ 876300 w 4924424"/>
              <a:gd name="connsiteY35" fmla="*/ 1619250 h 1700212"/>
              <a:gd name="connsiteX36" fmla="*/ 747712 w 4924424"/>
              <a:gd name="connsiteY36" fmla="*/ 1585912 h 1700212"/>
              <a:gd name="connsiteX37" fmla="*/ 609600 w 4924424"/>
              <a:gd name="connsiteY37" fmla="*/ 1590675 h 1700212"/>
              <a:gd name="connsiteX38" fmla="*/ 523875 w 4924424"/>
              <a:gd name="connsiteY38" fmla="*/ 1547812 h 1700212"/>
              <a:gd name="connsiteX39" fmla="*/ 390525 w 4924424"/>
              <a:gd name="connsiteY39" fmla="*/ 1571625 h 1700212"/>
              <a:gd name="connsiteX40" fmla="*/ 247650 w 4924424"/>
              <a:gd name="connsiteY40" fmla="*/ 1576387 h 1700212"/>
              <a:gd name="connsiteX41" fmla="*/ 123825 w 4924424"/>
              <a:gd name="connsiteY41" fmla="*/ 1481137 h 1700212"/>
              <a:gd name="connsiteX42" fmla="*/ 42862 w 4924424"/>
              <a:gd name="connsiteY42" fmla="*/ 1300162 h 1700212"/>
              <a:gd name="connsiteX43" fmla="*/ 14287 w 4924424"/>
              <a:gd name="connsiteY43" fmla="*/ 1133475 h 1700212"/>
              <a:gd name="connsiteX44" fmla="*/ 0 w 4924424"/>
              <a:gd name="connsiteY44" fmla="*/ 1023937 h 1700212"/>
              <a:gd name="connsiteX45" fmla="*/ 14287 w 4924424"/>
              <a:gd name="connsiteY45" fmla="*/ 881062 h 1700212"/>
              <a:gd name="connsiteX46" fmla="*/ 90487 w 4924424"/>
              <a:gd name="connsiteY46" fmla="*/ 709612 h 1700212"/>
              <a:gd name="connsiteX47" fmla="*/ 209550 w 4924424"/>
              <a:gd name="connsiteY47" fmla="*/ 581025 h 1700212"/>
              <a:gd name="connsiteX48" fmla="*/ 395287 w 4924424"/>
              <a:gd name="connsiteY48" fmla="*/ 471487 h 1700212"/>
              <a:gd name="connsiteX49" fmla="*/ 523875 w 4924424"/>
              <a:gd name="connsiteY49" fmla="*/ 390525 h 1700212"/>
              <a:gd name="connsiteX50" fmla="*/ 609600 w 4924424"/>
              <a:gd name="connsiteY50" fmla="*/ 300037 h 1700212"/>
              <a:gd name="connsiteX51" fmla="*/ 733425 w 4924424"/>
              <a:gd name="connsiteY51" fmla="*/ 238125 h 1700212"/>
              <a:gd name="connsiteX52" fmla="*/ 928687 w 4924424"/>
              <a:gd name="connsiteY52" fmla="*/ 200025 h 1700212"/>
              <a:gd name="connsiteX53" fmla="*/ 1085850 w 4924424"/>
              <a:gd name="connsiteY53" fmla="*/ 95250 h 1700212"/>
              <a:gd name="connsiteX54" fmla="*/ 1271587 w 4924424"/>
              <a:gd name="connsiteY54" fmla="*/ 66675 h 1700212"/>
              <a:gd name="connsiteX55" fmla="*/ 1423987 w 4924424"/>
              <a:gd name="connsiteY55" fmla="*/ 109537 h 1700212"/>
              <a:gd name="connsiteX56" fmla="*/ 1514475 w 4924424"/>
              <a:gd name="connsiteY56" fmla="*/ 100012 h 1700212"/>
              <a:gd name="connsiteX57" fmla="*/ 1619250 w 4924424"/>
              <a:gd name="connsiteY57" fmla="*/ 23812 h 1700212"/>
              <a:gd name="connsiteX58" fmla="*/ 1743075 w 4924424"/>
              <a:gd name="connsiteY58" fmla="*/ 14287 h 1700212"/>
              <a:gd name="connsiteX59" fmla="*/ 1871662 w 4924424"/>
              <a:gd name="connsiteY59" fmla="*/ 114300 h 1700212"/>
              <a:gd name="connsiteX60" fmla="*/ 2038350 w 4924424"/>
              <a:gd name="connsiteY60" fmla="*/ 114300 h 1700212"/>
              <a:gd name="connsiteX61" fmla="*/ 2143125 w 4924424"/>
              <a:gd name="connsiteY61" fmla="*/ 138112 h 1700212"/>
              <a:gd name="connsiteX62" fmla="*/ 2314575 w 4924424"/>
              <a:gd name="connsiteY62" fmla="*/ 95250 h 1700212"/>
              <a:gd name="connsiteX63" fmla="*/ 2538412 w 4924424"/>
              <a:gd name="connsiteY63" fmla="*/ 52387 h 1700212"/>
              <a:gd name="connsiteX64" fmla="*/ 2686050 w 4924424"/>
              <a:gd name="connsiteY64" fmla="*/ 109537 h 1700212"/>
              <a:gd name="connsiteX65" fmla="*/ 2738437 w 4924424"/>
              <a:gd name="connsiteY65" fmla="*/ 133350 h 1700212"/>
              <a:gd name="connsiteX66" fmla="*/ 2881312 w 4924424"/>
              <a:gd name="connsiteY66" fmla="*/ 61912 h 1700212"/>
              <a:gd name="connsiteX67" fmla="*/ 3095625 w 4924424"/>
              <a:gd name="connsiteY67" fmla="*/ 0 h 1700212"/>
              <a:gd name="connsiteX68" fmla="*/ 3367087 w 4924424"/>
              <a:gd name="connsiteY68" fmla="*/ 66675 h 1700212"/>
              <a:gd name="connsiteX69" fmla="*/ 3590925 w 4924424"/>
              <a:gd name="connsiteY69" fmla="*/ 95250 h 1700212"/>
              <a:gd name="connsiteX70" fmla="*/ 3729037 w 4924424"/>
              <a:gd name="connsiteY70" fmla="*/ 85725 h 1700212"/>
              <a:gd name="connsiteX71" fmla="*/ 3848100 w 4924424"/>
              <a:gd name="connsiteY71" fmla="*/ 42862 h 1700212"/>
              <a:gd name="connsiteX72" fmla="*/ 3990975 w 4924424"/>
              <a:gd name="connsiteY72" fmla="*/ 19050 h 1700212"/>
              <a:gd name="connsiteX0" fmla="*/ 3990975 w 4924424"/>
              <a:gd name="connsiteY0" fmla="*/ 19050 h 1700212"/>
              <a:gd name="connsiteX1" fmla="*/ 4195762 w 4924424"/>
              <a:gd name="connsiteY1" fmla="*/ 114300 h 1700212"/>
              <a:gd name="connsiteX2" fmla="*/ 4310062 w 4924424"/>
              <a:gd name="connsiteY2" fmla="*/ 261937 h 1700212"/>
              <a:gd name="connsiteX3" fmla="*/ 4414837 w 4924424"/>
              <a:gd name="connsiteY3" fmla="*/ 452437 h 1700212"/>
              <a:gd name="connsiteX4" fmla="*/ 4524375 w 4924424"/>
              <a:gd name="connsiteY4" fmla="*/ 600075 h 1700212"/>
              <a:gd name="connsiteX5" fmla="*/ 4686300 w 4924424"/>
              <a:gd name="connsiteY5" fmla="*/ 681038 h 1700212"/>
              <a:gd name="connsiteX6" fmla="*/ 4843462 w 4924424"/>
              <a:gd name="connsiteY6" fmla="*/ 823913 h 1700212"/>
              <a:gd name="connsiteX7" fmla="*/ 4924424 w 4924424"/>
              <a:gd name="connsiteY7" fmla="*/ 1047750 h 1700212"/>
              <a:gd name="connsiteX8" fmla="*/ 4819650 w 4924424"/>
              <a:gd name="connsiteY8" fmla="*/ 1304924 h 1700212"/>
              <a:gd name="connsiteX9" fmla="*/ 4643437 w 4924424"/>
              <a:gd name="connsiteY9" fmla="*/ 1423988 h 1700212"/>
              <a:gd name="connsiteX10" fmla="*/ 4510087 w 4924424"/>
              <a:gd name="connsiteY10" fmla="*/ 1423988 h 1700212"/>
              <a:gd name="connsiteX11" fmla="*/ 4371975 w 4924424"/>
              <a:gd name="connsiteY11" fmla="*/ 1385888 h 1700212"/>
              <a:gd name="connsiteX12" fmla="*/ 4271962 w 4924424"/>
              <a:gd name="connsiteY12" fmla="*/ 1371600 h 1700212"/>
              <a:gd name="connsiteX13" fmla="*/ 4095749 w 4924424"/>
              <a:gd name="connsiteY13" fmla="*/ 1419225 h 1700212"/>
              <a:gd name="connsiteX14" fmla="*/ 3890962 w 4924424"/>
              <a:gd name="connsiteY14" fmla="*/ 1443038 h 1700212"/>
              <a:gd name="connsiteX15" fmla="*/ 3686175 w 4924424"/>
              <a:gd name="connsiteY15" fmla="*/ 1385887 h 1700212"/>
              <a:gd name="connsiteX16" fmla="*/ 3476625 w 4924424"/>
              <a:gd name="connsiteY16" fmla="*/ 1366837 h 1700212"/>
              <a:gd name="connsiteX17" fmla="*/ 3338512 w 4924424"/>
              <a:gd name="connsiteY17" fmla="*/ 1357312 h 1700212"/>
              <a:gd name="connsiteX18" fmla="*/ 3195637 w 4924424"/>
              <a:gd name="connsiteY18" fmla="*/ 1385887 h 1700212"/>
              <a:gd name="connsiteX19" fmla="*/ 3038475 w 4924424"/>
              <a:gd name="connsiteY19" fmla="*/ 1462087 h 1700212"/>
              <a:gd name="connsiteX20" fmla="*/ 2738437 w 4924424"/>
              <a:gd name="connsiteY20" fmla="*/ 1657350 h 1700212"/>
              <a:gd name="connsiteX21" fmla="*/ 2552700 w 4924424"/>
              <a:gd name="connsiteY21" fmla="*/ 1700212 h 1700212"/>
              <a:gd name="connsiteX22" fmla="*/ 2295525 w 4924424"/>
              <a:gd name="connsiteY22" fmla="*/ 1628775 h 1700212"/>
              <a:gd name="connsiteX23" fmla="*/ 2171700 w 4924424"/>
              <a:gd name="connsiteY23" fmla="*/ 1624012 h 1700212"/>
              <a:gd name="connsiteX24" fmla="*/ 2024062 w 4924424"/>
              <a:gd name="connsiteY24" fmla="*/ 1652587 h 1700212"/>
              <a:gd name="connsiteX25" fmla="*/ 1847850 w 4924424"/>
              <a:gd name="connsiteY25" fmla="*/ 1633537 h 1700212"/>
              <a:gd name="connsiteX26" fmla="*/ 1719262 w 4924424"/>
              <a:gd name="connsiteY26" fmla="*/ 1576387 h 1700212"/>
              <a:gd name="connsiteX27" fmla="*/ 1600200 w 4924424"/>
              <a:gd name="connsiteY27" fmla="*/ 1585912 h 1700212"/>
              <a:gd name="connsiteX28" fmla="*/ 1528762 w 4924424"/>
              <a:gd name="connsiteY28" fmla="*/ 1514475 h 1700212"/>
              <a:gd name="connsiteX29" fmla="*/ 1452562 w 4924424"/>
              <a:gd name="connsiteY29" fmla="*/ 1352550 h 1700212"/>
              <a:gd name="connsiteX30" fmla="*/ 1381125 w 4924424"/>
              <a:gd name="connsiteY30" fmla="*/ 1285875 h 1700212"/>
              <a:gd name="connsiteX31" fmla="*/ 1347787 w 4924424"/>
              <a:gd name="connsiteY31" fmla="*/ 1285875 h 1700212"/>
              <a:gd name="connsiteX32" fmla="*/ 1309687 w 4924424"/>
              <a:gd name="connsiteY32" fmla="*/ 1471612 h 1700212"/>
              <a:gd name="connsiteX33" fmla="*/ 1200150 w 4924424"/>
              <a:gd name="connsiteY33" fmla="*/ 1581150 h 1700212"/>
              <a:gd name="connsiteX34" fmla="*/ 1033462 w 4924424"/>
              <a:gd name="connsiteY34" fmla="*/ 1647825 h 1700212"/>
              <a:gd name="connsiteX35" fmla="*/ 876300 w 4924424"/>
              <a:gd name="connsiteY35" fmla="*/ 1619250 h 1700212"/>
              <a:gd name="connsiteX36" fmla="*/ 747712 w 4924424"/>
              <a:gd name="connsiteY36" fmla="*/ 1585912 h 1700212"/>
              <a:gd name="connsiteX37" fmla="*/ 609600 w 4924424"/>
              <a:gd name="connsiteY37" fmla="*/ 1590675 h 1700212"/>
              <a:gd name="connsiteX38" fmla="*/ 476250 w 4924424"/>
              <a:gd name="connsiteY38" fmla="*/ 1590674 h 1700212"/>
              <a:gd name="connsiteX39" fmla="*/ 390525 w 4924424"/>
              <a:gd name="connsiteY39" fmla="*/ 1571625 h 1700212"/>
              <a:gd name="connsiteX40" fmla="*/ 247650 w 4924424"/>
              <a:gd name="connsiteY40" fmla="*/ 1576387 h 1700212"/>
              <a:gd name="connsiteX41" fmla="*/ 123825 w 4924424"/>
              <a:gd name="connsiteY41" fmla="*/ 1481137 h 1700212"/>
              <a:gd name="connsiteX42" fmla="*/ 42862 w 4924424"/>
              <a:gd name="connsiteY42" fmla="*/ 1300162 h 1700212"/>
              <a:gd name="connsiteX43" fmla="*/ 14287 w 4924424"/>
              <a:gd name="connsiteY43" fmla="*/ 1133475 h 1700212"/>
              <a:gd name="connsiteX44" fmla="*/ 0 w 4924424"/>
              <a:gd name="connsiteY44" fmla="*/ 1023937 h 1700212"/>
              <a:gd name="connsiteX45" fmla="*/ 14287 w 4924424"/>
              <a:gd name="connsiteY45" fmla="*/ 881062 h 1700212"/>
              <a:gd name="connsiteX46" fmla="*/ 90487 w 4924424"/>
              <a:gd name="connsiteY46" fmla="*/ 709612 h 1700212"/>
              <a:gd name="connsiteX47" fmla="*/ 209550 w 4924424"/>
              <a:gd name="connsiteY47" fmla="*/ 581025 h 1700212"/>
              <a:gd name="connsiteX48" fmla="*/ 395287 w 4924424"/>
              <a:gd name="connsiteY48" fmla="*/ 471487 h 1700212"/>
              <a:gd name="connsiteX49" fmla="*/ 523875 w 4924424"/>
              <a:gd name="connsiteY49" fmla="*/ 390525 h 1700212"/>
              <a:gd name="connsiteX50" fmla="*/ 609600 w 4924424"/>
              <a:gd name="connsiteY50" fmla="*/ 300037 h 1700212"/>
              <a:gd name="connsiteX51" fmla="*/ 733425 w 4924424"/>
              <a:gd name="connsiteY51" fmla="*/ 238125 h 1700212"/>
              <a:gd name="connsiteX52" fmla="*/ 928687 w 4924424"/>
              <a:gd name="connsiteY52" fmla="*/ 200025 h 1700212"/>
              <a:gd name="connsiteX53" fmla="*/ 1085850 w 4924424"/>
              <a:gd name="connsiteY53" fmla="*/ 95250 h 1700212"/>
              <a:gd name="connsiteX54" fmla="*/ 1271587 w 4924424"/>
              <a:gd name="connsiteY54" fmla="*/ 66675 h 1700212"/>
              <a:gd name="connsiteX55" fmla="*/ 1423987 w 4924424"/>
              <a:gd name="connsiteY55" fmla="*/ 109537 h 1700212"/>
              <a:gd name="connsiteX56" fmla="*/ 1514475 w 4924424"/>
              <a:gd name="connsiteY56" fmla="*/ 100012 h 1700212"/>
              <a:gd name="connsiteX57" fmla="*/ 1619250 w 4924424"/>
              <a:gd name="connsiteY57" fmla="*/ 23812 h 1700212"/>
              <a:gd name="connsiteX58" fmla="*/ 1743075 w 4924424"/>
              <a:gd name="connsiteY58" fmla="*/ 14287 h 1700212"/>
              <a:gd name="connsiteX59" fmla="*/ 1871662 w 4924424"/>
              <a:gd name="connsiteY59" fmla="*/ 114300 h 1700212"/>
              <a:gd name="connsiteX60" fmla="*/ 2038350 w 4924424"/>
              <a:gd name="connsiteY60" fmla="*/ 114300 h 1700212"/>
              <a:gd name="connsiteX61" fmla="*/ 2143125 w 4924424"/>
              <a:gd name="connsiteY61" fmla="*/ 138112 h 1700212"/>
              <a:gd name="connsiteX62" fmla="*/ 2314575 w 4924424"/>
              <a:gd name="connsiteY62" fmla="*/ 95250 h 1700212"/>
              <a:gd name="connsiteX63" fmla="*/ 2538412 w 4924424"/>
              <a:gd name="connsiteY63" fmla="*/ 52387 h 1700212"/>
              <a:gd name="connsiteX64" fmla="*/ 2686050 w 4924424"/>
              <a:gd name="connsiteY64" fmla="*/ 109537 h 1700212"/>
              <a:gd name="connsiteX65" fmla="*/ 2738437 w 4924424"/>
              <a:gd name="connsiteY65" fmla="*/ 133350 h 1700212"/>
              <a:gd name="connsiteX66" fmla="*/ 2881312 w 4924424"/>
              <a:gd name="connsiteY66" fmla="*/ 61912 h 1700212"/>
              <a:gd name="connsiteX67" fmla="*/ 3095625 w 4924424"/>
              <a:gd name="connsiteY67" fmla="*/ 0 h 1700212"/>
              <a:gd name="connsiteX68" fmla="*/ 3367087 w 4924424"/>
              <a:gd name="connsiteY68" fmla="*/ 66675 h 1700212"/>
              <a:gd name="connsiteX69" fmla="*/ 3590925 w 4924424"/>
              <a:gd name="connsiteY69" fmla="*/ 95250 h 1700212"/>
              <a:gd name="connsiteX70" fmla="*/ 3729037 w 4924424"/>
              <a:gd name="connsiteY70" fmla="*/ 85725 h 1700212"/>
              <a:gd name="connsiteX71" fmla="*/ 3848100 w 4924424"/>
              <a:gd name="connsiteY71" fmla="*/ 42862 h 1700212"/>
              <a:gd name="connsiteX72" fmla="*/ 3990975 w 4924424"/>
              <a:gd name="connsiteY72" fmla="*/ 19050 h 1700212"/>
              <a:gd name="connsiteX0" fmla="*/ 3990975 w 4924424"/>
              <a:gd name="connsiteY0" fmla="*/ 19050 h 1700212"/>
              <a:gd name="connsiteX1" fmla="*/ 4195762 w 4924424"/>
              <a:gd name="connsiteY1" fmla="*/ 114300 h 1700212"/>
              <a:gd name="connsiteX2" fmla="*/ 4310062 w 4924424"/>
              <a:gd name="connsiteY2" fmla="*/ 261937 h 1700212"/>
              <a:gd name="connsiteX3" fmla="*/ 4414837 w 4924424"/>
              <a:gd name="connsiteY3" fmla="*/ 452437 h 1700212"/>
              <a:gd name="connsiteX4" fmla="*/ 4524375 w 4924424"/>
              <a:gd name="connsiteY4" fmla="*/ 600075 h 1700212"/>
              <a:gd name="connsiteX5" fmla="*/ 4686300 w 4924424"/>
              <a:gd name="connsiteY5" fmla="*/ 681038 h 1700212"/>
              <a:gd name="connsiteX6" fmla="*/ 4843462 w 4924424"/>
              <a:gd name="connsiteY6" fmla="*/ 823913 h 1700212"/>
              <a:gd name="connsiteX7" fmla="*/ 4924424 w 4924424"/>
              <a:gd name="connsiteY7" fmla="*/ 1047750 h 1700212"/>
              <a:gd name="connsiteX8" fmla="*/ 4819650 w 4924424"/>
              <a:gd name="connsiteY8" fmla="*/ 1304924 h 1700212"/>
              <a:gd name="connsiteX9" fmla="*/ 4643437 w 4924424"/>
              <a:gd name="connsiteY9" fmla="*/ 1423988 h 1700212"/>
              <a:gd name="connsiteX10" fmla="*/ 4510087 w 4924424"/>
              <a:gd name="connsiteY10" fmla="*/ 1423988 h 1700212"/>
              <a:gd name="connsiteX11" fmla="*/ 4371975 w 4924424"/>
              <a:gd name="connsiteY11" fmla="*/ 1385888 h 1700212"/>
              <a:gd name="connsiteX12" fmla="*/ 4271962 w 4924424"/>
              <a:gd name="connsiteY12" fmla="*/ 1371600 h 1700212"/>
              <a:gd name="connsiteX13" fmla="*/ 4095749 w 4924424"/>
              <a:gd name="connsiteY13" fmla="*/ 1419225 h 1700212"/>
              <a:gd name="connsiteX14" fmla="*/ 3890962 w 4924424"/>
              <a:gd name="connsiteY14" fmla="*/ 1443038 h 1700212"/>
              <a:gd name="connsiteX15" fmla="*/ 3686175 w 4924424"/>
              <a:gd name="connsiteY15" fmla="*/ 1385887 h 1700212"/>
              <a:gd name="connsiteX16" fmla="*/ 3476625 w 4924424"/>
              <a:gd name="connsiteY16" fmla="*/ 1366837 h 1700212"/>
              <a:gd name="connsiteX17" fmla="*/ 3338512 w 4924424"/>
              <a:gd name="connsiteY17" fmla="*/ 1357312 h 1700212"/>
              <a:gd name="connsiteX18" fmla="*/ 3195637 w 4924424"/>
              <a:gd name="connsiteY18" fmla="*/ 1385887 h 1700212"/>
              <a:gd name="connsiteX19" fmla="*/ 3038475 w 4924424"/>
              <a:gd name="connsiteY19" fmla="*/ 1462087 h 1700212"/>
              <a:gd name="connsiteX20" fmla="*/ 2738437 w 4924424"/>
              <a:gd name="connsiteY20" fmla="*/ 1657350 h 1700212"/>
              <a:gd name="connsiteX21" fmla="*/ 2552700 w 4924424"/>
              <a:gd name="connsiteY21" fmla="*/ 1700212 h 1700212"/>
              <a:gd name="connsiteX22" fmla="*/ 2295525 w 4924424"/>
              <a:gd name="connsiteY22" fmla="*/ 1628775 h 1700212"/>
              <a:gd name="connsiteX23" fmla="*/ 2171700 w 4924424"/>
              <a:gd name="connsiteY23" fmla="*/ 1624012 h 1700212"/>
              <a:gd name="connsiteX24" fmla="*/ 2024062 w 4924424"/>
              <a:gd name="connsiteY24" fmla="*/ 1652587 h 1700212"/>
              <a:gd name="connsiteX25" fmla="*/ 1847850 w 4924424"/>
              <a:gd name="connsiteY25" fmla="*/ 1633537 h 1700212"/>
              <a:gd name="connsiteX26" fmla="*/ 1719262 w 4924424"/>
              <a:gd name="connsiteY26" fmla="*/ 1576387 h 1700212"/>
              <a:gd name="connsiteX27" fmla="*/ 1600200 w 4924424"/>
              <a:gd name="connsiteY27" fmla="*/ 1585912 h 1700212"/>
              <a:gd name="connsiteX28" fmla="*/ 1528762 w 4924424"/>
              <a:gd name="connsiteY28" fmla="*/ 1514475 h 1700212"/>
              <a:gd name="connsiteX29" fmla="*/ 1452562 w 4924424"/>
              <a:gd name="connsiteY29" fmla="*/ 1352550 h 1700212"/>
              <a:gd name="connsiteX30" fmla="*/ 1381125 w 4924424"/>
              <a:gd name="connsiteY30" fmla="*/ 1285875 h 1700212"/>
              <a:gd name="connsiteX31" fmla="*/ 1347787 w 4924424"/>
              <a:gd name="connsiteY31" fmla="*/ 1285875 h 1700212"/>
              <a:gd name="connsiteX32" fmla="*/ 1309687 w 4924424"/>
              <a:gd name="connsiteY32" fmla="*/ 1471612 h 1700212"/>
              <a:gd name="connsiteX33" fmla="*/ 1200150 w 4924424"/>
              <a:gd name="connsiteY33" fmla="*/ 1581150 h 1700212"/>
              <a:gd name="connsiteX34" fmla="*/ 1023937 w 4924424"/>
              <a:gd name="connsiteY34" fmla="*/ 1685925 h 1700212"/>
              <a:gd name="connsiteX35" fmla="*/ 876300 w 4924424"/>
              <a:gd name="connsiteY35" fmla="*/ 1619250 h 1700212"/>
              <a:gd name="connsiteX36" fmla="*/ 747712 w 4924424"/>
              <a:gd name="connsiteY36" fmla="*/ 1585912 h 1700212"/>
              <a:gd name="connsiteX37" fmla="*/ 609600 w 4924424"/>
              <a:gd name="connsiteY37" fmla="*/ 1590675 h 1700212"/>
              <a:gd name="connsiteX38" fmla="*/ 476250 w 4924424"/>
              <a:gd name="connsiteY38" fmla="*/ 1590674 h 1700212"/>
              <a:gd name="connsiteX39" fmla="*/ 390525 w 4924424"/>
              <a:gd name="connsiteY39" fmla="*/ 1571625 h 1700212"/>
              <a:gd name="connsiteX40" fmla="*/ 247650 w 4924424"/>
              <a:gd name="connsiteY40" fmla="*/ 1576387 h 1700212"/>
              <a:gd name="connsiteX41" fmla="*/ 123825 w 4924424"/>
              <a:gd name="connsiteY41" fmla="*/ 1481137 h 1700212"/>
              <a:gd name="connsiteX42" fmla="*/ 42862 w 4924424"/>
              <a:gd name="connsiteY42" fmla="*/ 1300162 h 1700212"/>
              <a:gd name="connsiteX43" fmla="*/ 14287 w 4924424"/>
              <a:gd name="connsiteY43" fmla="*/ 1133475 h 1700212"/>
              <a:gd name="connsiteX44" fmla="*/ 0 w 4924424"/>
              <a:gd name="connsiteY44" fmla="*/ 1023937 h 1700212"/>
              <a:gd name="connsiteX45" fmla="*/ 14287 w 4924424"/>
              <a:gd name="connsiteY45" fmla="*/ 881062 h 1700212"/>
              <a:gd name="connsiteX46" fmla="*/ 90487 w 4924424"/>
              <a:gd name="connsiteY46" fmla="*/ 709612 h 1700212"/>
              <a:gd name="connsiteX47" fmla="*/ 209550 w 4924424"/>
              <a:gd name="connsiteY47" fmla="*/ 581025 h 1700212"/>
              <a:gd name="connsiteX48" fmla="*/ 395287 w 4924424"/>
              <a:gd name="connsiteY48" fmla="*/ 471487 h 1700212"/>
              <a:gd name="connsiteX49" fmla="*/ 523875 w 4924424"/>
              <a:gd name="connsiteY49" fmla="*/ 390525 h 1700212"/>
              <a:gd name="connsiteX50" fmla="*/ 609600 w 4924424"/>
              <a:gd name="connsiteY50" fmla="*/ 300037 h 1700212"/>
              <a:gd name="connsiteX51" fmla="*/ 733425 w 4924424"/>
              <a:gd name="connsiteY51" fmla="*/ 238125 h 1700212"/>
              <a:gd name="connsiteX52" fmla="*/ 928687 w 4924424"/>
              <a:gd name="connsiteY52" fmla="*/ 200025 h 1700212"/>
              <a:gd name="connsiteX53" fmla="*/ 1085850 w 4924424"/>
              <a:gd name="connsiteY53" fmla="*/ 95250 h 1700212"/>
              <a:gd name="connsiteX54" fmla="*/ 1271587 w 4924424"/>
              <a:gd name="connsiteY54" fmla="*/ 66675 h 1700212"/>
              <a:gd name="connsiteX55" fmla="*/ 1423987 w 4924424"/>
              <a:gd name="connsiteY55" fmla="*/ 109537 h 1700212"/>
              <a:gd name="connsiteX56" fmla="*/ 1514475 w 4924424"/>
              <a:gd name="connsiteY56" fmla="*/ 100012 h 1700212"/>
              <a:gd name="connsiteX57" fmla="*/ 1619250 w 4924424"/>
              <a:gd name="connsiteY57" fmla="*/ 23812 h 1700212"/>
              <a:gd name="connsiteX58" fmla="*/ 1743075 w 4924424"/>
              <a:gd name="connsiteY58" fmla="*/ 14287 h 1700212"/>
              <a:gd name="connsiteX59" fmla="*/ 1871662 w 4924424"/>
              <a:gd name="connsiteY59" fmla="*/ 114300 h 1700212"/>
              <a:gd name="connsiteX60" fmla="*/ 2038350 w 4924424"/>
              <a:gd name="connsiteY60" fmla="*/ 114300 h 1700212"/>
              <a:gd name="connsiteX61" fmla="*/ 2143125 w 4924424"/>
              <a:gd name="connsiteY61" fmla="*/ 138112 h 1700212"/>
              <a:gd name="connsiteX62" fmla="*/ 2314575 w 4924424"/>
              <a:gd name="connsiteY62" fmla="*/ 95250 h 1700212"/>
              <a:gd name="connsiteX63" fmla="*/ 2538412 w 4924424"/>
              <a:gd name="connsiteY63" fmla="*/ 52387 h 1700212"/>
              <a:gd name="connsiteX64" fmla="*/ 2686050 w 4924424"/>
              <a:gd name="connsiteY64" fmla="*/ 109537 h 1700212"/>
              <a:gd name="connsiteX65" fmla="*/ 2738437 w 4924424"/>
              <a:gd name="connsiteY65" fmla="*/ 133350 h 1700212"/>
              <a:gd name="connsiteX66" fmla="*/ 2881312 w 4924424"/>
              <a:gd name="connsiteY66" fmla="*/ 61912 h 1700212"/>
              <a:gd name="connsiteX67" fmla="*/ 3095625 w 4924424"/>
              <a:gd name="connsiteY67" fmla="*/ 0 h 1700212"/>
              <a:gd name="connsiteX68" fmla="*/ 3367087 w 4924424"/>
              <a:gd name="connsiteY68" fmla="*/ 66675 h 1700212"/>
              <a:gd name="connsiteX69" fmla="*/ 3590925 w 4924424"/>
              <a:gd name="connsiteY69" fmla="*/ 95250 h 1700212"/>
              <a:gd name="connsiteX70" fmla="*/ 3729037 w 4924424"/>
              <a:gd name="connsiteY70" fmla="*/ 85725 h 1700212"/>
              <a:gd name="connsiteX71" fmla="*/ 3848100 w 4924424"/>
              <a:gd name="connsiteY71" fmla="*/ 42862 h 1700212"/>
              <a:gd name="connsiteX72" fmla="*/ 3990975 w 4924424"/>
              <a:gd name="connsiteY72" fmla="*/ 19050 h 1700212"/>
              <a:gd name="connsiteX0" fmla="*/ 3990975 w 4924424"/>
              <a:gd name="connsiteY0" fmla="*/ 19050 h 1700212"/>
              <a:gd name="connsiteX1" fmla="*/ 4195762 w 4924424"/>
              <a:gd name="connsiteY1" fmla="*/ 114300 h 1700212"/>
              <a:gd name="connsiteX2" fmla="*/ 4310062 w 4924424"/>
              <a:gd name="connsiteY2" fmla="*/ 261937 h 1700212"/>
              <a:gd name="connsiteX3" fmla="*/ 4414837 w 4924424"/>
              <a:gd name="connsiteY3" fmla="*/ 452437 h 1700212"/>
              <a:gd name="connsiteX4" fmla="*/ 4524375 w 4924424"/>
              <a:gd name="connsiteY4" fmla="*/ 600075 h 1700212"/>
              <a:gd name="connsiteX5" fmla="*/ 4686300 w 4924424"/>
              <a:gd name="connsiteY5" fmla="*/ 681038 h 1700212"/>
              <a:gd name="connsiteX6" fmla="*/ 4843462 w 4924424"/>
              <a:gd name="connsiteY6" fmla="*/ 823913 h 1700212"/>
              <a:gd name="connsiteX7" fmla="*/ 4924424 w 4924424"/>
              <a:gd name="connsiteY7" fmla="*/ 1047750 h 1700212"/>
              <a:gd name="connsiteX8" fmla="*/ 4819650 w 4924424"/>
              <a:gd name="connsiteY8" fmla="*/ 1304924 h 1700212"/>
              <a:gd name="connsiteX9" fmla="*/ 4643437 w 4924424"/>
              <a:gd name="connsiteY9" fmla="*/ 1423988 h 1700212"/>
              <a:gd name="connsiteX10" fmla="*/ 4510087 w 4924424"/>
              <a:gd name="connsiteY10" fmla="*/ 1423988 h 1700212"/>
              <a:gd name="connsiteX11" fmla="*/ 4371975 w 4924424"/>
              <a:gd name="connsiteY11" fmla="*/ 1385888 h 1700212"/>
              <a:gd name="connsiteX12" fmla="*/ 4271962 w 4924424"/>
              <a:gd name="connsiteY12" fmla="*/ 1371600 h 1700212"/>
              <a:gd name="connsiteX13" fmla="*/ 4095749 w 4924424"/>
              <a:gd name="connsiteY13" fmla="*/ 1419225 h 1700212"/>
              <a:gd name="connsiteX14" fmla="*/ 3890962 w 4924424"/>
              <a:gd name="connsiteY14" fmla="*/ 1443038 h 1700212"/>
              <a:gd name="connsiteX15" fmla="*/ 3686175 w 4924424"/>
              <a:gd name="connsiteY15" fmla="*/ 1385887 h 1700212"/>
              <a:gd name="connsiteX16" fmla="*/ 3476625 w 4924424"/>
              <a:gd name="connsiteY16" fmla="*/ 1366837 h 1700212"/>
              <a:gd name="connsiteX17" fmla="*/ 3338512 w 4924424"/>
              <a:gd name="connsiteY17" fmla="*/ 1357312 h 1700212"/>
              <a:gd name="connsiteX18" fmla="*/ 3195637 w 4924424"/>
              <a:gd name="connsiteY18" fmla="*/ 1385887 h 1700212"/>
              <a:gd name="connsiteX19" fmla="*/ 3038475 w 4924424"/>
              <a:gd name="connsiteY19" fmla="*/ 1462087 h 1700212"/>
              <a:gd name="connsiteX20" fmla="*/ 2738437 w 4924424"/>
              <a:gd name="connsiteY20" fmla="*/ 1657350 h 1700212"/>
              <a:gd name="connsiteX21" fmla="*/ 2552700 w 4924424"/>
              <a:gd name="connsiteY21" fmla="*/ 1700212 h 1700212"/>
              <a:gd name="connsiteX22" fmla="*/ 2295525 w 4924424"/>
              <a:gd name="connsiteY22" fmla="*/ 1628775 h 1700212"/>
              <a:gd name="connsiteX23" fmla="*/ 2171700 w 4924424"/>
              <a:gd name="connsiteY23" fmla="*/ 1624012 h 1700212"/>
              <a:gd name="connsiteX24" fmla="*/ 2024062 w 4924424"/>
              <a:gd name="connsiteY24" fmla="*/ 1652587 h 1700212"/>
              <a:gd name="connsiteX25" fmla="*/ 1847850 w 4924424"/>
              <a:gd name="connsiteY25" fmla="*/ 1633537 h 1700212"/>
              <a:gd name="connsiteX26" fmla="*/ 1719262 w 4924424"/>
              <a:gd name="connsiteY26" fmla="*/ 1576387 h 1700212"/>
              <a:gd name="connsiteX27" fmla="*/ 1600200 w 4924424"/>
              <a:gd name="connsiteY27" fmla="*/ 1585912 h 1700212"/>
              <a:gd name="connsiteX28" fmla="*/ 1528762 w 4924424"/>
              <a:gd name="connsiteY28" fmla="*/ 1514475 h 1700212"/>
              <a:gd name="connsiteX29" fmla="*/ 1452562 w 4924424"/>
              <a:gd name="connsiteY29" fmla="*/ 1352550 h 1700212"/>
              <a:gd name="connsiteX30" fmla="*/ 1381125 w 4924424"/>
              <a:gd name="connsiteY30" fmla="*/ 1285875 h 1700212"/>
              <a:gd name="connsiteX31" fmla="*/ 1347787 w 4924424"/>
              <a:gd name="connsiteY31" fmla="*/ 1285875 h 1700212"/>
              <a:gd name="connsiteX32" fmla="*/ 1309687 w 4924424"/>
              <a:gd name="connsiteY32" fmla="*/ 1471612 h 1700212"/>
              <a:gd name="connsiteX33" fmla="*/ 1209675 w 4924424"/>
              <a:gd name="connsiteY33" fmla="*/ 1633537 h 1700212"/>
              <a:gd name="connsiteX34" fmla="*/ 1023937 w 4924424"/>
              <a:gd name="connsiteY34" fmla="*/ 1685925 h 1700212"/>
              <a:gd name="connsiteX35" fmla="*/ 876300 w 4924424"/>
              <a:gd name="connsiteY35" fmla="*/ 1619250 h 1700212"/>
              <a:gd name="connsiteX36" fmla="*/ 747712 w 4924424"/>
              <a:gd name="connsiteY36" fmla="*/ 1585912 h 1700212"/>
              <a:gd name="connsiteX37" fmla="*/ 609600 w 4924424"/>
              <a:gd name="connsiteY37" fmla="*/ 1590675 h 1700212"/>
              <a:gd name="connsiteX38" fmla="*/ 476250 w 4924424"/>
              <a:gd name="connsiteY38" fmla="*/ 1590674 h 1700212"/>
              <a:gd name="connsiteX39" fmla="*/ 390525 w 4924424"/>
              <a:gd name="connsiteY39" fmla="*/ 1571625 h 1700212"/>
              <a:gd name="connsiteX40" fmla="*/ 247650 w 4924424"/>
              <a:gd name="connsiteY40" fmla="*/ 1576387 h 1700212"/>
              <a:gd name="connsiteX41" fmla="*/ 123825 w 4924424"/>
              <a:gd name="connsiteY41" fmla="*/ 1481137 h 1700212"/>
              <a:gd name="connsiteX42" fmla="*/ 42862 w 4924424"/>
              <a:gd name="connsiteY42" fmla="*/ 1300162 h 1700212"/>
              <a:gd name="connsiteX43" fmla="*/ 14287 w 4924424"/>
              <a:gd name="connsiteY43" fmla="*/ 1133475 h 1700212"/>
              <a:gd name="connsiteX44" fmla="*/ 0 w 4924424"/>
              <a:gd name="connsiteY44" fmla="*/ 1023937 h 1700212"/>
              <a:gd name="connsiteX45" fmla="*/ 14287 w 4924424"/>
              <a:gd name="connsiteY45" fmla="*/ 881062 h 1700212"/>
              <a:gd name="connsiteX46" fmla="*/ 90487 w 4924424"/>
              <a:gd name="connsiteY46" fmla="*/ 709612 h 1700212"/>
              <a:gd name="connsiteX47" fmla="*/ 209550 w 4924424"/>
              <a:gd name="connsiteY47" fmla="*/ 581025 h 1700212"/>
              <a:gd name="connsiteX48" fmla="*/ 395287 w 4924424"/>
              <a:gd name="connsiteY48" fmla="*/ 471487 h 1700212"/>
              <a:gd name="connsiteX49" fmla="*/ 523875 w 4924424"/>
              <a:gd name="connsiteY49" fmla="*/ 390525 h 1700212"/>
              <a:gd name="connsiteX50" fmla="*/ 609600 w 4924424"/>
              <a:gd name="connsiteY50" fmla="*/ 300037 h 1700212"/>
              <a:gd name="connsiteX51" fmla="*/ 733425 w 4924424"/>
              <a:gd name="connsiteY51" fmla="*/ 238125 h 1700212"/>
              <a:gd name="connsiteX52" fmla="*/ 928687 w 4924424"/>
              <a:gd name="connsiteY52" fmla="*/ 200025 h 1700212"/>
              <a:gd name="connsiteX53" fmla="*/ 1085850 w 4924424"/>
              <a:gd name="connsiteY53" fmla="*/ 95250 h 1700212"/>
              <a:gd name="connsiteX54" fmla="*/ 1271587 w 4924424"/>
              <a:gd name="connsiteY54" fmla="*/ 66675 h 1700212"/>
              <a:gd name="connsiteX55" fmla="*/ 1423987 w 4924424"/>
              <a:gd name="connsiteY55" fmla="*/ 109537 h 1700212"/>
              <a:gd name="connsiteX56" fmla="*/ 1514475 w 4924424"/>
              <a:gd name="connsiteY56" fmla="*/ 100012 h 1700212"/>
              <a:gd name="connsiteX57" fmla="*/ 1619250 w 4924424"/>
              <a:gd name="connsiteY57" fmla="*/ 23812 h 1700212"/>
              <a:gd name="connsiteX58" fmla="*/ 1743075 w 4924424"/>
              <a:gd name="connsiteY58" fmla="*/ 14287 h 1700212"/>
              <a:gd name="connsiteX59" fmla="*/ 1871662 w 4924424"/>
              <a:gd name="connsiteY59" fmla="*/ 114300 h 1700212"/>
              <a:gd name="connsiteX60" fmla="*/ 2038350 w 4924424"/>
              <a:gd name="connsiteY60" fmla="*/ 114300 h 1700212"/>
              <a:gd name="connsiteX61" fmla="*/ 2143125 w 4924424"/>
              <a:gd name="connsiteY61" fmla="*/ 138112 h 1700212"/>
              <a:gd name="connsiteX62" fmla="*/ 2314575 w 4924424"/>
              <a:gd name="connsiteY62" fmla="*/ 95250 h 1700212"/>
              <a:gd name="connsiteX63" fmla="*/ 2538412 w 4924424"/>
              <a:gd name="connsiteY63" fmla="*/ 52387 h 1700212"/>
              <a:gd name="connsiteX64" fmla="*/ 2686050 w 4924424"/>
              <a:gd name="connsiteY64" fmla="*/ 109537 h 1700212"/>
              <a:gd name="connsiteX65" fmla="*/ 2738437 w 4924424"/>
              <a:gd name="connsiteY65" fmla="*/ 133350 h 1700212"/>
              <a:gd name="connsiteX66" fmla="*/ 2881312 w 4924424"/>
              <a:gd name="connsiteY66" fmla="*/ 61912 h 1700212"/>
              <a:gd name="connsiteX67" fmla="*/ 3095625 w 4924424"/>
              <a:gd name="connsiteY67" fmla="*/ 0 h 1700212"/>
              <a:gd name="connsiteX68" fmla="*/ 3367087 w 4924424"/>
              <a:gd name="connsiteY68" fmla="*/ 66675 h 1700212"/>
              <a:gd name="connsiteX69" fmla="*/ 3590925 w 4924424"/>
              <a:gd name="connsiteY69" fmla="*/ 95250 h 1700212"/>
              <a:gd name="connsiteX70" fmla="*/ 3729037 w 4924424"/>
              <a:gd name="connsiteY70" fmla="*/ 85725 h 1700212"/>
              <a:gd name="connsiteX71" fmla="*/ 3848100 w 4924424"/>
              <a:gd name="connsiteY71" fmla="*/ 42862 h 1700212"/>
              <a:gd name="connsiteX72" fmla="*/ 3990975 w 4924424"/>
              <a:gd name="connsiteY72" fmla="*/ 19050 h 1700212"/>
              <a:gd name="connsiteX0" fmla="*/ 3990975 w 4924424"/>
              <a:gd name="connsiteY0" fmla="*/ 19050 h 1700212"/>
              <a:gd name="connsiteX1" fmla="*/ 4195762 w 4924424"/>
              <a:gd name="connsiteY1" fmla="*/ 114300 h 1700212"/>
              <a:gd name="connsiteX2" fmla="*/ 4310062 w 4924424"/>
              <a:gd name="connsiteY2" fmla="*/ 261937 h 1700212"/>
              <a:gd name="connsiteX3" fmla="*/ 4414837 w 4924424"/>
              <a:gd name="connsiteY3" fmla="*/ 452437 h 1700212"/>
              <a:gd name="connsiteX4" fmla="*/ 4524375 w 4924424"/>
              <a:gd name="connsiteY4" fmla="*/ 600075 h 1700212"/>
              <a:gd name="connsiteX5" fmla="*/ 4686300 w 4924424"/>
              <a:gd name="connsiteY5" fmla="*/ 681038 h 1700212"/>
              <a:gd name="connsiteX6" fmla="*/ 4843462 w 4924424"/>
              <a:gd name="connsiteY6" fmla="*/ 823913 h 1700212"/>
              <a:gd name="connsiteX7" fmla="*/ 4924424 w 4924424"/>
              <a:gd name="connsiteY7" fmla="*/ 1047750 h 1700212"/>
              <a:gd name="connsiteX8" fmla="*/ 4819650 w 4924424"/>
              <a:gd name="connsiteY8" fmla="*/ 1304924 h 1700212"/>
              <a:gd name="connsiteX9" fmla="*/ 4643437 w 4924424"/>
              <a:gd name="connsiteY9" fmla="*/ 1423988 h 1700212"/>
              <a:gd name="connsiteX10" fmla="*/ 4510087 w 4924424"/>
              <a:gd name="connsiteY10" fmla="*/ 1423988 h 1700212"/>
              <a:gd name="connsiteX11" fmla="*/ 4371975 w 4924424"/>
              <a:gd name="connsiteY11" fmla="*/ 1385888 h 1700212"/>
              <a:gd name="connsiteX12" fmla="*/ 4271962 w 4924424"/>
              <a:gd name="connsiteY12" fmla="*/ 1371600 h 1700212"/>
              <a:gd name="connsiteX13" fmla="*/ 4095749 w 4924424"/>
              <a:gd name="connsiteY13" fmla="*/ 1419225 h 1700212"/>
              <a:gd name="connsiteX14" fmla="*/ 3890962 w 4924424"/>
              <a:gd name="connsiteY14" fmla="*/ 1443038 h 1700212"/>
              <a:gd name="connsiteX15" fmla="*/ 3686175 w 4924424"/>
              <a:gd name="connsiteY15" fmla="*/ 1385887 h 1700212"/>
              <a:gd name="connsiteX16" fmla="*/ 3476625 w 4924424"/>
              <a:gd name="connsiteY16" fmla="*/ 1366837 h 1700212"/>
              <a:gd name="connsiteX17" fmla="*/ 3338512 w 4924424"/>
              <a:gd name="connsiteY17" fmla="*/ 1357312 h 1700212"/>
              <a:gd name="connsiteX18" fmla="*/ 3195637 w 4924424"/>
              <a:gd name="connsiteY18" fmla="*/ 1385887 h 1700212"/>
              <a:gd name="connsiteX19" fmla="*/ 3038475 w 4924424"/>
              <a:gd name="connsiteY19" fmla="*/ 1462087 h 1700212"/>
              <a:gd name="connsiteX20" fmla="*/ 2738437 w 4924424"/>
              <a:gd name="connsiteY20" fmla="*/ 1657350 h 1700212"/>
              <a:gd name="connsiteX21" fmla="*/ 2552700 w 4924424"/>
              <a:gd name="connsiteY21" fmla="*/ 1700212 h 1700212"/>
              <a:gd name="connsiteX22" fmla="*/ 2295525 w 4924424"/>
              <a:gd name="connsiteY22" fmla="*/ 1628775 h 1700212"/>
              <a:gd name="connsiteX23" fmla="*/ 2171700 w 4924424"/>
              <a:gd name="connsiteY23" fmla="*/ 1624012 h 1700212"/>
              <a:gd name="connsiteX24" fmla="*/ 2024062 w 4924424"/>
              <a:gd name="connsiteY24" fmla="*/ 1652587 h 1700212"/>
              <a:gd name="connsiteX25" fmla="*/ 1847850 w 4924424"/>
              <a:gd name="connsiteY25" fmla="*/ 1633537 h 1700212"/>
              <a:gd name="connsiteX26" fmla="*/ 1719262 w 4924424"/>
              <a:gd name="connsiteY26" fmla="*/ 1576387 h 1700212"/>
              <a:gd name="connsiteX27" fmla="*/ 1600200 w 4924424"/>
              <a:gd name="connsiteY27" fmla="*/ 1585912 h 1700212"/>
              <a:gd name="connsiteX28" fmla="*/ 1528762 w 4924424"/>
              <a:gd name="connsiteY28" fmla="*/ 1514475 h 1700212"/>
              <a:gd name="connsiteX29" fmla="*/ 1452562 w 4924424"/>
              <a:gd name="connsiteY29" fmla="*/ 1352550 h 1700212"/>
              <a:gd name="connsiteX30" fmla="*/ 1381125 w 4924424"/>
              <a:gd name="connsiteY30" fmla="*/ 1285875 h 1700212"/>
              <a:gd name="connsiteX31" fmla="*/ 1347787 w 4924424"/>
              <a:gd name="connsiteY31" fmla="*/ 1285875 h 1700212"/>
              <a:gd name="connsiteX32" fmla="*/ 1314449 w 4924424"/>
              <a:gd name="connsiteY32" fmla="*/ 1552575 h 1700212"/>
              <a:gd name="connsiteX33" fmla="*/ 1209675 w 4924424"/>
              <a:gd name="connsiteY33" fmla="*/ 1633537 h 1700212"/>
              <a:gd name="connsiteX34" fmla="*/ 1023937 w 4924424"/>
              <a:gd name="connsiteY34" fmla="*/ 1685925 h 1700212"/>
              <a:gd name="connsiteX35" fmla="*/ 876300 w 4924424"/>
              <a:gd name="connsiteY35" fmla="*/ 1619250 h 1700212"/>
              <a:gd name="connsiteX36" fmla="*/ 747712 w 4924424"/>
              <a:gd name="connsiteY36" fmla="*/ 1585912 h 1700212"/>
              <a:gd name="connsiteX37" fmla="*/ 609600 w 4924424"/>
              <a:gd name="connsiteY37" fmla="*/ 1590675 h 1700212"/>
              <a:gd name="connsiteX38" fmla="*/ 476250 w 4924424"/>
              <a:gd name="connsiteY38" fmla="*/ 1590674 h 1700212"/>
              <a:gd name="connsiteX39" fmla="*/ 390525 w 4924424"/>
              <a:gd name="connsiteY39" fmla="*/ 1571625 h 1700212"/>
              <a:gd name="connsiteX40" fmla="*/ 247650 w 4924424"/>
              <a:gd name="connsiteY40" fmla="*/ 1576387 h 1700212"/>
              <a:gd name="connsiteX41" fmla="*/ 123825 w 4924424"/>
              <a:gd name="connsiteY41" fmla="*/ 1481137 h 1700212"/>
              <a:gd name="connsiteX42" fmla="*/ 42862 w 4924424"/>
              <a:gd name="connsiteY42" fmla="*/ 1300162 h 1700212"/>
              <a:gd name="connsiteX43" fmla="*/ 14287 w 4924424"/>
              <a:gd name="connsiteY43" fmla="*/ 1133475 h 1700212"/>
              <a:gd name="connsiteX44" fmla="*/ 0 w 4924424"/>
              <a:gd name="connsiteY44" fmla="*/ 1023937 h 1700212"/>
              <a:gd name="connsiteX45" fmla="*/ 14287 w 4924424"/>
              <a:gd name="connsiteY45" fmla="*/ 881062 h 1700212"/>
              <a:gd name="connsiteX46" fmla="*/ 90487 w 4924424"/>
              <a:gd name="connsiteY46" fmla="*/ 709612 h 1700212"/>
              <a:gd name="connsiteX47" fmla="*/ 209550 w 4924424"/>
              <a:gd name="connsiteY47" fmla="*/ 581025 h 1700212"/>
              <a:gd name="connsiteX48" fmla="*/ 395287 w 4924424"/>
              <a:gd name="connsiteY48" fmla="*/ 471487 h 1700212"/>
              <a:gd name="connsiteX49" fmla="*/ 523875 w 4924424"/>
              <a:gd name="connsiteY49" fmla="*/ 390525 h 1700212"/>
              <a:gd name="connsiteX50" fmla="*/ 609600 w 4924424"/>
              <a:gd name="connsiteY50" fmla="*/ 300037 h 1700212"/>
              <a:gd name="connsiteX51" fmla="*/ 733425 w 4924424"/>
              <a:gd name="connsiteY51" fmla="*/ 238125 h 1700212"/>
              <a:gd name="connsiteX52" fmla="*/ 928687 w 4924424"/>
              <a:gd name="connsiteY52" fmla="*/ 200025 h 1700212"/>
              <a:gd name="connsiteX53" fmla="*/ 1085850 w 4924424"/>
              <a:gd name="connsiteY53" fmla="*/ 95250 h 1700212"/>
              <a:gd name="connsiteX54" fmla="*/ 1271587 w 4924424"/>
              <a:gd name="connsiteY54" fmla="*/ 66675 h 1700212"/>
              <a:gd name="connsiteX55" fmla="*/ 1423987 w 4924424"/>
              <a:gd name="connsiteY55" fmla="*/ 109537 h 1700212"/>
              <a:gd name="connsiteX56" fmla="*/ 1514475 w 4924424"/>
              <a:gd name="connsiteY56" fmla="*/ 100012 h 1700212"/>
              <a:gd name="connsiteX57" fmla="*/ 1619250 w 4924424"/>
              <a:gd name="connsiteY57" fmla="*/ 23812 h 1700212"/>
              <a:gd name="connsiteX58" fmla="*/ 1743075 w 4924424"/>
              <a:gd name="connsiteY58" fmla="*/ 14287 h 1700212"/>
              <a:gd name="connsiteX59" fmla="*/ 1871662 w 4924424"/>
              <a:gd name="connsiteY59" fmla="*/ 114300 h 1700212"/>
              <a:gd name="connsiteX60" fmla="*/ 2038350 w 4924424"/>
              <a:gd name="connsiteY60" fmla="*/ 114300 h 1700212"/>
              <a:gd name="connsiteX61" fmla="*/ 2143125 w 4924424"/>
              <a:gd name="connsiteY61" fmla="*/ 138112 h 1700212"/>
              <a:gd name="connsiteX62" fmla="*/ 2314575 w 4924424"/>
              <a:gd name="connsiteY62" fmla="*/ 95250 h 1700212"/>
              <a:gd name="connsiteX63" fmla="*/ 2538412 w 4924424"/>
              <a:gd name="connsiteY63" fmla="*/ 52387 h 1700212"/>
              <a:gd name="connsiteX64" fmla="*/ 2686050 w 4924424"/>
              <a:gd name="connsiteY64" fmla="*/ 109537 h 1700212"/>
              <a:gd name="connsiteX65" fmla="*/ 2738437 w 4924424"/>
              <a:gd name="connsiteY65" fmla="*/ 133350 h 1700212"/>
              <a:gd name="connsiteX66" fmla="*/ 2881312 w 4924424"/>
              <a:gd name="connsiteY66" fmla="*/ 61912 h 1700212"/>
              <a:gd name="connsiteX67" fmla="*/ 3095625 w 4924424"/>
              <a:gd name="connsiteY67" fmla="*/ 0 h 1700212"/>
              <a:gd name="connsiteX68" fmla="*/ 3367087 w 4924424"/>
              <a:gd name="connsiteY68" fmla="*/ 66675 h 1700212"/>
              <a:gd name="connsiteX69" fmla="*/ 3590925 w 4924424"/>
              <a:gd name="connsiteY69" fmla="*/ 95250 h 1700212"/>
              <a:gd name="connsiteX70" fmla="*/ 3729037 w 4924424"/>
              <a:gd name="connsiteY70" fmla="*/ 85725 h 1700212"/>
              <a:gd name="connsiteX71" fmla="*/ 3848100 w 4924424"/>
              <a:gd name="connsiteY71" fmla="*/ 42862 h 1700212"/>
              <a:gd name="connsiteX72" fmla="*/ 3990975 w 4924424"/>
              <a:gd name="connsiteY72" fmla="*/ 19050 h 1700212"/>
              <a:gd name="connsiteX0" fmla="*/ 3990975 w 4924424"/>
              <a:gd name="connsiteY0" fmla="*/ 19050 h 1700212"/>
              <a:gd name="connsiteX1" fmla="*/ 4195762 w 4924424"/>
              <a:gd name="connsiteY1" fmla="*/ 114300 h 1700212"/>
              <a:gd name="connsiteX2" fmla="*/ 4310062 w 4924424"/>
              <a:gd name="connsiteY2" fmla="*/ 261937 h 1700212"/>
              <a:gd name="connsiteX3" fmla="*/ 4414837 w 4924424"/>
              <a:gd name="connsiteY3" fmla="*/ 452437 h 1700212"/>
              <a:gd name="connsiteX4" fmla="*/ 4524375 w 4924424"/>
              <a:gd name="connsiteY4" fmla="*/ 600075 h 1700212"/>
              <a:gd name="connsiteX5" fmla="*/ 4686300 w 4924424"/>
              <a:gd name="connsiteY5" fmla="*/ 681038 h 1700212"/>
              <a:gd name="connsiteX6" fmla="*/ 4843462 w 4924424"/>
              <a:gd name="connsiteY6" fmla="*/ 823913 h 1700212"/>
              <a:gd name="connsiteX7" fmla="*/ 4924424 w 4924424"/>
              <a:gd name="connsiteY7" fmla="*/ 1047750 h 1700212"/>
              <a:gd name="connsiteX8" fmla="*/ 4819650 w 4924424"/>
              <a:gd name="connsiteY8" fmla="*/ 1304924 h 1700212"/>
              <a:gd name="connsiteX9" fmla="*/ 4643437 w 4924424"/>
              <a:gd name="connsiteY9" fmla="*/ 1423988 h 1700212"/>
              <a:gd name="connsiteX10" fmla="*/ 4510087 w 4924424"/>
              <a:gd name="connsiteY10" fmla="*/ 1423988 h 1700212"/>
              <a:gd name="connsiteX11" fmla="*/ 4371975 w 4924424"/>
              <a:gd name="connsiteY11" fmla="*/ 1385888 h 1700212"/>
              <a:gd name="connsiteX12" fmla="*/ 4271962 w 4924424"/>
              <a:gd name="connsiteY12" fmla="*/ 1371600 h 1700212"/>
              <a:gd name="connsiteX13" fmla="*/ 4095749 w 4924424"/>
              <a:gd name="connsiteY13" fmla="*/ 1419225 h 1700212"/>
              <a:gd name="connsiteX14" fmla="*/ 3890962 w 4924424"/>
              <a:gd name="connsiteY14" fmla="*/ 1443038 h 1700212"/>
              <a:gd name="connsiteX15" fmla="*/ 3686175 w 4924424"/>
              <a:gd name="connsiteY15" fmla="*/ 1385887 h 1700212"/>
              <a:gd name="connsiteX16" fmla="*/ 3476625 w 4924424"/>
              <a:gd name="connsiteY16" fmla="*/ 1366837 h 1700212"/>
              <a:gd name="connsiteX17" fmla="*/ 3338512 w 4924424"/>
              <a:gd name="connsiteY17" fmla="*/ 1357312 h 1700212"/>
              <a:gd name="connsiteX18" fmla="*/ 3195637 w 4924424"/>
              <a:gd name="connsiteY18" fmla="*/ 1385887 h 1700212"/>
              <a:gd name="connsiteX19" fmla="*/ 3038475 w 4924424"/>
              <a:gd name="connsiteY19" fmla="*/ 1462087 h 1700212"/>
              <a:gd name="connsiteX20" fmla="*/ 2738437 w 4924424"/>
              <a:gd name="connsiteY20" fmla="*/ 1657350 h 1700212"/>
              <a:gd name="connsiteX21" fmla="*/ 2552700 w 4924424"/>
              <a:gd name="connsiteY21" fmla="*/ 1700212 h 1700212"/>
              <a:gd name="connsiteX22" fmla="*/ 2295525 w 4924424"/>
              <a:gd name="connsiteY22" fmla="*/ 1628775 h 1700212"/>
              <a:gd name="connsiteX23" fmla="*/ 2171700 w 4924424"/>
              <a:gd name="connsiteY23" fmla="*/ 1624012 h 1700212"/>
              <a:gd name="connsiteX24" fmla="*/ 2024062 w 4924424"/>
              <a:gd name="connsiteY24" fmla="*/ 1652587 h 1700212"/>
              <a:gd name="connsiteX25" fmla="*/ 1847850 w 4924424"/>
              <a:gd name="connsiteY25" fmla="*/ 1633537 h 1700212"/>
              <a:gd name="connsiteX26" fmla="*/ 1719262 w 4924424"/>
              <a:gd name="connsiteY26" fmla="*/ 1576387 h 1700212"/>
              <a:gd name="connsiteX27" fmla="*/ 1600200 w 4924424"/>
              <a:gd name="connsiteY27" fmla="*/ 1585912 h 1700212"/>
              <a:gd name="connsiteX28" fmla="*/ 1528762 w 4924424"/>
              <a:gd name="connsiteY28" fmla="*/ 1514475 h 1700212"/>
              <a:gd name="connsiteX29" fmla="*/ 1452562 w 4924424"/>
              <a:gd name="connsiteY29" fmla="*/ 1352550 h 1700212"/>
              <a:gd name="connsiteX30" fmla="*/ 1381125 w 4924424"/>
              <a:gd name="connsiteY30" fmla="*/ 1285875 h 1700212"/>
              <a:gd name="connsiteX31" fmla="*/ 1385887 w 4924424"/>
              <a:gd name="connsiteY31" fmla="*/ 1423987 h 1700212"/>
              <a:gd name="connsiteX32" fmla="*/ 1314449 w 4924424"/>
              <a:gd name="connsiteY32" fmla="*/ 1552575 h 1700212"/>
              <a:gd name="connsiteX33" fmla="*/ 1209675 w 4924424"/>
              <a:gd name="connsiteY33" fmla="*/ 1633537 h 1700212"/>
              <a:gd name="connsiteX34" fmla="*/ 1023937 w 4924424"/>
              <a:gd name="connsiteY34" fmla="*/ 1685925 h 1700212"/>
              <a:gd name="connsiteX35" fmla="*/ 876300 w 4924424"/>
              <a:gd name="connsiteY35" fmla="*/ 1619250 h 1700212"/>
              <a:gd name="connsiteX36" fmla="*/ 747712 w 4924424"/>
              <a:gd name="connsiteY36" fmla="*/ 1585912 h 1700212"/>
              <a:gd name="connsiteX37" fmla="*/ 609600 w 4924424"/>
              <a:gd name="connsiteY37" fmla="*/ 1590675 h 1700212"/>
              <a:gd name="connsiteX38" fmla="*/ 476250 w 4924424"/>
              <a:gd name="connsiteY38" fmla="*/ 1590674 h 1700212"/>
              <a:gd name="connsiteX39" fmla="*/ 390525 w 4924424"/>
              <a:gd name="connsiteY39" fmla="*/ 1571625 h 1700212"/>
              <a:gd name="connsiteX40" fmla="*/ 247650 w 4924424"/>
              <a:gd name="connsiteY40" fmla="*/ 1576387 h 1700212"/>
              <a:gd name="connsiteX41" fmla="*/ 123825 w 4924424"/>
              <a:gd name="connsiteY41" fmla="*/ 1481137 h 1700212"/>
              <a:gd name="connsiteX42" fmla="*/ 42862 w 4924424"/>
              <a:gd name="connsiteY42" fmla="*/ 1300162 h 1700212"/>
              <a:gd name="connsiteX43" fmla="*/ 14287 w 4924424"/>
              <a:gd name="connsiteY43" fmla="*/ 1133475 h 1700212"/>
              <a:gd name="connsiteX44" fmla="*/ 0 w 4924424"/>
              <a:gd name="connsiteY44" fmla="*/ 1023937 h 1700212"/>
              <a:gd name="connsiteX45" fmla="*/ 14287 w 4924424"/>
              <a:gd name="connsiteY45" fmla="*/ 881062 h 1700212"/>
              <a:gd name="connsiteX46" fmla="*/ 90487 w 4924424"/>
              <a:gd name="connsiteY46" fmla="*/ 709612 h 1700212"/>
              <a:gd name="connsiteX47" fmla="*/ 209550 w 4924424"/>
              <a:gd name="connsiteY47" fmla="*/ 581025 h 1700212"/>
              <a:gd name="connsiteX48" fmla="*/ 395287 w 4924424"/>
              <a:gd name="connsiteY48" fmla="*/ 471487 h 1700212"/>
              <a:gd name="connsiteX49" fmla="*/ 523875 w 4924424"/>
              <a:gd name="connsiteY49" fmla="*/ 390525 h 1700212"/>
              <a:gd name="connsiteX50" fmla="*/ 609600 w 4924424"/>
              <a:gd name="connsiteY50" fmla="*/ 300037 h 1700212"/>
              <a:gd name="connsiteX51" fmla="*/ 733425 w 4924424"/>
              <a:gd name="connsiteY51" fmla="*/ 238125 h 1700212"/>
              <a:gd name="connsiteX52" fmla="*/ 928687 w 4924424"/>
              <a:gd name="connsiteY52" fmla="*/ 200025 h 1700212"/>
              <a:gd name="connsiteX53" fmla="*/ 1085850 w 4924424"/>
              <a:gd name="connsiteY53" fmla="*/ 95250 h 1700212"/>
              <a:gd name="connsiteX54" fmla="*/ 1271587 w 4924424"/>
              <a:gd name="connsiteY54" fmla="*/ 66675 h 1700212"/>
              <a:gd name="connsiteX55" fmla="*/ 1423987 w 4924424"/>
              <a:gd name="connsiteY55" fmla="*/ 109537 h 1700212"/>
              <a:gd name="connsiteX56" fmla="*/ 1514475 w 4924424"/>
              <a:gd name="connsiteY56" fmla="*/ 100012 h 1700212"/>
              <a:gd name="connsiteX57" fmla="*/ 1619250 w 4924424"/>
              <a:gd name="connsiteY57" fmla="*/ 23812 h 1700212"/>
              <a:gd name="connsiteX58" fmla="*/ 1743075 w 4924424"/>
              <a:gd name="connsiteY58" fmla="*/ 14287 h 1700212"/>
              <a:gd name="connsiteX59" fmla="*/ 1871662 w 4924424"/>
              <a:gd name="connsiteY59" fmla="*/ 114300 h 1700212"/>
              <a:gd name="connsiteX60" fmla="*/ 2038350 w 4924424"/>
              <a:gd name="connsiteY60" fmla="*/ 114300 h 1700212"/>
              <a:gd name="connsiteX61" fmla="*/ 2143125 w 4924424"/>
              <a:gd name="connsiteY61" fmla="*/ 138112 h 1700212"/>
              <a:gd name="connsiteX62" fmla="*/ 2314575 w 4924424"/>
              <a:gd name="connsiteY62" fmla="*/ 95250 h 1700212"/>
              <a:gd name="connsiteX63" fmla="*/ 2538412 w 4924424"/>
              <a:gd name="connsiteY63" fmla="*/ 52387 h 1700212"/>
              <a:gd name="connsiteX64" fmla="*/ 2686050 w 4924424"/>
              <a:gd name="connsiteY64" fmla="*/ 109537 h 1700212"/>
              <a:gd name="connsiteX65" fmla="*/ 2738437 w 4924424"/>
              <a:gd name="connsiteY65" fmla="*/ 133350 h 1700212"/>
              <a:gd name="connsiteX66" fmla="*/ 2881312 w 4924424"/>
              <a:gd name="connsiteY66" fmla="*/ 61912 h 1700212"/>
              <a:gd name="connsiteX67" fmla="*/ 3095625 w 4924424"/>
              <a:gd name="connsiteY67" fmla="*/ 0 h 1700212"/>
              <a:gd name="connsiteX68" fmla="*/ 3367087 w 4924424"/>
              <a:gd name="connsiteY68" fmla="*/ 66675 h 1700212"/>
              <a:gd name="connsiteX69" fmla="*/ 3590925 w 4924424"/>
              <a:gd name="connsiteY69" fmla="*/ 95250 h 1700212"/>
              <a:gd name="connsiteX70" fmla="*/ 3729037 w 4924424"/>
              <a:gd name="connsiteY70" fmla="*/ 85725 h 1700212"/>
              <a:gd name="connsiteX71" fmla="*/ 3848100 w 4924424"/>
              <a:gd name="connsiteY71" fmla="*/ 42862 h 1700212"/>
              <a:gd name="connsiteX72" fmla="*/ 3990975 w 4924424"/>
              <a:gd name="connsiteY72" fmla="*/ 19050 h 1700212"/>
              <a:gd name="connsiteX0" fmla="*/ 3990975 w 4924424"/>
              <a:gd name="connsiteY0" fmla="*/ 19050 h 1700212"/>
              <a:gd name="connsiteX1" fmla="*/ 4195762 w 4924424"/>
              <a:gd name="connsiteY1" fmla="*/ 114300 h 1700212"/>
              <a:gd name="connsiteX2" fmla="*/ 4310062 w 4924424"/>
              <a:gd name="connsiteY2" fmla="*/ 261937 h 1700212"/>
              <a:gd name="connsiteX3" fmla="*/ 4414837 w 4924424"/>
              <a:gd name="connsiteY3" fmla="*/ 452437 h 1700212"/>
              <a:gd name="connsiteX4" fmla="*/ 4524375 w 4924424"/>
              <a:gd name="connsiteY4" fmla="*/ 600075 h 1700212"/>
              <a:gd name="connsiteX5" fmla="*/ 4686300 w 4924424"/>
              <a:gd name="connsiteY5" fmla="*/ 681038 h 1700212"/>
              <a:gd name="connsiteX6" fmla="*/ 4843462 w 4924424"/>
              <a:gd name="connsiteY6" fmla="*/ 823913 h 1700212"/>
              <a:gd name="connsiteX7" fmla="*/ 4924424 w 4924424"/>
              <a:gd name="connsiteY7" fmla="*/ 1047750 h 1700212"/>
              <a:gd name="connsiteX8" fmla="*/ 4819650 w 4924424"/>
              <a:gd name="connsiteY8" fmla="*/ 1304924 h 1700212"/>
              <a:gd name="connsiteX9" fmla="*/ 4643437 w 4924424"/>
              <a:gd name="connsiteY9" fmla="*/ 1423988 h 1700212"/>
              <a:gd name="connsiteX10" fmla="*/ 4510087 w 4924424"/>
              <a:gd name="connsiteY10" fmla="*/ 1423988 h 1700212"/>
              <a:gd name="connsiteX11" fmla="*/ 4371975 w 4924424"/>
              <a:gd name="connsiteY11" fmla="*/ 1385888 h 1700212"/>
              <a:gd name="connsiteX12" fmla="*/ 4271962 w 4924424"/>
              <a:gd name="connsiteY12" fmla="*/ 1371600 h 1700212"/>
              <a:gd name="connsiteX13" fmla="*/ 4095749 w 4924424"/>
              <a:gd name="connsiteY13" fmla="*/ 1419225 h 1700212"/>
              <a:gd name="connsiteX14" fmla="*/ 3890962 w 4924424"/>
              <a:gd name="connsiteY14" fmla="*/ 1443038 h 1700212"/>
              <a:gd name="connsiteX15" fmla="*/ 3686175 w 4924424"/>
              <a:gd name="connsiteY15" fmla="*/ 1385887 h 1700212"/>
              <a:gd name="connsiteX16" fmla="*/ 3476625 w 4924424"/>
              <a:gd name="connsiteY16" fmla="*/ 1366837 h 1700212"/>
              <a:gd name="connsiteX17" fmla="*/ 3338512 w 4924424"/>
              <a:gd name="connsiteY17" fmla="*/ 1357312 h 1700212"/>
              <a:gd name="connsiteX18" fmla="*/ 3195637 w 4924424"/>
              <a:gd name="connsiteY18" fmla="*/ 1385887 h 1700212"/>
              <a:gd name="connsiteX19" fmla="*/ 3038475 w 4924424"/>
              <a:gd name="connsiteY19" fmla="*/ 1462087 h 1700212"/>
              <a:gd name="connsiteX20" fmla="*/ 2738437 w 4924424"/>
              <a:gd name="connsiteY20" fmla="*/ 1657350 h 1700212"/>
              <a:gd name="connsiteX21" fmla="*/ 2552700 w 4924424"/>
              <a:gd name="connsiteY21" fmla="*/ 1700212 h 1700212"/>
              <a:gd name="connsiteX22" fmla="*/ 2295525 w 4924424"/>
              <a:gd name="connsiteY22" fmla="*/ 1628775 h 1700212"/>
              <a:gd name="connsiteX23" fmla="*/ 2171700 w 4924424"/>
              <a:gd name="connsiteY23" fmla="*/ 1624012 h 1700212"/>
              <a:gd name="connsiteX24" fmla="*/ 2024062 w 4924424"/>
              <a:gd name="connsiteY24" fmla="*/ 1652587 h 1700212"/>
              <a:gd name="connsiteX25" fmla="*/ 1847850 w 4924424"/>
              <a:gd name="connsiteY25" fmla="*/ 1633537 h 1700212"/>
              <a:gd name="connsiteX26" fmla="*/ 1719262 w 4924424"/>
              <a:gd name="connsiteY26" fmla="*/ 1576387 h 1700212"/>
              <a:gd name="connsiteX27" fmla="*/ 1600200 w 4924424"/>
              <a:gd name="connsiteY27" fmla="*/ 1585912 h 1700212"/>
              <a:gd name="connsiteX28" fmla="*/ 1528762 w 4924424"/>
              <a:gd name="connsiteY28" fmla="*/ 1514475 h 1700212"/>
              <a:gd name="connsiteX29" fmla="*/ 1452562 w 4924424"/>
              <a:gd name="connsiteY29" fmla="*/ 1352550 h 1700212"/>
              <a:gd name="connsiteX30" fmla="*/ 1390650 w 4924424"/>
              <a:gd name="connsiteY30" fmla="*/ 1328737 h 1700212"/>
              <a:gd name="connsiteX31" fmla="*/ 1385887 w 4924424"/>
              <a:gd name="connsiteY31" fmla="*/ 1423987 h 1700212"/>
              <a:gd name="connsiteX32" fmla="*/ 1314449 w 4924424"/>
              <a:gd name="connsiteY32" fmla="*/ 1552575 h 1700212"/>
              <a:gd name="connsiteX33" fmla="*/ 1209675 w 4924424"/>
              <a:gd name="connsiteY33" fmla="*/ 1633537 h 1700212"/>
              <a:gd name="connsiteX34" fmla="*/ 1023937 w 4924424"/>
              <a:gd name="connsiteY34" fmla="*/ 1685925 h 1700212"/>
              <a:gd name="connsiteX35" fmla="*/ 876300 w 4924424"/>
              <a:gd name="connsiteY35" fmla="*/ 1619250 h 1700212"/>
              <a:gd name="connsiteX36" fmla="*/ 747712 w 4924424"/>
              <a:gd name="connsiteY36" fmla="*/ 1585912 h 1700212"/>
              <a:gd name="connsiteX37" fmla="*/ 609600 w 4924424"/>
              <a:gd name="connsiteY37" fmla="*/ 1590675 h 1700212"/>
              <a:gd name="connsiteX38" fmla="*/ 476250 w 4924424"/>
              <a:gd name="connsiteY38" fmla="*/ 1590674 h 1700212"/>
              <a:gd name="connsiteX39" fmla="*/ 390525 w 4924424"/>
              <a:gd name="connsiteY39" fmla="*/ 1571625 h 1700212"/>
              <a:gd name="connsiteX40" fmla="*/ 247650 w 4924424"/>
              <a:gd name="connsiteY40" fmla="*/ 1576387 h 1700212"/>
              <a:gd name="connsiteX41" fmla="*/ 123825 w 4924424"/>
              <a:gd name="connsiteY41" fmla="*/ 1481137 h 1700212"/>
              <a:gd name="connsiteX42" fmla="*/ 42862 w 4924424"/>
              <a:gd name="connsiteY42" fmla="*/ 1300162 h 1700212"/>
              <a:gd name="connsiteX43" fmla="*/ 14287 w 4924424"/>
              <a:gd name="connsiteY43" fmla="*/ 1133475 h 1700212"/>
              <a:gd name="connsiteX44" fmla="*/ 0 w 4924424"/>
              <a:gd name="connsiteY44" fmla="*/ 1023937 h 1700212"/>
              <a:gd name="connsiteX45" fmla="*/ 14287 w 4924424"/>
              <a:gd name="connsiteY45" fmla="*/ 881062 h 1700212"/>
              <a:gd name="connsiteX46" fmla="*/ 90487 w 4924424"/>
              <a:gd name="connsiteY46" fmla="*/ 709612 h 1700212"/>
              <a:gd name="connsiteX47" fmla="*/ 209550 w 4924424"/>
              <a:gd name="connsiteY47" fmla="*/ 581025 h 1700212"/>
              <a:gd name="connsiteX48" fmla="*/ 395287 w 4924424"/>
              <a:gd name="connsiteY48" fmla="*/ 471487 h 1700212"/>
              <a:gd name="connsiteX49" fmla="*/ 523875 w 4924424"/>
              <a:gd name="connsiteY49" fmla="*/ 390525 h 1700212"/>
              <a:gd name="connsiteX50" fmla="*/ 609600 w 4924424"/>
              <a:gd name="connsiteY50" fmla="*/ 300037 h 1700212"/>
              <a:gd name="connsiteX51" fmla="*/ 733425 w 4924424"/>
              <a:gd name="connsiteY51" fmla="*/ 238125 h 1700212"/>
              <a:gd name="connsiteX52" fmla="*/ 928687 w 4924424"/>
              <a:gd name="connsiteY52" fmla="*/ 200025 h 1700212"/>
              <a:gd name="connsiteX53" fmla="*/ 1085850 w 4924424"/>
              <a:gd name="connsiteY53" fmla="*/ 95250 h 1700212"/>
              <a:gd name="connsiteX54" fmla="*/ 1271587 w 4924424"/>
              <a:gd name="connsiteY54" fmla="*/ 66675 h 1700212"/>
              <a:gd name="connsiteX55" fmla="*/ 1423987 w 4924424"/>
              <a:gd name="connsiteY55" fmla="*/ 109537 h 1700212"/>
              <a:gd name="connsiteX56" fmla="*/ 1514475 w 4924424"/>
              <a:gd name="connsiteY56" fmla="*/ 100012 h 1700212"/>
              <a:gd name="connsiteX57" fmla="*/ 1619250 w 4924424"/>
              <a:gd name="connsiteY57" fmla="*/ 23812 h 1700212"/>
              <a:gd name="connsiteX58" fmla="*/ 1743075 w 4924424"/>
              <a:gd name="connsiteY58" fmla="*/ 14287 h 1700212"/>
              <a:gd name="connsiteX59" fmla="*/ 1871662 w 4924424"/>
              <a:gd name="connsiteY59" fmla="*/ 114300 h 1700212"/>
              <a:gd name="connsiteX60" fmla="*/ 2038350 w 4924424"/>
              <a:gd name="connsiteY60" fmla="*/ 114300 h 1700212"/>
              <a:gd name="connsiteX61" fmla="*/ 2143125 w 4924424"/>
              <a:gd name="connsiteY61" fmla="*/ 138112 h 1700212"/>
              <a:gd name="connsiteX62" fmla="*/ 2314575 w 4924424"/>
              <a:gd name="connsiteY62" fmla="*/ 95250 h 1700212"/>
              <a:gd name="connsiteX63" fmla="*/ 2538412 w 4924424"/>
              <a:gd name="connsiteY63" fmla="*/ 52387 h 1700212"/>
              <a:gd name="connsiteX64" fmla="*/ 2686050 w 4924424"/>
              <a:gd name="connsiteY64" fmla="*/ 109537 h 1700212"/>
              <a:gd name="connsiteX65" fmla="*/ 2738437 w 4924424"/>
              <a:gd name="connsiteY65" fmla="*/ 133350 h 1700212"/>
              <a:gd name="connsiteX66" fmla="*/ 2881312 w 4924424"/>
              <a:gd name="connsiteY66" fmla="*/ 61912 h 1700212"/>
              <a:gd name="connsiteX67" fmla="*/ 3095625 w 4924424"/>
              <a:gd name="connsiteY67" fmla="*/ 0 h 1700212"/>
              <a:gd name="connsiteX68" fmla="*/ 3367087 w 4924424"/>
              <a:gd name="connsiteY68" fmla="*/ 66675 h 1700212"/>
              <a:gd name="connsiteX69" fmla="*/ 3590925 w 4924424"/>
              <a:gd name="connsiteY69" fmla="*/ 95250 h 1700212"/>
              <a:gd name="connsiteX70" fmla="*/ 3729037 w 4924424"/>
              <a:gd name="connsiteY70" fmla="*/ 85725 h 1700212"/>
              <a:gd name="connsiteX71" fmla="*/ 3848100 w 4924424"/>
              <a:gd name="connsiteY71" fmla="*/ 42862 h 1700212"/>
              <a:gd name="connsiteX72" fmla="*/ 3990975 w 4924424"/>
              <a:gd name="connsiteY72" fmla="*/ 19050 h 1700212"/>
              <a:gd name="connsiteX0" fmla="*/ 3990975 w 4924424"/>
              <a:gd name="connsiteY0" fmla="*/ 19050 h 1700212"/>
              <a:gd name="connsiteX1" fmla="*/ 4195762 w 4924424"/>
              <a:gd name="connsiteY1" fmla="*/ 114300 h 1700212"/>
              <a:gd name="connsiteX2" fmla="*/ 4310062 w 4924424"/>
              <a:gd name="connsiteY2" fmla="*/ 261937 h 1700212"/>
              <a:gd name="connsiteX3" fmla="*/ 4414837 w 4924424"/>
              <a:gd name="connsiteY3" fmla="*/ 452437 h 1700212"/>
              <a:gd name="connsiteX4" fmla="*/ 4524375 w 4924424"/>
              <a:gd name="connsiteY4" fmla="*/ 600075 h 1700212"/>
              <a:gd name="connsiteX5" fmla="*/ 4686300 w 4924424"/>
              <a:gd name="connsiteY5" fmla="*/ 681038 h 1700212"/>
              <a:gd name="connsiteX6" fmla="*/ 4843462 w 4924424"/>
              <a:gd name="connsiteY6" fmla="*/ 823913 h 1700212"/>
              <a:gd name="connsiteX7" fmla="*/ 4924424 w 4924424"/>
              <a:gd name="connsiteY7" fmla="*/ 1047750 h 1700212"/>
              <a:gd name="connsiteX8" fmla="*/ 4819650 w 4924424"/>
              <a:gd name="connsiteY8" fmla="*/ 1304924 h 1700212"/>
              <a:gd name="connsiteX9" fmla="*/ 4643437 w 4924424"/>
              <a:gd name="connsiteY9" fmla="*/ 1423988 h 1700212"/>
              <a:gd name="connsiteX10" fmla="*/ 4510087 w 4924424"/>
              <a:gd name="connsiteY10" fmla="*/ 1423988 h 1700212"/>
              <a:gd name="connsiteX11" fmla="*/ 4371975 w 4924424"/>
              <a:gd name="connsiteY11" fmla="*/ 1385888 h 1700212"/>
              <a:gd name="connsiteX12" fmla="*/ 4271962 w 4924424"/>
              <a:gd name="connsiteY12" fmla="*/ 1371600 h 1700212"/>
              <a:gd name="connsiteX13" fmla="*/ 4095749 w 4924424"/>
              <a:gd name="connsiteY13" fmla="*/ 1419225 h 1700212"/>
              <a:gd name="connsiteX14" fmla="*/ 3890962 w 4924424"/>
              <a:gd name="connsiteY14" fmla="*/ 1443038 h 1700212"/>
              <a:gd name="connsiteX15" fmla="*/ 3686175 w 4924424"/>
              <a:gd name="connsiteY15" fmla="*/ 1385887 h 1700212"/>
              <a:gd name="connsiteX16" fmla="*/ 3476625 w 4924424"/>
              <a:gd name="connsiteY16" fmla="*/ 1366837 h 1700212"/>
              <a:gd name="connsiteX17" fmla="*/ 3338512 w 4924424"/>
              <a:gd name="connsiteY17" fmla="*/ 1357312 h 1700212"/>
              <a:gd name="connsiteX18" fmla="*/ 3195637 w 4924424"/>
              <a:gd name="connsiteY18" fmla="*/ 1385887 h 1700212"/>
              <a:gd name="connsiteX19" fmla="*/ 3038475 w 4924424"/>
              <a:gd name="connsiteY19" fmla="*/ 1462087 h 1700212"/>
              <a:gd name="connsiteX20" fmla="*/ 2738437 w 4924424"/>
              <a:gd name="connsiteY20" fmla="*/ 1657350 h 1700212"/>
              <a:gd name="connsiteX21" fmla="*/ 2552700 w 4924424"/>
              <a:gd name="connsiteY21" fmla="*/ 1700212 h 1700212"/>
              <a:gd name="connsiteX22" fmla="*/ 2295525 w 4924424"/>
              <a:gd name="connsiteY22" fmla="*/ 1628775 h 1700212"/>
              <a:gd name="connsiteX23" fmla="*/ 2171700 w 4924424"/>
              <a:gd name="connsiteY23" fmla="*/ 1624012 h 1700212"/>
              <a:gd name="connsiteX24" fmla="*/ 2024062 w 4924424"/>
              <a:gd name="connsiteY24" fmla="*/ 1652587 h 1700212"/>
              <a:gd name="connsiteX25" fmla="*/ 1847850 w 4924424"/>
              <a:gd name="connsiteY25" fmla="*/ 1633537 h 1700212"/>
              <a:gd name="connsiteX26" fmla="*/ 1719262 w 4924424"/>
              <a:gd name="connsiteY26" fmla="*/ 1576387 h 1700212"/>
              <a:gd name="connsiteX27" fmla="*/ 1600200 w 4924424"/>
              <a:gd name="connsiteY27" fmla="*/ 1585912 h 1700212"/>
              <a:gd name="connsiteX28" fmla="*/ 1538287 w 4924424"/>
              <a:gd name="connsiteY28" fmla="*/ 1466850 h 1700212"/>
              <a:gd name="connsiteX29" fmla="*/ 1452562 w 4924424"/>
              <a:gd name="connsiteY29" fmla="*/ 1352550 h 1700212"/>
              <a:gd name="connsiteX30" fmla="*/ 1390650 w 4924424"/>
              <a:gd name="connsiteY30" fmla="*/ 1328737 h 1700212"/>
              <a:gd name="connsiteX31" fmla="*/ 1385887 w 4924424"/>
              <a:gd name="connsiteY31" fmla="*/ 1423987 h 1700212"/>
              <a:gd name="connsiteX32" fmla="*/ 1314449 w 4924424"/>
              <a:gd name="connsiteY32" fmla="*/ 1552575 h 1700212"/>
              <a:gd name="connsiteX33" fmla="*/ 1209675 w 4924424"/>
              <a:gd name="connsiteY33" fmla="*/ 1633537 h 1700212"/>
              <a:gd name="connsiteX34" fmla="*/ 1023937 w 4924424"/>
              <a:gd name="connsiteY34" fmla="*/ 1685925 h 1700212"/>
              <a:gd name="connsiteX35" fmla="*/ 876300 w 4924424"/>
              <a:gd name="connsiteY35" fmla="*/ 1619250 h 1700212"/>
              <a:gd name="connsiteX36" fmla="*/ 747712 w 4924424"/>
              <a:gd name="connsiteY36" fmla="*/ 1585912 h 1700212"/>
              <a:gd name="connsiteX37" fmla="*/ 609600 w 4924424"/>
              <a:gd name="connsiteY37" fmla="*/ 1590675 h 1700212"/>
              <a:gd name="connsiteX38" fmla="*/ 476250 w 4924424"/>
              <a:gd name="connsiteY38" fmla="*/ 1590674 h 1700212"/>
              <a:gd name="connsiteX39" fmla="*/ 390525 w 4924424"/>
              <a:gd name="connsiteY39" fmla="*/ 1571625 h 1700212"/>
              <a:gd name="connsiteX40" fmla="*/ 247650 w 4924424"/>
              <a:gd name="connsiteY40" fmla="*/ 1576387 h 1700212"/>
              <a:gd name="connsiteX41" fmla="*/ 123825 w 4924424"/>
              <a:gd name="connsiteY41" fmla="*/ 1481137 h 1700212"/>
              <a:gd name="connsiteX42" fmla="*/ 42862 w 4924424"/>
              <a:gd name="connsiteY42" fmla="*/ 1300162 h 1700212"/>
              <a:gd name="connsiteX43" fmla="*/ 14287 w 4924424"/>
              <a:gd name="connsiteY43" fmla="*/ 1133475 h 1700212"/>
              <a:gd name="connsiteX44" fmla="*/ 0 w 4924424"/>
              <a:gd name="connsiteY44" fmla="*/ 1023937 h 1700212"/>
              <a:gd name="connsiteX45" fmla="*/ 14287 w 4924424"/>
              <a:gd name="connsiteY45" fmla="*/ 881062 h 1700212"/>
              <a:gd name="connsiteX46" fmla="*/ 90487 w 4924424"/>
              <a:gd name="connsiteY46" fmla="*/ 709612 h 1700212"/>
              <a:gd name="connsiteX47" fmla="*/ 209550 w 4924424"/>
              <a:gd name="connsiteY47" fmla="*/ 581025 h 1700212"/>
              <a:gd name="connsiteX48" fmla="*/ 395287 w 4924424"/>
              <a:gd name="connsiteY48" fmla="*/ 471487 h 1700212"/>
              <a:gd name="connsiteX49" fmla="*/ 523875 w 4924424"/>
              <a:gd name="connsiteY49" fmla="*/ 390525 h 1700212"/>
              <a:gd name="connsiteX50" fmla="*/ 609600 w 4924424"/>
              <a:gd name="connsiteY50" fmla="*/ 300037 h 1700212"/>
              <a:gd name="connsiteX51" fmla="*/ 733425 w 4924424"/>
              <a:gd name="connsiteY51" fmla="*/ 238125 h 1700212"/>
              <a:gd name="connsiteX52" fmla="*/ 928687 w 4924424"/>
              <a:gd name="connsiteY52" fmla="*/ 200025 h 1700212"/>
              <a:gd name="connsiteX53" fmla="*/ 1085850 w 4924424"/>
              <a:gd name="connsiteY53" fmla="*/ 95250 h 1700212"/>
              <a:gd name="connsiteX54" fmla="*/ 1271587 w 4924424"/>
              <a:gd name="connsiteY54" fmla="*/ 66675 h 1700212"/>
              <a:gd name="connsiteX55" fmla="*/ 1423987 w 4924424"/>
              <a:gd name="connsiteY55" fmla="*/ 109537 h 1700212"/>
              <a:gd name="connsiteX56" fmla="*/ 1514475 w 4924424"/>
              <a:gd name="connsiteY56" fmla="*/ 100012 h 1700212"/>
              <a:gd name="connsiteX57" fmla="*/ 1619250 w 4924424"/>
              <a:gd name="connsiteY57" fmla="*/ 23812 h 1700212"/>
              <a:gd name="connsiteX58" fmla="*/ 1743075 w 4924424"/>
              <a:gd name="connsiteY58" fmla="*/ 14287 h 1700212"/>
              <a:gd name="connsiteX59" fmla="*/ 1871662 w 4924424"/>
              <a:gd name="connsiteY59" fmla="*/ 114300 h 1700212"/>
              <a:gd name="connsiteX60" fmla="*/ 2038350 w 4924424"/>
              <a:gd name="connsiteY60" fmla="*/ 114300 h 1700212"/>
              <a:gd name="connsiteX61" fmla="*/ 2143125 w 4924424"/>
              <a:gd name="connsiteY61" fmla="*/ 138112 h 1700212"/>
              <a:gd name="connsiteX62" fmla="*/ 2314575 w 4924424"/>
              <a:gd name="connsiteY62" fmla="*/ 95250 h 1700212"/>
              <a:gd name="connsiteX63" fmla="*/ 2538412 w 4924424"/>
              <a:gd name="connsiteY63" fmla="*/ 52387 h 1700212"/>
              <a:gd name="connsiteX64" fmla="*/ 2686050 w 4924424"/>
              <a:gd name="connsiteY64" fmla="*/ 109537 h 1700212"/>
              <a:gd name="connsiteX65" fmla="*/ 2738437 w 4924424"/>
              <a:gd name="connsiteY65" fmla="*/ 133350 h 1700212"/>
              <a:gd name="connsiteX66" fmla="*/ 2881312 w 4924424"/>
              <a:gd name="connsiteY66" fmla="*/ 61912 h 1700212"/>
              <a:gd name="connsiteX67" fmla="*/ 3095625 w 4924424"/>
              <a:gd name="connsiteY67" fmla="*/ 0 h 1700212"/>
              <a:gd name="connsiteX68" fmla="*/ 3367087 w 4924424"/>
              <a:gd name="connsiteY68" fmla="*/ 66675 h 1700212"/>
              <a:gd name="connsiteX69" fmla="*/ 3590925 w 4924424"/>
              <a:gd name="connsiteY69" fmla="*/ 95250 h 1700212"/>
              <a:gd name="connsiteX70" fmla="*/ 3729037 w 4924424"/>
              <a:gd name="connsiteY70" fmla="*/ 85725 h 1700212"/>
              <a:gd name="connsiteX71" fmla="*/ 3848100 w 4924424"/>
              <a:gd name="connsiteY71" fmla="*/ 42862 h 1700212"/>
              <a:gd name="connsiteX72" fmla="*/ 3990975 w 4924424"/>
              <a:gd name="connsiteY72" fmla="*/ 19050 h 1700212"/>
              <a:gd name="connsiteX0" fmla="*/ 3990975 w 4924424"/>
              <a:gd name="connsiteY0" fmla="*/ 19050 h 1700212"/>
              <a:gd name="connsiteX1" fmla="*/ 4195762 w 4924424"/>
              <a:gd name="connsiteY1" fmla="*/ 114300 h 1700212"/>
              <a:gd name="connsiteX2" fmla="*/ 4310062 w 4924424"/>
              <a:gd name="connsiteY2" fmla="*/ 261937 h 1700212"/>
              <a:gd name="connsiteX3" fmla="*/ 4414837 w 4924424"/>
              <a:gd name="connsiteY3" fmla="*/ 452437 h 1700212"/>
              <a:gd name="connsiteX4" fmla="*/ 4524375 w 4924424"/>
              <a:gd name="connsiteY4" fmla="*/ 600075 h 1700212"/>
              <a:gd name="connsiteX5" fmla="*/ 4686300 w 4924424"/>
              <a:gd name="connsiteY5" fmla="*/ 681038 h 1700212"/>
              <a:gd name="connsiteX6" fmla="*/ 4843462 w 4924424"/>
              <a:gd name="connsiteY6" fmla="*/ 823913 h 1700212"/>
              <a:gd name="connsiteX7" fmla="*/ 4924424 w 4924424"/>
              <a:gd name="connsiteY7" fmla="*/ 1047750 h 1700212"/>
              <a:gd name="connsiteX8" fmla="*/ 4819650 w 4924424"/>
              <a:gd name="connsiteY8" fmla="*/ 1304924 h 1700212"/>
              <a:gd name="connsiteX9" fmla="*/ 4643437 w 4924424"/>
              <a:gd name="connsiteY9" fmla="*/ 1423988 h 1700212"/>
              <a:gd name="connsiteX10" fmla="*/ 4510087 w 4924424"/>
              <a:gd name="connsiteY10" fmla="*/ 1423988 h 1700212"/>
              <a:gd name="connsiteX11" fmla="*/ 4371975 w 4924424"/>
              <a:gd name="connsiteY11" fmla="*/ 1385888 h 1700212"/>
              <a:gd name="connsiteX12" fmla="*/ 4271962 w 4924424"/>
              <a:gd name="connsiteY12" fmla="*/ 1371600 h 1700212"/>
              <a:gd name="connsiteX13" fmla="*/ 4095749 w 4924424"/>
              <a:gd name="connsiteY13" fmla="*/ 1419225 h 1700212"/>
              <a:gd name="connsiteX14" fmla="*/ 3890962 w 4924424"/>
              <a:gd name="connsiteY14" fmla="*/ 1443038 h 1700212"/>
              <a:gd name="connsiteX15" fmla="*/ 3686175 w 4924424"/>
              <a:gd name="connsiteY15" fmla="*/ 1385887 h 1700212"/>
              <a:gd name="connsiteX16" fmla="*/ 3476625 w 4924424"/>
              <a:gd name="connsiteY16" fmla="*/ 1366837 h 1700212"/>
              <a:gd name="connsiteX17" fmla="*/ 3338512 w 4924424"/>
              <a:gd name="connsiteY17" fmla="*/ 1357312 h 1700212"/>
              <a:gd name="connsiteX18" fmla="*/ 3195637 w 4924424"/>
              <a:gd name="connsiteY18" fmla="*/ 1385887 h 1700212"/>
              <a:gd name="connsiteX19" fmla="*/ 3038475 w 4924424"/>
              <a:gd name="connsiteY19" fmla="*/ 1462087 h 1700212"/>
              <a:gd name="connsiteX20" fmla="*/ 2738437 w 4924424"/>
              <a:gd name="connsiteY20" fmla="*/ 1657350 h 1700212"/>
              <a:gd name="connsiteX21" fmla="*/ 2552700 w 4924424"/>
              <a:gd name="connsiteY21" fmla="*/ 1700212 h 1700212"/>
              <a:gd name="connsiteX22" fmla="*/ 2295525 w 4924424"/>
              <a:gd name="connsiteY22" fmla="*/ 1628775 h 1700212"/>
              <a:gd name="connsiteX23" fmla="*/ 2171700 w 4924424"/>
              <a:gd name="connsiteY23" fmla="*/ 1624012 h 1700212"/>
              <a:gd name="connsiteX24" fmla="*/ 2024062 w 4924424"/>
              <a:gd name="connsiteY24" fmla="*/ 1652587 h 1700212"/>
              <a:gd name="connsiteX25" fmla="*/ 1847850 w 4924424"/>
              <a:gd name="connsiteY25" fmla="*/ 1633537 h 1700212"/>
              <a:gd name="connsiteX26" fmla="*/ 1709737 w 4924424"/>
              <a:gd name="connsiteY26" fmla="*/ 1628775 h 1700212"/>
              <a:gd name="connsiteX27" fmla="*/ 1600200 w 4924424"/>
              <a:gd name="connsiteY27" fmla="*/ 1585912 h 1700212"/>
              <a:gd name="connsiteX28" fmla="*/ 1538287 w 4924424"/>
              <a:gd name="connsiteY28" fmla="*/ 1466850 h 1700212"/>
              <a:gd name="connsiteX29" fmla="*/ 1452562 w 4924424"/>
              <a:gd name="connsiteY29" fmla="*/ 1352550 h 1700212"/>
              <a:gd name="connsiteX30" fmla="*/ 1390650 w 4924424"/>
              <a:gd name="connsiteY30" fmla="*/ 1328737 h 1700212"/>
              <a:gd name="connsiteX31" fmla="*/ 1385887 w 4924424"/>
              <a:gd name="connsiteY31" fmla="*/ 1423987 h 1700212"/>
              <a:gd name="connsiteX32" fmla="*/ 1314449 w 4924424"/>
              <a:gd name="connsiteY32" fmla="*/ 1552575 h 1700212"/>
              <a:gd name="connsiteX33" fmla="*/ 1209675 w 4924424"/>
              <a:gd name="connsiteY33" fmla="*/ 1633537 h 1700212"/>
              <a:gd name="connsiteX34" fmla="*/ 1023937 w 4924424"/>
              <a:gd name="connsiteY34" fmla="*/ 1685925 h 1700212"/>
              <a:gd name="connsiteX35" fmla="*/ 876300 w 4924424"/>
              <a:gd name="connsiteY35" fmla="*/ 1619250 h 1700212"/>
              <a:gd name="connsiteX36" fmla="*/ 747712 w 4924424"/>
              <a:gd name="connsiteY36" fmla="*/ 1585912 h 1700212"/>
              <a:gd name="connsiteX37" fmla="*/ 609600 w 4924424"/>
              <a:gd name="connsiteY37" fmla="*/ 1590675 h 1700212"/>
              <a:gd name="connsiteX38" fmla="*/ 476250 w 4924424"/>
              <a:gd name="connsiteY38" fmla="*/ 1590674 h 1700212"/>
              <a:gd name="connsiteX39" fmla="*/ 390525 w 4924424"/>
              <a:gd name="connsiteY39" fmla="*/ 1571625 h 1700212"/>
              <a:gd name="connsiteX40" fmla="*/ 247650 w 4924424"/>
              <a:gd name="connsiteY40" fmla="*/ 1576387 h 1700212"/>
              <a:gd name="connsiteX41" fmla="*/ 123825 w 4924424"/>
              <a:gd name="connsiteY41" fmla="*/ 1481137 h 1700212"/>
              <a:gd name="connsiteX42" fmla="*/ 42862 w 4924424"/>
              <a:gd name="connsiteY42" fmla="*/ 1300162 h 1700212"/>
              <a:gd name="connsiteX43" fmla="*/ 14287 w 4924424"/>
              <a:gd name="connsiteY43" fmla="*/ 1133475 h 1700212"/>
              <a:gd name="connsiteX44" fmla="*/ 0 w 4924424"/>
              <a:gd name="connsiteY44" fmla="*/ 1023937 h 1700212"/>
              <a:gd name="connsiteX45" fmla="*/ 14287 w 4924424"/>
              <a:gd name="connsiteY45" fmla="*/ 881062 h 1700212"/>
              <a:gd name="connsiteX46" fmla="*/ 90487 w 4924424"/>
              <a:gd name="connsiteY46" fmla="*/ 709612 h 1700212"/>
              <a:gd name="connsiteX47" fmla="*/ 209550 w 4924424"/>
              <a:gd name="connsiteY47" fmla="*/ 581025 h 1700212"/>
              <a:gd name="connsiteX48" fmla="*/ 395287 w 4924424"/>
              <a:gd name="connsiteY48" fmla="*/ 471487 h 1700212"/>
              <a:gd name="connsiteX49" fmla="*/ 523875 w 4924424"/>
              <a:gd name="connsiteY49" fmla="*/ 390525 h 1700212"/>
              <a:gd name="connsiteX50" fmla="*/ 609600 w 4924424"/>
              <a:gd name="connsiteY50" fmla="*/ 300037 h 1700212"/>
              <a:gd name="connsiteX51" fmla="*/ 733425 w 4924424"/>
              <a:gd name="connsiteY51" fmla="*/ 238125 h 1700212"/>
              <a:gd name="connsiteX52" fmla="*/ 928687 w 4924424"/>
              <a:gd name="connsiteY52" fmla="*/ 200025 h 1700212"/>
              <a:gd name="connsiteX53" fmla="*/ 1085850 w 4924424"/>
              <a:gd name="connsiteY53" fmla="*/ 95250 h 1700212"/>
              <a:gd name="connsiteX54" fmla="*/ 1271587 w 4924424"/>
              <a:gd name="connsiteY54" fmla="*/ 66675 h 1700212"/>
              <a:gd name="connsiteX55" fmla="*/ 1423987 w 4924424"/>
              <a:gd name="connsiteY55" fmla="*/ 109537 h 1700212"/>
              <a:gd name="connsiteX56" fmla="*/ 1514475 w 4924424"/>
              <a:gd name="connsiteY56" fmla="*/ 100012 h 1700212"/>
              <a:gd name="connsiteX57" fmla="*/ 1619250 w 4924424"/>
              <a:gd name="connsiteY57" fmla="*/ 23812 h 1700212"/>
              <a:gd name="connsiteX58" fmla="*/ 1743075 w 4924424"/>
              <a:gd name="connsiteY58" fmla="*/ 14287 h 1700212"/>
              <a:gd name="connsiteX59" fmla="*/ 1871662 w 4924424"/>
              <a:gd name="connsiteY59" fmla="*/ 114300 h 1700212"/>
              <a:gd name="connsiteX60" fmla="*/ 2038350 w 4924424"/>
              <a:gd name="connsiteY60" fmla="*/ 114300 h 1700212"/>
              <a:gd name="connsiteX61" fmla="*/ 2143125 w 4924424"/>
              <a:gd name="connsiteY61" fmla="*/ 138112 h 1700212"/>
              <a:gd name="connsiteX62" fmla="*/ 2314575 w 4924424"/>
              <a:gd name="connsiteY62" fmla="*/ 95250 h 1700212"/>
              <a:gd name="connsiteX63" fmla="*/ 2538412 w 4924424"/>
              <a:gd name="connsiteY63" fmla="*/ 52387 h 1700212"/>
              <a:gd name="connsiteX64" fmla="*/ 2686050 w 4924424"/>
              <a:gd name="connsiteY64" fmla="*/ 109537 h 1700212"/>
              <a:gd name="connsiteX65" fmla="*/ 2738437 w 4924424"/>
              <a:gd name="connsiteY65" fmla="*/ 133350 h 1700212"/>
              <a:gd name="connsiteX66" fmla="*/ 2881312 w 4924424"/>
              <a:gd name="connsiteY66" fmla="*/ 61912 h 1700212"/>
              <a:gd name="connsiteX67" fmla="*/ 3095625 w 4924424"/>
              <a:gd name="connsiteY67" fmla="*/ 0 h 1700212"/>
              <a:gd name="connsiteX68" fmla="*/ 3367087 w 4924424"/>
              <a:gd name="connsiteY68" fmla="*/ 66675 h 1700212"/>
              <a:gd name="connsiteX69" fmla="*/ 3590925 w 4924424"/>
              <a:gd name="connsiteY69" fmla="*/ 95250 h 1700212"/>
              <a:gd name="connsiteX70" fmla="*/ 3729037 w 4924424"/>
              <a:gd name="connsiteY70" fmla="*/ 85725 h 1700212"/>
              <a:gd name="connsiteX71" fmla="*/ 3848100 w 4924424"/>
              <a:gd name="connsiteY71" fmla="*/ 42862 h 1700212"/>
              <a:gd name="connsiteX72" fmla="*/ 3990975 w 4924424"/>
              <a:gd name="connsiteY72" fmla="*/ 19050 h 1700212"/>
              <a:gd name="connsiteX0" fmla="*/ 3990975 w 4924424"/>
              <a:gd name="connsiteY0" fmla="*/ 19050 h 1700212"/>
              <a:gd name="connsiteX1" fmla="*/ 4195762 w 4924424"/>
              <a:gd name="connsiteY1" fmla="*/ 114300 h 1700212"/>
              <a:gd name="connsiteX2" fmla="*/ 4310062 w 4924424"/>
              <a:gd name="connsiteY2" fmla="*/ 261937 h 1700212"/>
              <a:gd name="connsiteX3" fmla="*/ 4414837 w 4924424"/>
              <a:gd name="connsiteY3" fmla="*/ 452437 h 1700212"/>
              <a:gd name="connsiteX4" fmla="*/ 4524375 w 4924424"/>
              <a:gd name="connsiteY4" fmla="*/ 600075 h 1700212"/>
              <a:gd name="connsiteX5" fmla="*/ 4686300 w 4924424"/>
              <a:gd name="connsiteY5" fmla="*/ 681038 h 1700212"/>
              <a:gd name="connsiteX6" fmla="*/ 4843462 w 4924424"/>
              <a:gd name="connsiteY6" fmla="*/ 823913 h 1700212"/>
              <a:gd name="connsiteX7" fmla="*/ 4924424 w 4924424"/>
              <a:gd name="connsiteY7" fmla="*/ 1047750 h 1700212"/>
              <a:gd name="connsiteX8" fmla="*/ 4819650 w 4924424"/>
              <a:gd name="connsiteY8" fmla="*/ 1304924 h 1700212"/>
              <a:gd name="connsiteX9" fmla="*/ 4643437 w 4924424"/>
              <a:gd name="connsiteY9" fmla="*/ 1423988 h 1700212"/>
              <a:gd name="connsiteX10" fmla="*/ 4510087 w 4924424"/>
              <a:gd name="connsiteY10" fmla="*/ 1423988 h 1700212"/>
              <a:gd name="connsiteX11" fmla="*/ 4371975 w 4924424"/>
              <a:gd name="connsiteY11" fmla="*/ 1385888 h 1700212"/>
              <a:gd name="connsiteX12" fmla="*/ 4271962 w 4924424"/>
              <a:gd name="connsiteY12" fmla="*/ 1371600 h 1700212"/>
              <a:gd name="connsiteX13" fmla="*/ 4095749 w 4924424"/>
              <a:gd name="connsiteY13" fmla="*/ 1419225 h 1700212"/>
              <a:gd name="connsiteX14" fmla="*/ 3890962 w 4924424"/>
              <a:gd name="connsiteY14" fmla="*/ 1443038 h 1700212"/>
              <a:gd name="connsiteX15" fmla="*/ 3686175 w 4924424"/>
              <a:gd name="connsiteY15" fmla="*/ 1385887 h 1700212"/>
              <a:gd name="connsiteX16" fmla="*/ 3476625 w 4924424"/>
              <a:gd name="connsiteY16" fmla="*/ 1366837 h 1700212"/>
              <a:gd name="connsiteX17" fmla="*/ 3338512 w 4924424"/>
              <a:gd name="connsiteY17" fmla="*/ 1357312 h 1700212"/>
              <a:gd name="connsiteX18" fmla="*/ 3195637 w 4924424"/>
              <a:gd name="connsiteY18" fmla="*/ 1385887 h 1700212"/>
              <a:gd name="connsiteX19" fmla="*/ 3038475 w 4924424"/>
              <a:gd name="connsiteY19" fmla="*/ 1462087 h 1700212"/>
              <a:gd name="connsiteX20" fmla="*/ 2738437 w 4924424"/>
              <a:gd name="connsiteY20" fmla="*/ 1657350 h 1700212"/>
              <a:gd name="connsiteX21" fmla="*/ 2552700 w 4924424"/>
              <a:gd name="connsiteY21" fmla="*/ 1700212 h 1700212"/>
              <a:gd name="connsiteX22" fmla="*/ 2295525 w 4924424"/>
              <a:gd name="connsiteY22" fmla="*/ 1628775 h 1700212"/>
              <a:gd name="connsiteX23" fmla="*/ 2171700 w 4924424"/>
              <a:gd name="connsiteY23" fmla="*/ 1624012 h 1700212"/>
              <a:gd name="connsiteX24" fmla="*/ 1990724 w 4924424"/>
              <a:gd name="connsiteY24" fmla="*/ 1681162 h 1700212"/>
              <a:gd name="connsiteX25" fmla="*/ 1847850 w 4924424"/>
              <a:gd name="connsiteY25" fmla="*/ 1633537 h 1700212"/>
              <a:gd name="connsiteX26" fmla="*/ 1709737 w 4924424"/>
              <a:gd name="connsiteY26" fmla="*/ 1628775 h 1700212"/>
              <a:gd name="connsiteX27" fmla="*/ 1600200 w 4924424"/>
              <a:gd name="connsiteY27" fmla="*/ 1585912 h 1700212"/>
              <a:gd name="connsiteX28" fmla="*/ 1538287 w 4924424"/>
              <a:gd name="connsiteY28" fmla="*/ 1466850 h 1700212"/>
              <a:gd name="connsiteX29" fmla="*/ 1452562 w 4924424"/>
              <a:gd name="connsiteY29" fmla="*/ 1352550 h 1700212"/>
              <a:gd name="connsiteX30" fmla="*/ 1390650 w 4924424"/>
              <a:gd name="connsiteY30" fmla="*/ 1328737 h 1700212"/>
              <a:gd name="connsiteX31" fmla="*/ 1385887 w 4924424"/>
              <a:gd name="connsiteY31" fmla="*/ 1423987 h 1700212"/>
              <a:gd name="connsiteX32" fmla="*/ 1314449 w 4924424"/>
              <a:gd name="connsiteY32" fmla="*/ 1552575 h 1700212"/>
              <a:gd name="connsiteX33" fmla="*/ 1209675 w 4924424"/>
              <a:gd name="connsiteY33" fmla="*/ 1633537 h 1700212"/>
              <a:gd name="connsiteX34" fmla="*/ 1023937 w 4924424"/>
              <a:gd name="connsiteY34" fmla="*/ 1685925 h 1700212"/>
              <a:gd name="connsiteX35" fmla="*/ 876300 w 4924424"/>
              <a:gd name="connsiteY35" fmla="*/ 1619250 h 1700212"/>
              <a:gd name="connsiteX36" fmla="*/ 747712 w 4924424"/>
              <a:gd name="connsiteY36" fmla="*/ 1585912 h 1700212"/>
              <a:gd name="connsiteX37" fmla="*/ 609600 w 4924424"/>
              <a:gd name="connsiteY37" fmla="*/ 1590675 h 1700212"/>
              <a:gd name="connsiteX38" fmla="*/ 476250 w 4924424"/>
              <a:gd name="connsiteY38" fmla="*/ 1590674 h 1700212"/>
              <a:gd name="connsiteX39" fmla="*/ 390525 w 4924424"/>
              <a:gd name="connsiteY39" fmla="*/ 1571625 h 1700212"/>
              <a:gd name="connsiteX40" fmla="*/ 247650 w 4924424"/>
              <a:gd name="connsiteY40" fmla="*/ 1576387 h 1700212"/>
              <a:gd name="connsiteX41" fmla="*/ 123825 w 4924424"/>
              <a:gd name="connsiteY41" fmla="*/ 1481137 h 1700212"/>
              <a:gd name="connsiteX42" fmla="*/ 42862 w 4924424"/>
              <a:gd name="connsiteY42" fmla="*/ 1300162 h 1700212"/>
              <a:gd name="connsiteX43" fmla="*/ 14287 w 4924424"/>
              <a:gd name="connsiteY43" fmla="*/ 1133475 h 1700212"/>
              <a:gd name="connsiteX44" fmla="*/ 0 w 4924424"/>
              <a:gd name="connsiteY44" fmla="*/ 1023937 h 1700212"/>
              <a:gd name="connsiteX45" fmla="*/ 14287 w 4924424"/>
              <a:gd name="connsiteY45" fmla="*/ 881062 h 1700212"/>
              <a:gd name="connsiteX46" fmla="*/ 90487 w 4924424"/>
              <a:gd name="connsiteY46" fmla="*/ 709612 h 1700212"/>
              <a:gd name="connsiteX47" fmla="*/ 209550 w 4924424"/>
              <a:gd name="connsiteY47" fmla="*/ 581025 h 1700212"/>
              <a:gd name="connsiteX48" fmla="*/ 395287 w 4924424"/>
              <a:gd name="connsiteY48" fmla="*/ 471487 h 1700212"/>
              <a:gd name="connsiteX49" fmla="*/ 523875 w 4924424"/>
              <a:gd name="connsiteY49" fmla="*/ 390525 h 1700212"/>
              <a:gd name="connsiteX50" fmla="*/ 609600 w 4924424"/>
              <a:gd name="connsiteY50" fmla="*/ 300037 h 1700212"/>
              <a:gd name="connsiteX51" fmla="*/ 733425 w 4924424"/>
              <a:gd name="connsiteY51" fmla="*/ 238125 h 1700212"/>
              <a:gd name="connsiteX52" fmla="*/ 928687 w 4924424"/>
              <a:gd name="connsiteY52" fmla="*/ 200025 h 1700212"/>
              <a:gd name="connsiteX53" fmla="*/ 1085850 w 4924424"/>
              <a:gd name="connsiteY53" fmla="*/ 95250 h 1700212"/>
              <a:gd name="connsiteX54" fmla="*/ 1271587 w 4924424"/>
              <a:gd name="connsiteY54" fmla="*/ 66675 h 1700212"/>
              <a:gd name="connsiteX55" fmla="*/ 1423987 w 4924424"/>
              <a:gd name="connsiteY55" fmla="*/ 109537 h 1700212"/>
              <a:gd name="connsiteX56" fmla="*/ 1514475 w 4924424"/>
              <a:gd name="connsiteY56" fmla="*/ 100012 h 1700212"/>
              <a:gd name="connsiteX57" fmla="*/ 1619250 w 4924424"/>
              <a:gd name="connsiteY57" fmla="*/ 23812 h 1700212"/>
              <a:gd name="connsiteX58" fmla="*/ 1743075 w 4924424"/>
              <a:gd name="connsiteY58" fmla="*/ 14287 h 1700212"/>
              <a:gd name="connsiteX59" fmla="*/ 1871662 w 4924424"/>
              <a:gd name="connsiteY59" fmla="*/ 114300 h 1700212"/>
              <a:gd name="connsiteX60" fmla="*/ 2038350 w 4924424"/>
              <a:gd name="connsiteY60" fmla="*/ 114300 h 1700212"/>
              <a:gd name="connsiteX61" fmla="*/ 2143125 w 4924424"/>
              <a:gd name="connsiteY61" fmla="*/ 138112 h 1700212"/>
              <a:gd name="connsiteX62" fmla="*/ 2314575 w 4924424"/>
              <a:gd name="connsiteY62" fmla="*/ 95250 h 1700212"/>
              <a:gd name="connsiteX63" fmla="*/ 2538412 w 4924424"/>
              <a:gd name="connsiteY63" fmla="*/ 52387 h 1700212"/>
              <a:gd name="connsiteX64" fmla="*/ 2686050 w 4924424"/>
              <a:gd name="connsiteY64" fmla="*/ 109537 h 1700212"/>
              <a:gd name="connsiteX65" fmla="*/ 2738437 w 4924424"/>
              <a:gd name="connsiteY65" fmla="*/ 133350 h 1700212"/>
              <a:gd name="connsiteX66" fmla="*/ 2881312 w 4924424"/>
              <a:gd name="connsiteY66" fmla="*/ 61912 h 1700212"/>
              <a:gd name="connsiteX67" fmla="*/ 3095625 w 4924424"/>
              <a:gd name="connsiteY67" fmla="*/ 0 h 1700212"/>
              <a:gd name="connsiteX68" fmla="*/ 3367087 w 4924424"/>
              <a:gd name="connsiteY68" fmla="*/ 66675 h 1700212"/>
              <a:gd name="connsiteX69" fmla="*/ 3590925 w 4924424"/>
              <a:gd name="connsiteY69" fmla="*/ 95250 h 1700212"/>
              <a:gd name="connsiteX70" fmla="*/ 3729037 w 4924424"/>
              <a:gd name="connsiteY70" fmla="*/ 85725 h 1700212"/>
              <a:gd name="connsiteX71" fmla="*/ 3848100 w 4924424"/>
              <a:gd name="connsiteY71" fmla="*/ 42862 h 1700212"/>
              <a:gd name="connsiteX72" fmla="*/ 3990975 w 4924424"/>
              <a:gd name="connsiteY72" fmla="*/ 19050 h 1700212"/>
              <a:gd name="connsiteX0" fmla="*/ 3990975 w 4924424"/>
              <a:gd name="connsiteY0" fmla="*/ 19050 h 1700212"/>
              <a:gd name="connsiteX1" fmla="*/ 4195762 w 4924424"/>
              <a:gd name="connsiteY1" fmla="*/ 114300 h 1700212"/>
              <a:gd name="connsiteX2" fmla="*/ 4310062 w 4924424"/>
              <a:gd name="connsiteY2" fmla="*/ 261937 h 1700212"/>
              <a:gd name="connsiteX3" fmla="*/ 4414837 w 4924424"/>
              <a:gd name="connsiteY3" fmla="*/ 452437 h 1700212"/>
              <a:gd name="connsiteX4" fmla="*/ 4524375 w 4924424"/>
              <a:gd name="connsiteY4" fmla="*/ 600075 h 1700212"/>
              <a:gd name="connsiteX5" fmla="*/ 4686300 w 4924424"/>
              <a:gd name="connsiteY5" fmla="*/ 681038 h 1700212"/>
              <a:gd name="connsiteX6" fmla="*/ 4843462 w 4924424"/>
              <a:gd name="connsiteY6" fmla="*/ 823913 h 1700212"/>
              <a:gd name="connsiteX7" fmla="*/ 4924424 w 4924424"/>
              <a:gd name="connsiteY7" fmla="*/ 1047750 h 1700212"/>
              <a:gd name="connsiteX8" fmla="*/ 4819650 w 4924424"/>
              <a:gd name="connsiteY8" fmla="*/ 1304924 h 1700212"/>
              <a:gd name="connsiteX9" fmla="*/ 4643437 w 4924424"/>
              <a:gd name="connsiteY9" fmla="*/ 1423988 h 1700212"/>
              <a:gd name="connsiteX10" fmla="*/ 4510087 w 4924424"/>
              <a:gd name="connsiteY10" fmla="*/ 1423988 h 1700212"/>
              <a:gd name="connsiteX11" fmla="*/ 4371975 w 4924424"/>
              <a:gd name="connsiteY11" fmla="*/ 1385888 h 1700212"/>
              <a:gd name="connsiteX12" fmla="*/ 4271962 w 4924424"/>
              <a:gd name="connsiteY12" fmla="*/ 1371600 h 1700212"/>
              <a:gd name="connsiteX13" fmla="*/ 4095749 w 4924424"/>
              <a:gd name="connsiteY13" fmla="*/ 1419225 h 1700212"/>
              <a:gd name="connsiteX14" fmla="*/ 3890962 w 4924424"/>
              <a:gd name="connsiteY14" fmla="*/ 1443038 h 1700212"/>
              <a:gd name="connsiteX15" fmla="*/ 3686175 w 4924424"/>
              <a:gd name="connsiteY15" fmla="*/ 1385887 h 1700212"/>
              <a:gd name="connsiteX16" fmla="*/ 3476625 w 4924424"/>
              <a:gd name="connsiteY16" fmla="*/ 1366837 h 1700212"/>
              <a:gd name="connsiteX17" fmla="*/ 3338512 w 4924424"/>
              <a:gd name="connsiteY17" fmla="*/ 1357312 h 1700212"/>
              <a:gd name="connsiteX18" fmla="*/ 3195637 w 4924424"/>
              <a:gd name="connsiteY18" fmla="*/ 1385887 h 1700212"/>
              <a:gd name="connsiteX19" fmla="*/ 3038475 w 4924424"/>
              <a:gd name="connsiteY19" fmla="*/ 1462087 h 1700212"/>
              <a:gd name="connsiteX20" fmla="*/ 2738437 w 4924424"/>
              <a:gd name="connsiteY20" fmla="*/ 1657350 h 1700212"/>
              <a:gd name="connsiteX21" fmla="*/ 2552700 w 4924424"/>
              <a:gd name="connsiteY21" fmla="*/ 1700212 h 1700212"/>
              <a:gd name="connsiteX22" fmla="*/ 2295525 w 4924424"/>
              <a:gd name="connsiteY22" fmla="*/ 1628775 h 1700212"/>
              <a:gd name="connsiteX23" fmla="*/ 2152650 w 4924424"/>
              <a:gd name="connsiteY23" fmla="*/ 1695450 h 1700212"/>
              <a:gd name="connsiteX24" fmla="*/ 1990724 w 4924424"/>
              <a:gd name="connsiteY24" fmla="*/ 1681162 h 1700212"/>
              <a:gd name="connsiteX25" fmla="*/ 1847850 w 4924424"/>
              <a:gd name="connsiteY25" fmla="*/ 1633537 h 1700212"/>
              <a:gd name="connsiteX26" fmla="*/ 1709737 w 4924424"/>
              <a:gd name="connsiteY26" fmla="*/ 1628775 h 1700212"/>
              <a:gd name="connsiteX27" fmla="*/ 1600200 w 4924424"/>
              <a:gd name="connsiteY27" fmla="*/ 1585912 h 1700212"/>
              <a:gd name="connsiteX28" fmla="*/ 1538287 w 4924424"/>
              <a:gd name="connsiteY28" fmla="*/ 1466850 h 1700212"/>
              <a:gd name="connsiteX29" fmla="*/ 1452562 w 4924424"/>
              <a:gd name="connsiteY29" fmla="*/ 1352550 h 1700212"/>
              <a:gd name="connsiteX30" fmla="*/ 1390650 w 4924424"/>
              <a:gd name="connsiteY30" fmla="*/ 1328737 h 1700212"/>
              <a:gd name="connsiteX31" fmla="*/ 1385887 w 4924424"/>
              <a:gd name="connsiteY31" fmla="*/ 1423987 h 1700212"/>
              <a:gd name="connsiteX32" fmla="*/ 1314449 w 4924424"/>
              <a:gd name="connsiteY32" fmla="*/ 1552575 h 1700212"/>
              <a:gd name="connsiteX33" fmla="*/ 1209675 w 4924424"/>
              <a:gd name="connsiteY33" fmla="*/ 1633537 h 1700212"/>
              <a:gd name="connsiteX34" fmla="*/ 1023937 w 4924424"/>
              <a:gd name="connsiteY34" fmla="*/ 1685925 h 1700212"/>
              <a:gd name="connsiteX35" fmla="*/ 876300 w 4924424"/>
              <a:gd name="connsiteY35" fmla="*/ 1619250 h 1700212"/>
              <a:gd name="connsiteX36" fmla="*/ 747712 w 4924424"/>
              <a:gd name="connsiteY36" fmla="*/ 1585912 h 1700212"/>
              <a:gd name="connsiteX37" fmla="*/ 609600 w 4924424"/>
              <a:gd name="connsiteY37" fmla="*/ 1590675 h 1700212"/>
              <a:gd name="connsiteX38" fmla="*/ 476250 w 4924424"/>
              <a:gd name="connsiteY38" fmla="*/ 1590674 h 1700212"/>
              <a:gd name="connsiteX39" fmla="*/ 390525 w 4924424"/>
              <a:gd name="connsiteY39" fmla="*/ 1571625 h 1700212"/>
              <a:gd name="connsiteX40" fmla="*/ 247650 w 4924424"/>
              <a:gd name="connsiteY40" fmla="*/ 1576387 h 1700212"/>
              <a:gd name="connsiteX41" fmla="*/ 123825 w 4924424"/>
              <a:gd name="connsiteY41" fmla="*/ 1481137 h 1700212"/>
              <a:gd name="connsiteX42" fmla="*/ 42862 w 4924424"/>
              <a:gd name="connsiteY42" fmla="*/ 1300162 h 1700212"/>
              <a:gd name="connsiteX43" fmla="*/ 14287 w 4924424"/>
              <a:gd name="connsiteY43" fmla="*/ 1133475 h 1700212"/>
              <a:gd name="connsiteX44" fmla="*/ 0 w 4924424"/>
              <a:gd name="connsiteY44" fmla="*/ 1023937 h 1700212"/>
              <a:gd name="connsiteX45" fmla="*/ 14287 w 4924424"/>
              <a:gd name="connsiteY45" fmla="*/ 881062 h 1700212"/>
              <a:gd name="connsiteX46" fmla="*/ 90487 w 4924424"/>
              <a:gd name="connsiteY46" fmla="*/ 709612 h 1700212"/>
              <a:gd name="connsiteX47" fmla="*/ 209550 w 4924424"/>
              <a:gd name="connsiteY47" fmla="*/ 581025 h 1700212"/>
              <a:gd name="connsiteX48" fmla="*/ 395287 w 4924424"/>
              <a:gd name="connsiteY48" fmla="*/ 471487 h 1700212"/>
              <a:gd name="connsiteX49" fmla="*/ 523875 w 4924424"/>
              <a:gd name="connsiteY49" fmla="*/ 390525 h 1700212"/>
              <a:gd name="connsiteX50" fmla="*/ 609600 w 4924424"/>
              <a:gd name="connsiteY50" fmla="*/ 300037 h 1700212"/>
              <a:gd name="connsiteX51" fmla="*/ 733425 w 4924424"/>
              <a:gd name="connsiteY51" fmla="*/ 238125 h 1700212"/>
              <a:gd name="connsiteX52" fmla="*/ 928687 w 4924424"/>
              <a:gd name="connsiteY52" fmla="*/ 200025 h 1700212"/>
              <a:gd name="connsiteX53" fmla="*/ 1085850 w 4924424"/>
              <a:gd name="connsiteY53" fmla="*/ 95250 h 1700212"/>
              <a:gd name="connsiteX54" fmla="*/ 1271587 w 4924424"/>
              <a:gd name="connsiteY54" fmla="*/ 66675 h 1700212"/>
              <a:gd name="connsiteX55" fmla="*/ 1423987 w 4924424"/>
              <a:gd name="connsiteY55" fmla="*/ 109537 h 1700212"/>
              <a:gd name="connsiteX56" fmla="*/ 1514475 w 4924424"/>
              <a:gd name="connsiteY56" fmla="*/ 100012 h 1700212"/>
              <a:gd name="connsiteX57" fmla="*/ 1619250 w 4924424"/>
              <a:gd name="connsiteY57" fmla="*/ 23812 h 1700212"/>
              <a:gd name="connsiteX58" fmla="*/ 1743075 w 4924424"/>
              <a:gd name="connsiteY58" fmla="*/ 14287 h 1700212"/>
              <a:gd name="connsiteX59" fmla="*/ 1871662 w 4924424"/>
              <a:gd name="connsiteY59" fmla="*/ 114300 h 1700212"/>
              <a:gd name="connsiteX60" fmla="*/ 2038350 w 4924424"/>
              <a:gd name="connsiteY60" fmla="*/ 114300 h 1700212"/>
              <a:gd name="connsiteX61" fmla="*/ 2143125 w 4924424"/>
              <a:gd name="connsiteY61" fmla="*/ 138112 h 1700212"/>
              <a:gd name="connsiteX62" fmla="*/ 2314575 w 4924424"/>
              <a:gd name="connsiteY62" fmla="*/ 95250 h 1700212"/>
              <a:gd name="connsiteX63" fmla="*/ 2538412 w 4924424"/>
              <a:gd name="connsiteY63" fmla="*/ 52387 h 1700212"/>
              <a:gd name="connsiteX64" fmla="*/ 2686050 w 4924424"/>
              <a:gd name="connsiteY64" fmla="*/ 109537 h 1700212"/>
              <a:gd name="connsiteX65" fmla="*/ 2738437 w 4924424"/>
              <a:gd name="connsiteY65" fmla="*/ 133350 h 1700212"/>
              <a:gd name="connsiteX66" fmla="*/ 2881312 w 4924424"/>
              <a:gd name="connsiteY66" fmla="*/ 61912 h 1700212"/>
              <a:gd name="connsiteX67" fmla="*/ 3095625 w 4924424"/>
              <a:gd name="connsiteY67" fmla="*/ 0 h 1700212"/>
              <a:gd name="connsiteX68" fmla="*/ 3367087 w 4924424"/>
              <a:gd name="connsiteY68" fmla="*/ 66675 h 1700212"/>
              <a:gd name="connsiteX69" fmla="*/ 3590925 w 4924424"/>
              <a:gd name="connsiteY69" fmla="*/ 95250 h 1700212"/>
              <a:gd name="connsiteX70" fmla="*/ 3729037 w 4924424"/>
              <a:gd name="connsiteY70" fmla="*/ 85725 h 1700212"/>
              <a:gd name="connsiteX71" fmla="*/ 3848100 w 4924424"/>
              <a:gd name="connsiteY71" fmla="*/ 42862 h 1700212"/>
              <a:gd name="connsiteX72" fmla="*/ 3990975 w 4924424"/>
              <a:gd name="connsiteY72" fmla="*/ 19050 h 1700212"/>
              <a:gd name="connsiteX0" fmla="*/ 3990975 w 4924424"/>
              <a:gd name="connsiteY0" fmla="*/ 19050 h 1700212"/>
              <a:gd name="connsiteX1" fmla="*/ 4195762 w 4924424"/>
              <a:gd name="connsiteY1" fmla="*/ 114300 h 1700212"/>
              <a:gd name="connsiteX2" fmla="*/ 4310062 w 4924424"/>
              <a:gd name="connsiteY2" fmla="*/ 261937 h 1700212"/>
              <a:gd name="connsiteX3" fmla="*/ 4414837 w 4924424"/>
              <a:gd name="connsiteY3" fmla="*/ 452437 h 1700212"/>
              <a:gd name="connsiteX4" fmla="*/ 4524375 w 4924424"/>
              <a:gd name="connsiteY4" fmla="*/ 600075 h 1700212"/>
              <a:gd name="connsiteX5" fmla="*/ 4686300 w 4924424"/>
              <a:gd name="connsiteY5" fmla="*/ 681038 h 1700212"/>
              <a:gd name="connsiteX6" fmla="*/ 4843462 w 4924424"/>
              <a:gd name="connsiteY6" fmla="*/ 823913 h 1700212"/>
              <a:gd name="connsiteX7" fmla="*/ 4924424 w 4924424"/>
              <a:gd name="connsiteY7" fmla="*/ 1047750 h 1700212"/>
              <a:gd name="connsiteX8" fmla="*/ 4819650 w 4924424"/>
              <a:gd name="connsiteY8" fmla="*/ 1304924 h 1700212"/>
              <a:gd name="connsiteX9" fmla="*/ 4643437 w 4924424"/>
              <a:gd name="connsiteY9" fmla="*/ 1423988 h 1700212"/>
              <a:gd name="connsiteX10" fmla="*/ 4510087 w 4924424"/>
              <a:gd name="connsiteY10" fmla="*/ 1423988 h 1700212"/>
              <a:gd name="connsiteX11" fmla="*/ 4371975 w 4924424"/>
              <a:gd name="connsiteY11" fmla="*/ 1385888 h 1700212"/>
              <a:gd name="connsiteX12" fmla="*/ 4271962 w 4924424"/>
              <a:gd name="connsiteY12" fmla="*/ 1371600 h 1700212"/>
              <a:gd name="connsiteX13" fmla="*/ 4095749 w 4924424"/>
              <a:gd name="connsiteY13" fmla="*/ 1419225 h 1700212"/>
              <a:gd name="connsiteX14" fmla="*/ 3890962 w 4924424"/>
              <a:gd name="connsiteY14" fmla="*/ 1443038 h 1700212"/>
              <a:gd name="connsiteX15" fmla="*/ 3686175 w 4924424"/>
              <a:gd name="connsiteY15" fmla="*/ 1385887 h 1700212"/>
              <a:gd name="connsiteX16" fmla="*/ 3476625 w 4924424"/>
              <a:gd name="connsiteY16" fmla="*/ 1366837 h 1700212"/>
              <a:gd name="connsiteX17" fmla="*/ 3338512 w 4924424"/>
              <a:gd name="connsiteY17" fmla="*/ 1357312 h 1700212"/>
              <a:gd name="connsiteX18" fmla="*/ 3195637 w 4924424"/>
              <a:gd name="connsiteY18" fmla="*/ 1385887 h 1700212"/>
              <a:gd name="connsiteX19" fmla="*/ 3038475 w 4924424"/>
              <a:gd name="connsiteY19" fmla="*/ 1462087 h 1700212"/>
              <a:gd name="connsiteX20" fmla="*/ 2738437 w 4924424"/>
              <a:gd name="connsiteY20" fmla="*/ 1657350 h 1700212"/>
              <a:gd name="connsiteX21" fmla="*/ 2552700 w 4924424"/>
              <a:gd name="connsiteY21" fmla="*/ 1700212 h 1700212"/>
              <a:gd name="connsiteX22" fmla="*/ 2300287 w 4924424"/>
              <a:gd name="connsiteY22" fmla="*/ 1662112 h 1700212"/>
              <a:gd name="connsiteX23" fmla="*/ 2152650 w 4924424"/>
              <a:gd name="connsiteY23" fmla="*/ 1695450 h 1700212"/>
              <a:gd name="connsiteX24" fmla="*/ 1990724 w 4924424"/>
              <a:gd name="connsiteY24" fmla="*/ 1681162 h 1700212"/>
              <a:gd name="connsiteX25" fmla="*/ 1847850 w 4924424"/>
              <a:gd name="connsiteY25" fmla="*/ 1633537 h 1700212"/>
              <a:gd name="connsiteX26" fmla="*/ 1709737 w 4924424"/>
              <a:gd name="connsiteY26" fmla="*/ 1628775 h 1700212"/>
              <a:gd name="connsiteX27" fmla="*/ 1600200 w 4924424"/>
              <a:gd name="connsiteY27" fmla="*/ 1585912 h 1700212"/>
              <a:gd name="connsiteX28" fmla="*/ 1538287 w 4924424"/>
              <a:gd name="connsiteY28" fmla="*/ 1466850 h 1700212"/>
              <a:gd name="connsiteX29" fmla="*/ 1452562 w 4924424"/>
              <a:gd name="connsiteY29" fmla="*/ 1352550 h 1700212"/>
              <a:gd name="connsiteX30" fmla="*/ 1390650 w 4924424"/>
              <a:gd name="connsiteY30" fmla="*/ 1328737 h 1700212"/>
              <a:gd name="connsiteX31" fmla="*/ 1385887 w 4924424"/>
              <a:gd name="connsiteY31" fmla="*/ 1423987 h 1700212"/>
              <a:gd name="connsiteX32" fmla="*/ 1314449 w 4924424"/>
              <a:gd name="connsiteY32" fmla="*/ 1552575 h 1700212"/>
              <a:gd name="connsiteX33" fmla="*/ 1209675 w 4924424"/>
              <a:gd name="connsiteY33" fmla="*/ 1633537 h 1700212"/>
              <a:gd name="connsiteX34" fmla="*/ 1023937 w 4924424"/>
              <a:gd name="connsiteY34" fmla="*/ 1685925 h 1700212"/>
              <a:gd name="connsiteX35" fmla="*/ 876300 w 4924424"/>
              <a:gd name="connsiteY35" fmla="*/ 1619250 h 1700212"/>
              <a:gd name="connsiteX36" fmla="*/ 747712 w 4924424"/>
              <a:gd name="connsiteY36" fmla="*/ 1585912 h 1700212"/>
              <a:gd name="connsiteX37" fmla="*/ 609600 w 4924424"/>
              <a:gd name="connsiteY37" fmla="*/ 1590675 h 1700212"/>
              <a:gd name="connsiteX38" fmla="*/ 476250 w 4924424"/>
              <a:gd name="connsiteY38" fmla="*/ 1590674 h 1700212"/>
              <a:gd name="connsiteX39" fmla="*/ 390525 w 4924424"/>
              <a:gd name="connsiteY39" fmla="*/ 1571625 h 1700212"/>
              <a:gd name="connsiteX40" fmla="*/ 247650 w 4924424"/>
              <a:gd name="connsiteY40" fmla="*/ 1576387 h 1700212"/>
              <a:gd name="connsiteX41" fmla="*/ 123825 w 4924424"/>
              <a:gd name="connsiteY41" fmla="*/ 1481137 h 1700212"/>
              <a:gd name="connsiteX42" fmla="*/ 42862 w 4924424"/>
              <a:gd name="connsiteY42" fmla="*/ 1300162 h 1700212"/>
              <a:gd name="connsiteX43" fmla="*/ 14287 w 4924424"/>
              <a:gd name="connsiteY43" fmla="*/ 1133475 h 1700212"/>
              <a:gd name="connsiteX44" fmla="*/ 0 w 4924424"/>
              <a:gd name="connsiteY44" fmla="*/ 1023937 h 1700212"/>
              <a:gd name="connsiteX45" fmla="*/ 14287 w 4924424"/>
              <a:gd name="connsiteY45" fmla="*/ 881062 h 1700212"/>
              <a:gd name="connsiteX46" fmla="*/ 90487 w 4924424"/>
              <a:gd name="connsiteY46" fmla="*/ 709612 h 1700212"/>
              <a:gd name="connsiteX47" fmla="*/ 209550 w 4924424"/>
              <a:gd name="connsiteY47" fmla="*/ 581025 h 1700212"/>
              <a:gd name="connsiteX48" fmla="*/ 395287 w 4924424"/>
              <a:gd name="connsiteY48" fmla="*/ 471487 h 1700212"/>
              <a:gd name="connsiteX49" fmla="*/ 523875 w 4924424"/>
              <a:gd name="connsiteY49" fmla="*/ 390525 h 1700212"/>
              <a:gd name="connsiteX50" fmla="*/ 609600 w 4924424"/>
              <a:gd name="connsiteY50" fmla="*/ 300037 h 1700212"/>
              <a:gd name="connsiteX51" fmla="*/ 733425 w 4924424"/>
              <a:gd name="connsiteY51" fmla="*/ 238125 h 1700212"/>
              <a:gd name="connsiteX52" fmla="*/ 928687 w 4924424"/>
              <a:gd name="connsiteY52" fmla="*/ 200025 h 1700212"/>
              <a:gd name="connsiteX53" fmla="*/ 1085850 w 4924424"/>
              <a:gd name="connsiteY53" fmla="*/ 95250 h 1700212"/>
              <a:gd name="connsiteX54" fmla="*/ 1271587 w 4924424"/>
              <a:gd name="connsiteY54" fmla="*/ 66675 h 1700212"/>
              <a:gd name="connsiteX55" fmla="*/ 1423987 w 4924424"/>
              <a:gd name="connsiteY55" fmla="*/ 109537 h 1700212"/>
              <a:gd name="connsiteX56" fmla="*/ 1514475 w 4924424"/>
              <a:gd name="connsiteY56" fmla="*/ 100012 h 1700212"/>
              <a:gd name="connsiteX57" fmla="*/ 1619250 w 4924424"/>
              <a:gd name="connsiteY57" fmla="*/ 23812 h 1700212"/>
              <a:gd name="connsiteX58" fmla="*/ 1743075 w 4924424"/>
              <a:gd name="connsiteY58" fmla="*/ 14287 h 1700212"/>
              <a:gd name="connsiteX59" fmla="*/ 1871662 w 4924424"/>
              <a:gd name="connsiteY59" fmla="*/ 114300 h 1700212"/>
              <a:gd name="connsiteX60" fmla="*/ 2038350 w 4924424"/>
              <a:gd name="connsiteY60" fmla="*/ 114300 h 1700212"/>
              <a:gd name="connsiteX61" fmla="*/ 2143125 w 4924424"/>
              <a:gd name="connsiteY61" fmla="*/ 138112 h 1700212"/>
              <a:gd name="connsiteX62" fmla="*/ 2314575 w 4924424"/>
              <a:gd name="connsiteY62" fmla="*/ 95250 h 1700212"/>
              <a:gd name="connsiteX63" fmla="*/ 2538412 w 4924424"/>
              <a:gd name="connsiteY63" fmla="*/ 52387 h 1700212"/>
              <a:gd name="connsiteX64" fmla="*/ 2686050 w 4924424"/>
              <a:gd name="connsiteY64" fmla="*/ 109537 h 1700212"/>
              <a:gd name="connsiteX65" fmla="*/ 2738437 w 4924424"/>
              <a:gd name="connsiteY65" fmla="*/ 133350 h 1700212"/>
              <a:gd name="connsiteX66" fmla="*/ 2881312 w 4924424"/>
              <a:gd name="connsiteY66" fmla="*/ 61912 h 1700212"/>
              <a:gd name="connsiteX67" fmla="*/ 3095625 w 4924424"/>
              <a:gd name="connsiteY67" fmla="*/ 0 h 1700212"/>
              <a:gd name="connsiteX68" fmla="*/ 3367087 w 4924424"/>
              <a:gd name="connsiteY68" fmla="*/ 66675 h 1700212"/>
              <a:gd name="connsiteX69" fmla="*/ 3590925 w 4924424"/>
              <a:gd name="connsiteY69" fmla="*/ 95250 h 1700212"/>
              <a:gd name="connsiteX70" fmla="*/ 3729037 w 4924424"/>
              <a:gd name="connsiteY70" fmla="*/ 85725 h 1700212"/>
              <a:gd name="connsiteX71" fmla="*/ 3848100 w 4924424"/>
              <a:gd name="connsiteY71" fmla="*/ 42862 h 1700212"/>
              <a:gd name="connsiteX72" fmla="*/ 3990975 w 4924424"/>
              <a:gd name="connsiteY72" fmla="*/ 19050 h 1700212"/>
              <a:gd name="connsiteX0" fmla="*/ 3990975 w 4924424"/>
              <a:gd name="connsiteY0" fmla="*/ 19050 h 1700212"/>
              <a:gd name="connsiteX1" fmla="*/ 4195762 w 4924424"/>
              <a:gd name="connsiteY1" fmla="*/ 114300 h 1700212"/>
              <a:gd name="connsiteX2" fmla="*/ 4310062 w 4924424"/>
              <a:gd name="connsiteY2" fmla="*/ 261937 h 1700212"/>
              <a:gd name="connsiteX3" fmla="*/ 4414837 w 4924424"/>
              <a:gd name="connsiteY3" fmla="*/ 452437 h 1700212"/>
              <a:gd name="connsiteX4" fmla="*/ 4524375 w 4924424"/>
              <a:gd name="connsiteY4" fmla="*/ 600075 h 1700212"/>
              <a:gd name="connsiteX5" fmla="*/ 4686300 w 4924424"/>
              <a:gd name="connsiteY5" fmla="*/ 681038 h 1700212"/>
              <a:gd name="connsiteX6" fmla="*/ 4843462 w 4924424"/>
              <a:gd name="connsiteY6" fmla="*/ 823913 h 1700212"/>
              <a:gd name="connsiteX7" fmla="*/ 4924424 w 4924424"/>
              <a:gd name="connsiteY7" fmla="*/ 1047750 h 1700212"/>
              <a:gd name="connsiteX8" fmla="*/ 4819650 w 4924424"/>
              <a:gd name="connsiteY8" fmla="*/ 1304924 h 1700212"/>
              <a:gd name="connsiteX9" fmla="*/ 4643437 w 4924424"/>
              <a:gd name="connsiteY9" fmla="*/ 1423988 h 1700212"/>
              <a:gd name="connsiteX10" fmla="*/ 4510087 w 4924424"/>
              <a:gd name="connsiteY10" fmla="*/ 1423988 h 1700212"/>
              <a:gd name="connsiteX11" fmla="*/ 4371975 w 4924424"/>
              <a:gd name="connsiteY11" fmla="*/ 1385888 h 1700212"/>
              <a:gd name="connsiteX12" fmla="*/ 4271962 w 4924424"/>
              <a:gd name="connsiteY12" fmla="*/ 1371600 h 1700212"/>
              <a:gd name="connsiteX13" fmla="*/ 4095749 w 4924424"/>
              <a:gd name="connsiteY13" fmla="*/ 1419225 h 1700212"/>
              <a:gd name="connsiteX14" fmla="*/ 3890962 w 4924424"/>
              <a:gd name="connsiteY14" fmla="*/ 1443038 h 1700212"/>
              <a:gd name="connsiteX15" fmla="*/ 3686175 w 4924424"/>
              <a:gd name="connsiteY15" fmla="*/ 1385887 h 1700212"/>
              <a:gd name="connsiteX16" fmla="*/ 3476625 w 4924424"/>
              <a:gd name="connsiteY16" fmla="*/ 1366837 h 1700212"/>
              <a:gd name="connsiteX17" fmla="*/ 3338512 w 4924424"/>
              <a:gd name="connsiteY17" fmla="*/ 1357312 h 1700212"/>
              <a:gd name="connsiteX18" fmla="*/ 3195637 w 4924424"/>
              <a:gd name="connsiteY18" fmla="*/ 1385887 h 1700212"/>
              <a:gd name="connsiteX19" fmla="*/ 3038475 w 4924424"/>
              <a:gd name="connsiteY19" fmla="*/ 1462087 h 1700212"/>
              <a:gd name="connsiteX20" fmla="*/ 2738437 w 4924424"/>
              <a:gd name="connsiteY20" fmla="*/ 1657350 h 1700212"/>
              <a:gd name="connsiteX21" fmla="*/ 2552700 w 4924424"/>
              <a:gd name="connsiteY21" fmla="*/ 1700212 h 1700212"/>
              <a:gd name="connsiteX22" fmla="*/ 2300287 w 4924424"/>
              <a:gd name="connsiteY22" fmla="*/ 1662112 h 1700212"/>
              <a:gd name="connsiteX23" fmla="*/ 2176463 w 4924424"/>
              <a:gd name="connsiteY23" fmla="*/ 1676400 h 1700212"/>
              <a:gd name="connsiteX24" fmla="*/ 1990724 w 4924424"/>
              <a:gd name="connsiteY24" fmla="*/ 1681162 h 1700212"/>
              <a:gd name="connsiteX25" fmla="*/ 1847850 w 4924424"/>
              <a:gd name="connsiteY25" fmla="*/ 1633537 h 1700212"/>
              <a:gd name="connsiteX26" fmla="*/ 1709737 w 4924424"/>
              <a:gd name="connsiteY26" fmla="*/ 1628775 h 1700212"/>
              <a:gd name="connsiteX27" fmla="*/ 1600200 w 4924424"/>
              <a:gd name="connsiteY27" fmla="*/ 1585912 h 1700212"/>
              <a:gd name="connsiteX28" fmla="*/ 1538287 w 4924424"/>
              <a:gd name="connsiteY28" fmla="*/ 1466850 h 1700212"/>
              <a:gd name="connsiteX29" fmla="*/ 1452562 w 4924424"/>
              <a:gd name="connsiteY29" fmla="*/ 1352550 h 1700212"/>
              <a:gd name="connsiteX30" fmla="*/ 1390650 w 4924424"/>
              <a:gd name="connsiteY30" fmla="*/ 1328737 h 1700212"/>
              <a:gd name="connsiteX31" fmla="*/ 1385887 w 4924424"/>
              <a:gd name="connsiteY31" fmla="*/ 1423987 h 1700212"/>
              <a:gd name="connsiteX32" fmla="*/ 1314449 w 4924424"/>
              <a:gd name="connsiteY32" fmla="*/ 1552575 h 1700212"/>
              <a:gd name="connsiteX33" fmla="*/ 1209675 w 4924424"/>
              <a:gd name="connsiteY33" fmla="*/ 1633537 h 1700212"/>
              <a:gd name="connsiteX34" fmla="*/ 1023937 w 4924424"/>
              <a:gd name="connsiteY34" fmla="*/ 1685925 h 1700212"/>
              <a:gd name="connsiteX35" fmla="*/ 876300 w 4924424"/>
              <a:gd name="connsiteY35" fmla="*/ 1619250 h 1700212"/>
              <a:gd name="connsiteX36" fmla="*/ 747712 w 4924424"/>
              <a:gd name="connsiteY36" fmla="*/ 1585912 h 1700212"/>
              <a:gd name="connsiteX37" fmla="*/ 609600 w 4924424"/>
              <a:gd name="connsiteY37" fmla="*/ 1590675 h 1700212"/>
              <a:gd name="connsiteX38" fmla="*/ 476250 w 4924424"/>
              <a:gd name="connsiteY38" fmla="*/ 1590674 h 1700212"/>
              <a:gd name="connsiteX39" fmla="*/ 390525 w 4924424"/>
              <a:gd name="connsiteY39" fmla="*/ 1571625 h 1700212"/>
              <a:gd name="connsiteX40" fmla="*/ 247650 w 4924424"/>
              <a:gd name="connsiteY40" fmla="*/ 1576387 h 1700212"/>
              <a:gd name="connsiteX41" fmla="*/ 123825 w 4924424"/>
              <a:gd name="connsiteY41" fmla="*/ 1481137 h 1700212"/>
              <a:gd name="connsiteX42" fmla="*/ 42862 w 4924424"/>
              <a:gd name="connsiteY42" fmla="*/ 1300162 h 1700212"/>
              <a:gd name="connsiteX43" fmla="*/ 14287 w 4924424"/>
              <a:gd name="connsiteY43" fmla="*/ 1133475 h 1700212"/>
              <a:gd name="connsiteX44" fmla="*/ 0 w 4924424"/>
              <a:gd name="connsiteY44" fmla="*/ 1023937 h 1700212"/>
              <a:gd name="connsiteX45" fmla="*/ 14287 w 4924424"/>
              <a:gd name="connsiteY45" fmla="*/ 881062 h 1700212"/>
              <a:gd name="connsiteX46" fmla="*/ 90487 w 4924424"/>
              <a:gd name="connsiteY46" fmla="*/ 709612 h 1700212"/>
              <a:gd name="connsiteX47" fmla="*/ 209550 w 4924424"/>
              <a:gd name="connsiteY47" fmla="*/ 581025 h 1700212"/>
              <a:gd name="connsiteX48" fmla="*/ 395287 w 4924424"/>
              <a:gd name="connsiteY48" fmla="*/ 471487 h 1700212"/>
              <a:gd name="connsiteX49" fmla="*/ 523875 w 4924424"/>
              <a:gd name="connsiteY49" fmla="*/ 390525 h 1700212"/>
              <a:gd name="connsiteX50" fmla="*/ 609600 w 4924424"/>
              <a:gd name="connsiteY50" fmla="*/ 300037 h 1700212"/>
              <a:gd name="connsiteX51" fmla="*/ 733425 w 4924424"/>
              <a:gd name="connsiteY51" fmla="*/ 238125 h 1700212"/>
              <a:gd name="connsiteX52" fmla="*/ 928687 w 4924424"/>
              <a:gd name="connsiteY52" fmla="*/ 200025 h 1700212"/>
              <a:gd name="connsiteX53" fmla="*/ 1085850 w 4924424"/>
              <a:gd name="connsiteY53" fmla="*/ 95250 h 1700212"/>
              <a:gd name="connsiteX54" fmla="*/ 1271587 w 4924424"/>
              <a:gd name="connsiteY54" fmla="*/ 66675 h 1700212"/>
              <a:gd name="connsiteX55" fmla="*/ 1423987 w 4924424"/>
              <a:gd name="connsiteY55" fmla="*/ 109537 h 1700212"/>
              <a:gd name="connsiteX56" fmla="*/ 1514475 w 4924424"/>
              <a:gd name="connsiteY56" fmla="*/ 100012 h 1700212"/>
              <a:gd name="connsiteX57" fmla="*/ 1619250 w 4924424"/>
              <a:gd name="connsiteY57" fmla="*/ 23812 h 1700212"/>
              <a:gd name="connsiteX58" fmla="*/ 1743075 w 4924424"/>
              <a:gd name="connsiteY58" fmla="*/ 14287 h 1700212"/>
              <a:gd name="connsiteX59" fmla="*/ 1871662 w 4924424"/>
              <a:gd name="connsiteY59" fmla="*/ 114300 h 1700212"/>
              <a:gd name="connsiteX60" fmla="*/ 2038350 w 4924424"/>
              <a:gd name="connsiteY60" fmla="*/ 114300 h 1700212"/>
              <a:gd name="connsiteX61" fmla="*/ 2143125 w 4924424"/>
              <a:gd name="connsiteY61" fmla="*/ 138112 h 1700212"/>
              <a:gd name="connsiteX62" fmla="*/ 2314575 w 4924424"/>
              <a:gd name="connsiteY62" fmla="*/ 95250 h 1700212"/>
              <a:gd name="connsiteX63" fmla="*/ 2538412 w 4924424"/>
              <a:gd name="connsiteY63" fmla="*/ 52387 h 1700212"/>
              <a:gd name="connsiteX64" fmla="*/ 2686050 w 4924424"/>
              <a:gd name="connsiteY64" fmla="*/ 109537 h 1700212"/>
              <a:gd name="connsiteX65" fmla="*/ 2738437 w 4924424"/>
              <a:gd name="connsiteY65" fmla="*/ 133350 h 1700212"/>
              <a:gd name="connsiteX66" fmla="*/ 2881312 w 4924424"/>
              <a:gd name="connsiteY66" fmla="*/ 61912 h 1700212"/>
              <a:gd name="connsiteX67" fmla="*/ 3095625 w 4924424"/>
              <a:gd name="connsiteY67" fmla="*/ 0 h 1700212"/>
              <a:gd name="connsiteX68" fmla="*/ 3367087 w 4924424"/>
              <a:gd name="connsiteY68" fmla="*/ 66675 h 1700212"/>
              <a:gd name="connsiteX69" fmla="*/ 3590925 w 4924424"/>
              <a:gd name="connsiteY69" fmla="*/ 95250 h 1700212"/>
              <a:gd name="connsiteX70" fmla="*/ 3729037 w 4924424"/>
              <a:gd name="connsiteY70" fmla="*/ 85725 h 1700212"/>
              <a:gd name="connsiteX71" fmla="*/ 3848100 w 4924424"/>
              <a:gd name="connsiteY71" fmla="*/ 42862 h 1700212"/>
              <a:gd name="connsiteX72" fmla="*/ 3990975 w 4924424"/>
              <a:gd name="connsiteY72" fmla="*/ 19050 h 1700212"/>
              <a:gd name="connsiteX0" fmla="*/ 3990975 w 4924424"/>
              <a:gd name="connsiteY0" fmla="*/ 19050 h 1728787"/>
              <a:gd name="connsiteX1" fmla="*/ 4195762 w 4924424"/>
              <a:gd name="connsiteY1" fmla="*/ 114300 h 1728787"/>
              <a:gd name="connsiteX2" fmla="*/ 4310062 w 4924424"/>
              <a:gd name="connsiteY2" fmla="*/ 261937 h 1728787"/>
              <a:gd name="connsiteX3" fmla="*/ 4414837 w 4924424"/>
              <a:gd name="connsiteY3" fmla="*/ 452437 h 1728787"/>
              <a:gd name="connsiteX4" fmla="*/ 4524375 w 4924424"/>
              <a:gd name="connsiteY4" fmla="*/ 600075 h 1728787"/>
              <a:gd name="connsiteX5" fmla="*/ 4686300 w 4924424"/>
              <a:gd name="connsiteY5" fmla="*/ 681038 h 1728787"/>
              <a:gd name="connsiteX6" fmla="*/ 4843462 w 4924424"/>
              <a:gd name="connsiteY6" fmla="*/ 823913 h 1728787"/>
              <a:gd name="connsiteX7" fmla="*/ 4924424 w 4924424"/>
              <a:gd name="connsiteY7" fmla="*/ 1047750 h 1728787"/>
              <a:gd name="connsiteX8" fmla="*/ 4819650 w 4924424"/>
              <a:gd name="connsiteY8" fmla="*/ 1304924 h 1728787"/>
              <a:gd name="connsiteX9" fmla="*/ 4643437 w 4924424"/>
              <a:gd name="connsiteY9" fmla="*/ 1423988 h 1728787"/>
              <a:gd name="connsiteX10" fmla="*/ 4510087 w 4924424"/>
              <a:gd name="connsiteY10" fmla="*/ 1423988 h 1728787"/>
              <a:gd name="connsiteX11" fmla="*/ 4371975 w 4924424"/>
              <a:gd name="connsiteY11" fmla="*/ 1385888 h 1728787"/>
              <a:gd name="connsiteX12" fmla="*/ 4271962 w 4924424"/>
              <a:gd name="connsiteY12" fmla="*/ 1371600 h 1728787"/>
              <a:gd name="connsiteX13" fmla="*/ 4095749 w 4924424"/>
              <a:gd name="connsiteY13" fmla="*/ 1419225 h 1728787"/>
              <a:gd name="connsiteX14" fmla="*/ 3890962 w 4924424"/>
              <a:gd name="connsiteY14" fmla="*/ 1443038 h 1728787"/>
              <a:gd name="connsiteX15" fmla="*/ 3686175 w 4924424"/>
              <a:gd name="connsiteY15" fmla="*/ 1385887 h 1728787"/>
              <a:gd name="connsiteX16" fmla="*/ 3476625 w 4924424"/>
              <a:gd name="connsiteY16" fmla="*/ 1366837 h 1728787"/>
              <a:gd name="connsiteX17" fmla="*/ 3338512 w 4924424"/>
              <a:gd name="connsiteY17" fmla="*/ 1357312 h 1728787"/>
              <a:gd name="connsiteX18" fmla="*/ 3195637 w 4924424"/>
              <a:gd name="connsiteY18" fmla="*/ 1385887 h 1728787"/>
              <a:gd name="connsiteX19" fmla="*/ 3038475 w 4924424"/>
              <a:gd name="connsiteY19" fmla="*/ 1462087 h 1728787"/>
              <a:gd name="connsiteX20" fmla="*/ 2747962 w 4924424"/>
              <a:gd name="connsiteY20" fmla="*/ 1728787 h 1728787"/>
              <a:gd name="connsiteX21" fmla="*/ 2552700 w 4924424"/>
              <a:gd name="connsiteY21" fmla="*/ 1700212 h 1728787"/>
              <a:gd name="connsiteX22" fmla="*/ 2300287 w 4924424"/>
              <a:gd name="connsiteY22" fmla="*/ 1662112 h 1728787"/>
              <a:gd name="connsiteX23" fmla="*/ 2176463 w 4924424"/>
              <a:gd name="connsiteY23" fmla="*/ 1676400 h 1728787"/>
              <a:gd name="connsiteX24" fmla="*/ 1990724 w 4924424"/>
              <a:gd name="connsiteY24" fmla="*/ 1681162 h 1728787"/>
              <a:gd name="connsiteX25" fmla="*/ 1847850 w 4924424"/>
              <a:gd name="connsiteY25" fmla="*/ 1633537 h 1728787"/>
              <a:gd name="connsiteX26" fmla="*/ 1709737 w 4924424"/>
              <a:gd name="connsiteY26" fmla="*/ 1628775 h 1728787"/>
              <a:gd name="connsiteX27" fmla="*/ 1600200 w 4924424"/>
              <a:gd name="connsiteY27" fmla="*/ 1585912 h 1728787"/>
              <a:gd name="connsiteX28" fmla="*/ 1538287 w 4924424"/>
              <a:gd name="connsiteY28" fmla="*/ 1466850 h 1728787"/>
              <a:gd name="connsiteX29" fmla="*/ 1452562 w 4924424"/>
              <a:gd name="connsiteY29" fmla="*/ 1352550 h 1728787"/>
              <a:gd name="connsiteX30" fmla="*/ 1390650 w 4924424"/>
              <a:gd name="connsiteY30" fmla="*/ 1328737 h 1728787"/>
              <a:gd name="connsiteX31" fmla="*/ 1385887 w 4924424"/>
              <a:gd name="connsiteY31" fmla="*/ 1423987 h 1728787"/>
              <a:gd name="connsiteX32" fmla="*/ 1314449 w 4924424"/>
              <a:gd name="connsiteY32" fmla="*/ 1552575 h 1728787"/>
              <a:gd name="connsiteX33" fmla="*/ 1209675 w 4924424"/>
              <a:gd name="connsiteY33" fmla="*/ 1633537 h 1728787"/>
              <a:gd name="connsiteX34" fmla="*/ 1023937 w 4924424"/>
              <a:gd name="connsiteY34" fmla="*/ 1685925 h 1728787"/>
              <a:gd name="connsiteX35" fmla="*/ 876300 w 4924424"/>
              <a:gd name="connsiteY35" fmla="*/ 1619250 h 1728787"/>
              <a:gd name="connsiteX36" fmla="*/ 747712 w 4924424"/>
              <a:gd name="connsiteY36" fmla="*/ 1585912 h 1728787"/>
              <a:gd name="connsiteX37" fmla="*/ 609600 w 4924424"/>
              <a:gd name="connsiteY37" fmla="*/ 1590675 h 1728787"/>
              <a:gd name="connsiteX38" fmla="*/ 476250 w 4924424"/>
              <a:gd name="connsiteY38" fmla="*/ 1590674 h 1728787"/>
              <a:gd name="connsiteX39" fmla="*/ 390525 w 4924424"/>
              <a:gd name="connsiteY39" fmla="*/ 1571625 h 1728787"/>
              <a:gd name="connsiteX40" fmla="*/ 247650 w 4924424"/>
              <a:gd name="connsiteY40" fmla="*/ 1576387 h 1728787"/>
              <a:gd name="connsiteX41" fmla="*/ 123825 w 4924424"/>
              <a:gd name="connsiteY41" fmla="*/ 1481137 h 1728787"/>
              <a:gd name="connsiteX42" fmla="*/ 42862 w 4924424"/>
              <a:gd name="connsiteY42" fmla="*/ 1300162 h 1728787"/>
              <a:gd name="connsiteX43" fmla="*/ 14287 w 4924424"/>
              <a:gd name="connsiteY43" fmla="*/ 1133475 h 1728787"/>
              <a:gd name="connsiteX44" fmla="*/ 0 w 4924424"/>
              <a:gd name="connsiteY44" fmla="*/ 1023937 h 1728787"/>
              <a:gd name="connsiteX45" fmla="*/ 14287 w 4924424"/>
              <a:gd name="connsiteY45" fmla="*/ 881062 h 1728787"/>
              <a:gd name="connsiteX46" fmla="*/ 90487 w 4924424"/>
              <a:gd name="connsiteY46" fmla="*/ 709612 h 1728787"/>
              <a:gd name="connsiteX47" fmla="*/ 209550 w 4924424"/>
              <a:gd name="connsiteY47" fmla="*/ 581025 h 1728787"/>
              <a:gd name="connsiteX48" fmla="*/ 395287 w 4924424"/>
              <a:gd name="connsiteY48" fmla="*/ 471487 h 1728787"/>
              <a:gd name="connsiteX49" fmla="*/ 523875 w 4924424"/>
              <a:gd name="connsiteY49" fmla="*/ 390525 h 1728787"/>
              <a:gd name="connsiteX50" fmla="*/ 609600 w 4924424"/>
              <a:gd name="connsiteY50" fmla="*/ 300037 h 1728787"/>
              <a:gd name="connsiteX51" fmla="*/ 733425 w 4924424"/>
              <a:gd name="connsiteY51" fmla="*/ 238125 h 1728787"/>
              <a:gd name="connsiteX52" fmla="*/ 928687 w 4924424"/>
              <a:gd name="connsiteY52" fmla="*/ 200025 h 1728787"/>
              <a:gd name="connsiteX53" fmla="*/ 1085850 w 4924424"/>
              <a:gd name="connsiteY53" fmla="*/ 95250 h 1728787"/>
              <a:gd name="connsiteX54" fmla="*/ 1271587 w 4924424"/>
              <a:gd name="connsiteY54" fmla="*/ 66675 h 1728787"/>
              <a:gd name="connsiteX55" fmla="*/ 1423987 w 4924424"/>
              <a:gd name="connsiteY55" fmla="*/ 109537 h 1728787"/>
              <a:gd name="connsiteX56" fmla="*/ 1514475 w 4924424"/>
              <a:gd name="connsiteY56" fmla="*/ 100012 h 1728787"/>
              <a:gd name="connsiteX57" fmla="*/ 1619250 w 4924424"/>
              <a:gd name="connsiteY57" fmla="*/ 23812 h 1728787"/>
              <a:gd name="connsiteX58" fmla="*/ 1743075 w 4924424"/>
              <a:gd name="connsiteY58" fmla="*/ 14287 h 1728787"/>
              <a:gd name="connsiteX59" fmla="*/ 1871662 w 4924424"/>
              <a:gd name="connsiteY59" fmla="*/ 114300 h 1728787"/>
              <a:gd name="connsiteX60" fmla="*/ 2038350 w 4924424"/>
              <a:gd name="connsiteY60" fmla="*/ 114300 h 1728787"/>
              <a:gd name="connsiteX61" fmla="*/ 2143125 w 4924424"/>
              <a:gd name="connsiteY61" fmla="*/ 138112 h 1728787"/>
              <a:gd name="connsiteX62" fmla="*/ 2314575 w 4924424"/>
              <a:gd name="connsiteY62" fmla="*/ 95250 h 1728787"/>
              <a:gd name="connsiteX63" fmla="*/ 2538412 w 4924424"/>
              <a:gd name="connsiteY63" fmla="*/ 52387 h 1728787"/>
              <a:gd name="connsiteX64" fmla="*/ 2686050 w 4924424"/>
              <a:gd name="connsiteY64" fmla="*/ 109537 h 1728787"/>
              <a:gd name="connsiteX65" fmla="*/ 2738437 w 4924424"/>
              <a:gd name="connsiteY65" fmla="*/ 133350 h 1728787"/>
              <a:gd name="connsiteX66" fmla="*/ 2881312 w 4924424"/>
              <a:gd name="connsiteY66" fmla="*/ 61912 h 1728787"/>
              <a:gd name="connsiteX67" fmla="*/ 3095625 w 4924424"/>
              <a:gd name="connsiteY67" fmla="*/ 0 h 1728787"/>
              <a:gd name="connsiteX68" fmla="*/ 3367087 w 4924424"/>
              <a:gd name="connsiteY68" fmla="*/ 66675 h 1728787"/>
              <a:gd name="connsiteX69" fmla="*/ 3590925 w 4924424"/>
              <a:gd name="connsiteY69" fmla="*/ 95250 h 1728787"/>
              <a:gd name="connsiteX70" fmla="*/ 3729037 w 4924424"/>
              <a:gd name="connsiteY70" fmla="*/ 85725 h 1728787"/>
              <a:gd name="connsiteX71" fmla="*/ 3848100 w 4924424"/>
              <a:gd name="connsiteY71" fmla="*/ 42862 h 1728787"/>
              <a:gd name="connsiteX72" fmla="*/ 3990975 w 4924424"/>
              <a:gd name="connsiteY72" fmla="*/ 19050 h 1728787"/>
              <a:gd name="connsiteX0" fmla="*/ 3990975 w 4924424"/>
              <a:gd name="connsiteY0" fmla="*/ 19050 h 1728787"/>
              <a:gd name="connsiteX1" fmla="*/ 4195762 w 4924424"/>
              <a:gd name="connsiteY1" fmla="*/ 114300 h 1728787"/>
              <a:gd name="connsiteX2" fmla="*/ 4310062 w 4924424"/>
              <a:gd name="connsiteY2" fmla="*/ 261937 h 1728787"/>
              <a:gd name="connsiteX3" fmla="*/ 4414837 w 4924424"/>
              <a:gd name="connsiteY3" fmla="*/ 452437 h 1728787"/>
              <a:gd name="connsiteX4" fmla="*/ 4524375 w 4924424"/>
              <a:gd name="connsiteY4" fmla="*/ 600075 h 1728787"/>
              <a:gd name="connsiteX5" fmla="*/ 4686300 w 4924424"/>
              <a:gd name="connsiteY5" fmla="*/ 681038 h 1728787"/>
              <a:gd name="connsiteX6" fmla="*/ 4843462 w 4924424"/>
              <a:gd name="connsiteY6" fmla="*/ 823913 h 1728787"/>
              <a:gd name="connsiteX7" fmla="*/ 4924424 w 4924424"/>
              <a:gd name="connsiteY7" fmla="*/ 1047750 h 1728787"/>
              <a:gd name="connsiteX8" fmla="*/ 4819650 w 4924424"/>
              <a:gd name="connsiteY8" fmla="*/ 1304924 h 1728787"/>
              <a:gd name="connsiteX9" fmla="*/ 4643437 w 4924424"/>
              <a:gd name="connsiteY9" fmla="*/ 1423988 h 1728787"/>
              <a:gd name="connsiteX10" fmla="*/ 4510087 w 4924424"/>
              <a:gd name="connsiteY10" fmla="*/ 1423988 h 1728787"/>
              <a:gd name="connsiteX11" fmla="*/ 4371975 w 4924424"/>
              <a:gd name="connsiteY11" fmla="*/ 1385888 h 1728787"/>
              <a:gd name="connsiteX12" fmla="*/ 4271962 w 4924424"/>
              <a:gd name="connsiteY12" fmla="*/ 1371600 h 1728787"/>
              <a:gd name="connsiteX13" fmla="*/ 4095749 w 4924424"/>
              <a:gd name="connsiteY13" fmla="*/ 1419225 h 1728787"/>
              <a:gd name="connsiteX14" fmla="*/ 3890962 w 4924424"/>
              <a:gd name="connsiteY14" fmla="*/ 1443038 h 1728787"/>
              <a:gd name="connsiteX15" fmla="*/ 3686175 w 4924424"/>
              <a:gd name="connsiteY15" fmla="*/ 1385887 h 1728787"/>
              <a:gd name="connsiteX16" fmla="*/ 3476625 w 4924424"/>
              <a:gd name="connsiteY16" fmla="*/ 1366837 h 1728787"/>
              <a:gd name="connsiteX17" fmla="*/ 3338512 w 4924424"/>
              <a:gd name="connsiteY17" fmla="*/ 1357312 h 1728787"/>
              <a:gd name="connsiteX18" fmla="*/ 3195637 w 4924424"/>
              <a:gd name="connsiteY18" fmla="*/ 1385887 h 1728787"/>
              <a:gd name="connsiteX19" fmla="*/ 3038475 w 4924424"/>
              <a:gd name="connsiteY19" fmla="*/ 1462087 h 1728787"/>
              <a:gd name="connsiteX20" fmla="*/ 2747962 w 4924424"/>
              <a:gd name="connsiteY20" fmla="*/ 1728787 h 1728787"/>
              <a:gd name="connsiteX21" fmla="*/ 2528888 w 4924424"/>
              <a:gd name="connsiteY21" fmla="*/ 1724025 h 1728787"/>
              <a:gd name="connsiteX22" fmla="*/ 2300287 w 4924424"/>
              <a:gd name="connsiteY22" fmla="*/ 1662112 h 1728787"/>
              <a:gd name="connsiteX23" fmla="*/ 2176463 w 4924424"/>
              <a:gd name="connsiteY23" fmla="*/ 1676400 h 1728787"/>
              <a:gd name="connsiteX24" fmla="*/ 1990724 w 4924424"/>
              <a:gd name="connsiteY24" fmla="*/ 1681162 h 1728787"/>
              <a:gd name="connsiteX25" fmla="*/ 1847850 w 4924424"/>
              <a:gd name="connsiteY25" fmla="*/ 1633537 h 1728787"/>
              <a:gd name="connsiteX26" fmla="*/ 1709737 w 4924424"/>
              <a:gd name="connsiteY26" fmla="*/ 1628775 h 1728787"/>
              <a:gd name="connsiteX27" fmla="*/ 1600200 w 4924424"/>
              <a:gd name="connsiteY27" fmla="*/ 1585912 h 1728787"/>
              <a:gd name="connsiteX28" fmla="*/ 1538287 w 4924424"/>
              <a:gd name="connsiteY28" fmla="*/ 1466850 h 1728787"/>
              <a:gd name="connsiteX29" fmla="*/ 1452562 w 4924424"/>
              <a:gd name="connsiteY29" fmla="*/ 1352550 h 1728787"/>
              <a:gd name="connsiteX30" fmla="*/ 1390650 w 4924424"/>
              <a:gd name="connsiteY30" fmla="*/ 1328737 h 1728787"/>
              <a:gd name="connsiteX31" fmla="*/ 1385887 w 4924424"/>
              <a:gd name="connsiteY31" fmla="*/ 1423987 h 1728787"/>
              <a:gd name="connsiteX32" fmla="*/ 1314449 w 4924424"/>
              <a:gd name="connsiteY32" fmla="*/ 1552575 h 1728787"/>
              <a:gd name="connsiteX33" fmla="*/ 1209675 w 4924424"/>
              <a:gd name="connsiteY33" fmla="*/ 1633537 h 1728787"/>
              <a:gd name="connsiteX34" fmla="*/ 1023937 w 4924424"/>
              <a:gd name="connsiteY34" fmla="*/ 1685925 h 1728787"/>
              <a:gd name="connsiteX35" fmla="*/ 876300 w 4924424"/>
              <a:gd name="connsiteY35" fmla="*/ 1619250 h 1728787"/>
              <a:gd name="connsiteX36" fmla="*/ 747712 w 4924424"/>
              <a:gd name="connsiteY36" fmla="*/ 1585912 h 1728787"/>
              <a:gd name="connsiteX37" fmla="*/ 609600 w 4924424"/>
              <a:gd name="connsiteY37" fmla="*/ 1590675 h 1728787"/>
              <a:gd name="connsiteX38" fmla="*/ 476250 w 4924424"/>
              <a:gd name="connsiteY38" fmla="*/ 1590674 h 1728787"/>
              <a:gd name="connsiteX39" fmla="*/ 390525 w 4924424"/>
              <a:gd name="connsiteY39" fmla="*/ 1571625 h 1728787"/>
              <a:gd name="connsiteX40" fmla="*/ 247650 w 4924424"/>
              <a:gd name="connsiteY40" fmla="*/ 1576387 h 1728787"/>
              <a:gd name="connsiteX41" fmla="*/ 123825 w 4924424"/>
              <a:gd name="connsiteY41" fmla="*/ 1481137 h 1728787"/>
              <a:gd name="connsiteX42" fmla="*/ 42862 w 4924424"/>
              <a:gd name="connsiteY42" fmla="*/ 1300162 h 1728787"/>
              <a:gd name="connsiteX43" fmla="*/ 14287 w 4924424"/>
              <a:gd name="connsiteY43" fmla="*/ 1133475 h 1728787"/>
              <a:gd name="connsiteX44" fmla="*/ 0 w 4924424"/>
              <a:gd name="connsiteY44" fmla="*/ 1023937 h 1728787"/>
              <a:gd name="connsiteX45" fmla="*/ 14287 w 4924424"/>
              <a:gd name="connsiteY45" fmla="*/ 881062 h 1728787"/>
              <a:gd name="connsiteX46" fmla="*/ 90487 w 4924424"/>
              <a:gd name="connsiteY46" fmla="*/ 709612 h 1728787"/>
              <a:gd name="connsiteX47" fmla="*/ 209550 w 4924424"/>
              <a:gd name="connsiteY47" fmla="*/ 581025 h 1728787"/>
              <a:gd name="connsiteX48" fmla="*/ 395287 w 4924424"/>
              <a:gd name="connsiteY48" fmla="*/ 471487 h 1728787"/>
              <a:gd name="connsiteX49" fmla="*/ 523875 w 4924424"/>
              <a:gd name="connsiteY49" fmla="*/ 390525 h 1728787"/>
              <a:gd name="connsiteX50" fmla="*/ 609600 w 4924424"/>
              <a:gd name="connsiteY50" fmla="*/ 300037 h 1728787"/>
              <a:gd name="connsiteX51" fmla="*/ 733425 w 4924424"/>
              <a:gd name="connsiteY51" fmla="*/ 238125 h 1728787"/>
              <a:gd name="connsiteX52" fmla="*/ 928687 w 4924424"/>
              <a:gd name="connsiteY52" fmla="*/ 200025 h 1728787"/>
              <a:gd name="connsiteX53" fmla="*/ 1085850 w 4924424"/>
              <a:gd name="connsiteY53" fmla="*/ 95250 h 1728787"/>
              <a:gd name="connsiteX54" fmla="*/ 1271587 w 4924424"/>
              <a:gd name="connsiteY54" fmla="*/ 66675 h 1728787"/>
              <a:gd name="connsiteX55" fmla="*/ 1423987 w 4924424"/>
              <a:gd name="connsiteY55" fmla="*/ 109537 h 1728787"/>
              <a:gd name="connsiteX56" fmla="*/ 1514475 w 4924424"/>
              <a:gd name="connsiteY56" fmla="*/ 100012 h 1728787"/>
              <a:gd name="connsiteX57" fmla="*/ 1619250 w 4924424"/>
              <a:gd name="connsiteY57" fmla="*/ 23812 h 1728787"/>
              <a:gd name="connsiteX58" fmla="*/ 1743075 w 4924424"/>
              <a:gd name="connsiteY58" fmla="*/ 14287 h 1728787"/>
              <a:gd name="connsiteX59" fmla="*/ 1871662 w 4924424"/>
              <a:gd name="connsiteY59" fmla="*/ 114300 h 1728787"/>
              <a:gd name="connsiteX60" fmla="*/ 2038350 w 4924424"/>
              <a:gd name="connsiteY60" fmla="*/ 114300 h 1728787"/>
              <a:gd name="connsiteX61" fmla="*/ 2143125 w 4924424"/>
              <a:gd name="connsiteY61" fmla="*/ 138112 h 1728787"/>
              <a:gd name="connsiteX62" fmla="*/ 2314575 w 4924424"/>
              <a:gd name="connsiteY62" fmla="*/ 95250 h 1728787"/>
              <a:gd name="connsiteX63" fmla="*/ 2538412 w 4924424"/>
              <a:gd name="connsiteY63" fmla="*/ 52387 h 1728787"/>
              <a:gd name="connsiteX64" fmla="*/ 2686050 w 4924424"/>
              <a:gd name="connsiteY64" fmla="*/ 109537 h 1728787"/>
              <a:gd name="connsiteX65" fmla="*/ 2738437 w 4924424"/>
              <a:gd name="connsiteY65" fmla="*/ 133350 h 1728787"/>
              <a:gd name="connsiteX66" fmla="*/ 2881312 w 4924424"/>
              <a:gd name="connsiteY66" fmla="*/ 61912 h 1728787"/>
              <a:gd name="connsiteX67" fmla="*/ 3095625 w 4924424"/>
              <a:gd name="connsiteY67" fmla="*/ 0 h 1728787"/>
              <a:gd name="connsiteX68" fmla="*/ 3367087 w 4924424"/>
              <a:gd name="connsiteY68" fmla="*/ 66675 h 1728787"/>
              <a:gd name="connsiteX69" fmla="*/ 3590925 w 4924424"/>
              <a:gd name="connsiteY69" fmla="*/ 95250 h 1728787"/>
              <a:gd name="connsiteX70" fmla="*/ 3729037 w 4924424"/>
              <a:gd name="connsiteY70" fmla="*/ 85725 h 1728787"/>
              <a:gd name="connsiteX71" fmla="*/ 3848100 w 4924424"/>
              <a:gd name="connsiteY71" fmla="*/ 42862 h 1728787"/>
              <a:gd name="connsiteX72" fmla="*/ 3990975 w 4924424"/>
              <a:gd name="connsiteY72" fmla="*/ 19050 h 1728787"/>
              <a:gd name="connsiteX0" fmla="*/ 3990975 w 4924424"/>
              <a:gd name="connsiteY0" fmla="*/ 19050 h 1728787"/>
              <a:gd name="connsiteX1" fmla="*/ 4195762 w 4924424"/>
              <a:gd name="connsiteY1" fmla="*/ 114300 h 1728787"/>
              <a:gd name="connsiteX2" fmla="*/ 4310062 w 4924424"/>
              <a:gd name="connsiteY2" fmla="*/ 261937 h 1728787"/>
              <a:gd name="connsiteX3" fmla="*/ 4414837 w 4924424"/>
              <a:gd name="connsiteY3" fmla="*/ 452437 h 1728787"/>
              <a:gd name="connsiteX4" fmla="*/ 4524375 w 4924424"/>
              <a:gd name="connsiteY4" fmla="*/ 600075 h 1728787"/>
              <a:gd name="connsiteX5" fmla="*/ 4686300 w 4924424"/>
              <a:gd name="connsiteY5" fmla="*/ 681038 h 1728787"/>
              <a:gd name="connsiteX6" fmla="*/ 4843462 w 4924424"/>
              <a:gd name="connsiteY6" fmla="*/ 823913 h 1728787"/>
              <a:gd name="connsiteX7" fmla="*/ 4924424 w 4924424"/>
              <a:gd name="connsiteY7" fmla="*/ 1047750 h 1728787"/>
              <a:gd name="connsiteX8" fmla="*/ 4819650 w 4924424"/>
              <a:gd name="connsiteY8" fmla="*/ 1304924 h 1728787"/>
              <a:gd name="connsiteX9" fmla="*/ 4643437 w 4924424"/>
              <a:gd name="connsiteY9" fmla="*/ 1423988 h 1728787"/>
              <a:gd name="connsiteX10" fmla="*/ 4510087 w 4924424"/>
              <a:gd name="connsiteY10" fmla="*/ 1423988 h 1728787"/>
              <a:gd name="connsiteX11" fmla="*/ 4371975 w 4924424"/>
              <a:gd name="connsiteY11" fmla="*/ 1385888 h 1728787"/>
              <a:gd name="connsiteX12" fmla="*/ 4271962 w 4924424"/>
              <a:gd name="connsiteY12" fmla="*/ 1371600 h 1728787"/>
              <a:gd name="connsiteX13" fmla="*/ 4095749 w 4924424"/>
              <a:gd name="connsiteY13" fmla="*/ 1419225 h 1728787"/>
              <a:gd name="connsiteX14" fmla="*/ 3890962 w 4924424"/>
              <a:gd name="connsiteY14" fmla="*/ 1443038 h 1728787"/>
              <a:gd name="connsiteX15" fmla="*/ 3686175 w 4924424"/>
              <a:gd name="connsiteY15" fmla="*/ 1385887 h 1728787"/>
              <a:gd name="connsiteX16" fmla="*/ 3476625 w 4924424"/>
              <a:gd name="connsiteY16" fmla="*/ 1366837 h 1728787"/>
              <a:gd name="connsiteX17" fmla="*/ 3338512 w 4924424"/>
              <a:gd name="connsiteY17" fmla="*/ 1357312 h 1728787"/>
              <a:gd name="connsiteX18" fmla="*/ 3195637 w 4924424"/>
              <a:gd name="connsiteY18" fmla="*/ 1385887 h 1728787"/>
              <a:gd name="connsiteX19" fmla="*/ 3038475 w 4924424"/>
              <a:gd name="connsiteY19" fmla="*/ 1528762 h 1728787"/>
              <a:gd name="connsiteX20" fmla="*/ 2747962 w 4924424"/>
              <a:gd name="connsiteY20" fmla="*/ 1728787 h 1728787"/>
              <a:gd name="connsiteX21" fmla="*/ 2528888 w 4924424"/>
              <a:gd name="connsiteY21" fmla="*/ 1724025 h 1728787"/>
              <a:gd name="connsiteX22" fmla="*/ 2300287 w 4924424"/>
              <a:gd name="connsiteY22" fmla="*/ 1662112 h 1728787"/>
              <a:gd name="connsiteX23" fmla="*/ 2176463 w 4924424"/>
              <a:gd name="connsiteY23" fmla="*/ 1676400 h 1728787"/>
              <a:gd name="connsiteX24" fmla="*/ 1990724 w 4924424"/>
              <a:gd name="connsiteY24" fmla="*/ 1681162 h 1728787"/>
              <a:gd name="connsiteX25" fmla="*/ 1847850 w 4924424"/>
              <a:gd name="connsiteY25" fmla="*/ 1633537 h 1728787"/>
              <a:gd name="connsiteX26" fmla="*/ 1709737 w 4924424"/>
              <a:gd name="connsiteY26" fmla="*/ 1628775 h 1728787"/>
              <a:gd name="connsiteX27" fmla="*/ 1600200 w 4924424"/>
              <a:gd name="connsiteY27" fmla="*/ 1585912 h 1728787"/>
              <a:gd name="connsiteX28" fmla="*/ 1538287 w 4924424"/>
              <a:gd name="connsiteY28" fmla="*/ 1466850 h 1728787"/>
              <a:gd name="connsiteX29" fmla="*/ 1452562 w 4924424"/>
              <a:gd name="connsiteY29" fmla="*/ 1352550 h 1728787"/>
              <a:gd name="connsiteX30" fmla="*/ 1390650 w 4924424"/>
              <a:gd name="connsiteY30" fmla="*/ 1328737 h 1728787"/>
              <a:gd name="connsiteX31" fmla="*/ 1385887 w 4924424"/>
              <a:gd name="connsiteY31" fmla="*/ 1423987 h 1728787"/>
              <a:gd name="connsiteX32" fmla="*/ 1314449 w 4924424"/>
              <a:gd name="connsiteY32" fmla="*/ 1552575 h 1728787"/>
              <a:gd name="connsiteX33" fmla="*/ 1209675 w 4924424"/>
              <a:gd name="connsiteY33" fmla="*/ 1633537 h 1728787"/>
              <a:gd name="connsiteX34" fmla="*/ 1023937 w 4924424"/>
              <a:gd name="connsiteY34" fmla="*/ 1685925 h 1728787"/>
              <a:gd name="connsiteX35" fmla="*/ 876300 w 4924424"/>
              <a:gd name="connsiteY35" fmla="*/ 1619250 h 1728787"/>
              <a:gd name="connsiteX36" fmla="*/ 747712 w 4924424"/>
              <a:gd name="connsiteY36" fmla="*/ 1585912 h 1728787"/>
              <a:gd name="connsiteX37" fmla="*/ 609600 w 4924424"/>
              <a:gd name="connsiteY37" fmla="*/ 1590675 h 1728787"/>
              <a:gd name="connsiteX38" fmla="*/ 476250 w 4924424"/>
              <a:gd name="connsiteY38" fmla="*/ 1590674 h 1728787"/>
              <a:gd name="connsiteX39" fmla="*/ 390525 w 4924424"/>
              <a:gd name="connsiteY39" fmla="*/ 1571625 h 1728787"/>
              <a:gd name="connsiteX40" fmla="*/ 247650 w 4924424"/>
              <a:gd name="connsiteY40" fmla="*/ 1576387 h 1728787"/>
              <a:gd name="connsiteX41" fmla="*/ 123825 w 4924424"/>
              <a:gd name="connsiteY41" fmla="*/ 1481137 h 1728787"/>
              <a:gd name="connsiteX42" fmla="*/ 42862 w 4924424"/>
              <a:gd name="connsiteY42" fmla="*/ 1300162 h 1728787"/>
              <a:gd name="connsiteX43" fmla="*/ 14287 w 4924424"/>
              <a:gd name="connsiteY43" fmla="*/ 1133475 h 1728787"/>
              <a:gd name="connsiteX44" fmla="*/ 0 w 4924424"/>
              <a:gd name="connsiteY44" fmla="*/ 1023937 h 1728787"/>
              <a:gd name="connsiteX45" fmla="*/ 14287 w 4924424"/>
              <a:gd name="connsiteY45" fmla="*/ 881062 h 1728787"/>
              <a:gd name="connsiteX46" fmla="*/ 90487 w 4924424"/>
              <a:gd name="connsiteY46" fmla="*/ 709612 h 1728787"/>
              <a:gd name="connsiteX47" fmla="*/ 209550 w 4924424"/>
              <a:gd name="connsiteY47" fmla="*/ 581025 h 1728787"/>
              <a:gd name="connsiteX48" fmla="*/ 395287 w 4924424"/>
              <a:gd name="connsiteY48" fmla="*/ 471487 h 1728787"/>
              <a:gd name="connsiteX49" fmla="*/ 523875 w 4924424"/>
              <a:gd name="connsiteY49" fmla="*/ 390525 h 1728787"/>
              <a:gd name="connsiteX50" fmla="*/ 609600 w 4924424"/>
              <a:gd name="connsiteY50" fmla="*/ 300037 h 1728787"/>
              <a:gd name="connsiteX51" fmla="*/ 733425 w 4924424"/>
              <a:gd name="connsiteY51" fmla="*/ 238125 h 1728787"/>
              <a:gd name="connsiteX52" fmla="*/ 928687 w 4924424"/>
              <a:gd name="connsiteY52" fmla="*/ 200025 h 1728787"/>
              <a:gd name="connsiteX53" fmla="*/ 1085850 w 4924424"/>
              <a:gd name="connsiteY53" fmla="*/ 95250 h 1728787"/>
              <a:gd name="connsiteX54" fmla="*/ 1271587 w 4924424"/>
              <a:gd name="connsiteY54" fmla="*/ 66675 h 1728787"/>
              <a:gd name="connsiteX55" fmla="*/ 1423987 w 4924424"/>
              <a:gd name="connsiteY55" fmla="*/ 109537 h 1728787"/>
              <a:gd name="connsiteX56" fmla="*/ 1514475 w 4924424"/>
              <a:gd name="connsiteY56" fmla="*/ 100012 h 1728787"/>
              <a:gd name="connsiteX57" fmla="*/ 1619250 w 4924424"/>
              <a:gd name="connsiteY57" fmla="*/ 23812 h 1728787"/>
              <a:gd name="connsiteX58" fmla="*/ 1743075 w 4924424"/>
              <a:gd name="connsiteY58" fmla="*/ 14287 h 1728787"/>
              <a:gd name="connsiteX59" fmla="*/ 1871662 w 4924424"/>
              <a:gd name="connsiteY59" fmla="*/ 114300 h 1728787"/>
              <a:gd name="connsiteX60" fmla="*/ 2038350 w 4924424"/>
              <a:gd name="connsiteY60" fmla="*/ 114300 h 1728787"/>
              <a:gd name="connsiteX61" fmla="*/ 2143125 w 4924424"/>
              <a:gd name="connsiteY61" fmla="*/ 138112 h 1728787"/>
              <a:gd name="connsiteX62" fmla="*/ 2314575 w 4924424"/>
              <a:gd name="connsiteY62" fmla="*/ 95250 h 1728787"/>
              <a:gd name="connsiteX63" fmla="*/ 2538412 w 4924424"/>
              <a:gd name="connsiteY63" fmla="*/ 52387 h 1728787"/>
              <a:gd name="connsiteX64" fmla="*/ 2686050 w 4924424"/>
              <a:gd name="connsiteY64" fmla="*/ 109537 h 1728787"/>
              <a:gd name="connsiteX65" fmla="*/ 2738437 w 4924424"/>
              <a:gd name="connsiteY65" fmla="*/ 133350 h 1728787"/>
              <a:gd name="connsiteX66" fmla="*/ 2881312 w 4924424"/>
              <a:gd name="connsiteY66" fmla="*/ 61912 h 1728787"/>
              <a:gd name="connsiteX67" fmla="*/ 3095625 w 4924424"/>
              <a:gd name="connsiteY67" fmla="*/ 0 h 1728787"/>
              <a:gd name="connsiteX68" fmla="*/ 3367087 w 4924424"/>
              <a:gd name="connsiteY68" fmla="*/ 66675 h 1728787"/>
              <a:gd name="connsiteX69" fmla="*/ 3590925 w 4924424"/>
              <a:gd name="connsiteY69" fmla="*/ 95250 h 1728787"/>
              <a:gd name="connsiteX70" fmla="*/ 3729037 w 4924424"/>
              <a:gd name="connsiteY70" fmla="*/ 85725 h 1728787"/>
              <a:gd name="connsiteX71" fmla="*/ 3848100 w 4924424"/>
              <a:gd name="connsiteY71" fmla="*/ 42862 h 1728787"/>
              <a:gd name="connsiteX72" fmla="*/ 3990975 w 4924424"/>
              <a:gd name="connsiteY72" fmla="*/ 19050 h 1728787"/>
              <a:gd name="connsiteX0" fmla="*/ 3990975 w 4924424"/>
              <a:gd name="connsiteY0" fmla="*/ 19050 h 1728787"/>
              <a:gd name="connsiteX1" fmla="*/ 4195762 w 4924424"/>
              <a:gd name="connsiteY1" fmla="*/ 114300 h 1728787"/>
              <a:gd name="connsiteX2" fmla="*/ 4310062 w 4924424"/>
              <a:gd name="connsiteY2" fmla="*/ 261937 h 1728787"/>
              <a:gd name="connsiteX3" fmla="*/ 4414837 w 4924424"/>
              <a:gd name="connsiteY3" fmla="*/ 452437 h 1728787"/>
              <a:gd name="connsiteX4" fmla="*/ 4524375 w 4924424"/>
              <a:gd name="connsiteY4" fmla="*/ 600075 h 1728787"/>
              <a:gd name="connsiteX5" fmla="*/ 4686300 w 4924424"/>
              <a:gd name="connsiteY5" fmla="*/ 681038 h 1728787"/>
              <a:gd name="connsiteX6" fmla="*/ 4843462 w 4924424"/>
              <a:gd name="connsiteY6" fmla="*/ 823913 h 1728787"/>
              <a:gd name="connsiteX7" fmla="*/ 4924424 w 4924424"/>
              <a:gd name="connsiteY7" fmla="*/ 1047750 h 1728787"/>
              <a:gd name="connsiteX8" fmla="*/ 4819650 w 4924424"/>
              <a:gd name="connsiteY8" fmla="*/ 1304924 h 1728787"/>
              <a:gd name="connsiteX9" fmla="*/ 4643437 w 4924424"/>
              <a:gd name="connsiteY9" fmla="*/ 1423988 h 1728787"/>
              <a:gd name="connsiteX10" fmla="*/ 4510087 w 4924424"/>
              <a:gd name="connsiteY10" fmla="*/ 1423988 h 1728787"/>
              <a:gd name="connsiteX11" fmla="*/ 4371975 w 4924424"/>
              <a:gd name="connsiteY11" fmla="*/ 1385888 h 1728787"/>
              <a:gd name="connsiteX12" fmla="*/ 4271962 w 4924424"/>
              <a:gd name="connsiteY12" fmla="*/ 1371600 h 1728787"/>
              <a:gd name="connsiteX13" fmla="*/ 4095749 w 4924424"/>
              <a:gd name="connsiteY13" fmla="*/ 1419225 h 1728787"/>
              <a:gd name="connsiteX14" fmla="*/ 3890962 w 4924424"/>
              <a:gd name="connsiteY14" fmla="*/ 1443038 h 1728787"/>
              <a:gd name="connsiteX15" fmla="*/ 3686175 w 4924424"/>
              <a:gd name="connsiteY15" fmla="*/ 1385887 h 1728787"/>
              <a:gd name="connsiteX16" fmla="*/ 3476625 w 4924424"/>
              <a:gd name="connsiteY16" fmla="*/ 1366837 h 1728787"/>
              <a:gd name="connsiteX17" fmla="*/ 3338512 w 4924424"/>
              <a:gd name="connsiteY17" fmla="*/ 1357312 h 1728787"/>
              <a:gd name="connsiteX18" fmla="*/ 3195637 w 4924424"/>
              <a:gd name="connsiteY18" fmla="*/ 1385887 h 1728787"/>
              <a:gd name="connsiteX19" fmla="*/ 3038475 w 4924424"/>
              <a:gd name="connsiteY19" fmla="*/ 1528762 h 1728787"/>
              <a:gd name="connsiteX20" fmla="*/ 2871788 w 4924424"/>
              <a:gd name="connsiteY20" fmla="*/ 1633538 h 1728787"/>
              <a:gd name="connsiteX21" fmla="*/ 2747962 w 4924424"/>
              <a:gd name="connsiteY21" fmla="*/ 1728787 h 1728787"/>
              <a:gd name="connsiteX22" fmla="*/ 2528888 w 4924424"/>
              <a:gd name="connsiteY22" fmla="*/ 1724025 h 1728787"/>
              <a:gd name="connsiteX23" fmla="*/ 2300287 w 4924424"/>
              <a:gd name="connsiteY23" fmla="*/ 1662112 h 1728787"/>
              <a:gd name="connsiteX24" fmla="*/ 2176463 w 4924424"/>
              <a:gd name="connsiteY24" fmla="*/ 1676400 h 1728787"/>
              <a:gd name="connsiteX25" fmla="*/ 1990724 w 4924424"/>
              <a:gd name="connsiteY25" fmla="*/ 1681162 h 1728787"/>
              <a:gd name="connsiteX26" fmla="*/ 1847850 w 4924424"/>
              <a:gd name="connsiteY26" fmla="*/ 1633537 h 1728787"/>
              <a:gd name="connsiteX27" fmla="*/ 1709737 w 4924424"/>
              <a:gd name="connsiteY27" fmla="*/ 1628775 h 1728787"/>
              <a:gd name="connsiteX28" fmla="*/ 1600200 w 4924424"/>
              <a:gd name="connsiteY28" fmla="*/ 1585912 h 1728787"/>
              <a:gd name="connsiteX29" fmla="*/ 1538287 w 4924424"/>
              <a:gd name="connsiteY29" fmla="*/ 1466850 h 1728787"/>
              <a:gd name="connsiteX30" fmla="*/ 1452562 w 4924424"/>
              <a:gd name="connsiteY30" fmla="*/ 1352550 h 1728787"/>
              <a:gd name="connsiteX31" fmla="*/ 1390650 w 4924424"/>
              <a:gd name="connsiteY31" fmla="*/ 1328737 h 1728787"/>
              <a:gd name="connsiteX32" fmla="*/ 1385887 w 4924424"/>
              <a:gd name="connsiteY32" fmla="*/ 1423987 h 1728787"/>
              <a:gd name="connsiteX33" fmla="*/ 1314449 w 4924424"/>
              <a:gd name="connsiteY33" fmla="*/ 1552575 h 1728787"/>
              <a:gd name="connsiteX34" fmla="*/ 1209675 w 4924424"/>
              <a:gd name="connsiteY34" fmla="*/ 1633537 h 1728787"/>
              <a:gd name="connsiteX35" fmla="*/ 1023937 w 4924424"/>
              <a:gd name="connsiteY35" fmla="*/ 1685925 h 1728787"/>
              <a:gd name="connsiteX36" fmla="*/ 876300 w 4924424"/>
              <a:gd name="connsiteY36" fmla="*/ 1619250 h 1728787"/>
              <a:gd name="connsiteX37" fmla="*/ 747712 w 4924424"/>
              <a:gd name="connsiteY37" fmla="*/ 1585912 h 1728787"/>
              <a:gd name="connsiteX38" fmla="*/ 609600 w 4924424"/>
              <a:gd name="connsiteY38" fmla="*/ 1590675 h 1728787"/>
              <a:gd name="connsiteX39" fmla="*/ 476250 w 4924424"/>
              <a:gd name="connsiteY39" fmla="*/ 1590674 h 1728787"/>
              <a:gd name="connsiteX40" fmla="*/ 390525 w 4924424"/>
              <a:gd name="connsiteY40" fmla="*/ 1571625 h 1728787"/>
              <a:gd name="connsiteX41" fmla="*/ 247650 w 4924424"/>
              <a:gd name="connsiteY41" fmla="*/ 1576387 h 1728787"/>
              <a:gd name="connsiteX42" fmla="*/ 123825 w 4924424"/>
              <a:gd name="connsiteY42" fmla="*/ 1481137 h 1728787"/>
              <a:gd name="connsiteX43" fmla="*/ 42862 w 4924424"/>
              <a:gd name="connsiteY43" fmla="*/ 1300162 h 1728787"/>
              <a:gd name="connsiteX44" fmla="*/ 14287 w 4924424"/>
              <a:gd name="connsiteY44" fmla="*/ 1133475 h 1728787"/>
              <a:gd name="connsiteX45" fmla="*/ 0 w 4924424"/>
              <a:gd name="connsiteY45" fmla="*/ 1023937 h 1728787"/>
              <a:gd name="connsiteX46" fmla="*/ 14287 w 4924424"/>
              <a:gd name="connsiteY46" fmla="*/ 881062 h 1728787"/>
              <a:gd name="connsiteX47" fmla="*/ 90487 w 4924424"/>
              <a:gd name="connsiteY47" fmla="*/ 709612 h 1728787"/>
              <a:gd name="connsiteX48" fmla="*/ 209550 w 4924424"/>
              <a:gd name="connsiteY48" fmla="*/ 581025 h 1728787"/>
              <a:gd name="connsiteX49" fmla="*/ 395287 w 4924424"/>
              <a:gd name="connsiteY49" fmla="*/ 471487 h 1728787"/>
              <a:gd name="connsiteX50" fmla="*/ 523875 w 4924424"/>
              <a:gd name="connsiteY50" fmla="*/ 390525 h 1728787"/>
              <a:gd name="connsiteX51" fmla="*/ 609600 w 4924424"/>
              <a:gd name="connsiteY51" fmla="*/ 300037 h 1728787"/>
              <a:gd name="connsiteX52" fmla="*/ 733425 w 4924424"/>
              <a:gd name="connsiteY52" fmla="*/ 238125 h 1728787"/>
              <a:gd name="connsiteX53" fmla="*/ 928687 w 4924424"/>
              <a:gd name="connsiteY53" fmla="*/ 200025 h 1728787"/>
              <a:gd name="connsiteX54" fmla="*/ 1085850 w 4924424"/>
              <a:gd name="connsiteY54" fmla="*/ 95250 h 1728787"/>
              <a:gd name="connsiteX55" fmla="*/ 1271587 w 4924424"/>
              <a:gd name="connsiteY55" fmla="*/ 66675 h 1728787"/>
              <a:gd name="connsiteX56" fmla="*/ 1423987 w 4924424"/>
              <a:gd name="connsiteY56" fmla="*/ 109537 h 1728787"/>
              <a:gd name="connsiteX57" fmla="*/ 1514475 w 4924424"/>
              <a:gd name="connsiteY57" fmla="*/ 100012 h 1728787"/>
              <a:gd name="connsiteX58" fmla="*/ 1619250 w 4924424"/>
              <a:gd name="connsiteY58" fmla="*/ 23812 h 1728787"/>
              <a:gd name="connsiteX59" fmla="*/ 1743075 w 4924424"/>
              <a:gd name="connsiteY59" fmla="*/ 14287 h 1728787"/>
              <a:gd name="connsiteX60" fmla="*/ 1871662 w 4924424"/>
              <a:gd name="connsiteY60" fmla="*/ 114300 h 1728787"/>
              <a:gd name="connsiteX61" fmla="*/ 2038350 w 4924424"/>
              <a:gd name="connsiteY61" fmla="*/ 114300 h 1728787"/>
              <a:gd name="connsiteX62" fmla="*/ 2143125 w 4924424"/>
              <a:gd name="connsiteY62" fmla="*/ 138112 h 1728787"/>
              <a:gd name="connsiteX63" fmla="*/ 2314575 w 4924424"/>
              <a:gd name="connsiteY63" fmla="*/ 95250 h 1728787"/>
              <a:gd name="connsiteX64" fmla="*/ 2538412 w 4924424"/>
              <a:gd name="connsiteY64" fmla="*/ 52387 h 1728787"/>
              <a:gd name="connsiteX65" fmla="*/ 2686050 w 4924424"/>
              <a:gd name="connsiteY65" fmla="*/ 109537 h 1728787"/>
              <a:gd name="connsiteX66" fmla="*/ 2738437 w 4924424"/>
              <a:gd name="connsiteY66" fmla="*/ 133350 h 1728787"/>
              <a:gd name="connsiteX67" fmla="*/ 2881312 w 4924424"/>
              <a:gd name="connsiteY67" fmla="*/ 61912 h 1728787"/>
              <a:gd name="connsiteX68" fmla="*/ 3095625 w 4924424"/>
              <a:gd name="connsiteY68" fmla="*/ 0 h 1728787"/>
              <a:gd name="connsiteX69" fmla="*/ 3367087 w 4924424"/>
              <a:gd name="connsiteY69" fmla="*/ 66675 h 1728787"/>
              <a:gd name="connsiteX70" fmla="*/ 3590925 w 4924424"/>
              <a:gd name="connsiteY70" fmla="*/ 95250 h 1728787"/>
              <a:gd name="connsiteX71" fmla="*/ 3729037 w 4924424"/>
              <a:gd name="connsiteY71" fmla="*/ 85725 h 1728787"/>
              <a:gd name="connsiteX72" fmla="*/ 3848100 w 4924424"/>
              <a:gd name="connsiteY72" fmla="*/ 42862 h 1728787"/>
              <a:gd name="connsiteX73" fmla="*/ 3990975 w 4924424"/>
              <a:gd name="connsiteY73" fmla="*/ 19050 h 1728787"/>
              <a:gd name="connsiteX0" fmla="*/ 3990975 w 4924424"/>
              <a:gd name="connsiteY0" fmla="*/ 19050 h 1728787"/>
              <a:gd name="connsiteX1" fmla="*/ 4195762 w 4924424"/>
              <a:gd name="connsiteY1" fmla="*/ 114300 h 1728787"/>
              <a:gd name="connsiteX2" fmla="*/ 4310062 w 4924424"/>
              <a:gd name="connsiteY2" fmla="*/ 261937 h 1728787"/>
              <a:gd name="connsiteX3" fmla="*/ 4414837 w 4924424"/>
              <a:gd name="connsiteY3" fmla="*/ 452437 h 1728787"/>
              <a:gd name="connsiteX4" fmla="*/ 4524375 w 4924424"/>
              <a:gd name="connsiteY4" fmla="*/ 600075 h 1728787"/>
              <a:gd name="connsiteX5" fmla="*/ 4686300 w 4924424"/>
              <a:gd name="connsiteY5" fmla="*/ 681038 h 1728787"/>
              <a:gd name="connsiteX6" fmla="*/ 4843462 w 4924424"/>
              <a:gd name="connsiteY6" fmla="*/ 823913 h 1728787"/>
              <a:gd name="connsiteX7" fmla="*/ 4924424 w 4924424"/>
              <a:gd name="connsiteY7" fmla="*/ 1047750 h 1728787"/>
              <a:gd name="connsiteX8" fmla="*/ 4819650 w 4924424"/>
              <a:gd name="connsiteY8" fmla="*/ 1304924 h 1728787"/>
              <a:gd name="connsiteX9" fmla="*/ 4643437 w 4924424"/>
              <a:gd name="connsiteY9" fmla="*/ 1423988 h 1728787"/>
              <a:gd name="connsiteX10" fmla="*/ 4510087 w 4924424"/>
              <a:gd name="connsiteY10" fmla="*/ 1423988 h 1728787"/>
              <a:gd name="connsiteX11" fmla="*/ 4371975 w 4924424"/>
              <a:gd name="connsiteY11" fmla="*/ 1385888 h 1728787"/>
              <a:gd name="connsiteX12" fmla="*/ 4271962 w 4924424"/>
              <a:gd name="connsiteY12" fmla="*/ 1371600 h 1728787"/>
              <a:gd name="connsiteX13" fmla="*/ 4095749 w 4924424"/>
              <a:gd name="connsiteY13" fmla="*/ 1419225 h 1728787"/>
              <a:gd name="connsiteX14" fmla="*/ 3890962 w 4924424"/>
              <a:gd name="connsiteY14" fmla="*/ 1443038 h 1728787"/>
              <a:gd name="connsiteX15" fmla="*/ 3686175 w 4924424"/>
              <a:gd name="connsiteY15" fmla="*/ 1385887 h 1728787"/>
              <a:gd name="connsiteX16" fmla="*/ 3476625 w 4924424"/>
              <a:gd name="connsiteY16" fmla="*/ 1366837 h 1728787"/>
              <a:gd name="connsiteX17" fmla="*/ 3338512 w 4924424"/>
              <a:gd name="connsiteY17" fmla="*/ 1357312 h 1728787"/>
              <a:gd name="connsiteX18" fmla="*/ 3181349 w 4924424"/>
              <a:gd name="connsiteY18" fmla="*/ 1447800 h 1728787"/>
              <a:gd name="connsiteX19" fmla="*/ 3038475 w 4924424"/>
              <a:gd name="connsiteY19" fmla="*/ 1528762 h 1728787"/>
              <a:gd name="connsiteX20" fmla="*/ 2871788 w 4924424"/>
              <a:gd name="connsiteY20" fmla="*/ 1633538 h 1728787"/>
              <a:gd name="connsiteX21" fmla="*/ 2747962 w 4924424"/>
              <a:gd name="connsiteY21" fmla="*/ 1728787 h 1728787"/>
              <a:gd name="connsiteX22" fmla="*/ 2528888 w 4924424"/>
              <a:gd name="connsiteY22" fmla="*/ 1724025 h 1728787"/>
              <a:gd name="connsiteX23" fmla="*/ 2300287 w 4924424"/>
              <a:gd name="connsiteY23" fmla="*/ 1662112 h 1728787"/>
              <a:gd name="connsiteX24" fmla="*/ 2176463 w 4924424"/>
              <a:gd name="connsiteY24" fmla="*/ 1676400 h 1728787"/>
              <a:gd name="connsiteX25" fmla="*/ 1990724 w 4924424"/>
              <a:gd name="connsiteY25" fmla="*/ 1681162 h 1728787"/>
              <a:gd name="connsiteX26" fmla="*/ 1847850 w 4924424"/>
              <a:gd name="connsiteY26" fmla="*/ 1633537 h 1728787"/>
              <a:gd name="connsiteX27" fmla="*/ 1709737 w 4924424"/>
              <a:gd name="connsiteY27" fmla="*/ 1628775 h 1728787"/>
              <a:gd name="connsiteX28" fmla="*/ 1600200 w 4924424"/>
              <a:gd name="connsiteY28" fmla="*/ 1585912 h 1728787"/>
              <a:gd name="connsiteX29" fmla="*/ 1538287 w 4924424"/>
              <a:gd name="connsiteY29" fmla="*/ 1466850 h 1728787"/>
              <a:gd name="connsiteX30" fmla="*/ 1452562 w 4924424"/>
              <a:gd name="connsiteY30" fmla="*/ 1352550 h 1728787"/>
              <a:gd name="connsiteX31" fmla="*/ 1390650 w 4924424"/>
              <a:gd name="connsiteY31" fmla="*/ 1328737 h 1728787"/>
              <a:gd name="connsiteX32" fmla="*/ 1385887 w 4924424"/>
              <a:gd name="connsiteY32" fmla="*/ 1423987 h 1728787"/>
              <a:gd name="connsiteX33" fmla="*/ 1314449 w 4924424"/>
              <a:gd name="connsiteY33" fmla="*/ 1552575 h 1728787"/>
              <a:gd name="connsiteX34" fmla="*/ 1209675 w 4924424"/>
              <a:gd name="connsiteY34" fmla="*/ 1633537 h 1728787"/>
              <a:gd name="connsiteX35" fmla="*/ 1023937 w 4924424"/>
              <a:gd name="connsiteY35" fmla="*/ 1685925 h 1728787"/>
              <a:gd name="connsiteX36" fmla="*/ 876300 w 4924424"/>
              <a:gd name="connsiteY36" fmla="*/ 1619250 h 1728787"/>
              <a:gd name="connsiteX37" fmla="*/ 747712 w 4924424"/>
              <a:gd name="connsiteY37" fmla="*/ 1585912 h 1728787"/>
              <a:gd name="connsiteX38" fmla="*/ 609600 w 4924424"/>
              <a:gd name="connsiteY38" fmla="*/ 1590675 h 1728787"/>
              <a:gd name="connsiteX39" fmla="*/ 476250 w 4924424"/>
              <a:gd name="connsiteY39" fmla="*/ 1590674 h 1728787"/>
              <a:gd name="connsiteX40" fmla="*/ 390525 w 4924424"/>
              <a:gd name="connsiteY40" fmla="*/ 1571625 h 1728787"/>
              <a:gd name="connsiteX41" fmla="*/ 247650 w 4924424"/>
              <a:gd name="connsiteY41" fmla="*/ 1576387 h 1728787"/>
              <a:gd name="connsiteX42" fmla="*/ 123825 w 4924424"/>
              <a:gd name="connsiteY42" fmla="*/ 1481137 h 1728787"/>
              <a:gd name="connsiteX43" fmla="*/ 42862 w 4924424"/>
              <a:gd name="connsiteY43" fmla="*/ 1300162 h 1728787"/>
              <a:gd name="connsiteX44" fmla="*/ 14287 w 4924424"/>
              <a:gd name="connsiteY44" fmla="*/ 1133475 h 1728787"/>
              <a:gd name="connsiteX45" fmla="*/ 0 w 4924424"/>
              <a:gd name="connsiteY45" fmla="*/ 1023937 h 1728787"/>
              <a:gd name="connsiteX46" fmla="*/ 14287 w 4924424"/>
              <a:gd name="connsiteY46" fmla="*/ 881062 h 1728787"/>
              <a:gd name="connsiteX47" fmla="*/ 90487 w 4924424"/>
              <a:gd name="connsiteY47" fmla="*/ 709612 h 1728787"/>
              <a:gd name="connsiteX48" fmla="*/ 209550 w 4924424"/>
              <a:gd name="connsiteY48" fmla="*/ 581025 h 1728787"/>
              <a:gd name="connsiteX49" fmla="*/ 395287 w 4924424"/>
              <a:gd name="connsiteY49" fmla="*/ 471487 h 1728787"/>
              <a:gd name="connsiteX50" fmla="*/ 523875 w 4924424"/>
              <a:gd name="connsiteY50" fmla="*/ 390525 h 1728787"/>
              <a:gd name="connsiteX51" fmla="*/ 609600 w 4924424"/>
              <a:gd name="connsiteY51" fmla="*/ 300037 h 1728787"/>
              <a:gd name="connsiteX52" fmla="*/ 733425 w 4924424"/>
              <a:gd name="connsiteY52" fmla="*/ 238125 h 1728787"/>
              <a:gd name="connsiteX53" fmla="*/ 928687 w 4924424"/>
              <a:gd name="connsiteY53" fmla="*/ 200025 h 1728787"/>
              <a:gd name="connsiteX54" fmla="*/ 1085850 w 4924424"/>
              <a:gd name="connsiteY54" fmla="*/ 95250 h 1728787"/>
              <a:gd name="connsiteX55" fmla="*/ 1271587 w 4924424"/>
              <a:gd name="connsiteY55" fmla="*/ 66675 h 1728787"/>
              <a:gd name="connsiteX56" fmla="*/ 1423987 w 4924424"/>
              <a:gd name="connsiteY56" fmla="*/ 109537 h 1728787"/>
              <a:gd name="connsiteX57" fmla="*/ 1514475 w 4924424"/>
              <a:gd name="connsiteY57" fmla="*/ 100012 h 1728787"/>
              <a:gd name="connsiteX58" fmla="*/ 1619250 w 4924424"/>
              <a:gd name="connsiteY58" fmla="*/ 23812 h 1728787"/>
              <a:gd name="connsiteX59" fmla="*/ 1743075 w 4924424"/>
              <a:gd name="connsiteY59" fmla="*/ 14287 h 1728787"/>
              <a:gd name="connsiteX60" fmla="*/ 1871662 w 4924424"/>
              <a:gd name="connsiteY60" fmla="*/ 114300 h 1728787"/>
              <a:gd name="connsiteX61" fmla="*/ 2038350 w 4924424"/>
              <a:gd name="connsiteY61" fmla="*/ 114300 h 1728787"/>
              <a:gd name="connsiteX62" fmla="*/ 2143125 w 4924424"/>
              <a:gd name="connsiteY62" fmla="*/ 138112 h 1728787"/>
              <a:gd name="connsiteX63" fmla="*/ 2314575 w 4924424"/>
              <a:gd name="connsiteY63" fmla="*/ 95250 h 1728787"/>
              <a:gd name="connsiteX64" fmla="*/ 2538412 w 4924424"/>
              <a:gd name="connsiteY64" fmla="*/ 52387 h 1728787"/>
              <a:gd name="connsiteX65" fmla="*/ 2686050 w 4924424"/>
              <a:gd name="connsiteY65" fmla="*/ 109537 h 1728787"/>
              <a:gd name="connsiteX66" fmla="*/ 2738437 w 4924424"/>
              <a:gd name="connsiteY66" fmla="*/ 133350 h 1728787"/>
              <a:gd name="connsiteX67" fmla="*/ 2881312 w 4924424"/>
              <a:gd name="connsiteY67" fmla="*/ 61912 h 1728787"/>
              <a:gd name="connsiteX68" fmla="*/ 3095625 w 4924424"/>
              <a:gd name="connsiteY68" fmla="*/ 0 h 1728787"/>
              <a:gd name="connsiteX69" fmla="*/ 3367087 w 4924424"/>
              <a:gd name="connsiteY69" fmla="*/ 66675 h 1728787"/>
              <a:gd name="connsiteX70" fmla="*/ 3590925 w 4924424"/>
              <a:gd name="connsiteY70" fmla="*/ 95250 h 1728787"/>
              <a:gd name="connsiteX71" fmla="*/ 3729037 w 4924424"/>
              <a:gd name="connsiteY71" fmla="*/ 85725 h 1728787"/>
              <a:gd name="connsiteX72" fmla="*/ 3848100 w 4924424"/>
              <a:gd name="connsiteY72" fmla="*/ 42862 h 1728787"/>
              <a:gd name="connsiteX73" fmla="*/ 3990975 w 4924424"/>
              <a:gd name="connsiteY73" fmla="*/ 19050 h 1728787"/>
              <a:gd name="connsiteX0" fmla="*/ 3990975 w 4924424"/>
              <a:gd name="connsiteY0" fmla="*/ 19050 h 1728787"/>
              <a:gd name="connsiteX1" fmla="*/ 4195762 w 4924424"/>
              <a:gd name="connsiteY1" fmla="*/ 114300 h 1728787"/>
              <a:gd name="connsiteX2" fmla="*/ 4310062 w 4924424"/>
              <a:gd name="connsiteY2" fmla="*/ 261937 h 1728787"/>
              <a:gd name="connsiteX3" fmla="*/ 4414837 w 4924424"/>
              <a:gd name="connsiteY3" fmla="*/ 452437 h 1728787"/>
              <a:gd name="connsiteX4" fmla="*/ 4524375 w 4924424"/>
              <a:gd name="connsiteY4" fmla="*/ 600075 h 1728787"/>
              <a:gd name="connsiteX5" fmla="*/ 4686300 w 4924424"/>
              <a:gd name="connsiteY5" fmla="*/ 681038 h 1728787"/>
              <a:gd name="connsiteX6" fmla="*/ 4843462 w 4924424"/>
              <a:gd name="connsiteY6" fmla="*/ 823913 h 1728787"/>
              <a:gd name="connsiteX7" fmla="*/ 4924424 w 4924424"/>
              <a:gd name="connsiteY7" fmla="*/ 1047750 h 1728787"/>
              <a:gd name="connsiteX8" fmla="*/ 4819650 w 4924424"/>
              <a:gd name="connsiteY8" fmla="*/ 1304924 h 1728787"/>
              <a:gd name="connsiteX9" fmla="*/ 4643437 w 4924424"/>
              <a:gd name="connsiteY9" fmla="*/ 1423988 h 1728787"/>
              <a:gd name="connsiteX10" fmla="*/ 4510087 w 4924424"/>
              <a:gd name="connsiteY10" fmla="*/ 1423988 h 1728787"/>
              <a:gd name="connsiteX11" fmla="*/ 4371975 w 4924424"/>
              <a:gd name="connsiteY11" fmla="*/ 1385888 h 1728787"/>
              <a:gd name="connsiteX12" fmla="*/ 4271962 w 4924424"/>
              <a:gd name="connsiteY12" fmla="*/ 1371600 h 1728787"/>
              <a:gd name="connsiteX13" fmla="*/ 4095749 w 4924424"/>
              <a:gd name="connsiteY13" fmla="*/ 1419225 h 1728787"/>
              <a:gd name="connsiteX14" fmla="*/ 3890962 w 4924424"/>
              <a:gd name="connsiteY14" fmla="*/ 1443038 h 1728787"/>
              <a:gd name="connsiteX15" fmla="*/ 3686175 w 4924424"/>
              <a:gd name="connsiteY15" fmla="*/ 1385887 h 1728787"/>
              <a:gd name="connsiteX16" fmla="*/ 3476625 w 4924424"/>
              <a:gd name="connsiteY16" fmla="*/ 1366837 h 1728787"/>
              <a:gd name="connsiteX17" fmla="*/ 3348037 w 4924424"/>
              <a:gd name="connsiteY17" fmla="*/ 1409700 h 1728787"/>
              <a:gd name="connsiteX18" fmla="*/ 3181349 w 4924424"/>
              <a:gd name="connsiteY18" fmla="*/ 1447800 h 1728787"/>
              <a:gd name="connsiteX19" fmla="*/ 3038475 w 4924424"/>
              <a:gd name="connsiteY19" fmla="*/ 1528762 h 1728787"/>
              <a:gd name="connsiteX20" fmla="*/ 2871788 w 4924424"/>
              <a:gd name="connsiteY20" fmla="*/ 1633538 h 1728787"/>
              <a:gd name="connsiteX21" fmla="*/ 2747962 w 4924424"/>
              <a:gd name="connsiteY21" fmla="*/ 1728787 h 1728787"/>
              <a:gd name="connsiteX22" fmla="*/ 2528888 w 4924424"/>
              <a:gd name="connsiteY22" fmla="*/ 1724025 h 1728787"/>
              <a:gd name="connsiteX23" fmla="*/ 2300287 w 4924424"/>
              <a:gd name="connsiteY23" fmla="*/ 1662112 h 1728787"/>
              <a:gd name="connsiteX24" fmla="*/ 2176463 w 4924424"/>
              <a:gd name="connsiteY24" fmla="*/ 1676400 h 1728787"/>
              <a:gd name="connsiteX25" fmla="*/ 1990724 w 4924424"/>
              <a:gd name="connsiteY25" fmla="*/ 1681162 h 1728787"/>
              <a:gd name="connsiteX26" fmla="*/ 1847850 w 4924424"/>
              <a:gd name="connsiteY26" fmla="*/ 1633537 h 1728787"/>
              <a:gd name="connsiteX27" fmla="*/ 1709737 w 4924424"/>
              <a:gd name="connsiteY27" fmla="*/ 1628775 h 1728787"/>
              <a:gd name="connsiteX28" fmla="*/ 1600200 w 4924424"/>
              <a:gd name="connsiteY28" fmla="*/ 1585912 h 1728787"/>
              <a:gd name="connsiteX29" fmla="*/ 1538287 w 4924424"/>
              <a:gd name="connsiteY29" fmla="*/ 1466850 h 1728787"/>
              <a:gd name="connsiteX30" fmla="*/ 1452562 w 4924424"/>
              <a:gd name="connsiteY30" fmla="*/ 1352550 h 1728787"/>
              <a:gd name="connsiteX31" fmla="*/ 1390650 w 4924424"/>
              <a:gd name="connsiteY31" fmla="*/ 1328737 h 1728787"/>
              <a:gd name="connsiteX32" fmla="*/ 1385887 w 4924424"/>
              <a:gd name="connsiteY32" fmla="*/ 1423987 h 1728787"/>
              <a:gd name="connsiteX33" fmla="*/ 1314449 w 4924424"/>
              <a:gd name="connsiteY33" fmla="*/ 1552575 h 1728787"/>
              <a:gd name="connsiteX34" fmla="*/ 1209675 w 4924424"/>
              <a:gd name="connsiteY34" fmla="*/ 1633537 h 1728787"/>
              <a:gd name="connsiteX35" fmla="*/ 1023937 w 4924424"/>
              <a:gd name="connsiteY35" fmla="*/ 1685925 h 1728787"/>
              <a:gd name="connsiteX36" fmla="*/ 876300 w 4924424"/>
              <a:gd name="connsiteY36" fmla="*/ 1619250 h 1728787"/>
              <a:gd name="connsiteX37" fmla="*/ 747712 w 4924424"/>
              <a:gd name="connsiteY37" fmla="*/ 1585912 h 1728787"/>
              <a:gd name="connsiteX38" fmla="*/ 609600 w 4924424"/>
              <a:gd name="connsiteY38" fmla="*/ 1590675 h 1728787"/>
              <a:gd name="connsiteX39" fmla="*/ 476250 w 4924424"/>
              <a:gd name="connsiteY39" fmla="*/ 1590674 h 1728787"/>
              <a:gd name="connsiteX40" fmla="*/ 390525 w 4924424"/>
              <a:gd name="connsiteY40" fmla="*/ 1571625 h 1728787"/>
              <a:gd name="connsiteX41" fmla="*/ 247650 w 4924424"/>
              <a:gd name="connsiteY41" fmla="*/ 1576387 h 1728787"/>
              <a:gd name="connsiteX42" fmla="*/ 123825 w 4924424"/>
              <a:gd name="connsiteY42" fmla="*/ 1481137 h 1728787"/>
              <a:gd name="connsiteX43" fmla="*/ 42862 w 4924424"/>
              <a:gd name="connsiteY43" fmla="*/ 1300162 h 1728787"/>
              <a:gd name="connsiteX44" fmla="*/ 14287 w 4924424"/>
              <a:gd name="connsiteY44" fmla="*/ 1133475 h 1728787"/>
              <a:gd name="connsiteX45" fmla="*/ 0 w 4924424"/>
              <a:gd name="connsiteY45" fmla="*/ 1023937 h 1728787"/>
              <a:gd name="connsiteX46" fmla="*/ 14287 w 4924424"/>
              <a:gd name="connsiteY46" fmla="*/ 881062 h 1728787"/>
              <a:gd name="connsiteX47" fmla="*/ 90487 w 4924424"/>
              <a:gd name="connsiteY47" fmla="*/ 709612 h 1728787"/>
              <a:gd name="connsiteX48" fmla="*/ 209550 w 4924424"/>
              <a:gd name="connsiteY48" fmla="*/ 581025 h 1728787"/>
              <a:gd name="connsiteX49" fmla="*/ 395287 w 4924424"/>
              <a:gd name="connsiteY49" fmla="*/ 471487 h 1728787"/>
              <a:gd name="connsiteX50" fmla="*/ 523875 w 4924424"/>
              <a:gd name="connsiteY50" fmla="*/ 390525 h 1728787"/>
              <a:gd name="connsiteX51" fmla="*/ 609600 w 4924424"/>
              <a:gd name="connsiteY51" fmla="*/ 300037 h 1728787"/>
              <a:gd name="connsiteX52" fmla="*/ 733425 w 4924424"/>
              <a:gd name="connsiteY52" fmla="*/ 238125 h 1728787"/>
              <a:gd name="connsiteX53" fmla="*/ 928687 w 4924424"/>
              <a:gd name="connsiteY53" fmla="*/ 200025 h 1728787"/>
              <a:gd name="connsiteX54" fmla="*/ 1085850 w 4924424"/>
              <a:gd name="connsiteY54" fmla="*/ 95250 h 1728787"/>
              <a:gd name="connsiteX55" fmla="*/ 1271587 w 4924424"/>
              <a:gd name="connsiteY55" fmla="*/ 66675 h 1728787"/>
              <a:gd name="connsiteX56" fmla="*/ 1423987 w 4924424"/>
              <a:gd name="connsiteY56" fmla="*/ 109537 h 1728787"/>
              <a:gd name="connsiteX57" fmla="*/ 1514475 w 4924424"/>
              <a:gd name="connsiteY57" fmla="*/ 100012 h 1728787"/>
              <a:gd name="connsiteX58" fmla="*/ 1619250 w 4924424"/>
              <a:gd name="connsiteY58" fmla="*/ 23812 h 1728787"/>
              <a:gd name="connsiteX59" fmla="*/ 1743075 w 4924424"/>
              <a:gd name="connsiteY59" fmla="*/ 14287 h 1728787"/>
              <a:gd name="connsiteX60" fmla="*/ 1871662 w 4924424"/>
              <a:gd name="connsiteY60" fmla="*/ 114300 h 1728787"/>
              <a:gd name="connsiteX61" fmla="*/ 2038350 w 4924424"/>
              <a:gd name="connsiteY61" fmla="*/ 114300 h 1728787"/>
              <a:gd name="connsiteX62" fmla="*/ 2143125 w 4924424"/>
              <a:gd name="connsiteY62" fmla="*/ 138112 h 1728787"/>
              <a:gd name="connsiteX63" fmla="*/ 2314575 w 4924424"/>
              <a:gd name="connsiteY63" fmla="*/ 95250 h 1728787"/>
              <a:gd name="connsiteX64" fmla="*/ 2538412 w 4924424"/>
              <a:gd name="connsiteY64" fmla="*/ 52387 h 1728787"/>
              <a:gd name="connsiteX65" fmla="*/ 2686050 w 4924424"/>
              <a:gd name="connsiteY65" fmla="*/ 109537 h 1728787"/>
              <a:gd name="connsiteX66" fmla="*/ 2738437 w 4924424"/>
              <a:gd name="connsiteY66" fmla="*/ 133350 h 1728787"/>
              <a:gd name="connsiteX67" fmla="*/ 2881312 w 4924424"/>
              <a:gd name="connsiteY67" fmla="*/ 61912 h 1728787"/>
              <a:gd name="connsiteX68" fmla="*/ 3095625 w 4924424"/>
              <a:gd name="connsiteY68" fmla="*/ 0 h 1728787"/>
              <a:gd name="connsiteX69" fmla="*/ 3367087 w 4924424"/>
              <a:gd name="connsiteY69" fmla="*/ 66675 h 1728787"/>
              <a:gd name="connsiteX70" fmla="*/ 3590925 w 4924424"/>
              <a:gd name="connsiteY70" fmla="*/ 95250 h 1728787"/>
              <a:gd name="connsiteX71" fmla="*/ 3729037 w 4924424"/>
              <a:gd name="connsiteY71" fmla="*/ 85725 h 1728787"/>
              <a:gd name="connsiteX72" fmla="*/ 3848100 w 4924424"/>
              <a:gd name="connsiteY72" fmla="*/ 42862 h 1728787"/>
              <a:gd name="connsiteX73" fmla="*/ 3990975 w 4924424"/>
              <a:gd name="connsiteY73" fmla="*/ 19050 h 1728787"/>
              <a:gd name="connsiteX0" fmla="*/ 3990975 w 4924424"/>
              <a:gd name="connsiteY0" fmla="*/ 19050 h 1728787"/>
              <a:gd name="connsiteX1" fmla="*/ 4195762 w 4924424"/>
              <a:gd name="connsiteY1" fmla="*/ 114300 h 1728787"/>
              <a:gd name="connsiteX2" fmla="*/ 4310062 w 4924424"/>
              <a:gd name="connsiteY2" fmla="*/ 261937 h 1728787"/>
              <a:gd name="connsiteX3" fmla="*/ 4414837 w 4924424"/>
              <a:gd name="connsiteY3" fmla="*/ 452437 h 1728787"/>
              <a:gd name="connsiteX4" fmla="*/ 4524375 w 4924424"/>
              <a:gd name="connsiteY4" fmla="*/ 600075 h 1728787"/>
              <a:gd name="connsiteX5" fmla="*/ 4686300 w 4924424"/>
              <a:gd name="connsiteY5" fmla="*/ 681038 h 1728787"/>
              <a:gd name="connsiteX6" fmla="*/ 4843462 w 4924424"/>
              <a:gd name="connsiteY6" fmla="*/ 823913 h 1728787"/>
              <a:gd name="connsiteX7" fmla="*/ 4924424 w 4924424"/>
              <a:gd name="connsiteY7" fmla="*/ 1047750 h 1728787"/>
              <a:gd name="connsiteX8" fmla="*/ 4819650 w 4924424"/>
              <a:gd name="connsiteY8" fmla="*/ 1304924 h 1728787"/>
              <a:gd name="connsiteX9" fmla="*/ 4643437 w 4924424"/>
              <a:gd name="connsiteY9" fmla="*/ 1423988 h 1728787"/>
              <a:gd name="connsiteX10" fmla="*/ 4510087 w 4924424"/>
              <a:gd name="connsiteY10" fmla="*/ 1423988 h 1728787"/>
              <a:gd name="connsiteX11" fmla="*/ 4371975 w 4924424"/>
              <a:gd name="connsiteY11" fmla="*/ 1385888 h 1728787"/>
              <a:gd name="connsiteX12" fmla="*/ 4271962 w 4924424"/>
              <a:gd name="connsiteY12" fmla="*/ 1371600 h 1728787"/>
              <a:gd name="connsiteX13" fmla="*/ 4095749 w 4924424"/>
              <a:gd name="connsiteY13" fmla="*/ 1419225 h 1728787"/>
              <a:gd name="connsiteX14" fmla="*/ 3890962 w 4924424"/>
              <a:gd name="connsiteY14" fmla="*/ 1443038 h 1728787"/>
              <a:gd name="connsiteX15" fmla="*/ 3686175 w 4924424"/>
              <a:gd name="connsiteY15" fmla="*/ 1385887 h 1728787"/>
              <a:gd name="connsiteX16" fmla="*/ 3476625 w 4924424"/>
              <a:gd name="connsiteY16" fmla="*/ 1395412 h 1728787"/>
              <a:gd name="connsiteX17" fmla="*/ 3348037 w 4924424"/>
              <a:gd name="connsiteY17" fmla="*/ 1409700 h 1728787"/>
              <a:gd name="connsiteX18" fmla="*/ 3181349 w 4924424"/>
              <a:gd name="connsiteY18" fmla="*/ 1447800 h 1728787"/>
              <a:gd name="connsiteX19" fmla="*/ 3038475 w 4924424"/>
              <a:gd name="connsiteY19" fmla="*/ 1528762 h 1728787"/>
              <a:gd name="connsiteX20" fmla="*/ 2871788 w 4924424"/>
              <a:gd name="connsiteY20" fmla="*/ 1633538 h 1728787"/>
              <a:gd name="connsiteX21" fmla="*/ 2747962 w 4924424"/>
              <a:gd name="connsiteY21" fmla="*/ 1728787 h 1728787"/>
              <a:gd name="connsiteX22" fmla="*/ 2528888 w 4924424"/>
              <a:gd name="connsiteY22" fmla="*/ 1724025 h 1728787"/>
              <a:gd name="connsiteX23" fmla="*/ 2300287 w 4924424"/>
              <a:gd name="connsiteY23" fmla="*/ 1662112 h 1728787"/>
              <a:gd name="connsiteX24" fmla="*/ 2176463 w 4924424"/>
              <a:gd name="connsiteY24" fmla="*/ 1676400 h 1728787"/>
              <a:gd name="connsiteX25" fmla="*/ 1990724 w 4924424"/>
              <a:gd name="connsiteY25" fmla="*/ 1681162 h 1728787"/>
              <a:gd name="connsiteX26" fmla="*/ 1847850 w 4924424"/>
              <a:gd name="connsiteY26" fmla="*/ 1633537 h 1728787"/>
              <a:gd name="connsiteX27" fmla="*/ 1709737 w 4924424"/>
              <a:gd name="connsiteY27" fmla="*/ 1628775 h 1728787"/>
              <a:gd name="connsiteX28" fmla="*/ 1600200 w 4924424"/>
              <a:gd name="connsiteY28" fmla="*/ 1585912 h 1728787"/>
              <a:gd name="connsiteX29" fmla="*/ 1538287 w 4924424"/>
              <a:gd name="connsiteY29" fmla="*/ 1466850 h 1728787"/>
              <a:gd name="connsiteX30" fmla="*/ 1452562 w 4924424"/>
              <a:gd name="connsiteY30" fmla="*/ 1352550 h 1728787"/>
              <a:gd name="connsiteX31" fmla="*/ 1390650 w 4924424"/>
              <a:gd name="connsiteY31" fmla="*/ 1328737 h 1728787"/>
              <a:gd name="connsiteX32" fmla="*/ 1385887 w 4924424"/>
              <a:gd name="connsiteY32" fmla="*/ 1423987 h 1728787"/>
              <a:gd name="connsiteX33" fmla="*/ 1314449 w 4924424"/>
              <a:gd name="connsiteY33" fmla="*/ 1552575 h 1728787"/>
              <a:gd name="connsiteX34" fmla="*/ 1209675 w 4924424"/>
              <a:gd name="connsiteY34" fmla="*/ 1633537 h 1728787"/>
              <a:gd name="connsiteX35" fmla="*/ 1023937 w 4924424"/>
              <a:gd name="connsiteY35" fmla="*/ 1685925 h 1728787"/>
              <a:gd name="connsiteX36" fmla="*/ 876300 w 4924424"/>
              <a:gd name="connsiteY36" fmla="*/ 1619250 h 1728787"/>
              <a:gd name="connsiteX37" fmla="*/ 747712 w 4924424"/>
              <a:gd name="connsiteY37" fmla="*/ 1585912 h 1728787"/>
              <a:gd name="connsiteX38" fmla="*/ 609600 w 4924424"/>
              <a:gd name="connsiteY38" fmla="*/ 1590675 h 1728787"/>
              <a:gd name="connsiteX39" fmla="*/ 476250 w 4924424"/>
              <a:gd name="connsiteY39" fmla="*/ 1590674 h 1728787"/>
              <a:gd name="connsiteX40" fmla="*/ 390525 w 4924424"/>
              <a:gd name="connsiteY40" fmla="*/ 1571625 h 1728787"/>
              <a:gd name="connsiteX41" fmla="*/ 247650 w 4924424"/>
              <a:gd name="connsiteY41" fmla="*/ 1576387 h 1728787"/>
              <a:gd name="connsiteX42" fmla="*/ 123825 w 4924424"/>
              <a:gd name="connsiteY42" fmla="*/ 1481137 h 1728787"/>
              <a:gd name="connsiteX43" fmla="*/ 42862 w 4924424"/>
              <a:gd name="connsiteY43" fmla="*/ 1300162 h 1728787"/>
              <a:gd name="connsiteX44" fmla="*/ 14287 w 4924424"/>
              <a:gd name="connsiteY44" fmla="*/ 1133475 h 1728787"/>
              <a:gd name="connsiteX45" fmla="*/ 0 w 4924424"/>
              <a:gd name="connsiteY45" fmla="*/ 1023937 h 1728787"/>
              <a:gd name="connsiteX46" fmla="*/ 14287 w 4924424"/>
              <a:gd name="connsiteY46" fmla="*/ 881062 h 1728787"/>
              <a:gd name="connsiteX47" fmla="*/ 90487 w 4924424"/>
              <a:gd name="connsiteY47" fmla="*/ 709612 h 1728787"/>
              <a:gd name="connsiteX48" fmla="*/ 209550 w 4924424"/>
              <a:gd name="connsiteY48" fmla="*/ 581025 h 1728787"/>
              <a:gd name="connsiteX49" fmla="*/ 395287 w 4924424"/>
              <a:gd name="connsiteY49" fmla="*/ 471487 h 1728787"/>
              <a:gd name="connsiteX50" fmla="*/ 523875 w 4924424"/>
              <a:gd name="connsiteY50" fmla="*/ 390525 h 1728787"/>
              <a:gd name="connsiteX51" fmla="*/ 609600 w 4924424"/>
              <a:gd name="connsiteY51" fmla="*/ 300037 h 1728787"/>
              <a:gd name="connsiteX52" fmla="*/ 733425 w 4924424"/>
              <a:gd name="connsiteY52" fmla="*/ 238125 h 1728787"/>
              <a:gd name="connsiteX53" fmla="*/ 928687 w 4924424"/>
              <a:gd name="connsiteY53" fmla="*/ 200025 h 1728787"/>
              <a:gd name="connsiteX54" fmla="*/ 1085850 w 4924424"/>
              <a:gd name="connsiteY54" fmla="*/ 95250 h 1728787"/>
              <a:gd name="connsiteX55" fmla="*/ 1271587 w 4924424"/>
              <a:gd name="connsiteY55" fmla="*/ 66675 h 1728787"/>
              <a:gd name="connsiteX56" fmla="*/ 1423987 w 4924424"/>
              <a:gd name="connsiteY56" fmla="*/ 109537 h 1728787"/>
              <a:gd name="connsiteX57" fmla="*/ 1514475 w 4924424"/>
              <a:gd name="connsiteY57" fmla="*/ 100012 h 1728787"/>
              <a:gd name="connsiteX58" fmla="*/ 1619250 w 4924424"/>
              <a:gd name="connsiteY58" fmla="*/ 23812 h 1728787"/>
              <a:gd name="connsiteX59" fmla="*/ 1743075 w 4924424"/>
              <a:gd name="connsiteY59" fmla="*/ 14287 h 1728787"/>
              <a:gd name="connsiteX60" fmla="*/ 1871662 w 4924424"/>
              <a:gd name="connsiteY60" fmla="*/ 114300 h 1728787"/>
              <a:gd name="connsiteX61" fmla="*/ 2038350 w 4924424"/>
              <a:gd name="connsiteY61" fmla="*/ 114300 h 1728787"/>
              <a:gd name="connsiteX62" fmla="*/ 2143125 w 4924424"/>
              <a:gd name="connsiteY62" fmla="*/ 138112 h 1728787"/>
              <a:gd name="connsiteX63" fmla="*/ 2314575 w 4924424"/>
              <a:gd name="connsiteY63" fmla="*/ 95250 h 1728787"/>
              <a:gd name="connsiteX64" fmla="*/ 2538412 w 4924424"/>
              <a:gd name="connsiteY64" fmla="*/ 52387 h 1728787"/>
              <a:gd name="connsiteX65" fmla="*/ 2686050 w 4924424"/>
              <a:gd name="connsiteY65" fmla="*/ 109537 h 1728787"/>
              <a:gd name="connsiteX66" fmla="*/ 2738437 w 4924424"/>
              <a:gd name="connsiteY66" fmla="*/ 133350 h 1728787"/>
              <a:gd name="connsiteX67" fmla="*/ 2881312 w 4924424"/>
              <a:gd name="connsiteY67" fmla="*/ 61912 h 1728787"/>
              <a:gd name="connsiteX68" fmla="*/ 3095625 w 4924424"/>
              <a:gd name="connsiteY68" fmla="*/ 0 h 1728787"/>
              <a:gd name="connsiteX69" fmla="*/ 3367087 w 4924424"/>
              <a:gd name="connsiteY69" fmla="*/ 66675 h 1728787"/>
              <a:gd name="connsiteX70" fmla="*/ 3590925 w 4924424"/>
              <a:gd name="connsiteY70" fmla="*/ 95250 h 1728787"/>
              <a:gd name="connsiteX71" fmla="*/ 3729037 w 4924424"/>
              <a:gd name="connsiteY71" fmla="*/ 85725 h 1728787"/>
              <a:gd name="connsiteX72" fmla="*/ 3848100 w 4924424"/>
              <a:gd name="connsiteY72" fmla="*/ 42862 h 1728787"/>
              <a:gd name="connsiteX73" fmla="*/ 3990975 w 4924424"/>
              <a:gd name="connsiteY73" fmla="*/ 19050 h 1728787"/>
              <a:gd name="connsiteX0" fmla="*/ 3990975 w 4924424"/>
              <a:gd name="connsiteY0" fmla="*/ 19050 h 1728787"/>
              <a:gd name="connsiteX1" fmla="*/ 4195762 w 4924424"/>
              <a:gd name="connsiteY1" fmla="*/ 114300 h 1728787"/>
              <a:gd name="connsiteX2" fmla="*/ 4310062 w 4924424"/>
              <a:gd name="connsiteY2" fmla="*/ 261937 h 1728787"/>
              <a:gd name="connsiteX3" fmla="*/ 4414837 w 4924424"/>
              <a:gd name="connsiteY3" fmla="*/ 452437 h 1728787"/>
              <a:gd name="connsiteX4" fmla="*/ 4524375 w 4924424"/>
              <a:gd name="connsiteY4" fmla="*/ 600075 h 1728787"/>
              <a:gd name="connsiteX5" fmla="*/ 4686300 w 4924424"/>
              <a:gd name="connsiteY5" fmla="*/ 681038 h 1728787"/>
              <a:gd name="connsiteX6" fmla="*/ 4843462 w 4924424"/>
              <a:gd name="connsiteY6" fmla="*/ 823913 h 1728787"/>
              <a:gd name="connsiteX7" fmla="*/ 4924424 w 4924424"/>
              <a:gd name="connsiteY7" fmla="*/ 1047750 h 1728787"/>
              <a:gd name="connsiteX8" fmla="*/ 4819650 w 4924424"/>
              <a:gd name="connsiteY8" fmla="*/ 1304924 h 1728787"/>
              <a:gd name="connsiteX9" fmla="*/ 4643437 w 4924424"/>
              <a:gd name="connsiteY9" fmla="*/ 1423988 h 1728787"/>
              <a:gd name="connsiteX10" fmla="*/ 4510087 w 4924424"/>
              <a:gd name="connsiteY10" fmla="*/ 1423988 h 1728787"/>
              <a:gd name="connsiteX11" fmla="*/ 4371975 w 4924424"/>
              <a:gd name="connsiteY11" fmla="*/ 1385888 h 1728787"/>
              <a:gd name="connsiteX12" fmla="*/ 4271962 w 4924424"/>
              <a:gd name="connsiteY12" fmla="*/ 1371600 h 1728787"/>
              <a:gd name="connsiteX13" fmla="*/ 4095749 w 4924424"/>
              <a:gd name="connsiteY13" fmla="*/ 1419225 h 1728787"/>
              <a:gd name="connsiteX14" fmla="*/ 3890962 w 4924424"/>
              <a:gd name="connsiteY14" fmla="*/ 1443038 h 1728787"/>
              <a:gd name="connsiteX15" fmla="*/ 3686175 w 4924424"/>
              <a:gd name="connsiteY15" fmla="*/ 1423987 h 1728787"/>
              <a:gd name="connsiteX16" fmla="*/ 3476625 w 4924424"/>
              <a:gd name="connsiteY16" fmla="*/ 1395412 h 1728787"/>
              <a:gd name="connsiteX17" fmla="*/ 3348037 w 4924424"/>
              <a:gd name="connsiteY17" fmla="*/ 1409700 h 1728787"/>
              <a:gd name="connsiteX18" fmla="*/ 3181349 w 4924424"/>
              <a:gd name="connsiteY18" fmla="*/ 1447800 h 1728787"/>
              <a:gd name="connsiteX19" fmla="*/ 3038475 w 4924424"/>
              <a:gd name="connsiteY19" fmla="*/ 1528762 h 1728787"/>
              <a:gd name="connsiteX20" fmla="*/ 2871788 w 4924424"/>
              <a:gd name="connsiteY20" fmla="*/ 1633538 h 1728787"/>
              <a:gd name="connsiteX21" fmla="*/ 2747962 w 4924424"/>
              <a:gd name="connsiteY21" fmla="*/ 1728787 h 1728787"/>
              <a:gd name="connsiteX22" fmla="*/ 2528888 w 4924424"/>
              <a:gd name="connsiteY22" fmla="*/ 1724025 h 1728787"/>
              <a:gd name="connsiteX23" fmla="*/ 2300287 w 4924424"/>
              <a:gd name="connsiteY23" fmla="*/ 1662112 h 1728787"/>
              <a:gd name="connsiteX24" fmla="*/ 2176463 w 4924424"/>
              <a:gd name="connsiteY24" fmla="*/ 1676400 h 1728787"/>
              <a:gd name="connsiteX25" fmla="*/ 1990724 w 4924424"/>
              <a:gd name="connsiteY25" fmla="*/ 1681162 h 1728787"/>
              <a:gd name="connsiteX26" fmla="*/ 1847850 w 4924424"/>
              <a:gd name="connsiteY26" fmla="*/ 1633537 h 1728787"/>
              <a:gd name="connsiteX27" fmla="*/ 1709737 w 4924424"/>
              <a:gd name="connsiteY27" fmla="*/ 1628775 h 1728787"/>
              <a:gd name="connsiteX28" fmla="*/ 1600200 w 4924424"/>
              <a:gd name="connsiteY28" fmla="*/ 1585912 h 1728787"/>
              <a:gd name="connsiteX29" fmla="*/ 1538287 w 4924424"/>
              <a:gd name="connsiteY29" fmla="*/ 1466850 h 1728787"/>
              <a:gd name="connsiteX30" fmla="*/ 1452562 w 4924424"/>
              <a:gd name="connsiteY30" fmla="*/ 1352550 h 1728787"/>
              <a:gd name="connsiteX31" fmla="*/ 1390650 w 4924424"/>
              <a:gd name="connsiteY31" fmla="*/ 1328737 h 1728787"/>
              <a:gd name="connsiteX32" fmla="*/ 1385887 w 4924424"/>
              <a:gd name="connsiteY32" fmla="*/ 1423987 h 1728787"/>
              <a:gd name="connsiteX33" fmla="*/ 1314449 w 4924424"/>
              <a:gd name="connsiteY33" fmla="*/ 1552575 h 1728787"/>
              <a:gd name="connsiteX34" fmla="*/ 1209675 w 4924424"/>
              <a:gd name="connsiteY34" fmla="*/ 1633537 h 1728787"/>
              <a:gd name="connsiteX35" fmla="*/ 1023937 w 4924424"/>
              <a:gd name="connsiteY35" fmla="*/ 1685925 h 1728787"/>
              <a:gd name="connsiteX36" fmla="*/ 876300 w 4924424"/>
              <a:gd name="connsiteY36" fmla="*/ 1619250 h 1728787"/>
              <a:gd name="connsiteX37" fmla="*/ 747712 w 4924424"/>
              <a:gd name="connsiteY37" fmla="*/ 1585912 h 1728787"/>
              <a:gd name="connsiteX38" fmla="*/ 609600 w 4924424"/>
              <a:gd name="connsiteY38" fmla="*/ 1590675 h 1728787"/>
              <a:gd name="connsiteX39" fmla="*/ 476250 w 4924424"/>
              <a:gd name="connsiteY39" fmla="*/ 1590674 h 1728787"/>
              <a:gd name="connsiteX40" fmla="*/ 390525 w 4924424"/>
              <a:gd name="connsiteY40" fmla="*/ 1571625 h 1728787"/>
              <a:gd name="connsiteX41" fmla="*/ 247650 w 4924424"/>
              <a:gd name="connsiteY41" fmla="*/ 1576387 h 1728787"/>
              <a:gd name="connsiteX42" fmla="*/ 123825 w 4924424"/>
              <a:gd name="connsiteY42" fmla="*/ 1481137 h 1728787"/>
              <a:gd name="connsiteX43" fmla="*/ 42862 w 4924424"/>
              <a:gd name="connsiteY43" fmla="*/ 1300162 h 1728787"/>
              <a:gd name="connsiteX44" fmla="*/ 14287 w 4924424"/>
              <a:gd name="connsiteY44" fmla="*/ 1133475 h 1728787"/>
              <a:gd name="connsiteX45" fmla="*/ 0 w 4924424"/>
              <a:gd name="connsiteY45" fmla="*/ 1023937 h 1728787"/>
              <a:gd name="connsiteX46" fmla="*/ 14287 w 4924424"/>
              <a:gd name="connsiteY46" fmla="*/ 881062 h 1728787"/>
              <a:gd name="connsiteX47" fmla="*/ 90487 w 4924424"/>
              <a:gd name="connsiteY47" fmla="*/ 709612 h 1728787"/>
              <a:gd name="connsiteX48" fmla="*/ 209550 w 4924424"/>
              <a:gd name="connsiteY48" fmla="*/ 581025 h 1728787"/>
              <a:gd name="connsiteX49" fmla="*/ 395287 w 4924424"/>
              <a:gd name="connsiteY49" fmla="*/ 471487 h 1728787"/>
              <a:gd name="connsiteX50" fmla="*/ 523875 w 4924424"/>
              <a:gd name="connsiteY50" fmla="*/ 390525 h 1728787"/>
              <a:gd name="connsiteX51" fmla="*/ 609600 w 4924424"/>
              <a:gd name="connsiteY51" fmla="*/ 300037 h 1728787"/>
              <a:gd name="connsiteX52" fmla="*/ 733425 w 4924424"/>
              <a:gd name="connsiteY52" fmla="*/ 238125 h 1728787"/>
              <a:gd name="connsiteX53" fmla="*/ 928687 w 4924424"/>
              <a:gd name="connsiteY53" fmla="*/ 200025 h 1728787"/>
              <a:gd name="connsiteX54" fmla="*/ 1085850 w 4924424"/>
              <a:gd name="connsiteY54" fmla="*/ 95250 h 1728787"/>
              <a:gd name="connsiteX55" fmla="*/ 1271587 w 4924424"/>
              <a:gd name="connsiteY55" fmla="*/ 66675 h 1728787"/>
              <a:gd name="connsiteX56" fmla="*/ 1423987 w 4924424"/>
              <a:gd name="connsiteY56" fmla="*/ 109537 h 1728787"/>
              <a:gd name="connsiteX57" fmla="*/ 1514475 w 4924424"/>
              <a:gd name="connsiteY57" fmla="*/ 100012 h 1728787"/>
              <a:gd name="connsiteX58" fmla="*/ 1619250 w 4924424"/>
              <a:gd name="connsiteY58" fmla="*/ 23812 h 1728787"/>
              <a:gd name="connsiteX59" fmla="*/ 1743075 w 4924424"/>
              <a:gd name="connsiteY59" fmla="*/ 14287 h 1728787"/>
              <a:gd name="connsiteX60" fmla="*/ 1871662 w 4924424"/>
              <a:gd name="connsiteY60" fmla="*/ 114300 h 1728787"/>
              <a:gd name="connsiteX61" fmla="*/ 2038350 w 4924424"/>
              <a:gd name="connsiteY61" fmla="*/ 114300 h 1728787"/>
              <a:gd name="connsiteX62" fmla="*/ 2143125 w 4924424"/>
              <a:gd name="connsiteY62" fmla="*/ 138112 h 1728787"/>
              <a:gd name="connsiteX63" fmla="*/ 2314575 w 4924424"/>
              <a:gd name="connsiteY63" fmla="*/ 95250 h 1728787"/>
              <a:gd name="connsiteX64" fmla="*/ 2538412 w 4924424"/>
              <a:gd name="connsiteY64" fmla="*/ 52387 h 1728787"/>
              <a:gd name="connsiteX65" fmla="*/ 2686050 w 4924424"/>
              <a:gd name="connsiteY65" fmla="*/ 109537 h 1728787"/>
              <a:gd name="connsiteX66" fmla="*/ 2738437 w 4924424"/>
              <a:gd name="connsiteY66" fmla="*/ 133350 h 1728787"/>
              <a:gd name="connsiteX67" fmla="*/ 2881312 w 4924424"/>
              <a:gd name="connsiteY67" fmla="*/ 61912 h 1728787"/>
              <a:gd name="connsiteX68" fmla="*/ 3095625 w 4924424"/>
              <a:gd name="connsiteY68" fmla="*/ 0 h 1728787"/>
              <a:gd name="connsiteX69" fmla="*/ 3367087 w 4924424"/>
              <a:gd name="connsiteY69" fmla="*/ 66675 h 1728787"/>
              <a:gd name="connsiteX70" fmla="*/ 3590925 w 4924424"/>
              <a:gd name="connsiteY70" fmla="*/ 95250 h 1728787"/>
              <a:gd name="connsiteX71" fmla="*/ 3729037 w 4924424"/>
              <a:gd name="connsiteY71" fmla="*/ 85725 h 1728787"/>
              <a:gd name="connsiteX72" fmla="*/ 3848100 w 4924424"/>
              <a:gd name="connsiteY72" fmla="*/ 42862 h 1728787"/>
              <a:gd name="connsiteX73" fmla="*/ 3990975 w 4924424"/>
              <a:gd name="connsiteY73" fmla="*/ 19050 h 17287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4924424" h="1728787">
                <a:moveTo>
                  <a:pt x="3990975" y="19050"/>
                </a:moveTo>
                <a:lnTo>
                  <a:pt x="4195762" y="114300"/>
                </a:lnTo>
                <a:lnTo>
                  <a:pt x="4310062" y="261937"/>
                </a:lnTo>
                <a:lnTo>
                  <a:pt x="4414837" y="452437"/>
                </a:lnTo>
                <a:lnTo>
                  <a:pt x="4524375" y="600075"/>
                </a:lnTo>
                <a:lnTo>
                  <a:pt x="4686300" y="681038"/>
                </a:lnTo>
                <a:lnTo>
                  <a:pt x="4843462" y="823913"/>
                </a:lnTo>
                <a:lnTo>
                  <a:pt x="4924424" y="1047750"/>
                </a:lnTo>
                <a:lnTo>
                  <a:pt x="4819650" y="1304924"/>
                </a:lnTo>
                <a:lnTo>
                  <a:pt x="4643437" y="1423988"/>
                </a:lnTo>
                <a:lnTo>
                  <a:pt x="4510087" y="1423988"/>
                </a:lnTo>
                <a:lnTo>
                  <a:pt x="4371975" y="1385888"/>
                </a:lnTo>
                <a:lnTo>
                  <a:pt x="4271962" y="1371600"/>
                </a:lnTo>
                <a:lnTo>
                  <a:pt x="4095749" y="1419225"/>
                </a:lnTo>
                <a:lnTo>
                  <a:pt x="3890962" y="1443038"/>
                </a:lnTo>
                <a:cubicBezTo>
                  <a:pt x="3822700" y="1423988"/>
                  <a:pt x="3755231" y="1431925"/>
                  <a:pt x="3686175" y="1423987"/>
                </a:cubicBezTo>
                <a:cubicBezTo>
                  <a:pt x="3617119" y="1416049"/>
                  <a:pt x="3546475" y="1401762"/>
                  <a:pt x="3476625" y="1395412"/>
                </a:cubicBezTo>
                <a:lnTo>
                  <a:pt x="3348037" y="1409700"/>
                </a:lnTo>
                <a:lnTo>
                  <a:pt x="3181349" y="1447800"/>
                </a:lnTo>
                <a:lnTo>
                  <a:pt x="3038475" y="1528762"/>
                </a:lnTo>
                <a:cubicBezTo>
                  <a:pt x="2992438" y="1562100"/>
                  <a:pt x="2917825" y="1600200"/>
                  <a:pt x="2871788" y="1633538"/>
                </a:cubicBezTo>
                <a:lnTo>
                  <a:pt x="2747962" y="1728787"/>
                </a:lnTo>
                <a:lnTo>
                  <a:pt x="2528888" y="1724025"/>
                </a:lnTo>
                <a:lnTo>
                  <a:pt x="2300287" y="1662112"/>
                </a:lnTo>
                <a:lnTo>
                  <a:pt x="2176463" y="1676400"/>
                </a:lnTo>
                <a:lnTo>
                  <a:pt x="1990724" y="1681162"/>
                </a:lnTo>
                <a:lnTo>
                  <a:pt x="1847850" y="1633537"/>
                </a:lnTo>
                <a:lnTo>
                  <a:pt x="1709737" y="1628775"/>
                </a:lnTo>
                <a:lnTo>
                  <a:pt x="1600200" y="1585912"/>
                </a:lnTo>
                <a:lnTo>
                  <a:pt x="1538287" y="1466850"/>
                </a:lnTo>
                <a:lnTo>
                  <a:pt x="1452562" y="1352550"/>
                </a:lnTo>
                <a:lnTo>
                  <a:pt x="1390650" y="1328737"/>
                </a:lnTo>
                <a:lnTo>
                  <a:pt x="1385887" y="1423987"/>
                </a:lnTo>
                <a:lnTo>
                  <a:pt x="1314449" y="1552575"/>
                </a:lnTo>
                <a:lnTo>
                  <a:pt x="1209675" y="1633537"/>
                </a:lnTo>
                <a:lnTo>
                  <a:pt x="1023937" y="1685925"/>
                </a:lnTo>
                <a:lnTo>
                  <a:pt x="876300" y="1619250"/>
                </a:lnTo>
                <a:lnTo>
                  <a:pt x="747712" y="1585912"/>
                </a:lnTo>
                <a:lnTo>
                  <a:pt x="609600" y="1590675"/>
                </a:lnTo>
                <a:lnTo>
                  <a:pt x="476250" y="1590674"/>
                </a:lnTo>
                <a:lnTo>
                  <a:pt x="390525" y="1571625"/>
                </a:lnTo>
                <a:lnTo>
                  <a:pt x="247650" y="1576387"/>
                </a:lnTo>
                <a:lnTo>
                  <a:pt x="123825" y="1481137"/>
                </a:lnTo>
                <a:lnTo>
                  <a:pt x="42862" y="1300162"/>
                </a:lnTo>
                <a:lnTo>
                  <a:pt x="14287" y="1133475"/>
                </a:lnTo>
                <a:lnTo>
                  <a:pt x="0" y="1023937"/>
                </a:lnTo>
                <a:lnTo>
                  <a:pt x="14287" y="881062"/>
                </a:lnTo>
                <a:lnTo>
                  <a:pt x="90487" y="709612"/>
                </a:lnTo>
                <a:lnTo>
                  <a:pt x="209550" y="581025"/>
                </a:lnTo>
                <a:lnTo>
                  <a:pt x="395287" y="471487"/>
                </a:lnTo>
                <a:lnTo>
                  <a:pt x="523875" y="390525"/>
                </a:lnTo>
                <a:lnTo>
                  <a:pt x="609600" y="300037"/>
                </a:lnTo>
                <a:lnTo>
                  <a:pt x="733425" y="238125"/>
                </a:lnTo>
                <a:lnTo>
                  <a:pt x="928687" y="200025"/>
                </a:lnTo>
                <a:lnTo>
                  <a:pt x="1085850" y="95250"/>
                </a:lnTo>
                <a:lnTo>
                  <a:pt x="1271587" y="66675"/>
                </a:lnTo>
                <a:lnTo>
                  <a:pt x="1423987" y="109537"/>
                </a:lnTo>
                <a:lnTo>
                  <a:pt x="1514475" y="100012"/>
                </a:lnTo>
                <a:lnTo>
                  <a:pt x="1619250" y="23812"/>
                </a:lnTo>
                <a:lnTo>
                  <a:pt x="1743075" y="14287"/>
                </a:lnTo>
                <a:lnTo>
                  <a:pt x="1871662" y="114300"/>
                </a:lnTo>
                <a:lnTo>
                  <a:pt x="2038350" y="114300"/>
                </a:lnTo>
                <a:lnTo>
                  <a:pt x="2143125" y="138112"/>
                </a:lnTo>
                <a:lnTo>
                  <a:pt x="2314575" y="95250"/>
                </a:lnTo>
                <a:lnTo>
                  <a:pt x="2538412" y="52387"/>
                </a:lnTo>
                <a:lnTo>
                  <a:pt x="2686050" y="109537"/>
                </a:lnTo>
                <a:lnTo>
                  <a:pt x="2738437" y="133350"/>
                </a:lnTo>
                <a:lnTo>
                  <a:pt x="2881312" y="61912"/>
                </a:lnTo>
                <a:lnTo>
                  <a:pt x="3095625" y="0"/>
                </a:lnTo>
                <a:lnTo>
                  <a:pt x="3367087" y="66675"/>
                </a:lnTo>
                <a:lnTo>
                  <a:pt x="3590925" y="95250"/>
                </a:lnTo>
                <a:lnTo>
                  <a:pt x="3729037" y="85725"/>
                </a:lnTo>
                <a:lnTo>
                  <a:pt x="3848100" y="42862"/>
                </a:lnTo>
                <a:lnTo>
                  <a:pt x="3990975" y="19050"/>
                </a:lnTo>
                <a:close/>
              </a:path>
            </a:pathLst>
          </a:custGeom>
          <a:noFill/>
          <a:ln w="38100" cap="flat" cmpd="sng" algn="ctr">
            <a:solidFill>
              <a:srgbClr val="FF9933"/>
            </a:solidFill>
            <a:prstDash val="sysDash"/>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11" name="Freeform 10"/>
          <p:cNvSpPr/>
          <p:nvPr/>
        </p:nvSpPr>
        <p:spPr>
          <a:xfrm rot="120000">
            <a:off x="2959089" y="2546824"/>
            <a:ext cx="294124" cy="67283"/>
          </a:xfrm>
          <a:custGeom>
            <a:avLst/>
            <a:gdLst>
              <a:gd name="connsiteX0" fmla="*/ 0 w 364332"/>
              <a:gd name="connsiteY0" fmla="*/ 83344 h 83344"/>
              <a:gd name="connsiteX1" fmla="*/ 119063 w 364332"/>
              <a:gd name="connsiteY1" fmla="*/ 66675 h 83344"/>
              <a:gd name="connsiteX2" fmla="*/ 240507 w 364332"/>
              <a:gd name="connsiteY2" fmla="*/ 23813 h 83344"/>
              <a:gd name="connsiteX3" fmla="*/ 364332 w 364332"/>
              <a:gd name="connsiteY3" fmla="*/ 0 h 83344"/>
            </a:gdLst>
            <a:ahLst/>
            <a:cxnLst>
              <a:cxn ang="0">
                <a:pos x="connsiteX0" y="connsiteY0"/>
              </a:cxn>
              <a:cxn ang="0">
                <a:pos x="connsiteX1" y="connsiteY1"/>
              </a:cxn>
              <a:cxn ang="0">
                <a:pos x="connsiteX2" y="connsiteY2"/>
              </a:cxn>
              <a:cxn ang="0">
                <a:pos x="connsiteX3" y="connsiteY3"/>
              </a:cxn>
            </a:cxnLst>
            <a:rect l="l" t="t" r="r" b="b"/>
            <a:pathLst>
              <a:path w="364332" h="83344">
                <a:moveTo>
                  <a:pt x="0" y="83344"/>
                </a:moveTo>
                <a:lnTo>
                  <a:pt x="119063" y="66675"/>
                </a:lnTo>
                <a:lnTo>
                  <a:pt x="240507" y="23813"/>
                </a:lnTo>
                <a:lnTo>
                  <a:pt x="364332" y="0"/>
                </a:lnTo>
              </a:path>
            </a:pathLst>
          </a:custGeom>
          <a:noFill/>
          <a:ln w="25400">
            <a:solidFill>
              <a:srgbClr val="FFFF0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Freeform 11"/>
          <p:cNvSpPr/>
          <p:nvPr/>
        </p:nvSpPr>
        <p:spPr>
          <a:xfrm rot="120000">
            <a:off x="3180247" y="2751900"/>
            <a:ext cx="359484" cy="101886"/>
          </a:xfrm>
          <a:custGeom>
            <a:avLst/>
            <a:gdLst>
              <a:gd name="connsiteX0" fmla="*/ 0 w 445294"/>
              <a:gd name="connsiteY0" fmla="*/ 114300 h 114300"/>
              <a:gd name="connsiteX1" fmla="*/ 126206 w 445294"/>
              <a:gd name="connsiteY1" fmla="*/ 66675 h 114300"/>
              <a:gd name="connsiteX2" fmla="*/ 257175 w 445294"/>
              <a:gd name="connsiteY2" fmla="*/ 4763 h 114300"/>
              <a:gd name="connsiteX3" fmla="*/ 445294 w 445294"/>
              <a:gd name="connsiteY3" fmla="*/ 0 h 114300"/>
              <a:gd name="connsiteX0" fmla="*/ 0 w 445294"/>
              <a:gd name="connsiteY0" fmla="*/ 114300 h 114300"/>
              <a:gd name="connsiteX1" fmla="*/ 126206 w 445294"/>
              <a:gd name="connsiteY1" fmla="*/ 66675 h 114300"/>
              <a:gd name="connsiteX2" fmla="*/ 145256 w 445294"/>
              <a:gd name="connsiteY2" fmla="*/ 36862 h 114300"/>
              <a:gd name="connsiteX3" fmla="*/ 257175 w 445294"/>
              <a:gd name="connsiteY3" fmla="*/ 4763 h 114300"/>
              <a:gd name="connsiteX4" fmla="*/ 445294 w 445294"/>
              <a:gd name="connsiteY4" fmla="*/ 0 h 114300"/>
              <a:gd name="connsiteX0" fmla="*/ 0 w 445294"/>
              <a:gd name="connsiteY0" fmla="*/ 114300 h 114300"/>
              <a:gd name="connsiteX1" fmla="*/ 88106 w 445294"/>
              <a:gd name="connsiteY1" fmla="*/ 54769 h 114300"/>
              <a:gd name="connsiteX2" fmla="*/ 145256 w 445294"/>
              <a:gd name="connsiteY2" fmla="*/ 36862 h 114300"/>
              <a:gd name="connsiteX3" fmla="*/ 257175 w 445294"/>
              <a:gd name="connsiteY3" fmla="*/ 4763 h 114300"/>
              <a:gd name="connsiteX4" fmla="*/ 445294 w 445294"/>
              <a:gd name="connsiteY4" fmla="*/ 0 h 114300"/>
              <a:gd name="connsiteX0" fmla="*/ 0 w 445294"/>
              <a:gd name="connsiteY0" fmla="*/ 126206 h 126206"/>
              <a:gd name="connsiteX1" fmla="*/ 88106 w 445294"/>
              <a:gd name="connsiteY1" fmla="*/ 66675 h 126206"/>
              <a:gd name="connsiteX2" fmla="*/ 145256 w 445294"/>
              <a:gd name="connsiteY2" fmla="*/ 48768 h 126206"/>
              <a:gd name="connsiteX3" fmla="*/ 257175 w 445294"/>
              <a:gd name="connsiteY3" fmla="*/ 0 h 126206"/>
              <a:gd name="connsiteX4" fmla="*/ 445294 w 445294"/>
              <a:gd name="connsiteY4" fmla="*/ 11906 h 126206"/>
              <a:gd name="connsiteX0" fmla="*/ 0 w 445294"/>
              <a:gd name="connsiteY0" fmla="*/ 126206 h 126206"/>
              <a:gd name="connsiteX1" fmla="*/ 88106 w 445294"/>
              <a:gd name="connsiteY1" fmla="*/ 66675 h 126206"/>
              <a:gd name="connsiteX2" fmla="*/ 145256 w 445294"/>
              <a:gd name="connsiteY2" fmla="*/ 48768 h 126206"/>
              <a:gd name="connsiteX3" fmla="*/ 195263 w 445294"/>
              <a:gd name="connsiteY3" fmla="*/ 17811 h 126206"/>
              <a:gd name="connsiteX4" fmla="*/ 257175 w 445294"/>
              <a:gd name="connsiteY4" fmla="*/ 0 h 126206"/>
              <a:gd name="connsiteX5" fmla="*/ 445294 w 445294"/>
              <a:gd name="connsiteY5" fmla="*/ 11906 h 126206"/>
              <a:gd name="connsiteX0" fmla="*/ 0 w 445294"/>
              <a:gd name="connsiteY0" fmla="*/ 126206 h 126206"/>
              <a:gd name="connsiteX1" fmla="*/ 88106 w 445294"/>
              <a:gd name="connsiteY1" fmla="*/ 66675 h 126206"/>
              <a:gd name="connsiteX2" fmla="*/ 138112 w 445294"/>
              <a:gd name="connsiteY2" fmla="*/ 44005 h 126206"/>
              <a:gd name="connsiteX3" fmla="*/ 195263 w 445294"/>
              <a:gd name="connsiteY3" fmla="*/ 17811 h 126206"/>
              <a:gd name="connsiteX4" fmla="*/ 257175 w 445294"/>
              <a:gd name="connsiteY4" fmla="*/ 0 h 126206"/>
              <a:gd name="connsiteX5" fmla="*/ 445294 w 445294"/>
              <a:gd name="connsiteY5" fmla="*/ 11906 h 1262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5294" h="126206">
                <a:moveTo>
                  <a:pt x="0" y="126206"/>
                </a:moveTo>
                <a:lnTo>
                  <a:pt x="88106" y="66675"/>
                </a:lnTo>
                <a:cubicBezTo>
                  <a:pt x="104775" y="59912"/>
                  <a:pt x="121443" y="50768"/>
                  <a:pt x="138112" y="44005"/>
                </a:cubicBezTo>
                <a:cubicBezTo>
                  <a:pt x="153193" y="36861"/>
                  <a:pt x="180182" y="24955"/>
                  <a:pt x="195263" y="17811"/>
                </a:cubicBezTo>
                <a:lnTo>
                  <a:pt x="257175" y="0"/>
                </a:lnTo>
                <a:lnTo>
                  <a:pt x="445294" y="11906"/>
                </a:lnTo>
              </a:path>
            </a:pathLst>
          </a:custGeom>
          <a:noFill/>
          <a:ln w="25400">
            <a:solidFill>
              <a:srgbClr val="FFFF0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12"/>
          <p:cNvSpPr/>
          <p:nvPr/>
        </p:nvSpPr>
        <p:spPr>
          <a:xfrm rot="120000">
            <a:off x="3054555" y="3484380"/>
            <a:ext cx="586325" cy="221073"/>
          </a:xfrm>
          <a:custGeom>
            <a:avLst/>
            <a:gdLst>
              <a:gd name="connsiteX0" fmla="*/ 0 w 726282"/>
              <a:gd name="connsiteY0" fmla="*/ 204788 h 273844"/>
              <a:gd name="connsiteX1" fmla="*/ 135732 w 726282"/>
              <a:gd name="connsiteY1" fmla="*/ 176213 h 273844"/>
              <a:gd name="connsiteX2" fmla="*/ 235744 w 726282"/>
              <a:gd name="connsiteY2" fmla="*/ 188119 h 273844"/>
              <a:gd name="connsiteX3" fmla="*/ 381000 w 726282"/>
              <a:gd name="connsiteY3" fmla="*/ 257175 h 273844"/>
              <a:gd name="connsiteX4" fmla="*/ 490538 w 726282"/>
              <a:gd name="connsiteY4" fmla="*/ 273844 h 273844"/>
              <a:gd name="connsiteX5" fmla="*/ 640557 w 726282"/>
              <a:gd name="connsiteY5" fmla="*/ 223838 h 273844"/>
              <a:gd name="connsiteX6" fmla="*/ 709613 w 726282"/>
              <a:gd name="connsiteY6" fmla="*/ 135731 h 273844"/>
              <a:gd name="connsiteX7" fmla="*/ 726282 w 726282"/>
              <a:gd name="connsiteY7" fmla="*/ 0 h 273844"/>
              <a:gd name="connsiteX8" fmla="*/ 726282 w 726282"/>
              <a:gd name="connsiteY8" fmla="*/ 0 h 2738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26282" h="273844">
                <a:moveTo>
                  <a:pt x="0" y="204788"/>
                </a:moveTo>
                <a:lnTo>
                  <a:pt x="135732" y="176213"/>
                </a:lnTo>
                <a:lnTo>
                  <a:pt x="235744" y="188119"/>
                </a:lnTo>
                <a:lnTo>
                  <a:pt x="381000" y="257175"/>
                </a:lnTo>
                <a:lnTo>
                  <a:pt x="490538" y="273844"/>
                </a:lnTo>
                <a:lnTo>
                  <a:pt x="640557" y="223838"/>
                </a:lnTo>
                <a:lnTo>
                  <a:pt x="709613" y="135731"/>
                </a:lnTo>
                <a:lnTo>
                  <a:pt x="726282" y="0"/>
                </a:lnTo>
                <a:lnTo>
                  <a:pt x="726282" y="0"/>
                </a:lnTo>
              </a:path>
            </a:pathLst>
          </a:custGeom>
          <a:noFill/>
          <a:ln w="25400">
            <a:solidFill>
              <a:srgbClr val="FFFF0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Freeform 13"/>
          <p:cNvSpPr/>
          <p:nvPr/>
        </p:nvSpPr>
        <p:spPr>
          <a:xfrm rot="120000">
            <a:off x="3646819" y="3021059"/>
            <a:ext cx="520966" cy="55750"/>
          </a:xfrm>
          <a:custGeom>
            <a:avLst/>
            <a:gdLst>
              <a:gd name="connsiteX0" fmla="*/ 0 w 573882"/>
              <a:gd name="connsiteY0" fmla="*/ 4762 h 57150"/>
              <a:gd name="connsiteX1" fmla="*/ 159544 w 573882"/>
              <a:gd name="connsiteY1" fmla="*/ 57150 h 57150"/>
              <a:gd name="connsiteX2" fmla="*/ 297657 w 573882"/>
              <a:gd name="connsiteY2" fmla="*/ 50006 h 57150"/>
              <a:gd name="connsiteX3" fmla="*/ 395288 w 573882"/>
              <a:gd name="connsiteY3" fmla="*/ 33337 h 57150"/>
              <a:gd name="connsiteX4" fmla="*/ 459582 w 573882"/>
              <a:gd name="connsiteY4" fmla="*/ 0 h 57150"/>
              <a:gd name="connsiteX5" fmla="*/ 573882 w 573882"/>
              <a:gd name="connsiteY5" fmla="*/ 9525 h 57150"/>
              <a:gd name="connsiteX0" fmla="*/ 21584 w 595466"/>
              <a:gd name="connsiteY0" fmla="*/ 20332 h 72720"/>
              <a:gd name="connsiteX1" fmla="*/ 153 w 595466"/>
              <a:gd name="connsiteY1" fmla="*/ 44 h 72720"/>
              <a:gd name="connsiteX2" fmla="*/ 181128 w 595466"/>
              <a:gd name="connsiteY2" fmla="*/ 72720 h 72720"/>
              <a:gd name="connsiteX3" fmla="*/ 319241 w 595466"/>
              <a:gd name="connsiteY3" fmla="*/ 65576 h 72720"/>
              <a:gd name="connsiteX4" fmla="*/ 416872 w 595466"/>
              <a:gd name="connsiteY4" fmla="*/ 48907 h 72720"/>
              <a:gd name="connsiteX5" fmla="*/ 481166 w 595466"/>
              <a:gd name="connsiteY5" fmla="*/ 15570 h 72720"/>
              <a:gd name="connsiteX6" fmla="*/ 595466 w 595466"/>
              <a:gd name="connsiteY6" fmla="*/ 25095 h 72720"/>
              <a:gd name="connsiteX0" fmla="*/ 21584 w 595466"/>
              <a:gd name="connsiteY0" fmla="*/ 20332 h 72720"/>
              <a:gd name="connsiteX1" fmla="*/ 153 w 595466"/>
              <a:gd name="connsiteY1" fmla="*/ 44 h 72720"/>
              <a:gd name="connsiteX2" fmla="*/ 93022 w 595466"/>
              <a:gd name="connsiteY2" fmla="*/ 31000 h 72720"/>
              <a:gd name="connsiteX3" fmla="*/ 181128 w 595466"/>
              <a:gd name="connsiteY3" fmla="*/ 72720 h 72720"/>
              <a:gd name="connsiteX4" fmla="*/ 319241 w 595466"/>
              <a:gd name="connsiteY4" fmla="*/ 65576 h 72720"/>
              <a:gd name="connsiteX5" fmla="*/ 416872 w 595466"/>
              <a:gd name="connsiteY5" fmla="*/ 48907 h 72720"/>
              <a:gd name="connsiteX6" fmla="*/ 481166 w 595466"/>
              <a:gd name="connsiteY6" fmla="*/ 15570 h 72720"/>
              <a:gd name="connsiteX7" fmla="*/ 595466 w 595466"/>
              <a:gd name="connsiteY7" fmla="*/ 25095 h 72720"/>
              <a:gd name="connsiteX0" fmla="*/ 0 w 645320"/>
              <a:gd name="connsiteY0" fmla="*/ 0 h 78582"/>
              <a:gd name="connsiteX1" fmla="*/ 50007 w 645320"/>
              <a:gd name="connsiteY1" fmla="*/ 5906 h 78582"/>
              <a:gd name="connsiteX2" fmla="*/ 142876 w 645320"/>
              <a:gd name="connsiteY2" fmla="*/ 36862 h 78582"/>
              <a:gd name="connsiteX3" fmla="*/ 230982 w 645320"/>
              <a:gd name="connsiteY3" fmla="*/ 78582 h 78582"/>
              <a:gd name="connsiteX4" fmla="*/ 369095 w 645320"/>
              <a:gd name="connsiteY4" fmla="*/ 71438 h 78582"/>
              <a:gd name="connsiteX5" fmla="*/ 466726 w 645320"/>
              <a:gd name="connsiteY5" fmla="*/ 54769 h 78582"/>
              <a:gd name="connsiteX6" fmla="*/ 531020 w 645320"/>
              <a:gd name="connsiteY6" fmla="*/ 21432 h 78582"/>
              <a:gd name="connsiteX7" fmla="*/ 645320 w 645320"/>
              <a:gd name="connsiteY7" fmla="*/ 30957 h 78582"/>
              <a:gd name="connsiteX0" fmla="*/ 0 w 645320"/>
              <a:gd name="connsiteY0" fmla="*/ 0 h 71438"/>
              <a:gd name="connsiteX1" fmla="*/ 50007 w 645320"/>
              <a:gd name="connsiteY1" fmla="*/ 5906 h 71438"/>
              <a:gd name="connsiteX2" fmla="*/ 142876 w 645320"/>
              <a:gd name="connsiteY2" fmla="*/ 36862 h 71438"/>
              <a:gd name="connsiteX3" fmla="*/ 233364 w 645320"/>
              <a:gd name="connsiteY3" fmla="*/ 69057 h 71438"/>
              <a:gd name="connsiteX4" fmla="*/ 369095 w 645320"/>
              <a:gd name="connsiteY4" fmla="*/ 71438 h 71438"/>
              <a:gd name="connsiteX5" fmla="*/ 466726 w 645320"/>
              <a:gd name="connsiteY5" fmla="*/ 54769 h 71438"/>
              <a:gd name="connsiteX6" fmla="*/ 531020 w 645320"/>
              <a:gd name="connsiteY6" fmla="*/ 21432 h 71438"/>
              <a:gd name="connsiteX7" fmla="*/ 645320 w 645320"/>
              <a:gd name="connsiteY7" fmla="*/ 30957 h 71438"/>
              <a:gd name="connsiteX0" fmla="*/ 0 w 645320"/>
              <a:gd name="connsiteY0" fmla="*/ 0 h 69057"/>
              <a:gd name="connsiteX1" fmla="*/ 50007 w 645320"/>
              <a:gd name="connsiteY1" fmla="*/ 5906 h 69057"/>
              <a:gd name="connsiteX2" fmla="*/ 142876 w 645320"/>
              <a:gd name="connsiteY2" fmla="*/ 36862 h 69057"/>
              <a:gd name="connsiteX3" fmla="*/ 233364 w 645320"/>
              <a:gd name="connsiteY3" fmla="*/ 69057 h 69057"/>
              <a:gd name="connsiteX4" fmla="*/ 369095 w 645320"/>
              <a:gd name="connsiteY4" fmla="*/ 54769 h 69057"/>
              <a:gd name="connsiteX5" fmla="*/ 466726 w 645320"/>
              <a:gd name="connsiteY5" fmla="*/ 54769 h 69057"/>
              <a:gd name="connsiteX6" fmla="*/ 531020 w 645320"/>
              <a:gd name="connsiteY6" fmla="*/ 21432 h 69057"/>
              <a:gd name="connsiteX7" fmla="*/ 645320 w 645320"/>
              <a:gd name="connsiteY7" fmla="*/ 30957 h 69057"/>
              <a:gd name="connsiteX0" fmla="*/ 0 w 645320"/>
              <a:gd name="connsiteY0" fmla="*/ 0 h 69057"/>
              <a:gd name="connsiteX1" fmla="*/ 50007 w 645320"/>
              <a:gd name="connsiteY1" fmla="*/ 5906 h 69057"/>
              <a:gd name="connsiteX2" fmla="*/ 142876 w 645320"/>
              <a:gd name="connsiteY2" fmla="*/ 36862 h 69057"/>
              <a:gd name="connsiteX3" fmla="*/ 233364 w 645320"/>
              <a:gd name="connsiteY3" fmla="*/ 69057 h 69057"/>
              <a:gd name="connsiteX4" fmla="*/ 369095 w 645320"/>
              <a:gd name="connsiteY4" fmla="*/ 54769 h 69057"/>
              <a:gd name="connsiteX5" fmla="*/ 469107 w 645320"/>
              <a:gd name="connsiteY5" fmla="*/ 35719 h 69057"/>
              <a:gd name="connsiteX6" fmla="*/ 531020 w 645320"/>
              <a:gd name="connsiteY6" fmla="*/ 21432 h 69057"/>
              <a:gd name="connsiteX7" fmla="*/ 645320 w 645320"/>
              <a:gd name="connsiteY7" fmla="*/ 30957 h 690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45320" h="69057">
                <a:moveTo>
                  <a:pt x="0" y="0"/>
                </a:moveTo>
                <a:cubicBezTo>
                  <a:pt x="2381" y="1175"/>
                  <a:pt x="47626" y="4731"/>
                  <a:pt x="50007" y="5906"/>
                </a:cubicBezTo>
                <a:cubicBezTo>
                  <a:pt x="84138" y="18606"/>
                  <a:pt x="108745" y="24162"/>
                  <a:pt x="142876" y="36862"/>
                </a:cubicBezTo>
                <a:lnTo>
                  <a:pt x="233364" y="69057"/>
                </a:lnTo>
                <a:lnTo>
                  <a:pt x="369095" y="54769"/>
                </a:lnTo>
                <a:lnTo>
                  <a:pt x="469107" y="35719"/>
                </a:lnTo>
                <a:lnTo>
                  <a:pt x="531020" y="21432"/>
                </a:lnTo>
                <a:lnTo>
                  <a:pt x="645320" y="30957"/>
                </a:lnTo>
              </a:path>
            </a:pathLst>
          </a:custGeom>
          <a:noFill/>
          <a:ln w="25400">
            <a:solidFill>
              <a:srgbClr val="FFFF0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Freeform 14"/>
          <p:cNvSpPr/>
          <p:nvPr/>
        </p:nvSpPr>
        <p:spPr>
          <a:xfrm rot="120000">
            <a:off x="3941946" y="2939996"/>
            <a:ext cx="355639" cy="57672"/>
          </a:xfrm>
          <a:custGeom>
            <a:avLst/>
            <a:gdLst>
              <a:gd name="connsiteX0" fmla="*/ 0 w 440531"/>
              <a:gd name="connsiteY0" fmla="*/ 52387 h 52387"/>
              <a:gd name="connsiteX1" fmla="*/ 185737 w 440531"/>
              <a:gd name="connsiteY1" fmla="*/ 0 h 52387"/>
              <a:gd name="connsiteX2" fmla="*/ 309562 w 440531"/>
              <a:gd name="connsiteY2" fmla="*/ 9525 h 52387"/>
              <a:gd name="connsiteX3" fmla="*/ 440531 w 440531"/>
              <a:gd name="connsiteY3" fmla="*/ 52387 h 52387"/>
              <a:gd name="connsiteX0" fmla="*/ 0 w 440531"/>
              <a:gd name="connsiteY0" fmla="*/ 52387 h 52387"/>
              <a:gd name="connsiteX1" fmla="*/ 114300 w 440531"/>
              <a:gd name="connsiteY1" fmla="*/ 3524 h 52387"/>
              <a:gd name="connsiteX2" fmla="*/ 185737 w 440531"/>
              <a:gd name="connsiteY2" fmla="*/ 0 h 52387"/>
              <a:gd name="connsiteX3" fmla="*/ 309562 w 440531"/>
              <a:gd name="connsiteY3" fmla="*/ 9525 h 52387"/>
              <a:gd name="connsiteX4" fmla="*/ 440531 w 440531"/>
              <a:gd name="connsiteY4" fmla="*/ 52387 h 52387"/>
              <a:gd name="connsiteX0" fmla="*/ 0 w 440531"/>
              <a:gd name="connsiteY0" fmla="*/ 71437 h 71437"/>
              <a:gd name="connsiteX1" fmla="*/ 114300 w 440531"/>
              <a:gd name="connsiteY1" fmla="*/ 22574 h 71437"/>
              <a:gd name="connsiteX2" fmla="*/ 185737 w 440531"/>
              <a:gd name="connsiteY2" fmla="*/ 0 h 71437"/>
              <a:gd name="connsiteX3" fmla="*/ 309562 w 440531"/>
              <a:gd name="connsiteY3" fmla="*/ 28575 h 71437"/>
              <a:gd name="connsiteX4" fmla="*/ 440531 w 440531"/>
              <a:gd name="connsiteY4" fmla="*/ 71437 h 71437"/>
              <a:gd name="connsiteX0" fmla="*/ 0 w 440531"/>
              <a:gd name="connsiteY0" fmla="*/ 71437 h 71437"/>
              <a:gd name="connsiteX1" fmla="*/ 114300 w 440531"/>
              <a:gd name="connsiteY1" fmla="*/ 22574 h 71437"/>
              <a:gd name="connsiteX2" fmla="*/ 185737 w 440531"/>
              <a:gd name="connsiteY2" fmla="*/ 0 h 71437"/>
              <a:gd name="connsiteX3" fmla="*/ 309562 w 440531"/>
              <a:gd name="connsiteY3" fmla="*/ 19050 h 71437"/>
              <a:gd name="connsiteX4" fmla="*/ 440531 w 440531"/>
              <a:gd name="connsiteY4" fmla="*/ 71437 h 714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0531" h="71437">
                <a:moveTo>
                  <a:pt x="0" y="71437"/>
                </a:moveTo>
                <a:cubicBezTo>
                  <a:pt x="48419" y="57531"/>
                  <a:pt x="65881" y="36480"/>
                  <a:pt x="114300" y="22574"/>
                </a:cubicBezTo>
                <a:lnTo>
                  <a:pt x="185737" y="0"/>
                </a:lnTo>
                <a:lnTo>
                  <a:pt x="309562" y="19050"/>
                </a:lnTo>
                <a:lnTo>
                  <a:pt x="440531" y="71437"/>
                </a:lnTo>
              </a:path>
            </a:pathLst>
          </a:custGeom>
          <a:noFill/>
          <a:ln w="25400">
            <a:solidFill>
              <a:srgbClr val="FFFF0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Freeform 15"/>
          <p:cNvSpPr/>
          <p:nvPr/>
        </p:nvSpPr>
        <p:spPr>
          <a:xfrm rot="120000">
            <a:off x="4466775" y="3006646"/>
            <a:ext cx="369095" cy="51905"/>
          </a:xfrm>
          <a:custGeom>
            <a:avLst/>
            <a:gdLst>
              <a:gd name="connsiteX0" fmla="*/ 0 w 452437"/>
              <a:gd name="connsiteY0" fmla="*/ 0 h 42863"/>
              <a:gd name="connsiteX1" fmla="*/ 230981 w 452437"/>
              <a:gd name="connsiteY1" fmla="*/ 21432 h 42863"/>
              <a:gd name="connsiteX2" fmla="*/ 452437 w 452437"/>
              <a:gd name="connsiteY2" fmla="*/ 42863 h 42863"/>
              <a:gd name="connsiteX0" fmla="*/ 0 w 452437"/>
              <a:gd name="connsiteY0" fmla="*/ 13720 h 56583"/>
              <a:gd name="connsiteX1" fmla="*/ 107156 w 452437"/>
              <a:gd name="connsiteY1" fmla="*/ 576 h 56583"/>
              <a:gd name="connsiteX2" fmla="*/ 230981 w 452437"/>
              <a:gd name="connsiteY2" fmla="*/ 35152 h 56583"/>
              <a:gd name="connsiteX3" fmla="*/ 452437 w 452437"/>
              <a:gd name="connsiteY3" fmla="*/ 56583 h 56583"/>
              <a:gd name="connsiteX0" fmla="*/ 0 w 457199"/>
              <a:gd name="connsiteY0" fmla="*/ 0 h 64295"/>
              <a:gd name="connsiteX1" fmla="*/ 111918 w 457199"/>
              <a:gd name="connsiteY1" fmla="*/ 8288 h 64295"/>
              <a:gd name="connsiteX2" fmla="*/ 235743 w 457199"/>
              <a:gd name="connsiteY2" fmla="*/ 42864 h 64295"/>
              <a:gd name="connsiteX3" fmla="*/ 457199 w 457199"/>
              <a:gd name="connsiteY3" fmla="*/ 64295 h 64295"/>
              <a:gd name="connsiteX0" fmla="*/ 0 w 457199"/>
              <a:gd name="connsiteY0" fmla="*/ 0 h 64295"/>
              <a:gd name="connsiteX1" fmla="*/ 111918 w 457199"/>
              <a:gd name="connsiteY1" fmla="*/ 8288 h 64295"/>
              <a:gd name="connsiteX2" fmla="*/ 233362 w 457199"/>
              <a:gd name="connsiteY2" fmla="*/ 30958 h 64295"/>
              <a:gd name="connsiteX3" fmla="*/ 457199 w 457199"/>
              <a:gd name="connsiteY3" fmla="*/ 64295 h 64295"/>
              <a:gd name="connsiteX0" fmla="*/ 0 w 457199"/>
              <a:gd name="connsiteY0" fmla="*/ 0 h 64295"/>
              <a:gd name="connsiteX1" fmla="*/ 111918 w 457199"/>
              <a:gd name="connsiteY1" fmla="*/ 8288 h 64295"/>
              <a:gd name="connsiteX2" fmla="*/ 233362 w 457199"/>
              <a:gd name="connsiteY2" fmla="*/ 30958 h 64295"/>
              <a:gd name="connsiteX3" fmla="*/ 330993 w 457199"/>
              <a:gd name="connsiteY3" fmla="*/ 34481 h 64295"/>
              <a:gd name="connsiteX4" fmla="*/ 457199 w 457199"/>
              <a:gd name="connsiteY4" fmla="*/ 64295 h 642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7199" h="64295">
                <a:moveTo>
                  <a:pt x="0" y="0"/>
                </a:moveTo>
                <a:cubicBezTo>
                  <a:pt x="49212" y="4350"/>
                  <a:pt x="62706" y="3938"/>
                  <a:pt x="111918" y="8288"/>
                </a:cubicBezTo>
                <a:cubicBezTo>
                  <a:pt x="153193" y="19813"/>
                  <a:pt x="196850" y="26593"/>
                  <a:pt x="233362" y="30958"/>
                </a:cubicBezTo>
                <a:cubicBezTo>
                  <a:pt x="269874" y="35323"/>
                  <a:pt x="293687" y="28925"/>
                  <a:pt x="330993" y="34481"/>
                </a:cubicBezTo>
                <a:cubicBezTo>
                  <a:pt x="368299" y="40037"/>
                  <a:pt x="437355" y="61311"/>
                  <a:pt x="457199" y="64295"/>
                </a:cubicBezTo>
              </a:path>
            </a:pathLst>
          </a:custGeom>
          <a:noFill/>
          <a:ln w="25400">
            <a:solidFill>
              <a:srgbClr val="FFFF0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Freeform 16"/>
          <p:cNvSpPr/>
          <p:nvPr/>
        </p:nvSpPr>
        <p:spPr>
          <a:xfrm rot="120000">
            <a:off x="4540566" y="2944428"/>
            <a:ext cx="244141" cy="24120"/>
          </a:xfrm>
          <a:custGeom>
            <a:avLst/>
            <a:gdLst>
              <a:gd name="connsiteX0" fmla="*/ 0 w 292893"/>
              <a:gd name="connsiteY0" fmla="*/ 0 h 54769"/>
              <a:gd name="connsiteX1" fmla="*/ 114300 w 292893"/>
              <a:gd name="connsiteY1" fmla="*/ 50006 h 54769"/>
              <a:gd name="connsiteX2" fmla="*/ 195262 w 292893"/>
              <a:gd name="connsiteY2" fmla="*/ 54769 h 54769"/>
              <a:gd name="connsiteX3" fmla="*/ 292893 w 292893"/>
              <a:gd name="connsiteY3" fmla="*/ 11906 h 54769"/>
              <a:gd name="connsiteX0" fmla="*/ 0 w 292893"/>
              <a:gd name="connsiteY0" fmla="*/ 0 h 54769"/>
              <a:gd name="connsiteX1" fmla="*/ 2381 w 292893"/>
              <a:gd name="connsiteY1" fmla="*/ 10668 h 54769"/>
              <a:gd name="connsiteX2" fmla="*/ 114300 w 292893"/>
              <a:gd name="connsiteY2" fmla="*/ 50006 h 54769"/>
              <a:gd name="connsiteX3" fmla="*/ 195262 w 292893"/>
              <a:gd name="connsiteY3" fmla="*/ 54769 h 54769"/>
              <a:gd name="connsiteX4" fmla="*/ 292893 w 292893"/>
              <a:gd name="connsiteY4" fmla="*/ 11906 h 54769"/>
              <a:gd name="connsiteX0" fmla="*/ 0 w 292893"/>
              <a:gd name="connsiteY0" fmla="*/ 0 h 54769"/>
              <a:gd name="connsiteX1" fmla="*/ 2381 w 292893"/>
              <a:gd name="connsiteY1" fmla="*/ 10668 h 54769"/>
              <a:gd name="connsiteX2" fmla="*/ 121443 w 292893"/>
              <a:gd name="connsiteY2" fmla="*/ 28575 h 54769"/>
              <a:gd name="connsiteX3" fmla="*/ 195262 w 292893"/>
              <a:gd name="connsiteY3" fmla="*/ 54769 h 54769"/>
              <a:gd name="connsiteX4" fmla="*/ 292893 w 292893"/>
              <a:gd name="connsiteY4" fmla="*/ 11906 h 54769"/>
              <a:gd name="connsiteX0" fmla="*/ 0 w 302418"/>
              <a:gd name="connsiteY0" fmla="*/ 13209 h 44165"/>
              <a:gd name="connsiteX1" fmla="*/ 11906 w 302418"/>
              <a:gd name="connsiteY1" fmla="*/ 64 h 44165"/>
              <a:gd name="connsiteX2" fmla="*/ 130968 w 302418"/>
              <a:gd name="connsiteY2" fmla="*/ 17971 h 44165"/>
              <a:gd name="connsiteX3" fmla="*/ 204787 w 302418"/>
              <a:gd name="connsiteY3" fmla="*/ 44165 h 44165"/>
              <a:gd name="connsiteX4" fmla="*/ 302418 w 302418"/>
              <a:gd name="connsiteY4" fmla="*/ 1302 h 44165"/>
              <a:gd name="connsiteX0" fmla="*/ 0 w 302418"/>
              <a:gd name="connsiteY0" fmla="*/ 13209 h 29878"/>
              <a:gd name="connsiteX1" fmla="*/ 11906 w 302418"/>
              <a:gd name="connsiteY1" fmla="*/ 64 h 29878"/>
              <a:gd name="connsiteX2" fmla="*/ 130968 w 302418"/>
              <a:gd name="connsiteY2" fmla="*/ 17971 h 29878"/>
              <a:gd name="connsiteX3" fmla="*/ 204787 w 302418"/>
              <a:gd name="connsiteY3" fmla="*/ 29878 h 29878"/>
              <a:gd name="connsiteX4" fmla="*/ 302418 w 302418"/>
              <a:gd name="connsiteY4" fmla="*/ 1302 h 298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2418" h="29878">
                <a:moveTo>
                  <a:pt x="0" y="13209"/>
                </a:moveTo>
                <a:cubicBezTo>
                  <a:pt x="2381" y="14384"/>
                  <a:pt x="9525" y="-1111"/>
                  <a:pt x="11906" y="64"/>
                </a:cubicBezTo>
                <a:lnTo>
                  <a:pt x="130968" y="17971"/>
                </a:lnTo>
                <a:lnTo>
                  <a:pt x="204787" y="29878"/>
                </a:lnTo>
                <a:lnTo>
                  <a:pt x="302418" y="1302"/>
                </a:lnTo>
              </a:path>
            </a:pathLst>
          </a:custGeom>
          <a:noFill/>
          <a:ln w="25400">
            <a:solidFill>
              <a:srgbClr val="FFFF0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Freeform 17"/>
          <p:cNvSpPr/>
          <p:nvPr/>
        </p:nvSpPr>
        <p:spPr>
          <a:xfrm rot="120000">
            <a:off x="3661271" y="3481531"/>
            <a:ext cx="1301449" cy="303735"/>
          </a:xfrm>
          <a:custGeom>
            <a:avLst/>
            <a:gdLst>
              <a:gd name="connsiteX0" fmla="*/ 0 w 1612107"/>
              <a:gd name="connsiteY0" fmla="*/ 0 h 376238"/>
              <a:gd name="connsiteX1" fmla="*/ 128588 w 1612107"/>
              <a:gd name="connsiteY1" fmla="*/ 47625 h 376238"/>
              <a:gd name="connsiteX2" fmla="*/ 195263 w 1612107"/>
              <a:gd name="connsiteY2" fmla="*/ 166688 h 376238"/>
              <a:gd name="connsiteX3" fmla="*/ 240507 w 1612107"/>
              <a:gd name="connsiteY3" fmla="*/ 247650 h 376238"/>
              <a:gd name="connsiteX4" fmla="*/ 359569 w 1612107"/>
              <a:gd name="connsiteY4" fmla="*/ 276225 h 376238"/>
              <a:gd name="connsiteX5" fmla="*/ 540544 w 1612107"/>
              <a:gd name="connsiteY5" fmla="*/ 316707 h 376238"/>
              <a:gd name="connsiteX6" fmla="*/ 750094 w 1612107"/>
              <a:gd name="connsiteY6" fmla="*/ 321469 h 376238"/>
              <a:gd name="connsiteX7" fmla="*/ 909638 w 1612107"/>
              <a:gd name="connsiteY7" fmla="*/ 328613 h 376238"/>
              <a:gd name="connsiteX8" fmla="*/ 1059657 w 1612107"/>
              <a:gd name="connsiteY8" fmla="*/ 361950 h 376238"/>
              <a:gd name="connsiteX9" fmla="*/ 1188244 w 1612107"/>
              <a:gd name="connsiteY9" fmla="*/ 376238 h 376238"/>
              <a:gd name="connsiteX10" fmla="*/ 1288257 w 1612107"/>
              <a:gd name="connsiteY10" fmla="*/ 319088 h 376238"/>
              <a:gd name="connsiteX11" fmla="*/ 1419225 w 1612107"/>
              <a:gd name="connsiteY11" fmla="*/ 233363 h 376238"/>
              <a:gd name="connsiteX12" fmla="*/ 1612107 w 1612107"/>
              <a:gd name="connsiteY12" fmla="*/ 109538 h 376238"/>
              <a:gd name="connsiteX13" fmla="*/ 1604963 w 1612107"/>
              <a:gd name="connsiteY13" fmla="*/ 109538 h 376238"/>
              <a:gd name="connsiteX14" fmla="*/ 1612107 w 1612107"/>
              <a:gd name="connsiteY14" fmla="*/ 92869 h 376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12107" h="376238">
                <a:moveTo>
                  <a:pt x="0" y="0"/>
                </a:moveTo>
                <a:lnTo>
                  <a:pt x="128588" y="47625"/>
                </a:lnTo>
                <a:lnTo>
                  <a:pt x="195263" y="166688"/>
                </a:lnTo>
                <a:lnTo>
                  <a:pt x="240507" y="247650"/>
                </a:lnTo>
                <a:lnTo>
                  <a:pt x="359569" y="276225"/>
                </a:lnTo>
                <a:lnTo>
                  <a:pt x="540544" y="316707"/>
                </a:lnTo>
                <a:lnTo>
                  <a:pt x="750094" y="321469"/>
                </a:lnTo>
                <a:lnTo>
                  <a:pt x="909638" y="328613"/>
                </a:lnTo>
                <a:lnTo>
                  <a:pt x="1059657" y="361950"/>
                </a:lnTo>
                <a:lnTo>
                  <a:pt x="1188244" y="376238"/>
                </a:lnTo>
                <a:lnTo>
                  <a:pt x="1288257" y="319088"/>
                </a:lnTo>
                <a:lnTo>
                  <a:pt x="1419225" y="233363"/>
                </a:lnTo>
                <a:lnTo>
                  <a:pt x="1612107" y="109538"/>
                </a:lnTo>
                <a:lnTo>
                  <a:pt x="1604963" y="109538"/>
                </a:lnTo>
                <a:lnTo>
                  <a:pt x="1612107" y="92869"/>
                </a:lnTo>
              </a:path>
            </a:pathLst>
          </a:custGeom>
          <a:noFill/>
          <a:ln w="25400">
            <a:solidFill>
              <a:srgbClr val="FFFF0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Freeform 18"/>
          <p:cNvSpPr/>
          <p:nvPr/>
        </p:nvSpPr>
        <p:spPr>
          <a:xfrm rot="120000">
            <a:off x="4747202" y="2616743"/>
            <a:ext cx="501741" cy="86507"/>
          </a:xfrm>
          <a:custGeom>
            <a:avLst/>
            <a:gdLst>
              <a:gd name="connsiteX0" fmla="*/ 0 w 640556"/>
              <a:gd name="connsiteY0" fmla="*/ 76200 h 76200"/>
              <a:gd name="connsiteX1" fmla="*/ 200025 w 640556"/>
              <a:gd name="connsiteY1" fmla="*/ 4763 h 76200"/>
              <a:gd name="connsiteX2" fmla="*/ 288131 w 640556"/>
              <a:gd name="connsiteY2" fmla="*/ 0 h 76200"/>
              <a:gd name="connsiteX3" fmla="*/ 388144 w 640556"/>
              <a:gd name="connsiteY3" fmla="*/ 0 h 76200"/>
              <a:gd name="connsiteX4" fmla="*/ 500063 w 640556"/>
              <a:gd name="connsiteY4" fmla="*/ 26194 h 76200"/>
              <a:gd name="connsiteX5" fmla="*/ 640556 w 640556"/>
              <a:gd name="connsiteY5" fmla="*/ 45244 h 76200"/>
              <a:gd name="connsiteX0" fmla="*/ 0 w 640556"/>
              <a:gd name="connsiteY0" fmla="*/ 76200 h 76200"/>
              <a:gd name="connsiteX1" fmla="*/ 76200 w 640556"/>
              <a:gd name="connsiteY1" fmla="*/ 32099 h 76200"/>
              <a:gd name="connsiteX2" fmla="*/ 200025 w 640556"/>
              <a:gd name="connsiteY2" fmla="*/ 4763 h 76200"/>
              <a:gd name="connsiteX3" fmla="*/ 288131 w 640556"/>
              <a:gd name="connsiteY3" fmla="*/ 0 h 76200"/>
              <a:gd name="connsiteX4" fmla="*/ 388144 w 640556"/>
              <a:gd name="connsiteY4" fmla="*/ 0 h 76200"/>
              <a:gd name="connsiteX5" fmla="*/ 500063 w 640556"/>
              <a:gd name="connsiteY5" fmla="*/ 26194 h 76200"/>
              <a:gd name="connsiteX6" fmla="*/ 640556 w 640556"/>
              <a:gd name="connsiteY6" fmla="*/ 45244 h 76200"/>
              <a:gd name="connsiteX0" fmla="*/ 0 w 640556"/>
              <a:gd name="connsiteY0" fmla="*/ 80962 h 80962"/>
              <a:gd name="connsiteX1" fmla="*/ 76200 w 640556"/>
              <a:gd name="connsiteY1" fmla="*/ 36861 h 80962"/>
              <a:gd name="connsiteX2" fmla="*/ 180975 w 640556"/>
              <a:gd name="connsiteY2" fmla="*/ 0 h 80962"/>
              <a:gd name="connsiteX3" fmla="*/ 288131 w 640556"/>
              <a:gd name="connsiteY3" fmla="*/ 4762 h 80962"/>
              <a:gd name="connsiteX4" fmla="*/ 388144 w 640556"/>
              <a:gd name="connsiteY4" fmla="*/ 4762 h 80962"/>
              <a:gd name="connsiteX5" fmla="*/ 500063 w 640556"/>
              <a:gd name="connsiteY5" fmla="*/ 30956 h 80962"/>
              <a:gd name="connsiteX6" fmla="*/ 640556 w 640556"/>
              <a:gd name="connsiteY6" fmla="*/ 50006 h 80962"/>
              <a:gd name="connsiteX0" fmla="*/ 0 w 640556"/>
              <a:gd name="connsiteY0" fmla="*/ 85725 h 85725"/>
              <a:gd name="connsiteX1" fmla="*/ 76200 w 640556"/>
              <a:gd name="connsiteY1" fmla="*/ 41624 h 85725"/>
              <a:gd name="connsiteX2" fmla="*/ 180975 w 640556"/>
              <a:gd name="connsiteY2" fmla="*/ 4763 h 85725"/>
              <a:gd name="connsiteX3" fmla="*/ 290513 w 640556"/>
              <a:gd name="connsiteY3" fmla="*/ 0 h 85725"/>
              <a:gd name="connsiteX4" fmla="*/ 388144 w 640556"/>
              <a:gd name="connsiteY4" fmla="*/ 9525 h 85725"/>
              <a:gd name="connsiteX5" fmla="*/ 500063 w 640556"/>
              <a:gd name="connsiteY5" fmla="*/ 35719 h 85725"/>
              <a:gd name="connsiteX6" fmla="*/ 640556 w 640556"/>
              <a:gd name="connsiteY6" fmla="*/ 54769 h 85725"/>
              <a:gd name="connsiteX0" fmla="*/ 0 w 640556"/>
              <a:gd name="connsiteY0" fmla="*/ 100013 h 100013"/>
              <a:gd name="connsiteX1" fmla="*/ 76200 w 640556"/>
              <a:gd name="connsiteY1" fmla="*/ 55912 h 100013"/>
              <a:gd name="connsiteX2" fmla="*/ 180975 w 640556"/>
              <a:gd name="connsiteY2" fmla="*/ 19051 h 100013"/>
              <a:gd name="connsiteX3" fmla="*/ 290513 w 640556"/>
              <a:gd name="connsiteY3" fmla="*/ 14288 h 100013"/>
              <a:gd name="connsiteX4" fmla="*/ 390526 w 640556"/>
              <a:gd name="connsiteY4" fmla="*/ 0 h 100013"/>
              <a:gd name="connsiteX5" fmla="*/ 500063 w 640556"/>
              <a:gd name="connsiteY5" fmla="*/ 50007 h 100013"/>
              <a:gd name="connsiteX6" fmla="*/ 640556 w 640556"/>
              <a:gd name="connsiteY6" fmla="*/ 69057 h 100013"/>
              <a:gd name="connsiteX0" fmla="*/ 0 w 640556"/>
              <a:gd name="connsiteY0" fmla="*/ 100013 h 100013"/>
              <a:gd name="connsiteX1" fmla="*/ 76200 w 640556"/>
              <a:gd name="connsiteY1" fmla="*/ 55912 h 100013"/>
              <a:gd name="connsiteX2" fmla="*/ 180975 w 640556"/>
              <a:gd name="connsiteY2" fmla="*/ 19051 h 100013"/>
              <a:gd name="connsiteX3" fmla="*/ 290513 w 640556"/>
              <a:gd name="connsiteY3" fmla="*/ 14288 h 100013"/>
              <a:gd name="connsiteX4" fmla="*/ 390526 w 640556"/>
              <a:gd name="connsiteY4" fmla="*/ 0 h 100013"/>
              <a:gd name="connsiteX5" fmla="*/ 500063 w 640556"/>
              <a:gd name="connsiteY5" fmla="*/ 19051 h 100013"/>
              <a:gd name="connsiteX6" fmla="*/ 640556 w 640556"/>
              <a:gd name="connsiteY6" fmla="*/ 69057 h 100013"/>
              <a:gd name="connsiteX0" fmla="*/ 0 w 621506"/>
              <a:gd name="connsiteY0" fmla="*/ 100013 h 100013"/>
              <a:gd name="connsiteX1" fmla="*/ 76200 w 621506"/>
              <a:gd name="connsiteY1" fmla="*/ 55912 h 100013"/>
              <a:gd name="connsiteX2" fmla="*/ 180975 w 621506"/>
              <a:gd name="connsiteY2" fmla="*/ 19051 h 100013"/>
              <a:gd name="connsiteX3" fmla="*/ 290513 w 621506"/>
              <a:gd name="connsiteY3" fmla="*/ 14288 h 100013"/>
              <a:gd name="connsiteX4" fmla="*/ 390526 w 621506"/>
              <a:gd name="connsiteY4" fmla="*/ 0 h 100013"/>
              <a:gd name="connsiteX5" fmla="*/ 500063 w 621506"/>
              <a:gd name="connsiteY5" fmla="*/ 19051 h 100013"/>
              <a:gd name="connsiteX6" fmla="*/ 621506 w 621506"/>
              <a:gd name="connsiteY6" fmla="*/ 35720 h 100013"/>
              <a:gd name="connsiteX0" fmla="*/ 0 w 621506"/>
              <a:gd name="connsiteY0" fmla="*/ 107156 h 107156"/>
              <a:gd name="connsiteX1" fmla="*/ 76200 w 621506"/>
              <a:gd name="connsiteY1" fmla="*/ 63055 h 107156"/>
              <a:gd name="connsiteX2" fmla="*/ 180975 w 621506"/>
              <a:gd name="connsiteY2" fmla="*/ 26194 h 107156"/>
              <a:gd name="connsiteX3" fmla="*/ 283369 w 621506"/>
              <a:gd name="connsiteY3" fmla="*/ 0 h 107156"/>
              <a:gd name="connsiteX4" fmla="*/ 390526 w 621506"/>
              <a:gd name="connsiteY4" fmla="*/ 7143 h 107156"/>
              <a:gd name="connsiteX5" fmla="*/ 500063 w 621506"/>
              <a:gd name="connsiteY5" fmla="*/ 26194 h 107156"/>
              <a:gd name="connsiteX6" fmla="*/ 621506 w 621506"/>
              <a:gd name="connsiteY6" fmla="*/ 42863 h 1071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21506" h="107156">
                <a:moveTo>
                  <a:pt x="0" y="107156"/>
                </a:moveTo>
                <a:cubicBezTo>
                  <a:pt x="34131" y="94043"/>
                  <a:pt x="42069" y="76168"/>
                  <a:pt x="76200" y="63055"/>
                </a:cubicBezTo>
                <a:lnTo>
                  <a:pt x="180975" y="26194"/>
                </a:lnTo>
                <a:lnTo>
                  <a:pt x="283369" y="0"/>
                </a:lnTo>
                <a:lnTo>
                  <a:pt x="390526" y="7143"/>
                </a:lnTo>
                <a:lnTo>
                  <a:pt x="500063" y="26194"/>
                </a:lnTo>
                <a:lnTo>
                  <a:pt x="621506" y="42863"/>
                </a:lnTo>
              </a:path>
            </a:pathLst>
          </a:custGeom>
          <a:noFill/>
          <a:ln w="25400">
            <a:solidFill>
              <a:srgbClr val="FFFF0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Freeform 19"/>
          <p:cNvSpPr/>
          <p:nvPr/>
        </p:nvSpPr>
        <p:spPr>
          <a:xfrm rot="120000">
            <a:off x="5053231" y="2795156"/>
            <a:ext cx="303736" cy="46137"/>
          </a:xfrm>
          <a:custGeom>
            <a:avLst/>
            <a:gdLst>
              <a:gd name="connsiteX0" fmla="*/ 0 w 335756"/>
              <a:gd name="connsiteY0" fmla="*/ 16669 h 38100"/>
              <a:gd name="connsiteX1" fmla="*/ 104775 w 335756"/>
              <a:gd name="connsiteY1" fmla="*/ 0 h 38100"/>
              <a:gd name="connsiteX2" fmla="*/ 195262 w 335756"/>
              <a:gd name="connsiteY2" fmla="*/ 11906 h 38100"/>
              <a:gd name="connsiteX3" fmla="*/ 335756 w 335756"/>
              <a:gd name="connsiteY3" fmla="*/ 38100 h 38100"/>
              <a:gd name="connsiteX0" fmla="*/ 0 w 376237"/>
              <a:gd name="connsiteY0" fmla="*/ 9526 h 38100"/>
              <a:gd name="connsiteX1" fmla="*/ 145256 w 376237"/>
              <a:gd name="connsiteY1" fmla="*/ 0 h 38100"/>
              <a:gd name="connsiteX2" fmla="*/ 235743 w 376237"/>
              <a:gd name="connsiteY2" fmla="*/ 11906 h 38100"/>
              <a:gd name="connsiteX3" fmla="*/ 376237 w 376237"/>
              <a:gd name="connsiteY3" fmla="*/ 38100 h 38100"/>
              <a:gd name="connsiteX0" fmla="*/ 0 w 376237"/>
              <a:gd name="connsiteY0" fmla="*/ 28576 h 57150"/>
              <a:gd name="connsiteX1" fmla="*/ 121444 w 376237"/>
              <a:gd name="connsiteY1" fmla="*/ 0 h 57150"/>
              <a:gd name="connsiteX2" fmla="*/ 235743 w 376237"/>
              <a:gd name="connsiteY2" fmla="*/ 30956 h 57150"/>
              <a:gd name="connsiteX3" fmla="*/ 376237 w 376237"/>
              <a:gd name="connsiteY3" fmla="*/ 57150 h 57150"/>
              <a:gd name="connsiteX0" fmla="*/ 0 w 376237"/>
              <a:gd name="connsiteY0" fmla="*/ 28576 h 57150"/>
              <a:gd name="connsiteX1" fmla="*/ 121444 w 376237"/>
              <a:gd name="connsiteY1" fmla="*/ 0 h 57150"/>
              <a:gd name="connsiteX2" fmla="*/ 230980 w 376237"/>
              <a:gd name="connsiteY2" fmla="*/ 11906 h 57150"/>
              <a:gd name="connsiteX3" fmla="*/ 376237 w 376237"/>
              <a:gd name="connsiteY3" fmla="*/ 57150 h 57150"/>
            </a:gdLst>
            <a:ahLst/>
            <a:cxnLst>
              <a:cxn ang="0">
                <a:pos x="connsiteX0" y="connsiteY0"/>
              </a:cxn>
              <a:cxn ang="0">
                <a:pos x="connsiteX1" y="connsiteY1"/>
              </a:cxn>
              <a:cxn ang="0">
                <a:pos x="connsiteX2" y="connsiteY2"/>
              </a:cxn>
              <a:cxn ang="0">
                <a:pos x="connsiteX3" y="connsiteY3"/>
              </a:cxn>
            </a:cxnLst>
            <a:rect l="l" t="t" r="r" b="b"/>
            <a:pathLst>
              <a:path w="376237" h="57150">
                <a:moveTo>
                  <a:pt x="0" y="28576"/>
                </a:moveTo>
                <a:lnTo>
                  <a:pt x="121444" y="0"/>
                </a:lnTo>
                <a:lnTo>
                  <a:pt x="230980" y="11906"/>
                </a:lnTo>
                <a:lnTo>
                  <a:pt x="376237" y="57150"/>
                </a:lnTo>
              </a:path>
            </a:pathLst>
          </a:custGeom>
          <a:noFill/>
          <a:ln w="25400">
            <a:solidFill>
              <a:srgbClr val="FFFF0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Freeform 20"/>
          <p:cNvSpPr/>
          <p:nvPr/>
        </p:nvSpPr>
        <p:spPr>
          <a:xfrm rot="120000">
            <a:off x="5275967" y="3091561"/>
            <a:ext cx="309503" cy="26913"/>
          </a:xfrm>
          <a:custGeom>
            <a:avLst/>
            <a:gdLst>
              <a:gd name="connsiteX0" fmla="*/ 0 w 383381"/>
              <a:gd name="connsiteY0" fmla="*/ 0 h 33338"/>
              <a:gd name="connsiteX1" fmla="*/ 90487 w 383381"/>
              <a:gd name="connsiteY1" fmla="*/ 33338 h 33338"/>
              <a:gd name="connsiteX2" fmla="*/ 219075 w 383381"/>
              <a:gd name="connsiteY2" fmla="*/ 23813 h 33338"/>
              <a:gd name="connsiteX3" fmla="*/ 300037 w 383381"/>
              <a:gd name="connsiteY3" fmla="*/ 28575 h 33338"/>
              <a:gd name="connsiteX4" fmla="*/ 383381 w 383381"/>
              <a:gd name="connsiteY4" fmla="*/ 0 h 33338"/>
              <a:gd name="connsiteX0" fmla="*/ 0 w 383381"/>
              <a:gd name="connsiteY0" fmla="*/ 0 h 28575"/>
              <a:gd name="connsiteX1" fmla="*/ 92868 w 383381"/>
              <a:gd name="connsiteY1" fmla="*/ 7145 h 28575"/>
              <a:gd name="connsiteX2" fmla="*/ 219075 w 383381"/>
              <a:gd name="connsiteY2" fmla="*/ 23813 h 28575"/>
              <a:gd name="connsiteX3" fmla="*/ 300037 w 383381"/>
              <a:gd name="connsiteY3" fmla="*/ 28575 h 28575"/>
              <a:gd name="connsiteX4" fmla="*/ 383381 w 383381"/>
              <a:gd name="connsiteY4" fmla="*/ 0 h 28575"/>
              <a:gd name="connsiteX0" fmla="*/ 0 w 383381"/>
              <a:gd name="connsiteY0" fmla="*/ 4762 h 33337"/>
              <a:gd name="connsiteX1" fmla="*/ 92868 w 383381"/>
              <a:gd name="connsiteY1" fmla="*/ 11907 h 33337"/>
              <a:gd name="connsiteX2" fmla="*/ 216693 w 383381"/>
              <a:gd name="connsiteY2" fmla="*/ 0 h 33337"/>
              <a:gd name="connsiteX3" fmla="*/ 300037 w 383381"/>
              <a:gd name="connsiteY3" fmla="*/ 33337 h 33337"/>
              <a:gd name="connsiteX4" fmla="*/ 383381 w 383381"/>
              <a:gd name="connsiteY4" fmla="*/ 4762 h 33337"/>
              <a:gd name="connsiteX0" fmla="*/ 0 w 383381"/>
              <a:gd name="connsiteY0" fmla="*/ 4762 h 33337"/>
              <a:gd name="connsiteX1" fmla="*/ 83343 w 383381"/>
              <a:gd name="connsiteY1" fmla="*/ 4763 h 33337"/>
              <a:gd name="connsiteX2" fmla="*/ 216693 w 383381"/>
              <a:gd name="connsiteY2" fmla="*/ 0 h 33337"/>
              <a:gd name="connsiteX3" fmla="*/ 300037 w 383381"/>
              <a:gd name="connsiteY3" fmla="*/ 33337 h 33337"/>
              <a:gd name="connsiteX4" fmla="*/ 383381 w 383381"/>
              <a:gd name="connsiteY4" fmla="*/ 4762 h 333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3381" h="33337">
                <a:moveTo>
                  <a:pt x="0" y="4762"/>
                </a:moveTo>
                <a:lnTo>
                  <a:pt x="83343" y="4763"/>
                </a:lnTo>
                <a:lnTo>
                  <a:pt x="216693" y="0"/>
                </a:lnTo>
                <a:lnTo>
                  <a:pt x="300037" y="33337"/>
                </a:lnTo>
                <a:lnTo>
                  <a:pt x="383381" y="4762"/>
                </a:lnTo>
              </a:path>
            </a:pathLst>
          </a:custGeom>
          <a:noFill/>
          <a:ln w="25400">
            <a:solidFill>
              <a:srgbClr val="FFFF0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Freeform 21"/>
          <p:cNvSpPr/>
          <p:nvPr/>
        </p:nvSpPr>
        <p:spPr>
          <a:xfrm rot="120000">
            <a:off x="5330474" y="3072797"/>
            <a:ext cx="884293" cy="257597"/>
          </a:xfrm>
          <a:custGeom>
            <a:avLst/>
            <a:gdLst>
              <a:gd name="connsiteX0" fmla="*/ 0 w 1095375"/>
              <a:gd name="connsiteY0" fmla="*/ 180975 h 319087"/>
              <a:gd name="connsiteX1" fmla="*/ 126207 w 1095375"/>
              <a:gd name="connsiteY1" fmla="*/ 171450 h 319087"/>
              <a:gd name="connsiteX2" fmla="*/ 247650 w 1095375"/>
              <a:gd name="connsiteY2" fmla="*/ 166687 h 319087"/>
              <a:gd name="connsiteX3" fmla="*/ 335757 w 1095375"/>
              <a:gd name="connsiteY3" fmla="*/ 190500 h 319087"/>
              <a:gd name="connsiteX4" fmla="*/ 440532 w 1095375"/>
              <a:gd name="connsiteY4" fmla="*/ 111918 h 319087"/>
              <a:gd name="connsiteX5" fmla="*/ 581025 w 1095375"/>
              <a:gd name="connsiteY5" fmla="*/ 30956 h 319087"/>
              <a:gd name="connsiteX6" fmla="*/ 685800 w 1095375"/>
              <a:gd name="connsiteY6" fmla="*/ 0 h 319087"/>
              <a:gd name="connsiteX7" fmla="*/ 833438 w 1095375"/>
              <a:gd name="connsiteY7" fmla="*/ 42862 h 319087"/>
              <a:gd name="connsiteX8" fmla="*/ 964407 w 1095375"/>
              <a:gd name="connsiteY8" fmla="*/ 128587 h 319087"/>
              <a:gd name="connsiteX9" fmla="*/ 1054894 w 1095375"/>
              <a:gd name="connsiteY9" fmla="*/ 240506 h 319087"/>
              <a:gd name="connsiteX10" fmla="*/ 1095375 w 1095375"/>
              <a:gd name="connsiteY10" fmla="*/ 319087 h 319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95375" h="319087">
                <a:moveTo>
                  <a:pt x="0" y="180975"/>
                </a:moveTo>
                <a:lnTo>
                  <a:pt x="126207" y="171450"/>
                </a:lnTo>
                <a:lnTo>
                  <a:pt x="247650" y="166687"/>
                </a:lnTo>
                <a:lnTo>
                  <a:pt x="335757" y="190500"/>
                </a:lnTo>
                <a:lnTo>
                  <a:pt x="440532" y="111918"/>
                </a:lnTo>
                <a:lnTo>
                  <a:pt x="581025" y="30956"/>
                </a:lnTo>
                <a:lnTo>
                  <a:pt x="685800" y="0"/>
                </a:lnTo>
                <a:lnTo>
                  <a:pt x="833438" y="42862"/>
                </a:lnTo>
                <a:lnTo>
                  <a:pt x="964407" y="128587"/>
                </a:lnTo>
                <a:lnTo>
                  <a:pt x="1054894" y="240506"/>
                </a:lnTo>
                <a:lnTo>
                  <a:pt x="1095375" y="319087"/>
                </a:lnTo>
              </a:path>
            </a:pathLst>
          </a:custGeom>
          <a:noFill/>
          <a:ln w="25400">
            <a:solidFill>
              <a:srgbClr val="FFFF0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Freeform 22"/>
          <p:cNvSpPr/>
          <p:nvPr/>
        </p:nvSpPr>
        <p:spPr>
          <a:xfrm rot="120000">
            <a:off x="5807676" y="3440444"/>
            <a:ext cx="386398" cy="165325"/>
          </a:xfrm>
          <a:custGeom>
            <a:avLst/>
            <a:gdLst>
              <a:gd name="connsiteX0" fmla="*/ 478631 w 478631"/>
              <a:gd name="connsiteY0" fmla="*/ 0 h 204788"/>
              <a:gd name="connsiteX1" fmla="*/ 411956 w 478631"/>
              <a:gd name="connsiteY1" fmla="*/ 116682 h 204788"/>
              <a:gd name="connsiteX2" fmla="*/ 328612 w 478631"/>
              <a:gd name="connsiteY2" fmla="*/ 185738 h 204788"/>
              <a:gd name="connsiteX3" fmla="*/ 207169 w 478631"/>
              <a:gd name="connsiteY3" fmla="*/ 204788 h 204788"/>
              <a:gd name="connsiteX4" fmla="*/ 88106 w 478631"/>
              <a:gd name="connsiteY4" fmla="*/ 197644 h 204788"/>
              <a:gd name="connsiteX5" fmla="*/ 0 w 478631"/>
              <a:gd name="connsiteY5" fmla="*/ 123825 h 204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78631" h="204788">
                <a:moveTo>
                  <a:pt x="478631" y="0"/>
                </a:moveTo>
                <a:lnTo>
                  <a:pt x="411956" y="116682"/>
                </a:lnTo>
                <a:lnTo>
                  <a:pt x="328612" y="185738"/>
                </a:lnTo>
                <a:lnTo>
                  <a:pt x="207169" y="204788"/>
                </a:lnTo>
                <a:lnTo>
                  <a:pt x="88106" y="197644"/>
                </a:lnTo>
                <a:lnTo>
                  <a:pt x="0" y="123825"/>
                </a:lnTo>
              </a:path>
            </a:pathLst>
          </a:custGeom>
          <a:noFill/>
          <a:ln w="25400">
            <a:solidFill>
              <a:srgbClr val="FFFF0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Freeform 23"/>
          <p:cNvSpPr/>
          <p:nvPr/>
        </p:nvSpPr>
        <p:spPr>
          <a:xfrm rot="120000">
            <a:off x="4983714" y="3485146"/>
            <a:ext cx="849690" cy="123032"/>
          </a:xfrm>
          <a:custGeom>
            <a:avLst/>
            <a:gdLst>
              <a:gd name="connsiteX0" fmla="*/ 1052512 w 1052512"/>
              <a:gd name="connsiteY0" fmla="*/ 0 h 152400"/>
              <a:gd name="connsiteX1" fmla="*/ 964406 w 1052512"/>
              <a:gd name="connsiteY1" fmla="*/ 83344 h 152400"/>
              <a:gd name="connsiteX2" fmla="*/ 812006 w 1052512"/>
              <a:gd name="connsiteY2" fmla="*/ 126206 h 152400"/>
              <a:gd name="connsiteX3" fmla="*/ 638175 w 1052512"/>
              <a:gd name="connsiteY3" fmla="*/ 152400 h 152400"/>
              <a:gd name="connsiteX4" fmla="*/ 454819 w 1052512"/>
              <a:gd name="connsiteY4" fmla="*/ 130969 h 152400"/>
              <a:gd name="connsiteX5" fmla="*/ 314325 w 1052512"/>
              <a:gd name="connsiteY5" fmla="*/ 123825 h 152400"/>
              <a:gd name="connsiteX6" fmla="*/ 138112 w 1052512"/>
              <a:gd name="connsiteY6" fmla="*/ 119062 h 152400"/>
              <a:gd name="connsiteX7" fmla="*/ 0 w 1052512"/>
              <a:gd name="connsiteY7" fmla="*/ 140494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52512" h="152400">
                <a:moveTo>
                  <a:pt x="1052512" y="0"/>
                </a:moveTo>
                <a:lnTo>
                  <a:pt x="964406" y="83344"/>
                </a:lnTo>
                <a:lnTo>
                  <a:pt x="812006" y="126206"/>
                </a:lnTo>
                <a:lnTo>
                  <a:pt x="638175" y="152400"/>
                </a:lnTo>
                <a:lnTo>
                  <a:pt x="454819" y="130969"/>
                </a:lnTo>
                <a:lnTo>
                  <a:pt x="314325" y="123825"/>
                </a:lnTo>
                <a:lnTo>
                  <a:pt x="138112" y="119062"/>
                </a:lnTo>
                <a:lnTo>
                  <a:pt x="0" y="140494"/>
                </a:lnTo>
              </a:path>
            </a:pathLst>
          </a:custGeom>
          <a:noFill/>
          <a:ln w="25400">
            <a:solidFill>
              <a:srgbClr val="FFFF0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TextBox 27"/>
          <p:cNvSpPr txBox="1"/>
          <p:nvPr/>
        </p:nvSpPr>
        <p:spPr>
          <a:xfrm>
            <a:off x="2369152" y="1124712"/>
            <a:ext cx="3305649" cy="369332"/>
          </a:xfrm>
          <a:prstGeom prst="rect">
            <a:avLst/>
          </a:prstGeom>
          <a:solidFill>
            <a:schemeClr val="tx1"/>
          </a:solidFill>
        </p:spPr>
        <p:txBody>
          <a:bodyPr wrap="none" rtlCol="0">
            <a:spAutoFit/>
          </a:bodyPr>
          <a:lstStyle/>
          <a:p>
            <a:r>
              <a:rPr lang="en-US" dirty="0" smtClean="0">
                <a:solidFill>
                  <a:srgbClr val="FF0000"/>
                </a:solidFill>
              </a:rPr>
              <a:t>hot spots of land area change</a:t>
            </a:r>
            <a:endParaRPr lang="en-US" dirty="0">
              <a:solidFill>
                <a:srgbClr val="FF0000"/>
              </a:solidFill>
            </a:endParaRPr>
          </a:p>
        </p:txBody>
      </p:sp>
      <p:cxnSp>
        <p:nvCxnSpPr>
          <p:cNvPr id="29" name="Straight Arrow Connector 28"/>
          <p:cNvCxnSpPr/>
          <p:nvPr/>
        </p:nvCxnSpPr>
        <p:spPr>
          <a:xfrm>
            <a:off x="4021976" y="1494044"/>
            <a:ext cx="1782932" cy="1851703"/>
          </a:xfrm>
          <a:prstGeom prst="straightConnector1">
            <a:avLst/>
          </a:prstGeom>
          <a:ln w="19050">
            <a:solidFill>
              <a:srgbClr val="FF0000"/>
            </a:solidFill>
            <a:tailEnd type="arrow"/>
          </a:ln>
        </p:spPr>
        <p:style>
          <a:lnRef idx="1">
            <a:schemeClr val="accent1"/>
          </a:lnRef>
          <a:fillRef idx="0">
            <a:schemeClr val="accent1"/>
          </a:fillRef>
          <a:effectRef idx="0">
            <a:schemeClr val="accent1"/>
          </a:effectRef>
          <a:fontRef idx="minor">
            <a:schemeClr val="tx1"/>
          </a:fontRef>
        </p:style>
      </p:cxnSp>
      <p:cxnSp>
        <p:nvCxnSpPr>
          <p:cNvPr id="30" name="Straight Arrow Connector 29"/>
          <p:cNvCxnSpPr/>
          <p:nvPr/>
        </p:nvCxnSpPr>
        <p:spPr>
          <a:xfrm>
            <a:off x="4021976" y="1494044"/>
            <a:ext cx="146624" cy="1478757"/>
          </a:xfrm>
          <a:prstGeom prst="straightConnector1">
            <a:avLst/>
          </a:prstGeom>
          <a:ln w="19050">
            <a:solidFill>
              <a:srgbClr val="FF0000"/>
            </a:solidFill>
            <a:tailEnd type="arrow"/>
          </a:ln>
        </p:spPr>
        <p:style>
          <a:lnRef idx="1">
            <a:schemeClr val="accent1"/>
          </a:lnRef>
          <a:fillRef idx="0">
            <a:schemeClr val="accent1"/>
          </a:fillRef>
          <a:effectRef idx="0">
            <a:schemeClr val="accent1"/>
          </a:effectRef>
          <a:fontRef idx="minor">
            <a:schemeClr val="tx1"/>
          </a:fontRef>
        </p:style>
      </p:cxnSp>
      <p:cxnSp>
        <p:nvCxnSpPr>
          <p:cNvPr id="31" name="Straight Arrow Connector 30"/>
          <p:cNvCxnSpPr/>
          <p:nvPr/>
        </p:nvCxnSpPr>
        <p:spPr>
          <a:xfrm flipH="1">
            <a:off x="3429000" y="1494044"/>
            <a:ext cx="592978" cy="1165952"/>
          </a:xfrm>
          <a:prstGeom prst="straightConnector1">
            <a:avLst/>
          </a:prstGeom>
          <a:ln w="19050">
            <a:solidFill>
              <a:srgbClr val="FF0000"/>
            </a:solidFill>
            <a:tailEnd type="arrow"/>
          </a:ln>
        </p:spPr>
        <p:style>
          <a:lnRef idx="1">
            <a:schemeClr val="accent1"/>
          </a:lnRef>
          <a:fillRef idx="0">
            <a:schemeClr val="accent1"/>
          </a:fillRef>
          <a:effectRef idx="0">
            <a:schemeClr val="accent1"/>
          </a:effectRef>
          <a:fontRef idx="minor">
            <a:schemeClr val="tx1"/>
          </a:fontRef>
        </p:style>
      </p:cxnSp>
      <p:cxnSp>
        <p:nvCxnSpPr>
          <p:cNvPr id="32" name="Straight Arrow Connector 31"/>
          <p:cNvCxnSpPr>
            <a:stCxn id="28" idx="2"/>
          </p:cNvCxnSpPr>
          <p:nvPr/>
        </p:nvCxnSpPr>
        <p:spPr>
          <a:xfrm>
            <a:off x="4021977" y="1494044"/>
            <a:ext cx="891465" cy="582976"/>
          </a:xfrm>
          <a:prstGeom prst="straightConnector1">
            <a:avLst/>
          </a:prstGeom>
          <a:ln w="19050">
            <a:solidFill>
              <a:srgbClr val="FF0000"/>
            </a:solidFill>
            <a:tailEnd type="arrow"/>
          </a:ln>
        </p:spPr>
        <p:style>
          <a:lnRef idx="1">
            <a:schemeClr val="accent1"/>
          </a:lnRef>
          <a:fillRef idx="0">
            <a:schemeClr val="accent1"/>
          </a:fillRef>
          <a:effectRef idx="0">
            <a:schemeClr val="accent1"/>
          </a:effectRef>
          <a:fontRef idx="minor">
            <a:schemeClr val="tx1"/>
          </a:fontRef>
        </p:style>
      </p:cxnSp>
      <p:pic>
        <p:nvPicPr>
          <p:cNvPr id="46" name="Picture 3"/>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505985" y="248250"/>
            <a:ext cx="785454" cy="385267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47" name="TextBox 46"/>
          <p:cNvSpPr txBox="1"/>
          <p:nvPr/>
        </p:nvSpPr>
        <p:spPr>
          <a:xfrm>
            <a:off x="367863" y="4191000"/>
            <a:ext cx="8395137" cy="2308324"/>
          </a:xfrm>
          <a:prstGeom prst="rect">
            <a:avLst/>
          </a:prstGeom>
          <a:solidFill>
            <a:schemeClr val="tx1"/>
          </a:solidFill>
        </p:spPr>
        <p:txBody>
          <a:bodyPr wrap="square" rtlCol="0">
            <a:spAutoFit/>
          </a:bodyPr>
          <a:lstStyle/>
          <a:p>
            <a:pPr algn="just"/>
            <a:r>
              <a:rPr lang="en-US" sz="1200" dirty="0" smtClean="0">
                <a:solidFill>
                  <a:schemeClr val="bg1"/>
                </a:solidFill>
                <a:latin typeface="Arial" pitchFamily="34" charset="0"/>
                <a:cs typeface="Arial" pitchFamily="34" charset="0"/>
              </a:rPr>
              <a:t>As discussed previously, this slide show is intended to examine the mechanisms of subsidence that are largely responsible for the hot spots of concentrated land area change that has occurred on the Louisiana coastal plain since 1932.  A strong case has been made that the subsidence of the marsh surface in these areas is due to the activity of surface faults, near surface sediment compaction, and lateral movement of ductile clays.  The total land area change attributable to the hot spots is less than 50% of the total.  An additional portion can be attributed to the loss of marsh grasses at the outflow of the </a:t>
            </a:r>
            <a:r>
              <a:rPr lang="en-US" sz="1200" dirty="0" err="1" smtClean="0">
                <a:solidFill>
                  <a:schemeClr val="bg1"/>
                </a:solidFill>
                <a:latin typeface="Arial" pitchFamily="34" charset="0"/>
                <a:cs typeface="Arial" pitchFamily="34" charset="0"/>
              </a:rPr>
              <a:t>Caenarvon</a:t>
            </a:r>
            <a:r>
              <a:rPr lang="en-US" sz="1200" dirty="0" smtClean="0">
                <a:solidFill>
                  <a:schemeClr val="bg1"/>
                </a:solidFill>
                <a:latin typeface="Arial" pitchFamily="34" charset="0"/>
                <a:cs typeface="Arial" pitchFamily="34" charset="0"/>
              </a:rPr>
              <a:t> Diversion, which will discussed in the coastal restoration slide show.  The remainder of the total is finely disseminated small points of change that are scattered within the Terrebonne Trough.  This pattern of change is due to the combined effects of the two other mechanisms of subsidence – crustal </a:t>
            </a:r>
            <a:r>
              <a:rPr lang="en-US" sz="1200" dirty="0" err="1" smtClean="0">
                <a:solidFill>
                  <a:schemeClr val="bg1"/>
                </a:solidFill>
                <a:latin typeface="Arial" pitchFamily="34" charset="0"/>
                <a:cs typeface="Arial" pitchFamily="34" charset="0"/>
              </a:rPr>
              <a:t>downwarp</a:t>
            </a:r>
            <a:r>
              <a:rPr lang="en-US" sz="1200" dirty="0" smtClean="0">
                <a:solidFill>
                  <a:schemeClr val="bg1"/>
                </a:solidFill>
                <a:latin typeface="Arial" pitchFamily="34" charset="0"/>
                <a:cs typeface="Arial" pitchFamily="34" charset="0"/>
              </a:rPr>
              <a:t> and lateral salt movement (as well as additive effects of sea level rise).  These agents of subsidence are directly associated with the geological structure of the Terrebonne Trough, but their impact is more evenly distributed within the tough.  Comparing this slide with the following slide illustrates the more evenly distributed pattern of subsidence (and attendant land area change) associated with these mechanisms</a:t>
            </a:r>
            <a:endParaRPr lang="en-US" sz="1200" dirty="0">
              <a:solidFill>
                <a:schemeClr val="bg1"/>
              </a:solidFill>
            </a:endParaRPr>
          </a:p>
        </p:txBody>
      </p:sp>
    </p:spTree>
    <p:extLst>
      <p:ext uri="{BB962C8B-B14F-4D97-AF65-F5344CB8AC3E}">
        <p14:creationId xmlns:p14="http://schemas.microsoft.com/office/powerpoint/2010/main" val="15544048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 grpId="0" animBg="1"/>
    </p:bldLst>
  </p:timing>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48361" y="381000"/>
            <a:ext cx="8314639" cy="50466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6" name="Freeform 5"/>
          <p:cNvSpPr/>
          <p:nvPr/>
        </p:nvSpPr>
        <p:spPr>
          <a:xfrm rot="120000">
            <a:off x="2655637" y="2539267"/>
            <a:ext cx="3577927" cy="1256081"/>
          </a:xfrm>
          <a:custGeom>
            <a:avLst/>
            <a:gdLst>
              <a:gd name="connsiteX0" fmla="*/ 3990975 w 4862512"/>
              <a:gd name="connsiteY0" fmla="*/ 19050 h 1700212"/>
              <a:gd name="connsiteX1" fmla="*/ 4195762 w 4862512"/>
              <a:gd name="connsiteY1" fmla="*/ 114300 h 1700212"/>
              <a:gd name="connsiteX2" fmla="*/ 4310062 w 4862512"/>
              <a:gd name="connsiteY2" fmla="*/ 261937 h 1700212"/>
              <a:gd name="connsiteX3" fmla="*/ 4414837 w 4862512"/>
              <a:gd name="connsiteY3" fmla="*/ 452437 h 1700212"/>
              <a:gd name="connsiteX4" fmla="*/ 4524375 w 4862512"/>
              <a:gd name="connsiteY4" fmla="*/ 600075 h 1700212"/>
              <a:gd name="connsiteX5" fmla="*/ 4691062 w 4862512"/>
              <a:gd name="connsiteY5" fmla="*/ 714375 h 1700212"/>
              <a:gd name="connsiteX6" fmla="*/ 4824412 w 4862512"/>
              <a:gd name="connsiteY6" fmla="*/ 885825 h 1700212"/>
              <a:gd name="connsiteX7" fmla="*/ 4862512 w 4862512"/>
              <a:gd name="connsiteY7" fmla="*/ 1038225 h 1700212"/>
              <a:gd name="connsiteX8" fmla="*/ 4791075 w 4862512"/>
              <a:gd name="connsiteY8" fmla="*/ 1243012 h 1700212"/>
              <a:gd name="connsiteX9" fmla="*/ 4614862 w 4862512"/>
              <a:gd name="connsiteY9" fmla="*/ 1362075 h 1700212"/>
              <a:gd name="connsiteX10" fmla="*/ 4510087 w 4862512"/>
              <a:gd name="connsiteY10" fmla="*/ 1390650 h 1700212"/>
              <a:gd name="connsiteX11" fmla="*/ 4376737 w 4862512"/>
              <a:gd name="connsiteY11" fmla="*/ 1362075 h 1700212"/>
              <a:gd name="connsiteX12" fmla="*/ 4219575 w 4862512"/>
              <a:gd name="connsiteY12" fmla="*/ 1338262 h 1700212"/>
              <a:gd name="connsiteX13" fmla="*/ 4081462 w 4862512"/>
              <a:gd name="connsiteY13" fmla="*/ 1371600 h 1700212"/>
              <a:gd name="connsiteX14" fmla="*/ 3886200 w 4862512"/>
              <a:gd name="connsiteY14" fmla="*/ 1400175 h 1700212"/>
              <a:gd name="connsiteX15" fmla="*/ 3686175 w 4862512"/>
              <a:gd name="connsiteY15" fmla="*/ 1385887 h 1700212"/>
              <a:gd name="connsiteX16" fmla="*/ 3476625 w 4862512"/>
              <a:gd name="connsiteY16" fmla="*/ 1366837 h 1700212"/>
              <a:gd name="connsiteX17" fmla="*/ 3338512 w 4862512"/>
              <a:gd name="connsiteY17" fmla="*/ 1357312 h 1700212"/>
              <a:gd name="connsiteX18" fmla="*/ 3195637 w 4862512"/>
              <a:gd name="connsiteY18" fmla="*/ 1385887 h 1700212"/>
              <a:gd name="connsiteX19" fmla="*/ 3038475 w 4862512"/>
              <a:gd name="connsiteY19" fmla="*/ 1462087 h 1700212"/>
              <a:gd name="connsiteX20" fmla="*/ 2738437 w 4862512"/>
              <a:gd name="connsiteY20" fmla="*/ 1657350 h 1700212"/>
              <a:gd name="connsiteX21" fmla="*/ 2552700 w 4862512"/>
              <a:gd name="connsiteY21" fmla="*/ 1700212 h 1700212"/>
              <a:gd name="connsiteX22" fmla="*/ 2295525 w 4862512"/>
              <a:gd name="connsiteY22" fmla="*/ 1628775 h 1700212"/>
              <a:gd name="connsiteX23" fmla="*/ 2171700 w 4862512"/>
              <a:gd name="connsiteY23" fmla="*/ 1624012 h 1700212"/>
              <a:gd name="connsiteX24" fmla="*/ 2024062 w 4862512"/>
              <a:gd name="connsiteY24" fmla="*/ 1652587 h 1700212"/>
              <a:gd name="connsiteX25" fmla="*/ 1847850 w 4862512"/>
              <a:gd name="connsiteY25" fmla="*/ 1633537 h 1700212"/>
              <a:gd name="connsiteX26" fmla="*/ 1719262 w 4862512"/>
              <a:gd name="connsiteY26" fmla="*/ 1576387 h 1700212"/>
              <a:gd name="connsiteX27" fmla="*/ 1600200 w 4862512"/>
              <a:gd name="connsiteY27" fmla="*/ 1585912 h 1700212"/>
              <a:gd name="connsiteX28" fmla="*/ 1528762 w 4862512"/>
              <a:gd name="connsiteY28" fmla="*/ 1514475 h 1700212"/>
              <a:gd name="connsiteX29" fmla="*/ 1452562 w 4862512"/>
              <a:gd name="connsiteY29" fmla="*/ 1352550 h 1700212"/>
              <a:gd name="connsiteX30" fmla="*/ 1381125 w 4862512"/>
              <a:gd name="connsiteY30" fmla="*/ 1285875 h 1700212"/>
              <a:gd name="connsiteX31" fmla="*/ 1347787 w 4862512"/>
              <a:gd name="connsiteY31" fmla="*/ 1285875 h 1700212"/>
              <a:gd name="connsiteX32" fmla="*/ 1309687 w 4862512"/>
              <a:gd name="connsiteY32" fmla="*/ 1471612 h 1700212"/>
              <a:gd name="connsiteX33" fmla="*/ 1200150 w 4862512"/>
              <a:gd name="connsiteY33" fmla="*/ 1581150 h 1700212"/>
              <a:gd name="connsiteX34" fmla="*/ 1033462 w 4862512"/>
              <a:gd name="connsiteY34" fmla="*/ 1647825 h 1700212"/>
              <a:gd name="connsiteX35" fmla="*/ 876300 w 4862512"/>
              <a:gd name="connsiteY35" fmla="*/ 1619250 h 1700212"/>
              <a:gd name="connsiteX36" fmla="*/ 766762 w 4862512"/>
              <a:gd name="connsiteY36" fmla="*/ 1547812 h 1700212"/>
              <a:gd name="connsiteX37" fmla="*/ 638175 w 4862512"/>
              <a:gd name="connsiteY37" fmla="*/ 1524000 h 1700212"/>
              <a:gd name="connsiteX38" fmla="*/ 523875 w 4862512"/>
              <a:gd name="connsiteY38" fmla="*/ 1547812 h 1700212"/>
              <a:gd name="connsiteX39" fmla="*/ 390525 w 4862512"/>
              <a:gd name="connsiteY39" fmla="*/ 1571625 h 1700212"/>
              <a:gd name="connsiteX40" fmla="*/ 247650 w 4862512"/>
              <a:gd name="connsiteY40" fmla="*/ 1576387 h 1700212"/>
              <a:gd name="connsiteX41" fmla="*/ 123825 w 4862512"/>
              <a:gd name="connsiteY41" fmla="*/ 1481137 h 1700212"/>
              <a:gd name="connsiteX42" fmla="*/ 42862 w 4862512"/>
              <a:gd name="connsiteY42" fmla="*/ 1300162 h 1700212"/>
              <a:gd name="connsiteX43" fmla="*/ 14287 w 4862512"/>
              <a:gd name="connsiteY43" fmla="*/ 1133475 h 1700212"/>
              <a:gd name="connsiteX44" fmla="*/ 0 w 4862512"/>
              <a:gd name="connsiteY44" fmla="*/ 1023937 h 1700212"/>
              <a:gd name="connsiteX45" fmla="*/ 14287 w 4862512"/>
              <a:gd name="connsiteY45" fmla="*/ 881062 h 1700212"/>
              <a:gd name="connsiteX46" fmla="*/ 90487 w 4862512"/>
              <a:gd name="connsiteY46" fmla="*/ 709612 h 1700212"/>
              <a:gd name="connsiteX47" fmla="*/ 209550 w 4862512"/>
              <a:gd name="connsiteY47" fmla="*/ 581025 h 1700212"/>
              <a:gd name="connsiteX48" fmla="*/ 395287 w 4862512"/>
              <a:gd name="connsiteY48" fmla="*/ 471487 h 1700212"/>
              <a:gd name="connsiteX49" fmla="*/ 523875 w 4862512"/>
              <a:gd name="connsiteY49" fmla="*/ 390525 h 1700212"/>
              <a:gd name="connsiteX50" fmla="*/ 609600 w 4862512"/>
              <a:gd name="connsiteY50" fmla="*/ 300037 h 1700212"/>
              <a:gd name="connsiteX51" fmla="*/ 733425 w 4862512"/>
              <a:gd name="connsiteY51" fmla="*/ 238125 h 1700212"/>
              <a:gd name="connsiteX52" fmla="*/ 928687 w 4862512"/>
              <a:gd name="connsiteY52" fmla="*/ 200025 h 1700212"/>
              <a:gd name="connsiteX53" fmla="*/ 1085850 w 4862512"/>
              <a:gd name="connsiteY53" fmla="*/ 95250 h 1700212"/>
              <a:gd name="connsiteX54" fmla="*/ 1271587 w 4862512"/>
              <a:gd name="connsiteY54" fmla="*/ 66675 h 1700212"/>
              <a:gd name="connsiteX55" fmla="*/ 1423987 w 4862512"/>
              <a:gd name="connsiteY55" fmla="*/ 109537 h 1700212"/>
              <a:gd name="connsiteX56" fmla="*/ 1514475 w 4862512"/>
              <a:gd name="connsiteY56" fmla="*/ 100012 h 1700212"/>
              <a:gd name="connsiteX57" fmla="*/ 1619250 w 4862512"/>
              <a:gd name="connsiteY57" fmla="*/ 23812 h 1700212"/>
              <a:gd name="connsiteX58" fmla="*/ 1743075 w 4862512"/>
              <a:gd name="connsiteY58" fmla="*/ 14287 h 1700212"/>
              <a:gd name="connsiteX59" fmla="*/ 1871662 w 4862512"/>
              <a:gd name="connsiteY59" fmla="*/ 114300 h 1700212"/>
              <a:gd name="connsiteX60" fmla="*/ 2038350 w 4862512"/>
              <a:gd name="connsiteY60" fmla="*/ 114300 h 1700212"/>
              <a:gd name="connsiteX61" fmla="*/ 2143125 w 4862512"/>
              <a:gd name="connsiteY61" fmla="*/ 138112 h 1700212"/>
              <a:gd name="connsiteX62" fmla="*/ 2314575 w 4862512"/>
              <a:gd name="connsiteY62" fmla="*/ 95250 h 1700212"/>
              <a:gd name="connsiteX63" fmla="*/ 2538412 w 4862512"/>
              <a:gd name="connsiteY63" fmla="*/ 52387 h 1700212"/>
              <a:gd name="connsiteX64" fmla="*/ 2686050 w 4862512"/>
              <a:gd name="connsiteY64" fmla="*/ 109537 h 1700212"/>
              <a:gd name="connsiteX65" fmla="*/ 2738437 w 4862512"/>
              <a:gd name="connsiteY65" fmla="*/ 133350 h 1700212"/>
              <a:gd name="connsiteX66" fmla="*/ 2881312 w 4862512"/>
              <a:gd name="connsiteY66" fmla="*/ 61912 h 1700212"/>
              <a:gd name="connsiteX67" fmla="*/ 3095625 w 4862512"/>
              <a:gd name="connsiteY67" fmla="*/ 0 h 1700212"/>
              <a:gd name="connsiteX68" fmla="*/ 3367087 w 4862512"/>
              <a:gd name="connsiteY68" fmla="*/ 66675 h 1700212"/>
              <a:gd name="connsiteX69" fmla="*/ 3590925 w 4862512"/>
              <a:gd name="connsiteY69" fmla="*/ 95250 h 1700212"/>
              <a:gd name="connsiteX70" fmla="*/ 3729037 w 4862512"/>
              <a:gd name="connsiteY70" fmla="*/ 85725 h 1700212"/>
              <a:gd name="connsiteX71" fmla="*/ 3848100 w 4862512"/>
              <a:gd name="connsiteY71" fmla="*/ 42862 h 1700212"/>
              <a:gd name="connsiteX72" fmla="*/ 3990975 w 4862512"/>
              <a:gd name="connsiteY72" fmla="*/ 19050 h 1700212"/>
              <a:gd name="connsiteX0" fmla="*/ 3990975 w 4862512"/>
              <a:gd name="connsiteY0" fmla="*/ 19050 h 1700212"/>
              <a:gd name="connsiteX1" fmla="*/ 4195762 w 4862512"/>
              <a:gd name="connsiteY1" fmla="*/ 114300 h 1700212"/>
              <a:gd name="connsiteX2" fmla="*/ 4310062 w 4862512"/>
              <a:gd name="connsiteY2" fmla="*/ 261937 h 1700212"/>
              <a:gd name="connsiteX3" fmla="*/ 4414837 w 4862512"/>
              <a:gd name="connsiteY3" fmla="*/ 452437 h 1700212"/>
              <a:gd name="connsiteX4" fmla="*/ 4524375 w 4862512"/>
              <a:gd name="connsiteY4" fmla="*/ 600075 h 1700212"/>
              <a:gd name="connsiteX5" fmla="*/ 4691062 w 4862512"/>
              <a:gd name="connsiteY5" fmla="*/ 714375 h 1700212"/>
              <a:gd name="connsiteX6" fmla="*/ 4824412 w 4862512"/>
              <a:gd name="connsiteY6" fmla="*/ 885825 h 1700212"/>
              <a:gd name="connsiteX7" fmla="*/ 4862512 w 4862512"/>
              <a:gd name="connsiteY7" fmla="*/ 1038225 h 1700212"/>
              <a:gd name="connsiteX8" fmla="*/ 4791075 w 4862512"/>
              <a:gd name="connsiteY8" fmla="*/ 1243012 h 1700212"/>
              <a:gd name="connsiteX9" fmla="*/ 4614862 w 4862512"/>
              <a:gd name="connsiteY9" fmla="*/ 1362075 h 1700212"/>
              <a:gd name="connsiteX10" fmla="*/ 4510087 w 4862512"/>
              <a:gd name="connsiteY10" fmla="*/ 1390650 h 1700212"/>
              <a:gd name="connsiteX11" fmla="*/ 4376737 w 4862512"/>
              <a:gd name="connsiteY11" fmla="*/ 1362075 h 1700212"/>
              <a:gd name="connsiteX12" fmla="*/ 4219575 w 4862512"/>
              <a:gd name="connsiteY12" fmla="*/ 1338262 h 1700212"/>
              <a:gd name="connsiteX13" fmla="*/ 4081462 w 4862512"/>
              <a:gd name="connsiteY13" fmla="*/ 1371600 h 1700212"/>
              <a:gd name="connsiteX14" fmla="*/ 3890962 w 4862512"/>
              <a:gd name="connsiteY14" fmla="*/ 1443038 h 1700212"/>
              <a:gd name="connsiteX15" fmla="*/ 3686175 w 4862512"/>
              <a:gd name="connsiteY15" fmla="*/ 1385887 h 1700212"/>
              <a:gd name="connsiteX16" fmla="*/ 3476625 w 4862512"/>
              <a:gd name="connsiteY16" fmla="*/ 1366837 h 1700212"/>
              <a:gd name="connsiteX17" fmla="*/ 3338512 w 4862512"/>
              <a:gd name="connsiteY17" fmla="*/ 1357312 h 1700212"/>
              <a:gd name="connsiteX18" fmla="*/ 3195637 w 4862512"/>
              <a:gd name="connsiteY18" fmla="*/ 1385887 h 1700212"/>
              <a:gd name="connsiteX19" fmla="*/ 3038475 w 4862512"/>
              <a:gd name="connsiteY19" fmla="*/ 1462087 h 1700212"/>
              <a:gd name="connsiteX20" fmla="*/ 2738437 w 4862512"/>
              <a:gd name="connsiteY20" fmla="*/ 1657350 h 1700212"/>
              <a:gd name="connsiteX21" fmla="*/ 2552700 w 4862512"/>
              <a:gd name="connsiteY21" fmla="*/ 1700212 h 1700212"/>
              <a:gd name="connsiteX22" fmla="*/ 2295525 w 4862512"/>
              <a:gd name="connsiteY22" fmla="*/ 1628775 h 1700212"/>
              <a:gd name="connsiteX23" fmla="*/ 2171700 w 4862512"/>
              <a:gd name="connsiteY23" fmla="*/ 1624012 h 1700212"/>
              <a:gd name="connsiteX24" fmla="*/ 2024062 w 4862512"/>
              <a:gd name="connsiteY24" fmla="*/ 1652587 h 1700212"/>
              <a:gd name="connsiteX25" fmla="*/ 1847850 w 4862512"/>
              <a:gd name="connsiteY25" fmla="*/ 1633537 h 1700212"/>
              <a:gd name="connsiteX26" fmla="*/ 1719262 w 4862512"/>
              <a:gd name="connsiteY26" fmla="*/ 1576387 h 1700212"/>
              <a:gd name="connsiteX27" fmla="*/ 1600200 w 4862512"/>
              <a:gd name="connsiteY27" fmla="*/ 1585912 h 1700212"/>
              <a:gd name="connsiteX28" fmla="*/ 1528762 w 4862512"/>
              <a:gd name="connsiteY28" fmla="*/ 1514475 h 1700212"/>
              <a:gd name="connsiteX29" fmla="*/ 1452562 w 4862512"/>
              <a:gd name="connsiteY29" fmla="*/ 1352550 h 1700212"/>
              <a:gd name="connsiteX30" fmla="*/ 1381125 w 4862512"/>
              <a:gd name="connsiteY30" fmla="*/ 1285875 h 1700212"/>
              <a:gd name="connsiteX31" fmla="*/ 1347787 w 4862512"/>
              <a:gd name="connsiteY31" fmla="*/ 1285875 h 1700212"/>
              <a:gd name="connsiteX32" fmla="*/ 1309687 w 4862512"/>
              <a:gd name="connsiteY32" fmla="*/ 1471612 h 1700212"/>
              <a:gd name="connsiteX33" fmla="*/ 1200150 w 4862512"/>
              <a:gd name="connsiteY33" fmla="*/ 1581150 h 1700212"/>
              <a:gd name="connsiteX34" fmla="*/ 1033462 w 4862512"/>
              <a:gd name="connsiteY34" fmla="*/ 1647825 h 1700212"/>
              <a:gd name="connsiteX35" fmla="*/ 876300 w 4862512"/>
              <a:gd name="connsiteY35" fmla="*/ 1619250 h 1700212"/>
              <a:gd name="connsiteX36" fmla="*/ 766762 w 4862512"/>
              <a:gd name="connsiteY36" fmla="*/ 1547812 h 1700212"/>
              <a:gd name="connsiteX37" fmla="*/ 638175 w 4862512"/>
              <a:gd name="connsiteY37" fmla="*/ 1524000 h 1700212"/>
              <a:gd name="connsiteX38" fmla="*/ 523875 w 4862512"/>
              <a:gd name="connsiteY38" fmla="*/ 1547812 h 1700212"/>
              <a:gd name="connsiteX39" fmla="*/ 390525 w 4862512"/>
              <a:gd name="connsiteY39" fmla="*/ 1571625 h 1700212"/>
              <a:gd name="connsiteX40" fmla="*/ 247650 w 4862512"/>
              <a:gd name="connsiteY40" fmla="*/ 1576387 h 1700212"/>
              <a:gd name="connsiteX41" fmla="*/ 123825 w 4862512"/>
              <a:gd name="connsiteY41" fmla="*/ 1481137 h 1700212"/>
              <a:gd name="connsiteX42" fmla="*/ 42862 w 4862512"/>
              <a:gd name="connsiteY42" fmla="*/ 1300162 h 1700212"/>
              <a:gd name="connsiteX43" fmla="*/ 14287 w 4862512"/>
              <a:gd name="connsiteY43" fmla="*/ 1133475 h 1700212"/>
              <a:gd name="connsiteX44" fmla="*/ 0 w 4862512"/>
              <a:gd name="connsiteY44" fmla="*/ 1023937 h 1700212"/>
              <a:gd name="connsiteX45" fmla="*/ 14287 w 4862512"/>
              <a:gd name="connsiteY45" fmla="*/ 881062 h 1700212"/>
              <a:gd name="connsiteX46" fmla="*/ 90487 w 4862512"/>
              <a:gd name="connsiteY46" fmla="*/ 709612 h 1700212"/>
              <a:gd name="connsiteX47" fmla="*/ 209550 w 4862512"/>
              <a:gd name="connsiteY47" fmla="*/ 581025 h 1700212"/>
              <a:gd name="connsiteX48" fmla="*/ 395287 w 4862512"/>
              <a:gd name="connsiteY48" fmla="*/ 471487 h 1700212"/>
              <a:gd name="connsiteX49" fmla="*/ 523875 w 4862512"/>
              <a:gd name="connsiteY49" fmla="*/ 390525 h 1700212"/>
              <a:gd name="connsiteX50" fmla="*/ 609600 w 4862512"/>
              <a:gd name="connsiteY50" fmla="*/ 300037 h 1700212"/>
              <a:gd name="connsiteX51" fmla="*/ 733425 w 4862512"/>
              <a:gd name="connsiteY51" fmla="*/ 238125 h 1700212"/>
              <a:gd name="connsiteX52" fmla="*/ 928687 w 4862512"/>
              <a:gd name="connsiteY52" fmla="*/ 200025 h 1700212"/>
              <a:gd name="connsiteX53" fmla="*/ 1085850 w 4862512"/>
              <a:gd name="connsiteY53" fmla="*/ 95250 h 1700212"/>
              <a:gd name="connsiteX54" fmla="*/ 1271587 w 4862512"/>
              <a:gd name="connsiteY54" fmla="*/ 66675 h 1700212"/>
              <a:gd name="connsiteX55" fmla="*/ 1423987 w 4862512"/>
              <a:gd name="connsiteY55" fmla="*/ 109537 h 1700212"/>
              <a:gd name="connsiteX56" fmla="*/ 1514475 w 4862512"/>
              <a:gd name="connsiteY56" fmla="*/ 100012 h 1700212"/>
              <a:gd name="connsiteX57" fmla="*/ 1619250 w 4862512"/>
              <a:gd name="connsiteY57" fmla="*/ 23812 h 1700212"/>
              <a:gd name="connsiteX58" fmla="*/ 1743075 w 4862512"/>
              <a:gd name="connsiteY58" fmla="*/ 14287 h 1700212"/>
              <a:gd name="connsiteX59" fmla="*/ 1871662 w 4862512"/>
              <a:gd name="connsiteY59" fmla="*/ 114300 h 1700212"/>
              <a:gd name="connsiteX60" fmla="*/ 2038350 w 4862512"/>
              <a:gd name="connsiteY60" fmla="*/ 114300 h 1700212"/>
              <a:gd name="connsiteX61" fmla="*/ 2143125 w 4862512"/>
              <a:gd name="connsiteY61" fmla="*/ 138112 h 1700212"/>
              <a:gd name="connsiteX62" fmla="*/ 2314575 w 4862512"/>
              <a:gd name="connsiteY62" fmla="*/ 95250 h 1700212"/>
              <a:gd name="connsiteX63" fmla="*/ 2538412 w 4862512"/>
              <a:gd name="connsiteY63" fmla="*/ 52387 h 1700212"/>
              <a:gd name="connsiteX64" fmla="*/ 2686050 w 4862512"/>
              <a:gd name="connsiteY64" fmla="*/ 109537 h 1700212"/>
              <a:gd name="connsiteX65" fmla="*/ 2738437 w 4862512"/>
              <a:gd name="connsiteY65" fmla="*/ 133350 h 1700212"/>
              <a:gd name="connsiteX66" fmla="*/ 2881312 w 4862512"/>
              <a:gd name="connsiteY66" fmla="*/ 61912 h 1700212"/>
              <a:gd name="connsiteX67" fmla="*/ 3095625 w 4862512"/>
              <a:gd name="connsiteY67" fmla="*/ 0 h 1700212"/>
              <a:gd name="connsiteX68" fmla="*/ 3367087 w 4862512"/>
              <a:gd name="connsiteY68" fmla="*/ 66675 h 1700212"/>
              <a:gd name="connsiteX69" fmla="*/ 3590925 w 4862512"/>
              <a:gd name="connsiteY69" fmla="*/ 95250 h 1700212"/>
              <a:gd name="connsiteX70" fmla="*/ 3729037 w 4862512"/>
              <a:gd name="connsiteY70" fmla="*/ 85725 h 1700212"/>
              <a:gd name="connsiteX71" fmla="*/ 3848100 w 4862512"/>
              <a:gd name="connsiteY71" fmla="*/ 42862 h 1700212"/>
              <a:gd name="connsiteX72" fmla="*/ 3990975 w 4862512"/>
              <a:gd name="connsiteY72" fmla="*/ 19050 h 1700212"/>
              <a:gd name="connsiteX0" fmla="*/ 3990975 w 4862512"/>
              <a:gd name="connsiteY0" fmla="*/ 19050 h 1700212"/>
              <a:gd name="connsiteX1" fmla="*/ 4195762 w 4862512"/>
              <a:gd name="connsiteY1" fmla="*/ 114300 h 1700212"/>
              <a:gd name="connsiteX2" fmla="*/ 4310062 w 4862512"/>
              <a:gd name="connsiteY2" fmla="*/ 261937 h 1700212"/>
              <a:gd name="connsiteX3" fmla="*/ 4414837 w 4862512"/>
              <a:gd name="connsiteY3" fmla="*/ 452437 h 1700212"/>
              <a:gd name="connsiteX4" fmla="*/ 4524375 w 4862512"/>
              <a:gd name="connsiteY4" fmla="*/ 600075 h 1700212"/>
              <a:gd name="connsiteX5" fmla="*/ 4691062 w 4862512"/>
              <a:gd name="connsiteY5" fmla="*/ 714375 h 1700212"/>
              <a:gd name="connsiteX6" fmla="*/ 4824412 w 4862512"/>
              <a:gd name="connsiteY6" fmla="*/ 885825 h 1700212"/>
              <a:gd name="connsiteX7" fmla="*/ 4862512 w 4862512"/>
              <a:gd name="connsiteY7" fmla="*/ 1038225 h 1700212"/>
              <a:gd name="connsiteX8" fmla="*/ 4791075 w 4862512"/>
              <a:gd name="connsiteY8" fmla="*/ 1243012 h 1700212"/>
              <a:gd name="connsiteX9" fmla="*/ 4614862 w 4862512"/>
              <a:gd name="connsiteY9" fmla="*/ 1362075 h 1700212"/>
              <a:gd name="connsiteX10" fmla="*/ 4510087 w 4862512"/>
              <a:gd name="connsiteY10" fmla="*/ 1390650 h 1700212"/>
              <a:gd name="connsiteX11" fmla="*/ 4376737 w 4862512"/>
              <a:gd name="connsiteY11" fmla="*/ 1362075 h 1700212"/>
              <a:gd name="connsiteX12" fmla="*/ 4219575 w 4862512"/>
              <a:gd name="connsiteY12" fmla="*/ 1338262 h 1700212"/>
              <a:gd name="connsiteX13" fmla="*/ 4095749 w 4862512"/>
              <a:gd name="connsiteY13" fmla="*/ 1419225 h 1700212"/>
              <a:gd name="connsiteX14" fmla="*/ 3890962 w 4862512"/>
              <a:gd name="connsiteY14" fmla="*/ 1443038 h 1700212"/>
              <a:gd name="connsiteX15" fmla="*/ 3686175 w 4862512"/>
              <a:gd name="connsiteY15" fmla="*/ 1385887 h 1700212"/>
              <a:gd name="connsiteX16" fmla="*/ 3476625 w 4862512"/>
              <a:gd name="connsiteY16" fmla="*/ 1366837 h 1700212"/>
              <a:gd name="connsiteX17" fmla="*/ 3338512 w 4862512"/>
              <a:gd name="connsiteY17" fmla="*/ 1357312 h 1700212"/>
              <a:gd name="connsiteX18" fmla="*/ 3195637 w 4862512"/>
              <a:gd name="connsiteY18" fmla="*/ 1385887 h 1700212"/>
              <a:gd name="connsiteX19" fmla="*/ 3038475 w 4862512"/>
              <a:gd name="connsiteY19" fmla="*/ 1462087 h 1700212"/>
              <a:gd name="connsiteX20" fmla="*/ 2738437 w 4862512"/>
              <a:gd name="connsiteY20" fmla="*/ 1657350 h 1700212"/>
              <a:gd name="connsiteX21" fmla="*/ 2552700 w 4862512"/>
              <a:gd name="connsiteY21" fmla="*/ 1700212 h 1700212"/>
              <a:gd name="connsiteX22" fmla="*/ 2295525 w 4862512"/>
              <a:gd name="connsiteY22" fmla="*/ 1628775 h 1700212"/>
              <a:gd name="connsiteX23" fmla="*/ 2171700 w 4862512"/>
              <a:gd name="connsiteY23" fmla="*/ 1624012 h 1700212"/>
              <a:gd name="connsiteX24" fmla="*/ 2024062 w 4862512"/>
              <a:gd name="connsiteY24" fmla="*/ 1652587 h 1700212"/>
              <a:gd name="connsiteX25" fmla="*/ 1847850 w 4862512"/>
              <a:gd name="connsiteY25" fmla="*/ 1633537 h 1700212"/>
              <a:gd name="connsiteX26" fmla="*/ 1719262 w 4862512"/>
              <a:gd name="connsiteY26" fmla="*/ 1576387 h 1700212"/>
              <a:gd name="connsiteX27" fmla="*/ 1600200 w 4862512"/>
              <a:gd name="connsiteY27" fmla="*/ 1585912 h 1700212"/>
              <a:gd name="connsiteX28" fmla="*/ 1528762 w 4862512"/>
              <a:gd name="connsiteY28" fmla="*/ 1514475 h 1700212"/>
              <a:gd name="connsiteX29" fmla="*/ 1452562 w 4862512"/>
              <a:gd name="connsiteY29" fmla="*/ 1352550 h 1700212"/>
              <a:gd name="connsiteX30" fmla="*/ 1381125 w 4862512"/>
              <a:gd name="connsiteY30" fmla="*/ 1285875 h 1700212"/>
              <a:gd name="connsiteX31" fmla="*/ 1347787 w 4862512"/>
              <a:gd name="connsiteY31" fmla="*/ 1285875 h 1700212"/>
              <a:gd name="connsiteX32" fmla="*/ 1309687 w 4862512"/>
              <a:gd name="connsiteY32" fmla="*/ 1471612 h 1700212"/>
              <a:gd name="connsiteX33" fmla="*/ 1200150 w 4862512"/>
              <a:gd name="connsiteY33" fmla="*/ 1581150 h 1700212"/>
              <a:gd name="connsiteX34" fmla="*/ 1033462 w 4862512"/>
              <a:gd name="connsiteY34" fmla="*/ 1647825 h 1700212"/>
              <a:gd name="connsiteX35" fmla="*/ 876300 w 4862512"/>
              <a:gd name="connsiteY35" fmla="*/ 1619250 h 1700212"/>
              <a:gd name="connsiteX36" fmla="*/ 766762 w 4862512"/>
              <a:gd name="connsiteY36" fmla="*/ 1547812 h 1700212"/>
              <a:gd name="connsiteX37" fmla="*/ 638175 w 4862512"/>
              <a:gd name="connsiteY37" fmla="*/ 1524000 h 1700212"/>
              <a:gd name="connsiteX38" fmla="*/ 523875 w 4862512"/>
              <a:gd name="connsiteY38" fmla="*/ 1547812 h 1700212"/>
              <a:gd name="connsiteX39" fmla="*/ 390525 w 4862512"/>
              <a:gd name="connsiteY39" fmla="*/ 1571625 h 1700212"/>
              <a:gd name="connsiteX40" fmla="*/ 247650 w 4862512"/>
              <a:gd name="connsiteY40" fmla="*/ 1576387 h 1700212"/>
              <a:gd name="connsiteX41" fmla="*/ 123825 w 4862512"/>
              <a:gd name="connsiteY41" fmla="*/ 1481137 h 1700212"/>
              <a:gd name="connsiteX42" fmla="*/ 42862 w 4862512"/>
              <a:gd name="connsiteY42" fmla="*/ 1300162 h 1700212"/>
              <a:gd name="connsiteX43" fmla="*/ 14287 w 4862512"/>
              <a:gd name="connsiteY43" fmla="*/ 1133475 h 1700212"/>
              <a:gd name="connsiteX44" fmla="*/ 0 w 4862512"/>
              <a:gd name="connsiteY44" fmla="*/ 1023937 h 1700212"/>
              <a:gd name="connsiteX45" fmla="*/ 14287 w 4862512"/>
              <a:gd name="connsiteY45" fmla="*/ 881062 h 1700212"/>
              <a:gd name="connsiteX46" fmla="*/ 90487 w 4862512"/>
              <a:gd name="connsiteY46" fmla="*/ 709612 h 1700212"/>
              <a:gd name="connsiteX47" fmla="*/ 209550 w 4862512"/>
              <a:gd name="connsiteY47" fmla="*/ 581025 h 1700212"/>
              <a:gd name="connsiteX48" fmla="*/ 395287 w 4862512"/>
              <a:gd name="connsiteY48" fmla="*/ 471487 h 1700212"/>
              <a:gd name="connsiteX49" fmla="*/ 523875 w 4862512"/>
              <a:gd name="connsiteY49" fmla="*/ 390525 h 1700212"/>
              <a:gd name="connsiteX50" fmla="*/ 609600 w 4862512"/>
              <a:gd name="connsiteY50" fmla="*/ 300037 h 1700212"/>
              <a:gd name="connsiteX51" fmla="*/ 733425 w 4862512"/>
              <a:gd name="connsiteY51" fmla="*/ 238125 h 1700212"/>
              <a:gd name="connsiteX52" fmla="*/ 928687 w 4862512"/>
              <a:gd name="connsiteY52" fmla="*/ 200025 h 1700212"/>
              <a:gd name="connsiteX53" fmla="*/ 1085850 w 4862512"/>
              <a:gd name="connsiteY53" fmla="*/ 95250 h 1700212"/>
              <a:gd name="connsiteX54" fmla="*/ 1271587 w 4862512"/>
              <a:gd name="connsiteY54" fmla="*/ 66675 h 1700212"/>
              <a:gd name="connsiteX55" fmla="*/ 1423987 w 4862512"/>
              <a:gd name="connsiteY55" fmla="*/ 109537 h 1700212"/>
              <a:gd name="connsiteX56" fmla="*/ 1514475 w 4862512"/>
              <a:gd name="connsiteY56" fmla="*/ 100012 h 1700212"/>
              <a:gd name="connsiteX57" fmla="*/ 1619250 w 4862512"/>
              <a:gd name="connsiteY57" fmla="*/ 23812 h 1700212"/>
              <a:gd name="connsiteX58" fmla="*/ 1743075 w 4862512"/>
              <a:gd name="connsiteY58" fmla="*/ 14287 h 1700212"/>
              <a:gd name="connsiteX59" fmla="*/ 1871662 w 4862512"/>
              <a:gd name="connsiteY59" fmla="*/ 114300 h 1700212"/>
              <a:gd name="connsiteX60" fmla="*/ 2038350 w 4862512"/>
              <a:gd name="connsiteY60" fmla="*/ 114300 h 1700212"/>
              <a:gd name="connsiteX61" fmla="*/ 2143125 w 4862512"/>
              <a:gd name="connsiteY61" fmla="*/ 138112 h 1700212"/>
              <a:gd name="connsiteX62" fmla="*/ 2314575 w 4862512"/>
              <a:gd name="connsiteY62" fmla="*/ 95250 h 1700212"/>
              <a:gd name="connsiteX63" fmla="*/ 2538412 w 4862512"/>
              <a:gd name="connsiteY63" fmla="*/ 52387 h 1700212"/>
              <a:gd name="connsiteX64" fmla="*/ 2686050 w 4862512"/>
              <a:gd name="connsiteY64" fmla="*/ 109537 h 1700212"/>
              <a:gd name="connsiteX65" fmla="*/ 2738437 w 4862512"/>
              <a:gd name="connsiteY65" fmla="*/ 133350 h 1700212"/>
              <a:gd name="connsiteX66" fmla="*/ 2881312 w 4862512"/>
              <a:gd name="connsiteY66" fmla="*/ 61912 h 1700212"/>
              <a:gd name="connsiteX67" fmla="*/ 3095625 w 4862512"/>
              <a:gd name="connsiteY67" fmla="*/ 0 h 1700212"/>
              <a:gd name="connsiteX68" fmla="*/ 3367087 w 4862512"/>
              <a:gd name="connsiteY68" fmla="*/ 66675 h 1700212"/>
              <a:gd name="connsiteX69" fmla="*/ 3590925 w 4862512"/>
              <a:gd name="connsiteY69" fmla="*/ 95250 h 1700212"/>
              <a:gd name="connsiteX70" fmla="*/ 3729037 w 4862512"/>
              <a:gd name="connsiteY70" fmla="*/ 85725 h 1700212"/>
              <a:gd name="connsiteX71" fmla="*/ 3848100 w 4862512"/>
              <a:gd name="connsiteY71" fmla="*/ 42862 h 1700212"/>
              <a:gd name="connsiteX72" fmla="*/ 3990975 w 4862512"/>
              <a:gd name="connsiteY72" fmla="*/ 19050 h 1700212"/>
              <a:gd name="connsiteX0" fmla="*/ 3990975 w 4862512"/>
              <a:gd name="connsiteY0" fmla="*/ 19050 h 1700212"/>
              <a:gd name="connsiteX1" fmla="*/ 4195762 w 4862512"/>
              <a:gd name="connsiteY1" fmla="*/ 114300 h 1700212"/>
              <a:gd name="connsiteX2" fmla="*/ 4310062 w 4862512"/>
              <a:gd name="connsiteY2" fmla="*/ 261937 h 1700212"/>
              <a:gd name="connsiteX3" fmla="*/ 4414837 w 4862512"/>
              <a:gd name="connsiteY3" fmla="*/ 452437 h 1700212"/>
              <a:gd name="connsiteX4" fmla="*/ 4524375 w 4862512"/>
              <a:gd name="connsiteY4" fmla="*/ 600075 h 1700212"/>
              <a:gd name="connsiteX5" fmla="*/ 4691062 w 4862512"/>
              <a:gd name="connsiteY5" fmla="*/ 714375 h 1700212"/>
              <a:gd name="connsiteX6" fmla="*/ 4824412 w 4862512"/>
              <a:gd name="connsiteY6" fmla="*/ 885825 h 1700212"/>
              <a:gd name="connsiteX7" fmla="*/ 4862512 w 4862512"/>
              <a:gd name="connsiteY7" fmla="*/ 1038225 h 1700212"/>
              <a:gd name="connsiteX8" fmla="*/ 4791075 w 4862512"/>
              <a:gd name="connsiteY8" fmla="*/ 1243012 h 1700212"/>
              <a:gd name="connsiteX9" fmla="*/ 4614862 w 4862512"/>
              <a:gd name="connsiteY9" fmla="*/ 1362075 h 1700212"/>
              <a:gd name="connsiteX10" fmla="*/ 4510087 w 4862512"/>
              <a:gd name="connsiteY10" fmla="*/ 1390650 h 1700212"/>
              <a:gd name="connsiteX11" fmla="*/ 4376737 w 4862512"/>
              <a:gd name="connsiteY11" fmla="*/ 1362075 h 1700212"/>
              <a:gd name="connsiteX12" fmla="*/ 4271962 w 4862512"/>
              <a:gd name="connsiteY12" fmla="*/ 1371600 h 1700212"/>
              <a:gd name="connsiteX13" fmla="*/ 4095749 w 4862512"/>
              <a:gd name="connsiteY13" fmla="*/ 1419225 h 1700212"/>
              <a:gd name="connsiteX14" fmla="*/ 3890962 w 4862512"/>
              <a:gd name="connsiteY14" fmla="*/ 1443038 h 1700212"/>
              <a:gd name="connsiteX15" fmla="*/ 3686175 w 4862512"/>
              <a:gd name="connsiteY15" fmla="*/ 1385887 h 1700212"/>
              <a:gd name="connsiteX16" fmla="*/ 3476625 w 4862512"/>
              <a:gd name="connsiteY16" fmla="*/ 1366837 h 1700212"/>
              <a:gd name="connsiteX17" fmla="*/ 3338512 w 4862512"/>
              <a:gd name="connsiteY17" fmla="*/ 1357312 h 1700212"/>
              <a:gd name="connsiteX18" fmla="*/ 3195637 w 4862512"/>
              <a:gd name="connsiteY18" fmla="*/ 1385887 h 1700212"/>
              <a:gd name="connsiteX19" fmla="*/ 3038475 w 4862512"/>
              <a:gd name="connsiteY19" fmla="*/ 1462087 h 1700212"/>
              <a:gd name="connsiteX20" fmla="*/ 2738437 w 4862512"/>
              <a:gd name="connsiteY20" fmla="*/ 1657350 h 1700212"/>
              <a:gd name="connsiteX21" fmla="*/ 2552700 w 4862512"/>
              <a:gd name="connsiteY21" fmla="*/ 1700212 h 1700212"/>
              <a:gd name="connsiteX22" fmla="*/ 2295525 w 4862512"/>
              <a:gd name="connsiteY22" fmla="*/ 1628775 h 1700212"/>
              <a:gd name="connsiteX23" fmla="*/ 2171700 w 4862512"/>
              <a:gd name="connsiteY23" fmla="*/ 1624012 h 1700212"/>
              <a:gd name="connsiteX24" fmla="*/ 2024062 w 4862512"/>
              <a:gd name="connsiteY24" fmla="*/ 1652587 h 1700212"/>
              <a:gd name="connsiteX25" fmla="*/ 1847850 w 4862512"/>
              <a:gd name="connsiteY25" fmla="*/ 1633537 h 1700212"/>
              <a:gd name="connsiteX26" fmla="*/ 1719262 w 4862512"/>
              <a:gd name="connsiteY26" fmla="*/ 1576387 h 1700212"/>
              <a:gd name="connsiteX27" fmla="*/ 1600200 w 4862512"/>
              <a:gd name="connsiteY27" fmla="*/ 1585912 h 1700212"/>
              <a:gd name="connsiteX28" fmla="*/ 1528762 w 4862512"/>
              <a:gd name="connsiteY28" fmla="*/ 1514475 h 1700212"/>
              <a:gd name="connsiteX29" fmla="*/ 1452562 w 4862512"/>
              <a:gd name="connsiteY29" fmla="*/ 1352550 h 1700212"/>
              <a:gd name="connsiteX30" fmla="*/ 1381125 w 4862512"/>
              <a:gd name="connsiteY30" fmla="*/ 1285875 h 1700212"/>
              <a:gd name="connsiteX31" fmla="*/ 1347787 w 4862512"/>
              <a:gd name="connsiteY31" fmla="*/ 1285875 h 1700212"/>
              <a:gd name="connsiteX32" fmla="*/ 1309687 w 4862512"/>
              <a:gd name="connsiteY32" fmla="*/ 1471612 h 1700212"/>
              <a:gd name="connsiteX33" fmla="*/ 1200150 w 4862512"/>
              <a:gd name="connsiteY33" fmla="*/ 1581150 h 1700212"/>
              <a:gd name="connsiteX34" fmla="*/ 1033462 w 4862512"/>
              <a:gd name="connsiteY34" fmla="*/ 1647825 h 1700212"/>
              <a:gd name="connsiteX35" fmla="*/ 876300 w 4862512"/>
              <a:gd name="connsiteY35" fmla="*/ 1619250 h 1700212"/>
              <a:gd name="connsiteX36" fmla="*/ 766762 w 4862512"/>
              <a:gd name="connsiteY36" fmla="*/ 1547812 h 1700212"/>
              <a:gd name="connsiteX37" fmla="*/ 638175 w 4862512"/>
              <a:gd name="connsiteY37" fmla="*/ 1524000 h 1700212"/>
              <a:gd name="connsiteX38" fmla="*/ 523875 w 4862512"/>
              <a:gd name="connsiteY38" fmla="*/ 1547812 h 1700212"/>
              <a:gd name="connsiteX39" fmla="*/ 390525 w 4862512"/>
              <a:gd name="connsiteY39" fmla="*/ 1571625 h 1700212"/>
              <a:gd name="connsiteX40" fmla="*/ 247650 w 4862512"/>
              <a:gd name="connsiteY40" fmla="*/ 1576387 h 1700212"/>
              <a:gd name="connsiteX41" fmla="*/ 123825 w 4862512"/>
              <a:gd name="connsiteY41" fmla="*/ 1481137 h 1700212"/>
              <a:gd name="connsiteX42" fmla="*/ 42862 w 4862512"/>
              <a:gd name="connsiteY42" fmla="*/ 1300162 h 1700212"/>
              <a:gd name="connsiteX43" fmla="*/ 14287 w 4862512"/>
              <a:gd name="connsiteY43" fmla="*/ 1133475 h 1700212"/>
              <a:gd name="connsiteX44" fmla="*/ 0 w 4862512"/>
              <a:gd name="connsiteY44" fmla="*/ 1023937 h 1700212"/>
              <a:gd name="connsiteX45" fmla="*/ 14287 w 4862512"/>
              <a:gd name="connsiteY45" fmla="*/ 881062 h 1700212"/>
              <a:gd name="connsiteX46" fmla="*/ 90487 w 4862512"/>
              <a:gd name="connsiteY46" fmla="*/ 709612 h 1700212"/>
              <a:gd name="connsiteX47" fmla="*/ 209550 w 4862512"/>
              <a:gd name="connsiteY47" fmla="*/ 581025 h 1700212"/>
              <a:gd name="connsiteX48" fmla="*/ 395287 w 4862512"/>
              <a:gd name="connsiteY48" fmla="*/ 471487 h 1700212"/>
              <a:gd name="connsiteX49" fmla="*/ 523875 w 4862512"/>
              <a:gd name="connsiteY49" fmla="*/ 390525 h 1700212"/>
              <a:gd name="connsiteX50" fmla="*/ 609600 w 4862512"/>
              <a:gd name="connsiteY50" fmla="*/ 300037 h 1700212"/>
              <a:gd name="connsiteX51" fmla="*/ 733425 w 4862512"/>
              <a:gd name="connsiteY51" fmla="*/ 238125 h 1700212"/>
              <a:gd name="connsiteX52" fmla="*/ 928687 w 4862512"/>
              <a:gd name="connsiteY52" fmla="*/ 200025 h 1700212"/>
              <a:gd name="connsiteX53" fmla="*/ 1085850 w 4862512"/>
              <a:gd name="connsiteY53" fmla="*/ 95250 h 1700212"/>
              <a:gd name="connsiteX54" fmla="*/ 1271587 w 4862512"/>
              <a:gd name="connsiteY54" fmla="*/ 66675 h 1700212"/>
              <a:gd name="connsiteX55" fmla="*/ 1423987 w 4862512"/>
              <a:gd name="connsiteY55" fmla="*/ 109537 h 1700212"/>
              <a:gd name="connsiteX56" fmla="*/ 1514475 w 4862512"/>
              <a:gd name="connsiteY56" fmla="*/ 100012 h 1700212"/>
              <a:gd name="connsiteX57" fmla="*/ 1619250 w 4862512"/>
              <a:gd name="connsiteY57" fmla="*/ 23812 h 1700212"/>
              <a:gd name="connsiteX58" fmla="*/ 1743075 w 4862512"/>
              <a:gd name="connsiteY58" fmla="*/ 14287 h 1700212"/>
              <a:gd name="connsiteX59" fmla="*/ 1871662 w 4862512"/>
              <a:gd name="connsiteY59" fmla="*/ 114300 h 1700212"/>
              <a:gd name="connsiteX60" fmla="*/ 2038350 w 4862512"/>
              <a:gd name="connsiteY60" fmla="*/ 114300 h 1700212"/>
              <a:gd name="connsiteX61" fmla="*/ 2143125 w 4862512"/>
              <a:gd name="connsiteY61" fmla="*/ 138112 h 1700212"/>
              <a:gd name="connsiteX62" fmla="*/ 2314575 w 4862512"/>
              <a:gd name="connsiteY62" fmla="*/ 95250 h 1700212"/>
              <a:gd name="connsiteX63" fmla="*/ 2538412 w 4862512"/>
              <a:gd name="connsiteY63" fmla="*/ 52387 h 1700212"/>
              <a:gd name="connsiteX64" fmla="*/ 2686050 w 4862512"/>
              <a:gd name="connsiteY64" fmla="*/ 109537 h 1700212"/>
              <a:gd name="connsiteX65" fmla="*/ 2738437 w 4862512"/>
              <a:gd name="connsiteY65" fmla="*/ 133350 h 1700212"/>
              <a:gd name="connsiteX66" fmla="*/ 2881312 w 4862512"/>
              <a:gd name="connsiteY66" fmla="*/ 61912 h 1700212"/>
              <a:gd name="connsiteX67" fmla="*/ 3095625 w 4862512"/>
              <a:gd name="connsiteY67" fmla="*/ 0 h 1700212"/>
              <a:gd name="connsiteX68" fmla="*/ 3367087 w 4862512"/>
              <a:gd name="connsiteY68" fmla="*/ 66675 h 1700212"/>
              <a:gd name="connsiteX69" fmla="*/ 3590925 w 4862512"/>
              <a:gd name="connsiteY69" fmla="*/ 95250 h 1700212"/>
              <a:gd name="connsiteX70" fmla="*/ 3729037 w 4862512"/>
              <a:gd name="connsiteY70" fmla="*/ 85725 h 1700212"/>
              <a:gd name="connsiteX71" fmla="*/ 3848100 w 4862512"/>
              <a:gd name="connsiteY71" fmla="*/ 42862 h 1700212"/>
              <a:gd name="connsiteX72" fmla="*/ 3990975 w 4862512"/>
              <a:gd name="connsiteY72" fmla="*/ 19050 h 1700212"/>
              <a:gd name="connsiteX0" fmla="*/ 3990975 w 4862512"/>
              <a:gd name="connsiteY0" fmla="*/ 19050 h 1700212"/>
              <a:gd name="connsiteX1" fmla="*/ 4195762 w 4862512"/>
              <a:gd name="connsiteY1" fmla="*/ 114300 h 1700212"/>
              <a:gd name="connsiteX2" fmla="*/ 4310062 w 4862512"/>
              <a:gd name="connsiteY2" fmla="*/ 261937 h 1700212"/>
              <a:gd name="connsiteX3" fmla="*/ 4414837 w 4862512"/>
              <a:gd name="connsiteY3" fmla="*/ 452437 h 1700212"/>
              <a:gd name="connsiteX4" fmla="*/ 4524375 w 4862512"/>
              <a:gd name="connsiteY4" fmla="*/ 600075 h 1700212"/>
              <a:gd name="connsiteX5" fmla="*/ 4691062 w 4862512"/>
              <a:gd name="connsiteY5" fmla="*/ 714375 h 1700212"/>
              <a:gd name="connsiteX6" fmla="*/ 4824412 w 4862512"/>
              <a:gd name="connsiteY6" fmla="*/ 885825 h 1700212"/>
              <a:gd name="connsiteX7" fmla="*/ 4862512 w 4862512"/>
              <a:gd name="connsiteY7" fmla="*/ 1038225 h 1700212"/>
              <a:gd name="connsiteX8" fmla="*/ 4791075 w 4862512"/>
              <a:gd name="connsiteY8" fmla="*/ 1243012 h 1700212"/>
              <a:gd name="connsiteX9" fmla="*/ 4614862 w 4862512"/>
              <a:gd name="connsiteY9" fmla="*/ 1362075 h 1700212"/>
              <a:gd name="connsiteX10" fmla="*/ 4510087 w 4862512"/>
              <a:gd name="connsiteY10" fmla="*/ 1423988 h 1700212"/>
              <a:gd name="connsiteX11" fmla="*/ 4376737 w 4862512"/>
              <a:gd name="connsiteY11" fmla="*/ 1362075 h 1700212"/>
              <a:gd name="connsiteX12" fmla="*/ 4271962 w 4862512"/>
              <a:gd name="connsiteY12" fmla="*/ 1371600 h 1700212"/>
              <a:gd name="connsiteX13" fmla="*/ 4095749 w 4862512"/>
              <a:gd name="connsiteY13" fmla="*/ 1419225 h 1700212"/>
              <a:gd name="connsiteX14" fmla="*/ 3890962 w 4862512"/>
              <a:gd name="connsiteY14" fmla="*/ 1443038 h 1700212"/>
              <a:gd name="connsiteX15" fmla="*/ 3686175 w 4862512"/>
              <a:gd name="connsiteY15" fmla="*/ 1385887 h 1700212"/>
              <a:gd name="connsiteX16" fmla="*/ 3476625 w 4862512"/>
              <a:gd name="connsiteY16" fmla="*/ 1366837 h 1700212"/>
              <a:gd name="connsiteX17" fmla="*/ 3338512 w 4862512"/>
              <a:gd name="connsiteY17" fmla="*/ 1357312 h 1700212"/>
              <a:gd name="connsiteX18" fmla="*/ 3195637 w 4862512"/>
              <a:gd name="connsiteY18" fmla="*/ 1385887 h 1700212"/>
              <a:gd name="connsiteX19" fmla="*/ 3038475 w 4862512"/>
              <a:gd name="connsiteY19" fmla="*/ 1462087 h 1700212"/>
              <a:gd name="connsiteX20" fmla="*/ 2738437 w 4862512"/>
              <a:gd name="connsiteY20" fmla="*/ 1657350 h 1700212"/>
              <a:gd name="connsiteX21" fmla="*/ 2552700 w 4862512"/>
              <a:gd name="connsiteY21" fmla="*/ 1700212 h 1700212"/>
              <a:gd name="connsiteX22" fmla="*/ 2295525 w 4862512"/>
              <a:gd name="connsiteY22" fmla="*/ 1628775 h 1700212"/>
              <a:gd name="connsiteX23" fmla="*/ 2171700 w 4862512"/>
              <a:gd name="connsiteY23" fmla="*/ 1624012 h 1700212"/>
              <a:gd name="connsiteX24" fmla="*/ 2024062 w 4862512"/>
              <a:gd name="connsiteY24" fmla="*/ 1652587 h 1700212"/>
              <a:gd name="connsiteX25" fmla="*/ 1847850 w 4862512"/>
              <a:gd name="connsiteY25" fmla="*/ 1633537 h 1700212"/>
              <a:gd name="connsiteX26" fmla="*/ 1719262 w 4862512"/>
              <a:gd name="connsiteY26" fmla="*/ 1576387 h 1700212"/>
              <a:gd name="connsiteX27" fmla="*/ 1600200 w 4862512"/>
              <a:gd name="connsiteY27" fmla="*/ 1585912 h 1700212"/>
              <a:gd name="connsiteX28" fmla="*/ 1528762 w 4862512"/>
              <a:gd name="connsiteY28" fmla="*/ 1514475 h 1700212"/>
              <a:gd name="connsiteX29" fmla="*/ 1452562 w 4862512"/>
              <a:gd name="connsiteY29" fmla="*/ 1352550 h 1700212"/>
              <a:gd name="connsiteX30" fmla="*/ 1381125 w 4862512"/>
              <a:gd name="connsiteY30" fmla="*/ 1285875 h 1700212"/>
              <a:gd name="connsiteX31" fmla="*/ 1347787 w 4862512"/>
              <a:gd name="connsiteY31" fmla="*/ 1285875 h 1700212"/>
              <a:gd name="connsiteX32" fmla="*/ 1309687 w 4862512"/>
              <a:gd name="connsiteY32" fmla="*/ 1471612 h 1700212"/>
              <a:gd name="connsiteX33" fmla="*/ 1200150 w 4862512"/>
              <a:gd name="connsiteY33" fmla="*/ 1581150 h 1700212"/>
              <a:gd name="connsiteX34" fmla="*/ 1033462 w 4862512"/>
              <a:gd name="connsiteY34" fmla="*/ 1647825 h 1700212"/>
              <a:gd name="connsiteX35" fmla="*/ 876300 w 4862512"/>
              <a:gd name="connsiteY35" fmla="*/ 1619250 h 1700212"/>
              <a:gd name="connsiteX36" fmla="*/ 766762 w 4862512"/>
              <a:gd name="connsiteY36" fmla="*/ 1547812 h 1700212"/>
              <a:gd name="connsiteX37" fmla="*/ 638175 w 4862512"/>
              <a:gd name="connsiteY37" fmla="*/ 1524000 h 1700212"/>
              <a:gd name="connsiteX38" fmla="*/ 523875 w 4862512"/>
              <a:gd name="connsiteY38" fmla="*/ 1547812 h 1700212"/>
              <a:gd name="connsiteX39" fmla="*/ 390525 w 4862512"/>
              <a:gd name="connsiteY39" fmla="*/ 1571625 h 1700212"/>
              <a:gd name="connsiteX40" fmla="*/ 247650 w 4862512"/>
              <a:gd name="connsiteY40" fmla="*/ 1576387 h 1700212"/>
              <a:gd name="connsiteX41" fmla="*/ 123825 w 4862512"/>
              <a:gd name="connsiteY41" fmla="*/ 1481137 h 1700212"/>
              <a:gd name="connsiteX42" fmla="*/ 42862 w 4862512"/>
              <a:gd name="connsiteY42" fmla="*/ 1300162 h 1700212"/>
              <a:gd name="connsiteX43" fmla="*/ 14287 w 4862512"/>
              <a:gd name="connsiteY43" fmla="*/ 1133475 h 1700212"/>
              <a:gd name="connsiteX44" fmla="*/ 0 w 4862512"/>
              <a:gd name="connsiteY44" fmla="*/ 1023937 h 1700212"/>
              <a:gd name="connsiteX45" fmla="*/ 14287 w 4862512"/>
              <a:gd name="connsiteY45" fmla="*/ 881062 h 1700212"/>
              <a:gd name="connsiteX46" fmla="*/ 90487 w 4862512"/>
              <a:gd name="connsiteY46" fmla="*/ 709612 h 1700212"/>
              <a:gd name="connsiteX47" fmla="*/ 209550 w 4862512"/>
              <a:gd name="connsiteY47" fmla="*/ 581025 h 1700212"/>
              <a:gd name="connsiteX48" fmla="*/ 395287 w 4862512"/>
              <a:gd name="connsiteY48" fmla="*/ 471487 h 1700212"/>
              <a:gd name="connsiteX49" fmla="*/ 523875 w 4862512"/>
              <a:gd name="connsiteY49" fmla="*/ 390525 h 1700212"/>
              <a:gd name="connsiteX50" fmla="*/ 609600 w 4862512"/>
              <a:gd name="connsiteY50" fmla="*/ 300037 h 1700212"/>
              <a:gd name="connsiteX51" fmla="*/ 733425 w 4862512"/>
              <a:gd name="connsiteY51" fmla="*/ 238125 h 1700212"/>
              <a:gd name="connsiteX52" fmla="*/ 928687 w 4862512"/>
              <a:gd name="connsiteY52" fmla="*/ 200025 h 1700212"/>
              <a:gd name="connsiteX53" fmla="*/ 1085850 w 4862512"/>
              <a:gd name="connsiteY53" fmla="*/ 95250 h 1700212"/>
              <a:gd name="connsiteX54" fmla="*/ 1271587 w 4862512"/>
              <a:gd name="connsiteY54" fmla="*/ 66675 h 1700212"/>
              <a:gd name="connsiteX55" fmla="*/ 1423987 w 4862512"/>
              <a:gd name="connsiteY55" fmla="*/ 109537 h 1700212"/>
              <a:gd name="connsiteX56" fmla="*/ 1514475 w 4862512"/>
              <a:gd name="connsiteY56" fmla="*/ 100012 h 1700212"/>
              <a:gd name="connsiteX57" fmla="*/ 1619250 w 4862512"/>
              <a:gd name="connsiteY57" fmla="*/ 23812 h 1700212"/>
              <a:gd name="connsiteX58" fmla="*/ 1743075 w 4862512"/>
              <a:gd name="connsiteY58" fmla="*/ 14287 h 1700212"/>
              <a:gd name="connsiteX59" fmla="*/ 1871662 w 4862512"/>
              <a:gd name="connsiteY59" fmla="*/ 114300 h 1700212"/>
              <a:gd name="connsiteX60" fmla="*/ 2038350 w 4862512"/>
              <a:gd name="connsiteY60" fmla="*/ 114300 h 1700212"/>
              <a:gd name="connsiteX61" fmla="*/ 2143125 w 4862512"/>
              <a:gd name="connsiteY61" fmla="*/ 138112 h 1700212"/>
              <a:gd name="connsiteX62" fmla="*/ 2314575 w 4862512"/>
              <a:gd name="connsiteY62" fmla="*/ 95250 h 1700212"/>
              <a:gd name="connsiteX63" fmla="*/ 2538412 w 4862512"/>
              <a:gd name="connsiteY63" fmla="*/ 52387 h 1700212"/>
              <a:gd name="connsiteX64" fmla="*/ 2686050 w 4862512"/>
              <a:gd name="connsiteY64" fmla="*/ 109537 h 1700212"/>
              <a:gd name="connsiteX65" fmla="*/ 2738437 w 4862512"/>
              <a:gd name="connsiteY65" fmla="*/ 133350 h 1700212"/>
              <a:gd name="connsiteX66" fmla="*/ 2881312 w 4862512"/>
              <a:gd name="connsiteY66" fmla="*/ 61912 h 1700212"/>
              <a:gd name="connsiteX67" fmla="*/ 3095625 w 4862512"/>
              <a:gd name="connsiteY67" fmla="*/ 0 h 1700212"/>
              <a:gd name="connsiteX68" fmla="*/ 3367087 w 4862512"/>
              <a:gd name="connsiteY68" fmla="*/ 66675 h 1700212"/>
              <a:gd name="connsiteX69" fmla="*/ 3590925 w 4862512"/>
              <a:gd name="connsiteY69" fmla="*/ 95250 h 1700212"/>
              <a:gd name="connsiteX70" fmla="*/ 3729037 w 4862512"/>
              <a:gd name="connsiteY70" fmla="*/ 85725 h 1700212"/>
              <a:gd name="connsiteX71" fmla="*/ 3848100 w 4862512"/>
              <a:gd name="connsiteY71" fmla="*/ 42862 h 1700212"/>
              <a:gd name="connsiteX72" fmla="*/ 3990975 w 4862512"/>
              <a:gd name="connsiteY72" fmla="*/ 19050 h 1700212"/>
              <a:gd name="connsiteX0" fmla="*/ 3990975 w 4862512"/>
              <a:gd name="connsiteY0" fmla="*/ 19050 h 1700212"/>
              <a:gd name="connsiteX1" fmla="*/ 4195762 w 4862512"/>
              <a:gd name="connsiteY1" fmla="*/ 114300 h 1700212"/>
              <a:gd name="connsiteX2" fmla="*/ 4310062 w 4862512"/>
              <a:gd name="connsiteY2" fmla="*/ 261937 h 1700212"/>
              <a:gd name="connsiteX3" fmla="*/ 4414837 w 4862512"/>
              <a:gd name="connsiteY3" fmla="*/ 452437 h 1700212"/>
              <a:gd name="connsiteX4" fmla="*/ 4524375 w 4862512"/>
              <a:gd name="connsiteY4" fmla="*/ 600075 h 1700212"/>
              <a:gd name="connsiteX5" fmla="*/ 4691062 w 4862512"/>
              <a:gd name="connsiteY5" fmla="*/ 714375 h 1700212"/>
              <a:gd name="connsiteX6" fmla="*/ 4824412 w 4862512"/>
              <a:gd name="connsiteY6" fmla="*/ 885825 h 1700212"/>
              <a:gd name="connsiteX7" fmla="*/ 4862512 w 4862512"/>
              <a:gd name="connsiteY7" fmla="*/ 1038225 h 1700212"/>
              <a:gd name="connsiteX8" fmla="*/ 4791075 w 4862512"/>
              <a:gd name="connsiteY8" fmla="*/ 1243012 h 1700212"/>
              <a:gd name="connsiteX9" fmla="*/ 4614862 w 4862512"/>
              <a:gd name="connsiteY9" fmla="*/ 1362075 h 1700212"/>
              <a:gd name="connsiteX10" fmla="*/ 4510087 w 4862512"/>
              <a:gd name="connsiteY10" fmla="*/ 1423988 h 1700212"/>
              <a:gd name="connsiteX11" fmla="*/ 4371975 w 4862512"/>
              <a:gd name="connsiteY11" fmla="*/ 1385888 h 1700212"/>
              <a:gd name="connsiteX12" fmla="*/ 4271962 w 4862512"/>
              <a:gd name="connsiteY12" fmla="*/ 1371600 h 1700212"/>
              <a:gd name="connsiteX13" fmla="*/ 4095749 w 4862512"/>
              <a:gd name="connsiteY13" fmla="*/ 1419225 h 1700212"/>
              <a:gd name="connsiteX14" fmla="*/ 3890962 w 4862512"/>
              <a:gd name="connsiteY14" fmla="*/ 1443038 h 1700212"/>
              <a:gd name="connsiteX15" fmla="*/ 3686175 w 4862512"/>
              <a:gd name="connsiteY15" fmla="*/ 1385887 h 1700212"/>
              <a:gd name="connsiteX16" fmla="*/ 3476625 w 4862512"/>
              <a:gd name="connsiteY16" fmla="*/ 1366837 h 1700212"/>
              <a:gd name="connsiteX17" fmla="*/ 3338512 w 4862512"/>
              <a:gd name="connsiteY17" fmla="*/ 1357312 h 1700212"/>
              <a:gd name="connsiteX18" fmla="*/ 3195637 w 4862512"/>
              <a:gd name="connsiteY18" fmla="*/ 1385887 h 1700212"/>
              <a:gd name="connsiteX19" fmla="*/ 3038475 w 4862512"/>
              <a:gd name="connsiteY19" fmla="*/ 1462087 h 1700212"/>
              <a:gd name="connsiteX20" fmla="*/ 2738437 w 4862512"/>
              <a:gd name="connsiteY20" fmla="*/ 1657350 h 1700212"/>
              <a:gd name="connsiteX21" fmla="*/ 2552700 w 4862512"/>
              <a:gd name="connsiteY21" fmla="*/ 1700212 h 1700212"/>
              <a:gd name="connsiteX22" fmla="*/ 2295525 w 4862512"/>
              <a:gd name="connsiteY22" fmla="*/ 1628775 h 1700212"/>
              <a:gd name="connsiteX23" fmla="*/ 2171700 w 4862512"/>
              <a:gd name="connsiteY23" fmla="*/ 1624012 h 1700212"/>
              <a:gd name="connsiteX24" fmla="*/ 2024062 w 4862512"/>
              <a:gd name="connsiteY24" fmla="*/ 1652587 h 1700212"/>
              <a:gd name="connsiteX25" fmla="*/ 1847850 w 4862512"/>
              <a:gd name="connsiteY25" fmla="*/ 1633537 h 1700212"/>
              <a:gd name="connsiteX26" fmla="*/ 1719262 w 4862512"/>
              <a:gd name="connsiteY26" fmla="*/ 1576387 h 1700212"/>
              <a:gd name="connsiteX27" fmla="*/ 1600200 w 4862512"/>
              <a:gd name="connsiteY27" fmla="*/ 1585912 h 1700212"/>
              <a:gd name="connsiteX28" fmla="*/ 1528762 w 4862512"/>
              <a:gd name="connsiteY28" fmla="*/ 1514475 h 1700212"/>
              <a:gd name="connsiteX29" fmla="*/ 1452562 w 4862512"/>
              <a:gd name="connsiteY29" fmla="*/ 1352550 h 1700212"/>
              <a:gd name="connsiteX30" fmla="*/ 1381125 w 4862512"/>
              <a:gd name="connsiteY30" fmla="*/ 1285875 h 1700212"/>
              <a:gd name="connsiteX31" fmla="*/ 1347787 w 4862512"/>
              <a:gd name="connsiteY31" fmla="*/ 1285875 h 1700212"/>
              <a:gd name="connsiteX32" fmla="*/ 1309687 w 4862512"/>
              <a:gd name="connsiteY32" fmla="*/ 1471612 h 1700212"/>
              <a:gd name="connsiteX33" fmla="*/ 1200150 w 4862512"/>
              <a:gd name="connsiteY33" fmla="*/ 1581150 h 1700212"/>
              <a:gd name="connsiteX34" fmla="*/ 1033462 w 4862512"/>
              <a:gd name="connsiteY34" fmla="*/ 1647825 h 1700212"/>
              <a:gd name="connsiteX35" fmla="*/ 876300 w 4862512"/>
              <a:gd name="connsiteY35" fmla="*/ 1619250 h 1700212"/>
              <a:gd name="connsiteX36" fmla="*/ 766762 w 4862512"/>
              <a:gd name="connsiteY36" fmla="*/ 1547812 h 1700212"/>
              <a:gd name="connsiteX37" fmla="*/ 638175 w 4862512"/>
              <a:gd name="connsiteY37" fmla="*/ 1524000 h 1700212"/>
              <a:gd name="connsiteX38" fmla="*/ 523875 w 4862512"/>
              <a:gd name="connsiteY38" fmla="*/ 1547812 h 1700212"/>
              <a:gd name="connsiteX39" fmla="*/ 390525 w 4862512"/>
              <a:gd name="connsiteY39" fmla="*/ 1571625 h 1700212"/>
              <a:gd name="connsiteX40" fmla="*/ 247650 w 4862512"/>
              <a:gd name="connsiteY40" fmla="*/ 1576387 h 1700212"/>
              <a:gd name="connsiteX41" fmla="*/ 123825 w 4862512"/>
              <a:gd name="connsiteY41" fmla="*/ 1481137 h 1700212"/>
              <a:gd name="connsiteX42" fmla="*/ 42862 w 4862512"/>
              <a:gd name="connsiteY42" fmla="*/ 1300162 h 1700212"/>
              <a:gd name="connsiteX43" fmla="*/ 14287 w 4862512"/>
              <a:gd name="connsiteY43" fmla="*/ 1133475 h 1700212"/>
              <a:gd name="connsiteX44" fmla="*/ 0 w 4862512"/>
              <a:gd name="connsiteY44" fmla="*/ 1023937 h 1700212"/>
              <a:gd name="connsiteX45" fmla="*/ 14287 w 4862512"/>
              <a:gd name="connsiteY45" fmla="*/ 881062 h 1700212"/>
              <a:gd name="connsiteX46" fmla="*/ 90487 w 4862512"/>
              <a:gd name="connsiteY46" fmla="*/ 709612 h 1700212"/>
              <a:gd name="connsiteX47" fmla="*/ 209550 w 4862512"/>
              <a:gd name="connsiteY47" fmla="*/ 581025 h 1700212"/>
              <a:gd name="connsiteX48" fmla="*/ 395287 w 4862512"/>
              <a:gd name="connsiteY48" fmla="*/ 471487 h 1700212"/>
              <a:gd name="connsiteX49" fmla="*/ 523875 w 4862512"/>
              <a:gd name="connsiteY49" fmla="*/ 390525 h 1700212"/>
              <a:gd name="connsiteX50" fmla="*/ 609600 w 4862512"/>
              <a:gd name="connsiteY50" fmla="*/ 300037 h 1700212"/>
              <a:gd name="connsiteX51" fmla="*/ 733425 w 4862512"/>
              <a:gd name="connsiteY51" fmla="*/ 238125 h 1700212"/>
              <a:gd name="connsiteX52" fmla="*/ 928687 w 4862512"/>
              <a:gd name="connsiteY52" fmla="*/ 200025 h 1700212"/>
              <a:gd name="connsiteX53" fmla="*/ 1085850 w 4862512"/>
              <a:gd name="connsiteY53" fmla="*/ 95250 h 1700212"/>
              <a:gd name="connsiteX54" fmla="*/ 1271587 w 4862512"/>
              <a:gd name="connsiteY54" fmla="*/ 66675 h 1700212"/>
              <a:gd name="connsiteX55" fmla="*/ 1423987 w 4862512"/>
              <a:gd name="connsiteY55" fmla="*/ 109537 h 1700212"/>
              <a:gd name="connsiteX56" fmla="*/ 1514475 w 4862512"/>
              <a:gd name="connsiteY56" fmla="*/ 100012 h 1700212"/>
              <a:gd name="connsiteX57" fmla="*/ 1619250 w 4862512"/>
              <a:gd name="connsiteY57" fmla="*/ 23812 h 1700212"/>
              <a:gd name="connsiteX58" fmla="*/ 1743075 w 4862512"/>
              <a:gd name="connsiteY58" fmla="*/ 14287 h 1700212"/>
              <a:gd name="connsiteX59" fmla="*/ 1871662 w 4862512"/>
              <a:gd name="connsiteY59" fmla="*/ 114300 h 1700212"/>
              <a:gd name="connsiteX60" fmla="*/ 2038350 w 4862512"/>
              <a:gd name="connsiteY60" fmla="*/ 114300 h 1700212"/>
              <a:gd name="connsiteX61" fmla="*/ 2143125 w 4862512"/>
              <a:gd name="connsiteY61" fmla="*/ 138112 h 1700212"/>
              <a:gd name="connsiteX62" fmla="*/ 2314575 w 4862512"/>
              <a:gd name="connsiteY62" fmla="*/ 95250 h 1700212"/>
              <a:gd name="connsiteX63" fmla="*/ 2538412 w 4862512"/>
              <a:gd name="connsiteY63" fmla="*/ 52387 h 1700212"/>
              <a:gd name="connsiteX64" fmla="*/ 2686050 w 4862512"/>
              <a:gd name="connsiteY64" fmla="*/ 109537 h 1700212"/>
              <a:gd name="connsiteX65" fmla="*/ 2738437 w 4862512"/>
              <a:gd name="connsiteY65" fmla="*/ 133350 h 1700212"/>
              <a:gd name="connsiteX66" fmla="*/ 2881312 w 4862512"/>
              <a:gd name="connsiteY66" fmla="*/ 61912 h 1700212"/>
              <a:gd name="connsiteX67" fmla="*/ 3095625 w 4862512"/>
              <a:gd name="connsiteY67" fmla="*/ 0 h 1700212"/>
              <a:gd name="connsiteX68" fmla="*/ 3367087 w 4862512"/>
              <a:gd name="connsiteY68" fmla="*/ 66675 h 1700212"/>
              <a:gd name="connsiteX69" fmla="*/ 3590925 w 4862512"/>
              <a:gd name="connsiteY69" fmla="*/ 95250 h 1700212"/>
              <a:gd name="connsiteX70" fmla="*/ 3729037 w 4862512"/>
              <a:gd name="connsiteY70" fmla="*/ 85725 h 1700212"/>
              <a:gd name="connsiteX71" fmla="*/ 3848100 w 4862512"/>
              <a:gd name="connsiteY71" fmla="*/ 42862 h 1700212"/>
              <a:gd name="connsiteX72" fmla="*/ 3990975 w 4862512"/>
              <a:gd name="connsiteY72" fmla="*/ 19050 h 1700212"/>
              <a:gd name="connsiteX0" fmla="*/ 3990975 w 4862512"/>
              <a:gd name="connsiteY0" fmla="*/ 19050 h 1700212"/>
              <a:gd name="connsiteX1" fmla="*/ 4195762 w 4862512"/>
              <a:gd name="connsiteY1" fmla="*/ 114300 h 1700212"/>
              <a:gd name="connsiteX2" fmla="*/ 4310062 w 4862512"/>
              <a:gd name="connsiteY2" fmla="*/ 261937 h 1700212"/>
              <a:gd name="connsiteX3" fmla="*/ 4414837 w 4862512"/>
              <a:gd name="connsiteY3" fmla="*/ 452437 h 1700212"/>
              <a:gd name="connsiteX4" fmla="*/ 4524375 w 4862512"/>
              <a:gd name="connsiteY4" fmla="*/ 600075 h 1700212"/>
              <a:gd name="connsiteX5" fmla="*/ 4691062 w 4862512"/>
              <a:gd name="connsiteY5" fmla="*/ 714375 h 1700212"/>
              <a:gd name="connsiteX6" fmla="*/ 4824412 w 4862512"/>
              <a:gd name="connsiteY6" fmla="*/ 885825 h 1700212"/>
              <a:gd name="connsiteX7" fmla="*/ 4862512 w 4862512"/>
              <a:gd name="connsiteY7" fmla="*/ 1038225 h 1700212"/>
              <a:gd name="connsiteX8" fmla="*/ 4791075 w 4862512"/>
              <a:gd name="connsiteY8" fmla="*/ 1243012 h 1700212"/>
              <a:gd name="connsiteX9" fmla="*/ 4643437 w 4862512"/>
              <a:gd name="connsiteY9" fmla="*/ 1423988 h 1700212"/>
              <a:gd name="connsiteX10" fmla="*/ 4510087 w 4862512"/>
              <a:gd name="connsiteY10" fmla="*/ 1423988 h 1700212"/>
              <a:gd name="connsiteX11" fmla="*/ 4371975 w 4862512"/>
              <a:gd name="connsiteY11" fmla="*/ 1385888 h 1700212"/>
              <a:gd name="connsiteX12" fmla="*/ 4271962 w 4862512"/>
              <a:gd name="connsiteY12" fmla="*/ 1371600 h 1700212"/>
              <a:gd name="connsiteX13" fmla="*/ 4095749 w 4862512"/>
              <a:gd name="connsiteY13" fmla="*/ 1419225 h 1700212"/>
              <a:gd name="connsiteX14" fmla="*/ 3890962 w 4862512"/>
              <a:gd name="connsiteY14" fmla="*/ 1443038 h 1700212"/>
              <a:gd name="connsiteX15" fmla="*/ 3686175 w 4862512"/>
              <a:gd name="connsiteY15" fmla="*/ 1385887 h 1700212"/>
              <a:gd name="connsiteX16" fmla="*/ 3476625 w 4862512"/>
              <a:gd name="connsiteY16" fmla="*/ 1366837 h 1700212"/>
              <a:gd name="connsiteX17" fmla="*/ 3338512 w 4862512"/>
              <a:gd name="connsiteY17" fmla="*/ 1357312 h 1700212"/>
              <a:gd name="connsiteX18" fmla="*/ 3195637 w 4862512"/>
              <a:gd name="connsiteY18" fmla="*/ 1385887 h 1700212"/>
              <a:gd name="connsiteX19" fmla="*/ 3038475 w 4862512"/>
              <a:gd name="connsiteY19" fmla="*/ 1462087 h 1700212"/>
              <a:gd name="connsiteX20" fmla="*/ 2738437 w 4862512"/>
              <a:gd name="connsiteY20" fmla="*/ 1657350 h 1700212"/>
              <a:gd name="connsiteX21" fmla="*/ 2552700 w 4862512"/>
              <a:gd name="connsiteY21" fmla="*/ 1700212 h 1700212"/>
              <a:gd name="connsiteX22" fmla="*/ 2295525 w 4862512"/>
              <a:gd name="connsiteY22" fmla="*/ 1628775 h 1700212"/>
              <a:gd name="connsiteX23" fmla="*/ 2171700 w 4862512"/>
              <a:gd name="connsiteY23" fmla="*/ 1624012 h 1700212"/>
              <a:gd name="connsiteX24" fmla="*/ 2024062 w 4862512"/>
              <a:gd name="connsiteY24" fmla="*/ 1652587 h 1700212"/>
              <a:gd name="connsiteX25" fmla="*/ 1847850 w 4862512"/>
              <a:gd name="connsiteY25" fmla="*/ 1633537 h 1700212"/>
              <a:gd name="connsiteX26" fmla="*/ 1719262 w 4862512"/>
              <a:gd name="connsiteY26" fmla="*/ 1576387 h 1700212"/>
              <a:gd name="connsiteX27" fmla="*/ 1600200 w 4862512"/>
              <a:gd name="connsiteY27" fmla="*/ 1585912 h 1700212"/>
              <a:gd name="connsiteX28" fmla="*/ 1528762 w 4862512"/>
              <a:gd name="connsiteY28" fmla="*/ 1514475 h 1700212"/>
              <a:gd name="connsiteX29" fmla="*/ 1452562 w 4862512"/>
              <a:gd name="connsiteY29" fmla="*/ 1352550 h 1700212"/>
              <a:gd name="connsiteX30" fmla="*/ 1381125 w 4862512"/>
              <a:gd name="connsiteY30" fmla="*/ 1285875 h 1700212"/>
              <a:gd name="connsiteX31" fmla="*/ 1347787 w 4862512"/>
              <a:gd name="connsiteY31" fmla="*/ 1285875 h 1700212"/>
              <a:gd name="connsiteX32" fmla="*/ 1309687 w 4862512"/>
              <a:gd name="connsiteY32" fmla="*/ 1471612 h 1700212"/>
              <a:gd name="connsiteX33" fmla="*/ 1200150 w 4862512"/>
              <a:gd name="connsiteY33" fmla="*/ 1581150 h 1700212"/>
              <a:gd name="connsiteX34" fmla="*/ 1033462 w 4862512"/>
              <a:gd name="connsiteY34" fmla="*/ 1647825 h 1700212"/>
              <a:gd name="connsiteX35" fmla="*/ 876300 w 4862512"/>
              <a:gd name="connsiteY35" fmla="*/ 1619250 h 1700212"/>
              <a:gd name="connsiteX36" fmla="*/ 766762 w 4862512"/>
              <a:gd name="connsiteY36" fmla="*/ 1547812 h 1700212"/>
              <a:gd name="connsiteX37" fmla="*/ 638175 w 4862512"/>
              <a:gd name="connsiteY37" fmla="*/ 1524000 h 1700212"/>
              <a:gd name="connsiteX38" fmla="*/ 523875 w 4862512"/>
              <a:gd name="connsiteY38" fmla="*/ 1547812 h 1700212"/>
              <a:gd name="connsiteX39" fmla="*/ 390525 w 4862512"/>
              <a:gd name="connsiteY39" fmla="*/ 1571625 h 1700212"/>
              <a:gd name="connsiteX40" fmla="*/ 247650 w 4862512"/>
              <a:gd name="connsiteY40" fmla="*/ 1576387 h 1700212"/>
              <a:gd name="connsiteX41" fmla="*/ 123825 w 4862512"/>
              <a:gd name="connsiteY41" fmla="*/ 1481137 h 1700212"/>
              <a:gd name="connsiteX42" fmla="*/ 42862 w 4862512"/>
              <a:gd name="connsiteY42" fmla="*/ 1300162 h 1700212"/>
              <a:gd name="connsiteX43" fmla="*/ 14287 w 4862512"/>
              <a:gd name="connsiteY43" fmla="*/ 1133475 h 1700212"/>
              <a:gd name="connsiteX44" fmla="*/ 0 w 4862512"/>
              <a:gd name="connsiteY44" fmla="*/ 1023937 h 1700212"/>
              <a:gd name="connsiteX45" fmla="*/ 14287 w 4862512"/>
              <a:gd name="connsiteY45" fmla="*/ 881062 h 1700212"/>
              <a:gd name="connsiteX46" fmla="*/ 90487 w 4862512"/>
              <a:gd name="connsiteY46" fmla="*/ 709612 h 1700212"/>
              <a:gd name="connsiteX47" fmla="*/ 209550 w 4862512"/>
              <a:gd name="connsiteY47" fmla="*/ 581025 h 1700212"/>
              <a:gd name="connsiteX48" fmla="*/ 395287 w 4862512"/>
              <a:gd name="connsiteY48" fmla="*/ 471487 h 1700212"/>
              <a:gd name="connsiteX49" fmla="*/ 523875 w 4862512"/>
              <a:gd name="connsiteY49" fmla="*/ 390525 h 1700212"/>
              <a:gd name="connsiteX50" fmla="*/ 609600 w 4862512"/>
              <a:gd name="connsiteY50" fmla="*/ 300037 h 1700212"/>
              <a:gd name="connsiteX51" fmla="*/ 733425 w 4862512"/>
              <a:gd name="connsiteY51" fmla="*/ 238125 h 1700212"/>
              <a:gd name="connsiteX52" fmla="*/ 928687 w 4862512"/>
              <a:gd name="connsiteY52" fmla="*/ 200025 h 1700212"/>
              <a:gd name="connsiteX53" fmla="*/ 1085850 w 4862512"/>
              <a:gd name="connsiteY53" fmla="*/ 95250 h 1700212"/>
              <a:gd name="connsiteX54" fmla="*/ 1271587 w 4862512"/>
              <a:gd name="connsiteY54" fmla="*/ 66675 h 1700212"/>
              <a:gd name="connsiteX55" fmla="*/ 1423987 w 4862512"/>
              <a:gd name="connsiteY55" fmla="*/ 109537 h 1700212"/>
              <a:gd name="connsiteX56" fmla="*/ 1514475 w 4862512"/>
              <a:gd name="connsiteY56" fmla="*/ 100012 h 1700212"/>
              <a:gd name="connsiteX57" fmla="*/ 1619250 w 4862512"/>
              <a:gd name="connsiteY57" fmla="*/ 23812 h 1700212"/>
              <a:gd name="connsiteX58" fmla="*/ 1743075 w 4862512"/>
              <a:gd name="connsiteY58" fmla="*/ 14287 h 1700212"/>
              <a:gd name="connsiteX59" fmla="*/ 1871662 w 4862512"/>
              <a:gd name="connsiteY59" fmla="*/ 114300 h 1700212"/>
              <a:gd name="connsiteX60" fmla="*/ 2038350 w 4862512"/>
              <a:gd name="connsiteY60" fmla="*/ 114300 h 1700212"/>
              <a:gd name="connsiteX61" fmla="*/ 2143125 w 4862512"/>
              <a:gd name="connsiteY61" fmla="*/ 138112 h 1700212"/>
              <a:gd name="connsiteX62" fmla="*/ 2314575 w 4862512"/>
              <a:gd name="connsiteY62" fmla="*/ 95250 h 1700212"/>
              <a:gd name="connsiteX63" fmla="*/ 2538412 w 4862512"/>
              <a:gd name="connsiteY63" fmla="*/ 52387 h 1700212"/>
              <a:gd name="connsiteX64" fmla="*/ 2686050 w 4862512"/>
              <a:gd name="connsiteY64" fmla="*/ 109537 h 1700212"/>
              <a:gd name="connsiteX65" fmla="*/ 2738437 w 4862512"/>
              <a:gd name="connsiteY65" fmla="*/ 133350 h 1700212"/>
              <a:gd name="connsiteX66" fmla="*/ 2881312 w 4862512"/>
              <a:gd name="connsiteY66" fmla="*/ 61912 h 1700212"/>
              <a:gd name="connsiteX67" fmla="*/ 3095625 w 4862512"/>
              <a:gd name="connsiteY67" fmla="*/ 0 h 1700212"/>
              <a:gd name="connsiteX68" fmla="*/ 3367087 w 4862512"/>
              <a:gd name="connsiteY68" fmla="*/ 66675 h 1700212"/>
              <a:gd name="connsiteX69" fmla="*/ 3590925 w 4862512"/>
              <a:gd name="connsiteY69" fmla="*/ 95250 h 1700212"/>
              <a:gd name="connsiteX70" fmla="*/ 3729037 w 4862512"/>
              <a:gd name="connsiteY70" fmla="*/ 85725 h 1700212"/>
              <a:gd name="connsiteX71" fmla="*/ 3848100 w 4862512"/>
              <a:gd name="connsiteY71" fmla="*/ 42862 h 1700212"/>
              <a:gd name="connsiteX72" fmla="*/ 3990975 w 4862512"/>
              <a:gd name="connsiteY72" fmla="*/ 19050 h 1700212"/>
              <a:gd name="connsiteX0" fmla="*/ 3990975 w 4862512"/>
              <a:gd name="connsiteY0" fmla="*/ 19050 h 1700212"/>
              <a:gd name="connsiteX1" fmla="*/ 4195762 w 4862512"/>
              <a:gd name="connsiteY1" fmla="*/ 114300 h 1700212"/>
              <a:gd name="connsiteX2" fmla="*/ 4310062 w 4862512"/>
              <a:gd name="connsiteY2" fmla="*/ 261937 h 1700212"/>
              <a:gd name="connsiteX3" fmla="*/ 4414837 w 4862512"/>
              <a:gd name="connsiteY3" fmla="*/ 452437 h 1700212"/>
              <a:gd name="connsiteX4" fmla="*/ 4524375 w 4862512"/>
              <a:gd name="connsiteY4" fmla="*/ 600075 h 1700212"/>
              <a:gd name="connsiteX5" fmla="*/ 4691062 w 4862512"/>
              <a:gd name="connsiteY5" fmla="*/ 714375 h 1700212"/>
              <a:gd name="connsiteX6" fmla="*/ 4824412 w 4862512"/>
              <a:gd name="connsiteY6" fmla="*/ 885825 h 1700212"/>
              <a:gd name="connsiteX7" fmla="*/ 4862512 w 4862512"/>
              <a:gd name="connsiteY7" fmla="*/ 1038225 h 1700212"/>
              <a:gd name="connsiteX8" fmla="*/ 4819650 w 4862512"/>
              <a:gd name="connsiteY8" fmla="*/ 1304924 h 1700212"/>
              <a:gd name="connsiteX9" fmla="*/ 4643437 w 4862512"/>
              <a:gd name="connsiteY9" fmla="*/ 1423988 h 1700212"/>
              <a:gd name="connsiteX10" fmla="*/ 4510087 w 4862512"/>
              <a:gd name="connsiteY10" fmla="*/ 1423988 h 1700212"/>
              <a:gd name="connsiteX11" fmla="*/ 4371975 w 4862512"/>
              <a:gd name="connsiteY11" fmla="*/ 1385888 h 1700212"/>
              <a:gd name="connsiteX12" fmla="*/ 4271962 w 4862512"/>
              <a:gd name="connsiteY12" fmla="*/ 1371600 h 1700212"/>
              <a:gd name="connsiteX13" fmla="*/ 4095749 w 4862512"/>
              <a:gd name="connsiteY13" fmla="*/ 1419225 h 1700212"/>
              <a:gd name="connsiteX14" fmla="*/ 3890962 w 4862512"/>
              <a:gd name="connsiteY14" fmla="*/ 1443038 h 1700212"/>
              <a:gd name="connsiteX15" fmla="*/ 3686175 w 4862512"/>
              <a:gd name="connsiteY15" fmla="*/ 1385887 h 1700212"/>
              <a:gd name="connsiteX16" fmla="*/ 3476625 w 4862512"/>
              <a:gd name="connsiteY16" fmla="*/ 1366837 h 1700212"/>
              <a:gd name="connsiteX17" fmla="*/ 3338512 w 4862512"/>
              <a:gd name="connsiteY17" fmla="*/ 1357312 h 1700212"/>
              <a:gd name="connsiteX18" fmla="*/ 3195637 w 4862512"/>
              <a:gd name="connsiteY18" fmla="*/ 1385887 h 1700212"/>
              <a:gd name="connsiteX19" fmla="*/ 3038475 w 4862512"/>
              <a:gd name="connsiteY19" fmla="*/ 1462087 h 1700212"/>
              <a:gd name="connsiteX20" fmla="*/ 2738437 w 4862512"/>
              <a:gd name="connsiteY20" fmla="*/ 1657350 h 1700212"/>
              <a:gd name="connsiteX21" fmla="*/ 2552700 w 4862512"/>
              <a:gd name="connsiteY21" fmla="*/ 1700212 h 1700212"/>
              <a:gd name="connsiteX22" fmla="*/ 2295525 w 4862512"/>
              <a:gd name="connsiteY22" fmla="*/ 1628775 h 1700212"/>
              <a:gd name="connsiteX23" fmla="*/ 2171700 w 4862512"/>
              <a:gd name="connsiteY23" fmla="*/ 1624012 h 1700212"/>
              <a:gd name="connsiteX24" fmla="*/ 2024062 w 4862512"/>
              <a:gd name="connsiteY24" fmla="*/ 1652587 h 1700212"/>
              <a:gd name="connsiteX25" fmla="*/ 1847850 w 4862512"/>
              <a:gd name="connsiteY25" fmla="*/ 1633537 h 1700212"/>
              <a:gd name="connsiteX26" fmla="*/ 1719262 w 4862512"/>
              <a:gd name="connsiteY26" fmla="*/ 1576387 h 1700212"/>
              <a:gd name="connsiteX27" fmla="*/ 1600200 w 4862512"/>
              <a:gd name="connsiteY27" fmla="*/ 1585912 h 1700212"/>
              <a:gd name="connsiteX28" fmla="*/ 1528762 w 4862512"/>
              <a:gd name="connsiteY28" fmla="*/ 1514475 h 1700212"/>
              <a:gd name="connsiteX29" fmla="*/ 1452562 w 4862512"/>
              <a:gd name="connsiteY29" fmla="*/ 1352550 h 1700212"/>
              <a:gd name="connsiteX30" fmla="*/ 1381125 w 4862512"/>
              <a:gd name="connsiteY30" fmla="*/ 1285875 h 1700212"/>
              <a:gd name="connsiteX31" fmla="*/ 1347787 w 4862512"/>
              <a:gd name="connsiteY31" fmla="*/ 1285875 h 1700212"/>
              <a:gd name="connsiteX32" fmla="*/ 1309687 w 4862512"/>
              <a:gd name="connsiteY32" fmla="*/ 1471612 h 1700212"/>
              <a:gd name="connsiteX33" fmla="*/ 1200150 w 4862512"/>
              <a:gd name="connsiteY33" fmla="*/ 1581150 h 1700212"/>
              <a:gd name="connsiteX34" fmla="*/ 1033462 w 4862512"/>
              <a:gd name="connsiteY34" fmla="*/ 1647825 h 1700212"/>
              <a:gd name="connsiteX35" fmla="*/ 876300 w 4862512"/>
              <a:gd name="connsiteY35" fmla="*/ 1619250 h 1700212"/>
              <a:gd name="connsiteX36" fmla="*/ 766762 w 4862512"/>
              <a:gd name="connsiteY36" fmla="*/ 1547812 h 1700212"/>
              <a:gd name="connsiteX37" fmla="*/ 638175 w 4862512"/>
              <a:gd name="connsiteY37" fmla="*/ 1524000 h 1700212"/>
              <a:gd name="connsiteX38" fmla="*/ 523875 w 4862512"/>
              <a:gd name="connsiteY38" fmla="*/ 1547812 h 1700212"/>
              <a:gd name="connsiteX39" fmla="*/ 390525 w 4862512"/>
              <a:gd name="connsiteY39" fmla="*/ 1571625 h 1700212"/>
              <a:gd name="connsiteX40" fmla="*/ 247650 w 4862512"/>
              <a:gd name="connsiteY40" fmla="*/ 1576387 h 1700212"/>
              <a:gd name="connsiteX41" fmla="*/ 123825 w 4862512"/>
              <a:gd name="connsiteY41" fmla="*/ 1481137 h 1700212"/>
              <a:gd name="connsiteX42" fmla="*/ 42862 w 4862512"/>
              <a:gd name="connsiteY42" fmla="*/ 1300162 h 1700212"/>
              <a:gd name="connsiteX43" fmla="*/ 14287 w 4862512"/>
              <a:gd name="connsiteY43" fmla="*/ 1133475 h 1700212"/>
              <a:gd name="connsiteX44" fmla="*/ 0 w 4862512"/>
              <a:gd name="connsiteY44" fmla="*/ 1023937 h 1700212"/>
              <a:gd name="connsiteX45" fmla="*/ 14287 w 4862512"/>
              <a:gd name="connsiteY45" fmla="*/ 881062 h 1700212"/>
              <a:gd name="connsiteX46" fmla="*/ 90487 w 4862512"/>
              <a:gd name="connsiteY46" fmla="*/ 709612 h 1700212"/>
              <a:gd name="connsiteX47" fmla="*/ 209550 w 4862512"/>
              <a:gd name="connsiteY47" fmla="*/ 581025 h 1700212"/>
              <a:gd name="connsiteX48" fmla="*/ 395287 w 4862512"/>
              <a:gd name="connsiteY48" fmla="*/ 471487 h 1700212"/>
              <a:gd name="connsiteX49" fmla="*/ 523875 w 4862512"/>
              <a:gd name="connsiteY49" fmla="*/ 390525 h 1700212"/>
              <a:gd name="connsiteX50" fmla="*/ 609600 w 4862512"/>
              <a:gd name="connsiteY50" fmla="*/ 300037 h 1700212"/>
              <a:gd name="connsiteX51" fmla="*/ 733425 w 4862512"/>
              <a:gd name="connsiteY51" fmla="*/ 238125 h 1700212"/>
              <a:gd name="connsiteX52" fmla="*/ 928687 w 4862512"/>
              <a:gd name="connsiteY52" fmla="*/ 200025 h 1700212"/>
              <a:gd name="connsiteX53" fmla="*/ 1085850 w 4862512"/>
              <a:gd name="connsiteY53" fmla="*/ 95250 h 1700212"/>
              <a:gd name="connsiteX54" fmla="*/ 1271587 w 4862512"/>
              <a:gd name="connsiteY54" fmla="*/ 66675 h 1700212"/>
              <a:gd name="connsiteX55" fmla="*/ 1423987 w 4862512"/>
              <a:gd name="connsiteY55" fmla="*/ 109537 h 1700212"/>
              <a:gd name="connsiteX56" fmla="*/ 1514475 w 4862512"/>
              <a:gd name="connsiteY56" fmla="*/ 100012 h 1700212"/>
              <a:gd name="connsiteX57" fmla="*/ 1619250 w 4862512"/>
              <a:gd name="connsiteY57" fmla="*/ 23812 h 1700212"/>
              <a:gd name="connsiteX58" fmla="*/ 1743075 w 4862512"/>
              <a:gd name="connsiteY58" fmla="*/ 14287 h 1700212"/>
              <a:gd name="connsiteX59" fmla="*/ 1871662 w 4862512"/>
              <a:gd name="connsiteY59" fmla="*/ 114300 h 1700212"/>
              <a:gd name="connsiteX60" fmla="*/ 2038350 w 4862512"/>
              <a:gd name="connsiteY60" fmla="*/ 114300 h 1700212"/>
              <a:gd name="connsiteX61" fmla="*/ 2143125 w 4862512"/>
              <a:gd name="connsiteY61" fmla="*/ 138112 h 1700212"/>
              <a:gd name="connsiteX62" fmla="*/ 2314575 w 4862512"/>
              <a:gd name="connsiteY62" fmla="*/ 95250 h 1700212"/>
              <a:gd name="connsiteX63" fmla="*/ 2538412 w 4862512"/>
              <a:gd name="connsiteY63" fmla="*/ 52387 h 1700212"/>
              <a:gd name="connsiteX64" fmla="*/ 2686050 w 4862512"/>
              <a:gd name="connsiteY64" fmla="*/ 109537 h 1700212"/>
              <a:gd name="connsiteX65" fmla="*/ 2738437 w 4862512"/>
              <a:gd name="connsiteY65" fmla="*/ 133350 h 1700212"/>
              <a:gd name="connsiteX66" fmla="*/ 2881312 w 4862512"/>
              <a:gd name="connsiteY66" fmla="*/ 61912 h 1700212"/>
              <a:gd name="connsiteX67" fmla="*/ 3095625 w 4862512"/>
              <a:gd name="connsiteY67" fmla="*/ 0 h 1700212"/>
              <a:gd name="connsiteX68" fmla="*/ 3367087 w 4862512"/>
              <a:gd name="connsiteY68" fmla="*/ 66675 h 1700212"/>
              <a:gd name="connsiteX69" fmla="*/ 3590925 w 4862512"/>
              <a:gd name="connsiteY69" fmla="*/ 95250 h 1700212"/>
              <a:gd name="connsiteX70" fmla="*/ 3729037 w 4862512"/>
              <a:gd name="connsiteY70" fmla="*/ 85725 h 1700212"/>
              <a:gd name="connsiteX71" fmla="*/ 3848100 w 4862512"/>
              <a:gd name="connsiteY71" fmla="*/ 42862 h 1700212"/>
              <a:gd name="connsiteX72" fmla="*/ 3990975 w 4862512"/>
              <a:gd name="connsiteY72" fmla="*/ 19050 h 1700212"/>
              <a:gd name="connsiteX0" fmla="*/ 3990975 w 4924424"/>
              <a:gd name="connsiteY0" fmla="*/ 19050 h 1700212"/>
              <a:gd name="connsiteX1" fmla="*/ 4195762 w 4924424"/>
              <a:gd name="connsiteY1" fmla="*/ 114300 h 1700212"/>
              <a:gd name="connsiteX2" fmla="*/ 4310062 w 4924424"/>
              <a:gd name="connsiteY2" fmla="*/ 261937 h 1700212"/>
              <a:gd name="connsiteX3" fmla="*/ 4414837 w 4924424"/>
              <a:gd name="connsiteY3" fmla="*/ 452437 h 1700212"/>
              <a:gd name="connsiteX4" fmla="*/ 4524375 w 4924424"/>
              <a:gd name="connsiteY4" fmla="*/ 600075 h 1700212"/>
              <a:gd name="connsiteX5" fmla="*/ 4691062 w 4924424"/>
              <a:gd name="connsiteY5" fmla="*/ 714375 h 1700212"/>
              <a:gd name="connsiteX6" fmla="*/ 4824412 w 4924424"/>
              <a:gd name="connsiteY6" fmla="*/ 885825 h 1700212"/>
              <a:gd name="connsiteX7" fmla="*/ 4924424 w 4924424"/>
              <a:gd name="connsiteY7" fmla="*/ 1047750 h 1700212"/>
              <a:gd name="connsiteX8" fmla="*/ 4819650 w 4924424"/>
              <a:gd name="connsiteY8" fmla="*/ 1304924 h 1700212"/>
              <a:gd name="connsiteX9" fmla="*/ 4643437 w 4924424"/>
              <a:gd name="connsiteY9" fmla="*/ 1423988 h 1700212"/>
              <a:gd name="connsiteX10" fmla="*/ 4510087 w 4924424"/>
              <a:gd name="connsiteY10" fmla="*/ 1423988 h 1700212"/>
              <a:gd name="connsiteX11" fmla="*/ 4371975 w 4924424"/>
              <a:gd name="connsiteY11" fmla="*/ 1385888 h 1700212"/>
              <a:gd name="connsiteX12" fmla="*/ 4271962 w 4924424"/>
              <a:gd name="connsiteY12" fmla="*/ 1371600 h 1700212"/>
              <a:gd name="connsiteX13" fmla="*/ 4095749 w 4924424"/>
              <a:gd name="connsiteY13" fmla="*/ 1419225 h 1700212"/>
              <a:gd name="connsiteX14" fmla="*/ 3890962 w 4924424"/>
              <a:gd name="connsiteY14" fmla="*/ 1443038 h 1700212"/>
              <a:gd name="connsiteX15" fmla="*/ 3686175 w 4924424"/>
              <a:gd name="connsiteY15" fmla="*/ 1385887 h 1700212"/>
              <a:gd name="connsiteX16" fmla="*/ 3476625 w 4924424"/>
              <a:gd name="connsiteY16" fmla="*/ 1366837 h 1700212"/>
              <a:gd name="connsiteX17" fmla="*/ 3338512 w 4924424"/>
              <a:gd name="connsiteY17" fmla="*/ 1357312 h 1700212"/>
              <a:gd name="connsiteX18" fmla="*/ 3195637 w 4924424"/>
              <a:gd name="connsiteY18" fmla="*/ 1385887 h 1700212"/>
              <a:gd name="connsiteX19" fmla="*/ 3038475 w 4924424"/>
              <a:gd name="connsiteY19" fmla="*/ 1462087 h 1700212"/>
              <a:gd name="connsiteX20" fmla="*/ 2738437 w 4924424"/>
              <a:gd name="connsiteY20" fmla="*/ 1657350 h 1700212"/>
              <a:gd name="connsiteX21" fmla="*/ 2552700 w 4924424"/>
              <a:gd name="connsiteY21" fmla="*/ 1700212 h 1700212"/>
              <a:gd name="connsiteX22" fmla="*/ 2295525 w 4924424"/>
              <a:gd name="connsiteY22" fmla="*/ 1628775 h 1700212"/>
              <a:gd name="connsiteX23" fmla="*/ 2171700 w 4924424"/>
              <a:gd name="connsiteY23" fmla="*/ 1624012 h 1700212"/>
              <a:gd name="connsiteX24" fmla="*/ 2024062 w 4924424"/>
              <a:gd name="connsiteY24" fmla="*/ 1652587 h 1700212"/>
              <a:gd name="connsiteX25" fmla="*/ 1847850 w 4924424"/>
              <a:gd name="connsiteY25" fmla="*/ 1633537 h 1700212"/>
              <a:gd name="connsiteX26" fmla="*/ 1719262 w 4924424"/>
              <a:gd name="connsiteY26" fmla="*/ 1576387 h 1700212"/>
              <a:gd name="connsiteX27" fmla="*/ 1600200 w 4924424"/>
              <a:gd name="connsiteY27" fmla="*/ 1585912 h 1700212"/>
              <a:gd name="connsiteX28" fmla="*/ 1528762 w 4924424"/>
              <a:gd name="connsiteY28" fmla="*/ 1514475 h 1700212"/>
              <a:gd name="connsiteX29" fmla="*/ 1452562 w 4924424"/>
              <a:gd name="connsiteY29" fmla="*/ 1352550 h 1700212"/>
              <a:gd name="connsiteX30" fmla="*/ 1381125 w 4924424"/>
              <a:gd name="connsiteY30" fmla="*/ 1285875 h 1700212"/>
              <a:gd name="connsiteX31" fmla="*/ 1347787 w 4924424"/>
              <a:gd name="connsiteY31" fmla="*/ 1285875 h 1700212"/>
              <a:gd name="connsiteX32" fmla="*/ 1309687 w 4924424"/>
              <a:gd name="connsiteY32" fmla="*/ 1471612 h 1700212"/>
              <a:gd name="connsiteX33" fmla="*/ 1200150 w 4924424"/>
              <a:gd name="connsiteY33" fmla="*/ 1581150 h 1700212"/>
              <a:gd name="connsiteX34" fmla="*/ 1033462 w 4924424"/>
              <a:gd name="connsiteY34" fmla="*/ 1647825 h 1700212"/>
              <a:gd name="connsiteX35" fmla="*/ 876300 w 4924424"/>
              <a:gd name="connsiteY35" fmla="*/ 1619250 h 1700212"/>
              <a:gd name="connsiteX36" fmla="*/ 766762 w 4924424"/>
              <a:gd name="connsiteY36" fmla="*/ 1547812 h 1700212"/>
              <a:gd name="connsiteX37" fmla="*/ 638175 w 4924424"/>
              <a:gd name="connsiteY37" fmla="*/ 1524000 h 1700212"/>
              <a:gd name="connsiteX38" fmla="*/ 523875 w 4924424"/>
              <a:gd name="connsiteY38" fmla="*/ 1547812 h 1700212"/>
              <a:gd name="connsiteX39" fmla="*/ 390525 w 4924424"/>
              <a:gd name="connsiteY39" fmla="*/ 1571625 h 1700212"/>
              <a:gd name="connsiteX40" fmla="*/ 247650 w 4924424"/>
              <a:gd name="connsiteY40" fmla="*/ 1576387 h 1700212"/>
              <a:gd name="connsiteX41" fmla="*/ 123825 w 4924424"/>
              <a:gd name="connsiteY41" fmla="*/ 1481137 h 1700212"/>
              <a:gd name="connsiteX42" fmla="*/ 42862 w 4924424"/>
              <a:gd name="connsiteY42" fmla="*/ 1300162 h 1700212"/>
              <a:gd name="connsiteX43" fmla="*/ 14287 w 4924424"/>
              <a:gd name="connsiteY43" fmla="*/ 1133475 h 1700212"/>
              <a:gd name="connsiteX44" fmla="*/ 0 w 4924424"/>
              <a:gd name="connsiteY44" fmla="*/ 1023937 h 1700212"/>
              <a:gd name="connsiteX45" fmla="*/ 14287 w 4924424"/>
              <a:gd name="connsiteY45" fmla="*/ 881062 h 1700212"/>
              <a:gd name="connsiteX46" fmla="*/ 90487 w 4924424"/>
              <a:gd name="connsiteY46" fmla="*/ 709612 h 1700212"/>
              <a:gd name="connsiteX47" fmla="*/ 209550 w 4924424"/>
              <a:gd name="connsiteY47" fmla="*/ 581025 h 1700212"/>
              <a:gd name="connsiteX48" fmla="*/ 395287 w 4924424"/>
              <a:gd name="connsiteY48" fmla="*/ 471487 h 1700212"/>
              <a:gd name="connsiteX49" fmla="*/ 523875 w 4924424"/>
              <a:gd name="connsiteY49" fmla="*/ 390525 h 1700212"/>
              <a:gd name="connsiteX50" fmla="*/ 609600 w 4924424"/>
              <a:gd name="connsiteY50" fmla="*/ 300037 h 1700212"/>
              <a:gd name="connsiteX51" fmla="*/ 733425 w 4924424"/>
              <a:gd name="connsiteY51" fmla="*/ 238125 h 1700212"/>
              <a:gd name="connsiteX52" fmla="*/ 928687 w 4924424"/>
              <a:gd name="connsiteY52" fmla="*/ 200025 h 1700212"/>
              <a:gd name="connsiteX53" fmla="*/ 1085850 w 4924424"/>
              <a:gd name="connsiteY53" fmla="*/ 95250 h 1700212"/>
              <a:gd name="connsiteX54" fmla="*/ 1271587 w 4924424"/>
              <a:gd name="connsiteY54" fmla="*/ 66675 h 1700212"/>
              <a:gd name="connsiteX55" fmla="*/ 1423987 w 4924424"/>
              <a:gd name="connsiteY55" fmla="*/ 109537 h 1700212"/>
              <a:gd name="connsiteX56" fmla="*/ 1514475 w 4924424"/>
              <a:gd name="connsiteY56" fmla="*/ 100012 h 1700212"/>
              <a:gd name="connsiteX57" fmla="*/ 1619250 w 4924424"/>
              <a:gd name="connsiteY57" fmla="*/ 23812 h 1700212"/>
              <a:gd name="connsiteX58" fmla="*/ 1743075 w 4924424"/>
              <a:gd name="connsiteY58" fmla="*/ 14287 h 1700212"/>
              <a:gd name="connsiteX59" fmla="*/ 1871662 w 4924424"/>
              <a:gd name="connsiteY59" fmla="*/ 114300 h 1700212"/>
              <a:gd name="connsiteX60" fmla="*/ 2038350 w 4924424"/>
              <a:gd name="connsiteY60" fmla="*/ 114300 h 1700212"/>
              <a:gd name="connsiteX61" fmla="*/ 2143125 w 4924424"/>
              <a:gd name="connsiteY61" fmla="*/ 138112 h 1700212"/>
              <a:gd name="connsiteX62" fmla="*/ 2314575 w 4924424"/>
              <a:gd name="connsiteY62" fmla="*/ 95250 h 1700212"/>
              <a:gd name="connsiteX63" fmla="*/ 2538412 w 4924424"/>
              <a:gd name="connsiteY63" fmla="*/ 52387 h 1700212"/>
              <a:gd name="connsiteX64" fmla="*/ 2686050 w 4924424"/>
              <a:gd name="connsiteY64" fmla="*/ 109537 h 1700212"/>
              <a:gd name="connsiteX65" fmla="*/ 2738437 w 4924424"/>
              <a:gd name="connsiteY65" fmla="*/ 133350 h 1700212"/>
              <a:gd name="connsiteX66" fmla="*/ 2881312 w 4924424"/>
              <a:gd name="connsiteY66" fmla="*/ 61912 h 1700212"/>
              <a:gd name="connsiteX67" fmla="*/ 3095625 w 4924424"/>
              <a:gd name="connsiteY67" fmla="*/ 0 h 1700212"/>
              <a:gd name="connsiteX68" fmla="*/ 3367087 w 4924424"/>
              <a:gd name="connsiteY68" fmla="*/ 66675 h 1700212"/>
              <a:gd name="connsiteX69" fmla="*/ 3590925 w 4924424"/>
              <a:gd name="connsiteY69" fmla="*/ 95250 h 1700212"/>
              <a:gd name="connsiteX70" fmla="*/ 3729037 w 4924424"/>
              <a:gd name="connsiteY70" fmla="*/ 85725 h 1700212"/>
              <a:gd name="connsiteX71" fmla="*/ 3848100 w 4924424"/>
              <a:gd name="connsiteY71" fmla="*/ 42862 h 1700212"/>
              <a:gd name="connsiteX72" fmla="*/ 3990975 w 4924424"/>
              <a:gd name="connsiteY72" fmla="*/ 19050 h 1700212"/>
              <a:gd name="connsiteX0" fmla="*/ 3990975 w 4924424"/>
              <a:gd name="connsiteY0" fmla="*/ 19050 h 1700212"/>
              <a:gd name="connsiteX1" fmla="*/ 4195762 w 4924424"/>
              <a:gd name="connsiteY1" fmla="*/ 114300 h 1700212"/>
              <a:gd name="connsiteX2" fmla="*/ 4310062 w 4924424"/>
              <a:gd name="connsiteY2" fmla="*/ 261937 h 1700212"/>
              <a:gd name="connsiteX3" fmla="*/ 4414837 w 4924424"/>
              <a:gd name="connsiteY3" fmla="*/ 452437 h 1700212"/>
              <a:gd name="connsiteX4" fmla="*/ 4524375 w 4924424"/>
              <a:gd name="connsiteY4" fmla="*/ 600075 h 1700212"/>
              <a:gd name="connsiteX5" fmla="*/ 4691062 w 4924424"/>
              <a:gd name="connsiteY5" fmla="*/ 714375 h 1700212"/>
              <a:gd name="connsiteX6" fmla="*/ 4843462 w 4924424"/>
              <a:gd name="connsiteY6" fmla="*/ 823913 h 1700212"/>
              <a:gd name="connsiteX7" fmla="*/ 4924424 w 4924424"/>
              <a:gd name="connsiteY7" fmla="*/ 1047750 h 1700212"/>
              <a:gd name="connsiteX8" fmla="*/ 4819650 w 4924424"/>
              <a:gd name="connsiteY8" fmla="*/ 1304924 h 1700212"/>
              <a:gd name="connsiteX9" fmla="*/ 4643437 w 4924424"/>
              <a:gd name="connsiteY9" fmla="*/ 1423988 h 1700212"/>
              <a:gd name="connsiteX10" fmla="*/ 4510087 w 4924424"/>
              <a:gd name="connsiteY10" fmla="*/ 1423988 h 1700212"/>
              <a:gd name="connsiteX11" fmla="*/ 4371975 w 4924424"/>
              <a:gd name="connsiteY11" fmla="*/ 1385888 h 1700212"/>
              <a:gd name="connsiteX12" fmla="*/ 4271962 w 4924424"/>
              <a:gd name="connsiteY12" fmla="*/ 1371600 h 1700212"/>
              <a:gd name="connsiteX13" fmla="*/ 4095749 w 4924424"/>
              <a:gd name="connsiteY13" fmla="*/ 1419225 h 1700212"/>
              <a:gd name="connsiteX14" fmla="*/ 3890962 w 4924424"/>
              <a:gd name="connsiteY14" fmla="*/ 1443038 h 1700212"/>
              <a:gd name="connsiteX15" fmla="*/ 3686175 w 4924424"/>
              <a:gd name="connsiteY15" fmla="*/ 1385887 h 1700212"/>
              <a:gd name="connsiteX16" fmla="*/ 3476625 w 4924424"/>
              <a:gd name="connsiteY16" fmla="*/ 1366837 h 1700212"/>
              <a:gd name="connsiteX17" fmla="*/ 3338512 w 4924424"/>
              <a:gd name="connsiteY17" fmla="*/ 1357312 h 1700212"/>
              <a:gd name="connsiteX18" fmla="*/ 3195637 w 4924424"/>
              <a:gd name="connsiteY18" fmla="*/ 1385887 h 1700212"/>
              <a:gd name="connsiteX19" fmla="*/ 3038475 w 4924424"/>
              <a:gd name="connsiteY19" fmla="*/ 1462087 h 1700212"/>
              <a:gd name="connsiteX20" fmla="*/ 2738437 w 4924424"/>
              <a:gd name="connsiteY20" fmla="*/ 1657350 h 1700212"/>
              <a:gd name="connsiteX21" fmla="*/ 2552700 w 4924424"/>
              <a:gd name="connsiteY21" fmla="*/ 1700212 h 1700212"/>
              <a:gd name="connsiteX22" fmla="*/ 2295525 w 4924424"/>
              <a:gd name="connsiteY22" fmla="*/ 1628775 h 1700212"/>
              <a:gd name="connsiteX23" fmla="*/ 2171700 w 4924424"/>
              <a:gd name="connsiteY23" fmla="*/ 1624012 h 1700212"/>
              <a:gd name="connsiteX24" fmla="*/ 2024062 w 4924424"/>
              <a:gd name="connsiteY24" fmla="*/ 1652587 h 1700212"/>
              <a:gd name="connsiteX25" fmla="*/ 1847850 w 4924424"/>
              <a:gd name="connsiteY25" fmla="*/ 1633537 h 1700212"/>
              <a:gd name="connsiteX26" fmla="*/ 1719262 w 4924424"/>
              <a:gd name="connsiteY26" fmla="*/ 1576387 h 1700212"/>
              <a:gd name="connsiteX27" fmla="*/ 1600200 w 4924424"/>
              <a:gd name="connsiteY27" fmla="*/ 1585912 h 1700212"/>
              <a:gd name="connsiteX28" fmla="*/ 1528762 w 4924424"/>
              <a:gd name="connsiteY28" fmla="*/ 1514475 h 1700212"/>
              <a:gd name="connsiteX29" fmla="*/ 1452562 w 4924424"/>
              <a:gd name="connsiteY29" fmla="*/ 1352550 h 1700212"/>
              <a:gd name="connsiteX30" fmla="*/ 1381125 w 4924424"/>
              <a:gd name="connsiteY30" fmla="*/ 1285875 h 1700212"/>
              <a:gd name="connsiteX31" fmla="*/ 1347787 w 4924424"/>
              <a:gd name="connsiteY31" fmla="*/ 1285875 h 1700212"/>
              <a:gd name="connsiteX32" fmla="*/ 1309687 w 4924424"/>
              <a:gd name="connsiteY32" fmla="*/ 1471612 h 1700212"/>
              <a:gd name="connsiteX33" fmla="*/ 1200150 w 4924424"/>
              <a:gd name="connsiteY33" fmla="*/ 1581150 h 1700212"/>
              <a:gd name="connsiteX34" fmla="*/ 1033462 w 4924424"/>
              <a:gd name="connsiteY34" fmla="*/ 1647825 h 1700212"/>
              <a:gd name="connsiteX35" fmla="*/ 876300 w 4924424"/>
              <a:gd name="connsiteY35" fmla="*/ 1619250 h 1700212"/>
              <a:gd name="connsiteX36" fmla="*/ 766762 w 4924424"/>
              <a:gd name="connsiteY36" fmla="*/ 1547812 h 1700212"/>
              <a:gd name="connsiteX37" fmla="*/ 638175 w 4924424"/>
              <a:gd name="connsiteY37" fmla="*/ 1524000 h 1700212"/>
              <a:gd name="connsiteX38" fmla="*/ 523875 w 4924424"/>
              <a:gd name="connsiteY38" fmla="*/ 1547812 h 1700212"/>
              <a:gd name="connsiteX39" fmla="*/ 390525 w 4924424"/>
              <a:gd name="connsiteY39" fmla="*/ 1571625 h 1700212"/>
              <a:gd name="connsiteX40" fmla="*/ 247650 w 4924424"/>
              <a:gd name="connsiteY40" fmla="*/ 1576387 h 1700212"/>
              <a:gd name="connsiteX41" fmla="*/ 123825 w 4924424"/>
              <a:gd name="connsiteY41" fmla="*/ 1481137 h 1700212"/>
              <a:gd name="connsiteX42" fmla="*/ 42862 w 4924424"/>
              <a:gd name="connsiteY42" fmla="*/ 1300162 h 1700212"/>
              <a:gd name="connsiteX43" fmla="*/ 14287 w 4924424"/>
              <a:gd name="connsiteY43" fmla="*/ 1133475 h 1700212"/>
              <a:gd name="connsiteX44" fmla="*/ 0 w 4924424"/>
              <a:gd name="connsiteY44" fmla="*/ 1023937 h 1700212"/>
              <a:gd name="connsiteX45" fmla="*/ 14287 w 4924424"/>
              <a:gd name="connsiteY45" fmla="*/ 881062 h 1700212"/>
              <a:gd name="connsiteX46" fmla="*/ 90487 w 4924424"/>
              <a:gd name="connsiteY46" fmla="*/ 709612 h 1700212"/>
              <a:gd name="connsiteX47" fmla="*/ 209550 w 4924424"/>
              <a:gd name="connsiteY47" fmla="*/ 581025 h 1700212"/>
              <a:gd name="connsiteX48" fmla="*/ 395287 w 4924424"/>
              <a:gd name="connsiteY48" fmla="*/ 471487 h 1700212"/>
              <a:gd name="connsiteX49" fmla="*/ 523875 w 4924424"/>
              <a:gd name="connsiteY49" fmla="*/ 390525 h 1700212"/>
              <a:gd name="connsiteX50" fmla="*/ 609600 w 4924424"/>
              <a:gd name="connsiteY50" fmla="*/ 300037 h 1700212"/>
              <a:gd name="connsiteX51" fmla="*/ 733425 w 4924424"/>
              <a:gd name="connsiteY51" fmla="*/ 238125 h 1700212"/>
              <a:gd name="connsiteX52" fmla="*/ 928687 w 4924424"/>
              <a:gd name="connsiteY52" fmla="*/ 200025 h 1700212"/>
              <a:gd name="connsiteX53" fmla="*/ 1085850 w 4924424"/>
              <a:gd name="connsiteY53" fmla="*/ 95250 h 1700212"/>
              <a:gd name="connsiteX54" fmla="*/ 1271587 w 4924424"/>
              <a:gd name="connsiteY54" fmla="*/ 66675 h 1700212"/>
              <a:gd name="connsiteX55" fmla="*/ 1423987 w 4924424"/>
              <a:gd name="connsiteY55" fmla="*/ 109537 h 1700212"/>
              <a:gd name="connsiteX56" fmla="*/ 1514475 w 4924424"/>
              <a:gd name="connsiteY56" fmla="*/ 100012 h 1700212"/>
              <a:gd name="connsiteX57" fmla="*/ 1619250 w 4924424"/>
              <a:gd name="connsiteY57" fmla="*/ 23812 h 1700212"/>
              <a:gd name="connsiteX58" fmla="*/ 1743075 w 4924424"/>
              <a:gd name="connsiteY58" fmla="*/ 14287 h 1700212"/>
              <a:gd name="connsiteX59" fmla="*/ 1871662 w 4924424"/>
              <a:gd name="connsiteY59" fmla="*/ 114300 h 1700212"/>
              <a:gd name="connsiteX60" fmla="*/ 2038350 w 4924424"/>
              <a:gd name="connsiteY60" fmla="*/ 114300 h 1700212"/>
              <a:gd name="connsiteX61" fmla="*/ 2143125 w 4924424"/>
              <a:gd name="connsiteY61" fmla="*/ 138112 h 1700212"/>
              <a:gd name="connsiteX62" fmla="*/ 2314575 w 4924424"/>
              <a:gd name="connsiteY62" fmla="*/ 95250 h 1700212"/>
              <a:gd name="connsiteX63" fmla="*/ 2538412 w 4924424"/>
              <a:gd name="connsiteY63" fmla="*/ 52387 h 1700212"/>
              <a:gd name="connsiteX64" fmla="*/ 2686050 w 4924424"/>
              <a:gd name="connsiteY64" fmla="*/ 109537 h 1700212"/>
              <a:gd name="connsiteX65" fmla="*/ 2738437 w 4924424"/>
              <a:gd name="connsiteY65" fmla="*/ 133350 h 1700212"/>
              <a:gd name="connsiteX66" fmla="*/ 2881312 w 4924424"/>
              <a:gd name="connsiteY66" fmla="*/ 61912 h 1700212"/>
              <a:gd name="connsiteX67" fmla="*/ 3095625 w 4924424"/>
              <a:gd name="connsiteY67" fmla="*/ 0 h 1700212"/>
              <a:gd name="connsiteX68" fmla="*/ 3367087 w 4924424"/>
              <a:gd name="connsiteY68" fmla="*/ 66675 h 1700212"/>
              <a:gd name="connsiteX69" fmla="*/ 3590925 w 4924424"/>
              <a:gd name="connsiteY69" fmla="*/ 95250 h 1700212"/>
              <a:gd name="connsiteX70" fmla="*/ 3729037 w 4924424"/>
              <a:gd name="connsiteY70" fmla="*/ 85725 h 1700212"/>
              <a:gd name="connsiteX71" fmla="*/ 3848100 w 4924424"/>
              <a:gd name="connsiteY71" fmla="*/ 42862 h 1700212"/>
              <a:gd name="connsiteX72" fmla="*/ 3990975 w 4924424"/>
              <a:gd name="connsiteY72" fmla="*/ 19050 h 1700212"/>
              <a:gd name="connsiteX0" fmla="*/ 3990975 w 4924424"/>
              <a:gd name="connsiteY0" fmla="*/ 19050 h 1700212"/>
              <a:gd name="connsiteX1" fmla="*/ 4195762 w 4924424"/>
              <a:gd name="connsiteY1" fmla="*/ 114300 h 1700212"/>
              <a:gd name="connsiteX2" fmla="*/ 4310062 w 4924424"/>
              <a:gd name="connsiteY2" fmla="*/ 261937 h 1700212"/>
              <a:gd name="connsiteX3" fmla="*/ 4414837 w 4924424"/>
              <a:gd name="connsiteY3" fmla="*/ 452437 h 1700212"/>
              <a:gd name="connsiteX4" fmla="*/ 4524375 w 4924424"/>
              <a:gd name="connsiteY4" fmla="*/ 600075 h 1700212"/>
              <a:gd name="connsiteX5" fmla="*/ 4686300 w 4924424"/>
              <a:gd name="connsiteY5" fmla="*/ 681038 h 1700212"/>
              <a:gd name="connsiteX6" fmla="*/ 4843462 w 4924424"/>
              <a:gd name="connsiteY6" fmla="*/ 823913 h 1700212"/>
              <a:gd name="connsiteX7" fmla="*/ 4924424 w 4924424"/>
              <a:gd name="connsiteY7" fmla="*/ 1047750 h 1700212"/>
              <a:gd name="connsiteX8" fmla="*/ 4819650 w 4924424"/>
              <a:gd name="connsiteY8" fmla="*/ 1304924 h 1700212"/>
              <a:gd name="connsiteX9" fmla="*/ 4643437 w 4924424"/>
              <a:gd name="connsiteY9" fmla="*/ 1423988 h 1700212"/>
              <a:gd name="connsiteX10" fmla="*/ 4510087 w 4924424"/>
              <a:gd name="connsiteY10" fmla="*/ 1423988 h 1700212"/>
              <a:gd name="connsiteX11" fmla="*/ 4371975 w 4924424"/>
              <a:gd name="connsiteY11" fmla="*/ 1385888 h 1700212"/>
              <a:gd name="connsiteX12" fmla="*/ 4271962 w 4924424"/>
              <a:gd name="connsiteY12" fmla="*/ 1371600 h 1700212"/>
              <a:gd name="connsiteX13" fmla="*/ 4095749 w 4924424"/>
              <a:gd name="connsiteY13" fmla="*/ 1419225 h 1700212"/>
              <a:gd name="connsiteX14" fmla="*/ 3890962 w 4924424"/>
              <a:gd name="connsiteY14" fmla="*/ 1443038 h 1700212"/>
              <a:gd name="connsiteX15" fmla="*/ 3686175 w 4924424"/>
              <a:gd name="connsiteY15" fmla="*/ 1385887 h 1700212"/>
              <a:gd name="connsiteX16" fmla="*/ 3476625 w 4924424"/>
              <a:gd name="connsiteY16" fmla="*/ 1366837 h 1700212"/>
              <a:gd name="connsiteX17" fmla="*/ 3338512 w 4924424"/>
              <a:gd name="connsiteY17" fmla="*/ 1357312 h 1700212"/>
              <a:gd name="connsiteX18" fmla="*/ 3195637 w 4924424"/>
              <a:gd name="connsiteY18" fmla="*/ 1385887 h 1700212"/>
              <a:gd name="connsiteX19" fmla="*/ 3038475 w 4924424"/>
              <a:gd name="connsiteY19" fmla="*/ 1462087 h 1700212"/>
              <a:gd name="connsiteX20" fmla="*/ 2738437 w 4924424"/>
              <a:gd name="connsiteY20" fmla="*/ 1657350 h 1700212"/>
              <a:gd name="connsiteX21" fmla="*/ 2552700 w 4924424"/>
              <a:gd name="connsiteY21" fmla="*/ 1700212 h 1700212"/>
              <a:gd name="connsiteX22" fmla="*/ 2295525 w 4924424"/>
              <a:gd name="connsiteY22" fmla="*/ 1628775 h 1700212"/>
              <a:gd name="connsiteX23" fmla="*/ 2171700 w 4924424"/>
              <a:gd name="connsiteY23" fmla="*/ 1624012 h 1700212"/>
              <a:gd name="connsiteX24" fmla="*/ 2024062 w 4924424"/>
              <a:gd name="connsiteY24" fmla="*/ 1652587 h 1700212"/>
              <a:gd name="connsiteX25" fmla="*/ 1847850 w 4924424"/>
              <a:gd name="connsiteY25" fmla="*/ 1633537 h 1700212"/>
              <a:gd name="connsiteX26" fmla="*/ 1719262 w 4924424"/>
              <a:gd name="connsiteY26" fmla="*/ 1576387 h 1700212"/>
              <a:gd name="connsiteX27" fmla="*/ 1600200 w 4924424"/>
              <a:gd name="connsiteY27" fmla="*/ 1585912 h 1700212"/>
              <a:gd name="connsiteX28" fmla="*/ 1528762 w 4924424"/>
              <a:gd name="connsiteY28" fmla="*/ 1514475 h 1700212"/>
              <a:gd name="connsiteX29" fmla="*/ 1452562 w 4924424"/>
              <a:gd name="connsiteY29" fmla="*/ 1352550 h 1700212"/>
              <a:gd name="connsiteX30" fmla="*/ 1381125 w 4924424"/>
              <a:gd name="connsiteY30" fmla="*/ 1285875 h 1700212"/>
              <a:gd name="connsiteX31" fmla="*/ 1347787 w 4924424"/>
              <a:gd name="connsiteY31" fmla="*/ 1285875 h 1700212"/>
              <a:gd name="connsiteX32" fmla="*/ 1309687 w 4924424"/>
              <a:gd name="connsiteY32" fmla="*/ 1471612 h 1700212"/>
              <a:gd name="connsiteX33" fmla="*/ 1200150 w 4924424"/>
              <a:gd name="connsiteY33" fmla="*/ 1581150 h 1700212"/>
              <a:gd name="connsiteX34" fmla="*/ 1033462 w 4924424"/>
              <a:gd name="connsiteY34" fmla="*/ 1647825 h 1700212"/>
              <a:gd name="connsiteX35" fmla="*/ 876300 w 4924424"/>
              <a:gd name="connsiteY35" fmla="*/ 1619250 h 1700212"/>
              <a:gd name="connsiteX36" fmla="*/ 766762 w 4924424"/>
              <a:gd name="connsiteY36" fmla="*/ 1547812 h 1700212"/>
              <a:gd name="connsiteX37" fmla="*/ 638175 w 4924424"/>
              <a:gd name="connsiteY37" fmla="*/ 1524000 h 1700212"/>
              <a:gd name="connsiteX38" fmla="*/ 523875 w 4924424"/>
              <a:gd name="connsiteY38" fmla="*/ 1547812 h 1700212"/>
              <a:gd name="connsiteX39" fmla="*/ 390525 w 4924424"/>
              <a:gd name="connsiteY39" fmla="*/ 1571625 h 1700212"/>
              <a:gd name="connsiteX40" fmla="*/ 247650 w 4924424"/>
              <a:gd name="connsiteY40" fmla="*/ 1576387 h 1700212"/>
              <a:gd name="connsiteX41" fmla="*/ 123825 w 4924424"/>
              <a:gd name="connsiteY41" fmla="*/ 1481137 h 1700212"/>
              <a:gd name="connsiteX42" fmla="*/ 42862 w 4924424"/>
              <a:gd name="connsiteY42" fmla="*/ 1300162 h 1700212"/>
              <a:gd name="connsiteX43" fmla="*/ 14287 w 4924424"/>
              <a:gd name="connsiteY43" fmla="*/ 1133475 h 1700212"/>
              <a:gd name="connsiteX44" fmla="*/ 0 w 4924424"/>
              <a:gd name="connsiteY44" fmla="*/ 1023937 h 1700212"/>
              <a:gd name="connsiteX45" fmla="*/ 14287 w 4924424"/>
              <a:gd name="connsiteY45" fmla="*/ 881062 h 1700212"/>
              <a:gd name="connsiteX46" fmla="*/ 90487 w 4924424"/>
              <a:gd name="connsiteY46" fmla="*/ 709612 h 1700212"/>
              <a:gd name="connsiteX47" fmla="*/ 209550 w 4924424"/>
              <a:gd name="connsiteY47" fmla="*/ 581025 h 1700212"/>
              <a:gd name="connsiteX48" fmla="*/ 395287 w 4924424"/>
              <a:gd name="connsiteY48" fmla="*/ 471487 h 1700212"/>
              <a:gd name="connsiteX49" fmla="*/ 523875 w 4924424"/>
              <a:gd name="connsiteY49" fmla="*/ 390525 h 1700212"/>
              <a:gd name="connsiteX50" fmla="*/ 609600 w 4924424"/>
              <a:gd name="connsiteY50" fmla="*/ 300037 h 1700212"/>
              <a:gd name="connsiteX51" fmla="*/ 733425 w 4924424"/>
              <a:gd name="connsiteY51" fmla="*/ 238125 h 1700212"/>
              <a:gd name="connsiteX52" fmla="*/ 928687 w 4924424"/>
              <a:gd name="connsiteY52" fmla="*/ 200025 h 1700212"/>
              <a:gd name="connsiteX53" fmla="*/ 1085850 w 4924424"/>
              <a:gd name="connsiteY53" fmla="*/ 95250 h 1700212"/>
              <a:gd name="connsiteX54" fmla="*/ 1271587 w 4924424"/>
              <a:gd name="connsiteY54" fmla="*/ 66675 h 1700212"/>
              <a:gd name="connsiteX55" fmla="*/ 1423987 w 4924424"/>
              <a:gd name="connsiteY55" fmla="*/ 109537 h 1700212"/>
              <a:gd name="connsiteX56" fmla="*/ 1514475 w 4924424"/>
              <a:gd name="connsiteY56" fmla="*/ 100012 h 1700212"/>
              <a:gd name="connsiteX57" fmla="*/ 1619250 w 4924424"/>
              <a:gd name="connsiteY57" fmla="*/ 23812 h 1700212"/>
              <a:gd name="connsiteX58" fmla="*/ 1743075 w 4924424"/>
              <a:gd name="connsiteY58" fmla="*/ 14287 h 1700212"/>
              <a:gd name="connsiteX59" fmla="*/ 1871662 w 4924424"/>
              <a:gd name="connsiteY59" fmla="*/ 114300 h 1700212"/>
              <a:gd name="connsiteX60" fmla="*/ 2038350 w 4924424"/>
              <a:gd name="connsiteY60" fmla="*/ 114300 h 1700212"/>
              <a:gd name="connsiteX61" fmla="*/ 2143125 w 4924424"/>
              <a:gd name="connsiteY61" fmla="*/ 138112 h 1700212"/>
              <a:gd name="connsiteX62" fmla="*/ 2314575 w 4924424"/>
              <a:gd name="connsiteY62" fmla="*/ 95250 h 1700212"/>
              <a:gd name="connsiteX63" fmla="*/ 2538412 w 4924424"/>
              <a:gd name="connsiteY63" fmla="*/ 52387 h 1700212"/>
              <a:gd name="connsiteX64" fmla="*/ 2686050 w 4924424"/>
              <a:gd name="connsiteY64" fmla="*/ 109537 h 1700212"/>
              <a:gd name="connsiteX65" fmla="*/ 2738437 w 4924424"/>
              <a:gd name="connsiteY65" fmla="*/ 133350 h 1700212"/>
              <a:gd name="connsiteX66" fmla="*/ 2881312 w 4924424"/>
              <a:gd name="connsiteY66" fmla="*/ 61912 h 1700212"/>
              <a:gd name="connsiteX67" fmla="*/ 3095625 w 4924424"/>
              <a:gd name="connsiteY67" fmla="*/ 0 h 1700212"/>
              <a:gd name="connsiteX68" fmla="*/ 3367087 w 4924424"/>
              <a:gd name="connsiteY68" fmla="*/ 66675 h 1700212"/>
              <a:gd name="connsiteX69" fmla="*/ 3590925 w 4924424"/>
              <a:gd name="connsiteY69" fmla="*/ 95250 h 1700212"/>
              <a:gd name="connsiteX70" fmla="*/ 3729037 w 4924424"/>
              <a:gd name="connsiteY70" fmla="*/ 85725 h 1700212"/>
              <a:gd name="connsiteX71" fmla="*/ 3848100 w 4924424"/>
              <a:gd name="connsiteY71" fmla="*/ 42862 h 1700212"/>
              <a:gd name="connsiteX72" fmla="*/ 3990975 w 4924424"/>
              <a:gd name="connsiteY72" fmla="*/ 19050 h 1700212"/>
              <a:gd name="connsiteX0" fmla="*/ 3990975 w 4924424"/>
              <a:gd name="connsiteY0" fmla="*/ 19050 h 1700212"/>
              <a:gd name="connsiteX1" fmla="*/ 4195762 w 4924424"/>
              <a:gd name="connsiteY1" fmla="*/ 114300 h 1700212"/>
              <a:gd name="connsiteX2" fmla="*/ 4310062 w 4924424"/>
              <a:gd name="connsiteY2" fmla="*/ 261937 h 1700212"/>
              <a:gd name="connsiteX3" fmla="*/ 4414837 w 4924424"/>
              <a:gd name="connsiteY3" fmla="*/ 452437 h 1700212"/>
              <a:gd name="connsiteX4" fmla="*/ 4524375 w 4924424"/>
              <a:gd name="connsiteY4" fmla="*/ 600075 h 1700212"/>
              <a:gd name="connsiteX5" fmla="*/ 4686300 w 4924424"/>
              <a:gd name="connsiteY5" fmla="*/ 681038 h 1700212"/>
              <a:gd name="connsiteX6" fmla="*/ 4843462 w 4924424"/>
              <a:gd name="connsiteY6" fmla="*/ 823913 h 1700212"/>
              <a:gd name="connsiteX7" fmla="*/ 4924424 w 4924424"/>
              <a:gd name="connsiteY7" fmla="*/ 1047750 h 1700212"/>
              <a:gd name="connsiteX8" fmla="*/ 4819650 w 4924424"/>
              <a:gd name="connsiteY8" fmla="*/ 1304924 h 1700212"/>
              <a:gd name="connsiteX9" fmla="*/ 4643437 w 4924424"/>
              <a:gd name="connsiteY9" fmla="*/ 1423988 h 1700212"/>
              <a:gd name="connsiteX10" fmla="*/ 4510087 w 4924424"/>
              <a:gd name="connsiteY10" fmla="*/ 1423988 h 1700212"/>
              <a:gd name="connsiteX11" fmla="*/ 4371975 w 4924424"/>
              <a:gd name="connsiteY11" fmla="*/ 1385888 h 1700212"/>
              <a:gd name="connsiteX12" fmla="*/ 4271962 w 4924424"/>
              <a:gd name="connsiteY12" fmla="*/ 1371600 h 1700212"/>
              <a:gd name="connsiteX13" fmla="*/ 4095749 w 4924424"/>
              <a:gd name="connsiteY13" fmla="*/ 1419225 h 1700212"/>
              <a:gd name="connsiteX14" fmla="*/ 3890962 w 4924424"/>
              <a:gd name="connsiteY14" fmla="*/ 1443038 h 1700212"/>
              <a:gd name="connsiteX15" fmla="*/ 3686175 w 4924424"/>
              <a:gd name="connsiteY15" fmla="*/ 1385887 h 1700212"/>
              <a:gd name="connsiteX16" fmla="*/ 3476625 w 4924424"/>
              <a:gd name="connsiteY16" fmla="*/ 1366837 h 1700212"/>
              <a:gd name="connsiteX17" fmla="*/ 3338512 w 4924424"/>
              <a:gd name="connsiteY17" fmla="*/ 1357312 h 1700212"/>
              <a:gd name="connsiteX18" fmla="*/ 3195637 w 4924424"/>
              <a:gd name="connsiteY18" fmla="*/ 1385887 h 1700212"/>
              <a:gd name="connsiteX19" fmla="*/ 3038475 w 4924424"/>
              <a:gd name="connsiteY19" fmla="*/ 1462087 h 1700212"/>
              <a:gd name="connsiteX20" fmla="*/ 2738437 w 4924424"/>
              <a:gd name="connsiteY20" fmla="*/ 1657350 h 1700212"/>
              <a:gd name="connsiteX21" fmla="*/ 2552700 w 4924424"/>
              <a:gd name="connsiteY21" fmla="*/ 1700212 h 1700212"/>
              <a:gd name="connsiteX22" fmla="*/ 2295525 w 4924424"/>
              <a:gd name="connsiteY22" fmla="*/ 1628775 h 1700212"/>
              <a:gd name="connsiteX23" fmla="*/ 2171700 w 4924424"/>
              <a:gd name="connsiteY23" fmla="*/ 1624012 h 1700212"/>
              <a:gd name="connsiteX24" fmla="*/ 2024062 w 4924424"/>
              <a:gd name="connsiteY24" fmla="*/ 1652587 h 1700212"/>
              <a:gd name="connsiteX25" fmla="*/ 1847850 w 4924424"/>
              <a:gd name="connsiteY25" fmla="*/ 1633537 h 1700212"/>
              <a:gd name="connsiteX26" fmla="*/ 1719262 w 4924424"/>
              <a:gd name="connsiteY26" fmla="*/ 1576387 h 1700212"/>
              <a:gd name="connsiteX27" fmla="*/ 1600200 w 4924424"/>
              <a:gd name="connsiteY27" fmla="*/ 1585912 h 1700212"/>
              <a:gd name="connsiteX28" fmla="*/ 1528762 w 4924424"/>
              <a:gd name="connsiteY28" fmla="*/ 1514475 h 1700212"/>
              <a:gd name="connsiteX29" fmla="*/ 1452562 w 4924424"/>
              <a:gd name="connsiteY29" fmla="*/ 1352550 h 1700212"/>
              <a:gd name="connsiteX30" fmla="*/ 1381125 w 4924424"/>
              <a:gd name="connsiteY30" fmla="*/ 1285875 h 1700212"/>
              <a:gd name="connsiteX31" fmla="*/ 1347787 w 4924424"/>
              <a:gd name="connsiteY31" fmla="*/ 1285875 h 1700212"/>
              <a:gd name="connsiteX32" fmla="*/ 1309687 w 4924424"/>
              <a:gd name="connsiteY32" fmla="*/ 1471612 h 1700212"/>
              <a:gd name="connsiteX33" fmla="*/ 1200150 w 4924424"/>
              <a:gd name="connsiteY33" fmla="*/ 1581150 h 1700212"/>
              <a:gd name="connsiteX34" fmla="*/ 1033462 w 4924424"/>
              <a:gd name="connsiteY34" fmla="*/ 1647825 h 1700212"/>
              <a:gd name="connsiteX35" fmla="*/ 876300 w 4924424"/>
              <a:gd name="connsiteY35" fmla="*/ 1619250 h 1700212"/>
              <a:gd name="connsiteX36" fmla="*/ 747712 w 4924424"/>
              <a:gd name="connsiteY36" fmla="*/ 1585912 h 1700212"/>
              <a:gd name="connsiteX37" fmla="*/ 638175 w 4924424"/>
              <a:gd name="connsiteY37" fmla="*/ 1524000 h 1700212"/>
              <a:gd name="connsiteX38" fmla="*/ 523875 w 4924424"/>
              <a:gd name="connsiteY38" fmla="*/ 1547812 h 1700212"/>
              <a:gd name="connsiteX39" fmla="*/ 390525 w 4924424"/>
              <a:gd name="connsiteY39" fmla="*/ 1571625 h 1700212"/>
              <a:gd name="connsiteX40" fmla="*/ 247650 w 4924424"/>
              <a:gd name="connsiteY40" fmla="*/ 1576387 h 1700212"/>
              <a:gd name="connsiteX41" fmla="*/ 123825 w 4924424"/>
              <a:gd name="connsiteY41" fmla="*/ 1481137 h 1700212"/>
              <a:gd name="connsiteX42" fmla="*/ 42862 w 4924424"/>
              <a:gd name="connsiteY42" fmla="*/ 1300162 h 1700212"/>
              <a:gd name="connsiteX43" fmla="*/ 14287 w 4924424"/>
              <a:gd name="connsiteY43" fmla="*/ 1133475 h 1700212"/>
              <a:gd name="connsiteX44" fmla="*/ 0 w 4924424"/>
              <a:gd name="connsiteY44" fmla="*/ 1023937 h 1700212"/>
              <a:gd name="connsiteX45" fmla="*/ 14287 w 4924424"/>
              <a:gd name="connsiteY45" fmla="*/ 881062 h 1700212"/>
              <a:gd name="connsiteX46" fmla="*/ 90487 w 4924424"/>
              <a:gd name="connsiteY46" fmla="*/ 709612 h 1700212"/>
              <a:gd name="connsiteX47" fmla="*/ 209550 w 4924424"/>
              <a:gd name="connsiteY47" fmla="*/ 581025 h 1700212"/>
              <a:gd name="connsiteX48" fmla="*/ 395287 w 4924424"/>
              <a:gd name="connsiteY48" fmla="*/ 471487 h 1700212"/>
              <a:gd name="connsiteX49" fmla="*/ 523875 w 4924424"/>
              <a:gd name="connsiteY49" fmla="*/ 390525 h 1700212"/>
              <a:gd name="connsiteX50" fmla="*/ 609600 w 4924424"/>
              <a:gd name="connsiteY50" fmla="*/ 300037 h 1700212"/>
              <a:gd name="connsiteX51" fmla="*/ 733425 w 4924424"/>
              <a:gd name="connsiteY51" fmla="*/ 238125 h 1700212"/>
              <a:gd name="connsiteX52" fmla="*/ 928687 w 4924424"/>
              <a:gd name="connsiteY52" fmla="*/ 200025 h 1700212"/>
              <a:gd name="connsiteX53" fmla="*/ 1085850 w 4924424"/>
              <a:gd name="connsiteY53" fmla="*/ 95250 h 1700212"/>
              <a:gd name="connsiteX54" fmla="*/ 1271587 w 4924424"/>
              <a:gd name="connsiteY54" fmla="*/ 66675 h 1700212"/>
              <a:gd name="connsiteX55" fmla="*/ 1423987 w 4924424"/>
              <a:gd name="connsiteY55" fmla="*/ 109537 h 1700212"/>
              <a:gd name="connsiteX56" fmla="*/ 1514475 w 4924424"/>
              <a:gd name="connsiteY56" fmla="*/ 100012 h 1700212"/>
              <a:gd name="connsiteX57" fmla="*/ 1619250 w 4924424"/>
              <a:gd name="connsiteY57" fmla="*/ 23812 h 1700212"/>
              <a:gd name="connsiteX58" fmla="*/ 1743075 w 4924424"/>
              <a:gd name="connsiteY58" fmla="*/ 14287 h 1700212"/>
              <a:gd name="connsiteX59" fmla="*/ 1871662 w 4924424"/>
              <a:gd name="connsiteY59" fmla="*/ 114300 h 1700212"/>
              <a:gd name="connsiteX60" fmla="*/ 2038350 w 4924424"/>
              <a:gd name="connsiteY60" fmla="*/ 114300 h 1700212"/>
              <a:gd name="connsiteX61" fmla="*/ 2143125 w 4924424"/>
              <a:gd name="connsiteY61" fmla="*/ 138112 h 1700212"/>
              <a:gd name="connsiteX62" fmla="*/ 2314575 w 4924424"/>
              <a:gd name="connsiteY62" fmla="*/ 95250 h 1700212"/>
              <a:gd name="connsiteX63" fmla="*/ 2538412 w 4924424"/>
              <a:gd name="connsiteY63" fmla="*/ 52387 h 1700212"/>
              <a:gd name="connsiteX64" fmla="*/ 2686050 w 4924424"/>
              <a:gd name="connsiteY64" fmla="*/ 109537 h 1700212"/>
              <a:gd name="connsiteX65" fmla="*/ 2738437 w 4924424"/>
              <a:gd name="connsiteY65" fmla="*/ 133350 h 1700212"/>
              <a:gd name="connsiteX66" fmla="*/ 2881312 w 4924424"/>
              <a:gd name="connsiteY66" fmla="*/ 61912 h 1700212"/>
              <a:gd name="connsiteX67" fmla="*/ 3095625 w 4924424"/>
              <a:gd name="connsiteY67" fmla="*/ 0 h 1700212"/>
              <a:gd name="connsiteX68" fmla="*/ 3367087 w 4924424"/>
              <a:gd name="connsiteY68" fmla="*/ 66675 h 1700212"/>
              <a:gd name="connsiteX69" fmla="*/ 3590925 w 4924424"/>
              <a:gd name="connsiteY69" fmla="*/ 95250 h 1700212"/>
              <a:gd name="connsiteX70" fmla="*/ 3729037 w 4924424"/>
              <a:gd name="connsiteY70" fmla="*/ 85725 h 1700212"/>
              <a:gd name="connsiteX71" fmla="*/ 3848100 w 4924424"/>
              <a:gd name="connsiteY71" fmla="*/ 42862 h 1700212"/>
              <a:gd name="connsiteX72" fmla="*/ 3990975 w 4924424"/>
              <a:gd name="connsiteY72" fmla="*/ 19050 h 1700212"/>
              <a:gd name="connsiteX0" fmla="*/ 3990975 w 4924424"/>
              <a:gd name="connsiteY0" fmla="*/ 19050 h 1700212"/>
              <a:gd name="connsiteX1" fmla="*/ 4195762 w 4924424"/>
              <a:gd name="connsiteY1" fmla="*/ 114300 h 1700212"/>
              <a:gd name="connsiteX2" fmla="*/ 4310062 w 4924424"/>
              <a:gd name="connsiteY2" fmla="*/ 261937 h 1700212"/>
              <a:gd name="connsiteX3" fmla="*/ 4414837 w 4924424"/>
              <a:gd name="connsiteY3" fmla="*/ 452437 h 1700212"/>
              <a:gd name="connsiteX4" fmla="*/ 4524375 w 4924424"/>
              <a:gd name="connsiteY4" fmla="*/ 600075 h 1700212"/>
              <a:gd name="connsiteX5" fmla="*/ 4686300 w 4924424"/>
              <a:gd name="connsiteY5" fmla="*/ 681038 h 1700212"/>
              <a:gd name="connsiteX6" fmla="*/ 4843462 w 4924424"/>
              <a:gd name="connsiteY6" fmla="*/ 823913 h 1700212"/>
              <a:gd name="connsiteX7" fmla="*/ 4924424 w 4924424"/>
              <a:gd name="connsiteY7" fmla="*/ 1047750 h 1700212"/>
              <a:gd name="connsiteX8" fmla="*/ 4819650 w 4924424"/>
              <a:gd name="connsiteY8" fmla="*/ 1304924 h 1700212"/>
              <a:gd name="connsiteX9" fmla="*/ 4643437 w 4924424"/>
              <a:gd name="connsiteY9" fmla="*/ 1423988 h 1700212"/>
              <a:gd name="connsiteX10" fmla="*/ 4510087 w 4924424"/>
              <a:gd name="connsiteY10" fmla="*/ 1423988 h 1700212"/>
              <a:gd name="connsiteX11" fmla="*/ 4371975 w 4924424"/>
              <a:gd name="connsiteY11" fmla="*/ 1385888 h 1700212"/>
              <a:gd name="connsiteX12" fmla="*/ 4271962 w 4924424"/>
              <a:gd name="connsiteY12" fmla="*/ 1371600 h 1700212"/>
              <a:gd name="connsiteX13" fmla="*/ 4095749 w 4924424"/>
              <a:gd name="connsiteY13" fmla="*/ 1419225 h 1700212"/>
              <a:gd name="connsiteX14" fmla="*/ 3890962 w 4924424"/>
              <a:gd name="connsiteY14" fmla="*/ 1443038 h 1700212"/>
              <a:gd name="connsiteX15" fmla="*/ 3686175 w 4924424"/>
              <a:gd name="connsiteY15" fmla="*/ 1385887 h 1700212"/>
              <a:gd name="connsiteX16" fmla="*/ 3476625 w 4924424"/>
              <a:gd name="connsiteY16" fmla="*/ 1366837 h 1700212"/>
              <a:gd name="connsiteX17" fmla="*/ 3338512 w 4924424"/>
              <a:gd name="connsiteY17" fmla="*/ 1357312 h 1700212"/>
              <a:gd name="connsiteX18" fmla="*/ 3195637 w 4924424"/>
              <a:gd name="connsiteY18" fmla="*/ 1385887 h 1700212"/>
              <a:gd name="connsiteX19" fmla="*/ 3038475 w 4924424"/>
              <a:gd name="connsiteY19" fmla="*/ 1462087 h 1700212"/>
              <a:gd name="connsiteX20" fmla="*/ 2738437 w 4924424"/>
              <a:gd name="connsiteY20" fmla="*/ 1657350 h 1700212"/>
              <a:gd name="connsiteX21" fmla="*/ 2552700 w 4924424"/>
              <a:gd name="connsiteY21" fmla="*/ 1700212 h 1700212"/>
              <a:gd name="connsiteX22" fmla="*/ 2295525 w 4924424"/>
              <a:gd name="connsiteY22" fmla="*/ 1628775 h 1700212"/>
              <a:gd name="connsiteX23" fmla="*/ 2171700 w 4924424"/>
              <a:gd name="connsiteY23" fmla="*/ 1624012 h 1700212"/>
              <a:gd name="connsiteX24" fmla="*/ 2024062 w 4924424"/>
              <a:gd name="connsiteY24" fmla="*/ 1652587 h 1700212"/>
              <a:gd name="connsiteX25" fmla="*/ 1847850 w 4924424"/>
              <a:gd name="connsiteY25" fmla="*/ 1633537 h 1700212"/>
              <a:gd name="connsiteX26" fmla="*/ 1719262 w 4924424"/>
              <a:gd name="connsiteY26" fmla="*/ 1576387 h 1700212"/>
              <a:gd name="connsiteX27" fmla="*/ 1600200 w 4924424"/>
              <a:gd name="connsiteY27" fmla="*/ 1585912 h 1700212"/>
              <a:gd name="connsiteX28" fmla="*/ 1528762 w 4924424"/>
              <a:gd name="connsiteY28" fmla="*/ 1514475 h 1700212"/>
              <a:gd name="connsiteX29" fmla="*/ 1452562 w 4924424"/>
              <a:gd name="connsiteY29" fmla="*/ 1352550 h 1700212"/>
              <a:gd name="connsiteX30" fmla="*/ 1381125 w 4924424"/>
              <a:gd name="connsiteY30" fmla="*/ 1285875 h 1700212"/>
              <a:gd name="connsiteX31" fmla="*/ 1347787 w 4924424"/>
              <a:gd name="connsiteY31" fmla="*/ 1285875 h 1700212"/>
              <a:gd name="connsiteX32" fmla="*/ 1309687 w 4924424"/>
              <a:gd name="connsiteY32" fmla="*/ 1471612 h 1700212"/>
              <a:gd name="connsiteX33" fmla="*/ 1200150 w 4924424"/>
              <a:gd name="connsiteY33" fmla="*/ 1581150 h 1700212"/>
              <a:gd name="connsiteX34" fmla="*/ 1033462 w 4924424"/>
              <a:gd name="connsiteY34" fmla="*/ 1647825 h 1700212"/>
              <a:gd name="connsiteX35" fmla="*/ 876300 w 4924424"/>
              <a:gd name="connsiteY35" fmla="*/ 1619250 h 1700212"/>
              <a:gd name="connsiteX36" fmla="*/ 747712 w 4924424"/>
              <a:gd name="connsiteY36" fmla="*/ 1585912 h 1700212"/>
              <a:gd name="connsiteX37" fmla="*/ 609600 w 4924424"/>
              <a:gd name="connsiteY37" fmla="*/ 1590675 h 1700212"/>
              <a:gd name="connsiteX38" fmla="*/ 523875 w 4924424"/>
              <a:gd name="connsiteY38" fmla="*/ 1547812 h 1700212"/>
              <a:gd name="connsiteX39" fmla="*/ 390525 w 4924424"/>
              <a:gd name="connsiteY39" fmla="*/ 1571625 h 1700212"/>
              <a:gd name="connsiteX40" fmla="*/ 247650 w 4924424"/>
              <a:gd name="connsiteY40" fmla="*/ 1576387 h 1700212"/>
              <a:gd name="connsiteX41" fmla="*/ 123825 w 4924424"/>
              <a:gd name="connsiteY41" fmla="*/ 1481137 h 1700212"/>
              <a:gd name="connsiteX42" fmla="*/ 42862 w 4924424"/>
              <a:gd name="connsiteY42" fmla="*/ 1300162 h 1700212"/>
              <a:gd name="connsiteX43" fmla="*/ 14287 w 4924424"/>
              <a:gd name="connsiteY43" fmla="*/ 1133475 h 1700212"/>
              <a:gd name="connsiteX44" fmla="*/ 0 w 4924424"/>
              <a:gd name="connsiteY44" fmla="*/ 1023937 h 1700212"/>
              <a:gd name="connsiteX45" fmla="*/ 14287 w 4924424"/>
              <a:gd name="connsiteY45" fmla="*/ 881062 h 1700212"/>
              <a:gd name="connsiteX46" fmla="*/ 90487 w 4924424"/>
              <a:gd name="connsiteY46" fmla="*/ 709612 h 1700212"/>
              <a:gd name="connsiteX47" fmla="*/ 209550 w 4924424"/>
              <a:gd name="connsiteY47" fmla="*/ 581025 h 1700212"/>
              <a:gd name="connsiteX48" fmla="*/ 395287 w 4924424"/>
              <a:gd name="connsiteY48" fmla="*/ 471487 h 1700212"/>
              <a:gd name="connsiteX49" fmla="*/ 523875 w 4924424"/>
              <a:gd name="connsiteY49" fmla="*/ 390525 h 1700212"/>
              <a:gd name="connsiteX50" fmla="*/ 609600 w 4924424"/>
              <a:gd name="connsiteY50" fmla="*/ 300037 h 1700212"/>
              <a:gd name="connsiteX51" fmla="*/ 733425 w 4924424"/>
              <a:gd name="connsiteY51" fmla="*/ 238125 h 1700212"/>
              <a:gd name="connsiteX52" fmla="*/ 928687 w 4924424"/>
              <a:gd name="connsiteY52" fmla="*/ 200025 h 1700212"/>
              <a:gd name="connsiteX53" fmla="*/ 1085850 w 4924424"/>
              <a:gd name="connsiteY53" fmla="*/ 95250 h 1700212"/>
              <a:gd name="connsiteX54" fmla="*/ 1271587 w 4924424"/>
              <a:gd name="connsiteY54" fmla="*/ 66675 h 1700212"/>
              <a:gd name="connsiteX55" fmla="*/ 1423987 w 4924424"/>
              <a:gd name="connsiteY55" fmla="*/ 109537 h 1700212"/>
              <a:gd name="connsiteX56" fmla="*/ 1514475 w 4924424"/>
              <a:gd name="connsiteY56" fmla="*/ 100012 h 1700212"/>
              <a:gd name="connsiteX57" fmla="*/ 1619250 w 4924424"/>
              <a:gd name="connsiteY57" fmla="*/ 23812 h 1700212"/>
              <a:gd name="connsiteX58" fmla="*/ 1743075 w 4924424"/>
              <a:gd name="connsiteY58" fmla="*/ 14287 h 1700212"/>
              <a:gd name="connsiteX59" fmla="*/ 1871662 w 4924424"/>
              <a:gd name="connsiteY59" fmla="*/ 114300 h 1700212"/>
              <a:gd name="connsiteX60" fmla="*/ 2038350 w 4924424"/>
              <a:gd name="connsiteY60" fmla="*/ 114300 h 1700212"/>
              <a:gd name="connsiteX61" fmla="*/ 2143125 w 4924424"/>
              <a:gd name="connsiteY61" fmla="*/ 138112 h 1700212"/>
              <a:gd name="connsiteX62" fmla="*/ 2314575 w 4924424"/>
              <a:gd name="connsiteY62" fmla="*/ 95250 h 1700212"/>
              <a:gd name="connsiteX63" fmla="*/ 2538412 w 4924424"/>
              <a:gd name="connsiteY63" fmla="*/ 52387 h 1700212"/>
              <a:gd name="connsiteX64" fmla="*/ 2686050 w 4924424"/>
              <a:gd name="connsiteY64" fmla="*/ 109537 h 1700212"/>
              <a:gd name="connsiteX65" fmla="*/ 2738437 w 4924424"/>
              <a:gd name="connsiteY65" fmla="*/ 133350 h 1700212"/>
              <a:gd name="connsiteX66" fmla="*/ 2881312 w 4924424"/>
              <a:gd name="connsiteY66" fmla="*/ 61912 h 1700212"/>
              <a:gd name="connsiteX67" fmla="*/ 3095625 w 4924424"/>
              <a:gd name="connsiteY67" fmla="*/ 0 h 1700212"/>
              <a:gd name="connsiteX68" fmla="*/ 3367087 w 4924424"/>
              <a:gd name="connsiteY68" fmla="*/ 66675 h 1700212"/>
              <a:gd name="connsiteX69" fmla="*/ 3590925 w 4924424"/>
              <a:gd name="connsiteY69" fmla="*/ 95250 h 1700212"/>
              <a:gd name="connsiteX70" fmla="*/ 3729037 w 4924424"/>
              <a:gd name="connsiteY70" fmla="*/ 85725 h 1700212"/>
              <a:gd name="connsiteX71" fmla="*/ 3848100 w 4924424"/>
              <a:gd name="connsiteY71" fmla="*/ 42862 h 1700212"/>
              <a:gd name="connsiteX72" fmla="*/ 3990975 w 4924424"/>
              <a:gd name="connsiteY72" fmla="*/ 19050 h 1700212"/>
              <a:gd name="connsiteX0" fmla="*/ 3990975 w 4924424"/>
              <a:gd name="connsiteY0" fmla="*/ 19050 h 1700212"/>
              <a:gd name="connsiteX1" fmla="*/ 4195762 w 4924424"/>
              <a:gd name="connsiteY1" fmla="*/ 114300 h 1700212"/>
              <a:gd name="connsiteX2" fmla="*/ 4310062 w 4924424"/>
              <a:gd name="connsiteY2" fmla="*/ 261937 h 1700212"/>
              <a:gd name="connsiteX3" fmla="*/ 4414837 w 4924424"/>
              <a:gd name="connsiteY3" fmla="*/ 452437 h 1700212"/>
              <a:gd name="connsiteX4" fmla="*/ 4524375 w 4924424"/>
              <a:gd name="connsiteY4" fmla="*/ 600075 h 1700212"/>
              <a:gd name="connsiteX5" fmla="*/ 4686300 w 4924424"/>
              <a:gd name="connsiteY5" fmla="*/ 681038 h 1700212"/>
              <a:gd name="connsiteX6" fmla="*/ 4843462 w 4924424"/>
              <a:gd name="connsiteY6" fmla="*/ 823913 h 1700212"/>
              <a:gd name="connsiteX7" fmla="*/ 4924424 w 4924424"/>
              <a:gd name="connsiteY7" fmla="*/ 1047750 h 1700212"/>
              <a:gd name="connsiteX8" fmla="*/ 4819650 w 4924424"/>
              <a:gd name="connsiteY8" fmla="*/ 1304924 h 1700212"/>
              <a:gd name="connsiteX9" fmla="*/ 4643437 w 4924424"/>
              <a:gd name="connsiteY9" fmla="*/ 1423988 h 1700212"/>
              <a:gd name="connsiteX10" fmla="*/ 4510087 w 4924424"/>
              <a:gd name="connsiteY10" fmla="*/ 1423988 h 1700212"/>
              <a:gd name="connsiteX11" fmla="*/ 4371975 w 4924424"/>
              <a:gd name="connsiteY11" fmla="*/ 1385888 h 1700212"/>
              <a:gd name="connsiteX12" fmla="*/ 4271962 w 4924424"/>
              <a:gd name="connsiteY12" fmla="*/ 1371600 h 1700212"/>
              <a:gd name="connsiteX13" fmla="*/ 4095749 w 4924424"/>
              <a:gd name="connsiteY13" fmla="*/ 1419225 h 1700212"/>
              <a:gd name="connsiteX14" fmla="*/ 3890962 w 4924424"/>
              <a:gd name="connsiteY14" fmla="*/ 1443038 h 1700212"/>
              <a:gd name="connsiteX15" fmla="*/ 3686175 w 4924424"/>
              <a:gd name="connsiteY15" fmla="*/ 1385887 h 1700212"/>
              <a:gd name="connsiteX16" fmla="*/ 3476625 w 4924424"/>
              <a:gd name="connsiteY16" fmla="*/ 1366837 h 1700212"/>
              <a:gd name="connsiteX17" fmla="*/ 3338512 w 4924424"/>
              <a:gd name="connsiteY17" fmla="*/ 1357312 h 1700212"/>
              <a:gd name="connsiteX18" fmla="*/ 3195637 w 4924424"/>
              <a:gd name="connsiteY18" fmla="*/ 1385887 h 1700212"/>
              <a:gd name="connsiteX19" fmla="*/ 3038475 w 4924424"/>
              <a:gd name="connsiteY19" fmla="*/ 1462087 h 1700212"/>
              <a:gd name="connsiteX20" fmla="*/ 2738437 w 4924424"/>
              <a:gd name="connsiteY20" fmla="*/ 1657350 h 1700212"/>
              <a:gd name="connsiteX21" fmla="*/ 2552700 w 4924424"/>
              <a:gd name="connsiteY21" fmla="*/ 1700212 h 1700212"/>
              <a:gd name="connsiteX22" fmla="*/ 2295525 w 4924424"/>
              <a:gd name="connsiteY22" fmla="*/ 1628775 h 1700212"/>
              <a:gd name="connsiteX23" fmla="*/ 2171700 w 4924424"/>
              <a:gd name="connsiteY23" fmla="*/ 1624012 h 1700212"/>
              <a:gd name="connsiteX24" fmla="*/ 2024062 w 4924424"/>
              <a:gd name="connsiteY24" fmla="*/ 1652587 h 1700212"/>
              <a:gd name="connsiteX25" fmla="*/ 1847850 w 4924424"/>
              <a:gd name="connsiteY25" fmla="*/ 1633537 h 1700212"/>
              <a:gd name="connsiteX26" fmla="*/ 1719262 w 4924424"/>
              <a:gd name="connsiteY26" fmla="*/ 1576387 h 1700212"/>
              <a:gd name="connsiteX27" fmla="*/ 1600200 w 4924424"/>
              <a:gd name="connsiteY27" fmla="*/ 1585912 h 1700212"/>
              <a:gd name="connsiteX28" fmla="*/ 1528762 w 4924424"/>
              <a:gd name="connsiteY28" fmla="*/ 1514475 h 1700212"/>
              <a:gd name="connsiteX29" fmla="*/ 1452562 w 4924424"/>
              <a:gd name="connsiteY29" fmla="*/ 1352550 h 1700212"/>
              <a:gd name="connsiteX30" fmla="*/ 1381125 w 4924424"/>
              <a:gd name="connsiteY30" fmla="*/ 1285875 h 1700212"/>
              <a:gd name="connsiteX31" fmla="*/ 1347787 w 4924424"/>
              <a:gd name="connsiteY31" fmla="*/ 1285875 h 1700212"/>
              <a:gd name="connsiteX32" fmla="*/ 1309687 w 4924424"/>
              <a:gd name="connsiteY32" fmla="*/ 1471612 h 1700212"/>
              <a:gd name="connsiteX33" fmla="*/ 1200150 w 4924424"/>
              <a:gd name="connsiteY33" fmla="*/ 1581150 h 1700212"/>
              <a:gd name="connsiteX34" fmla="*/ 1033462 w 4924424"/>
              <a:gd name="connsiteY34" fmla="*/ 1647825 h 1700212"/>
              <a:gd name="connsiteX35" fmla="*/ 876300 w 4924424"/>
              <a:gd name="connsiteY35" fmla="*/ 1619250 h 1700212"/>
              <a:gd name="connsiteX36" fmla="*/ 747712 w 4924424"/>
              <a:gd name="connsiteY36" fmla="*/ 1585912 h 1700212"/>
              <a:gd name="connsiteX37" fmla="*/ 609600 w 4924424"/>
              <a:gd name="connsiteY37" fmla="*/ 1590675 h 1700212"/>
              <a:gd name="connsiteX38" fmla="*/ 476250 w 4924424"/>
              <a:gd name="connsiteY38" fmla="*/ 1590674 h 1700212"/>
              <a:gd name="connsiteX39" fmla="*/ 390525 w 4924424"/>
              <a:gd name="connsiteY39" fmla="*/ 1571625 h 1700212"/>
              <a:gd name="connsiteX40" fmla="*/ 247650 w 4924424"/>
              <a:gd name="connsiteY40" fmla="*/ 1576387 h 1700212"/>
              <a:gd name="connsiteX41" fmla="*/ 123825 w 4924424"/>
              <a:gd name="connsiteY41" fmla="*/ 1481137 h 1700212"/>
              <a:gd name="connsiteX42" fmla="*/ 42862 w 4924424"/>
              <a:gd name="connsiteY42" fmla="*/ 1300162 h 1700212"/>
              <a:gd name="connsiteX43" fmla="*/ 14287 w 4924424"/>
              <a:gd name="connsiteY43" fmla="*/ 1133475 h 1700212"/>
              <a:gd name="connsiteX44" fmla="*/ 0 w 4924424"/>
              <a:gd name="connsiteY44" fmla="*/ 1023937 h 1700212"/>
              <a:gd name="connsiteX45" fmla="*/ 14287 w 4924424"/>
              <a:gd name="connsiteY45" fmla="*/ 881062 h 1700212"/>
              <a:gd name="connsiteX46" fmla="*/ 90487 w 4924424"/>
              <a:gd name="connsiteY46" fmla="*/ 709612 h 1700212"/>
              <a:gd name="connsiteX47" fmla="*/ 209550 w 4924424"/>
              <a:gd name="connsiteY47" fmla="*/ 581025 h 1700212"/>
              <a:gd name="connsiteX48" fmla="*/ 395287 w 4924424"/>
              <a:gd name="connsiteY48" fmla="*/ 471487 h 1700212"/>
              <a:gd name="connsiteX49" fmla="*/ 523875 w 4924424"/>
              <a:gd name="connsiteY49" fmla="*/ 390525 h 1700212"/>
              <a:gd name="connsiteX50" fmla="*/ 609600 w 4924424"/>
              <a:gd name="connsiteY50" fmla="*/ 300037 h 1700212"/>
              <a:gd name="connsiteX51" fmla="*/ 733425 w 4924424"/>
              <a:gd name="connsiteY51" fmla="*/ 238125 h 1700212"/>
              <a:gd name="connsiteX52" fmla="*/ 928687 w 4924424"/>
              <a:gd name="connsiteY52" fmla="*/ 200025 h 1700212"/>
              <a:gd name="connsiteX53" fmla="*/ 1085850 w 4924424"/>
              <a:gd name="connsiteY53" fmla="*/ 95250 h 1700212"/>
              <a:gd name="connsiteX54" fmla="*/ 1271587 w 4924424"/>
              <a:gd name="connsiteY54" fmla="*/ 66675 h 1700212"/>
              <a:gd name="connsiteX55" fmla="*/ 1423987 w 4924424"/>
              <a:gd name="connsiteY55" fmla="*/ 109537 h 1700212"/>
              <a:gd name="connsiteX56" fmla="*/ 1514475 w 4924424"/>
              <a:gd name="connsiteY56" fmla="*/ 100012 h 1700212"/>
              <a:gd name="connsiteX57" fmla="*/ 1619250 w 4924424"/>
              <a:gd name="connsiteY57" fmla="*/ 23812 h 1700212"/>
              <a:gd name="connsiteX58" fmla="*/ 1743075 w 4924424"/>
              <a:gd name="connsiteY58" fmla="*/ 14287 h 1700212"/>
              <a:gd name="connsiteX59" fmla="*/ 1871662 w 4924424"/>
              <a:gd name="connsiteY59" fmla="*/ 114300 h 1700212"/>
              <a:gd name="connsiteX60" fmla="*/ 2038350 w 4924424"/>
              <a:gd name="connsiteY60" fmla="*/ 114300 h 1700212"/>
              <a:gd name="connsiteX61" fmla="*/ 2143125 w 4924424"/>
              <a:gd name="connsiteY61" fmla="*/ 138112 h 1700212"/>
              <a:gd name="connsiteX62" fmla="*/ 2314575 w 4924424"/>
              <a:gd name="connsiteY62" fmla="*/ 95250 h 1700212"/>
              <a:gd name="connsiteX63" fmla="*/ 2538412 w 4924424"/>
              <a:gd name="connsiteY63" fmla="*/ 52387 h 1700212"/>
              <a:gd name="connsiteX64" fmla="*/ 2686050 w 4924424"/>
              <a:gd name="connsiteY64" fmla="*/ 109537 h 1700212"/>
              <a:gd name="connsiteX65" fmla="*/ 2738437 w 4924424"/>
              <a:gd name="connsiteY65" fmla="*/ 133350 h 1700212"/>
              <a:gd name="connsiteX66" fmla="*/ 2881312 w 4924424"/>
              <a:gd name="connsiteY66" fmla="*/ 61912 h 1700212"/>
              <a:gd name="connsiteX67" fmla="*/ 3095625 w 4924424"/>
              <a:gd name="connsiteY67" fmla="*/ 0 h 1700212"/>
              <a:gd name="connsiteX68" fmla="*/ 3367087 w 4924424"/>
              <a:gd name="connsiteY68" fmla="*/ 66675 h 1700212"/>
              <a:gd name="connsiteX69" fmla="*/ 3590925 w 4924424"/>
              <a:gd name="connsiteY69" fmla="*/ 95250 h 1700212"/>
              <a:gd name="connsiteX70" fmla="*/ 3729037 w 4924424"/>
              <a:gd name="connsiteY70" fmla="*/ 85725 h 1700212"/>
              <a:gd name="connsiteX71" fmla="*/ 3848100 w 4924424"/>
              <a:gd name="connsiteY71" fmla="*/ 42862 h 1700212"/>
              <a:gd name="connsiteX72" fmla="*/ 3990975 w 4924424"/>
              <a:gd name="connsiteY72" fmla="*/ 19050 h 1700212"/>
              <a:gd name="connsiteX0" fmla="*/ 3990975 w 4924424"/>
              <a:gd name="connsiteY0" fmla="*/ 19050 h 1700212"/>
              <a:gd name="connsiteX1" fmla="*/ 4195762 w 4924424"/>
              <a:gd name="connsiteY1" fmla="*/ 114300 h 1700212"/>
              <a:gd name="connsiteX2" fmla="*/ 4310062 w 4924424"/>
              <a:gd name="connsiteY2" fmla="*/ 261937 h 1700212"/>
              <a:gd name="connsiteX3" fmla="*/ 4414837 w 4924424"/>
              <a:gd name="connsiteY3" fmla="*/ 452437 h 1700212"/>
              <a:gd name="connsiteX4" fmla="*/ 4524375 w 4924424"/>
              <a:gd name="connsiteY4" fmla="*/ 600075 h 1700212"/>
              <a:gd name="connsiteX5" fmla="*/ 4686300 w 4924424"/>
              <a:gd name="connsiteY5" fmla="*/ 681038 h 1700212"/>
              <a:gd name="connsiteX6" fmla="*/ 4843462 w 4924424"/>
              <a:gd name="connsiteY6" fmla="*/ 823913 h 1700212"/>
              <a:gd name="connsiteX7" fmla="*/ 4924424 w 4924424"/>
              <a:gd name="connsiteY7" fmla="*/ 1047750 h 1700212"/>
              <a:gd name="connsiteX8" fmla="*/ 4819650 w 4924424"/>
              <a:gd name="connsiteY8" fmla="*/ 1304924 h 1700212"/>
              <a:gd name="connsiteX9" fmla="*/ 4643437 w 4924424"/>
              <a:gd name="connsiteY9" fmla="*/ 1423988 h 1700212"/>
              <a:gd name="connsiteX10" fmla="*/ 4510087 w 4924424"/>
              <a:gd name="connsiteY10" fmla="*/ 1423988 h 1700212"/>
              <a:gd name="connsiteX11" fmla="*/ 4371975 w 4924424"/>
              <a:gd name="connsiteY11" fmla="*/ 1385888 h 1700212"/>
              <a:gd name="connsiteX12" fmla="*/ 4271962 w 4924424"/>
              <a:gd name="connsiteY12" fmla="*/ 1371600 h 1700212"/>
              <a:gd name="connsiteX13" fmla="*/ 4095749 w 4924424"/>
              <a:gd name="connsiteY13" fmla="*/ 1419225 h 1700212"/>
              <a:gd name="connsiteX14" fmla="*/ 3890962 w 4924424"/>
              <a:gd name="connsiteY14" fmla="*/ 1443038 h 1700212"/>
              <a:gd name="connsiteX15" fmla="*/ 3686175 w 4924424"/>
              <a:gd name="connsiteY15" fmla="*/ 1385887 h 1700212"/>
              <a:gd name="connsiteX16" fmla="*/ 3476625 w 4924424"/>
              <a:gd name="connsiteY16" fmla="*/ 1366837 h 1700212"/>
              <a:gd name="connsiteX17" fmla="*/ 3338512 w 4924424"/>
              <a:gd name="connsiteY17" fmla="*/ 1357312 h 1700212"/>
              <a:gd name="connsiteX18" fmla="*/ 3195637 w 4924424"/>
              <a:gd name="connsiteY18" fmla="*/ 1385887 h 1700212"/>
              <a:gd name="connsiteX19" fmla="*/ 3038475 w 4924424"/>
              <a:gd name="connsiteY19" fmla="*/ 1462087 h 1700212"/>
              <a:gd name="connsiteX20" fmla="*/ 2738437 w 4924424"/>
              <a:gd name="connsiteY20" fmla="*/ 1657350 h 1700212"/>
              <a:gd name="connsiteX21" fmla="*/ 2552700 w 4924424"/>
              <a:gd name="connsiteY21" fmla="*/ 1700212 h 1700212"/>
              <a:gd name="connsiteX22" fmla="*/ 2295525 w 4924424"/>
              <a:gd name="connsiteY22" fmla="*/ 1628775 h 1700212"/>
              <a:gd name="connsiteX23" fmla="*/ 2171700 w 4924424"/>
              <a:gd name="connsiteY23" fmla="*/ 1624012 h 1700212"/>
              <a:gd name="connsiteX24" fmla="*/ 2024062 w 4924424"/>
              <a:gd name="connsiteY24" fmla="*/ 1652587 h 1700212"/>
              <a:gd name="connsiteX25" fmla="*/ 1847850 w 4924424"/>
              <a:gd name="connsiteY25" fmla="*/ 1633537 h 1700212"/>
              <a:gd name="connsiteX26" fmla="*/ 1719262 w 4924424"/>
              <a:gd name="connsiteY26" fmla="*/ 1576387 h 1700212"/>
              <a:gd name="connsiteX27" fmla="*/ 1600200 w 4924424"/>
              <a:gd name="connsiteY27" fmla="*/ 1585912 h 1700212"/>
              <a:gd name="connsiteX28" fmla="*/ 1528762 w 4924424"/>
              <a:gd name="connsiteY28" fmla="*/ 1514475 h 1700212"/>
              <a:gd name="connsiteX29" fmla="*/ 1452562 w 4924424"/>
              <a:gd name="connsiteY29" fmla="*/ 1352550 h 1700212"/>
              <a:gd name="connsiteX30" fmla="*/ 1381125 w 4924424"/>
              <a:gd name="connsiteY30" fmla="*/ 1285875 h 1700212"/>
              <a:gd name="connsiteX31" fmla="*/ 1347787 w 4924424"/>
              <a:gd name="connsiteY31" fmla="*/ 1285875 h 1700212"/>
              <a:gd name="connsiteX32" fmla="*/ 1309687 w 4924424"/>
              <a:gd name="connsiteY32" fmla="*/ 1471612 h 1700212"/>
              <a:gd name="connsiteX33" fmla="*/ 1200150 w 4924424"/>
              <a:gd name="connsiteY33" fmla="*/ 1581150 h 1700212"/>
              <a:gd name="connsiteX34" fmla="*/ 1023937 w 4924424"/>
              <a:gd name="connsiteY34" fmla="*/ 1685925 h 1700212"/>
              <a:gd name="connsiteX35" fmla="*/ 876300 w 4924424"/>
              <a:gd name="connsiteY35" fmla="*/ 1619250 h 1700212"/>
              <a:gd name="connsiteX36" fmla="*/ 747712 w 4924424"/>
              <a:gd name="connsiteY36" fmla="*/ 1585912 h 1700212"/>
              <a:gd name="connsiteX37" fmla="*/ 609600 w 4924424"/>
              <a:gd name="connsiteY37" fmla="*/ 1590675 h 1700212"/>
              <a:gd name="connsiteX38" fmla="*/ 476250 w 4924424"/>
              <a:gd name="connsiteY38" fmla="*/ 1590674 h 1700212"/>
              <a:gd name="connsiteX39" fmla="*/ 390525 w 4924424"/>
              <a:gd name="connsiteY39" fmla="*/ 1571625 h 1700212"/>
              <a:gd name="connsiteX40" fmla="*/ 247650 w 4924424"/>
              <a:gd name="connsiteY40" fmla="*/ 1576387 h 1700212"/>
              <a:gd name="connsiteX41" fmla="*/ 123825 w 4924424"/>
              <a:gd name="connsiteY41" fmla="*/ 1481137 h 1700212"/>
              <a:gd name="connsiteX42" fmla="*/ 42862 w 4924424"/>
              <a:gd name="connsiteY42" fmla="*/ 1300162 h 1700212"/>
              <a:gd name="connsiteX43" fmla="*/ 14287 w 4924424"/>
              <a:gd name="connsiteY43" fmla="*/ 1133475 h 1700212"/>
              <a:gd name="connsiteX44" fmla="*/ 0 w 4924424"/>
              <a:gd name="connsiteY44" fmla="*/ 1023937 h 1700212"/>
              <a:gd name="connsiteX45" fmla="*/ 14287 w 4924424"/>
              <a:gd name="connsiteY45" fmla="*/ 881062 h 1700212"/>
              <a:gd name="connsiteX46" fmla="*/ 90487 w 4924424"/>
              <a:gd name="connsiteY46" fmla="*/ 709612 h 1700212"/>
              <a:gd name="connsiteX47" fmla="*/ 209550 w 4924424"/>
              <a:gd name="connsiteY47" fmla="*/ 581025 h 1700212"/>
              <a:gd name="connsiteX48" fmla="*/ 395287 w 4924424"/>
              <a:gd name="connsiteY48" fmla="*/ 471487 h 1700212"/>
              <a:gd name="connsiteX49" fmla="*/ 523875 w 4924424"/>
              <a:gd name="connsiteY49" fmla="*/ 390525 h 1700212"/>
              <a:gd name="connsiteX50" fmla="*/ 609600 w 4924424"/>
              <a:gd name="connsiteY50" fmla="*/ 300037 h 1700212"/>
              <a:gd name="connsiteX51" fmla="*/ 733425 w 4924424"/>
              <a:gd name="connsiteY51" fmla="*/ 238125 h 1700212"/>
              <a:gd name="connsiteX52" fmla="*/ 928687 w 4924424"/>
              <a:gd name="connsiteY52" fmla="*/ 200025 h 1700212"/>
              <a:gd name="connsiteX53" fmla="*/ 1085850 w 4924424"/>
              <a:gd name="connsiteY53" fmla="*/ 95250 h 1700212"/>
              <a:gd name="connsiteX54" fmla="*/ 1271587 w 4924424"/>
              <a:gd name="connsiteY54" fmla="*/ 66675 h 1700212"/>
              <a:gd name="connsiteX55" fmla="*/ 1423987 w 4924424"/>
              <a:gd name="connsiteY55" fmla="*/ 109537 h 1700212"/>
              <a:gd name="connsiteX56" fmla="*/ 1514475 w 4924424"/>
              <a:gd name="connsiteY56" fmla="*/ 100012 h 1700212"/>
              <a:gd name="connsiteX57" fmla="*/ 1619250 w 4924424"/>
              <a:gd name="connsiteY57" fmla="*/ 23812 h 1700212"/>
              <a:gd name="connsiteX58" fmla="*/ 1743075 w 4924424"/>
              <a:gd name="connsiteY58" fmla="*/ 14287 h 1700212"/>
              <a:gd name="connsiteX59" fmla="*/ 1871662 w 4924424"/>
              <a:gd name="connsiteY59" fmla="*/ 114300 h 1700212"/>
              <a:gd name="connsiteX60" fmla="*/ 2038350 w 4924424"/>
              <a:gd name="connsiteY60" fmla="*/ 114300 h 1700212"/>
              <a:gd name="connsiteX61" fmla="*/ 2143125 w 4924424"/>
              <a:gd name="connsiteY61" fmla="*/ 138112 h 1700212"/>
              <a:gd name="connsiteX62" fmla="*/ 2314575 w 4924424"/>
              <a:gd name="connsiteY62" fmla="*/ 95250 h 1700212"/>
              <a:gd name="connsiteX63" fmla="*/ 2538412 w 4924424"/>
              <a:gd name="connsiteY63" fmla="*/ 52387 h 1700212"/>
              <a:gd name="connsiteX64" fmla="*/ 2686050 w 4924424"/>
              <a:gd name="connsiteY64" fmla="*/ 109537 h 1700212"/>
              <a:gd name="connsiteX65" fmla="*/ 2738437 w 4924424"/>
              <a:gd name="connsiteY65" fmla="*/ 133350 h 1700212"/>
              <a:gd name="connsiteX66" fmla="*/ 2881312 w 4924424"/>
              <a:gd name="connsiteY66" fmla="*/ 61912 h 1700212"/>
              <a:gd name="connsiteX67" fmla="*/ 3095625 w 4924424"/>
              <a:gd name="connsiteY67" fmla="*/ 0 h 1700212"/>
              <a:gd name="connsiteX68" fmla="*/ 3367087 w 4924424"/>
              <a:gd name="connsiteY68" fmla="*/ 66675 h 1700212"/>
              <a:gd name="connsiteX69" fmla="*/ 3590925 w 4924424"/>
              <a:gd name="connsiteY69" fmla="*/ 95250 h 1700212"/>
              <a:gd name="connsiteX70" fmla="*/ 3729037 w 4924424"/>
              <a:gd name="connsiteY70" fmla="*/ 85725 h 1700212"/>
              <a:gd name="connsiteX71" fmla="*/ 3848100 w 4924424"/>
              <a:gd name="connsiteY71" fmla="*/ 42862 h 1700212"/>
              <a:gd name="connsiteX72" fmla="*/ 3990975 w 4924424"/>
              <a:gd name="connsiteY72" fmla="*/ 19050 h 1700212"/>
              <a:gd name="connsiteX0" fmla="*/ 3990975 w 4924424"/>
              <a:gd name="connsiteY0" fmla="*/ 19050 h 1700212"/>
              <a:gd name="connsiteX1" fmla="*/ 4195762 w 4924424"/>
              <a:gd name="connsiteY1" fmla="*/ 114300 h 1700212"/>
              <a:gd name="connsiteX2" fmla="*/ 4310062 w 4924424"/>
              <a:gd name="connsiteY2" fmla="*/ 261937 h 1700212"/>
              <a:gd name="connsiteX3" fmla="*/ 4414837 w 4924424"/>
              <a:gd name="connsiteY3" fmla="*/ 452437 h 1700212"/>
              <a:gd name="connsiteX4" fmla="*/ 4524375 w 4924424"/>
              <a:gd name="connsiteY4" fmla="*/ 600075 h 1700212"/>
              <a:gd name="connsiteX5" fmla="*/ 4686300 w 4924424"/>
              <a:gd name="connsiteY5" fmla="*/ 681038 h 1700212"/>
              <a:gd name="connsiteX6" fmla="*/ 4843462 w 4924424"/>
              <a:gd name="connsiteY6" fmla="*/ 823913 h 1700212"/>
              <a:gd name="connsiteX7" fmla="*/ 4924424 w 4924424"/>
              <a:gd name="connsiteY7" fmla="*/ 1047750 h 1700212"/>
              <a:gd name="connsiteX8" fmla="*/ 4819650 w 4924424"/>
              <a:gd name="connsiteY8" fmla="*/ 1304924 h 1700212"/>
              <a:gd name="connsiteX9" fmla="*/ 4643437 w 4924424"/>
              <a:gd name="connsiteY9" fmla="*/ 1423988 h 1700212"/>
              <a:gd name="connsiteX10" fmla="*/ 4510087 w 4924424"/>
              <a:gd name="connsiteY10" fmla="*/ 1423988 h 1700212"/>
              <a:gd name="connsiteX11" fmla="*/ 4371975 w 4924424"/>
              <a:gd name="connsiteY11" fmla="*/ 1385888 h 1700212"/>
              <a:gd name="connsiteX12" fmla="*/ 4271962 w 4924424"/>
              <a:gd name="connsiteY12" fmla="*/ 1371600 h 1700212"/>
              <a:gd name="connsiteX13" fmla="*/ 4095749 w 4924424"/>
              <a:gd name="connsiteY13" fmla="*/ 1419225 h 1700212"/>
              <a:gd name="connsiteX14" fmla="*/ 3890962 w 4924424"/>
              <a:gd name="connsiteY14" fmla="*/ 1443038 h 1700212"/>
              <a:gd name="connsiteX15" fmla="*/ 3686175 w 4924424"/>
              <a:gd name="connsiteY15" fmla="*/ 1385887 h 1700212"/>
              <a:gd name="connsiteX16" fmla="*/ 3476625 w 4924424"/>
              <a:gd name="connsiteY16" fmla="*/ 1366837 h 1700212"/>
              <a:gd name="connsiteX17" fmla="*/ 3338512 w 4924424"/>
              <a:gd name="connsiteY17" fmla="*/ 1357312 h 1700212"/>
              <a:gd name="connsiteX18" fmla="*/ 3195637 w 4924424"/>
              <a:gd name="connsiteY18" fmla="*/ 1385887 h 1700212"/>
              <a:gd name="connsiteX19" fmla="*/ 3038475 w 4924424"/>
              <a:gd name="connsiteY19" fmla="*/ 1462087 h 1700212"/>
              <a:gd name="connsiteX20" fmla="*/ 2738437 w 4924424"/>
              <a:gd name="connsiteY20" fmla="*/ 1657350 h 1700212"/>
              <a:gd name="connsiteX21" fmla="*/ 2552700 w 4924424"/>
              <a:gd name="connsiteY21" fmla="*/ 1700212 h 1700212"/>
              <a:gd name="connsiteX22" fmla="*/ 2295525 w 4924424"/>
              <a:gd name="connsiteY22" fmla="*/ 1628775 h 1700212"/>
              <a:gd name="connsiteX23" fmla="*/ 2171700 w 4924424"/>
              <a:gd name="connsiteY23" fmla="*/ 1624012 h 1700212"/>
              <a:gd name="connsiteX24" fmla="*/ 2024062 w 4924424"/>
              <a:gd name="connsiteY24" fmla="*/ 1652587 h 1700212"/>
              <a:gd name="connsiteX25" fmla="*/ 1847850 w 4924424"/>
              <a:gd name="connsiteY25" fmla="*/ 1633537 h 1700212"/>
              <a:gd name="connsiteX26" fmla="*/ 1719262 w 4924424"/>
              <a:gd name="connsiteY26" fmla="*/ 1576387 h 1700212"/>
              <a:gd name="connsiteX27" fmla="*/ 1600200 w 4924424"/>
              <a:gd name="connsiteY27" fmla="*/ 1585912 h 1700212"/>
              <a:gd name="connsiteX28" fmla="*/ 1528762 w 4924424"/>
              <a:gd name="connsiteY28" fmla="*/ 1514475 h 1700212"/>
              <a:gd name="connsiteX29" fmla="*/ 1452562 w 4924424"/>
              <a:gd name="connsiteY29" fmla="*/ 1352550 h 1700212"/>
              <a:gd name="connsiteX30" fmla="*/ 1381125 w 4924424"/>
              <a:gd name="connsiteY30" fmla="*/ 1285875 h 1700212"/>
              <a:gd name="connsiteX31" fmla="*/ 1347787 w 4924424"/>
              <a:gd name="connsiteY31" fmla="*/ 1285875 h 1700212"/>
              <a:gd name="connsiteX32" fmla="*/ 1309687 w 4924424"/>
              <a:gd name="connsiteY32" fmla="*/ 1471612 h 1700212"/>
              <a:gd name="connsiteX33" fmla="*/ 1209675 w 4924424"/>
              <a:gd name="connsiteY33" fmla="*/ 1633537 h 1700212"/>
              <a:gd name="connsiteX34" fmla="*/ 1023937 w 4924424"/>
              <a:gd name="connsiteY34" fmla="*/ 1685925 h 1700212"/>
              <a:gd name="connsiteX35" fmla="*/ 876300 w 4924424"/>
              <a:gd name="connsiteY35" fmla="*/ 1619250 h 1700212"/>
              <a:gd name="connsiteX36" fmla="*/ 747712 w 4924424"/>
              <a:gd name="connsiteY36" fmla="*/ 1585912 h 1700212"/>
              <a:gd name="connsiteX37" fmla="*/ 609600 w 4924424"/>
              <a:gd name="connsiteY37" fmla="*/ 1590675 h 1700212"/>
              <a:gd name="connsiteX38" fmla="*/ 476250 w 4924424"/>
              <a:gd name="connsiteY38" fmla="*/ 1590674 h 1700212"/>
              <a:gd name="connsiteX39" fmla="*/ 390525 w 4924424"/>
              <a:gd name="connsiteY39" fmla="*/ 1571625 h 1700212"/>
              <a:gd name="connsiteX40" fmla="*/ 247650 w 4924424"/>
              <a:gd name="connsiteY40" fmla="*/ 1576387 h 1700212"/>
              <a:gd name="connsiteX41" fmla="*/ 123825 w 4924424"/>
              <a:gd name="connsiteY41" fmla="*/ 1481137 h 1700212"/>
              <a:gd name="connsiteX42" fmla="*/ 42862 w 4924424"/>
              <a:gd name="connsiteY42" fmla="*/ 1300162 h 1700212"/>
              <a:gd name="connsiteX43" fmla="*/ 14287 w 4924424"/>
              <a:gd name="connsiteY43" fmla="*/ 1133475 h 1700212"/>
              <a:gd name="connsiteX44" fmla="*/ 0 w 4924424"/>
              <a:gd name="connsiteY44" fmla="*/ 1023937 h 1700212"/>
              <a:gd name="connsiteX45" fmla="*/ 14287 w 4924424"/>
              <a:gd name="connsiteY45" fmla="*/ 881062 h 1700212"/>
              <a:gd name="connsiteX46" fmla="*/ 90487 w 4924424"/>
              <a:gd name="connsiteY46" fmla="*/ 709612 h 1700212"/>
              <a:gd name="connsiteX47" fmla="*/ 209550 w 4924424"/>
              <a:gd name="connsiteY47" fmla="*/ 581025 h 1700212"/>
              <a:gd name="connsiteX48" fmla="*/ 395287 w 4924424"/>
              <a:gd name="connsiteY48" fmla="*/ 471487 h 1700212"/>
              <a:gd name="connsiteX49" fmla="*/ 523875 w 4924424"/>
              <a:gd name="connsiteY49" fmla="*/ 390525 h 1700212"/>
              <a:gd name="connsiteX50" fmla="*/ 609600 w 4924424"/>
              <a:gd name="connsiteY50" fmla="*/ 300037 h 1700212"/>
              <a:gd name="connsiteX51" fmla="*/ 733425 w 4924424"/>
              <a:gd name="connsiteY51" fmla="*/ 238125 h 1700212"/>
              <a:gd name="connsiteX52" fmla="*/ 928687 w 4924424"/>
              <a:gd name="connsiteY52" fmla="*/ 200025 h 1700212"/>
              <a:gd name="connsiteX53" fmla="*/ 1085850 w 4924424"/>
              <a:gd name="connsiteY53" fmla="*/ 95250 h 1700212"/>
              <a:gd name="connsiteX54" fmla="*/ 1271587 w 4924424"/>
              <a:gd name="connsiteY54" fmla="*/ 66675 h 1700212"/>
              <a:gd name="connsiteX55" fmla="*/ 1423987 w 4924424"/>
              <a:gd name="connsiteY55" fmla="*/ 109537 h 1700212"/>
              <a:gd name="connsiteX56" fmla="*/ 1514475 w 4924424"/>
              <a:gd name="connsiteY56" fmla="*/ 100012 h 1700212"/>
              <a:gd name="connsiteX57" fmla="*/ 1619250 w 4924424"/>
              <a:gd name="connsiteY57" fmla="*/ 23812 h 1700212"/>
              <a:gd name="connsiteX58" fmla="*/ 1743075 w 4924424"/>
              <a:gd name="connsiteY58" fmla="*/ 14287 h 1700212"/>
              <a:gd name="connsiteX59" fmla="*/ 1871662 w 4924424"/>
              <a:gd name="connsiteY59" fmla="*/ 114300 h 1700212"/>
              <a:gd name="connsiteX60" fmla="*/ 2038350 w 4924424"/>
              <a:gd name="connsiteY60" fmla="*/ 114300 h 1700212"/>
              <a:gd name="connsiteX61" fmla="*/ 2143125 w 4924424"/>
              <a:gd name="connsiteY61" fmla="*/ 138112 h 1700212"/>
              <a:gd name="connsiteX62" fmla="*/ 2314575 w 4924424"/>
              <a:gd name="connsiteY62" fmla="*/ 95250 h 1700212"/>
              <a:gd name="connsiteX63" fmla="*/ 2538412 w 4924424"/>
              <a:gd name="connsiteY63" fmla="*/ 52387 h 1700212"/>
              <a:gd name="connsiteX64" fmla="*/ 2686050 w 4924424"/>
              <a:gd name="connsiteY64" fmla="*/ 109537 h 1700212"/>
              <a:gd name="connsiteX65" fmla="*/ 2738437 w 4924424"/>
              <a:gd name="connsiteY65" fmla="*/ 133350 h 1700212"/>
              <a:gd name="connsiteX66" fmla="*/ 2881312 w 4924424"/>
              <a:gd name="connsiteY66" fmla="*/ 61912 h 1700212"/>
              <a:gd name="connsiteX67" fmla="*/ 3095625 w 4924424"/>
              <a:gd name="connsiteY67" fmla="*/ 0 h 1700212"/>
              <a:gd name="connsiteX68" fmla="*/ 3367087 w 4924424"/>
              <a:gd name="connsiteY68" fmla="*/ 66675 h 1700212"/>
              <a:gd name="connsiteX69" fmla="*/ 3590925 w 4924424"/>
              <a:gd name="connsiteY69" fmla="*/ 95250 h 1700212"/>
              <a:gd name="connsiteX70" fmla="*/ 3729037 w 4924424"/>
              <a:gd name="connsiteY70" fmla="*/ 85725 h 1700212"/>
              <a:gd name="connsiteX71" fmla="*/ 3848100 w 4924424"/>
              <a:gd name="connsiteY71" fmla="*/ 42862 h 1700212"/>
              <a:gd name="connsiteX72" fmla="*/ 3990975 w 4924424"/>
              <a:gd name="connsiteY72" fmla="*/ 19050 h 1700212"/>
              <a:gd name="connsiteX0" fmla="*/ 3990975 w 4924424"/>
              <a:gd name="connsiteY0" fmla="*/ 19050 h 1700212"/>
              <a:gd name="connsiteX1" fmla="*/ 4195762 w 4924424"/>
              <a:gd name="connsiteY1" fmla="*/ 114300 h 1700212"/>
              <a:gd name="connsiteX2" fmla="*/ 4310062 w 4924424"/>
              <a:gd name="connsiteY2" fmla="*/ 261937 h 1700212"/>
              <a:gd name="connsiteX3" fmla="*/ 4414837 w 4924424"/>
              <a:gd name="connsiteY3" fmla="*/ 452437 h 1700212"/>
              <a:gd name="connsiteX4" fmla="*/ 4524375 w 4924424"/>
              <a:gd name="connsiteY4" fmla="*/ 600075 h 1700212"/>
              <a:gd name="connsiteX5" fmla="*/ 4686300 w 4924424"/>
              <a:gd name="connsiteY5" fmla="*/ 681038 h 1700212"/>
              <a:gd name="connsiteX6" fmla="*/ 4843462 w 4924424"/>
              <a:gd name="connsiteY6" fmla="*/ 823913 h 1700212"/>
              <a:gd name="connsiteX7" fmla="*/ 4924424 w 4924424"/>
              <a:gd name="connsiteY7" fmla="*/ 1047750 h 1700212"/>
              <a:gd name="connsiteX8" fmla="*/ 4819650 w 4924424"/>
              <a:gd name="connsiteY8" fmla="*/ 1304924 h 1700212"/>
              <a:gd name="connsiteX9" fmla="*/ 4643437 w 4924424"/>
              <a:gd name="connsiteY9" fmla="*/ 1423988 h 1700212"/>
              <a:gd name="connsiteX10" fmla="*/ 4510087 w 4924424"/>
              <a:gd name="connsiteY10" fmla="*/ 1423988 h 1700212"/>
              <a:gd name="connsiteX11" fmla="*/ 4371975 w 4924424"/>
              <a:gd name="connsiteY11" fmla="*/ 1385888 h 1700212"/>
              <a:gd name="connsiteX12" fmla="*/ 4271962 w 4924424"/>
              <a:gd name="connsiteY12" fmla="*/ 1371600 h 1700212"/>
              <a:gd name="connsiteX13" fmla="*/ 4095749 w 4924424"/>
              <a:gd name="connsiteY13" fmla="*/ 1419225 h 1700212"/>
              <a:gd name="connsiteX14" fmla="*/ 3890962 w 4924424"/>
              <a:gd name="connsiteY14" fmla="*/ 1443038 h 1700212"/>
              <a:gd name="connsiteX15" fmla="*/ 3686175 w 4924424"/>
              <a:gd name="connsiteY15" fmla="*/ 1385887 h 1700212"/>
              <a:gd name="connsiteX16" fmla="*/ 3476625 w 4924424"/>
              <a:gd name="connsiteY16" fmla="*/ 1366837 h 1700212"/>
              <a:gd name="connsiteX17" fmla="*/ 3338512 w 4924424"/>
              <a:gd name="connsiteY17" fmla="*/ 1357312 h 1700212"/>
              <a:gd name="connsiteX18" fmla="*/ 3195637 w 4924424"/>
              <a:gd name="connsiteY18" fmla="*/ 1385887 h 1700212"/>
              <a:gd name="connsiteX19" fmla="*/ 3038475 w 4924424"/>
              <a:gd name="connsiteY19" fmla="*/ 1462087 h 1700212"/>
              <a:gd name="connsiteX20" fmla="*/ 2738437 w 4924424"/>
              <a:gd name="connsiteY20" fmla="*/ 1657350 h 1700212"/>
              <a:gd name="connsiteX21" fmla="*/ 2552700 w 4924424"/>
              <a:gd name="connsiteY21" fmla="*/ 1700212 h 1700212"/>
              <a:gd name="connsiteX22" fmla="*/ 2295525 w 4924424"/>
              <a:gd name="connsiteY22" fmla="*/ 1628775 h 1700212"/>
              <a:gd name="connsiteX23" fmla="*/ 2171700 w 4924424"/>
              <a:gd name="connsiteY23" fmla="*/ 1624012 h 1700212"/>
              <a:gd name="connsiteX24" fmla="*/ 2024062 w 4924424"/>
              <a:gd name="connsiteY24" fmla="*/ 1652587 h 1700212"/>
              <a:gd name="connsiteX25" fmla="*/ 1847850 w 4924424"/>
              <a:gd name="connsiteY25" fmla="*/ 1633537 h 1700212"/>
              <a:gd name="connsiteX26" fmla="*/ 1719262 w 4924424"/>
              <a:gd name="connsiteY26" fmla="*/ 1576387 h 1700212"/>
              <a:gd name="connsiteX27" fmla="*/ 1600200 w 4924424"/>
              <a:gd name="connsiteY27" fmla="*/ 1585912 h 1700212"/>
              <a:gd name="connsiteX28" fmla="*/ 1528762 w 4924424"/>
              <a:gd name="connsiteY28" fmla="*/ 1514475 h 1700212"/>
              <a:gd name="connsiteX29" fmla="*/ 1452562 w 4924424"/>
              <a:gd name="connsiteY29" fmla="*/ 1352550 h 1700212"/>
              <a:gd name="connsiteX30" fmla="*/ 1381125 w 4924424"/>
              <a:gd name="connsiteY30" fmla="*/ 1285875 h 1700212"/>
              <a:gd name="connsiteX31" fmla="*/ 1347787 w 4924424"/>
              <a:gd name="connsiteY31" fmla="*/ 1285875 h 1700212"/>
              <a:gd name="connsiteX32" fmla="*/ 1314449 w 4924424"/>
              <a:gd name="connsiteY32" fmla="*/ 1552575 h 1700212"/>
              <a:gd name="connsiteX33" fmla="*/ 1209675 w 4924424"/>
              <a:gd name="connsiteY33" fmla="*/ 1633537 h 1700212"/>
              <a:gd name="connsiteX34" fmla="*/ 1023937 w 4924424"/>
              <a:gd name="connsiteY34" fmla="*/ 1685925 h 1700212"/>
              <a:gd name="connsiteX35" fmla="*/ 876300 w 4924424"/>
              <a:gd name="connsiteY35" fmla="*/ 1619250 h 1700212"/>
              <a:gd name="connsiteX36" fmla="*/ 747712 w 4924424"/>
              <a:gd name="connsiteY36" fmla="*/ 1585912 h 1700212"/>
              <a:gd name="connsiteX37" fmla="*/ 609600 w 4924424"/>
              <a:gd name="connsiteY37" fmla="*/ 1590675 h 1700212"/>
              <a:gd name="connsiteX38" fmla="*/ 476250 w 4924424"/>
              <a:gd name="connsiteY38" fmla="*/ 1590674 h 1700212"/>
              <a:gd name="connsiteX39" fmla="*/ 390525 w 4924424"/>
              <a:gd name="connsiteY39" fmla="*/ 1571625 h 1700212"/>
              <a:gd name="connsiteX40" fmla="*/ 247650 w 4924424"/>
              <a:gd name="connsiteY40" fmla="*/ 1576387 h 1700212"/>
              <a:gd name="connsiteX41" fmla="*/ 123825 w 4924424"/>
              <a:gd name="connsiteY41" fmla="*/ 1481137 h 1700212"/>
              <a:gd name="connsiteX42" fmla="*/ 42862 w 4924424"/>
              <a:gd name="connsiteY42" fmla="*/ 1300162 h 1700212"/>
              <a:gd name="connsiteX43" fmla="*/ 14287 w 4924424"/>
              <a:gd name="connsiteY43" fmla="*/ 1133475 h 1700212"/>
              <a:gd name="connsiteX44" fmla="*/ 0 w 4924424"/>
              <a:gd name="connsiteY44" fmla="*/ 1023937 h 1700212"/>
              <a:gd name="connsiteX45" fmla="*/ 14287 w 4924424"/>
              <a:gd name="connsiteY45" fmla="*/ 881062 h 1700212"/>
              <a:gd name="connsiteX46" fmla="*/ 90487 w 4924424"/>
              <a:gd name="connsiteY46" fmla="*/ 709612 h 1700212"/>
              <a:gd name="connsiteX47" fmla="*/ 209550 w 4924424"/>
              <a:gd name="connsiteY47" fmla="*/ 581025 h 1700212"/>
              <a:gd name="connsiteX48" fmla="*/ 395287 w 4924424"/>
              <a:gd name="connsiteY48" fmla="*/ 471487 h 1700212"/>
              <a:gd name="connsiteX49" fmla="*/ 523875 w 4924424"/>
              <a:gd name="connsiteY49" fmla="*/ 390525 h 1700212"/>
              <a:gd name="connsiteX50" fmla="*/ 609600 w 4924424"/>
              <a:gd name="connsiteY50" fmla="*/ 300037 h 1700212"/>
              <a:gd name="connsiteX51" fmla="*/ 733425 w 4924424"/>
              <a:gd name="connsiteY51" fmla="*/ 238125 h 1700212"/>
              <a:gd name="connsiteX52" fmla="*/ 928687 w 4924424"/>
              <a:gd name="connsiteY52" fmla="*/ 200025 h 1700212"/>
              <a:gd name="connsiteX53" fmla="*/ 1085850 w 4924424"/>
              <a:gd name="connsiteY53" fmla="*/ 95250 h 1700212"/>
              <a:gd name="connsiteX54" fmla="*/ 1271587 w 4924424"/>
              <a:gd name="connsiteY54" fmla="*/ 66675 h 1700212"/>
              <a:gd name="connsiteX55" fmla="*/ 1423987 w 4924424"/>
              <a:gd name="connsiteY55" fmla="*/ 109537 h 1700212"/>
              <a:gd name="connsiteX56" fmla="*/ 1514475 w 4924424"/>
              <a:gd name="connsiteY56" fmla="*/ 100012 h 1700212"/>
              <a:gd name="connsiteX57" fmla="*/ 1619250 w 4924424"/>
              <a:gd name="connsiteY57" fmla="*/ 23812 h 1700212"/>
              <a:gd name="connsiteX58" fmla="*/ 1743075 w 4924424"/>
              <a:gd name="connsiteY58" fmla="*/ 14287 h 1700212"/>
              <a:gd name="connsiteX59" fmla="*/ 1871662 w 4924424"/>
              <a:gd name="connsiteY59" fmla="*/ 114300 h 1700212"/>
              <a:gd name="connsiteX60" fmla="*/ 2038350 w 4924424"/>
              <a:gd name="connsiteY60" fmla="*/ 114300 h 1700212"/>
              <a:gd name="connsiteX61" fmla="*/ 2143125 w 4924424"/>
              <a:gd name="connsiteY61" fmla="*/ 138112 h 1700212"/>
              <a:gd name="connsiteX62" fmla="*/ 2314575 w 4924424"/>
              <a:gd name="connsiteY62" fmla="*/ 95250 h 1700212"/>
              <a:gd name="connsiteX63" fmla="*/ 2538412 w 4924424"/>
              <a:gd name="connsiteY63" fmla="*/ 52387 h 1700212"/>
              <a:gd name="connsiteX64" fmla="*/ 2686050 w 4924424"/>
              <a:gd name="connsiteY64" fmla="*/ 109537 h 1700212"/>
              <a:gd name="connsiteX65" fmla="*/ 2738437 w 4924424"/>
              <a:gd name="connsiteY65" fmla="*/ 133350 h 1700212"/>
              <a:gd name="connsiteX66" fmla="*/ 2881312 w 4924424"/>
              <a:gd name="connsiteY66" fmla="*/ 61912 h 1700212"/>
              <a:gd name="connsiteX67" fmla="*/ 3095625 w 4924424"/>
              <a:gd name="connsiteY67" fmla="*/ 0 h 1700212"/>
              <a:gd name="connsiteX68" fmla="*/ 3367087 w 4924424"/>
              <a:gd name="connsiteY68" fmla="*/ 66675 h 1700212"/>
              <a:gd name="connsiteX69" fmla="*/ 3590925 w 4924424"/>
              <a:gd name="connsiteY69" fmla="*/ 95250 h 1700212"/>
              <a:gd name="connsiteX70" fmla="*/ 3729037 w 4924424"/>
              <a:gd name="connsiteY70" fmla="*/ 85725 h 1700212"/>
              <a:gd name="connsiteX71" fmla="*/ 3848100 w 4924424"/>
              <a:gd name="connsiteY71" fmla="*/ 42862 h 1700212"/>
              <a:gd name="connsiteX72" fmla="*/ 3990975 w 4924424"/>
              <a:gd name="connsiteY72" fmla="*/ 19050 h 1700212"/>
              <a:gd name="connsiteX0" fmla="*/ 3990975 w 4924424"/>
              <a:gd name="connsiteY0" fmla="*/ 19050 h 1700212"/>
              <a:gd name="connsiteX1" fmla="*/ 4195762 w 4924424"/>
              <a:gd name="connsiteY1" fmla="*/ 114300 h 1700212"/>
              <a:gd name="connsiteX2" fmla="*/ 4310062 w 4924424"/>
              <a:gd name="connsiteY2" fmla="*/ 261937 h 1700212"/>
              <a:gd name="connsiteX3" fmla="*/ 4414837 w 4924424"/>
              <a:gd name="connsiteY3" fmla="*/ 452437 h 1700212"/>
              <a:gd name="connsiteX4" fmla="*/ 4524375 w 4924424"/>
              <a:gd name="connsiteY4" fmla="*/ 600075 h 1700212"/>
              <a:gd name="connsiteX5" fmla="*/ 4686300 w 4924424"/>
              <a:gd name="connsiteY5" fmla="*/ 681038 h 1700212"/>
              <a:gd name="connsiteX6" fmla="*/ 4843462 w 4924424"/>
              <a:gd name="connsiteY6" fmla="*/ 823913 h 1700212"/>
              <a:gd name="connsiteX7" fmla="*/ 4924424 w 4924424"/>
              <a:gd name="connsiteY7" fmla="*/ 1047750 h 1700212"/>
              <a:gd name="connsiteX8" fmla="*/ 4819650 w 4924424"/>
              <a:gd name="connsiteY8" fmla="*/ 1304924 h 1700212"/>
              <a:gd name="connsiteX9" fmla="*/ 4643437 w 4924424"/>
              <a:gd name="connsiteY9" fmla="*/ 1423988 h 1700212"/>
              <a:gd name="connsiteX10" fmla="*/ 4510087 w 4924424"/>
              <a:gd name="connsiteY10" fmla="*/ 1423988 h 1700212"/>
              <a:gd name="connsiteX11" fmla="*/ 4371975 w 4924424"/>
              <a:gd name="connsiteY11" fmla="*/ 1385888 h 1700212"/>
              <a:gd name="connsiteX12" fmla="*/ 4271962 w 4924424"/>
              <a:gd name="connsiteY12" fmla="*/ 1371600 h 1700212"/>
              <a:gd name="connsiteX13" fmla="*/ 4095749 w 4924424"/>
              <a:gd name="connsiteY13" fmla="*/ 1419225 h 1700212"/>
              <a:gd name="connsiteX14" fmla="*/ 3890962 w 4924424"/>
              <a:gd name="connsiteY14" fmla="*/ 1443038 h 1700212"/>
              <a:gd name="connsiteX15" fmla="*/ 3686175 w 4924424"/>
              <a:gd name="connsiteY15" fmla="*/ 1385887 h 1700212"/>
              <a:gd name="connsiteX16" fmla="*/ 3476625 w 4924424"/>
              <a:gd name="connsiteY16" fmla="*/ 1366837 h 1700212"/>
              <a:gd name="connsiteX17" fmla="*/ 3338512 w 4924424"/>
              <a:gd name="connsiteY17" fmla="*/ 1357312 h 1700212"/>
              <a:gd name="connsiteX18" fmla="*/ 3195637 w 4924424"/>
              <a:gd name="connsiteY18" fmla="*/ 1385887 h 1700212"/>
              <a:gd name="connsiteX19" fmla="*/ 3038475 w 4924424"/>
              <a:gd name="connsiteY19" fmla="*/ 1462087 h 1700212"/>
              <a:gd name="connsiteX20" fmla="*/ 2738437 w 4924424"/>
              <a:gd name="connsiteY20" fmla="*/ 1657350 h 1700212"/>
              <a:gd name="connsiteX21" fmla="*/ 2552700 w 4924424"/>
              <a:gd name="connsiteY21" fmla="*/ 1700212 h 1700212"/>
              <a:gd name="connsiteX22" fmla="*/ 2295525 w 4924424"/>
              <a:gd name="connsiteY22" fmla="*/ 1628775 h 1700212"/>
              <a:gd name="connsiteX23" fmla="*/ 2171700 w 4924424"/>
              <a:gd name="connsiteY23" fmla="*/ 1624012 h 1700212"/>
              <a:gd name="connsiteX24" fmla="*/ 2024062 w 4924424"/>
              <a:gd name="connsiteY24" fmla="*/ 1652587 h 1700212"/>
              <a:gd name="connsiteX25" fmla="*/ 1847850 w 4924424"/>
              <a:gd name="connsiteY25" fmla="*/ 1633537 h 1700212"/>
              <a:gd name="connsiteX26" fmla="*/ 1719262 w 4924424"/>
              <a:gd name="connsiteY26" fmla="*/ 1576387 h 1700212"/>
              <a:gd name="connsiteX27" fmla="*/ 1600200 w 4924424"/>
              <a:gd name="connsiteY27" fmla="*/ 1585912 h 1700212"/>
              <a:gd name="connsiteX28" fmla="*/ 1528762 w 4924424"/>
              <a:gd name="connsiteY28" fmla="*/ 1514475 h 1700212"/>
              <a:gd name="connsiteX29" fmla="*/ 1452562 w 4924424"/>
              <a:gd name="connsiteY29" fmla="*/ 1352550 h 1700212"/>
              <a:gd name="connsiteX30" fmla="*/ 1381125 w 4924424"/>
              <a:gd name="connsiteY30" fmla="*/ 1285875 h 1700212"/>
              <a:gd name="connsiteX31" fmla="*/ 1385887 w 4924424"/>
              <a:gd name="connsiteY31" fmla="*/ 1423987 h 1700212"/>
              <a:gd name="connsiteX32" fmla="*/ 1314449 w 4924424"/>
              <a:gd name="connsiteY32" fmla="*/ 1552575 h 1700212"/>
              <a:gd name="connsiteX33" fmla="*/ 1209675 w 4924424"/>
              <a:gd name="connsiteY33" fmla="*/ 1633537 h 1700212"/>
              <a:gd name="connsiteX34" fmla="*/ 1023937 w 4924424"/>
              <a:gd name="connsiteY34" fmla="*/ 1685925 h 1700212"/>
              <a:gd name="connsiteX35" fmla="*/ 876300 w 4924424"/>
              <a:gd name="connsiteY35" fmla="*/ 1619250 h 1700212"/>
              <a:gd name="connsiteX36" fmla="*/ 747712 w 4924424"/>
              <a:gd name="connsiteY36" fmla="*/ 1585912 h 1700212"/>
              <a:gd name="connsiteX37" fmla="*/ 609600 w 4924424"/>
              <a:gd name="connsiteY37" fmla="*/ 1590675 h 1700212"/>
              <a:gd name="connsiteX38" fmla="*/ 476250 w 4924424"/>
              <a:gd name="connsiteY38" fmla="*/ 1590674 h 1700212"/>
              <a:gd name="connsiteX39" fmla="*/ 390525 w 4924424"/>
              <a:gd name="connsiteY39" fmla="*/ 1571625 h 1700212"/>
              <a:gd name="connsiteX40" fmla="*/ 247650 w 4924424"/>
              <a:gd name="connsiteY40" fmla="*/ 1576387 h 1700212"/>
              <a:gd name="connsiteX41" fmla="*/ 123825 w 4924424"/>
              <a:gd name="connsiteY41" fmla="*/ 1481137 h 1700212"/>
              <a:gd name="connsiteX42" fmla="*/ 42862 w 4924424"/>
              <a:gd name="connsiteY42" fmla="*/ 1300162 h 1700212"/>
              <a:gd name="connsiteX43" fmla="*/ 14287 w 4924424"/>
              <a:gd name="connsiteY43" fmla="*/ 1133475 h 1700212"/>
              <a:gd name="connsiteX44" fmla="*/ 0 w 4924424"/>
              <a:gd name="connsiteY44" fmla="*/ 1023937 h 1700212"/>
              <a:gd name="connsiteX45" fmla="*/ 14287 w 4924424"/>
              <a:gd name="connsiteY45" fmla="*/ 881062 h 1700212"/>
              <a:gd name="connsiteX46" fmla="*/ 90487 w 4924424"/>
              <a:gd name="connsiteY46" fmla="*/ 709612 h 1700212"/>
              <a:gd name="connsiteX47" fmla="*/ 209550 w 4924424"/>
              <a:gd name="connsiteY47" fmla="*/ 581025 h 1700212"/>
              <a:gd name="connsiteX48" fmla="*/ 395287 w 4924424"/>
              <a:gd name="connsiteY48" fmla="*/ 471487 h 1700212"/>
              <a:gd name="connsiteX49" fmla="*/ 523875 w 4924424"/>
              <a:gd name="connsiteY49" fmla="*/ 390525 h 1700212"/>
              <a:gd name="connsiteX50" fmla="*/ 609600 w 4924424"/>
              <a:gd name="connsiteY50" fmla="*/ 300037 h 1700212"/>
              <a:gd name="connsiteX51" fmla="*/ 733425 w 4924424"/>
              <a:gd name="connsiteY51" fmla="*/ 238125 h 1700212"/>
              <a:gd name="connsiteX52" fmla="*/ 928687 w 4924424"/>
              <a:gd name="connsiteY52" fmla="*/ 200025 h 1700212"/>
              <a:gd name="connsiteX53" fmla="*/ 1085850 w 4924424"/>
              <a:gd name="connsiteY53" fmla="*/ 95250 h 1700212"/>
              <a:gd name="connsiteX54" fmla="*/ 1271587 w 4924424"/>
              <a:gd name="connsiteY54" fmla="*/ 66675 h 1700212"/>
              <a:gd name="connsiteX55" fmla="*/ 1423987 w 4924424"/>
              <a:gd name="connsiteY55" fmla="*/ 109537 h 1700212"/>
              <a:gd name="connsiteX56" fmla="*/ 1514475 w 4924424"/>
              <a:gd name="connsiteY56" fmla="*/ 100012 h 1700212"/>
              <a:gd name="connsiteX57" fmla="*/ 1619250 w 4924424"/>
              <a:gd name="connsiteY57" fmla="*/ 23812 h 1700212"/>
              <a:gd name="connsiteX58" fmla="*/ 1743075 w 4924424"/>
              <a:gd name="connsiteY58" fmla="*/ 14287 h 1700212"/>
              <a:gd name="connsiteX59" fmla="*/ 1871662 w 4924424"/>
              <a:gd name="connsiteY59" fmla="*/ 114300 h 1700212"/>
              <a:gd name="connsiteX60" fmla="*/ 2038350 w 4924424"/>
              <a:gd name="connsiteY60" fmla="*/ 114300 h 1700212"/>
              <a:gd name="connsiteX61" fmla="*/ 2143125 w 4924424"/>
              <a:gd name="connsiteY61" fmla="*/ 138112 h 1700212"/>
              <a:gd name="connsiteX62" fmla="*/ 2314575 w 4924424"/>
              <a:gd name="connsiteY62" fmla="*/ 95250 h 1700212"/>
              <a:gd name="connsiteX63" fmla="*/ 2538412 w 4924424"/>
              <a:gd name="connsiteY63" fmla="*/ 52387 h 1700212"/>
              <a:gd name="connsiteX64" fmla="*/ 2686050 w 4924424"/>
              <a:gd name="connsiteY64" fmla="*/ 109537 h 1700212"/>
              <a:gd name="connsiteX65" fmla="*/ 2738437 w 4924424"/>
              <a:gd name="connsiteY65" fmla="*/ 133350 h 1700212"/>
              <a:gd name="connsiteX66" fmla="*/ 2881312 w 4924424"/>
              <a:gd name="connsiteY66" fmla="*/ 61912 h 1700212"/>
              <a:gd name="connsiteX67" fmla="*/ 3095625 w 4924424"/>
              <a:gd name="connsiteY67" fmla="*/ 0 h 1700212"/>
              <a:gd name="connsiteX68" fmla="*/ 3367087 w 4924424"/>
              <a:gd name="connsiteY68" fmla="*/ 66675 h 1700212"/>
              <a:gd name="connsiteX69" fmla="*/ 3590925 w 4924424"/>
              <a:gd name="connsiteY69" fmla="*/ 95250 h 1700212"/>
              <a:gd name="connsiteX70" fmla="*/ 3729037 w 4924424"/>
              <a:gd name="connsiteY70" fmla="*/ 85725 h 1700212"/>
              <a:gd name="connsiteX71" fmla="*/ 3848100 w 4924424"/>
              <a:gd name="connsiteY71" fmla="*/ 42862 h 1700212"/>
              <a:gd name="connsiteX72" fmla="*/ 3990975 w 4924424"/>
              <a:gd name="connsiteY72" fmla="*/ 19050 h 1700212"/>
              <a:gd name="connsiteX0" fmla="*/ 3990975 w 4924424"/>
              <a:gd name="connsiteY0" fmla="*/ 19050 h 1700212"/>
              <a:gd name="connsiteX1" fmla="*/ 4195762 w 4924424"/>
              <a:gd name="connsiteY1" fmla="*/ 114300 h 1700212"/>
              <a:gd name="connsiteX2" fmla="*/ 4310062 w 4924424"/>
              <a:gd name="connsiteY2" fmla="*/ 261937 h 1700212"/>
              <a:gd name="connsiteX3" fmla="*/ 4414837 w 4924424"/>
              <a:gd name="connsiteY3" fmla="*/ 452437 h 1700212"/>
              <a:gd name="connsiteX4" fmla="*/ 4524375 w 4924424"/>
              <a:gd name="connsiteY4" fmla="*/ 600075 h 1700212"/>
              <a:gd name="connsiteX5" fmla="*/ 4686300 w 4924424"/>
              <a:gd name="connsiteY5" fmla="*/ 681038 h 1700212"/>
              <a:gd name="connsiteX6" fmla="*/ 4843462 w 4924424"/>
              <a:gd name="connsiteY6" fmla="*/ 823913 h 1700212"/>
              <a:gd name="connsiteX7" fmla="*/ 4924424 w 4924424"/>
              <a:gd name="connsiteY7" fmla="*/ 1047750 h 1700212"/>
              <a:gd name="connsiteX8" fmla="*/ 4819650 w 4924424"/>
              <a:gd name="connsiteY8" fmla="*/ 1304924 h 1700212"/>
              <a:gd name="connsiteX9" fmla="*/ 4643437 w 4924424"/>
              <a:gd name="connsiteY9" fmla="*/ 1423988 h 1700212"/>
              <a:gd name="connsiteX10" fmla="*/ 4510087 w 4924424"/>
              <a:gd name="connsiteY10" fmla="*/ 1423988 h 1700212"/>
              <a:gd name="connsiteX11" fmla="*/ 4371975 w 4924424"/>
              <a:gd name="connsiteY11" fmla="*/ 1385888 h 1700212"/>
              <a:gd name="connsiteX12" fmla="*/ 4271962 w 4924424"/>
              <a:gd name="connsiteY12" fmla="*/ 1371600 h 1700212"/>
              <a:gd name="connsiteX13" fmla="*/ 4095749 w 4924424"/>
              <a:gd name="connsiteY13" fmla="*/ 1419225 h 1700212"/>
              <a:gd name="connsiteX14" fmla="*/ 3890962 w 4924424"/>
              <a:gd name="connsiteY14" fmla="*/ 1443038 h 1700212"/>
              <a:gd name="connsiteX15" fmla="*/ 3686175 w 4924424"/>
              <a:gd name="connsiteY15" fmla="*/ 1385887 h 1700212"/>
              <a:gd name="connsiteX16" fmla="*/ 3476625 w 4924424"/>
              <a:gd name="connsiteY16" fmla="*/ 1366837 h 1700212"/>
              <a:gd name="connsiteX17" fmla="*/ 3338512 w 4924424"/>
              <a:gd name="connsiteY17" fmla="*/ 1357312 h 1700212"/>
              <a:gd name="connsiteX18" fmla="*/ 3195637 w 4924424"/>
              <a:gd name="connsiteY18" fmla="*/ 1385887 h 1700212"/>
              <a:gd name="connsiteX19" fmla="*/ 3038475 w 4924424"/>
              <a:gd name="connsiteY19" fmla="*/ 1462087 h 1700212"/>
              <a:gd name="connsiteX20" fmla="*/ 2738437 w 4924424"/>
              <a:gd name="connsiteY20" fmla="*/ 1657350 h 1700212"/>
              <a:gd name="connsiteX21" fmla="*/ 2552700 w 4924424"/>
              <a:gd name="connsiteY21" fmla="*/ 1700212 h 1700212"/>
              <a:gd name="connsiteX22" fmla="*/ 2295525 w 4924424"/>
              <a:gd name="connsiteY22" fmla="*/ 1628775 h 1700212"/>
              <a:gd name="connsiteX23" fmla="*/ 2171700 w 4924424"/>
              <a:gd name="connsiteY23" fmla="*/ 1624012 h 1700212"/>
              <a:gd name="connsiteX24" fmla="*/ 2024062 w 4924424"/>
              <a:gd name="connsiteY24" fmla="*/ 1652587 h 1700212"/>
              <a:gd name="connsiteX25" fmla="*/ 1847850 w 4924424"/>
              <a:gd name="connsiteY25" fmla="*/ 1633537 h 1700212"/>
              <a:gd name="connsiteX26" fmla="*/ 1719262 w 4924424"/>
              <a:gd name="connsiteY26" fmla="*/ 1576387 h 1700212"/>
              <a:gd name="connsiteX27" fmla="*/ 1600200 w 4924424"/>
              <a:gd name="connsiteY27" fmla="*/ 1585912 h 1700212"/>
              <a:gd name="connsiteX28" fmla="*/ 1528762 w 4924424"/>
              <a:gd name="connsiteY28" fmla="*/ 1514475 h 1700212"/>
              <a:gd name="connsiteX29" fmla="*/ 1452562 w 4924424"/>
              <a:gd name="connsiteY29" fmla="*/ 1352550 h 1700212"/>
              <a:gd name="connsiteX30" fmla="*/ 1390650 w 4924424"/>
              <a:gd name="connsiteY30" fmla="*/ 1328737 h 1700212"/>
              <a:gd name="connsiteX31" fmla="*/ 1385887 w 4924424"/>
              <a:gd name="connsiteY31" fmla="*/ 1423987 h 1700212"/>
              <a:gd name="connsiteX32" fmla="*/ 1314449 w 4924424"/>
              <a:gd name="connsiteY32" fmla="*/ 1552575 h 1700212"/>
              <a:gd name="connsiteX33" fmla="*/ 1209675 w 4924424"/>
              <a:gd name="connsiteY33" fmla="*/ 1633537 h 1700212"/>
              <a:gd name="connsiteX34" fmla="*/ 1023937 w 4924424"/>
              <a:gd name="connsiteY34" fmla="*/ 1685925 h 1700212"/>
              <a:gd name="connsiteX35" fmla="*/ 876300 w 4924424"/>
              <a:gd name="connsiteY35" fmla="*/ 1619250 h 1700212"/>
              <a:gd name="connsiteX36" fmla="*/ 747712 w 4924424"/>
              <a:gd name="connsiteY36" fmla="*/ 1585912 h 1700212"/>
              <a:gd name="connsiteX37" fmla="*/ 609600 w 4924424"/>
              <a:gd name="connsiteY37" fmla="*/ 1590675 h 1700212"/>
              <a:gd name="connsiteX38" fmla="*/ 476250 w 4924424"/>
              <a:gd name="connsiteY38" fmla="*/ 1590674 h 1700212"/>
              <a:gd name="connsiteX39" fmla="*/ 390525 w 4924424"/>
              <a:gd name="connsiteY39" fmla="*/ 1571625 h 1700212"/>
              <a:gd name="connsiteX40" fmla="*/ 247650 w 4924424"/>
              <a:gd name="connsiteY40" fmla="*/ 1576387 h 1700212"/>
              <a:gd name="connsiteX41" fmla="*/ 123825 w 4924424"/>
              <a:gd name="connsiteY41" fmla="*/ 1481137 h 1700212"/>
              <a:gd name="connsiteX42" fmla="*/ 42862 w 4924424"/>
              <a:gd name="connsiteY42" fmla="*/ 1300162 h 1700212"/>
              <a:gd name="connsiteX43" fmla="*/ 14287 w 4924424"/>
              <a:gd name="connsiteY43" fmla="*/ 1133475 h 1700212"/>
              <a:gd name="connsiteX44" fmla="*/ 0 w 4924424"/>
              <a:gd name="connsiteY44" fmla="*/ 1023937 h 1700212"/>
              <a:gd name="connsiteX45" fmla="*/ 14287 w 4924424"/>
              <a:gd name="connsiteY45" fmla="*/ 881062 h 1700212"/>
              <a:gd name="connsiteX46" fmla="*/ 90487 w 4924424"/>
              <a:gd name="connsiteY46" fmla="*/ 709612 h 1700212"/>
              <a:gd name="connsiteX47" fmla="*/ 209550 w 4924424"/>
              <a:gd name="connsiteY47" fmla="*/ 581025 h 1700212"/>
              <a:gd name="connsiteX48" fmla="*/ 395287 w 4924424"/>
              <a:gd name="connsiteY48" fmla="*/ 471487 h 1700212"/>
              <a:gd name="connsiteX49" fmla="*/ 523875 w 4924424"/>
              <a:gd name="connsiteY49" fmla="*/ 390525 h 1700212"/>
              <a:gd name="connsiteX50" fmla="*/ 609600 w 4924424"/>
              <a:gd name="connsiteY50" fmla="*/ 300037 h 1700212"/>
              <a:gd name="connsiteX51" fmla="*/ 733425 w 4924424"/>
              <a:gd name="connsiteY51" fmla="*/ 238125 h 1700212"/>
              <a:gd name="connsiteX52" fmla="*/ 928687 w 4924424"/>
              <a:gd name="connsiteY52" fmla="*/ 200025 h 1700212"/>
              <a:gd name="connsiteX53" fmla="*/ 1085850 w 4924424"/>
              <a:gd name="connsiteY53" fmla="*/ 95250 h 1700212"/>
              <a:gd name="connsiteX54" fmla="*/ 1271587 w 4924424"/>
              <a:gd name="connsiteY54" fmla="*/ 66675 h 1700212"/>
              <a:gd name="connsiteX55" fmla="*/ 1423987 w 4924424"/>
              <a:gd name="connsiteY55" fmla="*/ 109537 h 1700212"/>
              <a:gd name="connsiteX56" fmla="*/ 1514475 w 4924424"/>
              <a:gd name="connsiteY56" fmla="*/ 100012 h 1700212"/>
              <a:gd name="connsiteX57" fmla="*/ 1619250 w 4924424"/>
              <a:gd name="connsiteY57" fmla="*/ 23812 h 1700212"/>
              <a:gd name="connsiteX58" fmla="*/ 1743075 w 4924424"/>
              <a:gd name="connsiteY58" fmla="*/ 14287 h 1700212"/>
              <a:gd name="connsiteX59" fmla="*/ 1871662 w 4924424"/>
              <a:gd name="connsiteY59" fmla="*/ 114300 h 1700212"/>
              <a:gd name="connsiteX60" fmla="*/ 2038350 w 4924424"/>
              <a:gd name="connsiteY60" fmla="*/ 114300 h 1700212"/>
              <a:gd name="connsiteX61" fmla="*/ 2143125 w 4924424"/>
              <a:gd name="connsiteY61" fmla="*/ 138112 h 1700212"/>
              <a:gd name="connsiteX62" fmla="*/ 2314575 w 4924424"/>
              <a:gd name="connsiteY62" fmla="*/ 95250 h 1700212"/>
              <a:gd name="connsiteX63" fmla="*/ 2538412 w 4924424"/>
              <a:gd name="connsiteY63" fmla="*/ 52387 h 1700212"/>
              <a:gd name="connsiteX64" fmla="*/ 2686050 w 4924424"/>
              <a:gd name="connsiteY64" fmla="*/ 109537 h 1700212"/>
              <a:gd name="connsiteX65" fmla="*/ 2738437 w 4924424"/>
              <a:gd name="connsiteY65" fmla="*/ 133350 h 1700212"/>
              <a:gd name="connsiteX66" fmla="*/ 2881312 w 4924424"/>
              <a:gd name="connsiteY66" fmla="*/ 61912 h 1700212"/>
              <a:gd name="connsiteX67" fmla="*/ 3095625 w 4924424"/>
              <a:gd name="connsiteY67" fmla="*/ 0 h 1700212"/>
              <a:gd name="connsiteX68" fmla="*/ 3367087 w 4924424"/>
              <a:gd name="connsiteY68" fmla="*/ 66675 h 1700212"/>
              <a:gd name="connsiteX69" fmla="*/ 3590925 w 4924424"/>
              <a:gd name="connsiteY69" fmla="*/ 95250 h 1700212"/>
              <a:gd name="connsiteX70" fmla="*/ 3729037 w 4924424"/>
              <a:gd name="connsiteY70" fmla="*/ 85725 h 1700212"/>
              <a:gd name="connsiteX71" fmla="*/ 3848100 w 4924424"/>
              <a:gd name="connsiteY71" fmla="*/ 42862 h 1700212"/>
              <a:gd name="connsiteX72" fmla="*/ 3990975 w 4924424"/>
              <a:gd name="connsiteY72" fmla="*/ 19050 h 1700212"/>
              <a:gd name="connsiteX0" fmla="*/ 3990975 w 4924424"/>
              <a:gd name="connsiteY0" fmla="*/ 19050 h 1700212"/>
              <a:gd name="connsiteX1" fmla="*/ 4195762 w 4924424"/>
              <a:gd name="connsiteY1" fmla="*/ 114300 h 1700212"/>
              <a:gd name="connsiteX2" fmla="*/ 4310062 w 4924424"/>
              <a:gd name="connsiteY2" fmla="*/ 261937 h 1700212"/>
              <a:gd name="connsiteX3" fmla="*/ 4414837 w 4924424"/>
              <a:gd name="connsiteY3" fmla="*/ 452437 h 1700212"/>
              <a:gd name="connsiteX4" fmla="*/ 4524375 w 4924424"/>
              <a:gd name="connsiteY4" fmla="*/ 600075 h 1700212"/>
              <a:gd name="connsiteX5" fmla="*/ 4686300 w 4924424"/>
              <a:gd name="connsiteY5" fmla="*/ 681038 h 1700212"/>
              <a:gd name="connsiteX6" fmla="*/ 4843462 w 4924424"/>
              <a:gd name="connsiteY6" fmla="*/ 823913 h 1700212"/>
              <a:gd name="connsiteX7" fmla="*/ 4924424 w 4924424"/>
              <a:gd name="connsiteY7" fmla="*/ 1047750 h 1700212"/>
              <a:gd name="connsiteX8" fmla="*/ 4819650 w 4924424"/>
              <a:gd name="connsiteY8" fmla="*/ 1304924 h 1700212"/>
              <a:gd name="connsiteX9" fmla="*/ 4643437 w 4924424"/>
              <a:gd name="connsiteY9" fmla="*/ 1423988 h 1700212"/>
              <a:gd name="connsiteX10" fmla="*/ 4510087 w 4924424"/>
              <a:gd name="connsiteY10" fmla="*/ 1423988 h 1700212"/>
              <a:gd name="connsiteX11" fmla="*/ 4371975 w 4924424"/>
              <a:gd name="connsiteY11" fmla="*/ 1385888 h 1700212"/>
              <a:gd name="connsiteX12" fmla="*/ 4271962 w 4924424"/>
              <a:gd name="connsiteY12" fmla="*/ 1371600 h 1700212"/>
              <a:gd name="connsiteX13" fmla="*/ 4095749 w 4924424"/>
              <a:gd name="connsiteY13" fmla="*/ 1419225 h 1700212"/>
              <a:gd name="connsiteX14" fmla="*/ 3890962 w 4924424"/>
              <a:gd name="connsiteY14" fmla="*/ 1443038 h 1700212"/>
              <a:gd name="connsiteX15" fmla="*/ 3686175 w 4924424"/>
              <a:gd name="connsiteY15" fmla="*/ 1385887 h 1700212"/>
              <a:gd name="connsiteX16" fmla="*/ 3476625 w 4924424"/>
              <a:gd name="connsiteY16" fmla="*/ 1366837 h 1700212"/>
              <a:gd name="connsiteX17" fmla="*/ 3338512 w 4924424"/>
              <a:gd name="connsiteY17" fmla="*/ 1357312 h 1700212"/>
              <a:gd name="connsiteX18" fmla="*/ 3195637 w 4924424"/>
              <a:gd name="connsiteY18" fmla="*/ 1385887 h 1700212"/>
              <a:gd name="connsiteX19" fmla="*/ 3038475 w 4924424"/>
              <a:gd name="connsiteY19" fmla="*/ 1462087 h 1700212"/>
              <a:gd name="connsiteX20" fmla="*/ 2738437 w 4924424"/>
              <a:gd name="connsiteY20" fmla="*/ 1657350 h 1700212"/>
              <a:gd name="connsiteX21" fmla="*/ 2552700 w 4924424"/>
              <a:gd name="connsiteY21" fmla="*/ 1700212 h 1700212"/>
              <a:gd name="connsiteX22" fmla="*/ 2295525 w 4924424"/>
              <a:gd name="connsiteY22" fmla="*/ 1628775 h 1700212"/>
              <a:gd name="connsiteX23" fmla="*/ 2171700 w 4924424"/>
              <a:gd name="connsiteY23" fmla="*/ 1624012 h 1700212"/>
              <a:gd name="connsiteX24" fmla="*/ 2024062 w 4924424"/>
              <a:gd name="connsiteY24" fmla="*/ 1652587 h 1700212"/>
              <a:gd name="connsiteX25" fmla="*/ 1847850 w 4924424"/>
              <a:gd name="connsiteY25" fmla="*/ 1633537 h 1700212"/>
              <a:gd name="connsiteX26" fmla="*/ 1719262 w 4924424"/>
              <a:gd name="connsiteY26" fmla="*/ 1576387 h 1700212"/>
              <a:gd name="connsiteX27" fmla="*/ 1600200 w 4924424"/>
              <a:gd name="connsiteY27" fmla="*/ 1585912 h 1700212"/>
              <a:gd name="connsiteX28" fmla="*/ 1538287 w 4924424"/>
              <a:gd name="connsiteY28" fmla="*/ 1466850 h 1700212"/>
              <a:gd name="connsiteX29" fmla="*/ 1452562 w 4924424"/>
              <a:gd name="connsiteY29" fmla="*/ 1352550 h 1700212"/>
              <a:gd name="connsiteX30" fmla="*/ 1390650 w 4924424"/>
              <a:gd name="connsiteY30" fmla="*/ 1328737 h 1700212"/>
              <a:gd name="connsiteX31" fmla="*/ 1385887 w 4924424"/>
              <a:gd name="connsiteY31" fmla="*/ 1423987 h 1700212"/>
              <a:gd name="connsiteX32" fmla="*/ 1314449 w 4924424"/>
              <a:gd name="connsiteY32" fmla="*/ 1552575 h 1700212"/>
              <a:gd name="connsiteX33" fmla="*/ 1209675 w 4924424"/>
              <a:gd name="connsiteY33" fmla="*/ 1633537 h 1700212"/>
              <a:gd name="connsiteX34" fmla="*/ 1023937 w 4924424"/>
              <a:gd name="connsiteY34" fmla="*/ 1685925 h 1700212"/>
              <a:gd name="connsiteX35" fmla="*/ 876300 w 4924424"/>
              <a:gd name="connsiteY35" fmla="*/ 1619250 h 1700212"/>
              <a:gd name="connsiteX36" fmla="*/ 747712 w 4924424"/>
              <a:gd name="connsiteY36" fmla="*/ 1585912 h 1700212"/>
              <a:gd name="connsiteX37" fmla="*/ 609600 w 4924424"/>
              <a:gd name="connsiteY37" fmla="*/ 1590675 h 1700212"/>
              <a:gd name="connsiteX38" fmla="*/ 476250 w 4924424"/>
              <a:gd name="connsiteY38" fmla="*/ 1590674 h 1700212"/>
              <a:gd name="connsiteX39" fmla="*/ 390525 w 4924424"/>
              <a:gd name="connsiteY39" fmla="*/ 1571625 h 1700212"/>
              <a:gd name="connsiteX40" fmla="*/ 247650 w 4924424"/>
              <a:gd name="connsiteY40" fmla="*/ 1576387 h 1700212"/>
              <a:gd name="connsiteX41" fmla="*/ 123825 w 4924424"/>
              <a:gd name="connsiteY41" fmla="*/ 1481137 h 1700212"/>
              <a:gd name="connsiteX42" fmla="*/ 42862 w 4924424"/>
              <a:gd name="connsiteY42" fmla="*/ 1300162 h 1700212"/>
              <a:gd name="connsiteX43" fmla="*/ 14287 w 4924424"/>
              <a:gd name="connsiteY43" fmla="*/ 1133475 h 1700212"/>
              <a:gd name="connsiteX44" fmla="*/ 0 w 4924424"/>
              <a:gd name="connsiteY44" fmla="*/ 1023937 h 1700212"/>
              <a:gd name="connsiteX45" fmla="*/ 14287 w 4924424"/>
              <a:gd name="connsiteY45" fmla="*/ 881062 h 1700212"/>
              <a:gd name="connsiteX46" fmla="*/ 90487 w 4924424"/>
              <a:gd name="connsiteY46" fmla="*/ 709612 h 1700212"/>
              <a:gd name="connsiteX47" fmla="*/ 209550 w 4924424"/>
              <a:gd name="connsiteY47" fmla="*/ 581025 h 1700212"/>
              <a:gd name="connsiteX48" fmla="*/ 395287 w 4924424"/>
              <a:gd name="connsiteY48" fmla="*/ 471487 h 1700212"/>
              <a:gd name="connsiteX49" fmla="*/ 523875 w 4924424"/>
              <a:gd name="connsiteY49" fmla="*/ 390525 h 1700212"/>
              <a:gd name="connsiteX50" fmla="*/ 609600 w 4924424"/>
              <a:gd name="connsiteY50" fmla="*/ 300037 h 1700212"/>
              <a:gd name="connsiteX51" fmla="*/ 733425 w 4924424"/>
              <a:gd name="connsiteY51" fmla="*/ 238125 h 1700212"/>
              <a:gd name="connsiteX52" fmla="*/ 928687 w 4924424"/>
              <a:gd name="connsiteY52" fmla="*/ 200025 h 1700212"/>
              <a:gd name="connsiteX53" fmla="*/ 1085850 w 4924424"/>
              <a:gd name="connsiteY53" fmla="*/ 95250 h 1700212"/>
              <a:gd name="connsiteX54" fmla="*/ 1271587 w 4924424"/>
              <a:gd name="connsiteY54" fmla="*/ 66675 h 1700212"/>
              <a:gd name="connsiteX55" fmla="*/ 1423987 w 4924424"/>
              <a:gd name="connsiteY55" fmla="*/ 109537 h 1700212"/>
              <a:gd name="connsiteX56" fmla="*/ 1514475 w 4924424"/>
              <a:gd name="connsiteY56" fmla="*/ 100012 h 1700212"/>
              <a:gd name="connsiteX57" fmla="*/ 1619250 w 4924424"/>
              <a:gd name="connsiteY57" fmla="*/ 23812 h 1700212"/>
              <a:gd name="connsiteX58" fmla="*/ 1743075 w 4924424"/>
              <a:gd name="connsiteY58" fmla="*/ 14287 h 1700212"/>
              <a:gd name="connsiteX59" fmla="*/ 1871662 w 4924424"/>
              <a:gd name="connsiteY59" fmla="*/ 114300 h 1700212"/>
              <a:gd name="connsiteX60" fmla="*/ 2038350 w 4924424"/>
              <a:gd name="connsiteY60" fmla="*/ 114300 h 1700212"/>
              <a:gd name="connsiteX61" fmla="*/ 2143125 w 4924424"/>
              <a:gd name="connsiteY61" fmla="*/ 138112 h 1700212"/>
              <a:gd name="connsiteX62" fmla="*/ 2314575 w 4924424"/>
              <a:gd name="connsiteY62" fmla="*/ 95250 h 1700212"/>
              <a:gd name="connsiteX63" fmla="*/ 2538412 w 4924424"/>
              <a:gd name="connsiteY63" fmla="*/ 52387 h 1700212"/>
              <a:gd name="connsiteX64" fmla="*/ 2686050 w 4924424"/>
              <a:gd name="connsiteY64" fmla="*/ 109537 h 1700212"/>
              <a:gd name="connsiteX65" fmla="*/ 2738437 w 4924424"/>
              <a:gd name="connsiteY65" fmla="*/ 133350 h 1700212"/>
              <a:gd name="connsiteX66" fmla="*/ 2881312 w 4924424"/>
              <a:gd name="connsiteY66" fmla="*/ 61912 h 1700212"/>
              <a:gd name="connsiteX67" fmla="*/ 3095625 w 4924424"/>
              <a:gd name="connsiteY67" fmla="*/ 0 h 1700212"/>
              <a:gd name="connsiteX68" fmla="*/ 3367087 w 4924424"/>
              <a:gd name="connsiteY68" fmla="*/ 66675 h 1700212"/>
              <a:gd name="connsiteX69" fmla="*/ 3590925 w 4924424"/>
              <a:gd name="connsiteY69" fmla="*/ 95250 h 1700212"/>
              <a:gd name="connsiteX70" fmla="*/ 3729037 w 4924424"/>
              <a:gd name="connsiteY70" fmla="*/ 85725 h 1700212"/>
              <a:gd name="connsiteX71" fmla="*/ 3848100 w 4924424"/>
              <a:gd name="connsiteY71" fmla="*/ 42862 h 1700212"/>
              <a:gd name="connsiteX72" fmla="*/ 3990975 w 4924424"/>
              <a:gd name="connsiteY72" fmla="*/ 19050 h 1700212"/>
              <a:gd name="connsiteX0" fmla="*/ 3990975 w 4924424"/>
              <a:gd name="connsiteY0" fmla="*/ 19050 h 1700212"/>
              <a:gd name="connsiteX1" fmla="*/ 4195762 w 4924424"/>
              <a:gd name="connsiteY1" fmla="*/ 114300 h 1700212"/>
              <a:gd name="connsiteX2" fmla="*/ 4310062 w 4924424"/>
              <a:gd name="connsiteY2" fmla="*/ 261937 h 1700212"/>
              <a:gd name="connsiteX3" fmla="*/ 4414837 w 4924424"/>
              <a:gd name="connsiteY3" fmla="*/ 452437 h 1700212"/>
              <a:gd name="connsiteX4" fmla="*/ 4524375 w 4924424"/>
              <a:gd name="connsiteY4" fmla="*/ 600075 h 1700212"/>
              <a:gd name="connsiteX5" fmla="*/ 4686300 w 4924424"/>
              <a:gd name="connsiteY5" fmla="*/ 681038 h 1700212"/>
              <a:gd name="connsiteX6" fmla="*/ 4843462 w 4924424"/>
              <a:gd name="connsiteY6" fmla="*/ 823913 h 1700212"/>
              <a:gd name="connsiteX7" fmla="*/ 4924424 w 4924424"/>
              <a:gd name="connsiteY7" fmla="*/ 1047750 h 1700212"/>
              <a:gd name="connsiteX8" fmla="*/ 4819650 w 4924424"/>
              <a:gd name="connsiteY8" fmla="*/ 1304924 h 1700212"/>
              <a:gd name="connsiteX9" fmla="*/ 4643437 w 4924424"/>
              <a:gd name="connsiteY9" fmla="*/ 1423988 h 1700212"/>
              <a:gd name="connsiteX10" fmla="*/ 4510087 w 4924424"/>
              <a:gd name="connsiteY10" fmla="*/ 1423988 h 1700212"/>
              <a:gd name="connsiteX11" fmla="*/ 4371975 w 4924424"/>
              <a:gd name="connsiteY11" fmla="*/ 1385888 h 1700212"/>
              <a:gd name="connsiteX12" fmla="*/ 4271962 w 4924424"/>
              <a:gd name="connsiteY12" fmla="*/ 1371600 h 1700212"/>
              <a:gd name="connsiteX13" fmla="*/ 4095749 w 4924424"/>
              <a:gd name="connsiteY13" fmla="*/ 1419225 h 1700212"/>
              <a:gd name="connsiteX14" fmla="*/ 3890962 w 4924424"/>
              <a:gd name="connsiteY14" fmla="*/ 1443038 h 1700212"/>
              <a:gd name="connsiteX15" fmla="*/ 3686175 w 4924424"/>
              <a:gd name="connsiteY15" fmla="*/ 1385887 h 1700212"/>
              <a:gd name="connsiteX16" fmla="*/ 3476625 w 4924424"/>
              <a:gd name="connsiteY16" fmla="*/ 1366837 h 1700212"/>
              <a:gd name="connsiteX17" fmla="*/ 3338512 w 4924424"/>
              <a:gd name="connsiteY17" fmla="*/ 1357312 h 1700212"/>
              <a:gd name="connsiteX18" fmla="*/ 3195637 w 4924424"/>
              <a:gd name="connsiteY18" fmla="*/ 1385887 h 1700212"/>
              <a:gd name="connsiteX19" fmla="*/ 3038475 w 4924424"/>
              <a:gd name="connsiteY19" fmla="*/ 1462087 h 1700212"/>
              <a:gd name="connsiteX20" fmla="*/ 2738437 w 4924424"/>
              <a:gd name="connsiteY20" fmla="*/ 1657350 h 1700212"/>
              <a:gd name="connsiteX21" fmla="*/ 2552700 w 4924424"/>
              <a:gd name="connsiteY21" fmla="*/ 1700212 h 1700212"/>
              <a:gd name="connsiteX22" fmla="*/ 2295525 w 4924424"/>
              <a:gd name="connsiteY22" fmla="*/ 1628775 h 1700212"/>
              <a:gd name="connsiteX23" fmla="*/ 2171700 w 4924424"/>
              <a:gd name="connsiteY23" fmla="*/ 1624012 h 1700212"/>
              <a:gd name="connsiteX24" fmla="*/ 2024062 w 4924424"/>
              <a:gd name="connsiteY24" fmla="*/ 1652587 h 1700212"/>
              <a:gd name="connsiteX25" fmla="*/ 1847850 w 4924424"/>
              <a:gd name="connsiteY25" fmla="*/ 1633537 h 1700212"/>
              <a:gd name="connsiteX26" fmla="*/ 1709737 w 4924424"/>
              <a:gd name="connsiteY26" fmla="*/ 1628775 h 1700212"/>
              <a:gd name="connsiteX27" fmla="*/ 1600200 w 4924424"/>
              <a:gd name="connsiteY27" fmla="*/ 1585912 h 1700212"/>
              <a:gd name="connsiteX28" fmla="*/ 1538287 w 4924424"/>
              <a:gd name="connsiteY28" fmla="*/ 1466850 h 1700212"/>
              <a:gd name="connsiteX29" fmla="*/ 1452562 w 4924424"/>
              <a:gd name="connsiteY29" fmla="*/ 1352550 h 1700212"/>
              <a:gd name="connsiteX30" fmla="*/ 1390650 w 4924424"/>
              <a:gd name="connsiteY30" fmla="*/ 1328737 h 1700212"/>
              <a:gd name="connsiteX31" fmla="*/ 1385887 w 4924424"/>
              <a:gd name="connsiteY31" fmla="*/ 1423987 h 1700212"/>
              <a:gd name="connsiteX32" fmla="*/ 1314449 w 4924424"/>
              <a:gd name="connsiteY32" fmla="*/ 1552575 h 1700212"/>
              <a:gd name="connsiteX33" fmla="*/ 1209675 w 4924424"/>
              <a:gd name="connsiteY33" fmla="*/ 1633537 h 1700212"/>
              <a:gd name="connsiteX34" fmla="*/ 1023937 w 4924424"/>
              <a:gd name="connsiteY34" fmla="*/ 1685925 h 1700212"/>
              <a:gd name="connsiteX35" fmla="*/ 876300 w 4924424"/>
              <a:gd name="connsiteY35" fmla="*/ 1619250 h 1700212"/>
              <a:gd name="connsiteX36" fmla="*/ 747712 w 4924424"/>
              <a:gd name="connsiteY36" fmla="*/ 1585912 h 1700212"/>
              <a:gd name="connsiteX37" fmla="*/ 609600 w 4924424"/>
              <a:gd name="connsiteY37" fmla="*/ 1590675 h 1700212"/>
              <a:gd name="connsiteX38" fmla="*/ 476250 w 4924424"/>
              <a:gd name="connsiteY38" fmla="*/ 1590674 h 1700212"/>
              <a:gd name="connsiteX39" fmla="*/ 390525 w 4924424"/>
              <a:gd name="connsiteY39" fmla="*/ 1571625 h 1700212"/>
              <a:gd name="connsiteX40" fmla="*/ 247650 w 4924424"/>
              <a:gd name="connsiteY40" fmla="*/ 1576387 h 1700212"/>
              <a:gd name="connsiteX41" fmla="*/ 123825 w 4924424"/>
              <a:gd name="connsiteY41" fmla="*/ 1481137 h 1700212"/>
              <a:gd name="connsiteX42" fmla="*/ 42862 w 4924424"/>
              <a:gd name="connsiteY42" fmla="*/ 1300162 h 1700212"/>
              <a:gd name="connsiteX43" fmla="*/ 14287 w 4924424"/>
              <a:gd name="connsiteY43" fmla="*/ 1133475 h 1700212"/>
              <a:gd name="connsiteX44" fmla="*/ 0 w 4924424"/>
              <a:gd name="connsiteY44" fmla="*/ 1023937 h 1700212"/>
              <a:gd name="connsiteX45" fmla="*/ 14287 w 4924424"/>
              <a:gd name="connsiteY45" fmla="*/ 881062 h 1700212"/>
              <a:gd name="connsiteX46" fmla="*/ 90487 w 4924424"/>
              <a:gd name="connsiteY46" fmla="*/ 709612 h 1700212"/>
              <a:gd name="connsiteX47" fmla="*/ 209550 w 4924424"/>
              <a:gd name="connsiteY47" fmla="*/ 581025 h 1700212"/>
              <a:gd name="connsiteX48" fmla="*/ 395287 w 4924424"/>
              <a:gd name="connsiteY48" fmla="*/ 471487 h 1700212"/>
              <a:gd name="connsiteX49" fmla="*/ 523875 w 4924424"/>
              <a:gd name="connsiteY49" fmla="*/ 390525 h 1700212"/>
              <a:gd name="connsiteX50" fmla="*/ 609600 w 4924424"/>
              <a:gd name="connsiteY50" fmla="*/ 300037 h 1700212"/>
              <a:gd name="connsiteX51" fmla="*/ 733425 w 4924424"/>
              <a:gd name="connsiteY51" fmla="*/ 238125 h 1700212"/>
              <a:gd name="connsiteX52" fmla="*/ 928687 w 4924424"/>
              <a:gd name="connsiteY52" fmla="*/ 200025 h 1700212"/>
              <a:gd name="connsiteX53" fmla="*/ 1085850 w 4924424"/>
              <a:gd name="connsiteY53" fmla="*/ 95250 h 1700212"/>
              <a:gd name="connsiteX54" fmla="*/ 1271587 w 4924424"/>
              <a:gd name="connsiteY54" fmla="*/ 66675 h 1700212"/>
              <a:gd name="connsiteX55" fmla="*/ 1423987 w 4924424"/>
              <a:gd name="connsiteY55" fmla="*/ 109537 h 1700212"/>
              <a:gd name="connsiteX56" fmla="*/ 1514475 w 4924424"/>
              <a:gd name="connsiteY56" fmla="*/ 100012 h 1700212"/>
              <a:gd name="connsiteX57" fmla="*/ 1619250 w 4924424"/>
              <a:gd name="connsiteY57" fmla="*/ 23812 h 1700212"/>
              <a:gd name="connsiteX58" fmla="*/ 1743075 w 4924424"/>
              <a:gd name="connsiteY58" fmla="*/ 14287 h 1700212"/>
              <a:gd name="connsiteX59" fmla="*/ 1871662 w 4924424"/>
              <a:gd name="connsiteY59" fmla="*/ 114300 h 1700212"/>
              <a:gd name="connsiteX60" fmla="*/ 2038350 w 4924424"/>
              <a:gd name="connsiteY60" fmla="*/ 114300 h 1700212"/>
              <a:gd name="connsiteX61" fmla="*/ 2143125 w 4924424"/>
              <a:gd name="connsiteY61" fmla="*/ 138112 h 1700212"/>
              <a:gd name="connsiteX62" fmla="*/ 2314575 w 4924424"/>
              <a:gd name="connsiteY62" fmla="*/ 95250 h 1700212"/>
              <a:gd name="connsiteX63" fmla="*/ 2538412 w 4924424"/>
              <a:gd name="connsiteY63" fmla="*/ 52387 h 1700212"/>
              <a:gd name="connsiteX64" fmla="*/ 2686050 w 4924424"/>
              <a:gd name="connsiteY64" fmla="*/ 109537 h 1700212"/>
              <a:gd name="connsiteX65" fmla="*/ 2738437 w 4924424"/>
              <a:gd name="connsiteY65" fmla="*/ 133350 h 1700212"/>
              <a:gd name="connsiteX66" fmla="*/ 2881312 w 4924424"/>
              <a:gd name="connsiteY66" fmla="*/ 61912 h 1700212"/>
              <a:gd name="connsiteX67" fmla="*/ 3095625 w 4924424"/>
              <a:gd name="connsiteY67" fmla="*/ 0 h 1700212"/>
              <a:gd name="connsiteX68" fmla="*/ 3367087 w 4924424"/>
              <a:gd name="connsiteY68" fmla="*/ 66675 h 1700212"/>
              <a:gd name="connsiteX69" fmla="*/ 3590925 w 4924424"/>
              <a:gd name="connsiteY69" fmla="*/ 95250 h 1700212"/>
              <a:gd name="connsiteX70" fmla="*/ 3729037 w 4924424"/>
              <a:gd name="connsiteY70" fmla="*/ 85725 h 1700212"/>
              <a:gd name="connsiteX71" fmla="*/ 3848100 w 4924424"/>
              <a:gd name="connsiteY71" fmla="*/ 42862 h 1700212"/>
              <a:gd name="connsiteX72" fmla="*/ 3990975 w 4924424"/>
              <a:gd name="connsiteY72" fmla="*/ 19050 h 1700212"/>
              <a:gd name="connsiteX0" fmla="*/ 3990975 w 4924424"/>
              <a:gd name="connsiteY0" fmla="*/ 19050 h 1700212"/>
              <a:gd name="connsiteX1" fmla="*/ 4195762 w 4924424"/>
              <a:gd name="connsiteY1" fmla="*/ 114300 h 1700212"/>
              <a:gd name="connsiteX2" fmla="*/ 4310062 w 4924424"/>
              <a:gd name="connsiteY2" fmla="*/ 261937 h 1700212"/>
              <a:gd name="connsiteX3" fmla="*/ 4414837 w 4924424"/>
              <a:gd name="connsiteY3" fmla="*/ 452437 h 1700212"/>
              <a:gd name="connsiteX4" fmla="*/ 4524375 w 4924424"/>
              <a:gd name="connsiteY4" fmla="*/ 600075 h 1700212"/>
              <a:gd name="connsiteX5" fmla="*/ 4686300 w 4924424"/>
              <a:gd name="connsiteY5" fmla="*/ 681038 h 1700212"/>
              <a:gd name="connsiteX6" fmla="*/ 4843462 w 4924424"/>
              <a:gd name="connsiteY6" fmla="*/ 823913 h 1700212"/>
              <a:gd name="connsiteX7" fmla="*/ 4924424 w 4924424"/>
              <a:gd name="connsiteY7" fmla="*/ 1047750 h 1700212"/>
              <a:gd name="connsiteX8" fmla="*/ 4819650 w 4924424"/>
              <a:gd name="connsiteY8" fmla="*/ 1304924 h 1700212"/>
              <a:gd name="connsiteX9" fmla="*/ 4643437 w 4924424"/>
              <a:gd name="connsiteY9" fmla="*/ 1423988 h 1700212"/>
              <a:gd name="connsiteX10" fmla="*/ 4510087 w 4924424"/>
              <a:gd name="connsiteY10" fmla="*/ 1423988 h 1700212"/>
              <a:gd name="connsiteX11" fmla="*/ 4371975 w 4924424"/>
              <a:gd name="connsiteY11" fmla="*/ 1385888 h 1700212"/>
              <a:gd name="connsiteX12" fmla="*/ 4271962 w 4924424"/>
              <a:gd name="connsiteY12" fmla="*/ 1371600 h 1700212"/>
              <a:gd name="connsiteX13" fmla="*/ 4095749 w 4924424"/>
              <a:gd name="connsiteY13" fmla="*/ 1419225 h 1700212"/>
              <a:gd name="connsiteX14" fmla="*/ 3890962 w 4924424"/>
              <a:gd name="connsiteY14" fmla="*/ 1443038 h 1700212"/>
              <a:gd name="connsiteX15" fmla="*/ 3686175 w 4924424"/>
              <a:gd name="connsiteY15" fmla="*/ 1385887 h 1700212"/>
              <a:gd name="connsiteX16" fmla="*/ 3476625 w 4924424"/>
              <a:gd name="connsiteY16" fmla="*/ 1366837 h 1700212"/>
              <a:gd name="connsiteX17" fmla="*/ 3338512 w 4924424"/>
              <a:gd name="connsiteY17" fmla="*/ 1357312 h 1700212"/>
              <a:gd name="connsiteX18" fmla="*/ 3195637 w 4924424"/>
              <a:gd name="connsiteY18" fmla="*/ 1385887 h 1700212"/>
              <a:gd name="connsiteX19" fmla="*/ 3038475 w 4924424"/>
              <a:gd name="connsiteY19" fmla="*/ 1462087 h 1700212"/>
              <a:gd name="connsiteX20" fmla="*/ 2738437 w 4924424"/>
              <a:gd name="connsiteY20" fmla="*/ 1657350 h 1700212"/>
              <a:gd name="connsiteX21" fmla="*/ 2552700 w 4924424"/>
              <a:gd name="connsiteY21" fmla="*/ 1700212 h 1700212"/>
              <a:gd name="connsiteX22" fmla="*/ 2295525 w 4924424"/>
              <a:gd name="connsiteY22" fmla="*/ 1628775 h 1700212"/>
              <a:gd name="connsiteX23" fmla="*/ 2171700 w 4924424"/>
              <a:gd name="connsiteY23" fmla="*/ 1624012 h 1700212"/>
              <a:gd name="connsiteX24" fmla="*/ 1990724 w 4924424"/>
              <a:gd name="connsiteY24" fmla="*/ 1681162 h 1700212"/>
              <a:gd name="connsiteX25" fmla="*/ 1847850 w 4924424"/>
              <a:gd name="connsiteY25" fmla="*/ 1633537 h 1700212"/>
              <a:gd name="connsiteX26" fmla="*/ 1709737 w 4924424"/>
              <a:gd name="connsiteY26" fmla="*/ 1628775 h 1700212"/>
              <a:gd name="connsiteX27" fmla="*/ 1600200 w 4924424"/>
              <a:gd name="connsiteY27" fmla="*/ 1585912 h 1700212"/>
              <a:gd name="connsiteX28" fmla="*/ 1538287 w 4924424"/>
              <a:gd name="connsiteY28" fmla="*/ 1466850 h 1700212"/>
              <a:gd name="connsiteX29" fmla="*/ 1452562 w 4924424"/>
              <a:gd name="connsiteY29" fmla="*/ 1352550 h 1700212"/>
              <a:gd name="connsiteX30" fmla="*/ 1390650 w 4924424"/>
              <a:gd name="connsiteY30" fmla="*/ 1328737 h 1700212"/>
              <a:gd name="connsiteX31" fmla="*/ 1385887 w 4924424"/>
              <a:gd name="connsiteY31" fmla="*/ 1423987 h 1700212"/>
              <a:gd name="connsiteX32" fmla="*/ 1314449 w 4924424"/>
              <a:gd name="connsiteY32" fmla="*/ 1552575 h 1700212"/>
              <a:gd name="connsiteX33" fmla="*/ 1209675 w 4924424"/>
              <a:gd name="connsiteY33" fmla="*/ 1633537 h 1700212"/>
              <a:gd name="connsiteX34" fmla="*/ 1023937 w 4924424"/>
              <a:gd name="connsiteY34" fmla="*/ 1685925 h 1700212"/>
              <a:gd name="connsiteX35" fmla="*/ 876300 w 4924424"/>
              <a:gd name="connsiteY35" fmla="*/ 1619250 h 1700212"/>
              <a:gd name="connsiteX36" fmla="*/ 747712 w 4924424"/>
              <a:gd name="connsiteY36" fmla="*/ 1585912 h 1700212"/>
              <a:gd name="connsiteX37" fmla="*/ 609600 w 4924424"/>
              <a:gd name="connsiteY37" fmla="*/ 1590675 h 1700212"/>
              <a:gd name="connsiteX38" fmla="*/ 476250 w 4924424"/>
              <a:gd name="connsiteY38" fmla="*/ 1590674 h 1700212"/>
              <a:gd name="connsiteX39" fmla="*/ 390525 w 4924424"/>
              <a:gd name="connsiteY39" fmla="*/ 1571625 h 1700212"/>
              <a:gd name="connsiteX40" fmla="*/ 247650 w 4924424"/>
              <a:gd name="connsiteY40" fmla="*/ 1576387 h 1700212"/>
              <a:gd name="connsiteX41" fmla="*/ 123825 w 4924424"/>
              <a:gd name="connsiteY41" fmla="*/ 1481137 h 1700212"/>
              <a:gd name="connsiteX42" fmla="*/ 42862 w 4924424"/>
              <a:gd name="connsiteY42" fmla="*/ 1300162 h 1700212"/>
              <a:gd name="connsiteX43" fmla="*/ 14287 w 4924424"/>
              <a:gd name="connsiteY43" fmla="*/ 1133475 h 1700212"/>
              <a:gd name="connsiteX44" fmla="*/ 0 w 4924424"/>
              <a:gd name="connsiteY44" fmla="*/ 1023937 h 1700212"/>
              <a:gd name="connsiteX45" fmla="*/ 14287 w 4924424"/>
              <a:gd name="connsiteY45" fmla="*/ 881062 h 1700212"/>
              <a:gd name="connsiteX46" fmla="*/ 90487 w 4924424"/>
              <a:gd name="connsiteY46" fmla="*/ 709612 h 1700212"/>
              <a:gd name="connsiteX47" fmla="*/ 209550 w 4924424"/>
              <a:gd name="connsiteY47" fmla="*/ 581025 h 1700212"/>
              <a:gd name="connsiteX48" fmla="*/ 395287 w 4924424"/>
              <a:gd name="connsiteY48" fmla="*/ 471487 h 1700212"/>
              <a:gd name="connsiteX49" fmla="*/ 523875 w 4924424"/>
              <a:gd name="connsiteY49" fmla="*/ 390525 h 1700212"/>
              <a:gd name="connsiteX50" fmla="*/ 609600 w 4924424"/>
              <a:gd name="connsiteY50" fmla="*/ 300037 h 1700212"/>
              <a:gd name="connsiteX51" fmla="*/ 733425 w 4924424"/>
              <a:gd name="connsiteY51" fmla="*/ 238125 h 1700212"/>
              <a:gd name="connsiteX52" fmla="*/ 928687 w 4924424"/>
              <a:gd name="connsiteY52" fmla="*/ 200025 h 1700212"/>
              <a:gd name="connsiteX53" fmla="*/ 1085850 w 4924424"/>
              <a:gd name="connsiteY53" fmla="*/ 95250 h 1700212"/>
              <a:gd name="connsiteX54" fmla="*/ 1271587 w 4924424"/>
              <a:gd name="connsiteY54" fmla="*/ 66675 h 1700212"/>
              <a:gd name="connsiteX55" fmla="*/ 1423987 w 4924424"/>
              <a:gd name="connsiteY55" fmla="*/ 109537 h 1700212"/>
              <a:gd name="connsiteX56" fmla="*/ 1514475 w 4924424"/>
              <a:gd name="connsiteY56" fmla="*/ 100012 h 1700212"/>
              <a:gd name="connsiteX57" fmla="*/ 1619250 w 4924424"/>
              <a:gd name="connsiteY57" fmla="*/ 23812 h 1700212"/>
              <a:gd name="connsiteX58" fmla="*/ 1743075 w 4924424"/>
              <a:gd name="connsiteY58" fmla="*/ 14287 h 1700212"/>
              <a:gd name="connsiteX59" fmla="*/ 1871662 w 4924424"/>
              <a:gd name="connsiteY59" fmla="*/ 114300 h 1700212"/>
              <a:gd name="connsiteX60" fmla="*/ 2038350 w 4924424"/>
              <a:gd name="connsiteY60" fmla="*/ 114300 h 1700212"/>
              <a:gd name="connsiteX61" fmla="*/ 2143125 w 4924424"/>
              <a:gd name="connsiteY61" fmla="*/ 138112 h 1700212"/>
              <a:gd name="connsiteX62" fmla="*/ 2314575 w 4924424"/>
              <a:gd name="connsiteY62" fmla="*/ 95250 h 1700212"/>
              <a:gd name="connsiteX63" fmla="*/ 2538412 w 4924424"/>
              <a:gd name="connsiteY63" fmla="*/ 52387 h 1700212"/>
              <a:gd name="connsiteX64" fmla="*/ 2686050 w 4924424"/>
              <a:gd name="connsiteY64" fmla="*/ 109537 h 1700212"/>
              <a:gd name="connsiteX65" fmla="*/ 2738437 w 4924424"/>
              <a:gd name="connsiteY65" fmla="*/ 133350 h 1700212"/>
              <a:gd name="connsiteX66" fmla="*/ 2881312 w 4924424"/>
              <a:gd name="connsiteY66" fmla="*/ 61912 h 1700212"/>
              <a:gd name="connsiteX67" fmla="*/ 3095625 w 4924424"/>
              <a:gd name="connsiteY67" fmla="*/ 0 h 1700212"/>
              <a:gd name="connsiteX68" fmla="*/ 3367087 w 4924424"/>
              <a:gd name="connsiteY68" fmla="*/ 66675 h 1700212"/>
              <a:gd name="connsiteX69" fmla="*/ 3590925 w 4924424"/>
              <a:gd name="connsiteY69" fmla="*/ 95250 h 1700212"/>
              <a:gd name="connsiteX70" fmla="*/ 3729037 w 4924424"/>
              <a:gd name="connsiteY70" fmla="*/ 85725 h 1700212"/>
              <a:gd name="connsiteX71" fmla="*/ 3848100 w 4924424"/>
              <a:gd name="connsiteY71" fmla="*/ 42862 h 1700212"/>
              <a:gd name="connsiteX72" fmla="*/ 3990975 w 4924424"/>
              <a:gd name="connsiteY72" fmla="*/ 19050 h 1700212"/>
              <a:gd name="connsiteX0" fmla="*/ 3990975 w 4924424"/>
              <a:gd name="connsiteY0" fmla="*/ 19050 h 1700212"/>
              <a:gd name="connsiteX1" fmla="*/ 4195762 w 4924424"/>
              <a:gd name="connsiteY1" fmla="*/ 114300 h 1700212"/>
              <a:gd name="connsiteX2" fmla="*/ 4310062 w 4924424"/>
              <a:gd name="connsiteY2" fmla="*/ 261937 h 1700212"/>
              <a:gd name="connsiteX3" fmla="*/ 4414837 w 4924424"/>
              <a:gd name="connsiteY3" fmla="*/ 452437 h 1700212"/>
              <a:gd name="connsiteX4" fmla="*/ 4524375 w 4924424"/>
              <a:gd name="connsiteY4" fmla="*/ 600075 h 1700212"/>
              <a:gd name="connsiteX5" fmla="*/ 4686300 w 4924424"/>
              <a:gd name="connsiteY5" fmla="*/ 681038 h 1700212"/>
              <a:gd name="connsiteX6" fmla="*/ 4843462 w 4924424"/>
              <a:gd name="connsiteY6" fmla="*/ 823913 h 1700212"/>
              <a:gd name="connsiteX7" fmla="*/ 4924424 w 4924424"/>
              <a:gd name="connsiteY7" fmla="*/ 1047750 h 1700212"/>
              <a:gd name="connsiteX8" fmla="*/ 4819650 w 4924424"/>
              <a:gd name="connsiteY8" fmla="*/ 1304924 h 1700212"/>
              <a:gd name="connsiteX9" fmla="*/ 4643437 w 4924424"/>
              <a:gd name="connsiteY9" fmla="*/ 1423988 h 1700212"/>
              <a:gd name="connsiteX10" fmla="*/ 4510087 w 4924424"/>
              <a:gd name="connsiteY10" fmla="*/ 1423988 h 1700212"/>
              <a:gd name="connsiteX11" fmla="*/ 4371975 w 4924424"/>
              <a:gd name="connsiteY11" fmla="*/ 1385888 h 1700212"/>
              <a:gd name="connsiteX12" fmla="*/ 4271962 w 4924424"/>
              <a:gd name="connsiteY12" fmla="*/ 1371600 h 1700212"/>
              <a:gd name="connsiteX13" fmla="*/ 4095749 w 4924424"/>
              <a:gd name="connsiteY13" fmla="*/ 1419225 h 1700212"/>
              <a:gd name="connsiteX14" fmla="*/ 3890962 w 4924424"/>
              <a:gd name="connsiteY14" fmla="*/ 1443038 h 1700212"/>
              <a:gd name="connsiteX15" fmla="*/ 3686175 w 4924424"/>
              <a:gd name="connsiteY15" fmla="*/ 1385887 h 1700212"/>
              <a:gd name="connsiteX16" fmla="*/ 3476625 w 4924424"/>
              <a:gd name="connsiteY16" fmla="*/ 1366837 h 1700212"/>
              <a:gd name="connsiteX17" fmla="*/ 3338512 w 4924424"/>
              <a:gd name="connsiteY17" fmla="*/ 1357312 h 1700212"/>
              <a:gd name="connsiteX18" fmla="*/ 3195637 w 4924424"/>
              <a:gd name="connsiteY18" fmla="*/ 1385887 h 1700212"/>
              <a:gd name="connsiteX19" fmla="*/ 3038475 w 4924424"/>
              <a:gd name="connsiteY19" fmla="*/ 1462087 h 1700212"/>
              <a:gd name="connsiteX20" fmla="*/ 2738437 w 4924424"/>
              <a:gd name="connsiteY20" fmla="*/ 1657350 h 1700212"/>
              <a:gd name="connsiteX21" fmla="*/ 2552700 w 4924424"/>
              <a:gd name="connsiteY21" fmla="*/ 1700212 h 1700212"/>
              <a:gd name="connsiteX22" fmla="*/ 2295525 w 4924424"/>
              <a:gd name="connsiteY22" fmla="*/ 1628775 h 1700212"/>
              <a:gd name="connsiteX23" fmla="*/ 2152650 w 4924424"/>
              <a:gd name="connsiteY23" fmla="*/ 1695450 h 1700212"/>
              <a:gd name="connsiteX24" fmla="*/ 1990724 w 4924424"/>
              <a:gd name="connsiteY24" fmla="*/ 1681162 h 1700212"/>
              <a:gd name="connsiteX25" fmla="*/ 1847850 w 4924424"/>
              <a:gd name="connsiteY25" fmla="*/ 1633537 h 1700212"/>
              <a:gd name="connsiteX26" fmla="*/ 1709737 w 4924424"/>
              <a:gd name="connsiteY26" fmla="*/ 1628775 h 1700212"/>
              <a:gd name="connsiteX27" fmla="*/ 1600200 w 4924424"/>
              <a:gd name="connsiteY27" fmla="*/ 1585912 h 1700212"/>
              <a:gd name="connsiteX28" fmla="*/ 1538287 w 4924424"/>
              <a:gd name="connsiteY28" fmla="*/ 1466850 h 1700212"/>
              <a:gd name="connsiteX29" fmla="*/ 1452562 w 4924424"/>
              <a:gd name="connsiteY29" fmla="*/ 1352550 h 1700212"/>
              <a:gd name="connsiteX30" fmla="*/ 1390650 w 4924424"/>
              <a:gd name="connsiteY30" fmla="*/ 1328737 h 1700212"/>
              <a:gd name="connsiteX31" fmla="*/ 1385887 w 4924424"/>
              <a:gd name="connsiteY31" fmla="*/ 1423987 h 1700212"/>
              <a:gd name="connsiteX32" fmla="*/ 1314449 w 4924424"/>
              <a:gd name="connsiteY32" fmla="*/ 1552575 h 1700212"/>
              <a:gd name="connsiteX33" fmla="*/ 1209675 w 4924424"/>
              <a:gd name="connsiteY33" fmla="*/ 1633537 h 1700212"/>
              <a:gd name="connsiteX34" fmla="*/ 1023937 w 4924424"/>
              <a:gd name="connsiteY34" fmla="*/ 1685925 h 1700212"/>
              <a:gd name="connsiteX35" fmla="*/ 876300 w 4924424"/>
              <a:gd name="connsiteY35" fmla="*/ 1619250 h 1700212"/>
              <a:gd name="connsiteX36" fmla="*/ 747712 w 4924424"/>
              <a:gd name="connsiteY36" fmla="*/ 1585912 h 1700212"/>
              <a:gd name="connsiteX37" fmla="*/ 609600 w 4924424"/>
              <a:gd name="connsiteY37" fmla="*/ 1590675 h 1700212"/>
              <a:gd name="connsiteX38" fmla="*/ 476250 w 4924424"/>
              <a:gd name="connsiteY38" fmla="*/ 1590674 h 1700212"/>
              <a:gd name="connsiteX39" fmla="*/ 390525 w 4924424"/>
              <a:gd name="connsiteY39" fmla="*/ 1571625 h 1700212"/>
              <a:gd name="connsiteX40" fmla="*/ 247650 w 4924424"/>
              <a:gd name="connsiteY40" fmla="*/ 1576387 h 1700212"/>
              <a:gd name="connsiteX41" fmla="*/ 123825 w 4924424"/>
              <a:gd name="connsiteY41" fmla="*/ 1481137 h 1700212"/>
              <a:gd name="connsiteX42" fmla="*/ 42862 w 4924424"/>
              <a:gd name="connsiteY42" fmla="*/ 1300162 h 1700212"/>
              <a:gd name="connsiteX43" fmla="*/ 14287 w 4924424"/>
              <a:gd name="connsiteY43" fmla="*/ 1133475 h 1700212"/>
              <a:gd name="connsiteX44" fmla="*/ 0 w 4924424"/>
              <a:gd name="connsiteY44" fmla="*/ 1023937 h 1700212"/>
              <a:gd name="connsiteX45" fmla="*/ 14287 w 4924424"/>
              <a:gd name="connsiteY45" fmla="*/ 881062 h 1700212"/>
              <a:gd name="connsiteX46" fmla="*/ 90487 w 4924424"/>
              <a:gd name="connsiteY46" fmla="*/ 709612 h 1700212"/>
              <a:gd name="connsiteX47" fmla="*/ 209550 w 4924424"/>
              <a:gd name="connsiteY47" fmla="*/ 581025 h 1700212"/>
              <a:gd name="connsiteX48" fmla="*/ 395287 w 4924424"/>
              <a:gd name="connsiteY48" fmla="*/ 471487 h 1700212"/>
              <a:gd name="connsiteX49" fmla="*/ 523875 w 4924424"/>
              <a:gd name="connsiteY49" fmla="*/ 390525 h 1700212"/>
              <a:gd name="connsiteX50" fmla="*/ 609600 w 4924424"/>
              <a:gd name="connsiteY50" fmla="*/ 300037 h 1700212"/>
              <a:gd name="connsiteX51" fmla="*/ 733425 w 4924424"/>
              <a:gd name="connsiteY51" fmla="*/ 238125 h 1700212"/>
              <a:gd name="connsiteX52" fmla="*/ 928687 w 4924424"/>
              <a:gd name="connsiteY52" fmla="*/ 200025 h 1700212"/>
              <a:gd name="connsiteX53" fmla="*/ 1085850 w 4924424"/>
              <a:gd name="connsiteY53" fmla="*/ 95250 h 1700212"/>
              <a:gd name="connsiteX54" fmla="*/ 1271587 w 4924424"/>
              <a:gd name="connsiteY54" fmla="*/ 66675 h 1700212"/>
              <a:gd name="connsiteX55" fmla="*/ 1423987 w 4924424"/>
              <a:gd name="connsiteY55" fmla="*/ 109537 h 1700212"/>
              <a:gd name="connsiteX56" fmla="*/ 1514475 w 4924424"/>
              <a:gd name="connsiteY56" fmla="*/ 100012 h 1700212"/>
              <a:gd name="connsiteX57" fmla="*/ 1619250 w 4924424"/>
              <a:gd name="connsiteY57" fmla="*/ 23812 h 1700212"/>
              <a:gd name="connsiteX58" fmla="*/ 1743075 w 4924424"/>
              <a:gd name="connsiteY58" fmla="*/ 14287 h 1700212"/>
              <a:gd name="connsiteX59" fmla="*/ 1871662 w 4924424"/>
              <a:gd name="connsiteY59" fmla="*/ 114300 h 1700212"/>
              <a:gd name="connsiteX60" fmla="*/ 2038350 w 4924424"/>
              <a:gd name="connsiteY60" fmla="*/ 114300 h 1700212"/>
              <a:gd name="connsiteX61" fmla="*/ 2143125 w 4924424"/>
              <a:gd name="connsiteY61" fmla="*/ 138112 h 1700212"/>
              <a:gd name="connsiteX62" fmla="*/ 2314575 w 4924424"/>
              <a:gd name="connsiteY62" fmla="*/ 95250 h 1700212"/>
              <a:gd name="connsiteX63" fmla="*/ 2538412 w 4924424"/>
              <a:gd name="connsiteY63" fmla="*/ 52387 h 1700212"/>
              <a:gd name="connsiteX64" fmla="*/ 2686050 w 4924424"/>
              <a:gd name="connsiteY64" fmla="*/ 109537 h 1700212"/>
              <a:gd name="connsiteX65" fmla="*/ 2738437 w 4924424"/>
              <a:gd name="connsiteY65" fmla="*/ 133350 h 1700212"/>
              <a:gd name="connsiteX66" fmla="*/ 2881312 w 4924424"/>
              <a:gd name="connsiteY66" fmla="*/ 61912 h 1700212"/>
              <a:gd name="connsiteX67" fmla="*/ 3095625 w 4924424"/>
              <a:gd name="connsiteY67" fmla="*/ 0 h 1700212"/>
              <a:gd name="connsiteX68" fmla="*/ 3367087 w 4924424"/>
              <a:gd name="connsiteY68" fmla="*/ 66675 h 1700212"/>
              <a:gd name="connsiteX69" fmla="*/ 3590925 w 4924424"/>
              <a:gd name="connsiteY69" fmla="*/ 95250 h 1700212"/>
              <a:gd name="connsiteX70" fmla="*/ 3729037 w 4924424"/>
              <a:gd name="connsiteY70" fmla="*/ 85725 h 1700212"/>
              <a:gd name="connsiteX71" fmla="*/ 3848100 w 4924424"/>
              <a:gd name="connsiteY71" fmla="*/ 42862 h 1700212"/>
              <a:gd name="connsiteX72" fmla="*/ 3990975 w 4924424"/>
              <a:gd name="connsiteY72" fmla="*/ 19050 h 1700212"/>
              <a:gd name="connsiteX0" fmla="*/ 3990975 w 4924424"/>
              <a:gd name="connsiteY0" fmla="*/ 19050 h 1700212"/>
              <a:gd name="connsiteX1" fmla="*/ 4195762 w 4924424"/>
              <a:gd name="connsiteY1" fmla="*/ 114300 h 1700212"/>
              <a:gd name="connsiteX2" fmla="*/ 4310062 w 4924424"/>
              <a:gd name="connsiteY2" fmla="*/ 261937 h 1700212"/>
              <a:gd name="connsiteX3" fmla="*/ 4414837 w 4924424"/>
              <a:gd name="connsiteY3" fmla="*/ 452437 h 1700212"/>
              <a:gd name="connsiteX4" fmla="*/ 4524375 w 4924424"/>
              <a:gd name="connsiteY4" fmla="*/ 600075 h 1700212"/>
              <a:gd name="connsiteX5" fmla="*/ 4686300 w 4924424"/>
              <a:gd name="connsiteY5" fmla="*/ 681038 h 1700212"/>
              <a:gd name="connsiteX6" fmla="*/ 4843462 w 4924424"/>
              <a:gd name="connsiteY6" fmla="*/ 823913 h 1700212"/>
              <a:gd name="connsiteX7" fmla="*/ 4924424 w 4924424"/>
              <a:gd name="connsiteY7" fmla="*/ 1047750 h 1700212"/>
              <a:gd name="connsiteX8" fmla="*/ 4819650 w 4924424"/>
              <a:gd name="connsiteY8" fmla="*/ 1304924 h 1700212"/>
              <a:gd name="connsiteX9" fmla="*/ 4643437 w 4924424"/>
              <a:gd name="connsiteY9" fmla="*/ 1423988 h 1700212"/>
              <a:gd name="connsiteX10" fmla="*/ 4510087 w 4924424"/>
              <a:gd name="connsiteY10" fmla="*/ 1423988 h 1700212"/>
              <a:gd name="connsiteX11" fmla="*/ 4371975 w 4924424"/>
              <a:gd name="connsiteY11" fmla="*/ 1385888 h 1700212"/>
              <a:gd name="connsiteX12" fmla="*/ 4271962 w 4924424"/>
              <a:gd name="connsiteY12" fmla="*/ 1371600 h 1700212"/>
              <a:gd name="connsiteX13" fmla="*/ 4095749 w 4924424"/>
              <a:gd name="connsiteY13" fmla="*/ 1419225 h 1700212"/>
              <a:gd name="connsiteX14" fmla="*/ 3890962 w 4924424"/>
              <a:gd name="connsiteY14" fmla="*/ 1443038 h 1700212"/>
              <a:gd name="connsiteX15" fmla="*/ 3686175 w 4924424"/>
              <a:gd name="connsiteY15" fmla="*/ 1385887 h 1700212"/>
              <a:gd name="connsiteX16" fmla="*/ 3476625 w 4924424"/>
              <a:gd name="connsiteY16" fmla="*/ 1366837 h 1700212"/>
              <a:gd name="connsiteX17" fmla="*/ 3338512 w 4924424"/>
              <a:gd name="connsiteY17" fmla="*/ 1357312 h 1700212"/>
              <a:gd name="connsiteX18" fmla="*/ 3195637 w 4924424"/>
              <a:gd name="connsiteY18" fmla="*/ 1385887 h 1700212"/>
              <a:gd name="connsiteX19" fmla="*/ 3038475 w 4924424"/>
              <a:gd name="connsiteY19" fmla="*/ 1462087 h 1700212"/>
              <a:gd name="connsiteX20" fmla="*/ 2738437 w 4924424"/>
              <a:gd name="connsiteY20" fmla="*/ 1657350 h 1700212"/>
              <a:gd name="connsiteX21" fmla="*/ 2552700 w 4924424"/>
              <a:gd name="connsiteY21" fmla="*/ 1700212 h 1700212"/>
              <a:gd name="connsiteX22" fmla="*/ 2300287 w 4924424"/>
              <a:gd name="connsiteY22" fmla="*/ 1662112 h 1700212"/>
              <a:gd name="connsiteX23" fmla="*/ 2152650 w 4924424"/>
              <a:gd name="connsiteY23" fmla="*/ 1695450 h 1700212"/>
              <a:gd name="connsiteX24" fmla="*/ 1990724 w 4924424"/>
              <a:gd name="connsiteY24" fmla="*/ 1681162 h 1700212"/>
              <a:gd name="connsiteX25" fmla="*/ 1847850 w 4924424"/>
              <a:gd name="connsiteY25" fmla="*/ 1633537 h 1700212"/>
              <a:gd name="connsiteX26" fmla="*/ 1709737 w 4924424"/>
              <a:gd name="connsiteY26" fmla="*/ 1628775 h 1700212"/>
              <a:gd name="connsiteX27" fmla="*/ 1600200 w 4924424"/>
              <a:gd name="connsiteY27" fmla="*/ 1585912 h 1700212"/>
              <a:gd name="connsiteX28" fmla="*/ 1538287 w 4924424"/>
              <a:gd name="connsiteY28" fmla="*/ 1466850 h 1700212"/>
              <a:gd name="connsiteX29" fmla="*/ 1452562 w 4924424"/>
              <a:gd name="connsiteY29" fmla="*/ 1352550 h 1700212"/>
              <a:gd name="connsiteX30" fmla="*/ 1390650 w 4924424"/>
              <a:gd name="connsiteY30" fmla="*/ 1328737 h 1700212"/>
              <a:gd name="connsiteX31" fmla="*/ 1385887 w 4924424"/>
              <a:gd name="connsiteY31" fmla="*/ 1423987 h 1700212"/>
              <a:gd name="connsiteX32" fmla="*/ 1314449 w 4924424"/>
              <a:gd name="connsiteY32" fmla="*/ 1552575 h 1700212"/>
              <a:gd name="connsiteX33" fmla="*/ 1209675 w 4924424"/>
              <a:gd name="connsiteY33" fmla="*/ 1633537 h 1700212"/>
              <a:gd name="connsiteX34" fmla="*/ 1023937 w 4924424"/>
              <a:gd name="connsiteY34" fmla="*/ 1685925 h 1700212"/>
              <a:gd name="connsiteX35" fmla="*/ 876300 w 4924424"/>
              <a:gd name="connsiteY35" fmla="*/ 1619250 h 1700212"/>
              <a:gd name="connsiteX36" fmla="*/ 747712 w 4924424"/>
              <a:gd name="connsiteY36" fmla="*/ 1585912 h 1700212"/>
              <a:gd name="connsiteX37" fmla="*/ 609600 w 4924424"/>
              <a:gd name="connsiteY37" fmla="*/ 1590675 h 1700212"/>
              <a:gd name="connsiteX38" fmla="*/ 476250 w 4924424"/>
              <a:gd name="connsiteY38" fmla="*/ 1590674 h 1700212"/>
              <a:gd name="connsiteX39" fmla="*/ 390525 w 4924424"/>
              <a:gd name="connsiteY39" fmla="*/ 1571625 h 1700212"/>
              <a:gd name="connsiteX40" fmla="*/ 247650 w 4924424"/>
              <a:gd name="connsiteY40" fmla="*/ 1576387 h 1700212"/>
              <a:gd name="connsiteX41" fmla="*/ 123825 w 4924424"/>
              <a:gd name="connsiteY41" fmla="*/ 1481137 h 1700212"/>
              <a:gd name="connsiteX42" fmla="*/ 42862 w 4924424"/>
              <a:gd name="connsiteY42" fmla="*/ 1300162 h 1700212"/>
              <a:gd name="connsiteX43" fmla="*/ 14287 w 4924424"/>
              <a:gd name="connsiteY43" fmla="*/ 1133475 h 1700212"/>
              <a:gd name="connsiteX44" fmla="*/ 0 w 4924424"/>
              <a:gd name="connsiteY44" fmla="*/ 1023937 h 1700212"/>
              <a:gd name="connsiteX45" fmla="*/ 14287 w 4924424"/>
              <a:gd name="connsiteY45" fmla="*/ 881062 h 1700212"/>
              <a:gd name="connsiteX46" fmla="*/ 90487 w 4924424"/>
              <a:gd name="connsiteY46" fmla="*/ 709612 h 1700212"/>
              <a:gd name="connsiteX47" fmla="*/ 209550 w 4924424"/>
              <a:gd name="connsiteY47" fmla="*/ 581025 h 1700212"/>
              <a:gd name="connsiteX48" fmla="*/ 395287 w 4924424"/>
              <a:gd name="connsiteY48" fmla="*/ 471487 h 1700212"/>
              <a:gd name="connsiteX49" fmla="*/ 523875 w 4924424"/>
              <a:gd name="connsiteY49" fmla="*/ 390525 h 1700212"/>
              <a:gd name="connsiteX50" fmla="*/ 609600 w 4924424"/>
              <a:gd name="connsiteY50" fmla="*/ 300037 h 1700212"/>
              <a:gd name="connsiteX51" fmla="*/ 733425 w 4924424"/>
              <a:gd name="connsiteY51" fmla="*/ 238125 h 1700212"/>
              <a:gd name="connsiteX52" fmla="*/ 928687 w 4924424"/>
              <a:gd name="connsiteY52" fmla="*/ 200025 h 1700212"/>
              <a:gd name="connsiteX53" fmla="*/ 1085850 w 4924424"/>
              <a:gd name="connsiteY53" fmla="*/ 95250 h 1700212"/>
              <a:gd name="connsiteX54" fmla="*/ 1271587 w 4924424"/>
              <a:gd name="connsiteY54" fmla="*/ 66675 h 1700212"/>
              <a:gd name="connsiteX55" fmla="*/ 1423987 w 4924424"/>
              <a:gd name="connsiteY55" fmla="*/ 109537 h 1700212"/>
              <a:gd name="connsiteX56" fmla="*/ 1514475 w 4924424"/>
              <a:gd name="connsiteY56" fmla="*/ 100012 h 1700212"/>
              <a:gd name="connsiteX57" fmla="*/ 1619250 w 4924424"/>
              <a:gd name="connsiteY57" fmla="*/ 23812 h 1700212"/>
              <a:gd name="connsiteX58" fmla="*/ 1743075 w 4924424"/>
              <a:gd name="connsiteY58" fmla="*/ 14287 h 1700212"/>
              <a:gd name="connsiteX59" fmla="*/ 1871662 w 4924424"/>
              <a:gd name="connsiteY59" fmla="*/ 114300 h 1700212"/>
              <a:gd name="connsiteX60" fmla="*/ 2038350 w 4924424"/>
              <a:gd name="connsiteY60" fmla="*/ 114300 h 1700212"/>
              <a:gd name="connsiteX61" fmla="*/ 2143125 w 4924424"/>
              <a:gd name="connsiteY61" fmla="*/ 138112 h 1700212"/>
              <a:gd name="connsiteX62" fmla="*/ 2314575 w 4924424"/>
              <a:gd name="connsiteY62" fmla="*/ 95250 h 1700212"/>
              <a:gd name="connsiteX63" fmla="*/ 2538412 w 4924424"/>
              <a:gd name="connsiteY63" fmla="*/ 52387 h 1700212"/>
              <a:gd name="connsiteX64" fmla="*/ 2686050 w 4924424"/>
              <a:gd name="connsiteY64" fmla="*/ 109537 h 1700212"/>
              <a:gd name="connsiteX65" fmla="*/ 2738437 w 4924424"/>
              <a:gd name="connsiteY65" fmla="*/ 133350 h 1700212"/>
              <a:gd name="connsiteX66" fmla="*/ 2881312 w 4924424"/>
              <a:gd name="connsiteY66" fmla="*/ 61912 h 1700212"/>
              <a:gd name="connsiteX67" fmla="*/ 3095625 w 4924424"/>
              <a:gd name="connsiteY67" fmla="*/ 0 h 1700212"/>
              <a:gd name="connsiteX68" fmla="*/ 3367087 w 4924424"/>
              <a:gd name="connsiteY68" fmla="*/ 66675 h 1700212"/>
              <a:gd name="connsiteX69" fmla="*/ 3590925 w 4924424"/>
              <a:gd name="connsiteY69" fmla="*/ 95250 h 1700212"/>
              <a:gd name="connsiteX70" fmla="*/ 3729037 w 4924424"/>
              <a:gd name="connsiteY70" fmla="*/ 85725 h 1700212"/>
              <a:gd name="connsiteX71" fmla="*/ 3848100 w 4924424"/>
              <a:gd name="connsiteY71" fmla="*/ 42862 h 1700212"/>
              <a:gd name="connsiteX72" fmla="*/ 3990975 w 4924424"/>
              <a:gd name="connsiteY72" fmla="*/ 19050 h 1700212"/>
              <a:gd name="connsiteX0" fmla="*/ 3990975 w 4924424"/>
              <a:gd name="connsiteY0" fmla="*/ 19050 h 1700212"/>
              <a:gd name="connsiteX1" fmla="*/ 4195762 w 4924424"/>
              <a:gd name="connsiteY1" fmla="*/ 114300 h 1700212"/>
              <a:gd name="connsiteX2" fmla="*/ 4310062 w 4924424"/>
              <a:gd name="connsiteY2" fmla="*/ 261937 h 1700212"/>
              <a:gd name="connsiteX3" fmla="*/ 4414837 w 4924424"/>
              <a:gd name="connsiteY3" fmla="*/ 452437 h 1700212"/>
              <a:gd name="connsiteX4" fmla="*/ 4524375 w 4924424"/>
              <a:gd name="connsiteY4" fmla="*/ 600075 h 1700212"/>
              <a:gd name="connsiteX5" fmla="*/ 4686300 w 4924424"/>
              <a:gd name="connsiteY5" fmla="*/ 681038 h 1700212"/>
              <a:gd name="connsiteX6" fmla="*/ 4843462 w 4924424"/>
              <a:gd name="connsiteY6" fmla="*/ 823913 h 1700212"/>
              <a:gd name="connsiteX7" fmla="*/ 4924424 w 4924424"/>
              <a:gd name="connsiteY7" fmla="*/ 1047750 h 1700212"/>
              <a:gd name="connsiteX8" fmla="*/ 4819650 w 4924424"/>
              <a:gd name="connsiteY8" fmla="*/ 1304924 h 1700212"/>
              <a:gd name="connsiteX9" fmla="*/ 4643437 w 4924424"/>
              <a:gd name="connsiteY9" fmla="*/ 1423988 h 1700212"/>
              <a:gd name="connsiteX10" fmla="*/ 4510087 w 4924424"/>
              <a:gd name="connsiteY10" fmla="*/ 1423988 h 1700212"/>
              <a:gd name="connsiteX11" fmla="*/ 4371975 w 4924424"/>
              <a:gd name="connsiteY11" fmla="*/ 1385888 h 1700212"/>
              <a:gd name="connsiteX12" fmla="*/ 4271962 w 4924424"/>
              <a:gd name="connsiteY12" fmla="*/ 1371600 h 1700212"/>
              <a:gd name="connsiteX13" fmla="*/ 4095749 w 4924424"/>
              <a:gd name="connsiteY13" fmla="*/ 1419225 h 1700212"/>
              <a:gd name="connsiteX14" fmla="*/ 3890962 w 4924424"/>
              <a:gd name="connsiteY14" fmla="*/ 1443038 h 1700212"/>
              <a:gd name="connsiteX15" fmla="*/ 3686175 w 4924424"/>
              <a:gd name="connsiteY15" fmla="*/ 1385887 h 1700212"/>
              <a:gd name="connsiteX16" fmla="*/ 3476625 w 4924424"/>
              <a:gd name="connsiteY16" fmla="*/ 1366837 h 1700212"/>
              <a:gd name="connsiteX17" fmla="*/ 3338512 w 4924424"/>
              <a:gd name="connsiteY17" fmla="*/ 1357312 h 1700212"/>
              <a:gd name="connsiteX18" fmla="*/ 3195637 w 4924424"/>
              <a:gd name="connsiteY18" fmla="*/ 1385887 h 1700212"/>
              <a:gd name="connsiteX19" fmla="*/ 3038475 w 4924424"/>
              <a:gd name="connsiteY19" fmla="*/ 1462087 h 1700212"/>
              <a:gd name="connsiteX20" fmla="*/ 2738437 w 4924424"/>
              <a:gd name="connsiteY20" fmla="*/ 1657350 h 1700212"/>
              <a:gd name="connsiteX21" fmla="*/ 2552700 w 4924424"/>
              <a:gd name="connsiteY21" fmla="*/ 1700212 h 1700212"/>
              <a:gd name="connsiteX22" fmla="*/ 2300287 w 4924424"/>
              <a:gd name="connsiteY22" fmla="*/ 1662112 h 1700212"/>
              <a:gd name="connsiteX23" fmla="*/ 2176463 w 4924424"/>
              <a:gd name="connsiteY23" fmla="*/ 1676400 h 1700212"/>
              <a:gd name="connsiteX24" fmla="*/ 1990724 w 4924424"/>
              <a:gd name="connsiteY24" fmla="*/ 1681162 h 1700212"/>
              <a:gd name="connsiteX25" fmla="*/ 1847850 w 4924424"/>
              <a:gd name="connsiteY25" fmla="*/ 1633537 h 1700212"/>
              <a:gd name="connsiteX26" fmla="*/ 1709737 w 4924424"/>
              <a:gd name="connsiteY26" fmla="*/ 1628775 h 1700212"/>
              <a:gd name="connsiteX27" fmla="*/ 1600200 w 4924424"/>
              <a:gd name="connsiteY27" fmla="*/ 1585912 h 1700212"/>
              <a:gd name="connsiteX28" fmla="*/ 1538287 w 4924424"/>
              <a:gd name="connsiteY28" fmla="*/ 1466850 h 1700212"/>
              <a:gd name="connsiteX29" fmla="*/ 1452562 w 4924424"/>
              <a:gd name="connsiteY29" fmla="*/ 1352550 h 1700212"/>
              <a:gd name="connsiteX30" fmla="*/ 1390650 w 4924424"/>
              <a:gd name="connsiteY30" fmla="*/ 1328737 h 1700212"/>
              <a:gd name="connsiteX31" fmla="*/ 1385887 w 4924424"/>
              <a:gd name="connsiteY31" fmla="*/ 1423987 h 1700212"/>
              <a:gd name="connsiteX32" fmla="*/ 1314449 w 4924424"/>
              <a:gd name="connsiteY32" fmla="*/ 1552575 h 1700212"/>
              <a:gd name="connsiteX33" fmla="*/ 1209675 w 4924424"/>
              <a:gd name="connsiteY33" fmla="*/ 1633537 h 1700212"/>
              <a:gd name="connsiteX34" fmla="*/ 1023937 w 4924424"/>
              <a:gd name="connsiteY34" fmla="*/ 1685925 h 1700212"/>
              <a:gd name="connsiteX35" fmla="*/ 876300 w 4924424"/>
              <a:gd name="connsiteY35" fmla="*/ 1619250 h 1700212"/>
              <a:gd name="connsiteX36" fmla="*/ 747712 w 4924424"/>
              <a:gd name="connsiteY36" fmla="*/ 1585912 h 1700212"/>
              <a:gd name="connsiteX37" fmla="*/ 609600 w 4924424"/>
              <a:gd name="connsiteY37" fmla="*/ 1590675 h 1700212"/>
              <a:gd name="connsiteX38" fmla="*/ 476250 w 4924424"/>
              <a:gd name="connsiteY38" fmla="*/ 1590674 h 1700212"/>
              <a:gd name="connsiteX39" fmla="*/ 390525 w 4924424"/>
              <a:gd name="connsiteY39" fmla="*/ 1571625 h 1700212"/>
              <a:gd name="connsiteX40" fmla="*/ 247650 w 4924424"/>
              <a:gd name="connsiteY40" fmla="*/ 1576387 h 1700212"/>
              <a:gd name="connsiteX41" fmla="*/ 123825 w 4924424"/>
              <a:gd name="connsiteY41" fmla="*/ 1481137 h 1700212"/>
              <a:gd name="connsiteX42" fmla="*/ 42862 w 4924424"/>
              <a:gd name="connsiteY42" fmla="*/ 1300162 h 1700212"/>
              <a:gd name="connsiteX43" fmla="*/ 14287 w 4924424"/>
              <a:gd name="connsiteY43" fmla="*/ 1133475 h 1700212"/>
              <a:gd name="connsiteX44" fmla="*/ 0 w 4924424"/>
              <a:gd name="connsiteY44" fmla="*/ 1023937 h 1700212"/>
              <a:gd name="connsiteX45" fmla="*/ 14287 w 4924424"/>
              <a:gd name="connsiteY45" fmla="*/ 881062 h 1700212"/>
              <a:gd name="connsiteX46" fmla="*/ 90487 w 4924424"/>
              <a:gd name="connsiteY46" fmla="*/ 709612 h 1700212"/>
              <a:gd name="connsiteX47" fmla="*/ 209550 w 4924424"/>
              <a:gd name="connsiteY47" fmla="*/ 581025 h 1700212"/>
              <a:gd name="connsiteX48" fmla="*/ 395287 w 4924424"/>
              <a:gd name="connsiteY48" fmla="*/ 471487 h 1700212"/>
              <a:gd name="connsiteX49" fmla="*/ 523875 w 4924424"/>
              <a:gd name="connsiteY49" fmla="*/ 390525 h 1700212"/>
              <a:gd name="connsiteX50" fmla="*/ 609600 w 4924424"/>
              <a:gd name="connsiteY50" fmla="*/ 300037 h 1700212"/>
              <a:gd name="connsiteX51" fmla="*/ 733425 w 4924424"/>
              <a:gd name="connsiteY51" fmla="*/ 238125 h 1700212"/>
              <a:gd name="connsiteX52" fmla="*/ 928687 w 4924424"/>
              <a:gd name="connsiteY52" fmla="*/ 200025 h 1700212"/>
              <a:gd name="connsiteX53" fmla="*/ 1085850 w 4924424"/>
              <a:gd name="connsiteY53" fmla="*/ 95250 h 1700212"/>
              <a:gd name="connsiteX54" fmla="*/ 1271587 w 4924424"/>
              <a:gd name="connsiteY54" fmla="*/ 66675 h 1700212"/>
              <a:gd name="connsiteX55" fmla="*/ 1423987 w 4924424"/>
              <a:gd name="connsiteY55" fmla="*/ 109537 h 1700212"/>
              <a:gd name="connsiteX56" fmla="*/ 1514475 w 4924424"/>
              <a:gd name="connsiteY56" fmla="*/ 100012 h 1700212"/>
              <a:gd name="connsiteX57" fmla="*/ 1619250 w 4924424"/>
              <a:gd name="connsiteY57" fmla="*/ 23812 h 1700212"/>
              <a:gd name="connsiteX58" fmla="*/ 1743075 w 4924424"/>
              <a:gd name="connsiteY58" fmla="*/ 14287 h 1700212"/>
              <a:gd name="connsiteX59" fmla="*/ 1871662 w 4924424"/>
              <a:gd name="connsiteY59" fmla="*/ 114300 h 1700212"/>
              <a:gd name="connsiteX60" fmla="*/ 2038350 w 4924424"/>
              <a:gd name="connsiteY60" fmla="*/ 114300 h 1700212"/>
              <a:gd name="connsiteX61" fmla="*/ 2143125 w 4924424"/>
              <a:gd name="connsiteY61" fmla="*/ 138112 h 1700212"/>
              <a:gd name="connsiteX62" fmla="*/ 2314575 w 4924424"/>
              <a:gd name="connsiteY62" fmla="*/ 95250 h 1700212"/>
              <a:gd name="connsiteX63" fmla="*/ 2538412 w 4924424"/>
              <a:gd name="connsiteY63" fmla="*/ 52387 h 1700212"/>
              <a:gd name="connsiteX64" fmla="*/ 2686050 w 4924424"/>
              <a:gd name="connsiteY64" fmla="*/ 109537 h 1700212"/>
              <a:gd name="connsiteX65" fmla="*/ 2738437 w 4924424"/>
              <a:gd name="connsiteY65" fmla="*/ 133350 h 1700212"/>
              <a:gd name="connsiteX66" fmla="*/ 2881312 w 4924424"/>
              <a:gd name="connsiteY66" fmla="*/ 61912 h 1700212"/>
              <a:gd name="connsiteX67" fmla="*/ 3095625 w 4924424"/>
              <a:gd name="connsiteY67" fmla="*/ 0 h 1700212"/>
              <a:gd name="connsiteX68" fmla="*/ 3367087 w 4924424"/>
              <a:gd name="connsiteY68" fmla="*/ 66675 h 1700212"/>
              <a:gd name="connsiteX69" fmla="*/ 3590925 w 4924424"/>
              <a:gd name="connsiteY69" fmla="*/ 95250 h 1700212"/>
              <a:gd name="connsiteX70" fmla="*/ 3729037 w 4924424"/>
              <a:gd name="connsiteY70" fmla="*/ 85725 h 1700212"/>
              <a:gd name="connsiteX71" fmla="*/ 3848100 w 4924424"/>
              <a:gd name="connsiteY71" fmla="*/ 42862 h 1700212"/>
              <a:gd name="connsiteX72" fmla="*/ 3990975 w 4924424"/>
              <a:gd name="connsiteY72" fmla="*/ 19050 h 1700212"/>
              <a:gd name="connsiteX0" fmla="*/ 3990975 w 4924424"/>
              <a:gd name="connsiteY0" fmla="*/ 19050 h 1728787"/>
              <a:gd name="connsiteX1" fmla="*/ 4195762 w 4924424"/>
              <a:gd name="connsiteY1" fmla="*/ 114300 h 1728787"/>
              <a:gd name="connsiteX2" fmla="*/ 4310062 w 4924424"/>
              <a:gd name="connsiteY2" fmla="*/ 261937 h 1728787"/>
              <a:gd name="connsiteX3" fmla="*/ 4414837 w 4924424"/>
              <a:gd name="connsiteY3" fmla="*/ 452437 h 1728787"/>
              <a:gd name="connsiteX4" fmla="*/ 4524375 w 4924424"/>
              <a:gd name="connsiteY4" fmla="*/ 600075 h 1728787"/>
              <a:gd name="connsiteX5" fmla="*/ 4686300 w 4924424"/>
              <a:gd name="connsiteY5" fmla="*/ 681038 h 1728787"/>
              <a:gd name="connsiteX6" fmla="*/ 4843462 w 4924424"/>
              <a:gd name="connsiteY6" fmla="*/ 823913 h 1728787"/>
              <a:gd name="connsiteX7" fmla="*/ 4924424 w 4924424"/>
              <a:gd name="connsiteY7" fmla="*/ 1047750 h 1728787"/>
              <a:gd name="connsiteX8" fmla="*/ 4819650 w 4924424"/>
              <a:gd name="connsiteY8" fmla="*/ 1304924 h 1728787"/>
              <a:gd name="connsiteX9" fmla="*/ 4643437 w 4924424"/>
              <a:gd name="connsiteY9" fmla="*/ 1423988 h 1728787"/>
              <a:gd name="connsiteX10" fmla="*/ 4510087 w 4924424"/>
              <a:gd name="connsiteY10" fmla="*/ 1423988 h 1728787"/>
              <a:gd name="connsiteX11" fmla="*/ 4371975 w 4924424"/>
              <a:gd name="connsiteY11" fmla="*/ 1385888 h 1728787"/>
              <a:gd name="connsiteX12" fmla="*/ 4271962 w 4924424"/>
              <a:gd name="connsiteY12" fmla="*/ 1371600 h 1728787"/>
              <a:gd name="connsiteX13" fmla="*/ 4095749 w 4924424"/>
              <a:gd name="connsiteY13" fmla="*/ 1419225 h 1728787"/>
              <a:gd name="connsiteX14" fmla="*/ 3890962 w 4924424"/>
              <a:gd name="connsiteY14" fmla="*/ 1443038 h 1728787"/>
              <a:gd name="connsiteX15" fmla="*/ 3686175 w 4924424"/>
              <a:gd name="connsiteY15" fmla="*/ 1385887 h 1728787"/>
              <a:gd name="connsiteX16" fmla="*/ 3476625 w 4924424"/>
              <a:gd name="connsiteY16" fmla="*/ 1366837 h 1728787"/>
              <a:gd name="connsiteX17" fmla="*/ 3338512 w 4924424"/>
              <a:gd name="connsiteY17" fmla="*/ 1357312 h 1728787"/>
              <a:gd name="connsiteX18" fmla="*/ 3195637 w 4924424"/>
              <a:gd name="connsiteY18" fmla="*/ 1385887 h 1728787"/>
              <a:gd name="connsiteX19" fmla="*/ 3038475 w 4924424"/>
              <a:gd name="connsiteY19" fmla="*/ 1462087 h 1728787"/>
              <a:gd name="connsiteX20" fmla="*/ 2747962 w 4924424"/>
              <a:gd name="connsiteY20" fmla="*/ 1728787 h 1728787"/>
              <a:gd name="connsiteX21" fmla="*/ 2552700 w 4924424"/>
              <a:gd name="connsiteY21" fmla="*/ 1700212 h 1728787"/>
              <a:gd name="connsiteX22" fmla="*/ 2300287 w 4924424"/>
              <a:gd name="connsiteY22" fmla="*/ 1662112 h 1728787"/>
              <a:gd name="connsiteX23" fmla="*/ 2176463 w 4924424"/>
              <a:gd name="connsiteY23" fmla="*/ 1676400 h 1728787"/>
              <a:gd name="connsiteX24" fmla="*/ 1990724 w 4924424"/>
              <a:gd name="connsiteY24" fmla="*/ 1681162 h 1728787"/>
              <a:gd name="connsiteX25" fmla="*/ 1847850 w 4924424"/>
              <a:gd name="connsiteY25" fmla="*/ 1633537 h 1728787"/>
              <a:gd name="connsiteX26" fmla="*/ 1709737 w 4924424"/>
              <a:gd name="connsiteY26" fmla="*/ 1628775 h 1728787"/>
              <a:gd name="connsiteX27" fmla="*/ 1600200 w 4924424"/>
              <a:gd name="connsiteY27" fmla="*/ 1585912 h 1728787"/>
              <a:gd name="connsiteX28" fmla="*/ 1538287 w 4924424"/>
              <a:gd name="connsiteY28" fmla="*/ 1466850 h 1728787"/>
              <a:gd name="connsiteX29" fmla="*/ 1452562 w 4924424"/>
              <a:gd name="connsiteY29" fmla="*/ 1352550 h 1728787"/>
              <a:gd name="connsiteX30" fmla="*/ 1390650 w 4924424"/>
              <a:gd name="connsiteY30" fmla="*/ 1328737 h 1728787"/>
              <a:gd name="connsiteX31" fmla="*/ 1385887 w 4924424"/>
              <a:gd name="connsiteY31" fmla="*/ 1423987 h 1728787"/>
              <a:gd name="connsiteX32" fmla="*/ 1314449 w 4924424"/>
              <a:gd name="connsiteY32" fmla="*/ 1552575 h 1728787"/>
              <a:gd name="connsiteX33" fmla="*/ 1209675 w 4924424"/>
              <a:gd name="connsiteY33" fmla="*/ 1633537 h 1728787"/>
              <a:gd name="connsiteX34" fmla="*/ 1023937 w 4924424"/>
              <a:gd name="connsiteY34" fmla="*/ 1685925 h 1728787"/>
              <a:gd name="connsiteX35" fmla="*/ 876300 w 4924424"/>
              <a:gd name="connsiteY35" fmla="*/ 1619250 h 1728787"/>
              <a:gd name="connsiteX36" fmla="*/ 747712 w 4924424"/>
              <a:gd name="connsiteY36" fmla="*/ 1585912 h 1728787"/>
              <a:gd name="connsiteX37" fmla="*/ 609600 w 4924424"/>
              <a:gd name="connsiteY37" fmla="*/ 1590675 h 1728787"/>
              <a:gd name="connsiteX38" fmla="*/ 476250 w 4924424"/>
              <a:gd name="connsiteY38" fmla="*/ 1590674 h 1728787"/>
              <a:gd name="connsiteX39" fmla="*/ 390525 w 4924424"/>
              <a:gd name="connsiteY39" fmla="*/ 1571625 h 1728787"/>
              <a:gd name="connsiteX40" fmla="*/ 247650 w 4924424"/>
              <a:gd name="connsiteY40" fmla="*/ 1576387 h 1728787"/>
              <a:gd name="connsiteX41" fmla="*/ 123825 w 4924424"/>
              <a:gd name="connsiteY41" fmla="*/ 1481137 h 1728787"/>
              <a:gd name="connsiteX42" fmla="*/ 42862 w 4924424"/>
              <a:gd name="connsiteY42" fmla="*/ 1300162 h 1728787"/>
              <a:gd name="connsiteX43" fmla="*/ 14287 w 4924424"/>
              <a:gd name="connsiteY43" fmla="*/ 1133475 h 1728787"/>
              <a:gd name="connsiteX44" fmla="*/ 0 w 4924424"/>
              <a:gd name="connsiteY44" fmla="*/ 1023937 h 1728787"/>
              <a:gd name="connsiteX45" fmla="*/ 14287 w 4924424"/>
              <a:gd name="connsiteY45" fmla="*/ 881062 h 1728787"/>
              <a:gd name="connsiteX46" fmla="*/ 90487 w 4924424"/>
              <a:gd name="connsiteY46" fmla="*/ 709612 h 1728787"/>
              <a:gd name="connsiteX47" fmla="*/ 209550 w 4924424"/>
              <a:gd name="connsiteY47" fmla="*/ 581025 h 1728787"/>
              <a:gd name="connsiteX48" fmla="*/ 395287 w 4924424"/>
              <a:gd name="connsiteY48" fmla="*/ 471487 h 1728787"/>
              <a:gd name="connsiteX49" fmla="*/ 523875 w 4924424"/>
              <a:gd name="connsiteY49" fmla="*/ 390525 h 1728787"/>
              <a:gd name="connsiteX50" fmla="*/ 609600 w 4924424"/>
              <a:gd name="connsiteY50" fmla="*/ 300037 h 1728787"/>
              <a:gd name="connsiteX51" fmla="*/ 733425 w 4924424"/>
              <a:gd name="connsiteY51" fmla="*/ 238125 h 1728787"/>
              <a:gd name="connsiteX52" fmla="*/ 928687 w 4924424"/>
              <a:gd name="connsiteY52" fmla="*/ 200025 h 1728787"/>
              <a:gd name="connsiteX53" fmla="*/ 1085850 w 4924424"/>
              <a:gd name="connsiteY53" fmla="*/ 95250 h 1728787"/>
              <a:gd name="connsiteX54" fmla="*/ 1271587 w 4924424"/>
              <a:gd name="connsiteY54" fmla="*/ 66675 h 1728787"/>
              <a:gd name="connsiteX55" fmla="*/ 1423987 w 4924424"/>
              <a:gd name="connsiteY55" fmla="*/ 109537 h 1728787"/>
              <a:gd name="connsiteX56" fmla="*/ 1514475 w 4924424"/>
              <a:gd name="connsiteY56" fmla="*/ 100012 h 1728787"/>
              <a:gd name="connsiteX57" fmla="*/ 1619250 w 4924424"/>
              <a:gd name="connsiteY57" fmla="*/ 23812 h 1728787"/>
              <a:gd name="connsiteX58" fmla="*/ 1743075 w 4924424"/>
              <a:gd name="connsiteY58" fmla="*/ 14287 h 1728787"/>
              <a:gd name="connsiteX59" fmla="*/ 1871662 w 4924424"/>
              <a:gd name="connsiteY59" fmla="*/ 114300 h 1728787"/>
              <a:gd name="connsiteX60" fmla="*/ 2038350 w 4924424"/>
              <a:gd name="connsiteY60" fmla="*/ 114300 h 1728787"/>
              <a:gd name="connsiteX61" fmla="*/ 2143125 w 4924424"/>
              <a:gd name="connsiteY61" fmla="*/ 138112 h 1728787"/>
              <a:gd name="connsiteX62" fmla="*/ 2314575 w 4924424"/>
              <a:gd name="connsiteY62" fmla="*/ 95250 h 1728787"/>
              <a:gd name="connsiteX63" fmla="*/ 2538412 w 4924424"/>
              <a:gd name="connsiteY63" fmla="*/ 52387 h 1728787"/>
              <a:gd name="connsiteX64" fmla="*/ 2686050 w 4924424"/>
              <a:gd name="connsiteY64" fmla="*/ 109537 h 1728787"/>
              <a:gd name="connsiteX65" fmla="*/ 2738437 w 4924424"/>
              <a:gd name="connsiteY65" fmla="*/ 133350 h 1728787"/>
              <a:gd name="connsiteX66" fmla="*/ 2881312 w 4924424"/>
              <a:gd name="connsiteY66" fmla="*/ 61912 h 1728787"/>
              <a:gd name="connsiteX67" fmla="*/ 3095625 w 4924424"/>
              <a:gd name="connsiteY67" fmla="*/ 0 h 1728787"/>
              <a:gd name="connsiteX68" fmla="*/ 3367087 w 4924424"/>
              <a:gd name="connsiteY68" fmla="*/ 66675 h 1728787"/>
              <a:gd name="connsiteX69" fmla="*/ 3590925 w 4924424"/>
              <a:gd name="connsiteY69" fmla="*/ 95250 h 1728787"/>
              <a:gd name="connsiteX70" fmla="*/ 3729037 w 4924424"/>
              <a:gd name="connsiteY70" fmla="*/ 85725 h 1728787"/>
              <a:gd name="connsiteX71" fmla="*/ 3848100 w 4924424"/>
              <a:gd name="connsiteY71" fmla="*/ 42862 h 1728787"/>
              <a:gd name="connsiteX72" fmla="*/ 3990975 w 4924424"/>
              <a:gd name="connsiteY72" fmla="*/ 19050 h 1728787"/>
              <a:gd name="connsiteX0" fmla="*/ 3990975 w 4924424"/>
              <a:gd name="connsiteY0" fmla="*/ 19050 h 1728787"/>
              <a:gd name="connsiteX1" fmla="*/ 4195762 w 4924424"/>
              <a:gd name="connsiteY1" fmla="*/ 114300 h 1728787"/>
              <a:gd name="connsiteX2" fmla="*/ 4310062 w 4924424"/>
              <a:gd name="connsiteY2" fmla="*/ 261937 h 1728787"/>
              <a:gd name="connsiteX3" fmla="*/ 4414837 w 4924424"/>
              <a:gd name="connsiteY3" fmla="*/ 452437 h 1728787"/>
              <a:gd name="connsiteX4" fmla="*/ 4524375 w 4924424"/>
              <a:gd name="connsiteY4" fmla="*/ 600075 h 1728787"/>
              <a:gd name="connsiteX5" fmla="*/ 4686300 w 4924424"/>
              <a:gd name="connsiteY5" fmla="*/ 681038 h 1728787"/>
              <a:gd name="connsiteX6" fmla="*/ 4843462 w 4924424"/>
              <a:gd name="connsiteY6" fmla="*/ 823913 h 1728787"/>
              <a:gd name="connsiteX7" fmla="*/ 4924424 w 4924424"/>
              <a:gd name="connsiteY7" fmla="*/ 1047750 h 1728787"/>
              <a:gd name="connsiteX8" fmla="*/ 4819650 w 4924424"/>
              <a:gd name="connsiteY8" fmla="*/ 1304924 h 1728787"/>
              <a:gd name="connsiteX9" fmla="*/ 4643437 w 4924424"/>
              <a:gd name="connsiteY9" fmla="*/ 1423988 h 1728787"/>
              <a:gd name="connsiteX10" fmla="*/ 4510087 w 4924424"/>
              <a:gd name="connsiteY10" fmla="*/ 1423988 h 1728787"/>
              <a:gd name="connsiteX11" fmla="*/ 4371975 w 4924424"/>
              <a:gd name="connsiteY11" fmla="*/ 1385888 h 1728787"/>
              <a:gd name="connsiteX12" fmla="*/ 4271962 w 4924424"/>
              <a:gd name="connsiteY12" fmla="*/ 1371600 h 1728787"/>
              <a:gd name="connsiteX13" fmla="*/ 4095749 w 4924424"/>
              <a:gd name="connsiteY13" fmla="*/ 1419225 h 1728787"/>
              <a:gd name="connsiteX14" fmla="*/ 3890962 w 4924424"/>
              <a:gd name="connsiteY14" fmla="*/ 1443038 h 1728787"/>
              <a:gd name="connsiteX15" fmla="*/ 3686175 w 4924424"/>
              <a:gd name="connsiteY15" fmla="*/ 1385887 h 1728787"/>
              <a:gd name="connsiteX16" fmla="*/ 3476625 w 4924424"/>
              <a:gd name="connsiteY16" fmla="*/ 1366837 h 1728787"/>
              <a:gd name="connsiteX17" fmla="*/ 3338512 w 4924424"/>
              <a:gd name="connsiteY17" fmla="*/ 1357312 h 1728787"/>
              <a:gd name="connsiteX18" fmla="*/ 3195637 w 4924424"/>
              <a:gd name="connsiteY18" fmla="*/ 1385887 h 1728787"/>
              <a:gd name="connsiteX19" fmla="*/ 3038475 w 4924424"/>
              <a:gd name="connsiteY19" fmla="*/ 1462087 h 1728787"/>
              <a:gd name="connsiteX20" fmla="*/ 2747962 w 4924424"/>
              <a:gd name="connsiteY20" fmla="*/ 1728787 h 1728787"/>
              <a:gd name="connsiteX21" fmla="*/ 2528888 w 4924424"/>
              <a:gd name="connsiteY21" fmla="*/ 1724025 h 1728787"/>
              <a:gd name="connsiteX22" fmla="*/ 2300287 w 4924424"/>
              <a:gd name="connsiteY22" fmla="*/ 1662112 h 1728787"/>
              <a:gd name="connsiteX23" fmla="*/ 2176463 w 4924424"/>
              <a:gd name="connsiteY23" fmla="*/ 1676400 h 1728787"/>
              <a:gd name="connsiteX24" fmla="*/ 1990724 w 4924424"/>
              <a:gd name="connsiteY24" fmla="*/ 1681162 h 1728787"/>
              <a:gd name="connsiteX25" fmla="*/ 1847850 w 4924424"/>
              <a:gd name="connsiteY25" fmla="*/ 1633537 h 1728787"/>
              <a:gd name="connsiteX26" fmla="*/ 1709737 w 4924424"/>
              <a:gd name="connsiteY26" fmla="*/ 1628775 h 1728787"/>
              <a:gd name="connsiteX27" fmla="*/ 1600200 w 4924424"/>
              <a:gd name="connsiteY27" fmla="*/ 1585912 h 1728787"/>
              <a:gd name="connsiteX28" fmla="*/ 1538287 w 4924424"/>
              <a:gd name="connsiteY28" fmla="*/ 1466850 h 1728787"/>
              <a:gd name="connsiteX29" fmla="*/ 1452562 w 4924424"/>
              <a:gd name="connsiteY29" fmla="*/ 1352550 h 1728787"/>
              <a:gd name="connsiteX30" fmla="*/ 1390650 w 4924424"/>
              <a:gd name="connsiteY30" fmla="*/ 1328737 h 1728787"/>
              <a:gd name="connsiteX31" fmla="*/ 1385887 w 4924424"/>
              <a:gd name="connsiteY31" fmla="*/ 1423987 h 1728787"/>
              <a:gd name="connsiteX32" fmla="*/ 1314449 w 4924424"/>
              <a:gd name="connsiteY32" fmla="*/ 1552575 h 1728787"/>
              <a:gd name="connsiteX33" fmla="*/ 1209675 w 4924424"/>
              <a:gd name="connsiteY33" fmla="*/ 1633537 h 1728787"/>
              <a:gd name="connsiteX34" fmla="*/ 1023937 w 4924424"/>
              <a:gd name="connsiteY34" fmla="*/ 1685925 h 1728787"/>
              <a:gd name="connsiteX35" fmla="*/ 876300 w 4924424"/>
              <a:gd name="connsiteY35" fmla="*/ 1619250 h 1728787"/>
              <a:gd name="connsiteX36" fmla="*/ 747712 w 4924424"/>
              <a:gd name="connsiteY36" fmla="*/ 1585912 h 1728787"/>
              <a:gd name="connsiteX37" fmla="*/ 609600 w 4924424"/>
              <a:gd name="connsiteY37" fmla="*/ 1590675 h 1728787"/>
              <a:gd name="connsiteX38" fmla="*/ 476250 w 4924424"/>
              <a:gd name="connsiteY38" fmla="*/ 1590674 h 1728787"/>
              <a:gd name="connsiteX39" fmla="*/ 390525 w 4924424"/>
              <a:gd name="connsiteY39" fmla="*/ 1571625 h 1728787"/>
              <a:gd name="connsiteX40" fmla="*/ 247650 w 4924424"/>
              <a:gd name="connsiteY40" fmla="*/ 1576387 h 1728787"/>
              <a:gd name="connsiteX41" fmla="*/ 123825 w 4924424"/>
              <a:gd name="connsiteY41" fmla="*/ 1481137 h 1728787"/>
              <a:gd name="connsiteX42" fmla="*/ 42862 w 4924424"/>
              <a:gd name="connsiteY42" fmla="*/ 1300162 h 1728787"/>
              <a:gd name="connsiteX43" fmla="*/ 14287 w 4924424"/>
              <a:gd name="connsiteY43" fmla="*/ 1133475 h 1728787"/>
              <a:gd name="connsiteX44" fmla="*/ 0 w 4924424"/>
              <a:gd name="connsiteY44" fmla="*/ 1023937 h 1728787"/>
              <a:gd name="connsiteX45" fmla="*/ 14287 w 4924424"/>
              <a:gd name="connsiteY45" fmla="*/ 881062 h 1728787"/>
              <a:gd name="connsiteX46" fmla="*/ 90487 w 4924424"/>
              <a:gd name="connsiteY46" fmla="*/ 709612 h 1728787"/>
              <a:gd name="connsiteX47" fmla="*/ 209550 w 4924424"/>
              <a:gd name="connsiteY47" fmla="*/ 581025 h 1728787"/>
              <a:gd name="connsiteX48" fmla="*/ 395287 w 4924424"/>
              <a:gd name="connsiteY48" fmla="*/ 471487 h 1728787"/>
              <a:gd name="connsiteX49" fmla="*/ 523875 w 4924424"/>
              <a:gd name="connsiteY49" fmla="*/ 390525 h 1728787"/>
              <a:gd name="connsiteX50" fmla="*/ 609600 w 4924424"/>
              <a:gd name="connsiteY50" fmla="*/ 300037 h 1728787"/>
              <a:gd name="connsiteX51" fmla="*/ 733425 w 4924424"/>
              <a:gd name="connsiteY51" fmla="*/ 238125 h 1728787"/>
              <a:gd name="connsiteX52" fmla="*/ 928687 w 4924424"/>
              <a:gd name="connsiteY52" fmla="*/ 200025 h 1728787"/>
              <a:gd name="connsiteX53" fmla="*/ 1085850 w 4924424"/>
              <a:gd name="connsiteY53" fmla="*/ 95250 h 1728787"/>
              <a:gd name="connsiteX54" fmla="*/ 1271587 w 4924424"/>
              <a:gd name="connsiteY54" fmla="*/ 66675 h 1728787"/>
              <a:gd name="connsiteX55" fmla="*/ 1423987 w 4924424"/>
              <a:gd name="connsiteY55" fmla="*/ 109537 h 1728787"/>
              <a:gd name="connsiteX56" fmla="*/ 1514475 w 4924424"/>
              <a:gd name="connsiteY56" fmla="*/ 100012 h 1728787"/>
              <a:gd name="connsiteX57" fmla="*/ 1619250 w 4924424"/>
              <a:gd name="connsiteY57" fmla="*/ 23812 h 1728787"/>
              <a:gd name="connsiteX58" fmla="*/ 1743075 w 4924424"/>
              <a:gd name="connsiteY58" fmla="*/ 14287 h 1728787"/>
              <a:gd name="connsiteX59" fmla="*/ 1871662 w 4924424"/>
              <a:gd name="connsiteY59" fmla="*/ 114300 h 1728787"/>
              <a:gd name="connsiteX60" fmla="*/ 2038350 w 4924424"/>
              <a:gd name="connsiteY60" fmla="*/ 114300 h 1728787"/>
              <a:gd name="connsiteX61" fmla="*/ 2143125 w 4924424"/>
              <a:gd name="connsiteY61" fmla="*/ 138112 h 1728787"/>
              <a:gd name="connsiteX62" fmla="*/ 2314575 w 4924424"/>
              <a:gd name="connsiteY62" fmla="*/ 95250 h 1728787"/>
              <a:gd name="connsiteX63" fmla="*/ 2538412 w 4924424"/>
              <a:gd name="connsiteY63" fmla="*/ 52387 h 1728787"/>
              <a:gd name="connsiteX64" fmla="*/ 2686050 w 4924424"/>
              <a:gd name="connsiteY64" fmla="*/ 109537 h 1728787"/>
              <a:gd name="connsiteX65" fmla="*/ 2738437 w 4924424"/>
              <a:gd name="connsiteY65" fmla="*/ 133350 h 1728787"/>
              <a:gd name="connsiteX66" fmla="*/ 2881312 w 4924424"/>
              <a:gd name="connsiteY66" fmla="*/ 61912 h 1728787"/>
              <a:gd name="connsiteX67" fmla="*/ 3095625 w 4924424"/>
              <a:gd name="connsiteY67" fmla="*/ 0 h 1728787"/>
              <a:gd name="connsiteX68" fmla="*/ 3367087 w 4924424"/>
              <a:gd name="connsiteY68" fmla="*/ 66675 h 1728787"/>
              <a:gd name="connsiteX69" fmla="*/ 3590925 w 4924424"/>
              <a:gd name="connsiteY69" fmla="*/ 95250 h 1728787"/>
              <a:gd name="connsiteX70" fmla="*/ 3729037 w 4924424"/>
              <a:gd name="connsiteY70" fmla="*/ 85725 h 1728787"/>
              <a:gd name="connsiteX71" fmla="*/ 3848100 w 4924424"/>
              <a:gd name="connsiteY71" fmla="*/ 42862 h 1728787"/>
              <a:gd name="connsiteX72" fmla="*/ 3990975 w 4924424"/>
              <a:gd name="connsiteY72" fmla="*/ 19050 h 1728787"/>
              <a:gd name="connsiteX0" fmla="*/ 3990975 w 4924424"/>
              <a:gd name="connsiteY0" fmla="*/ 19050 h 1728787"/>
              <a:gd name="connsiteX1" fmla="*/ 4195762 w 4924424"/>
              <a:gd name="connsiteY1" fmla="*/ 114300 h 1728787"/>
              <a:gd name="connsiteX2" fmla="*/ 4310062 w 4924424"/>
              <a:gd name="connsiteY2" fmla="*/ 261937 h 1728787"/>
              <a:gd name="connsiteX3" fmla="*/ 4414837 w 4924424"/>
              <a:gd name="connsiteY3" fmla="*/ 452437 h 1728787"/>
              <a:gd name="connsiteX4" fmla="*/ 4524375 w 4924424"/>
              <a:gd name="connsiteY4" fmla="*/ 600075 h 1728787"/>
              <a:gd name="connsiteX5" fmla="*/ 4686300 w 4924424"/>
              <a:gd name="connsiteY5" fmla="*/ 681038 h 1728787"/>
              <a:gd name="connsiteX6" fmla="*/ 4843462 w 4924424"/>
              <a:gd name="connsiteY6" fmla="*/ 823913 h 1728787"/>
              <a:gd name="connsiteX7" fmla="*/ 4924424 w 4924424"/>
              <a:gd name="connsiteY7" fmla="*/ 1047750 h 1728787"/>
              <a:gd name="connsiteX8" fmla="*/ 4819650 w 4924424"/>
              <a:gd name="connsiteY8" fmla="*/ 1304924 h 1728787"/>
              <a:gd name="connsiteX9" fmla="*/ 4643437 w 4924424"/>
              <a:gd name="connsiteY9" fmla="*/ 1423988 h 1728787"/>
              <a:gd name="connsiteX10" fmla="*/ 4510087 w 4924424"/>
              <a:gd name="connsiteY10" fmla="*/ 1423988 h 1728787"/>
              <a:gd name="connsiteX11" fmla="*/ 4371975 w 4924424"/>
              <a:gd name="connsiteY11" fmla="*/ 1385888 h 1728787"/>
              <a:gd name="connsiteX12" fmla="*/ 4271962 w 4924424"/>
              <a:gd name="connsiteY12" fmla="*/ 1371600 h 1728787"/>
              <a:gd name="connsiteX13" fmla="*/ 4095749 w 4924424"/>
              <a:gd name="connsiteY13" fmla="*/ 1419225 h 1728787"/>
              <a:gd name="connsiteX14" fmla="*/ 3890962 w 4924424"/>
              <a:gd name="connsiteY14" fmla="*/ 1443038 h 1728787"/>
              <a:gd name="connsiteX15" fmla="*/ 3686175 w 4924424"/>
              <a:gd name="connsiteY15" fmla="*/ 1385887 h 1728787"/>
              <a:gd name="connsiteX16" fmla="*/ 3476625 w 4924424"/>
              <a:gd name="connsiteY16" fmla="*/ 1366837 h 1728787"/>
              <a:gd name="connsiteX17" fmla="*/ 3338512 w 4924424"/>
              <a:gd name="connsiteY17" fmla="*/ 1357312 h 1728787"/>
              <a:gd name="connsiteX18" fmla="*/ 3195637 w 4924424"/>
              <a:gd name="connsiteY18" fmla="*/ 1385887 h 1728787"/>
              <a:gd name="connsiteX19" fmla="*/ 3038475 w 4924424"/>
              <a:gd name="connsiteY19" fmla="*/ 1528762 h 1728787"/>
              <a:gd name="connsiteX20" fmla="*/ 2747962 w 4924424"/>
              <a:gd name="connsiteY20" fmla="*/ 1728787 h 1728787"/>
              <a:gd name="connsiteX21" fmla="*/ 2528888 w 4924424"/>
              <a:gd name="connsiteY21" fmla="*/ 1724025 h 1728787"/>
              <a:gd name="connsiteX22" fmla="*/ 2300287 w 4924424"/>
              <a:gd name="connsiteY22" fmla="*/ 1662112 h 1728787"/>
              <a:gd name="connsiteX23" fmla="*/ 2176463 w 4924424"/>
              <a:gd name="connsiteY23" fmla="*/ 1676400 h 1728787"/>
              <a:gd name="connsiteX24" fmla="*/ 1990724 w 4924424"/>
              <a:gd name="connsiteY24" fmla="*/ 1681162 h 1728787"/>
              <a:gd name="connsiteX25" fmla="*/ 1847850 w 4924424"/>
              <a:gd name="connsiteY25" fmla="*/ 1633537 h 1728787"/>
              <a:gd name="connsiteX26" fmla="*/ 1709737 w 4924424"/>
              <a:gd name="connsiteY26" fmla="*/ 1628775 h 1728787"/>
              <a:gd name="connsiteX27" fmla="*/ 1600200 w 4924424"/>
              <a:gd name="connsiteY27" fmla="*/ 1585912 h 1728787"/>
              <a:gd name="connsiteX28" fmla="*/ 1538287 w 4924424"/>
              <a:gd name="connsiteY28" fmla="*/ 1466850 h 1728787"/>
              <a:gd name="connsiteX29" fmla="*/ 1452562 w 4924424"/>
              <a:gd name="connsiteY29" fmla="*/ 1352550 h 1728787"/>
              <a:gd name="connsiteX30" fmla="*/ 1390650 w 4924424"/>
              <a:gd name="connsiteY30" fmla="*/ 1328737 h 1728787"/>
              <a:gd name="connsiteX31" fmla="*/ 1385887 w 4924424"/>
              <a:gd name="connsiteY31" fmla="*/ 1423987 h 1728787"/>
              <a:gd name="connsiteX32" fmla="*/ 1314449 w 4924424"/>
              <a:gd name="connsiteY32" fmla="*/ 1552575 h 1728787"/>
              <a:gd name="connsiteX33" fmla="*/ 1209675 w 4924424"/>
              <a:gd name="connsiteY33" fmla="*/ 1633537 h 1728787"/>
              <a:gd name="connsiteX34" fmla="*/ 1023937 w 4924424"/>
              <a:gd name="connsiteY34" fmla="*/ 1685925 h 1728787"/>
              <a:gd name="connsiteX35" fmla="*/ 876300 w 4924424"/>
              <a:gd name="connsiteY35" fmla="*/ 1619250 h 1728787"/>
              <a:gd name="connsiteX36" fmla="*/ 747712 w 4924424"/>
              <a:gd name="connsiteY36" fmla="*/ 1585912 h 1728787"/>
              <a:gd name="connsiteX37" fmla="*/ 609600 w 4924424"/>
              <a:gd name="connsiteY37" fmla="*/ 1590675 h 1728787"/>
              <a:gd name="connsiteX38" fmla="*/ 476250 w 4924424"/>
              <a:gd name="connsiteY38" fmla="*/ 1590674 h 1728787"/>
              <a:gd name="connsiteX39" fmla="*/ 390525 w 4924424"/>
              <a:gd name="connsiteY39" fmla="*/ 1571625 h 1728787"/>
              <a:gd name="connsiteX40" fmla="*/ 247650 w 4924424"/>
              <a:gd name="connsiteY40" fmla="*/ 1576387 h 1728787"/>
              <a:gd name="connsiteX41" fmla="*/ 123825 w 4924424"/>
              <a:gd name="connsiteY41" fmla="*/ 1481137 h 1728787"/>
              <a:gd name="connsiteX42" fmla="*/ 42862 w 4924424"/>
              <a:gd name="connsiteY42" fmla="*/ 1300162 h 1728787"/>
              <a:gd name="connsiteX43" fmla="*/ 14287 w 4924424"/>
              <a:gd name="connsiteY43" fmla="*/ 1133475 h 1728787"/>
              <a:gd name="connsiteX44" fmla="*/ 0 w 4924424"/>
              <a:gd name="connsiteY44" fmla="*/ 1023937 h 1728787"/>
              <a:gd name="connsiteX45" fmla="*/ 14287 w 4924424"/>
              <a:gd name="connsiteY45" fmla="*/ 881062 h 1728787"/>
              <a:gd name="connsiteX46" fmla="*/ 90487 w 4924424"/>
              <a:gd name="connsiteY46" fmla="*/ 709612 h 1728787"/>
              <a:gd name="connsiteX47" fmla="*/ 209550 w 4924424"/>
              <a:gd name="connsiteY47" fmla="*/ 581025 h 1728787"/>
              <a:gd name="connsiteX48" fmla="*/ 395287 w 4924424"/>
              <a:gd name="connsiteY48" fmla="*/ 471487 h 1728787"/>
              <a:gd name="connsiteX49" fmla="*/ 523875 w 4924424"/>
              <a:gd name="connsiteY49" fmla="*/ 390525 h 1728787"/>
              <a:gd name="connsiteX50" fmla="*/ 609600 w 4924424"/>
              <a:gd name="connsiteY50" fmla="*/ 300037 h 1728787"/>
              <a:gd name="connsiteX51" fmla="*/ 733425 w 4924424"/>
              <a:gd name="connsiteY51" fmla="*/ 238125 h 1728787"/>
              <a:gd name="connsiteX52" fmla="*/ 928687 w 4924424"/>
              <a:gd name="connsiteY52" fmla="*/ 200025 h 1728787"/>
              <a:gd name="connsiteX53" fmla="*/ 1085850 w 4924424"/>
              <a:gd name="connsiteY53" fmla="*/ 95250 h 1728787"/>
              <a:gd name="connsiteX54" fmla="*/ 1271587 w 4924424"/>
              <a:gd name="connsiteY54" fmla="*/ 66675 h 1728787"/>
              <a:gd name="connsiteX55" fmla="*/ 1423987 w 4924424"/>
              <a:gd name="connsiteY55" fmla="*/ 109537 h 1728787"/>
              <a:gd name="connsiteX56" fmla="*/ 1514475 w 4924424"/>
              <a:gd name="connsiteY56" fmla="*/ 100012 h 1728787"/>
              <a:gd name="connsiteX57" fmla="*/ 1619250 w 4924424"/>
              <a:gd name="connsiteY57" fmla="*/ 23812 h 1728787"/>
              <a:gd name="connsiteX58" fmla="*/ 1743075 w 4924424"/>
              <a:gd name="connsiteY58" fmla="*/ 14287 h 1728787"/>
              <a:gd name="connsiteX59" fmla="*/ 1871662 w 4924424"/>
              <a:gd name="connsiteY59" fmla="*/ 114300 h 1728787"/>
              <a:gd name="connsiteX60" fmla="*/ 2038350 w 4924424"/>
              <a:gd name="connsiteY60" fmla="*/ 114300 h 1728787"/>
              <a:gd name="connsiteX61" fmla="*/ 2143125 w 4924424"/>
              <a:gd name="connsiteY61" fmla="*/ 138112 h 1728787"/>
              <a:gd name="connsiteX62" fmla="*/ 2314575 w 4924424"/>
              <a:gd name="connsiteY62" fmla="*/ 95250 h 1728787"/>
              <a:gd name="connsiteX63" fmla="*/ 2538412 w 4924424"/>
              <a:gd name="connsiteY63" fmla="*/ 52387 h 1728787"/>
              <a:gd name="connsiteX64" fmla="*/ 2686050 w 4924424"/>
              <a:gd name="connsiteY64" fmla="*/ 109537 h 1728787"/>
              <a:gd name="connsiteX65" fmla="*/ 2738437 w 4924424"/>
              <a:gd name="connsiteY65" fmla="*/ 133350 h 1728787"/>
              <a:gd name="connsiteX66" fmla="*/ 2881312 w 4924424"/>
              <a:gd name="connsiteY66" fmla="*/ 61912 h 1728787"/>
              <a:gd name="connsiteX67" fmla="*/ 3095625 w 4924424"/>
              <a:gd name="connsiteY67" fmla="*/ 0 h 1728787"/>
              <a:gd name="connsiteX68" fmla="*/ 3367087 w 4924424"/>
              <a:gd name="connsiteY68" fmla="*/ 66675 h 1728787"/>
              <a:gd name="connsiteX69" fmla="*/ 3590925 w 4924424"/>
              <a:gd name="connsiteY69" fmla="*/ 95250 h 1728787"/>
              <a:gd name="connsiteX70" fmla="*/ 3729037 w 4924424"/>
              <a:gd name="connsiteY70" fmla="*/ 85725 h 1728787"/>
              <a:gd name="connsiteX71" fmla="*/ 3848100 w 4924424"/>
              <a:gd name="connsiteY71" fmla="*/ 42862 h 1728787"/>
              <a:gd name="connsiteX72" fmla="*/ 3990975 w 4924424"/>
              <a:gd name="connsiteY72" fmla="*/ 19050 h 1728787"/>
              <a:gd name="connsiteX0" fmla="*/ 3990975 w 4924424"/>
              <a:gd name="connsiteY0" fmla="*/ 19050 h 1728787"/>
              <a:gd name="connsiteX1" fmla="*/ 4195762 w 4924424"/>
              <a:gd name="connsiteY1" fmla="*/ 114300 h 1728787"/>
              <a:gd name="connsiteX2" fmla="*/ 4310062 w 4924424"/>
              <a:gd name="connsiteY2" fmla="*/ 261937 h 1728787"/>
              <a:gd name="connsiteX3" fmla="*/ 4414837 w 4924424"/>
              <a:gd name="connsiteY3" fmla="*/ 452437 h 1728787"/>
              <a:gd name="connsiteX4" fmla="*/ 4524375 w 4924424"/>
              <a:gd name="connsiteY4" fmla="*/ 600075 h 1728787"/>
              <a:gd name="connsiteX5" fmla="*/ 4686300 w 4924424"/>
              <a:gd name="connsiteY5" fmla="*/ 681038 h 1728787"/>
              <a:gd name="connsiteX6" fmla="*/ 4843462 w 4924424"/>
              <a:gd name="connsiteY6" fmla="*/ 823913 h 1728787"/>
              <a:gd name="connsiteX7" fmla="*/ 4924424 w 4924424"/>
              <a:gd name="connsiteY7" fmla="*/ 1047750 h 1728787"/>
              <a:gd name="connsiteX8" fmla="*/ 4819650 w 4924424"/>
              <a:gd name="connsiteY8" fmla="*/ 1304924 h 1728787"/>
              <a:gd name="connsiteX9" fmla="*/ 4643437 w 4924424"/>
              <a:gd name="connsiteY9" fmla="*/ 1423988 h 1728787"/>
              <a:gd name="connsiteX10" fmla="*/ 4510087 w 4924424"/>
              <a:gd name="connsiteY10" fmla="*/ 1423988 h 1728787"/>
              <a:gd name="connsiteX11" fmla="*/ 4371975 w 4924424"/>
              <a:gd name="connsiteY11" fmla="*/ 1385888 h 1728787"/>
              <a:gd name="connsiteX12" fmla="*/ 4271962 w 4924424"/>
              <a:gd name="connsiteY12" fmla="*/ 1371600 h 1728787"/>
              <a:gd name="connsiteX13" fmla="*/ 4095749 w 4924424"/>
              <a:gd name="connsiteY13" fmla="*/ 1419225 h 1728787"/>
              <a:gd name="connsiteX14" fmla="*/ 3890962 w 4924424"/>
              <a:gd name="connsiteY14" fmla="*/ 1443038 h 1728787"/>
              <a:gd name="connsiteX15" fmla="*/ 3686175 w 4924424"/>
              <a:gd name="connsiteY15" fmla="*/ 1385887 h 1728787"/>
              <a:gd name="connsiteX16" fmla="*/ 3476625 w 4924424"/>
              <a:gd name="connsiteY16" fmla="*/ 1366837 h 1728787"/>
              <a:gd name="connsiteX17" fmla="*/ 3338512 w 4924424"/>
              <a:gd name="connsiteY17" fmla="*/ 1357312 h 1728787"/>
              <a:gd name="connsiteX18" fmla="*/ 3195637 w 4924424"/>
              <a:gd name="connsiteY18" fmla="*/ 1385887 h 1728787"/>
              <a:gd name="connsiteX19" fmla="*/ 3038475 w 4924424"/>
              <a:gd name="connsiteY19" fmla="*/ 1528762 h 1728787"/>
              <a:gd name="connsiteX20" fmla="*/ 2871788 w 4924424"/>
              <a:gd name="connsiteY20" fmla="*/ 1633538 h 1728787"/>
              <a:gd name="connsiteX21" fmla="*/ 2747962 w 4924424"/>
              <a:gd name="connsiteY21" fmla="*/ 1728787 h 1728787"/>
              <a:gd name="connsiteX22" fmla="*/ 2528888 w 4924424"/>
              <a:gd name="connsiteY22" fmla="*/ 1724025 h 1728787"/>
              <a:gd name="connsiteX23" fmla="*/ 2300287 w 4924424"/>
              <a:gd name="connsiteY23" fmla="*/ 1662112 h 1728787"/>
              <a:gd name="connsiteX24" fmla="*/ 2176463 w 4924424"/>
              <a:gd name="connsiteY24" fmla="*/ 1676400 h 1728787"/>
              <a:gd name="connsiteX25" fmla="*/ 1990724 w 4924424"/>
              <a:gd name="connsiteY25" fmla="*/ 1681162 h 1728787"/>
              <a:gd name="connsiteX26" fmla="*/ 1847850 w 4924424"/>
              <a:gd name="connsiteY26" fmla="*/ 1633537 h 1728787"/>
              <a:gd name="connsiteX27" fmla="*/ 1709737 w 4924424"/>
              <a:gd name="connsiteY27" fmla="*/ 1628775 h 1728787"/>
              <a:gd name="connsiteX28" fmla="*/ 1600200 w 4924424"/>
              <a:gd name="connsiteY28" fmla="*/ 1585912 h 1728787"/>
              <a:gd name="connsiteX29" fmla="*/ 1538287 w 4924424"/>
              <a:gd name="connsiteY29" fmla="*/ 1466850 h 1728787"/>
              <a:gd name="connsiteX30" fmla="*/ 1452562 w 4924424"/>
              <a:gd name="connsiteY30" fmla="*/ 1352550 h 1728787"/>
              <a:gd name="connsiteX31" fmla="*/ 1390650 w 4924424"/>
              <a:gd name="connsiteY31" fmla="*/ 1328737 h 1728787"/>
              <a:gd name="connsiteX32" fmla="*/ 1385887 w 4924424"/>
              <a:gd name="connsiteY32" fmla="*/ 1423987 h 1728787"/>
              <a:gd name="connsiteX33" fmla="*/ 1314449 w 4924424"/>
              <a:gd name="connsiteY33" fmla="*/ 1552575 h 1728787"/>
              <a:gd name="connsiteX34" fmla="*/ 1209675 w 4924424"/>
              <a:gd name="connsiteY34" fmla="*/ 1633537 h 1728787"/>
              <a:gd name="connsiteX35" fmla="*/ 1023937 w 4924424"/>
              <a:gd name="connsiteY35" fmla="*/ 1685925 h 1728787"/>
              <a:gd name="connsiteX36" fmla="*/ 876300 w 4924424"/>
              <a:gd name="connsiteY36" fmla="*/ 1619250 h 1728787"/>
              <a:gd name="connsiteX37" fmla="*/ 747712 w 4924424"/>
              <a:gd name="connsiteY37" fmla="*/ 1585912 h 1728787"/>
              <a:gd name="connsiteX38" fmla="*/ 609600 w 4924424"/>
              <a:gd name="connsiteY38" fmla="*/ 1590675 h 1728787"/>
              <a:gd name="connsiteX39" fmla="*/ 476250 w 4924424"/>
              <a:gd name="connsiteY39" fmla="*/ 1590674 h 1728787"/>
              <a:gd name="connsiteX40" fmla="*/ 390525 w 4924424"/>
              <a:gd name="connsiteY40" fmla="*/ 1571625 h 1728787"/>
              <a:gd name="connsiteX41" fmla="*/ 247650 w 4924424"/>
              <a:gd name="connsiteY41" fmla="*/ 1576387 h 1728787"/>
              <a:gd name="connsiteX42" fmla="*/ 123825 w 4924424"/>
              <a:gd name="connsiteY42" fmla="*/ 1481137 h 1728787"/>
              <a:gd name="connsiteX43" fmla="*/ 42862 w 4924424"/>
              <a:gd name="connsiteY43" fmla="*/ 1300162 h 1728787"/>
              <a:gd name="connsiteX44" fmla="*/ 14287 w 4924424"/>
              <a:gd name="connsiteY44" fmla="*/ 1133475 h 1728787"/>
              <a:gd name="connsiteX45" fmla="*/ 0 w 4924424"/>
              <a:gd name="connsiteY45" fmla="*/ 1023937 h 1728787"/>
              <a:gd name="connsiteX46" fmla="*/ 14287 w 4924424"/>
              <a:gd name="connsiteY46" fmla="*/ 881062 h 1728787"/>
              <a:gd name="connsiteX47" fmla="*/ 90487 w 4924424"/>
              <a:gd name="connsiteY47" fmla="*/ 709612 h 1728787"/>
              <a:gd name="connsiteX48" fmla="*/ 209550 w 4924424"/>
              <a:gd name="connsiteY48" fmla="*/ 581025 h 1728787"/>
              <a:gd name="connsiteX49" fmla="*/ 395287 w 4924424"/>
              <a:gd name="connsiteY49" fmla="*/ 471487 h 1728787"/>
              <a:gd name="connsiteX50" fmla="*/ 523875 w 4924424"/>
              <a:gd name="connsiteY50" fmla="*/ 390525 h 1728787"/>
              <a:gd name="connsiteX51" fmla="*/ 609600 w 4924424"/>
              <a:gd name="connsiteY51" fmla="*/ 300037 h 1728787"/>
              <a:gd name="connsiteX52" fmla="*/ 733425 w 4924424"/>
              <a:gd name="connsiteY52" fmla="*/ 238125 h 1728787"/>
              <a:gd name="connsiteX53" fmla="*/ 928687 w 4924424"/>
              <a:gd name="connsiteY53" fmla="*/ 200025 h 1728787"/>
              <a:gd name="connsiteX54" fmla="*/ 1085850 w 4924424"/>
              <a:gd name="connsiteY54" fmla="*/ 95250 h 1728787"/>
              <a:gd name="connsiteX55" fmla="*/ 1271587 w 4924424"/>
              <a:gd name="connsiteY55" fmla="*/ 66675 h 1728787"/>
              <a:gd name="connsiteX56" fmla="*/ 1423987 w 4924424"/>
              <a:gd name="connsiteY56" fmla="*/ 109537 h 1728787"/>
              <a:gd name="connsiteX57" fmla="*/ 1514475 w 4924424"/>
              <a:gd name="connsiteY57" fmla="*/ 100012 h 1728787"/>
              <a:gd name="connsiteX58" fmla="*/ 1619250 w 4924424"/>
              <a:gd name="connsiteY58" fmla="*/ 23812 h 1728787"/>
              <a:gd name="connsiteX59" fmla="*/ 1743075 w 4924424"/>
              <a:gd name="connsiteY59" fmla="*/ 14287 h 1728787"/>
              <a:gd name="connsiteX60" fmla="*/ 1871662 w 4924424"/>
              <a:gd name="connsiteY60" fmla="*/ 114300 h 1728787"/>
              <a:gd name="connsiteX61" fmla="*/ 2038350 w 4924424"/>
              <a:gd name="connsiteY61" fmla="*/ 114300 h 1728787"/>
              <a:gd name="connsiteX62" fmla="*/ 2143125 w 4924424"/>
              <a:gd name="connsiteY62" fmla="*/ 138112 h 1728787"/>
              <a:gd name="connsiteX63" fmla="*/ 2314575 w 4924424"/>
              <a:gd name="connsiteY63" fmla="*/ 95250 h 1728787"/>
              <a:gd name="connsiteX64" fmla="*/ 2538412 w 4924424"/>
              <a:gd name="connsiteY64" fmla="*/ 52387 h 1728787"/>
              <a:gd name="connsiteX65" fmla="*/ 2686050 w 4924424"/>
              <a:gd name="connsiteY65" fmla="*/ 109537 h 1728787"/>
              <a:gd name="connsiteX66" fmla="*/ 2738437 w 4924424"/>
              <a:gd name="connsiteY66" fmla="*/ 133350 h 1728787"/>
              <a:gd name="connsiteX67" fmla="*/ 2881312 w 4924424"/>
              <a:gd name="connsiteY67" fmla="*/ 61912 h 1728787"/>
              <a:gd name="connsiteX68" fmla="*/ 3095625 w 4924424"/>
              <a:gd name="connsiteY68" fmla="*/ 0 h 1728787"/>
              <a:gd name="connsiteX69" fmla="*/ 3367087 w 4924424"/>
              <a:gd name="connsiteY69" fmla="*/ 66675 h 1728787"/>
              <a:gd name="connsiteX70" fmla="*/ 3590925 w 4924424"/>
              <a:gd name="connsiteY70" fmla="*/ 95250 h 1728787"/>
              <a:gd name="connsiteX71" fmla="*/ 3729037 w 4924424"/>
              <a:gd name="connsiteY71" fmla="*/ 85725 h 1728787"/>
              <a:gd name="connsiteX72" fmla="*/ 3848100 w 4924424"/>
              <a:gd name="connsiteY72" fmla="*/ 42862 h 1728787"/>
              <a:gd name="connsiteX73" fmla="*/ 3990975 w 4924424"/>
              <a:gd name="connsiteY73" fmla="*/ 19050 h 1728787"/>
              <a:gd name="connsiteX0" fmla="*/ 3990975 w 4924424"/>
              <a:gd name="connsiteY0" fmla="*/ 19050 h 1728787"/>
              <a:gd name="connsiteX1" fmla="*/ 4195762 w 4924424"/>
              <a:gd name="connsiteY1" fmla="*/ 114300 h 1728787"/>
              <a:gd name="connsiteX2" fmla="*/ 4310062 w 4924424"/>
              <a:gd name="connsiteY2" fmla="*/ 261937 h 1728787"/>
              <a:gd name="connsiteX3" fmla="*/ 4414837 w 4924424"/>
              <a:gd name="connsiteY3" fmla="*/ 452437 h 1728787"/>
              <a:gd name="connsiteX4" fmla="*/ 4524375 w 4924424"/>
              <a:gd name="connsiteY4" fmla="*/ 600075 h 1728787"/>
              <a:gd name="connsiteX5" fmla="*/ 4686300 w 4924424"/>
              <a:gd name="connsiteY5" fmla="*/ 681038 h 1728787"/>
              <a:gd name="connsiteX6" fmla="*/ 4843462 w 4924424"/>
              <a:gd name="connsiteY6" fmla="*/ 823913 h 1728787"/>
              <a:gd name="connsiteX7" fmla="*/ 4924424 w 4924424"/>
              <a:gd name="connsiteY7" fmla="*/ 1047750 h 1728787"/>
              <a:gd name="connsiteX8" fmla="*/ 4819650 w 4924424"/>
              <a:gd name="connsiteY8" fmla="*/ 1304924 h 1728787"/>
              <a:gd name="connsiteX9" fmla="*/ 4643437 w 4924424"/>
              <a:gd name="connsiteY9" fmla="*/ 1423988 h 1728787"/>
              <a:gd name="connsiteX10" fmla="*/ 4510087 w 4924424"/>
              <a:gd name="connsiteY10" fmla="*/ 1423988 h 1728787"/>
              <a:gd name="connsiteX11" fmla="*/ 4371975 w 4924424"/>
              <a:gd name="connsiteY11" fmla="*/ 1385888 h 1728787"/>
              <a:gd name="connsiteX12" fmla="*/ 4271962 w 4924424"/>
              <a:gd name="connsiteY12" fmla="*/ 1371600 h 1728787"/>
              <a:gd name="connsiteX13" fmla="*/ 4095749 w 4924424"/>
              <a:gd name="connsiteY13" fmla="*/ 1419225 h 1728787"/>
              <a:gd name="connsiteX14" fmla="*/ 3890962 w 4924424"/>
              <a:gd name="connsiteY14" fmla="*/ 1443038 h 1728787"/>
              <a:gd name="connsiteX15" fmla="*/ 3686175 w 4924424"/>
              <a:gd name="connsiteY15" fmla="*/ 1385887 h 1728787"/>
              <a:gd name="connsiteX16" fmla="*/ 3476625 w 4924424"/>
              <a:gd name="connsiteY16" fmla="*/ 1366837 h 1728787"/>
              <a:gd name="connsiteX17" fmla="*/ 3338512 w 4924424"/>
              <a:gd name="connsiteY17" fmla="*/ 1357312 h 1728787"/>
              <a:gd name="connsiteX18" fmla="*/ 3181349 w 4924424"/>
              <a:gd name="connsiteY18" fmla="*/ 1447800 h 1728787"/>
              <a:gd name="connsiteX19" fmla="*/ 3038475 w 4924424"/>
              <a:gd name="connsiteY19" fmla="*/ 1528762 h 1728787"/>
              <a:gd name="connsiteX20" fmla="*/ 2871788 w 4924424"/>
              <a:gd name="connsiteY20" fmla="*/ 1633538 h 1728787"/>
              <a:gd name="connsiteX21" fmla="*/ 2747962 w 4924424"/>
              <a:gd name="connsiteY21" fmla="*/ 1728787 h 1728787"/>
              <a:gd name="connsiteX22" fmla="*/ 2528888 w 4924424"/>
              <a:gd name="connsiteY22" fmla="*/ 1724025 h 1728787"/>
              <a:gd name="connsiteX23" fmla="*/ 2300287 w 4924424"/>
              <a:gd name="connsiteY23" fmla="*/ 1662112 h 1728787"/>
              <a:gd name="connsiteX24" fmla="*/ 2176463 w 4924424"/>
              <a:gd name="connsiteY24" fmla="*/ 1676400 h 1728787"/>
              <a:gd name="connsiteX25" fmla="*/ 1990724 w 4924424"/>
              <a:gd name="connsiteY25" fmla="*/ 1681162 h 1728787"/>
              <a:gd name="connsiteX26" fmla="*/ 1847850 w 4924424"/>
              <a:gd name="connsiteY26" fmla="*/ 1633537 h 1728787"/>
              <a:gd name="connsiteX27" fmla="*/ 1709737 w 4924424"/>
              <a:gd name="connsiteY27" fmla="*/ 1628775 h 1728787"/>
              <a:gd name="connsiteX28" fmla="*/ 1600200 w 4924424"/>
              <a:gd name="connsiteY28" fmla="*/ 1585912 h 1728787"/>
              <a:gd name="connsiteX29" fmla="*/ 1538287 w 4924424"/>
              <a:gd name="connsiteY29" fmla="*/ 1466850 h 1728787"/>
              <a:gd name="connsiteX30" fmla="*/ 1452562 w 4924424"/>
              <a:gd name="connsiteY30" fmla="*/ 1352550 h 1728787"/>
              <a:gd name="connsiteX31" fmla="*/ 1390650 w 4924424"/>
              <a:gd name="connsiteY31" fmla="*/ 1328737 h 1728787"/>
              <a:gd name="connsiteX32" fmla="*/ 1385887 w 4924424"/>
              <a:gd name="connsiteY32" fmla="*/ 1423987 h 1728787"/>
              <a:gd name="connsiteX33" fmla="*/ 1314449 w 4924424"/>
              <a:gd name="connsiteY33" fmla="*/ 1552575 h 1728787"/>
              <a:gd name="connsiteX34" fmla="*/ 1209675 w 4924424"/>
              <a:gd name="connsiteY34" fmla="*/ 1633537 h 1728787"/>
              <a:gd name="connsiteX35" fmla="*/ 1023937 w 4924424"/>
              <a:gd name="connsiteY35" fmla="*/ 1685925 h 1728787"/>
              <a:gd name="connsiteX36" fmla="*/ 876300 w 4924424"/>
              <a:gd name="connsiteY36" fmla="*/ 1619250 h 1728787"/>
              <a:gd name="connsiteX37" fmla="*/ 747712 w 4924424"/>
              <a:gd name="connsiteY37" fmla="*/ 1585912 h 1728787"/>
              <a:gd name="connsiteX38" fmla="*/ 609600 w 4924424"/>
              <a:gd name="connsiteY38" fmla="*/ 1590675 h 1728787"/>
              <a:gd name="connsiteX39" fmla="*/ 476250 w 4924424"/>
              <a:gd name="connsiteY39" fmla="*/ 1590674 h 1728787"/>
              <a:gd name="connsiteX40" fmla="*/ 390525 w 4924424"/>
              <a:gd name="connsiteY40" fmla="*/ 1571625 h 1728787"/>
              <a:gd name="connsiteX41" fmla="*/ 247650 w 4924424"/>
              <a:gd name="connsiteY41" fmla="*/ 1576387 h 1728787"/>
              <a:gd name="connsiteX42" fmla="*/ 123825 w 4924424"/>
              <a:gd name="connsiteY42" fmla="*/ 1481137 h 1728787"/>
              <a:gd name="connsiteX43" fmla="*/ 42862 w 4924424"/>
              <a:gd name="connsiteY43" fmla="*/ 1300162 h 1728787"/>
              <a:gd name="connsiteX44" fmla="*/ 14287 w 4924424"/>
              <a:gd name="connsiteY44" fmla="*/ 1133475 h 1728787"/>
              <a:gd name="connsiteX45" fmla="*/ 0 w 4924424"/>
              <a:gd name="connsiteY45" fmla="*/ 1023937 h 1728787"/>
              <a:gd name="connsiteX46" fmla="*/ 14287 w 4924424"/>
              <a:gd name="connsiteY46" fmla="*/ 881062 h 1728787"/>
              <a:gd name="connsiteX47" fmla="*/ 90487 w 4924424"/>
              <a:gd name="connsiteY47" fmla="*/ 709612 h 1728787"/>
              <a:gd name="connsiteX48" fmla="*/ 209550 w 4924424"/>
              <a:gd name="connsiteY48" fmla="*/ 581025 h 1728787"/>
              <a:gd name="connsiteX49" fmla="*/ 395287 w 4924424"/>
              <a:gd name="connsiteY49" fmla="*/ 471487 h 1728787"/>
              <a:gd name="connsiteX50" fmla="*/ 523875 w 4924424"/>
              <a:gd name="connsiteY50" fmla="*/ 390525 h 1728787"/>
              <a:gd name="connsiteX51" fmla="*/ 609600 w 4924424"/>
              <a:gd name="connsiteY51" fmla="*/ 300037 h 1728787"/>
              <a:gd name="connsiteX52" fmla="*/ 733425 w 4924424"/>
              <a:gd name="connsiteY52" fmla="*/ 238125 h 1728787"/>
              <a:gd name="connsiteX53" fmla="*/ 928687 w 4924424"/>
              <a:gd name="connsiteY53" fmla="*/ 200025 h 1728787"/>
              <a:gd name="connsiteX54" fmla="*/ 1085850 w 4924424"/>
              <a:gd name="connsiteY54" fmla="*/ 95250 h 1728787"/>
              <a:gd name="connsiteX55" fmla="*/ 1271587 w 4924424"/>
              <a:gd name="connsiteY55" fmla="*/ 66675 h 1728787"/>
              <a:gd name="connsiteX56" fmla="*/ 1423987 w 4924424"/>
              <a:gd name="connsiteY56" fmla="*/ 109537 h 1728787"/>
              <a:gd name="connsiteX57" fmla="*/ 1514475 w 4924424"/>
              <a:gd name="connsiteY57" fmla="*/ 100012 h 1728787"/>
              <a:gd name="connsiteX58" fmla="*/ 1619250 w 4924424"/>
              <a:gd name="connsiteY58" fmla="*/ 23812 h 1728787"/>
              <a:gd name="connsiteX59" fmla="*/ 1743075 w 4924424"/>
              <a:gd name="connsiteY59" fmla="*/ 14287 h 1728787"/>
              <a:gd name="connsiteX60" fmla="*/ 1871662 w 4924424"/>
              <a:gd name="connsiteY60" fmla="*/ 114300 h 1728787"/>
              <a:gd name="connsiteX61" fmla="*/ 2038350 w 4924424"/>
              <a:gd name="connsiteY61" fmla="*/ 114300 h 1728787"/>
              <a:gd name="connsiteX62" fmla="*/ 2143125 w 4924424"/>
              <a:gd name="connsiteY62" fmla="*/ 138112 h 1728787"/>
              <a:gd name="connsiteX63" fmla="*/ 2314575 w 4924424"/>
              <a:gd name="connsiteY63" fmla="*/ 95250 h 1728787"/>
              <a:gd name="connsiteX64" fmla="*/ 2538412 w 4924424"/>
              <a:gd name="connsiteY64" fmla="*/ 52387 h 1728787"/>
              <a:gd name="connsiteX65" fmla="*/ 2686050 w 4924424"/>
              <a:gd name="connsiteY65" fmla="*/ 109537 h 1728787"/>
              <a:gd name="connsiteX66" fmla="*/ 2738437 w 4924424"/>
              <a:gd name="connsiteY66" fmla="*/ 133350 h 1728787"/>
              <a:gd name="connsiteX67" fmla="*/ 2881312 w 4924424"/>
              <a:gd name="connsiteY67" fmla="*/ 61912 h 1728787"/>
              <a:gd name="connsiteX68" fmla="*/ 3095625 w 4924424"/>
              <a:gd name="connsiteY68" fmla="*/ 0 h 1728787"/>
              <a:gd name="connsiteX69" fmla="*/ 3367087 w 4924424"/>
              <a:gd name="connsiteY69" fmla="*/ 66675 h 1728787"/>
              <a:gd name="connsiteX70" fmla="*/ 3590925 w 4924424"/>
              <a:gd name="connsiteY70" fmla="*/ 95250 h 1728787"/>
              <a:gd name="connsiteX71" fmla="*/ 3729037 w 4924424"/>
              <a:gd name="connsiteY71" fmla="*/ 85725 h 1728787"/>
              <a:gd name="connsiteX72" fmla="*/ 3848100 w 4924424"/>
              <a:gd name="connsiteY72" fmla="*/ 42862 h 1728787"/>
              <a:gd name="connsiteX73" fmla="*/ 3990975 w 4924424"/>
              <a:gd name="connsiteY73" fmla="*/ 19050 h 1728787"/>
              <a:gd name="connsiteX0" fmla="*/ 3990975 w 4924424"/>
              <a:gd name="connsiteY0" fmla="*/ 19050 h 1728787"/>
              <a:gd name="connsiteX1" fmla="*/ 4195762 w 4924424"/>
              <a:gd name="connsiteY1" fmla="*/ 114300 h 1728787"/>
              <a:gd name="connsiteX2" fmla="*/ 4310062 w 4924424"/>
              <a:gd name="connsiteY2" fmla="*/ 261937 h 1728787"/>
              <a:gd name="connsiteX3" fmla="*/ 4414837 w 4924424"/>
              <a:gd name="connsiteY3" fmla="*/ 452437 h 1728787"/>
              <a:gd name="connsiteX4" fmla="*/ 4524375 w 4924424"/>
              <a:gd name="connsiteY4" fmla="*/ 600075 h 1728787"/>
              <a:gd name="connsiteX5" fmla="*/ 4686300 w 4924424"/>
              <a:gd name="connsiteY5" fmla="*/ 681038 h 1728787"/>
              <a:gd name="connsiteX6" fmla="*/ 4843462 w 4924424"/>
              <a:gd name="connsiteY6" fmla="*/ 823913 h 1728787"/>
              <a:gd name="connsiteX7" fmla="*/ 4924424 w 4924424"/>
              <a:gd name="connsiteY7" fmla="*/ 1047750 h 1728787"/>
              <a:gd name="connsiteX8" fmla="*/ 4819650 w 4924424"/>
              <a:gd name="connsiteY8" fmla="*/ 1304924 h 1728787"/>
              <a:gd name="connsiteX9" fmla="*/ 4643437 w 4924424"/>
              <a:gd name="connsiteY9" fmla="*/ 1423988 h 1728787"/>
              <a:gd name="connsiteX10" fmla="*/ 4510087 w 4924424"/>
              <a:gd name="connsiteY10" fmla="*/ 1423988 h 1728787"/>
              <a:gd name="connsiteX11" fmla="*/ 4371975 w 4924424"/>
              <a:gd name="connsiteY11" fmla="*/ 1385888 h 1728787"/>
              <a:gd name="connsiteX12" fmla="*/ 4271962 w 4924424"/>
              <a:gd name="connsiteY12" fmla="*/ 1371600 h 1728787"/>
              <a:gd name="connsiteX13" fmla="*/ 4095749 w 4924424"/>
              <a:gd name="connsiteY13" fmla="*/ 1419225 h 1728787"/>
              <a:gd name="connsiteX14" fmla="*/ 3890962 w 4924424"/>
              <a:gd name="connsiteY14" fmla="*/ 1443038 h 1728787"/>
              <a:gd name="connsiteX15" fmla="*/ 3686175 w 4924424"/>
              <a:gd name="connsiteY15" fmla="*/ 1385887 h 1728787"/>
              <a:gd name="connsiteX16" fmla="*/ 3476625 w 4924424"/>
              <a:gd name="connsiteY16" fmla="*/ 1366837 h 1728787"/>
              <a:gd name="connsiteX17" fmla="*/ 3348037 w 4924424"/>
              <a:gd name="connsiteY17" fmla="*/ 1409700 h 1728787"/>
              <a:gd name="connsiteX18" fmla="*/ 3181349 w 4924424"/>
              <a:gd name="connsiteY18" fmla="*/ 1447800 h 1728787"/>
              <a:gd name="connsiteX19" fmla="*/ 3038475 w 4924424"/>
              <a:gd name="connsiteY19" fmla="*/ 1528762 h 1728787"/>
              <a:gd name="connsiteX20" fmla="*/ 2871788 w 4924424"/>
              <a:gd name="connsiteY20" fmla="*/ 1633538 h 1728787"/>
              <a:gd name="connsiteX21" fmla="*/ 2747962 w 4924424"/>
              <a:gd name="connsiteY21" fmla="*/ 1728787 h 1728787"/>
              <a:gd name="connsiteX22" fmla="*/ 2528888 w 4924424"/>
              <a:gd name="connsiteY22" fmla="*/ 1724025 h 1728787"/>
              <a:gd name="connsiteX23" fmla="*/ 2300287 w 4924424"/>
              <a:gd name="connsiteY23" fmla="*/ 1662112 h 1728787"/>
              <a:gd name="connsiteX24" fmla="*/ 2176463 w 4924424"/>
              <a:gd name="connsiteY24" fmla="*/ 1676400 h 1728787"/>
              <a:gd name="connsiteX25" fmla="*/ 1990724 w 4924424"/>
              <a:gd name="connsiteY25" fmla="*/ 1681162 h 1728787"/>
              <a:gd name="connsiteX26" fmla="*/ 1847850 w 4924424"/>
              <a:gd name="connsiteY26" fmla="*/ 1633537 h 1728787"/>
              <a:gd name="connsiteX27" fmla="*/ 1709737 w 4924424"/>
              <a:gd name="connsiteY27" fmla="*/ 1628775 h 1728787"/>
              <a:gd name="connsiteX28" fmla="*/ 1600200 w 4924424"/>
              <a:gd name="connsiteY28" fmla="*/ 1585912 h 1728787"/>
              <a:gd name="connsiteX29" fmla="*/ 1538287 w 4924424"/>
              <a:gd name="connsiteY29" fmla="*/ 1466850 h 1728787"/>
              <a:gd name="connsiteX30" fmla="*/ 1452562 w 4924424"/>
              <a:gd name="connsiteY30" fmla="*/ 1352550 h 1728787"/>
              <a:gd name="connsiteX31" fmla="*/ 1390650 w 4924424"/>
              <a:gd name="connsiteY31" fmla="*/ 1328737 h 1728787"/>
              <a:gd name="connsiteX32" fmla="*/ 1385887 w 4924424"/>
              <a:gd name="connsiteY32" fmla="*/ 1423987 h 1728787"/>
              <a:gd name="connsiteX33" fmla="*/ 1314449 w 4924424"/>
              <a:gd name="connsiteY33" fmla="*/ 1552575 h 1728787"/>
              <a:gd name="connsiteX34" fmla="*/ 1209675 w 4924424"/>
              <a:gd name="connsiteY34" fmla="*/ 1633537 h 1728787"/>
              <a:gd name="connsiteX35" fmla="*/ 1023937 w 4924424"/>
              <a:gd name="connsiteY35" fmla="*/ 1685925 h 1728787"/>
              <a:gd name="connsiteX36" fmla="*/ 876300 w 4924424"/>
              <a:gd name="connsiteY36" fmla="*/ 1619250 h 1728787"/>
              <a:gd name="connsiteX37" fmla="*/ 747712 w 4924424"/>
              <a:gd name="connsiteY37" fmla="*/ 1585912 h 1728787"/>
              <a:gd name="connsiteX38" fmla="*/ 609600 w 4924424"/>
              <a:gd name="connsiteY38" fmla="*/ 1590675 h 1728787"/>
              <a:gd name="connsiteX39" fmla="*/ 476250 w 4924424"/>
              <a:gd name="connsiteY39" fmla="*/ 1590674 h 1728787"/>
              <a:gd name="connsiteX40" fmla="*/ 390525 w 4924424"/>
              <a:gd name="connsiteY40" fmla="*/ 1571625 h 1728787"/>
              <a:gd name="connsiteX41" fmla="*/ 247650 w 4924424"/>
              <a:gd name="connsiteY41" fmla="*/ 1576387 h 1728787"/>
              <a:gd name="connsiteX42" fmla="*/ 123825 w 4924424"/>
              <a:gd name="connsiteY42" fmla="*/ 1481137 h 1728787"/>
              <a:gd name="connsiteX43" fmla="*/ 42862 w 4924424"/>
              <a:gd name="connsiteY43" fmla="*/ 1300162 h 1728787"/>
              <a:gd name="connsiteX44" fmla="*/ 14287 w 4924424"/>
              <a:gd name="connsiteY44" fmla="*/ 1133475 h 1728787"/>
              <a:gd name="connsiteX45" fmla="*/ 0 w 4924424"/>
              <a:gd name="connsiteY45" fmla="*/ 1023937 h 1728787"/>
              <a:gd name="connsiteX46" fmla="*/ 14287 w 4924424"/>
              <a:gd name="connsiteY46" fmla="*/ 881062 h 1728787"/>
              <a:gd name="connsiteX47" fmla="*/ 90487 w 4924424"/>
              <a:gd name="connsiteY47" fmla="*/ 709612 h 1728787"/>
              <a:gd name="connsiteX48" fmla="*/ 209550 w 4924424"/>
              <a:gd name="connsiteY48" fmla="*/ 581025 h 1728787"/>
              <a:gd name="connsiteX49" fmla="*/ 395287 w 4924424"/>
              <a:gd name="connsiteY49" fmla="*/ 471487 h 1728787"/>
              <a:gd name="connsiteX50" fmla="*/ 523875 w 4924424"/>
              <a:gd name="connsiteY50" fmla="*/ 390525 h 1728787"/>
              <a:gd name="connsiteX51" fmla="*/ 609600 w 4924424"/>
              <a:gd name="connsiteY51" fmla="*/ 300037 h 1728787"/>
              <a:gd name="connsiteX52" fmla="*/ 733425 w 4924424"/>
              <a:gd name="connsiteY52" fmla="*/ 238125 h 1728787"/>
              <a:gd name="connsiteX53" fmla="*/ 928687 w 4924424"/>
              <a:gd name="connsiteY53" fmla="*/ 200025 h 1728787"/>
              <a:gd name="connsiteX54" fmla="*/ 1085850 w 4924424"/>
              <a:gd name="connsiteY54" fmla="*/ 95250 h 1728787"/>
              <a:gd name="connsiteX55" fmla="*/ 1271587 w 4924424"/>
              <a:gd name="connsiteY55" fmla="*/ 66675 h 1728787"/>
              <a:gd name="connsiteX56" fmla="*/ 1423987 w 4924424"/>
              <a:gd name="connsiteY56" fmla="*/ 109537 h 1728787"/>
              <a:gd name="connsiteX57" fmla="*/ 1514475 w 4924424"/>
              <a:gd name="connsiteY57" fmla="*/ 100012 h 1728787"/>
              <a:gd name="connsiteX58" fmla="*/ 1619250 w 4924424"/>
              <a:gd name="connsiteY58" fmla="*/ 23812 h 1728787"/>
              <a:gd name="connsiteX59" fmla="*/ 1743075 w 4924424"/>
              <a:gd name="connsiteY59" fmla="*/ 14287 h 1728787"/>
              <a:gd name="connsiteX60" fmla="*/ 1871662 w 4924424"/>
              <a:gd name="connsiteY60" fmla="*/ 114300 h 1728787"/>
              <a:gd name="connsiteX61" fmla="*/ 2038350 w 4924424"/>
              <a:gd name="connsiteY61" fmla="*/ 114300 h 1728787"/>
              <a:gd name="connsiteX62" fmla="*/ 2143125 w 4924424"/>
              <a:gd name="connsiteY62" fmla="*/ 138112 h 1728787"/>
              <a:gd name="connsiteX63" fmla="*/ 2314575 w 4924424"/>
              <a:gd name="connsiteY63" fmla="*/ 95250 h 1728787"/>
              <a:gd name="connsiteX64" fmla="*/ 2538412 w 4924424"/>
              <a:gd name="connsiteY64" fmla="*/ 52387 h 1728787"/>
              <a:gd name="connsiteX65" fmla="*/ 2686050 w 4924424"/>
              <a:gd name="connsiteY65" fmla="*/ 109537 h 1728787"/>
              <a:gd name="connsiteX66" fmla="*/ 2738437 w 4924424"/>
              <a:gd name="connsiteY66" fmla="*/ 133350 h 1728787"/>
              <a:gd name="connsiteX67" fmla="*/ 2881312 w 4924424"/>
              <a:gd name="connsiteY67" fmla="*/ 61912 h 1728787"/>
              <a:gd name="connsiteX68" fmla="*/ 3095625 w 4924424"/>
              <a:gd name="connsiteY68" fmla="*/ 0 h 1728787"/>
              <a:gd name="connsiteX69" fmla="*/ 3367087 w 4924424"/>
              <a:gd name="connsiteY69" fmla="*/ 66675 h 1728787"/>
              <a:gd name="connsiteX70" fmla="*/ 3590925 w 4924424"/>
              <a:gd name="connsiteY70" fmla="*/ 95250 h 1728787"/>
              <a:gd name="connsiteX71" fmla="*/ 3729037 w 4924424"/>
              <a:gd name="connsiteY71" fmla="*/ 85725 h 1728787"/>
              <a:gd name="connsiteX72" fmla="*/ 3848100 w 4924424"/>
              <a:gd name="connsiteY72" fmla="*/ 42862 h 1728787"/>
              <a:gd name="connsiteX73" fmla="*/ 3990975 w 4924424"/>
              <a:gd name="connsiteY73" fmla="*/ 19050 h 1728787"/>
              <a:gd name="connsiteX0" fmla="*/ 3990975 w 4924424"/>
              <a:gd name="connsiteY0" fmla="*/ 19050 h 1728787"/>
              <a:gd name="connsiteX1" fmla="*/ 4195762 w 4924424"/>
              <a:gd name="connsiteY1" fmla="*/ 114300 h 1728787"/>
              <a:gd name="connsiteX2" fmla="*/ 4310062 w 4924424"/>
              <a:gd name="connsiteY2" fmla="*/ 261937 h 1728787"/>
              <a:gd name="connsiteX3" fmla="*/ 4414837 w 4924424"/>
              <a:gd name="connsiteY3" fmla="*/ 452437 h 1728787"/>
              <a:gd name="connsiteX4" fmla="*/ 4524375 w 4924424"/>
              <a:gd name="connsiteY4" fmla="*/ 600075 h 1728787"/>
              <a:gd name="connsiteX5" fmla="*/ 4686300 w 4924424"/>
              <a:gd name="connsiteY5" fmla="*/ 681038 h 1728787"/>
              <a:gd name="connsiteX6" fmla="*/ 4843462 w 4924424"/>
              <a:gd name="connsiteY6" fmla="*/ 823913 h 1728787"/>
              <a:gd name="connsiteX7" fmla="*/ 4924424 w 4924424"/>
              <a:gd name="connsiteY7" fmla="*/ 1047750 h 1728787"/>
              <a:gd name="connsiteX8" fmla="*/ 4819650 w 4924424"/>
              <a:gd name="connsiteY8" fmla="*/ 1304924 h 1728787"/>
              <a:gd name="connsiteX9" fmla="*/ 4643437 w 4924424"/>
              <a:gd name="connsiteY9" fmla="*/ 1423988 h 1728787"/>
              <a:gd name="connsiteX10" fmla="*/ 4510087 w 4924424"/>
              <a:gd name="connsiteY10" fmla="*/ 1423988 h 1728787"/>
              <a:gd name="connsiteX11" fmla="*/ 4371975 w 4924424"/>
              <a:gd name="connsiteY11" fmla="*/ 1385888 h 1728787"/>
              <a:gd name="connsiteX12" fmla="*/ 4271962 w 4924424"/>
              <a:gd name="connsiteY12" fmla="*/ 1371600 h 1728787"/>
              <a:gd name="connsiteX13" fmla="*/ 4095749 w 4924424"/>
              <a:gd name="connsiteY13" fmla="*/ 1419225 h 1728787"/>
              <a:gd name="connsiteX14" fmla="*/ 3890962 w 4924424"/>
              <a:gd name="connsiteY14" fmla="*/ 1443038 h 1728787"/>
              <a:gd name="connsiteX15" fmla="*/ 3686175 w 4924424"/>
              <a:gd name="connsiteY15" fmla="*/ 1385887 h 1728787"/>
              <a:gd name="connsiteX16" fmla="*/ 3476625 w 4924424"/>
              <a:gd name="connsiteY16" fmla="*/ 1395412 h 1728787"/>
              <a:gd name="connsiteX17" fmla="*/ 3348037 w 4924424"/>
              <a:gd name="connsiteY17" fmla="*/ 1409700 h 1728787"/>
              <a:gd name="connsiteX18" fmla="*/ 3181349 w 4924424"/>
              <a:gd name="connsiteY18" fmla="*/ 1447800 h 1728787"/>
              <a:gd name="connsiteX19" fmla="*/ 3038475 w 4924424"/>
              <a:gd name="connsiteY19" fmla="*/ 1528762 h 1728787"/>
              <a:gd name="connsiteX20" fmla="*/ 2871788 w 4924424"/>
              <a:gd name="connsiteY20" fmla="*/ 1633538 h 1728787"/>
              <a:gd name="connsiteX21" fmla="*/ 2747962 w 4924424"/>
              <a:gd name="connsiteY21" fmla="*/ 1728787 h 1728787"/>
              <a:gd name="connsiteX22" fmla="*/ 2528888 w 4924424"/>
              <a:gd name="connsiteY22" fmla="*/ 1724025 h 1728787"/>
              <a:gd name="connsiteX23" fmla="*/ 2300287 w 4924424"/>
              <a:gd name="connsiteY23" fmla="*/ 1662112 h 1728787"/>
              <a:gd name="connsiteX24" fmla="*/ 2176463 w 4924424"/>
              <a:gd name="connsiteY24" fmla="*/ 1676400 h 1728787"/>
              <a:gd name="connsiteX25" fmla="*/ 1990724 w 4924424"/>
              <a:gd name="connsiteY25" fmla="*/ 1681162 h 1728787"/>
              <a:gd name="connsiteX26" fmla="*/ 1847850 w 4924424"/>
              <a:gd name="connsiteY26" fmla="*/ 1633537 h 1728787"/>
              <a:gd name="connsiteX27" fmla="*/ 1709737 w 4924424"/>
              <a:gd name="connsiteY27" fmla="*/ 1628775 h 1728787"/>
              <a:gd name="connsiteX28" fmla="*/ 1600200 w 4924424"/>
              <a:gd name="connsiteY28" fmla="*/ 1585912 h 1728787"/>
              <a:gd name="connsiteX29" fmla="*/ 1538287 w 4924424"/>
              <a:gd name="connsiteY29" fmla="*/ 1466850 h 1728787"/>
              <a:gd name="connsiteX30" fmla="*/ 1452562 w 4924424"/>
              <a:gd name="connsiteY30" fmla="*/ 1352550 h 1728787"/>
              <a:gd name="connsiteX31" fmla="*/ 1390650 w 4924424"/>
              <a:gd name="connsiteY31" fmla="*/ 1328737 h 1728787"/>
              <a:gd name="connsiteX32" fmla="*/ 1385887 w 4924424"/>
              <a:gd name="connsiteY32" fmla="*/ 1423987 h 1728787"/>
              <a:gd name="connsiteX33" fmla="*/ 1314449 w 4924424"/>
              <a:gd name="connsiteY33" fmla="*/ 1552575 h 1728787"/>
              <a:gd name="connsiteX34" fmla="*/ 1209675 w 4924424"/>
              <a:gd name="connsiteY34" fmla="*/ 1633537 h 1728787"/>
              <a:gd name="connsiteX35" fmla="*/ 1023937 w 4924424"/>
              <a:gd name="connsiteY35" fmla="*/ 1685925 h 1728787"/>
              <a:gd name="connsiteX36" fmla="*/ 876300 w 4924424"/>
              <a:gd name="connsiteY36" fmla="*/ 1619250 h 1728787"/>
              <a:gd name="connsiteX37" fmla="*/ 747712 w 4924424"/>
              <a:gd name="connsiteY37" fmla="*/ 1585912 h 1728787"/>
              <a:gd name="connsiteX38" fmla="*/ 609600 w 4924424"/>
              <a:gd name="connsiteY38" fmla="*/ 1590675 h 1728787"/>
              <a:gd name="connsiteX39" fmla="*/ 476250 w 4924424"/>
              <a:gd name="connsiteY39" fmla="*/ 1590674 h 1728787"/>
              <a:gd name="connsiteX40" fmla="*/ 390525 w 4924424"/>
              <a:gd name="connsiteY40" fmla="*/ 1571625 h 1728787"/>
              <a:gd name="connsiteX41" fmla="*/ 247650 w 4924424"/>
              <a:gd name="connsiteY41" fmla="*/ 1576387 h 1728787"/>
              <a:gd name="connsiteX42" fmla="*/ 123825 w 4924424"/>
              <a:gd name="connsiteY42" fmla="*/ 1481137 h 1728787"/>
              <a:gd name="connsiteX43" fmla="*/ 42862 w 4924424"/>
              <a:gd name="connsiteY43" fmla="*/ 1300162 h 1728787"/>
              <a:gd name="connsiteX44" fmla="*/ 14287 w 4924424"/>
              <a:gd name="connsiteY44" fmla="*/ 1133475 h 1728787"/>
              <a:gd name="connsiteX45" fmla="*/ 0 w 4924424"/>
              <a:gd name="connsiteY45" fmla="*/ 1023937 h 1728787"/>
              <a:gd name="connsiteX46" fmla="*/ 14287 w 4924424"/>
              <a:gd name="connsiteY46" fmla="*/ 881062 h 1728787"/>
              <a:gd name="connsiteX47" fmla="*/ 90487 w 4924424"/>
              <a:gd name="connsiteY47" fmla="*/ 709612 h 1728787"/>
              <a:gd name="connsiteX48" fmla="*/ 209550 w 4924424"/>
              <a:gd name="connsiteY48" fmla="*/ 581025 h 1728787"/>
              <a:gd name="connsiteX49" fmla="*/ 395287 w 4924424"/>
              <a:gd name="connsiteY49" fmla="*/ 471487 h 1728787"/>
              <a:gd name="connsiteX50" fmla="*/ 523875 w 4924424"/>
              <a:gd name="connsiteY50" fmla="*/ 390525 h 1728787"/>
              <a:gd name="connsiteX51" fmla="*/ 609600 w 4924424"/>
              <a:gd name="connsiteY51" fmla="*/ 300037 h 1728787"/>
              <a:gd name="connsiteX52" fmla="*/ 733425 w 4924424"/>
              <a:gd name="connsiteY52" fmla="*/ 238125 h 1728787"/>
              <a:gd name="connsiteX53" fmla="*/ 928687 w 4924424"/>
              <a:gd name="connsiteY53" fmla="*/ 200025 h 1728787"/>
              <a:gd name="connsiteX54" fmla="*/ 1085850 w 4924424"/>
              <a:gd name="connsiteY54" fmla="*/ 95250 h 1728787"/>
              <a:gd name="connsiteX55" fmla="*/ 1271587 w 4924424"/>
              <a:gd name="connsiteY55" fmla="*/ 66675 h 1728787"/>
              <a:gd name="connsiteX56" fmla="*/ 1423987 w 4924424"/>
              <a:gd name="connsiteY56" fmla="*/ 109537 h 1728787"/>
              <a:gd name="connsiteX57" fmla="*/ 1514475 w 4924424"/>
              <a:gd name="connsiteY57" fmla="*/ 100012 h 1728787"/>
              <a:gd name="connsiteX58" fmla="*/ 1619250 w 4924424"/>
              <a:gd name="connsiteY58" fmla="*/ 23812 h 1728787"/>
              <a:gd name="connsiteX59" fmla="*/ 1743075 w 4924424"/>
              <a:gd name="connsiteY59" fmla="*/ 14287 h 1728787"/>
              <a:gd name="connsiteX60" fmla="*/ 1871662 w 4924424"/>
              <a:gd name="connsiteY60" fmla="*/ 114300 h 1728787"/>
              <a:gd name="connsiteX61" fmla="*/ 2038350 w 4924424"/>
              <a:gd name="connsiteY61" fmla="*/ 114300 h 1728787"/>
              <a:gd name="connsiteX62" fmla="*/ 2143125 w 4924424"/>
              <a:gd name="connsiteY62" fmla="*/ 138112 h 1728787"/>
              <a:gd name="connsiteX63" fmla="*/ 2314575 w 4924424"/>
              <a:gd name="connsiteY63" fmla="*/ 95250 h 1728787"/>
              <a:gd name="connsiteX64" fmla="*/ 2538412 w 4924424"/>
              <a:gd name="connsiteY64" fmla="*/ 52387 h 1728787"/>
              <a:gd name="connsiteX65" fmla="*/ 2686050 w 4924424"/>
              <a:gd name="connsiteY65" fmla="*/ 109537 h 1728787"/>
              <a:gd name="connsiteX66" fmla="*/ 2738437 w 4924424"/>
              <a:gd name="connsiteY66" fmla="*/ 133350 h 1728787"/>
              <a:gd name="connsiteX67" fmla="*/ 2881312 w 4924424"/>
              <a:gd name="connsiteY67" fmla="*/ 61912 h 1728787"/>
              <a:gd name="connsiteX68" fmla="*/ 3095625 w 4924424"/>
              <a:gd name="connsiteY68" fmla="*/ 0 h 1728787"/>
              <a:gd name="connsiteX69" fmla="*/ 3367087 w 4924424"/>
              <a:gd name="connsiteY69" fmla="*/ 66675 h 1728787"/>
              <a:gd name="connsiteX70" fmla="*/ 3590925 w 4924424"/>
              <a:gd name="connsiteY70" fmla="*/ 95250 h 1728787"/>
              <a:gd name="connsiteX71" fmla="*/ 3729037 w 4924424"/>
              <a:gd name="connsiteY71" fmla="*/ 85725 h 1728787"/>
              <a:gd name="connsiteX72" fmla="*/ 3848100 w 4924424"/>
              <a:gd name="connsiteY72" fmla="*/ 42862 h 1728787"/>
              <a:gd name="connsiteX73" fmla="*/ 3990975 w 4924424"/>
              <a:gd name="connsiteY73" fmla="*/ 19050 h 1728787"/>
              <a:gd name="connsiteX0" fmla="*/ 3990975 w 4924424"/>
              <a:gd name="connsiteY0" fmla="*/ 19050 h 1728787"/>
              <a:gd name="connsiteX1" fmla="*/ 4195762 w 4924424"/>
              <a:gd name="connsiteY1" fmla="*/ 114300 h 1728787"/>
              <a:gd name="connsiteX2" fmla="*/ 4310062 w 4924424"/>
              <a:gd name="connsiteY2" fmla="*/ 261937 h 1728787"/>
              <a:gd name="connsiteX3" fmla="*/ 4414837 w 4924424"/>
              <a:gd name="connsiteY3" fmla="*/ 452437 h 1728787"/>
              <a:gd name="connsiteX4" fmla="*/ 4524375 w 4924424"/>
              <a:gd name="connsiteY4" fmla="*/ 600075 h 1728787"/>
              <a:gd name="connsiteX5" fmla="*/ 4686300 w 4924424"/>
              <a:gd name="connsiteY5" fmla="*/ 681038 h 1728787"/>
              <a:gd name="connsiteX6" fmla="*/ 4843462 w 4924424"/>
              <a:gd name="connsiteY6" fmla="*/ 823913 h 1728787"/>
              <a:gd name="connsiteX7" fmla="*/ 4924424 w 4924424"/>
              <a:gd name="connsiteY7" fmla="*/ 1047750 h 1728787"/>
              <a:gd name="connsiteX8" fmla="*/ 4819650 w 4924424"/>
              <a:gd name="connsiteY8" fmla="*/ 1304924 h 1728787"/>
              <a:gd name="connsiteX9" fmla="*/ 4643437 w 4924424"/>
              <a:gd name="connsiteY9" fmla="*/ 1423988 h 1728787"/>
              <a:gd name="connsiteX10" fmla="*/ 4510087 w 4924424"/>
              <a:gd name="connsiteY10" fmla="*/ 1423988 h 1728787"/>
              <a:gd name="connsiteX11" fmla="*/ 4371975 w 4924424"/>
              <a:gd name="connsiteY11" fmla="*/ 1385888 h 1728787"/>
              <a:gd name="connsiteX12" fmla="*/ 4271962 w 4924424"/>
              <a:gd name="connsiteY12" fmla="*/ 1371600 h 1728787"/>
              <a:gd name="connsiteX13" fmla="*/ 4095749 w 4924424"/>
              <a:gd name="connsiteY13" fmla="*/ 1419225 h 1728787"/>
              <a:gd name="connsiteX14" fmla="*/ 3890962 w 4924424"/>
              <a:gd name="connsiteY14" fmla="*/ 1443038 h 1728787"/>
              <a:gd name="connsiteX15" fmla="*/ 3686175 w 4924424"/>
              <a:gd name="connsiteY15" fmla="*/ 1423987 h 1728787"/>
              <a:gd name="connsiteX16" fmla="*/ 3476625 w 4924424"/>
              <a:gd name="connsiteY16" fmla="*/ 1395412 h 1728787"/>
              <a:gd name="connsiteX17" fmla="*/ 3348037 w 4924424"/>
              <a:gd name="connsiteY17" fmla="*/ 1409700 h 1728787"/>
              <a:gd name="connsiteX18" fmla="*/ 3181349 w 4924424"/>
              <a:gd name="connsiteY18" fmla="*/ 1447800 h 1728787"/>
              <a:gd name="connsiteX19" fmla="*/ 3038475 w 4924424"/>
              <a:gd name="connsiteY19" fmla="*/ 1528762 h 1728787"/>
              <a:gd name="connsiteX20" fmla="*/ 2871788 w 4924424"/>
              <a:gd name="connsiteY20" fmla="*/ 1633538 h 1728787"/>
              <a:gd name="connsiteX21" fmla="*/ 2747962 w 4924424"/>
              <a:gd name="connsiteY21" fmla="*/ 1728787 h 1728787"/>
              <a:gd name="connsiteX22" fmla="*/ 2528888 w 4924424"/>
              <a:gd name="connsiteY22" fmla="*/ 1724025 h 1728787"/>
              <a:gd name="connsiteX23" fmla="*/ 2300287 w 4924424"/>
              <a:gd name="connsiteY23" fmla="*/ 1662112 h 1728787"/>
              <a:gd name="connsiteX24" fmla="*/ 2176463 w 4924424"/>
              <a:gd name="connsiteY24" fmla="*/ 1676400 h 1728787"/>
              <a:gd name="connsiteX25" fmla="*/ 1990724 w 4924424"/>
              <a:gd name="connsiteY25" fmla="*/ 1681162 h 1728787"/>
              <a:gd name="connsiteX26" fmla="*/ 1847850 w 4924424"/>
              <a:gd name="connsiteY26" fmla="*/ 1633537 h 1728787"/>
              <a:gd name="connsiteX27" fmla="*/ 1709737 w 4924424"/>
              <a:gd name="connsiteY27" fmla="*/ 1628775 h 1728787"/>
              <a:gd name="connsiteX28" fmla="*/ 1600200 w 4924424"/>
              <a:gd name="connsiteY28" fmla="*/ 1585912 h 1728787"/>
              <a:gd name="connsiteX29" fmla="*/ 1538287 w 4924424"/>
              <a:gd name="connsiteY29" fmla="*/ 1466850 h 1728787"/>
              <a:gd name="connsiteX30" fmla="*/ 1452562 w 4924424"/>
              <a:gd name="connsiteY30" fmla="*/ 1352550 h 1728787"/>
              <a:gd name="connsiteX31" fmla="*/ 1390650 w 4924424"/>
              <a:gd name="connsiteY31" fmla="*/ 1328737 h 1728787"/>
              <a:gd name="connsiteX32" fmla="*/ 1385887 w 4924424"/>
              <a:gd name="connsiteY32" fmla="*/ 1423987 h 1728787"/>
              <a:gd name="connsiteX33" fmla="*/ 1314449 w 4924424"/>
              <a:gd name="connsiteY33" fmla="*/ 1552575 h 1728787"/>
              <a:gd name="connsiteX34" fmla="*/ 1209675 w 4924424"/>
              <a:gd name="connsiteY34" fmla="*/ 1633537 h 1728787"/>
              <a:gd name="connsiteX35" fmla="*/ 1023937 w 4924424"/>
              <a:gd name="connsiteY35" fmla="*/ 1685925 h 1728787"/>
              <a:gd name="connsiteX36" fmla="*/ 876300 w 4924424"/>
              <a:gd name="connsiteY36" fmla="*/ 1619250 h 1728787"/>
              <a:gd name="connsiteX37" fmla="*/ 747712 w 4924424"/>
              <a:gd name="connsiteY37" fmla="*/ 1585912 h 1728787"/>
              <a:gd name="connsiteX38" fmla="*/ 609600 w 4924424"/>
              <a:gd name="connsiteY38" fmla="*/ 1590675 h 1728787"/>
              <a:gd name="connsiteX39" fmla="*/ 476250 w 4924424"/>
              <a:gd name="connsiteY39" fmla="*/ 1590674 h 1728787"/>
              <a:gd name="connsiteX40" fmla="*/ 390525 w 4924424"/>
              <a:gd name="connsiteY40" fmla="*/ 1571625 h 1728787"/>
              <a:gd name="connsiteX41" fmla="*/ 247650 w 4924424"/>
              <a:gd name="connsiteY41" fmla="*/ 1576387 h 1728787"/>
              <a:gd name="connsiteX42" fmla="*/ 123825 w 4924424"/>
              <a:gd name="connsiteY42" fmla="*/ 1481137 h 1728787"/>
              <a:gd name="connsiteX43" fmla="*/ 42862 w 4924424"/>
              <a:gd name="connsiteY43" fmla="*/ 1300162 h 1728787"/>
              <a:gd name="connsiteX44" fmla="*/ 14287 w 4924424"/>
              <a:gd name="connsiteY44" fmla="*/ 1133475 h 1728787"/>
              <a:gd name="connsiteX45" fmla="*/ 0 w 4924424"/>
              <a:gd name="connsiteY45" fmla="*/ 1023937 h 1728787"/>
              <a:gd name="connsiteX46" fmla="*/ 14287 w 4924424"/>
              <a:gd name="connsiteY46" fmla="*/ 881062 h 1728787"/>
              <a:gd name="connsiteX47" fmla="*/ 90487 w 4924424"/>
              <a:gd name="connsiteY47" fmla="*/ 709612 h 1728787"/>
              <a:gd name="connsiteX48" fmla="*/ 209550 w 4924424"/>
              <a:gd name="connsiteY48" fmla="*/ 581025 h 1728787"/>
              <a:gd name="connsiteX49" fmla="*/ 395287 w 4924424"/>
              <a:gd name="connsiteY49" fmla="*/ 471487 h 1728787"/>
              <a:gd name="connsiteX50" fmla="*/ 523875 w 4924424"/>
              <a:gd name="connsiteY50" fmla="*/ 390525 h 1728787"/>
              <a:gd name="connsiteX51" fmla="*/ 609600 w 4924424"/>
              <a:gd name="connsiteY51" fmla="*/ 300037 h 1728787"/>
              <a:gd name="connsiteX52" fmla="*/ 733425 w 4924424"/>
              <a:gd name="connsiteY52" fmla="*/ 238125 h 1728787"/>
              <a:gd name="connsiteX53" fmla="*/ 928687 w 4924424"/>
              <a:gd name="connsiteY53" fmla="*/ 200025 h 1728787"/>
              <a:gd name="connsiteX54" fmla="*/ 1085850 w 4924424"/>
              <a:gd name="connsiteY54" fmla="*/ 95250 h 1728787"/>
              <a:gd name="connsiteX55" fmla="*/ 1271587 w 4924424"/>
              <a:gd name="connsiteY55" fmla="*/ 66675 h 1728787"/>
              <a:gd name="connsiteX56" fmla="*/ 1423987 w 4924424"/>
              <a:gd name="connsiteY56" fmla="*/ 109537 h 1728787"/>
              <a:gd name="connsiteX57" fmla="*/ 1514475 w 4924424"/>
              <a:gd name="connsiteY57" fmla="*/ 100012 h 1728787"/>
              <a:gd name="connsiteX58" fmla="*/ 1619250 w 4924424"/>
              <a:gd name="connsiteY58" fmla="*/ 23812 h 1728787"/>
              <a:gd name="connsiteX59" fmla="*/ 1743075 w 4924424"/>
              <a:gd name="connsiteY59" fmla="*/ 14287 h 1728787"/>
              <a:gd name="connsiteX60" fmla="*/ 1871662 w 4924424"/>
              <a:gd name="connsiteY60" fmla="*/ 114300 h 1728787"/>
              <a:gd name="connsiteX61" fmla="*/ 2038350 w 4924424"/>
              <a:gd name="connsiteY61" fmla="*/ 114300 h 1728787"/>
              <a:gd name="connsiteX62" fmla="*/ 2143125 w 4924424"/>
              <a:gd name="connsiteY62" fmla="*/ 138112 h 1728787"/>
              <a:gd name="connsiteX63" fmla="*/ 2314575 w 4924424"/>
              <a:gd name="connsiteY63" fmla="*/ 95250 h 1728787"/>
              <a:gd name="connsiteX64" fmla="*/ 2538412 w 4924424"/>
              <a:gd name="connsiteY64" fmla="*/ 52387 h 1728787"/>
              <a:gd name="connsiteX65" fmla="*/ 2686050 w 4924424"/>
              <a:gd name="connsiteY65" fmla="*/ 109537 h 1728787"/>
              <a:gd name="connsiteX66" fmla="*/ 2738437 w 4924424"/>
              <a:gd name="connsiteY66" fmla="*/ 133350 h 1728787"/>
              <a:gd name="connsiteX67" fmla="*/ 2881312 w 4924424"/>
              <a:gd name="connsiteY67" fmla="*/ 61912 h 1728787"/>
              <a:gd name="connsiteX68" fmla="*/ 3095625 w 4924424"/>
              <a:gd name="connsiteY68" fmla="*/ 0 h 1728787"/>
              <a:gd name="connsiteX69" fmla="*/ 3367087 w 4924424"/>
              <a:gd name="connsiteY69" fmla="*/ 66675 h 1728787"/>
              <a:gd name="connsiteX70" fmla="*/ 3590925 w 4924424"/>
              <a:gd name="connsiteY70" fmla="*/ 95250 h 1728787"/>
              <a:gd name="connsiteX71" fmla="*/ 3729037 w 4924424"/>
              <a:gd name="connsiteY71" fmla="*/ 85725 h 1728787"/>
              <a:gd name="connsiteX72" fmla="*/ 3848100 w 4924424"/>
              <a:gd name="connsiteY72" fmla="*/ 42862 h 1728787"/>
              <a:gd name="connsiteX73" fmla="*/ 3990975 w 4924424"/>
              <a:gd name="connsiteY73" fmla="*/ 19050 h 17287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4924424" h="1728787">
                <a:moveTo>
                  <a:pt x="3990975" y="19050"/>
                </a:moveTo>
                <a:lnTo>
                  <a:pt x="4195762" y="114300"/>
                </a:lnTo>
                <a:lnTo>
                  <a:pt x="4310062" y="261937"/>
                </a:lnTo>
                <a:lnTo>
                  <a:pt x="4414837" y="452437"/>
                </a:lnTo>
                <a:lnTo>
                  <a:pt x="4524375" y="600075"/>
                </a:lnTo>
                <a:lnTo>
                  <a:pt x="4686300" y="681038"/>
                </a:lnTo>
                <a:lnTo>
                  <a:pt x="4843462" y="823913"/>
                </a:lnTo>
                <a:lnTo>
                  <a:pt x="4924424" y="1047750"/>
                </a:lnTo>
                <a:lnTo>
                  <a:pt x="4819650" y="1304924"/>
                </a:lnTo>
                <a:lnTo>
                  <a:pt x="4643437" y="1423988"/>
                </a:lnTo>
                <a:lnTo>
                  <a:pt x="4510087" y="1423988"/>
                </a:lnTo>
                <a:lnTo>
                  <a:pt x="4371975" y="1385888"/>
                </a:lnTo>
                <a:lnTo>
                  <a:pt x="4271962" y="1371600"/>
                </a:lnTo>
                <a:lnTo>
                  <a:pt x="4095749" y="1419225"/>
                </a:lnTo>
                <a:lnTo>
                  <a:pt x="3890962" y="1443038"/>
                </a:lnTo>
                <a:cubicBezTo>
                  <a:pt x="3822700" y="1423988"/>
                  <a:pt x="3755231" y="1431925"/>
                  <a:pt x="3686175" y="1423987"/>
                </a:cubicBezTo>
                <a:cubicBezTo>
                  <a:pt x="3617119" y="1416049"/>
                  <a:pt x="3546475" y="1401762"/>
                  <a:pt x="3476625" y="1395412"/>
                </a:cubicBezTo>
                <a:lnTo>
                  <a:pt x="3348037" y="1409700"/>
                </a:lnTo>
                <a:lnTo>
                  <a:pt x="3181349" y="1447800"/>
                </a:lnTo>
                <a:lnTo>
                  <a:pt x="3038475" y="1528762"/>
                </a:lnTo>
                <a:cubicBezTo>
                  <a:pt x="2992438" y="1562100"/>
                  <a:pt x="2917825" y="1600200"/>
                  <a:pt x="2871788" y="1633538"/>
                </a:cubicBezTo>
                <a:lnTo>
                  <a:pt x="2747962" y="1728787"/>
                </a:lnTo>
                <a:lnTo>
                  <a:pt x="2528888" y="1724025"/>
                </a:lnTo>
                <a:lnTo>
                  <a:pt x="2300287" y="1662112"/>
                </a:lnTo>
                <a:lnTo>
                  <a:pt x="2176463" y="1676400"/>
                </a:lnTo>
                <a:lnTo>
                  <a:pt x="1990724" y="1681162"/>
                </a:lnTo>
                <a:lnTo>
                  <a:pt x="1847850" y="1633537"/>
                </a:lnTo>
                <a:lnTo>
                  <a:pt x="1709737" y="1628775"/>
                </a:lnTo>
                <a:lnTo>
                  <a:pt x="1600200" y="1585912"/>
                </a:lnTo>
                <a:lnTo>
                  <a:pt x="1538287" y="1466850"/>
                </a:lnTo>
                <a:lnTo>
                  <a:pt x="1452562" y="1352550"/>
                </a:lnTo>
                <a:lnTo>
                  <a:pt x="1390650" y="1328737"/>
                </a:lnTo>
                <a:lnTo>
                  <a:pt x="1385887" y="1423987"/>
                </a:lnTo>
                <a:lnTo>
                  <a:pt x="1314449" y="1552575"/>
                </a:lnTo>
                <a:lnTo>
                  <a:pt x="1209675" y="1633537"/>
                </a:lnTo>
                <a:lnTo>
                  <a:pt x="1023937" y="1685925"/>
                </a:lnTo>
                <a:lnTo>
                  <a:pt x="876300" y="1619250"/>
                </a:lnTo>
                <a:lnTo>
                  <a:pt x="747712" y="1585912"/>
                </a:lnTo>
                <a:lnTo>
                  <a:pt x="609600" y="1590675"/>
                </a:lnTo>
                <a:lnTo>
                  <a:pt x="476250" y="1590674"/>
                </a:lnTo>
                <a:lnTo>
                  <a:pt x="390525" y="1571625"/>
                </a:lnTo>
                <a:lnTo>
                  <a:pt x="247650" y="1576387"/>
                </a:lnTo>
                <a:lnTo>
                  <a:pt x="123825" y="1481137"/>
                </a:lnTo>
                <a:lnTo>
                  <a:pt x="42862" y="1300162"/>
                </a:lnTo>
                <a:lnTo>
                  <a:pt x="14287" y="1133475"/>
                </a:lnTo>
                <a:lnTo>
                  <a:pt x="0" y="1023937"/>
                </a:lnTo>
                <a:lnTo>
                  <a:pt x="14287" y="881062"/>
                </a:lnTo>
                <a:lnTo>
                  <a:pt x="90487" y="709612"/>
                </a:lnTo>
                <a:lnTo>
                  <a:pt x="209550" y="581025"/>
                </a:lnTo>
                <a:lnTo>
                  <a:pt x="395287" y="471487"/>
                </a:lnTo>
                <a:lnTo>
                  <a:pt x="523875" y="390525"/>
                </a:lnTo>
                <a:lnTo>
                  <a:pt x="609600" y="300037"/>
                </a:lnTo>
                <a:lnTo>
                  <a:pt x="733425" y="238125"/>
                </a:lnTo>
                <a:lnTo>
                  <a:pt x="928687" y="200025"/>
                </a:lnTo>
                <a:lnTo>
                  <a:pt x="1085850" y="95250"/>
                </a:lnTo>
                <a:lnTo>
                  <a:pt x="1271587" y="66675"/>
                </a:lnTo>
                <a:lnTo>
                  <a:pt x="1423987" y="109537"/>
                </a:lnTo>
                <a:lnTo>
                  <a:pt x="1514475" y="100012"/>
                </a:lnTo>
                <a:lnTo>
                  <a:pt x="1619250" y="23812"/>
                </a:lnTo>
                <a:lnTo>
                  <a:pt x="1743075" y="14287"/>
                </a:lnTo>
                <a:lnTo>
                  <a:pt x="1871662" y="114300"/>
                </a:lnTo>
                <a:lnTo>
                  <a:pt x="2038350" y="114300"/>
                </a:lnTo>
                <a:lnTo>
                  <a:pt x="2143125" y="138112"/>
                </a:lnTo>
                <a:lnTo>
                  <a:pt x="2314575" y="95250"/>
                </a:lnTo>
                <a:lnTo>
                  <a:pt x="2538412" y="52387"/>
                </a:lnTo>
                <a:lnTo>
                  <a:pt x="2686050" y="109537"/>
                </a:lnTo>
                <a:lnTo>
                  <a:pt x="2738437" y="133350"/>
                </a:lnTo>
                <a:lnTo>
                  <a:pt x="2881312" y="61912"/>
                </a:lnTo>
                <a:lnTo>
                  <a:pt x="3095625" y="0"/>
                </a:lnTo>
                <a:lnTo>
                  <a:pt x="3367087" y="66675"/>
                </a:lnTo>
                <a:lnTo>
                  <a:pt x="3590925" y="95250"/>
                </a:lnTo>
                <a:lnTo>
                  <a:pt x="3729037" y="85725"/>
                </a:lnTo>
                <a:lnTo>
                  <a:pt x="3848100" y="42862"/>
                </a:lnTo>
                <a:lnTo>
                  <a:pt x="3990975" y="19050"/>
                </a:lnTo>
                <a:close/>
              </a:path>
            </a:pathLst>
          </a:custGeom>
          <a:noFill/>
          <a:ln w="38100" cap="flat" cmpd="sng" algn="ctr">
            <a:solidFill>
              <a:srgbClr val="FF9933"/>
            </a:solidFill>
            <a:prstDash val="sysDash"/>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9" name="TextBox 8"/>
          <p:cNvSpPr txBox="1"/>
          <p:nvPr/>
        </p:nvSpPr>
        <p:spPr>
          <a:xfrm>
            <a:off x="4297532" y="4933890"/>
            <a:ext cx="4393096" cy="400110"/>
          </a:xfrm>
          <a:prstGeom prst="rect">
            <a:avLst/>
          </a:prstGeom>
          <a:solidFill>
            <a:schemeClr val="tx1"/>
          </a:solidFill>
        </p:spPr>
        <p:txBody>
          <a:bodyPr wrap="square" rtlCol="0">
            <a:spAutoFit/>
          </a:bodyPr>
          <a:lstStyle/>
          <a:p>
            <a:pPr algn="just"/>
            <a:r>
              <a:rPr lang="en-US" sz="1000" b="1" dirty="0" err="1" smtClean="0">
                <a:solidFill>
                  <a:schemeClr val="bg1"/>
                </a:solidFill>
                <a:latin typeface="Arial" pitchFamily="34" charset="0"/>
                <a:cs typeface="Arial" pitchFamily="34" charset="0"/>
              </a:rPr>
              <a:t>Ivins</a:t>
            </a:r>
            <a:r>
              <a:rPr lang="en-US" sz="1000" b="1" dirty="0" smtClean="0">
                <a:solidFill>
                  <a:schemeClr val="bg1"/>
                </a:solidFill>
                <a:latin typeface="Arial" pitchFamily="34" charset="0"/>
                <a:cs typeface="Arial" pitchFamily="34" charset="0"/>
              </a:rPr>
              <a:t>, E.R., et.al.</a:t>
            </a:r>
            <a:r>
              <a:rPr lang="en-US" sz="1000" dirty="0" smtClean="0">
                <a:solidFill>
                  <a:schemeClr val="bg1"/>
                </a:solidFill>
                <a:latin typeface="Arial" pitchFamily="34" charset="0"/>
                <a:cs typeface="Arial" pitchFamily="34" charset="0"/>
              </a:rPr>
              <a:t>, 2008, Post-glacial sediment load and subsidence in coastal Louisiana, Geophysical Research Letters, v. 34, L16303, 5 p.</a:t>
            </a:r>
            <a:endParaRPr lang="en-US" sz="1000" dirty="0">
              <a:solidFill>
                <a:schemeClr val="bg1"/>
              </a:solidFill>
              <a:latin typeface="Arial" pitchFamily="34" charset="0"/>
              <a:cs typeface="Arial" pitchFamily="34" charset="0"/>
            </a:endParaRPr>
          </a:p>
        </p:txBody>
      </p:sp>
      <p:sp>
        <p:nvSpPr>
          <p:cNvPr id="8" name="TextBox 7"/>
          <p:cNvSpPr txBox="1"/>
          <p:nvPr/>
        </p:nvSpPr>
        <p:spPr>
          <a:xfrm>
            <a:off x="367862" y="5334000"/>
            <a:ext cx="8395137" cy="1384995"/>
          </a:xfrm>
          <a:prstGeom prst="rect">
            <a:avLst/>
          </a:prstGeom>
          <a:solidFill>
            <a:schemeClr val="tx1"/>
          </a:solidFill>
        </p:spPr>
        <p:txBody>
          <a:bodyPr wrap="square" rtlCol="0">
            <a:spAutoFit/>
          </a:bodyPr>
          <a:lstStyle/>
          <a:p>
            <a:pPr algn="just"/>
            <a:r>
              <a:rPr lang="en-US" sz="1200" dirty="0" smtClean="0">
                <a:solidFill>
                  <a:schemeClr val="bg1"/>
                </a:solidFill>
                <a:latin typeface="Arial" pitchFamily="34" charset="0"/>
                <a:cs typeface="Arial" pitchFamily="34" charset="0"/>
              </a:rPr>
              <a:t>This map was published by </a:t>
            </a:r>
            <a:r>
              <a:rPr lang="en-US" sz="1200" dirty="0" err="1" smtClean="0">
                <a:solidFill>
                  <a:schemeClr val="bg1"/>
                </a:solidFill>
                <a:latin typeface="Arial" pitchFamily="34" charset="0"/>
                <a:cs typeface="Arial" pitchFamily="34" charset="0"/>
              </a:rPr>
              <a:t>Ivins</a:t>
            </a:r>
            <a:r>
              <a:rPr lang="en-US" sz="1200" dirty="0" smtClean="0">
                <a:solidFill>
                  <a:schemeClr val="bg1"/>
                </a:solidFill>
                <a:latin typeface="Arial" pitchFamily="34" charset="0"/>
                <a:cs typeface="Arial" pitchFamily="34" charset="0"/>
              </a:rPr>
              <a:t>, et.al., 2007.  It shows their predictions for the vertical motion (subsidence) of the surface in millimeters per year based on the evaluation of data from continuous and episodic GPS stations.  For the purposes of this slide show the pattern of this map is more significant that the absolute values of their estimates.  The outline of the Terrebonne Trough that has been used throughout this show is overlain on the contours.  This clearly shows that there is a strong correlation between the subsidence that is measured at the surface today, the geologic structure of the primary basin underlying the coast, and the subsidence that can be inferred by sediment thickness in the basin during both the Miocene and Holocene Epochs.</a:t>
            </a:r>
            <a:endParaRPr lang="en-US" sz="1200" dirty="0">
              <a:solidFill>
                <a:schemeClr val="bg1"/>
              </a:solidFill>
            </a:endParaRPr>
          </a:p>
        </p:txBody>
      </p:sp>
    </p:spTree>
    <p:extLst>
      <p:ext uri="{BB962C8B-B14F-4D97-AF65-F5344CB8AC3E}">
        <p14:creationId xmlns:p14="http://schemas.microsoft.com/office/powerpoint/2010/main" val="214108836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8" grpId="0" animBg="1"/>
    </p:bldLst>
  </p:timing>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3"/>
          <p:cNvSpPr txBox="1"/>
          <p:nvPr/>
        </p:nvSpPr>
        <p:spPr>
          <a:xfrm>
            <a:off x="739119" y="838200"/>
            <a:ext cx="7772400" cy="4801314"/>
          </a:xfrm>
          <a:prstGeom prst="rect">
            <a:avLst/>
          </a:prstGeom>
          <a:solidFill>
            <a:schemeClr val="tx1"/>
          </a:solidFill>
        </p:spPr>
        <p:txBody>
          <a:bodyPr wrap="square" rtlCol="0">
            <a:spAutoFit/>
          </a:bodyPr>
          <a:lstStyle/>
          <a:p>
            <a:pPr algn="just"/>
            <a:r>
              <a:rPr lang="en-US" sz="1200" dirty="0" smtClean="0">
                <a:solidFill>
                  <a:schemeClr val="bg1"/>
                </a:solidFill>
                <a:latin typeface="Arial" pitchFamily="34" charset="0"/>
                <a:cs typeface="Arial" pitchFamily="34" charset="0"/>
              </a:rPr>
              <a:t>Land area change in coastal Louisiana has been among the most widely discussed topics in public discourse over the past few decades.  The overwhelming majority of that discourse has taken place without the benefit of a component of valid science.  The most commonly held beliefs about the coast </a:t>
            </a:r>
            <a:r>
              <a:rPr lang="en-US" sz="1200" dirty="0" smtClean="0">
                <a:solidFill>
                  <a:schemeClr val="bg1"/>
                </a:solidFill>
                <a:latin typeface="Arial" pitchFamily="34" charset="0"/>
                <a:cs typeface="Arial" pitchFamily="34" charset="0"/>
              </a:rPr>
              <a:t>are:</a:t>
            </a:r>
          </a:p>
          <a:p>
            <a:pPr algn="just"/>
            <a:endParaRPr lang="en-US" sz="1200" dirty="0" smtClean="0">
              <a:solidFill>
                <a:schemeClr val="bg1"/>
              </a:solidFill>
              <a:latin typeface="Arial" pitchFamily="34" charset="0"/>
              <a:cs typeface="Arial" pitchFamily="34" charset="0"/>
            </a:endParaRPr>
          </a:p>
          <a:p>
            <a:pPr marL="685800" lvl="1" indent="-228600" algn="just">
              <a:lnSpc>
                <a:spcPct val="150000"/>
              </a:lnSpc>
              <a:buFont typeface="+mj-lt"/>
              <a:buAutoNum type="arabicPeriod"/>
            </a:pPr>
            <a:r>
              <a:rPr lang="en-US" sz="1200" dirty="0" smtClean="0">
                <a:solidFill>
                  <a:schemeClr val="bg1"/>
                </a:solidFill>
                <a:latin typeface="Arial" pitchFamily="34" charset="0"/>
                <a:cs typeface="Arial" pitchFamily="34" charset="0"/>
              </a:rPr>
              <a:t>“land loss” in the wetlands is primarily due to erosion </a:t>
            </a:r>
          </a:p>
          <a:p>
            <a:pPr marL="685800" lvl="1" indent="-228600" algn="just">
              <a:lnSpc>
                <a:spcPct val="150000"/>
              </a:lnSpc>
              <a:buFont typeface="+mj-lt"/>
              <a:buAutoNum type="arabicPeriod"/>
            </a:pPr>
            <a:r>
              <a:rPr lang="en-US" sz="1200" dirty="0" smtClean="0">
                <a:solidFill>
                  <a:schemeClr val="bg1"/>
                </a:solidFill>
                <a:latin typeface="Arial" pitchFamily="34" charset="0"/>
                <a:cs typeface="Arial" pitchFamily="34" charset="0"/>
              </a:rPr>
              <a:t>that </a:t>
            </a:r>
            <a:r>
              <a:rPr lang="en-US" sz="1200" dirty="0" smtClean="0">
                <a:solidFill>
                  <a:schemeClr val="bg1"/>
                </a:solidFill>
                <a:latin typeface="Arial" pitchFamily="34" charset="0"/>
                <a:cs typeface="Arial" pitchFamily="34" charset="0"/>
              </a:rPr>
              <a:t>erosion was initially caused by and is being accelerated by canals that were dug in the </a:t>
            </a:r>
            <a:r>
              <a:rPr lang="en-US" sz="1200" dirty="0" smtClean="0">
                <a:solidFill>
                  <a:schemeClr val="bg1"/>
                </a:solidFill>
                <a:latin typeface="Arial" pitchFamily="34" charset="0"/>
                <a:cs typeface="Arial" pitchFamily="34" charset="0"/>
              </a:rPr>
              <a:t>marsh</a:t>
            </a:r>
          </a:p>
          <a:p>
            <a:pPr marL="685800" lvl="1" indent="-228600" algn="just">
              <a:lnSpc>
                <a:spcPct val="150000"/>
              </a:lnSpc>
              <a:buFont typeface="+mj-lt"/>
              <a:buAutoNum type="arabicPeriod"/>
            </a:pPr>
            <a:r>
              <a:rPr lang="en-US" sz="1200" dirty="0" smtClean="0">
                <a:solidFill>
                  <a:schemeClr val="bg1"/>
                </a:solidFill>
                <a:latin typeface="Arial" pitchFamily="34" charset="0"/>
                <a:cs typeface="Arial" pitchFamily="34" charset="0"/>
              </a:rPr>
              <a:t>because </a:t>
            </a:r>
            <a:r>
              <a:rPr lang="en-US" sz="1200" dirty="0" smtClean="0">
                <a:solidFill>
                  <a:schemeClr val="bg1"/>
                </a:solidFill>
                <a:latin typeface="Arial" pitchFamily="34" charset="0"/>
                <a:cs typeface="Arial" pitchFamily="34" charset="0"/>
              </a:rPr>
              <a:t>land </a:t>
            </a:r>
            <a:r>
              <a:rPr lang="en-US" sz="1200" dirty="0" smtClean="0">
                <a:solidFill>
                  <a:schemeClr val="bg1"/>
                </a:solidFill>
                <a:latin typeface="Arial" pitchFamily="34" charset="0"/>
                <a:cs typeface="Arial" pitchFamily="34" charset="0"/>
              </a:rPr>
              <a:t>loss is </a:t>
            </a:r>
            <a:r>
              <a:rPr lang="en-US" sz="1200" dirty="0" smtClean="0">
                <a:solidFill>
                  <a:schemeClr val="bg1"/>
                </a:solidFill>
                <a:latin typeface="Arial" pitchFamily="34" charset="0"/>
                <a:cs typeface="Arial" pitchFamily="34" charset="0"/>
              </a:rPr>
              <a:t>the </a:t>
            </a:r>
            <a:r>
              <a:rPr lang="en-US" sz="1200" dirty="0" smtClean="0">
                <a:solidFill>
                  <a:schemeClr val="bg1"/>
                </a:solidFill>
                <a:latin typeface="Arial" pitchFamily="34" charset="0"/>
                <a:cs typeface="Arial" pitchFamily="34" charset="0"/>
              </a:rPr>
              <a:t>result human activity, humans will be capable of reversing it.</a:t>
            </a:r>
          </a:p>
          <a:p>
            <a:pPr algn="just"/>
            <a:endParaRPr lang="en-US" sz="1200" dirty="0" smtClean="0">
              <a:solidFill>
                <a:schemeClr val="bg1"/>
              </a:solidFill>
              <a:latin typeface="Arial" pitchFamily="34" charset="0"/>
              <a:cs typeface="Arial" pitchFamily="34" charset="0"/>
            </a:endParaRPr>
          </a:p>
          <a:p>
            <a:pPr algn="just"/>
            <a:r>
              <a:rPr lang="en-US" sz="1200" dirty="0" smtClean="0">
                <a:solidFill>
                  <a:schemeClr val="bg1"/>
                </a:solidFill>
                <a:latin typeface="Arial" pitchFamily="34" charset="0"/>
                <a:cs typeface="Arial" pitchFamily="34" charset="0"/>
              </a:rPr>
              <a:t>All of these contentions are completely erroneous.  There is no valid scientific documentation that any of these popular contentions are even remotely supportable.  The disconnect between popular conception and scientific fact is a measure of the degree to which human culture has become disconnected from the natural world.  The idea that human beings could intervene in the natural processes of the coast and reverse their effects is, as Mark Twain said, like “trying to bully the comets in their courses”.  The land area change being experienced on the coast plain of south Louisiana is primarily the result of the natural mechanisms of subsidence.  Those mechanisms are being driven by forces as fundamental as the movement of the continental plates.  They represent a set overwhelming geophysical forces that humans are completely powerless to affect.</a:t>
            </a:r>
          </a:p>
          <a:p>
            <a:pPr algn="just"/>
            <a:endParaRPr lang="en-US" sz="1200" dirty="0">
              <a:solidFill>
                <a:schemeClr val="bg1"/>
              </a:solidFill>
              <a:latin typeface="Arial" pitchFamily="34" charset="0"/>
              <a:cs typeface="Arial" pitchFamily="34" charset="0"/>
            </a:endParaRPr>
          </a:p>
          <a:p>
            <a:pPr algn="just"/>
            <a:r>
              <a:rPr lang="en-US" sz="1200" dirty="0" smtClean="0">
                <a:solidFill>
                  <a:schemeClr val="bg1"/>
                </a:solidFill>
                <a:latin typeface="Arial" pitchFamily="34" charset="0"/>
                <a:cs typeface="Arial" pitchFamily="34" charset="0"/>
              </a:rPr>
              <a:t>The best thing that modern human culture can do to try to achieve coastal restoration is to move toward a goal of working within the processes of nature instead of trying to alter or control them.  The restoration of the wetlands can only come about by restoring the entire natural system as closely as possible to the way it would have been if humans had never interfered.  The mechanisms of subsidence are going to continue.  The abandoned delta deposits will all eventually sink below the surface.  Only by allowing the natural formation of a delta system where nature would choose to build it is land area change on the coast ever going to be brought to a point of equilibrium.</a:t>
            </a:r>
            <a:endParaRPr lang="en-US" sz="1200" dirty="0" smtClean="0">
              <a:solidFill>
                <a:schemeClr val="bg1"/>
              </a:solidFill>
              <a:latin typeface="Arial" pitchFamily="34" charset="0"/>
              <a:cs typeface="Arial" pitchFamily="34" charset="0"/>
            </a:endParaRPr>
          </a:p>
        </p:txBody>
      </p:sp>
      <p:sp>
        <p:nvSpPr>
          <p:cNvPr id="5" name="TextBox 4"/>
          <p:cNvSpPr txBox="1"/>
          <p:nvPr/>
        </p:nvSpPr>
        <p:spPr>
          <a:xfrm>
            <a:off x="3581400" y="304800"/>
            <a:ext cx="1579535" cy="369332"/>
          </a:xfrm>
          <a:prstGeom prst="rect">
            <a:avLst/>
          </a:prstGeom>
          <a:noFill/>
        </p:spPr>
        <p:txBody>
          <a:bodyPr wrap="none" rtlCol="0">
            <a:spAutoFit/>
          </a:bodyPr>
          <a:lstStyle/>
          <a:p>
            <a:r>
              <a:rPr lang="en-US" dirty="0" smtClean="0"/>
              <a:t>Commentary</a:t>
            </a:r>
            <a:endParaRPr lang="en-US" dirty="0"/>
          </a:p>
        </p:txBody>
      </p:sp>
    </p:spTree>
    <p:extLst>
      <p:ext uri="{BB962C8B-B14F-4D97-AF65-F5344CB8AC3E}">
        <p14:creationId xmlns:p14="http://schemas.microsoft.com/office/powerpoint/2010/main" val="504357516"/>
      </p:ext>
    </p:extLst>
  </p:cSld>
  <p:clrMapOvr>
    <a:masterClrMapping/>
  </p:clrMapOvr>
  <p:timing>
    <p:tnLst>
      <p:par>
        <p:cTn id="1" dur="indefinite" restart="never" nodeType="tmRoot"/>
      </p:par>
    </p:tnLst>
  </p:timing>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5"/>
          <p:cNvSpPr/>
          <p:nvPr/>
        </p:nvSpPr>
        <p:spPr>
          <a:xfrm>
            <a:off x="762000" y="1143000"/>
            <a:ext cx="7772400" cy="5078313"/>
          </a:xfrm>
          <a:prstGeom prst="rect">
            <a:avLst/>
          </a:prstGeom>
          <a:solidFill>
            <a:schemeClr val="tx1"/>
          </a:solidFill>
          <a:ln w="12700">
            <a:no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smtClean="0">
                <a:solidFill>
                  <a:schemeClr val="bg1"/>
                </a:solidFill>
              </a:rPr>
              <a:t>This slide show was produced by Chris McLindon.</a:t>
            </a:r>
          </a:p>
          <a:p>
            <a:pPr algn="ctr"/>
            <a:r>
              <a:rPr lang="en-US" dirty="0" smtClean="0">
                <a:solidFill>
                  <a:schemeClr val="bg1"/>
                </a:solidFill>
              </a:rPr>
              <a:t>If you agree with its contents please share it far and wide.</a:t>
            </a:r>
          </a:p>
          <a:p>
            <a:pPr algn="ctr"/>
            <a:endParaRPr lang="en-US" dirty="0">
              <a:solidFill>
                <a:schemeClr val="bg1"/>
              </a:solidFill>
            </a:endParaRPr>
          </a:p>
          <a:p>
            <a:pPr algn="ctr"/>
            <a:r>
              <a:rPr lang="en-US" dirty="0" smtClean="0">
                <a:solidFill>
                  <a:schemeClr val="bg1"/>
                </a:solidFill>
              </a:rPr>
              <a:t>If you disagree with any part of it, or if you would just like to communicate with me please contact me</a:t>
            </a:r>
          </a:p>
          <a:p>
            <a:pPr algn="ctr"/>
            <a:r>
              <a:rPr lang="en-US" dirty="0" smtClean="0">
                <a:solidFill>
                  <a:schemeClr val="bg1"/>
                </a:solidFill>
              </a:rPr>
              <a:t>chris_mclindon@att.net</a:t>
            </a:r>
            <a:endParaRPr lang="en-US" dirty="0">
              <a:solidFill>
                <a:schemeClr val="bg1"/>
              </a:solidFill>
            </a:endParaRPr>
          </a:p>
        </p:txBody>
      </p:sp>
    </p:spTree>
    <p:extLst>
      <p:ext uri="{BB962C8B-B14F-4D97-AF65-F5344CB8AC3E}">
        <p14:creationId xmlns:p14="http://schemas.microsoft.com/office/powerpoint/2010/main" val="44452055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W:\Paleogeographic_Reconstructions\World\Rectangular\65 Ma-KT Boundary-Rect.jpg"/>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3959352" y="384048"/>
            <a:ext cx="4718304" cy="2359152"/>
          </a:xfrm>
          <a:prstGeom prst="rect">
            <a:avLst/>
          </a:prstGeom>
          <a:noFill/>
          <a:extLst>
            <a:ext uri="{909E8E84-426E-40DD-AFC4-6F175D3DCCD1}">
              <a14:hiddenFill xmlns:a14="http://schemas.microsoft.com/office/drawing/2010/main">
                <a:solidFill>
                  <a:srgbClr val="FFFFFF"/>
                </a:solidFill>
              </a14:hiddenFill>
            </a:ext>
          </a:extLst>
        </p:spPr>
      </p:pic>
      <p:grpSp>
        <p:nvGrpSpPr>
          <p:cNvPr id="82" name="Group 81"/>
          <p:cNvGrpSpPr>
            <a:grpSpLocks noChangeAspect="1"/>
          </p:cNvGrpSpPr>
          <p:nvPr/>
        </p:nvGrpSpPr>
        <p:grpSpPr>
          <a:xfrm>
            <a:off x="914400" y="3048000"/>
            <a:ext cx="7212115" cy="3657600"/>
            <a:chOff x="1664208" y="3575304"/>
            <a:chExt cx="5715601" cy="2898648"/>
          </a:xfrm>
        </p:grpSpPr>
        <p:sp>
          <p:nvSpPr>
            <p:cNvPr id="21" name="Rectangle 20"/>
            <p:cNvSpPr/>
            <p:nvPr/>
          </p:nvSpPr>
          <p:spPr>
            <a:xfrm>
              <a:off x="1664208" y="3575304"/>
              <a:ext cx="5715601" cy="2898648"/>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9" name="Group 18"/>
            <p:cNvGrpSpPr/>
            <p:nvPr/>
          </p:nvGrpSpPr>
          <p:grpSpPr>
            <a:xfrm>
              <a:off x="1679300" y="3768951"/>
              <a:ext cx="5651069" cy="2398393"/>
              <a:chOff x="1679300" y="3768951"/>
              <a:chExt cx="5651069" cy="2398393"/>
            </a:xfrm>
          </p:grpSpPr>
          <p:grpSp>
            <p:nvGrpSpPr>
              <p:cNvPr id="26" name="Group 5"/>
              <p:cNvGrpSpPr>
                <a:grpSpLocks noChangeAspect="1"/>
              </p:cNvGrpSpPr>
              <p:nvPr/>
            </p:nvGrpSpPr>
            <p:grpSpPr bwMode="auto">
              <a:xfrm>
                <a:off x="1679300" y="3768951"/>
                <a:ext cx="5651069" cy="2398393"/>
                <a:chOff x="5151" y="771"/>
                <a:chExt cx="3971" cy="1454"/>
              </a:xfrm>
            </p:grpSpPr>
            <p:sp>
              <p:nvSpPr>
                <p:cNvPr id="32" name="Freeform 6"/>
                <p:cNvSpPr>
                  <a:spLocks noChangeAspect="1"/>
                </p:cNvSpPr>
                <p:nvPr/>
              </p:nvSpPr>
              <p:spPr bwMode="auto">
                <a:xfrm>
                  <a:off x="5154" y="918"/>
                  <a:ext cx="2574" cy="585"/>
                </a:xfrm>
                <a:custGeom>
                  <a:avLst/>
                  <a:gdLst>
                    <a:gd name="T0" fmla="*/ 0 w 2574"/>
                    <a:gd name="T1" fmla="*/ 3 h 585"/>
                    <a:gd name="T2" fmla="*/ 315 w 2574"/>
                    <a:gd name="T3" fmla="*/ 0 h 585"/>
                    <a:gd name="T4" fmla="*/ 324 w 2574"/>
                    <a:gd name="T5" fmla="*/ 36 h 585"/>
                    <a:gd name="T6" fmla="*/ 483 w 2574"/>
                    <a:gd name="T7" fmla="*/ 51 h 585"/>
                    <a:gd name="T8" fmla="*/ 513 w 2574"/>
                    <a:gd name="T9" fmla="*/ 54 h 585"/>
                    <a:gd name="T10" fmla="*/ 525 w 2574"/>
                    <a:gd name="T11" fmla="*/ 84 h 585"/>
                    <a:gd name="T12" fmla="*/ 528 w 2574"/>
                    <a:gd name="T13" fmla="*/ 111 h 585"/>
                    <a:gd name="T14" fmla="*/ 810 w 2574"/>
                    <a:gd name="T15" fmla="*/ 138 h 585"/>
                    <a:gd name="T16" fmla="*/ 831 w 2574"/>
                    <a:gd name="T17" fmla="*/ 192 h 585"/>
                    <a:gd name="T18" fmla="*/ 882 w 2574"/>
                    <a:gd name="T19" fmla="*/ 162 h 585"/>
                    <a:gd name="T20" fmla="*/ 891 w 2574"/>
                    <a:gd name="T21" fmla="*/ 189 h 585"/>
                    <a:gd name="T22" fmla="*/ 963 w 2574"/>
                    <a:gd name="T23" fmla="*/ 159 h 585"/>
                    <a:gd name="T24" fmla="*/ 999 w 2574"/>
                    <a:gd name="T25" fmla="*/ 231 h 585"/>
                    <a:gd name="T26" fmla="*/ 1086 w 2574"/>
                    <a:gd name="T27" fmla="*/ 201 h 585"/>
                    <a:gd name="T28" fmla="*/ 1224 w 2574"/>
                    <a:gd name="T29" fmla="*/ 174 h 585"/>
                    <a:gd name="T30" fmla="*/ 1275 w 2574"/>
                    <a:gd name="T31" fmla="*/ 174 h 585"/>
                    <a:gd name="T32" fmla="*/ 1314 w 2574"/>
                    <a:gd name="T33" fmla="*/ 183 h 585"/>
                    <a:gd name="T34" fmla="*/ 1347 w 2574"/>
                    <a:gd name="T35" fmla="*/ 200 h 585"/>
                    <a:gd name="T36" fmla="*/ 1377 w 2574"/>
                    <a:gd name="T37" fmla="*/ 168 h 585"/>
                    <a:gd name="T38" fmla="*/ 1394 w 2574"/>
                    <a:gd name="T39" fmla="*/ 171 h 585"/>
                    <a:gd name="T40" fmla="*/ 1463 w 2574"/>
                    <a:gd name="T41" fmla="*/ 224 h 585"/>
                    <a:gd name="T42" fmla="*/ 1488 w 2574"/>
                    <a:gd name="T43" fmla="*/ 192 h 585"/>
                    <a:gd name="T44" fmla="*/ 1581 w 2574"/>
                    <a:gd name="T45" fmla="*/ 243 h 585"/>
                    <a:gd name="T46" fmla="*/ 1614 w 2574"/>
                    <a:gd name="T47" fmla="*/ 201 h 585"/>
                    <a:gd name="T48" fmla="*/ 1770 w 2574"/>
                    <a:gd name="T49" fmla="*/ 251 h 585"/>
                    <a:gd name="T50" fmla="*/ 1809 w 2574"/>
                    <a:gd name="T51" fmla="*/ 195 h 585"/>
                    <a:gd name="T52" fmla="*/ 2004 w 2574"/>
                    <a:gd name="T53" fmla="*/ 228 h 585"/>
                    <a:gd name="T54" fmla="*/ 2124 w 2574"/>
                    <a:gd name="T55" fmla="*/ 168 h 585"/>
                    <a:gd name="T56" fmla="*/ 2217 w 2574"/>
                    <a:gd name="T57" fmla="*/ 141 h 585"/>
                    <a:gd name="T58" fmla="*/ 2346 w 2574"/>
                    <a:gd name="T59" fmla="*/ 117 h 585"/>
                    <a:gd name="T60" fmla="*/ 2378 w 2574"/>
                    <a:gd name="T61" fmla="*/ 107 h 585"/>
                    <a:gd name="T62" fmla="*/ 2454 w 2574"/>
                    <a:gd name="T63" fmla="*/ 105 h 585"/>
                    <a:gd name="T64" fmla="*/ 2498 w 2574"/>
                    <a:gd name="T65" fmla="*/ 102 h 585"/>
                    <a:gd name="T66" fmla="*/ 2530 w 2574"/>
                    <a:gd name="T67" fmla="*/ 106 h 585"/>
                    <a:gd name="T68" fmla="*/ 2568 w 2574"/>
                    <a:gd name="T69" fmla="*/ 147 h 585"/>
                    <a:gd name="T70" fmla="*/ 2574 w 2574"/>
                    <a:gd name="T71" fmla="*/ 174 h 585"/>
                    <a:gd name="T72" fmla="*/ 2550 w 2574"/>
                    <a:gd name="T73" fmla="*/ 219 h 585"/>
                    <a:gd name="T74" fmla="*/ 2496 w 2574"/>
                    <a:gd name="T75" fmla="*/ 279 h 585"/>
                    <a:gd name="T76" fmla="*/ 2421 w 2574"/>
                    <a:gd name="T77" fmla="*/ 324 h 585"/>
                    <a:gd name="T78" fmla="*/ 2253 w 2574"/>
                    <a:gd name="T79" fmla="*/ 420 h 585"/>
                    <a:gd name="T80" fmla="*/ 2082 w 2574"/>
                    <a:gd name="T81" fmla="*/ 477 h 585"/>
                    <a:gd name="T82" fmla="*/ 1818 w 2574"/>
                    <a:gd name="T83" fmla="*/ 516 h 585"/>
                    <a:gd name="T84" fmla="*/ 1539 w 2574"/>
                    <a:gd name="T85" fmla="*/ 525 h 585"/>
                    <a:gd name="T86" fmla="*/ 1269 w 2574"/>
                    <a:gd name="T87" fmla="*/ 531 h 585"/>
                    <a:gd name="T88" fmla="*/ 1194 w 2574"/>
                    <a:gd name="T89" fmla="*/ 531 h 585"/>
                    <a:gd name="T90" fmla="*/ 1152 w 2574"/>
                    <a:gd name="T91" fmla="*/ 477 h 585"/>
                    <a:gd name="T92" fmla="*/ 1056 w 2574"/>
                    <a:gd name="T93" fmla="*/ 498 h 585"/>
                    <a:gd name="T94" fmla="*/ 1041 w 2574"/>
                    <a:gd name="T95" fmla="*/ 468 h 585"/>
                    <a:gd name="T96" fmla="*/ 984 w 2574"/>
                    <a:gd name="T97" fmla="*/ 486 h 585"/>
                    <a:gd name="T98" fmla="*/ 969 w 2574"/>
                    <a:gd name="T99" fmla="*/ 453 h 585"/>
                    <a:gd name="T100" fmla="*/ 705 w 2574"/>
                    <a:gd name="T101" fmla="*/ 513 h 585"/>
                    <a:gd name="T102" fmla="*/ 684 w 2574"/>
                    <a:gd name="T103" fmla="*/ 474 h 585"/>
                    <a:gd name="T104" fmla="*/ 444 w 2574"/>
                    <a:gd name="T105" fmla="*/ 507 h 585"/>
                    <a:gd name="T106" fmla="*/ 6 w 2574"/>
                    <a:gd name="T107" fmla="*/ 585 h 585"/>
                    <a:gd name="T108" fmla="*/ 0 w 2574"/>
                    <a:gd name="T109" fmla="*/ 3 h 58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574"/>
                    <a:gd name="T166" fmla="*/ 0 h 585"/>
                    <a:gd name="T167" fmla="*/ 2574 w 2574"/>
                    <a:gd name="T168" fmla="*/ 585 h 585"/>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574" h="585">
                      <a:moveTo>
                        <a:pt x="0" y="3"/>
                      </a:moveTo>
                      <a:lnTo>
                        <a:pt x="315" y="0"/>
                      </a:lnTo>
                      <a:lnTo>
                        <a:pt x="324" y="36"/>
                      </a:lnTo>
                      <a:lnTo>
                        <a:pt x="483" y="51"/>
                      </a:lnTo>
                      <a:lnTo>
                        <a:pt x="513" y="54"/>
                      </a:lnTo>
                      <a:lnTo>
                        <a:pt x="525" y="84"/>
                      </a:lnTo>
                      <a:lnTo>
                        <a:pt x="528" y="111"/>
                      </a:lnTo>
                      <a:lnTo>
                        <a:pt x="810" y="138"/>
                      </a:lnTo>
                      <a:lnTo>
                        <a:pt x="831" y="192"/>
                      </a:lnTo>
                      <a:lnTo>
                        <a:pt x="882" y="162"/>
                      </a:lnTo>
                      <a:lnTo>
                        <a:pt x="891" y="189"/>
                      </a:lnTo>
                      <a:lnTo>
                        <a:pt x="963" y="159"/>
                      </a:lnTo>
                      <a:lnTo>
                        <a:pt x="999" y="231"/>
                      </a:lnTo>
                      <a:lnTo>
                        <a:pt x="1086" y="201"/>
                      </a:lnTo>
                      <a:lnTo>
                        <a:pt x="1224" y="174"/>
                      </a:lnTo>
                      <a:lnTo>
                        <a:pt x="1275" y="174"/>
                      </a:lnTo>
                      <a:lnTo>
                        <a:pt x="1314" y="183"/>
                      </a:lnTo>
                      <a:lnTo>
                        <a:pt x="1347" y="200"/>
                      </a:lnTo>
                      <a:lnTo>
                        <a:pt x="1377" y="168"/>
                      </a:lnTo>
                      <a:lnTo>
                        <a:pt x="1394" y="171"/>
                      </a:lnTo>
                      <a:lnTo>
                        <a:pt x="1463" y="224"/>
                      </a:lnTo>
                      <a:lnTo>
                        <a:pt x="1488" y="192"/>
                      </a:lnTo>
                      <a:lnTo>
                        <a:pt x="1581" y="243"/>
                      </a:lnTo>
                      <a:lnTo>
                        <a:pt x="1614" y="201"/>
                      </a:lnTo>
                      <a:lnTo>
                        <a:pt x="1770" y="251"/>
                      </a:lnTo>
                      <a:lnTo>
                        <a:pt x="1809" y="195"/>
                      </a:lnTo>
                      <a:lnTo>
                        <a:pt x="2004" y="228"/>
                      </a:lnTo>
                      <a:lnTo>
                        <a:pt x="2124" y="168"/>
                      </a:lnTo>
                      <a:lnTo>
                        <a:pt x="2217" y="141"/>
                      </a:lnTo>
                      <a:lnTo>
                        <a:pt x="2346" y="117"/>
                      </a:lnTo>
                      <a:lnTo>
                        <a:pt x="2378" y="107"/>
                      </a:lnTo>
                      <a:lnTo>
                        <a:pt x="2454" y="105"/>
                      </a:lnTo>
                      <a:lnTo>
                        <a:pt x="2498" y="102"/>
                      </a:lnTo>
                      <a:lnTo>
                        <a:pt x="2530" y="106"/>
                      </a:lnTo>
                      <a:lnTo>
                        <a:pt x="2568" y="147"/>
                      </a:lnTo>
                      <a:lnTo>
                        <a:pt x="2574" y="174"/>
                      </a:lnTo>
                      <a:lnTo>
                        <a:pt x="2550" y="219"/>
                      </a:lnTo>
                      <a:lnTo>
                        <a:pt x="2496" y="279"/>
                      </a:lnTo>
                      <a:lnTo>
                        <a:pt x="2421" y="324"/>
                      </a:lnTo>
                      <a:lnTo>
                        <a:pt x="2253" y="420"/>
                      </a:lnTo>
                      <a:lnTo>
                        <a:pt x="2082" y="477"/>
                      </a:lnTo>
                      <a:lnTo>
                        <a:pt x="1818" y="516"/>
                      </a:lnTo>
                      <a:lnTo>
                        <a:pt x="1539" y="525"/>
                      </a:lnTo>
                      <a:lnTo>
                        <a:pt x="1269" y="531"/>
                      </a:lnTo>
                      <a:lnTo>
                        <a:pt x="1194" y="531"/>
                      </a:lnTo>
                      <a:lnTo>
                        <a:pt x="1152" y="477"/>
                      </a:lnTo>
                      <a:lnTo>
                        <a:pt x="1056" y="498"/>
                      </a:lnTo>
                      <a:lnTo>
                        <a:pt x="1041" y="468"/>
                      </a:lnTo>
                      <a:lnTo>
                        <a:pt x="984" y="486"/>
                      </a:lnTo>
                      <a:lnTo>
                        <a:pt x="969" y="453"/>
                      </a:lnTo>
                      <a:lnTo>
                        <a:pt x="705" y="513"/>
                      </a:lnTo>
                      <a:lnTo>
                        <a:pt x="684" y="474"/>
                      </a:lnTo>
                      <a:lnTo>
                        <a:pt x="444" y="507"/>
                      </a:lnTo>
                      <a:lnTo>
                        <a:pt x="6" y="585"/>
                      </a:lnTo>
                      <a:lnTo>
                        <a:pt x="0" y="3"/>
                      </a:lnTo>
                      <a:close/>
                    </a:path>
                  </a:pathLst>
                </a:custGeom>
                <a:solidFill>
                  <a:srgbClr val="FF7C80">
                    <a:alpha val="50195"/>
                  </a:srgbClr>
                </a:solidFill>
                <a:ln>
                  <a:noFill/>
                </a:ln>
                <a:extLst>
                  <a:ext uri="{91240B29-F687-4F45-9708-019B960494DF}">
                    <a14:hiddenLine xmlns:a14="http://schemas.microsoft.com/office/drawing/2010/main" w="25400" cap="flat" cmpd="sng">
                      <a:solidFill>
                        <a:srgbClr val="000000"/>
                      </a:solidFill>
                      <a:prstDash val="solid"/>
                      <a:round/>
                      <a:headEnd type="none" w="med" len="med"/>
                      <a:tailEnd type="none" w="med" len="med"/>
                    </a14:hiddenLine>
                  </a:ext>
                </a:extLst>
              </p:spPr>
              <p:txBody>
                <a:bodyPr/>
                <a:lstStyle/>
                <a:p>
                  <a:endParaRPr lang="en-US"/>
                </a:p>
              </p:txBody>
            </p:sp>
            <p:sp>
              <p:nvSpPr>
                <p:cNvPr id="33" name="Freeform 7"/>
                <p:cNvSpPr>
                  <a:spLocks noChangeAspect="1"/>
                </p:cNvSpPr>
                <p:nvPr/>
              </p:nvSpPr>
              <p:spPr bwMode="auto">
                <a:xfrm>
                  <a:off x="5160" y="855"/>
                  <a:ext cx="2739" cy="315"/>
                </a:xfrm>
                <a:custGeom>
                  <a:avLst/>
                  <a:gdLst>
                    <a:gd name="T0" fmla="*/ 153 w 2739"/>
                    <a:gd name="T1" fmla="*/ 51 h 315"/>
                    <a:gd name="T2" fmla="*/ 420 w 2739"/>
                    <a:gd name="T3" fmla="*/ 72 h 315"/>
                    <a:gd name="T4" fmla="*/ 741 w 2739"/>
                    <a:gd name="T5" fmla="*/ 159 h 315"/>
                    <a:gd name="T6" fmla="*/ 969 w 2739"/>
                    <a:gd name="T7" fmla="*/ 195 h 315"/>
                    <a:gd name="T8" fmla="*/ 1140 w 2739"/>
                    <a:gd name="T9" fmla="*/ 168 h 315"/>
                    <a:gd name="T10" fmla="*/ 1296 w 2739"/>
                    <a:gd name="T11" fmla="*/ 129 h 315"/>
                    <a:gd name="T12" fmla="*/ 1368 w 2739"/>
                    <a:gd name="T13" fmla="*/ 150 h 315"/>
                    <a:gd name="T14" fmla="*/ 1470 w 2739"/>
                    <a:gd name="T15" fmla="*/ 153 h 315"/>
                    <a:gd name="T16" fmla="*/ 1590 w 2739"/>
                    <a:gd name="T17" fmla="*/ 123 h 315"/>
                    <a:gd name="T18" fmla="*/ 1764 w 2739"/>
                    <a:gd name="T19" fmla="*/ 144 h 315"/>
                    <a:gd name="T20" fmla="*/ 1878 w 2739"/>
                    <a:gd name="T21" fmla="*/ 90 h 315"/>
                    <a:gd name="T22" fmla="*/ 2073 w 2739"/>
                    <a:gd name="T23" fmla="*/ 75 h 315"/>
                    <a:gd name="T24" fmla="*/ 2148 w 2739"/>
                    <a:gd name="T25" fmla="*/ 12 h 315"/>
                    <a:gd name="T26" fmla="*/ 2310 w 2739"/>
                    <a:gd name="T27" fmla="*/ 0 h 315"/>
                    <a:gd name="T28" fmla="*/ 2544 w 2739"/>
                    <a:gd name="T29" fmla="*/ 21 h 315"/>
                    <a:gd name="T30" fmla="*/ 2739 w 2739"/>
                    <a:gd name="T31" fmla="*/ 39 h 315"/>
                    <a:gd name="T32" fmla="*/ 2547 w 2739"/>
                    <a:gd name="T33" fmla="*/ 84 h 315"/>
                    <a:gd name="T34" fmla="*/ 2289 w 2739"/>
                    <a:gd name="T35" fmla="*/ 96 h 315"/>
                    <a:gd name="T36" fmla="*/ 2148 w 2739"/>
                    <a:gd name="T37" fmla="*/ 123 h 315"/>
                    <a:gd name="T38" fmla="*/ 2052 w 2739"/>
                    <a:gd name="T39" fmla="*/ 219 h 315"/>
                    <a:gd name="T40" fmla="*/ 2213 w 2739"/>
                    <a:gd name="T41" fmla="*/ 183 h 315"/>
                    <a:gd name="T42" fmla="*/ 2349 w 2739"/>
                    <a:gd name="T43" fmla="*/ 171 h 315"/>
                    <a:gd name="T44" fmla="*/ 2217 w 2739"/>
                    <a:gd name="T45" fmla="*/ 203 h 315"/>
                    <a:gd name="T46" fmla="*/ 2094 w 2739"/>
                    <a:gd name="T47" fmla="*/ 240 h 315"/>
                    <a:gd name="T48" fmla="*/ 2000 w 2739"/>
                    <a:gd name="T49" fmla="*/ 291 h 315"/>
                    <a:gd name="T50" fmla="*/ 1800 w 2739"/>
                    <a:gd name="T51" fmla="*/ 261 h 315"/>
                    <a:gd name="T52" fmla="*/ 1614 w 2739"/>
                    <a:gd name="T53" fmla="*/ 264 h 315"/>
                    <a:gd name="T54" fmla="*/ 1482 w 2739"/>
                    <a:gd name="T55" fmla="*/ 255 h 315"/>
                    <a:gd name="T56" fmla="*/ 1398 w 2739"/>
                    <a:gd name="T57" fmla="*/ 240 h 315"/>
                    <a:gd name="T58" fmla="*/ 1341 w 2739"/>
                    <a:gd name="T59" fmla="*/ 258 h 315"/>
                    <a:gd name="T60" fmla="*/ 1137 w 2739"/>
                    <a:gd name="T61" fmla="*/ 254 h 315"/>
                    <a:gd name="T62" fmla="*/ 999 w 2739"/>
                    <a:gd name="T63" fmla="*/ 293 h 315"/>
                    <a:gd name="T64" fmla="*/ 882 w 2739"/>
                    <a:gd name="T65" fmla="*/ 252 h 315"/>
                    <a:gd name="T66" fmla="*/ 828 w 2739"/>
                    <a:gd name="T67" fmla="*/ 251 h 315"/>
                    <a:gd name="T68" fmla="*/ 650 w 2739"/>
                    <a:gd name="T69" fmla="*/ 186 h 315"/>
                    <a:gd name="T70" fmla="*/ 522 w 2739"/>
                    <a:gd name="T71" fmla="*/ 174 h 315"/>
                    <a:gd name="T72" fmla="*/ 396 w 2739"/>
                    <a:gd name="T73" fmla="*/ 105 h 315"/>
                    <a:gd name="T74" fmla="*/ 306 w 2739"/>
                    <a:gd name="T75" fmla="*/ 66 h 315"/>
                    <a:gd name="T76" fmla="*/ 0 w 2739"/>
                    <a:gd name="T77" fmla="*/ 45 h 315"/>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739"/>
                    <a:gd name="T118" fmla="*/ 0 h 315"/>
                    <a:gd name="T119" fmla="*/ 2739 w 2739"/>
                    <a:gd name="T120" fmla="*/ 315 h 315"/>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739" h="315">
                      <a:moveTo>
                        <a:pt x="0" y="45"/>
                      </a:moveTo>
                      <a:lnTo>
                        <a:pt x="153" y="51"/>
                      </a:lnTo>
                      <a:lnTo>
                        <a:pt x="309" y="48"/>
                      </a:lnTo>
                      <a:lnTo>
                        <a:pt x="420" y="72"/>
                      </a:lnTo>
                      <a:lnTo>
                        <a:pt x="555" y="114"/>
                      </a:lnTo>
                      <a:lnTo>
                        <a:pt x="741" y="159"/>
                      </a:lnTo>
                      <a:lnTo>
                        <a:pt x="855" y="177"/>
                      </a:lnTo>
                      <a:lnTo>
                        <a:pt x="969" y="195"/>
                      </a:lnTo>
                      <a:lnTo>
                        <a:pt x="1050" y="192"/>
                      </a:lnTo>
                      <a:lnTo>
                        <a:pt x="1140" y="168"/>
                      </a:lnTo>
                      <a:lnTo>
                        <a:pt x="1233" y="141"/>
                      </a:lnTo>
                      <a:lnTo>
                        <a:pt x="1296" y="129"/>
                      </a:lnTo>
                      <a:lnTo>
                        <a:pt x="1335" y="135"/>
                      </a:lnTo>
                      <a:lnTo>
                        <a:pt x="1368" y="150"/>
                      </a:lnTo>
                      <a:lnTo>
                        <a:pt x="1416" y="126"/>
                      </a:lnTo>
                      <a:lnTo>
                        <a:pt x="1470" y="153"/>
                      </a:lnTo>
                      <a:lnTo>
                        <a:pt x="1542" y="147"/>
                      </a:lnTo>
                      <a:lnTo>
                        <a:pt x="1590" y="123"/>
                      </a:lnTo>
                      <a:lnTo>
                        <a:pt x="1716" y="147"/>
                      </a:lnTo>
                      <a:lnTo>
                        <a:pt x="1764" y="144"/>
                      </a:lnTo>
                      <a:lnTo>
                        <a:pt x="1824" y="117"/>
                      </a:lnTo>
                      <a:lnTo>
                        <a:pt x="1878" y="90"/>
                      </a:lnTo>
                      <a:lnTo>
                        <a:pt x="2004" y="90"/>
                      </a:lnTo>
                      <a:lnTo>
                        <a:pt x="2073" y="75"/>
                      </a:lnTo>
                      <a:lnTo>
                        <a:pt x="2121" y="42"/>
                      </a:lnTo>
                      <a:lnTo>
                        <a:pt x="2148" y="12"/>
                      </a:lnTo>
                      <a:lnTo>
                        <a:pt x="2208" y="6"/>
                      </a:lnTo>
                      <a:lnTo>
                        <a:pt x="2310" y="0"/>
                      </a:lnTo>
                      <a:lnTo>
                        <a:pt x="2424" y="9"/>
                      </a:lnTo>
                      <a:lnTo>
                        <a:pt x="2544" y="21"/>
                      </a:lnTo>
                      <a:lnTo>
                        <a:pt x="2646" y="30"/>
                      </a:lnTo>
                      <a:lnTo>
                        <a:pt x="2739" y="39"/>
                      </a:lnTo>
                      <a:lnTo>
                        <a:pt x="2643" y="72"/>
                      </a:lnTo>
                      <a:lnTo>
                        <a:pt x="2547" y="84"/>
                      </a:lnTo>
                      <a:lnTo>
                        <a:pt x="2430" y="87"/>
                      </a:lnTo>
                      <a:lnTo>
                        <a:pt x="2289" y="96"/>
                      </a:lnTo>
                      <a:lnTo>
                        <a:pt x="2193" y="105"/>
                      </a:lnTo>
                      <a:lnTo>
                        <a:pt x="2148" y="123"/>
                      </a:lnTo>
                      <a:lnTo>
                        <a:pt x="2091" y="168"/>
                      </a:lnTo>
                      <a:lnTo>
                        <a:pt x="2052" y="219"/>
                      </a:lnTo>
                      <a:lnTo>
                        <a:pt x="2144" y="195"/>
                      </a:lnTo>
                      <a:lnTo>
                        <a:pt x="2213" y="183"/>
                      </a:lnTo>
                      <a:lnTo>
                        <a:pt x="2265" y="183"/>
                      </a:lnTo>
                      <a:lnTo>
                        <a:pt x="2349" y="171"/>
                      </a:lnTo>
                      <a:lnTo>
                        <a:pt x="2333" y="182"/>
                      </a:lnTo>
                      <a:lnTo>
                        <a:pt x="2217" y="203"/>
                      </a:lnTo>
                      <a:lnTo>
                        <a:pt x="2121" y="228"/>
                      </a:lnTo>
                      <a:lnTo>
                        <a:pt x="2094" y="240"/>
                      </a:lnTo>
                      <a:lnTo>
                        <a:pt x="2034" y="273"/>
                      </a:lnTo>
                      <a:lnTo>
                        <a:pt x="2000" y="291"/>
                      </a:lnTo>
                      <a:lnTo>
                        <a:pt x="1971" y="288"/>
                      </a:lnTo>
                      <a:lnTo>
                        <a:pt x="1800" y="261"/>
                      </a:lnTo>
                      <a:lnTo>
                        <a:pt x="1763" y="315"/>
                      </a:lnTo>
                      <a:lnTo>
                        <a:pt x="1614" y="264"/>
                      </a:lnTo>
                      <a:lnTo>
                        <a:pt x="1566" y="309"/>
                      </a:lnTo>
                      <a:lnTo>
                        <a:pt x="1482" y="255"/>
                      </a:lnTo>
                      <a:lnTo>
                        <a:pt x="1458" y="285"/>
                      </a:lnTo>
                      <a:lnTo>
                        <a:pt x="1398" y="240"/>
                      </a:lnTo>
                      <a:lnTo>
                        <a:pt x="1380" y="231"/>
                      </a:lnTo>
                      <a:lnTo>
                        <a:pt x="1341" y="258"/>
                      </a:lnTo>
                      <a:lnTo>
                        <a:pt x="1275" y="237"/>
                      </a:lnTo>
                      <a:lnTo>
                        <a:pt x="1137" y="254"/>
                      </a:lnTo>
                      <a:lnTo>
                        <a:pt x="1074" y="264"/>
                      </a:lnTo>
                      <a:lnTo>
                        <a:pt x="999" y="293"/>
                      </a:lnTo>
                      <a:lnTo>
                        <a:pt x="956" y="222"/>
                      </a:lnTo>
                      <a:lnTo>
                        <a:pt x="882" y="252"/>
                      </a:lnTo>
                      <a:lnTo>
                        <a:pt x="861" y="234"/>
                      </a:lnTo>
                      <a:lnTo>
                        <a:pt x="828" y="251"/>
                      </a:lnTo>
                      <a:lnTo>
                        <a:pt x="798" y="204"/>
                      </a:lnTo>
                      <a:lnTo>
                        <a:pt x="650" y="186"/>
                      </a:lnTo>
                      <a:lnTo>
                        <a:pt x="552" y="177"/>
                      </a:lnTo>
                      <a:lnTo>
                        <a:pt x="522" y="174"/>
                      </a:lnTo>
                      <a:lnTo>
                        <a:pt x="504" y="123"/>
                      </a:lnTo>
                      <a:lnTo>
                        <a:pt x="396" y="105"/>
                      </a:lnTo>
                      <a:lnTo>
                        <a:pt x="315" y="102"/>
                      </a:lnTo>
                      <a:lnTo>
                        <a:pt x="306" y="66"/>
                      </a:lnTo>
                      <a:lnTo>
                        <a:pt x="0" y="66"/>
                      </a:lnTo>
                      <a:lnTo>
                        <a:pt x="0" y="45"/>
                      </a:lnTo>
                      <a:close/>
                    </a:path>
                  </a:pathLst>
                </a:custGeom>
                <a:solidFill>
                  <a:srgbClr val="00CCFF"/>
                </a:solidFill>
                <a:ln>
                  <a:noFill/>
                </a:ln>
                <a:extLst>
                  <a:ext uri="{91240B29-F687-4F45-9708-019B960494DF}">
                    <a14:hiddenLine xmlns:a14="http://schemas.microsoft.com/office/drawing/2010/main" w="25400" cap="flat" cmpd="sng">
                      <a:solidFill>
                        <a:srgbClr val="000000"/>
                      </a:solidFill>
                      <a:prstDash val="solid"/>
                      <a:round/>
                      <a:headEnd type="none" w="med" len="med"/>
                      <a:tailEnd type="none" w="med" len="med"/>
                    </a14:hiddenLine>
                  </a:ext>
                </a:extLst>
              </p:spPr>
              <p:txBody>
                <a:bodyPr/>
                <a:lstStyle/>
                <a:p>
                  <a:endParaRPr lang="en-US"/>
                </a:p>
              </p:txBody>
            </p:sp>
            <p:sp>
              <p:nvSpPr>
                <p:cNvPr id="34" name="Freeform 8"/>
                <p:cNvSpPr>
                  <a:spLocks noChangeAspect="1"/>
                </p:cNvSpPr>
                <p:nvPr/>
              </p:nvSpPr>
              <p:spPr bwMode="auto">
                <a:xfrm>
                  <a:off x="5151" y="807"/>
                  <a:ext cx="2156" cy="240"/>
                </a:xfrm>
                <a:custGeom>
                  <a:avLst/>
                  <a:gdLst>
                    <a:gd name="T0" fmla="*/ 6 w 2156"/>
                    <a:gd name="T1" fmla="*/ 90 h 240"/>
                    <a:gd name="T2" fmla="*/ 0 w 2156"/>
                    <a:gd name="T3" fmla="*/ 0 h 240"/>
                    <a:gd name="T4" fmla="*/ 672 w 2156"/>
                    <a:gd name="T5" fmla="*/ 0 h 240"/>
                    <a:gd name="T6" fmla="*/ 720 w 2156"/>
                    <a:gd name="T7" fmla="*/ 3 h 240"/>
                    <a:gd name="T8" fmla="*/ 765 w 2156"/>
                    <a:gd name="T9" fmla="*/ 15 h 240"/>
                    <a:gd name="T10" fmla="*/ 807 w 2156"/>
                    <a:gd name="T11" fmla="*/ 15 h 240"/>
                    <a:gd name="T12" fmla="*/ 840 w 2156"/>
                    <a:gd name="T13" fmla="*/ 18 h 240"/>
                    <a:gd name="T14" fmla="*/ 879 w 2156"/>
                    <a:gd name="T15" fmla="*/ 30 h 240"/>
                    <a:gd name="T16" fmla="*/ 933 w 2156"/>
                    <a:gd name="T17" fmla="*/ 36 h 240"/>
                    <a:gd name="T18" fmla="*/ 984 w 2156"/>
                    <a:gd name="T19" fmla="*/ 39 h 240"/>
                    <a:gd name="T20" fmla="*/ 1017 w 2156"/>
                    <a:gd name="T21" fmla="*/ 72 h 240"/>
                    <a:gd name="T22" fmla="*/ 1059 w 2156"/>
                    <a:gd name="T23" fmla="*/ 93 h 240"/>
                    <a:gd name="T24" fmla="*/ 1077 w 2156"/>
                    <a:gd name="T25" fmla="*/ 84 h 240"/>
                    <a:gd name="T26" fmla="*/ 1101 w 2156"/>
                    <a:gd name="T27" fmla="*/ 96 h 240"/>
                    <a:gd name="T28" fmla="*/ 1146 w 2156"/>
                    <a:gd name="T29" fmla="*/ 78 h 240"/>
                    <a:gd name="T30" fmla="*/ 1182 w 2156"/>
                    <a:gd name="T31" fmla="*/ 72 h 240"/>
                    <a:gd name="T32" fmla="*/ 1239 w 2156"/>
                    <a:gd name="T33" fmla="*/ 93 h 240"/>
                    <a:gd name="T34" fmla="*/ 1260 w 2156"/>
                    <a:gd name="T35" fmla="*/ 81 h 240"/>
                    <a:gd name="T36" fmla="*/ 1284 w 2156"/>
                    <a:gd name="T37" fmla="*/ 78 h 240"/>
                    <a:gd name="T38" fmla="*/ 1320 w 2156"/>
                    <a:gd name="T39" fmla="*/ 90 h 240"/>
                    <a:gd name="T40" fmla="*/ 1419 w 2156"/>
                    <a:gd name="T41" fmla="*/ 90 h 240"/>
                    <a:gd name="T42" fmla="*/ 1632 w 2156"/>
                    <a:gd name="T43" fmla="*/ 90 h 240"/>
                    <a:gd name="T44" fmla="*/ 1659 w 2156"/>
                    <a:gd name="T45" fmla="*/ 87 h 240"/>
                    <a:gd name="T46" fmla="*/ 1839 w 2156"/>
                    <a:gd name="T47" fmla="*/ 84 h 240"/>
                    <a:gd name="T48" fmla="*/ 1971 w 2156"/>
                    <a:gd name="T49" fmla="*/ 84 h 240"/>
                    <a:gd name="T50" fmla="*/ 2055 w 2156"/>
                    <a:gd name="T51" fmla="*/ 75 h 240"/>
                    <a:gd name="T52" fmla="*/ 2156 w 2156"/>
                    <a:gd name="T53" fmla="*/ 59 h 240"/>
                    <a:gd name="T54" fmla="*/ 2141 w 2156"/>
                    <a:gd name="T55" fmla="*/ 83 h 240"/>
                    <a:gd name="T56" fmla="*/ 2115 w 2156"/>
                    <a:gd name="T57" fmla="*/ 102 h 240"/>
                    <a:gd name="T58" fmla="*/ 2079 w 2156"/>
                    <a:gd name="T59" fmla="*/ 120 h 240"/>
                    <a:gd name="T60" fmla="*/ 2019 w 2156"/>
                    <a:gd name="T61" fmla="*/ 132 h 240"/>
                    <a:gd name="T62" fmla="*/ 1905 w 2156"/>
                    <a:gd name="T63" fmla="*/ 132 h 240"/>
                    <a:gd name="T64" fmla="*/ 1848 w 2156"/>
                    <a:gd name="T65" fmla="*/ 153 h 240"/>
                    <a:gd name="T66" fmla="*/ 1782 w 2156"/>
                    <a:gd name="T67" fmla="*/ 189 h 240"/>
                    <a:gd name="T68" fmla="*/ 1722 w 2156"/>
                    <a:gd name="T69" fmla="*/ 192 h 240"/>
                    <a:gd name="T70" fmla="*/ 1647 w 2156"/>
                    <a:gd name="T71" fmla="*/ 180 h 240"/>
                    <a:gd name="T72" fmla="*/ 1602 w 2156"/>
                    <a:gd name="T73" fmla="*/ 171 h 240"/>
                    <a:gd name="T74" fmla="*/ 1556 w 2156"/>
                    <a:gd name="T75" fmla="*/ 189 h 240"/>
                    <a:gd name="T76" fmla="*/ 1512 w 2156"/>
                    <a:gd name="T77" fmla="*/ 195 h 240"/>
                    <a:gd name="T78" fmla="*/ 1470 w 2156"/>
                    <a:gd name="T79" fmla="*/ 195 h 240"/>
                    <a:gd name="T80" fmla="*/ 1446 w 2156"/>
                    <a:gd name="T81" fmla="*/ 186 h 240"/>
                    <a:gd name="T82" fmla="*/ 1422 w 2156"/>
                    <a:gd name="T83" fmla="*/ 174 h 240"/>
                    <a:gd name="T84" fmla="*/ 1383 w 2156"/>
                    <a:gd name="T85" fmla="*/ 192 h 240"/>
                    <a:gd name="T86" fmla="*/ 1335 w 2156"/>
                    <a:gd name="T87" fmla="*/ 177 h 240"/>
                    <a:gd name="T88" fmla="*/ 1272 w 2156"/>
                    <a:gd name="T89" fmla="*/ 177 h 240"/>
                    <a:gd name="T90" fmla="*/ 1185 w 2156"/>
                    <a:gd name="T91" fmla="*/ 204 h 240"/>
                    <a:gd name="T92" fmla="*/ 1107 w 2156"/>
                    <a:gd name="T93" fmla="*/ 225 h 240"/>
                    <a:gd name="T94" fmla="*/ 1029 w 2156"/>
                    <a:gd name="T95" fmla="*/ 240 h 240"/>
                    <a:gd name="T96" fmla="*/ 945 w 2156"/>
                    <a:gd name="T97" fmla="*/ 240 h 240"/>
                    <a:gd name="T98" fmla="*/ 852 w 2156"/>
                    <a:gd name="T99" fmla="*/ 219 h 240"/>
                    <a:gd name="T100" fmla="*/ 792 w 2156"/>
                    <a:gd name="T101" fmla="*/ 210 h 240"/>
                    <a:gd name="T102" fmla="*/ 684 w 2156"/>
                    <a:gd name="T103" fmla="*/ 189 h 240"/>
                    <a:gd name="T104" fmla="*/ 594 w 2156"/>
                    <a:gd name="T105" fmla="*/ 168 h 240"/>
                    <a:gd name="T106" fmla="*/ 501 w 2156"/>
                    <a:gd name="T107" fmla="*/ 144 h 240"/>
                    <a:gd name="T108" fmla="*/ 411 w 2156"/>
                    <a:gd name="T109" fmla="*/ 114 h 240"/>
                    <a:gd name="T110" fmla="*/ 327 w 2156"/>
                    <a:gd name="T111" fmla="*/ 99 h 240"/>
                    <a:gd name="T112" fmla="*/ 222 w 2156"/>
                    <a:gd name="T113" fmla="*/ 93 h 240"/>
                    <a:gd name="T114" fmla="*/ 6 w 2156"/>
                    <a:gd name="T115" fmla="*/ 90 h 240"/>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2156"/>
                    <a:gd name="T175" fmla="*/ 0 h 240"/>
                    <a:gd name="T176" fmla="*/ 2156 w 2156"/>
                    <a:gd name="T177" fmla="*/ 240 h 240"/>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2156" h="240">
                      <a:moveTo>
                        <a:pt x="6" y="90"/>
                      </a:moveTo>
                      <a:lnTo>
                        <a:pt x="0" y="0"/>
                      </a:lnTo>
                      <a:lnTo>
                        <a:pt x="672" y="0"/>
                      </a:lnTo>
                      <a:lnTo>
                        <a:pt x="720" y="3"/>
                      </a:lnTo>
                      <a:lnTo>
                        <a:pt x="765" y="15"/>
                      </a:lnTo>
                      <a:lnTo>
                        <a:pt x="807" y="15"/>
                      </a:lnTo>
                      <a:lnTo>
                        <a:pt x="840" y="18"/>
                      </a:lnTo>
                      <a:lnTo>
                        <a:pt x="879" y="30"/>
                      </a:lnTo>
                      <a:lnTo>
                        <a:pt x="933" y="36"/>
                      </a:lnTo>
                      <a:lnTo>
                        <a:pt x="984" y="39"/>
                      </a:lnTo>
                      <a:lnTo>
                        <a:pt x="1017" y="72"/>
                      </a:lnTo>
                      <a:lnTo>
                        <a:pt x="1059" y="93"/>
                      </a:lnTo>
                      <a:lnTo>
                        <a:pt x="1077" y="84"/>
                      </a:lnTo>
                      <a:lnTo>
                        <a:pt x="1101" y="96"/>
                      </a:lnTo>
                      <a:lnTo>
                        <a:pt x="1146" y="78"/>
                      </a:lnTo>
                      <a:lnTo>
                        <a:pt x="1182" y="72"/>
                      </a:lnTo>
                      <a:lnTo>
                        <a:pt x="1239" y="93"/>
                      </a:lnTo>
                      <a:lnTo>
                        <a:pt x="1260" y="81"/>
                      </a:lnTo>
                      <a:lnTo>
                        <a:pt x="1284" y="78"/>
                      </a:lnTo>
                      <a:lnTo>
                        <a:pt x="1320" y="90"/>
                      </a:lnTo>
                      <a:lnTo>
                        <a:pt x="1419" y="90"/>
                      </a:lnTo>
                      <a:lnTo>
                        <a:pt x="1632" y="90"/>
                      </a:lnTo>
                      <a:lnTo>
                        <a:pt x="1659" y="87"/>
                      </a:lnTo>
                      <a:lnTo>
                        <a:pt x="1839" y="84"/>
                      </a:lnTo>
                      <a:lnTo>
                        <a:pt x="1971" y="84"/>
                      </a:lnTo>
                      <a:lnTo>
                        <a:pt x="2055" y="75"/>
                      </a:lnTo>
                      <a:lnTo>
                        <a:pt x="2156" y="59"/>
                      </a:lnTo>
                      <a:lnTo>
                        <a:pt x="2141" y="83"/>
                      </a:lnTo>
                      <a:lnTo>
                        <a:pt x="2115" y="102"/>
                      </a:lnTo>
                      <a:lnTo>
                        <a:pt x="2079" y="120"/>
                      </a:lnTo>
                      <a:lnTo>
                        <a:pt x="2019" y="132"/>
                      </a:lnTo>
                      <a:lnTo>
                        <a:pt x="1905" y="132"/>
                      </a:lnTo>
                      <a:lnTo>
                        <a:pt x="1848" y="153"/>
                      </a:lnTo>
                      <a:lnTo>
                        <a:pt x="1782" y="189"/>
                      </a:lnTo>
                      <a:lnTo>
                        <a:pt x="1722" y="192"/>
                      </a:lnTo>
                      <a:lnTo>
                        <a:pt x="1647" y="180"/>
                      </a:lnTo>
                      <a:lnTo>
                        <a:pt x="1602" y="171"/>
                      </a:lnTo>
                      <a:lnTo>
                        <a:pt x="1556" y="189"/>
                      </a:lnTo>
                      <a:lnTo>
                        <a:pt x="1512" y="195"/>
                      </a:lnTo>
                      <a:lnTo>
                        <a:pt x="1470" y="195"/>
                      </a:lnTo>
                      <a:lnTo>
                        <a:pt x="1446" y="186"/>
                      </a:lnTo>
                      <a:lnTo>
                        <a:pt x="1422" y="174"/>
                      </a:lnTo>
                      <a:lnTo>
                        <a:pt x="1383" y="192"/>
                      </a:lnTo>
                      <a:lnTo>
                        <a:pt x="1335" y="177"/>
                      </a:lnTo>
                      <a:lnTo>
                        <a:pt x="1272" y="177"/>
                      </a:lnTo>
                      <a:lnTo>
                        <a:pt x="1185" y="204"/>
                      </a:lnTo>
                      <a:lnTo>
                        <a:pt x="1107" y="225"/>
                      </a:lnTo>
                      <a:lnTo>
                        <a:pt x="1029" y="240"/>
                      </a:lnTo>
                      <a:lnTo>
                        <a:pt x="945" y="240"/>
                      </a:lnTo>
                      <a:lnTo>
                        <a:pt x="852" y="219"/>
                      </a:lnTo>
                      <a:lnTo>
                        <a:pt x="792" y="210"/>
                      </a:lnTo>
                      <a:lnTo>
                        <a:pt x="684" y="189"/>
                      </a:lnTo>
                      <a:lnTo>
                        <a:pt x="594" y="168"/>
                      </a:lnTo>
                      <a:lnTo>
                        <a:pt x="501" y="144"/>
                      </a:lnTo>
                      <a:lnTo>
                        <a:pt x="411" y="114"/>
                      </a:lnTo>
                      <a:lnTo>
                        <a:pt x="327" y="99"/>
                      </a:lnTo>
                      <a:lnTo>
                        <a:pt x="222" y="93"/>
                      </a:lnTo>
                      <a:lnTo>
                        <a:pt x="6" y="90"/>
                      </a:lnTo>
                      <a:close/>
                    </a:path>
                  </a:pathLst>
                </a:custGeom>
                <a:solidFill>
                  <a:srgbClr val="008000">
                    <a:alpha val="41176"/>
                  </a:srgbClr>
                </a:solidFill>
                <a:ln>
                  <a:noFill/>
                </a:ln>
                <a:extLst>
                  <a:ext uri="{91240B29-F687-4F45-9708-019B960494DF}">
                    <a14:hiddenLine xmlns:a14="http://schemas.microsoft.com/office/drawing/2010/main" w="25400" cap="flat" cmpd="sng">
                      <a:solidFill>
                        <a:srgbClr val="000000"/>
                      </a:solidFill>
                      <a:prstDash val="solid"/>
                      <a:round/>
                      <a:headEnd type="none" w="med" len="med"/>
                      <a:tailEnd type="none" w="med" len="med"/>
                    </a14:hiddenLine>
                  </a:ext>
                </a:extLst>
              </p:spPr>
              <p:txBody>
                <a:bodyPr/>
                <a:lstStyle/>
                <a:p>
                  <a:endParaRPr lang="en-US"/>
                </a:p>
              </p:txBody>
            </p:sp>
            <p:sp>
              <p:nvSpPr>
                <p:cNvPr id="35" name="Freeform 9"/>
                <p:cNvSpPr>
                  <a:spLocks noChangeAspect="1"/>
                </p:cNvSpPr>
                <p:nvPr/>
              </p:nvSpPr>
              <p:spPr bwMode="auto">
                <a:xfrm>
                  <a:off x="5832" y="813"/>
                  <a:ext cx="78" cy="201"/>
                </a:xfrm>
                <a:custGeom>
                  <a:avLst/>
                  <a:gdLst>
                    <a:gd name="T0" fmla="*/ 0 w 78"/>
                    <a:gd name="T1" fmla="*/ 0 h 201"/>
                    <a:gd name="T2" fmla="*/ 18 w 78"/>
                    <a:gd name="T3" fmla="*/ 81 h 201"/>
                    <a:gd name="T4" fmla="*/ 45 w 78"/>
                    <a:gd name="T5" fmla="*/ 150 h 201"/>
                    <a:gd name="T6" fmla="*/ 78 w 78"/>
                    <a:gd name="T7" fmla="*/ 201 h 201"/>
                    <a:gd name="T8" fmla="*/ 0 60000 65536"/>
                    <a:gd name="T9" fmla="*/ 0 60000 65536"/>
                    <a:gd name="T10" fmla="*/ 0 60000 65536"/>
                    <a:gd name="T11" fmla="*/ 0 60000 65536"/>
                    <a:gd name="T12" fmla="*/ 0 w 78"/>
                    <a:gd name="T13" fmla="*/ 0 h 201"/>
                    <a:gd name="T14" fmla="*/ 78 w 78"/>
                    <a:gd name="T15" fmla="*/ 201 h 201"/>
                  </a:gdLst>
                  <a:ahLst/>
                  <a:cxnLst>
                    <a:cxn ang="T8">
                      <a:pos x="T0" y="T1"/>
                    </a:cxn>
                    <a:cxn ang="T9">
                      <a:pos x="T2" y="T3"/>
                    </a:cxn>
                    <a:cxn ang="T10">
                      <a:pos x="T4" y="T5"/>
                    </a:cxn>
                    <a:cxn ang="T11">
                      <a:pos x="T6" y="T7"/>
                    </a:cxn>
                  </a:cxnLst>
                  <a:rect l="T12" t="T13" r="T14" b="T15"/>
                  <a:pathLst>
                    <a:path w="78" h="201">
                      <a:moveTo>
                        <a:pt x="0" y="0"/>
                      </a:moveTo>
                      <a:lnTo>
                        <a:pt x="18" y="81"/>
                      </a:lnTo>
                      <a:lnTo>
                        <a:pt x="45" y="150"/>
                      </a:lnTo>
                      <a:lnTo>
                        <a:pt x="78" y="201"/>
                      </a:lnTo>
                    </a:path>
                  </a:pathLst>
                </a:custGeom>
                <a:noFill/>
                <a:ln w="1270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6" name="Freeform 10"/>
                <p:cNvSpPr>
                  <a:spLocks noChangeAspect="1"/>
                </p:cNvSpPr>
                <p:nvPr/>
              </p:nvSpPr>
              <p:spPr bwMode="auto">
                <a:xfrm>
                  <a:off x="5883" y="834"/>
                  <a:ext cx="66" cy="186"/>
                </a:xfrm>
                <a:custGeom>
                  <a:avLst/>
                  <a:gdLst>
                    <a:gd name="T0" fmla="*/ 0 w 66"/>
                    <a:gd name="T1" fmla="*/ 0 h 186"/>
                    <a:gd name="T2" fmla="*/ 12 w 66"/>
                    <a:gd name="T3" fmla="*/ 57 h 186"/>
                    <a:gd name="T4" fmla="*/ 30 w 66"/>
                    <a:gd name="T5" fmla="*/ 111 h 186"/>
                    <a:gd name="T6" fmla="*/ 48 w 66"/>
                    <a:gd name="T7" fmla="*/ 153 h 186"/>
                    <a:gd name="T8" fmla="*/ 66 w 66"/>
                    <a:gd name="T9" fmla="*/ 186 h 186"/>
                    <a:gd name="T10" fmla="*/ 0 60000 65536"/>
                    <a:gd name="T11" fmla="*/ 0 60000 65536"/>
                    <a:gd name="T12" fmla="*/ 0 60000 65536"/>
                    <a:gd name="T13" fmla="*/ 0 60000 65536"/>
                    <a:gd name="T14" fmla="*/ 0 60000 65536"/>
                    <a:gd name="T15" fmla="*/ 0 w 66"/>
                    <a:gd name="T16" fmla="*/ 0 h 186"/>
                    <a:gd name="T17" fmla="*/ 66 w 66"/>
                    <a:gd name="T18" fmla="*/ 186 h 186"/>
                  </a:gdLst>
                  <a:ahLst/>
                  <a:cxnLst>
                    <a:cxn ang="T10">
                      <a:pos x="T0" y="T1"/>
                    </a:cxn>
                    <a:cxn ang="T11">
                      <a:pos x="T2" y="T3"/>
                    </a:cxn>
                    <a:cxn ang="T12">
                      <a:pos x="T4" y="T5"/>
                    </a:cxn>
                    <a:cxn ang="T13">
                      <a:pos x="T6" y="T7"/>
                    </a:cxn>
                    <a:cxn ang="T14">
                      <a:pos x="T8" y="T9"/>
                    </a:cxn>
                  </a:cxnLst>
                  <a:rect l="T15" t="T16" r="T17" b="T18"/>
                  <a:pathLst>
                    <a:path w="66" h="186">
                      <a:moveTo>
                        <a:pt x="0" y="0"/>
                      </a:moveTo>
                      <a:lnTo>
                        <a:pt x="12" y="57"/>
                      </a:lnTo>
                      <a:lnTo>
                        <a:pt x="30" y="111"/>
                      </a:lnTo>
                      <a:lnTo>
                        <a:pt x="48" y="153"/>
                      </a:lnTo>
                      <a:lnTo>
                        <a:pt x="66" y="186"/>
                      </a:lnTo>
                    </a:path>
                  </a:pathLst>
                </a:custGeom>
                <a:noFill/>
                <a:ln w="1270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7" name="Freeform 11"/>
                <p:cNvSpPr>
                  <a:spLocks noChangeAspect="1"/>
                </p:cNvSpPr>
                <p:nvPr/>
              </p:nvSpPr>
              <p:spPr bwMode="auto">
                <a:xfrm>
                  <a:off x="5958" y="858"/>
                  <a:ext cx="111" cy="182"/>
                </a:xfrm>
                <a:custGeom>
                  <a:avLst/>
                  <a:gdLst>
                    <a:gd name="T0" fmla="*/ 0 w 111"/>
                    <a:gd name="T1" fmla="*/ 0 h 182"/>
                    <a:gd name="T2" fmla="*/ 27 w 111"/>
                    <a:gd name="T3" fmla="*/ 72 h 182"/>
                    <a:gd name="T4" fmla="*/ 63 w 111"/>
                    <a:gd name="T5" fmla="*/ 132 h 182"/>
                    <a:gd name="T6" fmla="*/ 111 w 111"/>
                    <a:gd name="T7" fmla="*/ 182 h 182"/>
                    <a:gd name="T8" fmla="*/ 0 60000 65536"/>
                    <a:gd name="T9" fmla="*/ 0 60000 65536"/>
                    <a:gd name="T10" fmla="*/ 0 60000 65536"/>
                    <a:gd name="T11" fmla="*/ 0 60000 65536"/>
                    <a:gd name="T12" fmla="*/ 0 w 111"/>
                    <a:gd name="T13" fmla="*/ 0 h 182"/>
                    <a:gd name="T14" fmla="*/ 111 w 111"/>
                    <a:gd name="T15" fmla="*/ 182 h 182"/>
                  </a:gdLst>
                  <a:ahLst/>
                  <a:cxnLst>
                    <a:cxn ang="T8">
                      <a:pos x="T0" y="T1"/>
                    </a:cxn>
                    <a:cxn ang="T9">
                      <a:pos x="T2" y="T3"/>
                    </a:cxn>
                    <a:cxn ang="T10">
                      <a:pos x="T4" y="T5"/>
                    </a:cxn>
                    <a:cxn ang="T11">
                      <a:pos x="T6" y="T7"/>
                    </a:cxn>
                  </a:cxnLst>
                  <a:rect l="T12" t="T13" r="T14" b="T15"/>
                  <a:pathLst>
                    <a:path w="111" h="182">
                      <a:moveTo>
                        <a:pt x="0" y="0"/>
                      </a:moveTo>
                      <a:lnTo>
                        <a:pt x="27" y="72"/>
                      </a:lnTo>
                      <a:lnTo>
                        <a:pt x="63" y="132"/>
                      </a:lnTo>
                      <a:lnTo>
                        <a:pt x="111" y="182"/>
                      </a:lnTo>
                    </a:path>
                  </a:pathLst>
                </a:custGeom>
                <a:noFill/>
                <a:ln w="1270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8" name="Freeform 12"/>
                <p:cNvSpPr>
                  <a:spLocks noChangeAspect="1"/>
                </p:cNvSpPr>
                <p:nvPr/>
              </p:nvSpPr>
              <p:spPr bwMode="auto">
                <a:xfrm>
                  <a:off x="5991" y="858"/>
                  <a:ext cx="114" cy="185"/>
                </a:xfrm>
                <a:custGeom>
                  <a:avLst/>
                  <a:gdLst>
                    <a:gd name="T0" fmla="*/ 0 w 114"/>
                    <a:gd name="T1" fmla="*/ 0 h 185"/>
                    <a:gd name="T2" fmla="*/ 24 w 114"/>
                    <a:gd name="T3" fmla="*/ 57 h 185"/>
                    <a:gd name="T4" fmla="*/ 69 w 114"/>
                    <a:gd name="T5" fmla="*/ 129 h 185"/>
                    <a:gd name="T6" fmla="*/ 102 w 114"/>
                    <a:gd name="T7" fmla="*/ 174 h 185"/>
                    <a:gd name="T8" fmla="*/ 114 w 114"/>
                    <a:gd name="T9" fmla="*/ 185 h 185"/>
                    <a:gd name="T10" fmla="*/ 0 60000 65536"/>
                    <a:gd name="T11" fmla="*/ 0 60000 65536"/>
                    <a:gd name="T12" fmla="*/ 0 60000 65536"/>
                    <a:gd name="T13" fmla="*/ 0 60000 65536"/>
                    <a:gd name="T14" fmla="*/ 0 60000 65536"/>
                    <a:gd name="T15" fmla="*/ 0 w 114"/>
                    <a:gd name="T16" fmla="*/ 0 h 185"/>
                    <a:gd name="T17" fmla="*/ 114 w 114"/>
                    <a:gd name="T18" fmla="*/ 185 h 185"/>
                  </a:gdLst>
                  <a:ahLst/>
                  <a:cxnLst>
                    <a:cxn ang="T10">
                      <a:pos x="T0" y="T1"/>
                    </a:cxn>
                    <a:cxn ang="T11">
                      <a:pos x="T2" y="T3"/>
                    </a:cxn>
                    <a:cxn ang="T12">
                      <a:pos x="T4" y="T5"/>
                    </a:cxn>
                    <a:cxn ang="T13">
                      <a:pos x="T6" y="T7"/>
                    </a:cxn>
                    <a:cxn ang="T14">
                      <a:pos x="T8" y="T9"/>
                    </a:cxn>
                  </a:cxnLst>
                  <a:rect l="T15" t="T16" r="T17" b="T18"/>
                  <a:pathLst>
                    <a:path w="114" h="185">
                      <a:moveTo>
                        <a:pt x="0" y="0"/>
                      </a:moveTo>
                      <a:lnTo>
                        <a:pt x="24" y="57"/>
                      </a:lnTo>
                      <a:lnTo>
                        <a:pt x="69" y="129"/>
                      </a:lnTo>
                      <a:lnTo>
                        <a:pt x="102" y="174"/>
                      </a:lnTo>
                      <a:lnTo>
                        <a:pt x="114" y="185"/>
                      </a:lnTo>
                    </a:path>
                  </a:pathLst>
                </a:custGeom>
                <a:noFill/>
                <a:ln w="1270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9" name="Freeform 13"/>
                <p:cNvSpPr>
                  <a:spLocks noChangeAspect="1"/>
                </p:cNvSpPr>
                <p:nvPr/>
              </p:nvSpPr>
              <p:spPr bwMode="auto">
                <a:xfrm>
                  <a:off x="6048" y="864"/>
                  <a:ext cx="57" cy="180"/>
                </a:xfrm>
                <a:custGeom>
                  <a:avLst/>
                  <a:gdLst>
                    <a:gd name="T0" fmla="*/ 0 w 57"/>
                    <a:gd name="T1" fmla="*/ 0 h 180"/>
                    <a:gd name="T2" fmla="*/ 9 w 57"/>
                    <a:gd name="T3" fmla="*/ 66 h 180"/>
                    <a:gd name="T4" fmla="*/ 27 w 57"/>
                    <a:gd name="T5" fmla="*/ 126 h 180"/>
                    <a:gd name="T6" fmla="*/ 57 w 57"/>
                    <a:gd name="T7" fmla="*/ 180 h 180"/>
                    <a:gd name="T8" fmla="*/ 0 60000 65536"/>
                    <a:gd name="T9" fmla="*/ 0 60000 65536"/>
                    <a:gd name="T10" fmla="*/ 0 60000 65536"/>
                    <a:gd name="T11" fmla="*/ 0 60000 65536"/>
                    <a:gd name="T12" fmla="*/ 0 w 57"/>
                    <a:gd name="T13" fmla="*/ 0 h 180"/>
                    <a:gd name="T14" fmla="*/ 57 w 57"/>
                    <a:gd name="T15" fmla="*/ 180 h 180"/>
                  </a:gdLst>
                  <a:ahLst/>
                  <a:cxnLst>
                    <a:cxn ang="T8">
                      <a:pos x="T0" y="T1"/>
                    </a:cxn>
                    <a:cxn ang="T9">
                      <a:pos x="T2" y="T3"/>
                    </a:cxn>
                    <a:cxn ang="T10">
                      <a:pos x="T4" y="T5"/>
                    </a:cxn>
                    <a:cxn ang="T11">
                      <a:pos x="T6" y="T7"/>
                    </a:cxn>
                  </a:cxnLst>
                  <a:rect l="T12" t="T13" r="T14" b="T15"/>
                  <a:pathLst>
                    <a:path w="57" h="180">
                      <a:moveTo>
                        <a:pt x="0" y="0"/>
                      </a:moveTo>
                      <a:lnTo>
                        <a:pt x="9" y="66"/>
                      </a:lnTo>
                      <a:lnTo>
                        <a:pt x="27" y="126"/>
                      </a:lnTo>
                      <a:lnTo>
                        <a:pt x="57" y="180"/>
                      </a:lnTo>
                    </a:path>
                  </a:pathLst>
                </a:custGeom>
                <a:noFill/>
                <a:ln w="1270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 name="Freeform 14"/>
                <p:cNvSpPr>
                  <a:spLocks noChangeAspect="1"/>
                </p:cNvSpPr>
                <p:nvPr/>
              </p:nvSpPr>
              <p:spPr bwMode="auto">
                <a:xfrm>
                  <a:off x="6084" y="894"/>
                  <a:ext cx="45" cy="150"/>
                </a:xfrm>
                <a:custGeom>
                  <a:avLst/>
                  <a:gdLst>
                    <a:gd name="T0" fmla="*/ 0 w 45"/>
                    <a:gd name="T1" fmla="*/ 0 h 150"/>
                    <a:gd name="T2" fmla="*/ 12 w 45"/>
                    <a:gd name="T3" fmla="*/ 60 h 150"/>
                    <a:gd name="T4" fmla="*/ 30 w 45"/>
                    <a:gd name="T5" fmla="*/ 111 h 150"/>
                    <a:gd name="T6" fmla="*/ 45 w 45"/>
                    <a:gd name="T7" fmla="*/ 150 h 150"/>
                    <a:gd name="T8" fmla="*/ 0 60000 65536"/>
                    <a:gd name="T9" fmla="*/ 0 60000 65536"/>
                    <a:gd name="T10" fmla="*/ 0 60000 65536"/>
                    <a:gd name="T11" fmla="*/ 0 60000 65536"/>
                    <a:gd name="T12" fmla="*/ 0 w 45"/>
                    <a:gd name="T13" fmla="*/ 0 h 150"/>
                    <a:gd name="T14" fmla="*/ 45 w 45"/>
                    <a:gd name="T15" fmla="*/ 150 h 150"/>
                  </a:gdLst>
                  <a:ahLst/>
                  <a:cxnLst>
                    <a:cxn ang="T8">
                      <a:pos x="T0" y="T1"/>
                    </a:cxn>
                    <a:cxn ang="T9">
                      <a:pos x="T2" y="T3"/>
                    </a:cxn>
                    <a:cxn ang="T10">
                      <a:pos x="T4" y="T5"/>
                    </a:cxn>
                    <a:cxn ang="T11">
                      <a:pos x="T6" y="T7"/>
                    </a:cxn>
                  </a:cxnLst>
                  <a:rect l="T12" t="T13" r="T14" b="T15"/>
                  <a:pathLst>
                    <a:path w="45" h="150">
                      <a:moveTo>
                        <a:pt x="0" y="0"/>
                      </a:moveTo>
                      <a:lnTo>
                        <a:pt x="12" y="60"/>
                      </a:lnTo>
                      <a:lnTo>
                        <a:pt x="30" y="111"/>
                      </a:lnTo>
                      <a:lnTo>
                        <a:pt x="45" y="150"/>
                      </a:lnTo>
                    </a:path>
                  </a:pathLst>
                </a:custGeom>
                <a:noFill/>
                <a:ln w="1270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 name="Freeform 15"/>
                <p:cNvSpPr>
                  <a:spLocks noChangeAspect="1"/>
                </p:cNvSpPr>
                <p:nvPr/>
              </p:nvSpPr>
              <p:spPr bwMode="auto">
                <a:xfrm>
                  <a:off x="6123" y="915"/>
                  <a:ext cx="48" cy="131"/>
                </a:xfrm>
                <a:custGeom>
                  <a:avLst/>
                  <a:gdLst>
                    <a:gd name="T0" fmla="*/ 0 w 48"/>
                    <a:gd name="T1" fmla="*/ 0 h 131"/>
                    <a:gd name="T2" fmla="*/ 9 w 48"/>
                    <a:gd name="T3" fmla="*/ 60 h 131"/>
                    <a:gd name="T4" fmla="*/ 30 w 48"/>
                    <a:gd name="T5" fmla="*/ 102 h 131"/>
                    <a:gd name="T6" fmla="*/ 48 w 48"/>
                    <a:gd name="T7" fmla="*/ 131 h 131"/>
                    <a:gd name="T8" fmla="*/ 0 60000 65536"/>
                    <a:gd name="T9" fmla="*/ 0 60000 65536"/>
                    <a:gd name="T10" fmla="*/ 0 60000 65536"/>
                    <a:gd name="T11" fmla="*/ 0 60000 65536"/>
                    <a:gd name="T12" fmla="*/ 0 w 48"/>
                    <a:gd name="T13" fmla="*/ 0 h 131"/>
                    <a:gd name="T14" fmla="*/ 48 w 48"/>
                    <a:gd name="T15" fmla="*/ 131 h 131"/>
                  </a:gdLst>
                  <a:ahLst/>
                  <a:cxnLst>
                    <a:cxn ang="T8">
                      <a:pos x="T0" y="T1"/>
                    </a:cxn>
                    <a:cxn ang="T9">
                      <a:pos x="T2" y="T3"/>
                    </a:cxn>
                    <a:cxn ang="T10">
                      <a:pos x="T4" y="T5"/>
                    </a:cxn>
                    <a:cxn ang="T11">
                      <a:pos x="T6" y="T7"/>
                    </a:cxn>
                  </a:cxnLst>
                  <a:rect l="T12" t="T13" r="T14" b="T15"/>
                  <a:pathLst>
                    <a:path w="48" h="131">
                      <a:moveTo>
                        <a:pt x="0" y="0"/>
                      </a:moveTo>
                      <a:lnTo>
                        <a:pt x="9" y="60"/>
                      </a:lnTo>
                      <a:lnTo>
                        <a:pt x="30" y="102"/>
                      </a:lnTo>
                      <a:lnTo>
                        <a:pt x="48" y="131"/>
                      </a:lnTo>
                    </a:path>
                  </a:pathLst>
                </a:custGeom>
                <a:noFill/>
                <a:ln w="1270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2" name="Freeform 16"/>
                <p:cNvSpPr>
                  <a:spLocks noChangeAspect="1"/>
                </p:cNvSpPr>
                <p:nvPr/>
              </p:nvSpPr>
              <p:spPr bwMode="auto">
                <a:xfrm>
                  <a:off x="6156" y="933"/>
                  <a:ext cx="51" cy="111"/>
                </a:xfrm>
                <a:custGeom>
                  <a:avLst/>
                  <a:gdLst>
                    <a:gd name="T0" fmla="*/ 0 w 51"/>
                    <a:gd name="T1" fmla="*/ 0 h 111"/>
                    <a:gd name="T2" fmla="*/ 6 w 51"/>
                    <a:gd name="T3" fmla="*/ 42 h 111"/>
                    <a:gd name="T4" fmla="*/ 24 w 51"/>
                    <a:gd name="T5" fmla="*/ 84 h 111"/>
                    <a:gd name="T6" fmla="*/ 51 w 51"/>
                    <a:gd name="T7" fmla="*/ 111 h 111"/>
                    <a:gd name="T8" fmla="*/ 0 60000 65536"/>
                    <a:gd name="T9" fmla="*/ 0 60000 65536"/>
                    <a:gd name="T10" fmla="*/ 0 60000 65536"/>
                    <a:gd name="T11" fmla="*/ 0 60000 65536"/>
                    <a:gd name="T12" fmla="*/ 0 w 51"/>
                    <a:gd name="T13" fmla="*/ 0 h 111"/>
                    <a:gd name="T14" fmla="*/ 51 w 51"/>
                    <a:gd name="T15" fmla="*/ 111 h 111"/>
                  </a:gdLst>
                  <a:ahLst/>
                  <a:cxnLst>
                    <a:cxn ang="T8">
                      <a:pos x="T0" y="T1"/>
                    </a:cxn>
                    <a:cxn ang="T9">
                      <a:pos x="T2" y="T3"/>
                    </a:cxn>
                    <a:cxn ang="T10">
                      <a:pos x="T4" y="T5"/>
                    </a:cxn>
                    <a:cxn ang="T11">
                      <a:pos x="T6" y="T7"/>
                    </a:cxn>
                  </a:cxnLst>
                  <a:rect l="T12" t="T13" r="T14" b="T15"/>
                  <a:pathLst>
                    <a:path w="51" h="111">
                      <a:moveTo>
                        <a:pt x="0" y="0"/>
                      </a:moveTo>
                      <a:lnTo>
                        <a:pt x="6" y="42"/>
                      </a:lnTo>
                      <a:lnTo>
                        <a:pt x="24" y="84"/>
                      </a:lnTo>
                      <a:lnTo>
                        <a:pt x="51" y="111"/>
                      </a:lnTo>
                    </a:path>
                  </a:pathLst>
                </a:custGeom>
                <a:noFill/>
                <a:ln w="1270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3" name="Freeform 17"/>
                <p:cNvSpPr>
                  <a:spLocks noChangeAspect="1"/>
                </p:cNvSpPr>
                <p:nvPr/>
              </p:nvSpPr>
              <p:spPr bwMode="auto">
                <a:xfrm>
                  <a:off x="6207" y="936"/>
                  <a:ext cx="36" cy="105"/>
                </a:xfrm>
                <a:custGeom>
                  <a:avLst/>
                  <a:gdLst>
                    <a:gd name="T0" fmla="*/ 36 w 36"/>
                    <a:gd name="T1" fmla="*/ 0 h 105"/>
                    <a:gd name="T2" fmla="*/ 18 w 36"/>
                    <a:gd name="T3" fmla="*/ 60 h 105"/>
                    <a:gd name="T4" fmla="*/ 0 w 36"/>
                    <a:gd name="T5" fmla="*/ 105 h 105"/>
                    <a:gd name="T6" fmla="*/ 0 60000 65536"/>
                    <a:gd name="T7" fmla="*/ 0 60000 65536"/>
                    <a:gd name="T8" fmla="*/ 0 60000 65536"/>
                    <a:gd name="T9" fmla="*/ 0 w 36"/>
                    <a:gd name="T10" fmla="*/ 0 h 105"/>
                    <a:gd name="T11" fmla="*/ 36 w 36"/>
                    <a:gd name="T12" fmla="*/ 105 h 105"/>
                  </a:gdLst>
                  <a:ahLst/>
                  <a:cxnLst>
                    <a:cxn ang="T6">
                      <a:pos x="T0" y="T1"/>
                    </a:cxn>
                    <a:cxn ang="T7">
                      <a:pos x="T2" y="T3"/>
                    </a:cxn>
                    <a:cxn ang="T8">
                      <a:pos x="T4" y="T5"/>
                    </a:cxn>
                  </a:cxnLst>
                  <a:rect l="T9" t="T10" r="T11" b="T12"/>
                  <a:pathLst>
                    <a:path w="36" h="105">
                      <a:moveTo>
                        <a:pt x="36" y="0"/>
                      </a:moveTo>
                      <a:lnTo>
                        <a:pt x="18" y="60"/>
                      </a:lnTo>
                      <a:lnTo>
                        <a:pt x="0" y="105"/>
                      </a:lnTo>
                    </a:path>
                  </a:pathLst>
                </a:custGeom>
                <a:noFill/>
                <a:ln w="1270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4" name="Freeform 18"/>
                <p:cNvSpPr>
                  <a:spLocks noChangeAspect="1"/>
                </p:cNvSpPr>
                <p:nvPr/>
              </p:nvSpPr>
              <p:spPr bwMode="auto">
                <a:xfrm>
                  <a:off x="6225" y="927"/>
                  <a:ext cx="51" cy="102"/>
                </a:xfrm>
                <a:custGeom>
                  <a:avLst/>
                  <a:gdLst>
                    <a:gd name="T0" fmla="*/ 51 w 51"/>
                    <a:gd name="T1" fmla="*/ 0 h 102"/>
                    <a:gd name="T2" fmla="*/ 27 w 51"/>
                    <a:gd name="T3" fmla="*/ 57 h 102"/>
                    <a:gd name="T4" fmla="*/ 0 w 51"/>
                    <a:gd name="T5" fmla="*/ 102 h 102"/>
                    <a:gd name="T6" fmla="*/ 0 60000 65536"/>
                    <a:gd name="T7" fmla="*/ 0 60000 65536"/>
                    <a:gd name="T8" fmla="*/ 0 60000 65536"/>
                    <a:gd name="T9" fmla="*/ 0 w 51"/>
                    <a:gd name="T10" fmla="*/ 0 h 102"/>
                    <a:gd name="T11" fmla="*/ 51 w 51"/>
                    <a:gd name="T12" fmla="*/ 102 h 102"/>
                  </a:gdLst>
                  <a:ahLst/>
                  <a:cxnLst>
                    <a:cxn ang="T6">
                      <a:pos x="T0" y="T1"/>
                    </a:cxn>
                    <a:cxn ang="T7">
                      <a:pos x="T2" y="T3"/>
                    </a:cxn>
                    <a:cxn ang="T8">
                      <a:pos x="T4" y="T5"/>
                    </a:cxn>
                  </a:cxnLst>
                  <a:rect l="T9" t="T10" r="T11" b="T12"/>
                  <a:pathLst>
                    <a:path w="51" h="102">
                      <a:moveTo>
                        <a:pt x="51" y="0"/>
                      </a:moveTo>
                      <a:lnTo>
                        <a:pt x="27" y="57"/>
                      </a:lnTo>
                      <a:lnTo>
                        <a:pt x="0" y="102"/>
                      </a:lnTo>
                    </a:path>
                  </a:pathLst>
                </a:custGeom>
                <a:noFill/>
                <a:ln w="1270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5" name="Freeform 19"/>
                <p:cNvSpPr>
                  <a:spLocks noChangeAspect="1"/>
                </p:cNvSpPr>
                <p:nvPr/>
              </p:nvSpPr>
              <p:spPr bwMode="auto">
                <a:xfrm>
                  <a:off x="6276" y="924"/>
                  <a:ext cx="78" cy="101"/>
                </a:xfrm>
                <a:custGeom>
                  <a:avLst/>
                  <a:gdLst>
                    <a:gd name="T0" fmla="*/ 78 w 78"/>
                    <a:gd name="T1" fmla="*/ 0 h 101"/>
                    <a:gd name="T2" fmla="*/ 60 w 78"/>
                    <a:gd name="T3" fmla="*/ 45 h 101"/>
                    <a:gd name="T4" fmla="*/ 39 w 78"/>
                    <a:gd name="T5" fmla="*/ 75 h 101"/>
                    <a:gd name="T6" fmla="*/ 15 w 78"/>
                    <a:gd name="T7" fmla="*/ 93 h 101"/>
                    <a:gd name="T8" fmla="*/ 0 w 78"/>
                    <a:gd name="T9" fmla="*/ 101 h 101"/>
                    <a:gd name="T10" fmla="*/ 0 60000 65536"/>
                    <a:gd name="T11" fmla="*/ 0 60000 65536"/>
                    <a:gd name="T12" fmla="*/ 0 60000 65536"/>
                    <a:gd name="T13" fmla="*/ 0 60000 65536"/>
                    <a:gd name="T14" fmla="*/ 0 60000 65536"/>
                    <a:gd name="T15" fmla="*/ 0 w 78"/>
                    <a:gd name="T16" fmla="*/ 0 h 101"/>
                    <a:gd name="T17" fmla="*/ 78 w 78"/>
                    <a:gd name="T18" fmla="*/ 101 h 101"/>
                  </a:gdLst>
                  <a:ahLst/>
                  <a:cxnLst>
                    <a:cxn ang="T10">
                      <a:pos x="T0" y="T1"/>
                    </a:cxn>
                    <a:cxn ang="T11">
                      <a:pos x="T2" y="T3"/>
                    </a:cxn>
                    <a:cxn ang="T12">
                      <a:pos x="T4" y="T5"/>
                    </a:cxn>
                    <a:cxn ang="T13">
                      <a:pos x="T6" y="T7"/>
                    </a:cxn>
                    <a:cxn ang="T14">
                      <a:pos x="T8" y="T9"/>
                    </a:cxn>
                  </a:cxnLst>
                  <a:rect l="T15" t="T16" r="T17" b="T18"/>
                  <a:pathLst>
                    <a:path w="78" h="101">
                      <a:moveTo>
                        <a:pt x="78" y="0"/>
                      </a:moveTo>
                      <a:lnTo>
                        <a:pt x="60" y="45"/>
                      </a:lnTo>
                      <a:lnTo>
                        <a:pt x="39" y="75"/>
                      </a:lnTo>
                      <a:lnTo>
                        <a:pt x="15" y="93"/>
                      </a:lnTo>
                      <a:lnTo>
                        <a:pt x="0" y="101"/>
                      </a:lnTo>
                    </a:path>
                  </a:pathLst>
                </a:custGeom>
                <a:noFill/>
                <a:ln w="1270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6" name="Freeform 20"/>
                <p:cNvSpPr>
                  <a:spLocks noChangeAspect="1"/>
                </p:cNvSpPr>
                <p:nvPr/>
              </p:nvSpPr>
              <p:spPr bwMode="auto">
                <a:xfrm>
                  <a:off x="6327" y="918"/>
                  <a:ext cx="123" cy="93"/>
                </a:xfrm>
                <a:custGeom>
                  <a:avLst/>
                  <a:gdLst>
                    <a:gd name="T0" fmla="*/ 123 w 123"/>
                    <a:gd name="T1" fmla="*/ 0 h 93"/>
                    <a:gd name="T2" fmla="*/ 69 w 123"/>
                    <a:gd name="T3" fmla="*/ 42 h 93"/>
                    <a:gd name="T4" fmla="*/ 33 w 123"/>
                    <a:gd name="T5" fmla="*/ 69 h 93"/>
                    <a:gd name="T6" fmla="*/ 0 w 123"/>
                    <a:gd name="T7" fmla="*/ 93 h 93"/>
                    <a:gd name="T8" fmla="*/ 0 60000 65536"/>
                    <a:gd name="T9" fmla="*/ 0 60000 65536"/>
                    <a:gd name="T10" fmla="*/ 0 60000 65536"/>
                    <a:gd name="T11" fmla="*/ 0 60000 65536"/>
                    <a:gd name="T12" fmla="*/ 0 w 123"/>
                    <a:gd name="T13" fmla="*/ 0 h 93"/>
                    <a:gd name="T14" fmla="*/ 123 w 123"/>
                    <a:gd name="T15" fmla="*/ 93 h 93"/>
                  </a:gdLst>
                  <a:ahLst/>
                  <a:cxnLst>
                    <a:cxn ang="T8">
                      <a:pos x="T0" y="T1"/>
                    </a:cxn>
                    <a:cxn ang="T9">
                      <a:pos x="T2" y="T3"/>
                    </a:cxn>
                    <a:cxn ang="T10">
                      <a:pos x="T4" y="T5"/>
                    </a:cxn>
                    <a:cxn ang="T11">
                      <a:pos x="T6" y="T7"/>
                    </a:cxn>
                  </a:cxnLst>
                  <a:rect l="T12" t="T13" r="T14" b="T15"/>
                  <a:pathLst>
                    <a:path w="123" h="93">
                      <a:moveTo>
                        <a:pt x="123" y="0"/>
                      </a:moveTo>
                      <a:lnTo>
                        <a:pt x="69" y="42"/>
                      </a:lnTo>
                      <a:lnTo>
                        <a:pt x="33" y="69"/>
                      </a:lnTo>
                      <a:lnTo>
                        <a:pt x="0" y="93"/>
                      </a:lnTo>
                    </a:path>
                  </a:pathLst>
                </a:custGeom>
                <a:noFill/>
                <a:ln w="1270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7" name="Freeform 21"/>
                <p:cNvSpPr>
                  <a:spLocks noChangeAspect="1"/>
                </p:cNvSpPr>
                <p:nvPr/>
              </p:nvSpPr>
              <p:spPr bwMode="auto">
                <a:xfrm>
                  <a:off x="7208" y="893"/>
                  <a:ext cx="1904" cy="179"/>
                </a:xfrm>
                <a:custGeom>
                  <a:avLst/>
                  <a:gdLst>
                    <a:gd name="T0" fmla="*/ 0 w 1904"/>
                    <a:gd name="T1" fmla="*/ 179 h 179"/>
                    <a:gd name="T2" fmla="*/ 45 w 1904"/>
                    <a:gd name="T3" fmla="*/ 129 h 179"/>
                    <a:gd name="T4" fmla="*/ 87 w 1904"/>
                    <a:gd name="T5" fmla="*/ 87 h 179"/>
                    <a:gd name="T6" fmla="*/ 135 w 1904"/>
                    <a:gd name="T7" fmla="*/ 69 h 179"/>
                    <a:gd name="T8" fmla="*/ 186 w 1904"/>
                    <a:gd name="T9" fmla="*/ 60 h 179"/>
                    <a:gd name="T10" fmla="*/ 276 w 1904"/>
                    <a:gd name="T11" fmla="*/ 51 h 179"/>
                    <a:gd name="T12" fmla="*/ 384 w 1904"/>
                    <a:gd name="T13" fmla="*/ 45 h 179"/>
                    <a:gd name="T14" fmla="*/ 495 w 1904"/>
                    <a:gd name="T15" fmla="*/ 42 h 179"/>
                    <a:gd name="T16" fmla="*/ 582 w 1904"/>
                    <a:gd name="T17" fmla="*/ 36 h 179"/>
                    <a:gd name="T18" fmla="*/ 657 w 1904"/>
                    <a:gd name="T19" fmla="*/ 15 h 179"/>
                    <a:gd name="T20" fmla="*/ 693 w 1904"/>
                    <a:gd name="T21" fmla="*/ 0 h 179"/>
                    <a:gd name="T22" fmla="*/ 789 w 1904"/>
                    <a:gd name="T23" fmla="*/ 0 h 179"/>
                    <a:gd name="T24" fmla="*/ 900 w 1904"/>
                    <a:gd name="T25" fmla="*/ 3 h 179"/>
                    <a:gd name="T26" fmla="*/ 1023 w 1904"/>
                    <a:gd name="T27" fmla="*/ 3 h 179"/>
                    <a:gd name="T28" fmla="*/ 1242 w 1904"/>
                    <a:gd name="T29" fmla="*/ 9 h 179"/>
                    <a:gd name="T30" fmla="*/ 1476 w 1904"/>
                    <a:gd name="T31" fmla="*/ 15 h 179"/>
                    <a:gd name="T32" fmla="*/ 1734 w 1904"/>
                    <a:gd name="T33" fmla="*/ 21 h 179"/>
                    <a:gd name="T34" fmla="*/ 1881 w 1904"/>
                    <a:gd name="T35" fmla="*/ 24 h 179"/>
                    <a:gd name="T36" fmla="*/ 1904 w 1904"/>
                    <a:gd name="T37" fmla="*/ 23 h 179"/>
                    <a:gd name="T38" fmla="*/ 1900 w 1904"/>
                    <a:gd name="T39" fmla="*/ 91 h 179"/>
                    <a:gd name="T40" fmla="*/ 1672 w 1904"/>
                    <a:gd name="T41" fmla="*/ 99 h 179"/>
                    <a:gd name="T42" fmla="*/ 1404 w 1904"/>
                    <a:gd name="T43" fmla="*/ 105 h 179"/>
                    <a:gd name="T44" fmla="*/ 1116 w 1904"/>
                    <a:gd name="T45" fmla="*/ 123 h 179"/>
                    <a:gd name="T46" fmla="*/ 884 w 1904"/>
                    <a:gd name="T47" fmla="*/ 127 h 179"/>
                    <a:gd name="T48" fmla="*/ 615 w 1904"/>
                    <a:gd name="T49" fmla="*/ 123 h 179"/>
                    <a:gd name="T50" fmla="*/ 468 w 1904"/>
                    <a:gd name="T51" fmla="*/ 126 h 179"/>
                    <a:gd name="T52" fmla="*/ 336 w 1904"/>
                    <a:gd name="T53" fmla="*/ 132 h 179"/>
                    <a:gd name="T54" fmla="*/ 234 w 1904"/>
                    <a:gd name="T55" fmla="*/ 138 h 179"/>
                    <a:gd name="T56" fmla="*/ 150 w 1904"/>
                    <a:gd name="T57" fmla="*/ 147 h 179"/>
                    <a:gd name="T58" fmla="*/ 87 w 1904"/>
                    <a:gd name="T59" fmla="*/ 162 h 179"/>
                    <a:gd name="T60" fmla="*/ 0 w 1904"/>
                    <a:gd name="T61" fmla="*/ 179 h 179"/>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904"/>
                    <a:gd name="T94" fmla="*/ 0 h 179"/>
                    <a:gd name="T95" fmla="*/ 1904 w 1904"/>
                    <a:gd name="T96" fmla="*/ 179 h 179"/>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904" h="179">
                      <a:moveTo>
                        <a:pt x="0" y="179"/>
                      </a:moveTo>
                      <a:lnTo>
                        <a:pt x="45" y="129"/>
                      </a:lnTo>
                      <a:lnTo>
                        <a:pt x="87" y="87"/>
                      </a:lnTo>
                      <a:lnTo>
                        <a:pt x="135" y="69"/>
                      </a:lnTo>
                      <a:lnTo>
                        <a:pt x="186" y="60"/>
                      </a:lnTo>
                      <a:lnTo>
                        <a:pt x="276" y="51"/>
                      </a:lnTo>
                      <a:lnTo>
                        <a:pt x="384" y="45"/>
                      </a:lnTo>
                      <a:lnTo>
                        <a:pt x="495" y="42"/>
                      </a:lnTo>
                      <a:lnTo>
                        <a:pt x="582" y="36"/>
                      </a:lnTo>
                      <a:lnTo>
                        <a:pt x="657" y="15"/>
                      </a:lnTo>
                      <a:lnTo>
                        <a:pt x="693" y="0"/>
                      </a:lnTo>
                      <a:lnTo>
                        <a:pt x="789" y="0"/>
                      </a:lnTo>
                      <a:lnTo>
                        <a:pt x="900" y="3"/>
                      </a:lnTo>
                      <a:lnTo>
                        <a:pt x="1023" y="3"/>
                      </a:lnTo>
                      <a:lnTo>
                        <a:pt x="1242" y="9"/>
                      </a:lnTo>
                      <a:lnTo>
                        <a:pt x="1476" y="15"/>
                      </a:lnTo>
                      <a:lnTo>
                        <a:pt x="1734" y="21"/>
                      </a:lnTo>
                      <a:lnTo>
                        <a:pt x="1881" y="24"/>
                      </a:lnTo>
                      <a:lnTo>
                        <a:pt x="1904" y="23"/>
                      </a:lnTo>
                      <a:lnTo>
                        <a:pt x="1900" y="91"/>
                      </a:lnTo>
                      <a:lnTo>
                        <a:pt x="1672" y="99"/>
                      </a:lnTo>
                      <a:lnTo>
                        <a:pt x="1404" y="105"/>
                      </a:lnTo>
                      <a:lnTo>
                        <a:pt x="1116" y="123"/>
                      </a:lnTo>
                      <a:lnTo>
                        <a:pt x="884" y="127"/>
                      </a:lnTo>
                      <a:lnTo>
                        <a:pt x="615" y="123"/>
                      </a:lnTo>
                      <a:lnTo>
                        <a:pt x="468" y="126"/>
                      </a:lnTo>
                      <a:lnTo>
                        <a:pt x="336" y="132"/>
                      </a:lnTo>
                      <a:lnTo>
                        <a:pt x="234" y="138"/>
                      </a:lnTo>
                      <a:lnTo>
                        <a:pt x="150" y="147"/>
                      </a:lnTo>
                      <a:lnTo>
                        <a:pt x="87" y="162"/>
                      </a:lnTo>
                      <a:lnTo>
                        <a:pt x="0" y="179"/>
                      </a:lnTo>
                      <a:close/>
                    </a:path>
                  </a:pathLst>
                </a:custGeom>
                <a:solidFill>
                  <a:srgbClr val="008000">
                    <a:alpha val="41176"/>
                  </a:srgbClr>
                </a:solidFill>
                <a:ln>
                  <a:noFill/>
                </a:ln>
                <a:extLst>
                  <a:ext uri="{91240B29-F687-4F45-9708-019B960494DF}">
                    <a14:hiddenLine xmlns:a14="http://schemas.microsoft.com/office/drawing/2010/main" w="3175" cap="flat" cmpd="sng">
                      <a:solidFill>
                        <a:srgbClr val="000000"/>
                      </a:solidFill>
                      <a:prstDash val="solid"/>
                      <a:round/>
                      <a:headEnd type="none" w="med" len="med"/>
                      <a:tailEnd type="none" w="med" len="med"/>
                    </a14:hiddenLine>
                  </a:ext>
                </a:extLst>
              </p:spPr>
              <p:txBody>
                <a:bodyPr/>
                <a:lstStyle/>
                <a:p>
                  <a:endParaRPr lang="en-US"/>
                </a:p>
              </p:txBody>
            </p:sp>
            <p:sp>
              <p:nvSpPr>
                <p:cNvPr id="48" name="Freeform 22"/>
                <p:cNvSpPr>
                  <a:spLocks noChangeAspect="1"/>
                </p:cNvSpPr>
                <p:nvPr/>
              </p:nvSpPr>
              <p:spPr bwMode="auto">
                <a:xfrm>
                  <a:off x="5156" y="900"/>
                  <a:ext cx="1176" cy="150"/>
                </a:xfrm>
                <a:custGeom>
                  <a:avLst/>
                  <a:gdLst>
                    <a:gd name="T0" fmla="*/ 0 w 1176"/>
                    <a:gd name="T1" fmla="*/ 0 h 150"/>
                    <a:gd name="T2" fmla="*/ 69 w 1176"/>
                    <a:gd name="T3" fmla="*/ 2 h 150"/>
                    <a:gd name="T4" fmla="*/ 144 w 1176"/>
                    <a:gd name="T5" fmla="*/ 5 h 150"/>
                    <a:gd name="T6" fmla="*/ 219 w 1176"/>
                    <a:gd name="T7" fmla="*/ 5 h 150"/>
                    <a:gd name="T8" fmla="*/ 297 w 1176"/>
                    <a:gd name="T9" fmla="*/ 2 h 150"/>
                    <a:gd name="T10" fmla="*/ 328 w 1176"/>
                    <a:gd name="T11" fmla="*/ 5 h 150"/>
                    <a:gd name="T12" fmla="*/ 381 w 1176"/>
                    <a:gd name="T13" fmla="*/ 17 h 150"/>
                    <a:gd name="T14" fmla="*/ 424 w 1176"/>
                    <a:gd name="T15" fmla="*/ 26 h 150"/>
                    <a:gd name="T16" fmla="*/ 486 w 1176"/>
                    <a:gd name="T17" fmla="*/ 45 h 150"/>
                    <a:gd name="T18" fmla="*/ 559 w 1176"/>
                    <a:gd name="T19" fmla="*/ 68 h 150"/>
                    <a:gd name="T20" fmla="*/ 667 w 1176"/>
                    <a:gd name="T21" fmla="*/ 95 h 150"/>
                    <a:gd name="T22" fmla="*/ 748 w 1176"/>
                    <a:gd name="T23" fmla="*/ 114 h 150"/>
                    <a:gd name="T24" fmla="*/ 823 w 1176"/>
                    <a:gd name="T25" fmla="*/ 125 h 150"/>
                    <a:gd name="T26" fmla="*/ 924 w 1176"/>
                    <a:gd name="T27" fmla="*/ 144 h 150"/>
                    <a:gd name="T28" fmla="*/ 982 w 1176"/>
                    <a:gd name="T29" fmla="*/ 150 h 150"/>
                    <a:gd name="T30" fmla="*/ 1038 w 1176"/>
                    <a:gd name="T31" fmla="*/ 147 h 150"/>
                    <a:gd name="T32" fmla="*/ 1080 w 1176"/>
                    <a:gd name="T33" fmla="*/ 141 h 150"/>
                    <a:gd name="T34" fmla="*/ 1125 w 1176"/>
                    <a:gd name="T35" fmla="*/ 126 h 150"/>
                    <a:gd name="T36" fmla="*/ 1176 w 1176"/>
                    <a:gd name="T37" fmla="*/ 113 h 15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176"/>
                    <a:gd name="T58" fmla="*/ 0 h 150"/>
                    <a:gd name="T59" fmla="*/ 1176 w 1176"/>
                    <a:gd name="T60" fmla="*/ 150 h 150"/>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176" h="150">
                      <a:moveTo>
                        <a:pt x="0" y="0"/>
                      </a:moveTo>
                      <a:lnTo>
                        <a:pt x="69" y="2"/>
                      </a:lnTo>
                      <a:lnTo>
                        <a:pt x="144" y="5"/>
                      </a:lnTo>
                      <a:lnTo>
                        <a:pt x="219" y="5"/>
                      </a:lnTo>
                      <a:lnTo>
                        <a:pt x="297" y="2"/>
                      </a:lnTo>
                      <a:lnTo>
                        <a:pt x="328" y="5"/>
                      </a:lnTo>
                      <a:lnTo>
                        <a:pt x="381" y="17"/>
                      </a:lnTo>
                      <a:lnTo>
                        <a:pt x="424" y="26"/>
                      </a:lnTo>
                      <a:lnTo>
                        <a:pt x="486" y="45"/>
                      </a:lnTo>
                      <a:lnTo>
                        <a:pt x="559" y="68"/>
                      </a:lnTo>
                      <a:lnTo>
                        <a:pt x="667" y="95"/>
                      </a:lnTo>
                      <a:lnTo>
                        <a:pt x="748" y="114"/>
                      </a:lnTo>
                      <a:lnTo>
                        <a:pt x="823" y="125"/>
                      </a:lnTo>
                      <a:lnTo>
                        <a:pt x="924" y="144"/>
                      </a:lnTo>
                      <a:lnTo>
                        <a:pt x="982" y="150"/>
                      </a:lnTo>
                      <a:lnTo>
                        <a:pt x="1038" y="147"/>
                      </a:lnTo>
                      <a:lnTo>
                        <a:pt x="1080" y="141"/>
                      </a:lnTo>
                      <a:lnTo>
                        <a:pt x="1125" y="126"/>
                      </a:lnTo>
                      <a:lnTo>
                        <a:pt x="1176" y="113"/>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9" name="Freeform 23"/>
                <p:cNvSpPr>
                  <a:spLocks noChangeAspect="1"/>
                </p:cNvSpPr>
                <p:nvPr/>
              </p:nvSpPr>
              <p:spPr bwMode="auto">
                <a:xfrm>
                  <a:off x="5157" y="920"/>
                  <a:ext cx="956" cy="186"/>
                </a:xfrm>
                <a:custGeom>
                  <a:avLst/>
                  <a:gdLst>
                    <a:gd name="T0" fmla="*/ 0 w 956"/>
                    <a:gd name="T1" fmla="*/ 0 h 186"/>
                    <a:gd name="T2" fmla="*/ 107 w 956"/>
                    <a:gd name="T3" fmla="*/ 0 h 186"/>
                    <a:gd name="T4" fmla="*/ 228 w 956"/>
                    <a:gd name="T5" fmla="*/ 0 h 186"/>
                    <a:gd name="T6" fmla="*/ 309 w 956"/>
                    <a:gd name="T7" fmla="*/ 1 h 186"/>
                    <a:gd name="T8" fmla="*/ 318 w 956"/>
                    <a:gd name="T9" fmla="*/ 37 h 186"/>
                    <a:gd name="T10" fmla="*/ 378 w 956"/>
                    <a:gd name="T11" fmla="*/ 37 h 186"/>
                    <a:gd name="T12" fmla="*/ 420 w 956"/>
                    <a:gd name="T13" fmla="*/ 43 h 186"/>
                    <a:gd name="T14" fmla="*/ 470 w 956"/>
                    <a:gd name="T15" fmla="*/ 52 h 186"/>
                    <a:gd name="T16" fmla="*/ 509 w 956"/>
                    <a:gd name="T17" fmla="*/ 61 h 186"/>
                    <a:gd name="T18" fmla="*/ 525 w 956"/>
                    <a:gd name="T19" fmla="*/ 111 h 186"/>
                    <a:gd name="T20" fmla="*/ 594 w 956"/>
                    <a:gd name="T21" fmla="*/ 115 h 186"/>
                    <a:gd name="T22" fmla="*/ 686 w 956"/>
                    <a:gd name="T23" fmla="*/ 124 h 186"/>
                    <a:gd name="T24" fmla="*/ 759 w 956"/>
                    <a:gd name="T25" fmla="*/ 133 h 186"/>
                    <a:gd name="T26" fmla="*/ 804 w 956"/>
                    <a:gd name="T27" fmla="*/ 141 h 186"/>
                    <a:gd name="T28" fmla="*/ 831 w 956"/>
                    <a:gd name="T29" fmla="*/ 186 h 186"/>
                    <a:gd name="T30" fmla="*/ 864 w 956"/>
                    <a:gd name="T31" fmla="*/ 169 h 186"/>
                    <a:gd name="T32" fmla="*/ 887 w 956"/>
                    <a:gd name="T33" fmla="*/ 186 h 186"/>
                    <a:gd name="T34" fmla="*/ 956 w 956"/>
                    <a:gd name="T35" fmla="*/ 159 h 18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956"/>
                    <a:gd name="T55" fmla="*/ 0 h 186"/>
                    <a:gd name="T56" fmla="*/ 956 w 956"/>
                    <a:gd name="T57" fmla="*/ 186 h 18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956" h="186">
                      <a:moveTo>
                        <a:pt x="0" y="0"/>
                      </a:moveTo>
                      <a:lnTo>
                        <a:pt x="107" y="0"/>
                      </a:lnTo>
                      <a:lnTo>
                        <a:pt x="228" y="0"/>
                      </a:lnTo>
                      <a:lnTo>
                        <a:pt x="309" y="1"/>
                      </a:lnTo>
                      <a:lnTo>
                        <a:pt x="318" y="37"/>
                      </a:lnTo>
                      <a:lnTo>
                        <a:pt x="378" y="37"/>
                      </a:lnTo>
                      <a:lnTo>
                        <a:pt x="420" y="43"/>
                      </a:lnTo>
                      <a:lnTo>
                        <a:pt x="470" y="52"/>
                      </a:lnTo>
                      <a:lnTo>
                        <a:pt x="509" y="61"/>
                      </a:lnTo>
                      <a:lnTo>
                        <a:pt x="525" y="111"/>
                      </a:lnTo>
                      <a:lnTo>
                        <a:pt x="594" y="115"/>
                      </a:lnTo>
                      <a:lnTo>
                        <a:pt x="686" y="124"/>
                      </a:lnTo>
                      <a:lnTo>
                        <a:pt x="759" y="133"/>
                      </a:lnTo>
                      <a:lnTo>
                        <a:pt x="804" y="141"/>
                      </a:lnTo>
                      <a:lnTo>
                        <a:pt x="831" y="186"/>
                      </a:lnTo>
                      <a:lnTo>
                        <a:pt x="864" y="169"/>
                      </a:lnTo>
                      <a:lnTo>
                        <a:pt x="887" y="186"/>
                      </a:lnTo>
                      <a:lnTo>
                        <a:pt x="956" y="159"/>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0" name="Freeform 24"/>
                <p:cNvSpPr>
                  <a:spLocks noChangeAspect="1"/>
                </p:cNvSpPr>
                <p:nvPr/>
              </p:nvSpPr>
              <p:spPr bwMode="auto">
                <a:xfrm>
                  <a:off x="5153" y="806"/>
                  <a:ext cx="1059" cy="97"/>
                </a:xfrm>
                <a:custGeom>
                  <a:avLst/>
                  <a:gdLst>
                    <a:gd name="T0" fmla="*/ 0 w 1059"/>
                    <a:gd name="T1" fmla="*/ 0 h 97"/>
                    <a:gd name="T2" fmla="*/ 718 w 1059"/>
                    <a:gd name="T3" fmla="*/ 1 h 97"/>
                    <a:gd name="T4" fmla="*/ 741 w 1059"/>
                    <a:gd name="T5" fmla="*/ 9 h 97"/>
                    <a:gd name="T6" fmla="*/ 763 w 1059"/>
                    <a:gd name="T7" fmla="*/ 13 h 97"/>
                    <a:gd name="T8" fmla="*/ 802 w 1059"/>
                    <a:gd name="T9" fmla="*/ 13 h 97"/>
                    <a:gd name="T10" fmla="*/ 823 w 1059"/>
                    <a:gd name="T11" fmla="*/ 19 h 97"/>
                    <a:gd name="T12" fmla="*/ 834 w 1059"/>
                    <a:gd name="T13" fmla="*/ 19 h 97"/>
                    <a:gd name="T14" fmla="*/ 855 w 1059"/>
                    <a:gd name="T15" fmla="*/ 30 h 97"/>
                    <a:gd name="T16" fmla="*/ 897 w 1059"/>
                    <a:gd name="T17" fmla="*/ 33 h 97"/>
                    <a:gd name="T18" fmla="*/ 922 w 1059"/>
                    <a:gd name="T19" fmla="*/ 36 h 97"/>
                    <a:gd name="T20" fmla="*/ 951 w 1059"/>
                    <a:gd name="T21" fmla="*/ 37 h 97"/>
                    <a:gd name="T22" fmla="*/ 990 w 1059"/>
                    <a:gd name="T23" fmla="*/ 39 h 97"/>
                    <a:gd name="T24" fmla="*/ 1014 w 1059"/>
                    <a:gd name="T25" fmla="*/ 72 h 97"/>
                    <a:gd name="T26" fmla="*/ 1035 w 1059"/>
                    <a:gd name="T27" fmla="*/ 84 h 97"/>
                    <a:gd name="T28" fmla="*/ 1059 w 1059"/>
                    <a:gd name="T29" fmla="*/ 97 h 9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059"/>
                    <a:gd name="T46" fmla="*/ 0 h 97"/>
                    <a:gd name="T47" fmla="*/ 1059 w 1059"/>
                    <a:gd name="T48" fmla="*/ 97 h 97"/>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059" h="97">
                      <a:moveTo>
                        <a:pt x="0" y="0"/>
                      </a:moveTo>
                      <a:lnTo>
                        <a:pt x="718" y="1"/>
                      </a:lnTo>
                      <a:lnTo>
                        <a:pt x="741" y="9"/>
                      </a:lnTo>
                      <a:lnTo>
                        <a:pt x="763" y="13"/>
                      </a:lnTo>
                      <a:lnTo>
                        <a:pt x="802" y="13"/>
                      </a:lnTo>
                      <a:lnTo>
                        <a:pt x="823" y="19"/>
                      </a:lnTo>
                      <a:lnTo>
                        <a:pt x="834" y="19"/>
                      </a:lnTo>
                      <a:lnTo>
                        <a:pt x="855" y="30"/>
                      </a:lnTo>
                      <a:lnTo>
                        <a:pt x="897" y="33"/>
                      </a:lnTo>
                      <a:lnTo>
                        <a:pt x="922" y="36"/>
                      </a:lnTo>
                      <a:lnTo>
                        <a:pt x="951" y="37"/>
                      </a:lnTo>
                      <a:lnTo>
                        <a:pt x="990" y="39"/>
                      </a:lnTo>
                      <a:lnTo>
                        <a:pt x="1014" y="72"/>
                      </a:lnTo>
                      <a:lnTo>
                        <a:pt x="1035" y="84"/>
                      </a:lnTo>
                      <a:lnTo>
                        <a:pt x="1059" y="97"/>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1" name="Freeform 25"/>
                <p:cNvSpPr>
                  <a:spLocks noChangeAspect="1"/>
                </p:cNvSpPr>
                <p:nvPr/>
              </p:nvSpPr>
              <p:spPr bwMode="auto">
                <a:xfrm>
                  <a:off x="6212" y="878"/>
                  <a:ext cx="249" cy="30"/>
                </a:xfrm>
                <a:custGeom>
                  <a:avLst/>
                  <a:gdLst>
                    <a:gd name="T0" fmla="*/ 0 w 249"/>
                    <a:gd name="T1" fmla="*/ 22 h 30"/>
                    <a:gd name="T2" fmla="*/ 13 w 249"/>
                    <a:gd name="T3" fmla="*/ 9 h 30"/>
                    <a:gd name="T4" fmla="*/ 27 w 249"/>
                    <a:gd name="T5" fmla="*/ 15 h 30"/>
                    <a:gd name="T6" fmla="*/ 46 w 249"/>
                    <a:gd name="T7" fmla="*/ 30 h 30"/>
                    <a:gd name="T8" fmla="*/ 79 w 249"/>
                    <a:gd name="T9" fmla="*/ 12 h 30"/>
                    <a:gd name="T10" fmla="*/ 112 w 249"/>
                    <a:gd name="T11" fmla="*/ 0 h 30"/>
                    <a:gd name="T12" fmla="*/ 135 w 249"/>
                    <a:gd name="T13" fmla="*/ 6 h 30"/>
                    <a:gd name="T14" fmla="*/ 162 w 249"/>
                    <a:gd name="T15" fmla="*/ 12 h 30"/>
                    <a:gd name="T16" fmla="*/ 178 w 249"/>
                    <a:gd name="T17" fmla="*/ 22 h 30"/>
                    <a:gd name="T18" fmla="*/ 198 w 249"/>
                    <a:gd name="T19" fmla="*/ 15 h 30"/>
                    <a:gd name="T20" fmla="*/ 213 w 249"/>
                    <a:gd name="T21" fmla="*/ 7 h 30"/>
                    <a:gd name="T22" fmla="*/ 229 w 249"/>
                    <a:gd name="T23" fmla="*/ 4 h 30"/>
                    <a:gd name="T24" fmla="*/ 241 w 249"/>
                    <a:gd name="T25" fmla="*/ 10 h 30"/>
                    <a:gd name="T26" fmla="*/ 249 w 249"/>
                    <a:gd name="T27" fmla="*/ 22 h 3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49"/>
                    <a:gd name="T43" fmla="*/ 0 h 30"/>
                    <a:gd name="T44" fmla="*/ 249 w 249"/>
                    <a:gd name="T45" fmla="*/ 30 h 30"/>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49" h="30">
                      <a:moveTo>
                        <a:pt x="0" y="22"/>
                      </a:moveTo>
                      <a:lnTo>
                        <a:pt x="13" y="9"/>
                      </a:lnTo>
                      <a:lnTo>
                        <a:pt x="27" y="15"/>
                      </a:lnTo>
                      <a:lnTo>
                        <a:pt x="46" y="30"/>
                      </a:lnTo>
                      <a:lnTo>
                        <a:pt x="79" y="12"/>
                      </a:lnTo>
                      <a:lnTo>
                        <a:pt x="112" y="0"/>
                      </a:lnTo>
                      <a:lnTo>
                        <a:pt x="135" y="6"/>
                      </a:lnTo>
                      <a:lnTo>
                        <a:pt x="162" y="12"/>
                      </a:lnTo>
                      <a:lnTo>
                        <a:pt x="178" y="22"/>
                      </a:lnTo>
                      <a:lnTo>
                        <a:pt x="198" y="15"/>
                      </a:lnTo>
                      <a:lnTo>
                        <a:pt x="213" y="7"/>
                      </a:lnTo>
                      <a:lnTo>
                        <a:pt x="229" y="4"/>
                      </a:lnTo>
                      <a:lnTo>
                        <a:pt x="241" y="10"/>
                      </a:lnTo>
                      <a:lnTo>
                        <a:pt x="249" y="22"/>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2" name="Freeform 26"/>
                <p:cNvSpPr>
                  <a:spLocks noChangeAspect="1"/>
                </p:cNvSpPr>
                <p:nvPr/>
              </p:nvSpPr>
              <p:spPr bwMode="auto">
                <a:xfrm>
                  <a:off x="6461" y="867"/>
                  <a:ext cx="850" cy="30"/>
                </a:xfrm>
                <a:custGeom>
                  <a:avLst/>
                  <a:gdLst>
                    <a:gd name="T0" fmla="*/ 0 w 850"/>
                    <a:gd name="T1" fmla="*/ 30 h 30"/>
                    <a:gd name="T2" fmla="*/ 75 w 850"/>
                    <a:gd name="T3" fmla="*/ 30 h 30"/>
                    <a:gd name="T4" fmla="*/ 276 w 850"/>
                    <a:gd name="T5" fmla="*/ 30 h 30"/>
                    <a:gd name="T6" fmla="*/ 415 w 850"/>
                    <a:gd name="T7" fmla="*/ 24 h 30"/>
                    <a:gd name="T8" fmla="*/ 592 w 850"/>
                    <a:gd name="T9" fmla="*/ 21 h 30"/>
                    <a:gd name="T10" fmla="*/ 718 w 850"/>
                    <a:gd name="T11" fmla="*/ 20 h 30"/>
                    <a:gd name="T12" fmla="*/ 783 w 850"/>
                    <a:gd name="T13" fmla="*/ 9 h 30"/>
                    <a:gd name="T14" fmla="*/ 835 w 850"/>
                    <a:gd name="T15" fmla="*/ 0 h 30"/>
                    <a:gd name="T16" fmla="*/ 850 w 850"/>
                    <a:gd name="T17" fmla="*/ 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50"/>
                    <a:gd name="T28" fmla="*/ 0 h 30"/>
                    <a:gd name="T29" fmla="*/ 850 w 850"/>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50" h="30">
                      <a:moveTo>
                        <a:pt x="0" y="30"/>
                      </a:moveTo>
                      <a:lnTo>
                        <a:pt x="75" y="30"/>
                      </a:lnTo>
                      <a:lnTo>
                        <a:pt x="276" y="30"/>
                      </a:lnTo>
                      <a:lnTo>
                        <a:pt x="415" y="24"/>
                      </a:lnTo>
                      <a:lnTo>
                        <a:pt x="592" y="21"/>
                      </a:lnTo>
                      <a:lnTo>
                        <a:pt x="718" y="20"/>
                      </a:lnTo>
                      <a:lnTo>
                        <a:pt x="783" y="9"/>
                      </a:lnTo>
                      <a:lnTo>
                        <a:pt x="835" y="0"/>
                      </a:lnTo>
                      <a:lnTo>
                        <a:pt x="850" y="0"/>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3" name="Freeform 27"/>
                <p:cNvSpPr>
                  <a:spLocks noChangeAspect="1"/>
                </p:cNvSpPr>
                <p:nvPr/>
              </p:nvSpPr>
              <p:spPr bwMode="auto">
                <a:xfrm>
                  <a:off x="6159" y="1086"/>
                  <a:ext cx="800" cy="86"/>
                </a:xfrm>
                <a:custGeom>
                  <a:avLst/>
                  <a:gdLst>
                    <a:gd name="T0" fmla="*/ 0 w 800"/>
                    <a:gd name="T1" fmla="*/ 62 h 86"/>
                    <a:gd name="T2" fmla="*/ 38 w 800"/>
                    <a:gd name="T3" fmla="*/ 45 h 86"/>
                    <a:gd name="T4" fmla="*/ 86 w 800"/>
                    <a:gd name="T5" fmla="*/ 30 h 86"/>
                    <a:gd name="T6" fmla="*/ 156 w 800"/>
                    <a:gd name="T7" fmla="*/ 20 h 86"/>
                    <a:gd name="T8" fmla="*/ 221 w 800"/>
                    <a:gd name="T9" fmla="*/ 12 h 86"/>
                    <a:gd name="T10" fmla="*/ 276 w 800"/>
                    <a:gd name="T11" fmla="*/ 6 h 86"/>
                    <a:gd name="T12" fmla="*/ 320 w 800"/>
                    <a:gd name="T13" fmla="*/ 17 h 86"/>
                    <a:gd name="T14" fmla="*/ 339 w 800"/>
                    <a:gd name="T15" fmla="*/ 29 h 86"/>
                    <a:gd name="T16" fmla="*/ 383 w 800"/>
                    <a:gd name="T17" fmla="*/ 0 h 86"/>
                    <a:gd name="T18" fmla="*/ 402 w 800"/>
                    <a:gd name="T19" fmla="*/ 11 h 86"/>
                    <a:gd name="T20" fmla="*/ 458 w 800"/>
                    <a:gd name="T21" fmla="*/ 57 h 86"/>
                    <a:gd name="T22" fmla="*/ 482 w 800"/>
                    <a:gd name="T23" fmla="*/ 24 h 86"/>
                    <a:gd name="T24" fmla="*/ 569 w 800"/>
                    <a:gd name="T25" fmla="*/ 81 h 86"/>
                    <a:gd name="T26" fmla="*/ 615 w 800"/>
                    <a:gd name="T27" fmla="*/ 32 h 86"/>
                    <a:gd name="T28" fmla="*/ 765 w 800"/>
                    <a:gd name="T29" fmla="*/ 86 h 86"/>
                    <a:gd name="T30" fmla="*/ 800 w 800"/>
                    <a:gd name="T31" fmla="*/ 32 h 8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800"/>
                    <a:gd name="T49" fmla="*/ 0 h 86"/>
                    <a:gd name="T50" fmla="*/ 800 w 800"/>
                    <a:gd name="T51" fmla="*/ 86 h 8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800" h="86">
                      <a:moveTo>
                        <a:pt x="0" y="62"/>
                      </a:moveTo>
                      <a:lnTo>
                        <a:pt x="38" y="45"/>
                      </a:lnTo>
                      <a:lnTo>
                        <a:pt x="86" y="30"/>
                      </a:lnTo>
                      <a:lnTo>
                        <a:pt x="156" y="20"/>
                      </a:lnTo>
                      <a:lnTo>
                        <a:pt x="221" y="12"/>
                      </a:lnTo>
                      <a:lnTo>
                        <a:pt x="276" y="6"/>
                      </a:lnTo>
                      <a:lnTo>
                        <a:pt x="320" y="17"/>
                      </a:lnTo>
                      <a:lnTo>
                        <a:pt x="339" y="29"/>
                      </a:lnTo>
                      <a:lnTo>
                        <a:pt x="383" y="0"/>
                      </a:lnTo>
                      <a:lnTo>
                        <a:pt x="402" y="11"/>
                      </a:lnTo>
                      <a:lnTo>
                        <a:pt x="458" y="57"/>
                      </a:lnTo>
                      <a:lnTo>
                        <a:pt x="482" y="24"/>
                      </a:lnTo>
                      <a:lnTo>
                        <a:pt x="569" y="81"/>
                      </a:lnTo>
                      <a:lnTo>
                        <a:pt x="615" y="32"/>
                      </a:lnTo>
                      <a:lnTo>
                        <a:pt x="765" y="86"/>
                      </a:lnTo>
                      <a:lnTo>
                        <a:pt x="800" y="32"/>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4" name="Freeform 28"/>
                <p:cNvSpPr>
                  <a:spLocks noChangeAspect="1"/>
                </p:cNvSpPr>
                <p:nvPr/>
              </p:nvSpPr>
              <p:spPr bwMode="auto">
                <a:xfrm>
                  <a:off x="6329" y="866"/>
                  <a:ext cx="978" cy="148"/>
                </a:xfrm>
                <a:custGeom>
                  <a:avLst/>
                  <a:gdLst>
                    <a:gd name="T0" fmla="*/ 0 w 978"/>
                    <a:gd name="T1" fmla="*/ 148 h 148"/>
                    <a:gd name="T2" fmla="*/ 60 w 978"/>
                    <a:gd name="T3" fmla="*/ 130 h 148"/>
                    <a:gd name="T4" fmla="*/ 108 w 978"/>
                    <a:gd name="T5" fmla="*/ 118 h 148"/>
                    <a:gd name="T6" fmla="*/ 142 w 978"/>
                    <a:gd name="T7" fmla="*/ 118 h 148"/>
                    <a:gd name="T8" fmla="*/ 169 w 978"/>
                    <a:gd name="T9" fmla="*/ 123 h 148"/>
                    <a:gd name="T10" fmla="*/ 199 w 978"/>
                    <a:gd name="T11" fmla="*/ 138 h 148"/>
                    <a:gd name="T12" fmla="*/ 249 w 978"/>
                    <a:gd name="T13" fmla="*/ 114 h 148"/>
                    <a:gd name="T14" fmla="*/ 301 w 978"/>
                    <a:gd name="T15" fmla="*/ 142 h 148"/>
                    <a:gd name="T16" fmla="*/ 352 w 978"/>
                    <a:gd name="T17" fmla="*/ 138 h 148"/>
                    <a:gd name="T18" fmla="*/ 378 w 978"/>
                    <a:gd name="T19" fmla="*/ 133 h 148"/>
                    <a:gd name="T20" fmla="*/ 424 w 978"/>
                    <a:gd name="T21" fmla="*/ 111 h 148"/>
                    <a:gd name="T22" fmla="*/ 492 w 978"/>
                    <a:gd name="T23" fmla="*/ 124 h 148"/>
                    <a:gd name="T24" fmla="*/ 549 w 978"/>
                    <a:gd name="T25" fmla="*/ 135 h 148"/>
                    <a:gd name="T26" fmla="*/ 597 w 978"/>
                    <a:gd name="T27" fmla="*/ 132 h 148"/>
                    <a:gd name="T28" fmla="*/ 661 w 978"/>
                    <a:gd name="T29" fmla="*/ 103 h 148"/>
                    <a:gd name="T30" fmla="*/ 711 w 978"/>
                    <a:gd name="T31" fmla="*/ 78 h 148"/>
                    <a:gd name="T32" fmla="*/ 759 w 978"/>
                    <a:gd name="T33" fmla="*/ 78 h 148"/>
                    <a:gd name="T34" fmla="*/ 834 w 978"/>
                    <a:gd name="T35" fmla="*/ 78 h 148"/>
                    <a:gd name="T36" fmla="*/ 879 w 978"/>
                    <a:gd name="T37" fmla="*/ 70 h 148"/>
                    <a:gd name="T38" fmla="*/ 906 w 978"/>
                    <a:gd name="T39" fmla="*/ 63 h 148"/>
                    <a:gd name="T40" fmla="*/ 937 w 978"/>
                    <a:gd name="T41" fmla="*/ 42 h 148"/>
                    <a:gd name="T42" fmla="*/ 957 w 978"/>
                    <a:gd name="T43" fmla="*/ 27 h 148"/>
                    <a:gd name="T44" fmla="*/ 978 w 978"/>
                    <a:gd name="T45" fmla="*/ 0 h 148"/>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978"/>
                    <a:gd name="T70" fmla="*/ 0 h 148"/>
                    <a:gd name="T71" fmla="*/ 978 w 978"/>
                    <a:gd name="T72" fmla="*/ 148 h 148"/>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978" h="148">
                      <a:moveTo>
                        <a:pt x="0" y="148"/>
                      </a:moveTo>
                      <a:lnTo>
                        <a:pt x="60" y="130"/>
                      </a:lnTo>
                      <a:lnTo>
                        <a:pt x="108" y="118"/>
                      </a:lnTo>
                      <a:lnTo>
                        <a:pt x="142" y="118"/>
                      </a:lnTo>
                      <a:lnTo>
                        <a:pt x="169" y="123"/>
                      </a:lnTo>
                      <a:lnTo>
                        <a:pt x="199" y="138"/>
                      </a:lnTo>
                      <a:lnTo>
                        <a:pt x="249" y="114"/>
                      </a:lnTo>
                      <a:lnTo>
                        <a:pt x="301" y="142"/>
                      </a:lnTo>
                      <a:lnTo>
                        <a:pt x="352" y="138"/>
                      </a:lnTo>
                      <a:lnTo>
                        <a:pt x="378" y="133"/>
                      </a:lnTo>
                      <a:lnTo>
                        <a:pt x="424" y="111"/>
                      </a:lnTo>
                      <a:lnTo>
                        <a:pt x="492" y="124"/>
                      </a:lnTo>
                      <a:lnTo>
                        <a:pt x="549" y="135"/>
                      </a:lnTo>
                      <a:lnTo>
                        <a:pt x="597" y="132"/>
                      </a:lnTo>
                      <a:lnTo>
                        <a:pt x="661" y="103"/>
                      </a:lnTo>
                      <a:lnTo>
                        <a:pt x="711" y="78"/>
                      </a:lnTo>
                      <a:lnTo>
                        <a:pt x="759" y="78"/>
                      </a:lnTo>
                      <a:lnTo>
                        <a:pt x="834" y="78"/>
                      </a:lnTo>
                      <a:lnTo>
                        <a:pt x="879" y="70"/>
                      </a:lnTo>
                      <a:lnTo>
                        <a:pt x="906" y="63"/>
                      </a:lnTo>
                      <a:lnTo>
                        <a:pt x="937" y="42"/>
                      </a:lnTo>
                      <a:lnTo>
                        <a:pt x="957" y="27"/>
                      </a:lnTo>
                      <a:lnTo>
                        <a:pt x="978" y="0"/>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 name="Freeform 29"/>
                <p:cNvSpPr>
                  <a:spLocks noChangeAspect="1"/>
                </p:cNvSpPr>
                <p:nvPr/>
              </p:nvSpPr>
              <p:spPr bwMode="auto">
                <a:xfrm>
                  <a:off x="7490" y="989"/>
                  <a:ext cx="1622" cy="39"/>
                </a:xfrm>
                <a:custGeom>
                  <a:avLst/>
                  <a:gdLst>
                    <a:gd name="T0" fmla="*/ 0 w 1622"/>
                    <a:gd name="T1" fmla="*/ 39 h 39"/>
                    <a:gd name="T2" fmla="*/ 75 w 1622"/>
                    <a:gd name="T3" fmla="*/ 34 h 39"/>
                    <a:gd name="T4" fmla="*/ 173 w 1622"/>
                    <a:gd name="T5" fmla="*/ 33 h 39"/>
                    <a:gd name="T6" fmla="*/ 308 w 1622"/>
                    <a:gd name="T7" fmla="*/ 30 h 39"/>
                    <a:gd name="T8" fmla="*/ 621 w 1622"/>
                    <a:gd name="T9" fmla="*/ 33 h 39"/>
                    <a:gd name="T10" fmla="*/ 884 w 1622"/>
                    <a:gd name="T11" fmla="*/ 25 h 39"/>
                    <a:gd name="T12" fmla="*/ 1130 w 1622"/>
                    <a:gd name="T13" fmla="*/ 15 h 39"/>
                    <a:gd name="T14" fmla="*/ 1622 w 1622"/>
                    <a:gd name="T15" fmla="*/ 0 h 39"/>
                    <a:gd name="T16" fmla="*/ 0 60000 65536"/>
                    <a:gd name="T17" fmla="*/ 0 60000 65536"/>
                    <a:gd name="T18" fmla="*/ 0 60000 65536"/>
                    <a:gd name="T19" fmla="*/ 0 60000 65536"/>
                    <a:gd name="T20" fmla="*/ 0 60000 65536"/>
                    <a:gd name="T21" fmla="*/ 0 60000 65536"/>
                    <a:gd name="T22" fmla="*/ 0 60000 65536"/>
                    <a:gd name="T23" fmla="*/ 0 60000 65536"/>
                    <a:gd name="T24" fmla="*/ 0 w 1622"/>
                    <a:gd name="T25" fmla="*/ 0 h 39"/>
                    <a:gd name="T26" fmla="*/ 1622 w 1622"/>
                    <a:gd name="T27" fmla="*/ 39 h 3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622" h="39">
                      <a:moveTo>
                        <a:pt x="0" y="39"/>
                      </a:moveTo>
                      <a:lnTo>
                        <a:pt x="75" y="34"/>
                      </a:lnTo>
                      <a:lnTo>
                        <a:pt x="173" y="33"/>
                      </a:lnTo>
                      <a:lnTo>
                        <a:pt x="308" y="30"/>
                      </a:lnTo>
                      <a:lnTo>
                        <a:pt x="621" y="33"/>
                      </a:lnTo>
                      <a:lnTo>
                        <a:pt x="884" y="25"/>
                      </a:lnTo>
                      <a:lnTo>
                        <a:pt x="1130" y="15"/>
                      </a:lnTo>
                      <a:lnTo>
                        <a:pt x="1622" y="0"/>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6" name="Freeform 30"/>
                <p:cNvSpPr>
                  <a:spLocks noChangeAspect="1"/>
                </p:cNvSpPr>
                <p:nvPr/>
              </p:nvSpPr>
              <p:spPr bwMode="auto">
                <a:xfrm>
                  <a:off x="7898" y="894"/>
                  <a:ext cx="1224" cy="27"/>
                </a:xfrm>
                <a:custGeom>
                  <a:avLst/>
                  <a:gdLst>
                    <a:gd name="T0" fmla="*/ 0 w 1224"/>
                    <a:gd name="T1" fmla="*/ 0 h 27"/>
                    <a:gd name="T2" fmla="*/ 186 w 1224"/>
                    <a:gd name="T3" fmla="*/ 3 h 27"/>
                    <a:gd name="T4" fmla="*/ 432 w 1224"/>
                    <a:gd name="T5" fmla="*/ 12 h 27"/>
                    <a:gd name="T6" fmla="*/ 771 w 1224"/>
                    <a:gd name="T7" fmla="*/ 18 h 27"/>
                    <a:gd name="T8" fmla="*/ 1060 w 1224"/>
                    <a:gd name="T9" fmla="*/ 24 h 27"/>
                    <a:gd name="T10" fmla="*/ 1224 w 1224"/>
                    <a:gd name="T11" fmla="*/ 27 h 27"/>
                    <a:gd name="T12" fmla="*/ 0 60000 65536"/>
                    <a:gd name="T13" fmla="*/ 0 60000 65536"/>
                    <a:gd name="T14" fmla="*/ 0 60000 65536"/>
                    <a:gd name="T15" fmla="*/ 0 60000 65536"/>
                    <a:gd name="T16" fmla="*/ 0 60000 65536"/>
                    <a:gd name="T17" fmla="*/ 0 60000 65536"/>
                    <a:gd name="T18" fmla="*/ 0 w 1224"/>
                    <a:gd name="T19" fmla="*/ 0 h 27"/>
                    <a:gd name="T20" fmla="*/ 1224 w 1224"/>
                    <a:gd name="T21" fmla="*/ 27 h 27"/>
                  </a:gdLst>
                  <a:ahLst/>
                  <a:cxnLst>
                    <a:cxn ang="T12">
                      <a:pos x="T0" y="T1"/>
                    </a:cxn>
                    <a:cxn ang="T13">
                      <a:pos x="T2" y="T3"/>
                    </a:cxn>
                    <a:cxn ang="T14">
                      <a:pos x="T4" y="T5"/>
                    </a:cxn>
                    <a:cxn ang="T15">
                      <a:pos x="T6" y="T7"/>
                    </a:cxn>
                    <a:cxn ang="T16">
                      <a:pos x="T8" y="T9"/>
                    </a:cxn>
                    <a:cxn ang="T17">
                      <a:pos x="T10" y="T11"/>
                    </a:cxn>
                  </a:cxnLst>
                  <a:rect l="T18" t="T19" r="T20" b="T21"/>
                  <a:pathLst>
                    <a:path w="1224" h="27">
                      <a:moveTo>
                        <a:pt x="0" y="0"/>
                      </a:moveTo>
                      <a:lnTo>
                        <a:pt x="186" y="3"/>
                      </a:lnTo>
                      <a:lnTo>
                        <a:pt x="432" y="12"/>
                      </a:lnTo>
                      <a:lnTo>
                        <a:pt x="771" y="18"/>
                      </a:lnTo>
                      <a:lnTo>
                        <a:pt x="1060" y="24"/>
                      </a:lnTo>
                      <a:lnTo>
                        <a:pt x="1224" y="27"/>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7" name="Freeform 31"/>
                <p:cNvSpPr>
                  <a:spLocks noChangeAspect="1"/>
                </p:cNvSpPr>
                <p:nvPr/>
              </p:nvSpPr>
              <p:spPr bwMode="auto">
                <a:xfrm>
                  <a:off x="7155" y="1029"/>
                  <a:ext cx="365" cy="120"/>
                </a:xfrm>
                <a:custGeom>
                  <a:avLst/>
                  <a:gdLst>
                    <a:gd name="T0" fmla="*/ 0 w 365"/>
                    <a:gd name="T1" fmla="*/ 120 h 120"/>
                    <a:gd name="T2" fmla="*/ 42 w 365"/>
                    <a:gd name="T3" fmla="*/ 96 h 120"/>
                    <a:gd name="T4" fmla="*/ 95 w 365"/>
                    <a:gd name="T5" fmla="*/ 69 h 120"/>
                    <a:gd name="T6" fmla="*/ 129 w 365"/>
                    <a:gd name="T7" fmla="*/ 53 h 120"/>
                    <a:gd name="T8" fmla="*/ 185 w 365"/>
                    <a:gd name="T9" fmla="*/ 38 h 120"/>
                    <a:gd name="T10" fmla="*/ 261 w 365"/>
                    <a:gd name="T11" fmla="*/ 21 h 120"/>
                    <a:gd name="T12" fmla="*/ 327 w 365"/>
                    <a:gd name="T13" fmla="*/ 9 h 120"/>
                    <a:gd name="T14" fmla="*/ 365 w 365"/>
                    <a:gd name="T15" fmla="*/ 0 h 120"/>
                    <a:gd name="T16" fmla="*/ 0 60000 65536"/>
                    <a:gd name="T17" fmla="*/ 0 60000 65536"/>
                    <a:gd name="T18" fmla="*/ 0 60000 65536"/>
                    <a:gd name="T19" fmla="*/ 0 60000 65536"/>
                    <a:gd name="T20" fmla="*/ 0 60000 65536"/>
                    <a:gd name="T21" fmla="*/ 0 60000 65536"/>
                    <a:gd name="T22" fmla="*/ 0 60000 65536"/>
                    <a:gd name="T23" fmla="*/ 0 60000 65536"/>
                    <a:gd name="T24" fmla="*/ 0 w 365"/>
                    <a:gd name="T25" fmla="*/ 0 h 120"/>
                    <a:gd name="T26" fmla="*/ 365 w 365"/>
                    <a:gd name="T27" fmla="*/ 120 h 12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65" h="120">
                      <a:moveTo>
                        <a:pt x="0" y="120"/>
                      </a:moveTo>
                      <a:lnTo>
                        <a:pt x="42" y="96"/>
                      </a:lnTo>
                      <a:lnTo>
                        <a:pt x="95" y="69"/>
                      </a:lnTo>
                      <a:lnTo>
                        <a:pt x="129" y="53"/>
                      </a:lnTo>
                      <a:lnTo>
                        <a:pt x="185" y="38"/>
                      </a:lnTo>
                      <a:lnTo>
                        <a:pt x="261" y="21"/>
                      </a:lnTo>
                      <a:lnTo>
                        <a:pt x="327" y="9"/>
                      </a:lnTo>
                      <a:lnTo>
                        <a:pt x="365" y="0"/>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grpSp>
              <p:nvGrpSpPr>
                <p:cNvPr id="58" name="Group 32"/>
                <p:cNvGrpSpPr>
                  <a:grpSpLocks noChangeAspect="1"/>
                </p:cNvGrpSpPr>
                <p:nvPr/>
              </p:nvGrpSpPr>
              <p:grpSpPr bwMode="auto">
                <a:xfrm>
                  <a:off x="5466" y="915"/>
                  <a:ext cx="1929" cy="541"/>
                  <a:chOff x="5466" y="915"/>
                  <a:chExt cx="1929" cy="541"/>
                </a:xfrm>
              </p:grpSpPr>
              <p:sp>
                <p:nvSpPr>
                  <p:cNvPr id="61" name="Freeform 33"/>
                  <p:cNvSpPr>
                    <a:spLocks noChangeAspect="1"/>
                  </p:cNvSpPr>
                  <p:nvPr/>
                </p:nvSpPr>
                <p:spPr bwMode="auto">
                  <a:xfrm>
                    <a:off x="5664" y="972"/>
                    <a:ext cx="204" cy="475"/>
                  </a:xfrm>
                  <a:custGeom>
                    <a:avLst/>
                    <a:gdLst>
                      <a:gd name="T0" fmla="*/ 0 w 204"/>
                      <a:gd name="T1" fmla="*/ 0 h 475"/>
                      <a:gd name="T2" fmla="*/ 54 w 204"/>
                      <a:gd name="T3" fmla="*/ 163 h 475"/>
                      <a:gd name="T4" fmla="*/ 204 w 204"/>
                      <a:gd name="T5" fmla="*/ 475 h 475"/>
                      <a:gd name="T6" fmla="*/ 0 60000 65536"/>
                      <a:gd name="T7" fmla="*/ 0 60000 65536"/>
                      <a:gd name="T8" fmla="*/ 0 60000 65536"/>
                      <a:gd name="T9" fmla="*/ 0 w 204"/>
                      <a:gd name="T10" fmla="*/ 0 h 475"/>
                      <a:gd name="T11" fmla="*/ 204 w 204"/>
                      <a:gd name="T12" fmla="*/ 475 h 475"/>
                    </a:gdLst>
                    <a:ahLst/>
                    <a:cxnLst>
                      <a:cxn ang="T6">
                        <a:pos x="T0" y="T1"/>
                      </a:cxn>
                      <a:cxn ang="T7">
                        <a:pos x="T2" y="T3"/>
                      </a:cxn>
                      <a:cxn ang="T8">
                        <a:pos x="T4" y="T5"/>
                      </a:cxn>
                    </a:cxnLst>
                    <a:rect l="T9" t="T10" r="T11" b="T12"/>
                    <a:pathLst>
                      <a:path w="204" h="475">
                        <a:moveTo>
                          <a:pt x="0" y="0"/>
                        </a:moveTo>
                        <a:cubicBezTo>
                          <a:pt x="9" y="26"/>
                          <a:pt x="20" y="84"/>
                          <a:pt x="54" y="163"/>
                        </a:cubicBezTo>
                        <a:cubicBezTo>
                          <a:pt x="88" y="242"/>
                          <a:pt x="179" y="423"/>
                          <a:pt x="204" y="475"/>
                        </a:cubicBezTo>
                      </a:path>
                    </a:pathLst>
                  </a:custGeom>
                  <a:noFill/>
                  <a:ln w="1270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2" name="Freeform 34"/>
                  <p:cNvSpPr>
                    <a:spLocks noChangeAspect="1"/>
                  </p:cNvSpPr>
                  <p:nvPr/>
                </p:nvSpPr>
                <p:spPr bwMode="auto">
                  <a:xfrm>
                    <a:off x="5968" y="1069"/>
                    <a:ext cx="200" cy="387"/>
                  </a:xfrm>
                  <a:custGeom>
                    <a:avLst/>
                    <a:gdLst>
                      <a:gd name="T0" fmla="*/ 0 w 200"/>
                      <a:gd name="T1" fmla="*/ 0 h 387"/>
                      <a:gd name="T2" fmla="*/ 200 w 200"/>
                      <a:gd name="T3" fmla="*/ 387 h 387"/>
                      <a:gd name="T4" fmla="*/ 0 60000 65536"/>
                      <a:gd name="T5" fmla="*/ 0 60000 65536"/>
                      <a:gd name="T6" fmla="*/ 0 w 200"/>
                      <a:gd name="T7" fmla="*/ 0 h 387"/>
                      <a:gd name="T8" fmla="*/ 200 w 200"/>
                      <a:gd name="T9" fmla="*/ 387 h 387"/>
                    </a:gdLst>
                    <a:ahLst/>
                    <a:cxnLst>
                      <a:cxn ang="T4">
                        <a:pos x="T0" y="T1"/>
                      </a:cxn>
                      <a:cxn ang="T5">
                        <a:pos x="T2" y="T3"/>
                      </a:cxn>
                    </a:cxnLst>
                    <a:rect l="T6" t="T7" r="T8" b="T9"/>
                    <a:pathLst>
                      <a:path w="200" h="387">
                        <a:moveTo>
                          <a:pt x="0" y="0"/>
                        </a:moveTo>
                        <a:lnTo>
                          <a:pt x="200" y="387"/>
                        </a:lnTo>
                      </a:path>
                    </a:pathLst>
                  </a:custGeom>
                  <a:noFill/>
                  <a:ln w="1270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3" name="Freeform 35"/>
                  <p:cNvSpPr>
                    <a:spLocks noChangeAspect="1"/>
                  </p:cNvSpPr>
                  <p:nvPr/>
                </p:nvSpPr>
                <p:spPr bwMode="auto">
                  <a:xfrm>
                    <a:off x="6033" y="1089"/>
                    <a:ext cx="167" cy="316"/>
                  </a:xfrm>
                  <a:custGeom>
                    <a:avLst/>
                    <a:gdLst>
                      <a:gd name="T0" fmla="*/ 0 w 167"/>
                      <a:gd name="T1" fmla="*/ 0 h 316"/>
                      <a:gd name="T2" fmla="*/ 167 w 167"/>
                      <a:gd name="T3" fmla="*/ 316 h 316"/>
                      <a:gd name="T4" fmla="*/ 0 60000 65536"/>
                      <a:gd name="T5" fmla="*/ 0 60000 65536"/>
                      <a:gd name="T6" fmla="*/ 0 w 167"/>
                      <a:gd name="T7" fmla="*/ 0 h 316"/>
                      <a:gd name="T8" fmla="*/ 167 w 167"/>
                      <a:gd name="T9" fmla="*/ 316 h 316"/>
                    </a:gdLst>
                    <a:ahLst/>
                    <a:cxnLst>
                      <a:cxn ang="T4">
                        <a:pos x="T0" y="T1"/>
                      </a:cxn>
                      <a:cxn ang="T5">
                        <a:pos x="T2" y="T3"/>
                      </a:cxn>
                    </a:cxnLst>
                    <a:rect l="T6" t="T7" r="T8" b="T9"/>
                    <a:pathLst>
                      <a:path w="167" h="316">
                        <a:moveTo>
                          <a:pt x="0" y="0"/>
                        </a:moveTo>
                        <a:lnTo>
                          <a:pt x="167" y="316"/>
                        </a:lnTo>
                      </a:path>
                    </a:pathLst>
                  </a:cu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4" name="Freeform 36"/>
                  <p:cNvSpPr>
                    <a:spLocks noChangeAspect="1"/>
                  </p:cNvSpPr>
                  <p:nvPr/>
                </p:nvSpPr>
                <p:spPr bwMode="auto">
                  <a:xfrm>
                    <a:off x="5466" y="915"/>
                    <a:ext cx="140" cy="531"/>
                  </a:xfrm>
                  <a:custGeom>
                    <a:avLst/>
                    <a:gdLst>
                      <a:gd name="T0" fmla="*/ 0 w 140"/>
                      <a:gd name="T1" fmla="*/ 0 h 531"/>
                      <a:gd name="T2" fmla="*/ 123 w 140"/>
                      <a:gd name="T3" fmla="*/ 470 h 531"/>
                      <a:gd name="T4" fmla="*/ 140 w 140"/>
                      <a:gd name="T5" fmla="*/ 531 h 531"/>
                      <a:gd name="T6" fmla="*/ 0 60000 65536"/>
                      <a:gd name="T7" fmla="*/ 0 60000 65536"/>
                      <a:gd name="T8" fmla="*/ 0 60000 65536"/>
                      <a:gd name="T9" fmla="*/ 0 w 140"/>
                      <a:gd name="T10" fmla="*/ 0 h 531"/>
                      <a:gd name="T11" fmla="*/ 140 w 140"/>
                      <a:gd name="T12" fmla="*/ 531 h 531"/>
                    </a:gdLst>
                    <a:ahLst/>
                    <a:cxnLst>
                      <a:cxn ang="T6">
                        <a:pos x="T0" y="T1"/>
                      </a:cxn>
                      <a:cxn ang="T7">
                        <a:pos x="T2" y="T3"/>
                      </a:cxn>
                      <a:cxn ang="T8">
                        <a:pos x="T4" y="T5"/>
                      </a:cxn>
                    </a:cxnLst>
                    <a:rect l="T9" t="T10" r="T11" b="T12"/>
                    <a:pathLst>
                      <a:path w="140" h="531">
                        <a:moveTo>
                          <a:pt x="0" y="0"/>
                        </a:moveTo>
                        <a:lnTo>
                          <a:pt x="123" y="470"/>
                        </a:lnTo>
                        <a:lnTo>
                          <a:pt x="140" y="531"/>
                        </a:lnTo>
                      </a:path>
                    </a:pathLst>
                  </a:custGeom>
                  <a:noFill/>
                  <a:ln w="1270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5" name="Freeform 37"/>
                  <p:cNvSpPr>
                    <a:spLocks noChangeAspect="1"/>
                  </p:cNvSpPr>
                  <p:nvPr/>
                </p:nvSpPr>
                <p:spPr bwMode="auto">
                  <a:xfrm>
                    <a:off x="6111" y="1077"/>
                    <a:ext cx="233" cy="371"/>
                  </a:xfrm>
                  <a:custGeom>
                    <a:avLst/>
                    <a:gdLst>
                      <a:gd name="T0" fmla="*/ 0 w 233"/>
                      <a:gd name="T1" fmla="*/ 0 h 371"/>
                      <a:gd name="T2" fmla="*/ 95 w 233"/>
                      <a:gd name="T3" fmla="*/ 154 h 371"/>
                      <a:gd name="T4" fmla="*/ 233 w 233"/>
                      <a:gd name="T5" fmla="*/ 371 h 371"/>
                      <a:gd name="T6" fmla="*/ 0 60000 65536"/>
                      <a:gd name="T7" fmla="*/ 0 60000 65536"/>
                      <a:gd name="T8" fmla="*/ 0 60000 65536"/>
                      <a:gd name="T9" fmla="*/ 0 w 233"/>
                      <a:gd name="T10" fmla="*/ 0 h 371"/>
                      <a:gd name="T11" fmla="*/ 233 w 233"/>
                      <a:gd name="T12" fmla="*/ 371 h 371"/>
                    </a:gdLst>
                    <a:ahLst/>
                    <a:cxnLst>
                      <a:cxn ang="T6">
                        <a:pos x="T0" y="T1"/>
                      </a:cxn>
                      <a:cxn ang="T7">
                        <a:pos x="T2" y="T3"/>
                      </a:cxn>
                      <a:cxn ang="T8">
                        <a:pos x="T4" y="T5"/>
                      </a:cxn>
                    </a:cxnLst>
                    <a:rect l="T9" t="T10" r="T11" b="T12"/>
                    <a:pathLst>
                      <a:path w="233" h="371">
                        <a:moveTo>
                          <a:pt x="0" y="0"/>
                        </a:moveTo>
                        <a:lnTo>
                          <a:pt x="95" y="154"/>
                        </a:lnTo>
                        <a:lnTo>
                          <a:pt x="233" y="371"/>
                        </a:lnTo>
                      </a:path>
                    </a:pathLst>
                  </a:custGeom>
                  <a:noFill/>
                  <a:ln w="1270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6" name="Freeform 38"/>
                  <p:cNvSpPr>
                    <a:spLocks noChangeAspect="1"/>
                  </p:cNvSpPr>
                  <p:nvPr/>
                </p:nvSpPr>
                <p:spPr bwMode="auto">
                  <a:xfrm>
                    <a:off x="6483" y="1110"/>
                    <a:ext cx="198" cy="153"/>
                  </a:xfrm>
                  <a:custGeom>
                    <a:avLst/>
                    <a:gdLst>
                      <a:gd name="T0" fmla="*/ 0 w 198"/>
                      <a:gd name="T1" fmla="*/ 0 h 153"/>
                      <a:gd name="T2" fmla="*/ 15 w 198"/>
                      <a:gd name="T3" fmla="*/ 3 h 153"/>
                      <a:gd name="T4" fmla="*/ 198 w 198"/>
                      <a:gd name="T5" fmla="*/ 153 h 153"/>
                      <a:gd name="T6" fmla="*/ 0 60000 65536"/>
                      <a:gd name="T7" fmla="*/ 0 60000 65536"/>
                      <a:gd name="T8" fmla="*/ 0 60000 65536"/>
                      <a:gd name="T9" fmla="*/ 0 w 198"/>
                      <a:gd name="T10" fmla="*/ 0 h 153"/>
                      <a:gd name="T11" fmla="*/ 198 w 198"/>
                      <a:gd name="T12" fmla="*/ 153 h 153"/>
                    </a:gdLst>
                    <a:ahLst/>
                    <a:cxnLst>
                      <a:cxn ang="T6">
                        <a:pos x="T0" y="T1"/>
                      </a:cxn>
                      <a:cxn ang="T7">
                        <a:pos x="T2" y="T3"/>
                      </a:cxn>
                      <a:cxn ang="T8">
                        <a:pos x="T4" y="T5"/>
                      </a:cxn>
                    </a:cxnLst>
                    <a:rect l="T9" t="T10" r="T11" b="T12"/>
                    <a:pathLst>
                      <a:path w="198" h="153">
                        <a:moveTo>
                          <a:pt x="0" y="0"/>
                        </a:moveTo>
                        <a:lnTo>
                          <a:pt x="15" y="3"/>
                        </a:lnTo>
                        <a:lnTo>
                          <a:pt x="198" y="153"/>
                        </a:lnTo>
                      </a:path>
                    </a:pathLst>
                  </a:custGeom>
                  <a:noFill/>
                  <a:ln w="1270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7" name="Freeform 39"/>
                  <p:cNvSpPr>
                    <a:spLocks noChangeAspect="1"/>
                  </p:cNvSpPr>
                  <p:nvPr/>
                </p:nvSpPr>
                <p:spPr bwMode="auto">
                  <a:xfrm>
                    <a:off x="6549" y="1086"/>
                    <a:ext cx="132" cy="117"/>
                  </a:xfrm>
                  <a:custGeom>
                    <a:avLst/>
                    <a:gdLst>
                      <a:gd name="T0" fmla="*/ 0 w 132"/>
                      <a:gd name="T1" fmla="*/ 0 h 117"/>
                      <a:gd name="T2" fmla="*/ 132 w 132"/>
                      <a:gd name="T3" fmla="*/ 117 h 117"/>
                      <a:gd name="T4" fmla="*/ 0 60000 65536"/>
                      <a:gd name="T5" fmla="*/ 0 60000 65536"/>
                      <a:gd name="T6" fmla="*/ 0 w 132"/>
                      <a:gd name="T7" fmla="*/ 0 h 117"/>
                      <a:gd name="T8" fmla="*/ 132 w 132"/>
                      <a:gd name="T9" fmla="*/ 117 h 117"/>
                    </a:gdLst>
                    <a:ahLst/>
                    <a:cxnLst>
                      <a:cxn ang="T4">
                        <a:pos x="T0" y="T1"/>
                      </a:cxn>
                      <a:cxn ang="T5">
                        <a:pos x="T2" y="T3"/>
                      </a:cxn>
                    </a:cxnLst>
                    <a:rect l="T6" t="T7" r="T8" b="T9"/>
                    <a:pathLst>
                      <a:path w="132" h="117">
                        <a:moveTo>
                          <a:pt x="0" y="0"/>
                        </a:moveTo>
                        <a:lnTo>
                          <a:pt x="132" y="117"/>
                        </a:lnTo>
                      </a:path>
                    </a:pathLst>
                  </a:custGeom>
                  <a:noFill/>
                  <a:ln w="1270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8" name="Freeform 40"/>
                  <p:cNvSpPr>
                    <a:spLocks noChangeAspect="1"/>
                  </p:cNvSpPr>
                  <p:nvPr/>
                </p:nvSpPr>
                <p:spPr bwMode="auto">
                  <a:xfrm>
                    <a:off x="6639" y="1113"/>
                    <a:ext cx="300" cy="156"/>
                  </a:xfrm>
                  <a:custGeom>
                    <a:avLst/>
                    <a:gdLst>
                      <a:gd name="T0" fmla="*/ 0 w 276"/>
                      <a:gd name="T1" fmla="*/ 0 h 144"/>
                      <a:gd name="T2" fmla="*/ 124 w 276"/>
                      <a:gd name="T3" fmla="*/ 78 h 144"/>
                      <a:gd name="T4" fmla="*/ 300 w 276"/>
                      <a:gd name="T5" fmla="*/ 156 h 144"/>
                      <a:gd name="T6" fmla="*/ 0 60000 65536"/>
                      <a:gd name="T7" fmla="*/ 0 60000 65536"/>
                      <a:gd name="T8" fmla="*/ 0 60000 65536"/>
                      <a:gd name="T9" fmla="*/ 0 w 276"/>
                      <a:gd name="T10" fmla="*/ 0 h 144"/>
                      <a:gd name="T11" fmla="*/ 276 w 276"/>
                      <a:gd name="T12" fmla="*/ 144 h 144"/>
                    </a:gdLst>
                    <a:ahLst/>
                    <a:cxnLst>
                      <a:cxn ang="T6">
                        <a:pos x="T0" y="T1"/>
                      </a:cxn>
                      <a:cxn ang="T7">
                        <a:pos x="T2" y="T3"/>
                      </a:cxn>
                      <a:cxn ang="T8">
                        <a:pos x="T4" y="T5"/>
                      </a:cxn>
                    </a:cxnLst>
                    <a:rect l="T9" t="T10" r="T11" b="T12"/>
                    <a:pathLst>
                      <a:path w="276" h="144">
                        <a:moveTo>
                          <a:pt x="0" y="0"/>
                        </a:moveTo>
                        <a:lnTo>
                          <a:pt x="114" y="72"/>
                        </a:lnTo>
                        <a:lnTo>
                          <a:pt x="276" y="144"/>
                        </a:lnTo>
                      </a:path>
                    </a:pathLst>
                  </a:custGeom>
                  <a:noFill/>
                  <a:ln w="1270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9" name="Freeform 41"/>
                  <p:cNvSpPr>
                    <a:spLocks noChangeAspect="1"/>
                  </p:cNvSpPr>
                  <p:nvPr/>
                </p:nvSpPr>
                <p:spPr bwMode="auto">
                  <a:xfrm>
                    <a:off x="6771" y="1122"/>
                    <a:ext cx="366" cy="117"/>
                  </a:xfrm>
                  <a:custGeom>
                    <a:avLst/>
                    <a:gdLst>
                      <a:gd name="T0" fmla="*/ 0 w 366"/>
                      <a:gd name="T1" fmla="*/ 0 h 117"/>
                      <a:gd name="T2" fmla="*/ 153 w 366"/>
                      <a:gd name="T3" fmla="*/ 51 h 117"/>
                      <a:gd name="T4" fmla="*/ 366 w 366"/>
                      <a:gd name="T5" fmla="*/ 117 h 117"/>
                      <a:gd name="T6" fmla="*/ 0 60000 65536"/>
                      <a:gd name="T7" fmla="*/ 0 60000 65536"/>
                      <a:gd name="T8" fmla="*/ 0 60000 65536"/>
                      <a:gd name="T9" fmla="*/ 0 w 366"/>
                      <a:gd name="T10" fmla="*/ 0 h 117"/>
                      <a:gd name="T11" fmla="*/ 366 w 366"/>
                      <a:gd name="T12" fmla="*/ 117 h 117"/>
                    </a:gdLst>
                    <a:ahLst/>
                    <a:cxnLst>
                      <a:cxn ang="T6">
                        <a:pos x="T0" y="T1"/>
                      </a:cxn>
                      <a:cxn ang="T7">
                        <a:pos x="T2" y="T3"/>
                      </a:cxn>
                      <a:cxn ang="T8">
                        <a:pos x="T4" y="T5"/>
                      </a:cxn>
                    </a:cxnLst>
                    <a:rect l="T9" t="T10" r="T11" b="T12"/>
                    <a:pathLst>
                      <a:path w="366" h="117">
                        <a:moveTo>
                          <a:pt x="0" y="0"/>
                        </a:moveTo>
                        <a:lnTo>
                          <a:pt x="153" y="51"/>
                        </a:lnTo>
                        <a:lnTo>
                          <a:pt x="366" y="117"/>
                        </a:lnTo>
                      </a:path>
                    </a:pathLst>
                  </a:custGeom>
                  <a:noFill/>
                  <a:ln w="1270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70" name="Freeform 42"/>
                  <p:cNvSpPr>
                    <a:spLocks noChangeAspect="1"/>
                  </p:cNvSpPr>
                  <p:nvPr/>
                </p:nvSpPr>
                <p:spPr bwMode="auto">
                  <a:xfrm>
                    <a:off x="6954" y="1116"/>
                    <a:ext cx="441" cy="75"/>
                  </a:xfrm>
                  <a:custGeom>
                    <a:avLst/>
                    <a:gdLst>
                      <a:gd name="T0" fmla="*/ 0 w 420"/>
                      <a:gd name="T1" fmla="*/ 0 h 72"/>
                      <a:gd name="T2" fmla="*/ 315 w 420"/>
                      <a:gd name="T3" fmla="*/ 56 h 72"/>
                      <a:gd name="T4" fmla="*/ 441 w 420"/>
                      <a:gd name="T5" fmla="*/ 75 h 72"/>
                      <a:gd name="T6" fmla="*/ 0 60000 65536"/>
                      <a:gd name="T7" fmla="*/ 0 60000 65536"/>
                      <a:gd name="T8" fmla="*/ 0 60000 65536"/>
                      <a:gd name="T9" fmla="*/ 0 w 420"/>
                      <a:gd name="T10" fmla="*/ 0 h 72"/>
                      <a:gd name="T11" fmla="*/ 420 w 420"/>
                      <a:gd name="T12" fmla="*/ 72 h 72"/>
                    </a:gdLst>
                    <a:ahLst/>
                    <a:cxnLst>
                      <a:cxn ang="T6">
                        <a:pos x="T0" y="T1"/>
                      </a:cxn>
                      <a:cxn ang="T7">
                        <a:pos x="T2" y="T3"/>
                      </a:cxn>
                      <a:cxn ang="T8">
                        <a:pos x="T4" y="T5"/>
                      </a:cxn>
                    </a:cxnLst>
                    <a:rect l="T9" t="T10" r="T11" b="T12"/>
                    <a:pathLst>
                      <a:path w="420" h="72">
                        <a:moveTo>
                          <a:pt x="0" y="0"/>
                        </a:moveTo>
                        <a:lnTo>
                          <a:pt x="300" y="54"/>
                        </a:lnTo>
                        <a:lnTo>
                          <a:pt x="420" y="72"/>
                        </a:lnTo>
                      </a:path>
                    </a:pathLst>
                  </a:custGeom>
                  <a:noFill/>
                  <a:ln w="1270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grpSp>
            <p:sp>
              <p:nvSpPr>
                <p:cNvPr id="59" name="Rectangle 43"/>
                <p:cNvSpPr>
                  <a:spLocks noChangeAspect="1" noChangeArrowheads="1"/>
                </p:cNvSpPr>
                <p:nvPr/>
              </p:nvSpPr>
              <p:spPr bwMode="auto">
                <a:xfrm>
                  <a:off x="5155" y="771"/>
                  <a:ext cx="3956" cy="1454"/>
                </a:xfrm>
                <a:prstGeom prst="rect">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0" name="Freeform 44"/>
                <p:cNvSpPr>
                  <a:spLocks noChangeAspect="1"/>
                </p:cNvSpPr>
                <p:nvPr/>
              </p:nvSpPr>
              <p:spPr bwMode="auto">
                <a:xfrm>
                  <a:off x="5160" y="990"/>
                  <a:ext cx="3960" cy="1234"/>
                </a:xfrm>
                <a:custGeom>
                  <a:avLst/>
                  <a:gdLst>
                    <a:gd name="T0" fmla="*/ 0 w 3960"/>
                    <a:gd name="T1" fmla="*/ 1234 h 1234"/>
                    <a:gd name="T2" fmla="*/ 0 w 3960"/>
                    <a:gd name="T3" fmla="*/ 514 h 1234"/>
                    <a:gd name="T4" fmla="*/ 450 w 3960"/>
                    <a:gd name="T5" fmla="*/ 430 h 1234"/>
                    <a:gd name="T6" fmla="*/ 675 w 3960"/>
                    <a:gd name="T7" fmla="*/ 399 h 1234"/>
                    <a:gd name="T8" fmla="*/ 696 w 3960"/>
                    <a:gd name="T9" fmla="*/ 438 h 1234"/>
                    <a:gd name="T10" fmla="*/ 966 w 3960"/>
                    <a:gd name="T11" fmla="*/ 376 h 1234"/>
                    <a:gd name="T12" fmla="*/ 975 w 3960"/>
                    <a:gd name="T13" fmla="*/ 411 h 1234"/>
                    <a:gd name="T14" fmla="*/ 1023 w 3960"/>
                    <a:gd name="T15" fmla="*/ 399 h 1234"/>
                    <a:gd name="T16" fmla="*/ 1050 w 3960"/>
                    <a:gd name="T17" fmla="*/ 426 h 1234"/>
                    <a:gd name="T18" fmla="*/ 1143 w 3960"/>
                    <a:gd name="T19" fmla="*/ 402 h 1234"/>
                    <a:gd name="T20" fmla="*/ 1185 w 3960"/>
                    <a:gd name="T21" fmla="*/ 462 h 1234"/>
                    <a:gd name="T22" fmla="*/ 1440 w 3960"/>
                    <a:gd name="T23" fmla="*/ 450 h 1234"/>
                    <a:gd name="T24" fmla="*/ 1695 w 3960"/>
                    <a:gd name="T25" fmla="*/ 447 h 1234"/>
                    <a:gd name="T26" fmla="*/ 1905 w 3960"/>
                    <a:gd name="T27" fmla="*/ 432 h 1234"/>
                    <a:gd name="T28" fmla="*/ 2145 w 3960"/>
                    <a:gd name="T29" fmla="*/ 384 h 1234"/>
                    <a:gd name="T30" fmla="*/ 2259 w 3960"/>
                    <a:gd name="T31" fmla="*/ 345 h 1234"/>
                    <a:gd name="T32" fmla="*/ 2394 w 3960"/>
                    <a:gd name="T33" fmla="*/ 261 h 1234"/>
                    <a:gd name="T34" fmla="*/ 2490 w 3960"/>
                    <a:gd name="T35" fmla="*/ 210 h 1234"/>
                    <a:gd name="T36" fmla="*/ 2568 w 3960"/>
                    <a:gd name="T37" fmla="*/ 114 h 1234"/>
                    <a:gd name="T38" fmla="*/ 2556 w 3960"/>
                    <a:gd name="T39" fmla="*/ 75 h 1234"/>
                    <a:gd name="T40" fmla="*/ 2532 w 3960"/>
                    <a:gd name="T41" fmla="*/ 57 h 1234"/>
                    <a:gd name="T42" fmla="*/ 2523 w 3960"/>
                    <a:gd name="T43" fmla="*/ 36 h 1234"/>
                    <a:gd name="T44" fmla="*/ 2577 w 3960"/>
                    <a:gd name="T45" fmla="*/ 30 h 1234"/>
                    <a:gd name="T46" fmla="*/ 2796 w 3960"/>
                    <a:gd name="T47" fmla="*/ 30 h 1234"/>
                    <a:gd name="T48" fmla="*/ 2988 w 3960"/>
                    <a:gd name="T49" fmla="*/ 27 h 1234"/>
                    <a:gd name="T50" fmla="*/ 3192 w 3960"/>
                    <a:gd name="T51" fmla="*/ 24 h 1234"/>
                    <a:gd name="T52" fmla="*/ 3495 w 3960"/>
                    <a:gd name="T53" fmla="*/ 6 h 1234"/>
                    <a:gd name="T54" fmla="*/ 3957 w 3960"/>
                    <a:gd name="T55" fmla="*/ 0 h 1234"/>
                    <a:gd name="T56" fmla="*/ 3960 w 3960"/>
                    <a:gd name="T57" fmla="*/ 1234 h 1234"/>
                    <a:gd name="T58" fmla="*/ 0 w 3960"/>
                    <a:gd name="T59" fmla="*/ 1234 h 1234"/>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3960"/>
                    <a:gd name="T91" fmla="*/ 0 h 1234"/>
                    <a:gd name="T92" fmla="*/ 3960 w 3960"/>
                    <a:gd name="T93" fmla="*/ 1234 h 1234"/>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3960" h="1234">
                      <a:moveTo>
                        <a:pt x="0" y="1234"/>
                      </a:moveTo>
                      <a:lnTo>
                        <a:pt x="0" y="514"/>
                      </a:lnTo>
                      <a:lnTo>
                        <a:pt x="450" y="430"/>
                      </a:lnTo>
                      <a:lnTo>
                        <a:pt x="675" y="399"/>
                      </a:lnTo>
                      <a:lnTo>
                        <a:pt x="696" y="438"/>
                      </a:lnTo>
                      <a:lnTo>
                        <a:pt x="966" y="376"/>
                      </a:lnTo>
                      <a:lnTo>
                        <a:pt x="975" y="411"/>
                      </a:lnTo>
                      <a:lnTo>
                        <a:pt x="1023" y="399"/>
                      </a:lnTo>
                      <a:lnTo>
                        <a:pt x="1050" y="426"/>
                      </a:lnTo>
                      <a:lnTo>
                        <a:pt x="1143" y="402"/>
                      </a:lnTo>
                      <a:lnTo>
                        <a:pt x="1185" y="462"/>
                      </a:lnTo>
                      <a:lnTo>
                        <a:pt x="1440" y="450"/>
                      </a:lnTo>
                      <a:lnTo>
                        <a:pt x="1695" y="447"/>
                      </a:lnTo>
                      <a:lnTo>
                        <a:pt x="1905" y="432"/>
                      </a:lnTo>
                      <a:lnTo>
                        <a:pt x="2145" y="384"/>
                      </a:lnTo>
                      <a:lnTo>
                        <a:pt x="2259" y="345"/>
                      </a:lnTo>
                      <a:lnTo>
                        <a:pt x="2394" y="261"/>
                      </a:lnTo>
                      <a:lnTo>
                        <a:pt x="2490" y="210"/>
                      </a:lnTo>
                      <a:lnTo>
                        <a:pt x="2568" y="114"/>
                      </a:lnTo>
                      <a:lnTo>
                        <a:pt x="2556" y="75"/>
                      </a:lnTo>
                      <a:lnTo>
                        <a:pt x="2532" y="57"/>
                      </a:lnTo>
                      <a:lnTo>
                        <a:pt x="2523" y="36"/>
                      </a:lnTo>
                      <a:lnTo>
                        <a:pt x="2577" y="30"/>
                      </a:lnTo>
                      <a:lnTo>
                        <a:pt x="2796" y="30"/>
                      </a:lnTo>
                      <a:lnTo>
                        <a:pt x="2988" y="27"/>
                      </a:lnTo>
                      <a:lnTo>
                        <a:pt x="3192" y="24"/>
                      </a:lnTo>
                      <a:lnTo>
                        <a:pt x="3495" y="6"/>
                      </a:lnTo>
                      <a:lnTo>
                        <a:pt x="3957" y="0"/>
                      </a:lnTo>
                      <a:lnTo>
                        <a:pt x="3960" y="1234"/>
                      </a:lnTo>
                      <a:lnTo>
                        <a:pt x="0" y="1234"/>
                      </a:lnTo>
                      <a:close/>
                    </a:path>
                  </a:pathLst>
                </a:custGeom>
                <a:solidFill>
                  <a:schemeClr val="bg2">
                    <a:alpha val="50195"/>
                  </a:schemeClr>
                </a:solidFill>
                <a:ln>
                  <a:noFill/>
                </a:ln>
                <a:extLst>
                  <a:ext uri="{91240B29-F687-4F45-9708-019B960494DF}">
                    <a14:hiddenLine xmlns:a14="http://schemas.microsoft.com/office/drawing/2010/main" w="25400" cap="flat" cmpd="sng">
                      <a:solidFill>
                        <a:srgbClr val="000000"/>
                      </a:solidFill>
                      <a:prstDash val="solid"/>
                      <a:round/>
                      <a:headEnd type="none" w="med" len="med"/>
                      <a:tailEnd type="none" w="med" len="med"/>
                    </a14:hiddenLine>
                  </a:ext>
                </a:extLst>
              </p:spPr>
              <p:txBody>
                <a:bodyPr/>
                <a:lstStyle/>
                <a:p>
                  <a:endParaRPr lang="en-US"/>
                </a:p>
              </p:txBody>
            </p:sp>
          </p:grpSp>
          <p:grpSp>
            <p:nvGrpSpPr>
              <p:cNvPr id="27" name="Group 45"/>
              <p:cNvGrpSpPr>
                <a:grpSpLocks noChangeAspect="1"/>
              </p:cNvGrpSpPr>
              <p:nvPr/>
            </p:nvGrpSpPr>
            <p:grpSpPr bwMode="auto">
              <a:xfrm>
                <a:off x="7260199" y="3768951"/>
                <a:ext cx="60491" cy="1913393"/>
                <a:chOff x="507" y="993"/>
                <a:chExt cx="50" cy="1582"/>
              </a:xfrm>
            </p:grpSpPr>
            <p:sp>
              <p:nvSpPr>
                <p:cNvPr id="28" name="Line 46"/>
                <p:cNvSpPr>
                  <a:spLocks noChangeAspect="1" noChangeShapeType="1"/>
                </p:cNvSpPr>
                <p:nvPr/>
              </p:nvSpPr>
              <p:spPr bwMode="auto">
                <a:xfrm>
                  <a:off x="509" y="2575"/>
                  <a:ext cx="46"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 name="Line 47"/>
                <p:cNvSpPr>
                  <a:spLocks noChangeAspect="1" noChangeShapeType="1"/>
                </p:cNvSpPr>
                <p:nvPr/>
              </p:nvSpPr>
              <p:spPr bwMode="auto">
                <a:xfrm>
                  <a:off x="508" y="1509"/>
                  <a:ext cx="46"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 name="Line 48"/>
                <p:cNvSpPr>
                  <a:spLocks noChangeAspect="1" noChangeShapeType="1"/>
                </p:cNvSpPr>
                <p:nvPr/>
              </p:nvSpPr>
              <p:spPr bwMode="auto">
                <a:xfrm>
                  <a:off x="507" y="2054"/>
                  <a:ext cx="46"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1" name="Line 49"/>
                <p:cNvSpPr>
                  <a:spLocks noChangeAspect="1" noChangeShapeType="1"/>
                </p:cNvSpPr>
                <p:nvPr/>
              </p:nvSpPr>
              <p:spPr bwMode="auto">
                <a:xfrm>
                  <a:off x="511" y="993"/>
                  <a:ext cx="46"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sp>
          <p:nvSpPr>
            <p:cNvPr id="23" name="Text Box 53"/>
            <p:cNvSpPr txBox="1">
              <a:spLocks noChangeArrowheads="1"/>
            </p:cNvSpPr>
            <p:nvPr/>
          </p:nvSpPr>
          <p:spPr bwMode="auto">
            <a:xfrm>
              <a:off x="3912286" y="4178433"/>
              <a:ext cx="320506" cy="1807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57103" tIns="28552" rIns="57103" bIns="28552">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r>
                <a:rPr lang="en-US" sz="800" b="1" dirty="0">
                  <a:solidFill>
                    <a:schemeClr val="bg1"/>
                  </a:solidFill>
                  <a:latin typeface="Comic Sans MS" pitchFamily="66" charset="0"/>
                </a:rPr>
                <a:t>Salt</a:t>
              </a:r>
            </a:p>
          </p:txBody>
        </p:sp>
        <p:sp>
          <p:nvSpPr>
            <p:cNvPr id="24" name="Text Box 67"/>
            <p:cNvSpPr txBox="1">
              <a:spLocks noChangeArrowheads="1"/>
            </p:cNvSpPr>
            <p:nvPr/>
          </p:nvSpPr>
          <p:spPr bwMode="auto">
            <a:xfrm>
              <a:off x="1677281" y="3861740"/>
              <a:ext cx="331727" cy="1807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57103" tIns="28552" rIns="57103" bIns="28552">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r>
                <a:rPr lang="en-US" sz="800" b="1" dirty="0" err="1">
                  <a:solidFill>
                    <a:schemeClr val="bg1"/>
                  </a:solidFill>
                  <a:latin typeface="Comic Sans MS" pitchFamily="66" charset="0"/>
                </a:rPr>
                <a:t>Jur</a:t>
              </a:r>
              <a:r>
                <a:rPr lang="en-US" sz="800" b="1" dirty="0">
                  <a:solidFill>
                    <a:schemeClr val="bg1"/>
                  </a:solidFill>
                  <a:latin typeface="Comic Sans MS" pitchFamily="66" charset="0"/>
                </a:rPr>
                <a:t>.</a:t>
              </a:r>
            </a:p>
          </p:txBody>
        </p:sp>
        <p:sp>
          <p:nvSpPr>
            <p:cNvPr id="25" name="Text Box 68"/>
            <p:cNvSpPr txBox="1">
              <a:spLocks noChangeArrowheads="1"/>
            </p:cNvSpPr>
            <p:nvPr/>
          </p:nvSpPr>
          <p:spPr bwMode="auto">
            <a:xfrm>
              <a:off x="2202750" y="3807277"/>
              <a:ext cx="379817" cy="1807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57103" tIns="28552" rIns="57103" bIns="28552">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r>
                <a:rPr lang="en-US" sz="800" b="1" dirty="0" err="1">
                  <a:solidFill>
                    <a:schemeClr val="bg1"/>
                  </a:solidFill>
                  <a:latin typeface="Comic Sans MS" pitchFamily="66" charset="0"/>
                </a:rPr>
                <a:t>Cret</a:t>
              </a:r>
              <a:r>
                <a:rPr lang="en-US" sz="800" b="1" dirty="0">
                  <a:solidFill>
                    <a:schemeClr val="bg1"/>
                  </a:solidFill>
                  <a:latin typeface="Comic Sans MS" pitchFamily="66" charset="0"/>
                </a:rPr>
                <a:t>.</a:t>
              </a:r>
            </a:p>
          </p:txBody>
        </p:sp>
        <p:sp>
          <p:nvSpPr>
            <p:cNvPr id="71" name="Text Box 37"/>
            <p:cNvSpPr txBox="1">
              <a:spLocks noChangeArrowheads="1"/>
            </p:cNvSpPr>
            <p:nvPr/>
          </p:nvSpPr>
          <p:spPr bwMode="auto">
            <a:xfrm>
              <a:off x="1665424" y="4354905"/>
              <a:ext cx="566134" cy="3386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57103" tIns="28552" rIns="57103" bIns="28552">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algn="ctr" eaLnBrk="1" hangingPunct="1"/>
              <a:r>
                <a:rPr lang="en-US" sz="800" b="1" dirty="0">
                  <a:solidFill>
                    <a:schemeClr val="bg1"/>
                  </a:solidFill>
                  <a:latin typeface="Comic Sans MS" pitchFamily="66" charset="0"/>
                </a:rPr>
                <a:t>CONT.</a:t>
              </a:r>
            </a:p>
            <a:p>
              <a:pPr algn="ctr" eaLnBrk="1" hangingPunct="1"/>
              <a:r>
                <a:rPr lang="en-US" sz="800" b="1" dirty="0">
                  <a:solidFill>
                    <a:schemeClr val="bg1"/>
                  </a:solidFill>
                  <a:latin typeface="Comic Sans MS" pitchFamily="66" charset="0"/>
                </a:rPr>
                <a:t> CRUST</a:t>
              </a:r>
            </a:p>
          </p:txBody>
        </p:sp>
        <p:sp>
          <p:nvSpPr>
            <p:cNvPr id="72" name="Text Box 38"/>
            <p:cNvSpPr txBox="1">
              <a:spLocks noChangeArrowheads="1"/>
            </p:cNvSpPr>
            <p:nvPr/>
          </p:nvSpPr>
          <p:spPr bwMode="auto">
            <a:xfrm>
              <a:off x="3339021" y="4554119"/>
              <a:ext cx="1448536" cy="3386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57103" tIns="28552" rIns="57103" bIns="28552">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algn="ctr" eaLnBrk="1" hangingPunct="1"/>
              <a:r>
                <a:rPr lang="en-US" sz="800" b="1" dirty="0">
                  <a:solidFill>
                    <a:schemeClr val="bg1"/>
                  </a:solidFill>
                  <a:latin typeface="Comic Sans MS" pitchFamily="66" charset="0"/>
                </a:rPr>
                <a:t>ATTENUATED </a:t>
              </a:r>
            </a:p>
            <a:p>
              <a:pPr algn="ctr" eaLnBrk="1" hangingPunct="1"/>
              <a:r>
                <a:rPr lang="en-US" sz="800" b="1" dirty="0">
                  <a:solidFill>
                    <a:schemeClr val="bg1"/>
                  </a:solidFill>
                  <a:latin typeface="Comic Sans MS" pitchFamily="66" charset="0"/>
                </a:rPr>
                <a:t>CONTINENTAL CRUST</a:t>
              </a:r>
            </a:p>
          </p:txBody>
        </p:sp>
        <p:sp>
          <p:nvSpPr>
            <p:cNvPr id="73" name="Text Box 39"/>
            <p:cNvSpPr txBox="1">
              <a:spLocks noChangeArrowheads="1"/>
            </p:cNvSpPr>
            <p:nvPr/>
          </p:nvSpPr>
          <p:spPr bwMode="auto">
            <a:xfrm>
              <a:off x="5600126" y="4002904"/>
              <a:ext cx="1110936" cy="2014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57103" tIns="28552" rIns="57103" bIns="28552">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r>
                <a:rPr lang="en-US" sz="800" b="1" dirty="0">
                  <a:solidFill>
                    <a:schemeClr val="bg1"/>
                  </a:solidFill>
                  <a:latin typeface="Comic Sans MS" pitchFamily="66" charset="0"/>
                </a:rPr>
                <a:t>OCEANIC CRUST</a:t>
              </a:r>
            </a:p>
          </p:txBody>
        </p:sp>
        <p:sp>
          <p:nvSpPr>
            <p:cNvPr id="75" name="Text Box 42"/>
            <p:cNvSpPr txBox="1">
              <a:spLocks noChangeArrowheads="1"/>
            </p:cNvSpPr>
            <p:nvPr/>
          </p:nvSpPr>
          <p:spPr bwMode="auto">
            <a:xfrm>
              <a:off x="2203161" y="5049831"/>
              <a:ext cx="621506" cy="2014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57103" tIns="28552" rIns="57103" bIns="28552">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r>
                <a:rPr lang="en-US" sz="800" b="1" dirty="0">
                  <a:solidFill>
                    <a:schemeClr val="bg1"/>
                  </a:solidFill>
                  <a:latin typeface="Comic Sans MS" pitchFamily="66" charset="0"/>
                </a:rPr>
                <a:t>MANTLE</a:t>
              </a:r>
            </a:p>
          </p:txBody>
        </p:sp>
        <p:sp>
          <p:nvSpPr>
            <p:cNvPr id="76" name="Text Box 44"/>
            <p:cNvSpPr txBox="1">
              <a:spLocks noChangeArrowheads="1"/>
            </p:cNvSpPr>
            <p:nvPr/>
          </p:nvSpPr>
          <p:spPr bwMode="auto">
            <a:xfrm>
              <a:off x="1692809" y="3578283"/>
              <a:ext cx="165947" cy="1735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57103" tIns="28552" rIns="57103" bIns="28552">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r>
                <a:rPr lang="en-US" sz="1400" b="1" dirty="0">
                  <a:solidFill>
                    <a:schemeClr val="bg1"/>
                  </a:solidFill>
                  <a:latin typeface="Comic Sans MS" pitchFamily="66" charset="0"/>
                </a:rPr>
                <a:t>N</a:t>
              </a:r>
            </a:p>
          </p:txBody>
        </p:sp>
        <p:sp>
          <p:nvSpPr>
            <p:cNvPr id="77" name="Text Box 45"/>
            <p:cNvSpPr txBox="1">
              <a:spLocks noChangeArrowheads="1"/>
            </p:cNvSpPr>
            <p:nvPr/>
          </p:nvSpPr>
          <p:spPr bwMode="auto">
            <a:xfrm>
              <a:off x="7155388" y="3585344"/>
              <a:ext cx="152707" cy="1735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57103" tIns="28552" rIns="57103" bIns="28552">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r>
                <a:rPr lang="en-US" sz="1400" b="1">
                  <a:solidFill>
                    <a:schemeClr val="bg1"/>
                  </a:solidFill>
                  <a:latin typeface="Comic Sans MS" pitchFamily="66" charset="0"/>
                </a:rPr>
                <a:t>S</a:t>
              </a:r>
            </a:p>
          </p:txBody>
        </p:sp>
        <p:sp>
          <p:nvSpPr>
            <p:cNvPr id="78" name="Text Box 49"/>
            <p:cNvSpPr txBox="1">
              <a:spLocks noChangeArrowheads="1"/>
            </p:cNvSpPr>
            <p:nvPr/>
          </p:nvSpPr>
          <p:spPr bwMode="auto">
            <a:xfrm>
              <a:off x="6831627" y="4314562"/>
              <a:ext cx="471462" cy="1671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57103" tIns="28552" rIns="57103" bIns="28552">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r>
                <a:rPr lang="en-US" sz="600" b="1" dirty="0">
                  <a:solidFill>
                    <a:schemeClr val="bg1"/>
                  </a:solidFill>
                  <a:latin typeface="Comic Sans MS" pitchFamily="66" charset="0"/>
                </a:rPr>
                <a:t>10 miles</a:t>
              </a:r>
            </a:p>
          </p:txBody>
        </p:sp>
        <p:sp>
          <p:nvSpPr>
            <p:cNvPr id="79" name="Text Box 50"/>
            <p:cNvSpPr txBox="1">
              <a:spLocks noChangeArrowheads="1"/>
            </p:cNvSpPr>
            <p:nvPr/>
          </p:nvSpPr>
          <p:spPr bwMode="auto">
            <a:xfrm>
              <a:off x="6836671" y="4972169"/>
              <a:ext cx="471462" cy="1671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57103" tIns="28552" rIns="57103" bIns="28552">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r>
                <a:rPr lang="en-US" sz="600" b="1" dirty="0">
                  <a:solidFill>
                    <a:schemeClr val="bg1"/>
                  </a:solidFill>
                  <a:latin typeface="Comic Sans MS" pitchFamily="66" charset="0"/>
                </a:rPr>
                <a:t>20 miles</a:t>
              </a:r>
            </a:p>
          </p:txBody>
        </p:sp>
        <p:sp>
          <p:nvSpPr>
            <p:cNvPr id="80" name="Text Box 51"/>
            <p:cNvSpPr txBox="1">
              <a:spLocks noChangeArrowheads="1"/>
            </p:cNvSpPr>
            <p:nvPr/>
          </p:nvSpPr>
          <p:spPr bwMode="auto">
            <a:xfrm>
              <a:off x="6831627" y="5603552"/>
              <a:ext cx="471462" cy="1671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57103" tIns="28552" rIns="57103" bIns="28552">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r>
                <a:rPr lang="en-US" sz="600" b="1" dirty="0">
                  <a:solidFill>
                    <a:schemeClr val="bg1"/>
                  </a:solidFill>
                  <a:latin typeface="Comic Sans MS" pitchFamily="66" charset="0"/>
                </a:rPr>
                <a:t>30 miles</a:t>
              </a:r>
            </a:p>
          </p:txBody>
        </p:sp>
      </p:grpSp>
      <p:sp>
        <p:nvSpPr>
          <p:cNvPr id="83" name="TextBox 82"/>
          <p:cNvSpPr txBox="1"/>
          <p:nvPr/>
        </p:nvSpPr>
        <p:spPr>
          <a:xfrm>
            <a:off x="5771224" y="2604701"/>
            <a:ext cx="2910931" cy="215444"/>
          </a:xfrm>
          <a:prstGeom prst="rect">
            <a:avLst/>
          </a:prstGeom>
          <a:solidFill>
            <a:schemeClr val="tx1"/>
          </a:solidFill>
        </p:spPr>
        <p:txBody>
          <a:bodyPr wrap="square" rtlCol="0">
            <a:spAutoFit/>
          </a:bodyPr>
          <a:lstStyle/>
          <a:p>
            <a:pPr algn="just"/>
            <a:r>
              <a:rPr lang="en-US" sz="800" b="1" dirty="0" err="1" smtClean="0">
                <a:solidFill>
                  <a:schemeClr val="bg1"/>
                </a:solidFill>
                <a:latin typeface="Arial" pitchFamily="34" charset="0"/>
                <a:cs typeface="Arial" pitchFamily="34" charset="0"/>
              </a:rPr>
              <a:t>Blakey</a:t>
            </a:r>
            <a:r>
              <a:rPr lang="en-US" sz="800" b="1" dirty="0" smtClean="0">
                <a:solidFill>
                  <a:schemeClr val="bg1"/>
                </a:solidFill>
                <a:latin typeface="Arial" pitchFamily="34" charset="0"/>
                <a:cs typeface="Arial" pitchFamily="34" charset="0"/>
              </a:rPr>
              <a:t>, R.</a:t>
            </a:r>
            <a:r>
              <a:rPr lang="en-US" sz="800" dirty="0" smtClean="0">
                <a:solidFill>
                  <a:schemeClr val="bg1"/>
                </a:solidFill>
                <a:latin typeface="Arial" pitchFamily="34" charset="0"/>
                <a:cs typeface="Arial" pitchFamily="34" charset="0"/>
              </a:rPr>
              <a:t>, 2011</a:t>
            </a:r>
            <a:r>
              <a:rPr lang="en-US" sz="800" dirty="0">
                <a:solidFill>
                  <a:schemeClr val="bg1"/>
                </a:solidFill>
                <a:latin typeface="Arial" pitchFamily="34" charset="0"/>
                <a:cs typeface="Arial" pitchFamily="34" charset="0"/>
              </a:rPr>
              <a:t>, </a:t>
            </a:r>
            <a:r>
              <a:rPr lang="en-US" sz="800" dirty="0" smtClean="0">
                <a:solidFill>
                  <a:schemeClr val="bg1"/>
                </a:solidFill>
                <a:latin typeface="Arial" pitchFamily="34" charset="0"/>
                <a:cs typeface="Arial" pitchFamily="34" charset="0"/>
              </a:rPr>
              <a:t>http://cpgeosystems.com/paleomaps.html</a:t>
            </a:r>
            <a:endParaRPr lang="en-US" sz="800" dirty="0">
              <a:solidFill>
                <a:schemeClr val="bg1"/>
              </a:solidFill>
              <a:latin typeface="Arial" pitchFamily="34" charset="0"/>
              <a:cs typeface="Arial" pitchFamily="34" charset="0"/>
            </a:endParaRPr>
          </a:p>
        </p:txBody>
      </p:sp>
      <p:grpSp>
        <p:nvGrpSpPr>
          <p:cNvPr id="81" name="Group 80"/>
          <p:cNvGrpSpPr>
            <a:grpSpLocks noChangeAspect="1"/>
          </p:cNvGrpSpPr>
          <p:nvPr/>
        </p:nvGrpSpPr>
        <p:grpSpPr>
          <a:xfrm>
            <a:off x="540377" y="228600"/>
            <a:ext cx="3345824" cy="2744762"/>
            <a:chOff x="428625" y="-110033"/>
            <a:chExt cx="9460890" cy="7761288"/>
          </a:xfrm>
        </p:grpSpPr>
        <p:pic>
          <p:nvPicPr>
            <p:cNvPr id="84" name="Picture 2" descr="GulfofMexico"/>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669315" y="-110033"/>
              <a:ext cx="9220200" cy="7761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5" name="Freeform 3"/>
            <p:cNvSpPr>
              <a:spLocks/>
            </p:cNvSpPr>
            <p:nvPr/>
          </p:nvSpPr>
          <p:spPr bwMode="auto">
            <a:xfrm>
              <a:off x="428625" y="2152650"/>
              <a:ext cx="7031038" cy="3457575"/>
            </a:xfrm>
            <a:custGeom>
              <a:avLst/>
              <a:gdLst>
                <a:gd name="T0" fmla="*/ 4429 w 4429"/>
                <a:gd name="T1" fmla="*/ 1037 h 2178"/>
                <a:gd name="T2" fmla="*/ 4271 w 4429"/>
                <a:gd name="T3" fmla="*/ 874 h 2178"/>
                <a:gd name="T4" fmla="*/ 4086 w 4429"/>
                <a:gd name="T5" fmla="*/ 629 h 2178"/>
                <a:gd name="T6" fmla="*/ 3954 w 4429"/>
                <a:gd name="T7" fmla="*/ 493 h 2178"/>
                <a:gd name="T8" fmla="*/ 3690 w 4429"/>
                <a:gd name="T9" fmla="*/ 384 h 2178"/>
                <a:gd name="T10" fmla="*/ 3446 w 4429"/>
                <a:gd name="T11" fmla="*/ 323 h 2178"/>
                <a:gd name="T12" fmla="*/ 3201 w 4429"/>
                <a:gd name="T13" fmla="*/ 282 h 2178"/>
                <a:gd name="T14" fmla="*/ 3036 w 4429"/>
                <a:gd name="T15" fmla="*/ 208 h 2178"/>
                <a:gd name="T16" fmla="*/ 2898 w 4429"/>
                <a:gd name="T17" fmla="*/ 167 h 2178"/>
                <a:gd name="T18" fmla="*/ 2746 w 4429"/>
                <a:gd name="T19" fmla="*/ 119 h 2178"/>
                <a:gd name="T20" fmla="*/ 2594 w 4429"/>
                <a:gd name="T21" fmla="*/ 78 h 2178"/>
                <a:gd name="T22" fmla="*/ 2350 w 4429"/>
                <a:gd name="T23" fmla="*/ 58 h 2178"/>
                <a:gd name="T24" fmla="*/ 2145 w 4429"/>
                <a:gd name="T25" fmla="*/ 78 h 2178"/>
                <a:gd name="T26" fmla="*/ 1967 w 4429"/>
                <a:gd name="T27" fmla="*/ 78 h 2178"/>
                <a:gd name="T28" fmla="*/ 1698 w 4429"/>
                <a:gd name="T29" fmla="*/ 36 h 2178"/>
                <a:gd name="T30" fmla="*/ 1524 w 4429"/>
                <a:gd name="T31" fmla="*/ 12 h 2178"/>
                <a:gd name="T32" fmla="*/ 1290 w 4429"/>
                <a:gd name="T33" fmla="*/ 0 h 2178"/>
                <a:gd name="T34" fmla="*/ 1128 w 4429"/>
                <a:gd name="T35" fmla="*/ 30 h 2178"/>
                <a:gd name="T36" fmla="*/ 984 w 4429"/>
                <a:gd name="T37" fmla="*/ 90 h 2178"/>
                <a:gd name="T38" fmla="*/ 804 w 4429"/>
                <a:gd name="T39" fmla="*/ 174 h 2178"/>
                <a:gd name="T40" fmla="*/ 672 w 4429"/>
                <a:gd name="T41" fmla="*/ 264 h 2178"/>
                <a:gd name="T42" fmla="*/ 492 w 4429"/>
                <a:gd name="T43" fmla="*/ 384 h 2178"/>
                <a:gd name="T44" fmla="*/ 282 w 4429"/>
                <a:gd name="T45" fmla="*/ 546 h 2178"/>
                <a:gd name="T46" fmla="*/ 72 w 4429"/>
                <a:gd name="T47" fmla="*/ 744 h 2178"/>
                <a:gd name="T48" fmla="*/ 0 w 4429"/>
                <a:gd name="T49" fmla="*/ 948 h 2178"/>
                <a:gd name="T50" fmla="*/ 18 w 4429"/>
                <a:gd name="T51" fmla="*/ 1110 h 2178"/>
                <a:gd name="T52" fmla="*/ 36 w 4429"/>
                <a:gd name="T53" fmla="*/ 1422 h 2178"/>
                <a:gd name="T54" fmla="*/ 144 w 4429"/>
                <a:gd name="T55" fmla="*/ 1710 h 2178"/>
                <a:gd name="T56" fmla="*/ 222 w 4429"/>
                <a:gd name="T57" fmla="*/ 1884 h 2178"/>
                <a:gd name="T58" fmla="*/ 264 w 4429"/>
                <a:gd name="T59" fmla="*/ 2004 h 2178"/>
                <a:gd name="T60" fmla="*/ 372 w 4429"/>
                <a:gd name="T61" fmla="*/ 2178 h 2178"/>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4429"/>
                <a:gd name="T94" fmla="*/ 0 h 2178"/>
                <a:gd name="T95" fmla="*/ 4429 w 4429"/>
                <a:gd name="T96" fmla="*/ 2178 h 2178"/>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4429" h="2178">
                  <a:moveTo>
                    <a:pt x="4429" y="1037"/>
                  </a:moveTo>
                  <a:lnTo>
                    <a:pt x="4271" y="874"/>
                  </a:lnTo>
                  <a:lnTo>
                    <a:pt x="4086" y="629"/>
                  </a:lnTo>
                  <a:lnTo>
                    <a:pt x="3954" y="493"/>
                  </a:lnTo>
                  <a:lnTo>
                    <a:pt x="3690" y="384"/>
                  </a:lnTo>
                  <a:lnTo>
                    <a:pt x="3446" y="323"/>
                  </a:lnTo>
                  <a:lnTo>
                    <a:pt x="3201" y="282"/>
                  </a:lnTo>
                  <a:lnTo>
                    <a:pt x="3036" y="208"/>
                  </a:lnTo>
                  <a:lnTo>
                    <a:pt x="2898" y="167"/>
                  </a:lnTo>
                  <a:lnTo>
                    <a:pt x="2746" y="119"/>
                  </a:lnTo>
                  <a:lnTo>
                    <a:pt x="2594" y="78"/>
                  </a:lnTo>
                  <a:lnTo>
                    <a:pt x="2350" y="58"/>
                  </a:lnTo>
                  <a:lnTo>
                    <a:pt x="2145" y="78"/>
                  </a:lnTo>
                  <a:lnTo>
                    <a:pt x="1967" y="78"/>
                  </a:lnTo>
                  <a:lnTo>
                    <a:pt x="1698" y="36"/>
                  </a:lnTo>
                  <a:lnTo>
                    <a:pt x="1524" y="12"/>
                  </a:lnTo>
                  <a:lnTo>
                    <a:pt x="1290" y="0"/>
                  </a:lnTo>
                  <a:lnTo>
                    <a:pt x="1128" y="30"/>
                  </a:lnTo>
                  <a:lnTo>
                    <a:pt x="984" y="90"/>
                  </a:lnTo>
                  <a:lnTo>
                    <a:pt x="804" y="174"/>
                  </a:lnTo>
                  <a:lnTo>
                    <a:pt x="672" y="264"/>
                  </a:lnTo>
                  <a:lnTo>
                    <a:pt x="492" y="384"/>
                  </a:lnTo>
                  <a:lnTo>
                    <a:pt x="282" y="546"/>
                  </a:lnTo>
                  <a:lnTo>
                    <a:pt x="72" y="744"/>
                  </a:lnTo>
                  <a:lnTo>
                    <a:pt x="0" y="948"/>
                  </a:lnTo>
                  <a:lnTo>
                    <a:pt x="18" y="1110"/>
                  </a:lnTo>
                  <a:lnTo>
                    <a:pt x="36" y="1422"/>
                  </a:lnTo>
                  <a:lnTo>
                    <a:pt x="144" y="1710"/>
                  </a:lnTo>
                  <a:lnTo>
                    <a:pt x="222" y="1884"/>
                  </a:lnTo>
                  <a:lnTo>
                    <a:pt x="264" y="2004"/>
                  </a:lnTo>
                  <a:lnTo>
                    <a:pt x="372" y="2178"/>
                  </a:lnTo>
                </a:path>
              </a:pathLst>
            </a:custGeom>
            <a:noFill/>
            <a:ln w="25400">
              <a:solidFill>
                <a:srgbClr val="FFFF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6" name="Freeform 4"/>
            <p:cNvSpPr>
              <a:spLocks/>
            </p:cNvSpPr>
            <p:nvPr/>
          </p:nvSpPr>
          <p:spPr bwMode="auto">
            <a:xfrm>
              <a:off x="1089025" y="2505075"/>
              <a:ext cx="4024313" cy="2503488"/>
            </a:xfrm>
            <a:custGeom>
              <a:avLst/>
              <a:gdLst>
                <a:gd name="T0" fmla="*/ 2304 w 2304"/>
                <a:gd name="T1" fmla="*/ 0 h 1392"/>
                <a:gd name="T2" fmla="*/ 2160 w 2304"/>
                <a:gd name="T3" fmla="*/ 0 h 1392"/>
                <a:gd name="T4" fmla="*/ 2016 w 2304"/>
                <a:gd name="T5" fmla="*/ 96 h 1392"/>
                <a:gd name="T6" fmla="*/ 1824 w 2304"/>
                <a:gd name="T7" fmla="*/ 192 h 1392"/>
                <a:gd name="T8" fmla="*/ 1644 w 2304"/>
                <a:gd name="T9" fmla="*/ 258 h 1392"/>
                <a:gd name="T10" fmla="*/ 1440 w 2304"/>
                <a:gd name="T11" fmla="*/ 288 h 1392"/>
                <a:gd name="T12" fmla="*/ 1284 w 2304"/>
                <a:gd name="T13" fmla="*/ 318 h 1392"/>
                <a:gd name="T14" fmla="*/ 1056 w 2304"/>
                <a:gd name="T15" fmla="*/ 336 h 1392"/>
                <a:gd name="T16" fmla="*/ 894 w 2304"/>
                <a:gd name="T17" fmla="*/ 366 h 1392"/>
                <a:gd name="T18" fmla="*/ 672 w 2304"/>
                <a:gd name="T19" fmla="*/ 384 h 1392"/>
                <a:gd name="T20" fmla="*/ 480 w 2304"/>
                <a:gd name="T21" fmla="*/ 432 h 1392"/>
                <a:gd name="T22" fmla="*/ 336 w 2304"/>
                <a:gd name="T23" fmla="*/ 528 h 1392"/>
                <a:gd name="T24" fmla="*/ 288 w 2304"/>
                <a:gd name="T25" fmla="*/ 624 h 1392"/>
                <a:gd name="T26" fmla="*/ 288 w 2304"/>
                <a:gd name="T27" fmla="*/ 768 h 1392"/>
                <a:gd name="T28" fmla="*/ 288 w 2304"/>
                <a:gd name="T29" fmla="*/ 912 h 1392"/>
                <a:gd name="T30" fmla="*/ 144 w 2304"/>
                <a:gd name="T31" fmla="*/ 1056 h 1392"/>
                <a:gd name="T32" fmla="*/ 48 w 2304"/>
                <a:gd name="T33" fmla="*/ 1200 h 1392"/>
                <a:gd name="T34" fmla="*/ 48 w 2304"/>
                <a:gd name="T35" fmla="*/ 1344 h 1392"/>
                <a:gd name="T36" fmla="*/ 0 w 2304"/>
                <a:gd name="T37" fmla="*/ 1392 h 139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304"/>
                <a:gd name="T58" fmla="*/ 0 h 1392"/>
                <a:gd name="T59" fmla="*/ 2304 w 2304"/>
                <a:gd name="T60" fmla="*/ 1392 h 139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304" h="1392">
                  <a:moveTo>
                    <a:pt x="2304" y="0"/>
                  </a:moveTo>
                  <a:lnTo>
                    <a:pt x="2160" y="0"/>
                  </a:lnTo>
                  <a:lnTo>
                    <a:pt x="2016" y="96"/>
                  </a:lnTo>
                  <a:lnTo>
                    <a:pt x="1824" y="192"/>
                  </a:lnTo>
                  <a:lnTo>
                    <a:pt x="1644" y="258"/>
                  </a:lnTo>
                  <a:lnTo>
                    <a:pt x="1440" y="288"/>
                  </a:lnTo>
                  <a:lnTo>
                    <a:pt x="1284" y="318"/>
                  </a:lnTo>
                  <a:lnTo>
                    <a:pt x="1056" y="336"/>
                  </a:lnTo>
                  <a:lnTo>
                    <a:pt x="894" y="366"/>
                  </a:lnTo>
                  <a:lnTo>
                    <a:pt x="672" y="384"/>
                  </a:lnTo>
                  <a:lnTo>
                    <a:pt x="480" y="432"/>
                  </a:lnTo>
                  <a:lnTo>
                    <a:pt x="336" y="528"/>
                  </a:lnTo>
                  <a:lnTo>
                    <a:pt x="288" y="624"/>
                  </a:lnTo>
                  <a:lnTo>
                    <a:pt x="288" y="768"/>
                  </a:lnTo>
                  <a:lnTo>
                    <a:pt x="288" y="912"/>
                  </a:lnTo>
                  <a:lnTo>
                    <a:pt x="144" y="1056"/>
                  </a:lnTo>
                  <a:lnTo>
                    <a:pt x="48" y="1200"/>
                  </a:lnTo>
                  <a:lnTo>
                    <a:pt x="48" y="1344"/>
                  </a:lnTo>
                  <a:lnTo>
                    <a:pt x="0" y="1392"/>
                  </a:lnTo>
                </a:path>
              </a:pathLst>
            </a:custGeom>
            <a:noFill/>
            <a:ln w="1905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cxnSp>
        <p:nvCxnSpPr>
          <p:cNvPr id="99" name="Straight Connector 98"/>
          <p:cNvCxnSpPr/>
          <p:nvPr/>
        </p:nvCxnSpPr>
        <p:spPr>
          <a:xfrm>
            <a:off x="1524544" y="914400"/>
            <a:ext cx="672572" cy="649224"/>
          </a:xfrm>
          <a:prstGeom prst="line">
            <a:avLst/>
          </a:prstGeom>
          <a:ln w="25400">
            <a:solidFill>
              <a:srgbClr val="00FF00"/>
            </a:solidFill>
          </a:ln>
        </p:spPr>
        <p:style>
          <a:lnRef idx="1">
            <a:schemeClr val="accent1"/>
          </a:lnRef>
          <a:fillRef idx="0">
            <a:schemeClr val="accent1"/>
          </a:fillRef>
          <a:effectRef idx="0">
            <a:schemeClr val="accent1"/>
          </a:effectRef>
          <a:fontRef idx="minor">
            <a:schemeClr val="tx1"/>
          </a:fontRef>
        </p:style>
      </p:cxnSp>
      <p:sp>
        <p:nvSpPr>
          <p:cNvPr id="87" name="TextBox 86"/>
          <p:cNvSpPr txBox="1"/>
          <p:nvPr/>
        </p:nvSpPr>
        <p:spPr>
          <a:xfrm>
            <a:off x="956960" y="5105400"/>
            <a:ext cx="6475206" cy="1569660"/>
          </a:xfrm>
          <a:prstGeom prst="rect">
            <a:avLst/>
          </a:prstGeom>
          <a:solidFill>
            <a:schemeClr val="tx1"/>
          </a:solidFill>
        </p:spPr>
        <p:txBody>
          <a:bodyPr wrap="square" rtlCol="0">
            <a:spAutoFit/>
          </a:bodyPr>
          <a:lstStyle/>
          <a:p>
            <a:pPr algn="just"/>
            <a:r>
              <a:rPr lang="en-US" sz="1200" dirty="0" smtClean="0">
                <a:solidFill>
                  <a:schemeClr val="bg1"/>
                </a:solidFill>
                <a:latin typeface="Arial" pitchFamily="34" charset="0"/>
                <a:cs typeface="Arial" pitchFamily="34" charset="0"/>
              </a:rPr>
              <a:t>The introduction of the first sediment onto the salt and the underlying attenuated crust initiated the interplay between sediment deposition and the various mechanisms of subsidence.  The lateral movement of the salt is largely responsible for outward bulge of the lower continental slope that is apparent on the perspective diagram in the upper left corner.  The formation of </a:t>
            </a:r>
            <a:r>
              <a:rPr lang="en-US" sz="1200" dirty="0" err="1" smtClean="0">
                <a:solidFill>
                  <a:schemeClr val="bg1"/>
                </a:solidFill>
                <a:latin typeface="Arial" pitchFamily="34" charset="0"/>
                <a:cs typeface="Arial" pitchFamily="34" charset="0"/>
              </a:rPr>
              <a:t>listric</a:t>
            </a:r>
            <a:r>
              <a:rPr lang="en-US" sz="1200" dirty="0" smtClean="0">
                <a:solidFill>
                  <a:schemeClr val="bg1"/>
                </a:solidFill>
                <a:latin typeface="Arial" pitchFamily="34" charset="0"/>
                <a:cs typeface="Arial" pitchFamily="34" charset="0"/>
              </a:rPr>
              <a:t> faults can be seen within the layers of Cretaceous sediment colored green on the cross section.  These faults are influenced by the movement of the underlying tectonic faults of the crust, and they provide a localized mechanism of subsidence that is additive to both the lateral movement of the salt and the </a:t>
            </a:r>
            <a:r>
              <a:rPr lang="en-US" sz="1200" dirty="0" err="1" smtClean="0">
                <a:solidFill>
                  <a:schemeClr val="bg1"/>
                </a:solidFill>
                <a:latin typeface="Arial" pitchFamily="34" charset="0"/>
                <a:cs typeface="Arial" pitchFamily="34" charset="0"/>
              </a:rPr>
              <a:t>downwarp</a:t>
            </a:r>
            <a:r>
              <a:rPr lang="en-US" sz="1200" dirty="0" smtClean="0">
                <a:solidFill>
                  <a:schemeClr val="bg1"/>
                </a:solidFill>
                <a:latin typeface="Arial" pitchFamily="34" charset="0"/>
                <a:cs typeface="Arial" pitchFamily="34" charset="0"/>
              </a:rPr>
              <a:t> of the crust.</a:t>
            </a:r>
          </a:p>
        </p:txBody>
      </p:sp>
      <p:sp>
        <p:nvSpPr>
          <p:cNvPr id="88" name="Text Box 54"/>
          <p:cNvSpPr txBox="1">
            <a:spLocks noChangeArrowheads="1"/>
          </p:cNvSpPr>
          <p:nvPr/>
        </p:nvSpPr>
        <p:spPr bwMode="auto">
          <a:xfrm>
            <a:off x="3494086" y="3055692"/>
            <a:ext cx="4346408" cy="2461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366" tIns="45683" rIns="91366" bIns="45683">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r>
              <a:rPr lang="en-US" sz="1000" dirty="0" smtClean="0">
                <a:solidFill>
                  <a:schemeClr val="bg1"/>
                </a:solidFill>
                <a:latin typeface="+mn-lt"/>
              </a:rPr>
              <a:t>Stephens, 2010 (modified </a:t>
            </a:r>
            <a:r>
              <a:rPr lang="en-US" sz="1000" dirty="0">
                <a:solidFill>
                  <a:schemeClr val="bg1"/>
                </a:solidFill>
                <a:latin typeface="+mn-lt"/>
              </a:rPr>
              <a:t>from Peel et al. (1995) and Wernicke (1985</a:t>
            </a:r>
            <a:r>
              <a:rPr lang="en-US" sz="1000" dirty="0" smtClean="0">
                <a:solidFill>
                  <a:schemeClr val="bg1"/>
                </a:solidFill>
                <a:latin typeface="+mn-lt"/>
              </a:rPr>
              <a:t>))</a:t>
            </a:r>
            <a:endParaRPr lang="en-US" sz="1000" dirty="0">
              <a:solidFill>
                <a:schemeClr val="bg1"/>
              </a:solidFill>
              <a:latin typeface="+mn-lt"/>
            </a:endParaRPr>
          </a:p>
        </p:txBody>
      </p:sp>
    </p:spTree>
    <p:extLst>
      <p:ext uri="{BB962C8B-B14F-4D97-AF65-F5344CB8AC3E}">
        <p14:creationId xmlns:p14="http://schemas.microsoft.com/office/powerpoint/2010/main" val="2583374257"/>
      </p:ext>
    </p:extLst>
  </p:cSld>
  <p:clrMapOvr>
    <a:masterClrMapping/>
  </p:clrMapOvr>
  <p:timing>
    <p:tnLst>
      <p:par>
        <p:cTn id="1" dur="indefinite" restart="never" nodeType="tmRoot"/>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3959352" y="384048"/>
            <a:ext cx="4718304" cy="2359152"/>
          </a:xfrm>
          <a:prstGeom prst="rect">
            <a:avLst/>
          </a:prstGeom>
        </p:spPr>
      </p:pic>
      <p:grpSp>
        <p:nvGrpSpPr>
          <p:cNvPr id="184" name="Group 183"/>
          <p:cNvGrpSpPr>
            <a:grpSpLocks noChangeAspect="1"/>
          </p:cNvGrpSpPr>
          <p:nvPr/>
        </p:nvGrpSpPr>
        <p:grpSpPr>
          <a:xfrm>
            <a:off x="914400" y="3048000"/>
            <a:ext cx="7212115" cy="3657600"/>
            <a:chOff x="1664208" y="3575304"/>
            <a:chExt cx="5715601" cy="2898648"/>
          </a:xfrm>
        </p:grpSpPr>
        <p:sp>
          <p:nvSpPr>
            <p:cNvPr id="58" name="Rectangle 57"/>
            <p:cNvSpPr/>
            <p:nvPr/>
          </p:nvSpPr>
          <p:spPr>
            <a:xfrm>
              <a:off x="1664208" y="3575304"/>
              <a:ext cx="5715601" cy="2898648"/>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 name="Freeform 6"/>
            <p:cNvSpPr>
              <a:spLocks noChangeAspect="1"/>
            </p:cNvSpPr>
            <p:nvPr/>
          </p:nvSpPr>
          <p:spPr bwMode="auto">
            <a:xfrm>
              <a:off x="1703147" y="4046643"/>
              <a:ext cx="3688594" cy="957120"/>
            </a:xfrm>
            <a:custGeom>
              <a:avLst/>
              <a:gdLst>
                <a:gd name="T0" fmla="*/ 4 w 2591"/>
                <a:gd name="T1" fmla="*/ 14 h 580"/>
                <a:gd name="T2" fmla="*/ 244 w 2591"/>
                <a:gd name="T3" fmla="*/ 6 h 580"/>
                <a:gd name="T4" fmla="*/ 390 w 2591"/>
                <a:gd name="T5" fmla="*/ 0 h 580"/>
                <a:gd name="T6" fmla="*/ 648 w 2591"/>
                <a:gd name="T7" fmla="*/ 56 h 580"/>
                <a:gd name="T8" fmla="*/ 672 w 2591"/>
                <a:gd name="T9" fmla="*/ 140 h 580"/>
                <a:gd name="T10" fmla="*/ 1056 w 2591"/>
                <a:gd name="T11" fmla="*/ 188 h 580"/>
                <a:gd name="T12" fmla="*/ 1068 w 2591"/>
                <a:gd name="T13" fmla="*/ 266 h 580"/>
                <a:gd name="T14" fmla="*/ 1596 w 2591"/>
                <a:gd name="T15" fmla="*/ 350 h 580"/>
                <a:gd name="T16" fmla="*/ 1620 w 2591"/>
                <a:gd name="T17" fmla="*/ 398 h 580"/>
                <a:gd name="T18" fmla="*/ 1818 w 2591"/>
                <a:gd name="T19" fmla="*/ 374 h 580"/>
                <a:gd name="T20" fmla="*/ 1824 w 2591"/>
                <a:gd name="T21" fmla="*/ 416 h 580"/>
                <a:gd name="T22" fmla="*/ 1926 w 2591"/>
                <a:gd name="T23" fmla="*/ 386 h 580"/>
                <a:gd name="T24" fmla="*/ 1962 w 2591"/>
                <a:gd name="T25" fmla="*/ 434 h 580"/>
                <a:gd name="T26" fmla="*/ 2268 w 2591"/>
                <a:gd name="T27" fmla="*/ 422 h 580"/>
                <a:gd name="T28" fmla="*/ 2482 w 2591"/>
                <a:gd name="T29" fmla="*/ 446 h 580"/>
                <a:gd name="T30" fmla="*/ 2592 w 2591"/>
                <a:gd name="T31" fmla="*/ 428 h 580"/>
                <a:gd name="T32" fmla="*/ 2662 w 2591"/>
                <a:gd name="T33" fmla="*/ 464 h 580"/>
                <a:gd name="T34" fmla="*/ 2766 w 2591"/>
                <a:gd name="T35" fmla="*/ 458 h 580"/>
                <a:gd name="T36" fmla="*/ 2788 w 2591"/>
                <a:gd name="T37" fmla="*/ 434 h 580"/>
                <a:gd name="T38" fmla="*/ 2964 w 2591"/>
                <a:gd name="T39" fmla="*/ 536 h 580"/>
                <a:gd name="T40" fmla="*/ 3010 w 2591"/>
                <a:gd name="T41" fmla="*/ 482 h 580"/>
                <a:gd name="T42" fmla="*/ 3186 w 2591"/>
                <a:gd name="T43" fmla="*/ 584 h 580"/>
                <a:gd name="T44" fmla="*/ 3246 w 2591"/>
                <a:gd name="T45" fmla="*/ 504 h 580"/>
                <a:gd name="T46" fmla="*/ 3510 w 2591"/>
                <a:gd name="T47" fmla="*/ 584 h 580"/>
                <a:gd name="T48" fmla="*/ 3580 w 2591"/>
                <a:gd name="T49" fmla="*/ 524 h 580"/>
                <a:gd name="T50" fmla="*/ 3708 w 2591"/>
                <a:gd name="T51" fmla="*/ 512 h 580"/>
                <a:gd name="T52" fmla="*/ 4026 w 2591"/>
                <a:gd name="T53" fmla="*/ 566 h 580"/>
                <a:gd name="T54" fmla="*/ 4338 w 2591"/>
                <a:gd name="T55" fmla="*/ 414 h 580"/>
                <a:gd name="T56" fmla="*/ 4554 w 2591"/>
                <a:gd name="T57" fmla="*/ 366 h 580"/>
                <a:gd name="T58" fmla="*/ 4774 w 2591"/>
                <a:gd name="T59" fmla="*/ 350 h 580"/>
                <a:gd name="T60" fmla="*/ 5020 w 2591"/>
                <a:gd name="T61" fmla="*/ 332 h 580"/>
                <a:gd name="T62" fmla="*/ 5136 w 2591"/>
                <a:gd name="T63" fmla="*/ 336 h 580"/>
                <a:gd name="T64" fmla="*/ 5154 w 2591"/>
                <a:gd name="T65" fmla="*/ 348 h 580"/>
                <a:gd name="T66" fmla="*/ 5170 w 2591"/>
                <a:gd name="T67" fmla="*/ 372 h 580"/>
                <a:gd name="T68" fmla="*/ 5178 w 2591"/>
                <a:gd name="T69" fmla="*/ 408 h 580"/>
                <a:gd name="T70" fmla="*/ 5182 w 2591"/>
                <a:gd name="T71" fmla="*/ 446 h 580"/>
                <a:gd name="T72" fmla="*/ 5134 w 2591"/>
                <a:gd name="T73" fmla="*/ 536 h 580"/>
                <a:gd name="T74" fmla="*/ 5026 w 2591"/>
                <a:gd name="T75" fmla="*/ 656 h 580"/>
                <a:gd name="T76" fmla="*/ 4876 w 2591"/>
                <a:gd name="T77" fmla="*/ 746 h 580"/>
                <a:gd name="T78" fmla="*/ 4540 w 2591"/>
                <a:gd name="T79" fmla="*/ 938 h 580"/>
                <a:gd name="T80" fmla="*/ 4198 w 2591"/>
                <a:gd name="T81" fmla="*/ 1052 h 580"/>
                <a:gd name="T82" fmla="*/ 3670 w 2591"/>
                <a:gd name="T83" fmla="*/ 1130 h 580"/>
                <a:gd name="T84" fmla="*/ 3112 w 2591"/>
                <a:gd name="T85" fmla="*/ 1148 h 580"/>
                <a:gd name="T86" fmla="*/ 2572 w 2591"/>
                <a:gd name="T87" fmla="*/ 1160 h 580"/>
                <a:gd name="T88" fmla="*/ 2422 w 2591"/>
                <a:gd name="T89" fmla="*/ 1160 h 580"/>
                <a:gd name="T90" fmla="*/ 2352 w 2591"/>
                <a:gd name="T91" fmla="*/ 1058 h 580"/>
                <a:gd name="T92" fmla="*/ 2202 w 2591"/>
                <a:gd name="T93" fmla="*/ 1106 h 580"/>
                <a:gd name="T94" fmla="*/ 2160 w 2591"/>
                <a:gd name="T95" fmla="*/ 1028 h 580"/>
                <a:gd name="T96" fmla="*/ 2002 w 2591"/>
                <a:gd name="T97" fmla="*/ 1070 h 580"/>
                <a:gd name="T98" fmla="*/ 1950 w 2591"/>
                <a:gd name="T99" fmla="*/ 1028 h 580"/>
                <a:gd name="T100" fmla="*/ 1444 w 2591"/>
                <a:gd name="T101" fmla="*/ 1124 h 580"/>
                <a:gd name="T102" fmla="*/ 1410 w 2591"/>
                <a:gd name="T103" fmla="*/ 1070 h 580"/>
                <a:gd name="T104" fmla="*/ 948 w 2591"/>
                <a:gd name="T105" fmla="*/ 1124 h 580"/>
                <a:gd name="T106" fmla="*/ 930 w 2591"/>
                <a:gd name="T107" fmla="*/ 1046 h 580"/>
                <a:gd name="T108" fmla="*/ 0 w 2591"/>
                <a:gd name="T109" fmla="*/ 1154 h 580"/>
                <a:gd name="T110" fmla="*/ 4 w 2591"/>
                <a:gd name="T111" fmla="*/ 14 h 58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2591"/>
                <a:gd name="T169" fmla="*/ 0 h 580"/>
                <a:gd name="T170" fmla="*/ 2591 w 2591"/>
                <a:gd name="T171" fmla="*/ 580 h 58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2591" h="580">
                  <a:moveTo>
                    <a:pt x="2" y="7"/>
                  </a:moveTo>
                  <a:lnTo>
                    <a:pt x="122" y="3"/>
                  </a:lnTo>
                  <a:lnTo>
                    <a:pt x="195" y="0"/>
                  </a:lnTo>
                  <a:lnTo>
                    <a:pt x="324" y="28"/>
                  </a:lnTo>
                  <a:lnTo>
                    <a:pt x="336" y="70"/>
                  </a:lnTo>
                  <a:lnTo>
                    <a:pt x="528" y="94"/>
                  </a:lnTo>
                  <a:lnTo>
                    <a:pt x="534" y="133"/>
                  </a:lnTo>
                  <a:lnTo>
                    <a:pt x="798" y="175"/>
                  </a:lnTo>
                  <a:lnTo>
                    <a:pt x="810" y="199"/>
                  </a:lnTo>
                  <a:lnTo>
                    <a:pt x="909" y="187"/>
                  </a:lnTo>
                  <a:lnTo>
                    <a:pt x="912" y="208"/>
                  </a:lnTo>
                  <a:lnTo>
                    <a:pt x="963" y="193"/>
                  </a:lnTo>
                  <a:lnTo>
                    <a:pt x="981" y="217"/>
                  </a:lnTo>
                  <a:lnTo>
                    <a:pt x="1134" y="211"/>
                  </a:lnTo>
                  <a:lnTo>
                    <a:pt x="1241" y="223"/>
                  </a:lnTo>
                  <a:lnTo>
                    <a:pt x="1296" y="214"/>
                  </a:lnTo>
                  <a:lnTo>
                    <a:pt x="1331" y="232"/>
                  </a:lnTo>
                  <a:lnTo>
                    <a:pt x="1383" y="229"/>
                  </a:lnTo>
                  <a:lnTo>
                    <a:pt x="1394" y="217"/>
                  </a:lnTo>
                  <a:lnTo>
                    <a:pt x="1482" y="268"/>
                  </a:lnTo>
                  <a:lnTo>
                    <a:pt x="1505" y="241"/>
                  </a:lnTo>
                  <a:lnTo>
                    <a:pt x="1593" y="292"/>
                  </a:lnTo>
                  <a:lnTo>
                    <a:pt x="1623" y="252"/>
                  </a:lnTo>
                  <a:lnTo>
                    <a:pt x="1755" y="292"/>
                  </a:lnTo>
                  <a:lnTo>
                    <a:pt x="1790" y="262"/>
                  </a:lnTo>
                  <a:lnTo>
                    <a:pt x="1854" y="256"/>
                  </a:lnTo>
                  <a:lnTo>
                    <a:pt x="2013" y="283"/>
                  </a:lnTo>
                  <a:lnTo>
                    <a:pt x="2169" y="207"/>
                  </a:lnTo>
                  <a:lnTo>
                    <a:pt x="2277" y="183"/>
                  </a:lnTo>
                  <a:lnTo>
                    <a:pt x="2387" y="175"/>
                  </a:lnTo>
                  <a:lnTo>
                    <a:pt x="2510" y="166"/>
                  </a:lnTo>
                  <a:lnTo>
                    <a:pt x="2568" y="168"/>
                  </a:lnTo>
                  <a:lnTo>
                    <a:pt x="2577" y="174"/>
                  </a:lnTo>
                  <a:lnTo>
                    <a:pt x="2585" y="186"/>
                  </a:lnTo>
                  <a:lnTo>
                    <a:pt x="2589" y="204"/>
                  </a:lnTo>
                  <a:lnTo>
                    <a:pt x="2591" y="223"/>
                  </a:lnTo>
                  <a:lnTo>
                    <a:pt x="2567" y="268"/>
                  </a:lnTo>
                  <a:lnTo>
                    <a:pt x="2513" y="328"/>
                  </a:lnTo>
                  <a:lnTo>
                    <a:pt x="2438" y="373"/>
                  </a:lnTo>
                  <a:lnTo>
                    <a:pt x="2270" y="469"/>
                  </a:lnTo>
                  <a:lnTo>
                    <a:pt x="2099" y="526"/>
                  </a:lnTo>
                  <a:lnTo>
                    <a:pt x="1835" y="565"/>
                  </a:lnTo>
                  <a:lnTo>
                    <a:pt x="1556" y="574"/>
                  </a:lnTo>
                  <a:lnTo>
                    <a:pt x="1286" y="580"/>
                  </a:lnTo>
                  <a:lnTo>
                    <a:pt x="1211" y="580"/>
                  </a:lnTo>
                  <a:lnTo>
                    <a:pt x="1176" y="529"/>
                  </a:lnTo>
                  <a:lnTo>
                    <a:pt x="1101" y="553"/>
                  </a:lnTo>
                  <a:lnTo>
                    <a:pt x="1080" y="514"/>
                  </a:lnTo>
                  <a:lnTo>
                    <a:pt x="1001" y="535"/>
                  </a:lnTo>
                  <a:lnTo>
                    <a:pt x="975" y="514"/>
                  </a:lnTo>
                  <a:lnTo>
                    <a:pt x="722" y="562"/>
                  </a:lnTo>
                  <a:lnTo>
                    <a:pt x="705" y="535"/>
                  </a:lnTo>
                  <a:lnTo>
                    <a:pt x="474" y="562"/>
                  </a:lnTo>
                  <a:lnTo>
                    <a:pt x="465" y="523"/>
                  </a:lnTo>
                  <a:lnTo>
                    <a:pt x="0" y="577"/>
                  </a:lnTo>
                  <a:lnTo>
                    <a:pt x="2" y="7"/>
                  </a:lnTo>
                  <a:close/>
                </a:path>
              </a:pathLst>
            </a:custGeom>
            <a:solidFill>
              <a:srgbClr val="FF7C80">
                <a:alpha val="50195"/>
              </a:srgbClr>
            </a:solidFill>
            <a:ln>
              <a:noFill/>
            </a:ln>
            <a:extLst>
              <a:ext uri="{91240B29-F687-4F45-9708-019B960494DF}">
                <a14:hiddenLine xmlns:a14="http://schemas.microsoft.com/office/drawing/2010/main" w="25400" cap="flat" cmpd="sng">
                  <a:solidFill>
                    <a:srgbClr val="000000"/>
                  </a:solidFill>
                  <a:prstDash val="solid"/>
                  <a:round/>
                  <a:headEnd type="none" w="med" len="med"/>
                  <a:tailEnd type="none" w="med" len="med"/>
                </a14:hiddenLine>
              </a:ext>
            </a:extLst>
          </p:spPr>
          <p:txBody>
            <a:bodyPr/>
            <a:lstStyle/>
            <a:p>
              <a:endParaRPr lang="en-US"/>
            </a:p>
          </p:txBody>
        </p:sp>
        <p:sp>
          <p:nvSpPr>
            <p:cNvPr id="73" name="Freeform 7"/>
            <p:cNvSpPr>
              <a:spLocks noChangeAspect="1"/>
            </p:cNvSpPr>
            <p:nvPr/>
          </p:nvSpPr>
          <p:spPr bwMode="auto">
            <a:xfrm>
              <a:off x="1697453" y="4011989"/>
              <a:ext cx="458405" cy="75910"/>
            </a:xfrm>
            <a:custGeom>
              <a:avLst/>
              <a:gdLst>
                <a:gd name="T0" fmla="*/ 0 w 321"/>
                <a:gd name="T1" fmla="*/ 17 h 48"/>
                <a:gd name="T2" fmla="*/ 144 w 321"/>
                <a:gd name="T3" fmla="*/ 0 h 48"/>
                <a:gd name="T4" fmla="*/ 313 w 321"/>
                <a:gd name="T5" fmla="*/ 6 h 48"/>
                <a:gd name="T6" fmla="*/ 481 w 321"/>
                <a:gd name="T7" fmla="*/ 29 h 48"/>
                <a:gd name="T8" fmla="*/ 644 w 321"/>
                <a:gd name="T9" fmla="*/ 58 h 48"/>
                <a:gd name="T10" fmla="*/ 638 w 321"/>
                <a:gd name="T11" fmla="*/ 92 h 48"/>
                <a:gd name="T12" fmla="*/ 403 w 321"/>
                <a:gd name="T13" fmla="*/ 40 h 48"/>
                <a:gd name="T14" fmla="*/ 217 w 321"/>
                <a:gd name="T15" fmla="*/ 46 h 48"/>
                <a:gd name="T16" fmla="*/ 0 w 321"/>
                <a:gd name="T17" fmla="*/ 58 h 48"/>
                <a:gd name="T18" fmla="*/ 0 w 321"/>
                <a:gd name="T19" fmla="*/ 17 h 4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21"/>
                <a:gd name="T31" fmla="*/ 0 h 48"/>
                <a:gd name="T32" fmla="*/ 321 w 321"/>
                <a:gd name="T33" fmla="*/ 48 h 4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21" h="48">
                  <a:moveTo>
                    <a:pt x="0" y="9"/>
                  </a:moveTo>
                  <a:lnTo>
                    <a:pt x="72" y="0"/>
                  </a:lnTo>
                  <a:lnTo>
                    <a:pt x="156" y="3"/>
                  </a:lnTo>
                  <a:lnTo>
                    <a:pt x="240" y="15"/>
                  </a:lnTo>
                  <a:lnTo>
                    <a:pt x="321" y="30"/>
                  </a:lnTo>
                  <a:lnTo>
                    <a:pt x="318" y="48"/>
                  </a:lnTo>
                  <a:lnTo>
                    <a:pt x="201" y="21"/>
                  </a:lnTo>
                  <a:lnTo>
                    <a:pt x="108" y="24"/>
                  </a:lnTo>
                  <a:lnTo>
                    <a:pt x="0" y="30"/>
                  </a:lnTo>
                  <a:lnTo>
                    <a:pt x="0" y="9"/>
                  </a:lnTo>
                  <a:close/>
                </a:path>
              </a:pathLst>
            </a:custGeom>
            <a:solidFill>
              <a:srgbClr val="00CCFF"/>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a:lstStyle/>
            <a:p>
              <a:endParaRPr lang="en-US"/>
            </a:p>
          </p:txBody>
        </p:sp>
        <p:sp>
          <p:nvSpPr>
            <p:cNvPr id="74" name="Freeform 8"/>
            <p:cNvSpPr>
              <a:spLocks noChangeAspect="1"/>
            </p:cNvSpPr>
            <p:nvPr/>
          </p:nvSpPr>
          <p:spPr bwMode="auto">
            <a:xfrm>
              <a:off x="2450547" y="4211664"/>
              <a:ext cx="1225735" cy="217827"/>
            </a:xfrm>
            <a:custGeom>
              <a:avLst/>
              <a:gdLst>
                <a:gd name="T0" fmla="*/ 0 w 861"/>
                <a:gd name="T1" fmla="*/ 0 h 132"/>
                <a:gd name="T2" fmla="*/ 144 w 861"/>
                <a:gd name="T3" fmla="*/ 54 h 132"/>
                <a:gd name="T4" fmla="*/ 312 w 861"/>
                <a:gd name="T5" fmla="*/ 90 h 132"/>
                <a:gd name="T6" fmla="*/ 426 w 861"/>
                <a:gd name="T7" fmla="*/ 96 h 132"/>
                <a:gd name="T8" fmla="*/ 528 w 861"/>
                <a:gd name="T9" fmla="*/ 114 h 132"/>
                <a:gd name="T10" fmla="*/ 678 w 861"/>
                <a:gd name="T11" fmla="*/ 132 h 132"/>
                <a:gd name="T12" fmla="*/ 864 w 861"/>
                <a:gd name="T13" fmla="*/ 150 h 132"/>
                <a:gd name="T14" fmla="*/ 1014 w 861"/>
                <a:gd name="T15" fmla="*/ 150 h 132"/>
                <a:gd name="T16" fmla="*/ 1152 w 861"/>
                <a:gd name="T17" fmla="*/ 126 h 132"/>
                <a:gd name="T18" fmla="*/ 1236 w 861"/>
                <a:gd name="T19" fmla="*/ 138 h 132"/>
                <a:gd name="T20" fmla="*/ 1350 w 861"/>
                <a:gd name="T21" fmla="*/ 180 h 132"/>
                <a:gd name="T22" fmla="*/ 1452 w 861"/>
                <a:gd name="T23" fmla="*/ 162 h 132"/>
                <a:gd name="T24" fmla="*/ 1548 w 861"/>
                <a:gd name="T25" fmla="*/ 120 h 132"/>
                <a:gd name="T26" fmla="*/ 1638 w 861"/>
                <a:gd name="T27" fmla="*/ 198 h 132"/>
                <a:gd name="T28" fmla="*/ 1722 w 861"/>
                <a:gd name="T29" fmla="*/ 252 h 132"/>
                <a:gd name="T30" fmla="*/ 1614 w 861"/>
                <a:gd name="T31" fmla="*/ 264 h 132"/>
                <a:gd name="T32" fmla="*/ 1554 w 861"/>
                <a:gd name="T33" fmla="*/ 228 h 132"/>
                <a:gd name="T34" fmla="*/ 1506 w 861"/>
                <a:gd name="T35" fmla="*/ 226 h 132"/>
                <a:gd name="T36" fmla="*/ 1420 w 861"/>
                <a:gd name="T37" fmla="*/ 244 h 132"/>
                <a:gd name="T38" fmla="*/ 1336 w 861"/>
                <a:gd name="T39" fmla="*/ 232 h 132"/>
                <a:gd name="T40" fmla="*/ 1218 w 861"/>
                <a:gd name="T41" fmla="*/ 222 h 132"/>
                <a:gd name="T42" fmla="*/ 1006 w 861"/>
                <a:gd name="T43" fmla="*/ 228 h 132"/>
                <a:gd name="T44" fmla="*/ 924 w 861"/>
                <a:gd name="T45" fmla="*/ 238 h 132"/>
                <a:gd name="T46" fmla="*/ 888 w 861"/>
                <a:gd name="T47" fmla="*/ 192 h 132"/>
                <a:gd name="T48" fmla="*/ 786 w 861"/>
                <a:gd name="T49" fmla="*/ 204 h 132"/>
                <a:gd name="T50" fmla="*/ 768 w 861"/>
                <a:gd name="T51" fmla="*/ 168 h 132"/>
                <a:gd name="T52" fmla="*/ 582 w 861"/>
                <a:gd name="T53" fmla="*/ 196 h 132"/>
                <a:gd name="T54" fmla="*/ 546 w 861"/>
                <a:gd name="T55" fmla="*/ 144 h 132"/>
                <a:gd name="T56" fmla="*/ 396 w 861"/>
                <a:gd name="T57" fmla="*/ 130 h 132"/>
                <a:gd name="T58" fmla="*/ 312 w 861"/>
                <a:gd name="T59" fmla="*/ 108 h 132"/>
                <a:gd name="T60" fmla="*/ 76 w 861"/>
                <a:gd name="T61" fmla="*/ 72 h 132"/>
                <a:gd name="T62" fmla="*/ 10 w 861"/>
                <a:gd name="T63" fmla="*/ 60 h 132"/>
                <a:gd name="T64" fmla="*/ 0 w 861"/>
                <a:gd name="T65" fmla="*/ 0 h 13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861"/>
                <a:gd name="T100" fmla="*/ 0 h 132"/>
                <a:gd name="T101" fmla="*/ 861 w 861"/>
                <a:gd name="T102" fmla="*/ 132 h 13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861" h="132">
                  <a:moveTo>
                    <a:pt x="0" y="0"/>
                  </a:moveTo>
                  <a:lnTo>
                    <a:pt x="72" y="27"/>
                  </a:lnTo>
                  <a:lnTo>
                    <a:pt x="156" y="45"/>
                  </a:lnTo>
                  <a:lnTo>
                    <a:pt x="213" y="48"/>
                  </a:lnTo>
                  <a:lnTo>
                    <a:pt x="264" y="57"/>
                  </a:lnTo>
                  <a:lnTo>
                    <a:pt x="339" y="66"/>
                  </a:lnTo>
                  <a:lnTo>
                    <a:pt x="432" y="75"/>
                  </a:lnTo>
                  <a:lnTo>
                    <a:pt x="507" y="75"/>
                  </a:lnTo>
                  <a:lnTo>
                    <a:pt x="576" y="63"/>
                  </a:lnTo>
                  <a:lnTo>
                    <a:pt x="618" y="69"/>
                  </a:lnTo>
                  <a:lnTo>
                    <a:pt x="675" y="90"/>
                  </a:lnTo>
                  <a:lnTo>
                    <a:pt x="726" y="81"/>
                  </a:lnTo>
                  <a:lnTo>
                    <a:pt x="774" y="60"/>
                  </a:lnTo>
                  <a:lnTo>
                    <a:pt x="819" y="99"/>
                  </a:lnTo>
                  <a:lnTo>
                    <a:pt x="861" y="126"/>
                  </a:lnTo>
                  <a:lnTo>
                    <a:pt x="807" y="132"/>
                  </a:lnTo>
                  <a:lnTo>
                    <a:pt x="777" y="114"/>
                  </a:lnTo>
                  <a:lnTo>
                    <a:pt x="753" y="113"/>
                  </a:lnTo>
                  <a:lnTo>
                    <a:pt x="710" y="122"/>
                  </a:lnTo>
                  <a:lnTo>
                    <a:pt x="668" y="116"/>
                  </a:lnTo>
                  <a:lnTo>
                    <a:pt x="609" y="111"/>
                  </a:lnTo>
                  <a:lnTo>
                    <a:pt x="503" y="114"/>
                  </a:lnTo>
                  <a:lnTo>
                    <a:pt x="462" y="119"/>
                  </a:lnTo>
                  <a:lnTo>
                    <a:pt x="444" y="96"/>
                  </a:lnTo>
                  <a:lnTo>
                    <a:pt x="393" y="102"/>
                  </a:lnTo>
                  <a:lnTo>
                    <a:pt x="384" y="84"/>
                  </a:lnTo>
                  <a:lnTo>
                    <a:pt x="291" y="98"/>
                  </a:lnTo>
                  <a:lnTo>
                    <a:pt x="273" y="72"/>
                  </a:lnTo>
                  <a:lnTo>
                    <a:pt x="198" y="65"/>
                  </a:lnTo>
                  <a:lnTo>
                    <a:pt x="156" y="54"/>
                  </a:lnTo>
                  <a:lnTo>
                    <a:pt x="38" y="36"/>
                  </a:lnTo>
                  <a:lnTo>
                    <a:pt x="5" y="30"/>
                  </a:lnTo>
                  <a:lnTo>
                    <a:pt x="0" y="0"/>
                  </a:lnTo>
                  <a:close/>
                </a:path>
              </a:pathLst>
            </a:custGeom>
            <a:solidFill>
              <a:srgbClr val="00CCFF"/>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a:lstStyle/>
            <a:p>
              <a:endParaRPr lang="en-US"/>
            </a:p>
          </p:txBody>
        </p:sp>
        <p:sp>
          <p:nvSpPr>
            <p:cNvPr id="75" name="Freeform 9"/>
            <p:cNvSpPr>
              <a:spLocks noChangeAspect="1"/>
            </p:cNvSpPr>
            <p:nvPr/>
          </p:nvSpPr>
          <p:spPr bwMode="auto">
            <a:xfrm>
              <a:off x="2160129" y="4092849"/>
              <a:ext cx="281876" cy="113864"/>
            </a:xfrm>
            <a:custGeom>
              <a:avLst/>
              <a:gdLst>
                <a:gd name="T0" fmla="*/ 18 w 198"/>
                <a:gd name="T1" fmla="*/ 84 h 69"/>
                <a:gd name="T2" fmla="*/ 0 w 198"/>
                <a:gd name="T3" fmla="*/ 0 h 69"/>
                <a:gd name="T4" fmla="*/ 174 w 198"/>
                <a:gd name="T5" fmla="*/ 54 h 69"/>
                <a:gd name="T6" fmla="*/ 396 w 198"/>
                <a:gd name="T7" fmla="*/ 138 h 69"/>
                <a:gd name="T8" fmla="*/ 168 w 198"/>
                <a:gd name="T9" fmla="*/ 96 h 69"/>
                <a:gd name="T10" fmla="*/ 18 w 198"/>
                <a:gd name="T11" fmla="*/ 84 h 69"/>
                <a:gd name="T12" fmla="*/ 0 60000 65536"/>
                <a:gd name="T13" fmla="*/ 0 60000 65536"/>
                <a:gd name="T14" fmla="*/ 0 60000 65536"/>
                <a:gd name="T15" fmla="*/ 0 60000 65536"/>
                <a:gd name="T16" fmla="*/ 0 60000 65536"/>
                <a:gd name="T17" fmla="*/ 0 60000 65536"/>
                <a:gd name="T18" fmla="*/ 0 w 198"/>
                <a:gd name="T19" fmla="*/ 0 h 69"/>
                <a:gd name="T20" fmla="*/ 198 w 198"/>
                <a:gd name="T21" fmla="*/ 69 h 69"/>
              </a:gdLst>
              <a:ahLst/>
              <a:cxnLst>
                <a:cxn ang="T12">
                  <a:pos x="T0" y="T1"/>
                </a:cxn>
                <a:cxn ang="T13">
                  <a:pos x="T2" y="T3"/>
                </a:cxn>
                <a:cxn ang="T14">
                  <a:pos x="T4" y="T5"/>
                </a:cxn>
                <a:cxn ang="T15">
                  <a:pos x="T6" y="T7"/>
                </a:cxn>
                <a:cxn ang="T16">
                  <a:pos x="T8" y="T9"/>
                </a:cxn>
                <a:cxn ang="T17">
                  <a:pos x="T10" y="T11"/>
                </a:cxn>
              </a:cxnLst>
              <a:rect l="T18" t="T19" r="T20" b="T21"/>
              <a:pathLst>
                <a:path w="198" h="69">
                  <a:moveTo>
                    <a:pt x="9" y="42"/>
                  </a:moveTo>
                  <a:lnTo>
                    <a:pt x="0" y="0"/>
                  </a:lnTo>
                  <a:lnTo>
                    <a:pt x="87" y="27"/>
                  </a:lnTo>
                  <a:lnTo>
                    <a:pt x="198" y="69"/>
                  </a:lnTo>
                  <a:lnTo>
                    <a:pt x="84" y="48"/>
                  </a:lnTo>
                  <a:lnTo>
                    <a:pt x="9" y="42"/>
                  </a:lnTo>
                  <a:close/>
                </a:path>
              </a:pathLst>
            </a:custGeom>
            <a:solidFill>
              <a:srgbClr val="00CCFF"/>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a:lstStyle/>
            <a:p>
              <a:endParaRPr lang="en-US"/>
            </a:p>
          </p:txBody>
        </p:sp>
        <p:sp>
          <p:nvSpPr>
            <p:cNvPr id="76" name="Freeform 10"/>
            <p:cNvSpPr>
              <a:spLocks noChangeAspect="1"/>
            </p:cNvSpPr>
            <p:nvPr/>
          </p:nvSpPr>
          <p:spPr bwMode="auto">
            <a:xfrm>
              <a:off x="3753157" y="3904725"/>
              <a:ext cx="1917613" cy="623779"/>
            </a:xfrm>
            <a:custGeom>
              <a:avLst/>
              <a:gdLst>
                <a:gd name="T0" fmla="*/ 138 w 1347"/>
                <a:gd name="T1" fmla="*/ 642 h 378"/>
                <a:gd name="T2" fmla="*/ 540 w 1347"/>
                <a:gd name="T3" fmla="*/ 594 h 378"/>
                <a:gd name="T4" fmla="*/ 840 w 1347"/>
                <a:gd name="T5" fmla="*/ 546 h 378"/>
                <a:gd name="T6" fmla="*/ 1002 w 1347"/>
                <a:gd name="T7" fmla="*/ 480 h 378"/>
                <a:gd name="T8" fmla="*/ 1116 w 1347"/>
                <a:gd name="T9" fmla="*/ 306 h 378"/>
                <a:gd name="T10" fmla="*/ 1224 w 1347"/>
                <a:gd name="T11" fmla="*/ 138 h 378"/>
                <a:gd name="T12" fmla="*/ 1350 w 1347"/>
                <a:gd name="T13" fmla="*/ 18 h 378"/>
                <a:gd name="T14" fmla="*/ 1434 w 1347"/>
                <a:gd name="T15" fmla="*/ 6 h 378"/>
                <a:gd name="T16" fmla="*/ 1530 w 1347"/>
                <a:gd name="T17" fmla="*/ 54 h 378"/>
                <a:gd name="T18" fmla="*/ 1314 w 1347"/>
                <a:gd name="T19" fmla="*/ 96 h 378"/>
                <a:gd name="T20" fmla="*/ 1200 w 1347"/>
                <a:gd name="T21" fmla="*/ 210 h 378"/>
                <a:gd name="T22" fmla="*/ 1092 w 1347"/>
                <a:gd name="T23" fmla="*/ 420 h 378"/>
                <a:gd name="T24" fmla="*/ 1128 w 1347"/>
                <a:gd name="T25" fmla="*/ 504 h 378"/>
                <a:gd name="T26" fmla="*/ 1320 w 1347"/>
                <a:gd name="T27" fmla="*/ 384 h 378"/>
                <a:gd name="T28" fmla="*/ 1506 w 1347"/>
                <a:gd name="T29" fmla="*/ 372 h 378"/>
                <a:gd name="T30" fmla="*/ 1554 w 1347"/>
                <a:gd name="T31" fmla="*/ 234 h 378"/>
                <a:gd name="T32" fmla="*/ 1614 w 1347"/>
                <a:gd name="T33" fmla="*/ 84 h 378"/>
                <a:gd name="T34" fmla="*/ 1746 w 1347"/>
                <a:gd name="T35" fmla="*/ 36 h 378"/>
                <a:gd name="T36" fmla="*/ 2058 w 1347"/>
                <a:gd name="T37" fmla="*/ 60 h 378"/>
                <a:gd name="T38" fmla="*/ 2394 w 1347"/>
                <a:gd name="T39" fmla="*/ 102 h 378"/>
                <a:gd name="T40" fmla="*/ 2694 w 1347"/>
                <a:gd name="T41" fmla="*/ 162 h 378"/>
                <a:gd name="T42" fmla="*/ 2556 w 1347"/>
                <a:gd name="T43" fmla="*/ 264 h 378"/>
                <a:gd name="T44" fmla="*/ 2112 w 1347"/>
                <a:gd name="T45" fmla="*/ 348 h 378"/>
                <a:gd name="T46" fmla="*/ 1638 w 1347"/>
                <a:gd name="T47" fmla="*/ 372 h 378"/>
                <a:gd name="T48" fmla="*/ 1482 w 1347"/>
                <a:gd name="T49" fmla="*/ 420 h 378"/>
                <a:gd name="T50" fmla="*/ 1296 w 1347"/>
                <a:gd name="T51" fmla="*/ 540 h 378"/>
                <a:gd name="T52" fmla="*/ 1380 w 1347"/>
                <a:gd name="T53" fmla="*/ 600 h 378"/>
                <a:gd name="T54" fmla="*/ 1230 w 1347"/>
                <a:gd name="T55" fmla="*/ 696 h 378"/>
                <a:gd name="T56" fmla="*/ 954 w 1347"/>
                <a:gd name="T57" fmla="*/ 696 h 378"/>
                <a:gd name="T58" fmla="*/ 696 w 1347"/>
                <a:gd name="T59" fmla="*/ 702 h 378"/>
                <a:gd name="T60" fmla="*/ 468 w 1347"/>
                <a:gd name="T61" fmla="*/ 702 h 378"/>
                <a:gd name="T62" fmla="*/ 306 w 1347"/>
                <a:gd name="T63" fmla="*/ 750 h 378"/>
                <a:gd name="T64" fmla="*/ 78 w 1347"/>
                <a:gd name="T65" fmla="*/ 708 h 37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347"/>
                <a:gd name="T100" fmla="*/ 0 h 378"/>
                <a:gd name="T101" fmla="*/ 1347 w 1347"/>
                <a:gd name="T102" fmla="*/ 378 h 37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347" h="378">
                  <a:moveTo>
                    <a:pt x="0" y="324"/>
                  </a:moveTo>
                  <a:lnTo>
                    <a:pt x="69" y="321"/>
                  </a:lnTo>
                  <a:lnTo>
                    <a:pt x="162" y="315"/>
                  </a:lnTo>
                  <a:lnTo>
                    <a:pt x="270" y="297"/>
                  </a:lnTo>
                  <a:lnTo>
                    <a:pt x="357" y="282"/>
                  </a:lnTo>
                  <a:lnTo>
                    <a:pt x="420" y="273"/>
                  </a:lnTo>
                  <a:lnTo>
                    <a:pt x="474" y="270"/>
                  </a:lnTo>
                  <a:lnTo>
                    <a:pt x="501" y="240"/>
                  </a:lnTo>
                  <a:lnTo>
                    <a:pt x="534" y="195"/>
                  </a:lnTo>
                  <a:lnTo>
                    <a:pt x="558" y="153"/>
                  </a:lnTo>
                  <a:lnTo>
                    <a:pt x="579" y="108"/>
                  </a:lnTo>
                  <a:lnTo>
                    <a:pt x="612" y="69"/>
                  </a:lnTo>
                  <a:lnTo>
                    <a:pt x="651" y="33"/>
                  </a:lnTo>
                  <a:lnTo>
                    <a:pt x="675" y="9"/>
                  </a:lnTo>
                  <a:lnTo>
                    <a:pt x="690" y="0"/>
                  </a:lnTo>
                  <a:lnTo>
                    <a:pt x="717" y="3"/>
                  </a:lnTo>
                  <a:lnTo>
                    <a:pt x="750" y="12"/>
                  </a:lnTo>
                  <a:lnTo>
                    <a:pt x="765" y="27"/>
                  </a:lnTo>
                  <a:lnTo>
                    <a:pt x="723" y="45"/>
                  </a:lnTo>
                  <a:lnTo>
                    <a:pt x="657" y="48"/>
                  </a:lnTo>
                  <a:lnTo>
                    <a:pt x="627" y="66"/>
                  </a:lnTo>
                  <a:lnTo>
                    <a:pt x="600" y="105"/>
                  </a:lnTo>
                  <a:lnTo>
                    <a:pt x="570" y="147"/>
                  </a:lnTo>
                  <a:lnTo>
                    <a:pt x="546" y="210"/>
                  </a:lnTo>
                  <a:lnTo>
                    <a:pt x="510" y="261"/>
                  </a:lnTo>
                  <a:lnTo>
                    <a:pt x="564" y="252"/>
                  </a:lnTo>
                  <a:lnTo>
                    <a:pt x="618" y="225"/>
                  </a:lnTo>
                  <a:lnTo>
                    <a:pt x="660" y="192"/>
                  </a:lnTo>
                  <a:lnTo>
                    <a:pt x="720" y="192"/>
                  </a:lnTo>
                  <a:lnTo>
                    <a:pt x="753" y="186"/>
                  </a:lnTo>
                  <a:lnTo>
                    <a:pt x="759" y="138"/>
                  </a:lnTo>
                  <a:lnTo>
                    <a:pt x="777" y="117"/>
                  </a:lnTo>
                  <a:lnTo>
                    <a:pt x="795" y="84"/>
                  </a:lnTo>
                  <a:lnTo>
                    <a:pt x="807" y="42"/>
                  </a:lnTo>
                  <a:lnTo>
                    <a:pt x="822" y="18"/>
                  </a:lnTo>
                  <a:lnTo>
                    <a:pt x="873" y="18"/>
                  </a:lnTo>
                  <a:lnTo>
                    <a:pt x="963" y="30"/>
                  </a:lnTo>
                  <a:lnTo>
                    <a:pt x="1029" y="30"/>
                  </a:lnTo>
                  <a:lnTo>
                    <a:pt x="1131" y="45"/>
                  </a:lnTo>
                  <a:lnTo>
                    <a:pt x="1197" y="51"/>
                  </a:lnTo>
                  <a:lnTo>
                    <a:pt x="1296" y="75"/>
                  </a:lnTo>
                  <a:lnTo>
                    <a:pt x="1347" y="81"/>
                  </a:lnTo>
                  <a:lnTo>
                    <a:pt x="1326" y="108"/>
                  </a:lnTo>
                  <a:lnTo>
                    <a:pt x="1278" y="132"/>
                  </a:lnTo>
                  <a:lnTo>
                    <a:pt x="1191" y="156"/>
                  </a:lnTo>
                  <a:lnTo>
                    <a:pt x="1056" y="174"/>
                  </a:lnTo>
                  <a:lnTo>
                    <a:pt x="897" y="177"/>
                  </a:lnTo>
                  <a:lnTo>
                    <a:pt x="819" y="186"/>
                  </a:lnTo>
                  <a:lnTo>
                    <a:pt x="774" y="192"/>
                  </a:lnTo>
                  <a:lnTo>
                    <a:pt x="741" y="210"/>
                  </a:lnTo>
                  <a:lnTo>
                    <a:pt x="696" y="234"/>
                  </a:lnTo>
                  <a:lnTo>
                    <a:pt x="648" y="270"/>
                  </a:lnTo>
                  <a:lnTo>
                    <a:pt x="606" y="324"/>
                  </a:lnTo>
                  <a:lnTo>
                    <a:pt x="690" y="300"/>
                  </a:lnTo>
                  <a:lnTo>
                    <a:pt x="732" y="294"/>
                  </a:lnTo>
                  <a:lnTo>
                    <a:pt x="615" y="348"/>
                  </a:lnTo>
                  <a:lnTo>
                    <a:pt x="576" y="366"/>
                  </a:lnTo>
                  <a:lnTo>
                    <a:pt x="477" y="348"/>
                  </a:lnTo>
                  <a:lnTo>
                    <a:pt x="387" y="348"/>
                  </a:lnTo>
                  <a:lnTo>
                    <a:pt x="348" y="351"/>
                  </a:lnTo>
                  <a:lnTo>
                    <a:pt x="315" y="378"/>
                  </a:lnTo>
                  <a:lnTo>
                    <a:pt x="234" y="351"/>
                  </a:lnTo>
                  <a:lnTo>
                    <a:pt x="183" y="339"/>
                  </a:lnTo>
                  <a:lnTo>
                    <a:pt x="153" y="375"/>
                  </a:lnTo>
                  <a:lnTo>
                    <a:pt x="78" y="333"/>
                  </a:lnTo>
                  <a:lnTo>
                    <a:pt x="39" y="354"/>
                  </a:lnTo>
                  <a:lnTo>
                    <a:pt x="0" y="324"/>
                  </a:lnTo>
                  <a:close/>
                </a:path>
              </a:pathLst>
            </a:custGeom>
            <a:solidFill>
              <a:srgbClr val="00CCFF"/>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a:lstStyle/>
            <a:p>
              <a:endParaRPr lang="en-US"/>
            </a:p>
          </p:txBody>
        </p:sp>
        <p:sp>
          <p:nvSpPr>
            <p:cNvPr id="77" name="Freeform 11"/>
            <p:cNvSpPr>
              <a:spLocks noChangeAspect="1"/>
            </p:cNvSpPr>
            <p:nvPr/>
          </p:nvSpPr>
          <p:spPr bwMode="auto">
            <a:xfrm>
              <a:off x="3805831" y="3860170"/>
              <a:ext cx="615003" cy="174922"/>
            </a:xfrm>
            <a:custGeom>
              <a:avLst/>
              <a:gdLst>
                <a:gd name="T0" fmla="*/ 0 w 432"/>
                <a:gd name="T1" fmla="*/ 196 h 106"/>
                <a:gd name="T2" fmla="*/ 52 w 432"/>
                <a:gd name="T3" fmla="*/ 192 h 106"/>
                <a:gd name="T4" fmla="*/ 68 w 432"/>
                <a:gd name="T5" fmla="*/ 172 h 106"/>
                <a:gd name="T6" fmla="*/ 72 w 432"/>
                <a:gd name="T7" fmla="*/ 140 h 106"/>
                <a:gd name="T8" fmla="*/ 56 w 432"/>
                <a:gd name="T9" fmla="*/ 88 h 106"/>
                <a:gd name="T10" fmla="*/ 40 w 432"/>
                <a:gd name="T11" fmla="*/ 40 h 106"/>
                <a:gd name="T12" fmla="*/ 44 w 432"/>
                <a:gd name="T13" fmla="*/ 4 h 106"/>
                <a:gd name="T14" fmla="*/ 72 w 432"/>
                <a:gd name="T15" fmla="*/ 4 h 106"/>
                <a:gd name="T16" fmla="*/ 96 w 432"/>
                <a:gd name="T17" fmla="*/ 16 h 106"/>
                <a:gd name="T18" fmla="*/ 112 w 432"/>
                <a:gd name="T19" fmla="*/ 36 h 106"/>
                <a:gd name="T20" fmla="*/ 124 w 432"/>
                <a:gd name="T21" fmla="*/ 76 h 106"/>
                <a:gd name="T22" fmla="*/ 148 w 432"/>
                <a:gd name="T23" fmla="*/ 116 h 106"/>
                <a:gd name="T24" fmla="*/ 196 w 432"/>
                <a:gd name="T25" fmla="*/ 120 h 106"/>
                <a:gd name="T26" fmla="*/ 224 w 432"/>
                <a:gd name="T27" fmla="*/ 120 h 106"/>
                <a:gd name="T28" fmla="*/ 260 w 432"/>
                <a:gd name="T29" fmla="*/ 136 h 106"/>
                <a:gd name="T30" fmla="*/ 300 w 432"/>
                <a:gd name="T31" fmla="*/ 80 h 106"/>
                <a:gd name="T32" fmla="*/ 328 w 432"/>
                <a:gd name="T33" fmla="*/ 92 h 106"/>
                <a:gd name="T34" fmla="*/ 364 w 432"/>
                <a:gd name="T35" fmla="*/ 52 h 106"/>
                <a:gd name="T36" fmla="*/ 384 w 432"/>
                <a:gd name="T37" fmla="*/ 20 h 106"/>
                <a:gd name="T38" fmla="*/ 408 w 432"/>
                <a:gd name="T39" fmla="*/ 0 h 106"/>
                <a:gd name="T40" fmla="*/ 464 w 432"/>
                <a:gd name="T41" fmla="*/ 0 h 106"/>
                <a:gd name="T42" fmla="*/ 532 w 432"/>
                <a:gd name="T43" fmla="*/ 4 h 106"/>
                <a:gd name="T44" fmla="*/ 616 w 432"/>
                <a:gd name="T45" fmla="*/ 28 h 106"/>
                <a:gd name="T46" fmla="*/ 720 w 432"/>
                <a:gd name="T47" fmla="*/ 32 h 106"/>
                <a:gd name="T48" fmla="*/ 820 w 432"/>
                <a:gd name="T49" fmla="*/ 44 h 106"/>
                <a:gd name="T50" fmla="*/ 864 w 432"/>
                <a:gd name="T51" fmla="*/ 48 h 106"/>
                <a:gd name="T52" fmla="*/ 844 w 432"/>
                <a:gd name="T53" fmla="*/ 80 h 106"/>
                <a:gd name="T54" fmla="*/ 768 w 432"/>
                <a:gd name="T55" fmla="*/ 100 h 106"/>
                <a:gd name="T56" fmla="*/ 616 w 432"/>
                <a:gd name="T57" fmla="*/ 116 h 106"/>
                <a:gd name="T58" fmla="*/ 548 w 432"/>
                <a:gd name="T59" fmla="*/ 120 h 106"/>
                <a:gd name="T60" fmla="*/ 508 w 432"/>
                <a:gd name="T61" fmla="*/ 128 h 106"/>
                <a:gd name="T62" fmla="*/ 460 w 432"/>
                <a:gd name="T63" fmla="*/ 156 h 106"/>
                <a:gd name="T64" fmla="*/ 404 w 432"/>
                <a:gd name="T65" fmla="*/ 196 h 106"/>
                <a:gd name="T66" fmla="*/ 304 w 432"/>
                <a:gd name="T67" fmla="*/ 204 h 106"/>
                <a:gd name="T68" fmla="*/ 204 w 432"/>
                <a:gd name="T69" fmla="*/ 208 h 106"/>
                <a:gd name="T70" fmla="*/ 144 w 432"/>
                <a:gd name="T71" fmla="*/ 208 h 106"/>
                <a:gd name="T72" fmla="*/ 80 w 432"/>
                <a:gd name="T73" fmla="*/ 212 h 106"/>
                <a:gd name="T74" fmla="*/ 24 w 432"/>
                <a:gd name="T75" fmla="*/ 204 h 106"/>
                <a:gd name="T76" fmla="*/ 0 w 432"/>
                <a:gd name="T77" fmla="*/ 196 h 10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432"/>
                <a:gd name="T118" fmla="*/ 0 h 106"/>
                <a:gd name="T119" fmla="*/ 432 w 432"/>
                <a:gd name="T120" fmla="*/ 106 h 10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432" h="106">
                  <a:moveTo>
                    <a:pt x="0" y="98"/>
                  </a:moveTo>
                  <a:lnTo>
                    <a:pt x="26" y="96"/>
                  </a:lnTo>
                  <a:lnTo>
                    <a:pt x="34" y="86"/>
                  </a:lnTo>
                  <a:lnTo>
                    <a:pt x="36" y="70"/>
                  </a:lnTo>
                  <a:lnTo>
                    <a:pt x="28" y="44"/>
                  </a:lnTo>
                  <a:lnTo>
                    <a:pt x="20" y="20"/>
                  </a:lnTo>
                  <a:lnTo>
                    <a:pt x="22" y="2"/>
                  </a:lnTo>
                  <a:lnTo>
                    <a:pt x="36" y="2"/>
                  </a:lnTo>
                  <a:lnTo>
                    <a:pt x="48" y="8"/>
                  </a:lnTo>
                  <a:lnTo>
                    <a:pt x="56" y="18"/>
                  </a:lnTo>
                  <a:lnTo>
                    <a:pt x="62" y="38"/>
                  </a:lnTo>
                  <a:lnTo>
                    <a:pt x="74" y="58"/>
                  </a:lnTo>
                  <a:lnTo>
                    <a:pt x="98" y="60"/>
                  </a:lnTo>
                  <a:lnTo>
                    <a:pt x="112" y="60"/>
                  </a:lnTo>
                  <a:lnTo>
                    <a:pt x="130" y="68"/>
                  </a:lnTo>
                  <a:lnTo>
                    <a:pt x="150" y="40"/>
                  </a:lnTo>
                  <a:lnTo>
                    <a:pt x="164" y="46"/>
                  </a:lnTo>
                  <a:lnTo>
                    <a:pt x="182" y="26"/>
                  </a:lnTo>
                  <a:lnTo>
                    <a:pt x="192" y="10"/>
                  </a:lnTo>
                  <a:lnTo>
                    <a:pt x="204" y="0"/>
                  </a:lnTo>
                  <a:lnTo>
                    <a:pt x="232" y="0"/>
                  </a:lnTo>
                  <a:lnTo>
                    <a:pt x="266" y="2"/>
                  </a:lnTo>
                  <a:lnTo>
                    <a:pt x="308" y="14"/>
                  </a:lnTo>
                  <a:lnTo>
                    <a:pt x="360" y="16"/>
                  </a:lnTo>
                  <a:lnTo>
                    <a:pt x="410" y="22"/>
                  </a:lnTo>
                  <a:lnTo>
                    <a:pt x="432" y="24"/>
                  </a:lnTo>
                  <a:lnTo>
                    <a:pt x="422" y="40"/>
                  </a:lnTo>
                  <a:lnTo>
                    <a:pt x="384" y="50"/>
                  </a:lnTo>
                  <a:lnTo>
                    <a:pt x="308" y="58"/>
                  </a:lnTo>
                  <a:lnTo>
                    <a:pt x="274" y="60"/>
                  </a:lnTo>
                  <a:lnTo>
                    <a:pt x="254" y="64"/>
                  </a:lnTo>
                  <a:lnTo>
                    <a:pt x="230" y="78"/>
                  </a:lnTo>
                  <a:lnTo>
                    <a:pt x="202" y="98"/>
                  </a:lnTo>
                  <a:lnTo>
                    <a:pt x="152" y="102"/>
                  </a:lnTo>
                  <a:lnTo>
                    <a:pt x="102" y="104"/>
                  </a:lnTo>
                  <a:lnTo>
                    <a:pt x="72" y="104"/>
                  </a:lnTo>
                  <a:lnTo>
                    <a:pt x="40" y="106"/>
                  </a:lnTo>
                  <a:lnTo>
                    <a:pt x="12" y="102"/>
                  </a:lnTo>
                  <a:lnTo>
                    <a:pt x="0" y="98"/>
                  </a:lnTo>
                  <a:close/>
                </a:path>
              </a:pathLst>
            </a:custGeom>
            <a:solidFill>
              <a:srgbClr val="00CCFF"/>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a:lstStyle/>
            <a:p>
              <a:endParaRPr lang="en-US"/>
            </a:p>
          </p:txBody>
        </p:sp>
        <p:sp>
          <p:nvSpPr>
            <p:cNvPr id="78" name="Freeform 12"/>
            <p:cNvSpPr>
              <a:spLocks noChangeAspect="1"/>
            </p:cNvSpPr>
            <p:nvPr/>
          </p:nvSpPr>
          <p:spPr bwMode="auto">
            <a:xfrm>
              <a:off x="4624411" y="4087899"/>
              <a:ext cx="2711992" cy="341593"/>
            </a:xfrm>
            <a:custGeom>
              <a:avLst/>
              <a:gdLst>
                <a:gd name="T0" fmla="*/ 0 w 1905"/>
                <a:gd name="T1" fmla="*/ 414 h 207"/>
                <a:gd name="T2" fmla="*/ 84 w 1905"/>
                <a:gd name="T3" fmla="*/ 300 h 207"/>
                <a:gd name="T4" fmla="*/ 162 w 1905"/>
                <a:gd name="T5" fmla="*/ 240 h 207"/>
                <a:gd name="T6" fmla="*/ 258 w 1905"/>
                <a:gd name="T7" fmla="*/ 192 h 207"/>
                <a:gd name="T8" fmla="*/ 390 w 1905"/>
                <a:gd name="T9" fmla="*/ 144 h 207"/>
                <a:gd name="T10" fmla="*/ 516 w 1905"/>
                <a:gd name="T11" fmla="*/ 132 h 207"/>
                <a:gd name="T12" fmla="*/ 708 w 1905"/>
                <a:gd name="T13" fmla="*/ 132 h 207"/>
                <a:gd name="T14" fmla="*/ 942 w 1905"/>
                <a:gd name="T15" fmla="*/ 126 h 207"/>
                <a:gd name="T16" fmla="*/ 1140 w 1905"/>
                <a:gd name="T17" fmla="*/ 90 h 207"/>
                <a:gd name="T18" fmla="*/ 1278 w 1905"/>
                <a:gd name="T19" fmla="*/ 54 h 207"/>
                <a:gd name="T20" fmla="*/ 1398 w 1905"/>
                <a:gd name="T21" fmla="*/ 6 h 207"/>
                <a:gd name="T22" fmla="*/ 2010 w 1905"/>
                <a:gd name="T23" fmla="*/ 12 h 207"/>
                <a:gd name="T24" fmla="*/ 2670 w 1905"/>
                <a:gd name="T25" fmla="*/ 6 h 207"/>
                <a:gd name="T26" fmla="*/ 3450 w 1905"/>
                <a:gd name="T27" fmla="*/ 0 h 207"/>
                <a:gd name="T28" fmla="*/ 3802 w 1905"/>
                <a:gd name="T29" fmla="*/ 4 h 207"/>
                <a:gd name="T30" fmla="*/ 3810 w 1905"/>
                <a:gd name="T31" fmla="*/ 148 h 207"/>
                <a:gd name="T32" fmla="*/ 2976 w 1905"/>
                <a:gd name="T33" fmla="*/ 186 h 207"/>
                <a:gd name="T34" fmla="*/ 2178 w 1905"/>
                <a:gd name="T35" fmla="*/ 234 h 207"/>
                <a:gd name="T36" fmla="*/ 1632 w 1905"/>
                <a:gd name="T37" fmla="*/ 258 h 207"/>
                <a:gd name="T38" fmla="*/ 1068 w 1905"/>
                <a:gd name="T39" fmla="*/ 276 h 207"/>
                <a:gd name="T40" fmla="*/ 798 w 1905"/>
                <a:gd name="T41" fmla="*/ 282 h 207"/>
                <a:gd name="T42" fmla="*/ 552 w 1905"/>
                <a:gd name="T43" fmla="*/ 300 h 207"/>
                <a:gd name="T44" fmla="*/ 366 w 1905"/>
                <a:gd name="T45" fmla="*/ 324 h 207"/>
                <a:gd name="T46" fmla="*/ 162 w 1905"/>
                <a:gd name="T47" fmla="*/ 378 h 207"/>
                <a:gd name="T48" fmla="*/ 0 w 1905"/>
                <a:gd name="T49" fmla="*/ 414 h 207"/>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905"/>
                <a:gd name="T76" fmla="*/ 0 h 207"/>
                <a:gd name="T77" fmla="*/ 1905 w 1905"/>
                <a:gd name="T78" fmla="*/ 207 h 207"/>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905" h="207">
                  <a:moveTo>
                    <a:pt x="0" y="207"/>
                  </a:moveTo>
                  <a:lnTo>
                    <a:pt x="42" y="150"/>
                  </a:lnTo>
                  <a:lnTo>
                    <a:pt x="81" y="120"/>
                  </a:lnTo>
                  <a:lnTo>
                    <a:pt x="129" y="96"/>
                  </a:lnTo>
                  <a:lnTo>
                    <a:pt x="195" y="72"/>
                  </a:lnTo>
                  <a:lnTo>
                    <a:pt x="258" y="66"/>
                  </a:lnTo>
                  <a:lnTo>
                    <a:pt x="354" y="66"/>
                  </a:lnTo>
                  <a:lnTo>
                    <a:pt x="471" y="63"/>
                  </a:lnTo>
                  <a:lnTo>
                    <a:pt x="570" y="45"/>
                  </a:lnTo>
                  <a:lnTo>
                    <a:pt x="639" y="27"/>
                  </a:lnTo>
                  <a:lnTo>
                    <a:pt x="699" y="3"/>
                  </a:lnTo>
                  <a:lnTo>
                    <a:pt x="1005" y="6"/>
                  </a:lnTo>
                  <a:lnTo>
                    <a:pt x="1335" y="3"/>
                  </a:lnTo>
                  <a:lnTo>
                    <a:pt x="1725" y="0"/>
                  </a:lnTo>
                  <a:lnTo>
                    <a:pt x="1901" y="2"/>
                  </a:lnTo>
                  <a:lnTo>
                    <a:pt x="1905" y="74"/>
                  </a:lnTo>
                  <a:lnTo>
                    <a:pt x="1488" y="93"/>
                  </a:lnTo>
                  <a:lnTo>
                    <a:pt x="1089" y="117"/>
                  </a:lnTo>
                  <a:lnTo>
                    <a:pt x="816" y="129"/>
                  </a:lnTo>
                  <a:lnTo>
                    <a:pt x="534" y="138"/>
                  </a:lnTo>
                  <a:lnTo>
                    <a:pt x="399" y="141"/>
                  </a:lnTo>
                  <a:lnTo>
                    <a:pt x="276" y="150"/>
                  </a:lnTo>
                  <a:lnTo>
                    <a:pt x="183" y="162"/>
                  </a:lnTo>
                  <a:lnTo>
                    <a:pt x="81" y="189"/>
                  </a:lnTo>
                  <a:lnTo>
                    <a:pt x="0" y="207"/>
                  </a:lnTo>
                  <a:close/>
                </a:path>
              </a:pathLst>
            </a:custGeom>
            <a:solidFill>
              <a:srgbClr val="008000">
                <a:alpha val="41176"/>
              </a:srgbClr>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a:lstStyle/>
            <a:p>
              <a:endParaRPr lang="en-US"/>
            </a:p>
          </p:txBody>
        </p:sp>
        <p:sp>
          <p:nvSpPr>
            <p:cNvPr id="79" name="Freeform 13"/>
            <p:cNvSpPr>
              <a:spLocks noChangeAspect="1"/>
            </p:cNvSpPr>
            <p:nvPr/>
          </p:nvSpPr>
          <p:spPr bwMode="auto">
            <a:xfrm>
              <a:off x="4483473" y="4153907"/>
              <a:ext cx="353057" cy="171622"/>
            </a:xfrm>
            <a:custGeom>
              <a:avLst/>
              <a:gdLst>
                <a:gd name="T0" fmla="*/ 73 w 246"/>
                <a:gd name="T1" fmla="*/ 102 h 106"/>
                <a:gd name="T2" fmla="*/ 129 w 246"/>
                <a:gd name="T3" fmla="*/ 94 h 106"/>
                <a:gd name="T4" fmla="*/ 190 w 246"/>
                <a:gd name="T5" fmla="*/ 59 h 106"/>
                <a:gd name="T6" fmla="*/ 222 w 246"/>
                <a:gd name="T7" fmla="*/ 27 h 106"/>
                <a:gd name="T8" fmla="*/ 250 w 246"/>
                <a:gd name="T9" fmla="*/ 0 h 106"/>
                <a:gd name="T10" fmla="*/ 311 w 246"/>
                <a:gd name="T11" fmla="*/ 0 h 106"/>
                <a:gd name="T12" fmla="*/ 403 w 246"/>
                <a:gd name="T13" fmla="*/ 4 h 106"/>
                <a:gd name="T14" fmla="*/ 496 w 246"/>
                <a:gd name="T15" fmla="*/ 8 h 106"/>
                <a:gd name="T16" fmla="*/ 480 w 246"/>
                <a:gd name="T17" fmla="*/ 67 h 106"/>
                <a:gd name="T18" fmla="*/ 419 w 246"/>
                <a:gd name="T19" fmla="*/ 78 h 106"/>
                <a:gd name="T20" fmla="*/ 343 w 246"/>
                <a:gd name="T21" fmla="*/ 75 h 106"/>
                <a:gd name="T22" fmla="*/ 302 w 246"/>
                <a:gd name="T23" fmla="*/ 78 h 106"/>
                <a:gd name="T24" fmla="*/ 266 w 246"/>
                <a:gd name="T25" fmla="*/ 102 h 106"/>
                <a:gd name="T26" fmla="*/ 210 w 246"/>
                <a:gd name="T27" fmla="*/ 145 h 106"/>
                <a:gd name="T28" fmla="*/ 113 w 246"/>
                <a:gd name="T29" fmla="*/ 192 h 106"/>
                <a:gd name="T30" fmla="*/ 0 w 246"/>
                <a:gd name="T31" fmla="*/ 208 h 106"/>
                <a:gd name="T32" fmla="*/ 44 w 246"/>
                <a:gd name="T33" fmla="*/ 149 h 106"/>
                <a:gd name="T34" fmla="*/ 73 w 246"/>
                <a:gd name="T35" fmla="*/ 102 h 10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46"/>
                <a:gd name="T55" fmla="*/ 0 h 106"/>
                <a:gd name="T56" fmla="*/ 246 w 246"/>
                <a:gd name="T57" fmla="*/ 106 h 10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46" h="106">
                  <a:moveTo>
                    <a:pt x="36" y="52"/>
                  </a:moveTo>
                  <a:lnTo>
                    <a:pt x="64" y="48"/>
                  </a:lnTo>
                  <a:lnTo>
                    <a:pt x="94" y="30"/>
                  </a:lnTo>
                  <a:lnTo>
                    <a:pt x="110" y="14"/>
                  </a:lnTo>
                  <a:lnTo>
                    <a:pt x="124" y="0"/>
                  </a:lnTo>
                  <a:lnTo>
                    <a:pt x="154" y="0"/>
                  </a:lnTo>
                  <a:lnTo>
                    <a:pt x="200" y="2"/>
                  </a:lnTo>
                  <a:lnTo>
                    <a:pt x="246" y="4"/>
                  </a:lnTo>
                  <a:lnTo>
                    <a:pt x="238" y="34"/>
                  </a:lnTo>
                  <a:lnTo>
                    <a:pt x="208" y="40"/>
                  </a:lnTo>
                  <a:lnTo>
                    <a:pt x="170" y="38"/>
                  </a:lnTo>
                  <a:lnTo>
                    <a:pt x="150" y="40"/>
                  </a:lnTo>
                  <a:lnTo>
                    <a:pt x="132" y="52"/>
                  </a:lnTo>
                  <a:lnTo>
                    <a:pt x="104" y="74"/>
                  </a:lnTo>
                  <a:lnTo>
                    <a:pt x="56" y="98"/>
                  </a:lnTo>
                  <a:lnTo>
                    <a:pt x="0" y="106"/>
                  </a:lnTo>
                  <a:lnTo>
                    <a:pt x="22" y="76"/>
                  </a:lnTo>
                  <a:lnTo>
                    <a:pt x="36" y="52"/>
                  </a:lnTo>
                  <a:close/>
                </a:path>
              </a:pathLst>
            </a:custGeom>
            <a:solidFill>
              <a:srgbClr val="008000">
                <a:alpha val="41176"/>
              </a:srgbClr>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a:lstStyle/>
            <a:p>
              <a:endParaRPr lang="en-US"/>
            </a:p>
          </p:txBody>
        </p:sp>
        <p:sp>
          <p:nvSpPr>
            <p:cNvPr id="80" name="Freeform 14"/>
            <p:cNvSpPr>
              <a:spLocks noChangeAspect="1"/>
            </p:cNvSpPr>
            <p:nvPr/>
          </p:nvSpPr>
          <p:spPr bwMode="auto">
            <a:xfrm>
              <a:off x="3686247" y="4150606"/>
              <a:ext cx="859865" cy="287136"/>
            </a:xfrm>
            <a:custGeom>
              <a:avLst/>
              <a:gdLst>
                <a:gd name="T0" fmla="*/ 0 w 604"/>
                <a:gd name="T1" fmla="*/ 312 h 174"/>
                <a:gd name="T2" fmla="*/ 28 w 604"/>
                <a:gd name="T3" fmla="*/ 228 h 174"/>
                <a:gd name="T4" fmla="*/ 80 w 604"/>
                <a:gd name="T5" fmla="*/ 168 h 174"/>
                <a:gd name="T6" fmla="*/ 156 w 604"/>
                <a:gd name="T7" fmla="*/ 160 h 174"/>
                <a:gd name="T8" fmla="*/ 188 w 604"/>
                <a:gd name="T9" fmla="*/ 140 h 174"/>
                <a:gd name="T10" fmla="*/ 244 w 604"/>
                <a:gd name="T11" fmla="*/ 132 h 174"/>
                <a:gd name="T12" fmla="*/ 408 w 604"/>
                <a:gd name="T13" fmla="*/ 128 h 174"/>
                <a:gd name="T14" fmla="*/ 548 w 604"/>
                <a:gd name="T15" fmla="*/ 128 h 174"/>
                <a:gd name="T16" fmla="*/ 616 w 604"/>
                <a:gd name="T17" fmla="*/ 116 h 174"/>
                <a:gd name="T18" fmla="*/ 676 w 604"/>
                <a:gd name="T19" fmla="*/ 80 h 174"/>
                <a:gd name="T20" fmla="*/ 736 w 604"/>
                <a:gd name="T21" fmla="*/ 52 h 174"/>
                <a:gd name="T22" fmla="*/ 784 w 604"/>
                <a:gd name="T23" fmla="*/ 36 h 174"/>
                <a:gd name="T24" fmla="*/ 840 w 604"/>
                <a:gd name="T25" fmla="*/ 32 h 174"/>
                <a:gd name="T26" fmla="*/ 920 w 604"/>
                <a:gd name="T27" fmla="*/ 76 h 174"/>
                <a:gd name="T28" fmla="*/ 992 w 604"/>
                <a:gd name="T29" fmla="*/ 108 h 174"/>
                <a:gd name="T30" fmla="*/ 1072 w 604"/>
                <a:gd name="T31" fmla="*/ 112 h 174"/>
                <a:gd name="T32" fmla="*/ 1116 w 604"/>
                <a:gd name="T33" fmla="*/ 92 h 174"/>
                <a:gd name="T34" fmla="*/ 1152 w 604"/>
                <a:gd name="T35" fmla="*/ 44 h 174"/>
                <a:gd name="T36" fmla="*/ 1208 w 604"/>
                <a:gd name="T37" fmla="*/ 0 h 174"/>
                <a:gd name="T38" fmla="*/ 1164 w 604"/>
                <a:gd name="T39" fmla="*/ 84 h 174"/>
                <a:gd name="T40" fmla="*/ 1124 w 604"/>
                <a:gd name="T41" fmla="*/ 136 h 174"/>
                <a:gd name="T42" fmla="*/ 1084 w 604"/>
                <a:gd name="T43" fmla="*/ 196 h 174"/>
                <a:gd name="T44" fmla="*/ 1040 w 604"/>
                <a:gd name="T45" fmla="*/ 244 h 174"/>
                <a:gd name="T46" fmla="*/ 952 w 604"/>
                <a:gd name="T47" fmla="*/ 244 h 174"/>
                <a:gd name="T48" fmla="*/ 796 w 604"/>
                <a:gd name="T49" fmla="*/ 260 h 174"/>
                <a:gd name="T50" fmla="*/ 612 w 604"/>
                <a:gd name="T51" fmla="*/ 296 h 174"/>
                <a:gd name="T52" fmla="*/ 432 w 604"/>
                <a:gd name="T53" fmla="*/ 320 h 174"/>
                <a:gd name="T54" fmla="*/ 296 w 604"/>
                <a:gd name="T55" fmla="*/ 344 h 174"/>
                <a:gd name="T56" fmla="*/ 92 w 604"/>
                <a:gd name="T57" fmla="*/ 348 h 174"/>
                <a:gd name="T58" fmla="*/ 32 w 604"/>
                <a:gd name="T59" fmla="*/ 320 h 174"/>
                <a:gd name="T60" fmla="*/ 0 w 604"/>
                <a:gd name="T61" fmla="*/ 312 h 174"/>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604"/>
                <a:gd name="T94" fmla="*/ 0 h 174"/>
                <a:gd name="T95" fmla="*/ 604 w 604"/>
                <a:gd name="T96" fmla="*/ 174 h 174"/>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604" h="174">
                  <a:moveTo>
                    <a:pt x="0" y="156"/>
                  </a:moveTo>
                  <a:lnTo>
                    <a:pt x="14" y="114"/>
                  </a:lnTo>
                  <a:lnTo>
                    <a:pt x="40" y="84"/>
                  </a:lnTo>
                  <a:lnTo>
                    <a:pt x="78" y="80"/>
                  </a:lnTo>
                  <a:lnTo>
                    <a:pt x="94" y="70"/>
                  </a:lnTo>
                  <a:lnTo>
                    <a:pt x="122" y="66"/>
                  </a:lnTo>
                  <a:lnTo>
                    <a:pt x="204" y="64"/>
                  </a:lnTo>
                  <a:lnTo>
                    <a:pt x="274" y="64"/>
                  </a:lnTo>
                  <a:cubicBezTo>
                    <a:pt x="303" y="57"/>
                    <a:pt x="291" y="58"/>
                    <a:pt x="308" y="58"/>
                  </a:cubicBezTo>
                  <a:lnTo>
                    <a:pt x="338" y="40"/>
                  </a:lnTo>
                  <a:lnTo>
                    <a:pt x="368" y="26"/>
                  </a:lnTo>
                  <a:lnTo>
                    <a:pt x="392" y="18"/>
                  </a:lnTo>
                  <a:lnTo>
                    <a:pt x="420" y="16"/>
                  </a:lnTo>
                  <a:lnTo>
                    <a:pt x="460" y="38"/>
                  </a:lnTo>
                  <a:lnTo>
                    <a:pt x="496" y="54"/>
                  </a:lnTo>
                  <a:lnTo>
                    <a:pt x="536" y="56"/>
                  </a:lnTo>
                  <a:lnTo>
                    <a:pt x="558" y="46"/>
                  </a:lnTo>
                  <a:lnTo>
                    <a:pt x="576" y="22"/>
                  </a:lnTo>
                  <a:lnTo>
                    <a:pt x="604" y="0"/>
                  </a:lnTo>
                  <a:lnTo>
                    <a:pt x="582" y="42"/>
                  </a:lnTo>
                  <a:lnTo>
                    <a:pt x="562" y="68"/>
                  </a:lnTo>
                  <a:lnTo>
                    <a:pt x="542" y="98"/>
                  </a:lnTo>
                  <a:lnTo>
                    <a:pt x="520" y="122"/>
                  </a:lnTo>
                  <a:lnTo>
                    <a:pt x="476" y="122"/>
                  </a:lnTo>
                  <a:lnTo>
                    <a:pt x="398" y="130"/>
                  </a:lnTo>
                  <a:lnTo>
                    <a:pt x="306" y="148"/>
                  </a:lnTo>
                  <a:lnTo>
                    <a:pt x="216" y="160"/>
                  </a:lnTo>
                  <a:lnTo>
                    <a:pt x="148" y="172"/>
                  </a:lnTo>
                  <a:lnTo>
                    <a:pt x="46" y="174"/>
                  </a:lnTo>
                  <a:lnTo>
                    <a:pt x="16" y="160"/>
                  </a:lnTo>
                  <a:lnTo>
                    <a:pt x="0" y="156"/>
                  </a:lnTo>
                  <a:close/>
                </a:path>
              </a:pathLst>
            </a:custGeom>
            <a:solidFill>
              <a:srgbClr val="008000">
                <a:alpha val="41176"/>
              </a:srgbClr>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a:lstStyle/>
            <a:p>
              <a:endParaRPr lang="en-US"/>
            </a:p>
          </p:txBody>
        </p:sp>
        <p:sp>
          <p:nvSpPr>
            <p:cNvPr id="81" name="Freeform 15"/>
            <p:cNvSpPr>
              <a:spLocks noChangeAspect="1"/>
            </p:cNvSpPr>
            <p:nvPr/>
          </p:nvSpPr>
          <p:spPr bwMode="auto">
            <a:xfrm>
              <a:off x="1704571" y="3856869"/>
              <a:ext cx="1970287" cy="567671"/>
            </a:xfrm>
            <a:custGeom>
              <a:avLst/>
              <a:gdLst>
                <a:gd name="T0" fmla="*/ 140 w 1384"/>
                <a:gd name="T1" fmla="*/ 0 h 344"/>
                <a:gd name="T2" fmla="*/ 428 w 1384"/>
                <a:gd name="T3" fmla="*/ 8 h 344"/>
                <a:gd name="T4" fmla="*/ 668 w 1384"/>
                <a:gd name="T5" fmla="*/ 60 h 344"/>
                <a:gd name="T6" fmla="*/ 900 w 1384"/>
                <a:gd name="T7" fmla="*/ 96 h 344"/>
                <a:gd name="T8" fmla="*/ 1236 w 1384"/>
                <a:gd name="T9" fmla="*/ 116 h 344"/>
                <a:gd name="T10" fmla="*/ 1524 w 1384"/>
                <a:gd name="T11" fmla="*/ 144 h 344"/>
                <a:gd name="T12" fmla="*/ 1604 w 1384"/>
                <a:gd name="T13" fmla="*/ 176 h 344"/>
                <a:gd name="T14" fmla="*/ 1696 w 1384"/>
                <a:gd name="T15" fmla="*/ 208 h 344"/>
                <a:gd name="T16" fmla="*/ 1756 w 1384"/>
                <a:gd name="T17" fmla="*/ 228 h 344"/>
                <a:gd name="T18" fmla="*/ 1816 w 1384"/>
                <a:gd name="T19" fmla="*/ 320 h 344"/>
                <a:gd name="T20" fmla="*/ 1888 w 1384"/>
                <a:gd name="T21" fmla="*/ 292 h 344"/>
                <a:gd name="T22" fmla="*/ 1972 w 1384"/>
                <a:gd name="T23" fmla="*/ 256 h 344"/>
                <a:gd name="T24" fmla="*/ 2040 w 1384"/>
                <a:gd name="T25" fmla="*/ 224 h 344"/>
                <a:gd name="T26" fmla="*/ 2112 w 1384"/>
                <a:gd name="T27" fmla="*/ 256 h 344"/>
                <a:gd name="T28" fmla="*/ 2196 w 1384"/>
                <a:gd name="T29" fmla="*/ 244 h 344"/>
                <a:gd name="T30" fmla="*/ 2268 w 1384"/>
                <a:gd name="T31" fmla="*/ 220 h 344"/>
                <a:gd name="T32" fmla="*/ 2364 w 1384"/>
                <a:gd name="T33" fmla="*/ 244 h 344"/>
                <a:gd name="T34" fmla="*/ 2424 w 1384"/>
                <a:gd name="T35" fmla="*/ 252 h 344"/>
                <a:gd name="T36" fmla="*/ 2536 w 1384"/>
                <a:gd name="T37" fmla="*/ 300 h 344"/>
                <a:gd name="T38" fmla="*/ 2608 w 1384"/>
                <a:gd name="T39" fmla="*/ 368 h 344"/>
                <a:gd name="T40" fmla="*/ 2708 w 1384"/>
                <a:gd name="T41" fmla="*/ 600 h 344"/>
                <a:gd name="T42" fmla="*/ 2680 w 1384"/>
                <a:gd name="T43" fmla="*/ 628 h 344"/>
                <a:gd name="T44" fmla="*/ 2512 w 1384"/>
                <a:gd name="T45" fmla="*/ 584 h 344"/>
                <a:gd name="T46" fmla="*/ 2396 w 1384"/>
                <a:gd name="T47" fmla="*/ 608 h 344"/>
                <a:gd name="T48" fmla="*/ 2276 w 1384"/>
                <a:gd name="T49" fmla="*/ 564 h 344"/>
                <a:gd name="T50" fmla="*/ 2140 w 1384"/>
                <a:gd name="T51" fmla="*/ 568 h 344"/>
                <a:gd name="T52" fmla="*/ 1916 w 1384"/>
                <a:gd name="T53" fmla="*/ 576 h 344"/>
                <a:gd name="T54" fmla="*/ 1620 w 1384"/>
                <a:gd name="T55" fmla="*/ 544 h 344"/>
                <a:gd name="T56" fmla="*/ 1464 w 1384"/>
                <a:gd name="T57" fmla="*/ 520 h 344"/>
                <a:gd name="T58" fmla="*/ 1220 w 1384"/>
                <a:gd name="T59" fmla="*/ 484 h 344"/>
                <a:gd name="T60" fmla="*/ 1036 w 1384"/>
                <a:gd name="T61" fmla="*/ 420 h 344"/>
                <a:gd name="T62" fmla="*/ 760 w 1384"/>
                <a:gd name="T63" fmla="*/ 308 h 344"/>
                <a:gd name="T64" fmla="*/ 624 w 1384"/>
                <a:gd name="T65" fmla="*/ 240 h 344"/>
                <a:gd name="T66" fmla="*/ 288 w 1384"/>
                <a:gd name="T67" fmla="*/ 188 h 344"/>
                <a:gd name="T68" fmla="*/ 44 w 1384"/>
                <a:gd name="T69" fmla="*/ 196 h 344"/>
                <a:gd name="T70" fmla="*/ 0 w 1384"/>
                <a:gd name="T71" fmla="*/ 0 h 34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384"/>
                <a:gd name="T109" fmla="*/ 0 h 344"/>
                <a:gd name="T110" fmla="*/ 1384 w 1384"/>
                <a:gd name="T111" fmla="*/ 344 h 344"/>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384" h="344">
                  <a:moveTo>
                    <a:pt x="0" y="0"/>
                  </a:moveTo>
                  <a:lnTo>
                    <a:pt x="70" y="0"/>
                  </a:lnTo>
                  <a:lnTo>
                    <a:pt x="140" y="2"/>
                  </a:lnTo>
                  <a:lnTo>
                    <a:pt x="214" y="4"/>
                  </a:lnTo>
                  <a:lnTo>
                    <a:pt x="278" y="12"/>
                  </a:lnTo>
                  <a:lnTo>
                    <a:pt x="334" y="30"/>
                  </a:lnTo>
                  <a:lnTo>
                    <a:pt x="372" y="44"/>
                  </a:lnTo>
                  <a:lnTo>
                    <a:pt x="450" y="48"/>
                  </a:lnTo>
                  <a:lnTo>
                    <a:pt x="532" y="54"/>
                  </a:lnTo>
                  <a:lnTo>
                    <a:pt x="618" y="58"/>
                  </a:lnTo>
                  <a:lnTo>
                    <a:pt x="672" y="62"/>
                  </a:lnTo>
                  <a:lnTo>
                    <a:pt x="762" y="72"/>
                  </a:lnTo>
                  <a:lnTo>
                    <a:pt x="800" y="76"/>
                  </a:lnTo>
                  <a:lnTo>
                    <a:pt x="802" y="88"/>
                  </a:lnTo>
                  <a:lnTo>
                    <a:pt x="840" y="88"/>
                  </a:lnTo>
                  <a:lnTo>
                    <a:pt x="848" y="104"/>
                  </a:lnTo>
                  <a:lnTo>
                    <a:pt x="872" y="104"/>
                  </a:lnTo>
                  <a:lnTo>
                    <a:pt x="878" y="114"/>
                  </a:lnTo>
                  <a:lnTo>
                    <a:pt x="894" y="110"/>
                  </a:lnTo>
                  <a:lnTo>
                    <a:pt x="908" y="160"/>
                  </a:lnTo>
                  <a:lnTo>
                    <a:pt x="942" y="132"/>
                  </a:lnTo>
                  <a:lnTo>
                    <a:pt x="944" y="146"/>
                  </a:lnTo>
                  <a:lnTo>
                    <a:pt x="980" y="110"/>
                  </a:lnTo>
                  <a:lnTo>
                    <a:pt x="986" y="128"/>
                  </a:lnTo>
                  <a:lnTo>
                    <a:pt x="1014" y="102"/>
                  </a:lnTo>
                  <a:lnTo>
                    <a:pt x="1020" y="112"/>
                  </a:lnTo>
                  <a:lnTo>
                    <a:pt x="1034" y="112"/>
                  </a:lnTo>
                  <a:lnTo>
                    <a:pt x="1056" y="128"/>
                  </a:lnTo>
                  <a:lnTo>
                    <a:pt x="1082" y="130"/>
                  </a:lnTo>
                  <a:lnTo>
                    <a:pt x="1098" y="122"/>
                  </a:lnTo>
                  <a:lnTo>
                    <a:pt x="1112" y="106"/>
                  </a:lnTo>
                  <a:lnTo>
                    <a:pt x="1134" y="110"/>
                  </a:lnTo>
                  <a:lnTo>
                    <a:pt x="1158" y="114"/>
                  </a:lnTo>
                  <a:lnTo>
                    <a:pt x="1182" y="122"/>
                  </a:lnTo>
                  <a:lnTo>
                    <a:pt x="1196" y="132"/>
                  </a:lnTo>
                  <a:lnTo>
                    <a:pt x="1212" y="126"/>
                  </a:lnTo>
                  <a:lnTo>
                    <a:pt x="1244" y="152"/>
                  </a:lnTo>
                  <a:lnTo>
                    <a:pt x="1268" y="150"/>
                  </a:lnTo>
                  <a:lnTo>
                    <a:pt x="1294" y="144"/>
                  </a:lnTo>
                  <a:lnTo>
                    <a:pt x="1304" y="184"/>
                  </a:lnTo>
                  <a:lnTo>
                    <a:pt x="1324" y="228"/>
                  </a:lnTo>
                  <a:lnTo>
                    <a:pt x="1354" y="300"/>
                  </a:lnTo>
                  <a:lnTo>
                    <a:pt x="1384" y="344"/>
                  </a:lnTo>
                  <a:lnTo>
                    <a:pt x="1340" y="314"/>
                  </a:lnTo>
                  <a:lnTo>
                    <a:pt x="1296" y="278"/>
                  </a:lnTo>
                  <a:lnTo>
                    <a:pt x="1256" y="292"/>
                  </a:lnTo>
                  <a:lnTo>
                    <a:pt x="1220" y="302"/>
                  </a:lnTo>
                  <a:lnTo>
                    <a:pt x="1198" y="304"/>
                  </a:lnTo>
                  <a:lnTo>
                    <a:pt x="1160" y="292"/>
                  </a:lnTo>
                  <a:lnTo>
                    <a:pt x="1138" y="282"/>
                  </a:lnTo>
                  <a:lnTo>
                    <a:pt x="1102" y="278"/>
                  </a:lnTo>
                  <a:lnTo>
                    <a:pt x="1070" y="284"/>
                  </a:lnTo>
                  <a:lnTo>
                    <a:pt x="1018" y="288"/>
                  </a:lnTo>
                  <a:lnTo>
                    <a:pt x="958" y="288"/>
                  </a:lnTo>
                  <a:lnTo>
                    <a:pt x="890" y="284"/>
                  </a:lnTo>
                  <a:lnTo>
                    <a:pt x="810" y="272"/>
                  </a:lnTo>
                  <a:lnTo>
                    <a:pt x="756" y="266"/>
                  </a:lnTo>
                  <a:lnTo>
                    <a:pt x="732" y="260"/>
                  </a:lnTo>
                  <a:lnTo>
                    <a:pt x="674" y="254"/>
                  </a:lnTo>
                  <a:lnTo>
                    <a:pt x="610" y="242"/>
                  </a:lnTo>
                  <a:lnTo>
                    <a:pt x="566" y="226"/>
                  </a:lnTo>
                  <a:lnTo>
                    <a:pt x="518" y="210"/>
                  </a:lnTo>
                  <a:lnTo>
                    <a:pt x="446" y="178"/>
                  </a:lnTo>
                  <a:lnTo>
                    <a:pt x="380" y="154"/>
                  </a:lnTo>
                  <a:lnTo>
                    <a:pt x="314" y="136"/>
                  </a:lnTo>
                  <a:lnTo>
                    <a:pt x="312" y="120"/>
                  </a:lnTo>
                  <a:lnTo>
                    <a:pt x="230" y="106"/>
                  </a:lnTo>
                  <a:lnTo>
                    <a:pt x="144" y="94"/>
                  </a:lnTo>
                  <a:lnTo>
                    <a:pt x="82" y="90"/>
                  </a:lnTo>
                  <a:lnTo>
                    <a:pt x="22" y="98"/>
                  </a:lnTo>
                  <a:lnTo>
                    <a:pt x="0" y="98"/>
                  </a:lnTo>
                  <a:lnTo>
                    <a:pt x="0" y="0"/>
                  </a:lnTo>
                  <a:close/>
                </a:path>
              </a:pathLst>
            </a:custGeom>
            <a:solidFill>
              <a:srgbClr val="008000">
                <a:alpha val="41176"/>
              </a:srgbClr>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a:lstStyle/>
            <a:p>
              <a:endParaRPr lang="en-US"/>
            </a:p>
          </p:txBody>
        </p:sp>
        <p:sp>
          <p:nvSpPr>
            <p:cNvPr id="82" name="Freeform 16"/>
            <p:cNvSpPr>
              <a:spLocks noChangeAspect="1"/>
            </p:cNvSpPr>
            <p:nvPr/>
          </p:nvSpPr>
          <p:spPr bwMode="auto">
            <a:xfrm>
              <a:off x="5623791" y="4028491"/>
              <a:ext cx="1712612" cy="69309"/>
            </a:xfrm>
            <a:custGeom>
              <a:avLst/>
              <a:gdLst>
                <a:gd name="T0" fmla="*/ 60 w 1203"/>
                <a:gd name="T1" fmla="*/ 8 h 42"/>
                <a:gd name="T2" fmla="*/ 344 w 1203"/>
                <a:gd name="T3" fmla="*/ 20 h 42"/>
                <a:gd name="T4" fmla="*/ 818 w 1203"/>
                <a:gd name="T5" fmla="*/ 16 h 42"/>
                <a:gd name="T6" fmla="*/ 1166 w 1203"/>
                <a:gd name="T7" fmla="*/ 12 h 42"/>
                <a:gd name="T8" fmla="*/ 1626 w 1203"/>
                <a:gd name="T9" fmla="*/ 4 h 42"/>
                <a:gd name="T10" fmla="*/ 2088 w 1203"/>
                <a:gd name="T11" fmla="*/ 4 h 42"/>
                <a:gd name="T12" fmla="*/ 2406 w 1203"/>
                <a:gd name="T13" fmla="*/ 0 h 42"/>
                <a:gd name="T14" fmla="*/ 2406 w 1203"/>
                <a:gd name="T15" fmla="*/ 60 h 42"/>
                <a:gd name="T16" fmla="*/ 2284 w 1203"/>
                <a:gd name="T17" fmla="*/ 76 h 42"/>
                <a:gd name="T18" fmla="*/ 1860 w 1203"/>
                <a:gd name="T19" fmla="*/ 72 h 42"/>
                <a:gd name="T20" fmla="*/ 1238 w 1203"/>
                <a:gd name="T21" fmla="*/ 76 h 42"/>
                <a:gd name="T22" fmla="*/ 874 w 1203"/>
                <a:gd name="T23" fmla="*/ 80 h 42"/>
                <a:gd name="T24" fmla="*/ 508 w 1203"/>
                <a:gd name="T25" fmla="*/ 84 h 42"/>
                <a:gd name="T26" fmla="*/ 40 w 1203"/>
                <a:gd name="T27" fmla="*/ 80 h 42"/>
                <a:gd name="T28" fmla="*/ 0 w 1203"/>
                <a:gd name="T29" fmla="*/ 80 h 42"/>
                <a:gd name="T30" fmla="*/ 40 w 1203"/>
                <a:gd name="T31" fmla="*/ 42 h 42"/>
                <a:gd name="T32" fmla="*/ 60 w 1203"/>
                <a:gd name="T33" fmla="*/ 8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03"/>
                <a:gd name="T52" fmla="*/ 0 h 42"/>
                <a:gd name="T53" fmla="*/ 1203 w 1203"/>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03" h="42">
                  <a:moveTo>
                    <a:pt x="30" y="4"/>
                  </a:moveTo>
                  <a:lnTo>
                    <a:pt x="172" y="10"/>
                  </a:lnTo>
                  <a:lnTo>
                    <a:pt x="409" y="8"/>
                  </a:lnTo>
                  <a:lnTo>
                    <a:pt x="583" y="6"/>
                  </a:lnTo>
                  <a:lnTo>
                    <a:pt x="813" y="2"/>
                  </a:lnTo>
                  <a:lnTo>
                    <a:pt x="1044" y="2"/>
                  </a:lnTo>
                  <a:lnTo>
                    <a:pt x="1203" y="0"/>
                  </a:lnTo>
                  <a:lnTo>
                    <a:pt x="1203" y="30"/>
                  </a:lnTo>
                  <a:lnTo>
                    <a:pt x="1142" y="38"/>
                  </a:lnTo>
                  <a:lnTo>
                    <a:pt x="930" y="36"/>
                  </a:lnTo>
                  <a:lnTo>
                    <a:pt x="619" y="38"/>
                  </a:lnTo>
                  <a:lnTo>
                    <a:pt x="437" y="40"/>
                  </a:lnTo>
                  <a:lnTo>
                    <a:pt x="254" y="42"/>
                  </a:lnTo>
                  <a:lnTo>
                    <a:pt x="20" y="40"/>
                  </a:lnTo>
                  <a:lnTo>
                    <a:pt x="0" y="40"/>
                  </a:lnTo>
                  <a:lnTo>
                    <a:pt x="20" y="21"/>
                  </a:lnTo>
                  <a:lnTo>
                    <a:pt x="30" y="4"/>
                  </a:lnTo>
                  <a:close/>
                </a:path>
              </a:pathLst>
            </a:custGeom>
            <a:solidFill>
              <a:srgbClr val="FFCC99">
                <a:alpha val="59999"/>
              </a:srgbClr>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a:lstStyle/>
            <a:p>
              <a:endParaRPr lang="en-US"/>
            </a:p>
          </p:txBody>
        </p:sp>
        <p:sp>
          <p:nvSpPr>
            <p:cNvPr id="83" name="Freeform 17"/>
            <p:cNvSpPr>
              <a:spLocks noChangeAspect="1"/>
            </p:cNvSpPr>
            <p:nvPr/>
          </p:nvSpPr>
          <p:spPr bwMode="auto">
            <a:xfrm>
              <a:off x="1873982" y="3820565"/>
              <a:ext cx="1659938" cy="240930"/>
            </a:xfrm>
            <a:custGeom>
              <a:avLst/>
              <a:gdLst>
                <a:gd name="T0" fmla="*/ 0 w 1166"/>
                <a:gd name="T1" fmla="*/ 4 h 146"/>
                <a:gd name="T2" fmla="*/ 396 w 1166"/>
                <a:gd name="T3" fmla="*/ 0 h 146"/>
                <a:gd name="T4" fmla="*/ 694 w 1166"/>
                <a:gd name="T5" fmla="*/ 0 h 146"/>
                <a:gd name="T6" fmla="*/ 1302 w 1166"/>
                <a:gd name="T7" fmla="*/ 10 h 146"/>
                <a:gd name="T8" fmla="*/ 1474 w 1166"/>
                <a:gd name="T9" fmla="*/ 16 h 146"/>
                <a:gd name="T10" fmla="*/ 1638 w 1166"/>
                <a:gd name="T11" fmla="*/ 16 h 146"/>
                <a:gd name="T12" fmla="*/ 1726 w 1166"/>
                <a:gd name="T13" fmla="*/ 16 h 146"/>
                <a:gd name="T14" fmla="*/ 1836 w 1166"/>
                <a:gd name="T15" fmla="*/ 18 h 146"/>
                <a:gd name="T16" fmla="*/ 1932 w 1166"/>
                <a:gd name="T17" fmla="*/ 18 h 146"/>
                <a:gd name="T18" fmla="*/ 1948 w 1166"/>
                <a:gd name="T19" fmla="*/ 36 h 146"/>
                <a:gd name="T20" fmla="*/ 2026 w 1166"/>
                <a:gd name="T21" fmla="*/ 36 h 146"/>
                <a:gd name="T22" fmla="*/ 2044 w 1166"/>
                <a:gd name="T23" fmla="*/ 82 h 146"/>
                <a:gd name="T24" fmla="*/ 2178 w 1166"/>
                <a:gd name="T25" fmla="*/ 40 h 146"/>
                <a:gd name="T26" fmla="*/ 2212 w 1166"/>
                <a:gd name="T27" fmla="*/ 76 h 146"/>
                <a:gd name="T28" fmla="*/ 2238 w 1166"/>
                <a:gd name="T29" fmla="*/ 96 h 146"/>
                <a:gd name="T30" fmla="*/ 2256 w 1166"/>
                <a:gd name="T31" fmla="*/ 124 h 146"/>
                <a:gd name="T32" fmla="*/ 2308 w 1166"/>
                <a:gd name="T33" fmla="*/ 120 h 146"/>
                <a:gd name="T34" fmla="*/ 2332 w 1166"/>
                <a:gd name="T35" fmla="*/ 234 h 146"/>
                <a:gd name="T36" fmla="*/ 2332 w 1166"/>
                <a:gd name="T37" fmla="*/ 274 h 146"/>
                <a:gd name="T38" fmla="*/ 2310 w 1166"/>
                <a:gd name="T39" fmla="*/ 292 h 146"/>
                <a:gd name="T40" fmla="*/ 2242 w 1166"/>
                <a:gd name="T41" fmla="*/ 198 h 146"/>
                <a:gd name="T42" fmla="*/ 2182 w 1166"/>
                <a:gd name="T43" fmla="*/ 234 h 146"/>
                <a:gd name="T44" fmla="*/ 2092 w 1166"/>
                <a:gd name="T45" fmla="*/ 168 h 146"/>
                <a:gd name="T46" fmla="*/ 2058 w 1166"/>
                <a:gd name="T47" fmla="*/ 202 h 146"/>
                <a:gd name="T48" fmla="*/ 2008 w 1166"/>
                <a:gd name="T49" fmla="*/ 154 h 146"/>
                <a:gd name="T50" fmla="*/ 1960 w 1166"/>
                <a:gd name="T51" fmla="*/ 166 h 146"/>
                <a:gd name="T52" fmla="*/ 1944 w 1166"/>
                <a:gd name="T53" fmla="*/ 204 h 146"/>
                <a:gd name="T54" fmla="*/ 1882 w 1166"/>
                <a:gd name="T55" fmla="*/ 136 h 146"/>
                <a:gd name="T56" fmla="*/ 1798 w 1166"/>
                <a:gd name="T57" fmla="*/ 148 h 146"/>
                <a:gd name="T58" fmla="*/ 1770 w 1166"/>
                <a:gd name="T59" fmla="*/ 118 h 146"/>
                <a:gd name="T60" fmla="*/ 1720 w 1166"/>
                <a:gd name="T61" fmla="*/ 130 h 146"/>
                <a:gd name="T62" fmla="*/ 1696 w 1166"/>
                <a:gd name="T63" fmla="*/ 156 h 146"/>
                <a:gd name="T64" fmla="*/ 1672 w 1166"/>
                <a:gd name="T65" fmla="*/ 120 h 146"/>
                <a:gd name="T66" fmla="*/ 1608 w 1166"/>
                <a:gd name="T67" fmla="*/ 112 h 146"/>
                <a:gd name="T68" fmla="*/ 1590 w 1166"/>
                <a:gd name="T69" fmla="*/ 96 h 146"/>
                <a:gd name="T70" fmla="*/ 1512 w 1166"/>
                <a:gd name="T71" fmla="*/ 94 h 146"/>
                <a:gd name="T72" fmla="*/ 1500 w 1166"/>
                <a:gd name="T73" fmla="*/ 66 h 146"/>
                <a:gd name="T74" fmla="*/ 1444 w 1166"/>
                <a:gd name="T75" fmla="*/ 66 h 146"/>
                <a:gd name="T76" fmla="*/ 1374 w 1166"/>
                <a:gd name="T77" fmla="*/ 60 h 146"/>
                <a:gd name="T78" fmla="*/ 1186 w 1166"/>
                <a:gd name="T79" fmla="*/ 48 h 146"/>
                <a:gd name="T80" fmla="*/ 952 w 1166"/>
                <a:gd name="T81" fmla="*/ 40 h 146"/>
                <a:gd name="T82" fmla="*/ 720 w 1166"/>
                <a:gd name="T83" fmla="*/ 18 h 146"/>
                <a:gd name="T84" fmla="*/ 466 w 1166"/>
                <a:gd name="T85" fmla="*/ 16 h 146"/>
                <a:gd name="T86" fmla="*/ 0 w 1166"/>
                <a:gd name="T87" fmla="*/ 4 h 14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166"/>
                <a:gd name="T133" fmla="*/ 0 h 146"/>
                <a:gd name="T134" fmla="*/ 1166 w 1166"/>
                <a:gd name="T135" fmla="*/ 146 h 14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166" h="146">
                  <a:moveTo>
                    <a:pt x="0" y="2"/>
                  </a:moveTo>
                  <a:lnTo>
                    <a:pt x="198" y="0"/>
                  </a:lnTo>
                  <a:lnTo>
                    <a:pt x="347" y="0"/>
                  </a:lnTo>
                  <a:lnTo>
                    <a:pt x="651" y="5"/>
                  </a:lnTo>
                  <a:lnTo>
                    <a:pt x="737" y="8"/>
                  </a:lnTo>
                  <a:lnTo>
                    <a:pt x="819" y="8"/>
                  </a:lnTo>
                  <a:lnTo>
                    <a:pt x="863" y="8"/>
                  </a:lnTo>
                  <a:lnTo>
                    <a:pt x="918" y="9"/>
                  </a:lnTo>
                  <a:lnTo>
                    <a:pt x="966" y="9"/>
                  </a:lnTo>
                  <a:lnTo>
                    <a:pt x="974" y="18"/>
                  </a:lnTo>
                  <a:lnTo>
                    <a:pt x="1013" y="18"/>
                  </a:lnTo>
                  <a:lnTo>
                    <a:pt x="1022" y="41"/>
                  </a:lnTo>
                  <a:lnTo>
                    <a:pt x="1089" y="20"/>
                  </a:lnTo>
                  <a:lnTo>
                    <a:pt x="1106" y="38"/>
                  </a:lnTo>
                  <a:lnTo>
                    <a:pt x="1119" y="48"/>
                  </a:lnTo>
                  <a:lnTo>
                    <a:pt x="1128" y="62"/>
                  </a:lnTo>
                  <a:lnTo>
                    <a:pt x="1154" y="60"/>
                  </a:lnTo>
                  <a:lnTo>
                    <a:pt x="1166" y="117"/>
                  </a:lnTo>
                  <a:lnTo>
                    <a:pt x="1166" y="137"/>
                  </a:lnTo>
                  <a:lnTo>
                    <a:pt x="1155" y="146"/>
                  </a:lnTo>
                  <a:lnTo>
                    <a:pt x="1121" y="99"/>
                  </a:lnTo>
                  <a:lnTo>
                    <a:pt x="1091" y="117"/>
                  </a:lnTo>
                  <a:lnTo>
                    <a:pt x="1046" y="84"/>
                  </a:lnTo>
                  <a:lnTo>
                    <a:pt x="1029" y="101"/>
                  </a:lnTo>
                  <a:lnTo>
                    <a:pt x="1004" y="77"/>
                  </a:lnTo>
                  <a:lnTo>
                    <a:pt x="980" y="83"/>
                  </a:lnTo>
                  <a:lnTo>
                    <a:pt x="972" y="102"/>
                  </a:lnTo>
                  <a:lnTo>
                    <a:pt x="941" y="68"/>
                  </a:lnTo>
                  <a:lnTo>
                    <a:pt x="899" y="74"/>
                  </a:lnTo>
                  <a:lnTo>
                    <a:pt x="885" y="59"/>
                  </a:lnTo>
                  <a:lnTo>
                    <a:pt x="860" y="65"/>
                  </a:lnTo>
                  <a:lnTo>
                    <a:pt x="848" y="78"/>
                  </a:lnTo>
                  <a:lnTo>
                    <a:pt x="836" y="60"/>
                  </a:lnTo>
                  <a:lnTo>
                    <a:pt x="804" y="56"/>
                  </a:lnTo>
                  <a:lnTo>
                    <a:pt x="795" y="48"/>
                  </a:lnTo>
                  <a:lnTo>
                    <a:pt x="756" y="47"/>
                  </a:lnTo>
                  <a:lnTo>
                    <a:pt x="750" y="33"/>
                  </a:lnTo>
                  <a:lnTo>
                    <a:pt x="722" y="33"/>
                  </a:lnTo>
                  <a:lnTo>
                    <a:pt x="687" y="30"/>
                  </a:lnTo>
                  <a:lnTo>
                    <a:pt x="593" y="24"/>
                  </a:lnTo>
                  <a:lnTo>
                    <a:pt x="476" y="20"/>
                  </a:lnTo>
                  <a:lnTo>
                    <a:pt x="360" y="9"/>
                  </a:lnTo>
                  <a:lnTo>
                    <a:pt x="233" y="8"/>
                  </a:lnTo>
                  <a:lnTo>
                    <a:pt x="0" y="2"/>
                  </a:lnTo>
                  <a:close/>
                </a:path>
              </a:pathLst>
            </a:custGeom>
            <a:solidFill>
              <a:srgbClr val="FFCC99">
                <a:alpha val="59999"/>
              </a:srgbClr>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a:lstStyle/>
            <a:p>
              <a:endParaRPr lang="en-US"/>
            </a:p>
          </p:txBody>
        </p:sp>
        <p:sp>
          <p:nvSpPr>
            <p:cNvPr id="84" name="Freeform 18"/>
            <p:cNvSpPr>
              <a:spLocks noChangeAspect="1"/>
            </p:cNvSpPr>
            <p:nvPr/>
          </p:nvSpPr>
          <p:spPr bwMode="auto">
            <a:xfrm>
              <a:off x="3529649" y="3898125"/>
              <a:ext cx="328856" cy="123766"/>
            </a:xfrm>
            <a:custGeom>
              <a:avLst/>
              <a:gdLst>
                <a:gd name="T0" fmla="*/ 0 w 231"/>
                <a:gd name="T1" fmla="*/ 72 h 75"/>
                <a:gd name="T2" fmla="*/ 36 w 231"/>
                <a:gd name="T3" fmla="*/ 26 h 75"/>
                <a:gd name="T4" fmla="*/ 68 w 231"/>
                <a:gd name="T5" fmla="*/ 8 h 75"/>
                <a:gd name="T6" fmla="*/ 104 w 231"/>
                <a:gd name="T7" fmla="*/ 0 h 75"/>
                <a:gd name="T8" fmla="*/ 120 w 231"/>
                <a:gd name="T9" fmla="*/ 30 h 75"/>
                <a:gd name="T10" fmla="*/ 168 w 231"/>
                <a:gd name="T11" fmla="*/ 0 h 75"/>
                <a:gd name="T12" fmla="*/ 198 w 231"/>
                <a:gd name="T13" fmla="*/ 48 h 75"/>
                <a:gd name="T14" fmla="*/ 254 w 231"/>
                <a:gd name="T15" fmla="*/ 96 h 75"/>
                <a:gd name="T16" fmla="*/ 318 w 231"/>
                <a:gd name="T17" fmla="*/ 54 h 75"/>
                <a:gd name="T18" fmla="*/ 366 w 231"/>
                <a:gd name="T19" fmla="*/ 104 h 75"/>
                <a:gd name="T20" fmla="*/ 410 w 231"/>
                <a:gd name="T21" fmla="*/ 44 h 75"/>
                <a:gd name="T22" fmla="*/ 434 w 231"/>
                <a:gd name="T23" fmla="*/ 14 h 75"/>
                <a:gd name="T24" fmla="*/ 450 w 231"/>
                <a:gd name="T25" fmla="*/ 54 h 75"/>
                <a:gd name="T26" fmla="*/ 462 w 231"/>
                <a:gd name="T27" fmla="*/ 84 h 75"/>
                <a:gd name="T28" fmla="*/ 456 w 231"/>
                <a:gd name="T29" fmla="*/ 128 h 75"/>
                <a:gd name="T30" fmla="*/ 432 w 231"/>
                <a:gd name="T31" fmla="*/ 150 h 75"/>
                <a:gd name="T32" fmla="*/ 398 w 231"/>
                <a:gd name="T33" fmla="*/ 150 h 75"/>
                <a:gd name="T34" fmla="*/ 306 w 231"/>
                <a:gd name="T35" fmla="*/ 140 h 75"/>
                <a:gd name="T36" fmla="*/ 228 w 231"/>
                <a:gd name="T37" fmla="*/ 110 h 75"/>
                <a:gd name="T38" fmla="*/ 192 w 231"/>
                <a:gd name="T39" fmla="*/ 102 h 75"/>
                <a:gd name="T40" fmla="*/ 126 w 231"/>
                <a:gd name="T41" fmla="*/ 114 h 75"/>
                <a:gd name="T42" fmla="*/ 80 w 231"/>
                <a:gd name="T43" fmla="*/ 126 h 75"/>
                <a:gd name="T44" fmla="*/ 44 w 231"/>
                <a:gd name="T45" fmla="*/ 140 h 75"/>
                <a:gd name="T46" fmla="*/ 2 w 231"/>
                <a:gd name="T47" fmla="*/ 138 h 75"/>
                <a:gd name="T48" fmla="*/ 0 w 231"/>
                <a:gd name="T49" fmla="*/ 72 h 7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231"/>
                <a:gd name="T76" fmla="*/ 0 h 75"/>
                <a:gd name="T77" fmla="*/ 231 w 231"/>
                <a:gd name="T78" fmla="*/ 75 h 7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231" h="75">
                  <a:moveTo>
                    <a:pt x="0" y="36"/>
                  </a:moveTo>
                  <a:lnTo>
                    <a:pt x="18" y="13"/>
                  </a:lnTo>
                  <a:lnTo>
                    <a:pt x="34" y="4"/>
                  </a:lnTo>
                  <a:lnTo>
                    <a:pt x="52" y="0"/>
                  </a:lnTo>
                  <a:lnTo>
                    <a:pt x="60" y="15"/>
                  </a:lnTo>
                  <a:lnTo>
                    <a:pt x="84" y="0"/>
                  </a:lnTo>
                  <a:lnTo>
                    <a:pt x="99" y="24"/>
                  </a:lnTo>
                  <a:lnTo>
                    <a:pt x="127" y="48"/>
                  </a:lnTo>
                  <a:lnTo>
                    <a:pt x="159" y="27"/>
                  </a:lnTo>
                  <a:lnTo>
                    <a:pt x="183" y="52"/>
                  </a:lnTo>
                  <a:lnTo>
                    <a:pt x="205" y="22"/>
                  </a:lnTo>
                  <a:lnTo>
                    <a:pt x="217" y="7"/>
                  </a:lnTo>
                  <a:lnTo>
                    <a:pt x="225" y="27"/>
                  </a:lnTo>
                  <a:lnTo>
                    <a:pt x="231" y="42"/>
                  </a:lnTo>
                  <a:lnTo>
                    <a:pt x="228" y="64"/>
                  </a:lnTo>
                  <a:lnTo>
                    <a:pt x="216" y="75"/>
                  </a:lnTo>
                  <a:lnTo>
                    <a:pt x="199" y="75"/>
                  </a:lnTo>
                  <a:lnTo>
                    <a:pt x="153" y="70"/>
                  </a:lnTo>
                  <a:lnTo>
                    <a:pt x="114" y="55"/>
                  </a:lnTo>
                  <a:lnTo>
                    <a:pt x="96" y="51"/>
                  </a:lnTo>
                  <a:lnTo>
                    <a:pt x="63" y="57"/>
                  </a:lnTo>
                  <a:lnTo>
                    <a:pt x="40" y="63"/>
                  </a:lnTo>
                  <a:lnTo>
                    <a:pt x="22" y="70"/>
                  </a:lnTo>
                  <a:lnTo>
                    <a:pt x="1" y="69"/>
                  </a:lnTo>
                  <a:lnTo>
                    <a:pt x="0" y="36"/>
                  </a:lnTo>
                  <a:close/>
                </a:path>
              </a:pathLst>
            </a:custGeom>
            <a:solidFill>
              <a:srgbClr val="FFCC99">
                <a:alpha val="59999"/>
              </a:srgbClr>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a:lstStyle/>
            <a:p>
              <a:endParaRPr lang="en-US"/>
            </a:p>
          </p:txBody>
        </p:sp>
        <p:sp>
          <p:nvSpPr>
            <p:cNvPr id="85" name="Freeform 19"/>
            <p:cNvSpPr>
              <a:spLocks noChangeAspect="1"/>
            </p:cNvSpPr>
            <p:nvPr/>
          </p:nvSpPr>
          <p:spPr bwMode="auto">
            <a:xfrm>
              <a:off x="3885554" y="3883273"/>
              <a:ext cx="187918" cy="89111"/>
            </a:xfrm>
            <a:custGeom>
              <a:avLst/>
              <a:gdLst>
                <a:gd name="T0" fmla="*/ 0 w 132"/>
                <a:gd name="T1" fmla="*/ 12 h 54"/>
                <a:gd name="T2" fmla="*/ 24 w 132"/>
                <a:gd name="T3" fmla="*/ 0 h 54"/>
                <a:gd name="T4" fmla="*/ 42 w 132"/>
                <a:gd name="T5" fmla="*/ 24 h 54"/>
                <a:gd name="T6" fmla="*/ 70 w 132"/>
                <a:gd name="T7" fmla="*/ 8 h 54"/>
                <a:gd name="T8" fmla="*/ 112 w 132"/>
                <a:gd name="T9" fmla="*/ 12 h 54"/>
                <a:gd name="T10" fmla="*/ 168 w 132"/>
                <a:gd name="T11" fmla="*/ 12 h 54"/>
                <a:gd name="T12" fmla="*/ 198 w 132"/>
                <a:gd name="T13" fmla="*/ 14 h 54"/>
                <a:gd name="T14" fmla="*/ 240 w 132"/>
                <a:gd name="T15" fmla="*/ 2 h 54"/>
                <a:gd name="T16" fmla="*/ 264 w 132"/>
                <a:gd name="T17" fmla="*/ 6 h 54"/>
                <a:gd name="T18" fmla="*/ 214 w 132"/>
                <a:gd name="T19" fmla="*/ 72 h 54"/>
                <a:gd name="T20" fmla="*/ 190 w 132"/>
                <a:gd name="T21" fmla="*/ 50 h 54"/>
                <a:gd name="T22" fmla="*/ 162 w 132"/>
                <a:gd name="T23" fmla="*/ 84 h 54"/>
                <a:gd name="T24" fmla="*/ 136 w 132"/>
                <a:gd name="T25" fmla="*/ 108 h 54"/>
                <a:gd name="T26" fmla="*/ 112 w 132"/>
                <a:gd name="T27" fmla="*/ 90 h 54"/>
                <a:gd name="T28" fmla="*/ 60 w 132"/>
                <a:gd name="T29" fmla="*/ 90 h 54"/>
                <a:gd name="T30" fmla="*/ 36 w 132"/>
                <a:gd name="T31" fmla="*/ 90 h 54"/>
                <a:gd name="T32" fmla="*/ 16 w 132"/>
                <a:gd name="T33" fmla="*/ 56 h 54"/>
                <a:gd name="T34" fmla="*/ 0 w 132"/>
                <a:gd name="T35" fmla="*/ 12 h 5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32"/>
                <a:gd name="T55" fmla="*/ 0 h 54"/>
                <a:gd name="T56" fmla="*/ 132 w 132"/>
                <a:gd name="T57" fmla="*/ 54 h 54"/>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32" h="54">
                  <a:moveTo>
                    <a:pt x="0" y="6"/>
                  </a:moveTo>
                  <a:lnTo>
                    <a:pt x="12" y="0"/>
                  </a:lnTo>
                  <a:lnTo>
                    <a:pt x="21" y="12"/>
                  </a:lnTo>
                  <a:lnTo>
                    <a:pt x="35" y="4"/>
                  </a:lnTo>
                  <a:lnTo>
                    <a:pt x="56" y="6"/>
                  </a:lnTo>
                  <a:lnTo>
                    <a:pt x="84" y="6"/>
                  </a:lnTo>
                  <a:lnTo>
                    <a:pt x="99" y="7"/>
                  </a:lnTo>
                  <a:lnTo>
                    <a:pt x="120" y="1"/>
                  </a:lnTo>
                  <a:lnTo>
                    <a:pt x="132" y="3"/>
                  </a:lnTo>
                  <a:lnTo>
                    <a:pt x="107" y="36"/>
                  </a:lnTo>
                  <a:lnTo>
                    <a:pt x="95" y="25"/>
                  </a:lnTo>
                  <a:lnTo>
                    <a:pt x="81" y="42"/>
                  </a:lnTo>
                  <a:lnTo>
                    <a:pt x="68" y="54"/>
                  </a:lnTo>
                  <a:lnTo>
                    <a:pt x="56" y="45"/>
                  </a:lnTo>
                  <a:lnTo>
                    <a:pt x="30" y="45"/>
                  </a:lnTo>
                  <a:lnTo>
                    <a:pt x="18" y="45"/>
                  </a:lnTo>
                  <a:lnTo>
                    <a:pt x="8" y="28"/>
                  </a:lnTo>
                  <a:lnTo>
                    <a:pt x="0" y="6"/>
                  </a:lnTo>
                  <a:close/>
                </a:path>
              </a:pathLst>
            </a:custGeom>
            <a:solidFill>
              <a:srgbClr val="FFCC99">
                <a:alpha val="59999"/>
              </a:srgbClr>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a:lstStyle/>
            <a:p>
              <a:endParaRPr lang="en-US"/>
            </a:p>
          </p:txBody>
        </p:sp>
        <p:sp>
          <p:nvSpPr>
            <p:cNvPr id="86" name="Freeform 20"/>
            <p:cNvSpPr>
              <a:spLocks noChangeAspect="1"/>
            </p:cNvSpPr>
            <p:nvPr/>
          </p:nvSpPr>
          <p:spPr bwMode="auto">
            <a:xfrm>
              <a:off x="3535344" y="3954232"/>
              <a:ext cx="1148860" cy="301988"/>
            </a:xfrm>
            <a:custGeom>
              <a:avLst/>
              <a:gdLst>
                <a:gd name="T0" fmla="*/ 0 w 807"/>
                <a:gd name="T1" fmla="*/ 66 h 183"/>
                <a:gd name="T2" fmla="*/ 28 w 807"/>
                <a:gd name="T3" fmla="*/ 70 h 183"/>
                <a:gd name="T4" fmla="*/ 48 w 807"/>
                <a:gd name="T5" fmla="*/ 72 h 183"/>
                <a:gd name="T6" fmla="*/ 106 w 807"/>
                <a:gd name="T7" fmla="*/ 52 h 183"/>
                <a:gd name="T8" fmla="*/ 166 w 807"/>
                <a:gd name="T9" fmla="*/ 36 h 183"/>
                <a:gd name="T10" fmla="*/ 228 w 807"/>
                <a:gd name="T11" fmla="*/ 52 h 183"/>
                <a:gd name="T12" fmla="*/ 336 w 807"/>
                <a:gd name="T13" fmla="*/ 82 h 183"/>
                <a:gd name="T14" fmla="*/ 388 w 807"/>
                <a:gd name="T15" fmla="*/ 82 h 183"/>
                <a:gd name="T16" fmla="*/ 460 w 807"/>
                <a:gd name="T17" fmla="*/ 96 h 183"/>
                <a:gd name="T18" fmla="*/ 552 w 807"/>
                <a:gd name="T19" fmla="*/ 96 h 183"/>
                <a:gd name="T20" fmla="*/ 670 w 807"/>
                <a:gd name="T21" fmla="*/ 94 h 183"/>
                <a:gd name="T22" fmla="*/ 760 w 807"/>
                <a:gd name="T23" fmla="*/ 84 h 183"/>
                <a:gd name="T24" fmla="*/ 804 w 807"/>
                <a:gd name="T25" fmla="*/ 64 h 183"/>
                <a:gd name="T26" fmla="*/ 862 w 807"/>
                <a:gd name="T27" fmla="*/ 22 h 183"/>
                <a:gd name="T28" fmla="*/ 912 w 807"/>
                <a:gd name="T29" fmla="*/ 6 h 183"/>
                <a:gd name="T30" fmla="*/ 982 w 807"/>
                <a:gd name="T31" fmla="*/ 6 h 183"/>
                <a:gd name="T32" fmla="*/ 1056 w 807"/>
                <a:gd name="T33" fmla="*/ 12 h 183"/>
                <a:gd name="T34" fmla="*/ 1162 w 807"/>
                <a:gd name="T35" fmla="*/ 16 h 183"/>
                <a:gd name="T36" fmla="*/ 1242 w 807"/>
                <a:gd name="T37" fmla="*/ 30 h 183"/>
                <a:gd name="T38" fmla="*/ 1332 w 807"/>
                <a:gd name="T39" fmla="*/ 22 h 183"/>
                <a:gd name="T40" fmla="*/ 1404 w 807"/>
                <a:gd name="T41" fmla="*/ 12 h 183"/>
                <a:gd name="T42" fmla="*/ 1512 w 807"/>
                <a:gd name="T43" fmla="*/ 6 h 183"/>
                <a:gd name="T44" fmla="*/ 1614 w 807"/>
                <a:gd name="T45" fmla="*/ 0 h 183"/>
                <a:gd name="T46" fmla="*/ 1566 w 807"/>
                <a:gd name="T47" fmla="*/ 46 h 183"/>
                <a:gd name="T48" fmla="*/ 1534 w 807"/>
                <a:gd name="T49" fmla="*/ 48 h 183"/>
                <a:gd name="T50" fmla="*/ 1462 w 807"/>
                <a:gd name="T51" fmla="*/ 54 h 183"/>
                <a:gd name="T52" fmla="*/ 1384 w 807"/>
                <a:gd name="T53" fmla="*/ 72 h 183"/>
                <a:gd name="T54" fmla="*/ 1330 w 807"/>
                <a:gd name="T55" fmla="*/ 100 h 183"/>
                <a:gd name="T56" fmla="*/ 1254 w 807"/>
                <a:gd name="T57" fmla="*/ 106 h 183"/>
                <a:gd name="T58" fmla="*/ 1200 w 807"/>
                <a:gd name="T59" fmla="*/ 108 h 183"/>
                <a:gd name="T60" fmla="*/ 1122 w 807"/>
                <a:gd name="T61" fmla="*/ 88 h 183"/>
                <a:gd name="T62" fmla="*/ 1068 w 807"/>
                <a:gd name="T63" fmla="*/ 82 h 183"/>
                <a:gd name="T64" fmla="*/ 972 w 807"/>
                <a:gd name="T65" fmla="*/ 76 h 183"/>
                <a:gd name="T66" fmla="*/ 910 w 807"/>
                <a:gd name="T67" fmla="*/ 84 h 183"/>
                <a:gd name="T68" fmla="*/ 840 w 807"/>
                <a:gd name="T69" fmla="*/ 112 h 183"/>
                <a:gd name="T70" fmla="*/ 748 w 807"/>
                <a:gd name="T71" fmla="*/ 142 h 183"/>
                <a:gd name="T72" fmla="*/ 658 w 807"/>
                <a:gd name="T73" fmla="*/ 156 h 183"/>
                <a:gd name="T74" fmla="*/ 550 w 807"/>
                <a:gd name="T75" fmla="*/ 160 h 183"/>
                <a:gd name="T76" fmla="*/ 394 w 807"/>
                <a:gd name="T77" fmla="*/ 160 h 183"/>
                <a:gd name="T78" fmla="*/ 334 w 807"/>
                <a:gd name="T79" fmla="*/ 162 h 183"/>
                <a:gd name="T80" fmla="*/ 282 w 807"/>
                <a:gd name="T81" fmla="*/ 190 h 183"/>
                <a:gd name="T82" fmla="*/ 252 w 807"/>
                <a:gd name="T83" fmla="*/ 234 h 183"/>
                <a:gd name="T84" fmla="*/ 214 w 807"/>
                <a:gd name="T85" fmla="*/ 310 h 183"/>
                <a:gd name="T86" fmla="*/ 184 w 807"/>
                <a:gd name="T87" fmla="*/ 346 h 183"/>
                <a:gd name="T88" fmla="*/ 148 w 807"/>
                <a:gd name="T89" fmla="*/ 366 h 183"/>
                <a:gd name="T90" fmla="*/ 114 w 807"/>
                <a:gd name="T91" fmla="*/ 346 h 183"/>
                <a:gd name="T92" fmla="*/ 100 w 807"/>
                <a:gd name="T93" fmla="*/ 322 h 183"/>
                <a:gd name="T94" fmla="*/ 88 w 807"/>
                <a:gd name="T95" fmla="*/ 252 h 183"/>
                <a:gd name="T96" fmla="*/ 52 w 807"/>
                <a:gd name="T97" fmla="*/ 210 h 183"/>
                <a:gd name="T98" fmla="*/ 30 w 807"/>
                <a:gd name="T99" fmla="*/ 192 h 183"/>
                <a:gd name="T100" fmla="*/ 18 w 807"/>
                <a:gd name="T101" fmla="*/ 144 h 183"/>
                <a:gd name="T102" fmla="*/ 4 w 807"/>
                <a:gd name="T103" fmla="*/ 102 h 183"/>
                <a:gd name="T104" fmla="*/ 0 w 807"/>
                <a:gd name="T105" fmla="*/ 66 h 18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807"/>
                <a:gd name="T160" fmla="*/ 0 h 183"/>
                <a:gd name="T161" fmla="*/ 807 w 807"/>
                <a:gd name="T162" fmla="*/ 183 h 183"/>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807" h="183">
                  <a:moveTo>
                    <a:pt x="0" y="33"/>
                  </a:moveTo>
                  <a:lnTo>
                    <a:pt x="14" y="35"/>
                  </a:lnTo>
                  <a:lnTo>
                    <a:pt x="24" y="36"/>
                  </a:lnTo>
                  <a:lnTo>
                    <a:pt x="53" y="26"/>
                  </a:lnTo>
                  <a:lnTo>
                    <a:pt x="83" y="18"/>
                  </a:lnTo>
                  <a:lnTo>
                    <a:pt x="114" y="26"/>
                  </a:lnTo>
                  <a:lnTo>
                    <a:pt x="168" y="41"/>
                  </a:lnTo>
                  <a:lnTo>
                    <a:pt x="194" y="41"/>
                  </a:lnTo>
                  <a:lnTo>
                    <a:pt x="230" y="48"/>
                  </a:lnTo>
                  <a:lnTo>
                    <a:pt x="276" y="48"/>
                  </a:lnTo>
                  <a:lnTo>
                    <a:pt x="335" y="47"/>
                  </a:lnTo>
                  <a:lnTo>
                    <a:pt x="380" y="42"/>
                  </a:lnTo>
                  <a:lnTo>
                    <a:pt x="402" y="32"/>
                  </a:lnTo>
                  <a:lnTo>
                    <a:pt x="431" y="11"/>
                  </a:lnTo>
                  <a:lnTo>
                    <a:pt x="456" y="3"/>
                  </a:lnTo>
                  <a:lnTo>
                    <a:pt x="491" y="3"/>
                  </a:lnTo>
                  <a:lnTo>
                    <a:pt x="528" y="6"/>
                  </a:lnTo>
                  <a:lnTo>
                    <a:pt x="581" y="8"/>
                  </a:lnTo>
                  <a:lnTo>
                    <a:pt x="621" y="15"/>
                  </a:lnTo>
                  <a:lnTo>
                    <a:pt x="666" y="11"/>
                  </a:lnTo>
                  <a:lnTo>
                    <a:pt x="702" y="6"/>
                  </a:lnTo>
                  <a:lnTo>
                    <a:pt x="756" y="3"/>
                  </a:lnTo>
                  <a:lnTo>
                    <a:pt x="807" y="0"/>
                  </a:lnTo>
                  <a:lnTo>
                    <a:pt x="783" y="23"/>
                  </a:lnTo>
                  <a:lnTo>
                    <a:pt x="767" y="24"/>
                  </a:lnTo>
                  <a:lnTo>
                    <a:pt x="731" y="27"/>
                  </a:lnTo>
                  <a:lnTo>
                    <a:pt x="692" y="36"/>
                  </a:lnTo>
                  <a:lnTo>
                    <a:pt x="665" y="50"/>
                  </a:lnTo>
                  <a:lnTo>
                    <a:pt x="627" y="53"/>
                  </a:lnTo>
                  <a:lnTo>
                    <a:pt x="600" y="54"/>
                  </a:lnTo>
                  <a:lnTo>
                    <a:pt x="561" y="44"/>
                  </a:lnTo>
                  <a:lnTo>
                    <a:pt x="534" y="41"/>
                  </a:lnTo>
                  <a:lnTo>
                    <a:pt x="486" y="38"/>
                  </a:lnTo>
                  <a:lnTo>
                    <a:pt x="455" y="42"/>
                  </a:lnTo>
                  <a:lnTo>
                    <a:pt x="420" y="56"/>
                  </a:lnTo>
                  <a:lnTo>
                    <a:pt x="374" y="71"/>
                  </a:lnTo>
                  <a:lnTo>
                    <a:pt x="329" y="78"/>
                  </a:lnTo>
                  <a:lnTo>
                    <a:pt x="275" y="80"/>
                  </a:lnTo>
                  <a:lnTo>
                    <a:pt x="197" y="80"/>
                  </a:lnTo>
                  <a:lnTo>
                    <a:pt x="167" y="81"/>
                  </a:lnTo>
                  <a:lnTo>
                    <a:pt x="141" y="95"/>
                  </a:lnTo>
                  <a:lnTo>
                    <a:pt x="126" y="117"/>
                  </a:lnTo>
                  <a:lnTo>
                    <a:pt x="107" y="155"/>
                  </a:lnTo>
                  <a:lnTo>
                    <a:pt x="92" y="173"/>
                  </a:lnTo>
                  <a:lnTo>
                    <a:pt x="74" y="183"/>
                  </a:lnTo>
                  <a:lnTo>
                    <a:pt x="57" y="173"/>
                  </a:lnTo>
                  <a:lnTo>
                    <a:pt x="50" y="161"/>
                  </a:lnTo>
                  <a:lnTo>
                    <a:pt x="44" y="126"/>
                  </a:lnTo>
                  <a:lnTo>
                    <a:pt x="26" y="105"/>
                  </a:lnTo>
                  <a:lnTo>
                    <a:pt x="15" y="96"/>
                  </a:lnTo>
                  <a:lnTo>
                    <a:pt x="9" y="72"/>
                  </a:lnTo>
                  <a:lnTo>
                    <a:pt x="2" y="51"/>
                  </a:lnTo>
                  <a:lnTo>
                    <a:pt x="0" y="33"/>
                  </a:lnTo>
                  <a:close/>
                </a:path>
              </a:pathLst>
            </a:custGeom>
            <a:solidFill>
              <a:srgbClr val="FFCC99">
                <a:alpha val="59999"/>
              </a:srgbClr>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a:lstStyle/>
            <a:p>
              <a:endParaRPr lang="en-US"/>
            </a:p>
          </p:txBody>
        </p:sp>
        <p:sp>
          <p:nvSpPr>
            <p:cNvPr id="87" name="Freeform 21"/>
            <p:cNvSpPr>
              <a:spLocks noChangeAspect="1"/>
            </p:cNvSpPr>
            <p:nvPr/>
          </p:nvSpPr>
          <p:spPr bwMode="auto">
            <a:xfrm>
              <a:off x="4650036" y="3937730"/>
              <a:ext cx="273335" cy="80860"/>
            </a:xfrm>
            <a:custGeom>
              <a:avLst/>
              <a:gdLst>
                <a:gd name="T0" fmla="*/ 0 w 192"/>
                <a:gd name="T1" fmla="*/ 86 h 49"/>
                <a:gd name="T2" fmla="*/ 42 w 192"/>
                <a:gd name="T3" fmla="*/ 62 h 49"/>
                <a:gd name="T4" fmla="*/ 88 w 192"/>
                <a:gd name="T5" fmla="*/ 60 h 49"/>
                <a:gd name="T6" fmla="*/ 162 w 192"/>
                <a:gd name="T7" fmla="*/ 54 h 49"/>
                <a:gd name="T8" fmla="*/ 226 w 192"/>
                <a:gd name="T9" fmla="*/ 36 h 49"/>
                <a:gd name="T10" fmla="*/ 270 w 192"/>
                <a:gd name="T11" fmla="*/ 18 h 49"/>
                <a:gd name="T12" fmla="*/ 316 w 192"/>
                <a:gd name="T13" fmla="*/ 26 h 49"/>
                <a:gd name="T14" fmla="*/ 360 w 192"/>
                <a:gd name="T15" fmla="*/ 8 h 49"/>
                <a:gd name="T16" fmla="*/ 384 w 192"/>
                <a:gd name="T17" fmla="*/ 0 h 49"/>
                <a:gd name="T18" fmla="*/ 360 w 192"/>
                <a:gd name="T19" fmla="*/ 30 h 49"/>
                <a:gd name="T20" fmla="*/ 348 w 192"/>
                <a:gd name="T21" fmla="*/ 66 h 49"/>
                <a:gd name="T22" fmla="*/ 316 w 192"/>
                <a:gd name="T23" fmla="*/ 92 h 49"/>
                <a:gd name="T24" fmla="*/ 280 w 192"/>
                <a:gd name="T25" fmla="*/ 98 h 49"/>
                <a:gd name="T26" fmla="*/ 226 w 192"/>
                <a:gd name="T27" fmla="*/ 84 h 49"/>
                <a:gd name="T28" fmla="*/ 148 w 192"/>
                <a:gd name="T29" fmla="*/ 74 h 49"/>
                <a:gd name="T30" fmla="*/ 54 w 192"/>
                <a:gd name="T31" fmla="*/ 84 h 49"/>
                <a:gd name="T32" fmla="*/ 0 w 192"/>
                <a:gd name="T33" fmla="*/ 86 h 4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2"/>
                <a:gd name="T52" fmla="*/ 0 h 49"/>
                <a:gd name="T53" fmla="*/ 192 w 192"/>
                <a:gd name="T54" fmla="*/ 49 h 4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2" h="49">
                  <a:moveTo>
                    <a:pt x="0" y="43"/>
                  </a:moveTo>
                  <a:lnTo>
                    <a:pt x="21" y="31"/>
                  </a:lnTo>
                  <a:lnTo>
                    <a:pt x="44" y="30"/>
                  </a:lnTo>
                  <a:lnTo>
                    <a:pt x="81" y="27"/>
                  </a:lnTo>
                  <a:lnTo>
                    <a:pt x="113" y="18"/>
                  </a:lnTo>
                  <a:lnTo>
                    <a:pt x="135" y="9"/>
                  </a:lnTo>
                  <a:lnTo>
                    <a:pt x="158" y="13"/>
                  </a:lnTo>
                  <a:lnTo>
                    <a:pt x="180" y="4"/>
                  </a:lnTo>
                  <a:lnTo>
                    <a:pt x="192" y="0"/>
                  </a:lnTo>
                  <a:lnTo>
                    <a:pt x="180" y="15"/>
                  </a:lnTo>
                  <a:lnTo>
                    <a:pt x="174" y="33"/>
                  </a:lnTo>
                  <a:lnTo>
                    <a:pt x="158" y="46"/>
                  </a:lnTo>
                  <a:lnTo>
                    <a:pt x="140" y="49"/>
                  </a:lnTo>
                  <a:lnTo>
                    <a:pt x="113" y="42"/>
                  </a:lnTo>
                  <a:lnTo>
                    <a:pt x="74" y="37"/>
                  </a:lnTo>
                  <a:lnTo>
                    <a:pt x="27" y="42"/>
                  </a:lnTo>
                  <a:lnTo>
                    <a:pt x="0" y="43"/>
                  </a:lnTo>
                  <a:close/>
                </a:path>
              </a:pathLst>
            </a:custGeom>
            <a:solidFill>
              <a:srgbClr val="FFCC99">
                <a:alpha val="59999"/>
              </a:srgbClr>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a:lstStyle/>
            <a:p>
              <a:endParaRPr lang="en-US"/>
            </a:p>
          </p:txBody>
        </p:sp>
        <p:sp>
          <p:nvSpPr>
            <p:cNvPr id="88" name="Freeform 22"/>
            <p:cNvSpPr>
              <a:spLocks noChangeAspect="1"/>
            </p:cNvSpPr>
            <p:nvPr/>
          </p:nvSpPr>
          <p:spPr bwMode="auto">
            <a:xfrm>
              <a:off x="3659198" y="4011989"/>
              <a:ext cx="973755" cy="410902"/>
            </a:xfrm>
            <a:custGeom>
              <a:avLst/>
              <a:gdLst>
                <a:gd name="T0" fmla="*/ 0 w 684"/>
                <a:gd name="T1" fmla="*/ 464 h 249"/>
                <a:gd name="T2" fmla="*/ 24 w 684"/>
                <a:gd name="T3" fmla="*/ 404 h 249"/>
                <a:gd name="T4" fmla="*/ 58 w 684"/>
                <a:gd name="T5" fmla="*/ 308 h 249"/>
                <a:gd name="T6" fmla="*/ 94 w 684"/>
                <a:gd name="T7" fmla="*/ 246 h 249"/>
                <a:gd name="T8" fmla="*/ 132 w 684"/>
                <a:gd name="T9" fmla="*/ 194 h 249"/>
                <a:gd name="T10" fmla="*/ 174 w 684"/>
                <a:gd name="T11" fmla="*/ 156 h 249"/>
                <a:gd name="T12" fmla="*/ 252 w 684"/>
                <a:gd name="T13" fmla="*/ 126 h 249"/>
                <a:gd name="T14" fmla="*/ 318 w 684"/>
                <a:gd name="T15" fmla="*/ 114 h 249"/>
                <a:gd name="T16" fmla="*/ 400 w 684"/>
                <a:gd name="T17" fmla="*/ 122 h 249"/>
                <a:gd name="T18" fmla="*/ 496 w 684"/>
                <a:gd name="T19" fmla="*/ 120 h 249"/>
                <a:gd name="T20" fmla="*/ 598 w 684"/>
                <a:gd name="T21" fmla="*/ 92 h 249"/>
                <a:gd name="T22" fmla="*/ 678 w 684"/>
                <a:gd name="T23" fmla="*/ 56 h 249"/>
                <a:gd name="T24" fmla="*/ 730 w 684"/>
                <a:gd name="T25" fmla="*/ 38 h 249"/>
                <a:gd name="T26" fmla="*/ 814 w 684"/>
                <a:gd name="T27" fmla="*/ 32 h 249"/>
                <a:gd name="T28" fmla="*/ 916 w 684"/>
                <a:gd name="T29" fmla="*/ 36 h 249"/>
                <a:gd name="T30" fmla="*/ 1000 w 684"/>
                <a:gd name="T31" fmla="*/ 60 h 249"/>
                <a:gd name="T32" fmla="*/ 1098 w 684"/>
                <a:gd name="T33" fmla="*/ 62 h 249"/>
                <a:gd name="T34" fmla="*/ 1186 w 684"/>
                <a:gd name="T35" fmla="*/ 48 h 249"/>
                <a:gd name="T36" fmla="*/ 1254 w 684"/>
                <a:gd name="T37" fmla="*/ 24 h 249"/>
                <a:gd name="T38" fmla="*/ 1326 w 684"/>
                <a:gd name="T39" fmla="*/ 0 h 249"/>
                <a:gd name="T40" fmla="*/ 1368 w 684"/>
                <a:gd name="T41" fmla="*/ 0 h 249"/>
                <a:gd name="T42" fmla="*/ 1314 w 684"/>
                <a:gd name="T43" fmla="*/ 54 h 249"/>
                <a:gd name="T44" fmla="*/ 1284 w 684"/>
                <a:gd name="T45" fmla="*/ 98 h 249"/>
                <a:gd name="T46" fmla="*/ 1252 w 684"/>
                <a:gd name="T47" fmla="*/ 168 h 249"/>
                <a:gd name="T48" fmla="*/ 1206 w 684"/>
                <a:gd name="T49" fmla="*/ 204 h 249"/>
                <a:gd name="T50" fmla="*/ 1174 w 684"/>
                <a:gd name="T51" fmla="*/ 234 h 249"/>
                <a:gd name="T52" fmla="*/ 1144 w 684"/>
                <a:gd name="T53" fmla="*/ 272 h 249"/>
                <a:gd name="T54" fmla="*/ 1080 w 684"/>
                <a:gd name="T55" fmla="*/ 282 h 249"/>
                <a:gd name="T56" fmla="*/ 1014 w 684"/>
                <a:gd name="T57" fmla="*/ 278 h 249"/>
                <a:gd name="T58" fmla="*/ 928 w 684"/>
                <a:gd name="T59" fmla="*/ 224 h 249"/>
                <a:gd name="T60" fmla="*/ 876 w 684"/>
                <a:gd name="T61" fmla="*/ 206 h 249"/>
                <a:gd name="T62" fmla="*/ 844 w 684"/>
                <a:gd name="T63" fmla="*/ 206 h 249"/>
                <a:gd name="T64" fmla="*/ 802 w 684"/>
                <a:gd name="T65" fmla="*/ 210 h 249"/>
                <a:gd name="T66" fmla="*/ 744 w 684"/>
                <a:gd name="T67" fmla="*/ 236 h 249"/>
                <a:gd name="T68" fmla="*/ 666 w 684"/>
                <a:gd name="T69" fmla="*/ 278 h 249"/>
                <a:gd name="T70" fmla="*/ 604 w 684"/>
                <a:gd name="T71" fmla="*/ 294 h 249"/>
                <a:gd name="T72" fmla="*/ 472 w 684"/>
                <a:gd name="T73" fmla="*/ 296 h 249"/>
                <a:gd name="T74" fmla="*/ 322 w 684"/>
                <a:gd name="T75" fmla="*/ 296 h 249"/>
                <a:gd name="T76" fmla="*/ 244 w 684"/>
                <a:gd name="T77" fmla="*/ 302 h 249"/>
                <a:gd name="T78" fmla="*/ 210 w 684"/>
                <a:gd name="T79" fmla="*/ 318 h 249"/>
                <a:gd name="T80" fmla="*/ 190 w 684"/>
                <a:gd name="T81" fmla="*/ 332 h 249"/>
                <a:gd name="T82" fmla="*/ 150 w 684"/>
                <a:gd name="T83" fmla="*/ 332 h 249"/>
                <a:gd name="T84" fmla="*/ 120 w 684"/>
                <a:gd name="T85" fmla="*/ 342 h 249"/>
                <a:gd name="T86" fmla="*/ 66 w 684"/>
                <a:gd name="T87" fmla="*/ 408 h 249"/>
                <a:gd name="T88" fmla="*/ 58 w 684"/>
                <a:gd name="T89" fmla="*/ 452 h 249"/>
                <a:gd name="T90" fmla="*/ 24 w 684"/>
                <a:gd name="T91" fmla="*/ 498 h 249"/>
                <a:gd name="T92" fmla="*/ 0 w 684"/>
                <a:gd name="T93" fmla="*/ 464 h 249"/>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684"/>
                <a:gd name="T142" fmla="*/ 0 h 249"/>
                <a:gd name="T143" fmla="*/ 684 w 684"/>
                <a:gd name="T144" fmla="*/ 249 h 249"/>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684" h="249">
                  <a:moveTo>
                    <a:pt x="0" y="232"/>
                  </a:moveTo>
                  <a:lnTo>
                    <a:pt x="12" y="202"/>
                  </a:lnTo>
                  <a:lnTo>
                    <a:pt x="29" y="154"/>
                  </a:lnTo>
                  <a:lnTo>
                    <a:pt x="47" y="123"/>
                  </a:lnTo>
                  <a:lnTo>
                    <a:pt x="66" y="97"/>
                  </a:lnTo>
                  <a:lnTo>
                    <a:pt x="87" y="78"/>
                  </a:lnTo>
                  <a:lnTo>
                    <a:pt x="126" y="63"/>
                  </a:lnTo>
                  <a:lnTo>
                    <a:pt x="159" y="57"/>
                  </a:lnTo>
                  <a:lnTo>
                    <a:pt x="200" y="61"/>
                  </a:lnTo>
                  <a:lnTo>
                    <a:pt x="248" y="60"/>
                  </a:lnTo>
                  <a:lnTo>
                    <a:pt x="299" y="46"/>
                  </a:lnTo>
                  <a:lnTo>
                    <a:pt x="339" y="28"/>
                  </a:lnTo>
                  <a:lnTo>
                    <a:pt x="365" y="19"/>
                  </a:lnTo>
                  <a:lnTo>
                    <a:pt x="407" y="16"/>
                  </a:lnTo>
                  <a:lnTo>
                    <a:pt x="458" y="18"/>
                  </a:lnTo>
                  <a:lnTo>
                    <a:pt x="500" y="30"/>
                  </a:lnTo>
                  <a:lnTo>
                    <a:pt x="549" y="31"/>
                  </a:lnTo>
                  <a:lnTo>
                    <a:pt x="593" y="24"/>
                  </a:lnTo>
                  <a:lnTo>
                    <a:pt x="627" y="12"/>
                  </a:lnTo>
                  <a:lnTo>
                    <a:pt x="663" y="0"/>
                  </a:lnTo>
                  <a:lnTo>
                    <a:pt x="684" y="0"/>
                  </a:lnTo>
                  <a:lnTo>
                    <a:pt x="657" y="27"/>
                  </a:lnTo>
                  <a:lnTo>
                    <a:pt x="642" y="49"/>
                  </a:lnTo>
                  <a:lnTo>
                    <a:pt x="626" y="84"/>
                  </a:lnTo>
                  <a:lnTo>
                    <a:pt x="603" y="102"/>
                  </a:lnTo>
                  <a:lnTo>
                    <a:pt x="587" y="117"/>
                  </a:lnTo>
                  <a:lnTo>
                    <a:pt x="572" y="136"/>
                  </a:lnTo>
                  <a:lnTo>
                    <a:pt x="540" y="141"/>
                  </a:lnTo>
                  <a:lnTo>
                    <a:pt x="507" y="139"/>
                  </a:lnTo>
                  <a:lnTo>
                    <a:pt x="464" y="112"/>
                  </a:lnTo>
                  <a:lnTo>
                    <a:pt x="438" y="103"/>
                  </a:lnTo>
                  <a:lnTo>
                    <a:pt x="422" y="103"/>
                  </a:lnTo>
                  <a:lnTo>
                    <a:pt x="401" y="105"/>
                  </a:lnTo>
                  <a:lnTo>
                    <a:pt x="372" y="118"/>
                  </a:lnTo>
                  <a:lnTo>
                    <a:pt x="333" y="139"/>
                  </a:lnTo>
                  <a:lnTo>
                    <a:pt x="302" y="147"/>
                  </a:lnTo>
                  <a:lnTo>
                    <a:pt x="236" y="148"/>
                  </a:lnTo>
                  <a:lnTo>
                    <a:pt x="161" y="148"/>
                  </a:lnTo>
                  <a:lnTo>
                    <a:pt x="122" y="151"/>
                  </a:lnTo>
                  <a:lnTo>
                    <a:pt x="105" y="159"/>
                  </a:lnTo>
                  <a:lnTo>
                    <a:pt x="95" y="166"/>
                  </a:lnTo>
                  <a:lnTo>
                    <a:pt x="75" y="166"/>
                  </a:lnTo>
                  <a:lnTo>
                    <a:pt x="60" y="171"/>
                  </a:lnTo>
                  <a:lnTo>
                    <a:pt x="33" y="204"/>
                  </a:lnTo>
                  <a:lnTo>
                    <a:pt x="29" y="226"/>
                  </a:lnTo>
                  <a:lnTo>
                    <a:pt x="12" y="249"/>
                  </a:lnTo>
                  <a:lnTo>
                    <a:pt x="0" y="232"/>
                  </a:lnTo>
                  <a:close/>
                </a:path>
              </a:pathLst>
            </a:custGeom>
            <a:solidFill>
              <a:srgbClr val="993300">
                <a:alpha val="59999"/>
              </a:srgbClr>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a:lstStyle/>
            <a:p>
              <a:endParaRPr lang="en-US"/>
            </a:p>
          </p:txBody>
        </p:sp>
        <p:sp>
          <p:nvSpPr>
            <p:cNvPr id="89" name="Freeform 23"/>
            <p:cNvSpPr>
              <a:spLocks noChangeAspect="1"/>
            </p:cNvSpPr>
            <p:nvPr/>
          </p:nvSpPr>
          <p:spPr bwMode="auto">
            <a:xfrm>
              <a:off x="4533300" y="4013639"/>
              <a:ext cx="354481" cy="227729"/>
            </a:xfrm>
            <a:custGeom>
              <a:avLst/>
              <a:gdLst>
                <a:gd name="T0" fmla="*/ 0 w 249"/>
                <a:gd name="T1" fmla="*/ 276 h 138"/>
                <a:gd name="T2" fmla="*/ 26 w 249"/>
                <a:gd name="T3" fmla="*/ 202 h 138"/>
                <a:gd name="T4" fmla="*/ 44 w 249"/>
                <a:gd name="T5" fmla="*/ 166 h 138"/>
                <a:gd name="T6" fmla="*/ 74 w 249"/>
                <a:gd name="T7" fmla="*/ 120 h 138"/>
                <a:gd name="T8" fmla="*/ 108 w 249"/>
                <a:gd name="T9" fmla="*/ 66 h 138"/>
                <a:gd name="T10" fmla="*/ 158 w 249"/>
                <a:gd name="T11" fmla="*/ 16 h 138"/>
                <a:gd name="T12" fmla="*/ 218 w 249"/>
                <a:gd name="T13" fmla="*/ 0 h 138"/>
                <a:gd name="T14" fmla="*/ 320 w 249"/>
                <a:gd name="T15" fmla="*/ 6 h 138"/>
                <a:gd name="T16" fmla="*/ 380 w 249"/>
                <a:gd name="T17" fmla="*/ 12 h 138"/>
                <a:gd name="T18" fmla="*/ 446 w 249"/>
                <a:gd name="T19" fmla="*/ 28 h 138"/>
                <a:gd name="T20" fmla="*/ 498 w 249"/>
                <a:gd name="T21" fmla="*/ 16 h 138"/>
                <a:gd name="T22" fmla="*/ 476 w 249"/>
                <a:gd name="T23" fmla="*/ 70 h 138"/>
                <a:gd name="T24" fmla="*/ 428 w 249"/>
                <a:gd name="T25" fmla="*/ 138 h 138"/>
                <a:gd name="T26" fmla="*/ 410 w 249"/>
                <a:gd name="T27" fmla="*/ 186 h 138"/>
                <a:gd name="T28" fmla="*/ 320 w 249"/>
                <a:gd name="T29" fmla="*/ 184 h 138"/>
                <a:gd name="T30" fmla="*/ 240 w 249"/>
                <a:gd name="T31" fmla="*/ 178 h 138"/>
                <a:gd name="T32" fmla="*/ 194 w 249"/>
                <a:gd name="T33" fmla="*/ 178 h 138"/>
                <a:gd name="T34" fmla="*/ 146 w 249"/>
                <a:gd name="T35" fmla="*/ 190 h 138"/>
                <a:gd name="T36" fmla="*/ 114 w 249"/>
                <a:gd name="T37" fmla="*/ 228 h 138"/>
                <a:gd name="T38" fmla="*/ 68 w 249"/>
                <a:gd name="T39" fmla="*/ 258 h 138"/>
                <a:gd name="T40" fmla="*/ 0 w 249"/>
                <a:gd name="T41" fmla="*/ 276 h 13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49"/>
                <a:gd name="T64" fmla="*/ 0 h 138"/>
                <a:gd name="T65" fmla="*/ 249 w 249"/>
                <a:gd name="T66" fmla="*/ 138 h 13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49" h="138">
                  <a:moveTo>
                    <a:pt x="0" y="138"/>
                  </a:moveTo>
                  <a:lnTo>
                    <a:pt x="13" y="101"/>
                  </a:lnTo>
                  <a:lnTo>
                    <a:pt x="22" y="83"/>
                  </a:lnTo>
                  <a:lnTo>
                    <a:pt x="37" y="60"/>
                  </a:lnTo>
                  <a:lnTo>
                    <a:pt x="54" y="33"/>
                  </a:lnTo>
                  <a:lnTo>
                    <a:pt x="79" y="8"/>
                  </a:lnTo>
                  <a:lnTo>
                    <a:pt x="109" y="0"/>
                  </a:lnTo>
                  <a:lnTo>
                    <a:pt x="160" y="3"/>
                  </a:lnTo>
                  <a:lnTo>
                    <a:pt x="190" y="6"/>
                  </a:lnTo>
                  <a:lnTo>
                    <a:pt x="223" y="14"/>
                  </a:lnTo>
                  <a:lnTo>
                    <a:pt x="249" y="8"/>
                  </a:lnTo>
                  <a:lnTo>
                    <a:pt x="238" y="35"/>
                  </a:lnTo>
                  <a:lnTo>
                    <a:pt x="214" y="69"/>
                  </a:lnTo>
                  <a:lnTo>
                    <a:pt x="205" y="93"/>
                  </a:lnTo>
                  <a:lnTo>
                    <a:pt x="160" y="92"/>
                  </a:lnTo>
                  <a:lnTo>
                    <a:pt x="120" y="89"/>
                  </a:lnTo>
                  <a:lnTo>
                    <a:pt x="97" y="89"/>
                  </a:lnTo>
                  <a:lnTo>
                    <a:pt x="73" y="95"/>
                  </a:lnTo>
                  <a:lnTo>
                    <a:pt x="57" y="114"/>
                  </a:lnTo>
                  <a:lnTo>
                    <a:pt x="34" y="129"/>
                  </a:lnTo>
                  <a:lnTo>
                    <a:pt x="0" y="138"/>
                  </a:lnTo>
                  <a:close/>
                </a:path>
              </a:pathLst>
            </a:custGeom>
            <a:solidFill>
              <a:srgbClr val="993300">
                <a:alpha val="59999"/>
              </a:srgbClr>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a:lstStyle/>
            <a:p>
              <a:endParaRPr lang="en-US"/>
            </a:p>
          </p:txBody>
        </p:sp>
        <p:sp>
          <p:nvSpPr>
            <p:cNvPr id="90" name="Freeform 24"/>
            <p:cNvSpPr>
              <a:spLocks noChangeAspect="1"/>
            </p:cNvSpPr>
            <p:nvPr/>
          </p:nvSpPr>
          <p:spPr bwMode="auto">
            <a:xfrm>
              <a:off x="1701724" y="3823865"/>
              <a:ext cx="1836467" cy="292087"/>
            </a:xfrm>
            <a:custGeom>
              <a:avLst/>
              <a:gdLst>
                <a:gd name="T0" fmla="*/ 134 w 1290"/>
                <a:gd name="T1" fmla="*/ 0 h 177"/>
                <a:gd name="T2" fmla="*/ 404 w 1290"/>
                <a:gd name="T3" fmla="*/ 12 h 177"/>
                <a:gd name="T4" fmla="*/ 918 w 1290"/>
                <a:gd name="T5" fmla="*/ 36 h 177"/>
                <a:gd name="T6" fmla="*/ 1364 w 1290"/>
                <a:gd name="T7" fmla="*/ 68 h 177"/>
                <a:gd name="T8" fmla="*/ 1652 w 1290"/>
                <a:gd name="T9" fmla="*/ 84 h 177"/>
                <a:gd name="T10" fmla="*/ 1754 w 1290"/>
                <a:gd name="T11" fmla="*/ 102 h 177"/>
                <a:gd name="T12" fmla="*/ 1806 w 1290"/>
                <a:gd name="T13" fmla="*/ 128 h 177"/>
                <a:gd name="T14" fmla="*/ 1860 w 1290"/>
                <a:gd name="T15" fmla="*/ 168 h 177"/>
                <a:gd name="T16" fmla="*/ 2034 w 1290"/>
                <a:gd name="T17" fmla="*/ 210 h 177"/>
                <a:gd name="T18" fmla="*/ 2178 w 1290"/>
                <a:gd name="T19" fmla="*/ 236 h 177"/>
                <a:gd name="T20" fmla="*/ 2256 w 1290"/>
                <a:gd name="T21" fmla="*/ 216 h 177"/>
                <a:gd name="T22" fmla="*/ 2400 w 1290"/>
                <a:gd name="T23" fmla="*/ 242 h 177"/>
                <a:gd name="T24" fmla="*/ 2546 w 1290"/>
                <a:gd name="T25" fmla="*/ 312 h 177"/>
                <a:gd name="T26" fmla="*/ 2546 w 1290"/>
                <a:gd name="T27" fmla="*/ 342 h 177"/>
                <a:gd name="T28" fmla="*/ 2438 w 1290"/>
                <a:gd name="T29" fmla="*/ 308 h 177"/>
                <a:gd name="T30" fmla="*/ 2354 w 1290"/>
                <a:gd name="T31" fmla="*/ 276 h 177"/>
                <a:gd name="T32" fmla="*/ 2252 w 1290"/>
                <a:gd name="T33" fmla="*/ 258 h 177"/>
                <a:gd name="T34" fmla="*/ 2196 w 1290"/>
                <a:gd name="T35" fmla="*/ 288 h 177"/>
                <a:gd name="T36" fmla="*/ 2114 w 1290"/>
                <a:gd name="T37" fmla="*/ 300 h 177"/>
                <a:gd name="T38" fmla="*/ 2040 w 1290"/>
                <a:gd name="T39" fmla="*/ 264 h 177"/>
                <a:gd name="T40" fmla="*/ 1958 w 1290"/>
                <a:gd name="T41" fmla="*/ 258 h 177"/>
                <a:gd name="T42" fmla="*/ 1892 w 1290"/>
                <a:gd name="T43" fmla="*/ 296 h 177"/>
                <a:gd name="T44" fmla="*/ 1794 w 1290"/>
                <a:gd name="T45" fmla="*/ 258 h 177"/>
                <a:gd name="T46" fmla="*/ 1710 w 1290"/>
                <a:gd name="T47" fmla="*/ 248 h 177"/>
                <a:gd name="T48" fmla="*/ 1608 w 1290"/>
                <a:gd name="T49" fmla="*/ 216 h 177"/>
                <a:gd name="T50" fmla="*/ 1542 w 1290"/>
                <a:gd name="T51" fmla="*/ 194 h 177"/>
                <a:gd name="T52" fmla="*/ 1364 w 1290"/>
                <a:gd name="T53" fmla="*/ 176 h 177"/>
                <a:gd name="T54" fmla="*/ 1200 w 1290"/>
                <a:gd name="T55" fmla="*/ 156 h 177"/>
                <a:gd name="T56" fmla="*/ 846 w 1290"/>
                <a:gd name="T57" fmla="*/ 134 h 177"/>
                <a:gd name="T58" fmla="*/ 602 w 1290"/>
                <a:gd name="T59" fmla="*/ 72 h 177"/>
                <a:gd name="T60" fmla="*/ 384 w 1290"/>
                <a:gd name="T61" fmla="*/ 48 h 177"/>
                <a:gd name="T62" fmla="*/ 0 w 1290"/>
                <a:gd name="T63" fmla="*/ 38 h 177"/>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290"/>
                <a:gd name="T97" fmla="*/ 0 h 177"/>
                <a:gd name="T98" fmla="*/ 1290 w 1290"/>
                <a:gd name="T99" fmla="*/ 177 h 177"/>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290" h="177">
                  <a:moveTo>
                    <a:pt x="1" y="0"/>
                  </a:moveTo>
                  <a:lnTo>
                    <a:pt x="67" y="0"/>
                  </a:lnTo>
                  <a:lnTo>
                    <a:pt x="121" y="3"/>
                  </a:lnTo>
                  <a:lnTo>
                    <a:pt x="202" y="6"/>
                  </a:lnTo>
                  <a:lnTo>
                    <a:pt x="345" y="9"/>
                  </a:lnTo>
                  <a:lnTo>
                    <a:pt x="459" y="18"/>
                  </a:lnTo>
                  <a:lnTo>
                    <a:pt x="586" y="33"/>
                  </a:lnTo>
                  <a:lnTo>
                    <a:pt x="682" y="34"/>
                  </a:lnTo>
                  <a:lnTo>
                    <a:pt x="784" y="40"/>
                  </a:lnTo>
                  <a:lnTo>
                    <a:pt x="826" y="42"/>
                  </a:lnTo>
                  <a:lnTo>
                    <a:pt x="849" y="48"/>
                  </a:lnTo>
                  <a:lnTo>
                    <a:pt x="877" y="51"/>
                  </a:lnTo>
                  <a:lnTo>
                    <a:pt x="885" y="64"/>
                  </a:lnTo>
                  <a:lnTo>
                    <a:pt x="903" y="64"/>
                  </a:lnTo>
                  <a:lnTo>
                    <a:pt x="924" y="69"/>
                  </a:lnTo>
                  <a:lnTo>
                    <a:pt x="930" y="84"/>
                  </a:lnTo>
                  <a:lnTo>
                    <a:pt x="975" y="93"/>
                  </a:lnTo>
                  <a:lnTo>
                    <a:pt x="1017" y="105"/>
                  </a:lnTo>
                  <a:lnTo>
                    <a:pt x="1056" y="111"/>
                  </a:lnTo>
                  <a:lnTo>
                    <a:pt x="1089" y="118"/>
                  </a:lnTo>
                  <a:lnTo>
                    <a:pt x="1108" y="109"/>
                  </a:lnTo>
                  <a:lnTo>
                    <a:pt x="1128" y="108"/>
                  </a:lnTo>
                  <a:lnTo>
                    <a:pt x="1161" y="106"/>
                  </a:lnTo>
                  <a:lnTo>
                    <a:pt x="1200" y="121"/>
                  </a:lnTo>
                  <a:lnTo>
                    <a:pt x="1236" y="139"/>
                  </a:lnTo>
                  <a:lnTo>
                    <a:pt x="1273" y="156"/>
                  </a:lnTo>
                  <a:lnTo>
                    <a:pt x="1290" y="163"/>
                  </a:lnTo>
                  <a:lnTo>
                    <a:pt x="1273" y="171"/>
                  </a:lnTo>
                  <a:lnTo>
                    <a:pt x="1249" y="174"/>
                  </a:lnTo>
                  <a:lnTo>
                    <a:pt x="1219" y="154"/>
                  </a:lnTo>
                  <a:lnTo>
                    <a:pt x="1195" y="150"/>
                  </a:lnTo>
                  <a:lnTo>
                    <a:pt x="1177" y="138"/>
                  </a:lnTo>
                  <a:lnTo>
                    <a:pt x="1150" y="132"/>
                  </a:lnTo>
                  <a:lnTo>
                    <a:pt x="1126" y="129"/>
                  </a:lnTo>
                  <a:lnTo>
                    <a:pt x="1113" y="127"/>
                  </a:lnTo>
                  <a:lnTo>
                    <a:pt x="1098" y="144"/>
                  </a:lnTo>
                  <a:lnTo>
                    <a:pt x="1087" y="150"/>
                  </a:lnTo>
                  <a:lnTo>
                    <a:pt x="1057" y="150"/>
                  </a:lnTo>
                  <a:lnTo>
                    <a:pt x="1036" y="136"/>
                  </a:lnTo>
                  <a:lnTo>
                    <a:pt x="1020" y="132"/>
                  </a:lnTo>
                  <a:lnTo>
                    <a:pt x="988" y="145"/>
                  </a:lnTo>
                  <a:lnTo>
                    <a:pt x="979" y="129"/>
                  </a:lnTo>
                  <a:lnTo>
                    <a:pt x="951" y="162"/>
                  </a:lnTo>
                  <a:lnTo>
                    <a:pt x="946" y="148"/>
                  </a:lnTo>
                  <a:lnTo>
                    <a:pt x="913" y="177"/>
                  </a:lnTo>
                  <a:lnTo>
                    <a:pt x="897" y="129"/>
                  </a:lnTo>
                  <a:lnTo>
                    <a:pt x="876" y="127"/>
                  </a:lnTo>
                  <a:lnTo>
                    <a:pt x="855" y="124"/>
                  </a:lnTo>
                  <a:lnTo>
                    <a:pt x="844" y="108"/>
                  </a:lnTo>
                  <a:lnTo>
                    <a:pt x="804" y="108"/>
                  </a:lnTo>
                  <a:lnTo>
                    <a:pt x="799" y="93"/>
                  </a:lnTo>
                  <a:lnTo>
                    <a:pt x="771" y="97"/>
                  </a:lnTo>
                  <a:lnTo>
                    <a:pt x="766" y="87"/>
                  </a:lnTo>
                  <a:lnTo>
                    <a:pt x="682" y="88"/>
                  </a:lnTo>
                  <a:lnTo>
                    <a:pt x="676" y="79"/>
                  </a:lnTo>
                  <a:lnTo>
                    <a:pt x="600" y="78"/>
                  </a:lnTo>
                  <a:lnTo>
                    <a:pt x="510" y="75"/>
                  </a:lnTo>
                  <a:lnTo>
                    <a:pt x="423" y="67"/>
                  </a:lnTo>
                  <a:lnTo>
                    <a:pt x="363" y="60"/>
                  </a:lnTo>
                  <a:lnTo>
                    <a:pt x="301" y="36"/>
                  </a:lnTo>
                  <a:lnTo>
                    <a:pt x="249" y="27"/>
                  </a:lnTo>
                  <a:lnTo>
                    <a:pt x="192" y="24"/>
                  </a:lnTo>
                  <a:lnTo>
                    <a:pt x="96" y="24"/>
                  </a:lnTo>
                  <a:lnTo>
                    <a:pt x="0" y="19"/>
                  </a:lnTo>
                  <a:lnTo>
                    <a:pt x="1" y="0"/>
                  </a:lnTo>
                  <a:close/>
                </a:path>
              </a:pathLst>
            </a:custGeom>
            <a:solidFill>
              <a:srgbClr val="993300">
                <a:alpha val="59999"/>
              </a:srgbClr>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a:lstStyle/>
            <a:p>
              <a:endParaRPr lang="en-US"/>
            </a:p>
          </p:txBody>
        </p:sp>
        <p:sp>
          <p:nvSpPr>
            <p:cNvPr id="91" name="Freeform 25"/>
            <p:cNvSpPr>
              <a:spLocks noChangeAspect="1"/>
            </p:cNvSpPr>
            <p:nvPr/>
          </p:nvSpPr>
          <p:spPr bwMode="auto">
            <a:xfrm>
              <a:off x="1811342" y="3822215"/>
              <a:ext cx="1738237" cy="265683"/>
            </a:xfrm>
            <a:custGeom>
              <a:avLst/>
              <a:gdLst>
                <a:gd name="T0" fmla="*/ 0 w 1221"/>
                <a:gd name="T1" fmla="*/ 0 h 161"/>
                <a:gd name="T2" fmla="*/ 234 w 1221"/>
                <a:gd name="T3" fmla="*/ 10 h 161"/>
                <a:gd name="T4" fmla="*/ 594 w 1221"/>
                <a:gd name="T5" fmla="*/ 18 h 161"/>
                <a:gd name="T6" fmla="*/ 796 w 1221"/>
                <a:gd name="T7" fmla="*/ 22 h 161"/>
                <a:gd name="T8" fmla="*/ 1010 w 1221"/>
                <a:gd name="T9" fmla="*/ 40 h 161"/>
                <a:gd name="T10" fmla="*/ 1214 w 1221"/>
                <a:gd name="T11" fmla="*/ 42 h 161"/>
                <a:gd name="T12" fmla="*/ 1496 w 1221"/>
                <a:gd name="T13" fmla="*/ 58 h 161"/>
                <a:gd name="T14" fmla="*/ 1538 w 1221"/>
                <a:gd name="T15" fmla="*/ 68 h 161"/>
                <a:gd name="T16" fmla="*/ 1592 w 1221"/>
                <a:gd name="T17" fmla="*/ 70 h 161"/>
                <a:gd name="T18" fmla="*/ 1598 w 1221"/>
                <a:gd name="T19" fmla="*/ 100 h 161"/>
                <a:gd name="T20" fmla="*/ 1682 w 1221"/>
                <a:gd name="T21" fmla="*/ 98 h 161"/>
                <a:gd name="T22" fmla="*/ 1694 w 1221"/>
                <a:gd name="T23" fmla="*/ 118 h 161"/>
                <a:gd name="T24" fmla="*/ 1756 w 1221"/>
                <a:gd name="T25" fmla="*/ 124 h 161"/>
                <a:gd name="T26" fmla="*/ 1786 w 1221"/>
                <a:gd name="T27" fmla="*/ 162 h 161"/>
                <a:gd name="T28" fmla="*/ 1804 w 1221"/>
                <a:gd name="T29" fmla="*/ 134 h 161"/>
                <a:gd name="T30" fmla="*/ 1864 w 1221"/>
                <a:gd name="T31" fmla="*/ 124 h 161"/>
                <a:gd name="T32" fmla="*/ 1884 w 1221"/>
                <a:gd name="T33" fmla="*/ 160 h 161"/>
                <a:gd name="T34" fmla="*/ 1972 w 1221"/>
                <a:gd name="T35" fmla="*/ 140 h 161"/>
                <a:gd name="T36" fmla="*/ 2034 w 1221"/>
                <a:gd name="T37" fmla="*/ 206 h 161"/>
                <a:gd name="T38" fmla="*/ 2052 w 1221"/>
                <a:gd name="T39" fmla="*/ 168 h 161"/>
                <a:gd name="T40" fmla="*/ 2080 w 1221"/>
                <a:gd name="T41" fmla="*/ 162 h 161"/>
                <a:gd name="T42" fmla="*/ 2104 w 1221"/>
                <a:gd name="T43" fmla="*/ 154 h 161"/>
                <a:gd name="T44" fmla="*/ 2140 w 1221"/>
                <a:gd name="T45" fmla="*/ 204 h 161"/>
                <a:gd name="T46" fmla="*/ 2182 w 1221"/>
                <a:gd name="T47" fmla="*/ 170 h 161"/>
                <a:gd name="T48" fmla="*/ 2272 w 1221"/>
                <a:gd name="T49" fmla="*/ 230 h 161"/>
                <a:gd name="T50" fmla="*/ 2328 w 1221"/>
                <a:gd name="T51" fmla="*/ 200 h 161"/>
                <a:gd name="T52" fmla="*/ 2400 w 1221"/>
                <a:gd name="T53" fmla="*/ 292 h 161"/>
                <a:gd name="T54" fmla="*/ 2428 w 1221"/>
                <a:gd name="T55" fmla="*/ 274 h 161"/>
                <a:gd name="T56" fmla="*/ 2442 w 1221"/>
                <a:gd name="T57" fmla="*/ 322 h 161"/>
                <a:gd name="T58" fmla="*/ 2356 w 1221"/>
                <a:gd name="T59" fmla="*/ 292 h 161"/>
                <a:gd name="T60" fmla="*/ 2244 w 1221"/>
                <a:gd name="T61" fmla="*/ 240 h 161"/>
                <a:gd name="T62" fmla="*/ 2184 w 1221"/>
                <a:gd name="T63" fmla="*/ 222 h 161"/>
                <a:gd name="T64" fmla="*/ 2130 w 1221"/>
                <a:gd name="T65" fmla="*/ 216 h 161"/>
                <a:gd name="T66" fmla="*/ 2052 w 1221"/>
                <a:gd name="T67" fmla="*/ 222 h 161"/>
                <a:gd name="T68" fmla="*/ 1984 w 1221"/>
                <a:gd name="T69" fmla="*/ 234 h 161"/>
                <a:gd name="T70" fmla="*/ 1912 w 1221"/>
                <a:gd name="T71" fmla="*/ 222 h 161"/>
                <a:gd name="T72" fmla="*/ 1826 w 1221"/>
                <a:gd name="T73" fmla="*/ 198 h 161"/>
                <a:gd name="T74" fmla="*/ 1720 w 1221"/>
                <a:gd name="T75" fmla="*/ 170 h 161"/>
                <a:gd name="T76" fmla="*/ 1700 w 1221"/>
                <a:gd name="T77" fmla="*/ 170 h 161"/>
                <a:gd name="T78" fmla="*/ 1694 w 1221"/>
                <a:gd name="T79" fmla="*/ 148 h 161"/>
                <a:gd name="T80" fmla="*/ 1642 w 1221"/>
                <a:gd name="T81" fmla="*/ 130 h 161"/>
                <a:gd name="T82" fmla="*/ 1606 w 1221"/>
                <a:gd name="T83" fmla="*/ 130 h 161"/>
                <a:gd name="T84" fmla="*/ 1594 w 1221"/>
                <a:gd name="T85" fmla="*/ 98 h 161"/>
                <a:gd name="T86" fmla="*/ 1538 w 1221"/>
                <a:gd name="T87" fmla="*/ 94 h 161"/>
                <a:gd name="T88" fmla="*/ 1484 w 1221"/>
                <a:gd name="T89" fmla="*/ 82 h 161"/>
                <a:gd name="T90" fmla="*/ 1366 w 1221"/>
                <a:gd name="T91" fmla="*/ 80 h 161"/>
                <a:gd name="T92" fmla="*/ 1198 w 1221"/>
                <a:gd name="T93" fmla="*/ 76 h 161"/>
                <a:gd name="T94" fmla="*/ 1058 w 1221"/>
                <a:gd name="T95" fmla="*/ 70 h 161"/>
                <a:gd name="T96" fmla="*/ 920 w 1221"/>
                <a:gd name="T97" fmla="*/ 56 h 161"/>
                <a:gd name="T98" fmla="*/ 824 w 1221"/>
                <a:gd name="T99" fmla="*/ 46 h 161"/>
                <a:gd name="T100" fmla="*/ 530 w 1221"/>
                <a:gd name="T101" fmla="*/ 28 h 161"/>
                <a:gd name="T102" fmla="*/ 146 w 1221"/>
                <a:gd name="T103" fmla="*/ 12 h 161"/>
                <a:gd name="T104" fmla="*/ 0 w 1221"/>
                <a:gd name="T105" fmla="*/ 0 h 161"/>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221"/>
                <a:gd name="T160" fmla="*/ 0 h 161"/>
                <a:gd name="T161" fmla="*/ 1221 w 1221"/>
                <a:gd name="T162" fmla="*/ 161 h 161"/>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221" h="161">
                  <a:moveTo>
                    <a:pt x="0" y="0"/>
                  </a:moveTo>
                  <a:lnTo>
                    <a:pt x="117" y="5"/>
                  </a:lnTo>
                  <a:lnTo>
                    <a:pt x="297" y="9"/>
                  </a:lnTo>
                  <a:lnTo>
                    <a:pt x="398" y="11"/>
                  </a:lnTo>
                  <a:lnTo>
                    <a:pt x="505" y="20"/>
                  </a:lnTo>
                  <a:lnTo>
                    <a:pt x="607" y="21"/>
                  </a:lnTo>
                  <a:lnTo>
                    <a:pt x="748" y="29"/>
                  </a:lnTo>
                  <a:lnTo>
                    <a:pt x="769" y="34"/>
                  </a:lnTo>
                  <a:lnTo>
                    <a:pt x="796" y="35"/>
                  </a:lnTo>
                  <a:lnTo>
                    <a:pt x="799" y="50"/>
                  </a:lnTo>
                  <a:lnTo>
                    <a:pt x="841" y="49"/>
                  </a:lnTo>
                  <a:lnTo>
                    <a:pt x="847" y="59"/>
                  </a:lnTo>
                  <a:lnTo>
                    <a:pt x="878" y="62"/>
                  </a:lnTo>
                  <a:lnTo>
                    <a:pt x="893" y="81"/>
                  </a:lnTo>
                  <a:lnTo>
                    <a:pt x="902" y="67"/>
                  </a:lnTo>
                  <a:lnTo>
                    <a:pt x="932" y="62"/>
                  </a:lnTo>
                  <a:lnTo>
                    <a:pt x="942" y="80"/>
                  </a:lnTo>
                  <a:lnTo>
                    <a:pt x="986" y="70"/>
                  </a:lnTo>
                  <a:lnTo>
                    <a:pt x="1017" y="103"/>
                  </a:lnTo>
                  <a:lnTo>
                    <a:pt x="1026" y="84"/>
                  </a:lnTo>
                  <a:lnTo>
                    <a:pt x="1040" y="81"/>
                  </a:lnTo>
                  <a:lnTo>
                    <a:pt x="1052" y="77"/>
                  </a:lnTo>
                  <a:lnTo>
                    <a:pt x="1070" y="102"/>
                  </a:lnTo>
                  <a:lnTo>
                    <a:pt x="1091" y="85"/>
                  </a:lnTo>
                  <a:lnTo>
                    <a:pt x="1136" y="115"/>
                  </a:lnTo>
                  <a:lnTo>
                    <a:pt x="1164" y="100"/>
                  </a:lnTo>
                  <a:lnTo>
                    <a:pt x="1200" y="146"/>
                  </a:lnTo>
                  <a:lnTo>
                    <a:pt x="1214" y="137"/>
                  </a:lnTo>
                  <a:lnTo>
                    <a:pt x="1221" y="161"/>
                  </a:lnTo>
                  <a:lnTo>
                    <a:pt x="1178" y="146"/>
                  </a:lnTo>
                  <a:lnTo>
                    <a:pt x="1122" y="120"/>
                  </a:lnTo>
                  <a:lnTo>
                    <a:pt x="1092" y="111"/>
                  </a:lnTo>
                  <a:lnTo>
                    <a:pt x="1065" y="108"/>
                  </a:lnTo>
                  <a:lnTo>
                    <a:pt x="1026" y="111"/>
                  </a:lnTo>
                  <a:lnTo>
                    <a:pt x="992" y="117"/>
                  </a:lnTo>
                  <a:lnTo>
                    <a:pt x="956" y="111"/>
                  </a:lnTo>
                  <a:lnTo>
                    <a:pt x="913" y="99"/>
                  </a:lnTo>
                  <a:lnTo>
                    <a:pt x="860" y="85"/>
                  </a:lnTo>
                  <a:lnTo>
                    <a:pt x="850" y="85"/>
                  </a:lnTo>
                  <a:lnTo>
                    <a:pt x="847" y="74"/>
                  </a:lnTo>
                  <a:lnTo>
                    <a:pt x="821" y="65"/>
                  </a:lnTo>
                  <a:lnTo>
                    <a:pt x="803" y="65"/>
                  </a:lnTo>
                  <a:lnTo>
                    <a:pt x="797" y="49"/>
                  </a:lnTo>
                  <a:lnTo>
                    <a:pt x="769" y="47"/>
                  </a:lnTo>
                  <a:lnTo>
                    <a:pt x="742" y="41"/>
                  </a:lnTo>
                  <a:lnTo>
                    <a:pt x="683" y="40"/>
                  </a:lnTo>
                  <a:lnTo>
                    <a:pt x="599" y="38"/>
                  </a:lnTo>
                  <a:lnTo>
                    <a:pt x="529" y="35"/>
                  </a:lnTo>
                  <a:lnTo>
                    <a:pt x="460" y="28"/>
                  </a:lnTo>
                  <a:lnTo>
                    <a:pt x="412" y="23"/>
                  </a:lnTo>
                  <a:lnTo>
                    <a:pt x="265" y="14"/>
                  </a:lnTo>
                  <a:lnTo>
                    <a:pt x="73" y="6"/>
                  </a:lnTo>
                  <a:lnTo>
                    <a:pt x="0" y="0"/>
                  </a:lnTo>
                  <a:close/>
                </a:path>
              </a:pathLst>
            </a:custGeom>
            <a:solidFill>
              <a:srgbClr val="800000">
                <a:alpha val="59999"/>
              </a:srgbClr>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a:lstStyle/>
            <a:p>
              <a:endParaRPr lang="en-US"/>
            </a:p>
          </p:txBody>
        </p:sp>
        <p:sp>
          <p:nvSpPr>
            <p:cNvPr id="92" name="Freeform 26"/>
            <p:cNvSpPr>
              <a:spLocks noChangeAspect="1"/>
            </p:cNvSpPr>
            <p:nvPr/>
          </p:nvSpPr>
          <p:spPr bwMode="auto">
            <a:xfrm>
              <a:off x="3549580" y="3992186"/>
              <a:ext cx="1099033" cy="399350"/>
            </a:xfrm>
            <a:custGeom>
              <a:avLst/>
              <a:gdLst>
                <a:gd name="T0" fmla="*/ 0 w 771"/>
                <a:gd name="T1" fmla="*/ 143 h 243"/>
                <a:gd name="T2" fmla="*/ 36 w 771"/>
                <a:gd name="T3" fmla="*/ 165 h 243"/>
                <a:gd name="T4" fmla="*/ 54 w 771"/>
                <a:gd name="T5" fmla="*/ 201 h 243"/>
                <a:gd name="T6" fmla="*/ 64 w 771"/>
                <a:gd name="T7" fmla="*/ 245 h 243"/>
                <a:gd name="T8" fmla="*/ 76 w 771"/>
                <a:gd name="T9" fmla="*/ 285 h 243"/>
                <a:gd name="T10" fmla="*/ 100 w 771"/>
                <a:gd name="T11" fmla="*/ 311 h 243"/>
                <a:gd name="T12" fmla="*/ 138 w 771"/>
                <a:gd name="T13" fmla="*/ 317 h 243"/>
                <a:gd name="T14" fmla="*/ 184 w 771"/>
                <a:gd name="T15" fmla="*/ 279 h 243"/>
                <a:gd name="T16" fmla="*/ 214 w 771"/>
                <a:gd name="T17" fmla="*/ 213 h 243"/>
                <a:gd name="T18" fmla="*/ 244 w 771"/>
                <a:gd name="T19" fmla="*/ 165 h 243"/>
                <a:gd name="T20" fmla="*/ 270 w 771"/>
                <a:gd name="T21" fmla="*/ 131 h 243"/>
                <a:gd name="T22" fmla="*/ 310 w 771"/>
                <a:gd name="T23" fmla="*/ 120 h 243"/>
                <a:gd name="T24" fmla="*/ 358 w 771"/>
                <a:gd name="T25" fmla="*/ 118 h 243"/>
                <a:gd name="T26" fmla="*/ 439 w 771"/>
                <a:gd name="T27" fmla="*/ 114 h 243"/>
                <a:gd name="T28" fmla="*/ 529 w 771"/>
                <a:gd name="T29" fmla="*/ 114 h 243"/>
                <a:gd name="T30" fmla="*/ 619 w 771"/>
                <a:gd name="T31" fmla="*/ 114 h 243"/>
                <a:gd name="T32" fmla="*/ 709 w 771"/>
                <a:gd name="T33" fmla="*/ 102 h 243"/>
                <a:gd name="T34" fmla="*/ 799 w 771"/>
                <a:gd name="T35" fmla="*/ 72 h 243"/>
                <a:gd name="T36" fmla="*/ 883 w 771"/>
                <a:gd name="T37" fmla="*/ 40 h 243"/>
                <a:gd name="T38" fmla="*/ 941 w 771"/>
                <a:gd name="T39" fmla="*/ 30 h 243"/>
                <a:gd name="T40" fmla="*/ 1007 w 771"/>
                <a:gd name="T41" fmla="*/ 30 h 243"/>
                <a:gd name="T42" fmla="*/ 1091 w 771"/>
                <a:gd name="T43" fmla="*/ 40 h 243"/>
                <a:gd name="T44" fmla="*/ 1164 w 771"/>
                <a:gd name="T45" fmla="*/ 58 h 243"/>
                <a:gd name="T46" fmla="*/ 1208 w 771"/>
                <a:gd name="T47" fmla="*/ 64 h 243"/>
                <a:gd name="T48" fmla="*/ 1304 w 771"/>
                <a:gd name="T49" fmla="*/ 58 h 243"/>
                <a:gd name="T50" fmla="*/ 1362 w 771"/>
                <a:gd name="T51" fmla="*/ 30 h 243"/>
                <a:gd name="T52" fmla="*/ 1434 w 771"/>
                <a:gd name="T53" fmla="*/ 12 h 243"/>
                <a:gd name="T54" fmla="*/ 1488 w 771"/>
                <a:gd name="T55" fmla="*/ 4 h 243"/>
                <a:gd name="T56" fmla="*/ 1544 w 771"/>
                <a:gd name="T57" fmla="*/ 0 h 243"/>
                <a:gd name="T58" fmla="*/ 1524 w 771"/>
                <a:gd name="T59" fmla="*/ 16 h 243"/>
                <a:gd name="T60" fmla="*/ 1476 w 771"/>
                <a:gd name="T61" fmla="*/ 22 h 243"/>
                <a:gd name="T62" fmla="*/ 1394 w 771"/>
                <a:gd name="T63" fmla="*/ 48 h 243"/>
                <a:gd name="T64" fmla="*/ 1338 w 771"/>
                <a:gd name="T65" fmla="*/ 70 h 243"/>
                <a:gd name="T66" fmla="*/ 1272 w 771"/>
                <a:gd name="T67" fmla="*/ 82 h 243"/>
                <a:gd name="T68" fmla="*/ 1200 w 771"/>
                <a:gd name="T69" fmla="*/ 90 h 243"/>
                <a:gd name="T70" fmla="*/ 1139 w 771"/>
                <a:gd name="T71" fmla="*/ 76 h 243"/>
                <a:gd name="T72" fmla="*/ 1063 w 771"/>
                <a:gd name="T73" fmla="*/ 60 h 243"/>
                <a:gd name="T74" fmla="*/ 977 w 771"/>
                <a:gd name="T75" fmla="*/ 54 h 243"/>
                <a:gd name="T76" fmla="*/ 911 w 771"/>
                <a:gd name="T77" fmla="*/ 54 h 243"/>
                <a:gd name="T78" fmla="*/ 859 w 771"/>
                <a:gd name="T79" fmla="*/ 66 h 243"/>
                <a:gd name="T80" fmla="*/ 791 w 771"/>
                <a:gd name="T81" fmla="*/ 100 h 243"/>
                <a:gd name="T82" fmla="*/ 707 w 771"/>
                <a:gd name="T83" fmla="*/ 125 h 243"/>
                <a:gd name="T84" fmla="*/ 613 w 771"/>
                <a:gd name="T85" fmla="*/ 141 h 243"/>
                <a:gd name="T86" fmla="*/ 515 w 771"/>
                <a:gd name="T87" fmla="*/ 141 h 243"/>
                <a:gd name="T88" fmla="*/ 437 w 771"/>
                <a:gd name="T89" fmla="*/ 141 h 243"/>
                <a:gd name="T90" fmla="*/ 384 w 771"/>
                <a:gd name="T91" fmla="*/ 155 h 243"/>
                <a:gd name="T92" fmla="*/ 324 w 771"/>
                <a:gd name="T93" fmla="*/ 179 h 243"/>
                <a:gd name="T94" fmla="*/ 280 w 771"/>
                <a:gd name="T95" fmla="*/ 221 h 243"/>
                <a:gd name="T96" fmla="*/ 234 w 771"/>
                <a:gd name="T97" fmla="*/ 269 h 243"/>
                <a:gd name="T98" fmla="*/ 210 w 771"/>
                <a:gd name="T99" fmla="*/ 333 h 243"/>
                <a:gd name="T100" fmla="*/ 184 w 771"/>
                <a:gd name="T101" fmla="*/ 406 h 243"/>
                <a:gd name="T102" fmla="*/ 150 w 771"/>
                <a:gd name="T103" fmla="*/ 484 h 243"/>
                <a:gd name="T104" fmla="*/ 108 w 771"/>
                <a:gd name="T105" fmla="*/ 422 h 243"/>
                <a:gd name="T106" fmla="*/ 58 w 771"/>
                <a:gd name="T107" fmla="*/ 327 h 243"/>
                <a:gd name="T108" fmla="*/ 36 w 771"/>
                <a:gd name="T109" fmla="*/ 261 h 243"/>
                <a:gd name="T110" fmla="*/ 16 w 771"/>
                <a:gd name="T111" fmla="*/ 195 h 243"/>
                <a:gd name="T112" fmla="*/ 0 w 771"/>
                <a:gd name="T113" fmla="*/ 143 h 243"/>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771"/>
                <a:gd name="T172" fmla="*/ 0 h 243"/>
                <a:gd name="T173" fmla="*/ 771 w 771"/>
                <a:gd name="T174" fmla="*/ 243 h 243"/>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771" h="243">
                  <a:moveTo>
                    <a:pt x="0" y="72"/>
                  </a:moveTo>
                  <a:lnTo>
                    <a:pt x="18" y="83"/>
                  </a:lnTo>
                  <a:lnTo>
                    <a:pt x="27" y="101"/>
                  </a:lnTo>
                  <a:lnTo>
                    <a:pt x="32" y="123"/>
                  </a:lnTo>
                  <a:lnTo>
                    <a:pt x="38" y="143"/>
                  </a:lnTo>
                  <a:lnTo>
                    <a:pt x="50" y="156"/>
                  </a:lnTo>
                  <a:lnTo>
                    <a:pt x="69" y="159"/>
                  </a:lnTo>
                  <a:lnTo>
                    <a:pt x="92" y="140"/>
                  </a:lnTo>
                  <a:lnTo>
                    <a:pt x="107" y="107"/>
                  </a:lnTo>
                  <a:lnTo>
                    <a:pt x="122" y="83"/>
                  </a:lnTo>
                  <a:lnTo>
                    <a:pt x="135" y="66"/>
                  </a:lnTo>
                  <a:lnTo>
                    <a:pt x="155" y="60"/>
                  </a:lnTo>
                  <a:lnTo>
                    <a:pt x="179" y="59"/>
                  </a:lnTo>
                  <a:lnTo>
                    <a:pt x="219" y="57"/>
                  </a:lnTo>
                  <a:lnTo>
                    <a:pt x="264" y="57"/>
                  </a:lnTo>
                  <a:lnTo>
                    <a:pt x="309" y="57"/>
                  </a:lnTo>
                  <a:lnTo>
                    <a:pt x="354" y="51"/>
                  </a:lnTo>
                  <a:lnTo>
                    <a:pt x="399" y="36"/>
                  </a:lnTo>
                  <a:lnTo>
                    <a:pt x="441" y="20"/>
                  </a:lnTo>
                  <a:lnTo>
                    <a:pt x="470" y="15"/>
                  </a:lnTo>
                  <a:lnTo>
                    <a:pt x="503" y="15"/>
                  </a:lnTo>
                  <a:lnTo>
                    <a:pt x="545" y="20"/>
                  </a:lnTo>
                  <a:lnTo>
                    <a:pt x="581" y="29"/>
                  </a:lnTo>
                  <a:lnTo>
                    <a:pt x="603" y="32"/>
                  </a:lnTo>
                  <a:lnTo>
                    <a:pt x="651" y="29"/>
                  </a:lnTo>
                  <a:lnTo>
                    <a:pt x="680" y="15"/>
                  </a:lnTo>
                  <a:lnTo>
                    <a:pt x="716" y="6"/>
                  </a:lnTo>
                  <a:lnTo>
                    <a:pt x="743" y="2"/>
                  </a:lnTo>
                  <a:lnTo>
                    <a:pt x="771" y="0"/>
                  </a:lnTo>
                  <a:lnTo>
                    <a:pt x="761" y="8"/>
                  </a:lnTo>
                  <a:lnTo>
                    <a:pt x="737" y="11"/>
                  </a:lnTo>
                  <a:lnTo>
                    <a:pt x="696" y="24"/>
                  </a:lnTo>
                  <a:lnTo>
                    <a:pt x="668" y="35"/>
                  </a:lnTo>
                  <a:lnTo>
                    <a:pt x="635" y="41"/>
                  </a:lnTo>
                  <a:lnTo>
                    <a:pt x="599" y="45"/>
                  </a:lnTo>
                  <a:lnTo>
                    <a:pt x="569" y="38"/>
                  </a:lnTo>
                  <a:lnTo>
                    <a:pt x="531" y="30"/>
                  </a:lnTo>
                  <a:lnTo>
                    <a:pt x="488" y="27"/>
                  </a:lnTo>
                  <a:lnTo>
                    <a:pt x="455" y="27"/>
                  </a:lnTo>
                  <a:lnTo>
                    <a:pt x="429" y="33"/>
                  </a:lnTo>
                  <a:lnTo>
                    <a:pt x="395" y="50"/>
                  </a:lnTo>
                  <a:lnTo>
                    <a:pt x="353" y="63"/>
                  </a:lnTo>
                  <a:lnTo>
                    <a:pt x="306" y="71"/>
                  </a:lnTo>
                  <a:lnTo>
                    <a:pt x="257" y="71"/>
                  </a:lnTo>
                  <a:lnTo>
                    <a:pt x="218" y="71"/>
                  </a:lnTo>
                  <a:lnTo>
                    <a:pt x="192" y="78"/>
                  </a:lnTo>
                  <a:lnTo>
                    <a:pt x="162" y="90"/>
                  </a:lnTo>
                  <a:lnTo>
                    <a:pt x="140" y="111"/>
                  </a:lnTo>
                  <a:lnTo>
                    <a:pt x="117" y="135"/>
                  </a:lnTo>
                  <a:lnTo>
                    <a:pt x="105" y="167"/>
                  </a:lnTo>
                  <a:lnTo>
                    <a:pt x="92" y="204"/>
                  </a:lnTo>
                  <a:lnTo>
                    <a:pt x="75" y="243"/>
                  </a:lnTo>
                  <a:lnTo>
                    <a:pt x="54" y="212"/>
                  </a:lnTo>
                  <a:lnTo>
                    <a:pt x="29" y="164"/>
                  </a:lnTo>
                  <a:lnTo>
                    <a:pt x="18" y="131"/>
                  </a:lnTo>
                  <a:lnTo>
                    <a:pt x="8" y="98"/>
                  </a:lnTo>
                  <a:lnTo>
                    <a:pt x="0" y="72"/>
                  </a:lnTo>
                  <a:close/>
                </a:path>
              </a:pathLst>
            </a:custGeom>
            <a:solidFill>
              <a:srgbClr val="800000">
                <a:alpha val="59999"/>
              </a:srgbClr>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a:lstStyle/>
            <a:p>
              <a:endParaRPr lang="en-US"/>
            </a:p>
          </p:txBody>
        </p:sp>
        <p:sp>
          <p:nvSpPr>
            <p:cNvPr id="93" name="Freeform 27"/>
            <p:cNvSpPr>
              <a:spLocks noChangeAspect="1"/>
            </p:cNvSpPr>
            <p:nvPr/>
          </p:nvSpPr>
          <p:spPr bwMode="auto">
            <a:xfrm>
              <a:off x="4635800" y="3997137"/>
              <a:ext cx="260522" cy="36305"/>
            </a:xfrm>
            <a:custGeom>
              <a:avLst/>
              <a:gdLst>
                <a:gd name="T0" fmla="*/ 18 w 183"/>
                <a:gd name="T1" fmla="*/ 18 h 22"/>
                <a:gd name="T2" fmla="*/ 72 w 183"/>
                <a:gd name="T3" fmla="*/ 12 h 22"/>
                <a:gd name="T4" fmla="*/ 144 w 183"/>
                <a:gd name="T5" fmla="*/ 2 h 22"/>
                <a:gd name="T6" fmla="*/ 186 w 183"/>
                <a:gd name="T7" fmla="*/ 2 h 22"/>
                <a:gd name="T8" fmla="*/ 254 w 183"/>
                <a:gd name="T9" fmla="*/ 14 h 22"/>
                <a:gd name="T10" fmla="*/ 296 w 183"/>
                <a:gd name="T11" fmla="*/ 26 h 22"/>
                <a:gd name="T12" fmla="*/ 330 w 183"/>
                <a:gd name="T13" fmla="*/ 20 h 22"/>
                <a:gd name="T14" fmla="*/ 366 w 183"/>
                <a:gd name="T15" fmla="*/ 0 h 22"/>
                <a:gd name="T16" fmla="*/ 354 w 183"/>
                <a:gd name="T17" fmla="*/ 32 h 22"/>
                <a:gd name="T18" fmla="*/ 300 w 183"/>
                <a:gd name="T19" fmla="*/ 44 h 22"/>
                <a:gd name="T20" fmla="*/ 258 w 183"/>
                <a:gd name="T21" fmla="*/ 36 h 22"/>
                <a:gd name="T22" fmla="*/ 186 w 183"/>
                <a:gd name="T23" fmla="*/ 20 h 22"/>
                <a:gd name="T24" fmla="*/ 110 w 183"/>
                <a:gd name="T25" fmla="*/ 20 h 22"/>
                <a:gd name="T26" fmla="*/ 38 w 183"/>
                <a:gd name="T27" fmla="*/ 30 h 22"/>
                <a:gd name="T28" fmla="*/ 0 w 183"/>
                <a:gd name="T29" fmla="*/ 32 h 22"/>
                <a:gd name="T30" fmla="*/ 18 w 183"/>
                <a:gd name="T31" fmla="*/ 18 h 2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83"/>
                <a:gd name="T49" fmla="*/ 0 h 22"/>
                <a:gd name="T50" fmla="*/ 183 w 183"/>
                <a:gd name="T51" fmla="*/ 22 h 22"/>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83" h="22">
                  <a:moveTo>
                    <a:pt x="9" y="9"/>
                  </a:moveTo>
                  <a:lnTo>
                    <a:pt x="36" y="6"/>
                  </a:lnTo>
                  <a:lnTo>
                    <a:pt x="72" y="1"/>
                  </a:lnTo>
                  <a:lnTo>
                    <a:pt x="93" y="1"/>
                  </a:lnTo>
                  <a:lnTo>
                    <a:pt x="127" y="7"/>
                  </a:lnTo>
                  <a:lnTo>
                    <a:pt x="148" y="13"/>
                  </a:lnTo>
                  <a:lnTo>
                    <a:pt x="165" y="10"/>
                  </a:lnTo>
                  <a:lnTo>
                    <a:pt x="183" y="0"/>
                  </a:lnTo>
                  <a:lnTo>
                    <a:pt x="177" y="16"/>
                  </a:lnTo>
                  <a:lnTo>
                    <a:pt x="150" y="22"/>
                  </a:lnTo>
                  <a:lnTo>
                    <a:pt x="129" y="18"/>
                  </a:lnTo>
                  <a:lnTo>
                    <a:pt x="93" y="10"/>
                  </a:lnTo>
                  <a:lnTo>
                    <a:pt x="55" y="10"/>
                  </a:lnTo>
                  <a:lnTo>
                    <a:pt x="19" y="15"/>
                  </a:lnTo>
                  <a:lnTo>
                    <a:pt x="0" y="16"/>
                  </a:lnTo>
                  <a:lnTo>
                    <a:pt x="9" y="9"/>
                  </a:lnTo>
                  <a:close/>
                </a:path>
              </a:pathLst>
            </a:custGeom>
            <a:solidFill>
              <a:srgbClr val="800000">
                <a:alpha val="59999"/>
              </a:srgbClr>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a:lstStyle/>
            <a:p>
              <a:endParaRPr lang="en-US"/>
            </a:p>
          </p:txBody>
        </p:sp>
        <p:sp>
          <p:nvSpPr>
            <p:cNvPr id="94" name="Freeform 28"/>
            <p:cNvSpPr>
              <a:spLocks noChangeAspect="1"/>
            </p:cNvSpPr>
            <p:nvPr/>
          </p:nvSpPr>
          <p:spPr bwMode="auto">
            <a:xfrm>
              <a:off x="2346623" y="3815614"/>
              <a:ext cx="1487681" cy="166671"/>
            </a:xfrm>
            <a:custGeom>
              <a:avLst/>
              <a:gdLst>
                <a:gd name="T0" fmla="*/ 0 w 1045"/>
                <a:gd name="T1" fmla="*/ 4 h 101"/>
                <a:gd name="T2" fmla="*/ 398 w 1045"/>
                <a:gd name="T3" fmla="*/ 4 h 101"/>
                <a:gd name="T4" fmla="*/ 894 w 1045"/>
                <a:gd name="T5" fmla="*/ 0 h 101"/>
                <a:gd name="T6" fmla="*/ 1304 w 1045"/>
                <a:gd name="T7" fmla="*/ 0 h 101"/>
                <a:gd name="T8" fmla="*/ 1622 w 1045"/>
                <a:gd name="T9" fmla="*/ 0 h 101"/>
                <a:gd name="T10" fmla="*/ 1722 w 1045"/>
                <a:gd name="T11" fmla="*/ 4 h 101"/>
                <a:gd name="T12" fmla="*/ 1776 w 1045"/>
                <a:gd name="T13" fmla="*/ 24 h 101"/>
                <a:gd name="T14" fmla="*/ 1836 w 1045"/>
                <a:gd name="T15" fmla="*/ 52 h 101"/>
                <a:gd name="T16" fmla="*/ 1878 w 1045"/>
                <a:gd name="T17" fmla="*/ 94 h 101"/>
                <a:gd name="T18" fmla="*/ 1946 w 1045"/>
                <a:gd name="T19" fmla="*/ 94 h 101"/>
                <a:gd name="T20" fmla="*/ 1982 w 1045"/>
                <a:gd name="T21" fmla="*/ 118 h 101"/>
                <a:gd name="T22" fmla="*/ 2064 w 1045"/>
                <a:gd name="T23" fmla="*/ 70 h 101"/>
                <a:gd name="T24" fmla="*/ 2090 w 1045"/>
                <a:gd name="T25" fmla="*/ 64 h 101"/>
                <a:gd name="T26" fmla="*/ 2088 w 1045"/>
                <a:gd name="T27" fmla="*/ 90 h 101"/>
                <a:gd name="T28" fmla="*/ 2090 w 1045"/>
                <a:gd name="T29" fmla="*/ 114 h 101"/>
                <a:gd name="T30" fmla="*/ 2054 w 1045"/>
                <a:gd name="T31" fmla="*/ 156 h 101"/>
                <a:gd name="T32" fmla="*/ 2022 w 1045"/>
                <a:gd name="T33" fmla="*/ 202 h 101"/>
                <a:gd name="T34" fmla="*/ 1976 w 1045"/>
                <a:gd name="T35" fmla="*/ 154 h 101"/>
                <a:gd name="T36" fmla="*/ 1916 w 1045"/>
                <a:gd name="T37" fmla="*/ 184 h 101"/>
                <a:gd name="T38" fmla="*/ 1866 w 1045"/>
                <a:gd name="T39" fmla="*/ 144 h 101"/>
                <a:gd name="T40" fmla="*/ 1838 w 1045"/>
                <a:gd name="T41" fmla="*/ 114 h 101"/>
                <a:gd name="T42" fmla="*/ 1832 w 1045"/>
                <a:gd name="T43" fmla="*/ 100 h 101"/>
                <a:gd name="T44" fmla="*/ 1784 w 1045"/>
                <a:gd name="T45" fmla="*/ 118 h 101"/>
                <a:gd name="T46" fmla="*/ 1772 w 1045"/>
                <a:gd name="T47" fmla="*/ 100 h 101"/>
                <a:gd name="T48" fmla="*/ 1722 w 1045"/>
                <a:gd name="T49" fmla="*/ 102 h 101"/>
                <a:gd name="T50" fmla="*/ 1676 w 1045"/>
                <a:gd name="T51" fmla="*/ 142 h 101"/>
                <a:gd name="T52" fmla="*/ 1656 w 1045"/>
                <a:gd name="T53" fmla="*/ 178 h 101"/>
                <a:gd name="T54" fmla="*/ 1638 w 1045"/>
                <a:gd name="T55" fmla="*/ 126 h 101"/>
                <a:gd name="T56" fmla="*/ 1598 w 1045"/>
                <a:gd name="T57" fmla="*/ 126 h 101"/>
                <a:gd name="T58" fmla="*/ 1554 w 1045"/>
                <a:gd name="T59" fmla="*/ 84 h 101"/>
                <a:gd name="T60" fmla="*/ 1518 w 1045"/>
                <a:gd name="T61" fmla="*/ 54 h 101"/>
                <a:gd name="T62" fmla="*/ 1442 w 1045"/>
                <a:gd name="T63" fmla="*/ 64 h 101"/>
                <a:gd name="T64" fmla="*/ 1376 w 1045"/>
                <a:gd name="T65" fmla="*/ 84 h 101"/>
                <a:gd name="T66" fmla="*/ 1358 w 1045"/>
                <a:gd name="T67" fmla="*/ 46 h 101"/>
                <a:gd name="T68" fmla="*/ 1284 w 1045"/>
                <a:gd name="T69" fmla="*/ 42 h 101"/>
                <a:gd name="T70" fmla="*/ 1262 w 1045"/>
                <a:gd name="T71" fmla="*/ 22 h 101"/>
                <a:gd name="T72" fmla="*/ 1040 w 1045"/>
                <a:gd name="T73" fmla="*/ 22 h 101"/>
                <a:gd name="T74" fmla="*/ 680 w 1045"/>
                <a:gd name="T75" fmla="*/ 18 h 101"/>
                <a:gd name="T76" fmla="*/ 0 w 1045"/>
                <a:gd name="T77" fmla="*/ 4 h 101"/>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045"/>
                <a:gd name="T118" fmla="*/ 0 h 101"/>
                <a:gd name="T119" fmla="*/ 1045 w 1045"/>
                <a:gd name="T120" fmla="*/ 101 h 101"/>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045" h="101">
                  <a:moveTo>
                    <a:pt x="0" y="2"/>
                  </a:moveTo>
                  <a:lnTo>
                    <a:pt x="199" y="2"/>
                  </a:lnTo>
                  <a:lnTo>
                    <a:pt x="447" y="0"/>
                  </a:lnTo>
                  <a:lnTo>
                    <a:pt x="652" y="0"/>
                  </a:lnTo>
                  <a:lnTo>
                    <a:pt x="811" y="0"/>
                  </a:lnTo>
                  <a:lnTo>
                    <a:pt x="861" y="2"/>
                  </a:lnTo>
                  <a:lnTo>
                    <a:pt x="888" y="12"/>
                  </a:lnTo>
                  <a:lnTo>
                    <a:pt x="918" y="26"/>
                  </a:lnTo>
                  <a:lnTo>
                    <a:pt x="939" y="47"/>
                  </a:lnTo>
                  <a:lnTo>
                    <a:pt x="973" y="47"/>
                  </a:lnTo>
                  <a:lnTo>
                    <a:pt x="991" y="59"/>
                  </a:lnTo>
                  <a:lnTo>
                    <a:pt x="1032" y="35"/>
                  </a:lnTo>
                  <a:lnTo>
                    <a:pt x="1045" y="32"/>
                  </a:lnTo>
                  <a:lnTo>
                    <a:pt x="1044" y="45"/>
                  </a:lnTo>
                  <a:lnTo>
                    <a:pt x="1045" y="57"/>
                  </a:lnTo>
                  <a:lnTo>
                    <a:pt x="1027" y="78"/>
                  </a:lnTo>
                  <a:lnTo>
                    <a:pt x="1011" y="101"/>
                  </a:lnTo>
                  <a:lnTo>
                    <a:pt x="988" y="77"/>
                  </a:lnTo>
                  <a:lnTo>
                    <a:pt x="958" y="92"/>
                  </a:lnTo>
                  <a:lnTo>
                    <a:pt x="933" y="72"/>
                  </a:lnTo>
                  <a:cubicBezTo>
                    <a:pt x="928" y="67"/>
                    <a:pt x="923" y="63"/>
                    <a:pt x="919" y="57"/>
                  </a:cubicBezTo>
                  <a:cubicBezTo>
                    <a:pt x="912" y="47"/>
                    <a:pt x="922" y="53"/>
                    <a:pt x="916" y="50"/>
                  </a:cubicBezTo>
                  <a:lnTo>
                    <a:pt x="892" y="59"/>
                  </a:lnTo>
                  <a:lnTo>
                    <a:pt x="886" y="50"/>
                  </a:lnTo>
                  <a:lnTo>
                    <a:pt x="861" y="51"/>
                  </a:lnTo>
                  <a:lnTo>
                    <a:pt x="838" y="71"/>
                  </a:lnTo>
                  <a:lnTo>
                    <a:pt x="828" y="89"/>
                  </a:lnTo>
                  <a:lnTo>
                    <a:pt x="819" y="63"/>
                  </a:lnTo>
                  <a:lnTo>
                    <a:pt x="799" y="63"/>
                  </a:lnTo>
                  <a:lnTo>
                    <a:pt x="777" y="42"/>
                  </a:lnTo>
                  <a:lnTo>
                    <a:pt x="759" y="27"/>
                  </a:lnTo>
                  <a:lnTo>
                    <a:pt x="721" y="32"/>
                  </a:lnTo>
                  <a:lnTo>
                    <a:pt x="688" y="42"/>
                  </a:lnTo>
                  <a:lnTo>
                    <a:pt x="679" y="23"/>
                  </a:lnTo>
                  <a:lnTo>
                    <a:pt x="642" y="21"/>
                  </a:lnTo>
                  <a:lnTo>
                    <a:pt x="631" y="11"/>
                  </a:lnTo>
                  <a:lnTo>
                    <a:pt x="520" y="11"/>
                  </a:lnTo>
                  <a:lnTo>
                    <a:pt x="340" y="9"/>
                  </a:lnTo>
                  <a:lnTo>
                    <a:pt x="0" y="2"/>
                  </a:lnTo>
                  <a:close/>
                </a:path>
              </a:pathLst>
            </a:custGeom>
            <a:solidFill>
              <a:srgbClr val="FF0000">
                <a:alpha val="74901"/>
              </a:srgbClr>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a:lstStyle/>
            <a:p>
              <a:endParaRPr lang="en-US"/>
            </a:p>
          </p:txBody>
        </p:sp>
        <p:sp>
          <p:nvSpPr>
            <p:cNvPr id="95" name="Freeform 29"/>
            <p:cNvSpPr>
              <a:spLocks noChangeAspect="1"/>
            </p:cNvSpPr>
            <p:nvPr/>
          </p:nvSpPr>
          <p:spPr bwMode="auto">
            <a:xfrm>
              <a:off x="4231493" y="3908026"/>
              <a:ext cx="476912" cy="69309"/>
            </a:xfrm>
            <a:custGeom>
              <a:avLst/>
              <a:gdLst>
                <a:gd name="T0" fmla="*/ 0 w 335"/>
                <a:gd name="T1" fmla="*/ 62 h 42"/>
                <a:gd name="T2" fmla="*/ 106 w 335"/>
                <a:gd name="T3" fmla="*/ 54 h 42"/>
                <a:gd name="T4" fmla="*/ 192 w 335"/>
                <a:gd name="T5" fmla="*/ 36 h 42"/>
                <a:gd name="T6" fmla="*/ 238 w 335"/>
                <a:gd name="T7" fmla="*/ 24 h 42"/>
                <a:gd name="T8" fmla="*/ 256 w 335"/>
                <a:gd name="T9" fmla="*/ 0 h 42"/>
                <a:gd name="T10" fmla="*/ 354 w 335"/>
                <a:gd name="T11" fmla="*/ 2 h 42"/>
                <a:gd name="T12" fmla="*/ 516 w 335"/>
                <a:gd name="T13" fmla="*/ 18 h 42"/>
                <a:gd name="T14" fmla="*/ 670 w 335"/>
                <a:gd name="T15" fmla="*/ 26 h 42"/>
                <a:gd name="T16" fmla="*/ 630 w 335"/>
                <a:gd name="T17" fmla="*/ 56 h 42"/>
                <a:gd name="T18" fmla="*/ 544 w 335"/>
                <a:gd name="T19" fmla="*/ 60 h 42"/>
                <a:gd name="T20" fmla="*/ 414 w 335"/>
                <a:gd name="T21" fmla="*/ 66 h 42"/>
                <a:gd name="T22" fmla="*/ 324 w 335"/>
                <a:gd name="T23" fmla="*/ 80 h 42"/>
                <a:gd name="T24" fmla="*/ 238 w 335"/>
                <a:gd name="T25" fmla="*/ 84 h 42"/>
                <a:gd name="T26" fmla="*/ 166 w 335"/>
                <a:gd name="T27" fmla="*/ 68 h 42"/>
                <a:gd name="T28" fmla="*/ 58 w 335"/>
                <a:gd name="T29" fmla="*/ 68 h 42"/>
                <a:gd name="T30" fmla="*/ 0 w 335"/>
                <a:gd name="T31" fmla="*/ 62 h 4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335"/>
                <a:gd name="T49" fmla="*/ 0 h 42"/>
                <a:gd name="T50" fmla="*/ 335 w 335"/>
                <a:gd name="T51" fmla="*/ 42 h 42"/>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335" h="42">
                  <a:moveTo>
                    <a:pt x="0" y="31"/>
                  </a:moveTo>
                  <a:lnTo>
                    <a:pt x="53" y="27"/>
                  </a:lnTo>
                  <a:lnTo>
                    <a:pt x="96" y="18"/>
                  </a:lnTo>
                  <a:lnTo>
                    <a:pt x="119" y="12"/>
                  </a:lnTo>
                  <a:lnTo>
                    <a:pt x="128" y="0"/>
                  </a:lnTo>
                  <a:lnTo>
                    <a:pt x="177" y="1"/>
                  </a:lnTo>
                  <a:lnTo>
                    <a:pt x="258" y="9"/>
                  </a:lnTo>
                  <a:lnTo>
                    <a:pt x="335" y="13"/>
                  </a:lnTo>
                  <a:lnTo>
                    <a:pt x="315" y="28"/>
                  </a:lnTo>
                  <a:lnTo>
                    <a:pt x="272" y="30"/>
                  </a:lnTo>
                  <a:lnTo>
                    <a:pt x="207" y="33"/>
                  </a:lnTo>
                  <a:lnTo>
                    <a:pt x="162" y="40"/>
                  </a:lnTo>
                  <a:lnTo>
                    <a:pt x="119" y="42"/>
                  </a:lnTo>
                  <a:lnTo>
                    <a:pt x="83" y="34"/>
                  </a:lnTo>
                  <a:lnTo>
                    <a:pt x="29" y="34"/>
                  </a:lnTo>
                  <a:lnTo>
                    <a:pt x="0" y="31"/>
                  </a:lnTo>
                  <a:close/>
                </a:path>
              </a:pathLst>
            </a:custGeom>
            <a:solidFill>
              <a:srgbClr val="FF0000">
                <a:alpha val="74901"/>
              </a:srgbClr>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a:lstStyle/>
            <a:p>
              <a:endParaRPr lang="en-US"/>
            </a:p>
          </p:txBody>
        </p:sp>
        <p:sp>
          <p:nvSpPr>
            <p:cNvPr id="96" name="Freeform 30"/>
            <p:cNvSpPr>
              <a:spLocks noChangeAspect="1"/>
            </p:cNvSpPr>
            <p:nvPr/>
          </p:nvSpPr>
          <p:spPr bwMode="auto">
            <a:xfrm>
              <a:off x="4820870" y="3924528"/>
              <a:ext cx="102500" cy="37955"/>
            </a:xfrm>
            <a:custGeom>
              <a:avLst/>
              <a:gdLst>
                <a:gd name="T0" fmla="*/ 0 w 72"/>
                <a:gd name="T1" fmla="*/ 0 h 23"/>
                <a:gd name="T2" fmla="*/ 70 w 72"/>
                <a:gd name="T3" fmla="*/ 6 h 23"/>
                <a:gd name="T4" fmla="*/ 144 w 72"/>
                <a:gd name="T5" fmla="*/ 10 h 23"/>
                <a:gd name="T6" fmla="*/ 112 w 72"/>
                <a:gd name="T7" fmla="*/ 30 h 23"/>
                <a:gd name="T8" fmla="*/ 58 w 72"/>
                <a:gd name="T9" fmla="*/ 46 h 23"/>
                <a:gd name="T10" fmla="*/ 36 w 72"/>
                <a:gd name="T11" fmla="*/ 34 h 23"/>
                <a:gd name="T12" fmla="*/ 0 w 72"/>
                <a:gd name="T13" fmla="*/ 0 h 23"/>
                <a:gd name="T14" fmla="*/ 0 60000 65536"/>
                <a:gd name="T15" fmla="*/ 0 60000 65536"/>
                <a:gd name="T16" fmla="*/ 0 60000 65536"/>
                <a:gd name="T17" fmla="*/ 0 60000 65536"/>
                <a:gd name="T18" fmla="*/ 0 60000 65536"/>
                <a:gd name="T19" fmla="*/ 0 60000 65536"/>
                <a:gd name="T20" fmla="*/ 0 60000 65536"/>
                <a:gd name="T21" fmla="*/ 0 w 72"/>
                <a:gd name="T22" fmla="*/ 0 h 23"/>
                <a:gd name="T23" fmla="*/ 72 w 72"/>
                <a:gd name="T24" fmla="*/ 23 h 2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2" h="23">
                  <a:moveTo>
                    <a:pt x="0" y="0"/>
                  </a:moveTo>
                  <a:lnTo>
                    <a:pt x="35" y="3"/>
                  </a:lnTo>
                  <a:lnTo>
                    <a:pt x="72" y="5"/>
                  </a:lnTo>
                  <a:lnTo>
                    <a:pt x="56" y="15"/>
                  </a:lnTo>
                  <a:lnTo>
                    <a:pt x="29" y="23"/>
                  </a:lnTo>
                  <a:lnTo>
                    <a:pt x="18" y="17"/>
                  </a:lnTo>
                  <a:lnTo>
                    <a:pt x="0" y="0"/>
                  </a:lnTo>
                  <a:close/>
                </a:path>
              </a:pathLst>
            </a:custGeom>
            <a:solidFill>
              <a:srgbClr val="FF0000">
                <a:alpha val="74901"/>
              </a:srgbClr>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a:lstStyle/>
            <a:p>
              <a:endParaRPr lang="en-US"/>
            </a:p>
          </p:txBody>
        </p:sp>
        <p:sp>
          <p:nvSpPr>
            <p:cNvPr id="97" name="Freeform 31"/>
            <p:cNvSpPr>
              <a:spLocks noChangeAspect="1"/>
            </p:cNvSpPr>
            <p:nvPr/>
          </p:nvSpPr>
          <p:spPr bwMode="auto">
            <a:xfrm>
              <a:off x="3864199" y="3863470"/>
              <a:ext cx="226355" cy="34654"/>
            </a:xfrm>
            <a:custGeom>
              <a:avLst/>
              <a:gdLst>
                <a:gd name="T0" fmla="*/ 0 w 159"/>
                <a:gd name="T1" fmla="*/ 0 h 21"/>
                <a:gd name="T2" fmla="*/ 72 w 159"/>
                <a:gd name="T3" fmla="*/ 2 h 21"/>
                <a:gd name="T4" fmla="*/ 156 w 159"/>
                <a:gd name="T5" fmla="*/ 6 h 21"/>
                <a:gd name="T6" fmla="*/ 238 w 159"/>
                <a:gd name="T7" fmla="*/ 12 h 21"/>
                <a:gd name="T8" fmla="*/ 294 w 159"/>
                <a:gd name="T9" fmla="*/ 2 h 21"/>
                <a:gd name="T10" fmla="*/ 318 w 159"/>
                <a:gd name="T11" fmla="*/ 0 h 21"/>
                <a:gd name="T12" fmla="*/ 286 w 159"/>
                <a:gd name="T13" fmla="*/ 26 h 21"/>
                <a:gd name="T14" fmla="*/ 246 w 159"/>
                <a:gd name="T15" fmla="*/ 26 h 21"/>
                <a:gd name="T16" fmla="*/ 196 w 159"/>
                <a:gd name="T17" fmla="*/ 32 h 21"/>
                <a:gd name="T18" fmla="*/ 138 w 159"/>
                <a:gd name="T19" fmla="*/ 30 h 21"/>
                <a:gd name="T20" fmla="*/ 108 w 159"/>
                <a:gd name="T21" fmla="*/ 30 h 21"/>
                <a:gd name="T22" fmla="*/ 72 w 159"/>
                <a:gd name="T23" fmla="*/ 42 h 21"/>
                <a:gd name="T24" fmla="*/ 48 w 159"/>
                <a:gd name="T25" fmla="*/ 24 h 21"/>
                <a:gd name="T26" fmla="*/ 28 w 159"/>
                <a:gd name="T27" fmla="*/ 24 h 21"/>
                <a:gd name="T28" fmla="*/ 0 w 159"/>
                <a:gd name="T29" fmla="*/ 0 h 2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59"/>
                <a:gd name="T46" fmla="*/ 0 h 21"/>
                <a:gd name="T47" fmla="*/ 159 w 159"/>
                <a:gd name="T48" fmla="*/ 21 h 21"/>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59" h="21">
                  <a:moveTo>
                    <a:pt x="0" y="0"/>
                  </a:moveTo>
                  <a:lnTo>
                    <a:pt x="36" y="1"/>
                  </a:lnTo>
                  <a:lnTo>
                    <a:pt x="78" y="3"/>
                  </a:lnTo>
                  <a:lnTo>
                    <a:pt x="119" y="6"/>
                  </a:lnTo>
                  <a:lnTo>
                    <a:pt x="147" y="1"/>
                  </a:lnTo>
                  <a:lnTo>
                    <a:pt x="159" y="0"/>
                  </a:lnTo>
                  <a:lnTo>
                    <a:pt x="143" y="13"/>
                  </a:lnTo>
                  <a:lnTo>
                    <a:pt x="123" y="13"/>
                  </a:lnTo>
                  <a:lnTo>
                    <a:pt x="98" y="16"/>
                  </a:lnTo>
                  <a:lnTo>
                    <a:pt x="69" y="15"/>
                  </a:lnTo>
                  <a:lnTo>
                    <a:pt x="54" y="15"/>
                  </a:lnTo>
                  <a:lnTo>
                    <a:pt x="36" y="21"/>
                  </a:lnTo>
                  <a:lnTo>
                    <a:pt x="24" y="12"/>
                  </a:lnTo>
                  <a:lnTo>
                    <a:pt x="14" y="12"/>
                  </a:lnTo>
                  <a:lnTo>
                    <a:pt x="0" y="0"/>
                  </a:lnTo>
                  <a:close/>
                </a:path>
              </a:pathLst>
            </a:custGeom>
            <a:solidFill>
              <a:srgbClr val="FF0000">
                <a:alpha val="74901"/>
              </a:srgbClr>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a:lstStyle/>
            <a:p>
              <a:endParaRPr lang="en-US"/>
            </a:p>
          </p:txBody>
        </p:sp>
        <p:sp>
          <p:nvSpPr>
            <p:cNvPr id="98" name="Freeform 32"/>
            <p:cNvSpPr>
              <a:spLocks noChangeAspect="1"/>
            </p:cNvSpPr>
            <p:nvPr/>
          </p:nvSpPr>
          <p:spPr bwMode="auto">
            <a:xfrm>
              <a:off x="5618096" y="4084598"/>
              <a:ext cx="1712612" cy="18152"/>
            </a:xfrm>
            <a:custGeom>
              <a:avLst/>
              <a:gdLst>
                <a:gd name="T0" fmla="*/ 0 w 1203"/>
                <a:gd name="T1" fmla="*/ 14 h 11"/>
                <a:gd name="T2" fmla="*/ 122 w 1203"/>
                <a:gd name="T3" fmla="*/ 22 h 11"/>
                <a:gd name="T4" fmla="*/ 798 w 1203"/>
                <a:gd name="T5" fmla="*/ 16 h 11"/>
                <a:gd name="T6" fmla="*/ 1170 w 1203"/>
                <a:gd name="T7" fmla="*/ 14 h 11"/>
                <a:gd name="T8" fmla="*/ 1560 w 1203"/>
                <a:gd name="T9" fmla="*/ 8 h 11"/>
                <a:gd name="T10" fmla="*/ 1922 w 1203"/>
                <a:gd name="T11" fmla="*/ 8 h 11"/>
                <a:gd name="T12" fmla="*/ 2208 w 1203"/>
                <a:gd name="T13" fmla="*/ 10 h 11"/>
                <a:gd name="T14" fmla="*/ 2406 w 1203"/>
                <a:gd name="T15" fmla="*/ 0 h 11"/>
                <a:gd name="T16" fmla="*/ 0 60000 65536"/>
                <a:gd name="T17" fmla="*/ 0 60000 65536"/>
                <a:gd name="T18" fmla="*/ 0 60000 65536"/>
                <a:gd name="T19" fmla="*/ 0 60000 65536"/>
                <a:gd name="T20" fmla="*/ 0 60000 65536"/>
                <a:gd name="T21" fmla="*/ 0 60000 65536"/>
                <a:gd name="T22" fmla="*/ 0 60000 65536"/>
                <a:gd name="T23" fmla="*/ 0 60000 65536"/>
                <a:gd name="T24" fmla="*/ 0 w 1203"/>
                <a:gd name="T25" fmla="*/ 0 h 11"/>
                <a:gd name="T26" fmla="*/ 1203 w 1203"/>
                <a:gd name="T27" fmla="*/ 11 h 1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203" h="11">
                  <a:moveTo>
                    <a:pt x="0" y="7"/>
                  </a:moveTo>
                  <a:lnTo>
                    <a:pt x="61" y="11"/>
                  </a:lnTo>
                  <a:lnTo>
                    <a:pt x="399" y="8"/>
                  </a:lnTo>
                  <a:lnTo>
                    <a:pt x="585" y="7"/>
                  </a:lnTo>
                  <a:lnTo>
                    <a:pt x="780" y="4"/>
                  </a:lnTo>
                  <a:lnTo>
                    <a:pt x="961" y="4"/>
                  </a:lnTo>
                  <a:lnTo>
                    <a:pt x="1104" y="5"/>
                  </a:lnTo>
                  <a:lnTo>
                    <a:pt x="1203" y="0"/>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9" name="Freeform 33"/>
            <p:cNvSpPr>
              <a:spLocks noChangeAspect="1"/>
            </p:cNvSpPr>
            <p:nvPr/>
          </p:nvSpPr>
          <p:spPr bwMode="auto">
            <a:xfrm>
              <a:off x="5666499" y="4025191"/>
              <a:ext cx="1669904" cy="16502"/>
            </a:xfrm>
            <a:custGeom>
              <a:avLst/>
              <a:gdLst>
                <a:gd name="T0" fmla="*/ 0 w 1173"/>
                <a:gd name="T1" fmla="*/ 16 h 10"/>
                <a:gd name="T2" fmla="*/ 222 w 1173"/>
                <a:gd name="T3" fmla="*/ 20 h 10"/>
                <a:gd name="T4" fmla="*/ 544 w 1173"/>
                <a:gd name="T5" fmla="*/ 20 h 10"/>
                <a:gd name="T6" fmla="*/ 918 w 1173"/>
                <a:gd name="T7" fmla="*/ 16 h 10"/>
                <a:gd name="T8" fmla="*/ 1284 w 1173"/>
                <a:gd name="T9" fmla="*/ 16 h 10"/>
                <a:gd name="T10" fmla="*/ 1644 w 1173"/>
                <a:gd name="T11" fmla="*/ 10 h 10"/>
                <a:gd name="T12" fmla="*/ 2118 w 1173"/>
                <a:gd name="T13" fmla="*/ 10 h 10"/>
                <a:gd name="T14" fmla="*/ 2346 w 1173"/>
                <a:gd name="T15" fmla="*/ 0 h 10"/>
                <a:gd name="T16" fmla="*/ 0 60000 65536"/>
                <a:gd name="T17" fmla="*/ 0 60000 65536"/>
                <a:gd name="T18" fmla="*/ 0 60000 65536"/>
                <a:gd name="T19" fmla="*/ 0 60000 65536"/>
                <a:gd name="T20" fmla="*/ 0 60000 65536"/>
                <a:gd name="T21" fmla="*/ 0 60000 65536"/>
                <a:gd name="T22" fmla="*/ 0 60000 65536"/>
                <a:gd name="T23" fmla="*/ 0 60000 65536"/>
                <a:gd name="T24" fmla="*/ 0 w 1173"/>
                <a:gd name="T25" fmla="*/ 0 h 10"/>
                <a:gd name="T26" fmla="*/ 1173 w 1173"/>
                <a:gd name="T27" fmla="*/ 10 h 1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173" h="10">
                  <a:moveTo>
                    <a:pt x="0" y="8"/>
                  </a:moveTo>
                  <a:lnTo>
                    <a:pt x="111" y="10"/>
                  </a:lnTo>
                  <a:lnTo>
                    <a:pt x="272" y="10"/>
                  </a:lnTo>
                  <a:lnTo>
                    <a:pt x="459" y="8"/>
                  </a:lnTo>
                  <a:lnTo>
                    <a:pt x="642" y="8"/>
                  </a:lnTo>
                  <a:lnTo>
                    <a:pt x="822" y="5"/>
                  </a:lnTo>
                  <a:lnTo>
                    <a:pt x="1059" y="5"/>
                  </a:lnTo>
                  <a:lnTo>
                    <a:pt x="1173" y="0"/>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0" name="Freeform 34"/>
            <p:cNvSpPr>
              <a:spLocks noChangeAspect="1"/>
            </p:cNvSpPr>
            <p:nvPr/>
          </p:nvSpPr>
          <p:spPr bwMode="auto">
            <a:xfrm>
              <a:off x="4618717" y="4210014"/>
              <a:ext cx="2717686" cy="227729"/>
            </a:xfrm>
            <a:custGeom>
              <a:avLst/>
              <a:gdLst>
                <a:gd name="T0" fmla="*/ 0 w 1909"/>
                <a:gd name="T1" fmla="*/ 276 h 138"/>
                <a:gd name="T2" fmla="*/ 128 w 1909"/>
                <a:gd name="T3" fmla="*/ 236 h 138"/>
                <a:gd name="T4" fmla="*/ 302 w 1909"/>
                <a:gd name="T5" fmla="*/ 192 h 138"/>
                <a:gd name="T6" fmla="*/ 500 w 1909"/>
                <a:gd name="T7" fmla="*/ 158 h 138"/>
                <a:gd name="T8" fmla="*/ 1026 w 1909"/>
                <a:gd name="T9" fmla="*/ 126 h 138"/>
                <a:gd name="T10" fmla="*/ 1392 w 1909"/>
                <a:gd name="T11" fmla="*/ 120 h 138"/>
                <a:gd name="T12" fmla="*/ 1820 w 1909"/>
                <a:gd name="T13" fmla="*/ 108 h 138"/>
                <a:gd name="T14" fmla="*/ 2324 w 1909"/>
                <a:gd name="T15" fmla="*/ 80 h 138"/>
                <a:gd name="T16" fmla="*/ 2744 w 1909"/>
                <a:gd name="T17" fmla="*/ 56 h 138"/>
                <a:gd name="T18" fmla="*/ 3254 w 1909"/>
                <a:gd name="T19" fmla="*/ 30 h 138"/>
                <a:gd name="T20" fmla="*/ 3692 w 1909"/>
                <a:gd name="T21" fmla="*/ 6 h 138"/>
                <a:gd name="T22" fmla="*/ 3818 w 1909"/>
                <a:gd name="T23" fmla="*/ 0 h 13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909"/>
                <a:gd name="T37" fmla="*/ 0 h 138"/>
                <a:gd name="T38" fmla="*/ 1909 w 1909"/>
                <a:gd name="T39" fmla="*/ 138 h 13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909" h="138">
                  <a:moveTo>
                    <a:pt x="0" y="138"/>
                  </a:moveTo>
                  <a:lnTo>
                    <a:pt x="64" y="118"/>
                  </a:lnTo>
                  <a:lnTo>
                    <a:pt x="151" y="96"/>
                  </a:lnTo>
                  <a:lnTo>
                    <a:pt x="250" y="79"/>
                  </a:lnTo>
                  <a:lnTo>
                    <a:pt x="513" y="63"/>
                  </a:lnTo>
                  <a:lnTo>
                    <a:pt x="696" y="60"/>
                  </a:lnTo>
                  <a:lnTo>
                    <a:pt x="910" y="54"/>
                  </a:lnTo>
                  <a:lnTo>
                    <a:pt x="1162" y="40"/>
                  </a:lnTo>
                  <a:lnTo>
                    <a:pt x="1372" y="28"/>
                  </a:lnTo>
                  <a:lnTo>
                    <a:pt x="1627" y="15"/>
                  </a:lnTo>
                  <a:lnTo>
                    <a:pt x="1846" y="3"/>
                  </a:lnTo>
                  <a:lnTo>
                    <a:pt x="1909" y="0"/>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1" name="Freeform 35"/>
            <p:cNvSpPr>
              <a:spLocks noChangeAspect="1"/>
            </p:cNvSpPr>
            <p:nvPr/>
          </p:nvSpPr>
          <p:spPr bwMode="auto">
            <a:xfrm>
              <a:off x="4533300" y="4155557"/>
              <a:ext cx="296112" cy="89111"/>
            </a:xfrm>
            <a:custGeom>
              <a:avLst/>
              <a:gdLst>
                <a:gd name="T0" fmla="*/ 0 w 208"/>
                <a:gd name="T1" fmla="*/ 108 h 54"/>
                <a:gd name="T2" fmla="*/ 54 w 208"/>
                <a:gd name="T3" fmla="*/ 96 h 54"/>
                <a:gd name="T4" fmla="*/ 98 w 208"/>
                <a:gd name="T5" fmla="*/ 66 h 54"/>
                <a:gd name="T6" fmla="*/ 152 w 208"/>
                <a:gd name="T7" fmla="*/ 24 h 54"/>
                <a:gd name="T8" fmla="*/ 186 w 208"/>
                <a:gd name="T9" fmla="*/ 0 h 54"/>
                <a:gd name="T10" fmla="*/ 230 w 208"/>
                <a:gd name="T11" fmla="*/ 2 h 54"/>
                <a:gd name="T12" fmla="*/ 288 w 208"/>
                <a:gd name="T13" fmla="*/ 12 h 54"/>
                <a:gd name="T14" fmla="*/ 356 w 208"/>
                <a:gd name="T15" fmla="*/ 8 h 54"/>
                <a:gd name="T16" fmla="*/ 416 w 208"/>
                <a:gd name="T17" fmla="*/ 8 h 5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08"/>
                <a:gd name="T28" fmla="*/ 0 h 54"/>
                <a:gd name="T29" fmla="*/ 208 w 208"/>
                <a:gd name="T30" fmla="*/ 54 h 5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08" h="54">
                  <a:moveTo>
                    <a:pt x="0" y="54"/>
                  </a:moveTo>
                  <a:lnTo>
                    <a:pt x="27" y="48"/>
                  </a:lnTo>
                  <a:lnTo>
                    <a:pt x="49" y="33"/>
                  </a:lnTo>
                  <a:lnTo>
                    <a:pt x="76" y="12"/>
                  </a:lnTo>
                  <a:lnTo>
                    <a:pt x="93" y="0"/>
                  </a:lnTo>
                  <a:lnTo>
                    <a:pt x="115" y="1"/>
                  </a:lnTo>
                  <a:lnTo>
                    <a:pt x="144" y="6"/>
                  </a:lnTo>
                  <a:lnTo>
                    <a:pt x="178" y="4"/>
                  </a:lnTo>
                  <a:lnTo>
                    <a:pt x="208" y="4"/>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2" name="Freeform 36"/>
            <p:cNvSpPr>
              <a:spLocks noChangeAspect="1"/>
            </p:cNvSpPr>
            <p:nvPr/>
          </p:nvSpPr>
          <p:spPr bwMode="auto">
            <a:xfrm>
              <a:off x="4640071" y="4016940"/>
              <a:ext cx="247709" cy="21453"/>
            </a:xfrm>
            <a:custGeom>
              <a:avLst/>
              <a:gdLst>
                <a:gd name="T0" fmla="*/ 0 w 174"/>
                <a:gd name="T1" fmla="*/ 12 h 13"/>
                <a:gd name="T2" fmla="*/ 50 w 174"/>
                <a:gd name="T3" fmla="*/ 6 h 13"/>
                <a:gd name="T4" fmla="*/ 144 w 174"/>
                <a:gd name="T5" fmla="*/ 0 h 13"/>
                <a:gd name="T6" fmla="*/ 204 w 174"/>
                <a:gd name="T7" fmla="*/ 2 h 13"/>
                <a:gd name="T8" fmla="*/ 276 w 174"/>
                <a:gd name="T9" fmla="*/ 18 h 13"/>
                <a:gd name="T10" fmla="*/ 306 w 174"/>
                <a:gd name="T11" fmla="*/ 26 h 13"/>
                <a:gd name="T12" fmla="*/ 348 w 174"/>
                <a:gd name="T13" fmla="*/ 6 h 13"/>
                <a:gd name="T14" fmla="*/ 0 60000 65536"/>
                <a:gd name="T15" fmla="*/ 0 60000 65536"/>
                <a:gd name="T16" fmla="*/ 0 60000 65536"/>
                <a:gd name="T17" fmla="*/ 0 60000 65536"/>
                <a:gd name="T18" fmla="*/ 0 60000 65536"/>
                <a:gd name="T19" fmla="*/ 0 60000 65536"/>
                <a:gd name="T20" fmla="*/ 0 60000 65536"/>
                <a:gd name="T21" fmla="*/ 0 w 174"/>
                <a:gd name="T22" fmla="*/ 0 h 13"/>
                <a:gd name="T23" fmla="*/ 174 w 174"/>
                <a:gd name="T24" fmla="*/ 13 h 1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74" h="13">
                  <a:moveTo>
                    <a:pt x="0" y="6"/>
                  </a:moveTo>
                  <a:lnTo>
                    <a:pt x="25" y="3"/>
                  </a:lnTo>
                  <a:lnTo>
                    <a:pt x="72" y="0"/>
                  </a:lnTo>
                  <a:lnTo>
                    <a:pt x="102" y="1"/>
                  </a:lnTo>
                  <a:lnTo>
                    <a:pt x="138" y="9"/>
                  </a:lnTo>
                  <a:lnTo>
                    <a:pt x="153" y="13"/>
                  </a:lnTo>
                  <a:lnTo>
                    <a:pt x="174" y="3"/>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3" name="Freeform 37"/>
            <p:cNvSpPr>
              <a:spLocks noChangeAspect="1"/>
            </p:cNvSpPr>
            <p:nvPr/>
          </p:nvSpPr>
          <p:spPr bwMode="auto">
            <a:xfrm>
              <a:off x="4652883" y="3993837"/>
              <a:ext cx="244862" cy="24753"/>
            </a:xfrm>
            <a:custGeom>
              <a:avLst/>
              <a:gdLst>
                <a:gd name="T0" fmla="*/ 0 w 172"/>
                <a:gd name="T1" fmla="*/ 18 h 15"/>
                <a:gd name="T2" fmla="*/ 50 w 172"/>
                <a:gd name="T3" fmla="*/ 12 h 15"/>
                <a:gd name="T4" fmla="*/ 104 w 172"/>
                <a:gd name="T5" fmla="*/ 4 h 15"/>
                <a:gd name="T6" fmla="*/ 162 w 172"/>
                <a:gd name="T7" fmla="*/ 4 h 15"/>
                <a:gd name="T8" fmla="*/ 230 w 172"/>
                <a:gd name="T9" fmla="*/ 18 h 15"/>
                <a:gd name="T10" fmla="*/ 284 w 172"/>
                <a:gd name="T11" fmla="*/ 30 h 15"/>
                <a:gd name="T12" fmla="*/ 326 w 172"/>
                <a:gd name="T13" fmla="*/ 12 h 15"/>
                <a:gd name="T14" fmla="*/ 344 w 172"/>
                <a:gd name="T15" fmla="*/ 0 h 15"/>
                <a:gd name="T16" fmla="*/ 0 60000 65536"/>
                <a:gd name="T17" fmla="*/ 0 60000 65536"/>
                <a:gd name="T18" fmla="*/ 0 60000 65536"/>
                <a:gd name="T19" fmla="*/ 0 60000 65536"/>
                <a:gd name="T20" fmla="*/ 0 60000 65536"/>
                <a:gd name="T21" fmla="*/ 0 60000 65536"/>
                <a:gd name="T22" fmla="*/ 0 60000 65536"/>
                <a:gd name="T23" fmla="*/ 0 60000 65536"/>
                <a:gd name="T24" fmla="*/ 0 w 172"/>
                <a:gd name="T25" fmla="*/ 0 h 15"/>
                <a:gd name="T26" fmla="*/ 172 w 172"/>
                <a:gd name="T27" fmla="*/ 15 h 1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72" h="15">
                  <a:moveTo>
                    <a:pt x="0" y="9"/>
                  </a:moveTo>
                  <a:lnTo>
                    <a:pt x="25" y="6"/>
                  </a:lnTo>
                  <a:lnTo>
                    <a:pt x="52" y="2"/>
                  </a:lnTo>
                  <a:lnTo>
                    <a:pt x="81" y="2"/>
                  </a:lnTo>
                  <a:lnTo>
                    <a:pt x="115" y="9"/>
                  </a:lnTo>
                  <a:lnTo>
                    <a:pt x="142" y="15"/>
                  </a:lnTo>
                  <a:lnTo>
                    <a:pt x="163" y="6"/>
                  </a:lnTo>
                  <a:lnTo>
                    <a:pt x="172" y="0"/>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4" name="Freeform 38"/>
            <p:cNvSpPr>
              <a:spLocks noChangeAspect="1"/>
            </p:cNvSpPr>
            <p:nvPr/>
          </p:nvSpPr>
          <p:spPr bwMode="auto">
            <a:xfrm>
              <a:off x="4827988" y="3927828"/>
              <a:ext cx="99653" cy="4951"/>
            </a:xfrm>
            <a:custGeom>
              <a:avLst/>
              <a:gdLst>
                <a:gd name="T0" fmla="*/ 0 w 70"/>
                <a:gd name="T1" fmla="*/ 0 h 3"/>
                <a:gd name="T2" fmla="*/ 62 w 70"/>
                <a:gd name="T3" fmla="*/ 0 h 3"/>
                <a:gd name="T4" fmla="*/ 114 w 70"/>
                <a:gd name="T5" fmla="*/ 0 h 3"/>
                <a:gd name="T6" fmla="*/ 140 w 70"/>
                <a:gd name="T7" fmla="*/ 6 h 3"/>
                <a:gd name="T8" fmla="*/ 0 60000 65536"/>
                <a:gd name="T9" fmla="*/ 0 60000 65536"/>
                <a:gd name="T10" fmla="*/ 0 60000 65536"/>
                <a:gd name="T11" fmla="*/ 0 60000 65536"/>
                <a:gd name="T12" fmla="*/ 0 w 70"/>
                <a:gd name="T13" fmla="*/ 0 h 3"/>
                <a:gd name="T14" fmla="*/ 70 w 70"/>
                <a:gd name="T15" fmla="*/ 3 h 3"/>
              </a:gdLst>
              <a:ahLst/>
              <a:cxnLst>
                <a:cxn ang="T8">
                  <a:pos x="T0" y="T1"/>
                </a:cxn>
                <a:cxn ang="T9">
                  <a:pos x="T2" y="T3"/>
                </a:cxn>
                <a:cxn ang="T10">
                  <a:pos x="T4" y="T5"/>
                </a:cxn>
                <a:cxn ang="T11">
                  <a:pos x="T6" y="T7"/>
                </a:cxn>
              </a:cxnLst>
              <a:rect l="T12" t="T13" r="T14" b="T15"/>
              <a:pathLst>
                <a:path w="70" h="3">
                  <a:moveTo>
                    <a:pt x="0" y="0"/>
                  </a:moveTo>
                  <a:lnTo>
                    <a:pt x="31" y="0"/>
                  </a:lnTo>
                  <a:lnTo>
                    <a:pt x="57" y="0"/>
                  </a:lnTo>
                  <a:lnTo>
                    <a:pt x="70" y="3"/>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5" name="Freeform 39"/>
            <p:cNvSpPr>
              <a:spLocks noChangeAspect="1"/>
            </p:cNvSpPr>
            <p:nvPr/>
          </p:nvSpPr>
          <p:spPr bwMode="auto">
            <a:xfrm>
              <a:off x="4842225" y="3939380"/>
              <a:ext cx="72605" cy="19802"/>
            </a:xfrm>
            <a:custGeom>
              <a:avLst/>
              <a:gdLst>
                <a:gd name="T0" fmla="*/ 0 w 51"/>
                <a:gd name="T1" fmla="*/ 16 h 12"/>
                <a:gd name="T2" fmla="*/ 24 w 51"/>
                <a:gd name="T3" fmla="*/ 24 h 12"/>
                <a:gd name="T4" fmla="*/ 70 w 51"/>
                <a:gd name="T5" fmla="*/ 16 h 12"/>
                <a:gd name="T6" fmla="*/ 102 w 51"/>
                <a:gd name="T7" fmla="*/ 0 h 12"/>
                <a:gd name="T8" fmla="*/ 0 60000 65536"/>
                <a:gd name="T9" fmla="*/ 0 60000 65536"/>
                <a:gd name="T10" fmla="*/ 0 60000 65536"/>
                <a:gd name="T11" fmla="*/ 0 60000 65536"/>
                <a:gd name="T12" fmla="*/ 0 w 51"/>
                <a:gd name="T13" fmla="*/ 0 h 12"/>
                <a:gd name="T14" fmla="*/ 51 w 51"/>
                <a:gd name="T15" fmla="*/ 12 h 12"/>
              </a:gdLst>
              <a:ahLst/>
              <a:cxnLst>
                <a:cxn ang="T8">
                  <a:pos x="T0" y="T1"/>
                </a:cxn>
                <a:cxn ang="T9">
                  <a:pos x="T2" y="T3"/>
                </a:cxn>
                <a:cxn ang="T10">
                  <a:pos x="T4" y="T5"/>
                </a:cxn>
                <a:cxn ang="T11">
                  <a:pos x="T6" y="T7"/>
                </a:cxn>
              </a:cxnLst>
              <a:rect l="T12" t="T13" r="T14" b="T15"/>
              <a:pathLst>
                <a:path w="51" h="12">
                  <a:moveTo>
                    <a:pt x="0" y="8"/>
                  </a:moveTo>
                  <a:lnTo>
                    <a:pt x="12" y="12"/>
                  </a:lnTo>
                  <a:lnTo>
                    <a:pt x="35" y="8"/>
                  </a:lnTo>
                  <a:lnTo>
                    <a:pt x="51" y="0"/>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6" name="Freeform 40"/>
            <p:cNvSpPr>
              <a:spLocks noChangeAspect="1"/>
            </p:cNvSpPr>
            <p:nvPr/>
          </p:nvSpPr>
          <p:spPr bwMode="auto">
            <a:xfrm>
              <a:off x="4417987" y="3899775"/>
              <a:ext cx="287571" cy="24753"/>
            </a:xfrm>
            <a:custGeom>
              <a:avLst/>
              <a:gdLst>
                <a:gd name="T0" fmla="*/ 0 w 202"/>
                <a:gd name="T1" fmla="*/ 0 h 15"/>
                <a:gd name="T2" fmla="*/ 32 w 202"/>
                <a:gd name="T3" fmla="*/ 4 h 15"/>
                <a:gd name="T4" fmla="*/ 98 w 202"/>
                <a:gd name="T5" fmla="*/ 6 h 15"/>
                <a:gd name="T6" fmla="*/ 182 w 202"/>
                <a:gd name="T7" fmla="*/ 12 h 15"/>
                <a:gd name="T8" fmla="*/ 252 w 202"/>
                <a:gd name="T9" fmla="*/ 24 h 15"/>
                <a:gd name="T10" fmla="*/ 342 w 202"/>
                <a:gd name="T11" fmla="*/ 28 h 15"/>
                <a:gd name="T12" fmla="*/ 404 w 202"/>
                <a:gd name="T13" fmla="*/ 30 h 15"/>
                <a:gd name="T14" fmla="*/ 0 60000 65536"/>
                <a:gd name="T15" fmla="*/ 0 60000 65536"/>
                <a:gd name="T16" fmla="*/ 0 60000 65536"/>
                <a:gd name="T17" fmla="*/ 0 60000 65536"/>
                <a:gd name="T18" fmla="*/ 0 60000 65536"/>
                <a:gd name="T19" fmla="*/ 0 60000 65536"/>
                <a:gd name="T20" fmla="*/ 0 60000 65536"/>
                <a:gd name="T21" fmla="*/ 0 w 202"/>
                <a:gd name="T22" fmla="*/ 0 h 15"/>
                <a:gd name="T23" fmla="*/ 202 w 202"/>
                <a:gd name="T24" fmla="*/ 15 h 1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02" h="15">
                  <a:moveTo>
                    <a:pt x="0" y="0"/>
                  </a:moveTo>
                  <a:lnTo>
                    <a:pt x="16" y="2"/>
                  </a:lnTo>
                  <a:lnTo>
                    <a:pt x="49" y="3"/>
                  </a:lnTo>
                  <a:lnTo>
                    <a:pt x="91" y="6"/>
                  </a:lnTo>
                  <a:lnTo>
                    <a:pt x="126" y="12"/>
                  </a:lnTo>
                  <a:lnTo>
                    <a:pt x="171" y="14"/>
                  </a:lnTo>
                  <a:lnTo>
                    <a:pt x="202" y="15"/>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7" name="Freeform 41"/>
            <p:cNvSpPr>
              <a:spLocks noChangeAspect="1"/>
            </p:cNvSpPr>
            <p:nvPr/>
          </p:nvSpPr>
          <p:spPr bwMode="auto">
            <a:xfrm>
              <a:off x="4212986" y="3954232"/>
              <a:ext cx="471217" cy="24753"/>
            </a:xfrm>
            <a:custGeom>
              <a:avLst/>
              <a:gdLst>
                <a:gd name="T0" fmla="*/ 0 w 331"/>
                <a:gd name="T1" fmla="*/ 4 h 15"/>
                <a:gd name="T2" fmla="*/ 68 w 331"/>
                <a:gd name="T3" fmla="*/ 10 h 15"/>
                <a:gd name="T4" fmla="*/ 152 w 331"/>
                <a:gd name="T5" fmla="*/ 12 h 15"/>
                <a:gd name="T6" fmla="*/ 210 w 331"/>
                <a:gd name="T7" fmla="*/ 12 h 15"/>
                <a:gd name="T8" fmla="*/ 272 w 331"/>
                <a:gd name="T9" fmla="*/ 30 h 15"/>
                <a:gd name="T10" fmla="*/ 344 w 331"/>
                <a:gd name="T11" fmla="*/ 22 h 15"/>
                <a:gd name="T12" fmla="*/ 440 w 331"/>
                <a:gd name="T13" fmla="*/ 10 h 15"/>
                <a:gd name="T14" fmla="*/ 542 w 331"/>
                <a:gd name="T15" fmla="*/ 4 h 15"/>
                <a:gd name="T16" fmla="*/ 632 w 331"/>
                <a:gd name="T17" fmla="*/ 0 h 15"/>
                <a:gd name="T18" fmla="*/ 662 w 331"/>
                <a:gd name="T19" fmla="*/ 0 h 1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31"/>
                <a:gd name="T31" fmla="*/ 0 h 15"/>
                <a:gd name="T32" fmla="*/ 331 w 331"/>
                <a:gd name="T33" fmla="*/ 15 h 1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31" h="15">
                  <a:moveTo>
                    <a:pt x="0" y="2"/>
                  </a:moveTo>
                  <a:lnTo>
                    <a:pt x="34" y="5"/>
                  </a:lnTo>
                  <a:lnTo>
                    <a:pt x="76" y="6"/>
                  </a:lnTo>
                  <a:lnTo>
                    <a:pt x="105" y="6"/>
                  </a:lnTo>
                  <a:lnTo>
                    <a:pt x="136" y="15"/>
                  </a:lnTo>
                  <a:lnTo>
                    <a:pt x="172" y="11"/>
                  </a:lnTo>
                  <a:lnTo>
                    <a:pt x="220" y="5"/>
                  </a:lnTo>
                  <a:lnTo>
                    <a:pt x="271" y="2"/>
                  </a:lnTo>
                  <a:lnTo>
                    <a:pt x="316" y="0"/>
                  </a:lnTo>
                  <a:lnTo>
                    <a:pt x="331" y="0"/>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8" name="Freeform 42"/>
            <p:cNvSpPr>
              <a:spLocks noChangeAspect="1"/>
            </p:cNvSpPr>
            <p:nvPr/>
          </p:nvSpPr>
          <p:spPr bwMode="auto">
            <a:xfrm>
              <a:off x="3687671" y="4145656"/>
              <a:ext cx="864136" cy="267334"/>
            </a:xfrm>
            <a:custGeom>
              <a:avLst/>
              <a:gdLst>
                <a:gd name="T0" fmla="*/ 0 w 607"/>
                <a:gd name="T1" fmla="*/ 324 h 162"/>
                <a:gd name="T2" fmla="*/ 18 w 607"/>
                <a:gd name="T3" fmla="*/ 270 h 162"/>
                <a:gd name="T4" fmla="*/ 48 w 607"/>
                <a:gd name="T5" fmla="*/ 222 h 162"/>
                <a:gd name="T6" fmla="*/ 80 w 607"/>
                <a:gd name="T7" fmla="*/ 180 h 162"/>
                <a:gd name="T8" fmla="*/ 126 w 607"/>
                <a:gd name="T9" fmla="*/ 174 h 162"/>
                <a:gd name="T10" fmla="*/ 158 w 607"/>
                <a:gd name="T11" fmla="*/ 164 h 162"/>
                <a:gd name="T12" fmla="*/ 198 w 607"/>
                <a:gd name="T13" fmla="*/ 140 h 162"/>
                <a:gd name="T14" fmla="*/ 240 w 607"/>
                <a:gd name="T15" fmla="*/ 134 h 162"/>
                <a:gd name="T16" fmla="*/ 318 w 607"/>
                <a:gd name="T17" fmla="*/ 132 h 162"/>
                <a:gd name="T18" fmla="*/ 416 w 607"/>
                <a:gd name="T19" fmla="*/ 134 h 162"/>
                <a:gd name="T20" fmla="*/ 536 w 607"/>
                <a:gd name="T21" fmla="*/ 140 h 162"/>
                <a:gd name="T22" fmla="*/ 594 w 607"/>
                <a:gd name="T23" fmla="*/ 132 h 162"/>
                <a:gd name="T24" fmla="*/ 674 w 607"/>
                <a:gd name="T25" fmla="*/ 90 h 162"/>
                <a:gd name="T26" fmla="*/ 752 w 607"/>
                <a:gd name="T27" fmla="*/ 54 h 162"/>
                <a:gd name="T28" fmla="*/ 810 w 607"/>
                <a:gd name="T29" fmla="*/ 38 h 162"/>
                <a:gd name="T30" fmla="*/ 852 w 607"/>
                <a:gd name="T31" fmla="*/ 42 h 162"/>
                <a:gd name="T32" fmla="*/ 920 w 607"/>
                <a:gd name="T33" fmla="*/ 78 h 162"/>
                <a:gd name="T34" fmla="*/ 980 w 607"/>
                <a:gd name="T35" fmla="*/ 120 h 162"/>
                <a:gd name="T36" fmla="*/ 1056 w 607"/>
                <a:gd name="T37" fmla="*/ 122 h 162"/>
                <a:gd name="T38" fmla="*/ 1110 w 607"/>
                <a:gd name="T39" fmla="*/ 104 h 162"/>
                <a:gd name="T40" fmla="*/ 1154 w 607"/>
                <a:gd name="T41" fmla="*/ 50 h 162"/>
                <a:gd name="T42" fmla="*/ 1184 w 607"/>
                <a:gd name="T43" fmla="*/ 24 h 162"/>
                <a:gd name="T44" fmla="*/ 1214 w 607"/>
                <a:gd name="T45" fmla="*/ 0 h 16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607"/>
                <a:gd name="T70" fmla="*/ 0 h 162"/>
                <a:gd name="T71" fmla="*/ 607 w 607"/>
                <a:gd name="T72" fmla="*/ 162 h 16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607" h="162">
                  <a:moveTo>
                    <a:pt x="0" y="162"/>
                  </a:moveTo>
                  <a:lnTo>
                    <a:pt x="9" y="135"/>
                  </a:lnTo>
                  <a:lnTo>
                    <a:pt x="24" y="111"/>
                  </a:lnTo>
                  <a:lnTo>
                    <a:pt x="40" y="90"/>
                  </a:lnTo>
                  <a:lnTo>
                    <a:pt x="63" y="87"/>
                  </a:lnTo>
                  <a:lnTo>
                    <a:pt x="79" y="82"/>
                  </a:lnTo>
                  <a:lnTo>
                    <a:pt x="99" y="70"/>
                  </a:lnTo>
                  <a:lnTo>
                    <a:pt x="120" y="67"/>
                  </a:lnTo>
                  <a:lnTo>
                    <a:pt x="159" y="66"/>
                  </a:lnTo>
                  <a:lnTo>
                    <a:pt x="208" y="67"/>
                  </a:lnTo>
                  <a:lnTo>
                    <a:pt x="268" y="70"/>
                  </a:lnTo>
                  <a:lnTo>
                    <a:pt x="297" y="66"/>
                  </a:lnTo>
                  <a:lnTo>
                    <a:pt x="337" y="45"/>
                  </a:lnTo>
                  <a:lnTo>
                    <a:pt x="376" y="27"/>
                  </a:lnTo>
                  <a:lnTo>
                    <a:pt x="405" y="19"/>
                  </a:lnTo>
                  <a:lnTo>
                    <a:pt x="426" y="21"/>
                  </a:lnTo>
                  <a:lnTo>
                    <a:pt x="460" y="39"/>
                  </a:lnTo>
                  <a:lnTo>
                    <a:pt x="490" y="60"/>
                  </a:lnTo>
                  <a:lnTo>
                    <a:pt x="528" y="61"/>
                  </a:lnTo>
                  <a:lnTo>
                    <a:pt x="555" y="52"/>
                  </a:lnTo>
                  <a:lnTo>
                    <a:pt x="577" y="25"/>
                  </a:lnTo>
                  <a:lnTo>
                    <a:pt x="592" y="12"/>
                  </a:lnTo>
                  <a:lnTo>
                    <a:pt x="607" y="0"/>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9" name="Freeform 43"/>
            <p:cNvSpPr>
              <a:spLocks noChangeAspect="1"/>
            </p:cNvSpPr>
            <p:nvPr/>
          </p:nvSpPr>
          <p:spPr bwMode="auto">
            <a:xfrm>
              <a:off x="3657775" y="4008689"/>
              <a:ext cx="973755" cy="389449"/>
            </a:xfrm>
            <a:custGeom>
              <a:avLst/>
              <a:gdLst>
                <a:gd name="T0" fmla="*/ 0 w 684"/>
                <a:gd name="T1" fmla="*/ 472 h 236"/>
                <a:gd name="T2" fmla="*/ 24 w 684"/>
                <a:gd name="T3" fmla="*/ 406 h 236"/>
                <a:gd name="T4" fmla="*/ 48 w 684"/>
                <a:gd name="T5" fmla="*/ 316 h 236"/>
                <a:gd name="T6" fmla="*/ 86 w 684"/>
                <a:gd name="T7" fmla="*/ 250 h 236"/>
                <a:gd name="T8" fmla="*/ 134 w 684"/>
                <a:gd name="T9" fmla="*/ 196 h 236"/>
                <a:gd name="T10" fmla="*/ 180 w 684"/>
                <a:gd name="T11" fmla="*/ 156 h 236"/>
                <a:gd name="T12" fmla="*/ 240 w 684"/>
                <a:gd name="T13" fmla="*/ 136 h 236"/>
                <a:gd name="T14" fmla="*/ 306 w 684"/>
                <a:gd name="T15" fmla="*/ 120 h 236"/>
                <a:gd name="T16" fmla="*/ 362 w 684"/>
                <a:gd name="T17" fmla="*/ 124 h 236"/>
                <a:gd name="T18" fmla="*/ 452 w 684"/>
                <a:gd name="T19" fmla="*/ 126 h 236"/>
                <a:gd name="T20" fmla="*/ 528 w 684"/>
                <a:gd name="T21" fmla="*/ 112 h 236"/>
                <a:gd name="T22" fmla="*/ 600 w 684"/>
                <a:gd name="T23" fmla="*/ 90 h 236"/>
                <a:gd name="T24" fmla="*/ 662 w 684"/>
                <a:gd name="T25" fmla="*/ 64 h 236"/>
                <a:gd name="T26" fmla="*/ 734 w 684"/>
                <a:gd name="T27" fmla="*/ 36 h 236"/>
                <a:gd name="T28" fmla="*/ 804 w 684"/>
                <a:gd name="T29" fmla="*/ 30 h 236"/>
                <a:gd name="T30" fmla="*/ 872 w 684"/>
                <a:gd name="T31" fmla="*/ 34 h 236"/>
                <a:gd name="T32" fmla="*/ 938 w 684"/>
                <a:gd name="T33" fmla="*/ 46 h 236"/>
                <a:gd name="T34" fmla="*/ 1016 w 684"/>
                <a:gd name="T35" fmla="*/ 64 h 236"/>
                <a:gd name="T36" fmla="*/ 1086 w 684"/>
                <a:gd name="T37" fmla="*/ 70 h 236"/>
                <a:gd name="T38" fmla="*/ 1158 w 684"/>
                <a:gd name="T39" fmla="*/ 58 h 236"/>
                <a:gd name="T40" fmla="*/ 1230 w 684"/>
                <a:gd name="T41" fmla="*/ 36 h 236"/>
                <a:gd name="T42" fmla="*/ 1298 w 684"/>
                <a:gd name="T43" fmla="*/ 10 h 236"/>
                <a:gd name="T44" fmla="*/ 1338 w 684"/>
                <a:gd name="T45" fmla="*/ 0 h 236"/>
                <a:gd name="T46" fmla="*/ 1368 w 684"/>
                <a:gd name="T47" fmla="*/ 0 h 2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684"/>
                <a:gd name="T73" fmla="*/ 0 h 236"/>
                <a:gd name="T74" fmla="*/ 684 w 684"/>
                <a:gd name="T75" fmla="*/ 236 h 2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684" h="236">
                  <a:moveTo>
                    <a:pt x="0" y="236"/>
                  </a:moveTo>
                  <a:lnTo>
                    <a:pt x="12" y="203"/>
                  </a:lnTo>
                  <a:lnTo>
                    <a:pt x="24" y="158"/>
                  </a:lnTo>
                  <a:lnTo>
                    <a:pt x="43" y="125"/>
                  </a:lnTo>
                  <a:lnTo>
                    <a:pt x="67" y="98"/>
                  </a:lnTo>
                  <a:lnTo>
                    <a:pt x="90" y="78"/>
                  </a:lnTo>
                  <a:lnTo>
                    <a:pt x="120" y="68"/>
                  </a:lnTo>
                  <a:lnTo>
                    <a:pt x="153" y="60"/>
                  </a:lnTo>
                  <a:lnTo>
                    <a:pt x="181" y="62"/>
                  </a:lnTo>
                  <a:lnTo>
                    <a:pt x="226" y="63"/>
                  </a:lnTo>
                  <a:lnTo>
                    <a:pt x="264" y="56"/>
                  </a:lnTo>
                  <a:lnTo>
                    <a:pt x="300" y="45"/>
                  </a:lnTo>
                  <a:lnTo>
                    <a:pt x="331" y="32"/>
                  </a:lnTo>
                  <a:lnTo>
                    <a:pt x="367" y="18"/>
                  </a:lnTo>
                  <a:lnTo>
                    <a:pt x="402" y="15"/>
                  </a:lnTo>
                  <a:lnTo>
                    <a:pt x="436" y="17"/>
                  </a:lnTo>
                  <a:lnTo>
                    <a:pt x="469" y="23"/>
                  </a:lnTo>
                  <a:lnTo>
                    <a:pt x="508" y="32"/>
                  </a:lnTo>
                  <a:lnTo>
                    <a:pt x="543" y="35"/>
                  </a:lnTo>
                  <a:lnTo>
                    <a:pt x="579" y="29"/>
                  </a:lnTo>
                  <a:lnTo>
                    <a:pt x="615" y="18"/>
                  </a:lnTo>
                  <a:lnTo>
                    <a:pt x="649" y="5"/>
                  </a:lnTo>
                  <a:lnTo>
                    <a:pt x="669" y="0"/>
                  </a:lnTo>
                  <a:lnTo>
                    <a:pt x="684" y="0"/>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0" name="Freeform 44"/>
            <p:cNvSpPr>
              <a:spLocks noChangeAspect="1"/>
            </p:cNvSpPr>
            <p:nvPr/>
          </p:nvSpPr>
          <p:spPr bwMode="auto">
            <a:xfrm>
              <a:off x="3555274" y="3993837"/>
              <a:ext cx="1089068" cy="260733"/>
            </a:xfrm>
            <a:custGeom>
              <a:avLst/>
              <a:gdLst>
                <a:gd name="T0" fmla="*/ 0 w 765"/>
                <a:gd name="T1" fmla="*/ 144 h 158"/>
                <a:gd name="T2" fmla="*/ 32 w 765"/>
                <a:gd name="T3" fmla="*/ 168 h 158"/>
                <a:gd name="T4" fmla="*/ 44 w 765"/>
                <a:gd name="T5" fmla="*/ 202 h 158"/>
                <a:gd name="T6" fmla="*/ 60 w 765"/>
                <a:gd name="T7" fmla="*/ 238 h 158"/>
                <a:gd name="T8" fmla="*/ 72 w 765"/>
                <a:gd name="T9" fmla="*/ 282 h 158"/>
                <a:gd name="T10" fmla="*/ 96 w 765"/>
                <a:gd name="T11" fmla="*/ 310 h 158"/>
                <a:gd name="T12" fmla="*/ 128 w 765"/>
                <a:gd name="T13" fmla="*/ 316 h 158"/>
                <a:gd name="T14" fmla="*/ 162 w 765"/>
                <a:gd name="T15" fmla="*/ 294 h 158"/>
                <a:gd name="T16" fmla="*/ 188 w 765"/>
                <a:gd name="T17" fmla="*/ 244 h 158"/>
                <a:gd name="T18" fmla="*/ 218 w 765"/>
                <a:gd name="T19" fmla="*/ 184 h 158"/>
                <a:gd name="T20" fmla="*/ 254 w 765"/>
                <a:gd name="T21" fmla="*/ 136 h 158"/>
                <a:gd name="T22" fmla="*/ 294 w 765"/>
                <a:gd name="T23" fmla="*/ 120 h 158"/>
                <a:gd name="T24" fmla="*/ 366 w 765"/>
                <a:gd name="T25" fmla="*/ 112 h 158"/>
                <a:gd name="T26" fmla="*/ 462 w 765"/>
                <a:gd name="T27" fmla="*/ 112 h 158"/>
                <a:gd name="T28" fmla="*/ 584 w 765"/>
                <a:gd name="T29" fmla="*/ 112 h 158"/>
                <a:gd name="T30" fmla="*/ 674 w 765"/>
                <a:gd name="T31" fmla="*/ 106 h 158"/>
                <a:gd name="T32" fmla="*/ 758 w 765"/>
                <a:gd name="T33" fmla="*/ 82 h 158"/>
                <a:gd name="T34" fmla="*/ 840 w 765"/>
                <a:gd name="T35" fmla="*/ 48 h 158"/>
                <a:gd name="T36" fmla="*/ 912 w 765"/>
                <a:gd name="T37" fmla="*/ 30 h 158"/>
                <a:gd name="T38" fmla="*/ 966 w 765"/>
                <a:gd name="T39" fmla="*/ 28 h 158"/>
                <a:gd name="T40" fmla="*/ 1050 w 765"/>
                <a:gd name="T41" fmla="*/ 30 h 158"/>
                <a:gd name="T42" fmla="*/ 1134 w 765"/>
                <a:gd name="T43" fmla="*/ 48 h 158"/>
                <a:gd name="T44" fmla="*/ 1196 w 765"/>
                <a:gd name="T45" fmla="*/ 60 h 158"/>
                <a:gd name="T46" fmla="*/ 1278 w 765"/>
                <a:gd name="T47" fmla="*/ 58 h 158"/>
                <a:gd name="T48" fmla="*/ 1340 w 765"/>
                <a:gd name="T49" fmla="*/ 34 h 158"/>
                <a:gd name="T50" fmla="*/ 1380 w 765"/>
                <a:gd name="T51" fmla="*/ 18 h 158"/>
                <a:gd name="T52" fmla="*/ 1446 w 765"/>
                <a:gd name="T53" fmla="*/ 4 h 158"/>
                <a:gd name="T54" fmla="*/ 1530 w 765"/>
                <a:gd name="T55" fmla="*/ 0 h 158"/>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765"/>
                <a:gd name="T85" fmla="*/ 0 h 158"/>
                <a:gd name="T86" fmla="*/ 765 w 765"/>
                <a:gd name="T87" fmla="*/ 158 h 158"/>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765" h="158">
                  <a:moveTo>
                    <a:pt x="0" y="72"/>
                  </a:moveTo>
                  <a:lnTo>
                    <a:pt x="16" y="84"/>
                  </a:lnTo>
                  <a:lnTo>
                    <a:pt x="22" y="101"/>
                  </a:lnTo>
                  <a:lnTo>
                    <a:pt x="30" y="119"/>
                  </a:lnTo>
                  <a:lnTo>
                    <a:pt x="36" y="141"/>
                  </a:lnTo>
                  <a:lnTo>
                    <a:pt x="48" y="155"/>
                  </a:lnTo>
                  <a:lnTo>
                    <a:pt x="64" y="158"/>
                  </a:lnTo>
                  <a:lnTo>
                    <a:pt x="81" y="147"/>
                  </a:lnTo>
                  <a:lnTo>
                    <a:pt x="94" y="122"/>
                  </a:lnTo>
                  <a:lnTo>
                    <a:pt x="109" y="92"/>
                  </a:lnTo>
                  <a:lnTo>
                    <a:pt x="127" y="68"/>
                  </a:lnTo>
                  <a:lnTo>
                    <a:pt x="147" y="60"/>
                  </a:lnTo>
                  <a:lnTo>
                    <a:pt x="183" y="56"/>
                  </a:lnTo>
                  <a:lnTo>
                    <a:pt x="231" y="56"/>
                  </a:lnTo>
                  <a:lnTo>
                    <a:pt x="292" y="56"/>
                  </a:lnTo>
                  <a:lnTo>
                    <a:pt x="337" y="53"/>
                  </a:lnTo>
                  <a:lnTo>
                    <a:pt x="379" y="41"/>
                  </a:lnTo>
                  <a:lnTo>
                    <a:pt x="420" y="24"/>
                  </a:lnTo>
                  <a:lnTo>
                    <a:pt x="456" y="15"/>
                  </a:lnTo>
                  <a:lnTo>
                    <a:pt x="483" y="14"/>
                  </a:lnTo>
                  <a:lnTo>
                    <a:pt x="525" y="15"/>
                  </a:lnTo>
                  <a:lnTo>
                    <a:pt x="567" y="24"/>
                  </a:lnTo>
                  <a:lnTo>
                    <a:pt x="598" y="30"/>
                  </a:lnTo>
                  <a:lnTo>
                    <a:pt x="639" y="29"/>
                  </a:lnTo>
                  <a:lnTo>
                    <a:pt x="670" y="17"/>
                  </a:lnTo>
                  <a:lnTo>
                    <a:pt x="690" y="9"/>
                  </a:lnTo>
                  <a:lnTo>
                    <a:pt x="723" y="2"/>
                  </a:lnTo>
                  <a:lnTo>
                    <a:pt x="765" y="0"/>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1" name="Freeform 45"/>
            <p:cNvSpPr>
              <a:spLocks noChangeAspect="1"/>
            </p:cNvSpPr>
            <p:nvPr/>
          </p:nvSpPr>
          <p:spPr bwMode="auto">
            <a:xfrm>
              <a:off x="3538191" y="3983935"/>
              <a:ext cx="290418" cy="42905"/>
            </a:xfrm>
            <a:custGeom>
              <a:avLst/>
              <a:gdLst>
                <a:gd name="T0" fmla="*/ 0 w 204"/>
                <a:gd name="T1" fmla="*/ 24 h 26"/>
                <a:gd name="T2" fmla="*/ 38 w 204"/>
                <a:gd name="T3" fmla="*/ 42 h 26"/>
                <a:gd name="T4" fmla="*/ 90 w 204"/>
                <a:gd name="T5" fmla="*/ 22 h 26"/>
                <a:gd name="T6" fmla="*/ 134 w 204"/>
                <a:gd name="T7" fmla="*/ 6 h 26"/>
                <a:gd name="T8" fmla="*/ 174 w 204"/>
                <a:gd name="T9" fmla="*/ 0 h 26"/>
                <a:gd name="T10" fmla="*/ 228 w 204"/>
                <a:gd name="T11" fmla="*/ 12 h 26"/>
                <a:gd name="T12" fmla="*/ 296 w 204"/>
                <a:gd name="T13" fmla="*/ 40 h 26"/>
                <a:gd name="T14" fmla="*/ 374 w 204"/>
                <a:gd name="T15" fmla="*/ 48 h 26"/>
                <a:gd name="T16" fmla="*/ 408 w 204"/>
                <a:gd name="T17" fmla="*/ 52 h 2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04"/>
                <a:gd name="T28" fmla="*/ 0 h 26"/>
                <a:gd name="T29" fmla="*/ 204 w 204"/>
                <a:gd name="T30" fmla="*/ 26 h 2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04" h="26">
                  <a:moveTo>
                    <a:pt x="0" y="12"/>
                  </a:moveTo>
                  <a:lnTo>
                    <a:pt x="19" y="21"/>
                  </a:lnTo>
                  <a:lnTo>
                    <a:pt x="45" y="11"/>
                  </a:lnTo>
                  <a:lnTo>
                    <a:pt x="67" y="3"/>
                  </a:lnTo>
                  <a:lnTo>
                    <a:pt x="87" y="0"/>
                  </a:lnTo>
                  <a:lnTo>
                    <a:pt x="114" y="6"/>
                  </a:lnTo>
                  <a:lnTo>
                    <a:pt x="148" y="20"/>
                  </a:lnTo>
                  <a:lnTo>
                    <a:pt x="187" y="24"/>
                  </a:lnTo>
                  <a:lnTo>
                    <a:pt x="204" y="26"/>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2" name="Freeform 46"/>
            <p:cNvSpPr>
              <a:spLocks noChangeAspect="1"/>
            </p:cNvSpPr>
            <p:nvPr/>
          </p:nvSpPr>
          <p:spPr bwMode="auto">
            <a:xfrm>
              <a:off x="3474128" y="3967433"/>
              <a:ext cx="39861" cy="19802"/>
            </a:xfrm>
            <a:custGeom>
              <a:avLst/>
              <a:gdLst>
                <a:gd name="T0" fmla="*/ 0 w 28"/>
                <a:gd name="T1" fmla="*/ 24 h 12"/>
                <a:gd name="T2" fmla="*/ 26 w 28"/>
                <a:gd name="T3" fmla="*/ 8 h 12"/>
                <a:gd name="T4" fmla="*/ 56 w 28"/>
                <a:gd name="T5" fmla="*/ 0 h 12"/>
                <a:gd name="T6" fmla="*/ 0 60000 65536"/>
                <a:gd name="T7" fmla="*/ 0 60000 65536"/>
                <a:gd name="T8" fmla="*/ 0 60000 65536"/>
                <a:gd name="T9" fmla="*/ 0 w 28"/>
                <a:gd name="T10" fmla="*/ 0 h 12"/>
                <a:gd name="T11" fmla="*/ 28 w 28"/>
                <a:gd name="T12" fmla="*/ 12 h 12"/>
              </a:gdLst>
              <a:ahLst/>
              <a:cxnLst>
                <a:cxn ang="T6">
                  <a:pos x="T0" y="T1"/>
                </a:cxn>
                <a:cxn ang="T7">
                  <a:pos x="T2" y="T3"/>
                </a:cxn>
                <a:cxn ang="T8">
                  <a:pos x="T4" y="T5"/>
                </a:cxn>
              </a:cxnLst>
              <a:rect l="T9" t="T10" r="T11" b="T12"/>
              <a:pathLst>
                <a:path w="28" h="12">
                  <a:moveTo>
                    <a:pt x="0" y="12"/>
                  </a:moveTo>
                  <a:lnTo>
                    <a:pt x="13" y="4"/>
                  </a:lnTo>
                  <a:lnTo>
                    <a:pt x="28" y="0"/>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3" name="Freeform 47"/>
            <p:cNvSpPr>
              <a:spLocks noChangeAspect="1"/>
            </p:cNvSpPr>
            <p:nvPr/>
          </p:nvSpPr>
          <p:spPr bwMode="auto">
            <a:xfrm>
              <a:off x="3343155" y="3888223"/>
              <a:ext cx="92535" cy="31354"/>
            </a:xfrm>
            <a:custGeom>
              <a:avLst/>
              <a:gdLst>
                <a:gd name="T0" fmla="*/ 0 w 65"/>
                <a:gd name="T1" fmla="*/ 38 h 19"/>
                <a:gd name="T2" fmla="*/ 58 w 65"/>
                <a:gd name="T3" fmla="*/ 24 h 19"/>
                <a:gd name="T4" fmla="*/ 130 w 65"/>
                <a:gd name="T5" fmla="*/ 0 h 19"/>
                <a:gd name="T6" fmla="*/ 0 60000 65536"/>
                <a:gd name="T7" fmla="*/ 0 60000 65536"/>
                <a:gd name="T8" fmla="*/ 0 60000 65536"/>
                <a:gd name="T9" fmla="*/ 0 w 65"/>
                <a:gd name="T10" fmla="*/ 0 h 19"/>
                <a:gd name="T11" fmla="*/ 65 w 65"/>
                <a:gd name="T12" fmla="*/ 19 h 19"/>
              </a:gdLst>
              <a:ahLst/>
              <a:cxnLst>
                <a:cxn ang="T6">
                  <a:pos x="T0" y="T1"/>
                </a:cxn>
                <a:cxn ang="T7">
                  <a:pos x="T2" y="T3"/>
                </a:cxn>
                <a:cxn ang="T8">
                  <a:pos x="T4" y="T5"/>
                </a:cxn>
              </a:cxnLst>
              <a:rect l="T9" t="T10" r="T11" b="T12"/>
              <a:pathLst>
                <a:path w="65" h="19">
                  <a:moveTo>
                    <a:pt x="0" y="19"/>
                  </a:moveTo>
                  <a:lnTo>
                    <a:pt x="29" y="12"/>
                  </a:lnTo>
                  <a:lnTo>
                    <a:pt x="65" y="0"/>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4" name="Freeform 48"/>
            <p:cNvSpPr>
              <a:spLocks noChangeAspect="1"/>
            </p:cNvSpPr>
            <p:nvPr/>
          </p:nvSpPr>
          <p:spPr bwMode="auto">
            <a:xfrm>
              <a:off x="3274821" y="3878322"/>
              <a:ext cx="42709" cy="6601"/>
            </a:xfrm>
            <a:custGeom>
              <a:avLst/>
              <a:gdLst>
                <a:gd name="T0" fmla="*/ 0 w 30"/>
                <a:gd name="T1" fmla="*/ 8 h 4"/>
                <a:gd name="T2" fmla="*/ 28 w 30"/>
                <a:gd name="T3" fmla="*/ 0 h 4"/>
                <a:gd name="T4" fmla="*/ 60 w 30"/>
                <a:gd name="T5" fmla="*/ 2 h 4"/>
                <a:gd name="T6" fmla="*/ 0 60000 65536"/>
                <a:gd name="T7" fmla="*/ 0 60000 65536"/>
                <a:gd name="T8" fmla="*/ 0 60000 65536"/>
                <a:gd name="T9" fmla="*/ 0 w 30"/>
                <a:gd name="T10" fmla="*/ 0 h 4"/>
                <a:gd name="T11" fmla="*/ 30 w 30"/>
                <a:gd name="T12" fmla="*/ 4 h 4"/>
              </a:gdLst>
              <a:ahLst/>
              <a:cxnLst>
                <a:cxn ang="T6">
                  <a:pos x="T0" y="T1"/>
                </a:cxn>
                <a:cxn ang="T7">
                  <a:pos x="T2" y="T3"/>
                </a:cxn>
                <a:cxn ang="T8">
                  <a:pos x="T4" y="T5"/>
                </a:cxn>
              </a:cxnLst>
              <a:rect l="T9" t="T10" r="T11" b="T12"/>
              <a:pathLst>
                <a:path w="30" h="4">
                  <a:moveTo>
                    <a:pt x="0" y="4"/>
                  </a:moveTo>
                  <a:lnTo>
                    <a:pt x="14" y="0"/>
                  </a:lnTo>
                  <a:lnTo>
                    <a:pt x="30" y="1"/>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5" name="Freeform 49"/>
            <p:cNvSpPr>
              <a:spLocks noChangeAspect="1"/>
            </p:cNvSpPr>
            <p:nvPr/>
          </p:nvSpPr>
          <p:spPr bwMode="auto">
            <a:xfrm>
              <a:off x="3189404" y="3850269"/>
              <a:ext cx="72605" cy="4951"/>
            </a:xfrm>
            <a:custGeom>
              <a:avLst/>
              <a:gdLst>
                <a:gd name="T0" fmla="*/ 0 w 51"/>
                <a:gd name="T1" fmla="*/ 4 h 3"/>
                <a:gd name="T2" fmla="*/ 34 w 51"/>
                <a:gd name="T3" fmla="*/ 0 h 3"/>
                <a:gd name="T4" fmla="*/ 78 w 51"/>
                <a:gd name="T5" fmla="*/ 4 h 3"/>
                <a:gd name="T6" fmla="*/ 102 w 51"/>
                <a:gd name="T7" fmla="*/ 6 h 3"/>
                <a:gd name="T8" fmla="*/ 0 60000 65536"/>
                <a:gd name="T9" fmla="*/ 0 60000 65536"/>
                <a:gd name="T10" fmla="*/ 0 60000 65536"/>
                <a:gd name="T11" fmla="*/ 0 60000 65536"/>
                <a:gd name="T12" fmla="*/ 0 w 51"/>
                <a:gd name="T13" fmla="*/ 0 h 3"/>
                <a:gd name="T14" fmla="*/ 51 w 51"/>
                <a:gd name="T15" fmla="*/ 3 h 3"/>
              </a:gdLst>
              <a:ahLst/>
              <a:cxnLst>
                <a:cxn ang="T8">
                  <a:pos x="T0" y="T1"/>
                </a:cxn>
                <a:cxn ang="T9">
                  <a:pos x="T2" y="T3"/>
                </a:cxn>
                <a:cxn ang="T10">
                  <a:pos x="T4" y="T5"/>
                </a:cxn>
                <a:cxn ang="T11">
                  <a:pos x="T6" y="T7"/>
                </a:cxn>
              </a:cxnLst>
              <a:rect l="T12" t="T13" r="T14" b="T15"/>
              <a:pathLst>
                <a:path w="51" h="3">
                  <a:moveTo>
                    <a:pt x="0" y="2"/>
                  </a:moveTo>
                  <a:lnTo>
                    <a:pt x="17" y="0"/>
                  </a:lnTo>
                  <a:lnTo>
                    <a:pt x="39" y="2"/>
                  </a:lnTo>
                  <a:lnTo>
                    <a:pt x="51" y="3"/>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6" name="Freeform 50"/>
            <p:cNvSpPr>
              <a:spLocks noChangeAspect="1"/>
            </p:cNvSpPr>
            <p:nvPr/>
          </p:nvSpPr>
          <p:spPr bwMode="auto">
            <a:xfrm>
              <a:off x="2279713" y="3813964"/>
              <a:ext cx="1548896" cy="95712"/>
            </a:xfrm>
            <a:custGeom>
              <a:avLst/>
              <a:gdLst>
                <a:gd name="T0" fmla="*/ 0 w 1088"/>
                <a:gd name="T1" fmla="*/ 2 h 58"/>
                <a:gd name="T2" fmla="*/ 1792 w 1088"/>
                <a:gd name="T3" fmla="*/ 0 h 58"/>
                <a:gd name="T4" fmla="*/ 1864 w 1088"/>
                <a:gd name="T5" fmla="*/ 20 h 58"/>
                <a:gd name="T6" fmla="*/ 1918 w 1088"/>
                <a:gd name="T7" fmla="*/ 42 h 58"/>
                <a:gd name="T8" fmla="*/ 1948 w 1088"/>
                <a:gd name="T9" fmla="*/ 74 h 58"/>
                <a:gd name="T10" fmla="*/ 1984 w 1088"/>
                <a:gd name="T11" fmla="*/ 92 h 58"/>
                <a:gd name="T12" fmla="*/ 2020 w 1088"/>
                <a:gd name="T13" fmla="*/ 96 h 58"/>
                <a:gd name="T14" fmla="*/ 2044 w 1088"/>
                <a:gd name="T15" fmla="*/ 92 h 58"/>
                <a:gd name="T16" fmla="*/ 2074 w 1088"/>
                <a:gd name="T17" fmla="*/ 116 h 58"/>
                <a:gd name="T18" fmla="*/ 2140 w 1088"/>
                <a:gd name="T19" fmla="*/ 78 h 58"/>
                <a:gd name="T20" fmla="*/ 2176 w 1088"/>
                <a:gd name="T21" fmla="*/ 62 h 5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88"/>
                <a:gd name="T34" fmla="*/ 0 h 58"/>
                <a:gd name="T35" fmla="*/ 1088 w 1088"/>
                <a:gd name="T36" fmla="*/ 58 h 5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88" h="58">
                  <a:moveTo>
                    <a:pt x="0" y="1"/>
                  </a:moveTo>
                  <a:lnTo>
                    <a:pt x="896" y="0"/>
                  </a:lnTo>
                  <a:lnTo>
                    <a:pt x="932" y="10"/>
                  </a:lnTo>
                  <a:lnTo>
                    <a:pt x="959" y="21"/>
                  </a:lnTo>
                  <a:lnTo>
                    <a:pt x="974" y="37"/>
                  </a:lnTo>
                  <a:lnTo>
                    <a:pt x="992" y="46"/>
                  </a:lnTo>
                  <a:lnTo>
                    <a:pt x="1010" y="48"/>
                  </a:lnTo>
                  <a:lnTo>
                    <a:pt x="1022" y="46"/>
                  </a:lnTo>
                  <a:lnTo>
                    <a:pt x="1037" y="58"/>
                  </a:lnTo>
                  <a:lnTo>
                    <a:pt x="1070" y="39"/>
                  </a:lnTo>
                  <a:lnTo>
                    <a:pt x="1088" y="31"/>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7" name="Freeform 51"/>
            <p:cNvSpPr>
              <a:spLocks noChangeAspect="1"/>
            </p:cNvSpPr>
            <p:nvPr/>
          </p:nvSpPr>
          <p:spPr bwMode="auto">
            <a:xfrm>
              <a:off x="3858505" y="3863470"/>
              <a:ext cx="230626" cy="4951"/>
            </a:xfrm>
            <a:custGeom>
              <a:avLst/>
              <a:gdLst>
                <a:gd name="T0" fmla="*/ 0 w 162"/>
                <a:gd name="T1" fmla="*/ 0 h 3"/>
                <a:gd name="T2" fmla="*/ 84 w 162"/>
                <a:gd name="T3" fmla="*/ 0 h 3"/>
                <a:gd name="T4" fmla="*/ 180 w 162"/>
                <a:gd name="T5" fmla="*/ 6 h 3"/>
                <a:gd name="T6" fmla="*/ 254 w 162"/>
                <a:gd name="T7" fmla="*/ 2 h 3"/>
                <a:gd name="T8" fmla="*/ 324 w 162"/>
                <a:gd name="T9" fmla="*/ 0 h 3"/>
                <a:gd name="T10" fmla="*/ 0 60000 65536"/>
                <a:gd name="T11" fmla="*/ 0 60000 65536"/>
                <a:gd name="T12" fmla="*/ 0 60000 65536"/>
                <a:gd name="T13" fmla="*/ 0 60000 65536"/>
                <a:gd name="T14" fmla="*/ 0 60000 65536"/>
                <a:gd name="T15" fmla="*/ 0 w 162"/>
                <a:gd name="T16" fmla="*/ 0 h 3"/>
                <a:gd name="T17" fmla="*/ 162 w 162"/>
                <a:gd name="T18" fmla="*/ 3 h 3"/>
              </a:gdLst>
              <a:ahLst/>
              <a:cxnLst>
                <a:cxn ang="T10">
                  <a:pos x="T0" y="T1"/>
                </a:cxn>
                <a:cxn ang="T11">
                  <a:pos x="T2" y="T3"/>
                </a:cxn>
                <a:cxn ang="T12">
                  <a:pos x="T4" y="T5"/>
                </a:cxn>
                <a:cxn ang="T13">
                  <a:pos x="T6" y="T7"/>
                </a:cxn>
                <a:cxn ang="T14">
                  <a:pos x="T8" y="T9"/>
                </a:cxn>
              </a:cxnLst>
              <a:rect l="T15" t="T16" r="T17" b="T18"/>
              <a:pathLst>
                <a:path w="162" h="3">
                  <a:moveTo>
                    <a:pt x="0" y="0"/>
                  </a:moveTo>
                  <a:lnTo>
                    <a:pt x="42" y="0"/>
                  </a:lnTo>
                  <a:lnTo>
                    <a:pt x="90" y="3"/>
                  </a:lnTo>
                  <a:lnTo>
                    <a:pt x="127" y="1"/>
                  </a:lnTo>
                  <a:lnTo>
                    <a:pt x="162" y="0"/>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8" name="Freeform 52"/>
            <p:cNvSpPr>
              <a:spLocks noChangeAspect="1"/>
            </p:cNvSpPr>
            <p:nvPr/>
          </p:nvSpPr>
          <p:spPr bwMode="auto">
            <a:xfrm>
              <a:off x="3884130" y="3879972"/>
              <a:ext cx="187918" cy="23103"/>
            </a:xfrm>
            <a:custGeom>
              <a:avLst/>
              <a:gdLst>
                <a:gd name="T0" fmla="*/ 0 w 132"/>
                <a:gd name="T1" fmla="*/ 12 h 14"/>
                <a:gd name="T2" fmla="*/ 18 w 132"/>
                <a:gd name="T3" fmla="*/ 4 h 14"/>
                <a:gd name="T4" fmla="*/ 48 w 132"/>
                <a:gd name="T5" fmla="*/ 28 h 14"/>
                <a:gd name="T6" fmla="*/ 74 w 132"/>
                <a:gd name="T7" fmla="*/ 10 h 14"/>
                <a:gd name="T8" fmla="*/ 128 w 132"/>
                <a:gd name="T9" fmla="*/ 16 h 14"/>
                <a:gd name="T10" fmla="*/ 188 w 132"/>
                <a:gd name="T11" fmla="*/ 12 h 14"/>
                <a:gd name="T12" fmla="*/ 264 w 132"/>
                <a:gd name="T13" fmla="*/ 0 h 14"/>
                <a:gd name="T14" fmla="*/ 0 60000 65536"/>
                <a:gd name="T15" fmla="*/ 0 60000 65536"/>
                <a:gd name="T16" fmla="*/ 0 60000 65536"/>
                <a:gd name="T17" fmla="*/ 0 60000 65536"/>
                <a:gd name="T18" fmla="*/ 0 60000 65536"/>
                <a:gd name="T19" fmla="*/ 0 60000 65536"/>
                <a:gd name="T20" fmla="*/ 0 60000 65536"/>
                <a:gd name="T21" fmla="*/ 0 w 132"/>
                <a:gd name="T22" fmla="*/ 0 h 14"/>
                <a:gd name="T23" fmla="*/ 132 w 132"/>
                <a:gd name="T24" fmla="*/ 14 h 1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32" h="14">
                  <a:moveTo>
                    <a:pt x="0" y="6"/>
                  </a:moveTo>
                  <a:lnTo>
                    <a:pt x="9" y="2"/>
                  </a:lnTo>
                  <a:lnTo>
                    <a:pt x="24" y="14"/>
                  </a:lnTo>
                  <a:lnTo>
                    <a:pt x="37" y="5"/>
                  </a:lnTo>
                  <a:lnTo>
                    <a:pt x="64" y="8"/>
                  </a:lnTo>
                  <a:lnTo>
                    <a:pt x="94" y="6"/>
                  </a:lnTo>
                  <a:lnTo>
                    <a:pt x="132" y="0"/>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9" name="Freeform 53"/>
            <p:cNvSpPr>
              <a:spLocks noChangeAspect="1"/>
            </p:cNvSpPr>
            <p:nvPr/>
          </p:nvSpPr>
          <p:spPr bwMode="auto">
            <a:xfrm>
              <a:off x="3525378" y="3894824"/>
              <a:ext cx="123855" cy="64358"/>
            </a:xfrm>
            <a:custGeom>
              <a:avLst/>
              <a:gdLst>
                <a:gd name="T0" fmla="*/ 0 w 87"/>
                <a:gd name="T1" fmla="*/ 78 h 39"/>
                <a:gd name="T2" fmla="*/ 48 w 87"/>
                <a:gd name="T3" fmla="*/ 22 h 39"/>
                <a:gd name="T4" fmla="*/ 66 w 87"/>
                <a:gd name="T5" fmla="*/ 12 h 39"/>
                <a:gd name="T6" fmla="*/ 104 w 87"/>
                <a:gd name="T7" fmla="*/ 6 h 39"/>
                <a:gd name="T8" fmla="*/ 128 w 87"/>
                <a:gd name="T9" fmla="*/ 28 h 39"/>
                <a:gd name="T10" fmla="*/ 174 w 87"/>
                <a:gd name="T11" fmla="*/ 0 h 39"/>
                <a:gd name="T12" fmla="*/ 0 60000 65536"/>
                <a:gd name="T13" fmla="*/ 0 60000 65536"/>
                <a:gd name="T14" fmla="*/ 0 60000 65536"/>
                <a:gd name="T15" fmla="*/ 0 60000 65536"/>
                <a:gd name="T16" fmla="*/ 0 60000 65536"/>
                <a:gd name="T17" fmla="*/ 0 60000 65536"/>
                <a:gd name="T18" fmla="*/ 0 w 87"/>
                <a:gd name="T19" fmla="*/ 0 h 39"/>
                <a:gd name="T20" fmla="*/ 87 w 87"/>
                <a:gd name="T21" fmla="*/ 39 h 39"/>
              </a:gdLst>
              <a:ahLst/>
              <a:cxnLst>
                <a:cxn ang="T12">
                  <a:pos x="T0" y="T1"/>
                </a:cxn>
                <a:cxn ang="T13">
                  <a:pos x="T2" y="T3"/>
                </a:cxn>
                <a:cxn ang="T14">
                  <a:pos x="T4" y="T5"/>
                </a:cxn>
                <a:cxn ang="T15">
                  <a:pos x="T6" y="T7"/>
                </a:cxn>
                <a:cxn ang="T16">
                  <a:pos x="T8" y="T9"/>
                </a:cxn>
                <a:cxn ang="T17">
                  <a:pos x="T10" y="T11"/>
                </a:cxn>
              </a:cxnLst>
              <a:rect l="T18" t="T19" r="T20" b="T21"/>
              <a:pathLst>
                <a:path w="87" h="39">
                  <a:moveTo>
                    <a:pt x="0" y="39"/>
                  </a:moveTo>
                  <a:lnTo>
                    <a:pt x="24" y="11"/>
                  </a:lnTo>
                  <a:lnTo>
                    <a:pt x="33" y="6"/>
                  </a:lnTo>
                  <a:lnTo>
                    <a:pt x="52" y="3"/>
                  </a:lnTo>
                  <a:lnTo>
                    <a:pt x="64" y="14"/>
                  </a:lnTo>
                  <a:lnTo>
                    <a:pt x="87" y="0"/>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0" name="Freeform 54"/>
            <p:cNvSpPr>
              <a:spLocks noChangeAspect="1"/>
            </p:cNvSpPr>
            <p:nvPr/>
          </p:nvSpPr>
          <p:spPr bwMode="auto">
            <a:xfrm>
              <a:off x="3710449" y="3937730"/>
              <a:ext cx="45556" cy="34654"/>
            </a:xfrm>
            <a:custGeom>
              <a:avLst/>
              <a:gdLst>
                <a:gd name="T0" fmla="*/ 0 w 32"/>
                <a:gd name="T1" fmla="*/ 42 h 21"/>
                <a:gd name="T2" fmla="*/ 42 w 32"/>
                <a:gd name="T3" fmla="*/ 14 h 21"/>
                <a:gd name="T4" fmla="*/ 64 w 32"/>
                <a:gd name="T5" fmla="*/ 0 h 21"/>
                <a:gd name="T6" fmla="*/ 0 60000 65536"/>
                <a:gd name="T7" fmla="*/ 0 60000 65536"/>
                <a:gd name="T8" fmla="*/ 0 60000 65536"/>
                <a:gd name="T9" fmla="*/ 0 w 32"/>
                <a:gd name="T10" fmla="*/ 0 h 21"/>
                <a:gd name="T11" fmla="*/ 32 w 32"/>
                <a:gd name="T12" fmla="*/ 21 h 21"/>
              </a:gdLst>
              <a:ahLst/>
              <a:cxnLst>
                <a:cxn ang="T6">
                  <a:pos x="T0" y="T1"/>
                </a:cxn>
                <a:cxn ang="T7">
                  <a:pos x="T2" y="T3"/>
                </a:cxn>
                <a:cxn ang="T8">
                  <a:pos x="T4" y="T5"/>
                </a:cxn>
              </a:cxnLst>
              <a:rect l="T9" t="T10" r="T11" b="T12"/>
              <a:pathLst>
                <a:path w="32" h="21">
                  <a:moveTo>
                    <a:pt x="0" y="21"/>
                  </a:moveTo>
                  <a:lnTo>
                    <a:pt x="21" y="7"/>
                  </a:lnTo>
                  <a:lnTo>
                    <a:pt x="32" y="0"/>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1" name="Freeform 55"/>
            <p:cNvSpPr>
              <a:spLocks noChangeAspect="1"/>
            </p:cNvSpPr>
            <p:nvPr/>
          </p:nvSpPr>
          <p:spPr bwMode="auto">
            <a:xfrm>
              <a:off x="3787324" y="3908026"/>
              <a:ext cx="46979" cy="70959"/>
            </a:xfrm>
            <a:custGeom>
              <a:avLst/>
              <a:gdLst>
                <a:gd name="T0" fmla="*/ 0 w 33"/>
                <a:gd name="T1" fmla="*/ 86 h 43"/>
                <a:gd name="T2" fmla="*/ 40 w 33"/>
                <a:gd name="T3" fmla="*/ 36 h 43"/>
                <a:gd name="T4" fmla="*/ 66 w 33"/>
                <a:gd name="T5" fmla="*/ 0 h 43"/>
                <a:gd name="T6" fmla="*/ 0 60000 65536"/>
                <a:gd name="T7" fmla="*/ 0 60000 65536"/>
                <a:gd name="T8" fmla="*/ 0 60000 65536"/>
                <a:gd name="T9" fmla="*/ 0 w 33"/>
                <a:gd name="T10" fmla="*/ 0 h 43"/>
                <a:gd name="T11" fmla="*/ 33 w 33"/>
                <a:gd name="T12" fmla="*/ 43 h 43"/>
              </a:gdLst>
              <a:ahLst/>
              <a:cxnLst>
                <a:cxn ang="T6">
                  <a:pos x="T0" y="T1"/>
                </a:cxn>
                <a:cxn ang="T7">
                  <a:pos x="T2" y="T3"/>
                </a:cxn>
                <a:cxn ang="T8">
                  <a:pos x="T4" y="T5"/>
                </a:cxn>
              </a:cxnLst>
              <a:rect l="T9" t="T10" r="T11" b="T12"/>
              <a:pathLst>
                <a:path w="33" h="43">
                  <a:moveTo>
                    <a:pt x="0" y="43"/>
                  </a:moveTo>
                  <a:lnTo>
                    <a:pt x="20" y="18"/>
                  </a:lnTo>
                  <a:lnTo>
                    <a:pt x="33" y="0"/>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2" name="Freeform 56"/>
            <p:cNvSpPr>
              <a:spLocks noChangeAspect="1"/>
            </p:cNvSpPr>
            <p:nvPr/>
          </p:nvSpPr>
          <p:spPr bwMode="auto">
            <a:xfrm>
              <a:off x="2269747" y="3815614"/>
              <a:ext cx="1244242" cy="103963"/>
            </a:xfrm>
            <a:custGeom>
              <a:avLst/>
              <a:gdLst>
                <a:gd name="T0" fmla="*/ 0 w 874"/>
                <a:gd name="T1" fmla="*/ 0 h 63"/>
                <a:gd name="T2" fmla="*/ 288 w 874"/>
                <a:gd name="T3" fmla="*/ 10 h 63"/>
                <a:gd name="T4" fmla="*/ 696 w 874"/>
                <a:gd name="T5" fmla="*/ 16 h 63"/>
                <a:gd name="T6" fmla="*/ 1038 w 874"/>
                <a:gd name="T7" fmla="*/ 22 h 63"/>
                <a:gd name="T8" fmla="*/ 1364 w 874"/>
                <a:gd name="T9" fmla="*/ 22 h 63"/>
                <a:gd name="T10" fmla="*/ 1398 w 874"/>
                <a:gd name="T11" fmla="*/ 42 h 63"/>
                <a:gd name="T12" fmla="*/ 1466 w 874"/>
                <a:gd name="T13" fmla="*/ 46 h 63"/>
                <a:gd name="T14" fmla="*/ 1484 w 874"/>
                <a:gd name="T15" fmla="*/ 84 h 63"/>
                <a:gd name="T16" fmla="*/ 1584 w 874"/>
                <a:gd name="T17" fmla="*/ 58 h 63"/>
                <a:gd name="T18" fmla="*/ 1626 w 874"/>
                <a:gd name="T19" fmla="*/ 46 h 63"/>
                <a:gd name="T20" fmla="*/ 1662 w 874"/>
                <a:gd name="T21" fmla="*/ 82 h 63"/>
                <a:gd name="T22" fmla="*/ 1694 w 874"/>
                <a:gd name="T23" fmla="*/ 120 h 63"/>
                <a:gd name="T24" fmla="*/ 1748 w 874"/>
                <a:gd name="T25" fmla="*/ 126 h 6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874"/>
                <a:gd name="T40" fmla="*/ 0 h 63"/>
                <a:gd name="T41" fmla="*/ 874 w 874"/>
                <a:gd name="T42" fmla="*/ 63 h 63"/>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874" h="63">
                  <a:moveTo>
                    <a:pt x="0" y="0"/>
                  </a:moveTo>
                  <a:lnTo>
                    <a:pt x="144" y="5"/>
                  </a:lnTo>
                  <a:lnTo>
                    <a:pt x="348" y="8"/>
                  </a:lnTo>
                  <a:lnTo>
                    <a:pt x="519" y="11"/>
                  </a:lnTo>
                  <a:lnTo>
                    <a:pt x="682" y="11"/>
                  </a:lnTo>
                  <a:lnTo>
                    <a:pt x="699" y="21"/>
                  </a:lnTo>
                  <a:lnTo>
                    <a:pt x="733" y="23"/>
                  </a:lnTo>
                  <a:lnTo>
                    <a:pt x="742" y="42"/>
                  </a:lnTo>
                  <a:lnTo>
                    <a:pt x="792" y="29"/>
                  </a:lnTo>
                  <a:lnTo>
                    <a:pt x="813" y="23"/>
                  </a:lnTo>
                  <a:lnTo>
                    <a:pt x="831" y="41"/>
                  </a:lnTo>
                  <a:lnTo>
                    <a:pt x="847" y="60"/>
                  </a:lnTo>
                  <a:lnTo>
                    <a:pt x="874" y="63"/>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3" name="Freeform 57"/>
            <p:cNvSpPr>
              <a:spLocks noChangeAspect="1"/>
            </p:cNvSpPr>
            <p:nvPr/>
          </p:nvSpPr>
          <p:spPr bwMode="auto">
            <a:xfrm>
              <a:off x="1698877" y="3818915"/>
              <a:ext cx="1840738" cy="249181"/>
            </a:xfrm>
            <a:custGeom>
              <a:avLst/>
              <a:gdLst>
                <a:gd name="T0" fmla="*/ 0 w 1293"/>
                <a:gd name="T1" fmla="*/ 0 h 151"/>
                <a:gd name="T2" fmla="*/ 244 w 1293"/>
                <a:gd name="T3" fmla="*/ 2 h 151"/>
                <a:gd name="T4" fmla="*/ 418 w 1293"/>
                <a:gd name="T5" fmla="*/ 8 h 151"/>
                <a:gd name="T6" fmla="*/ 730 w 1293"/>
                <a:gd name="T7" fmla="*/ 20 h 151"/>
                <a:gd name="T8" fmla="*/ 958 w 1293"/>
                <a:gd name="T9" fmla="*/ 20 h 151"/>
                <a:gd name="T10" fmla="*/ 1054 w 1293"/>
                <a:gd name="T11" fmla="*/ 26 h 151"/>
                <a:gd name="T12" fmla="*/ 1164 w 1293"/>
                <a:gd name="T13" fmla="*/ 38 h 151"/>
                <a:gd name="T14" fmla="*/ 1318 w 1293"/>
                <a:gd name="T15" fmla="*/ 48 h 151"/>
                <a:gd name="T16" fmla="*/ 1456 w 1293"/>
                <a:gd name="T17" fmla="*/ 50 h 151"/>
                <a:gd name="T18" fmla="*/ 1636 w 1293"/>
                <a:gd name="T19" fmla="*/ 60 h 151"/>
                <a:gd name="T20" fmla="*/ 1680 w 1293"/>
                <a:gd name="T21" fmla="*/ 68 h 151"/>
                <a:gd name="T22" fmla="*/ 1746 w 1293"/>
                <a:gd name="T23" fmla="*/ 72 h 151"/>
                <a:gd name="T24" fmla="*/ 1756 w 1293"/>
                <a:gd name="T25" fmla="*/ 98 h 151"/>
                <a:gd name="T26" fmla="*/ 1836 w 1293"/>
                <a:gd name="T27" fmla="*/ 102 h 151"/>
                <a:gd name="T28" fmla="*/ 1854 w 1293"/>
                <a:gd name="T29" fmla="*/ 116 h 151"/>
                <a:gd name="T30" fmla="*/ 1920 w 1293"/>
                <a:gd name="T31" fmla="*/ 126 h 151"/>
                <a:gd name="T32" fmla="*/ 1944 w 1293"/>
                <a:gd name="T33" fmla="*/ 164 h 151"/>
                <a:gd name="T34" fmla="*/ 1968 w 1293"/>
                <a:gd name="T35" fmla="*/ 134 h 151"/>
                <a:gd name="T36" fmla="*/ 2020 w 1293"/>
                <a:gd name="T37" fmla="*/ 126 h 151"/>
                <a:gd name="T38" fmla="*/ 2046 w 1293"/>
                <a:gd name="T39" fmla="*/ 156 h 151"/>
                <a:gd name="T40" fmla="*/ 2128 w 1293"/>
                <a:gd name="T41" fmla="*/ 140 h 151"/>
                <a:gd name="T42" fmla="*/ 2194 w 1293"/>
                <a:gd name="T43" fmla="*/ 210 h 151"/>
                <a:gd name="T44" fmla="*/ 2214 w 1293"/>
                <a:gd name="T45" fmla="*/ 170 h 151"/>
                <a:gd name="T46" fmla="*/ 2256 w 1293"/>
                <a:gd name="T47" fmla="*/ 156 h 151"/>
                <a:gd name="T48" fmla="*/ 2298 w 1293"/>
                <a:gd name="T49" fmla="*/ 206 h 151"/>
                <a:gd name="T50" fmla="*/ 2340 w 1293"/>
                <a:gd name="T51" fmla="*/ 170 h 151"/>
                <a:gd name="T52" fmla="*/ 2434 w 1293"/>
                <a:gd name="T53" fmla="*/ 234 h 151"/>
                <a:gd name="T54" fmla="*/ 2484 w 1293"/>
                <a:gd name="T55" fmla="*/ 206 h 151"/>
                <a:gd name="T56" fmla="*/ 2562 w 1293"/>
                <a:gd name="T57" fmla="*/ 302 h 151"/>
                <a:gd name="T58" fmla="*/ 2586 w 1293"/>
                <a:gd name="T59" fmla="*/ 282 h 151"/>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293"/>
                <a:gd name="T91" fmla="*/ 0 h 151"/>
                <a:gd name="T92" fmla="*/ 1293 w 1293"/>
                <a:gd name="T93" fmla="*/ 151 h 151"/>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293" h="151">
                  <a:moveTo>
                    <a:pt x="0" y="0"/>
                  </a:moveTo>
                  <a:lnTo>
                    <a:pt x="122" y="1"/>
                  </a:lnTo>
                  <a:lnTo>
                    <a:pt x="209" y="4"/>
                  </a:lnTo>
                  <a:lnTo>
                    <a:pt x="365" y="10"/>
                  </a:lnTo>
                  <a:lnTo>
                    <a:pt x="479" y="10"/>
                  </a:lnTo>
                  <a:lnTo>
                    <a:pt x="527" y="13"/>
                  </a:lnTo>
                  <a:lnTo>
                    <a:pt x="582" y="19"/>
                  </a:lnTo>
                  <a:lnTo>
                    <a:pt x="659" y="24"/>
                  </a:lnTo>
                  <a:lnTo>
                    <a:pt x="728" y="25"/>
                  </a:lnTo>
                  <a:lnTo>
                    <a:pt x="818" y="30"/>
                  </a:lnTo>
                  <a:lnTo>
                    <a:pt x="840" y="34"/>
                  </a:lnTo>
                  <a:lnTo>
                    <a:pt x="873" y="36"/>
                  </a:lnTo>
                  <a:lnTo>
                    <a:pt x="878" y="49"/>
                  </a:lnTo>
                  <a:lnTo>
                    <a:pt x="918" y="51"/>
                  </a:lnTo>
                  <a:lnTo>
                    <a:pt x="927" y="58"/>
                  </a:lnTo>
                  <a:lnTo>
                    <a:pt x="960" y="63"/>
                  </a:lnTo>
                  <a:lnTo>
                    <a:pt x="972" y="82"/>
                  </a:lnTo>
                  <a:lnTo>
                    <a:pt x="984" y="67"/>
                  </a:lnTo>
                  <a:lnTo>
                    <a:pt x="1010" y="63"/>
                  </a:lnTo>
                  <a:lnTo>
                    <a:pt x="1023" y="78"/>
                  </a:lnTo>
                  <a:lnTo>
                    <a:pt x="1064" y="70"/>
                  </a:lnTo>
                  <a:lnTo>
                    <a:pt x="1097" y="105"/>
                  </a:lnTo>
                  <a:lnTo>
                    <a:pt x="1107" y="85"/>
                  </a:lnTo>
                  <a:lnTo>
                    <a:pt x="1128" y="78"/>
                  </a:lnTo>
                  <a:lnTo>
                    <a:pt x="1149" y="103"/>
                  </a:lnTo>
                  <a:lnTo>
                    <a:pt x="1170" y="85"/>
                  </a:lnTo>
                  <a:lnTo>
                    <a:pt x="1217" y="117"/>
                  </a:lnTo>
                  <a:lnTo>
                    <a:pt x="1242" y="103"/>
                  </a:lnTo>
                  <a:lnTo>
                    <a:pt x="1281" y="151"/>
                  </a:lnTo>
                  <a:lnTo>
                    <a:pt x="1293" y="141"/>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4" name="Freeform 58"/>
            <p:cNvSpPr>
              <a:spLocks noChangeAspect="1"/>
            </p:cNvSpPr>
            <p:nvPr/>
          </p:nvSpPr>
          <p:spPr bwMode="auto">
            <a:xfrm>
              <a:off x="1701724" y="3830466"/>
              <a:ext cx="1842161" cy="260733"/>
            </a:xfrm>
            <a:custGeom>
              <a:avLst/>
              <a:gdLst>
                <a:gd name="T0" fmla="*/ 0 w 1294"/>
                <a:gd name="T1" fmla="*/ 0 h 158"/>
                <a:gd name="T2" fmla="*/ 186 w 1294"/>
                <a:gd name="T3" fmla="*/ 4 h 158"/>
                <a:gd name="T4" fmla="*/ 438 w 1294"/>
                <a:gd name="T5" fmla="*/ 6 h 158"/>
                <a:gd name="T6" fmla="*/ 644 w 1294"/>
                <a:gd name="T7" fmla="*/ 18 h 158"/>
                <a:gd name="T8" fmla="*/ 806 w 1294"/>
                <a:gd name="T9" fmla="*/ 28 h 158"/>
                <a:gd name="T10" fmla="*/ 950 w 1294"/>
                <a:gd name="T11" fmla="*/ 34 h 158"/>
                <a:gd name="T12" fmla="*/ 1064 w 1294"/>
                <a:gd name="T13" fmla="*/ 52 h 158"/>
                <a:gd name="T14" fmla="*/ 1188 w 1294"/>
                <a:gd name="T15" fmla="*/ 58 h 158"/>
                <a:gd name="T16" fmla="*/ 1356 w 1294"/>
                <a:gd name="T17" fmla="*/ 66 h 158"/>
                <a:gd name="T18" fmla="*/ 1482 w 1294"/>
                <a:gd name="T19" fmla="*/ 70 h 158"/>
                <a:gd name="T20" fmla="*/ 1622 w 1294"/>
                <a:gd name="T21" fmla="*/ 70 h 158"/>
                <a:gd name="T22" fmla="*/ 1650 w 1294"/>
                <a:gd name="T23" fmla="*/ 70 h 158"/>
                <a:gd name="T24" fmla="*/ 1698 w 1294"/>
                <a:gd name="T25" fmla="*/ 84 h 158"/>
                <a:gd name="T26" fmla="*/ 1748 w 1294"/>
                <a:gd name="T27" fmla="*/ 90 h 158"/>
                <a:gd name="T28" fmla="*/ 1758 w 1294"/>
                <a:gd name="T29" fmla="*/ 120 h 158"/>
                <a:gd name="T30" fmla="*/ 1806 w 1294"/>
                <a:gd name="T31" fmla="*/ 124 h 158"/>
                <a:gd name="T32" fmla="*/ 1838 w 1294"/>
                <a:gd name="T33" fmla="*/ 136 h 158"/>
                <a:gd name="T34" fmla="*/ 1866 w 1294"/>
                <a:gd name="T35" fmla="*/ 162 h 158"/>
                <a:gd name="T36" fmla="*/ 1968 w 1294"/>
                <a:gd name="T37" fmla="*/ 184 h 158"/>
                <a:gd name="T38" fmla="*/ 2064 w 1294"/>
                <a:gd name="T39" fmla="*/ 204 h 158"/>
                <a:gd name="T40" fmla="*/ 2136 w 1294"/>
                <a:gd name="T41" fmla="*/ 228 h 158"/>
                <a:gd name="T42" fmla="*/ 2204 w 1294"/>
                <a:gd name="T43" fmla="*/ 214 h 158"/>
                <a:gd name="T44" fmla="*/ 2280 w 1294"/>
                <a:gd name="T45" fmla="*/ 198 h 158"/>
                <a:gd name="T46" fmla="*/ 2354 w 1294"/>
                <a:gd name="T47" fmla="*/ 216 h 158"/>
                <a:gd name="T48" fmla="*/ 2436 w 1294"/>
                <a:gd name="T49" fmla="*/ 246 h 158"/>
                <a:gd name="T50" fmla="*/ 2502 w 1294"/>
                <a:gd name="T51" fmla="*/ 286 h 158"/>
                <a:gd name="T52" fmla="*/ 2588 w 1294"/>
                <a:gd name="T53" fmla="*/ 316 h 15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294"/>
                <a:gd name="T82" fmla="*/ 0 h 158"/>
                <a:gd name="T83" fmla="*/ 1294 w 1294"/>
                <a:gd name="T84" fmla="*/ 158 h 15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294" h="158">
                  <a:moveTo>
                    <a:pt x="0" y="0"/>
                  </a:moveTo>
                  <a:lnTo>
                    <a:pt x="93" y="2"/>
                  </a:lnTo>
                  <a:lnTo>
                    <a:pt x="219" y="3"/>
                  </a:lnTo>
                  <a:lnTo>
                    <a:pt x="322" y="9"/>
                  </a:lnTo>
                  <a:lnTo>
                    <a:pt x="403" y="14"/>
                  </a:lnTo>
                  <a:lnTo>
                    <a:pt x="475" y="17"/>
                  </a:lnTo>
                  <a:lnTo>
                    <a:pt x="532" y="26"/>
                  </a:lnTo>
                  <a:lnTo>
                    <a:pt x="594" y="29"/>
                  </a:lnTo>
                  <a:lnTo>
                    <a:pt x="678" y="33"/>
                  </a:lnTo>
                  <a:lnTo>
                    <a:pt x="741" y="35"/>
                  </a:lnTo>
                  <a:lnTo>
                    <a:pt x="811" y="35"/>
                  </a:lnTo>
                  <a:lnTo>
                    <a:pt x="825" y="35"/>
                  </a:lnTo>
                  <a:lnTo>
                    <a:pt x="849" y="42"/>
                  </a:lnTo>
                  <a:lnTo>
                    <a:pt x="874" y="45"/>
                  </a:lnTo>
                  <a:lnTo>
                    <a:pt x="879" y="60"/>
                  </a:lnTo>
                  <a:lnTo>
                    <a:pt x="903" y="62"/>
                  </a:lnTo>
                  <a:lnTo>
                    <a:pt x="919" y="68"/>
                  </a:lnTo>
                  <a:lnTo>
                    <a:pt x="933" y="81"/>
                  </a:lnTo>
                  <a:lnTo>
                    <a:pt x="984" y="92"/>
                  </a:lnTo>
                  <a:lnTo>
                    <a:pt x="1032" y="102"/>
                  </a:lnTo>
                  <a:lnTo>
                    <a:pt x="1068" y="114"/>
                  </a:lnTo>
                  <a:lnTo>
                    <a:pt x="1102" y="107"/>
                  </a:lnTo>
                  <a:lnTo>
                    <a:pt x="1140" y="99"/>
                  </a:lnTo>
                  <a:lnTo>
                    <a:pt x="1177" y="108"/>
                  </a:lnTo>
                  <a:lnTo>
                    <a:pt x="1218" y="123"/>
                  </a:lnTo>
                  <a:lnTo>
                    <a:pt x="1251" y="143"/>
                  </a:lnTo>
                  <a:lnTo>
                    <a:pt x="1294" y="158"/>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5" name="Freeform 59"/>
            <p:cNvSpPr>
              <a:spLocks noChangeAspect="1"/>
            </p:cNvSpPr>
            <p:nvPr/>
          </p:nvSpPr>
          <p:spPr bwMode="auto">
            <a:xfrm>
              <a:off x="1701724" y="3855219"/>
              <a:ext cx="1839314" cy="262383"/>
            </a:xfrm>
            <a:custGeom>
              <a:avLst/>
              <a:gdLst>
                <a:gd name="T0" fmla="*/ 0 w 1292"/>
                <a:gd name="T1" fmla="*/ 0 h 159"/>
                <a:gd name="T2" fmla="*/ 144 w 1292"/>
                <a:gd name="T3" fmla="*/ 4 h 159"/>
                <a:gd name="T4" fmla="*/ 222 w 1292"/>
                <a:gd name="T5" fmla="*/ 12 h 159"/>
                <a:gd name="T6" fmla="*/ 384 w 1292"/>
                <a:gd name="T7" fmla="*/ 10 h 159"/>
                <a:gd name="T8" fmla="*/ 482 w 1292"/>
                <a:gd name="T9" fmla="*/ 10 h 159"/>
                <a:gd name="T10" fmla="*/ 578 w 1292"/>
                <a:gd name="T11" fmla="*/ 30 h 159"/>
                <a:gd name="T12" fmla="*/ 656 w 1292"/>
                <a:gd name="T13" fmla="*/ 58 h 159"/>
                <a:gd name="T14" fmla="*/ 746 w 1292"/>
                <a:gd name="T15" fmla="*/ 90 h 159"/>
                <a:gd name="T16" fmla="*/ 836 w 1292"/>
                <a:gd name="T17" fmla="*/ 94 h 159"/>
                <a:gd name="T18" fmla="*/ 932 w 1292"/>
                <a:gd name="T19" fmla="*/ 100 h 159"/>
                <a:gd name="T20" fmla="*/ 1064 w 1292"/>
                <a:gd name="T21" fmla="*/ 112 h 159"/>
                <a:gd name="T22" fmla="*/ 1212 w 1292"/>
                <a:gd name="T23" fmla="*/ 114 h 159"/>
                <a:gd name="T24" fmla="*/ 1352 w 1292"/>
                <a:gd name="T25" fmla="*/ 126 h 159"/>
                <a:gd name="T26" fmla="*/ 1352 w 1292"/>
                <a:gd name="T27" fmla="*/ 142 h 159"/>
                <a:gd name="T28" fmla="*/ 1428 w 1292"/>
                <a:gd name="T29" fmla="*/ 138 h 159"/>
                <a:gd name="T30" fmla="*/ 1526 w 1292"/>
                <a:gd name="T31" fmla="*/ 144 h 159"/>
                <a:gd name="T32" fmla="*/ 1532 w 1292"/>
                <a:gd name="T33" fmla="*/ 166 h 159"/>
                <a:gd name="T34" fmla="*/ 1584 w 1292"/>
                <a:gd name="T35" fmla="*/ 154 h 159"/>
                <a:gd name="T36" fmla="*/ 1604 w 1292"/>
                <a:gd name="T37" fmla="*/ 154 h 159"/>
                <a:gd name="T38" fmla="*/ 1616 w 1292"/>
                <a:gd name="T39" fmla="*/ 180 h 159"/>
                <a:gd name="T40" fmla="*/ 1698 w 1292"/>
                <a:gd name="T41" fmla="*/ 180 h 159"/>
                <a:gd name="T42" fmla="*/ 1706 w 1292"/>
                <a:gd name="T43" fmla="*/ 216 h 159"/>
                <a:gd name="T44" fmla="*/ 1748 w 1292"/>
                <a:gd name="T45" fmla="*/ 210 h 159"/>
                <a:gd name="T46" fmla="*/ 1758 w 1292"/>
                <a:gd name="T47" fmla="*/ 228 h 159"/>
                <a:gd name="T48" fmla="*/ 1794 w 1292"/>
                <a:gd name="T49" fmla="*/ 222 h 159"/>
                <a:gd name="T50" fmla="*/ 1820 w 1292"/>
                <a:gd name="T51" fmla="*/ 318 h 159"/>
                <a:gd name="T52" fmla="*/ 1892 w 1292"/>
                <a:gd name="T53" fmla="*/ 262 h 159"/>
                <a:gd name="T54" fmla="*/ 1896 w 1292"/>
                <a:gd name="T55" fmla="*/ 294 h 159"/>
                <a:gd name="T56" fmla="*/ 1962 w 1292"/>
                <a:gd name="T57" fmla="*/ 220 h 159"/>
                <a:gd name="T58" fmla="*/ 1976 w 1292"/>
                <a:gd name="T59" fmla="*/ 256 h 159"/>
                <a:gd name="T60" fmla="*/ 2034 w 1292"/>
                <a:gd name="T61" fmla="*/ 222 h 159"/>
                <a:gd name="T62" fmla="*/ 2076 w 1292"/>
                <a:gd name="T63" fmla="*/ 228 h 159"/>
                <a:gd name="T64" fmla="*/ 2106 w 1292"/>
                <a:gd name="T65" fmla="*/ 258 h 159"/>
                <a:gd name="T66" fmla="*/ 2160 w 1292"/>
                <a:gd name="T67" fmla="*/ 264 h 159"/>
                <a:gd name="T68" fmla="*/ 2190 w 1292"/>
                <a:gd name="T69" fmla="*/ 252 h 159"/>
                <a:gd name="T70" fmla="*/ 2226 w 1292"/>
                <a:gd name="T71" fmla="*/ 214 h 159"/>
                <a:gd name="T72" fmla="*/ 2262 w 1292"/>
                <a:gd name="T73" fmla="*/ 222 h 159"/>
                <a:gd name="T74" fmla="*/ 2312 w 1292"/>
                <a:gd name="T75" fmla="*/ 232 h 159"/>
                <a:gd name="T76" fmla="*/ 2370 w 1292"/>
                <a:gd name="T77" fmla="*/ 238 h 159"/>
                <a:gd name="T78" fmla="*/ 2400 w 1292"/>
                <a:gd name="T79" fmla="*/ 270 h 159"/>
                <a:gd name="T80" fmla="*/ 2436 w 1292"/>
                <a:gd name="T81" fmla="*/ 256 h 159"/>
                <a:gd name="T82" fmla="*/ 2496 w 1292"/>
                <a:gd name="T83" fmla="*/ 304 h 159"/>
                <a:gd name="T84" fmla="*/ 2538 w 1292"/>
                <a:gd name="T85" fmla="*/ 306 h 159"/>
                <a:gd name="T86" fmla="*/ 2582 w 1292"/>
                <a:gd name="T87" fmla="*/ 282 h 15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292"/>
                <a:gd name="T133" fmla="*/ 0 h 159"/>
                <a:gd name="T134" fmla="*/ 1292 w 1292"/>
                <a:gd name="T135" fmla="*/ 159 h 15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292" h="159">
                  <a:moveTo>
                    <a:pt x="0" y="0"/>
                  </a:moveTo>
                  <a:lnTo>
                    <a:pt x="72" y="2"/>
                  </a:lnTo>
                  <a:lnTo>
                    <a:pt x="111" y="6"/>
                  </a:lnTo>
                  <a:lnTo>
                    <a:pt x="192" y="5"/>
                  </a:lnTo>
                  <a:lnTo>
                    <a:pt x="241" y="5"/>
                  </a:lnTo>
                  <a:lnTo>
                    <a:pt x="289" y="15"/>
                  </a:lnTo>
                  <a:lnTo>
                    <a:pt x="328" y="29"/>
                  </a:lnTo>
                  <a:lnTo>
                    <a:pt x="373" y="45"/>
                  </a:lnTo>
                  <a:lnTo>
                    <a:pt x="418" y="47"/>
                  </a:lnTo>
                  <a:lnTo>
                    <a:pt x="466" y="50"/>
                  </a:lnTo>
                  <a:lnTo>
                    <a:pt x="532" y="56"/>
                  </a:lnTo>
                  <a:lnTo>
                    <a:pt x="606" y="57"/>
                  </a:lnTo>
                  <a:lnTo>
                    <a:pt x="676" y="63"/>
                  </a:lnTo>
                  <a:lnTo>
                    <a:pt x="676" y="71"/>
                  </a:lnTo>
                  <a:lnTo>
                    <a:pt x="714" y="69"/>
                  </a:lnTo>
                  <a:lnTo>
                    <a:pt x="763" y="72"/>
                  </a:lnTo>
                  <a:lnTo>
                    <a:pt x="766" y="83"/>
                  </a:lnTo>
                  <a:lnTo>
                    <a:pt x="792" y="77"/>
                  </a:lnTo>
                  <a:lnTo>
                    <a:pt x="802" y="77"/>
                  </a:lnTo>
                  <a:lnTo>
                    <a:pt x="808" y="90"/>
                  </a:lnTo>
                  <a:lnTo>
                    <a:pt x="849" y="90"/>
                  </a:lnTo>
                  <a:lnTo>
                    <a:pt x="853" y="108"/>
                  </a:lnTo>
                  <a:lnTo>
                    <a:pt x="874" y="105"/>
                  </a:lnTo>
                  <a:lnTo>
                    <a:pt x="879" y="114"/>
                  </a:lnTo>
                  <a:lnTo>
                    <a:pt x="897" y="111"/>
                  </a:lnTo>
                  <a:lnTo>
                    <a:pt x="910" y="159"/>
                  </a:lnTo>
                  <a:lnTo>
                    <a:pt x="946" y="131"/>
                  </a:lnTo>
                  <a:lnTo>
                    <a:pt x="948" y="147"/>
                  </a:lnTo>
                  <a:lnTo>
                    <a:pt x="981" y="110"/>
                  </a:lnTo>
                  <a:lnTo>
                    <a:pt x="988" y="128"/>
                  </a:lnTo>
                  <a:lnTo>
                    <a:pt x="1017" y="111"/>
                  </a:lnTo>
                  <a:lnTo>
                    <a:pt x="1038" y="114"/>
                  </a:lnTo>
                  <a:lnTo>
                    <a:pt x="1053" y="129"/>
                  </a:lnTo>
                  <a:lnTo>
                    <a:pt x="1080" y="132"/>
                  </a:lnTo>
                  <a:lnTo>
                    <a:pt x="1095" y="126"/>
                  </a:lnTo>
                  <a:lnTo>
                    <a:pt x="1113" y="107"/>
                  </a:lnTo>
                  <a:lnTo>
                    <a:pt x="1131" y="111"/>
                  </a:lnTo>
                  <a:lnTo>
                    <a:pt x="1156" y="116"/>
                  </a:lnTo>
                  <a:lnTo>
                    <a:pt x="1185" y="119"/>
                  </a:lnTo>
                  <a:lnTo>
                    <a:pt x="1200" y="135"/>
                  </a:lnTo>
                  <a:lnTo>
                    <a:pt x="1218" y="128"/>
                  </a:lnTo>
                  <a:lnTo>
                    <a:pt x="1248" y="152"/>
                  </a:lnTo>
                  <a:lnTo>
                    <a:pt x="1269" y="153"/>
                  </a:lnTo>
                  <a:cubicBezTo>
                    <a:pt x="1292" y="143"/>
                    <a:pt x="1291" y="151"/>
                    <a:pt x="1291" y="141"/>
                  </a:cubicBez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6" name="Freeform 60"/>
            <p:cNvSpPr>
              <a:spLocks noChangeAspect="1"/>
            </p:cNvSpPr>
            <p:nvPr/>
          </p:nvSpPr>
          <p:spPr bwMode="auto">
            <a:xfrm>
              <a:off x="1703147" y="4011989"/>
              <a:ext cx="1977405" cy="412552"/>
            </a:xfrm>
            <a:custGeom>
              <a:avLst/>
              <a:gdLst>
                <a:gd name="T0" fmla="*/ 0 w 1389"/>
                <a:gd name="T1" fmla="*/ 12 h 250"/>
                <a:gd name="T2" fmla="*/ 112 w 1389"/>
                <a:gd name="T3" fmla="*/ 0 h 250"/>
                <a:gd name="T4" fmla="*/ 262 w 1389"/>
                <a:gd name="T5" fmla="*/ 0 h 250"/>
                <a:gd name="T6" fmla="*/ 388 w 1389"/>
                <a:gd name="T7" fmla="*/ 12 h 250"/>
                <a:gd name="T8" fmla="*/ 546 w 1389"/>
                <a:gd name="T9" fmla="*/ 38 h 250"/>
                <a:gd name="T10" fmla="*/ 630 w 1389"/>
                <a:gd name="T11" fmla="*/ 62 h 250"/>
                <a:gd name="T12" fmla="*/ 636 w 1389"/>
                <a:gd name="T13" fmla="*/ 90 h 250"/>
                <a:gd name="T14" fmla="*/ 756 w 1389"/>
                <a:gd name="T15" fmla="*/ 132 h 250"/>
                <a:gd name="T16" fmla="*/ 982 w 1389"/>
                <a:gd name="T17" fmla="*/ 210 h 250"/>
                <a:gd name="T18" fmla="*/ 1036 w 1389"/>
                <a:gd name="T19" fmla="*/ 230 h 250"/>
                <a:gd name="T20" fmla="*/ 1116 w 1389"/>
                <a:gd name="T21" fmla="*/ 266 h 250"/>
                <a:gd name="T22" fmla="*/ 1264 w 1389"/>
                <a:gd name="T23" fmla="*/ 308 h 250"/>
                <a:gd name="T24" fmla="*/ 1402 w 1389"/>
                <a:gd name="T25" fmla="*/ 332 h 250"/>
                <a:gd name="T26" fmla="*/ 1480 w 1389"/>
                <a:gd name="T27" fmla="*/ 336 h 250"/>
                <a:gd name="T28" fmla="*/ 1632 w 1389"/>
                <a:gd name="T29" fmla="*/ 360 h 250"/>
                <a:gd name="T30" fmla="*/ 1824 w 1389"/>
                <a:gd name="T31" fmla="*/ 380 h 250"/>
                <a:gd name="T32" fmla="*/ 1942 w 1389"/>
                <a:gd name="T33" fmla="*/ 392 h 250"/>
                <a:gd name="T34" fmla="*/ 2076 w 1389"/>
                <a:gd name="T35" fmla="*/ 384 h 250"/>
                <a:gd name="T36" fmla="*/ 2196 w 1389"/>
                <a:gd name="T37" fmla="*/ 366 h 250"/>
                <a:gd name="T38" fmla="*/ 2268 w 1389"/>
                <a:gd name="T39" fmla="*/ 374 h 250"/>
                <a:gd name="T40" fmla="*/ 2356 w 1389"/>
                <a:gd name="T41" fmla="*/ 404 h 250"/>
                <a:gd name="T42" fmla="*/ 2404 w 1389"/>
                <a:gd name="T43" fmla="*/ 420 h 250"/>
                <a:gd name="T44" fmla="*/ 2484 w 1389"/>
                <a:gd name="T45" fmla="*/ 410 h 250"/>
                <a:gd name="T46" fmla="*/ 2566 w 1389"/>
                <a:gd name="T47" fmla="*/ 374 h 250"/>
                <a:gd name="T48" fmla="*/ 2598 w 1389"/>
                <a:gd name="T49" fmla="*/ 368 h 250"/>
                <a:gd name="T50" fmla="*/ 2688 w 1389"/>
                <a:gd name="T51" fmla="*/ 444 h 250"/>
                <a:gd name="T52" fmla="*/ 2778 w 1389"/>
                <a:gd name="T53" fmla="*/ 500 h 25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389"/>
                <a:gd name="T82" fmla="*/ 0 h 250"/>
                <a:gd name="T83" fmla="*/ 1389 w 1389"/>
                <a:gd name="T84" fmla="*/ 250 h 25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389" h="250">
                  <a:moveTo>
                    <a:pt x="0" y="6"/>
                  </a:moveTo>
                  <a:lnTo>
                    <a:pt x="56" y="0"/>
                  </a:lnTo>
                  <a:lnTo>
                    <a:pt x="131" y="0"/>
                  </a:lnTo>
                  <a:lnTo>
                    <a:pt x="194" y="6"/>
                  </a:lnTo>
                  <a:lnTo>
                    <a:pt x="273" y="19"/>
                  </a:lnTo>
                  <a:lnTo>
                    <a:pt x="315" y="31"/>
                  </a:lnTo>
                  <a:lnTo>
                    <a:pt x="318" y="45"/>
                  </a:lnTo>
                  <a:lnTo>
                    <a:pt x="378" y="66"/>
                  </a:lnTo>
                  <a:lnTo>
                    <a:pt x="491" y="105"/>
                  </a:lnTo>
                  <a:lnTo>
                    <a:pt x="518" y="115"/>
                  </a:lnTo>
                  <a:lnTo>
                    <a:pt x="558" y="133"/>
                  </a:lnTo>
                  <a:lnTo>
                    <a:pt x="632" y="154"/>
                  </a:lnTo>
                  <a:lnTo>
                    <a:pt x="701" y="166"/>
                  </a:lnTo>
                  <a:lnTo>
                    <a:pt x="740" y="168"/>
                  </a:lnTo>
                  <a:lnTo>
                    <a:pt x="816" y="180"/>
                  </a:lnTo>
                  <a:lnTo>
                    <a:pt x="912" y="190"/>
                  </a:lnTo>
                  <a:lnTo>
                    <a:pt x="971" y="196"/>
                  </a:lnTo>
                  <a:lnTo>
                    <a:pt x="1038" y="192"/>
                  </a:lnTo>
                  <a:lnTo>
                    <a:pt x="1098" y="183"/>
                  </a:lnTo>
                  <a:lnTo>
                    <a:pt x="1134" y="187"/>
                  </a:lnTo>
                  <a:lnTo>
                    <a:pt x="1178" y="202"/>
                  </a:lnTo>
                  <a:lnTo>
                    <a:pt x="1202" y="210"/>
                  </a:lnTo>
                  <a:lnTo>
                    <a:pt x="1242" y="205"/>
                  </a:lnTo>
                  <a:lnTo>
                    <a:pt x="1283" y="187"/>
                  </a:lnTo>
                  <a:lnTo>
                    <a:pt x="1299" y="184"/>
                  </a:lnTo>
                  <a:lnTo>
                    <a:pt x="1344" y="222"/>
                  </a:lnTo>
                  <a:lnTo>
                    <a:pt x="1389" y="250"/>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7" name="Freeform 61"/>
            <p:cNvSpPr>
              <a:spLocks noChangeAspect="1"/>
            </p:cNvSpPr>
            <p:nvPr/>
          </p:nvSpPr>
          <p:spPr bwMode="auto">
            <a:xfrm>
              <a:off x="3730379" y="3888223"/>
              <a:ext cx="106771" cy="133667"/>
            </a:xfrm>
            <a:custGeom>
              <a:avLst/>
              <a:gdLst>
                <a:gd name="T0" fmla="*/ 0 w 76"/>
                <a:gd name="T1" fmla="*/ 0 h 78"/>
                <a:gd name="T2" fmla="*/ 38 w 76"/>
                <a:gd name="T3" fmla="*/ 69 h 78"/>
                <a:gd name="T4" fmla="*/ 95 w 76"/>
                <a:gd name="T5" fmla="*/ 127 h 78"/>
                <a:gd name="T6" fmla="*/ 150 w 76"/>
                <a:gd name="T7" fmla="*/ 162 h 78"/>
                <a:gd name="T8" fmla="*/ 0 60000 65536"/>
                <a:gd name="T9" fmla="*/ 0 60000 65536"/>
                <a:gd name="T10" fmla="*/ 0 60000 65536"/>
                <a:gd name="T11" fmla="*/ 0 60000 65536"/>
                <a:gd name="T12" fmla="*/ 0 w 76"/>
                <a:gd name="T13" fmla="*/ 0 h 78"/>
                <a:gd name="T14" fmla="*/ 76 w 76"/>
                <a:gd name="T15" fmla="*/ 78 h 78"/>
              </a:gdLst>
              <a:ahLst/>
              <a:cxnLst>
                <a:cxn ang="T8">
                  <a:pos x="T0" y="T1"/>
                </a:cxn>
                <a:cxn ang="T9">
                  <a:pos x="T2" y="T3"/>
                </a:cxn>
                <a:cxn ang="T10">
                  <a:pos x="T4" y="T5"/>
                </a:cxn>
                <a:cxn ang="T11">
                  <a:pos x="T6" y="T7"/>
                </a:cxn>
              </a:cxnLst>
              <a:rect l="T12" t="T13" r="T14" b="T15"/>
              <a:pathLst>
                <a:path w="76" h="78">
                  <a:moveTo>
                    <a:pt x="0" y="0"/>
                  </a:moveTo>
                  <a:lnTo>
                    <a:pt x="19" y="33"/>
                  </a:lnTo>
                  <a:lnTo>
                    <a:pt x="48" y="61"/>
                  </a:lnTo>
                  <a:lnTo>
                    <a:pt x="76" y="78"/>
                  </a:lnTo>
                </a:path>
              </a:pathLst>
            </a:custGeom>
            <a:noFill/>
            <a:ln w="9525"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8" name="Freeform 62"/>
            <p:cNvSpPr>
              <a:spLocks noChangeAspect="1"/>
            </p:cNvSpPr>
            <p:nvPr/>
          </p:nvSpPr>
          <p:spPr bwMode="auto">
            <a:xfrm>
              <a:off x="3632150" y="3840367"/>
              <a:ext cx="130973" cy="171622"/>
            </a:xfrm>
            <a:custGeom>
              <a:avLst/>
              <a:gdLst>
                <a:gd name="T0" fmla="*/ 0 w 92"/>
                <a:gd name="T1" fmla="*/ 0 h 104"/>
                <a:gd name="T2" fmla="*/ 28 w 92"/>
                <a:gd name="T3" fmla="*/ 76 h 104"/>
                <a:gd name="T4" fmla="*/ 90 w 92"/>
                <a:gd name="T5" fmla="*/ 154 h 104"/>
                <a:gd name="T6" fmla="*/ 142 w 92"/>
                <a:gd name="T7" fmla="*/ 180 h 104"/>
                <a:gd name="T8" fmla="*/ 184 w 92"/>
                <a:gd name="T9" fmla="*/ 208 h 104"/>
                <a:gd name="T10" fmla="*/ 0 60000 65536"/>
                <a:gd name="T11" fmla="*/ 0 60000 65536"/>
                <a:gd name="T12" fmla="*/ 0 60000 65536"/>
                <a:gd name="T13" fmla="*/ 0 60000 65536"/>
                <a:gd name="T14" fmla="*/ 0 60000 65536"/>
                <a:gd name="T15" fmla="*/ 0 w 92"/>
                <a:gd name="T16" fmla="*/ 0 h 104"/>
                <a:gd name="T17" fmla="*/ 92 w 92"/>
                <a:gd name="T18" fmla="*/ 104 h 104"/>
              </a:gdLst>
              <a:ahLst/>
              <a:cxnLst>
                <a:cxn ang="T10">
                  <a:pos x="T0" y="T1"/>
                </a:cxn>
                <a:cxn ang="T11">
                  <a:pos x="T2" y="T3"/>
                </a:cxn>
                <a:cxn ang="T12">
                  <a:pos x="T4" y="T5"/>
                </a:cxn>
                <a:cxn ang="T13">
                  <a:pos x="T6" y="T7"/>
                </a:cxn>
                <a:cxn ang="T14">
                  <a:pos x="T8" y="T9"/>
                </a:cxn>
              </a:cxnLst>
              <a:rect l="T15" t="T16" r="T17" b="T18"/>
              <a:pathLst>
                <a:path w="92" h="104">
                  <a:moveTo>
                    <a:pt x="0" y="0"/>
                  </a:moveTo>
                  <a:lnTo>
                    <a:pt x="14" y="38"/>
                  </a:lnTo>
                  <a:lnTo>
                    <a:pt x="45" y="77"/>
                  </a:lnTo>
                  <a:lnTo>
                    <a:pt x="71" y="90"/>
                  </a:lnTo>
                  <a:lnTo>
                    <a:pt x="92" y="104"/>
                  </a:lnTo>
                </a:path>
              </a:pathLst>
            </a:custGeom>
            <a:noFill/>
            <a:ln w="9525"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9" name="Freeform 63"/>
            <p:cNvSpPr>
              <a:spLocks noChangeAspect="1"/>
            </p:cNvSpPr>
            <p:nvPr/>
          </p:nvSpPr>
          <p:spPr bwMode="auto">
            <a:xfrm>
              <a:off x="3585170" y="3828816"/>
              <a:ext cx="95382" cy="155120"/>
            </a:xfrm>
            <a:custGeom>
              <a:avLst/>
              <a:gdLst>
                <a:gd name="T0" fmla="*/ 0 w 67"/>
                <a:gd name="T1" fmla="*/ 0 h 94"/>
                <a:gd name="T2" fmla="*/ 24 w 67"/>
                <a:gd name="T3" fmla="*/ 78 h 94"/>
                <a:gd name="T4" fmla="*/ 50 w 67"/>
                <a:gd name="T5" fmla="*/ 122 h 94"/>
                <a:gd name="T6" fmla="*/ 84 w 67"/>
                <a:gd name="T7" fmla="*/ 158 h 94"/>
                <a:gd name="T8" fmla="*/ 134 w 67"/>
                <a:gd name="T9" fmla="*/ 188 h 94"/>
                <a:gd name="T10" fmla="*/ 0 60000 65536"/>
                <a:gd name="T11" fmla="*/ 0 60000 65536"/>
                <a:gd name="T12" fmla="*/ 0 60000 65536"/>
                <a:gd name="T13" fmla="*/ 0 60000 65536"/>
                <a:gd name="T14" fmla="*/ 0 60000 65536"/>
                <a:gd name="T15" fmla="*/ 0 w 67"/>
                <a:gd name="T16" fmla="*/ 0 h 94"/>
                <a:gd name="T17" fmla="*/ 67 w 67"/>
                <a:gd name="T18" fmla="*/ 94 h 94"/>
              </a:gdLst>
              <a:ahLst/>
              <a:cxnLst>
                <a:cxn ang="T10">
                  <a:pos x="T0" y="T1"/>
                </a:cxn>
                <a:cxn ang="T11">
                  <a:pos x="T2" y="T3"/>
                </a:cxn>
                <a:cxn ang="T12">
                  <a:pos x="T4" y="T5"/>
                </a:cxn>
                <a:cxn ang="T13">
                  <a:pos x="T6" y="T7"/>
                </a:cxn>
                <a:cxn ang="T14">
                  <a:pos x="T8" y="T9"/>
                </a:cxn>
              </a:cxnLst>
              <a:rect l="T15" t="T16" r="T17" b="T18"/>
              <a:pathLst>
                <a:path w="67" h="94">
                  <a:moveTo>
                    <a:pt x="0" y="0"/>
                  </a:moveTo>
                  <a:lnTo>
                    <a:pt x="12" y="39"/>
                  </a:lnTo>
                  <a:lnTo>
                    <a:pt x="25" y="61"/>
                  </a:lnTo>
                  <a:lnTo>
                    <a:pt x="42" y="79"/>
                  </a:lnTo>
                  <a:lnTo>
                    <a:pt x="67" y="94"/>
                  </a:lnTo>
                </a:path>
              </a:pathLst>
            </a:custGeom>
            <a:noFill/>
            <a:ln w="9525"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0" name="Freeform 64"/>
            <p:cNvSpPr>
              <a:spLocks noChangeAspect="1"/>
            </p:cNvSpPr>
            <p:nvPr/>
          </p:nvSpPr>
          <p:spPr bwMode="auto">
            <a:xfrm>
              <a:off x="3512566" y="3908026"/>
              <a:ext cx="29896" cy="150169"/>
            </a:xfrm>
            <a:custGeom>
              <a:avLst/>
              <a:gdLst>
                <a:gd name="T0" fmla="*/ 0 w 21"/>
                <a:gd name="T1" fmla="*/ 0 h 91"/>
                <a:gd name="T2" fmla="*/ 18 w 21"/>
                <a:gd name="T3" fmla="*/ 78 h 91"/>
                <a:gd name="T4" fmla="*/ 30 w 21"/>
                <a:gd name="T5" fmla="*/ 126 h 91"/>
                <a:gd name="T6" fmla="*/ 42 w 21"/>
                <a:gd name="T7" fmla="*/ 182 h 91"/>
                <a:gd name="T8" fmla="*/ 0 60000 65536"/>
                <a:gd name="T9" fmla="*/ 0 60000 65536"/>
                <a:gd name="T10" fmla="*/ 0 60000 65536"/>
                <a:gd name="T11" fmla="*/ 0 60000 65536"/>
                <a:gd name="T12" fmla="*/ 0 w 21"/>
                <a:gd name="T13" fmla="*/ 0 h 91"/>
                <a:gd name="T14" fmla="*/ 21 w 21"/>
                <a:gd name="T15" fmla="*/ 91 h 91"/>
              </a:gdLst>
              <a:ahLst/>
              <a:cxnLst>
                <a:cxn ang="T8">
                  <a:pos x="T0" y="T1"/>
                </a:cxn>
                <a:cxn ang="T9">
                  <a:pos x="T2" y="T3"/>
                </a:cxn>
                <a:cxn ang="T10">
                  <a:pos x="T4" y="T5"/>
                </a:cxn>
                <a:cxn ang="T11">
                  <a:pos x="T6" y="T7"/>
                </a:cxn>
              </a:cxnLst>
              <a:rect l="T12" t="T13" r="T14" b="T15"/>
              <a:pathLst>
                <a:path w="21" h="91">
                  <a:moveTo>
                    <a:pt x="0" y="0"/>
                  </a:moveTo>
                  <a:lnTo>
                    <a:pt x="9" y="39"/>
                  </a:lnTo>
                  <a:lnTo>
                    <a:pt x="15" y="63"/>
                  </a:lnTo>
                  <a:lnTo>
                    <a:pt x="21" y="91"/>
                  </a:lnTo>
                </a:path>
              </a:pathLst>
            </a:custGeom>
            <a:noFill/>
            <a:ln w="9525"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1" name="Freeform 65"/>
            <p:cNvSpPr>
              <a:spLocks noChangeAspect="1"/>
            </p:cNvSpPr>
            <p:nvPr/>
          </p:nvSpPr>
          <p:spPr bwMode="auto">
            <a:xfrm>
              <a:off x="3420031" y="3815614"/>
              <a:ext cx="111042" cy="272284"/>
            </a:xfrm>
            <a:custGeom>
              <a:avLst/>
              <a:gdLst>
                <a:gd name="T0" fmla="*/ 0 w 78"/>
                <a:gd name="T1" fmla="*/ 0 h 165"/>
                <a:gd name="T2" fmla="*/ 22 w 78"/>
                <a:gd name="T3" fmla="*/ 60 h 165"/>
                <a:gd name="T4" fmla="*/ 36 w 78"/>
                <a:gd name="T5" fmla="*/ 118 h 165"/>
                <a:gd name="T6" fmla="*/ 60 w 78"/>
                <a:gd name="T7" fmla="*/ 196 h 165"/>
                <a:gd name="T8" fmla="*/ 102 w 78"/>
                <a:gd name="T9" fmla="*/ 262 h 165"/>
                <a:gd name="T10" fmla="*/ 156 w 78"/>
                <a:gd name="T11" fmla="*/ 330 h 165"/>
                <a:gd name="T12" fmla="*/ 0 60000 65536"/>
                <a:gd name="T13" fmla="*/ 0 60000 65536"/>
                <a:gd name="T14" fmla="*/ 0 60000 65536"/>
                <a:gd name="T15" fmla="*/ 0 60000 65536"/>
                <a:gd name="T16" fmla="*/ 0 60000 65536"/>
                <a:gd name="T17" fmla="*/ 0 60000 65536"/>
                <a:gd name="T18" fmla="*/ 0 w 78"/>
                <a:gd name="T19" fmla="*/ 0 h 165"/>
                <a:gd name="T20" fmla="*/ 78 w 78"/>
                <a:gd name="T21" fmla="*/ 165 h 165"/>
              </a:gdLst>
              <a:ahLst/>
              <a:cxnLst>
                <a:cxn ang="T12">
                  <a:pos x="T0" y="T1"/>
                </a:cxn>
                <a:cxn ang="T13">
                  <a:pos x="T2" y="T3"/>
                </a:cxn>
                <a:cxn ang="T14">
                  <a:pos x="T4" y="T5"/>
                </a:cxn>
                <a:cxn ang="T15">
                  <a:pos x="T6" y="T7"/>
                </a:cxn>
                <a:cxn ang="T16">
                  <a:pos x="T8" y="T9"/>
                </a:cxn>
                <a:cxn ang="T17">
                  <a:pos x="T10" y="T11"/>
                </a:cxn>
              </a:cxnLst>
              <a:rect l="T18" t="T19" r="T20" b="T21"/>
              <a:pathLst>
                <a:path w="78" h="165">
                  <a:moveTo>
                    <a:pt x="0" y="0"/>
                  </a:moveTo>
                  <a:lnTo>
                    <a:pt x="11" y="30"/>
                  </a:lnTo>
                  <a:lnTo>
                    <a:pt x="18" y="59"/>
                  </a:lnTo>
                  <a:lnTo>
                    <a:pt x="30" y="98"/>
                  </a:lnTo>
                  <a:lnTo>
                    <a:pt x="51" y="131"/>
                  </a:lnTo>
                  <a:lnTo>
                    <a:pt x="78" y="165"/>
                  </a:lnTo>
                </a:path>
              </a:pathLst>
            </a:custGeom>
            <a:noFill/>
            <a:ln w="9525"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2" name="Freeform 66"/>
            <p:cNvSpPr>
              <a:spLocks noChangeAspect="1"/>
            </p:cNvSpPr>
            <p:nvPr/>
          </p:nvSpPr>
          <p:spPr bwMode="auto">
            <a:xfrm>
              <a:off x="3307565" y="3815614"/>
              <a:ext cx="138091" cy="221128"/>
            </a:xfrm>
            <a:custGeom>
              <a:avLst/>
              <a:gdLst>
                <a:gd name="T0" fmla="*/ 0 w 97"/>
                <a:gd name="T1" fmla="*/ 0 h 134"/>
                <a:gd name="T2" fmla="*/ 20 w 97"/>
                <a:gd name="T3" fmla="*/ 82 h 134"/>
                <a:gd name="T4" fmla="*/ 44 w 97"/>
                <a:gd name="T5" fmla="*/ 132 h 134"/>
                <a:gd name="T6" fmla="*/ 86 w 97"/>
                <a:gd name="T7" fmla="*/ 180 h 134"/>
                <a:gd name="T8" fmla="*/ 164 w 97"/>
                <a:gd name="T9" fmla="*/ 232 h 134"/>
                <a:gd name="T10" fmla="*/ 194 w 97"/>
                <a:gd name="T11" fmla="*/ 268 h 134"/>
                <a:gd name="T12" fmla="*/ 0 60000 65536"/>
                <a:gd name="T13" fmla="*/ 0 60000 65536"/>
                <a:gd name="T14" fmla="*/ 0 60000 65536"/>
                <a:gd name="T15" fmla="*/ 0 60000 65536"/>
                <a:gd name="T16" fmla="*/ 0 60000 65536"/>
                <a:gd name="T17" fmla="*/ 0 60000 65536"/>
                <a:gd name="T18" fmla="*/ 0 w 97"/>
                <a:gd name="T19" fmla="*/ 0 h 134"/>
                <a:gd name="T20" fmla="*/ 97 w 97"/>
                <a:gd name="T21" fmla="*/ 134 h 134"/>
              </a:gdLst>
              <a:ahLst/>
              <a:cxnLst>
                <a:cxn ang="T12">
                  <a:pos x="T0" y="T1"/>
                </a:cxn>
                <a:cxn ang="T13">
                  <a:pos x="T2" y="T3"/>
                </a:cxn>
                <a:cxn ang="T14">
                  <a:pos x="T4" y="T5"/>
                </a:cxn>
                <a:cxn ang="T15">
                  <a:pos x="T6" y="T7"/>
                </a:cxn>
                <a:cxn ang="T16">
                  <a:pos x="T8" y="T9"/>
                </a:cxn>
                <a:cxn ang="T17">
                  <a:pos x="T10" y="T11"/>
                </a:cxn>
              </a:cxnLst>
              <a:rect l="T18" t="T19" r="T20" b="T21"/>
              <a:pathLst>
                <a:path w="97" h="134">
                  <a:moveTo>
                    <a:pt x="0" y="0"/>
                  </a:moveTo>
                  <a:lnTo>
                    <a:pt x="10" y="41"/>
                  </a:lnTo>
                  <a:lnTo>
                    <a:pt x="22" y="66"/>
                  </a:lnTo>
                  <a:lnTo>
                    <a:pt x="43" y="90"/>
                  </a:lnTo>
                  <a:lnTo>
                    <a:pt x="82" y="116"/>
                  </a:lnTo>
                  <a:lnTo>
                    <a:pt x="97" y="134"/>
                  </a:lnTo>
                </a:path>
              </a:pathLst>
            </a:custGeom>
            <a:noFill/>
            <a:ln w="9525"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3" name="Freeform 67"/>
            <p:cNvSpPr>
              <a:spLocks noChangeAspect="1"/>
            </p:cNvSpPr>
            <p:nvPr/>
          </p:nvSpPr>
          <p:spPr bwMode="auto">
            <a:xfrm>
              <a:off x="3247773" y="3828816"/>
              <a:ext cx="99653" cy="178222"/>
            </a:xfrm>
            <a:custGeom>
              <a:avLst/>
              <a:gdLst>
                <a:gd name="T0" fmla="*/ 0 w 70"/>
                <a:gd name="T1" fmla="*/ 0 h 108"/>
                <a:gd name="T2" fmla="*/ 24 w 70"/>
                <a:gd name="T3" fmla="*/ 42 h 108"/>
                <a:gd name="T4" fmla="*/ 48 w 70"/>
                <a:gd name="T5" fmla="*/ 96 h 108"/>
                <a:gd name="T6" fmla="*/ 86 w 70"/>
                <a:gd name="T7" fmla="*/ 156 h 108"/>
                <a:gd name="T8" fmla="*/ 128 w 70"/>
                <a:gd name="T9" fmla="*/ 198 h 108"/>
                <a:gd name="T10" fmla="*/ 0 60000 65536"/>
                <a:gd name="T11" fmla="*/ 0 60000 65536"/>
                <a:gd name="T12" fmla="*/ 0 60000 65536"/>
                <a:gd name="T13" fmla="*/ 0 60000 65536"/>
                <a:gd name="T14" fmla="*/ 0 60000 65536"/>
                <a:gd name="T15" fmla="*/ 0 w 70"/>
                <a:gd name="T16" fmla="*/ 0 h 108"/>
                <a:gd name="T17" fmla="*/ 70 w 70"/>
                <a:gd name="T18" fmla="*/ 108 h 108"/>
              </a:gdLst>
              <a:ahLst/>
              <a:cxnLst>
                <a:cxn ang="T10">
                  <a:pos x="T0" y="T1"/>
                </a:cxn>
                <a:cxn ang="T11">
                  <a:pos x="T2" y="T3"/>
                </a:cxn>
                <a:cxn ang="T12">
                  <a:pos x="T4" y="T5"/>
                </a:cxn>
                <a:cxn ang="T13">
                  <a:pos x="T6" y="T7"/>
                </a:cxn>
                <a:cxn ang="T14">
                  <a:pos x="T8" y="T9"/>
                </a:cxn>
              </a:cxnLst>
              <a:rect l="T15" t="T16" r="T17" b="T18"/>
              <a:pathLst>
                <a:path w="70" h="108">
                  <a:moveTo>
                    <a:pt x="0" y="0"/>
                  </a:moveTo>
                  <a:lnTo>
                    <a:pt x="12" y="21"/>
                  </a:lnTo>
                  <a:lnTo>
                    <a:pt x="24" y="48"/>
                  </a:lnTo>
                  <a:lnTo>
                    <a:pt x="43" y="78"/>
                  </a:lnTo>
                  <a:cubicBezTo>
                    <a:pt x="70" y="108"/>
                    <a:pt x="60" y="95"/>
                    <a:pt x="64" y="99"/>
                  </a:cubicBezTo>
                </a:path>
              </a:pathLst>
            </a:custGeom>
            <a:noFill/>
            <a:ln w="9525"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4" name="Freeform 68"/>
            <p:cNvSpPr>
              <a:spLocks noChangeAspect="1"/>
            </p:cNvSpPr>
            <p:nvPr/>
          </p:nvSpPr>
          <p:spPr bwMode="auto">
            <a:xfrm>
              <a:off x="3180863" y="3835417"/>
              <a:ext cx="76875" cy="156770"/>
            </a:xfrm>
            <a:custGeom>
              <a:avLst/>
              <a:gdLst>
                <a:gd name="T0" fmla="*/ 0 w 54"/>
                <a:gd name="T1" fmla="*/ 0 h 95"/>
                <a:gd name="T2" fmla="*/ 10 w 54"/>
                <a:gd name="T3" fmla="*/ 52 h 95"/>
                <a:gd name="T4" fmla="*/ 30 w 54"/>
                <a:gd name="T5" fmla="*/ 108 h 95"/>
                <a:gd name="T6" fmla="*/ 108 w 54"/>
                <a:gd name="T7" fmla="*/ 190 h 95"/>
                <a:gd name="T8" fmla="*/ 0 60000 65536"/>
                <a:gd name="T9" fmla="*/ 0 60000 65536"/>
                <a:gd name="T10" fmla="*/ 0 60000 65536"/>
                <a:gd name="T11" fmla="*/ 0 60000 65536"/>
                <a:gd name="T12" fmla="*/ 0 w 54"/>
                <a:gd name="T13" fmla="*/ 0 h 95"/>
                <a:gd name="T14" fmla="*/ 54 w 54"/>
                <a:gd name="T15" fmla="*/ 95 h 95"/>
              </a:gdLst>
              <a:ahLst/>
              <a:cxnLst>
                <a:cxn ang="T8">
                  <a:pos x="T0" y="T1"/>
                </a:cxn>
                <a:cxn ang="T9">
                  <a:pos x="T2" y="T3"/>
                </a:cxn>
                <a:cxn ang="T10">
                  <a:pos x="T4" y="T5"/>
                </a:cxn>
                <a:cxn ang="T11">
                  <a:pos x="T6" y="T7"/>
                </a:cxn>
              </a:cxnLst>
              <a:rect l="T12" t="T13" r="T14" b="T15"/>
              <a:pathLst>
                <a:path w="54" h="95">
                  <a:moveTo>
                    <a:pt x="0" y="0"/>
                  </a:moveTo>
                  <a:lnTo>
                    <a:pt x="5" y="26"/>
                  </a:lnTo>
                  <a:lnTo>
                    <a:pt x="15" y="54"/>
                  </a:lnTo>
                  <a:lnTo>
                    <a:pt x="54" y="95"/>
                  </a:lnTo>
                </a:path>
              </a:pathLst>
            </a:custGeom>
            <a:noFill/>
            <a:ln w="9525"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5" name="Freeform 69"/>
            <p:cNvSpPr>
              <a:spLocks noChangeAspect="1"/>
            </p:cNvSpPr>
            <p:nvPr/>
          </p:nvSpPr>
          <p:spPr bwMode="auto">
            <a:xfrm>
              <a:off x="3108258" y="3850269"/>
              <a:ext cx="89688" cy="158420"/>
            </a:xfrm>
            <a:custGeom>
              <a:avLst/>
              <a:gdLst>
                <a:gd name="T0" fmla="*/ 0 w 63"/>
                <a:gd name="T1" fmla="*/ 0 h 96"/>
                <a:gd name="T2" fmla="*/ 40 w 63"/>
                <a:gd name="T3" fmla="*/ 94 h 96"/>
                <a:gd name="T4" fmla="*/ 100 w 63"/>
                <a:gd name="T5" fmla="*/ 168 h 96"/>
                <a:gd name="T6" fmla="*/ 126 w 63"/>
                <a:gd name="T7" fmla="*/ 192 h 96"/>
                <a:gd name="T8" fmla="*/ 0 60000 65536"/>
                <a:gd name="T9" fmla="*/ 0 60000 65536"/>
                <a:gd name="T10" fmla="*/ 0 60000 65536"/>
                <a:gd name="T11" fmla="*/ 0 60000 65536"/>
                <a:gd name="T12" fmla="*/ 0 w 63"/>
                <a:gd name="T13" fmla="*/ 0 h 96"/>
                <a:gd name="T14" fmla="*/ 63 w 63"/>
                <a:gd name="T15" fmla="*/ 96 h 96"/>
              </a:gdLst>
              <a:ahLst/>
              <a:cxnLst>
                <a:cxn ang="T8">
                  <a:pos x="T0" y="T1"/>
                </a:cxn>
                <a:cxn ang="T9">
                  <a:pos x="T2" y="T3"/>
                </a:cxn>
                <a:cxn ang="T10">
                  <a:pos x="T4" y="T5"/>
                </a:cxn>
                <a:cxn ang="T11">
                  <a:pos x="T6" y="T7"/>
                </a:cxn>
              </a:cxnLst>
              <a:rect l="T12" t="T13" r="T14" b="T15"/>
              <a:pathLst>
                <a:path w="63" h="96">
                  <a:moveTo>
                    <a:pt x="0" y="0"/>
                  </a:moveTo>
                  <a:lnTo>
                    <a:pt x="20" y="47"/>
                  </a:lnTo>
                  <a:lnTo>
                    <a:pt x="50" y="84"/>
                  </a:lnTo>
                  <a:lnTo>
                    <a:pt x="63" y="96"/>
                  </a:lnTo>
                </a:path>
              </a:pathLst>
            </a:custGeom>
            <a:noFill/>
            <a:ln w="9525"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6" name="Line 70"/>
            <p:cNvSpPr>
              <a:spLocks noChangeAspect="1" noChangeShapeType="1"/>
            </p:cNvSpPr>
            <p:nvPr/>
          </p:nvSpPr>
          <p:spPr bwMode="auto">
            <a:xfrm>
              <a:off x="3042772" y="3865121"/>
              <a:ext cx="46979" cy="10396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7" name="Freeform 71"/>
            <p:cNvSpPr>
              <a:spLocks noChangeAspect="1"/>
            </p:cNvSpPr>
            <p:nvPr/>
          </p:nvSpPr>
          <p:spPr bwMode="auto">
            <a:xfrm>
              <a:off x="3001487" y="3855219"/>
              <a:ext cx="135244" cy="478560"/>
            </a:xfrm>
            <a:custGeom>
              <a:avLst/>
              <a:gdLst>
                <a:gd name="T0" fmla="*/ 0 w 95"/>
                <a:gd name="T1" fmla="*/ 0 h 290"/>
                <a:gd name="T2" fmla="*/ 18 w 95"/>
                <a:gd name="T3" fmla="*/ 90 h 290"/>
                <a:gd name="T4" fmla="*/ 42 w 95"/>
                <a:gd name="T5" fmla="*/ 154 h 290"/>
                <a:gd name="T6" fmla="*/ 54 w 95"/>
                <a:gd name="T7" fmla="*/ 240 h 290"/>
                <a:gd name="T8" fmla="*/ 72 w 95"/>
                <a:gd name="T9" fmla="*/ 316 h 290"/>
                <a:gd name="T10" fmla="*/ 100 w 95"/>
                <a:gd name="T11" fmla="*/ 400 h 290"/>
                <a:gd name="T12" fmla="*/ 118 w 95"/>
                <a:gd name="T13" fmla="*/ 466 h 290"/>
                <a:gd name="T14" fmla="*/ 172 w 95"/>
                <a:gd name="T15" fmla="*/ 534 h 290"/>
                <a:gd name="T16" fmla="*/ 190 w 95"/>
                <a:gd name="T17" fmla="*/ 580 h 29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5"/>
                <a:gd name="T28" fmla="*/ 0 h 290"/>
                <a:gd name="T29" fmla="*/ 95 w 95"/>
                <a:gd name="T30" fmla="*/ 290 h 29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5" h="290">
                  <a:moveTo>
                    <a:pt x="0" y="0"/>
                  </a:moveTo>
                  <a:lnTo>
                    <a:pt x="9" y="45"/>
                  </a:lnTo>
                  <a:lnTo>
                    <a:pt x="21" y="77"/>
                  </a:lnTo>
                  <a:lnTo>
                    <a:pt x="27" y="120"/>
                  </a:lnTo>
                  <a:lnTo>
                    <a:pt x="36" y="158"/>
                  </a:lnTo>
                  <a:lnTo>
                    <a:pt x="50" y="200"/>
                  </a:lnTo>
                  <a:lnTo>
                    <a:pt x="59" y="233"/>
                  </a:lnTo>
                  <a:lnTo>
                    <a:pt x="86" y="267"/>
                  </a:lnTo>
                  <a:lnTo>
                    <a:pt x="95" y="290"/>
                  </a:lnTo>
                </a:path>
              </a:pathLst>
            </a:custGeom>
            <a:noFill/>
            <a:ln w="9525"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8" name="Freeform 72"/>
            <p:cNvSpPr>
              <a:spLocks noChangeAspect="1"/>
            </p:cNvSpPr>
            <p:nvPr/>
          </p:nvSpPr>
          <p:spPr bwMode="auto">
            <a:xfrm>
              <a:off x="3086904" y="3998787"/>
              <a:ext cx="109619" cy="321791"/>
            </a:xfrm>
            <a:custGeom>
              <a:avLst/>
              <a:gdLst>
                <a:gd name="T0" fmla="*/ 0 w 77"/>
                <a:gd name="T1" fmla="*/ 0 h 195"/>
                <a:gd name="T2" fmla="*/ 30 w 77"/>
                <a:gd name="T3" fmla="*/ 88 h 195"/>
                <a:gd name="T4" fmla="*/ 48 w 77"/>
                <a:gd name="T5" fmla="*/ 144 h 195"/>
                <a:gd name="T6" fmla="*/ 66 w 77"/>
                <a:gd name="T7" fmla="*/ 214 h 195"/>
                <a:gd name="T8" fmla="*/ 102 w 77"/>
                <a:gd name="T9" fmla="*/ 294 h 195"/>
                <a:gd name="T10" fmla="*/ 154 w 77"/>
                <a:gd name="T11" fmla="*/ 390 h 195"/>
                <a:gd name="T12" fmla="*/ 0 60000 65536"/>
                <a:gd name="T13" fmla="*/ 0 60000 65536"/>
                <a:gd name="T14" fmla="*/ 0 60000 65536"/>
                <a:gd name="T15" fmla="*/ 0 60000 65536"/>
                <a:gd name="T16" fmla="*/ 0 60000 65536"/>
                <a:gd name="T17" fmla="*/ 0 60000 65536"/>
                <a:gd name="T18" fmla="*/ 0 w 77"/>
                <a:gd name="T19" fmla="*/ 0 h 195"/>
                <a:gd name="T20" fmla="*/ 77 w 77"/>
                <a:gd name="T21" fmla="*/ 195 h 195"/>
              </a:gdLst>
              <a:ahLst/>
              <a:cxnLst>
                <a:cxn ang="T12">
                  <a:pos x="T0" y="T1"/>
                </a:cxn>
                <a:cxn ang="T13">
                  <a:pos x="T2" y="T3"/>
                </a:cxn>
                <a:cxn ang="T14">
                  <a:pos x="T4" y="T5"/>
                </a:cxn>
                <a:cxn ang="T15">
                  <a:pos x="T6" y="T7"/>
                </a:cxn>
                <a:cxn ang="T16">
                  <a:pos x="T8" y="T9"/>
                </a:cxn>
                <a:cxn ang="T17">
                  <a:pos x="T10" y="T11"/>
                </a:cxn>
              </a:cxnLst>
              <a:rect l="T18" t="T19" r="T20" b="T21"/>
              <a:pathLst>
                <a:path w="77" h="195">
                  <a:moveTo>
                    <a:pt x="0" y="0"/>
                  </a:moveTo>
                  <a:lnTo>
                    <a:pt x="15" y="44"/>
                  </a:lnTo>
                  <a:lnTo>
                    <a:pt x="24" y="72"/>
                  </a:lnTo>
                  <a:lnTo>
                    <a:pt x="33" y="107"/>
                  </a:lnTo>
                  <a:lnTo>
                    <a:pt x="51" y="147"/>
                  </a:lnTo>
                  <a:lnTo>
                    <a:pt x="77" y="195"/>
                  </a:lnTo>
                </a:path>
              </a:pathLst>
            </a:custGeom>
            <a:noFill/>
            <a:ln w="9525"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9" name="Freeform 73"/>
            <p:cNvSpPr>
              <a:spLocks noChangeAspect="1"/>
            </p:cNvSpPr>
            <p:nvPr/>
          </p:nvSpPr>
          <p:spPr bwMode="auto">
            <a:xfrm>
              <a:off x="3145272" y="4002088"/>
              <a:ext cx="98230" cy="311889"/>
            </a:xfrm>
            <a:custGeom>
              <a:avLst/>
              <a:gdLst>
                <a:gd name="T0" fmla="*/ 0 w 69"/>
                <a:gd name="T1" fmla="*/ 0 h 189"/>
                <a:gd name="T2" fmla="*/ 20 w 69"/>
                <a:gd name="T3" fmla="*/ 84 h 189"/>
                <a:gd name="T4" fmla="*/ 56 w 69"/>
                <a:gd name="T5" fmla="*/ 176 h 189"/>
                <a:gd name="T6" fmla="*/ 86 w 69"/>
                <a:gd name="T7" fmla="*/ 254 h 189"/>
                <a:gd name="T8" fmla="*/ 122 w 69"/>
                <a:gd name="T9" fmla="*/ 344 h 189"/>
                <a:gd name="T10" fmla="*/ 138 w 69"/>
                <a:gd name="T11" fmla="*/ 378 h 189"/>
                <a:gd name="T12" fmla="*/ 0 60000 65536"/>
                <a:gd name="T13" fmla="*/ 0 60000 65536"/>
                <a:gd name="T14" fmla="*/ 0 60000 65536"/>
                <a:gd name="T15" fmla="*/ 0 60000 65536"/>
                <a:gd name="T16" fmla="*/ 0 60000 65536"/>
                <a:gd name="T17" fmla="*/ 0 60000 65536"/>
                <a:gd name="T18" fmla="*/ 0 w 69"/>
                <a:gd name="T19" fmla="*/ 0 h 189"/>
                <a:gd name="T20" fmla="*/ 69 w 69"/>
                <a:gd name="T21" fmla="*/ 189 h 189"/>
              </a:gdLst>
              <a:ahLst/>
              <a:cxnLst>
                <a:cxn ang="T12">
                  <a:pos x="T0" y="T1"/>
                </a:cxn>
                <a:cxn ang="T13">
                  <a:pos x="T2" y="T3"/>
                </a:cxn>
                <a:cxn ang="T14">
                  <a:pos x="T4" y="T5"/>
                </a:cxn>
                <a:cxn ang="T15">
                  <a:pos x="T6" y="T7"/>
                </a:cxn>
                <a:cxn ang="T16">
                  <a:pos x="T8" y="T9"/>
                </a:cxn>
                <a:cxn ang="T17">
                  <a:pos x="T10" y="T11"/>
                </a:cxn>
              </a:cxnLst>
              <a:rect l="T18" t="T19" r="T20" b="T21"/>
              <a:pathLst>
                <a:path w="69" h="189">
                  <a:moveTo>
                    <a:pt x="0" y="0"/>
                  </a:moveTo>
                  <a:lnTo>
                    <a:pt x="10" y="42"/>
                  </a:lnTo>
                  <a:lnTo>
                    <a:pt x="28" y="88"/>
                  </a:lnTo>
                  <a:lnTo>
                    <a:pt x="43" y="127"/>
                  </a:lnTo>
                  <a:lnTo>
                    <a:pt x="61" y="172"/>
                  </a:lnTo>
                  <a:lnTo>
                    <a:pt x="69" y="189"/>
                  </a:lnTo>
                </a:path>
              </a:pathLst>
            </a:custGeom>
            <a:noFill/>
            <a:ln w="9525"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0" name="Freeform 74"/>
            <p:cNvSpPr>
              <a:spLocks noChangeAspect="1"/>
            </p:cNvSpPr>
            <p:nvPr/>
          </p:nvSpPr>
          <p:spPr bwMode="auto">
            <a:xfrm>
              <a:off x="3270551" y="4066446"/>
              <a:ext cx="156598" cy="244231"/>
            </a:xfrm>
            <a:custGeom>
              <a:avLst/>
              <a:gdLst>
                <a:gd name="T0" fmla="*/ 220 w 110"/>
                <a:gd name="T1" fmla="*/ 0 h 148"/>
                <a:gd name="T2" fmla="*/ 190 w 110"/>
                <a:gd name="T3" fmla="*/ 20 h 148"/>
                <a:gd name="T4" fmla="*/ 126 w 110"/>
                <a:gd name="T5" fmla="*/ 122 h 148"/>
                <a:gd name="T6" fmla="*/ 106 w 110"/>
                <a:gd name="T7" fmla="*/ 164 h 148"/>
                <a:gd name="T8" fmla="*/ 96 w 110"/>
                <a:gd name="T9" fmla="*/ 206 h 148"/>
                <a:gd name="T10" fmla="*/ 70 w 110"/>
                <a:gd name="T11" fmla="*/ 248 h 148"/>
                <a:gd name="T12" fmla="*/ 36 w 110"/>
                <a:gd name="T13" fmla="*/ 282 h 148"/>
                <a:gd name="T14" fmla="*/ 0 w 110"/>
                <a:gd name="T15" fmla="*/ 296 h 148"/>
                <a:gd name="T16" fmla="*/ 0 60000 65536"/>
                <a:gd name="T17" fmla="*/ 0 60000 65536"/>
                <a:gd name="T18" fmla="*/ 0 60000 65536"/>
                <a:gd name="T19" fmla="*/ 0 60000 65536"/>
                <a:gd name="T20" fmla="*/ 0 60000 65536"/>
                <a:gd name="T21" fmla="*/ 0 60000 65536"/>
                <a:gd name="T22" fmla="*/ 0 60000 65536"/>
                <a:gd name="T23" fmla="*/ 0 60000 65536"/>
                <a:gd name="T24" fmla="*/ 0 w 110"/>
                <a:gd name="T25" fmla="*/ 0 h 148"/>
                <a:gd name="T26" fmla="*/ 110 w 110"/>
                <a:gd name="T27" fmla="*/ 148 h 14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10" h="148">
                  <a:moveTo>
                    <a:pt x="110" y="0"/>
                  </a:moveTo>
                  <a:lnTo>
                    <a:pt x="95" y="10"/>
                  </a:lnTo>
                  <a:lnTo>
                    <a:pt x="63" y="61"/>
                  </a:lnTo>
                  <a:lnTo>
                    <a:pt x="53" y="82"/>
                  </a:lnTo>
                  <a:lnTo>
                    <a:pt x="48" y="103"/>
                  </a:lnTo>
                  <a:lnTo>
                    <a:pt x="35" y="124"/>
                  </a:lnTo>
                  <a:lnTo>
                    <a:pt x="18" y="141"/>
                  </a:lnTo>
                  <a:lnTo>
                    <a:pt x="0" y="148"/>
                  </a:lnTo>
                </a:path>
              </a:pathLst>
            </a:custGeom>
            <a:noFill/>
            <a:ln w="9525"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1" name="Freeform 75"/>
            <p:cNvSpPr>
              <a:spLocks noChangeAspect="1"/>
            </p:cNvSpPr>
            <p:nvPr/>
          </p:nvSpPr>
          <p:spPr bwMode="auto">
            <a:xfrm>
              <a:off x="3360239" y="4145656"/>
              <a:ext cx="187918" cy="179873"/>
            </a:xfrm>
            <a:custGeom>
              <a:avLst/>
              <a:gdLst>
                <a:gd name="T0" fmla="*/ 0 w 132"/>
                <a:gd name="T1" fmla="*/ 218 h 109"/>
                <a:gd name="T2" fmla="*/ 76 w 132"/>
                <a:gd name="T3" fmla="*/ 216 h 109"/>
                <a:gd name="T4" fmla="*/ 124 w 132"/>
                <a:gd name="T5" fmla="*/ 188 h 109"/>
                <a:gd name="T6" fmla="*/ 174 w 132"/>
                <a:gd name="T7" fmla="*/ 132 h 109"/>
                <a:gd name="T8" fmla="*/ 216 w 132"/>
                <a:gd name="T9" fmla="*/ 66 h 109"/>
                <a:gd name="T10" fmla="*/ 264 w 132"/>
                <a:gd name="T11" fmla="*/ 0 h 109"/>
                <a:gd name="T12" fmla="*/ 0 60000 65536"/>
                <a:gd name="T13" fmla="*/ 0 60000 65536"/>
                <a:gd name="T14" fmla="*/ 0 60000 65536"/>
                <a:gd name="T15" fmla="*/ 0 60000 65536"/>
                <a:gd name="T16" fmla="*/ 0 60000 65536"/>
                <a:gd name="T17" fmla="*/ 0 60000 65536"/>
                <a:gd name="T18" fmla="*/ 0 w 132"/>
                <a:gd name="T19" fmla="*/ 0 h 109"/>
                <a:gd name="T20" fmla="*/ 132 w 132"/>
                <a:gd name="T21" fmla="*/ 109 h 109"/>
              </a:gdLst>
              <a:ahLst/>
              <a:cxnLst>
                <a:cxn ang="T12">
                  <a:pos x="T0" y="T1"/>
                </a:cxn>
                <a:cxn ang="T13">
                  <a:pos x="T2" y="T3"/>
                </a:cxn>
                <a:cxn ang="T14">
                  <a:pos x="T4" y="T5"/>
                </a:cxn>
                <a:cxn ang="T15">
                  <a:pos x="T6" y="T7"/>
                </a:cxn>
                <a:cxn ang="T16">
                  <a:pos x="T8" y="T9"/>
                </a:cxn>
                <a:cxn ang="T17">
                  <a:pos x="T10" y="T11"/>
                </a:cxn>
              </a:cxnLst>
              <a:rect l="T18" t="T19" r="T20" b="T21"/>
              <a:pathLst>
                <a:path w="132" h="109">
                  <a:moveTo>
                    <a:pt x="0" y="109"/>
                  </a:moveTo>
                  <a:lnTo>
                    <a:pt x="38" y="108"/>
                  </a:lnTo>
                  <a:lnTo>
                    <a:pt x="62" y="94"/>
                  </a:lnTo>
                  <a:lnTo>
                    <a:pt x="87" y="66"/>
                  </a:lnTo>
                  <a:lnTo>
                    <a:pt x="108" y="33"/>
                  </a:lnTo>
                  <a:lnTo>
                    <a:pt x="132" y="0"/>
                  </a:lnTo>
                </a:path>
              </a:pathLst>
            </a:custGeom>
            <a:noFill/>
            <a:ln w="9525"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2" name="Freeform 76"/>
            <p:cNvSpPr>
              <a:spLocks noChangeAspect="1"/>
            </p:cNvSpPr>
            <p:nvPr/>
          </p:nvSpPr>
          <p:spPr bwMode="auto">
            <a:xfrm>
              <a:off x="3543885" y="4058195"/>
              <a:ext cx="128126" cy="361395"/>
            </a:xfrm>
            <a:custGeom>
              <a:avLst/>
              <a:gdLst>
                <a:gd name="T0" fmla="*/ 0 w 90"/>
                <a:gd name="T1" fmla="*/ 0 h 219"/>
                <a:gd name="T2" fmla="*/ 16 w 90"/>
                <a:gd name="T3" fmla="*/ 96 h 219"/>
                <a:gd name="T4" fmla="*/ 54 w 90"/>
                <a:gd name="T5" fmla="*/ 226 h 219"/>
                <a:gd name="T6" fmla="*/ 120 w 90"/>
                <a:gd name="T7" fmla="*/ 360 h 219"/>
                <a:gd name="T8" fmla="*/ 180 w 90"/>
                <a:gd name="T9" fmla="*/ 438 h 219"/>
                <a:gd name="T10" fmla="*/ 0 60000 65536"/>
                <a:gd name="T11" fmla="*/ 0 60000 65536"/>
                <a:gd name="T12" fmla="*/ 0 60000 65536"/>
                <a:gd name="T13" fmla="*/ 0 60000 65536"/>
                <a:gd name="T14" fmla="*/ 0 60000 65536"/>
                <a:gd name="T15" fmla="*/ 0 w 90"/>
                <a:gd name="T16" fmla="*/ 0 h 219"/>
                <a:gd name="T17" fmla="*/ 90 w 90"/>
                <a:gd name="T18" fmla="*/ 219 h 219"/>
              </a:gdLst>
              <a:ahLst/>
              <a:cxnLst>
                <a:cxn ang="T10">
                  <a:pos x="T0" y="T1"/>
                </a:cxn>
                <a:cxn ang="T11">
                  <a:pos x="T2" y="T3"/>
                </a:cxn>
                <a:cxn ang="T12">
                  <a:pos x="T4" y="T5"/>
                </a:cxn>
                <a:cxn ang="T13">
                  <a:pos x="T6" y="T7"/>
                </a:cxn>
                <a:cxn ang="T14">
                  <a:pos x="T8" y="T9"/>
                </a:cxn>
              </a:cxnLst>
              <a:rect l="T15" t="T16" r="T17" b="T18"/>
              <a:pathLst>
                <a:path w="90" h="219">
                  <a:moveTo>
                    <a:pt x="0" y="0"/>
                  </a:moveTo>
                  <a:lnTo>
                    <a:pt x="8" y="48"/>
                  </a:lnTo>
                  <a:lnTo>
                    <a:pt x="27" y="113"/>
                  </a:lnTo>
                  <a:lnTo>
                    <a:pt x="60" y="180"/>
                  </a:lnTo>
                  <a:lnTo>
                    <a:pt x="90" y="219"/>
                  </a:lnTo>
                </a:path>
              </a:pathLst>
            </a:custGeom>
            <a:noFill/>
            <a:ln w="9525"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3" name="Freeform 77"/>
            <p:cNvSpPr>
              <a:spLocks noChangeAspect="1"/>
            </p:cNvSpPr>
            <p:nvPr/>
          </p:nvSpPr>
          <p:spPr bwMode="auto">
            <a:xfrm>
              <a:off x="2933153" y="3845318"/>
              <a:ext cx="149480" cy="493412"/>
            </a:xfrm>
            <a:custGeom>
              <a:avLst/>
              <a:gdLst>
                <a:gd name="T0" fmla="*/ 0 w 105"/>
                <a:gd name="T1" fmla="*/ 0 h 299"/>
                <a:gd name="T2" fmla="*/ 24 w 105"/>
                <a:gd name="T3" fmla="*/ 88 h 299"/>
                <a:gd name="T4" fmla="*/ 52 w 105"/>
                <a:gd name="T5" fmla="*/ 174 h 299"/>
                <a:gd name="T6" fmla="*/ 72 w 105"/>
                <a:gd name="T7" fmla="*/ 276 h 299"/>
                <a:gd name="T8" fmla="*/ 102 w 105"/>
                <a:gd name="T9" fmla="*/ 364 h 299"/>
                <a:gd name="T10" fmla="*/ 148 w 105"/>
                <a:gd name="T11" fmla="*/ 484 h 299"/>
                <a:gd name="T12" fmla="*/ 198 w 105"/>
                <a:gd name="T13" fmla="*/ 562 h 299"/>
                <a:gd name="T14" fmla="*/ 210 w 105"/>
                <a:gd name="T15" fmla="*/ 598 h 299"/>
                <a:gd name="T16" fmla="*/ 0 60000 65536"/>
                <a:gd name="T17" fmla="*/ 0 60000 65536"/>
                <a:gd name="T18" fmla="*/ 0 60000 65536"/>
                <a:gd name="T19" fmla="*/ 0 60000 65536"/>
                <a:gd name="T20" fmla="*/ 0 60000 65536"/>
                <a:gd name="T21" fmla="*/ 0 60000 65536"/>
                <a:gd name="T22" fmla="*/ 0 60000 65536"/>
                <a:gd name="T23" fmla="*/ 0 60000 65536"/>
                <a:gd name="T24" fmla="*/ 0 w 105"/>
                <a:gd name="T25" fmla="*/ 0 h 299"/>
                <a:gd name="T26" fmla="*/ 105 w 105"/>
                <a:gd name="T27" fmla="*/ 299 h 29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05" h="299">
                  <a:moveTo>
                    <a:pt x="0" y="0"/>
                  </a:moveTo>
                  <a:lnTo>
                    <a:pt x="12" y="44"/>
                  </a:lnTo>
                  <a:lnTo>
                    <a:pt x="26" y="87"/>
                  </a:lnTo>
                  <a:lnTo>
                    <a:pt x="36" y="138"/>
                  </a:lnTo>
                  <a:lnTo>
                    <a:pt x="51" y="182"/>
                  </a:lnTo>
                  <a:lnTo>
                    <a:pt x="74" y="242"/>
                  </a:lnTo>
                  <a:lnTo>
                    <a:pt x="99" y="281"/>
                  </a:lnTo>
                  <a:lnTo>
                    <a:pt x="105" y="299"/>
                  </a:lnTo>
                </a:path>
              </a:pathLst>
            </a:custGeom>
            <a:noFill/>
            <a:ln w="9525"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4" name="Freeform 78"/>
            <p:cNvSpPr>
              <a:spLocks noChangeAspect="1"/>
            </p:cNvSpPr>
            <p:nvPr/>
          </p:nvSpPr>
          <p:spPr bwMode="auto">
            <a:xfrm>
              <a:off x="2901834" y="3840367"/>
              <a:ext cx="158022" cy="443906"/>
            </a:xfrm>
            <a:custGeom>
              <a:avLst/>
              <a:gdLst>
                <a:gd name="T0" fmla="*/ 0 w 111"/>
                <a:gd name="T1" fmla="*/ 0 h 269"/>
                <a:gd name="T2" fmla="*/ 20 w 111"/>
                <a:gd name="T3" fmla="*/ 94 h 269"/>
                <a:gd name="T4" fmla="*/ 48 w 111"/>
                <a:gd name="T5" fmla="*/ 186 h 269"/>
                <a:gd name="T6" fmla="*/ 74 w 111"/>
                <a:gd name="T7" fmla="*/ 264 h 269"/>
                <a:gd name="T8" fmla="*/ 122 w 111"/>
                <a:gd name="T9" fmla="*/ 394 h 269"/>
                <a:gd name="T10" fmla="*/ 180 w 111"/>
                <a:gd name="T11" fmla="*/ 478 h 269"/>
                <a:gd name="T12" fmla="*/ 222 w 111"/>
                <a:gd name="T13" fmla="*/ 538 h 269"/>
                <a:gd name="T14" fmla="*/ 0 60000 65536"/>
                <a:gd name="T15" fmla="*/ 0 60000 65536"/>
                <a:gd name="T16" fmla="*/ 0 60000 65536"/>
                <a:gd name="T17" fmla="*/ 0 60000 65536"/>
                <a:gd name="T18" fmla="*/ 0 60000 65536"/>
                <a:gd name="T19" fmla="*/ 0 60000 65536"/>
                <a:gd name="T20" fmla="*/ 0 60000 65536"/>
                <a:gd name="T21" fmla="*/ 0 w 111"/>
                <a:gd name="T22" fmla="*/ 0 h 269"/>
                <a:gd name="T23" fmla="*/ 111 w 111"/>
                <a:gd name="T24" fmla="*/ 269 h 26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1" h="269">
                  <a:moveTo>
                    <a:pt x="0" y="0"/>
                  </a:moveTo>
                  <a:lnTo>
                    <a:pt x="10" y="47"/>
                  </a:lnTo>
                  <a:lnTo>
                    <a:pt x="24" y="93"/>
                  </a:lnTo>
                  <a:lnTo>
                    <a:pt x="37" y="132"/>
                  </a:lnTo>
                  <a:lnTo>
                    <a:pt x="61" y="197"/>
                  </a:lnTo>
                  <a:lnTo>
                    <a:pt x="90" y="239"/>
                  </a:lnTo>
                  <a:lnTo>
                    <a:pt x="111" y="269"/>
                  </a:lnTo>
                </a:path>
              </a:pathLst>
            </a:custGeom>
            <a:noFill/>
            <a:ln w="9525"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5" name="Freeform 79"/>
            <p:cNvSpPr>
              <a:spLocks noChangeAspect="1"/>
            </p:cNvSpPr>
            <p:nvPr/>
          </p:nvSpPr>
          <p:spPr bwMode="auto">
            <a:xfrm>
              <a:off x="2873361" y="3843668"/>
              <a:ext cx="162292" cy="485161"/>
            </a:xfrm>
            <a:custGeom>
              <a:avLst/>
              <a:gdLst>
                <a:gd name="T0" fmla="*/ 0 w 114"/>
                <a:gd name="T1" fmla="*/ 0 h 294"/>
                <a:gd name="T2" fmla="*/ 12 w 114"/>
                <a:gd name="T3" fmla="*/ 92 h 294"/>
                <a:gd name="T4" fmla="*/ 58 w 114"/>
                <a:gd name="T5" fmla="*/ 228 h 294"/>
                <a:gd name="T6" fmla="*/ 106 w 114"/>
                <a:gd name="T7" fmla="*/ 354 h 294"/>
                <a:gd name="T8" fmla="*/ 162 w 114"/>
                <a:gd name="T9" fmla="*/ 470 h 294"/>
                <a:gd name="T10" fmla="*/ 228 w 114"/>
                <a:gd name="T11" fmla="*/ 588 h 294"/>
                <a:gd name="T12" fmla="*/ 0 60000 65536"/>
                <a:gd name="T13" fmla="*/ 0 60000 65536"/>
                <a:gd name="T14" fmla="*/ 0 60000 65536"/>
                <a:gd name="T15" fmla="*/ 0 60000 65536"/>
                <a:gd name="T16" fmla="*/ 0 60000 65536"/>
                <a:gd name="T17" fmla="*/ 0 60000 65536"/>
                <a:gd name="T18" fmla="*/ 0 w 114"/>
                <a:gd name="T19" fmla="*/ 0 h 294"/>
                <a:gd name="T20" fmla="*/ 114 w 114"/>
                <a:gd name="T21" fmla="*/ 294 h 294"/>
              </a:gdLst>
              <a:ahLst/>
              <a:cxnLst>
                <a:cxn ang="T12">
                  <a:pos x="T0" y="T1"/>
                </a:cxn>
                <a:cxn ang="T13">
                  <a:pos x="T2" y="T3"/>
                </a:cxn>
                <a:cxn ang="T14">
                  <a:pos x="T4" y="T5"/>
                </a:cxn>
                <a:cxn ang="T15">
                  <a:pos x="T6" y="T7"/>
                </a:cxn>
                <a:cxn ang="T16">
                  <a:pos x="T8" y="T9"/>
                </a:cxn>
                <a:cxn ang="T17">
                  <a:pos x="T10" y="T11"/>
                </a:cxn>
              </a:cxnLst>
              <a:rect l="T18" t="T19" r="T20" b="T21"/>
              <a:pathLst>
                <a:path w="114" h="294">
                  <a:moveTo>
                    <a:pt x="0" y="0"/>
                  </a:moveTo>
                  <a:lnTo>
                    <a:pt x="6" y="46"/>
                  </a:lnTo>
                  <a:lnTo>
                    <a:pt x="29" y="114"/>
                  </a:lnTo>
                  <a:lnTo>
                    <a:pt x="53" y="177"/>
                  </a:lnTo>
                  <a:lnTo>
                    <a:pt x="81" y="235"/>
                  </a:lnTo>
                  <a:lnTo>
                    <a:pt x="114" y="294"/>
                  </a:lnTo>
                </a:path>
              </a:pathLst>
            </a:custGeom>
            <a:noFill/>
            <a:ln w="9525"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6" name="Freeform 80"/>
            <p:cNvSpPr>
              <a:spLocks noChangeAspect="1"/>
            </p:cNvSpPr>
            <p:nvPr/>
          </p:nvSpPr>
          <p:spPr bwMode="auto">
            <a:xfrm>
              <a:off x="2834924" y="3947631"/>
              <a:ext cx="148056" cy="377898"/>
            </a:xfrm>
            <a:custGeom>
              <a:avLst/>
              <a:gdLst>
                <a:gd name="T0" fmla="*/ 0 w 104"/>
                <a:gd name="T1" fmla="*/ 0 h 229"/>
                <a:gd name="T2" fmla="*/ 30 w 104"/>
                <a:gd name="T3" fmla="*/ 114 h 229"/>
                <a:gd name="T4" fmla="*/ 76 w 104"/>
                <a:gd name="T5" fmla="*/ 230 h 229"/>
                <a:gd name="T6" fmla="*/ 108 w 104"/>
                <a:gd name="T7" fmla="*/ 300 h 229"/>
                <a:gd name="T8" fmla="*/ 132 w 104"/>
                <a:gd name="T9" fmla="*/ 362 h 229"/>
                <a:gd name="T10" fmla="*/ 174 w 104"/>
                <a:gd name="T11" fmla="*/ 408 h 229"/>
                <a:gd name="T12" fmla="*/ 208 w 104"/>
                <a:gd name="T13" fmla="*/ 458 h 229"/>
                <a:gd name="T14" fmla="*/ 0 60000 65536"/>
                <a:gd name="T15" fmla="*/ 0 60000 65536"/>
                <a:gd name="T16" fmla="*/ 0 60000 65536"/>
                <a:gd name="T17" fmla="*/ 0 60000 65536"/>
                <a:gd name="T18" fmla="*/ 0 60000 65536"/>
                <a:gd name="T19" fmla="*/ 0 60000 65536"/>
                <a:gd name="T20" fmla="*/ 0 60000 65536"/>
                <a:gd name="T21" fmla="*/ 0 w 104"/>
                <a:gd name="T22" fmla="*/ 0 h 229"/>
                <a:gd name="T23" fmla="*/ 104 w 104"/>
                <a:gd name="T24" fmla="*/ 229 h 22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4" h="229">
                  <a:moveTo>
                    <a:pt x="0" y="0"/>
                  </a:moveTo>
                  <a:lnTo>
                    <a:pt x="15" y="57"/>
                  </a:lnTo>
                  <a:lnTo>
                    <a:pt x="38" y="115"/>
                  </a:lnTo>
                  <a:lnTo>
                    <a:pt x="54" y="150"/>
                  </a:lnTo>
                  <a:lnTo>
                    <a:pt x="66" y="181"/>
                  </a:lnTo>
                  <a:lnTo>
                    <a:pt x="87" y="204"/>
                  </a:lnTo>
                  <a:lnTo>
                    <a:pt x="104" y="229"/>
                  </a:lnTo>
                </a:path>
              </a:pathLst>
            </a:custGeom>
            <a:noFill/>
            <a:ln w="9525"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7" name="Freeform 81"/>
            <p:cNvSpPr>
              <a:spLocks noChangeAspect="1"/>
            </p:cNvSpPr>
            <p:nvPr/>
          </p:nvSpPr>
          <p:spPr bwMode="auto">
            <a:xfrm>
              <a:off x="2787944" y="3972384"/>
              <a:ext cx="130973" cy="343243"/>
            </a:xfrm>
            <a:custGeom>
              <a:avLst/>
              <a:gdLst>
                <a:gd name="T0" fmla="*/ 0 w 92"/>
                <a:gd name="T1" fmla="*/ 0 h 208"/>
                <a:gd name="T2" fmla="*/ 16 w 92"/>
                <a:gd name="T3" fmla="*/ 84 h 208"/>
                <a:gd name="T4" fmla="*/ 40 w 92"/>
                <a:gd name="T5" fmla="*/ 170 h 208"/>
                <a:gd name="T6" fmla="*/ 70 w 92"/>
                <a:gd name="T7" fmla="*/ 248 h 208"/>
                <a:gd name="T8" fmla="*/ 112 w 92"/>
                <a:gd name="T9" fmla="*/ 324 h 208"/>
                <a:gd name="T10" fmla="*/ 168 w 92"/>
                <a:gd name="T11" fmla="*/ 390 h 208"/>
                <a:gd name="T12" fmla="*/ 184 w 92"/>
                <a:gd name="T13" fmla="*/ 416 h 208"/>
                <a:gd name="T14" fmla="*/ 0 60000 65536"/>
                <a:gd name="T15" fmla="*/ 0 60000 65536"/>
                <a:gd name="T16" fmla="*/ 0 60000 65536"/>
                <a:gd name="T17" fmla="*/ 0 60000 65536"/>
                <a:gd name="T18" fmla="*/ 0 60000 65536"/>
                <a:gd name="T19" fmla="*/ 0 60000 65536"/>
                <a:gd name="T20" fmla="*/ 0 60000 65536"/>
                <a:gd name="T21" fmla="*/ 0 w 92"/>
                <a:gd name="T22" fmla="*/ 0 h 208"/>
                <a:gd name="T23" fmla="*/ 92 w 92"/>
                <a:gd name="T24" fmla="*/ 208 h 20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92" h="208">
                  <a:moveTo>
                    <a:pt x="0" y="0"/>
                  </a:moveTo>
                  <a:lnTo>
                    <a:pt x="8" y="42"/>
                  </a:lnTo>
                  <a:lnTo>
                    <a:pt x="20" y="85"/>
                  </a:lnTo>
                  <a:lnTo>
                    <a:pt x="35" y="124"/>
                  </a:lnTo>
                  <a:lnTo>
                    <a:pt x="56" y="162"/>
                  </a:lnTo>
                  <a:lnTo>
                    <a:pt x="84" y="195"/>
                  </a:lnTo>
                  <a:lnTo>
                    <a:pt x="92" y="208"/>
                  </a:lnTo>
                </a:path>
              </a:pathLst>
            </a:custGeom>
            <a:noFill/>
            <a:ln w="9525"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8" name="Freeform 82"/>
            <p:cNvSpPr>
              <a:spLocks noChangeAspect="1"/>
            </p:cNvSpPr>
            <p:nvPr/>
          </p:nvSpPr>
          <p:spPr bwMode="auto">
            <a:xfrm>
              <a:off x="2731000" y="3978985"/>
              <a:ext cx="106771" cy="325091"/>
            </a:xfrm>
            <a:custGeom>
              <a:avLst/>
              <a:gdLst>
                <a:gd name="T0" fmla="*/ 0 w 75"/>
                <a:gd name="T1" fmla="*/ 0 h 197"/>
                <a:gd name="T2" fmla="*/ 20 w 75"/>
                <a:gd name="T3" fmla="*/ 96 h 197"/>
                <a:gd name="T4" fmla="*/ 66 w 75"/>
                <a:gd name="T5" fmla="*/ 226 h 197"/>
                <a:gd name="T6" fmla="*/ 108 w 75"/>
                <a:gd name="T7" fmla="*/ 324 h 197"/>
                <a:gd name="T8" fmla="*/ 150 w 75"/>
                <a:gd name="T9" fmla="*/ 394 h 197"/>
                <a:gd name="T10" fmla="*/ 0 60000 65536"/>
                <a:gd name="T11" fmla="*/ 0 60000 65536"/>
                <a:gd name="T12" fmla="*/ 0 60000 65536"/>
                <a:gd name="T13" fmla="*/ 0 60000 65536"/>
                <a:gd name="T14" fmla="*/ 0 60000 65536"/>
                <a:gd name="T15" fmla="*/ 0 w 75"/>
                <a:gd name="T16" fmla="*/ 0 h 197"/>
                <a:gd name="T17" fmla="*/ 75 w 75"/>
                <a:gd name="T18" fmla="*/ 197 h 197"/>
              </a:gdLst>
              <a:ahLst/>
              <a:cxnLst>
                <a:cxn ang="T10">
                  <a:pos x="T0" y="T1"/>
                </a:cxn>
                <a:cxn ang="T11">
                  <a:pos x="T2" y="T3"/>
                </a:cxn>
                <a:cxn ang="T12">
                  <a:pos x="T4" y="T5"/>
                </a:cxn>
                <a:cxn ang="T13">
                  <a:pos x="T6" y="T7"/>
                </a:cxn>
                <a:cxn ang="T14">
                  <a:pos x="T8" y="T9"/>
                </a:cxn>
              </a:cxnLst>
              <a:rect l="T15" t="T16" r="T17" b="T18"/>
              <a:pathLst>
                <a:path w="75" h="197">
                  <a:moveTo>
                    <a:pt x="0" y="0"/>
                  </a:moveTo>
                  <a:lnTo>
                    <a:pt x="10" y="48"/>
                  </a:lnTo>
                  <a:lnTo>
                    <a:pt x="33" y="113"/>
                  </a:lnTo>
                  <a:lnTo>
                    <a:pt x="54" y="162"/>
                  </a:lnTo>
                  <a:lnTo>
                    <a:pt x="75" y="197"/>
                  </a:lnTo>
                </a:path>
              </a:pathLst>
            </a:custGeom>
            <a:noFill/>
            <a:ln w="9525"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9" name="Freeform 83"/>
            <p:cNvSpPr>
              <a:spLocks noChangeAspect="1"/>
            </p:cNvSpPr>
            <p:nvPr/>
          </p:nvSpPr>
          <p:spPr bwMode="auto">
            <a:xfrm>
              <a:off x="2662666" y="3959182"/>
              <a:ext cx="112466" cy="334992"/>
            </a:xfrm>
            <a:custGeom>
              <a:avLst/>
              <a:gdLst>
                <a:gd name="T0" fmla="*/ 0 w 79"/>
                <a:gd name="T1" fmla="*/ 0 h 203"/>
                <a:gd name="T2" fmla="*/ 12 w 79"/>
                <a:gd name="T3" fmla="*/ 102 h 203"/>
                <a:gd name="T4" fmla="*/ 38 w 79"/>
                <a:gd name="T5" fmla="*/ 196 h 203"/>
                <a:gd name="T6" fmla="*/ 86 w 79"/>
                <a:gd name="T7" fmla="*/ 294 h 203"/>
                <a:gd name="T8" fmla="*/ 128 w 79"/>
                <a:gd name="T9" fmla="*/ 352 h 203"/>
                <a:gd name="T10" fmla="*/ 158 w 79"/>
                <a:gd name="T11" fmla="*/ 406 h 203"/>
                <a:gd name="T12" fmla="*/ 0 60000 65536"/>
                <a:gd name="T13" fmla="*/ 0 60000 65536"/>
                <a:gd name="T14" fmla="*/ 0 60000 65536"/>
                <a:gd name="T15" fmla="*/ 0 60000 65536"/>
                <a:gd name="T16" fmla="*/ 0 60000 65536"/>
                <a:gd name="T17" fmla="*/ 0 60000 65536"/>
                <a:gd name="T18" fmla="*/ 0 w 79"/>
                <a:gd name="T19" fmla="*/ 0 h 203"/>
                <a:gd name="T20" fmla="*/ 79 w 79"/>
                <a:gd name="T21" fmla="*/ 203 h 203"/>
              </a:gdLst>
              <a:ahLst/>
              <a:cxnLst>
                <a:cxn ang="T12">
                  <a:pos x="T0" y="T1"/>
                </a:cxn>
                <a:cxn ang="T13">
                  <a:pos x="T2" y="T3"/>
                </a:cxn>
                <a:cxn ang="T14">
                  <a:pos x="T4" y="T5"/>
                </a:cxn>
                <a:cxn ang="T15">
                  <a:pos x="T6" y="T7"/>
                </a:cxn>
                <a:cxn ang="T16">
                  <a:pos x="T8" y="T9"/>
                </a:cxn>
                <a:cxn ang="T17">
                  <a:pos x="T10" y="T11"/>
                </a:cxn>
              </a:cxnLst>
              <a:rect l="T18" t="T19" r="T20" b="T21"/>
              <a:pathLst>
                <a:path w="79" h="203">
                  <a:moveTo>
                    <a:pt x="0" y="0"/>
                  </a:moveTo>
                  <a:lnTo>
                    <a:pt x="6" y="51"/>
                  </a:lnTo>
                  <a:lnTo>
                    <a:pt x="19" y="98"/>
                  </a:lnTo>
                  <a:lnTo>
                    <a:pt x="43" y="147"/>
                  </a:lnTo>
                  <a:lnTo>
                    <a:pt x="64" y="176"/>
                  </a:lnTo>
                  <a:lnTo>
                    <a:pt x="79" y="203"/>
                  </a:lnTo>
                </a:path>
              </a:pathLst>
            </a:custGeom>
            <a:noFill/>
            <a:ln w="9525"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0" name="Freeform 84"/>
            <p:cNvSpPr>
              <a:spLocks noChangeAspect="1"/>
            </p:cNvSpPr>
            <p:nvPr/>
          </p:nvSpPr>
          <p:spPr bwMode="auto">
            <a:xfrm>
              <a:off x="1697453" y="4046643"/>
              <a:ext cx="458405" cy="41255"/>
            </a:xfrm>
            <a:custGeom>
              <a:avLst/>
              <a:gdLst>
                <a:gd name="T0" fmla="*/ 0 w 322"/>
                <a:gd name="T1" fmla="*/ 16 h 25"/>
                <a:gd name="T2" fmla="*/ 144 w 322"/>
                <a:gd name="T3" fmla="*/ 4 h 25"/>
                <a:gd name="T4" fmla="*/ 302 w 322"/>
                <a:gd name="T5" fmla="*/ 2 h 25"/>
                <a:gd name="T6" fmla="*/ 416 w 322"/>
                <a:gd name="T7" fmla="*/ 0 h 25"/>
                <a:gd name="T8" fmla="*/ 548 w 322"/>
                <a:gd name="T9" fmla="*/ 28 h 25"/>
                <a:gd name="T10" fmla="*/ 644 w 322"/>
                <a:gd name="T11" fmla="*/ 50 h 25"/>
                <a:gd name="T12" fmla="*/ 0 60000 65536"/>
                <a:gd name="T13" fmla="*/ 0 60000 65536"/>
                <a:gd name="T14" fmla="*/ 0 60000 65536"/>
                <a:gd name="T15" fmla="*/ 0 60000 65536"/>
                <a:gd name="T16" fmla="*/ 0 60000 65536"/>
                <a:gd name="T17" fmla="*/ 0 60000 65536"/>
                <a:gd name="T18" fmla="*/ 0 w 322"/>
                <a:gd name="T19" fmla="*/ 0 h 25"/>
                <a:gd name="T20" fmla="*/ 322 w 322"/>
                <a:gd name="T21" fmla="*/ 25 h 25"/>
              </a:gdLst>
              <a:ahLst/>
              <a:cxnLst>
                <a:cxn ang="T12">
                  <a:pos x="T0" y="T1"/>
                </a:cxn>
                <a:cxn ang="T13">
                  <a:pos x="T2" y="T3"/>
                </a:cxn>
                <a:cxn ang="T14">
                  <a:pos x="T4" y="T5"/>
                </a:cxn>
                <a:cxn ang="T15">
                  <a:pos x="T6" y="T7"/>
                </a:cxn>
                <a:cxn ang="T16">
                  <a:pos x="T8" y="T9"/>
                </a:cxn>
                <a:cxn ang="T17">
                  <a:pos x="T10" y="T11"/>
                </a:cxn>
              </a:cxnLst>
              <a:rect l="T18" t="T19" r="T20" b="T21"/>
              <a:pathLst>
                <a:path w="322" h="25">
                  <a:moveTo>
                    <a:pt x="0" y="8"/>
                  </a:moveTo>
                  <a:lnTo>
                    <a:pt x="72" y="2"/>
                  </a:lnTo>
                  <a:lnTo>
                    <a:pt x="151" y="1"/>
                  </a:lnTo>
                  <a:lnTo>
                    <a:pt x="208" y="0"/>
                  </a:lnTo>
                  <a:lnTo>
                    <a:pt x="274" y="14"/>
                  </a:lnTo>
                  <a:lnTo>
                    <a:pt x="322" y="25"/>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1" name="Freeform 85"/>
            <p:cNvSpPr>
              <a:spLocks noChangeAspect="1"/>
            </p:cNvSpPr>
            <p:nvPr/>
          </p:nvSpPr>
          <p:spPr bwMode="auto">
            <a:xfrm>
              <a:off x="2172941" y="4165458"/>
              <a:ext cx="276182" cy="46206"/>
            </a:xfrm>
            <a:custGeom>
              <a:avLst/>
              <a:gdLst>
                <a:gd name="T0" fmla="*/ 0 w 194"/>
                <a:gd name="T1" fmla="*/ 0 h 28"/>
                <a:gd name="T2" fmla="*/ 96 w 194"/>
                <a:gd name="T3" fmla="*/ 6 h 28"/>
                <a:gd name="T4" fmla="*/ 184 w 194"/>
                <a:gd name="T5" fmla="*/ 14 h 28"/>
                <a:gd name="T6" fmla="*/ 316 w 194"/>
                <a:gd name="T7" fmla="*/ 38 h 28"/>
                <a:gd name="T8" fmla="*/ 388 w 194"/>
                <a:gd name="T9" fmla="*/ 56 h 28"/>
                <a:gd name="T10" fmla="*/ 0 60000 65536"/>
                <a:gd name="T11" fmla="*/ 0 60000 65536"/>
                <a:gd name="T12" fmla="*/ 0 60000 65536"/>
                <a:gd name="T13" fmla="*/ 0 60000 65536"/>
                <a:gd name="T14" fmla="*/ 0 60000 65536"/>
                <a:gd name="T15" fmla="*/ 0 w 194"/>
                <a:gd name="T16" fmla="*/ 0 h 28"/>
                <a:gd name="T17" fmla="*/ 194 w 194"/>
                <a:gd name="T18" fmla="*/ 28 h 28"/>
              </a:gdLst>
              <a:ahLst/>
              <a:cxnLst>
                <a:cxn ang="T10">
                  <a:pos x="T0" y="T1"/>
                </a:cxn>
                <a:cxn ang="T11">
                  <a:pos x="T2" y="T3"/>
                </a:cxn>
                <a:cxn ang="T12">
                  <a:pos x="T4" y="T5"/>
                </a:cxn>
                <a:cxn ang="T13">
                  <a:pos x="T6" y="T7"/>
                </a:cxn>
                <a:cxn ang="T14">
                  <a:pos x="T8" y="T9"/>
                </a:cxn>
              </a:cxnLst>
              <a:rect l="T15" t="T16" r="T17" b="T18"/>
              <a:pathLst>
                <a:path w="194" h="28">
                  <a:moveTo>
                    <a:pt x="0" y="0"/>
                  </a:moveTo>
                  <a:lnTo>
                    <a:pt x="48" y="3"/>
                  </a:lnTo>
                  <a:lnTo>
                    <a:pt x="92" y="7"/>
                  </a:lnTo>
                  <a:lnTo>
                    <a:pt x="158" y="19"/>
                  </a:lnTo>
                  <a:lnTo>
                    <a:pt x="194" y="28"/>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2" name="Freeform 86"/>
            <p:cNvSpPr>
              <a:spLocks noChangeAspect="1"/>
            </p:cNvSpPr>
            <p:nvPr/>
          </p:nvSpPr>
          <p:spPr bwMode="auto">
            <a:xfrm>
              <a:off x="2461936" y="4264471"/>
              <a:ext cx="377259" cy="66008"/>
            </a:xfrm>
            <a:custGeom>
              <a:avLst/>
              <a:gdLst>
                <a:gd name="T0" fmla="*/ 0 w 265"/>
                <a:gd name="T1" fmla="*/ 0 h 40"/>
                <a:gd name="T2" fmla="*/ 102 w 265"/>
                <a:gd name="T3" fmla="*/ 12 h 40"/>
                <a:gd name="T4" fmla="*/ 236 w 265"/>
                <a:gd name="T5" fmla="*/ 36 h 40"/>
                <a:gd name="T6" fmla="*/ 306 w 265"/>
                <a:gd name="T7" fmla="*/ 50 h 40"/>
                <a:gd name="T8" fmla="*/ 380 w 265"/>
                <a:gd name="T9" fmla="*/ 68 h 40"/>
                <a:gd name="T10" fmla="*/ 470 w 265"/>
                <a:gd name="T11" fmla="*/ 78 h 40"/>
                <a:gd name="T12" fmla="*/ 530 w 265"/>
                <a:gd name="T13" fmla="*/ 80 h 40"/>
                <a:gd name="T14" fmla="*/ 0 60000 65536"/>
                <a:gd name="T15" fmla="*/ 0 60000 65536"/>
                <a:gd name="T16" fmla="*/ 0 60000 65536"/>
                <a:gd name="T17" fmla="*/ 0 60000 65536"/>
                <a:gd name="T18" fmla="*/ 0 60000 65536"/>
                <a:gd name="T19" fmla="*/ 0 60000 65536"/>
                <a:gd name="T20" fmla="*/ 0 60000 65536"/>
                <a:gd name="T21" fmla="*/ 0 w 265"/>
                <a:gd name="T22" fmla="*/ 0 h 40"/>
                <a:gd name="T23" fmla="*/ 265 w 265"/>
                <a:gd name="T24" fmla="*/ 40 h 4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65" h="40">
                  <a:moveTo>
                    <a:pt x="0" y="0"/>
                  </a:moveTo>
                  <a:lnTo>
                    <a:pt x="51" y="6"/>
                  </a:lnTo>
                  <a:lnTo>
                    <a:pt x="118" y="18"/>
                  </a:lnTo>
                  <a:lnTo>
                    <a:pt x="153" y="25"/>
                  </a:lnTo>
                  <a:lnTo>
                    <a:pt x="190" y="34"/>
                  </a:lnTo>
                  <a:lnTo>
                    <a:pt x="235" y="39"/>
                  </a:lnTo>
                  <a:lnTo>
                    <a:pt x="265" y="40"/>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3" name="Freeform 87"/>
            <p:cNvSpPr>
              <a:spLocks noChangeAspect="1"/>
            </p:cNvSpPr>
            <p:nvPr/>
          </p:nvSpPr>
          <p:spPr bwMode="auto">
            <a:xfrm>
              <a:off x="2863396" y="4350282"/>
              <a:ext cx="129549" cy="23103"/>
            </a:xfrm>
            <a:custGeom>
              <a:avLst/>
              <a:gdLst>
                <a:gd name="T0" fmla="*/ 0 w 91"/>
                <a:gd name="T1" fmla="*/ 28 h 14"/>
                <a:gd name="T2" fmla="*/ 104 w 91"/>
                <a:gd name="T3" fmla="*/ 12 h 14"/>
                <a:gd name="T4" fmla="*/ 182 w 91"/>
                <a:gd name="T5" fmla="*/ 0 h 14"/>
                <a:gd name="T6" fmla="*/ 0 60000 65536"/>
                <a:gd name="T7" fmla="*/ 0 60000 65536"/>
                <a:gd name="T8" fmla="*/ 0 60000 65536"/>
                <a:gd name="T9" fmla="*/ 0 w 91"/>
                <a:gd name="T10" fmla="*/ 0 h 14"/>
                <a:gd name="T11" fmla="*/ 91 w 91"/>
                <a:gd name="T12" fmla="*/ 14 h 14"/>
              </a:gdLst>
              <a:ahLst/>
              <a:cxnLst>
                <a:cxn ang="T6">
                  <a:pos x="T0" y="T1"/>
                </a:cxn>
                <a:cxn ang="T7">
                  <a:pos x="T2" y="T3"/>
                </a:cxn>
                <a:cxn ang="T8">
                  <a:pos x="T4" y="T5"/>
                </a:cxn>
              </a:cxnLst>
              <a:rect l="T9" t="T10" r="T11" b="T12"/>
              <a:pathLst>
                <a:path w="91" h="14">
                  <a:moveTo>
                    <a:pt x="0" y="14"/>
                  </a:moveTo>
                  <a:lnTo>
                    <a:pt x="52" y="6"/>
                  </a:lnTo>
                  <a:lnTo>
                    <a:pt x="91" y="0"/>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4" name="Line 88"/>
            <p:cNvSpPr>
              <a:spLocks noChangeAspect="1" noChangeShapeType="1"/>
            </p:cNvSpPr>
            <p:nvPr/>
          </p:nvSpPr>
          <p:spPr bwMode="auto">
            <a:xfrm flipV="1">
              <a:off x="3008605" y="4370084"/>
              <a:ext cx="69757" cy="9901"/>
            </a:xfrm>
            <a:prstGeom prst="line">
              <a:avLst/>
            </a:prstGeom>
            <a:noFill/>
            <a:ln w="63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5" name="Freeform 89"/>
            <p:cNvSpPr>
              <a:spLocks noChangeAspect="1"/>
            </p:cNvSpPr>
            <p:nvPr/>
          </p:nvSpPr>
          <p:spPr bwMode="auto">
            <a:xfrm>
              <a:off x="3108258" y="4393187"/>
              <a:ext cx="451287" cy="19802"/>
            </a:xfrm>
            <a:custGeom>
              <a:avLst/>
              <a:gdLst>
                <a:gd name="T0" fmla="*/ 0 w 317"/>
                <a:gd name="T1" fmla="*/ 18 h 12"/>
                <a:gd name="T2" fmla="*/ 72 w 317"/>
                <a:gd name="T3" fmla="*/ 8 h 12"/>
                <a:gd name="T4" fmla="*/ 178 w 317"/>
                <a:gd name="T5" fmla="*/ 6 h 12"/>
                <a:gd name="T6" fmla="*/ 300 w 317"/>
                <a:gd name="T7" fmla="*/ 0 h 12"/>
                <a:gd name="T8" fmla="*/ 390 w 317"/>
                <a:gd name="T9" fmla="*/ 8 h 12"/>
                <a:gd name="T10" fmla="*/ 490 w 317"/>
                <a:gd name="T11" fmla="*/ 24 h 12"/>
                <a:gd name="T12" fmla="*/ 552 w 317"/>
                <a:gd name="T13" fmla="*/ 14 h 12"/>
                <a:gd name="T14" fmla="*/ 600 w 317"/>
                <a:gd name="T15" fmla="*/ 8 h 12"/>
                <a:gd name="T16" fmla="*/ 634 w 317"/>
                <a:gd name="T17" fmla="*/ 8 h 1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17"/>
                <a:gd name="T28" fmla="*/ 0 h 12"/>
                <a:gd name="T29" fmla="*/ 317 w 317"/>
                <a:gd name="T30" fmla="*/ 12 h 1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17" h="12">
                  <a:moveTo>
                    <a:pt x="0" y="9"/>
                  </a:moveTo>
                  <a:lnTo>
                    <a:pt x="36" y="4"/>
                  </a:lnTo>
                  <a:lnTo>
                    <a:pt x="89" y="3"/>
                  </a:lnTo>
                  <a:lnTo>
                    <a:pt x="150" y="0"/>
                  </a:lnTo>
                  <a:lnTo>
                    <a:pt x="195" y="4"/>
                  </a:lnTo>
                  <a:lnTo>
                    <a:pt x="245" y="12"/>
                  </a:lnTo>
                  <a:lnTo>
                    <a:pt x="276" y="7"/>
                  </a:lnTo>
                  <a:lnTo>
                    <a:pt x="300" y="4"/>
                  </a:lnTo>
                  <a:lnTo>
                    <a:pt x="317" y="4"/>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6" name="Freeform 90"/>
            <p:cNvSpPr>
              <a:spLocks noChangeAspect="1"/>
            </p:cNvSpPr>
            <p:nvPr/>
          </p:nvSpPr>
          <p:spPr bwMode="auto">
            <a:xfrm>
              <a:off x="3590865" y="4419590"/>
              <a:ext cx="130973" cy="9901"/>
            </a:xfrm>
            <a:custGeom>
              <a:avLst/>
              <a:gdLst>
                <a:gd name="T0" fmla="*/ 0 w 92"/>
                <a:gd name="T1" fmla="*/ 12 h 6"/>
                <a:gd name="T2" fmla="*/ 108 w 92"/>
                <a:gd name="T3" fmla="*/ 0 h 6"/>
                <a:gd name="T4" fmla="*/ 144 w 92"/>
                <a:gd name="T5" fmla="*/ 10 h 6"/>
                <a:gd name="T6" fmla="*/ 184 w 92"/>
                <a:gd name="T7" fmla="*/ 12 h 6"/>
                <a:gd name="T8" fmla="*/ 0 60000 65536"/>
                <a:gd name="T9" fmla="*/ 0 60000 65536"/>
                <a:gd name="T10" fmla="*/ 0 60000 65536"/>
                <a:gd name="T11" fmla="*/ 0 60000 65536"/>
                <a:gd name="T12" fmla="*/ 0 w 92"/>
                <a:gd name="T13" fmla="*/ 0 h 6"/>
                <a:gd name="T14" fmla="*/ 92 w 92"/>
                <a:gd name="T15" fmla="*/ 6 h 6"/>
              </a:gdLst>
              <a:ahLst/>
              <a:cxnLst>
                <a:cxn ang="T8">
                  <a:pos x="T0" y="T1"/>
                </a:cxn>
                <a:cxn ang="T9">
                  <a:pos x="T2" y="T3"/>
                </a:cxn>
                <a:cxn ang="T10">
                  <a:pos x="T4" y="T5"/>
                </a:cxn>
                <a:cxn ang="T11">
                  <a:pos x="T6" y="T7"/>
                </a:cxn>
              </a:cxnLst>
              <a:rect l="T12" t="T13" r="T14" b="T15"/>
              <a:pathLst>
                <a:path w="92" h="6">
                  <a:moveTo>
                    <a:pt x="0" y="6"/>
                  </a:moveTo>
                  <a:lnTo>
                    <a:pt x="54" y="0"/>
                  </a:lnTo>
                  <a:lnTo>
                    <a:pt x="72" y="5"/>
                  </a:lnTo>
                  <a:lnTo>
                    <a:pt x="92" y="6"/>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7" name="Line 91"/>
            <p:cNvSpPr>
              <a:spLocks noChangeAspect="1" noChangeShapeType="1"/>
            </p:cNvSpPr>
            <p:nvPr/>
          </p:nvSpPr>
          <p:spPr bwMode="auto">
            <a:xfrm flipV="1">
              <a:off x="3802984" y="4452594"/>
              <a:ext cx="59792" cy="39605"/>
            </a:xfrm>
            <a:prstGeom prst="line">
              <a:avLst/>
            </a:prstGeom>
            <a:noFill/>
            <a:ln w="63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8" name="Line 92"/>
            <p:cNvSpPr>
              <a:spLocks noChangeAspect="1" noChangeShapeType="1"/>
            </p:cNvSpPr>
            <p:nvPr/>
          </p:nvSpPr>
          <p:spPr bwMode="auto">
            <a:xfrm flipV="1">
              <a:off x="3966700" y="4462496"/>
              <a:ext cx="46979" cy="64358"/>
            </a:xfrm>
            <a:prstGeom prst="line">
              <a:avLst/>
            </a:prstGeom>
            <a:noFill/>
            <a:ln w="63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9" name="Freeform 93"/>
            <p:cNvSpPr>
              <a:spLocks noChangeAspect="1"/>
            </p:cNvSpPr>
            <p:nvPr/>
          </p:nvSpPr>
          <p:spPr bwMode="auto">
            <a:xfrm>
              <a:off x="4205868" y="4477348"/>
              <a:ext cx="170834" cy="49506"/>
            </a:xfrm>
            <a:custGeom>
              <a:avLst/>
              <a:gdLst>
                <a:gd name="T0" fmla="*/ 0 w 120"/>
                <a:gd name="T1" fmla="*/ 60 h 30"/>
                <a:gd name="T2" fmla="*/ 52 w 120"/>
                <a:gd name="T3" fmla="*/ 12 h 30"/>
                <a:gd name="T4" fmla="*/ 114 w 120"/>
                <a:gd name="T5" fmla="*/ 2 h 30"/>
                <a:gd name="T6" fmla="*/ 240 w 120"/>
                <a:gd name="T7" fmla="*/ 0 h 30"/>
                <a:gd name="T8" fmla="*/ 0 60000 65536"/>
                <a:gd name="T9" fmla="*/ 0 60000 65536"/>
                <a:gd name="T10" fmla="*/ 0 60000 65536"/>
                <a:gd name="T11" fmla="*/ 0 60000 65536"/>
                <a:gd name="T12" fmla="*/ 0 w 120"/>
                <a:gd name="T13" fmla="*/ 0 h 30"/>
                <a:gd name="T14" fmla="*/ 120 w 120"/>
                <a:gd name="T15" fmla="*/ 30 h 30"/>
              </a:gdLst>
              <a:ahLst/>
              <a:cxnLst>
                <a:cxn ang="T8">
                  <a:pos x="T0" y="T1"/>
                </a:cxn>
                <a:cxn ang="T9">
                  <a:pos x="T2" y="T3"/>
                </a:cxn>
                <a:cxn ang="T10">
                  <a:pos x="T4" y="T5"/>
                </a:cxn>
                <a:cxn ang="T11">
                  <a:pos x="T6" y="T7"/>
                </a:cxn>
              </a:cxnLst>
              <a:rect l="T12" t="T13" r="T14" b="T15"/>
              <a:pathLst>
                <a:path w="120" h="30">
                  <a:moveTo>
                    <a:pt x="0" y="30"/>
                  </a:moveTo>
                  <a:lnTo>
                    <a:pt x="26" y="6"/>
                  </a:lnTo>
                  <a:lnTo>
                    <a:pt x="57" y="1"/>
                  </a:lnTo>
                  <a:lnTo>
                    <a:pt x="120" y="0"/>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0" name="Freeform 94"/>
            <p:cNvSpPr>
              <a:spLocks noChangeAspect="1"/>
            </p:cNvSpPr>
            <p:nvPr/>
          </p:nvSpPr>
          <p:spPr bwMode="auto">
            <a:xfrm>
              <a:off x="4577432" y="4383286"/>
              <a:ext cx="224932" cy="125416"/>
            </a:xfrm>
            <a:custGeom>
              <a:avLst/>
              <a:gdLst>
                <a:gd name="T0" fmla="*/ 0 w 158"/>
                <a:gd name="T1" fmla="*/ 152 h 76"/>
                <a:gd name="T2" fmla="*/ 76 w 158"/>
                <a:gd name="T3" fmla="*/ 114 h 76"/>
                <a:gd name="T4" fmla="*/ 226 w 158"/>
                <a:gd name="T5" fmla="*/ 44 h 76"/>
                <a:gd name="T6" fmla="*/ 316 w 158"/>
                <a:gd name="T7" fmla="*/ 0 h 76"/>
                <a:gd name="T8" fmla="*/ 0 60000 65536"/>
                <a:gd name="T9" fmla="*/ 0 60000 65536"/>
                <a:gd name="T10" fmla="*/ 0 60000 65536"/>
                <a:gd name="T11" fmla="*/ 0 60000 65536"/>
                <a:gd name="T12" fmla="*/ 0 w 158"/>
                <a:gd name="T13" fmla="*/ 0 h 76"/>
                <a:gd name="T14" fmla="*/ 158 w 158"/>
                <a:gd name="T15" fmla="*/ 76 h 76"/>
              </a:gdLst>
              <a:ahLst/>
              <a:cxnLst>
                <a:cxn ang="T8">
                  <a:pos x="T0" y="T1"/>
                </a:cxn>
                <a:cxn ang="T9">
                  <a:pos x="T2" y="T3"/>
                </a:cxn>
                <a:cxn ang="T10">
                  <a:pos x="T4" y="T5"/>
                </a:cxn>
                <a:cxn ang="T11">
                  <a:pos x="T6" y="T7"/>
                </a:cxn>
              </a:cxnLst>
              <a:rect l="T12" t="T13" r="T14" b="T15"/>
              <a:pathLst>
                <a:path w="158" h="76">
                  <a:moveTo>
                    <a:pt x="0" y="76"/>
                  </a:moveTo>
                  <a:lnTo>
                    <a:pt x="38" y="57"/>
                  </a:lnTo>
                  <a:lnTo>
                    <a:pt x="113" y="22"/>
                  </a:lnTo>
                  <a:lnTo>
                    <a:pt x="158" y="0"/>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grpSp>
          <p:nvGrpSpPr>
            <p:cNvPr id="161" name="Group 95"/>
            <p:cNvGrpSpPr>
              <a:grpSpLocks noChangeAspect="1"/>
            </p:cNvGrpSpPr>
            <p:nvPr/>
          </p:nvGrpSpPr>
          <p:grpSpPr bwMode="auto">
            <a:xfrm>
              <a:off x="2147316" y="4058195"/>
              <a:ext cx="2786020" cy="950520"/>
              <a:chOff x="1335" y="3540"/>
              <a:chExt cx="1957" cy="576"/>
            </a:xfrm>
          </p:grpSpPr>
          <p:sp>
            <p:nvSpPr>
              <p:cNvPr id="164" name="Line 96"/>
              <p:cNvSpPr>
                <a:spLocks noChangeAspect="1" noChangeShapeType="1"/>
              </p:cNvSpPr>
              <p:nvPr/>
            </p:nvSpPr>
            <p:spPr bwMode="auto">
              <a:xfrm>
                <a:off x="1818" y="3699"/>
                <a:ext cx="197" cy="378"/>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5" name="Line 97"/>
              <p:cNvSpPr>
                <a:spLocks noChangeAspect="1" noChangeShapeType="1"/>
              </p:cNvSpPr>
              <p:nvPr/>
            </p:nvSpPr>
            <p:spPr bwMode="auto">
              <a:xfrm>
                <a:off x="1922" y="3702"/>
                <a:ext cx="204" cy="399"/>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6" name="Freeform 98"/>
              <p:cNvSpPr>
                <a:spLocks noChangeAspect="1"/>
              </p:cNvSpPr>
              <p:nvPr/>
            </p:nvSpPr>
            <p:spPr bwMode="auto">
              <a:xfrm>
                <a:off x="1335" y="3540"/>
                <a:ext cx="167" cy="563"/>
              </a:xfrm>
              <a:custGeom>
                <a:avLst/>
                <a:gdLst>
                  <a:gd name="T0" fmla="*/ 0 w 167"/>
                  <a:gd name="T1" fmla="*/ 0 h 563"/>
                  <a:gd name="T2" fmla="*/ 147 w 167"/>
                  <a:gd name="T3" fmla="*/ 498 h 563"/>
                  <a:gd name="T4" fmla="*/ 167 w 167"/>
                  <a:gd name="T5" fmla="*/ 563 h 563"/>
                  <a:gd name="T6" fmla="*/ 0 60000 65536"/>
                  <a:gd name="T7" fmla="*/ 0 60000 65536"/>
                  <a:gd name="T8" fmla="*/ 0 60000 65536"/>
                  <a:gd name="T9" fmla="*/ 0 w 167"/>
                  <a:gd name="T10" fmla="*/ 0 h 563"/>
                  <a:gd name="T11" fmla="*/ 167 w 167"/>
                  <a:gd name="T12" fmla="*/ 563 h 563"/>
                </a:gdLst>
                <a:ahLst/>
                <a:cxnLst>
                  <a:cxn ang="T6">
                    <a:pos x="T0" y="T1"/>
                  </a:cxn>
                  <a:cxn ang="T7">
                    <a:pos x="T2" y="T3"/>
                  </a:cxn>
                  <a:cxn ang="T8">
                    <a:pos x="T4" y="T5"/>
                  </a:cxn>
                </a:cxnLst>
                <a:rect l="T9" t="T10" r="T11" b="T12"/>
                <a:pathLst>
                  <a:path w="167" h="563">
                    <a:moveTo>
                      <a:pt x="0" y="0"/>
                    </a:moveTo>
                    <a:lnTo>
                      <a:pt x="147" y="498"/>
                    </a:lnTo>
                    <a:lnTo>
                      <a:pt x="167" y="563"/>
                    </a:lnTo>
                  </a:path>
                </a:pathLst>
              </a:custGeom>
              <a:noFill/>
              <a:ln w="1270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7" name="Freeform 99"/>
              <p:cNvSpPr>
                <a:spLocks noChangeAspect="1"/>
              </p:cNvSpPr>
              <p:nvPr/>
            </p:nvSpPr>
            <p:spPr bwMode="auto">
              <a:xfrm>
                <a:off x="1980" y="3714"/>
                <a:ext cx="256" cy="402"/>
              </a:xfrm>
              <a:custGeom>
                <a:avLst/>
                <a:gdLst>
                  <a:gd name="T0" fmla="*/ 0 w 186"/>
                  <a:gd name="T1" fmla="*/ 0 h 306"/>
                  <a:gd name="T2" fmla="*/ 132 w 186"/>
                  <a:gd name="T3" fmla="*/ 205 h 306"/>
                  <a:gd name="T4" fmla="*/ 256 w 186"/>
                  <a:gd name="T5" fmla="*/ 402 h 306"/>
                  <a:gd name="T6" fmla="*/ 0 60000 65536"/>
                  <a:gd name="T7" fmla="*/ 0 60000 65536"/>
                  <a:gd name="T8" fmla="*/ 0 60000 65536"/>
                  <a:gd name="T9" fmla="*/ 0 w 186"/>
                  <a:gd name="T10" fmla="*/ 0 h 306"/>
                  <a:gd name="T11" fmla="*/ 186 w 186"/>
                  <a:gd name="T12" fmla="*/ 306 h 306"/>
                </a:gdLst>
                <a:ahLst/>
                <a:cxnLst>
                  <a:cxn ang="T6">
                    <a:pos x="T0" y="T1"/>
                  </a:cxn>
                  <a:cxn ang="T7">
                    <a:pos x="T2" y="T3"/>
                  </a:cxn>
                  <a:cxn ang="T8">
                    <a:pos x="T4" y="T5"/>
                  </a:cxn>
                </a:cxnLst>
                <a:rect l="T9" t="T10" r="T11" b="T12"/>
                <a:pathLst>
                  <a:path w="186" h="306">
                    <a:moveTo>
                      <a:pt x="0" y="0"/>
                    </a:moveTo>
                    <a:lnTo>
                      <a:pt x="96" y="156"/>
                    </a:lnTo>
                    <a:lnTo>
                      <a:pt x="186" y="306"/>
                    </a:lnTo>
                  </a:path>
                </a:pathLst>
              </a:custGeom>
              <a:noFill/>
              <a:ln w="1270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8" name="Freeform 100"/>
              <p:cNvSpPr>
                <a:spLocks noChangeAspect="1"/>
              </p:cNvSpPr>
              <p:nvPr/>
            </p:nvSpPr>
            <p:spPr bwMode="auto">
              <a:xfrm>
                <a:off x="2326" y="3750"/>
                <a:ext cx="252" cy="180"/>
              </a:xfrm>
              <a:custGeom>
                <a:avLst/>
                <a:gdLst>
                  <a:gd name="T0" fmla="*/ 0 w 174"/>
                  <a:gd name="T1" fmla="*/ 0 h 144"/>
                  <a:gd name="T2" fmla="*/ 252 w 174"/>
                  <a:gd name="T3" fmla="*/ 180 h 144"/>
                  <a:gd name="T4" fmla="*/ 0 60000 65536"/>
                  <a:gd name="T5" fmla="*/ 0 60000 65536"/>
                  <a:gd name="T6" fmla="*/ 0 w 174"/>
                  <a:gd name="T7" fmla="*/ 0 h 144"/>
                  <a:gd name="T8" fmla="*/ 174 w 174"/>
                  <a:gd name="T9" fmla="*/ 144 h 144"/>
                </a:gdLst>
                <a:ahLst/>
                <a:cxnLst>
                  <a:cxn ang="T4">
                    <a:pos x="T0" y="T1"/>
                  </a:cxn>
                  <a:cxn ang="T5">
                    <a:pos x="T2" y="T3"/>
                  </a:cxn>
                </a:cxnLst>
                <a:rect l="T6" t="T7" r="T8" b="T9"/>
                <a:pathLst>
                  <a:path w="174" h="144">
                    <a:moveTo>
                      <a:pt x="0" y="0"/>
                    </a:moveTo>
                    <a:lnTo>
                      <a:pt x="174" y="144"/>
                    </a:lnTo>
                  </a:path>
                </a:pathLst>
              </a:custGeom>
              <a:noFill/>
              <a:ln w="1270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9" name="Freeform 101"/>
              <p:cNvSpPr>
                <a:spLocks noChangeAspect="1"/>
              </p:cNvSpPr>
              <p:nvPr/>
            </p:nvSpPr>
            <p:spPr bwMode="auto">
              <a:xfrm>
                <a:off x="2431" y="3753"/>
                <a:ext cx="147" cy="117"/>
              </a:xfrm>
              <a:custGeom>
                <a:avLst/>
                <a:gdLst>
                  <a:gd name="T0" fmla="*/ 0 w 126"/>
                  <a:gd name="T1" fmla="*/ 0 h 108"/>
                  <a:gd name="T2" fmla="*/ 147 w 126"/>
                  <a:gd name="T3" fmla="*/ 117 h 108"/>
                  <a:gd name="T4" fmla="*/ 0 60000 65536"/>
                  <a:gd name="T5" fmla="*/ 0 60000 65536"/>
                  <a:gd name="T6" fmla="*/ 0 w 126"/>
                  <a:gd name="T7" fmla="*/ 0 h 108"/>
                  <a:gd name="T8" fmla="*/ 126 w 126"/>
                  <a:gd name="T9" fmla="*/ 108 h 108"/>
                </a:gdLst>
                <a:ahLst/>
                <a:cxnLst>
                  <a:cxn ang="T4">
                    <a:pos x="T0" y="T1"/>
                  </a:cxn>
                  <a:cxn ang="T5">
                    <a:pos x="T2" y="T3"/>
                  </a:cxn>
                </a:cxnLst>
                <a:rect l="T6" t="T7" r="T8" b="T9"/>
                <a:pathLst>
                  <a:path w="126" h="108">
                    <a:moveTo>
                      <a:pt x="0" y="0"/>
                    </a:moveTo>
                    <a:lnTo>
                      <a:pt x="126" y="108"/>
                    </a:lnTo>
                  </a:path>
                </a:pathLst>
              </a:custGeom>
              <a:noFill/>
              <a:ln w="1270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0" name="Freeform 102"/>
              <p:cNvSpPr>
                <a:spLocks noChangeAspect="1"/>
              </p:cNvSpPr>
              <p:nvPr/>
            </p:nvSpPr>
            <p:spPr bwMode="auto">
              <a:xfrm>
                <a:off x="2536" y="3777"/>
                <a:ext cx="300" cy="159"/>
              </a:xfrm>
              <a:custGeom>
                <a:avLst/>
                <a:gdLst>
                  <a:gd name="T0" fmla="*/ 0 w 276"/>
                  <a:gd name="T1" fmla="*/ 0 h 144"/>
                  <a:gd name="T2" fmla="*/ 124 w 276"/>
                  <a:gd name="T3" fmla="*/ 80 h 144"/>
                  <a:gd name="T4" fmla="*/ 300 w 276"/>
                  <a:gd name="T5" fmla="*/ 159 h 144"/>
                  <a:gd name="T6" fmla="*/ 0 60000 65536"/>
                  <a:gd name="T7" fmla="*/ 0 60000 65536"/>
                  <a:gd name="T8" fmla="*/ 0 60000 65536"/>
                  <a:gd name="T9" fmla="*/ 0 w 276"/>
                  <a:gd name="T10" fmla="*/ 0 h 144"/>
                  <a:gd name="T11" fmla="*/ 276 w 276"/>
                  <a:gd name="T12" fmla="*/ 144 h 144"/>
                </a:gdLst>
                <a:ahLst/>
                <a:cxnLst>
                  <a:cxn ang="T6">
                    <a:pos x="T0" y="T1"/>
                  </a:cxn>
                  <a:cxn ang="T7">
                    <a:pos x="T2" y="T3"/>
                  </a:cxn>
                  <a:cxn ang="T8">
                    <a:pos x="T4" y="T5"/>
                  </a:cxn>
                </a:cxnLst>
                <a:rect l="T9" t="T10" r="T11" b="T12"/>
                <a:pathLst>
                  <a:path w="276" h="144">
                    <a:moveTo>
                      <a:pt x="0" y="0"/>
                    </a:moveTo>
                    <a:lnTo>
                      <a:pt x="114" y="72"/>
                    </a:lnTo>
                    <a:lnTo>
                      <a:pt x="276" y="144"/>
                    </a:lnTo>
                  </a:path>
                </a:pathLst>
              </a:custGeom>
              <a:noFill/>
              <a:ln w="1270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1" name="Freeform 103"/>
              <p:cNvSpPr>
                <a:spLocks noChangeAspect="1"/>
              </p:cNvSpPr>
              <p:nvPr/>
            </p:nvSpPr>
            <p:spPr bwMode="auto">
              <a:xfrm>
                <a:off x="2647" y="3783"/>
                <a:ext cx="387" cy="123"/>
              </a:xfrm>
              <a:custGeom>
                <a:avLst/>
                <a:gdLst>
                  <a:gd name="T0" fmla="*/ 0 w 372"/>
                  <a:gd name="T1" fmla="*/ 0 h 114"/>
                  <a:gd name="T2" fmla="*/ 206 w 372"/>
                  <a:gd name="T3" fmla="*/ 71 h 114"/>
                  <a:gd name="T4" fmla="*/ 387 w 372"/>
                  <a:gd name="T5" fmla="*/ 123 h 114"/>
                  <a:gd name="T6" fmla="*/ 0 60000 65536"/>
                  <a:gd name="T7" fmla="*/ 0 60000 65536"/>
                  <a:gd name="T8" fmla="*/ 0 60000 65536"/>
                  <a:gd name="T9" fmla="*/ 0 w 372"/>
                  <a:gd name="T10" fmla="*/ 0 h 114"/>
                  <a:gd name="T11" fmla="*/ 372 w 372"/>
                  <a:gd name="T12" fmla="*/ 114 h 114"/>
                </a:gdLst>
                <a:ahLst/>
                <a:cxnLst>
                  <a:cxn ang="T6">
                    <a:pos x="T0" y="T1"/>
                  </a:cxn>
                  <a:cxn ang="T7">
                    <a:pos x="T2" y="T3"/>
                  </a:cxn>
                  <a:cxn ang="T8">
                    <a:pos x="T4" y="T5"/>
                  </a:cxn>
                </a:cxnLst>
                <a:rect l="T9" t="T10" r="T11" b="T12"/>
                <a:pathLst>
                  <a:path w="372" h="114">
                    <a:moveTo>
                      <a:pt x="0" y="0"/>
                    </a:moveTo>
                    <a:lnTo>
                      <a:pt x="198" y="66"/>
                    </a:lnTo>
                    <a:lnTo>
                      <a:pt x="372" y="114"/>
                    </a:lnTo>
                  </a:path>
                </a:pathLst>
              </a:custGeom>
              <a:noFill/>
              <a:ln w="1270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2" name="Freeform 104"/>
              <p:cNvSpPr>
                <a:spLocks noChangeAspect="1"/>
              </p:cNvSpPr>
              <p:nvPr/>
            </p:nvSpPr>
            <p:spPr bwMode="auto">
              <a:xfrm>
                <a:off x="2872" y="3786"/>
                <a:ext cx="420" cy="72"/>
              </a:xfrm>
              <a:custGeom>
                <a:avLst/>
                <a:gdLst>
                  <a:gd name="T0" fmla="*/ 0 w 420"/>
                  <a:gd name="T1" fmla="*/ 0 h 72"/>
                  <a:gd name="T2" fmla="*/ 300 w 420"/>
                  <a:gd name="T3" fmla="*/ 54 h 72"/>
                  <a:gd name="T4" fmla="*/ 420 w 420"/>
                  <a:gd name="T5" fmla="*/ 72 h 72"/>
                  <a:gd name="T6" fmla="*/ 0 60000 65536"/>
                  <a:gd name="T7" fmla="*/ 0 60000 65536"/>
                  <a:gd name="T8" fmla="*/ 0 60000 65536"/>
                  <a:gd name="T9" fmla="*/ 0 w 420"/>
                  <a:gd name="T10" fmla="*/ 0 h 72"/>
                  <a:gd name="T11" fmla="*/ 420 w 420"/>
                  <a:gd name="T12" fmla="*/ 72 h 72"/>
                </a:gdLst>
                <a:ahLst/>
                <a:cxnLst>
                  <a:cxn ang="T6">
                    <a:pos x="T0" y="T1"/>
                  </a:cxn>
                  <a:cxn ang="T7">
                    <a:pos x="T2" y="T3"/>
                  </a:cxn>
                  <a:cxn ang="T8">
                    <a:pos x="T4" y="T5"/>
                  </a:cxn>
                </a:cxnLst>
                <a:rect l="T9" t="T10" r="T11" b="T12"/>
                <a:pathLst>
                  <a:path w="420" h="72">
                    <a:moveTo>
                      <a:pt x="0" y="0"/>
                    </a:moveTo>
                    <a:lnTo>
                      <a:pt x="300" y="54"/>
                    </a:lnTo>
                    <a:lnTo>
                      <a:pt x="420" y="72"/>
                    </a:lnTo>
                  </a:path>
                </a:pathLst>
              </a:custGeom>
              <a:noFill/>
              <a:ln w="1270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3" name="Freeform 105"/>
              <p:cNvSpPr>
                <a:spLocks noChangeAspect="1"/>
              </p:cNvSpPr>
              <p:nvPr/>
            </p:nvSpPr>
            <p:spPr bwMode="auto">
              <a:xfrm>
                <a:off x="1547" y="3627"/>
                <a:ext cx="198" cy="468"/>
              </a:xfrm>
              <a:custGeom>
                <a:avLst/>
                <a:gdLst>
                  <a:gd name="T0" fmla="*/ 0 w 192"/>
                  <a:gd name="T1" fmla="*/ 0 h 450"/>
                  <a:gd name="T2" fmla="*/ 43 w 192"/>
                  <a:gd name="T3" fmla="*/ 144 h 450"/>
                  <a:gd name="T4" fmla="*/ 198 w 192"/>
                  <a:gd name="T5" fmla="*/ 468 h 450"/>
                  <a:gd name="T6" fmla="*/ 0 60000 65536"/>
                  <a:gd name="T7" fmla="*/ 0 60000 65536"/>
                  <a:gd name="T8" fmla="*/ 0 60000 65536"/>
                  <a:gd name="T9" fmla="*/ 0 w 192"/>
                  <a:gd name="T10" fmla="*/ 0 h 450"/>
                  <a:gd name="T11" fmla="*/ 192 w 192"/>
                  <a:gd name="T12" fmla="*/ 450 h 450"/>
                </a:gdLst>
                <a:ahLst/>
                <a:cxnLst>
                  <a:cxn ang="T6">
                    <a:pos x="T0" y="T1"/>
                  </a:cxn>
                  <a:cxn ang="T7">
                    <a:pos x="T2" y="T3"/>
                  </a:cxn>
                  <a:cxn ang="T8">
                    <a:pos x="T4" y="T5"/>
                  </a:cxn>
                </a:cxnLst>
                <a:rect l="T9" t="T10" r="T11" b="T12"/>
                <a:pathLst>
                  <a:path w="192" h="450">
                    <a:moveTo>
                      <a:pt x="0" y="0"/>
                    </a:moveTo>
                    <a:cubicBezTo>
                      <a:pt x="5" y="31"/>
                      <a:pt x="10" y="63"/>
                      <a:pt x="42" y="138"/>
                    </a:cubicBezTo>
                    <a:cubicBezTo>
                      <a:pt x="74" y="213"/>
                      <a:pt x="167" y="398"/>
                      <a:pt x="192" y="450"/>
                    </a:cubicBezTo>
                  </a:path>
                </a:pathLst>
              </a:custGeom>
              <a:noFill/>
              <a:ln w="1270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grpSp>
        <p:sp>
          <p:nvSpPr>
            <p:cNvPr id="162" name="Freeform 106"/>
            <p:cNvSpPr>
              <a:spLocks noChangeAspect="1"/>
            </p:cNvSpPr>
            <p:nvPr/>
          </p:nvSpPr>
          <p:spPr bwMode="auto">
            <a:xfrm>
              <a:off x="1698877" y="4203413"/>
              <a:ext cx="5637526" cy="1953846"/>
            </a:xfrm>
            <a:custGeom>
              <a:avLst/>
              <a:gdLst>
                <a:gd name="T0" fmla="*/ 0 w 3960"/>
                <a:gd name="T1" fmla="*/ 2368 h 1184"/>
                <a:gd name="T2" fmla="*/ 0 w 3960"/>
                <a:gd name="T3" fmla="*/ 952 h 1184"/>
                <a:gd name="T4" fmla="*/ 920 w 3960"/>
                <a:gd name="T5" fmla="*/ 856 h 1184"/>
                <a:gd name="T6" fmla="*/ 944 w 3960"/>
                <a:gd name="T7" fmla="*/ 936 h 1184"/>
                <a:gd name="T8" fmla="*/ 1416 w 3960"/>
                <a:gd name="T9" fmla="*/ 880 h 1184"/>
                <a:gd name="T10" fmla="*/ 1440 w 3960"/>
                <a:gd name="T11" fmla="*/ 936 h 1184"/>
                <a:gd name="T12" fmla="*/ 1936 w 3960"/>
                <a:gd name="T13" fmla="*/ 832 h 1184"/>
                <a:gd name="T14" fmla="*/ 1984 w 3960"/>
                <a:gd name="T15" fmla="*/ 888 h 1184"/>
                <a:gd name="T16" fmla="*/ 2152 w 3960"/>
                <a:gd name="T17" fmla="*/ 840 h 1184"/>
                <a:gd name="T18" fmla="*/ 2184 w 3960"/>
                <a:gd name="T19" fmla="*/ 920 h 1184"/>
                <a:gd name="T20" fmla="*/ 2352 w 3960"/>
                <a:gd name="T21" fmla="*/ 856 h 1184"/>
                <a:gd name="T22" fmla="*/ 2440 w 3960"/>
                <a:gd name="T23" fmla="*/ 968 h 1184"/>
                <a:gd name="T24" fmla="*/ 2856 w 3960"/>
                <a:gd name="T25" fmla="*/ 960 h 1184"/>
                <a:gd name="T26" fmla="*/ 3184 w 3960"/>
                <a:gd name="T27" fmla="*/ 936 h 1184"/>
                <a:gd name="T28" fmla="*/ 3528 w 3960"/>
                <a:gd name="T29" fmla="*/ 936 h 1184"/>
                <a:gd name="T30" fmla="*/ 3760 w 3960"/>
                <a:gd name="T31" fmla="*/ 920 h 1184"/>
                <a:gd name="T32" fmla="*/ 4088 w 3960"/>
                <a:gd name="T33" fmla="*/ 872 h 1184"/>
                <a:gd name="T34" fmla="*/ 4408 w 3960"/>
                <a:gd name="T35" fmla="*/ 800 h 1184"/>
                <a:gd name="T36" fmla="*/ 4696 w 3960"/>
                <a:gd name="T37" fmla="*/ 656 h 1184"/>
                <a:gd name="T38" fmla="*/ 4968 w 3960"/>
                <a:gd name="T39" fmla="*/ 504 h 1184"/>
                <a:gd name="T40" fmla="*/ 5120 w 3960"/>
                <a:gd name="T41" fmla="*/ 376 h 1184"/>
                <a:gd name="T42" fmla="*/ 5184 w 3960"/>
                <a:gd name="T43" fmla="*/ 240 h 1184"/>
                <a:gd name="T44" fmla="*/ 5152 w 3960"/>
                <a:gd name="T45" fmla="*/ 144 h 1184"/>
                <a:gd name="T46" fmla="*/ 5368 w 3960"/>
                <a:gd name="T47" fmla="*/ 128 h 1184"/>
                <a:gd name="T48" fmla="*/ 5704 w 3960"/>
                <a:gd name="T49" fmla="*/ 112 h 1184"/>
                <a:gd name="T50" fmla="*/ 6136 w 3960"/>
                <a:gd name="T51" fmla="*/ 96 h 1184"/>
                <a:gd name="T52" fmla="*/ 6576 w 3960"/>
                <a:gd name="T53" fmla="*/ 80 h 1184"/>
                <a:gd name="T54" fmla="*/ 6952 w 3960"/>
                <a:gd name="T55" fmla="*/ 48 h 1184"/>
                <a:gd name="T56" fmla="*/ 7704 w 3960"/>
                <a:gd name="T57" fmla="*/ 8 h 1184"/>
                <a:gd name="T58" fmla="*/ 7920 w 3960"/>
                <a:gd name="T59" fmla="*/ 0 h 1184"/>
                <a:gd name="T60" fmla="*/ 7920 w 3960"/>
                <a:gd name="T61" fmla="*/ 2368 h 1184"/>
                <a:gd name="T62" fmla="*/ 0 w 3960"/>
                <a:gd name="T63" fmla="*/ 2368 h 118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960"/>
                <a:gd name="T97" fmla="*/ 0 h 1184"/>
                <a:gd name="T98" fmla="*/ 3960 w 3960"/>
                <a:gd name="T99" fmla="*/ 1184 h 1184"/>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960" h="1184">
                  <a:moveTo>
                    <a:pt x="0" y="1184"/>
                  </a:moveTo>
                  <a:lnTo>
                    <a:pt x="0" y="476"/>
                  </a:lnTo>
                  <a:lnTo>
                    <a:pt x="460" y="428"/>
                  </a:lnTo>
                  <a:lnTo>
                    <a:pt x="472" y="468"/>
                  </a:lnTo>
                  <a:lnTo>
                    <a:pt x="708" y="440"/>
                  </a:lnTo>
                  <a:lnTo>
                    <a:pt x="720" y="468"/>
                  </a:lnTo>
                  <a:lnTo>
                    <a:pt x="968" y="416"/>
                  </a:lnTo>
                  <a:lnTo>
                    <a:pt x="992" y="444"/>
                  </a:lnTo>
                  <a:lnTo>
                    <a:pt x="1076" y="420"/>
                  </a:lnTo>
                  <a:lnTo>
                    <a:pt x="1092" y="460"/>
                  </a:lnTo>
                  <a:lnTo>
                    <a:pt x="1176" y="428"/>
                  </a:lnTo>
                  <a:lnTo>
                    <a:pt x="1220" y="484"/>
                  </a:lnTo>
                  <a:lnTo>
                    <a:pt x="1428" y="480"/>
                  </a:lnTo>
                  <a:lnTo>
                    <a:pt x="1592" y="468"/>
                  </a:lnTo>
                  <a:lnTo>
                    <a:pt x="1764" y="468"/>
                  </a:lnTo>
                  <a:lnTo>
                    <a:pt x="1880" y="460"/>
                  </a:lnTo>
                  <a:lnTo>
                    <a:pt x="2044" y="436"/>
                  </a:lnTo>
                  <a:lnTo>
                    <a:pt x="2204" y="400"/>
                  </a:lnTo>
                  <a:lnTo>
                    <a:pt x="2348" y="328"/>
                  </a:lnTo>
                  <a:lnTo>
                    <a:pt x="2484" y="252"/>
                  </a:lnTo>
                  <a:lnTo>
                    <a:pt x="2560" y="188"/>
                  </a:lnTo>
                  <a:lnTo>
                    <a:pt x="2592" y="120"/>
                  </a:lnTo>
                  <a:lnTo>
                    <a:pt x="2576" y="72"/>
                  </a:lnTo>
                  <a:lnTo>
                    <a:pt x="2684" y="64"/>
                  </a:lnTo>
                  <a:lnTo>
                    <a:pt x="2852" y="56"/>
                  </a:lnTo>
                  <a:lnTo>
                    <a:pt x="3068" y="48"/>
                  </a:lnTo>
                  <a:lnTo>
                    <a:pt x="3288" y="40"/>
                  </a:lnTo>
                  <a:lnTo>
                    <a:pt x="3476" y="24"/>
                  </a:lnTo>
                  <a:lnTo>
                    <a:pt x="3852" y="4"/>
                  </a:lnTo>
                  <a:lnTo>
                    <a:pt x="3960" y="0"/>
                  </a:lnTo>
                  <a:lnTo>
                    <a:pt x="3960" y="1184"/>
                  </a:lnTo>
                  <a:lnTo>
                    <a:pt x="0" y="1184"/>
                  </a:lnTo>
                  <a:close/>
                </a:path>
              </a:pathLst>
            </a:custGeom>
            <a:solidFill>
              <a:schemeClr val="bg2">
                <a:alpha val="50195"/>
              </a:schemeClr>
            </a:solidFill>
            <a:ln>
              <a:noFill/>
            </a:ln>
            <a:extLst>
              <a:ext uri="{91240B29-F687-4F45-9708-019B960494DF}">
                <a14:hiddenLine xmlns:a14="http://schemas.microsoft.com/office/drawing/2010/main" w="25400" cap="flat" cmpd="sng">
                  <a:solidFill>
                    <a:srgbClr val="000000"/>
                  </a:solidFill>
                  <a:prstDash val="solid"/>
                  <a:round/>
                  <a:headEnd type="none" w="med" len="med"/>
                  <a:tailEnd type="none" w="med" len="med"/>
                </a14:hiddenLine>
              </a:ext>
            </a:extLst>
          </p:spPr>
          <p:txBody>
            <a:bodyPr/>
            <a:lstStyle/>
            <a:p>
              <a:endParaRPr lang="en-US"/>
            </a:p>
          </p:txBody>
        </p:sp>
        <p:sp>
          <p:nvSpPr>
            <p:cNvPr id="163" name="Rectangle 107"/>
            <p:cNvSpPr>
              <a:spLocks noChangeAspect="1" noChangeArrowheads="1"/>
            </p:cNvSpPr>
            <p:nvPr/>
          </p:nvSpPr>
          <p:spPr bwMode="auto">
            <a:xfrm>
              <a:off x="1704571" y="3757857"/>
              <a:ext cx="5631832" cy="2399402"/>
            </a:xfrm>
            <a:prstGeom prst="rect">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8" name="Line 109"/>
            <p:cNvSpPr>
              <a:spLocks noChangeAspect="1" noChangeShapeType="1"/>
            </p:cNvSpPr>
            <p:nvPr/>
          </p:nvSpPr>
          <p:spPr bwMode="auto">
            <a:xfrm>
              <a:off x="7274688" y="5675685"/>
              <a:ext cx="55664"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9" name="Line 110"/>
            <p:cNvSpPr>
              <a:spLocks noChangeAspect="1" noChangeShapeType="1"/>
            </p:cNvSpPr>
            <p:nvPr/>
          </p:nvSpPr>
          <p:spPr bwMode="auto">
            <a:xfrm>
              <a:off x="7273478" y="4385840"/>
              <a:ext cx="55664"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0" name="Line 111"/>
            <p:cNvSpPr>
              <a:spLocks noChangeAspect="1" noChangeShapeType="1"/>
            </p:cNvSpPr>
            <p:nvPr/>
          </p:nvSpPr>
          <p:spPr bwMode="auto">
            <a:xfrm>
              <a:off x="7272268" y="5045282"/>
              <a:ext cx="55664"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1" name="Line 112"/>
            <p:cNvSpPr>
              <a:spLocks noChangeAspect="1" noChangeShapeType="1"/>
            </p:cNvSpPr>
            <p:nvPr/>
          </p:nvSpPr>
          <p:spPr bwMode="auto">
            <a:xfrm>
              <a:off x="7277108" y="3761487"/>
              <a:ext cx="55664"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1" name="Text Box 116"/>
            <p:cNvSpPr txBox="1">
              <a:spLocks noChangeArrowheads="1"/>
            </p:cNvSpPr>
            <p:nvPr/>
          </p:nvSpPr>
          <p:spPr bwMode="auto">
            <a:xfrm>
              <a:off x="4940025" y="4013026"/>
              <a:ext cx="203625" cy="1148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57103" tIns="28552" rIns="57103" bIns="28552">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r>
                <a:rPr lang="en-US" sz="800" b="1" dirty="0">
                  <a:solidFill>
                    <a:schemeClr val="bg1"/>
                  </a:solidFill>
                  <a:latin typeface="Comic Sans MS" pitchFamily="66" charset="0"/>
                </a:rPr>
                <a:t>Salt</a:t>
              </a:r>
            </a:p>
          </p:txBody>
        </p:sp>
        <p:sp>
          <p:nvSpPr>
            <p:cNvPr id="62" name="Text Box 130"/>
            <p:cNvSpPr txBox="1">
              <a:spLocks noChangeArrowheads="1"/>
            </p:cNvSpPr>
            <p:nvPr/>
          </p:nvSpPr>
          <p:spPr bwMode="auto">
            <a:xfrm>
              <a:off x="3750914" y="4140107"/>
              <a:ext cx="191404" cy="1148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57103" tIns="28552" rIns="57103" bIns="28552">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r>
                <a:rPr lang="en-US" sz="800" b="1" dirty="0">
                  <a:solidFill>
                    <a:schemeClr val="bg1"/>
                  </a:solidFill>
                  <a:latin typeface="Comic Sans MS" pitchFamily="66" charset="0"/>
                </a:rPr>
                <a:t>Pal.</a:t>
              </a:r>
            </a:p>
          </p:txBody>
        </p:sp>
        <p:sp>
          <p:nvSpPr>
            <p:cNvPr id="63" name="Text Box 131"/>
            <p:cNvSpPr txBox="1">
              <a:spLocks noChangeArrowheads="1"/>
            </p:cNvSpPr>
            <p:nvPr/>
          </p:nvSpPr>
          <p:spPr bwMode="auto">
            <a:xfrm>
              <a:off x="1687367" y="3880903"/>
              <a:ext cx="210754" cy="1148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57103" tIns="28552" rIns="57103" bIns="28552">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r>
                <a:rPr lang="en-US" sz="800" b="1" dirty="0" err="1">
                  <a:solidFill>
                    <a:schemeClr val="bg1"/>
                  </a:solidFill>
                  <a:latin typeface="Comic Sans MS" pitchFamily="66" charset="0"/>
                </a:rPr>
                <a:t>Jur</a:t>
              </a:r>
              <a:r>
                <a:rPr lang="en-US" sz="800" b="1" dirty="0">
                  <a:solidFill>
                    <a:schemeClr val="bg1"/>
                  </a:solidFill>
                  <a:latin typeface="Comic Sans MS" pitchFamily="66" charset="0"/>
                </a:rPr>
                <a:t>.</a:t>
              </a:r>
            </a:p>
          </p:txBody>
        </p:sp>
        <p:sp>
          <p:nvSpPr>
            <p:cNvPr id="64" name="Text Box 132"/>
            <p:cNvSpPr txBox="1">
              <a:spLocks noChangeArrowheads="1"/>
            </p:cNvSpPr>
            <p:nvPr/>
          </p:nvSpPr>
          <p:spPr bwMode="auto">
            <a:xfrm rot="223910">
              <a:off x="2364497" y="3958123"/>
              <a:ext cx="241307" cy="1148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57103" tIns="28552" rIns="57103" bIns="28552">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r>
                <a:rPr lang="en-US" sz="800" b="1" dirty="0" err="1">
                  <a:solidFill>
                    <a:schemeClr val="bg1"/>
                  </a:solidFill>
                  <a:latin typeface="Comic Sans MS" pitchFamily="66" charset="0"/>
                </a:rPr>
                <a:t>Cret</a:t>
              </a:r>
              <a:r>
                <a:rPr lang="en-US" sz="800" b="1" dirty="0">
                  <a:solidFill>
                    <a:schemeClr val="bg1"/>
                  </a:solidFill>
                  <a:latin typeface="Comic Sans MS" pitchFamily="66" charset="0"/>
                </a:rPr>
                <a:t>.</a:t>
              </a:r>
            </a:p>
          </p:txBody>
        </p:sp>
        <p:sp>
          <p:nvSpPr>
            <p:cNvPr id="65" name="Text Box 133"/>
            <p:cNvSpPr txBox="1">
              <a:spLocks noChangeArrowheads="1"/>
            </p:cNvSpPr>
            <p:nvPr/>
          </p:nvSpPr>
          <p:spPr bwMode="auto">
            <a:xfrm>
              <a:off x="3529027" y="3976717"/>
              <a:ext cx="225012" cy="1148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57103" tIns="28552" rIns="57103" bIns="28552">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r>
                <a:rPr lang="en-US" sz="800" b="1" dirty="0" err="1">
                  <a:solidFill>
                    <a:schemeClr val="bg1"/>
                  </a:solidFill>
                  <a:latin typeface="Comic Sans MS" pitchFamily="66" charset="0"/>
                </a:rPr>
                <a:t>Olig</a:t>
              </a:r>
              <a:r>
                <a:rPr lang="en-US" sz="800" b="1" dirty="0">
                  <a:solidFill>
                    <a:schemeClr val="bg1"/>
                  </a:solidFill>
                  <a:latin typeface="Comic Sans MS" pitchFamily="66" charset="0"/>
                </a:rPr>
                <a:t>.</a:t>
              </a:r>
            </a:p>
          </p:txBody>
        </p:sp>
        <p:sp>
          <p:nvSpPr>
            <p:cNvPr id="66" name="Text Box 134"/>
            <p:cNvSpPr txBox="1">
              <a:spLocks noChangeArrowheads="1"/>
            </p:cNvSpPr>
            <p:nvPr/>
          </p:nvSpPr>
          <p:spPr bwMode="auto">
            <a:xfrm>
              <a:off x="3406171" y="3802254"/>
              <a:ext cx="212791" cy="1148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57103" tIns="28552" rIns="57103" bIns="28552">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r>
                <a:rPr lang="en-US" sz="800" b="1" dirty="0">
                  <a:solidFill>
                    <a:schemeClr val="bg1"/>
                  </a:solidFill>
                  <a:latin typeface="Comic Sans MS" pitchFamily="66" charset="0"/>
                </a:rPr>
                <a:t>Mio.</a:t>
              </a:r>
            </a:p>
          </p:txBody>
        </p:sp>
        <p:sp>
          <p:nvSpPr>
            <p:cNvPr id="67" name="Text Box 135"/>
            <p:cNvSpPr txBox="1">
              <a:spLocks noChangeArrowheads="1"/>
            </p:cNvSpPr>
            <p:nvPr/>
          </p:nvSpPr>
          <p:spPr bwMode="auto">
            <a:xfrm>
              <a:off x="4178789" y="4002637"/>
              <a:ext cx="210754" cy="1148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57103" tIns="28552" rIns="57103" bIns="28552">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r>
                <a:rPr lang="en-US" sz="800" b="1" dirty="0" err="1">
                  <a:solidFill>
                    <a:schemeClr val="bg1"/>
                  </a:solidFill>
                  <a:latin typeface="Comic Sans MS" pitchFamily="66" charset="0"/>
                </a:rPr>
                <a:t>Eoc</a:t>
              </a:r>
              <a:r>
                <a:rPr lang="en-US" sz="800" b="1" dirty="0">
                  <a:solidFill>
                    <a:schemeClr val="bg1"/>
                  </a:solidFill>
                  <a:latin typeface="Comic Sans MS" pitchFamily="66" charset="0"/>
                </a:rPr>
                <a:t>.</a:t>
              </a:r>
            </a:p>
          </p:txBody>
        </p:sp>
        <p:sp>
          <p:nvSpPr>
            <p:cNvPr id="174" name="Text Box 37"/>
            <p:cNvSpPr txBox="1">
              <a:spLocks noChangeArrowheads="1"/>
            </p:cNvSpPr>
            <p:nvPr/>
          </p:nvSpPr>
          <p:spPr bwMode="auto">
            <a:xfrm>
              <a:off x="1665424" y="4354905"/>
              <a:ext cx="566134" cy="3386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57103" tIns="28552" rIns="57103" bIns="28552">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algn="ctr" eaLnBrk="1" hangingPunct="1"/>
              <a:r>
                <a:rPr lang="en-US" sz="800" b="1" dirty="0">
                  <a:solidFill>
                    <a:schemeClr val="bg1"/>
                  </a:solidFill>
                  <a:latin typeface="Comic Sans MS" pitchFamily="66" charset="0"/>
                </a:rPr>
                <a:t>CONT.</a:t>
              </a:r>
            </a:p>
            <a:p>
              <a:pPr algn="ctr" eaLnBrk="1" hangingPunct="1"/>
              <a:r>
                <a:rPr lang="en-US" sz="800" b="1" dirty="0">
                  <a:solidFill>
                    <a:schemeClr val="bg1"/>
                  </a:solidFill>
                  <a:latin typeface="Comic Sans MS" pitchFamily="66" charset="0"/>
                </a:rPr>
                <a:t> CRUST</a:t>
              </a:r>
            </a:p>
          </p:txBody>
        </p:sp>
        <p:sp>
          <p:nvSpPr>
            <p:cNvPr id="175" name="Text Box 38"/>
            <p:cNvSpPr txBox="1">
              <a:spLocks noChangeArrowheads="1"/>
            </p:cNvSpPr>
            <p:nvPr/>
          </p:nvSpPr>
          <p:spPr bwMode="auto">
            <a:xfrm>
              <a:off x="3322720" y="4687058"/>
              <a:ext cx="1448536" cy="3386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57103" tIns="28552" rIns="57103" bIns="28552">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algn="ctr" eaLnBrk="1" hangingPunct="1"/>
              <a:r>
                <a:rPr lang="en-US" sz="800" b="1" dirty="0">
                  <a:solidFill>
                    <a:schemeClr val="bg1"/>
                  </a:solidFill>
                  <a:latin typeface="Comic Sans MS" pitchFamily="66" charset="0"/>
                </a:rPr>
                <a:t>ATTENUATED </a:t>
              </a:r>
            </a:p>
            <a:p>
              <a:pPr algn="ctr" eaLnBrk="1" hangingPunct="1"/>
              <a:r>
                <a:rPr lang="en-US" sz="800" b="1" dirty="0">
                  <a:solidFill>
                    <a:schemeClr val="bg1"/>
                  </a:solidFill>
                  <a:latin typeface="Comic Sans MS" pitchFamily="66" charset="0"/>
                </a:rPr>
                <a:t>CONTINENTAL CRUST</a:t>
              </a:r>
            </a:p>
          </p:txBody>
        </p:sp>
        <p:sp>
          <p:nvSpPr>
            <p:cNvPr id="176" name="Text Box 39"/>
            <p:cNvSpPr txBox="1">
              <a:spLocks noChangeArrowheads="1"/>
            </p:cNvSpPr>
            <p:nvPr/>
          </p:nvSpPr>
          <p:spPr bwMode="auto">
            <a:xfrm>
              <a:off x="5600126" y="4110608"/>
              <a:ext cx="1110936" cy="2014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57103" tIns="28552" rIns="57103" bIns="28552">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r>
                <a:rPr lang="en-US" sz="800" b="1" dirty="0">
                  <a:solidFill>
                    <a:schemeClr val="bg1"/>
                  </a:solidFill>
                  <a:latin typeface="Comic Sans MS" pitchFamily="66" charset="0"/>
                </a:rPr>
                <a:t>OCEANIC CRUST</a:t>
              </a:r>
            </a:p>
          </p:txBody>
        </p:sp>
        <p:sp>
          <p:nvSpPr>
            <p:cNvPr id="177" name="Text Box 42"/>
            <p:cNvSpPr txBox="1">
              <a:spLocks noChangeArrowheads="1"/>
            </p:cNvSpPr>
            <p:nvPr/>
          </p:nvSpPr>
          <p:spPr bwMode="auto">
            <a:xfrm>
              <a:off x="2203161" y="5049831"/>
              <a:ext cx="621506" cy="2014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57103" tIns="28552" rIns="57103" bIns="28552">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r>
                <a:rPr lang="en-US" sz="800" b="1" dirty="0">
                  <a:solidFill>
                    <a:schemeClr val="bg1"/>
                  </a:solidFill>
                  <a:latin typeface="Comic Sans MS" pitchFamily="66" charset="0"/>
                </a:rPr>
                <a:t>MANTLE</a:t>
              </a:r>
            </a:p>
          </p:txBody>
        </p:sp>
        <p:sp>
          <p:nvSpPr>
            <p:cNvPr id="178" name="Text Box 44"/>
            <p:cNvSpPr txBox="1">
              <a:spLocks noChangeArrowheads="1"/>
            </p:cNvSpPr>
            <p:nvPr/>
          </p:nvSpPr>
          <p:spPr bwMode="auto">
            <a:xfrm>
              <a:off x="1692809" y="3578283"/>
              <a:ext cx="165947" cy="1735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57103" tIns="28552" rIns="57103" bIns="28552">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r>
                <a:rPr lang="en-US" sz="1400" b="1" dirty="0">
                  <a:solidFill>
                    <a:schemeClr val="bg1"/>
                  </a:solidFill>
                  <a:latin typeface="Comic Sans MS" pitchFamily="66" charset="0"/>
                </a:rPr>
                <a:t>N</a:t>
              </a:r>
            </a:p>
          </p:txBody>
        </p:sp>
        <p:sp>
          <p:nvSpPr>
            <p:cNvPr id="179" name="Text Box 45"/>
            <p:cNvSpPr txBox="1">
              <a:spLocks noChangeArrowheads="1"/>
            </p:cNvSpPr>
            <p:nvPr/>
          </p:nvSpPr>
          <p:spPr bwMode="auto">
            <a:xfrm>
              <a:off x="7155388" y="3585344"/>
              <a:ext cx="152707" cy="1735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57103" tIns="28552" rIns="57103" bIns="28552">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r>
                <a:rPr lang="en-US" sz="1400" b="1">
                  <a:solidFill>
                    <a:schemeClr val="bg1"/>
                  </a:solidFill>
                  <a:latin typeface="Comic Sans MS" pitchFamily="66" charset="0"/>
                </a:rPr>
                <a:t>S</a:t>
              </a:r>
            </a:p>
          </p:txBody>
        </p:sp>
        <p:sp>
          <p:nvSpPr>
            <p:cNvPr id="180" name="Text Box 49"/>
            <p:cNvSpPr txBox="1">
              <a:spLocks noChangeArrowheads="1"/>
            </p:cNvSpPr>
            <p:nvPr/>
          </p:nvSpPr>
          <p:spPr bwMode="auto">
            <a:xfrm>
              <a:off x="6831627" y="4314562"/>
              <a:ext cx="471462" cy="1671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57103" tIns="28552" rIns="57103" bIns="28552">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r>
                <a:rPr lang="en-US" sz="600" b="1" dirty="0">
                  <a:solidFill>
                    <a:schemeClr val="bg1"/>
                  </a:solidFill>
                  <a:latin typeface="Comic Sans MS" pitchFamily="66" charset="0"/>
                </a:rPr>
                <a:t>10 miles</a:t>
              </a:r>
            </a:p>
          </p:txBody>
        </p:sp>
        <p:sp>
          <p:nvSpPr>
            <p:cNvPr id="181" name="Text Box 50"/>
            <p:cNvSpPr txBox="1">
              <a:spLocks noChangeArrowheads="1"/>
            </p:cNvSpPr>
            <p:nvPr/>
          </p:nvSpPr>
          <p:spPr bwMode="auto">
            <a:xfrm>
              <a:off x="6836671" y="4972169"/>
              <a:ext cx="471462" cy="1671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57103" tIns="28552" rIns="57103" bIns="28552">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r>
                <a:rPr lang="en-US" sz="600" b="1" dirty="0">
                  <a:solidFill>
                    <a:schemeClr val="bg1"/>
                  </a:solidFill>
                  <a:latin typeface="Comic Sans MS" pitchFamily="66" charset="0"/>
                </a:rPr>
                <a:t>20 miles</a:t>
              </a:r>
            </a:p>
          </p:txBody>
        </p:sp>
        <p:sp>
          <p:nvSpPr>
            <p:cNvPr id="182" name="Text Box 51"/>
            <p:cNvSpPr txBox="1">
              <a:spLocks noChangeArrowheads="1"/>
            </p:cNvSpPr>
            <p:nvPr/>
          </p:nvSpPr>
          <p:spPr bwMode="auto">
            <a:xfrm>
              <a:off x="6831627" y="5603552"/>
              <a:ext cx="471462" cy="1671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57103" tIns="28552" rIns="57103" bIns="28552">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r>
                <a:rPr lang="en-US" sz="600" b="1" dirty="0">
                  <a:solidFill>
                    <a:schemeClr val="bg1"/>
                  </a:solidFill>
                  <a:latin typeface="Comic Sans MS" pitchFamily="66" charset="0"/>
                </a:rPr>
                <a:t>30 miles</a:t>
              </a:r>
            </a:p>
          </p:txBody>
        </p:sp>
      </p:grpSp>
      <p:sp>
        <p:nvSpPr>
          <p:cNvPr id="186" name="TextBox 185"/>
          <p:cNvSpPr txBox="1"/>
          <p:nvPr/>
        </p:nvSpPr>
        <p:spPr>
          <a:xfrm>
            <a:off x="5771224" y="2604701"/>
            <a:ext cx="2910931" cy="215444"/>
          </a:xfrm>
          <a:prstGeom prst="rect">
            <a:avLst/>
          </a:prstGeom>
          <a:solidFill>
            <a:schemeClr val="tx1"/>
          </a:solidFill>
        </p:spPr>
        <p:txBody>
          <a:bodyPr wrap="square" rtlCol="0">
            <a:spAutoFit/>
          </a:bodyPr>
          <a:lstStyle/>
          <a:p>
            <a:pPr algn="just"/>
            <a:r>
              <a:rPr lang="en-US" sz="800" b="1" dirty="0" err="1" smtClean="0">
                <a:solidFill>
                  <a:schemeClr val="bg1"/>
                </a:solidFill>
                <a:latin typeface="Arial" pitchFamily="34" charset="0"/>
                <a:cs typeface="Arial" pitchFamily="34" charset="0"/>
              </a:rPr>
              <a:t>Blakey</a:t>
            </a:r>
            <a:r>
              <a:rPr lang="en-US" sz="800" b="1" dirty="0" smtClean="0">
                <a:solidFill>
                  <a:schemeClr val="bg1"/>
                </a:solidFill>
                <a:latin typeface="Arial" pitchFamily="34" charset="0"/>
                <a:cs typeface="Arial" pitchFamily="34" charset="0"/>
              </a:rPr>
              <a:t>, R.</a:t>
            </a:r>
            <a:r>
              <a:rPr lang="en-US" sz="800" dirty="0" smtClean="0">
                <a:solidFill>
                  <a:schemeClr val="bg1"/>
                </a:solidFill>
                <a:latin typeface="Arial" pitchFamily="34" charset="0"/>
                <a:cs typeface="Arial" pitchFamily="34" charset="0"/>
              </a:rPr>
              <a:t>, 2011</a:t>
            </a:r>
            <a:r>
              <a:rPr lang="en-US" sz="800" dirty="0">
                <a:solidFill>
                  <a:schemeClr val="bg1"/>
                </a:solidFill>
                <a:latin typeface="Arial" pitchFamily="34" charset="0"/>
                <a:cs typeface="Arial" pitchFamily="34" charset="0"/>
              </a:rPr>
              <a:t>, </a:t>
            </a:r>
            <a:r>
              <a:rPr lang="en-US" sz="800" dirty="0" smtClean="0">
                <a:solidFill>
                  <a:schemeClr val="bg1"/>
                </a:solidFill>
                <a:latin typeface="Arial" pitchFamily="34" charset="0"/>
                <a:cs typeface="Arial" pitchFamily="34" charset="0"/>
              </a:rPr>
              <a:t>http://cpgeosystems.com/paleomaps.html</a:t>
            </a:r>
            <a:endParaRPr lang="en-US" sz="800" dirty="0">
              <a:solidFill>
                <a:schemeClr val="bg1"/>
              </a:solidFill>
              <a:latin typeface="Arial" pitchFamily="34" charset="0"/>
              <a:cs typeface="Arial" pitchFamily="34" charset="0"/>
            </a:endParaRPr>
          </a:p>
        </p:txBody>
      </p:sp>
      <p:grpSp>
        <p:nvGrpSpPr>
          <p:cNvPr id="183" name="Group 182"/>
          <p:cNvGrpSpPr>
            <a:grpSpLocks noChangeAspect="1"/>
          </p:cNvGrpSpPr>
          <p:nvPr/>
        </p:nvGrpSpPr>
        <p:grpSpPr>
          <a:xfrm>
            <a:off x="537009" y="228600"/>
            <a:ext cx="3349191" cy="2744762"/>
            <a:chOff x="419103" y="-110033"/>
            <a:chExt cx="9470412" cy="7761288"/>
          </a:xfrm>
        </p:grpSpPr>
        <p:pic>
          <p:nvPicPr>
            <p:cNvPr id="187" name="Picture 2" descr="GulfofMexico"/>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669315" y="-110033"/>
              <a:ext cx="9220200" cy="7761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88" name="Freeform 3"/>
            <p:cNvSpPr>
              <a:spLocks/>
            </p:cNvSpPr>
            <p:nvPr/>
          </p:nvSpPr>
          <p:spPr bwMode="auto">
            <a:xfrm>
              <a:off x="428625" y="2152650"/>
              <a:ext cx="7031038" cy="3457575"/>
            </a:xfrm>
            <a:custGeom>
              <a:avLst/>
              <a:gdLst>
                <a:gd name="T0" fmla="*/ 4429 w 4429"/>
                <a:gd name="T1" fmla="*/ 1037 h 2178"/>
                <a:gd name="T2" fmla="*/ 4271 w 4429"/>
                <a:gd name="T3" fmla="*/ 874 h 2178"/>
                <a:gd name="T4" fmla="*/ 4086 w 4429"/>
                <a:gd name="T5" fmla="*/ 629 h 2178"/>
                <a:gd name="T6" fmla="*/ 3954 w 4429"/>
                <a:gd name="T7" fmla="*/ 493 h 2178"/>
                <a:gd name="T8" fmla="*/ 3690 w 4429"/>
                <a:gd name="T9" fmla="*/ 384 h 2178"/>
                <a:gd name="T10" fmla="*/ 3446 w 4429"/>
                <a:gd name="T11" fmla="*/ 323 h 2178"/>
                <a:gd name="T12" fmla="*/ 3201 w 4429"/>
                <a:gd name="T13" fmla="*/ 282 h 2178"/>
                <a:gd name="T14" fmla="*/ 3036 w 4429"/>
                <a:gd name="T15" fmla="*/ 208 h 2178"/>
                <a:gd name="T16" fmla="*/ 2898 w 4429"/>
                <a:gd name="T17" fmla="*/ 167 h 2178"/>
                <a:gd name="T18" fmla="*/ 2746 w 4429"/>
                <a:gd name="T19" fmla="*/ 119 h 2178"/>
                <a:gd name="T20" fmla="*/ 2594 w 4429"/>
                <a:gd name="T21" fmla="*/ 78 h 2178"/>
                <a:gd name="T22" fmla="*/ 2350 w 4429"/>
                <a:gd name="T23" fmla="*/ 58 h 2178"/>
                <a:gd name="T24" fmla="*/ 2145 w 4429"/>
                <a:gd name="T25" fmla="*/ 78 h 2178"/>
                <a:gd name="T26" fmla="*/ 1967 w 4429"/>
                <a:gd name="T27" fmla="*/ 78 h 2178"/>
                <a:gd name="T28" fmla="*/ 1698 w 4429"/>
                <a:gd name="T29" fmla="*/ 36 h 2178"/>
                <a:gd name="T30" fmla="*/ 1524 w 4429"/>
                <a:gd name="T31" fmla="*/ 12 h 2178"/>
                <a:gd name="T32" fmla="*/ 1290 w 4429"/>
                <a:gd name="T33" fmla="*/ 0 h 2178"/>
                <a:gd name="T34" fmla="*/ 1128 w 4429"/>
                <a:gd name="T35" fmla="*/ 30 h 2178"/>
                <a:gd name="T36" fmla="*/ 984 w 4429"/>
                <a:gd name="T37" fmla="*/ 90 h 2178"/>
                <a:gd name="T38" fmla="*/ 804 w 4429"/>
                <a:gd name="T39" fmla="*/ 174 h 2178"/>
                <a:gd name="T40" fmla="*/ 672 w 4429"/>
                <a:gd name="T41" fmla="*/ 264 h 2178"/>
                <a:gd name="T42" fmla="*/ 492 w 4429"/>
                <a:gd name="T43" fmla="*/ 384 h 2178"/>
                <a:gd name="T44" fmla="*/ 282 w 4429"/>
                <a:gd name="T45" fmla="*/ 546 h 2178"/>
                <a:gd name="T46" fmla="*/ 72 w 4429"/>
                <a:gd name="T47" fmla="*/ 744 h 2178"/>
                <a:gd name="T48" fmla="*/ 0 w 4429"/>
                <a:gd name="T49" fmla="*/ 948 h 2178"/>
                <a:gd name="T50" fmla="*/ 18 w 4429"/>
                <a:gd name="T51" fmla="*/ 1110 h 2178"/>
                <a:gd name="T52" fmla="*/ 36 w 4429"/>
                <a:gd name="T53" fmla="*/ 1422 h 2178"/>
                <a:gd name="T54" fmla="*/ 144 w 4429"/>
                <a:gd name="T55" fmla="*/ 1710 h 2178"/>
                <a:gd name="T56" fmla="*/ 222 w 4429"/>
                <a:gd name="T57" fmla="*/ 1884 h 2178"/>
                <a:gd name="T58" fmla="*/ 264 w 4429"/>
                <a:gd name="T59" fmla="*/ 2004 h 2178"/>
                <a:gd name="T60" fmla="*/ 372 w 4429"/>
                <a:gd name="T61" fmla="*/ 2178 h 2178"/>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4429"/>
                <a:gd name="T94" fmla="*/ 0 h 2178"/>
                <a:gd name="T95" fmla="*/ 4429 w 4429"/>
                <a:gd name="T96" fmla="*/ 2178 h 2178"/>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4429" h="2178">
                  <a:moveTo>
                    <a:pt x="4429" y="1037"/>
                  </a:moveTo>
                  <a:lnTo>
                    <a:pt x="4271" y="874"/>
                  </a:lnTo>
                  <a:lnTo>
                    <a:pt x="4086" y="629"/>
                  </a:lnTo>
                  <a:lnTo>
                    <a:pt x="3954" y="493"/>
                  </a:lnTo>
                  <a:lnTo>
                    <a:pt x="3690" y="384"/>
                  </a:lnTo>
                  <a:lnTo>
                    <a:pt x="3446" y="323"/>
                  </a:lnTo>
                  <a:lnTo>
                    <a:pt x="3201" y="282"/>
                  </a:lnTo>
                  <a:lnTo>
                    <a:pt x="3036" y="208"/>
                  </a:lnTo>
                  <a:lnTo>
                    <a:pt x="2898" y="167"/>
                  </a:lnTo>
                  <a:lnTo>
                    <a:pt x="2746" y="119"/>
                  </a:lnTo>
                  <a:lnTo>
                    <a:pt x="2594" y="78"/>
                  </a:lnTo>
                  <a:lnTo>
                    <a:pt x="2350" y="58"/>
                  </a:lnTo>
                  <a:lnTo>
                    <a:pt x="2145" y="78"/>
                  </a:lnTo>
                  <a:lnTo>
                    <a:pt x="1967" y="78"/>
                  </a:lnTo>
                  <a:lnTo>
                    <a:pt x="1698" y="36"/>
                  </a:lnTo>
                  <a:lnTo>
                    <a:pt x="1524" y="12"/>
                  </a:lnTo>
                  <a:lnTo>
                    <a:pt x="1290" y="0"/>
                  </a:lnTo>
                  <a:lnTo>
                    <a:pt x="1128" y="30"/>
                  </a:lnTo>
                  <a:lnTo>
                    <a:pt x="984" y="90"/>
                  </a:lnTo>
                  <a:lnTo>
                    <a:pt x="804" y="174"/>
                  </a:lnTo>
                  <a:lnTo>
                    <a:pt x="672" y="264"/>
                  </a:lnTo>
                  <a:lnTo>
                    <a:pt x="492" y="384"/>
                  </a:lnTo>
                  <a:lnTo>
                    <a:pt x="282" y="546"/>
                  </a:lnTo>
                  <a:lnTo>
                    <a:pt x="72" y="744"/>
                  </a:lnTo>
                  <a:lnTo>
                    <a:pt x="0" y="948"/>
                  </a:lnTo>
                  <a:lnTo>
                    <a:pt x="18" y="1110"/>
                  </a:lnTo>
                  <a:lnTo>
                    <a:pt x="36" y="1422"/>
                  </a:lnTo>
                  <a:lnTo>
                    <a:pt x="144" y="1710"/>
                  </a:lnTo>
                  <a:lnTo>
                    <a:pt x="222" y="1884"/>
                  </a:lnTo>
                  <a:lnTo>
                    <a:pt x="264" y="2004"/>
                  </a:lnTo>
                  <a:lnTo>
                    <a:pt x="372" y="2178"/>
                  </a:lnTo>
                </a:path>
              </a:pathLst>
            </a:custGeom>
            <a:noFill/>
            <a:ln w="25400">
              <a:solidFill>
                <a:srgbClr val="FFFF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9" name="Freeform 4"/>
            <p:cNvSpPr>
              <a:spLocks/>
            </p:cNvSpPr>
            <p:nvPr/>
          </p:nvSpPr>
          <p:spPr bwMode="auto">
            <a:xfrm>
              <a:off x="1089025" y="2505075"/>
              <a:ext cx="4024313" cy="2503488"/>
            </a:xfrm>
            <a:custGeom>
              <a:avLst/>
              <a:gdLst>
                <a:gd name="T0" fmla="*/ 2304 w 2304"/>
                <a:gd name="T1" fmla="*/ 0 h 1392"/>
                <a:gd name="T2" fmla="*/ 2160 w 2304"/>
                <a:gd name="T3" fmla="*/ 0 h 1392"/>
                <a:gd name="T4" fmla="*/ 2016 w 2304"/>
                <a:gd name="T5" fmla="*/ 96 h 1392"/>
                <a:gd name="T6" fmla="*/ 1824 w 2304"/>
                <a:gd name="T7" fmla="*/ 192 h 1392"/>
                <a:gd name="T8" fmla="*/ 1644 w 2304"/>
                <a:gd name="T9" fmla="*/ 258 h 1392"/>
                <a:gd name="T10" fmla="*/ 1440 w 2304"/>
                <a:gd name="T11" fmla="*/ 288 h 1392"/>
                <a:gd name="T12" fmla="*/ 1284 w 2304"/>
                <a:gd name="T13" fmla="*/ 318 h 1392"/>
                <a:gd name="T14" fmla="*/ 1056 w 2304"/>
                <a:gd name="T15" fmla="*/ 336 h 1392"/>
                <a:gd name="T16" fmla="*/ 894 w 2304"/>
                <a:gd name="T17" fmla="*/ 366 h 1392"/>
                <a:gd name="T18" fmla="*/ 672 w 2304"/>
                <a:gd name="T19" fmla="*/ 384 h 1392"/>
                <a:gd name="T20" fmla="*/ 480 w 2304"/>
                <a:gd name="T21" fmla="*/ 432 h 1392"/>
                <a:gd name="T22" fmla="*/ 336 w 2304"/>
                <a:gd name="T23" fmla="*/ 528 h 1392"/>
                <a:gd name="T24" fmla="*/ 288 w 2304"/>
                <a:gd name="T25" fmla="*/ 624 h 1392"/>
                <a:gd name="T26" fmla="*/ 288 w 2304"/>
                <a:gd name="T27" fmla="*/ 768 h 1392"/>
                <a:gd name="T28" fmla="*/ 288 w 2304"/>
                <a:gd name="T29" fmla="*/ 912 h 1392"/>
                <a:gd name="T30" fmla="*/ 144 w 2304"/>
                <a:gd name="T31" fmla="*/ 1056 h 1392"/>
                <a:gd name="T32" fmla="*/ 48 w 2304"/>
                <a:gd name="T33" fmla="*/ 1200 h 1392"/>
                <a:gd name="T34" fmla="*/ 48 w 2304"/>
                <a:gd name="T35" fmla="*/ 1344 h 1392"/>
                <a:gd name="T36" fmla="*/ 0 w 2304"/>
                <a:gd name="T37" fmla="*/ 1392 h 139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304"/>
                <a:gd name="T58" fmla="*/ 0 h 1392"/>
                <a:gd name="T59" fmla="*/ 2304 w 2304"/>
                <a:gd name="T60" fmla="*/ 1392 h 139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304" h="1392">
                  <a:moveTo>
                    <a:pt x="2304" y="0"/>
                  </a:moveTo>
                  <a:lnTo>
                    <a:pt x="2160" y="0"/>
                  </a:lnTo>
                  <a:lnTo>
                    <a:pt x="2016" y="96"/>
                  </a:lnTo>
                  <a:lnTo>
                    <a:pt x="1824" y="192"/>
                  </a:lnTo>
                  <a:lnTo>
                    <a:pt x="1644" y="258"/>
                  </a:lnTo>
                  <a:lnTo>
                    <a:pt x="1440" y="288"/>
                  </a:lnTo>
                  <a:lnTo>
                    <a:pt x="1284" y="318"/>
                  </a:lnTo>
                  <a:lnTo>
                    <a:pt x="1056" y="336"/>
                  </a:lnTo>
                  <a:lnTo>
                    <a:pt x="894" y="366"/>
                  </a:lnTo>
                  <a:lnTo>
                    <a:pt x="672" y="384"/>
                  </a:lnTo>
                  <a:lnTo>
                    <a:pt x="480" y="432"/>
                  </a:lnTo>
                  <a:lnTo>
                    <a:pt x="336" y="528"/>
                  </a:lnTo>
                  <a:lnTo>
                    <a:pt x="288" y="624"/>
                  </a:lnTo>
                  <a:lnTo>
                    <a:pt x="288" y="768"/>
                  </a:lnTo>
                  <a:lnTo>
                    <a:pt x="288" y="912"/>
                  </a:lnTo>
                  <a:lnTo>
                    <a:pt x="144" y="1056"/>
                  </a:lnTo>
                  <a:lnTo>
                    <a:pt x="48" y="1200"/>
                  </a:lnTo>
                  <a:lnTo>
                    <a:pt x="48" y="1344"/>
                  </a:lnTo>
                  <a:lnTo>
                    <a:pt x="0" y="1392"/>
                  </a:lnTo>
                </a:path>
              </a:pathLst>
            </a:custGeom>
            <a:noFill/>
            <a:ln w="1905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90" name="Freeform 8"/>
            <p:cNvSpPr>
              <a:spLocks/>
            </p:cNvSpPr>
            <p:nvPr/>
          </p:nvSpPr>
          <p:spPr bwMode="auto">
            <a:xfrm>
              <a:off x="661369" y="3181350"/>
              <a:ext cx="764207" cy="1408031"/>
            </a:xfrm>
            <a:custGeom>
              <a:avLst/>
              <a:gdLst>
                <a:gd name="T0" fmla="*/ 320 w 480"/>
                <a:gd name="T1" fmla="*/ 0 h 536"/>
                <a:gd name="T2" fmla="*/ 208 w 480"/>
                <a:gd name="T3" fmla="*/ 64 h 536"/>
                <a:gd name="T4" fmla="*/ 96 w 480"/>
                <a:gd name="T5" fmla="*/ 144 h 536"/>
                <a:gd name="T6" fmla="*/ 0 w 480"/>
                <a:gd name="T7" fmla="*/ 248 h 536"/>
                <a:gd name="T8" fmla="*/ 0 w 480"/>
                <a:gd name="T9" fmla="*/ 344 h 536"/>
                <a:gd name="T10" fmla="*/ 0 w 480"/>
                <a:gd name="T11" fmla="*/ 536 h 536"/>
                <a:gd name="T12" fmla="*/ 144 w 480"/>
                <a:gd name="T13" fmla="*/ 536 h 536"/>
                <a:gd name="T14" fmla="*/ 240 w 480"/>
                <a:gd name="T15" fmla="*/ 440 h 536"/>
                <a:gd name="T16" fmla="*/ 288 w 480"/>
                <a:gd name="T17" fmla="*/ 296 h 536"/>
                <a:gd name="T18" fmla="*/ 336 w 480"/>
                <a:gd name="T19" fmla="*/ 200 h 536"/>
                <a:gd name="T20" fmla="*/ 352 w 480"/>
                <a:gd name="T21" fmla="*/ 112 h 536"/>
                <a:gd name="T22" fmla="*/ 480 w 480"/>
                <a:gd name="T23" fmla="*/ 8 h 536"/>
                <a:gd name="T24" fmla="*/ 320 w 480"/>
                <a:gd name="T25" fmla="*/ 0 h 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80"/>
                <a:gd name="T40" fmla="*/ 0 h 536"/>
                <a:gd name="T41" fmla="*/ 480 w 480"/>
                <a:gd name="T42" fmla="*/ 536 h 536"/>
                <a:gd name="connsiteX0" fmla="*/ 6667 w 10000"/>
                <a:gd name="connsiteY0" fmla="*/ 0 h 10000"/>
                <a:gd name="connsiteX1" fmla="*/ 4333 w 10000"/>
                <a:gd name="connsiteY1" fmla="*/ 1194 h 10000"/>
                <a:gd name="connsiteX2" fmla="*/ 2000 w 10000"/>
                <a:gd name="connsiteY2" fmla="*/ 2687 h 10000"/>
                <a:gd name="connsiteX3" fmla="*/ 1687 w 10000"/>
                <a:gd name="connsiteY3" fmla="*/ 4347 h 10000"/>
                <a:gd name="connsiteX4" fmla="*/ 0 w 10000"/>
                <a:gd name="connsiteY4" fmla="*/ 6418 h 10000"/>
                <a:gd name="connsiteX5" fmla="*/ 0 w 10000"/>
                <a:gd name="connsiteY5" fmla="*/ 10000 h 10000"/>
                <a:gd name="connsiteX6" fmla="*/ 3000 w 10000"/>
                <a:gd name="connsiteY6" fmla="*/ 10000 h 10000"/>
                <a:gd name="connsiteX7" fmla="*/ 5000 w 10000"/>
                <a:gd name="connsiteY7" fmla="*/ 8209 h 10000"/>
                <a:gd name="connsiteX8" fmla="*/ 6000 w 10000"/>
                <a:gd name="connsiteY8" fmla="*/ 5522 h 10000"/>
                <a:gd name="connsiteX9" fmla="*/ 7000 w 10000"/>
                <a:gd name="connsiteY9" fmla="*/ 3731 h 10000"/>
                <a:gd name="connsiteX10" fmla="*/ 7333 w 10000"/>
                <a:gd name="connsiteY10" fmla="*/ 2090 h 10000"/>
                <a:gd name="connsiteX11" fmla="*/ 10000 w 10000"/>
                <a:gd name="connsiteY11" fmla="*/ 149 h 10000"/>
                <a:gd name="connsiteX12" fmla="*/ 6667 w 10000"/>
                <a:gd name="connsiteY12" fmla="*/ 0 h 10000"/>
                <a:gd name="connsiteX0" fmla="*/ 6667 w 10000"/>
                <a:gd name="connsiteY0" fmla="*/ 0 h 10000"/>
                <a:gd name="connsiteX1" fmla="*/ 4333 w 10000"/>
                <a:gd name="connsiteY1" fmla="*/ 1194 h 10000"/>
                <a:gd name="connsiteX2" fmla="*/ 2884 w 10000"/>
                <a:gd name="connsiteY2" fmla="*/ 2477 h 10000"/>
                <a:gd name="connsiteX3" fmla="*/ 1687 w 10000"/>
                <a:gd name="connsiteY3" fmla="*/ 4347 h 10000"/>
                <a:gd name="connsiteX4" fmla="*/ 0 w 10000"/>
                <a:gd name="connsiteY4" fmla="*/ 6418 h 10000"/>
                <a:gd name="connsiteX5" fmla="*/ 0 w 10000"/>
                <a:gd name="connsiteY5" fmla="*/ 10000 h 10000"/>
                <a:gd name="connsiteX6" fmla="*/ 3000 w 10000"/>
                <a:gd name="connsiteY6" fmla="*/ 10000 h 10000"/>
                <a:gd name="connsiteX7" fmla="*/ 5000 w 10000"/>
                <a:gd name="connsiteY7" fmla="*/ 8209 h 10000"/>
                <a:gd name="connsiteX8" fmla="*/ 6000 w 10000"/>
                <a:gd name="connsiteY8" fmla="*/ 5522 h 10000"/>
                <a:gd name="connsiteX9" fmla="*/ 7000 w 10000"/>
                <a:gd name="connsiteY9" fmla="*/ 3731 h 10000"/>
                <a:gd name="connsiteX10" fmla="*/ 7333 w 10000"/>
                <a:gd name="connsiteY10" fmla="*/ 2090 h 10000"/>
                <a:gd name="connsiteX11" fmla="*/ 10000 w 10000"/>
                <a:gd name="connsiteY11" fmla="*/ 149 h 10000"/>
                <a:gd name="connsiteX12" fmla="*/ 6667 w 10000"/>
                <a:gd name="connsiteY12" fmla="*/ 0 h 10000"/>
                <a:gd name="connsiteX0" fmla="*/ 6667 w 10000"/>
                <a:gd name="connsiteY0" fmla="*/ 0 h 10000"/>
                <a:gd name="connsiteX1" fmla="*/ 4333 w 10000"/>
                <a:gd name="connsiteY1" fmla="*/ 1194 h 10000"/>
                <a:gd name="connsiteX2" fmla="*/ 2884 w 10000"/>
                <a:gd name="connsiteY2" fmla="*/ 2477 h 10000"/>
                <a:gd name="connsiteX3" fmla="*/ 1687 w 10000"/>
                <a:gd name="connsiteY3" fmla="*/ 4347 h 10000"/>
                <a:gd name="connsiteX4" fmla="*/ 0 w 10000"/>
                <a:gd name="connsiteY4" fmla="*/ 6418 h 10000"/>
                <a:gd name="connsiteX5" fmla="*/ 0 w 10000"/>
                <a:gd name="connsiteY5" fmla="*/ 10000 h 10000"/>
                <a:gd name="connsiteX6" fmla="*/ 3000 w 10000"/>
                <a:gd name="connsiteY6" fmla="*/ 10000 h 10000"/>
                <a:gd name="connsiteX7" fmla="*/ 6928 w 10000"/>
                <a:gd name="connsiteY7" fmla="*/ 9467 h 10000"/>
                <a:gd name="connsiteX8" fmla="*/ 6000 w 10000"/>
                <a:gd name="connsiteY8" fmla="*/ 5522 h 10000"/>
                <a:gd name="connsiteX9" fmla="*/ 7000 w 10000"/>
                <a:gd name="connsiteY9" fmla="*/ 3731 h 10000"/>
                <a:gd name="connsiteX10" fmla="*/ 7333 w 10000"/>
                <a:gd name="connsiteY10" fmla="*/ 2090 h 10000"/>
                <a:gd name="connsiteX11" fmla="*/ 10000 w 10000"/>
                <a:gd name="connsiteY11" fmla="*/ 149 h 10000"/>
                <a:gd name="connsiteX12" fmla="*/ 6667 w 10000"/>
                <a:gd name="connsiteY12" fmla="*/ 0 h 10000"/>
                <a:gd name="connsiteX0" fmla="*/ 6667 w 10000"/>
                <a:gd name="connsiteY0" fmla="*/ 0 h 11607"/>
                <a:gd name="connsiteX1" fmla="*/ 4333 w 10000"/>
                <a:gd name="connsiteY1" fmla="*/ 1194 h 11607"/>
                <a:gd name="connsiteX2" fmla="*/ 2884 w 10000"/>
                <a:gd name="connsiteY2" fmla="*/ 2477 h 11607"/>
                <a:gd name="connsiteX3" fmla="*/ 1687 w 10000"/>
                <a:gd name="connsiteY3" fmla="*/ 4347 h 11607"/>
                <a:gd name="connsiteX4" fmla="*/ 0 w 10000"/>
                <a:gd name="connsiteY4" fmla="*/ 6418 h 11607"/>
                <a:gd name="connsiteX5" fmla="*/ 0 w 10000"/>
                <a:gd name="connsiteY5" fmla="*/ 10000 h 11607"/>
                <a:gd name="connsiteX6" fmla="*/ 7579 w 10000"/>
                <a:gd name="connsiteY6" fmla="*/ 11607 h 11607"/>
                <a:gd name="connsiteX7" fmla="*/ 6928 w 10000"/>
                <a:gd name="connsiteY7" fmla="*/ 9467 h 11607"/>
                <a:gd name="connsiteX8" fmla="*/ 6000 w 10000"/>
                <a:gd name="connsiteY8" fmla="*/ 5522 h 11607"/>
                <a:gd name="connsiteX9" fmla="*/ 7000 w 10000"/>
                <a:gd name="connsiteY9" fmla="*/ 3731 h 11607"/>
                <a:gd name="connsiteX10" fmla="*/ 7333 w 10000"/>
                <a:gd name="connsiteY10" fmla="*/ 2090 h 11607"/>
                <a:gd name="connsiteX11" fmla="*/ 10000 w 10000"/>
                <a:gd name="connsiteY11" fmla="*/ 149 h 11607"/>
                <a:gd name="connsiteX12" fmla="*/ 6667 w 10000"/>
                <a:gd name="connsiteY12" fmla="*/ 0 h 11607"/>
                <a:gd name="connsiteX0" fmla="*/ 6667 w 10000"/>
                <a:gd name="connsiteY0" fmla="*/ 0 h 14612"/>
                <a:gd name="connsiteX1" fmla="*/ 4333 w 10000"/>
                <a:gd name="connsiteY1" fmla="*/ 1194 h 14612"/>
                <a:gd name="connsiteX2" fmla="*/ 2884 w 10000"/>
                <a:gd name="connsiteY2" fmla="*/ 2477 h 14612"/>
                <a:gd name="connsiteX3" fmla="*/ 1687 w 10000"/>
                <a:gd name="connsiteY3" fmla="*/ 4347 h 14612"/>
                <a:gd name="connsiteX4" fmla="*/ 0 w 10000"/>
                <a:gd name="connsiteY4" fmla="*/ 6418 h 14612"/>
                <a:gd name="connsiteX5" fmla="*/ 5141 w 10000"/>
                <a:gd name="connsiteY5" fmla="*/ 14612 h 14612"/>
                <a:gd name="connsiteX6" fmla="*/ 7579 w 10000"/>
                <a:gd name="connsiteY6" fmla="*/ 11607 h 14612"/>
                <a:gd name="connsiteX7" fmla="*/ 6928 w 10000"/>
                <a:gd name="connsiteY7" fmla="*/ 9467 h 14612"/>
                <a:gd name="connsiteX8" fmla="*/ 6000 w 10000"/>
                <a:gd name="connsiteY8" fmla="*/ 5522 h 14612"/>
                <a:gd name="connsiteX9" fmla="*/ 7000 w 10000"/>
                <a:gd name="connsiteY9" fmla="*/ 3731 h 14612"/>
                <a:gd name="connsiteX10" fmla="*/ 7333 w 10000"/>
                <a:gd name="connsiteY10" fmla="*/ 2090 h 14612"/>
                <a:gd name="connsiteX11" fmla="*/ 10000 w 10000"/>
                <a:gd name="connsiteY11" fmla="*/ 149 h 14612"/>
                <a:gd name="connsiteX12" fmla="*/ 6667 w 10000"/>
                <a:gd name="connsiteY12" fmla="*/ 0 h 14612"/>
                <a:gd name="connsiteX0" fmla="*/ 5623 w 8956"/>
                <a:gd name="connsiteY0" fmla="*/ 0 h 14612"/>
                <a:gd name="connsiteX1" fmla="*/ 3289 w 8956"/>
                <a:gd name="connsiteY1" fmla="*/ 1194 h 14612"/>
                <a:gd name="connsiteX2" fmla="*/ 1840 w 8956"/>
                <a:gd name="connsiteY2" fmla="*/ 2477 h 14612"/>
                <a:gd name="connsiteX3" fmla="*/ 643 w 8956"/>
                <a:gd name="connsiteY3" fmla="*/ 4347 h 14612"/>
                <a:gd name="connsiteX4" fmla="*/ 0 w 8956"/>
                <a:gd name="connsiteY4" fmla="*/ 8864 h 14612"/>
                <a:gd name="connsiteX5" fmla="*/ 4097 w 8956"/>
                <a:gd name="connsiteY5" fmla="*/ 14612 h 14612"/>
                <a:gd name="connsiteX6" fmla="*/ 6535 w 8956"/>
                <a:gd name="connsiteY6" fmla="*/ 11607 h 14612"/>
                <a:gd name="connsiteX7" fmla="*/ 5884 w 8956"/>
                <a:gd name="connsiteY7" fmla="*/ 9467 h 14612"/>
                <a:gd name="connsiteX8" fmla="*/ 4956 w 8956"/>
                <a:gd name="connsiteY8" fmla="*/ 5522 h 14612"/>
                <a:gd name="connsiteX9" fmla="*/ 5956 w 8956"/>
                <a:gd name="connsiteY9" fmla="*/ 3731 h 14612"/>
                <a:gd name="connsiteX10" fmla="*/ 6289 w 8956"/>
                <a:gd name="connsiteY10" fmla="*/ 2090 h 14612"/>
                <a:gd name="connsiteX11" fmla="*/ 8956 w 8956"/>
                <a:gd name="connsiteY11" fmla="*/ 149 h 14612"/>
                <a:gd name="connsiteX12" fmla="*/ 5623 w 8956"/>
                <a:gd name="connsiteY12" fmla="*/ 0 h 14612"/>
                <a:gd name="connsiteX0" fmla="*/ 6278 w 10000"/>
                <a:gd name="connsiteY0" fmla="*/ 0 h 10000"/>
                <a:gd name="connsiteX1" fmla="*/ 3672 w 10000"/>
                <a:gd name="connsiteY1" fmla="*/ 817 h 10000"/>
                <a:gd name="connsiteX2" fmla="*/ 2054 w 10000"/>
                <a:gd name="connsiteY2" fmla="*/ 1695 h 10000"/>
                <a:gd name="connsiteX3" fmla="*/ 718 w 10000"/>
                <a:gd name="connsiteY3" fmla="*/ 3166 h 10000"/>
                <a:gd name="connsiteX4" fmla="*/ 0 w 10000"/>
                <a:gd name="connsiteY4" fmla="*/ 6066 h 10000"/>
                <a:gd name="connsiteX5" fmla="*/ 4575 w 10000"/>
                <a:gd name="connsiteY5" fmla="*/ 10000 h 10000"/>
                <a:gd name="connsiteX6" fmla="*/ 7297 w 10000"/>
                <a:gd name="connsiteY6" fmla="*/ 7943 h 10000"/>
                <a:gd name="connsiteX7" fmla="*/ 6570 w 10000"/>
                <a:gd name="connsiteY7" fmla="*/ 6479 h 10000"/>
                <a:gd name="connsiteX8" fmla="*/ 5534 w 10000"/>
                <a:gd name="connsiteY8" fmla="*/ 3779 h 10000"/>
                <a:gd name="connsiteX9" fmla="*/ 6650 w 10000"/>
                <a:gd name="connsiteY9" fmla="*/ 2553 h 10000"/>
                <a:gd name="connsiteX10" fmla="*/ 7022 w 10000"/>
                <a:gd name="connsiteY10" fmla="*/ 1430 h 10000"/>
                <a:gd name="connsiteX11" fmla="*/ 10000 w 10000"/>
                <a:gd name="connsiteY11" fmla="*/ 102 h 10000"/>
                <a:gd name="connsiteX12" fmla="*/ 6278 w 10000"/>
                <a:gd name="connsiteY12" fmla="*/ 0 h 10000"/>
                <a:gd name="connsiteX0" fmla="*/ 6458 w 10180"/>
                <a:gd name="connsiteY0" fmla="*/ 0 h 10000"/>
                <a:gd name="connsiteX1" fmla="*/ 3852 w 10180"/>
                <a:gd name="connsiteY1" fmla="*/ 817 h 10000"/>
                <a:gd name="connsiteX2" fmla="*/ 2234 w 10180"/>
                <a:gd name="connsiteY2" fmla="*/ 1695 h 10000"/>
                <a:gd name="connsiteX3" fmla="*/ 898 w 10180"/>
                <a:gd name="connsiteY3" fmla="*/ 3166 h 10000"/>
                <a:gd name="connsiteX4" fmla="*/ 180 w 10180"/>
                <a:gd name="connsiteY4" fmla="*/ 6066 h 10000"/>
                <a:gd name="connsiteX5" fmla="*/ 225 w 10180"/>
                <a:gd name="connsiteY5" fmla="*/ 9621 h 10000"/>
                <a:gd name="connsiteX6" fmla="*/ 4755 w 10180"/>
                <a:gd name="connsiteY6" fmla="*/ 10000 h 10000"/>
                <a:gd name="connsiteX7" fmla="*/ 7477 w 10180"/>
                <a:gd name="connsiteY7" fmla="*/ 7943 h 10000"/>
                <a:gd name="connsiteX8" fmla="*/ 6750 w 10180"/>
                <a:gd name="connsiteY8" fmla="*/ 6479 h 10000"/>
                <a:gd name="connsiteX9" fmla="*/ 5714 w 10180"/>
                <a:gd name="connsiteY9" fmla="*/ 3779 h 10000"/>
                <a:gd name="connsiteX10" fmla="*/ 6830 w 10180"/>
                <a:gd name="connsiteY10" fmla="*/ 2553 h 10000"/>
                <a:gd name="connsiteX11" fmla="*/ 7202 w 10180"/>
                <a:gd name="connsiteY11" fmla="*/ 1430 h 10000"/>
                <a:gd name="connsiteX12" fmla="*/ 10180 w 10180"/>
                <a:gd name="connsiteY12" fmla="*/ 102 h 10000"/>
                <a:gd name="connsiteX13" fmla="*/ 6458 w 10180"/>
                <a:gd name="connsiteY13" fmla="*/ 0 h 10000"/>
                <a:gd name="connsiteX0" fmla="*/ 6458 w 10180"/>
                <a:gd name="connsiteY0" fmla="*/ 0 h 10000"/>
                <a:gd name="connsiteX1" fmla="*/ 4839 w 10180"/>
                <a:gd name="connsiteY1" fmla="*/ 817 h 10000"/>
                <a:gd name="connsiteX2" fmla="*/ 2234 w 10180"/>
                <a:gd name="connsiteY2" fmla="*/ 1695 h 10000"/>
                <a:gd name="connsiteX3" fmla="*/ 898 w 10180"/>
                <a:gd name="connsiteY3" fmla="*/ 3166 h 10000"/>
                <a:gd name="connsiteX4" fmla="*/ 180 w 10180"/>
                <a:gd name="connsiteY4" fmla="*/ 6066 h 10000"/>
                <a:gd name="connsiteX5" fmla="*/ 225 w 10180"/>
                <a:gd name="connsiteY5" fmla="*/ 9621 h 10000"/>
                <a:gd name="connsiteX6" fmla="*/ 4755 w 10180"/>
                <a:gd name="connsiteY6" fmla="*/ 10000 h 10000"/>
                <a:gd name="connsiteX7" fmla="*/ 7477 w 10180"/>
                <a:gd name="connsiteY7" fmla="*/ 7943 h 10000"/>
                <a:gd name="connsiteX8" fmla="*/ 6750 w 10180"/>
                <a:gd name="connsiteY8" fmla="*/ 6479 h 10000"/>
                <a:gd name="connsiteX9" fmla="*/ 5714 w 10180"/>
                <a:gd name="connsiteY9" fmla="*/ 3779 h 10000"/>
                <a:gd name="connsiteX10" fmla="*/ 6830 w 10180"/>
                <a:gd name="connsiteY10" fmla="*/ 2553 h 10000"/>
                <a:gd name="connsiteX11" fmla="*/ 7202 w 10180"/>
                <a:gd name="connsiteY11" fmla="*/ 1430 h 10000"/>
                <a:gd name="connsiteX12" fmla="*/ 10180 w 10180"/>
                <a:gd name="connsiteY12" fmla="*/ 102 h 10000"/>
                <a:gd name="connsiteX13" fmla="*/ 6458 w 10180"/>
                <a:gd name="connsiteY13" fmla="*/ 0 h 10000"/>
                <a:gd name="connsiteX0" fmla="*/ 6996 w 10180"/>
                <a:gd name="connsiteY0" fmla="*/ 0 h 10000"/>
                <a:gd name="connsiteX1" fmla="*/ 4839 w 10180"/>
                <a:gd name="connsiteY1" fmla="*/ 817 h 10000"/>
                <a:gd name="connsiteX2" fmla="*/ 2234 w 10180"/>
                <a:gd name="connsiteY2" fmla="*/ 1695 h 10000"/>
                <a:gd name="connsiteX3" fmla="*/ 898 w 10180"/>
                <a:gd name="connsiteY3" fmla="*/ 3166 h 10000"/>
                <a:gd name="connsiteX4" fmla="*/ 180 w 10180"/>
                <a:gd name="connsiteY4" fmla="*/ 6066 h 10000"/>
                <a:gd name="connsiteX5" fmla="*/ 225 w 10180"/>
                <a:gd name="connsiteY5" fmla="*/ 9621 h 10000"/>
                <a:gd name="connsiteX6" fmla="*/ 4755 w 10180"/>
                <a:gd name="connsiteY6" fmla="*/ 10000 h 10000"/>
                <a:gd name="connsiteX7" fmla="*/ 7477 w 10180"/>
                <a:gd name="connsiteY7" fmla="*/ 7943 h 10000"/>
                <a:gd name="connsiteX8" fmla="*/ 6750 w 10180"/>
                <a:gd name="connsiteY8" fmla="*/ 6479 h 10000"/>
                <a:gd name="connsiteX9" fmla="*/ 5714 w 10180"/>
                <a:gd name="connsiteY9" fmla="*/ 3779 h 10000"/>
                <a:gd name="connsiteX10" fmla="*/ 6830 w 10180"/>
                <a:gd name="connsiteY10" fmla="*/ 2553 h 10000"/>
                <a:gd name="connsiteX11" fmla="*/ 7202 w 10180"/>
                <a:gd name="connsiteY11" fmla="*/ 1430 h 10000"/>
                <a:gd name="connsiteX12" fmla="*/ 10180 w 10180"/>
                <a:gd name="connsiteY12" fmla="*/ 102 h 10000"/>
                <a:gd name="connsiteX13" fmla="*/ 6996 w 10180"/>
                <a:gd name="connsiteY13" fmla="*/ 0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180" h="10000">
                  <a:moveTo>
                    <a:pt x="6996" y="0"/>
                  </a:moveTo>
                  <a:lnTo>
                    <a:pt x="4839" y="817"/>
                  </a:lnTo>
                  <a:lnTo>
                    <a:pt x="2234" y="1695"/>
                  </a:lnTo>
                  <a:cubicBezTo>
                    <a:pt x="2118" y="2074"/>
                    <a:pt x="1014" y="2787"/>
                    <a:pt x="898" y="3166"/>
                  </a:cubicBezTo>
                  <a:cubicBezTo>
                    <a:pt x="659" y="4197"/>
                    <a:pt x="419" y="5036"/>
                    <a:pt x="180" y="6066"/>
                  </a:cubicBezTo>
                  <a:cubicBezTo>
                    <a:pt x="942" y="6741"/>
                    <a:pt x="-537" y="8946"/>
                    <a:pt x="225" y="9621"/>
                  </a:cubicBezTo>
                  <a:lnTo>
                    <a:pt x="4755" y="10000"/>
                  </a:lnTo>
                  <a:lnTo>
                    <a:pt x="7477" y="7943"/>
                  </a:lnTo>
                  <a:lnTo>
                    <a:pt x="6750" y="6479"/>
                  </a:lnTo>
                  <a:lnTo>
                    <a:pt x="5714" y="3779"/>
                  </a:lnTo>
                  <a:lnTo>
                    <a:pt x="6830" y="2553"/>
                  </a:lnTo>
                  <a:lnTo>
                    <a:pt x="7202" y="1430"/>
                  </a:lnTo>
                  <a:lnTo>
                    <a:pt x="10180" y="102"/>
                  </a:lnTo>
                  <a:lnTo>
                    <a:pt x="6996" y="0"/>
                  </a:lnTo>
                  <a:close/>
                </a:path>
              </a:pathLst>
            </a:custGeom>
            <a:solidFill>
              <a:srgbClr val="FF00FF">
                <a:alpha val="50195"/>
              </a:srgbClr>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1" name="Freeform 9"/>
            <p:cNvSpPr>
              <a:spLocks/>
            </p:cNvSpPr>
            <p:nvPr/>
          </p:nvSpPr>
          <p:spPr bwMode="auto">
            <a:xfrm>
              <a:off x="1455888" y="2251438"/>
              <a:ext cx="2182996" cy="891427"/>
            </a:xfrm>
            <a:custGeom>
              <a:avLst/>
              <a:gdLst>
                <a:gd name="T0" fmla="*/ 96 w 992"/>
                <a:gd name="T1" fmla="*/ 184 h 376"/>
                <a:gd name="T2" fmla="*/ 24 w 992"/>
                <a:gd name="T3" fmla="*/ 248 h 376"/>
                <a:gd name="T4" fmla="*/ 0 w 992"/>
                <a:gd name="T5" fmla="*/ 344 h 376"/>
                <a:gd name="T6" fmla="*/ 80 w 992"/>
                <a:gd name="T7" fmla="*/ 376 h 376"/>
                <a:gd name="T8" fmla="*/ 272 w 992"/>
                <a:gd name="T9" fmla="*/ 288 h 376"/>
                <a:gd name="T10" fmla="*/ 416 w 992"/>
                <a:gd name="T11" fmla="*/ 240 h 376"/>
                <a:gd name="T12" fmla="*/ 512 w 992"/>
                <a:gd name="T13" fmla="*/ 192 h 376"/>
                <a:gd name="T14" fmla="*/ 656 w 992"/>
                <a:gd name="T15" fmla="*/ 144 h 376"/>
                <a:gd name="T16" fmla="*/ 848 w 992"/>
                <a:gd name="T17" fmla="*/ 144 h 376"/>
                <a:gd name="T18" fmla="*/ 944 w 992"/>
                <a:gd name="T19" fmla="*/ 144 h 376"/>
                <a:gd name="T20" fmla="*/ 992 w 992"/>
                <a:gd name="T21" fmla="*/ 96 h 376"/>
                <a:gd name="T22" fmla="*/ 992 w 992"/>
                <a:gd name="T23" fmla="*/ 0 h 376"/>
                <a:gd name="T24" fmla="*/ 848 w 992"/>
                <a:gd name="T25" fmla="*/ 0 h 376"/>
                <a:gd name="T26" fmla="*/ 752 w 992"/>
                <a:gd name="T27" fmla="*/ 0 h 376"/>
                <a:gd name="T28" fmla="*/ 512 w 992"/>
                <a:gd name="T29" fmla="*/ 0 h 376"/>
                <a:gd name="T30" fmla="*/ 368 w 992"/>
                <a:gd name="T31" fmla="*/ 96 h 376"/>
                <a:gd name="T32" fmla="*/ 224 w 992"/>
                <a:gd name="T33" fmla="*/ 96 h 376"/>
                <a:gd name="T34" fmla="*/ 96 w 992"/>
                <a:gd name="T35" fmla="*/ 184 h 37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992"/>
                <a:gd name="T55" fmla="*/ 0 h 376"/>
                <a:gd name="T56" fmla="*/ 992 w 992"/>
                <a:gd name="T57" fmla="*/ 376 h 376"/>
                <a:gd name="connsiteX0" fmla="*/ 968 w 10000"/>
                <a:gd name="connsiteY0" fmla="*/ 4894 h 10000"/>
                <a:gd name="connsiteX1" fmla="*/ 242 w 10000"/>
                <a:gd name="connsiteY1" fmla="*/ 6596 h 10000"/>
                <a:gd name="connsiteX2" fmla="*/ 0 w 10000"/>
                <a:gd name="connsiteY2" fmla="*/ 9149 h 10000"/>
                <a:gd name="connsiteX3" fmla="*/ 806 w 10000"/>
                <a:gd name="connsiteY3" fmla="*/ 10000 h 10000"/>
                <a:gd name="connsiteX4" fmla="*/ 2742 w 10000"/>
                <a:gd name="connsiteY4" fmla="*/ 7660 h 10000"/>
                <a:gd name="connsiteX5" fmla="*/ 4194 w 10000"/>
                <a:gd name="connsiteY5" fmla="*/ 6383 h 10000"/>
                <a:gd name="connsiteX6" fmla="*/ 5161 w 10000"/>
                <a:gd name="connsiteY6" fmla="*/ 5106 h 10000"/>
                <a:gd name="connsiteX7" fmla="*/ 6613 w 10000"/>
                <a:gd name="connsiteY7" fmla="*/ 3830 h 10000"/>
                <a:gd name="connsiteX8" fmla="*/ 8548 w 10000"/>
                <a:gd name="connsiteY8" fmla="*/ 3830 h 10000"/>
                <a:gd name="connsiteX9" fmla="*/ 9516 w 10000"/>
                <a:gd name="connsiteY9" fmla="*/ 3830 h 10000"/>
                <a:gd name="connsiteX10" fmla="*/ 10000 w 10000"/>
                <a:gd name="connsiteY10" fmla="*/ 2553 h 10000"/>
                <a:gd name="connsiteX11" fmla="*/ 10000 w 10000"/>
                <a:gd name="connsiteY11" fmla="*/ 0 h 10000"/>
                <a:gd name="connsiteX12" fmla="*/ 8548 w 10000"/>
                <a:gd name="connsiteY12" fmla="*/ 0 h 10000"/>
                <a:gd name="connsiteX13" fmla="*/ 7581 w 10000"/>
                <a:gd name="connsiteY13" fmla="*/ 0 h 10000"/>
                <a:gd name="connsiteX14" fmla="*/ 5977 w 10000"/>
                <a:gd name="connsiteY14" fmla="*/ 1093 h 10000"/>
                <a:gd name="connsiteX15" fmla="*/ 3710 w 10000"/>
                <a:gd name="connsiteY15" fmla="*/ 2553 h 10000"/>
                <a:gd name="connsiteX16" fmla="*/ 2258 w 10000"/>
                <a:gd name="connsiteY16" fmla="*/ 2553 h 10000"/>
                <a:gd name="connsiteX17" fmla="*/ 968 w 10000"/>
                <a:gd name="connsiteY17" fmla="*/ 4894 h 10000"/>
                <a:gd name="connsiteX0" fmla="*/ 968 w 10000"/>
                <a:gd name="connsiteY0" fmla="*/ 4894 h 10000"/>
                <a:gd name="connsiteX1" fmla="*/ 242 w 10000"/>
                <a:gd name="connsiteY1" fmla="*/ 6596 h 10000"/>
                <a:gd name="connsiteX2" fmla="*/ 0 w 10000"/>
                <a:gd name="connsiteY2" fmla="*/ 9149 h 10000"/>
                <a:gd name="connsiteX3" fmla="*/ 806 w 10000"/>
                <a:gd name="connsiteY3" fmla="*/ 10000 h 10000"/>
                <a:gd name="connsiteX4" fmla="*/ 2742 w 10000"/>
                <a:gd name="connsiteY4" fmla="*/ 7660 h 10000"/>
                <a:gd name="connsiteX5" fmla="*/ 4194 w 10000"/>
                <a:gd name="connsiteY5" fmla="*/ 6383 h 10000"/>
                <a:gd name="connsiteX6" fmla="*/ 5161 w 10000"/>
                <a:gd name="connsiteY6" fmla="*/ 5106 h 10000"/>
                <a:gd name="connsiteX7" fmla="*/ 6613 w 10000"/>
                <a:gd name="connsiteY7" fmla="*/ 3830 h 10000"/>
                <a:gd name="connsiteX8" fmla="*/ 8548 w 10000"/>
                <a:gd name="connsiteY8" fmla="*/ 3830 h 10000"/>
                <a:gd name="connsiteX9" fmla="*/ 9516 w 10000"/>
                <a:gd name="connsiteY9" fmla="*/ 3830 h 10000"/>
                <a:gd name="connsiteX10" fmla="*/ 10000 w 10000"/>
                <a:gd name="connsiteY10" fmla="*/ 2553 h 10000"/>
                <a:gd name="connsiteX11" fmla="*/ 10000 w 10000"/>
                <a:gd name="connsiteY11" fmla="*/ 0 h 10000"/>
                <a:gd name="connsiteX12" fmla="*/ 8548 w 10000"/>
                <a:gd name="connsiteY12" fmla="*/ 0 h 10000"/>
                <a:gd name="connsiteX13" fmla="*/ 7814 w 10000"/>
                <a:gd name="connsiteY13" fmla="*/ 298 h 10000"/>
                <a:gd name="connsiteX14" fmla="*/ 5977 w 10000"/>
                <a:gd name="connsiteY14" fmla="*/ 1093 h 10000"/>
                <a:gd name="connsiteX15" fmla="*/ 3710 w 10000"/>
                <a:gd name="connsiteY15" fmla="*/ 2553 h 10000"/>
                <a:gd name="connsiteX16" fmla="*/ 2258 w 10000"/>
                <a:gd name="connsiteY16" fmla="*/ 2553 h 10000"/>
                <a:gd name="connsiteX17" fmla="*/ 968 w 10000"/>
                <a:gd name="connsiteY17" fmla="*/ 4894 h 10000"/>
                <a:gd name="connsiteX0" fmla="*/ 968 w 11166"/>
                <a:gd name="connsiteY0" fmla="*/ 4894 h 10000"/>
                <a:gd name="connsiteX1" fmla="*/ 242 w 11166"/>
                <a:gd name="connsiteY1" fmla="*/ 6596 h 10000"/>
                <a:gd name="connsiteX2" fmla="*/ 0 w 11166"/>
                <a:gd name="connsiteY2" fmla="*/ 9149 h 10000"/>
                <a:gd name="connsiteX3" fmla="*/ 806 w 11166"/>
                <a:gd name="connsiteY3" fmla="*/ 10000 h 10000"/>
                <a:gd name="connsiteX4" fmla="*/ 2742 w 11166"/>
                <a:gd name="connsiteY4" fmla="*/ 7660 h 10000"/>
                <a:gd name="connsiteX5" fmla="*/ 4194 w 11166"/>
                <a:gd name="connsiteY5" fmla="*/ 6383 h 10000"/>
                <a:gd name="connsiteX6" fmla="*/ 5161 w 11166"/>
                <a:gd name="connsiteY6" fmla="*/ 5106 h 10000"/>
                <a:gd name="connsiteX7" fmla="*/ 6613 w 11166"/>
                <a:gd name="connsiteY7" fmla="*/ 3830 h 10000"/>
                <a:gd name="connsiteX8" fmla="*/ 8548 w 11166"/>
                <a:gd name="connsiteY8" fmla="*/ 3830 h 10000"/>
                <a:gd name="connsiteX9" fmla="*/ 9516 w 11166"/>
                <a:gd name="connsiteY9" fmla="*/ 3830 h 10000"/>
                <a:gd name="connsiteX10" fmla="*/ 10000 w 11166"/>
                <a:gd name="connsiteY10" fmla="*/ 2553 h 10000"/>
                <a:gd name="connsiteX11" fmla="*/ 11166 w 11166"/>
                <a:gd name="connsiteY11" fmla="*/ 1291 h 10000"/>
                <a:gd name="connsiteX12" fmla="*/ 8548 w 11166"/>
                <a:gd name="connsiteY12" fmla="*/ 0 h 10000"/>
                <a:gd name="connsiteX13" fmla="*/ 7814 w 11166"/>
                <a:gd name="connsiteY13" fmla="*/ 298 h 10000"/>
                <a:gd name="connsiteX14" fmla="*/ 5977 w 11166"/>
                <a:gd name="connsiteY14" fmla="*/ 1093 h 10000"/>
                <a:gd name="connsiteX15" fmla="*/ 3710 w 11166"/>
                <a:gd name="connsiteY15" fmla="*/ 2553 h 10000"/>
                <a:gd name="connsiteX16" fmla="*/ 2258 w 11166"/>
                <a:gd name="connsiteY16" fmla="*/ 2553 h 10000"/>
                <a:gd name="connsiteX17" fmla="*/ 968 w 11166"/>
                <a:gd name="connsiteY17" fmla="*/ 4894 h 10000"/>
                <a:gd name="connsiteX0" fmla="*/ 968 w 11166"/>
                <a:gd name="connsiteY0" fmla="*/ 4795 h 9901"/>
                <a:gd name="connsiteX1" fmla="*/ 242 w 11166"/>
                <a:gd name="connsiteY1" fmla="*/ 6497 h 9901"/>
                <a:gd name="connsiteX2" fmla="*/ 0 w 11166"/>
                <a:gd name="connsiteY2" fmla="*/ 9050 h 9901"/>
                <a:gd name="connsiteX3" fmla="*/ 806 w 11166"/>
                <a:gd name="connsiteY3" fmla="*/ 9901 h 9901"/>
                <a:gd name="connsiteX4" fmla="*/ 2742 w 11166"/>
                <a:gd name="connsiteY4" fmla="*/ 7561 h 9901"/>
                <a:gd name="connsiteX5" fmla="*/ 4194 w 11166"/>
                <a:gd name="connsiteY5" fmla="*/ 6284 h 9901"/>
                <a:gd name="connsiteX6" fmla="*/ 5161 w 11166"/>
                <a:gd name="connsiteY6" fmla="*/ 5007 h 9901"/>
                <a:gd name="connsiteX7" fmla="*/ 6613 w 11166"/>
                <a:gd name="connsiteY7" fmla="*/ 3731 h 9901"/>
                <a:gd name="connsiteX8" fmla="*/ 8548 w 11166"/>
                <a:gd name="connsiteY8" fmla="*/ 3731 h 9901"/>
                <a:gd name="connsiteX9" fmla="*/ 9516 w 11166"/>
                <a:gd name="connsiteY9" fmla="*/ 3731 h 9901"/>
                <a:gd name="connsiteX10" fmla="*/ 10000 w 11166"/>
                <a:gd name="connsiteY10" fmla="*/ 2454 h 9901"/>
                <a:gd name="connsiteX11" fmla="*/ 11166 w 11166"/>
                <a:gd name="connsiteY11" fmla="*/ 1192 h 9901"/>
                <a:gd name="connsiteX12" fmla="*/ 8898 w 11166"/>
                <a:gd name="connsiteY12" fmla="*/ 0 h 9901"/>
                <a:gd name="connsiteX13" fmla="*/ 7814 w 11166"/>
                <a:gd name="connsiteY13" fmla="*/ 199 h 9901"/>
                <a:gd name="connsiteX14" fmla="*/ 5977 w 11166"/>
                <a:gd name="connsiteY14" fmla="*/ 994 h 9901"/>
                <a:gd name="connsiteX15" fmla="*/ 3710 w 11166"/>
                <a:gd name="connsiteY15" fmla="*/ 2454 h 9901"/>
                <a:gd name="connsiteX16" fmla="*/ 2258 w 11166"/>
                <a:gd name="connsiteY16" fmla="*/ 2454 h 9901"/>
                <a:gd name="connsiteX17" fmla="*/ 968 w 11166"/>
                <a:gd name="connsiteY17" fmla="*/ 4795 h 9901"/>
                <a:gd name="connsiteX0" fmla="*/ 867 w 10000"/>
                <a:gd name="connsiteY0" fmla="*/ 4843 h 10000"/>
                <a:gd name="connsiteX1" fmla="*/ 217 w 10000"/>
                <a:gd name="connsiteY1" fmla="*/ 6562 h 10000"/>
                <a:gd name="connsiteX2" fmla="*/ 0 w 10000"/>
                <a:gd name="connsiteY2" fmla="*/ 9140 h 10000"/>
                <a:gd name="connsiteX3" fmla="*/ 722 w 10000"/>
                <a:gd name="connsiteY3" fmla="*/ 10000 h 10000"/>
                <a:gd name="connsiteX4" fmla="*/ 2456 w 10000"/>
                <a:gd name="connsiteY4" fmla="*/ 7637 h 10000"/>
                <a:gd name="connsiteX5" fmla="*/ 3756 w 10000"/>
                <a:gd name="connsiteY5" fmla="*/ 6347 h 10000"/>
                <a:gd name="connsiteX6" fmla="*/ 4622 w 10000"/>
                <a:gd name="connsiteY6" fmla="*/ 5057 h 10000"/>
                <a:gd name="connsiteX7" fmla="*/ 5922 w 10000"/>
                <a:gd name="connsiteY7" fmla="*/ 3768 h 10000"/>
                <a:gd name="connsiteX8" fmla="*/ 7655 w 10000"/>
                <a:gd name="connsiteY8" fmla="*/ 3768 h 10000"/>
                <a:gd name="connsiteX9" fmla="*/ 8522 w 10000"/>
                <a:gd name="connsiteY9" fmla="*/ 3768 h 10000"/>
                <a:gd name="connsiteX10" fmla="*/ 8956 w 10000"/>
                <a:gd name="connsiteY10" fmla="*/ 2479 h 10000"/>
                <a:gd name="connsiteX11" fmla="*/ 10000 w 10000"/>
                <a:gd name="connsiteY11" fmla="*/ 1204 h 10000"/>
                <a:gd name="connsiteX12" fmla="*/ 7969 w 10000"/>
                <a:gd name="connsiteY12" fmla="*/ 0 h 10000"/>
                <a:gd name="connsiteX13" fmla="*/ 6998 w 10000"/>
                <a:gd name="connsiteY13" fmla="*/ 201 h 10000"/>
                <a:gd name="connsiteX14" fmla="*/ 5353 w 10000"/>
                <a:gd name="connsiteY14" fmla="*/ 1004 h 10000"/>
                <a:gd name="connsiteX15" fmla="*/ 3323 w 10000"/>
                <a:gd name="connsiteY15" fmla="*/ 2479 h 10000"/>
                <a:gd name="connsiteX16" fmla="*/ 2335 w 10000"/>
                <a:gd name="connsiteY16" fmla="*/ 4185 h 10000"/>
                <a:gd name="connsiteX17" fmla="*/ 867 w 10000"/>
                <a:gd name="connsiteY17" fmla="*/ 4843 h 10000"/>
                <a:gd name="connsiteX0" fmla="*/ 867 w 10000"/>
                <a:gd name="connsiteY0" fmla="*/ 4843 h 10000"/>
                <a:gd name="connsiteX1" fmla="*/ 217 w 10000"/>
                <a:gd name="connsiteY1" fmla="*/ 6562 h 10000"/>
                <a:gd name="connsiteX2" fmla="*/ 0 w 10000"/>
                <a:gd name="connsiteY2" fmla="*/ 9140 h 10000"/>
                <a:gd name="connsiteX3" fmla="*/ 722 w 10000"/>
                <a:gd name="connsiteY3" fmla="*/ 10000 h 10000"/>
                <a:gd name="connsiteX4" fmla="*/ 2456 w 10000"/>
                <a:gd name="connsiteY4" fmla="*/ 7637 h 10000"/>
                <a:gd name="connsiteX5" fmla="*/ 3756 w 10000"/>
                <a:gd name="connsiteY5" fmla="*/ 6347 h 10000"/>
                <a:gd name="connsiteX6" fmla="*/ 4622 w 10000"/>
                <a:gd name="connsiteY6" fmla="*/ 5057 h 10000"/>
                <a:gd name="connsiteX7" fmla="*/ 5922 w 10000"/>
                <a:gd name="connsiteY7" fmla="*/ 3768 h 10000"/>
                <a:gd name="connsiteX8" fmla="*/ 7655 w 10000"/>
                <a:gd name="connsiteY8" fmla="*/ 3768 h 10000"/>
                <a:gd name="connsiteX9" fmla="*/ 8522 w 10000"/>
                <a:gd name="connsiteY9" fmla="*/ 3768 h 10000"/>
                <a:gd name="connsiteX10" fmla="*/ 8956 w 10000"/>
                <a:gd name="connsiteY10" fmla="*/ 2479 h 10000"/>
                <a:gd name="connsiteX11" fmla="*/ 10000 w 10000"/>
                <a:gd name="connsiteY11" fmla="*/ 1204 h 10000"/>
                <a:gd name="connsiteX12" fmla="*/ 7969 w 10000"/>
                <a:gd name="connsiteY12" fmla="*/ 0 h 10000"/>
                <a:gd name="connsiteX13" fmla="*/ 6998 w 10000"/>
                <a:gd name="connsiteY13" fmla="*/ 201 h 10000"/>
                <a:gd name="connsiteX14" fmla="*/ 5353 w 10000"/>
                <a:gd name="connsiteY14" fmla="*/ 1004 h 10000"/>
                <a:gd name="connsiteX15" fmla="*/ 3706 w 10000"/>
                <a:gd name="connsiteY15" fmla="*/ 2680 h 10000"/>
                <a:gd name="connsiteX16" fmla="*/ 2335 w 10000"/>
                <a:gd name="connsiteY16" fmla="*/ 4185 h 10000"/>
                <a:gd name="connsiteX17" fmla="*/ 867 w 10000"/>
                <a:gd name="connsiteY17" fmla="*/ 4843 h 10000"/>
                <a:gd name="connsiteX0" fmla="*/ 971 w 10000"/>
                <a:gd name="connsiteY0" fmla="*/ 6950 h 10000"/>
                <a:gd name="connsiteX1" fmla="*/ 217 w 10000"/>
                <a:gd name="connsiteY1" fmla="*/ 6562 h 10000"/>
                <a:gd name="connsiteX2" fmla="*/ 0 w 10000"/>
                <a:gd name="connsiteY2" fmla="*/ 9140 h 10000"/>
                <a:gd name="connsiteX3" fmla="*/ 722 w 10000"/>
                <a:gd name="connsiteY3" fmla="*/ 10000 h 10000"/>
                <a:gd name="connsiteX4" fmla="*/ 2456 w 10000"/>
                <a:gd name="connsiteY4" fmla="*/ 7637 h 10000"/>
                <a:gd name="connsiteX5" fmla="*/ 3756 w 10000"/>
                <a:gd name="connsiteY5" fmla="*/ 6347 h 10000"/>
                <a:gd name="connsiteX6" fmla="*/ 4622 w 10000"/>
                <a:gd name="connsiteY6" fmla="*/ 5057 h 10000"/>
                <a:gd name="connsiteX7" fmla="*/ 5922 w 10000"/>
                <a:gd name="connsiteY7" fmla="*/ 3768 h 10000"/>
                <a:gd name="connsiteX8" fmla="*/ 7655 w 10000"/>
                <a:gd name="connsiteY8" fmla="*/ 3768 h 10000"/>
                <a:gd name="connsiteX9" fmla="*/ 8522 w 10000"/>
                <a:gd name="connsiteY9" fmla="*/ 3768 h 10000"/>
                <a:gd name="connsiteX10" fmla="*/ 8956 w 10000"/>
                <a:gd name="connsiteY10" fmla="*/ 2479 h 10000"/>
                <a:gd name="connsiteX11" fmla="*/ 10000 w 10000"/>
                <a:gd name="connsiteY11" fmla="*/ 1204 h 10000"/>
                <a:gd name="connsiteX12" fmla="*/ 7969 w 10000"/>
                <a:gd name="connsiteY12" fmla="*/ 0 h 10000"/>
                <a:gd name="connsiteX13" fmla="*/ 6998 w 10000"/>
                <a:gd name="connsiteY13" fmla="*/ 201 h 10000"/>
                <a:gd name="connsiteX14" fmla="*/ 5353 w 10000"/>
                <a:gd name="connsiteY14" fmla="*/ 1004 h 10000"/>
                <a:gd name="connsiteX15" fmla="*/ 3706 w 10000"/>
                <a:gd name="connsiteY15" fmla="*/ 2680 h 10000"/>
                <a:gd name="connsiteX16" fmla="*/ 2335 w 10000"/>
                <a:gd name="connsiteY16" fmla="*/ 4185 h 10000"/>
                <a:gd name="connsiteX17" fmla="*/ 971 w 10000"/>
                <a:gd name="connsiteY17" fmla="*/ 6950 h 10000"/>
                <a:gd name="connsiteX0" fmla="*/ 971 w 10000"/>
                <a:gd name="connsiteY0" fmla="*/ 6950 h 10000"/>
                <a:gd name="connsiteX1" fmla="*/ 217 w 10000"/>
                <a:gd name="connsiteY1" fmla="*/ 7264 h 10000"/>
                <a:gd name="connsiteX2" fmla="*/ 0 w 10000"/>
                <a:gd name="connsiteY2" fmla="*/ 9140 h 10000"/>
                <a:gd name="connsiteX3" fmla="*/ 722 w 10000"/>
                <a:gd name="connsiteY3" fmla="*/ 10000 h 10000"/>
                <a:gd name="connsiteX4" fmla="*/ 2456 w 10000"/>
                <a:gd name="connsiteY4" fmla="*/ 7637 h 10000"/>
                <a:gd name="connsiteX5" fmla="*/ 3756 w 10000"/>
                <a:gd name="connsiteY5" fmla="*/ 6347 h 10000"/>
                <a:gd name="connsiteX6" fmla="*/ 4622 w 10000"/>
                <a:gd name="connsiteY6" fmla="*/ 5057 h 10000"/>
                <a:gd name="connsiteX7" fmla="*/ 5922 w 10000"/>
                <a:gd name="connsiteY7" fmla="*/ 3768 h 10000"/>
                <a:gd name="connsiteX8" fmla="*/ 7655 w 10000"/>
                <a:gd name="connsiteY8" fmla="*/ 3768 h 10000"/>
                <a:gd name="connsiteX9" fmla="*/ 8522 w 10000"/>
                <a:gd name="connsiteY9" fmla="*/ 3768 h 10000"/>
                <a:gd name="connsiteX10" fmla="*/ 8956 w 10000"/>
                <a:gd name="connsiteY10" fmla="*/ 2479 h 10000"/>
                <a:gd name="connsiteX11" fmla="*/ 10000 w 10000"/>
                <a:gd name="connsiteY11" fmla="*/ 1204 h 10000"/>
                <a:gd name="connsiteX12" fmla="*/ 7969 w 10000"/>
                <a:gd name="connsiteY12" fmla="*/ 0 h 10000"/>
                <a:gd name="connsiteX13" fmla="*/ 6998 w 10000"/>
                <a:gd name="connsiteY13" fmla="*/ 201 h 10000"/>
                <a:gd name="connsiteX14" fmla="*/ 5353 w 10000"/>
                <a:gd name="connsiteY14" fmla="*/ 1004 h 10000"/>
                <a:gd name="connsiteX15" fmla="*/ 3706 w 10000"/>
                <a:gd name="connsiteY15" fmla="*/ 2680 h 10000"/>
                <a:gd name="connsiteX16" fmla="*/ 2335 w 10000"/>
                <a:gd name="connsiteY16" fmla="*/ 4185 h 10000"/>
                <a:gd name="connsiteX17" fmla="*/ 971 w 10000"/>
                <a:gd name="connsiteY17" fmla="*/ 6950 h 10000"/>
                <a:gd name="connsiteX0" fmla="*/ 2259 w 11288"/>
                <a:gd name="connsiteY0" fmla="*/ 6950 h 11147"/>
                <a:gd name="connsiteX1" fmla="*/ 1505 w 11288"/>
                <a:gd name="connsiteY1" fmla="*/ 7264 h 11147"/>
                <a:gd name="connsiteX2" fmla="*/ 0 w 11288"/>
                <a:gd name="connsiteY2" fmla="*/ 11147 h 11147"/>
                <a:gd name="connsiteX3" fmla="*/ 2010 w 11288"/>
                <a:gd name="connsiteY3" fmla="*/ 10000 h 11147"/>
                <a:gd name="connsiteX4" fmla="*/ 3744 w 11288"/>
                <a:gd name="connsiteY4" fmla="*/ 7637 h 11147"/>
                <a:gd name="connsiteX5" fmla="*/ 5044 w 11288"/>
                <a:gd name="connsiteY5" fmla="*/ 6347 h 11147"/>
                <a:gd name="connsiteX6" fmla="*/ 5910 w 11288"/>
                <a:gd name="connsiteY6" fmla="*/ 5057 h 11147"/>
                <a:gd name="connsiteX7" fmla="*/ 7210 w 11288"/>
                <a:gd name="connsiteY7" fmla="*/ 3768 h 11147"/>
                <a:gd name="connsiteX8" fmla="*/ 8943 w 11288"/>
                <a:gd name="connsiteY8" fmla="*/ 3768 h 11147"/>
                <a:gd name="connsiteX9" fmla="*/ 9810 w 11288"/>
                <a:gd name="connsiteY9" fmla="*/ 3768 h 11147"/>
                <a:gd name="connsiteX10" fmla="*/ 10244 w 11288"/>
                <a:gd name="connsiteY10" fmla="*/ 2479 h 11147"/>
                <a:gd name="connsiteX11" fmla="*/ 11288 w 11288"/>
                <a:gd name="connsiteY11" fmla="*/ 1204 h 11147"/>
                <a:gd name="connsiteX12" fmla="*/ 9257 w 11288"/>
                <a:gd name="connsiteY12" fmla="*/ 0 h 11147"/>
                <a:gd name="connsiteX13" fmla="*/ 8286 w 11288"/>
                <a:gd name="connsiteY13" fmla="*/ 201 h 11147"/>
                <a:gd name="connsiteX14" fmla="*/ 6641 w 11288"/>
                <a:gd name="connsiteY14" fmla="*/ 1004 h 11147"/>
                <a:gd name="connsiteX15" fmla="*/ 4994 w 11288"/>
                <a:gd name="connsiteY15" fmla="*/ 2680 h 11147"/>
                <a:gd name="connsiteX16" fmla="*/ 3623 w 11288"/>
                <a:gd name="connsiteY16" fmla="*/ 4185 h 11147"/>
                <a:gd name="connsiteX17" fmla="*/ 2259 w 11288"/>
                <a:gd name="connsiteY17" fmla="*/ 6950 h 11147"/>
                <a:gd name="connsiteX0" fmla="*/ 2259 w 11288"/>
                <a:gd name="connsiteY0" fmla="*/ 6950 h 13282"/>
                <a:gd name="connsiteX1" fmla="*/ 1505 w 11288"/>
                <a:gd name="connsiteY1" fmla="*/ 7264 h 13282"/>
                <a:gd name="connsiteX2" fmla="*/ 0 w 11288"/>
                <a:gd name="connsiteY2" fmla="*/ 11147 h 13282"/>
                <a:gd name="connsiteX3" fmla="*/ 366 w 11288"/>
                <a:gd name="connsiteY3" fmla="*/ 13272 h 13282"/>
                <a:gd name="connsiteX4" fmla="*/ 2010 w 11288"/>
                <a:gd name="connsiteY4" fmla="*/ 10000 h 13282"/>
                <a:gd name="connsiteX5" fmla="*/ 3744 w 11288"/>
                <a:gd name="connsiteY5" fmla="*/ 7637 h 13282"/>
                <a:gd name="connsiteX6" fmla="*/ 5044 w 11288"/>
                <a:gd name="connsiteY6" fmla="*/ 6347 h 13282"/>
                <a:gd name="connsiteX7" fmla="*/ 5910 w 11288"/>
                <a:gd name="connsiteY7" fmla="*/ 5057 h 13282"/>
                <a:gd name="connsiteX8" fmla="*/ 7210 w 11288"/>
                <a:gd name="connsiteY8" fmla="*/ 3768 h 13282"/>
                <a:gd name="connsiteX9" fmla="*/ 8943 w 11288"/>
                <a:gd name="connsiteY9" fmla="*/ 3768 h 13282"/>
                <a:gd name="connsiteX10" fmla="*/ 9810 w 11288"/>
                <a:gd name="connsiteY10" fmla="*/ 3768 h 13282"/>
                <a:gd name="connsiteX11" fmla="*/ 10244 w 11288"/>
                <a:gd name="connsiteY11" fmla="*/ 2479 h 13282"/>
                <a:gd name="connsiteX12" fmla="*/ 11288 w 11288"/>
                <a:gd name="connsiteY12" fmla="*/ 1204 h 13282"/>
                <a:gd name="connsiteX13" fmla="*/ 9257 w 11288"/>
                <a:gd name="connsiteY13" fmla="*/ 0 h 13282"/>
                <a:gd name="connsiteX14" fmla="*/ 8286 w 11288"/>
                <a:gd name="connsiteY14" fmla="*/ 201 h 13282"/>
                <a:gd name="connsiteX15" fmla="*/ 6641 w 11288"/>
                <a:gd name="connsiteY15" fmla="*/ 1004 h 13282"/>
                <a:gd name="connsiteX16" fmla="*/ 4994 w 11288"/>
                <a:gd name="connsiteY16" fmla="*/ 2680 h 13282"/>
                <a:gd name="connsiteX17" fmla="*/ 3623 w 11288"/>
                <a:gd name="connsiteY17" fmla="*/ 4185 h 13282"/>
                <a:gd name="connsiteX18" fmla="*/ 2259 w 11288"/>
                <a:gd name="connsiteY18" fmla="*/ 6950 h 13282"/>
                <a:gd name="connsiteX0" fmla="*/ 2259 w 11288"/>
                <a:gd name="connsiteY0" fmla="*/ 6950 h 13282"/>
                <a:gd name="connsiteX1" fmla="*/ 1122 w 11288"/>
                <a:gd name="connsiteY1" fmla="*/ 8869 h 13282"/>
                <a:gd name="connsiteX2" fmla="*/ 0 w 11288"/>
                <a:gd name="connsiteY2" fmla="*/ 11147 h 13282"/>
                <a:gd name="connsiteX3" fmla="*/ 366 w 11288"/>
                <a:gd name="connsiteY3" fmla="*/ 13272 h 13282"/>
                <a:gd name="connsiteX4" fmla="*/ 2010 w 11288"/>
                <a:gd name="connsiteY4" fmla="*/ 10000 h 13282"/>
                <a:gd name="connsiteX5" fmla="*/ 3744 w 11288"/>
                <a:gd name="connsiteY5" fmla="*/ 7637 h 13282"/>
                <a:gd name="connsiteX6" fmla="*/ 5044 w 11288"/>
                <a:gd name="connsiteY6" fmla="*/ 6347 h 13282"/>
                <a:gd name="connsiteX7" fmla="*/ 5910 w 11288"/>
                <a:gd name="connsiteY7" fmla="*/ 5057 h 13282"/>
                <a:gd name="connsiteX8" fmla="*/ 7210 w 11288"/>
                <a:gd name="connsiteY8" fmla="*/ 3768 h 13282"/>
                <a:gd name="connsiteX9" fmla="*/ 8943 w 11288"/>
                <a:gd name="connsiteY9" fmla="*/ 3768 h 13282"/>
                <a:gd name="connsiteX10" fmla="*/ 9810 w 11288"/>
                <a:gd name="connsiteY10" fmla="*/ 3768 h 13282"/>
                <a:gd name="connsiteX11" fmla="*/ 10244 w 11288"/>
                <a:gd name="connsiteY11" fmla="*/ 2479 h 13282"/>
                <a:gd name="connsiteX12" fmla="*/ 11288 w 11288"/>
                <a:gd name="connsiteY12" fmla="*/ 1204 h 13282"/>
                <a:gd name="connsiteX13" fmla="*/ 9257 w 11288"/>
                <a:gd name="connsiteY13" fmla="*/ 0 h 13282"/>
                <a:gd name="connsiteX14" fmla="*/ 8286 w 11288"/>
                <a:gd name="connsiteY14" fmla="*/ 201 h 13282"/>
                <a:gd name="connsiteX15" fmla="*/ 6641 w 11288"/>
                <a:gd name="connsiteY15" fmla="*/ 1004 h 13282"/>
                <a:gd name="connsiteX16" fmla="*/ 4994 w 11288"/>
                <a:gd name="connsiteY16" fmla="*/ 2680 h 13282"/>
                <a:gd name="connsiteX17" fmla="*/ 3623 w 11288"/>
                <a:gd name="connsiteY17" fmla="*/ 4185 h 13282"/>
                <a:gd name="connsiteX18" fmla="*/ 2259 w 11288"/>
                <a:gd name="connsiteY18" fmla="*/ 6950 h 13282"/>
                <a:gd name="connsiteX0" fmla="*/ 2224 w 11288"/>
                <a:gd name="connsiteY0" fmla="*/ 7552 h 13282"/>
                <a:gd name="connsiteX1" fmla="*/ 1122 w 11288"/>
                <a:gd name="connsiteY1" fmla="*/ 8869 h 13282"/>
                <a:gd name="connsiteX2" fmla="*/ 0 w 11288"/>
                <a:gd name="connsiteY2" fmla="*/ 11147 h 13282"/>
                <a:gd name="connsiteX3" fmla="*/ 366 w 11288"/>
                <a:gd name="connsiteY3" fmla="*/ 13272 h 13282"/>
                <a:gd name="connsiteX4" fmla="*/ 2010 w 11288"/>
                <a:gd name="connsiteY4" fmla="*/ 10000 h 13282"/>
                <a:gd name="connsiteX5" fmla="*/ 3744 w 11288"/>
                <a:gd name="connsiteY5" fmla="*/ 7637 h 13282"/>
                <a:gd name="connsiteX6" fmla="*/ 5044 w 11288"/>
                <a:gd name="connsiteY6" fmla="*/ 6347 h 13282"/>
                <a:gd name="connsiteX7" fmla="*/ 5910 w 11288"/>
                <a:gd name="connsiteY7" fmla="*/ 5057 h 13282"/>
                <a:gd name="connsiteX8" fmla="*/ 7210 w 11288"/>
                <a:gd name="connsiteY8" fmla="*/ 3768 h 13282"/>
                <a:gd name="connsiteX9" fmla="*/ 8943 w 11288"/>
                <a:gd name="connsiteY9" fmla="*/ 3768 h 13282"/>
                <a:gd name="connsiteX10" fmla="*/ 9810 w 11288"/>
                <a:gd name="connsiteY10" fmla="*/ 3768 h 13282"/>
                <a:gd name="connsiteX11" fmla="*/ 10244 w 11288"/>
                <a:gd name="connsiteY11" fmla="*/ 2479 h 13282"/>
                <a:gd name="connsiteX12" fmla="*/ 11288 w 11288"/>
                <a:gd name="connsiteY12" fmla="*/ 1204 h 13282"/>
                <a:gd name="connsiteX13" fmla="*/ 9257 w 11288"/>
                <a:gd name="connsiteY13" fmla="*/ 0 h 13282"/>
                <a:gd name="connsiteX14" fmla="*/ 8286 w 11288"/>
                <a:gd name="connsiteY14" fmla="*/ 201 h 13282"/>
                <a:gd name="connsiteX15" fmla="*/ 6641 w 11288"/>
                <a:gd name="connsiteY15" fmla="*/ 1004 h 13282"/>
                <a:gd name="connsiteX16" fmla="*/ 4994 w 11288"/>
                <a:gd name="connsiteY16" fmla="*/ 2680 h 13282"/>
                <a:gd name="connsiteX17" fmla="*/ 3623 w 11288"/>
                <a:gd name="connsiteY17" fmla="*/ 4185 h 13282"/>
                <a:gd name="connsiteX18" fmla="*/ 2224 w 11288"/>
                <a:gd name="connsiteY18" fmla="*/ 7552 h 13282"/>
                <a:gd name="connsiteX0" fmla="*/ 2224 w 11288"/>
                <a:gd name="connsiteY0" fmla="*/ 7552 h 13282"/>
                <a:gd name="connsiteX1" fmla="*/ 1122 w 11288"/>
                <a:gd name="connsiteY1" fmla="*/ 8869 h 13282"/>
                <a:gd name="connsiteX2" fmla="*/ 0 w 11288"/>
                <a:gd name="connsiteY2" fmla="*/ 11147 h 13282"/>
                <a:gd name="connsiteX3" fmla="*/ 366 w 11288"/>
                <a:gd name="connsiteY3" fmla="*/ 13272 h 13282"/>
                <a:gd name="connsiteX4" fmla="*/ 2010 w 11288"/>
                <a:gd name="connsiteY4" fmla="*/ 10000 h 13282"/>
                <a:gd name="connsiteX5" fmla="*/ 3744 w 11288"/>
                <a:gd name="connsiteY5" fmla="*/ 7637 h 13282"/>
                <a:gd name="connsiteX6" fmla="*/ 5044 w 11288"/>
                <a:gd name="connsiteY6" fmla="*/ 6347 h 13282"/>
                <a:gd name="connsiteX7" fmla="*/ 5910 w 11288"/>
                <a:gd name="connsiteY7" fmla="*/ 5057 h 13282"/>
                <a:gd name="connsiteX8" fmla="*/ 7210 w 11288"/>
                <a:gd name="connsiteY8" fmla="*/ 3768 h 13282"/>
                <a:gd name="connsiteX9" fmla="*/ 8943 w 11288"/>
                <a:gd name="connsiteY9" fmla="*/ 3768 h 13282"/>
                <a:gd name="connsiteX10" fmla="*/ 9810 w 11288"/>
                <a:gd name="connsiteY10" fmla="*/ 3768 h 13282"/>
                <a:gd name="connsiteX11" fmla="*/ 10244 w 11288"/>
                <a:gd name="connsiteY11" fmla="*/ 2479 h 13282"/>
                <a:gd name="connsiteX12" fmla="*/ 11288 w 11288"/>
                <a:gd name="connsiteY12" fmla="*/ 1204 h 13282"/>
                <a:gd name="connsiteX13" fmla="*/ 9257 w 11288"/>
                <a:gd name="connsiteY13" fmla="*/ 0 h 13282"/>
                <a:gd name="connsiteX14" fmla="*/ 8286 w 11288"/>
                <a:gd name="connsiteY14" fmla="*/ 201 h 13282"/>
                <a:gd name="connsiteX15" fmla="*/ 6641 w 11288"/>
                <a:gd name="connsiteY15" fmla="*/ 1004 h 13282"/>
                <a:gd name="connsiteX16" fmla="*/ 4994 w 11288"/>
                <a:gd name="connsiteY16" fmla="*/ 2680 h 13282"/>
                <a:gd name="connsiteX17" fmla="*/ 3727 w 11288"/>
                <a:gd name="connsiteY17" fmla="*/ 4386 h 13282"/>
                <a:gd name="connsiteX18" fmla="*/ 2224 w 11288"/>
                <a:gd name="connsiteY18" fmla="*/ 7552 h 132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1288" h="13282">
                  <a:moveTo>
                    <a:pt x="2224" y="7552"/>
                  </a:moveTo>
                  <a:cubicBezTo>
                    <a:pt x="2125" y="7900"/>
                    <a:pt x="1293" y="7901"/>
                    <a:pt x="1122" y="8869"/>
                  </a:cubicBezTo>
                  <a:cubicBezTo>
                    <a:pt x="1049" y="9728"/>
                    <a:pt x="73" y="10288"/>
                    <a:pt x="0" y="11147"/>
                  </a:cubicBezTo>
                  <a:cubicBezTo>
                    <a:pt x="389" y="10952"/>
                    <a:pt x="-23" y="13467"/>
                    <a:pt x="366" y="13272"/>
                  </a:cubicBezTo>
                  <a:lnTo>
                    <a:pt x="2010" y="10000"/>
                  </a:lnTo>
                  <a:lnTo>
                    <a:pt x="3744" y="7637"/>
                  </a:lnTo>
                  <a:lnTo>
                    <a:pt x="5044" y="6347"/>
                  </a:lnTo>
                  <a:lnTo>
                    <a:pt x="5910" y="5057"/>
                  </a:lnTo>
                  <a:lnTo>
                    <a:pt x="7210" y="3768"/>
                  </a:lnTo>
                  <a:lnTo>
                    <a:pt x="8943" y="3768"/>
                  </a:lnTo>
                  <a:lnTo>
                    <a:pt x="9810" y="3768"/>
                  </a:lnTo>
                  <a:lnTo>
                    <a:pt x="10244" y="2479"/>
                  </a:lnTo>
                  <a:lnTo>
                    <a:pt x="11288" y="1204"/>
                  </a:lnTo>
                  <a:lnTo>
                    <a:pt x="9257" y="0"/>
                  </a:lnTo>
                  <a:lnTo>
                    <a:pt x="8286" y="201"/>
                  </a:lnTo>
                  <a:lnTo>
                    <a:pt x="6641" y="1004"/>
                  </a:lnTo>
                  <a:lnTo>
                    <a:pt x="4994" y="2680"/>
                  </a:lnTo>
                  <a:lnTo>
                    <a:pt x="3727" y="4386"/>
                  </a:lnTo>
                  <a:lnTo>
                    <a:pt x="2224" y="7552"/>
                  </a:lnTo>
                  <a:close/>
                </a:path>
              </a:pathLst>
            </a:custGeom>
            <a:solidFill>
              <a:srgbClr val="FF00FF">
                <a:alpha val="50195"/>
              </a:srgbClr>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a:lstStyle/>
            <a:p>
              <a:endParaRPr lang="en-US"/>
            </a:p>
          </p:txBody>
        </p:sp>
        <p:sp>
          <p:nvSpPr>
            <p:cNvPr id="192" name="Freeform 10"/>
            <p:cNvSpPr>
              <a:spLocks/>
            </p:cNvSpPr>
            <p:nvPr/>
          </p:nvSpPr>
          <p:spPr bwMode="auto">
            <a:xfrm>
              <a:off x="419103" y="2827325"/>
              <a:ext cx="976288" cy="1144602"/>
            </a:xfrm>
            <a:custGeom>
              <a:avLst/>
              <a:gdLst>
                <a:gd name="T0" fmla="*/ 240 w 432"/>
                <a:gd name="T1" fmla="*/ 48 h 528"/>
                <a:gd name="T2" fmla="*/ 336 w 432"/>
                <a:gd name="T3" fmla="*/ 0 h 528"/>
                <a:gd name="T4" fmla="*/ 432 w 432"/>
                <a:gd name="T5" fmla="*/ 48 h 528"/>
                <a:gd name="T6" fmla="*/ 432 w 432"/>
                <a:gd name="T7" fmla="*/ 96 h 528"/>
                <a:gd name="T8" fmla="*/ 336 w 432"/>
                <a:gd name="T9" fmla="*/ 144 h 528"/>
                <a:gd name="T10" fmla="*/ 224 w 432"/>
                <a:gd name="T11" fmla="*/ 256 h 528"/>
                <a:gd name="T12" fmla="*/ 144 w 432"/>
                <a:gd name="T13" fmla="*/ 392 h 528"/>
                <a:gd name="T14" fmla="*/ 96 w 432"/>
                <a:gd name="T15" fmla="*/ 528 h 528"/>
                <a:gd name="T16" fmla="*/ 0 w 432"/>
                <a:gd name="T17" fmla="*/ 480 h 528"/>
                <a:gd name="T18" fmla="*/ 0 w 432"/>
                <a:gd name="T19" fmla="*/ 336 h 528"/>
                <a:gd name="T20" fmla="*/ 96 w 432"/>
                <a:gd name="T21" fmla="*/ 192 h 528"/>
                <a:gd name="T22" fmla="*/ 192 w 432"/>
                <a:gd name="T23" fmla="*/ 96 h 528"/>
                <a:gd name="T24" fmla="*/ 240 w 432"/>
                <a:gd name="T25" fmla="*/ 48 h 52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32"/>
                <a:gd name="T40" fmla="*/ 0 h 528"/>
                <a:gd name="T41" fmla="*/ 432 w 432"/>
                <a:gd name="T42" fmla="*/ 528 h 528"/>
                <a:gd name="connsiteX0" fmla="*/ 5556 w 10725"/>
                <a:gd name="connsiteY0" fmla="*/ 2966 h 12057"/>
                <a:gd name="connsiteX1" fmla="*/ 10725 w 10725"/>
                <a:gd name="connsiteY1" fmla="*/ 0 h 12057"/>
                <a:gd name="connsiteX2" fmla="*/ 10000 w 10725"/>
                <a:gd name="connsiteY2" fmla="*/ 2966 h 12057"/>
                <a:gd name="connsiteX3" fmla="*/ 10000 w 10725"/>
                <a:gd name="connsiteY3" fmla="*/ 3875 h 12057"/>
                <a:gd name="connsiteX4" fmla="*/ 7778 w 10725"/>
                <a:gd name="connsiteY4" fmla="*/ 4784 h 12057"/>
                <a:gd name="connsiteX5" fmla="*/ 5185 w 10725"/>
                <a:gd name="connsiteY5" fmla="*/ 6905 h 12057"/>
                <a:gd name="connsiteX6" fmla="*/ 3333 w 10725"/>
                <a:gd name="connsiteY6" fmla="*/ 9481 h 12057"/>
                <a:gd name="connsiteX7" fmla="*/ 2222 w 10725"/>
                <a:gd name="connsiteY7" fmla="*/ 12057 h 12057"/>
                <a:gd name="connsiteX8" fmla="*/ 0 w 10725"/>
                <a:gd name="connsiteY8" fmla="*/ 11148 h 12057"/>
                <a:gd name="connsiteX9" fmla="*/ 0 w 10725"/>
                <a:gd name="connsiteY9" fmla="*/ 8421 h 12057"/>
                <a:gd name="connsiteX10" fmla="*/ 2222 w 10725"/>
                <a:gd name="connsiteY10" fmla="*/ 5693 h 12057"/>
                <a:gd name="connsiteX11" fmla="*/ 4444 w 10725"/>
                <a:gd name="connsiteY11" fmla="*/ 3875 h 12057"/>
                <a:gd name="connsiteX12" fmla="*/ 5556 w 10725"/>
                <a:gd name="connsiteY12" fmla="*/ 2966 h 12057"/>
                <a:gd name="connsiteX0" fmla="*/ 5556 w 12947"/>
                <a:gd name="connsiteY0" fmla="*/ 2966 h 12057"/>
                <a:gd name="connsiteX1" fmla="*/ 10725 w 12947"/>
                <a:gd name="connsiteY1" fmla="*/ 0 h 12057"/>
                <a:gd name="connsiteX2" fmla="*/ 12947 w 12947"/>
                <a:gd name="connsiteY2" fmla="*/ 2399 h 12057"/>
                <a:gd name="connsiteX3" fmla="*/ 10000 w 12947"/>
                <a:gd name="connsiteY3" fmla="*/ 3875 h 12057"/>
                <a:gd name="connsiteX4" fmla="*/ 7778 w 12947"/>
                <a:gd name="connsiteY4" fmla="*/ 4784 h 12057"/>
                <a:gd name="connsiteX5" fmla="*/ 5185 w 12947"/>
                <a:gd name="connsiteY5" fmla="*/ 6905 h 12057"/>
                <a:gd name="connsiteX6" fmla="*/ 3333 w 12947"/>
                <a:gd name="connsiteY6" fmla="*/ 9481 h 12057"/>
                <a:gd name="connsiteX7" fmla="*/ 2222 w 12947"/>
                <a:gd name="connsiteY7" fmla="*/ 12057 h 12057"/>
                <a:gd name="connsiteX8" fmla="*/ 0 w 12947"/>
                <a:gd name="connsiteY8" fmla="*/ 11148 h 12057"/>
                <a:gd name="connsiteX9" fmla="*/ 0 w 12947"/>
                <a:gd name="connsiteY9" fmla="*/ 8421 h 12057"/>
                <a:gd name="connsiteX10" fmla="*/ 2222 w 12947"/>
                <a:gd name="connsiteY10" fmla="*/ 5693 h 12057"/>
                <a:gd name="connsiteX11" fmla="*/ 4444 w 12947"/>
                <a:gd name="connsiteY11" fmla="*/ 3875 h 12057"/>
                <a:gd name="connsiteX12" fmla="*/ 5556 w 12947"/>
                <a:gd name="connsiteY12" fmla="*/ 2966 h 12057"/>
                <a:gd name="connsiteX0" fmla="*/ 5556 w 12947"/>
                <a:gd name="connsiteY0" fmla="*/ 2966 h 12057"/>
                <a:gd name="connsiteX1" fmla="*/ 10725 w 12947"/>
                <a:gd name="connsiteY1" fmla="*/ 0 h 12057"/>
                <a:gd name="connsiteX2" fmla="*/ 12812 w 12947"/>
                <a:gd name="connsiteY2" fmla="*/ 976 h 12057"/>
                <a:gd name="connsiteX3" fmla="*/ 12947 w 12947"/>
                <a:gd name="connsiteY3" fmla="*/ 2399 h 12057"/>
                <a:gd name="connsiteX4" fmla="*/ 10000 w 12947"/>
                <a:gd name="connsiteY4" fmla="*/ 3875 h 12057"/>
                <a:gd name="connsiteX5" fmla="*/ 7778 w 12947"/>
                <a:gd name="connsiteY5" fmla="*/ 4784 h 12057"/>
                <a:gd name="connsiteX6" fmla="*/ 5185 w 12947"/>
                <a:gd name="connsiteY6" fmla="*/ 6905 h 12057"/>
                <a:gd name="connsiteX7" fmla="*/ 3333 w 12947"/>
                <a:gd name="connsiteY7" fmla="*/ 9481 h 12057"/>
                <a:gd name="connsiteX8" fmla="*/ 2222 w 12947"/>
                <a:gd name="connsiteY8" fmla="*/ 12057 h 12057"/>
                <a:gd name="connsiteX9" fmla="*/ 0 w 12947"/>
                <a:gd name="connsiteY9" fmla="*/ 11148 h 12057"/>
                <a:gd name="connsiteX10" fmla="*/ 0 w 12947"/>
                <a:gd name="connsiteY10" fmla="*/ 8421 h 12057"/>
                <a:gd name="connsiteX11" fmla="*/ 2222 w 12947"/>
                <a:gd name="connsiteY11" fmla="*/ 5693 h 12057"/>
                <a:gd name="connsiteX12" fmla="*/ 4444 w 12947"/>
                <a:gd name="connsiteY12" fmla="*/ 3875 h 12057"/>
                <a:gd name="connsiteX13" fmla="*/ 5556 w 12947"/>
                <a:gd name="connsiteY13" fmla="*/ 2966 h 120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947" h="12057">
                  <a:moveTo>
                    <a:pt x="5556" y="2966"/>
                  </a:moveTo>
                  <a:lnTo>
                    <a:pt x="10725" y="0"/>
                  </a:lnTo>
                  <a:cubicBezTo>
                    <a:pt x="11064" y="396"/>
                    <a:pt x="12473" y="580"/>
                    <a:pt x="12812" y="976"/>
                  </a:cubicBezTo>
                  <a:lnTo>
                    <a:pt x="12947" y="2399"/>
                  </a:lnTo>
                  <a:lnTo>
                    <a:pt x="10000" y="3875"/>
                  </a:lnTo>
                  <a:lnTo>
                    <a:pt x="7778" y="4784"/>
                  </a:lnTo>
                  <a:lnTo>
                    <a:pt x="5185" y="6905"/>
                  </a:lnTo>
                  <a:lnTo>
                    <a:pt x="3333" y="9481"/>
                  </a:lnTo>
                  <a:lnTo>
                    <a:pt x="2222" y="12057"/>
                  </a:lnTo>
                  <a:lnTo>
                    <a:pt x="0" y="11148"/>
                  </a:lnTo>
                  <a:lnTo>
                    <a:pt x="0" y="8421"/>
                  </a:lnTo>
                  <a:lnTo>
                    <a:pt x="2222" y="5693"/>
                  </a:lnTo>
                  <a:lnTo>
                    <a:pt x="4444" y="3875"/>
                  </a:lnTo>
                  <a:lnTo>
                    <a:pt x="5556" y="2966"/>
                  </a:lnTo>
                  <a:close/>
                </a:path>
              </a:pathLst>
            </a:custGeom>
            <a:solidFill>
              <a:srgbClr val="FFFF00">
                <a:alpha val="50195"/>
              </a:srgbClr>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3" name="Freeform 11"/>
            <p:cNvSpPr>
              <a:spLocks/>
            </p:cNvSpPr>
            <p:nvPr/>
          </p:nvSpPr>
          <p:spPr bwMode="auto">
            <a:xfrm>
              <a:off x="1522412" y="2185930"/>
              <a:ext cx="1548628" cy="663632"/>
            </a:xfrm>
            <a:custGeom>
              <a:avLst/>
              <a:gdLst>
                <a:gd name="T0" fmla="*/ 568 w 655"/>
                <a:gd name="T1" fmla="*/ 0 h 384"/>
                <a:gd name="T2" fmla="*/ 648 w 655"/>
                <a:gd name="T3" fmla="*/ 24 h 384"/>
                <a:gd name="T4" fmla="*/ 655 w 655"/>
                <a:gd name="T5" fmla="*/ 81 h 384"/>
                <a:gd name="T6" fmla="*/ 598 w 655"/>
                <a:gd name="T7" fmla="*/ 129 h 384"/>
                <a:gd name="T8" fmla="*/ 520 w 655"/>
                <a:gd name="T9" fmla="*/ 144 h 384"/>
                <a:gd name="T10" fmla="*/ 364 w 655"/>
                <a:gd name="T11" fmla="*/ 216 h 384"/>
                <a:gd name="T12" fmla="*/ 280 w 655"/>
                <a:gd name="T13" fmla="*/ 288 h 384"/>
                <a:gd name="T14" fmla="*/ 184 w 655"/>
                <a:gd name="T15" fmla="*/ 336 h 384"/>
                <a:gd name="T16" fmla="*/ 88 w 655"/>
                <a:gd name="T17" fmla="*/ 384 h 384"/>
                <a:gd name="T18" fmla="*/ 37 w 655"/>
                <a:gd name="T19" fmla="*/ 369 h 384"/>
                <a:gd name="T20" fmla="*/ 0 w 655"/>
                <a:gd name="T21" fmla="*/ 336 h 384"/>
                <a:gd name="T22" fmla="*/ 1 w 655"/>
                <a:gd name="T23" fmla="*/ 288 h 384"/>
                <a:gd name="T24" fmla="*/ 16 w 655"/>
                <a:gd name="T25" fmla="*/ 256 h 384"/>
                <a:gd name="T26" fmla="*/ 85 w 655"/>
                <a:gd name="T27" fmla="*/ 222 h 384"/>
                <a:gd name="T28" fmla="*/ 160 w 655"/>
                <a:gd name="T29" fmla="*/ 184 h 384"/>
                <a:gd name="T30" fmla="*/ 232 w 655"/>
                <a:gd name="T31" fmla="*/ 144 h 384"/>
                <a:gd name="T32" fmla="*/ 424 w 655"/>
                <a:gd name="T33" fmla="*/ 48 h 384"/>
                <a:gd name="T34" fmla="*/ 520 w 655"/>
                <a:gd name="T35" fmla="*/ 0 h 384"/>
                <a:gd name="T36" fmla="*/ 568 w 655"/>
                <a:gd name="T37" fmla="*/ 0 h 38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55"/>
                <a:gd name="T58" fmla="*/ 0 h 384"/>
                <a:gd name="T59" fmla="*/ 655 w 655"/>
                <a:gd name="T60" fmla="*/ 384 h 384"/>
                <a:gd name="connsiteX0" fmla="*/ 8672 w 10000"/>
                <a:gd name="connsiteY0" fmla="*/ 0 h 10000"/>
                <a:gd name="connsiteX1" fmla="*/ 9893 w 10000"/>
                <a:gd name="connsiteY1" fmla="*/ 625 h 10000"/>
                <a:gd name="connsiteX2" fmla="*/ 10000 w 10000"/>
                <a:gd name="connsiteY2" fmla="*/ 2109 h 10000"/>
                <a:gd name="connsiteX3" fmla="*/ 9130 w 10000"/>
                <a:gd name="connsiteY3" fmla="*/ 3359 h 10000"/>
                <a:gd name="connsiteX4" fmla="*/ 7939 w 10000"/>
                <a:gd name="connsiteY4" fmla="*/ 3750 h 10000"/>
                <a:gd name="connsiteX5" fmla="*/ 5557 w 10000"/>
                <a:gd name="connsiteY5" fmla="*/ 5625 h 10000"/>
                <a:gd name="connsiteX6" fmla="*/ 4275 w 10000"/>
                <a:gd name="connsiteY6" fmla="*/ 7500 h 10000"/>
                <a:gd name="connsiteX7" fmla="*/ 2809 w 10000"/>
                <a:gd name="connsiteY7" fmla="*/ 8750 h 10000"/>
                <a:gd name="connsiteX8" fmla="*/ 1344 w 10000"/>
                <a:gd name="connsiteY8" fmla="*/ 10000 h 10000"/>
                <a:gd name="connsiteX9" fmla="*/ 565 w 10000"/>
                <a:gd name="connsiteY9" fmla="*/ 9609 h 10000"/>
                <a:gd name="connsiteX10" fmla="*/ 0 w 10000"/>
                <a:gd name="connsiteY10" fmla="*/ 8750 h 10000"/>
                <a:gd name="connsiteX11" fmla="*/ 15 w 10000"/>
                <a:gd name="connsiteY11" fmla="*/ 7500 h 10000"/>
                <a:gd name="connsiteX12" fmla="*/ 244 w 10000"/>
                <a:gd name="connsiteY12" fmla="*/ 6667 h 10000"/>
                <a:gd name="connsiteX13" fmla="*/ 1298 w 10000"/>
                <a:gd name="connsiteY13" fmla="*/ 5781 h 10000"/>
                <a:gd name="connsiteX14" fmla="*/ 1384 w 10000"/>
                <a:gd name="connsiteY14" fmla="*/ 4499 h 10000"/>
                <a:gd name="connsiteX15" fmla="*/ 3542 w 10000"/>
                <a:gd name="connsiteY15" fmla="*/ 3750 h 10000"/>
                <a:gd name="connsiteX16" fmla="*/ 6473 w 10000"/>
                <a:gd name="connsiteY16" fmla="*/ 1250 h 10000"/>
                <a:gd name="connsiteX17" fmla="*/ 7939 w 10000"/>
                <a:gd name="connsiteY17" fmla="*/ 0 h 10000"/>
                <a:gd name="connsiteX18" fmla="*/ 8672 w 10000"/>
                <a:gd name="connsiteY18" fmla="*/ 0 h 10000"/>
                <a:gd name="connsiteX0" fmla="*/ 8672 w 10000"/>
                <a:gd name="connsiteY0" fmla="*/ 0 h 10000"/>
                <a:gd name="connsiteX1" fmla="*/ 9893 w 10000"/>
                <a:gd name="connsiteY1" fmla="*/ 625 h 10000"/>
                <a:gd name="connsiteX2" fmla="*/ 10000 w 10000"/>
                <a:gd name="connsiteY2" fmla="*/ 2109 h 10000"/>
                <a:gd name="connsiteX3" fmla="*/ 9130 w 10000"/>
                <a:gd name="connsiteY3" fmla="*/ 3359 h 10000"/>
                <a:gd name="connsiteX4" fmla="*/ 7939 w 10000"/>
                <a:gd name="connsiteY4" fmla="*/ 3750 h 10000"/>
                <a:gd name="connsiteX5" fmla="*/ 5557 w 10000"/>
                <a:gd name="connsiteY5" fmla="*/ 5625 h 10000"/>
                <a:gd name="connsiteX6" fmla="*/ 4275 w 10000"/>
                <a:gd name="connsiteY6" fmla="*/ 7500 h 10000"/>
                <a:gd name="connsiteX7" fmla="*/ 2809 w 10000"/>
                <a:gd name="connsiteY7" fmla="*/ 8750 h 10000"/>
                <a:gd name="connsiteX8" fmla="*/ 1344 w 10000"/>
                <a:gd name="connsiteY8" fmla="*/ 10000 h 10000"/>
                <a:gd name="connsiteX9" fmla="*/ 565 w 10000"/>
                <a:gd name="connsiteY9" fmla="*/ 9609 h 10000"/>
                <a:gd name="connsiteX10" fmla="*/ 0 w 10000"/>
                <a:gd name="connsiteY10" fmla="*/ 8750 h 10000"/>
                <a:gd name="connsiteX11" fmla="*/ 15 w 10000"/>
                <a:gd name="connsiteY11" fmla="*/ 7500 h 10000"/>
                <a:gd name="connsiteX12" fmla="*/ 244 w 10000"/>
                <a:gd name="connsiteY12" fmla="*/ 6667 h 10000"/>
                <a:gd name="connsiteX13" fmla="*/ 592 w 10000"/>
                <a:gd name="connsiteY13" fmla="*/ 5878 h 10000"/>
                <a:gd name="connsiteX14" fmla="*/ 1384 w 10000"/>
                <a:gd name="connsiteY14" fmla="*/ 4499 h 10000"/>
                <a:gd name="connsiteX15" fmla="*/ 3542 w 10000"/>
                <a:gd name="connsiteY15" fmla="*/ 3750 h 10000"/>
                <a:gd name="connsiteX16" fmla="*/ 6473 w 10000"/>
                <a:gd name="connsiteY16" fmla="*/ 1250 h 10000"/>
                <a:gd name="connsiteX17" fmla="*/ 7939 w 10000"/>
                <a:gd name="connsiteY17" fmla="*/ 0 h 10000"/>
                <a:gd name="connsiteX18" fmla="*/ 8672 w 10000"/>
                <a:gd name="connsiteY18" fmla="*/ 0 h 10000"/>
                <a:gd name="connsiteX0" fmla="*/ 8672 w 10000"/>
                <a:gd name="connsiteY0" fmla="*/ 0 h 10000"/>
                <a:gd name="connsiteX1" fmla="*/ 9893 w 10000"/>
                <a:gd name="connsiteY1" fmla="*/ 625 h 10000"/>
                <a:gd name="connsiteX2" fmla="*/ 10000 w 10000"/>
                <a:gd name="connsiteY2" fmla="*/ 2109 h 10000"/>
                <a:gd name="connsiteX3" fmla="*/ 9130 w 10000"/>
                <a:gd name="connsiteY3" fmla="*/ 3359 h 10000"/>
                <a:gd name="connsiteX4" fmla="*/ 7939 w 10000"/>
                <a:gd name="connsiteY4" fmla="*/ 3750 h 10000"/>
                <a:gd name="connsiteX5" fmla="*/ 5557 w 10000"/>
                <a:gd name="connsiteY5" fmla="*/ 5625 h 10000"/>
                <a:gd name="connsiteX6" fmla="*/ 4275 w 10000"/>
                <a:gd name="connsiteY6" fmla="*/ 7500 h 10000"/>
                <a:gd name="connsiteX7" fmla="*/ 2809 w 10000"/>
                <a:gd name="connsiteY7" fmla="*/ 8750 h 10000"/>
                <a:gd name="connsiteX8" fmla="*/ 1344 w 10000"/>
                <a:gd name="connsiteY8" fmla="*/ 10000 h 10000"/>
                <a:gd name="connsiteX9" fmla="*/ 565 w 10000"/>
                <a:gd name="connsiteY9" fmla="*/ 9609 h 10000"/>
                <a:gd name="connsiteX10" fmla="*/ 0 w 10000"/>
                <a:gd name="connsiteY10" fmla="*/ 8750 h 10000"/>
                <a:gd name="connsiteX11" fmla="*/ 15 w 10000"/>
                <a:gd name="connsiteY11" fmla="*/ 7500 h 10000"/>
                <a:gd name="connsiteX12" fmla="*/ 244 w 10000"/>
                <a:gd name="connsiteY12" fmla="*/ 6667 h 10000"/>
                <a:gd name="connsiteX13" fmla="*/ 592 w 10000"/>
                <a:gd name="connsiteY13" fmla="*/ 5878 h 10000"/>
                <a:gd name="connsiteX14" fmla="*/ 1384 w 10000"/>
                <a:gd name="connsiteY14" fmla="*/ 4499 h 10000"/>
                <a:gd name="connsiteX15" fmla="*/ 4071 w 10000"/>
                <a:gd name="connsiteY15" fmla="*/ 2677 h 10000"/>
                <a:gd name="connsiteX16" fmla="*/ 6473 w 10000"/>
                <a:gd name="connsiteY16" fmla="*/ 1250 h 10000"/>
                <a:gd name="connsiteX17" fmla="*/ 7939 w 10000"/>
                <a:gd name="connsiteY17" fmla="*/ 0 h 10000"/>
                <a:gd name="connsiteX18" fmla="*/ 8672 w 10000"/>
                <a:gd name="connsiteY18" fmla="*/ 0 h 10000"/>
                <a:gd name="connsiteX0" fmla="*/ 8672 w 13530"/>
                <a:gd name="connsiteY0" fmla="*/ 0 h 10000"/>
                <a:gd name="connsiteX1" fmla="*/ 9893 w 13530"/>
                <a:gd name="connsiteY1" fmla="*/ 625 h 10000"/>
                <a:gd name="connsiteX2" fmla="*/ 13530 w 13530"/>
                <a:gd name="connsiteY2" fmla="*/ 1329 h 10000"/>
                <a:gd name="connsiteX3" fmla="*/ 9130 w 13530"/>
                <a:gd name="connsiteY3" fmla="*/ 3359 h 10000"/>
                <a:gd name="connsiteX4" fmla="*/ 7939 w 13530"/>
                <a:gd name="connsiteY4" fmla="*/ 3750 h 10000"/>
                <a:gd name="connsiteX5" fmla="*/ 5557 w 13530"/>
                <a:gd name="connsiteY5" fmla="*/ 5625 h 10000"/>
                <a:gd name="connsiteX6" fmla="*/ 4275 w 13530"/>
                <a:gd name="connsiteY6" fmla="*/ 7500 h 10000"/>
                <a:gd name="connsiteX7" fmla="*/ 2809 w 13530"/>
                <a:gd name="connsiteY7" fmla="*/ 8750 h 10000"/>
                <a:gd name="connsiteX8" fmla="*/ 1344 w 13530"/>
                <a:gd name="connsiteY8" fmla="*/ 10000 h 10000"/>
                <a:gd name="connsiteX9" fmla="*/ 565 w 13530"/>
                <a:gd name="connsiteY9" fmla="*/ 9609 h 10000"/>
                <a:gd name="connsiteX10" fmla="*/ 0 w 13530"/>
                <a:gd name="connsiteY10" fmla="*/ 8750 h 10000"/>
                <a:gd name="connsiteX11" fmla="*/ 15 w 13530"/>
                <a:gd name="connsiteY11" fmla="*/ 7500 h 10000"/>
                <a:gd name="connsiteX12" fmla="*/ 244 w 13530"/>
                <a:gd name="connsiteY12" fmla="*/ 6667 h 10000"/>
                <a:gd name="connsiteX13" fmla="*/ 592 w 13530"/>
                <a:gd name="connsiteY13" fmla="*/ 5878 h 10000"/>
                <a:gd name="connsiteX14" fmla="*/ 1384 w 13530"/>
                <a:gd name="connsiteY14" fmla="*/ 4499 h 10000"/>
                <a:gd name="connsiteX15" fmla="*/ 4071 w 13530"/>
                <a:gd name="connsiteY15" fmla="*/ 2677 h 10000"/>
                <a:gd name="connsiteX16" fmla="*/ 6473 w 13530"/>
                <a:gd name="connsiteY16" fmla="*/ 1250 h 10000"/>
                <a:gd name="connsiteX17" fmla="*/ 7939 w 13530"/>
                <a:gd name="connsiteY17" fmla="*/ 0 h 10000"/>
                <a:gd name="connsiteX18" fmla="*/ 8672 w 13530"/>
                <a:gd name="connsiteY18" fmla="*/ 0 h 10000"/>
                <a:gd name="connsiteX0" fmla="*/ 8672 w 13530"/>
                <a:gd name="connsiteY0" fmla="*/ 0 h 10000"/>
                <a:gd name="connsiteX1" fmla="*/ 10658 w 13530"/>
                <a:gd name="connsiteY1" fmla="*/ 625 h 10000"/>
                <a:gd name="connsiteX2" fmla="*/ 13530 w 13530"/>
                <a:gd name="connsiteY2" fmla="*/ 1329 h 10000"/>
                <a:gd name="connsiteX3" fmla="*/ 9130 w 13530"/>
                <a:gd name="connsiteY3" fmla="*/ 3359 h 10000"/>
                <a:gd name="connsiteX4" fmla="*/ 7939 w 13530"/>
                <a:gd name="connsiteY4" fmla="*/ 3750 h 10000"/>
                <a:gd name="connsiteX5" fmla="*/ 5557 w 13530"/>
                <a:gd name="connsiteY5" fmla="*/ 5625 h 10000"/>
                <a:gd name="connsiteX6" fmla="*/ 4275 w 13530"/>
                <a:gd name="connsiteY6" fmla="*/ 7500 h 10000"/>
                <a:gd name="connsiteX7" fmla="*/ 2809 w 13530"/>
                <a:gd name="connsiteY7" fmla="*/ 8750 h 10000"/>
                <a:gd name="connsiteX8" fmla="*/ 1344 w 13530"/>
                <a:gd name="connsiteY8" fmla="*/ 10000 h 10000"/>
                <a:gd name="connsiteX9" fmla="*/ 565 w 13530"/>
                <a:gd name="connsiteY9" fmla="*/ 9609 h 10000"/>
                <a:gd name="connsiteX10" fmla="*/ 0 w 13530"/>
                <a:gd name="connsiteY10" fmla="*/ 8750 h 10000"/>
                <a:gd name="connsiteX11" fmla="*/ 15 w 13530"/>
                <a:gd name="connsiteY11" fmla="*/ 7500 h 10000"/>
                <a:gd name="connsiteX12" fmla="*/ 244 w 13530"/>
                <a:gd name="connsiteY12" fmla="*/ 6667 h 10000"/>
                <a:gd name="connsiteX13" fmla="*/ 592 w 13530"/>
                <a:gd name="connsiteY13" fmla="*/ 5878 h 10000"/>
                <a:gd name="connsiteX14" fmla="*/ 1384 w 13530"/>
                <a:gd name="connsiteY14" fmla="*/ 4499 h 10000"/>
                <a:gd name="connsiteX15" fmla="*/ 4071 w 13530"/>
                <a:gd name="connsiteY15" fmla="*/ 2677 h 10000"/>
                <a:gd name="connsiteX16" fmla="*/ 6473 w 13530"/>
                <a:gd name="connsiteY16" fmla="*/ 1250 h 10000"/>
                <a:gd name="connsiteX17" fmla="*/ 7939 w 13530"/>
                <a:gd name="connsiteY17" fmla="*/ 0 h 10000"/>
                <a:gd name="connsiteX18" fmla="*/ 8672 w 13530"/>
                <a:gd name="connsiteY18" fmla="*/ 0 h 10000"/>
                <a:gd name="connsiteX0" fmla="*/ 9201 w 13530"/>
                <a:gd name="connsiteY0" fmla="*/ 390 h 10000"/>
                <a:gd name="connsiteX1" fmla="*/ 10658 w 13530"/>
                <a:gd name="connsiteY1" fmla="*/ 625 h 10000"/>
                <a:gd name="connsiteX2" fmla="*/ 13530 w 13530"/>
                <a:gd name="connsiteY2" fmla="*/ 1329 h 10000"/>
                <a:gd name="connsiteX3" fmla="*/ 9130 w 13530"/>
                <a:gd name="connsiteY3" fmla="*/ 3359 h 10000"/>
                <a:gd name="connsiteX4" fmla="*/ 7939 w 13530"/>
                <a:gd name="connsiteY4" fmla="*/ 3750 h 10000"/>
                <a:gd name="connsiteX5" fmla="*/ 5557 w 13530"/>
                <a:gd name="connsiteY5" fmla="*/ 5625 h 10000"/>
                <a:gd name="connsiteX6" fmla="*/ 4275 w 13530"/>
                <a:gd name="connsiteY6" fmla="*/ 7500 h 10000"/>
                <a:gd name="connsiteX7" fmla="*/ 2809 w 13530"/>
                <a:gd name="connsiteY7" fmla="*/ 8750 h 10000"/>
                <a:gd name="connsiteX8" fmla="*/ 1344 w 13530"/>
                <a:gd name="connsiteY8" fmla="*/ 10000 h 10000"/>
                <a:gd name="connsiteX9" fmla="*/ 565 w 13530"/>
                <a:gd name="connsiteY9" fmla="*/ 9609 h 10000"/>
                <a:gd name="connsiteX10" fmla="*/ 0 w 13530"/>
                <a:gd name="connsiteY10" fmla="*/ 8750 h 10000"/>
                <a:gd name="connsiteX11" fmla="*/ 15 w 13530"/>
                <a:gd name="connsiteY11" fmla="*/ 7500 h 10000"/>
                <a:gd name="connsiteX12" fmla="*/ 244 w 13530"/>
                <a:gd name="connsiteY12" fmla="*/ 6667 h 10000"/>
                <a:gd name="connsiteX13" fmla="*/ 592 w 13530"/>
                <a:gd name="connsiteY13" fmla="*/ 5878 h 10000"/>
                <a:gd name="connsiteX14" fmla="*/ 1384 w 13530"/>
                <a:gd name="connsiteY14" fmla="*/ 4499 h 10000"/>
                <a:gd name="connsiteX15" fmla="*/ 4071 w 13530"/>
                <a:gd name="connsiteY15" fmla="*/ 2677 h 10000"/>
                <a:gd name="connsiteX16" fmla="*/ 6473 w 13530"/>
                <a:gd name="connsiteY16" fmla="*/ 1250 h 10000"/>
                <a:gd name="connsiteX17" fmla="*/ 7939 w 13530"/>
                <a:gd name="connsiteY17" fmla="*/ 0 h 10000"/>
                <a:gd name="connsiteX18" fmla="*/ 9201 w 13530"/>
                <a:gd name="connsiteY18" fmla="*/ 390 h 10000"/>
                <a:gd name="connsiteX0" fmla="*/ 9201 w 13530"/>
                <a:gd name="connsiteY0" fmla="*/ 0 h 9610"/>
                <a:gd name="connsiteX1" fmla="*/ 10658 w 13530"/>
                <a:gd name="connsiteY1" fmla="*/ 235 h 9610"/>
                <a:gd name="connsiteX2" fmla="*/ 13530 w 13530"/>
                <a:gd name="connsiteY2" fmla="*/ 939 h 9610"/>
                <a:gd name="connsiteX3" fmla="*/ 9130 w 13530"/>
                <a:gd name="connsiteY3" fmla="*/ 2969 h 9610"/>
                <a:gd name="connsiteX4" fmla="*/ 7939 w 13530"/>
                <a:gd name="connsiteY4" fmla="*/ 3360 h 9610"/>
                <a:gd name="connsiteX5" fmla="*/ 5557 w 13530"/>
                <a:gd name="connsiteY5" fmla="*/ 5235 h 9610"/>
                <a:gd name="connsiteX6" fmla="*/ 4275 w 13530"/>
                <a:gd name="connsiteY6" fmla="*/ 7110 h 9610"/>
                <a:gd name="connsiteX7" fmla="*/ 2809 w 13530"/>
                <a:gd name="connsiteY7" fmla="*/ 8360 h 9610"/>
                <a:gd name="connsiteX8" fmla="*/ 1344 w 13530"/>
                <a:gd name="connsiteY8" fmla="*/ 9610 h 9610"/>
                <a:gd name="connsiteX9" fmla="*/ 565 w 13530"/>
                <a:gd name="connsiteY9" fmla="*/ 9219 h 9610"/>
                <a:gd name="connsiteX10" fmla="*/ 0 w 13530"/>
                <a:gd name="connsiteY10" fmla="*/ 8360 h 9610"/>
                <a:gd name="connsiteX11" fmla="*/ 15 w 13530"/>
                <a:gd name="connsiteY11" fmla="*/ 7110 h 9610"/>
                <a:gd name="connsiteX12" fmla="*/ 244 w 13530"/>
                <a:gd name="connsiteY12" fmla="*/ 6277 h 9610"/>
                <a:gd name="connsiteX13" fmla="*/ 592 w 13530"/>
                <a:gd name="connsiteY13" fmla="*/ 5488 h 9610"/>
                <a:gd name="connsiteX14" fmla="*/ 1384 w 13530"/>
                <a:gd name="connsiteY14" fmla="*/ 4109 h 9610"/>
                <a:gd name="connsiteX15" fmla="*/ 4071 w 13530"/>
                <a:gd name="connsiteY15" fmla="*/ 2287 h 9610"/>
                <a:gd name="connsiteX16" fmla="*/ 6473 w 13530"/>
                <a:gd name="connsiteY16" fmla="*/ 860 h 9610"/>
                <a:gd name="connsiteX17" fmla="*/ 7821 w 13530"/>
                <a:gd name="connsiteY17" fmla="*/ 293 h 9610"/>
                <a:gd name="connsiteX18" fmla="*/ 9201 w 13530"/>
                <a:gd name="connsiteY18" fmla="*/ 0 h 9610"/>
                <a:gd name="connsiteX0" fmla="*/ 6800 w 10000"/>
                <a:gd name="connsiteY0" fmla="*/ 0 h 10000"/>
                <a:gd name="connsiteX1" fmla="*/ 7877 w 10000"/>
                <a:gd name="connsiteY1" fmla="*/ 245 h 10000"/>
                <a:gd name="connsiteX2" fmla="*/ 10000 w 10000"/>
                <a:gd name="connsiteY2" fmla="*/ 977 h 10000"/>
                <a:gd name="connsiteX3" fmla="*/ 6748 w 10000"/>
                <a:gd name="connsiteY3" fmla="*/ 3089 h 10000"/>
                <a:gd name="connsiteX4" fmla="*/ 5868 w 10000"/>
                <a:gd name="connsiteY4" fmla="*/ 3496 h 10000"/>
                <a:gd name="connsiteX5" fmla="*/ 4107 w 10000"/>
                <a:gd name="connsiteY5" fmla="*/ 5447 h 10000"/>
                <a:gd name="connsiteX6" fmla="*/ 3160 w 10000"/>
                <a:gd name="connsiteY6" fmla="*/ 7399 h 10000"/>
                <a:gd name="connsiteX7" fmla="*/ 2076 w 10000"/>
                <a:gd name="connsiteY7" fmla="*/ 8699 h 10000"/>
                <a:gd name="connsiteX8" fmla="*/ 993 w 10000"/>
                <a:gd name="connsiteY8" fmla="*/ 10000 h 10000"/>
                <a:gd name="connsiteX9" fmla="*/ 418 w 10000"/>
                <a:gd name="connsiteY9" fmla="*/ 9593 h 10000"/>
                <a:gd name="connsiteX10" fmla="*/ 0 w 10000"/>
                <a:gd name="connsiteY10" fmla="*/ 8699 h 10000"/>
                <a:gd name="connsiteX11" fmla="*/ 11 w 10000"/>
                <a:gd name="connsiteY11" fmla="*/ 7399 h 10000"/>
                <a:gd name="connsiteX12" fmla="*/ 180 w 10000"/>
                <a:gd name="connsiteY12" fmla="*/ 6532 h 10000"/>
                <a:gd name="connsiteX13" fmla="*/ 438 w 10000"/>
                <a:gd name="connsiteY13" fmla="*/ 5711 h 10000"/>
                <a:gd name="connsiteX14" fmla="*/ 1371 w 10000"/>
                <a:gd name="connsiteY14" fmla="*/ 4377 h 10000"/>
                <a:gd name="connsiteX15" fmla="*/ 3009 w 10000"/>
                <a:gd name="connsiteY15" fmla="*/ 2380 h 10000"/>
                <a:gd name="connsiteX16" fmla="*/ 4784 w 10000"/>
                <a:gd name="connsiteY16" fmla="*/ 895 h 10000"/>
                <a:gd name="connsiteX17" fmla="*/ 5780 w 10000"/>
                <a:gd name="connsiteY17" fmla="*/ 305 h 10000"/>
                <a:gd name="connsiteX18" fmla="*/ 6800 w 10000"/>
                <a:gd name="connsiteY18" fmla="*/ 0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000" h="10000">
                  <a:moveTo>
                    <a:pt x="6800" y="0"/>
                  </a:moveTo>
                  <a:lnTo>
                    <a:pt x="7877" y="245"/>
                  </a:lnTo>
                  <a:cubicBezTo>
                    <a:pt x="7904" y="760"/>
                    <a:pt x="9973" y="462"/>
                    <a:pt x="10000" y="977"/>
                  </a:cubicBezTo>
                  <a:lnTo>
                    <a:pt x="6748" y="3089"/>
                  </a:lnTo>
                  <a:lnTo>
                    <a:pt x="5868" y="3496"/>
                  </a:lnTo>
                  <a:lnTo>
                    <a:pt x="4107" y="5447"/>
                  </a:lnTo>
                  <a:lnTo>
                    <a:pt x="3160" y="7399"/>
                  </a:lnTo>
                  <a:lnTo>
                    <a:pt x="2076" y="8699"/>
                  </a:lnTo>
                  <a:lnTo>
                    <a:pt x="993" y="10000"/>
                  </a:lnTo>
                  <a:lnTo>
                    <a:pt x="418" y="9593"/>
                  </a:lnTo>
                  <a:lnTo>
                    <a:pt x="0" y="8699"/>
                  </a:lnTo>
                  <a:cubicBezTo>
                    <a:pt x="4" y="8265"/>
                    <a:pt x="7" y="7832"/>
                    <a:pt x="11" y="7399"/>
                  </a:cubicBezTo>
                  <a:cubicBezTo>
                    <a:pt x="67" y="7109"/>
                    <a:pt x="124" y="6821"/>
                    <a:pt x="180" y="6532"/>
                  </a:cubicBezTo>
                  <a:lnTo>
                    <a:pt x="438" y="5711"/>
                  </a:lnTo>
                  <a:cubicBezTo>
                    <a:pt x="459" y="5266"/>
                    <a:pt x="1349" y="4821"/>
                    <a:pt x="1371" y="4377"/>
                  </a:cubicBezTo>
                  <a:lnTo>
                    <a:pt x="3009" y="2380"/>
                  </a:lnTo>
                  <a:lnTo>
                    <a:pt x="4784" y="895"/>
                  </a:lnTo>
                  <a:lnTo>
                    <a:pt x="5780" y="305"/>
                  </a:lnTo>
                  <a:lnTo>
                    <a:pt x="6800" y="0"/>
                  </a:lnTo>
                  <a:close/>
                </a:path>
              </a:pathLst>
            </a:custGeom>
            <a:solidFill>
              <a:srgbClr val="FFFF00">
                <a:alpha val="50195"/>
              </a:srgbClr>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a:lstStyle/>
            <a:p>
              <a:endParaRPr lang="en-US"/>
            </a:p>
          </p:txBody>
        </p:sp>
        <p:sp>
          <p:nvSpPr>
            <p:cNvPr id="194" name="Freeform 12"/>
            <p:cNvSpPr>
              <a:spLocks/>
            </p:cNvSpPr>
            <p:nvPr/>
          </p:nvSpPr>
          <p:spPr bwMode="auto">
            <a:xfrm>
              <a:off x="1094023" y="2303332"/>
              <a:ext cx="4313718" cy="1461904"/>
            </a:xfrm>
            <a:custGeom>
              <a:avLst/>
              <a:gdLst>
                <a:gd name="T0" fmla="*/ 48 w 1287"/>
                <a:gd name="T1" fmla="*/ 96 h 240"/>
                <a:gd name="T2" fmla="*/ 0 w 1287"/>
                <a:gd name="T3" fmla="*/ 192 h 240"/>
                <a:gd name="T4" fmla="*/ 48 w 1287"/>
                <a:gd name="T5" fmla="*/ 240 h 240"/>
                <a:gd name="T6" fmla="*/ 192 w 1287"/>
                <a:gd name="T7" fmla="*/ 192 h 240"/>
                <a:gd name="T8" fmla="*/ 432 w 1287"/>
                <a:gd name="T9" fmla="*/ 192 h 240"/>
                <a:gd name="T10" fmla="*/ 624 w 1287"/>
                <a:gd name="T11" fmla="*/ 136 h 240"/>
                <a:gd name="T12" fmla="*/ 776 w 1287"/>
                <a:gd name="T13" fmla="*/ 160 h 240"/>
                <a:gd name="T14" fmla="*/ 920 w 1287"/>
                <a:gd name="T15" fmla="*/ 176 h 240"/>
                <a:gd name="T16" fmla="*/ 1040 w 1287"/>
                <a:gd name="T17" fmla="*/ 152 h 240"/>
                <a:gd name="T18" fmla="*/ 1104 w 1287"/>
                <a:gd name="T19" fmla="*/ 96 h 240"/>
                <a:gd name="T20" fmla="*/ 1185 w 1287"/>
                <a:gd name="T21" fmla="*/ 69 h 240"/>
                <a:gd name="T22" fmla="*/ 1287 w 1287"/>
                <a:gd name="T23" fmla="*/ 48 h 240"/>
                <a:gd name="T24" fmla="*/ 1173 w 1287"/>
                <a:gd name="T25" fmla="*/ 9 h 240"/>
                <a:gd name="T26" fmla="*/ 1068 w 1287"/>
                <a:gd name="T27" fmla="*/ 15 h 240"/>
                <a:gd name="T28" fmla="*/ 912 w 1287"/>
                <a:gd name="T29" fmla="*/ 0 h 240"/>
                <a:gd name="T30" fmla="*/ 720 w 1287"/>
                <a:gd name="T31" fmla="*/ 0 h 240"/>
                <a:gd name="T32" fmla="*/ 576 w 1287"/>
                <a:gd name="T33" fmla="*/ 0 h 240"/>
                <a:gd name="T34" fmla="*/ 384 w 1287"/>
                <a:gd name="T35" fmla="*/ 0 h 240"/>
                <a:gd name="T36" fmla="*/ 288 w 1287"/>
                <a:gd name="T37" fmla="*/ 48 h 240"/>
                <a:gd name="T38" fmla="*/ 144 w 1287"/>
                <a:gd name="T39" fmla="*/ 48 h 240"/>
                <a:gd name="T40" fmla="*/ 48 w 1287"/>
                <a:gd name="T41" fmla="*/ 96 h 24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287"/>
                <a:gd name="T64" fmla="*/ 0 h 240"/>
                <a:gd name="T65" fmla="*/ 1287 w 1287"/>
                <a:gd name="T66" fmla="*/ 240 h 240"/>
                <a:gd name="connsiteX0" fmla="*/ 5944 w 15571"/>
                <a:gd name="connsiteY0" fmla="*/ 4000 h 30143"/>
                <a:gd name="connsiteX1" fmla="*/ 0 w 15571"/>
                <a:gd name="connsiteY1" fmla="*/ 30143 h 30143"/>
                <a:gd name="connsiteX2" fmla="*/ 5944 w 15571"/>
                <a:gd name="connsiteY2" fmla="*/ 10000 h 30143"/>
                <a:gd name="connsiteX3" fmla="*/ 7063 w 15571"/>
                <a:gd name="connsiteY3" fmla="*/ 8000 h 30143"/>
                <a:gd name="connsiteX4" fmla="*/ 8928 w 15571"/>
                <a:gd name="connsiteY4" fmla="*/ 8000 h 30143"/>
                <a:gd name="connsiteX5" fmla="*/ 10419 w 15571"/>
                <a:gd name="connsiteY5" fmla="*/ 5667 h 30143"/>
                <a:gd name="connsiteX6" fmla="*/ 11601 w 15571"/>
                <a:gd name="connsiteY6" fmla="*/ 6667 h 30143"/>
                <a:gd name="connsiteX7" fmla="*/ 12719 w 15571"/>
                <a:gd name="connsiteY7" fmla="*/ 7333 h 30143"/>
                <a:gd name="connsiteX8" fmla="*/ 13652 w 15571"/>
                <a:gd name="connsiteY8" fmla="*/ 6333 h 30143"/>
                <a:gd name="connsiteX9" fmla="*/ 14149 w 15571"/>
                <a:gd name="connsiteY9" fmla="*/ 4000 h 30143"/>
                <a:gd name="connsiteX10" fmla="*/ 14778 w 15571"/>
                <a:gd name="connsiteY10" fmla="*/ 2875 h 30143"/>
                <a:gd name="connsiteX11" fmla="*/ 15571 w 15571"/>
                <a:gd name="connsiteY11" fmla="*/ 2000 h 30143"/>
                <a:gd name="connsiteX12" fmla="*/ 14685 w 15571"/>
                <a:gd name="connsiteY12" fmla="*/ 375 h 30143"/>
                <a:gd name="connsiteX13" fmla="*/ 13869 w 15571"/>
                <a:gd name="connsiteY13" fmla="*/ 625 h 30143"/>
                <a:gd name="connsiteX14" fmla="*/ 12657 w 15571"/>
                <a:gd name="connsiteY14" fmla="*/ 0 h 30143"/>
                <a:gd name="connsiteX15" fmla="*/ 11165 w 15571"/>
                <a:gd name="connsiteY15" fmla="*/ 0 h 30143"/>
                <a:gd name="connsiteX16" fmla="*/ 10047 w 15571"/>
                <a:gd name="connsiteY16" fmla="*/ 0 h 30143"/>
                <a:gd name="connsiteX17" fmla="*/ 8555 w 15571"/>
                <a:gd name="connsiteY17" fmla="*/ 0 h 30143"/>
                <a:gd name="connsiteX18" fmla="*/ 7809 w 15571"/>
                <a:gd name="connsiteY18" fmla="*/ 2000 h 30143"/>
                <a:gd name="connsiteX19" fmla="*/ 6690 w 15571"/>
                <a:gd name="connsiteY19" fmla="*/ 2000 h 30143"/>
                <a:gd name="connsiteX20" fmla="*/ 5944 w 15571"/>
                <a:gd name="connsiteY20" fmla="*/ 4000 h 30143"/>
                <a:gd name="connsiteX0" fmla="*/ 5944 w 15571"/>
                <a:gd name="connsiteY0" fmla="*/ 4000 h 31206"/>
                <a:gd name="connsiteX1" fmla="*/ 0 w 15571"/>
                <a:gd name="connsiteY1" fmla="*/ 30143 h 31206"/>
                <a:gd name="connsiteX2" fmla="*/ 726 w 15571"/>
                <a:gd name="connsiteY2" fmla="*/ 30811 h 31206"/>
                <a:gd name="connsiteX3" fmla="*/ 5944 w 15571"/>
                <a:gd name="connsiteY3" fmla="*/ 10000 h 31206"/>
                <a:gd name="connsiteX4" fmla="*/ 7063 w 15571"/>
                <a:gd name="connsiteY4" fmla="*/ 8000 h 31206"/>
                <a:gd name="connsiteX5" fmla="*/ 8928 w 15571"/>
                <a:gd name="connsiteY5" fmla="*/ 8000 h 31206"/>
                <a:gd name="connsiteX6" fmla="*/ 10419 w 15571"/>
                <a:gd name="connsiteY6" fmla="*/ 5667 h 31206"/>
                <a:gd name="connsiteX7" fmla="*/ 11601 w 15571"/>
                <a:gd name="connsiteY7" fmla="*/ 6667 h 31206"/>
                <a:gd name="connsiteX8" fmla="*/ 12719 w 15571"/>
                <a:gd name="connsiteY8" fmla="*/ 7333 h 31206"/>
                <a:gd name="connsiteX9" fmla="*/ 13652 w 15571"/>
                <a:gd name="connsiteY9" fmla="*/ 6333 h 31206"/>
                <a:gd name="connsiteX10" fmla="*/ 14149 w 15571"/>
                <a:gd name="connsiteY10" fmla="*/ 4000 h 31206"/>
                <a:gd name="connsiteX11" fmla="*/ 14778 w 15571"/>
                <a:gd name="connsiteY11" fmla="*/ 2875 h 31206"/>
                <a:gd name="connsiteX12" fmla="*/ 15571 w 15571"/>
                <a:gd name="connsiteY12" fmla="*/ 2000 h 31206"/>
                <a:gd name="connsiteX13" fmla="*/ 14685 w 15571"/>
                <a:gd name="connsiteY13" fmla="*/ 375 h 31206"/>
                <a:gd name="connsiteX14" fmla="*/ 13869 w 15571"/>
                <a:gd name="connsiteY14" fmla="*/ 625 h 31206"/>
                <a:gd name="connsiteX15" fmla="*/ 12657 w 15571"/>
                <a:gd name="connsiteY15" fmla="*/ 0 h 31206"/>
                <a:gd name="connsiteX16" fmla="*/ 11165 w 15571"/>
                <a:gd name="connsiteY16" fmla="*/ 0 h 31206"/>
                <a:gd name="connsiteX17" fmla="*/ 10047 w 15571"/>
                <a:gd name="connsiteY17" fmla="*/ 0 h 31206"/>
                <a:gd name="connsiteX18" fmla="*/ 8555 w 15571"/>
                <a:gd name="connsiteY18" fmla="*/ 0 h 31206"/>
                <a:gd name="connsiteX19" fmla="*/ 7809 w 15571"/>
                <a:gd name="connsiteY19" fmla="*/ 2000 h 31206"/>
                <a:gd name="connsiteX20" fmla="*/ 6690 w 15571"/>
                <a:gd name="connsiteY20" fmla="*/ 2000 h 31206"/>
                <a:gd name="connsiteX21" fmla="*/ 5944 w 15571"/>
                <a:gd name="connsiteY21" fmla="*/ 4000 h 31206"/>
                <a:gd name="connsiteX0" fmla="*/ 5944 w 15571"/>
                <a:gd name="connsiteY0" fmla="*/ 4000 h 31206"/>
                <a:gd name="connsiteX1" fmla="*/ 367 w 15571"/>
                <a:gd name="connsiteY1" fmla="*/ 26289 h 31206"/>
                <a:gd name="connsiteX2" fmla="*/ 0 w 15571"/>
                <a:gd name="connsiteY2" fmla="*/ 30143 h 31206"/>
                <a:gd name="connsiteX3" fmla="*/ 726 w 15571"/>
                <a:gd name="connsiteY3" fmla="*/ 30811 h 31206"/>
                <a:gd name="connsiteX4" fmla="*/ 5944 w 15571"/>
                <a:gd name="connsiteY4" fmla="*/ 10000 h 31206"/>
                <a:gd name="connsiteX5" fmla="*/ 7063 w 15571"/>
                <a:gd name="connsiteY5" fmla="*/ 8000 h 31206"/>
                <a:gd name="connsiteX6" fmla="*/ 8928 w 15571"/>
                <a:gd name="connsiteY6" fmla="*/ 8000 h 31206"/>
                <a:gd name="connsiteX7" fmla="*/ 10419 w 15571"/>
                <a:gd name="connsiteY7" fmla="*/ 5667 h 31206"/>
                <a:gd name="connsiteX8" fmla="*/ 11601 w 15571"/>
                <a:gd name="connsiteY8" fmla="*/ 6667 h 31206"/>
                <a:gd name="connsiteX9" fmla="*/ 12719 w 15571"/>
                <a:gd name="connsiteY9" fmla="*/ 7333 h 31206"/>
                <a:gd name="connsiteX10" fmla="*/ 13652 w 15571"/>
                <a:gd name="connsiteY10" fmla="*/ 6333 h 31206"/>
                <a:gd name="connsiteX11" fmla="*/ 14149 w 15571"/>
                <a:gd name="connsiteY11" fmla="*/ 4000 h 31206"/>
                <a:gd name="connsiteX12" fmla="*/ 14778 w 15571"/>
                <a:gd name="connsiteY12" fmla="*/ 2875 h 31206"/>
                <a:gd name="connsiteX13" fmla="*/ 15571 w 15571"/>
                <a:gd name="connsiteY13" fmla="*/ 2000 h 31206"/>
                <a:gd name="connsiteX14" fmla="*/ 14685 w 15571"/>
                <a:gd name="connsiteY14" fmla="*/ 375 h 31206"/>
                <a:gd name="connsiteX15" fmla="*/ 13869 w 15571"/>
                <a:gd name="connsiteY15" fmla="*/ 625 h 31206"/>
                <a:gd name="connsiteX16" fmla="*/ 12657 w 15571"/>
                <a:gd name="connsiteY16" fmla="*/ 0 h 31206"/>
                <a:gd name="connsiteX17" fmla="*/ 11165 w 15571"/>
                <a:gd name="connsiteY17" fmla="*/ 0 h 31206"/>
                <a:gd name="connsiteX18" fmla="*/ 10047 w 15571"/>
                <a:gd name="connsiteY18" fmla="*/ 0 h 31206"/>
                <a:gd name="connsiteX19" fmla="*/ 8555 w 15571"/>
                <a:gd name="connsiteY19" fmla="*/ 0 h 31206"/>
                <a:gd name="connsiteX20" fmla="*/ 7809 w 15571"/>
                <a:gd name="connsiteY20" fmla="*/ 2000 h 31206"/>
                <a:gd name="connsiteX21" fmla="*/ 6690 w 15571"/>
                <a:gd name="connsiteY21" fmla="*/ 2000 h 31206"/>
                <a:gd name="connsiteX22" fmla="*/ 5944 w 15571"/>
                <a:gd name="connsiteY22" fmla="*/ 4000 h 31206"/>
                <a:gd name="connsiteX0" fmla="*/ 5944 w 15571"/>
                <a:gd name="connsiteY0" fmla="*/ 4000 h 31206"/>
                <a:gd name="connsiteX1" fmla="*/ 547 w 15571"/>
                <a:gd name="connsiteY1" fmla="*/ 22391 h 31206"/>
                <a:gd name="connsiteX2" fmla="*/ 367 w 15571"/>
                <a:gd name="connsiteY2" fmla="*/ 26289 h 31206"/>
                <a:gd name="connsiteX3" fmla="*/ 0 w 15571"/>
                <a:gd name="connsiteY3" fmla="*/ 30143 h 31206"/>
                <a:gd name="connsiteX4" fmla="*/ 726 w 15571"/>
                <a:gd name="connsiteY4" fmla="*/ 30811 h 31206"/>
                <a:gd name="connsiteX5" fmla="*/ 5944 w 15571"/>
                <a:gd name="connsiteY5" fmla="*/ 10000 h 31206"/>
                <a:gd name="connsiteX6" fmla="*/ 7063 w 15571"/>
                <a:gd name="connsiteY6" fmla="*/ 8000 h 31206"/>
                <a:gd name="connsiteX7" fmla="*/ 8928 w 15571"/>
                <a:gd name="connsiteY7" fmla="*/ 8000 h 31206"/>
                <a:gd name="connsiteX8" fmla="*/ 10419 w 15571"/>
                <a:gd name="connsiteY8" fmla="*/ 5667 h 31206"/>
                <a:gd name="connsiteX9" fmla="*/ 11601 w 15571"/>
                <a:gd name="connsiteY9" fmla="*/ 6667 h 31206"/>
                <a:gd name="connsiteX10" fmla="*/ 12719 w 15571"/>
                <a:gd name="connsiteY10" fmla="*/ 7333 h 31206"/>
                <a:gd name="connsiteX11" fmla="*/ 13652 w 15571"/>
                <a:gd name="connsiteY11" fmla="*/ 6333 h 31206"/>
                <a:gd name="connsiteX12" fmla="*/ 14149 w 15571"/>
                <a:gd name="connsiteY12" fmla="*/ 4000 h 31206"/>
                <a:gd name="connsiteX13" fmla="*/ 14778 w 15571"/>
                <a:gd name="connsiteY13" fmla="*/ 2875 h 31206"/>
                <a:gd name="connsiteX14" fmla="*/ 15571 w 15571"/>
                <a:gd name="connsiteY14" fmla="*/ 2000 h 31206"/>
                <a:gd name="connsiteX15" fmla="*/ 14685 w 15571"/>
                <a:gd name="connsiteY15" fmla="*/ 375 h 31206"/>
                <a:gd name="connsiteX16" fmla="*/ 13869 w 15571"/>
                <a:gd name="connsiteY16" fmla="*/ 625 h 31206"/>
                <a:gd name="connsiteX17" fmla="*/ 12657 w 15571"/>
                <a:gd name="connsiteY17" fmla="*/ 0 h 31206"/>
                <a:gd name="connsiteX18" fmla="*/ 11165 w 15571"/>
                <a:gd name="connsiteY18" fmla="*/ 0 h 31206"/>
                <a:gd name="connsiteX19" fmla="*/ 10047 w 15571"/>
                <a:gd name="connsiteY19" fmla="*/ 0 h 31206"/>
                <a:gd name="connsiteX20" fmla="*/ 8555 w 15571"/>
                <a:gd name="connsiteY20" fmla="*/ 0 h 31206"/>
                <a:gd name="connsiteX21" fmla="*/ 7809 w 15571"/>
                <a:gd name="connsiteY21" fmla="*/ 2000 h 31206"/>
                <a:gd name="connsiteX22" fmla="*/ 6690 w 15571"/>
                <a:gd name="connsiteY22" fmla="*/ 2000 h 31206"/>
                <a:gd name="connsiteX23" fmla="*/ 5944 w 15571"/>
                <a:gd name="connsiteY23" fmla="*/ 4000 h 31206"/>
                <a:gd name="connsiteX0" fmla="*/ 5944 w 15571"/>
                <a:gd name="connsiteY0" fmla="*/ 4000 h 31206"/>
                <a:gd name="connsiteX1" fmla="*/ 547 w 15571"/>
                <a:gd name="connsiteY1" fmla="*/ 22391 h 31206"/>
                <a:gd name="connsiteX2" fmla="*/ 367 w 15571"/>
                <a:gd name="connsiteY2" fmla="*/ 26289 h 31206"/>
                <a:gd name="connsiteX3" fmla="*/ 0 w 15571"/>
                <a:gd name="connsiteY3" fmla="*/ 30143 h 31206"/>
                <a:gd name="connsiteX4" fmla="*/ 726 w 15571"/>
                <a:gd name="connsiteY4" fmla="*/ 30811 h 31206"/>
                <a:gd name="connsiteX5" fmla="*/ 5944 w 15571"/>
                <a:gd name="connsiteY5" fmla="*/ 10000 h 31206"/>
                <a:gd name="connsiteX6" fmla="*/ 7063 w 15571"/>
                <a:gd name="connsiteY6" fmla="*/ 8000 h 31206"/>
                <a:gd name="connsiteX7" fmla="*/ 8928 w 15571"/>
                <a:gd name="connsiteY7" fmla="*/ 8000 h 31206"/>
                <a:gd name="connsiteX8" fmla="*/ 10419 w 15571"/>
                <a:gd name="connsiteY8" fmla="*/ 5667 h 31206"/>
                <a:gd name="connsiteX9" fmla="*/ 11601 w 15571"/>
                <a:gd name="connsiteY9" fmla="*/ 6667 h 31206"/>
                <a:gd name="connsiteX10" fmla="*/ 12719 w 15571"/>
                <a:gd name="connsiteY10" fmla="*/ 7333 h 31206"/>
                <a:gd name="connsiteX11" fmla="*/ 13652 w 15571"/>
                <a:gd name="connsiteY11" fmla="*/ 6333 h 31206"/>
                <a:gd name="connsiteX12" fmla="*/ 14149 w 15571"/>
                <a:gd name="connsiteY12" fmla="*/ 4000 h 31206"/>
                <a:gd name="connsiteX13" fmla="*/ 14778 w 15571"/>
                <a:gd name="connsiteY13" fmla="*/ 2875 h 31206"/>
                <a:gd name="connsiteX14" fmla="*/ 15571 w 15571"/>
                <a:gd name="connsiteY14" fmla="*/ 2000 h 31206"/>
                <a:gd name="connsiteX15" fmla="*/ 14685 w 15571"/>
                <a:gd name="connsiteY15" fmla="*/ 375 h 31206"/>
                <a:gd name="connsiteX16" fmla="*/ 13869 w 15571"/>
                <a:gd name="connsiteY16" fmla="*/ 625 h 31206"/>
                <a:gd name="connsiteX17" fmla="*/ 12657 w 15571"/>
                <a:gd name="connsiteY17" fmla="*/ 0 h 31206"/>
                <a:gd name="connsiteX18" fmla="*/ 11165 w 15571"/>
                <a:gd name="connsiteY18" fmla="*/ 0 h 31206"/>
                <a:gd name="connsiteX19" fmla="*/ 10047 w 15571"/>
                <a:gd name="connsiteY19" fmla="*/ 0 h 31206"/>
                <a:gd name="connsiteX20" fmla="*/ 8555 w 15571"/>
                <a:gd name="connsiteY20" fmla="*/ 0 h 31206"/>
                <a:gd name="connsiteX21" fmla="*/ 7809 w 15571"/>
                <a:gd name="connsiteY21" fmla="*/ 2000 h 31206"/>
                <a:gd name="connsiteX22" fmla="*/ 6690 w 15571"/>
                <a:gd name="connsiteY22" fmla="*/ 2000 h 31206"/>
                <a:gd name="connsiteX23" fmla="*/ 5944 w 15571"/>
                <a:gd name="connsiteY23" fmla="*/ 4000 h 31206"/>
                <a:gd name="connsiteX0" fmla="*/ 5944 w 15571"/>
                <a:gd name="connsiteY0" fmla="*/ 4000 h 31206"/>
                <a:gd name="connsiteX1" fmla="*/ 2464 w 15571"/>
                <a:gd name="connsiteY1" fmla="*/ 15530 h 31206"/>
                <a:gd name="connsiteX2" fmla="*/ 547 w 15571"/>
                <a:gd name="connsiteY2" fmla="*/ 22391 h 31206"/>
                <a:gd name="connsiteX3" fmla="*/ 367 w 15571"/>
                <a:gd name="connsiteY3" fmla="*/ 26289 h 31206"/>
                <a:gd name="connsiteX4" fmla="*/ 0 w 15571"/>
                <a:gd name="connsiteY4" fmla="*/ 30143 h 31206"/>
                <a:gd name="connsiteX5" fmla="*/ 726 w 15571"/>
                <a:gd name="connsiteY5" fmla="*/ 30811 h 31206"/>
                <a:gd name="connsiteX6" fmla="*/ 5944 w 15571"/>
                <a:gd name="connsiteY6" fmla="*/ 10000 h 31206"/>
                <a:gd name="connsiteX7" fmla="*/ 7063 w 15571"/>
                <a:gd name="connsiteY7" fmla="*/ 8000 h 31206"/>
                <a:gd name="connsiteX8" fmla="*/ 8928 w 15571"/>
                <a:gd name="connsiteY8" fmla="*/ 8000 h 31206"/>
                <a:gd name="connsiteX9" fmla="*/ 10419 w 15571"/>
                <a:gd name="connsiteY9" fmla="*/ 5667 h 31206"/>
                <a:gd name="connsiteX10" fmla="*/ 11601 w 15571"/>
                <a:gd name="connsiteY10" fmla="*/ 6667 h 31206"/>
                <a:gd name="connsiteX11" fmla="*/ 12719 w 15571"/>
                <a:gd name="connsiteY11" fmla="*/ 7333 h 31206"/>
                <a:gd name="connsiteX12" fmla="*/ 13652 w 15571"/>
                <a:gd name="connsiteY12" fmla="*/ 6333 h 31206"/>
                <a:gd name="connsiteX13" fmla="*/ 14149 w 15571"/>
                <a:gd name="connsiteY13" fmla="*/ 4000 h 31206"/>
                <a:gd name="connsiteX14" fmla="*/ 14778 w 15571"/>
                <a:gd name="connsiteY14" fmla="*/ 2875 h 31206"/>
                <a:gd name="connsiteX15" fmla="*/ 15571 w 15571"/>
                <a:gd name="connsiteY15" fmla="*/ 2000 h 31206"/>
                <a:gd name="connsiteX16" fmla="*/ 14685 w 15571"/>
                <a:gd name="connsiteY16" fmla="*/ 375 h 31206"/>
                <a:gd name="connsiteX17" fmla="*/ 13869 w 15571"/>
                <a:gd name="connsiteY17" fmla="*/ 625 h 31206"/>
                <a:gd name="connsiteX18" fmla="*/ 12657 w 15571"/>
                <a:gd name="connsiteY18" fmla="*/ 0 h 31206"/>
                <a:gd name="connsiteX19" fmla="*/ 11165 w 15571"/>
                <a:gd name="connsiteY19" fmla="*/ 0 h 31206"/>
                <a:gd name="connsiteX20" fmla="*/ 10047 w 15571"/>
                <a:gd name="connsiteY20" fmla="*/ 0 h 31206"/>
                <a:gd name="connsiteX21" fmla="*/ 8555 w 15571"/>
                <a:gd name="connsiteY21" fmla="*/ 0 h 31206"/>
                <a:gd name="connsiteX22" fmla="*/ 7809 w 15571"/>
                <a:gd name="connsiteY22" fmla="*/ 2000 h 31206"/>
                <a:gd name="connsiteX23" fmla="*/ 6690 w 15571"/>
                <a:gd name="connsiteY23" fmla="*/ 2000 h 31206"/>
                <a:gd name="connsiteX24" fmla="*/ 5944 w 15571"/>
                <a:gd name="connsiteY24" fmla="*/ 4000 h 31206"/>
                <a:gd name="connsiteX0" fmla="*/ 5944 w 15571"/>
                <a:gd name="connsiteY0" fmla="*/ 4000 h 31206"/>
                <a:gd name="connsiteX1" fmla="*/ 3991 w 15571"/>
                <a:gd name="connsiteY1" fmla="*/ 10540 h 31206"/>
                <a:gd name="connsiteX2" fmla="*/ 2464 w 15571"/>
                <a:gd name="connsiteY2" fmla="*/ 15530 h 31206"/>
                <a:gd name="connsiteX3" fmla="*/ 547 w 15571"/>
                <a:gd name="connsiteY3" fmla="*/ 22391 h 31206"/>
                <a:gd name="connsiteX4" fmla="*/ 367 w 15571"/>
                <a:gd name="connsiteY4" fmla="*/ 26289 h 31206"/>
                <a:gd name="connsiteX5" fmla="*/ 0 w 15571"/>
                <a:gd name="connsiteY5" fmla="*/ 30143 h 31206"/>
                <a:gd name="connsiteX6" fmla="*/ 726 w 15571"/>
                <a:gd name="connsiteY6" fmla="*/ 30811 h 31206"/>
                <a:gd name="connsiteX7" fmla="*/ 5944 w 15571"/>
                <a:gd name="connsiteY7" fmla="*/ 10000 h 31206"/>
                <a:gd name="connsiteX8" fmla="*/ 7063 w 15571"/>
                <a:gd name="connsiteY8" fmla="*/ 8000 h 31206"/>
                <a:gd name="connsiteX9" fmla="*/ 8928 w 15571"/>
                <a:gd name="connsiteY9" fmla="*/ 8000 h 31206"/>
                <a:gd name="connsiteX10" fmla="*/ 10419 w 15571"/>
                <a:gd name="connsiteY10" fmla="*/ 5667 h 31206"/>
                <a:gd name="connsiteX11" fmla="*/ 11601 w 15571"/>
                <a:gd name="connsiteY11" fmla="*/ 6667 h 31206"/>
                <a:gd name="connsiteX12" fmla="*/ 12719 w 15571"/>
                <a:gd name="connsiteY12" fmla="*/ 7333 h 31206"/>
                <a:gd name="connsiteX13" fmla="*/ 13652 w 15571"/>
                <a:gd name="connsiteY13" fmla="*/ 6333 h 31206"/>
                <a:gd name="connsiteX14" fmla="*/ 14149 w 15571"/>
                <a:gd name="connsiteY14" fmla="*/ 4000 h 31206"/>
                <a:gd name="connsiteX15" fmla="*/ 14778 w 15571"/>
                <a:gd name="connsiteY15" fmla="*/ 2875 h 31206"/>
                <a:gd name="connsiteX16" fmla="*/ 15571 w 15571"/>
                <a:gd name="connsiteY16" fmla="*/ 2000 h 31206"/>
                <a:gd name="connsiteX17" fmla="*/ 14685 w 15571"/>
                <a:gd name="connsiteY17" fmla="*/ 375 h 31206"/>
                <a:gd name="connsiteX18" fmla="*/ 13869 w 15571"/>
                <a:gd name="connsiteY18" fmla="*/ 625 h 31206"/>
                <a:gd name="connsiteX19" fmla="*/ 12657 w 15571"/>
                <a:gd name="connsiteY19" fmla="*/ 0 h 31206"/>
                <a:gd name="connsiteX20" fmla="*/ 11165 w 15571"/>
                <a:gd name="connsiteY20" fmla="*/ 0 h 31206"/>
                <a:gd name="connsiteX21" fmla="*/ 10047 w 15571"/>
                <a:gd name="connsiteY21" fmla="*/ 0 h 31206"/>
                <a:gd name="connsiteX22" fmla="*/ 8555 w 15571"/>
                <a:gd name="connsiteY22" fmla="*/ 0 h 31206"/>
                <a:gd name="connsiteX23" fmla="*/ 7809 w 15571"/>
                <a:gd name="connsiteY23" fmla="*/ 2000 h 31206"/>
                <a:gd name="connsiteX24" fmla="*/ 6690 w 15571"/>
                <a:gd name="connsiteY24" fmla="*/ 2000 h 31206"/>
                <a:gd name="connsiteX25" fmla="*/ 5944 w 15571"/>
                <a:gd name="connsiteY25" fmla="*/ 4000 h 31206"/>
                <a:gd name="connsiteX0" fmla="*/ 5854 w 15571"/>
                <a:gd name="connsiteY0" fmla="*/ 6027 h 31206"/>
                <a:gd name="connsiteX1" fmla="*/ 3991 w 15571"/>
                <a:gd name="connsiteY1" fmla="*/ 10540 h 31206"/>
                <a:gd name="connsiteX2" fmla="*/ 2464 w 15571"/>
                <a:gd name="connsiteY2" fmla="*/ 15530 h 31206"/>
                <a:gd name="connsiteX3" fmla="*/ 547 w 15571"/>
                <a:gd name="connsiteY3" fmla="*/ 22391 h 31206"/>
                <a:gd name="connsiteX4" fmla="*/ 367 w 15571"/>
                <a:gd name="connsiteY4" fmla="*/ 26289 h 31206"/>
                <a:gd name="connsiteX5" fmla="*/ 0 w 15571"/>
                <a:gd name="connsiteY5" fmla="*/ 30143 h 31206"/>
                <a:gd name="connsiteX6" fmla="*/ 726 w 15571"/>
                <a:gd name="connsiteY6" fmla="*/ 30811 h 31206"/>
                <a:gd name="connsiteX7" fmla="*/ 5944 w 15571"/>
                <a:gd name="connsiteY7" fmla="*/ 10000 h 31206"/>
                <a:gd name="connsiteX8" fmla="*/ 7063 w 15571"/>
                <a:gd name="connsiteY8" fmla="*/ 8000 h 31206"/>
                <a:gd name="connsiteX9" fmla="*/ 8928 w 15571"/>
                <a:gd name="connsiteY9" fmla="*/ 8000 h 31206"/>
                <a:gd name="connsiteX10" fmla="*/ 10419 w 15571"/>
                <a:gd name="connsiteY10" fmla="*/ 5667 h 31206"/>
                <a:gd name="connsiteX11" fmla="*/ 11601 w 15571"/>
                <a:gd name="connsiteY11" fmla="*/ 6667 h 31206"/>
                <a:gd name="connsiteX12" fmla="*/ 12719 w 15571"/>
                <a:gd name="connsiteY12" fmla="*/ 7333 h 31206"/>
                <a:gd name="connsiteX13" fmla="*/ 13652 w 15571"/>
                <a:gd name="connsiteY13" fmla="*/ 6333 h 31206"/>
                <a:gd name="connsiteX14" fmla="*/ 14149 w 15571"/>
                <a:gd name="connsiteY14" fmla="*/ 4000 h 31206"/>
                <a:gd name="connsiteX15" fmla="*/ 14778 w 15571"/>
                <a:gd name="connsiteY15" fmla="*/ 2875 h 31206"/>
                <a:gd name="connsiteX16" fmla="*/ 15571 w 15571"/>
                <a:gd name="connsiteY16" fmla="*/ 2000 h 31206"/>
                <a:gd name="connsiteX17" fmla="*/ 14685 w 15571"/>
                <a:gd name="connsiteY17" fmla="*/ 375 h 31206"/>
                <a:gd name="connsiteX18" fmla="*/ 13869 w 15571"/>
                <a:gd name="connsiteY18" fmla="*/ 625 h 31206"/>
                <a:gd name="connsiteX19" fmla="*/ 12657 w 15571"/>
                <a:gd name="connsiteY19" fmla="*/ 0 h 31206"/>
                <a:gd name="connsiteX20" fmla="*/ 11165 w 15571"/>
                <a:gd name="connsiteY20" fmla="*/ 0 h 31206"/>
                <a:gd name="connsiteX21" fmla="*/ 10047 w 15571"/>
                <a:gd name="connsiteY21" fmla="*/ 0 h 31206"/>
                <a:gd name="connsiteX22" fmla="*/ 8555 w 15571"/>
                <a:gd name="connsiteY22" fmla="*/ 0 h 31206"/>
                <a:gd name="connsiteX23" fmla="*/ 7809 w 15571"/>
                <a:gd name="connsiteY23" fmla="*/ 2000 h 31206"/>
                <a:gd name="connsiteX24" fmla="*/ 6690 w 15571"/>
                <a:gd name="connsiteY24" fmla="*/ 2000 h 31206"/>
                <a:gd name="connsiteX25" fmla="*/ 5854 w 15571"/>
                <a:gd name="connsiteY25" fmla="*/ 6027 h 31206"/>
                <a:gd name="connsiteX0" fmla="*/ 5854 w 15571"/>
                <a:gd name="connsiteY0" fmla="*/ 6027 h 31206"/>
                <a:gd name="connsiteX1" fmla="*/ 3991 w 15571"/>
                <a:gd name="connsiteY1" fmla="*/ 10540 h 31206"/>
                <a:gd name="connsiteX2" fmla="*/ 2464 w 15571"/>
                <a:gd name="connsiteY2" fmla="*/ 15530 h 31206"/>
                <a:gd name="connsiteX3" fmla="*/ 547 w 15571"/>
                <a:gd name="connsiteY3" fmla="*/ 22391 h 31206"/>
                <a:gd name="connsiteX4" fmla="*/ 367 w 15571"/>
                <a:gd name="connsiteY4" fmla="*/ 26289 h 31206"/>
                <a:gd name="connsiteX5" fmla="*/ 0 w 15571"/>
                <a:gd name="connsiteY5" fmla="*/ 30143 h 31206"/>
                <a:gd name="connsiteX6" fmla="*/ 726 w 15571"/>
                <a:gd name="connsiteY6" fmla="*/ 30811 h 31206"/>
                <a:gd name="connsiteX7" fmla="*/ 5944 w 15571"/>
                <a:gd name="connsiteY7" fmla="*/ 10000 h 31206"/>
                <a:gd name="connsiteX8" fmla="*/ 7063 w 15571"/>
                <a:gd name="connsiteY8" fmla="*/ 8000 h 31206"/>
                <a:gd name="connsiteX9" fmla="*/ 8928 w 15571"/>
                <a:gd name="connsiteY9" fmla="*/ 8000 h 31206"/>
                <a:gd name="connsiteX10" fmla="*/ 10419 w 15571"/>
                <a:gd name="connsiteY10" fmla="*/ 5667 h 31206"/>
                <a:gd name="connsiteX11" fmla="*/ 11601 w 15571"/>
                <a:gd name="connsiteY11" fmla="*/ 6667 h 31206"/>
                <a:gd name="connsiteX12" fmla="*/ 12719 w 15571"/>
                <a:gd name="connsiteY12" fmla="*/ 7333 h 31206"/>
                <a:gd name="connsiteX13" fmla="*/ 13652 w 15571"/>
                <a:gd name="connsiteY13" fmla="*/ 6333 h 31206"/>
                <a:gd name="connsiteX14" fmla="*/ 14149 w 15571"/>
                <a:gd name="connsiteY14" fmla="*/ 4000 h 31206"/>
                <a:gd name="connsiteX15" fmla="*/ 14778 w 15571"/>
                <a:gd name="connsiteY15" fmla="*/ 2875 h 31206"/>
                <a:gd name="connsiteX16" fmla="*/ 15571 w 15571"/>
                <a:gd name="connsiteY16" fmla="*/ 2000 h 31206"/>
                <a:gd name="connsiteX17" fmla="*/ 14685 w 15571"/>
                <a:gd name="connsiteY17" fmla="*/ 375 h 31206"/>
                <a:gd name="connsiteX18" fmla="*/ 13869 w 15571"/>
                <a:gd name="connsiteY18" fmla="*/ 625 h 31206"/>
                <a:gd name="connsiteX19" fmla="*/ 12657 w 15571"/>
                <a:gd name="connsiteY19" fmla="*/ 0 h 31206"/>
                <a:gd name="connsiteX20" fmla="*/ 11165 w 15571"/>
                <a:gd name="connsiteY20" fmla="*/ 0 h 31206"/>
                <a:gd name="connsiteX21" fmla="*/ 10047 w 15571"/>
                <a:gd name="connsiteY21" fmla="*/ 0 h 31206"/>
                <a:gd name="connsiteX22" fmla="*/ 8555 w 15571"/>
                <a:gd name="connsiteY22" fmla="*/ 0 h 31206"/>
                <a:gd name="connsiteX23" fmla="*/ 7809 w 15571"/>
                <a:gd name="connsiteY23" fmla="*/ 2000 h 31206"/>
                <a:gd name="connsiteX24" fmla="*/ 6780 w 15571"/>
                <a:gd name="connsiteY24" fmla="*/ 3559 h 31206"/>
                <a:gd name="connsiteX25" fmla="*/ 5854 w 15571"/>
                <a:gd name="connsiteY25" fmla="*/ 6027 h 31206"/>
                <a:gd name="connsiteX0" fmla="*/ 5854 w 15571"/>
                <a:gd name="connsiteY0" fmla="*/ 6027 h 31206"/>
                <a:gd name="connsiteX1" fmla="*/ 3991 w 15571"/>
                <a:gd name="connsiteY1" fmla="*/ 10540 h 31206"/>
                <a:gd name="connsiteX2" fmla="*/ 2464 w 15571"/>
                <a:gd name="connsiteY2" fmla="*/ 15530 h 31206"/>
                <a:gd name="connsiteX3" fmla="*/ 547 w 15571"/>
                <a:gd name="connsiteY3" fmla="*/ 22391 h 31206"/>
                <a:gd name="connsiteX4" fmla="*/ 367 w 15571"/>
                <a:gd name="connsiteY4" fmla="*/ 26289 h 31206"/>
                <a:gd name="connsiteX5" fmla="*/ 0 w 15571"/>
                <a:gd name="connsiteY5" fmla="*/ 30143 h 31206"/>
                <a:gd name="connsiteX6" fmla="*/ 726 w 15571"/>
                <a:gd name="connsiteY6" fmla="*/ 30811 h 31206"/>
                <a:gd name="connsiteX7" fmla="*/ 5944 w 15571"/>
                <a:gd name="connsiteY7" fmla="*/ 10000 h 31206"/>
                <a:gd name="connsiteX8" fmla="*/ 7063 w 15571"/>
                <a:gd name="connsiteY8" fmla="*/ 8000 h 31206"/>
                <a:gd name="connsiteX9" fmla="*/ 8928 w 15571"/>
                <a:gd name="connsiteY9" fmla="*/ 8000 h 31206"/>
                <a:gd name="connsiteX10" fmla="*/ 10419 w 15571"/>
                <a:gd name="connsiteY10" fmla="*/ 5667 h 31206"/>
                <a:gd name="connsiteX11" fmla="*/ 11601 w 15571"/>
                <a:gd name="connsiteY11" fmla="*/ 6667 h 31206"/>
                <a:gd name="connsiteX12" fmla="*/ 12719 w 15571"/>
                <a:gd name="connsiteY12" fmla="*/ 7333 h 31206"/>
                <a:gd name="connsiteX13" fmla="*/ 13652 w 15571"/>
                <a:gd name="connsiteY13" fmla="*/ 6333 h 31206"/>
                <a:gd name="connsiteX14" fmla="*/ 14149 w 15571"/>
                <a:gd name="connsiteY14" fmla="*/ 4000 h 31206"/>
                <a:gd name="connsiteX15" fmla="*/ 14778 w 15571"/>
                <a:gd name="connsiteY15" fmla="*/ 2875 h 31206"/>
                <a:gd name="connsiteX16" fmla="*/ 15571 w 15571"/>
                <a:gd name="connsiteY16" fmla="*/ 2000 h 31206"/>
                <a:gd name="connsiteX17" fmla="*/ 14685 w 15571"/>
                <a:gd name="connsiteY17" fmla="*/ 375 h 31206"/>
                <a:gd name="connsiteX18" fmla="*/ 13869 w 15571"/>
                <a:gd name="connsiteY18" fmla="*/ 625 h 31206"/>
                <a:gd name="connsiteX19" fmla="*/ 12657 w 15571"/>
                <a:gd name="connsiteY19" fmla="*/ 0 h 31206"/>
                <a:gd name="connsiteX20" fmla="*/ 11165 w 15571"/>
                <a:gd name="connsiteY20" fmla="*/ 0 h 31206"/>
                <a:gd name="connsiteX21" fmla="*/ 10047 w 15571"/>
                <a:gd name="connsiteY21" fmla="*/ 0 h 31206"/>
                <a:gd name="connsiteX22" fmla="*/ 8615 w 15571"/>
                <a:gd name="connsiteY22" fmla="*/ 1871 h 31206"/>
                <a:gd name="connsiteX23" fmla="*/ 7809 w 15571"/>
                <a:gd name="connsiteY23" fmla="*/ 2000 h 31206"/>
                <a:gd name="connsiteX24" fmla="*/ 6780 w 15571"/>
                <a:gd name="connsiteY24" fmla="*/ 3559 h 31206"/>
                <a:gd name="connsiteX25" fmla="*/ 5854 w 15571"/>
                <a:gd name="connsiteY25" fmla="*/ 6027 h 31206"/>
                <a:gd name="connsiteX0" fmla="*/ 5854 w 15571"/>
                <a:gd name="connsiteY0" fmla="*/ 6027 h 31206"/>
                <a:gd name="connsiteX1" fmla="*/ 3991 w 15571"/>
                <a:gd name="connsiteY1" fmla="*/ 10540 h 31206"/>
                <a:gd name="connsiteX2" fmla="*/ 2464 w 15571"/>
                <a:gd name="connsiteY2" fmla="*/ 15530 h 31206"/>
                <a:gd name="connsiteX3" fmla="*/ 547 w 15571"/>
                <a:gd name="connsiteY3" fmla="*/ 22391 h 31206"/>
                <a:gd name="connsiteX4" fmla="*/ 367 w 15571"/>
                <a:gd name="connsiteY4" fmla="*/ 26289 h 31206"/>
                <a:gd name="connsiteX5" fmla="*/ 0 w 15571"/>
                <a:gd name="connsiteY5" fmla="*/ 30143 h 31206"/>
                <a:gd name="connsiteX6" fmla="*/ 726 w 15571"/>
                <a:gd name="connsiteY6" fmla="*/ 30811 h 31206"/>
                <a:gd name="connsiteX7" fmla="*/ 5944 w 15571"/>
                <a:gd name="connsiteY7" fmla="*/ 10000 h 31206"/>
                <a:gd name="connsiteX8" fmla="*/ 7063 w 15571"/>
                <a:gd name="connsiteY8" fmla="*/ 8000 h 31206"/>
                <a:gd name="connsiteX9" fmla="*/ 8928 w 15571"/>
                <a:gd name="connsiteY9" fmla="*/ 8000 h 31206"/>
                <a:gd name="connsiteX10" fmla="*/ 10419 w 15571"/>
                <a:gd name="connsiteY10" fmla="*/ 5667 h 31206"/>
                <a:gd name="connsiteX11" fmla="*/ 11601 w 15571"/>
                <a:gd name="connsiteY11" fmla="*/ 6667 h 31206"/>
                <a:gd name="connsiteX12" fmla="*/ 12719 w 15571"/>
                <a:gd name="connsiteY12" fmla="*/ 7333 h 31206"/>
                <a:gd name="connsiteX13" fmla="*/ 13652 w 15571"/>
                <a:gd name="connsiteY13" fmla="*/ 6333 h 31206"/>
                <a:gd name="connsiteX14" fmla="*/ 14149 w 15571"/>
                <a:gd name="connsiteY14" fmla="*/ 4000 h 31206"/>
                <a:gd name="connsiteX15" fmla="*/ 14778 w 15571"/>
                <a:gd name="connsiteY15" fmla="*/ 2875 h 31206"/>
                <a:gd name="connsiteX16" fmla="*/ 15571 w 15571"/>
                <a:gd name="connsiteY16" fmla="*/ 2000 h 31206"/>
                <a:gd name="connsiteX17" fmla="*/ 14685 w 15571"/>
                <a:gd name="connsiteY17" fmla="*/ 375 h 31206"/>
                <a:gd name="connsiteX18" fmla="*/ 13869 w 15571"/>
                <a:gd name="connsiteY18" fmla="*/ 625 h 31206"/>
                <a:gd name="connsiteX19" fmla="*/ 12657 w 15571"/>
                <a:gd name="connsiteY19" fmla="*/ 0 h 31206"/>
                <a:gd name="connsiteX20" fmla="*/ 11165 w 15571"/>
                <a:gd name="connsiteY20" fmla="*/ 0 h 31206"/>
                <a:gd name="connsiteX21" fmla="*/ 10077 w 15571"/>
                <a:gd name="connsiteY21" fmla="*/ 1559 h 31206"/>
                <a:gd name="connsiteX22" fmla="*/ 8615 w 15571"/>
                <a:gd name="connsiteY22" fmla="*/ 1871 h 31206"/>
                <a:gd name="connsiteX23" fmla="*/ 7809 w 15571"/>
                <a:gd name="connsiteY23" fmla="*/ 2000 h 31206"/>
                <a:gd name="connsiteX24" fmla="*/ 6780 w 15571"/>
                <a:gd name="connsiteY24" fmla="*/ 3559 h 31206"/>
                <a:gd name="connsiteX25" fmla="*/ 5854 w 15571"/>
                <a:gd name="connsiteY25" fmla="*/ 6027 h 31206"/>
                <a:gd name="connsiteX0" fmla="*/ 5854 w 15571"/>
                <a:gd name="connsiteY0" fmla="*/ 6027 h 31206"/>
                <a:gd name="connsiteX1" fmla="*/ 3991 w 15571"/>
                <a:gd name="connsiteY1" fmla="*/ 10540 h 31206"/>
                <a:gd name="connsiteX2" fmla="*/ 2464 w 15571"/>
                <a:gd name="connsiteY2" fmla="*/ 15530 h 31206"/>
                <a:gd name="connsiteX3" fmla="*/ 547 w 15571"/>
                <a:gd name="connsiteY3" fmla="*/ 22391 h 31206"/>
                <a:gd name="connsiteX4" fmla="*/ 367 w 15571"/>
                <a:gd name="connsiteY4" fmla="*/ 26289 h 31206"/>
                <a:gd name="connsiteX5" fmla="*/ 0 w 15571"/>
                <a:gd name="connsiteY5" fmla="*/ 30143 h 31206"/>
                <a:gd name="connsiteX6" fmla="*/ 726 w 15571"/>
                <a:gd name="connsiteY6" fmla="*/ 30811 h 31206"/>
                <a:gd name="connsiteX7" fmla="*/ 5944 w 15571"/>
                <a:gd name="connsiteY7" fmla="*/ 10000 h 31206"/>
                <a:gd name="connsiteX8" fmla="*/ 7063 w 15571"/>
                <a:gd name="connsiteY8" fmla="*/ 8000 h 31206"/>
                <a:gd name="connsiteX9" fmla="*/ 8928 w 15571"/>
                <a:gd name="connsiteY9" fmla="*/ 8000 h 31206"/>
                <a:gd name="connsiteX10" fmla="*/ 10419 w 15571"/>
                <a:gd name="connsiteY10" fmla="*/ 5667 h 31206"/>
                <a:gd name="connsiteX11" fmla="*/ 11601 w 15571"/>
                <a:gd name="connsiteY11" fmla="*/ 6667 h 31206"/>
                <a:gd name="connsiteX12" fmla="*/ 12719 w 15571"/>
                <a:gd name="connsiteY12" fmla="*/ 7333 h 31206"/>
                <a:gd name="connsiteX13" fmla="*/ 14311 w 15571"/>
                <a:gd name="connsiteY13" fmla="*/ 12415 h 31206"/>
                <a:gd name="connsiteX14" fmla="*/ 14149 w 15571"/>
                <a:gd name="connsiteY14" fmla="*/ 4000 h 31206"/>
                <a:gd name="connsiteX15" fmla="*/ 14778 w 15571"/>
                <a:gd name="connsiteY15" fmla="*/ 2875 h 31206"/>
                <a:gd name="connsiteX16" fmla="*/ 15571 w 15571"/>
                <a:gd name="connsiteY16" fmla="*/ 2000 h 31206"/>
                <a:gd name="connsiteX17" fmla="*/ 14685 w 15571"/>
                <a:gd name="connsiteY17" fmla="*/ 375 h 31206"/>
                <a:gd name="connsiteX18" fmla="*/ 13869 w 15571"/>
                <a:gd name="connsiteY18" fmla="*/ 625 h 31206"/>
                <a:gd name="connsiteX19" fmla="*/ 12657 w 15571"/>
                <a:gd name="connsiteY19" fmla="*/ 0 h 31206"/>
                <a:gd name="connsiteX20" fmla="*/ 11165 w 15571"/>
                <a:gd name="connsiteY20" fmla="*/ 0 h 31206"/>
                <a:gd name="connsiteX21" fmla="*/ 10077 w 15571"/>
                <a:gd name="connsiteY21" fmla="*/ 1559 h 31206"/>
                <a:gd name="connsiteX22" fmla="*/ 8615 w 15571"/>
                <a:gd name="connsiteY22" fmla="*/ 1871 h 31206"/>
                <a:gd name="connsiteX23" fmla="*/ 7809 w 15571"/>
                <a:gd name="connsiteY23" fmla="*/ 2000 h 31206"/>
                <a:gd name="connsiteX24" fmla="*/ 6780 w 15571"/>
                <a:gd name="connsiteY24" fmla="*/ 3559 h 31206"/>
                <a:gd name="connsiteX25" fmla="*/ 5854 w 15571"/>
                <a:gd name="connsiteY25" fmla="*/ 6027 h 31206"/>
                <a:gd name="connsiteX0" fmla="*/ 5854 w 15916"/>
                <a:gd name="connsiteY0" fmla="*/ 6027 h 31206"/>
                <a:gd name="connsiteX1" fmla="*/ 3991 w 15916"/>
                <a:gd name="connsiteY1" fmla="*/ 10540 h 31206"/>
                <a:gd name="connsiteX2" fmla="*/ 2464 w 15916"/>
                <a:gd name="connsiteY2" fmla="*/ 15530 h 31206"/>
                <a:gd name="connsiteX3" fmla="*/ 547 w 15916"/>
                <a:gd name="connsiteY3" fmla="*/ 22391 h 31206"/>
                <a:gd name="connsiteX4" fmla="*/ 367 w 15916"/>
                <a:gd name="connsiteY4" fmla="*/ 26289 h 31206"/>
                <a:gd name="connsiteX5" fmla="*/ 0 w 15916"/>
                <a:gd name="connsiteY5" fmla="*/ 30143 h 31206"/>
                <a:gd name="connsiteX6" fmla="*/ 726 w 15916"/>
                <a:gd name="connsiteY6" fmla="*/ 30811 h 31206"/>
                <a:gd name="connsiteX7" fmla="*/ 5944 w 15916"/>
                <a:gd name="connsiteY7" fmla="*/ 10000 h 31206"/>
                <a:gd name="connsiteX8" fmla="*/ 7063 w 15916"/>
                <a:gd name="connsiteY8" fmla="*/ 8000 h 31206"/>
                <a:gd name="connsiteX9" fmla="*/ 8928 w 15916"/>
                <a:gd name="connsiteY9" fmla="*/ 8000 h 31206"/>
                <a:gd name="connsiteX10" fmla="*/ 10419 w 15916"/>
                <a:gd name="connsiteY10" fmla="*/ 5667 h 31206"/>
                <a:gd name="connsiteX11" fmla="*/ 11601 w 15916"/>
                <a:gd name="connsiteY11" fmla="*/ 6667 h 31206"/>
                <a:gd name="connsiteX12" fmla="*/ 12719 w 15916"/>
                <a:gd name="connsiteY12" fmla="*/ 7333 h 31206"/>
                <a:gd name="connsiteX13" fmla="*/ 14311 w 15916"/>
                <a:gd name="connsiteY13" fmla="*/ 12415 h 31206"/>
                <a:gd name="connsiteX14" fmla="*/ 15916 w 15916"/>
                <a:gd name="connsiteY14" fmla="*/ 9614 h 31206"/>
                <a:gd name="connsiteX15" fmla="*/ 14778 w 15916"/>
                <a:gd name="connsiteY15" fmla="*/ 2875 h 31206"/>
                <a:gd name="connsiteX16" fmla="*/ 15571 w 15916"/>
                <a:gd name="connsiteY16" fmla="*/ 2000 h 31206"/>
                <a:gd name="connsiteX17" fmla="*/ 14685 w 15916"/>
                <a:gd name="connsiteY17" fmla="*/ 375 h 31206"/>
                <a:gd name="connsiteX18" fmla="*/ 13869 w 15916"/>
                <a:gd name="connsiteY18" fmla="*/ 625 h 31206"/>
                <a:gd name="connsiteX19" fmla="*/ 12657 w 15916"/>
                <a:gd name="connsiteY19" fmla="*/ 0 h 31206"/>
                <a:gd name="connsiteX20" fmla="*/ 11165 w 15916"/>
                <a:gd name="connsiteY20" fmla="*/ 0 h 31206"/>
                <a:gd name="connsiteX21" fmla="*/ 10077 w 15916"/>
                <a:gd name="connsiteY21" fmla="*/ 1559 h 31206"/>
                <a:gd name="connsiteX22" fmla="*/ 8615 w 15916"/>
                <a:gd name="connsiteY22" fmla="*/ 1871 h 31206"/>
                <a:gd name="connsiteX23" fmla="*/ 7809 w 15916"/>
                <a:gd name="connsiteY23" fmla="*/ 2000 h 31206"/>
                <a:gd name="connsiteX24" fmla="*/ 6780 w 15916"/>
                <a:gd name="connsiteY24" fmla="*/ 3559 h 31206"/>
                <a:gd name="connsiteX25" fmla="*/ 5854 w 15916"/>
                <a:gd name="connsiteY25" fmla="*/ 6027 h 31206"/>
                <a:gd name="connsiteX0" fmla="*/ 5854 w 16366"/>
                <a:gd name="connsiteY0" fmla="*/ 6027 h 31206"/>
                <a:gd name="connsiteX1" fmla="*/ 3991 w 16366"/>
                <a:gd name="connsiteY1" fmla="*/ 10540 h 31206"/>
                <a:gd name="connsiteX2" fmla="*/ 2464 w 16366"/>
                <a:gd name="connsiteY2" fmla="*/ 15530 h 31206"/>
                <a:gd name="connsiteX3" fmla="*/ 547 w 16366"/>
                <a:gd name="connsiteY3" fmla="*/ 22391 h 31206"/>
                <a:gd name="connsiteX4" fmla="*/ 367 w 16366"/>
                <a:gd name="connsiteY4" fmla="*/ 26289 h 31206"/>
                <a:gd name="connsiteX5" fmla="*/ 0 w 16366"/>
                <a:gd name="connsiteY5" fmla="*/ 30143 h 31206"/>
                <a:gd name="connsiteX6" fmla="*/ 726 w 16366"/>
                <a:gd name="connsiteY6" fmla="*/ 30811 h 31206"/>
                <a:gd name="connsiteX7" fmla="*/ 5944 w 16366"/>
                <a:gd name="connsiteY7" fmla="*/ 10000 h 31206"/>
                <a:gd name="connsiteX8" fmla="*/ 7063 w 16366"/>
                <a:gd name="connsiteY8" fmla="*/ 8000 h 31206"/>
                <a:gd name="connsiteX9" fmla="*/ 8928 w 16366"/>
                <a:gd name="connsiteY9" fmla="*/ 8000 h 31206"/>
                <a:gd name="connsiteX10" fmla="*/ 10419 w 16366"/>
                <a:gd name="connsiteY10" fmla="*/ 5667 h 31206"/>
                <a:gd name="connsiteX11" fmla="*/ 11601 w 16366"/>
                <a:gd name="connsiteY11" fmla="*/ 6667 h 31206"/>
                <a:gd name="connsiteX12" fmla="*/ 12719 w 16366"/>
                <a:gd name="connsiteY12" fmla="*/ 7333 h 31206"/>
                <a:gd name="connsiteX13" fmla="*/ 14311 w 16366"/>
                <a:gd name="connsiteY13" fmla="*/ 12415 h 31206"/>
                <a:gd name="connsiteX14" fmla="*/ 15916 w 16366"/>
                <a:gd name="connsiteY14" fmla="*/ 9614 h 31206"/>
                <a:gd name="connsiteX15" fmla="*/ 16366 w 16366"/>
                <a:gd name="connsiteY15" fmla="*/ 5058 h 31206"/>
                <a:gd name="connsiteX16" fmla="*/ 15571 w 16366"/>
                <a:gd name="connsiteY16" fmla="*/ 2000 h 31206"/>
                <a:gd name="connsiteX17" fmla="*/ 14685 w 16366"/>
                <a:gd name="connsiteY17" fmla="*/ 375 h 31206"/>
                <a:gd name="connsiteX18" fmla="*/ 13869 w 16366"/>
                <a:gd name="connsiteY18" fmla="*/ 625 h 31206"/>
                <a:gd name="connsiteX19" fmla="*/ 12657 w 16366"/>
                <a:gd name="connsiteY19" fmla="*/ 0 h 31206"/>
                <a:gd name="connsiteX20" fmla="*/ 11165 w 16366"/>
                <a:gd name="connsiteY20" fmla="*/ 0 h 31206"/>
                <a:gd name="connsiteX21" fmla="*/ 10077 w 16366"/>
                <a:gd name="connsiteY21" fmla="*/ 1559 h 31206"/>
                <a:gd name="connsiteX22" fmla="*/ 8615 w 16366"/>
                <a:gd name="connsiteY22" fmla="*/ 1871 h 31206"/>
                <a:gd name="connsiteX23" fmla="*/ 7809 w 16366"/>
                <a:gd name="connsiteY23" fmla="*/ 2000 h 31206"/>
                <a:gd name="connsiteX24" fmla="*/ 6780 w 16366"/>
                <a:gd name="connsiteY24" fmla="*/ 3559 h 31206"/>
                <a:gd name="connsiteX25" fmla="*/ 5854 w 16366"/>
                <a:gd name="connsiteY25" fmla="*/ 6027 h 31206"/>
                <a:gd name="connsiteX0" fmla="*/ 5854 w 16366"/>
                <a:gd name="connsiteY0" fmla="*/ 6027 h 31206"/>
                <a:gd name="connsiteX1" fmla="*/ 3991 w 16366"/>
                <a:gd name="connsiteY1" fmla="*/ 10540 h 31206"/>
                <a:gd name="connsiteX2" fmla="*/ 2464 w 16366"/>
                <a:gd name="connsiteY2" fmla="*/ 15530 h 31206"/>
                <a:gd name="connsiteX3" fmla="*/ 547 w 16366"/>
                <a:gd name="connsiteY3" fmla="*/ 22391 h 31206"/>
                <a:gd name="connsiteX4" fmla="*/ 367 w 16366"/>
                <a:gd name="connsiteY4" fmla="*/ 26289 h 31206"/>
                <a:gd name="connsiteX5" fmla="*/ 0 w 16366"/>
                <a:gd name="connsiteY5" fmla="*/ 30143 h 31206"/>
                <a:gd name="connsiteX6" fmla="*/ 726 w 16366"/>
                <a:gd name="connsiteY6" fmla="*/ 30811 h 31206"/>
                <a:gd name="connsiteX7" fmla="*/ 5944 w 16366"/>
                <a:gd name="connsiteY7" fmla="*/ 10000 h 31206"/>
                <a:gd name="connsiteX8" fmla="*/ 7063 w 16366"/>
                <a:gd name="connsiteY8" fmla="*/ 8000 h 31206"/>
                <a:gd name="connsiteX9" fmla="*/ 8928 w 16366"/>
                <a:gd name="connsiteY9" fmla="*/ 8000 h 31206"/>
                <a:gd name="connsiteX10" fmla="*/ 10419 w 16366"/>
                <a:gd name="connsiteY10" fmla="*/ 5667 h 31206"/>
                <a:gd name="connsiteX11" fmla="*/ 11601 w 16366"/>
                <a:gd name="connsiteY11" fmla="*/ 6667 h 31206"/>
                <a:gd name="connsiteX12" fmla="*/ 12719 w 16366"/>
                <a:gd name="connsiteY12" fmla="*/ 7333 h 31206"/>
                <a:gd name="connsiteX13" fmla="*/ 14311 w 16366"/>
                <a:gd name="connsiteY13" fmla="*/ 12415 h 31206"/>
                <a:gd name="connsiteX14" fmla="*/ 15916 w 16366"/>
                <a:gd name="connsiteY14" fmla="*/ 9614 h 31206"/>
                <a:gd name="connsiteX15" fmla="*/ 16366 w 16366"/>
                <a:gd name="connsiteY15" fmla="*/ 5058 h 31206"/>
                <a:gd name="connsiteX16" fmla="*/ 15930 w 16366"/>
                <a:gd name="connsiteY16" fmla="*/ 1064 h 31206"/>
                <a:gd name="connsiteX17" fmla="*/ 14685 w 16366"/>
                <a:gd name="connsiteY17" fmla="*/ 375 h 31206"/>
                <a:gd name="connsiteX18" fmla="*/ 13869 w 16366"/>
                <a:gd name="connsiteY18" fmla="*/ 625 h 31206"/>
                <a:gd name="connsiteX19" fmla="*/ 12657 w 16366"/>
                <a:gd name="connsiteY19" fmla="*/ 0 h 31206"/>
                <a:gd name="connsiteX20" fmla="*/ 11165 w 16366"/>
                <a:gd name="connsiteY20" fmla="*/ 0 h 31206"/>
                <a:gd name="connsiteX21" fmla="*/ 10077 w 16366"/>
                <a:gd name="connsiteY21" fmla="*/ 1559 h 31206"/>
                <a:gd name="connsiteX22" fmla="*/ 8615 w 16366"/>
                <a:gd name="connsiteY22" fmla="*/ 1871 h 31206"/>
                <a:gd name="connsiteX23" fmla="*/ 7809 w 16366"/>
                <a:gd name="connsiteY23" fmla="*/ 2000 h 31206"/>
                <a:gd name="connsiteX24" fmla="*/ 6780 w 16366"/>
                <a:gd name="connsiteY24" fmla="*/ 3559 h 31206"/>
                <a:gd name="connsiteX25" fmla="*/ 5854 w 16366"/>
                <a:gd name="connsiteY25" fmla="*/ 6027 h 31206"/>
                <a:gd name="connsiteX0" fmla="*/ 5854 w 18133"/>
                <a:gd name="connsiteY0" fmla="*/ 6027 h 31206"/>
                <a:gd name="connsiteX1" fmla="*/ 3991 w 18133"/>
                <a:gd name="connsiteY1" fmla="*/ 10540 h 31206"/>
                <a:gd name="connsiteX2" fmla="*/ 2464 w 18133"/>
                <a:gd name="connsiteY2" fmla="*/ 15530 h 31206"/>
                <a:gd name="connsiteX3" fmla="*/ 547 w 18133"/>
                <a:gd name="connsiteY3" fmla="*/ 22391 h 31206"/>
                <a:gd name="connsiteX4" fmla="*/ 367 w 18133"/>
                <a:gd name="connsiteY4" fmla="*/ 26289 h 31206"/>
                <a:gd name="connsiteX5" fmla="*/ 0 w 18133"/>
                <a:gd name="connsiteY5" fmla="*/ 30143 h 31206"/>
                <a:gd name="connsiteX6" fmla="*/ 726 w 18133"/>
                <a:gd name="connsiteY6" fmla="*/ 30811 h 31206"/>
                <a:gd name="connsiteX7" fmla="*/ 5944 w 18133"/>
                <a:gd name="connsiteY7" fmla="*/ 10000 h 31206"/>
                <a:gd name="connsiteX8" fmla="*/ 7063 w 18133"/>
                <a:gd name="connsiteY8" fmla="*/ 8000 h 31206"/>
                <a:gd name="connsiteX9" fmla="*/ 8928 w 18133"/>
                <a:gd name="connsiteY9" fmla="*/ 8000 h 31206"/>
                <a:gd name="connsiteX10" fmla="*/ 10419 w 18133"/>
                <a:gd name="connsiteY10" fmla="*/ 5667 h 31206"/>
                <a:gd name="connsiteX11" fmla="*/ 11601 w 18133"/>
                <a:gd name="connsiteY11" fmla="*/ 6667 h 31206"/>
                <a:gd name="connsiteX12" fmla="*/ 12719 w 18133"/>
                <a:gd name="connsiteY12" fmla="*/ 7333 h 31206"/>
                <a:gd name="connsiteX13" fmla="*/ 14311 w 18133"/>
                <a:gd name="connsiteY13" fmla="*/ 12415 h 31206"/>
                <a:gd name="connsiteX14" fmla="*/ 15916 w 18133"/>
                <a:gd name="connsiteY14" fmla="*/ 9614 h 31206"/>
                <a:gd name="connsiteX15" fmla="*/ 18133 w 18133"/>
                <a:gd name="connsiteY15" fmla="*/ 5214 h 31206"/>
                <a:gd name="connsiteX16" fmla="*/ 15930 w 18133"/>
                <a:gd name="connsiteY16" fmla="*/ 1064 h 31206"/>
                <a:gd name="connsiteX17" fmla="*/ 14685 w 18133"/>
                <a:gd name="connsiteY17" fmla="*/ 375 h 31206"/>
                <a:gd name="connsiteX18" fmla="*/ 13869 w 18133"/>
                <a:gd name="connsiteY18" fmla="*/ 625 h 31206"/>
                <a:gd name="connsiteX19" fmla="*/ 12657 w 18133"/>
                <a:gd name="connsiteY19" fmla="*/ 0 h 31206"/>
                <a:gd name="connsiteX20" fmla="*/ 11165 w 18133"/>
                <a:gd name="connsiteY20" fmla="*/ 0 h 31206"/>
                <a:gd name="connsiteX21" fmla="*/ 10077 w 18133"/>
                <a:gd name="connsiteY21" fmla="*/ 1559 h 31206"/>
                <a:gd name="connsiteX22" fmla="*/ 8615 w 18133"/>
                <a:gd name="connsiteY22" fmla="*/ 1871 h 31206"/>
                <a:gd name="connsiteX23" fmla="*/ 7809 w 18133"/>
                <a:gd name="connsiteY23" fmla="*/ 2000 h 31206"/>
                <a:gd name="connsiteX24" fmla="*/ 6780 w 18133"/>
                <a:gd name="connsiteY24" fmla="*/ 3559 h 31206"/>
                <a:gd name="connsiteX25" fmla="*/ 5854 w 18133"/>
                <a:gd name="connsiteY25" fmla="*/ 6027 h 31206"/>
                <a:gd name="connsiteX0" fmla="*/ 5854 w 18133"/>
                <a:gd name="connsiteY0" fmla="*/ 6027 h 31206"/>
                <a:gd name="connsiteX1" fmla="*/ 3991 w 18133"/>
                <a:gd name="connsiteY1" fmla="*/ 10540 h 31206"/>
                <a:gd name="connsiteX2" fmla="*/ 2464 w 18133"/>
                <a:gd name="connsiteY2" fmla="*/ 15530 h 31206"/>
                <a:gd name="connsiteX3" fmla="*/ 547 w 18133"/>
                <a:gd name="connsiteY3" fmla="*/ 22391 h 31206"/>
                <a:gd name="connsiteX4" fmla="*/ 367 w 18133"/>
                <a:gd name="connsiteY4" fmla="*/ 26289 h 31206"/>
                <a:gd name="connsiteX5" fmla="*/ 0 w 18133"/>
                <a:gd name="connsiteY5" fmla="*/ 30143 h 31206"/>
                <a:gd name="connsiteX6" fmla="*/ 726 w 18133"/>
                <a:gd name="connsiteY6" fmla="*/ 30811 h 31206"/>
                <a:gd name="connsiteX7" fmla="*/ 5944 w 18133"/>
                <a:gd name="connsiteY7" fmla="*/ 10000 h 31206"/>
                <a:gd name="connsiteX8" fmla="*/ 7063 w 18133"/>
                <a:gd name="connsiteY8" fmla="*/ 8000 h 31206"/>
                <a:gd name="connsiteX9" fmla="*/ 8928 w 18133"/>
                <a:gd name="connsiteY9" fmla="*/ 8000 h 31206"/>
                <a:gd name="connsiteX10" fmla="*/ 10419 w 18133"/>
                <a:gd name="connsiteY10" fmla="*/ 5667 h 31206"/>
                <a:gd name="connsiteX11" fmla="*/ 11601 w 18133"/>
                <a:gd name="connsiteY11" fmla="*/ 6667 h 31206"/>
                <a:gd name="connsiteX12" fmla="*/ 12719 w 18133"/>
                <a:gd name="connsiteY12" fmla="*/ 7333 h 31206"/>
                <a:gd name="connsiteX13" fmla="*/ 14311 w 18133"/>
                <a:gd name="connsiteY13" fmla="*/ 12415 h 31206"/>
                <a:gd name="connsiteX14" fmla="*/ 17384 w 18133"/>
                <a:gd name="connsiteY14" fmla="*/ 10238 h 31206"/>
                <a:gd name="connsiteX15" fmla="*/ 18133 w 18133"/>
                <a:gd name="connsiteY15" fmla="*/ 5214 h 31206"/>
                <a:gd name="connsiteX16" fmla="*/ 15930 w 18133"/>
                <a:gd name="connsiteY16" fmla="*/ 1064 h 31206"/>
                <a:gd name="connsiteX17" fmla="*/ 14685 w 18133"/>
                <a:gd name="connsiteY17" fmla="*/ 375 h 31206"/>
                <a:gd name="connsiteX18" fmla="*/ 13869 w 18133"/>
                <a:gd name="connsiteY18" fmla="*/ 625 h 31206"/>
                <a:gd name="connsiteX19" fmla="*/ 12657 w 18133"/>
                <a:gd name="connsiteY19" fmla="*/ 0 h 31206"/>
                <a:gd name="connsiteX20" fmla="*/ 11165 w 18133"/>
                <a:gd name="connsiteY20" fmla="*/ 0 h 31206"/>
                <a:gd name="connsiteX21" fmla="*/ 10077 w 18133"/>
                <a:gd name="connsiteY21" fmla="*/ 1559 h 31206"/>
                <a:gd name="connsiteX22" fmla="*/ 8615 w 18133"/>
                <a:gd name="connsiteY22" fmla="*/ 1871 h 31206"/>
                <a:gd name="connsiteX23" fmla="*/ 7809 w 18133"/>
                <a:gd name="connsiteY23" fmla="*/ 2000 h 31206"/>
                <a:gd name="connsiteX24" fmla="*/ 6780 w 18133"/>
                <a:gd name="connsiteY24" fmla="*/ 3559 h 31206"/>
                <a:gd name="connsiteX25" fmla="*/ 5854 w 18133"/>
                <a:gd name="connsiteY25" fmla="*/ 6027 h 31206"/>
                <a:gd name="connsiteX0" fmla="*/ 5854 w 18133"/>
                <a:gd name="connsiteY0" fmla="*/ 6027 h 31206"/>
                <a:gd name="connsiteX1" fmla="*/ 3991 w 18133"/>
                <a:gd name="connsiteY1" fmla="*/ 10540 h 31206"/>
                <a:gd name="connsiteX2" fmla="*/ 2464 w 18133"/>
                <a:gd name="connsiteY2" fmla="*/ 15530 h 31206"/>
                <a:gd name="connsiteX3" fmla="*/ 547 w 18133"/>
                <a:gd name="connsiteY3" fmla="*/ 22391 h 31206"/>
                <a:gd name="connsiteX4" fmla="*/ 367 w 18133"/>
                <a:gd name="connsiteY4" fmla="*/ 26289 h 31206"/>
                <a:gd name="connsiteX5" fmla="*/ 0 w 18133"/>
                <a:gd name="connsiteY5" fmla="*/ 30143 h 31206"/>
                <a:gd name="connsiteX6" fmla="*/ 726 w 18133"/>
                <a:gd name="connsiteY6" fmla="*/ 30811 h 31206"/>
                <a:gd name="connsiteX7" fmla="*/ 5944 w 18133"/>
                <a:gd name="connsiteY7" fmla="*/ 10000 h 31206"/>
                <a:gd name="connsiteX8" fmla="*/ 7063 w 18133"/>
                <a:gd name="connsiteY8" fmla="*/ 8000 h 31206"/>
                <a:gd name="connsiteX9" fmla="*/ 8928 w 18133"/>
                <a:gd name="connsiteY9" fmla="*/ 8000 h 31206"/>
                <a:gd name="connsiteX10" fmla="*/ 10419 w 18133"/>
                <a:gd name="connsiteY10" fmla="*/ 5667 h 31206"/>
                <a:gd name="connsiteX11" fmla="*/ 11601 w 18133"/>
                <a:gd name="connsiteY11" fmla="*/ 6667 h 31206"/>
                <a:gd name="connsiteX12" fmla="*/ 12719 w 18133"/>
                <a:gd name="connsiteY12" fmla="*/ 7333 h 31206"/>
                <a:gd name="connsiteX13" fmla="*/ 15659 w 18133"/>
                <a:gd name="connsiteY13" fmla="*/ 6801 h 31206"/>
                <a:gd name="connsiteX14" fmla="*/ 17384 w 18133"/>
                <a:gd name="connsiteY14" fmla="*/ 10238 h 31206"/>
                <a:gd name="connsiteX15" fmla="*/ 18133 w 18133"/>
                <a:gd name="connsiteY15" fmla="*/ 5214 h 31206"/>
                <a:gd name="connsiteX16" fmla="*/ 15930 w 18133"/>
                <a:gd name="connsiteY16" fmla="*/ 1064 h 31206"/>
                <a:gd name="connsiteX17" fmla="*/ 14685 w 18133"/>
                <a:gd name="connsiteY17" fmla="*/ 375 h 31206"/>
                <a:gd name="connsiteX18" fmla="*/ 13869 w 18133"/>
                <a:gd name="connsiteY18" fmla="*/ 625 h 31206"/>
                <a:gd name="connsiteX19" fmla="*/ 12657 w 18133"/>
                <a:gd name="connsiteY19" fmla="*/ 0 h 31206"/>
                <a:gd name="connsiteX20" fmla="*/ 11165 w 18133"/>
                <a:gd name="connsiteY20" fmla="*/ 0 h 31206"/>
                <a:gd name="connsiteX21" fmla="*/ 10077 w 18133"/>
                <a:gd name="connsiteY21" fmla="*/ 1559 h 31206"/>
                <a:gd name="connsiteX22" fmla="*/ 8615 w 18133"/>
                <a:gd name="connsiteY22" fmla="*/ 1871 h 31206"/>
                <a:gd name="connsiteX23" fmla="*/ 7809 w 18133"/>
                <a:gd name="connsiteY23" fmla="*/ 2000 h 31206"/>
                <a:gd name="connsiteX24" fmla="*/ 6780 w 18133"/>
                <a:gd name="connsiteY24" fmla="*/ 3559 h 31206"/>
                <a:gd name="connsiteX25" fmla="*/ 5854 w 18133"/>
                <a:gd name="connsiteY25" fmla="*/ 6027 h 31206"/>
                <a:gd name="connsiteX0" fmla="*/ 5854 w 18133"/>
                <a:gd name="connsiteY0" fmla="*/ 6027 h 31206"/>
                <a:gd name="connsiteX1" fmla="*/ 3991 w 18133"/>
                <a:gd name="connsiteY1" fmla="*/ 10540 h 31206"/>
                <a:gd name="connsiteX2" fmla="*/ 2464 w 18133"/>
                <a:gd name="connsiteY2" fmla="*/ 15530 h 31206"/>
                <a:gd name="connsiteX3" fmla="*/ 547 w 18133"/>
                <a:gd name="connsiteY3" fmla="*/ 22391 h 31206"/>
                <a:gd name="connsiteX4" fmla="*/ 367 w 18133"/>
                <a:gd name="connsiteY4" fmla="*/ 26289 h 31206"/>
                <a:gd name="connsiteX5" fmla="*/ 0 w 18133"/>
                <a:gd name="connsiteY5" fmla="*/ 30143 h 31206"/>
                <a:gd name="connsiteX6" fmla="*/ 726 w 18133"/>
                <a:gd name="connsiteY6" fmla="*/ 30811 h 31206"/>
                <a:gd name="connsiteX7" fmla="*/ 5944 w 18133"/>
                <a:gd name="connsiteY7" fmla="*/ 10000 h 31206"/>
                <a:gd name="connsiteX8" fmla="*/ 7063 w 18133"/>
                <a:gd name="connsiteY8" fmla="*/ 8000 h 31206"/>
                <a:gd name="connsiteX9" fmla="*/ 8928 w 18133"/>
                <a:gd name="connsiteY9" fmla="*/ 8000 h 31206"/>
                <a:gd name="connsiteX10" fmla="*/ 10419 w 18133"/>
                <a:gd name="connsiteY10" fmla="*/ 5667 h 31206"/>
                <a:gd name="connsiteX11" fmla="*/ 11601 w 18133"/>
                <a:gd name="connsiteY11" fmla="*/ 6667 h 31206"/>
                <a:gd name="connsiteX12" fmla="*/ 12719 w 18133"/>
                <a:gd name="connsiteY12" fmla="*/ 7333 h 31206"/>
                <a:gd name="connsiteX13" fmla="*/ 14326 w 18133"/>
                <a:gd name="connsiteY13" fmla="*/ 4926 h 31206"/>
                <a:gd name="connsiteX14" fmla="*/ 15659 w 18133"/>
                <a:gd name="connsiteY14" fmla="*/ 6801 h 31206"/>
                <a:gd name="connsiteX15" fmla="*/ 17384 w 18133"/>
                <a:gd name="connsiteY15" fmla="*/ 10238 h 31206"/>
                <a:gd name="connsiteX16" fmla="*/ 18133 w 18133"/>
                <a:gd name="connsiteY16" fmla="*/ 5214 h 31206"/>
                <a:gd name="connsiteX17" fmla="*/ 15930 w 18133"/>
                <a:gd name="connsiteY17" fmla="*/ 1064 h 31206"/>
                <a:gd name="connsiteX18" fmla="*/ 14685 w 18133"/>
                <a:gd name="connsiteY18" fmla="*/ 375 h 31206"/>
                <a:gd name="connsiteX19" fmla="*/ 13869 w 18133"/>
                <a:gd name="connsiteY19" fmla="*/ 625 h 31206"/>
                <a:gd name="connsiteX20" fmla="*/ 12657 w 18133"/>
                <a:gd name="connsiteY20" fmla="*/ 0 h 31206"/>
                <a:gd name="connsiteX21" fmla="*/ 11165 w 18133"/>
                <a:gd name="connsiteY21" fmla="*/ 0 h 31206"/>
                <a:gd name="connsiteX22" fmla="*/ 10077 w 18133"/>
                <a:gd name="connsiteY22" fmla="*/ 1559 h 31206"/>
                <a:gd name="connsiteX23" fmla="*/ 8615 w 18133"/>
                <a:gd name="connsiteY23" fmla="*/ 1871 h 31206"/>
                <a:gd name="connsiteX24" fmla="*/ 7809 w 18133"/>
                <a:gd name="connsiteY24" fmla="*/ 2000 h 31206"/>
                <a:gd name="connsiteX25" fmla="*/ 6780 w 18133"/>
                <a:gd name="connsiteY25" fmla="*/ 3559 h 31206"/>
                <a:gd name="connsiteX26" fmla="*/ 5854 w 18133"/>
                <a:gd name="connsiteY26" fmla="*/ 6027 h 31206"/>
                <a:gd name="connsiteX0" fmla="*/ 5854 w 18429"/>
                <a:gd name="connsiteY0" fmla="*/ 6027 h 31206"/>
                <a:gd name="connsiteX1" fmla="*/ 3991 w 18429"/>
                <a:gd name="connsiteY1" fmla="*/ 10540 h 31206"/>
                <a:gd name="connsiteX2" fmla="*/ 2464 w 18429"/>
                <a:gd name="connsiteY2" fmla="*/ 15530 h 31206"/>
                <a:gd name="connsiteX3" fmla="*/ 547 w 18429"/>
                <a:gd name="connsiteY3" fmla="*/ 22391 h 31206"/>
                <a:gd name="connsiteX4" fmla="*/ 367 w 18429"/>
                <a:gd name="connsiteY4" fmla="*/ 26289 h 31206"/>
                <a:gd name="connsiteX5" fmla="*/ 0 w 18429"/>
                <a:gd name="connsiteY5" fmla="*/ 30143 h 31206"/>
                <a:gd name="connsiteX6" fmla="*/ 726 w 18429"/>
                <a:gd name="connsiteY6" fmla="*/ 30811 h 31206"/>
                <a:gd name="connsiteX7" fmla="*/ 5944 w 18429"/>
                <a:gd name="connsiteY7" fmla="*/ 10000 h 31206"/>
                <a:gd name="connsiteX8" fmla="*/ 7063 w 18429"/>
                <a:gd name="connsiteY8" fmla="*/ 8000 h 31206"/>
                <a:gd name="connsiteX9" fmla="*/ 8928 w 18429"/>
                <a:gd name="connsiteY9" fmla="*/ 8000 h 31206"/>
                <a:gd name="connsiteX10" fmla="*/ 10419 w 18429"/>
                <a:gd name="connsiteY10" fmla="*/ 5667 h 31206"/>
                <a:gd name="connsiteX11" fmla="*/ 11601 w 18429"/>
                <a:gd name="connsiteY11" fmla="*/ 6667 h 31206"/>
                <a:gd name="connsiteX12" fmla="*/ 12719 w 18429"/>
                <a:gd name="connsiteY12" fmla="*/ 7333 h 31206"/>
                <a:gd name="connsiteX13" fmla="*/ 14326 w 18429"/>
                <a:gd name="connsiteY13" fmla="*/ 4926 h 31206"/>
                <a:gd name="connsiteX14" fmla="*/ 15659 w 18429"/>
                <a:gd name="connsiteY14" fmla="*/ 6801 h 31206"/>
                <a:gd name="connsiteX15" fmla="*/ 17384 w 18429"/>
                <a:gd name="connsiteY15" fmla="*/ 10238 h 31206"/>
                <a:gd name="connsiteX16" fmla="*/ 18429 w 18429"/>
                <a:gd name="connsiteY16" fmla="*/ 9448 h 31206"/>
                <a:gd name="connsiteX17" fmla="*/ 18133 w 18429"/>
                <a:gd name="connsiteY17" fmla="*/ 5214 h 31206"/>
                <a:gd name="connsiteX18" fmla="*/ 15930 w 18429"/>
                <a:gd name="connsiteY18" fmla="*/ 1064 h 31206"/>
                <a:gd name="connsiteX19" fmla="*/ 14685 w 18429"/>
                <a:gd name="connsiteY19" fmla="*/ 375 h 31206"/>
                <a:gd name="connsiteX20" fmla="*/ 13869 w 18429"/>
                <a:gd name="connsiteY20" fmla="*/ 625 h 31206"/>
                <a:gd name="connsiteX21" fmla="*/ 12657 w 18429"/>
                <a:gd name="connsiteY21" fmla="*/ 0 h 31206"/>
                <a:gd name="connsiteX22" fmla="*/ 11165 w 18429"/>
                <a:gd name="connsiteY22" fmla="*/ 0 h 31206"/>
                <a:gd name="connsiteX23" fmla="*/ 10077 w 18429"/>
                <a:gd name="connsiteY23" fmla="*/ 1559 h 31206"/>
                <a:gd name="connsiteX24" fmla="*/ 8615 w 18429"/>
                <a:gd name="connsiteY24" fmla="*/ 1871 h 31206"/>
                <a:gd name="connsiteX25" fmla="*/ 7809 w 18429"/>
                <a:gd name="connsiteY25" fmla="*/ 2000 h 31206"/>
                <a:gd name="connsiteX26" fmla="*/ 6780 w 18429"/>
                <a:gd name="connsiteY26" fmla="*/ 3559 h 31206"/>
                <a:gd name="connsiteX27" fmla="*/ 5854 w 18429"/>
                <a:gd name="connsiteY27" fmla="*/ 6027 h 31206"/>
                <a:gd name="connsiteX0" fmla="*/ 5854 w 18429"/>
                <a:gd name="connsiteY0" fmla="*/ 6027 h 31206"/>
                <a:gd name="connsiteX1" fmla="*/ 3991 w 18429"/>
                <a:gd name="connsiteY1" fmla="*/ 10540 h 31206"/>
                <a:gd name="connsiteX2" fmla="*/ 2464 w 18429"/>
                <a:gd name="connsiteY2" fmla="*/ 15530 h 31206"/>
                <a:gd name="connsiteX3" fmla="*/ 547 w 18429"/>
                <a:gd name="connsiteY3" fmla="*/ 22391 h 31206"/>
                <a:gd name="connsiteX4" fmla="*/ 367 w 18429"/>
                <a:gd name="connsiteY4" fmla="*/ 26289 h 31206"/>
                <a:gd name="connsiteX5" fmla="*/ 0 w 18429"/>
                <a:gd name="connsiteY5" fmla="*/ 30143 h 31206"/>
                <a:gd name="connsiteX6" fmla="*/ 726 w 18429"/>
                <a:gd name="connsiteY6" fmla="*/ 30811 h 31206"/>
                <a:gd name="connsiteX7" fmla="*/ 5944 w 18429"/>
                <a:gd name="connsiteY7" fmla="*/ 10000 h 31206"/>
                <a:gd name="connsiteX8" fmla="*/ 7063 w 18429"/>
                <a:gd name="connsiteY8" fmla="*/ 8000 h 31206"/>
                <a:gd name="connsiteX9" fmla="*/ 8928 w 18429"/>
                <a:gd name="connsiteY9" fmla="*/ 8000 h 31206"/>
                <a:gd name="connsiteX10" fmla="*/ 10419 w 18429"/>
                <a:gd name="connsiteY10" fmla="*/ 5667 h 31206"/>
                <a:gd name="connsiteX11" fmla="*/ 11601 w 18429"/>
                <a:gd name="connsiteY11" fmla="*/ 6667 h 31206"/>
                <a:gd name="connsiteX12" fmla="*/ 12719 w 18429"/>
                <a:gd name="connsiteY12" fmla="*/ 7333 h 31206"/>
                <a:gd name="connsiteX13" fmla="*/ 14326 w 18429"/>
                <a:gd name="connsiteY13" fmla="*/ 4926 h 31206"/>
                <a:gd name="connsiteX14" fmla="*/ 15659 w 18429"/>
                <a:gd name="connsiteY14" fmla="*/ 6801 h 31206"/>
                <a:gd name="connsiteX15" fmla="*/ 17384 w 18429"/>
                <a:gd name="connsiteY15" fmla="*/ 10238 h 31206"/>
                <a:gd name="connsiteX16" fmla="*/ 18429 w 18429"/>
                <a:gd name="connsiteY16" fmla="*/ 9448 h 31206"/>
                <a:gd name="connsiteX17" fmla="*/ 18133 w 18429"/>
                <a:gd name="connsiteY17" fmla="*/ 5214 h 31206"/>
                <a:gd name="connsiteX18" fmla="*/ 17471 w 18429"/>
                <a:gd name="connsiteY18" fmla="*/ 1963 h 31206"/>
                <a:gd name="connsiteX19" fmla="*/ 15930 w 18429"/>
                <a:gd name="connsiteY19" fmla="*/ 1064 h 31206"/>
                <a:gd name="connsiteX20" fmla="*/ 14685 w 18429"/>
                <a:gd name="connsiteY20" fmla="*/ 375 h 31206"/>
                <a:gd name="connsiteX21" fmla="*/ 13869 w 18429"/>
                <a:gd name="connsiteY21" fmla="*/ 625 h 31206"/>
                <a:gd name="connsiteX22" fmla="*/ 12657 w 18429"/>
                <a:gd name="connsiteY22" fmla="*/ 0 h 31206"/>
                <a:gd name="connsiteX23" fmla="*/ 11165 w 18429"/>
                <a:gd name="connsiteY23" fmla="*/ 0 h 31206"/>
                <a:gd name="connsiteX24" fmla="*/ 10077 w 18429"/>
                <a:gd name="connsiteY24" fmla="*/ 1559 h 31206"/>
                <a:gd name="connsiteX25" fmla="*/ 8615 w 18429"/>
                <a:gd name="connsiteY25" fmla="*/ 1871 h 31206"/>
                <a:gd name="connsiteX26" fmla="*/ 7809 w 18429"/>
                <a:gd name="connsiteY26" fmla="*/ 2000 h 31206"/>
                <a:gd name="connsiteX27" fmla="*/ 6780 w 18429"/>
                <a:gd name="connsiteY27" fmla="*/ 3559 h 31206"/>
                <a:gd name="connsiteX28" fmla="*/ 5854 w 18429"/>
                <a:gd name="connsiteY28" fmla="*/ 6027 h 31206"/>
                <a:gd name="connsiteX0" fmla="*/ 5854 w 18429"/>
                <a:gd name="connsiteY0" fmla="*/ 6366 h 31545"/>
                <a:gd name="connsiteX1" fmla="*/ 3991 w 18429"/>
                <a:gd name="connsiteY1" fmla="*/ 10879 h 31545"/>
                <a:gd name="connsiteX2" fmla="*/ 2464 w 18429"/>
                <a:gd name="connsiteY2" fmla="*/ 15869 h 31545"/>
                <a:gd name="connsiteX3" fmla="*/ 547 w 18429"/>
                <a:gd name="connsiteY3" fmla="*/ 22730 h 31545"/>
                <a:gd name="connsiteX4" fmla="*/ 367 w 18429"/>
                <a:gd name="connsiteY4" fmla="*/ 26628 h 31545"/>
                <a:gd name="connsiteX5" fmla="*/ 0 w 18429"/>
                <a:gd name="connsiteY5" fmla="*/ 30482 h 31545"/>
                <a:gd name="connsiteX6" fmla="*/ 726 w 18429"/>
                <a:gd name="connsiteY6" fmla="*/ 31150 h 31545"/>
                <a:gd name="connsiteX7" fmla="*/ 5944 w 18429"/>
                <a:gd name="connsiteY7" fmla="*/ 10339 h 31545"/>
                <a:gd name="connsiteX8" fmla="*/ 7063 w 18429"/>
                <a:gd name="connsiteY8" fmla="*/ 8339 h 31545"/>
                <a:gd name="connsiteX9" fmla="*/ 8928 w 18429"/>
                <a:gd name="connsiteY9" fmla="*/ 8339 h 31545"/>
                <a:gd name="connsiteX10" fmla="*/ 10419 w 18429"/>
                <a:gd name="connsiteY10" fmla="*/ 6006 h 31545"/>
                <a:gd name="connsiteX11" fmla="*/ 11601 w 18429"/>
                <a:gd name="connsiteY11" fmla="*/ 7006 h 31545"/>
                <a:gd name="connsiteX12" fmla="*/ 12719 w 18429"/>
                <a:gd name="connsiteY12" fmla="*/ 7672 h 31545"/>
                <a:gd name="connsiteX13" fmla="*/ 14326 w 18429"/>
                <a:gd name="connsiteY13" fmla="*/ 5265 h 31545"/>
                <a:gd name="connsiteX14" fmla="*/ 15659 w 18429"/>
                <a:gd name="connsiteY14" fmla="*/ 7140 h 31545"/>
                <a:gd name="connsiteX15" fmla="*/ 17384 w 18429"/>
                <a:gd name="connsiteY15" fmla="*/ 10577 h 31545"/>
                <a:gd name="connsiteX16" fmla="*/ 18429 w 18429"/>
                <a:gd name="connsiteY16" fmla="*/ 9787 h 31545"/>
                <a:gd name="connsiteX17" fmla="*/ 18133 w 18429"/>
                <a:gd name="connsiteY17" fmla="*/ 5553 h 31545"/>
                <a:gd name="connsiteX18" fmla="*/ 17471 w 18429"/>
                <a:gd name="connsiteY18" fmla="*/ 2302 h 31545"/>
                <a:gd name="connsiteX19" fmla="*/ 15750 w 18429"/>
                <a:gd name="connsiteY19" fmla="*/ 0 h 31545"/>
                <a:gd name="connsiteX20" fmla="*/ 14685 w 18429"/>
                <a:gd name="connsiteY20" fmla="*/ 714 h 31545"/>
                <a:gd name="connsiteX21" fmla="*/ 13869 w 18429"/>
                <a:gd name="connsiteY21" fmla="*/ 964 h 31545"/>
                <a:gd name="connsiteX22" fmla="*/ 12657 w 18429"/>
                <a:gd name="connsiteY22" fmla="*/ 339 h 31545"/>
                <a:gd name="connsiteX23" fmla="*/ 11165 w 18429"/>
                <a:gd name="connsiteY23" fmla="*/ 339 h 31545"/>
                <a:gd name="connsiteX24" fmla="*/ 10077 w 18429"/>
                <a:gd name="connsiteY24" fmla="*/ 1898 h 31545"/>
                <a:gd name="connsiteX25" fmla="*/ 8615 w 18429"/>
                <a:gd name="connsiteY25" fmla="*/ 2210 h 31545"/>
                <a:gd name="connsiteX26" fmla="*/ 7809 w 18429"/>
                <a:gd name="connsiteY26" fmla="*/ 2339 h 31545"/>
                <a:gd name="connsiteX27" fmla="*/ 6780 w 18429"/>
                <a:gd name="connsiteY27" fmla="*/ 3898 h 31545"/>
                <a:gd name="connsiteX28" fmla="*/ 5854 w 18429"/>
                <a:gd name="connsiteY28" fmla="*/ 6366 h 31545"/>
                <a:gd name="connsiteX0" fmla="*/ 5854 w 18429"/>
                <a:gd name="connsiteY0" fmla="*/ 7055 h 32234"/>
                <a:gd name="connsiteX1" fmla="*/ 3991 w 18429"/>
                <a:gd name="connsiteY1" fmla="*/ 11568 h 32234"/>
                <a:gd name="connsiteX2" fmla="*/ 2464 w 18429"/>
                <a:gd name="connsiteY2" fmla="*/ 16558 h 32234"/>
                <a:gd name="connsiteX3" fmla="*/ 547 w 18429"/>
                <a:gd name="connsiteY3" fmla="*/ 23419 h 32234"/>
                <a:gd name="connsiteX4" fmla="*/ 367 w 18429"/>
                <a:gd name="connsiteY4" fmla="*/ 27317 h 32234"/>
                <a:gd name="connsiteX5" fmla="*/ 0 w 18429"/>
                <a:gd name="connsiteY5" fmla="*/ 31171 h 32234"/>
                <a:gd name="connsiteX6" fmla="*/ 726 w 18429"/>
                <a:gd name="connsiteY6" fmla="*/ 31839 h 32234"/>
                <a:gd name="connsiteX7" fmla="*/ 5944 w 18429"/>
                <a:gd name="connsiteY7" fmla="*/ 11028 h 32234"/>
                <a:gd name="connsiteX8" fmla="*/ 7063 w 18429"/>
                <a:gd name="connsiteY8" fmla="*/ 9028 h 32234"/>
                <a:gd name="connsiteX9" fmla="*/ 8928 w 18429"/>
                <a:gd name="connsiteY9" fmla="*/ 9028 h 32234"/>
                <a:gd name="connsiteX10" fmla="*/ 10419 w 18429"/>
                <a:gd name="connsiteY10" fmla="*/ 6695 h 32234"/>
                <a:gd name="connsiteX11" fmla="*/ 11601 w 18429"/>
                <a:gd name="connsiteY11" fmla="*/ 7695 h 32234"/>
                <a:gd name="connsiteX12" fmla="*/ 12719 w 18429"/>
                <a:gd name="connsiteY12" fmla="*/ 8361 h 32234"/>
                <a:gd name="connsiteX13" fmla="*/ 14326 w 18429"/>
                <a:gd name="connsiteY13" fmla="*/ 5954 h 32234"/>
                <a:gd name="connsiteX14" fmla="*/ 15659 w 18429"/>
                <a:gd name="connsiteY14" fmla="*/ 7829 h 32234"/>
                <a:gd name="connsiteX15" fmla="*/ 17384 w 18429"/>
                <a:gd name="connsiteY15" fmla="*/ 11266 h 32234"/>
                <a:gd name="connsiteX16" fmla="*/ 18429 w 18429"/>
                <a:gd name="connsiteY16" fmla="*/ 10476 h 32234"/>
                <a:gd name="connsiteX17" fmla="*/ 18133 w 18429"/>
                <a:gd name="connsiteY17" fmla="*/ 6242 h 32234"/>
                <a:gd name="connsiteX18" fmla="*/ 17471 w 18429"/>
                <a:gd name="connsiteY18" fmla="*/ 2991 h 32234"/>
                <a:gd name="connsiteX19" fmla="*/ 15750 w 18429"/>
                <a:gd name="connsiteY19" fmla="*/ 689 h 32234"/>
                <a:gd name="connsiteX20" fmla="*/ 14595 w 18429"/>
                <a:gd name="connsiteY20" fmla="*/ 0 h 32234"/>
                <a:gd name="connsiteX21" fmla="*/ 13869 w 18429"/>
                <a:gd name="connsiteY21" fmla="*/ 1653 h 32234"/>
                <a:gd name="connsiteX22" fmla="*/ 12657 w 18429"/>
                <a:gd name="connsiteY22" fmla="*/ 1028 h 32234"/>
                <a:gd name="connsiteX23" fmla="*/ 11165 w 18429"/>
                <a:gd name="connsiteY23" fmla="*/ 1028 h 32234"/>
                <a:gd name="connsiteX24" fmla="*/ 10077 w 18429"/>
                <a:gd name="connsiteY24" fmla="*/ 2587 h 32234"/>
                <a:gd name="connsiteX25" fmla="*/ 8615 w 18429"/>
                <a:gd name="connsiteY25" fmla="*/ 2899 h 32234"/>
                <a:gd name="connsiteX26" fmla="*/ 7809 w 18429"/>
                <a:gd name="connsiteY26" fmla="*/ 3028 h 32234"/>
                <a:gd name="connsiteX27" fmla="*/ 6780 w 18429"/>
                <a:gd name="connsiteY27" fmla="*/ 4587 h 32234"/>
                <a:gd name="connsiteX28" fmla="*/ 5854 w 18429"/>
                <a:gd name="connsiteY28" fmla="*/ 7055 h 32234"/>
                <a:gd name="connsiteX0" fmla="*/ 5854 w 18429"/>
                <a:gd name="connsiteY0" fmla="*/ 7741 h 32920"/>
                <a:gd name="connsiteX1" fmla="*/ 3991 w 18429"/>
                <a:gd name="connsiteY1" fmla="*/ 12254 h 32920"/>
                <a:gd name="connsiteX2" fmla="*/ 2464 w 18429"/>
                <a:gd name="connsiteY2" fmla="*/ 17244 h 32920"/>
                <a:gd name="connsiteX3" fmla="*/ 547 w 18429"/>
                <a:gd name="connsiteY3" fmla="*/ 24105 h 32920"/>
                <a:gd name="connsiteX4" fmla="*/ 367 w 18429"/>
                <a:gd name="connsiteY4" fmla="*/ 28003 h 32920"/>
                <a:gd name="connsiteX5" fmla="*/ 0 w 18429"/>
                <a:gd name="connsiteY5" fmla="*/ 31857 h 32920"/>
                <a:gd name="connsiteX6" fmla="*/ 726 w 18429"/>
                <a:gd name="connsiteY6" fmla="*/ 32525 h 32920"/>
                <a:gd name="connsiteX7" fmla="*/ 5944 w 18429"/>
                <a:gd name="connsiteY7" fmla="*/ 11714 h 32920"/>
                <a:gd name="connsiteX8" fmla="*/ 7063 w 18429"/>
                <a:gd name="connsiteY8" fmla="*/ 9714 h 32920"/>
                <a:gd name="connsiteX9" fmla="*/ 8928 w 18429"/>
                <a:gd name="connsiteY9" fmla="*/ 9714 h 32920"/>
                <a:gd name="connsiteX10" fmla="*/ 10419 w 18429"/>
                <a:gd name="connsiteY10" fmla="*/ 7381 h 32920"/>
                <a:gd name="connsiteX11" fmla="*/ 11601 w 18429"/>
                <a:gd name="connsiteY11" fmla="*/ 8381 h 32920"/>
                <a:gd name="connsiteX12" fmla="*/ 12719 w 18429"/>
                <a:gd name="connsiteY12" fmla="*/ 9047 h 32920"/>
                <a:gd name="connsiteX13" fmla="*/ 14326 w 18429"/>
                <a:gd name="connsiteY13" fmla="*/ 6640 h 32920"/>
                <a:gd name="connsiteX14" fmla="*/ 15659 w 18429"/>
                <a:gd name="connsiteY14" fmla="*/ 8515 h 32920"/>
                <a:gd name="connsiteX15" fmla="*/ 17384 w 18429"/>
                <a:gd name="connsiteY15" fmla="*/ 11952 h 32920"/>
                <a:gd name="connsiteX16" fmla="*/ 18429 w 18429"/>
                <a:gd name="connsiteY16" fmla="*/ 11162 h 32920"/>
                <a:gd name="connsiteX17" fmla="*/ 18133 w 18429"/>
                <a:gd name="connsiteY17" fmla="*/ 6928 h 32920"/>
                <a:gd name="connsiteX18" fmla="*/ 17471 w 18429"/>
                <a:gd name="connsiteY18" fmla="*/ 3677 h 32920"/>
                <a:gd name="connsiteX19" fmla="*/ 15750 w 18429"/>
                <a:gd name="connsiteY19" fmla="*/ 1375 h 32920"/>
                <a:gd name="connsiteX20" fmla="*/ 14595 w 18429"/>
                <a:gd name="connsiteY20" fmla="*/ 686 h 32920"/>
                <a:gd name="connsiteX21" fmla="*/ 13569 w 18429"/>
                <a:gd name="connsiteY21" fmla="*/ 0 h 32920"/>
                <a:gd name="connsiteX22" fmla="*/ 12657 w 18429"/>
                <a:gd name="connsiteY22" fmla="*/ 1714 h 32920"/>
                <a:gd name="connsiteX23" fmla="*/ 11165 w 18429"/>
                <a:gd name="connsiteY23" fmla="*/ 1714 h 32920"/>
                <a:gd name="connsiteX24" fmla="*/ 10077 w 18429"/>
                <a:gd name="connsiteY24" fmla="*/ 3273 h 32920"/>
                <a:gd name="connsiteX25" fmla="*/ 8615 w 18429"/>
                <a:gd name="connsiteY25" fmla="*/ 3585 h 32920"/>
                <a:gd name="connsiteX26" fmla="*/ 7809 w 18429"/>
                <a:gd name="connsiteY26" fmla="*/ 3714 h 32920"/>
                <a:gd name="connsiteX27" fmla="*/ 6780 w 18429"/>
                <a:gd name="connsiteY27" fmla="*/ 5273 h 32920"/>
                <a:gd name="connsiteX28" fmla="*/ 5854 w 18429"/>
                <a:gd name="connsiteY28" fmla="*/ 7741 h 32920"/>
                <a:gd name="connsiteX0" fmla="*/ 5854 w 18429"/>
                <a:gd name="connsiteY0" fmla="*/ 7741 h 32920"/>
                <a:gd name="connsiteX1" fmla="*/ 3991 w 18429"/>
                <a:gd name="connsiteY1" fmla="*/ 12254 h 32920"/>
                <a:gd name="connsiteX2" fmla="*/ 2464 w 18429"/>
                <a:gd name="connsiteY2" fmla="*/ 17244 h 32920"/>
                <a:gd name="connsiteX3" fmla="*/ 547 w 18429"/>
                <a:gd name="connsiteY3" fmla="*/ 24105 h 32920"/>
                <a:gd name="connsiteX4" fmla="*/ 367 w 18429"/>
                <a:gd name="connsiteY4" fmla="*/ 28003 h 32920"/>
                <a:gd name="connsiteX5" fmla="*/ 0 w 18429"/>
                <a:gd name="connsiteY5" fmla="*/ 31857 h 32920"/>
                <a:gd name="connsiteX6" fmla="*/ 726 w 18429"/>
                <a:gd name="connsiteY6" fmla="*/ 32525 h 32920"/>
                <a:gd name="connsiteX7" fmla="*/ 5944 w 18429"/>
                <a:gd name="connsiteY7" fmla="*/ 11714 h 32920"/>
                <a:gd name="connsiteX8" fmla="*/ 7063 w 18429"/>
                <a:gd name="connsiteY8" fmla="*/ 9714 h 32920"/>
                <a:gd name="connsiteX9" fmla="*/ 8928 w 18429"/>
                <a:gd name="connsiteY9" fmla="*/ 9714 h 32920"/>
                <a:gd name="connsiteX10" fmla="*/ 10419 w 18429"/>
                <a:gd name="connsiteY10" fmla="*/ 7381 h 32920"/>
                <a:gd name="connsiteX11" fmla="*/ 11601 w 18429"/>
                <a:gd name="connsiteY11" fmla="*/ 8381 h 32920"/>
                <a:gd name="connsiteX12" fmla="*/ 12719 w 18429"/>
                <a:gd name="connsiteY12" fmla="*/ 9047 h 32920"/>
                <a:gd name="connsiteX13" fmla="*/ 14326 w 18429"/>
                <a:gd name="connsiteY13" fmla="*/ 6640 h 32920"/>
                <a:gd name="connsiteX14" fmla="*/ 15659 w 18429"/>
                <a:gd name="connsiteY14" fmla="*/ 8515 h 32920"/>
                <a:gd name="connsiteX15" fmla="*/ 17384 w 18429"/>
                <a:gd name="connsiteY15" fmla="*/ 11952 h 32920"/>
                <a:gd name="connsiteX16" fmla="*/ 18429 w 18429"/>
                <a:gd name="connsiteY16" fmla="*/ 11162 h 32920"/>
                <a:gd name="connsiteX17" fmla="*/ 18133 w 18429"/>
                <a:gd name="connsiteY17" fmla="*/ 6928 h 32920"/>
                <a:gd name="connsiteX18" fmla="*/ 17471 w 18429"/>
                <a:gd name="connsiteY18" fmla="*/ 3677 h 32920"/>
                <a:gd name="connsiteX19" fmla="*/ 15750 w 18429"/>
                <a:gd name="connsiteY19" fmla="*/ 1375 h 32920"/>
                <a:gd name="connsiteX20" fmla="*/ 14685 w 18429"/>
                <a:gd name="connsiteY20" fmla="*/ 62 h 32920"/>
                <a:gd name="connsiteX21" fmla="*/ 13569 w 18429"/>
                <a:gd name="connsiteY21" fmla="*/ 0 h 32920"/>
                <a:gd name="connsiteX22" fmla="*/ 12657 w 18429"/>
                <a:gd name="connsiteY22" fmla="*/ 1714 h 32920"/>
                <a:gd name="connsiteX23" fmla="*/ 11165 w 18429"/>
                <a:gd name="connsiteY23" fmla="*/ 1714 h 32920"/>
                <a:gd name="connsiteX24" fmla="*/ 10077 w 18429"/>
                <a:gd name="connsiteY24" fmla="*/ 3273 h 32920"/>
                <a:gd name="connsiteX25" fmla="*/ 8615 w 18429"/>
                <a:gd name="connsiteY25" fmla="*/ 3585 h 32920"/>
                <a:gd name="connsiteX26" fmla="*/ 7809 w 18429"/>
                <a:gd name="connsiteY26" fmla="*/ 3714 h 32920"/>
                <a:gd name="connsiteX27" fmla="*/ 6780 w 18429"/>
                <a:gd name="connsiteY27" fmla="*/ 5273 h 32920"/>
                <a:gd name="connsiteX28" fmla="*/ 5854 w 18429"/>
                <a:gd name="connsiteY28" fmla="*/ 7741 h 32920"/>
                <a:gd name="connsiteX0" fmla="*/ 5854 w 18429"/>
                <a:gd name="connsiteY0" fmla="*/ 7741 h 32920"/>
                <a:gd name="connsiteX1" fmla="*/ 3991 w 18429"/>
                <a:gd name="connsiteY1" fmla="*/ 12254 h 32920"/>
                <a:gd name="connsiteX2" fmla="*/ 2464 w 18429"/>
                <a:gd name="connsiteY2" fmla="*/ 17244 h 32920"/>
                <a:gd name="connsiteX3" fmla="*/ 547 w 18429"/>
                <a:gd name="connsiteY3" fmla="*/ 24105 h 32920"/>
                <a:gd name="connsiteX4" fmla="*/ 367 w 18429"/>
                <a:gd name="connsiteY4" fmla="*/ 28003 h 32920"/>
                <a:gd name="connsiteX5" fmla="*/ 0 w 18429"/>
                <a:gd name="connsiteY5" fmla="*/ 31857 h 32920"/>
                <a:gd name="connsiteX6" fmla="*/ 726 w 18429"/>
                <a:gd name="connsiteY6" fmla="*/ 32525 h 32920"/>
                <a:gd name="connsiteX7" fmla="*/ 5944 w 18429"/>
                <a:gd name="connsiteY7" fmla="*/ 11714 h 32920"/>
                <a:gd name="connsiteX8" fmla="*/ 7063 w 18429"/>
                <a:gd name="connsiteY8" fmla="*/ 9714 h 32920"/>
                <a:gd name="connsiteX9" fmla="*/ 8928 w 18429"/>
                <a:gd name="connsiteY9" fmla="*/ 9714 h 32920"/>
                <a:gd name="connsiteX10" fmla="*/ 10419 w 18429"/>
                <a:gd name="connsiteY10" fmla="*/ 7381 h 32920"/>
                <a:gd name="connsiteX11" fmla="*/ 11601 w 18429"/>
                <a:gd name="connsiteY11" fmla="*/ 8381 h 32920"/>
                <a:gd name="connsiteX12" fmla="*/ 12719 w 18429"/>
                <a:gd name="connsiteY12" fmla="*/ 9047 h 32920"/>
                <a:gd name="connsiteX13" fmla="*/ 14326 w 18429"/>
                <a:gd name="connsiteY13" fmla="*/ 6640 h 32920"/>
                <a:gd name="connsiteX14" fmla="*/ 15659 w 18429"/>
                <a:gd name="connsiteY14" fmla="*/ 8515 h 32920"/>
                <a:gd name="connsiteX15" fmla="*/ 17384 w 18429"/>
                <a:gd name="connsiteY15" fmla="*/ 11952 h 32920"/>
                <a:gd name="connsiteX16" fmla="*/ 18429 w 18429"/>
                <a:gd name="connsiteY16" fmla="*/ 11162 h 32920"/>
                <a:gd name="connsiteX17" fmla="*/ 18133 w 18429"/>
                <a:gd name="connsiteY17" fmla="*/ 6928 h 32920"/>
                <a:gd name="connsiteX18" fmla="*/ 17471 w 18429"/>
                <a:gd name="connsiteY18" fmla="*/ 3677 h 32920"/>
                <a:gd name="connsiteX19" fmla="*/ 15750 w 18429"/>
                <a:gd name="connsiteY19" fmla="*/ 1375 h 32920"/>
                <a:gd name="connsiteX20" fmla="*/ 14685 w 18429"/>
                <a:gd name="connsiteY20" fmla="*/ 62 h 32920"/>
                <a:gd name="connsiteX21" fmla="*/ 13569 w 18429"/>
                <a:gd name="connsiteY21" fmla="*/ 0 h 32920"/>
                <a:gd name="connsiteX22" fmla="*/ 12328 w 18429"/>
                <a:gd name="connsiteY22" fmla="*/ 155 h 32920"/>
                <a:gd name="connsiteX23" fmla="*/ 11165 w 18429"/>
                <a:gd name="connsiteY23" fmla="*/ 1714 h 32920"/>
                <a:gd name="connsiteX24" fmla="*/ 10077 w 18429"/>
                <a:gd name="connsiteY24" fmla="*/ 3273 h 32920"/>
                <a:gd name="connsiteX25" fmla="*/ 8615 w 18429"/>
                <a:gd name="connsiteY25" fmla="*/ 3585 h 32920"/>
                <a:gd name="connsiteX26" fmla="*/ 7809 w 18429"/>
                <a:gd name="connsiteY26" fmla="*/ 3714 h 32920"/>
                <a:gd name="connsiteX27" fmla="*/ 6780 w 18429"/>
                <a:gd name="connsiteY27" fmla="*/ 5273 h 32920"/>
                <a:gd name="connsiteX28" fmla="*/ 5854 w 18429"/>
                <a:gd name="connsiteY28" fmla="*/ 7741 h 32920"/>
                <a:gd name="connsiteX0" fmla="*/ 5854 w 18429"/>
                <a:gd name="connsiteY0" fmla="*/ 8677 h 33856"/>
                <a:gd name="connsiteX1" fmla="*/ 3991 w 18429"/>
                <a:gd name="connsiteY1" fmla="*/ 13190 h 33856"/>
                <a:gd name="connsiteX2" fmla="*/ 2464 w 18429"/>
                <a:gd name="connsiteY2" fmla="*/ 18180 h 33856"/>
                <a:gd name="connsiteX3" fmla="*/ 547 w 18429"/>
                <a:gd name="connsiteY3" fmla="*/ 25041 h 33856"/>
                <a:gd name="connsiteX4" fmla="*/ 367 w 18429"/>
                <a:gd name="connsiteY4" fmla="*/ 28939 h 33856"/>
                <a:gd name="connsiteX5" fmla="*/ 0 w 18429"/>
                <a:gd name="connsiteY5" fmla="*/ 32793 h 33856"/>
                <a:gd name="connsiteX6" fmla="*/ 726 w 18429"/>
                <a:gd name="connsiteY6" fmla="*/ 33461 h 33856"/>
                <a:gd name="connsiteX7" fmla="*/ 5944 w 18429"/>
                <a:gd name="connsiteY7" fmla="*/ 12650 h 33856"/>
                <a:gd name="connsiteX8" fmla="*/ 7063 w 18429"/>
                <a:gd name="connsiteY8" fmla="*/ 10650 h 33856"/>
                <a:gd name="connsiteX9" fmla="*/ 8928 w 18429"/>
                <a:gd name="connsiteY9" fmla="*/ 10650 h 33856"/>
                <a:gd name="connsiteX10" fmla="*/ 10419 w 18429"/>
                <a:gd name="connsiteY10" fmla="*/ 8317 h 33856"/>
                <a:gd name="connsiteX11" fmla="*/ 11601 w 18429"/>
                <a:gd name="connsiteY11" fmla="*/ 9317 h 33856"/>
                <a:gd name="connsiteX12" fmla="*/ 12719 w 18429"/>
                <a:gd name="connsiteY12" fmla="*/ 9983 h 33856"/>
                <a:gd name="connsiteX13" fmla="*/ 14326 w 18429"/>
                <a:gd name="connsiteY13" fmla="*/ 7576 h 33856"/>
                <a:gd name="connsiteX14" fmla="*/ 15659 w 18429"/>
                <a:gd name="connsiteY14" fmla="*/ 9451 h 33856"/>
                <a:gd name="connsiteX15" fmla="*/ 17384 w 18429"/>
                <a:gd name="connsiteY15" fmla="*/ 12888 h 33856"/>
                <a:gd name="connsiteX16" fmla="*/ 18429 w 18429"/>
                <a:gd name="connsiteY16" fmla="*/ 12098 h 33856"/>
                <a:gd name="connsiteX17" fmla="*/ 18133 w 18429"/>
                <a:gd name="connsiteY17" fmla="*/ 7864 h 33856"/>
                <a:gd name="connsiteX18" fmla="*/ 17471 w 18429"/>
                <a:gd name="connsiteY18" fmla="*/ 4613 h 33856"/>
                <a:gd name="connsiteX19" fmla="*/ 15750 w 18429"/>
                <a:gd name="connsiteY19" fmla="*/ 2311 h 33856"/>
                <a:gd name="connsiteX20" fmla="*/ 14685 w 18429"/>
                <a:gd name="connsiteY20" fmla="*/ 998 h 33856"/>
                <a:gd name="connsiteX21" fmla="*/ 13659 w 18429"/>
                <a:gd name="connsiteY21" fmla="*/ 0 h 33856"/>
                <a:gd name="connsiteX22" fmla="*/ 12328 w 18429"/>
                <a:gd name="connsiteY22" fmla="*/ 1091 h 33856"/>
                <a:gd name="connsiteX23" fmla="*/ 11165 w 18429"/>
                <a:gd name="connsiteY23" fmla="*/ 2650 h 33856"/>
                <a:gd name="connsiteX24" fmla="*/ 10077 w 18429"/>
                <a:gd name="connsiteY24" fmla="*/ 4209 h 33856"/>
                <a:gd name="connsiteX25" fmla="*/ 8615 w 18429"/>
                <a:gd name="connsiteY25" fmla="*/ 4521 h 33856"/>
                <a:gd name="connsiteX26" fmla="*/ 7809 w 18429"/>
                <a:gd name="connsiteY26" fmla="*/ 4650 h 33856"/>
                <a:gd name="connsiteX27" fmla="*/ 6780 w 18429"/>
                <a:gd name="connsiteY27" fmla="*/ 6209 h 33856"/>
                <a:gd name="connsiteX28" fmla="*/ 5854 w 18429"/>
                <a:gd name="connsiteY28" fmla="*/ 8677 h 33856"/>
                <a:gd name="connsiteX0" fmla="*/ 5854 w 18429"/>
                <a:gd name="connsiteY0" fmla="*/ 8677 h 33856"/>
                <a:gd name="connsiteX1" fmla="*/ 3991 w 18429"/>
                <a:gd name="connsiteY1" fmla="*/ 13190 h 33856"/>
                <a:gd name="connsiteX2" fmla="*/ 2464 w 18429"/>
                <a:gd name="connsiteY2" fmla="*/ 18180 h 33856"/>
                <a:gd name="connsiteX3" fmla="*/ 547 w 18429"/>
                <a:gd name="connsiteY3" fmla="*/ 25041 h 33856"/>
                <a:gd name="connsiteX4" fmla="*/ 367 w 18429"/>
                <a:gd name="connsiteY4" fmla="*/ 28939 h 33856"/>
                <a:gd name="connsiteX5" fmla="*/ 0 w 18429"/>
                <a:gd name="connsiteY5" fmla="*/ 32793 h 33856"/>
                <a:gd name="connsiteX6" fmla="*/ 726 w 18429"/>
                <a:gd name="connsiteY6" fmla="*/ 33461 h 33856"/>
                <a:gd name="connsiteX7" fmla="*/ 5944 w 18429"/>
                <a:gd name="connsiteY7" fmla="*/ 12650 h 33856"/>
                <a:gd name="connsiteX8" fmla="*/ 7063 w 18429"/>
                <a:gd name="connsiteY8" fmla="*/ 10650 h 33856"/>
                <a:gd name="connsiteX9" fmla="*/ 8928 w 18429"/>
                <a:gd name="connsiteY9" fmla="*/ 10650 h 33856"/>
                <a:gd name="connsiteX10" fmla="*/ 10419 w 18429"/>
                <a:gd name="connsiteY10" fmla="*/ 8317 h 33856"/>
                <a:gd name="connsiteX11" fmla="*/ 11601 w 18429"/>
                <a:gd name="connsiteY11" fmla="*/ 9317 h 33856"/>
                <a:gd name="connsiteX12" fmla="*/ 12719 w 18429"/>
                <a:gd name="connsiteY12" fmla="*/ 9983 h 33856"/>
                <a:gd name="connsiteX13" fmla="*/ 14326 w 18429"/>
                <a:gd name="connsiteY13" fmla="*/ 7576 h 33856"/>
                <a:gd name="connsiteX14" fmla="*/ 15659 w 18429"/>
                <a:gd name="connsiteY14" fmla="*/ 9451 h 33856"/>
                <a:gd name="connsiteX15" fmla="*/ 17384 w 18429"/>
                <a:gd name="connsiteY15" fmla="*/ 12888 h 33856"/>
                <a:gd name="connsiteX16" fmla="*/ 18429 w 18429"/>
                <a:gd name="connsiteY16" fmla="*/ 12098 h 33856"/>
                <a:gd name="connsiteX17" fmla="*/ 18133 w 18429"/>
                <a:gd name="connsiteY17" fmla="*/ 7864 h 33856"/>
                <a:gd name="connsiteX18" fmla="*/ 17471 w 18429"/>
                <a:gd name="connsiteY18" fmla="*/ 4613 h 33856"/>
                <a:gd name="connsiteX19" fmla="*/ 15750 w 18429"/>
                <a:gd name="connsiteY19" fmla="*/ 2311 h 33856"/>
                <a:gd name="connsiteX20" fmla="*/ 15044 w 18429"/>
                <a:gd name="connsiteY20" fmla="*/ 842 h 33856"/>
                <a:gd name="connsiteX21" fmla="*/ 13659 w 18429"/>
                <a:gd name="connsiteY21" fmla="*/ 0 h 33856"/>
                <a:gd name="connsiteX22" fmla="*/ 12328 w 18429"/>
                <a:gd name="connsiteY22" fmla="*/ 1091 h 33856"/>
                <a:gd name="connsiteX23" fmla="*/ 11165 w 18429"/>
                <a:gd name="connsiteY23" fmla="*/ 2650 h 33856"/>
                <a:gd name="connsiteX24" fmla="*/ 10077 w 18429"/>
                <a:gd name="connsiteY24" fmla="*/ 4209 h 33856"/>
                <a:gd name="connsiteX25" fmla="*/ 8615 w 18429"/>
                <a:gd name="connsiteY25" fmla="*/ 4521 h 33856"/>
                <a:gd name="connsiteX26" fmla="*/ 7809 w 18429"/>
                <a:gd name="connsiteY26" fmla="*/ 4650 h 33856"/>
                <a:gd name="connsiteX27" fmla="*/ 6780 w 18429"/>
                <a:gd name="connsiteY27" fmla="*/ 6209 h 33856"/>
                <a:gd name="connsiteX28" fmla="*/ 5854 w 18429"/>
                <a:gd name="connsiteY28" fmla="*/ 8677 h 33856"/>
                <a:gd name="connsiteX0" fmla="*/ 5854 w 18429"/>
                <a:gd name="connsiteY0" fmla="*/ 8677 h 33856"/>
                <a:gd name="connsiteX1" fmla="*/ 3991 w 18429"/>
                <a:gd name="connsiteY1" fmla="*/ 13190 h 33856"/>
                <a:gd name="connsiteX2" fmla="*/ 2464 w 18429"/>
                <a:gd name="connsiteY2" fmla="*/ 18180 h 33856"/>
                <a:gd name="connsiteX3" fmla="*/ 547 w 18429"/>
                <a:gd name="connsiteY3" fmla="*/ 25041 h 33856"/>
                <a:gd name="connsiteX4" fmla="*/ 367 w 18429"/>
                <a:gd name="connsiteY4" fmla="*/ 28939 h 33856"/>
                <a:gd name="connsiteX5" fmla="*/ 0 w 18429"/>
                <a:gd name="connsiteY5" fmla="*/ 32793 h 33856"/>
                <a:gd name="connsiteX6" fmla="*/ 726 w 18429"/>
                <a:gd name="connsiteY6" fmla="*/ 33461 h 33856"/>
                <a:gd name="connsiteX7" fmla="*/ 5944 w 18429"/>
                <a:gd name="connsiteY7" fmla="*/ 12650 h 33856"/>
                <a:gd name="connsiteX8" fmla="*/ 7063 w 18429"/>
                <a:gd name="connsiteY8" fmla="*/ 10650 h 33856"/>
                <a:gd name="connsiteX9" fmla="*/ 8928 w 18429"/>
                <a:gd name="connsiteY9" fmla="*/ 10650 h 33856"/>
                <a:gd name="connsiteX10" fmla="*/ 10419 w 18429"/>
                <a:gd name="connsiteY10" fmla="*/ 8317 h 33856"/>
                <a:gd name="connsiteX11" fmla="*/ 11601 w 18429"/>
                <a:gd name="connsiteY11" fmla="*/ 9317 h 33856"/>
                <a:gd name="connsiteX12" fmla="*/ 12719 w 18429"/>
                <a:gd name="connsiteY12" fmla="*/ 9983 h 33856"/>
                <a:gd name="connsiteX13" fmla="*/ 14326 w 18429"/>
                <a:gd name="connsiteY13" fmla="*/ 7576 h 33856"/>
                <a:gd name="connsiteX14" fmla="*/ 15659 w 18429"/>
                <a:gd name="connsiteY14" fmla="*/ 9451 h 33856"/>
                <a:gd name="connsiteX15" fmla="*/ 17384 w 18429"/>
                <a:gd name="connsiteY15" fmla="*/ 12888 h 33856"/>
                <a:gd name="connsiteX16" fmla="*/ 18429 w 18429"/>
                <a:gd name="connsiteY16" fmla="*/ 12098 h 33856"/>
                <a:gd name="connsiteX17" fmla="*/ 18133 w 18429"/>
                <a:gd name="connsiteY17" fmla="*/ 7864 h 33856"/>
                <a:gd name="connsiteX18" fmla="*/ 17471 w 18429"/>
                <a:gd name="connsiteY18" fmla="*/ 4613 h 33856"/>
                <a:gd name="connsiteX19" fmla="*/ 16289 w 18429"/>
                <a:gd name="connsiteY19" fmla="*/ 1999 h 33856"/>
                <a:gd name="connsiteX20" fmla="*/ 15044 w 18429"/>
                <a:gd name="connsiteY20" fmla="*/ 842 h 33856"/>
                <a:gd name="connsiteX21" fmla="*/ 13659 w 18429"/>
                <a:gd name="connsiteY21" fmla="*/ 0 h 33856"/>
                <a:gd name="connsiteX22" fmla="*/ 12328 w 18429"/>
                <a:gd name="connsiteY22" fmla="*/ 1091 h 33856"/>
                <a:gd name="connsiteX23" fmla="*/ 11165 w 18429"/>
                <a:gd name="connsiteY23" fmla="*/ 2650 h 33856"/>
                <a:gd name="connsiteX24" fmla="*/ 10077 w 18429"/>
                <a:gd name="connsiteY24" fmla="*/ 4209 h 33856"/>
                <a:gd name="connsiteX25" fmla="*/ 8615 w 18429"/>
                <a:gd name="connsiteY25" fmla="*/ 4521 h 33856"/>
                <a:gd name="connsiteX26" fmla="*/ 7809 w 18429"/>
                <a:gd name="connsiteY26" fmla="*/ 4650 h 33856"/>
                <a:gd name="connsiteX27" fmla="*/ 6780 w 18429"/>
                <a:gd name="connsiteY27" fmla="*/ 6209 h 33856"/>
                <a:gd name="connsiteX28" fmla="*/ 5854 w 18429"/>
                <a:gd name="connsiteY28" fmla="*/ 8677 h 33856"/>
                <a:gd name="connsiteX0" fmla="*/ 5854 w 18429"/>
                <a:gd name="connsiteY0" fmla="*/ 8677 h 33856"/>
                <a:gd name="connsiteX1" fmla="*/ 3991 w 18429"/>
                <a:gd name="connsiteY1" fmla="*/ 13190 h 33856"/>
                <a:gd name="connsiteX2" fmla="*/ 2464 w 18429"/>
                <a:gd name="connsiteY2" fmla="*/ 18180 h 33856"/>
                <a:gd name="connsiteX3" fmla="*/ 547 w 18429"/>
                <a:gd name="connsiteY3" fmla="*/ 25041 h 33856"/>
                <a:gd name="connsiteX4" fmla="*/ 367 w 18429"/>
                <a:gd name="connsiteY4" fmla="*/ 28939 h 33856"/>
                <a:gd name="connsiteX5" fmla="*/ 0 w 18429"/>
                <a:gd name="connsiteY5" fmla="*/ 32793 h 33856"/>
                <a:gd name="connsiteX6" fmla="*/ 726 w 18429"/>
                <a:gd name="connsiteY6" fmla="*/ 33461 h 33856"/>
                <a:gd name="connsiteX7" fmla="*/ 5944 w 18429"/>
                <a:gd name="connsiteY7" fmla="*/ 12650 h 33856"/>
                <a:gd name="connsiteX8" fmla="*/ 7063 w 18429"/>
                <a:gd name="connsiteY8" fmla="*/ 10650 h 33856"/>
                <a:gd name="connsiteX9" fmla="*/ 8928 w 18429"/>
                <a:gd name="connsiteY9" fmla="*/ 10650 h 33856"/>
                <a:gd name="connsiteX10" fmla="*/ 10419 w 18429"/>
                <a:gd name="connsiteY10" fmla="*/ 8317 h 33856"/>
                <a:gd name="connsiteX11" fmla="*/ 11601 w 18429"/>
                <a:gd name="connsiteY11" fmla="*/ 9317 h 33856"/>
                <a:gd name="connsiteX12" fmla="*/ 12719 w 18429"/>
                <a:gd name="connsiteY12" fmla="*/ 9983 h 33856"/>
                <a:gd name="connsiteX13" fmla="*/ 14326 w 18429"/>
                <a:gd name="connsiteY13" fmla="*/ 7576 h 33856"/>
                <a:gd name="connsiteX14" fmla="*/ 15659 w 18429"/>
                <a:gd name="connsiteY14" fmla="*/ 9451 h 33856"/>
                <a:gd name="connsiteX15" fmla="*/ 17384 w 18429"/>
                <a:gd name="connsiteY15" fmla="*/ 12888 h 33856"/>
                <a:gd name="connsiteX16" fmla="*/ 18429 w 18429"/>
                <a:gd name="connsiteY16" fmla="*/ 12098 h 33856"/>
                <a:gd name="connsiteX17" fmla="*/ 18133 w 18429"/>
                <a:gd name="connsiteY17" fmla="*/ 7864 h 33856"/>
                <a:gd name="connsiteX18" fmla="*/ 17651 w 18429"/>
                <a:gd name="connsiteY18" fmla="*/ 3989 h 33856"/>
                <a:gd name="connsiteX19" fmla="*/ 16289 w 18429"/>
                <a:gd name="connsiteY19" fmla="*/ 1999 h 33856"/>
                <a:gd name="connsiteX20" fmla="*/ 15044 w 18429"/>
                <a:gd name="connsiteY20" fmla="*/ 842 h 33856"/>
                <a:gd name="connsiteX21" fmla="*/ 13659 w 18429"/>
                <a:gd name="connsiteY21" fmla="*/ 0 h 33856"/>
                <a:gd name="connsiteX22" fmla="*/ 12328 w 18429"/>
                <a:gd name="connsiteY22" fmla="*/ 1091 h 33856"/>
                <a:gd name="connsiteX23" fmla="*/ 11165 w 18429"/>
                <a:gd name="connsiteY23" fmla="*/ 2650 h 33856"/>
                <a:gd name="connsiteX24" fmla="*/ 10077 w 18429"/>
                <a:gd name="connsiteY24" fmla="*/ 4209 h 33856"/>
                <a:gd name="connsiteX25" fmla="*/ 8615 w 18429"/>
                <a:gd name="connsiteY25" fmla="*/ 4521 h 33856"/>
                <a:gd name="connsiteX26" fmla="*/ 7809 w 18429"/>
                <a:gd name="connsiteY26" fmla="*/ 4650 h 33856"/>
                <a:gd name="connsiteX27" fmla="*/ 6780 w 18429"/>
                <a:gd name="connsiteY27" fmla="*/ 6209 h 33856"/>
                <a:gd name="connsiteX28" fmla="*/ 5854 w 18429"/>
                <a:gd name="connsiteY28" fmla="*/ 8677 h 33856"/>
                <a:gd name="connsiteX0" fmla="*/ 5854 w 18862"/>
                <a:gd name="connsiteY0" fmla="*/ 8677 h 33856"/>
                <a:gd name="connsiteX1" fmla="*/ 3991 w 18862"/>
                <a:gd name="connsiteY1" fmla="*/ 13190 h 33856"/>
                <a:gd name="connsiteX2" fmla="*/ 2464 w 18862"/>
                <a:gd name="connsiteY2" fmla="*/ 18180 h 33856"/>
                <a:gd name="connsiteX3" fmla="*/ 547 w 18862"/>
                <a:gd name="connsiteY3" fmla="*/ 25041 h 33856"/>
                <a:gd name="connsiteX4" fmla="*/ 367 w 18862"/>
                <a:gd name="connsiteY4" fmla="*/ 28939 h 33856"/>
                <a:gd name="connsiteX5" fmla="*/ 0 w 18862"/>
                <a:gd name="connsiteY5" fmla="*/ 32793 h 33856"/>
                <a:gd name="connsiteX6" fmla="*/ 726 w 18862"/>
                <a:gd name="connsiteY6" fmla="*/ 33461 h 33856"/>
                <a:gd name="connsiteX7" fmla="*/ 5944 w 18862"/>
                <a:gd name="connsiteY7" fmla="*/ 12650 h 33856"/>
                <a:gd name="connsiteX8" fmla="*/ 7063 w 18862"/>
                <a:gd name="connsiteY8" fmla="*/ 10650 h 33856"/>
                <a:gd name="connsiteX9" fmla="*/ 8928 w 18862"/>
                <a:gd name="connsiteY9" fmla="*/ 10650 h 33856"/>
                <a:gd name="connsiteX10" fmla="*/ 10419 w 18862"/>
                <a:gd name="connsiteY10" fmla="*/ 8317 h 33856"/>
                <a:gd name="connsiteX11" fmla="*/ 11601 w 18862"/>
                <a:gd name="connsiteY11" fmla="*/ 9317 h 33856"/>
                <a:gd name="connsiteX12" fmla="*/ 12719 w 18862"/>
                <a:gd name="connsiteY12" fmla="*/ 9983 h 33856"/>
                <a:gd name="connsiteX13" fmla="*/ 14326 w 18862"/>
                <a:gd name="connsiteY13" fmla="*/ 7576 h 33856"/>
                <a:gd name="connsiteX14" fmla="*/ 15659 w 18862"/>
                <a:gd name="connsiteY14" fmla="*/ 9451 h 33856"/>
                <a:gd name="connsiteX15" fmla="*/ 17384 w 18862"/>
                <a:gd name="connsiteY15" fmla="*/ 12888 h 33856"/>
                <a:gd name="connsiteX16" fmla="*/ 18429 w 18862"/>
                <a:gd name="connsiteY16" fmla="*/ 12098 h 33856"/>
                <a:gd name="connsiteX17" fmla="*/ 18852 w 18862"/>
                <a:gd name="connsiteY17" fmla="*/ 6305 h 33856"/>
                <a:gd name="connsiteX18" fmla="*/ 17651 w 18862"/>
                <a:gd name="connsiteY18" fmla="*/ 3989 h 33856"/>
                <a:gd name="connsiteX19" fmla="*/ 16289 w 18862"/>
                <a:gd name="connsiteY19" fmla="*/ 1999 h 33856"/>
                <a:gd name="connsiteX20" fmla="*/ 15044 w 18862"/>
                <a:gd name="connsiteY20" fmla="*/ 842 h 33856"/>
                <a:gd name="connsiteX21" fmla="*/ 13659 w 18862"/>
                <a:gd name="connsiteY21" fmla="*/ 0 h 33856"/>
                <a:gd name="connsiteX22" fmla="*/ 12328 w 18862"/>
                <a:gd name="connsiteY22" fmla="*/ 1091 h 33856"/>
                <a:gd name="connsiteX23" fmla="*/ 11165 w 18862"/>
                <a:gd name="connsiteY23" fmla="*/ 2650 h 33856"/>
                <a:gd name="connsiteX24" fmla="*/ 10077 w 18862"/>
                <a:gd name="connsiteY24" fmla="*/ 4209 h 33856"/>
                <a:gd name="connsiteX25" fmla="*/ 8615 w 18862"/>
                <a:gd name="connsiteY25" fmla="*/ 4521 h 33856"/>
                <a:gd name="connsiteX26" fmla="*/ 7809 w 18862"/>
                <a:gd name="connsiteY26" fmla="*/ 4650 h 33856"/>
                <a:gd name="connsiteX27" fmla="*/ 6780 w 18862"/>
                <a:gd name="connsiteY27" fmla="*/ 6209 h 33856"/>
                <a:gd name="connsiteX28" fmla="*/ 5854 w 18862"/>
                <a:gd name="connsiteY28" fmla="*/ 8677 h 33856"/>
                <a:gd name="connsiteX0" fmla="*/ 5854 w 19190"/>
                <a:gd name="connsiteY0" fmla="*/ 8677 h 33856"/>
                <a:gd name="connsiteX1" fmla="*/ 3991 w 19190"/>
                <a:gd name="connsiteY1" fmla="*/ 13190 h 33856"/>
                <a:gd name="connsiteX2" fmla="*/ 2464 w 19190"/>
                <a:gd name="connsiteY2" fmla="*/ 18180 h 33856"/>
                <a:gd name="connsiteX3" fmla="*/ 547 w 19190"/>
                <a:gd name="connsiteY3" fmla="*/ 25041 h 33856"/>
                <a:gd name="connsiteX4" fmla="*/ 367 w 19190"/>
                <a:gd name="connsiteY4" fmla="*/ 28939 h 33856"/>
                <a:gd name="connsiteX5" fmla="*/ 0 w 19190"/>
                <a:gd name="connsiteY5" fmla="*/ 32793 h 33856"/>
                <a:gd name="connsiteX6" fmla="*/ 726 w 19190"/>
                <a:gd name="connsiteY6" fmla="*/ 33461 h 33856"/>
                <a:gd name="connsiteX7" fmla="*/ 5944 w 19190"/>
                <a:gd name="connsiteY7" fmla="*/ 12650 h 33856"/>
                <a:gd name="connsiteX8" fmla="*/ 7063 w 19190"/>
                <a:gd name="connsiteY8" fmla="*/ 10650 h 33856"/>
                <a:gd name="connsiteX9" fmla="*/ 8928 w 19190"/>
                <a:gd name="connsiteY9" fmla="*/ 10650 h 33856"/>
                <a:gd name="connsiteX10" fmla="*/ 10419 w 19190"/>
                <a:gd name="connsiteY10" fmla="*/ 8317 h 33856"/>
                <a:gd name="connsiteX11" fmla="*/ 11601 w 19190"/>
                <a:gd name="connsiteY11" fmla="*/ 9317 h 33856"/>
                <a:gd name="connsiteX12" fmla="*/ 12719 w 19190"/>
                <a:gd name="connsiteY12" fmla="*/ 9983 h 33856"/>
                <a:gd name="connsiteX13" fmla="*/ 14326 w 19190"/>
                <a:gd name="connsiteY13" fmla="*/ 7576 h 33856"/>
                <a:gd name="connsiteX14" fmla="*/ 15659 w 19190"/>
                <a:gd name="connsiteY14" fmla="*/ 9451 h 33856"/>
                <a:gd name="connsiteX15" fmla="*/ 17384 w 19190"/>
                <a:gd name="connsiteY15" fmla="*/ 12888 h 33856"/>
                <a:gd name="connsiteX16" fmla="*/ 18429 w 19190"/>
                <a:gd name="connsiteY16" fmla="*/ 12098 h 33856"/>
                <a:gd name="connsiteX17" fmla="*/ 19178 w 19190"/>
                <a:gd name="connsiteY17" fmla="*/ 10071 h 33856"/>
                <a:gd name="connsiteX18" fmla="*/ 18852 w 19190"/>
                <a:gd name="connsiteY18" fmla="*/ 6305 h 33856"/>
                <a:gd name="connsiteX19" fmla="*/ 17651 w 19190"/>
                <a:gd name="connsiteY19" fmla="*/ 3989 h 33856"/>
                <a:gd name="connsiteX20" fmla="*/ 16289 w 19190"/>
                <a:gd name="connsiteY20" fmla="*/ 1999 h 33856"/>
                <a:gd name="connsiteX21" fmla="*/ 15044 w 19190"/>
                <a:gd name="connsiteY21" fmla="*/ 842 h 33856"/>
                <a:gd name="connsiteX22" fmla="*/ 13659 w 19190"/>
                <a:gd name="connsiteY22" fmla="*/ 0 h 33856"/>
                <a:gd name="connsiteX23" fmla="*/ 12328 w 19190"/>
                <a:gd name="connsiteY23" fmla="*/ 1091 h 33856"/>
                <a:gd name="connsiteX24" fmla="*/ 11165 w 19190"/>
                <a:gd name="connsiteY24" fmla="*/ 2650 h 33856"/>
                <a:gd name="connsiteX25" fmla="*/ 10077 w 19190"/>
                <a:gd name="connsiteY25" fmla="*/ 4209 h 33856"/>
                <a:gd name="connsiteX26" fmla="*/ 8615 w 19190"/>
                <a:gd name="connsiteY26" fmla="*/ 4521 h 33856"/>
                <a:gd name="connsiteX27" fmla="*/ 7809 w 19190"/>
                <a:gd name="connsiteY27" fmla="*/ 4650 h 33856"/>
                <a:gd name="connsiteX28" fmla="*/ 6780 w 19190"/>
                <a:gd name="connsiteY28" fmla="*/ 6209 h 33856"/>
                <a:gd name="connsiteX29" fmla="*/ 5854 w 19190"/>
                <a:gd name="connsiteY29" fmla="*/ 8677 h 33856"/>
                <a:gd name="connsiteX0" fmla="*/ 5854 w 19190"/>
                <a:gd name="connsiteY0" fmla="*/ 8677 h 33856"/>
                <a:gd name="connsiteX1" fmla="*/ 3991 w 19190"/>
                <a:gd name="connsiteY1" fmla="*/ 13190 h 33856"/>
                <a:gd name="connsiteX2" fmla="*/ 2464 w 19190"/>
                <a:gd name="connsiteY2" fmla="*/ 18180 h 33856"/>
                <a:gd name="connsiteX3" fmla="*/ 547 w 19190"/>
                <a:gd name="connsiteY3" fmla="*/ 25041 h 33856"/>
                <a:gd name="connsiteX4" fmla="*/ 367 w 19190"/>
                <a:gd name="connsiteY4" fmla="*/ 28939 h 33856"/>
                <a:gd name="connsiteX5" fmla="*/ 0 w 19190"/>
                <a:gd name="connsiteY5" fmla="*/ 32793 h 33856"/>
                <a:gd name="connsiteX6" fmla="*/ 726 w 19190"/>
                <a:gd name="connsiteY6" fmla="*/ 33461 h 33856"/>
                <a:gd name="connsiteX7" fmla="*/ 5944 w 19190"/>
                <a:gd name="connsiteY7" fmla="*/ 12650 h 33856"/>
                <a:gd name="connsiteX8" fmla="*/ 7063 w 19190"/>
                <a:gd name="connsiteY8" fmla="*/ 10650 h 33856"/>
                <a:gd name="connsiteX9" fmla="*/ 8928 w 19190"/>
                <a:gd name="connsiteY9" fmla="*/ 10650 h 33856"/>
                <a:gd name="connsiteX10" fmla="*/ 10419 w 19190"/>
                <a:gd name="connsiteY10" fmla="*/ 8317 h 33856"/>
                <a:gd name="connsiteX11" fmla="*/ 11601 w 19190"/>
                <a:gd name="connsiteY11" fmla="*/ 9317 h 33856"/>
                <a:gd name="connsiteX12" fmla="*/ 12839 w 19190"/>
                <a:gd name="connsiteY12" fmla="*/ 6864 h 33856"/>
                <a:gd name="connsiteX13" fmla="*/ 14326 w 19190"/>
                <a:gd name="connsiteY13" fmla="*/ 7576 h 33856"/>
                <a:gd name="connsiteX14" fmla="*/ 15659 w 19190"/>
                <a:gd name="connsiteY14" fmla="*/ 9451 h 33856"/>
                <a:gd name="connsiteX15" fmla="*/ 17384 w 19190"/>
                <a:gd name="connsiteY15" fmla="*/ 12888 h 33856"/>
                <a:gd name="connsiteX16" fmla="*/ 18429 w 19190"/>
                <a:gd name="connsiteY16" fmla="*/ 12098 h 33856"/>
                <a:gd name="connsiteX17" fmla="*/ 19178 w 19190"/>
                <a:gd name="connsiteY17" fmla="*/ 10071 h 33856"/>
                <a:gd name="connsiteX18" fmla="*/ 18852 w 19190"/>
                <a:gd name="connsiteY18" fmla="*/ 6305 h 33856"/>
                <a:gd name="connsiteX19" fmla="*/ 17651 w 19190"/>
                <a:gd name="connsiteY19" fmla="*/ 3989 h 33856"/>
                <a:gd name="connsiteX20" fmla="*/ 16289 w 19190"/>
                <a:gd name="connsiteY20" fmla="*/ 1999 h 33856"/>
                <a:gd name="connsiteX21" fmla="*/ 15044 w 19190"/>
                <a:gd name="connsiteY21" fmla="*/ 842 h 33856"/>
                <a:gd name="connsiteX22" fmla="*/ 13659 w 19190"/>
                <a:gd name="connsiteY22" fmla="*/ 0 h 33856"/>
                <a:gd name="connsiteX23" fmla="*/ 12328 w 19190"/>
                <a:gd name="connsiteY23" fmla="*/ 1091 h 33856"/>
                <a:gd name="connsiteX24" fmla="*/ 11165 w 19190"/>
                <a:gd name="connsiteY24" fmla="*/ 2650 h 33856"/>
                <a:gd name="connsiteX25" fmla="*/ 10077 w 19190"/>
                <a:gd name="connsiteY25" fmla="*/ 4209 h 33856"/>
                <a:gd name="connsiteX26" fmla="*/ 8615 w 19190"/>
                <a:gd name="connsiteY26" fmla="*/ 4521 h 33856"/>
                <a:gd name="connsiteX27" fmla="*/ 7809 w 19190"/>
                <a:gd name="connsiteY27" fmla="*/ 4650 h 33856"/>
                <a:gd name="connsiteX28" fmla="*/ 6780 w 19190"/>
                <a:gd name="connsiteY28" fmla="*/ 6209 h 33856"/>
                <a:gd name="connsiteX29" fmla="*/ 5854 w 19190"/>
                <a:gd name="connsiteY29" fmla="*/ 8677 h 33856"/>
                <a:gd name="connsiteX0" fmla="*/ 5854 w 19190"/>
                <a:gd name="connsiteY0" fmla="*/ 8677 h 33856"/>
                <a:gd name="connsiteX1" fmla="*/ 3991 w 19190"/>
                <a:gd name="connsiteY1" fmla="*/ 13190 h 33856"/>
                <a:gd name="connsiteX2" fmla="*/ 2464 w 19190"/>
                <a:gd name="connsiteY2" fmla="*/ 18180 h 33856"/>
                <a:gd name="connsiteX3" fmla="*/ 547 w 19190"/>
                <a:gd name="connsiteY3" fmla="*/ 25041 h 33856"/>
                <a:gd name="connsiteX4" fmla="*/ 367 w 19190"/>
                <a:gd name="connsiteY4" fmla="*/ 28939 h 33856"/>
                <a:gd name="connsiteX5" fmla="*/ 0 w 19190"/>
                <a:gd name="connsiteY5" fmla="*/ 32793 h 33856"/>
                <a:gd name="connsiteX6" fmla="*/ 726 w 19190"/>
                <a:gd name="connsiteY6" fmla="*/ 33461 h 33856"/>
                <a:gd name="connsiteX7" fmla="*/ 5944 w 19190"/>
                <a:gd name="connsiteY7" fmla="*/ 12650 h 33856"/>
                <a:gd name="connsiteX8" fmla="*/ 7063 w 19190"/>
                <a:gd name="connsiteY8" fmla="*/ 10650 h 33856"/>
                <a:gd name="connsiteX9" fmla="*/ 8928 w 19190"/>
                <a:gd name="connsiteY9" fmla="*/ 10650 h 33856"/>
                <a:gd name="connsiteX10" fmla="*/ 10419 w 19190"/>
                <a:gd name="connsiteY10" fmla="*/ 8317 h 33856"/>
                <a:gd name="connsiteX11" fmla="*/ 11601 w 19190"/>
                <a:gd name="connsiteY11" fmla="*/ 9317 h 33856"/>
                <a:gd name="connsiteX12" fmla="*/ 12839 w 19190"/>
                <a:gd name="connsiteY12" fmla="*/ 6864 h 33856"/>
                <a:gd name="connsiteX13" fmla="*/ 14476 w 19190"/>
                <a:gd name="connsiteY13" fmla="*/ 5549 h 33856"/>
                <a:gd name="connsiteX14" fmla="*/ 15659 w 19190"/>
                <a:gd name="connsiteY14" fmla="*/ 9451 h 33856"/>
                <a:gd name="connsiteX15" fmla="*/ 17384 w 19190"/>
                <a:gd name="connsiteY15" fmla="*/ 12888 h 33856"/>
                <a:gd name="connsiteX16" fmla="*/ 18429 w 19190"/>
                <a:gd name="connsiteY16" fmla="*/ 12098 h 33856"/>
                <a:gd name="connsiteX17" fmla="*/ 19178 w 19190"/>
                <a:gd name="connsiteY17" fmla="*/ 10071 h 33856"/>
                <a:gd name="connsiteX18" fmla="*/ 18852 w 19190"/>
                <a:gd name="connsiteY18" fmla="*/ 6305 h 33856"/>
                <a:gd name="connsiteX19" fmla="*/ 17651 w 19190"/>
                <a:gd name="connsiteY19" fmla="*/ 3989 h 33856"/>
                <a:gd name="connsiteX20" fmla="*/ 16289 w 19190"/>
                <a:gd name="connsiteY20" fmla="*/ 1999 h 33856"/>
                <a:gd name="connsiteX21" fmla="*/ 15044 w 19190"/>
                <a:gd name="connsiteY21" fmla="*/ 842 h 33856"/>
                <a:gd name="connsiteX22" fmla="*/ 13659 w 19190"/>
                <a:gd name="connsiteY22" fmla="*/ 0 h 33856"/>
                <a:gd name="connsiteX23" fmla="*/ 12328 w 19190"/>
                <a:gd name="connsiteY23" fmla="*/ 1091 h 33856"/>
                <a:gd name="connsiteX24" fmla="*/ 11165 w 19190"/>
                <a:gd name="connsiteY24" fmla="*/ 2650 h 33856"/>
                <a:gd name="connsiteX25" fmla="*/ 10077 w 19190"/>
                <a:gd name="connsiteY25" fmla="*/ 4209 h 33856"/>
                <a:gd name="connsiteX26" fmla="*/ 8615 w 19190"/>
                <a:gd name="connsiteY26" fmla="*/ 4521 h 33856"/>
                <a:gd name="connsiteX27" fmla="*/ 7809 w 19190"/>
                <a:gd name="connsiteY27" fmla="*/ 4650 h 33856"/>
                <a:gd name="connsiteX28" fmla="*/ 6780 w 19190"/>
                <a:gd name="connsiteY28" fmla="*/ 6209 h 33856"/>
                <a:gd name="connsiteX29" fmla="*/ 5854 w 19190"/>
                <a:gd name="connsiteY29" fmla="*/ 8677 h 33856"/>
                <a:gd name="connsiteX0" fmla="*/ 5854 w 19190"/>
                <a:gd name="connsiteY0" fmla="*/ 8677 h 33856"/>
                <a:gd name="connsiteX1" fmla="*/ 3991 w 19190"/>
                <a:gd name="connsiteY1" fmla="*/ 13190 h 33856"/>
                <a:gd name="connsiteX2" fmla="*/ 2464 w 19190"/>
                <a:gd name="connsiteY2" fmla="*/ 18180 h 33856"/>
                <a:gd name="connsiteX3" fmla="*/ 547 w 19190"/>
                <a:gd name="connsiteY3" fmla="*/ 25041 h 33856"/>
                <a:gd name="connsiteX4" fmla="*/ 367 w 19190"/>
                <a:gd name="connsiteY4" fmla="*/ 28939 h 33856"/>
                <a:gd name="connsiteX5" fmla="*/ 0 w 19190"/>
                <a:gd name="connsiteY5" fmla="*/ 32793 h 33856"/>
                <a:gd name="connsiteX6" fmla="*/ 726 w 19190"/>
                <a:gd name="connsiteY6" fmla="*/ 33461 h 33856"/>
                <a:gd name="connsiteX7" fmla="*/ 5944 w 19190"/>
                <a:gd name="connsiteY7" fmla="*/ 12650 h 33856"/>
                <a:gd name="connsiteX8" fmla="*/ 7063 w 19190"/>
                <a:gd name="connsiteY8" fmla="*/ 10650 h 33856"/>
                <a:gd name="connsiteX9" fmla="*/ 8928 w 19190"/>
                <a:gd name="connsiteY9" fmla="*/ 10650 h 33856"/>
                <a:gd name="connsiteX10" fmla="*/ 10419 w 19190"/>
                <a:gd name="connsiteY10" fmla="*/ 8317 h 33856"/>
                <a:gd name="connsiteX11" fmla="*/ 11721 w 19190"/>
                <a:gd name="connsiteY11" fmla="*/ 7134 h 33856"/>
                <a:gd name="connsiteX12" fmla="*/ 12839 w 19190"/>
                <a:gd name="connsiteY12" fmla="*/ 6864 h 33856"/>
                <a:gd name="connsiteX13" fmla="*/ 14476 w 19190"/>
                <a:gd name="connsiteY13" fmla="*/ 5549 h 33856"/>
                <a:gd name="connsiteX14" fmla="*/ 15659 w 19190"/>
                <a:gd name="connsiteY14" fmla="*/ 9451 h 33856"/>
                <a:gd name="connsiteX15" fmla="*/ 17384 w 19190"/>
                <a:gd name="connsiteY15" fmla="*/ 12888 h 33856"/>
                <a:gd name="connsiteX16" fmla="*/ 18429 w 19190"/>
                <a:gd name="connsiteY16" fmla="*/ 12098 h 33856"/>
                <a:gd name="connsiteX17" fmla="*/ 19178 w 19190"/>
                <a:gd name="connsiteY17" fmla="*/ 10071 h 33856"/>
                <a:gd name="connsiteX18" fmla="*/ 18852 w 19190"/>
                <a:gd name="connsiteY18" fmla="*/ 6305 h 33856"/>
                <a:gd name="connsiteX19" fmla="*/ 17651 w 19190"/>
                <a:gd name="connsiteY19" fmla="*/ 3989 h 33856"/>
                <a:gd name="connsiteX20" fmla="*/ 16289 w 19190"/>
                <a:gd name="connsiteY20" fmla="*/ 1999 h 33856"/>
                <a:gd name="connsiteX21" fmla="*/ 15044 w 19190"/>
                <a:gd name="connsiteY21" fmla="*/ 842 h 33856"/>
                <a:gd name="connsiteX22" fmla="*/ 13659 w 19190"/>
                <a:gd name="connsiteY22" fmla="*/ 0 h 33856"/>
                <a:gd name="connsiteX23" fmla="*/ 12328 w 19190"/>
                <a:gd name="connsiteY23" fmla="*/ 1091 h 33856"/>
                <a:gd name="connsiteX24" fmla="*/ 11165 w 19190"/>
                <a:gd name="connsiteY24" fmla="*/ 2650 h 33856"/>
                <a:gd name="connsiteX25" fmla="*/ 10077 w 19190"/>
                <a:gd name="connsiteY25" fmla="*/ 4209 h 33856"/>
                <a:gd name="connsiteX26" fmla="*/ 8615 w 19190"/>
                <a:gd name="connsiteY26" fmla="*/ 4521 h 33856"/>
                <a:gd name="connsiteX27" fmla="*/ 7809 w 19190"/>
                <a:gd name="connsiteY27" fmla="*/ 4650 h 33856"/>
                <a:gd name="connsiteX28" fmla="*/ 6780 w 19190"/>
                <a:gd name="connsiteY28" fmla="*/ 6209 h 33856"/>
                <a:gd name="connsiteX29" fmla="*/ 5854 w 19190"/>
                <a:gd name="connsiteY29" fmla="*/ 8677 h 33856"/>
                <a:gd name="connsiteX0" fmla="*/ 5854 w 19190"/>
                <a:gd name="connsiteY0" fmla="*/ 8677 h 33856"/>
                <a:gd name="connsiteX1" fmla="*/ 3991 w 19190"/>
                <a:gd name="connsiteY1" fmla="*/ 13190 h 33856"/>
                <a:gd name="connsiteX2" fmla="*/ 2464 w 19190"/>
                <a:gd name="connsiteY2" fmla="*/ 18180 h 33856"/>
                <a:gd name="connsiteX3" fmla="*/ 547 w 19190"/>
                <a:gd name="connsiteY3" fmla="*/ 25041 h 33856"/>
                <a:gd name="connsiteX4" fmla="*/ 367 w 19190"/>
                <a:gd name="connsiteY4" fmla="*/ 28939 h 33856"/>
                <a:gd name="connsiteX5" fmla="*/ 0 w 19190"/>
                <a:gd name="connsiteY5" fmla="*/ 32793 h 33856"/>
                <a:gd name="connsiteX6" fmla="*/ 726 w 19190"/>
                <a:gd name="connsiteY6" fmla="*/ 33461 h 33856"/>
                <a:gd name="connsiteX7" fmla="*/ 5944 w 19190"/>
                <a:gd name="connsiteY7" fmla="*/ 12650 h 33856"/>
                <a:gd name="connsiteX8" fmla="*/ 7063 w 19190"/>
                <a:gd name="connsiteY8" fmla="*/ 10650 h 33856"/>
                <a:gd name="connsiteX9" fmla="*/ 8928 w 19190"/>
                <a:gd name="connsiteY9" fmla="*/ 10650 h 33856"/>
                <a:gd name="connsiteX10" fmla="*/ 10419 w 19190"/>
                <a:gd name="connsiteY10" fmla="*/ 8317 h 33856"/>
                <a:gd name="connsiteX11" fmla="*/ 11721 w 19190"/>
                <a:gd name="connsiteY11" fmla="*/ 7134 h 33856"/>
                <a:gd name="connsiteX12" fmla="*/ 12839 w 19190"/>
                <a:gd name="connsiteY12" fmla="*/ 6864 h 33856"/>
                <a:gd name="connsiteX13" fmla="*/ 14476 w 19190"/>
                <a:gd name="connsiteY13" fmla="*/ 5549 h 33856"/>
                <a:gd name="connsiteX14" fmla="*/ 15659 w 19190"/>
                <a:gd name="connsiteY14" fmla="*/ 9451 h 33856"/>
                <a:gd name="connsiteX15" fmla="*/ 17384 w 19190"/>
                <a:gd name="connsiteY15" fmla="*/ 12888 h 33856"/>
                <a:gd name="connsiteX16" fmla="*/ 18429 w 19190"/>
                <a:gd name="connsiteY16" fmla="*/ 12098 h 33856"/>
                <a:gd name="connsiteX17" fmla="*/ 19178 w 19190"/>
                <a:gd name="connsiteY17" fmla="*/ 10071 h 33856"/>
                <a:gd name="connsiteX18" fmla="*/ 18852 w 19190"/>
                <a:gd name="connsiteY18" fmla="*/ 6305 h 33856"/>
                <a:gd name="connsiteX19" fmla="*/ 17651 w 19190"/>
                <a:gd name="connsiteY19" fmla="*/ 3989 h 33856"/>
                <a:gd name="connsiteX20" fmla="*/ 16289 w 19190"/>
                <a:gd name="connsiteY20" fmla="*/ 1999 h 33856"/>
                <a:gd name="connsiteX21" fmla="*/ 15044 w 19190"/>
                <a:gd name="connsiteY21" fmla="*/ 842 h 33856"/>
                <a:gd name="connsiteX22" fmla="*/ 13659 w 19190"/>
                <a:gd name="connsiteY22" fmla="*/ 0 h 33856"/>
                <a:gd name="connsiteX23" fmla="*/ 12328 w 19190"/>
                <a:gd name="connsiteY23" fmla="*/ 1091 h 33856"/>
                <a:gd name="connsiteX24" fmla="*/ 11494 w 19190"/>
                <a:gd name="connsiteY24" fmla="*/ 311 h 33856"/>
                <a:gd name="connsiteX25" fmla="*/ 10077 w 19190"/>
                <a:gd name="connsiteY25" fmla="*/ 4209 h 33856"/>
                <a:gd name="connsiteX26" fmla="*/ 8615 w 19190"/>
                <a:gd name="connsiteY26" fmla="*/ 4521 h 33856"/>
                <a:gd name="connsiteX27" fmla="*/ 7809 w 19190"/>
                <a:gd name="connsiteY27" fmla="*/ 4650 h 33856"/>
                <a:gd name="connsiteX28" fmla="*/ 6780 w 19190"/>
                <a:gd name="connsiteY28" fmla="*/ 6209 h 33856"/>
                <a:gd name="connsiteX29" fmla="*/ 5854 w 19190"/>
                <a:gd name="connsiteY29" fmla="*/ 8677 h 33856"/>
                <a:gd name="connsiteX0" fmla="*/ 5854 w 19190"/>
                <a:gd name="connsiteY0" fmla="*/ 8677 h 33856"/>
                <a:gd name="connsiteX1" fmla="*/ 3991 w 19190"/>
                <a:gd name="connsiteY1" fmla="*/ 13190 h 33856"/>
                <a:gd name="connsiteX2" fmla="*/ 2464 w 19190"/>
                <a:gd name="connsiteY2" fmla="*/ 18180 h 33856"/>
                <a:gd name="connsiteX3" fmla="*/ 547 w 19190"/>
                <a:gd name="connsiteY3" fmla="*/ 25041 h 33856"/>
                <a:gd name="connsiteX4" fmla="*/ 367 w 19190"/>
                <a:gd name="connsiteY4" fmla="*/ 28939 h 33856"/>
                <a:gd name="connsiteX5" fmla="*/ 0 w 19190"/>
                <a:gd name="connsiteY5" fmla="*/ 32793 h 33856"/>
                <a:gd name="connsiteX6" fmla="*/ 726 w 19190"/>
                <a:gd name="connsiteY6" fmla="*/ 33461 h 33856"/>
                <a:gd name="connsiteX7" fmla="*/ 5944 w 19190"/>
                <a:gd name="connsiteY7" fmla="*/ 12650 h 33856"/>
                <a:gd name="connsiteX8" fmla="*/ 7063 w 19190"/>
                <a:gd name="connsiteY8" fmla="*/ 10650 h 33856"/>
                <a:gd name="connsiteX9" fmla="*/ 8928 w 19190"/>
                <a:gd name="connsiteY9" fmla="*/ 10650 h 33856"/>
                <a:gd name="connsiteX10" fmla="*/ 10419 w 19190"/>
                <a:gd name="connsiteY10" fmla="*/ 8317 h 33856"/>
                <a:gd name="connsiteX11" fmla="*/ 11721 w 19190"/>
                <a:gd name="connsiteY11" fmla="*/ 7134 h 33856"/>
                <a:gd name="connsiteX12" fmla="*/ 12839 w 19190"/>
                <a:gd name="connsiteY12" fmla="*/ 6864 h 33856"/>
                <a:gd name="connsiteX13" fmla="*/ 14476 w 19190"/>
                <a:gd name="connsiteY13" fmla="*/ 5549 h 33856"/>
                <a:gd name="connsiteX14" fmla="*/ 15659 w 19190"/>
                <a:gd name="connsiteY14" fmla="*/ 9451 h 33856"/>
                <a:gd name="connsiteX15" fmla="*/ 17384 w 19190"/>
                <a:gd name="connsiteY15" fmla="*/ 12888 h 33856"/>
                <a:gd name="connsiteX16" fmla="*/ 18429 w 19190"/>
                <a:gd name="connsiteY16" fmla="*/ 12098 h 33856"/>
                <a:gd name="connsiteX17" fmla="*/ 19178 w 19190"/>
                <a:gd name="connsiteY17" fmla="*/ 10071 h 33856"/>
                <a:gd name="connsiteX18" fmla="*/ 18852 w 19190"/>
                <a:gd name="connsiteY18" fmla="*/ 6305 h 33856"/>
                <a:gd name="connsiteX19" fmla="*/ 17651 w 19190"/>
                <a:gd name="connsiteY19" fmla="*/ 3989 h 33856"/>
                <a:gd name="connsiteX20" fmla="*/ 16289 w 19190"/>
                <a:gd name="connsiteY20" fmla="*/ 1999 h 33856"/>
                <a:gd name="connsiteX21" fmla="*/ 15044 w 19190"/>
                <a:gd name="connsiteY21" fmla="*/ 842 h 33856"/>
                <a:gd name="connsiteX22" fmla="*/ 13659 w 19190"/>
                <a:gd name="connsiteY22" fmla="*/ 0 h 33856"/>
                <a:gd name="connsiteX23" fmla="*/ 12657 w 19190"/>
                <a:gd name="connsiteY23" fmla="*/ 623 h 33856"/>
                <a:gd name="connsiteX24" fmla="*/ 11494 w 19190"/>
                <a:gd name="connsiteY24" fmla="*/ 311 h 33856"/>
                <a:gd name="connsiteX25" fmla="*/ 10077 w 19190"/>
                <a:gd name="connsiteY25" fmla="*/ 4209 h 33856"/>
                <a:gd name="connsiteX26" fmla="*/ 8615 w 19190"/>
                <a:gd name="connsiteY26" fmla="*/ 4521 h 33856"/>
                <a:gd name="connsiteX27" fmla="*/ 7809 w 19190"/>
                <a:gd name="connsiteY27" fmla="*/ 4650 h 33856"/>
                <a:gd name="connsiteX28" fmla="*/ 6780 w 19190"/>
                <a:gd name="connsiteY28" fmla="*/ 6209 h 33856"/>
                <a:gd name="connsiteX29" fmla="*/ 5854 w 19190"/>
                <a:gd name="connsiteY29" fmla="*/ 8677 h 33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9190" h="33856">
                  <a:moveTo>
                    <a:pt x="5854" y="8677"/>
                  </a:moveTo>
                  <a:cubicBezTo>
                    <a:pt x="5564" y="9529"/>
                    <a:pt x="4571" y="11268"/>
                    <a:pt x="3991" y="13190"/>
                  </a:cubicBezTo>
                  <a:cubicBezTo>
                    <a:pt x="3411" y="15112"/>
                    <a:pt x="3198" y="15633"/>
                    <a:pt x="2464" y="18180"/>
                  </a:cubicBezTo>
                  <a:cubicBezTo>
                    <a:pt x="1730" y="20727"/>
                    <a:pt x="861" y="23404"/>
                    <a:pt x="547" y="25041"/>
                  </a:cubicBezTo>
                  <a:cubicBezTo>
                    <a:pt x="397" y="28132"/>
                    <a:pt x="548" y="27803"/>
                    <a:pt x="367" y="28939"/>
                  </a:cubicBezTo>
                  <a:cubicBezTo>
                    <a:pt x="245" y="30224"/>
                    <a:pt x="122" y="31508"/>
                    <a:pt x="0" y="32793"/>
                  </a:cubicBezTo>
                  <a:cubicBezTo>
                    <a:pt x="472" y="31197"/>
                    <a:pt x="254" y="35057"/>
                    <a:pt x="726" y="33461"/>
                  </a:cubicBezTo>
                  <a:lnTo>
                    <a:pt x="5944" y="12650"/>
                  </a:lnTo>
                  <a:lnTo>
                    <a:pt x="7063" y="10650"/>
                  </a:lnTo>
                  <a:lnTo>
                    <a:pt x="8928" y="10650"/>
                  </a:lnTo>
                  <a:lnTo>
                    <a:pt x="10419" y="8317"/>
                  </a:lnTo>
                  <a:lnTo>
                    <a:pt x="11721" y="7134"/>
                  </a:lnTo>
                  <a:lnTo>
                    <a:pt x="12839" y="6864"/>
                  </a:lnTo>
                  <a:cubicBezTo>
                    <a:pt x="13245" y="6789"/>
                    <a:pt x="14070" y="5624"/>
                    <a:pt x="14476" y="5549"/>
                  </a:cubicBezTo>
                  <a:lnTo>
                    <a:pt x="15659" y="9451"/>
                  </a:lnTo>
                  <a:lnTo>
                    <a:pt x="17384" y="12888"/>
                  </a:lnTo>
                  <a:cubicBezTo>
                    <a:pt x="17503" y="11897"/>
                    <a:pt x="18310" y="13089"/>
                    <a:pt x="18429" y="12098"/>
                  </a:cubicBezTo>
                  <a:cubicBezTo>
                    <a:pt x="18638" y="11499"/>
                    <a:pt x="19108" y="11036"/>
                    <a:pt x="19178" y="10071"/>
                  </a:cubicBezTo>
                  <a:cubicBezTo>
                    <a:pt x="19248" y="9106"/>
                    <a:pt x="19017" y="7189"/>
                    <a:pt x="18852" y="6305"/>
                  </a:cubicBezTo>
                  <a:cubicBezTo>
                    <a:pt x="18622" y="5291"/>
                    <a:pt x="18018" y="4681"/>
                    <a:pt x="17651" y="3989"/>
                  </a:cubicBezTo>
                  <a:cubicBezTo>
                    <a:pt x="17284" y="3297"/>
                    <a:pt x="16683" y="2498"/>
                    <a:pt x="16289" y="1999"/>
                  </a:cubicBezTo>
                  <a:lnTo>
                    <a:pt x="15044" y="842"/>
                  </a:lnTo>
                  <a:lnTo>
                    <a:pt x="13659" y="0"/>
                  </a:lnTo>
                  <a:lnTo>
                    <a:pt x="12657" y="623"/>
                  </a:lnTo>
                  <a:lnTo>
                    <a:pt x="11494" y="311"/>
                  </a:lnTo>
                  <a:lnTo>
                    <a:pt x="10077" y="4209"/>
                  </a:lnTo>
                  <a:lnTo>
                    <a:pt x="8615" y="4521"/>
                  </a:lnTo>
                  <a:lnTo>
                    <a:pt x="7809" y="4650"/>
                  </a:lnTo>
                  <a:lnTo>
                    <a:pt x="6780" y="6209"/>
                  </a:lnTo>
                  <a:lnTo>
                    <a:pt x="5854" y="8677"/>
                  </a:lnTo>
                  <a:close/>
                </a:path>
              </a:pathLst>
            </a:custGeom>
            <a:solidFill>
              <a:srgbClr val="00FF00">
                <a:alpha val="39999"/>
              </a:srgbClr>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7" name="Text Box 15"/>
            <p:cNvSpPr txBox="1">
              <a:spLocks noChangeArrowheads="1"/>
            </p:cNvSpPr>
            <p:nvPr/>
          </p:nvSpPr>
          <p:spPr bwMode="auto">
            <a:xfrm rot="19655630">
              <a:off x="701904" y="2565649"/>
              <a:ext cx="1325109" cy="5519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101870" tIns="50935" rIns="101870" bIns="50935">
              <a:spAutoFit/>
            </a:bodyPr>
            <a:lstStyle>
              <a:lvl1pPr defTabSz="1019175" eaLnBrk="0" hangingPunct="0">
                <a:defRPr>
                  <a:solidFill>
                    <a:schemeClr val="tx1"/>
                  </a:solidFill>
                  <a:latin typeface="Arial" charset="0"/>
                </a:defRPr>
              </a:lvl1pPr>
              <a:lvl2pPr marL="742950" indent="-285750" defTabSz="1019175" eaLnBrk="0" hangingPunct="0">
                <a:defRPr>
                  <a:solidFill>
                    <a:schemeClr val="tx1"/>
                  </a:solidFill>
                  <a:latin typeface="Arial" charset="0"/>
                </a:defRPr>
              </a:lvl2pPr>
              <a:lvl3pPr marL="1143000" indent="-228600" defTabSz="1019175" eaLnBrk="0" hangingPunct="0">
                <a:defRPr>
                  <a:solidFill>
                    <a:schemeClr val="tx1"/>
                  </a:solidFill>
                  <a:latin typeface="Arial" charset="0"/>
                </a:defRPr>
              </a:lvl3pPr>
              <a:lvl4pPr marL="1600200" indent="-228600" defTabSz="1019175" eaLnBrk="0" hangingPunct="0">
                <a:defRPr>
                  <a:solidFill>
                    <a:schemeClr val="tx1"/>
                  </a:solidFill>
                  <a:latin typeface="Arial" charset="0"/>
                </a:defRPr>
              </a:lvl4pPr>
              <a:lvl5pPr marL="2057400" indent="-228600" defTabSz="1019175" eaLnBrk="0" hangingPunct="0">
                <a:defRPr>
                  <a:solidFill>
                    <a:schemeClr val="tx1"/>
                  </a:solidFill>
                  <a:latin typeface="Arial" charset="0"/>
                </a:defRPr>
              </a:lvl5pPr>
              <a:lvl6pPr marL="2514600" indent="-228600" defTabSz="1019175" eaLnBrk="0" fontAlgn="base" hangingPunct="0">
                <a:spcBef>
                  <a:spcPct val="0"/>
                </a:spcBef>
                <a:spcAft>
                  <a:spcPct val="0"/>
                </a:spcAft>
                <a:defRPr>
                  <a:solidFill>
                    <a:schemeClr val="tx1"/>
                  </a:solidFill>
                  <a:latin typeface="Arial" charset="0"/>
                </a:defRPr>
              </a:lvl6pPr>
              <a:lvl7pPr marL="2971800" indent="-228600" defTabSz="1019175" eaLnBrk="0" fontAlgn="base" hangingPunct="0">
                <a:spcBef>
                  <a:spcPct val="0"/>
                </a:spcBef>
                <a:spcAft>
                  <a:spcPct val="0"/>
                </a:spcAft>
                <a:defRPr>
                  <a:solidFill>
                    <a:schemeClr val="tx1"/>
                  </a:solidFill>
                  <a:latin typeface="Arial" charset="0"/>
                </a:defRPr>
              </a:lvl7pPr>
              <a:lvl8pPr marL="3429000" indent="-228600" defTabSz="1019175" eaLnBrk="0" fontAlgn="base" hangingPunct="0">
                <a:spcBef>
                  <a:spcPct val="0"/>
                </a:spcBef>
                <a:spcAft>
                  <a:spcPct val="0"/>
                </a:spcAft>
                <a:defRPr>
                  <a:solidFill>
                    <a:schemeClr val="tx1"/>
                  </a:solidFill>
                  <a:latin typeface="Arial" charset="0"/>
                </a:defRPr>
              </a:lvl8pPr>
              <a:lvl9pPr marL="3886200" indent="-228600" defTabSz="1019175" eaLnBrk="0" fontAlgn="base" hangingPunct="0">
                <a:spcBef>
                  <a:spcPct val="0"/>
                </a:spcBef>
                <a:spcAft>
                  <a:spcPct val="0"/>
                </a:spcAft>
                <a:defRPr>
                  <a:solidFill>
                    <a:schemeClr val="tx1"/>
                  </a:solidFill>
                  <a:latin typeface="Arial" charset="0"/>
                </a:defRPr>
              </a:lvl9pPr>
            </a:lstStyle>
            <a:p>
              <a:pPr eaLnBrk="1" hangingPunct="1"/>
              <a:r>
                <a:rPr lang="en-US" altLang="en-US" sz="600" dirty="0">
                  <a:solidFill>
                    <a:schemeClr val="bg1"/>
                  </a:solidFill>
                </a:rPr>
                <a:t>Eocene</a:t>
              </a:r>
            </a:p>
          </p:txBody>
        </p:sp>
        <p:sp>
          <p:nvSpPr>
            <p:cNvPr id="198" name="Text Box 16"/>
            <p:cNvSpPr txBox="1">
              <a:spLocks noChangeArrowheads="1"/>
            </p:cNvSpPr>
            <p:nvPr/>
          </p:nvSpPr>
          <p:spPr bwMode="auto">
            <a:xfrm rot="19655630">
              <a:off x="692230" y="2822823"/>
              <a:ext cx="1569878" cy="5519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101870" tIns="50935" rIns="101870" bIns="50935">
              <a:spAutoFit/>
            </a:bodyPr>
            <a:lstStyle>
              <a:lvl1pPr defTabSz="1019175" eaLnBrk="0" hangingPunct="0">
                <a:defRPr>
                  <a:solidFill>
                    <a:schemeClr val="tx1"/>
                  </a:solidFill>
                  <a:latin typeface="Arial" charset="0"/>
                </a:defRPr>
              </a:lvl1pPr>
              <a:lvl2pPr marL="742950" indent="-285750" defTabSz="1019175" eaLnBrk="0" hangingPunct="0">
                <a:defRPr>
                  <a:solidFill>
                    <a:schemeClr val="tx1"/>
                  </a:solidFill>
                  <a:latin typeface="Arial" charset="0"/>
                </a:defRPr>
              </a:lvl2pPr>
              <a:lvl3pPr marL="1143000" indent="-228600" defTabSz="1019175" eaLnBrk="0" hangingPunct="0">
                <a:defRPr>
                  <a:solidFill>
                    <a:schemeClr val="tx1"/>
                  </a:solidFill>
                  <a:latin typeface="Arial" charset="0"/>
                </a:defRPr>
              </a:lvl3pPr>
              <a:lvl4pPr marL="1600200" indent="-228600" defTabSz="1019175" eaLnBrk="0" hangingPunct="0">
                <a:defRPr>
                  <a:solidFill>
                    <a:schemeClr val="tx1"/>
                  </a:solidFill>
                  <a:latin typeface="Arial" charset="0"/>
                </a:defRPr>
              </a:lvl4pPr>
              <a:lvl5pPr marL="2057400" indent="-228600" defTabSz="1019175" eaLnBrk="0" hangingPunct="0">
                <a:defRPr>
                  <a:solidFill>
                    <a:schemeClr val="tx1"/>
                  </a:solidFill>
                  <a:latin typeface="Arial" charset="0"/>
                </a:defRPr>
              </a:lvl5pPr>
              <a:lvl6pPr marL="2514600" indent="-228600" defTabSz="1019175" eaLnBrk="0" fontAlgn="base" hangingPunct="0">
                <a:spcBef>
                  <a:spcPct val="0"/>
                </a:spcBef>
                <a:spcAft>
                  <a:spcPct val="0"/>
                </a:spcAft>
                <a:defRPr>
                  <a:solidFill>
                    <a:schemeClr val="tx1"/>
                  </a:solidFill>
                  <a:latin typeface="Arial" charset="0"/>
                </a:defRPr>
              </a:lvl6pPr>
              <a:lvl7pPr marL="2971800" indent="-228600" defTabSz="1019175" eaLnBrk="0" fontAlgn="base" hangingPunct="0">
                <a:spcBef>
                  <a:spcPct val="0"/>
                </a:spcBef>
                <a:spcAft>
                  <a:spcPct val="0"/>
                </a:spcAft>
                <a:defRPr>
                  <a:solidFill>
                    <a:schemeClr val="tx1"/>
                  </a:solidFill>
                  <a:latin typeface="Arial" charset="0"/>
                </a:defRPr>
              </a:lvl7pPr>
              <a:lvl8pPr marL="3429000" indent="-228600" defTabSz="1019175" eaLnBrk="0" fontAlgn="base" hangingPunct="0">
                <a:spcBef>
                  <a:spcPct val="0"/>
                </a:spcBef>
                <a:spcAft>
                  <a:spcPct val="0"/>
                </a:spcAft>
                <a:defRPr>
                  <a:solidFill>
                    <a:schemeClr val="tx1"/>
                  </a:solidFill>
                  <a:latin typeface="Arial" charset="0"/>
                </a:defRPr>
              </a:lvl8pPr>
              <a:lvl9pPr marL="3886200" indent="-228600" defTabSz="1019175" eaLnBrk="0" fontAlgn="base" hangingPunct="0">
                <a:spcBef>
                  <a:spcPct val="0"/>
                </a:spcBef>
                <a:spcAft>
                  <a:spcPct val="0"/>
                </a:spcAft>
                <a:defRPr>
                  <a:solidFill>
                    <a:schemeClr val="tx1"/>
                  </a:solidFill>
                  <a:latin typeface="Arial" charset="0"/>
                </a:defRPr>
              </a:lvl9pPr>
            </a:lstStyle>
            <a:p>
              <a:pPr eaLnBrk="1" hangingPunct="1"/>
              <a:r>
                <a:rPr lang="en-US" altLang="en-US" sz="600" dirty="0">
                  <a:solidFill>
                    <a:schemeClr val="bg1"/>
                  </a:solidFill>
                </a:rPr>
                <a:t>Oligocene</a:t>
              </a:r>
            </a:p>
          </p:txBody>
        </p:sp>
        <p:sp>
          <p:nvSpPr>
            <p:cNvPr id="199" name="Text Box 17"/>
            <p:cNvSpPr txBox="1">
              <a:spLocks noChangeArrowheads="1"/>
            </p:cNvSpPr>
            <p:nvPr/>
          </p:nvSpPr>
          <p:spPr bwMode="auto">
            <a:xfrm rot="21205409">
              <a:off x="3044850" y="2219573"/>
              <a:ext cx="1411234" cy="5519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101870" tIns="50935" rIns="101870" bIns="50935">
              <a:spAutoFit/>
            </a:bodyPr>
            <a:lstStyle>
              <a:lvl1pPr defTabSz="1019175" eaLnBrk="0" hangingPunct="0">
                <a:defRPr>
                  <a:solidFill>
                    <a:schemeClr val="tx1"/>
                  </a:solidFill>
                  <a:latin typeface="Arial" charset="0"/>
                </a:defRPr>
              </a:lvl1pPr>
              <a:lvl2pPr marL="742950" indent="-285750" defTabSz="1019175" eaLnBrk="0" hangingPunct="0">
                <a:defRPr>
                  <a:solidFill>
                    <a:schemeClr val="tx1"/>
                  </a:solidFill>
                  <a:latin typeface="Arial" charset="0"/>
                </a:defRPr>
              </a:lvl2pPr>
              <a:lvl3pPr marL="1143000" indent="-228600" defTabSz="1019175" eaLnBrk="0" hangingPunct="0">
                <a:defRPr>
                  <a:solidFill>
                    <a:schemeClr val="tx1"/>
                  </a:solidFill>
                  <a:latin typeface="Arial" charset="0"/>
                </a:defRPr>
              </a:lvl3pPr>
              <a:lvl4pPr marL="1600200" indent="-228600" defTabSz="1019175" eaLnBrk="0" hangingPunct="0">
                <a:defRPr>
                  <a:solidFill>
                    <a:schemeClr val="tx1"/>
                  </a:solidFill>
                  <a:latin typeface="Arial" charset="0"/>
                </a:defRPr>
              </a:lvl4pPr>
              <a:lvl5pPr marL="2057400" indent="-228600" defTabSz="1019175" eaLnBrk="0" hangingPunct="0">
                <a:defRPr>
                  <a:solidFill>
                    <a:schemeClr val="tx1"/>
                  </a:solidFill>
                  <a:latin typeface="Arial" charset="0"/>
                </a:defRPr>
              </a:lvl5pPr>
              <a:lvl6pPr marL="2514600" indent="-228600" defTabSz="1019175" eaLnBrk="0" fontAlgn="base" hangingPunct="0">
                <a:spcBef>
                  <a:spcPct val="0"/>
                </a:spcBef>
                <a:spcAft>
                  <a:spcPct val="0"/>
                </a:spcAft>
                <a:defRPr>
                  <a:solidFill>
                    <a:schemeClr val="tx1"/>
                  </a:solidFill>
                  <a:latin typeface="Arial" charset="0"/>
                </a:defRPr>
              </a:lvl6pPr>
              <a:lvl7pPr marL="2971800" indent="-228600" defTabSz="1019175" eaLnBrk="0" fontAlgn="base" hangingPunct="0">
                <a:spcBef>
                  <a:spcPct val="0"/>
                </a:spcBef>
                <a:spcAft>
                  <a:spcPct val="0"/>
                </a:spcAft>
                <a:defRPr>
                  <a:solidFill>
                    <a:schemeClr val="tx1"/>
                  </a:solidFill>
                  <a:latin typeface="Arial" charset="0"/>
                </a:defRPr>
              </a:lvl7pPr>
              <a:lvl8pPr marL="3429000" indent="-228600" defTabSz="1019175" eaLnBrk="0" fontAlgn="base" hangingPunct="0">
                <a:spcBef>
                  <a:spcPct val="0"/>
                </a:spcBef>
                <a:spcAft>
                  <a:spcPct val="0"/>
                </a:spcAft>
                <a:defRPr>
                  <a:solidFill>
                    <a:schemeClr val="tx1"/>
                  </a:solidFill>
                  <a:latin typeface="Arial" charset="0"/>
                </a:defRPr>
              </a:lvl8pPr>
              <a:lvl9pPr marL="3886200" indent="-228600" defTabSz="1019175" eaLnBrk="0" fontAlgn="base" hangingPunct="0">
                <a:spcBef>
                  <a:spcPct val="0"/>
                </a:spcBef>
                <a:spcAft>
                  <a:spcPct val="0"/>
                </a:spcAft>
                <a:defRPr>
                  <a:solidFill>
                    <a:schemeClr val="tx1"/>
                  </a:solidFill>
                  <a:latin typeface="Arial" charset="0"/>
                </a:defRPr>
              </a:lvl9pPr>
            </a:lstStyle>
            <a:p>
              <a:pPr eaLnBrk="1" hangingPunct="1"/>
              <a:r>
                <a:rPr lang="en-US" altLang="en-US" sz="600" dirty="0">
                  <a:solidFill>
                    <a:schemeClr val="bg1"/>
                  </a:solidFill>
                </a:rPr>
                <a:t>Miocene</a:t>
              </a:r>
            </a:p>
          </p:txBody>
        </p:sp>
      </p:grpSp>
      <p:cxnSp>
        <p:nvCxnSpPr>
          <p:cNvPr id="202" name="Straight Connector 201"/>
          <p:cNvCxnSpPr/>
          <p:nvPr/>
        </p:nvCxnSpPr>
        <p:spPr>
          <a:xfrm>
            <a:off x="1524544" y="914400"/>
            <a:ext cx="672572" cy="649224"/>
          </a:xfrm>
          <a:prstGeom prst="line">
            <a:avLst/>
          </a:prstGeom>
          <a:ln w="25400">
            <a:solidFill>
              <a:srgbClr val="00FF00"/>
            </a:solidFill>
          </a:ln>
        </p:spPr>
        <p:style>
          <a:lnRef idx="1">
            <a:schemeClr val="accent1"/>
          </a:lnRef>
          <a:fillRef idx="0">
            <a:schemeClr val="accent1"/>
          </a:fillRef>
          <a:effectRef idx="0">
            <a:schemeClr val="accent1"/>
          </a:effectRef>
          <a:fontRef idx="minor">
            <a:schemeClr val="tx1"/>
          </a:fontRef>
        </p:style>
      </p:cxnSp>
      <p:sp>
        <p:nvSpPr>
          <p:cNvPr id="195" name="TextBox 194"/>
          <p:cNvSpPr txBox="1"/>
          <p:nvPr/>
        </p:nvSpPr>
        <p:spPr>
          <a:xfrm>
            <a:off x="956960" y="5105400"/>
            <a:ext cx="6475206" cy="1569660"/>
          </a:xfrm>
          <a:prstGeom prst="rect">
            <a:avLst/>
          </a:prstGeom>
          <a:solidFill>
            <a:schemeClr val="tx1"/>
          </a:solidFill>
        </p:spPr>
        <p:txBody>
          <a:bodyPr wrap="square" rtlCol="0">
            <a:spAutoFit/>
          </a:bodyPr>
          <a:lstStyle/>
          <a:p>
            <a:pPr algn="just"/>
            <a:r>
              <a:rPr lang="en-US" sz="1200" dirty="0" smtClean="0">
                <a:solidFill>
                  <a:schemeClr val="bg1"/>
                </a:solidFill>
                <a:latin typeface="Arial" pitchFamily="34" charset="0"/>
                <a:cs typeface="Arial" pitchFamily="34" charset="0"/>
              </a:rPr>
              <a:t>By the time of the early Miocene Epoch, 20 million years ago, the original continental shelf edge (shown in yellow on the perspective diagram in the upper left) was building outward into the Gulf.  Outbuilding of the continental shelf began as the massive amounts of sediment being shed by the Rocky Mountains were reaching the Gulf via the Mississippi River.  The yellow, magenta and green color patches on the perspective diagram show that the focus of deposition by the river shifted through time.  The “</a:t>
            </a:r>
            <a:r>
              <a:rPr lang="en-US" sz="1200" dirty="0" err="1" smtClean="0">
                <a:solidFill>
                  <a:schemeClr val="bg1"/>
                </a:solidFill>
                <a:latin typeface="Arial" pitchFamily="34" charset="0"/>
                <a:cs typeface="Arial" pitchFamily="34" charset="0"/>
              </a:rPr>
              <a:t>depocenter</a:t>
            </a:r>
            <a:r>
              <a:rPr lang="en-US" sz="1200" dirty="0" smtClean="0">
                <a:solidFill>
                  <a:schemeClr val="bg1"/>
                </a:solidFill>
                <a:latin typeface="Arial" pitchFamily="34" charset="0"/>
                <a:cs typeface="Arial" pitchFamily="34" charset="0"/>
              </a:rPr>
              <a:t>” of the Eocene Epoch about 50 million years ago was mostly in Texas, by the time of the early Miocene the center had shifted to Louisiana, and thick layers of Miocene sediment underlie the present day coast.</a:t>
            </a:r>
          </a:p>
        </p:txBody>
      </p:sp>
      <p:sp>
        <p:nvSpPr>
          <p:cNvPr id="196" name="Text Box 54"/>
          <p:cNvSpPr txBox="1">
            <a:spLocks noChangeArrowheads="1"/>
          </p:cNvSpPr>
          <p:nvPr/>
        </p:nvSpPr>
        <p:spPr bwMode="auto">
          <a:xfrm>
            <a:off x="3494086" y="3055692"/>
            <a:ext cx="4346408" cy="2461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366" tIns="45683" rIns="91366" bIns="45683">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r>
              <a:rPr lang="en-US" sz="1000" dirty="0" smtClean="0">
                <a:solidFill>
                  <a:schemeClr val="bg1"/>
                </a:solidFill>
                <a:latin typeface="+mn-lt"/>
              </a:rPr>
              <a:t>Stephens, 2010 (modified </a:t>
            </a:r>
            <a:r>
              <a:rPr lang="en-US" sz="1000" dirty="0">
                <a:solidFill>
                  <a:schemeClr val="bg1"/>
                </a:solidFill>
                <a:latin typeface="+mn-lt"/>
              </a:rPr>
              <a:t>from Peel et al. (1995) and Wernicke (1985</a:t>
            </a:r>
            <a:r>
              <a:rPr lang="en-US" sz="1000" dirty="0" smtClean="0">
                <a:solidFill>
                  <a:schemeClr val="bg1"/>
                </a:solidFill>
                <a:latin typeface="+mn-lt"/>
              </a:rPr>
              <a:t>))</a:t>
            </a:r>
            <a:endParaRPr lang="en-US" sz="1000" dirty="0">
              <a:solidFill>
                <a:schemeClr val="bg1"/>
              </a:solidFill>
              <a:latin typeface="+mn-lt"/>
            </a:endParaRPr>
          </a:p>
        </p:txBody>
      </p:sp>
    </p:spTree>
    <p:extLst>
      <p:ext uri="{BB962C8B-B14F-4D97-AF65-F5344CB8AC3E}">
        <p14:creationId xmlns:p14="http://schemas.microsoft.com/office/powerpoint/2010/main" val="3481969759"/>
      </p:ext>
    </p:extLst>
  </p:cSld>
  <p:clrMapOvr>
    <a:masterClrMapping/>
  </p:clrMapOvr>
  <p:timing>
    <p:tnLst>
      <p:par>
        <p:cTn id="1" dur="indefinite" restart="never" nodeType="tmRoot"/>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31" name="Picture 2" descr="GulfofMexico"/>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625497" y="228600"/>
            <a:ext cx="3260704" cy="2744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48" name="Freeform 12"/>
          <p:cNvSpPr>
            <a:spLocks/>
          </p:cNvSpPr>
          <p:nvPr/>
        </p:nvSpPr>
        <p:spPr bwMode="auto">
          <a:xfrm>
            <a:off x="775693" y="1082081"/>
            <a:ext cx="1525537" cy="516999"/>
          </a:xfrm>
          <a:custGeom>
            <a:avLst/>
            <a:gdLst>
              <a:gd name="T0" fmla="*/ 48 w 1287"/>
              <a:gd name="T1" fmla="*/ 96 h 240"/>
              <a:gd name="T2" fmla="*/ 0 w 1287"/>
              <a:gd name="T3" fmla="*/ 192 h 240"/>
              <a:gd name="T4" fmla="*/ 48 w 1287"/>
              <a:gd name="T5" fmla="*/ 240 h 240"/>
              <a:gd name="T6" fmla="*/ 192 w 1287"/>
              <a:gd name="T7" fmla="*/ 192 h 240"/>
              <a:gd name="T8" fmla="*/ 432 w 1287"/>
              <a:gd name="T9" fmla="*/ 192 h 240"/>
              <a:gd name="T10" fmla="*/ 624 w 1287"/>
              <a:gd name="T11" fmla="*/ 136 h 240"/>
              <a:gd name="T12" fmla="*/ 776 w 1287"/>
              <a:gd name="T13" fmla="*/ 160 h 240"/>
              <a:gd name="T14" fmla="*/ 920 w 1287"/>
              <a:gd name="T15" fmla="*/ 176 h 240"/>
              <a:gd name="T16" fmla="*/ 1040 w 1287"/>
              <a:gd name="T17" fmla="*/ 152 h 240"/>
              <a:gd name="T18" fmla="*/ 1104 w 1287"/>
              <a:gd name="T19" fmla="*/ 96 h 240"/>
              <a:gd name="T20" fmla="*/ 1185 w 1287"/>
              <a:gd name="T21" fmla="*/ 69 h 240"/>
              <a:gd name="T22" fmla="*/ 1287 w 1287"/>
              <a:gd name="T23" fmla="*/ 48 h 240"/>
              <a:gd name="T24" fmla="*/ 1173 w 1287"/>
              <a:gd name="T25" fmla="*/ 9 h 240"/>
              <a:gd name="T26" fmla="*/ 1068 w 1287"/>
              <a:gd name="T27" fmla="*/ 15 h 240"/>
              <a:gd name="T28" fmla="*/ 912 w 1287"/>
              <a:gd name="T29" fmla="*/ 0 h 240"/>
              <a:gd name="T30" fmla="*/ 720 w 1287"/>
              <a:gd name="T31" fmla="*/ 0 h 240"/>
              <a:gd name="T32" fmla="*/ 576 w 1287"/>
              <a:gd name="T33" fmla="*/ 0 h 240"/>
              <a:gd name="T34" fmla="*/ 384 w 1287"/>
              <a:gd name="T35" fmla="*/ 0 h 240"/>
              <a:gd name="T36" fmla="*/ 288 w 1287"/>
              <a:gd name="T37" fmla="*/ 48 h 240"/>
              <a:gd name="T38" fmla="*/ 144 w 1287"/>
              <a:gd name="T39" fmla="*/ 48 h 240"/>
              <a:gd name="T40" fmla="*/ 48 w 1287"/>
              <a:gd name="T41" fmla="*/ 96 h 24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287"/>
              <a:gd name="T64" fmla="*/ 0 h 240"/>
              <a:gd name="T65" fmla="*/ 1287 w 1287"/>
              <a:gd name="T66" fmla="*/ 240 h 240"/>
              <a:gd name="connsiteX0" fmla="*/ 5944 w 15571"/>
              <a:gd name="connsiteY0" fmla="*/ 4000 h 30143"/>
              <a:gd name="connsiteX1" fmla="*/ 0 w 15571"/>
              <a:gd name="connsiteY1" fmla="*/ 30143 h 30143"/>
              <a:gd name="connsiteX2" fmla="*/ 5944 w 15571"/>
              <a:gd name="connsiteY2" fmla="*/ 10000 h 30143"/>
              <a:gd name="connsiteX3" fmla="*/ 7063 w 15571"/>
              <a:gd name="connsiteY3" fmla="*/ 8000 h 30143"/>
              <a:gd name="connsiteX4" fmla="*/ 8928 w 15571"/>
              <a:gd name="connsiteY4" fmla="*/ 8000 h 30143"/>
              <a:gd name="connsiteX5" fmla="*/ 10419 w 15571"/>
              <a:gd name="connsiteY5" fmla="*/ 5667 h 30143"/>
              <a:gd name="connsiteX6" fmla="*/ 11601 w 15571"/>
              <a:gd name="connsiteY6" fmla="*/ 6667 h 30143"/>
              <a:gd name="connsiteX7" fmla="*/ 12719 w 15571"/>
              <a:gd name="connsiteY7" fmla="*/ 7333 h 30143"/>
              <a:gd name="connsiteX8" fmla="*/ 13652 w 15571"/>
              <a:gd name="connsiteY8" fmla="*/ 6333 h 30143"/>
              <a:gd name="connsiteX9" fmla="*/ 14149 w 15571"/>
              <a:gd name="connsiteY9" fmla="*/ 4000 h 30143"/>
              <a:gd name="connsiteX10" fmla="*/ 14778 w 15571"/>
              <a:gd name="connsiteY10" fmla="*/ 2875 h 30143"/>
              <a:gd name="connsiteX11" fmla="*/ 15571 w 15571"/>
              <a:gd name="connsiteY11" fmla="*/ 2000 h 30143"/>
              <a:gd name="connsiteX12" fmla="*/ 14685 w 15571"/>
              <a:gd name="connsiteY12" fmla="*/ 375 h 30143"/>
              <a:gd name="connsiteX13" fmla="*/ 13869 w 15571"/>
              <a:gd name="connsiteY13" fmla="*/ 625 h 30143"/>
              <a:gd name="connsiteX14" fmla="*/ 12657 w 15571"/>
              <a:gd name="connsiteY14" fmla="*/ 0 h 30143"/>
              <a:gd name="connsiteX15" fmla="*/ 11165 w 15571"/>
              <a:gd name="connsiteY15" fmla="*/ 0 h 30143"/>
              <a:gd name="connsiteX16" fmla="*/ 10047 w 15571"/>
              <a:gd name="connsiteY16" fmla="*/ 0 h 30143"/>
              <a:gd name="connsiteX17" fmla="*/ 8555 w 15571"/>
              <a:gd name="connsiteY17" fmla="*/ 0 h 30143"/>
              <a:gd name="connsiteX18" fmla="*/ 7809 w 15571"/>
              <a:gd name="connsiteY18" fmla="*/ 2000 h 30143"/>
              <a:gd name="connsiteX19" fmla="*/ 6690 w 15571"/>
              <a:gd name="connsiteY19" fmla="*/ 2000 h 30143"/>
              <a:gd name="connsiteX20" fmla="*/ 5944 w 15571"/>
              <a:gd name="connsiteY20" fmla="*/ 4000 h 30143"/>
              <a:gd name="connsiteX0" fmla="*/ 5944 w 15571"/>
              <a:gd name="connsiteY0" fmla="*/ 4000 h 31206"/>
              <a:gd name="connsiteX1" fmla="*/ 0 w 15571"/>
              <a:gd name="connsiteY1" fmla="*/ 30143 h 31206"/>
              <a:gd name="connsiteX2" fmla="*/ 726 w 15571"/>
              <a:gd name="connsiteY2" fmla="*/ 30811 h 31206"/>
              <a:gd name="connsiteX3" fmla="*/ 5944 w 15571"/>
              <a:gd name="connsiteY3" fmla="*/ 10000 h 31206"/>
              <a:gd name="connsiteX4" fmla="*/ 7063 w 15571"/>
              <a:gd name="connsiteY4" fmla="*/ 8000 h 31206"/>
              <a:gd name="connsiteX5" fmla="*/ 8928 w 15571"/>
              <a:gd name="connsiteY5" fmla="*/ 8000 h 31206"/>
              <a:gd name="connsiteX6" fmla="*/ 10419 w 15571"/>
              <a:gd name="connsiteY6" fmla="*/ 5667 h 31206"/>
              <a:gd name="connsiteX7" fmla="*/ 11601 w 15571"/>
              <a:gd name="connsiteY7" fmla="*/ 6667 h 31206"/>
              <a:gd name="connsiteX8" fmla="*/ 12719 w 15571"/>
              <a:gd name="connsiteY8" fmla="*/ 7333 h 31206"/>
              <a:gd name="connsiteX9" fmla="*/ 13652 w 15571"/>
              <a:gd name="connsiteY9" fmla="*/ 6333 h 31206"/>
              <a:gd name="connsiteX10" fmla="*/ 14149 w 15571"/>
              <a:gd name="connsiteY10" fmla="*/ 4000 h 31206"/>
              <a:gd name="connsiteX11" fmla="*/ 14778 w 15571"/>
              <a:gd name="connsiteY11" fmla="*/ 2875 h 31206"/>
              <a:gd name="connsiteX12" fmla="*/ 15571 w 15571"/>
              <a:gd name="connsiteY12" fmla="*/ 2000 h 31206"/>
              <a:gd name="connsiteX13" fmla="*/ 14685 w 15571"/>
              <a:gd name="connsiteY13" fmla="*/ 375 h 31206"/>
              <a:gd name="connsiteX14" fmla="*/ 13869 w 15571"/>
              <a:gd name="connsiteY14" fmla="*/ 625 h 31206"/>
              <a:gd name="connsiteX15" fmla="*/ 12657 w 15571"/>
              <a:gd name="connsiteY15" fmla="*/ 0 h 31206"/>
              <a:gd name="connsiteX16" fmla="*/ 11165 w 15571"/>
              <a:gd name="connsiteY16" fmla="*/ 0 h 31206"/>
              <a:gd name="connsiteX17" fmla="*/ 10047 w 15571"/>
              <a:gd name="connsiteY17" fmla="*/ 0 h 31206"/>
              <a:gd name="connsiteX18" fmla="*/ 8555 w 15571"/>
              <a:gd name="connsiteY18" fmla="*/ 0 h 31206"/>
              <a:gd name="connsiteX19" fmla="*/ 7809 w 15571"/>
              <a:gd name="connsiteY19" fmla="*/ 2000 h 31206"/>
              <a:gd name="connsiteX20" fmla="*/ 6690 w 15571"/>
              <a:gd name="connsiteY20" fmla="*/ 2000 h 31206"/>
              <a:gd name="connsiteX21" fmla="*/ 5944 w 15571"/>
              <a:gd name="connsiteY21" fmla="*/ 4000 h 31206"/>
              <a:gd name="connsiteX0" fmla="*/ 5944 w 15571"/>
              <a:gd name="connsiteY0" fmla="*/ 4000 h 31206"/>
              <a:gd name="connsiteX1" fmla="*/ 367 w 15571"/>
              <a:gd name="connsiteY1" fmla="*/ 26289 h 31206"/>
              <a:gd name="connsiteX2" fmla="*/ 0 w 15571"/>
              <a:gd name="connsiteY2" fmla="*/ 30143 h 31206"/>
              <a:gd name="connsiteX3" fmla="*/ 726 w 15571"/>
              <a:gd name="connsiteY3" fmla="*/ 30811 h 31206"/>
              <a:gd name="connsiteX4" fmla="*/ 5944 w 15571"/>
              <a:gd name="connsiteY4" fmla="*/ 10000 h 31206"/>
              <a:gd name="connsiteX5" fmla="*/ 7063 w 15571"/>
              <a:gd name="connsiteY5" fmla="*/ 8000 h 31206"/>
              <a:gd name="connsiteX6" fmla="*/ 8928 w 15571"/>
              <a:gd name="connsiteY6" fmla="*/ 8000 h 31206"/>
              <a:gd name="connsiteX7" fmla="*/ 10419 w 15571"/>
              <a:gd name="connsiteY7" fmla="*/ 5667 h 31206"/>
              <a:gd name="connsiteX8" fmla="*/ 11601 w 15571"/>
              <a:gd name="connsiteY8" fmla="*/ 6667 h 31206"/>
              <a:gd name="connsiteX9" fmla="*/ 12719 w 15571"/>
              <a:gd name="connsiteY9" fmla="*/ 7333 h 31206"/>
              <a:gd name="connsiteX10" fmla="*/ 13652 w 15571"/>
              <a:gd name="connsiteY10" fmla="*/ 6333 h 31206"/>
              <a:gd name="connsiteX11" fmla="*/ 14149 w 15571"/>
              <a:gd name="connsiteY11" fmla="*/ 4000 h 31206"/>
              <a:gd name="connsiteX12" fmla="*/ 14778 w 15571"/>
              <a:gd name="connsiteY12" fmla="*/ 2875 h 31206"/>
              <a:gd name="connsiteX13" fmla="*/ 15571 w 15571"/>
              <a:gd name="connsiteY13" fmla="*/ 2000 h 31206"/>
              <a:gd name="connsiteX14" fmla="*/ 14685 w 15571"/>
              <a:gd name="connsiteY14" fmla="*/ 375 h 31206"/>
              <a:gd name="connsiteX15" fmla="*/ 13869 w 15571"/>
              <a:gd name="connsiteY15" fmla="*/ 625 h 31206"/>
              <a:gd name="connsiteX16" fmla="*/ 12657 w 15571"/>
              <a:gd name="connsiteY16" fmla="*/ 0 h 31206"/>
              <a:gd name="connsiteX17" fmla="*/ 11165 w 15571"/>
              <a:gd name="connsiteY17" fmla="*/ 0 h 31206"/>
              <a:gd name="connsiteX18" fmla="*/ 10047 w 15571"/>
              <a:gd name="connsiteY18" fmla="*/ 0 h 31206"/>
              <a:gd name="connsiteX19" fmla="*/ 8555 w 15571"/>
              <a:gd name="connsiteY19" fmla="*/ 0 h 31206"/>
              <a:gd name="connsiteX20" fmla="*/ 7809 w 15571"/>
              <a:gd name="connsiteY20" fmla="*/ 2000 h 31206"/>
              <a:gd name="connsiteX21" fmla="*/ 6690 w 15571"/>
              <a:gd name="connsiteY21" fmla="*/ 2000 h 31206"/>
              <a:gd name="connsiteX22" fmla="*/ 5944 w 15571"/>
              <a:gd name="connsiteY22" fmla="*/ 4000 h 31206"/>
              <a:gd name="connsiteX0" fmla="*/ 5944 w 15571"/>
              <a:gd name="connsiteY0" fmla="*/ 4000 h 31206"/>
              <a:gd name="connsiteX1" fmla="*/ 547 w 15571"/>
              <a:gd name="connsiteY1" fmla="*/ 22391 h 31206"/>
              <a:gd name="connsiteX2" fmla="*/ 367 w 15571"/>
              <a:gd name="connsiteY2" fmla="*/ 26289 h 31206"/>
              <a:gd name="connsiteX3" fmla="*/ 0 w 15571"/>
              <a:gd name="connsiteY3" fmla="*/ 30143 h 31206"/>
              <a:gd name="connsiteX4" fmla="*/ 726 w 15571"/>
              <a:gd name="connsiteY4" fmla="*/ 30811 h 31206"/>
              <a:gd name="connsiteX5" fmla="*/ 5944 w 15571"/>
              <a:gd name="connsiteY5" fmla="*/ 10000 h 31206"/>
              <a:gd name="connsiteX6" fmla="*/ 7063 w 15571"/>
              <a:gd name="connsiteY6" fmla="*/ 8000 h 31206"/>
              <a:gd name="connsiteX7" fmla="*/ 8928 w 15571"/>
              <a:gd name="connsiteY7" fmla="*/ 8000 h 31206"/>
              <a:gd name="connsiteX8" fmla="*/ 10419 w 15571"/>
              <a:gd name="connsiteY8" fmla="*/ 5667 h 31206"/>
              <a:gd name="connsiteX9" fmla="*/ 11601 w 15571"/>
              <a:gd name="connsiteY9" fmla="*/ 6667 h 31206"/>
              <a:gd name="connsiteX10" fmla="*/ 12719 w 15571"/>
              <a:gd name="connsiteY10" fmla="*/ 7333 h 31206"/>
              <a:gd name="connsiteX11" fmla="*/ 13652 w 15571"/>
              <a:gd name="connsiteY11" fmla="*/ 6333 h 31206"/>
              <a:gd name="connsiteX12" fmla="*/ 14149 w 15571"/>
              <a:gd name="connsiteY12" fmla="*/ 4000 h 31206"/>
              <a:gd name="connsiteX13" fmla="*/ 14778 w 15571"/>
              <a:gd name="connsiteY13" fmla="*/ 2875 h 31206"/>
              <a:gd name="connsiteX14" fmla="*/ 15571 w 15571"/>
              <a:gd name="connsiteY14" fmla="*/ 2000 h 31206"/>
              <a:gd name="connsiteX15" fmla="*/ 14685 w 15571"/>
              <a:gd name="connsiteY15" fmla="*/ 375 h 31206"/>
              <a:gd name="connsiteX16" fmla="*/ 13869 w 15571"/>
              <a:gd name="connsiteY16" fmla="*/ 625 h 31206"/>
              <a:gd name="connsiteX17" fmla="*/ 12657 w 15571"/>
              <a:gd name="connsiteY17" fmla="*/ 0 h 31206"/>
              <a:gd name="connsiteX18" fmla="*/ 11165 w 15571"/>
              <a:gd name="connsiteY18" fmla="*/ 0 h 31206"/>
              <a:gd name="connsiteX19" fmla="*/ 10047 w 15571"/>
              <a:gd name="connsiteY19" fmla="*/ 0 h 31206"/>
              <a:gd name="connsiteX20" fmla="*/ 8555 w 15571"/>
              <a:gd name="connsiteY20" fmla="*/ 0 h 31206"/>
              <a:gd name="connsiteX21" fmla="*/ 7809 w 15571"/>
              <a:gd name="connsiteY21" fmla="*/ 2000 h 31206"/>
              <a:gd name="connsiteX22" fmla="*/ 6690 w 15571"/>
              <a:gd name="connsiteY22" fmla="*/ 2000 h 31206"/>
              <a:gd name="connsiteX23" fmla="*/ 5944 w 15571"/>
              <a:gd name="connsiteY23" fmla="*/ 4000 h 31206"/>
              <a:gd name="connsiteX0" fmla="*/ 5944 w 15571"/>
              <a:gd name="connsiteY0" fmla="*/ 4000 h 31206"/>
              <a:gd name="connsiteX1" fmla="*/ 547 w 15571"/>
              <a:gd name="connsiteY1" fmla="*/ 22391 h 31206"/>
              <a:gd name="connsiteX2" fmla="*/ 367 w 15571"/>
              <a:gd name="connsiteY2" fmla="*/ 26289 h 31206"/>
              <a:gd name="connsiteX3" fmla="*/ 0 w 15571"/>
              <a:gd name="connsiteY3" fmla="*/ 30143 h 31206"/>
              <a:gd name="connsiteX4" fmla="*/ 726 w 15571"/>
              <a:gd name="connsiteY4" fmla="*/ 30811 h 31206"/>
              <a:gd name="connsiteX5" fmla="*/ 5944 w 15571"/>
              <a:gd name="connsiteY5" fmla="*/ 10000 h 31206"/>
              <a:gd name="connsiteX6" fmla="*/ 7063 w 15571"/>
              <a:gd name="connsiteY6" fmla="*/ 8000 h 31206"/>
              <a:gd name="connsiteX7" fmla="*/ 8928 w 15571"/>
              <a:gd name="connsiteY7" fmla="*/ 8000 h 31206"/>
              <a:gd name="connsiteX8" fmla="*/ 10419 w 15571"/>
              <a:gd name="connsiteY8" fmla="*/ 5667 h 31206"/>
              <a:gd name="connsiteX9" fmla="*/ 11601 w 15571"/>
              <a:gd name="connsiteY9" fmla="*/ 6667 h 31206"/>
              <a:gd name="connsiteX10" fmla="*/ 12719 w 15571"/>
              <a:gd name="connsiteY10" fmla="*/ 7333 h 31206"/>
              <a:gd name="connsiteX11" fmla="*/ 13652 w 15571"/>
              <a:gd name="connsiteY11" fmla="*/ 6333 h 31206"/>
              <a:gd name="connsiteX12" fmla="*/ 14149 w 15571"/>
              <a:gd name="connsiteY12" fmla="*/ 4000 h 31206"/>
              <a:gd name="connsiteX13" fmla="*/ 14778 w 15571"/>
              <a:gd name="connsiteY13" fmla="*/ 2875 h 31206"/>
              <a:gd name="connsiteX14" fmla="*/ 15571 w 15571"/>
              <a:gd name="connsiteY14" fmla="*/ 2000 h 31206"/>
              <a:gd name="connsiteX15" fmla="*/ 14685 w 15571"/>
              <a:gd name="connsiteY15" fmla="*/ 375 h 31206"/>
              <a:gd name="connsiteX16" fmla="*/ 13869 w 15571"/>
              <a:gd name="connsiteY16" fmla="*/ 625 h 31206"/>
              <a:gd name="connsiteX17" fmla="*/ 12657 w 15571"/>
              <a:gd name="connsiteY17" fmla="*/ 0 h 31206"/>
              <a:gd name="connsiteX18" fmla="*/ 11165 w 15571"/>
              <a:gd name="connsiteY18" fmla="*/ 0 h 31206"/>
              <a:gd name="connsiteX19" fmla="*/ 10047 w 15571"/>
              <a:gd name="connsiteY19" fmla="*/ 0 h 31206"/>
              <a:gd name="connsiteX20" fmla="*/ 8555 w 15571"/>
              <a:gd name="connsiteY20" fmla="*/ 0 h 31206"/>
              <a:gd name="connsiteX21" fmla="*/ 7809 w 15571"/>
              <a:gd name="connsiteY21" fmla="*/ 2000 h 31206"/>
              <a:gd name="connsiteX22" fmla="*/ 6690 w 15571"/>
              <a:gd name="connsiteY22" fmla="*/ 2000 h 31206"/>
              <a:gd name="connsiteX23" fmla="*/ 5944 w 15571"/>
              <a:gd name="connsiteY23" fmla="*/ 4000 h 31206"/>
              <a:gd name="connsiteX0" fmla="*/ 5944 w 15571"/>
              <a:gd name="connsiteY0" fmla="*/ 4000 h 31206"/>
              <a:gd name="connsiteX1" fmla="*/ 2464 w 15571"/>
              <a:gd name="connsiteY1" fmla="*/ 15530 h 31206"/>
              <a:gd name="connsiteX2" fmla="*/ 547 w 15571"/>
              <a:gd name="connsiteY2" fmla="*/ 22391 h 31206"/>
              <a:gd name="connsiteX3" fmla="*/ 367 w 15571"/>
              <a:gd name="connsiteY3" fmla="*/ 26289 h 31206"/>
              <a:gd name="connsiteX4" fmla="*/ 0 w 15571"/>
              <a:gd name="connsiteY4" fmla="*/ 30143 h 31206"/>
              <a:gd name="connsiteX5" fmla="*/ 726 w 15571"/>
              <a:gd name="connsiteY5" fmla="*/ 30811 h 31206"/>
              <a:gd name="connsiteX6" fmla="*/ 5944 w 15571"/>
              <a:gd name="connsiteY6" fmla="*/ 10000 h 31206"/>
              <a:gd name="connsiteX7" fmla="*/ 7063 w 15571"/>
              <a:gd name="connsiteY7" fmla="*/ 8000 h 31206"/>
              <a:gd name="connsiteX8" fmla="*/ 8928 w 15571"/>
              <a:gd name="connsiteY8" fmla="*/ 8000 h 31206"/>
              <a:gd name="connsiteX9" fmla="*/ 10419 w 15571"/>
              <a:gd name="connsiteY9" fmla="*/ 5667 h 31206"/>
              <a:gd name="connsiteX10" fmla="*/ 11601 w 15571"/>
              <a:gd name="connsiteY10" fmla="*/ 6667 h 31206"/>
              <a:gd name="connsiteX11" fmla="*/ 12719 w 15571"/>
              <a:gd name="connsiteY11" fmla="*/ 7333 h 31206"/>
              <a:gd name="connsiteX12" fmla="*/ 13652 w 15571"/>
              <a:gd name="connsiteY12" fmla="*/ 6333 h 31206"/>
              <a:gd name="connsiteX13" fmla="*/ 14149 w 15571"/>
              <a:gd name="connsiteY13" fmla="*/ 4000 h 31206"/>
              <a:gd name="connsiteX14" fmla="*/ 14778 w 15571"/>
              <a:gd name="connsiteY14" fmla="*/ 2875 h 31206"/>
              <a:gd name="connsiteX15" fmla="*/ 15571 w 15571"/>
              <a:gd name="connsiteY15" fmla="*/ 2000 h 31206"/>
              <a:gd name="connsiteX16" fmla="*/ 14685 w 15571"/>
              <a:gd name="connsiteY16" fmla="*/ 375 h 31206"/>
              <a:gd name="connsiteX17" fmla="*/ 13869 w 15571"/>
              <a:gd name="connsiteY17" fmla="*/ 625 h 31206"/>
              <a:gd name="connsiteX18" fmla="*/ 12657 w 15571"/>
              <a:gd name="connsiteY18" fmla="*/ 0 h 31206"/>
              <a:gd name="connsiteX19" fmla="*/ 11165 w 15571"/>
              <a:gd name="connsiteY19" fmla="*/ 0 h 31206"/>
              <a:gd name="connsiteX20" fmla="*/ 10047 w 15571"/>
              <a:gd name="connsiteY20" fmla="*/ 0 h 31206"/>
              <a:gd name="connsiteX21" fmla="*/ 8555 w 15571"/>
              <a:gd name="connsiteY21" fmla="*/ 0 h 31206"/>
              <a:gd name="connsiteX22" fmla="*/ 7809 w 15571"/>
              <a:gd name="connsiteY22" fmla="*/ 2000 h 31206"/>
              <a:gd name="connsiteX23" fmla="*/ 6690 w 15571"/>
              <a:gd name="connsiteY23" fmla="*/ 2000 h 31206"/>
              <a:gd name="connsiteX24" fmla="*/ 5944 w 15571"/>
              <a:gd name="connsiteY24" fmla="*/ 4000 h 31206"/>
              <a:gd name="connsiteX0" fmla="*/ 5944 w 15571"/>
              <a:gd name="connsiteY0" fmla="*/ 4000 h 31206"/>
              <a:gd name="connsiteX1" fmla="*/ 3991 w 15571"/>
              <a:gd name="connsiteY1" fmla="*/ 10540 h 31206"/>
              <a:gd name="connsiteX2" fmla="*/ 2464 w 15571"/>
              <a:gd name="connsiteY2" fmla="*/ 15530 h 31206"/>
              <a:gd name="connsiteX3" fmla="*/ 547 w 15571"/>
              <a:gd name="connsiteY3" fmla="*/ 22391 h 31206"/>
              <a:gd name="connsiteX4" fmla="*/ 367 w 15571"/>
              <a:gd name="connsiteY4" fmla="*/ 26289 h 31206"/>
              <a:gd name="connsiteX5" fmla="*/ 0 w 15571"/>
              <a:gd name="connsiteY5" fmla="*/ 30143 h 31206"/>
              <a:gd name="connsiteX6" fmla="*/ 726 w 15571"/>
              <a:gd name="connsiteY6" fmla="*/ 30811 h 31206"/>
              <a:gd name="connsiteX7" fmla="*/ 5944 w 15571"/>
              <a:gd name="connsiteY7" fmla="*/ 10000 h 31206"/>
              <a:gd name="connsiteX8" fmla="*/ 7063 w 15571"/>
              <a:gd name="connsiteY8" fmla="*/ 8000 h 31206"/>
              <a:gd name="connsiteX9" fmla="*/ 8928 w 15571"/>
              <a:gd name="connsiteY9" fmla="*/ 8000 h 31206"/>
              <a:gd name="connsiteX10" fmla="*/ 10419 w 15571"/>
              <a:gd name="connsiteY10" fmla="*/ 5667 h 31206"/>
              <a:gd name="connsiteX11" fmla="*/ 11601 w 15571"/>
              <a:gd name="connsiteY11" fmla="*/ 6667 h 31206"/>
              <a:gd name="connsiteX12" fmla="*/ 12719 w 15571"/>
              <a:gd name="connsiteY12" fmla="*/ 7333 h 31206"/>
              <a:gd name="connsiteX13" fmla="*/ 13652 w 15571"/>
              <a:gd name="connsiteY13" fmla="*/ 6333 h 31206"/>
              <a:gd name="connsiteX14" fmla="*/ 14149 w 15571"/>
              <a:gd name="connsiteY14" fmla="*/ 4000 h 31206"/>
              <a:gd name="connsiteX15" fmla="*/ 14778 w 15571"/>
              <a:gd name="connsiteY15" fmla="*/ 2875 h 31206"/>
              <a:gd name="connsiteX16" fmla="*/ 15571 w 15571"/>
              <a:gd name="connsiteY16" fmla="*/ 2000 h 31206"/>
              <a:gd name="connsiteX17" fmla="*/ 14685 w 15571"/>
              <a:gd name="connsiteY17" fmla="*/ 375 h 31206"/>
              <a:gd name="connsiteX18" fmla="*/ 13869 w 15571"/>
              <a:gd name="connsiteY18" fmla="*/ 625 h 31206"/>
              <a:gd name="connsiteX19" fmla="*/ 12657 w 15571"/>
              <a:gd name="connsiteY19" fmla="*/ 0 h 31206"/>
              <a:gd name="connsiteX20" fmla="*/ 11165 w 15571"/>
              <a:gd name="connsiteY20" fmla="*/ 0 h 31206"/>
              <a:gd name="connsiteX21" fmla="*/ 10047 w 15571"/>
              <a:gd name="connsiteY21" fmla="*/ 0 h 31206"/>
              <a:gd name="connsiteX22" fmla="*/ 8555 w 15571"/>
              <a:gd name="connsiteY22" fmla="*/ 0 h 31206"/>
              <a:gd name="connsiteX23" fmla="*/ 7809 w 15571"/>
              <a:gd name="connsiteY23" fmla="*/ 2000 h 31206"/>
              <a:gd name="connsiteX24" fmla="*/ 6690 w 15571"/>
              <a:gd name="connsiteY24" fmla="*/ 2000 h 31206"/>
              <a:gd name="connsiteX25" fmla="*/ 5944 w 15571"/>
              <a:gd name="connsiteY25" fmla="*/ 4000 h 31206"/>
              <a:gd name="connsiteX0" fmla="*/ 5854 w 15571"/>
              <a:gd name="connsiteY0" fmla="*/ 6027 h 31206"/>
              <a:gd name="connsiteX1" fmla="*/ 3991 w 15571"/>
              <a:gd name="connsiteY1" fmla="*/ 10540 h 31206"/>
              <a:gd name="connsiteX2" fmla="*/ 2464 w 15571"/>
              <a:gd name="connsiteY2" fmla="*/ 15530 h 31206"/>
              <a:gd name="connsiteX3" fmla="*/ 547 w 15571"/>
              <a:gd name="connsiteY3" fmla="*/ 22391 h 31206"/>
              <a:gd name="connsiteX4" fmla="*/ 367 w 15571"/>
              <a:gd name="connsiteY4" fmla="*/ 26289 h 31206"/>
              <a:gd name="connsiteX5" fmla="*/ 0 w 15571"/>
              <a:gd name="connsiteY5" fmla="*/ 30143 h 31206"/>
              <a:gd name="connsiteX6" fmla="*/ 726 w 15571"/>
              <a:gd name="connsiteY6" fmla="*/ 30811 h 31206"/>
              <a:gd name="connsiteX7" fmla="*/ 5944 w 15571"/>
              <a:gd name="connsiteY7" fmla="*/ 10000 h 31206"/>
              <a:gd name="connsiteX8" fmla="*/ 7063 w 15571"/>
              <a:gd name="connsiteY8" fmla="*/ 8000 h 31206"/>
              <a:gd name="connsiteX9" fmla="*/ 8928 w 15571"/>
              <a:gd name="connsiteY9" fmla="*/ 8000 h 31206"/>
              <a:gd name="connsiteX10" fmla="*/ 10419 w 15571"/>
              <a:gd name="connsiteY10" fmla="*/ 5667 h 31206"/>
              <a:gd name="connsiteX11" fmla="*/ 11601 w 15571"/>
              <a:gd name="connsiteY11" fmla="*/ 6667 h 31206"/>
              <a:gd name="connsiteX12" fmla="*/ 12719 w 15571"/>
              <a:gd name="connsiteY12" fmla="*/ 7333 h 31206"/>
              <a:gd name="connsiteX13" fmla="*/ 13652 w 15571"/>
              <a:gd name="connsiteY13" fmla="*/ 6333 h 31206"/>
              <a:gd name="connsiteX14" fmla="*/ 14149 w 15571"/>
              <a:gd name="connsiteY14" fmla="*/ 4000 h 31206"/>
              <a:gd name="connsiteX15" fmla="*/ 14778 w 15571"/>
              <a:gd name="connsiteY15" fmla="*/ 2875 h 31206"/>
              <a:gd name="connsiteX16" fmla="*/ 15571 w 15571"/>
              <a:gd name="connsiteY16" fmla="*/ 2000 h 31206"/>
              <a:gd name="connsiteX17" fmla="*/ 14685 w 15571"/>
              <a:gd name="connsiteY17" fmla="*/ 375 h 31206"/>
              <a:gd name="connsiteX18" fmla="*/ 13869 w 15571"/>
              <a:gd name="connsiteY18" fmla="*/ 625 h 31206"/>
              <a:gd name="connsiteX19" fmla="*/ 12657 w 15571"/>
              <a:gd name="connsiteY19" fmla="*/ 0 h 31206"/>
              <a:gd name="connsiteX20" fmla="*/ 11165 w 15571"/>
              <a:gd name="connsiteY20" fmla="*/ 0 h 31206"/>
              <a:gd name="connsiteX21" fmla="*/ 10047 w 15571"/>
              <a:gd name="connsiteY21" fmla="*/ 0 h 31206"/>
              <a:gd name="connsiteX22" fmla="*/ 8555 w 15571"/>
              <a:gd name="connsiteY22" fmla="*/ 0 h 31206"/>
              <a:gd name="connsiteX23" fmla="*/ 7809 w 15571"/>
              <a:gd name="connsiteY23" fmla="*/ 2000 h 31206"/>
              <a:gd name="connsiteX24" fmla="*/ 6690 w 15571"/>
              <a:gd name="connsiteY24" fmla="*/ 2000 h 31206"/>
              <a:gd name="connsiteX25" fmla="*/ 5854 w 15571"/>
              <a:gd name="connsiteY25" fmla="*/ 6027 h 31206"/>
              <a:gd name="connsiteX0" fmla="*/ 5854 w 15571"/>
              <a:gd name="connsiteY0" fmla="*/ 6027 h 31206"/>
              <a:gd name="connsiteX1" fmla="*/ 3991 w 15571"/>
              <a:gd name="connsiteY1" fmla="*/ 10540 h 31206"/>
              <a:gd name="connsiteX2" fmla="*/ 2464 w 15571"/>
              <a:gd name="connsiteY2" fmla="*/ 15530 h 31206"/>
              <a:gd name="connsiteX3" fmla="*/ 547 w 15571"/>
              <a:gd name="connsiteY3" fmla="*/ 22391 h 31206"/>
              <a:gd name="connsiteX4" fmla="*/ 367 w 15571"/>
              <a:gd name="connsiteY4" fmla="*/ 26289 h 31206"/>
              <a:gd name="connsiteX5" fmla="*/ 0 w 15571"/>
              <a:gd name="connsiteY5" fmla="*/ 30143 h 31206"/>
              <a:gd name="connsiteX6" fmla="*/ 726 w 15571"/>
              <a:gd name="connsiteY6" fmla="*/ 30811 h 31206"/>
              <a:gd name="connsiteX7" fmla="*/ 5944 w 15571"/>
              <a:gd name="connsiteY7" fmla="*/ 10000 h 31206"/>
              <a:gd name="connsiteX8" fmla="*/ 7063 w 15571"/>
              <a:gd name="connsiteY8" fmla="*/ 8000 h 31206"/>
              <a:gd name="connsiteX9" fmla="*/ 8928 w 15571"/>
              <a:gd name="connsiteY9" fmla="*/ 8000 h 31206"/>
              <a:gd name="connsiteX10" fmla="*/ 10419 w 15571"/>
              <a:gd name="connsiteY10" fmla="*/ 5667 h 31206"/>
              <a:gd name="connsiteX11" fmla="*/ 11601 w 15571"/>
              <a:gd name="connsiteY11" fmla="*/ 6667 h 31206"/>
              <a:gd name="connsiteX12" fmla="*/ 12719 w 15571"/>
              <a:gd name="connsiteY12" fmla="*/ 7333 h 31206"/>
              <a:gd name="connsiteX13" fmla="*/ 13652 w 15571"/>
              <a:gd name="connsiteY13" fmla="*/ 6333 h 31206"/>
              <a:gd name="connsiteX14" fmla="*/ 14149 w 15571"/>
              <a:gd name="connsiteY14" fmla="*/ 4000 h 31206"/>
              <a:gd name="connsiteX15" fmla="*/ 14778 w 15571"/>
              <a:gd name="connsiteY15" fmla="*/ 2875 h 31206"/>
              <a:gd name="connsiteX16" fmla="*/ 15571 w 15571"/>
              <a:gd name="connsiteY16" fmla="*/ 2000 h 31206"/>
              <a:gd name="connsiteX17" fmla="*/ 14685 w 15571"/>
              <a:gd name="connsiteY17" fmla="*/ 375 h 31206"/>
              <a:gd name="connsiteX18" fmla="*/ 13869 w 15571"/>
              <a:gd name="connsiteY18" fmla="*/ 625 h 31206"/>
              <a:gd name="connsiteX19" fmla="*/ 12657 w 15571"/>
              <a:gd name="connsiteY19" fmla="*/ 0 h 31206"/>
              <a:gd name="connsiteX20" fmla="*/ 11165 w 15571"/>
              <a:gd name="connsiteY20" fmla="*/ 0 h 31206"/>
              <a:gd name="connsiteX21" fmla="*/ 10047 w 15571"/>
              <a:gd name="connsiteY21" fmla="*/ 0 h 31206"/>
              <a:gd name="connsiteX22" fmla="*/ 8555 w 15571"/>
              <a:gd name="connsiteY22" fmla="*/ 0 h 31206"/>
              <a:gd name="connsiteX23" fmla="*/ 7809 w 15571"/>
              <a:gd name="connsiteY23" fmla="*/ 2000 h 31206"/>
              <a:gd name="connsiteX24" fmla="*/ 6780 w 15571"/>
              <a:gd name="connsiteY24" fmla="*/ 3559 h 31206"/>
              <a:gd name="connsiteX25" fmla="*/ 5854 w 15571"/>
              <a:gd name="connsiteY25" fmla="*/ 6027 h 31206"/>
              <a:gd name="connsiteX0" fmla="*/ 5854 w 15571"/>
              <a:gd name="connsiteY0" fmla="*/ 6027 h 31206"/>
              <a:gd name="connsiteX1" fmla="*/ 3991 w 15571"/>
              <a:gd name="connsiteY1" fmla="*/ 10540 h 31206"/>
              <a:gd name="connsiteX2" fmla="*/ 2464 w 15571"/>
              <a:gd name="connsiteY2" fmla="*/ 15530 h 31206"/>
              <a:gd name="connsiteX3" fmla="*/ 547 w 15571"/>
              <a:gd name="connsiteY3" fmla="*/ 22391 h 31206"/>
              <a:gd name="connsiteX4" fmla="*/ 367 w 15571"/>
              <a:gd name="connsiteY4" fmla="*/ 26289 h 31206"/>
              <a:gd name="connsiteX5" fmla="*/ 0 w 15571"/>
              <a:gd name="connsiteY5" fmla="*/ 30143 h 31206"/>
              <a:gd name="connsiteX6" fmla="*/ 726 w 15571"/>
              <a:gd name="connsiteY6" fmla="*/ 30811 h 31206"/>
              <a:gd name="connsiteX7" fmla="*/ 5944 w 15571"/>
              <a:gd name="connsiteY7" fmla="*/ 10000 h 31206"/>
              <a:gd name="connsiteX8" fmla="*/ 7063 w 15571"/>
              <a:gd name="connsiteY8" fmla="*/ 8000 h 31206"/>
              <a:gd name="connsiteX9" fmla="*/ 8928 w 15571"/>
              <a:gd name="connsiteY9" fmla="*/ 8000 h 31206"/>
              <a:gd name="connsiteX10" fmla="*/ 10419 w 15571"/>
              <a:gd name="connsiteY10" fmla="*/ 5667 h 31206"/>
              <a:gd name="connsiteX11" fmla="*/ 11601 w 15571"/>
              <a:gd name="connsiteY11" fmla="*/ 6667 h 31206"/>
              <a:gd name="connsiteX12" fmla="*/ 12719 w 15571"/>
              <a:gd name="connsiteY12" fmla="*/ 7333 h 31206"/>
              <a:gd name="connsiteX13" fmla="*/ 13652 w 15571"/>
              <a:gd name="connsiteY13" fmla="*/ 6333 h 31206"/>
              <a:gd name="connsiteX14" fmla="*/ 14149 w 15571"/>
              <a:gd name="connsiteY14" fmla="*/ 4000 h 31206"/>
              <a:gd name="connsiteX15" fmla="*/ 14778 w 15571"/>
              <a:gd name="connsiteY15" fmla="*/ 2875 h 31206"/>
              <a:gd name="connsiteX16" fmla="*/ 15571 w 15571"/>
              <a:gd name="connsiteY16" fmla="*/ 2000 h 31206"/>
              <a:gd name="connsiteX17" fmla="*/ 14685 w 15571"/>
              <a:gd name="connsiteY17" fmla="*/ 375 h 31206"/>
              <a:gd name="connsiteX18" fmla="*/ 13869 w 15571"/>
              <a:gd name="connsiteY18" fmla="*/ 625 h 31206"/>
              <a:gd name="connsiteX19" fmla="*/ 12657 w 15571"/>
              <a:gd name="connsiteY19" fmla="*/ 0 h 31206"/>
              <a:gd name="connsiteX20" fmla="*/ 11165 w 15571"/>
              <a:gd name="connsiteY20" fmla="*/ 0 h 31206"/>
              <a:gd name="connsiteX21" fmla="*/ 10047 w 15571"/>
              <a:gd name="connsiteY21" fmla="*/ 0 h 31206"/>
              <a:gd name="connsiteX22" fmla="*/ 8615 w 15571"/>
              <a:gd name="connsiteY22" fmla="*/ 1871 h 31206"/>
              <a:gd name="connsiteX23" fmla="*/ 7809 w 15571"/>
              <a:gd name="connsiteY23" fmla="*/ 2000 h 31206"/>
              <a:gd name="connsiteX24" fmla="*/ 6780 w 15571"/>
              <a:gd name="connsiteY24" fmla="*/ 3559 h 31206"/>
              <a:gd name="connsiteX25" fmla="*/ 5854 w 15571"/>
              <a:gd name="connsiteY25" fmla="*/ 6027 h 31206"/>
              <a:gd name="connsiteX0" fmla="*/ 5854 w 15571"/>
              <a:gd name="connsiteY0" fmla="*/ 6027 h 31206"/>
              <a:gd name="connsiteX1" fmla="*/ 3991 w 15571"/>
              <a:gd name="connsiteY1" fmla="*/ 10540 h 31206"/>
              <a:gd name="connsiteX2" fmla="*/ 2464 w 15571"/>
              <a:gd name="connsiteY2" fmla="*/ 15530 h 31206"/>
              <a:gd name="connsiteX3" fmla="*/ 547 w 15571"/>
              <a:gd name="connsiteY3" fmla="*/ 22391 h 31206"/>
              <a:gd name="connsiteX4" fmla="*/ 367 w 15571"/>
              <a:gd name="connsiteY4" fmla="*/ 26289 h 31206"/>
              <a:gd name="connsiteX5" fmla="*/ 0 w 15571"/>
              <a:gd name="connsiteY5" fmla="*/ 30143 h 31206"/>
              <a:gd name="connsiteX6" fmla="*/ 726 w 15571"/>
              <a:gd name="connsiteY6" fmla="*/ 30811 h 31206"/>
              <a:gd name="connsiteX7" fmla="*/ 5944 w 15571"/>
              <a:gd name="connsiteY7" fmla="*/ 10000 h 31206"/>
              <a:gd name="connsiteX8" fmla="*/ 7063 w 15571"/>
              <a:gd name="connsiteY8" fmla="*/ 8000 h 31206"/>
              <a:gd name="connsiteX9" fmla="*/ 8928 w 15571"/>
              <a:gd name="connsiteY9" fmla="*/ 8000 h 31206"/>
              <a:gd name="connsiteX10" fmla="*/ 10419 w 15571"/>
              <a:gd name="connsiteY10" fmla="*/ 5667 h 31206"/>
              <a:gd name="connsiteX11" fmla="*/ 11601 w 15571"/>
              <a:gd name="connsiteY11" fmla="*/ 6667 h 31206"/>
              <a:gd name="connsiteX12" fmla="*/ 12719 w 15571"/>
              <a:gd name="connsiteY12" fmla="*/ 7333 h 31206"/>
              <a:gd name="connsiteX13" fmla="*/ 13652 w 15571"/>
              <a:gd name="connsiteY13" fmla="*/ 6333 h 31206"/>
              <a:gd name="connsiteX14" fmla="*/ 14149 w 15571"/>
              <a:gd name="connsiteY14" fmla="*/ 4000 h 31206"/>
              <a:gd name="connsiteX15" fmla="*/ 14778 w 15571"/>
              <a:gd name="connsiteY15" fmla="*/ 2875 h 31206"/>
              <a:gd name="connsiteX16" fmla="*/ 15571 w 15571"/>
              <a:gd name="connsiteY16" fmla="*/ 2000 h 31206"/>
              <a:gd name="connsiteX17" fmla="*/ 14685 w 15571"/>
              <a:gd name="connsiteY17" fmla="*/ 375 h 31206"/>
              <a:gd name="connsiteX18" fmla="*/ 13869 w 15571"/>
              <a:gd name="connsiteY18" fmla="*/ 625 h 31206"/>
              <a:gd name="connsiteX19" fmla="*/ 12657 w 15571"/>
              <a:gd name="connsiteY19" fmla="*/ 0 h 31206"/>
              <a:gd name="connsiteX20" fmla="*/ 11165 w 15571"/>
              <a:gd name="connsiteY20" fmla="*/ 0 h 31206"/>
              <a:gd name="connsiteX21" fmla="*/ 10077 w 15571"/>
              <a:gd name="connsiteY21" fmla="*/ 1559 h 31206"/>
              <a:gd name="connsiteX22" fmla="*/ 8615 w 15571"/>
              <a:gd name="connsiteY22" fmla="*/ 1871 h 31206"/>
              <a:gd name="connsiteX23" fmla="*/ 7809 w 15571"/>
              <a:gd name="connsiteY23" fmla="*/ 2000 h 31206"/>
              <a:gd name="connsiteX24" fmla="*/ 6780 w 15571"/>
              <a:gd name="connsiteY24" fmla="*/ 3559 h 31206"/>
              <a:gd name="connsiteX25" fmla="*/ 5854 w 15571"/>
              <a:gd name="connsiteY25" fmla="*/ 6027 h 31206"/>
              <a:gd name="connsiteX0" fmla="*/ 5854 w 15571"/>
              <a:gd name="connsiteY0" fmla="*/ 6027 h 31206"/>
              <a:gd name="connsiteX1" fmla="*/ 3991 w 15571"/>
              <a:gd name="connsiteY1" fmla="*/ 10540 h 31206"/>
              <a:gd name="connsiteX2" fmla="*/ 2464 w 15571"/>
              <a:gd name="connsiteY2" fmla="*/ 15530 h 31206"/>
              <a:gd name="connsiteX3" fmla="*/ 547 w 15571"/>
              <a:gd name="connsiteY3" fmla="*/ 22391 h 31206"/>
              <a:gd name="connsiteX4" fmla="*/ 367 w 15571"/>
              <a:gd name="connsiteY4" fmla="*/ 26289 h 31206"/>
              <a:gd name="connsiteX5" fmla="*/ 0 w 15571"/>
              <a:gd name="connsiteY5" fmla="*/ 30143 h 31206"/>
              <a:gd name="connsiteX6" fmla="*/ 726 w 15571"/>
              <a:gd name="connsiteY6" fmla="*/ 30811 h 31206"/>
              <a:gd name="connsiteX7" fmla="*/ 5944 w 15571"/>
              <a:gd name="connsiteY7" fmla="*/ 10000 h 31206"/>
              <a:gd name="connsiteX8" fmla="*/ 7063 w 15571"/>
              <a:gd name="connsiteY8" fmla="*/ 8000 h 31206"/>
              <a:gd name="connsiteX9" fmla="*/ 8928 w 15571"/>
              <a:gd name="connsiteY9" fmla="*/ 8000 h 31206"/>
              <a:gd name="connsiteX10" fmla="*/ 10419 w 15571"/>
              <a:gd name="connsiteY10" fmla="*/ 5667 h 31206"/>
              <a:gd name="connsiteX11" fmla="*/ 11601 w 15571"/>
              <a:gd name="connsiteY11" fmla="*/ 6667 h 31206"/>
              <a:gd name="connsiteX12" fmla="*/ 12719 w 15571"/>
              <a:gd name="connsiteY12" fmla="*/ 7333 h 31206"/>
              <a:gd name="connsiteX13" fmla="*/ 14311 w 15571"/>
              <a:gd name="connsiteY13" fmla="*/ 12415 h 31206"/>
              <a:gd name="connsiteX14" fmla="*/ 14149 w 15571"/>
              <a:gd name="connsiteY14" fmla="*/ 4000 h 31206"/>
              <a:gd name="connsiteX15" fmla="*/ 14778 w 15571"/>
              <a:gd name="connsiteY15" fmla="*/ 2875 h 31206"/>
              <a:gd name="connsiteX16" fmla="*/ 15571 w 15571"/>
              <a:gd name="connsiteY16" fmla="*/ 2000 h 31206"/>
              <a:gd name="connsiteX17" fmla="*/ 14685 w 15571"/>
              <a:gd name="connsiteY17" fmla="*/ 375 h 31206"/>
              <a:gd name="connsiteX18" fmla="*/ 13869 w 15571"/>
              <a:gd name="connsiteY18" fmla="*/ 625 h 31206"/>
              <a:gd name="connsiteX19" fmla="*/ 12657 w 15571"/>
              <a:gd name="connsiteY19" fmla="*/ 0 h 31206"/>
              <a:gd name="connsiteX20" fmla="*/ 11165 w 15571"/>
              <a:gd name="connsiteY20" fmla="*/ 0 h 31206"/>
              <a:gd name="connsiteX21" fmla="*/ 10077 w 15571"/>
              <a:gd name="connsiteY21" fmla="*/ 1559 h 31206"/>
              <a:gd name="connsiteX22" fmla="*/ 8615 w 15571"/>
              <a:gd name="connsiteY22" fmla="*/ 1871 h 31206"/>
              <a:gd name="connsiteX23" fmla="*/ 7809 w 15571"/>
              <a:gd name="connsiteY23" fmla="*/ 2000 h 31206"/>
              <a:gd name="connsiteX24" fmla="*/ 6780 w 15571"/>
              <a:gd name="connsiteY24" fmla="*/ 3559 h 31206"/>
              <a:gd name="connsiteX25" fmla="*/ 5854 w 15571"/>
              <a:gd name="connsiteY25" fmla="*/ 6027 h 31206"/>
              <a:gd name="connsiteX0" fmla="*/ 5854 w 15916"/>
              <a:gd name="connsiteY0" fmla="*/ 6027 h 31206"/>
              <a:gd name="connsiteX1" fmla="*/ 3991 w 15916"/>
              <a:gd name="connsiteY1" fmla="*/ 10540 h 31206"/>
              <a:gd name="connsiteX2" fmla="*/ 2464 w 15916"/>
              <a:gd name="connsiteY2" fmla="*/ 15530 h 31206"/>
              <a:gd name="connsiteX3" fmla="*/ 547 w 15916"/>
              <a:gd name="connsiteY3" fmla="*/ 22391 h 31206"/>
              <a:gd name="connsiteX4" fmla="*/ 367 w 15916"/>
              <a:gd name="connsiteY4" fmla="*/ 26289 h 31206"/>
              <a:gd name="connsiteX5" fmla="*/ 0 w 15916"/>
              <a:gd name="connsiteY5" fmla="*/ 30143 h 31206"/>
              <a:gd name="connsiteX6" fmla="*/ 726 w 15916"/>
              <a:gd name="connsiteY6" fmla="*/ 30811 h 31206"/>
              <a:gd name="connsiteX7" fmla="*/ 5944 w 15916"/>
              <a:gd name="connsiteY7" fmla="*/ 10000 h 31206"/>
              <a:gd name="connsiteX8" fmla="*/ 7063 w 15916"/>
              <a:gd name="connsiteY8" fmla="*/ 8000 h 31206"/>
              <a:gd name="connsiteX9" fmla="*/ 8928 w 15916"/>
              <a:gd name="connsiteY9" fmla="*/ 8000 h 31206"/>
              <a:gd name="connsiteX10" fmla="*/ 10419 w 15916"/>
              <a:gd name="connsiteY10" fmla="*/ 5667 h 31206"/>
              <a:gd name="connsiteX11" fmla="*/ 11601 w 15916"/>
              <a:gd name="connsiteY11" fmla="*/ 6667 h 31206"/>
              <a:gd name="connsiteX12" fmla="*/ 12719 w 15916"/>
              <a:gd name="connsiteY12" fmla="*/ 7333 h 31206"/>
              <a:gd name="connsiteX13" fmla="*/ 14311 w 15916"/>
              <a:gd name="connsiteY13" fmla="*/ 12415 h 31206"/>
              <a:gd name="connsiteX14" fmla="*/ 15916 w 15916"/>
              <a:gd name="connsiteY14" fmla="*/ 9614 h 31206"/>
              <a:gd name="connsiteX15" fmla="*/ 14778 w 15916"/>
              <a:gd name="connsiteY15" fmla="*/ 2875 h 31206"/>
              <a:gd name="connsiteX16" fmla="*/ 15571 w 15916"/>
              <a:gd name="connsiteY16" fmla="*/ 2000 h 31206"/>
              <a:gd name="connsiteX17" fmla="*/ 14685 w 15916"/>
              <a:gd name="connsiteY17" fmla="*/ 375 h 31206"/>
              <a:gd name="connsiteX18" fmla="*/ 13869 w 15916"/>
              <a:gd name="connsiteY18" fmla="*/ 625 h 31206"/>
              <a:gd name="connsiteX19" fmla="*/ 12657 w 15916"/>
              <a:gd name="connsiteY19" fmla="*/ 0 h 31206"/>
              <a:gd name="connsiteX20" fmla="*/ 11165 w 15916"/>
              <a:gd name="connsiteY20" fmla="*/ 0 h 31206"/>
              <a:gd name="connsiteX21" fmla="*/ 10077 w 15916"/>
              <a:gd name="connsiteY21" fmla="*/ 1559 h 31206"/>
              <a:gd name="connsiteX22" fmla="*/ 8615 w 15916"/>
              <a:gd name="connsiteY22" fmla="*/ 1871 h 31206"/>
              <a:gd name="connsiteX23" fmla="*/ 7809 w 15916"/>
              <a:gd name="connsiteY23" fmla="*/ 2000 h 31206"/>
              <a:gd name="connsiteX24" fmla="*/ 6780 w 15916"/>
              <a:gd name="connsiteY24" fmla="*/ 3559 h 31206"/>
              <a:gd name="connsiteX25" fmla="*/ 5854 w 15916"/>
              <a:gd name="connsiteY25" fmla="*/ 6027 h 31206"/>
              <a:gd name="connsiteX0" fmla="*/ 5854 w 16366"/>
              <a:gd name="connsiteY0" fmla="*/ 6027 h 31206"/>
              <a:gd name="connsiteX1" fmla="*/ 3991 w 16366"/>
              <a:gd name="connsiteY1" fmla="*/ 10540 h 31206"/>
              <a:gd name="connsiteX2" fmla="*/ 2464 w 16366"/>
              <a:gd name="connsiteY2" fmla="*/ 15530 h 31206"/>
              <a:gd name="connsiteX3" fmla="*/ 547 w 16366"/>
              <a:gd name="connsiteY3" fmla="*/ 22391 h 31206"/>
              <a:gd name="connsiteX4" fmla="*/ 367 w 16366"/>
              <a:gd name="connsiteY4" fmla="*/ 26289 h 31206"/>
              <a:gd name="connsiteX5" fmla="*/ 0 w 16366"/>
              <a:gd name="connsiteY5" fmla="*/ 30143 h 31206"/>
              <a:gd name="connsiteX6" fmla="*/ 726 w 16366"/>
              <a:gd name="connsiteY6" fmla="*/ 30811 h 31206"/>
              <a:gd name="connsiteX7" fmla="*/ 5944 w 16366"/>
              <a:gd name="connsiteY7" fmla="*/ 10000 h 31206"/>
              <a:gd name="connsiteX8" fmla="*/ 7063 w 16366"/>
              <a:gd name="connsiteY8" fmla="*/ 8000 h 31206"/>
              <a:gd name="connsiteX9" fmla="*/ 8928 w 16366"/>
              <a:gd name="connsiteY9" fmla="*/ 8000 h 31206"/>
              <a:gd name="connsiteX10" fmla="*/ 10419 w 16366"/>
              <a:gd name="connsiteY10" fmla="*/ 5667 h 31206"/>
              <a:gd name="connsiteX11" fmla="*/ 11601 w 16366"/>
              <a:gd name="connsiteY11" fmla="*/ 6667 h 31206"/>
              <a:gd name="connsiteX12" fmla="*/ 12719 w 16366"/>
              <a:gd name="connsiteY12" fmla="*/ 7333 h 31206"/>
              <a:gd name="connsiteX13" fmla="*/ 14311 w 16366"/>
              <a:gd name="connsiteY13" fmla="*/ 12415 h 31206"/>
              <a:gd name="connsiteX14" fmla="*/ 15916 w 16366"/>
              <a:gd name="connsiteY14" fmla="*/ 9614 h 31206"/>
              <a:gd name="connsiteX15" fmla="*/ 16366 w 16366"/>
              <a:gd name="connsiteY15" fmla="*/ 5058 h 31206"/>
              <a:gd name="connsiteX16" fmla="*/ 15571 w 16366"/>
              <a:gd name="connsiteY16" fmla="*/ 2000 h 31206"/>
              <a:gd name="connsiteX17" fmla="*/ 14685 w 16366"/>
              <a:gd name="connsiteY17" fmla="*/ 375 h 31206"/>
              <a:gd name="connsiteX18" fmla="*/ 13869 w 16366"/>
              <a:gd name="connsiteY18" fmla="*/ 625 h 31206"/>
              <a:gd name="connsiteX19" fmla="*/ 12657 w 16366"/>
              <a:gd name="connsiteY19" fmla="*/ 0 h 31206"/>
              <a:gd name="connsiteX20" fmla="*/ 11165 w 16366"/>
              <a:gd name="connsiteY20" fmla="*/ 0 h 31206"/>
              <a:gd name="connsiteX21" fmla="*/ 10077 w 16366"/>
              <a:gd name="connsiteY21" fmla="*/ 1559 h 31206"/>
              <a:gd name="connsiteX22" fmla="*/ 8615 w 16366"/>
              <a:gd name="connsiteY22" fmla="*/ 1871 h 31206"/>
              <a:gd name="connsiteX23" fmla="*/ 7809 w 16366"/>
              <a:gd name="connsiteY23" fmla="*/ 2000 h 31206"/>
              <a:gd name="connsiteX24" fmla="*/ 6780 w 16366"/>
              <a:gd name="connsiteY24" fmla="*/ 3559 h 31206"/>
              <a:gd name="connsiteX25" fmla="*/ 5854 w 16366"/>
              <a:gd name="connsiteY25" fmla="*/ 6027 h 31206"/>
              <a:gd name="connsiteX0" fmla="*/ 5854 w 16366"/>
              <a:gd name="connsiteY0" fmla="*/ 6027 h 31206"/>
              <a:gd name="connsiteX1" fmla="*/ 3991 w 16366"/>
              <a:gd name="connsiteY1" fmla="*/ 10540 h 31206"/>
              <a:gd name="connsiteX2" fmla="*/ 2464 w 16366"/>
              <a:gd name="connsiteY2" fmla="*/ 15530 h 31206"/>
              <a:gd name="connsiteX3" fmla="*/ 547 w 16366"/>
              <a:gd name="connsiteY3" fmla="*/ 22391 h 31206"/>
              <a:gd name="connsiteX4" fmla="*/ 367 w 16366"/>
              <a:gd name="connsiteY4" fmla="*/ 26289 h 31206"/>
              <a:gd name="connsiteX5" fmla="*/ 0 w 16366"/>
              <a:gd name="connsiteY5" fmla="*/ 30143 h 31206"/>
              <a:gd name="connsiteX6" fmla="*/ 726 w 16366"/>
              <a:gd name="connsiteY6" fmla="*/ 30811 h 31206"/>
              <a:gd name="connsiteX7" fmla="*/ 5944 w 16366"/>
              <a:gd name="connsiteY7" fmla="*/ 10000 h 31206"/>
              <a:gd name="connsiteX8" fmla="*/ 7063 w 16366"/>
              <a:gd name="connsiteY8" fmla="*/ 8000 h 31206"/>
              <a:gd name="connsiteX9" fmla="*/ 8928 w 16366"/>
              <a:gd name="connsiteY9" fmla="*/ 8000 h 31206"/>
              <a:gd name="connsiteX10" fmla="*/ 10419 w 16366"/>
              <a:gd name="connsiteY10" fmla="*/ 5667 h 31206"/>
              <a:gd name="connsiteX11" fmla="*/ 11601 w 16366"/>
              <a:gd name="connsiteY11" fmla="*/ 6667 h 31206"/>
              <a:gd name="connsiteX12" fmla="*/ 12719 w 16366"/>
              <a:gd name="connsiteY12" fmla="*/ 7333 h 31206"/>
              <a:gd name="connsiteX13" fmla="*/ 14311 w 16366"/>
              <a:gd name="connsiteY13" fmla="*/ 12415 h 31206"/>
              <a:gd name="connsiteX14" fmla="*/ 15916 w 16366"/>
              <a:gd name="connsiteY14" fmla="*/ 9614 h 31206"/>
              <a:gd name="connsiteX15" fmla="*/ 16366 w 16366"/>
              <a:gd name="connsiteY15" fmla="*/ 5058 h 31206"/>
              <a:gd name="connsiteX16" fmla="*/ 15930 w 16366"/>
              <a:gd name="connsiteY16" fmla="*/ 1064 h 31206"/>
              <a:gd name="connsiteX17" fmla="*/ 14685 w 16366"/>
              <a:gd name="connsiteY17" fmla="*/ 375 h 31206"/>
              <a:gd name="connsiteX18" fmla="*/ 13869 w 16366"/>
              <a:gd name="connsiteY18" fmla="*/ 625 h 31206"/>
              <a:gd name="connsiteX19" fmla="*/ 12657 w 16366"/>
              <a:gd name="connsiteY19" fmla="*/ 0 h 31206"/>
              <a:gd name="connsiteX20" fmla="*/ 11165 w 16366"/>
              <a:gd name="connsiteY20" fmla="*/ 0 h 31206"/>
              <a:gd name="connsiteX21" fmla="*/ 10077 w 16366"/>
              <a:gd name="connsiteY21" fmla="*/ 1559 h 31206"/>
              <a:gd name="connsiteX22" fmla="*/ 8615 w 16366"/>
              <a:gd name="connsiteY22" fmla="*/ 1871 h 31206"/>
              <a:gd name="connsiteX23" fmla="*/ 7809 w 16366"/>
              <a:gd name="connsiteY23" fmla="*/ 2000 h 31206"/>
              <a:gd name="connsiteX24" fmla="*/ 6780 w 16366"/>
              <a:gd name="connsiteY24" fmla="*/ 3559 h 31206"/>
              <a:gd name="connsiteX25" fmla="*/ 5854 w 16366"/>
              <a:gd name="connsiteY25" fmla="*/ 6027 h 31206"/>
              <a:gd name="connsiteX0" fmla="*/ 5854 w 18133"/>
              <a:gd name="connsiteY0" fmla="*/ 6027 h 31206"/>
              <a:gd name="connsiteX1" fmla="*/ 3991 w 18133"/>
              <a:gd name="connsiteY1" fmla="*/ 10540 h 31206"/>
              <a:gd name="connsiteX2" fmla="*/ 2464 w 18133"/>
              <a:gd name="connsiteY2" fmla="*/ 15530 h 31206"/>
              <a:gd name="connsiteX3" fmla="*/ 547 w 18133"/>
              <a:gd name="connsiteY3" fmla="*/ 22391 h 31206"/>
              <a:gd name="connsiteX4" fmla="*/ 367 w 18133"/>
              <a:gd name="connsiteY4" fmla="*/ 26289 h 31206"/>
              <a:gd name="connsiteX5" fmla="*/ 0 w 18133"/>
              <a:gd name="connsiteY5" fmla="*/ 30143 h 31206"/>
              <a:gd name="connsiteX6" fmla="*/ 726 w 18133"/>
              <a:gd name="connsiteY6" fmla="*/ 30811 h 31206"/>
              <a:gd name="connsiteX7" fmla="*/ 5944 w 18133"/>
              <a:gd name="connsiteY7" fmla="*/ 10000 h 31206"/>
              <a:gd name="connsiteX8" fmla="*/ 7063 w 18133"/>
              <a:gd name="connsiteY8" fmla="*/ 8000 h 31206"/>
              <a:gd name="connsiteX9" fmla="*/ 8928 w 18133"/>
              <a:gd name="connsiteY9" fmla="*/ 8000 h 31206"/>
              <a:gd name="connsiteX10" fmla="*/ 10419 w 18133"/>
              <a:gd name="connsiteY10" fmla="*/ 5667 h 31206"/>
              <a:gd name="connsiteX11" fmla="*/ 11601 w 18133"/>
              <a:gd name="connsiteY11" fmla="*/ 6667 h 31206"/>
              <a:gd name="connsiteX12" fmla="*/ 12719 w 18133"/>
              <a:gd name="connsiteY12" fmla="*/ 7333 h 31206"/>
              <a:gd name="connsiteX13" fmla="*/ 14311 w 18133"/>
              <a:gd name="connsiteY13" fmla="*/ 12415 h 31206"/>
              <a:gd name="connsiteX14" fmla="*/ 15916 w 18133"/>
              <a:gd name="connsiteY14" fmla="*/ 9614 h 31206"/>
              <a:gd name="connsiteX15" fmla="*/ 18133 w 18133"/>
              <a:gd name="connsiteY15" fmla="*/ 5214 h 31206"/>
              <a:gd name="connsiteX16" fmla="*/ 15930 w 18133"/>
              <a:gd name="connsiteY16" fmla="*/ 1064 h 31206"/>
              <a:gd name="connsiteX17" fmla="*/ 14685 w 18133"/>
              <a:gd name="connsiteY17" fmla="*/ 375 h 31206"/>
              <a:gd name="connsiteX18" fmla="*/ 13869 w 18133"/>
              <a:gd name="connsiteY18" fmla="*/ 625 h 31206"/>
              <a:gd name="connsiteX19" fmla="*/ 12657 w 18133"/>
              <a:gd name="connsiteY19" fmla="*/ 0 h 31206"/>
              <a:gd name="connsiteX20" fmla="*/ 11165 w 18133"/>
              <a:gd name="connsiteY20" fmla="*/ 0 h 31206"/>
              <a:gd name="connsiteX21" fmla="*/ 10077 w 18133"/>
              <a:gd name="connsiteY21" fmla="*/ 1559 h 31206"/>
              <a:gd name="connsiteX22" fmla="*/ 8615 w 18133"/>
              <a:gd name="connsiteY22" fmla="*/ 1871 h 31206"/>
              <a:gd name="connsiteX23" fmla="*/ 7809 w 18133"/>
              <a:gd name="connsiteY23" fmla="*/ 2000 h 31206"/>
              <a:gd name="connsiteX24" fmla="*/ 6780 w 18133"/>
              <a:gd name="connsiteY24" fmla="*/ 3559 h 31206"/>
              <a:gd name="connsiteX25" fmla="*/ 5854 w 18133"/>
              <a:gd name="connsiteY25" fmla="*/ 6027 h 31206"/>
              <a:gd name="connsiteX0" fmla="*/ 5854 w 18133"/>
              <a:gd name="connsiteY0" fmla="*/ 6027 h 31206"/>
              <a:gd name="connsiteX1" fmla="*/ 3991 w 18133"/>
              <a:gd name="connsiteY1" fmla="*/ 10540 h 31206"/>
              <a:gd name="connsiteX2" fmla="*/ 2464 w 18133"/>
              <a:gd name="connsiteY2" fmla="*/ 15530 h 31206"/>
              <a:gd name="connsiteX3" fmla="*/ 547 w 18133"/>
              <a:gd name="connsiteY3" fmla="*/ 22391 h 31206"/>
              <a:gd name="connsiteX4" fmla="*/ 367 w 18133"/>
              <a:gd name="connsiteY4" fmla="*/ 26289 h 31206"/>
              <a:gd name="connsiteX5" fmla="*/ 0 w 18133"/>
              <a:gd name="connsiteY5" fmla="*/ 30143 h 31206"/>
              <a:gd name="connsiteX6" fmla="*/ 726 w 18133"/>
              <a:gd name="connsiteY6" fmla="*/ 30811 h 31206"/>
              <a:gd name="connsiteX7" fmla="*/ 5944 w 18133"/>
              <a:gd name="connsiteY7" fmla="*/ 10000 h 31206"/>
              <a:gd name="connsiteX8" fmla="*/ 7063 w 18133"/>
              <a:gd name="connsiteY8" fmla="*/ 8000 h 31206"/>
              <a:gd name="connsiteX9" fmla="*/ 8928 w 18133"/>
              <a:gd name="connsiteY9" fmla="*/ 8000 h 31206"/>
              <a:gd name="connsiteX10" fmla="*/ 10419 w 18133"/>
              <a:gd name="connsiteY10" fmla="*/ 5667 h 31206"/>
              <a:gd name="connsiteX11" fmla="*/ 11601 w 18133"/>
              <a:gd name="connsiteY11" fmla="*/ 6667 h 31206"/>
              <a:gd name="connsiteX12" fmla="*/ 12719 w 18133"/>
              <a:gd name="connsiteY12" fmla="*/ 7333 h 31206"/>
              <a:gd name="connsiteX13" fmla="*/ 14311 w 18133"/>
              <a:gd name="connsiteY13" fmla="*/ 12415 h 31206"/>
              <a:gd name="connsiteX14" fmla="*/ 17384 w 18133"/>
              <a:gd name="connsiteY14" fmla="*/ 10238 h 31206"/>
              <a:gd name="connsiteX15" fmla="*/ 18133 w 18133"/>
              <a:gd name="connsiteY15" fmla="*/ 5214 h 31206"/>
              <a:gd name="connsiteX16" fmla="*/ 15930 w 18133"/>
              <a:gd name="connsiteY16" fmla="*/ 1064 h 31206"/>
              <a:gd name="connsiteX17" fmla="*/ 14685 w 18133"/>
              <a:gd name="connsiteY17" fmla="*/ 375 h 31206"/>
              <a:gd name="connsiteX18" fmla="*/ 13869 w 18133"/>
              <a:gd name="connsiteY18" fmla="*/ 625 h 31206"/>
              <a:gd name="connsiteX19" fmla="*/ 12657 w 18133"/>
              <a:gd name="connsiteY19" fmla="*/ 0 h 31206"/>
              <a:gd name="connsiteX20" fmla="*/ 11165 w 18133"/>
              <a:gd name="connsiteY20" fmla="*/ 0 h 31206"/>
              <a:gd name="connsiteX21" fmla="*/ 10077 w 18133"/>
              <a:gd name="connsiteY21" fmla="*/ 1559 h 31206"/>
              <a:gd name="connsiteX22" fmla="*/ 8615 w 18133"/>
              <a:gd name="connsiteY22" fmla="*/ 1871 h 31206"/>
              <a:gd name="connsiteX23" fmla="*/ 7809 w 18133"/>
              <a:gd name="connsiteY23" fmla="*/ 2000 h 31206"/>
              <a:gd name="connsiteX24" fmla="*/ 6780 w 18133"/>
              <a:gd name="connsiteY24" fmla="*/ 3559 h 31206"/>
              <a:gd name="connsiteX25" fmla="*/ 5854 w 18133"/>
              <a:gd name="connsiteY25" fmla="*/ 6027 h 31206"/>
              <a:gd name="connsiteX0" fmla="*/ 5854 w 18133"/>
              <a:gd name="connsiteY0" fmla="*/ 6027 h 31206"/>
              <a:gd name="connsiteX1" fmla="*/ 3991 w 18133"/>
              <a:gd name="connsiteY1" fmla="*/ 10540 h 31206"/>
              <a:gd name="connsiteX2" fmla="*/ 2464 w 18133"/>
              <a:gd name="connsiteY2" fmla="*/ 15530 h 31206"/>
              <a:gd name="connsiteX3" fmla="*/ 547 w 18133"/>
              <a:gd name="connsiteY3" fmla="*/ 22391 h 31206"/>
              <a:gd name="connsiteX4" fmla="*/ 367 w 18133"/>
              <a:gd name="connsiteY4" fmla="*/ 26289 h 31206"/>
              <a:gd name="connsiteX5" fmla="*/ 0 w 18133"/>
              <a:gd name="connsiteY5" fmla="*/ 30143 h 31206"/>
              <a:gd name="connsiteX6" fmla="*/ 726 w 18133"/>
              <a:gd name="connsiteY6" fmla="*/ 30811 h 31206"/>
              <a:gd name="connsiteX7" fmla="*/ 5944 w 18133"/>
              <a:gd name="connsiteY7" fmla="*/ 10000 h 31206"/>
              <a:gd name="connsiteX8" fmla="*/ 7063 w 18133"/>
              <a:gd name="connsiteY8" fmla="*/ 8000 h 31206"/>
              <a:gd name="connsiteX9" fmla="*/ 8928 w 18133"/>
              <a:gd name="connsiteY9" fmla="*/ 8000 h 31206"/>
              <a:gd name="connsiteX10" fmla="*/ 10419 w 18133"/>
              <a:gd name="connsiteY10" fmla="*/ 5667 h 31206"/>
              <a:gd name="connsiteX11" fmla="*/ 11601 w 18133"/>
              <a:gd name="connsiteY11" fmla="*/ 6667 h 31206"/>
              <a:gd name="connsiteX12" fmla="*/ 12719 w 18133"/>
              <a:gd name="connsiteY12" fmla="*/ 7333 h 31206"/>
              <a:gd name="connsiteX13" fmla="*/ 15659 w 18133"/>
              <a:gd name="connsiteY13" fmla="*/ 6801 h 31206"/>
              <a:gd name="connsiteX14" fmla="*/ 17384 w 18133"/>
              <a:gd name="connsiteY14" fmla="*/ 10238 h 31206"/>
              <a:gd name="connsiteX15" fmla="*/ 18133 w 18133"/>
              <a:gd name="connsiteY15" fmla="*/ 5214 h 31206"/>
              <a:gd name="connsiteX16" fmla="*/ 15930 w 18133"/>
              <a:gd name="connsiteY16" fmla="*/ 1064 h 31206"/>
              <a:gd name="connsiteX17" fmla="*/ 14685 w 18133"/>
              <a:gd name="connsiteY17" fmla="*/ 375 h 31206"/>
              <a:gd name="connsiteX18" fmla="*/ 13869 w 18133"/>
              <a:gd name="connsiteY18" fmla="*/ 625 h 31206"/>
              <a:gd name="connsiteX19" fmla="*/ 12657 w 18133"/>
              <a:gd name="connsiteY19" fmla="*/ 0 h 31206"/>
              <a:gd name="connsiteX20" fmla="*/ 11165 w 18133"/>
              <a:gd name="connsiteY20" fmla="*/ 0 h 31206"/>
              <a:gd name="connsiteX21" fmla="*/ 10077 w 18133"/>
              <a:gd name="connsiteY21" fmla="*/ 1559 h 31206"/>
              <a:gd name="connsiteX22" fmla="*/ 8615 w 18133"/>
              <a:gd name="connsiteY22" fmla="*/ 1871 h 31206"/>
              <a:gd name="connsiteX23" fmla="*/ 7809 w 18133"/>
              <a:gd name="connsiteY23" fmla="*/ 2000 h 31206"/>
              <a:gd name="connsiteX24" fmla="*/ 6780 w 18133"/>
              <a:gd name="connsiteY24" fmla="*/ 3559 h 31206"/>
              <a:gd name="connsiteX25" fmla="*/ 5854 w 18133"/>
              <a:gd name="connsiteY25" fmla="*/ 6027 h 31206"/>
              <a:gd name="connsiteX0" fmla="*/ 5854 w 18133"/>
              <a:gd name="connsiteY0" fmla="*/ 6027 h 31206"/>
              <a:gd name="connsiteX1" fmla="*/ 3991 w 18133"/>
              <a:gd name="connsiteY1" fmla="*/ 10540 h 31206"/>
              <a:gd name="connsiteX2" fmla="*/ 2464 w 18133"/>
              <a:gd name="connsiteY2" fmla="*/ 15530 h 31206"/>
              <a:gd name="connsiteX3" fmla="*/ 547 w 18133"/>
              <a:gd name="connsiteY3" fmla="*/ 22391 h 31206"/>
              <a:gd name="connsiteX4" fmla="*/ 367 w 18133"/>
              <a:gd name="connsiteY4" fmla="*/ 26289 h 31206"/>
              <a:gd name="connsiteX5" fmla="*/ 0 w 18133"/>
              <a:gd name="connsiteY5" fmla="*/ 30143 h 31206"/>
              <a:gd name="connsiteX6" fmla="*/ 726 w 18133"/>
              <a:gd name="connsiteY6" fmla="*/ 30811 h 31206"/>
              <a:gd name="connsiteX7" fmla="*/ 5944 w 18133"/>
              <a:gd name="connsiteY7" fmla="*/ 10000 h 31206"/>
              <a:gd name="connsiteX8" fmla="*/ 7063 w 18133"/>
              <a:gd name="connsiteY8" fmla="*/ 8000 h 31206"/>
              <a:gd name="connsiteX9" fmla="*/ 8928 w 18133"/>
              <a:gd name="connsiteY9" fmla="*/ 8000 h 31206"/>
              <a:gd name="connsiteX10" fmla="*/ 10419 w 18133"/>
              <a:gd name="connsiteY10" fmla="*/ 5667 h 31206"/>
              <a:gd name="connsiteX11" fmla="*/ 11601 w 18133"/>
              <a:gd name="connsiteY11" fmla="*/ 6667 h 31206"/>
              <a:gd name="connsiteX12" fmla="*/ 12719 w 18133"/>
              <a:gd name="connsiteY12" fmla="*/ 7333 h 31206"/>
              <a:gd name="connsiteX13" fmla="*/ 14326 w 18133"/>
              <a:gd name="connsiteY13" fmla="*/ 4926 h 31206"/>
              <a:gd name="connsiteX14" fmla="*/ 15659 w 18133"/>
              <a:gd name="connsiteY14" fmla="*/ 6801 h 31206"/>
              <a:gd name="connsiteX15" fmla="*/ 17384 w 18133"/>
              <a:gd name="connsiteY15" fmla="*/ 10238 h 31206"/>
              <a:gd name="connsiteX16" fmla="*/ 18133 w 18133"/>
              <a:gd name="connsiteY16" fmla="*/ 5214 h 31206"/>
              <a:gd name="connsiteX17" fmla="*/ 15930 w 18133"/>
              <a:gd name="connsiteY17" fmla="*/ 1064 h 31206"/>
              <a:gd name="connsiteX18" fmla="*/ 14685 w 18133"/>
              <a:gd name="connsiteY18" fmla="*/ 375 h 31206"/>
              <a:gd name="connsiteX19" fmla="*/ 13869 w 18133"/>
              <a:gd name="connsiteY19" fmla="*/ 625 h 31206"/>
              <a:gd name="connsiteX20" fmla="*/ 12657 w 18133"/>
              <a:gd name="connsiteY20" fmla="*/ 0 h 31206"/>
              <a:gd name="connsiteX21" fmla="*/ 11165 w 18133"/>
              <a:gd name="connsiteY21" fmla="*/ 0 h 31206"/>
              <a:gd name="connsiteX22" fmla="*/ 10077 w 18133"/>
              <a:gd name="connsiteY22" fmla="*/ 1559 h 31206"/>
              <a:gd name="connsiteX23" fmla="*/ 8615 w 18133"/>
              <a:gd name="connsiteY23" fmla="*/ 1871 h 31206"/>
              <a:gd name="connsiteX24" fmla="*/ 7809 w 18133"/>
              <a:gd name="connsiteY24" fmla="*/ 2000 h 31206"/>
              <a:gd name="connsiteX25" fmla="*/ 6780 w 18133"/>
              <a:gd name="connsiteY25" fmla="*/ 3559 h 31206"/>
              <a:gd name="connsiteX26" fmla="*/ 5854 w 18133"/>
              <a:gd name="connsiteY26" fmla="*/ 6027 h 31206"/>
              <a:gd name="connsiteX0" fmla="*/ 5854 w 18429"/>
              <a:gd name="connsiteY0" fmla="*/ 6027 h 31206"/>
              <a:gd name="connsiteX1" fmla="*/ 3991 w 18429"/>
              <a:gd name="connsiteY1" fmla="*/ 10540 h 31206"/>
              <a:gd name="connsiteX2" fmla="*/ 2464 w 18429"/>
              <a:gd name="connsiteY2" fmla="*/ 15530 h 31206"/>
              <a:gd name="connsiteX3" fmla="*/ 547 w 18429"/>
              <a:gd name="connsiteY3" fmla="*/ 22391 h 31206"/>
              <a:gd name="connsiteX4" fmla="*/ 367 w 18429"/>
              <a:gd name="connsiteY4" fmla="*/ 26289 h 31206"/>
              <a:gd name="connsiteX5" fmla="*/ 0 w 18429"/>
              <a:gd name="connsiteY5" fmla="*/ 30143 h 31206"/>
              <a:gd name="connsiteX6" fmla="*/ 726 w 18429"/>
              <a:gd name="connsiteY6" fmla="*/ 30811 h 31206"/>
              <a:gd name="connsiteX7" fmla="*/ 5944 w 18429"/>
              <a:gd name="connsiteY7" fmla="*/ 10000 h 31206"/>
              <a:gd name="connsiteX8" fmla="*/ 7063 w 18429"/>
              <a:gd name="connsiteY8" fmla="*/ 8000 h 31206"/>
              <a:gd name="connsiteX9" fmla="*/ 8928 w 18429"/>
              <a:gd name="connsiteY9" fmla="*/ 8000 h 31206"/>
              <a:gd name="connsiteX10" fmla="*/ 10419 w 18429"/>
              <a:gd name="connsiteY10" fmla="*/ 5667 h 31206"/>
              <a:gd name="connsiteX11" fmla="*/ 11601 w 18429"/>
              <a:gd name="connsiteY11" fmla="*/ 6667 h 31206"/>
              <a:gd name="connsiteX12" fmla="*/ 12719 w 18429"/>
              <a:gd name="connsiteY12" fmla="*/ 7333 h 31206"/>
              <a:gd name="connsiteX13" fmla="*/ 14326 w 18429"/>
              <a:gd name="connsiteY13" fmla="*/ 4926 h 31206"/>
              <a:gd name="connsiteX14" fmla="*/ 15659 w 18429"/>
              <a:gd name="connsiteY14" fmla="*/ 6801 h 31206"/>
              <a:gd name="connsiteX15" fmla="*/ 17384 w 18429"/>
              <a:gd name="connsiteY15" fmla="*/ 10238 h 31206"/>
              <a:gd name="connsiteX16" fmla="*/ 18429 w 18429"/>
              <a:gd name="connsiteY16" fmla="*/ 9448 h 31206"/>
              <a:gd name="connsiteX17" fmla="*/ 18133 w 18429"/>
              <a:gd name="connsiteY17" fmla="*/ 5214 h 31206"/>
              <a:gd name="connsiteX18" fmla="*/ 15930 w 18429"/>
              <a:gd name="connsiteY18" fmla="*/ 1064 h 31206"/>
              <a:gd name="connsiteX19" fmla="*/ 14685 w 18429"/>
              <a:gd name="connsiteY19" fmla="*/ 375 h 31206"/>
              <a:gd name="connsiteX20" fmla="*/ 13869 w 18429"/>
              <a:gd name="connsiteY20" fmla="*/ 625 h 31206"/>
              <a:gd name="connsiteX21" fmla="*/ 12657 w 18429"/>
              <a:gd name="connsiteY21" fmla="*/ 0 h 31206"/>
              <a:gd name="connsiteX22" fmla="*/ 11165 w 18429"/>
              <a:gd name="connsiteY22" fmla="*/ 0 h 31206"/>
              <a:gd name="connsiteX23" fmla="*/ 10077 w 18429"/>
              <a:gd name="connsiteY23" fmla="*/ 1559 h 31206"/>
              <a:gd name="connsiteX24" fmla="*/ 8615 w 18429"/>
              <a:gd name="connsiteY24" fmla="*/ 1871 h 31206"/>
              <a:gd name="connsiteX25" fmla="*/ 7809 w 18429"/>
              <a:gd name="connsiteY25" fmla="*/ 2000 h 31206"/>
              <a:gd name="connsiteX26" fmla="*/ 6780 w 18429"/>
              <a:gd name="connsiteY26" fmla="*/ 3559 h 31206"/>
              <a:gd name="connsiteX27" fmla="*/ 5854 w 18429"/>
              <a:gd name="connsiteY27" fmla="*/ 6027 h 31206"/>
              <a:gd name="connsiteX0" fmla="*/ 5854 w 18429"/>
              <a:gd name="connsiteY0" fmla="*/ 6027 h 31206"/>
              <a:gd name="connsiteX1" fmla="*/ 3991 w 18429"/>
              <a:gd name="connsiteY1" fmla="*/ 10540 h 31206"/>
              <a:gd name="connsiteX2" fmla="*/ 2464 w 18429"/>
              <a:gd name="connsiteY2" fmla="*/ 15530 h 31206"/>
              <a:gd name="connsiteX3" fmla="*/ 547 w 18429"/>
              <a:gd name="connsiteY3" fmla="*/ 22391 h 31206"/>
              <a:gd name="connsiteX4" fmla="*/ 367 w 18429"/>
              <a:gd name="connsiteY4" fmla="*/ 26289 h 31206"/>
              <a:gd name="connsiteX5" fmla="*/ 0 w 18429"/>
              <a:gd name="connsiteY5" fmla="*/ 30143 h 31206"/>
              <a:gd name="connsiteX6" fmla="*/ 726 w 18429"/>
              <a:gd name="connsiteY6" fmla="*/ 30811 h 31206"/>
              <a:gd name="connsiteX7" fmla="*/ 5944 w 18429"/>
              <a:gd name="connsiteY7" fmla="*/ 10000 h 31206"/>
              <a:gd name="connsiteX8" fmla="*/ 7063 w 18429"/>
              <a:gd name="connsiteY8" fmla="*/ 8000 h 31206"/>
              <a:gd name="connsiteX9" fmla="*/ 8928 w 18429"/>
              <a:gd name="connsiteY9" fmla="*/ 8000 h 31206"/>
              <a:gd name="connsiteX10" fmla="*/ 10419 w 18429"/>
              <a:gd name="connsiteY10" fmla="*/ 5667 h 31206"/>
              <a:gd name="connsiteX11" fmla="*/ 11601 w 18429"/>
              <a:gd name="connsiteY11" fmla="*/ 6667 h 31206"/>
              <a:gd name="connsiteX12" fmla="*/ 12719 w 18429"/>
              <a:gd name="connsiteY12" fmla="*/ 7333 h 31206"/>
              <a:gd name="connsiteX13" fmla="*/ 14326 w 18429"/>
              <a:gd name="connsiteY13" fmla="*/ 4926 h 31206"/>
              <a:gd name="connsiteX14" fmla="*/ 15659 w 18429"/>
              <a:gd name="connsiteY14" fmla="*/ 6801 h 31206"/>
              <a:gd name="connsiteX15" fmla="*/ 17384 w 18429"/>
              <a:gd name="connsiteY15" fmla="*/ 10238 h 31206"/>
              <a:gd name="connsiteX16" fmla="*/ 18429 w 18429"/>
              <a:gd name="connsiteY16" fmla="*/ 9448 h 31206"/>
              <a:gd name="connsiteX17" fmla="*/ 18133 w 18429"/>
              <a:gd name="connsiteY17" fmla="*/ 5214 h 31206"/>
              <a:gd name="connsiteX18" fmla="*/ 17471 w 18429"/>
              <a:gd name="connsiteY18" fmla="*/ 1963 h 31206"/>
              <a:gd name="connsiteX19" fmla="*/ 15930 w 18429"/>
              <a:gd name="connsiteY19" fmla="*/ 1064 h 31206"/>
              <a:gd name="connsiteX20" fmla="*/ 14685 w 18429"/>
              <a:gd name="connsiteY20" fmla="*/ 375 h 31206"/>
              <a:gd name="connsiteX21" fmla="*/ 13869 w 18429"/>
              <a:gd name="connsiteY21" fmla="*/ 625 h 31206"/>
              <a:gd name="connsiteX22" fmla="*/ 12657 w 18429"/>
              <a:gd name="connsiteY22" fmla="*/ 0 h 31206"/>
              <a:gd name="connsiteX23" fmla="*/ 11165 w 18429"/>
              <a:gd name="connsiteY23" fmla="*/ 0 h 31206"/>
              <a:gd name="connsiteX24" fmla="*/ 10077 w 18429"/>
              <a:gd name="connsiteY24" fmla="*/ 1559 h 31206"/>
              <a:gd name="connsiteX25" fmla="*/ 8615 w 18429"/>
              <a:gd name="connsiteY25" fmla="*/ 1871 h 31206"/>
              <a:gd name="connsiteX26" fmla="*/ 7809 w 18429"/>
              <a:gd name="connsiteY26" fmla="*/ 2000 h 31206"/>
              <a:gd name="connsiteX27" fmla="*/ 6780 w 18429"/>
              <a:gd name="connsiteY27" fmla="*/ 3559 h 31206"/>
              <a:gd name="connsiteX28" fmla="*/ 5854 w 18429"/>
              <a:gd name="connsiteY28" fmla="*/ 6027 h 31206"/>
              <a:gd name="connsiteX0" fmla="*/ 5854 w 18429"/>
              <a:gd name="connsiteY0" fmla="*/ 6366 h 31545"/>
              <a:gd name="connsiteX1" fmla="*/ 3991 w 18429"/>
              <a:gd name="connsiteY1" fmla="*/ 10879 h 31545"/>
              <a:gd name="connsiteX2" fmla="*/ 2464 w 18429"/>
              <a:gd name="connsiteY2" fmla="*/ 15869 h 31545"/>
              <a:gd name="connsiteX3" fmla="*/ 547 w 18429"/>
              <a:gd name="connsiteY3" fmla="*/ 22730 h 31545"/>
              <a:gd name="connsiteX4" fmla="*/ 367 w 18429"/>
              <a:gd name="connsiteY4" fmla="*/ 26628 h 31545"/>
              <a:gd name="connsiteX5" fmla="*/ 0 w 18429"/>
              <a:gd name="connsiteY5" fmla="*/ 30482 h 31545"/>
              <a:gd name="connsiteX6" fmla="*/ 726 w 18429"/>
              <a:gd name="connsiteY6" fmla="*/ 31150 h 31545"/>
              <a:gd name="connsiteX7" fmla="*/ 5944 w 18429"/>
              <a:gd name="connsiteY7" fmla="*/ 10339 h 31545"/>
              <a:gd name="connsiteX8" fmla="*/ 7063 w 18429"/>
              <a:gd name="connsiteY8" fmla="*/ 8339 h 31545"/>
              <a:gd name="connsiteX9" fmla="*/ 8928 w 18429"/>
              <a:gd name="connsiteY9" fmla="*/ 8339 h 31545"/>
              <a:gd name="connsiteX10" fmla="*/ 10419 w 18429"/>
              <a:gd name="connsiteY10" fmla="*/ 6006 h 31545"/>
              <a:gd name="connsiteX11" fmla="*/ 11601 w 18429"/>
              <a:gd name="connsiteY11" fmla="*/ 7006 h 31545"/>
              <a:gd name="connsiteX12" fmla="*/ 12719 w 18429"/>
              <a:gd name="connsiteY12" fmla="*/ 7672 h 31545"/>
              <a:gd name="connsiteX13" fmla="*/ 14326 w 18429"/>
              <a:gd name="connsiteY13" fmla="*/ 5265 h 31545"/>
              <a:gd name="connsiteX14" fmla="*/ 15659 w 18429"/>
              <a:gd name="connsiteY14" fmla="*/ 7140 h 31545"/>
              <a:gd name="connsiteX15" fmla="*/ 17384 w 18429"/>
              <a:gd name="connsiteY15" fmla="*/ 10577 h 31545"/>
              <a:gd name="connsiteX16" fmla="*/ 18429 w 18429"/>
              <a:gd name="connsiteY16" fmla="*/ 9787 h 31545"/>
              <a:gd name="connsiteX17" fmla="*/ 18133 w 18429"/>
              <a:gd name="connsiteY17" fmla="*/ 5553 h 31545"/>
              <a:gd name="connsiteX18" fmla="*/ 17471 w 18429"/>
              <a:gd name="connsiteY18" fmla="*/ 2302 h 31545"/>
              <a:gd name="connsiteX19" fmla="*/ 15750 w 18429"/>
              <a:gd name="connsiteY19" fmla="*/ 0 h 31545"/>
              <a:gd name="connsiteX20" fmla="*/ 14685 w 18429"/>
              <a:gd name="connsiteY20" fmla="*/ 714 h 31545"/>
              <a:gd name="connsiteX21" fmla="*/ 13869 w 18429"/>
              <a:gd name="connsiteY21" fmla="*/ 964 h 31545"/>
              <a:gd name="connsiteX22" fmla="*/ 12657 w 18429"/>
              <a:gd name="connsiteY22" fmla="*/ 339 h 31545"/>
              <a:gd name="connsiteX23" fmla="*/ 11165 w 18429"/>
              <a:gd name="connsiteY23" fmla="*/ 339 h 31545"/>
              <a:gd name="connsiteX24" fmla="*/ 10077 w 18429"/>
              <a:gd name="connsiteY24" fmla="*/ 1898 h 31545"/>
              <a:gd name="connsiteX25" fmla="*/ 8615 w 18429"/>
              <a:gd name="connsiteY25" fmla="*/ 2210 h 31545"/>
              <a:gd name="connsiteX26" fmla="*/ 7809 w 18429"/>
              <a:gd name="connsiteY26" fmla="*/ 2339 h 31545"/>
              <a:gd name="connsiteX27" fmla="*/ 6780 w 18429"/>
              <a:gd name="connsiteY27" fmla="*/ 3898 h 31545"/>
              <a:gd name="connsiteX28" fmla="*/ 5854 w 18429"/>
              <a:gd name="connsiteY28" fmla="*/ 6366 h 31545"/>
              <a:gd name="connsiteX0" fmla="*/ 5854 w 18429"/>
              <a:gd name="connsiteY0" fmla="*/ 7055 h 32234"/>
              <a:gd name="connsiteX1" fmla="*/ 3991 w 18429"/>
              <a:gd name="connsiteY1" fmla="*/ 11568 h 32234"/>
              <a:gd name="connsiteX2" fmla="*/ 2464 w 18429"/>
              <a:gd name="connsiteY2" fmla="*/ 16558 h 32234"/>
              <a:gd name="connsiteX3" fmla="*/ 547 w 18429"/>
              <a:gd name="connsiteY3" fmla="*/ 23419 h 32234"/>
              <a:gd name="connsiteX4" fmla="*/ 367 w 18429"/>
              <a:gd name="connsiteY4" fmla="*/ 27317 h 32234"/>
              <a:gd name="connsiteX5" fmla="*/ 0 w 18429"/>
              <a:gd name="connsiteY5" fmla="*/ 31171 h 32234"/>
              <a:gd name="connsiteX6" fmla="*/ 726 w 18429"/>
              <a:gd name="connsiteY6" fmla="*/ 31839 h 32234"/>
              <a:gd name="connsiteX7" fmla="*/ 5944 w 18429"/>
              <a:gd name="connsiteY7" fmla="*/ 11028 h 32234"/>
              <a:gd name="connsiteX8" fmla="*/ 7063 w 18429"/>
              <a:gd name="connsiteY8" fmla="*/ 9028 h 32234"/>
              <a:gd name="connsiteX9" fmla="*/ 8928 w 18429"/>
              <a:gd name="connsiteY9" fmla="*/ 9028 h 32234"/>
              <a:gd name="connsiteX10" fmla="*/ 10419 w 18429"/>
              <a:gd name="connsiteY10" fmla="*/ 6695 h 32234"/>
              <a:gd name="connsiteX11" fmla="*/ 11601 w 18429"/>
              <a:gd name="connsiteY11" fmla="*/ 7695 h 32234"/>
              <a:gd name="connsiteX12" fmla="*/ 12719 w 18429"/>
              <a:gd name="connsiteY12" fmla="*/ 8361 h 32234"/>
              <a:gd name="connsiteX13" fmla="*/ 14326 w 18429"/>
              <a:gd name="connsiteY13" fmla="*/ 5954 h 32234"/>
              <a:gd name="connsiteX14" fmla="*/ 15659 w 18429"/>
              <a:gd name="connsiteY14" fmla="*/ 7829 h 32234"/>
              <a:gd name="connsiteX15" fmla="*/ 17384 w 18429"/>
              <a:gd name="connsiteY15" fmla="*/ 11266 h 32234"/>
              <a:gd name="connsiteX16" fmla="*/ 18429 w 18429"/>
              <a:gd name="connsiteY16" fmla="*/ 10476 h 32234"/>
              <a:gd name="connsiteX17" fmla="*/ 18133 w 18429"/>
              <a:gd name="connsiteY17" fmla="*/ 6242 h 32234"/>
              <a:gd name="connsiteX18" fmla="*/ 17471 w 18429"/>
              <a:gd name="connsiteY18" fmla="*/ 2991 h 32234"/>
              <a:gd name="connsiteX19" fmla="*/ 15750 w 18429"/>
              <a:gd name="connsiteY19" fmla="*/ 689 h 32234"/>
              <a:gd name="connsiteX20" fmla="*/ 14595 w 18429"/>
              <a:gd name="connsiteY20" fmla="*/ 0 h 32234"/>
              <a:gd name="connsiteX21" fmla="*/ 13869 w 18429"/>
              <a:gd name="connsiteY21" fmla="*/ 1653 h 32234"/>
              <a:gd name="connsiteX22" fmla="*/ 12657 w 18429"/>
              <a:gd name="connsiteY22" fmla="*/ 1028 h 32234"/>
              <a:gd name="connsiteX23" fmla="*/ 11165 w 18429"/>
              <a:gd name="connsiteY23" fmla="*/ 1028 h 32234"/>
              <a:gd name="connsiteX24" fmla="*/ 10077 w 18429"/>
              <a:gd name="connsiteY24" fmla="*/ 2587 h 32234"/>
              <a:gd name="connsiteX25" fmla="*/ 8615 w 18429"/>
              <a:gd name="connsiteY25" fmla="*/ 2899 h 32234"/>
              <a:gd name="connsiteX26" fmla="*/ 7809 w 18429"/>
              <a:gd name="connsiteY26" fmla="*/ 3028 h 32234"/>
              <a:gd name="connsiteX27" fmla="*/ 6780 w 18429"/>
              <a:gd name="connsiteY27" fmla="*/ 4587 h 32234"/>
              <a:gd name="connsiteX28" fmla="*/ 5854 w 18429"/>
              <a:gd name="connsiteY28" fmla="*/ 7055 h 32234"/>
              <a:gd name="connsiteX0" fmla="*/ 5854 w 18429"/>
              <a:gd name="connsiteY0" fmla="*/ 7741 h 32920"/>
              <a:gd name="connsiteX1" fmla="*/ 3991 w 18429"/>
              <a:gd name="connsiteY1" fmla="*/ 12254 h 32920"/>
              <a:gd name="connsiteX2" fmla="*/ 2464 w 18429"/>
              <a:gd name="connsiteY2" fmla="*/ 17244 h 32920"/>
              <a:gd name="connsiteX3" fmla="*/ 547 w 18429"/>
              <a:gd name="connsiteY3" fmla="*/ 24105 h 32920"/>
              <a:gd name="connsiteX4" fmla="*/ 367 w 18429"/>
              <a:gd name="connsiteY4" fmla="*/ 28003 h 32920"/>
              <a:gd name="connsiteX5" fmla="*/ 0 w 18429"/>
              <a:gd name="connsiteY5" fmla="*/ 31857 h 32920"/>
              <a:gd name="connsiteX6" fmla="*/ 726 w 18429"/>
              <a:gd name="connsiteY6" fmla="*/ 32525 h 32920"/>
              <a:gd name="connsiteX7" fmla="*/ 5944 w 18429"/>
              <a:gd name="connsiteY7" fmla="*/ 11714 h 32920"/>
              <a:gd name="connsiteX8" fmla="*/ 7063 w 18429"/>
              <a:gd name="connsiteY8" fmla="*/ 9714 h 32920"/>
              <a:gd name="connsiteX9" fmla="*/ 8928 w 18429"/>
              <a:gd name="connsiteY9" fmla="*/ 9714 h 32920"/>
              <a:gd name="connsiteX10" fmla="*/ 10419 w 18429"/>
              <a:gd name="connsiteY10" fmla="*/ 7381 h 32920"/>
              <a:gd name="connsiteX11" fmla="*/ 11601 w 18429"/>
              <a:gd name="connsiteY11" fmla="*/ 8381 h 32920"/>
              <a:gd name="connsiteX12" fmla="*/ 12719 w 18429"/>
              <a:gd name="connsiteY12" fmla="*/ 9047 h 32920"/>
              <a:gd name="connsiteX13" fmla="*/ 14326 w 18429"/>
              <a:gd name="connsiteY13" fmla="*/ 6640 h 32920"/>
              <a:gd name="connsiteX14" fmla="*/ 15659 w 18429"/>
              <a:gd name="connsiteY14" fmla="*/ 8515 h 32920"/>
              <a:gd name="connsiteX15" fmla="*/ 17384 w 18429"/>
              <a:gd name="connsiteY15" fmla="*/ 11952 h 32920"/>
              <a:gd name="connsiteX16" fmla="*/ 18429 w 18429"/>
              <a:gd name="connsiteY16" fmla="*/ 11162 h 32920"/>
              <a:gd name="connsiteX17" fmla="*/ 18133 w 18429"/>
              <a:gd name="connsiteY17" fmla="*/ 6928 h 32920"/>
              <a:gd name="connsiteX18" fmla="*/ 17471 w 18429"/>
              <a:gd name="connsiteY18" fmla="*/ 3677 h 32920"/>
              <a:gd name="connsiteX19" fmla="*/ 15750 w 18429"/>
              <a:gd name="connsiteY19" fmla="*/ 1375 h 32920"/>
              <a:gd name="connsiteX20" fmla="*/ 14595 w 18429"/>
              <a:gd name="connsiteY20" fmla="*/ 686 h 32920"/>
              <a:gd name="connsiteX21" fmla="*/ 13569 w 18429"/>
              <a:gd name="connsiteY21" fmla="*/ 0 h 32920"/>
              <a:gd name="connsiteX22" fmla="*/ 12657 w 18429"/>
              <a:gd name="connsiteY22" fmla="*/ 1714 h 32920"/>
              <a:gd name="connsiteX23" fmla="*/ 11165 w 18429"/>
              <a:gd name="connsiteY23" fmla="*/ 1714 h 32920"/>
              <a:gd name="connsiteX24" fmla="*/ 10077 w 18429"/>
              <a:gd name="connsiteY24" fmla="*/ 3273 h 32920"/>
              <a:gd name="connsiteX25" fmla="*/ 8615 w 18429"/>
              <a:gd name="connsiteY25" fmla="*/ 3585 h 32920"/>
              <a:gd name="connsiteX26" fmla="*/ 7809 w 18429"/>
              <a:gd name="connsiteY26" fmla="*/ 3714 h 32920"/>
              <a:gd name="connsiteX27" fmla="*/ 6780 w 18429"/>
              <a:gd name="connsiteY27" fmla="*/ 5273 h 32920"/>
              <a:gd name="connsiteX28" fmla="*/ 5854 w 18429"/>
              <a:gd name="connsiteY28" fmla="*/ 7741 h 32920"/>
              <a:gd name="connsiteX0" fmla="*/ 5854 w 18429"/>
              <a:gd name="connsiteY0" fmla="*/ 7741 h 32920"/>
              <a:gd name="connsiteX1" fmla="*/ 3991 w 18429"/>
              <a:gd name="connsiteY1" fmla="*/ 12254 h 32920"/>
              <a:gd name="connsiteX2" fmla="*/ 2464 w 18429"/>
              <a:gd name="connsiteY2" fmla="*/ 17244 h 32920"/>
              <a:gd name="connsiteX3" fmla="*/ 547 w 18429"/>
              <a:gd name="connsiteY3" fmla="*/ 24105 h 32920"/>
              <a:gd name="connsiteX4" fmla="*/ 367 w 18429"/>
              <a:gd name="connsiteY4" fmla="*/ 28003 h 32920"/>
              <a:gd name="connsiteX5" fmla="*/ 0 w 18429"/>
              <a:gd name="connsiteY5" fmla="*/ 31857 h 32920"/>
              <a:gd name="connsiteX6" fmla="*/ 726 w 18429"/>
              <a:gd name="connsiteY6" fmla="*/ 32525 h 32920"/>
              <a:gd name="connsiteX7" fmla="*/ 5944 w 18429"/>
              <a:gd name="connsiteY7" fmla="*/ 11714 h 32920"/>
              <a:gd name="connsiteX8" fmla="*/ 7063 w 18429"/>
              <a:gd name="connsiteY8" fmla="*/ 9714 h 32920"/>
              <a:gd name="connsiteX9" fmla="*/ 8928 w 18429"/>
              <a:gd name="connsiteY9" fmla="*/ 9714 h 32920"/>
              <a:gd name="connsiteX10" fmla="*/ 10419 w 18429"/>
              <a:gd name="connsiteY10" fmla="*/ 7381 h 32920"/>
              <a:gd name="connsiteX11" fmla="*/ 11601 w 18429"/>
              <a:gd name="connsiteY11" fmla="*/ 8381 h 32920"/>
              <a:gd name="connsiteX12" fmla="*/ 12719 w 18429"/>
              <a:gd name="connsiteY12" fmla="*/ 9047 h 32920"/>
              <a:gd name="connsiteX13" fmla="*/ 14326 w 18429"/>
              <a:gd name="connsiteY13" fmla="*/ 6640 h 32920"/>
              <a:gd name="connsiteX14" fmla="*/ 15659 w 18429"/>
              <a:gd name="connsiteY14" fmla="*/ 8515 h 32920"/>
              <a:gd name="connsiteX15" fmla="*/ 17384 w 18429"/>
              <a:gd name="connsiteY15" fmla="*/ 11952 h 32920"/>
              <a:gd name="connsiteX16" fmla="*/ 18429 w 18429"/>
              <a:gd name="connsiteY16" fmla="*/ 11162 h 32920"/>
              <a:gd name="connsiteX17" fmla="*/ 18133 w 18429"/>
              <a:gd name="connsiteY17" fmla="*/ 6928 h 32920"/>
              <a:gd name="connsiteX18" fmla="*/ 17471 w 18429"/>
              <a:gd name="connsiteY18" fmla="*/ 3677 h 32920"/>
              <a:gd name="connsiteX19" fmla="*/ 15750 w 18429"/>
              <a:gd name="connsiteY19" fmla="*/ 1375 h 32920"/>
              <a:gd name="connsiteX20" fmla="*/ 14685 w 18429"/>
              <a:gd name="connsiteY20" fmla="*/ 62 h 32920"/>
              <a:gd name="connsiteX21" fmla="*/ 13569 w 18429"/>
              <a:gd name="connsiteY21" fmla="*/ 0 h 32920"/>
              <a:gd name="connsiteX22" fmla="*/ 12657 w 18429"/>
              <a:gd name="connsiteY22" fmla="*/ 1714 h 32920"/>
              <a:gd name="connsiteX23" fmla="*/ 11165 w 18429"/>
              <a:gd name="connsiteY23" fmla="*/ 1714 h 32920"/>
              <a:gd name="connsiteX24" fmla="*/ 10077 w 18429"/>
              <a:gd name="connsiteY24" fmla="*/ 3273 h 32920"/>
              <a:gd name="connsiteX25" fmla="*/ 8615 w 18429"/>
              <a:gd name="connsiteY25" fmla="*/ 3585 h 32920"/>
              <a:gd name="connsiteX26" fmla="*/ 7809 w 18429"/>
              <a:gd name="connsiteY26" fmla="*/ 3714 h 32920"/>
              <a:gd name="connsiteX27" fmla="*/ 6780 w 18429"/>
              <a:gd name="connsiteY27" fmla="*/ 5273 h 32920"/>
              <a:gd name="connsiteX28" fmla="*/ 5854 w 18429"/>
              <a:gd name="connsiteY28" fmla="*/ 7741 h 32920"/>
              <a:gd name="connsiteX0" fmla="*/ 5854 w 18429"/>
              <a:gd name="connsiteY0" fmla="*/ 7741 h 32920"/>
              <a:gd name="connsiteX1" fmla="*/ 3991 w 18429"/>
              <a:gd name="connsiteY1" fmla="*/ 12254 h 32920"/>
              <a:gd name="connsiteX2" fmla="*/ 2464 w 18429"/>
              <a:gd name="connsiteY2" fmla="*/ 17244 h 32920"/>
              <a:gd name="connsiteX3" fmla="*/ 547 w 18429"/>
              <a:gd name="connsiteY3" fmla="*/ 24105 h 32920"/>
              <a:gd name="connsiteX4" fmla="*/ 367 w 18429"/>
              <a:gd name="connsiteY4" fmla="*/ 28003 h 32920"/>
              <a:gd name="connsiteX5" fmla="*/ 0 w 18429"/>
              <a:gd name="connsiteY5" fmla="*/ 31857 h 32920"/>
              <a:gd name="connsiteX6" fmla="*/ 726 w 18429"/>
              <a:gd name="connsiteY6" fmla="*/ 32525 h 32920"/>
              <a:gd name="connsiteX7" fmla="*/ 5944 w 18429"/>
              <a:gd name="connsiteY7" fmla="*/ 11714 h 32920"/>
              <a:gd name="connsiteX8" fmla="*/ 7063 w 18429"/>
              <a:gd name="connsiteY8" fmla="*/ 9714 h 32920"/>
              <a:gd name="connsiteX9" fmla="*/ 8928 w 18429"/>
              <a:gd name="connsiteY9" fmla="*/ 9714 h 32920"/>
              <a:gd name="connsiteX10" fmla="*/ 10419 w 18429"/>
              <a:gd name="connsiteY10" fmla="*/ 7381 h 32920"/>
              <a:gd name="connsiteX11" fmla="*/ 11601 w 18429"/>
              <a:gd name="connsiteY11" fmla="*/ 8381 h 32920"/>
              <a:gd name="connsiteX12" fmla="*/ 12719 w 18429"/>
              <a:gd name="connsiteY12" fmla="*/ 9047 h 32920"/>
              <a:gd name="connsiteX13" fmla="*/ 14326 w 18429"/>
              <a:gd name="connsiteY13" fmla="*/ 6640 h 32920"/>
              <a:gd name="connsiteX14" fmla="*/ 15659 w 18429"/>
              <a:gd name="connsiteY14" fmla="*/ 8515 h 32920"/>
              <a:gd name="connsiteX15" fmla="*/ 17384 w 18429"/>
              <a:gd name="connsiteY15" fmla="*/ 11952 h 32920"/>
              <a:gd name="connsiteX16" fmla="*/ 18429 w 18429"/>
              <a:gd name="connsiteY16" fmla="*/ 11162 h 32920"/>
              <a:gd name="connsiteX17" fmla="*/ 18133 w 18429"/>
              <a:gd name="connsiteY17" fmla="*/ 6928 h 32920"/>
              <a:gd name="connsiteX18" fmla="*/ 17471 w 18429"/>
              <a:gd name="connsiteY18" fmla="*/ 3677 h 32920"/>
              <a:gd name="connsiteX19" fmla="*/ 15750 w 18429"/>
              <a:gd name="connsiteY19" fmla="*/ 1375 h 32920"/>
              <a:gd name="connsiteX20" fmla="*/ 14685 w 18429"/>
              <a:gd name="connsiteY20" fmla="*/ 62 h 32920"/>
              <a:gd name="connsiteX21" fmla="*/ 13569 w 18429"/>
              <a:gd name="connsiteY21" fmla="*/ 0 h 32920"/>
              <a:gd name="connsiteX22" fmla="*/ 12328 w 18429"/>
              <a:gd name="connsiteY22" fmla="*/ 155 h 32920"/>
              <a:gd name="connsiteX23" fmla="*/ 11165 w 18429"/>
              <a:gd name="connsiteY23" fmla="*/ 1714 h 32920"/>
              <a:gd name="connsiteX24" fmla="*/ 10077 w 18429"/>
              <a:gd name="connsiteY24" fmla="*/ 3273 h 32920"/>
              <a:gd name="connsiteX25" fmla="*/ 8615 w 18429"/>
              <a:gd name="connsiteY25" fmla="*/ 3585 h 32920"/>
              <a:gd name="connsiteX26" fmla="*/ 7809 w 18429"/>
              <a:gd name="connsiteY26" fmla="*/ 3714 h 32920"/>
              <a:gd name="connsiteX27" fmla="*/ 6780 w 18429"/>
              <a:gd name="connsiteY27" fmla="*/ 5273 h 32920"/>
              <a:gd name="connsiteX28" fmla="*/ 5854 w 18429"/>
              <a:gd name="connsiteY28" fmla="*/ 7741 h 32920"/>
              <a:gd name="connsiteX0" fmla="*/ 5854 w 18429"/>
              <a:gd name="connsiteY0" fmla="*/ 8677 h 33856"/>
              <a:gd name="connsiteX1" fmla="*/ 3991 w 18429"/>
              <a:gd name="connsiteY1" fmla="*/ 13190 h 33856"/>
              <a:gd name="connsiteX2" fmla="*/ 2464 w 18429"/>
              <a:gd name="connsiteY2" fmla="*/ 18180 h 33856"/>
              <a:gd name="connsiteX3" fmla="*/ 547 w 18429"/>
              <a:gd name="connsiteY3" fmla="*/ 25041 h 33856"/>
              <a:gd name="connsiteX4" fmla="*/ 367 w 18429"/>
              <a:gd name="connsiteY4" fmla="*/ 28939 h 33856"/>
              <a:gd name="connsiteX5" fmla="*/ 0 w 18429"/>
              <a:gd name="connsiteY5" fmla="*/ 32793 h 33856"/>
              <a:gd name="connsiteX6" fmla="*/ 726 w 18429"/>
              <a:gd name="connsiteY6" fmla="*/ 33461 h 33856"/>
              <a:gd name="connsiteX7" fmla="*/ 5944 w 18429"/>
              <a:gd name="connsiteY7" fmla="*/ 12650 h 33856"/>
              <a:gd name="connsiteX8" fmla="*/ 7063 w 18429"/>
              <a:gd name="connsiteY8" fmla="*/ 10650 h 33856"/>
              <a:gd name="connsiteX9" fmla="*/ 8928 w 18429"/>
              <a:gd name="connsiteY9" fmla="*/ 10650 h 33856"/>
              <a:gd name="connsiteX10" fmla="*/ 10419 w 18429"/>
              <a:gd name="connsiteY10" fmla="*/ 8317 h 33856"/>
              <a:gd name="connsiteX11" fmla="*/ 11601 w 18429"/>
              <a:gd name="connsiteY11" fmla="*/ 9317 h 33856"/>
              <a:gd name="connsiteX12" fmla="*/ 12719 w 18429"/>
              <a:gd name="connsiteY12" fmla="*/ 9983 h 33856"/>
              <a:gd name="connsiteX13" fmla="*/ 14326 w 18429"/>
              <a:gd name="connsiteY13" fmla="*/ 7576 h 33856"/>
              <a:gd name="connsiteX14" fmla="*/ 15659 w 18429"/>
              <a:gd name="connsiteY14" fmla="*/ 9451 h 33856"/>
              <a:gd name="connsiteX15" fmla="*/ 17384 w 18429"/>
              <a:gd name="connsiteY15" fmla="*/ 12888 h 33856"/>
              <a:gd name="connsiteX16" fmla="*/ 18429 w 18429"/>
              <a:gd name="connsiteY16" fmla="*/ 12098 h 33856"/>
              <a:gd name="connsiteX17" fmla="*/ 18133 w 18429"/>
              <a:gd name="connsiteY17" fmla="*/ 7864 h 33856"/>
              <a:gd name="connsiteX18" fmla="*/ 17471 w 18429"/>
              <a:gd name="connsiteY18" fmla="*/ 4613 h 33856"/>
              <a:gd name="connsiteX19" fmla="*/ 15750 w 18429"/>
              <a:gd name="connsiteY19" fmla="*/ 2311 h 33856"/>
              <a:gd name="connsiteX20" fmla="*/ 14685 w 18429"/>
              <a:gd name="connsiteY20" fmla="*/ 998 h 33856"/>
              <a:gd name="connsiteX21" fmla="*/ 13659 w 18429"/>
              <a:gd name="connsiteY21" fmla="*/ 0 h 33856"/>
              <a:gd name="connsiteX22" fmla="*/ 12328 w 18429"/>
              <a:gd name="connsiteY22" fmla="*/ 1091 h 33856"/>
              <a:gd name="connsiteX23" fmla="*/ 11165 w 18429"/>
              <a:gd name="connsiteY23" fmla="*/ 2650 h 33856"/>
              <a:gd name="connsiteX24" fmla="*/ 10077 w 18429"/>
              <a:gd name="connsiteY24" fmla="*/ 4209 h 33856"/>
              <a:gd name="connsiteX25" fmla="*/ 8615 w 18429"/>
              <a:gd name="connsiteY25" fmla="*/ 4521 h 33856"/>
              <a:gd name="connsiteX26" fmla="*/ 7809 w 18429"/>
              <a:gd name="connsiteY26" fmla="*/ 4650 h 33856"/>
              <a:gd name="connsiteX27" fmla="*/ 6780 w 18429"/>
              <a:gd name="connsiteY27" fmla="*/ 6209 h 33856"/>
              <a:gd name="connsiteX28" fmla="*/ 5854 w 18429"/>
              <a:gd name="connsiteY28" fmla="*/ 8677 h 33856"/>
              <a:gd name="connsiteX0" fmla="*/ 5854 w 18429"/>
              <a:gd name="connsiteY0" fmla="*/ 8677 h 33856"/>
              <a:gd name="connsiteX1" fmla="*/ 3991 w 18429"/>
              <a:gd name="connsiteY1" fmla="*/ 13190 h 33856"/>
              <a:gd name="connsiteX2" fmla="*/ 2464 w 18429"/>
              <a:gd name="connsiteY2" fmla="*/ 18180 h 33856"/>
              <a:gd name="connsiteX3" fmla="*/ 547 w 18429"/>
              <a:gd name="connsiteY3" fmla="*/ 25041 h 33856"/>
              <a:gd name="connsiteX4" fmla="*/ 367 w 18429"/>
              <a:gd name="connsiteY4" fmla="*/ 28939 h 33856"/>
              <a:gd name="connsiteX5" fmla="*/ 0 w 18429"/>
              <a:gd name="connsiteY5" fmla="*/ 32793 h 33856"/>
              <a:gd name="connsiteX6" fmla="*/ 726 w 18429"/>
              <a:gd name="connsiteY6" fmla="*/ 33461 h 33856"/>
              <a:gd name="connsiteX7" fmla="*/ 5944 w 18429"/>
              <a:gd name="connsiteY7" fmla="*/ 12650 h 33856"/>
              <a:gd name="connsiteX8" fmla="*/ 7063 w 18429"/>
              <a:gd name="connsiteY8" fmla="*/ 10650 h 33856"/>
              <a:gd name="connsiteX9" fmla="*/ 8928 w 18429"/>
              <a:gd name="connsiteY9" fmla="*/ 10650 h 33856"/>
              <a:gd name="connsiteX10" fmla="*/ 10419 w 18429"/>
              <a:gd name="connsiteY10" fmla="*/ 8317 h 33856"/>
              <a:gd name="connsiteX11" fmla="*/ 11601 w 18429"/>
              <a:gd name="connsiteY11" fmla="*/ 9317 h 33856"/>
              <a:gd name="connsiteX12" fmla="*/ 12719 w 18429"/>
              <a:gd name="connsiteY12" fmla="*/ 9983 h 33856"/>
              <a:gd name="connsiteX13" fmla="*/ 14326 w 18429"/>
              <a:gd name="connsiteY13" fmla="*/ 7576 h 33856"/>
              <a:gd name="connsiteX14" fmla="*/ 15659 w 18429"/>
              <a:gd name="connsiteY14" fmla="*/ 9451 h 33856"/>
              <a:gd name="connsiteX15" fmla="*/ 17384 w 18429"/>
              <a:gd name="connsiteY15" fmla="*/ 12888 h 33856"/>
              <a:gd name="connsiteX16" fmla="*/ 18429 w 18429"/>
              <a:gd name="connsiteY16" fmla="*/ 12098 h 33856"/>
              <a:gd name="connsiteX17" fmla="*/ 18133 w 18429"/>
              <a:gd name="connsiteY17" fmla="*/ 7864 h 33856"/>
              <a:gd name="connsiteX18" fmla="*/ 17471 w 18429"/>
              <a:gd name="connsiteY18" fmla="*/ 4613 h 33856"/>
              <a:gd name="connsiteX19" fmla="*/ 15750 w 18429"/>
              <a:gd name="connsiteY19" fmla="*/ 2311 h 33856"/>
              <a:gd name="connsiteX20" fmla="*/ 15044 w 18429"/>
              <a:gd name="connsiteY20" fmla="*/ 842 h 33856"/>
              <a:gd name="connsiteX21" fmla="*/ 13659 w 18429"/>
              <a:gd name="connsiteY21" fmla="*/ 0 h 33856"/>
              <a:gd name="connsiteX22" fmla="*/ 12328 w 18429"/>
              <a:gd name="connsiteY22" fmla="*/ 1091 h 33856"/>
              <a:gd name="connsiteX23" fmla="*/ 11165 w 18429"/>
              <a:gd name="connsiteY23" fmla="*/ 2650 h 33856"/>
              <a:gd name="connsiteX24" fmla="*/ 10077 w 18429"/>
              <a:gd name="connsiteY24" fmla="*/ 4209 h 33856"/>
              <a:gd name="connsiteX25" fmla="*/ 8615 w 18429"/>
              <a:gd name="connsiteY25" fmla="*/ 4521 h 33856"/>
              <a:gd name="connsiteX26" fmla="*/ 7809 w 18429"/>
              <a:gd name="connsiteY26" fmla="*/ 4650 h 33856"/>
              <a:gd name="connsiteX27" fmla="*/ 6780 w 18429"/>
              <a:gd name="connsiteY27" fmla="*/ 6209 h 33856"/>
              <a:gd name="connsiteX28" fmla="*/ 5854 w 18429"/>
              <a:gd name="connsiteY28" fmla="*/ 8677 h 33856"/>
              <a:gd name="connsiteX0" fmla="*/ 5854 w 18429"/>
              <a:gd name="connsiteY0" fmla="*/ 8677 h 33856"/>
              <a:gd name="connsiteX1" fmla="*/ 3991 w 18429"/>
              <a:gd name="connsiteY1" fmla="*/ 13190 h 33856"/>
              <a:gd name="connsiteX2" fmla="*/ 2464 w 18429"/>
              <a:gd name="connsiteY2" fmla="*/ 18180 h 33856"/>
              <a:gd name="connsiteX3" fmla="*/ 547 w 18429"/>
              <a:gd name="connsiteY3" fmla="*/ 25041 h 33856"/>
              <a:gd name="connsiteX4" fmla="*/ 367 w 18429"/>
              <a:gd name="connsiteY4" fmla="*/ 28939 h 33856"/>
              <a:gd name="connsiteX5" fmla="*/ 0 w 18429"/>
              <a:gd name="connsiteY5" fmla="*/ 32793 h 33856"/>
              <a:gd name="connsiteX6" fmla="*/ 726 w 18429"/>
              <a:gd name="connsiteY6" fmla="*/ 33461 h 33856"/>
              <a:gd name="connsiteX7" fmla="*/ 5944 w 18429"/>
              <a:gd name="connsiteY7" fmla="*/ 12650 h 33856"/>
              <a:gd name="connsiteX8" fmla="*/ 7063 w 18429"/>
              <a:gd name="connsiteY8" fmla="*/ 10650 h 33856"/>
              <a:gd name="connsiteX9" fmla="*/ 8928 w 18429"/>
              <a:gd name="connsiteY9" fmla="*/ 10650 h 33856"/>
              <a:gd name="connsiteX10" fmla="*/ 10419 w 18429"/>
              <a:gd name="connsiteY10" fmla="*/ 8317 h 33856"/>
              <a:gd name="connsiteX11" fmla="*/ 11601 w 18429"/>
              <a:gd name="connsiteY11" fmla="*/ 9317 h 33856"/>
              <a:gd name="connsiteX12" fmla="*/ 12719 w 18429"/>
              <a:gd name="connsiteY12" fmla="*/ 9983 h 33856"/>
              <a:gd name="connsiteX13" fmla="*/ 14326 w 18429"/>
              <a:gd name="connsiteY13" fmla="*/ 7576 h 33856"/>
              <a:gd name="connsiteX14" fmla="*/ 15659 w 18429"/>
              <a:gd name="connsiteY14" fmla="*/ 9451 h 33856"/>
              <a:gd name="connsiteX15" fmla="*/ 17384 w 18429"/>
              <a:gd name="connsiteY15" fmla="*/ 12888 h 33856"/>
              <a:gd name="connsiteX16" fmla="*/ 18429 w 18429"/>
              <a:gd name="connsiteY16" fmla="*/ 12098 h 33856"/>
              <a:gd name="connsiteX17" fmla="*/ 18133 w 18429"/>
              <a:gd name="connsiteY17" fmla="*/ 7864 h 33856"/>
              <a:gd name="connsiteX18" fmla="*/ 17471 w 18429"/>
              <a:gd name="connsiteY18" fmla="*/ 4613 h 33856"/>
              <a:gd name="connsiteX19" fmla="*/ 16289 w 18429"/>
              <a:gd name="connsiteY19" fmla="*/ 1999 h 33856"/>
              <a:gd name="connsiteX20" fmla="*/ 15044 w 18429"/>
              <a:gd name="connsiteY20" fmla="*/ 842 h 33856"/>
              <a:gd name="connsiteX21" fmla="*/ 13659 w 18429"/>
              <a:gd name="connsiteY21" fmla="*/ 0 h 33856"/>
              <a:gd name="connsiteX22" fmla="*/ 12328 w 18429"/>
              <a:gd name="connsiteY22" fmla="*/ 1091 h 33856"/>
              <a:gd name="connsiteX23" fmla="*/ 11165 w 18429"/>
              <a:gd name="connsiteY23" fmla="*/ 2650 h 33856"/>
              <a:gd name="connsiteX24" fmla="*/ 10077 w 18429"/>
              <a:gd name="connsiteY24" fmla="*/ 4209 h 33856"/>
              <a:gd name="connsiteX25" fmla="*/ 8615 w 18429"/>
              <a:gd name="connsiteY25" fmla="*/ 4521 h 33856"/>
              <a:gd name="connsiteX26" fmla="*/ 7809 w 18429"/>
              <a:gd name="connsiteY26" fmla="*/ 4650 h 33856"/>
              <a:gd name="connsiteX27" fmla="*/ 6780 w 18429"/>
              <a:gd name="connsiteY27" fmla="*/ 6209 h 33856"/>
              <a:gd name="connsiteX28" fmla="*/ 5854 w 18429"/>
              <a:gd name="connsiteY28" fmla="*/ 8677 h 33856"/>
              <a:gd name="connsiteX0" fmla="*/ 5854 w 18429"/>
              <a:gd name="connsiteY0" fmla="*/ 8677 h 33856"/>
              <a:gd name="connsiteX1" fmla="*/ 3991 w 18429"/>
              <a:gd name="connsiteY1" fmla="*/ 13190 h 33856"/>
              <a:gd name="connsiteX2" fmla="*/ 2464 w 18429"/>
              <a:gd name="connsiteY2" fmla="*/ 18180 h 33856"/>
              <a:gd name="connsiteX3" fmla="*/ 547 w 18429"/>
              <a:gd name="connsiteY3" fmla="*/ 25041 h 33856"/>
              <a:gd name="connsiteX4" fmla="*/ 367 w 18429"/>
              <a:gd name="connsiteY4" fmla="*/ 28939 h 33856"/>
              <a:gd name="connsiteX5" fmla="*/ 0 w 18429"/>
              <a:gd name="connsiteY5" fmla="*/ 32793 h 33856"/>
              <a:gd name="connsiteX6" fmla="*/ 726 w 18429"/>
              <a:gd name="connsiteY6" fmla="*/ 33461 h 33856"/>
              <a:gd name="connsiteX7" fmla="*/ 5944 w 18429"/>
              <a:gd name="connsiteY7" fmla="*/ 12650 h 33856"/>
              <a:gd name="connsiteX8" fmla="*/ 7063 w 18429"/>
              <a:gd name="connsiteY8" fmla="*/ 10650 h 33856"/>
              <a:gd name="connsiteX9" fmla="*/ 8928 w 18429"/>
              <a:gd name="connsiteY9" fmla="*/ 10650 h 33856"/>
              <a:gd name="connsiteX10" fmla="*/ 10419 w 18429"/>
              <a:gd name="connsiteY10" fmla="*/ 8317 h 33856"/>
              <a:gd name="connsiteX11" fmla="*/ 11601 w 18429"/>
              <a:gd name="connsiteY11" fmla="*/ 9317 h 33856"/>
              <a:gd name="connsiteX12" fmla="*/ 12719 w 18429"/>
              <a:gd name="connsiteY12" fmla="*/ 9983 h 33856"/>
              <a:gd name="connsiteX13" fmla="*/ 14326 w 18429"/>
              <a:gd name="connsiteY13" fmla="*/ 7576 h 33856"/>
              <a:gd name="connsiteX14" fmla="*/ 15659 w 18429"/>
              <a:gd name="connsiteY14" fmla="*/ 9451 h 33856"/>
              <a:gd name="connsiteX15" fmla="*/ 17384 w 18429"/>
              <a:gd name="connsiteY15" fmla="*/ 12888 h 33856"/>
              <a:gd name="connsiteX16" fmla="*/ 18429 w 18429"/>
              <a:gd name="connsiteY16" fmla="*/ 12098 h 33856"/>
              <a:gd name="connsiteX17" fmla="*/ 18133 w 18429"/>
              <a:gd name="connsiteY17" fmla="*/ 7864 h 33856"/>
              <a:gd name="connsiteX18" fmla="*/ 17651 w 18429"/>
              <a:gd name="connsiteY18" fmla="*/ 3989 h 33856"/>
              <a:gd name="connsiteX19" fmla="*/ 16289 w 18429"/>
              <a:gd name="connsiteY19" fmla="*/ 1999 h 33856"/>
              <a:gd name="connsiteX20" fmla="*/ 15044 w 18429"/>
              <a:gd name="connsiteY20" fmla="*/ 842 h 33856"/>
              <a:gd name="connsiteX21" fmla="*/ 13659 w 18429"/>
              <a:gd name="connsiteY21" fmla="*/ 0 h 33856"/>
              <a:gd name="connsiteX22" fmla="*/ 12328 w 18429"/>
              <a:gd name="connsiteY22" fmla="*/ 1091 h 33856"/>
              <a:gd name="connsiteX23" fmla="*/ 11165 w 18429"/>
              <a:gd name="connsiteY23" fmla="*/ 2650 h 33856"/>
              <a:gd name="connsiteX24" fmla="*/ 10077 w 18429"/>
              <a:gd name="connsiteY24" fmla="*/ 4209 h 33856"/>
              <a:gd name="connsiteX25" fmla="*/ 8615 w 18429"/>
              <a:gd name="connsiteY25" fmla="*/ 4521 h 33856"/>
              <a:gd name="connsiteX26" fmla="*/ 7809 w 18429"/>
              <a:gd name="connsiteY26" fmla="*/ 4650 h 33856"/>
              <a:gd name="connsiteX27" fmla="*/ 6780 w 18429"/>
              <a:gd name="connsiteY27" fmla="*/ 6209 h 33856"/>
              <a:gd name="connsiteX28" fmla="*/ 5854 w 18429"/>
              <a:gd name="connsiteY28" fmla="*/ 8677 h 33856"/>
              <a:gd name="connsiteX0" fmla="*/ 5854 w 18862"/>
              <a:gd name="connsiteY0" fmla="*/ 8677 h 33856"/>
              <a:gd name="connsiteX1" fmla="*/ 3991 w 18862"/>
              <a:gd name="connsiteY1" fmla="*/ 13190 h 33856"/>
              <a:gd name="connsiteX2" fmla="*/ 2464 w 18862"/>
              <a:gd name="connsiteY2" fmla="*/ 18180 h 33856"/>
              <a:gd name="connsiteX3" fmla="*/ 547 w 18862"/>
              <a:gd name="connsiteY3" fmla="*/ 25041 h 33856"/>
              <a:gd name="connsiteX4" fmla="*/ 367 w 18862"/>
              <a:gd name="connsiteY4" fmla="*/ 28939 h 33856"/>
              <a:gd name="connsiteX5" fmla="*/ 0 w 18862"/>
              <a:gd name="connsiteY5" fmla="*/ 32793 h 33856"/>
              <a:gd name="connsiteX6" fmla="*/ 726 w 18862"/>
              <a:gd name="connsiteY6" fmla="*/ 33461 h 33856"/>
              <a:gd name="connsiteX7" fmla="*/ 5944 w 18862"/>
              <a:gd name="connsiteY7" fmla="*/ 12650 h 33856"/>
              <a:gd name="connsiteX8" fmla="*/ 7063 w 18862"/>
              <a:gd name="connsiteY8" fmla="*/ 10650 h 33856"/>
              <a:gd name="connsiteX9" fmla="*/ 8928 w 18862"/>
              <a:gd name="connsiteY9" fmla="*/ 10650 h 33856"/>
              <a:gd name="connsiteX10" fmla="*/ 10419 w 18862"/>
              <a:gd name="connsiteY10" fmla="*/ 8317 h 33856"/>
              <a:gd name="connsiteX11" fmla="*/ 11601 w 18862"/>
              <a:gd name="connsiteY11" fmla="*/ 9317 h 33856"/>
              <a:gd name="connsiteX12" fmla="*/ 12719 w 18862"/>
              <a:gd name="connsiteY12" fmla="*/ 9983 h 33856"/>
              <a:gd name="connsiteX13" fmla="*/ 14326 w 18862"/>
              <a:gd name="connsiteY13" fmla="*/ 7576 h 33856"/>
              <a:gd name="connsiteX14" fmla="*/ 15659 w 18862"/>
              <a:gd name="connsiteY14" fmla="*/ 9451 h 33856"/>
              <a:gd name="connsiteX15" fmla="*/ 17384 w 18862"/>
              <a:gd name="connsiteY15" fmla="*/ 12888 h 33856"/>
              <a:gd name="connsiteX16" fmla="*/ 18429 w 18862"/>
              <a:gd name="connsiteY16" fmla="*/ 12098 h 33856"/>
              <a:gd name="connsiteX17" fmla="*/ 18852 w 18862"/>
              <a:gd name="connsiteY17" fmla="*/ 6305 h 33856"/>
              <a:gd name="connsiteX18" fmla="*/ 17651 w 18862"/>
              <a:gd name="connsiteY18" fmla="*/ 3989 h 33856"/>
              <a:gd name="connsiteX19" fmla="*/ 16289 w 18862"/>
              <a:gd name="connsiteY19" fmla="*/ 1999 h 33856"/>
              <a:gd name="connsiteX20" fmla="*/ 15044 w 18862"/>
              <a:gd name="connsiteY20" fmla="*/ 842 h 33856"/>
              <a:gd name="connsiteX21" fmla="*/ 13659 w 18862"/>
              <a:gd name="connsiteY21" fmla="*/ 0 h 33856"/>
              <a:gd name="connsiteX22" fmla="*/ 12328 w 18862"/>
              <a:gd name="connsiteY22" fmla="*/ 1091 h 33856"/>
              <a:gd name="connsiteX23" fmla="*/ 11165 w 18862"/>
              <a:gd name="connsiteY23" fmla="*/ 2650 h 33856"/>
              <a:gd name="connsiteX24" fmla="*/ 10077 w 18862"/>
              <a:gd name="connsiteY24" fmla="*/ 4209 h 33856"/>
              <a:gd name="connsiteX25" fmla="*/ 8615 w 18862"/>
              <a:gd name="connsiteY25" fmla="*/ 4521 h 33856"/>
              <a:gd name="connsiteX26" fmla="*/ 7809 w 18862"/>
              <a:gd name="connsiteY26" fmla="*/ 4650 h 33856"/>
              <a:gd name="connsiteX27" fmla="*/ 6780 w 18862"/>
              <a:gd name="connsiteY27" fmla="*/ 6209 h 33856"/>
              <a:gd name="connsiteX28" fmla="*/ 5854 w 18862"/>
              <a:gd name="connsiteY28" fmla="*/ 8677 h 33856"/>
              <a:gd name="connsiteX0" fmla="*/ 5854 w 19190"/>
              <a:gd name="connsiteY0" fmla="*/ 8677 h 33856"/>
              <a:gd name="connsiteX1" fmla="*/ 3991 w 19190"/>
              <a:gd name="connsiteY1" fmla="*/ 13190 h 33856"/>
              <a:gd name="connsiteX2" fmla="*/ 2464 w 19190"/>
              <a:gd name="connsiteY2" fmla="*/ 18180 h 33856"/>
              <a:gd name="connsiteX3" fmla="*/ 547 w 19190"/>
              <a:gd name="connsiteY3" fmla="*/ 25041 h 33856"/>
              <a:gd name="connsiteX4" fmla="*/ 367 w 19190"/>
              <a:gd name="connsiteY4" fmla="*/ 28939 h 33856"/>
              <a:gd name="connsiteX5" fmla="*/ 0 w 19190"/>
              <a:gd name="connsiteY5" fmla="*/ 32793 h 33856"/>
              <a:gd name="connsiteX6" fmla="*/ 726 w 19190"/>
              <a:gd name="connsiteY6" fmla="*/ 33461 h 33856"/>
              <a:gd name="connsiteX7" fmla="*/ 5944 w 19190"/>
              <a:gd name="connsiteY7" fmla="*/ 12650 h 33856"/>
              <a:gd name="connsiteX8" fmla="*/ 7063 w 19190"/>
              <a:gd name="connsiteY8" fmla="*/ 10650 h 33856"/>
              <a:gd name="connsiteX9" fmla="*/ 8928 w 19190"/>
              <a:gd name="connsiteY9" fmla="*/ 10650 h 33856"/>
              <a:gd name="connsiteX10" fmla="*/ 10419 w 19190"/>
              <a:gd name="connsiteY10" fmla="*/ 8317 h 33856"/>
              <a:gd name="connsiteX11" fmla="*/ 11601 w 19190"/>
              <a:gd name="connsiteY11" fmla="*/ 9317 h 33856"/>
              <a:gd name="connsiteX12" fmla="*/ 12719 w 19190"/>
              <a:gd name="connsiteY12" fmla="*/ 9983 h 33856"/>
              <a:gd name="connsiteX13" fmla="*/ 14326 w 19190"/>
              <a:gd name="connsiteY13" fmla="*/ 7576 h 33856"/>
              <a:gd name="connsiteX14" fmla="*/ 15659 w 19190"/>
              <a:gd name="connsiteY14" fmla="*/ 9451 h 33856"/>
              <a:gd name="connsiteX15" fmla="*/ 17384 w 19190"/>
              <a:gd name="connsiteY15" fmla="*/ 12888 h 33856"/>
              <a:gd name="connsiteX16" fmla="*/ 18429 w 19190"/>
              <a:gd name="connsiteY16" fmla="*/ 12098 h 33856"/>
              <a:gd name="connsiteX17" fmla="*/ 19178 w 19190"/>
              <a:gd name="connsiteY17" fmla="*/ 10071 h 33856"/>
              <a:gd name="connsiteX18" fmla="*/ 18852 w 19190"/>
              <a:gd name="connsiteY18" fmla="*/ 6305 h 33856"/>
              <a:gd name="connsiteX19" fmla="*/ 17651 w 19190"/>
              <a:gd name="connsiteY19" fmla="*/ 3989 h 33856"/>
              <a:gd name="connsiteX20" fmla="*/ 16289 w 19190"/>
              <a:gd name="connsiteY20" fmla="*/ 1999 h 33856"/>
              <a:gd name="connsiteX21" fmla="*/ 15044 w 19190"/>
              <a:gd name="connsiteY21" fmla="*/ 842 h 33856"/>
              <a:gd name="connsiteX22" fmla="*/ 13659 w 19190"/>
              <a:gd name="connsiteY22" fmla="*/ 0 h 33856"/>
              <a:gd name="connsiteX23" fmla="*/ 12328 w 19190"/>
              <a:gd name="connsiteY23" fmla="*/ 1091 h 33856"/>
              <a:gd name="connsiteX24" fmla="*/ 11165 w 19190"/>
              <a:gd name="connsiteY24" fmla="*/ 2650 h 33856"/>
              <a:gd name="connsiteX25" fmla="*/ 10077 w 19190"/>
              <a:gd name="connsiteY25" fmla="*/ 4209 h 33856"/>
              <a:gd name="connsiteX26" fmla="*/ 8615 w 19190"/>
              <a:gd name="connsiteY26" fmla="*/ 4521 h 33856"/>
              <a:gd name="connsiteX27" fmla="*/ 7809 w 19190"/>
              <a:gd name="connsiteY27" fmla="*/ 4650 h 33856"/>
              <a:gd name="connsiteX28" fmla="*/ 6780 w 19190"/>
              <a:gd name="connsiteY28" fmla="*/ 6209 h 33856"/>
              <a:gd name="connsiteX29" fmla="*/ 5854 w 19190"/>
              <a:gd name="connsiteY29" fmla="*/ 8677 h 33856"/>
              <a:gd name="connsiteX0" fmla="*/ 5854 w 19190"/>
              <a:gd name="connsiteY0" fmla="*/ 8677 h 33856"/>
              <a:gd name="connsiteX1" fmla="*/ 3991 w 19190"/>
              <a:gd name="connsiteY1" fmla="*/ 13190 h 33856"/>
              <a:gd name="connsiteX2" fmla="*/ 2464 w 19190"/>
              <a:gd name="connsiteY2" fmla="*/ 18180 h 33856"/>
              <a:gd name="connsiteX3" fmla="*/ 547 w 19190"/>
              <a:gd name="connsiteY3" fmla="*/ 25041 h 33856"/>
              <a:gd name="connsiteX4" fmla="*/ 367 w 19190"/>
              <a:gd name="connsiteY4" fmla="*/ 28939 h 33856"/>
              <a:gd name="connsiteX5" fmla="*/ 0 w 19190"/>
              <a:gd name="connsiteY5" fmla="*/ 32793 h 33856"/>
              <a:gd name="connsiteX6" fmla="*/ 726 w 19190"/>
              <a:gd name="connsiteY6" fmla="*/ 33461 h 33856"/>
              <a:gd name="connsiteX7" fmla="*/ 5944 w 19190"/>
              <a:gd name="connsiteY7" fmla="*/ 12650 h 33856"/>
              <a:gd name="connsiteX8" fmla="*/ 7063 w 19190"/>
              <a:gd name="connsiteY8" fmla="*/ 10650 h 33856"/>
              <a:gd name="connsiteX9" fmla="*/ 8928 w 19190"/>
              <a:gd name="connsiteY9" fmla="*/ 10650 h 33856"/>
              <a:gd name="connsiteX10" fmla="*/ 10419 w 19190"/>
              <a:gd name="connsiteY10" fmla="*/ 8317 h 33856"/>
              <a:gd name="connsiteX11" fmla="*/ 11601 w 19190"/>
              <a:gd name="connsiteY11" fmla="*/ 9317 h 33856"/>
              <a:gd name="connsiteX12" fmla="*/ 12839 w 19190"/>
              <a:gd name="connsiteY12" fmla="*/ 6864 h 33856"/>
              <a:gd name="connsiteX13" fmla="*/ 14326 w 19190"/>
              <a:gd name="connsiteY13" fmla="*/ 7576 h 33856"/>
              <a:gd name="connsiteX14" fmla="*/ 15659 w 19190"/>
              <a:gd name="connsiteY14" fmla="*/ 9451 h 33856"/>
              <a:gd name="connsiteX15" fmla="*/ 17384 w 19190"/>
              <a:gd name="connsiteY15" fmla="*/ 12888 h 33856"/>
              <a:gd name="connsiteX16" fmla="*/ 18429 w 19190"/>
              <a:gd name="connsiteY16" fmla="*/ 12098 h 33856"/>
              <a:gd name="connsiteX17" fmla="*/ 19178 w 19190"/>
              <a:gd name="connsiteY17" fmla="*/ 10071 h 33856"/>
              <a:gd name="connsiteX18" fmla="*/ 18852 w 19190"/>
              <a:gd name="connsiteY18" fmla="*/ 6305 h 33856"/>
              <a:gd name="connsiteX19" fmla="*/ 17651 w 19190"/>
              <a:gd name="connsiteY19" fmla="*/ 3989 h 33856"/>
              <a:gd name="connsiteX20" fmla="*/ 16289 w 19190"/>
              <a:gd name="connsiteY20" fmla="*/ 1999 h 33856"/>
              <a:gd name="connsiteX21" fmla="*/ 15044 w 19190"/>
              <a:gd name="connsiteY21" fmla="*/ 842 h 33856"/>
              <a:gd name="connsiteX22" fmla="*/ 13659 w 19190"/>
              <a:gd name="connsiteY22" fmla="*/ 0 h 33856"/>
              <a:gd name="connsiteX23" fmla="*/ 12328 w 19190"/>
              <a:gd name="connsiteY23" fmla="*/ 1091 h 33856"/>
              <a:gd name="connsiteX24" fmla="*/ 11165 w 19190"/>
              <a:gd name="connsiteY24" fmla="*/ 2650 h 33856"/>
              <a:gd name="connsiteX25" fmla="*/ 10077 w 19190"/>
              <a:gd name="connsiteY25" fmla="*/ 4209 h 33856"/>
              <a:gd name="connsiteX26" fmla="*/ 8615 w 19190"/>
              <a:gd name="connsiteY26" fmla="*/ 4521 h 33856"/>
              <a:gd name="connsiteX27" fmla="*/ 7809 w 19190"/>
              <a:gd name="connsiteY27" fmla="*/ 4650 h 33856"/>
              <a:gd name="connsiteX28" fmla="*/ 6780 w 19190"/>
              <a:gd name="connsiteY28" fmla="*/ 6209 h 33856"/>
              <a:gd name="connsiteX29" fmla="*/ 5854 w 19190"/>
              <a:gd name="connsiteY29" fmla="*/ 8677 h 33856"/>
              <a:gd name="connsiteX0" fmla="*/ 5854 w 19190"/>
              <a:gd name="connsiteY0" fmla="*/ 8677 h 33856"/>
              <a:gd name="connsiteX1" fmla="*/ 3991 w 19190"/>
              <a:gd name="connsiteY1" fmla="*/ 13190 h 33856"/>
              <a:gd name="connsiteX2" fmla="*/ 2464 w 19190"/>
              <a:gd name="connsiteY2" fmla="*/ 18180 h 33856"/>
              <a:gd name="connsiteX3" fmla="*/ 547 w 19190"/>
              <a:gd name="connsiteY3" fmla="*/ 25041 h 33856"/>
              <a:gd name="connsiteX4" fmla="*/ 367 w 19190"/>
              <a:gd name="connsiteY4" fmla="*/ 28939 h 33856"/>
              <a:gd name="connsiteX5" fmla="*/ 0 w 19190"/>
              <a:gd name="connsiteY5" fmla="*/ 32793 h 33856"/>
              <a:gd name="connsiteX6" fmla="*/ 726 w 19190"/>
              <a:gd name="connsiteY6" fmla="*/ 33461 h 33856"/>
              <a:gd name="connsiteX7" fmla="*/ 5944 w 19190"/>
              <a:gd name="connsiteY7" fmla="*/ 12650 h 33856"/>
              <a:gd name="connsiteX8" fmla="*/ 7063 w 19190"/>
              <a:gd name="connsiteY8" fmla="*/ 10650 h 33856"/>
              <a:gd name="connsiteX9" fmla="*/ 8928 w 19190"/>
              <a:gd name="connsiteY9" fmla="*/ 10650 h 33856"/>
              <a:gd name="connsiteX10" fmla="*/ 10419 w 19190"/>
              <a:gd name="connsiteY10" fmla="*/ 8317 h 33856"/>
              <a:gd name="connsiteX11" fmla="*/ 11601 w 19190"/>
              <a:gd name="connsiteY11" fmla="*/ 9317 h 33856"/>
              <a:gd name="connsiteX12" fmla="*/ 12839 w 19190"/>
              <a:gd name="connsiteY12" fmla="*/ 6864 h 33856"/>
              <a:gd name="connsiteX13" fmla="*/ 14476 w 19190"/>
              <a:gd name="connsiteY13" fmla="*/ 5549 h 33856"/>
              <a:gd name="connsiteX14" fmla="*/ 15659 w 19190"/>
              <a:gd name="connsiteY14" fmla="*/ 9451 h 33856"/>
              <a:gd name="connsiteX15" fmla="*/ 17384 w 19190"/>
              <a:gd name="connsiteY15" fmla="*/ 12888 h 33856"/>
              <a:gd name="connsiteX16" fmla="*/ 18429 w 19190"/>
              <a:gd name="connsiteY16" fmla="*/ 12098 h 33856"/>
              <a:gd name="connsiteX17" fmla="*/ 19178 w 19190"/>
              <a:gd name="connsiteY17" fmla="*/ 10071 h 33856"/>
              <a:gd name="connsiteX18" fmla="*/ 18852 w 19190"/>
              <a:gd name="connsiteY18" fmla="*/ 6305 h 33856"/>
              <a:gd name="connsiteX19" fmla="*/ 17651 w 19190"/>
              <a:gd name="connsiteY19" fmla="*/ 3989 h 33856"/>
              <a:gd name="connsiteX20" fmla="*/ 16289 w 19190"/>
              <a:gd name="connsiteY20" fmla="*/ 1999 h 33856"/>
              <a:gd name="connsiteX21" fmla="*/ 15044 w 19190"/>
              <a:gd name="connsiteY21" fmla="*/ 842 h 33856"/>
              <a:gd name="connsiteX22" fmla="*/ 13659 w 19190"/>
              <a:gd name="connsiteY22" fmla="*/ 0 h 33856"/>
              <a:gd name="connsiteX23" fmla="*/ 12328 w 19190"/>
              <a:gd name="connsiteY23" fmla="*/ 1091 h 33856"/>
              <a:gd name="connsiteX24" fmla="*/ 11165 w 19190"/>
              <a:gd name="connsiteY24" fmla="*/ 2650 h 33856"/>
              <a:gd name="connsiteX25" fmla="*/ 10077 w 19190"/>
              <a:gd name="connsiteY25" fmla="*/ 4209 h 33856"/>
              <a:gd name="connsiteX26" fmla="*/ 8615 w 19190"/>
              <a:gd name="connsiteY26" fmla="*/ 4521 h 33856"/>
              <a:gd name="connsiteX27" fmla="*/ 7809 w 19190"/>
              <a:gd name="connsiteY27" fmla="*/ 4650 h 33856"/>
              <a:gd name="connsiteX28" fmla="*/ 6780 w 19190"/>
              <a:gd name="connsiteY28" fmla="*/ 6209 h 33856"/>
              <a:gd name="connsiteX29" fmla="*/ 5854 w 19190"/>
              <a:gd name="connsiteY29" fmla="*/ 8677 h 33856"/>
              <a:gd name="connsiteX0" fmla="*/ 5854 w 19190"/>
              <a:gd name="connsiteY0" fmla="*/ 8677 h 33856"/>
              <a:gd name="connsiteX1" fmla="*/ 3991 w 19190"/>
              <a:gd name="connsiteY1" fmla="*/ 13190 h 33856"/>
              <a:gd name="connsiteX2" fmla="*/ 2464 w 19190"/>
              <a:gd name="connsiteY2" fmla="*/ 18180 h 33856"/>
              <a:gd name="connsiteX3" fmla="*/ 547 w 19190"/>
              <a:gd name="connsiteY3" fmla="*/ 25041 h 33856"/>
              <a:gd name="connsiteX4" fmla="*/ 367 w 19190"/>
              <a:gd name="connsiteY4" fmla="*/ 28939 h 33856"/>
              <a:gd name="connsiteX5" fmla="*/ 0 w 19190"/>
              <a:gd name="connsiteY5" fmla="*/ 32793 h 33856"/>
              <a:gd name="connsiteX6" fmla="*/ 726 w 19190"/>
              <a:gd name="connsiteY6" fmla="*/ 33461 h 33856"/>
              <a:gd name="connsiteX7" fmla="*/ 5944 w 19190"/>
              <a:gd name="connsiteY7" fmla="*/ 12650 h 33856"/>
              <a:gd name="connsiteX8" fmla="*/ 7063 w 19190"/>
              <a:gd name="connsiteY8" fmla="*/ 10650 h 33856"/>
              <a:gd name="connsiteX9" fmla="*/ 8928 w 19190"/>
              <a:gd name="connsiteY9" fmla="*/ 10650 h 33856"/>
              <a:gd name="connsiteX10" fmla="*/ 10419 w 19190"/>
              <a:gd name="connsiteY10" fmla="*/ 8317 h 33856"/>
              <a:gd name="connsiteX11" fmla="*/ 11721 w 19190"/>
              <a:gd name="connsiteY11" fmla="*/ 7134 h 33856"/>
              <a:gd name="connsiteX12" fmla="*/ 12839 w 19190"/>
              <a:gd name="connsiteY12" fmla="*/ 6864 h 33856"/>
              <a:gd name="connsiteX13" fmla="*/ 14476 w 19190"/>
              <a:gd name="connsiteY13" fmla="*/ 5549 h 33856"/>
              <a:gd name="connsiteX14" fmla="*/ 15659 w 19190"/>
              <a:gd name="connsiteY14" fmla="*/ 9451 h 33856"/>
              <a:gd name="connsiteX15" fmla="*/ 17384 w 19190"/>
              <a:gd name="connsiteY15" fmla="*/ 12888 h 33856"/>
              <a:gd name="connsiteX16" fmla="*/ 18429 w 19190"/>
              <a:gd name="connsiteY16" fmla="*/ 12098 h 33856"/>
              <a:gd name="connsiteX17" fmla="*/ 19178 w 19190"/>
              <a:gd name="connsiteY17" fmla="*/ 10071 h 33856"/>
              <a:gd name="connsiteX18" fmla="*/ 18852 w 19190"/>
              <a:gd name="connsiteY18" fmla="*/ 6305 h 33856"/>
              <a:gd name="connsiteX19" fmla="*/ 17651 w 19190"/>
              <a:gd name="connsiteY19" fmla="*/ 3989 h 33856"/>
              <a:gd name="connsiteX20" fmla="*/ 16289 w 19190"/>
              <a:gd name="connsiteY20" fmla="*/ 1999 h 33856"/>
              <a:gd name="connsiteX21" fmla="*/ 15044 w 19190"/>
              <a:gd name="connsiteY21" fmla="*/ 842 h 33856"/>
              <a:gd name="connsiteX22" fmla="*/ 13659 w 19190"/>
              <a:gd name="connsiteY22" fmla="*/ 0 h 33856"/>
              <a:gd name="connsiteX23" fmla="*/ 12328 w 19190"/>
              <a:gd name="connsiteY23" fmla="*/ 1091 h 33856"/>
              <a:gd name="connsiteX24" fmla="*/ 11165 w 19190"/>
              <a:gd name="connsiteY24" fmla="*/ 2650 h 33856"/>
              <a:gd name="connsiteX25" fmla="*/ 10077 w 19190"/>
              <a:gd name="connsiteY25" fmla="*/ 4209 h 33856"/>
              <a:gd name="connsiteX26" fmla="*/ 8615 w 19190"/>
              <a:gd name="connsiteY26" fmla="*/ 4521 h 33856"/>
              <a:gd name="connsiteX27" fmla="*/ 7809 w 19190"/>
              <a:gd name="connsiteY27" fmla="*/ 4650 h 33856"/>
              <a:gd name="connsiteX28" fmla="*/ 6780 w 19190"/>
              <a:gd name="connsiteY28" fmla="*/ 6209 h 33856"/>
              <a:gd name="connsiteX29" fmla="*/ 5854 w 19190"/>
              <a:gd name="connsiteY29" fmla="*/ 8677 h 33856"/>
              <a:gd name="connsiteX0" fmla="*/ 5854 w 19190"/>
              <a:gd name="connsiteY0" fmla="*/ 8677 h 33856"/>
              <a:gd name="connsiteX1" fmla="*/ 3991 w 19190"/>
              <a:gd name="connsiteY1" fmla="*/ 13190 h 33856"/>
              <a:gd name="connsiteX2" fmla="*/ 2464 w 19190"/>
              <a:gd name="connsiteY2" fmla="*/ 18180 h 33856"/>
              <a:gd name="connsiteX3" fmla="*/ 547 w 19190"/>
              <a:gd name="connsiteY3" fmla="*/ 25041 h 33856"/>
              <a:gd name="connsiteX4" fmla="*/ 367 w 19190"/>
              <a:gd name="connsiteY4" fmla="*/ 28939 h 33856"/>
              <a:gd name="connsiteX5" fmla="*/ 0 w 19190"/>
              <a:gd name="connsiteY5" fmla="*/ 32793 h 33856"/>
              <a:gd name="connsiteX6" fmla="*/ 726 w 19190"/>
              <a:gd name="connsiteY6" fmla="*/ 33461 h 33856"/>
              <a:gd name="connsiteX7" fmla="*/ 5944 w 19190"/>
              <a:gd name="connsiteY7" fmla="*/ 12650 h 33856"/>
              <a:gd name="connsiteX8" fmla="*/ 7063 w 19190"/>
              <a:gd name="connsiteY8" fmla="*/ 10650 h 33856"/>
              <a:gd name="connsiteX9" fmla="*/ 8928 w 19190"/>
              <a:gd name="connsiteY9" fmla="*/ 10650 h 33856"/>
              <a:gd name="connsiteX10" fmla="*/ 10419 w 19190"/>
              <a:gd name="connsiteY10" fmla="*/ 8317 h 33856"/>
              <a:gd name="connsiteX11" fmla="*/ 11721 w 19190"/>
              <a:gd name="connsiteY11" fmla="*/ 7134 h 33856"/>
              <a:gd name="connsiteX12" fmla="*/ 12839 w 19190"/>
              <a:gd name="connsiteY12" fmla="*/ 6864 h 33856"/>
              <a:gd name="connsiteX13" fmla="*/ 14476 w 19190"/>
              <a:gd name="connsiteY13" fmla="*/ 5549 h 33856"/>
              <a:gd name="connsiteX14" fmla="*/ 15659 w 19190"/>
              <a:gd name="connsiteY14" fmla="*/ 9451 h 33856"/>
              <a:gd name="connsiteX15" fmla="*/ 17384 w 19190"/>
              <a:gd name="connsiteY15" fmla="*/ 12888 h 33856"/>
              <a:gd name="connsiteX16" fmla="*/ 18429 w 19190"/>
              <a:gd name="connsiteY16" fmla="*/ 12098 h 33856"/>
              <a:gd name="connsiteX17" fmla="*/ 19178 w 19190"/>
              <a:gd name="connsiteY17" fmla="*/ 10071 h 33856"/>
              <a:gd name="connsiteX18" fmla="*/ 18852 w 19190"/>
              <a:gd name="connsiteY18" fmla="*/ 6305 h 33856"/>
              <a:gd name="connsiteX19" fmla="*/ 17651 w 19190"/>
              <a:gd name="connsiteY19" fmla="*/ 3989 h 33856"/>
              <a:gd name="connsiteX20" fmla="*/ 16289 w 19190"/>
              <a:gd name="connsiteY20" fmla="*/ 1999 h 33856"/>
              <a:gd name="connsiteX21" fmla="*/ 15044 w 19190"/>
              <a:gd name="connsiteY21" fmla="*/ 842 h 33856"/>
              <a:gd name="connsiteX22" fmla="*/ 13659 w 19190"/>
              <a:gd name="connsiteY22" fmla="*/ 0 h 33856"/>
              <a:gd name="connsiteX23" fmla="*/ 12328 w 19190"/>
              <a:gd name="connsiteY23" fmla="*/ 1091 h 33856"/>
              <a:gd name="connsiteX24" fmla="*/ 11494 w 19190"/>
              <a:gd name="connsiteY24" fmla="*/ 311 h 33856"/>
              <a:gd name="connsiteX25" fmla="*/ 10077 w 19190"/>
              <a:gd name="connsiteY25" fmla="*/ 4209 h 33856"/>
              <a:gd name="connsiteX26" fmla="*/ 8615 w 19190"/>
              <a:gd name="connsiteY26" fmla="*/ 4521 h 33856"/>
              <a:gd name="connsiteX27" fmla="*/ 7809 w 19190"/>
              <a:gd name="connsiteY27" fmla="*/ 4650 h 33856"/>
              <a:gd name="connsiteX28" fmla="*/ 6780 w 19190"/>
              <a:gd name="connsiteY28" fmla="*/ 6209 h 33856"/>
              <a:gd name="connsiteX29" fmla="*/ 5854 w 19190"/>
              <a:gd name="connsiteY29" fmla="*/ 8677 h 33856"/>
              <a:gd name="connsiteX0" fmla="*/ 5854 w 19190"/>
              <a:gd name="connsiteY0" fmla="*/ 8677 h 33856"/>
              <a:gd name="connsiteX1" fmla="*/ 3991 w 19190"/>
              <a:gd name="connsiteY1" fmla="*/ 13190 h 33856"/>
              <a:gd name="connsiteX2" fmla="*/ 2464 w 19190"/>
              <a:gd name="connsiteY2" fmla="*/ 18180 h 33856"/>
              <a:gd name="connsiteX3" fmla="*/ 547 w 19190"/>
              <a:gd name="connsiteY3" fmla="*/ 25041 h 33856"/>
              <a:gd name="connsiteX4" fmla="*/ 367 w 19190"/>
              <a:gd name="connsiteY4" fmla="*/ 28939 h 33856"/>
              <a:gd name="connsiteX5" fmla="*/ 0 w 19190"/>
              <a:gd name="connsiteY5" fmla="*/ 32793 h 33856"/>
              <a:gd name="connsiteX6" fmla="*/ 726 w 19190"/>
              <a:gd name="connsiteY6" fmla="*/ 33461 h 33856"/>
              <a:gd name="connsiteX7" fmla="*/ 5944 w 19190"/>
              <a:gd name="connsiteY7" fmla="*/ 12650 h 33856"/>
              <a:gd name="connsiteX8" fmla="*/ 7063 w 19190"/>
              <a:gd name="connsiteY8" fmla="*/ 10650 h 33856"/>
              <a:gd name="connsiteX9" fmla="*/ 8928 w 19190"/>
              <a:gd name="connsiteY9" fmla="*/ 10650 h 33856"/>
              <a:gd name="connsiteX10" fmla="*/ 10419 w 19190"/>
              <a:gd name="connsiteY10" fmla="*/ 8317 h 33856"/>
              <a:gd name="connsiteX11" fmla="*/ 11721 w 19190"/>
              <a:gd name="connsiteY11" fmla="*/ 7134 h 33856"/>
              <a:gd name="connsiteX12" fmla="*/ 12839 w 19190"/>
              <a:gd name="connsiteY12" fmla="*/ 6864 h 33856"/>
              <a:gd name="connsiteX13" fmla="*/ 14476 w 19190"/>
              <a:gd name="connsiteY13" fmla="*/ 5549 h 33856"/>
              <a:gd name="connsiteX14" fmla="*/ 15659 w 19190"/>
              <a:gd name="connsiteY14" fmla="*/ 9451 h 33856"/>
              <a:gd name="connsiteX15" fmla="*/ 17384 w 19190"/>
              <a:gd name="connsiteY15" fmla="*/ 12888 h 33856"/>
              <a:gd name="connsiteX16" fmla="*/ 18429 w 19190"/>
              <a:gd name="connsiteY16" fmla="*/ 12098 h 33856"/>
              <a:gd name="connsiteX17" fmla="*/ 19178 w 19190"/>
              <a:gd name="connsiteY17" fmla="*/ 10071 h 33856"/>
              <a:gd name="connsiteX18" fmla="*/ 18852 w 19190"/>
              <a:gd name="connsiteY18" fmla="*/ 6305 h 33856"/>
              <a:gd name="connsiteX19" fmla="*/ 17651 w 19190"/>
              <a:gd name="connsiteY19" fmla="*/ 3989 h 33856"/>
              <a:gd name="connsiteX20" fmla="*/ 16289 w 19190"/>
              <a:gd name="connsiteY20" fmla="*/ 1999 h 33856"/>
              <a:gd name="connsiteX21" fmla="*/ 15044 w 19190"/>
              <a:gd name="connsiteY21" fmla="*/ 842 h 33856"/>
              <a:gd name="connsiteX22" fmla="*/ 13659 w 19190"/>
              <a:gd name="connsiteY22" fmla="*/ 0 h 33856"/>
              <a:gd name="connsiteX23" fmla="*/ 12657 w 19190"/>
              <a:gd name="connsiteY23" fmla="*/ 623 h 33856"/>
              <a:gd name="connsiteX24" fmla="*/ 11494 w 19190"/>
              <a:gd name="connsiteY24" fmla="*/ 311 h 33856"/>
              <a:gd name="connsiteX25" fmla="*/ 10077 w 19190"/>
              <a:gd name="connsiteY25" fmla="*/ 4209 h 33856"/>
              <a:gd name="connsiteX26" fmla="*/ 8615 w 19190"/>
              <a:gd name="connsiteY26" fmla="*/ 4521 h 33856"/>
              <a:gd name="connsiteX27" fmla="*/ 7809 w 19190"/>
              <a:gd name="connsiteY27" fmla="*/ 4650 h 33856"/>
              <a:gd name="connsiteX28" fmla="*/ 6780 w 19190"/>
              <a:gd name="connsiteY28" fmla="*/ 6209 h 33856"/>
              <a:gd name="connsiteX29" fmla="*/ 5854 w 19190"/>
              <a:gd name="connsiteY29" fmla="*/ 8677 h 33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9190" h="33856">
                <a:moveTo>
                  <a:pt x="5854" y="8677"/>
                </a:moveTo>
                <a:cubicBezTo>
                  <a:pt x="5564" y="9529"/>
                  <a:pt x="4571" y="11268"/>
                  <a:pt x="3991" y="13190"/>
                </a:cubicBezTo>
                <a:cubicBezTo>
                  <a:pt x="3411" y="15112"/>
                  <a:pt x="3198" y="15633"/>
                  <a:pt x="2464" y="18180"/>
                </a:cubicBezTo>
                <a:cubicBezTo>
                  <a:pt x="1730" y="20727"/>
                  <a:pt x="861" y="23404"/>
                  <a:pt x="547" y="25041"/>
                </a:cubicBezTo>
                <a:cubicBezTo>
                  <a:pt x="397" y="28132"/>
                  <a:pt x="548" y="27803"/>
                  <a:pt x="367" y="28939"/>
                </a:cubicBezTo>
                <a:cubicBezTo>
                  <a:pt x="245" y="30224"/>
                  <a:pt x="122" y="31508"/>
                  <a:pt x="0" y="32793"/>
                </a:cubicBezTo>
                <a:cubicBezTo>
                  <a:pt x="472" y="31197"/>
                  <a:pt x="254" y="35057"/>
                  <a:pt x="726" y="33461"/>
                </a:cubicBezTo>
                <a:lnTo>
                  <a:pt x="5944" y="12650"/>
                </a:lnTo>
                <a:lnTo>
                  <a:pt x="7063" y="10650"/>
                </a:lnTo>
                <a:lnTo>
                  <a:pt x="8928" y="10650"/>
                </a:lnTo>
                <a:lnTo>
                  <a:pt x="10419" y="8317"/>
                </a:lnTo>
                <a:lnTo>
                  <a:pt x="11721" y="7134"/>
                </a:lnTo>
                <a:lnTo>
                  <a:pt x="12839" y="6864"/>
                </a:lnTo>
                <a:cubicBezTo>
                  <a:pt x="13245" y="6789"/>
                  <a:pt x="14070" y="5624"/>
                  <a:pt x="14476" y="5549"/>
                </a:cubicBezTo>
                <a:lnTo>
                  <a:pt x="15659" y="9451"/>
                </a:lnTo>
                <a:lnTo>
                  <a:pt x="17384" y="12888"/>
                </a:lnTo>
                <a:cubicBezTo>
                  <a:pt x="17503" y="11897"/>
                  <a:pt x="18310" y="13089"/>
                  <a:pt x="18429" y="12098"/>
                </a:cubicBezTo>
                <a:cubicBezTo>
                  <a:pt x="18638" y="11499"/>
                  <a:pt x="19108" y="11036"/>
                  <a:pt x="19178" y="10071"/>
                </a:cubicBezTo>
                <a:cubicBezTo>
                  <a:pt x="19248" y="9106"/>
                  <a:pt x="19017" y="7189"/>
                  <a:pt x="18852" y="6305"/>
                </a:cubicBezTo>
                <a:cubicBezTo>
                  <a:pt x="18622" y="5291"/>
                  <a:pt x="18018" y="4681"/>
                  <a:pt x="17651" y="3989"/>
                </a:cubicBezTo>
                <a:cubicBezTo>
                  <a:pt x="17284" y="3297"/>
                  <a:pt x="16683" y="2498"/>
                  <a:pt x="16289" y="1999"/>
                </a:cubicBezTo>
                <a:lnTo>
                  <a:pt x="15044" y="842"/>
                </a:lnTo>
                <a:lnTo>
                  <a:pt x="13659" y="0"/>
                </a:lnTo>
                <a:lnTo>
                  <a:pt x="12657" y="623"/>
                </a:lnTo>
                <a:lnTo>
                  <a:pt x="11494" y="311"/>
                </a:lnTo>
                <a:lnTo>
                  <a:pt x="10077" y="4209"/>
                </a:lnTo>
                <a:lnTo>
                  <a:pt x="8615" y="4521"/>
                </a:lnTo>
                <a:lnTo>
                  <a:pt x="7809" y="4650"/>
                </a:lnTo>
                <a:lnTo>
                  <a:pt x="6780" y="6209"/>
                </a:lnTo>
                <a:lnTo>
                  <a:pt x="5854" y="8677"/>
                </a:lnTo>
                <a:close/>
              </a:path>
            </a:pathLst>
          </a:custGeom>
          <a:solidFill>
            <a:srgbClr val="00FF00">
              <a:alpha val="39999"/>
            </a:srgbClr>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2" name="Freeform 3"/>
          <p:cNvSpPr>
            <a:spLocks/>
          </p:cNvSpPr>
          <p:nvPr/>
        </p:nvSpPr>
        <p:spPr bwMode="auto">
          <a:xfrm>
            <a:off x="540377" y="1028793"/>
            <a:ext cx="2486512" cy="1222764"/>
          </a:xfrm>
          <a:custGeom>
            <a:avLst/>
            <a:gdLst>
              <a:gd name="T0" fmla="*/ 4429 w 4429"/>
              <a:gd name="T1" fmla="*/ 1037 h 2178"/>
              <a:gd name="T2" fmla="*/ 4271 w 4429"/>
              <a:gd name="T3" fmla="*/ 874 h 2178"/>
              <a:gd name="T4" fmla="*/ 4086 w 4429"/>
              <a:gd name="T5" fmla="*/ 629 h 2178"/>
              <a:gd name="T6" fmla="*/ 3954 w 4429"/>
              <a:gd name="T7" fmla="*/ 493 h 2178"/>
              <a:gd name="T8" fmla="*/ 3690 w 4429"/>
              <a:gd name="T9" fmla="*/ 384 h 2178"/>
              <a:gd name="T10" fmla="*/ 3446 w 4429"/>
              <a:gd name="T11" fmla="*/ 323 h 2178"/>
              <a:gd name="T12" fmla="*/ 3201 w 4429"/>
              <a:gd name="T13" fmla="*/ 282 h 2178"/>
              <a:gd name="T14" fmla="*/ 3036 w 4429"/>
              <a:gd name="T15" fmla="*/ 208 h 2178"/>
              <a:gd name="T16" fmla="*/ 2898 w 4429"/>
              <a:gd name="T17" fmla="*/ 167 h 2178"/>
              <a:gd name="T18" fmla="*/ 2746 w 4429"/>
              <a:gd name="T19" fmla="*/ 119 h 2178"/>
              <a:gd name="T20" fmla="*/ 2594 w 4429"/>
              <a:gd name="T21" fmla="*/ 78 h 2178"/>
              <a:gd name="T22" fmla="*/ 2350 w 4429"/>
              <a:gd name="T23" fmla="*/ 58 h 2178"/>
              <a:gd name="T24" fmla="*/ 2145 w 4429"/>
              <a:gd name="T25" fmla="*/ 78 h 2178"/>
              <a:gd name="T26" fmla="*/ 1967 w 4429"/>
              <a:gd name="T27" fmla="*/ 78 h 2178"/>
              <a:gd name="T28" fmla="*/ 1698 w 4429"/>
              <a:gd name="T29" fmla="*/ 36 h 2178"/>
              <a:gd name="T30" fmla="*/ 1524 w 4429"/>
              <a:gd name="T31" fmla="*/ 12 h 2178"/>
              <a:gd name="T32" fmla="*/ 1290 w 4429"/>
              <a:gd name="T33" fmla="*/ 0 h 2178"/>
              <a:gd name="T34" fmla="*/ 1128 w 4429"/>
              <a:gd name="T35" fmla="*/ 30 h 2178"/>
              <a:gd name="T36" fmla="*/ 984 w 4429"/>
              <a:gd name="T37" fmla="*/ 90 h 2178"/>
              <a:gd name="T38" fmla="*/ 804 w 4429"/>
              <a:gd name="T39" fmla="*/ 174 h 2178"/>
              <a:gd name="T40" fmla="*/ 672 w 4429"/>
              <a:gd name="T41" fmla="*/ 264 h 2178"/>
              <a:gd name="T42" fmla="*/ 492 w 4429"/>
              <a:gd name="T43" fmla="*/ 384 h 2178"/>
              <a:gd name="T44" fmla="*/ 282 w 4429"/>
              <a:gd name="T45" fmla="*/ 546 h 2178"/>
              <a:gd name="T46" fmla="*/ 72 w 4429"/>
              <a:gd name="T47" fmla="*/ 744 h 2178"/>
              <a:gd name="T48" fmla="*/ 0 w 4429"/>
              <a:gd name="T49" fmla="*/ 948 h 2178"/>
              <a:gd name="T50" fmla="*/ 18 w 4429"/>
              <a:gd name="T51" fmla="*/ 1110 h 2178"/>
              <a:gd name="T52" fmla="*/ 36 w 4429"/>
              <a:gd name="T53" fmla="*/ 1422 h 2178"/>
              <a:gd name="T54" fmla="*/ 144 w 4429"/>
              <a:gd name="T55" fmla="*/ 1710 h 2178"/>
              <a:gd name="T56" fmla="*/ 222 w 4429"/>
              <a:gd name="T57" fmla="*/ 1884 h 2178"/>
              <a:gd name="T58" fmla="*/ 264 w 4429"/>
              <a:gd name="T59" fmla="*/ 2004 h 2178"/>
              <a:gd name="T60" fmla="*/ 372 w 4429"/>
              <a:gd name="T61" fmla="*/ 2178 h 2178"/>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4429"/>
              <a:gd name="T94" fmla="*/ 0 h 2178"/>
              <a:gd name="T95" fmla="*/ 4429 w 4429"/>
              <a:gd name="T96" fmla="*/ 2178 h 2178"/>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4429" h="2178">
                <a:moveTo>
                  <a:pt x="4429" y="1037"/>
                </a:moveTo>
                <a:lnTo>
                  <a:pt x="4271" y="874"/>
                </a:lnTo>
                <a:lnTo>
                  <a:pt x="4086" y="629"/>
                </a:lnTo>
                <a:lnTo>
                  <a:pt x="3954" y="493"/>
                </a:lnTo>
                <a:lnTo>
                  <a:pt x="3690" y="384"/>
                </a:lnTo>
                <a:lnTo>
                  <a:pt x="3446" y="323"/>
                </a:lnTo>
                <a:lnTo>
                  <a:pt x="3201" y="282"/>
                </a:lnTo>
                <a:lnTo>
                  <a:pt x="3036" y="208"/>
                </a:lnTo>
                <a:lnTo>
                  <a:pt x="2898" y="167"/>
                </a:lnTo>
                <a:lnTo>
                  <a:pt x="2746" y="119"/>
                </a:lnTo>
                <a:lnTo>
                  <a:pt x="2594" y="78"/>
                </a:lnTo>
                <a:lnTo>
                  <a:pt x="2350" y="58"/>
                </a:lnTo>
                <a:lnTo>
                  <a:pt x="2145" y="78"/>
                </a:lnTo>
                <a:lnTo>
                  <a:pt x="1967" y="78"/>
                </a:lnTo>
                <a:lnTo>
                  <a:pt x="1698" y="36"/>
                </a:lnTo>
                <a:lnTo>
                  <a:pt x="1524" y="12"/>
                </a:lnTo>
                <a:lnTo>
                  <a:pt x="1290" y="0"/>
                </a:lnTo>
                <a:lnTo>
                  <a:pt x="1128" y="30"/>
                </a:lnTo>
                <a:lnTo>
                  <a:pt x="984" y="90"/>
                </a:lnTo>
                <a:lnTo>
                  <a:pt x="804" y="174"/>
                </a:lnTo>
                <a:lnTo>
                  <a:pt x="672" y="264"/>
                </a:lnTo>
                <a:lnTo>
                  <a:pt x="492" y="384"/>
                </a:lnTo>
                <a:lnTo>
                  <a:pt x="282" y="546"/>
                </a:lnTo>
                <a:lnTo>
                  <a:pt x="72" y="744"/>
                </a:lnTo>
                <a:lnTo>
                  <a:pt x="0" y="948"/>
                </a:lnTo>
                <a:lnTo>
                  <a:pt x="18" y="1110"/>
                </a:lnTo>
                <a:lnTo>
                  <a:pt x="36" y="1422"/>
                </a:lnTo>
                <a:lnTo>
                  <a:pt x="144" y="1710"/>
                </a:lnTo>
                <a:lnTo>
                  <a:pt x="222" y="1884"/>
                </a:lnTo>
                <a:lnTo>
                  <a:pt x="264" y="2004"/>
                </a:lnTo>
                <a:lnTo>
                  <a:pt x="372" y="2178"/>
                </a:lnTo>
              </a:path>
            </a:pathLst>
          </a:custGeom>
          <a:noFill/>
          <a:ln w="25400">
            <a:solidFill>
              <a:srgbClr val="FFFF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33" name="Freeform 4"/>
          <p:cNvSpPr>
            <a:spLocks/>
          </p:cNvSpPr>
          <p:nvPr/>
        </p:nvSpPr>
        <p:spPr bwMode="auto">
          <a:xfrm>
            <a:off x="773926" y="1153427"/>
            <a:ext cx="1423190" cy="885353"/>
          </a:xfrm>
          <a:custGeom>
            <a:avLst/>
            <a:gdLst>
              <a:gd name="T0" fmla="*/ 2304 w 2304"/>
              <a:gd name="T1" fmla="*/ 0 h 1392"/>
              <a:gd name="T2" fmla="*/ 2160 w 2304"/>
              <a:gd name="T3" fmla="*/ 0 h 1392"/>
              <a:gd name="T4" fmla="*/ 2016 w 2304"/>
              <a:gd name="T5" fmla="*/ 96 h 1392"/>
              <a:gd name="T6" fmla="*/ 1824 w 2304"/>
              <a:gd name="T7" fmla="*/ 192 h 1392"/>
              <a:gd name="T8" fmla="*/ 1644 w 2304"/>
              <a:gd name="T9" fmla="*/ 258 h 1392"/>
              <a:gd name="T10" fmla="*/ 1440 w 2304"/>
              <a:gd name="T11" fmla="*/ 288 h 1392"/>
              <a:gd name="T12" fmla="*/ 1284 w 2304"/>
              <a:gd name="T13" fmla="*/ 318 h 1392"/>
              <a:gd name="T14" fmla="*/ 1056 w 2304"/>
              <a:gd name="T15" fmla="*/ 336 h 1392"/>
              <a:gd name="T16" fmla="*/ 894 w 2304"/>
              <a:gd name="T17" fmla="*/ 366 h 1392"/>
              <a:gd name="T18" fmla="*/ 672 w 2304"/>
              <a:gd name="T19" fmla="*/ 384 h 1392"/>
              <a:gd name="T20" fmla="*/ 480 w 2304"/>
              <a:gd name="T21" fmla="*/ 432 h 1392"/>
              <a:gd name="T22" fmla="*/ 336 w 2304"/>
              <a:gd name="T23" fmla="*/ 528 h 1392"/>
              <a:gd name="T24" fmla="*/ 288 w 2304"/>
              <a:gd name="T25" fmla="*/ 624 h 1392"/>
              <a:gd name="T26" fmla="*/ 288 w 2304"/>
              <a:gd name="T27" fmla="*/ 768 h 1392"/>
              <a:gd name="T28" fmla="*/ 288 w 2304"/>
              <a:gd name="T29" fmla="*/ 912 h 1392"/>
              <a:gd name="T30" fmla="*/ 144 w 2304"/>
              <a:gd name="T31" fmla="*/ 1056 h 1392"/>
              <a:gd name="T32" fmla="*/ 48 w 2304"/>
              <a:gd name="T33" fmla="*/ 1200 h 1392"/>
              <a:gd name="T34" fmla="*/ 48 w 2304"/>
              <a:gd name="T35" fmla="*/ 1344 h 1392"/>
              <a:gd name="T36" fmla="*/ 0 w 2304"/>
              <a:gd name="T37" fmla="*/ 1392 h 139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304"/>
              <a:gd name="T58" fmla="*/ 0 h 1392"/>
              <a:gd name="T59" fmla="*/ 2304 w 2304"/>
              <a:gd name="T60" fmla="*/ 1392 h 139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304" h="1392">
                <a:moveTo>
                  <a:pt x="2304" y="0"/>
                </a:moveTo>
                <a:lnTo>
                  <a:pt x="2160" y="0"/>
                </a:lnTo>
                <a:lnTo>
                  <a:pt x="2016" y="96"/>
                </a:lnTo>
                <a:lnTo>
                  <a:pt x="1824" y="192"/>
                </a:lnTo>
                <a:lnTo>
                  <a:pt x="1644" y="258"/>
                </a:lnTo>
                <a:lnTo>
                  <a:pt x="1440" y="288"/>
                </a:lnTo>
                <a:lnTo>
                  <a:pt x="1284" y="318"/>
                </a:lnTo>
                <a:lnTo>
                  <a:pt x="1056" y="336"/>
                </a:lnTo>
                <a:lnTo>
                  <a:pt x="894" y="366"/>
                </a:lnTo>
                <a:lnTo>
                  <a:pt x="672" y="384"/>
                </a:lnTo>
                <a:lnTo>
                  <a:pt x="480" y="432"/>
                </a:lnTo>
                <a:lnTo>
                  <a:pt x="336" y="528"/>
                </a:lnTo>
                <a:lnTo>
                  <a:pt x="288" y="624"/>
                </a:lnTo>
                <a:lnTo>
                  <a:pt x="288" y="768"/>
                </a:lnTo>
                <a:lnTo>
                  <a:pt x="288" y="912"/>
                </a:lnTo>
                <a:lnTo>
                  <a:pt x="144" y="1056"/>
                </a:lnTo>
                <a:lnTo>
                  <a:pt x="48" y="1200"/>
                </a:lnTo>
                <a:lnTo>
                  <a:pt x="48" y="1344"/>
                </a:lnTo>
                <a:lnTo>
                  <a:pt x="0" y="1392"/>
                </a:lnTo>
              </a:path>
            </a:pathLst>
          </a:custGeom>
          <a:noFill/>
          <a:ln w="1905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39" name="Freeform 13"/>
          <p:cNvSpPr>
            <a:spLocks/>
          </p:cNvSpPr>
          <p:nvPr/>
        </p:nvSpPr>
        <p:spPr bwMode="auto">
          <a:xfrm>
            <a:off x="1426293" y="1168007"/>
            <a:ext cx="696152" cy="186042"/>
          </a:xfrm>
          <a:custGeom>
            <a:avLst/>
            <a:gdLst>
              <a:gd name="T0" fmla="*/ 1011 w 1029"/>
              <a:gd name="T1" fmla="*/ 7 h 232"/>
              <a:gd name="T2" fmla="*/ 912 w 1029"/>
              <a:gd name="T3" fmla="*/ 1 h 232"/>
              <a:gd name="T4" fmla="*/ 840 w 1029"/>
              <a:gd name="T5" fmla="*/ 0 h 232"/>
              <a:gd name="T6" fmla="*/ 720 w 1029"/>
              <a:gd name="T7" fmla="*/ 40 h 232"/>
              <a:gd name="T8" fmla="*/ 528 w 1029"/>
              <a:gd name="T9" fmla="*/ 40 h 232"/>
              <a:gd name="T10" fmla="*/ 288 w 1029"/>
              <a:gd name="T11" fmla="*/ 88 h 232"/>
              <a:gd name="T12" fmla="*/ 144 w 1029"/>
              <a:gd name="T13" fmla="*/ 88 h 232"/>
              <a:gd name="T14" fmla="*/ 48 w 1029"/>
              <a:gd name="T15" fmla="*/ 136 h 232"/>
              <a:gd name="T16" fmla="*/ 0 w 1029"/>
              <a:gd name="T17" fmla="*/ 184 h 232"/>
              <a:gd name="T18" fmla="*/ 48 w 1029"/>
              <a:gd name="T19" fmla="*/ 232 h 232"/>
              <a:gd name="T20" fmla="*/ 96 w 1029"/>
              <a:gd name="T21" fmla="*/ 232 h 232"/>
              <a:gd name="T22" fmla="*/ 264 w 1029"/>
              <a:gd name="T23" fmla="*/ 216 h 232"/>
              <a:gd name="T24" fmla="*/ 432 w 1029"/>
              <a:gd name="T25" fmla="*/ 232 h 232"/>
              <a:gd name="T26" fmla="*/ 576 w 1029"/>
              <a:gd name="T27" fmla="*/ 184 h 232"/>
              <a:gd name="T28" fmla="*/ 672 w 1029"/>
              <a:gd name="T29" fmla="*/ 184 h 232"/>
              <a:gd name="T30" fmla="*/ 768 w 1029"/>
              <a:gd name="T31" fmla="*/ 136 h 232"/>
              <a:gd name="T32" fmla="*/ 846 w 1029"/>
              <a:gd name="T33" fmla="*/ 124 h 232"/>
              <a:gd name="T34" fmla="*/ 945 w 1029"/>
              <a:gd name="T35" fmla="*/ 94 h 232"/>
              <a:gd name="T36" fmla="*/ 993 w 1029"/>
              <a:gd name="T37" fmla="*/ 79 h 232"/>
              <a:gd name="T38" fmla="*/ 1023 w 1029"/>
              <a:gd name="T39" fmla="*/ 61 h 232"/>
              <a:gd name="T40" fmla="*/ 1029 w 1029"/>
              <a:gd name="T41" fmla="*/ 28 h 232"/>
              <a:gd name="T42" fmla="*/ 1011 w 1029"/>
              <a:gd name="T43" fmla="*/ 7 h 23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029"/>
              <a:gd name="T67" fmla="*/ 0 h 232"/>
              <a:gd name="T68" fmla="*/ 1029 w 1029"/>
              <a:gd name="T69" fmla="*/ 232 h 232"/>
              <a:gd name="connsiteX0" fmla="*/ 9825 w 10000"/>
              <a:gd name="connsiteY0" fmla="*/ 259 h 9957"/>
              <a:gd name="connsiteX1" fmla="*/ 8863 w 10000"/>
              <a:gd name="connsiteY1" fmla="*/ 0 h 9957"/>
              <a:gd name="connsiteX2" fmla="*/ 7826 w 10000"/>
              <a:gd name="connsiteY2" fmla="*/ 602 h 9957"/>
              <a:gd name="connsiteX3" fmla="*/ 6997 w 10000"/>
              <a:gd name="connsiteY3" fmla="*/ 1681 h 9957"/>
              <a:gd name="connsiteX4" fmla="*/ 5131 w 10000"/>
              <a:gd name="connsiteY4" fmla="*/ 1681 h 9957"/>
              <a:gd name="connsiteX5" fmla="*/ 2799 w 10000"/>
              <a:gd name="connsiteY5" fmla="*/ 3750 h 9957"/>
              <a:gd name="connsiteX6" fmla="*/ 1399 w 10000"/>
              <a:gd name="connsiteY6" fmla="*/ 3750 h 9957"/>
              <a:gd name="connsiteX7" fmla="*/ 466 w 10000"/>
              <a:gd name="connsiteY7" fmla="*/ 5819 h 9957"/>
              <a:gd name="connsiteX8" fmla="*/ 0 w 10000"/>
              <a:gd name="connsiteY8" fmla="*/ 7888 h 9957"/>
              <a:gd name="connsiteX9" fmla="*/ 466 w 10000"/>
              <a:gd name="connsiteY9" fmla="*/ 9957 h 9957"/>
              <a:gd name="connsiteX10" fmla="*/ 933 w 10000"/>
              <a:gd name="connsiteY10" fmla="*/ 9957 h 9957"/>
              <a:gd name="connsiteX11" fmla="*/ 2566 w 10000"/>
              <a:gd name="connsiteY11" fmla="*/ 9267 h 9957"/>
              <a:gd name="connsiteX12" fmla="*/ 4198 w 10000"/>
              <a:gd name="connsiteY12" fmla="*/ 9957 h 9957"/>
              <a:gd name="connsiteX13" fmla="*/ 5598 w 10000"/>
              <a:gd name="connsiteY13" fmla="*/ 7888 h 9957"/>
              <a:gd name="connsiteX14" fmla="*/ 6531 w 10000"/>
              <a:gd name="connsiteY14" fmla="*/ 7888 h 9957"/>
              <a:gd name="connsiteX15" fmla="*/ 7464 w 10000"/>
              <a:gd name="connsiteY15" fmla="*/ 5819 h 9957"/>
              <a:gd name="connsiteX16" fmla="*/ 8222 w 10000"/>
              <a:gd name="connsiteY16" fmla="*/ 5302 h 9957"/>
              <a:gd name="connsiteX17" fmla="*/ 9184 w 10000"/>
              <a:gd name="connsiteY17" fmla="*/ 4009 h 9957"/>
              <a:gd name="connsiteX18" fmla="*/ 9650 w 10000"/>
              <a:gd name="connsiteY18" fmla="*/ 3362 h 9957"/>
              <a:gd name="connsiteX19" fmla="*/ 9942 w 10000"/>
              <a:gd name="connsiteY19" fmla="*/ 2586 h 9957"/>
              <a:gd name="connsiteX20" fmla="*/ 10000 w 10000"/>
              <a:gd name="connsiteY20" fmla="*/ 1164 h 9957"/>
              <a:gd name="connsiteX21" fmla="*/ 9825 w 10000"/>
              <a:gd name="connsiteY21" fmla="*/ 259 h 9957"/>
              <a:gd name="connsiteX0" fmla="*/ 9825 w 10000"/>
              <a:gd name="connsiteY0" fmla="*/ 0 h 9740"/>
              <a:gd name="connsiteX1" fmla="*/ 8413 w 10000"/>
              <a:gd name="connsiteY1" fmla="*/ 1360 h 9740"/>
              <a:gd name="connsiteX2" fmla="*/ 7826 w 10000"/>
              <a:gd name="connsiteY2" fmla="*/ 345 h 9740"/>
              <a:gd name="connsiteX3" fmla="*/ 6997 w 10000"/>
              <a:gd name="connsiteY3" fmla="*/ 1428 h 9740"/>
              <a:gd name="connsiteX4" fmla="*/ 5131 w 10000"/>
              <a:gd name="connsiteY4" fmla="*/ 1428 h 9740"/>
              <a:gd name="connsiteX5" fmla="*/ 2799 w 10000"/>
              <a:gd name="connsiteY5" fmla="*/ 3506 h 9740"/>
              <a:gd name="connsiteX6" fmla="*/ 1399 w 10000"/>
              <a:gd name="connsiteY6" fmla="*/ 3506 h 9740"/>
              <a:gd name="connsiteX7" fmla="*/ 466 w 10000"/>
              <a:gd name="connsiteY7" fmla="*/ 5584 h 9740"/>
              <a:gd name="connsiteX8" fmla="*/ 0 w 10000"/>
              <a:gd name="connsiteY8" fmla="*/ 7662 h 9740"/>
              <a:gd name="connsiteX9" fmla="*/ 466 w 10000"/>
              <a:gd name="connsiteY9" fmla="*/ 9740 h 9740"/>
              <a:gd name="connsiteX10" fmla="*/ 933 w 10000"/>
              <a:gd name="connsiteY10" fmla="*/ 9740 h 9740"/>
              <a:gd name="connsiteX11" fmla="*/ 2566 w 10000"/>
              <a:gd name="connsiteY11" fmla="*/ 9047 h 9740"/>
              <a:gd name="connsiteX12" fmla="*/ 4198 w 10000"/>
              <a:gd name="connsiteY12" fmla="*/ 9740 h 9740"/>
              <a:gd name="connsiteX13" fmla="*/ 5598 w 10000"/>
              <a:gd name="connsiteY13" fmla="*/ 7662 h 9740"/>
              <a:gd name="connsiteX14" fmla="*/ 6531 w 10000"/>
              <a:gd name="connsiteY14" fmla="*/ 7662 h 9740"/>
              <a:gd name="connsiteX15" fmla="*/ 7464 w 10000"/>
              <a:gd name="connsiteY15" fmla="*/ 5584 h 9740"/>
              <a:gd name="connsiteX16" fmla="*/ 8222 w 10000"/>
              <a:gd name="connsiteY16" fmla="*/ 5065 h 9740"/>
              <a:gd name="connsiteX17" fmla="*/ 9184 w 10000"/>
              <a:gd name="connsiteY17" fmla="*/ 3766 h 9740"/>
              <a:gd name="connsiteX18" fmla="*/ 9650 w 10000"/>
              <a:gd name="connsiteY18" fmla="*/ 3117 h 9740"/>
              <a:gd name="connsiteX19" fmla="*/ 9942 w 10000"/>
              <a:gd name="connsiteY19" fmla="*/ 2337 h 9740"/>
              <a:gd name="connsiteX20" fmla="*/ 10000 w 10000"/>
              <a:gd name="connsiteY20" fmla="*/ 909 h 9740"/>
              <a:gd name="connsiteX21" fmla="*/ 9825 w 10000"/>
              <a:gd name="connsiteY21" fmla="*/ 0 h 9740"/>
              <a:gd name="connsiteX0" fmla="*/ 10000 w 10000"/>
              <a:gd name="connsiteY0" fmla="*/ 579 h 9646"/>
              <a:gd name="connsiteX1" fmla="*/ 8413 w 10000"/>
              <a:gd name="connsiteY1" fmla="*/ 1042 h 9646"/>
              <a:gd name="connsiteX2" fmla="*/ 7826 w 10000"/>
              <a:gd name="connsiteY2" fmla="*/ 0 h 9646"/>
              <a:gd name="connsiteX3" fmla="*/ 6997 w 10000"/>
              <a:gd name="connsiteY3" fmla="*/ 1112 h 9646"/>
              <a:gd name="connsiteX4" fmla="*/ 5131 w 10000"/>
              <a:gd name="connsiteY4" fmla="*/ 1112 h 9646"/>
              <a:gd name="connsiteX5" fmla="*/ 2799 w 10000"/>
              <a:gd name="connsiteY5" fmla="*/ 3246 h 9646"/>
              <a:gd name="connsiteX6" fmla="*/ 1399 w 10000"/>
              <a:gd name="connsiteY6" fmla="*/ 3246 h 9646"/>
              <a:gd name="connsiteX7" fmla="*/ 466 w 10000"/>
              <a:gd name="connsiteY7" fmla="*/ 5379 h 9646"/>
              <a:gd name="connsiteX8" fmla="*/ 0 w 10000"/>
              <a:gd name="connsiteY8" fmla="*/ 7513 h 9646"/>
              <a:gd name="connsiteX9" fmla="*/ 466 w 10000"/>
              <a:gd name="connsiteY9" fmla="*/ 9646 h 9646"/>
              <a:gd name="connsiteX10" fmla="*/ 933 w 10000"/>
              <a:gd name="connsiteY10" fmla="*/ 9646 h 9646"/>
              <a:gd name="connsiteX11" fmla="*/ 2566 w 10000"/>
              <a:gd name="connsiteY11" fmla="*/ 8935 h 9646"/>
              <a:gd name="connsiteX12" fmla="*/ 4198 w 10000"/>
              <a:gd name="connsiteY12" fmla="*/ 9646 h 9646"/>
              <a:gd name="connsiteX13" fmla="*/ 5598 w 10000"/>
              <a:gd name="connsiteY13" fmla="*/ 7513 h 9646"/>
              <a:gd name="connsiteX14" fmla="*/ 6531 w 10000"/>
              <a:gd name="connsiteY14" fmla="*/ 7513 h 9646"/>
              <a:gd name="connsiteX15" fmla="*/ 7464 w 10000"/>
              <a:gd name="connsiteY15" fmla="*/ 5379 h 9646"/>
              <a:gd name="connsiteX16" fmla="*/ 8222 w 10000"/>
              <a:gd name="connsiteY16" fmla="*/ 4846 h 9646"/>
              <a:gd name="connsiteX17" fmla="*/ 9184 w 10000"/>
              <a:gd name="connsiteY17" fmla="*/ 3513 h 9646"/>
              <a:gd name="connsiteX18" fmla="*/ 9650 w 10000"/>
              <a:gd name="connsiteY18" fmla="*/ 2846 h 9646"/>
              <a:gd name="connsiteX19" fmla="*/ 9942 w 10000"/>
              <a:gd name="connsiteY19" fmla="*/ 2045 h 9646"/>
              <a:gd name="connsiteX20" fmla="*/ 10000 w 10000"/>
              <a:gd name="connsiteY20" fmla="*/ 579 h 9646"/>
              <a:gd name="connsiteX0" fmla="*/ 10000 w 10000"/>
              <a:gd name="connsiteY0" fmla="*/ 899 h 10299"/>
              <a:gd name="connsiteX1" fmla="*/ 9050 w 10000"/>
              <a:gd name="connsiteY1" fmla="*/ 0 h 10299"/>
              <a:gd name="connsiteX2" fmla="*/ 7826 w 10000"/>
              <a:gd name="connsiteY2" fmla="*/ 299 h 10299"/>
              <a:gd name="connsiteX3" fmla="*/ 6997 w 10000"/>
              <a:gd name="connsiteY3" fmla="*/ 1452 h 10299"/>
              <a:gd name="connsiteX4" fmla="*/ 5131 w 10000"/>
              <a:gd name="connsiteY4" fmla="*/ 1452 h 10299"/>
              <a:gd name="connsiteX5" fmla="*/ 2799 w 10000"/>
              <a:gd name="connsiteY5" fmla="*/ 3664 h 10299"/>
              <a:gd name="connsiteX6" fmla="*/ 1399 w 10000"/>
              <a:gd name="connsiteY6" fmla="*/ 3664 h 10299"/>
              <a:gd name="connsiteX7" fmla="*/ 466 w 10000"/>
              <a:gd name="connsiteY7" fmla="*/ 5875 h 10299"/>
              <a:gd name="connsiteX8" fmla="*/ 0 w 10000"/>
              <a:gd name="connsiteY8" fmla="*/ 8088 h 10299"/>
              <a:gd name="connsiteX9" fmla="*/ 466 w 10000"/>
              <a:gd name="connsiteY9" fmla="*/ 10299 h 10299"/>
              <a:gd name="connsiteX10" fmla="*/ 933 w 10000"/>
              <a:gd name="connsiteY10" fmla="*/ 10299 h 10299"/>
              <a:gd name="connsiteX11" fmla="*/ 2566 w 10000"/>
              <a:gd name="connsiteY11" fmla="*/ 9562 h 10299"/>
              <a:gd name="connsiteX12" fmla="*/ 4198 w 10000"/>
              <a:gd name="connsiteY12" fmla="*/ 10299 h 10299"/>
              <a:gd name="connsiteX13" fmla="*/ 5598 w 10000"/>
              <a:gd name="connsiteY13" fmla="*/ 8088 h 10299"/>
              <a:gd name="connsiteX14" fmla="*/ 6531 w 10000"/>
              <a:gd name="connsiteY14" fmla="*/ 8088 h 10299"/>
              <a:gd name="connsiteX15" fmla="*/ 7464 w 10000"/>
              <a:gd name="connsiteY15" fmla="*/ 5875 h 10299"/>
              <a:gd name="connsiteX16" fmla="*/ 8222 w 10000"/>
              <a:gd name="connsiteY16" fmla="*/ 5323 h 10299"/>
              <a:gd name="connsiteX17" fmla="*/ 9184 w 10000"/>
              <a:gd name="connsiteY17" fmla="*/ 3941 h 10299"/>
              <a:gd name="connsiteX18" fmla="*/ 9650 w 10000"/>
              <a:gd name="connsiteY18" fmla="*/ 3249 h 10299"/>
              <a:gd name="connsiteX19" fmla="*/ 9942 w 10000"/>
              <a:gd name="connsiteY19" fmla="*/ 2419 h 10299"/>
              <a:gd name="connsiteX20" fmla="*/ 10000 w 10000"/>
              <a:gd name="connsiteY20" fmla="*/ 899 h 10299"/>
              <a:gd name="connsiteX0" fmla="*/ 10000 w 10000"/>
              <a:gd name="connsiteY0" fmla="*/ 899 h 10299"/>
              <a:gd name="connsiteX1" fmla="*/ 9050 w 10000"/>
              <a:gd name="connsiteY1" fmla="*/ 0 h 10299"/>
              <a:gd name="connsiteX2" fmla="*/ 7826 w 10000"/>
              <a:gd name="connsiteY2" fmla="*/ 299 h 10299"/>
              <a:gd name="connsiteX3" fmla="*/ 6997 w 10000"/>
              <a:gd name="connsiteY3" fmla="*/ 1452 h 10299"/>
              <a:gd name="connsiteX4" fmla="*/ 5131 w 10000"/>
              <a:gd name="connsiteY4" fmla="*/ 1452 h 10299"/>
              <a:gd name="connsiteX5" fmla="*/ 2799 w 10000"/>
              <a:gd name="connsiteY5" fmla="*/ 3664 h 10299"/>
              <a:gd name="connsiteX6" fmla="*/ 1399 w 10000"/>
              <a:gd name="connsiteY6" fmla="*/ 3664 h 10299"/>
              <a:gd name="connsiteX7" fmla="*/ 466 w 10000"/>
              <a:gd name="connsiteY7" fmla="*/ 5875 h 10299"/>
              <a:gd name="connsiteX8" fmla="*/ 0 w 10000"/>
              <a:gd name="connsiteY8" fmla="*/ 8088 h 10299"/>
              <a:gd name="connsiteX9" fmla="*/ 466 w 10000"/>
              <a:gd name="connsiteY9" fmla="*/ 10299 h 10299"/>
              <a:gd name="connsiteX10" fmla="*/ 933 w 10000"/>
              <a:gd name="connsiteY10" fmla="*/ 10299 h 10299"/>
              <a:gd name="connsiteX11" fmla="*/ 2566 w 10000"/>
              <a:gd name="connsiteY11" fmla="*/ 9562 h 10299"/>
              <a:gd name="connsiteX12" fmla="*/ 4198 w 10000"/>
              <a:gd name="connsiteY12" fmla="*/ 10299 h 10299"/>
              <a:gd name="connsiteX13" fmla="*/ 5598 w 10000"/>
              <a:gd name="connsiteY13" fmla="*/ 8088 h 10299"/>
              <a:gd name="connsiteX14" fmla="*/ 6531 w 10000"/>
              <a:gd name="connsiteY14" fmla="*/ 8088 h 10299"/>
              <a:gd name="connsiteX15" fmla="*/ 7464 w 10000"/>
              <a:gd name="connsiteY15" fmla="*/ 5875 h 10299"/>
              <a:gd name="connsiteX16" fmla="*/ 8334 w 10000"/>
              <a:gd name="connsiteY16" fmla="*/ 9116 h 10299"/>
              <a:gd name="connsiteX17" fmla="*/ 9184 w 10000"/>
              <a:gd name="connsiteY17" fmla="*/ 3941 h 10299"/>
              <a:gd name="connsiteX18" fmla="*/ 9650 w 10000"/>
              <a:gd name="connsiteY18" fmla="*/ 3249 h 10299"/>
              <a:gd name="connsiteX19" fmla="*/ 9942 w 10000"/>
              <a:gd name="connsiteY19" fmla="*/ 2419 h 10299"/>
              <a:gd name="connsiteX20" fmla="*/ 10000 w 10000"/>
              <a:gd name="connsiteY20" fmla="*/ 899 h 10299"/>
              <a:gd name="connsiteX0" fmla="*/ 10000 w 10000"/>
              <a:gd name="connsiteY0" fmla="*/ 899 h 10299"/>
              <a:gd name="connsiteX1" fmla="*/ 9050 w 10000"/>
              <a:gd name="connsiteY1" fmla="*/ 0 h 10299"/>
              <a:gd name="connsiteX2" fmla="*/ 7826 w 10000"/>
              <a:gd name="connsiteY2" fmla="*/ 299 h 10299"/>
              <a:gd name="connsiteX3" fmla="*/ 6997 w 10000"/>
              <a:gd name="connsiteY3" fmla="*/ 1452 h 10299"/>
              <a:gd name="connsiteX4" fmla="*/ 5131 w 10000"/>
              <a:gd name="connsiteY4" fmla="*/ 1452 h 10299"/>
              <a:gd name="connsiteX5" fmla="*/ 2799 w 10000"/>
              <a:gd name="connsiteY5" fmla="*/ 3664 h 10299"/>
              <a:gd name="connsiteX6" fmla="*/ 1399 w 10000"/>
              <a:gd name="connsiteY6" fmla="*/ 3664 h 10299"/>
              <a:gd name="connsiteX7" fmla="*/ 466 w 10000"/>
              <a:gd name="connsiteY7" fmla="*/ 5875 h 10299"/>
              <a:gd name="connsiteX8" fmla="*/ 0 w 10000"/>
              <a:gd name="connsiteY8" fmla="*/ 8088 h 10299"/>
              <a:gd name="connsiteX9" fmla="*/ 466 w 10000"/>
              <a:gd name="connsiteY9" fmla="*/ 10299 h 10299"/>
              <a:gd name="connsiteX10" fmla="*/ 933 w 10000"/>
              <a:gd name="connsiteY10" fmla="*/ 10299 h 10299"/>
              <a:gd name="connsiteX11" fmla="*/ 2566 w 10000"/>
              <a:gd name="connsiteY11" fmla="*/ 9562 h 10299"/>
              <a:gd name="connsiteX12" fmla="*/ 4198 w 10000"/>
              <a:gd name="connsiteY12" fmla="*/ 10299 h 10299"/>
              <a:gd name="connsiteX13" fmla="*/ 5598 w 10000"/>
              <a:gd name="connsiteY13" fmla="*/ 8088 h 10299"/>
              <a:gd name="connsiteX14" fmla="*/ 6531 w 10000"/>
              <a:gd name="connsiteY14" fmla="*/ 8088 h 10299"/>
              <a:gd name="connsiteX15" fmla="*/ 7277 w 10000"/>
              <a:gd name="connsiteY15" fmla="*/ 7599 h 10299"/>
              <a:gd name="connsiteX16" fmla="*/ 8334 w 10000"/>
              <a:gd name="connsiteY16" fmla="*/ 9116 h 10299"/>
              <a:gd name="connsiteX17" fmla="*/ 9184 w 10000"/>
              <a:gd name="connsiteY17" fmla="*/ 3941 h 10299"/>
              <a:gd name="connsiteX18" fmla="*/ 9650 w 10000"/>
              <a:gd name="connsiteY18" fmla="*/ 3249 h 10299"/>
              <a:gd name="connsiteX19" fmla="*/ 9942 w 10000"/>
              <a:gd name="connsiteY19" fmla="*/ 2419 h 10299"/>
              <a:gd name="connsiteX20" fmla="*/ 10000 w 10000"/>
              <a:gd name="connsiteY20" fmla="*/ 899 h 10299"/>
              <a:gd name="connsiteX0" fmla="*/ 10000 w 10000"/>
              <a:gd name="connsiteY0" fmla="*/ 899 h 13768"/>
              <a:gd name="connsiteX1" fmla="*/ 9050 w 10000"/>
              <a:gd name="connsiteY1" fmla="*/ 0 h 13768"/>
              <a:gd name="connsiteX2" fmla="*/ 7826 w 10000"/>
              <a:gd name="connsiteY2" fmla="*/ 299 h 13768"/>
              <a:gd name="connsiteX3" fmla="*/ 6997 w 10000"/>
              <a:gd name="connsiteY3" fmla="*/ 1452 h 13768"/>
              <a:gd name="connsiteX4" fmla="*/ 5131 w 10000"/>
              <a:gd name="connsiteY4" fmla="*/ 1452 h 13768"/>
              <a:gd name="connsiteX5" fmla="*/ 2799 w 10000"/>
              <a:gd name="connsiteY5" fmla="*/ 3664 h 13768"/>
              <a:gd name="connsiteX6" fmla="*/ 1399 w 10000"/>
              <a:gd name="connsiteY6" fmla="*/ 3664 h 13768"/>
              <a:gd name="connsiteX7" fmla="*/ 466 w 10000"/>
              <a:gd name="connsiteY7" fmla="*/ 5875 h 13768"/>
              <a:gd name="connsiteX8" fmla="*/ 0 w 10000"/>
              <a:gd name="connsiteY8" fmla="*/ 8088 h 13768"/>
              <a:gd name="connsiteX9" fmla="*/ 466 w 10000"/>
              <a:gd name="connsiteY9" fmla="*/ 10299 h 13768"/>
              <a:gd name="connsiteX10" fmla="*/ 933 w 10000"/>
              <a:gd name="connsiteY10" fmla="*/ 10299 h 13768"/>
              <a:gd name="connsiteX11" fmla="*/ 2566 w 10000"/>
              <a:gd name="connsiteY11" fmla="*/ 9562 h 13768"/>
              <a:gd name="connsiteX12" fmla="*/ 4198 w 10000"/>
              <a:gd name="connsiteY12" fmla="*/ 10299 h 13768"/>
              <a:gd name="connsiteX13" fmla="*/ 5598 w 10000"/>
              <a:gd name="connsiteY13" fmla="*/ 8088 h 13768"/>
              <a:gd name="connsiteX14" fmla="*/ 6531 w 10000"/>
              <a:gd name="connsiteY14" fmla="*/ 8088 h 13768"/>
              <a:gd name="connsiteX15" fmla="*/ 7277 w 10000"/>
              <a:gd name="connsiteY15" fmla="*/ 7599 h 13768"/>
              <a:gd name="connsiteX16" fmla="*/ 8334 w 10000"/>
              <a:gd name="connsiteY16" fmla="*/ 9116 h 13768"/>
              <a:gd name="connsiteX17" fmla="*/ 9184 w 10000"/>
              <a:gd name="connsiteY17" fmla="*/ 13768 h 13768"/>
              <a:gd name="connsiteX18" fmla="*/ 9650 w 10000"/>
              <a:gd name="connsiteY18" fmla="*/ 3249 h 13768"/>
              <a:gd name="connsiteX19" fmla="*/ 9942 w 10000"/>
              <a:gd name="connsiteY19" fmla="*/ 2419 h 13768"/>
              <a:gd name="connsiteX20" fmla="*/ 10000 w 10000"/>
              <a:gd name="connsiteY20" fmla="*/ 899 h 13768"/>
              <a:gd name="connsiteX0" fmla="*/ 10000 w 10000"/>
              <a:gd name="connsiteY0" fmla="*/ 899 h 13768"/>
              <a:gd name="connsiteX1" fmla="*/ 9050 w 10000"/>
              <a:gd name="connsiteY1" fmla="*/ 0 h 13768"/>
              <a:gd name="connsiteX2" fmla="*/ 7826 w 10000"/>
              <a:gd name="connsiteY2" fmla="*/ 299 h 13768"/>
              <a:gd name="connsiteX3" fmla="*/ 6997 w 10000"/>
              <a:gd name="connsiteY3" fmla="*/ 1452 h 13768"/>
              <a:gd name="connsiteX4" fmla="*/ 5131 w 10000"/>
              <a:gd name="connsiteY4" fmla="*/ 1452 h 13768"/>
              <a:gd name="connsiteX5" fmla="*/ 2799 w 10000"/>
              <a:gd name="connsiteY5" fmla="*/ 3664 h 13768"/>
              <a:gd name="connsiteX6" fmla="*/ 1399 w 10000"/>
              <a:gd name="connsiteY6" fmla="*/ 3664 h 13768"/>
              <a:gd name="connsiteX7" fmla="*/ 466 w 10000"/>
              <a:gd name="connsiteY7" fmla="*/ 5875 h 13768"/>
              <a:gd name="connsiteX8" fmla="*/ 0 w 10000"/>
              <a:gd name="connsiteY8" fmla="*/ 8088 h 13768"/>
              <a:gd name="connsiteX9" fmla="*/ 466 w 10000"/>
              <a:gd name="connsiteY9" fmla="*/ 10299 h 13768"/>
              <a:gd name="connsiteX10" fmla="*/ 933 w 10000"/>
              <a:gd name="connsiteY10" fmla="*/ 10299 h 13768"/>
              <a:gd name="connsiteX11" fmla="*/ 2566 w 10000"/>
              <a:gd name="connsiteY11" fmla="*/ 9562 h 13768"/>
              <a:gd name="connsiteX12" fmla="*/ 4198 w 10000"/>
              <a:gd name="connsiteY12" fmla="*/ 10299 h 13768"/>
              <a:gd name="connsiteX13" fmla="*/ 5598 w 10000"/>
              <a:gd name="connsiteY13" fmla="*/ 8088 h 13768"/>
              <a:gd name="connsiteX14" fmla="*/ 6531 w 10000"/>
              <a:gd name="connsiteY14" fmla="*/ 8088 h 13768"/>
              <a:gd name="connsiteX15" fmla="*/ 7277 w 10000"/>
              <a:gd name="connsiteY15" fmla="*/ 7599 h 13768"/>
              <a:gd name="connsiteX16" fmla="*/ 8334 w 10000"/>
              <a:gd name="connsiteY16" fmla="*/ 9116 h 13768"/>
              <a:gd name="connsiteX17" fmla="*/ 9184 w 10000"/>
              <a:gd name="connsiteY17" fmla="*/ 13768 h 13768"/>
              <a:gd name="connsiteX18" fmla="*/ 9725 w 10000"/>
              <a:gd name="connsiteY18" fmla="*/ 11007 h 13768"/>
              <a:gd name="connsiteX19" fmla="*/ 9942 w 10000"/>
              <a:gd name="connsiteY19" fmla="*/ 2419 h 13768"/>
              <a:gd name="connsiteX20" fmla="*/ 10000 w 10000"/>
              <a:gd name="connsiteY20" fmla="*/ 899 h 13768"/>
              <a:gd name="connsiteX0" fmla="*/ 10000 w 10954"/>
              <a:gd name="connsiteY0" fmla="*/ 899 h 13768"/>
              <a:gd name="connsiteX1" fmla="*/ 9050 w 10954"/>
              <a:gd name="connsiteY1" fmla="*/ 0 h 13768"/>
              <a:gd name="connsiteX2" fmla="*/ 7826 w 10954"/>
              <a:gd name="connsiteY2" fmla="*/ 299 h 13768"/>
              <a:gd name="connsiteX3" fmla="*/ 6997 w 10954"/>
              <a:gd name="connsiteY3" fmla="*/ 1452 h 13768"/>
              <a:gd name="connsiteX4" fmla="*/ 5131 w 10954"/>
              <a:gd name="connsiteY4" fmla="*/ 1452 h 13768"/>
              <a:gd name="connsiteX5" fmla="*/ 2799 w 10954"/>
              <a:gd name="connsiteY5" fmla="*/ 3664 h 13768"/>
              <a:gd name="connsiteX6" fmla="*/ 1399 w 10954"/>
              <a:gd name="connsiteY6" fmla="*/ 3664 h 13768"/>
              <a:gd name="connsiteX7" fmla="*/ 466 w 10954"/>
              <a:gd name="connsiteY7" fmla="*/ 5875 h 13768"/>
              <a:gd name="connsiteX8" fmla="*/ 0 w 10954"/>
              <a:gd name="connsiteY8" fmla="*/ 8088 h 13768"/>
              <a:gd name="connsiteX9" fmla="*/ 466 w 10954"/>
              <a:gd name="connsiteY9" fmla="*/ 10299 h 13768"/>
              <a:gd name="connsiteX10" fmla="*/ 933 w 10954"/>
              <a:gd name="connsiteY10" fmla="*/ 10299 h 13768"/>
              <a:gd name="connsiteX11" fmla="*/ 2566 w 10954"/>
              <a:gd name="connsiteY11" fmla="*/ 9562 h 13768"/>
              <a:gd name="connsiteX12" fmla="*/ 4198 w 10954"/>
              <a:gd name="connsiteY12" fmla="*/ 10299 h 13768"/>
              <a:gd name="connsiteX13" fmla="*/ 5598 w 10954"/>
              <a:gd name="connsiteY13" fmla="*/ 8088 h 13768"/>
              <a:gd name="connsiteX14" fmla="*/ 6531 w 10954"/>
              <a:gd name="connsiteY14" fmla="*/ 8088 h 13768"/>
              <a:gd name="connsiteX15" fmla="*/ 7277 w 10954"/>
              <a:gd name="connsiteY15" fmla="*/ 7599 h 13768"/>
              <a:gd name="connsiteX16" fmla="*/ 8334 w 10954"/>
              <a:gd name="connsiteY16" fmla="*/ 9116 h 13768"/>
              <a:gd name="connsiteX17" fmla="*/ 9184 w 10954"/>
              <a:gd name="connsiteY17" fmla="*/ 13768 h 13768"/>
              <a:gd name="connsiteX18" fmla="*/ 9725 w 10954"/>
              <a:gd name="connsiteY18" fmla="*/ 11007 h 13768"/>
              <a:gd name="connsiteX19" fmla="*/ 10954 w 10954"/>
              <a:gd name="connsiteY19" fmla="*/ 9487 h 13768"/>
              <a:gd name="connsiteX20" fmla="*/ 10000 w 10954"/>
              <a:gd name="connsiteY20" fmla="*/ 899 h 13768"/>
              <a:gd name="connsiteX0" fmla="*/ 9775 w 10954"/>
              <a:gd name="connsiteY0" fmla="*/ 3313 h 13768"/>
              <a:gd name="connsiteX1" fmla="*/ 9050 w 10954"/>
              <a:gd name="connsiteY1" fmla="*/ 0 h 13768"/>
              <a:gd name="connsiteX2" fmla="*/ 7826 w 10954"/>
              <a:gd name="connsiteY2" fmla="*/ 299 h 13768"/>
              <a:gd name="connsiteX3" fmla="*/ 6997 w 10954"/>
              <a:gd name="connsiteY3" fmla="*/ 1452 h 13768"/>
              <a:gd name="connsiteX4" fmla="*/ 5131 w 10954"/>
              <a:gd name="connsiteY4" fmla="*/ 1452 h 13768"/>
              <a:gd name="connsiteX5" fmla="*/ 2799 w 10954"/>
              <a:gd name="connsiteY5" fmla="*/ 3664 h 13768"/>
              <a:gd name="connsiteX6" fmla="*/ 1399 w 10954"/>
              <a:gd name="connsiteY6" fmla="*/ 3664 h 13768"/>
              <a:gd name="connsiteX7" fmla="*/ 466 w 10954"/>
              <a:gd name="connsiteY7" fmla="*/ 5875 h 13768"/>
              <a:gd name="connsiteX8" fmla="*/ 0 w 10954"/>
              <a:gd name="connsiteY8" fmla="*/ 8088 h 13768"/>
              <a:gd name="connsiteX9" fmla="*/ 466 w 10954"/>
              <a:gd name="connsiteY9" fmla="*/ 10299 h 13768"/>
              <a:gd name="connsiteX10" fmla="*/ 933 w 10954"/>
              <a:gd name="connsiteY10" fmla="*/ 10299 h 13768"/>
              <a:gd name="connsiteX11" fmla="*/ 2566 w 10954"/>
              <a:gd name="connsiteY11" fmla="*/ 9562 h 13768"/>
              <a:gd name="connsiteX12" fmla="*/ 4198 w 10954"/>
              <a:gd name="connsiteY12" fmla="*/ 10299 h 13768"/>
              <a:gd name="connsiteX13" fmla="*/ 5598 w 10954"/>
              <a:gd name="connsiteY13" fmla="*/ 8088 h 13768"/>
              <a:gd name="connsiteX14" fmla="*/ 6531 w 10954"/>
              <a:gd name="connsiteY14" fmla="*/ 8088 h 13768"/>
              <a:gd name="connsiteX15" fmla="*/ 7277 w 10954"/>
              <a:gd name="connsiteY15" fmla="*/ 7599 h 13768"/>
              <a:gd name="connsiteX16" fmla="*/ 8334 w 10954"/>
              <a:gd name="connsiteY16" fmla="*/ 9116 h 13768"/>
              <a:gd name="connsiteX17" fmla="*/ 9184 w 10954"/>
              <a:gd name="connsiteY17" fmla="*/ 13768 h 13768"/>
              <a:gd name="connsiteX18" fmla="*/ 9725 w 10954"/>
              <a:gd name="connsiteY18" fmla="*/ 11007 h 13768"/>
              <a:gd name="connsiteX19" fmla="*/ 10954 w 10954"/>
              <a:gd name="connsiteY19" fmla="*/ 9487 h 13768"/>
              <a:gd name="connsiteX20" fmla="*/ 9775 w 10954"/>
              <a:gd name="connsiteY20" fmla="*/ 3313 h 13768"/>
              <a:gd name="connsiteX0" fmla="*/ 9775 w 10954"/>
              <a:gd name="connsiteY0" fmla="*/ 3014 h 13469"/>
              <a:gd name="connsiteX1" fmla="*/ 9013 w 10954"/>
              <a:gd name="connsiteY1" fmla="*/ 735 h 13469"/>
              <a:gd name="connsiteX2" fmla="*/ 7826 w 10954"/>
              <a:gd name="connsiteY2" fmla="*/ 0 h 13469"/>
              <a:gd name="connsiteX3" fmla="*/ 6997 w 10954"/>
              <a:gd name="connsiteY3" fmla="*/ 1153 h 13469"/>
              <a:gd name="connsiteX4" fmla="*/ 5131 w 10954"/>
              <a:gd name="connsiteY4" fmla="*/ 1153 h 13469"/>
              <a:gd name="connsiteX5" fmla="*/ 2799 w 10954"/>
              <a:gd name="connsiteY5" fmla="*/ 3365 h 13469"/>
              <a:gd name="connsiteX6" fmla="*/ 1399 w 10954"/>
              <a:gd name="connsiteY6" fmla="*/ 3365 h 13469"/>
              <a:gd name="connsiteX7" fmla="*/ 466 w 10954"/>
              <a:gd name="connsiteY7" fmla="*/ 5576 h 13469"/>
              <a:gd name="connsiteX8" fmla="*/ 0 w 10954"/>
              <a:gd name="connsiteY8" fmla="*/ 7789 h 13469"/>
              <a:gd name="connsiteX9" fmla="*/ 466 w 10954"/>
              <a:gd name="connsiteY9" fmla="*/ 10000 h 13469"/>
              <a:gd name="connsiteX10" fmla="*/ 933 w 10954"/>
              <a:gd name="connsiteY10" fmla="*/ 10000 h 13469"/>
              <a:gd name="connsiteX11" fmla="*/ 2566 w 10954"/>
              <a:gd name="connsiteY11" fmla="*/ 9263 h 13469"/>
              <a:gd name="connsiteX12" fmla="*/ 4198 w 10954"/>
              <a:gd name="connsiteY12" fmla="*/ 10000 h 13469"/>
              <a:gd name="connsiteX13" fmla="*/ 5598 w 10954"/>
              <a:gd name="connsiteY13" fmla="*/ 7789 h 13469"/>
              <a:gd name="connsiteX14" fmla="*/ 6531 w 10954"/>
              <a:gd name="connsiteY14" fmla="*/ 7789 h 13469"/>
              <a:gd name="connsiteX15" fmla="*/ 7277 w 10954"/>
              <a:gd name="connsiteY15" fmla="*/ 7300 h 13469"/>
              <a:gd name="connsiteX16" fmla="*/ 8334 w 10954"/>
              <a:gd name="connsiteY16" fmla="*/ 8817 h 13469"/>
              <a:gd name="connsiteX17" fmla="*/ 9184 w 10954"/>
              <a:gd name="connsiteY17" fmla="*/ 13469 h 13469"/>
              <a:gd name="connsiteX18" fmla="*/ 9725 w 10954"/>
              <a:gd name="connsiteY18" fmla="*/ 10708 h 13469"/>
              <a:gd name="connsiteX19" fmla="*/ 10954 w 10954"/>
              <a:gd name="connsiteY19" fmla="*/ 9188 h 13469"/>
              <a:gd name="connsiteX20" fmla="*/ 9775 w 10954"/>
              <a:gd name="connsiteY20" fmla="*/ 3014 h 13469"/>
              <a:gd name="connsiteX0" fmla="*/ 9775 w 10954"/>
              <a:gd name="connsiteY0" fmla="*/ 3014 h 13469"/>
              <a:gd name="connsiteX1" fmla="*/ 9013 w 10954"/>
              <a:gd name="connsiteY1" fmla="*/ 735 h 13469"/>
              <a:gd name="connsiteX2" fmla="*/ 7826 w 10954"/>
              <a:gd name="connsiteY2" fmla="*/ 0 h 13469"/>
              <a:gd name="connsiteX3" fmla="*/ 6997 w 10954"/>
              <a:gd name="connsiteY3" fmla="*/ 1153 h 13469"/>
              <a:gd name="connsiteX4" fmla="*/ 5131 w 10954"/>
              <a:gd name="connsiteY4" fmla="*/ 1153 h 13469"/>
              <a:gd name="connsiteX5" fmla="*/ 2799 w 10954"/>
              <a:gd name="connsiteY5" fmla="*/ 3365 h 13469"/>
              <a:gd name="connsiteX6" fmla="*/ 1399 w 10954"/>
              <a:gd name="connsiteY6" fmla="*/ 3365 h 13469"/>
              <a:gd name="connsiteX7" fmla="*/ 466 w 10954"/>
              <a:gd name="connsiteY7" fmla="*/ 5576 h 13469"/>
              <a:gd name="connsiteX8" fmla="*/ 0 w 10954"/>
              <a:gd name="connsiteY8" fmla="*/ 7789 h 13469"/>
              <a:gd name="connsiteX9" fmla="*/ 466 w 10954"/>
              <a:gd name="connsiteY9" fmla="*/ 10000 h 13469"/>
              <a:gd name="connsiteX10" fmla="*/ 933 w 10954"/>
              <a:gd name="connsiteY10" fmla="*/ 10000 h 13469"/>
              <a:gd name="connsiteX11" fmla="*/ 2566 w 10954"/>
              <a:gd name="connsiteY11" fmla="*/ 9263 h 13469"/>
              <a:gd name="connsiteX12" fmla="*/ 4198 w 10954"/>
              <a:gd name="connsiteY12" fmla="*/ 10000 h 13469"/>
              <a:gd name="connsiteX13" fmla="*/ 5598 w 10954"/>
              <a:gd name="connsiteY13" fmla="*/ 7789 h 13469"/>
              <a:gd name="connsiteX14" fmla="*/ 6531 w 10954"/>
              <a:gd name="connsiteY14" fmla="*/ 7789 h 13469"/>
              <a:gd name="connsiteX15" fmla="*/ 7277 w 10954"/>
              <a:gd name="connsiteY15" fmla="*/ 7300 h 13469"/>
              <a:gd name="connsiteX16" fmla="*/ 8334 w 10954"/>
              <a:gd name="connsiteY16" fmla="*/ 8817 h 13469"/>
              <a:gd name="connsiteX17" fmla="*/ 9184 w 10954"/>
              <a:gd name="connsiteY17" fmla="*/ 13469 h 13469"/>
              <a:gd name="connsiteX18" fmla="*/ 10175 w 10954"/>
              <a:gd name="connsiteY18" fmla="*/ 10880 h 13469"/>
              <a:gd name="connsiteX19" fmla="*/ 10954 w 10954"/>
              <a:gd name="connsiteY19" fmla="*/ 9188 h 13469"/>
              <a:gd name="connsiteX20" fmla="*/ 9775 w 10954"/>
              <a:gd name="connsiteY20" fmla="*/ 3014 h 13469"/>
              <a:gd name="connsiteX0" fmla="*/ 9775 w 10954"/>
              <a:gd name="connsiteY0" fmla="*/ 3014 h 13469"/>
              <a:gd name="connsiteX1" fmla="*/ 9013 w 10954"/>
              <a:gd name="connsiteY1" fmla="*/ 735 h 13469"/>
              <a:gd name="connsiteX2" fmla="*/ 7826 w 10954"/>
              <a:gd name="connsiteY2" fmla="*/ 0 h 13469"/>
              <a:gd name="connsiteX3" fmla="*/ 6997 w 10954"/>
              <a:gd name="connsiteY3" fmla="*/ 1153 h 13469"/>
              <a:gd name="connsiteX4" fmla="*/ 5131 w 10954"/>
              <a:gd name="connsiteY4" fmla="*/ 1153 h 13469"/>
              <a:gd name="connsiteX5" fmla="*/ 2799 w 10954"/>
              <a:gd name="connsiteY5" fmla="*/ 3365 h 13469"/>
              <a:gd name="connsiteX6" fmla="*/ 1399 w 10954"/>
              <a:gd name="connsiteY6" fmla="*/ 3365 h 13469"/>
              <a:gd name="connsiteX7" fmla="*/ 466 w 10954"/>
              <a:gd name="connsiteY7" fmla="*/ 5576 h 13469"/>
              <a:gd name="connsiteX8" fmla="*/ 0 w 10954"/>
              <a:gd name="connsiteY8" fmla="*/ 7789 h 13469"/>
              <a:gd name="connsiteX9" fmla="*/ 466 w 10954"/>
              <a:gd name="connsiteY9" fmla="*/ 10000 h 13469"/>
              <a:gd name="connsiteX10" fmla="*/ 933 w 10954"/>
              <a:gd name="connsiteY10" fmla="*/ 10000 h 13469"/>
              <a:gd name="connsiteX11" fmla="*/ 2566 w 10954"/>
              <a:gd name="connsiteY11" fmla="*/ 9263 h 13469"/>
              <a:gd name="connsiteX12" fmla="*/ 4198 w 10954"/>
              <a:gd name="connsiteY12" fmla="*/ 10000 h 13469"/>
              <a:gd name="connsiteX13" fmla="*/ 5598 w 10954"/>
              <a:gd name="connsiteY13" fmla="*/ 7789 h 13469"/>
              <a:gd name="connsiteX14" fmla="*/ 6531 w 10954"/>
              <a:gd name="connsiteY14" fmla="*/ 7789 h 13469"/>
              <a:gd name="connsiteX15" fmla="*/ 7277 w 10954"/>
              <a:gd name="connsiteY15" fmla="*/ 7300 h 13469"/>
              <a:gd name="connsiteX16" fmla="*/ 8334 w 10954"/>
              <a:gd name="connsiteY16" fmla="*/ 8817 h 13469"/>
              <a:gd name="connsiteX17" fmla="*/ 9184 w 10954"/>
              <a:gd name="connsiteY17" fmla="*/ 13469 h 13469"/>
              <a:gd name="connsiteX18" fmla="*/ 10175 w 10954"/>
              <a:gd name="connsiteY18" fmla="*/ 10880 h 13469"/>
              <a:gd name="connsiteX19" fmla="*/ 10954 w 10954"/>
              <a:gd name="connsiteY19" fmla="*/ 9188 h 13469"/>
              <a:gd name="connsiteX20" fmla="*/ 9775 w 10954"/>
              <a:gd name="connsiteY20" fmla="*/ 3014 h 13469"/>
              <a:gd name="connsiteX0" fmla="*/ 9775 w 10954"/>
              <a:gd name="connsiteY0" fmla="*/ 3014 h 13469"/>
              <a:gd name="connsiteX1" fmla="*/ 9013 w 10954"/>
              <a:gd name="connsiteY1" fmla="*/ 735 h 13469"/>
              <a:gd name="connsiteX2" fmla="*/ 7826 w 10954"/>
              <a:gd name="connsiteY2" fmla="*/ 0 h 13469"/>
              <a:gd name="connsiteX3" fmla="*/ 6997 w 10954"/>
              <a:gd name="connsiteY3" fmla="*/ 1153 h 13469"/>
              <a:gd name="connsiteX4" fmla="*/ 5131 w 10954"/>
              <a:gd name="connsiteY4" fmla="*/ 1153 h 13469"/>
              <a:gd name="connsiteX5" fmla="*/ 2799 w 10954"/>
              <a:gd name="connsiteY5" fmla="*/ 3365 h 13469"/>
              <a:gd name="connsiteX6" fmla="*/ 1399 w 10954"/>
              <a:gd name="connsiteY6" fmla="*/ 3365 h 13469"/>
              <a:gd name="connsiteX7" fmla="*/ 466 w 10954"/>
              <a:gd name="connsiteY7" fmla="*/ 5576 h 13469"/>
              <a:gd name="connsiteX8" fmla="*/ 0 w 10954"/>
              <a:gd name="connsiteY8" fmla="*/ 7789 h 13469"/>
              <a:gd name="connsiteX9" fmla="*/ 466 w 10954"/>
              <a:gd name="connsiteY9" fmla="*/ 10000 h 13469"/>
              <a:gd name="connsiteX10" fmla="*/ 933 w 10954"/>
              <a:gd name="connsiteY10" fmla="*/ 10000 h 13469"/>
              <a:gd name="connsiteX11" fmla="*/ 2566 w 10954"/>
              <a:gd name="connsiteY11" fmla="*/ 9263 h 13469"/>
              <a:gd name="connsiteX12" fmla="*/ 4198 w 10954"/>
              <a:gd name="connsiteY12" fmla="*/ 10000 h 13469"/>
              <a:gd name="connsiteX13" fmla="*/ 5598 w 10954"/>
              <a:gd name="connsiteY13" fmla="*/ 7789 h 13469"/>
              <a:gd name="connsiteX14" fmla="*/ 6531 w 10954"/>
              <a:gd name="connsiteY14" fmla="*/ 7789 h 13469"/>
              <a:gd name="connsiteX15" fmla="*/ 7277 w 10954"/>
              <a:gd name="connsiteY15" fmla="*/ 7300 h 13469"/>
              <a:gd name="connsiteX16" fmla="*/ 8334 w 10954"/>
              <a:gd name="connsiteY16" fmla="*/ 8817 h 13469"/>
              <a:gd name="connsiteX17" fmla="*/ 9184 w 10954"/>
              <a:gd name="connsiteY17" fmla="*/ 13469 h 13469"/>
              <a:gd name="connsiteX18" fmla="*/ 10175 w 10954"/>
              <a:gd name="connsiteY18" fmla="*/ 10880 h 13469"/>
              <a:gd name="connsiteX19" fmla="*/ 10954 w 10954"/>
              <a:gd name="connsiteY19" fmla="*/ 9188 h 13469"/>
              <a:gd name="connsiteX20" fmla="*/ 9775 w 10954"/>
              <a:gd name="connsiteY20" fmla="*/ 3014 h 13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0954" h="13469">
                <a:moveTo>
                  <a:pt x="9775" y="3014"/>
                </a:moveTo>
                <a:cubicBezTo>
                  <a:pt x="9520" y="2841"/>
                  <a:pt x="9375" y="835"/>
                  <a:pt x="9013" y="735"/>
                </a:cubicBezTo>
                <a:lnTo>
                  <a:pt x="7826" y="0"/>
                </a:lnTo>
                <a:lnTo>
                  <a:pt x="6997" y="1153"/>
                </a:lnTo>
                <a:lnTo>
                  <a:pt x="5131" y="1153"/>
                </a:lnTo>
                <a:lnTo>
                  <a:pt x="2799" y="3365"/>
                </a:lnTo>
                <a:lnTo>
                  <a:pt x="1399" y="3365"/>
                </a:lnTo>
                <a:lnTo>
                  <a:pt x="466" y="5576"/>
                </a:lnTo>
                <a:cubicBezTo>
                  <a:pt x="311" y="6315"/>
                  <a:pt x="155" y="7051"/>
                  <a:pt x="0" y="7789"/>
                </a:cubicBezTo>
                <a:cubicBezTo>
                  <a:pt x="155" y="8526"/>
                  <a:pt x="311" y="9263"/>
                  <a:pt x="466" y="10000"/>
                </a:cubicBezTo>
                <a:lnTo>
                  <a:pt x="933" y="10000"/>
                </a:lnTo>
                <a:lnTo>
                  <a:pt x="2566" y="9263"/>
                </a:lnTo>
                <a:lnTo>
                  <a:pt x="4198" y="10000"/>
                </a:lnTo>
                <a:lnTo>
                  <a:pt x="5598" y="7789"/>
                </a:lnTo>
                <a:lnTo>
                  <a:pt x="6531" y="7789"/>
                </a:lnTo>
                <a:lnTo>
                  <a:pt x="7277" y="7300"/>
                </a:lnTo>
                <a:lnTo>
                  <a:pt x="8334" y="8817"/>
                </a:lnTo>
                <a:lnTo>
                  <a:pt x="9184" y="13469"/>
                </a:lnTo>
                <a:cubicBezTo>
                  <a:pt x="9639" y="12549"/>
                  <a:pt x="9795" y="11972"/>
                  <a:pt x="10175" y="10880"/>
                </a:cubicBezTo>
                <a:cubicBezTo>
                  <a:pt x="10272" y="10603"/>
                  <a:pt x="10857" y="9465"/>
                  <a:pt x="10954" y="9188"/>
                </a:cubicBezTo>
                <a:cubicBezTo>
                  <a:pt x="10973" y="8682"/>
                  <a:pt x="9756" y="3521"/>
                  <a:pt x="9775" y="3014"/>
                </a:cubicBezTo>
                <a:close/>
              </a:path>
            </a:pathLst>
          </a:custGeom>
          <a:solidFill>
            <a:srgbClr val="0000FF">
              <a:alpha val="39999"/>
            </a:srgbClr>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0" name="Freeform 14"/>
          <p:cNvSpPr>
            <a:spLocks/>
          </p:cNvSpPr>
          <p:nvPr/>
        </p:nvSpPr>
        <p:spPr bwMode="auto">
          <a:xfrm>
            <a:off x="1248323" y="1275448"/>
            <a:ext cx="757743" cy="257292"/>
          </a:xfrm>
          <a:custGeom>
            <a:avLst/>
            <a:gdLst>
              <a:gd name="T0" fmla="*/ 1200 w 1200"/>
              <a:gd name="T1" fmla="*/ 0 h 288"/>
              <a:gd name="T2" fmla="*/ 1056 w 1200"/>
              <a:gd name="T3" fmla="*/ 0 h 288"/>
              <a:gd name="T4" fmla="*/ 816 w 1200"/>
              <a:gd name="T5" fmla="*/ 48 h 288"/>
              <a:gd name="T6" fmla="*/ 624 w 1200"/>
              <a:gd name="T7" fmla="*/ 96 h 288"/>
              <a:gd name="T8" fmla="*/ 336 w 1200"/>
              <a:gd name="T9" fmla="*/ 96 h 288"/>
              <a:gd name="T10" fmla="*/ 192 w 1200"/>
              <a:gd name="T11" fmla="*/ 96 h 288"/>
              <a:gd name="T12" fmla="*/ 48 w 1200"/>
              <a:gd name="T13" fmla="*/ 96 h 288"/>
              <a:gd name="T14" fmla="*/ 0 w 1200"/>
              <a:gd name="T15" fmla="*/ 144 h 288"/>
              <a:gd name="T16" fmla="*/ 48 w 1200"/>
              <a:gd name="T17" fmla="*/ 240 h 288"/>
              <a:gd name="T18" fmla="*/ 240 w 1200"/>
              <a:gd name="T19" fmla="*/ 288 h 288"/>
              <a:gd name="T20" fmla="*/ 432 w 1200"/>
              <a:gd name="T21" fmla="*/ 288 h 288"/>
              <a:gd name="T22" fmla="*/ 576 w 1200"/>
              <a:gd name="T23" fmla="*/ 288 h 288"/>
              <a:gd name="T24" fmla="*/ 768 w 1200"/>
              <a:gd name="T25" fmla="*/ 192 h 288"/>
              <a:gd name="T26" fmla="*/ 912 w 1200"/>
              <a:gd name="T27" fmla="*/ 144 h 288"/>
              <a:gd name="T28" fmla="*/ 1056 w 1200"/>
              <a:gd name="T29" fmla="*/ 144 h 288"/>
              <a:gd name="T30" fmla="*/ 1152 w 1200"/>
              <a:gd name="T31" fmla="*/ 48 h 288"/>
              <a:gd name="T32" fmla="*/ 1200 w 1200"/>
              <a:gd name="T33" fmla="*/ 48 h 288"/>
              <a:gd name="T34" fmla="*/ 1200 w 1200"/>
              <a:gd name="T35" fmla="*/ 0 h 28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200"/>
              <a:gd name="T55" fmla="*/ 0 h 288"/>
              <a:gd name="T56" fmla="*/ 1200 w 1200"/>
              <a:gd name="T57" fmla="*/ 288 h 288"/>
              <a:gd name="connsiteX0" fmla="*/ 10000 w 10000"/>
              <a:gd name="connsiteY0" fmla="*/ 0 h 15725"/>
              <a:gd name="connsiteX1" fmla="*/ 8800 w 10000"/>
              <a:gd name="connsiteY1" fmla="*/ 0 h 15725"/>
              <a:gd name="connsiteX2" fmla="*/ 6800 w 10000"/>
              <a:gd name="connsiteY2" fmla="*/ 1667 h 15725"/>
              <a:gd name="connsiteX3" fmla="*/ 5200 w 10000"/>
              <a:gd name="connsiteY3" fmla="*/ 3333 h 15725"/>
              <a:gd name="connsiteX4" fmla="*/ 2800 w 10000"/>
              <a:gd name="connsiteY4" fmla="*/ 3333 h 15725"/>
              <a:gd name="connsiteX5" fmla="*/ 1600 w 10000"/>
              <a:gd name="connsiteY5" fmla="*/ 3333 h 15725"/>
              <a:gd name="connsiteX6" fmla="*/ 400 w 10000"/>
              <a:gd name="connsiteY6" fmla="*/ 3333 h 15725"/>
              <a:gd name="connsiteX7" fmla="*/ 0 w 10000"/>
              <a:gd name="connsiteY7" fmla="*/ 5000 h 15725"/>
              <a:gd name="connsiteX8" fmla="*/ 400 w 10000"/>
              <a:gd name="connsiteY8" fmla="*/ 8333 h 15725"/>
              <a:gd name="connsiteX9" fmla="*/ 2000 w 10000"/>
              <a:gd name="connsiteY9" fmla="*/ 10000 h 15725"/>
              <a:gd name="connsiteX10" fmla="*/ 2957 w 10000"/>
              <a:gd name="connsiteY10" fmla="*/ 15725 h 15725"/>
              <a:gd name="connsiteX11" fmla="*/ 4800 w 10000"/>
              <a:gd name="connsiteY11" fmla="*/ 10000 h 15725"/>
              <a:gd name="connsiteX12" fmla="*/ 6400 w 10000"/>
              <a:gd name="connsiteY12" fmla="*/ 6667 h 15725"/>
              <a:gd name="connsiteX13" fmla="*/ 7600 w 10000"/>
              <a:gd name="connsiteY13" fmla="*/ 5000 h 15725"/>
              <a:gd name="connsiteX14" fmla="*/ 8800 w 10000"/>
              <a:gd name="connsiteY14" fmla="*/ 5000 h 15725"/>
              <a:gd name="connsiteX15" fmla="*/ 9600 w 10000"/>
              <a:gd name="connsiteY15" fmla="*/ 1667 h 15725"/>
              <a:gd name="connsiteX16" fmla="*/ 10000 w 10000"/>
              <a:gd name="connsiteY16" fmla="*/ 1667 h 15725"/>
              <a:gd name="connsiteX17" fmla="*/ 10000 w 10000"/>
              <a:gd name="connsiteY17" fmla="*/ 0 h 15725"/>
              <a:gd name="connsiteX0" fmla="*/ 10000 w 10000"/>
              <a:gd name="connsiteY0" fmla="*/ 0 h 15725"/>
              <a:gd name="connsiteX1" fmla="*/ 8800 w 10000"/>
              <a:gd name="connsiteY1" fmla="*/ 0 h 15725"/>
              <a:gd name="connsiteX2" fmla="*/ 6800 w 10000"/>
              <a:gd name="connsiteY2" fmla="*/ 1667 h 15725"/>
              <a:gd name="connsiteX3" fmla="*/ 5200 w 10000"/>
              <a:gd name="connsiteY3" fmla="*/ 3333 h 15725"/>
              <a:gd name="connsiteX4" fmla="*/ 2800 w 10000"/>
              <a:gd name="connsiteY4" fmla="*/ 3333 h 15725"/>
              <a:gd name="connsiteX5" fmla="*/ 1600 w 10000"/>
              <a:gd name="connsiteY5" fmla="*/ 3333 h 15725"/>
              <a:gd name="connsiteX6" fmla="*/ 400 w 10000"/>
              <a:gd name="connsiteY6" fmla="*/ 3333 h 15725"/>
              <a:gd name="connsiteX7" fmla="*/ 0 w 10000"/>
              <a:gd name="connsiteY7" fmla="*/ 5000 h 15725"/>
              <a:gd name="connsiteX8" fmla="*/ 400 w 10000"/>
              <a:gd name="connsiteY8" fmla="*/ 8333 h 15725"/>
              <a:gd name="connsiteX9" fmla="*/ 1454 w 10000"/>
              <a:gd name="connsiteY9" fmla="*/ 14294 h 15725"/>
              <a:gd name="connsiteX10" fmla="*/ 2957 w 10000"/>
              <a:gd name="connsiteY10" fmla="*/ 15725 h 15725"/>
              <a:gd name="connsiteX11" fmla="*/ 4800 w 10000"/>
              <a:gd name="connsiteY11" fmla="*/ 10000 h 15725"/>
              <a:gd name="connsiteX12" fmla="*/ 6400 w 10000"/>
              <a:gd name="connsiteY12" fmla="*/ 6667 h 15725"/>
              <a:gd name="connsiteX13" fmla="*/ 7600 w 10000"/>
              <a:gd name="connsiteY13" fmla="*/ 5000 h 15725"/>
              <a:gd name="connsiteX14" fmla="*/ 8800 w 10000"/>
              <a:gd name="connsiteY14" fmla="*/ 5000 h 15725"/>
              <a:gd name="connsiteX15" fmla="*/ 9600 w 10000"/>
              <a:gd name="connsiteY15" fmla="*/ 1667 h 15725"/>
              <a:gd name="connsiteX16" fmla="*/ 10000 w 10000"/>
              <a:gd name="connsiteY16" fmla="*/ 1667 h 15725"/>
              <a:gd name="connsiteX17" fmla="*/ 10000 w 10000"/>
              <a:gd name="connsiteY17" fmla="*/ 0 h 15725"/>
              <a:gd name="connsiteX0" fmla="*/ 10000 w 10000"/>
              <a:gd name="connsiteY0" fmla="*/ 0 h 15725"/>
              <a:gd name="connsiteX1" fmla="*/ 8800 w 10000"/>
              <a:gd name="connsiteY1" fmla="*/ 0 h 15725"/>
              <a:gd name="connsiteX2" fmla="*/ 6800 w 10000"/>
              <a:gd name="connsiteY2" fmla="*/ 1667 h 15725"/>
              <a:gd name="connsiteX3" fmla="*/ 5200 w 10000"/>
              <a:gd name="connsiteY3" fmla="*/ 3333 h 15725"/>
              <a:gd name="connsiteX4" fmla="*/ 2800 w 10000"/>
              <a:gd name="connsiteY4" fmla="*/ 3333 h 15725"/>
              <a:gd name="connsiteX5" fmla="*/ 1600 w 10000"/>
              <a:gd name="connsiteY5" fmla="*/ 3333 h 15725"/>
              <a:gd name="connsiteX6" fmla="*/ 400 w 10000"/>
              <a:gd name="connsiteY6" fmla="*/ 3333 h 15725"/>
              <a:gd name="connsiteX7" fmla="*/ 0 w 10000"/>
              <a:gd name="connsiteY7" fmla="*/ 5000 h 15725"/>
              <a:gd name="connsiteX8" fmla="*/ 400 w 10000"/>
              <a:gd name="connsiteY8" fmla="*/ 8333 h 15725"/>
              <a:gd name="connsiteX9" fmla="*/ 1454 w 10000"/>
              <a:gd name="connsiteY9" fmla="*/ 14294 h 15725"/>
              <a:gd name="connsiteX10" fmla="*/ 2957 w 10000"/>
              <a:gd name="connsiteY10" fmla="*/ 15725 h 15725"/>
              <a:gd name="connsiteX11" fmla="*/ 4832 w 10000"/>
              <a:gd name="connsiteY11" fmla="*/ 15465 h 15725"/>
              <a:gd name="connsiteX12" fmla="*/ 6400 w 10000"/>
              <a:gd name="connsiteY12" fmla="*/ 6667 h 15725"/>
              <a:gd name="connsiteX13" fmla="*/ 7600 w 10000"/>
              <a:gd name="connsiteY13" fmla="*/ 5000 h 15725"/>
              <a:gd name="connsiteX14" fmla="*/ 8800 w 10000"/>
              <a:gd name="connsiteY14" fmla="*/ 5000 h 15725"/>
              <a:gd name="connsiteX15" fmla="*/ 9600 w 10000"/>
              <a:gd name="connsiteY15" fmla="*/ 1667 h 15725"/>
              <a:gd name="connsiteX16" fmla="*/ 10000 w 10000"/>
              <a:gd name="connsiteY16" fmla="*/ 1667 h 15725"/>
              <a:gd name="connsiteX17" fmla="*/ 10000 w 10000"/>
              <a:gd name="connsiteY17" fmla="*/ 0 h 15725"/>
              <a:gd name="connsiteX0" fmla="*/ 10000 w 10000"/>
              <a:gd name="connsiteY0" fmla="*/ 0 h 15725"/>
              <a:gd name="connsiteX1" fmla="*/ 8800 w 10000"/>
              <a:gd name="connsiteY1" fmla="*/ 0 h 15725"/>
              <a:gd name="connsiteX2" fmla="*/ 6800 w 10000"/>
              <a:gd name="connsiteY2" fmla="*/ 1667 h 15725"/>
              <a:gd name="connsiteX3" fmla="*/ 5200 w 10000"/>
              <a:gd name="connsiteY3" fmla="*/ 3333 h 15725"/>
              <a:gd name="connsiteX4" fmla="*/ 2800 w 10000"/>
              <a:gd name="connsiteY4" fmla="*/ 3333 h 15725"/>
              <a:gd name="connsiteX5" fmla="*/ 1600 w 10000"/>
              <a:gd name="connsiteY5" fmla="*/ 3333 h 15725"/>
              <a:gd name="connsiteX6" fmla="*/ 400 w 10000"/>
              <a:gd name="connsiteY6" fmla="*/ 3333 h 15725"/>
              <a:gd name="connsiteX7" fmla="*/ 0 w 10000"/>
              <a:gd name="connsiteY7" fmla="*/ 5000 h 15725"/>
              <a:gd name="connsiteX8" fmla="*/ 400 w 10000"/>
              <a:gd name="connsiteY8" fmla="*/ 8333 h 15725"/>
              <a:gd name="connsiteX9" fmla="*/ 1454 w 10000"/>
              <a:gd name="connsiteY9" fmla="*/ 14294 h 15725"/>
              <a:gd name="connsiteX10" fmla="*/ 2957 w 10000"/>
              <a:gd name="connsiteY10" fmla="*/ 15725 h 15725"/>
              <a:gd name="connsiteX11" fmla="*/ 4832 w 10000"/>
              <a:gd name="connsiteY11" fmla="*/ 15465 h 15725"/>
              <a:gd name="connsiteX12" fmla="*/ 6689 w 10000"/>
              <a:gd name="connsiteY12" fmla="*/ 13953 h 15725"/>
              <a:gd name="connsiteX13" fmla="*/ 7600 w 10000"/>
              <a:gd name="connsiteY13" fmla="*/ 5000 h 15725"/>
              <a:gd name="connsiteX14" fmla="*/ 8800 w 10000"/>
              <a:gd name="connsiteY14" fmla="*/ 5000 h 15725"/>
              <a:gd name="connsiteX15" fmla="*/ 9600 w 10000"/>
              <a:gd name="connsiteY15" fmla="*/ 1667 h 15725"/>
              <a:gd name="connsiteX16" fmla="*/ 10000 w 10000"/>
              <a:gd name="connsiteY16" fmla="*/ 1667 h 15725"/>
              <a:gd name="connsiteX17" fmla="*/ 10000 w 10000"/>
              <a:gd name="connsiteY17" fmla="*/ 0 h 15725"/>
              <a:gd name="connsiteX0" fmla="*/ 10000 w 10000"/>
              <a:gd name="connsiteY0" fmla="*/ 0 h 15725"/>
              <a:gd name="connsiteX1" fmla="*/ 8800 w 10000"/>
              <a:gd name="connsiteY1" fmla="*/ 0 h 15725"/>
              <a:gd name="connsiteX2" fmla="*/ 6800 w 10000"/>
              <a:gd name="connsiteY2" fmla="*/ 1667 h 15725"/>
              <a:gd name="connsiteX3" fmla="*/ 5200 w 10000"/>
              <a:gd name="connsiteY3" fmla="*/ 3333 h 15725"/>
              <a:gd name="connsiteX4" fmla="*/ 2800 w 10000"/>
              <a:gd name="connsiteY4" fmla="*/ 3333 h 15725"/>
              <a:gd name="connsiteX5" fmla="*/ 1600 w 10000"/>
              <a:gd name="connsiteY5" fmla="*/ 3333 h 15725"/>
              <a:gd name="connsiteX6" fmla="*/ 400 w 10000"/>
              <a:gd name="connsiteY6" fmla="*/ 3333 h 15725"/>
              <a:gd name="connsiteX7" fmla="*/ 0 w 10000"/>
              <a:gd name="connsiteY7" fmla="*/ 5000 h 15725"/>
              <a:gd name="connsiteX8" fmla="*/ 400 w 10000"/>
              <a:gd name="connsiteY8" fmla="*/ 8333 h 15725"/>
              <a:gd name="connsiteX9" fmla="*/ 1454 w 10000"/>
              <a:gd name="connsiteY9" fmla="*/ 14294 h 15725"/>
              <a:gd name="connsiteX10" fmla="*/ 2957 w 10000"/>
              <a:gd name="connsiteY10" fmla="*/ 15725 h 15725"/>
              <a:gd name="connsiteX11" fmla="*/ 4832 w 10000"/>
              <a:gd name="connsiteY11" fmla="*/ 15465 h 15725"/>
              <a:gd name="connsiteX12" fmla="*/ 6689 w 10000"/>
              <a:gd name="connsiteY12" fmla="*/ 13953 h 15725"/>
              <a:gd name="connsiteX13" fmla="*/ 8307 w 10000"/>
              <a:gd name="connsiteY13" fmla="*/ 12286 h 15725"/>
              <a:gd name="connsiteX14" fmla="*/ 8800 w 10000"/>
              <a:gd name="connsiteY14" fmla="*/ 5000 h 15725"/>
              <a:gd name="connsiteX15" fmla="*/ 9600 w 10000"/>
              <a:gd name="connsiteY15" fmla="*/ 1667 h 15725"/>
              <a:gd name="connsiteX16" fmla="*/ 10000 w 10000"/>
              <a:gd name="connsiteY16" fmla="*/ 1667 h 15725"/>
              <a:gd name="connsiteX17" fmla="*/ 10000 w 10000"/>
              <a:gd name="connsiteY17" fmla="*/ 0 h 15725"/>
              <a:gd name="connsiteX0" fmla="*/ 10000 w 10000"/>
              <a:gd name="connsiteY0" fmla="*/ 0 h 15725"/>
              <a:gd name="connsiteX1" fmla="*/ 8800 w 10000"/>
              <a:gd name="connsiteY1" fmla="*/ 0 h 15725"/>
              <a:gd name="connsiteX2" fmla="*/ 6800 w 10000"/>
              <a:gd name="connsiteY2" fmla="*/ 1667 h 15725"/>
              <a:gd name="connsiteX3" fmla="*/ 5200 w 10000"/>
              <a:gd name="connsiteY3" fmla="*/ 3333 h 15725"/>
              <a:gd name="connsiteX4" fmla="*/ 2800 w 10000"/>
              <a:gd name="connsiteY4" fmla="*/ 3333 h 15725"/>
              <a:gd name="connsiteX5" fmla="*/ 1600 w 10000"/>
              <a:gd name="connsiteY5" fmla="*/ 3333 h 15725"/>
              <a:gd name="connsiteX6" fmla="*/ 400 w 10000"/>
              <a:gd name="connsiteY6" fmla="*/ 3333 h 15725"/>
              <a:gd name="connsiteX7" fmla="*/ 0 w 10000"/>
              <a:gd name="connsiteY7" fmla="*/ 5000 h 15725"/>
              <a:gd name="connsiteX8" fmla="*/ 400 w 10000"/>
              <a:gd name="connsiteY8" fmla="*/ 8333 h 15725"/>
              <a:gd name="connsiteX9" fmla="*/ 1454 w 10000"/>
              <a:gd name="connsiteY9" fmla="*/ 14294 h 15725"/>
              <a:gd name="connsiteX10" fmla="*/ 2957 w 10000"/>
              <a:gd name="connsiteY10" fmla="*/ 15725 h 15725"/>
              <a:gd name="connsiteX11" fmla="*/ 4832 w 10000"/>
              <a:gd name="connsiteY11" fmla="*/ 15465 h 15725"/>
              <a:gd name="connsiteX12" fmla="*/ 6689 w 10000"/>
              <a:gd name="connsiteY12" fmla="*/ 13953 h 15725"/>
              <a:gd name="connsiteX13" fmla="*/ 8307 w 10000"/>
              <a:gd name="connsiteY13" fmla="*/ 12286 h 15725"/>
              <a:gd name="connsiteX14" fmla="*/ 9411 w 10000"/>
              <a:gd name="connsiteY14" fmla="*/ 9684 h 15725"/>
              <a:gd name="connsiteX15" fmla="*/ 9600 w 10000"/>
              <a:gd name="connsiteY15" fmla="*/ 1667 h 15725"/>
              <a:gd name="connsiteX16" fmla="*/ 10000 w 10000"/>
              <a:gd name="connsiteY16" fmla="*/ 1667 h 15725"/>
              <a:gd name="connsiteX17" fmla="*/ 10000 w 10000"/>
              <a:gd name="connsiteY17" fmla="*/ 0 h 15725"/>
              <a:gd name="connsiteX0" fmla="*/ 10000 w 10000"/>
              <a:gd name="connsiteY0" fmla="*/ 0 h 15725"/>
              <a:gd name="connsiteX1" fmla="*/ 8800 w 10000"/>
              <a:gd name="connsiteY1" fmla="*/ 0 h 15725"/>
              <a:gd name="connsiteX2" fmla="*/ 6800 w 10000"/>
              <a:gd name="connsiteY2" fmla="*/ 1667 h 15725"/>
              <a:gd name="connsiteX3" fmla="*/ 5200 w 10000"/>
              <a:gd name="connsiteY3" fmla="*/ 3333 h 15725"/>
              <a:gd name="connsiteX4" fmla="*/ 2800 w 10000"/>
              <a:gd name="connsiteY4" fmla="*/ 3333 h 15725"/>
              <a:gd name="connsiteX5" fmla="*/ 1600 w 10000"/>
              <a:gd name="connsiteY5" fmla="*/ 3333 h 15725"/>
              <a:gd name="connsiteX6" fmla="*/ 400 w 10000"/>
              <a:gd name="connsiteY6" fmla="*/ 3333 h 15725"/>
              <a:gd name="connsiteX7" fmla="*/ 0 w 10000"/>
              <a:gd name="connsiteY7" fmla="*/ 5000 h 15725"/>
              <a:gd name="connsiteX8" fmla="*/ 400 w 10000"/>
              <a:gd name="connsiteY8" fmla="*/ 8333 h 15725"/>
              <a:gd name="connsiteX9" fmla="*/ 1454 w 10000"/>
              <a:gd name="connsiteY9" fmla="*/ 14294 h 15725"/>
              <a:gd name="connsiteX10" fmla="*/ 2957 w 10000"/>
              <a:gd name="connsiteY10" fmla="*/ 15725 h 15725"/>
              <a:gd name="connsiteX11" fmla="*/ 4832 w 10000"/>
              <a:gd name="connsiteY11" fmla="*/ 15465 h 15725"/>
              <a:gd name="connsiteX12" fmla="*/ 6689 w 10000"/>
              <a:gd name="connsiteY12" fmla="*/ 13953 h 15725"/>
              <a:gd name="connsiteX13" fmla="*/ 8307 w 10000"/>
              <a:gd name="connsiteY13" fmla="*/ 12286 h 15725"/>
              <a:gd name="connsiteX14" fmla="*/ 9411 w 10000"/>
              <a:gd name="connsiteY14" fmla="*/ 9684 h 15725"/>
              <a:gd name="connsiteX15" fmla="*/ 9889 w 10000"/>
              <a:gd name="connsiteY15" fmla="*/ 7001 h 15725"/>
              <a:gd name="connsiteX16" fmla="*/ 10000 w 10000"/>
              <a:gd name="connsiteY16" fmla="*/ 1667 h 15725"/>
              <a:gd name="connsiteX17" fmla="*/ 10000 w 10000"/>
              <a:gd name="connsiteY17" fmla="*/ 0 h 15725"/>
              <a:gd name="connsiteX0" fmla="*/ 10000 w 10225"/>
              <a:gd name="connsiteY0" fmla="*/ 0 h 15725"/>
              <a:gd name="connsiteX1" fmla="*/ 8800 w 10225"/>
              <a:gd name="connsiteY1" fmla="*/ 0 h 15725"/>
              <a:gd name="connsiteX2" fmla="*/ 6800 w 10225"/>
              <a:gd name="connsiteY2" fmla="*/ 1667 h 15725"/>
              <a:gd name="connsiteX3" fmla="*/ 5200 w 10225"/>
              <a:gd name="connsiteY3" fmla="*/ 3333 h 15725"/>
              <a:gd name="connsiteX4" fmla="*/ 2800 w 10225"/>
              <a:gd name="connsiteY4" fmla="*/ 3333 h 15725"/>
              <a:gd name="connsiteX5" fmla="*/ 1600 w 10225"/>
              <a:gd name="connsiteY5" fmla="*/ 3333 h 15725"/>
              <a:gd name="connsiteX6" fmla="*/ 400 w 10225"/>
              <a:gd name="connsiteY6" fmla="*/ 3333 h 15725"/>
              <a:gd name="connsiteX7" fmla="*/ 0 w 10225"/>
              <a:gd name="connsiteY7" fmla="*/ 5000 h 15725"/>
              <a:gd name="connsiteX8" fmla="*/ 400 w 10225"/>
              <a:gd name="connsiteY8" fmla="*/ 8333 h 15725"/>
              <a:gd name="connsiteX9" fmla="*/ 1454 w 10225"/>
              <a:gd name="connsiteY9" fmla="*/ 14294 h 15725"/>
              <a:gd name="connsiteX10" fmla="*/ 2957 w 10225"/>
              <a:gd name="connsiteY10" fmla="*/ 15725 h 15725"/>
              <a:gd name="connsiteX11" fmla="*/ 4832 w 10225"/>
              <a:gd name="connsiteY11" fmla="*/ 15465 h 15725"/>
              <a:gd name="connsiteX12" fmla="*/ 6689 w 10225"/>
              <a:gd name="connsiteY12" fmla="*/ 13953 h 15725"/>
              <a:gd name="connsiteX13" fmla="*/ 8307 w 10225"/>
              <a:gd name="connsiteY13" fmla="*/ 12286 h 15725"/>
              <a:gd name="connsiteX14" fmla="*/ 9411 w 10225"/>
              <a:gd name="connsiteY14" fmla="*/ 9684 h 15725"/>
              <a:gd name="connsiteX15" fmla="*/ 9889 w 10225"/>
              <a:gd name="connsiteY15" fmla="*/ 7001 h 15725"/>
              <a:gd name="connsiteX16" fmla="*/ 10225 w 10225"/>
              <a:gd name="connsiteY16" fmla="*/ 6351 h 15725"/>
              <a:gd name="connsiteX17" fmla="*/ 10000 w 10225"/>
              <a:gd name="connsiteY17" fmla="*/ 0 h 15725"/>
              <a:gd name="connsiteX0" fmla="*/ 9647 w 10225"/>
              <a:gd name="connsiteY0" fmla="*/ 2212 h 15725"/>
              <a:gd name="connsiteX1" fmla="*/ 8800 w 10225"/>
              <a:gd name="connsiteY1" fmla="*/ 0 h 15725"/>
              <a:gd name="connsiteX2" fmla="*/ 6800 w 10225"/>
              <a:gd name="connsiteY2" fmla="*/ 1667 h 15725"/>
              <a:gd name="connsiteX3" fmla="*/ 5200 w 10225"/>
              <a:gd name="connsiteY3" fmla="*/ 3333 h 15725"/>
              <a:gd name="connsiteX4" fmla="*/ 2800 w 10225"/>
              <a:gd name="connsiteY4" fmla="*/ 3333 h 15725"/>
              <a:gd name="connsiteX5" fmla="*/ 1600 w 10225"/>
              <a:gd name="connsiteY5" fmla="*/ 3333 h 15725"/>
              <a:gd name="connsiteX6" fmla="*/ 400 w 10225"/>
              <a:gd name="connsiteY6" fmla="*/ 3333 h 15725"/>
              <a:gd name="connsiteX7" fmla="*/ 0 w 10225"/>
              <a:gd name="connsiteY7" fmla="*/ 5000 h 15725"/>
              <a:gd name="connsiteX8" fmla="*/ 400 w 10225"/>
              <a:gd name="connsiteY8" fmla="*/ 8333 h 15725"/>
              <a:gd name="connsiteX9" fmla="*/ 1454 w 10225"/>
              <a:gd name="connsiteY9" fmla="*/ 14294 h 15725"/>
              <a:gd name="connsiteX10" fmla="*/ 2957 w 10225"/>
              <a:gd name="connsiteY10" fmla="*/ 15725 h 15725"/>
              <a:gd name="connsiteX11" fmla="*/ 4832 w 10225"/>
              <a:gd name="connsiteY11" fmla="*/ 15465 h 15725"/>
              <a:gd name="connsiteX12" fmla="*/ 6689 w 10225"/>
              <a:gd name="connsiteY12" fmla="*/ 13953 h 15725"/>
              <a:gd name="connsiteX13" fmla="*/ 8307 w 10225"/>
              <a:gd name="connsiteY13" fmla="*/ 12286 h 15725"/>
              <a:gd name="connsiteX14" fmla="*/ 9411 w 10225"/>
              <a:gd name="connsiteY14" fmla="*/ 9684 h 15725"/>
              <a:gd name="connsiteX15" fmla="*/ 9889 w 10225"/>
              <a:gd name="connsiteY15" fmla="*/ 7001 h 15725"/>
              <a:gd name="connsiteX16" fmla="*/ 10225 w 10225"/>
              <a:gd name="connsiteY16" fmla="*/ 6351 h 15725"/>
              <a:gd name="connsiteX17" fmla="*/ 9647 w 10225"/>
              <a:gd name="connsiteY17" fmla="*/ 2212 h 15725"/>
              <a:gd name="connsiteX0" fmla="*/ 9647 w 10225"/>
              <a:gd name="connsiteY0" fmla="*/ 545 h 14058"/>
              <a:gd name="connsiteX1" fmla="*/ 8029 w 10225"/>
              <a:gd name="connsiteY1" fmla="*/ 154 h 14058"/>
              <a:gd name="connsiteX2" fmla="*/ 6800 w 10225"/>
              <a:gd name="connsiteY2" fmla="*/ 0 h 14058"/>
              <a:gd name="connsiteX3" fmla="*/ 5200 w 10225"/>
              <a:gd name="connsiteY3" fmla="*/ 1666 h 14058"/>
              <a:gd name="connsiteX4" fmla="*/ 2800 w 10225"/>
              <a:gd name="connsiteY4" fmla="*/ 1666 h 14058"/>
              <a:gd name="connsiteX5" fmla="*/ 1600 w 10225"/>
              <a:gd name="connsiteY5" fmla="*/ 1666 h 14058"/>
              <a:gd name="connsiteX6" fmla="*/ 400 w 10225"/>
              <a:gd name="connsiteY6" fmla="*/ 1666 h 14058"/>
              <a:gd name="connsiteX7" fmla="*/ 0 w 10225"/>
              <a:gd name="connsiteY7" fmla="*/ 3333 h 14058"/>
              <a:gd name="connsiteX8" fmla="*/ 400 w 10225"/>
              <a:gd name="connsiteY8" fmla="*/ 6666 h 14058"/>
              <a:gd name="connsiteX9" fmla="*/ 1454 w 10225"/>
              <a:gd name="connsiteY9" fmla="*/ 12627 h 14058"/>
              <a:gd name="connsiteX10" fmla="*/ 2957 w 10225"/>
              <a:gd name="connsiteY10" fmla="*/ 14058 h 14058"/>
              <a:gd name="connsiteX11" fmla="*/ 4832 w 10225"/>
              <a:gd name="connsiteY11" fmla="*/ 13798 h 14058"/>
              <a:gd name="connsiteX12" fmla="*/ 6689 w 10225"/>
              <a:gd name="connsiteY12" fmla="*/ 12286 h 14058"/>
              <a:gd name="connsiteX13" fmla="*/ 8307 w 10225"/>
              <a:gd name="connsiteY13" fmla="*/ 10619 h 14058"/>
              <a:gd name="connsiteX14" fmla="*/ 9411 w 10225"/>
              <a:gd name="connsiteY14" fmla="*/ 8017 h 14058"/>
              <a:gd name="connsiteX15" fmla="*/ 9889 w 10225"/>
              <a:gd name="connsiteY15" fmla="*/ 5334 h 14058"/>
              <a:gd name="connsiteX16" fmla="*/ 10225 w 10225"/>
              <a:gd name="connsiteY16" fmla="*/ 4684 h 14058"/>
              <a:gd name="connsiteX17" fmla="*/ 9647 w 10225"/>
              <a:gd name="connsiteY17" fmla="*/ 545 h 140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225" h="14058">
                <a:moveTo>
                  <a:pt x="9647" y="545"/>
                </a:moveTo>
                <a:lnTo>
                  <a:pt x="8029" y="154"/>
                </a:lnTo>
                <a:lnTo>
                  <a:pt x="6800" y="0"/>
                </a:lnTo>
                <a:lnTo>
                  <a:pt x="5200" y="1666"/>
                </a:lnTo>
                <a:lnTo>
                  <a:pt x="2800" y="1666"/>
                </a:lnTo>
                <a:lnTo>
                  <a:pt x="1600" y="1666"/>
                </a:lnTo>
                <a:lnTo>
                  <a:pt x="400" y="1666"/>
                </a:lnTo>
                <a:cubicBezTo>
                  <a:pt x="267" y="2222"/>
                  <a:pt x="133" y="2777"/>
                  <a:pt x="0" y="3333"/>
                </a:cubicBezTo>
                <a:cubicBezTo>
                  <a:pt x="133" y="4444"/>
                  <a:pt x="267" y="5555"/>
                  <a:pt x="400" y="6666"/>
                </a:cubicBezTo>
                <a:lnTo>
                  <a:pt x="1454" y="12627"/>
                </a:lnTo>
                <a:lnTo>
                  <a:pt x="2957" y="14058"/>
                </a:lnTo>
                <a:lnTo>
                  <a:pt x="4832" y="13798"/>
                </a:lnTo>
                <a:lnTo>
                  <a:pt x="6689" y="12286"/>
                </a:lnTo>
                <a:cubicBezTo>
                  <a:pt x="6993" y="9302"/>
                  <a:pt x="8003" y="13603"/>
                  <a:pt x="8307" y="10619"/>
                </a:cubicBezTo>
                <a:cubicBezTo>
                  <a:pt x="8471" y="8190"/>
                  <a:pt x="9247" y="10446"/>
                  <a:pt x="9411" y="8017"/>
                </a:cubicBezTo>
                <a:lnTo>
                  <a:pt x="9889" y="5334"/>
                </a:lnTo>
                <a:lnTo>
                  <a:pt x="10225" y="4684"/>
                </a:lnTo>
                <a:cubicBezTo>
                  <a:pt x="10032" y="3304"/>
                  <a:pt x="9840" y="1925"/>
                  <a:pt x="9647" y="545"/>
                </a:cubicBezTo>
                <a:close/>
              </a:path>
            </a:pathLst>
          </a:custGeom>
          <a:solidFill>
            <a:srgbClr val="FF6600">
              <a:alpha val="39999"/>
            </a:srgbClr>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3" name="Text Box 17"/>
          <p:cNvSpPr txBox="1">
            <a:spLocks noChangeArrowheads="1"/>
          </p:cNvSpPr>
          <p:nvPr/>
        </p:nvSpPr>
        <p:spPr bwMode="auto">
          <a:xfrm rot="21205409">
            <a:off x="1465600" y="1052460"/>
            <a:ext cx="499080" cy="1951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101870" tIns="50935" rIns="101870" bIns="50935">
            <a:spAutoFit/>
          </a:bodyPr>
          <a:lstStyle>
            <a:lvl1pPr defTabSz="1019175" eaLnBrk="0" hangingPunct="0">
              <a:defRPr>
                <a:solidFill>
                  <a:schemeClr val="tx1"/>
                </a:solidFill>
                <a:latin typeface="Arial" charset="0"/>
              </a:defRPr>
            </a:lvl1pPr>
            <a:lvl2pPr marL="742950" indent="-285750" defTabSz="1019175" eaLnBrk="0" hangingPunct="0">
              <a:defRPr>
                <a:solidFill>
                  <a:schemeClr val="tx1"/>
                </a:solidFill>
                <a:latin typeface="Arial" charset="0"/>
              </a:defRPr>
            </a:lvl2pPr>
            <a:lvl3pPr marL="1143000" indent="-228600" defTabSz="1019175" eaLnBrk="0" hangingPunct="0">
              <a:defRPr>
                <a:solidFill>
                  <a:schemeClr val="tx1"/>
                </a:solidFill>
                <a:latin typeface="Arial" charset="0"/>
              </a:defRPr>
            </a:lvl3pPr>
            <a:lvl4pPr marL="1600200" indent="-228600" defTabSz="1019175" eaLnBrk="0" hangingPunct="0">
              <a:defRPr>
                <a:solidFill>
                  <a:schemeClr val="tx1"/>
                </a:solidFill>
                <a:latin typeface="Arial" charset="0"/>
              </a:defRPr>
            </a:lvl4pPr>
            <a:lvl5pPr marL="2057400" indent="-228600" defTabSz="1019175" eaLnBrk="0" hangingPunct="0">
              <a:defRPr>
                <a:solidFill>
                  <a:schemeClr val="tx1"/>
                </a:solidFill>
                <a:latin typeface="Arial" charset="0"/>
              </a:defRPr>
            </a:lvl5pPr>
            <a:lvl6pPr marL="2514600" indent="-228600" defTabSz="1019175" eaLnBrk="0" fontAlgn="base" hangingPunct="0">
              <a:spcBef>
                <a:spcPct val="0"/>
              </a:spcBef>
              <a:spcAft>
                <a:spcPct val="0"/>
              </a:spcAft>
              <a:defRPr>
                <a:solidFill>
                  <a:schemeClr val="tx1"/>
                </a:solidFill>
                <a:latin typeface="Arial" charset="0"/>
              </a:defRPr>
            </a:lvl6pPr>
            <a:lvl7pPr marL="2971800" indent="-228600" defTabSz="1019175" eaLnBrk="0" fontAlgn="base" hangingPunct="0">
              <a:spcBef>
                <a:spcPct val="0"/>
              </a:spcBef>
              <a:spcAft>
                <a:spcPct val="0"/>
              </a:spcAft>
              <a:defRPr>
                <a:solidFill>
                  <a:schemeClr val="tx1"/>
                </a:solidFill>
                <a:latin typeface="Arial" charset="0"/>
              </a:defRPr>
            </a:lvl7pPr>
            <a:lvl8pPr marL="3429000" indent="-228600" defTabSz="1019175" eaLnBrk="0" fontAlgn="base" hangingPunct="0">
              <a:spcBef>
                <a:spcPct val="0"/>
              </a:spcBef>
              <a:spcAft>
                <a:spcPct val="0"/>
              </a:spcAft>
              <a:defRPr>
                <a:solidFill>
                  <a:schemeClr val="tx1"/>
                </a:solidFill>
                <a:latin typeface="Arial" charset="0"/>
              </a:defRPr>
            </a:lvl8pPr>
            <a:lvl9pPr marL="3886200" indent="-228600" defTabSz="1019175" eaLnBrk="0" fontAlgn="base" hangingPunct="0">
              <a:spcBef>
                <a:spcPct val="0"/>
              </a:spcBef>
              <a:spcAft>
                <a:spcPct val="0"/>
              </a:spcAft>
              <a:defRPr>
                <a:solidFill>
                  <a:schemeClr val="tx1"/>
                </a:solidFill>
                <a:latin typeface="Arial" charset="0"/>
              </a:defRPr>
            </a:lvl9pPr>
          </a:lstStyle>
          <a:p>
            <a:pPr eaLnBrk="1" hangingPunct="1"/>
            <a:r>
              <a:rPr lang="en-US" altLang="en-US" sz="600" dirty="0">
                <a:solidFill>
                  <a:schemeClr val="bg1"/>
                </a:solidFill>
              </a:rPr>
              <a:t>Miocene</a:t>
            </a:r>
          </a:p>
        </p:txBody>
      </p:sp>
      <p:sp>
        <p:nvSpPr>
          <p:cNvPr id="244" name="Text Box 18"/>
          <p:cNvSpPr txBox="1">
            <a:spLocks noChangeArrowheads="1"/>
          </p:cNvSpPr>
          <p:nvPr/>
        </p:nvSpPr>
        <p:spPr bwMode="auto">
          <a:xfrm rot="21215361">
            <a:off x="1465442" y="1145655"/>
            <a:ext cx="503888" cy="1951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101870" tIns="50935" rIns="101870" bIns="50935">
            <a:spAutoFit/>
          </a:bodyPr>
          <a:lstStyle>
            <a:lvl1pPr defTabSz="1019175" eaLnBrk="0" hangingPunct="0">
              <a:defRPr>
                <a:solidFill>
                  <a:schemeClr val="tx1"/>
                </a:solidFill>
                <a:latin typeface="Arial" charset="0"/>
              </a:defRPr>
            </a:lvl1pPr>
            <a:lvl2pPr marL="742950" indent="-285750" defTabSz="1019175" eaLnBrk="0" hangingPunct="0">
              <a:defRPr>
                <a:solidFill>
                  <a:schemeClr val="tx1"/>
                </a:solidFill>
                <a:latin typeface="Arial" charset="0"/>
              </a:defRPr>
            </a:lvl2pPr>
            <a:lvl3pPr marL="1143000" indent="-228600" defTabSz="1019175" eaLnBrk="0" hangingPunct="0">
              <a:defRPr>
                <a:solidFill>
                  <a:schemeClr val="tx1"/>
                </a:solidFill>
                <a:latin typeface="Arial" charset="0"/>
              </a:defRPr>
            </a:lvl3pPr>
            <a:lvl4pPr marL="1600200" indent="-228600" defTabSz="1019175" eaLnBrk="0" hangingPunct="0">
              <a:defRPr>
                <a:solidFill>
                  <a:schemeClr val="tx1"/>
                </a:solidFill>
                <a:latin typeface="Arial" charset="0"/>
              </a:defRPr>
            </a:lvl4pPr>
            <a:lvl5pPr marL="2057400" indent="-228600" defTabSz="1019175" eaLnBrk="0" hangingPunct="0">
              <a:defRPr>
                <a:solidFill>
                  <a:schemeClr val="tx1"/>
                </a:solidFill>
                <a:latin typeface="Arial" charset="0"/>
              </a:defRPr>
            </a:lvl5pPr>
            <a:lvl6pPr marL="2514600" indent="-228600" defTabSz="1019175" eaLnBrk="0" fontAlgn="base" hangingPunct="0">
              <a:spcBef>
                <a:spcPct val="0"/>
              </a:spcBef>
              <a:spcAft>
                <a:spcPct val="0"/>
              </a:spcAft>
              <a:defRPr>
                <a:solidFill>
                  <a:schemeClr val="tx1"/>
                </a:solidFill>
                <a:latin typeface="Arial" charset="0"/>
              </a:defRPr>
            </a:lvl6pPr>
            <a:lvl7pPr marL="2971800" indent="-228600" defTabSz="1019175" eaLnBrk="0" fontAlgn="base" hangingPunct="0">
              <a:spcBef>
                <a:spcPct val="0"/>
              </a:spcBef>
              <a:spcAft>
                <a:spcPct val="0"/>
              </a:spcAft>
              <a:defRPr>
                <a:solidFill>
                  <a:schemeClr val="tx1"/>
                </a:solidFill>
                <a:latin typeface="Arial" charset="0"/>
              </a:defRPr>
            </a:lvl7pPr>
            <a:lvl8pPr marL="3429000" indent="-228600" defTabSz="1019175" eaLnBrk="0" fontAlgn="base" hangingPunct="0">
              <a:spcBef>
                <a:spcPct val="0"/>
              </a:spcBef>
              <a:spcAft>
                <a:spcPct val="0"/>
              </a:spcAft>
              <a:defRPr>
                <a:solidFill>
                  <a:schemeClr val="tx1"/>
                </a:solidFill>
                <a:latin typeface="Arial" charset="0"/>
              </a:defRPr>
            </a:lvl8pPr>
            <a:lvl9pPr marL="3886200" indent="-228600" defTabSz="1019175" eaLnBrk="0" fontAlgn="base" hangingPunct="0">
              <a:spcBef>
                <a:spcPct val="0"/>
              </a:spcBef>
              <a:spcAft>
                <a:spcPct val="0"/>
              </a:spcAft>
              <a:defRPr>
                <a:solidFill>
                  <a:schemeClr val="tx1"/>
                </a:solidFill>
                <a:latin typeface="Arial" charset="0"/>
              </a:defRPr>
            </a:lvl9pPr>
          </a:lstStyle>
          <a:p>
            <a:pPr eaLnBrk="1" hangingPunct="1"/>
            <a:r>
              <a:rPr lang="en-US" altLang="en-US" sz="600" dirty="0">
                <a:solidFill>
                  <a:schemeClr val="bg1"/>
                </a:solidFill>
              </a:rPr>
              <a:t>Pliocene</a:t>
            </a:r>
          </a:p>
        </p:txBody>
      </p:sp>
      <p:sp>
        <p:nvSpPr>
          <p:cNvPr id="245" name="Text Box 19"/>
          <p:cNvSpPr txBox="1">
            <a:spLocks noChangeArrowheads="1"/>
          </p:cNvSpPr>
          <p:nvPr/>
        </p:nvSpPr>
        <p:spPr bwMode="auto">
          <a:xfrm rot="21205409">
            <a:off x="1284178" y="1230429"/>
            <a:ext cx="606480" cy="1951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101870" tIns="50935" rIns="101870" bIns="50935">
            <a:spAutoFit/>
          </a:bodyPr>
          <a:lstStyle>
            <a:lvl1pPr defTabSz="1019175" eaLnBrk="0" hangingPunct="0">
              <a:defRPr>
                <a:solidFill>
                  <a:schemeClr val="tx1"/>
                </a:solidFill>
                <a:latin typeface="Arial" charset="0"/>
              </a:defRPr>
            </a:lvl1pPr>
            <a:lvl2pPr marL="742950" indent="-285750" defTabSz="1019175" eaLnBrk="0" hangingPunct="0">
              <a:defRPr>
                <a:solidFill>
                  <a:schemeClr val="tx1"/>
                </a:solidFill>
                <a:latin typeface="Arial" charset="0"/>
              </a:defRPr>
            </a:lvl2pPr>
            <a:lvl3pPr marL="1143000" indent="-228600" defTabSz="1019175" eaLnBrk="0" hangingPunct="0">
              <a:defRPr>
                <a:solidFill>
                  <a:schemeClr val="tx1"/>
                </a:solidFill>
                <a:latin typeface="Arial" charset="0"/>
              </a:defRPr>
            </a:lvl3pPr>
            <a:lvl4pPr marL="1600200" indent="-228600" defTabSz="1019175" eaLnBrk="0" hangingPunct="0">
              <a:defRPr>
                <a:solidFill>
                  <a:schemeClr val="tx1"/>
                </a:solidFill>
                <a:latin typeface="Arial" charset="0"/>
              </a:defRPr>
            </a:lvl4pPr>
            <a:lvl5pPr marL="2057400" indent="-228600" defTabSz="1019175" eaLnBrk="0" hangingPunct="0">
              <a:defRPr>
                <a:solidFill>
                  <a:schemeClr val="tx1"/>
                </a:solidFill>
                <a:latin typeface="Arial" charset="0"/>
              </a:defRPr>
            </a:lvl5pPr>
            <a:lvl6pPr marL="2514600" indent="-228600" defTabSz="1019175" eaLnBrk="0" fontAlgn="base" hangingPunct="0">
              <a:spcBef>
                <a:spcPct val="0"/>
              </a:spcBef>
              <a:spcAft>
                <a:spcPct val="0"/>
              </a:spcAft>
              <a:defRPr>
                <a:solidFill>
                  <a:schemeClr val="tx1"/>
                </a:solidFill>
                <a:latin typeface="Arial" charset="0"/>
              </a:defRPr>
            </a:lvl6pPr>
            <a:lvl7pPr marL="2971800" indent="-228600" defTabSz="1019175" eaLnBrk="0" fontAlgn="base" hangingPunct="0">
              <a:spcBef>
                <a:spcPct val="0"/>
              </a:spcBef>
              <a:spcAft>
                <a:spcPct val="0"/>
              </a:spcAft>
              <a:defRPr>
                <a:solidFill>
                  <a:schemeClr val="tx1"/>
                </a:solidFill>
                <a:latin typeface="Arial" charset="0"/>
              </a:defRPr>
            </a:lvl7pPr>
            <a:lvl8pPr marL="3429000" indent="-228600" defTabSz="1019175" eaLnBrk="0" fontAlgn="base" hangingPunct="0">
              <a:spcBef>
                <a:spcPct val="0"/>
              </a:spcBef>
              <a:spcAft>
                <a:spcPct val="0"/>
              </a:spcAft>
              <a:defRPr>
                <a:solidFill>
                  <a:schemeClr val="tx1"/>
                </a:solidFill>
                <a:latin typeface="Arial" charset="0"/>
              </a:defRPr>
            </a:lvl8pPr>
            <a:lvl9pPr marL="3886200" indent="-228600" defTabSz="1019175" eaLnBrk="0" fontAlgn="base" hangingPunct="0">
              <a:spcBef>
                <a:spcPct val="0"/>
              </a:spcBef>
              <a:spcAft>
                <a:spcPct val="0"/>
              </a:spcAft>
              <a:defRPr>
                <a:solidFill>
                  <a:schemeClr val="tx1"/>
                </a:solidFill>
                <a:latin typeface="Arial" charset="0"/>
              </a:defRPr>
            </a:lvl9pPr>
          </a:lstStyle>
          <a:p>
            <a:pPr eaLnBrk="1" hangingPunct="1"/>
            <a:r>
              <a:rPr lang="en-US" altLang="en-US" sz="600" dirty="0">
                <a:solidFill>
                  <a:schemeClr val="bg1"/>
                </a:solidFill>
              </a:rPr>
              <a:t>Pleistocene</a:t>
            </a:r>
          </a:p>
        </p:txBody>
      </p:sp>
      <p:sp>
        <p:nvSpPr>
          <p:cNvPr id="247" name="Freeform 10"/>
          <p:cNvSpPr>
            <a:spLocks/>
          </p:cNvSpPr>
          <p:nvPr/>
        </p:nvSpPr>
        <p:spPr bwMode="auto">
          <a:xfrm>
            <a:off x="537009" y="1267390"/>
            <a:ext cx="345262" cy="404786"/>
          </a:xfrm>
          <a:custGeom>
            <a:avLst/>
            <a:gdLst>
              <a:gd name="T0" fmla="*/ 240 w 432"/>
              <a:gd name="T1" fmla="*/ 48 h 528"/>
              <a:gd name="T2" fmla="*/ 336 w 432"/>
              <a:gd name="T3" fmla="*/ 0 h 528"/>
              <a:gd name="T4" fmla="*/ 432 w 432"/>
              <a:gd name="T5" fmla="*/ 48 h 528"/>
              <a:gd name="T6" fmla="*/ 432 w 432"/>
              <a:gd name="T7" fmla="*/ 96 h 528"/>
              <a:gd name="T8" fmla="*/ 336 w 432"/>
              <a:gd name="T9" fmla="*/ 144 h 528"/>
              <a:gd name="T10" fmla="*/ 224 w 432"/>
              <a:gd name="T11" fmla="*/ 256 h 528"/>
              <a:gd name="T12" fmla="*/ 144 w 432"/>
              <a:gd name="T13" fmla="*/ 392 h 528"/>
              <a:gd name="T14" fmla="*/ 96 w 432"/>
              <a:gd name="T15" fmla="*/ 528 h 528"/>
              <a:gd name="T16" fmla="*/ 0 w 432"/>
              <a:gd name="T17" fmla="*/ 480 h 528"/>
              <a:gd name="T18" fmla="*/ 0 w 432"/>
              <a:gd name="T19" fmla="*/ 336 h 528"/>
              <a:gd name="T20" fmla="*/ 96 w 432"/>
              <a:gd name="T21" fmla="*/ 192 h 528"/>
              <a:gd name="T22" fmla="*/ 192 w 432"/>
              <a:gd name="T23" fmla="*/ 96 h 528"/>
              <a:gd name="T24" fmla="*/ 240 w 432"/>
              <a:gd name="T25" fmla="*/ 48 h 52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32"/>
              <a:gd name="T40" fmla="*/ 0 h 528"/>
              <a:gd name="T41" fmla="*/ 432 w 432"/>
              <a:gd name="T42" fmla="*/ 528 h 528"/>
              <a:gd name="connsiteX0" fmla="*/ 5556 w 10725"/>
              <a:gd name="connsiteY0" fmla="*/ 2966 h 12057"/>
              <a:gd name="connsiteX1" fmla="*/ 10725 w 10725"/>
              <a:gd name="connsiteY1" fmla="*/ 0 h 12057"/>
              <a:gd name="connsiteX2" fmla="*/ 10000 w 10725"/>
              <a:gd name="connsiteY2" fmla="*/ 2966 h 12057"/>
              <a:gd name="connsiteX3" fmla="*/ 10000 w 10725"/>
              <a:gd name="connsiteY3" fmla="*/ 3875 h 12057"/>
              <a:gd name="connsiteX4" fmla="*/ 7778 w 10725"/>
              <a:gd name="connsiteY4" fmla="*/ 4784 h 12057"/>
              <a:gd name="connsiteX5" fmla="*/ 5185 w 10725"/>
              <a:gd name="connsiteY5" fmla="*/ 6905 h 12057"/>
              <a:gd name="connsiteX6" fmla="*/ 3333 w 10725"/>
              <a:gd name="connsiteY6" fmla="*/ 9481 h 12057"/>
              <a:gd name="connsiteX7" fmla="*/ 2222 w 10725"/>
              <a:gd name="connsiteY7" fmla="*/ 12057 h 12057"/>
              <a:gd name="connsiteX8" fmla="*/ 0 w 10725"/>
              <a:gd name="connsiteY8" fmla="*/ 11148 h 12057"/>
              <a:gd name="connsiteX9" fmla="*/ 0 w 10725"/>
              <a:gd name="connsiteY9" fmla="*/ 8421 h 12057"/>
              <a:gd name="connsiteX10" fmla="*/ 2222 w 10725"/>
              <a:gd name="connsiteY10" fmla="*/ 5693 h 12057"/>
              <a:gd name="connsiteX11" fmla="*/ 4444 w 10725"/>
              <a:gd name="connsiteY11" fmla="*/ 3875 h 12057"/>
              <a:gd name="connsiteX12" fmla="*/ 5556 w 10725"/>
              <a:gd name="connsiteY12" fmla="*/ 2966 h 12057"/>
              <a:gd name="connsiteX0" fmla="*/ 5556 w 12947"/>
              <a:gd name="connsiteY0" fmla="*/ 2966 h 12057"/>
              <a:gd name="connsiteX1" fmla="*/ 10725 w 12947"/>
              <a:gd name="connsiteY1" fmla="*/ 0 h 12057"/>
              <a:gd name="connsiteX2" fmla="*/ 12947 w 12947"/>
              <a:gd name="connsiteY2" fmla="*/ 2399 h 12057"/>
              <a:gd name="connsiteX3" fmla="*/ 10000 w 12947"/>
              <a:gd name="connsiteY3" fmla="*/ 3875 h 12057"/>
              <a:gd name="connsiteX4" fmla="*/ 7778 w 12947"/>
              <a:gd name="connsiteY4" fmla="*/ 4784 h 12057"/>
              <a:gd name="connsiteX5" fmla="*/ 5185 w 12947"/>
              <a:gd name="connsiteY5" fmla="*/ 6905 h 12057"/>
              <a:gd name="connsiteX6" fmla="*/ 3333 w 12947"/>
              <a:gd name="connsiteY6" fmla="*/ 9481 h 12057"/>
              <a:gd name="connsiteX7" fmla="*/ 2222 w 12947"/>
              <a:gd name="connsiteY7" fmla="*/ 12057 h 12057"/>
              <a:gd name="connsiteX8" fmla="*/ 0 w 12947"/>
              <a:gd name="connsiteY8" fmla="*/ 11148 h 12057"/>
              <a:gd name="connsiteX9" fmla="*/ 0 w 12947"/>
              <a:gd name="connsiteY9" fmla="*/ 8421 h 12057"/>
              <a:gd name="connsiteX10" fmla="*/ 2222 w 12947"/>
              <a:gd name="connsiteY10" fmla="*/ 5693 h 12057"/>
              <a:gd name="connsiteX11" fmla="*/ 4444 w 12947"/>
              <a:gd name="connsiteY11" fmla="*/ 3875 h 12057"/>
              <a:gd name="connsiteX12" fmla="*/ 5556 w 12947"/>
              <a:gd name="connsiteY12" fmla="*/ 2966 h 12057"/>
              <a:gd name="connsiteX0" fmla="*/ 5556 w 12947"/>
              <a:gd name="connsiteY0" fmla="*/ 2966 h 12057"/>
              <a:gd name="connsiteX1" fmla="*/ 10725 w 12947"/>
              <a:gd name="connsiteY1" fmla="*/ 0 h 12057"/>
              <a:gd name="connsiteX2" fmla="*/ 12812 w 12947"/>
              <a:gd name="connsiteY2" fmla="*/ 976 h 12057"/>
              <a:gd name="connsiteX3" fmla="*/ 12947 w 12947"/>
              <a:gd name="connsiteY3" fmla="*/ 2399 h 12057"/>
              <a:gd name="connsiteX4" fmla="*/ 10000 w 12947"/>
              <a:gd name="connsiteY4" fmla="*/ 3875 h 12057"/>
              <a:gd name="connsiteX5" fmla="*/ 7778 w 12947"/>
              <a:gd name="connsiteY5" fmla="*/ 4784 h 12057"/>
              <a:gd name="connsiteX6" fmla="*/ 5185 w 12947"/>
              <a:gd name="connsiteY6" fmla="*/ 6905 h 12057"/>
              <a:gd name="connsiteX7" fmla="*/ 3333 w 12947"/>
              <a:gd name="connsiteY7" fmla="*/ 9481 h 12057"/>
              <a:gd name="connsiteX8" fmla="*/ 2222 w 12947"/>
              <a:gd name="connsiteY8" fmla="*/ 12057 h 12057"/>
              <a:gd name="connsiteX9" fmla="*/ 0 w 12947"/>
              <a:gd name="connsiteY9" fmla="*/ 11148 h 12057"/>
              <a:gd name="connsiteX10" fmla="*/ 0 w 12947"/>
              <a:gd name="connsiteY10" fmla="*/ 8421 h 12057"/>
              <a:gd name="connsiteX11" fmla="*/ 2222 w 12947"/>
              <a:gd name="connsiteY11" fmla="*/ 5693 h 12057"/>
              <a:gd name="connsiteX12" fmla="*/ 4444 w 12947"/>
              <a:gd name="connsiteY12" fmla="*/ 3875 h 12057"/>
              <a:gd name="connsiteX13" fmla="*/ 5556 w 12947"/>
              <a:gd name="connsiteY13" fmla="*/ 2966 h 120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947" h="12057">
                <a:moveTo>
                  <a:pt x="5556" y="2966"/>
                </a:moveTo>
                <a:lnTo>
                  <a:pt x="10725" y="0"/>
                </a:lnTo>
                <a:cubicBezTo>
                  <a:pt x="11064" y="396"/>
                  <a:pt x="12473" y="580"/>
                  <a:pt x="12812" y="976"/>
                </a:cubicBezTo>
                <a:lnTo>
                  <a:pt x="12947" y="2399"/>
                </a:lnTo>
                <a:lnTo>
                  <a:pt x="10000" y="3875"/>
                </a:lnTo>
                <a:lnTo>
                  <a:pt x="7778" y="4784"/>
                </a:lnTo>
                <a:lnTo>
                  <a:pt x="5185" y="6905"/>
                </a:lnTo>
                <a:lnTo>
                  <a:pt x="3333" y="9481"/>
                </a:lnTo>
                <a:lnTo>
                  <a:pt x="2222" y="12057"/>
                </a:lnTo>
                <a:lnTo>
                  <a:pt x="0" y="11148"/>
                </a:lnTo>
                <a:lnTo>
                  <a:pt x="0" y="8421"/>
                </a:lnTo>
                <a:lnTo>
                  <a:pt x="2222" y="5693"/>
                </a:lnTo>
                <a:lnTo>
                  <a:pt x="4444" y="3875"/>
                </a:lnTo>
                <a:lnTo>
                  <a:pt x="5556" y="2966"/>
                </a:lnTo>
                <a:close/>
              </a:path>
            </a:pathLst>
          </a:custGeom>
          <a:solidFill>
            <a:srgbClr val="FFFF00">
              <a:alpha val="50195"/>
            </a:srgbClr>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6" name="Freeform 8"/>
          <p:cNvSpPr>
            <a:spLocks/>
          </p:cNvSpPr>
          <p:nvPr/>
        </p:nvSpPr>
        <p:spPr bwMode="auto">
          <a:xfrm>
            <a:off x="622686" y="1392590"/>
            <a:ext cx="270260" cy="497947"/>
          </a:xfrm>
          <a:custGeom>
            <a:avLst/>
            <a:gdLst>
              <a:gd name="T0" fmla="*/ 320 w 480"/>
              <a:gd name="T1" fmla="*/ 0 h 536"/>
              <a:gd name="T2" fmla="*/ 208 w 480"/>
              <a:gd name="T3" fmla="*/ 64 h 536"/>
              <a:gd name="T4" fmla="*/ 96 w 480"/>
              <a:gd name="T5" fmla="*/ 144 h 536"/>
              <a:gd name="T6" fmla="*/ 0 w 480"/>
              <a:gd name="T7" fmla="*/ 248 h 536"/>
              <a:gd name="T8" fmla="*/ 0 w 480"/>
              <a:gd name="T9" fmla="*/ 344 h 536"/>
              <a:gd name="T10" fmla="*/ 0 w 480"/>
              <a:gd name="T11" fmla="*/ 536 h 536"/>
              <a:gd name="T12" fmla="*/ 144 w 480"/>
              <a:gd name="T13" fmla="*/ 536 h 536"/>
              <a:gd name="T14" fmla="*/ 240 w 480"/>
              <a:gd name="T15" fmla="*/ 440 h 536"/>
              <a:gd name="T16" fmla="*/ 288 w 480"/>
              <a:gd name="T17" fmla="*/ 296 h 536"/>
              <a:gd name="T18" fmla="*/ 336 w 480"/>
              <a:gd name="T19" fmla="*/ 200 h 536"/>
              <a:gd name="T20" fmla="*/ 352 w 480"/>
              <a:gd name="T21" fmla="*/ 112 h 536"/>
              <a:gd name="T22" fmla="*/ 480 w 480"/>
              <a:gd name="T23" fmla="*/ 8 h 536"/>
              <a:gd name="T24" fmla="*/ 320 w 480"/>
              <a:gd name="T25" fmla="*/ 0 h 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80"/>
              <a:gd name="T40" fmla="*/ 0 h 536"/>
              <a:gd name="T41" fmla="*/ 480 w 480"/>
              <a:gd name="T42" fmla="*/ 536 h 536"/>
              <a:gd name="connsiteX0" fmla="*/ 6667 w 10000"/>
              <a:gd name="connsiteY0" fmla="*/ 0 h 10000"/>
              <a:gd name="connsiteX1" fmla="*/ 4333 w 10000"/>
              <a:gd name="connsiteY1" fmla="*/ 1194 h 10000"/>
              <a:gd name="connsiteX2" fmla="*/ 2000 w 10000"/>
              <a:gd name="connsiteY2" fmla="*/ 2687 h 10000"/>
              <a:gd name="connsiteX3" fmla="*/ 1687 w 10000"/>
              <a:gd name="connsiteY3" fmla="*/ 4347 h 10000"/>
              <a:gd name="connsiteX4" fmla="*/ 0 w 10000"/>
              <a:gd name="connsiteY4" fmla="*/ 6418 h 10000"/>
              <a:gd name="connsiteX5" fmla="*/ 0 w 10000"/>
              <a:gd name="connsiteY5" fmla="*/ 10000 h 10000"/>
              <a:gd name="connsiteX6" fmla="*/ 3000 w 10000"/>
              <a:gd name="connsiteY6" fmla="*/ 10000 h 10000"/>
              <a:gd name="connsiteX7" fmla="*/ 5000 w 10000"/>
              <a:gd name="connsiteY7" fmla="*/ 8209 h 10000"/>
              <a:gd name="connsiteX8" fmla="*/ 6000 w 10000"/>
              <a:gd name="connsiteY8" fmla="*/ 5522 h 10000"/>
              <a:gd name="connsiteX9" fmla="*/ 7000 w 10000"/>
              <a:gd name="connsiteY9" fmla="*/ 3731 h 10000"/>
              <a:gd name="connsiteX10" fmla="*/ 7333 w 10000"/>
              <a:gd name="connsiteY10" fmla="*/ 2090 h 10000"/>
              <a:gd name="connsiteX11" fmla="*/ 10000 w 10000"/>
              <a:gd name="connsiteY11" fmla="*/ 149 h 10000"/>
              <a:gd name="connsiteX12" fmla="*/ 6667 w 10000"/>
              <a:gd name="connsiteY12" fmla="*/ 0 h 10000"/>
              <a:gd name="connsiteX0" fmla="*/ 6667 w 10000"/>
              <a:gd name="connsiteY0" fmla="*/ 0 h 10000"/>
              <a:gd name="connsiteX1" fmla="*/ 4333 w 10000"/>
              <a:gd name="connsiteY1" fmla="*/ 1194 h 10000"/>
              <a:gd name="connsiteX2" fmla="*/ 2884 w 10000"/>
              <a:gd name="connsiteY2" fmla="*/ 2477 h 10000"/>
              <a:gd name="connsiteX3" fmla="*/ 1687 w 10000"/>
              <a:gd name="connsiteY3" fmla="*/ 4347 h 10000"/>
              <a:gd name="connsiteX4" fmla="*/ 0 w 10000"/>
              <a:gd name="connsiteY4" fmla="*/ 6418 h 10000"/>
              <a:gd name="connsiteX5" fmla="*/ 0 w 10000"/>
              <a:gd name="connsiteY5" fmla="*/ 10000 h 10000"/>
              <a:gd name="connsiteX6" fmla="*/ 3000 w 10000"/>
              <a:gd name="connsiteY6" fmla="*/ 10000 h 10000"/>
              <a:gd name="connsiteX7" fmla="*/ 5000 w 10000"/>
              <a:gd name="connsiteY7" fmla="*/ 8209 h 10000"/>
              <a:gd name="connsiteX8" fmla="*/ 6000 w 10000"/>
              <a:gd name="connsiteY8" fmla="*/ 5522 h 10000"/>
              <a:gd name="connsiteX9" fmla="*/ 7000 w 10000"/>
              <a:gd name="connsiteY9" fmla="*/ 3731 h 10000"/>
              <a:gd name="connsiteX10" fmla="*/ 7333 w 10000"/>
              <a:gd name="connsiteY10" fmla="*/ 2090 h 10000"/>
              <a:gd name="connsiteX11" fmla="*/ 10000 w 10000"/>
              <a:gd name="connsiteY11" fmla="*/ 149 h 10000"/>
              <a:gd name="connsiteX12" fmla="*/ 6667 w 10000"/>
              <a:gd name="connsiteY12" fmla="*/ 0 h 10000"/>
              <a:gd name="connsiteX0" fmla="*/ 6667 w 10000"/>
              <a:gd name="connsiteY0" fmla="*/ 0 h 10000"/>
              <a:gd name="connsiteX1" fmla="*/ 4333 w 10000"/>
              <a:gd name="connsiteY1" fmla="*/ 1194 h 10000"/>
              <a:gd name="connsiteX2" fmla="*/ 2884 w 10000"/>
              <a:gd name="connsiteY2" fmla="*/ 2477 h 10000"/>
              <a:gd name="connsiteX3" fmla="*/ 1687 w 10000"/>
              <a:gd name="connsiteY3" fmla="*/ 4347 h 10000"/>
              <a:gd name="connsiteX4" fmla="*/ 0 w 10000"/>
              <a:gd name="connsiteY4" fmla="*/ 6418 h 10000"/>
              <a:gd name="connsiteX5" fmla="*/ 0 w 10000"/>
              <a:gd name="connsiteY5" fmla="*/ 10000 h 10000"/>
              <a:gd name="connsiteX6" fmla="*/ 3000 w 10000"/>
              <a:gd name="connsiteY6" fmla="*/ 10000 h 10000"/>
              <a:gd name="connsiteX7" fmla="*/ 6928 w 10000"/>
              <a:gd name="connsiteY7" fmla="*/ 9467 h 10000"/>
              <a:gd name="connsiteX8" fmla="*/ 6000 w 10000"/>
              <a:gd name="connsiteY8" fmla="*/ 5522 h 10000"/>
              <a:gd name="connsiteX9" fmla="*/ 7000 w 10000"/>
              <a:gd name="connsiteY9" fmla="*/ 3731 h 10000"/>
              <a:gd name="connsiteX10" fmla="*/ 7333 w 10000"/>
              <a:gd name="connsiteY10" fmla="*/ 2090 h 10000"/>
              <a:gd name="connsiteX11" fmla="*/ 10000 w 10000"/>
              <a:gd name="connsiteY11" fmla="*/ 149 h 10000"/>
              <a:gd name="connsiteX12" fmla="*/ 6667 w 10000"/>
              <a:gd name="connsiteY12" fmla="*/ 0 h 10000"/>
              <a:gd name="connsiteX0" fmla="*/ 6667 w 10000"/>
              <a:gd name="connsiteY0" fmla="*/ 0 h 11607"/>
              <a:gd name="connsiteX1" fmla="*/ 4333 w 10000"/>
              <a:gd name="connsiteY1" fmla="*/ 1194 h 11607"/>
              <a:gd name="connsiteX2" fmla="*/ 2884 w 10000"/>
              <a:gd name="connsiteY2" fmla="*/ 2477 h 11607"/>
              <a:gd name="connsiteX3" fmla="*/ 1687 w 10000"/>
              <a:gd name="connsiteY3" fmla="*/ 4347 h 11607"/>
              <a:gd name="connsiteX4" fmla="*/ 0 w 10000"/>
              <a:gd name="connsiteY4" fmla="*/ 6418 h 11607"/>
              <a:gd name="connsiteX5" fmla="*/ 0 w 10000"/>
              <a:gd name="connsiteY5" fmla="*/ 10000 h 11607"/>
              <a:gd name="connsiteX6" fmla="*/ 7579 w 10000"/>
              <a:gd name="connsiteY6" fmla="*/ 11607 h 11607"/>
              <a:gd name="connsiteX7" fmla="*/ 6928 w 10000"/>
              <a:gd name="connsiteY7" fmla="*/ 9467 h 11607"/>
              <a:gd name="connsiteX8" fmla="*/ 6000 w 10000"/>
              <a:gd name="connsiteY8" fmla="*/ 5522 h 11607"/>
              <a:gd name="connsiteX9" fmla="*/ 7000 w 10000"/>
              <a:gd name="connsiteY9" fmla="*/ 3731 h 11607"/>
              <a:gd name="connsiteX10" fmla="*/ 7333 w 10000"/>
              <a:gd name="connsiteY10" fmla="*/ 2090 h 11607"/>
              <a:gd name="connsiteX11" fmla="*/ 10000 w 10000"/>
              <a:gd name="connsiteY11" fmla="*/ 149 h 11607"/>
              <a:gd name="connsiteX12" fmla="*/ 6667 w 10000"/>
              <a:gd name="connsiteY12" fmla="*/ 0 h 11607"/>
              <a:gd name="connsiteX0" fmla="*/ 6667 w 10000"/>
              <a:gd name="connsiteY0" fmla="*/ 0 h 14612"/>
              <a:gd name="connsiteX1" fmla="*/ 4333 w 10000"/>
              <a:gd name="connsiteY1" fmla="*/ 1194 h 14612"/>
              <a:gd name="connsiteX2" fmla="*/ 2884 w 10000"/>
              <a:gd name="connsiteY2" fmla="*/ 2477 h 14612"/>
              <a:gd name="connsiteX3" fmla="*/ 1687 w 10000"/>
              <a:gd name="connsiteY3" fmla="*/ 4347 h 14612"/>
              <a:gd name="connsiteX4" fmla="*/ 0 w 10000"/>
              <a:gd name="connsiteY4" fmla="*/ 6418 h 14612"/>
              <a:gd name="connsiteX5" fmla="*/ 5141 w 10000"/>
              <a:gd name="connsiteY5" fmla="*/ 14612 h 14612"/>
              <a:gd name="connsiteX6" fmla="*/ 7579 w 10000"/>
              <a:gd name="connsiteY6" fmla="*/ 11607 h 14612"/>
              <a:gd name="connsiteX7" fmla="*/ 6928 w 10000"/>
              <a:gd name="connsiteY7" fmla="*/ 9467 h 14612"/>
              <a:gd name="connsiteX8" fmla="*/ 6000 w 10000"/>
              <a:gd name="connsiteY8" fmla="*/ 5522 h 14612"/>
              <a:gd name="connsiteX9" fmla="*/ 7000 w 10000"/>
              <a:gd name="connsiteY9" fmla="*/ 3731 h 14612"/>
              <a:gd name="connsiteX10" fmla="*/ 7333 w 10000"/>
              <a:gd name="connsiteY10" fmla="*/ 2090 h 14612"/>
              <a:gd name="connsiteX11" fmla="*/ 10000 w 10000"/>
              <a:gd name="connsiteY11" fmla="*/ 149 h 14612"/>
              <a:gd name="connsiteX12" fmla="*/ 6667 w 10000"/>
              <a:gd name="connsiteY12" fmla="*/ 0 h 14612"/>
              <a:gd name="connsiteX0" fmla="*/ 5623 w 8956"/>
              <a:gd name="connsiteY0" fmla="*/ 0 h 14612"/>
              <a:gd name="connsiteX1" fmla="*/ 3289 w 8956"/>
              <a:gd name="connsiteY1" fmla="*/ 1194 h 14612"/>
              <a:gd name="connsiteX2" fmla="*/ 1840 w 8956"/>
              <a:gd name="connsiteY2" fmla="*/ 2477 h 14612"/>
              <a:gd name="connsiteX3" fmla="*/ 643 w 8956"/>
              <a:gd name="connsiteY3" fmla="*/ 4347 h 14612"/>
              <a:gd name="connsiteX4" fmla="*/ 0 w 8956"/>
              <a:gd name="connsiteY4" fmla="*/ 8864 h 14612"/>
              <a:gd name="connsiteX5" fmla="*/ 4097 w 8956"/>
              <a:gd name="connsiteY5" fmla="*/ 14612 h 14612"/>
              <a:gd name="connsiteX6" fmla="*/ 6535 w 8956"/>
              <a:gd name="connsiteY6" fmla="*/ 11607 h 14612"/>
              <a:gd name="connsiteX7" fmla="*/ 5884 w 8956"/>
              <a:gd name="connsiteY7" fmla="*/ 9467 h 14612"/>
              <a:gd name="connsiteX8" fmla="*/ 4956 w 8956"/>
              <a:gd name="connsiteY8" fmla="*/ 5522 h 14612"/>
              <a:gd name="connsiteX9" fmla="*/ 5956 w 8956"/>
              <a:gd name="connsiteY9" fmla="*/ 3731 h 14612"/>
              <a:gd name="connsiteX10" fmla="*/ 6289 w 8956"/>
              <a:gd name="connsiteY10" fmla="*/ 2090 h 14612"/>
              <a:gd name="connsiteX11" fmla="*/ 8956 w 8956"/>
              <a:gd name="connsiteY11" fmla="*/ 149 h 14612"/>
              <a:gd name="connsiteX12" fmla="*/ 5623 w 8956"/>
              <a:gd name="connsiteY12" fmla="*/ 0 h 14612"/>
              <a:gd name="connsiteX0" fmla="*/ 6278 w 10000"/>
              <a:gd name="connsiteY0" fmla="*/ 0 h 10000"/>
              <a:gd name="connsiteX1" fmla="*/ 3672 w 10000"/>
              <a:gd name="connsiteY1" fmla="*/ 817 h 10000"/>
              <a:gd name="connsiteX2" fmla="*/ 2054 w 10000"/>
              <a:gd name="connsiteY2" fmla="*/ 1695 h 10000"/>
              <a:gd name="connsiteX3" fmla="*/ 718 w 10000"/>
              <a:gd name="connsiteY3" fmla="*/ 3166 h 10000"/>
              <a:gd name="connsiteX4" fmla="*/ 0 w 10000"/>
              <a:gd name="connsiteY4" fmla="*/ 6066 h 10000"/>
              <a:gd name="connsiteX5" fmla="*/ 4575 w 10000"/>
              <a:gd name="connsiteY5" fmla="*/ 10000 h 10000"/>
              <a:gd name="connsiteX6" fmla="*/ 7297 w 10000"/>
              <a:gd name="connsiteY6" fmla="*/ 7943 h 10000"/>
              <a:gd name="connsiteX7" fmla="*/ 6570 w 10000"/>
              <a:gd name="connsiteY7" fmla="*/ 6479 h 10000"/>
              <a:gd name="connsiteX8" fmla="*/ 5534 w 10000"/>
              <a:gd name="connsiteY8" fmla="*/ 3779 h 10000"/>
              <a:gd name="connsiteX9" fmla="*/ 6650 w 10000"/>
              <a:gd name="connsiteY9" fmla="*/ 2553 h 10000"/>
              <a:gd name="connsiteX10" fmla="*/ 7022 w 10000"/>
              <a:gd name="connsiteY10" fmla="*/ 1430 h 10000"/>
              <a:gd name="connsiteX11" fmla="*/ 10000 w 10000"/>
              <a:gd name="connsiteY11" fmla="*/ 102 h 10000"/>
              <a:gd name="connsiteX12" fmla="*/ 6278 w 10000"/>
              <a:gd name="connsiteY12" fmla="*/ 0 h 10000"/>
              <a:gd name="connsiteX0" fmla="*/ 6458 w 10180"/>
              <a:gd name="connsiteY0" fmla="*/ 0 h 10000"/>
              <a:gd name="connsiteX1" fmla="*/ 3852 w 10180"/>
              <a:gd name="connsiteY1" fmla="*/ 817 h 10000"/>
              <a:gd name="connsiteX2" fmla="*/ 2234 w 10180"/>
              <a:gd name="connsiteY2" fmla="*/ 1695 h 10000"/>
              <a:gd name="connsiteX3" fmla="*/ 898 w 10180"/>
              <a:gd name="connsiteY3" fmla="*/ 3166 h 10000"/>
              <a:gd name="connsiteX4" fmla="*/ 180 w 10180"/>
              <a:gd name="connsiteY4" fmla="*/ 6066 h 10000"/>
              <a:gd name="connsiteX5" fmla="*/ 225 w 10180"/>
              <a:gd name="connsiteY5" fmla="*/ 9621 h 10000"/>
              <a:gd name="connsiteX6" fmla="*/ 4755 w 10180"/>
              <a:gd name="connsiteY6" fmla="*/ 10000 h 10000"/>
              <a:gd name="connsiteX7" fmla="*/ 7477 w 10180"/>
              <a:gd name="connsiteY7" fmla="*/ 7943 h 10000"/>
              <a:gd name="connsiteX8" fmla="*/ 6750 w 10180"/>
              <a:gd name="connsiteY8" fmla="*/ 6479 h 10000"/>
              <a:gd name="connsiteX9" fmla="*/ 5714 w 10180"/>
              <a:gd name="connsiteY9" fmla="*/ 3779 h 10000"/>
              <a:gd name="connsiteX10" fmla="*/ 6830 w 10180"/>
              <a:gd name="connsiteY10" fmla="*/ 2553 h 10000"/>
              <a:gd name="connsiteX11" fmla="*/ 7202 w 10180"/>
              <a:gd name="connsiteY11" fmla="*/ 1430 h 10000"/>
              <a:gd name="connsiteX12" fmla="*/ 10180 w 10180"/>
              <a:gd name="connsiteY12" fmla="*/ 102 h 10000"/>
              <a:gd name="connsiteX13" fmla="*/ 6458 w 10180"/>
              <a:gd name="connsiteY13" fmla="*/ 0 h 10000"/>
              <a:gd name="connsiteX0" fmla="*/ 6458 w 10180"/>
              <a:gd name="connsiteY0" fmla="*/ 0 h 10000"/>
              <a:gd name="connsiteX1" fmla="*/ 4839 w 10180"/>
              <a:gd name="connsiteY1" fmla="*/ 817 h 10000"/>
              <a:gd name="connsiteX2" fmla="*/ 2234 w 10180"/>
              <a:gd name="connsiteY2" fmla="*/ 1695 h 10000"/>
              <a:gd name="connsiteX3" fmla="*/ 898 w 10180"/>
              <a:gd name="connsiteY3" fmla="*/ 3166 h 10000"/>
              <a:gd name="connsiteX4" fmla="*/ 180 w 10180"/>
              <a:gd name="connsiteY4" fmla="*/ 6066 h 10000"/>
              <a:gd name="connsiteX5" fmla="*/ 225 w 10180"/>
              <a:gd name="connsiteY5" fmla="*/ 9621 h 10000"/>
              <a:gd name="connsiteX6" fmla="*/ 4755 w 10180"/>
              <a:gd name="connsiteY6" fmla="*/ 10000 h 10000"/>
              <a:gd name="connsiteX7" fmla="*/ 7477 w 10180"/>
              <a:gd name="connsiteY7" fmla="*/ 7943 h 10000"/>
              <a:gd name="connsiteX8" fmla="*/ 6750 w 10180"/>
              <a:gd name="connsiteY8" fmla="*/ 6479 h 10000"/>
              <a:gd name="connsiteX9" fmla="*/ 5714 w 10180"/>
              <a:gd name="connsiteY9" fmla="*/ 3779 h 10000"/>
              <a:gd name="connsiteX10" fmla="*/ 6830 w 10180"/>
              <a:gd name="connsiteY10" fmla="*/ 2553 h 10000"/>
              <a:gd name="connsiteX11" fmla="*/ 7202 w 10180"/>
              <a:gd name="connsiteY11" fmla="*/ 1430 h 10000"/>
              <a:gd name="connsiteX12" fmla="*/ 10180 w 10180"/>
              <a:gd name="connsiteY12" fmla="*/ 102 h 10000"/>
              <a:gd name="connsiteX13" fmla="*/ 6458 w 10180"/>
              <a:gd name="connsiteY13" fmla="*/ 0 h 10000"/>
              <a:gd name="connsiteX0" fmla="*/ 6996 w 10180"/>
              <a:gd name="connsiteY0" fmla="*/ 0 h 10000"/>
              <a:gd name="connsiteX1" fmla="*/ 4839 w 10180"/>
              <a:gd name="connsiteY1" fmla="*/ 817 h 10000"/>
              <a:gd name="connsiteX2" fmla="*/ 2234 w 10180"/>
              <a:gd name="connsiteY2" fmla="*/ 1695 h 10000"/>
              <a:gd name="connsiteX3" fmla="*/ 898 w 10180"/>
              <a:gd name="connsiteY3" fmla="*/ 3166 h 10000"/>
              <a:gd name="connsiteX4" fmla="*/ 180 w 10180"/>
              <a:gd name="connsiteY4" fmla="*/ 6066 h 10000"/>
              <a:gd name="connsiteX5" fmla="*/ 225 w 10180"/>
              <a:gd name="connsiteY5" fmla="*/ 9621 h 10000"/>
              <a:gd name="connsiteX6" fmla="*/ 4755 w 10180"/>
              <a:gd name="connsiteY6" fmla="*/ 10000 h 10000"/>
              <a:gd name="connsiteX7" fmla="*/ 7477 w 10180"/>
              <a:gd name="connsiteY7" fmla="*/ 7943 h 10000"/>
              <a:gd name="connsiteX8" fmla="*/ 6750 w 10180"/>
              <a:gd name="connsiteY8" fmla="*/ 6479 h 10000"/>
              <a:gd name="connsiteX9" fmla="*/ 5714 w 10180"/>
              <a:gd name="connsiteY9" fmla="*/ 3779 h 10000"/>
              <a:gd name="connsiteX10" fmla="*/ 6830 w 10180"/>
              <a:gd name="connsiteY10" fmla="*/ 2553 h 10000"/>
              <a:gd name="connsiteX11" fmla="*/ 7202 w 10180"/>
              <a:gd name="connsiteY11" fmla="*/ 1430 h 10000"/>
              <a:gd name="connsiteX12" fmla="*/ 10180 w 10180"/>
              <a:gd name="connsiteY12" fmla="*/ 102 h 10000"/>
              <a:gd name="connsiteX13" fmla="*/ 6996 w 10180"/>
              <a:gd name="connsiteY13" fmla="*/ 0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180" h="10000">
                <a:moveTo>
                  <a:pt x="6996" y="0"/>
                </a:moveTo>
                <a:lnTo>
                  <a:pt x="4839" y="817"/>
                </a:lnTo>
                <a:lnTo>
                  <a:pt x="2234" y="1695"/>
                </a:lnTo>
                <a:cubicBezTo>
                  <a:pt x="2118" y="2074"/>
                  <a:pt x="1014" y="2787"/>
                  <a:pt x="898" y="3166"/>
                </a:cubicBezTo>
                <a:cubicBezTo>
                  <a:pt x="659" y="4197"/>
                  <a:pt x="419" y="5036"/>
                  <a:pt x="180" y="6066"/>
                </a:cubicBezTo>
                <a:cubicBezTo>
                  <a:pt x="942" y="6741"/>
                  <a:pt x="-537" y="8946"/>
                  <a:pt x="225" y="9621"/>
                </a:cubicBezTo>
                <a:lnTo>
                  <a:pt x="4755" y="10000"/>
                </a:lnTo>
                <a:lnTo>
                  <a:pt x="7477" y="7943"/>
                </a:lnTo>
                <a:lnTo>
                  <a:pt x="6750" y="6479"/>
                </a:lnTo>
                <a:lnTo>
                  <a:pt x="5714" y="3779"/>
                </a:lnTo>
                <a:lnTo>
                  <a:pt x="6830" y="2553"/>
                </a:lnTo>
                <a:lnTo>
                  <a:pt x="7202" y="1430"/>
                </a:lnTo>
                <a:lnTo>
                  <a:pt x="10180" y="102"/>
                </a:lnTo>
                <a:lnTo>
                  <a:pt x="6996" y="0"/>
                </a:lnTo>
                <a:close/>
              </a:path>
            </a:pathLst>
          </a:custGeom>
          <a:solidFill>
            <a:srgbClr val="FF00FF">
              <a:alpha val="50195"/>
            </a:srgbClr>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0" name="Freeform 9"/>
          <p:cNvSpPr>
            <a:spLocks/>
          </p:cNvSpPr>
          <p:nvPr/>
        </p:nvSpPr>
        <p:spPr bwMode="auto">
          <a:xfrm>
            <a:off x="903666" y="1063729"/>
            <a:ext cx="772012" cy="315251"/>
          </a:xfrm>
          <a:custGeom>
            <a:avLst/>
            <a:gdLst>
              <a:gd name="T0" fmla="*/ 96 w 992"/>
              <a:gd name="T1" fmla="*/ 184 h 376"/>
              <a:gd name="T2" fmla="*/ 24 w 992"/>
              <a:gd name="T3" fmla="*/ 248 h 376"/>
              <a:gd name="T4" fmla="*/ 0 w 992"/>
              <a:gd name="T5" fmla="*/ 344 h 376"/>
              <a:gd name="T6" fmla="*/ 80 w 992"/>
              <a:gd name="T7" fmla="*/ 376 h 376"/>
              <a:gd name="T8" fmla="*/ 272 w 992"/>
              <a:gd name="T9" fmla="*/ 288 h 376"/>
              <a:gd name="T10" fmla="*/ 416 w 992"/>
              <a:gd name="T11" fmla="*/ 240 h 376"/>
              <a:gd name="T12" fmla="*/ 512 w 992"/>
              <a:gd name="T13" fmla="*/ 192 h 376"/>
              <a:gd name="T14" fmla="*/ 656 w 992"/>
              <a:gd name="T15" fmla="*/ 144 h 376"/>
              <a:gd name="T16" fmla="*/ 848 w 992"/>
              <a:gd name="T17" fmla="*/ 144 h 376"/>
              <a:gd name="T18" fmla="*/ 944 w 992"/>
              <a:gd name="T19" fmla="*/ 144 h 376"/>
              <a:gd name="T20" fmla="*/ 992 w 992"/>
              <a:gd name="T21" fmla="*/ 96 h 376"/>
              <a:gd name="T22" fmla="*/ 992 w 992"/>
              <a:gd name="T23" fmla="*/ 0 h 376"/>
              <a:gd name="T24" fmla="*/ 848 w 992"/>
              <a:gd name="T25" fmla="*/ 0 h 376"/>
              <a:gd name="T26" fmla="*/ 752 w 992"/>
              <a:gd name="T27" fmla="*/ 0 h 376"/>
              <a:gd name="T28" fmla="*/ 512 w 992"/>
              <a:gd name="T29" fmla="*/ 0 h 376"/>
              <a:gd name="T30" fmla="*/ 368 w 992"/>
              <a:gd name="T31" fmla="*/ 96 h 376"/>
              <a:gd name="T32" fmla="*/ 224 w 992"/>
              <a:gd name="T33" fmla="*/ 96 h 376"/>
              <a:gd name="T34" fmla="*/ 96 w 992"/>
              <a:gd name="T35" fmla="*/ 184 h 37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992"/>
              <a:gd name="T55" fmla="*/ 0 h 376"/>
              <a:gd name="T56" fmla="*/ 992 w 992"/>
              <a:gd name="T57" fmla="*/ 376 h 376"/>
              <a:gd name="connsiteX0" fmla="*/ 968 w 10000"/>
              <a:gd name="connsiteY0" fmla="*/ 4894 h 10000"/>
              <a:gd name="connsiteX1" fmla="*/ 242 w 10000"/>
              <a:gd name="connsiteY1" fmla="*/ 6596 h 10000"/>
              <a:gd name="connsiteX2" fmla="*/ 0 w 10000"/>
              <a:gd name="connsiteY2" fmla="*/ 9149 h 10000"/>
              <a:gd name="connsiteX3" fmla="*/ 806 w 10000"/>
              <a:gd name="connsiteY3" fmla="*/ 10000 h 10000"/>
              <a:gd name="connsiteX4" fmla="*/ 2742 w 10000"/>
              <a:gd name="connsiteY4" fmla="*/ 7660 h 10000"/>
              <a:gd name="connsiteX5" fmla="*/ 4194 w 10000"/>
              <a:gd name="connsiteY5" fmla="*/ 6383 h 10000"/>
              <a:gd name="connsiteX6" fmla="*/ 5161 w 10000"/>
              <a:gd name="connsiteY6" fmla="*/ 5106 h 10000"/>
              <a:gd name="connsiteX7" fmla="*/ 6613 w 10000"/>
              <a:gd name="connsiteY7" fmla="*/ 3830 h 10000"/>
              <a:gd name="connsiteX8" fmla="*/ 8548 w 10000"/>
              <a:gd name="connsiteY8" fmla="*/ 3830 h 10000"/>
              <a:gd name="connsiteX9" fmla="*/ 9516 w 10000"/>
              <a:gd name="connsiteY9" fmla="*/ 3830 h 10000"/>
              <a:gd name="connsiteX10" fmla="*/ 10000 w 10000"/>
              <a:gd name="connsiteY10" fmla="*/ 2553 h 10000"/>
              <a:gd name="connsiteX11" fmla="*/ 10000 w 10000"/>
              <a:gd name="connsiteY11" fmla="*/ 0 h 10000"/>
              <a:gd name="connsiteX12" fmla="*/ 8548 w 10000"/>
              <a:gd name="connsiteY12" fmla="*/ 0 h 10000"/>
              <a:gd name="connsiteX13" fmla="*/ 7581 w 10000"/>
              <a:gd name="connsiteY13" fmla="*/ 0 h 10000"/>
              <a:gd name="connsiteX14" fmla="*/ 5977 w 10000"/>
              <a:gd name="connsiteY14" fmla="*/ 1093 h 10000"/>
              <a:gd name="connsiteX15" fmla="*/ 3710 w 10000"/>
              <a:gd name="connsiteY15" fmla="*/ 2553 h 10000"/>
              <a:gd name="connsiteX16" fmla="*/ 2258 w 10000"/>
              <a:gd name="connsiteY16" fmla="*/ 2553 h 10000"/>
              <a:gd name="connsiteX17" fmla="*/ 968 w 10000"/>
              <a:gd name="connsiteY17" fmla="*/ 4894 h 10000"/>
              <a:gd name="connsiteX0" fmla="*/ 968 w 10000"/>
              <a:gd name="connsiteY0" fmla="*/ 4894 h 10000"/>
              <a:gd name="connsiteX1" fmla="*/ 242 w 10000"/>
              <a:gd name="connsiteY1" fmla="*/ 6596 h 10000"/>
              <a:gd name="connsiteX2" fmla="*/ 0 w 10000"/>
              <a:gd name="connsiteY2" fmla="*/ 9149 h 10000"/>
              <a:gd name="connsiteX3" fmla="*/ 806 w 10000"/>
              <a:gd name="connsiteY3" fmla="*/ 10000 h 10000"/>
              <a:gd name="connsiteX4" fmla="*/ 2742 w 10000"/>
              <a:gd name="connsiteY4" fmla="*/ 7660 h 10000"/>
              <a:gd name="connsiteX5" fmla="*/ 4194 w 10000"/>
              <a:gd name="connsiteY5" fmla="*/ 6383 h 10000"/>
              <a:gd name="connsiteX6" fmla="*/ 5161 w 10000"/>
              <a:gd name="connsiteY6" fmla="*/ 5106 h 10000"/>
              <a:gd name="connsiteX7" fmla="*/ 6613 w 10000"/>
              <a:gd name="connsiteY7" fmla="*/ 3830 h 10000"/>
              <a:gd name="connsiteX8" fmla="*/ 8548 w 10000"/>
              <a:gd name="connsiteY8" fmla="*/ 3830 h 10000"/>
              <a:gd name="connsiteX9" fmla="*/ 9516 w 10000"/>
              <a:gd name="connsiteY9" fmla="*/ 3830 h 10000"/>
              <a:gd name="connsiteX10" fmla="*/ 10000 w 10000"/>
              <a:gd name="connsiteY10" fmla="*/ 2553 h 10000"/>
              <a:gd name="connsiteX11" fmla="*/ 10000 w 10000"/>
              <a:gd name="connsiteY11" fmla="*/ 0 h 10000"/>
              <a:gd name="connsiteX12" fmla="*/ 8548 w 10000"/>
              <a:gd name="connsiteY12" fmla="*/ 0 h 10000"/>
              <a:gd name="connsiteX13" fmla="*/ 7814 w 10000"/>
              <a:gd name="connsiteY13" fmla="*/ 298 h 10000"/>
              <a:gd name="connsiteX14" fmla="*/ 5977 w 10000"/>
              <a:gd name="connsiteY14" fmla="*/ 1093 h 10000"/>
              <a:gd name="connsiteX15" fmla="*/ 3710 w 10000"/>
              <a:gd name="connsiteY15" fmla="*/ 2553 h 10000"/>
              <a:gd name="connsiteX16" fmla="*/ 2258 w 10000"/>
              <a:gd name="connsiteY16" fmla="*/ 2553 h 10000"/>
              <a:gd name="connsiteX17" fmla="*/ 968 w 10000"/>
              <a:gd name="connsiteY17" fmla="*/ 4894 h 10000"/>
              <a:gd name="connsiteX0" fmla="*/ 968 w 11166"/>
              <a:gd name="connsiteY0" fmla="*/ 4894 h 10000"/>
              <a:gd name="connsiteX1" fmla="*/ 242 w 11166"/>
              <a:gd name="connsiteY1" fmla="*/ 6596 h 10000"/>
              <a:gd name="connsiteX2" fmla="*/ 0 w 11166"/>
              <a:gd name="connsiteY2" fmla="*/ 9149 h 10000"/>
              <a:gd name="connsiteX3" fmla="*/ 806 w 11166"/>
              <a:gd name="connsiteY3" fmla="*/ 10000 h 10000"/>
              <a:gd name="connsiteX4" fmla="*/ 2742 w 11166"/>
              <a:gd name="connsiteY4" fmla="*/ 7660 h 10000"/>
              <a:gd name="connsiteX5" fmla="*/ 4194 w 11166"/>
              <a:gd name="connsiteY5" fmla="*/ 6383 h 10000"/>
              <a:gd name="connsiteX6" fmla="*/ 5161 w 11166"/>
              <a:gd name="connsiteY6" fmla="*/ 5106 h 10000"/>
              <a:gd name="connsiteX7" fmla="*/ 6613 w 11166"/>
              <a:gd name="connsiteY7" fmla="*/ 3830 h 10000"/>
              <a:gd name="connsiteX8" fmla="*/ 8548 w 11166"/>
              <a:gd name="connsiteY8" fmla="*/ 3830 h 10000"/>
              <a:gd name="connsiteX9" fmla="*/ 9516 w 11166"/>
              <a:gd name="connsiteY9" fmla="*/ 3830 h 10000"/>
              <a:gd name="connsiteX10" fmla="*/ 10000 w 11166"/>
              <a:gd name="connsiteY10" fmla="*/ 2553 h 10000"/>
              <a:gd name="connsiteX11" fmla="*/ 11166 w 11166"/>
              <a:gd name="connsiteY11" fmla="*/ 1291 h 10000"/>
              <a:gd name="connsiteX12" fmla="*/ 8548 w 11166"/>
              <a:gd name="connsiteY12" fmla="*/ 0 h 10000"/>
              <a:gd name="connsiteX13" fmla="*/ 7814 w 11166"/>
              <a:gd name="connsiteY13" fmla="*/ 298 h 10000"/>
              <a:gd name="connsiteX14" fmla="*/ 5977 w 11166"/>
              <a:gd name="connsiteY14" fmla="*/ 1093 h 10000"/>
              <a:gd name="connsiteX15" fmla="*/ 3710 w 11166"/>
              <a:gd name="connsiteY15" fmla="*/ 2553 h 10000"/>
              <a:gd name="connsiteX16" fmla="*/ 2258 w 11166"/>
              <a:gd name="connsiteY16" fmla="*/ 2553 h 10000"/>
              <a:gd name="connsiteX17" fmla="*/ 968 w 11166"/>
              <a:gd name="connsiteY17" fmla="*/ 4894 h 10000"/>
              <a:gd name="connsiteX0" fmla="*/ 968 w 11166"/>
              <a:gd name="connsiteY0" fmla="*/ 4795 h 9901"/>
              <a:gd name="connsiteX1" fmla="*/ 242 w 11166"/>
              <a:gd name="connsiteY1" fmla="*/ 6497 h 9901"/>
              <a:gd name="connsiteX2" fmla="*/ 0 w 11166"/>
              <a:gd name="connsiteY2" fmla="*/ 9050 h 9901"/>
              <a:gd name="connsiteX3" fmla="*/ 806 w 11166"/>
              <a:gd name="connsiteY3" fmla="*/ 9901 h 9901"/>
              <a:gd name="connsiteX4" fmla="*/ 2742 w 11166"/>
              <a:gd name="connsiteY4" fmla="*/ 7561 h 9901"/>
              <a:gd name="connsiteX5" fmla="*/ 4194 w 11166"/>
              <a:gd name="connsiteY5" fmla="*/ 6284 h 9901"/>
              <a:gd name="connsiteX6" fmla="*/ 5161 w 11166"/>
              <a:gd name="connsiteY6" fmla="*/ 5007 h 9901"/>
              <a:gd name="connsiteX7" fmla="*/ 6613 w 11166"/>
              <a:gd name="connsiteY7" fmla="*/ 3731 h 9901"/>
              <a:gd name="connsiteX8" fmla="*/ 8548 w 11166"/>
              <a:gd name="connsiteY8" fmla="*/ 3731 h 9901"/>
              <a:gd name="connsiteX9" fmla="*/ 9516 w 11166"/>
              <a:gd name="connsiteY9" fmla="*/ 3731 h 9901"/>
              <a:gd name="connsiteX10" fmla="*/ 10000 w 11166"/>
              <a:gd name="connsiteY10" fmla="*/ 2454 h 9901"/>
              <a:gd name="connsiteX11" fmla="*/ 11166 w 11166"/>
              <a:gd name="connsiteY11" fmla="*/ 1192 h 9901"/>
              <a:gd name="connsiteX12" fmla="*/ 8898 w 11166"/>
              <a:gd name="connsiteY12" fmla="*/ 0 h 9901"/>
              <a:gd name="connsiteX13" fmla="*/ 7814 w 11166"/>
              <a:gd name="connsiteY13" fmla="*/ 199 h 9901"/>
              <a:gd name="connsiteX14" fmla="*/ 5977 w 11166"/>
              <a:gd name="connsiteY14" fmla="*/ 994 h 9901"/>
              <a:gd name="connsiteX15" fmla="*/ 3710 w 11166"/>
              <a:gd name="connsiteY15" fmla="*/ 2454 h 9901"/>
              <a:gd name="connsiteX16" fmla="*/ 2258 w 11166"/>
              <a:gd name="connsiteY16" fmla="*/ 2454 h 9901"/>
              <a:gd name="connsiteX17" fmla="*/ 968 w 11166"/>
              <a:gd name="connsiteY17" fmla="*/ 4795 h 9901"/>
              <a:gd name="connsiteX0" fmla="*/ 867 w 10000"/>
              <a:gd name="connsiteY0" fmla="*/ 4843 h 10000"/>
              <a:gd name="connsiteX1" fmla="*/ 217 w 10000"/>
              <a:gd name="connsiteY1" fmla="*/ 6562 h 10000"/>
              <a:gd name="connsiteX2" fmla="*/ 0 w 10000"/>
              <a:gd name="connsiteY2" fmla="*/ 9140 h 10000"/>
              <a:gd name="connsiteX3" fmla="*/ 722 w 10000"/>
              <a:gd name="connsiteY3" fmla="*/ 10000 h 10000"/>
              <a:gd name="connsiteX4" fmla="*/ 2456 w 10000"/>
              <a:gd name="connsiteY4" fmla="*/ 7637 h 10000"/>
              <a:gd name="connsiteX5" fmla="*/ 3756 w 10000"/>
              <a:gd name="connsiteY5" fmla="*/ 6347 h 10000"/>
              <a:gd name="connsiteX6" fmla="*/ 4622 w 10000"/>
              <a:gd name="connsiteY6" fmla="*/ 5057 h 10000"/>
              <a:gd name="connsiteX7" fmla="*/ 5922 w 10000"/>
              <a:gd name="connsiteY7" fmla="*/ 3768 h 10000"/>
              <a:gd name="connsiteX8" fmla="*/ 7655 w 10000"/>
              <a:gd name="connsiteY8" fmla="*/ 3768 h 10000"/>
              <a:gd name="connsiteX9" fmla="*/ 8522 w 10000"/>
              <a:gd name="connsiteY9" fmla="*/ 3768 h 10000"/>
              <a:gd name="connsiteX10" fmla="*/ 8956 w 10000"/>
              <a:gd name="connsiteY10" fmla="*/ 2479 h 10000"/>
              <a:gd name="connsiteX11" fmla="*/ 10000 w 10000"/>
              <a:gd name="connsiteY11" fmla="*/ 1204 h 10000"/>
              <a:gd name="connsiteX12" fmla="*/ 7969 w 10000"/>
              <a:gd name="connsiteY12" fmla="*/ 0 h 10000"/>
              <a:gd name="connsiteX13" fmla="*/ 6998 w 10000"/>
              <a:gd name="connsiteY13" fmla="*/ 201 h 10000"/>
              <a:gd name="connsiteX14" fmla="*/ 5353 w 10000"/>
              <a:gd name="connsiteY14" fmla="*/ 1004 h 10000"/>
              <a:gd name="connsiteX15" fmla="*/ 3323 w 10000"/>
              <a:gd name="connsiteY15" fmla="*/ 2479 h 10000"/>
              <a:gd name="connsiteX16" fmla="*/ 2335 w 10000"/>
              <a:gd name="connsiteY16" fmla="*/ 4185 h 10000"/>
              <a:gd name="connsiteX17" fmla="*/ 867 w 10000"/>
              <a:gd name="connsiteY17" fmla="*/ 4843 h 10000"/>
              <a:gd name="connsiteX0" fmla="*/ 867 w 10000"/>
              <a:gd name="connsiteY0" fmla="*/ 4843 h 10000"/>
              <a:gd name="connsiteX1" fmla="*/ 217 w 10000"/>
              <a:gd name="connsiteY1" fmla="*/ 6562 h 10000"/>
              <a:gd name="connsiteX2" fmla="*/ 0 w 10000"/>
              <a:gd name="connsiteY2" fmla="*/ 9140 h 10000"/>
              <a:gd name="connsiteX3" fmla="*/ 722 w 10000"/>
              <a:gd name="connsiteY3" fmla="*/ 10000 h 10000"/>
              <a:gd name="connsiteX4" fmla="*/ 2456 w 10000"/>
              <a:gd name="connsiteY4" fmla="*/ 7637 h 10000"/>
              <a:gd name="connsiteX5" fmla="*/ 3756 w 10000"/>
              <a:gd name="connsiteY5" fmla="*/ 6347 h 10000"/>
              <a:gd name="connsiteX6" fmla="*/ 4622 w 10000"/>
              <a:gd name="connsiteY6" fmla="*/ 5057 h 10000"/>
              <a:gd name="connsiteX7" fmla="*/ 5922 w 10000"/>
              <a:gd name="connsiteY7" fmla="*/ 3768 h 10000"/>
              <a:gd name="connsiteX8" fmla="*/ 7655 w 10000"/>
              <a:gd name="connsiteY8" fmla="*/ 3768 h 10000"/>
              <a:gd name="connsiteX9" fmla="*/ 8522 w 10000"/>
              <a:gd name="connsiteY9" fmla="*/ 3768 h 10000"/>
              <a:gd name="connsiteX10" fmla="*/ 8956 w 10000"/>
              <a:gd name="connsiteY10" fmla="*/ 2479 h 10000"/>
              <a:gd name="connsiteX11" fmla="*/ 10000 w 10000"/>
              <a:gd name="connsiteY11" fmla="*/ 1204 h 10000"/>
              <a:gd name="connsiteX12" fmla="*/ 7969 w 10000"/>
              <a:gd name="connsiteY12" fmla="*/ 0 h 10000"/>
              <a:gd name="connsiteX13" fmla="*/ 6998 w 10000"/>
              <a:gd name="connsiteY13" fmla="*/ 201 h 10000"/>
              <a:gd name="connsiteX14" fmla="*/ 5353 w 10000"/>
              <a:gd name="connsiteY14" fmla="*/ 1004 h 10000"/>
              <a:gd name="connsiteX15" fmla="*/ 3706 w 10000"/>
              <a:gd name="connsiteY15" fmla="*/ 2680 h 10000"/>
              <a:gd name="connsiteX16" fmla="*/ 2335 w 10000"/>
              <a:gd name="connsiteY16" fmla="*/ 4185 h 10000"/>
              <a:gd name="connsiteX17" fmla="*/ 867 w 10000"/>
              <a:gd name="connsiteY17" fmla="*/ 4843 h 10000"/>
              <a:gd name="connsiteX0" fmla="*/ 971 w 10000"/>
              <a:gd name="connsiteY0" fmla="*/ 6950 h 10000"/>
              <a:gd name="connsiteX1" fmla="*/ 217 w 10000"/>
              <a:gd name="connsiteY1" fmla="*/ 6562 h 10000"/>
              <a:gd name="connsiteX2" fmla="*/ 0 w 10000"/>
              <a:gd name="connsiteY2" fmla="*/ 9140 h 10000"/>
              <a:gd name="connsiteX3" fmla="*/ 722 w 10000"/>
              <a:gd name="connsiteY3" fmla="*/ 10000 h 10000"/>
              <a:gd name="connsiteX4" fmla="*/ 2456 w 10000"/>
              <a:gd name="connsiteY4" fmla="*/ 7637 h 10000"/>
              <a:gd name="connsiteX5" fmla="*/ 3756 w 10000"/>
              <a:gd name="connsiteY5" fmla="*/ 6347 h 10000"/>
              <a:gd name="connsiteX6" fmla="*/ 4622 w 10000"/>
              <a:gd name="connsiteY6" fmla="*/ 5057 h 10000"/>
              <a:gd name="connsiteX7" fmla="*/ 5922 w 10000"/>
              <a:gd name="connsiteY7" fmla="*/ 3768 h 10000"/>
              <a:gd name="connsiteX8" fmla="*/ 7655 w 10000"/>
              <a:gd name="connsiteY8" fmla="*/ 3768 h 10000"/>
              <a:gd name="connsiteX9" fmla="*/ 8522 w 10000"/>
              <a:gd name="connsiteY9" fmla="*/ 3768 h 10000"/>
              <a:gd name="connsiteX10" fmla="*/ 8956 w 10000"/>
              <a:gd name="connsiteY10" fmla="*/ 2479 h 10000"/>
              <a:gd name="connsiteX11" fmla="*/ 10000 w 10000"/>
              <a:gd name="connsiteY11" fmla="*/ 1204 h 10000"/>
              <a:gd name="connsiteX12" fmla="*/ 7969 w 10000"/>
              <a:gd name="connsiteY12" fmla="*/ 0 h 10000"/>
              <a:gd name="connsiteX13" fmla="*/ 6998 w 10000"/>
              <a:gd name="connsiteY13" fmla="*/ 201 h 10000"/>
              <a:gd name="connsiteX14" fmla="*/ 5353 w 10000"/>
              <a:gd name="connsiteY14" fmla="*/ 1004 h 10000"/>
              <a:gd name="connsiteX15" fmla="*/ 3706 w 10000"/>
              <a:gd name="connsiteY15" fmla="*/ 2680 h 10000"/>
              <a:gd name="connsiteX16" fmla="*/ 2335 w 10000"/>
              <a:gd name="connsiteY16" fmla="*/ 4185 h 10000"/>
              <a:gd name="connsiteX17" fmla="*/ 971 w 10000"/>
              <a:gd name="connsiteY17" fmla="*/ 6950 h 10000"/>
              <a:gd name="connsiteX0" fmla="*/ 971 w 10000"/>
              <a:gd name="connsiteY0" fmla="*/ 6950 h 10000"/>
              <a:gd name="connsiteX1" fmla="*/ 217 w 10000"/>
              <a:gd name="connsiteY1" fmla="*/ 7264 h 10000"/>
              <a:gd name="connsiteX2" fmla="*/ 0 w 10000"/>
              <a:gd name="connsiteY2" fmla="*/ 9140 h 10000"/>
              <a:gd name="connsiteX3" fmla="*/ 722 w 10000"/>
              <a:gd name="connsiteY3" fmla="*/ 10000 h 10000"/>
              <a:gd name="connsiteX4" fmla="*/ 2456 w 10000"/>
              <a:gd name="connsiteY4" fmla="*/ 7637 h 10000"/>
              <a:gd name="connsiteX5" fmla="*/ 3756 w 10000"/>
              <a:gd name="connsiteY5" fmla="*/ 6347 h 10000"/>
              <a:gd name="connsiteX6" fmla="*/ 4622 w 10000"/>
              <a:gd name="connsiteY6" fmla="*/ 5057 h 10000"/>
              <a:gd name="connsiteX7" fmla="*/ 5922 w 10000"/>
              <a:gd name="connsiteY7" fmla="*/ 3768 h 10000"/>
              <a:gd name="connsiteX8" fmla="*/ 7655 w 10000"/>
              <a:gd name="connsiteY8" fmla="*/ 3768 h 10000"/>
              <a:gd name="connsiteX9" fmla="*/ 8522 w 10000"/>
              <a:gd name="connsiteY9" fmla="*/ 3768 h 10000"/>
              <a:gd name="connsiteX10" fmla="*/ 8956 w 10000"/>
              <a:gd name="connsiteY10" fmla="*/ 2479 h 10000"/>
              <a:gd name="connsiteX11" fmla="*/ 10000 w 10000"/>
              <a:gd name="connsiteY11" fmla="*/ 1204 h 10000"/>
              <a:gd name="connsiteX12" fmla="*/ 7969 w 10000"/>
              <a:gd name="connsiteY12" fmla="*/ 0 h 10000"/>
              <a:gd name="connsiteX13" fmla="*/ 6998 w 10000"/>
              <a:gd name="connsiteY13" fmla="*/ 201 h 10000"/>
              <a:gd name="connsiteX14" fmla="*/ 5353 w 10000"/>
              <a:gd name="connsiteY14" fmla="*/ 1004 h 10000"/>
              <a:gd name="connsiteX15" fmla="*/ 3706 w 10000"/>
              <a:gd name="connsiteY15" fmla="*/ 2680 h 10000"/>
              <a:gd name="connsiteX16" fmla="*/ 2335 w 10000"/>
              <a:gd name="connsiteY16" fmla="*/ 4185 h 10000"/>
              <a:gd name="connsiteX17" fmla="*/ 971 w 10000"/>
              <a:gd name="connsiteY17" fmla="*/ 6950 h 10000"/>
              <a:gd name="connsiteX0" fmla="*/ 2259 w 11288"/>
              <a:gd name="connsiteY0" fmla="*/ 6950 h 11147"/>
              <a:gd name="connsiteX1" fmla="*/ 1505 w 11288"/>
              <a:gd name="connsiteY1" fmla="*/ 7264 h 11147"/>
              <a:gd name="connsiteX2" fmla="*/ 0 w 11288"/>
              <a:gd name="connsiteY2" fmla="*/ 11147 h 11147"/>
              <a:gd name="connsiteX3" fmla="*/ 2010 w 11288"/>
              <a:gd name="connsiteY3" fmla="*/ 10000 h 11147"/>
              <a:gd name="connsiteX4" fmla="*/ 3744 w 11288"/>
              <a:gd name="connsiteY4" fmla="*/ 7637 h 11147"/>
              <a:gd name="connsiteX5" fmla="*/ 5044 w 11288"/>
              <a:gd name="connsiteY5" fmla="*/ 6347 h 11147"/>
              <a:gd name="connsiteX6" fmla="*/ 5910 w 11288"/>
              <a:gd name="connsiteY6" fmla="*/ 5057 h 11147"/>
              <a:gd name="connsiteX7" fmla="*/ 7210 w 11288"/>
              <a:gd name="connsiteY7" fmla="*/ 3768 h 11147"/>
              <a:gd name="connsiteX8" fmla="*/ 8943 w 11288"/>
              <a:gd name="connsiteY8" fmla="*/ 3768 h 11147"/>
              <a:gd name="connsiteX9" fmla="*/ 9810 w 11288"/>
              <a:gd name="connsiteY9" fmla="*/ 3768 h 11147"/>
              <a:gd name="connsiteX10" fmla="*/ 10244 w 11288"/>
              <a:gd name="connsiteY10" fmla="*/ 2479 h 11147"/>
              <a:gd name="connsiteX11" fmla="*/ 11288 w 11288"/>
              <a:gd name="connsiteY11" fmla="*/ 1204 h 11147"/>
              <a:gd name="connsiteX12" fmla="*/ 9257 w 11288"/>
              <a:gd name="connsiteY12" fmla="*/ 0 h 11147"/>
              <a:gd name="connsiteX13" fmla="*/ 8286 w 11288"/>
              <a:gd name="connsiteY13" fmla="*/ 201 h 11147"/>
              <a:gd name="connsiteX14" fmla="*/ 6641 w 11288"/>
              <a:gd name="connsiteY14" fmla="*/ 1004 h 11147"/>
              <a:gd name="connsiteX15" fmla="*/ 4994 w 11288"/>
              <a:gd name="connsiteY15" fmla="*/ 2680 h 11147"/>
              <a:gd name="connsiteX16" fmla="*/ 3623 w 11288"/>
              <a:gd name="connsiteY16" fmla="*/ 4185 h 11147"/>
              <a:gd name="connsiteX17" fmla="*/ 2259 w 11288"/>
              <a:gd name="connsiteY17" fmla="*/ 6950 h 11147"/>
              <a:gd name="connsiteX0" fmla="*/ 2259 w 11288"/>
              <a:gd name="connsiteY0" fmla="*/ 6950 h 13282"/>
              <a:gd name="connsiteX1" fmla="*/ 1505 w 11288"/>
              <a:gd name="connsiteY1" fmla="*/ 7264 h 13282"/>
              <a:gd name="connsiteX2" fmla="*/ 0 w 11288"/>
              <a:gd name="connsiteY2" fmla="*/ 11147 h 13282"/>
              <a:gd name="connsiteX3" fmla="*/ 366 w 11288"/>
              <a:gd name="connsiteY3" fmla="*/ 13272 h 13282"/>
              <a:gd name="connsiteX4" fmla="*/ 2010 w 11288"/>
              <a:gd name="connsiteY4" fmla="*/ 10000 h 13282"/>
              <a:gd name="connsiteX5" fmla="*/ 3744 w 11288"/>
              <a:gd name="connsiteY5" fmla="*/ 7637 h 13282"/>
              <a:gd name="connsiteX6" fmla="*/ 5044 w 11288"/>
              <a:gd name="connsiteY6" fmla="*/ 6347 h 13282"/>
              <a:gd name="connsiteX7" fmla="*/ 5910 w 11288"/>
              <a:gd name="connsiteY7" fmla="*/ 5057 h 13282"/>
              <a:gd name="connsiteX8" fmla="*/ 7210 w 11288"/>
              <a:gd name="connsiteY8" fmla="*/ 3768 h 13282"/>
              <a:gd name="connsiteX9" fmla="*/ 8943 w 11288"/>
              <a:gd name="connsiteY9" fmla="*/ 3768 h 13282"/>
              <a:gd name="connsiteX10" fmla="*/ 9810 w 11288"/>
              <a:gd name="connsiteY10" fmla="*/ 3768 h 13282"/>
              <a:gd name="connsiteX11" fmla="*/ 10244 w 11288"/>
              <a:gd name="connsiteY11" fmla="*/ 2479 h 13282"/>
              <a:gd name="connsiteX12" fmla="*/ 11288 w 11288"/>
              <a:gd name="connsiteY12" fmla="*/ 1204 h 13282"/>
              <a:gd name="connsiteX13" fmla="*/ 9257 w 11288"/>
              <a:gd name="connsiteY13" fmla="*/ 0 h 13282"/>
              <a:gd name="connsiteX14" fmla="*/ 8286 w 11288"/>
              <a:gd name="connsiteY14" fmla="*/ 201 h 13282"/>
              <a:gd name="connsiteX15" fmla="*/ 6641 w 11288"/>
              <a:gd name="connsiteY15" fmla="*/ 1004 h 13282"/>
              <a:gd name="connsiteX16" fmla="*/ 4994 w 11288"/>
              <a:gd name="connsiteY16" fmla="*/ 2680 h 13282"/>
              <a:gd name="connsiteX17" fmla="*/ 3623 w 11288"/>
              <a:gd name="connsiteY17" fmla="*/ 4185 h 13282"/>
              <a:gd name="connsiteX18" fmla="*/ 2259 w 11288"/>
              <a:gd name="connsiteY18" fmla="*/ 6950 h 13282"/>
              <a:gd name="connsiteX0" fmla="*/ 2259 w 11288"/>
              <a:gd name="connsiteY0" fmla="*/ 6950 h 13282"/>
              <a:gd name="connsiteX1" fmla="*/ 1122 w 11288"/>
              <a:gd name="connsiteY1" fmla="*/ 8869 h 13282"/>
              <a:gd name="connsiteX2" fmla="*/ 0 w 11288"/>
              <a:gd name="connsiteY2" fmla="*/ 11147 h 13282"/>
              <a:gd name="connsiteX3" fmla="*/ 366 w 11288"/>
              <a:gd name="connsiteY3" fmla="*/ 13272 h 13282"/>
              <a:gd name="connsiteX4" fmla="*/ 2010 w 11288"/>
              <a:gd name="connsiteY4" fmla="*/ 10000 h 13282"/>
              <a:gd name="connsiteX5" fmla="*/ 3744 w 11288"/>
              <a:gd name="connsiteY5" fmla="*/ 7637 h 13282"/>
              <a:gd name="connsiteX6" fmla="*/ 5044 w 11288"/>
              <a:gd name="connsiteY6" fmla="*/ 6347 h 13282"/>
              <a:gd name="connsiteX7" fmla="*/ 5910 w 11288"/>
              <a:gd name="connsiteY7" fmla="*/ 5057 h 13282"/>
              <a:gd name="connsiteX8" fmla="*/ 7210 w 11288"/>
              <a:gd name="connsiteY8" fmla="*/ 3768 h 13282"/>
              <a:gd name="connsiteX9" fmla="*/ 8943 w 11288"/>
              <a:gd name="connsiteY9" fmla="*/ 3768 h 13282"/>
              <a:gd name="connsiteX10" fmla="*/ 9810 w 11288"/>
              <a:gd name="connsiteY10" fmla="*/ 3768 h 13282"/>
              <a:gd name="connsiteX11" fmla="*/ 10244 w 11288"/>
              <a:gd name="connsiteY11" fmla="*/ 2479 h 13282"/>
              <a:gd name="connsiteX12" fmla="*/ 11288 w 11288"/>
              <a:gd name="connsiteY12" fmla="*/ 1204 h 13282"/>
              <a:gd name="connsiteX13" fmla="*/ 9257 w 11288"/>
              <a:gd name="connsiteY13" fmla="*/ 0 h 13282"/>
              <a:gd name="connsiteX14" fmla="*/ 8286 w 11288"/>
              <a:gd name="connsiteY14" fmla="*/ 201 h 13282"/>
              <a:gd name="connsiteX15" fmla="*/ 6641 w 11288"/>
              <a:gd name="connsiteY15" fmla="*/ 1004 h 13282"/>
              <a:gd name="connsiteX16" fmla="*/ 4994 w 11288"/>
              <a:gd name="connsiteY16" fmla="*/ 2680 h 13282"/>
              <a:gd name="connsiteX17" fmla="*/ 3623 w 11288"/>
              <a:gd name="connsiteY17" fmla="*/ 4185 h 13282"/>
              <a:gd name="connsiteX18" fmla="*/ 2259 w 11288"/>
              <a:gd name="connsiteY18" fmla="*/ 6950 h 13282"/>
              <a:gd name="connsiteX0" fmla="*/ 2224 w 11288"/>
              <a:gd name="connsiteY0" fmla="*/ 7552 h 13282"/>
              <a:gd name="connsiteX1" fmla="*/ 1122 w 11288"/>
              <a:gd name="connsiteY1" fmla="*/ 8869 h 13282"/>
              <a:gd name="connsiteX2" fmla="*/ 0 w 11288"/>
              <a:gd name="connsiteY2" fmla="*/ 11147 h 13282"/>
              <a:gd name="connsiteX3" fmla="*/ 366 w 11288"/>
              <a:gd name="connsiteY3" fmla="*/ 13272 h 13282"/>
              <a:gd name="connsiteX4" fmla="*/ 2010 w 11288"/>
              <a:gd name="connsiteY4" fmla="*/ 10000 h 13282"/>
              <a:gd name="connsiteX5" fmla="*/ 3744 w 11288"/>
              <a:gd name="connsiteY5" fmla="*/ 7637 h 13282"/>
              <a:gd name="connsiteX6" fmla="*/ 5044 w 11288"/>
              <a:gd name="connsiteY6" fmla="*/ 6347 h 13282"/>
              <a:gd name="connsiteX7" fmla="*/ 5910 w 11288"/>
              <a:gd name="connsiteY7" fmla="*/ 5057 h 13282"/>
              <a:gd name="connsiteX8" fmla="*/ 7210 w 11288"/>
              <a:gd name="connsiteY8" fmla="*/ 3768 h 13282"/>
              <a:gd name="connsiteX9" fmla="*/ 8943 w 11288"/>
              <a:gd name="connsiteY9" fmla="*/ 3768 h 13282"/>
              <a:gd name="connsiteX10" fmla="*/ 9810 w 11288"/>
              <a:gd name="connsiteY10" fmla="*/ 3768 h 13282"/>
              <a:gd name="connsiteX11" fmla="*/ 10244 w 11288"/>
              <a:gd name="connsiteY11" fmla="*/ 2479 h 13282"/>
              <a:gd name="connsiteX12" fmla="*/ 11288 w 11288"/>
              <a:gd name="connsiteY12" fmla="*/ 1204 h 13282"/>
              <a:gd name="connsiteX13" fmla="*/ 9257 w 11288"/>
              <a:gd name="connsiteY13" fmla="*/ 0 h 13282"/>
              <a:gd name="connsiteX14" fmla="*/ 8286 w 11288"/>
              <a:gd name="connsiteY14" fmla="*/ 201 h 13282"/>
              <a:gd name="connsiteX15" fmla="*/ 6641 w 11288"/>
              <a:gd name="connsiteY15" fmla="*/ 1004 h 13282"/>
              <a:gd name="connsiteX16" fmla="*/ 4994 w 11288"/>
              <a:gd name="connsiteY16" fmla="*/ 2680 h 13282"/>
              <a:gd name="connsiteX17" fmla="*/ 3623 w 11288"/>
              <a:gd name="connsiteY17" fmla="*/ 4185 h 13282"/>
              <a:gd name="connsiteX18" fmla="*/ 2224 w 11288"/>
              <a:gd name="connsiteY18" fmla="*/ 7552 h 13282"/>
              <a:gd name="connsiteX0" fmla="*/ 2224 w 11288"/>
              <a:gd name="connsiteY0" fmla="*/ 7552 h 13282"/>
              <a:gd name="connsiteX1" fmla="*/ 1122 w 11288"/>
              <a:gd name="connsiteY1" fmla="*/ 8869 h 13282"/>
              <a:gd name="connsiteX2" fmla="*/ 0 w 11288"/>
              <a:gd name="connsiteY2" fmla="*/ 11147 h 13282"/>
              <a:gd name="connsiteX3" fmla="*/ 366 w 11288"/>
              <a:gd name="connsiteY3" fmla="*/ 13272 h 13282"/>
              <a:gd name="connsiteX4" fmla="*/ 2010 w 11288"/>
              <a:gd name="connsiteY4" fmla="*/ 10000 h 13282"/>
              <a:gd name="connsiteX5" fmla="*/ 3744 w 11288"/>
              <a:gd name="connsiteY5" fmla="*/ 7637 h 13282"/>
              <a:gd name="connsiteX6" fmla="*/ 5044 w 11288"/>
              <a:gd name="connsiteY6" fmla="*/ 6347 h 13282"/>
              <a:gd name="connsiteX7" fmla="*/ 5910 w 11288"/>
              <a:gd name="connsiteY7" fmla="*/ 5057 h 13282"/>
              <a:gd name="connsiteX8" fmla="*/ 7210 w 11288"/>
              <a:gd name="connsiteY8" fmla="*/ 3768 h 13282"/>
              <a:gd name="connsiteX9" fmla="*/ 8943 w 11288"/>
              <a:gd name="connsiteY9" fmla="*/ 3768 h 13282"/>
              <a:gd name="connsiteX10" fmla="*/ 9810 w 11288"/>
              <a:gd name="connsiteY10" fmla="*/ 3768 h 13282"/>
              <a:gd name="connsiteX11" fmla="*/ 10244 w 11288"/>
              <a:gd name="connsiteY11" fmla="*/ 2479 h 13282"/>
              <a:gd name="connsiteX12" fmla="*/ 11288 w 11288"/>
              <a:gd name="connsiteY12" fmla="*/ 1204 h 13282"/>
              <a:gd name="connsiteX13" fmla="*/ 9257 w 11288"/>
              <a:gd name="connsiteY13" fmla="*/ 0 h 13282"/>
              <a:gd name="connsiteX14" fmla="*/ 8286 w 11288"/>
              <a:gd name="connsiteY14" fmla="*/ 201 h 13282"/>
              <a:gd name="connsiteX15" fmla="*/ 6641 w 11288"/>
              <a:gd name="connsiteY15" fmla="*/ 1004 h 13282"/>
              <a:gd name="connsiteX16" fmla="*/ 4994 w 11288"/>
              <a:gd name="connsiteY16" fmla="*/ 2680 h 13282"/>
              <a:gd name="connsiteX17" fmla="*/ 3727 w 11288"/>
              <a:gd name="connsiteY17" fmla="*/ 4386 h 13282"/>
              <a:gd name="connsiteX18" fmla="*/ 2224 w 11288"/>
              <a:gd name="connsiteY18" fmla="*/ 7552 h 132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1288" h="13282">
                <a:moveTo>
                  <a:pt x="2224" y="7552"/>
                </a:moveTo>
                <a:cubicBezTo>
                  <a:pt x="2125" y="7900"/>
                  <a:pt x="1293" y="7901"/>
                  <a:pt x="1122" y="8869"/>
                </a:cubicBezTo>
                <a:cubicBezTo>
                  <a:pt x="1049" y="9728"/>
                  <a:pt x="73" y="10288"/>
                  <a:pt x="0" y="11147"/>
                </a:cubicBezTo>
                <a:cubicBezTo>
                  <a:pt x="389" y="10952"/>
                  <a:pt x="-23" y="13467"/>
                  <a:pt x="366" y="13272"/>
                </a:cubicBezTo>
                <a:lnTo>
                  <a:pt x="2010" y="10000"/>
                </a:lnTo>
                <a:lnTo>
                  <a:pt x="3744" y="7637"/>
                </a:lnTo>
                <a:lnTo>
                  <a:pt x="5044" y="6347"/>
                </a:lnTo>
                <a:lnTo>
                  <a:pt x="5910" y="5057"/>
                </a:lnTo>
                <a:lnTo>
                  <a:pt x="7210" y="3768"/>
                </a:lnTo>
                <a:lnTo>
                  <a:pt x="8943" y="3768"/>
                </a:lnTo>
                <a:lnTo>
                  <a:pt x="9810" y="3768"/>
                </a:lnTo>
                <a:lnTo>
                  <a:pt x="10244" y="2479"/>
                </a:lnTo>
                <a:lnTo>
                  <a:pt x="11288" y="1204"/>
                </a:lnTo>
                <a:lnTo>
                  <a:pt x="9257" y="0"/>
                </a:lnTo>
                <a:lnTo>
                  <a:pt x="8286" y="201"/>
                </a:lnTo>
                <a:lnTo>
                  <a:pt x="6641" y="1004"/>
                </a:lnTo>
                <a:lnTo>
                  <a:pt x="4994" y="2680"/>
                </a:lnTo>
                <a:lnTo>
                  <a:pt x="3727" y="4386"/>
                </a:lnTo>
                <a:lnTo>
                  <a:pt x="2224" y="7552"/>
                </a:lnTo>
                <a:close/>
              </a:path>
            </a:pathLst>
          </a:custGeom>
          <a:solidFill>
            <a:srgbClr val="FF00FF">
              <a:alpha val="50195"/>
            </a:srgbClr>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a:lstStyle/>
          <a:p>
            <a:endParaRPr lang="en-US"/>
          </a:p>
        </p:txBody>
      </p:sp>
      <p:sp>
        <p:nvSpPr>
          <p:cNvPr id="249" name="Freeform 11"/>
          <p:cNvSpPr>
            <a:spLocks/>
          </p:cNvSpPr>
          <p:nvPr/>
        </p:nvSpPr>
        <p:spPr bwMode="auto">
          <a:xfrm>
            <a:off x="927192" y="1040562"/>
            <a:ext cx="547669" cy="234692"/>
          </a:xfrm>
          <a:custGeom>
            <a:avLst/>
            <a:gdLst>
              <a:gd name="T0" fmla="*/ 568 w 655"/>
              <a:gd name="T1" fmla="*/ 0 h 384"/>
              <a:gd name="T2" fmla="*/ 648 w 655"/>
              <a:gd name="T3" fmla="*/ 24 h 384"/>
              <a:gd name="T4" fmla="*/ 655 w 655"/>
              <a:gd name="T5" fmla="*/ 81 h 384"/>
              <a:gd name="T6" fmla="*/ 598 w 655"/>
              <a:gd name="T7" fmla="*/ 129 h 384"/>
              <a:gd name="T8" fmla="*/ 520 w 655"/>
              <a:gd name="T9" fmla="*/ 144 h 384"/>
              <a:gd name="T10" fmla="*/ 364 w 655"/>
              <a:gd name="T11" fmla="*/ 216 h 384"/>
              <a:gd name="T12" fmla="*/ 280 w 655"/>
              <a:gd name="T13" fmla="*/ 288 h 384"/>
              <a:gd name="T14" fmla="*/ 184 w 655"/>
              <a:gd name="T15" fmla="*/ 336 h 384"/>
              <a:gd name="T16" fmla="*/ 88 w 655"/>
              <a:gd name="T17" fmla="*/ 384 h 384"/>
              <a:gd name="T18" fmla="*/ 37 w 655"/>
              <a:gd name="T19" fmla="*/ 369 h 384"/>
              <a:gd name="T20" fmla="*/ 0 w 655"/>
              <a:gd name="T21" fmla="*/ 336 h 384"/>
              <a:gd name="T22" fmla="*/ 1 w 655"/>
              <a:gd name="T23" fmla="*/ 288 h 384"/>
              <a:gd name="T24" fmla="*/ 16 w 655"/>
              <a:gd name="T25" fmla="*/ 256 h 384"/>
              <a:gd name="T26" fmla="*/ 85 w 655"/>
              <a:gd name="T27" fmla="*/ 222 h 384"/>
              <a:gd name="T28" fmla="*/ 160 w 655"/>
              <a:gd name="T29" fmla="*/ 184 h 384"/>
              <a:gd name="T30" fmla="*/ 232 w 655"/>
              <a:gd name="T31" fmla="*/ 144 h 384"/>
              <a:gd name="T32" fmla="*/ 424 w 655"/>
              <a:gd name="T33" fmla="*/ 48 h 384"/>
              <a:gd name="T34" fmla="*/ 520 w 655"/>
              <a:gd name="T35" fmla="*/ 0 h 384"/>
              <a:gd name="T36" fmla="*/ 568 w 655"/>
              <a:gd name="T37" fmla="*/ 0 h 38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55"/>
              <a:gd name="T58" fmla="*/ 0 h 384"/>
              <a:gd name="T59" fmla="*/ 655 w 655"/>
              <a:gd name="T60" fmla="*/ 384 h 384"/>
              <a:gd name="connsiteX0" fmla="*/ 8672 w 10000"/>
              <a:gd name="connsiteY0" fmla="*/ 0 h 10000"/>
              <a:gd name="connsiteX1" fmla="*/ 9893 w 10000"/>
              <a:gd name="connsiteY1" fmla="*/ 625 h 10000"/>
              <a:gd name="connsiteX2" fmla="*/ 10000 w 10000"/>
              <a:gd name="connsiteY2" fmla="*/ 2109 h 10000"/>
              <a:gd name="connsiteX3" fmla="*/ 9130 w 10000"/>
              <a:gd name="connsiteY3" fmla="*/ 3359 h 10000"/>
              <a:gd name="connsiteX4" fmla="*/ 7939 w 10000"/>
              <a:gd name="connsiteY4" fmla="*/ 3750 h 10000"/>
              <a:gd name="connsiteX5" fmla="*/ 5557 w 10000"/>
              <a:gd name="connsiteY5" fmla="*/ 5625 h 10000"/>
              <a:gd name="connsiteX6" fmla="*/ 4275 w 10000"/>
              <a:gd name="connsiteY6" fmla="*/ 7500 h 10000"/>
              <a:gd name="connsiteX7" fmla="*/ 2809 w 10000"/>
              <a:gd name="connsiteY7" fmla="*/ 8750 h 10000"/>
              <a:gd name="connsiteX8" fmla="*/ 1344 w 10000"/>
              <a:gd name="connsiteY8" fmla="*/ 10000 h 10000"/>
              <a:gd name="connsiteX9" fmla="*/ 565 w 10000"/>
              <a:gd name="connsiteY9" fmla="*/ 9609 h 10000"/>
              <a:gd name="connsiteX10" fmla="*/ 0 w 10000"/>
              <a:gd name="connsiteY10" fmla="*/ 8750 h 10000"/>
              <a:gd name="connsiteX11" fmla="*/ 15 w 10000"/>
              <a:gd name="connsiteY11" fmla="*/ 7500 h 10000"/>
              <a:gd name="connsiteX12" fmla="*/ 244 w 10000"/>
              <a:gd name="connsiteY12" fmla="*/ 6667 h 10000"/>
              <a:gd name="connsiteX13" fmla="*/ 1298 w 10000"/>
              <a:gd name="connsiteY13" fmla="*/ 5781 h 10000"/>
              <a:gd name="connsiteX14" fmla="*/ 1384 w 10000"/>
              <a:gd name="connsiteY14" fmla="*/ 4499 h 10000"/>
              <a:gd name="connsiteX15" fmla="*/ 3542 w 10000"/>
              <a:gd name="connsiteY15" fmla="*/ 3750 h 10000"/>
              <a:gd name="connsiteX16" fmla="*/ 6473 w 10000"/>
              <a:gd name="connsiteY16" fmla="*/ 1250 h 10000"/>
              <a:gd name="connsiteX17" fmla="*/ 7939 w 10000"/>
              <a:gd name="connsiteY17" fmla="*/ 0 h 10000"/>
              <a:gd name="connsiteX18" fmla="*/ 8672 w 10000"/>
              <a:gd name="connsiteY18" fmla="*/ 0 h 10000"/>
              <a:gd name="connsiteX0" fmla="*/ 8672 w 10000"/>
              <a:gd name="connsiteY0" fmla="*/ 0 h 10000"/>
              <a:gd name="connsiteX1" fmla="*/ 9893 w 10000"/>
              <a:gd name="connsiteY1" fmla="*/ 625 h 10000"/>
              <a:gd name="connsiteX2" fmla="*/ 10000 w 10000"/>
              <a:gd name="connsiteY2" fmla="*/ 2109 h 10000"/>
              <a:gd name="connsiteX3" fmla="*/ 9130 w 10000"/>
              <a:gd name="connsiteY3" fmla="*/ 3359 h 10000"/>
              <a:gd name="connsiteX4" fmla="*/ 7939 w 10000"/>
              <a:gd name="connsiteY4" fmla="*/ 3750 h 10000"/>
              <a:gd name="connsiteX5" fmla="*/ 5557 w 10000"/>
              <a:gd name="connsiteY5" fmla="*/ 5625 h 10000"/>
              <a:gd name="connsiteX6" fmla="*/ 4275 w 10000"/>
              <a:gd name="connsiteY6" fmla="*/ 7500 h 10000"/>
              <a:gd name="connsiteX7" fmla="*/ 2809 w 10000"/>
              <a:gd name="connsiteY7" fmla="*/ 8750 h 10000"/>
              <a:gd name="connsiteX8" fmla="*/ 1344 w 10000"/>
              <a:gd name="connsiteY8" fmla="*/ 10000 h 10000"/>
              <a:gd name="connsiteX9" fmla="*/ 565 w 10000"/>
              <a:gd name="connsiteY9" fmla="*/ 9609 h 10000"/>
              <a:gd name="connsiteX10" fmla="*/ 0 w 10000"/>
              <a:gd name="connsiteY10" fmla="*/ 8750 h 10000"/>
              <a:gd name="connsiteX11" fmla="*/ 15 w 10000"/>
              <a:gd name="connsiteY11" fmla="*/ 7500 h 10000"/>
              <a:gd name="connsiteX12" fmla="*/ 244 w 10000"/>
              <a:gd name="connsiteY12" fmla="*/ 6667 h 10000"/>
              <a:gd name="connsiteX13" fmla="*/ 592 w 10000"/>
              <a:gd name="connsiteY13" fmla="*/ 5878 h 10000"/>
              <a:gd name="connsiteX14" fmla="*/ 1384 w 10000"/>
              <a:gd name="connsiteY14" fmla="*/ 4499 h 10000"/>
              <a:gd name="connsiteX15" fmla="*/ 3542 w 10000"/>
              <a:gd name="connsiteY15" fmla="*/ 3750 h 10000"/>
              <a:gd name="connsiteX16" fmla="*/ 6473 w 10000"/>
              <a:gd name="connsiteY16" fmla="*/ 1250 h 10000"/>
              <a:gd name="connsiteX17" fmla="*/ 7939 w 10000"/>
              <a:gd name="connsiteY17" fmla="*/ 0 h 10000"/>
              <a:gd name="connsiteX18" fmla="*/ 8672 w 10000"/>
              <a:gd name="connsiteY18" fmla="*/ 0 h 10000"/>
              <a:gd name="connsiteX0" fmla="*/ 8672 w 10000"/>
              <a:gd name="connsiteY0" fmla="*/ 0 h 10000"/>
              <a:gd name="connsiteX1" fmla="*/ 9893 w 10000"/>
              <a:gd name="connsiteY1" fmla="*/ 625 h 10000"/>
              <a:gd name="connsiteX2" fmla="*/ 10000 w 10000"/>
              <a:gd name="connsiteY2" fmla="*/ 2109 h 10000"/>
              <a:gd name="connsiteX3" fmla="*/ 9130 w 10000"/>
              <a:gd name="connsiteY3" fmla="*/ 3359 h 10000"/>
              <a:gd name="connsiteX4" fmla="*/ 7939 w 10000"/>
              <a:gd name="connsiteY4" fmla="*/ 3750 h 10000"/>
              <a:gd name="connsiteX5" fmla="*/ 5557 w 10000"/>
              <a:gd name="connsiteY5" fmla="*/ 5625 h 10000"/>
              <a:gd name="connsiteX6" fmla="*/ 4275 w 10000"/>
              <a:gd name="connsiteY6" fmla="*/ 7500 h 10000"/>
              <a:gd name="connsiteX7" fmla="*/ 2809 w 10000"/>
              <a:gd name="connsiteY7" fmla="*/ 8750 h 10000"/>
              <a:gd name="connsiteX8" fmla="*/ 1344 w 10000"/>
              <a:gd name="connsiteY8" fmla="*/ 10000 h 10000"/>
              <a:gd name="connsiteX9" fmla="*/ 565 w 10000"/>
              <a:gd name="connsiteY9" fmla="*/ 9609 h 10000"/>
              <a:gd name="connsiteX10" fmla="*/ 0 w 10000"/>
              <a:gd name="connsiteY10" fmla="*/ 8750 h 10000"/>
              <a:gd name="connsiteX11" fmla="*/ 15 w 10000"/>
              <a:gd name="connsiteY11" fmla="*/ 7500 h 10000"/>
              <a:gd name="connsiteX12" fmla="*/ 244 w 10000"/>
              <a:gd name="connsiteY12" fmla="*/ 6667 h 10000"/>
              <a:gd name="connsiteX13" fmla="*/ 592 w 10000"/>
              <a:gd name="connsiteY13" fmla="*/ 5878 h 10000"/>
              <a:gd name="connsiteX14" fmla="*/ 1384 w 10000"/>
              <a:gd name="connsiteY14" fmla="*/ 4499 h 10000"/>
              <a:gd name="connsiteX15" fmla="*/ 4071 w 10000"/>
              <a:gd name="connsiteY15" fmla="*/ 2677 h 10000"/>
              <a:gd name="connsiteX16" fmla="*/ 6473 w 10000"/>
              <a:gd name="connsiteY16" fmla="*/ 1250 h 10000"/>
              <a:gd name="connsiteX17" fmla="*/ 7939 w 10000"/>
              <a:gd name="connsiteY17" fmla="*/ 0 h 10000"/>
              <a:gd name="connsiteX18" fmla="*/ 8672 w 10000"/>
              <a:gd name="connsiteY18" fmla="*/ 0 h 10000"/>
              <a:gd name="connsiteX0" fmla="*/ 8672 w 13530"/>
              <a:gd name="connsiteY0" fmla="*/ 0 h 10000"/>
              <a:gd name="connsiteX1" fmla="*/ 9893 w 13530"/>
              <a:gd name="connsiteY1" fmla="*/ 625 h 10000"/>
              <a:gd name="connsiteX2" fmla="*/ 13530 w 13530"/>
              <a:gd name="connsiteY2" fmla="*/ 1329 h 10000"/>
              <a:gd name="connsiteX3" fmla="*/ 9130 w 13530"/>
              <a:gd name="connsiteY3" fmla="*/ 3359 h 10000"/>
              <a:gd name="connsiteX4" fmla="*/ 7939 w 13530"/>
              <a:gd name="connsiteY4" fmla="*/ 3750 h 10000"/>
              <a:gd name="connsiteX5" fmla="*/ 5557 w 13530"/>
              <a:gd name="connsiteY5" fmla="*/ 5625 h 10000"/>
              <a:gd name="connsiteX6" fmla="*/ 4275 w 13530"/>
              <a:gd name="connsiteY6" fmla="*/ 7500 h 10000"/>
              <a:gd name="connsiteX7" fmla="*/ 2809 w 13530"/>
              <a:gd name="connsiteY7" fmla="*/ 8750 h 10000"/>
              <a:gd name="connsiteX8" fmla="*/ 1344 w 13530"/>
              <a:gd name="connsiteY8" fmla="*/ 10000 h 10000"/>
              <a:gd name="connsiteX9" fmla="*/ 565 w 13530"/>
              <a:gd name="connsiteY9" fmla="*/ 9609 h 10000"/>
              <a:gd name="connsiteX10" fmla="*/ 0 w 13530"/>
              <a:gd name="connsiteY10" fmla="*/ 8750 h 10000"/>
              <a:gd name="connsiteX11" fmla="*/ 15 w 13530"/>
              <a:gd name="connsiteY11" fmla="*/ 7500 h 10000"/>
              <a:gd name="connsiteX12" fmla="*/ 244 w 13530"/>
              <a:gd name="connsiteY12" fmla="*/ 6667 h 10000"/>
              <a:gd name="connsiteX13" fmla="*/ 592 w 13530"/>
              <a:gd name="connsiteY13" fmla="*/ 5878 h 10000"/>
              <a:gd name="connsiteX14" fmla="*/ 1384 w 13530"/>
              <a:gd name="connsiteY14" fmla="*/ 4499 h 10000"/>
              <a:gd name="connsiteX15" fmla="*/ 4071 w 13530"/>
              <a:gd name="connsiteY15" fmla="*/ 2677 h 10000"/>
              <a:gd name="connsiteX16" fmla="*/ 6473 w 13530"/>
              <a:gd name="connsiteY16" fmla="*/ 1250 h 10000"/>
              <a:gd name="connsiteX17" fmla="*/ 7939 w 13530"/>
              <a:gd name="connsiteY17" fmla="*/ 0 h 10000"/>
              <a:gd name="connsiteX18" fmla="*/ 8672 w 13530"/>
              <a:gd name="connsiteY18" fmla="*/ 0 h 10000"/>
              <a:gd name="connsiteX0" fmla="*/ 8672 w 13530"/>
              <a:gd name="connsiteY0" fmla="*/ 0 h 10000"/>
              <a:gd name="connsiteX1" fmla="*/ 10658 w 13530"/>
              <a:gd name="connsiteY1" fmla="*/ 625 h 10000"/>
              <a:gd name="connsiteX2" fmla="*/ 13530 w 13530"/>
              <a:gd name="connsiteY2" fmla="*/ 1329 h 10000"/>
              <a:gd name="connsiteX3" fmla="*/ 9130 w 13530"/>
              <a:gd name="connsiteY3" fmla="*/ 3359 h 10000"/>
              <a:gd name="connsiteX4" fmla="*/ 7939 w 13530"/>
              <a:gd name="connsiteY4" fmla="*/ 3750 h 10000"/>
              <a:gd name="connsiteX5" fmla="*/ 5557 w 13530"/>
              <a:gd name="connsiteY5" fmla="*/ 5625 h 10000"/>
              <a:gd name="connsiteX6" fmla="*/ 4275 w 13530"/>
              <a:gd name="connsiteY6" fmla="*/ 7500 h 10000"/>
              <a:gd name="connsiteX7" fmla="*/ 2809 w 13530"/>
              <a:gd name="connsiteY7" fmla="*/ 8750 h 10000"/>
              <a:gd name="connsiteX8" fmla="*/ 1344 w 13530"/>
              <a:gd name="connsiteY8" fmla="*/ 10000 h 10000"/>
              <a:gd name="connsiteX9" fmla="*/ 565 w 13530"/>
              <a:gd name="connsiteY9" fmla="*/ 9609 h 10000"/>
              <a:gd name="connsiteX10" fmla="*/ 0 w 13530"/>
              <a:gd name="connsiteY10" fmla="*/ 8750 h 10000"/>
              <a:gd name="connsiteX11" fmla="*/ 15 w 13530"/>
              <a:gd name="connsiteY11" fmla="*/ 7500 h 10000"/>
              <a:gd name="connsiteX12" fmla="*/ 244 w 13530"/>
              <a:gd name="connsiteY12" fmla="*/ 6667 h 10000"/>
              <a:gd name="connsiteX13" fmla="*/ 592 w 13530"/>
              <a:gd name="connsiteY13" fmla="*/ 5878 h 10000"/>
              <a:gd name="connsiteX14" fmla="*/ 1384 w 13530"/>
              <a:gd name="connsiteY14" fmla="*/ 4499 h 10000"/>
              <a:gd name="connsiteX15" fmla="*/ 4071 w 13530"/>
              <a:gd name="connsiteY15" fmla="*/ 2677 h 10000"/>
              <a:gd name="connsiteX16" fmla="*/ 6473 w 13530"/>
              <a:gd name="connsiteY16" fmla="*/ 1250 h 10000"/>
              <a:gd name="connsiteX17" fmla="*/ 7939 w 13530"/>
              <a:gd name="connsiteY17" fmla="*/ 0 h 10000"/>
              <a:gd name="connsiteX18" fmla="*/ 8672 w 13530"/>
              <a:gd name="connsiteY18" fmla="*/ 0 h 10000"/>
              <a:gd name="connsiteX0" fmla="*/ 9201 w 13530"/>
              <a:gd name="connsiteY0" fmla="*/ 390 h 10000"/>
              <a:gd name="connsiteX1" fmla="*/ 10658 w 13530"/>
              <a:gd name="connsiteY1" fmla="*/ 625 h 10000"/>
              <a:gd name="connsiteX2" fmla="*/ 13530 w 13530"/>
              <a:gd name="connsiteY2" fmla="*/ 1329 h 10000"/>
              <a:gd name="connsiteX3" fmla="*/ 9130 w 13530"/>
              <a:gd name="connsiteY3" fmla="*/ 3359 h 10000"/>
              <a:gd name="connsiteX4" fmla="*/ 7939 w 13530"/>
              <a:gd name="connsiteY4" fmla="*/ 3750 h 10000"/>
              <a:gd name="connsiteX5" fmla="*/ 5557 w 13530"/>
              <a:gd name="connsiteY5" fmla="*/ 5625 h 10000"/>
              <a:gd name="connsiteX6" fmla="*/ 4275 w 13530"/>
              <a:gd name="connsiteY6" fmla="*/ 7500 h 10000"/>
              <a:gd name="connsiteX7" fmla="*/ 2809 w 13530"/>
              <a:gd name="connsiteY7" fmla="*/ 8750 h 10000"/>
              <a:gd name="connsiteX8" fmla="*/ 1344 w 13530"/>
              <a:gd name="connsiteY8" fmla="*/ 10000 h 10000"/>
              <a:gd name="connsiteX9" fmla="*/ 565 w 13530"/>
              <a:gd name="connsiteY9" fmla="*/ 9609 h 10000"/>
              <a:gd name="connsiteX10" fmla="*/ 0 w 13530"/>
              <a:gd name="connsiteY10" fmla="*/ 8750 h 10000"/>
              <a:gd name="connsiteX11" fmla="*/ 15 w 13530"/>
              <a:gd name="connsiteY11" fmla="*/ 7500 h 10000"/>
              <a:gd name="connsiteX12" fmla="*/ 244 w 13530"/>
              <a:gd name="connsiteY12" fmla="*/ 6667 h 10000"/>
              <a:gd name="connsiteX13" fmla="*/ 592 w 13530"/>
              <a:gd name="connsiteY13" fmla="*/ 5878 h 10000"/>
              <a:gd name="connsiteX14" fmla="*/ 1384 w 13530"/>
              <a:gd name="connsiteY14" fmla="*/ 4499 h 10000"/>
              <a:gd name="connsiteX15" fmla="*/ 4071 w 13530"/>
              <a:gd name="connsiteY15" fmla="*/ 2677 h 10000"/>
              <a:gd name="connsiteX16" fmla="*/ 6473 w 13530"/>
              <a:gd name="connsiteY16" fmla="*/ 1250 h 10000"/>
              <a:gd name="connsiteX17" fmla="*/ 7939 w 13530"/>
              <a:gd name="connsiteY17" fmla="*/ 0 h 10000"/>
              <a:gd name="connsiteX18" fmla="*/ 9201 w 13530"/>
              <a:gd name="connsiteY18" fmla="*/ 390 h 10000"/>
              <a:gd name="connsiteX0" fmla="*/ 9201 w 13530"/>
              <a:gd name="connsiteY0" fmla="*/ 0 h 9610"/>
              <a:gd name="connsiteX1" fmla="*/ 10658 w 13530"/>
              <a:gd name="connsiteY1" fmla="*/ 235 h 9610"/>
              <a:gd name="connsiteX2" fmla="*/ 13530 w 13530"/>
              <a:gd name="connsiteY2" fmla="*/ 939 h 9610"/>
              <a:gd name="connsiteX3" fmla="*/ 9130 w 13530"/>
              <a:gd name="connsiteY3" fmla="*/ 2969 h 9610"/>
              <a:gd name="connsiteX4" fmla="*/ 7939 w 13530"/>
              <a:gd name="connsiteY4" fmla="*/ 3360 h 9610"/>
              <a:gd name="connsiteX5" fmla="*/ 5557 w 13530"/>
              <a:gd name="connsiteY5" fmla="*/ 5235 h 9610"/>
              <a:gd name="connsiteX6" fmla="*/ 4275 w 13530"/>
              <a:gd name="connsiteY6" fmla="*/ 7110 h 9610"/>
              <a:gd name="connsiteX7" fmla="*/ 2809 w 13530"/>
              <a:gd name="connsiteY7" fmla="*/ 8360 h 9610"/>
              <a:gd name="connsiteX8" fmla="*/ 1344 w 13530"/>
              <a:gd name="connsiteY8" fmla="*/ 9610 h 9610"/>
              <a:gd name="connsiteX9" fmla="*/ 565 w 13530"/>
              <a:gd name="connsiteY9" fmla="*/ 9219 h 9610"/>
              <a:gd name="connsiteX10" fmla="*/ 0 w 13530"/>
              <a:gd name="connsiteY10" fmla="*/ 8360 h 9610"/>
              <a:gd name="connsiteX11" fmla="*/ 15 w 13530"/>
              <a:gd name="connsiteY11" fmla="*/ 7110 h 9610"/>
              <a:gd name="connsiteX12" fmla="*/ 244 w 13530"/>
              <a:gd name="connsiteY12" fmla="*/ 6277 h 9610"/>
              <a:gd name="connsiteX13" fmla="*/ 592 w 13530"/>
              <a:gd name="connsiteY13" fmla="*/ 5488 h 9610"/>
              <a:gd name="connsiteX14" fmla="*/ 1384 w 13530"/>
              <a:gd name="connsiteY14" fmla="*/ 4109 h 9610"/>
              <a:gd name="connsiteX15" fmla="*/ 4071 w 13530"/>
              <a:gd name="connsiteY15" fmla="*/ 2287 h 9610"/>
              <a:gd name="connsiteX16" fmla="*/ 6473 w 13530"/>
              <a:gd name="connsiteY16" fmla="*/ 860 h 9610"/>
              <a:gd name="connsiteX17" fmla="*/ 7821 w 13530"/>
              <a:gd name="connsiteY17" fmla="*/ 293 h 9610"/>
              <a:gd name="connsiteX18" fmla="*/ 9201 w 13530"/>
              <a:gd name="connsiteY18" fmla="*/ 0 h 9610"/>
              <a:gd name="connsiteX0" fmla="*/ 6800 w 10000"/>
              <a:gd name="connsiteY0" fmla="*/ 0 h 10000"/>
              <a:gd name="connsiteX1" fmla="*/ 7877 w 10000"/>
              <a:gd name="connsiteY1" fmla="*/ 245 h 10000"/>
              <a:gd name="connsiteX2" fmla="*/ 10000 w 10000"/>
              <a:gd name="connsiteY2" fmla="*/ 977 h 10000"/>
              <a:gd name="connsiteX3" fmla="*/ 6748 w 10000"/>
              <a:gd name="connsiteY3" fmla="*/ 3089 h 10000"/>
              <a:gd name="connsiteX4" fmla="*/ 5868 w 10000"/>
              <a:gd name="connsiteY4" fmla="*/ 3496 h 10000"/>
              <a:gd name="connsiteX5" fmla="*/ 4107 w 10000"/>
              <a:gd name="connsiteY5" fmla="*/ 5447 h 10000"/>
              <a:gd name="connsiteX6" fmla="*/ 3160 w 10000"/>
              <a:gd name="connsiteY6" fmla="*/ 7399 h 10000"/>
              <a:gd name="connsiteX7" fmla="*/ 2076 w 10000"/>
              <a:gd name="connsiteY7" fmla="*/ 8699 h 10000"/>
              <a:gd name="connsiteX8" fmla="*/ 993 w 10000"/>
              <a:gd name="connsiteY8" fmla="*/ 10000 h 10000"/>
              <a:gd name="connsiteX9" fmla="*/ 418 w 10000"/>
              <a:gd name="connsiteY9" fmla="*/ 9593 h 10000"/>
              <a:gd name="connsiteX10" fmla="*/ 0 w 10000"/>
              <a:gd name="connsiteY10" fmla="*/ 8699 h 10000"/>
              <a:gd name="connsiteX11" fmla="*/ 11 w 10000"/>
              <a:gd name="connsiteY11" fmla="*/ 7399 h 10000"/>
              <a:gd name="connsiteX12" fmla="*/ 180 w 10000"/>
              <a:gd name="connsiteY12" fmla="*/ 6532 h 10000"/>
              <a:gd name="connsiteX13" fmla="*/ 438 w 10000"/>
              <a:gd name="connsiteY13" fmla="*/ 5711 h 10000"/>
              <a:gd name="connsiteX14" fmla="*/ 1371 w 10000"/>
              <a:gd name="connsiteY14" fmla="*/ 4377 h 10000"/>
              <a:gd name="connsiteX15" fmla="*/ 3009 w 10000"/>
              <a:gd name="connsiteY15" fmla="*/ 2380 h 10000"/>
              <a:gd name="connsiteX16" fmla="*/ 4784 w 10000"/>
              <a:gd name="connsiteY16" fmla="*/ 895 h 10000"/>
              <a:gd name="connsiteX17" fmla="*/ 5780 w 10000"/>
              <a:gd name="connsiteY17" fmla="*/ 305 h 10000"/>
              <a:gd name="connsiteX18" fmla="*/ 6800 w 10000"/>
              <a:gd name="connsiteY18" fmla="*/ 0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000" h="10000">
                <a:moveTo>
                  <a:pt x="6800" y="0"/>
                </a:moveTo>
                <a:lnTo>
                  <a:pt x="7877" y="245"/>
                </a:lnTo>
                <a:cubicBezTo>
                  <a:pt x="7904" y="760"/>
                  <a:pt x="9973" y="462"/>
                  <a:pt x="10000" y="977"/>
                </a:cubicBezTo>
                <a:lnTo>
                  <a:pt x="6748" y="3089"/>
                </a:lnTo>
                <a:lnTo>
                  <a:pt x="5868" y="3496"/>
                </a:lnTo>
                <a:lnTo>
                  <a:pt x="4107" y="5447"/>
                </a:lnTo>
                <a:lnTo>
                  <a:pt x="3160" y="7399"/>
                </a:lnTo>
                <a:lnTo>
                  <a:pt x="2076" y="8699"/>
                </a:lnTo>
                <a:lnTo>
                  <a:pt x="993" y="10000"/>
                </a:lnTo>
                <a:lnTo>
                  <a:pt x="418" y="9593"/>
                </a:lnTo>
                <a:lnTo>
                  <a:pt x="0" y="8699"/>
                </a:lnTo>
                <a:cubicBezTo>
                  <a:pt x="4" y="8265"/>
                  <a:pt x="7" y="7832"/>
                  <a:pt x="11" y="7399"/>
                </a:cubicBezTo>
                <a:cubicBezTo>
                  <a:pt x="67" y="7109"/>
                  <a:pt x="124" y="6821"/>
                  <a:pt x="180" y="6532"/>
                </a:cubicBezTo>
                <a:lnTo>
                  <a:pt x="438" y="5711"/>
                </a:lnTo>
                <a:cubicBezTo>
                  <a:pt x="459" y="5266"/>
                  <a:pt x="1349" y="4821"/>
                  <a:pt x="1371" y="4377"/>
                </a:cubicBezTo>
                <a:lnTo>
                  <a:pt x="3009" y="2380"/>
                </a:lnTo>
                <a:lnTo>
                  <a:pt x="4784" y="895"/>
                </a:lnTo>
                <a:lnTo>
                  <a:pt x="5780" y="305"/>
                </a:lnTo>
                <a:lnTo>
                  <a:pt x="6800" y="0"/>
                </a:lnTo>
                <a:close/>
              </a:path>
            </a:pathLst>
          </a:custGeom>
          <a:solidFill>
            <a:srgbClr val="FFFF00">
              <a:alpha val="50195"/>
            </a:srgbClr>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a:lstStyle/>
          <a:p>
            <a:endParaRPr lang="en-US"/>
          </a:p>
        </p:txBody>
      </p:sp>
      <p:pic>
        <p:nvPicPr>
          <p:cNvPr id="7" name="Picture 6"/>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3962400" y="381000"/>
            <a:ext cx="4724400" cy="2362200"/>
          </a:xfrm>
          <a:prstGeom prst="rect">
            <a:avLst/>
          </a:prstGeom>
        </p:spPr>
      </p:pic>
      <p:grpSp>
        <p:nvGrpSpPr>
          <p:cNvPr id="228" name="Group 227"/>
          <p:cNvGrpSpPr>
            <a:grpSpLocks noChangeAspect="1"/>
          </p:cNvGrpSpPr>
          <p:nvPr/>
        </p:nvGrpSpPr>
        <p:grpSpPr>
          <a:xfrm>
            <a:off x="914400" y="3048000"/>
            <a:ext cx="7212115" cy="3657600"/>
            <a:chOff x="1664208" y="3575304"/>
            <a:chExt cx="5715601" cy="2898648"/>
          </a:xfrm>
        </p:grpSpPr>
        <p:sp>
          <p:nvSpPr>
            <p:cNvPr id="9" name="Rectangle 8"/>
            <p:cNvSpPr/>
            <p:nvPr/>
          </p:nvSpPr>
          <p:spPr>
            <a:xfrm>
              <a:off x="1664208" y="3575304"/>
              <a:ext cx="5715601" cy="2898648"/>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0" name="Group 4"/>
            <p:cNvGrpSpPr>
              <a:grpSpLocks noChangeAspect="1"/>
            </p:cNvGrpSpPr>
            <p:nvPr/>
          </p:nvGrpSpPr>
          <p:grpSpPr bwMode="auto">
            <a:xfrm>
              <a:off x="1689384" y="3759874"/>
              <a:ext cx="5649036" cy="2405454"/>
              <a:chOff x="543" y="990"/>
              <a:chExt cx="4664" cy="1985"/>
            </a:xfrm>
          </p:grpSpPr>
          <p:grpSp>
            <p:nvGrpSpPr>
              <p:cNvPr id="14" name="Group 5"/>
              <p:cNvGrpSpPr>
                <a:grpSpLocks noChangeAspect="1"/>
              </p:cNvGrpSpPr>
              <p:nvPr/>
            </p:nvGrpSpPr>
            <p:grpSpPr bwMode="auto">
              <a:xfrm>
                <a:off x="543" y="992"/>
                <a:ext cx="4661" cy="1983"/>
                <a:chOff x="982" y="772"/>
                <a:chExt cx="3961" cy="1454"/>
              </a:xfrm>
            </p:grpSpPr>
            <p:sp>
              <p:nvSpPr>
                <p:cNvPr id="20" name="Freeform 6"/>
                <p:cNvSpPr>
                  <a:spLocks noChangeAspect="1"/>
                </p:cNvSpPr>
                <p:nvPr/>
              </p:nvSpPr>
              <p:spPr bwMode="auto">
                <a:xfrm>
                  <a:off x="984" y="908"/>
                  <a:ext cx="2650" cy="698"/>
                </a:xfrm>
                <a:custGeom>
                  <a:avLst/>
                  <a:gdLst>
                    <a:gd name="T0" fmla="*/ 4 w 2650"/>
                    <a:gd name="T1" fmla="*/ 0 h 698"/>
                    <a:gd name="T2" fmla="*/ 207 w 2650"/>
                    <a:gd name="T3" fmla="*/ 4 h 698"/>
                    <a:gd name="T4" fmla="*/ 315 w 2650"/>
                    <a:gd name="T5" fmla="*/ 25 h 698"/>
                    <a:gd name="T6" fmla="*/ 345 w 2650"/>
                    <a:gd name="T7" fmla="*/ 43 h 698"/>
                    <a:gd name="T8" fmla="*/ 354 w 2650"/>
                    <a:gd name="T9" fmla="*/ 79 h 698"/>
                    <a:gd name="T10" fmla="*/ 507 w 2650"/>
                    <a:gd name="T11" fmla="*/ 109 h 698"/>
                    <a:gd name="T12" fmla="*/ 510 w 2650"/>
                    <a:gd name="T13" fmla="*/ 136 h 698"/>
                    <a:gd name="T14" fmla="*/ 789 w 2650"/>
                    <a:gd name="T15" fmla="*/ 223 h 698"/>
                    <a:gd name="T16" fmla="*/ 807 w 2650"/>
                    <a:gd name="T17" fmla="*/ 253 h 698"/>
                    <a:gd name="T18" fmla="*/ 906 w 2650"/>
                    <a:gd name="T19" fmla="*/ 244 h 698"/>
                    <a:gd name="T20" fmla="*/ 918 w 2650"/>
                    <a:gd name="T21" fmla="*/ 277 h 698"/>
                    <a:gd name="T22" fmla="*/ 1002 w 2650"/>
                    <a:gd name="T23" fmla="*/ 259 h 698"/>
                    <a:gd name="T24" fmla="*/ 1017 w 2650"/>
                    <a:gd name="T25" fmla="*/ 289 h 698"/>
                    <a:gd name="T26" fmla="*/ 1149 w 2650"/>
                    <a:gd name="T27" fmla="*/ 289 h 698"/>
                    <a:gd name="T28" fmla="*/ 1245 w 2650"/>
                    <a:gd name="T29" fmla="*/ 301 h 698"/>
                    <a:gd name="T30" fmla="*/ 1314 w 2650"/>
                    <a:gd name="T31" fmla="*/ 310 h 698"/>
                    <a:gd name="T32" fmla="*/ 1344 w 2650"/>
                    <a:gd name="T33" fmla="*/ 328 h 698"/>
                    <a:gd name="T34" fmla="*/ 1368 w 2650"/>
                    <a:gd name="T35" fmla="*/ 346 h 698"/>
                    <a:gd name="T36" fmla="*/ 1441 w 2650"/>
                    <a:gd name="T37" fmla="*/ 335 h 698"/>
                    <a:gd name="T38" fmla="*/ 1473 w 2650"/>
                    <a:gd name="T39" fmla="*/ 352 h 698"/>
                    <a:gd name="T40" fmla="*/ 1552 w 2650"/>
                    <a:gd name="T41" fmla="*/ 359 h 698"/>
                    <a:gd name="T42" fmla="*/ 1584 w 2650"/>
                    <a:gd name="T43" fmla="*/ 376 h 698"/>
                    <a:gd name="T44" fmla="*/ 1678 w 2650"/>
                    <a:gd name="T45" fmla="*/ 368 h 698"/>
                    <a:gd name="T46" fmla="*/ 1755 w 2650"/>
                    <a:gd name="T47" fmla="*/ 388 h 698"/>
                    <a:gd name="T48" fmla="*/ 1844 w 2650"/>
                    <a:gd name="T49" fmla="*/ 383 h 698"/>
                    <a:gd name="T50" fmla="*/ 1914 w 2650"/>
                    <a:gd name="T51" fmla="*/ 384 h 698"/>
                    <a:gd name="T52" fmla="*/ 1980 w 2650"/>
                    <a:gd name="T53" fmla="*/ 380 h 698"/>
                    <a:gd name="T54" fmla="*/ 2214 w 2650"/>
                    <a:gd name="T55" fmla="*/ 318 h 698"/>
                    <a:gd name="T56" fmla="*/ 2243 w 2650"/>
                    <a:gd name="T57" fmla="*/ 307 h 698"/>
                    <a:gd name="T58" fmla="*/ 2316 w 2650"/>
                    <a:gd name="T59" fmla="*/ 294 h 698"/>
                    <a:gd name="T60" fmla="*/ 2428 w 2650"/>
                    <a:gd name="T61" fmla="*/ 282 h 698"/>
                    <a:gd name="T62" fmla="*/ 2536 w 2650"/>
                    <a:gd name="T63" fmla="*/ 270 h 698"/>
                    <a:gd name="T64" fmla="*/ 2650 w 2650"/>
                    <a:gd name="T65" fmla="*/ 264 h 698"/>
                    <a:gd name="T66" fmla="*/ 2636 w 2650"/>
                    <a:gd name="T67" fmla="*/ 288 h 698"/>
                    <a:gd name="T68" fmla="*/ 2638 w 2650"/>
                    <a:gd name="T69" fmla="*/ 341 h 698"/>
                    <a:gd name="T70" fmla="*/ 2614 w 2650"/>
                    <a:gd name="T71" fmla="*/ 386 h 698"/>
                    <a:gd name="T72" fmla="*/ 2560 w 2650"/>
                    <a:gd name="T73" fmla="*/ 446 h 698"/>
                    <a:gd name="T74" fmla="*/ 2485 w 2650"/>
                    <a:gd name="T75" fmla="*/ 491 h 698"/>
                    <a:gd name="T76" fmla="*/ 2317 w 2650"/>
                    <a:gd name="T77" fmla="*/ 587 h 698"/>
                    <a:gd name="T78" fmla="*/ 2146 w 2650"/>
                    <a:gd name="T79" fmla="*/ 644 h 698"/>
                    <a:gd name="T80" fmla="*/ 1882 w 2650"/>
                    <a:gd name="T81" fmla="*/ 683 h 698"/>
                    <a:gd name="T82" fmla="*/ 1603 w 2650"/>
                    <a:gd name="T83" fmla="*/ 692 h 698"/>
                    <a:gd name="T84" fmla="*/ 1333 w 2650"/>
                    <a:gd name="T85" fmla="*/ 698 h 698"/>
                    <a:gd name="T86" fmla="*/ 1269 w 2650"/>
                    <a:gd name="T87" fmla="*/ 688 h 698"/>
                    <a:gd name="T88" fmla="*/ 1221 w 2650"/>
                    <a:gd name="T89" fmla="*/ 619 h 698"/>
                    <a:gd name="T90" fmla="*/ 1110 w 2650"/>
                    <a:gd name="T91" fmla="*/ 628 h 698"/>
                    <a:gd name="T92" fmla="*/ 1074 w 2650"/>
                    <a:gd name="T93" fmla="*/ 571 h 698"/>
                    <a:gd name="T94" fmla="*/ 984 w 2650"/>
                    <a:gd name="T95" fmla="*/ 580 h 698"/>
                    <a:gd name="T96" fmla="*/ 963 w 2650"/>
                    <a:gd name="T97" fmla="*/ 532 h 698"/>
                    <a:gd name="T98" fmla="*/ 696 w 2650"/>
                    <a:gd name="T99" fmla="*/ 556 h 698"/>
                    <a:gd name="T100" fmla="*/ 681 w 2650"/>
                    <a:gd name="T101" fmla="*/ 529 h 698"/>
                    <a:gd name="T102" fmla="*/ 480 w 2650"/>
                    <a:gd name="T103" fmla="*/ 562 h 698"/>
                    <a:gd name="T104" fmla="*/ 465 w 2650"/>
                    <a:gd name="T105" fmla="*/ 523 h 698"/>
                    <a:gd name="T106" fmla="*/ 0 w 2650"/>
                    <a:gd name="T107" fmla="*/ 556 h 698"/>
                    <a:gd name="T108" fmla="*/ 4 w 2650"/>
                    <a:gd name="T109" fmla="*/ 0 h 698"/>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650"/>
                    <a:gd name="T166" fmla="*/ 0 h 698"/>
                    <a:gd name="T167" fmla="*/ 2650 w 2650"/>
                    <a:gd name="T168" fmla="*/ 698 h 698"/>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650" h="698">
                      <a:moveTo>
                        <a:pt x="4" y="0"/>
                      </a:moveTo>
                      <a:lnTo>
                        <a:pt x="207" y="4"/>
                      </a:lnTo>
                      <a:lnTo>
                        <a:pt x="315" y="25"/>
                      </a:lnTo>
                      <a:lnTo>
                        <a:pt x="345" y="43"/>
                      </a:lnTo>
                      <a:lnTo>
                        <a:pt x="354" y="79"/>
                      </a:lnTo>
                      <a:lnTo>
                        <a:pt x="507" y="109"/>
                      </a:lnTo>
                      <a:lnTo>
                        <a:pt x="510" y="136"/>
                      </a:lnTo>
                      <a:lnTo>
                        <a:pt x="789" y="223"/>
                      </a:lnTo>
                      <a:lnTo>
                        <a:pt x="807" y="253"/>
                      </a:lnTo>
                      <a:lnTo>
                        <a:pt x="906" y="244"/>
                      </a:lnTo>
                      <a:lnTo>
                        <a:pt x="918" y="277"/>
                      </a:lnTo>
                      <a:lnTo>
                        <a:pt x="1002" y="259"/>
                      </a:lnTo>
                      <a:lnTo>
                        <a:pt x="1017" y="289"/>
                      </a:lnTo>
                      <a:lnTo>
                        <a:pt x="1149" y="289"/>
                      </a:lnTo>
                      <a:lnTo>
                        <a:pt x="1245" y="301"/>
                      </a:lnTo>
                      <a:lnTo>
                        <a:pt x="1314" y="310"/>
                      </a:lnTo>
                      <a:lnTo>
                        <a:pt x="1344" y="328"/>
                      </a:lnTo>
                      <a:lnTo>
                        <a:pt x="1368" y="346"/>
                      </a:lnTo>
                      <a:lnTo>
                        <a:pt x="1441" y="335"/>
                      </a:lnTo>
                      <a:lnTo>
                        <a:pt x="1473" y="352"/>
                      </a:lnTo>
                      <a:lnTo>
                        <a:pt x="1552" y="359"/>
                      </a:lnTo>
                      <a:lnTo>
                        <a:pt x="1584" y="376"/>
                      </a:lnTo>
                      <a:lnTo>
                        <a:pt x="1678" y="368"/>
                      </a:lnTo>
                      <a:lnTo>
                        <a:pt x="1755" y="388"/>
                      </a:lnTo>
                      <a:lnTo>
                        <a:pt x="1844" y="383"/>
                      </a:lnTo>
                      <a:lnTo>
                        <a:pt x="1914" y="384"/>
                      </a:lnTo>
                      <a:lnTo>
                        <a:pt x="1980" y="380"/>
                      </a:lnTo>
                      <a:lnTo>
                        <a:pt x="2214" y="318"/>
                      </a:lnTo>
                      <a:lnTo>
                        <a:pt x="2243" y="307"/>
                      </a:lnTo>
                      <a:lnTo>
                        <a:pt x="2316" y="294"/>
                      </a:lnTo>
                      <a:lnTo>
                        <a:pt x="2428" y="282"/>
                      </a:lnTo>
                      <a:lnTo>
                        <a:pt x="2536" y="270"/>
                      </a:lnTo>
                      <a:lnTo>
                        <a:pt x="2650" y="264"/>
                      </a:lnTo>
                      <a:lnTo>
                        <a:pt x="2636" y="288"/>
                      </a:lnTo>
                      <a:lnTo>
                        <a:pt x="2638" y="341"/>
                      </a:lnTo>
                      <a:lnTo>
                        <a:pt x="2614" y="386"/>
                      </a:lnTo>
                      <a:lnTo>
                        <a:pt x="2560" y="446"/>
                      </a:lnTo>
                      <a:lnTo>
                        <a:pt x="2485" y="491"/>
                      </a:lnTo>
                      <a:lnTo>
                        <a:pt x="2317" y="587"/>
                      </a:lnTo>
                      <a:lnTo>
                        <a:pt x="2146" y="644"/>
                      </a:lnTo>
                      <a:lnTo>
                        <a:pt x="1882" y="683"/>
                      </a:lnTo>
                      <a:lnTo>
                        <a:pt x="1603" y="692"/>
                      </a:lnTo>
                      <a:lnTo>
                        <a:pt x="1333" y="698"/>
                      </a:lnTo>
                      <a:lnTo>
                        <a:pt x="1269" y="688"/>
                      </a:lnTo>
                      <a:lnTo>
                        <a:pt x="1221" y="619"/>
                      </a:lnTo>
                      <a:lnTo>
                        <a:pt x="1110" y="628"/>
                      </a:lnTo>
                      <a:lnTo>
                        <a:pt x="1074" y="571"/>
                      </a:lnTo>
                      <a:lnTo>
                        <a:pt x="984" y="580"/>
                      </a:lnTo>
                      <a:lnTo>
                        <a:pt x="963" y="532"/>
                      </a:lnTo>
                      <a:lnTo>
                        <a:pt x="696" y="556"/>
                      </a:lnTo>
                      <a:lnTo>
                        <a:pt x="681" y="529"/>
                      </a:lnTo>
                      <a:lnTo>
                        <a:pt x="480" y="562"/>
                      </a:lnTo>
                      <a:lnTo>
                        <a:pt x="465" y="523"/>
                      </a:lnTo>
                      <a:lnTo>
                        <a:pt x="0" y="556"/>
                      </a:lnTo>
                      <a:lnTo>
                        <a:pt x="4" y="0"/>
                      </a:lnTo>
                      <a:close/>
                    </a:path>
                  </a:pathLst>
                </a:custGeom>
                <a:solidFill>
                  <a:srgbClr val="FF7C80">
                    <a:alpha val="50195"/>
                  </a:srgbClr>
                </a:solidFill>
                <a:ln>
                  <a:noFill/>
                </a:ln>
                <a:extLst>
                  <a:ext uri="{91240B29-F687-4F45-9708-019B960494DF}">
                    <a14:hiddenLine xmlns:a14="http://schemas.microsoft.com/office/drawing/2010/main" w="25400" cap="flat" cmpd="sng">
                      <a:solidFill>
                        <a:srgbClr val="000000"/>
                      </a:solidFill>
                      <a:prstDash val="solid"/>
                      <a:round/>
                      <a:headEnd type="none" w="med" len="med"/>
                      <a:tailEnd type="none" w="med" len="med"/>
                    </a14:hiddenLine>
                  </a:ext>
                </a:extLst>
              </p:spPr>
              <p:txBody>
                <a:bodyPr/>
                <a:lstStyle/>
                <a:p>
                  <a:endParaRPr lang="en-US"/>
                </a:p>
              </p:txBody>
            </p:sp>
            <p:sp>
              <p:nvSpPr>
                <p:cNvPr id="21" name="Freeform 7"/>
                <p:cNvSpPr>
                  <a:spLocks noChangeAspect="1"/>
                </p:cNvSpPr>
                <p:nvPr/>
              </p:nvSpPr>
              <p:spPr bwMode="auto">
                <a:xfrm>
                  <a:off x="2506" y="818"/>
                  <a:ext cx="202" cy="434"/>
                </a:xfrm>
                <a:custGeom>
                  <a:avLst/>
                  <a:gdLst>
                    <a:gd name="T0" fmla="*/ 0 w 202"/>
                    <a:gd name="T1" fmla="*/ 428 h 434"/>
                    <a:gd name="T2" fmla="*/ 20 w 202"/>
                    <a:gd name="T3" fmla="*/ 402 h 434"/>
                    <a:gd name="T4" fmla="*/ 30 w 202"/>
                    <a:gd name="T5" fmla="*/ 370 h 434"/>
                    <a:gd name="T6" fmla="*/ 42 w 202"/>
                    <a:gd name="T7" fmla="*/ 326 h 434"/>
                    <a:gd name="T8" fmla="*/ 48 w 202"/>
                    <a:gd name="T9" fmla="*/ 268 h 434"/>
                    <a:gd name="T10" fmla="*/ 60 w 202"/>
                    <a:gd name="T11" fmla="*/ 228 h 434"/>
                    <a:gd name="T12" fmla="*/ 76 w 202"/>
                    <a:gd name="T13" fmla="*/ 194 h 434"/>
                    <a:gd name="T14" fmla="*/ 96 w 202"/>
                    <a:gd name="T15" fmla="*/ 188 h 434"/>
                    <a:gd name="T16" fmla="*/ 106 w 202"/>
                    <a:gd name="T17" fmla="*/ 164 h 434"/>
                    <a:gd name="T18" fmla="*/ 96 w 202"/>
                    <a:gd name="T19" fmla="*/ 136 h 434"/>
                    <a:gd name="T20" fmla="*/ 90 w 202"/>
                    <a:gd name="T21" fmla="*/ 106 h 434"/>
                    <a:gd name="T22" fmla="*/ 92 w 202"/>
                    <a:gd name="T23" fmla="*/ 88 h 434"/>
                    <a:gd name="T24" fmla="*/ 102 w 202"/>
                    <a:gd name="T25" fmla="*/ 60 h 434"/>
                    <a:gd name="T26" fmla="*/ 104 w 202"/>
                    <a:gd name="T27" fmla="*/ 14 h 434"/>
                    <a:gd name="T28" fmla="*/ 108 w 202"/>
                    <a:gd name="T29" fmla="*/ 0 h 434"/>
                    <a:gd name="T30" fmla="*/ 124 w 202"/>
                    <a:gd name="T31" fmla="*/ 0 h 434"/>
                    <a:gd name="T32" fmla="*/ 128 w 202"/>
                    <a:gd name="T33" fmla="*/ 22 h 434"/>
                    <a:gd name="T34" fmla="*/ 124 w 202"/>
                    <a:gd name="T35" fmla="*/ 52 h 434"/>
                    <a:gd name="T36" fmla="*/ 116 w 202"/>
                    <a:gd name="T37" fmla="*/ 90 h 434"/>
                    <a:gd name="T38" fmla="*/ 116 w 202"/>
                    <a:gd name="T39" fmla="*/ 126 h 434"/>
                    <a:gd name="T40" fmla="*/ 130 w 202"/>
                    <a:gd name="T41" fmla="*/ 158 h 434"/>
                    <a:gd name="T42" fmla="*/ 164 w 202"/>
                    <a:gd name="T43" fmla="*/ 194 h 434"/>
                    <a:gd name="T44" fmla="*/ 202 w 202"/>
                    <a:gd name="T45" fmla="*/ 222 h 434"/>
                    <a:gd name="T46" fmla="*/ 152 w 202"/>
                    <a:gd name="T47" fmla="*/ 212 h 434"/>
                    <a:gd name="T48" fmla="*/ 112 w 202"/>
                    <a:gd name="T49" fmla="*/ 206 h 434"/>
                    <a:gd name="T50" fmla="*/ 92 w 202"/>
                    <a:gd name="T51" fmla="*/ 206 h 434"/>
                    <a:gd name="T52" fmla="*/ 78 w 202"/>
                    <a:gd name="T53" fmla="*/ 210 h 434"/>
                    <a:gd name="T54" fmla="*/ 66 w 202"/>
                    <a:gd name="T55" fmla="*/ 232 h 434"/>
                    <a:gd name="T56" fmla="*/ 56 w 202"/>
                    <a:gd name="T57" fmla="*/ 282 h 434"/>
                    <a:gd name="T58" fmla="*/ 50 w 202"/>
                    <a:gd name="T59" fmla="*/ 330 h 434"/>
                    <a:gd name="T60" fmla="*/ 40 w 202"/>
                    <a:gd name="T61" fmla="*/ 372 h 434"/>
                    <a:gd name="T62" fmla="*/ 26 w 202"/>
                    <a:gd name="T63" fmla="*/ 406 h 434"/>
                    <a:gd name="T64" fmla="*/ 10 w 202"/>
                    <a:gd name="T65" fmla="*/ 434 h 434"/>
                    <a:gd name="T66" fmla="*/ 0 w 202"/>
                    <a:gd name="T67" fmla="*/ 428 h 43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02"/>
                    <a:gd name="T103" fmla="*/ 0 h 434"/>
                    <a:gd name="T104" fmla="*/ 202 w 202"/>
                    <a:gd name="T105" fmla="*/ 434 h 43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02" h="434">
                      <a:moveTo>
                        <a:pt x="0" y="428"/>
                      </a:moveTo>
                      <a:lnTo>
                        <a:pt x="20" y="402"/>
                      </a:lnTo>
                      <a:lnTo>
                        <a:pt x="30" y="370"/>
                      </a:lnTo>
                      <a:lnTo>
                        <a:pt x="42" y="326"/>
                      </a:lnTo>
                      <a:lnTo>
                        <a:pt x="48" y="268"/>
                      </a:lnTo>
                      <a:lnTo>
                        <a:pt x="60" y="228"/>
                      </a:lnTo>
                      <a:lnTo>
                        <a:pt x="76" y="194"/>
                      </a:lnTo>
                      <a:lnTo>
                        <a:pt x="96" y="188"/>
                      </a:lnTo>
                      <a:lnTo>
                        <a:pt x="106" y="164"/>
                      </a:lnTo>
                      <a:lnTo>
                        <a:pt x="96" y="136"/>
                      </a:lnTo>
                      <a:lnTo>
                        <a:pt x="90" y="106"/>
                      </a:lnTo>
                      <a:lnTo>
                        <a:pt x="92" y="88"/>
                      </a:lnTo>
                      <a:lnTo>
                        <a:pt x="102" y="60"/>
                      </a:lnTo>
                      <a:lnTo>
                        <a:pt x="104" y="14"/>
                      </a:lnTo>
                      <a:lnTo>
                        <a:pt x="108" y="0"/>
                      </a:lnTo>
                      <a:lnTo>
                        <a:pt x="124" y="0"/>
                      </a:lnTo>
                      <a:lnTo>
                        <a:pt x="128" y="22"/>
                      </a:lnTo>
                      <a:lnTo>
                        <a:pt x="124" y="52"/>
                      </a:lnTo>
                      <a:lnTo>
                        <a:pt x="116" y="90"/>
                      </a:lnTo>
                      <a:lnTo>
                        <a:pt x="116" y="126"/>
                      </a:lnTo>
                      <a:lnTo>
                        <a:pt x="130" y="158"/>
                      </a:lnTo>
                      <a:lnTo>
                        <a:pt x="164" y="194"/>
                      </a:lnTo>
                      <a:lnTo>
                        <a:pt x="202" y="222"/>
                      </a:lnTo>
                      <a:lnTo>
                        <a:pt x="152" y="212"/>
                      </a:lnTo>
                      <a:lnTo>
                        <a:pt x="112" y="206"/>
                      </a:lnTo>
                      <a:lnTo>
                        <a:pt x="92" y="206"/>
                      </a:lnTo>
                      <a:lnTo>
                        <a:pt x="78" y="210"/>
                      </a:lnTo>
                      <a:lnTo>
                        <a:pt x="66" y="232"/>
                      </a:lnTo>
                      <a:lnTo>
                        <a:pt x="56" y="282"/>
                      </a:lnTo>
                      <a:lnTo>
                        <a:pt x="50" y="330"/>
                      </a:lnTo>
                      <a:lnTo>
                        <a:pt x="40" y="372"/>
                      </a:lnTo>
                      <a:lnTo>
                        <a:pt x="26" y="406"/>
                      </a:lnTo>
                      <a:lnTo>
                        <a:pt x="10" y="434"/>
                      </a:lnTo>
                      <a:lnTo>
                        <a:pt x="0" y="428"/>
                      </a:lnTo>
                      <a:close/>
                    </a:path>
                  </a:pathLst>
                </a:custGeom>
                <a:solidFill>
                  <a:srgbClr val="00CCFF"/>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a:lstStyle/>
                <a:p>
                  <a:endParaRPr lang="en-US"/>
                </a:p>
              </p:txBody>
            </p:sp>
            <p:sp>
              <p:nvSpPr>
                <p:cNvPr id="22" name="Freeform 8"/>
                <p:cNvSpPr>
                  <a:spLocks noChangeAspect="1"/>
                </p:cNvSpPr>
                <p:nvPr/>
              </p:nvSpPr>
              <p:spPr bwMode="auto">
                <a:xfrm>
                  <a:off x="2766" y="832"/>
                  <a:ext cx="296" cy="196"/>
                </a:xfrm>
                <a:custGeom>
                  <a:avLst/>
                  <a:gdLst>
                    <a:gd name="T0" fmla="*/ 0 w 296"/>
                    <a:gd name="T1" fmla="*/ 196 h 196"/>
                    <a:gd name="T2" fmla="*/ 26 w 296"/>
                    <a:gd name="T3" fmla="*/ 160 h 196"/>
                    <a:gd name="T4" fmla="*/ 36 w 296"/>
                    <a:gd name="T5" fmla="*/ 142 h 196"/>
                    <a:gd name="T6" fmla="*/ 44 w 296"/>
                    <a:gd name="T7" fmla="*/ 128 h 196"/>
                    <a:gd name="T8" fmla="*/ 60 w 296"/>
                    <a:gd name="T9" fmla="*/ 148 h 196"/>
                    <a:gd name="T10" fmla="*/ 68 w 296"/>
                    <a:gd name="T11" fmla="*/ 130 h 196"/>
                    <a:gd name="T12" fmla="*/ 86 w 296"/>
                    <a:gd name="T13" fmla="*/ 114 h 196"/>
                    <a:gd name="T14" fmla="*/ 96 w 296"/>
                    <a:gd name="T15" fmla="*/ 130 h 196"/>
                    <a:gd name="T16" fmla="*/ 100 w 296"/>
                    <a:gd name="T17" fmla="*/ 154 h 196"/>
                    <a:gd name="T18" fmla="*/ 114 w 296"/>
                    <a:gd name="T19" fmla="*/ 160 h 196"/>
                    <a:gd name="T20" fmla="*/ 130 w 296"/>
                    <a:gd name="T21" fmla="*/ 158 h 196"/>
                    <a:gd name="T22" fmla="*/ 142 w 296"/>
                    <a:gd name="T23" fmla="*/ 142 h 196"/>
                    <a:gd name="T24" fmla="*/ 148 w 296"/>
                    <a:gd name="T25" fmla="*/ 112 h 196"/>
                    <a:gd name="T26" fmla="*/ 150 w 296"/>
                    <a:gd name="T27" fmla="*/ 94 h 196"/>
                    <a:gd name="T28" fmla="*/ 164 w 296"/>
                    <a:gd name="T29" fmla="*/ 90 h 196"/>
                    <a:gd name="T30" fmla="*/ 178 w 296"/>
                    <a:gd name="T31" fmla="*/ 86 h 196"/>
                    <a:gd name="T32" fmla="*/ 176 w 296"/>
                    <a:gd name="T33" fmla="*/ 124 h 196"/>
                    <a:gd name="T34" fmla="*/ 182 w 296"/>
                    <a:gd name="T35" fmla="*/ 150 h 196"/>
                    <a:gd name="T36" fmla="*/ 196 w 296"/>
                    <a:gd name="T37" fmla="*/ 152 h 196"/>
                    <a:gd name="T38" fmla="*/ 208 w 296"/>
                    <a:gd name="T39" fmla="*/ 128 h 196"/>
                    <a:gd name="T40" fmla="*/ 226 w 296"/>
                    <a:gd name="T41" fmla="*/ 92 h 196"/>
                    <a:gd name="T42" fmla="*/ 246 w 296"/>
                    <a:gd name="T43" fmla="*/ 56 h 196"/>
                    <a:gd name="T44" fmla="*/ 252 w 296"/>
                    <a:gd name="T45" fmla="*/ 20 h 196"/>
                    <a:gd name="T46" fmla="*/ 256 w 296"/>
                    <a:gd name="T47" fmla="*/ 0 h 196"/>
                    <a:gd name="T48" fmla="*/ 274 w 296"/>
                    <a:gd name="T49" fmla="*/ 0 h 196"/>
                    <a:gd name="T50" fmla="*/ 286 w 296"/>
                    <a:gd name="T51" fmla="*/ 14 h 196"/>
                    <a:gd name="T52" fmla="*/ 280 w 296"/>
                    <a:gd name="T53" fmla="*/ 50 h 196"/>
                    <a:gd name="T54" fmla="*/ 274 w 296"/>
                    <a:gd name="T55" fmla="*/ 68 h 196"/>
                    <a:gd name="T56" fmla="*/ 282 w 296"/>
                    <a:gd name="T57" fmla="*/ 84 h 196"/>
                    <a:gd name="T58" fmla="*/ 296 w 296"/>
                    <a:gd name="T59" fmla="*/ 90 h 196"/>
                    <a:gd name="T60" fmla="*/ 286 w 296"/>
                    <a:gd name="T61" fmla="*/ 100 h 196"/>
                    <a:gd name="T62" fmla="*/ 264 w 296"/>
                    <a:gd name="T63" fmla="*/ 94 h 196"/>
                    <a:gd name="T64" fmla="*/ 248 w 296"/>
                    <a:gd name="T65" fmla="*/ 100 h 196"/>
                    <a:gd name="T66" fmla="*/ 232 w 296"/>
                    <a:gd name="T67" fmla="*/ 120 h 196"/>
                    <a:gd name="T68" fmla="*/ 214 w 296"/>
                    <a:gd name="T69" fmla="*/ 154 h 196"/>
                    <a:gd name="T70" fmla="*/ 200 w 296"/>
                    <a:gd name="T71" fmla="*/ 164 h 196"/>
                    <a:gd name="T72" fmla="*/ 158 w 296"/>
                    <a:gd name="T73" fmla="*/ 166 h 196"/>
                    <a:gd name="T74" fmla="*/ 94 w 296"/>
                    <a:gd name="T75" fmla="*/ 168 h 196"/>
                    <a:gd name="T76" fmla="*/ 54 w 296"/>
                    <a:gd name="T77" fmla="*/ 172 h 196"/>
                    <a:gd name="T78" fmla="*/ 24 w 296"/>
                    <a:gd name="T79" fmla="*/ 180 h 196"/>
                    <a:gd name="T80" fmla="*/ 0 w 296"/>
                    <a:gd name="T81" fmla="*/ 196 h 19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96"/>
                    <a:gd name="T124" fmla="*/ 0 h 196"/>
                    <a:gd name="T125" fmla="*/ 296 w 296"/>
                    <a:gd name="T126" fmla="*/ 196 h 19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96" h="196">
                      <a:moveTo>
                        <a:pt x="0" y="196"/>
                      </a:moveTo>
                      <a:lnTo>
                        <a:pt x="26" y="160"/>
                      </a:lnTo>
                      <a:lnTo>
                        <a:pt x="36" y="142"/>
                      </a:lnTo>
                      <a:lnTo>
                        <a:pt x="44" y="128"/>
                      </a:lnTo>
                      <a:lnTo>
                        <a:pt x="60" y="148"/>
                      </a:lnTo>
                      <a:lnTo>
                        <a:pt x="68" y="130"/>
                      </a:lnTo>
                      <a:lnTo>
                        <a:pt x="86" y="114"/>
                      </a:lnTo>
                      <a:lnTo>
                        <a:pt x="96" y="130"/>
                      </a:lnTo>
                      <a:lnTo>
                        <a:pt x="100" y="154"/>
                      </a:lnTo>
                      <a:lnTo>
                        <a:pt x="114" y="160"/>
                      </a:lnTo>
                      <a:lnTo>
                        <a:pt x="130" y="158"/>
                      </a:lnTo>
                      <a:lnTo>
                        <a:pt x="142" y="142"/>
                      </a:lnTo>
                      <a:lnTo>
                        <a:pt x="148" y="112"/>
                      </a:lnTo>
                      <a:lnTo>
                        <a:pt x="150" y="94"/>
                      </a:lnTo>
                      <a:lnTo>
                        <a:pt x="164" y="90"/>
                      </a:lnTo>
                      <a:lnTo>
                        <a:pt x="178" y="86"/>
                      </a:lnTo>
                      <a:lnTo>
                        <a:pt x="176" y="124"/>
                      </a:lnTo>
                      <a:lnTo>
                        <a:pt x="182" y="150"/>
                      </a:lnTo>
                      <a:lnTo>
                        <a:pt x="196" y="152"/>
                      </a:lnTo>
                      <a:lnTo>
                        <a:pt x="208" y="128"/>
                      </a:lnTo>
                      <a:lnTo>
                        <a:pt x="226" y="92"/>
                      </a:lnTo>
                      <a:lnTo>
                        <a:pt x="246" y="56"/>
                      </a:lnTo>
                      <a:lnTo>
                        <a:pt x="252" y="20"/>
                      </a:lnTo>
                      <a:lnTo>
                        <a:pt x="256" y="0"/>
                      </a:lnTo>
                      <a:lnTo>
                        <a:pt x="274" y="0"/>
                      </a:lnTo>
                      <a:lnTo>
                        <a:pt x="286" y="14"/>
                      </a:lnTo>
                      <a:lnTo>
                        <a:pt x="280" y="50"/>
                      </a:lnTo>
                      <a:lnTo>
                        <a:pt x="274" y="68"/>
                      </a:lnTo>
                      <a:lnTo>
                        <a:pt x="282" y="84"/>
                      </a:lnTo>
                      <a:lnTo>
                        <a:pt x="296" y="90"/>
                      </a:lnTo>
                      <a:lnTo>
                        <a:pt x="286" y="100"/>
                      </a:lnTo>
                      <a:lnTo>
                        <a:pt x="264" y="94"/>
                      </a:lnTo>
                      <a:lnTo>
                        <a:pt x="248" y="100"/>
                      </a:lnTo>
                      <a:lnTo>
                        <a:pt x="232" y="120"/>
                      </a:lnTo>
                      <a:lnTo>
                        <a:pt x="214" y="154"/>
                      </a:lnTo>
                      <a:lnTo>
                        <a:pt x="200" y="164"/>
                      </a:lnTo>
                      <a:lnTo>
                        <a:pt x="158" y="166"/>
                      </a:lnTo>
                      <a:lnTo>
                        <a:pt x="94" y="168"/>
                      </a:lnTo>
                      <a:lnTo>
                        <a:pt x="54" y="172"/>
                      </a:lnTo>
                      <a:lnTo>
                        <a:pt x="24" y="180"/>
                      </a:lnTo>
                      <a:lnTo>
                        <a:pt x="0" y="196"/>
                      </a:lnTo>
                      <a:close/>
                    </a:path>
                  </a:pathLst>
                </a:custGeom>
                <a:solidFill>
                  <a:srgbClr val="00CCFF"/>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a:lstStyle/>
                <a:p>
                  <a:endParaRPr lang="en-US"/>
                </a:p>
              </p:txBody>
            </p:sp>
            <p:sp>
              <p:nvSpPr>
                <p:cNvPr id="23" name="Freeform 9"/>
                <p:cNvSpPr>
                  <a:spLocks noChangeAspect="1"/>
                </p:cNvSpPr>
                <p:nvPr/>
              </p:nvSpPr>
              <p:spPr bwMode="auto">
                <a:xfrm>
                  <a:off x="2932" y="868"/>
                  <a:ext cx="328" cy="420"/>
                </a:xfrm>
                <a:custGeom>
                  <a:avLst/>
                  <a:gdLst>
                    <a:gd name="T0" fmla="*/ 0 w 328"/>
                    <a:gd name="T1" fmla="*/ 418 h 420"/>
                    <a:gd name="T2" fmla="*/ 36 w 328"/>
                    <a:gd name="T3" fmla="*/ 392 h 420"/>
                    <a:gd name="T4" fmla="*/ 64 w 328"/>
                    <a:gd name="T5" fmla="*/ 360 h 420"/>
                    <a:gd name="T6" fmla="*/ 80 w 328"/>
                    <a:gd name="T7" fmla="*/ 332 h 420"/>
                    <a:gd name="T8" fmla="*/ 98 w 328"/>
                    <a:gd name="T9" fmla="*/ 302 h 420"/>
                    <a:gd name="T10" fmla="*/ 110 w 328"/>
                    <a:gd name="T11" fmla="*/ 272 h 420"/>
                    <a:gd name="T12" fmla="*/ 130 w 328"/>
                    <a:gd name="T13" fmla="*/ 238 h 420"/>
                    <a:gd name="T14" fmla="*/ 146 w 328"/>
                    <a:gd name="T15" fmla="*/ 222 h 420"/>
                    <a:gd name="T16" fmla="*/ 164 w 328"/>
                    <a:gd name="T17" fmla="*/ 202 h 420"/>
                    <a:gd name="T18" fmla="*/ 192 w 328"/>
                    <a:gd name="T19" fmla="*/ 166 h 420"/>
                    <a:gd name="T20" fmla="*/ 212 w 328"/>
                    <a:gd name="T21" fmla="*/ 144 h 420"/>
                    <a:gd name="T22" fmla="*/ 220 w 328"/>
                    <a:gd name="T23" fmla="*/ 122 h 420"/>
                    <a:gd name="T24" fmla="*/ 224 w 328"/>
                    <a:gd name="T25" fmla="*/ 84 h 420"/>
                    <a:gd name="T26" fmla="*/ 230 w 328"/>
                    <a:gd name="T27" fmla="*/ 72 h 420"/>
                    <a:gd name="T28" fmla="*/ 246 w 328"/>
                    <a:gd name="T29" fmla="*/ 70 h 420"/>
                    <a:gd name="T30" fmla="*/ 258 w 328"/>
                    <a:gd name="T31" fmla="*/ 78 h 420"/>
                    <a:gd name="T32" fmla="*/ 272 w 328"/>
                    <a:gd name="T33" fmla="*/ 70 h 420"/>
                    <a:gd name="T34" fmla="*/ 280 w 328"/>
                    <a:gd name="T35" fmla="*/ 42 h 420"/>
                    <a:gd name="T36" fmla="*/ 292 w 328"/>
                    <a:gd name="T37" fmla="*/ 20 h 420"/>
                    <a:gd name="T38" fmla="*/ 308 w 328"/>
                    <a:gd name="T39" fmla="*/ 0 h 420"/>
                    <a:gd name="T40" fmla="*/ 324 w 328"/>
                    <a:gd name="T41" fmla="*/ 8 h 420"/>
                    <a:gd name="T42" fmla="*/ 328 w 328"/>
                    <a:gd name="T43" fmla="*/ 22 h 420"/>
                    <a:gd name="T44" fmla="*/ 324 w 328"/>
                    <a:gd name="T45" fmla="*/ 56 h 420"/>
                    <a:gd name="T46" fmla="*/ 324 w 328"/>
                    <a:gd name="T47" fmla="*/ 112 h 420"/>
                    <a:gd name="T48" fmla="*/ 326 w 328"/>
                    <a:gd name="T49" fmla="*/ 134 h 420"/>
                    <a:gd name="T50" fmla="*/ 326 w 328"/>
                    <a:gd name="T51" fmla="*/ 146 h 420"/>
                    <a:gd name="T52" fmla="*/ 300 w 328"/>
                    <a:gd name="T53" fmla="*/ 124 h 420"/>
                    <a:gd name="T54" fmla="*/ 274 w 328"/>
                    <a:gd name="T55" fmla="*/ 120 h 420"/>
                    <a:gd name="T56" fmla="*/ 256 w 328"/>
                    <a:gd name="T57" fmla="*/ 140 h 420"/>
                    <a:gd name="T58" fmla="*/ 224 w 328"/>
                    <a:gd name="T59" fmla="*/ 172 h 420"/>
                    <a:gd name="T60" fmla="*/ 192 w 328"/>
                    <a:gd name="T61" fmla="*/ 204 h 420"/>
                    <a:gd name="T62" fmla="*/ 156 w 328"/>
                    <a:gd name="T63" fmla="*/ 224 h 420"/>
                    <a:gd name="T64" fmla="*/ 132 w 328"/>
                    <a:gd name="T65" fmla="*/ 252 h 420"/>
                    <a:gd name="T66" fmla="*/ 100 w 328"/>
                    <a:gd name="T67" fmla="*/ 310 h 420"/>
                    <a:gd name="T68" fmla="*/ 82 w 328"/>
                    <a:gd name="T69" fmla="*/ 352 h 420"/>
                    <a:gd name="T70" fmla="*/ 52 w 328"/>
                    <a:gd name="T71" fmla="*/ 390 h 420"/>
                    <a:gd name="T72" fmla="*/ 28 w 328"/>
                    <a:gd name="T73" fmla="*/ 408 h 420"/>
                    <a:gd name="T74" fmla="*/ 12 w 328"/>
                    <a:gd name="T75" fmla="*/ 420 h 420"/>
                    <a:gd name="T76" fmla="*/ 0 w 328"/>
                    <a:gd name="T77" fmla="*/ 418 h 42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328"/>
                    <a:gd name="T118" fmla="*/ 0 h 420"/>
                    <a:gd name="T119" fmla="*/ 328 w 328"/>
                    <a:gd name="T120" fmla="*/ 420 h 42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328" h="420">
                      <a:moveTo>
                        <a:pt x="0" y="418"/>
                      </a:moveTo>
                      <a:lnTo>
                        <a:pt x="36" y="392"/>
                      </a:lnTo>
                      <a:lnTo>
                        <a:pt x="64" y="360"/>
                      </a:lnTo>
                      <a:lnTo>
                        <a:pt x="80" y="332"/>
                      </a:lnTo>
                      <a:lnTo>
                        <a:pt x="98" y="302"/>
                      </a:lnTo>
                      <a:lnTo>
                        <a:pt x="110" y="272"/>
                      </a:lnTo>
                      <a:lnTo>
                        <a:pt x="130" y="238"/>
                      </a:lnTo>
                      <a:lnTo>
                        <a:pt x="146" y="222"/>
                      </a:lnTo>
                      <a:lnTo>
                        <a:pt x="164" y="202"/>
                      </a:lnTo>
                      <a:lnTo>
                        <a:pt x="192" y="166"/>
                      </a:lnTo>
                      <a:lnTo>
                        <a:pt x="212" y="144"/>
                      </a:lnTo>
                      <a:lnTo>
                        <a:pt x="220" y="122"/>
                      </a:lnTo>
                      <a:lnTo>
                        <a:pt x="224" y="84"/>
                      </a:lnTo>
                      <a:lnTo>
                        <a:pt x="230" y="72"/>
                      </a:lnTo>
                      <a:lnTo>
                        <a:pt x="246" y="70"/>
                      </a:lnTo>
                      <a:lnTo>
                        <a:pt x="258" y="78"/>
                      </a:lnTo>
                      <a:lnTo>
                        <a:pt x="272" y="70"/>
                      </a:lnTo>
                      <a:lnTo>
                        <a:pt x="280" y="42"/>
                      </a:lnTo>
                      <a:lnTo>
                        <a:pt x="292" y="20"/>
                      </a:lnTo>
                      <a:lnTo>
                        <a:pt x="308" y="0"/>
                      </a:lnTo>
                      <a:lnTo>
                        <a:pt x="324" y="8"/>
                      </a:lnTo>
                      <a:lnTo>
                        <a:pt x="328" y="22"/>
                      </a:lnTo>
                      <a:lnTo>
                        <a:pt x="324" y="56"/>
                      </a:lnTo>
                      <a:lnTo>
                        <a:pt x="324" y="112"/>
                      </a:lnTo>
                      <a:lnTo>
                        <a:pt x="326" y="134"/>
                      </a:lnTo>
                      <a:lnTo>
                        <a:pt x="326" y="146"/>
                      </a:lnTo>
                      <a:lnTo>
                        <a:pt x="300" y="124"/>
                      </a:lnTo>
                      <a:lnTo>
                        <a:pt x="274" y="120"/>
                      </a:lnTo>
                      <a:lnTo>
                        <a:pt x="256" y="140"/>
                      </a:lnTo>
                      <a:lnTo>
                        <a:pt x="224" y="172"/>
                      </a:lnTo>
                      <a:lnTo>
                        <a:pt x="192" y="204"/>
                      </a:lnTo>
                      <a:lnTo>
                        <a:pt x="156" y="224"/>
                      </a:lnTo>
                      <a:lnTo>
                        <a:pt x="132" y="252"/>
                      </a:lnTo>
                      <a:lnTo>
                        <a:pt x="100" y="310"/>
                      </a:lnTo>
                      <a:lnTo>
                        <a:pt x="82" y="352"/>
                      </a:lnTo>
                      <a:lnTo>
                        <a:pt x="52" y="390"/>
                      </a:lnTo>
                      <a:lnTo>
                        <a:pt x="28" y="408"/>
                      </a:lnTo>
                      <a:lnTo>
                        <a:pt x="12" y="420"/>
                      </a:lnTo>
                      <a:lnTo>
                        <a:pt x="0" y="418"/>
                      </a:lnTo>
                      <a:close/>
                    </a:path>
                  </a:pathLst>
                </a:custGeom>
                <a:solidFill>
                  <a:srgbClr val="00CCFF"/>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a:lstStyle/>
                <a:p>
                  <a:endParaRPr lang="en-US"/>
                </a:p>
              </p:txBody>
            </p:sp>
            <p:sp>
              <p:nvSpPr>
                <p:cNvPr id="24" name="Freeform 10"/>
                <p:cNvSpPr>
                  <a:spLocks noChangeAspect="1"/>
                </p:cNvSpPr>
                <p:nvPr/>
              </p:nvSpPr>
              <p:spPr bwMode="auto">
                <a:xfrm>
                  <a:off x="3062" y="832"/>
                  <a:ext cx="338" cy="426"/>
                </a:xfrm>
                <a:custGeom>
                  <a:avLst/>
                  <a:gdLst>
                    <a:gd name="T0" fmla="*/ 0 w 338"/>
                    <a:gd name="T1" fmla="*/ 426 h 426"/>
                    <a:gd name="T2" fmla="*/ 40 w 338"/>
                    <a:gd name="T3" fmla="*/ 394 h 426"/>
                    <a:gd name="T4" fmla="*/ 70 w 338"/>
                    <a:gd name="T5" fmla="*/ 358 h 426"/>
                    <a:gd name="T6" fmla="*/ 100 w 338"/>
                    <a:gd name="T7" fmla="*/ 330 h 426"/>
                    <a:gd name="T8" fmla="*/ 130 w 338"/>
                    <a:gd name="T9" fmla="*/ 304 h 426"/>
                    <a:gd name="T10" fmla="*/ 164 w 338"/>
                    <a:gd name="T11" fmla="*/ 270 h 426"/>
                    <a:gd name="T12" fmla="*/ 170 w 338"/>
                    <a:gd name="T13" fmla="*/ 252 h 426"/>
                    <a:gd name="T14" fmla="*/ 180 w 338"/>
                    <a:gd name="T15" fmla="*/ 238 h 426"/>
                    <a:gd name="T16" fmla="*/ 196 w 338"/>
                    <a:gd name="T17" fmla="*/ 234 h 426"/>
                    <a:gd name="T18" fmla="*/ 214 w 338"/>
                    <a:gd name="T19" fmla="*/ 226 h 426"/>
                    <a:gd name="T20" fmla="*/ 234 w 338"/>
                    <a:gd name="T21" fmla="*/ 216 h 426"/>
                    <a:gd name="T22" fmla="*/ 240 w 338"/>
                    <a:gd name="T23" fmla="*/ 188 h 426"/>
                    <a:gd name="T24" fmla="*/ 250 w 338"/>
                    <a:gd name="T25" fmla="*/ 132 h 426"/>
                    <a:gd name="T26" fmla="*/ 254 w 338"/>
                    <a:gd name="T27" fmla="*/ 70 h 426"/>
                    <a:gd name="T28" fmla="*/ 266 w 338"/>
                    <a:gd name="T29" fmla="*/ 22 h 426"/>
                    <a:gd name="T30" fmla="*/ 276 w 338"/>
                    <a:gd name="T31" fmla="*/ 4 h 426"/>
                    <a:gd name="T32" fmla="*/ 290 w 338"/>
                    <a:gd name="T33" fmla="*/ 0 h 426"/>
                    <a:gd name="T34" fmla="*/ 296 w 338"/>
                    <a:gd name="T35" fmla="*/ 10 h 426"/>
                    <a:gd name="T36" fmla="*/ 282 w 338"/>
                    <a:gd name="T37" fmla="*/ 26 h 426"/>
                    <a:gd name="T38" fmla="*/ 272 w 338"/>
                    <a:gd name="T39" fmla="*/ 56 h 426"/>
                    <a:gd name="T40" fmla="*/ 268 w 338"/>
                    <a:gd name="T41" fmla="*/ 90 h 426"/>
                    <a:gd name="T42" fmla="*/ 270 w 338"/>
                    <a:gd name="T43" fmla="*/ 146 h 426"/>
                    <a:gd name="T44" fmla="*/ 272 w 338"/>
                    <a:gd name="T45" fmla="*/ 216 h 426"/>
                    <a:gd name="T46" fmla="*/ 286 w 338"/>
                    <a:gd name="T47" fmla="*/ 272 h 426"/>
                    <a:gd name="T48" fmla="*/ 296 w 338"/>
                    <a:gd name="T49" fmla="*/ 282 h 426"/>
                    <a:gd name="T50" fmla="*/ 308 w 338"/>
                    <a:gd name="T51" fmla="*/ 262 h 426"/>
                    <a:gd name="T52" fmla="*/ 316 w 338"/>
                    <a:gd name="T53" fmla="*/ 248 h 426"/>
                    <a:gd name="T54" fmla="*/ 338 w 338"/>
                    <a:gd name="T55" fmla="*/ 280 h 426"/>
                    <a:gd name="T56" fmla="*/ 286 w 338"/>
                    <a:gd name="T57" fmla="*/ 284 h 426"/>
                    <a:gd name="T58" fmla="*/ 248 w 338"/>
                    <a:gd name="T59" fmla="*/ 286 h 426"/>
                    <a:gd name="T60" fmla="*/ 194 w 338"/>
                    <a:gd name="T61" fmla="*/ 294 h 426"/>
                    <a:gd name="T62" fmla="*/ 154 w 338"/>
                    <a:gd name="T63" fmla="*/ 308 h 426"/>
                    <a:gd name="T64" fmla="*/ 122 w 338"/>
                    <a:gd name="T65" fmla="*/ 332 h 426"/>
                    <a:gd name="T66" fmla="*/ 90 w 338"/>
                    <a:gd name="T67" fmla="*/ 348 h 426"/>
                    <a:gd name="T68" fmla="*/ 58 w 338"/>
                    <a:gd name="T69" fmla="*/ 382 h 426"/>
                    <a:gd name="T70" fmla="*/ 26 w 338"/>
                    <a:gd name="T71" fmla="*/ 414 h 426"/>
                    <a:gd name="T72" fmla="*/ 0 w 338"/>
                    <a:gd name="T73" fmla="*/ 426 h 42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38"/>
                    <a:gd name="T112" fmla="*/ 0 h 426"/>
                    <a:gd name="T113" fmla="*/ 338 w 338"/>
                    <a:gd name="T114" fmla="*/ 426 h 42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38" h="426">
                      <a:moveTo>
                        <a:pt x="0" y="426"/>
                      </a:moveTo>
                      <a:lnTo>
                        <a:pt x="40" y="394"/>
                      </a:lnTo>
                      <a:lnTo>
                        <a:pt x="70" y="358"/>
                      </a:lnTo>
                      <a:lnTo>
                        <a:pt x="100" y="330"/>
                      </a:lnTo>
                      <a:lnTo>
                        <a:pt x="130" y="304"/>
                      </a:lnTo>
                      <a:lnTo>
                        <a:pt x="164" y="270"/>
                      </a:lnTo>
                      <a:lnTo>
                        <a:pt x="170" y="252"/>
                      </a:lnTo>
                      <a:lnTo>
                        <a:pt x="180" y="238"/>
                      </a:lnTo>
                      <a:lnTo>
                        <a:pt x="196" y="234"/>
                      </a:lnTo>
                      <a:lnTo>
                        <a:pt x="214" y="226"/>
                      </a:lnTo>
                      <a:lnTo>
                        <a:pt x="234" y="216"/>
                      </a:lnTo>
                      <a:lnTo>
                        <a:pt x="240" y="188"/>
                      </a:lnTo>
                      <a:lnTo>
                        <a:pt x="250" y="132"/>
                      </a:lnTo>
                      <a:lnTo>
                        <a:pt x="254" y="70"/>
                      </a:lnTo>
                      <a:lnTo>
                        <a:pt x="266" y="22"/>
                      </a:lnTo>
                      <a:lnTo>
                        <a:pt x="276" y="4"/>
                      </a:lnTo>
                      <a:lnTo>
                        <a:pt x="290" y="0"/>
                      </a:lnTo>
                      <a:lnTo>
                        <a:pt x="296" y="10"/>
                      </a:lnTo>
                      <a:lnTo>
                        <a:pt x="282" y="26"/>
                      </a:lnTo>
                      <a:lnTo>
                        <a:pt x="272" y="56"/>
                      </a:lnTo>
                      <a:lnTo>
                        <a:pt x="268" y="90"/>
                      </a:lnTo>
                      <a:lnTo>
                        <a:pt x="270" y="146"/>
                      </a:lnTo>
                      <a:lnTo>
                        <a:pt x="272" y="216"/>
                      </a:lnTo>
                      <a:lnTo>
                        <a:pt x="286" y="272"/>
                      </a:lnTo>
                      <a:lnTo>
                        <a:pt x="296" y="282"/>
                      </a:lnTo>
                      <a:lnTo>
                        <a:pt x="308" y="262"/>
                      </a:lnTo>
                      <a:lnTo>
                        <a:pt x="316" y="248"/>
                      </a:lnTo>
                      <a:lnTo>
                        <a:pt x="338" y="280"/>
                      </a:lnTo>
                      <a:lnTo>
                        <a:pt x="286" y="284"/>
                      </a:lnTo>
                      <a:lnTo>
                        <a:pt x="248" y="286"/>
                      </a:lnTo>
                      <a:lnTo>
                        <a:pt x="194" y="294"/>
                      </a:lnTo>
                      <a:lnTo>
                        <a:pt x="154" y="308"/>
                      </a:lnTo>
                      <a:lnTo>
                        <a:pt x="122" y="332"/>
                      </a:lnTo>
                      <a:lnTo>
                        <a:pt x="90" y="348"/>
                      </a:lnTo>
                      <a:lnTo>
                        <a:pt x="58" y="382"/>
                      </a:lnTo>
                      <a:lnTo>
                        <a:pt x="26" y="414"/>
                      </a:lnTo>
                      <a:lnTo>
                        <a:pt x="0" y="426"/>
                      </a:lnTo>
                      <a:close/>
                    </a:path>
                  </a:pathLst>
                </a:custGeom>
                <a:solidFill>
                  <a:srgbClr val="00CCFF"/>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a:lstStyle/>
                <a:p>
                  <a:endParaRPr lang="en-US"/>
                </a:p>
              </p:txBody>
            </p:sp>
            <p:sp>
              <p:nvSpPr>
                <p:cNvPr id="25" name="Freeform 11"/>
                <p:cNvSpPr>
                  <a:spLocks noChangeAspect="1"/>
                </p:cNvSpPr>
                <p:nvPr/>
              </p:nvSpPr>
              <p:spPr bwMode="auto">
                <a:xfrm>
                  <a:off x="3410" y="848"/>
                  <a:ext cx="138" cy="260"/>
                </a:xfrm>
                <a:custGeom>
                  <a:avLst/>
                  <a:gdLst>
                    <a:gd name="T0" fmla="*/ 0 w 138"/>
                    <a:gd name="T1" fmla="*/ 260 h 260"/>
                    <a:gd name="T2" fmla="*/ 20 w 138"/>
                    <a:gd name="T3" fmla="*/ 250 h 260"/>
                    <a:gd name="T4" fmla="*/ 26 w 138"/>
                    <a:gd name="T5" fmla="*/ 220 h 260"/>
                    <a:gd name="T6" fmla="*/ 32 w 138"/>
                    <a:gd name="T7" fmla="*/ 176 h 260"/>
                    <a:gd name="T8" fmla="*/ 42 w 138"/>
                    <a:gd name="T9" fmla="*/ 142 h 260"/>
                    <a:gd name="T10" fmla="*/ 44 w 138"/>
                    <a:gd name="T11" fmla="*/ 118 h 260"/>
                    <a:gd name="T12" fmla="*/ 42 w 138"/>
                    <a:gd name="T13" fmla="*/ 80 h 260"/>
                    <a:gd name="T14" fmla="*/ 44 w 138"/>
                    <a:gd name="T15" fmla="*/ 22 h 260"/>
                    <a:gd name="T16" fmla="*/ 48 w 138"/>
                    <a:gd name="T17" fmla="*/ 6 h 260"/>
                    <a:gd name="T18" fmla="*/ 62 w 138"/>
                    <a:gd name="T19" fmla="*/ 0 h 260"/>
                    <a:gd name="T20" fmla="*/ 76 w 138"/>
                    <a:gd name="T21" fmla="*/ 16 h 260"/>
                    <a:gd name="T22" fmla="*/ 78 w 138"/>
                    <a:gd name="T23" fmla="*/ 56 h 260"/>
                    <a:gd name="T24" fmla="*/ 74 w 138"/>
                    <a:gd name="T25" fmla="*/ 102 h 260"/>
                    <a:gd name="T26" fmla="*/ 78 w 138"/>
                    <a:gd name="T27" fmla="*/ 134 h 260"/>
                    <a:gd name="T28" fmla="*/ 88 w 138"/>
                    <a:gd name="T29" fmla="*/ 178 h 260"/>
                    <a:gd name="T30" fmla="*/ 108 w 138"/>
                    <a:gd name="T31" fmla="*/ 222 h 260"/>
                    <a:gd name="T32" fmla="*/ 138 w 138"/>
                    <a:gd name="T33" fmla="*/ 250 h 260"/>
                    <a:gd name="T34" fmla="*/ 78 w 138"/>
                    <a:gd name="T35" fmla="*/ 254 h 260"/>
                    <a:gd name="T36" fmla="*/ 28 w 138"/>
                    <a:gd name="T37" fmla="*/ 260 h 260"/>
                    <a:gd name="T38" fmla="*/ 0 w 138"/>
                    <a:gd name="T39" fmla="*/ 260 h 26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38"/>
                    <a:gd name="T61" fmla="*/ 0 h 260"/>
                    <a:gd name="T62" fmla="*/ 138 w 138"/>
                    <a:gd name="T63" fmla="*/ 260 h 260"/>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38" h="260">
                      <a:moveTo>
                        <a:pt x="0" y="260"/>
                      </a:moveTo>
                      <a:lnTo>
                        <a:pt x="20" y="250"/>
                      </a:lnTo>
                      <a:lnTo>
                        <a:pt x="26" y="220"/>
                      </a:lnTo>
                      <a:lnTo>
                        <a:pt x="32" y="176"/>
                      </a:lnTo>
                      <a:lnTo>
                        <a:pt x="42" y="142"/>
                      </a:lnTo>
                      <a:lnTo>
                        <a:pt x="44" y="118"/>
                      </a:lnTo>
                      <a:lnTo>
                        <a:pt x="42" y="80"/>
                      </a:lnTo>
                      <a:lnTo>
                        <a:pt x="44" y="22"/>
                      </a:lnTo>
                      <a:lnTo>
                        <a:pt x="48" y="6"/>
                      </a:lnTo>
                      <a:lnTo>
                        <a:pt x="62" y="0"/>
                      </a:lnTo>
                      <a:lnTo>
                        <a:pt x="76" y="16"/>
                      </a:lnTo>
                      <a:lnTo>
                        <a:pt x="78" y="56"/>
                      </a:lnTo>
                      <a:lnTo>
                        <a:pt x="74" y="102"/>
                      </a:lnTo>
                      <a:lnTo>
                        <a:pt x="78" y="134"/>
                      </a:lnTo>
                      <a:lnTo>
                        <a:pt x="88" y="178"/>
                      </a:lnTo>
                      <a:lnTo>
                        <a:pt x="108" y="222"/>
                      </a:lnTo>
                      <a:lnTo>
                        <a:pt x="138" y="250"/>
                      </a:lnTo>
                      <a:lnTo>
                        <a:pt x="78" y="254"/>
                      </a:lnTo>
                      <a:lnTo>
                        <a:pt x="28" y="260"/>
                      </a:lnTo>
                      <a:lnTo>
                        <a:pt x="0" y="260"/>
                      </a:lnTo>
                      <a:close/>
                    </a:path>
                  </a:pathLst>
                </a:custGeom>
                <a:solidFill>
                  <a:srgbClr val="00CCFF"/>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a:lstStyle/>
                <a:p>
                  <a:endParaRPr lang="en-US"/>
                </a:p>
              </p:txBody>
            </p:sp>
            <p:sp>
              <p:nvSpPr>
                <p:cNvPr id="26" name="Freeform 12"/>
                <p:cNvSpPr>
                  <a:spLocks noChangeAspect="1"/>
                </p:cNvSpPr>
                <p:nvPr/>
              </p:nvSpPr>
              <p:spPr bwMode="auto">
                <a:xfrm>
                  <a:off x="3568" y="878"/>
                  <a:ext cx="150" cy="214"/>
                </a:xfrm>
                <a:custGeom>
                  <a:avLst/>
                  <a:gdLst>
                    <a:gd name="T0" fmla="*/ 0 w 150"/>
                    <a:gd name="T1" fmla="*/ 214 h 214"/>
                    <a:gd name="T2" fmla="*/ 16 w 150"/>
                    <a:gd name="T3" fmla="*/ 166 h 214"/>
                    <a:gd name="T4" fmla="*/ 28 w 150"/>
                    <a:gd name="T5" fmla="*/ 126 h 214"/>
                    <a:gd name="T6" fmla="*/ 34 w 150"/>
                    <a:gd name="T7" fmla="*/ 92 h 214"/>
                    <a:gd name="T8" fmla="*/ 30 w 150"/>
                    <a:gd name="T9" fmla="*/ 76 h 214"/>
                    <a:gd name="T10" fmla="*/ 38 w 150"/>
                    <a:gd name="T11" fmla="*/ 60 h 214"/>
                    <a:gd name="T12" fmla="*/ 48 w 150"/>
                    <a:gd name="T13" fmla="*/ 46 h 214"/>
                    <a:gd name="T14" fmla="*/ 54 w 150"/>
                    <a:gd name="T15" fmla="*/ 18 h 214"/>
                    <a:gd name="T16" fmla="*/ 54 w 150"/>
                    <a:gd name="T17" fmla="*/ 0 h 214"/>
                    <a:gd name="T18" fmla="*/ 68 w 150"/>
                    <a:gd name="T19" fmla="*/ 4 h 214"/>
                    <a:gd name="T20" fmla="*/ 80 w 150"/>
                    <a:gd name="T21" fmla="*/ 16 h 214"/>
                    <a:gd name="T22" fmla="*/ 104 w 150"/>
                    <a:gd name="T23" fmla="*/ 32 h 214"/>
                    <a:gd name="T24" fmla="*/ 108 w 150"/>
                    <a:gd name="T25" fmla="*/ 48 h 214"/>
                    <a:gd name="T26" fmla="*/ 108 w 150"/>
                    <a:gd name="T27" fmla="*/ 86 h 214"/>
                    <a:gd name="T28" fmla="*/ 110 w 150"/>
                    <a:gd name="T29" fmla="*/ 122 h 214"/>
                    <a:gd name="T30" fmla="*/ 120 w 150"/>
                    <a:gd name="T31" fmla="*/ 154 h 214"/>
                    <a:gd name="T32" fmla="*/ 136 w 150"/>
                    <a:gd name="T33" fmla="*/ 168 h 214"/>
                    <a:gd name="T34" fmla="*/ 150 w 150"/>
                    <a:gd name="T35" fmla="*/ 170 h 214"/>
                    <a:gd name="T36" fmla="*/ 118 w 150"/>
                    <a:gd name="T37" fmla="*/ 186 h 214"/>
                    <a:gd name="T38" fmla="*/ 74 w 150"/>
                    <a:gd name="T39" fmla="*/ 204 h 214"/>
                    <a:gd name="T40" fmla="*/ 30 w 150"/>
                    <a:gd name="T41" fmla="*/ 212 h 214"/>
                    <a:gd name="T42" fmla="*/ 0 w 150"/>
                    <a:gd name="T43" fmla="*/ 214 h 21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50"/>
                    <a:gd name="T67" fmla="*/ 0 h 214"/>
                    <a:gd name="T68" fmla="*/ 150 w 150"/>
                    <a:gd name="T69" fmla="*/ 214 h 21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50" h="214">
                      <a:moveTo>
                        <a:pt x="0" y="214"/>
                      </a:moveTo>
                      <a:lnTo>
                        <a:pt x="16" y="166"/>
                      </a:lnTo>
                      <a:lnTo>
                        <a:pt x="28" y="126"/>
                      </a:lnTo>
                      <a:lnTo>
                        <a:pt x="34" y="92"/>
                      </a:lnTo>
                      <a:lnTo>
                        <a:pt x="30" y="76"/>
                      </a:lnTo>
                      <a:lnTo>
                        <a:pt x="38" y="60"/>
                      </a:lnTo>
                      <a:lnTo>
                        <a:pt x="48" y="46"/>
                      </a:lnTo>
                      <a:lnTo>
                        <a:pt x="54" y="18"/>
                      </a:lnTo>
                      <a:lnTo>
                        <a:pt x="54" y="0"/>
                      </a:lnTo>
                      <a:lnTo>
                        <a:pt x="68" y="4"/>
                      </a:lnTo>
                      <a:lnTo>
                        <a:pt x="80" y="16"/>
                      </a:lnTo>
                      <a:lnTo>
                        <a:pt x="104" y="32"/>
                      </a:lnTo>
                      <a:lnTo>
                        <a:pt x="108" y="48"/>
                      </a:lnTo>
                      <a:lnTo>
                        <a:pt x="108" y="86"/>
                      </a:lnTo>
                      <a:lnTo>
                        <a:pt x="110" y="122"/>
                      </a:lnTo>
                      <a:lnTo>
                        <a:pt x="120" y="154"/>
                      </a:lnTo>
                      <a:lnTo>
                        <a:pt x="136" y="168"/>
                      </a:lnTo>
                      <a:lnTo>
                        <a:pt x="150" y="170"/>
                      </a:lnTo>
                      <a:lnTo>
                        <a:pt x="118" y="186"/>
                      </a:lnTo>
                      <a:lnTo>
                        <a:pt x="74" y="204"/>
                      </a:lnTo>
                      <a:lnTo>
                        <a:pt x="30" y="212"/>
                      </a:lnTo>
                      <a:lnTo>
                        <a:pt x="0" y="214"/>
                      </a:lnTo>
                      <a:close/>
                    </a:path>
                  </a:pathLst>
                </a:custGeom>
                <a:solidFill>
                  <a:srgbClr val="00CCFF"/>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a:lstStyle/>
                <a:p>
                  <a:endParaRPr lang="en-US"/>
                </a:p>
              </p:txBody>
            </p:sp>
            <p:sp>
              <p:nvSpPr>
                <p:cNvPr id="27" name="Freeform 13"/>
                <p:cNvSpPr>
                  <a:spLocks noChangeAspect="1"/>
                </p:cNvSpPr>
                <p:nvPr/>
              </p:nvSpPr>
              <p:spPr bwMode="auto">
                <a:xfrm>
                  <a:off x="3720" y="858"/>
                  <a:ext cx="526" cy="184"/>
                </a:xfrm>
                <a:custGeom>
                  <a:avLst/>
                  <a:gdLst>
                    <a:gd name="T0" fmla="*/ 0 w 526"/>
                    <a:gd name="T1" fmla="*/ 184 h 184"/>
                    <a:gd name="T2" fmla="*/ 18 w 526"/>
                    <a:gd name="T3" fmla="*/ 162 h 184"/>
                    <a:gd name="T4" fmla="*/ 22 w 526"/>
                    <a:gd name="T5" fmla="*/ 124 h 184"/>
                    <a:gd name="T6" fmla="*/ 20 w 526"/>
                    <a:gd name="T7" fmla="*/ 74 h 184"/>
                    <a:gd name="T8" fmla="*/ 22 w 526"/>
                    <a:gd name="T9" fmla="*/ 54 h 184"/>
                    <a:gd name="T10" fmla="*/ 30 w 526"/>
                    <a:gd name="T11" fmla="*/ 98 h 184"/>
                    <a:gd name="T12" fmla="*/ 34 w 526"/>
                    <a:gd name="T13" fmla="*/ 118 h 184"/>
                    <a:gd name="T14" fmla="*/ 60 w 526"/>
                    <a:gd name="T15" fmla="*/ 122 h 184"/>
                    <a:gd name="T16" fmla="*/ 68 w 526"/>
                    <a:gd name="T17" fmla="*/ 98 h 184"/>
                    <a:gd name="T18" fmla="*/ 88 w 526"/>
                    <a:gd name="T19" fmla="*/ 128 h 184"/>
                    <a:gd name="T20" fmla="*/ 112 w 526"/>
                    <a:gd name="T21" fmla="*/ 124 h 184"/>
                    <a:gd name="T22" fmla="*/ 122 w 526"/>
                    <a:gd name="T23" fmla="*/ 102 h 184"/>
                    <a:gd name="T24" fmla="*/ 126 w 526"/>
                    <a:gd name="T25" fmla="*/ 66 h 184"/>
                    <a:gd name="T26" fmla="*/ 144 w 526"/>
                    <a:gd name="T27" fmla="*/ 60 h 184"/>
                    <a:gd name="T28" fmla="*/ 158 w 526"/>
                    <a:gd name="T29" fmla="*/ 40 h 184"/>
                    <a:gd name="T30" fmla="*/ 162 w 526"/>
                    <a:gd name="T31" fmla="*/ 14 h 184"/>
                    <a:gd name="T32" fmla="*/ 168 w 526"/>
                    <a:gd name="T33" fmla="*/ 2 h 184"/>
                    <a:gd name="T34" fmla="*/ 180 w 526"/>
                    <a:gd name="T35" fmla="*/ 8 h 184"/>
                    <a:gd name="T36" fmla="*/ 184 w 526"/>
                    <a:gd name="T37" fmla="*/ 28 h 184"/>
                    <a:gd name="T38" fmla="*/ 188 w 526"/>
                    <a:gd name="T39" fmla="*/ 62 h 184"/>
                    <a:gd name="T40" fmla="*/ 196 w 526"/>
                    <a:gd name="T41" fmla="*/ 88 h 184"/>
                    <a:gd name="T42" fmla="*/ 212 w 526"/>
                    <a:gd name="T43" fmla="*/ 104 h 184"/>
                    <a:gd name="T44" fmla="*/ 230 w 526"/>
                    <a:gd name="T45" fmla="*/ 100 h 184"/>
                    <a:gd name="T46" fmla="*/ 240 w 526"/>
                    <a:gd name="T47" fmla="*/ 82 h 184"/>
                    <a:gd name="T48" fmla="*/ 244 w 526"/>
                    <a:gd name="T49" fmla="*/ 40 h 184"/>
                    <a:gd name="T50" fmla="*/ 246 w 526"/>
                    <a:gd name="T51" fmla="*/ 12 h 184"/>
                    <a:gd name="T52" fmla="*/ 262 w 526"/>
                    <a:gd name="T53" fmla="*/ 0 h 184"/>
                    <a:gd name="T54" fmla="*/ 276 w 526"/>
                    <a:gd name="T55" fmla="*/ 10 h 184"/>
                    <a:gd name="T56" fmla="*/ 286 w 526"/>
                    <a:gd name="T57" fmla="*/ 28 h 184"/>
                    <a:gd name="T58" fmla="*/ 304 w 526"/>
                    <a:gd name="T59" fmla="*/ 18 h 184"/>
                    <a:gd name="T60" fmla="*/ 322 w 526"/>
                    <a:gd name="T61" fmla="*/ 32 h 184"/>
                    <a:gd name="T62" fmla="*/ 330 w 526"/>
                    <a:gd name="T63" fmla="*/ 16 h 184"/>
                    <a:gd name="T64" fmla="*/ 346 w 526"/>
                    <a:gd name="T65" fmla="*/ 12 h 184"/>
                    <a:gd name="T66" fmla="*/ 354 w 526"/>
                    <a:gd name="T67" fmla="*/ 26 h 184"/>
                    <a:gd name="T68" fmla="*/ 358 w 526"/>
                    <a:gd name="T69" fmla="*/ 40 h 184"/>
                    <a:gd name="T70" fmla="*/ 372 w 526"/>
                    <a:gd name="T71" fmla="*/ 42 h 184"/>
                    <a:gd name="T72" fmla="*/ 394 w 526"/>
                    <a:gd name="T73" fmla="*/ 30 h 184"/>
                    <a:gd name="T74" fmla="*/ 404 w 526"/>
                    <a:gd name="T75" fmla="*/ 10 h 184"/>
                    <a:gd name="T76" fmla="*/ 418 w 526"/>
                    <a:gd name="T77" fmla="*/ 6 h 184"/>
                    <a:gd name="T78" fmla="*/ 434 w 526"/>
                    <a:gd name="T79" fmla="*/ 22 h 184"/>
                    <a:gd name="T80" fmla="*/ 452 w 526"/>
                    <a:gd name="T81" fmla="*/ 14 h 184"/>
                    <a:gd name="T82" fmla="*/ 466 w 526"/>
                    <a:gd name="T83" fmla="*/ 0 h 184"/>
                    <a:gd name="T84" fmla="*/ 490 w 526"/>
                    <a:gd name="T85" fmla="*/ 0 h 184"/>
                    <a:gd name="T86" fmla="*/ 516 w 526"/>
                    <a:gd name="T87" fmla="*/ 4 h 184"/>
                    <a:gd name="T88" fmla="*/ 526 w 526"/>
                    <a:gd name="T89" fmla="*/ 16 h 184"/>
                    <a:gd name="T90" fmla="*/ 524 w 526"/>
                    <a:gd name="T91" fmla="*/ 32 h 184"/>
                    <a:gd name="T92" fmla="*/ 490 w 526"/>
                    <a:gd name="T93" fmla="*/ 50 h 184"/>
                    <a:gd name="T94" fmla="*/ 450 w 526"/>
                    <a:gd name="T95" fmla="*/ 72 h 184"/>
                    <a:gd name="T96" fmla="*/ 406 w 526"/>
                    <a:gd name="T97" fmla="*/ 84 h 184"/>
                    <a:gd name="T98" fmla="*/ 358 w 526"/>
                    <a:gd name="T99" fmla="*/ 86 h 184"/>
                    <a:gd name="T100" fmla="*/ 328 w 526"/>
                    <a:gd name="T101" fmla="*/ 96 h 184"/>
                    <a:gd name="T102" fmla="*/ 302 w 526"/>
                    <a:gd name="T103" fmla="*/ 96 h 184"/>
                    <a:gd name="T104" fmla="*/ 282 w 526"/>
                    <a:gd name="T105" fmla="*/ 106 h 184"/>
                    <a:gd name="T106" fmla="*/ 256 w 526"/>
                    <a:gd name="T107" fmla="*/ 140 h 184"/>
                    <a:gd name="T108" fmla="*/ 228 w 526"/>
                    <a:gd name="T109" fmla="*/ 156 h 184"/>
                    <a:gd name="T110" fmla="*/ 164 w 526"/>
                    <a:gd name="T111" fmla="*/ 154 h 184"/>
                    <a:gd name="T112" fmla="*/ 86 w 526"/>
                    <a:gd name="T113" fmla="*/ 158 h 184"/>
                    <a:gd name="T114" fmla="*/ 52 w 526"/>
                    <a:gd name="T115" fmla="*/ 162 h 184"/>
                    <a:gd name="T116" fmla="*/ 36 w 526"/>
                    <a:gd name="T117" fmla="*/ 166 h 184"/>
                    <a:gd name="T118" fmla="*/ 14 w 526"/>
                    <a:gd name="T119" fmla="*/ 176 h 184"/>
                    <a:gd name="T120" fmla="*/ 0 w 526"/>
                    <a:gd name="T121" fmla="*/ 184 h 184"/>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26"/>
                    <a:gd name="T184" fmla="*/ 0 h 184"/>
                    <a:gd name="T185" fmla="*/ 526 w 526"/>
                    <a:gd name="T186" fmla="*/ 184 h 184"/>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26" h="184">
                      <a:moveTo>
                        <a:pt x="0" y="184"/>
                      </a:moveTo>
                      <a:lnTo>
                        <a:pt x="18" y="162"/>
                      </a:lnTo>
                      <a:lnTo>
                        <a:pt x="22" y="124"/>
                      </a:lnTo>
                      <a:lnTo>
                        <a:pt x="20" y="74"/>
                      </a:lnTo>
                      <a:lnTo>
                        <a:pt x="22" y="54"/>
                      </a:lnTo>
                      <a:lnTo>
                        <a:pt x="30" y="98"/>
                      </a:lnTo>
                      <a:lnTo>
                        <a:pt x="34" y="118"/>
                      </a:lnTo>
                      <a:lnTo>
                        <a:pt x="60" y="122"/>
                      </a:lnTo>
                      <a:lnTo>
                        <a:pt x="68" y="98"/>
                      </a:lnTo>
                      <a:lnTo>
                        <a:pt x="88" y="128"/>
                      </a:lnTo>
                      <a:lnTo>
                        <a:pt x="112" y="124"/>
                      </a:lnTo>
                      <a:lnTo>
                        <a:pt x="122" y="102"/>
                      </a:lnTo>
                      <a:lnTo>
                        <a:pt x="126" y="66"/>
                      </a:lnTo>
                      <a:lnTo>
                        <a:pt x="144" y="60"/>
                      </a:lnTo>
                      <a:lnTo>
                        <a:pt x="158" y="40"/>
                      </a:lnTo>
                      <a:lnTo>
                        <a:pt x="162" y="14"/>
                      </a:lnTo>
                      <a:lnTo>
                        <a:pt x="168" y="2"/>
                      </a:lnTo>
                      <a:lnTo>
                        <a:pt x="180" y="8"/>
                      </a:lnTo>
                      <a:lnTo>
                        <a:pt x="184" y="28"/>
                      </a:lnTo>
                      <a:lnTo>
                        <a:pt x="188" y="62"/>
                      </a:lnTo>
                      <a:lnTo>
                        <a:pt x="196" y="88"/>
                      </a:lnTo>
                      <a:lnTo>
                        <a:pt x="212" y="104"/>
                      </a:lnTo>
                      <a:lnTo>
                        <a:pt x="230" y="100"/>
                      </a:lnTo>
                      <a:lnTo>
                        <a:pt x="240" y="82"/>
                      </a:lnTo>
                      <a:lnTo>
                        <a:pt x="244" y="40"/>
                      </a:lnTo>
                      <a:lnTo>
                        <a:pt x="246" y="12"/>
                      </a:lnTo>
                      <a:lnTo>
                        <a:pt x="262" y="0"/>
                      </a:lnTo>
                      <a:lnTo>
                        <a:pt x="276" y="10"/>
                      </a:lnTo>
                      <a:lnTo>
                        <a:pt x="286" y="28"/>
                      </a:lnTo>
                      <a:lnTo>
                        <a:pt x="304" y="18"/>
                      </a:lnTo>
                      <a:lnTo>
                        <a:pt x="322" y="32"/>
                      </a:lnTo>
                      <a:lnTo>
                        <a:pt x="330" y="16"/>
                      </a:lnTo>
                      <a:lnTo>
                        <a:pt x="346" y="12"/>
                      </a:lnTo>
                      <a:lnTo>
                        <a:pt x="354" y="26"/>
                      </a:lnTo>
                      <a:lnTo>
                        <a:pt x="358" y="40"/>
                      </a:lnTo>
                      <a:lnTo>
                        <a:pt x="372" y="42"/>
                      </a:lnTo>
                      <a:lnTo>
                        <a:pt x="394" y="30"/>
                      </a:lnTo>
                      <a:lnTo>
                        <a:pt x="404" y="10"/>
                      </a:lnTo>
                      <a:lnTo>
                        <a:pt x="418" y="6"/>
                      </a:lnTo>
                      <a:lnTo>
                        <a:pt x="434" y="22"/>
                      </a:lnTo>
                      <a:lnTo>
                        <a:pt x="452" y="14"/>
                      </a:lnTo>
                      <a:lnTo>
                        <a:pt x="466" y="0"/>
                      </a:lnTo>
                      <a:lnTo>
                        <a:pt x="490" y="0"/>
                      </a:lnTo>
                      <a:lnTo>
                        <a:pt x="516" y="4"/>
                      </a:lnTo>
                      <a:lnTo>
                        <a:pt x="526" y="16"/>
                      </a:lnTo>
                      <a:lnTo>
                        <a:pt x="524" y="32"/>
                      </a:lnTo>
                      <a:lnTo>
                        <a:pt x="490" y="50"/>
                      </a:lnTo>
                      <a:lnTo>
                        <a:pt x="450" y="72"/>
                      </a:lnTo>
                      <a:lnTo>
                        <a:pt x="406" y="84"/>
                      </a:lnTo>
                      <a:lnTo>
                        <a:pt x="358" y="86"/>
                      </a:lnTo>
                      <a:lnTo>
                        <a:pt x="328" y="96"/>
                      </a:lnTo>
                      <a:lnTo>
                        <a:pt x="302" y="96"/>
                      </a:lnTo>
                      <a:lnTo>
                        <a:pt x="282" y="106"/>
                      </a:lnTo>
                      <a:lnTo>
                        <a:pt x="256" y="140"/>
                      </a:lnTo>
                      <a:lnTo>
                        <a:pt x="228" y="156"/>
                      </a:lnTo>
                      <a:lnTo>
                        <a:pt x="164" y="154"/>
                      </a:lnTo>
                      <a:lnTo>
                        <a:pt x="86" y="158"/>
                      </a:lnTo>
                      <a:lnTo>
                        <a:pt x="52" y="162"/>
                      </a:lnTo>
                      <a:lnTo>
                        <a:pt x="36" y="166"/>
                      </a:lnTo>
                      <a:lnTo>
                        <a:pt x="14" y="176"/>
                      </a:lnTo>
                      <a:lnTo>
                        <a:pt x="0" y="184"/>
                      </a:lnTo>
                      <a:close/>
                    </a:path>
                  </a:pathLst>
                </a:custGeom>
                <a:solidFill>
                  <a:srgbClr val="00CCFF"/>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a:lstStyle/>
                <a:p>
                  <a:endParaRPr lang="en-US"/>
                </a:p>
              </p:txBody>
            </p:sp>
            <p:sp>
              <p:nvSpPr>
                <p:cNvPr id="28" name="Freeform 14"/>
                <p:cNvSpPr>
                  <a:spLocks noChangeAspect="1"/>
                </p:cNvSpPr>
                <p:nvPr/>
              </p:nvSpPr>
              <p:spPr bwMode="auto">
                <a:xfrm>
                  <a:off x="3058" y="974"/>
                  <a:ext cx="1880" cy="288"/>
                </a:xfrm>
                <a:custGeom>
                  <a:avLst/>
                  <a:gdLst>
                    <a:gd name="T0" fmla="*/ 0 w 1880"/>
                    <a:gd name="T1" fmla="*/ 288 h 288"/>
                    <a:gd name="T2" fmla="*/ 32 w 1880"/>
                    <a:gd name="T3" fmla="*/ 270 h 288"/>
                    <a:gd name="T4" fmla="*/ 62 w 1880"/>
                    <a:gd name="T5" fmla="*/ 240 h 288"/>
                    <a:gd name="T6" fmla="*/ 92 w 1880"/>
                    <a:gd name="T7" fmla="*/ 208 h 288"/>
                    <a:gd name="T8" fmla="*/ 114 w 1880"/>
                    <a:gd name="T9" fmla="*/ 194 h 288"/>
                    <a:gd name="T10" fmla="*/ 152 w 1880"/>
                    <a:gd name="T11" fmla="*/ 170 h 288"/>
                    <a:gd name="T12" fmla="*/ 178 w 1880"/>
                    <a:gd name="T13" fmla="*/ 156 h 288"/>
                    <a:gd name="T14" fmla="*/ 232 w 1880"/>
                    <a:gd name="T15" fmla="*/ 146 h 288"/>
                    <a:gd name="T16" fmla="*/ 304 w 1880"/>
                    <a:gd name="T17" fmla="*/ 140 h 288"/>
                    <a:gd name="T18" fmla="*/ 382 w 1880"/>
                    <a:gd name="T19" fmla="*/ 134 h 288"/>
                    <a:gd name="T20" fmla="*/ 462 w 1880"/>
                    <a:gd name="T21" fmla="*/ 124 h 288"/>
                    <a:gd name="T22" fmla="*/ 540 w 1880"/>
                    <a:gd name="T23" fmla="*/ 114 h 288"/>
                    <a:gd name="T24" fmla="*/ 592 w 1880"/>
                    <a:gd name="T25" fmla="*/ 104 h 288"/>
                    <a:gd name="T26" fmla="*/ 646 w 1880"/>
                    <a:gd name="T27" fmla="*/ 80 h 288"/>
                    <a:gd name="T28" fmla="*/ 680 w 1880"/>
                    <a:gd name="T29" fmla="*/ 58 h 288"/>
                    <a:gd name="T30" fmla="*/ 746 w 1880"/>
                    <a:gd name="T31" fmla="*/ 58 h 288"/>
                    <a:gd name="T32" fmla="*/ 908 w 1880"/>
                    <a:gd name="T33" fmla="*/ 46 h 288"/>
                    <a:gd name="T34" fmla="*/ 1034 w 1880"/>
                    <a:gd name="T35" fmla="*/ 40 h 288"/>
                    <a:gd name="T36" fmla="*/ 1258 w 1880"/>
                    <a:gd name="T37" fmla="*/ 26 h 288"/>
                    <a:gd name="T38" fmla="*/ 1376 w 1880"/>
                    <a:gd name="T39" fmla="*/ 20 h 288"/>
                    <a:gd name="T40" fmla="*/ 1512 w 1880"/>
                    <a:gd name="T41" fmla="*/ 12 h 288"/>
                    <a:gd name="T42" fmla="*/ 1668 w 1880"/>
                    <a:gd name="T43" fmla="*/ 4 h 288"/>
                    <a:gd name="T44" fmla="*/ 1880 w 1880"/>
                    <a:gd name="T45" fmla="*/ 0 h 288"/>
                    <a:gd name="T46" fmla="*/ 1880 w 1880"/>
                    <a:gd name="T47" fmla="*/ 88 h 288"/>
                    <a:gd name="T48" fmla="*/ 1642 w 1880"/>
                    <a:gd name="T49" fmla="*/ 98 h 288"/>
                    <a:gd name="T50" fmla="*/ 1478 w 1880"/>
                    <a:gd name="T51" fmla="*/ 116 h 288"/>
                    <a:gd name="T52" fmla="*/ 1322 w 1880"/>
                    <a:gd name="T53" fmla="*/ 134 h 288"/>
                    <a:gd name="T54" fmla="*/ 1162 w 1880"/>
                    <a:gd name="T55" fmla="*/ 152 h 288"/>
                    <a:gd name="T56" fmla="*/ 1012 w 1880"/>
                    <a:gd name="T57" fmla="*/ 162 h 288"/>
                    <a:gd name="T58" fmla="*/ 764 w 1880"/>
                    <a:gd name="T59" fmla="*/ 182 h 288"/>
                    <a:gd name="T60" fmla="*/ 566 w 1880"/>
                    <a:gd name="T61" fmla="*/ 194 h 288"/>
                    <a:gd name="T62" fmla="*/ 374 w 1880"/>
                    <a:gd name="T63" fmla="*/ 208 h 288"/>
                    <a:gd name="T64" fmla="*/ 252 w 1880"/>
                    <a:gd name="T65" fmla="*/ 222 h 288"/>
                    <a:gd name="T66" fmla="*/ 148 w 1880"/>
                    <a:gd name="T67" fmla="*/ 246 h 288"/>
                    <a:gd name="T68" fmla="*/ 0 w 1880"/>
                    <a:gd name="T69" fmla="*/ 288 h 28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880"/>
                    <a:gd name="T106" fmla="*/ 0 h 288"/>
                    <a:gd name="T107" fmla="*/ 1880 w 1880"/>
                    <a:gd name="T108" fmla="*/ 288 h 28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880" h="288">
                      <a:moveTo>
                        <a:pt x="0" y="288"/>
                      </a:moveTo>
                      <a:lnTo>
                        <a:pt x="32" y="270"/>
                      </a:lnTo>
                      <a:lnTo>
                        <a:pt x="62" y="240"/>
                      </a:lnTo>
                      <a:lnTo>
                        <a:pt x="92" y="208"/>
                      </a:lnTo>
                      <a:lnTo>
                        <a:pt x="114" y="194"/>
                      </a:lnTo>
                      <a:lnTo>
                        <a:pt x="152" y="170"/>
                      </a:lnTo>
                      <a:lnTo>
                        <a:pt x="178" y="156"/>
                      </a:lnTo>
                      <a:lnTo>
                        <a:pt x="232" y="146"/>
                      </a:lnTo>
                      <a:lnTo>
                        <a:pt x="304" y="140"/>
                      </a:lnTo>
                      <a:lnTo>
                        <a:pt x="382" y="134"/>
                      </a:lnTo>
                      <a:lnTo>
                        <a:pt x="462" y="124"/>
                      </a:lnTo>
                      <a:lnTo>
                        <a:pt x="540" y="114"/>
                      </a:lnTo>
                      <a:lnTo>
                        <a:pt x="592" y="104"/>
                      </a:lnTo>
                      <a:lnTo>
                        <a:pt x="646" y="80"/>
                      </a:lnTo>
                      <a:lnTo>
                        <a:pt x="680" y="58"/>
                      </a:lnTo>
                      <a:lnTo>
                        <a:pt x="746" y="58"/>
                      </a:lnTo>
                      <a:lnTo>
                        <a:pt x="908" y="46"/>
                      </a:lnTo>
                      <a:lnTo>
                        <a:pt x="1034" y="40"/>
                      </a:lnTo>
                      <a:lnTo>
                        <a:pt x="1258" y="26"/>
                      </a:lnTo>
                      <a:lnTo>
                        <a:pt x="1376" y="20"/>
                      </a:lnTo>
                      <a:lnTo>
                        <a:pt x="1512" y="12"/>
                      </a:lnTo>
                      <a:lnTo>
                        <a:pt x="1668" y="4"/>
                      </a:lnTo>
                      <a:lnTo>
                        <a:pt x="1880" y="0"/>
                      </a:lnTo>
                      <a:lnTo>
                        <a:pt x="1880" y="88"/>
                      </a:lnTo>
                      <a:lnTo>
                        <a:pt x="1642" y="98"/>
                      </a:lnTo>
                      <a:lnTo>
                        <a:pt x="1478" y="116"/>
                      </a:lnTo>
                      <a:lnTo>
                        <a:pt x="1322" y="134"/>
                      </a:lnTo>
                      <a:lnTo>
                        <a:pt x="1162" y="152"/>
                      </a:lnTo>
                      <a:lnTo>
                        <a:pt x="1012" y="162"/>
                      </a:lnTo>
                      <a:lnTo>
                        <a:pt x="764" y="182"/>
                      </a:lnTo>
                      <a:lnTo>
                        <a:pt x="566" y="194"/>
                      </a:lnTo>
                      <a:lnTo>
                        <a:pt x="374" y="208"/>
                      </a:lnTo>
                      <a:lnTo>
                        <a:pt x="252" y="222"/>
                      </a:lnTo>
                      <a:lnTo>
                        <a:pt x="148" y="246"/>
                      </a:lnTo>
                      <a:lnTo>
                        <a:pt x="0" y="288"/>
                      </a:lnTo>
                      <a:close/>
                    </a:path>
                  </a:pathLst>
                </a:custGeom>
                <a:solidFill>
                  <a:srgbClr val="008000">
                    <a:alpha val="41176"/>
                  </a:srgbClr>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a:lstStyle/>
                <a:p>
                  <a:endParaRPr lang="en-US"/>
                </a:p>
              </p:txBody>
            </p:sp>
            <p:sp>
              <p:nvSpPr>
                <p:cNvPr id="29" name="Freeform 15"/>
                <p:cNvSpPr>
                  <a:spLocks noChangeAspect="1"/>
                </p:cNvSpPr>
                <p:nvPr/>
              </p:nvSpPr>
              <p:spPr bwMode="auto">
                <a:xfrm>
                  <a:off x="2943" y="1101"/>
                  <a:ext cx="278" cy="185"/>
                </a:xfrm>
                <a:custGeom>
                  <a:avLst/>
                  <a:gdLst>
                    <a:gd name="T0" fmla="*/ 77 w 278"/>
                    <a:gd name="T1" fmla="*/ 110 h 185"/>
                    <a:gd name="T2" fmla="*/ 99 w 278"/>
                    <a:gd name="T3" fmla="*/ 110 h 185"/>
                    <a:gd name="T4" fmla="*/ 120 w 278"/>
                    <a:gd name="T5" fmla="*/ 102 h 185"/>
                    <a:gd name="T6" fmla="*/ 149 w 278"/>
                    <a:gd name="T7" fmla="*/ 80 h 185"/>
                    <a:gd name="T8" fmla="*/ 173 w 278"/>
                    <a:gd name="T9" fmla="*/ 57 h 185"/>
                    <a:gd name="T10" fmla="*/ 204 w 278"/>
                    <a:gd name="T11" fmla="*/ 29 h 185"/>
                    <a:gd name="T12" fmla="*/ 231 w 278"/>
                    <a:gd name="T13" fmla="*/ 5 h 185"/>
                    <a:gd name="T14" fmla="*/ 249 w 278"/>
                    <a:gd name="T15" fmla="*/ 0 h 185"/>
                    <a:gd name="T16" fmla="*/ 266 w 278"/>
                    <a:gd name="T17" fmla="*/ 0 h 185"/>
                    <a:gd name="T18" fmla="*/ 278 w 278"/>
                    <a:gd name="T19" fmla="*/ 6 h 185"/>
                    <a:gd name="T20" fmla="*/ 248 w 278"/>
                    <a:gd name="T21" fmla="*/ 33 h 185"/>
                    <a:gd name="T22" fmla="*/ 219 w 278"/>
                    <a:gd name="T23" fmla="*/ 60 h 185"/>
                    <a:gd name="T24" fmla="*/ 194 w 278"/>
                    <a:gd name="T25" fmla="*/ 84 h 185"/>
                    <a:gd name="T26" fmla="*/ 182 w 278"/>
                    <a:gd name="T27" fmla="*/ 99 h 185"/>
                    <a:gd name="T28" fmla="*/ 162 w 278"/>
                    <a:gd name="T29" fmla="*/ 119 h 185"/>
                    <a:gd name="T30" fmla="*/ 141 w 278"/>
                    <a:gd name="T31" fmla="*/ 143 h 185"/>
                    <a:gd name="T32" fmla="*/ 110 w 278"/>
                    <a:gd name="T33" fmla="*/ 162 h 185"/>
                    <a:gd name="T34" fmla="*/ 74 w 278"/>
                    <a:gd name="T35" fmla="*/ 176 h 185"/>
                    <a:gd name="T36" fmla="*/ 20 w 278"/>
                    <a:gd name="T37" fmla="*/ 185 h 185"/>
                    <a:gd name="T38" fmla="*/ 0 w 278"/>
                    <a:gd name="T39" fmla="*/ 185 h 185"/>
                    <a:gd name="T40" fmla="*/ 32 w 278"/>
                    <a:gd name="T41" fmla="*/ 164 h 185"/>
                    <a:gd name="T42" fmla="*/ 56 w 278"/>
                    <a:gd name="T43" fmla="*/ 138 h 185"/>
                    <a:gd name="T44" fmla="*/ 77 w 278"/>
                    <a:gd name="T45" fmla="*/ 110 h 18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278"/>
                    <a:gd name="T70" fmla="*/ 0 h 185"/>
                    <a:gd name="T71" fmla="*/ 278 w 278"/>
                    <a:gd name="T72" fmla="*/ 185 h 185"/>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278" h="185">
                      <a:moveTo>
                        <a:pt x="77" y="110"/>
                      </a:moveTo>
                      <a:lnTo>
                        <a:pt x="99" y="110"/>
                      </a:lnTo>
                      <a:lnTo>
                        <a:pt x="120" y="102"/>
                      </a:lnTo>
                      <a:lnTo>
                        <a:pt x="149" y="80"/>
                      </a:lnTo>
                      <a:lnTo>
                        <a:pt x="173" y="57"/>
                      </a:lnTo>
                      <a:lnTo>
                        <a:pt x="204" y="29"/>
                      </a:lnTo>
                      <a:lnTo>
                        <a:pt x="231" y="5"/>
                      </a:lnTo>
                      <a:lnTo>
                        <a:pt x="249" y="0"/>
                      </a:lnTo>
                      <a:lnTo>
                        <a:pt x="266" y="0"/>
                      </a:lnTo>
                      <a:lnTo>
                        <a:pt x="278" y="6"/>
                      </a:lnTo>
                      <a:lnTo>
                        <a:pt x="248" y="33"/>
                      </a:lnTo>
                      <a:lnTo>
                        <a:pt x="219" y="60"/>
                      </a:lnTo>
                      <a:lnTo>
                        <a:pt x="194" y="84"/>
                      </a:lnTo>
                      <a:lnTo>
                        <a:pt x="182" y="99"/>
                      </a:lnTo>
                      <a:lnTo>
                        <a:pt x="162" y="119"/>
                      </a:lnTo>
                      <a:lnTo>
                        <a:pt x="141" y="143"/>
                      </a:lnTo>
                      <a:lnTo>
                        <a:pt x="110" y="162"/>
                      </a:lnTo>
                      <a:lnTo>
                        <a:pt x="74" y="176"/>
                      </a:lnTo>
                      <a:lnTo>
                        <a:pt x="20" y="185"/>
                      </a:lnTo>
                      <a:lnTo>
                        <a:pt x="0" y="185"/>
                      </a:lnTo>
                      <a:lnTo>
                        <a:pt x="32" y="164"/>
                      </a:lnTo>
                      <a:lnTo>
                        <a:pt x="56" y="138"/>
                      </a:lnTo>
                      <a:lnTo>
                        <a:pt x="77" y="110"/>
                      </a:lnTo>
                      <a:close/>
                    </a:path>
                  </a:pathLst>
                </a:custGeom>
                <a:solidFill>
                  <a:srgbClr val="008000">
                    <a:alpha val="41176"/>
                  </a:srgbClr>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a:lstStyle/>
                <a:p>
                  <a:endParaRPr lang="en-US"/>
                </a:p>
              </p:txBody>
            </p:sp>
            <p:sp>
              <p:nvSpPr>
                <p:cNvPr id="30" name="Freeform 16"/>
                <p:cNvSpPr>
                  <a:spLocks noChangeAspect="1"/>
                </p:cNvSpPr>
                <p:nvPr/>
              </p:nvSpPr>
              <p:spPr bwMode="auto">
                <a:xfrm>
                  <a:off x="2517" y="1154"/>
                  <a:ext cx="504" cy="133"/>
                </a:xfrm>
                <a:custGeom>
                  <a:avLst/>
                  <a:gdLst>
                    <a:gd name="T0" fmla="*/ 0 w 504"/>
                    <a:gd name="T1" fmla="*/ 94 h 133"/>
                    <a:gd name="T2" fmla="*/ 15 w 504"/>
                    <a:gd name="T3" fmla="*/ 66 h 133"/>
                    <a:gd name="T4" fmla="*/ 29 w 504"/>
                    <a:gd name="T5" fmla="*/ 39 h 133"/>
                    <a:gd name="T6" fmla="*/ 38 w 504"/>
                    <a:gd name="T7" fmla="*/ 1 h 133"/>
                    <a:gd name="T8" fmla="*/ 51 w 504"/>
                    <a:gd name="T9" fmla="*/ 0 h 133"/>
                    <a:gd name="T10" fmla="*/ 81 w 504"/>
                    <a:gd name="T11" fmla="*/ 0 h 133"/>
                    <a:gd name="T12" fmla="*/ 111 w 504"/>
                    <a:gd name="T13" fmla="*/ 4 h 133"/>
                    <a:gd name="T14" fmla="*/ 140 w 504"/>
                    <a:gd name="T15" fmla="*/ 13 h 133"/>
                    <a:gd name="T16" fmla="*/ 168 w 504"/>
                    <a:gd name="T17" fmla="*/ 28 h 133"/>
                    <a:gd name="T18" fmla="*/ 206 w 504"/>
                    <a:gd name="T19" fmla="*/ 30 h 133"/>
                    <a:gd name="T20" fmla="*/ 260 w 504"/>
                    <a:gd name="T21" fmla="*/ 18 h 133"/>
                    <a:gd name="T22" fmla="*/ 291 w 504"/>
                    <a:gd name="T23" fmla="*/ 9 h 133"/>
                    <a:gd name="T24" fmla="*/ 342 w 504"/>
                    <a:gd name="T25" fmla="*/ 15 h 133"/>
                    <a:gd name="T26" fmla="*/ 380 w 504"/>
                    <a:gd name="T27" fmla="*/ 28 h 133"/>
                    <a:gd name="T28" fmla="*/ 414 w 504"/>
                    <a:gd name="T29" fmla="*/ 48 h 133"/>
                    <a:gd name="T30" fmla="*/ 446 w 504"/>
                    <a:gd name="T31" fmla="*/ 52 h 133"/>
                    <a:gd name="T32" fmla="*/ 470 w 504"/>
                    <a:gd name="T33" fmla="*/ 49 h 133"/>
                    <a:gd name="T34" fmla="*/ 504 w 504"/>
                    <a:gd name="T35" fmla="*/ 27 h 133"/>
                    <a:gd name="T36" fmla="*/ 489 w 504"/>
                    <a:gd name="T37" fmla="*/ 60 h 133"/>
                    <a:gd name="T38" fmla="*/ 471 w 504"/>
                    <a:gd name="T39" fmla="*/ 82 h 133"/>
                    <a:gd name="T40" fmla="*/ 444 w 504"/>
                    <a:gd name="T41" fmla="*/ 112 h 133"/>
                    <a:gd name="T42" fmla="*/ 413 w 504"/>
                    <a:gd name="T43" fmla="*/ 133 h 133"/>
                    <a:gd name="T44" fmla="*/ 315 w 504"/>
                    <a:gd name="T45" fmla="*/ 133 h 133"/>
                    <a:gd name="T46" fmla="*/ 257 w 504"/>
                    <a:gd name="T47" fmla="*/ 129 h 133"/>
                    <a:gd name="T48" fmla="*/ 173 w 504"/>
                    <a:gd name="T49" fmla="*/ 123 h 133"/>
                    <a:gd name="T50" fmla="*/ 117 w 504"/>
                    <a:gd name="T51" fmla="*/ 115 h 133"/>
                    <a:gd name="T52" fmla="*/ 45 w 504"/>
                    <a:gd name="T53" fmla="*/ 108 h 133"/>
                    <a:gd name="T54" fmla="*/ 0 w 504"/>
                    <a:gd name="T55" fmla="*/ 94 h 133"/>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504"/>
                    <a:gd name="T85" fmla="*/ 0 h 133"/>
                    <a:gd name="T86" fmla="*/ 504 w 504"/>
                    <a:gd name="T87" fmla="*/ 133 h 133"/>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504" h="133">
                      <a:moveTo>
                        <a:pt x="0" y="94"/>
                      </a:moveTo>
                      <a:lnTo>
                        <a:pt x="15" y="66"/>
                      </a:lnTo>
                      <a:lnTo>
                        <a:pt x="29" y="39"/>
                      </a:lnTo>
                      <a:lnTo>
                        <a:pt x="38" y="1"/>
                      </a:lnTo>
                      <a:lnTo>
                        <a:pt x="51" y="0"/>
                      </a:lnTo>
                      <a:lnTo>
                        <a:pt x="81" y="0"/>
                      </a:lnTo>
                      <a:lnTo>
                        <a:pt x="111" y="4"/>
                      </a:lnTo>
                      <a:lnTo>
                        <a:pt x="140" y="13"/>
                      </a:lnTo>
                      <a:lnTo>
                        <a:pt x="168" y="28"/>
                      </a:lnTo>
                      <a:lnTo>
                        <a:pt x="206" y="30"/>
                      </a:lnTo>
                      <a:lnTo>
                        <a:pt x="260" y="18"/>
                      </a:lnTo>
                      <a:lnTo>
                        <a:pt x="291" y="9"/>
                      </a:lnTo>
                      <a:lnTo>
                        <a:pt x="342" y="15"/>
                      </a:lnTo>
                      <a:lnTo>
                        <a:pt x="380" y="28"/>
                      </a:lnTo>
                      <a:lnTo>
                        <a:pt x="414" y="48"/>
                      </a:lnTo>
                      <a:lnTo>
                        <a:pt x="446" y="52"/>
                      </a:lnTo>
                      <a:lnTo>
                        <a:pt x="470" y="49"/>
                      </a:lnTo>
                      <a:lnTo>
                        <a:pt x="504" y="27"/>
                      </a:lnTo>
                      <a:lnTo>
                        <a:pt x="489" y="60"/>
                      </a:lnTo>
                      <a:lnTo>
                        <a:pt x="471" y="82"/>
                      </a:lnTo>
                      <a:lnTo>
                        <a:pt x="444" y="112"/>
                      </a:lnTo>
                      <a:lnTo>
                        <a:pt x="413" y="133"/>
                      </a:lnTo>
                      <a:lnTo>
                        <a:pt x="315" y="133"/>
                      </a:lnTo>
                      <a:lnTo>
                        <a:pt x="257" y="129"/>
                      </a:lnTo>
                      <a:lnTo>
                        <a:pt x="173" y="123"/>
                      </a:lnTo>
                      <a:lnTo>
                        <a:pt x="117" y="115"/>
                      </a:lnTo>
                      <a:lnTo>
                        <a:pt x="45" y="108"/>
                      </a:lnTo>
                      <a:lnTo>
                        <a:pt x="0" y="94"/>
                      </a:lnTo>
                      <a:close/>
                    </a:path>
                  </a:pathLst>
                </a:custGeom>
                <a:solidFill>
                  <a:srgbClr val="008000">
                    <a:alpha val="41176"/>
                  </a:srgbClr>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a:lstStyle/>
                <a:p>
                  <a:endParaRPr lang="en-US"/>
                </a:p>
              </p:txBody>
            </p:sp>
            <p:sp>
              <p:nvSpPr>
                <p:cNvPr id="31" name="Freeform 17"/>
                <p:cNvSpPr>
                  <a:spLocks noChangeAspect="1"/>
                </p:cNvSpPr>
                <p:nvPr/>
              </p:nvSpPr>
              <p:spPr bwMode="auto">
                <a:xfrm>
                  <a:off x="2436" y="1145"/>
                  <a:ext cx="111" cy="105"/>
                </a:xfrm>
                <a:custGeom>
                  <a:avLst/>
                  <a:gdLst>
                    <a:gd name="T0" fmla="*/ 0 w 111"/>
                    <a:gd name="T1" fmla="*/ 90 h 105"/>
                    <a:gd name="T2" fmla="*/ 18 w 111"/>
                    <a:gd name="T3" fmla="*/ 49 h 105"/>
                    <a:gd name="T4" fmla="*/ 36 w 111"/>
                    <a:gd name="T5" fmla="*/ 30 h 105"/>
                    <a:gd name="T6" fmla="*/ 60 w 111"/>
                    <a:gd name="T7" fmla="*/ 25 h 105"/>
                    <a:gd name="T8" fmla="*/ 84 w 111"/>
                    <a:gd name="T9" fmla="*/ 15 h 105"/>
                    <a:gd name="T10" fmla="*/ 111 w 111"/>
                    <a:gd name="T11" fmla="*/ 0 h 105"/>
                    <a:gd name="T12" fmla="*/ 102 w 111"/>
                    <a:gd name="T13" fmla="*/ 28 h 105"/>
                    <a:gd name="T14" fmla="*/ 96 w 111"/>
                    <a:gd name="T15" fmla="*/ 54 h 105"/>
                    <a:gd name="T16" fmla="*/ 87 w 111"/>
                    <a:gd name="T17" fmla="*/ 76 h 105"/>
                    <a:gd name="T18" fmla="*/ 71 w 111"/>
                    <a:gd name="T19" fmla="*/ 105 h 105"/>
                    <a:gd name="T20" fmla="*/ 0 w 111"/>
                    <a:gd name="T21" fmla="*/ 90 h 10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11"/>
                    <a:gd name="T34" fmla="*/ 0 h 105"/>
                    <a:gd name="T35" fmla="*/ 111 w 111"/>
                    <a:gd name="T36" fmla="*/ 105 h 10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11" h="105">
                      <a:moveTo>
                        <a:pt x="0" y="90"/>
                      </a:moveTo>
                      <a:lnTo>
                        <a:pt x="18" y="49"/>
                      </a:lnTo>
                      <a:lnTo>
                        <a:pt x="36" y="30"/>
                      </a:lnTo>
                      <a:lnTo>
                        <a:pt x="60" y="25"/>
                      </a:lnTo>
                      <a:lnTo>
                        <a:pt x="84" y="15"/>
                      </a:lnTo>
                      <a:lnTo>
                        <a:pt x="111" y="0"/>
                      </a:lnTo>
                      <a:lnTo>
                        <a:pt x="102" y="28"/>
                      </a:lnTo>
                      <a:lnTo>
                        <a:pt x="96" y="54"/>
                      </a:lnTo>
                      <a:lnTo>
                        <a:pt x="87" y="76"/>
                      </a:lnTo>
                      <a:lnTo>
                        <a:pt x="71" y="105"/>
                      </a:lnTo>
                      <a:lnTo>
                        <a:pt x="0" y="90"/>
                      </a:lnTo>
                      <a:close/>
                    </a:path>
                  </a:pathLst>
                </a:custGeom>
                <a:solidFill>
                  <a:srgbClr val="008000">
                    <a:alpha val="41176"/>
                  </a:srgbClr>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a:lstStyle/>
                <a:p>
                  <a:endParaRPr lang="en-US"/>
                </a:p>
              </p:txBody>
            </p:sp>
            <p:sp>
              <p:nvSpPr>
                <p:cNvPr id="32" name="Freeform 18"/>
                <p:cNvSpPr>
                  <a:spLocks noChangeAspect="1"/>
                </p:cNvSpPr>
                <p:nvPr/>
              </p:nvSpPr>
              <p:spPr bwMode="auto">
                <a:xfrm>
                  <a:off x="988" y="800"/>
                  <a:ext cx="1445" cy="438"/>
                </a:xfrm>
                <a:custGeom>
                  <a:avLst/>
                  <a:gdLst>
                    <a:gd name="T0" fmla="*/ 60 w 1445"/>
                    <a:gd name="T1" fmla="*/ 8 h 438"/>
                    <a:gd name="T2" fmla="*/ 118 w 1445"/>
                    <a:gd name="T3" fmla="*/ 12 h 438"/>
                    <a:gd name="T4" fmla="*/ 185 w 1445"/>
                    <a:gd name="T5" fmla="*/ 15 h 438"/>
                    <a:gd name="T6" fmla="*/ 248 w 1445"/>
                    <a:gd name="T7" fmla="*/ 16 h 438"/>
                    <a:gd name="T8" fmla="*/ 290 w 1445"/>
                    <a:gd name="T9" fmla="*/ 21 h 438"/>
                    <a:gd name="T10" fmla="*/ 344 w 1445"/>
                    <a:gd name="T11" fmla="*/ 39 h 438"/>
                    <a:gd name="T12" fmla="*/ 403 w 1445"/>
                    <a:gd name="T13" fmla="*/ 57 h 438"/>
                    <a:gd name="T14" fmla="*/ 482 w 1445"/>
                    <a:gd name="T15" fmla="*/ 73 h 438"/>
                    <a:gd name="T16" fmla="*/ 563 w 1445"/>
                    <a:gd name="T17" fmla="*/ 84 h 438"/>
                    <a:gd name="T18" fmla="*/ 631 w 1445"/>
                    <a:gd name="T19" fmla="*/ 96 h 438"/>
                    <a:gd name="T20" fmla="*/ 694 w 1445"/>
                    <a:gd name="T21" fmla="*/ 102 h 438"/>
                    <a:gd name="T22" fmla="*/ 719 w 1445"/>
                    <a:gd name="T23" fmla="*/ 105 h 438"/>
                    <a:gd name="T24" fmla="*/ 766 w 1445"/>
                    <a:gd name="T25" fmla="*/ 112 h 438"/>
                    <a:gd name="T26" fmla="*/ 799 w 1445"/>
                    <a:gd name="T27" fmla="*/ 118 h 438"/>
                    <a:gd name="T28" fmla="*/ 806 w 1445"/>
                    <a:gd name="T29" fmla="*/ 133 h 438"/>
                    <a:gd name="T30" fmla="*/ 856 w 1445"/>
                    <a:gd name="T31" fmla="*/ 124 h 438"/>
                    <a:gd name="T32" fmla="*/ 860 w 1445"/>
                    <a:gd name="T33" fmla="*/ 138 h 438"/>
                    <a:gd name="T34" fmla="*/ 887 w 1445"/>
                    <a:gd name="T35" fmla="*/ 150 h 438"/>
                    <a:gd name="T36" fmla="*/ 911 w 1445"/>
                    <a:gd name="T37" fmla="*/ 168 h 438"/>
                    <a:gd name="T38" fmla="*/ 931 w 1445"/>
                    <a:gd name="T39" fmla="*/ 172 h 438"/>
                    <a:gd name="T40" fmla="*/ 943 w 1445"/>
                    <a:gd name="T41" fmla="*/ 172 h 438"/>
                    <a:gd name="T42" fmla="*/ 949 w 1445"/>
                    <a:gd name="T43" fmla="*/ 223 h 438"/>
                    <a:gd name="T44" fmla="*/ 986 w 1445"/>
                    <a:gd name="T45" fmla="*/ 192 h 438"/>
                    <a:gd name="T46" fmla="*/ 995 w 1445"/>
                    <a:gd name="T47" fmla="*/ 211 h 438"/>
                    <a:gd name="T48" fmla="*/ 1028 w 1445"/>
                    <a:gd name="T49" fmla="*/ 172 h 438"/>
                    <a:gd name="T50" fmla="*/ 1039 w 1445"/>
                    <a:gd name="T51" fmla="*/ 205 h 438"/>
                    <a:gd name="T52" fmla="*/ 1069 w 1445"/>
                    <a:gd name="T53" fmla="*/ 186 h 438"/>
                    <a:gd name="T54" fmla="*/ 1073 w 1445"/>
                    <a:gd name="T55" fmla="*/ 202 h 438"/>
                    <a:gd name="T56" fmla="*/ 1099 w 1445"/>
                    <a:gd name="T57" fmla="*/ 219 h 438"/>
                    <a:gd name="T58" fmla="*/ 1130 w 1445"/>
                    <a:gd name="T59" fmla="*/ 222 h 438"/>
                    <a:gd name="T60" fmla="*/ 1153 w 1445"/>
                    <a:gd name="T61" fmla="*/ 213 h 438"/>
                    <a:gd name="T62" fmla="*/ 1181 w 1445"/>
                    <a:gd name="T63" fmla="*/ 229 h 438"/>
                    <a:gd name="T64" fmla="*/ 1222 w 1445"/>
                    <a:gd name="T65" fmla="*/ 228 h 438"/>
                    <a:gd name="T66" fmla="*/ 1247 w 1445"/>
                    <a:gd name="T67" fmla="*/ 222 h 438"/>
                    <a:gd name="T68" fmla="*/ 1264 w 1445"/>
                    <a:gd name="T69" fmla="*/ 240 h 438"/>
                    <a:gd name="T70" fmla="*/ 1298 w 1445"/>
                    <a:gd name="T71" fmla="*/ 255 h 438"/>
                    <a:gd name="T72" fmla="*/ 1322 w 1445"/>
                    <a:gd name="T73" fmla="*/ 270 h 438"/>
                    <a:gd name="T74" fmla="*/ 1349 w 1445"/>
                    <a:gd name="T75" fmla="*/ 316 h 438"/>
                    <a:gd name="T76" fmla="*/ 1379 w 1445"/>
                    <a:gd name="T77" fmla="*/ 366 h 438"/>
                    <a:gd name="T78" fmla="*/ 1421 w 1445"/>
                    <a:gd name="T79" fmla="*/ 415 h 438"/>
                    <a:gd name="T80" fmla="*/ 1445 w 1445"/>
                    <a:gd name="T81" fmla="*/ 438 h 438"/>
                    <a:gd name="T82" fmla="*/ 1339 w 1445"/>
                    <a:gd name="T83" fmla="*/ 414 h 438"/>
                    <a:gd name="T84" fmla="*/ 1160 w 1445"/>
                    <a:gd name="T85" fmla="*/ 385 h 438"/>
                    <a:gd name="T86" fmla="*/ 1057 w 1445"/>
                    <a:gd name="T87" fmla="*/ 373 h 438"/>
                    <a:gd name="T88" fmla="*/ 938 w 1445"/>
                    <a:gd name="T89" fmla="*/ 346 h 438"/>
                    <a:gd name="T90" fmla="*/ 817 w 1445"/>
                    <a:gd name="T91" fmla="*/ 321 h 438"/>
                    <a:gd name="T92" fmla="*/ 718 w 1445"/>
                    <a:gd name="T93" fmla="*/ 298 h 438"/>
                    <a:gd name="T94" fmla="*/ 631 w 1445"/>
                    <a:gd name="T95" fmla="*/ 268 h 438"/>
                    <a:gd name="T96" fmla="*/ 533 w 1445"/>
                    <a:gd name="T97" fmla="*/ 223 h 438"/>
                    <a:gd name="T98" fmla="*/ 497 w 1445"/>
                    <a:gd name="T99" fmla="*/ 208 h 438"/>
                    <a:gd name="T100" fmla="*/ 434 w 1445"/>
                    <a:gd name="T101" fmla="*/ 181 h 438"/>
                    <a:gd name="T102" fmla="*/ 368 w 1445"/>
                    <a:gd name="T103" fmla="*/ 156 h 438"/>
                    <a:gd name="T104" fmla="*/ 331 w 1445"/>
                    <a:gd name="T105" fmla="*/ 141 h 438"/>
                    <a:gd name="T106" fmla="*/ 263 w 1445"/>
                    <a:gd name="T107" fmla="*/ 121 h 438"/>
                    <a:gd name="T108" fmla="*/ 208 w 1445"/>
                    <a:gd name="T109" fmla="*/ 111 h 438"/>
                    <a:gd name="T110" fmla="*/ 157 w 1445"/>
                    <a:gd name="T111" fmla="*/ 108 h 438"/>
                    <a:gd name="T112" fmla="*/ 0 w 1445"/>
                    <a:gd name="T113" fmla="*/ 104 h 438"/>
                    <a:gd name="T114" fmla="*/ 0 w 1445"/>
                    <a:gd name="T115" fmla="*/ 0 h 438"/>
                    <a:gd name="T116" fmla="*/ 60 w 1445"/>
                    <a:gd name="T117" fmla="*/ 8 h 43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445"/>
                    <a:gd name="T178" fmla="*/ 0 h 438"/>
                    <a:gd name="T179" fmla="*/ 1445 w 1445"/>
                    <a:gd name="T180" fmla="*/ 438 h 43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445" h="438">
                      <a:moveTo>
                        <a:pt x="60" y="8"/>
                      </a:moveTo>
                      <a:lnTo>
                        <a:pt x="118" y="12"/>
                      </a:lnTo>
                      <a:lnTo>
                        <a:pt x="185" y="15"/>
                      </a:lnTo>
                      <a:lnTo>
                        <a:pt x="248" y="16"/>
                      </a:lnTo>
                      <a:lnTo>
                        <a:pt x="290" y="21"/>
                      </a:lnTo>
                      <a:lnTo>
                        <a:pt x="344" y="39"/>
                      </a:lnTo>
                      <a:lnTo>
                        <a:pt x="403" y="57"/>
                      </a:lnTo>
                      <a:lnTo>
                        <a:pt x="482" y="73"/>
                      </a:lnTo>
                      <a:lnTo>
                        <a:pt x="563" y="84"/>
                      </a:lnTo>
                      <a:lnTo>
                        <a:pt x="631" y="96"/>
                      </a:lnTo>
                      <a:lnTo>
                        <a:pt x="694" y="102"/>
                      </a:lnTo>
                      <a:lnTo>
                        <a:pt x="719" y="105"/>
                      </a:lnTo>
                      <a:lnTo>
                        <a:pt x="766" y="112"/>
                      </a:lnTo>
                      <a:lnTo>
                        <a:pt x="799" y="118"/>
                      </a:lnTo>
                      <a:lnTo>
                        <a:pt x="806" y="133"/>
                      </a:lnTo>
                      <a:lnTo>
                        <a:pt x="856" y="124"/>
                      </a:lnTo>
                      <a:lnTo>
                        <a:pt x="860" y="138"/>
                      </a:lnTo>
                      <a:lnTo>
                        <a:pt x="887" y="150"/>
                      </a:lnTo>
                      <a:lnTo>
                        <a:pt x="911" y="168"/>
                      </a:lnTo>
                      <a:lnTo>
                        <a:pt x="931" y="172"/>
                      </a:lnTo>
                      <a:lnTo>
                        <a:pt x="943" y="172"/>
                      </a:lnTo>
                      <a:lnTo>
                        <a:pt x="949" y="223"/>
                      </a:lnTo>
                      <a:lnTo>
                        <a:pt x="986" y="192"/>
                      </a:lnTo>
                      <a:lnTo>
                        <a:pt x="995" y="211"/>
                      </a:lnTo>
                      <a:lnTo>
                        <a:pt x="1028" y="172"/>
                      </a:lnTo>
                      <a:lnTo>
                        <a:pt x="1039" y="205"/>
                      </a:lnTo>
                      <a:lnTo>
                        <a:pt x="1069" y="186"/>
                      </a:lnTo>
                      <a:lnTo>
                        <a:pt x="1073" y="202"/>
                      </a:lnTo>
                      <a:lnTo>
                        <a:pt x="1099" y="219"/>
                      </a:lnTo>
                      <a:lnTo>
                        <a:pt x="1130" y="222"/>
                      </a:lnTo>
                      <a:lnTo>
                        <a:pt x="1153" y="213"/>
                      </a:lnTo>
                      <a:lnTo>
                        <a:pt x="1181" y="229"/>
                      </a:lnTo>
                      <a:lnTo>
                        <a:pt x="1222" y="228"/>
                      </a:lnTo>
                      <a:lnTo>
                        <a:pt x="1247" y="222"/>
                      </a:lnTo>
                      <a:lnTo>
                        <a:pt x="1264" y="240"/>
                      </a:lnTo>
                      <a:lnTo>
                        <a:pt x="1298" y="255"/>
                      </a:lnTo>
                      <a:lnTo>
                        <a:pt x="1322" y="270"/>
                      </a:lnTo>
                      <a:lnTo>
                        <a:pt x="1349" y="316"/>
                      </a:lnTo>
                      <a:lnTo>
                        <a:pt x="1379" y="366"/>
                      </a:lnTo>
                      <a:lnTo>
                        <a:pt x="1421" y="415"/>
                      </a:lnTo>
                      <a:lnTo>
                        <a:pt x="1445" y="438"/>
                      </a:lnTo>
                      <a:lnTo>
                        <a:pt x="1339" y="414"/>
                      </a:lnTo>
                      <a:lnTo>
                        <a:pt x="1160" y="385"/>
                      </a:lnTo>
                      <a:lnTo>
                        <a:pt x="1057" y="373"/>
                      </a:lnTo>
                      <a:lnTo>
                        <a:pt x="938" y="346"/>
                      </a:lnTo>
                      <a:lnTo>
                        <a:pt x="817" y="321"/>
                      </a:lnTo>
                      <a:lnTo>
                        <a:pt x="718" y="298"/>
                      </a:lnTo>
                      <a:lnTo>
                        <a:pt x="631" y="268"/>
                      </a:lnTo>
                      <a:lnTo>
                        <a:pt x="533" y="223"/>
                      </a:lnTo>
                      <a:lnTo>
                        <a:pt x="497" y="208"/>
                      </a:lnTo>
                      <a:lnTo>
                        <a:pt x="434" y="181"/>
                      </a:lnTo>
                      <a:lnTo>
                        <a:pt x="368" y="156"/>
                      </a:lnTo>
                      <a:lnTo>
                        <a:pt x="331" y="141"/>
                      </a:lnTo>
                      <a:lnTo>
                        <a:pt x="263" y="121"/>
                      </a:lnTo>
                      <a:lnTo>
                        <a:pt x="208" y="111"/>
                      </a:lnTo>
                      <a:lnTo>
                        <a:pt x="157" y="108"/>
                      </a:lnTo>
                      <a:lnTo>
                        <a:pt x="0" y="104"/>
                      </a:lnTo>
                      <a:lnTo>
                        <a:pt x="0" y="0"/>
                      </a:lnTo>
                      <a:lnTo>
                        <a:pt x="60" y="8"/>
                      </a:lnTo>
                      <a:close/>
                    </a:path>
                  </a:pathLst>
                </a:custGeom>
                <a:solidFill>
                  <a:srgbClr val="008000">
                    <a:alpha val="41176"/>
                  </a:srgbClr>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a:lstStyle/>
                <a:p>
                  <a:endParaRPr lang="en-US"/>
                </a:p>
              </p:txBody>
            </p:sp>
            <p:sp>
              <p:nvSpPr>
                <p:cNvPr id="33" name="Freeform 19"/>
                <p:cNvSpPr>
                  <a:spLocks noChangeAspect="1"/>
                </p:cNvSpPr>
                <p:nvPr/>
              </p:nvSpPr>
              <p:spPr bwMode="auto">
                <a:xfrm>
                  <a:off x="3737" y="966"/>
                  <a:ext cx="1203" cy="66"/>
                </a:xfrm>
                <a:custGeom>
                  <a:avLst/>
                  <a:gdLst>
                    <a:gd name="T0" fmla="*/ 0 w 1203"/>
                    <a:gd name="T1" fmla="*/ 66 h 66"/>
                    <a:gd name="T2" fmla="*/ 33 w 1203"/>
                    <a:gd name="T3" fmla="*/ 53 h 66"/>
                    <a:gd name="T4" fmla="*/ 85 w 1203"/>
                    <a:gd name="T5" fmla="*/ 51 h 66"/>
                    <a:gd name="T6" fmla="*/ 132 w 1203"/>
                    <a:gd name="T7" fmla="*/ 47 h 66"/>
                    <a:gd name="T8" fmla="*/ 187 w 1203"/>
                    <a:gd name="T9" fmla="*/ 47 h 66"/>
                    <a:gd name="T10" fmla="*/ 216 w 1203"/>
                    <a:gd name="T11" fmla="*/ 45 h 66"/>
                    <a:gd name="T12" fmla="*/ 240 w 1203"/>
                    <a:gd name="T13" fmla="*/ 36 h 66"/>
                    <a:gd name="T14" fmla="*/ 285 w 1203"/>
                    <a:gd name="T15" fmla="*/ 33 h 66"/>
                    <a:gd name="T16" fmla="*/ 337 w 1203"/>
                    <a:gd name="T17" fmla="*/ 30 h 66"/>
                    <a:gd name="T18" fmla="*/ 387 w 1203"/>
                    <a:gd name="T19" fmla="*/ 27 h 66"/>
                    <a:gd name="T20" fmla="*/ 487 w 1203"/>
                    <a:gd name="T21" fmla="*/ 21 h 66"/>
                    <a:gd name="T22" fmla="*/ 598 w 1203"/>
                    <a:gd name="T23" fmla="*/ 17 h 66"/>
                    <a:gd name="T24" fmla="*/ 724 w 1203"/>
                    <a:gd name="T25" fmla="*/ 12 h 66"/>
                    <a:gd name="T26" fmla="*/ 829 w 1203"/>
                    <a:gd name="T27" fmla="*/ 9 h 66"/>
                    <a:gd name="T28" fmla="*/ 930 w 1203"/>
                    <a:gd name="T29" fmla="*/ 5 h 66"/>
                    <a:gd name="T30" fmla="*/ 1029 w 1203"/>
                    <a:gd name="T31" fmla="*/ 0 h 66"/>
                    <a:gd name="T32" fmla="*/ 1179 w 1203"/>
                    <a:gd name="T33" fmla="*/ 0 h 66"/>
                    <a:gd name="T34" fmla="*/ 1203 w 1203"/>
                    <a:gd name="T35" fmla="*/ 0 h 66"/>
                    <a:gd name="T36" fmla="*/ 1203 w 1203"/>
                    <a:gd name="T37" fmla="*/ 12 h 66"/>
                    <a:gd name="T38" fmla="*/ 1126 w 1203"/>
                    <a:gd name="T39" fmla="*/ 14 h 66"/>
                    <a:gd name="T40" fmla="*/ 1021 w 1203"/>
                    <a:gd name="T41" fmla="*/ 14 h 66"/>
                    <a:gd name="T42" fmla="*/ 868 w 1203"/>
                    <a:gd name="T43" fmla="*/ 18 h 66"/>
                    <a:gd name="T44" fmla="*/ 735 w 1203"/>
                    <a:gd name="T45" fmla="*/ 24 h 66"/>
                    <a:gd name="T46" fmla="*/ 606 w 1203"/>
                    <a:gd name="T47" fmla="*/ 33 h 66"/>
                    <a:gd name="T48" fmla="*/ 471 w 1203"/>
                    <a:gd name="T49" fmla="*/ 42 h 66"/>
                    <a:gd name="T50" fmla="*/ 325 w 1203"/>
                    <a:gd name="T51" fmla="*/ 50 h 66"/>
                    <a:gd name="T52" fmla="*/ 211 w 1203"/>
                    <a:gd name="T53" fmla="*/ 59 h 66"/>
                    <a:gd name="T54" fmla="*/ 109 w 1203"/>
                    <a:gd name="T55" fmla="*/ 62 h 66"/>
                    <a:gd name="T56" fmla="*/ 0 w 1203"/>
                    <a:gd name="T57" fmla="*/ 66 h 6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203"/>
                    <a:gd name="T88" fmla="*/ 0 h 66"/>
                    <a:gd name="T89" fmla="*/ 1203 w 1203"/>
                    <a:gd name="T90" fmla="*/ 66 h 6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203" h="66">
                      <a:moveTo>
                        <a:pt x="0" y="66"/>
                      </a:moveTo>
                      <a:lnTo>
                        <a:pt x="33" y="53"/>
                      </a:lnTo>
                      <a:lnTo>
                        <a:pt x="85" y="51"/>
                      </a:lnTo>
                      <a:lnTo>
                        <a:pt x="132" y="47"/>
                      </a:lnTo>
                      <a:lnTo>
                        <a:pt x="187" y="47"/>
                      </a:lnTo>
                      <a:lnTo>
                        <a:pt x="216" y="45"/>
                      </a:lnTo>
                      <a:lnTo>
                        <a:pt x="240" y="36"/>
                      </a:lnTo>
                      <a:lnTo>
                        <a:pt x="285" y="33"/>
                      </a:lnTo>
                      <a:lnTo>
                        <a:pt x="337" y="30"/>
                      </a:lnTo>
                      <a:lnTo>
                        <a:pt x="387" y="27"/>
                      </a:lnTo>
                      <a:lnTo>
                        <a:pt x="487" y="21"/>
                      </a:lnTo>
                      <a:lnTo>
                        <a:pt x="598" y="17"/>
                      </a:lnTo>
                      <a:lnTo>
                        <a:pt x="724" y="12"/>
                      </a:lnTo>
                      <a:lnTo>
                        <a:pt x="829" y="9"/>
                      </a:lnTo>
                      <a:lnTo>
                        <a:pt x="930" y="5"/>
                      </a:lnTo>
                      <a:lnTo>
                        <a:pt x="1029" y="0"/>
                      </a:lnTo>
                      <a:lnTo>
                        <a:pt x="1179" y="0"/>
                      </a:lnTo>
                      <a:lnTo>
                        <a:pt x="1203" y="0"/>
                      </a:lnTo>
                      <a:lnTo>
                        <a:pt x="1203" y="12"/>
                      </a:lnTo>
                      <a:lnTo>
                        <a:pt x="1126" y="14"/>
                      </a:lnTo>
                      <a:lnTo>
                        <a:pt x="1021" y="14"/>
                      </a:lnTo>
                      <a:lnTo>
                        <a:pt x="868" y="18"/>
                      </a:lnTo>
                      <a:lnTo>
                        <a:pt x="735" y="24"/>
                      </a:lnTo>
                      <a:lnTo>
                        <a:pt x="606" y="33"/>
                      </a:lnTo>
                      <a:lnTo>
                        <a:pt x="471" y="42"/>
                      </a:lnTo>
                      <a:lnTo>
                        <a:pt x="325" y="50"/>
                      </a:lnTo>
                      <a:lnTo>
                        <a:pt x="211" y="59"/>
                      </a:lnTo>
                      <a:lnTo>
                        <a:pt x="109" y="62"/>
                      </a:lnTo>
                      <a:lnTo>
                        <a:pt x="0" y="66"/>
                      </a:lnTo>
                      <a:close/>
                    </a:path>
                  </a:pathLst>
                </a:custGeom>
                <a:solidFill>
                  <a:srgbClr val="FFCC99">
                    <a:alpha val="59999"/>
                  </a:srgbClr>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a:lstStyle/>
                <a:p>
                  <a:endParaRPr lang="en-US"/>
                </a:p>
              </p:txBody>
            </p:sp>
            <p:sp>
              <p:nvSpPr>
                <p:cNvPr id="34" name="Freeform 20"/>
                <p:cNvSpPr>
                  <a:spLocks noChangeAspect="1"/>
                </p:cNvSpPr>
                <p:nvPr/>
              </p:nvSpPr>
              <p:spPr bwMode="auto">
                <a:xfrm>
                  <a:off x="2573" y="987"/>
                  <a:ext cx="579" cy="95"/>
                </a:xfrm>
                <a:custGeom>
                  <a:avLst/>
                  <a:gdLst>
                    <a:gd name="T0" fmla="*/ 0 w 579"/>
                    <a:gd name="T1" fmla="*/ 62 h 95"/>
                    <a:gd name="T2" fmla="*/ 9 w 579"/>
                    <a:gd name="T3" fmla="*/ 44 h 95"/>
                    <a:gd name="T4" fmla="*/ 27 w 579"/>
                    <a:gd name="T5" fmla="*/ 36 h 95"/>
                    <a:gd name="T6" fmla="*/ 63 w 579"/>
                    <a:gd name="T7" fmla="*/ 41 h 95"/>
                    <a:gd name="T8" fmla="*/ 100 w 579"/>
                    <a:gd name="T9" fmla="*/ 50 h 95"/>
                    <a:gd name="T10" fmla="*/ 136 w 579"/>
                    <a:gd name="T11" fmla="*/ 56 h 95"/>
                    <a:gd name="T12" fmla="*/ 166 w 579"/>
                    <a:gd name="T13" fmla="*/ 59 h 95"/>
                    <a:gd name="T14" fmla="*/ 190 w 579"/>
                    <a:gd name="T15" fmla="*/ 47 h 95"/>
                    <a:gd name="T16" fmla="*/ 205 w 579"/>
                    <a:gd name="T17" fmla="*/ 38 h 95"/>
                    <a:gd name="T18" fmla="*/ 222 w 579"/>
                    <a:gd name="T19" fmla="*/ 23 h 95"/>
                    <a:gd name="T20" fmla="*/ 253 w 579"/>
                    <a:gd name="T21" fmla="*/ 21 h 95"/>
                    <a:gd name="T22" fmla="*/ 283 w 579"/>
                    <a:gd name="T23" fmla="*/ 24 h 95"/>
                    <a:gd name="T24" fmla="*/ 316 w 579"/>
                    <a:gd name="T25" fmla="*/ 29 h 95"/>
                    <a:gd name="T26" fmla="*/ 366 w 579"/>
                    <a:gd name="T27" fmla="*/ 27 h 95"/>
                    <a:gd name="T28" fmla="*/ 408 w 579"/>
                    <a:gd name="T29" fmla="*/ 29 h 95"/>
                    <a:gd name="T30" fmla="*/ 448 w 579"/>
                    <a:gd name="T31" fmla="*/ 36 h 95"/>
                    <a:gd name="T32" fmla="*/ 486 w 579"/>
                    <a:gd name="T33" fmla="*/ 39 h 95"/>
                    <a:gd name="T34" fmla="*/ 525 w 579"/>
                    <a:gd name="T35" fmla="*/ 32 h 95"/>
                    <a:gd name="T36" fmla="*/ 543 w 579"/>
                    <a:gd name="T37" fmla="*/ 14 h 95"/>
                    <a:gd name="T38" fmla="*/ 555 w 579"/>
                    <a:gd name="T39" fmla="*/ 5 h 95"/>
                    <a:gd name="T40" fmla="*/ 567 w 579"/>
                    <a:gd name="T41" fmla="*/ 0 h 95"/>
                    <a:gd name="T42" fmla="*/ 579 w 579"/>
                    <a:gd name="T43" fmla="*/ 3 h 95"/>
                    <a:gd name="T44" fmla="*/ 571 w 579"/>
                    <a:gd name="T45" fmla="*/ 23 h 95"/>
                    <a:gd name="T46" fmla="*/ 550 w 579"/>
                    <a:gd name="T47" fmla="*/ 47 h 95"/>
                    <a:gd name="T48" fmla="*/ 538 w 579"/>
                    <a:gd name="T49" fmla="*/ 63 h 95"/>
                    <a:gd name="T50" fmla="*/ 499 w 579"/>
                    <a:gd name="T51" fmla="*/ 77 h 95"/>
                    <a:gd name="T52" fmla="*/ 463 w 579"/>
                    <a:gd name="T53" fmla="*/ 87 h 95"/>
                    <a:gd name="T54" fmla="*/ 429 w 579"/>
                    <a:gd name="T55" fmla="*/ 95 h 95"/>
                    <a:gd name="T56" fmla="*/ 393 w 579"/>
                    <a:gd name="T57" fmla="*/ 89 h 95"/>
                    <a:gd name="T58" fmla="*/ 352 w 579"/>
                    <a:gd name="T59" fmla="*/ 72 h 95"/>
                    <a:gd name="T60" fmla="*/ 321 w 579"/>
                    <a:gd name="T61" fmla="*/ 62 h 95"/>
                    <a:gd name="T62" fmla="*/ 276 w 579"/>
                    <a:gd name="T63" fmla="*/ 56 h 95"/>
                    <a:gd name="T64" fmla="*/ 235 w 579"/>
                    <a:gd name="T65" fmla="*/ 57 h 95"/>
                    <a:gd name="T66" fmla="*/ 190 w 579"/>
                    <a:gd name="T67" fmla="*/ 69 h 95"/>
                    <a:gd name="T68" fmla="*/ 145 w 579"/>
                    <a:gd name="T69" fmla="*/ 80 h 95"/>
                    <a:gd name="T70" fmla="*/ 103 w 579"/>
                    <a:gd name="T71" fmla="*/ 78 h 95"/>
                    <a:gd name="T72" fmla="*/ 42 w 579"/>
                    <a:gd name="T73" fmla="*/ 69 h 95"/>
                    <a:gd name="T74" fmla="*/ 15 w 579"/>
                    <a:gd name="T75" fmla="*/ 66 h 95"/>
                    <a:gd name="T76" fmla="*/ 0 w 579"/>
                    <a:gd name="T77" fmla="*/ 62 h 95"/>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579"/>
                    <a:gd name="T118" fmla="*/ 0 h 95"/>
                    <a:gd name="T119" fmla="*/ 579 w 579"/>
                    <a:gd name="T120" fmla="*/ 95 h 95"/>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579" h="95">
                      <a:moveTo>
                        <a:pt x="0" y="62"/>
                      </a:moveTo>
                      <a:lnTo>
                        <a:pt x="9" y="44"/>
                      </a:lnTo>
                      <a:lnTo>
                        <a:pt x="27" y="36"/>
                      </a:lnTo>
                      <a:lnTo>
                        <a:pt x="63" y="41"/>
                      </a:lnTo>
                      <a:lnTo>
                        <a:pt x="100" y="50"/>
                      </a:lnTo>
                      <a:lnTo>
                        <a:pt x="136" y="56"/>
                      </a:lnTo>
                      <a:lnTo>
                        <a:pt x="166" y="59"/>
                      </a:lnTo>
                      <a:lnTo>
                        <a:pt x="190" y="47"/>
                      </a:lnTo>
                      <a:lnTo>
                        <a:pt x="205" y="38"/>
                      </a:lnTo>
                      <a:lnTo>
                        <a:pt x="222" y="23"/>
                      </a:lnTo>
                      <a:lnTo>
                        <a:pt x="253" y="21"/>
                      </a:lnTo>
                      <a:lnTo>
                        <a:pt x="283" y="24"/>
                      </a:lnTo>
                      <a:lnTo>
                        <a:pt x="316" y="29"/>
                      </a:lnTo>
                      <a:lnTo>
                        <a:pt x="366" y="27"/>
                      </a:lnTo>
                      <a:lnTo>
                        <a:pt x="408" y="29"/>
                      </a:lnTo>
                      <a:lnTo>
                        <a:pt x="448" y="36"/>
                      </a:lnTo>
                      <a:lnTo>
                        <a:pt x="486" y="39"/>
                      </a:lnTo>
                      <a:lnTo>
                        <a:pt x="525" y="32"/>
                      </a:lnTo>
                      <a:lnTo>
                        <a:pt x="543" y="14"/>
                      </a:lnTo>
                      <a:lnTo>
                        <a:pt x="555" y="5"/>
                      </a:lnTo>
                      <a:lnTo>
                        <a:pt x="567" y="0"/>
                      </a:lnTo>
                      <a:lnTo>
                        <a:pt x="579" y="3"/>
                      </a:lnTo>
                      <a:lnTo>
                        <a:pt x="571" y="23"/>
                      </a:lnTo>
                      <a:lnTo>
                        <a:pt x="550" y="47"/>
                      </a:lnTo>
                      <a:lnTo>
                        <a:pt x="538" y="63"/>
                      </a:lnTo>
                      <a:lnTo>
                        <a:pt x="499" y="77"/>
                      </a:lnTo>
                      <a:lnTo>
                        <a:pt x="463" y="87"/>
                      </a:lnTo>
                      <a:lnTo>
                        <a:pt x="429" y="95"/>
                      </a:lnTo>
                      <a:lnTo>
                        <a:pt x="393" y="89"/>
                      </a:lnTo>
                      <a:lnTo>
                        <a:pt x="352" y="72"/>
                      </a:lnTo>
                      <a:lnTo>
                        <a:pt x="321" y="62"/>
                      </a:lnTo>
                      <a:lnTo>
                        <a:pt x="276" y="56"/>
                      </a:lnTo>
                      <a:lnTo>
                        <a:pt x="235" y="57"/>
                      </a:lnTo>
                      <a:lnTo>
                        <a:pt x="190" y="69"/>
                      </a:lnTo>
                      <a:lnTo>
                        <a:pt x="145" y="80"/>
                      </a:lnTo>
                      <a:lnTo>
                        <a:pt x="103" y="78"/>
                      </a:lnTo>
                      <a:lnTo>
                        <a:pt x="42" y="69"/>
                      </a:lnTo>
                      <a:lnTo>
                        <a:pt x="15" y="66"/>
                      </a:lnTo>
                      <a:lnTo>
                        <a:pt x="0" y="62"/>
                      </a:lnTo>
                      <a:close/>
                    </a:path>
                  </a:pathLst>
                </a:custGeom>
                <a:solidFill>
                  <a:srgbClr val="FFCC99">
                    <a:alpha val="59999"/>
                  </a:srgbClr>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a:lstStyle/>
                <a:p>
                  <a:endParaRPr lang="en-US"/>
                </a:p>
              </p:txBody>
            </p:sp>
            <p:sp>
              <p:nvSpPr>
                <p:cNvPr id="35" name="Freeform 21"/>
                <p:cNvSpPr>
                  <a:spLocks noChangeAspect="1"/>
                </p:cNvSpPr>
                <p:nvPr/>
              </p:nvSpPr>
              <p:spPr bwMode="auto">
                <a:xfrm>
                  <a:off x="3188" y="989"/>
                  <a:ext cx="94" cy="73"/>
                </a:xfrm>
                <a:custGeom>
                  <a:avLst/>
                  <a:gdLst>
                    <a:gd name="T0" fmla="*/ 0 w 94"/>
                    <a:gd name="T1" fmla="*/ 19 h 73"/>
                    <a:gd name="T2" fmla="*/ 15 w 94"/>
                    <a:gd name="T3" fmla="*/ 3 h 73"/>
                    <a:gd name="T4" fmla="*/ 36 w 94"/>
                    <a:gd name="T5" fmla="*/ 0 h 73"/>
                    <a:gd name="T6" fmla="*/ 60 w 94"/>
                    <a:gd name="T7" fmla="*/ 15 h 73"/>
                    <a:gd name="T8" fmla="*/ 75 w 94"/>
                    <a:gd name="T9" fmla="*/ 33 h 73"/>
                    <a:gd name="T10" fmla="*/ 94 w 94"/>
                    <a:gd name="T11" fmla="*/ 61 h 73"/>
                    <a:gd name="T12" fmla="*/ 81 w 94"/>
                    <a:gd name="T13" fmla="*/ 72 h 73"/>
                    <a:gd name="T14" fmla="*/ 70 w 94"/>
                    <a:gd name="T15" fmla="*/ 73 h 73"/>
                    <a:gd name="T16" fmla="*/ 58 w 94"/>
                    <a:gd name="T17" fmla="*/ 45 h 73"/>
                    <a:gd name="T18" fmla="*/ 42 w 94"/>
                    <a:gd name="T19" fmla="*/ 31 h 73"/>
                    <a:gd name="T20" fmla="*/ 27 w 94"/>
                    <a:gd name="T21" fmla="*/ 21 h 73"/>
                    <a:gd name="T22" fmla="*/ 0 w 94"/>
                    <a:gd name="T23" fmla="*/ 19 h 7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94"/>
                    <a:gd name="T37" fmla="*/ 0 h 73"/>
                    <a:gd name="T38" fmla="*/ 94 w 94"/>
                    <a:gd name="T39" fmla="*/ 73 h 7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94" h="73">
                      <a:moveTo>
                        <a:pt x="0" y="19"/>
                      </a:moveTo>
                      <a:lnTo>
                        <a:pt x="15" y="3"/>
                      </a:lnTo>
                      <a:lnTo>
                        <a:pt x="36" y="0"/>
                      </a:lnTo>
                      <a:lnTo>
                        <a:pt x="60" y="15"/>
                      </a:lnTo>
                      <a:lnTo>
                        <a:pt x="75" y="33"/>
                      </a:lnTo>
                      <a:lnTo>
                        <a:pt x="94" y="61"/>
                      </a:lnTo>
                      <a:lnTo>
                        <a:pt x="81" y="72"/>
                      </a:lnTo>
                      <a:lnTo>
                        <a:pt x="70" y="73"/>
                      </a:lnTo>
                      <a:lnTo>
                        <a:pt x="58" y="45"/>
                      </a:lnTo>
                      <a:lnTo>
                        <a:pt x="42" y="31"/>
                      </a:lnTo>
                      <a:lnTo>
                        <a:pt x="27" y="21"/>
                      </a:lnTo>
                      <a:lnTo>
                        <a:pt x="0" y="19"/>
                      </a:lnTo>
                      <a:close/>
                    </a:path>
                  </a:pathLst>
                </a:custGeom>
                <a:solidFill>
                  <a:srgbClr val="FFCC99">
                    <a:alpha val="59999"/>
                  </a:srgbClr>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a:lstStyle/>
                <a:p>
                  <a:endParaRPr lang="en-US"/>
                </a:p>
              </p:txBody>
            </p:sp>
            <p:sp>
              <p:nvSpPr>
                <p:cNvPr id="36" name="Freeform 22"/>
                <p:cNvSpPr>
                  <a:spLocks noChangeAspect="1"/>
                </p:cNvSpPr>
                <p:nvPr/>
              </p:nvSpPr>
              <p:spPr bwMode="auto">
                <a:xfrm>
                  <a:off x="2295" y="918"/>
                  <a:ext cx="318" cy="252"/>
                </a:xfrm>
                <a:custGeom>
                  <a:avLst/>
                  <a:gdLst>
                    <a:gd name="T0" fmla="*/ 0 w 318"/>
                    <a:gd name="T1" fmla="*/ 57 h 252"/>
                    <a:gd name="T2" fmla="*/ 17 w 318"/>
                    <a:gd name="T3" fmla="*/ 50 h 252"/>
                    <a:gd name="T4" fmla="*/ 33 w 318"/>
                    <a:gd name="T5" fmla="*/ 48 h 252"/>
                    <a:gd name="T6" fmla="*/ 51 w 318"/>
                    <a:gd name="T7" fmla="*/ 53 h 252"/>
                    <a:gd name="T8" fmla="*/ 71 w 318"/>
                    <a:gd name="T9" fmla="*/ 45 h 252"/>
                    <a:gd name="T10" fmla="*/ 86 w 318"/>
                    <a:gd name="T11" fmla="*/ 23 h 252"/>
                    <a:gd name="T12" fmla="*/ 92 w 318"/>
                    <a:gd name="T13" fmla="*/ 36 h 252"/>
                    <a:gd name="T14" fmla="*/ 104 w 318"/>
                    <a:gd name="T15" fmla="*/ 21 h 252"/>
                    <a:gd name="T16" fmla="*/ 113 w 318"/>
                    <a:gd name="T17" fmla="*/ 8 h 252"/>
                    <a:gd name="T18" fmla="*/ 122 w 318"/>
                    <a:gd name="T19" fmla="*/ 0 h 252"/>
                    <a:gd name="T20" fmla="*/ 128 w 318"/>
                    <a:gd name="T21" fmla="*/ 15 h 252"/>
                    <a:gd name="T22" fmla="*/ 140 w 318"/>
                    <a:gd name="T23" fmla="*/ 35 h 252"/>
                    <a:gd name="T24" fmla="*/ 167 w 318"/>
                    <a:gd name="T25" fmla="*/ 30 h 252"/>
                    <a:gd name="T26" fmla="*/ 179 w 318"/>
                    <a:gd name="T27" fmla="*/ 35 h 252"/>
                    <a:gd name="T28" fmla="*/ 194 w 318"/>
                    <a:gd name="T29" fmla="*/ 18 h 252"/>
                    <a:gd name="T30" fmla="*/ 215 w 318"/>
                    <a:gd name="T31" fmla="*/ 6 h 252"/>
                    <a:gd name="T32" fmla="*/ 221 w 318"/>
                    <a:gd name="T33" fmla="*/ 38 h 252"/>
                    <a:gd name="T34" fmla="*/ 240 w 318"/>
                    <a:gd name="T35" fmla="*/ 65 h 252"/>
                    <a:gd name="T36" fmla="*/ 269 w 318"/>
                    <a:gd name="T37" fmla="*/ 41 h 252"/>
                    <a:gd name="T38" fmla="*/ 290 w 318"/>
                    <a:gd name="T39" fmla="*/ 24 h 252"/>
                    <a:gd name="T40" fmla="*/ 303 w 318"/>
                    <a:gd name="T41" fmla="*/ 17 h 252"/>
                    <a:gd name="T42" fmla="*/ 308 w 318"/>
                    <a:gd name="T43" fmla="*/ 41 h 252"/>
                    <a:gd name="T44" fmla="*/ 318 w 318"/>
                    <a:gd name="T45" fmla="*/ 62 h 252"/>
                    <a:gd name="T46" fmla="*/ 308 w 318"/>
                    <a:gd name="T47" fmla="*/ 84 h 252"/>
                    <a:gd name="T48" fmla="*/ 290 w 318"/>
                    <a:gd name="T49" fmla="*/ 90 h 252"/>
                    <a:gd name="T50" fmla="*/ 273 w 318"/>
                    <a:gd name="T51" fmla="*/ 120 h 252"/>
                    <a:gd name="T52" fmla="*/ 242 w 318"/>
                    <a:gd name="T53" fmla="*/ 129 h 252"/>
                    <a:gd name="T54" fmla="*/ 201 w 318"/>
                    <a:gd name="T55" fmla="*/ 140 h 252"/>
                    <a:gd name="T56" fmla="*/ 174 w 318"/>
                    <a:gd name="T57" fmla="*/ 158 h 252"/>
                    <a:gd name="T58" fmla="*/ 153 w 318"/>
                    <a:gd name="T59" fmla="*/ 195 h 252"/>
                    <a:gd name="T60" fmla="*/ 132 w 318"/>
                    <a:gd name="T61" fmla="*/ 237 h 252"/>
                    <a:gd name="T62" fmla="*/ 113 w 318"/>
                    <a:gd name="T63" fmla="*/ 252 h 252"/>
                    <a:gd name="T64" fmla="*/ 102 w 318"/>
                    <a:gd name="T65" fmla="*/ 252 h 252"/>
                    <a:gd name="T66" fmla="*/ 84 w 318"/>
                    <a:gd name="T67" fmla="*/ 230 h 252"/>
                    <a:gd name="T68" fmla="*/ 69 w 318"/>
                    <a:gd name="T69" fmla="*/ 218 h 252"/>
                    <a:gd name="T70" fmla="*/ 57 w 318"/>
                    <a:gd name="T71" fmla="*/ 203 h 252"/>
                    <a:gd name="T72" fmla="*/ 41 w 318"/>
                    <a:gd name="T73" fmla="*/ 182 h 252"/>
                    <a:gd name="T74" fmla="*/ 24 w 318"/>
                    <a:gd name="T75" fmla="*/ 161 h 252"/>
                    <a:gd name="T76" fmla="*/ 14 w 318"/>
                    <a:gd name="T77" fmla="*/ 140 h 252"/>
                    <a:gd name="T78" fmla="*/ 5 w 318"/>
                    <a:gd name="T79" fmla="*/ 105 h 252"/>
                    <a:gd name="T80" fmla="*/ 0 w 318"/>
                    <a:gd name="T81" fmla="*/ 57 h 252"/>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18"/>
                    <a:gd name="T124" fmla="*/ 0 h 252"/>
                    <a:gd name="T125" fmla="*/ 318 w 318"/>
                    <a:gd name="T126" fmla="*/ 252 h 252"/>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18" h="252">
                      <a:moveTo>
                        <a:pt x="0" y="57"/>
                      </a:moveTo>
                      <a:lnTo>
                        <a:pt x="17" y="50"/>
                      </a:lnTo>
                      <a:lnTo>
                        <a:pt x="33" y="48"/>
                      </a:lnTo>
                      <a:lnTo>
                        <a:pt x="51" y="53"/>
                      </a:lnTo>
                      <a:lnTo>
                        <a:pt x="71" y="45"/>
                      </a:lnTo>
                      <a:lnTo>
                        <a:pt x="86" y="23"/>
                      </a:lnTo>
                      <a:lnTo>
                        <a:pt x="92" y="36"/>
                      </a:lnTo>
                      <a:lnTo>
                        <a:pt x="104" y="21"/>
                      </a:lnTo>
                      <a:lnTo>
                        <a:pt x="113" y="8"/>
                      </a:lnTo>
                      <a:lnTo>
                        <a:pt x="122" y="0"/>
                      </a:lnTo>
                      <a:lnTo>
                        <a:pt x="128" y="15"/>
                      </a:lnTo>
                      <a:lnTo>
                        <a:pt x="140" y="35"/>
                      </a:lnTo>
                      <a:lnTo>
                        <a:pt x="167" y="30"/>
                      </a:lnTo>
                      <a:lnTo>
                        <a:pt x="179" y="35"/>
                      </a:lnTo>
                      <a:lnTo>
                        <a:pt x="194" y="18"/>
                      </a:lnTo>
                      <a:lnTo>
                        <a:pt x="215" y="6"/>
                      </a:lnTo>
                      <a:lnTo>
                        <a:pt x="221" y="38"/>
                      </a:lnTo>
                      <a:lnTo>
                        <a:pt x="240" y="65"/>
                      </a:lnTo>
                      <a:lnTo>
                        <a:pt x="269" y="41"/>
                      </a:lnTo>
                      <a:lnTo>
                        <a:pt x="290" y="24"/>
                      </a:lnTo>
                      <a:lnTo>
                        <a:pt x="303" y="17"/>
                      </a:lnTo>
                      <a:lnTo>
                        <a:pt x="308" y="41"/>
                      </a:lnTo>
                      <a:lnTo>
                        <a:pt x="318" y="62"/>
                      </a:lnTo>
                      <a:lnTo>
                        <a:pt x="308" y="84"/>
                      </a:lnTo>
                      <a:lnTo>
                        <a:pt x="290" y="90"/>
                      </a:lnTo>
                      <a:lnTo>
                        <a:pt x="273" y="120"/>
                      </a:lnTo>
                      <a:lnTo>
                        <a:pt x="242" y="129"/>
                      </a:lnTo>
                      <a:lnTo>
                        <a:pt x="201" y="140"/>
                      </a:lnTo>
                      <a:lnTo>
                        <a:pt x="174" y="158"/>
                      </a:lnTo>
                      <a:lnTo>
                        <a:pt x="153" y="195"/>
                      </a:lnTo>
                      <a:lnTo>
                        <a:pt x="132" y="237"/>
                      </a:lnTo>
                      <a:lnTo>
                        <a:pt x="113" y="252"/>
                      </a:lnTo>
                      <a:lnTo>
                        <a:pt x="102" y="252"/>
                      </a:lnTo>
                      <a:lnTo>
                        <a:pt x="84" y="230"/>
                      </a:lnTo>
                      <a:lnTo>
                        <a:pt x="69" y="218"/>
                      </a:lnTo>
                      <a:lnTo>
                        <a:pt x="57" y="203"/>
                      </a:lnTo>
                      <a:lnTo>
                        <a:pt x="41" y="182"/>
                      </a:lnTo>
                      <a:lnTo>
                        <a:pt x="24" y="161"/>
                      </a:lnTo>
                      <a:lnTo>
                        <a:pt x="14" y="140"/>
                      </a:lnTo>
                      <a:lnTo>
                        <a:pt x="5" y="105"/>
                      </a:lnTo>
                      <a:lnTo>
                        <a:pt x="0" y="57"/>
                      </a:lnTo>
                      <a:close/>
                    </a:path>
                  </a:pathLst>
                </a:custGeom>
                <a:solidFill>
                  <a:srgbClr val="FFCC99">
                    <a:alpha val="59999"/>
                  </a:srgbClr>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a:lstStyle/>
                <a:p>
                  <a:endParaRPr lang="en-US"/>
                </a:p>
              </p:txBody>
            </p:sp>
            <p:sp>
              <p:nvSpPr>
                <p:cNvPr id="37" name="Freeform 23"/>
                <p:cNvSpPr>
                  <a:spLocks noChangeAspect="1"/>
                </p:cNvSpPr>
                <p:nvPr/>
              </p:nvSpPr>
              <p:spPr bwMode="auto">
                <a:xfrm>
                  <a:off x="2621" y="930"/>
                  <a:ext cx="186" cy="113"/>
                </a:xfrm>
                <a:custGeom>
                  <a:avLst/>
                  <a:gdLst>
                    <a:gd name="T0" fmla="*/ 0 w 186"/>
                    <a:gd name="T1" fmla="*/ 0 h 113"/>
                    <a:gd name="T2" fmla="*/ 19 w 186"/>
                    <a:gd name="T3" fmla="*/ 11 h 113"/>
                    <a:gd name="T4" fmla="*/ 42 w 186"/>
                    <a:gd name="T5" fmla="*/ 20 h 113"/>
                    <a:gd name="T6" fmla="*/ 58 w 186"/>
                    <a:gd name="T7" fmla="*/ 33 h 113"/>
                    <a:gd name="T8" fmla="*/ 63 w 186"/>
                    <a:gd name="T9" fmla="*/ 59 h 113"/>
                    <a:gd name="T10" fmla="*/ 78 w 186"/>
                    <a:gd name="T11" fmla="*/ 84 h 113"/>
                    <a:gd name="T12" fmla="*/ 91 w 186"/>
                    <a:gd name="T13" fmla="*/ 69 h 113"/>
                    <a:gd name="T14" fmla="*/ 108 w 186"/>
                    <a:gd name="T15" fmla="*/ 92 h 113"/>
                    <a:gd name="T16" fmla="*/ 121 w 186"/>
                    <a:gd name="T17" fmla="*/ 71 h 113"/>
                    <a:gd name="T18" fmla="*/ 132 w 186"/>
                    <a:gd name="T19" fmla="*/ 84 h 113"/>
                    <a:gd name="T20" fmla="*/ 151 w 186"/>
                    <a:gd name="T21" fmla="*/ 47 h 113"/>
                    <a:gd name="T22" fmla="*/ 166 w 186"/>
                    <a:gd name="T23" fmla="*/ 36 h 113"/>
                    <a:gd name="T24" fmla="*/ 186 w 186"/>
                    <a:gd name="T25" fmla="*/ 36 h 113"/>
                    <a:gd name="T26" fmla="*/ 162 w 186"/>
                    <a:gd name="T27" fmla="*/ 71 h 113"/>
                    <a:gd name="T28" fmla="*/ 147 w 186"/>
                    <a:gd name="T29" fmla="*/ 98 h 113"/>
                    <a:gd name="T30" fmla="*/ 124 w 186"/>
                    <a:gd name="T31" fmla="*/ 113 h 113"/>
                    <a:gd name="T32" fmla="*/ 96 w 186"/>
                    <a:gd name="T33" fmla="*/ 113 h 113"/>
                    <a:gd name="T34" fmla="*/ 85 w 186"/>
                    <a:gd name="T35" fmla="*/ 110 h 113"/>
                    <a:gd name="T36" fmla="*/ 48 w 186"/>
                    <a:gd name="T37" fmla="*/ 81 h 113"/>
                    <a:gd name="T38" fmla="*/ 16 w 186"/>
                    <a:gd name="T39" fmla="*/ 50 h 113"/>
                    <a:gd name="T40" fmla="*/ 6 w 186"/>
                    <a:gd name="T41" fmla="*/ 30 h 113"/>
                    <a:gd name="T42" fmla="*/ 0 w 186"/>
                    <a:gd name="T43" fmla="*/ 0 h 11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86"/>
                    <a:gd name="T67" fmla="*/ 0 h 113"/>
                    <a:gd name="T68" fmla="*/ 186 w 186"/>
                    <a:gd name="T69" fmla="*/ 113 h 113"/>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86" h="113">
                      <a:moveTo>
                        <a:pt x="0" y="0"/>
                      </a:moveTo>
                      <a:lnTo>
                        <a:pt x="19" y="11"/>
                      </a:lnTo>
                      <a:lnTo>
                        <a:pt x="42" y="20"/>
                      </a:lnTo>
                      <a:lnTo>
                        <a:pt x="58" y="33"/>
                      </a:lnTo>
                      <a:lnTo>
                        <a:pt x="63" y="59"/>
                      </a:lnTo>
                      <a:lnTo>
                        <a:pt x="78" y="84"/>
                      </a:lnTo>
                      <a:lnTo>
                        <a:pt x="91" y="69"/>
                      </a:lnTo>
                      <a:lnTo>
                        <a:pt x="108" y="92"/>
                      </a:lnTo>
                      <a:lnTo>
                        <a:pt x="121" y="71"/>
                      </a:lnTo>
                      <a:lnTo>
                        <a:pt x="132" y="84"/>
                      </a:lnTo>
                      <a:lnTo>
                        <a:pt x="151" y="47"/>
                      </a:lnTo>
                      <a:lnTo>
                        <a:pt x="166" y="36"/>
                      </a:lnTo>
                      <a:lnTo>
                        <a:pt x="186" y="36"/>
                      </a:lnTo>
                      <a:lnTo>
                        <a:pt x="162" y="71"/>
                      </a:lnTo>
                      <a:lnTo>
                        <a:pt x="147" y="98"/>
                      </a:lnTo>
                      <a:lnTo>
                        <a:pt x="124" y="113"/>
                      </a:lnTo>
                      <a:lnTo>
                        <a:pt x="96" y="113"/>
                      </a:lnTo>
                      <a:lnTo>
                        <a:pt x="85" y="110"/>
                      </a:lnTo>
                      <a:lnTo>
                        <a:pt x="48" y="81"/>
                      </a:lnTo>
                      <a:lnTo>
                        <a:pt x="16" y="50"/>
                      </a:lnTo>
                      <a:lnTo>
                        <a:pt x="6" y="30"/>
                      </a:lnTo>
                      <a:lnTo>
                        <a:pt x="0" y="0"/>
                      </a:lnTo>
                      <a:close/>
                    </a:path>
                  </a:pathLst>
                </a:custGeom>
                <a:solidFill>
                  <a:srgbClr val="FFCC99">
                    <a:alpha val="59999"/>
                  </a:srgbClr>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a:lstStyle/>
                <a:p>
                  <a:endParaRPr lang="en-US"/>
                </a:p>
              </p:txBody>
            </p:sp>
            <p:sp>
              <p:nvSpPr>
                <p:cNvPr id="38" name="Freeform 24"/>
                <p:cNvSpPr>
                  <a:spLocks noChangeAspect="1"/>
                </p:cNvSpPr>
                <p:nvPr/>
              </p:nvSpPr>
              <p:spPr bwMode="auto">
                <a:xfrm>
                  <a:off x="1427" y="804"/>
                  <a:ext cx="876" cy="240"/>
                </a:xfrm>
                <a:custGeom>
                  <a:avLst/>
                  <a:gdLst>
                    <a:gd name="T0" fmla="*/ 0 w 876"/>
                    <a:gd name="T1" fmla="*/ 0 h 240"/>
                    <a:gd name="T2" fmla="*/ 103 w 876"/>
                    <a:gd name="T3" fmla="*/ 9 h 240"/>
                    <a:gd name="T4" fmla="*/ 210 w 876"/>
                    <a:gd name="T5" fmla="*/ 15 h 240"/>
                    <a:gd name="T6" fmla="*/ 307 w 876"/>
                    <a:gd name="T7" fmla="*/ 23 h 240"/>
                    <a:gd name="T8" fmla="*/ 406 w 876"/>
                    <a:gd name="T9" fmla="*/ 30 h 240"/>
                    <a:gd name="T10" fmla="*/ 477 w 876"/>
                    <a:gd name="T11" fmla="*/ 38 h 240"/>
                    <a:gd name="T12" fmla="*/ 505 w 876"/>
                    <a:gd name="T13" fmla="*/ 45 h 240"/>
                    <a:gd name="T14" fmla="*/ 555 w 876"/>
                    <a:gd name="T15" fmla="*/ 50 h 240"/>
                    <a:gd name="T16" fmla="*/ 589 w 876"/>
                    <a:gd name="T17" fmla="*/ 53 h 240"/>
                    <a:gd name="T18" fmla="*/ 606 w 876"/>
                    <a:gd name="T19" fmla="*/ 60 h 240"/>
                    <a:gd name="T20" fmla="*/ 645 w 876"/>
                    <a:gd name="T21" fmla="*/ 65 h 240"/>
                    <a:gd name="T22" fmla="*/ 645 w 876"/>
                    <a:gd name="T23" fmla="*/ 80 h 240"/>
                    <a:gd name="T24" fmla="*/ 681 w 876"/>
                    <a:gd name="T25" fmla="*/ 78 h 240"/>
                    <a:gd name="T26" fmla="*/ 693 w 876"/>
                    <a:gd name="T27" fmla="*/ 78 h 240"/>
                    <a:gd name="T28" fmla="*/ 691 w 876"/>
                    <a:gd name="T29" fmla="*/ 89 h 240"/>
                    <a:gd name="T30" fmla="*/ 732 w 876"/>
                    <a:gd name="T31" fmla="*/ 86 h 240"/>
                    <a:gd name="T32" fmla="*/ 735 w 876"/>
                    <a:gd name="T33" fmla="*/ 105 h 240"/>
                    <a:gd name="T34" fmla="*/ 756 w 876"/>
                    <a:gd name="T35" fmla="*/ 96 h 240"/>
                    <a:gd name="T36" fmla="*/ 786 w 876"/>
                    <a:gd name="T37" fmla="*/ 95 h 240"/>
                    <a:gd name="T38" fmla="*/ 808 w 876"/>
                    <a:gd name="T39" fmla="*/ 93 h 240"/>
                    <a:gd name="T40" fmla="*/ 816 w 876"/>
                    <a:gd name="T41" fmla="*/ 110 h 240"/>
                    <a:gd name="T42" fmla="*/ 832 w 876"/>
                    <a:gd name="T43" fmla="*/ 108 h 240"/>
                    <a:gd name="T44" fmla="*/ 859 w 876"/>
                    <a:gd name="T45" fmla="*/ 108 h 240"/>
                    <a:gd name="T46" fmla="*/ 867 w 876"/>
                    <a:gd name="T47" fmla="*/ 174 h 240"/>
                    <a:gd name="T48" fmla="*/ 871 w 876"/>
                    <a:gd name="T49" fmla="*/ 207 h 240"/>
                    <a:gd name="T50" fmla="*/ 876 w 876"/>
                    <a:gd name="T51" fmla="*/ 240 h 240"/>
                    <a:gd name="T52" fmla="*/ 865 w 876"/>
                    <a:gd name="T53" fmla="*/ 237 h 240"/>
                    <a:gd name="T54" fmla="*/ 853 w 876"/>
                    <a:gd name="T55" fmla="*/ 212 h 240"/>
                    <a:gd name="T56" fmla="*/ 846 w 876"/>
                    <a:gd name="T57" fmla="*/ 201 h 240"/>
                    <a:gd name="T58" fmla="*/ 813 w 876"/>
                    <a:gd name="T59" fmla="*/ 194 h 240"/>
                    <a:gd name="T60" fmla="*/ 802 w 876"/>
                    <a:gd name="T61" fmla="*/ 191 h 240"/>
                    <a:gd name="T62" fmla="*/ 790 w 876"/>
                    <a:gd name="T63" fmla="*/ 186 h 240"/>
                    <a:gd name="T64" fmla="*/ 775 w 876"/>
                    <a:gd name="T65" fmla="*/ 171 h 240"/>
                    <a:gd name="T66" fmla="*/ 753 w 876"/>
                    <a:gd name="T67" fmla="*/ 180 h 240"/>
                    <a:gd name="T68" fmla="*/ 727 w 876"/>
                    <a:gd name="T69" fmla="*/ 164 h 240"/>
                    <a:gd name="T70" fmla="*/ 715 w 876"/>
                    <a:gd name="T71" fmla="*/ 149 h 240"/>
                    <a:gd name="T72" fmla="*/ 690 w 876"/>
                    <a:gd name="T73" fmla="*/ 167 h 240"/>
                    <a:gd name="T74" fmla="*/ 658 w 876"/>
                    <a:gd name="T75" fmla="*/ 137 h 240"/>
                    <a:gd name="T76" fmla="*/ 646 w 876"/>
                    <a:gd name="T77" fmla="*/ 132 h 240"/>
                    <a:gd name="T78" fmla="*/ 633 w 876"/>
                    <a:gd name="T79" fmla="*/ 132 h 240"/>
                    <a:gd name="T80" fmla="*/ 624 w 876"/>
                    <a:gd name="T81" fmla="*/ 123 h 240"/>
                    <a:gd name="T82" fmla="*/ 592 w 876"/>
                    <a:gd name="T83" fmla="*/ 125 h 240"/>
                    <a:gd name="T84" fmla="*/ 583 w 876"/>
                    <a:gd name="T85" fmla="*/ 114 h 240"/>
                    <a:gd name="T86" fmla="*/ 568 w 876"/>
                    <a:gd name="T87" fmla="*/ 117 h 240"/>
                    <a:gd name="T88" fmla="*/ 555 w 876"/>
                    <a:gd name="T89" fmla="*/ 102 h 240"/>
                    <a:gd name="T90" fmla="*/ 532 w 876"/>
                    <a:gd name="T91" fmla="*/ 104 h 240"/>
                    <a:gd name="T92" fmla="*/ 523 w 876"/>
                    <a:gd name="T93" fmla="*/ 90 h 240"/>
                    <a:gd name="T94" fmla="*/ 492 w 876"/>
                    <a:gd name="T95" fmla="*/ 92 h 240"/>
                    <a:gd name="T96" fmla="*/ 484 w 876"/>
                    <a:gd name="T97" fmla="*/ 77 h 240"/>
                    <a:gd name="T98" fmla="*/ 457 w 876"/>
                    <a:gd name="T99" fmla="*/ 68 h 240"/>
                    <a:gd name="T100" fmla="*/ 423 w 876"/>
                    <a:gd name="T101" fmla="*/ 66 h 240"/>
                    <a:gd name="T102" fmla="*/ 415 w 876"/>
                    <a:gd name="T103" fmla="*/ 60 h 240"/>
                    <a:gd name="T104" fmla="*/ 399 w 876"/>
                    <a:gd name="T105" fmla="*/ 60 h 240"/>
                    <a:gd name="T106" fmla="*/ 367 w 876"/>
                    <a:gd name="T107" fmla="*/ 60 h 240"/>
                    <a:gd name="T108" fmla="*/ 346 w 876"/>
                    <a:gd name="T109" fmla="*/ 59 h 240"/>
                    <a:gd name="T110" fmla="*/ 318 w 876"/>
                    <a:gd name="T111" fmla="*/ 54 h 240"/>
                    <a:gd name="T112" fmla="*/ 315 w 876"/>
                    <a:gd name="T113" fmla="*/ 44 h 240"/>
                    <a:gd name="T114" fmla="*/ 264 w 876"/>
                    <a:gd name="T115" fmla="*/ 41 h 240"/>
                    <a:gd name="T116" fmla="*/ 180 w 876"/>
                    <a:gd name="T117" fmla="*/ 26 h 240"/>
                    <a:gd name="T118" fmla="*/ 118 w 876"/>
                    <a:gd name="T119" fmla="*/ 18 h 240"/>
                    <a:gd name="T120" fmla="*/ 0 w 876"/>
                    <a:gd name="T121" fmla="*/ 0 h 24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876"/>
                    <a:gd name="T184" fmla="*/ 0 h 240"/>
                    <a:gd name="T185" fmla="*/ 876 w 876"/>
                    <a:gd name="T186" fmla="*/ 240 h 240"/>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876" h="240">
                      <a:moveTo>
                        <a:pt x="0" y="0"/>
                      </a:moveTo>
                      <a:lnTo>
                        <a:pt x="103" y="9"/>
                      </a:lnTo>
                      <a:lnTo>
                        <a:pt x="210" y="15"/>
                      </a:lnTo>
                      <a:lnTo>
                        <a:pt x="307" y="23"/>
                      </a:lnTo>
                      <a:lnTo>
                        <a:pt x="406" y="30"/>
                      </a:lnTo>
                      <a:lnTo>
                        <a:pt x="477" y="38"/>
                      </a:lnTo>
                      <a:lnTo>
                        <a:pt x="505" y="45"/>
                      </a:lnTo>
                      <a:lnTo>
                        <a:pt x="555" y="50"/>
                      </a:lnTo>
                      <a:lnTo>
                        <a:pt x="589" y="53"/>
                      </a:lnTo>
                      <a:lnTo>
                        <a:pt x="606" y="60"/>
                      </a:lnTo>
                      <a:lnTo>
                        <a:pt x="645" y="65"/>
                      </a:lnTo>
                      <a:lnTo>
                        <a:pt x="645" y="80"/>
                      </a:lnTo>
                      <a:lnTo>
                        <a:pt x="681" y="78"/>
                      </a:lnTo>
                      <a:lnTo>
                        <a:pt x="693" y="78"/>
                      </a:lnTo>
                      <a:lnTo>
                        <a:pt x="691" y="89"/>
                      </a:lnTo>
                      <a:lnTo>
                        <a:pt x="732" y="86"/>
                      </a:lnTo>
                      <a:lnTo>
                        <a:pt x="735" y="105"/>
                      </a:lnTo>
                      <a:lnTo>
                        <a:pt x="756" y="96"/>
                      </a:lnTo>
                      <a:lnTo>
                        <a:pt x="786" y="95"/>
                      </a:lnTo>
                      <a:lnTo>
                        <a:pt x="808" y="93"/>
                      </a:lnTo>
                      <a:lnTo>
                        <a:pt x="816" y="110"/>
                      </a:lnTo>
                      <a:lnTo>
                        <a:pt x="832" y="108"/>
                      </a:lnTo>
                      <a:lnTo>
                        <a:pt x="859" y="108"/>
                      </a:lnTo>
                      <a:lnTo>
                        <a:pt x="867" y="174"/>
                      </a:lnTo>
                      <a:lnTo>
                        <a:pt x="871" y="207"/>
                      </a:lnTo>
                      <a:lnTo>
                        <a:pt x="876" y="240"/>
                      </a:lnTo>
                      <a:lnTo>
                        <a:pt x="865" y="237"/>
                      </a:lnTo>
                      <a:lnTo>
                        <a:pt x="853" y="212"/>
                      </a:lnTo>
                      <a:lnTo>
                        <a:pt x="846" y="201"/>
                      </a:lnTo>
                      <a:lnTo>
                        <a:pt x="813" y="194"/>
                      </a:lnTo>
                      <a:lnTo>
                        <a:pt x="802" y="191"/>
                      </a:lnTo>
                      <a:lnTo>
                        <a:pt x="790" y="186"/>
                      </a:lnTo>
                      <a:lnTo>
                        <a:pt x="775" y="171"/>
                      </a:lnTo>
                      <a:lnTo>
                        <a:pt x="753" y="180"/>
                      </a:lnTo>
                      <a:lnTo>
                        <a:pt x="727" y="164"/>
                      </a:lnTo>
                      <a:lnTo>
                        <a:pt x="715" y="149"/>
                      </a:lnTo>
                      <a:lnTo>
                        <a:pt x="690" y="167"/>
                      </a:lnTo>
                      <a:lnTo>
                        <a:pt x="658" y="137"/>
                      </a:lnTo>
                      <a:lnTo>
                        <a:pt x="646" y="132"/>
                      </a:lnTo>
                      <a:lnTo>
                        <a:pt x="633" y="132"/>
                      </a:lnTo>
                      <a:lnTo>
                        <a:pt x="624" y="123"/>
                      </a:lnTo>
                      <a:lnTo>
                        <a:pt x="592" y="125"/>
                      </a:lnTo>
                      <a:lnTo>
                        <a:pt x="583" y="114"/>
                      </a:lnTo>
                      <a:lnTo>
                        <a:pt x="568" y="117"/>
                      </a:lnTo>
                      <a:lnTo>
                        <a:pt x="555" y="102"/>
                      </a:lnTo>
                      <a:lnTo>
                        <a:pt x="532" y="104"/>
                      </a:lnTo>
                      <a:lnTo>
                        <a:pt x="523" y="90"/>
                      </a:lnTo>
                      <a:lnTo>
                        <a:pt x="492" y="92"/>
                      </a:lnTo>
                      <a:lnTo>
                        <a:pt x="484" y="77"/>
                      </a:lnTo>
                      <a:lnTo>
                        <a:pt x="457" y="68"/>
                      </a:lnTo>
                      <a:lnTo>
                        <a:pt x="423" y="66"/>
                      </a:lnTo>
                      <a:lnTo>
                        <a:pt x="415" y="60"/>
                      </a:lnTo>
                      <a:lnTo>
                        <a:pt x="399" y="60"/>
                      </a:lnTo>
                      <a:lnTo>
                        <a:pt x="367" y="60"/>
                      </a:lnTo>
                      <a:lnTo>
                        <a:pt x="346" y="59"/>
                      </a:lnTo>
                      <a:lnTo>
                        <a:pt x="318" y="54"/>
                      </a:lnTo>
                      <a:lnTo>
                        <a:pt x="315" y="44"/>
                      </a:lnTo>
                      <a:lnTo>
                        <a:pt x="264" y="41"/>
                      </a:lnTo>
                      <a:lnTo>
                        <a:pt x="180" y="26"/>
                      </a:lnTo>
                      <a:lnTo>
                        <a:pt x="118" y="18"/>
                      </a:lnTo>
                      <a:lnTo>
                        <a:pt x="0" y="0"/>
                      </a:lnTo>
                      <a:close/>
                    </a:path>
                  </a:pathLst>
                </a:custGeom>
                <a:solidFill>
                  <a:srgbClr val="FFCC99">
                    <a:alpha val="59999"/>
                  </a:srgbClr>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a:lstStyle/>
                <a:p>
                  <a:endParaRPr lang="en-US"/>
                </a:p>
              </p:txBody>
            </p:sp>
            <p:sp>
              <p:nvSpPr>
                <p:cNvPr id="39" name="Freeform 25"/>
                <p:cNvSpPr>
                  <a:spLocks noChangeAspect="1"/>
                </p:cNvSpPr>
                <p:nvPr/>
              </p:nvSpPr>
              <p:spPr bwMode="auto">
                <a:xfrm>
                  <a:off x="3673" y="932"/>
                  <a:ext cx="69" cy="115"/>
                </a:xfrm>
                <a:custGeom>
                  <a:avLst/>
                  <a:gdLst>
                    <a:gd name="T0" fmla="*/ 5 w 69"/>
                    <a:gd name="T1" fmla="*/ 0 h 115"/>
                    <a:gd name="T2" fmla="*/ 13 w 69"/>
                    <a:gd name="T3" fmla="*/ 22 h 115"/>
                    <a:gd name="T4" fmla="*/ 22 w 69"/>
                    <a:gd name="T5" fmla="*/ 36 h 115"/>
                    <a:gd name="T6" fmla="*/ 37 w 69"/>
                    <a:gd name="T7" fmla="*/ 50 h 115"/>
                    <a:gd name="T8" fmla="*/ 51 w 69"/>
                    <a:gd name="T9" fmla="*/ 42 h 115"/>
                    <a:gd name="T10" fmla="*/ 57 w 69"/>
                    <a:gd name="T11" fmla="*/ 30 h 115"/>
                    <a:gd name="T12" fmla="*/ 66 w 69"/>
                    <a:gd name="T13" fmla="*/ 18 h 115"/>
                    <a:gd name="T14" fmla="*/ 69 w 69"/>
                    <a:gd name="T15" fmla="*/ 48 h 115"/>
                    <a:gd name="T16" fmla="*/ 67 w 69"/>
                    <a:gd name="T17" fmla="*/ 74 h 115"/>
                    <a:gd name="T18" fmla="*/ 61 w 69"/>
                    <a:gd name="T19" fmla="*/ 91 h 115"/>
                    <a:gd name="T20" fmla="*/ 48 w 69"/>
                    <a:gd name="T21" fmla="*/ 109 h 115"/>
                    <a:gd name="T22" fmla="*/ 36 w 69"/>
                    <a:gd name="T23" fmla="*/ 115 h 115"/>
                    <a:gd name="T24" fmla="*/ 17 w 69"/>
                    <a:gd name="T25" fmla="*/ 109 h 115"/>
                    <a:gd name="T26" fmla="*/ 9 w 69"/>
                    <a:gd name="T27" fmla="*/ 92 h 115"/>
                    <a:gd name="T28" fmla="*/ 2 w 69"/>
                    <a:gd name="T29" fmla="*/ 64 h 115"/>
                    <a:gd name="T30" fmla="*/ 0 w 69"/>
                    <a:gd name="T31" fmla="*/ 41 h 115"/>
                    <a:gd name="T32" fmla="*/ 0 w 69"/>
                    <a:gd name="T33" fmla="*/ 20 h 115"/>
                    <a:gd name="T34" fmla="*/ 5 w 69"/>
                    <a:gd name="T35" fmla="*/ 0 h 11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69"/>
                    <a:gd name="T55" fmla="*/ 0 h 115"/>
                    <a:gd name="T56" fmla="*/ 69 w 69"/>
                    <a:gd name="T57" fmla="*/ 115 h 11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69" h="115">
                      <a:moveTo>
                        <a:pt x="5" y="0"/>
                      </a:moveTo>
                      <a:lnTo>
                        <a:pt x="13" y="22"/>
                      </a:lnTo>
                      <a:lnTo>
                        <a:pt x="22" y="36"/>
                      </a:lnTo>
                      <a:lnTo>
                        <a:pt x="37" y="50"/>
                      </a:lnTo>
                      <a:lnTo>
                        <a:pt x="51" y="42"/>
                      </a:lnTo>
                      <a:lnTo>
                        <a:pt x="57" y="30"/>
                      </a:lnTo>
                      <a:lnTo>
                        <a:pt x="66" y="18"/>
                      </a:lnTo>
                      <a:lnTo>
                        <a:pt x="69" y="48"/>
                      </a:lnTo>
                      <a:lnTo>
                        <a:pt x="67" y="74"/>
                      </a:lnTo>
                      <a:lnTo>
                        <a:pt x="61" y="91"/>
                      </a:lnTo>
                      <a:lnTo>
                        <a:pt x="48" y="109"/>
                      </a:lnTo>
                      <a:lnTo>
                        <a:pt x="36" y="115"/>
                      </a:lnTo>
                      <a:lnTo>
                        <a:pt x="17" y="109"/>
                      </a:lnTo>
                      <a:lnTo>
                        <a:pt x="9" y="92"/>
                      </a:lnTo>
                      <a:lnTo>
                        <a:pt x="2" y="64"/>
                      </a:lnTo>
                      <a:lnTo>
                        <a:pt x="0" y="41"/>
                      </a:lnTo>
                      <a:lnTo>
                        <a:pt x="0" y="20"/>
                      </a:lnTo>
                      <a:lnTo>
                        <a:pt x="5" y="0"/>
                      </a:lnTo>
                      <a:close/>
                    </a:path>
                  </a:pathLst>
                </a:custGeom>
                <a:solidFill>
                  <a:srgbClr val="FF0000">
                    <a:alpha val="39999"/>
                  </a:srgbClr>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a:lstStyle/>
                <a:p>
                  <a:endParaRPr lang="en-US"/>
                </a:p>
              </p:txBody>
            </p:sp>
            <p:sp>
              <p:nvSpPr>
                <p:cNvPr id="40" name="Freeform 26"/>
                <p:cNvSpPr>
                  <a:spLocks noChangeAspect="1"/>
                </p:cNvSpPr>
                <p:nvPr/>
              </p:nvSpPr>
              <p:spPr bwMode="auto">
                <a:xfrm>
                  <a:off x="3484" y="964"/>
                  <a:ext cx="86" cy="127"/>
                </a:xfrm>
                <a:custGeom>
                  <a:avLst/>
                  <a:gdLst>
                    <a:gd name="T0" fmla="*/ 0 w 86"/>
                    <a:gd name="T1" fmla="*/ 0 h 126"/>
                    <a:gd name="T2" fmla="*/ 11 w 86"/>
                    <a:gd name="T3" fmla="*/ 51 h 126"/>
                    <a:gd name="T4" fmla="*/ 23 w 86"/>
                    <a:gd name="T5" fmla="*/ 90 h 126"/>
                    <a:gd name="T6" fmla="*/ 47 w 86"/>
                    <a:gd name="T7" fmla="*/ 120 h 126"/>
                    <a:gd name="T8" fmla="*/ 63 w 86"/>
                    <a:gd name="T9" fmla="*/ 127 h 126"/>
                    <a:gd name="T10" fmla="*/ 84 w 86"/>
                    <a:gd name="T11" fmla="*/ 127 h 126"/>
                    <a:gd name="T12" fmla="*/ 86 w 86"/>
                    <a:gd name="T13" fmla="*/ 112 h 126"/>
                    <a:gd name="T14" fmla="*/ 68 w 86"/>
                    <a:gd name="T15" fmla="*/ 111 h 126"/>
                    <a:gd name="T16" fmla="*/ 47 w 86"/>
                    <a:gd name="T17" fmla="*/ 85 h 126"/>
                    <a:gd name="T18" fmla="*/ 32 w 86"/>
                    <a:gd name="T19" fmla="*/ 51 h 126"/>
                    <a:gd name="T20" fmla="*/ 14 w 86"/>
                    <a:gd name="T21" fmla="*/ 18 h 126"/>
                    <a:gd name="T22" fmla="*/ 0 w 86"/>
                    <a:gd name="T23" fmla="*/ 0 h 12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86"/>
                    <a:gd name="T37" fmla="*/ 0 h 126"/>
                    <a:gd name="T38" fmla="*/ 86 w 86"/>
                    <a:gd name="T39" fmla="*/ 126 h 12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86" h="126">
                      <a:moveTo>
                        <a:pt x="0" y="0"/>
                      </a:moveTo>
                      <a:lnTo>
                        <a:pt x="11" y="51"/>
                      </a:lnTo>
                      <a:lnTo>
                        <a:pt x="23" y="89"/>
                      </a:lnTo>
                      <a:lnTo>
                        <a:pt x="47" y="119"/>
                      </a:lnTo>
                      <a:lnTo>
                        <a:pt x="63" y="126"/>
                      </a:lnTo>
                      <a:lnTo>
                        <a:pt x="84" y="126"/>
                      </a:lnTo>
                      <a:lnTo>
                        <a:pt x="86" y="111"/>
                      </a:lnTo>
                      <a:lnTo>
                        <a:pt x="68" y="110"/>
                      </a:lnTo>
                      <a:lnTo>
                        <a:pt x="47" y="84"/>
                      </a:lnTo>
                      <a:lnTo>
                        <a:pt x="32" y="51"/>
                      </a:lnTo>
                      <a:lnTo>
                        <a:pt x="14" y="18"/>
                      </a:lnTo>
                      <a:lnTo>
                        <a:pt x="0" y="0"/>
                      </a:lnTo>
                      <a:close/>
                    </a:path>
                  </a:pathLst>
                </a:custGeom>
                <a:solidFill>
                  <a:srgbClr val="FF0000">
                    <a:alpha val="39999"/>
                  </a:srgbClr>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a:lstStyle/>
                <a:p>
                  <a:endParaRPr lang="en-US"/>
                </a:p>
              </p:txBody>
            </p:sp>
            <p:sp>
              <p:nvSpPr>
                <p:cNvPr id="41" name="Freeform 27"/>
                <p:cNvSpPr>
                  <a:spLocks noChangeAspect="1"/>
                </p:cNvSpPr>
                <p:nvPr/>
              </p:nvSpPr>
              <p:spPr bwMode="auto">
                <a:xfrm>
                  <a:off x="3332" y="923"/>
                  <a:ext cx="109" cy="192"/>
                </a:xfrm>
                <a:custGeom>
                  <a:avLst/>
                  <a:gdLst>
                    <a:gd name="T0" fmla="*/ 0 w 109"/>
                    <a:gd name="T1" fmla="*/ 0 h 192"/>
                    <a:gd name="T2" fmla="*/ 18 w 109"/>
                    <a:gd name="T3" fmla="*/ 36 h 192"/>
                    <a:gd name="T4" fmla="*/ 34 w 109"/>
                    <a:gd name="T5" fmla="*/ 76 h 192"/>
                    <a:gd name="T6" fmla="*/ 43 w 109"/>
                    <a:gd name="T7" fmla="*/ 109 h 192"/>
                    <a:gd name="T8" fmla="*/ 48 w 109"/>
                    <a:gd name="T9" fmla="*/ 130 h 192"/>
                    <a:gd name="T10" fmla="*/ 60 w 109"/>
                    <a:gd name="T11" fmla="*/ 100 h 192"/>
                    <a:gd name="T12" fmla="*/ 82 w 109"/>
                    <a:gd name="T13" fmla="*/ 114 h 192"/>
                    <a:gd name="T14" fmla="*/ 93 w 109"/>
                    <a:gd name="T15" fmla="*/ 123 h 192"/>
                    <a:gd name="T16" fmla="*/ 109 w 109"/>
                    <a:gd name="T17" fmla="*/ 112 h 192"/>
                    <a:gd name="T18" fmla="*/ 102 w 109"/>
                    <a:gd name="T19" fmla="*/ 151 h 192"/>
                    <a:gd name="T20" fmla="*/ 97 w 109"/>
                    <a:gd name="T21" fmla="*/ 177 h 192"/>
                    <a:gd name="T22" fmla="*/ 79 w 109"/>
                    <a:gd name="T23" fmla="*/ 184 h 192"/>
                    <a:gd name="T24" fmla="*/ 67 w 109"/>
                    <a:gd name="T25" fmla="*/ 187 h 192"/>
                    <a:gd name="T26" fmla="*/ 46 w 109"/>
                    <a:gd name="T27" fmla="*/ 159 h 192"/>
                    <a:gd name="T28" fmla="*/ 28 w 109"/>
                    <a:gd name="T29" fmla="*/ 192 h 192"/>
                    <a:gd name="T30" fmla="*/ 13 w 109"/>
                    <a:gd name="T31" fmla="*/ 174 h 192"/>
                    <a:gd name="T32" fmla="*/ 1 w 109"/>
                    <a:gd name="T33" fmla="*/ 130 h 192"/>
                    <a:gd name="T34" fmla="*/ 1 w 109"/>
                    <a:gd name="T35" fmla="*/ 81 h 192"/>
                    <a:gd name="T36" fmla="*/ 0 w 109"/>
                    <a:gd name="T37" fmla="*/ 30 h 192"/>
                    <a:gd name="T38" fmla="*/ 0 w 109"/>
                    <a:gd name="T39" fmla="*/ 0 h 19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09"/>
                    <a:gd name="T61" fmla="*/ 0 h 192"/>
                    <a:gd name="T62" fmla="*/ 109 w 109"/>
                    <a:gd name="T63" fmla="*/ 192 h 19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09" h="192">
                      <a:moveTo>
                        <a:pt x="0" y="0"/>
                      </a:moveTo>
                      <a:lnTo>
                        <a:pt x="18" y="36"/>
                      </a:lnTo>
                      <a:lnTo>
                        <a:pt x="34" y="76"/>
                      </a:lnTo>
                      <a:lnTo>
                        <a:pt x="43" y="109"/>
                      </a:lnTo>
                      <a:lnTo>
                        <a:pt x="48" y="130"/>
                      </a:lnTo>
                      <a:lnTo>
                        <a:pt x="60" y="100"/>
                      </a:lnTo>
                      <a:lnTo>
                        <a:pt x="82" y="114"/>
                      </a:lnTo>
                      <a:lnTo>
                        <a:pt x="93" y="123"/>
                      </a:lnTo>
                      <a:lnTo>
                        <a:pt x="109" y="112"/>
                      </a:lnTo>
                      <a:lnTo>
                        <a:pt x="102" y="151"/>
                      </a:lnTo>
                      <a:lnTo>
                        <a:pt x="97" y="177"/>
                      </a:lnTo>
                      <a:lnTo>
                        <a:pt x="79" y="184"/>
                      </a:lnTo>
                      <a:lnTo>
                        <a:pt x="67" y="187"/>
                      </a:lnTo>
                      <a:lnTo>
                        <a:pt x="46" y="159"/>
                      </a:lnTo>
                      <a:lnTo>
                        <a:pt x="28" y="192"/>
                      </a:lnTo>
                      <a:lnTo>
                        <a:pt x="13" y="174"/>
                      </a:lnTo>
                      <a:lnTo>
                        <a:pt x="1" y="130"/>
                      </a:lnTo>
                      <a:lnTo>
                        <a:pt x="1" y="81"/>
                      </a:lnTo>
                      <a:lnTo>
                        <a:pt x="0" y="30"/>
                      </a:lnTo>
                      <a:lnTo>
                        <a:pt x="0" y="0"/>
                      </a:lnTo>
                      <a:close/>
                    </a:path>
                  </a:pathLst>
                </a:custGeom>
                <a:solidFill>
                  <a:srgbClr val="FF0000">
                    <a:alpha val="39999"/>
                  </a:srgbClr>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a:lstStyle/>
                <a:p>
                  <a:endParaRPr lang="en-US"/>
                </a:p>
              </p:txBody>
            </p:sp>
            <p:sp>
              <p:nvSpPr>
                <p:cNvPr id="42" name="Freeform 28"/>
                <p:cNvSpPr>
                  <a:spLocks noChangeAspect="1"/>
                </p:cNvSpPr>
                <p:nvPr/>
              </p:nvSpPr>
              <p:spPr bwMode="auto">
                <a:xfrm>
                  <a:off x="3255" y="945"/>
                  <a:ext cx="44" cy="108"/>
                </a:xfrm>
                <a:custGeom>
                  <a:avLst/>
                  <a:gdLst>
                    <a:gd name="T0" fmla="*/ 0 w 44"/>
                    <a:gd name="T1" fmla="*/ 0 h 108"/>
                    <a:gd name="T2" fmla="*/ 14 w 44"/>
                    <a:gd name="T3" fmla="*/ 45 h 108"/>
                    <a:gd name="T4" fmla="*/ 29 w 44"/>
                    <a:gd name="T5" fmla="*/ 78 h 108"/>
                    <a:gd name="T6" fmla="*/ 44 w 44"/>
                    <a:gd name="T7" fmla="*/ 99 h 108"/>
                    <a:gd name="T8" fmla="*/ 33 w 44"/>
                    <a:gd name="T9" fmla="*/ 108 h 108"/>
                    <a:gd name="T10" fmla="*/ 9 w 44"/>
                    <a:gd name="T11" fmla="*/ 74 h 108"/>
                    <a:gd name="T12" fmla="*/ 2 w 44"/>
                    <a:gd name="T13" fmla="*/ 60 h 108"/>
                    <a:gd name="T14" fmla="*/ 3 w 44"/>
                    <a:gd name="T15" fmla="*/ 12 h 108"/>
                    <a:gd name="T16" fmla="*/ 0 w 44"/>
                    <a:gd name="T17" fmla="*/ 0 h 10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4"/>
                    <a:gd name="T28" fmla="*/ 0 h 108"/>
                    <a:gd name="T29" fmla="*/ 44 w 44"/>
                    <a:gd name="T30" fmla="*/ 108 h 10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4" h="108">
                      <a:moveTo>
                        <a:pt x="0" y="0"/>
                      </a:moveTo>
                      <a:lnTo>
                        <a:pt x="14" y="45"/>
                      </a:lnTo>
                      <a:lnTo>
                        <a:pt x="29" y="78"/>
                      </a:lnTo>
                      <a:lnTo>
                        <a:pt x="44" y="99"/>
                      </a:lnTo>
                      <a:lnTo>
                        <a:pt x="33" y="108"/>
                      </a:lnTo>
                      <a:lnTo>
                        <a:pt x="9" y="74"/>
                      </a:lnTo>
                      <a:lnTo>
                        <a:pt x="2" y="60"/>
                      </a:lnTo>
                      <a:lnTo>
                        <a:pt x="3" y="12"/>
                      </a:lnTo>
                      <a:lnTo>
                        <a:pt x="0" y="0"/>
                      </a:lnTo>
                      <a:close/>
                    </a:path>
                  </a:pathLst>
                </a:custGeom>
                <a:solidFill>
                  <a:srgbClr val="FF0000">
                    <a:alpha val="39999"/>
                  </a:srgbClr>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a:lstStyle/>
                <a:p>
                  <a:endParaRPr lang="en-US"/>
                </a:p>
              </p:txBody>
            </p:sp>
            <p:sp>
              <p:nvSpPr>
                <p:cNvPr id="43" name="Freeform 29"/>
                <p:cNvSpPr>
                  <a:spLocks noChangeAspect="1"/>
                </p:cNvSpPr>
                <p:nvPr/>
              </p:nvSpPr>
              <p:spPr bwMode="auto">
                <a:xfrm>
                  <a:off x="2996" y="882"/>
                  <a:ext cx="217" cy="89"/>
                </a:xfrm>
                <a:custGeom>
                  <a:avLst/>
                  <a:gdLst>
                    <a:gd name="T0" fmla="*/ 0 w 217"/>
                    <a:gd name="T1" fmla="*/ 77 h 89"/>
                    <a:gd name="T2" fmla="*/ 12 w 217"/>
                    <a:gd name="T3" fmla="*/ 54 h 89"/>
                    <a:gd name="T4" fmla="*/ 28 w 217"/>
                    <a:gd name="T5" fmla="*/ 48 h 89"/>
                    <a:gd name="T6" fmla="*/ 42 w 217"/>
                    <a:gd name="T7" fmla="*/ 47 h 89"/>
                    <a:gd name="T8" fmla="*/ 58 w 217"/>
                    <a:gd name="T9" fmla="*/ 48 h 89"/>
                    <a:gd name="T10" fmla="*/ 66 w 217"/>
                    <a:gd name="T11" fmla="*/ 42 h 89"/>
                    <a:gd name="T12" fmla="*/ 51 w 217"/>
                    <a:gd name="T13" fmla="*/ 27 h 89"/>
                    <a:gd name="T14" fmla="*/ 45 w 217"/>
                    <a:gd name="T15" fmla="*/ 18 h 89"/>
                    <a:gd name="T16" fmla="*/ 51 w 217"/>
                    <a:gd name="T17" fmla="*/ 2 h 89"/>
                    <a:gd name="T18" fmla="*/ 64 w 217"/>
                    <a:gd name="T19" fmla="*/ 8 h 89"/>
                    <a:gd name="T20" fmla="*/ 70 w 217"/>
                    <a:gd name="T21" fmla="*/ 0 h 89"/>
                    <a:gd name="T22" fmla="*/ 84 w 217"/>
                    <a:gd name="T23" fmla="*/ 11 h 89"/>
                    <a:gd name="T24" fmla="*/ 102 w 217"/>
                    <a:gd name="T25" fmla="*/ 14 h 89"/>
                    <a:gd name="T26" fmla="*/ 118 w 217"/>
                    <a:gd name="T27" fmla="*/ 17 h 89"/>
                    <a:gd name="T28" fmla="*/ 130 w 217"/>
                    <a:gd name="T29" fmla="*/ 9 h 89"/>
                    <a:gd name="T30" fmla="*/ 142 w 217"/>
                    <a:gd name="T31" fmla="*/ 3 h 89"/>
                    <a:gd name="T32" fmla="*/ 154 w 217"/>
                    <a:gd name="T33" fmla="*/ 6 h 89"/>
                    <a:gd name="T34" fmla="*/ 165 w 217"/>
                    <a:gd name="T35" fmla="*/ 11 h 89"/>
                    <a:gd name="T36" fmla="*/ 177 w 217"/>
                    <a:gd name="T37" fmla="*/ 9 h 89"/>
                    <a:gd name="T38" fmla="*/ 201 w 217"/>
                    <a:gd name="T39" fmla="*/ 27 h 89"/>
                    <a:gd name="T40" fmla="*/ 217 w 217"/>
                    <a:gd name="T41" fmla="*/ 27 h 89"/>
                    <a:gd name="T42" fmla="*/ 213 w 217"/>
                    <a:gd name="T43" fmla="*/ 44 h 89"/>
                    <a:gd name="T44" fmla="*/ 205 w 217"/>
                    <a:gd name="T45" fmla="*/ 59 h 89"/>
                    <a:gd name="T46" fmla="*/ 193 w 217"/>
                    <a:gd name="T47" fmla="*/ 63 h 89"/>
                    <a:gd name="T48" fmla="*/ 181 w 217"/>
                    <a:gd name="T49" fmla="*/ 59 h 89"/>
                    <a:gd name="T50" fmla="*/ 165 w 217"/>
                    <a:gd name="T51" fmla="*/ 57 h 89"/>
                    <a:gd name="T52" fmla="*/ 159 w 217"/>
                    <a:gd name="T53" fmla="*/ 68 h 89"/>
                    <a:gd name="T54" fmla="*/ 151 w 217"/>
                    <a:gd name="T55" fmla="*/ 59 h 89"/>
                    <a:gd name="T56" fmla="*/ 133 w 217"/>
                    <a:gd name="T57" fmla="*/ 62 h 89"/>
                    <a:gd name="T58" fmla="*/ 120 w 217"/>
                    <a:gd name="T59" fmla="*/ 77 h 89"/>
                    <a:gd name="T60" fmla="*/ 85 w 217"/>
                    <a:gd name="T61" fmla="*/ 86 h 89"/>
                    <a:gd name="T62" fmla="*/ 49 w 217"/>
                    <a:gd name="T63" fmla="*/ 89 h 89"/>
                    <a:gd name="T64" fmla="*/ 16 w 217"/>
                    <a:gd name="T65" fmla="*/ 84 h 89"/>
                    <a:gd name="T66" fmla="*/ 0 w 217"/>
                    <a:gd name="T67" fmla="*/ 77 h 8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17"/>
                    <a:gd name="T103" fmla="*/ 0 h 89"/>
                    <a:gd name="T104" fmla="*/ 217 w 217"/>
                    <a:gd name="T105" fmla="*/ 89 h 8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17" h="89">
                      <a:moveTo>
                        <a:pt x="0" y="77"/>
                      </a:moveTo>
                      <a:lnTo>
                        <a:pt x="12" y="54"/>
                      </a:lnTo>
                      <a:lnTo>
                        <a:pt x="28" y="48"/>
                      </a:lnTo>
                      <a:lnTo>
                        <a:pt x="42" y="47"/>
                      </a:lnTo>
                      <a:lnTo>
                        <a:pt x="58" y="48"/>
                      </a:lnTo>
                      <a:lnTo>
                        <a:pt x="66" y="42"/>
                      </a:lnTo>
                      <a:lnTo>
                        <a:pt x="51" y="27"/>
                      </a:lnTo>
                      <a:lnTo>
                        <a:pt x="45" y="18"/>
                      </a:lnTo>
                      <a:lnTo>
                        <a:pt x="51" y="2"/>
                      </a:lnTo>
                      <a:lnTo>
                        <a:pt x="64" y="8"/>
                      </a:lnTo>
                      <a:lnTo>
                        <a:pt x="70" y="0"/>
                      </a:lnTo>
                      <a:lnTo>
                        <a:pt x="84" y="11"/>
                      </a:lnTo>
                      <a:lnTo>
                        <a:pt x="102" y="14"/>
                      </a:lnTo>
                      <a:lnTo>
                        <a:pt x="118" y="17"/>
                      </a:lnTo>
                      <a:lnTo>
                        <a:pt x="130" y="9"/>
                      </a:lnTo>
                      <a:lnTo>
                        <a:pt x="142" y="3"/>
                      </a:lnTo>
                      <a:lnTo>
                        <a:pt x="154" y="6"/>
                      </a:lnTo>
                      <a:lnTo>
                        <a:pt x="165" y="11"/>
                      </a:lnTo>
                      <a:lnTo>
                        <a:pt x="177" y="9"/>
                      </a:lnTo>
                      <a:lnTo>
                        <a:pt x="201" y="27"/>
                      </a:lnTo>
                      <a:lnTo>
                        <a:pt x="217" y="27"/>
                      </a:lnTo>
                      <a:lnTo>
                        <a:pt x="213" y="44"/>
                      </a:lnTo>
                      <a:lnTo>
                        <a:pt x="205" y="59"/>
                      </a:lnTo>
                      <a:lnTo>
                        <a:pt x="193" y="63"/>
                      </a:lnTo>
                      <a:lnTo>
                        <a:pt x="181" y="59"/>
                      </a:lnTo>
                      <a:lnTo>
                        <a:pt x="165" y="57"/>
                      </a:lnTo>
                      <a:lnTo>
                        <a:pt x="159" y="68"/>
                      </a:lnTo>
                      <a:lnTo>
                        <a:pt x="151" y="59"/>
                      </a:lnTo>
                      <a:lnTo>
                        <a:pt x="133" y="62"/>
                      </a:lnTo>
                      <a:lnTo>
                        <a:pt x="120" y="77"/>
                      </a:lnTo>
                      <a:lnTo>
                        <a:pt x="85" y="86"/>
                      </a:lnTo>
                      <a:lnTo>
                        <a:pt x="49" y="89"/>
                      </a:lnTo>
                      <a:lnTo>
                        <a:pt x="16" y="84"/>
                      </a:lnTo>
                      <a:lnTo>
                        <a:pt x="0" y="77"/>
                      </a:lnTo>
                      <a:close/>
                    </a:path>
                  </a:pathLst>
                </a:custGeom>
                <a:solidFill>
                  <a:srgbClr val="FF0000">
                    <a:alpha val="39999"/>
                  </a:srgbClr>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a:lstStyle/>
                <a:p>
                  <a:endParaRPr lang="en-US"/>
                </a:p>
              </p:txBody>
            </p:sp>
            <p:sp>
              <p:nvSpPr>
                <p:cNvPr id="44" name="Freeform 30"/>
                <p:cNvSpPr>
                  <a:spLocks noChangeAspect="1"/>
                </p:cNvSpPr>
                <p:nvPr/>
              </p:nvSpPr>
              <p:spPr bwMode="auto">
                <a:xfrm>
                  <a:off x="2624" y="852"/>
                  <a:ext cx="366" cy="137"/>
                </a:xfrm>
                <a:custGeom>
                  <a:avLst/>
                  <a:gdLst>
                    <a:gd name="T0" fmla="*/ 222 w 366"/>
                    <a:gd name="T1" fmla="*/ 51 h 137"/>
                    <a:gd name="T2" fmla="*/ 237 w 366"/>
                    <a:gd name="T3" fmla="*/ 53 h 137"/>
                    <a:gd name="T4" fmla="*/ 253 w 366"/>
                    <a:gd name="T5" fmla="*/ 60 h 137"/>
                    <a:gd name="T6" fmla="*/ 270 w 366"/>
                    <a:gd name="T7" fmla="*/ 54 h 137"/>
                    <a:gd name="T8" fmla="*/ 289 w 366"/>
                    <a:gd name="T9" fmla="*/ 41 h 137"/>
                    <a:gd name="T10" fmla="*/ 306 w 366"/>
                    <a:gd name="T11" fmla="*/ 56 h 137"/>
                    <a:gd name="T12" fmla="*/ 324 w 366"/>
                    <a:gd name="T13" fmla="*/ 42 h 137"/>
                    <a:gd name="T14" fmla="*/ 346 w 366"/>
                    <a:gd name="T15" fmla="*/ 60 h 137"/>
                    <a:gd name="T16" fmla="*/ 366 w 366"/>
                    <a:gd name="T17" fmla="*/ 81 h 137"/>
                    <a:gd name="T18" fmla="*/ 348 w 366"/>
                    <a:gd name="T19" fmla="*/ 110 h 137"/>
                    <a:gd name="T20" fmla="*/ 336 w 366"/>
                    <a:gd name="T21" fmla="*/ 135 h 137"/>
                    <a:gd name="T22" fmla="*/ 325 w 366"/>
                    <a:gd name="T23" fmla="*/ 132 h 137"/>
                    <a:gd name="T24" fmla="*/ 319 w 366"/>
                    <a:gd name="T25" fmla="*/ 114 h 137"/>
                    <a:gd name="T26" fmla="*/ 318 w 366"/>
                    <a:gd name="T27" fmla="*/ 81 h 137"/>
                    <a:gd name="T28" fmla="*/ 318 w 366"/>
                    <a:gd name="T29" fmla="*/ 68 h 137"/>
                    <a:gd name="T30" fmla="*/ 291 w 366"/>
                    <a:gd name="T31" fmla="*/ 72 h 137"/>
                    <a:gd name="T32" fmla="*/ 288 w 366"/>
                    <a:gd name="T33" fmla="*/ 98 h 137"/>
                    <a:gd name="T34" fmla="*/ 267 w 366"/>
                    <a:gd name="T35" fmla="*/ 122 h 137"/>
                    <a:gd name="T36" fmla="*/ 249 w 366"/>
                    <a:gd name="T37" fmla="*/ 137 h 137"/>
                    <a:gd name="T38" fmla="*/ 241 w 366"/>
                    <a:gd name="T39" fmla="*/ 128 h 137"/>
                    <a:gd name="T40" fmla="*/ 235 w 366"/>
                    <a:gd name="T41" fmla="*/ 104 h 137"/>
                    <a:gd name="T42" fmla="*/ 231 w 366"/>
                    <a:gd name="T43" fmla="*/ 87 h 137"/>
                    <a:gd name="T44" fmla="*/ 186 w 366"/>
                    <a:gd name="T45" fmla="*/ 108 h 137"/>
                    <a:gd name="T46" fmla="*/ 177 w 366"/>
                    <a:gd name="T47" fmla="*/ 81 h 137"/>
                    <a:gd name="T48" fmla="*/ 157 w 366"/>
                    <a:gd name="T49" fmla="*/ 86 h 137"/>
                    <a:gd name="T50" fmla="*/ 139 w 366"/>
                    <a:gd name="T51" fmla="*/ 98 h 137"/>
                    <a:gd name="T52" fmla="*/ 120 w 366"/>
                    <a:gd name="T53" fmla="*/ 119 h 137"/>
                    <a:gd name="T54" fmla="*/ 105 w 366"/>
                    <a:gd name="T55" fmla="*/ 125 h 137"/>
                    <a:gd name="T56" fmla="*/ 100 w 366"/>
                    <a:gd name="T57" fmla="*/ 108 h 137"/>
                    <a:gd name="T58" fmla="*/ 81 w 366"/>
                    <a:gd name="T59" fmla="*/ 108 h 137"/>
                    <a:gd name="T60" fmla="*/ 79 w 366"/>
                    <a:gd name="T61" fmla="*/ 98 h 137"/>
                    <a:gd name="T62" fmla="*/ 55 w 366"/>
                    <a:gd name="T63" fmla="*/ 98 h 137"/>
                    <a:gd name="T64" fmla="*/ 48 w 366"/>
                    <a:gd name="T65" fmla="*/ 80 h 137"/>
                    <a:gd name="T66" fmla="*/ 31 w 366"/>
                    <a:gd name="T67" fmla="*/ 68 h 137"/>
                    <a:gd name="T68" fmla="*/ 19 w 366"/>
                    <a:gd name="T69" fmla="*/ 62 h 137"/>
                    <a:gd name="T70" fmla="*/ 0 w 366"/>
                    <a:gd name="T71" fmla="*/ 42 h 137"/>
                    <a:gd name="T72" fmla="*/ 6 w 366"/>
                    <a:gd name="T73" fmla="*/ 15 h 137"/>
                    <a:gd name="T74" fmla="*/ 10 w 366"/>
                    <a:gd name="T75" fmla="*/ 0 h 137"/>
                    <a:gd name="T76" fmla="*/ 39 w 366"/>
                    <a:gd name="T77" fmla="*/ 21 h 137"/>
                    <a:gd name="T78" fmla="*/ 72 w 366"/>
                    <a:gd name="T79" fmla="*/ 39 h 137"/>
                    <a:gd name="T80" fmla="*/ 103 w 366"/>
                    <a:gd name="T81" fmla="*/ 47 h 137"/>
                    <a:gd name="T82" fmla="*/ 133 w 366"/>
                    <a:gd name="T83" fmla="*/ 41 h 137"/>
                    <a:gd name="T84" fmla="*/ 162 w 366"/>
                    <a:gd name="T85" fmla="*/ 33 h 137"/>
                    <a:gd name="T86" fmla="*/ 166 w 366"/>
                    <a:gd name="T87" fmla="*/ 54 h 137"/>
                    <a:gd name="T88" fmla="*/ 217 w 366"/>
                    <a:gd name="T89" fmla="*/ 29 h 137"/>
                    <a:gd name="T90" fmla="*/ 222 w 366"/>
                    <a:gd name="T91" fmla="*/ 51 h 137"/>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366"/>
                    <a:gd name="T139" fmla="*/ 0 h 137"/>
                    <a:gd name="T140" fmla="*/ 366 w 366"/>
                    <a:gd name="T141" fmla="*/ 137 h 137"/>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366" h="137">
                      <a:moveTo>
                        <a:pt x="222" y="51"/>
                      </a:moveTo>
                      <a:lnTo>
                        <a:pt x="237" y="53"/>
                      </a:lnTo>
                      <a:lnTo>
                        <a:pt x="253" y="60"/>
                      </a:lnTo>
                      <a:lnTo>
                        <a:pt x="270" y="54"/>
                      </a:lnTo>
                      <a:lnTo>
                        <a:pt x="289" y="41"/>
                      </a:lnTo>
                      <a:lnTo>
                        <a:pt x="306" y="56"/>
                      </a:lnTo>
                      <a:lnTo>
                        <a:pt x="324" y="42"/>
                      </a:lnTo>
                      <a:lnTo>
                        <a:pt x="346" y="60"/>
                      </a:lnTo>
                      <a:lnTo>
                        <a:pt x="366" y="81"/>
                      </a:lnTo>
                      <a:lnTo>
                        <a:pt x="348" y="110"/>
                      </a:lnTo>
                      <a:lnTo>
                        <a:pt x="336" y="135"/>
                      </a:lnTo>
                      <a:lnTo>
                        <a:pt x="325" y="132"/>
                      </a:lnTo>
                      <a:lnTo>
                        <a:pt x="319" y="114"/>
                      </a:lnTo>
                      <a:lnTo>
                        <a:pt x="318" y="81"/>
                      </a:lnTo>
                      <a:lnTo>
                        <a:pt x="318" y="68"/>
                      </a:lnTo>
                      <a:lnTo>
                        <a:pt x="291" y="72"/>
                      </a:lnTo>
                      <a:lnTo>
                        <a:pt x="288" y="98"/>
                      </a:lnTo>
                      <a:lnTo>
                        <a:pt x="267" y="122"/>
                      </a:lnTo>
                      <a:lnTo>
                        <a:pt x="249" y="137"/>
                      </a:lnTo>
                      <a:lnTo>
                        <a:pt x="241" y="128"/>
                      </a:lnTo>
                      <a:lnTo>
                        <a:pt x="235" y="104"/>
                      </a:lnTo>
                      <a:lnTo>
                        <a:pt x="231" y="87"/>
                      </a:lnTo>
                      <a:lnTo>
                        <a:pt x="186" y="108"/>
                      </a:lnTo>
                      <a:lnTo>
                        <a:pt x="177" y="81"/>
                      </a:lnTo>
                      <a:lnTo>
                        <a:pt x="157" y="86"/>
                      </a:lnTo>
                      <a:lnTo>
                        <a:pt x="139" y="98"/>
                      </a:lnTo>
                      <a:lnTo>
                        <a:pt x="120" y="119"/>
                      </a:lnTo>
                      <a:lnTo>
                        <a:pt x="105" y="125"/>
                      </a:lnTo>
                      <a:lnTo>
                        <a:pt x="100" y="108"/>
                      </a:lnTo>
                      <a:lnTo>
                        <a:pt x="81" y="108"/>
                      </a:lnTo>
                      <a:lnTo>
                        <a:pt x="79" y="98"/>
                      </a:lnTo>
                      <a:lnTo>
                        <a:pt x="55" y="98"/>
                      </a:lnTo>
                      <a:lnTo>
                        <a:pt x="48" y="80"/>
                      </a:lnTo>
                      <a:lnTo>
                        <a:pt x="31" y="68"/>
                      </a:lnTo>
                      <a:lnTo>
                        <a:pt x="19" y="62"/>
                      </a:lnTo>
                      <a:lnTo>
                        <a:pt x="0" y="42"/>
                      </a:lnTo>
                      <a:lnTo>
                        <a:pt x="6" y="15"/>
                      </a:lnTo>
                      <a:lnTo>
                        <a:pt x="10" y="0"/>
                      </a:lnTo>
                      <a:lnTo>
                        <a:pt x="39" y="21"/>
                      </a:lnTo>
                      <a:lnTo>
                        <a:pt x="72" y="39"/>
                      </a:lnTo>
                      <a:lnTo>
                        <a:pt x="103" y="47"/>
                      </a:lnTo>
                      <a:lnTo>
                        <a:pt x="133" y="41"/>
                      </a:lnTo>
                      <a:lnTo>
                        <a:pt x="162" y="33"/>
                      </a:lnTo>
                      <a:lnTo>
                        <a:pt x="166" y="54"/>
                      </a:lnTo>
                      <a:lnTo>
                        <a:pt x="217" y="29"/>
                      </a:lnTo>
                      <a:lnTo>
                        <a:pt x="222" y="51"/>
                      </a:lnTo>
                      <a:close/>
                    </a:path>
                  </a:pathLst>
                </a:custGeom>
                <a:solidFill>
                  <a:srgbClr val="FF0000">
                    <a:alpha val="39999"/>
                  </a:srgbClr>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a:lstStyle/>
                <a:p>
                  <a:endParaRPr lang="en-US"/>
                </a:p>
              </p:txBody>
            </p:sp>
            <p:sp>
              <p:nvSpPr>
                <p:cNvPr id="45" name="Freeform 31"/>
                <p:cNvSpPr>
                  <a:spLocks noChangeAspect="1"/>
                </p:cNvSpPr>
                <p:nvPr/>
              </p:nvSpPr>
              <p:spPr bwMode="auto">
                <a:xfrm>
                  <a:off x="1728" y="812"/>
                  <a:ext cx="881" cy="114"/>
                </a:xfrm>
                <a:custGeom>
                  <a:avLst/>
                  <a:gdLst>
                    <a:gd name="T0" fmla="*/ 0 w 881"/>
                    <a:gd name="T1" fmla="*/ 0 h 114"/>
                    <a:gd name="T2" fmla="*/ 170 w 881"/>
                    <a:gd name="T3" fmla="*/ 7 h 114"/>
                    <a:gd name="T4" fmla="*/ 354 w 881"/>
                    <a:gd name="T5" fmla="*/ 10 h 114"/>
                    <a:gd name="T6" fmla="*/ 554 w 881"/>
                    <a:gd name="T7" fmla="*/ 16 h 114"/>
                    <a:gd name="T8" fmla="*/ 624 w 881"/>
                    <a:gd name="T9" fmla="*/ 21 h 114"/>
                    <a:gd name="T10" fmla="*/ 678 w 881"/>
                    <a:gd name="T11" fmla="*/ 24 h 114"/>
                    <a:gd name="T12" fmla="*/ 738 w 881"/>
                    <a:gd name="T13" fmla="*/ 30 h 114"/>
                    <a:gd name="T14" fmla="*/ 825 w 881"/>
                    <a:gd name="T15" fmla="*/ 33 h 114"/>
                    <a:gd name="T16" fmla="*/ 848 w 881"/>
                    <a:gd name="T17" fmla="*/ 39 h 114"/>
                    <a:gd name="T18" fmla="*/ 881 w 881"/>
                    <a:gd name="T19" fmla="*/ 39 h 114"/>
                    <a:gd name="T20" fmla="*/ 878 w 881"/>
                    <a:gd name="T21" fmla="*/ 66 h 114"/>
                    <a:gd name="T22" fmla="*/ 873 w 881"/>
                    <a:gd name="T23" fmla="*/ 84 h 114"/>
                    <a:gd name="T24" fmla="*/ 869 w 881"/>
                    <a:gd name="T25" fmla="*/ 100 h 114"/>
                    <a:gd name="T26" fmla="*/ 848 w 881"/>
                    <a:gd name="T27" fmla="*/ 93 h 114"/>
                    <a:gd name="T28" fmla="*/ 821 w 881"/>
                    <a:gd name="T29" fmla="*/ 93 h 114"/>
                    <a:gd name="T30" fmla="*/ 779 w 881"/>
                    <a:gd name="T31" fmla="*/ 114 h 114"/>
                    <a:gd name="T32" fmla="*/ 765 w 881"/>
                    <a:gd name="T33" fmla="*/ 72 h 114"/>
                    <a:gd name="T34" fmla="*/ 743 w 881"/>
                    <a:gd name="T35" fmla="*/ 75 h 114"/>
                    <a:gd name="T36" fmla="*/ 731 w 881"/>
                    <a:gd name="T37" fmla="*/ 81 h 114"/>
                    <a:gd name="T38" fmla="*/ 719 w 881"/>
                    <a:gd name="T39" fmla="*/ 81 h 114"/>
                    <a:gd name="T40" fmla="*/ 716 w 881"/>
                    <a:gd name="T41" fmla="*/ 66 h 114"/>
                    <a:gd name="T42" fmla="*/ 687 w 881"/>
                    <a:gd name="T43" fmla="*/ 66 h 114"/>
                    <a:gd name="T44" fmla="*/ 681 w 881"/>
                    <a:gd name="T45" fmla="*/ 52 h 114"/>
                    <a:gd name="T46" fmla="*/ 645 w 881"/>
                    <a:gd name="T47" fmla="*/ 58 h 114"/>
                    <a:gd name="T48" fmla="*/ 626 w 881"/>
                    <a:gd name="T49" fmla="*/ 70 h 114"/>
                    <a:gd name="T50" fmla="*/ 617 w 881"/>
                    <a:gd name="T51" fmla="*/ 60 h 114"/>
                    <a:gd name="T52" fmla="*/ 552 w 881"/>
                    <a:gd name="T53" fmla="*/ 60 h 114"/>
                    <a:gd name="T54" fmla="*/ 525 w 881"/>
                    <a:gd name="T55" fmla="*/ 54 h 114"/>
                    <a:gd name="T56" fmla="*/ 479 w 881"/>
                    <a:gd name="T57" fmla="*/ 49 h 114"/>
                    <a:gd name="T58" fmla="*/ 461 w 881"/>
                    <a:gd name="T59" fmla="*/ 49 h 114"/>
                    <a:gd name="T60" fmla="*/ 440 w 881"/>
                    <a:gd name="T61" fmla="*/ 46 h 114"/>
                    <a:gd name="T62" fmla="*/ 420 w 881"/>
                    <a:gd name="T63" fmla="*/ 46 h 114"/>
                    <a:gd name="T64" fmla="*/ 407 w 881"/>
                    <a:gd name="T65" fmla="*/ 54 h 114"/>
                    <a:gd name="T66" fmla="*/ 387 w 881"/>
                    <a:gd name="T67" fmla="*/ 46 h 114"/>
                    <a:gd name="T68" fmla="*/ 371 w 881"/>
                    <a:gd name="T69" fmla="*/ 42 h 114"/>
                    <a:gd name="T70" fmla="*/ 350 w 881"/>
                    <a:gd name="T71" fmla="*/ 42 h 114"/>
                    <a:gd name="T72" fmla="*/ 329 w 881"/>
                    <a:gd name="T73" fmla="*/ 39 h 114"/>
                    <a:gd name="T74" fmla="*/ 317 w 881"/>
                    <a:gd name="T75" fmla="*/ 34 h 114"/>
                    <a:gd name="T76" fmla="*/ 305 w 881"/>
                    <a:gd name="T77" fmla="*/ 33 h 114"/>
                    <a:gd name="T78" fmla="*/ 275 w 881"/>
                    <a:gd name="T79" fmla="*/ 24 h 114"/>
                    <a:gd name="T80" fmla="*/ 258 w 881"/>
                    <a:gd name="T81" fmla="*/ 24 h 114"/>
                    <a:gd name="T82" fmla="*/ 225 w 881"/>
                    <a:gd name="T83" fmla="*/ 19 h 114"/>
                    <a:gd name="T84" fmla="*/ 210 w 881"/>
                    <a:gd name="T85" fmla="*/ 15 h 114"/>
                    <a:gd name="T86" fmla="*/ 162 w 881"/>
                    <a:gd name="T87" fmla="*/ 12 h 114"/>
                    <a:gd name="T88" fmla="*/ 0 w 881"/>
                    <a:gd name="T89" fmla="*/ 0 h 114"/>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881"/>
                    <a:gd name="T136" fmla="*/ 0 h 114"/>
                    <a:gd name="T137" fmla="*/ 881 w 881"/>
                    <a:gd name="T138" fmla="*/ 114 h 114"/>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881" h="114">
                      <a:moveTo>
                        <a:pt x="0" y="0"/>
                      </a:moveTo>
                      <a:lnTo>
                        <a:pt x="170" y="7"/>
                      </a:lnTo>
                      <a:lnTo>
                        <a:pt x="354" y="10"/>
                      </a:lnTo>
                      <a:lnTo>
                        <a:pt x="554" y="16"/>
                      </a:lnTo>
                      <a:lnTo>
                        <a:pt x="624" y="21"/>
                      </a:lnTo>
                      <a:lnTo>
                        <a:pt x="678" y="24"/>
                      </a:lnTo>
                      <a:lnTo>
                        <a:pt x="738" y="30"/>
                      </a:lnTo>
                      <a:lnTo>
                        <a:pt x="825" y="33"/>
                      </a:lnTo>
                      <a:lnTo>
                        <a:pt x="848" y="39"/>
                      </a:lnTo>
                      <a:lnTo>
                        <a:pt x="881" y="39"/>
                      </a:lnTo>
                      <a:lnTo>
                        <a:pt x="878" y="66"/>
                      </a:lnTo>
                      <a:lnTo>
                        <a:pt x="873" y="84"/>
                      </a:lnTo>
                      <a:lnTo>
                        <a:pt x="869" y="100"/>
                      </a:lnTo>
                      <a:lnTo>
                        <a:pt x="848" y="93"/>
                      </a:lnTo>
                      <a:lnTo>
                        <a:pt x="821" y="93"/>
                      </a:lnTo>
                      <a:lnTo>
                        <a:pt x="779" y="114"/>
                      </a:lnTo>
                      <a:lnTo>
                        <a:pt x="765" y="72"/>
                      </a:lnTo>
                      <a:lnTo>
                        <a:pt x="743" y="75"/>
                      </a:lnTo>
                      <a:lnTo>
                        <a:pt x="731" y="81"/>
                      </a:lnTo>
                      <a:lnTo>
                        <a:pt x="719" y="81"/>
                      </a:lnTo>
                      <a:lnTo>
                        <a:pt x="716" y="66"/>
                      </a:lnTo>
                      <a:lnTo>
                        <a:pt x="687" y="66"/>
                      </a:lnTo>
                      <a:lnTo>
                        <a:pt x="681" y="52"/>
                      </a:lnTo>
                      <a:lnTo>
                        <a:pt x="645" y="58"/>
                      </a:lnTo>
                      <a:lnTo>
                        <a:pt x="626" y="70"/>
                      </a:lnTo>
                      <a:lnTo>
                        <a:pt x="617" y="60"/>
                      </a:lnTo>
                      <a:lnTo>
                        <a:pt x="552" y="60"/>
                      </a:lnTo>
                      <a:lnTo>
                        <a:pt x="525" y="54"/>
                      </a:lnTo>
                      <a:lnTo>
                        <a:pt x="479" y="49"/>
                      </a:lnTo>
                      <a:lnTo>
                        <a:pt x="461" y="49"/>
                      </a:lnTo>
                      <a:lnTo>
                        <a:pt x="440" y="46"/>
                      </a:lnTo>
                      <a:lnTo>
                        <a:pt x="420" y="46"/>
                      </a:lnTo>
                      <a:lnTo>
                        <a:pt x="407" y="54"/>
                      </a:lnTo>
                      <a:lnTo>
                        <a:pt x="387" y="46"/>
                      </a:lnTo>
                      <a:lnTo>
                        <a:pt x="371" y="42"/>
                      </a:lnTo>
                      <a:lnTo>
                        <a:pt x="350" y="42"/>
                      </a:lnTo>
                      <a:lnTo>
                        <a:pt x="329" y="39"/>
                      </a:lnTo>
                      <a:lnTo>
                        <a:pt x="317" y="34"/>
                      </a:lnTo>
                      <a:lnTo>
                        <a:pt x="305" y="33"/>
                      </a:lnTo>
                      <a:lnTo>
                        <a:pt x="275" y="24"/>
                      </a:lnTo>
                      <a:lnTo>
                        <a:pt x="258" y="24"/>
                      </a:lnTo>
                      <a:lnTo>
                        <a:pt x="225" y="19"/>
                      </a:lnTo>
                      <a:lnTo>
                        <a:pt x="210" y="15"/>
                      </a:lnTo>
                      <a:lnTo>
                        <a:pt x="162" y="12"/>
                      </a:lnTo>
                      <a:lnTo>
                        <a:pt x="0" y="0"/>
                      </a:lnTo>
                      <a:close/>
                    </a:path>
                  </a:pathLst>
                </a:custGeom>
                <a:solidFill>
                  <a:srgbClr val="FF0000">
                    <a:alpha val="39999"/>
                  </a:srgbClr>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a:lstStyle/>
                <a:p>
                  <a:endParaRPr lang="en-US"/>
                </a:p>
              </p:txBody>
            </p:sp>
            <p:sp>
              <p:nvSpPr>
                <p:cNvPr id="46" name="Freeform 32"/>
                <p:cNvSpPr>
                  <a:spLocks noChangeAspect="1"/>
                </p:cNvSpPr>
                <p:nvPr/>
              </p:nvSpPr>
              <p:spPr bwMode="auto">
                <a:xfrm>
                  <a:off x="3968" y="930"/>
                  <a:ext cx="970" cy="74"/>
                </a:xfrm>
                <a:custGeom>
                  <a:avLst/>
                  <a:gdLst>
                    <a:gd name="T0" fmla="*/ 0 w 970"/>
                    <a:gd name="T1" fmla="*/ 74 h 74"/>
                    <a:gd name="T2" fmla="*/ 18 w 970"/>
                    <a:gd name="T3" fmla="*/ 57 h 74"/>
                    <a:gd name="T4" fmla="*/ 27 w 970"/>
                    <a:gd name="T5" fmla="*/ 41 h 74"/>
                    <a:gd name="T6" fmla="*/ 49 w 970"/>
                    <a:gd name="T7" fmla="*/ 24 h 74"/>
                    <a:gd name="T8" fmla="*/ 69 w 970"/>
                    <a:gd name="T9" fmla="*/ 23 h 74"/>
                    <a:gd name="T10" fmla="*/ 115 w 970"/>
                    <a:gd name="T11" fmla="*/ 20 h 74"/>
                    <a:gd name="T12" fmla="*/ 268 w 970"/>
                    <a:gd name="T13" fmla="*/ 17 h 74"/>
                    <a:gd name="T14" fmla="*/ 466 w 970"/>
                    <a:gd name="T15" fmla="*/ 11 h 74"/>
                    <a:gd name="T16" fmla="*/ 667 w 970"/>
                    <a:gd name="T17" fmla="*/ 6 h 74"/>
                    <a:gd name="T18" fmla="*/ 867 w 970"/>
                    <a:gd name="T19" fmla="*/ 0 h 74"/>
                    <a:gd name="T20" fmla="*/ 970 w 970"/>
                    <a:gd name="T21" fmla="*/ 0 h 74"/>
                    <a:gd name="T22" fmla="*/ 970 w 970"/>
                    <a:gd name="T23" fmla="*/ 35 h 74"/>
                    <a:gd name="T24" fmla="*/ 664 w 970"/>
                    <a:gd name="T25" fmla="*/ 41 h 74"/>
                    <a:gd name="T26" fmla="*/ 478 w 970"/>
                    <a:gd name="T27" fmla="*/ 47 h 74"/>
                    <a:gd name="T28" fmla="*/ 331 w 970"/>
                    <a:gd name="T29" fmla="*/ 56 h 74"/>
                    <a:gd name="T30" fmla="*/ 162 w 970"/>
                    <a:gd name="T31" fmla="*/ 63 h 74"/>
                    <a:gd name="T32" fmla="*/ 0 w 970"/>
                    <a:gd name="T33" fmla="*/ 74 h 7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70"/>
                    <a:gd name="T52" fmla="*/ 0 h 74"/>
                    <a:gd name="T53" fmla="*/ 970 w 970"/>
                    <a:gd name="T54" fmla="*/ 74 h 7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70" h="74">
                      <a:moveTo>
                        <a:pt x="0" y="74"/>
                      </a:moveTo>
                      <a:lnTo>
                        <a:pt x="18" y="57"/>
                      </a:lnTo>
                      <a:lnTo>
                        <a:pt x="27" y="41"/>
                      </a:lnTo>
                      <a:lnTo>
                        <a:pt x="49" y="24"/>
                      </a:lnTo>
                      <a:lnTo>
                        <a:pt x="69" y="23"/>
                      </a:lnTo>
                      <a:lnTo>
                        <a:pt x="115" y="20"/>
                      </a:lnTo>
                      <a:lnTo>
                        <a:pt x="268" y="17"/>
                      </a:lnTo>
                      <a:lnTo>
                        <a:pt x="466" y="11"/>
                      </a:lnTo>
                      <a:lnTo>
                        <a:pt x="667" y="6"/>
                      </a:lnTo>
                      <a:lnTo>
                        <a:pt x="867" y="0"/>
                      </a:lnTo>
                      <a:lnTo>
                        <a:pt x="970" y="0"/>
                      </a:lnTo>
                      <a:lnTo>
                        <a:pt x="970" y="35"/>
                      </a:lnTo>
                      <a:lnTo>
                        <a:pt x="664" y="41"/>
                      </a:lnTo>
                      <a:lnTo>
                        <a:pt x="478" y="47"/>
                      </a:lnTo>
                      <a:lnTo>
                        <a:pt x="331" y="56"/>
                      </a:lnTo>
                      <a:lnTo>
                        <a:pt x="162" y="63"/>
                      </a:lnTo>
                      <a:lnTo>
                        <a:pt x="0" y="74"/>
                      </a:lnTo>
                      <a:close/>
                    </a:path>
                  </a:pathLst>
                </a:custGeom>
                <a:solidFill>
                  <a:srgbClr val="FF0000">
                    <a:alpha val="39999"/>
                  </a:srgbClr>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a:lstStyle/>
                <a:p>
                  <a:endParaRPr lang="en-US"/>
                </a:p>
              </p:txBody>
            </p:sp>
            <p:sp>
              <p:nvSpPr>
                <p:cNvPr id="47" name="Freeform 33"/>
                <p:cNvSpPr>
                  <a:spLocks noChangeAspect="1"/>
                </p:cNvSpPr>
                <p:nvPr/>
              </p:nvSpPr>
              <p:spPr bwMode="auto">
                <a:xfrm>
                  <a:off x="984" y="788"/>
                  <a:ext cx="1322" cy="274"/>
                </a:xfrm>
                <a:custGeom>
                  <a:avLst/>
                  <a:gdLst>
                    <a:gd name="T0" fmla="*/ 339 w 1322"/>
                    <a:gd name="T1" fmla="*/ 10 h 274"/>
                    <a:gd name="T2" fmla="*/ 434 w 1322"/>
                    <a:gd name="T3" fmla="*/ 30 h 274"/>
                    <a:gd name="T4" fmla="*/ 543 w 1322"/>
                    <a:gd name="T5" fmla="*/ 42 h 274"/>
                    <a:gd name="T6" fmla="*/ 603 w 1322"/>
                    <a:gd name="T7" fmla="*/ 54 h 274"/>
                    <a:gd name="T8" fmla="*/ 687 w 1322"/>
                    <a:gd name="T9" fmla="*/ 66 h 274"/>
                    <a:gd name="T10" fmla="*/ 759 w 1322"/>
                    <a:gd name="T11" fmla="*/ 76 h 274"/>
                    <a:gd name="T12" fmla="*/ 794 w 1322"/>
                    <a:gd name="T13" fmla="*/ 88 h 274"/>
                    <a:gd name="T14" fmla="*/ 854 w 1322"/>
                    <a:gd name="T15" fmla="*/ 91 h 274"/>
                    <a:gd name="T16" fmla="*/ 909 w 1322"/>
                    <a:gd name="T17" fmla="*/ 102 h 274"/>
                    <a:gd name="T18" fmla="*/ 932 w 1322"/>
                    <a:gd name="T19" fmla="*/ 120 h 274"/>
                    <a:gd name="T20" fmla="*/ 998 w 1322"/>
                    <a:gd name="T21" fmla="*/ 156 h 274"/>
                    <a:gd name="T22" fmla="*/ 1049 w 1322"/>
                    <a:gd name="T23" fmla="*/ 171 h 274"/>
                    <a:gd name="T24" fmla="*/ 1098 w 1322"/>
                    <a:gd name="T25" fmla="*/ 192 h 274"/>
                    <a:gd name="T26" fmla="*/ 1139 w 1322"/>
                    <a:gd name="T27" fmla="*/ 201 h 274"/>
                    <a:gd name="T28" fmla="*/ 1184 w 1322"/>
                    <a:gd name="T29" fmla="*/ 199 h 274"/>
                    <a:gd name="T30" fmla="*/ 1238 w 1322"/>
                    <a:gd name="T31" fmla="*/ 216 h 274"/>
                    <a:gd name="T32" fmla="*/ 1293 w 1322"/>
                    <a:gd name="T33" fmla="*/ 244 h 274"/>
                    <a:gd name="T34" fmla="*/ 1289 w 1322"/>
                    <a:gd name="T35" fmla="*/ 261 h 274"/>
                    <a:gd name="T36" fmla="*/ 1253 w 1322"/>
                    <a:gd name="T37" fmla="*/ 234 h 274"/>
                    <a:gd name="T38" fmla="*/ 1196 w 1322"/>
                    <a:gd name="T39" fmla="*/ 240 h 274"/>
                    <a:gd name="T40" fmla="*/ 1166 w 1322"/>
                    <a:gd name="T41" fmla="*/ 223 h 274"/>
                    <a:gd name="T42" fmla="*/ 1127 w 1322"/>
                    <a:gd name="T43" fmla="*/ 234 h 274"/>
                    <a:gd name="T44" fmla="*/ 1088 w 1322"/>
                    <a:gd name="T45" fmla="*/ 211 h 274"/>
                    <a:gd name="T46" fmla="*/ 1040 w 1322"/>
                    <a:gd name="T47" fmla="*/ 213 h 274"/>
                    <a:gd name="T48" fmla="*/ 1002 w 1322"/>
                    <a:gd name="T49" fmla="*/ 214 h 274"/>
                    <a:gd name="T50" fmla="*/ 954 w 1322"/>
                    <a:gd name="T51" fmla="*/ 231 h 274"/>
                    <a:gd name="T52" fmla="*/ 914 w 1322"/>
                    <a:gd name="T53" fmla="*/ 174 h 274"/>
                    <a:gd name="T54" fmla="*/ 878 w 1322"/>
                    <a:gd name="T55" fmla="*/ 153 h 274"/>
                    <a:gd name="T56" fmla="*/ 860 w 1322"/>
                    <a:gd name="T57" fmla="*/ 138 h 274"/>
                    <a:gd name="T58" fmla="*/ 809 w 1322"/>
                    <a:gd name="T59" fmla="*/ 127 h 274"/>
                    <a:gd name="T60" fmla="*/ 728 w 1322"/>
                    <a:gd name="T61" fmla="*/ 118 h 274"/>
                    <a:gd name="T62" fmla="*/ 633 w 1322"/>
                    <a:gd name="T63" fmla="*/ 102 h 274"/>
                    <a:gd name="T64" fmla="*/ 501 w 1322"/>
                    <a:gd name="T65" fmla="*/ 87 h 274"/>
                    <a:gd name="T66" fmla="*/ 413 w 1322"/>
                    <a:gd name="T67" fmla="*/ 69 h 274"/>
                    <a:gd name="T68" fmla="*/ 320 w 1322"/>
                    <a:gd name="T69" fmla="*/ 37 h 274"/>
                    <a:gd name="T70" fmla="*/ 174 w 1322"/>
                    <a:gd name="T71" fmla="*/ 19 h 274"/>
                    <a:gd name="T72" fmla="*/ 0 w 1322"/>
                    <a:gd name="T73" fmla="*/ 20 h 27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322"/>
                    <a:gd name="T112" fmla="*/ 0 h 274"/>
                    <a:gd name="T113" fmla="*/ 1322 w 1322"/>
                    <a:gd name="T114" fmla="*/ 274 h 27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322" h="274">
                      <a:moveTo>
                        <a:pt x="0" y="0"/>
                      </a:moveTo>
                      <a:lnTo>
                        <a:pt x="339" y="10"/>
                      </a:lnTo>
                      <a:lnTo>
                        <a:pt x="395" y="21"/>
                      </a:lnTo>
                      <a:lnTo>
                        <a:pt x="434" y="30"/>
                      </a:lnTo>
                      <a:lnTo>
                        <a:pt x="495" y="36"/>
                      </a:lnTo>
                      <a:lnTo>
                        <a:pt x="543" y="42"/>
                      </a:lnTo>
                      <a:lnTo>
                        <a:pt x="575" y="48"/>
                      </a:lnTo>
                      <a:lnTo>
                        <a:pt x="603" y="54"/>
                      </a:lnTo>
                      <a:lnTo>
                        <a:pt x="647" y="58"/>
                      </a:lnTo>
                      <a:lnTo>
                        <a:pt x="687" y="66"/>
                      </a:lnTo>
                      <a:lnTo>
                        <a:pt x="723" y="72"/>
                      </a:lnTo>
                      <a:lnTo>
                        <a:pt x="759" y="76"/>
                      </a:lnTo>
                      <a:lnTo>
                        <a:pt x="761" y="88"/>
                      </a:lnTo>
                      <a:lnTo>
                        <a:pt x="794" y="88"/>
                      </a:lnTo>
                      <a:lnTo>
                        <a:pt x="798" y="96"/>
                      </a:lnTo>
                      <a:lnTo>
                        <a:pt x="854" y="91"/>
                      </a:lnTo>
                      <a:lnTo>
                        <a:pt x="855" y="99"/>
                      </a:lnTo>
                      <a:lnTo>
                        <a:pt x="909" y="102"/>
                      </a:lnTo>
                      <a:lnTo>
                        <a:pt x="929" y="106"/>
                      </a:lnTo>
                      <a:lnTo>
                        <a:pt x="932" y="120"/>
                      </a:lnTo>
                      <a:lnTo>
                        <a:pt x="966" y="127"/>
                      </a:lnTo>
                      <a:lnTo>
                        <a:pt x="998" y="156"/>
                      </a:lnTo>
                      <a:lnTo>
                        <a:pt x="1017" y="165"/>
                      </a:lnTo>
                      <a:lnTo>
                        <a:pt x="1049" y="171"/>
                      </a:lnTo>
                      <a:lnTo>
                        <a:pt x="1076" y="181"/>
                      </a:lnTo>
                      <a:lnTo>
                        <a:pt x="1098" y="192"/>
                      </a:lnTo>
                      <a:lnTo>
                        <a:pt x="1118" y="205"/>
                      </a:lnTo>
                      <a:lnTo>
                        <a:pt x="1139" y="201"/>
                      </a:lnTo>
                      <a:lnTo>
                        <a:pt x="1157" y="192"/>
                      </a:lnTo>
                      <a:lnTo>
                        <a:pt x="1184" y="199"/>
                      </a:lnTo>
                      <a:lnTo>
                        <a:pt x="1208" y="208"/>
                      </a:lnTo>
                      <a:lnTo>
                        <a:pt x="1238" y="216"/>
                      </a:lnTo>
                      <a:lnTo>
                        <a:pt x="1263" y="222"/>
                      </a:lnTo>
                      <a:lnTo>
                        <a:pt x="1293" y="244"/>
                      </a:lnTo>
                      <a:lnTo>
                        <a:pt x="1322" y="274"/>
                      </a:lnTo>
                      <a:lnTo>
                        <a:pt x="1289" y="261"/>
                      </a:lnTo>
                      <a:lnTo>
                        <a:pt x="1265" y="241"/>
                      </a:lnTo>
                      <a:lnTo>
                        <a:pt x="1253" y="234"/>
                      </a:lnTo>
                      <a:lnTo>
                        <a:pt x="1224" y="240"/>
                      </a:lnTo>
                      <a:lnTo>
                        <a:pt x="1196" y="240"/>
                      </a:lnTo>
                      <a:lnTo>
                        <a:pt x="1179" y="235"/>
                      </a:lnTo>
                      <a:lnTo>
                        <a:pt x="1166" y="223"/>
                      </a:lnTo>
                      <a:lnTo>
                        <a:pt x="1149" y="226"/>
                      </a:lnTo>
                      <a:lnTo>
                        <a:pt x="1127" y="234"/>
                      </a:lnTo>
                      <a:lnTo>
                        <a:pt x="1103" y="228"/>
                      </a:lnTo>
                      <a:lnTo>
                        <a:pt x="1088" y="211"/>
                      </a:lnTo>
                      <a:lnTo>
                        <a:pt x="1076" y="202"/>
                      </a:lnTo>
                      <a:lnTo>
                        <a:pt x="1040" y="213"/>
                      </a:lnTo>
                      <a:lnTo>
                        <a:pt x="1034" y="187"/>
                      </a:lnTo>
                      <a:lnTo>
                        <a:pt x="1002" y="214"/>
                      </a:lnTo>
                      <a:lnTo>
                        <a:pt x="996" y="202"/>
                      </a:lnTo>
                      <a:lnTo>
                        <a:pt x="954" y="231"/>
                      </a:lnTo>
                      <a:lnTo>
                        <a:pt x="945" y="184"/>
                      </a:lnTo>
                      <a:lnTo>
                        <a:pt x="914" y="174"/>
                      </a:lnTo>
                      <a:lnTo>
                        <a:pt x="894" y="165"/>
                      </a:lnTo>
                      <a:lnTo>
                        <a:pt x="878" y="153"/>
                      </a:lnTo>
                      <a:lnTo>
                        <a:pt x="861" y="151"/>
                      </a:lnTo>
                      <a:lnTo>
                        <a:pt x="860" y="138"/>
                      </a:lnTo>
                      <a:lnTo>
                        <a:pt x="813" y="139"/>
                      </a:lnTo>
                      <a:lnTo>
                        <a:pt x="809" y="127"/>
                      </a:lnTo>
                      <a:lnTo>
                        <a:pt x="767" y="123"/>
                      </a:lnTo>
                      <a:lnTo>
                        <a:pt x="728" y="118"/>
                      </a:lnTo>
                      <a:lnTo>
                        <a:pt x="708" y="111"/>
                      </a:lnTo>
                      <a:lnTo>
                        <a:pt x="633" y="102"/>
                      </a:lnTo>
                      <a:lnTo>
                        <a:pt x="555" y="93"/>
                      </a:lnTo>
                      <a:lnTo>
                        <a:pt x="501" y="87"/>
                      </a:lnTo>
                      <a:lnTo>
                        <a:pt x="455" y="78"/>
                      </a:lnTo>
                      <a:lnTo>
                        <a:pt x="413" y="69"/>
                      </a:lnTo>
                      <a:lnTo>
                        <a:pt x="369" y="55"/>
                      </a:lnTo>
                      <a:lnTo>
                        <a:pt x="320" y="37"/>
                      </a:lnTo>
                      <a:lnTo>
                        <a:pt x="257" y="27"/>
                      </a:lnTo>
                      <a:lnTo>
                        <a:pt x="174" y="19"/>
                      </a:lnTo>
                      <a:lnTo>
                        <a:pt x="96" y="24"/>
                      </a:lnTo>
                      <a:lnTo>
                        <a:pt x="0" y="20"/>
                      </a:lnTo>
                      <a:lnTo>
                        <a:pt x="0" y="0"/>
                      </a:lnTo>
                      <a:close/>
                    </a:path>
                  </a:pathLst>
                </a:custGeom>
                <a:solidFill>
                  <a:srgbClr val="993300">
                    <a:alpha val="59999"/>
                  </a:srgbClr>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a:lstStyle/>
                <a:p>
                  <a:endParaRPr lang="en-US"/>
                </a:p>
              </p:txBody>
            </p:sp>
            <p:sp>
              <p:nvSpPr>
                <p:cNvPr id="48" name="Freeform 34"/>
                <p:cNvSpPr>
                  <a:spLocks noChangeAspect="1"/>
                </p:cNvSpPr>
                <p:nvPr/>
              </p:nvSpPr>
              <p:spPr bwMode="auto">
                <a:xfrm>
                  <a:off x="2427" y="1064"/>
                  <a:ext cx="134" cy="174"/>
                </a:xfrm>
                <a:custGeom>
                  <a:avLst/>
                  <a:gdLst>
                    <a:gd name="T0" fmla="*/ 0 w 134"/>
                    <a:gd name="T1" fmla="*/ 166 h 174"/>
                    <a:gd name="T2" fmla="*/ 14 w 134"/>
                    <a:gd name="T3" fmla="*/ 126 h 174"/>
                    <a:gd name="T4" fmla="*/ 38 w 134"/>
                    <a:gd name="T5" fmla="*/ 81 h 174"/>
                    <a:gd name="T6" fmla="*/ 53 w 134"/>
                    <a:gd name="T7" fmla="*/ 48 h 174"/>
                    <a:gd name="T8" fmla="*/ 78 w 134"/>
                    <a:gd name="T9" fmla="*/ 24 h 174"/>
                    <a:gd name="T10" fmla="*/ 110 w 134"/>
                    <a:gd name="T11" fmla="*/ 7 h 174"/>
                    <a:gd name="T12" fmla="*/ 134 w 134"/>
                    <a:gd name="T13" fmla="*/ 0 h 174"/>
                    <a:gd name="T14" fmla="*/ 126 w 134"/>
                    <a:gd name="T15" fmla="*/ 24 h 174"/>
                    <a:gd name="T16" fmla="*/ 123 w 134"/>
                    <a:gd name="T17" fmla="*/ 60 h 174"/>
                    <a:gd name="T18" fmla="*/ 117 w 134"/>
                    <a:gd name="T19" fmla="*/ 79 h 174"/>
                    <a:gd name="T20" fmla="*/ 96 w 134"/>
                    <a:gd name="T21" fmla="*/ 93 h 174"/>
                    <a:gd name="T22" fmla="*/ 66 w 134"/>
                    <a:gd name="T23" fmla="*/ 103 h 174"/>
                    <a:gd name="T24" fmla="*/ 44 w 134"/>
                    <a:gd name="T25" fmla="*/ 109 h 174"/>
                    <a:gd name="T26" fmla="*/ 23 w 134"/>
                    <a:gd name="T27" fmla="*/ 138 h 174"/>
                    <a:gd name="T28" fmla="*/ 8 w 134"/>
                    <a:gd name="T29" fmla="*/ 174 h 174"/>
                    <a:gd name="T30" fmla="*/ 0 w 134"/>
                    <a:gd name="T31" fmla="*/ 166 h 17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34"/>
                    <a:gd name="T49" fmla="*/ 0 h 174"/>
                    <a:gd name="T50" fmla="*/ 134 w 134"/>
                    <a:gd name="T51" fmla="*/ 174 h 17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34" h="174">
                      <a:moveTo>
                        <a:pt x="0" y="166"/>
                      </a:moveTo>
                      <a:lnTo>
                        <a:pt x="14" y="126"/>
                      </a:lnTo>
                      <a:lnTo>
                        <a:pt x="38" y="81"/>
                      </a:lnTo>
                      <a:lnTo>
                        <a:pt x="53" y="48"/>
                      </a:lnTo>
                      <a:lnTo>
                        <a:pt x="78" y="24"/>
                      </a:lnTo>
                      <a:lnTo>
                        <a:pt x="110" y="7"/>
                      </a:lnTo>
                      <a:lnTo>
                        <a:pt x="134" y="0"/>
                      </a:lnTo>
                      <a:lnTo>
                        <a:pt x="126" y="24"/>
                      </a:lnTo>
                      <a:lnTo>
                        <a:pt x="123" y="60"/>
                      </a:lnTo>
                      <a:lnTo>
                        <a:pt x="117" y="79"/>
                      </a:lnTo>
                      <a:lnTo>
                        <a:pt x="96" y="93"/>
                      </a:lnTo>
                      <a:lnTo>
                        <a:pt x="66" y="103"/>
                      </a:lnTo>
                      <a:lnTo>
                        <a:pt x="44" y="109"/>
                      </a:lnTo>
                      <a:lnTo>
                        <a:pt x="23" y="138"/>
                      </a:lnTo>
                      <a:lnTo>
                        <a:pt x="8" y="174"/>
                      </a:lnTo>
                      <a:lnTo>
                        <a:pt x="0" y="166"/>
                      </a:lnTo>
                      <a:close/>
                    </a:path>
                  </a:pathLst>
                </a:custGeom>
                <a:solidFill>
                  <a:srgbClr val="993300">
                    <a:alpha val="59999"/>
                  </a:srgbClr>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a:lstStyle/>
                <a:p>
                  <a:endParaRPr lang="en-US"/>
                </a:p>
              </p:txBody>
            </p:sp>
            <p:sp>
              <p:nvSpPr>
                <p:cNvPr id="49" name="Freeform 35"/>
                <p:cNvSpPr>
                  <a:spLocks noChangeAspect="1"/>
                </p:cNvSpPr>
                <p:nvPr/>
              </p:nvSpPr>
              <p:spPr bwMode="auto">
                <a:xfrm>
                  <a:off x="2555" y="1053"/>
                  <a:ext cx="553" cy="155"/>
                </a:xfrm>
                <a:custGeom>
                  <a:avLst/>
                  <a:gdLst>
                    <a:gd name="T0" fmla="*/ 12 w 553"/>
                    <a:gd name="T1" fmla="*/ 15 h 155"/>
                    <a:gd name="T2" fmla="*/ 45 w 553"/>
                    <a:gd name="T3" fmla="*/ 21 h 155"/>
                    <a:gd name="T4" fmla="*/ 90 w 553"/>
                    <a:gd name="T5" fmla="*/ 27 h 155"/>
                    <a:gd name="T6" fmla="*/ 142 w 553"/>
                    <a:gd name="T7" fmla="*/ 30 h 155"/>
                    <a:gd name="T8" fmla="*/ 187 w 553"/>
                    <a:gd name="T9" fmla="*/ 24 h 155"/>
                    <a:gd name="T10" fmla="*/ 234 w 553"/>
                    <a:gd name="T11" fmla="*/ 8 h 155"/>
                    <a:gd name="T12" fmla="*/ 277 w 553"/>
                    <a:gd name="T13" fmla="*/ 0 h 155"/>
                    <a:gd name="T14" fmla="*/ 325 w 553"/>
                    <a:gd name="T15" fmla="*/ 5 h 155"/>
                    <a:gd name="T16" fmla="*/ 375 w 553"/>
                    <a:gd name="T17" fmla="*/ 18 h 155"/>
                    <a:gd name="T18" fmla="*/ 417 w 553"/>
                    <a:gd name="T19" fmla="*/ 36 h 155"/>
                    <a:gd name="T20" fmla="*/ 462 w 553"/>
                    <a:gd name="T21" fmla="*/ 39 h 155"/>
                    <a:gd name="T22" fmla="*/ 505 w 553"/>
                    <a:gd name="T23" fmla="*/ 24 h 155"/>
                    <a:gd name="T24" fmla="*/ 553 w 553"/>
                    <a:gd name="T25" fmla="*/ 2 h 155"/>
                    <a:gd name="T26" fmla="*/ 529 w 553"/>
                    <a:gd name="T27" fmla="*/ 30 h 155"/>
                    <a:gd name="T28" fmla="*/ 505 w 553"/>
                    <a:gd name="T29" fmla="*/ 53 h 155"/>
                    <a:gd name="T30" fmla="*/ 486 w 553"/>
                    <a:gd name="T31" fmla="*/ 89 h 155"/>
                    <a:gd name="T32" fmla="*/ 471 w 553"/>
                    <a:gd name="T33" fmla="*/ 128 h 155"/>
                    <a:gd name="T34" fmla="*/ 444 w 553"/>
                    <a:gd name="T35" fmla="*/ 138 h 155"/>
                    <a:gd name="T36" fmla="*/ 426 w 553"/>
                    <a:gd name="T37" fmla="*/ 153 h 155"/>
                    <a:gd name="T38" fmla="*/ 405 w 553"/>
                    <a:gd name="T39" fmla="*/ 155 h 155"/>
                    <a:gd name="T40" fmla="*/ 385 w 553"/>
                    <a:gd name="T41" fmla="*/ 155 h 155"/>
                    <a:gd name="T42" fmla="*/ 348 w 553"/>
                    <a:gd name="T43" fmla="*/ 131 h 155"/>
                    <a:gd name="T44" fmla="*/ 319 w 553"/>
                    <a:gd name="T45" fmla="*/ 119 h 155"/>
                    <a:gd name="T46" fmla="*/ 288 w 553"/>
                    <a:gd name="T47" fmla="*/ 113 h 155"/>
                    <a:gd name="T48" fmla="*/ 259 w 553"/>
                    <a:gd name="T49" fmla="*/ 113 h 155"/>
                    <a:gd name="T50" fmla="*/ 228 w 553"/>
                    <a:gd name="T51" fmla="*/ 114 h 155"/>
                    <a:gd name="T52" fmla="*/ 180 w 553"/>
                    <a:gd name="T53" fmla="*/ 128 h 155"/>
                    <a:gd name="T54" fmla="*/ 141 w 553"/>
                    <a:gd name="T55" fmla="*/ 131 h 155"/>
                    <a:gd name="T56" fmla="*/ 111 w 553"/>
                    <a:gd name="T57" fmla="*/ 116 h 155"/>
                    <a:gd name="T58" fmla="*/ 90 w 553"/>
                    <a:gd name="T59" fmla="*/ 104 h 155"/>
                    <a:gd name="T60" fmla="*/ 48 w 553"/>
                    <a:gd name="T61" fmla="*/ 99 h 155"/>
                    <a:gd name="T62" fmla="*/ 15 w 553"/>
                    <a:gd name="T63" fmla="*/ 99 h 155"/>
                    <a:gd name="T64" fmla="*/ 0 w 553"/>
                    <a:gd name="T65" fmla="*/ 101 h 155"/>
                    <a:gd name="T66" fmla="*/ 4 w 553"/>
                    <a:gd name="T67" fmla="*/ 57 h 155"/>
                    <a:gd name="T68" fmla="*/ 10 w 553"/>
                    <a:gd name="T69" fmla="*/ 26 h 155"/>
                    <a:gd name="T70" fmla="*/ 12 w 553"/>
                    <a:gd name="T71" fmla="*/ 15 h 155"/>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53"/>
                    <a:gd name="T109" fmla="*/ 0 h 155"/>
                    <a:gd name="T110" fmla="*/ 553 w 553"/>
                    <a:gd name="T111" fmla="*/ 155 h 155"/>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53" h="155">
                      <a:moveTo>
                        <a:pt x="12" y="15"/>
                      </a:moveTo>
                      <a:lnTo>
                        <a:pt x="45" y="21"/>
                      </a:lnTo>
                      <a:lnTo>
                        <a:pt x="90" y="27"/>
                      </a:lnTo>
                      <a:lnTo>
                        <a:pt x="142" y="30"/>
                      </a:lnTo>
                      <a:lnTo>
                        <a:pt x="187" y="24"/>
                      </a:lnTo>
                      <a:lnTo>
                        <a:pt x="234" y="8"/>
                      </a:lnTo>
                      <a:lnTo>
                        <a:pt x="277" y="0"/>
                      </a:lnTo>
                      <a:lnTo>
                        <a:pt x="325" y="5"/>
                      </a:lnTo>
                      <a:lnTo>
                        <a:pt x="375" y="18"/>
                      </a:lnTo>
                      <a:lnTo>
                        <a:pt x="417" y="36"/>
                      </a:lnTo>
                      <a:lnTo>
                        <a:pt x="462" y="39"/>
                      </a:lnTo>
                      <a:lnTo>
                        <a:pt x="505" y="24"/>
                      </a:lnTo>
                      <a:lnTo>
                        <a:pt x="553" y="2"/>
                      </a:lnTo>
                      <a:lnTo>
                        <a:pt x="529" y="30"/>
                      </a:lnTo>
                      <a:lnTo>
                        <a:pt x="505" y="53"/>
                      </a:lnTo>
                      <a:lnTo>
                        <a:pt x="486" y="89"/>
                      </a:lnTo>
                      <a:lnTo>
                        <a:pt x="471" y="128"/>
                      </a:lnTo>
                      <a:lnTo>
                        <a:pt x="444" y="138"/>
                      </a:lnTo>
                      <a:lnTo>
                        <a:pt x="426" y="153"/>
                      </a:lnTo>
                      <a:lnTo>
                        <a:pt x="405" y="155"/>
                      </a:lnTo>
                      <a:lnTo>
                        <a:pt x="385" y="155"/>
                      </a:lnTo>
                      <a:lnTo>
                        <a:pt x="348" y="131"/>
                      </a:lnTo>
                      <a:lnTo>
                        <a:pt x="319" y="119"/>
                      </a:lnTo>
                      <a:lnTo>
                        <a:pt x="288" y="113"/>
                      </a:lnTo>
                      <a:lnTo>
                        <a:pt x="259" y="113"/>
                      </a:lnTo>
                      <a:lnTo>
                        <a:pt x="228" y="114"/>
                      </a:lnTo>
                      <a:lnTo>
                        <a:pt x="180" y="128"/>
                      </a:lnTo>
                      <a:lnTo>
                        <a:pt x="141" y="131"/>
                      </a:lnTo>
                      <a:lnTo>
                        <a:pt x="111" y="116"/>
                      </a:lnTo>
                      <a:lnTo>
                        <a:pt x="90" y="104"/>
                      </a:lnTo>
                      <a:lnTo>
                        <a:pt x="48" y="99"/>
                      </a:lnTo>
                      <a:lnTo>
                        <a:pt x="15" y="99"/>
                      </a:lnTo>
                      <a:lnTo>
                        <a:pt x="0" y="101"/>
                      </a:lnTo>
                      <a:lnTo>
                        <a:pt x="4" y="57"/>
                      </a:lnTo>
                      <a:lnTo>
                        <a:pt x="10" y="26"/>
                      </a:lnTo>
                      <a:lnTo>
                        <a:pt x="12" y="15"/>
                      </a:lnTo>
                      <a:close/>
                    </a:path>
                  </a:pathLst>
                </a:custGeom>
                <a:solidFill>
                  <a:srgbClr val="993300">
                    <a:alpha val="59999"/>
                  </a:srgbClr>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a:lstStyle/>
                <a:p>
                  <a:endParaRPr lang="en-US"/>
                </a:p>
              </p:txBody>
            </p:sp>
            <p:sp>
              <p:nvSpPr>
                <p:cNvPr id="50" name="Freeform 36"/>
                <p:cNvSpPr>
                  <a:spLocks noChangeAspect="1"/>
                </p:cNvSpPr>
                <p:nvPr/>
              </p:nvSpPr>
              <p:spPr bwMode="auto">
                <a:xfrm>
                  <a:off x="3018" y="1016"/>
                  <a:ext cx="233" cy="195"/>
                </a:xfrm>
                <a:custGeom>
                  <a:avLst/>
                  <a:gdLst>
                    <a:gd name="T0" fmla="*/ 0 w 233"/>
                    <a:gd name="T1" fmla="*/ 195 h 195"/>
                    <a:gd name="T2" fmla="*/ 17 w 233"/>
                    <a:gd name="T3" fmla="*/ 156 h 195"/>
                    <a:gd name="T4" fmla="*/ 35 w 233"/>
                    <a:gd name="T5" fmla="*/ 124 h 195"/>
                    <a:gd name="T6" fmla="*/ 50 w 233"/>
                    <a:gd name="T7" fmla="*/ 96 h 195"/>
                    <a:gd name="T8" fmla="*/ 74 w 233"/>
                    <a:gd name="T9" fmla="*/ 75 h 195"/>
                    <a:gd name="T10" fmla="*/ 99 w 233"/>
                    <a:gd name="T11" fmla="*/ 60 h 195"/>
                    <a:gd name="T12" fmla="*/ 123 w 233"/>
                    <a:gd name="T13" fmla="*/ 40 h 195"/>
                    <a:gd name="T14" fmla="*/ 144 w 233"/>
                    <a:gd name="T15" fmla="*/ 16 h 195"/>
                    <a:gd name="T16" fmla="*/ 156 w 233"/>
                    <a:gd name="T17" fmla="*/ 4 h 195"/>
                    <a:gd name="T18" fmla="*/ 177 w 233"/>
                    <a:gd name="T19" fmla="*/ 0 h 195"/>
                    <a:gd name="T20" fmla="*/ 198 w 233"/>
                    <a:gd name="T21" fmla="*/ 7 h 195"/>
                    <a:gd name="T22" fmla="*/ 216 w 233"/>
                    <a:gd name="T23" fmla="*/ 27 h 195"/>
                    <a:gd name="T24" fmla="*/ 233 w 233"/>
                    <a:gd name="T25" fmla="*/ 49 h 195"/>
                    <a:gd name="T26" fmla="*/ 222 w 233"/>
                    <a:gd name="T27" fmla="*/ 57 h 195"/>
                    <a:gd name="T28" fmla="*/ 212 w 233"/>
                    <a:gd name="T29" fmla="*/ 69 h 195"/>
                    <a:gd name="T30" fmla="*/ 206 w 233"/>
                    <a:gd name="T31" fmla="*/ 91 h 195"/>
                    <a:gd name="T32" fmla="*/ 191 w 233"/>
                    <a:gd name="T33" fmla="*/ 82 h 195"/>
                    <a:gd name="T34" fmla="*/ 165 w 233"/>
                    <a:gd name="T35" fmla="*/ 84 h 195"/>
                    <a:gd name="T36" fmla="*/ 141 w 233"/>
                    <a:gd name="T37" fmla="*/ 100 h 195"/>
                    <a:gd name="T38" fmla="*/ 101 w 233"/>
                    <a:gd name="T39" fmla="*/ 133 h 195"/>
                    <a:gd name="T40" fmla="*/ 66 w 233"/>
                    <a:gd name="T41" fmla="*/ 163 h 195"/>
                    <a:gd name="T42" fmla="*/ 45 w 233"/>
                    <a:gd name="T43" fmla="*/ 186 h 195"/>
                    <a:gd name="T44" fmla="*/ 24 w 233"/>
                    <a:gd name="T45" fmla="*/ 193 h 195"/>
                    <a:gd name="T46" fmla="*/ 0 w 233"/>
                    <a:gd name="T47" fmla="*/ 195 h 19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233"/>
                    <a:gd name="T73" fmla="*/ 0 h 195"/>
                    <a:gd name="T74" fmla="*/ 233 w 233"/>
                    <a:gd name="T75" fmla="*/ 195 h 195"/>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233" h="195">
                      <a:moveTo>
                        <a:pt x="0" y="195"/>
                      </a:moveTo>
                      <a:lnTo>
                        <a:pt x="17" y="156"/>
                      </a:lnTo>
                      <a:lnTo>
                        <a:pt x="35" y="124"/>
                      </a:lnTo>
                      <a:lnTo>
                        <a:pt x="50" y="96"/>
                      </a:lnTo>
                      <a:lnTo>
                        <a:pt x="74" y="75"/>
                      </a:lnTo>
                      <a:lnTo>
                        <a:pt x="99" y="60"/>
                      </a:lnTo>
                      <a:lnTo>
                        <a:pt x="123" y="40"/>
                      </a:lnTo>
                      <a:lnTo>
                        <a:pt x="144" y="16"/>
                      </a:lnTo>
                      <a:lnTo>
                        <a:pt x="156" y="4"/>
                      </a:lnTo>
                      <a:lnTo>
                        <a:pt x="177" y="0"/>
                      </a:lnTo>
                      <a:lnTo>
                        <a:pt x="198" y="7"/>
                      </a:lnTo>
                      <a:lnTo>
                        <a:pt x="216" y="27"/>
                      </a:lnTo>
                      <a:lnTo>
                        <a:pt x="233" y="49"/>
                      </a:lnTo>
                      <a:lnTo>
                        <a:pt x="222" y="57"/>
                      </a:lnTo>
                      <a:lnTo>
                        <a:pt x="212" y="69"/>
                      </a:lnTo>
                      <a:lnTo>
                        <a:pt x="206" y="91"/>
                      </a:lnTo>
                      <a:lnTo>
                        <a:pt x="191" y="82"/>
                      </a:lnTo>
                      <a:lnTo>
                        <a:pt x="165" y="84"/>
                      </a:lnTo>
                      <a:lnTo>
                        <a:pt x="141" y="100"/>
                      </a:lnTo>
                      <a:lnTo>
                        <a:pt x="101" y="133"/>
                      </a:lnTo>
                      <a:lnTo>
                        <a:pt x="66" y="163"/>
                      </a:lnTo>
                      <a:lnTo>
                        <a:pt x="45" y="186"/>
                      </a:lnTo>
                      <a:lnTo>
                        <a:pt x="24" y="193"/>
                      </a:lnTo>
                      <a:lnTo>
                        <a:pt x="0" y="195"/>
                      </a:lnTo>
                      <a:close/>
                    </a:path>
                  </a:pathLst>
                </a:custGeom>
                <a:solidFill>
                  <a:srgbClr val="993300">
                    <a:alpha val="59999"/>
                  </a:srgbClr>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a:lstStyle/>
                <a:p>
                  <a:endParaRPr lang="en-US"/>
                </a:p>
              </p:txBody>
            </p:sp>
            <p:sp>
              <p:nvSpPr>
                <p:cNvPr id="51" name="Freeform 37"/>
                <p:cNvSpPr>
                  <a:spLocks noChangeAspect="1"/>
                </p:cNvSpPr>
                <p:nvPr/>
              </p:nvSpPr>
              <p:spPr bwMode="auto">
                <a:xfrm>
                  <a:off x="1328" y="798"/>
                  <a:ext cx="978" cy="260"/>
                </a:xfrm>
                <a:custGeom>
                  <a:avLst/>
                  <a:gdLst>
                    <a:gd name="T0" fmla="*/ 79 w 978"/>
                    <a:gd name="T1" fmla="*/ 3 h 260"/>
                    <a:gd name="T2" fmla="*/ 223 w 978"/>
                    <a:gd name="T3" fmla="*/ 24 h 260"/>
                    <a:gd name="T4" fmla="*/ 352 w 978"/>
                    <a:gd name="T5" fmla="*/ 47 h 260"/>
                    <a:gd name="T6" fmla="*/ 415 w 978"/>
                    <a:gd name="T7" fmla="*/ 53 h 260"/>
                    <a:gd name="T8" fmla="*/ 447 w 978"/>
                    <a:gd name="T9" fmla="*/ 65 h 260"/>
                    <a:gd name="T10" fmla="*/ 507 w 978"/>
                    <a:gd name="T11" fmla="*/ 69 h 260"/>
                    <a:gd name="T12" fmla="*/ 573 w 978"/>
                    <a:gd name="T13" fmla="*/ 81 h 260"/>
                    <a:gd name="T14" fmla="*/ 589 w 978"/>
                    <a:gd name="T15" fmla="*/ 102 h 260"/>
                    <a:gd name="T16" fmla="*/ 625 w 978"/>
                    <a:gd name="T17" fmla="*/ 111 h 260"/>
                    <a:gd name="T18" fmla="*/ 663 w 978"/>
                    <a:gd name="T19" fmla="*/ 125 h 260"/>
                    <a:gd name="T20" fmla="*/ 690 w 978"/>
                    <a:gd name="T21" fmla="*/ 134 h 260"/>
                    <a:gd name="T22" fmla="*/ 729 w 978"/>
                    <a:gd name="T23" fmla="*/ 143 h 260"/>
                    <a:gd name="T24" fmla="*/ 766 w 978"/>
                    <a:gd name="T25" fmla="*/ 153 h 260"/>
                    <a:gd name="T26" fmla="*/ 810 w 978"/>
                    <a:gd name="T27" fmla="*/ 158 h 260"/>
                    <a:gd name="T28" fmla="*/ 853 w 978"/>
                    <a:gd name="T29" fmla="*/ 188 h 260"/>
                    <a:gd name="T30" fmla="*/ 894 w 978"/>
                    <a:gd name="T31" fmla="*/ 195 h 260"/>
                    <a:gd name="T32" fmla="*/ 945 w 978"/>
                    <a:gd name="T33" fmla="*/ 207 h 260"/>
                    <a:gd name="T34" fmla="*/ 960 w 978"/>
                    <a:gd name="T35" fmla="*/ 242 h 260"/>
                    <a:gd name="T36" fmla="*/ 976 w 978"/>
                    <a:gd name="T37" fmla="*/ 260 h 260"/>
                    <a:gd name="T38" fmla="*/ 924 w 978"/>
                    <a:gd name="T39" fmla="*/ 218 h 260"/>
                    <a:gd name="T40" fmla="*/ 865 w 978"/>
                    <a:gd name="T41" fmla="*/ 197 h 260"/>
                    <a:gd name="T42" fmla="*/ 814 w 978"/>
                    <a:gd name="T43" fmla="*/ 183 h 260"/>
                    <a:gd name="T44" fmla="*/ 760 w 978"/>
                    <a:gd name="T45" fmla="*/ 191 h 260"/>
                    <a:gd name="T46" fmla="*/ 709 w 978"/>
                    <a:gd name="T47" fmla="*/ 161 h 260"/>
                    <a:gd name="T48" fmla="*/ 651 w 978"/>
                    <a:gd name="T49" fmla="*/ 141 h 260"/>
                    <a:gd name="T50" fmla="*/ 624 w 978"/>
                    <a:gd name="T51" fmla="*/ 116 h 260"/>
                    <a:gd name="T52" fmla="*/ 588 w 978"/>
                    <a:gd name="T53" fmla="*/ 113 h 260"/>
                    <a:gd name="T54" fmla="*/ 571 w 978"/>
                    <a:gd name="T55" fmla="*/ 93 h 260"/>
                    <a:gd name="T56" fmla="*/ 510 w 978"/>
                    <a:gd name="T57" fmla="*/ 86 h 260"/>
                    <a:gd name="T58" fmla="*/ 448 w 978"/>
                    <a:gd name="T59" fmla="*/ 74 h 260"/>
                    <a:gd name="T60" fmla="*/ 415 w 978"/>
                    <a:gd name="T61" fmla="*/ 65 h 260"/>
                    <a:gd name="T62" fmla="*/ 186 w 978"/>
                    <a:gd name="T63" fmla="*/ 29 h 260"/>
                    <a:gd name="T64" fmla="*/ 66 w 978"/>
                    <a:gd name="T65" fmla="*/ 15 h 260"/>
                    <a:gd name="T66" fmla="*/ 0 w 978"/>
                    <a:gd name="T67" fmla="*/ 0 h 26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978"/>
                    <a:gd name="T103" fmla="*/ 0 h 260"/>
                    <a:gd name="T104" fmla="*/ 978 w 978"/>
                    <a:gd name="T105" fmla="*/ 260 h 26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978" h="260">
                      <a:moveTo>
                        <a:pt x="0" y="0"/>
                      </a:moveTo>
                      <a:lnTo>
                        <a:pt x="79" y="3"/>
                      </a:lnTo>
                      <a:lnTo>
                        <a:pt x="142" y="12"/>
                      </a:lnTo>
                      <a:lnTo>
                        <a:pt x="223" y="24"/>
                      </a:lnTo>
                      <a:lnTo>
                        <a:pt x="297" y="36"/>
                      </a:lnTo>
                      <a:lnTo>
                        <a:pt x="352" y="47"/>
                      </a:lnTo>
                      <a:lnTo>
                        <a:pt x="390" y="50"/>
                      </a:lnTo>
                      <a:lnTo>
                        <a:pt x="415" y="53"/>
                      </a:lnTo>
                      <a:lnTo>
                        <a:pt x="417" y="66"/>
                      </a:lnTo>
                      <a:lnTo>
                        <a:pt x="447" y="65"/>
                      </a:lnTo>
                      <a:lnTo>
                        <a:pt x="474" y="68"/>
                      </a:lnTo>
                      <a:lnTo>
                        <a:pt x="507" y="69"/>
                      </a:lnTo>
                      <a:lnTo>
                        <a:pt x="544" y="74"/>
                      </a:lnTo>
                      <a:lnTo>
                        <a:pt x="573" y="81"/>
                      </a:lnTo>
                      <a:lnTo>
                        <a:pt x="585" y="86"/>
                      </a:lnTo>
                      <a:lnTo>
                        <a:pt x="589" y="102"/>
                      </a:lnTo>
                      <a:lnTo>
                        <a:pt x="622" y="98"/>
                      </a:lnTo>
                      <a:lnTo>
                        <a:pt x="625" y="111"/>
                      </a:lnTo>
                      <a:lnTo>
                        <a:pt x="652" y="108"/>
                      </a:lnTo>
                      <a:lnTo>
                        <a:pt x="663" y="125"/>
                      </a:lnTo>
                      <a:lnTo>
                        <a:pt x="682" y="122"/>
                      </a:lnTo>
                      <a:lnTo>
                        <a:pt x="690" y="134"/>
                      </a:lnTo>
                      <a:lnTo>
                        <a:pt x="727" y="132"/>
                      </a:lnTo>
                      <a:lnTo>
                        <a:pt x="729" y="143"/>
                      </a:lnTo>
                      <a:lnTo>
                        <a:pt x="742" y="140"/>
                      </a:lnTo>
                      <a:lnTo>
                        <a:pt x="766" y="153"/>
                      </a:lnTo>
                      <a:lnTo>
                        <a:pt x="787" y="179"/>
                      </a:lnTo>
                      <a:lnTo>
                        <a:pt x="810" y="158"/>
                      </a:lnTo>
                      <a:lnTo>
                        <a:pt x="838" y="182"/>
                      </a:lnTo>
                      <a:lnTo>
                        <a:pt x="853" y="188"/>
                      </a:lnTo>
                      <a:lnTo>
                        <a:pt x="874" y="179"/>
                      </a:lnTo>
                      <a:lnTo>
                        <a:pt x="894" y="195"/>
                      </a:lnTo>
                      <a:lnTo>
                        <a:pt x="928" y="204"/>
                      </a:lnTo>
                      <a:lnTo>
                        <a:pt x="945" y="207"/>
                      </a:lnTo>
                      <a:lnTo>
                        <a:pt x="957" y="230"/>
                      </a:lnTo>
                      <a:lnTo>
                        <a:pt x="960" y="242"/>
                      </a:lnTo>
                      <a:lnTo>
                        <a:pt x="978" y="249"/>
                      </a:lnTo>
                      <a:lnTo>
                        <a:pt x="976" y="260"/>
                      </a:lnTo>
                      <a:lnTo>
                        <a:pt x="952" y="237"/>
                      </a:lnTo>
                      <a:lnTo>
                        <a:pt x="924" y="218"/>
                      </a:lnTo>
                      <a:lnTo>
                        <a:pt x="907" y="209"/>
                      </a:lnTo>
                      <a:lnTo>
                        <a:pt x="865" y="197"/>
                      </a:lnTo>
                      <a:lnTo>
                        <a:pt x="837" y="189"/>
                      </a:lnTo>
                      <a:lnTo>
                        <a:pt x="814" y="183"/>
                      </a:lnTo>
                      <a:lnTo>
                        <a:pt x="784" y="195"/>
                      </a:lnTo>
                      <a:lnTo>
                        <a:pt x="760" y="191"/>
                      </a:lnTo>
                      <a:lnTo>
                        <a:pt x="730" y="171"/>
                      </a:lnTo>
                      <a:lnTo>
                        <a:pt x="709" y="161"/>
                      </a:lnTo>
                      <a:lnTo>
                        <a:pt x="682" y="153"/>
                      </a:lnTo>
                      <a:lnTo>
                        <a:pt x="651" y="141"/>
                      </a:lnTo>
                      <a:lnTo>
                        <a:pt x="640" y="131"/>
                      </a:lnTo>
                      <a:lnTo>
                        <a:pt x="624" y="116"/>
                      </a:lnTo>
                      <a:lnTo>
                        <a:pt x="607" y="113"/>
                      </a:lnTo>
                      <a:lnTo>
                        <a:pt x="588" y="113"/>
                      </a:lnTo>
                      <a:lnTo>
                        <a:pt x="583" y="102"/>
                      </a:lnTo>
                      <a:lnTo>
                        <a:pt x="571" y="93"/>
                      </a:lnTo>
                      <a:lnTo>
                        <a:pt x="549" y="86"/>
                      </a:lnTo>
                      <a:lnTo>
                        <a:pt x="510" y="86"/>
                      </a:lnTo>
                      <a:lnTo>
                        <a:pt x="453" y="84"/>
                      </a:lnTo>
                      <a:lnTo>
                        <a:pt x="448" y="74"/>
                      </a:lnTo>
                      <a:lnTo>
                        <a:pt x="420" y="74"/>
                      </a:lnTo>
                      <a:lnTo>
                        <a:pt x="415" y="65"/>
                      </a:lnTo>
                      <a:lnTo>
                        <a:pt x="358" y="59"/>
                      </a:lnTo>
                      <a:lnTo>
                        <a:pt x="186" y="29"/>
                      </a:lnTo>
                      <a:lnTo>
                        <a:pt x="102" y="21"/>
                      </a:lnTo>
                      <a:lnTo>
                        <a:pt x="66" y="15"/>
                      </a:lnTo>
                      <a:lnTo>
                        <a:pt x="43" y="11"/>
                      </a:lnTo>
                      <a:lnTo>
                        <a:pt x="0" y="0"/>
                      </a:lnTo>
                      <a:close/>
                    </a:path>
                  </a:pathLst>
                </a:custGeom>
                <a:solidFill>
                  <a:srgbClr val="800000">
                    <a:alpha val="59999"/>
                  </a:srgbClr>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a:lstStyle/>
                <a:p>
                  <a:endParaRPr lang="en-US"/>
                </a:p>
              </p:txBody>
            </p:sp>
            <p:sp>
              <p:nvSpPr>
                <p:cNvPr id="52" name="Freeform 38"/>
                <p:cNvSpPr>
                  <a:spLocks noChangeAspect="1"/>
                </p:cNvSpPr>
                <p:nvPr/>
              </p:nvSpPr>
              <p:spPr bwMode="auto">
                <a:xfrm>
                  <a:off x="2337" y="1046"/>
                  <a:ext cx="230" cy="186"/>
                </a:xfrm>
                <a:custGeom>
                  <a:avLst/>
                  <a:gdLst>
                    <a:gd name="T0" fmla="*/ 0 w 230"/>
                    <a:gd name="T1" fmla="*/ 60 h 186"/>
                    <a:gd name="T2" fmla="*/ 20 w 230"/>
                    <a:gd name="T3" fmla="*/ 87 h 186"/>
                    <a:gd name="T4" fmla="*/ 42 w 230"/>
                    <a:gd name="T5" fmla="*/ 100 h 186"/>
                    <a:gd name="T6" fmla="*/ 63 w 230"/>
                    <a:gd name="T7" fmla="*/ 126 h 186"/>
                    <a:gd name="T8" fmla="*/ 81 w 230"/>
                    <a:gd name="T9" fmla="*/ 120 h 186"/>
                    <a:gd name="T10" fmla="*/ 95 w 230"/>
                    <a:gd name="T11" fmla="*/ 100 h 186"/>
                    <a:gd name="T12" fmla="*/ 102 w 230"/>
                    <a:gd name="T13" fmla="*/ 78 h 186"/>
                    <a:gd name="T14" fmla="*/ 119 w 230"/>
                    <a:gd name="T15" fmla="*/ 48 h 186"/>
                    <a:gd name="T16" fmla="*/ 129 w 230"/>
                    <a:gd name="T17" fmla="*/ 30 h 186"/>
                    <a:gd name="T18" fmla="*/ 153 w 230"/>
                    <a:gd name="T19" fmla="*/ 16 h 186"/>
                    <a:gd name="T20" fmla="*/ 200 w 230"/>
                    <a:gd name="T21" fmla="*/ 1 h 186"/>
                    <a:gd name="T22" fmla="*/ 219 w 230"/>
                    <a:gd name="T23" fmla="*/ 0 h 186"/>
                    <a:gd name="T24" fmla="*/ 230 w 230"/>
                    <a:gd name="T25" fmla="*/ 0 h 186"/>
                    <a:gd name="T26" fmla="*/ 225 w 230"/>
                    <a:gd name="T27" fmla="*/ 18 h 186"/>
                    <a:gd name="T28" fmla="*/ 203 w 230"/>
                    <a:gd name="T29" fmla="*/ 22 h 186"/>
                    <a:gd name="T30" fmla="*/ 168 w 230"/>
                    <a:gd name="T31" fmla="*/ 42 h 186"/>
                    <a:gd name="T32" fmla="*/ 146 w 230"/>
                    <a:gd name="T33" fmla="*/ 58 h 186"/>
                    <a:gd name="T34" fmla="*/ 125 w 230"/>
                    <a:gd name="T35" fmla="*/ 91 h 186"/>
                    <a:gd name="T36" fmla="*/ 107 w 230"/>
                    <a:gd name="T37" fmla="*/ 132 h 186"/>
                    <a:gd name="T38" fmla="*/ 98 w 230"/>
                    <a:gd name="T39" fmla="*/ 162 h 186"/>
                    <a:gd name="T40" fmla="*/ 89 w 230"/>
                    <a:gd name="T41" fmla="*/ 186 h 186"/>
                    <a:gd name="T42" fmla="*/ 62 w 230"/>
                    <a:gd name="T43" fmla="*/ 157 h 186"/>
                    <a:gd name="T44" fmla="*/ 35 w 230"/>
                    <a:gd name="T45" fmla="*/ 123 h 186"/>
                    <a:gd name="T46" fmla="*/ 12 w 230"/>
                    <a:gd name="T47" fmla="*/ 96 h 186"/>
                    <a:gd name="T48" fmla="*/ 0 w 230"/>
                    <a:gd name="T49" fmla="*/ 60 h 18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230"/>
                    <a:gd name="T76" fmla="*/ 0 h 186"/>
                    <a:gd name="T77" fmla="*/ 230 w 230"/>
                    <a:gd name="T78" fmla="*/ 186 h 18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230" h="186">
                      <a:moveTo>
                        <a:pt x="0" y="60"/>
                      </a:moveTo>
                      <a:lnTo>
                        <a:pt x="20" y="87"/>
                      </a:lnTo>
                      <a:lnTo>
                        <a:pt x="42" y="100"/>
                      </a:lnTo>
                      <a:lnTo>
                        <a:pt x="63" y="126"/>
                      </a:lnTo>
                      <a:lnTo>
                        <a:pt x="81" y="120"/>
                      </a:lnTo>
                      <a:lnTo>
                        <a:pt x="95" y="100"/>
                      </a:lnTo>
                      <a:lnTo>
                        <a:pt x="102" y="78"/>
                      </a:lnTo>
                      <a:lnTo>
                        <a:pt x="119" y="48"/>
                      </a:lnTo>
                      <a:lnTo>
                        <a:pt x="129" y="30"/>
                      </a:lnTo>
                      <a:lnTo>
                        <a:pt x="153" y="16"/>
                      </a:lnTo>
                      <a:lnTo>
                        <a:pt x="200" y="1"/>
                      </a:lnTo>
                      <a:lnTo>
                        <a:pt x="219" y="0"/>
                      </a:lnTo>
                      <a:lnTo>
                        <a:pt x="230" y="0"/>
                      </a:lnTo>
                      <a:lnTo>
                        <a:pt x="225" y="18"/>
                      </a:lnTo>
                      <a:lnTo>
                        <a:pt x="203" y="22"/>
                      </a:lnTo>
                      <a:lnTo>
                        <a:pt x="168" y="42"/>
                      </a:lnTo>
                      <a:lnTo>
                        <a:pt x="146" y="58"/>
                      </a:lnTo>
                      <a:lnTo>
                        <a:pt x="125" y="91"/>
                      </a:lnTo>
                      <a:lnTo>
                        <a:pt x="107" y="132"/>
                      </a:lnTo>
                      <a:lnTo>
                        <a:pt x="98" y="162"/>
                      </a:lnTo>
                      <a:lnTo>
                        <a:pt x="89" y="186"/>
                      </a:lnTo>
                      <a:lnTo>
                        <a:pt x="62" y="157"/>
                      </a:lnTo>
                      <a:lnTo>
                        <a:pt x="35" y="123"/>
                      </a:lnTo>
                      <a:lnTo>
                        <a:pt x="12" y="96"/>
                      </a:lnTo>
                      <a:lnTo>
                        <a:pt x="0" y="60"/>
                      </a:lnTo>
                      <a:close/>
                    </a:path>
                  </a:pathLst>
                </a:custGeom>
                <a:solidFill>
                  <a:srgbClr val="800000">
                    <a:alpha val="59999"/>
                  </a:srgbClr>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a:lstStyle/>
                <a:p>
                  <a:endParaRPr lang="en-US"/>
                </a:p>
              </p:txBody>
            </p:sp>
            <p:sp>
              <p:nvSpPr>
                <p:cNvPr id="53" name="Freeform 39"/>
                <p:cNvSpPr>
                  <a:spLocks noChangeAspect="1"/>
                </p:cNvSpPr>
                <p:nvPr/>
              </p:nvSpPr>
              <p:spPr bwMode="auto">
                <a:xfrm>
                  <a:off x="2570" y="1043"/>
                  <a:ext cx="543" cy="48"/>
                </a:xfrm>
                <a:custGeom>
                  <a:avLst/>
                  <a:gdLst>
                    <a:gd name="T0" fmla="*/ 1 w 543"/>
                    <a:gd name="T1" fmla="*/ 9 h 48"/>
                    <a:gd name="T2" fmla="*/ 55 w 543"/>
                    <a:gd name="T3" fmla="*/ 16 h 48"/>
                    <a:gd name="T4" fmla="*/ 96 w 543"/>
                    <a:gd name="T5" fmla="*/ 22 h 48"/>
                    <a:gd name="T6" fmla="*/ 138 w 543"/>
                    <a:gd name="T7" fmla="*/ 27 h 48"/>
                    <a:gd name="T8" fmla="*/ 177 w 543"/>
                    <a:gd name="T9" fmla="*/ 18 h 48"/>
                    <a:gd name="T10" fmla="*/ 217 w 543"/>
                    <a:gd name="T11" fmla="*/ 4 h 48"/>
                    <a:gd name="T12" fmla="*/ 246 w 543"/>
                    <a:gd name="T13" fmla="*/ 1 h 48"/>
                    <a:gd name="T14" fmla="*/ 288 w 543"/>
                    <a:gd name="T15" fmla="*/ 0 h 48"/>
                    <a:gd name="T16" fmla="*/ 342 w 543"/>
                    <a:gd name="T17" fmla="*/ 13 h 48"/>
                    <a:gd name="T18" fmla="*/ 390 w 543"/>
                    <a:gd name="T19" fmla="*/ 31 h 48"/>
                    <a:gd name="T20" fmla="*/ 430 w 543"/>
                    <a:gd name="T21" fmla="*/ 40 h 48"/>
                    <a:gd name="T22" fmla="*/ 474 w 543"/>
                    <a:gd name="T23" fmla="*/ 31 h 48"/>
                    <a:gd name="T24" fmla="*/ 522 w 543"/>
                    <a:gd name="T25" fmla="*/ 12 h 48"/>
                    <a:gd name="T26" fmla="*/ 543 w 543"/>
                    <a:gd name="T27" fmla="*/ 6 h 48"/>
                    <a:gd name="T28" fmla="*/ 534 w 543"/>
                    <a:gd name="T29" fmla="*/ 18 h 48"/>
                    <a:gd name="T30" fmla="*/ 484 w 543"/>
                    <a:gd name="T31" fmla="*/ 33 h 48"/>
                    <a:gd name="T32" fmla="*/ 450 w 543"/>
                    <a:gd name="T33" fmla="*/ 48 h 48"/>
                    <a:gd name="T34" fmla="*/ 414 w 543"/>
                    <a:gd name="T35" fmla="*/ 48 h 48"/>
                    <a:gd name="T36" fmla="*/ 393 w 543"/>
                    <a:gd name="T37" fmla="*/ 42 h 48"/>
                    <a:gd name="T38" fmla="*/ 349 w 543"/>
                    <a:gd name="T39" fmla="*/ 25 h 48"/>
                    <a:gd name="T40" fmla="*/ 313 w 543"/>
                    <a:gd name="T41" fmla="*/ 13 h 48"/>
                    <a:gd name="T42" fmla="*/ 268 w 543"/>
                    <a:gd name="T43" fmla="*/ 10 h 48"/>
                    <a:gd name="T44" fmla="*/ 229 w 543"/>
                    <a:gd name="T45" fmla="*/ 16 h 48"/>
                    <a:gd name="T46" fmla="*/ 195 w 543"/>
                    <a:gd name="T47" fmla="*/ 28 h 48"/>
                    <a:gd name="T48" fmla="*/ 145 w 543"/>
                    <a:gd name="T49" fmla="*/ 37 h 48"/>
                    <a:gd name="T50" fmla="*/ 99 w 543"/>
                    <a:gd name="T51" fmla="*/ 40 h 48"/>
                    <a:gd name="T52" fmla="*/ 37 w 543"/>
                    <a:gd name="T53" fmla="*/ 31 h 48"/>
                    <a:gd name="T54" fmla="*/ 0 w 543"/>
                    <a:gd name="T55" fmla="*/ 24 h 48"/>
                    <a:gd name="T56" fmla="*/ 1 w 543"/>
                    <a:gd name="T57" fmla="*/ 9 h 4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43"/>
                    <a:gd name="T88" fmla="*/ 0 h 48"/>
                    <a:gd name="T89" fmla="*/ 543 w 543"/>
                    <a:gd name="T90" fmla="*/ 48 h 48"/>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43" h="48">
                      <a:moveTo>
                        <a:pt x="1" y="9"/>
                      </a:moveTo>
                      <a:lnTo>
                        <a:pt x="55" y="16"/>
                      </a:lnTo>
                      <a:lnTo>
                        <a:pt x="96" y="22"/>
                      </a:lnTo>
                      <a:lnTo>
                        <a:pt x="138" y="27"/>
                      </a:lnTo>
                      <a:lnTo>
                        <a:pt x="177" y="18"/>
                      </a:lnTo>
                      <a:lnTo>
                        <a:pt x="217" y="4"/>
                      </a:lnTo>
                      <a:lnTo>
                        <a:pt x="246" y="1"/>
                      </a:lnTo>
                      <a:lnTo>
                        <a:pt x="288" y="0"/>
                      </a:lnTo>
                      <a:lnTo>
                        <a:pt x="342" y="13"/>
                      </a:lnTo>
                      <a:lnTo>
                        <a:pt x="390" y="31"/>
                      </a:lnTo>
                      <a:lnTo>
                        <a:pt x="430" y="40"/>
                      </a:lnTo>
                      <a:lnTo>
                        <a:pt x="474" y="31"/>
                      </a:lnTo>
                      <a:lnTo>
                        <a:pt x="522" y="12"/>
                      </a:lnTo>
                      <a:lnTo>
                        <a:pt x="543" y="6"/>
                      </a:lnTo>
                      <a:lnTo>
                        <a:pt x="534" y="18"/>
                      </a:lnTo>
                      <a:lnTo>
                        <a:pt x="484" y="33"/>
                      </a:lnTo>
                      <a:lnTo>
                        <a:pt x="450" y="48"/>
                      </a:lnTo>
                      <a:lnTo>
                        <a:pt x="414" y="48"/>
                      </a:lnTo>
                      <a:lnTo>
                        <a:pt x="393" y="42"/>
                      </a:lnTo>
                      <a:lnTo>
                        <a:pt x="349" y="25"/>
                      </a:lnTo>
                      <a:lnTo>
                        <a:pt x="313" y="13"/>
                      </a:lnTo>
                      <a:lnTo>
                        <a:pt x="268" y="10"/>
                      </a:lnTo>
                      <a:lnTo>
                        <a:pt x="229" y="16"/>
                      </a:lnTo>
                      <a:lnTo>
                        <a:pt x="195" y="28"/>
                      </a:lnTo>
                      <a:lnTo>
                        <a:pt x="145" y="37"/>
                      </a:lnTo>
                      <a:lnTo>
                        <a:pt x="99" y="40"/>
                      </a:lnTo>
                      <a:lnTo>
                        <a:pt x="37" y="31"/>
                      </a:lnTo>
                      <a:lnTo>
                        <a:pt x="0" y="24"/>
                      </a:lnTo>
                      <a:lnTo>
                        <a:pt x="1" y="9"/>
                      </a:lnTo>
                      <a:close/>
                    </a:path>
                  </a:pathLst>
                </a:custGeom>
                <a:solidFill>
                  <a:srgbClr val="800000">
                    <a:alpha val="59999"/>
                  </a:srgbClr>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a:lstStyle/>
                <a:p>
                  <a:endParaRPr lang="en-US"/>
                </a:p>
              </p:txBody>
            </p:sp>
            <p:sp>
              <p:nvSpPr>
                <p:cNvPr id="54" name="Freeform 40"/>
                <p:cNvSpPr>
                  <a:spLocks noChangeAspect="1"/>
                </p:cNvSpPr>
                <p:nvPr/>
              </p:nvSpPr>
              <p:spPr bwMode="auto">
                <a:xfrm>
                  <a:off x="3168" y="1008"/>
                  <a:ext cx="92" cy="57"/>
                </a:xfrm>
                <a:custGeom>
                  <a:avLst/>
                  <a:gdLst>
                    <a:gd name="T0" fmla="*/ 17 w 92"/>
                    <a:gd name="T1" fmla="*/ 0 h 57"/>
                    <a:gd name="T2" fmla="*/ 42 w 92"/>
                    <a:gd name="T3" fmla="*/ 2 h 57"/>
                    <a:gd name="T4" fmla="*/ 63 w 92"/>
                    <a:gd name="T5" fmla="*/ 14 h 57"/>
                    <a:gd name="T6" fmla="*/ 78 w 92"/>
                    <a:gd name="T7" fmla="*/ 32 h 57"/>
                    <a:gd name="T8" fmla="*/ 92 w 92"/>
                    <a:gd name="T9" fmla="*/ 56 h 57"/>
                    <a:gd name="T10" fmla="*/ 81 w 92"/>
                    <a:gd name="T11" fmla="*/ 57 h 57"/>
                    <a:gd name="T12" fmla="*/ 51 w 92"/>
                    <a:gd name="T13" fmla="*/ 18 h 57"/>
                    <a:gd name="T14" fmla="*/ 30 w 92"/>
                    <a:gd name="T15" fmla="*/ 11 h 57"/>
                    <a:gd name="T16" fmla="*/ 14 w 92"/>
                    <a:gd name="T17" fmla="*/ 11 h 57"/>
                    <a:gd name="T18" fmla="*/ 0 w 92"/>
                    <a:gd name="T19" fmla="*/ 17 h 57"/>
                    <a:gd name="T20" fmla="*/ 17 w 92"/>
                    <a:gd name="T21" fmla="*/ 0 h 5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2"/>
                    <a:gd name="T34" fmla="*/ 0 h 57"/>
                    <a:gd name="T35" fmla="*/ 92 w 92"/>
                    <a:gd name="T36" fmla="*/ 57 h 5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2" h="57">
                      <a:moveTo>
                        <a:pt x="17" y="0"/>
                      </a:moveTo>
                      <a:lnTo>
                        <a:pt x="42" y="2"/>
                      </a:lnTo>
                      <a:lnTo>
                        <a:pt x="63" y="14"/>
                      </a:lnTo>
                      <a:lnTo>
                        <a:pt x="78" y="32"/>
                      </a:lnTo>
                      <a:lnTo>
                        <a:pt x="92" y="56"/>
                      </a:lnTo>
                      <a:lnTo>
                        <a:pt x="81" y="57"/>
                      </a:lnTo>
                      <a:lnTo>
                        <a:pt x="51" y="18"/>
                      </a:lnTo>
                      <a:lnTo>
                        <a:pt x="30" y="11"/>
                      </a:lnTo>
                      <a:lnTo>
                        <a:pt x="14" y="11"/>
                      </a:lnTo>
                      <a:lnTo>
                        <a:pt x="0" y="17"/>
                      </a:lnTo>
                      <a:lnTo>
                        <a:pt x="17" y="0"/>
                      </a:lnTo>
                      <a:close/>
                    </a:path>
                  </a:pathLst>
                </a:custGeom>
                <a:solidFill>
                  <a:srgbClr val="800000">
                    <a:alpha val="59999"/>
                  </a:srgbClr>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a:lstStyle/>
                <a:p>
                  <a:endParaRPr lang="en-US"/>
                </a:p>
              </p:txBody>
            </p:sp>
            <p:sp>
              <p:nvSpPr>
                <p:cNvPr id="55" name="Freeform 41"/>
                <p:cNvSpPr>
                  <a:spLocks noChangeAspect="1"/>
                </p:cNvSpPr>
                <p:nvPr/>
              </p:nvSpPr>
              <p:spPr bwMode="auto">
                <a:xfrm>
                  <a:off x="1368" y="797"/>
                  <a:ext cx="1227" cy="187"/>
                </a:xfrm>
                <a:custGeom>
                  <a:avLst/>
                  <a:gdLst>
                    <a:gd name="T0" fmla="*/ 134 w 1227"/>
                    <a:gd name="T1" fmla="*/ 6 h 187"/>
                    <a:gd name="T2" fmla="*/ 323 w 1227"/>
                    <a:gd name="T3" fmla="*/ 15 h 187"/>
                    <a:gd name="T4" fmla="*/ 530 w 1227"/>
                    <a:gd name="T5" fmla="*/ 27 h 187"/>
                    <a:gd name="T6" fmla="*/ 675 w 1227"/>
                    <a:gd name="T7" fmla="*/ 46 h 187"/>
                    <a:gd name="T8" fmla="*/ 776 w 1227"/>
                    <a:gd name="T9" fmla="*/ 64 h 187"/>
                    <a:gd name="T10" fmla="*/ 852 w 1227"/>
                    <a:gd name="T11" fmla="*/ 66 h 187"/>
                    <a:gd name="T12" fmla="*/ 963 w 1227"/>
                    <a:gd name="T13" fmla="*/ 76 h 187"/>
                    <a:gd name="T14" fmla="*/ 987 w 1227"/>
                    <a:gd name="T15" fmla="*/ 82 h 187"/>
                    <a:gd name="T16" fmla="*/ 1022 w 1227"/>
                    <a:gd name="T17" fmla="*/ 72 h 187"/>
                    <a:gd name="T18" fmla="*/ 1044 w 1227"/>
                    <a:gd name="T19" fmla="*/ 85 h 187"/>
                    <a:gd name="T20" fmla="*/ 1079 w 1227"/>
                    <a:gd name="T21" fmla="*/ 94 h 187"/>
                    <a:gd name="T22" fmla="*/ 1136 w 1227"/>
                    <a:gd name="T23" fmla="*/ 126 h 187"/>
                    <a:gd name="T24" fmla="*/ 1172 w 1227"/>
                    <a:gd name="T25" fmla="*/ 109 h 187"/>
                    <a:gd name="T26" fmla="*/ 1217 w 1227"/>
                    <a:gd name="T27" fmla="*/ 111 h 187"/>
                    <a:gd name="T28" fmla="*/ 1227 w 1227"/>
                    <a:gd name="T29" fmla="*/ 133 h 187"/>
                    <a:gd name="T30" fmla="*/ 1184 w 1227"/>
                    <a:gd name="T31" fmla="*/ 169 h 187"/>
                    <a:gd name="T32" fmla="*/ 1151 w 1227"/>
                    <a:gd name="T33" fmla="*/ 162 h 187"/>
                    <a:gd name="T34" fmla="*/ 1142 w 1227"/>
                    <a:gd name="T35" fmla="*/ 127 h 187"/>
                    <a:gd name="T36" fmla="*/ 1106 w 1227"/>
                    <a:gd name="T37" fmla="*/ 153 h 187"/>
                    <a:gd name="T38" fmla="*/ 1067 w 1227"/>
                    <a:gd name="T39" fmla="*/ 153 h 187"/>
                    <a:gd name="T40" fmla="*/ 1020 w 1227"/>
                    <a:gd name="T41" fmla="*/ 154 h 187"/>
                    <a:gd name="T42" fmla="*/ 999 w 1227"/>
                    <a:gd name="T43" fmla="*/ 162 h 187"/>
                    <a:gd name="T44" fmla="*/ 960 w 1227"/>
                    <a:gd name="T45" fmla="*/ 168 h 187"/>
                    <a:gd name="T46" fmla="*/ 921 w 1227"/>
                    <a:gd name="T47" fmla="*/ 133 h 187"/>
                    <a:gd name="T48" fmla="*/ 872 w 1227"/>
                    <a:gd name="T49" fmla="*/ 112 h 187"/>
                    <a:gd name="T50" fmla="*/ 806 w 1227"/>
                    <a:gd name="T51" fmla="*/ 100 h 187"/>
                    <a:gd name="T52" fmla="*/ 791 w 1227"/>
                    <a:gd name="T53" fmla="*/ 91 h 187"/>
                    <a:gd name="T54" fmla="*/ 750 w 1227"/>
                    <a:gd name="T55" fmla="*/ 84 h 187"/>
                    <a:gd name="T56" fmla="*/ 704 w 1227"/>
                    <a:gd name="T57" fmla="*/ 69 h 187"/>
                    <a:gd name="T58" fmla="*/ 647 w 1227"/>
                    <a:gd name="T59" fmla="*/ 60 h 187"/>
                    <a:gd name="T60" fmla="*/ 590 w 1227"/>
                    <a:gd name="T61" fmla="*/ 52 h 187"/>
                    <a:gd name="T62" fmla="*/ 522 w 1227"/>
                    <a:gd name="T63" fmla="*/ 42 h 187"/>
                    <a:gd name="T64" fmla="*/ 399 w 1227"/>
                    <a:gd name="T65" fmla="*/ 31 h 187"/>
                    <a:gd name="T66" fmla="*/ 297 w 1227"/>
                    <a:gd name="T67" fmla="*/ 22 h 187"/>
                    <a:gd name="T68" fmla="*/ 140 w 1227"/>
                    <a:gd name="T69" fmla="*/ 16 h 187"/>
                    <a:gd name="T70" fmla="*/ 0 w 1227"/>
                    <a:gd name="T71" fmla="*/ 0 h 18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227"/>
                    <a:gd name="T109" fmla="*/ 0 h 187"/>
                    <a:gd name="T110" fmla="*/ 1227 w 1227"/>
                    <a:gd name="T111" fmla="*/ 187 h 187"/>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227" h="187">
                      <a:moveTo>
                        <a:pt x="56" y="4"/>
                      </a:moveTo>
                      <a:lnTo>
                        <a:pt x="134" y="6"/>
                      </a:lnTo>
                      <a:lnTo>
                        <a:pt x="239" y="7"/>
                      </a:lnTo>
                      <a:lnTo>
                        <a:pt x="323" y="15"/>
                      </a:lnTo>
                      <a:lnTo>
                        <a:pt x="438" y="22"/>
                      </a:lnTo>
                      <a:lnTo>
                        <a:pt x="530" y="27"/>
                      </a:lnTo>
                      <a:lnTo>
                        <a:pt x="599" y="34"/>
                      </a:lnTo>
                      <a:lnTo>
                        <a:pt x="675" y="46"/>
                      </a:lnTo>
                      <a:lnTo>
                        <a:pt x="753" y="66"/>
                      </a:lnTo>
                      <a:lnTo>
                        <a:pt x="776" y="64"/>
                      </a:lnTo>
                      <a:lnTo>
                        <a:pt x="804" y="61"/>
                      </a:lnTo>
                      <a:lnTo>
                        <a:pt x="852" y="66"/>
                      </a:lnTo>
                      <a:lnTo>
                        <a:pt x="897" y="73"/>
                      </a:lnTo>
                      <a:lnTo>
                        <a:pt x="963" y="76"/>
                      </a:lnTo>
                      <a:lnTo>
                        <a:pt x="975" y="78"/>
                      </a:lnTo>
                      <a:lnTo>
                        <a:pt x="987" y="82"/>
                      </a:lnTo>
                      <a:lnTo>
                        <a:pt x="1007" y="73"/>
                      </a:lnTo>
                      <a:lnTo>
                        <a:pt x="1022" y="72"/>
                      </a:lnTo>
                      <a:lnTo>
                        <a:pt x="1043" y="72"/>
                      </a:lnTo>
                      <a:lnTo>
                        <a:pt x="1044" y="85"/>
                      </a:lnTo>
                      <a:lnTo>
                        <a:pt x="1074" y="82"/>
                      </a:lnTo>
                      <a:lnTo>
                        <a:pt x="1079" y="94"/>
                      </a:lnTo>
                      <a:lnTo>
                        <a:pt x="1124" y="88"/>
                      </a:lnTo>
                      <a:lnTo>
                        <a:pt x="1136" y="126"/>
                      </a:lnTo>
                      <a:lnTo>
                        <a:pt x="1152" y="124"/>
                      </a:lnTo>
                      <a:lnTo>
                        <a:pt x="1172" y="109"/>
                      </a:lnTo>
                      <a:lnTo>
                        <a:pt x="1199" y="108"/>
                      </a:lnTo>
                      <a:lnTo>
                        <a:pt x="1217" y="111"/>
                      </a:lnTo>
                      <a:lnTo>
                        <a:pt x="1227" y="115"/>
                      </a:lnTo>
                      <a:lnTo>
                        <a:pt x="1227" y="133"/>
                      </a:lnTo>
                      <a:lnTo>
                        <a:pt x="1209" y="147"/>
                      </a:lnTo>
                      <a:lnTo>
                        <a:pt x="1184" y="169"/>
                      </a:lnTo>
                      <a:lnTo>
                        <a:pt x="1166" y="187"/>
                      </a:lnTo>
                      <a:lnTo>
                        <a:pt x="1151" y="162"/>
                      </a:lnTo>
                      <a:lnTo>
                        <a:pt x="1143" y="139"/>
                      </a:lnTo>
                      <a:lnTo>
                        <a:pt x="1142" y="127"/>
                      </a:lnTo>
                      <a:lnTo>
                        <a:pt x="1119" y="136"/>
                      </a:lnTo>
                      <a:lnTo>
                        <a:pt x="1106" y="153"/>
                      </a:lnTo>
                      <a:lnTo>
                        <a:pt x="1091" y="150"/>
                      </a:lnTo>
                      <a:lnTo>
                        <a:pt x="1067" y="153"/>
                      </a:lnTo>
                      <a:lnTo>
                        <a:pt x="1047" y="120"/>
                      </a:lnTo>
                      <a:lnTo>
                        <a:pt x="1020" y="154"/>
                      </a:lnTo>
                      <a:lnTo>
                        <a:pt x="1013" y="142"/>
                      </a:lnTo>
                      <a:lnTo>
                        <a:pt x="999" y="162"/>
                      </a:lnTo>
                      <a:lnTo>
                        <a:pt x="980" y="172"/>
                      </a:lnTo>
                      <a:lnTo>
                        <a:pt x="960" y="168"/>
                      </a:lnTo>
                      <a:lnTo>
                        <a:pt x="926" y="172"/>
                      </a:lnTo>
                      <a:lnTo>
                        <a:pt x="921" y="133"/>
                      </a:lnTo>
                      <a:lnTo>
                        <a:pt x="917" y="111"/>
                      </a:lnTo>
                      <a:lnTo>
                        <a:pt x="872" y="112"/>
                      </a:lnTo>
                      <a:lnTo>
                        <a:pt x="864" y="99"/>
                      </a:lnTo>
                      <a:lnTo>
                        <a:pt x="806" y="100"/>
                      </a:lnTo>
                      <a:lnTo>
                        <a:pt x="795" y="109"/>
                      </a:lnTo>
                      <a:lnTo>
                        <a:pt x="791" y="91"/>
                      </a:lnTo>
                      <a:lnTo>
                        <a:pt x="753" y="94"/>
                      </a:lnTo>
                      <a:lnTo>
                        <a:pt x="750" y="84"/>
                      </a:lnTo>
                      <a:lnTo>
                        <a:pt x="704" y="81"/>
                      </a:lnTo>
                      <a:lnTo>
                        <a:pt x="704" y="69"/>
                      </a:lnTo>
                      <a:lnTo>
                        <a:pt x="666" y="69"/>
                      </a:lnTo>
                      <a:lnTo>
                        <a:pt x="647" y="60"/>
                      </a:lnTo>
                      <a:lnTo>
                        <a:pt x="611" y="54"/>
                      </a:lnTo>
                      <a:lnTo>
                        <a:pt x="590" y="52"/>
                      </a:lnTo>
                      <a:lnTo>
                        <a:pt x="561" y="52"/>
                      </a:lnTo>
                      <a:lnTo>
                        <a:pt x="522" y="42"/>
                      </a:lnTo>
                      <a:lnTo>
                        <a:pt x="462" y="39"/>
                      </a:lnTo>
                      <a:lnTo>
                        <a:pt x="399" y="31"/>
                      </a:lnTo>
                      <a:lnTo>
                        <a:pt x="351" y="27"/>
                      </a:lnTo>
                      <a:lnTo>
                        <a:pt x="297" y="22"/>
                      </a:lnTo>
                      <a:lnTo>
                        <a:pt x="233" y="19"/>
                      </a:lnTo>
                      <a:lnTo>
                        <a:pt x="140" y="16"/>
                      </a:lnTo>
                      <a:lnTo>
                        <a:pt x="87" y="10"/>
                      </a:lnTo>
                      <a:lnTo>
                        <a:pt x="0" y="0"/>
                      </a:lnTo>
                      <a:lnTo>
                        <a:pt x="56" y="4"/>
                      </a:lnTo>
                      <a:close/>
                    </a:path>
                  </a:pathLst>
                </a:custGeom>
                <a:solidFill>
                  <a:srgbClr val="FF0000">
                    <a:alpha val="74901"/>
                  </a:srgbClr>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a:lstStyle/>
                <a:p>
                  <a:endParaRPr lang="en-US"/>
                </a:p>
              </p:txBody>
            </p:sp>
            <p:sp>
              <p:nvSpPr>
                <p:cNvPr id="56" name="Freeform 42"/>
                <p:cNvSpPr>
                  <a:spLocks noChangeAspect="1"/>
                </p:cNvSpPr>
                <p:nvPr/>
              </p:nvSpPr>
              <p:spPr bwMode="auto">
                <a:xfrm>
                  <a:off x="2619" y="900"/>
                  <a:ext cx="233" cy="116"/>
                </a:xfrm>
                <a:custGeom>
                  <a:avLst/>
                  <a:gdLst>
                    <a:gd name="T0" fmla="*/ 5 w 233"/>
                    <a:gd name="T1" fmla="*/ 0 h 116"/>
                    <a:gd name="T2" fmla="*/ 18 w 233"/>
                    <a:gd name="T3" fmla="*/ 12 h 116"/>
                    <a:gd name="T4" fmla="*/ 42 w 233"/>
                    <a:gd name="T5" fmla="*/ 24 h 116"/>
                    <a:gd name="T6" fmla="*/ 51 w 233"/>
                    <a:gd name="T7" fmla="*/ 35 h 116"/>
                    <a:gd name="T8" fmla="*/ 54 w 233"/>
                    <a:gd name="T9" fmla="*/ 53 h 116"/>
                    <a:gd name="T10" fmla="*/ 83 w 233"/>
                    <a:gd name="T11" fmla="*/ 51 h 116"/>
                    <a:gd name="T12" fmla="*/ 83 w 233"/>
                    <a:gd name="T13" fmla="*/ 63 h 116"/>
                    <a:gd name="T14" fmla="*/ 104 w 233"/>
                    <a:gd name="T15" fmla="*/ 62 h 116"/>
                    <a:gd name="T16" fmla="*/ 110 w 233"/>
                    <a:gd name="T17" fmla="*/ 81 h 116"/>
                    <a:gd name="T18" fmla="*/ 126 w 233"/>
                    <a:gd name="T19" fmla="*/ 68 h 116"/>
                    <a:gd name="T20" fmla="*/ 144 w 233"/>
                    <a:gd name="T21" fmla="*/ 47 h 116"/>
                    <a:gd name="T22" fmla="*/ 158 w 233"/>
                    <a:gd name="T23" fmla="*/ 39 h 116"/>
                    <a:gd name="T24" fmla="*/ 167 w 233"/>
                    <a:gd name="T25" fmla="*/ 35 h 116"/>
                    <a:gd name="T26" fmla="*/ 182 w 233"/>
                    <a:gd name="T27" fmla="*/ 36 h 116"/>
                    <a:gd name="T28" fmla="*/ 191 w 233"/>
                    <a:gd name="T29" fmla="*/ 63 h 116"/>
                    <a:gd name="T30" fmla="*/ 218 w 233"/>
                    <a:gd name="T31" fmla="*/ 45 h 116"/>
                    <a:gd name="T32" fmla="*/ 233 w 233"/>
                    <a:gd name="T33" fmla="*/ 41 h 116"/>
                    <a:gd name="T34" fmla="*/ 216 w 233"/>
                    <a:gd name="T35" fmla="*/ 62 h 116"/>
                    <a:gd name="T36" fmla="*/ 209 w 233"/>
                    <a:gd name="T37" fmla="*/ 80 h 116"/>
                    <a:gd name="T38" fmla="*/ 195 w 233"/>
                    <a:gd name="T39" fmla="*/ 66 h 116"/>
                    <a:gd name="T40" fmla="*/ 171 w 233"/>
                    <a:gd name="T41" fmla="*/ 65 h 116"/>
                    <a:gd name="T42" fmla="*/ 156 w 233"/>
                    <a:gd name="T43" fmla="*/ 69 h 116"/>
                    <a:gd name="T44" fmla="*/ 147 w 233"/>
                    <a:gd name="T45" fmla="*/ 86 h 116"/>
                    <a:gd name="T46" fmla="*/ 134 w 233"/>
                    <a:gd name="T47" fmla="*/ 111 h 116"/>
                    <a:gd name="T48" fmla="*/ 122 w 233"/>
                    <a:gd name="T49" fmla="*/ 101 h 116"/>
                    <a:gd name="T50" fmla="*/ 111 w 233"/>
                    <a:gd name="T51" fmla="*/ 116 h 116"/>
                    <a:gd name="T52" fmla="*/ 96 w 233"/>
                    <a:gd name="T53" fmla="*/ 99 h 116"/>
                    <a:gd name="T54" fmla="*/ 78 w 233"/>
                    <a:gd name="T55" fmla="*/ 111 h 116"/>
                    <a:gd name="T56" fmla="*/ 66 w 233"/>
                    <a:gd name="T57" fmla="*/ 86 h 116"/>
                    <a:gd name="T58" fmla="*/ 60 w 233"/>
                    <a:gd name="T59" fmla="*/ 63 h 116"/>
                    <a:gd name="T60" fmla="*/ 45 w 233"/>
                    <a:gd name="T61" fmla="*/ 53 h 116"/>
                    <a:gd name="T62" fmla="*/ 24 w 233"/>
                    <a:gd name="T63" fmla="*/ 42 h 116"/>
                    <a:gd name="T64" fmla="*/ 6 w 233"/>
                    <a:gd name="T65" fmla="*/ 33 h 116"/>
                    <a:gd name="T66" fmla="*/ 0 w 233"/>
                    <a:gd name="T67" fmla="*/ 12 h 116"/>
                    <a:gd name="T68" fmla="*/ 5 w 233"/>
                    <a:gd name="T69" fmla="*/ 0 h 11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33"/>
                    <a:gd name="T106" fmla="*/ 0 h 116"/>
                    <a:gd name="T107" fmla="*/ 233 w 233"/>
                    <a:gd name="T108" fmla="*/ 116 h 11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33" h="116">
                      <a:moveTo>
                        <a:pt x="5" y="0"/>
                      </a:moveTo>
                      <a:lnTo>
                        <a:pt x="18" y="12"/>
                      </a:lnTo>
                      <a:lnTo>
                        <a:pt x="42" y="24"/>
                      </a:lnTo>
                      <a:lnTo>
                        <a:pt x="51" y="35"/>
                      </a:lnTo>
                      <a:lnTo>
                        <a:pt x="54" y="53"/>
                      </a:lnTo>
                      <a:lnTo>
                        <a:pt x="83" y="51"/>
                      </a:lnTo>
                      <a:lnTo>
                        <a:pt x="83" y="63"/>
                      </a:lnTo>
                      <a:lnTo>
                        <a:pt x="104" y="62"/>
                      </a:lnTo>
                      <a:lnTo>
                        <a:pt x="110" y="81"/>
                      </a:lnTo>
                      <a:lnTo>
                        <a:pt x="126" y="68"/>
                      </a:lnTo>
                      <a:lnTo>
                        <a:pt x="144" y="47"/>
                      </a:lnTo>
                      <a:lnTo>
                        <a:pt x="158" y="39"/>
                      </a:lnTo>
                      <a:lnTo>
                        <a:pt x="167" y="35"/>
                      </a:lnTo>
                      <a:lnTo>
                        <a:pt x="182" y="36"/>
                      </a:lnTo>
                      <a:lnTo>
                        <a:pt x="191" y="63"/>
                      </a:lnTo>
                      <a:lnTo>
                        <a:pt x="218" y="45"/>
                      </a:lnTo>
                      <a:lnTo>
                        <a:pt x="233" y="41"/>
                      </a:lnTo>
                      <a:lnTo>
                        <a:pt x="216" y="62"/>
                      </a:lnTo>
                      <a:lnTo>
                        <a:pt x="209" y="80"/>
                      </a:lnTo>
                      <a:lnTo>
                        <a:pt x="195" y="66"/>
                      </a:lnTo>
                      <a:lnTo>
                        <a:pt x="171" y="65"/>
                      </a:lnTo>
                      <a:lnTo>
                        <a:pt x="156" y="69"/>
                      </a:lnTo>
                      <a:lnTo>
                        <a:pt x="147" y="86"/>
                      </a:lnTo>
                      <a:lnTo>
                        <a:pt x="134" y="111"/>
                      </a:lnTo>
                      <a:lnTo>
                        <a:pt x="122" y="101"/>
                      </a:lnTo>
                      <a:lnTo>
                        <a:pt x="111" y="116"/>
                      </a:lnTo>
                      <a:lnTo>
                        <a:pt x="96" y="99"/>
                      </a:lnTo>
                      <a:lnTo>
                        <a:pt x="78" y="111"/>
                      </a:lnTo>
                      <a:lnTo>
                        <a:pt x="66" y="86"/>
                      </a:lnTo>
                      <a:lnTo>
                        <a:pt x="60" y="63"/>
                      </a:lnTo>
                      <a:lnTo>
                        <a:pt x="45" y="53"/>
                      </a:lnTo>
                      <a:lnTo>
                        <a:pt x="24" y="42"/>
                      </a:lnTo>
                      <a:lnTo>
                        <a:pt x="6" y="33"/>
                      </a:lnTo>
                      <a:lnTo>
                        <a:pt x="0" y="12"/>
                      </a:lnTo>
                      <a:lnTo>
                        <a:pt x="5" y="0"/>
                      </a:lnTo>
                      <a:close/>
                    </a:path>
                  </a:pathLst>
                </a:custGeom>
                <a:solidFill>
                  <a:srgbClr val="FF0000">
                    <a:alpha val="74901"/>
                  </a:srgbClr>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a:lstStyle/>
                <a:p>
                  <a:endParaRPr lang="en-US"/>
                </a:p>
              </p:txBody>
            </p:sp>
            <p:sp>
              <p:nvSpPr>
                <p:cNvPr id="57" name="Freeform 43"/>
                <p:cNvSpPr>
                  <a:spLocks noChangeAspect="1"/>
                </p:cNvSpPr>
                <p:nvPr/>
              </p:nvSpPr>
              <p:spPr bwMode="auto">
                <a:xfrm>
                  <a:off x="2870" y="947"/>
                  <a:ext cx="43" cy="45"/>
                </a:xfrm>
                <a:custGeom>
                  <a:avLst/>
                  <a:gdLst>
                    <a:gd name="T0" fmla="*/ 0 w 43"/>
                    <a:gd name="T1" fmla="*/ 42 h 45"/>
                    <a:gd name="T2" fmla="*/ 18 w 43"/>
                    <a:gd name="T3" fmla="*/ 31 h 45"/>
                    <a:gd name="T4" fmla="*/ 33 w 43"/>
                    <a:gd name="T5" fmla="*/ 13 h 45"/>
                    <a:gd name="T6" fmla="*/ 43 w 43"/>
                    <a:gd name="T7" fmla="*/ 0 h 45"/>
                    <a:gd name="T8" fmla="*/ 40 w 43"/>
                    <a:gd name="T9" fmla="*/ 24 h 45"/>
                    <a:gd name="T10" fmla="*/ 31 w 43"/>
                    <a:gd name="T11" fmla="*/ 39 h 45"/>
                    <a:gd name="T12" fmla="*/ 21 w 43"/>
                    <a:gd name="T13" fmla="*/ 45 h 45"/>
                    <a:gd name="T14" fmla="*/ 0 w 43"/>
                    <a:gd name="T15" fmla="*/ 42 h 45"/>
                    <a:gd name="T16" fmla="*/ 0 60000 65536"/>
                    <a:gd name="T17" fmla="*/ 0 60000 65536"/>
                    <a:gd name="T18" fmla="*/ 0 60000 65536"/>
                    <a:gd name="T19" fmla="*/ 0 60000 65536"/>
                    <a:gd name="T20" fmla="*/ 0 60000 65536"/>
                    <a:gd name="T21" fmla="*/ 0 60000 65536"/>
                    <a:gd name="T22" fmla="*/ 0 60000 65536"/>
                    <a:gd name="T23" fmla="*/ 0 60000 65536"/>
                    <a:gd name="T24" fmla="*/ 0 w 43"/>
                    <a:gd name="T25" fmla="*/ 0 h 45"/>
                    <a:gd name="T26" fmla="*/ 43 w 43"/>
                    <a:gd name="T27" fmla="*/ 45 h 4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3" h="45">
                      <a:moveTo>
                        <a:pt x="0" y="42"/>
                      </a:moveTo>
                      <a:lnTo>
                        <a:pt x="18" y="31"/>
                      </a:lnTo>
                      <a:lnTo>
                        <a:pt x="33" y="13"/>
                      </a:lnTo>
                      <a:lnTo>
                        <a:pt x="43" y="0"/>
                      </a:lnTo>
                      <a:lnTo>
                        <a:pt x="40" y="24"/>
                      </a:lnTo>
                      <a:lnTo>
                        <a:pt x="31" y="39"/>
                      </a:lnTo>
                      <a:lnTo>
                        <a:pt x="21" y="45"/>
                      </a:lnTo>
                      <a:lnTo>
                        <a:pt x="0" y="42"/>
                      </a:lnTo>
                      <a:close/>
                    </a:path>
                  </a:pathLst>
                </a:custGeom>
                <a:solidFill>
                  <a:srgbClr val="FF0000">
                    <a:alpha val="74901"/>
                  </a:srgbClr>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a:lstStyle/>
                <a:p>
                  <a:endParaRPr lang="en-US"/>
                </a:p>
              </p:txBody>
            </p:sp>
            <p:sp>
              <p:nvSpPr>
                <p:cNvPr id="58" name="Freeform 44"/>
                <p:cNvSpPr>
                  <a:spLocks noChangeAspect="1"/>
                </p:cNvSpPr>
                <p:nvPr/>
              </p:nvSpPr>
              <p:spPr bwMode="auto">
                <a:xfrm>
                  <a:off x="2828" y="942"/>
                  <a:ext cx="328" cy="84"/>
                </a:xfrm>
                <a:custGeom>
                  <a:avLst/>
                  <a:gdLst>
                    <a:gd name="T0" fmla="*/ 0 w 328"/>
                    <a:gd name="T1" fmla="*/ 60 h 84"/>
                    <a:gd name="T2" fmla="*/ 34 w 328"/>
                    <a:gd name="T3" fmla="*/ 57 h 84"/>
                    <a:gd name="T4" fmla="*/ 66 w 328"/>
                    <a:gd name="T5" fmla="*/ 56 h 84"/>
                    <a:gd name="T6" fmla="*/ 108 w 328"/>
                    <a:gd name="T7" fmla="*/ 54 h 84"/>
                    <a:gd name="T8" fmla="*/ 133 w 328"/>
                    <a:gd name="T9" fmla="*/ 54 h 84"/>
                    <a:gd name="T10" fmla="*/ 147 w 328"/>
                    <a:gd name="T11" fmla="*/ 50 h 84"/>
                    <a:gd name="T12" fmla="*/ 156 w 328"/>
                    <a:gd name="T13" fmla="*/ 36 h 84"/>
                    <a:gd name="T14" fmla="*/ 165 w 328"/>
                    <a:gd name="T15" fmla="*/ 20 h 84"/>
                    <a:gd name="T16" fmla="*/ 177 w 328"/>
                    <a:gd name="T17" fmla="*/ 27 h 84"/>
                    <a:gd name="T18" fmla="*/ 195 w 328"/>
                    <a:gd name="T19" fmla="*/ 26 h 84"/>
                    <a:gd name="T20" fmla="*/ 211 w 328"/>
                    <a:gd name="T21" fmla="*/ 30 h 84"/>
                    <a:gd name="T22" fmla="*/ 225 w 328"/>
                    <a:gd name="T23" fmla="*/ 26 h 84"/>
                    <a:gd name="T24" fmla="*/ 252 w 328"/>
                    <a:gd name="T25" fmla="*/ 24 h 84"/>
                    <a:gd name="T26" fmla="*/ 279 w 328"/>
                    <a:gd name="T27" fmla="*/ 18 h 84"/>
                    <a:gd name="T28" fmla="*/ 295 w 328"/>
                    <a:gd name="T29" fmla="*/ 9 h 84"/>
                    <a:gd name="T30" fmla="*/ 306 w 328"/>
                    <a:gd name="T31" fmla="*/ 0 h 84"/>
                    <a:gd name="T32" fmla="*/ 321 w 328"/>
                    <a:gd name="T33" fmla="*/ 2 h 84"/>
                    <a:gd name="T34" fmla="*/ 328 w 328"/>
                    <a:gd name="T35" fmla="*/ 11 h 84"/>
                    <a:gd name="T36" fmla="*/ 325 w 328"/>
                    <a:gd name="T37" fmla="*/ 41 h 84"/>
                    <a:gd name="T38" fmla="*/ 310 w 328"/>
                    <a:gd name="T39" fmla="*/ 44 h 84"/>
                    <a:gd name="T40" fmla="*/ 297 w 328"/>
                    <a:gd name="T41" fmla="*/ 48 h 84"/>
                    <a:gd name="T42" fmla="*/ 276 w 328"/>
                    <a:gd name="T43" fmla="*/ 69 h 84"/>
                    <a:gd name="T44" fmla="*/ 258 w 328"/>
                    <a:gd name="T45" fmla="*/ 77 h 84"/>
                    <a:gd name="T46" fmla="*/ 232 w 328"/>
                    <a:gd name="T47" fmla="*/ 84 h 84"/>
                    <a:gd name="T48" fmla="*/ 196 w 328"/>
                    <a:gd name="T49" fmla="*/ 81 h 84"/>
                    <a:gd name="T50" fmla="*/ 154 w 328"/>
                    <a:gd name="T51" fmla="*/ 75 h 84"/>
                    <a:gd name="T52" fmla="*/ 124 w 328"/>
                    <a:gd name="T53" fmla="*/ 72 h 84"/>
                    <a:gd name="T54" fmla="*/ 90 w 328"/>
                    <a:gd name="T55" fmla="*/ 71 h 84"/>
                    <a:gd name="T56" fmla="*/ 54 w 328"/>
                    <a:gd name="T57" fmla="*/ 69 h 84"/>
                    <a:gd name="T58" fmla="*/ 18 w 328"/>
                    <a:gd name="T59" fmla="*/ 66 h 84"/>
                    <a:gd name="T60" fmla="*/ 0 w 328"/>
                    <a:gd name="T61" fmla="*/ 60 h 84"/>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28"/>
                    <a:gd name="T94" fmla="*/ 0 h 84"/>
                    <a:gd name="T95" fmla="*/ 328 w 328"/>
                    <a:gd name="T96" fmla="*/ 84 h 84"/>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28" h="84">
                      <a:moveTo>
                        <a:pt x="0" y="60"/>
                      </a:moveTo>
                      <a:lnTo>
                        <a:pt x="34" y="57"/>
                      </a:lnTo>
                      <a:lnTo>
                        <a:pt x="66" y="56"/>
                      </a:lnTo>
                      <a:lnTo>
                        <a:pt x="108" y="54"/>
                      </a:lnTo>
                      <a:lnTo>
                        <a:pt x="133" y="54"/>
                      </a:lnTo>
                      <a:lnTo>
                        <a:pt x="147" y="50"/>
                      </a:lnTo>
                      <a:lnTo>
                        <a:pt x="156" y="36"/>
                      </a:lnTo>
                      <a:lnTo>
                        <a:pt x="165" y="20"/>
                      </a:lnTo>
                      <a:lnTo>
                        <a:pt x="177" y="27"/>
                      </a:lnTo>
                      <a:lnTo>
                        <a:pt x="195" y="26"/>
                      </a:lnTo>
                      <a:lnTo>
                        <a:pt x="211" y="30"/>
                      </a:lnTo>
                      <a:lnTo>
                        <a:pt x="225" y="26"/>
                      </a:lnTo>
                      <a:lnTo>
                        <a:pt x="252" y="24"/>
                      </a:lnTo>
                      <a:lnTo>
                        <a:pt x="279" y="18"/>
                      </a:lnTo>
                      <a:lnTo>
                        <a:pt x="295" y="9"/>
                      </a:lnTo>
                      <a:lnTo>
                        <a:pt x="306" y="0"/>
                      </a:lnTo>
                      <a:lnTo>
                        <a:pt x="321" y="2"/>
                      </a:lnTo>
                      <a:lnTo>
                        <a:pt x="328" y="11"/>
                      </a:lnTo>
                      <a:lnTo>
                        <a:pt x="325" y="41"/>
                      </a:lnTo>
                      <a:lnTo>
                        <a:pt x="310" y="44"/>
                      </a:lnTo>
                      <a:lnTo>
                        <a:pt x="297" y="48"/>
                      </a:lnTo>
                      <a:lnTo>
                        <a:pt x="276" y="69"/>
                      </a:lnTo>
                      <a:lnTo>
                        <a:pt x="258" y="77"/>
                      </a:lnTo>
                      <a:lnTo>
                        <a:pt x="232" y="84"/>
                      </a:lnTo>
                      <a:lnTo>
                        <a:pt x="196" y="81"/>
                      </a:lnTo>
                      <a:lnTo>
                        <a:pt x="154" y="75"/>
                      </a:lnTo>
                      <a:lnTo>
                        <a:pt x="124" y="72"/>
                      </a:lnTo>
                      <a:lnTo>
                        <a:pt x="90" y="71"/>
                      </a:lnTo>
                      <a:lnTo>
                        <a:pt x="54" y="69"/>
                      </a:lnTo>
                      <a:lnTo>
                        <a:pt x="18" y="66"/>
                      </a:lnTo>
                      <a:lnTo>
                        <a:pt x="0" y="60"/>
                      </a:lnTo>
                      <a:close/>
                    </a:path>
                  </a:pathLst>
                </a:custGeom>
                <a:solidFill>
                  <a:srgbClr val="FF0000">
                    <a:alpha val="74901"/>
                  </a:srgbClr>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a:lstStyle/>
                <a:p>
                  <a:endParaRPr lang="en-US"/>
                </a:p>
              </p:txBody>
            </p:sp>
            <p:sp>
              <p:nvSpPr>
                <p:cNvPr id="59" name="Freeform 45"/>
                <p:cNvSpPr>
                  <a:spLocks noChangeAspect="1"/>
                </p:cNvSpPr>
                <p:nvPr/>
              </p:nvSpPr>
              <p:spPr bwMode="auto">
                <a:xfrm>
                  <a:off x="3254" y="885"/>
                  <a:ext cx="55" cy="159"/>
                </a:xfrm>
                <a:custGeom>
                  <a:avLst/>
                  <a:gdLst>
                    <a:gd name="T0" fmla="*/ 6 w 55"/>
                    <a:gd name="T1" fmla="*/ 0 h 159"/>
                    <a:gd name="T2" fmla="*/ 18 w 55"/>
                    <a:gd name="T3" fmla="*/ 26 h 159"/>
                    <a:gd name="T4" fmla="*/ 30 w 55"/>
                    <a:gd name="T5" fmla="*/ 59 h 159"/>
                    <a:gd name="T6" fmla="*/ 49 w 55"/>
                    <a:gd name="T7" fmla="*/ 87 h 159"/>
                    <a:gd name="T8" fmla="*/ 55 w 55"/>
                    <a:gd name="T9" fmla="*/ 96 h 159"/>
                    <a:gd name="T10" fmla="*/ 49 w 55"/>
                    <a:gd name="T11" fmla="*/ 129 h 159"/>
                    <a:gd name="T12" fmla="*/ 42 w 55"/>
                    <a:gd name="T13" fmla="*/ 159 h 159"/>
                    <a:gd name="T14" fmla="*/ 28 w 55"/>
                    <a:gd name="T15" fmla="*/ 135 h 159"/>
                    <a:gd name="T16" fmla="*/ 19 w 55"/>
                    <a:gd name="T17" fmla="*/ 111 h 159"/>
                    <a:gd name="T18" fmla="*/ 6 w 55"/>
                    <a:gd name="T19" fmla="*/ 75 h 159"/>
                    <a:gd name="T20" fmla="*/ 0 w 55"/>
                    <a:gd name="T21" fmla="*/ 59 h 159"/>
                    <a:gd name="T22" fmla="*/ 3 w 55"/>
                    <a:gd name="T23" fmla="*/ 32 h 159"/>
                    <a:gd name="T24" fmla="*/ 6 w 55"/>
                    <a:gd name="T25" fmla="*/ 0 h 15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55"/>
                    <a:gd name="T40" fmla="*/ 0 h 159"/>
                    <a:gd name="T41" fmla="*/ 55 w 55"/>
                    <a:gd name="T42" fmla="*/ 159 h 159"/>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55" h="159">
                      <a:moveTo>
                        <a:pt x="6" y="0"/>
                      </a:moveTo>
                      <a:lnTo>
                        <a:pt x="18" y="26"/>
                      </a:lnTo>
                      <a:lnTo>
                        <a:pt x="30" y="59"/>
                      </a:lnTo>
                      <a:lnTo>
                        <a:pt x="49" y="87"/>
                      </a:lnTo>
                      <a:lnTo>
                        <a:pt x="55" y="96"/>
                      </a:lnTo>
                      <a:lnTo>
                        <a:pt x="49" y="129"/>
                      </a:lnTo>
                      <a:lnTo>
                        <a:pt x="42" y="159"/>
                      </a:lnTo>
                      <a:lnTo>
                        <a:pt x="28" y="135"/>
                      </a:lnTo>
                      <a:lnTo>
                        <a:pt x="19" y="111"/>
                      </a:lnTo>
                      <a:lnTo>
                        <a:pt x="6" y="75"/>
                      </a:lnTo>
                      <a:lnTo>
                        <a:pt x="0" y="59"/>
                      </a:lnTo>
                      <a:lnTo>
                        <a:pt x="3" y="32"/>
                      </a:lnTo>
                      <a:lnTo>
                        <a:pt x="6" y="0"/>
                      </a:lnTo>
                      <a:close/>
                    </a:path>
                  </a:pathLst>
                </a:custGeom>
                <a:solidFill>
                  <a:srgbClr val="FF6600">
                    <a:alpha val="74901"/>
                  </a:srgbClr>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a:lstStyle/>
                <a:p>
                  <a:endParaRPr lang="en-US"/>
                </a:p>
              </p:txBody>
            </p:sp>
            <p:sp>
              <p:nvSpPr>
                <p:cNvPr id="60" name="Freeform 46"/>
                <p:cNvSpPr>
                  <a:spLocks noChangeAspect="1"/>
                </p:cNvSpPr>
                <p:nvPr/>
              </p:nvSpPr>
              <p:spPr bwMode="auto">
                <a:xfrm>
                  <a:off x="3332" y="876"/>
                  <a:ext cx="123" cy="176"/>
                </a:xfrm>
                <a:custGeom>
                  <a:avLst/>
                  <a:gdLst>
                    <a:gd name="T0" fmla="*/ 9 w 123"/>
                    <a:gd name="T1" fmla="*/ 0 h 176"/>
                    <a:gd name="T2" fmla="*/ 24 w 123"/>
                    <a:gd name="T3" fmla="*/ 9 h 176"/>
                    <a:gd name="T4" fmla="*/ 40 w 123"/>
                    <a:gd name="T5" fmla="*/ 30 h 176"/>
                    <a:gd name="T6" fmla="*/ 58 w 123"/>
                    <a:gd name="T7" fmla="*/ 51 h 176"/>
                    <a:gd name="T8" fmla="*/ 69 w 123"/>
                    <a:gd name="T9" fmla="*/ 53 h 176"/>
                    <a:gd name="T10" fmla="*/ 78 w 123"/>
                    <a:gd name="T11" fmla="*/ 42 h 176"/>
                    <a:gd name="T12" fmla="*/ 99 w 123"/>
                    <a:gd name="T13" fmla="*/ 41 h 176"/>
                    <a:gd name="T14" fmla="*/ 123 w 123"/>
                    <a:gd name="T15" fmla="*/ 12 h 176"/>
                    <a:gd name="T16" fmla="*/ 118 w 123"/>
                    <a:gd name="T17" fmla="*/ 45 h 176"/>
                    <a:gd name="T18" fmla="*/ 121 w 123"/>
                    <a:gd name="T19" fmla="*/ 74 h 176"/>
                    <a:gd name="T20" fmla="*/ 123 w 123"/>
                    <a:gd name="T21" fmla="*/ 95 h 176"/>
                    <a:gd name="T22" fmla="*/ 120 w 123"/>
                    <a:gd name="T23" fmla="*/ 116 h 176"/>
                    <a:gd name="T24" fmla="*/ 112 w 123"/>
                    <a:gd name="T25" fmla="*/ 141 h 176"/>
                    <a:gd name="T26" fmla="*/ 108 w 123"/>
                    <a:gd name="T27" fmla="*/ 159 h 176"/>
                    <a:gd name="T28" fmla="*/ 97 w 123"/>
                    <a:gd name="T29" fmla="*/ 165 h 176"/>
                    <a:gd name="T30" fmla="*/ 76 w 123"/>
                    <a:gd name="T31" fmla="*/ 158 h 176"/>
                    <a:gd name="T32" fmla="*/ 63 w 123"/>
                    <a:gd name="T33" fmla="*/ 152 h 176"/>
                    <a:gd name="T34" fmla="*/ 46 w 123"/>
                    <a:gd name="T35" fmla="*/ 176 h 176"/>
                    <a:gd name="T36" fmla="*/ 30 w 123"/>
                    <a:gd name="T37" fmla="*/ 116 h 176"/>
                    <a:gd name="T38" fmla="*/ 13 w 123"/>
                    <a:gd name="T39" fmla="*/ 83 h 176"/>
                    <a:gd name="T40" fmla="*/ 0 w 123"/>
                    <a:gd name="T41" fmla="*/ 54 h 176"/>
                    <a:gd name="T42" fmla="*/ 0 w 123"/>
                    <a:gd name="T43" fmla="*/ 23 h 176"/>
                    <a:gd name="T44" fmla="*/ 3 w 123"/>
                    <a:gd name="T45" fmla="*/ 8 h 176"/>
                    <a:gd name="T46" fmla="*/ 9 w 123"/>
                    <a:gd name="T47" fmla="*/ 0 h 17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23"/>
                    <a:gd name="T73" fmla="*/ 0 h 176"/>
                    <a:gd name="T74" fmla="*/ 123 w 123"/>
                    <a:gd name="T75" fmla="*/ 176 h 17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23" h="176">
                      <a:moveTo>
                        <a:pt x="9" y="0"/>
                      </a:moveTo>
                      <a:lnTo>
                        <a:pt x="24" y="9"/>
                      </a:lnTo>
                      <a:lnTo>
                        <a:pt x="40" y="30"/>
                      </a:lnTo>
                      <a:lnTo>
                        <a:pt x="58" y="51"/>
                      </a:lnTo>
                      <a:lnTo>
                        <a:pt x="69" y="53"/>
                      </a:lnTo>
                      <a:lnTo>
                        <a:pt x="78" y="42"/>
                      </a:lnTo>
                      <a:lnTo>
                        <a:pt x="99" y="41"/>
                      </a:lnTo>
                      <a:lnTo>
                        <a:pt x="123" y="12"/>
                      </a:lnTo>
                      <a:lnTo>
                        <a:pt x="118" y="45"/>
                      </a:lnTo>
                      <a:lnTo>
                        <a:pt x="121" y="74"/>
                      </a:lnTo>
                      <a:lnTo>
                        <a:pt x="123" y="95"/>
                      </a:lnTo>
                      <a:lnTo>
                        <a:pt x="120" y="116"/>
                      </a:lnTo>
                      <a:lnTo>
                        <a:pt x="112" y="141"/>
                      </a:lnTo>
                      <a:lnTo>
                        <a:pt x="108" y="159"/>
                      </a:lnTo>
                      <a:lnTo>
                        <a:pt x="97" y="165"/>
                      </a:lnTo>
                      <a:lnTo>
                        <a:pt x="76" y="158"/>
                      </a:lnTo>
                      <a:lnTo>
                        <a:pt x="63" y="152"/>
                      </a:lnTo>
                      <a:lnTo>
                        <a:pt x="46" y="176"/>
                      </a:lnTo>
                      <a:lnTo>
                        <a:pt x="30" y="116"/>
                      </a:lnTo>
                      <a:lnTo>
                        <a:pt x="13" y="83"/>
                      </a:lnTo>
                      <a:lnTo>
                        <a:pt x="0" y="54"/>
                      </a:lnTo>
                      <a:lnTo>
                        <a:pt x="0" y="23"/>
                      </a:lnTo>
                      <a:lnTo>
                        <a:pt x="3" y="8"/>
                      </a:lnTo>
                      <a:lnTo>
                        <a:pt x="9" y="0"/>
                      </a:lnTo>
                      <a:close/>
                    </a:path>
                  </a:pathLst>
                </a:custGeom>
                <a:solidFill>
                  <a:srgbClr val="FF6600">
                    <a:alpha val="74901"/>
                  </a:srgbClr>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a:lstStyle/>
                <a:p>
                  <a:endParaRPr lang="en-US"/>
                </a:p>
              </p:txBody>
            </p:sp>
            <p:sp>
              <p:nvSpPr>
                <p:cNvPr id="61" name="Freeform 47"/>
                <p:cNvSpPr>
                  <a:spLocks noChangeAspect="1"/>
                </p:cNvSpPr>
                <p:nvPr/>
              </p:nvSpPr>
              <p:spPr bwMode="auto">
                <a:xfrm>
                  <a:off x="3483" y="902"/>
                  <a:ext cx="119" cy="178"/>
                </a:xfrm>
                <a:custGeom>
                  <a:avLst/>
                  <a:gdLst>
                    <a:gd name="T0" fmla="*/ 5 w 119"/>
                    <a:gd name="T1" fmla="*/ 0 h 178"/>
                    <a:gd name="T2" fmla="*/ 12 w 119"/>
                    <a:gd name="T3" fmla="*/ 13 h 178"/>
                    <a:gd name="T4" fmla="*/ 24 w 119"/>
                    <a:gd name="T5" fmla="*/ 43 h 178"/>
                    <a:gd name="T6" fmla="*/ 38 w 119"/>
                    <a:gd name="T7" fmla="*/ 69 h 178"/>
                    <a:gd name="T8" fmla="*/ 56 w 119"/>
                    <a:gd name="T9" fmla="*/ 91 h 178"/>
                    <a:gd name="T10" fmla="*/ 80 w 119"/>
                    <a:gd name="T11" fmla="*/ 102 h 178"/>
                    <a:gd name="T12" fmla="*/ 96 w 119"/>
                    <a:gd name="T13" fmla="*/ 96 h 178"/>
                    <a:gd name="T14" fmla="*/ 111 w 119"/>
                    <a:gd name="T15" fmla="*/ 67 h 178"/>
                    <a:gd name="T16" fmla="*/ 116 w 119"/>
                    <a:gd name="T17" fmla="*/ 55 h 178"/>
                    <a:gd name="T18" fmla="*/ 119 w 119"/>
                    <a:gd name="T19" fmla="*/ 72 h 178"/>
                    <a:gd name="T20" fmla="*/ 114 w 119"/>
                    <a:gd name="T21" fmla="*/ 97 h 178"/>
                    <a:gd name="T22" fmla="*/ 102 w 119"/>
                    <a:gd name="T23" fmla="*/ 138 h 178"/>
                    <a:gd name="T24" fmla="*/ 90 w 119"/>
                    <a:gd name="T25" fmla="*/ 174 h 178"/>
                    <a:gd name="T26" fmla="*/ 74 w 119"/>
                    <a:gd name="T27" fmla="*/ 178 h 178"/>
                    <a:gd name="T28" fmla="*/ 57 w 119"/>
                    <a:gd name="T29" fmla="*/ 165 h 178"/>
                    <a:gd name="T30" fmla="*/ 42 w 119"/>
                    <a:gd name="T31" fmla="*/ 133 h 178"/>
                    <a:gd name="T32" fmla="*/ 21 w 119"/>
                    <a:gd name="T33" fmla="*/ 97 h 178"/>
                    <a:gd name="T34" fmla="*/ 11 w 119"/>
                    <a:gd name="T35" fmla="*/ 79 h 178"/>
                    <a:gd name="T36" fmla="*/ 2 w 119"/>
                    <a:gd name="T37" fmla="*/ 64 h 178"/>
                    <a:gd name="T38" fmla="*/ 0 w 119"/>
                    <a:gd name="T39" fmla="*/ 46 h 178"/>
                    <a:gd name="T40" fmla="*/ 3 w 119"/>
                    <a:gd name="T41" fmla="*/ 19 h 178"/>
                    <a:gd name="T42" fmla="*/ 5 w 119"/>
                    <a:gd name="T43" fmla="*/ 0 h 17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19"/>
                    <a:gd name="T67" fmla="*/ 0 h 178"/>
                    <a:gd name="T68" fmla="*/ 119 w 119"/>
                    <a:gd name="T69" fmla="*/ 178 h 17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19" h="178">
                      <a:moveTo>
                        <a:pt x="5" y="0"/>
                      </a:moveTo>
                      <a:lnTo>
                        <a:pt x="12" y="13"/>
                      </a:lnTo>
                      <a:lnTo>
                        <a:pt x="24" y="43"/>
                      </a:lnTo>
                      <a:lnTo>
                        <a:pt x="38" y="69"/>
                      </a:lnTo>
                      <a:lnTo>
                        <a:pt x="56" y="91"/>
                      </a:lnTo>
                      <a:lnTo>
                        <a:pt x="80" y="102"/>
                      </a:lnTo>
                      <a:lnTo>
                        <a:pt x="96" y="96"/>
                      </a:lnTo>
                      <a:lnTo>
                        <a:pt x="111" y="67"/>
                      </a:lnTo>
                      <a:lnTo>
                        <a:pt x="116" y="55"/>
                      </a:lnTo>
                      <a:lnTo>
                        <a:pt x="119" y="72"/>
                      </a:lnTo>
                      <a:lnTo>
                        <a:pt x="114" y="97"/>
                      </a:lnTo>
                      <a:lnTo>
                        <a:pt x="102" y="138"/>
                      </a:lnTo>
                      <a:lnTo>
                        <a:pt x="90" y="174"/>
                      </a:lnTo>
                      <a:lnTo>
                        <a:pt x="74" y="178"/>
                      </a:lnTo>
                      <a:lnTo>
                        <a:pt x="57" y="165"/>
                      </a:lnTo>
                      <a:lnTo>
                        <a:pt x="42" y="133"/>
                      </a:lnTo>
                      <a:lnTo>
                        <a:pt x="21" y="97"/>
                      </a:lnTo>
                      <a:lnTo>
                        <a:pt x="11" y="79"/>
                      </a:lnTo>
                      <a:lnTo>
                        <a:pt x="2" y="64"/>
                      </a:lnTo>
                      <a:lnTo>
                        <a:pt x="0" y="46"/>
                      </a:lnTo>
                      <a:lnTo>
                        <a:pt x="3" y="19"/>
                      </a:lnTo>
                      <a:lnTo>
                        <a:pt x="5" y="0"/>
                      </a:lnTo>
                      <a:close/>
                    </a:path>
                  </a:pathLst>
                </a:custGeom>
                <a:solidFill>
                  <a:srgbClr val="FF6600">
                    <a:alpha val="74901"/>
                  </a:srgbClr>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a:lstStyle/>
                <a:p>
                  <a:endParaRPr lang="en-US"/>
                </a:p>
              </p:txBody>
            </p:sp>
            <p:sp>
              <p:nvSpPr>
                <p:cNvPr id="62" name="Freeform 48"/>
                <p:cNvSpPr>
                  <a:spLocks noChangeAspect="1"/>
                </p:cNvSpPr>
                <p:nvPr/>
              </p:nvSpPr>
              <p:spPr bwMode="auto">
                <a:xfrm>
                  <a:off x="3659" y="878"/>
                  <a:ext cx="84" cy="103"/>
                </a:xfrm>
                <a:custGeom>
                  <a:avLst/>
                  <a:gdLst>
                    <a:gd name="T0" fmla="*/ 0 w 84"/>
                    <a:gd name="T1" fmla="*/ 24 h 103"/>
                    <a:gd name="T2" fmla="*/ 9 w 84"/>
                    <a:gd name="T3" fmla="*/ 15 h 103"/>
                    <a:gd name="T4" fmla="*/ 19 w 84"/>
                    <a:gd name="T5" fmla="*/ 9 h 103"/>
                    <a:gd name="T6" fmla="*/ 24 w 84"/>
                    <a:gd name="T7" fmla="*/ 0 h 103"/>
                    <a:gd name="T8" fmla="*/ 30 w 84"/>
                    <a:gd name="T9" fmla="*/ 21 h 103"/>
                    <a:gd name="T10" fmla="*/ 34 w 84"/>
                    <a:gd name="T11" fmla="*/ 45 h 103"/>
                    <a:gd name="T12" fmla="*/ 52 w 84"/>
                    <a:gd name="T13" fmla="*/ 58 h 103"/>
                    <a:gd name="T14" fmla="*/ 66 w 84"/>
                    <a:gd name="T15" fmla="*/ 54 h 103"/>
                    <a:gd name="T16" fmla="*/ 69 w 84"/>
                    <a:gd name="T17" fmla="*/ 40 h 103"/>
                    <a:gd name="T18" fmla="*/ 79 w 84"/>
                    <a:gd name="T19" fmla="*/ 33 h 103"/>
                    <a:gd name="T20" fmla="*/ 84 w 84"/>
                    <a:gd name="T21" fmla="*/ 63 h 103"/>
                    <a:gd name="T22" fmla="*/ 78 w 84"/>
                    <a:gd name="T23" fmla="*/ 78 h 103"/>
                    <a:gd name="T24" fmla="*/ 66 w 84"/>
                    <a:gd name="T25" fmla="*/ 96 h 103"/>
                    <a:gd name="T26" fmla="*/ 52 w 84"/>
                    <a:gd name="T27" fmla="*/ 103 h 103"/>
                    <a:gd name="T28" fmla="*/ 33 w 84"/>
                    <a:gd name="T29" fmla="*/ 84 h 103"/>
                    <a:gd name="T30" fmla="*/ 27 w 84"/>
                    <a:gd name="T31" fmla="*/ 70 h 103"/>
                    <a:gd name="T32" fmla="*/ 19 w 84"/>
                    <a:gd name="T33" fmla="*/ 58 h 103"/>
                    <a:gd name="T34" fmla="*/ 13 w 84"/>
                    <a:gd name="T35" fmla="*/ 34 h 103"/>
                    <a:gd name="T36" fmla="*/ 0 w 84"/>
                    <a:gd name="T37" fmla="*/ 24 h 10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84"/>
                    <a:gd name="T58" fmla="*/ 0 h 103"/>
                    <a:gd name="T59" fmla="*/ 84 w 84"/>
                    <a:gd name="T60" fmla="*/ 103 h 103"/>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84" h="103">
                      <a:moveTo>
                        <a:pt x="0" y="24"/>
                      </a:moveTo>
                      <a:lnTo>
                        <a:pt x="9" y="15"/>
                      </a:lnTo>
                      <a:lnTo>
                        <a:pt x="19" y="9"/>
                      </a:lnTo>
                      <a:lnTo>
                        <a:pt x="24" y="0"/>
                      </a:lnTo>
                      <a:lnTo>
                        <a:pt x="30" y="21"/>
                      </a:lnTo>
                      <a:lnTo>
                        <a:pt x="34" y="45"/>
                      </a:lnTo>
                      <a:lnTo>
                        <a:pt x="52" y="58"/>
                      </a:lnTo>
                      <a:lnTo>
                        <a:pt x="66" y="54"/>
                      </a:lnTo>
                      <a:lnTo>
                        <a:pt x="69" y="40"/>
                      </a:lnTo>
                      <a:lnTo>
                        <a:pt x="79" y="33"/>
                      </a:lnTo>
                      <a:lnTo>
                        <a:pt x="84" y="63"/>
                      </a:lnTo>
                      <a:lnTo>
                        <a:pt x="78" y="78"/>
                      </a:lnTo>
                      <a:lnTo>
                        <a:pt x="66" y="96"/>
                      </a:lnTo>
                      <a:lnTo>
                        <a:pt x="52" y="103"/>
                      </a:lnTo>
                      <a:lnTo>
                        <a:pt x="33" y="84"/>
                      </a:lnTo>
                      <a:lnTo>
                        <a:pt x="27" y="70"/>
                      </a:lnTo>
                      <a:lnTo>
                        <a:pt x="19" y="58"/>
                      </a:lnTo>
                      <a:lnTo>
                        <a:pt x="13" y="34"/>
                      </a:lnTo>
                      <a:lnTo>
                        <a:pt x="0" y="24"/>
                      </a:lnTo>
                      <a:close/>
                    </a:path>
                  </a:pathLst>
                </a:custGeom>
                <a:solidFill>
                  <a:srgbClr val="FF6600">
                    <a:alpha val="74901"/>
                  </a:srgbClr>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a:lstStyle/>
                <a:p>
                  <a:endParaRPr lang="en-US"/>
                </a:p>
              </p:txBody>
            </p:sp>
            <p:sp>
              <p:nvSpPr>
                <p:cNvPr id="63" name="Freeform 49"/>
                <p:cNvSpPr>
                  <a:spLocks noChangeAspect="1"/>
                </p:cNvSpPr>
                <p:nvPr/>
              </p:nvSpPr>
              <p:spPr bwMode="auto">
                <a:xfrm>
                  <a:off x="3743" y="909"/>
                  <a:ext cx="129" cy="75"/>
                </a:xfrm>
                <a:custGeom>
                  <a:avLst/>
                  <a:gdLst>
                    <a:gd name="T0" fmla="*/ 0 w 129"/>
                    <a:gd name="T1" fmla="*/ 5 h 75"/>
                    <a:gd name="T2" fmla="*/ 15 w 129"/>
                    <a:gd name="T3" fmla="*/ 29 h 75"/>
                    <a:gd name="T4" fmla="*/ 21 w 129"/>
                    <a:gd name="T5" fmla="*/ 47 h 75"/>
                    <a:gd name="T6" fmla="*/ 31 w 129"/>
                    <a:gd name="T7" fmla="*/ 51 h 75"/>
                    <a:gd name="T8" fmla="*/ 43 w 129"/>
                    <a:gd name="T9" fmla="*/ 59 h 75"/>
                    <a:gd name="T10" fmla="*/ 45 w 129"/>
                    <a:gd name="T11" fmla="*/ 39 h 75"/>
                    <a:gd name="T12" fmla="*/ 48 w 129"/>
                    <a:gd name="T13" fmla="*/ 20 h 75"/>
                    <a:gd name="T14" fmla="*/ 49 w 129"/>
                    <a:gd name="T15" fmla="*/ 6 h 75"/>
                    <a:gd name="T16" fmla="*/ 66 w 129"/>
                    <a:gd name="T17" fmla="*/ 9 h 75"/>
                    <a:gd name="T18" fmla="*/ 78 w 129"/>
                    <a:gd name="T19" fmla="*/ 23 h 75"/>
                    <a:gd name="T20" fmla="*/ 90 w 129"/>
                    <a:gd name="T21" fmla="*/ 23 h 75"/>
                    <a:gd name="T22" fmla="*/ 97 w 129"/>
                    <a:gd name="T23" fmla="*/ 9 h 75"/>
                    <a:gd name="T24" fmla="*/ 102 w 129"/>
                    <a:gd name="T25" fmla="*/ 0 h 75"/>
                    <a:gd name="T26" fmla="*/ 129 w 129"/>
                    <a:gd name="T27" fmla="*/ 2 h 75"/>
                    <a:gd name="T28" fmla="*/ 112 w 129"/>
                    <a:gd name="T29" fmla="*/ 14 h 75"/>
                    <a:gd name="T30" fmla="*/ 102 w 129"/>
                    <a:gd name="T31" fmla="*/ 15 h 75"/>
                    <a:gd name="T32" fmla="*/ 102 w 129"/>
                    <a:gd name="T33" fmla="*/ 32 h 75"/>
                    <a:gd name="T34" fmla="*/ 99 w 129"/>
                    <a:gd name="T35" fmla="*/ 56 h 75"/>
                    <a:gd name="T36" fmla="*/ 93 w 129"/>
                    <a:gd name="T37" fmla="*/ 68 h 75"/>
                    <a:gd name="T38" fmla="*/ 81 w 129"/>
                    <a:gd name="T39" fmla="*/ 75 h 75"/>
                    <a:gd name="T40" fmla="*/ 61 w 129"/>
                    <a:gd name="T41" fmla="*/ 72 h 75"/>
                    <a:gd name="T42" fmla="*/ 42 w 129"/>
                    <a:gd name="T43" fmla="*/ 47 h 75"/>
                    <a:gd name="T44" fmla="*/ 36 w 129"/>
                    <a:gd name="T45" fmla="*/ 68 h 75"/>
                    <a:gd name="T46" fmla="*/ 15 w 129"/>
                    <a:gd name="T47" fmla="*/ 68 h 75"/>
                    <a:gd name="T48" fmla="*/ 9 w 129"/>
                    <a:gd name="T49" fmla="*/ 59 h 75"/>
                    <a:gd name="T50" fmla="*/ 4 w 129"/>
                    <a:gd name="T51" fmla="*/ 32 h 75"/>
                    <a:gd name="T52" fmla="*/ 0 w 129"/>
                    <a:gd name="T53" fmla="*/ 5 h 75"/>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29"/>
                    <a:gd name="T82" fmla="*/ 0 h 75"/>
                    <a:gd name="T83" fmla="*/ 129 w 129"/>
                    <a:gd name="T84" fmla="*/ 75 h 75"/>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29" h="75">
                      <a:moveTo>
                        <a:pt x="0" y="5"/>
                      </a:moveTo>
                      <a:lnTo>
                        <a:pt x="15" y="29"/>
                      </a:lnTo>
                      <a:lnTo>
                        <a:pt x="21" y="47"/>
                      </a:lnTo>
                      <a:lnTo>
                        <a:pt x="31" y="51"/>
                      </a:lnTo>
                      <a:lnTo>
                        <a:pt x="43" y="59"/>
                      </a:lnTo>
                      <a:lnTo>
                        <a:pt x="45" y="39"/>
                      </a:lnTo>
                      <a:lnTo>
                        <a:pt x="48" y="20"/>
                      </a:lnTo>
                      <a:lnTo>
                        <a:pt x="49" y="6"/>
                      </a:lnTo>
                      <a:lnTo>
                        <a:pt x="66" y="9"/>
                      </a:lnTo>
                      <a:lnTo>
                        <a:pt x="78" y="23"/>
                      </a:lnTo>
                      <a:lnTo>
                        <a:pt x="90" y="23"/>
                      </a:lnTo>
                      <a:lnTo>
                        <a:pt x="97" y="9"/>
                      </a:lnTo>
                      <a:lnTo>
                        <a:pt x="102" y="0"/>
                      </a:lnTo>
                      <a:lnTo>
                        <a:pt x="129" y="2"/>
                      </a:lnTo>
                      <a:lnTo>
                        <a:pt x="112" y="14"/>
                      </a:lnTo>
                      <a:lnTo>
                        <a:pt x="102" y="15"/>
                      </a:lnTo>
                      <a:lnTo>
                        <a:pt x="102" y="32"/>
                      </a:lnTo>
                      <a:lnTo>
                        <a:pt x="99" y="56"/>
                      </a:lnTo>
                      <a:lnTo>
                        <a:pt x="93" y="68"/>
                      </a:lnTo>
                      <a:lnTo>
                        <a:pt x="81" y="75"/>
                      </a:lnTo>
                      <a:lnTo>
                        <a:pt x="61" y="72"/>
                      </a:lnTo>
                      <a:lnTo>
                        <a:pt x="42" y="47"/>
                      </a:lnTo>
                      <a:lnTo>
                        <a:pt x="36" y="68"/>
                      </a:lnTo>
                      <a:lnTo>
                        <a:pt x="15" y="68"/>
                      </a:lnTo>
                      <a:lnTo>
                        <a:pt x="9" y="59"/>
                      </a:lnTo>
                      <a:lnTo>
                        <a:pt x="4" y="32"/>
                      </a:lnTo>
                      <a:lnTo>
                        <a:pt x="0" y="5"/>
                      </a:lnTo>
                      <a:close/>
                    </a:path>
                  </a:pathLst>
                </a:custGeom>
                <a:solidFill>
                  <a:srgbClr val="FF6600">
                    <a:alpha val="74901"/>
                  </a:srgbClr>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a:lstStyle/>
                <a:p>
                  <a:endParaRPr lang="en-US"/>
                </a:p>
              </p:txBody>
            </p:sp>
            <p:sp>
              <p:nvSpPr>
                <p:cNvPr id="64" name="Freeform 50"/>
                <p:cNvSpPr>
                  <a:spLocks noChangeAspect="1"/>
                </p:cNvSpPr>
                <p:nvPr/>
              </p:nvSpPr>
              <p:spPr bwMode="auto">
                <a:xfrm>
                  <a:off x="3906" y="903"/>
                  <a:ext cx="57" cy="59"/>
                </a:xfrm>
                <a:custGeom>
                  <a:avLst/>
                  <a:gdLst>
                    <a:gd name="T0" fmla="*/ 0 w 57"/>
                    <a:gd name="T1" fmla="*/ 0 h 59"/>
                    <a:gd name="T2" fmla="*/ 14 w 57"/>
                    <a:gd name="T3" fmla="*/ 20 h 59"/>
                    <a:gd name="T4" fmla="*/ 30 w 57"/>
                    <a:gd name="T5" fmla="*/ 29 h 59"/>
                    <a:gd name="T6" fmla="*/ 42 w 57"/>
                    <a:gd name="T7" fmla="*/ 27 h 59"/>
                    <a:gd name="T8" fmla="*/ 57 w 57"/>
                    <a:gd name="T9" fmla="*/ 17 h 59"/>
                    <a:gd name="T10" fmla="*/ 56 w 57"/>
                    <a:gd name="T11" fmla="*/ 36 h 59"/>
                    <a:gd name="T12" fmla="*/ 45 w 57"/>
                    <a:gd name="T13" fmla="*/ 54 h 59"/>
                    <a:gd name="T14" fmla="*/ 26 w 57"/>
                    <a:gd name="T15" fmla="*/ 59 h 59"/>
                    <a:gd name="T16" fmla="*/ 8 w 57"/>
                    <a:gd name="T17" fmla="*/ 44 h 59"/>
                    <a:gd name="T18" fmla="*/ 5 w 57"/>
                    <a:gd name="T19" fmla="*/ 27 h 59"/>
                    <a:gd name="T20" fmla="*/ 0 w 57"/>
                    <a:gd name="T21" fmla="*/ 0 h 5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57"/>
                    <a:gd name="T34" fmla="*/ 0 h 59"/>
                    <a:gd name="T35" fmla="*/ 57 w 57"/>
                    <a:gd name="T36" fmla="*/ 59 h 5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57" h="59">
                      <a:moveTo>
                        <a:pt x="0" y="0"/>
                      </a:moveTo>
                      <a:lnTo>
                        <a:pt x="14" y="20"/>
                      </a:lnTo>
                      <a:lnTo>
                        <a:pt x="30" y="29"/>
                      </a:lnTo>
                      <a:lnTo>
                        <a:pt x="42" y="27"/>
                      </a:lnTo>
                      <a:lnTo>
                        <a:pt x="57" y="17"/>
                      </a:lnTo>
                      <a:lnTo>
                        <a:pt x="56" y="36"/>
                      </a:lnTo>
                      <a:lnTo>
                        <a:pt x="45" y="54"/>
                      </a:lnTo>
                      <a:lnTo>
                        <a:pt x="26" y="59"/>
                      </a:lnTo>
                      <a:lnTo>
                        <a:pt x="8" y="44"/>
                      </a:lnTo>
                      <a:lnTo>
                        <a:pt x="5" y="27"/>
                      </a:lnTo>
                      <a:lnTo>
                        <a:pt x="0" y="0"/>
                      </a:lnTo>
                      <a:close/>
                    </a:path>
                  </a:pathLst>
                </a:custGeom>
                <a:solidFill>
                  <a:srgbClr val="FF6600">
                    <a:alpha val="74901"/>
                  </a:srgbClr>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a:lstStyle/>
                <a:p>
                  <a:endParaRPr lang="en-US"/>
                </a:p>
              </p:txBody>
            </p:sp>
            <p:sp>
              <p:nvSpPr>
                <p:cNvPr id="65" name="Freeform 51"/>
                <p:cNvSpPr>
                  <a:spLocks noChangeAspect="1"/>
                </p:cNvSpPr>
                <p:nvPr/>
              </p:nvSpPr>
              <p:spPr bwMode="auto">
                <a:xfrm>
                  <a:off x="4055" y="918"/>
                  <a:ext cx="882" cy="32"/>
                </a:xfrm>
                <a:custGeom>
                  <a:avLst/>
                  <a:gdLst>
                    <a:gd name="T0" fmla="*/ 0 w 882"/>
                    <a:gd name="T1" fmla="*/ 32 h 32"/>
                    <a:gd name="T2" fmla="*/ 19 w 882"/>
                    <a:gd name="T3" fmla="*/ 26 h 32"/>
                    <a:gd name="T4" fmla="*/ 45 w 882"/>
                    <a:gd name="T5" fmla="*/ 26 h 32"/>
                    <a:gd name="T6" fmla="*/ 73 w 882"/>
                    <a:gd name="T7" fmla="*/ 23 h 32"/>
                    <a:gd name="T8" fmla="*/ 100 w 882"/>
                    <a:gd name="T9" fmla="*/ 17 h 32"/>
                    <a:gd name="T10" fmla="*/ 133 w 882"/>
                    <a:gd name="T11" fmla="*/ 3 h 32"/>
                    <a:gd name="T12" fmla="*/ 418 w 882"/>
                    <a:gd name="T13" fmla="*/ 0 h 32"/>
                    <a:gd name="T14" fmla="*/ 880 w 882"/>
                    <a:gd name="T15" fmla="*/ 0 h 32"/>
                    <a:gd name="T16" fmla="*/ 882 w 882"/>
                    <a:gd name="T17" fmla="*/ 11 h 32"/>
                    <a:gd name="T18" fmla="*/ 814 w 882"/>
                    <a:gd name="T19" fmla="*/ 9 h 32"/>
                    <a:gd name="T20" fmla="*/ 673 w 882"/>
                    <a:gd name="T21" fmla="*/ 14 h 32"/>
                    <a:gd name="T22" fmla="*/ 621 w 882"/>
                    <a:gd name="T23" fmla="*/ 15 h 32"/>
                    <a:gd name="T24" fmla="*/ 372 w 882"/>
                    <a:gd name="T25" fmla="*/ 21 h 32"/>
                    <a:gd name="T26" fmla="*/ 132 w 882"/>
                    <a:gd name="T27" fmla="*/ 32 h 32"/>
                    <a:gd name="T28" fmla="*/ 0 w 882"/>
                    <a:gd name="T29" fmla="*/ 32 h 3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882"/>
                    <a:gd name="T46" fmla="*/ 0 h 32"/>
                    <a:gd name="T47" fmla="*/ 882 w 882"/>
                    <a:gd name="T48" fmla="*/ 32 h 32"/>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882" h="32">
                      <a:moveTo>
                        <a:pt x="0" y="32"/>
                      </a:moveTo>
                      <a:lnTo>
                        <a:pt x="19" y="26"/>
                      </a:lnTo>
                      <a:lnTo>
                        <a:pt x="45" y="26"/>
                      </a:lnTo>
                      <a:lnTo>
                        <a:pt x="73" y="23"/>
                      </a:lnTo>
                      <a:lnTo>
                        <a:pt x="100" y="17"/>
                      </a:lnTo>
                      <a:lnTo>
                        <a:pt x="133" y="3"/>
                      </a:lnTo>
                      <a:lnTo>
                        <a:pt x="418" y="0"/>
                      </a:lnTo>
                      <a:lnTo>
                        <a:pt x="880" y="0"/>
                      </a:lnTo>
                      <a:lnTo>
                        <a:pt x="882" y="11"/>
                      </a:lnTo>
                      <a:lnTo>
                        <a:pt x="814" y="9"/>
                      </a:lnTo>
                      <a:lnTo>
                        <a:pt x="673" y="14"/>
                      </a:lnTo>
                      <a:lnTo>
                        <a:pt x="621" y="15"/>
                      </a:lnTo>
                      <a:lnTo>
                        <a:pt x="372" y="21"/>
                      </a:lnTo>
                      <a:lnTo>
                        <a:pt x="132" y="32"/>
                      </a:lnTo>
                      <a:lnTo>
                        <a:pt x="0" y="32"/>
                      </a:lnTo>
                      <a:close/>
                    </a:path>
                  </a:pathLst>
                </a:custGeom>
                <a:solidFill>
                  <a:srgbClr val="FF6600">
                    <a:alpha val="74901"/>
                  </a:srgbClr>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a:lstStyle/>
                <a:p>
                  <a:endParaRPr lang="en-US"/>
                </a:p>
              </p:txBody>
            </p:sp>
            <p:sp>
              <p:nvSpPr>
                <p:cNvPr id="66" name="Freeform 52"/>
                <p:cNvSpPr>
                  <a:spLocks noChangeAspect="1"/>
                </p:cNvSpPr>
                <p:nvPr/>
              </p:nvSpPr>
              <p:spPr bwMode="auto">
                <a:xfrm>
                  <a:off x="3045" y="861"/>
                  <a:ext cx="180" cy="53"/>
                </a:xfrm>
                <a:custGeom>
                  <a:avLst/>
                  <a:gdLst>
                    <a:gd name="T0" fmla="*/ 5 w 180"/>
                    <a:gd name="T1" fmla="*/ 0 h 53"/>
                    <a:gd name="T2" fmla="*/ 21 w 180"/>
                    <a:gd name="T3" fmla="*/ 0 h 53"/>
                    <a:gd name="T4" fmla="*/ 48 w 180"/>
                    <a:gd name="T5" fmla="*/ 15 h 53"/>
                    <a:gd name="T6" fmla="*/ 77 w 180"/>
                    <a:gd name="T7" fmla="*/ 11 h 53"/>
                    <a:gd name="T8" fmla="*/ 78 w 180"/>
                    <a:gd name="T9" fmla="*/ 6 h 53"/>
                    <a:gd name="T10" fmla="*/ 95 w 180"/>
                    <a:gd name="T11" fmla="*/ 3 h 53"/>
                    <a:gd name="T12" fmla="*/ 110 w 180"/>
                    <a:gd name="T13" fmla="*/ 15 h 53"/>
                    <a:gd name="T14" fmla="*/ 129 w 180"/>
                    <a:gd name="T15" fmla="*/ 14 h 53"/>
                    <a:gd name="T16" fmla="*/ 140 w 180"/>
                    <a:gd name="T17" fmla="*/ 11 h 53"/>
                    <a:gd name="T18" fmla="*/ 155 w 180"/>
                    <a:gd name="T19" fmla="*/ 26 h 53"/>
                    <a:gd name="T20" fmla="*/ 180 w 180"/>
                    <a:gd name="T21" fmla="*/ 27 h 53"/>
                    <a:gd name="T22" fmla="*/ 171 w 180"/>
                    <a:gd name="T23" fmla="*/ 42 h 53"/>
                    <a:gd name="T24" fmla="*/ 165 w 180"/>
                    <a:gd name="T25" fmla="*/ 53 h 53"/>
                    <a:gd name="T26" fmla="*/ 141 w 180"/>
                    <a:gd name="T27" fmla="*/ 44 h 53"/>
                    <a:gd name="T28" fmla="*/ 128 w 180"/>
                    <a:gd name="T29" fmla="*/ 33 h 53"/>
                    <a:gd name="T30" fmla="*/ 116 w 180"/>
                    <a:gd name="T31" fmla="*/ 33 h 53"/>
                    <a:gd name="T32" fmla="*/ 104 w 180"/>
                    <a:gd name="T33" fmla="*/ 32 h 53"/>
                    <a:gd name="T34" fmla="*/ 96 w 180"/>
                    <a:gd name="T35" fmla="*/ 26 h 53"/>
                    <a:gd name="T36" fmla="*/ 83 w 180"/>
                    <a:gd name="T37" fmla="*/ 33 h 53"/>
                    <a:gd name="T38" fmla="*/ 62 w 180"/>
                    <a:gd name="T39" fmla="*/ 38 h 53"/>
                    <a:gd name="T40" fmla="*/ 45 w 180"/>
                    <a:gd name="T41" fmla="*/ 33 h 53"/>
                    <a:gd name="T42" fmla="*/ 29 w 180"/>
                    <a:gd name="T43" fmla="*/ 32 h 53"/>
                    <a:gd name="T44" fmla="*/ 12 w 180"/>
                    <a:gd name="T45" fmla="*/ 29 h 53"/>
                    <a:gd name="T46" fmla="*/ 0 w 180"/>
                    <a:gd name="T47" fmla="*/ 23 h 53"/>
                    <a:gd name="T48" fmla="*/ 5 w 180"/>
                    <a:gd name="T49" fmla="*/ 0 h 5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80"/>
                    <a:gd name="T76" fmla="*/ 0 h 53"/>
                    <a:gd name="T77" fmla="*/ 180 w 180"/>
                    <a:gd name="T78" fmla="*/ 53 h 53"/>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80" h="53">
                      <a:moveTo>
                        <a:pt x="5" y="0"/>
                      </a:moveTo>
                      <a:lnTo>
                        <a:pt x="21" y="0"/>
                      </a:lnTo>
                      <a:lnTo>
                        <a:pt x="48" y="15"/>
                      </a:lnTo>
                      <a:lnTo>
                        <a:pt x="77" y="11"/>
                      </a:lnTo>
                      <a:lnTo>
                        <a:pt x="78" y="6"/>
                      </a:lnTo>
                      <a:lnTo>
                        <a:pt x="95" y="3"/>
                      </a:lnTo>
                      <a:lnTo>
                        <a:pt x="110" y="15"/>
                      </a:lnTo>
                      <a:lnTo>
                        <a:pt x="129" y="14"/>
                      </a:lnTo>
                      <a:lnTo>
                        <a:pt x="140" y="11"/>
                      </a:lnTo>
                      <a:lnTo>
                        <a:pt x="155" y="26"/>
                      </a:lnTo>
                      <a:lnTo>
                        <a:pt x="180" y="27"/>
                      </a:lnTo>
                      <a:lnTo>
                        <a:pt x="171" y="42"/>
                      </a:lnTo>
                      <a:lnTo>
                        <a:pt x="165" y="53"/>
                      </a:lnTo>
                      <a:lnTo>
                        <a:pt x="141" y="44"/>
                      </a:lnTo>
                      <a:lnTo>
                        <a:pt x="128" y="33"/>
                      </a:lnTo>
                      <a:lnTo>
                        <a:pt x="116" y="33"/>
                      </a:lnTo>
                      <a:lnTo>
                        <a:pt x="104" y="32"/>
                      </a:lnTo>
                      <a:lnTo>
                        <a:pt x="96" y="26"/>
                      </a:lnTo>
                      <a:lnTo>
                        <a:pt x="83" y="33"/>
                      </a:lnTo>
                      <a:lnTo>
                        <a:pt x="62" y="38"/>
                      </a:lnTo>
                      <a:lnTo>
                        <a:pt x="45" y="33"/>
                      </a:lnTo>
                      <a:lnTo>
                        <a:pt x="29" y="32"/>
                      </a:lnTo>
                      <a:lnTo>
                        <a:pt x="12" y="29"/>
                      </a:lnTo>
                      <a:lnTo>
                        <a:pt x="0" y="23"/>
                      </a:lnTo>
                      <a:lnTo>
                        <a:pt x="5" y="0"/>
                      </a:lnTo>
                      <a:close/>
                    </a:path>
                  </a:pathLst>
                </a:custGeom>
                <a:solidFill>
                  <a:srgbClr val="FF6600">
                    <a:alpha val="74901"/>
                  </a:srgbClr>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a:lstStyle/>
                <a:p>
                  <a:endParaRPr lang="en-US"/>
                </a:p>
              </p:txBody>
            </p:sp>
            <p:sp>
              <p:nvSpPr>
                <p:cNvPr id="67" name="Freeform 53"/>
                <p:cNvSpPr>
                  <a:spLocks noChangeAspect="1"/>
                </p:cNvSpPr>
                <p:nvPr/>
              </p:nvSpPr>
              <p:spPr bwMode="auto">
                <a:xfrm>
                  <a:off x="2631" y="825"/>
                  <a:ext cx="378" cy="105"/>
                </a:xfrm>
                <a:custGeom>
                  <a:avLst/>
                  <a:gdLst>
                    <a:gd name="T0" fmla="*/ 206 w 378"/>
                    <a:gd name="T1" fmla="*/ 45 h 105"/>
                    <a:gd name="T2" fmla="*/ 216 w 378"/>
                    <a:gd name="T3" fmla="*/ 36 h 105"/>
                    <a:gd name="T4" fmla="*/ 225 w 378"/>
                    <a:gd name="T5" fmla="*/ 32 h 105"/>
                    <a:gd name="T6" fmla="*/ 243 w 378"/>
                    <a:gd name="T7" fmla="*/ 35 h 105"/>
                    <a:gd name="T8" fmla="*/ 269 w 378"/>
                    <a:gd name="T9" fmla="*/ 35 h 105"/>
                    <a:gd name="T10" fmla="*/ 287 w 378"/>
                    <a:gd name="T11" fmla="*/ 38 h 105"/>
                    <a:gd name="T12" fmla="*/ 303 w 378"/>
                    <a:gd name="T13" fmla="*/ 39 h 105"/>
                    <a:gd name="T14" fmla="*/ 326 w 378"/>
                    <a:gd name="T15" fmla="*/ 41 h 105"/>
                    <a:gd name="T16" fmla="*/ 348 w 378"/>
                    <a:gd name="T17" fmla="*/ 50 h 105"/>
                    <a:gd name="T18" fmla="*/ 369 w 378"/>
                    <a:gd name="T19" fmla="*/ 63 h 105"/>
                    <a:gd name="T20" fmla="*/ 378 w 378"/>
                    <a:gd name="T21" fmla="*/ 68 h 105"/>
                    <a:gd name="T22" fmla="*/ 371 w 378"/>
                    <a:gd name="T23" fmla="*/ 84 h 105"/>
                    <a:gd name="T24" fmla="*/ 356 w 378"/>
                    <a:gd name="T25" fmla="*/ 105 h 105"/>
                    <a:gd name="T26" fmla="*/ 330 w 378"/>
                    <a:gd name="T27" fmla="*/ 83 h 105"/>
                    <a:gd name="T28" fmla="*/ 315 w 378"/>
                    <a:gd name="T29" fmla="*/ 69 h 105"/>
                    <a:gd name="T30" fmla="*/ 300 w 378"/>
                    <a:gd name="T31" fmla="*/ 81 h 105"/>
                    <a:gd name="T32" fmla="*/ 282 w 378"/>
                    <a:gd name="T33" fmla="*/ 69 h 105"/>
                    <a:gd name="T34" fmla="*/ 267 w 378"/>
                    <a:gd name="T35" fmla="*/ 81 h 105"/>
                    <a:gd name="T36" fmla="*/ 249 w 378"/>
                    <a:gd name="T37" fmla="*/ 87 h 105"/>
                    <a:gd name="T38" fmla="*/ 228 w 378"/>
                    <a:gd name="T39" fmla="*/ 84 h 105"/>
                    <a:gd name="T40" fmla="*/ 216 w 378"/>
                    <a:gd name="T41" fmla="*/ 80 h 105"/>
                    <a:gd name="T42" fmla="*/ 206 w 378"/>
                    <a:gd name="T43" fmla="*/ 59 h 105"/>
                    <a:gd name="T44" fmla="*/ 159 w 378"/>
                    <a:gd name="T45" fmla="*/ 75 h 105"/>
                    <a:gd name="T46" fmla="*/ 152 w 378"/>
                    <a:gd name="T47" fmla="*/ 57 h 105"/>
                    <a:gd name="T48" fmla="*/ 126 w 378"/>
                    <a:gd name="T49" fmla="*/ 65 h 105"/>
                    <a:gd name="T50" fmla="*/ 101 w 378"/>
                    <a:gd name="T51" fmla="*/ 72 h 105"/>
                    <a:gd name="T52" fmla="*/ 80 w 378"/>
                    <a:gd name="T53" fmla="*/ 69 h 105"/>
                    <a:gd name="T54" fmla="*/ 54 w 378"/>
                    <a:gd name="T55" fmla="*/ 59 h 105"/>
                    <a:gd name="T56" fmla="*/ 29 w 378"/>
                    <a:gd name="T57" fmla="*/ 42 h 105"/>
                    <a:gd name="T58" fmla="*/ 2 w 378"/>
                    <a:gd name="T59" fmla="*/ 27 h 105"/>
                    <a:gd name="T60" fmla="*/ 2 w 378"/>
                    <a:gd name="T61" fmla="*/ 14 h 105"/>
                    <a:gd name="T62" fmla="*/ 0 w 378"/>
                    <a:gd name="T63" fmla="*/ 0 h 105"/>
                    <a:gd name="T64" fmla="*/ 27 w 378"/>
                    <a:gd name="T65" fmla="*/ 15 h 105"/>
                    <a:gd name="T66" fmla="*/ 51 w 378"/>
                    <a:gd name="T67" fmla="*/ 17 h 105"/>
                    <a:gd name="T68" fmla="*/ 80 w 378"/>
                    <a:gd name="T69" fmla="*/ 18 h 105"/>
                    <a:gd name="T70" fmla="*/ 111 w 378"/>
                    <a:gd name="T71" fmla="*/ 24 h 105"/>
                    <a:gd name="T72" fmla="*/ 144 w 378"/>
                    <a:gd name="T73" fmla="*/ 20 h 105"/>
                    <a:gd name="T74" fmla="*/ 153 w 378"/>
                    <a:gd name="T75" fmla="*/ 45 h 105"/>
                    <a:gd name="T76" fmla="*/ 200 w 378"/>
                    <a:gd name="T77" fmla="*/ 24 h 105"/>
                    <a:gd name="T78" fmla="*/ 206 w 378"/>
                    <a:gd name="T79" fmla="*/ 45 h 105"/>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378"/>
                    <a:gd name="T121" fmla="*/ 0 h 105"/>
                    <a:gd name="T122" fmla="*/ 378 w 378"/>
                    <a:gd name="T123" fmla="*/ 105 h 105"/>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378" h="105">
                      <a:moveTo>
                        <a:pt x="206" y="45"/>
                      </a:moveTo>
                      <a:lnTo>
                        <a:pt x="216" y="36"/>
                      </a:lnTo>
                      <a:lnTo>
                        <a:pt x="225" y="32"/>
                      </a:lnTo>
                      <a:lnTo>
                        <a:pt x="243" y="35"/>
                      </a:lnTo>
                      <a:lnTo>
                        <a:pt x="269" y="35"/>
                      </a:lnTo>
                      <a:lnTo>
                        <a:pt x="287" y="38"/>
                      </a:lnTo>
                      <a:lnTo>
                        <a:pt x="303" y="39"/>
                      </a:lnTo>
                      <a:lnTo>
                        <a:pt x="326" y="41"/>
                      </a:lnTo>
                      <a:lnTo>
                        <a:pt x="348" y="50"/>
                      </a:lnTo>
                      <a:lnTo>
                        <a:pt x="369" y="63"/>
                      </a:lnTo>
                      <a:lnTo>
                        <a:pt x="378" y="68"/>
                      </a:lnTo>
                      <a:lnTo>
                        <a:pt x="371" y="84"/>
                      </a:lnTo>
                      <a:lnTo>
                        <a:pt x="356" y="105"/>
                      </a:lnTo>
                      <a:lnTo>
                        <a:pt x="330" y="83"/>
                      </a:lnTo>
                      <a:lnTo>
                        <a:pt x="315" y="69"/>
                      </a:lnTo>
                      <a:lnTo>
                        <a:pt x="300" y="81"/>
                      </a:lnTo>
                      <a:lnTo>
                        <a:pt x="282" y="69"/>
                      </a:lnTo>
                      <a:lnTo>
                        <a:pt x="267" y="81"/>
                      </a:lnTo>
                      <a:lnTo>
                        <a:pt x="249" y="87"/>
                      </a:lnTo>
                      <a:lnTo>
                        <a:pt x="228" y="84"/>
                      </a:lnTo>
                      <a:lnTo>
                        <a:pt x="216" y="80"/>
                      </a:lnTo>
                      <a:lnTo>
                        <a:pt x="206" y="59"/>
                      </a:lnTo>
                      <a:lnTo>
                        <a:pt x="159" y="75"/>
                      </a:lnTo>
                      <a:lnTo>
                        <a:pt x="152" y="57"/>
                      </a:lnTo>
                      <a:lnTo>
                        <a:pt x="126" y="65"/>
                      </a:lnTo>
                      <a:lnTo>
                        <a:pt x="101" y="72"/>
                      </a:lnTo>
                      <a:lnTo>
                        <a:pt x="80" y="69"/>
                      </a:lnTo>
                      <a:lnTo>
                        <a:pt x="54" y="59"/>
                      </a:lnTo>
                      <a:lnTo>
                        <a:pt x="29" y="42"/>
                      </a:lnTo>
                      <a:lnTo>
                        <a:pt x="2" y="27"/>
                      </a:lnTo>
                      <a:lnTo>
                        <a:pt x="2" y="14"/>
                      </a:lnTo>
                      <a:lnTo>
                        <a:pt x="0" y="0"/>
                      </a:lnTo>
                      <a:lnTo>
                        <a:pt x="27" y="15"/>
                      </a:lnTo>
                      <a:lnTo>
                        <a:pt x="51" y="17"/>
                      </a:lnTo>
                      <a:lnTo>
                        <a:pt x="80" y="18"/>
                      </a:lnTo>
                      <a:lnTo>
                        <a:pt x="111" y="24"/>
                      </a:lnTo>
                      <a:lnTo>
                        <a:pt x="144" y="20"/>
                      </a:lnTo>
                      <a:lnTo>
                        <a:pt x="153" y="45"/>
                      </a:lnTo>
                      <a:lnTo>
                        <a:pt x="200" y="24"/>
                      </a:lnTo>
                      <a:lnTo>
                        <a:pt x="206" y="45"/>
                      </a:lnTo>
                      <a:close/>
                    </a:path>
                  </a:pathLst>
                </a:custGeom>
                <a:solidFill>
                  <a:srgbClr val="FF6600">
                    <a:alpha val="74901"/>
                  </a:srgbClr>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a:lstStyle/>
                <a:p>
                  <a:endParaRPr lang="en-US"/>
                </a:p>
              </p:txBody>
            </p:sp>
            <p:sp>
              <p:nvSpPr>
                <p:cNvPr id="68" name="Freeform 54"/>
                <p:cNvSpPr>
                  <a:spLocks noChangeAspect="1"/>
                </p:cNvSpPr>
                <p:nvPr/>
              </p:nvSpPr>
              <p:spPr bwMode="auto">
                <a:xfrm>
                  <a:off x="1619" y="803"/>
                  <a:ext cx="993" cy="51"/>
                </a:xfrm>
                <a:custGeom>
                  <a:avLst/>
                  <a:gdLst>
                    <a:gd name="T0" fmla="*/ 0 w 993"/>
                    <a:gd name="T1" fmla="*/ 0 h 51"/>
                    <a:gd name="T2" fmla="*/ 99 w 993"/>
                    <a:gd name="T3" fmla="*/ 3 h 51"/>
                    <a:gd name="T4" fmla="*/ 486 w 993"/>
                    <a:gd name="T5" fmla="*/ 16 h 51"/>
                    <a:gd name="T6" fmla="*/ 645 w 993"/>
                    <a:gd name="T7" fmla="*/ 19 h 51"/>
                    <a:gd name="T8" fmla="*/ 774 w 993"/>
                    <a:gd name="T9" fmla="*/ 21 h 51"/>
                    <a:gd name="T10" fmla="*/ 888 w 993"/>
                    <a:gd name="T11" fmla="*/ 22 h 51"/>
                    <a:gd name="T12" fmla="*/ 978 w 993"/>
                    <a:gd name="T13" fmla="*/ 25 h 51"/>
                    <a:gd name="T14" fmla="*/ 991 w 993"/>
                    <a:gd name="T15" fmla="*/ 21 h 51"/>
                    <a:gd name="T16" fmla="*/ 993 w 993"/>
                    <a:gd name="T17" fmla="*/ 34 h 51"/>
                    <a:gd name="T18" fmla="*/ 991 w 993"/>
                    <a:gd name="T19" fmla="*/ 48 h 51"/>
                    <a:gd name="T20" fmla="*/ 966 w 993"/>
                    <a:gd name="T21" fmla="*/ 51 h 51"/>
                    <a:gd name="T22" fmla="*/ 930 w 993"/>
                    <a:gd name="T23" fmla="*/ 42 h 51"/>
                    <a:gd name="T24" fmla="*/ 856 w 993"/>
                    <a:gd name="T25" fmla="*/ 40 h 51"/>
                    <a:gd name="T26" fmla="*/ 825 w 993"/>
                    <a:gd name="T27" fmla="*/ 37 h 51"/>
                    <a:gd name="T28" fmla="*/ 771 w 993"/>
                    <a:gd name="T29" fmla="*/ 33 h 51"/>
                    <a:gd name="T30" fmla="*/ 699 w 993"/>
                    <a:gd name="T31" fmla="*/ 34 h 51"/>
                    <a:gd name="T32" fmla="*/ 694 w 993"/>
                    <a:gd name="T33" fmla="*/ 28 h 51"/>
                    <a:gd name="T34" fmla="*/ 640 w 993"/>
                    <a:gd name="T35" fmla="*/ 28 h 51"/>
                    <a:gd name="T36" fmla="*/ 540 w 993"/>
                    <a:gd name="T37" fmla="*/ 27 h 51"/>
                    <a:gd name="T38" fmla="*/ 435 w 993"/>
                    <a:gd name="T39" fmla="*/ 24 h 51"/>
                    <a:gd name="T40" fmla="*/ 414 w 993"/>
                    <a:gd name="T41" fmla="*/ 19 h 51"/>
                    <a:gd name="T42" fmla="*/ 310 w 993"/>
                    <a:gd name="T43" fmla="*/ 19 h 51"/>
                    <a:gd name="T44" fmla="*/ 142 w 993"/>
                    <a:gd name="T45" fmla="*/ 15 h 51"/>
                    <a:gd name="T46" fmla="*/ 43 w 993"/>
                    <a:gd name="T47" fmla="*/ 9 h 51"/>
                    <a:gd name="T48" fmla="*/ 0 w 993"/>
                    <a:gd name="T49" fmla="*/ 0 h 51"/>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993"/>
                    <a:gd name="T76" fmla="*/ 0 h 51"/>
                    <a:gd name="T77" fmla="*/ 993 w 993"/>
                    <a:gd name="T78" fmla="*/ 51 h 51"/>
                    <a:gd name="connsiteX0" fmla="*/ 0 w 10000"/>
                    <a:gd name="connsiteY0" fmla="*/ 0 h 10000"/>
                    <a:gd name="connsiteX1" fmla="*/ 997 w 10000"/>
                    <a:gd name="connsiteY1" fmla="*/ 588 h 10000"/>
                    <a:gd name="connsiteX2" fmla="*/ 4894 w 10000"/>
                    <a:gd name="connsiteY2" fmla="*/ 3137 h 10000"/>
                    <a:gd name="connsiteX3" fmla="*/ 6495 w 10000"/>
                    <a:gd name="connsiteY3" fmla="*/ 3725 h 10000"/>
                    <a:gd name="connsiteX4" fmla="*/ 7795 w 10000"/>
                    <a:gd name="connsiteY4" fmla="*/ 4118 h 10000"/>
                    <a:gd name="connsiteX5" fmla="*/ 8716 w 10000"/>
                    <a:gd name="connsiteY5" fmla="*/ 4986 h 10000"/>
                    <a:gd name="connsiteX6" fmla="*/ 9849 w 10000"/>
                    <a:gd name="connsiteY6" fmla="*/ 4902 h 10000"/>
                    <a:gd name="connsiteX7" fmla="*/ 9980 w 10000"/>
                    <a:gd name="connsiteY7" fmla="*/ 4118 h 10000"/>
                    <a:gd name="connsiteX8" fmla="*/ 10000 w 10000"/>
                    <a:gd name="connsiteY8" fmla="*/ 6667 h 10000"/>
                    <a:gd name="connsiteX9" fmla="*/ 9980 w 10000"/>
                    <a:gd name="connsiteY9" fmla="*/ 9412 h 10000"/>
                    <a:gd name="connsiteX10" fmla="*/ 9728 w 10000"/>
                    <a:gd name="connsiteY10" fmla="*/ 10000 h 10000"/>
                    <a:gd name="connsiteX11" fmla="*/ 9366 w 10000"/>
                    <a:gd name="connsiteY11" fmla="*/ 8235 h 10000"/>
                    <a:gd name="connsiteX12" fmla="*/ 8620 w 10000"/>
                    <a:gd name="connsiteY12" fmla="*/ 7843 h 10000"/>
                    <a:gd name="connsiteX13" fmla="*/ 8308 w 10000"/>
                    <a:gd name="connsiteY13" fmla="*/ 7255 h 10000"/>
                    <a:gd name="connsiteX14" fmla="*/ 7764 w 10000"/>
                    <a:gd name="connsiteY14" fmla="*/ 6471 h 10000"/>
                    <a:gd name="connsiteX15" fmla="*/ 7039 w 10000"/>
                    <a:gd name="connsiteY15" fmla="*/ 6667 h 10000"/>
                    <a:gd name="connsiteX16" fmla="*/ 6989 w 10000"/>
                    <a:gd name="connsiteY16" fmla="*/ 5490 h 10000"/>
                    <a:gd name="connsiteX17" fmla="*/ 6445 w 10000"/>
                    <a:gd name="connsiteY17" fmla="*/ 5490 h 10000"/>
                    <a:gd name="connsiteX18" fmla="*/ 5438 w 10000"/>
                    <a:gd name="connsiteY18" fmla="*/ 5294 h 10000"/>
                    <a:gd name="connsiteX19" fmla="*/ 4381 w 10000"/>
                    <a:gd name="connsiteY19" fmla="*/ 4706 h 10000"/>
                    <a:gd name="connsiteX20" fmla="*/ 4169 w 10000"/>
                    <a:gd name="connsiteY20" fmla="*/ 3725 h 10000"/>
                    <a:gd name="connsiteX21" fmla="*/ 3122 w 10000"/>
                    <a:gd name="connsiteY21" fmla="*/ 3725 h 10000"/>
                    <a:gd name="connsiteX22" fmla="*/ 1430 w 10000"/>
                    <a:gd name="connsiteY22" fmla="*/ 2941 h 10000"/>
                    <a:gd name="connsiteX23" fmla="*/ 433 w 10000"/>
                    <a:gd name="connsiteY23" fmla="*/ 1765 h 10000"/>
                    <a:gd name="connsiteX24" fmla="*/ 0 w 10000"/>
                    <a:gd name="connsiteY24" fmla="*/ 0 h 10000"/>
                    <a:gd name="connsiteX0" fmla="*/ 0 w 10000"/>
                    <a:gd name="connsiteY0" fmla="*/ 0 h 10000"/>
                    <a:gd name="connsiteX1" fmla="*/ 997 w 10000"/>
                    <a:gd name="connsiteY1" fmla="*/ 588 h 10000"/>
                    <a:gd name="connsiteX2" fmla="*/ 4894 w 10000"/>
                    <a:gd name="connsiteY2" fmla="*/ 3137 h 10000"/>
                    <a:gd name="connsiteX3" fmla="*/ 6495 w 10000"/>
                    <a:gd name="connsiteY3" fmla="*/ 3725 h 10000"/>
                    <a:gd name="connsiteX4" fmla="*/ 7795 w 10000"/>
                    <a:gd name="connsiteY4" fmla="*/ 4118 h 10000"/>
                    <a:gd name="connsiteX5" fmla="*/ 8716 w 10000"/>
                    <a:gd name="connsiteY5" fmla="*/ 4986 h 10000"/>
                    <a:gd name="connsiteX6" fmla="*/ 9849 w 10000"/>
                    <a:gd name="connsiteY6" fmla="*/ 4902 h 10000"/>
                    <a:gd name="connsiteX7" fmla="*/ 9980 w 10000"/>
                    <a:gd name="connsiteY7" fmla="*/ 4118 h 10000"/>
                    <a:gd name="connsiteX8" fmla="*/ 10000 w 10000"/>
                    <a:gd name="connsiteY8" fmla="*/ 6667 h 10000"/>
                    <a:gd name="connsiteX9" fmla="*/ 9980 w 10000"/>
                    <a:gd name="connsiteY9" fmla="*/ 9412 h 10000"/>
                    <a:gd name="connsiteX10" fmla="*/ 9728 w 10000"/>
                    <a:gd name="connsiteY10" fmla="*/ 10000 h 10000"/>
                    <a:gd name="connsiteX11" fmla="*/ 9366 w 10000"/>
                    <a:gd name="connsiteY11" fmla="*/ 8235 h 10000"/>
                    <a:gd name="connsiteX12" fmla="*/ 8620 w 10000"/>
                    <a:gd name="connsiteY12" fmla="*/ 7843 h 10000"/>
                    <a:gd name="connsiteX13" fmla="*/ 8308 w 10000"/>
                    <a:gd name="connsiteY13" fmla="*/ 7255 h 10000"/>
                    <a:gd name="connsiteX14" fmla="*/ 7764 w 10000"/>
                    <a:gd name="connsiteY14" fmla="*/ 6471 h 10000"/>
                    <a:gd name="connsiteX15" fmla="*/ 7039 w 10000"/>
                    <a:gd name="connsiteY15" fmla="*/ 6667 h 10000"/>
                    <a:gd name="connsiteX16" fmla="*/ 6989 w 10000"/>
                    <a:gd name="connsiteY16" fmla="*/ 5490 h 10000"/>
                    <a:gd name="connsiteX17" fmla="*/ 6445 w 10000"/>
                    <a:gd name="connsiteY17" fmla="*/ 5490 h 10000"/>
                    <a:gd name="connsiteX18" fmla="*/ 5438 w 10000"/>
                    <a:gd name="connsiteY18" fmla="*/ 5294 h 10000"/>
                    <a:gd name="connsiteX19" fmla="*/ 4381 w 10000"/>
                    <a:gd name="connsiteY19" fmla="*/ 4706 h 10000"/>
                    <a:gd name="connsiteX20" fmla="*/ 4169 w 10000"/>
                    <a:gd name="connsiteY20" fmla="*/ 3725 h 10000"/>
                    <a:gd name="connsiteX21" fmla="*/ 3122 w 10000"/>
                    <a:gd name="connsiteY21" fmla="*/ 3725 h 10000"/>
                    <a:gd name="connsiteX22" fmla="*/ 1430 w 10000"/>
                    <a:gd name="connsiteY22" fmla="*/ 2941 h 10000"/>
                    <a:gd name="connsiteX23" fmla="*/ 433 w 10000"/>
                    <a:gd name="connsiteY23" fmla="*/ 1765 h 10000"/>
                    <a:gd name="connsiteX24" fmla="*/ 0 w 10000"/>
                    <a:gd name="connsiteY24" fmla="*/ 0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000" h="10000">
                      <a:moveTo>
                        <a:pt x="0" y="0"/>
                      </a:moveTo>
                      <a:lnTo>
                        <a:pt x="997" y="588"/>
                      </a:lnTo>
                      <a:lnTo>
                        <a:pt x="4894" y="3137"/>
                      </a:lnTo>
                      <a:lnTo>
                        <a:pt x="6495" y="3725"/>
                      </a:lnTo>
                      <a:lnTo>
                        <a:pt x="7795" y="4118"/>
                      </a:lnTo>
                      <a:lnTo>
                        <a:pt x="8716" y="4986"/>
                      </a:lnTo>
                      <a:cubicBezTo>
                        <a:pt x="9174" y="4510"/>
                        <a:pt x="9471" y="4930"/>
                        <a:pt x="9849" y="4902"/>
                      </a:cubicBezTo>
                      <a:cubicBezTo>
                        <a:pt x="9893" y="4641"/>
                        <a:pt x="9936" y="4379"/>
                        <a:pt x="9980" y="4118"/>
                      </a:cubicBezTo>
                      <a:cubicBezTo>
                        <a:pt x="9987" y="4968"/>
                        <a:pt x="9993" y="5817"/>
                        <a:pt x="10000" y="6667"/>
                      </a:cubicBezTo>
                      <a:cubicBezTo>
                        <a:pt x="9993" y="7582"/>
                        <a:pt x="9987" y="8497"/>
                        <a:pt x="9980" y="9412"/>
                      </a:cubicBezTo>
                      <a:lnTo>
                        <a:pt x="9728" y="10000"/>
                      </a:lnTo>
                      <a:cubicBezTo>
                        <a:pt x="9607" y="9412"/>
                        <a:pt x="9487" y="8823"/>
                        <a:pt x="9366" y="8235"/>
                      </a:cubicBezTo>
                      <a:lnTo>
                        <a:pt x="8620" y="7843"/>
                      </a:lnTo>
                      <a:lnTo>
                        <a:pt x="8308" y="7255"/>
                      </a:lnTo>
                      <a:lnTo>
                        <a:pt x="7764" y="6471"/>
                      </a:lnTo>
                      <a:lnTo>
                        <a:pt x="7039" y="6667"/>
                      </a:lnTo>
                      <a:cubicBezTo>
                        <a:pt x="7022" y="6275"/>
                        <a:pt x="7006" y="5882"/>
                        <a:pt x="6989" y="5490"/>
                      </a:cubicBezTo>
                      <a:lnTo>
                        <a:pt x="6445" y="5490"/>
                      </a:lnTo>
                      <a:lnTo>
                        <a:pt x="5438" y="5294"/>
                      </a:lnTo>
                      <a:lnTo>
                        <a:pt x="4381" y="4706"/>
                      </a:lnTo>
                      <a:cubicBezTo>
                        <a:pt x="4310" y="4379"/>
                        <a:pt x="4240" y="4052"/>
                        <a:pt x="4169" y="3725"/>
                      </a:cubicBezTo>
                      <a:lnTo>
                        <a:pt x="3122" y="3725"/>
                      </a:lnTo>
                      <a:lnTo>
                        <a:pt x="1430" y="2941"/>
                      </a:lnTo>
                      <a:lnTo>
                        <a:pt x="433" y="1765"/>
                      </a:lnTo>
                      <a:lnTo>
                        <a:pt x="0" y="0"/>
                      </a:lnTo>
                      <a:close/>
                    </a:path>
                  </a:pathLst>
                </a:custGeom>
                <a:solidFill>
                  <a:srgbClr val="FF6600">
                    <a:alpha val="74901"/>
                  </a:srgbClr>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a:lstStyle/>
                <a:p>
                  <a:endParaRPr lang="en-US"/>
                </a:p>
              </p:txBody>
            </p:sp>
            <p:sp>
              <p:nvSpPr>
                <p:cNvPr id="69" name="Freeform 55"/>
                <p:cNvSpPr>
                  <a:spLocks noChangeAspect="1"/>
                </p:cNvSpPr>
                <p:nvPr/>
              </p:nvSpPr>
              <p:spPr bwMode="auto">
                <a:xfrm>
                  <a:off x="4190" y="891"/>
                  <a:ext cx="747" cy="29"/>
                </a:xfrm>
                <a:custGeom>
                  <a:avLst/>
                  <a:gdLst>
                    <a:gd name="T0" fmla="*/ 0 w 747"/>
                    <a:gd name="T1" fmla="*/ 29 h 29"/>
                    <a:gd name="T2" fmla="*/ 49 w 747"/>
                    <a:gd name="T3" fmla="*/ 0 h 29"/>
                    <a:gd name="T4" fmla="*/ 64 w 747"/>
                    <a:gd name="T5" fmla="*/ 6 h 29"/>
                    <a:gd name="T6" fmla="*/ 105 w 747"/>
                    <a:gd name="T7" fmla="*/ 8 h 29"/>
                    <a:gd name="T8" fmla="*/ 213 w 747"/>
                    <a:gd name="T9" fmla="*/ 14 h 29"/>
                    <a:gd name="T10" fmla="*/ 357 w 747"/>
                    <a:gd name="T11" fmla="*/ 15 h 29"/>
                    <a:gd name="T12" fmla="*/ 529 w 747"/>
                    <a:gd name="T13" fmla="*/ 15 h 29"/>
                    <a:gd name="T14" fmla="*/ 712 w 747"/>
                    <a:gd name="T15" fmla="*/ 17 h 29"/>
                    <a:gd name="T16" fmla="*/ 747 w 747"/>
                    <a:gd name="T17" fmla="*/ 18 h 29"/>
                    <a:gd name="T18" fmla="*/ 745 w 747"/>
                    <a:gd name="T19" fmla="*/ 29 h 29"/>
                    <a:gd name="T20" fmla="*/ 567 w 747"/>
                    <a:gd name="T21" fmla="*/ 27 h 29"/>
                    <a:gd name="T22" fmla="*/ 264 w 747"/>
                    <a:gd name="T23" fmla="*/ 27 h 29"/>
                    <a:gd name="T24" fmla="*/ 102 w 747"/>
                    <a:gd name="T25" fmla="*/ 27 h 29"/>
                    <a:gd name="T26" fmla="*/ 0 w 747"/>
                    <a:gd name="T27" fmla="*/ 29 h 2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747"/>
                    <a:gd name="T43" fmla="*/ 0 h 29"/>
                    <a:gd name="T44" fmla="*/ 747 w 747"/>
                    <a:gd name="T45" fmla="*/ 29 h 2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747" h="29">
                      <a:moveTo>
                        <a:pt x="0" y="29"/>
                      </a:moveTo>
                      <a:lnTo>
                        <a:pt x="49" y="0"/>
                      </a:lnTo>
                      <a:lnTo>
                        <a:pt x="64" y="6"/>
                      </a:lnTo>
                      <a:lnTo>
                        <a:pt x="105" y="8"/>
                      </a:lnTo>
                      <a:lnTo>
                        <a:pt x="213" y="14"/>
                      </a:lnTo>
                      <a:lnTo>
                        <a:pt x="357" y="15"/>
                      </a:lnTo>
                      <a:lnTo>
                        <a:pt x="529" y="15"/>
                      </a:lnTo>
                      <a:lnTo>
                        <a:pt x="712" y="17"/>
                      </a:lnTo>
                      <a:lnTo>
                        <a:pt x="747" y="18"/>
                      </a:lnTo>
                      <a:lnTo>
                        <a:pt x="745" y="29"/>
                      </a:lnTo>
                      <a:lnTo>
                        <a:pt x="567" y="27"/>
                      </a:lnTo>
                      <a:lnTo>
                        <a:pt x="264" y="27"/>
                      </a:lnTo>
                      <a:lnTo>
                        <a:pt x="102" y="27"/>
                      </a:lnTo>
                      <a:lnTo>
                        <a:pt x="0" y="29"/>
                      </a:lnTo>
                      <a:close/>
                    </a:path>
                  </a:pathLst>
                </a:custGeom>
                <a:solidFill>
                  <a:srgbClr val="FFCC00">
                    <a:alpha val="74901"/>
                  </a:srgbClr>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a:lstStyle/>
                <a:p>
                  <a:endParaRPr lang="en-US"/>
                </a:p>
              </p:txBody>
            </p:sp>
            <p:sp>
              <p:nvSpPr>
                <p:cNvPr id="70" name="Freeform 56"/>
                <p:cNvSpPr>
                  <a:spLocks noChangeAspect="1"/>
                </p:cNvSpPr>
                <p:nvPr/>
              </p:nvSpPr>
              <p:spPr bwMode="auto">
                <a:xfrm>
                  <a:off x="4139" y="867"/>
                  <a:ext cx="39" cy="12"/>
                </a:xfrm>
                <a:custGeom>
                  <a:avLst/>
                  <a:gdLst>
                    <a:gd name="T0" fmla="*/ 0 w 39"/>
                    <a:gd name="T1" fmla="*/ 0 h 12"/>
                    <a:gd name="T2" fmla="*/ 24 w 39"/>
                    <a:gd name="T3" fmla="*/ 3 h 12"/>
                    <a:gd name="T4" fmla="*/ 39 w 39"/>
                    <a:gd name="T5" fmla="*/ 3 h 12"/>
                    <a:gd name="T6" fmla="*/ 15 w 39"/>
                    <a:gd name="T7" fmla="*/ 12 h 12"/>
                    <a:gd name="T8" fmla="*/ 0 w 39"/>
                    <a:gd name="T9" fmla="*/ 0 h 12"/>
                    <a:gd name="T10" fmla="*/ 0 60000 65536"/>
                    <a:gd name="T11" fmla="*/ 0 60000 65536"/>
                    <a:gd name="T12" fmla="*/ 0 60000 65536"/>
                    <a:gd name="T13" fmla="*/ 0 60000 65536"/>
                    <a:gd name="T14" fmla="*/ 0 60000 65536"/>
                    <a:gd name="T15" fmla="*/ 0 w 39"/>
                    <a:gd name="T16" fmla="*/ 0 h 12"/>
                    <a:gd name="T17" fmla="*/ 39 w 39"/>
                    <a:gd name="T18" fmla="*/ 12 h 12"/>
                  </a:gdLst>
                  <a:ahLst/>
                  <a:cxnLst>
                    <a:cxn ang="T10">
                      <a:pos x="T0" y="T1"/>
                    </a:cxn>
                    <a:cxn ang="T11">
                      <a:pos x="T2" y="T3"/>
                    </a:cxn>
                    <a:cxn ang="T12">
                      <a:pos x="T4" y="T5"/>
                    </a:cxn>
                    <a:cxn ang="T13">
                      <a:pos x="T6" y="T7"/>
                    </a:cxn>
                    <a:cxn ang="T14">
                      <a:pos x="T8" y="T9"/>
                    </a:cxn>
                  </a:cxnLst>
                  <a:rect l="T15" t="T16" r="T17" b="T18"/>
                  <a:pathLst>
                    <a:path w="39" h="12">
                      <a:moveTo>
                        <a:pt x="0" y="0"/>
                      </a:moveTo>
                      <a:lnTo>
                        <a:pt x="24" y="3"/>
                      </a:lnTo>
                      <a:lnTo>
                        <a:pt x="39" y="3"/>
                      </a:lnTo>
                      <a:lnTo>
                        <a:pt x="15" y="12"/>
                      </a:lnTo>
                      <a:lnTo>
                        <a:pt x="0" y="0"/>
                      </a:lnTo>
                      <a:close/>
                    </a:path>
                  </a:pathLst>
                </a:custGeom>
                <a:solidFill>
                  <a:srgbClr val="FFCC00">
                    <a:alpha val="74901"/>
                  </a:srgbClr>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a:lstStyle/>
                <a:p>
                  <a:endParaRPr lang="en-US"/>
                </a:p>
              </p:txBody>
            </p:sp>
            <p:sp>
              <p:nvSpPr>
                <p:cNvPr id="71" name="Freeform 57"/>
                <p:cNvSpPr>
                  <a:spLocks noChangeAspect="1"/>
                </p:cNvSpPr>
                <p:nvPr/>
              </p:nvSpPr>
              <p:spPr bwMode="auto">
                <a:xfrm>
                  <a:off x="4067" y="875"/>
                  <a:ext cx="49" cy="25"/>
                </a:xfrm>
                <a:custGeom>
                  <a:avLst/>
                  <a:gdLst>
                    <a:gd name="T0" fmla="*/ 0 w 49"/>
                    <a:gd name="T1" fmla="*/ 1 h 25"/>
                    <a:gd name="T2" fmla="*/ 25 w 49"/>
                    <a:gd name="T3" fmla="*/ 9 h 25"/>
                    <a:gd name="T4" fmla="*/ 49 w 49"/>
                    <a:gd name="T5" fmla="*/ 0 h 25"/>
                    <a:gd name="T6" fmla="*/ 46 w 49"/>
                    <a:gd name="T7" fmla="*/ 15 h 25"/>
                    <a:gd name="T8" fmla="*/ 22 w 49"/>
                    <a:gd name="T9" fmla="*/ 25 h 25"/>
                    <a:gd name="T10" fmla="*/ 9 w 49"/>
                    <a:gd name="T11" fmla="*/ 25 h 25"/>
                    <a:gd name="T12" fmla="*/ 7 w 49"/>
                    <a:gd name="T13" fmla="*/ 13 h 25"/>
                    <a:gd name="T14" fmla="*/ 0 w 49"/>
                    <a:gd name="T15" fmla="*/ 1 h 25"/>
                    <a:gd name="T16" fmla="*/ 0 60000 65536"/>
                    <a:gd name="T17" fmla="*/ 0 60000 65536"/>
                    <a:gd name="T18" fmla="*/ 0 60000 65536"/>
                    <a:gd name="T19" fmla="*/ 0 60000 65536"/>
                    <a:gd name="T20" fmla="*/ 0 60000 65536"/>
                    <a:gd name="T21" fmla="*/ 0 60000 65536"/>
                    <a:gd name="T22" fmla="*/ 0 60000 65536"/>
                    <a:gd name="T23" fmla="*/ 0 60000 65536"/>
                    <a:gd name="T24" fmla="*/ 0 w 49"/>
                    <a:gd name="T25" fmla="*/ 0 h 25"/>
                    <a:gd name="T26" fmla="*/ 49 w 49"/>
                    <a:gd name="T27" fmla="*/ 25 h 2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9" h="25">
                      <a:moveTo>
                        <a:pt x="0" y="1"/>
                      </a:moveTo>
                      <a:lnTo>
                        <a:pt x="25" y="9"/>
                      </a:lnTo>
                      <a:lnTo>
                        <a:pt x="49" y="0"/>
                      </a:lnTo>
                      <a:lnTo>
                        <a:pt x="46" y="15"/>
                      </a:lnTo>
                      <a:lnTo>
                        <a:pt x="22" y="25"/>
                      </a:lnTo>
                      <a:lnTo>
                        <a:pt x="9" y="25"/>
                      </a:lnTo>
                      <a:lnTo>
                        <a:pt x="7" y="13"/>
                      </a:lnTo>
                      <a:lnTo>
                        <a:pt x="0" y="1"/>
                      </a:lnTo>
                      <a:close/>
                    </a:path>
                  </a:pathLst>
                </a:custGeom>
                <a:solidFill>
                  <a:srgbClr val="FFCC00">
                    <a:alpha val="74901"/>
                  </a:srgbClr>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a:lstStyle/>
                <a:p>
                  <a:endParaRPr lang="en-US"/>
                </a:p>
              </p:txBody>
            </p:sp>
            <p:sp>
              <p:nvSpPr>
                <p:cNvPr id="72" name="Freeform 58"/>
                <p:cNvSpPr>
                  <a:spLocks noChangeAspect="1"/>
                </p:cNvSpPr>
                <p:nvPr/>
              </p:nvSpPr>
              <p:spPr bwMode="auto">
                <a:xfrm>
                  <a:off x="3996" y="866"/>
                  <a:ext cx="57" cy="22"/>
                </a:xfrm>
                <a:custGeom>
                  <a:avLst/>
                  <a:gdLst>
                    <a:gd name="T0" fmla="*/ 0 w 57"/>
                    <a:gd name="T1" fmla="*/ 7 h 22"/>
                    <a:gd name="T2" fmla="*/ 18 w 57"/>
                    <a:gd name="T3" fmla="*/ 9 h 22"/>
                    <a:gd name="T4" fmla="*/ 30 w 57"/>
                    <a:gd name="T5" fmla="*/ 3 h 22"/>
                    <a:gd name="T6" fmla="*/ 41 w 57"/>
                    <a:gd name="T7" fmla="*/ 9 h 22"/>
                    <a:gd name="T8" fmla="*/ 53 w 57"/>
                    <a:gd name="T9" fmla="*/ 0 h 22"/>
                    <a:gd name="T10" fmla="*/ 57 w 57"/>
                    <a:gd name="T11" fmla="*/ 9 h 22"/>
                    <a:gd name="T12" fmla="*/ 44 w 57"/>
                    <a:gd name="T13" fmla="*/ 22 h 22"/>
                    <a:gd name="T14" fmla="*/ 27 w 57"/>
                    <a:gd name="T15" fmla="*/ 13 h 22"/>
                    <a:gd name="T16" fmla="*/ 11 w 57"/>
                    <a:gd name="T17" fmla="*/ 19 h 22"/>
                    <a:gd name="T18" fmla="*/ 0 w 57"/>
                    <a:gd name="T19" fmla="*/ 7 h 2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7"/>
                    <a:gd name="T31" fmla="*/ 0 h 22"/>
                    <a:gd name="T32" fmla="*/ 57 w 57"/>
                    <a:gd name="T33" fmla="*/ 22 h 2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7" h="22">
                      <a:moveTo>
                        <a:pt x="0" y="7"/>
                      </a:moveTo>
                      <a:lnTo>
                        <a:pt x="18" y="9"/>
                      </a:lnTo>
                      <a:lnTo>
                        <a:pt x="30" y="3"/>
                      </a:lnTo>
                      <a:lnTo>
                        <a:pt x="41" y="9"/>
                      </a:lnTo>
                      <a:lnTo>
                        <a:pt x="53" y="0"/>
                      </a:lnTo>
                      <a:lnTo>
                        <a:pt x="57" y="9"/>
                      </a:lnTo>
                      <a:lnTo>
                        <a:pt x="44" y="22"/>
                      </a:lnTo>
                      <a:lnTo>
                        <a:pt x="27" y="13"/>
                      </a:lnTo>
                      <a:lnTo>
                        <a:pt x="11" y="19"/>
                      </a:lnTo>
                      <a:lnTo>
                        <a:pt x="0" y="7"/>
                      </a:lnTo>
                      <a:close/>
                    </a:path>
                  </a:pathLst>
                </a:custGeom>
                <a:solidFill>
                  <a:srgbClr val="FFCC00">
                    <a:alpha val="74901"/>
                  </a:srgbClr>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a:lstStyle/>
                <a:p>
                  <a:endParaRPr lang="en-US"/>
                </a:p>
              </p:txBody>
            </p:sp>
            <p:sp>
              <p:nvSpPr>
                <p:cNvPr id="73" name="Freeform 59"/>
                <p:cNvSpPr>
                  <a:spLocks noChangeAspect="1"/>
                </p:cNvSpPr>
                <p:nvPr/>
              </p:nvSpPr>
              <p:spPr bwMode="auto">
                <a:xfrm>
                  <a:off x="3903" y="878"/>
                  <a:ext cx="62" cy="55"/>
                </a:xfrm>
                <a:custGeom>
                  <a:avLst/>
                  <a:gdLst>
                    <a:gd name="T0" fmla="*/ 0 w 62"/>
                    <a:gd name="T1" fmla="*/ 0 h 55"/>
                    <a:gd name="T2" fmla="*/ 18 w 62"/>
                    <a:gd name="T3" fmla="*/ 19 h 55"/>
                    <a:gd name="T4" fmla="*/ 36 w 62"/>
                    <a:gd name="T5" fmla="*/ 27 h 55"/>
                    <a:gd name="T6" fmla="*/ 51 w 62"/>
                    <a:gd name="T7" fmla="*/ 27 h 55"/>
                    <a:gd name="T8" fmla="*/ 62 w 62"/>
                    <a:gd name="T9" fmla="*/ 19 h 55"/>
                    <a:gd name="T10" fmla="*/ 59 w 62"/>
                    <a:gd name="T11" fmla="*/ 45 h 55"/>
                    <a:gd name="T12" fmla="*/ 39 w 62"/>
                    <a:gd name="T13" fmla="*/ 55 h 55"/>
                    <a:gd name="T14" fmla="*/ 21 w 62"/>
                    <a:gd name="T15" fmla="*/ 51 h 55"/>
                    <a:gd name="T16" fmla="*/ 8 w 62"/>
                    <a:gd name="T17" fmla="*/ 34 h 55"/>
                    <a:gd name="T18" fmla="*/ 2 w 62"/>
                    <a:gd name="T19" fmla="*/ 25 h 55"/>
                    <a:gd name="T20" fmla="*/ 0 w 62"/>
                    <a:gd name="T21" fmla="*/ 0 h 5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2"/>
                    <a:gd name="T34" fmla="*/ 0 h 55"/>
                    <a:gd name="T35" fmla="*/ 62 w 62"/>
                    <a:gd name="T36" fmla="*/ 55 h 5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2" h="55">
                      <a:moveTo>
                        <a:pt x="0" y="0"/>
                      </a:moveTo>
                      <a:lnTo>
                        <a:pt x="18" y="19"/>
                      </a:lnTo>
                      <a:lnTo>
                        <a:pt x="36" y="27"/>
                      </a:lnTo>
                      <a:lnTo>
                        <a:pt x="51" y="27"/>
                      </a:lnTo>
                      <a:lnTo>
                        <a:pt x="62" y="19"/>
                      </a:lnTo>
                      <a:lnTo>
                        <a:pt x="59" y="45"/>
                      </a:lnTo>
                      <a:lnTo>
                        <a:pt x="39" y="55"/>
                      </a:lnTo>
                      <a:lnTo>
                        <a:pt x="21" y="51"/>
                      </a:lnTo>
                      <a:lnTo>
                        <a:pt x="8" y="34"/>
                      </a:lnTo>
                      <a:lnTo>
                        <a:pt x="2" y="25"/>
                      </a:lnTo>
                      <a:lnTo>
                        <a:pt x="0" y="0"/>
                      </a:lnTo>
                      <a:close/>
                    </a:path>
                  </a:pathLst>
                </a:custGeom>
                <a:solidFill>
                  <a:srgbClr val="FFCC00">
                    <a:alpha val="74901"/>
                  </a:srgbClr>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a:lstStyle/>
                <a:p>
                  <a:endParaRPr lang="en-US"/>
                </a:p>
              </p:txBody>
            </p:sp>
            <p:sp>
              <p:nvSpPr>
                <p:cNvPr id="74" name="Freeform 60"/>
                <p:cNvSpPr>
                  <a:spLocks noChangeAspect="1"/>
                </p:cNvSpPr>
                <p:nvPr/>
              </p:nvSpPr>
              <p:spPr bwMode="auto">
                <a:xfrm>
                  <a:off x="3731" y="846"/>
                  <a:ext cx="153" cy="117"/>
                </a:xfrm>
                <a:custGeom>
                  <a:avLst/>
                  <a:gdLst>
                    <a:gd name="T0" fmla="*/ 12 w 153"/>
                    <a:gd name="T1" fmla="*/ 69 h 117"/>
                    <a:gd name="T2" fmla="*/ 12 w 153"/>
                    <a:gd name="T3" fmla="*/ 48 h 117"/>
                    <a:gd name="T4" fmla="*/ 4 w 153"/>
                    <a:gd name="T5" fmla="*/ 24 h 117"/>
                    <a:gd name="T6" fmla="*/ 0 w 153"/>
                    <a:gd name="T7" fmla="*/ 9 h 117"/>
                    <a:gd name="T8" fmla="*/ 7 w 153"/>
                    <a:gd name="T9" fmla="*/ 0 h 117"/>
                    <a:gd name="T10" fmla="*/ 21 w 153"/>
                    <a:gd name="T11" fmla="*/ 33 h 117"/>
                    <a:gd name="T12" fmla="*/ 33 w 153"/>
                    <a:gd name="T13" fmla="*/ 53 h 117"/>
                    <a:gd name="T14" fmla="*/ 45 w 153"/>
                    <a:gd name="T15" fmla="*/ 56 h 117"/>
                    <a:gd name="T16" fmla="*/ 61 w 153"/>
                    <a:gd name="T17" fmla="*/ 48 h 117"/>
                    <a:gd name="T18" fmla="*/ 75 w 153"/>
                    <a:gd name="T19" fmla="*/ 36 h 117"/>
                    <a:gd name="T20" fmla="*/ 88 w 153"/>
                    <a:gd name="T21" fmla="*/ 29 h 117"/>
                    <a:gd name="T22" fmla="*/ 100 w 153"/>
                    <a:gd name="T23" fmla="*/ 30 h 117"/>
                    <a:gd name="T24" fmla="*/ 112 w 153"/>
                    <a:gd name="T25" fmla="*/ 47 h 117"/>
                    <a:gd name="T26" fmla="*/ 132 w 153"/>
                    <a:gd name="T27" fmla="*/ 44 h 117"/>
                    <a:gd name="T28" fmla="*/ 144 w 153"/>
                    <a:gd name="T29" fmla="*/ 32 h 117"/>
                    <a:gd name="T30" fmla="*/ 153 w 153"/>
                    <a:gd name="T31" fmla="*/ 23 h 117"/>
                    <a:gd name="T32" fmla="*/ 148 w 153"/>
                    <a:gd name="T33" fmla="*/ 48 h 117"/>
                    <a:gd name="T34" fmla="*/ 136 w 153"/>
                    <a:gd name="T35" fmla="*/ 66 h 117"/>
                    <a:gd name="T36" fmla="*/ 112 w 153"/>
                    <a:gd name="T37" fmla="*/ 66 h 117"/>
                    <a:gd name="T38" fmla="*/ 97 w 153"/>
                    <a:gd name="T39" fmla="*/ 87 h 117"/>
                    <a:gd name="T40" fmla="*/ 72 w 153"/>
                    <a:gd name="T41" fmla="*/ 74 h 117"/>
                    <a:gd name="T42" fmla="*/ 60 w 153"/>
                    <a:gd name="T43" fmla="*/ 71 h 117"/>
                    <a:gd name="T44" fmla="*/ 57 w 153"/>
                    <a:gd name="T45" fmla="*/ 98 h 117"/>
                    <a:gd name="T46" fmla="*/ 54 w 153"/>
                    <a:gd name="T47" fmla="*/ 117 h 117"/>
                    <a:gd name="T48" fmla="*/ 31 w 153"/>
                    <a:gd name="T49" fmla="*/ 110 h 117"/>
                    <a:gd name="T50" fmla="*/ 24 w 153"/>
                    <a:gd name="T51" fmla="*/ 93 h 117"/>
                    <a:gd name="T52" fmla="*/ 12 w 153"/>
                    <a:gd name="T53" fmla="*/ 69 h 11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53"/>
                    <a:gd name="T82" fmla="*/ 0 h 117"/>
                    <a:gd name="T83" fmla="*/ 153 w 153"/>
                    <a:gd name="T84" fmla="*/ 117 h 117"/>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53" h="117">
                      <a:moveTo>
                        <a:pt x="12" y="69"/>
                      </a:moveTo>
                      <a:lnTo>
                        <a:pt x="12" y="48"/>
                      </a:lnTo>
                      <a:lnTo>
                        <a:pt x="4" y="24"/>
                      </a:lnTo>
                      <a:lnTo>
                        <a:pt x="0" y="9"/>
                      </a:lnTo>
                      <a:lnTo>
                        <a:pt x="7" y="0"/>
                      </a:lnTo>
                      <a:lnTo>
                        <a:pt x="21" y="33"/>
                      </a:lnTo>
                      <a:lnTo>
                        <a:pt x="33" y="53"/>
                      </a:lnTo>
                      <a:lnTo>
                        <a:pt x="45" y="56"/>
                      </a:lnTo>
                      <a:lnTo>
                        <a:pt x="61" y="48"/>
                      </a:lnTo>
                      <a:lnTo>
                        <a:pt x="75" y="36"/>
                      </a:lnTo>
                      <a:lnTo>
                        <a:pt x="88" y="29"/>
                      </a:lnTo>
                      <a:lnTo>
                        <a:pt x="100" y="30"/>
                      </a:lnTo>
                      <a:lnTo>
                        <a:pt x="112" y="47"/>
                      </a:lnTo>
                      <a:lnTo>
                        <a:pt x="132" y="44"/>
                      </a:lnTo>
                      <a:lnTo>
                        <a:pt x="144" y="32"/>
                      </a:lnTo>
                      <a:lnTo>
                        <a:pt x="153" y="23"/>
                      </a:lnTo>
                      <a:lnTo>
                        <a:pt x="148" y="48"/>
                      </a:lnTo>
                      <a:lnTo>
                        <a:pt x="136" y="66"/>
                      </a:lnTo>
                      <a:lnTo>
                        <a:pt x="112" y="66"/>
                      </a:lnTo>
                      <a:lnTo>
                        <a:pt x="97" y="87"/>
                      </a:lnTo>
                      <a:lnTo>
                        <a:pt x="72" y="74"/>
                      </a:lnTo>
                      <a:lnTo>
                        <a:pt x="60" y="71"/>
                      </a:lnTo>
                      <a:lnTo>
                        <a:pt x="57" y="98"/>
                      </a:lnTo>
                      <a:lnTo>
                        <a:pt x="54" y="117"/>
                      </a:lnTo>
                      <a:lnTo>
                        <a:pt x="31" y="110"/>
                      </a:lnTo>
                      <a:lnTo>
                        <a:pt x="24" y="93"/>
                      </a:lnTo>
                      <a:lnTo>
                        <a:pt x="12" y="69"/>
                      </a:lnTo>
                      <a:close/>
                    </a:path>
                  </a:pathLst>
                </a:custGeom>
                <a:solidFill>
                  <a:srgbClr val="FFCC00">
                    <a:alpha val="74901"/>
                  </a:srgbClr>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a:lstStyle/>
                <a:p>
                  <a:endParaRPr lang="en-US"/>
                </a:p>
              </p:txBody>
            </p:sp>
            <p:sp>
              <p:nvSpPr>
                <p:cNvPr id="75" name="Freeform 61"/>
                <p:cNvSpPr>
                  <a:spLocks noChangeAspect="1"/>
                </p:cNvSpPr>
                <p:nvPr/>
              </p:nvSpPr>
              <p:spPr bwMode="auto">
                <a:xfrm>
                  <a:off x="3624" y="858"/>
                  <a:ext cx="56" cy="44"/>
                </a:xfrm>
                <a:custGeom>
                  <a:avLst/>
                  <a:gdLst>
                    <a:gd name="T0" fmla="*/ 12 w 56"/>
                    <a:gd name="T1" fmla="*/ 24 h 44"/>
                    <a:gd name="T2" fmla="*/ 3 w 56"/>
                    <a:gd name="T3" fmla="*/ 14 h 44"/>
                    <a:gd name="T4" fmla="*/ 0 w 56"/>
                    <a:gd name="T5" fmla="*/ 2 h 44"/>
                    <a:gd name="T6" fmla="*/ 21 w 56"/>
                    <a:gd name="T7" fmla="*/ 11 h 44"/>
                    <a:gd name="T8" fmla="*/ 35 w 56"/>
                    <a:gd name="T9" fmla="*/ 21 h 44"/>
                    <a:gd name="T10" fmla="*/ 45 w 56"/>
                    <a:gd name="T11" fmla="*/ 8 h 44"/>
                    <a:gd name="T12" fmla="*/ 53 w 56"/>
                    <a:gd name="T13" fmla="*/ 0 h 44"/>
                    <a:gd name="T14" fmla="*/ 56 w 56"/>
                    <a:gd name="T15" fmla="*/ 21 h 44"/>
                    <a:gd name="T16" fmla="*/ 36 w 56"/>
                    <a:gd name="T17" fmla="*/ 44 h 44"/>
                    <a:gd name="T18" fmla="*/ 20 w 56"/>
                    <a:gd name="T19" fmla="*/ 30 h 44"/>
                    <a:gd name="T20" fmla="*/ 12 w 56"/>
                    <a:gd name="T21" fmla="*/ 24 h 4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56"/>
                    <a:gd name="T34" fmla="*/ 0 h 44"/>
                    <a:gd name="T35" fmla="*/ 56 w 56"/>
                    <a:gd name="T36" fmla="*/ 44 h 4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56" h="44">
                      <a:moveTo>
                        <a:pt x="12" y="24"/>
                      </a:moveTo>
                      <a:lnTo>
                        <a:pt x="3" y="14"/>
                      </a:lnTo>
                      <a:lnTo>
                        <a:pt x="0" y="2"/>
                      </a:lnTo>
                      <a:lnTo>
                        <a:pt x="21" y="11"/>
                      </a:lnTo>
                      <a:lnTo>
                        <a:pt x="35" y="21"/>
                      </a:lnTo>
                      <a:lnTo>
                        <a:pt x="45" y="8"/>
                      </a:lnTo>
                      <a:lnTo>
                        <a:pt x="53" y="0"/>
                      </a:lnTo>
                      <a:lnTo>
                        <a:pt x="56" y="21"/>
                      </a:lnTo>
                      <a:lnTo>
                        <a:pt x="36" y="44"/>
                      </a:lnTo>
                      <a:lnTo>
                        <a:pt x="20" y="30"/>
                      </a:lnTo>
                      <a:lnTo>
                        <a:pt x="12" y="24"/>
                      </a:lnTo>
                      <a:close/>
                    </a:path>
                  </a:pathLst>
                </a:custGeom>
                <a:solidFill>
                  <a:srgbClr val="FFCC00">
                    <a:alpha val="74901"/>
                  </a:srgbClr>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a:lstStyle/>
                <a:p>
                  <a:endParaRPr lang="en-US"/>
                </a:p>
              </p:txBody>
            </p:sp>
            <p:sp>
              <p:nvSpPr>
                <p:cNvPr id="76" name="Freeform 62"/>
                <p:cNvSpPr>
                  <a:spLocks noChangeAspect="1"/>
                </p:cNvSpPr>
                <p:nvPr/>
              </p:nvSpPr>
              <p:spPr bwMode="auto">
                <a:xfrm>
                  <a:off x="3681" y="881"/>
                  <a:ext cx="59" cy="55"/>
                </a:xfrm>
                <a:custGeom>
                  <a:avLst/>
                  <a:gdLst>
                    <a:gd name="T0" fmla="*/ 0 w 59"/>
                    <a:gd name="T1" fmla="*/ 0 h 55"/>
                    <a:gd name="T2" fmla="*/ 11 w 59"/>
                    <a:gd name="T3" fmla="*/ 1 h 55"/>
                    <a:gd name="T4" fmla="*/ 17 w 59"/>
                    <a:gd name="T5" fmla="*/ 15 h 55"/>
                    <a:gd name="T6" fmla="*/ 30 w 59"/>
                    <a:gd name="T7" fmla="*/ 18 h 55"/>
                    <a:gd name="T8" fmla="*/ 50 w 59"/>
                    <a:gd name="T9" fmla="*/ 18 h 55"/>
                    <a:gd name="T10" fmla="*/ 59 w 59"/>
                    <a:gd name="T11" fmla="*/ 30 h 55"/>
                    <a:gd name="T12" fmla="*/ 50 w 59"/>
                    <a:gd name="T13" fmla="*/ 39 h 55"/>
                    <a:gd name="T14" fmla="*/ 39 w 59"/>
                    <a:gd name="T15" fmla="*/ 55 h 55"/>
                    <a:gd name="T16" fmla="*/ 24 w 59"/>
                    <a:gd name="T17" fmla="*/ 55 h 55"/>
                    <a:gd name="T18" fmla="*/ 12 w 59"/>
                    <a:gd name="T19" fmla="*/ 42 h 55"/>
                    <a:gd name="T20" fmla="*/ 11 w 59"/>
                    <a:gd name="T21" fmla="*/ 28 h 55"/>
                    <a:gd name="T22" fmla="*/ 6 w 59"/>
                    <a:gd name="T23" fmla="*/ 13 h 55"/>
                    <a:gd name="T24" fmla="*/ 0 w 59"/>
                    <a:gd name="T25" fmla="*/ 0 h 5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59"/>
                    <a:gd name="T40" fmla="*/ 0 h 55"/>
                    <a:gd name="T41" fmla="*/ 59 w 59"/>
                    <a:gd name="T42" fmla="*/ 55 h 5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59" h="55">
                      <a:moveTo>
                        <a:pt x="0" y="0"/>
                      </a:moveTo>
                      <a:lnTo>
                        <a:pt x="11" y="1"/>
                      </a:lnTo>
                      <a:lnTo>
                        <a:pt x="17" y="15"/>
                      </a:lnTo>
                      <a:lnTo>
                        <a:pt x="30" y="18"/>
                      </a:lnTo>
                      <a:lnTo>
                        <a:pt x="50" y="18"/>
                      </a:lnTo>
                      <a:lnTo>
                        <a:pt x="59" y="30"/>
                      </a:lnTo>
                      <a:lnTo>
                        <a:pt x="50" y="39"/>
                      </a:lnTo>
                      <a:lnTo>
                        <a:pt x="39" y="55"/>
                      </a:lnTo>
                      <a:lnTo>
                        <a:pt x="24" y="55"/>
                      </a:lnTo>
                      <a:lnTo>
                        <a:pt x="12" y="42"/>
                      </a:lnTo>
                      <a:lnTo>
                        <a:pt x="11" y="28"/>
                      </a:lnTo>
                      <a:lnTo>
                        <a:pt x="6" y="13"/>
                      </a:lnTo>
                      <a:lnTo>
                        <a:pt x="0" y="0"/>
                      </a:lnTo>
                      <a:close/>
                    </a:path>
                  </a:pathLst>
                </a:custGeom>
                <a:solidFill>
                  <a:srgbClr val="FFCC00">
                    <a:alpha val="74901"/>
                  </a:srgbClr>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a:lstStyle/>
                <a:p>
                  <a:endParaRPr lang="en-US"/>
                </a:p>
              </p:txBody>
            </p:sp>
            <p:sp>
              <p:nvSpPr>
                <p:cNvPr id="77" name="Freeform 63"/>
                <p:cNvSpPr>
                  <a:spLocks noChangeAspect="1"/>
                </p:cNvSpPr>
                <p:nvPr/>
              </p:nvSpPr>
              <p:spPr bwMode="auto">
                <a:xfrm>
                  <a:off x="3459" y="840"/>
                  <a:ext cx="162" cy="164"/>
                </a:xfrm>
                <a:custGeom>
                  <a:avLst/>
                  <a:gdLst>
                    <a:gd name="T0" fmla="*/ 0 w 162"/>
                    <a:gd name="T1" fmla="*/ 12 h 164"/>
                    <a:gd name="T2" fmla="*/ 6 w 162"/>
                    <a:gd name="T3" fmla="*/ 3 h 164"/>
                    <a:gd name="T4" fmla="*/ 21 w 162"/>
                    <a:gd name="T5" fmla="*/ 0 h 164"/>
                    <a:gd name="T6" fmla="*/ 30 w 162"/>
                    <a:gd name="T7" fmla="*/ 15 h 164"/>
                    <a:gd name="T8" fmla="*/ 39 w 162"/>
                    <a:gd name="T9" fmla="*/ 38 h 164"/>
                    <a:gd name="T10" fmla="*/ 50 w 162"/>
                    <a:gd name="T11" fmla="*/ 60 h 164"/>
                    <a:gd name="T12" fmla="*/ 71 w 162"/>
                    <a:gd name="T13" fmla="*/ 77 h 164"/>
                    <a:gd name="T14" fmla="*/ 101 w 162"/>
                    <a:gd name="T15" fmla="*/ 84 h 164"/>
                    <a:gd name="T16" fmla="*/ 117 w 162"/>
                    <a:gd name="T17" fmla="*/ 84 h 164"/>
                    <a:gd name="T18" fmla="*/ 134 w 162"/>
                    <a:gd name="T19" fmla="*/ 78 h 164"/>
                    <a:gd name="T20" fmla="*/ 146 w 162"/>
                    <a:gd name="T21" fmla="*/ 60 h 164"/>
                    <a:gd name="T22" fmla="*/ 156 w 162"/>
                    <a:gd name="T23" fmla="*/ 48 h 164"/>
                    <a:gd name="T24" fmla="*/ 162 w 162"/>
                    <a:gd name="T25" fmla="*/ 63 h 164"/>
                    <a:gd name="T26" fmla="*/ 156 w 162"/>
                    <a:gd name="T27" fmla="*/ 81 h 164"/>
                    <a:gd name="T28" fmla="*/ 144 w 162"/>
                    <a:gd name="T29" fmla="*/ 101 h 164"/>
                    <a:gd name="T30" fmla="*/ 140 w 162"/>
                    <a:gd name="T31" fmla="*/ 122 h 164"/>
                    <a:gd name="T32" fmla="*/ 126 w 162"/>
                    <a:gd name="T33" fmla="*/ 149 h 164"/>
                    <a:gd name="T34" fmla="*/ 111 w 162"/>
                    <a:gd name="T35" fmla="*/ 164 h 164"/>
                    <a:gd name="T36" fmla="*/ 92 w 162"/>
                    <a:gd name="T37" fmla="*/ 162 h 164"/>
                    <a:gd name="T38" fmla="*/ 72 w 162"/>
                    <a:gd name="T39" fmla="*/ 149 h 164"/>
                    <a:gd name="T40" fmla="*/ 53 w 162"/>
                    <a:gd name="T41" fmla="*/ 119 h 164"/>
                    <a:gd name="T42" fmla="*/ 38 w 162"/>
                    <a:gd name="T43" fmla="*/ 77 h 164"/>
                    <a:gd name="T44" fmla="*/ 29 w 162"/>
                    <a:gd name="T45" fmla="*/ 62 h 164"/>
                    <a:gd name="T46" fmla="*/ 27 w 162"/>
                    <a:gd name="T47" fmla="*/ 35 h 164"/>
                    <a:gd name="T48" fmla="*/ 21 w 162"/>
                    <a:gd name="T49" fmla="*/ 17 h 164"/>
                    <a:gd name="T50" fmla="*/ 11 w 162"/>
                    <a:gd name="T51" fmla="*/ 9 h 164"/>
                    <a:gd name="T52" fmla="*/ 0 w 162"/>
                    <a:gd name="T53" fmla="*/ 12 h 164"/>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62"/>
                    <a:gd name="T82" fmla="*/ 0 h 164"/>
                    <a:gd name="T83" fmla="*/ 162 w 162"/>
                    <a:gd name="T84" fmla="*/ 164 h 164"/>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62" h="164">
                      <a:moveTo>
                        <a:pt x="0" y="12"/>
                      </a:moveTo>
                      <a:lnTo>
                        <a:pt x="6" y="3"/>
                      </a:lnTo>
                      <a:lnTo>
                        <a:pt x="21" y="0"/>
                      </a:lnTo>
                      <a:lnTo>
                        <a:pt x="30" y="15"/>
                      </a:lnTo>
                      <a:lnTo>
                        <a:pt x="39" y="38"/>
                      </a:lnTo>
                      <a:lnTo>
                        <a:pt x="50" y="60"/>
                      </a:lnTo>
                      <a:lnTo>
                        <a:pt x="71" y="77"/>
                      </a:lnTo>
                      <a:lnTo>
                        <a:pt x="101" y="84"/>
                      </a:lnTo>
                      <a:lnTo>
                        <a:pt x="117" y="84"/>
                      </a:lnTo>
                      <a:lnTo>
                        <a:pt x="134" y="78"/>
                      </a:lnTo>
                      <a:lnTo>
                        <a:pt x="146" y="60"/>
                      </a:lnTo>
                      <a:lnTo>
                        <a:pt x="156" y="48"/>
                      </a:lnTo>
                      <a:lnTo>
                        <a:pt x="162" y="63"/>
                      </a:lnTo>
                      <a:lnTo>
                        <a:pt x="156" y="81"/>
                      </a:lnTo>
                      <a:lnTo>
                        <a:pt x="144" y="101"/>
                      </a:lnTo>
                      <a:lnTo>
                        <a:pt x="140" y="122"/>
                      </a:lnTo>
                      <a:lnTo>
                        <a:pt x="126" y="149"/>
                      </a:lnTo>
                      <a:lnTo>
                        <a:pt x="111" y="164"/>
                      </a:lnTo>
                      <a:lnTo>
                        <a:pt x="92" y="162"/>
                      </a:lnTo>
                      <a:lnTo>
                        <a:pt x="72" y="149"/>
                      </a:lnTo>
                      <a:lnTo>
                        <a:pt x="53" y="119"/>
                      </a:lnTo>
                      <a:lnTo>
                        <a:pt x="38" y="77"/>
                      </a:lnTo>
                      <a:lnTo>
                        <a:pt x="29" y="62"/>
                      </a:lnTo>
                      <a:lnTo>
                        <a:pt x="27" y="35"/>
                      </a:lnTo>
                      <a:lnTo>
                        <a:pt x="21" y="17"/>
                      </a:lnTo>
                      <a:lnTo>
                        <a:pt x="11" y="9"/>
                      </a:lnTo>
                      <a:lnTo>
                        <a:pt x="0" y="12"/>
                      </a:lnTo>
                      <a:close/>
                    </a:path>
                  </a:pathLst>
                </a:custGeom>
                <a:solidFill>
                  <a:srgbClr val="FFCC00">
                    <a:alpha val="74901"/>
                  </a:srgbClr>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a:lstStyle/>
                <a:p>
                  <a:endParaRPr lang="en-US"/>
                </a:p>
              </p:txBody>
            </p:sp>
            <p:sp>
              <p:nvSpPr>
                <p:cNvPr id="78" name="Freeform 64"/>
                <p:cNvSpPr>
                  <a:spLocks noChangeAspect="1"/>
                </p:cNvSpPr>
                <p:nvPr/>
              </p:nvSpPr>
              <p:spPr bwMode="auto">
                <a:xfrm>
                  <a:off x="3338" y="845"/>
                  <a:ext cx="117" cy="82"/>
                </a:xfrm>
                <a:custGeom>
                  <a:avLst/>
                  <a:gdLst>
                    <a:gd name="T0" fmla="*/ 0 w 117"/>
                    <a:gd name="T1" fmla="*/ 30 h 82"/>
                    <a:gd name="T2" fmla="*/ 6 w 117"/>
                    <a:gd name="T3" fmla="*/ 13 h 82"/>
                    <a:gd name="T4" fmla="*/ 15 w 117"/>
                    <a:gd name="T5" fmla="*/ 0 h 82"/>
                    <a:gd name="T6" fmla="*/ 30 w 117"/>
                    <a:gd name="T7" fmla="*/ 6 h 82"/>
                    <a:gd name="T8" fmla="*/ 52 w 117"/>
                    <a:gd name="T9" fmla="*/ 19 h 82"/>
                    <a:gd name="T10" fmla="*/ 79 w 117"/>
                    <a:gd name="T11" fmla="*/ 28 h 82"/>
                    <a:gd name="T12" fmla="*/ 105 w 117"/>
                    <a:gd name="T13" fmla="*/ 30 h 82"/>
                    <a:gd name="T14" fmla="*/ 117 w 117"/>
                    <a:gd name="T15" fmla="*/ 24 h 82"/>
                    <a:gd name="T16" fmla="*/ 112 w 117"/>
                    <a:gd name="T17" fmla="*/ 45 h 82"/>
                    <a:gd name="T18" fmla="*/ 97 w 117"/>
                    <a:gd name="T19" fmla="*/ 67 h 82"/>
                    <a:gd name="T20" fmla="*/ 76 w 117"/>
                    <a:gd name="T21" fmla="*/ 75 h 82"/>
                    <a:gd name="T22" fmla="*/ 55 w 117"/>
                    <a:gd name="T23" fmla="*/ 82 h 82"/>
                    <a:gd name="T24" fmla="*/ 31 w 117"/>
                    <a:gd name="T25" fmla="*/ 60 h 82"/>
                    <a:gd name="T26" fmla="*/ 15 w 117"/>
                    <a:gd name="T27" fmla="*/ 39 h 82"/>
                    <a:gd name="T28" fmla="*/ 0 w 117"/>
                    <a:gd name="T29" fmla="*/ 30 h 8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17"/>
                    <a:gd name="T46" fmla="*/ 0 h 82"/>
                    <a:gd name="T47" fmla="*/ 117 w 117"/>
                    <a:gd name="T48" fmla="*/ 82 h 82"/>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17" h="82">
                      <a:moveTo>
                        <a:pt x="0" y="30"/>
                      </a:moveTo>
                      <a:lnTo>
                        <a:pt x="6" y="13"/>
                      </a:lnTo>
                      <a:lnTo>
                        <a:pt x="15" y="0"/>
                      </a:lnTo>
                      <a:lnTo>
                        <a:pt x="30" y="6"/>
                      </a:lnTo>
                      <a:lnTo>
                        <a:pt x="52" y="19"/>
                      </a:lnTo>
                      <a:lnTo>
                        <a:pt x="79" y="28"/>
                      </a:lnTo>
                      <a:lnTo>
                        <a:pt x="105" y="30"/>
                      </a:lnTo>
                      <a:lnTo>
                        <a:pt x="117" y="24"/>
                      </a:lnTo>
                      <a:lnTo>
                        <a:pt x="112" y="45"/>
                      </a:lnTo>
                      <a:lnTo>
                        <a:pt x="97" y="67"/>
                      </a:lnTo>
                      <a:lnTo>
                        <a:pt x="76" y="75"/>
                      </a:lnTo>
                      <a:lnTo>
                        <a:pt x="55" y="82"/>
                      </a:lnTo>
                      <a:lnTo>
                        <a:pt x="31" y="60"/>
                      </a:lnTo>
                      <a:lnTo>
                        <a:pt x="15" y="39"/>
                      </a:lnTo>
                      <a:lnTo>
                        <a:pt x="0" y="30"/>
                      </a:lnTo>
                      <a:close/>
                    </a:path>
                  </a:pathLst>
                </a:custGeom>
                <a:solidFill>
                  <a:srgbClr val="FFCC00">
                    <a:alpha val="74901"/>
                  </a:srgbClr>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a:lstStyle/>
                <a:p>
                  <a:endParaRPr lang="en-US"/>
                </a:p>
              </p:txBody>
            </p:sp>
            <p:sp>
              <p:nvSpPr>
                <p:cNvPr id="79" name="Freeform 65"/>
                <p:cNvSpPr>
                  <a:spLocks noChangeAspect="1"/>
                </p:cNvSpPr>
                <p:nvPr/>
              </p:nvSpPr>
              <p:spPr bwMode="auto">
                <a:xfrm>
                  <a:off x="3023" y="821"/>
                  <a:ext cx="295" cy="157"/>
                </a:xfrm>
                <a:custGeom>
                  <a:avLst/>
                  <a:gdLst>
                    <a:gd name="T0" fmla="*/ 0 w 295"/>
                    <a:gd name="T1" fmla="*/ 6 h 157"/>
                    <a:gd name="T2" fmla="*/ 19 w 295"/>
                    <a:gd name="T3" fmla="*/ 0 h 157"/>
                    <a:gd name="T4" fmla="*/ 46 w 295"/>
                    <a:gd name="T5" fmla="*/ 7 h 157"/>
                    <a:gd name="T6" fmla="*/ 82 w 295"/>
                    <a:gd name="T7" fmla="*/ 12 h 157"/>
                    <a:gd name="T8" fmla="*/ 106 w 295"/>
                    <a:gd name="T9" fmla="*/ 16 h 157"/>
                    <a:gd name="T10" fmla="*/ 136 w 295"/>
                    <a:gd name="T11" fmla="*/ 25 h 157"/>
                    <a:gd name="T12" fmla="*/ 160 w 295"/>
                    <a:gd name="T13" fmla="*/ 19 h 157"/>
                    <a:gd name="T14" fmla="*/ 177 w 295"/>
                    <a:gd name="T15" fmla="*/ 37 h 157"/>
                    <a:gd name="T16" fmla="*/ 199 w 295"/>
                    <a:gd name="T17" fmla="*/ 40 h 157"/>
                    <a:gd name="T18" fmla="*/ 210 w 295"/>
                    <a:gd name="T19" fmla="*/ 36 h 157"/>
                    <a:gd name="T20" fmla="*/ 225 w 295"/>
                    <a:gd name="T21" fmla="*/ 27 h 157"/>
                    <a:gd name="T22" fmla="*/ 259 w 295"/>
                    <a:gd name="T23" fmla="*/ 63 h 157"/>
                    <a:gd name="T24" fmla="*/ 279 w 295"/>
                    <a:gd name="T25" fmla="*/ 69 h 157"/>
                    <a:gd name="T26" fmla="*/ 295 w 295"/>
                    <a:gd name="T27" fmla="*/ 76 h 157"/>
                    <a:gd name="T28" fmla="*/ 291 w 295"/>
                    <a:gd name="T29" fmla="*/ 100 h 157"/>
                    <a:gd name="T30" fmla="*/ 288 w 295"/>
                    <a:gd name="T31" fmla="*/ 135 h 157"/>
                    <a:gd name="T32" fmla="*/ 285 w 295"/>
                    <a:gd name="T33" fmla="*/ 157 h 157"/>
                    <a:gd name="T34" fmla="*/ 271 w 295"/>
                    <a:gd name="T35" fmla="*/ 135 h 157"/>
                    <a:gd name="T36" fmla="*/ 253 w 295"/>
                    <a:gd name="T37" fmla="*/ 103 h 157"/>
                    <a:gd name="T38" fmla="*/ 243 w 295"/>
                    <a:gd name="T39" fmla="*/ 72 h 157"/>
                    <a:gd name="T40" fmla="*/ 235 w 295"/>
                    <a:gd name="T41" fmla="*/ 60 h 157"/>
                    <a:gd name="T42" fmla="*/ 226 w 295"/>
                    <a:gd name="T43" fmla="*/ 52 h 157"/>
                    <a:gd name="T44" fmla="*/ 216 w 295"/>
                    <a:gd name="T45" fmla="*/ 49 h 157"/>
                    <a:gd name="T46" fmla="*/ 204 w 295"/>
                    <a:gd name="T47" fmla="*/ 63 h 157"/>
                    <a:gd name="T48" fmla="*/ 196 w 295"/>
                    <a:gd name="T49" fmla="*/ 70 h 157"/>
                    <a:gd name="T50" fmla="*/ 178 w 295"/>
                    <a:gd name="T51" fmla="*/ 66 h 157"/>
                    <a:gd name="T52" fmla="*/ 166 w 295"/>
                    <a:gd name="T53" fmla="*/ 60 h 157"/>
                    <a:gd name="T54" fmla="*/ 157 w 295"/>
                    <a:gd name="T55" fmla="*/ 52 h 157"/>
                    <a:gd name="T56" fmla="*/ 139 w 295"/>
                    <a:gd name="T57" fmla="*/ 57 h 157"/>
                    <a:gd name="T58" fmla="*/ 124 w 295"/>
                    <a:gd name="T59" fmla="*/ 54 h 157"/>
                    <a:gd name="T60" fmla="*/ 111 w 295"/>
                    <a:gd name="T61" fmla="*/ 46 h 157"/>
                    <a:gd name="T62" fmla="*/ 87 w 295"/>
                    <a:gd name="T63" fmla="*/ 54 h 157"/>
                    <a:gd name="T64" fmla="*/ 61 w 295"/>
                    <a:gd name="T65" fmla="*/ 52 h 157"/>
                    <a:gd name="T66" fmla="*/ 49 w 295"/>
                    <a:gd name="T67" fmla="*/ 46 h 157"/>
                    <a:gd name="T68" fmla="*/ 33 w 295"/>
                    <a:gd name="T69" fmla="*/ 42 h 157"/>
                    <a:gd name="T70" fmla="*/ 27 w 295"/>
                    <a:gd name="T71" fmla="*/ 28 h 157"/>
                    <a:gd name="T72" fmla="*/ 19 w 295"/>
                    <a:gd name="T73" fmla="*/ 16 h 157"/>
                    <a:gd name="T74" fmla="*/ 9 w 295"/>
                    <a:gd name="T75" fmla="*/ 12 h 157"/>
                    <a:gd name="T76" fmla="*/ 0 w 295"/>
                    <a:gd name="T77" fmla="*/ 6 h 157"/>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95"/>
                    <a:gd name="T118" fmla="*/ 0 h 157"/>
                    <a:gd name="T119" fmla="*/ 295 w 295"/>
                    <a:gd name="T120" fmla="*/ 157 h 157"/>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95" h="157">
                      <a:moveTo>
                        <a:pt x="0" y="6"/>
                      </a:moveTo>
                      <a:lnTo>
                        <a:pt x="19" y="0"/>
                      </a:lnTo>
                      <a:lnTo>
                        <a:pt x="46" y="7"/>
                      </a:lnTo>
                      <a:lnTo>
                        <a:pt x="82" y="12"/>
                      </a:lnTo>
                      <a:lnTo>
                        <a:pt x="106" y="16"/>
                      </a:lnTo>
                      <a:lnTo>
                        <a:pt x="136" y="25"/>
                      </a:lnTo>
                      <a:lnTo>
                        <a:pt x="160" y="19"/>
                      </a:lnTo>
                      <a:lnTo>
                        <a:pt x="177" y="37"/>
                      </a:lnTo>
                      <a:lnTo>
                        <a:pt x="199" y="40"/>
                      </a:lnTo>
                      <a:lnTo>
                        <a:pt x="210" y="36"/>
                      </a:lnTo>
                      <a:lnTo>
                        <a:pt x="225" y="27"/>
                      </a:lnTo>
                      <a:lnTo>
                        <a:pt x="259" y="63"/>
                      </a:lnTo>
                      <a:lnTo>
                        <a:pt x="279" y="69"/>
                      </a:lnTo>
                      <a:lnTo>
                        <a:pt x="295" y="76"/>
                      </a:lnTo>
                      <a:lnTo>
                        <a:pt x="291" y="100"/>
                      </a:lnTo>
                      <a:lnTo>
                        <a:pt x="288" y="135"/>
                      </a:lnTo>
                      <a:lnTo>
                        <a:pt x="285" y="157"/>
                      </a:lnTo>
                      <a:lnTo>
                        <a:pt x="271" y="135"/>
                      </a:lnTo>
                      <a:lnTo>
                        <a:pt x="253" y="103"/>
                      </a:lnTo>
                      <a:lnTo>
                        <a:pt x="243" y="72"/>
                      </a:lnTo>
                      <a:lnTo>
                        <a:pt x="235" y="60"/>
                      </a:lnTo>
                      <a:lnTo>
                        <a:pt x="226" y="52"/>
                      </a:lnTo>
                      <a:lnTo>
                        <a:pt x="216" y="49"/>
                      </a:lnTo>
                      <a:lnTo>
                        <a:pt x="204" y="63"/>
                      </a:lnTo>
                      <a:lnTo>
                        <a:pt x="196" y="70"/>
                      </a:lnTo>
                      <a:lnTo>
                        <a:pt x="178" y="66"/>
                      </a:lnTo>
                      <a:lnTo>
                        <a:pt x="166" y="60"/>
                      </a:lnTo>
                      <a:lnTo>
                        <a:pt x="157" y="52"/>
                      </a:lnTo>
                      <a:lnTo>
                        <a:pt x="139" y="57"/>
                      </a:lnTo>
                      <a:lnTo>
                        <a:pt x="124" y="54"/>
                      </a:lnTo>
                      <a:lnTo>
                        <a:pt x="111" y="46"/>
                      </a:lnTo>
                      <a:lnTo>
                        <a:pt x="87" y="54"/>
                      </a:lnTo>
                      <a:lnTo>
                        <a:pt x="61" y="52"/>
                      </a:lnTo>
                      <a:lnTo>
                        <a:pt x="49" y="46"/>
                      </a:lnTo>
                      <a:lnTo>
                        <a:pt x="33" y="42"/>
                      </a:lnTo>
                      <a:lnTo>
                        <a:pt x="27" y="28"/>
                      </a:lnTo>
                      <a:lnTo>
                        <a:pt x="19" y="16"/>
                      </a:lnTo>
                      <a:lnTo>
                        <a:pt x="9" y="12"/>
                      </a:lnTo>
                      <a:lnTo>
                        <a:pt x="0" y="6"/>
                      </a:lnTo>
                      <a:close/>
                    </a:path>
                  </a:pathLst>
                </a:custGeom>
                <a:solidFill>
                  <a:srgbClr val="FFCC00">
                    <a:alpha val="74901"/>
                  </a:srgbClr>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a:lstStyle/>
                <a:p>
                  <a:endParaRPr lang="en-US"/>
                </a:p>
              </p:txBody>
            </p:sp>
            <p:sp>
              <p:nvSpPr>
                <p:cNvPr id="80" name="Freeform 66"/>
                <p:cNvSpPr>
                  <a:spLocks noChangeAspect="1"/>
                </p:cNvSpPr>
                <p:nvPr/>
              </p:nvSpPr>
              <p:spPr bwMode="auto">
                <a:xfrm>
                  <a:off x="1865" y="810"/>
                  <a:ext cx="1162" cy="83"/>
                </a:xfrm>
                <a:custGeom>
                  <a:avLst/>
                  <a:gdLst>
                    <a:gd name="T0" fmla="*/ 0 w 1162"/>
                    <a:gd name="T1" fmla="*/ 0 h 83"/>
                    <a:gd name="T2" fmla="*/ 310 w 1162"/>
                    <a:gd name="T3" fmla="*/ 0 h 83"/>
                    <a:gd name="T4" fmla="*/ 546 w 1162"/>
                    <a:gd name="T5" fmla="*/ 0 h 83"/>
                    <a:gd name="T6" fmla="*/ 744 w 1162"/>
                    <a:gd name="T7" fmla="*/ 0 h 83"/>
                    <a:gd name="T8" fmla="*/ 901 w 1162"/>
                    <a:gd name="T9" fmla="*/ 0 h 83"/>
                    <a:gd name="T10" fmla="*/ 982 w 1162"/>
                    <a:gd name="T11" fmla="*/ 0 h 83"/>
                    <a:gd name="T12" fmla="*/ 990 w 1162"/>
                    <a:gd name="T13" fmla="*/ 6 h 83"/>
                    <a:gd name="T14" fmla="*/ 1081 w 1162"/>
                    <a:gd name="T15" fmla="*/ 9 h 83"/>
                    <a:gd name="T16" fmla="*/ 1126 w 1162"/>
                    <a:gd name="T17" fmla="*/ 14 h 83"/>
                    <a:gd name="T18" fmla="*/ 1162 w 1162"/>
                    <a:gd name="T19" fmla="*/ 17 h 83"/>
                    <a:gd name="T20" fmla="*/ 1153 w 1162"/>
                    <a:gd name="T21" fmla="*/ 29 h 83"/>
                    <a:gd name="T22" fmla="*/ 1150 w 1162"/>
                    <a:gd name="T23" fmla="*/ 53 h 83"/>
                    <a:gd name="T24" fmla="*/ 1149 w 1162"/>
                    <a:gd name="T25" fmla="*/ 72 h 83"/>
                    <a:gd name="T26" fmla="*/ 1144 w 1162"/>
                    <a:gd name="T27" fmla="*/ 83 h 83"/>
                    <a:gd name="T28" fmla="*/ 1113 w 1162"/>
                    <a:gd name="T29" fmla="*/ 62 h 83"/>
                    <a:gd name="T30" fmla="*/ 1090 w 1162"/>
                    <a:gd name="T31" fmla="*/ 57 h 83"/>
                    <a:gd name="T32" fmla="*/ 1059 w 1162"/>
                    <a:gd name="T33" fmla="*/ 53 h 83"/>
                    <a:gd name="T34" fmla="*/ 1020 w 1162"/>
                    <a:gd name="T35" fmla="*/ 51 h 83"/>
                    <a:gd name="T36" fmla="*/ 993 w 1162"/>
                    <a:gd name="T37" fmla="*/ 48 h 83"/>
                    <a:gd name="T38" fmla="*/ 972 w 1162"/>
                    <a:gd name="T39" fmla="*/ 60 h 83"/>
                    <a:gd name="T40" fmla="*/ 966 w 1162"/>
                    <a:gd name="T41" fmla="*/ 41 h 83"/>
                    <a:gd name="T42" fmla="*/ 915 w 1162"/>
                    <a:gd name="T43" fmla="*/ 59 h 83"/>
                    <a:gd name="T44" fmla="*/ 907 w 1162"/>
                    <a:gd name="T45" fmla="*/ 36 h 83"/>
                    <a:gd name="T46" fmla="*/ 868 w 1162"/>
                    <a:gd name="T47" fmla="*/ 39 h 83"/>
                    <a:gd name="T48" fmla="*/ 841 w 1162"/>
                    <a:gd name="T49" fmla="*/ 35 h 83"/>
                    <a:gd name="T50" fmla="*/ 808 w 1162"/>
                    <a:gd name="T51" fmla="*/ 32 h 83"/>
                    <a:gd name="T52" fmla="*/ 784 w 1162"/>
                    <a:gd name="T53" fmla="*/ 24 h 83"/>
                    <a:gd name="T54" fmla="*/ 769 w 1162"/>
                    <a:gd name="T55" fmla="*/ 17 h 83"/>
                    <a:gd name="T56" fmla="*/ 760 w 1162"/>
                    <a:gd name="T57" fmla="*/ 9 h 83"/>
                    <a:gd name="T58" fmla="*/ 747 w 1162"/>
                    <a:gd name="T59" fmla="*/ 11 h 83"/>
                    <a:gd name="T60" fmla="*/ 733 w 1162"/>
                    <a:gd name="T61" fmla="*/ 17 h 83"/>
                    <a:gd name="T62" fmla="*/ 643 w 1162"/>
                    <a:gd name="T63" fmla="*/ 15 h 83"/>
                    <a:gd name="T64" fmla="*/ 489 w 1162"/>
                    <a:gd name="T65" fmla="*/ 14 h 83"/>
                    <a:gd name="T66" fmla="*/ 225 w 1162"/>
                    <a:gd name="T67" fmla="*/ 9 h 83"/>
                    <a:gd name="T68" fmla="*/ 85 w 1162"/>
                    <a:gd name="T69" fmla="*/ 5 h 83"/>
                    <a:gd name="T70" fmla="*/ 0 w 1162"/>
                    <a:gd name="T71" fmla="*/ 0 h 83"/>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162"/>
                    <a:gd name="T109" fmla="*/ 0 h 83"/>
                    <a:gd name="T110" fmla="*/ 1162 w 1162"/>
                    <a:gd name="T111" fmla="*/ 83 h 83"/>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162" h="83">
                      <a:moveTo>
                        <a:pt x="0" y="0"/>
                      </a:moveTo>
                      <a:lnTo>
                        <a:pt x="310" y="0"/>
                      </a:lnTo>
                      <a:lnTo>
                        <a:pt x="546" y="0"/>
                      </a:lnTo>
                      <a:lnTo>
                        <a:pt x="744" y="0"/>
                      </a:lnTo>
                      <a:lnTo>
                        <a:pt x="901" y="0"/>
                      </a:lnTo>
                      <a:lnTo>
                        <a:pt x="982" y="0"/>
                      </a:lnTo>
                      <a:lnTo>
                        <a:pt x="990" y="6"/>
                      </a:lnTo>
                      <a:lnTo>
                        <a:pt x="1081" y="9"/>
                      </a:lnTo>
                      <a:lnTo>
                        <a:pt x="1126" y="14"/>
                      </a:lnTo>
                      <a:lnTo>
                        <a:pt x="1162" y="17"/>
                      </a:lnTo>
                      <a:lnTo>
                        <a:pt x="1153" y="29"/>
                      </a:lnTo>
                      <a:lnTo>
                        <a:pt x="1150" y="53"/>
                      </a:lnTo>
                      <a:lnTo>
                        <a:pt x="1149" y="72"/>
                      </a:lnTo>
                      <a:lnTo>
                        <a:pt x="1144" y="83"/>
                      </a:lnTo>
                      <a:lnTo>
                        <a:pt x="1113" y="62"/>
                      </a:lnTo>
                      <a:lnTo>
                        <a:pt x="1090" y="57"/>
                      </a:lnTo>
                      <a:lnTo>
                        <a:pt x="1059" y="53"/>
                      </a:lnTo>
                      <a:lnTo>
                        <a:pt x="1020" y="51"/>
                      </a:lnTo>
                      <a:lnTo>
                        <a:pt x="993" y="48"/>
                      </a:lnTo>
                      <a:lnTo>
                        <a:pt x="972" y="60"/>
                      </a:lnTo>
                      <a:lnTo>
                        <a:pt x="966" y="41"/>
                      </a:lnTo>
                      <a:lnTo>
                        <a:pt x="915" y="59"/>
                      </a:lnTo>
                      <a:lnTo>
                        <a:pt x="907" y="36"/>
                      </a:lnTo>
                      <a:lnTo>
                        <a:pt x="868" y="39"/>
                      </a:lnTo>
                      <a:lnTo>
                        <a:pt x="841" y="35"/>
                      </a:lnTo>
                      <a:lnTo>
                        <a:pt x="808" y="32"/>
                      </a:lnTo>
                      <a:lnTo>
                        <a:pt x="784" y="24"/>
                      </a:lnTo>
                      <a:lnTo>
                        <a:pt x="769" y="17"/>
                      </a:lnTo>
                      <a:lnTo>
                        <a:pt x="760" y="9"/>
                      </a:lnTo>
                      <a:lnTo>
                        <a:pt x="747" y="11"/>
                      </a:lnTo>
                      <a:lnTo>
                        <a:pt x="733" y="17"/>
                      </a:lnTo>
                      <a:lnTo>
                        <a:pt x="643" y="15"/>
                      </a:lnTo>
                      <a:lnTo>
                        <a:pt x="489" y="14"/>
                      </a:lnTo>
                      <a:lnTo>
                        <a:pt x="225" y="9"/>
                      </a:lnTo>
                      <a:lnTo>
                        <a:pt x="85" y="5"/>
                      </a:lnTo>
                      <a:lnTo>
                        <a:pt x="0" y="0"/>
                      </a:lnTo>
                      <a:close/>
                    </a:path>
                  </a:pathLst>
                </a:custGeom>
                <a:solidFill>
                  <a:srgbClr val="FFCC00">
                    <a:alpha val="74901"/>
                  </a:srgbClr>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a:lstStyle/>
                <a:p>
                  <a:endParaRPr lang="en-US"/>
                </a:p>
              </p:txBody>
            </p:sp>
            <p:sp>
              <p:nvSpPr>
                <p:cNvPr id="81" name="Freeform 67"/>
                <p:cNvSpPr>
                  <a:spLocks noChangeAspect="1"/>
                </p:cNvSpPr>
                <p:nvPr/>
              </p:nvSpPr>
              <p:spPr bwMode="auto">
                <a:xfrm>
                  <a:off x="3731" y="978"/>
                  <a:ext cx="1207" cy="56"/>
                </a:xfrm>
                <a:custGeom>
                  <a:avLst/>
                  <a:gdLst>
                    <a:gd name="T0" fmla="*/ 0 w 1207"/>
                    <a:gd name="T1" fmla="*/ 56 h 56"/>
                    <a:gd name="T2" fmla="*/ 43 w 1207"/>
                    <a:gd name="T3" fmla="*/ 54 h 56"/>
                    <a:gd name="T4" fmla="*/ 130 w 1207"/>
                    <a:gd name="T5" fmla="*/ 50 h 56"/>
                    <a:gd name="T6" fmla="*/ 273 w 1207"/>
                    <a:gd name="T7" fmla="*/ 45 h 56"/>
                    <a:gd name="T8" fmla="*/ 451 w 1207"/>
                    <a:gd name="T9" fmla="*/ 32 h 56"/>
                    <a:gd name="T10" fmla="*/ 556 w 1207"/>
                    <a:gd name="T11" fmla="*/ 26 h 56"/>
                    <a:gd name="T12" fmla="*/ 691 w 1207"/>
                    <a:gd name="T13" fmla="*/ 17 h 56"/>
                    <a:gd name="T14" fmla="*/ 837 w 1207"/>
                    <a:gd name="T15" fmla="*/ 8 h 56"/>
                    <a:gd name="T16" fmla="*/ 1026 w 1207"/>
                    <a:gd name="T17" fmla="*/ 2 h 56"/>
                    <a:gd name="T18" fmla="*/ 1207 w 1207"/>
                    <a:gd name="T19" fmla="*/ 0 h 5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207"/>
                    <a:gd name="T31" fmla="*/ 0 h 56"/>
                    <a:gd name="T32" fmla="*/ 1207 w 1207"/>
                    <a:gd name="T33" fmla="*/ 56 h 5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207" h="56">
                      <a:moveTo>
                        <a:pt x="0" y="56"/>
                      </a:moveTo>
                      <a:lnTo>
                        <a:pt x="43" y="54"/>
                      </a:lnTo>
                      <a:lnTo>
                        <a:pt x="130" y="50"/>
                      </a:lnTo>
                      <a:lnTo>
                        <a:pt x="273" y="45"/>
                      </a:lnTo>
                      <a:lnTo>
                        <a:pt x="451" y="32"/>
                      </a:lnTo>
                      <a:lnTo>
                        <a:pt x="556" y="26"/>
                      </a:lnTo>
                      <a:lnTo>
                        <a:pt x="691" y="17"/>
                      </a:lnTo>
                      <a:lnTo>
                        <a:pt x="837" y="8"/>
                      </a:lnTo>
                      <a:lnTo>
                        <a:pt x="1026" y="2"/>
                      </a:lnTo>
                      <a:lnTo>
                        <a:pt x="1207" y="0"/>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2" name="Freeform 68"/>
                <p:cNvSpPr>
                  <a:spLocks noChangeAspect="1"/>
                </p:cNvSpPr>
                <p:nvPr/>
              </p:nvSpPr>
              <p:spPr bwMode="auto">
                <a:xfrm>
                  <a:off x="3971" y="965"/>
                  <a:ext cx="966" cy="37"/>
                </a:xfrm>
                <a:custGeom>
                  <a:avLst/>
                  <a:gdLst>
                    <a:gd name="T0" fmla="*/ 0 w 966"/>
                    <a:gd name="T1" fmla="*/ 37 h 37"/>
                    <a:gd name="T2" fmla="*/ 67 w 966"/>
                    <a:gd name="T3" fmla="*/ 33 h 37"/>
                    <a:gd name="T4" fmla="*/ 160 w 966"/>
                    <a:gd name="T5" fmla="*/ 25 h 37"/>
                    <a:gd name="T6" fmla="*/ 265 w 966"/>
                    <a:gd name="T7" fmla="*/ 21 h 37"/>
                    <a:gd name="T8" fmla="*/ 378 w 966"/>
                    <a:gd name="T9" fmla="*/ 18 h 37"/>
                    <a:gd name="T10" fmla="*/ 468 w 966"/>
                    <a:gd name="T11" fmla="*/ 13 h 37"/>
                    <a:gd name="T12" fmla="*/ 582 w 966"/>
                    <a:gd name="T13" fmla="*/ 7 h 37"/>
                    <a:gd name="T14" fmla="*/ 708 w 966"/>
                    <a:gd name="T15" fmla="*/ 6 h 37"/>
                    <a:gd name="T16" fmla="*/ 801 w 966"/>
                    <a:gd name="T17" fmla="*/ 0 h 37"/>
                    <a:gd name="T18" fmla="*/ 966 w 966"/>
                    <a:gd name="T19" fmla="*/ 0 h 3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66"/>
                    <a:gd name="T31" fmla="*/ 0 h 37"/>
                    <a:gd name="T32" fmla="*/ 966 w 966"/>
                    <a:gd name="T33" fmla="*/ 37 h 3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66" h="37">
                      <a:moveTo>
                        <a:pt x="0" y="37"/>
                      </a:moveTo>
                      <a:lnTo>
                        <a:pt x="67" y="33"/>
                      </a:lnTo>
                      <a:lnTo>
                        <a:pt x="160" y="25"/>
                      </a:lnTo>
                      <a:lnTo>
                        <a:pt x="265" y="21"/>
                      </a:lnTo>
                      <a:lnTo>
                        <a:pt x="378" y="18"/>
                      </a:lnTo>
                      <a:lnTo>
                        <a:pt x="468" y="13"/>
                      </a:lnTo>
                      <a:lnTo>
                        <a:pt x="582" y="7"/>
                      </a:lnTo>
                      <a:lnTo>
                        <a:pt x="708" y="6"/>
                      </a:lnTo>
                      <a:lnTo>
                        <a:pt x="801" y="0"/>
                      </a:lnTo>
                      <a:lnTo>
                        <a:pt x="966" y="0"/>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3" name="Freeform 69"/>
                <p:cNvSpPr>
                  <a:spLocks noChangeAspect="1"/>
                </p:cNvSpPr>
                <p:nvPr/>
              </p:nvSpPr>
              <p:spPr bwMode="auto">
                <a:xfrm>
                  <a:off x="4056" y="929"/>
                  <a:ext cx="879" cy="22"/>
                </a:xfrm>
                <a:custGeom>
                  <a:avLst/>
                  <a:gdLst>
                    <a:gd name="T0" fmla="*/ 0 w 879"/>
                    <a:gd name="T1" fmla="*/ 22 h 22"/>
                    <a:gd name="T2" fmla="*/ 83 w 879"/>
                    <a:gd name="T3" fmla="*/ 21 h 22"/>
                    <a:gd name="T4" fmla="*/ 174 w 879"/>
                    <a:gd name="T5" fmla="*/ 19 h 22"/>
                    <a:gd name="T6" fmla="*/ 275 w 879"/>
                    <a:gd name="T7" fmla="*/ 15 h 22"/>
                    <a:gd name="T8" fmla="*/ 404 w 879"/>
                    <a:gd name="T9" fmla="*/ 9 h 22"/>
                    <a:gd name="T10" fmla="*/ 594 w 879"/>
                    <a:gd name="T11" fmla="*/ 6 h 22"/>
                    <a:gd name="T12" fmla="*/ 677 w 879"/>
                    <a:gd name="T13" fmla="*/ 4 h 22"/>
                    <a:gd name="T14" fmla="*/ 795 w 879"/>
                    <a:gd name="T15" fmla="*/ 0 h 22"/>
                    <a:gd name="T16" fmla="*/ 879 w 879"/>
                    <a:gd name="T17" fmla="*/ 0 h 2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79"/>
                    <a:gd name="T28" fmla="*/ 0 h 22"/>
                    <a:gd name="T29" fmla="*/ 879 w 879"/>
                    <a:gd name="T30" fmla="*/ 22 h 2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79" h="22">
                      <a:moveTo>
                        <a:pt x="0" y="22"/>
                      </a:moveTo>
                      <a:lnTo>
                        <a:pt x="83" y="21"/>
                      </a:lnTo>
                      <a:lnTo>
                        <a:pt x="174" y="19"/>
                      </a:lnTo>
                      <a:lnTo>
                        <a:pt x="275" y="15"/>
                      </a:lnTo>
                      <a:lnTo>
                        <a:pt x="404" y="9"/>
                      </a:lnTo>
                      <a:lnTo>
                        <a:pt x="594" y="6"/>
                      </a:lnTo>
                      <a:lnTo>
                        <a:pt x="677" y="4"/>
                      </a:lnTo>
                      <a:lnTo>
                        <a:pt x="795" y="0"/>
                      </a:lnTo>
                      <a:lnTo>
                        <a:pt x="879" y="0"/>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4" name="Freeform 70"/>
                <p:cNvSpPr>
                  <a:spLocks noChangeAspect="1"/>
                </p:cNvSpPr>
                <p:nvPr/>
              </p:nvSpPr>
              <p:spPr bwMode="auto">
                <a:xfrm>
                  <a:off x="4191" y="918"/>
                  <a:ext cx="744" cy="2"/>
                </a:xfrm>
                <a:custGeom>
                  <a:avLst/>
                  <a:gdLst>
                    <a:gd name="T0" fmla="*/ 0 w 744"/>
                    <a:gd name="T1" fmla="*/ 2 h 2"/>
                    <a:gd name="T2" fmla="*/ 81 w 744"/>
                    <a:gd name="T3" fmla="*/ 0 h 2"/>
                    <a:gd name="T4" fmla="*/ 272 w 744"/>
                    <a:gd name="T5" fmla="*/ 0 h 2"/>
                    <a:gd name="T6" fmla="*/ 452 w 744"/>
                    <a:gd name="T7" fmla="*/ 0 h 2"/>
                    <a:gd name="T8" fmla="*/ 672 w 744"/>
                    <a:gd name="T9" fmla="*/ 0 h 2"/>
                    <a:gd name="T10" fmla="*/ 744 w 744"/>
                    <a:gd name="T11" fmla="*/ 0 h 2"/>
                    <a:gd name="T12" fmla="*/ 0 60000 65536"/>
                    <a:gd name="T13" fmla="*/ 0 60000 65536"/>
                    <a:gd name="T14" fmla="*/ 0 60000 65536"/>
                    <a:gd name="T15" fmla="*/ 0 60000 65536"/>
                    <a:gd name="T16" fmla="*/ 0 60000 65536"/>
                    <a:gd name="T17" fmla="*/ 0 60000 65536"/>
                    <a:gd name="T18" fmla="*/ 0 w 744"/>
                    <a:gd name="T19" fmla="*/ 0 h 2"/>
                    <a:gd name="T20" fmla="*/ 744 w 744"/>
                    <a:gd name="T21" fmla="*/ 2 h 2"/>
                  </a:gdLst>
                  <a:ahLst/>
                  <a:cxnLst>
                    <a:cxn ang="T12">
                      <a:pos x="T0" y="T1"/>
                    </a:cxn>
                    <a:cxn ang="T13">
                      <a:pos x="T2" y="T3"/>
                    </a:cxn>
                    <a:cxn ang="T14">
                      <a:pos x="T4" y="T5"/>
                    </a:cxn>
                    <a:cxn ang="T15">
                      <a:pos x="T6" y="T7"/>
                    </a:cxn>
                    <a:cxn ang="T16">
                      <a:pos x="T8" y="T9"/>
                    </a:cxn>
                    <a:cxn ang="T17">
                      <a:pos x="T10" y="T11"/>
                    </a:cxn>
                  </a:cxnLst>
                  <a:rect l="T18" t="T19" r="T20" b="T21"/>
                  <a:pathLst>
                    <a:path w="744" h="2">
                      <a:moveTo>
                        <a:pt x="0" y="2"/>
                      </a:moveTo>
                      <a:lnTo>
                        <a:pt x="81" y="0"/>
                      </a:lnTo>
                      <a:lnTo>
                        <a:pt x="272" y="0"/>
                      </a:lnTo>
                      <a:lnTo>
                        <a:pt x="452" y="0"/>
                      </a:lnTo>
                      <a:lnTo>
                        <a:pt x="672" y="0"/>
                      </a:lnTo>
                      <a:lnTo>
                        <a:pt x="744" y="0"/>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5" name="Freeform 71"/>
                <p:cNvSpPr>
                  <a:spLocks noChangeAspect="1"/>
                </p:cNvSpPr>
                <p:nvPr/>
              </p:nvSpPr>
              <p:spPr bwMode="auto">
                <a:xfrm>
                  <a:off x="4242" y="890"/>
                  <a:ext cx="693" cy="19"/>
                </a:xfrm>
                <a:custGeom>
                  <a:avLst/>
                  <a:gdLst>
                    <a:gd name="T0" fmla="*/ 0 w 693"/>
                    <a:gd name="T1" fmla="*/ 0 h 19"/>
                    <a:gd name="T2" fmla="*/ 20 w 693"/>
                    <a:gd name="T3" fmla="*/ 6 h 19"/>
                    <a:gd name="T4" fmla="*/ 87 w 693"/>
                    <a:gd name="T5" fmla="*/ 9 h 19"/>
                    <a:gd name="T6" fmla="*/ 198 w 693"/>
                    <a:gd name="T7" fmla="*/ 13 h 19"/>
                    <a:gd name="T8" fmla="*/ 363 w 693"/>
                    <a:gd name="T9" fmla="*/ 15 h 19"/>
                    <a:gd name="T10" fmla="*/ 501 w 693"/>
                    <a:gd name="T11" fmla="*/ 15 h 19"/>
                    <a:gd name="T12" fmla="*/ 693 w 693"/>
                    <a:gd name="T13" fmla="*/ 19 h 19"/>
                    <a:gd name="T14" fmla="*/ 0 60000 65536"/>
                    <a:gd name="T15" fmla="*/ 0 60000 65536"/>
                    <a:gd name="T16" fmla="*/ 0 60000 65536"/>
                    <a:gd name="T17" fmla="*/ 0 60000 65536"/>
                    <a:gd name="T18" fmla="*/ 0 60000 65536"/>
                    <a:gd name="T19" fmla="*/ 0 60000 65536"/>
                    <a:gd name="T20" fmla="*/ 0 60000 65536"/>
                    <a:gd name="T21" fmla="*/ 0 w 693"/>
                    <a:gd name="T22" fmla="*/ 0 h 19"/>
                    <a:gd name="T23" fmla="*/ 693 w 693"/>
                    <a:gd name="T24" fmla="*/ 19 h 1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693" h="19">
                      <a:moveTo>
                        <a:pt x="0" y="0"/>
                      </a:moveTo>
                      <a:lnTo>
                        <a:pt x="20" y="6"/>
                      </a:lnTo>
                      <a:lnTo>
                        <a:pt x="87" y="9"/>
                      </a:lnTo>
                      <a:lnTo>
                        <a:pt x="198" y="13"/>
                      </a:lnTo>
                      <a:lnTo>
                        <a:pt x="363" y="15"/>
                      </a:lnTo>
                      <a:lnTo>
                        <a:pt x="501" y="15"/>
                      </a:lnTo>
                      <a:lnTo>
                        <a:pt x="693" y="19"/>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6" name="Freeform 72"/>
                <p:cNvSpPr>
                  <a:spLocks noChangeAspect="1"/>
                </p:cNvSpPr>
                <p:nvPr/>
              </p:nvSpPr>
              <p:spPr bwMode="auto">
                <a:xfrm>
                  <a:off x="4244" y="872"/>
                  <a:ext cx="691" cy="27"/>
                </a:xfrm>
                <a:custGeom>
                  <a:avLst/>
                  <a:gdLst>
                    <a:gd name="T0" fmla="*/ 0 w 691"/>
                    <a:gd name="T1" fmla="*/ 0 h 27"/>
                    <a:gd name="T2" fmla="*/ 40 w 691"/>
                    <a:gd name="T3" fmla="*/ 6 h 27"/>
                    <a:gd name="T4" fmla="*/ 124 w 691"/>
                    <a:gd name="T5" fmla="*/ 12 h 27"/>
                    <a:gd name="T6" fmla="*/ 217 w 691"/>
                    <a:gd name="T7" fmla="*/ 18 h 27"/>
                    <a:gd name="T8" fmla="*/ 358 w 691"/>
                    <a:gd name="T9" fmla="*/ 21 h 27"/>
                    <a:gd name="T10" fmla="*/ 507 w 691"/>
                    <a:gd name="T11" fmla="*/ 24 h 27"/>
                    <a:gd name="T12" fmla="*/ 667 w 691"/>
                    <a:gd name="T13" fmla="*/ 27 h 27"/>
                    <a:gd name="T14" fmla="*/ 691 w 691"/>
                    <a:gd name="T15" fmla="*/ 27 h 27"/>
                    <a:gd name="T16" fmla="*/ 0 60000 65536"/>
                    <a:gd name="T17" fmla="*/ 0 60000 65536"/>
                    <a:gd name="T18" fmla="*/ 0 60000 65536"/>
                    <a:gd name="T19" fmla="*/ 0 60000 65536"/>
                    <a:gd name="T20" fmla="*/ 0 60000 65536"/>
                    <a:gd name="T21" fmla="*/ 0 60000 65536"/>
                    <a:gd name="T22" fmla="*/ 0 60000 65536"/>
                    <a:gd name="T23" fmla="*/ 0 60000 65536"/>
                    <a:gd name="T24" fmla="*/ 0 w 691"/>
                    <a:gd name="T25" fmla="*/ 0 h 27"/>
                    <a:gd name="T26" fmla="*/ 691 w 691"/>
                    <a:gd name="T27" fmla="*/ 27 h 2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91" h="27">
                      <a:moveTo>
                        <a:pt x="0" y="0"/>
                      </a:moveTo>
                      <a:lnTo>
                        <a:pt x="40" y="6"/>
                      </a:lnTo>
                      <a:lnTo>
                        <a:pt x="124" y="12"/>
                      </a:lnTo>
                      <a:lnTo>
                        <a:pt x="217" y="18"/>
                      </a:lnTo>
                      <a:lnTo>
                        <a:pt x="358" y="21"/>
                      </a:lnTo>
                      <a:lnTo>
                        <a:pt x="507" y="24"/>
                      </a:lnTo>
                      <a:lnTo>
                        <a:pt x="667" y="27"/>
                      </a:lnTo>
                      <a:lnTo>
                        <a:pt x="691" y="27"/>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7" name="Freeform 73"/>
                <p:cNvSpPr>
                  <a:spLocks noChangeAspect="1"/>
                </p:cNvSpPr>
                <p:nvPr/>
              </p:nvSpPr>
              <p:spPr bwMode="auto">
                <a:xfrm>
                  <a:off x="3906" y="908"/>
                  <a:ext cx="54" cy="27"/>
                </a:xfrm>
                <a:custGeom>
                  <a:avLst/>
                  <a:gdLst>
                    <a:gd name="T0" fmla="*/ 0 w 54"/>
                    <a:gd name="T1" fmla="*/ 0 h 27"/>
                    <a:gd name="T2" fmla="*/ 14 w 54"/>
                    <a:gd name="T3" fmla="*/ 19 h 27"/>
                    <a:gd name="T4" fmla="*/ 29 w 54"/>
                    <a:gd name="T5" fmla="*/ 27 h 27"/>
                    <a:gd name="T6" fmla="*/ 44 w 54"/>
                    <a:gd name="T7" fmla="*/ 22 h 27"/>
                    <a:gd name="T8" fmla="*/ 54 w 54"/>
                    <a:gd name="T9" fmla="*/ 15 h 27"/>
                    <a:gd name="T10" fmla="*/ 0 60000 65536"/>
                    <a:gd name="T11" fmla="*/ 0 60000 65536"/>
                    <a:gd name="T12" fmla="*/ 0 60000 65536"/>
                    <a:gd name="T13" fmla="*/ 0 60000 65536"/>
                    <a:gd name="T14" fmla="*/ 0 60000 65536"/>
                    <a:gd name="T15" fmla="*/ 0 w 54"/>
                    <a:gd name="T16" fmla="*/ 0 h 27"/>
                    <a:gd name="T17" fmla="*/ 54 w 54"/>
                    <a:gd name="T18" fmla="*/ 27 h 27"/>
                  </a:gdLst>
                  <a:ahLst/>
                  <a:cxnLst>
                    <a:cxn ang="T10">
                      <a:pos x="T0" y="T1"/>
                    </a:cxn>
                    <a:cxn ang="T11">
                      <a:pos x="T2" y="T3"/>
                    </a:cxn>
                    <a:cxn ang="T12">
                      <a:pos x="T4" y="T5"/>
                    </a:cxn>
                    <a:cxn ang="T13">
                      <a:pos x="T6" y="T7"/>
                    </a:cxn>
                    <a:cxn ang="T14">
                      <a:pos x="T8" y="T9"/>
                    </a:cxn>
                  </a:cxnLst>
                  <a:rect l="T15" t="T16" r="T17" b="T18"/>
                  <a:pathLst>
                    <a:path w="54" h="27">
                      <a:moveTo>
                        <a:pt x="0" y="0"/>
                      </a:moveTo>
                      <a:lnTo>
                        <a:pt x="14" y="19"/>
                      </a:lnTo>
                      <a:lnTo>
                        <a:pt x="29" y="27"/>
                      </a:lnTo>
                      <a:lnTo>
                        <a:pt x="44" y="22"/>
                      </a:lnTo>
                      <a:lnTo>
                        <a:pt x="54" y="15"/>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8" name="Freeform 74"/>
                <p:cNvSpPr>
                  <a:spLocks noChangeAspect="1"/>
                </p:cNvSpPr>
                <p:nvPr/>
              </p:nvSpPr>
              <p:spPr bwMode="auto">
                <a:xfrm>
                  <a:off x="4001" y="866"/>
                  <a:ext cx="48" cy="7"/>
                </a:xfrm>
                <a:custGeom>
                  <a:avLst/>
                  <a:gdLst>
                    <a:gd name="T0" fmla="*/ 0 w 48"/>
                    <a:gd name="T1" fmla="*/ 7 h 7"/>
                    <a:gd name="T2" fmla="*/ 16 w 48"/>
                    <a:gd name="T3" fmla="*/ 6 h 7"/>
                    <a:gd name="T4" fmla="*/ 30 w 48"/>
                    <a:gd name="T5" fmla="*/ 3 h 7"/>
                    <a:gd name="T6" fmla="*/ 48 w 48"/>
                    <a:gd name="T7" fmla="*/ 0 h 7"/>
                    <a:gd name="T8" fmla="*/ 0 60000 65536"/>
                    <a:gd name="T9" fmla="*/ 0 60000 65536"/>
                    <a:gd name="T10" fmla="*/ 0 60000 65536"/>
                    <a:gd name="T11" fmla="*/ 0 60000 65536"/>
                    <a:gd name="T12" fmla="*/ 0 w 48"/>
                    <a:gd name="T13" fmla="*/ 0 h 7"/>
                    <a:gd name="T14" fmla="*/ 48 w 48"/>
                    <a:gd name="T15" fmla="*/ 7 h 7"/>
                  </a:gdLst>
                  <a:ahLst/>
                  <a:cxnLst>
                    <a:cxn ang="T8">
                      <a:pos x="T0" y="T1"/>
                    </a:cxn>
                    <a:cxn ang="T9">
                      <a:pos x="T2" y="T3"/>
                    </a:cxn>
                    <a:cxn ang="T10">
                      <a:pos x="T4" y="T5"/>
                    </a:cxn>
                    <a:cxn ang="T11">
                      <a:pos x="T6" y="T7"/>
                    </a:cxn>
                  </a:cxnLst>
                  <a:rect l="T12" t="T13" r="T14" b="T15"/>
                  <a:pathLst>
                    <a:path w="48" h="7">
                      <a:moveTo>
                        <a:pt x="0" y="7"/>
                      </a:moveTo>
                      <a:lnTo>
                        <a:pt x="16" y="6"/>
                      </a:lnTo>
                      <a:lnTo>
                        <a:pt x="30" y="3"/>
                      </a:lnTo>
                      <a:lnTo>
                        <a:pt x="48" y="0"/>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9" name="Freeform 75"/>
                <p:cNvSpPr>
                  <a:spLocks noChangeAspect="1"/>
                </p:cNvSpPr>
                <p:nvPr/>
              </p:nvSpPr>
              <p:spPr bwMode="auto">
                <a:xfrm>
                  <a:off x="4068" y="875"/>
                  <a:ext cx="48" cy="6"/>
                </a:xfrm>
                <a:custGeom>
                  <a:avLst/>
                  <a:gdLst>
                    <a:gd name="T0" fmla="*/ 0 w 48"/>
                    <a:gd name="T1" fmla="*/ 0 h 6"/>
                    <a:gd name="T2" fmla="*/ 18 w 48"/>
                    <a:gd name="T3" fmla="*/ 6 h 6"/>
                    <a:gd name="T4" fmla="*/ 32 w 48"/>
                    <a:gd name="T5" fmla="*/ 6 h 6"/>
                    <a:gd name="T6" fmla="*/ 48 w 48"/>
                    <a:gd name="T7" fmla="*/ 1 h 6"/>
                    <a:gd name="T8" fmla="*/ 0 60000 65536"/>
                    <a:gd name="T9" fmla="*/ 0 60000 65536"/>
                    <a:gd name="T10" fmla="*/ 0 60000 65536"/>
                    <a:gd name="T11" fmla="*/ 0 60000 65536"/>
                    <a:gd name="T12" fmla="*/ 0 w 48"/>
                    <a:gd name="T13" fmla="*/ 0 h 6"/>
                    <a:gd name="T14" fmla="*/ 48 w 48"/>
                    <a:gd name="T15" fmla="*/ 6 h 6"/>
                  </a:gdLst>
                  <a:ahLst/>
                  <a:cxnLst>
                    <a:cxn ang="T8">
                      <a:pos x="T0" y="T1"/>
                    </a:cxn>
                    <a:cxn ang="T9">
                      <a:pos x="T2" y="T3"/>
                    </a:cxn>
                    <a:cxn ang="T10">
                      <a:pos x="T4" y="T5"/>
                    </a:cxn>
                    <a:cxn ang="T11">
                      <a:pos x="T6" y="T7"/>
                    </a:cxn>
                  </a:cxnLst>
                  <a:rect l="T12" t="T13" r="T14" b="T15"/>
                  <a:pathLst>
                    <a:path w="48" h="6">
                      <a:moveTo>
                        <a:pt x="0" y="0"/>
                      </a:moveTo>
                      <a:lnTo>
                        <a:pt x="18" y="6"/>
                      </a:lnTo>
                      <a:lnTo>
                        <a:pt x="32" y="6"/>
                      </a:lnTo>
                      <a:lnTo>
                        <a:pt x="48" y="1"/>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0" name="Freeform 76"/>
                <p:cNvSpPr>
                  <a:spLocks noChangeAspect="1"/>
                </p:cNvSpPr>
                <p:nvPr/>
              </p:nvSpPr>
              <p:spPr bwMode="auto">
                <a:xfrm>
                  <a:off x="4140" y="866"/>
                  <a:ext cx="32" cy="3"/>
                </a:xfrm>
                <a:custGeom>
                  <a:avLst/>
                  <a:gdLst>
                    <a:gd name="T0" fmla="*/ 0 w 32"/>
                    <a:gd name="T1" fmla="*/ 0 h 3"/>
                    <a:gd name="T2" fmla="*/ 32 w 32"/>
                    <a:gd name="T3" fmla="*/ 3 h 3"/>
                    <a:gd name="T4" fmla="*/ 0 60000 65536"/>
                    <a:gd name="T5" fmla="*/ 0 60000 65536"/>
                    <a:gd name="T6" fmla="*/ 0 w 32"/>
                    <a:gd name="T7" fmla="*/ 0 h 3"/>
                    <a:gd name="T8" fmla="*/ 32 w 32"/>
                    <a:gd name="T9" fmla="*/ 3 h 3"/>
                  </a:gdLst>
                  <a:ahLst/>
                  <a:cxnLst>
                    <a:cxn ang="T4">
                      <a:pos x="T0" y="T1"/>
                    </a:cxn>
                    <a:cxn ang="T5">
                      <a:pos x="T2" y="T3"/>
                    </a:cxn>
                  </a:cxnLst>
                  <a:rect l="T6" t="T7" r="T8" b="T9"/>
                  <a:pathLst>
                    <a:path w="32" h="3">
                      <a:moveTo>
                        <a:pt x="0" y="0"/>
                      </a:moveTo>
                      <a:lnTo>
                        <a:pt x="32" y="3"/>
                      </a:lnTo>
                    </a:path>
                  </a:pathLst>
                </a:custGeom>
                <a:noFill/>
                <a:ln w="635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1" name="Freeform 77"/>
                <p:cNvSpPr>
                  <a:spLocks noChangeAspect="1"/>
                </p:cNvSpPr>
                <p:nvPr/>
              </p:nvSpPr>
              <p:spPr bwMode="auto">
                <a:xfrm>
                  <a:off x="3675" y="932"/>
                  <a:ext cx="66" cy="49"/>
                </a:xfrm>
                <a:custGeom>
                  <a:avLst/>
                  <a:gdLst>
                    <a:gd name="T0" fmla="*/ 0 w 66"/>
                    <a:gd name="T1" fmla="*/ 0 h 49"/>
                    <a:gd name="T2" fmla="*/ 9 w 66"/>
                    <a:gd name="T3" fmla="*/ 22 h 49"/>
                    <a:gd name="T4" fmla="*/ 26 w 66"/>
                    <a:gd name="T5" fmla="*/ 43 h 49"/>
                    <a:gd name="T6" fmla="*/ 42 w 66"/>
                    <a:gd name="T7" fmla="*/ 49 h 49"/>
                    <a:gd name="T8" fmla="*/ 51 w 66"/>
                    <a:gd name="T9" fmla="*/ 45 h 49"/>
                    <a:gd name="T10" fmla="*/ 59 w 66"/>
                    <a:gd name="T11" fmla="*/ 30 h 49"/>
                    <a:gd name="T12" fmla="*/ 66 w 66"/>
                    <a:gd name="T13" fmla="*/ 19 h 49"/>
                    <a:gd name="T14" fmla="*/ 0 60000 65536"/>
                    <a:gd name="T15" fmla="*/ 0 60000 65536"/>
                    <a:gd name="T16" fmla="*/ 0 60000 65536"/>
                    <a:gd name="T17" fmla="*/ 0 60000 65536"/>
                    <a:gd name="T18" fmla="*/ 0 60000 65536"/>
                    <a:gd name="T19" fmla="*/ 0 60000 65536"/>
                    <a:gd name="T20" fmla="*/ 0 60000 65536"/>
                    <a:gd name="T21" fmla="*/ 0 w 66"/>
                    <a:gd name="T22" fmla="*/ 0 h 49"/>
                    <a:gd name="T23" fmla="*/ 66 w 66"/>
                    <a:gd name="T24" fmla="*/ 49 h 4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66" h="49">
                      <a:moveTo>
                        <a:pt x="0" y="0"/>
                      </a:moveTo>
                      <a:lnTo>
                        <a:pt x="9" y="22"/>
                      </a:lnTo>
                      <a:lnTo>
                        <a:pt x="26" y="43"/>
                      </a:lnTo>
                      <a:lnTo>
                        <a:pt x="42" y="49"/>
                      </a:lnTo>
                      <a:lnTo>
                        <a:pt x="51" y="45"/>
                      </a:lnTo>
                      <a:lnTo>
                        <a:pt x="59" y="30"/>
                      </a:lnTo>
                      <a:lnTo>
                        <a:pt x="66" y="19"/>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2" name="Freeform 78"/>
                <p:cNvSpPr>
                  <a:spLocks noChangeAspect="1"/>
                </p:cNvSpPr>
                <p:nvPr/>
              </p:nvSpPr>
              <p:spPr bwMode="auto">
                <a:xfrm>
                  <a:off x="3746" y="923"/>
                  <a:ext cx="37" cy="40"/>
                </a:xfrm>
                <a:custGeom>
                  <a:avLst/>
                  <a:gdLst>
                    <a:gd name="T0" fmla="*/ 0 w 37"/>
                    <a:gd name="T1" fmla="*/ 0 h 40"/>
                    <a:gd name="T2" fmla="*/ 10 w 37"/>
                    <a:gd name="T3" fmla="*/ 19 h 40"/>
                    <a:gd name="T4" fmla="*/ 18 w 37"/>
                    <a:gd name="T5" fmla="*/ 34 h 40"/>
                    <a:gd name="T6" fmla="*/ 37 w 37"/>
                    <a:gd name="T7" fmla="*/ 40 h 40"/>
                    <a:gd name="T8" fmla="*/ 0 60000 65536"/>
                    <a:gd name="T9" fmla="*/ 0 60000 65536"/>
                    <a:gd name="T10" fmla="*/ 0 60000 65536"/>
                    <a:gd name="T11" fmla="*/ 0 60000 65536"/>
                    <a:gd name="T12" fmla="*/ 0 w 37"/>
                    <a:gd name="T13" fmla="*/ 0 h 40"/>
                    <a:gd name="T14" fmla="*/ 37 w 37"/>
                    <a:gd name="T15" fmla="*/ 40 h 40"/>
                  </a:gdLst>
                  <a:ahLst/>
                  <a:cxnLst>
                    <a:cxn ang="T8">
                      <a:pos x="T0" y="T1"/>
                    </a:cxn>
                    <a:cxn ang="T9">
                      <a:pos x="T2" y="T3"/>
                    </a:cxn>
                    <a:cxn ang="T10">
                      <a:pos x="T4" y="T5"/>
                    </a:cxn>
                    <a:cxn ang="T11">
                      <a:pos x="T6" y="T7"/>
                    </a:cxn>
                  </a:cxnLst>
                  <a:rect l="T12" t="T13" r="T14" b="T15"/>
                  <a:pathLst>
                    <a:path w="37" h="40">
                      <a:moveTo>
                        <a:pt x="0" y="0"/>
                      </a:moveTo>
                      <a:lnTo>
                        <a:pt x="10" y="19"/>
                      </a:lnTo>
                      <a:lnTo>
                        <a:pt x="18" y="34"/>
                      </a:lnTo>
                      <a:lnTo>
                        <a:pt x="37" y="40"/>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3" name="Freeform 79"/>
                <p:cNvSpPr>
                  <a:spLocks noChangeAspect="1"/>
                </p:cNvSpPr>
                <p:nvPr/>
              </p:nvSpPr>
              <p:spPr bwMode="auto">
                <a:xfrm>
                  <a:off x="3792" y="911"/>
                  <a:ext cx="78" cy="19"/>
                </a:xfrm>
                <a:custGeom>
                  <a:avLst/>
                  <a:gdLst>
                    <a:gd name="T0" fmla="*/ 0 w 78"/>
                    <a:gd name="T1" fmla="*/ 6 h 19"/>
                    <a:gd name="T2" fmla="*/ 30 w 78"/>
                    <a:gd name="T3" fmla="*/ 19 h 19"/>
                    <a:gd name="T4" fmla="*/ 42 w 78"/>
                    <a:gd name="T5" fmla="*/ 19 h 19"/>
                    <a:gd name="T6" fmla="*/ 48 w 78"/>
                    <a:gd name="T7" fmla="*/ 1 h 19"/>
                    <a:gd name="T8" fmla="*/ 78 w 78"/>
                    <a:gd name="T9" fmla="*/ 0 h 19"/>
                    <a:gd name="T10" fmla="*/ 0 60000 65536"/>
                    <a:gd name="T11" fmla="*/ 0 60000 65536"/>
                    <a:gd name="T12" fmla="*/ 0 60000 65536"/>
                    <a:gd name="T13" fmla="*/ 0 60000 65536"/>
                    <a:gd name="T14" fmla="*/ 0 60000 65536"/>
                    <a:gd name="T15" fmla="*/ 0 w 78"/>
                    <a:gd name="T16" fmla="*/ 0 h 19"/>
                    <a:gd name="T17" fmla="*/ 78 w 78"/>
                    <a:gd name="T18" fmla="*/ 19 h 19"/>
                  </a:gdLst>
                  <a:ahLst/>
                  <a:cxnLst>
                    <a:cxn ang="T10">
                      <a:pos x="T0" y="T1"/>
                    </a:cxn>
                    <a:cxn ang="T11">
                      <a:pos x="T2" y="T3"/>
                    </a:cxn>
                    <a:cxn ang="T12">
                      <a:pos x="T4" y="T5"/>
                    </a:cxn>
                    <a:cxn ang="T13">
                      <a:pos x="T6" y="T7"/>
                    </a:cxn>
                    <a:cxn ang="T14">
                      <a:pos x="T8" y="T9"/>
                    </a:cxn>
                  </a:cxnLst>
                  <a:rect l="T15" t="T16" r="T17" b="T18"/>
                  <a:pathLst>
                    <a:path w="78" h="19">
                      <a:moveTo>
                        <a:pt x="0" y="6"/>
                      </a:moveTo>
                      <a:lnTo>
                        <a:pt x="30" y="19"/>
                      </a:lnTo>
                      <a:lnTo>
                        <a:pt x="42" y="19"/>
                      </a:lnTo>
                      <a:lnTo>
                        <a:pt x="48" y="1"/>
                      </a:lnTo>
                      <a:lnTo>
                        <a:pt x="78" y="0"/>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4" name="Freeform 80"/>
                <p:cNvSpPr>
                  <a:spLocks noChangeAspect="1"/>
                </p:cNvSpPr>
                <p:nvPr/>
              </p:nvSpPr>
              <p:spPr bwMode="auto">
                <a:xfrm>
                  <a:off x="3488" y="900"/>
                  <a:ext cx="112" cy="104"/>
                </a:xfrm>
                <a:custGeom>
                  <a:avLst/>
                  <a:gdLst>
                    <a:gd name="T0" fmla="*/ 0 w 112"/>
                    <a:gd name="T1" fmla="*/ 0 h 104"/>
                    <a:gd name="T2" fmla="*/ 7 w 112"/>
                    <a:gd name="T3" fmla="*/ 15 h 104"/>
                    <a:gd name="T4" fmla="*/ 19 w 112"/>
                    <a:gd name="T5" fmla="*/ 51 h 104"/>
                    <a:gd name="T6" fmla="*/ 33 w 112"/>
                    <a:gd name="T7" fmla="*/ 80 h 104"/>
                    <a:gd name="T8" fmla="*/ 55 w 112"/>
                    <a:gd name="T9" fmla="*/ 99 h 104"/>
                    <a:gd name="T10" fmla="*/ 76 w 112"/>
                    <a:gd name="T11" fmla="*/ 104 h 104"/>
                    <a:gd name="T12" fmla="*/ 88 w 112"/>
                    <a:gd name="T13" fmla="*/ 99 h 104"/>
                    <a:gd name="T14" fmla="*/ 102 w 112"/>
                    <a:gd name="T15" fmla="*/ 78 h 104"/>
                    <a:gd name="T16" fmla="*/ 112 w 112"/>
                    <a:gd name="T17" fmla="*/ 63 h 10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2"/>
                    <a:gd name="T28" fmla="*/ 0 h 104"/>
                    <a:gd name="T29" fmla="*/ 112 w 112"/>
                    <a:gd name="T30" fmla="*/ 104 h 10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2" h="104">
                      <a:moveTo>
                        <a:pt x="0" y="0"/>
                      </a:moveTo>
                      <a:lnTo>
                        <a:pt x="7" y="15"/>
                      </a:lnTo>
                      <a:lnTo>
                        <a:pt x="19" y="51"/>
                      </a:lnTo>
                      <a:lnTo>
                        <a:pt x="33" y="80"/>
                      </a:lnTo>
                      <a:lnTo>
                        <a:pt x="55" y="99"/>
                      </a:lnTo>
                      <a:lnTo>
                        <a:pt x="76" y="104"/>
                      </a:lnTo>
                      <a:lnTo>
                        <a:pt x="88" y="99"/>
                      </a:lnTo>
                      <a:lnTo>
                        <a:pt x="102" y="78"/>
                      </a:lnTo>
                      <a:lnTo>
                        <a:pt x="112" y="63"/>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5" name="Freeform 81"/>
                <p:cNvSpPr>
                  <a:spLocks noChangeAspect="1"/>
                </p:cNvSpPr>
                <p:nvPr/>
              </p:nvSpPr>
              <p:spPr bwMode="auto">
                <a:xfrm>
                  <a:off x="3338" y="875"/>
                  <a:ext cx="115" cy="52"/>
                </a:xfrm>
                <a:custGeom>
                  <a:avLst/>
                  <a:gdLst>
                    <a:gd name="T0" fmla="*/ 0 w 115"/>
                    <a:gd name="T1" fmla="*/ 0 h 52"/>
                    <a:gd name="T2" fmla="*/ 13 w 115"/>
                    <a:gd name="T3" fmla="*/ 10 h 52"/>
                    <a:gd name="T4" fmla="*/ 27 w 115"/>
                    <a:gd name="T5" fmla="*/ 27 h 52"/>
                    <a:gd name="T6" fmla="*/ 49 w 115"/>
                    <a:gd name="T7" fmla="*/ 49 h 52"/>
                    <a:gd name="T8" fmla="*/ 61 w 115"/>
                    <a:gd name="T9" fmla="*/ 52 h 52"/>
                    <a:gd name="T10" fmla="*/ 75 w 115"/>
                    <a:gd name="T11" fmla="*/ 46 h 52"/>
                    <a:gd name="T12" fmla="*/ 96 w 115"/>
                    <a:gd name="T13" fmla="*/ 37 h 52"/>
                    <a:gd name="T14" fmla="*/ 115 w 115"/>
                    <a:gd name="T15" fmla="*/ 16 h 52"/>
                    <a:gd name="T16" fmla="*/ 0 60000 65536"/>
                    <a:gd name="T17" fmla="*/ 0 60000 65536"/>
                    <a:gd name="T18" fmla="*/ 0 60000 65536"/>
                    <a:gd name="T19" fmla="*/ 0 60000 65536"/>
                    <a:gd name="T20" fmla="*/ 0 60000 65536"/>
                    <a:gd name="T21" fmla="*/ 0 60000 65536"/>
                    <a:gd name="T22" fmla="*/ 0 60000 65536"/>
                    <a:gd name="T23" fmla="*/ 0 60000 65536"/>
                    <a:gd name="T24" fmla="*/ 0 w 115"/>
                    <a:gd name="T25" fmla="*/ 0 h 52"/>
                    <a:gd name="T26" fmla="*/ 115 w 115"/>
                    <a:gd name="T27" fmla="*/ 52 h 5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15" h="52">
                      <a:moveTo>
                        <a:pt x="0" y="0"/>
                      </a:moveTo>
                      <a:lnTo>
                        <a:pt x="13" y="10"/>
                      </a:lnTo>
                      <a:lnTo>
                        <a:pt x="27" y="27"/>
                      </a:lnTo>
                      <a:lnTo>
                        <a:pt x="49" y="49"/>
                      </a:lnTo>
                      <a:lnTo>
                        <a:pt x="61" y="52"/>
                      </a:lnTo>
                      <a:lnTo>
                        <a:pt x="75" y="46"/>
                      </a:lnTo>
                      <a:lnTo>
                        <a:pt x="96" y="37"/>
                      </a:lnTo>
                      <a:lnTo>
                        <a:pt x="115" y="16"/>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6" name="Freeform 82"/>
                <p:cNvSpPr>
                  <a:spLocks noChangeAspect="1"/>
                </p:cNvSpPr>
                <p:nvPr/>
              </p:nvSpPr>
              <p:spPr bwMode="auto">
                <a:xfrm>
                  <a:off x="3332" y="927"/>
                  <a:ext cx="105" cy="125"/>
                </a:xfrm>
                <a:custGeom>
                  <a:avLst/>
                  <a:gdLst>
                    <a:gd name="T0" fmla="*/ 0 w 105"/>
                    <a:gd name="T1" fmla="*/ 0 h 125"/>
                    <a:gd name="T2" fmla="*/ 15 w 105"/>
                    <a:gd name="T3" fmla="*/ 38 h 125"/>
                    <a:gd name="T4" fmla="*/ 31 w 105"/>
                    <a:gd name="T5" fmla="*/ 69 h 125"/>
                    <a:gd name="T6" fmla="*/ 49 w 105"/>
                    <a:gd name="T7" fmla="*/ 125 h 125"/>
                    <a:gd name="T8" fmla="*/ 63 w 105"/>
                    <a:gd name="T9" fmla="*/ 96 h 125"/>
                    <a:gd name="T10" fmla="*/ 81 w 105"/>
                    <a:gd name="T11" fmla="*/ 113 h 125"/>
                    <a:gd name="T12" fmla="*/ 96 w 105"/>
                    <a:gd name="T13" fmla="*/ 116 h 125"/>
                    <a:gd name="T14" fmla="*/ 105 w 105"/>
                    <a:gd name="T15" fmla="*/ 111 h 125"/>
                    <a:gd name="T16" fmla="*/ 0 60000 65536"/>
                    <a:gd name="T17" fmla="*/ 0 60000 65536"/>
                    <a:gd name="T18" fmla="*/ 0 60000 65536"/>
                    <a:gd name="T19" fmla="*/ 0 60000 65536"/>
                    <a:gd name="T20" fmla="*/ 0 60000 65536"/>
                    <a:gd name="T21" fmla="*/ 0 60000 65536"/>
                    <a:gd name="T22" fmla="*/ 0 60000 65536"/>
                    <a:gd name="T23" fmla="*/ 0 60000 65536"/>
                    <a:gd name="T24" fmla="*/ 0 w 105"/>
                    <a:gd name="T25" fmla="*/ 0 h 125"/>
                    <a:gd name="T26" fmla="*/ 105 w 105"/>
                    <a:gd name="T27" fmla="*/ 125 h 12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05" h="125">
                      <a:moveTo>
                        <a:pt x="0" y="0"/>
                      </a:moveTo>
                      <a:lnTo>
                        <a:pt x="15" y="38"/>
                      </a:lnTo>
                      <a:cubicBezTo>
                        <a:pt x="28" y="70"/>
                        <a:pt x="23" y="56"/>
                        <a:pt x="31" y="69"/>
                      </a:cubicBezTo>
                      <a:lnTo>
                        <a:pt x="49" y="125"/>
                      </a:lnTo>
                      <a:lnTo>
                        <a:pt x="63" y="96"/>
                      </a:lnTo>
                      <a:lnTo>
                        <a:pt x="81" y="113"/>
                      </a:lnTo>
                      <a:lnTo>
                        <a:pt x="96" y="116"/>
                      </a:lnTo>
                      <a:lnTo>
                        <a:pt x="105" y="111"/>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 name="Freeform 83"/>
                <p:cNvSpPr>
                  <a:spLocks noChangeAspect="1"/>
                </p:cNvSpPr>
                <p:nvPr/>
              </p:nvSpPr>
              <p:spPr bwMode="auto">
                <a:xfrm>
                  <a:off x="3486" y="963"/>
                  <a:ext cx="86" cy="117"/>
                </a:xfrm>
                <a:custGeom>
                  <a:avLst/>
                  <a:gdLst>
                    <a:gd name="T0" fmla="*/ 0 w 86"/>
                    <a:gd name="T1" fmla="*/ 0 h 117"/>
                    <a:gd name="T2" fmla="*/ 23 w 86"/>
                    <a:gd name="T3" fmla="*/ 48 h 117"/>
                    <a:gd name="T4" fmla="*/ 47 w 86"/>
                    <a:gd name="T5" fmla="*/ 92 h 117"/>
                    <a:gd name="T6" fmla="*/ 60 w 86"/>
                    <a:gd name="T7" fmla="*/ 113 h 117"/>
                    <a:gd name="T8" fmla="*/ 72 w 86"/>
                    <a:gd name="T9" fmla="*/ 117 h 117"/>
                    <a:gd name="T10" fmla="*/ 86 w 86"/>
                    <a:gd name="T11" fmla="*/ 117 h 117"/>
                    <a:gd name="T12" fmla="*/ 0 60000 65536"/>
                    <a:gd name="T13" fmla="*/ 0 60000 65536"/>
                    <a:gd name="T14" fmla="*/ 0 60000 65536"/>
                    <a:gd name="T15" fmla="*/ 0 60000 65536"/>
                    <a:gd name="T16" fmla="*/ 0 60000 65536"/>
                    <a:gd name="T17" fmla="*/ 0 60000 65536"/>
                    <a:gd name="T18" fmla="*/ 0 w 86"/>
                    <a:gd name="T19" fmla="*/ 0 h 117"/>
                    <a:gd name="T20" fmla="*/ 86 w 86"/>
                    <a:gd name="T21" fmla="*/ 117 h 117"/>
                  </a:gdLst>
                  <a:ahLst/>
                  <a:cxnLst>
                    <a:cxn ang="T12">
                      <a:pos x="T0" y="T1"/>
                    </a:cxn>
                    <a:cxn ang="T13">
                      <a:pos x="T2" y="T3"/>
                    </a:cxn>
                    <a:cxn ang="T14">
                      <a:pos x="T4" y="T5"/>
                    </a:cxn>
                    <a:cxn ang="T15">
                      <a:pos x="T6" y="T7"/>
                    </a:cxn>
                    <a:cxn ang="T16">
                      <a:pos x="T8" y="T9"/>
                    </a:cxn>
                    <a:cxn ang="T17">
                      <a:pos x="T10" y="T11"/>
                    </a:cxn>
                  </a:cxnLst>
                  <a:rect l="T18" t="T19" r="T20" b="T21"/>
                  <a:pathLst>
                    <a:path w="86" h="117">
                      <a:moveTo>
                        <a:pt x="0" y="0"/>
                      </a:moveTo>
                      <a:lnTo>
                        <a:pt x="23" y="48"/>
                      </a:lnTo>
                      <a:lnTo>
                        <a:pt x="47" y="92"/>
                      </a:lnTo>
                      <a:lnTo>
                        <a:pt x="60" y="113"/>
                      </a:lnTo>
                      <a:lnTo>
                        <a:pt x="72" y="117"/>
                      </a:lnTo>
                      <a:lnTo>
                        <a:pt x="86" y="117"/>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 name="Freeform 84"/>
                <p:cNvSpPr>
                  <a:spLocks noChangeAspect="1"/>
                </p:cNvSpPr>
                <p:nvPr/>
              </p:nvSpPr>
              <p:spPr bwMode="auto">
                <a:xfrm>
                  <a:off x="3258" y="884"/>
                  <a:ext cx="51" cy="97"/>
                </a:xfrm>
                <a:custGeom>
                  <a:avLst/>
                  <a:gdLst>
                    <a:gd name="T0" fmla="*/ 0 w 51"/>
                    <a:gd name="T1" fmla="*/ 0 h 97"/>
                    <a:gd name="T2" fmla="*/ 11 w 51"/>
                    <a:gd name="T3" fmla="*/ 16 h 97"/>
                    <a:gd name="T4" fmla="*/ 18 w 51"/>
                    <a:gd name="T5" fmla="*/ 39 h 97"/>
                    <a:gd name="T6" fmla="*/ 33 w 51"/>
                    <a:gd name="T7" fmla="*/ 72 h 97"/>
                    <a:gd name="T8" fmla="*/ 51 w 51"/>
                    <a:gd name="T9" fmla="*/ 97 h 97"/>
                    <a:gd name="T10" fmla="*/ 0 60000 65536"/>
                    <a:gd name="T11" fmla="*/ 0 60000 65536"/>
                    <a:gd name="T12" fmla="*/ 0 60000 65536"/>
                    <a:gd name="T13" fmla="*/ 0 60000 65536"/>
                    <a:gd name="T14" fmla="*/ 0 60000 65536"/>
                    <a:gd name="T15" fmla="*/ 0 w 51"/>
                    <a:gd name="T16" fmla="*/ 0 h 97"/>
                    <a:gd name="T17" fmla="*/ 51 w 51"/>
                    <a:gd name="T18" fmla="*/ 97 h 97"/>
                  </a:gdLst>
                  <a:ahLst/>
                  <a:cxnLst>
                    <a:cxn ang="T10">
                      <a:pos x="T0" y="T1"/>
                    </a:cxn>
                    <a:cxn ang="T11">
                      <a:pos x="T2" y="T3"/>
                    </a:cxn>
                    <a:cxn ang="T12">
                      <a:pos x="T4" y="T5"/>
                    </a:cxn>
                    <a:cxn ang="T13">
                      <a:pos x="T6" y="T7"/>
                    </a:cxn>
                    <a:cxn ang="T14">
                      <a:pos x="T8" y="T9"/>
                    </a:cxn>
                  </a:cxnLst>
                  <a:rect l="T15" t="T16" r="T17" b="T18"/>
                  <a:pathLst>
                    <a:path w="51" h="97">
                      <a:moveTo>
                        <a:pt x="0" y="0"/>
                      </a:moveTo>
                      <a:lnTo>
                        <a:pt x="11" y="16"/>
                      </a:lnTo>
                      <a:lnTo>
                        <a:pt x="18" y="39"/>
                      </a:lnTo>
                      <a:lnTo>
                        <a:pt x="33" y="72"/>
                      </a:lnTo>
                      <a:lnTo>
                        <a:pt x="51" y="97"/>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9" name="Freeform 85"/>
                <p:cNvSpPr>
                  <a:spLocks noChangeAspect="1"/>
                </p:cNvSpPr>
                <p:nvPr/>
              </p:nvSpPr>
              <p:spPr bwMode="auto">
                <a:xfrm>
                  <a:off x="3255" y="948"/>
                  <a:ext cx="38" cy="87"/>
                </a:xfrm>
                <a:custGeom>
                  <a:avLst/>
                  <a:gdLst>
                    <a:gd name="T0" fmla="*/ 0 w 38"/>
                    <a:gd name="T1" fmla="*/ 0 h 87"/>
                    <a:gd name="T2" fmla="*/ 9 w 38"/>
                    <a:gd name="T3" fmla="*/ 24 h 87"/>
                    <a:gd name="T4" fmla="*/ 18 w 38"/>
                    <a:gd name="T5" fmla="*/ 59 h 87"/>
                    <a:gd name="T6" fmla="*/ 38 w 38"/>
                    <a:gd name="T7" fmla="*/ 87 h 87"/>
                    <a:gd name="T8" fmla="*/ 0 60000 65536"/>
                    <a:gd name="T9" fmla="*/ 0 60000 65536"/>
                    <a:gd name="T10" fmla="*/ 0 60000 65536"/>
                    <a:gd name="T11" fmla="*/ 0 60000 65536"/>
                    <a:gd name="T12" fmla="*/ 0 w 38"/>
                    <a:gd name="T13" fmla="*/ 0 h 87"/>
                    <a:gd name="T14" fmla="*/ 38 w 38"/>
                    <a:gd name="T15" fmla="*/ 87 h 87"/>
                  </a:gdLst>
                  <a:ahLst/>
                  <a:cxnLst>
                    <a:cxn ang="T8">
                      <a:pos x="T0" y="T1"/>
                    </a:cxn>
                    <a:cxn ang="T9">
                      <a:pos x="T2" y="T3"/>
                    </a:cxn>
                    <a:cxn ang="T10">
                      <a:pos x="T4" y="T5"/>
                    </a:cxn>
                    <a:cxn ang="T11">
                      <a:pos x="T6" y="T7"/>
                    </a:cxn>
                  </a:cxnLst>
                  <a:rect l="T12" t="T13" r="T14" b="T15"/>
                  <a:pathLst>
                    <a:path w="38" h="87">
                      <a:moveTo>
                        <a:pt x="0" y="0"/>
                      </a:moveTo>
                      <a:lnTo>
                        <a:pt x="9" y="24"/>
                      </a:lnTo>
                      <a:lnTo>
                        <a:pt x="18" y="59"/>
                      </a:lnTo>
                      <a:lnTo>
                        <a:pt x="38" y="87"/>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0" name="Freeform 86"/>
                <p:cNvSpPr>
                  <a:spLocks noChangeAspect="1"/>
                </p:cNvSpPr>
                <p:nvPr/>
              </p:nvSpPr>
              <p:spPr bwMode="auto">
                <a:xfrm>
                  <a:off x="3045" y="888"/>
                  <a:ext cx="165" cy="27"/>
                </a:xfrm>
                <a:custGeom>
                  <a:avLst/>
                  <a:gdLst>
                    <a:gd name="T0" fmla="*/ 0 w 165"/>
                    <a:gd name="T1" fmla="*/ 0 h 27"/>
                    <a:gd name="T2" fmla="*/ 29 w 165"/>
                    <a:gd name="T3" fmla="*/ 5 h 27"/>
                    <a:gd name="T4" fmla="*/ 59 w 165"/>
                    <a:gd name="T5" fmla="*/ 11 h 27"/>
                    <a:gd name="T6" fmla="*/ 81 w 165"/>
                    <a:gd name="T7" fmla="*/ 6 h 27"/>
                    <a:gd name="T8" fmla="*/ 98 w 165"/>
                    <a:gd name="T9" fmla="*/ 2 h 27"/>
                    <a:gd name="T10" fmla="*/ 110 w 165"/>
                    <a:gd name="T11" fmla="*/ 9 h 27"/>
                    <a:gd name="T12" fmla="*/ 126 w 165"/>
                    <a:gd name="T13" fmla="*/ 6 h 27"/>
                    <a:gd name="T14" fmla="*/ 144 w 165"/>
                    <a:gd name="T15" fmla="*/ 21 h 27"/>
                    <a:gd name="T16" fmla="*/ 165 w 165"/>
                    <a:gd name="T17" fmla="*/ 27 h 2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5"/>
                    <a:gd name="T28" fmla="*/ 0 h 27"/>
                    <a:gd name="T29" fmla="*/ 165 w 165"/>
                    <a:gd name="T30" fmla="*/ 27 h 2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5" h="27">
                      <a:moveTo>
                        <a:pt x="0" y="0"/>
                      </a:moveTo>
                      <a:lnTo>
                        <a:pt x="29" y="5"/>
                      </a:lnTo>
                      <a:lnTo>
                        <a:pt x="59" y="11"/>
                      </a:lnTo>
                      <a:lnTo>
                        <a:pt x="81" y="6"/>
                      </a:lnTo>
                      <a:lnTo>
                        <a:pt x="98" y="2"/>
                      </a:lnTo>
                      <a:lnTo>
                        <a:pt x="110" y="9"/>
                      </a:lnTo>
                      <a:lnTo>
                        <a:pt x="126" y="6"/>
                      </a:lnTo>
                      <a:lnTo>
                        <a:pt x="144" y="21"/>
                      </a:lnTo>
                      <a:lnTo>
                        <a:pt x="165" y="27"/>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1" name="Freeform 87"/>
                <p:cNvSpPr>
                  <a:spLocks noChangeAspect="1"/>
                </p:cNvSpPr>
                <p:nvPr/>
              </p:nvSpPr>
              <p:spPr bwMode="auto">
                <a:xfrm>
                  <a:off x="2994" y="941"/>
                  <a:ext cx="161" cy="30"/>
                </a:xfrm>
                <a:custGeom>
                  <a:avLst/>
                  <a:gdLst>
                    <a:gd name="T0" fmla="*/ 0 w 161"/>
                    <a:gd name="T1" fmla="*/ 21 h 30"/>
                    <a:gd name="T2" fmla="*/ 9 w 161"/>
                    <a:gd name="T3" fmla="*/ 27 h 30"/>
                    <a:gd name="T4" fmla="*/ 29 w 161"/>
                    <a:gd name="T5" fmla="*/ 27 h 30"/>
                    <a:gd name="T6" fmla="*/ 45 w 161"/>
                    <a:gd name="T7" fmla="*/ 30 h 30"/>
                    <a:gd name="T8" fmla="*/ 59 w 161"/>
                    <a:gd name="T9" fmla="*/ 24 h 30"/>
                    <a:gd name="T10" fmla="*/ 86 w 161"/>
                    <a:gd name="T11" fmla="*/ 24 h 30"/>
                    <a:gd name="T12" fmla="*/ 105 w 161"/>
                    <a:gd name="T13" fmla="*/ 21 h 30"/>
                    <a:gd name="T14" fmla="*/ 122 w 161"/>
                    <a:gd name="T15" fmla="*/ 13 h 30"/>
                    <a:gd name="T16" fmla="*/ 138 w 161"/>
                    <a:gd name="T17" fmla="*/ 0 h 30"/>
                    <a:gd name="T18" fmla="*/ 152 w 161"/>
                    <a:gd name="T19" fmla="*/ 0 h 30"/>
                    <a:gd name="T20" fmla="*/ 161 w 161"/>
                    <a:gd name="T21" fmla="*/ 9 h 3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1"/>
                    <a:gd name="T34" fmla="*/ 0 h 30"/>
                    <a:gd name="T35" fmla="*/ 161 w 161"/>
                    <a:gd name="T36" fmla="*/ 30 h 3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1" h="30">
                      <a:moveTo>
                        <a:pt x="0" y="21"/>
                      </a:moveTo>
                      <a:lnTo>
                        <a:pt x="9" y="27"/>
                      </a:lnTo>
                      <a:lnTo>
                        <a:pt x="29" y="27"/>
                      </a:lnTo>
                      <a:lnTo>
                        <a:pt x="45" y="30"/>
                      </a:lnTo>
                      <a:lnTo>
                        <a:pt x="59" y="24"/>
                      </a:lnTo>
                      <a:lnTo>
                        <a:pt x="86" y="24"/>
                      </a:lnTo>
                      <a:lnTo>
                        <a:pt x="105" y="21"/>
                      </a:lnTo>
                      <a:lnTo>
                        <a:pt x="122" y="13"/>
                      </a:lnTo>
                      <a:lnTo>
                        <a:pt x="138" y="0"/>
                      </a:lnTo>
                      <a:lnTo>
                        <a:pt x="152" y="0"/>
                      </a:lnTo>
                      <a:lnTo>
                        <a:pt x="161" y="9"/>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2" name="Freeform 88"/>
                <p:cNvSpPr>
                  <a:spLocks noChangeAspect="1"/>
                </p:cNvSpPr>
                <p:nvPr/>
              </p:nvSpPr>
              <p:spPr bwMode="auto">
                <a:xfrm>
                  <a:off x="2823" y="987"/>
                  <a:ext cx="330" cy="36"/>
                </a:xfrm>
                <a:custGeom>
                  <a:avLst/>
                  <a:gdLst>
                    <a:gd name="T0" fmla="*/ 0 w 330"/>
                    <a:gd name="T1" fmla="*/ 18 h 36"/>
                    <a:gd name="T2" fmla="*/ 30 w 330"/>
                    <a:gd name="T3" fmla="*/ 23 h 36"/>
                    <a:gd name="T4" fmla="*/ 62 w 330"/>
                    <a:gd name="T5" fmla="*/ 26 h 36"/>
                    <a:gd name="T6" fmla="*/ 101 w 330"/>
                    <a:gd name="T7" fmla="*/ 26 h 36"/>
                    <a:gd name="T8" fmla="*/ 140 w 330"/>
                    <a:gd name="T9" fmla="*/ 26 h 36"/>
                    <a:gd name="T10" fmla="*/ 174 w 330"/>
                    <a:gd name="T11" fmla="*/ 33 h 36"/>
                    <a:gd name="T12" fmla="*/ 198 w 330"/>
                    <a:gd name="T13" fmla="*/ 35 h 36"/>
                    <a:gd name="T14" fmla="*/ 234 w 330"/>
                    <a:gd name="T15" fmla="*/ 36 h 36"/>
                    <a:gd name="T16" fmla="*/ 261 w 330"/>
                    <a:gd name="T17" fmla="*/ 32 h 36"/>
                    <a:gd name="T18" fmla="*/ 278 w 330"/>
                    <a:gd name="T19" fmla="*/ 27 h 36"/>
                    <a:gd name="T20" fmla="*/ 299 w 330"/>
                    <a:gd name="T21" fmla="*/ 5 h 36"/>
                    <a:gd name="T22" fmla="*/ 314 w 330"/>
                    <a:gd name="T23" fmla="*/ 0 h 36"/>
                    <a:gd name="T24" fmla="*/ 330 w 330"/>
                    <a:gd name="T25" fmla="*/ 0 h 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30"/>
                    <a:gd name="T40" fmla="*/ 0 h 36"/>
                    <a:gd name="T41" fmla="*/ 330 w 330"/>
                    <a:gd name="T42" fmla="*/ 36 h 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30" h="36">
                      <a:moveTo>
                        <a:pt x="0" y="18"/>
                      </a:moveTo>
                      <a:lnTo>
                        <a:pt x="30" y="23"/>
                      </a:lnTo>
                      <a:lnTo>
                        <a:pt x="62" y="26"/>
                      </a:lnTo>
                      <a:lnTo>
                        <a:pt x="101" y="26"/>
                      </a:lnTo>
                      <a:lnTo>
                        <a:pt x="140" y="26"/>
                      </a:lnTo>
                      <a:lnTo>
                        <a:pt x="174" y="33"/>
                      </a:lnTo>
                      <a:lnTo>
                        <a:pt x="198" y="35"/>
                      </a:lnTo>
                      <a:lnTo>
                        <a:pt x="234" y="36"/>
                      </a:lnTo>
                      <a:lnTo>
                        <a:pt x="261" y="32"/>
                      </a:lnTo>
                      <a:lnTo>
                        <a:pt x="278" y="27"/>
                      </a:lnTo>
                      <a:lnTo>
                        <a:pt x="299" y="5"/>
                      </a:lnTo>
                      <a:lnTo>
                        <a:pt x="314" y="0"/>
                      </a:lnTo>
                      <a:lnTo>
                        <a:pt x="330" y="0"/>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3" name="Freeform 89"/>
                <p:cNvSpPr>
                  <a:spLocks noChangeAspect="1"/>
                </p:cNvSpPr>
                <p:nvPr/>
              </p:nvSpPr>
              <p:spPr bwMode="auto">
                <a:xfrm>
                  <a:off x="3257" y="1011"/>
                  <a:ext cx="30" cy="44"/>
                </a:xfrm>
                <a:custGeom>
                  <a:avLst/>
                  <a:gdLst>
                    <a:gd name="T0" fmla="*/ 0 w 30"/>
                    <a:gd name="T1" fmla="*/ 0 h 44"/>
                    <a:gd name="T2" fmla="*/ 16 w 30"/>
                    <a:gd name="T3" fmla="*/ 24 h 44"/>
                    <a:gd name="T4" fmla="*/ 30 w 30"/>
                    <a:gd name="T5" fmla="*/ 44 h 44"/>
                    <a:gd name="T6" fmla="*/ 0 60000 65536"/>
                    <a:gd name="T7" fmla="*/ 0 60000 65536"/>
                    <a:gd name="T8" fmla="*/ 0 60000 65536"/>
                    <a:gd name="T9" fmla="*/ 0 w 30"/>
                    <a:gd name="T10" fmla="*/ 0 h 44"/>
                    <a:gd name="T11" fmla="*/ 30 w 30"/>
                    <a:gd name="T12" fmla="*/ 44 h 44"/>
                  </a:gdLst>
                  <a:ahLst/>
                  <a:cxnLst>
                    <a:cxn ang="T6">
                      <a:pos x="T0" y="T1"/>
                    </a:cxn>
                    <a:cxn ang="T7">
                      <a:pos x="T2" y="T3"/>
                    </a:cxn>
                    <a:cxn ang="T8">
                      <a:pos x="T4" y="T5"/>
                    </a:cxn>
                  </a:cxnLst>
                  <a:rect l="T9" t="T10" r="T11" b="T12"/>
                  <a:pathLst>
                    <a:path w="30" h="44">
                      <a:moveTo>
                        <a:pt x="0" y="0"/>
                      </a:moveTo>
                      <a:lnTo>
                        <a:pt x="16" y="24"/>
                      </a:lnTo>
                      <a:lnTo>
                        <a:pt x="30" y="44"/>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4" name="Freeform 90"/>
                <p:cNvSpPr>
                  <a:spLocks noChangeAspect="1"/>
                </p:cNvSpPr>
                <p:nvPr/>
              </p:nvSpPr>
              <p:spPr bwMode="auto">
                <a:xfrm>
                  <a:off x="3189" y="1008"/>
                  <a:ext cx="72" cy="56"/>
                </a:xfrm>
                <a:custGeom>
                  <a:avLst/>
                  <a:gdLst>
                    <a:gd name="T0" fmla="*/ 0 w 72"/>
                    <a:gd name="T1" fmla="*/ 0 h 56"/>
                    <a:gd name="T2" fmla="*/ 27 w 72"/>
                    <a:gd name="T3" fmla="*/ 3 h 56"/>
                    <a:gd name="T4" fmla="*/ 51 w 72"/>
                    <a:gd name="T5" fmla="*/ 21 h 56"/>
                    <a:gd name="T6" fmla="*/ 72 w 72"/>
                    <a:gd name="T7" fmla="*/ 56 h 56"/>
                    <a:gd name="T8" fmla="*/ 0 60000 65536"/>
                    <a:gd name="T9" fmla="*/ 0 60000 65536"/>
                    <a:gd name="T10" fmla="*/ 0 60000 65536"/>
                    <a:gd name="T11" fmla="*/ 0 60000 65536"/>
                    <a:gd name="T12" fmla="*/ 0 w 72"/>
                    <a:gd name="T13" fmla="*/ 0 h 56"/>
                    <a:gd name="T14" fmla="*/ 72 w 72"/>
                    <a:gd name="T15" fmla="*/ 56 h 56"/>
                  </a:gdLst>
                  <a:ahLst/>
                  <a:cxnLst>
                    <a:cxn ang="T8">
                      <a:pos x="T0" y="T1"/>
                    </a:cxn>
                    <a:cxn ang="T9">
                      <a:pos x="T2" y="T3"/>
                    </a:cxn>
                    <a:cxn ang="T10">
                      <a:pos x="T4" y="T5"/>
                    </a:cxn>
                    <a:cxn ang="T11">
                      <a:pos x="T6" y="T7"/>
                    </a:cxn>
                  </a:cxnLst>
                  <a:rect l="T12" t="T13" r="T14" b="T15"/>
                  <a:pathLst>
                    <a:path w="72" h="56">
                      <a:moveTo>
                        <a:pt x="0" y="0"/>
                      </a:moveTo>
                      <a:lnTo>
                        <a:pt x="27" y="3"/>
                      </a:lnTo>
                      <a:lnTo>
                        <a:pt x="51" y="21"/>
                      </a:lnTo>
                      <a:lnTo>
                        <a:pt x="72" y="56"/>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5" name="Freeform 91"/>
                <p:cNvSpPr>
                  <a:spLocks noChangeAspect="1"/>
                </p:cNvSpPr>
                <p:nvPr/>
              </p:nvSpPr>
              <p:spPr bwMode="auto">
                <a:xfrm>
                  <a:off x="3050" y="861"/>
                  <a:ext cx="172" cy="27"/>
                </a:xfrm>
                <a:custGeom>
                  <a:avLst/>
                  <a:gdLst>
                    <a:gd name="T0" fmla="*/ 0 w 172"/>
                    <a:gd name="T1" fmla="*/ 0 h 27"/>
                    <a:gd name="T2" fmla="*/ 24 w 172"/>
                    <a:gd name="T3" fmla="*/ 6 h 27"/>
                    <a:gd name="T4" fmla="*/ 43 w 172"/>
                    <a:gd name="T5" fmla="*/ 14 h 27"/>
                    <a:gd name="T6" fmla="*/ 67 w 172"/>
                    <a:gd name="T7" fmla="*/ 11 h 27"/>
                    <a:gd name="T8" fmla="*/ 82 w 172"/>
                    <a:gd name="T9" fmla="*/ 5 h 27"/>
                    <a:gd name="T10" fmla="*/ 103 w 172"/>
                    <a:gd name="T11" fmla="*/ 17 h 27"/>
                    <a:gd name="T12" fmla="*/ 117 w 172"/>
                    <a:gd name="T13" fmla="*/ 15 h 27"/>
                    <a:gd name="T14" fmla="*/ 127 w 172"/>
                    <a:gd name="T15" fmla="*/ 11 h 27"/>
                    <a:gd name="T16" fmla="*/ 145 w 172"/>
                    <a:gd name="T17" fmla="*/ 24 h 27"/>
                    <a:gd name="T18" fmla="*/ 172 w 172"/>
                    <a:gd name="T19" fmla="*/ 27 h 2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72"/>
                    <a:gd name="T31" fmla="*/ 0 h 27"/>
                    <a:gd name="T32" fmla="*/ 172 w 172"/>
                    <a:gd name="T33" fmla="*/ 27 h 2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72" h="27">
                      <a:moveTo>
                        <a:pt x="0" y="0"/>
                      </a:moveTo>
                      <a:lnTo>
                        <a:pt x="24" y="6"/>
                      </a:lnTo>
                      <a:lnTo>
                        <a:pt x="43" y="14"/>
                      </a:lnTo>
                      <a:lnTo>
                        <a:pt x="67" y="11"/>
                      </a:lnTo>
                      <a:lnTo>
                        <a:pt x="82" y="5"/>
                      </a:lnTo>
                      <a:lnTo>
                        <a:pt x="103" y="17"/>
                      </a:lnTo>
                      <a:lnTo>
                        <a:pt x="117" y="15"/>
                      </a:lnTo>
                      <a:lnTo>
                        <a:pt x="127" y="11"/>
                      </a:lnTo>
                      <a:lnTo>
                        <a:pt x="145" y="24"/>
                      </a:lnTo>
                      <a:lnTo>
                        <a:pt x="172" y="27"/>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6" name="Freeform 92"/>
                <p:cNvSpPr>
                  <a:spLocks noChangeAspect="1"/>
                </p:cNvSpPr>
                <p:nvPr/>
              </p:nvSpPr>
              <p:spPr bwMode="auto">
                <a:xfrm>
                  <a:off x="2871" y="947"/>
                  <a:ext cx="39" cy="40"/>
                </a:xfrm>
                <a:custGeom>
                  <a:avLst/>
                  <a:gdLst>
                    <a:gd name="T0" fmla="*/ 0 w 39"/>
                    <a:gd name="T1" fmla="*/ 40 h 40"/>
                    <a:gd name="T2" fmla="*/ 18 w 39"/>
                    <a:gd name="T3" fmla="*/ 30 h 40"/>
                    <a:gd name="T4" fmla="*/ 39 w 39"/>
                    <a:gd name="T5" fmla="*/ 0 h 40"/>
                    <a:gd name="T6" fmla="*/ 0 60000 65536"/>
                    <a:gd name="T7" fmla="*/ 0 60000 65536"/>
                    <a:gd name="T8" fmla="*/ 0 60000 65536"/>
                    <a:gd name="T9" fmla="*/ 0 w 39"/>
                    <a:gd name="T10" fmla="*/ 0 h 40"/>
                    <a:gd name="T11" fmla="*/ 39 w 39"/>
                    <a:gd name="T12" fmla="*/ 40 h 40"/>
                  </a:gdLst>
                  <a:ahLst/>
                  <a:cxnLst>
                    <a:cxn ang="T6">
                      <a:pos x="T0" y="T1"/>
                    </a:cxn>
                    <a:cxn ang="T7">
                      <a:pos x="T2" y="T3"/>
                    </a:cxn>
                    <a:cxn ang="T8">
                      <a:pos x="T4" y="T5"/>
                    </a:cxn>
                  </a:cxnLst>
                  <a:rect l="T9" t="T10" r="T11" b="T12"/>
                  <a:pathLst>
                    <a:path w="39" h="40">
                      <a:moveTo>
                        <a:pt x="0" y="40"/>
                      </a:moveTo>
                      <a:lnTo>
                        <a:pt x="18" y="30"/>
                      </a:lnTo>
                      <a:lnTo>
                        <a:pt x="39" y="0"/>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7" name="Freeform 93"/>
                <p:cNvSpPr>
                  <a:spLocks noChangeAspect="1"/>
                </p:cNvSpPr>
                <p:nvPr/>
              </p:nvSpPr>
              <p:spPr bwMode="auto">
                <a:xfrm>
                  <a:off x="3176" y="1020"/>
                  <a:ext cx="75" cy="50"/>
                </a:xfrm>
                <a:custGeom>
                  <a:avLst/>
                  <a:gdLst>
                    <a:gd name="T0" fmla="*/ 0 w 75"/>
                    <a:gd name="T1" fmla="*/ 2 h 50"/>
                    <a:gd name="T2" fmla="*/ 24 w 75"/>
                    <a:gd name="T3" fmla="*/ 0 h 50"/>
                    <a:gd name="T4" fmla="*/ 45 w 75"/>
                    <a:gd name="T5" fmla="*/ 9 h 50"/>
                    <a:gd name="T6" fmla="*/ 61 w 75"/>
                    <a:gd name="T7" fmla="*/ 29 h 50"/>
                    <a:gd name="T8" fmla="*/ 75 w 75"/>
                    <a:gd name="T9" fmla="*/ 50 h 50"/>
                    <a:gd name="T10" fmla="*/ 0 60000 65536"/>
                    <a:gd name="T11" fmla="*/ 0 60000 65536"/>
                    <a:gd name="T12" fmla="*/ 0 60000 65536"/>
                    <a:gd name="T13" fmla="*/ 0 60000 65536"/>
                    <a:gd name="T14" fmla="*/ 0 60000 65536"/>
                    <a:gd name="T15" fmla="*/ 0 w 75"/>
                    <a:gd name="T16" fmla="*/ 0 h 50"/>
                    <a:gd name="T17" fmla="*/ 75 w 75"/>
                    <a:gd name="T18" fmla="*/ 50 h 50"/>
                  </a:gdLst>
                  <a:ahLst/>
                  <a:cxnLst>
                    <a:cxn ang="T10">
                      <a:pos x="T0" y="T1"/>
                    </a:cxn>
                    <a:cxn ang="T11">
                      <a:pos x="T2" y="T3"/>
                    </a:cxn>
                    <a:cxn ang="T12">
                      <a:pos x="T4" y="T5"/>
                    </a:cxn>
                    <a:cxn ang="T13">
                      <a:pos x="T6" y="T7"/>
                    </a:cxn>
                    <a:cxn ang="T14">
                      <a:pos x="T8" y="T9"/>
                    </a:cxn>
                  </a:cxnLst>
                  <a:rect l="T15" t="T16" r="T17" b="T18"/>
                  <a:pathLst>
                    <a:path w="75" h="50">
                      <a:moveTo>
                        <a:pt x="0" y="2"/>
                      </a:moveTo>
                      <a:lnTo>
                        <a:pt x="24" y="0"/>
                      </a:lnTo>
                      <a:lnTo>
                        <a:pt x="45" y="9"/>
                      </a:lnTo>
                      <a:lnTo>
                        <a:pt x="61" y="29"/>
                      </a:lnTo>
                      <a:lnTo>
                        <a:pt x="75" y="50"/>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8" name="Freeform 94"/>
                <p:cNvSpPr>
                  <a:spLocks noChangeAspect="1"/>
                </p:cNvSpPr>
                <p:nvPr/>
              </p:nvSpPr>
              <p:spPr bwMode="auto">
                <a:xfrm>
                  <a:off x="3020" y="1100"/>
                  <a:ext cx="201" cy="112"/>
                </a:xfrm>
                <a:custGeom>
                  <a:avLst/>
                  <a:gdLst>
                    <a:gd name="T0" fmla="*/ 0 w 201"/>
                    <a:gd name="T1" fmla="*/ 112 h 112"/>
                    <a:gd name="T2" fmla="*/ 24 w 201"/>
                    <a:gd name="T3" fmla="*/ 109 h 112"/>
                    <a:gd name="T4" fmla="*/ 46 w 201"/>
                    <a:gd name="T5" fmla="*/ 102 h 112"/>
                    <a:gd name="T6" fmla="*/ 75 w 201"/>
                    <a:gd name="T7" fmla="*/ 75 h 112"/>
                    <a:gd name="T8" fmla="*/ 99 w 201"/>
                    <a:gd name="T9" fmla="*/ 52 h 112"/>
                    <a:gd name="T10" fmla="*/ 129 w 201"/>
                    <a:gd name="T11" fmla="*/ 24 h 112"/>
                    <a:gd name="T12" fmla="*/ 159 w 201"/>
                    <a:gd name="T13" fmla="*/ 1 h 112"/>
                    <a:gd name="T14" fmla="*/ 171 w 201"/>
                    <a:gd name="T15" fmla="*/ 0 h 112"/>
                    <a:gd name="T16" fmla="*/ 186 w 201"/>
                    <a:gd name="T17" fmla="*/ 0 h 112"/>
                    <a:gd name="T18" fmla="*/ 201 w 201"/>
                    <a:gd name="T19" fmla="*/ 9 h 11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01"/>
                    <a:gd name="T31" fmla="*/ 0 h 112"/>
                    <a:gd name="T32" fmla="*/ 201 w 201"/>
                    <a:gd name="T33" fmla="*/ 112 h 11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01" h="112">
                      <a:moveTo>
                        <a:pt x="0" y="112"/>
                      </a:moveTo>
                      <a:lnTo>
                        <a:pt x="24" y="109"/>
                      </a:lnTo>
                      <a:lnTo>
                        <a:pt x="46" y="102"/>
                      </a:lnTo>
                      <a:lnTo>
                        <a:pt x="75" y="75"/>
                      </a:lnTo>
                      <a:lnTo>
                        <a:pt x="99" y="52"/>
                      </a:lnTo>
                      <a:lnTo>
                        <a:pt x="129" y="24"/>
                      </a:lnTo>
                      <a:lnTo>
                        <a:pt x="159" y="1"/>
                      </a:lnTo>
                      <a:lnTo>
                        <a:pt x="171" y="0"/>
                      </a:lnTo>
                      <a:lnTo>
                        <a:pt x="186" y="0"/>
                      </a:lnTo>
                      <a:lnTo>
                        <a:pt x="201" y="9"/>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9" name="Freeform 95"/>
                <p:cNvSpPr>
                  <a:spLocks noChangeAspect="1"/>
                </p:cNvSpPr>
                <p:nvPr/>
              </p:nvSpPr>
              <p:spPr bwMode="auto">
                <a:xfrm>
                  <a:off x="2553" y="1151"/>
                  <a:ext cx="471" cy="55"/>
                </a:xfrm>
                <a:custGeom>
                  <a:avLst/>
                  <a:gdLst>
                    <a:gd name="T0" fmla="*/ 0 w 471"/>
                    <a:gd name="T1" fmla="*/ 4 h 55"/>
                    <a:gd name="T2" fmla="*/ 32 w 471"/>
                    <a:gd name="T3" fmla="*/ 0 h 55"/>
                    <a:gd name="T4" fmla="*/ 65 w 471"/>
                    <a:gd name="T5" fmla="*/ 1 h 55"/>
                    <a:gd name="T6" fmla="*/ 101 w 471"/>
                    <a:gd name="T7" fmla="*/ 13 h 55"/>
                    <a:gd name="T8" fmla="*/ 126 w 471"/>
                    <a:gd name="T9" fmla="*/ 28 h 55"/>
                    <a:gd name="T10" fmla="*/ 153 w 471"/>
                    <a:gd name="T11" fmla="*/ 34 h 55"/>
                    <a:gd name="T12" fmla="*/ 180 w 471"/>
                    <a:gd name="T13" fmla="*/ 30 h 55"/>
                    <a:gd name="T14" fmla="*/ 215 w 471"/>
                    <a:gd name="T15" fmla="*/ 21 h 55"/>
                    <a:gd name="T16" fmla="*/ 254 w 471"/>
                    <a:gd name="T17" fmla="*/ 13 h 55"/>
                    <a:gd name="T18" fmla="*/ 293 w 471"/>
                    <a:gd name="T19" fmla="*/ 13 h 55"/>
                    <a:gd name="T20" fmla="*/ 323 w 471"/>
                    <a:gd name="T21" fmla="*/ 21 h 55"/>
                    <a:gd name="T22" fmla="*/ 354 w 471"/>
                    <a:gd name="T23" fmla="*/ 40 h 55"/>
                    <a:gd name="T24" fmla="*/ 395 w 471"/>
                    <a:gd name="T25" fmla="*/ 55 h 55"/>
                    <a:gd name="T26" fmla="*/ 420 w 471"/>
                    <a:gd name="T27" fmla="*/ 54 h 55"/>
                    <a:gd name="T28" fmla="*/ 443 w 471"/>
                    <a:gd name="T29" fmla="*/ 46 h 55"/>
                    <a:gd name="T30" fmla="*/ 459 w 471"/>
                    <a:gd name="T31" fmla="*/ 36 h 55"/>
                    <a:gd name="T32" fmla="*/ 471 w 471"/>
                    <a:gd name="T33" fmla="*/ 30 h 5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71"/>
                    <a:gd name="T52" fmla="*/ 0 h 55"/>
                    <a:gd name="T53" fmla="*/ 471 w 471"/>
                    <a:gd name="T54" fmla="*/ 55 h 5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71" h="55">
                      <a:moveTo>
                        <a:pt x="0" y="4"/>
                      </a:moveTo>
                      <a:lnTo>
                        <a:pt x="32" y="0"/>
                      </a:lnTo>
                      <a:lnTo>
                        <a:pt x="65" y="1"/>
                      </a:lnTo>
                      <a:lnTo>
                        <a:pt x="101" y="13"/>
                      </a:lnTo>
                      <a:lnTo>
                        <a:pt x="126" y="28"/>
                      </a:lnTo>
                      <a:lnTo>
                        <a:pt x="153" y="34"/>
                      </a:lnTo>
                      <a:lnTo>
                        <a:pt x="180" y="30"/>
                      </a:lnTo>
                      <a:lnTo>
                        <a:pt x="215" y="21"/>
                      </a:lnTo>
                      <a:lnTo>
                        <a:pt x="254" y="13"/>
                      </a:lnTo>
                      <a:lnTo>
                        <a:pt x="293" y="13"/>
                      </a:lnTo>
                      <a:lnTo>
                        <a:pt x="323" y="21"/>
                      </a:lnTo>
                      <a:lnTo>
                        <a:pt x="354" y="40"/>
                      </a:lnTo>
                      <a:lnTo>
                        <a:pt x="395" y="55"/>
                      </a:lnTo>
                      <a:lnTo>
                        <a:pt x="420" y="54"/>
                      </a:lnTo>
                      <a:lnTo>
                        <a:pt x="443" y="46"/>
                      </a:lnTo>
                      <a:lnTo>
                        <a:pt x="459" y="36"/>
                      </a:lnTo>
                      <a:lnTo>
                        <a:pt x="471" y="30"/>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0" name="Freeform 96"/>
                <p:cNvSpPr>
                  <a:spLocks noChangeAspect="1"/>
                </p:cNvSpPr>
                <p:nvPr/>
              </p:nvSpPr>
              <p:spPr bwMode="auto">
                <a:xfrm>
                  <a:off x="2438" y="1140"/>
                  <a:ext cx="108" cy="93"/>
                </a:xfrm>
                <a:custGeom>
                  <a:avLst/>
                  <a:gdLst>
                    <a:gd name="T0" fmla="*/ 0 w 108"/>
                    <a:gd name="T1" fmla="*/ 93 h 93"/>
                    <a:gd name="T2" fmla="*/ 13 w 108"/>
                    <a:gd name="T3" fmla="*/ 60 h 93"/>
                    <a:gd name="T4" fmla="*/ 30 w 108"/>
                    <a:gd name="T5" fmla="*/ 38 h 93"/>
                    <a:gd name="T6" fmla="*/ 40 w 108"/>
                    <a:gd name="T7" fmla="*/ 30 h 93"/>
                    <a:gd name="T8" fmla="*/ 69 w 108"/>
                    <a:gd name="T9" fmla="*/ 24 h 93"/>
                    <a:gd name="T10" fmla="*/ 88 w 108"/>
                    <a:gd name="T11" fmla="*/ 14 h 93"/>
                    <a:gd name="T12" fmla="*/ 108 w 108"/>
                    <a:gd name="T13" fmla="*/ 0 h 93"/>
                    <a:gd name="T14" fmla="*/ 0 60000 65536"/>
                    <a:gd name="T15" fmla="*/ 0 60000 65536"/>
                    <a:gd name="T16" fmla="*/ 0 60000 65536"/>
                    <a:gd name="T17" fmla="*/ 0 60000 65536"/>
                    <a:gd name="T18" fmla="*/ 0 60000 65536"/>
                    <a:gd name="T19" fmla="*/ 0 60000 65536"/>
                    <a:gd name="T20" fmla="*/ 0 60000 65536"/>
                    <a:gd name="T21" fmla="*/ 0 w 108"/>
                    <a:gd name="T22" fmla="*/ 0 h 93"/>
                    <a:gd name="T23" fmla="*/ 108 w 108"/>
                    <a:gd name="T24" fmla="*/ 93 h 9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8" h="93">
                      <a:moveTo>
                        <a:pt x="0" y="93"/>
                      </a:moveTo>
                      <a:lnTo>
                        <a:pt x="13" y="60"/>
                      </a:lnTo>
                      <a:lnTo>
                        <a:pt x="30" y="38"/>
                      </a:lnTo>
                      <a:lnTo>
                        <a:pt x="40" y="30"/>
                      </a:lnTo>
                      <a:lnTo>
                        <a:pt x="69" y="24"/>
                      </a:lnTo>
                      <a:lnTo>
                        <a:pt x="88" y="14"/>
                      </a:lnTo>
                      <a:lnTo>
                        <a:pt x="108" y="0"/>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1" name="Freeform 97"/>
                <p:cNvSpPr>
                  <a:spLocks noChangeAspect="1"/>
                </p:cNvSpPr>
                <p:nvPr/>
              </p:nvSpPr>
              <p:spPr bwMode="auto">
                <a:xfrm>
                  <a:off x="2568" y="1053"/>
                  <a:ext cx="540" cy="38"/>
                </a:xfrm>
                <a:custGeom>
                  <a:avLst/>
                  <a:gdLst>
                    <a:gd name="T0" fmla="*/ 0 w 540"/>
                    <a:gd name="T1" fmla="*/ 14 h 38"/>
                    <a:gd name="T2" fmla="*/ 39 w 540"/>
                    <a:gd name="T3" fmla="*/ 21 h 38"/>
                    <a:gd name="T4" fmla="*/ 84 w 540"/>
                    <a:gd name="T5" fmla="*/ 27 h 38"/>
                    <a:gd name="T6" fmla="*/ 138 w 540"/>
                    <a:gd name="T7" fmla="*/ 30 h 38"/>
                    <a:gd name="T8" fmla="*/ 180 w 540"/>
                    <a:gd name="T9" fmla="*/ 21 h 38"/>
                    <a:gd name="T10" fmla="*/ 230 w 540"/>
                    <a:gd name="T11" fmla="*/ 3 h 38"/>
                    <a:gd name="T12" fmla="*/ 269 w 540"/>
                    <a:gd name="T13" fmla="*/ 0 h 38"/>
                    <a:gd name="T14" fmla="*/ 321 w 540"/>
                    <a:gd name="T15" fmla="*/ 5 h 38"/>
                    <a:gd name="T16" fmla="*/ 357 w 540"/>
                    <a:gd name="T17" fmla="*/ 17 h 38"/>
                    <a:gd name="T18" fmla="*/ 386 w 540"/>
                    <a:gd name="T19" fmla="*/ 29 h 38"/>
                    <a:gd name="T20" fmla="*/ 416 w 540"/>
                    <a:gd name="T21" fmla="*/ 38 h 38"/>
                    <a:gd name="T22" fmla="*/ 450 w 540"/>
                    <a:gd name="T23" fmla="*/ 38 h 38"/>
                    <a:gd name="T24" fmla="*/ 489 w 540"/>
                    <a:gd name="T25" fmla="*/ 24 h 38"/>
                    <a:gd name="T26" fmla="*/ 518 w 540"/>
                    <a:gd name="T27" fmla="*/ 11 h 38"/>
                    <a:gd name="T28" fmla="*/ 540 w 540"/>
                    <a:gd name="T29" fmla="*/ 5 h 3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40"/>
                    <a:gd name="T46" fmla="*/ 0 h 38"/>
                    <a:gd name="T47" fmla="*/ 540 w 540"/>
                    <a:gd name="T48" fmla="*/ 38 h 38"/>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40" h="38">
                      <a:moveTo>
                        <a:pt x="0" y="14"/>
                      </a:moveTo>
                      <a:lnTo>
                        <a:pt x="39" y="21"/>
                      </a:lnTo>
                      <a:lnTo>
                        <a:pt x="84" y="27"/>
                      </a:lnTo>
                      <a:lnTo>
                        <a:pt x="138" y="30"/>
                      </a:lnTo>
                      <a:lnTo>
                        <a:pt x="180" y="21"/>
                      </a:lnTo>
                      <a:lnTo>
                        <a:pt x="230" y="3"/>
                      </a:lnTo>
                      <a:lnTo>
                        <a:pt x="269" y="0"/>
                      </a:lnTo>
                      <a:lnTo>
                        <a:pt x="321" y="5"/>
                      </a:lnTo>
                      <a:lnTo>
                        <a:pt x="357" y="17"/>
                      </a:lnTo>
                      <a:lnTo>
                        <a:pt x="386" y="29"/>
                      </a:lnTo>
                      <a:lnTo>
                        <a:pt x="416" y="38"/>
                      </a:lnTo>
                      <a:lnTo>
                        <a:pt x="450" y="38"/>
                      </a:lnTo>
                      <a:lnTo>
                        <a:pt x="489" y="24"/>
                      </a:lnTo>
                      <a:lnTo>
                        <a:pt x="518" y="11"/>
                      </a:lnTo>
                      <a:lnTo>
                        <a:pt x="540" y="5"/>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2" name="Freeform 98"/>
                <p:cNvSpPr>
                  <a:spLocks noChangeAspect="1"/>
                </p:cNvSpPr>
                <p:nvPr/>
              </p:nvSpPr>
              <p:spPr bwMode="auto">
                <a:xfrm>
                  <a:off x="2574" y="1041"/>
                  <a:ext cx="539" cy="41"/>
                </a:xfrm>
                <a:custGeom>
                  <a:avLst/>
                  <a:gdLst>
                    <a:gd name="T0" fmla="*/ 0 w 539"/>
                    <a:gd name="T1" fmla="*/ 8 h 41"/>
                    <a:gd name="T2" fmla="*/ 51 w 539"/>
                    <a:gd name="T3" fmla="*/ 17 h 41"/>
                    <a:gd name="T4" fmla="*/ 98 w 539"/>
                    <a:gd name="T5" fmla="*/ 24 h 41"/>
                    <a:gd name="T6" fmla="*/ 132 w 539"/>
                    <a:gd name="T7" fmla="*/ 27 h 41"/>
                    <a:gd name="T8" fmla="*/ 161 w 539"/>
                    <a:gd name="T9" fmla="*/ 21 h 41"/>
                    <a:gd name="T10" fmla="*/ 195 w 539"/>
                    <a:gd name="T11" fmla="*/ 11 h 41"/>
                    <a:gd name="T12" fmla="*/ 236 w 539"/>
                    <a:gd name="T13" fmla="*/ 0 h 41"/>
                    <a:gd name="T14" fmla="*/ 273 w 539"/>
                    <a:gd name="T15" fmla="*/ 2 h 41"/>
                    <a:gd name="T16" fmla="*/ 314 w 539"/>
                    <a:gd name="T17" fmla="*/ 6 h 41"/>
                    <a:gd name="T18" fmla="*/ 353 w 539"/>
                    <a:gd name="T19" fmla="*/ 20 h 41"/>
                    <a:gd name="T20" fmla="*/ 390 w 539"/>
                    <a:gd name="T21" fmla="*/ 35 h 41"/>
                    <a:gd name="T22" fmla="*/ 426 w 539"/>
                    <a:gd name="T23" fmla="*/ 41 h 41"/>
                    <a:gd name="T24" fmla="*/ 459 w 539"/>
                    <a:gd name="T25" fmla="*/ 33 h 41"/>
                    <a:gd name="T26" fmla="*/ 494 w 539"/>
                    <a:gd name="T27" fmla="*/ 23 h 41"/>
                    <a:gd name="T28" fmla="*/ 539 w 539"/>
                    <a:gd name="T29" fmla="*/ 8 h 4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39"/>
                    <a:gd name="T46" fmla="*/ 0 h 41"/>
                    <a:gd name="T47" fmla="*/ 539 w 539"/>
                    <a:gd name="T48" fmla="*/ 41 h 41"/>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39" h="41">
                      <a:moveTo>
                        <a:pt x="0" y="8"/>
                      </a:moveTo>
                      <a:lnTo>
                        <a:pt x="51" y="17"/>
                      </a:lnTo>
                      <a:lnTo>
                        <a:pt x="98" y="24"/>
                      </a:lnTo>
                      <a:lnTo>
                        <a:pt x="132" y="27"/>
                      </a:lnTo>
                      <a:lnTo>
                        <a:pt x="161" y="21"/>
                      </a:lnTo>
                      <a:lnTo>
                        <a:pt x="195" y="11"/>
                      </a:lnTo>
                      <a:lnTo>
                        <a:pt x="236" y="0"/>
                      </a:lnTo>
                      <a:lnTo>
                        <a:pt x="273" y="2"/>
                      </a:lnTo>
                      <a:lnTo>
                        <a:pt x="314" y="6"/>
                      </a:lnTo>
                      <a:lnTo>
                        <a:pt x="353" y="20"/>
                      </a:lnTo>
                      <a:lnTo>
                        <a:pt x="390" y="35"/>
                      </a:lnTo>
                      <a:lnTo>
                        <a:pt x="426" y="41"/>
                      </a:lnTo>
                      <a:lnTo>
                        <a:pt x="459" y="33"/>
                      </a:lnTo>
                      <a:lnTo>
                        <a:pt x="494" y="23"/>
                      </a:lnTo>
                      <a:lnTo>
                        <a:pt x="539" y="8"/>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3" name="Freeform 99"/>
                <p:cNvSpPr>
                  <a:spLocks noChangeAspect="1"/>
                </p:cNvSpPr>
                <p:nvPr/>
              </p:nvSpPr>
              <p:spPr bwMode="auto">
                <a:xfrm>
                  <a:off x="2624" y="897"/>
                  <a:ext cx="229" cy="84"/>
                </a:xfrm>
                <a:custGeom>
                  <a:avLst/>
                  <a:gdLst>
                    <a:gd name="T0" fmla="*/ 0 w 229"/>
                    <a:gd name="T1" fmla="*/ 0 h 84"/>
                    <a:gd name="T2" fmla="*/ 9 w 229"/>
                    <a:gd name="T3" fmla="*/ 14 h 84"/>
                    <a:gd name="T4" fmla="*/ 34 w 229"/>
                    <a:gd name="T5" fmla="*/ 24 h 84"/>
                    <a:gd name="T6" fmla="*/ 46 w 229"/>
                    <a:gd name="T7" fmla="*/ 35 h 84"/>
                    <a:gd name="T8" fmla="*/ 49 w 229"/>
                    <a:gd name="T9" fmla="*/ 56 h 84"/>
                    <a:gd name="T10" fmla="*/ 78 w 229"/>
                    <a:gd name="T11" fmla="*/ 51 h 84"/>
                    <a:gd name="T12" fmla="*/ 79 w 229"/>
                    <a:gd name="T13" fmla="*/ 65 h 84"/>
                    <a:gd name="T14" fmla="*/ 100 w 229"/>
                    <a:gd name="T15" fmla="*/ 62 h 84"/>
                    <a:gd name="T16" fmla="*/ 108 w 229"/>
                    <a:gd name="T17" fmla="*/ 84 h 84"/>
                    <a:gd name="T18" fmla="*/ 126 w 229"/>
                    <a:gd name="T19" fmla="*/ 62 h 84"/>
                    <a:gd name="T20" fmla="*/ 148 w 229"/>
                    <a:gd name="T21" fmla="*/ 44 h 84"/>
                    <a:gd name="T22" fmla="*/ 159 w 229"/>
                    <a:gd name="T23" fmla="*/ 39 h 84"/>
                    <a:gd name="T24" fmla="*/ 174 w 229"/>
                    <a:gd name="T25" fmla="*/ 35 h 84"/>
                    <a:gd name="T26" fmla="*/ 186 w 229"/>
                    <a:gd name="T27" fmla="*/ 68 h 84"/>
                    <a:gd name="T28" fmla="*/ 204 w 229"/>
                    <a:gd name="T29" fmla="*/ 51 h 84"/>
                    <a:gd name="T30" fmla="*/ 219 w 229"/>
                    <a:gd name="T31" fmla="*/ 44 h 84"/>
                    <a:gd name="T32" fmla="*/ 229 w 229"/>
                    <a:gd name="T33" fmla="*/ 39 h 8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29"/>
                    <a:gd name="T52" fmla="*/ 0 h 84"/>
                    <a:gd name="T53" fmla="*/ 229 w 229"/>
                    <a:gd name="T54" fmla="*/ 84 h 8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29" h="84">
                      <a:moveTo>
                        <a:pt x="0" y="0"/>
                      </a:moveTo>
                      <a:lnTo>
                        <a:pt x="9" y="14"/>
                      </a:lnTo>
                      <a:lnTo>
                        <a:pt x="34" y="24"/>
                      </a:lnTo>
                      <a:lnTo>
                        <a:pt x="46" y="35"/>
                      </a:lnTo>
                      <a:lnTo>
                        <a:pt x="49" y="56"/>
                      </a:lnTo>
                      <a:lnTo>
                        <a:pt x="78" y="51"/>
                      </a:lnTo>
                      <a:lnTo>
                        <a:pt x="79" y="65"/>
                      </a:lnTo>
                      <a:lnTo>
                        <a:pt x="100" y="62"/>
                      </a:lnTo>
                      <a:lnTo>
                        <a:pt x="108" y="84"/>
                      </a:lnTo>
                      <a:lnTo>
                        <a:pt x="126" y="62"/>
                      </a:lnTo>
                      <a:lnTo>
                        <a:pt x="148" y="44"/>
                      </a:lnTo>
                      <a:lnTo>
                        <a:pt x="159" y="39"/>
                      </a:lnTo>
                      <a:lnTo>
                        <a:pt x="174" y="35"/>
                      </a:lnTo>
                      <a:lnTo>
                        <a:pt x="186" y="68"/>
                      </a:lnTo>
                      <a:lnTo>
                        <a:pt x="204" y="51"/>
                      </a:lnTo>
                      <a:lnTo>
                        <a:pt x="219" y="44"/>
                      </a:lnTo>
                      <a:lnTo>
                        <a:pt x="229" y="39"/>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4" name="Freeform 100"/>
                <p:cNvSpPr>
                  <a:spLocks noChangeAspect="1"/>
                </p:cNvSpPr>
                <p:nvPr/>
              </p:nvSpPr>
              <p:spPr bwMode="auto">
                <a:xfrm>
                  <a:off x="2319" y="1043"/>
                  <a:ext cx="243" cy="130"/>
                </a:xfrm>
                <a:custGeom>
                  <a:avLst/>
                  <a:gdLst>
                    <a:gd name="T0" fmla="*/ 0 w 243"/>
                    <a:gd name="T1" fmla="*/ 37 h 130"/>
                    <a:gd name="T2" fmla="*/ 20 w 243"/>
                    <a:gd name="T3" fmla="*/ 66 h 130"/>
                    <a:gd name="T4" fmla="*/ 36 w 243"/>
                    <a:gd name="T5" fmla="*/ 82 h 130"/>
                    <a:gd name="T6" fmla="*/ 56 w 243"/>
                    <a:gd name="T7" fmla="*/ 100 h 130"/>
                    <a:gd name="T8" fmla="*/ 69 w 243"/>
                    <a:gd name="T9" fmla="*/ 118 h 130"/>
                    <a:gd name="T10" fmla="*/ 86 w 243"/>
                    <a:gd name="T11" fmla="*/ 130 h 130"/>
                    <a:gd name="T12" fmla="*/ 95 w 243"/>
                    <a:gd name="T13" fmla="*/ 124 h 130"/>
                    <a:gd name="T14" fmla="*/ 105 w 243"/>
                    <a:gd name="T15" fmla="*/ 114 h 130"/>
                    <a:gd name="T16" fmla="*/ 116 w 243"/>
                    <a:gd name="T17" fmla="*/ 93 h 130"/>
                    <a:gd name="T18" fmla="*/ 129 w 243"/>
                    <a:gd name="T19" fmla="*/ 64 h 130"/>
                    <a:gd name="T20" fmla="*/ 143 w 243"/>
                    <a:gd name="T21" fmla="*/ 39 h 130"/>
                    <a:gd name="T22" fmla="*/ 155 w 243"/>
                    <a:gd name="T23" fmla="*/ 25 h 130"/>
                    <a:gd name="T24" fmla="*/ 180 w 243"/>
                    <a:gd name="T25" fmla="*/ 15 h 130"/>
                    <a:gd name="T26" fmla="*/ 222 w 243"/>
                    <a:gd name="T27" fmla="*/ 1 h 130"/>
                    <a:gd name="T28" fmla="*/ 243 w 243"/>
                    <a:gd name="T29" fmla="*/ 0 h 13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43"/>
                    <a:gd name="T46" fmla="*/ 0 h 130"/>
                    <a:gd name="T47" fmla="*/ 243 w 243"/>
                    <a:gd name="T48" fmla="*/ 130 h 130"/>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43" h="130">
                      <a:moveTo>
                        <a:pt x="0" y="37"/>
                      </a:moveTo>
                      <a:lnTo>
                        <a:pt x="20" y="66"/>
                      </a:lnTo>
                      <a:lnTo>
                        <a:pt x="36" y="82"/>
                      </a:lnTo>
                      <a:lnTo>
                        <a:pt x="56" y="100"/>
                      </a:lnTo>
                      <a:lnTo>
                        <a:pt x="69" y="118"/>
                      </a:lnTo>
                      <a:lnTo>
                        <a:pt x="86" y="130"/>
                      </a:lnTo>
                      <a:lnTo>
                        <a:pt x="95" y="124"/>
                      </a:lnTo>
                      <a:lnTo>
                        <a:pt x="105" y="114"/>
                      </a:lnTo>
                      <a:lnTo>
                        <a:pt x="116" y="93"/>
                      </a:lnTo>
                      <a:lnTo>
                        <a:pt x="129" y="64"/>
                      </a:lnTo>
                      <a:lnTo>
                        <a:pt x="143" y="39"/>
                      </a:lnTo>
                      <a:lnTo>
                        <a:pt x="155" y="25"/>
                      </a:lnTo>
                      <a:lnTo>
                        <a:pt x="180" y="15"/>
                      </a:lnTo>
                      <a:lnTo>
                        <a:pt x="222" y="1"/>
                      </a:lnTo>
                      <a:lnTo>
                        <a:pt x="243" y="0"/>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5" name="Freeform 101"/>
                <p:cNvSpPr>
                  <a:spLocks noChangeAspect="1"/>
                </p:cNvSpPr>
                <p:nvPr/>
              </p:nvSpPr>
              <p:spPr bwMode="auto">
                <a:xfrm>
                  <a:off x="2426" y="1064"/>
                  <a:ext cx="133" cy="166"/>
                </a:xfrm>
                <a:custGeom>
                  <a:avLst/>
                  <a:gdLst>
                    <a:gd name="T0" fmla="*/ 0 w 133"/>
                    <a:gd name="T1" fmla="*/ 166 h 166"/>
                    <a:gd name="T2" fmla="*/ 10 w 133"/>
                    <a:gd name="T3" fmla="*/ 127 h 166"/>
                    <a:gd name="T4" fmla="*/ 25 w 133"/>
                    <a:gd name="T5" fmla="*/ 99 h 166"/>
                    <a:gd name="T6" fmla="*/ 42 w 133"/>
                    <a:gd name="T7" fmla="*/ 66 h 166"/>
                    <a:gd name="T8" fmla="*/ 60 w 133"/>
                    <a:gd name="T9" fmla="*/ 37 h 166"/>
                    <a:gd name="T10" fmla="*/ 82 w 133"/>
                    <a:gd name="T11" fmla="*/ 19 h 166"/>
                    <a:gd name="T12" fmla="*/ 114 w 133"/>
                    <a:gd name="T13" fmla="*/ 4 h 166"/>
                    <a:gd name="T14" fmla="*/ 133 w 133"/>
                    <a:gd name="T15" fmla="*/ 0 h 166"/>
                    <a:gd name="T16" fmla="*/ 0 60000 65536"/>
                    <a:gd name="T17" fmla="*/ 0 60000 65536"/>
                    <a:gd name="T18" fmla="*/ 0 60000 65536"/>
                    <a:gd name="T19" fmla="*/ 0 60000 65536"/>
                    <a:gd name="T20" fmla="*/ 0 60000 65536"/>
                    <a:gd name="T21" fmla="*/ 0 60000 65536"/>
                    <a:gd name="T22" fmla="*/ 0 60000 65536"/>
                    <a:gd name="T23" fmla="*/ 0 60000 65536"/>
                    <a:gd name="T24" fmla="*/ 0 w 133"/>
                    <a:gd name="T25" fmla="*/ 0 h 166"/>
                    <a:gd name="T26" fmla="*/ 133 w 133"/>
                    <a:gd name="T27" fmla="*/ 166 h 16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33" h="166">
                      <a:moveTo>
                        <a:pt x="0" y="166"/>
                      </a:moveTo>
                      <a:lnTo>
                        <a:pt x="10" y="127"/>
                      </a:lnTo>
                      <a:lnTo>
                        <a:pt x="25" y="99"/>
                      </a:lnTo>
                      <a:lnTo>
                        <a:pt x="42" y="66"/>
                      </a:lnTo>
                      <a:lnTo>
                        <a:pt x="60" y="37"/>
                      </a:lnTo>
                      <a:lnTo>
                        <a:pt x="82" y="19"/>
                      </a:lnTo>
                      <a:lnTo>
                        <a:pt x="114" y="4"/>
                      </a:lnTo>
                      <a:lnTo>
                        <a:pt x="133" y="0"/>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6" name="Freeform 102"/>
                <p:cNvSpPr>
                  <a:spLocks noChangeAspect="1"/>
                </p:cNvSpPr>
                <p:nvPr/>
              </p:nvSpPr>
              <p:spPr bwMode="auto">
                <a:xfrm>
                  <a:off x="2633" y="852"/>
                  <a:ext cx="150" cy="45"/>
                </a:xfrm>
                <a:custGeom>
                  <a:avLst/>
                  <a:gdLst>
                    <a:gd name="T0" fmla="*/ 0 w 150"/>
                    <a:gd name="T1" fmla="*/ 0 h 45"/>
                    <a:gd name="T2" fmla="*/ 21 w 150"/>
                    <a:gd name="T3" fmla="*/ 12 h 45"/>
                    <a:gd name="T4" fmla="*/ 45 w 150"/>
                    <a:gd name="T5" fmla="*/ 33 h 45"/>
                    <a:gd name="T6" fmla="*/ 70 w 150"/>
                    <a:gd name="T7" fmla="*/ 42 h 45"/>
                    <a:gd name="T8" fmla="*/ 91 w 150"/>
                    <a:gd name="T9" fmla="*/ 45 h 45"/>
                    <a:gd name="T10" fmla="*/ 108 w 150"/>
                    <a:gd name="T11" fmla="*/ 42 h 45"/>
                    <a:gd name="T12" fmla="*/ 135 w 150"/>
                    <a:gd name="T13" fmla="*/ 35 h 45"/>
                    <a:gd name="T14" fmla="*/ 150 w 150"/>
                    <a:gd name="T15" fmla="*/ 30 h 45"/>
                    <a:gd name="T16" fmla="*/ 0 60000 65536"/>
                    <a:gd name="T17" fmla="*/ 0 60000 65536"/>
                    <a:gd name="T18" fmla="*/ 0 60000 65536"/>
                    <a:gd name="T19" fmla="*/ 0 60000 65536"/>
                    <a:gd name="T20" fmla="*/ 0 60000 65536"/>
                    <a:gd name="T21" fmla="*/ 0 60000 65536"/>
                    <a:gd name="T22" fmla="*/ 0 60000 65536"/>
                    <a:gd name="T23" fmla="*/ 0 60000 65536"/>
                    <a:gd name="T24" fmla="*/ 0 w 150"/>
                    <a:gd name="T25" fmla="*/ 0 h 45"/>
                    <a:gd name="T26" fmla="*/ 150 w 150"/>
                    <a:gd name="T27" fmla="*/ 45 h 4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50" h="45">
                      <a:moveTo>
                        <a:pt x="0" y="0"/>
                      </a:moveTo>
                      <a:lnTo>
                        <a:pt x="21" y="12"/>
                      </a:lnTo>
                      <a:lnTo>
                        <a:pt x="45" y="33"/>
                      </a:lnTo>
                      <a:lnTo>
                        <a:pt x="70" y="42"/>
                      </a:lnTo>
                      <a:lnTo>
                        <a:pt x="91" y="45"/>
                      </a:lnTo>
                      <a:lnTo>
                        <a:pt x="108" y="42"/>
                      </a:lnTo>
                      <a:lnTo>
                        <a:pt x="135" y="35"/>
                      </a:lnTo>
                      <a:lnTo>
                        <a:pt x="150" y="30"/>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7" name="Freeform 103"/>
                <p:cNvSpPr>
                  <a:spLocks noChangeAspect="1"/>
                </p:cNvSpPr>
                <p:nvPr/>
              </p:nvSpPr>
              <p:spPr bwMode="auto">
                <a:xfrm>
                  <a:off x="2789" y="887"/>
                  <a:ext cx="49" cy="13"/>
                </a:xfrm>
                <a:custGeom>
                  <a:avLst/>
                  <a:gdLst>
                    <a:gd name="T0" fmla="*/ 0 w 49"/>
                    <a:gd name="T1" fmla="*/ 13 h 13"/>
                    <a:gd name="T2" fmla="*/ 33 w 49"/>
                    <a:gd name="T3" fmla="*/ 4 h 13"/>
                    <a:gd name="T4" fmla="*/ 49 w 49"/>
                    <a:gd name="T5" fmla="*/ 0 h 13"/>
                    <a:gd name="T6" fmla="*/ 0 60000 65536"/>
                    <a:gd name="T7" fmla="*/ 0 60000 65536"/>
                    <a:gd name="T8" fmla="*/ 0 60000 65536"/>
                    <a:gd name="T9" fmla="*/ 0 w 49"/>
                    <a:gd name="T10" fmla="*/ 0 h 13"/>
                    <a:gd name="T11" fmla="*/ 49 w 49"/>
                    <a:gd name="T12" fmla="*/ 13 h 13"/>
                  </a:gdLst>
                  <a:ahLst/>
                  <a:cxnLst>
                    <a:cxn ang="T6">
                      <a:pos x="T0" y="T1"/>
                    </a:cxn>
                    <a:cxn ang="T7">
                      <a:pos x="T2" y="T3"/>
                    </a:cxn>
                    <a:cxn ang="T8">
                      <a:pos x="T4" y="T5"/>
                    </a:cxn>
                  </a:cxnLst>
                  <a:rect l="T9" t="T10" r="T11" b="T12"/>
                  <a:pathLst>
                    <a:path w="49" h="13">
                      <a:moveTo>
                        <a:pt x="0" y="13"/>
                      </a:moveTo>
                      <a:lnTo>
                        <a:pt x="33" y="4"/>
                      </a:lnTo>
                      <a:lnTo>
                        <a:pt x="49" y="0"/>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8" name="Freeform 104"/>
                <p:cNvSpPr>
                  <a:spLocks noChangeAspect="1"/>
                </p:cNvSpPr>
                <p:nvPr/>
              </p:nvSpPr>
              <p:spPr bwMode="auto">
                <a:xfrm>
                  <a:off x="2847" y="894"/>
                  <a:ext cx="140" cy="38"/>
                </a:xfrm>
                <a:custGeom>
                  <a:avLst/>
                  <a:gdLst>
                    <a:gd name="T0" fmla="*/ 0 w 140"/>
                    <a:gd name="T1" fmla="*/ 9 h 38"/>
                    <a:gd name="T2" fmla="*/ 26 w 140"/>
                    <a:gd name="T3" fmla="*/ 18 h 38"/>
                    <a:gd name="T4" fmla="*/ 48 w 140"/>
                    <a:gd name="T5" fmla="*/ 15 h 38"/>
                    <a:gd name="T6" fmla="*/ 65 w 140"/>
                    <a:gd name="T7" fmla="*/ 3 h 38"/>
                    <a:gd name="T8" fmla="*/ 83 w 140"/>
                    <a:gd name="T9" fmla="*/ 11 h 38"/>
                    <a:gd name="T10" fmla="*/ 99 w 140"/>
                    <a:gd name="T11" fmla="*/ 0 h 38"/>
                    <a:gd name="T12" fmla="*/ 131 w 140"/>
                    <a:gd name="T13" fmla="*/ 30 h 38"/>
                    <a:gd name="T14" fmla="*/ 140 w 140"/>
                    <a:gd name="T15" fmla="*/ 38 h 38"/>
                    <a:gd name="T16" fmla="*/ 0 60000 65536"/>
                    <a:gd name="T17" fmla="*/ 0 60000 65536"/>
                    <a:gd name="T18" fmla="*/ 0 60000 65536"/>
                    <a:gd name="T19" fmla="*/ 0 60000 65536"/>
                    <a:gd name="T20" fmla="*/ 0 60000 65536"/>
                    <a:gd name="T21" fmla="*/ 0 60000 65536"/>
                    <a:gd name="T22" fmla="*/ 0 60000 65536"/>
                    <a:gd name="T23" fmla="*/ 0 60000 65536"/>
                    <a:gd name="T24" fmla="*/ 0 w 140"/>
                    <a:gd name="T25" fmla="*/ 0 h 38"/>
                    <a:gd name="T26" fmla="*/ 140 w 140"/>
                    <a:gd name="T27" fmla="*/ 38 h 3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0" h="38">
                      <a:moveTo>
                        <a:pt x="0" y="9"/>
                      </a:moveTo>
                      <a:lnTo>
                        <a:pt x="26" y="18"/>
                      </a:lnTo>
                      <a:lnTo>
                        <a:pt x="48" y="15"/>
                      </a:lnTo>
                      <a:lnTo>
                        <a:pt x="65" y="3"/>
                      </a:lnTo>
                      <a:lnTo>
                        <a:pt x="83" y="11"/>
                      </a:lnTo>
                      <a:lnTo>
                        <a:pt x="99" y="0"/>
                      </a:lnTo>
                      <a:lnTo>
                        <a:pt x="131" y="30"/>
                      </a:lnTo>
                      <a:lnTo>
                        <a:pt x="140" y="38"/>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9" name="Freeform 105"/>
                <p:cNvSpPr>
                  <a:spLocks noChangeAspect="1"/>
                </p:cNvSpPr>
                <p:nvPr/>
              </p:nvSpPr>
              <p:spPr bwMode="auto">
                <a:xfrm>
                  <a:off x="2535" y="936"/>
                  <a:ext cx="54" cy="45"/>
                </a:xfrm>
                <a:custGeom>
                  <a:avLst/>
                  <a:gdLst>
                    <a:gd name="T0" fmla="*/ 0 w 54"/>
                    <a:gd name="T1" fmla="*/ 45 h 45"/>
                    <a:gd name="T2" fmla="*/ 23 w 54"/>
                    <a:gd name="T3" fmla="*/ 26 h 45"/>
                    <a:gd name="T4" fmla="*/ 41 w 54"/>
                    <a:gd name="T5" fmla="*/ 11 h 45"/>
                    <a:gd name="T6" fmla="*/ 54 w 54"/>
                    <a:gd name="T7" fmla="*/ 0 h 45"/>
                    <a:gd name="T8" fmla="*/ 0 60000 65536"/>
                    <a:gd name="T9" fmla="*/ 0 60000 65536"/>
                    <a:gd name="T10" fmla="*/ 0 60000 65536"/>
                    <a:gd name="T11" fmla="*/ 0 60000 65536"/>
                    <a:gd name="T12" fmla="*/ 0 w 54"/>
                    <a:gd name="T13" fmla="*/ 0 h 45"/>
                    <a:gd name="T14" fmla="*/ 54 w 54"/>
                    <a:gd name="T15" fmla="*/ 45 h 45"/>
                  </a:gdLst>
                  <a:ahLst/>
                  <a:cxnLst>
                    <a:cxn ang="T8">
                      <a:pos x="T0" y="T1"/>
                    </a:cxn>
                    <a:cxn ang="T9">
                      <a:pos x="T2" y="T3"/>
                    </a:cxn>
                    <a:cxn ang="T10">
                      <a:pos x="T4" y="T5"/>
                    </a:cxn>
                    <a:cxn ang="T11">
                      <a:pos x="T6" y="T7"/>
                    </a:cxn>
                  </a:cxnLst>
                  <a:rect l="T12" t="T13" r="T14" b="T15"/>
                  <a:pathLst>
                    <a:path w="54" h="45">
                      <a:moveTo>
                        <a:pt x="0" y="45"/>
                      </a:moveTo>
                      <a:lnTo>
                        <a:pt x="23" y="26"/>
                      </a:lnTo>
                      <a:lnTo>
                        <a:pt x="41" y="11"/>
                      </a:lnTo>
                      <a:lnTo>
                        <a:pt x="54" y="0"/>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0" name="Freeform 106"/>
                <p:cNvSpPr>
                  <a:spLocks noChangeAspect="1"/>
                </p:cNvSpPr>
                <p:nvPr/>
              </p:nvSpPr>
              <p:spPr bwMode="auto">
                <a:xfrm>
                  <a:off x="2510" y="903"/>
                  <a:ext cx="88" cy="21"/>
                </a:xfrm>
                <a:custGeom>
                  <a:avLst/>
                  <a:gdLst>
                    <a:gd name="T0" fmla="*/ 0 w 88"/>
                    <a:gd name="T1" fmla="*/ 21 h 21"/>
                    <a:gd name="T2" fmla="*/ 18 w 88"/>
                    <a:gd name="T3" fmla="*/ 9 h 21"/>
                    <a:gd name="T4" fmla="*/ 30 w 88"/>
                    <a:gd name="T5" fmla="*/ 2 h 21"/>
                    <a:gd name="T6" fmla="*/ 52 w 88"/>
                    <a:gd name="T7" fmla="*/ 0 h 21"/>
                    <a:gd name="T8" fmla="*/ 70 w 88"/>
                    <a:gd name="T9" fmla="*/ 3 h 21"/>
                    <a:gd name="T10" fmla="*/ 88 w 88"/>
                    <a:gd name="T11" fmla="*/ 6 h 21"/>
                    <a:gd name="T12" fmla="*/ 0 60000 65536"/>
                    <a:gd name="T13" fmla="*/ 0 60000 65536"/>
                    <a:gd name="T14" fmla="*/ 0 60000 65536"/>
                    <a:gd name="T15" fmla="*/ 0 60000 65536"/>
                    <a:gd name="T16" fmla="*/ 0 60000 65536"/>
                    <a:gd name="T17" fmla="*/ 0 60000 65536"/>
                    <a:gd name="T18" fmla="*/ 0 w 88"/>
                    <a:gd name="T19" fmla="*/ 0 h 21"/>
                    <a:gd name="T20" fmla="*/ 88 w 88"/>
                    <a:gd name="T21" fmla="*/ 21 h 21"/>
                  </a:gdLst>
                  <a:ahLst/>
                  <a:cxnLst>
                    <a:cxn ang="T12">
                      <a:pos x="T0" y="T1"/>
                    </a:cxn>
                    <a:cxn ang="T13">
                      <a:pos x="T2" y="T3"/>
                    </a:cxn>
                    <a:cxn ang="T14">
                      <a:pos x="T4" y="T5"/>
                    </a:cxn>
                    <a:cxn ang="T15">
                      <a:pos x="T6" y="T7"/>
                    </a:cxn>
                    <a:cxn ang="T16">
                      <a:pos x="T8" y="T9"/>
                    </a:cxn>
                    <a:cxn ang="T17">
                      <a:pos x="T10" y="T11"/>
                    </a:cxn>
                  </a:cxnLst>
                  <a:rect l="T18" t="T19" r="T20" b="T21"/>
                  <a:pathLst>
                    <a:path w="88" h="21">
                      <a:moveTo>
                        <a:pt x="0" y="21"/>
                      </a:moveTo>
                      <a:lnTo>
                        <a:pt x="18" y="9"/>
                      </a:lnTo>
                      <a:lnTo>
                        <a:pt x="30" y="2"/>
                      </a:lnTo>
                      <a:lnTo>
                        <a:pt x="52" y="0"/>
                      </a:lnTo>
                      <a:lnTo>
                        <a:pt x="70" y="3"/>
                      </a:lnTo>
                      <a:lnTo>
                        <a:pt x="88" y="6"/>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1" name="Freeform 107"/>
                <p:cNvSpPr>
                  <a:spLocks noChangeAspect="1"/>
                </p:cNvSpPr>
                <p:nvPr/>
              </p:nvSpPr>
              <p:spPr bwMode="auto">
                <a:xfrm>
                  <a:off x="2294" y="915"/>
                  <a:ext cx="211" cy="57"/>
                </a:xfrm>
                <a:custGeom>
                  <a:avLst/>
                  <a:gdLst>
                    <a:gd name="T0" fmla="*/ 0 w 211"/>
                    <a:gd name="T1" fmla="*/ 57 h 57"/>
                    <a:gd name="T2" fmla="*/ 16 w 211"/>
                    <a:gd name="T3" fmla="*/ 51 h 57"/>
                    <a:gd name="T4" fmla="*/ 36 w 211"/>
                    <a:gd name="T5" fmla="*/ 50 h 57"/>
                    <a:gd name="T6" fmla="*/ 51 w 211"/>
                    <a:gd name="T7" fmla="*/ 53 h 57"/>
                    <a:gd name="T8" fmla="*/ 69 w 211"/>
                    <a:gd name="T9" fmla="*/ 48 h 57"/>
                    <a:gd name="T10" fmla="*/ 87 w 211"/>
                    <a:gd name="T11" fmla="*/ 27 h 57"/>
                    <a:gd name="T12" fmla="*/ 94 w 211"/>
                    <a:gd name="T13" fmla="*/ 36 h 57"/>
                    <a:gd name="T14" fmla="*/ 121 w 211"/>
                    <a:gd name="T15" fmla="*/ 0 h 57"/>
                    <a:gd name="T16" fmla="*/ 138 w 211"/>
                    <a:gd name="T17" fmla="*/ 35 h 57"/>
                    <a:gd name="T18" fmla="*/ 160 w 211"/>
                    <a:gd name="T19" fmla="*/ 32 h 57"/>
                    <a:gd name="T20" fmla="*/ 183 w 211"/>
                    <a:gd name="T21" fmla="*/ 35 h 57"/>
                    <a:gd name="T22" fmla="*/ 198 w 211"/>
                    <a:gd name="T23" fmla="*/ 15 h 57"/>
                    <a:gd name="T24" fmla="*/ 211 w 211"/>
                    <a:gd name="T25" fmla="*/ 11 h 5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11"/>
                    <a:gd name="T40" fmla="*/ 0 h 57"/>
                    <a:gd name="T41" fmla="*/ 211 w 211"/>
                    <a:gd name="T42" fmla="*/ 57 h 5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11" h="57">
                      <a:moveTo>
                        <a:pt x="0" y="57"/>
                      </a:moveTo>
                      <a:lnTo>
                        <a:pt x="16" y="51"/>
                      </a:lnTo>
                      <a:lnTo>
                        <a:pt x="36" y="50"/>
                      </a:lnTo>
                      <a:lnTo>
                        <a:pt x="51" y="53"/>
                      </a:lnTo>
                      <a:lnTo>
                        <a:pt x="69" y="48"/>
                      </a:lnTo>
                      <a:lnTo>
                        <a:pt x="87" y="27"/>
                      </a:lnTo>
                      <a:lnTo>
                        <a:pt x="94" y="36"/>
                      </a:lnTo>
                      <a:lnTo>
                        <a:pt x="121" y="0"/>
                      </a:lnTo>
                      <a:lnTo>
                        <a:pt x="138" y="35"/>
                      </a:lnTo>
                      <a:lnTo>
                        <a:pt x="160" y="32"/>
                      </a:lnTo>
                      <a:lnTo>
                        <a:pt x="183" y="35"/>
                      </a:lnTo>
                      <a:lnTo>
                        <a:pt x="198" y="15"/>
                      </a:lnTo>
                      <a:lnTo>
                        <a:pt x="211" y="11"/>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2" name="Freeform 108"/>
                <p:cNvSpPr>
                  <a:spLocks noChangeAspect="1"/>
                </p:cNvSpPr>
                <p:nvPr/>
              </p:nvSpPr>
              <p:spPr bwMode="auto">
                <a:xfrm>
                  <a:off x="1325" y="797"/>
                  <a:ext cx="981" cy="249"/>
                </a:xfrm>
                <a:custGeom>
                  <a:avLst/>
                  <a:gdLst>
                    <a:gd name="T0" fmla="*/ 0 w 981"/>
                    <a:gd name="T1" fmla="*/ 0 h 251"/>
                    <a:gd name="T2" fmla="*/ 61 w 981"/>
                    <a:gd name="T3" fmla="*/ 2 h 251"/>
                    <a:gd name="T4" fmla="*/ 99 w 981"/>
                    <a:gd name="T5" fmla="*/ 9 h 251"/>
                    <a:gd name="T6" fmla="*/ 165 w 981"/>
                    <a:gd name="T7" fmla="*/ 17 h 251"/>
                    <a:gd name="T8" fmla="*/ 240 w 981"/>
                    <a:gd name="T9" fmla="*/ 29 h 251"/>
                    <a:gd name="T10" fmla="*/ 301 w 981"/>
                    <a:gd name="T11" fmla="*/ 38 h 251"/>
                    <a:gd name="T12" fmla="*/ 358 w 981"/>
                    <a:gd name="T13" fmla="*/ 48 h 251"/>
                    <a:gd name="T14" fmla="*/ 399 w 981"/>
                    <a:gd name="T15" fmla="*/ 53 h 251"/>
                    <a:gd name="T16" fmla="*/ 418 w 981"/>
                    <a:gd name="T17" fmla="*/ 56 h 251"/>
                    <a:gd name="T18" fmla="*/ 418 w 981"/>
                    <a:gd name="T19" fmla="*/ 65 h 251"/>
                    <a:gd name="T20" fmla="*/ 439 w 981"/>
                    <a:gd name="T21" fmla="*/ 67 h 251"/>
                    <a:gd name="T22" fmla="*/ 486 w 981"/>
                    <a:gd name="T23" fmla="*/ 70 h 251"/>
                    <a:gd name="T24" fmla="*/ 511 w 981"/>
                    <a:gd name="T25" fmla="*/ 70 h 251"/>
                    <a:gd name="T26" fmla="*/ 538 w 981"/>
                    <a:gd name="T27" fmla="*/ 76 h 251"/>
                    <a:gd name="T28" fmla="*/ 565 w 981"/>
                    <a:gd name="T29" fmla="*/ 79 h 251"/>
                    <a:gd name="T30" fmla="*/ 588 w 981"/>
                    <a:gd name="T31" fmla="*/ 85 h 251"/>
                    <a:gd name="T32" fmla="*/ 591 w 981"/>
                    <a:gd name="T33" fmla="*/ 103 h 251"/>
                    <a:gd name="T34" fmla="*/ 625 w 981"/>
                    <a:gd name="T35" fmla="*/ 100 h 251"/>
                    <a:gd name="T36" fmla="*/ 631 w 981"/>
                    <a:gd name="T37" fmla="*/ 115 h 251"/>
                    <a:gd name="T38" fmla="*/ 657 w 981"/>
                    <a:gd name="T39" fmla="*/ 112 h 251"/>
                    <a:gd name="T40" fmla="*/ 666 w 981"/>
                    <a:gd name="T41" fmla="*/ 128 h 251"/>
                    <a:gd name="T42" fmla="*/ 688 w 981"/>
                    <a:gd name="T43" fmla="*/ 124 h 251"/>
                    <a:gd name="T44" fmla="*/ 693 w 981"/>
                    <a:gd name="T45" fmla="*/ 134 h 251"/>
                    <a:gd name="T46" fmla="*/ 729 w 981"/>
                    <a:gd name="T47" fmla="*/ 133 h 251"/>
                    <a:gd name="T48" fmla="*/ 732 w 981"/>
                    <a:gd name="T49" fmla="*/ 143 h 251"/>
                    <a:gd name="T50" fmla="*/ 756 w 981"/>
                    <a:gd name="T51" fmla="*/ 143 h 251"/>
                    <a:gd name="T52" fmla="*/ 777 w 981"/>
                    <a:gd name="T53" fmla="*/ 161 h 251"/>
                    <a:gd name="T54" fmla="*/ 790 w 981"/>
                    <a:gd name="T55" fmla="*/ 178 h 251"/>
                    <a:gd name="T56" fmla="*/ 817 w 981"/>
                    <a:gd name="T57" fmla="*/ 160 h 251"/>
                    <a:gd name="T58" fmla="*/ 835 w 981"/>
                    <a:gd name="T59" fmla="*/ 179 h 251"/>
                    <a:gd name="T60" fmla="*/ 858 w 981"/>
                    <a:gd name="T61" fmla="*/ 189 h 251"/>
                    <a:gd name="T62" fmla="*/ 879 w 981"/>
                    <a:gd name="T63" fmla="*/ 181 h 251"/>
                    <a:gd name="T64" fmla="*/ 895 w 981"/>
                    <a:gd name="T65" fmla="*/ 196 h 251"/>
                    <a:gd name="T66" fmla="*/ 927 w 981"/>
                    <a:gd name="T67" fmla="*/ 205 h 251"/>
                    <a:gd name="T68" fmla="*/ 949 w 981"/>
                    <a:gd name="T69" fmla="*/ 210 h 251"/>
                    <a:gd name="T70" fmla="*/ 967 w 981"/>
                    <a:gd name="T71" fmla="*/ 249 h 251"/>
                    <a:gd name="T72" fmla="*/ 981 w 981"/>
                    <a:gd name="T73" fmla="*/ 249 h 25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981"/>
                    <a:gd name="T112" fmla="*/ 0 h 251"/>
                    <a:gd name="T113" fmla="*/ 981 w 981"/>
                    <a:gd name="T114" fmla="*/ 251 h 251"/>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981" h="251">
                      <a:moveTo>
                        <a:pt x="0" y="0"/>
                      </a:moveTo>
                      <a:lnTo>
                        <a:pt x="61" y="2"/>
                      </a:lnTo>
                      <a:lnTo>
                        <a:pt x="99" y="9"/>
                      </a:lnTo>
                      <a:lnTo>
                        <a:pt x="165" y="17"/>
                      </a:lnTo>
                      <a:lnTo>
                        <a:pt x="240" y="29"/>
                      </a:lnTo>
                      <a:lnTo>
                        <a:pt x="301" y="38"/>
                      </a:lnTo>
                      <a:lnTo>
                        <a:pt x="358" y="48"/>
                      </a:lnTo>
                      <a:lnTo>
                        <a:pt x="399" y="53"/>
                      </a:lnTo>
                      <a:lnTo>
                        <a:pt x="418" y="56"/>
                      </a:lnTo>
                      <a:lnTo>
                        <a:pt x="418" y="66"/>
                      </a:lnTo>
                      <a:lnTo>
                        <a:pt x="439" y="68"/>
                      </a:lnTo>
                      <a:lnTo>
                        <a:pt x="486" y="71"/>
                      </a:lnTo>
                      <a:lnTo>
                        <a:pt x="511" y="71"/>
                      </a:lnTo>
                      <a:lnTo>
                        <a:pt x="538" y="77"/>
                      </a:lnTo>
                      <a:lnTo>
                        <a:pt x="565" y="80"/>
                      </a:lnTo>
                      <a:lnTo>
                        <a:pt x="588" y="86"/>
                      </a:lnTo>
                      <a:lnTo>
                        <a:pt x="591" y="104"/>
                      </a:lnTo>
                      <a:lnTo>
                        <a:pt x="625" y="101"/>
                      </a:lnTo>
                      <a:lnTo>
                        <a:pt x="631" y="116"/>
                      </a:lnTo>
                      <a:lnTo>
                        <a:pt x="657" y="113"/>
                      </a:lnTo>
                      <a:lnTo>
                        <a:pt x="666" y="129"/>
                      </a:lnTo>
                      <a:lnTo>
                        <a:pt x="688" y="125"/>
                      </a:lnTo>
                      <a:lnTo>
                        <a:pt x="693" y="135"/>
                      </a:lnTo>
                      <a:lnTo>
                        <a:pt x="729" y="134"/>
                      </a:lnTo>
                      <a:lnTo>
                        <a:pt x="732" y="144"/>
                      </a:lnTo>
                      <a:lnTo>
                        <a:pt x="756" y="144"/>
                      </a:lnTo>
                      <a:lnTo>
                        <a:pt x="777" y="162"/>
                      </a:lnTo>
                      <a:lnTo>
                        <a:pt x="790" y="179"/>
                      </a:lnTo>
                      <a:lnTo>
                        <a:pt x="817" y="161"/>
                      </a:lnTo>
                      <a:lnTo>
                        <a:pt x="835" y="180"/>
                      </a:lnTo>
                      <a:lnTo>
                        <a:pt x="858" y="191"/>
                      </a:lnTo>
                      <a:lnTo>
                        <a:pt x="879" y="182"/>
                      </a:lnTo>
                      <a:lnTo>
                        <a:pt x="895" y="198"/>
                      </a:lnTo>
                      <a:lnTo>
                        <a:pt x="927" y="207"/>
                      </a:lnTo>
                      <a:lnTo>
                        <a:pt x="949" y="212"/>
                      </a:lnTo>
                      <a:lnTo>
                        <a:pt x="967" y="251"/>
                      </a:lnTo>
                      <a:lnTo>
                        <a:pt x="981" y="251"/>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3" name="Freeform 109"/>
                <p:cNvSpPr>
                  <a:spLocks noChangeAspect="1"/>
                </p:cNvSpPr>
                <p:nvPr/>
              </p:nvSpPr>
              <p:spPr bwMode="auto">
                <a:xfrm>
                  <a:off x="1400" y="800"/>
                  <a:ext cx="886" cy="111"/>
                </a:xfrm>
                <a:custGeom>
                  <a:avLst/>
                  <a:gdLst>
                    <a:gd name="T0" fmla="*/ 0 w 886"/>
                    <a:gd name="T1" fmla="*/ 0 h 111"/>
                    <a:gd name="T2" fmla="*/ 54 w 886"/>
                    <a:gd name="T3" fmla="*/ 6 h 111"/>
                    <a:gd name="T4" fmla="*/ 99 w 886"/>
                    <a:gd name="T5" fmla="*/ 10 h 111"/>
                    <a:gd name="T6" fmla="*/ 163 w 886"/>
                    <a:gd name="T7" fmla="*/ 15 h 111"/>
                    <a:gd name="T8" fmla="*/ 213 w 886"/>
                    <a:gd name="T9" fmla="*/ 16 h 111"/>
                    <a:gd name="T10" fmla="*/ 280 w 886"/>
                    <a:gd name="T11" fmla="*/ 21 h 111"/>
                    <a:gd name="T12" fmla="*/ 336 w 886"/>
                    <a:gd name="T13" fmla="*/ 25 h 111"/>
                    <a:gd name="T14" fmla="*/ 403 w 886"/>
                    <a:gd name="T15" fmla="*/ 31 h 111"/>
                    <a:gd name="T16" fmla="*/ 441 w 886"/>
                    <a:gd name="T17" fmla="*/ 36 h 111"/>
                    <a:gd name="T18" fmla="*/ 501 w 886"/>
                    <a:gd name="T19" fmla="*/ 40 h 111"/>
                    <a:gd name="T20" fmla="*/ 538 w 886"/>
                    <a:gd name="T21" fmla="*/ 48 h 111"/>
                    <a:gd name="T22" fmla="*/ 565 w 886"/>
                    <a:gd name="T23" fmla="*/ 51 h 111"/>
                    <a:gd name="T24" fmla="*/ 591 w 886"/>
                    <a:gd name="T25" fmla="*/ 54 h 111"/>
                    <a:gd name="T26" fmla="*/ 613 w 886"/>
                    <a:gd name="T27" fmla="*/ 57 h 111"/>
                    <a:gd name="T28" fmla="*/ 637 w 886"/>
                    <a:gd name="T29" fmla="*/ 66 h 111"/>
                    <a:gd name="T30" fmla="*/ 670 w 886"/>
                    <a:gd name="T31" fmla="*/ 67 h 111"/>
                    <a:gd name="T32" fmla="*/ 673 w 886"/>
                    <a:gd name="T33" fmla="*/ 81 h 111"/>
                    <a:gd name="T34" fmla="*/ 718 w 886"/>
                    <a:gd name="T35" fmla="*/ 82 h 111"/>
                    <a:gd name="T36" fmla="*/ 720 w 886"/>
                    <a:gd name="T37" fmla="*/ 93 h 111"/>
                    <a:gd name="T38" fmla="*/ 759 w 886"/>
                    <a:gd name="T39" fmla="*/ 90 h 111"/>
                    <a:gd name="T40" fmla="*/ 762 w 886"/>
                    <a:gd name="T41" fmla="*/ 108 h 111"/>
                    <a:gd name="T42" fmla="*/ 777 w 886"/>
                    <a:gd name="T43" fmla="*/ 99 h 111"/>
                    <a:gd name="T44" fmla="*/ 834 w 886"/>
                    <a:gd name="T45" fmla="*/ 96 h 111"/>
                    <a:gd name="T46" fmla="*/ 843 w 886"/>
                    <a:gd name="T47" fmla="*/ 111 h 111"/>
                    <a:gd name="T48" fmla="*/ 886 w 886"/>
                    <a:gd name="T49" fmla="*/ 111 h 111"/>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886"/>
                    <a:gd name="T76" fmla="*/ 0 h 111"/>
                    <a:gd name="T77" fmla="*/ 886 w 886"/>
                    <a:gd name="T78" fmla="*/ 111 h 111"/>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886" h="111">
                      <a:moveTo>
                        <a:pt x="0" y="0"/>
                      </a:moveTo>
                      <a:lnTo>
                        <a:pt x="54" y="6"/>
                      </a:lnTo>
                      <a:lnTo>
                        <a:pt x="99" y="10"/>
                      </a:lnTo>
                      <a:lnTo>
                        <a:pt x="163" y="15"/>
                      </a:lnTo>
                      <a:lnTo>
                        <a:pt x="213" y="16"/>
                      </a:lnTo>
                      <a:lnTo>
                        <a:pt x="280" y="21"/>
                      </a:lnTo>
                      <a:lnTo>
                        <a:pt x="336" y="25"/>
                      </a:lnTo>
                      <a:lnTo>
                        <a:pt x="403" y="31"/>
                      </a:lnTo>
                      <a:lnTo>
                        <a:pt x="441" y="36"/>
                      </a:lnTo>
                      <a:lnTo>
                        <a:pt x="501" y="40"/>
                      </a:lnTo>
                      <a:lnTo>
                        <a:pt x="538" y="48"/>
                      </a:lnTo>
                      <a:lnTo>
                        <a:pt x="565" y="51"/>
                      </a:lnTo>
                      <a:lnTo>
                        <a:pt x="591" y="54"/>
                      </a:lnTo>
                      <a:lnTo>
                        <a:pt x="613" y="57"/>
                      </a:lnTo>
                      <a:lnTo>
                        <a:pt x="637" y="66"/>
                      </a:lnTo>
                      <a:lnTo>
                        <a:pt x="670" y="67"/>
                      </a:lnTo>
                      <a:lnTo>
                        <a:pt x="673" y="81"/>
                      </a:lnTo>
                      <a:lnTo>
                        <a:pt x="718" y="82"/>
                      </a:lnTo>
                      <a:lnTo>
                        <a:pt x="720" y="93"/>
                      </a:lnTo>
                      <a:lnTo>
                        <a:pt x="759" y="90"/>
                      </a:lnTo>
                      <a:lnTo>
                        <a:pt x="762" y="108"/>
                      </a:lnTo>
                      <a:lnTo>
                        <a:pt x="777" y="99"/>
                      </a:lnTo>
                      <a:lnTo>
                        <a:pt x="834" y="96"/>
                      </a:lnTo>
                      <a:lnTo>
                        <a:pt x="843" y="111"/>
                      </a:lnTo>
                      <a:lnTo>
                        <a:pt x="886" y="111"/>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4" name="Freeform 110"/>
                <p:cNvSpPr>
                  <a:spLocks noChangeAspect="1"/>
                </p:cNvSpPr>
                <p:nvPr/>
              </p:nvSpPr>
              <p:spPr bwMode="auto">
                <a:xfrm>
                  <a:off x="1398" y="800"/>
                  <a:ext cx="1095" cy="90"/>
                </a:xfrm>
                <a:custGeom>
                  <a:avLst/>
                  <a:gdLst>
                    <a:gd name="T0" fmla="*/ 0 w 1095"/>
                    <a:gd name="T1" fmla="*/ 0 h 90"/>
                    <a:gd name="T2" fmla="*/ 201 w 1095"/>
                    <a:gd name="T3" fmla="*/ 4 h 90"/>
                    <a:gd name="T4" fmla="*/ 312 w 1095"/>
                    <a:gd name="T5" fmla="*/ 13 h 90"/>
                    <a:gd name="T6" fmla="*/ 401 w 1095"/>
                    <a:gd name="T7" fmla="*/ 19 h 90"/>
                    <a:gd name="T8" fmla="*/ 459 w 1095"/>
                    <a:gd name="T9" fmla="*/ 21 h 90"/>
                    <a:gd name="T10" fmla="*/ 524 w 1095"/>
                    <a:gd name="T11" fmla="*/ 25 h 90"/>
                    <a:gd name="T12" fmla="*/ 572 w 1095"/>
                    <a:gd name="T13" fmla="*/ 30 h 90"/>
                    <a:gd name="T14" fmla="*/ 623 w 1095"/>
                    <a:gd name="T15" fmla="*/ 37 h 90"/>
                    <a:gd name="T16" fmla="*/ 684 w 1095"/>
                    <a:gd name="T17" fmla="*/ 51 h 90"/>
                    <a:gd name="T18" fmla="*/ 723 w 1095"/>
                    <a:gd name="T19" fmla="*/ 60 h 90"/>
                    <a:gd name="T20" fmla="*/ 756 w 1095"/>
                    <a:gd name="T21" fmla="*/ 60 h 90"/>
                    <a:gd name="T22" fmla="*/ 792 w 1095"/>
                    <a:gd name="T23" fmla="*/ 60 h 90"/>
                    <a:gd name="T24" fmla="*/ 833 w 1095"/>
                    <a:gd name="T25" fmla="*/ 63 h 90"/>
                    <a:gd name="T26" fmla="*/ 869 w 1095"/>
                    <a:gd name="T27" fmla="*/ 69 h 90"/>
                    <a:gd name="T28" fmla="*/ 926 w 1095"/>
                    <a:gd name="T29" fmla="*/ 70 h 90"/>
                    <a:gd name="T30" fmla="*/ 942 w 1095"/>
                    <a:gd name="T31" fmla="*/ 72 h 90"/>
                    <a:gd name="T32" fmla="*/ 957 w 1095"/>
                    <a:gd name="T33" fmla="*/ 73 h 90"/>
                    <a:gd name="T34" fmla="*/ 983 w 1095"/>
                    <a:gd name="T35" fmla="*/ 70 h 90"/>
                    <a:gd name="T36" fmla="*/ 1013 w 1095"/>
                    <a:gd name="T37" fmla="*/ 66 h 90"/>
                    <a:gd name="T38" fmla="*/ 1017 w 1095"/>
                    <a:gd name="T39" fmla="*/ 79 h 90"/>
                    <a:gd name="T40" fmla="*/ 1047 w 1095"/>
                    <a:gd name="T41" fmla="*/ 78 h 90"/>
                    <a:gd name="T42" fmla="*/ 1050 w 1095"/>
                    <a:gd name="T43" fmla="*/ 90 h 90"/>
                    <a:gd name="T44" fmla="*/ 1074 w 1095"/>
                    <a:gd name="T45" fmla="*/ 87 h 90"/>
                    <a:gd name="T46" fmla="*/ 1095 w 1095"/>
                    <a:gd name="T47" fmla="*/ 84 h 9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095"/>
                    <a:gd name="T73" fmla="*/ 0 h 90"/>
                    <a:gd name="T74" fmla="*/ 1095 w 1095"/>
                    <a:gd name="T75" fmla="*/ 90 h 9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095" h="90">
                      <a:moveTo>
                        <a:pt x="0" y="0"/>
                      </a:moveTo>
                      <a:lnTo>
                        <a:pt x="201" y="4"/>
                      </a:lnTo>
                      <a:lnTo>
                        <a:pt x="312" y="13"/>
                      </a:lnTo>
                      <a:lnTo>
                        <a:pt x="401" y="19"/>
                      </a:lnTo>
                      <a:lnTo>
                        <a:pt x="459" y="21"/>
                      </a:lnTo>
                      <a:lnTo>
                        <a:pt x="524" y="25"/>
                      </a:lnTo>
                      <a:lnTo>
                        <a:pt x="572" y="30"/>
                      </a:lnTo>
                      <a:lnTo>
                        <a:pt x="623" y="37"/>
                      </a:lnTo>
                      <a:lnTo>
                        <a:pt x="684" y="51"/>
                      </a:lnTo>
                      <a:lnTo>
                        <a:pt x="723" y="60"/>
                      </a:lnTo>
                      <a:lnTo>
                        <a:pt x="756" y="60"/>
                      </a:lnTo>
                      <a:lnTo>
                        <a:pt x="792" y="60"/>
                      </a:lnTo>
                      <a:lnTo>
                        <a:pt x="833" y="63"/>
                      </a:lnTo>
                      <a:lnTo>
                        <a:pt x="869" y="69"/>
                      </a:lnTo>
                      <a:lnTo>
                        <a:pt x="926" y="70"/>
                      </a:lnTo>
                      <a:lnTo>
                        <a:pt x="942" y="72"/>
                      </a:lnTo>
                      <a:lnTo>
                        <a:pt x="957" y="73"/>
                      </a:lnTo>
                      <a:lnTo>
                        <a:pt x="983" y="70"/>
                      </a:lnTo>
                      <a:lnTo>
                        <a:pt x="1013" y="66"/>
                      </a:lnTo>
                      <a:lnTo>
                        <a:pt x="1017" y="79"/>
                      </a:lnTo>
                      <a:lnTo>
                        <a:pt x="1047" y="78"/>
                      </a:lnTo>
                      <a:lnTo>
                        <a:pt x="1050" y="90"/>
                      </a:lnTo>
                      <a:lnTo>
                        <a:pt x="1074" y="87"/>
                      </a:lnTo>
                      <a:lnTo>
                        <a:pt x="1095" y="84"/>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5" name="Freeform 111"/>
                <p:cNvSpPr>
                  <a:spLocks noChangeAspect="1"/>
                </p:cNvSpPr>
                <p:nvPr/>
              </p:nvSpPr>
              <p:spPr bwMode="auto">
                <a:xfrm>
                  <a:off x="984" y="788"/>
                  <a:ext cx="1310" cy="259"/>
                </a:xfrm>
                <a:custGeom>
                  <a:avLst/>
                  <a:gdLst>
                    <a:gd name="T0" fmla="*/ 0 w 1310"/>
                    <a:gd name="T1" fmla="*/ 0 h 259"/>
                    <a:gd name="T2" fmla="*/ 339 w 1310"/>
                    <a:gd name="T3" fmla="*/ 9 h 259"/>
                    <a:gd name="T4" fmla="*/ 380 w 1310"/>
                    <a:gd name="T5" fmla="*/ 19 h 259"/>
                    <a:gd name="T6" fmla="*/ 423 w 1310"/>
                    <a:gd name="T7" fmla="*/ 27 h 259"/>
                    <a:gd name="T8" fmla="*/ 467 w 1310"/>
                    <a:gd name="T9" fmla="*/ 31 h 259"/>
                    <a:gd name="T10" fmla="*/ 518 w 1310"/>
                    <a:gd name="T11" fmla="*/ 37 h 259"/>
                    <a:gd name="T12" fmla="*/ 578 w 1310"/>
                    <a:gd name="T13" fmla="*/ 48 h 259"/>
                    <a:gd name="T14" fmla="*/ 638 w 1310"/>
                    <a:gd name="T15" fmla="*/ 57 h 259"/>
                    <a:gd name="T16" fmla="*/ 690 w 1310"/>
                    <a:gd name="T17" fmla="*/ 69 h 259"/>
                    <a:gd name="T18" fmla="*/ 726 w 1310"/>
                    <a:gd name="T19" fmla="*/ 72 h 259"/>
                    <a:gd name="T20" fmla="*/ 759 w 1310"/>
                    <a:gd name="T21" fmla="*/ 75 h 259"/>
                    <a:gd name="T22" fmla="*/ 759 w 1310"/>
                    <a:gd name="T23" fmla="*/ 88 h 259"/>
                    <a:gd name="T24" fmla="*/ 795 w 1310"/>
                    <a:gd name="T25" fmla="*/ 90 h 259"/>
                    <a:gd name="T26" fmla="*/ 846 w 1310"/>
                    <a:gd name="T27" fmla="*/ 93 h 259"/>
                    <a:gd name="T28" fmla="*/ 863 w 1310"/>
                    <a:gd name="T29" fmla="*/ 99 h 259"/>
                    <a:gd name="T30" fmla="*/ 897 w 1310"/>
                    <a:gd name="T31" fmla="*/ 100 h 259"/>
                    <a:gd name="T32" fmla="*/ 915 w 1310"/>
                    <a:gd name="T33" fmla="*/ 103 h 259"/>
                    <a:gd name="T34" fmla="*/ 930 w 1310"/>
                    <a:gd name="T35" fmla="*/ 118 h 259"/>
                    <a:gd name="T36" fmla="*/ 953 w 1310"/>
                    <a:gd name="T37" fmla="*/ 123 h 259"/>
                    <a:gd name="T38" fmla="*/ 972 w 1310"/>
                    <a:gd name="T39" fmla="*/ 129 h 259"/>
                    <a:gd name="T40" fmla="*/ 990 w 1310"/>
                    <a:gd name="T41" fmla="*/ 150 h 259"/>
                    <a:gd name="T42" fmla="*/ 1017 w 1310"/>
                    <a:gd name="T43" fmla="*/ 162 h 259"/>
                    <a:gd name="T44" fmla="*/ 1044 w 1310"/>
                    <a:gd name="T45" fmla="*/ 168 h 259"/>
                    <a:gd name="T46" fmla="*/ 1076 w 1310"/>
                    <a:gd name="T47" fmla="*/ 181 h 259"/>
                    <a:gd name="T48" fmla="*/ 1110 w 1310"/>
                    <a:gd name="T49" fmla="*/ 199 h 259"/>
                    <a:gd name="T50" fmla="*/ 1134 w 1310"/>
                    <a:gd name="T51" fmla="*/ 205 h 259"/>
                    <a:gd name="T52" fmla="*/ 1158 w 1310"/>
                    <a:gd name="T53" fmla="*/ 193 h 259"/>
                    <a:gd name="T54" fmla="*/ 1193 w 1310"/>
                    <a:gd name="T55" fmla="*/ 202 h 259"/>
                    <a:gd name="T56" fmla="*/ 1224 w 1310"/>
                    <a:gd name="T57" fmla="*/ 211 h 259"/>
                    <a:gd name="T58" fmla="*/ 1256 w 1310"/>
                    <a:gd name="T59" fmla="*/ 220 h 259"/>
                    <a:gd name="T60" fmla="*/ 1283 w 1310"/>
                    <a:gd name="T61" fmla="*/ 235 h 259"/>
                    <a:gd name="T62" fmla="*/ 1310 w 1310"/>
                    <a:gd name="T63" fmla="*/ 259 h 259"/>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310"/>
                    <a:gd name="T97" fmla="*/ 0 h 259"/>
                    <a:gd name="T98" fmla="*/ 1310 w 1310"/>
                    <a:gd name="T99" fmla="*/ 259 h 259"/>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310" h="259">
                      <a:moveTo>
                        <a:pt x="0" y="0"/>
                      </a:moveTo>
                      <a:lnTo>
                        <a:pt x="339" y="9"/>
                      </a:lnTo>
                      <a:lnTo>
                        <a:pt x="380" y="19"/>
                      </a:lnTo>
                      <a:lnTo>
                        <a:pt x="423" y="27"/>
                      </a:lnTo>
                      <a:lnTo>
                        <a:pt x="467" y="31"/>
                      </a:lnTo>
                      <a:lnTo>
                        <a:pt x="518" y="37"/>
                      </a:lnTo>
                      <a:lnTo>
                        <a:pt x="578" y="48"/>
                      </a:lnTo>
                      <a:lnTo>
                        <a:pt x="638" y="57"/>
                      </a:lnTo>
                      <a:lnTo>
                        <a:pt x="690" y="69"/>
                      </a:lnTo>
                      <a:lnTo>
                        <a:pt x="726" y="72"/>
                      </a:lnTo>
                      <a:lnTo>
                        <a:pt x="759" y="75"/>
                      </a:lnTo>
                      <a:lnTo>
                        <a:pt x="759" y="88"/>
                      </a:lnTo>
                      <a:lnTo>
                        <a:pt x="795" y="90"/>
                      </a:lnTo>
                      <a:lnTo>
                        <a:pt x="846" y="93"/>
                      </a:lnTo>
                      <a:lnTo>
                        <a:pt x="863" y="99"/>
                      </a:lnTo>
                      <a:lnTo>
                        <a:pt x="897" y="100"/>
                      </a:lnTo>
                      <a:lnTo>
                        <a:pt x="915" y="103"/>
                      </a:lnTo>
                      <a:lnTo>
                        <a:pt x="930" y="118"/>
                      </a:lnTo>
                      <a:lnTo>
                        <a:pt x="953" y="123"/>
                      </a:lnTo>
                      <a:lnTo>
                        <a:pt x="972" y="129"/>
                      </a:lnTo>
                      <a:lnTo>
                        <a:pt x="990" y="150"/>
                      </a:lnTo>
                      <a:lnTo>
                        <a:pt x="1017" y="162"/>
                      </a:lnTo>
                      <a:lnTo>
                        <a:pt x="1044" y="168"/>
                      </a:lnTo>
                      <a:lnTo>
                        <a:pt x="1076" y="181"/>
                      </a:lnTo>
                      <a:lnTo>
                        <a:pt x="1110" y="199"/>
                      </a:lnTo>
                      <a:lnTo>
                        <a:pt x="1134" y="205"/>
                      </a:lnTo>
                      <a:lnTo>
                        <a:pt x="1158" y="193"/>
                      </a:lnTo>
                      <a:lnTo>
                        <a:pt x="1193" y="202"/>
                      </a:lnTo>
                      <a:lnTo>
                        <a:pt x="1224" y="211"/>
                      </a:lnTo>
                      <a:lnTo>
                        <a:pt x="1256" y="220"/>
                      </a:lnTo>
                      <a:lnTo>
                        <a:pt x="1283" y="235"/>
                      </a:lnTo>
                      <a:lnTo>
                        <a:pt x="1310" y="259"/>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6" name="Freeform 112"/>
                <p:cNvSpPr>
                  <a:spLocks noChangeAspect="1"/>
                </p:cNvSpPr>
                <p:nvPr/>
              </p:nvSpPr>
              <p:spPr bwMode="auto">
                <a:xfrm>
                  <a:off x="988" y="808"/>
                  <a:ext cx="945" cy="164"/>
                </a:xfrm>
                <a:custGeom>
                  <a:avLst/>
                  <a:gdLst>
                    <a:gd name="T0" fmla="*/ 0 w 945"/>
                    <a:gd name="T1" fmla="*/ 0 h 164"/>
                    <a:gd name="T2" fmla="*/ 82 w 945"/>
                    <a:gd name="T3" fmla="*/ 2 h 164"/>
                    <a:gd name="T4" fmla="*/ 140 w 945"/>
                    <a:gd name="T5" fmla="*/ 4 h 164"/>
                    <a:gd name="T6" fmla="*/ 196 w 945"/>
                    <a:gd name="T7" fmla="*/ 5 h 164"/>
                    <a:gd name="T8" fmla="*/ 253 w 945"/>
                    <a:gd name="T9" fmla="*/ 5 h 164"/>
                    <a:gd name="T10" fmla="*/ 290 w 945"/>
                    <a:gd name="T11" fmla="*/ 11 h 164"/>
                    <a:gd name="T12" fmla="*/ 335 w 945"/>
                    <a:gd name="T13" fmla="*/ 23 h 164"/>
                    <a:gd name="T14" fmla="*/ 385 w 945"/>
                    <a:gd name="T15" fmla="*/ 41 h 164"/>
                    <a:gd name="T16" fmla="*/ 421 w 945"/>
                    <a:gd name="T17" fmla="*/ 53 h 164"/>
                    <a:gd name="T18" fmla="*/ 472 w 945"/>
                    <a:gd name="T19" fmla="*/ 62 h 164"/>
                    <a:gd name="T20" fmla="*/ 547 w 945"/>
                    <a:gd name="T21" fmla="*/ 73 h 164"/>
                    <a:gd name="T22" fmla="*/ 613 w 945"/>
                    <a:gd name="T23" fmla="*/ 80 h 164"/>
                    <a:gd name="T24" fmla="*/ 667 w 945"/>
                    <a:gd name="T25" fmla="*/ 89 h 164"/>
                    <a:gd name="T26" fmla="*/ 718 w 945"/>
                    <a:gd name="T27" fmla="*/ 95 h 164"/>
                    <a:gd name="T28" fmla="*/ 740 w 945"/>
                    <a:gd name="T29" fmla="*/ 103 h 164"/>
                    <a:gd name="T30" fmla="*/ 767 w 945"/>
                    <a:gd name="T31" fmla="*/ 106 h 164"/>
                    <a:gd name="T32" fmla="*/ 800 w 945"/>
                    <a:gd name="T33" fmla="*/ 107 h 164"/>
                    <a:gd name="T34" fmla="*/ 806 w 945"/>
                    <a:gd name="T35" fmla="*/ 124 h 164"/>
                    <a:gd name="T36" fmla="*/ 823 w 945"/>
                    <a:gd name="T37" fmla="*/ 119 h 164"/>
                    <a:gd name="T38" fmla="*/ 833 w 945"/>
                    <a:gd name="T39" fmla="*/ 116 h 164"/>
                    <a:gd name="T40" fmla="*/ 851 w 945"/>
                    <a:gd name="T41" fmla="*/ 116 h 164"/>
                    <a:gd name="T42" fmla="*/ 860 w 945"/>
                    <a:gd name="T43" fmla="*/ 130 h 164"/>
                    <a:gd name="T44" fmla="*/ 877 w 945"/>
                    <a:gd name="T45" fmla="*/ 131 h 164"/>
                    <a:gd name="T46" fmla="*/ 890 w 945"/>
                    <a:gd name="T47" fmla="*/ 148 h 164"/>
                    <a:gd name="T48" fmla="*/ 911 w 945"/>
                    <a:gd name="T49" fmla="*/ 152 h 164"/>
                    <a:gd name="T50" fmla="*/ 925 w 945"/>
                    <a:gd name="T51" fmla="*/ 163 h 164"/>
                    <a:gd name="T52" fmla="*/ 938 w 945"/>
                    <a:gd name="T53" fmla="*/ 164 h 164"/>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945"/>
                    <a:gd name="T82" fmla="*/ 0 h 164"/>
                    <a:gd name="T83" fmla="*/ 945 w 945"/>
                    <a:gd name="T84" fmla="*/ 164 h 164"/>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945" h="164">
                      <a:moveTo>
                        <a:pt x="0" y="0"/>
                      </a:moveTo>
                      <a:lnTo>
                        <a:pt x="82" y="2"/>
                      </a:lnTo>
                      <a:lnTo>
                        <a:pt x="140" y="4"/>
                      </a:lnTo>
                      <a:lnTo>
                        <a:pt x="196" y="5"/>
                      </a:lnTo>
                      <a:lnTo>
                        <a:pt x="253" y="5"/>
                      </a:lnTo>
                      <a:lnTo>
                        <a:pt x="290" y="11"/>
                      </a:lnTo>
                      <a:lnTo>
                        <a:pt x="335" y="23"/>
                      </a:lnTo>
                      <a:lnTo>
                        <a:pt x="385" y="41"/>
                      </a:lnTo>
                      <a:lnTo>
                        <a:pt x="421" y="53"/>
                      </a:lnTo>
                      <a:lnTo>
                        <a:pt x="472" y="62"/>
                      </a:lnTo>
                      <a:lnTo>
                        <a:pt x="547" y="73"/>
                      </a:lnTo>
                      <a:lnTo>
                        <a:pt x="613" y="80"/>
                      </a:lnTo>
                      <a:lnTo>
                        <a:pt x="667" y="89"/>
                      </a:lnTo>
                      <a:lnTo>
                        <a:pt x="718" y="95"/>
                      </a:lnTo>
                      <a:lnTo>
                        <a:pt x="740" y="103"/>
                      </a:lnTo>
                      <a:lnTo>
                        <a:pt x="767" y="106"/>
                      </a:lnTo>
                      <a:lnTo>
                        <a:pt x="800" y="107"/>
                      </a:lnTo>
                      <a:lnTo>
                        <a:pt x="806" y="124"/>
                      </a:lnTo>
                      <a:lnTo>
                        <a:pt x="823" y="119"/>
                      </a:lnTo>
                      <a:lnTo>
                        <a:pt x="833" y="116"/>
                      </a:lnTo>
                      <a:lnTo>
                        <a:pt x="851" y="116"/>
                      </a:lnTo>
                      <a:lnTo>
                        <a:pt x="860" y="130"/>
                      </a:lnTo>
                      <a:lnTo>
                        <a:pt x="877" y="131"/>
                      </a:lnTo>
                      <a:lnTo>
                        <a:pt x="890" y="148"/>
                      </a:lnTo>
                      <a:lnTo>
                        <a:pt x="911" y="152"/>
                      </a:lnTo>
                      <a:lnTo>
                        <a:pt x="925" y="163"/>
                      </a:lnTo>
                      <a:cubicBezTo>
                        <a:pt x="941" y="164"/>
                        <a:pt x="945" y="164"/>
                        <a:pt x="938" y="164"/>
                      </a:cubicBez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7" name="Freeform 113"/>
                <p:cNvSpPr>
                  <a:spLocks noChangeAspect="1"/>
                </p:cNvSpPr>
                <p:nvPr/>
              </p:nvSpPr>
              <p:spPr bwMode="auto">
                <a:xfrm>
                  <a:off x="1940" y="974"/>
                  <a:ext cx="367" cy="91"/>
                </a:xfrm>
                <a:custGeom>
                  <a:avLst/>
                  <a:gdLst>
                    <a:gd name="T0" fmla="*/ 0 w 367"/>
                    <a:gd name="T1" fmla="*/ 46 h 91"/>
                    <a:gd name="T2" fmla="*/ 39 w 367"/>
                    <a:gd name="T3" fmla="*/ 16 h 91"/>
                    <a:gd name="T4" fmla="*/ 45 w 367"/>
                    <a:gd name="T5" fmla="*/ 37 h 91"/>
                    <a:gd name="T6" fmla="*/ 60 w 367"/>
                    <a:gd name="T7" fmla="*/ 15 h 91"/>
                    <a:gd name="T8" fmla="*/ 82 w 367"/>
                    <a:gd name="T9" fmla="*/ 0 h 91"/>
                    <a:gd name="T10" fmla="*/ 88 w 367"/>
                    <a:gd name="T11" fmla="*/ 28 h 91"/>
                    <a:gd name="T12" fmla="*/ 117 w 367"/>
                    <a:gd name="T13" fmla="*/ 9 h 91"/>
                    <a:gd name="T14" fmla="*/ 124 w 367"/>
                    <a:gd name="T15" fmla="*/ 24 h 91"/>
                    <a:gd name="T16" fmla="*/ 141 w 367"/>
                    <a:gd name="T17" fmla="*/ 40 h 91"/>
                    <a:gd name="T18" fmla="*/ 165 w 367"/>
                    <a:gd name="T19" fmla="*/ 49 h 91"/>
                    <a:gd name="T20" fmla="*/ 178 w 367"/>
                    <a:gd name="T21" fmla="*/ 48 h 91"/>
                    <a:gd name="T22" fmla="*/ 202 w 367"/>
                    <a:gd name="T23" fmla="*/ 34 h 91"/>
                    <a:gd name="T24" fmla="*/ 213 w 367"/>
                    <a:gd name="T25" fmla="*/ 39 h 91"/>
                    <a:gd name="T26" fmla="*/ 226 w 367"/>
                    <a:gd name="T27" fmla="*/ 51 h 91"/>
                    <a:gd name="T28" fmla="*/ 253 w 367"/>
                    <a:gd name="T29" fmla="*/ 57 h 91"/>
                    <a:gd name="T30" fmla="*/ 289 w 367"/>
                    <a:gd name="T31" fmla="*/ 49 h 91"/>
                    <a:gd name="T32" fmla="*/ 306 w 367"/>
                    <a:gd name="T33" fmla="*/ 51 h 91"/>
                    <a:gd name="T34" fmla="*/ 325 w 367"/>
                    <a:gd name="T35" fmla="*/ 72 h 91"/>
                    <a:gd name="T36" fmla="*/ 367 w 367"/>
                    <a:gd name="T37" fmla="*/ 91 h 9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67"/>
                    <a:gd name="T58" fmla="*/ 0 h 91"/>
                    <a:gd name="T59" fmla="*/ 367 w 367"/>
                    <a:gd name="T60" fmla="*/ 91 h 9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67" h="91">
                      <a:moveTo>
                        <a:pt x="0" y="46"/>
                      </a:moveTo>
                      <a:lnTo>
                        <a:pt x="39" y="16"/>
                      </a:lnTo>
                      <a:lnTo>
                        <a:pt x="45" y="37"/>
                      </a:lnTo>
                      <a:lnTo>
                        <a:pt x="60" y="15"/>
                      </a:lnTo>
                      <a:lnTo>
                        <a:pt x="82" y="0"/>
                      </a:lnTo>
                      <a:lnTo>
                        <a:pt x="88" y="28"/>
                      </a:lnTo>
                      <a:lnTo>
                        <a:pt x="117" y="9"/>
                      </a:lnTo>
                      <a:lnTo>
                        <a:pt x="124" y="24"/>
                      </a:lnTo>
                      <a:lnTo>
                        <a:pt x="141" y="40"/>
                      </a:lnTo>
                      <a:lnTo>
                        <a:pt x="165" y="49"/>
                      </a:lnTo>
                      <a:lnTo>
                        <a:pt x="178" y="48"/>
                      </a:lnTo>
                      <a:lnTo>
                        <a:pt x="202" y="34"/>
                      </a:lnTo>
                      <a:lnTo>
                        <a:pt x="213" y="39"/>
                      </a:lnTo>
                      <a:lnTo>
                        <a:pt x="226" y="51"/>
                      </a:lnTo>
                      <a:lnTo>
                        <a:pt x="253" y="57"/>
                      </a:lnTo>
                      <a:lnTo>
                        <a:pt x="289" y="49"/>
                      </a:lnTo>
                      <a:lnTo>
                        <a:pt x="306" y="51"/>
                      </a:lnTo>
                      <a:lnTo>
                        <a:pt x="325" y="72"/>
                      </a:lnTo>
                      <a:lnTo>
                        <a:pt x="367" y="91"/>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8" name="Freeform 114"/>
                <p:cNvSpPr>
                  <a:spLocks noChangeAspect="1"/>
                </p:cNvSpPr>
                <p:nvPr/>
              </p:nvSpPr>
              <p:spPr bwMode="auto">
                <a:xfrm>
                  <a:off x="1893" y="822"/>
                  <a:ext cx="717" cy="32"/>
                </a:xfrm>
                <a:custGeom>
                  <a:avLst/>
                  <a:gdLst>
                    <a:gd name="T0" fmla="*/ 0 w 717"/>
                    <a:gd name="T1" fmla="*/ 0 h 32"/>
                    <a:gd name="T2" fmla="*/ 51 w 717"/>
                    <a:gd name="T3" fmla="*/ 0 h 32"/>
                    <a:gd name="T4" fmla="*/ 125 w 717"/>
                    <a:gd name="T5" fmla="*/ 3 h 32"/>
                    <a:gd name="T6" fmla="*/ 191 w 717"/>
                    <a:gd name="T7" fmla="*/ 6 h 32"/>
                    <a:gd name="T8" fmla="*/ 269 w 717"/>
                    <a:gd name="T9" fmla="*/ 12 h 32"/>
                    <a:gd name="T10" fmla="*/ 366 w 717"/>
                    <a:gd name="T11" fmla="*/ 11 h 32"/>
                    <a:gd name="T12" fmla="*/ 444 w 717"/>
                    <a:gd name="T13" fmla="*/ 11 h 32"/>
                    <a:gd name="T14" fmla="*/ 519 w 717"/>
                    <a:gd name="T15" fmla="*/ 17 h 32"/>
                    <a:gd name="T16" fmla="*/ 575 w 717"/>
                    <a:gd name="T17" fmla="*/ 21 h 32"/>
                    <a:gd name="T18" fmla="*/ 636 w 717"/>
                    <a:gd name="T19" fmla="*/ 23 h 32"/>
                    <a:gd name="T20" fmla="*/ 660 w 717"/>
                    <a:gd name="T21" fmla="*/ 24 h 32"/>
                    <a:gd name="T22" fmla="*/ 690 w 717"/>
                    <a:gd name="T23" fmla="*/ 32 h 32"/>
                    <a:gd name="T24" fmla="*/ 717 w 717"/>
                    <a:gd name="T25" fmla="*/ 30 h 3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717"/>
                    <a:gd name="T40" fmla="*/ 0 h 32"/>
                    <a:gd name="T41" fmla="*/ 717 w 717"/>
                    <a:gd name="T42" fmla="*/ 32 h 32"/>
                    <a:gd name="connsiteX0" fmla="*/ 0 w 10000"/>
                    <a:gd name="connsiteY0" fmla="*/ 0 h 10000"/>
                    <a:gd name="connsiteX1" fmla="*/ 711 w 10000"/>
                    <a:gd name="connsiteY1" fmla="*/ 0 h 10000"/>
                    <a:gd name="connsiteX2" fmla="*/ 1743 w 10000"/>
                    <a:gd name="connsiteY2" fmla="*/ 938 h 10000"/>
                    <a:gd name="connsiteX3" fmla="*/ 2664 w 10000"/>
                    <a:gd name="connsiteY3" fmla="*/ 1875 h 10000"/>
                    <a:gd name="connsiteX4" fmla="*/ 3752 w 10000"/>
                    <a:gd name="connsiteY4" fmla="*/ 3750 h 10000"/>
                    <a:gd name="connsiteX5" fmla="*/ 5105 w 10000"/>
                    <a:gd name="connsiteY5" fmla="*/ 3438 h 10000"/>
                    <a:gd name="connsiteX6" fmla="*/ 6192 w 10000"/>
                    <a:gd name="connsiteY6" fmla="*/ 3438 h 10000"/>
                    <a:gd name="connsiteX7" fmla="*/ 7238 w 10000"/>
                    <a:gd name="connsiteY7" fmla="*/ 5313 h 10000"/>
                    <a:gd name="connsiteX8" fmla="*/ 8168 w 10000"/>
                    <a:gd name="connsiteY8" fmla="*/ 5493 h 10000"/>
                    <a:gd name="connsiteX9" fmla="*/ 8870 w 10000"/>
                    <a:gd name="connsiteY9" fmla="*/ 7188 h 10000"/>
                    <a:gd name="connsiteX10" fmla="*/ 9205 w 10000"/>
                    <a:gd name="connsiteY10" fmla="*/ 7500 h 10000"/>
                    <a:gd name="connsiteX11" fmla="*/ 9623 w 10000"/>
                    <a:gd name="connsiteY11" fmla="*/ 10000 h 10000"/>
                    <a:gd name="connsiteX12" fmla="*/ 10000 w 10000"/>
                    <a:gd name="connsiteY12" fmla="*/ 9375 h 10000"/>
                    <a:gd name="connsiteX0" fmla="*/ 0 w 10000"/>
                    <a:gd name="connsiteY0" fmla="*/ 0 h 10000"/>
                    <a:gd name="connsiteX1" fmla="*/ 711 w 10000"/>
                    <a:gd name="connsiteY1" fmla="*/ 0 h 10000"/>
                    <a:gd name="connsiteX2" fmla="*/ 1743 w 10000"/>
                    <a:gd name="connsiteY2" fmla="*/ 938 h 10000"/>
                    <a:gd name="connsiteX3" fmla="*/ 2664 w 10000"/>
                    <a:gd name="connsiteY3" fmla="*/ 1875 h 10000"/>
                    <a:gd name="connsiteX4" fmla="*/ 3752 w 10000"/>
                    <a:gd name="connsiteY4" fmla="*/ 3750 h 10000"/>
                    <a:gd name="connsiteX5" fmla="*/ 5105 w 10000"/>
                    <a:gd name="connsiteY5" fmla="*/ 3438 h 10000"/>
                    <a:gd name="connsiteX6" fmla="*/ 6192 w 10000"/>
                    <a:gd name="connsiteY6" fmla="*/ 3438 h 10000"/>
                    <a:gd name="connsiteX7" fmla="*/ 7238 w 10000"/>
                    <a:gd name="connsiteY7" fmla="*/ 5313 h 10000"/>
                    <a:gd name="connsiteX8" fmla="*/ 8168 w 10000"/>
                    <a:gd name="connsiteY8" fmla="*/ 5493 h 10000"/>
                    <a:gd name="connsiteX9" fmla="*/ 8274 w 10000"/>
                    <a:gd name="connsiteY9" fmla="*/ 7531 h 10000"/>
                    <a:gd name="connsiteX10" fmla="*/ 8870 w 10000"/>
                    <a:gd name="connsiteY10" fmla="*/ 7188 h 10000"/>
                    <a:gd name="connsiteX11" fmla="*/ 9205 w 10000"/>
                    <a:gd name="connsiteY11" fmla="*/ 7500 h 10000"/>
                    <a:gd name="connsiteX12" fmla="*/ 9623 w 10000"/>
                    <a:gd name="connsiteY12" fmla="*/ 10000 h 10000"/>
                    <a:gd name="connsiteX13" fmla="*/ 10000 w 10000"/>
                    <a:gd name="connsiteY13" fmla="*/ 9375 h 10000"/>
                    <a:gd name="connsiteX0" fmla="*/ 0 w 10000"/>
                    <a:gd name="connsiteY0" fmla="*/ 0 h 10000"/>
                    <a:gd name="connsiteX1" fmla="*/ 711 w 10000"/>
                    <a:gd name="connsiteY1" fmla="*/ 0 h 10000"/>
                    <a:gd name="connsiteX2" fmla="*/ 1743 w 10000"/>
                    <a:gd name="connsiteY2" fmla="*/ 938 h 10000"/>
                    <a:gd name="connsiteX3" fmla="*/ 2664 w 10000"/>
                    <a:gd name="connsiteY3" fmla="*/ 1875 h 10000"/>
                    <a:gd name="connsiteX4" fmla="*/ 3752 w 10000"/>
                    <a:gd name="connsiteY4" fmla="*/ 3750 h 10000"/>
                    <a:gd name="connsiteX5" fmla="*/ 5105 w 10000"/>
                    <a:gd name="connsiteY5" fmla="*/ 3438 h 10000"/>
                    <a:gd name="connsiteX6" fmla="*/ 6192 w 10000"/>
                    <a:gd name="connsiteY6" fmla="*/ 3438 h 10000"/>
                    <a:gd name="connsiteX7" fmla="*/ 7238 w 10000"/>
                    <a:gd name="connsiteY7" fmla="*/ 5313 h 10000"/>
                    <a:gd name="connsiteX8" fmla="*/ 8168 w 10000"/>
                    <a:gd name="connsiteY8" fmla="*/ 5493 h 10000"/>
                    <a:gd name="connsiteX9" fmla="*/ 8274 w 10000"/>
                    <a:gd name="connsiteY9" fmla="*/ 7531 h 10000"/>
                    <a:gd name="connsiteX10" fmla="*/ 8870 w 10000"/>
                    <a:gd name="connsiteY10" fmla="*/ 7188 h 10000"/>
                    <a:gd name="connsiteX11" fmla="*/ 9205 w 10000"/>
                    <a:gd name="connsiteY11" fmla="*/ 7500 h 10000"/>
                    <a:gd name="connsiteX12" fmla="*/ 9623 w 10000"/>
                    <a:gd name="connsiteY12" fmla="*/ 10000 h 10000"/>
                    <a:gd name="connsiteX13" fmla="*/ 10000 w 10000"/>
                    <a:gd name="connsiteY13" fmla="*/ 9375 h 10000"/>
                    <a:gd name="connsiteX0" fmla="*/ 0 w 10000"/>
                    <a:gd name="connsiteY0" fmla="*/ 0 h 10000"/>
                    <a:gd name="connsiteX1" fmla="*/ 711 w 10000"/>
                    <a:gd name="connsiteY1" fmla="*/ 0 h 10000"/>
                    <a:gd name="connsiteX2" fmla="*/ 1743 w 10000"/>
                    <a:gd name="connsiteY2" fmla="*/ 938 h 10000"/>
                    <a:gd name="connsiteX3" fmla="*/ 2664 w 10000"/>
                    <a:gd name="connsiteY3" fmla="*/ 1875 h 10000"/>
                    <a:gd name="connsiteX4" fmla="*/ 3752 w 10000"/>
                    <a:gd name="connsiteY4" fmla="*/ 3750 h 10000"/>
                    <a:gd name="connsiteX5" fmla="*/ 5105 w 10000"/>
                    <a:gd name="connsiteY5" fmla="*/ 3438 h 10000"/>
                    <a:gd name="connsiteX6" fmla="*/ 6192 w 10000"/>
                    <a:gd name="connsiteY6" fmla="*/ 3438 h 10000"/>
                    <a:gd name="connsiteX7" fmla="*/ 7238 w 10000"/>
                    <a:gd name="connsiteY7" fmla="*/ 5313 h 10000"/>
                    <a:gd name="connsiteX8" fmla="*/ 8168 w 10000"/>
                    <a:gd name="connsiteY8" fmla="*/ 5493 h 10000"/>
                    <a:gd name="connsiteX9" fmla="*/ 8274 w 10000"/>
                    <a:gd name="connsiteY9" fmla="*/ 7531 h 10000"/>
                    <a:gd name="connsiteX10" fmla="*/ 8870 w 10000"/>
                    <a:gd name="connsiteY10" fmla="*/ 7188 h 10000"/>
                    <a:gd name="connsiteX11" fmla="*/ 9205 w 10000"/>
                    <a:gd name="connsiteY11" fmla="*/ 7500 h 10000"/>
                    <a:gd name="connsiteX12" fmla="*/ 9623 w 10000"/>
                    <a:gd name="connsiteY12" fmla="*/ 10000 h 10000"/>
                    <a:gd name="connsiteX13" fmla="*/ 10000 w 10000"/>
                    <a:gd name="connsiteY13" fmla="*/ 9375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000" h="10000">
                      <a:moveTo>
                        <a:pt x="0" y="0"/>
                      </a:moveTo>
                      <a:lnTo>
                        <a:pt x="711" y="0"/>
                      </a:lnTo>
                      <a:lnTo>
                        <a:pt x="1743" y="938"/>
                      </a:lnTo>
                      <a:lnTo>
                        <a:pt x="2664" y="1875"/>
                      </a:lnTo>
                      <a:lnTo>
                        <a:pt x="3752" y="3750"/>
                      </a:lnTo>
                      <a:lnTo>
                        <a:pt x="5105" y="3438"/>
                      </a:lnTo>
                      <a:lnTo>
                        <a:pt x="6192" y="3438"/>
                      </a:lnTo>
                      <a:lnTo>
                        <a:pt x="7238" y="5313"/>
                      </a:lnTo>
                      <a:lnTo>
                        <a:pt x="8168" y="5493"/>
                      </a:lnTo>
                      <a:cubicBezTo>
                        <a:pt x="8228" y="6886"/>
                        <a:pt x="8196" y="6495"/>
                        <a:pt x="8274" y="7531"/>
                      </a:cubicBezTo>
                      <a:lnTo>
                        <a:pt x="8870" y="7188"/>
                      </a:lnTo>
                      <a:lnTo>
                        <a:pt x="9205" y="7500"/>
                      </a:lnTo>
                      <a:cubicBezTo>
                        <a:pt x="9344" y="8333"/>
                        <a:pt x="9484" y="9167"/>
                        <a:pt x="9623" y="10000"/>
                      </a:cubicBezTo>
                      <a:lnTo>
                        <a:pt x="10000" y="9375"/>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9" name="Freeform 115"/>
                <p:cNvSpPr>
                  <a:spLocks noChangeAspect="1"/>
                </p:cNvSpPr>
                <p:nvPr/>
              </p:nvSpPr>
              <p:spPr bwMode="auto">
                <a:xfrm>
                  <a:off x="1406" y="798"/>
                  <a:ext cx="1206" cy="31"/>
                </a:xfrm>
                <a:custGeom>
                  <a:avLst/>
                  <a:gdLst>
                    <a:gd name="T0" fmla="*/ 0 w 1206"/>
                    <a:gd name="T1" fmla="*/ 0 h 29"/>
                    <a:gd name="T2" fmla="*/ 141 w 1206"/>
                    <a:gd name="T3" fmla="*/ 2 h 29"/>
                    <a:gd name="T4" fmla="*/ 315 w 1206"/>
                    <a:gd name="T5" fmla="*/ 8 h 29"/>
                    <a:gd name="T6" fmla="*/ 465 w 1206"/>
                    <a:gd name="T7" fmla="*/ 14 h 29"/>
                    <a:gd name="T8" fmla="*/ 559 w 1206"/>
                    <a:gd name="T9" fmla="*/ 17 h 29"/>
                    <a:gd name="T10" fmla="*/ 631 w 1206"/>
                    <a:gd name="T11" fmla="*/ 20 h 29"/>
                    <a:gd name="T12" fmla="*/ 724 w 1206"/>
                    <a:gd name="T13" fmla="*/ 21 h 29"/>
                    <a:gd name="T14" fmla="*/ 838 w 1206"/>
                    <a:gd name="T15" fmla="*/ 24 h 29"/>
                    <a:gd name="T16" fmla="*/ 924 w 1206"/>
                    <a:gd name="T17" fmla="*/ 26 h 29"/>
                    <a:gd name="T18" fmla="*/ 1018 w 1206"/>
                    <a:gd name="T19" fmla="*/ 26 h 29"/>
                    <a:gd name="T20" fmla="*/ 1135 w 1206"/>
                    <a:gd name="T21" fmla="*/ 27 h 29"/>
                    <a:gd name="T22" fmla="*/ 1189 w 1206"/>
                    <a:gd name="T23" fmla="*/ 29 h 29"/>
                    <a:gd name="T24" fmla="*/ 1206 w 1206"/>
                    <a:gd name="T25" fmla="*/ 24 h 2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06"/>
                    <a:gd name="T40" fmla="*/ 0 h 29"/>
                    <a:gd name="T41" fmla="*/ 1206 w 1206"/>
                    <a:gd name="T42" fmla="*/ 29 h 29"/>
                    <a:gd name="connsiteX0" fmla="*/ 0 w 10000"/>
                    <a:gd name="connsiteY0" fmla="*/ 0 h 10682"/>
                    <a:gd name="connsiteX1" fmla="*/ 1169 w 10000"/>
                    <a:gd name="connsiteY1" fmla="*/ 690 h 10682"/>
                    <a:gd name="connsiteX2" fmla="*/ 2612 w 10000"/>
                    <a:gd name="connsiteY2" fmla="*/ 2759 h 10682"/>
                    <a:gd name="connsiteX3" fmla="*/ 3856 w 10000"/>
                    <a:gd name="connsiteY3" fmla="*/ 4828 h 10682"/>
                    <a:gd name="connsiteX4" fmla="*/ 4635 w 10000"/>
                    <a:gd name="connsiteY4" fmla="*/ 5862 h 10682"/>
                    <a:gd name="connsiteX5" fmla="*/ 5232 w 10000"/>
                    <a:gd name="connsiteY5" fmla="*/ 6897 h 10682"/>
                    <a:gd name="connsiteX6" fmla="*/ 6003 w 10000"/>
                    <a:gd name="connsiteY6" fmla="*/ 7241 h 10682"/>
                    <a:gd name="connsiteX7" fmla="*/ 6949 w 10000"/>
                    <a:gd name="connsiteY7" fmla="*/ 8276 h 10682"/>
                    <a:gd name="connsiteX8" fmla="*/ 7662 w 10000"/>
                    <a:gd name="connsiteY8" fmla="*/ 8966 h 10682"/>
                    <a:gd name="connsiteX9" fmla="*/ 8441 w 10000"/>
                    <a:gd name="connsiteY9" fmla="*/ 8966 h 10682"/>
                    <a:gd name="connsiteX10" fmla="*/ 8881 w 10000"/>
                    <a:gd name="connsiteY10" fmla="*/ 10680 h 10682"/>
                    <a:gd name="connsiteX11" fmla="*/ 9411 w 10000"/>
                    <a:gd name="connsiteY11" fmla="*/ 9310 h 10682"/>
                    <a:gd name="connsiteX12" fmla="*/ 9859 w 10000"/>
                    <a:gd name="connsiteY12" fmla="*/ 10000 h 10682"/>
                    <a:gd name="connsiteX13" fmla="*/ 10000 w 10000"/>
                    <a:gd name="connsiteY13" fmla="*/ 8276 h 10682"/>
                    <a:gd name="connsiteX0" fmla="*/ 0 w 10000"/>
                    <a:gd name="connsiteY0" fmla="*/ 0 h 10684"/>
                    <a:gd name="connsiteX1" fmla="*/ 1169 w 10000"/>
                    <a:gd name="connsiteY1" fmla="*/ 690 h 10684"/>
                    <a:gd name="connsiteX2" fmla="*/ 2612 w 10000"/>
                    <a:gd name="connsiteY2" fmla="*/ 2759 h 10684"/>
                    <a:gd name="connsiteX3" fmla="*/ 3856 w 10000"/>
                    <a:gd name="connsiteY3" fmla="*/ 4828 h 10684"/>
                    <a:gd name="connsiteX4" fmla="*/ 4635 w 10000"/>
                    <a:gd name="connsiteY4" fmla="*/ 5862 h 10684"/>
                    <a:gd name="connsiteX5" fmla="*/ 5232 w 10000"/>
                    <a:gd name="connsiteY5" fmla="*/ 6897 h 10684"/>
                    <a:gd name="connsiteX6" fmla="*/ 6003 w 10000"/>
                    <a:gd name="connsiteY6" fmla="*/ 7241 h 10684"/>
                    <a:gd name="connsiteX7" fmla="*/ 6949 w 10000"/>
                    <a:gd name="connsiteY7" fmla="*/ 8276 h 10684"/>
                    <a:gd name="connsiteX8" fmla="*/ 7662 w 10000"/>
                    <a:gd name="connsiteY8" fmla="*/ 8966 h 10684"/>
                    <a:gd name="connsiteX9" fmla="*/ 8441 w 10000"/>
                    <a:gd name="connsiteY9" fmla="*/ 8966 h 10684"/>
                    <a:gd name="connsiteX10" fmla="*/ 8826 w 10000"/>
                    <a:gd name="connsiteY10" fmla="*/ 9098 h 10684"/>
                    <a:gd name="connsiteX11" fmla="*/ 8881 w 10000"/>
                    <a:gd name="connsiteY11" fmla="*/ 10680 h 10684"/>
                    <a:gd name="connsiteX12" fmla="*/ 9411 w 10000"/>
                    <a:gd name="connsiteY12" fmla="*/ 9310 h 10684"/>
                    <a:gd name="connsiteX13" fmla="*/ 9859 w 10000"/>
                    <a:gd name="connsiteY13" fmla="*/ 10000 h 10684"/>
                    <a:gd name="connsiteX14" fmla="*/ 10000 w 10000"/>
                    <a:gd name="connsiteY14" fmla="*/ 8276 h 10684"/>
                    <a:gd name="connsiteX0" fmla="*/ 0 w 10000"/>
                    <a:gd name="connsiteY0" fmla="*/ 0 h 10816"/>
                    <a:gd name="connsiteX1" fmla="*/ 1169 w 10000"/>
                    <a:gd name="connsiteY1" fmla="*/ 690 h 10816"/>
                    <a:gd name="connsiteX2" fmla="*/ 2612 w 10000"/>
                    <a:gd name="connsiteY2" fmla="*/ 2759 h 10816"/>
                    <a:gd name="connsiteX3" fmla="*/ 3856 w 10000"/>
                    <a:gd name="connsiteY3" fmla="*/ 4828 h 10816"/>
                    <a:gd name="connsiteX4" fmla="*/ 4635 w 10000"/>
                    <a:gd name="connsiteY4" fmla="*/ 5862 h 10816"/>
                    <a:gd name="connsiteX5" fmla="*/ 5232 w 10000"/>
                    <a:gd name="connsiteY5" fmla="*/ 6897 h 10816"/>
                    <a:gd name="connsiteX6" fmla="*/ 6003 w 10000"/>
                    <a:gd name="connsiteY6" fmla="*/ 7241 h 10816"/>
                    <a:gd name="connsiteX7" fmla="*/ 6949 w 10000"/>
                    <a:gd name="connsiteY7" fmla="*/ 8276 h 10816"/>
                    <a:gd name="connsiteX8" fmla="*/ 7662 w 10000"/>
                    <a:gd name="connsiteY8" fmla="*/ 8966 h 10816"/>
                    <a:gd name="connsiteX9" fmla="*/ 8441 w 10000"/>
                    <a:gd name="connsiteY9" fmla="*/ 8966 h 10816"/>
                    <a:gd name="connsiteX10" fmla="*/ 8826 w 10000"/>
                    <a:gd name="connsiteY10" fmla="*/ 9098 h 10816"/>
                    <a:gd name="connsiteX11" fmla="*/ 8881 w 10000"/>
                    <a:gd name="connsiteY11" fmla="*/ 10680 h 10816"/>
                    <a:gd name="connsiteX12" fmla="*/ 9411 w 10000"/>
                    <a:gd name="connsiteY12" fmla="*/ 9310 h 10816"/>
                    <a:gd name="connsiteX13" fmla="*/ 9859 w 10000"/>
                    <a:gd name="connsiteY13" fmla="*/ 10000 h 10816"/>
                    <a:gd name="connsiteX14" fmla="*/ 10000 w 10000"/>
                    <a:gd name="connsiteY14" fmla="*/ 8276 h 10816"/>
                    <a:gd name="connsiteX0" fmla="*/ 0 w 10000"/>
                    <a:gd name="connsiteY0" fmla="*/ 0 h 10680"/>
                    <a:gd name="connsiteX1" fmla="*/ 1169 w 10000"/>
                    <a:gd name="connsiteY1" fmla="*/ 690 h 10680"/>
                    <a:gd name="connsiteX2" fmla="*/ 2612 w 10000"/>
                    <a:gd name="connsiteY2" fmla="*/ 2759 h 10680"/>
                    <a:gd name="connsiteX3" fmla="*/ 3856 w 10000"/>
                    <a:gd name="connsiteY3" fmla="*/ 4828 h 10680"/>
                    <a:gd name="connsiteX4" fmla="*/ 4635 w 10000"/>
                    <a:gd name="connsiteY4" fmla="*/ 5862 h 10680"/>
                    <a:gd name="connsiteX5" fmla="*/ 5232 w 10000"/>
                    <a:gd name="connsiteY5" fmla="*/ 6897 h 10680"/>
                    <a:gd name="connsiteX6" fmla="*/ 6003 w 10000"/>
                    <a:gd name="connsiteY6" fmla="*/ 7241 h 10680"/>
                    <a:gd name="connsiteX7" fmla="*/ 6949 w 10000"/>
                    <a:gd name="connsiteY7" fmla="*/ 8276 h 10680"/>
                    <a:gd name="connsiteX8" fmla="*/ 7662 w 10000"/>
                    <a:gd name="connsiteY8" fmla="*/ 8966 h 10680"/>
                    <a:gd name="connsiteX9" fmla="*/ 8441 w 10000"/>
                    <a:gd name="connsiteY9" fmla="*/ 8966 h 10680"/>
                    <a:gd name="connsiteX10" fmla="*/ 8826 w 10000"/>
                    <a:gd name="connsiteY10" fmla="*/ 9098 h 10680"/>
                    <a:gd name="connsiteX11" fmla="*/ 8881 w 10000"/>
                    <a:gd name="connsiteY11" fmla="*/ 10680 h 10680"/>
                    <a:gd name="connsiteX12" fmla="*/ 9411 w 10000"/>
                    <a:gd name="connsiteY12" fmla="*/ 9310 h 10680"/>
                    <a:gd name="connsiteX13" fmla="*/ 9859 w 10000"/>
                    <a:gd name="connsiteY13" fmla="*/ 10000 h 10680"/>
                    <a:gd name="connsiteX14" fmla="*/ 10000 w 10000"/>
                    <a:gd name="connsiteY14" fmla="*/ 8276 h 10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000" h="10680">
                      <a:moveTo>
                        <a:pt x="0" y="0"/>
                      </a:moveTo>
                      <a:lnTo>
                        <a:pt x="1169" y="690"/>
                      </a:lnTo>
                      <a:lnTo>
                        <a:pt x="2612" y="2759"/>
                      </a:lnTo>
                      <a:lnTo>
                        <a:pt x="3856" y="4828"/>
                      </a:lnTo>
                      <a:lnTo>
                        <a:pt x="4635" y="5862"/>
                      </a:lnTo>
                      <a:lnTo>
                        <a:pt x="5232" y="6897"/>
                      </a:lnTo>
                      <a:lnTo>
                        <a:pt x="6003" y="7241"/>
                      </a:lnTo>
                      <a:lnTo>
                        <a:pt x="6949" y="8276"/>
                      </a:lnTo>
                      <a:lnTo>
                        <a:pt x="7662" y="8966"/>
                      </a:lnTo>
                      <a:lnTo>
                        <a:pt x="8441" y="8966"/>
                      </a:lnTo>
                      <a:cubicBezTo>
                        <a:pt x="8602" y="9119"/>
                        <a:pt x="8753" y="8812"/>
                        <a:pt x="8826" y="9098"/>
                      </a:cubicBezTo>
                      <a:cubicBezTo>
                        <a:pt x="8877" y="11352"/>
                        <a:pt x="8850" y="9581"/>
                        <a:pt x="8881" y="10680"/>
                      </a:cubicBezTo>
                      <a:lnTo>
                        <a:pt x="9411" y="9310"/>
                      </a:lnTo>
                      <a:lnTo>
                        <a:pt x="9859" y="10000"/>
                      </a:lnTo>
                      <a:lnTo>
                        <a:pt x="10000" y="8276"/>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0" name="Freeform 116"/>
                <p:cNvSpPr>
                  <a:spLocks noChangeAspect="1"/>
                </p:cNvSpPr>
                <p:nvPr/>
              </p:nvSpPr>
              <p:spPr bwMode="auto">
                <a:xfrm>
                  <a:off x="2633" y="825"/>
                  <a:ext cx="376" cy="69"/>
                </a:xfrm>
                <a:custGeom>
                  <a:avLst/>
                  <a:gdLst>
                    <a:gd name="T0" fmla="*/ 0 w 376"/>
                    <a:gd name="T1" fmla="*/ 0 h 69"/>
                    <a:gd name="T2" fmla="*/ 30 w 376"/>
                    <a:gd name="T3" fmla="*/ 17 h 69"/>
                    <a:gd name="T4" fmla="*/ 69 w 376"/>
                    <a:gd name="T5" fmla="*/ 21 h 69"/>
                    <a:gd name="T6" fmla="*/ 105 w 376"/>
                    <a:gd name="T7" fmla="*/ 23 h 69"/>
                    <a:gd name="T8" fmla="*/ 138 w 376"/>
                    <a:gd name="T9" fmla="*/ 20 h 69"/>
                    <a:gd name="T10" fmla="*/ 151 w 376"/>
                    <a:gd name="T11" fmla="*/ 45 h 69"/>
                    <a:gd name="T12" fmla="*/ 196 w 376"/>
                    <a:gd name="T13" fmla="*/ 27 h 69"/>
                    <a:gd name="T14" fmla="*/ 205 w 376"/>
                    <a:gd name="T15" fmla="*/ 47 h 69"/>
                    <a:gd name="T16" fmla="*/ 222 w 376"/>
                    <a:gd name="T17" fmla="*/ 35 h 69"/>
                    <a:gd name="T18" fmla="*/ 249 w 376"/>
                    <a:gd name="T19" fmla="*/ 35 h 69"/>
                    <a:gd name="T20" fmla="*/ 282 w 376"/>
                    <a:gd name="T21" fmla="*/ 36 h 69"/>
                    <a:gd name="T22" fmla="*/ 325 w 376"/>
                    <a:gd name="T23" fmla="*/ 42 h 69"/>
                    <a:gd name="T24" fmla="*/ 352 w 376"/>
                    <a:gd name="T25" fmla="*/ 51 h 69"/>
                    <a:gd name="T26" fmla="*/ 376 w 376"/>
                    <a:gd name="T27" fmla="*/ 69 h 6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76"/>
                    <a:gd name="T43" fmla="*/ 0 h 69"/>
                    <a:gd name="T44" fmla="*/ 376 w 376"/>
                    <a:gd name="T45" fmla="*/ 69 h 6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76" h="69">
                      <a:moveTo>
                        <a:pt x="0" y="0"/>
                      </a:moveTo>
                      <a:lnTo>
                        <a:pt x="30" y="17"/>
                      </a:lnTo>
                      <a:lnTo>
                        <a:pt x="69" y="21"/>
                      </a:lnTo>
                      <a:lnTo>
                        <a:pt x="105" y="23"/>
                      </a:lnTo>
                      <a:lnTo>
                        <a:pt x="138" y="20"/>
                      </a:lnTo>
                      <a:lnTo>
                        <a:pt x="151" y="45"/>
                      </a:lnTo>
                      <a:lnTo>
                        <a:pt x="196" y="27"/>
                      </a:lnTo>
                      <a:lnTo>
                        <a:pt x="205" y="47"/>
                      </a:lnTo>
                      <a:lnTo>
                        <a:pt x="222" y="35"/>
                      </a:lnTo>
                      <a:lnTo>
                        <a:pt x="249" y="35"/>
                      </a:lnTo>
                      <a:lnTo>
                        <a:pt x="282" y="36"/>
                      </a:lnTo>
                      <a:lnTo>
                        <a:pt x="325" y="42"/>
                      </a:lnTo>
                      <a:lnTo>
                        <a:pt x="352" y="51"/>
                      </a:lnTo>
                      <a:lnTo>
                        <a:pt x="376" y="69"/>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1" name="Freeform 117"/>
                <p:cNvSpPr>
                  <a:spLocks noChangeAspect="1"/>
                </p:cNvSpPr>
                <p:nvPr/>
              </p:nvSpPr>
              <p:spPr bwMode="auto">
                <a:xfrm>
                  <a:off x="2622" y="932"/>
                  <a:ext cx="53" cy="28"/>
                </a:xfrm>
                <a:custGeom>
                  <a:avLst/>
                  <a:gdLst>
                    <a:gd name="T0" fmla="*/ 0 w 53"/>
                    <a:gd name="T1" fmla="*/ 0 h 28"/>
                    <a:gd name="T2" fmla="*/ 26 w 53"/>
                    <a:gd name="T3" fmla="*/ 13 h 28"/>
                    <a:gd name="T4" fmla="*/ 53 w 53"/>
                    <a:gd name="T5" fmla="*/ 28 h 28"/>
                    <a:gd name="T6" fmla="*/ 0 60000 65536"/>
                    <a:gd name="T7" fmla="*/ 0 60000 65536"/>
                    <a:gd name="T8" fmla="*/ 0 60000 65536"/>
                    <a:gd name="T9" fmla="*/ 0 w 53"/>
                    <a:gd name="T10" fmla="*/ 0 h 28"/>
                    <a:gd name="T11" fmla="*/ 53 w 53"/>
                    <a:gd name="T12" fmla="*/ 28 h 28"/>
                  </a:gdLst>
                  <a:ahLst/>
                  <a:cxnLst>
                    <a:cxn ang="T6">
                      <a:pos x="T0" y="T1"/>
                    </a:cxn>
                    <a:cxn ang="T7">
                      <a:pos x="T2" y="T3"/>
                    </a:cxn>
                    <a:cxn ang="T8">
                      <a:pos x="T4" y="T5"/>
                    </a:cxn>
                  </a:cxnLst>
                  <a:rect l="T9" t="T10" r="T11" b="T12"/>
                  <a:pathLst>
                    <a:path w="53" h="28">
                      <a:moveTo>
                        <a:pt x="0" y="0"/>
                      </a:moveTo>
                      <a:lnTo>
                        <a:pt x="26" y="13"/>
                      </a:lnTo>
                      <a:lnTo>
                        <a:pt x="53" y="28"/>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2" name="Line 118"/>
                <p:cNvSpPr>
                  <a:spLocks noChangeAspect="1" noChangeShapeType="1"/>
                </p:cNvSpPr>
                <p:nvPr/>
              </p:nvSpPr>
              <p:spPr bwMode="auto">
                <a:xfrm flipV="1">
                  <a:off x="2697" y="998"/>
                  <a:ext cx="15" cy="13"/>
                </a:xfrm>
                <a:prstGeom prst="line">
                  <a:avLst/>
                </a:prstGeom>
                <a:noFill/>
                <a:ln w="63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3" name="Line 119"/>
                <p:cNvSpPr>
                  <a:spLocks noChangeAspect="1" noChangeShapeType="1"/>
                </p:cNvSpPr>
                <p:nvPr/>
              </p:nvSpPr>
              <p:spPr bwMode="auto">
                <a:xfrm flipV="1">
                  <a:off x="2730" y="999"/>
                  <a:ext cx="9" cy="18"/>
                </a:xfrm>
                <a:prstGeom prst="line">
                  <a:avLst/>
                </a:prstGeom>
                <a:noFill/>
                <a:ln w="63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4" name="Freeform 120"/>
                <p:cNvSpPr>
                  <a:spLocks noChangeAspect="1"/>
                </p:cNvSpPr>
                <p:nvPr/>
              </p:nvSpPr>
              <p:spPr bwMode="auto">
                <a:xfrm>
                  <a:off x="2753" y="965"/>
                  <a:ext cx="52" cy="46"/>
                </a:xfrm>
                <a:custGeom>
                  <a:avLst/>
                  <a:gdLst>
                    <a:gd name="T0" fmla="*/ 0 w 52"/>
                    <a:gd name="T1" fmla="*/ 46 h 46"/>
                    <a:gd name="T2" fmla="*/ 9 w 52"/>
                    <a:gd name="T3" fmla="*/ 27 h 46"/>
                    <a:gd name="T4" fmla="*/ 19 w 52"/>
                    <a:gd name="T5" fmla="*/ 9 h 46"/>
                    <a:gd name="T6" fmla="*/ 30 w 52"/>
                    <a:gd name="T7" fmla="*/ 1 h 46"/>
                    <a:gd name="T8" fmla="*/ 52 w 52"/>
                    <a:gd name="T9" fmla="*/ 0 h 46"/>
                    <a:gd name="T10" fmla="*/ 0 60000 65536"/>
                    <a:gd name="T11" fmla="*/ 0 60000 65536"/>
                    <a:gd name="T12" fmla="*/ 0 60000 65536"/>
                    <a:gd name="T13" fmla="*/ 0 60000 65536"/>
                    <a:gd name="T14" fmla="*/ 0 60000 65536"/>
                    <a:gd name="T15" fmla="*/ 0 w 52"/>
                    <a:gd name="T16" fmla="*/ 0 h 46"/>
                    <a:gd name="T17" fmla="*/ 52 w 52"/>
                    <a:gd name="T18" fmla="*/ 46 h 46"/>
                  </a:gdLst>
                  <a:ahLst/>
                  <a:cxnLst>
                    <a:cxn ang="T10">
                      <a:pos x="T0" y="T1"/>
                    </a:cxn>
                    <a:cxn ang="T11">
                      <a:pos x="T2" y="T3"/>
                    </a:cxn>
                    <a:cxn ang="T12">
                      <a:pos x="T4" y="T5"/>
                    </a:cxn>
                    <a:cxn ang="T13">
                      <a:pos x="T6" y="T7"/>
                    </a:cxn>
                    <a:cxn ang="T14">
                      <a:pos x="T8" y="T9"/>
                    </a:cxn>
                  </a:cxnLst>
                  <a:rect l="T15" t="T16" r="T17" b="T18"/>
                  <a:pathLst>
                    <a:path w="52" h="46">
                      <a:moveTo>
                        <a:pt x="0" y="46"/>
                      </a:moveTo>
                      <a:lnTo>
                        <a:pt x="9" y="27"/>
                      </a:lnTo>
                      <a:lnTo>
                        <a:pt x="19" y="9"/>
                      </a:lnTo>
                      <a:lnTo>
                        <a:pt x="30" y="1"/>
                      </a:lnTo>
                      <a:lnTo>
                        <a:pt x="52" y="0"/>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5" name="Freeform 121"/>
                <p:cNvSpPr>
                  <a:spLocks noChangeAspect="1"/>
                </p:cNvSpPr>
                <p:nvPr/>
              </p:nvSpPr>
              <p:spPr bwMode="auto">
                <a:xfrm>
                  <a:off x="1328" y="948"/>
                  <a:ext cx="163" cy="71"/>
                </a:xfrm>
                <a:custGeom>
                  <a:avLst/>
                  <a:gdLst>
                    <a:gd name="T0" fmla="*/ 0 w 163"/>
                    <a:gd name="T1" fmla="*/ 0 h 71"/>
                    <a:gd name="T2" fmla="*/ 9 w 163"/>
                    <a:gd name="T3" fmla="*/ 39 h 71"/>
                    <a:gd name="T4" fmla="*/ 163 w 163"/>
                    <a:gd name="T5" fmla="*/ 71 h 71"/>
                    <a:gd name="T6" fmla="*/ 156 w 163"/>
                    <a:gd name="T7" fmla="*/ 60 h 71"/>
                    <a:gd name="T8" fmla="*/ 0 w 163"/>
                    <a:gd name="T9" fmla="*/ 0 h 71"/>
                    <a:gd name="T10" fmla="*/ 0 60000 65536"/>
                    <a:gd name="T11" fmla="*/ 0 60000 65536"/>
                    <a:gd name="T12" fmla="*/ 0 60000 65536"/>
                    <a:gd name="T13" fmla="*/ 0 60000 65536"/>
                    <a:gd name="T14" fmla="*/ 0 60000 65536"/>
                    <a:gd name="T15" fmla="*/ 0 w 163"/>
                    <a:gd name="T16" fmla="*/ 0 h 71"/>
                    <a:gd name="T17" fmla="*/ 163 w 163"/>
                    <a:gd name="T18" fmla="*/ 71 h 71"/>
                  </a:gdLst>
                  <a:ahLst/>
                  <a:cxnLst>
                    <a:cxn ang="T10">
                      <a:pos x="T0" y="T1"/>
                    </a:cxn>
                    <a:cxn ang="T11">
                      <a:pos x="T2" y="T3"/>
                    </a:cxn>
                    <a:cxn ang="T12">
                      <a:pos x="T4" y="T5"/>
                    </a:cxn>
                    <a:cxn ang="T13">
                      <a:pos x="T6" y="T7"/>
                    </a:cxn>
                    <a:cxn ang="T14">
                      <a:pos x="T8" y="T9"/>
                    </a:cxn>
                  </a:cxnLst>
                  <a:rect l="T15" t="T16" r="T17" b="T18"/>
                  <a:pathLst>
                    <a:path w="163" h="71">
                      <a:moveTo>
                        <a:pt x="0" y="0"/>
                      </a:moveTo>
                      <a:lnTo>
                        <a:pt x="9" y="39"/>
                      </a:lnTo>
                      <a:lnTo>
                        <a:pt x="163" y="71"/>
                      </a:lnTo>
                      <a:lnTo>
                        <a:pt x="156" y="60"/>
                      </a:lnTo>
                      <a:lnTo>
                        <a:pt x="0" y="0"/>
                      </a:lnTo>
                      <a:close/>
                    </a:path>
                  </a:pathLst>
                </a:custGeom>
                <a:solidFill>
                  <a:srgbClr val="00CCFF">
                    <a:alpha val="74901"/>
                  </a:srgbClr>
                </a:solidFill>
                <a:ln>
                  <a:noFill/>
                </a:ln>
                <a:extLst>
                  <a:ext uri="{91240B29-F687-4F45-9708-019B960494DF}">
                    <a14:hiddenLine xmlns:a14="http://schemas.microsoft.com/office/drawing/2010/main" w="6350" cap="flat" cmpd="sng">
                      <a:solidFill>
                        <a:srgbClr val="000000"/>
                      </a:solidFill>
                      <a:prstDash val="solid"/>
                      <a:round/>
                      <a:headEnd type="none" w="med" len="med"/>
                      <a:tailEnd type="none" w="med" len="med"/>
                    </a14:hiddenLine>
                  </a:ext>
                </a:extLst>
              </p:spPr>
              <p:txBody>
                <a:bodyPr/>
                <a:lstStyle/>
                <a:p>
                  <a:endParaRPr lang="en-US"/>
                </a:p>
              </p:txBody>
            </p:sp>
            <p:sp>
              <p:nvSpPr>
                <p:cNvPr id="136" name="Freeform 122"/>
                <p:cNvSpPr>
                  <a:spLocks noChangeAspect="1"/>
                </p:cNvSpPr>
                <p:nvPr/>
              </p:nvSpPr>
              <p:spPr bwMode="auto">
                <a:xfrm>
                  <a:off x="1498" y="1016"/>
                  <a:ext cx="1151" cy="271"/>
                </a:xfrm>
                <a:custGeom>
                  <a:avLst/>
                  <a:gdLst>
                    <a:gd name="T0" fmla="*/ 0 w 1151"/>
                    <a:gd name="T1" fmla="*/ 0 h 271"/>
                    <a:gd name="T2" fmla="*/ 6 w 1151"/>
                    <a:gd name="T3" fmla="*/ 31 h 271"/>
                    <a:gd name="T4" fmla="*/ 75 w 1151"/>
                    <a:gd name="T5" fmla="*/ 60 h 271"/>
                    <a:gd name="T6" fmla="*/ 275 w 1151"/>
                    <a:gd name="T7" fmla="*/ 114 h 271"/>
                    <a:gd name="T8" fmla="*/ 302 w 1151"/>
                    <a:gd name="T9" fmla="*/ 145 h 271"/>
                    <a:gd name="T10" fmla="*/ 393 w 1151"/>
                    <a:gd name="T11" fmla="*/ 136 h 271"/>
                    <a:gd name="T12" fmla="*/ 401 w 1151"/>
                    <a:gd name="T13" fmla="*/ 153 h 271"/>
                    <a:gd name="T14" fmla="*/ 416 w 1151"/>
                    <a:gd name="T15" fmla="*/ 168 h 271"/>
                    <a:gd name="T16" fmla="*/ 485 w 1151"/>
                    <a:gd name="T17" fmla="*/ 153 h 271"/>
                    <a:gd name="T18" fmla="*/ 506 w 1151"/>
                    <a:gd name="T19" fmla="*/ 183 h 271"/>
                    <a:gd name="T20" fmla="*/ 554 w 1151"/>
                    <a:gd name="T21" fmla="*/ 183 h 271"/>
                    <a:gd name="T22" fmla="*/ 650 w 1151"/>
                    <a:gd name="T23" fmla="*/ 181 h 271"/>
                    <a:gd name="T24" fmla="*/ 726 w 1151"/>
                    <a:gd name="T25" fmla="*/ 192 h 271"/>
                    <a:gd name="T26" fmla="*/ 812 w 1151"/>
                    <a:gd name="T27" fmla="*/ 205 h 271"/>
                    <a:gd name="T28" fmla="*/ 863 w 1151"/>
                    <a:gd name="T29" fmla="*/ 238 h 271"/>
                    <a:gd name="T30" fmla="*/ 926 w 1151"/>
                    <a:gd name="T31" fmla="*/ 228 h 271"/>
                    <a:gd name="T32" fmla="*/ 962 w 1151"/>
                    <a:gd name="T33" fmla="*/ 246 h 271"/>
                    <a:gd name="T34" fmla="*/ 1023 w 1151"/>
                    <a:gd name="T35" fmla="*/ 249 h 271"/>
                    <a:gd name="T36" fmla="*/ 1076 w 1151"/>
                    <a:gd name="T37" fmla="*/ 271 h 271"/>
                    <a:gd name="T38" fmla="*/ 1146 w 1151"/>
                    <a:gd name="T39" fmla="*/ 259 h 271"/>
                    <a:gd name="T40" fmla="*/ 1151 w 1151"/>
                    <a:gd name="T41" fmla="*/ 253 h 271"/>
                    <a:gd name="T42" fmla="*/ 1007 w 1151"/>
                    <a:gd name="T43" fmla="*/ 235 h 271"/>
                    <a:gd name="T44" fmla="*/ 894 w 1151"/>
                    <a:gd name="T45" fmla="*/ 211 h 271"/>
                    <a:gd name="T46" fmla="*/ 788 w 1151"/>
                    <a:gd name="T47" fmla="*/ 196 h 271"/>
                    <a:gd name="T48" fmla="*/ 653 w 1151"/>
                    <a:gd name="T49" fmla="*/ 172 h 271"/>
                    <a:gd name="T50" fmla="*/ 510 w 1151"/>
                    <a:gd name="T51" fmla="*/ 148 h 271"/>
                    <a:gd name="T52" fmla="*/ 380 w 1151"/>
                    <a:gd name="T53" fmla="*/ 123 h 271"/>
                    <a:gd name="T54" fmla="*/ 215 w 1151"/>
                    <a:gd name="T55" fmla="*/ 87 h 271"/>
                    <a:gd name="T56" fmla="*/ 80 w 1151"/>
                    <a:gd name="T57" fmla="*/ 37 h 271"/>
                    <a:gd name="T58" fmla="*/ 77 w 1151"/>
                    <a:gd name="T59" fmla="*/ 34 h 271"/>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151"/>
                    <a:gd name="T91" fmla="*/ 0 h 271"/>
                    <a:gd name="T92" fmla="*/ 1151 w 1151"/>
                    <a:gd name="T93" fmla="*/ 271 h 271"/>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151" h="271">
                      <a:moveTo>
                        <a:pt x="0" y="0"/>
                      </a:moveTo>
                      <a:lnTo>
                        <a:pt x="6" y="31"/>
                      </a:lnTo>
                      <a:lnTo>
                        <a:pt x="75" y="60"/>
                      </a:lnTo>
                      <a:lnTo>
                        <a:pt x="275" y="114"/>
                      </a:lnTo>
                      <a:lnTo>
                        <a:pt x="302" y="145"/>
                      </a:lnTo>
                      <a:lnTo>
                        <a:pt x="393" y="136"/>
                      </a:lnTo>
                      <a:lnTo>
                        <a:pt x="401" y="153"/>
                      </a:lnTo>
                      <a:lnTo>
                        <a:pt x="416" y="168"/>
                      </a:lnTo>
                      <a:lnTo>
                        <a:pt x="485" y="153"/>
                      </a:lnTo>
                      <a:lnTo>
                        <a:pt x="506" y="183"/>
                      </a:lnTo>
                      <a:lnTo>
                        <a:pt x="554" y="183"/>
                      </a:lnTo>
                      <a:lnTo>
                        <a:pt x="650" y="181"/>
                      </a:lnTo>
                      <a:lnTo>
                        <a:pt x="726" y="192"/>
                      </a:lnTo>
                      <a:lnTo>
                        <a:pt x="812" y="205"/>
                      </a:lnTo>
                      <a:lnTo>
                        <a:pt x="863" y="238"/>
                      </a:lnTo>
                      <a:lnTo>
                        <a:pt x="926" y="228"/>
                      </a:lnTo>
                      <a:lnTo>
                        <a:pt x="962" y="246"/>
                      </a:lnTo>
                      <a:lnTo>
                        <a:pt x="1023" y="249"/>
                      </a:lnTo>
                      <a:lnTo>
                        <a:pt x="1076" y="271"/>
                      </a:lnTo>
                      <a:lnTo>
                        <a:pt x="1146" y="259"/>
                      </a:lnTo>
                      <a:lnTo>
                        <a:pt x="1151" y="253"/>
                      </a:lnTo>
                      <a:lnTo>
                        <a:pt x="1007" y="235"/>
                      </a:lnTo>
                      <a:lnTo>
                        <a:pt x="894" y="211"/>
                      </a:lnTo>
                      <a:lnTo>
                        <a:pt x="788" y="196"/>
                      </a:lnTo>
                      <a:lnTo>
                        <a:pt x="653" y="172"/>
                      </a:lnTo>
                      <a:lnTo>
                        <a:pt x="510" y="148"/>
                      </a:lnTo>
                      <a:lnTo>
                        <a:pt x="380" y="123"/>
                      </a:lnTo>
                      <a:lnTo>
                        <a:pt x="215" y="87"/>
                      </a:lnTo>
                      <a:lnTo>
                        <a:pt x="80" y="37"/>
                      </a:lnTo>
                      <a:lnTo>
                        <a:pt x="77" y="34"/>
                      </a:lnTo>
                    </a:path>
                  </a:pathLst>
                </a:custGeom>
                <a:solidFill>
                  <a:srgbClr val="00CCFF">
                    <a:alpha val="74901"/>
                  </a:srgbClr>
                </a:solidFill>
                <a:ln>
                  <a:noFill/>
                </a:ln>
                <a:extLst>
                  <a:ext uri="{91240B29-F687-4F45-9708-019B960494DF}">
                    <a14:hiddenLine xmlns:a14="http://schemas.microsoft.com/office/drawing/2010/main" w="6350" cap="flat" cmpd="sng">
                      <a:solidFill>
                        <a:srgbClr val="000000"/>
                      </a:solidFill>
                      <a:prstDash val="solid"/>
                      <a:round/>
                      <a:headEnd type="none" w="med" len="med"/>
                      <a:tailEnd type="none" w="med" len="med"/>
                    </a14:hiddenLine>
                  </a:ext>
                </a:extLst>
              </p:spPr>
              <p:txBody>
                <a:bodyPr/>
                <a:lstStyle/>
                <a:p>
                  <a:endParaRPr lang="en-US"/>
                </a:p>
              </p:txBody>
            </p:sp>
            <p:sp>
              <p:nvSpPr>
                <p:cNvPr id="137" name="Freeform 123"/>
                <p:cNvSpPr>
                  <a:spLocks noChangeAspect="1"/>
                </p:cNvSpPr>
                <p:nvPr/>
              </p:nvSpPr>
              <p:spPr bwMode="auto">
                <a:xfrm>
                  <a:off x="2670" y="1275"/>
                  <a:ext cx="152" cy="24"/>
                </a:xfrm>
                <a:custGeom>
                  <a:avLst/>
                  <a:gdLst>
                    <a:gd name="T0" fmla="*/ 0 w 152"/>
                    <a:gd name="T1" fmla="*/ 0 h 24"/>
                    <a:gd name="T2" fmla="*/ 45 w 152"/>
                    <a:gd name="T3" fmla="*/ 3 h 24"/>
                    <a:gd name="T4" fmla="*/ 108 w 152"/>
                    <a:gd name="T5" fmla="*/ 11 h 24"/>
                    <a:gd name="T6" fmla="*/ 152 w 152"/>
                    <a:gd name="T7" fmla="*/ 15 h 24"/>
                    <a:gd name="T8" fmla="*/ 87 w 152"/>
                    <a:gd name="T9" fmla="*/ 21 h 24"/>
                    <a:gd name="T10" fmla="*/ 60 w 152"/>
                    <a:gd name="T11" fmla="*/ 24 h 24"/>
                    <a:gd name="T12" fmla="*/ 0 w 152"/>
                    <a:gd name="T13" fmla="*/ 0 h 24"/>
                    <a:gd name="T14" fmla="*/ 0 60000 65536"/>
                    <a:gd name="T15" fmla="*/ 0 60000 65536"/>
                    <a:gd name="T16" fmla="*/ 0 60000 65536"/>
                    <a:gd name="T17" fmla="*/ 0 60000 65536"/>
                    <a:gd name="T18" fmla="*/ 0 60000 65536"/>
                    <a:gd name="T19" fmla="*/ 0 60000 65536"/>
                    <a:gd name="T20" fmla="*/ 0 60000 65536"/>
                    <a:gd name="T21" fmla="*/ 0 w 152"/>
                    <a:gd name="T22" fmla="*/ 0 h 24"/>
                    <a:gd name="T23" fmla="*/ 152 w 152"/>
                    <a:gd name="T24" fmla="*/ 24 h 2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52" h="24">
                      <a:moveTo>
                        <a:pt x="0" y="0"/>
                      </a:moveTo>
                      <a:lnTo>
                        <a:pt x="45" y="3"/>
                      </a:lnTo>
                      <a:lnTo>
                        <a:pt x="108" y="11"/>
                      </a:lnTo>
                      <a:lnTo>
                        <a:pt x="152" y="15"/>
                      </a:lnTo>
                      <a:lnTo>
                        <a:pt x="87" y="21"/>
                      </a:lnTo>
                      <a:lnTo>
                        <a:pt x="60" y="24"/>
                      </a:lnTo>
                      <a:lnTo>
                        <a:pt x="0" y="0"/>
                      </a:lnTo>
                      <a:close/>
                    </a:path>
                  </a:pathLst>
                </a:custGeom>
                <a:solidFill>
                  <a:srgbClr val="00CCFF">
                    <a:alpha val="74901"/>
                  </a:srgbClr>
                </a:solidFill>
                <a:ln>
                  <a:noFill/>
                </a:ln>
                <a:extLst>
                  <a:ext uri="{91240B29-F687-4F45-9708-019B960494DF}">
                    <a14:hiddenLine xmlns:a14="http://schemas.microsoft.com/office/drawing/2010/main" w="6350" cap="flat" cmpd="sng">
                      <a:solidFill>
                        <a:srgbClr val="000000"/>
                      </a:solidFill>
                      <a:prstDash val="solid"/>
                      <a:round/>
                      <a:headEnd type="none" w="med" len="med"/>
                      <a:tailEnd type="none" w="med" len="med"/>
                    </a14:hiddenLine>
                  </a:ext>
                </a:extLst>
              </p:spPr>
              <p:txBody>
                <a:bodyPr/>
                <a:lstStyle/>
                <a:p>
                  <a:endParaRPr lang="en-US"/>
                </a:p>
              </p:txBody>
            </p:sp>
            <p:sp>
              <p:nvSpPr>
                <p:cNvPr id="138" name="Freeform 124"/>
                <p:cNvSpPr>
                  <a:spLocks noChangeAspect="1"/>
                </p:cNvSpPr>
                <p:nvPr/>
              </p:nvSpPr>
              <p:spPr bwMode="auto">
                <a:xfrm>
                  <a:off x="1494" y="1018"/>
                  <a:ext cx="192" cy="450"/>
                </a:xfrm>
                <a:custGeom>
                  <a:avLst/>
                  <a:gdLst>
                    <a:gd name="T0" fmla="*/ 0 w 192"/>
                    <a:gd name="T1" fmla="*/ 0 h 450"/>
                    <a:gd name="T2" fmla="*/ 42 w 192"/>
                    <a:gd name="T3" fmla="*/ 138 h 450"/>
                    <a:gd name="T4" fmla="*/ 192 w 192"/>
                    <a:gd name="T5" fmla="*/ 450 h 450"/>
                    <a:gd name="T6" fmla="*/ 0 60000 65536"/>
                    <a:gd name="T7" fmla="*/ 0 60000 65536"/>
                    <a:gd name="T8" fmla="*/ 0 60000 65536"/>
                    <a:gd name="T9" fmla="*/ 0 w 192"/>
                    <a:gd name="T10" fmla="*/ 0 h 450"/>
                    <a:gd name="T11" fmla="*/ 192 w 192"/>
                    <a:gd name="T12" fmla="*/ 450 h 450"/>
                  </a:gdLst>
                  <a:ahLst/>
                  <a:cxnLst>
                    <a:cxn ang="T6">
                      <a:pos x="T0" y="T1"/>
                    </a:cxn>
                    <a:cxn ang="T7">
                      <a:pos x="T2" y="T3"/>
                    </a:cxn>
                    <a:cxn ang="T8">
                      <a:pos x="T4" y="T5"/>
                    </a:cxn>
                  </a:cxnLst>
                  <a:rect l="T9" t="T10" r="T11" b="T12"/>
                  <a:pathLst>
                    <a:path w="192" h="450">
                      <a:moveTo>
                        <a:pt x="0" y="0"/>
                      </a:moveTo>
                      <a:cubicBezTo>
                        <a:pt x="5" y="31"/>
                        <a:pt x="10" y="63"/>
                        <a:pt x="42" y="138"/>
                      </a:cubicBezTo>
                      <a:cubicBezTo>
                        <a:pt x="74" y="213"/>
                        <a:pt x="167" y="398"/>
                        <a:pt x="192" y="450"/>
                      </a:cubicBezTo>
                    </a:path>
                  </a:pathLst>
                </a:custGeom>
                <a:noFill/>
                <a:ln w="1270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9" name="Freeform 125"/>
                <p:cNvSpPr>
                  <a:spLocks noChangeAspect="1"/>
                </p:cNvSpPr>
                <p:nvPr/>
              </p:nvSpPr>
              <p:spPr bwMode="auto">
                <a:xfrm>
                  <a:off x="1773" y="1128"/>
                  <a:ext cx="195" cy="360"/>
                </a:xfrm>
                <a:custGeom>
                  <a:avLst/>
                  <a:gdLst>
                    <a:gd name="T0" fmla="*/ 0 w 195"/>
                    <a:gd name="T1" fmla="*/ 0 h 360"/>
                    <a:gd name="T2" fmla="*/ 195 w 195"/>
                    <a:gd name="T3" fmla="*/ 360 h 360"/>
                    <a:gd name="T4" fmla="*/ 0 60000 65536"/>
                    <a:gd name="T5" fmla="*/ 0 60000 65536"/>
                    <a:gd name="T6" fmla="*/ 0 w 195"/>
                    <a:gd name="T7" fmla="*/ 0 h 360"/>
                    <a:gd name="T8" fmla="*/ 195 w 195"/>
                    <a:gd name="T9" fmla="*/ 360 h 360"/>
                  </a:gdLst>
                  <a:ahLst/>
                  <a:cxnLst>
                    <a:cxn ang="T4">
                      <a:pos x="T0" y="T1"/>
                    </a:cxn>
                    <a:cxn ang="T5">
                      <a:pos x="T2" y="T3"/>
                    </a:cxn>
                  </a:cxnLst>
                  <a:rect l="T6" t="T7" r="T8" b="T9"/>
                  <a:pathLst>
                    <a:path w="195" h="360">
                      <a:moveTo>
                        <a:pt x="0" y="0"/>
                      </a:moveTo>
                      <a:lnTo>
                        <a:pt x="195" y="360"/>
                      </a:lnTo>
                    </a:path>
                  </a:pathLst>
                </a:custGeom>
                <a:noFill/>
                <a:ln w="1270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0" name="Freeform 126"/>
                <p:cNvSpPr>
                  <a:spLocks noChangeAspect="1"/>
                </p:cNvSpPr>
                <p:nvPr/>
              </p:nvSpPr>
              <p:spPr bwMode="auto">
                <a:xfrm>
                  <a:off x="1899" y="1167"/>
                  <a:ext cx="216" cy="411"/>
                </a:xfrm>
                <a:custGeom>
                  <a:avLst/>
                  <a:gdLst>
                    <a:gd name="T0" fmla="*/ 0 w 216"/>
                    <a:gd name="T1" fmla="*/ 0 h 411"/>
                    <a:gd name="T2" fmla="*/ 216 w 216"/>
                    <a:gd name="T3" fmla="*/ 411 h 411"/>
                    <a:gd name="T4" fmla="*/ 0 60000 65536"/>
                    <a:gd name="T5" fmla="*/ 0 60000 65536"/>
                    <a:gd name="T6" fmla="*/ 0 w 216"/>
                    <a:gd name="T7" fmla="*/ 0 h 411"/>
                    <a:gd name="T8" fmla="*/ 216 w 216"/>
                    <a:gd name="T9" fmla="*/ 411 h 411"/>
                  </a:gdLst>
                  <a:ahLst/>
                  <a:cxnLst>
                    <a:cxn ang="T4">
                      <a:pos x="T0" y="T1"/>
                    </a:cxn>
                    <a:cxn ang="T5">
                      <a:pos x="T2" y="T3"/>
                    </a:cxn>
                  </a:cxnLst>
                  <a:rect l="T6" t="T7" r="T8" b="T9"/>
                  <a:pathLst>
                    <a:path w="216" h="411">
                      <a:moveTo>
                        <a:pt x="0" y="0"/>
                      </a:moveTo>
                      <a:lnTo>
                        <a:pt x="216" y="411"/>
                      </a:lnTo>
                    </a:path>
                  </a:pathLst>
                </a:custGeom>
                <a:noFill/>
                <a:ln w="1270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1" name="Freeform 127"/>
                <p:cNvSpPr>
                  <a:spLocks noChangeAspect="1"/>
                </p:cNvSpPr>
                <p:nvPr/>
              </p:nvSpPr>
              <p:spPr bwMode="auto">
                <a:xfrm>
                  <a:off x="1325" y="947"/>
                  <a:ext cx="138" cy="510"/>
                </a:xfrm>
                <a:custGeom>
                  <a:avLst/>
                  <a:gdLst>
                    <a:gd name="T0" fmla="*/ 0 w 144"/>
                    <a:gd name="T1" fmla="*/ 0 h 498"/>
                    <a:gd name="T2" fmla="*/ 121 w 144"/>
                    <a:gd name="T3" fmla="*/ 449 h 498"/>
                    <a:gd name="T4" fmla="*/ 138 w 144"/>
                    <a:gd name="T5" fmla="*/ 510 h 498"/>
                    <a:gd name="T6" fmla="*/ 0 60000 65536"/>
                    <a:gd name="T7" fmla="*/ 0 60000 65536"/>
                    <a:gd name="T8" fmla="*/ 0 60000 65536"/>
                    <a:gd name="T9" fmla="*/ 0 w 144"/>
                    <a:gd name="T10" fmla="*/ 0 h 498"/>
                    <a:gd name="T11" fmla="*/ 144 w 144"/>
                    <a:gd name="T12" fmla="*/ 498 h 498"/>
                  </a:gdLst>
                  <a:ahLst/>
                  <a:cxnLst>
                    <a:cxn ang="T6">
                      <a:pos x="T0" y="T1"/>
                    </a:cxn>
                    <a:cxn ang="T7">
                      <a:pos x="T2" y="T3"/>
                    </a:cxn>
                    <a:cxn ang="T8">
                      <a:pos x="T4" y="T5"/>
                    </a:cxn>
                  </a:cxnLst>
                  <a:rect l="T9" t="T10" r="T11" b="T12"/>
                  <a:pathLst>
                    <a:path w="144" h="498">
                      <a:moveTo>
                        <a:pt x="0" y="0"/>
                      </a:moveTo>
                      <a:lnTo>
                        <a:pt x="126" y="438"/>
                      </a:lnTo>
                      <a:lnTo>
                        <a:pt x="144" y="498"/>
                      </a:lnTo>
                    </a:path>
                  </a:pathLst>
                </a:custGeom>
                <a:noFill/>
                <a:ln w="1270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2" name="Freeform 128"/>
                <p:cNvSpPr>
                  <a:spLocks noChangeAspect="1"/>
                </p:cNvSpPr>
                <p:nvPr/>
              </p:nvSpPr>
              <p:spPr bwMode="auto">
                <a:xfrm>
                  <a:off x="1979" y="1158"/>
                  <a:ext cx="280" cy="453"/>
                </a:xfrm>
                <a:custGeom>
                  <a:avLst/>
                  <a:gdLst>
                    <a:gd name="T0" fmla="*/ 0 w 277"/>
                    <a:gd name="T1" fmla="*/ 0 h 448"/>
                    <a:gd name="T2" fmla="*/ 79 w 277"/>
                    <a:gd name="T3" fmla="*/ 128 h 448"/>
                    <a:gd name="T4" fmla="*/ 280 w 277"/>
                    <a:gd name="T5" fmla="*/ 453 h 448"/>
                    <a:gd name="T6" fmla="*/ 0 60000 65536"/>
                    <a:gd name="T7" fmla="*/ 0 60000 65536"/>
                    <a:gd name="T8" fmla="*/ 0 60000 65536"/>
                    <a:gd name="T9" fmla="*/ 0 w 277"/>
                    <a:gd name="T10" fmla="*/ 0 h 448"/>
                    <a:gd name="T11" fmla="*/ 277 w 277"/>
                    <a:gd name="T12" fmla="*/ 448 h 448"/>
                  </a:gdLst>
                  <a:ahLst/>
                  <a:cxnLst>
                    <a:cxn ang="T6">
                      <a:pos x="T0" y="T1"/>
                    </a:cxn>
                    <a:cxn ang="T7">
                      <a:pos x="T2" y="T3"/>
                    </a:cxn>
                    <a:cxn ang="T8">
                      <a:pos x="T4" y="T5"/>
                    </a:cxn>
                  </a:cxnLst>
                  <a:rect l="T9" t="T10" r="T11" b="T12"/>
                  <a:pathLst>
                    <a:path w="277" h="448">
                      <a:moveTo>
                        <a:pt x="0" y="0"/>
                      </a:moveTo>
                      <a:lnTo>
                        <a:pt x="78" y="127"/>
                      </a:lnTo>
                      <a:lnTo>
                        <a:pt x="277" y="448"/>
                      </a:lnTo>
                    </a:path>
                  </a:pathLst>
                </a:custGeom>
                <a:noFill/>
                <a:ln w="1270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3" name="Freeform 129"/>
                <p:cNvSpPr>
                  <a:spLocks noChangeAspect="1"/>
                </p:cNvSpPr>
                <p:nvPr/>
              </p:nvSpPr>
              <p:spPr bwMode="auto">
                <a:xfrm>
                  <a:off x="2304" y="1221"/>
                  <a:ext cx="235" cy="180"/>
                </a:xfrm>
                <a:custGeom>
                  <a:avLst/>
                  <a:gdLst>
                    <a:gd name="T0" fmla="*/ 0 w 235"/>
                    <a:gd name="T1" fmla="*/ 0 h 180"/>
                    <a:gd name="T2" fmla="*/ 235 w 235"/>
                    <a:gd name="T3" fmla="*/ 180 h 180"/>
                    <a:gd name="T4" fmla="*/ 0 60000 65536"/>
                    <a:gd name="T5" fmla="*/ 0 60000 65536"/>
                    <a:gd name="T6" fmla="*/ 0 w 235"/>
                    <a:gd name="T7" fmla="*/ 0 h 180"/>
                    <a:gd name="T8" fmla="*/ 235 w 235"/>
                    <a:gd name="T9" fmla="*/ 180 h 180"/>
                  </a:gdLst>
                  <a:ahLst/>
                  <a:cxnLst>
                    <a:cxn ang="T4">
                      <a:pos x="T0" y="T1"/>
                    </a:cxn>
                    <a:cxn ang="T5">
                      <a:pos x="T2" y="T3"/>
                    </a:cxn>
                  </a:cxnLst>
                  <a:rect l="T6" t="T7" r="T8" b="T9"/>
                  <a:pathLst>
                    <a:path w="235" h="180">
                      <a:moveTo>
                        <a:pt x="0" y="0"/>
                      </a:moveTo>
                      <a:lnTo>
                        <a:pt x="235" y="180"/>
                      </a:lnTo>
                    </a:path>
                  </a:pathLst>
                </a:custGeom>
                <a:noFill/>
                <a:ln w="1270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4" name="Freeform 130"/>
                <p:cNvSpPr>
                  <a:spLocks noChangeAspect="1"/>
                </p:cNvSpPr>
                <p:nvPr/>
              </p:nvSpPr>
              <p:spPr bwMode="auto">
                <a:xfrm>
                  <a:off x="2413" y="1233"/>
                  <a:ext cx="222" cy="150"/>
                </a:xfrm>
                <a:custGeom>
                  <a:avLst/>
                  <a:gdLst>
                    <a:gd name="T0" fmla="*/ 0 w 222"/>
                    <a:gd name="T1" fmla="*/ 0 h 150"/>
                    <a:gd name="T2" fmla="*/ 101 w 222"/>
                    <a:gd name="T3" fmla="*/ 72 h 150"/>
                    <a:gd name="T4" fmla="*/ 222 w 222"/>
                    <a:gd name="T5" fmla="*/ 150 h 150"/>
                    <a:gd name="T6" fmla="*/ 0 60000 65536"/>
                    <a:gd name="T7" fmla="*/ 0 60000 65536"/>
                    <a:gd name="T8" fmla="*/ 0 60000 65536"/>
                    <a:gd name="T9" fmla="*/ 0 w 222"/>
                    <a:gd name="T10" fmla="*/ 0 h 150"/>
                    <a:gd name="T11" fmla="*/ 222 w 222"/>
                    <a:gd name="T12" fmla="*/ 150 h 150"/>
                  </a:gdLst>
                  <a:ahLst/>
                  <a:cxnLst>
                    <a:cxn ang="T6">
                      <a:pos x="T0" y="T1"/>
                    </a:cxn>
                    <a:cxn ang="T7">
                      <a:pos x="T2" y="T3"/>
                    </a:cxn>
                    <a:cxn ang="T8">
                      <a:pos x="T4" y="T5"/>
                    </a:cxn>
                  </a:cxnLst>
                  <a:rect l="T9" t="T10" r="T11" b="T12"/>
                  <a:pathLst>
                    <a:path w="222" h="150">
                      <a:moveTo>
                        <a:pt x="0" y="0"/>
                      </a:moveTo>
                      <a:lnTo>
                        <a:pt x="101" y="72"/>
                      </a:lnTo>
                      <a:lnTo>
                        <a:pt x="222" y="150"/>
                      </a:lnTo>
                    </a:path>
                  </a:pathLst>
                </a:custGeom>
                <a:noFill/>
                <a:ln w="1270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5" name="Freeform 131"/>
                <p:cNvSpPr>
                  <a:spLocks noChangeAspect="1"/>
                </p:cNvSpPr>
                <p:nvPr/>
              </p:nvSpPr>
              <p:spPr bwMode="auto">
                <a:xfrm>
                  <a:off x="2521" y="1263"/>
                  <a:ext cx="276" cy="144"/>
                </a:xfrm>
                <a:custGeom>
                  <a:avLst/>
                  <a:gdLst>
                    <a:gd name="T0" fmla="*/ 0 w 276"/>
                    <a:gd name="T1" fmla="*/ 0 h 144"/>
                    <a:gd name="T2" fmla="*/ 114 w 276"/>
                    <a:gd name="T3" fmla="*/ 72 h 144"/>
                    <a:gd name="T4" fmla="*/ 276 w 276"/>
                    <a:gd name="T5" fmla="*/ 144 h 144"/>
                    <a:gd name="T6" fmla="*/ 0 60000 65536"/>
                    <a:gd name="T7" fmla="*/ 0 60000 65536"/>
                    <a:gd name="T8" fmla="*/ 0 60000 65536"/>
                    <a:gd name="T9" fmla="*/ 0 w 276"/>
                    <a:gd name="T10" fmla="*/ 0 h 144"/>
                    <a:gd name="T11" fmla="*/ 276 w 276"/>
                    <a:gd name="T12" fmla="*/ 144 h 144"/>
                  </a:gdLst>
                  <a:ahLst/>
                  <a:cxnLst>
                    <a:cxn ang="T6">
                      <a:pos x="T0" y="T1"/>
                    </a:cxn>
                    <a:cxn ang="T7">
                      <a:pos x="T2" y="T3"/>
                    </a:cxn>
                    <a:cxn ang="T8">
                      <a:pos x="T4" y="T5"/>
                    </a:cxn>
                  </a:cxnLst>
                  <a:rect l="T9" t="T10" r="T11" b="T12"/>
                  <a:pathLst>
                    <a:path w="276" h="144">
                      <a:moveTo>
                        <a:pt x="0" y="0"/>
                      </a:moveTo>
                      <a:lnTo>
                        <a:pt x="114" y="72"/>
                      </a:lnTo>
                      <a:lnTo>
                        <a:pt x="276" y="144"/>
                      </a:lnTo>
                    </a:path>
                  </a:pathLst>
                </a:custGeom>
                <a:noFill/>
                <a:ln w="1270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6" name="Freeform 132"/>
                <p:cNvSpPr>
                  <a:spLocks noChangeAspect="1"/>
                </p:cNvSpPr>
                <p:nvPr/>
              </p:nvSpPr>
              <p:spPr bwMode="auto">
                <a:xfrm>
                  <a:off x="2635" y="1266"/>
                  <a:ext cx="372" cy="114"/>
                </a:xfrm>
                <a:custGeom>
                  <a:avLst/>
                  <a:gdLst>
                    <a:gd name="T0" fmla="*/ 0 w 372"/>
                    <a:gd name="T1" fmla="*/ 0 h 114"/>
                    <a:gd name="T2" fmla="*/ 198 w 372"/>
                    <a:gd name="T3" fmla="*/ 66 h 114"/>
                    <a:gd name="T4" fmla="*/ 372 w 372"/>
                    <a:gd name="T5" fmla="*/ 114 h 114"/>
                    <a:gd name="T6" fmla="*/ 0 60000 65536"/>
                    <a:gd name="T7" fmla="*/ 0 60000 65536"/>
                    <a:gd name="T8" fmla="*/ 0 60000 65536"/>
                    <a:gd name="T9" fmla="*/ 0 w 372"/>
                    <a:gd name="T10" fmla="*/ 0 h 114"/>
                    <a:gd name="T11" fmla="*/ 372 w 372"/>
                    <a:gd name="T12" fmla="*/ 114 h 114"/>
                  </a:gdLst>
                  <a:ahLst/>
                  <a:cxnLst>
                    <a:cxn ang="T6">
                      <a:pos x="T0" y="T1"/>
                    </a:cxn>
                    <a:cxn ang="T7">
                      <a:pos x="T2" y="T3"/>
                    </a:cxn>
                    <a:cxn ang="T8">
                      <a:pos x="T4" y="T5"/>
                    </a:cxn>
                  </a:cxnLst>
                  <a:rect l="T9" t="T10" r="T11" b="T12"/>
                  <a:pathLst>
                    <a:path w="372" h="114">
                      <a:moveTo>
                        <a:pt x="0" y="0"/>
                      </a:moveTo>
                      <a:lnTo>
                        <a:pt x="198" y="66"/>
                      </a:lnTo>
                      <a:lnTo>
                        <a:pt x="372" y="114"/>
                      </a:lnTo>
                    </a:path>
                  </a:pathLst>
                </a:custGeom>
                <a:noFill/>
                <a:ln w="1270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7" name="Freeform 133"/>
                <p:cNvSpPr>
                  <a:spLocks noChangeAspect="1"/>
                </p:cNvSpPr>
                <p:nvPr/>
              </p:nvSpPr>
              <p:spPr bwMode="auto">
                <a:xfrm>
                  <a:off x="2956" y="1284"/>
                  <a:ext cx="420" cy="72"/>
                </a:xfrm>
                <a:custGeom>
                  <a:avLst/>
                  <a:gdLst>
                    <a:gd name="T0" fmla="*/ 0 w 420"/>
                    <a:gd name="T1" fmla="*/ 0 h 72"/>
                    <a:gd name="T2" fmla="*/ 300 w 420"/>
                    <a:gd name="T3" fmla="*/ 54 h 72"/>
                    <a:gd name="T4" fmla="*/ 420 w 420"/>
                    <a:gd name="T5" fmla="*/ 72 h 72"/>
                    <a:gd name="T6" fmla="*/ 0 60000 65536"/>
                    <a:gd name="T7" fmla="*/ 0 60000 65536"/>
                    <a:gd name="T8" fmla="*/ 0 60000 65536"/>
                    <a:gd name="T9" fmla="*/ 0 w 420"/>
                    <a:gd name="T10" fmla="*/ 0 h 72"/>
                    <a:gd name="T11" fmla="*/ 420 w 420"/>
                    <a:gd name="T12" fmla="*/ 72 h 72"/>
                  </a:gdLst>
                  <a:ahLst/>
                  <a:cxnLst>
                    <a:cxn ang="T6">
                      <a:pos x="T0" y="T1"/>
                    </a:cxn>
                    <a:cxn ang="T7">
                      <a:pos x="T2" y="T3"/>
                    </a:cxn>
                    <a:cxn ang="T8">
                      <a:pos x="T4" y="T5"/>
                    </a:cxn>
                  </a:cxnLst>
                  <a:rect l="T9" t="T10" r="T11" b="T12"/>
                  <a:pathLst>
                    <a:path w="420" h="72">
                      <a:moveTo>
                        <a:pt x="0" y="0"/>
                      </a:moveTo>
                      <a:lnTo>
                        <a:pt x="300" y="54"/>
                      </a:lnTo>
                      <a:lnTo>
                        <a:pt x="420" y="72"/>
                      </a:lnTo>
                    </a:path>
                  </a:pathLst>
                </a:custGeom>
                <a:noFill/>
                <a:ln w="1270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8" name="Freeform 134"/>
                <p:cNvSpPr>
                  <a:spLocks noChangeAspect="1"/>
                </p:cNvSpPr>
                <p:nvPr/>
              </p:nvSpPr>
              <p:spPr bwMode="auto">
                <a:xfrm>
                  <a:off x="2915" y="815"/>
                  <a:ext cx="415" cy="78"/>
                </a:xfrm>
                <a:custGeom>
                  <a:avLst/>
                  <a:gdLst>
                    <a:gd name="T0" fmla="*/ 0 w 415"/>
                    <a:gd name="T1" fmla="*/ 0 h 78"/>
                    <a:gd name="T2" fmla="*/ 60 w 415"/>
                    <a:gd name="T3" fmla="*/ 0 h 78"/>
                    <a:gd name="T4" fmla="*/ 129 w 415"/>
                    <a:gd name="T5" fmla="*/ 1 h 78"/>
                    <a:gd name="T6" fmla="*/ 154 w 415"/>
                    <a:gd name="T7" fmla="*/ 7 h 78"/>
                    <a:gd name="T8" fmla="*/ 187 w 415"/>
                    <a:gd name="T9" fmla="*/ 10 h 78"/>
                    <a:gd name="T10" fmla="*/ 226 w 415"/>
                    <a:gd name="T11" fmla="*/ 12 h 78"/>
                    <a:gd name="T12" fmla="*/ 243 w 415"/>
                    <a:gd name="T13" fmla="*/ 19 h 78"/>
                    <a:gd name="T14" fmla="*/ 253 w 415"/>
                    <a:gd name="T15" fmla="*/ 24 h 78"/>
                    <a:gd name="T16" fmla="*/ 265 w 415"/>
                    <a:gd name="T17" fmla="*/ 13 h 78"/>
                    <a:gd name="T18" fmla="*/ 286 w 415"/>
                    <a:gd name="T19" fmla="*/ 19 h 78"/>
                    <a:gd name="T20" fmla="*/ 300 w 415"/>
                    <a:gd name="T21" fmla="*/ 36 h 78"/>
                    <a:gd name="T22" fmla="*/ 312 w 415"/>
                    <a:gd name="T23" fmla="*/ 36 h 78"/>
                    <a:gd name="T24" fmla="*/ 321 w 415"/>
                    <a:gd name="T25" fmla="*/ 24 h 78"/>
                    <a:gd name="T26" fmla="*/ 334 w 415"/>
                    <a:gd name="T27" fmla="*/ 15 h 78"/>
                    <a:gd name="T28" fmla="*/ 355 w 415"/>
                    <a:gd name="T29" fmla="*/ 19 h 78"/>
                    <a:gd name="T30" fmla="*/ 367 w 415"/>
                    <a:gd name="T31" fmla="*/ 30 h 78"/>
                    <a:gd name="T32" fmla="*/ 388 w 415"/>
                    <a:gd name="T33" fmla="*/ 37 h 78"/>
                    <a:gd name="T34" fmla="*/ 415 w 415"/>
                    <a:gd name="T35" fmla="*/ 37 h 78"/>
                    <a:gd name="T36" fmla="*/ 409 w 415"/>
                    <a:gd name="T37" fmla="*/ 57 h 78"/>
                    <a:gd name="T38" fmla="*/ 400 w 415"/>
                    <a:gd name="T39" fmla="*/ 78 h 78"/>
                    <a:gd name="T40" fmla="*/ 379 w 415"/>
                    <a:gd name="T41" fmla="*/ 73 h 78"/>
                    <a:gd name="T42" fmla="*/ 357 w 415"/>
                    <a:gd name="T43" fmla="*/ 60 h 78"/>
                    <a:gd name="T44" fmla="*/ 337 w 415"/>
                    <a:gd name="T45" fmla="*/ 37 h 78"/>
                    <a:gd name="T46" fmla="*/ 328 w 415"/>
                    <a:gd name="T47" fmla="*/ 33 h 78"/>
                    <a:gd name="T48" fmla="*/ 313 w 415"/>
                    <a:gd name="T49" fmla="*/ 42 h 78"/>
                    <a:gd name="T50" fmla="*/ 292 w 415"/>
                    <a:gd name="T51" fmla="*/ 45 h 78"/>
                    <a:gd name="T52" fmla="*/ 280 w 415"/>
                    <a:gd name="T53" fmla="*/ 39 h 78"/>
                    <a:gd name="T54" fmla="*/ 267 w 415"/>
                    <a:gd name="T55" fmla="*/ 25 h 78"/>
                    <a:gd name="T56" fmla="*/ 243 w 415"/>
                    <a:gd name="T57" fmla="*/ 28 h 78"/>
                    <a:gd name="T58" fmla="*/ 216 w 415"/>
                    <a:gd name="T59" fmla="*/ 21 h 78"/>
                    <a:gd name="T60" fmla="*/ 171 w 415"/>
                    <a:gd name="T61" fmla="*/ 16 h 78"/>
                    <a:gd name="T62" fmla="*/ 139 w 415"/>
                    <a:gd name="T63" fmla="*/ 7 h 78"/>
                    <a:gd name="T64" fmla="*/ 127 w 415"/>
                    <a:gd name="T65" fmla="*/ 6 h 78"/>
                    <a:gd name="T66" fmla="*/ 114 w 415"/>
                    <a:gd name="T67" fmla="*/ 9 h 78"/>
                    <a:gd name="T68" fmla="*/ 90 w 415"/>
                    <a:gd name="T69" fmla="*/ 9 h 78"/>
                    <a:gd name="T70" fmla="*/ 36 w 415"/>
                    <a:gd name="T71" fmla="*/ 3 h 78"/>
                    <a:gd name="T72" fmla="*/ 0 w 415"/>
                    <a:gd name="T73" fmla="*/ 0 h 7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415"/>
                    <a:gd name="T112" fmla="*/ 0 h 78"/>
                    <a:gd name="T113" fmla="*/ 415 w 415"/>
                    <a:gd name="T114" fmla="*/ 78 h 78"/>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415" h="78">
                      <a:moveTo>
                        <a:pt x="0" y="0"/>
                      </a:moveTo>
                      <a:lnTo>
                        <a:pt x="60" y="0"/>
                      </a:lnTo>
                      <a:lnTo>
                        <a:pt x="129" y="1"/>
                      </a:lnTo>
                      <a:lnTo>
                        <a:pt x="154" y="7"/>
                      </a:lnTo>
                      <a:lnTo>
                        <a:pt x="187" y="10"/>
                      </a:lnTo>
                      <a:lnTo>
                        <a:pt x="226" y="12"/>
                      </a:lnTo>
                      <a:lnTo>
                        <a:pt x="243" y="19"/>
                      </a:lnTo>
                      <a:lnTo>
                        <a:pt x="253" y="24"/>
                      </a:lnTo>
                      <a:lnTo>
                        <a:pt x="265" y="13"/>
                      </a:lnTo>
                      <a:lnTo>
                        <a:pt x="286" y="19"/>
                      </a:lnTo>
                      <a:lnTo>
                        <a:pt x="300" y="36"/>
                      </a:lnTo>
                      <a:lnTo>
                        <a:pt x="312" y="36"/>
                      </a:lnTo>
                      <a:lnTo>
                        <a:pt x="321" y="24"/>
                      </a:lnTo>
                      <a:lnTo>
                        <a:pt x="334" y="15"/>
                      </a:lnTo>
                      <a:lnTo>
                        <a:pt x="355" y="19"/>
                      </a:lnTo>
                      <a:lnTo>
                        <a:pt x="367" y="30"/>
                      </a:lnTo>
                      <a:lnTo>
                        <a:pt x="388" y="37"/>
                      </a:lnTo>
                      <a:lnTo>
                        <a:pt x="415" y="37"/>
                      </a:lnTo>
                      <a:lnTo>
                        <a:pt x="409" y="57"/>
                      </a:lnTo>
                      <a:lnTo>
                        <a:pt x="400" y="78"/>
                      </a:lnTo>
                      <a:lnTo>
                        <a:pt x="379" y="73"/>
                      </a:lnTo>
                      <a:lnTo>
                        <a:pt x="357" y="60"/>
                      </a:lnTo>
                      <a:lnTo>
                        <a:pt x="337" y="37"/>
                      </a:lnTo>
                      <a:lnTo>
                        <a:pt x="328" y="33"/>
                      </a:lnTo>
                      <a:lnTo>
                        <a:pt x="313" y="42"/>
                      </a:lnTo>
                      <a:lnTo>
                        <a:pt x="292" y="45"/>
                      </a:lnTo>
                      <a:lnTo>
                        <a:pt x="280" y="39"/>
                      </a:lnTo>
                      <a:lnTo>
                        <a:pt x="267" y="25"/>
                      </a:lnTo>
                      <a:lnTo>
                        <a:pt x="243" y="28"/>
                      </a:lnTo>
                      <a:lnTo>
                        <a:pt x="216" y="21"/>
                      </a:lnTo>
                      <a:lnTo>
                        <a:pt x="171" y="16"/>
                      </a:lnTo>
                      <a:lnTo>
                        <a:pt x="139" y="7"/>
                      </a:lnTo>
                      <a:lnTo>
                        <a:pt x="127" y="6"/>
                      </a:lnTo>
                      <a:lnTo>
                        <a:pt x="114" y="9"/>
                      </a:lnTo>
                      <a:lnTo>
                        <a:pt x="90" y="9"/>
                      </a:lnTo>
                      <a:lnTo>
                        <a:pt x="36" y="3"/>
                      </a:lnTo>
                      <a:lnTo>
                        <a:pt x="0" y="0"/>
                      </a:lnTo>
                      <a:close/>
                    </a:path>
                  </a:pathLst>
                </a:custGeom>
                <a:solidFill>
                  <a:srgbClr val="333333">
                    <a:alpha val="74901"/>
                  </a:srgbClr>
                </a:solidFill>
                <a:ln>
                  <a:noFill/>
                </a:ln>
                <a:extLst>
                  <a:ext uri="{91240B29-F687-4F45-9708-019B960494DF}">
                    <a14:hiddenLine xmlns:a14="http://schemas.microsoft.com/office/drawing/2010/main" w="6350" cap="flat" cmpd="sng">
                      <a:solidFill>
                        <a:srgbClr val="000000"/>
                      </a:solidFill>
                      <a:prstDash val="solid"/>
                      <a:round/>
                      <a:headEnd type="none" w="med" len="med"/>
                      <a:tailEnd type="none" w="med" len="med"/>
                    </a14:hiddenLine>
                  </a:ext>
                </a:extLst>
              </p:spPr>
              <p:txBody>
                <a:bodyPr/>
                <a:lstStyle/>
                <a:p>
                  <a:endParaRPr lang="en-US"/>
                </a:p>
              </p:txBody>
            </p:sp>
            <p:sp>
              <p:nvSpPr>
                <p:cNvPr id="149" name="Freeform 135"/>
                <p:cNvSpPr>
                  <a:spLocks noChangeAspect="1"/>
                </p:cNvSpPr>
                <p:nvPr/>
              </p:nvSpPr>
              <p:spPr bwMode="auto">
                <a:xfrm>
                  <a:off x="3354" y="830"/>
                  <a:ext cx="330" cy="93"/>
                </a:xfrm>
                <a:custGeom>
                  <a:avLst/>
                  <a:gdLst>
                    <a:gd name="T0" fmla="*/ 0 w 330"/>
                    <a:gd name="T1" fmla="*/ 4 h 93"/>
                    <a:gd name="T2" fmla="*/ 15 w 330"/>
                    <a:gd name="T3" fmla="*/ 4 h 93"/>
                    <a:gd name="T4" fmla="*/ 27 w 330"/>
                    <a:gd name="T5" fmla="*/ 15 h 93"/>
                    <a:gd name="T6" fmla="*/ 42 w 330"/>
                    <a:gd name="T7" fmla="*/ 16 h 93"/>
                    <a:gd name="T8" fmla="*/ 60 w 330"/>
                    <a:gd name="T9" fmla="*/ 21 h 93"/>
                    <a:gd name="T10" fmla="*/ 84 w 330"/>
                    <a:gd name="T11" fmla="*/ 21 h 93"/>
                    <a:gd name="T12" fmla="*/ 99 w 330"/>
                    <a:gd name="T13" fmla="*/ 10 h 93"/>
                    <a:gd name="T14" fmla="*/ 110 w 330"/>
                    <a:gd name="T15" fmla="*/ 0 h 93"/>
                    <a:gd name="T16" fmla="*/ 126 w 330"/>
                    <a:gd name="T17" fmla="*/ 0 h 93"/>
                    <a:gd name="T18" fmla="*/ 144 w 330"/>
                    <a:gd name="T19" fmla="*/ 10 h 93"/>
                    <a:gd name="T20" fmla="*/ 165 w 330"/>
                    <a:gd name="T21" fmla="*/ 31 h 93"/>
                    <a:gd name="T22" fmla="*/ 198 w 330"/>
                    <a:gd name="T23" fmla="*/ 45 h 93"/>
                    <a:gd name="T24" fmla="*/ 225 w 330"/>
                    <a:gd name="T25" fmla="*/ 48 h 93"/>
                    <a:gd name="T26" fmla="*/ 245 w 330"/>
                    <a:gd name="T27" fmla="*/ 43 h 93"/>
                    <a:gd name="T28" fmla="*/ 260 w 330"/>
                    <a:gd name="T29" fmla="*/ 28 h 93"/>
                    <a:gd name="T30" fmla="*/ 264 w 330"/>
                    <a:gd name="T31" fmla="*/ 18 h 93"/>
                    <a:gd name="T32" fmla="*/ 279 w 330"/>
                    <a:gd name="T33" fmla="*/ 16 h 93"/>
                    <a:gd name="T34" fmla="*/ 294 w 330"/>
                    <a:gd name="T35" fmla="*/ 30 h 93"/>
                    <a:gd name="T36" fmla="*/ 314 w 330"/>
                    <a:gd name="T37" fmla="*/ 27 h 93"/>
                    <a:gd name="T38" fmla="*/ 330 w 330"/>
                    <a:gd name="T39" fmla="*/ 18 h 93"/>
                    <a:gd name="T40" fmla="*/ 317 w 330"/>
                    <a:gd name="T41" fmla="*/ 33 h 93"/>
                    <a:gd name="T42" fmla="*/ 303 w 330"/>
                    <a:gd name="T43" fmla="*/ 46 h 93"/>
                    <a:gd name="T44" fmla="*/ 282 w 330"/>
                    <a:gd name="T45" fmla="*/ 36 h 93"/>
                    <a:gd name="T46" fmla="*/ 270 w 330"/>
                    <a:gd name="T47" fmla="*/ 31 h 93"/>
                    <a:gd name="T48" fmla="*/ 272 w 330"/>
                    <a:gd name="T49" fmla="*/ 45 h 93"/>
                    <a:gd name="T50" fmla="*/ 261 w 330"/>
                    <a:gd name="T51" fmla="*/ 57 h 93"/>
                    <a:gd name="T52" fmla="*/ 249 w 330"/>
                    <a:gd name="T53" fmla="*/ 72 h 93"/>
                    <a:gd name="T54" fmla="*/ 240 w 330"/>
                    <a:gd name="T55" fmla="*/ 87 h 93"/>
                    <a:gd name="T56" fmla="*/ 218 w 330"/>
                    <a:gd name="T57" fmla="*/ 93 h 93"/>
                    <a:gd name="T58" fmla="*/ 195 w 330"/>
                    <a:gd name="T59" fmla="*/ 93 h 93"/>
                    <a:gd name="T60" fmla="*/ 167 w 330"/>
                    <a:gd name="T61" fmla="*/ 81 h 93"/>
                    <a:gd name="T62" fmla="*/ 152 w 330"/>
                    <a:gd name="T63" fmla="*/ 66 h 93"/>
                    <a:gd name="T64" fmla="*/ 141 w 330"/>
                    <a:gd name="T65" fmla="*/ 42 h 93"/>
                    <a:gd name="T66" fmla="*/ 134 w 330"/>
                    <a:gd name="T67" fmla="*/ 24 h 93"/>
                    <a:gd name="T68" fmla="*/ 126 w 330"/>
                    <a:gd name="T69" fmla="*/ 13 h 93"/>
                    <a:gd name="T70" fmla="*/ 113 w 330"/>
                    <a:gd name="T71" fmla="*/ 10 h 93"/>
                    <a:gd name="T72" fmla="*/ 104 w 330"/>
                    <a:gd name="T73" fmla="*/ 24 h 93"/>
                    <a:gd name="T74" fmla="*/ 98 w 330"/>
                    <a:gd name="T75" fmla="*/ 42 h 93"/>
                    <a:gd name="T76" fmla="*/ 84 w 330"/>
                    <a:gd name="T77" fmla="*/ 45 h 93"/>
                    <a:gd name="T78" fmla="*/ 57 w 330"/>
                    <a:gd name="T79" fmla="*/ 42 h 93"/>
                    <a:gd name="T80" fmla="*/ 29 w 330"/>
                    <a:gd name="T81" fmla="*/ 30 h 93"/>
                    <a:gd name="T82" fmla="*/ 14 w 330"/>
                    <a:gd name="T83" fmla="*/ 19 h 93"/>
                    <a:gd name="T84" fmla="*/ 2 w 330"/>
                    <a:gd name="T85" fmla="*/ 16 h 93"/>
                    <a:gd name="T86" fmla="*/ 0 w 330"/>
                    <a:gd name="T87" fmla="*/ 4 h 9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30"/>
                    <a:gd name="T133" fmla="*/ 0 h 93"/>
                    <a:gd name="T134" fmla="*/ 330 w 330"/>
                    <a:gd name="T135" fmla="*/ 93 h 9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30" h="93">
                      <a:moveTo>
                        <a:pt x="0" y="4"/>
                      </a:moveTo>
                      <a:lnTo>
                        <a:pt x="15" y="4"/>
                      </a:lnTo>
                      <a:lnTo>
                        <a:pt x="27" y="15"/>
                      </a:lnTo>
                      <a:lnTo>
                        <a:pt x="42" y="16"/>
                      </a:lnTo>
                      <a:lnTo>
                        <a:pt x="60" y="21"/>
                      </a:lnTo>
                      <a:lnTo>
                        <a:pt x="84" y="21"/>
                      </a:lnTo>
                      <a:lnTo>
                        <a:pt x="99" y="10"/>
                      </a:lnTo>
                      <a:lnTo>
                        <a:pt x="110" y="0"/>
                      </a:lnTo>
                      <a:lnTo>
                        <a:pt x="126" y="0"/>
                      </a:lnTo>
                      <a:lnTo>
                        <a:pt x="144" y="10"/>
                      </a:lnTo>
                      <a:lnTo>
                        <a:pt x="165" y="31"/>
                      </a:lnTo>
                      <a:lnTo>
                        <a:pt x="198" y="45"/>
                      </a:lnTo>
                      <a:lnTo>
                        <a:pt x="225" y="48"/>
                      </a:lnTo>
                      <a:lnTo>
                        <a:pt x="245" y="43"/>
                      </a:lnTo>
                      <a:lnTo>
                        <a:pt x="260" y="28"/>
                      </a:lnTo>
                      <a:lnTo>
                        <a:pt x="264" y="18"/>
                      </a:lnTo>
                      <a:lnTo>
                        <a:pt x="279" y="16"/>
                      </a:lnTo>
                      <a:lnTo>
                        <a:pt x="294" y="30"/>
                      </a:lnTo>
                      <a:lnTo>
                        <a:pt x="314" y="27"/>
                      </a:lnTo>
                      <a:lnTo>
                        <a:pt x="330" y="18"/>
                      </a:lnTo>
                      <a:lnTo>
                        <a:pt x="317" y="33"/>
                      </a:lnTo>
                      <a:lnTo>
                        <a:pt x="303" y="46"/>
                      </a:lnTo>
                      <a:lnTo>
                        <a:pt x="282" y="36"/>
                      </a:lnTo>
                      <a:lnTo>
                        <a:pt x="270" y="31"/>
                      </a:lnTo>
                      <a:lnTo>
                        <a:pt x="272" y="45"/>
                      </a:lnTo>
                      <a:lnTo>
                        <a:pt x="261" y="57"/>
                      </a:lnTo>
                      <a:lnTo>
                        <a:pt x="249" y="72"/>
                      </a:lnTo>
                      <a:lnTo>
                        <a:pt x="240" y="87"/>
                      </a:lnTo>
                      <a:lnTo>
                        <a:pt x="218" y="93"/>
                      </a:lnTo>
                      <a:lnTo>
                        <a:pt x="195" y="93"/>
                      </a:lnTo>
                      <a:lnTo>
                        <a:pt x="167" y="81"/>
                      </a:lnTo>
                      <a:lnTo>
                        <a:pt x="152" y="66"/>
                      </a:lnTo>
                      <a:lnTo>
                        <a:pt x="141" y="42"/>
                      </a:lnTo>
                      <a:lnTo>
                        <a:pt x="134" y="24"/>
                      </a:lnTo>
                      <a:lnTo>
                        <a:pt x="126" y="13"/>
                      </a:lnTo>
                      <a:lnTo>
                        <a:pt x="113" y="10"/>
                      </a:lnTo>
                      <a:lnTo>
                        <a:pt x="104" y="24"/>
                      </a:lnTo>
                      <a:lnTo>
                        <a:pt x="98" y="42"/>
                      </a:lnTo>
                      <a:lnTo>
                        <a:pt x="84" y="45"/>
                      </a:lnTo>
                      <a:lnTo>
                        <a:pt x="57" y="42"/>
                      </a:lnTo>
                      <a:lnTo>
                        <a:pt x="29" y="30"/>
                      </a:lnTo>
                      <a:lnTo>
                        <a:pt x="14" y="19"/>
                      </a:lnTo>
                      <a:lnTo>
                        <a:pt x="2" y="16"/>
                      </a:lnTo>
                      <a:lnTo>
                        <a:pt x="0" y="4"/>
                      </a:lnTo>
                      <a:close/>
                    </a:path>
                  </a:pathLst>
                </a:custGeom>
                <a:solidFill>
                  <a:srgbClr val="333333">
                    <a:alpha val="74901"/>
                  </a:srgbClr>
                </a:solidFill>
                <a:ln>
                  <a:noFill/>
                </a:ln>
                <a:extLst>
                  <a:ext uri="{91240B29-F687-4F45-9708-019B960494DF}">
                    <a14:hiddenLine xmlns:a14="http://schemas.microsoft.com/office/drawing/2010/main" w="6350" cap="flat" cmpd="sng">
                      <a:solidFill>
                        <a:srgbClr val="000000"/>
                      </a:solidFill>
                      <a:prstDash val="solid"/>
                      <a:round/>
                      <a:headEnd type="none" w="med" len="med"/>
                      <a:tailEnd type="none" w="med" len="med"/>
                    </a14:hiddenLine>
                  </a:ext>
                </a:extLst>
              </p:spPr>
              <p:txBody>
                <a:bodyPr/>
                <a:lstStyle/>
                <a:p>
                  <a:endParaRPr lang="en-US"/>
                </a:p>
              </p:txBody>
            </p:sp>
            <p:sp>
              <p:nvSpPr>
                <p:cNvPr id="150" name="Freeform 136"/>
                <p:cNvSpPr>
                  <a:spLocks noChangeAspect="1"/>
                </p:cNvSpPr>
                <p:nvPr/>
              </p:nvSpPr>
              <p:spPr bwMode="auto">
                <a:xfrm>
                  <a:off x="3677" y="860"/>
                  <a:ext cx="64" cy="46"/>
                </a:xfrm>
                <a:custGeom>
                  <a:avLst/>
                  <a:gdLst>
                    <a:gd name="T0" fmla="*/ 0 w 64"/>
                    <a:gd name="T1" fmla="*/ 0 h 46"/>
                    <a:gd name="T2" fmla="*/ 12 w 64"/>
                    <a:gd name="T3" fmla="*/ 1 h 46"/>
                    <a:gd name="T4" fmla="*/ 22 w 64"/>
                    <a:gd name="T5" fmla="*/ 18 h 46"/>
                    <a:gd name="T6" fmla="*/ 37 w 64"/>
                    <a:gd name="T7" fmla="*/ 24 h 46"/>
                    <a:gd name="T8" fmla="*/ 58 w 64"/>
                    <a:gd name="T9" fmla="*/ 21 h 46"/>
                    <a:gd name="T10" fmla="*/ 64 w 64"/>
                    <a:gd name="T11" fmla="*/ 33 h 46"/>
                    <a:gd name="T12" fmla="*/ 61 w 64"/>
                    <a:gd name="T13" fmla="*/ 46 h 46"/>
                    <a:gd name="T14" fmla="*/ 57 w 64"/>
                    <a:gd name="T15" fmla="*/ 37 h 46"/>
                    <a:gd name="T16" fmla="*/ 34 w 64"/>
                    <a:gd name="T17" fmla="*/ 39 h 46"/>
                    <a:gd name="T18" fmla="*/ 19 w 64"/>
                    <a:gd name="T19" fmla="*/ 34 h 46"/>
                    <a:gd name="T20" fmla="*/ 10 w 64"/>
                    <a:gd name="T21" fmla="*/ 22 h 46"/>
                    <a:gd name="T22" fmla="*/ 0 w 64"/>
                    <a:gd name="T23" fmla="*/ 0 h 4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64"/>
                    <a:gd name="T37" fmla="*/ 0 h 46"/>
                    <a:gd name="T38" fmla="*/ 64 w 64"/>
                    <a:gd name="T39" fmla="*/ 46 h 4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64" h="46">
                      <a:moveTo>
                        <a:pt x="0" y="0"/>
                      </a:moveTo>
                      <a:lnTo>
                        <a:pt x="12" y="1"/>
                      </a:lnTo>
                      <a:lnTo>
                        <a:pt x="22" y="18"/>
                      </a:lnTo>
                      <a:lnTo>
                        <a:pt x="37" y="24"/>
                      </a:lnTo>
                      <a:lnTo>
                        <a:pt x="58" y="21"/>
                      </a:lnTo>
                      <a:lnTo>
                        <a:pt x="64" y="33"/>
                      </a:lnTo>
                      <a:lnTo>
                        <a:pt x="61" y="46"/>
                      </a:lnTo>
                      <a:lnTo>
                        <a:pt x="57" y="37"/>
                      </a:lnTo>
                      <a:lnTo>
                        <a:pt x="34" y="39"/>
                      </a:lnTo>
                      <a:lnTo>
                        <a:pt x="19" y="34"/>
                      </a:lnTo>
                      <a:lnTo>
                        <a:pt x="10" y="22"/>
                      </a:lnTo>
                      <a:lnTo>
                        <a:pt x="0" y="0"/>
                      </a:lnTo>
                      <a:close/>
                    </a:path>
                  </a:pathLst>
                </a:custGeom>
                <a:solidFill>
                  <a:srgbClr val="333333">
                    <a:alpha val="74901"/>
                  </a:srgbClr>
                </a:solidFill>
                <a:ln>
                  <a:noFill/>
                </a:ln>
                <a:extLst>
                  <a:ext uri="{91240B29-F687-4F45-9708-019B960494DF}">
                    <a14:hiddenLine xmlns:a14="http://schemas.microsoft.com/office/drawing/2010/main" w="6350" cap="flat" cmpd="sng">
                      <a:solidFill>
                        <a:srgbClr val="000000"/>
                      </a:solidFill>
                      <a:prstDash val="solid"/>
                      <a:round/>
                      <a:headEnd type="none" w="med" len="med"/>
                      <a:tailEnd type="none" w="med" len="med"/>
                    </a14:hiddenLine>
                  </a:ext>
                </a:extLst>
              </p:spPr>
              <p:txBody>
                <a:bodyPr/>
                <a:lstStyle/>
                <a:p>
                  <a:endParaRPr lang="en-US"/>
                </a:p>
              </p:txBody>
            </p:sp>
            <p:sp>
              <p:nvSpPr>
                <p:cNvPr id="151" name="Freeform 137"/>
                <p:cNvSpPr>
                  <a:spLocks noChangeAspect="1"/>
                </p:cNvSpPr>
                <p:nvPr/>
              </p:nvSpPr>
              <p:spPr bwMode="auto">
                <a:xfrm>
                  <a:off x="3743" y="855"/>
                  <a:ext cx="145" cy="47"/>
                </a:xfrm>
                <a:custGeom>
                  <a:avLst/>
                  <a:gdLst>
                    <a:gd name="T0" fmla="*/ 0 w 145"/>
                    <a:gd name="T1" fmla="*/ 0 h 47"/>
                    <a:gd name="T2" fmla="*/ 16 w 145"/>
                    <a:gd name="T3" fmla="*/ 15 h 47"/>
                    <a:gd name="T4" fmla="*/ 37 w 145"/>
                    <a:gd name="T5" fmla="*/ 18 h 47"/>
                    <a:gd name="T6" fmla="*/ 51 w 145"/>
                    <a:gd name="T7" fmla="*/ 17 h 47"/>
                    <a:gd name="T8" fmla="*/ 64 w 145"/>
                    <a:gd name="T9" fmla="*/ 9 h 47"/>
                    <a:gd name="T10" fmla="*/ 82 w 145"/>
                    <a:gd name="T11" fmla="*/ 8 h 47"/>
                    <a:gd name="T12" fmla="*/ 102 w 145"/>
                    <a:gd name="T13" fmla="*/ 12 h 47"/>
                    <a:gd name="T14" fmla="*/ 121 w 145"/>
                    <a:gd name="T15" fmla="*/ 17 h 47"/>
                    <a:gd name="T16" fmla="*/ 135 w 145"/>
                    <a:gd name="T17" fmla="*/ 11 h 47"/>
                    <a:gd name="T18" fmla="*/ 145 w 145"/>
                    <a:gd name="T19" fmla="*/ 5 h 47"/>
                    <a:gd name="T20" fmla="*/ 136 w 145"/>
                    <a:gd name="T21" fmla="*/ 21 h 47"/>
                    <a:gd name="T22" fmla="*/ 120 w 145"/>
                    <a:gd name="T23" fmla="*/ 32 h 47"/>
                    <a:gd name="T24" fmla="*/ 96 w 145"/>
                    <a:gd name="T25" fmla="*/ 35 h 47"/>
                    <a:gd name="T26" fmla="*/ 88 w 145"/>
                    <a:gd name="T27" fmla="*/ 23 h 47"/>
                    <a:gd name="T28" fmla="*/ 75 w 145"/>
                    <a:gd name="T29" fmla="*/ 23 h 47"/>
                    <a:gd name="T30" fmla="*/ 61 w 145"/>
                    <a:gd name="T31" fmla="*/ 29 h 47"/>
                    <a:gd name="T32" fmla="*/ 45 w 145"/>
                    <a:gd name="T33" fmla="*/ 41 h 47"/>
                    <a:gd name="T34" fmla="*/ 30 w 145"/>
                    <a:gd name="T35" fmla="*/ 47 h 47"/>
                    <a:gd name="T36" fmla="*/ 21 w 145"/>
                    <a:gd name="T37" fmla="*/ 41 h 47"/>
                    <a:gd name="T38" fmla="*/ 12 w 145"/>
                    <a:gd name="T39" fmla="*/ 29 h 47"/>
                    <a:gd name="T40" fmla="*/ 0 w 145"/>
                    <a:gd name="T41" fmla="*/ 0 h 4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45"/>
                    <a:gd name="T64" fmla="*/ 0 h 47"/>
                    <a:gd name="T65" fmla="*/ 145 w 145"/>
                    <a:gd name="T66" fmla="*/ 47 h 47"/>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45" h="47">
                      <a:moveTo>
                        <a:pt x="0" y="0"/>
                      </a:moveTo>
                      <a:lnTo>
                        <a:pt x="16" y="15"/>
                      </a:lnTo>
                      <a:lnTo>
                        <a:pt x="37" y="18"/>
                      </a:lnTo>
                      <a:lnTo>
                        <a:pt x="51" y="17"/>
                      </a:lnTo>
                      <a:lnTo>
                        <a:pt x="64" y="9"/>
                      </a:lnTo>
                      <a:lnTo>
                        <a:pt x="82" y="8"/>
                      </a:lnTo>
                      <a:lnTo>
                        <a:pt x="102" y="12"/>
                      </a:lnTo>
                      <a:lnTo>
                        <a:pt x="121" y="17"/>
                      </a:lnTo>
                      <a:lnTo>
                        <a:pt x="135" y="11"/>
                      </a:lnTo>
                      <a:lnTo>
                        <a:pt x="145" y="5"/>
                      </a:lnTo>
                      <a:lnTo>
                        <a:pt x="136" y="21"/>
                      </a:lnTo>
                      <a:lnTo>
                        <a:pt x="120" y="32"/>
                      </a:lnTo>
                      <a:lnTo>
                        <a:pt x="96" y="35"/>
                      </a:lnTo>
                      <a:lnTo>
                        <a:pt x="88" y="23"/>
                      </a:lnTo>
                      <a:lnTo>
                        <a:pt x="75" y="23"/>
                      </a:lnTo>
                      <a:lnTo>
                        <a:pt x="61" y="29"/>
                      </a:lnTo>
                      <a:lnTo>
                        <a:pt x="45" y="41"/>
                      </a:lnTo>
                      <a:lnTo>
                        <a:pt x="30" y="47"/>
                      </a:lnTo>
                      <a:lnTo>
                        <a:pt x="21" y="41"/>
                      </a:lnTo>
                      <a:lnTo>
                        <a:pt x="12" y="29"/>
                      </a:lnTo>
                      <a:lnTo>
                        <a:pt x="0" y="0"/>
                      </a:lnTo>
                      <a:close/>
                    </a:path>
                  </a:pathLst>
                </a:custGeom>
                <a:solidFill>
                  <a:srgbClr val="333333">
                    <a:alpha val="74901"/>
                  </a:srgbClr>
                </a:solidFill>
                <a:ln>
                  <a:noFill/>
                </a:ln>
                <a:extLst>
                  <a:ext uri="{91240B29-F687-4F45-9708-019B960494DF}">
                    <a14:hiddenLine xmlns:a14="http://schemas.microsoft.com/office/drawing/2010/main" w="6350" cap="flat" cmpd="sng">
                      <a:solidFill>
                        <a:srgbClr val="000000"/>
                      </a:solidFill>
                      <a:prstDash val="solid"/>
                      <a:round/>
                      <a:headEnd type="none" w="med" len="med"/>
                      <a:tailEnd type="none" w="med" len="med"/>
                    </a14:hiddenLine>
                  </a:ext>
                </a:extLst>
              </p:spPr>
              <p:txBody>
                <a:bodyPr/>
                <a:lstStyle/>
                <a:p>
                  <a:endParaRPr lang="en-US"/>
                </a:p>
              </p:txBody>
            </p:sp>
            <p:sp>
              <p:nvSpPr>
                <p:cNvPr id="152" name="Freeform 138"/>
                <p:cNvSpPr>
                  <a:spLocks noChangeAspect="1"/>
                </p:cNvSpPr>
                <p:nvPr/>
              </p:nvSpPr>
              <p:spPr bwMode="auto">
                <a:xfrm>
                  <a:off x="3893" y="858"/>
                  <a:ext cx="72" cy="48"/>
                </a:xfrm>
                <a:custGeom>
                  <a:avLst/>
                  <a:gdLst>
                    <a:gd name="T0" fmla="*/ 0 w 72"/>
                    <a:gd name="T1" fmla="*/ 0 h 48"/>
                    <a:gd name="T2" fmla="*/ 15 w 72"/>
                    <a:gd name="T3" fmla="*/ 8 h 48"/>
                    <a:gd name="T4" fmla="*/ 34 w 72"/>
                    <a:gd name="T5" fmla="*/ 24 h 48"/>
                    <a:gd name="T6" fmla="*/ 51 w 72"/>
                    <a:gd name="T7" fmla="*/ 30 h 48"/>
                    <a:gd name="T8" fmla="*/ 63 w 72"/>
                    <a:gd name="T9" fmla="*/ 29 h 48"/>
                    <a:gd name="T10" fmla="*/ 72 w 72"/>
                    <a:gd name="T11" fmla="*/ 20 h 48"/>
                    <a:gd name="T12" fmla="*/ 72 w 72"/>
                    <a:gd name="T13" fmla="*/ 39 h 48"/>
                    <a:gd name="T14" fmla="*/ 57 w 72"/>
                    <a:gd name="T15" fmla="*/ 48 h 48"/>
                    <a:gd name="T16" fmla="*/ 40 w 72"/>
                    <a:gd name="T17" fmla="*/ 45 h 48"/>
                    <a:gd name="T18" fmla="*/ 18 w 72"/>
                    <a:gd name="T19" fmla="*/ 30 h 48"/>
                    <a:gd name="T20" fmla="*/ 7 w 72"/>
                    <a:gd name="T21" fmla="*/ 14 h 48"/>
                    <a:gd name="T22" fmla="*/ 0 w 72"/>
                    <a:gd name="T23" fmla="*/ 0 h 4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72"/>
                    <a:gd name="T37" fmla="*/ 0 h 48"/>
                    <a:gd name="T38" fmla="*/ 72 w 72"/>
                    <a:gd name="T39" fmla="*/ 48 h 4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72" h="48">
                      <a:moveTo>
                        <a:pt x="0" y="0"/>
                      </a:moveTo>
                      <a:lnTo>
                        <a:pt x="15" y="8"/>
                      </a:lnTo>
                      <a:lnTo>
                        <a:pt x="34" y="24"/>
                      </a:lnTo>
                      <a:lnTo>
                        <a:pt x="51" y="30"/>
                      </a:lnTo>
                      <a:lnTo>
                        <a:pt x="63" y="29"/>
                      </a:lnTo>
                      <a:lnTo>
                        <a:pt x="72" y="20"/>
                      </a:lnTo>
                      <a:lnTo>
                        <a:pt x="72" y="39"/>
                      </a:lnTo>
                      <a:lnTo>
                        <a:pt x="57" y="48"/>
                      </a:lnTo>
                      <a:lnTo>
                        <a:pt x="40" y="45"/>
                      </a:lnTo>
                      <a:lnTo>
                        <a:pt x="18" y="30"/>
                      </a:lnTo>
                      <a:lnTo>
                        <a:pt x="7" y="14"/>
                      </a:lnTo>
                      <a:lnTo>
                        <a:pt x="0" y="0"/>
                      </a:lnTo>
                      <a:close/>
                    </a:path>
                  </a:pathLst>
                </a:custGeom>
                <a:solidFill>
                  <a:srgbClr val="333333">
                    <a:alpha val="74901"/>
                  </a:srgbClr>
                </a:solidFill>
                <a:ln>
                  <a:noFill/>
                </a:ln>
                <a:extLst>
                  <a:ext uri="{91240B29-F687-4F45-9708-019B960494DF}">
                    <a14:hiddenLine xmlns:a14="http://schemas.microsoft.com/office/drawing/2010/main" w="6350" cap="flat" cmpd="sng">
                      <a:solidFill>
                        <a:srgbClr val="000000"/>
                      </a:solidFill>
                      <a:prstDash val="solid"/>
                      <a:round/>
                      <a:headEnd type="none" w="med" len="med"/>
                      <a:tailEnd type="none" w="med" len="med"/>
                    </a14:hiddenLine>
                  </a:ext>
                </a:extLst>
              </p:spPr>
              <p:txBody>
                <a:bodyPr/>
                <a:lstStyle/>
                <a:p>
                  <a:endParaRPr lang="en-US"/>
                </a:p>
              </p:txBody>
            </p:sp>
            <p:sp>
              <p:nvSpPr>
                <p:cNvPr id="153" name="Freeform 139"/>
                <p:cNvSpPr>
                  <a:spLocks noChangeAspect="1"/>
                </p:cNvSpPr>
                <p:nvPr/>
              </p:nvSpPr>
              <p:spPr bwMode="auto">
                <a:xfrm>
                  <a:off x="3984" y="849"/>
                  <a:ext cx="215" cy="33"/>
                </a:xfrm>
                <a:custGeom>
                  <a:avLst/>
                  <a:gdLst>
                    <a:gd name="T0" fmla="*/ 0 w 215"/>
                    <a:gd name="T1" fmla="*/ 11 h 33"/>
                    <a:gd name="T2" fmla="*/ 23 w 215"/>
                    <a:gd name="T3" fmla="*/ 14 h 33"/>
                    <a:gd name="T4" fmla="*/ 38 w 215"/>
                    <a:gd name="T5" fmla="*/ 11 h 33"/>
                    <a:gd name="T6" fmla="*/ 54 w 215"/>
                    <a:gd name="T7" fmla="*/ 14 h 33"/>
                    <a:gd name="T8" fmla="*/ 75 w 215"/>
                    <a:gd name="T9" fmla="*/ 9 h 33"/>
                    <a:gd name="T10" fmla="*/ 98 w 215"/>
                    <a:gd name="T11" fmla="*/ 20 h 33"/>
                    <a:gd name="T12" fmla="*/ 113 w 215"/>
                    <a:gd name="T13" fmla="*/ 18 h 33"/>
                    <a:gd name="T14" fmla="*/ 137 w 215"/>
                    <a:gd name="T15" fmla="*/ 3 h 33"/>
                    <a:gd name="T16" fmla="*/ 153 w 215"/>
                    <a:gd name="T17" fmla="*/ 0 h 33"/>
                    <a:gd name="T18" fmla="*/ 176 w 215"/>
                    <a:gd name="T19" fmla="*/ 2 h 33"/>
                    <a:gd name="T20" fmla="*/ 215 w 215"/>
                    <a:gd name="T21" fmla="*/ 6 h 33"/>
                    <a:gd name="T22" fmla="*/ 200 w 215"/>
                    <a:gd name="T23" fmla="*/ 11 h 33"/>
                    <a:gd name="T24" fmla="*/ 185 w 215"/>
                    <a:gd name="T25" fmla="*/ 20 h 33"/>
                    <a:gd name="T26" fmla="*/ 158 w 215"/>
                    <a:gd name="T27" fmla="*/ 18 h 33"/>
                    <a:gd name="T28" fmla="*/ 147 w 215"/>
                    <a:gd name="T29" fmla="*/ 15 h 33"/>
                    <a:gd name="T30" fmla="*/ 138 w 215"/>
                    <a:gd name="T31" fmla="*/ 20 h 33"/>
                    <a:gd name="T32" fmla="*/ 134 w 215"/>
                    <a:gd name="T33" fmla="*/ 29 h 33"/>
                    <a:gd name="T34" fmla="*/ 108 w 215"/>
                    <a:gd name="T35" fmla="*/ 33 h 33"/>
                    <a:gd name="T36" fmla="*/ 84 w 215"/>
                    <a:gd name="T37" fmla="*/ 24 h 33"/>
                    <a:gd name="T38" fmla="*/ 69 w 215"/>
                    <a:gd name="T39" fmla="*/ 21 h 33"/>
                    <a:gd name="T40" fmla="*/ 54 w 215"/>
                    <a:gd name="T41" fmla="*/ 21 h 33"/>
                    <a:gd name="T42" fmla="*/ 18 w 215"/>
                    <a:gd name="T43" fmla="*/ 24 h 33"/>
                    <a:gd name="T44" fmla="*/ 0 w 215"/>
                    <a:gd name="T45" fmla="*/ 11 h 3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215"/>
                    <a:gd name="T70" fmla="*/ 0 h 33"/>
                    <a:gd name="T71" fmla="*/ 215 w 215"/>
                    <a:gd name="T72" fmla="*/ 33 h 33"/>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215" h="33">
                      <a:moveTo>
                        <a:pt x="0" y="11"/>
                      </a:moveTo>
                      <a:lnTo>
                        <a:pt x="23" y="14"/>
                      </a:lnTo>
                      <a:lnTo>
                        <a:pt x="38" y="11"/>
                      </a:lnTo>
                      <a:lnTo>
                        <a:pt x="54" y="14"/>
                      </a:lnTo>
                      <a:lnTo>
                        <a:pt x="75" y="9"/>
                      </a:lnTo>
                      <a:lnTo>
                        <a:pt x="98" y="20"/>
                      </a:lnTo>
                      <a:lnTo>
                        <a:pt x="113" y="18"/>
                      </a:lnTo>
                      <a:lnTo>
                        <a:pt x="137" y="3"/>
                      </a:lnTo>
                      <a:lnTo>
                        <a:pt x="153" y="0"/>
                      </a:lnTo>
                      <a:lnTo>
                        <a:pt x="176" y="2"/>
                      </a:lnTo>
                      <a:lnTo>
                        <a:pt x="215" y="6"/>
                      </a:lnTo>
                      <a:lnTo>
                        <a:pt x="200" y="11"/>
                      </a:lnTo>
                      <a:lnTo>
                        <a:pt x="185" y="20"/>
                      </a:lnTo>
                      <a:lnTo>
                        <a:pt x="158" y="18"/>
                      </a:lnTo>
                      <a:lnTo>
                        <a:pt x="147" y="15"/>
                      </a:lnTo>
                      <a:lnTo>
                        <a:pt x="138" y="20"/>
                      </a:lnTo>
                      <a:lnTo>
                        <a:pt x="134" y="29"/>
                      </a:lnTo>
                      <a:lnTo>
                        <a:pt x="108" y="33"/>
                      </a:lnTo>
                      <a:lnTo>
                        <a:pt x="84" y="24"/>
                      </a:lnTo>
                      <a:lnTo>
                        <a:pt x="69" y="21"/>
                      </a:lnTo>
                      <a:lnTo>
                        <a:pt x="54" y="21"/>
                      </a:lnTo>
                      <a:lnTo>
                        <a:pt x="18" y="24"/>
                      </a:lnTo>
                      <a:lnTo>
                        <a:pt x="0" y="11"/>
                      </a:lnTo>
                      <a:close/>
                    </a:path>
                  </a:pathLst>
                </a:custGeom>
                <a:solidFill>
                  <a:srgbClr val="333333">
                    <a:alpha val="74901"/>
                  </a:srgbClr>
                </a:solidFill>
                <a:ln>
                  <a:noFill/>
                </a:ln>
                <a:extLst>
                  <a:ext uri="{91240B29-F687-4F45-9708-019B960494DF}">
                    <a14:hiddenLine xmlns:a14="http://schemas.microsoft.com/office/drawing/2010/main" w="6350" cap="flat" cmpd="sng">
                      <a:solidFill>
                        <a:srgbClr val="000000"/>
                      </a:solidFill>
                      <a:prstDash val="solid"/>
                      <a:round/>
                      <a:headEnd type="none" w="med" len="med"/>
                      <a:tailEnd type="none" w="med" len="med"/>
                    </a14:hiddenLine>
                  </a:ext>
                </a:extLst>
              </p:spPr>
              <p:txBody>
                <a:bodyPr/>
                <a:lstStyle/>
                <a:p>
                  <a:endParaRPr lang="en-US"/>
                </a:p>
              </p:txBody>
            </p:sp>
            <p:sp>
              <p:nvSpPr>
                <p:cNvPr id="154" name="Freeform 140"/>
                <p:cNvSpPr>
                  <a:spLocks noChangeAspect="1"/>
                </p:cNvSpPr>
                <p:nvPr/>
              </p:nvSpPr>
              <p:spPr bwMode="auto">
                <a:xfrm>
                  <a:off x="1593" y="801"/>
                  <a:ext cx="1722" cy="93"/>
                </a:xfrm>
                <a:custGeom>
                  <a:avLst/>
                  <a:gdLst>
                    <a:gd name="T0" fmla="*/ 0 w 1722"/>
                    <a:gd name="T1" fmla="*/ 0 h 93"/>
                    <a:gd name="T2" fmla="*/ 486 w 1722"/>
                    <a:gd name="T3" fmla="*/ 8 h 93"/>
                    <a:gd name="T4" fmla="*/ 1031 w 1722"/>
                    <a:gd name="T5" fmla="*/ 8 h 93"/>
                    <a:gd name="T6" fmla="*/ 1260 w 1722"/>
                    <a:gd name="T7" fmla="*/ 11 h 93"/>
                    <a:gd name="T8" fmla="*/ 1263 w 1722"/>
                    <a:gd name="T9" fmla="*/ 11 h 93"/>
                    <a:gd name="T10" fmla="*/ 1295 w 1722"/>
                    <a:gd name="T11" fmla="*/ 14 h 93"/>
                    <a:gd name="T12" fmla="*/ 1337 w 1722"/>
                    <a:gd name="T13" fmla="*/ 18 h 93"/>
                    <a:gd name="T14" fmla="*/ 1389 w 1722"/>
                    <a:gd name="T15" fmla="*/ 24 h 93"/>
                    <a:gd name="T16" fmla="*/ 1422 w 1722"/>
                    <a:gd name="T17" fmla="*/ 26 h 93"/>
                    <a:gd name="T18" fmla="*/ 1434 w 1722"/>
                    <a:gd name="T19" fmla="*/ 23 h 93"/>
                    <a:gd name="T20" fmla="*/ 1448 w 1722"/>
                    <a:gd name="T21" fmla="*/ 20 h 93"/>
                    <a:gd name="T22" fmla="*/ 1473 w 1722"/>
                    <a:gd name="T23" fmla="*/ 24 h 93"/>
                    <a:gd name="T24" fmla="*/ 1500 w 1722"/>
                    <a:gd name="T25" fmla="*/ 33 h 93"/>
                    <a:gd name="T26" fmla="*/ 1535 w 1722"/>
                    <a:gd name="T27" fmla="*/ 36 h 93"/>
                    <a:gd name="T28" fmla="*/ 1560 w 1722"/>
                    <a:gd name="T29" fmla="*/ 39 h 93"/>
                    <a:gd name="T30" fmla="*/ 1577 w 1722"/>
                    <a:gd name="T31" fmla="*/ 42 h 93"/>
                    <a:gd name="T32" fmla="*/ 1592 w 1722"/>
                    <a:gd name="T33" fmla="*/ 41 h 93"/>
                    <a:gd name="T34" fmla="*/ 1602 w 1722"/>
                    <a:gd name="T35" fmla="*/ 54 h 93"/>
                    <a:gd name="T36" fmla="*/ 1622 w 1722"/>
                    <a:gd name="T37" fmla="*/ 60 h 93"/>
                    <a:gd name="T38" fmla="*/ 1640 w 1722"/>
                    <a:gd name="T39" fmla="*/ 59 h 93"/>
                    <a:gd name="T40" fmla="*/ 1647 w 1722"/>
                    <a:gd name="T41" fmla="*/ 50 h 93"/>
                    <a:gd name="T42" fmla="*/ 1661 w 1722"/>
                    <a:gd name="T43" fmla="*/ 51 h 93"/>
                    <a:gd name="T44" fmla="*/ 1673 w 1722"/>
                    <a:gd name="T45" fmla="*/ 71 h 93"/>
                    <a:gd name="T46" fmla="*/ 1697 w 1722"/>
                    <a:gd name="T47" fmla="*/ 86 h 93"/>
                    <a:gd name="T48" fmla="*/ 1722 w 1722"/>
                    <a:gd name="T49" fmla="*/ 93 h 9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722"/>
                    <a:gd name="T76" fmla="*/ 0 h 93"/>
                    <a:gd name="T77" fmla="*/ 1722 w 1722"/>
                    <a:gd name="T78" fmla="*/ 93 h 93"/>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722" h="93">
                      <a:moveTo>
                        <a:pt x="0" y="0"/>
                      </a:moveTo>
                      <a:lnTo>
                        <a:pt x="486" y="8"/>
                      </a:lnTo>
                      <a:lnTo>
                        <a:pt x="1031" y="8"/>
                      </a:lnTo>
                      <a:lnTo>
                        <a:pt x="1260" y="11"/>
                      </a:lnTo>
                      <a:lnTo>
                        <a:pt x="1263" y="11"/>
                      </a:lnTo>
                      <a:lnTo>
                        <a:pt x="1295" y="14"/>
                      </a:lnTo>
                      <a:lnTo>
                        <a:pt x="1337" y="18"/>
                      </a:lnTo>
                      <a:lnTo>
                        <a:pt x="1389" y="24"/>
                      </a:lnTo>
                      <a:lnTo>
                        <a:pt x="1422" y="26"/>
                      </a:lnTo>
                      <a:lnTo>
                        <a:pt x="1434" y="23"/>
                      </a:lnTo>
                      <a:lnTo>
                        <a:pt x="1448" y="20"/>
                      </a:lnTo>
                      <a:lnTo>
                        <a:pt x="1473" y="24"/>
                      </a:lnTo>
                      <a:lnTo>
                        <a:pt x="1500" y="33"/>
                      </a:lnTo>
                      <a:lnTo>
                        <a:pt x="1535" y="36"/>
                      </a:lnTo>
                      <a:lnTo>
                        <a:pt x="1560" y="39"/>
                      </a:lnTo>
                      <a:lnTo>
                        <a:pt x="1577" y="42"/>
                      </a:lnTo>
                      <a:lnTo>
                        <a:pt x="1592" y="41"/>
                      </a:lnTo>
                      <a:lnTo>
                        <a:pt x="1602" y="54"/>
                      </a:lnTo>
                      <a:lnTo>
                        <a:pt x="1622" y="60"/>
                      </a:lnTo>
                      <a:lnTo>
                        <a:pt x="1640" y="59"/>
                      </a:lnTo>
                      <a:lnTo>
                        <a:pt x="1647" y="50"/>
                      </a:lnTo>
                      <a:lnTo>
                        <a:pt x="1661" y="51"/>
                      </a:lnTo>
                      <a:lnTo>
                        <a:pt x="1673" y="71"/>
                      </a:lnTo>
                      <a:lnTo>
                        <a:pt x="1697" y="86"/>
                      </a:lnTo>
                      <a:lnTo>
                        <a:pt x="1722" y="93"/>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5" name="Freeform 141"/>
                <p:cNvSpPr>
                  <a:spLocks noChangeAspect="1"/>
                </p:cNvSpPr>
                <p:nvPr/>
              </p:nvSpPr>
              <p:spPr bwMode="auto">
                <a:xfrm>
                  <a:off x="3354" y="845"/>
                  <a:ext cx="95" cy="31"/>
                </a:xfrm>
                <a:custGeom>
                  <a:avLst/>
                  <a:gdLst>
                    <a:gd name="T0" fmla="*/ 0 w 95"/>
                    <a:gd name="T1" fmla="*/ 0 h 31"/>
                    <a:gd name="T2" fmla="*/ 15 w 95"/>
                    <a:gd name="T3" fmla="*/ 7 h 31"/>
                    <a:gd name="T4" fmla="*/ 26 w 95"/>
                    <a:gd name="T5" fmla="*/ 13 h 31"/>
                    <a:gd name="T6" fmla="*/ 48 w 95"/>
                    <a:gd name="T7" fmla="*/ 25 h 31"/>
                    <a:gd name="T8" fmla="*/ 71 w 95"/>
                    <a:gd name="T9" fmla="*/ 31 h 31"/>
                    <a:gd name="T10" fmla="*/ 95 w 95"/>
                    <a:gd name="T11" fmla="*/ 28 h 31"/>
                    <a:gd name="T12" fmla="*/ 0 60000 65536"/>
                    <a:gd name="T13" fmla="*/ 0 60000 65536"/>
                    <a:gd name="T14" fmla="*/ 0 60000 65536"/>
                    <a:gd name="T15" fmla="*/ 0 60000 65536"/>
                    <a:gd name="T16" fmla="*/ 0 60000 65536"/>
                    <a:gd name="T17" fmla="*/ 0 60000 65536"/>
                    <a:gd name="T18" fmla="*/ 0 w 95"/>
                    <a:gd name="T19" fmla="*/ 0 h 31"/>
                    <a:gd name="T20" fmla="*/ 95 w 95"/>
                    <a:gd name="T21" fmla="*/ 31 h 31"/>
                  </a:gdLst>
                  <a:ahLst/>
                  <a:cxnLst>
                    <a:cxn ang="T12">
                      <a:pos x="T0" y="T1"/>
                    </a:cxn>
                    <a:cxn ang="T13">
                      <a:pos x="T2" y="T3"/>
                    </a:cxn>
                    <a:cxn ang="T14">
                      <a:pos x="T4" y="T5"/>
                    </a:cxn>
                    <a:cxn ang="T15">
                      <a:pos x="T6" y="T7"/>
                    </a:cxn>
                    <a:cxn ang="T16">
                      <a:pos x="T8" y="T9"/>
                    </a:cxn>
                    <a:cxn ang="T17">
                      <a:pos x="T10" y="T11"/>
                    </a:cxn>
                  </a:cxnLst>
                  <a:rect l="T18" t="T19" r="T20" b="T21"/>
                  <a:pathLst>
                    <a:path w="95" h="31">
                      <a:moveTo>
                        <a:pt x="0" y="0"/>
                      </a:moveTo>
                      <a:lnTo>
                        <a:pt x="15" y="7"/>
                      </a:lnTo>
                      <a:lnTo>
                        <a:pt x="26" y="13"/>
                      </a:lnTo>
                      <a:lnTo>
                        <a:pt x="48" y="25"/>
                      </a:lnTo>
                      <a:lnTo>
                        <a:pt x="71" y="31"/>
                      </a:lnTo>
                      <a:lnTo>
                        <a:pt x="95" y="28"/>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6" name="Freeform 142"/>
                <p:cNvSpPr>
                  <a:spLocks noChangeAspect="1"/>
                </p:cNvSpPr>
                <p:nvPr/>
              </p:nvSpPr>
              <p:spPr bwMode="auto">
                <a:xfrm>
                  <a:off x="3459" y="840"/>
                  <a:ext cx="162" cy="83"/>
                </a:xfrm>
                <a:custGeom>
                  <a:avLst/>
                  <a:gdLst>
                    <a:gd name="T0" fmla="*/ 0 w 162"/>
                    <a:gd name="T1" fmla="*/ 11 h 83"/>
                    <a:gd name="T2" fmla="*/ 6 w 162"/>
                    <a:gd name="T3" fmla="*/ 2 h 83"/>
                    <a:gd name="T4" fmla="*/ 21 w 162"/>
                    <a:gd name="T5" fmla="*/ 0 h 83"/>
                    <a:gd name="T6" fmla="*/ 29 w 162"/>
                    <a:gd name="T7" fmla="*/ 18 h 83"/>
                    <a:gd name="T8" fmla="*/ 36 w 162"/>
                    <a:gd name="T9" fmla="*/ 38 h 83"/>
                    <a:gd name="T10" fmla="*/ 45 w 162"/>
                    <a:gd name="T11" fmla="*/ 57 h 83"/>
                    <a:gd name="T12" fmla="*/ 62 w 162"/>
                    <a:gd name="T13" fmla="*/ 72 h 83"/>
                    <a:gd name="T14" fmla="*/ 81 w 162"/>
                    <a:gd name="T15" fmla="*/ 81 h 83"/>
                    <a:gd name="T16" fmla="*/ 114 w 162"/>
                    <a:gd name="T17" fmla="*/ 83 h 83"/>
                    <a:gd name="T18" fmla="*/ 135 w 162"/>
                    <a:gd name="T19" fmla="*/ 77 h 83"/>
                    <a:gd name="T20" fmla="*/ 149 w 162"/>
                    <a:gd name="T21" fmla="*/ 56 h 83"/>
                    <a:gd name="T22" fmla="*/ 162 w 162"/>
                    <a:gd name="T23" fmla="*/ 45 h 8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62"/>
                    <a:gd name="T37" fmla="*/ 0 h 83"/>
                    <a:gd name="T38" fmla="*/ 162 w 162"/>
                    <a:gd name="T39" fmla="*/ 83 h 8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62" h="83">
                      <a:moveTo>
                        <a:pt x="0" y="11"/>
                      </a:moveTo>
                      <a:lnTo>
                        <a:pt x="6" y="2"/>
                      </a:lnTo>
                      <a:lnTo>
                        <a:pt x="21" y="0"/>
                      </a:lnTo>
                      <a:lnTo>
                        <a:pt x="29" y="18"/>
                      </a:lnTo>
                      <a:lnTo>
                        <a:pt x="36" y="38"/>
                      </a:lnTo>
                      <a:lnTo>
                        <a:pt x="45" y="57"/>
                      </a:lnTo>
                      <a:lnTo>
                        <a:pt x="62" y="72"/>
                      </a:lnTo>
                      <a:lnTo>
                        <a:pt x="81" y="81"/>
                      </a:lnTo>
                      <a:lnTo>
                        <a:pt x="114" y="83"/>
                      </a:lnTo>
                      <a:lnTo>
                        <a:pt x="135" y="77"/>
                      </a:lnTo>
                      <a:lnTo>
                        <a:pt x="149" y="56"/>
                      </a:lnTo>
                      <a:lnTo>
                        <a:pt x="162" y="45"/>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7" name="Freeform 143"/>
                <p:cNvSpPr>
                  <a:spLocks noChangeAspect="1"/>
                </p:cNvSpPr>
                <p:nvPr/>
              </p:nvSpPr>
              <p:spPr bwMode="auto">
                <a:xfrm>
                  <a:off x="3627" y="860"/>
                  <a:ext cx="114" cy="52"/>
                </a:xfrm>
                <a:custGeom>
                  <a:avLst/>
                  <a:gdLst>
                    <a:gd name="T0" fmla="*/ 0 w 114"/>
                    <a:gd name="T1" fmla="*/ 1 h 52"/>
                    <a:gd name="T2" fmla="*/ 23 w 114"/>
                    <a:gd name="T3" fmla="*/ 13 h 52"/>
                    <a:gd name="T4" fmla="*/ 33 w 114"/>
                    <a:gd name="T5" fmla="*/ 16 h 52"/>
                    <a:gd name="T6" fmla="*/ 41 w 114"/>
                    <a:gd name="T7" fmla="*/ 7 h 52"/>
                    <a:gd name="T8" fmla="*/ 50 w 114"/>
                    <a:gd name="T9" fmla="*/ 0 h 52"/>
                    <a:gd name="T10" fmla="*/ 53 w 114"/>
                    <a:gd name="T11" fmla="*/ 18 h 52"/>
                    <a:gd name="T12" fmla="*/ 65 w 114"/>
                    <a:gd name="T13" fmla="*/ 30 h 52"/>
                    <a:gd name="T14" fmla="*/ 77 w 114"/>
                    <a:gd name="T15" fmla="*/ 39 h 52"/>
                    <a:gd name="T16" fmla="*/ 93 w 114"/>
                    <a:gd name="T17" fmla="*/ 40 h 52"/>
                    <a:gd name="T18" fmla="*/ 107 w 114"/>
                    <a:gd name="T19" fmla="*/ 40 h 52"/>
                    <a:gd name="T20" fmla="*/ 114 w 114"/>
                    <a:gd name="T21" fmla="*/ 52 h 5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14"/>
                    <a:gd name="T34" fmla="*/ 0 h 52"/>
                    <a:gd name="T35" fmla="*/ 114 w 114"/>
                    <a:gd name="T36" fmla="*/ 52 h 5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14" h="52">
                      <a:moveTo>
                        <a:pt x="0" y="1"/>
                      </a:moveTo>
                      <a:lnTo>
                        <a:pt x="23" y="13"/>
                      </a:lnTo>
                      <a:lnTo>
                        <a:pt x="33" y="16"/>
                      </a:lnTo>
                      <a:lnTo>
                        <a:pt x="41" y="7"/>
                      </a:lnTo>
                      <a:lnTo>
                        <a:pt x="50" y="0"/>
                      </a:lnTo>
                      <a:lnTo>
                        <a:pt x="53" y="18"/>
                      </a:lnTo>
                      <a:lnTo>
                        <a:pt x="65" y="30"/>
                      </a:lnTo>
                      <a:lnTo>
                        <a:pt x="77" y="39"/>
                      </a:lnTo>
                      <a:lnTo>
                        <a:pt x="93" y="40"/>
                      </a:lnTo>
                      <a:lnTo>
                        <a:pt x="107" y="40"/>
                      </a:lnTo>
                      <a:lnTo>
                        <a:pt x="114" y="52"/>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8" name="Freeform 144"/>
                <p:cNvSpPr>
                  <a:spLocks noChangeAspect="1"/>
                </p:cNvSpPr>
                <p:nvPr/>
              </p:nvSpPr>
              <p:spPr bwMode="auto">
                <a:xfrm>
                  <a:off x="3659" y="881"/>
                  <a:ext cx="72" cy="55"/>
                </a:xfrm>
                <a:custGeom>
                  <a:avLst/>
                  <a:gdLst>
                    <a:gd name="T0" fmla="*/ 0 w 72"/>
                    <a:gd name="T1" fmla="*/ 21 h 55"/>
                    <a:gd name="T2" fmla="*/ 13 w 72"/>
                    <a:gd name="T3" fmla="*/ 7 h 55"/>
                    <a:gd name="T4" fmla="*/ 22 w 72"/>
                    <a:gd name="T5" fmla="*/ 0 h 55"/>
                    <a:gd name="T6" fmla="*/ 28 w 72"/>
                    <a:gd name="T7" fmla="*/ 16 h 55"/>
                    <a:gd name="T8" fmla="*/ 33 w 72"/>
                    <a:gd name="T9" fmla="*/ 33 h 55"/>
                    <a:gd name="T10" fmla="*/ 36 w 72"/>
                    <a:gd name="T11" fmla="*/ 48 h 55"/>
                    <a:gd name="T12" fmla="*/ 45 w 72"/>
                    <a:gd name="T13" fmla="*/ 55 h 55"/>
                    <a:gd name="T14" fmla="*/ 58 w 72"/>
                    <a:gd name="T15" fmla="*/ 55 h 55"/>
                    <a:gd name="T16" fmla="*/ 72 w 72"/>
                    <a:gd name="T17" fmla="*/ 42 h 5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2"/>
                    <a:gd name="T28" fmla="*/ 0 h 55"/>
                    <a:gd name="T29" fmla="*/ 72 w 72"/>
                    <a:gd name="T30" fmla="*/ 55 h 5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2" h="55">
                      <a:moveTo>
                        <a:pt x="0" y="21"/>
                      </a:moveTo>
                      <a:lnTo>
                        <a:pt x="13" y="7"/>
                      </a:lnTo>
                      <a:lnTo>
                        <a:pt x="22" y="0"/>
                      </a:lnTo>
                      <a:lnTo>
                        <a:pt x="28" y="16"/>
                      </a:lnTo>
                      <a:lnTo>
                        <a:pt x="33" y="33"/>
                      </a:lnTo>
                      <a:lnTo>
                        <a:pt x="36" y="48"/>
                      </a:lnTo>
                      <a:lnTo>
                        <a:pt x="45" y="55"/>
                      </a:lnTo>
                      <a:lnTo>
                        <a:pt x="58" y="55"/>
                      </a:lnTo>
                      <a:lnTo>
                        <a:pt x="72" y="42"/>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9" name="Freeform 145"/>
                <p:cNvSpPr>
                  <a:spLocks noChangeAspect="1"/>
                </p:cNvSpPr>
                <p:nvPr/>
              </p:nvSpPr>
              <p:spPr bwMode="auto">
                <a:xfrm>
                  <a:off x="3740" y="849"/>
                  <a:ext cx="144" cy="51"/>
                </a:xfrm>
                <a:custGeom>
                  <a:avLst/>
                  <a:gdLst>
                    <a:gd name="T0" fmla="*/ 0 w 144"/>
                    <a:gd name="T1" fmla="*/ 0 h 51"/>
                    <a:gd name="T2" fmla="*/ 7 w 144"/>
                    <a:gd name="T3" fmla="*/ 24 h 51"/>
                    <a:gd name="T4" fmla="*/ 21 w 144"/>
                    <a:gd name="T5" fmla="*/ 45 h 51"/>
                    <a:gd name="T6" fmla="*/ 34 w 144"/>
                    <a:gd name="T7" fmla="*/ 51 h 51"/>
                    <a:gd name="T8" fmla="*/ 49 w 144"/>
                    <a:gd name="T9" fmla="*/ 48 h 51"/>
                    <a:gd name="T10" fmla="*/ 64 w 144"/>
                    <a:gd name="T11" fmla="*/ 33 h 51"/>
                    <a:gd name="T12" fmla="*/ 79 w 144"/>
                    <a:gd name="T13" fmla="*/ 27 h 51"/>
                    <a:gd name="T14" fmla="*/ 91 w 144"/>
                    <a:gd name="T15" fmla="*/ 29 h 51"/>
                    <a:gd name="T16" fmla="*/ 96 w 144"/>
                    <a:gd name="T17" fmla="*/ 39 h 51"/>
                    <a:gd name="T18" fmla="*/ 112 w 144"/>
                    <a:gd name="T19" fmla="*/ 42 h 51"/>
                    <a:gd name="T20" fmla="*/ 124 w 144"/>
                    <a:gd name="T21" fmla="*/ 39 h 51"/>
                    <a:gd name="T22" fmla="*/ 138 w 144"/>
                    <a:gd name="T23" fmla="*/ 27 h 51"/>
                    <a:gd name="T24" fmla="*/ 144 w 144"/>
                    <a:gd name="T25" fmla="*/ 18 h 5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44"/>
                    <a:gd name="T40" fmla="*/ 0 h 51"/>
                    <a:gd name="T41" fmla="*/ 144 w 144"/>
                    <a:gd name="T42" fmla="*/ 51 h 5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44" h="51">
                      <a:moveTo>
                        <a:pt x="0" y="0"/>
                      </a:moveTo>
                      <a:lnTo>
                        <a:pt x="7" y="24"/>
                      </a:lnTo>
                      <a:lnTo>
                        <a:pt x="21" y="45"/>
                      </a:lnTo>
                      <a:lnTo>
                        <a:pt x="34" y="51"/>
                      </a:lnTo>
                      <a:lnTo>
                        <a:pt x="49" y="48"/>
                      </a:lnTo>
                      <a:lnTo>
                        <a:pt x="64" y="33"/>
                      </a:lnTo>
                      <a:lnTo>
                        <a:pt x="79" y="27"/>
                      </a:lnTo>
                      <a:lnTo>
                        <a:pt x="91" y="29"/>
                      </a:lnTo>
                      <a:lnTo>
                        <a:pt x="96" y="39"/>
                      </a:lnTo>
                      <a:lnTo>
                        <a:pt x="112" y="42"/>
                      </a:lnTo>
                      <a:lnTo>
                        <a:pt x="124" y="39"/>
                      </a:lnTo>
                      <a:lnTo>
                        <a:pt x="138" y="27"/>
                      </a:lnTo>
                      <a:lnTo>
                        <a:pt x="144" y="18"/>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0" name="Freeform 146"/>
                <p:cNvSpPr>
                  <a:spLocks noChangeAspect="1"/>
                </p:cNvSpPr>
                <p:nvPr/>
              </p:nvSpPr>
              <p:spPr bwMode="auto">
                <a:xfrm>
                  <a:off x="3902" y="876"/>
                  <a:ext cx="60" cy="30"/>
                </a:xfrm>
                <a:custGeom>
                  <a:avLst/>
                  <a:gdLst>
                    <a:gd name="T0" fmla="*/ 0 w 60"/>
                    <a:gd name="T1" fmla="*/ 0 h 30"/>
                    <a:gd name="T2" fmla="*/ 15 w 60"/>
                    <a:gd name="T3" fmla="*/ 18 h 30"/>
                    <a:gd name="T4" fmla="*/ 31 w 60"/>
                    <a:gd name="T5" fmla="*/ 29 h 30"/>
                    <a:gd name="T6" fmla="*/ 46 w 60"/>
                    <a:gd name="T7" fmla="*/ 30 h 30"/>
                    <a:gd name="T8" fmla="*/ 60 w 60"/>
                    <a:gd name="T9" fmla="*/ 21 h 30"/>
                    <a:gd name="T10" fmla="*/ 0 60000 65536"/>
                    <a:gd name="T11" fmla="*/ 0 60000 65536"/>
                    <a:gd name="T12" fmla="*/ 0 60000 65536"/>
                    <a:gd name="T13" fmla="*/ 0 60000 65536"/>
                    <a:gd name="T14" fmla="*/ 0 60000 65536"/>
                    <a:gd name="T15" fmla="*/ 0 w 60"/>
                    <a:gd name="T16" fmla="*/ 0 h 30"/>
                    <a:gd name="T17" fmla="*/ 60 w 60"/>
                    <a:gd name="T18" fmla="*/ 30 h 30"/>
                  </a:gdLst>
                  <a:ahLst/>
                  <a:cxnLst>
                    <a:cxn ang="T10">
                      <a:pos x="T0" y="T1"/>
                    </a:cxn>
                    <a:cxn ang="T11">
                      <a:pos x="T2" y="T3"/>
                    </a:cxn>
                    <a:cxn ang="T12">
                      <a:pos x="T4" y="T5"/>
                    </a:cxn>
                    <a:cxn ang="T13">
                      <a:pos x="T6" y="T7"/>
                    </a:cxn>
                    <a:cxn ang="T14">
                      <a:pos x="T8" y="T9"/>
                    </a:cxn>
                  </a:cxnLst>
                  <a:rect l="T15" t="T16" r="T17" b="T18"/>
                  <a:pathLst>
                    <a:path w="60" h="30">
                      <a:moveTo>
                        <a:pt x="0" y="0"/>
                      </a:moveTo>
                      <a:lnTo>
                        <a:pt x="15" y="18"/>
                      </a:lnTo>
                      <a:lnTo>
                        <a:pt x="31" y="29"/>
                      </a:lnTo>
                      <a:lnTo>
                        <a:pt x="46" y="30"/>
                      </a:lnTo>
                      <a:lnTo>
                        <a:pt x="60" y="21"/>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1" name="Freeform 147"/>
                <p:cNvSpPr>
                  <a:spLocks noChangeAspect="1"/>
                </p:cNvSpPr>
                <p:nvPr/>
              </p:nvSpPr>
              <p:spPr bwMode="auto">
                <a:xfrm>
                  <a:off x="3999" y="869"/>
                  <a:ext cx="57" cy="4"/>
                </a:xfrm>
                <a:custGeom>
                  <a:avLst/>
                  <a:gdLst>
                    <a:gd name="T0" fmla="*/ 0 w 57"/>
                    <a:gd name="T1" fmla="*/ 4 h 4"/>
                    <a:gd name="T2" fmla="*/ 21 w 57"/>
                    <a:gd name="T3" fmla="*/ 4 h 4"/>
                    <a:gd name="T4" fmla="*/ 36 w 57"/>
                    <a:gd name="T5" fmla="*/ 0 h 4"/>
                    <a:gd name="T6" fmla="*/ 57 w 57"/>
                    <a:gd name="T7" fmla="*/ 1 h 4"/>
                    <a:gd name="T8" fmla="*/ 0 60000 65536"/>
                    <a:gd name="T9" fmla="*/ 0 60000 65536"/>
                    <a:gd name="T10" fmla="*/ 0 60000 65536"/>
                    <a:gd name="T11" fmla="*/ 0 60000 65536"/>
                    <a:gd name="T12" fmla="*/ 0 w 57"/>
                    <a:gd name="T13" fmla="*/ 0 h 4"/>
                    <a:gd name="T14" fmla="*/ 57 w 57"/>
                    <a:gd name="T15" fmla="*/ 4 h 4"/>
                  </a:gdLst>
                  <a:ahLst/>
                  <a:cxnLst>
                    <a:cxn ang="T8">
                      <a:pos x="T0" y="T1"/>
                    </a:cxn>
                    <a:cxn ang="T9">
                      <a:pos x="T2" y="T3"/>
                    </a:cxn>
                    <a:cxn ang="T10">
                      <a:pos x="T4" y="T5"/>
                    </a:cxn>
                    <a:cxn ang="T11">
                      <a:pos x="T6" y="T7"/>
                    </a:cxn>
                  </a:cxnLst>
                  <a:rect l="T12" t="T13" r="T14" b="T15"/>
                  <a:pathLst>
                    <a:path w="57" h="4">
                      <a:moveTo>
                        <a:pt x="0" y="4"/>
                      </a:moveTo>
                      <a:lnTo>
                        <a:pt x="21" y="4"/>
                      </a:lnTo>
                      <a:lnTo>
                        <a:pt x="36" y="0"/>
                      </a:lnTo>
                      <a:lnTo>
                        <a:pt x="57" y="1"/>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2" name="Freeform 148"/>
                <p:cNvSpPr>
                  <a:spLocks noChangeAspect="1"/>
                </p:cNvSpPr>
                <p:nvPr/>
              </p:nvSpPr>
              <p:spPr bwMode="auto">
                <a:xfrm>
                  <a:off x="2852" y="812"/>
                  <a:ext cx="477" cy="40"/>
                </a:xfrm>
                <a:custGeom>
                  <a:avLst/>
                  <a:gdLst>
                    <a:gd name="T0" fmla="*/ 0 w 477"/>
                    <a:gd name="T1" fmla="*/ 0 h 40"/>
                    <a:gd name="T2" fmla="*/ 58 w 477"/>
                    <a:gd name="T3" fmla="*/ 3 h 40"/>
                    <a:gd name="T4" fmla="*/ 141 w 477"/>
                    <a:gd name="T5" fmla="*/ 1 h 40"/>
                    <a:gd name="T6" fmla="*/ 181 w 477"/>
                    <a:gd name="T7" fmla="*/ 3 h 40"/>
                    <a:gd name="T8" fmla="*/ 202 w 477"/>
                    <a:gd name="T9" fmla="*/ 7 h 40"/>
                    <a:gd name="T10" fmla="*/ 220 w 477"/>
                    <a:gd name="T11" fmla="*/ 12 h 40"/>
                    <a:gd name="T12" fmla="*/ 265 w 477"/>
                    <a:gd name="T13" fmla="*/ 15 h 40"/>
                    <a:gd name="T14" fmla="*/ 289 w 477"/>
                    <a:gd name="T15" fmla="*/ 15 h 40"/>
                    <a:gd name="T16" fmla="*/ 307 w 477"/>
                    <a:gd name="T17" fmla="*/ 22 h 40"/>
                    <a:gd name="T18" fmla="*/ 318 w 477"/>
                    <a:gd name="T19" fmla="*/ 27 h 40"/>
                    <a:gd name="T20" fmla="*/ 328 w 477"/>
                    <a:gd name="T21" fmla="*/ 16 h 40"/>
                    <a:gd name="T22" fmla="*/ 345 w 477"/>
                    <a:gd name="T23" fmla="*/ 19 h 40"/>
                    <a:gd name="T24" fmla="*/ 358 w 477"/>
                    <a:gd name="T25" fmla="*/ 31 h 40"/>
                    <a:gd name="T26" fmla="*/ 376 w 477"/>
                    <a:gd name="T27" fmla="*/ 39 h 40"/>
                    <a:gd name="T28" fmla="*/ 385 w 477"/>
                    <a:gd name="T29" fmla="*/ 25 h 40"/>
                    <a:gd name="T30" fmla="*/ 396 w 477"/>
                    <a:gd name="T31" fmla="*/ 18 h 40"/>
                    <a:gd name="T32" fmla="*/ 418 w 477"/>
                    <a:gd name="T33" fmla="*/ 22 h 40"/>
                    <a:gd name="T34" fmla="*/ 432 w 477"/>
                    <a:gd name="T35" fmla="*/ 31 h 40"/>
                    <a:gd name="T36" fmla="*/ 448 w 477"/>
                    <a:gd name="T37" fmla="*/ 39 h 40"/>
                    <a:gd name="T38" fmla="*/ 477 w 477"/>
                    <a:gd name="T39" fmla="*/ 40 h 4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477"/>
                    <a:gd name="T61" fmla="*/ 0 h 40"/>
                    <a:gd name="T62" fmla="*/ 477 w 477"/>
                    <a:gd name="T63" fmla="*/ 40 h 40"/>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477" h="40">
                      <a:moveTo>
                        <a:pt x="0" y="0"/>
                      </a:moveTo>
                      <a:lnTo>
                        <a:pt x="58" y="3"/>
                      </a:lnTo>
                      <a:lnTo>
                        <a:pt x="141" y="1"/>
                      </a:lnTo>
                      <a:lnTo>
                        <a:pt x="181" y="3"/>
                      </a:lnTo>
                      <a:lnTo>
                        <a:pt x="202" y="7"/>
                      </a:lnTo>
                      <a:lnTo>
                        <a:pt x="220" y="12"/>
                      </a:lnTo>
                      <a:lnTo>
                        <a:pt x="265" y="15"/>
                      </a:lnTo>
                      <a:lnTo>
                        <a:pt x="289" y="15"/>
                      </a:lnTo>
                      <a:lnTo>
                        <a:pt x="307" y="22"/>
                      </a:lnTo>
                      <a:lnTo>
                        <a:pt x="318" y="27"/>
                      </a:lnTo>
                      <a:lnTo>
                        <a:pt x="328" y="16"/>
                      </a:lnTo>
                      <a:lnTo>
                        <a:pt x="345" y="19"/>
                      </a:lnTo>
                      <a:lnTo>
                        <a:pt x="358" y="31"/>
                      </a:lnTo>
                      <a:lnTo>
                        <a:pt x="376" y="39"/>
                      </a:lnTo>
                      <a:lnTo>
                        <a:pt x="385" y="25"/>
                      </a:lnTo>
                      <a:lnTo>
                        <a:pt x="396" y="18"/>
                      </a:lnTo>
                      <a:lnTo>
                        <a:pt x="418" y="22"/>
                      </a:lnTo>
                      <a:lnTo>
                        <a:pt x="432" y="31"/>
                      </a:lnTo>
                      <a:lnTo>
                        <a:pt x="448" y="39"/>
                      </a:lnTo>
                      <a:lnTo>
                        <a:pt x="477" y="40"/>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3" name="Freeform 149"/>
                <p:cNvSpPr>
                  <a:spLocks noChangeAspect="1"/>
                </p:cNvSpPr>
                <p:nvPr/>
              </p:nvSpPr>
              <p:spPr bwMode="auto">
                <a:xfrm>
                  <a:off x="3351" y="830"/>
                  <a:ext cx="383" cy="52"/>
                </a:xfrm>
                <a:custGeom>
                  <a:avLst/>
                  <a:gdLst>
                    <a:gd name="T0" fmla="*/ 0 w 383"/>
                    <a:gd name="T1" fmla="*/ 1 h 52"/>
                    <a:gd name="T2" fmla="*/ 18 w 383"/>
                    <a:gd name="T3" fmla="*/ 3 h 52"/>
                    <a:gd name="T4" fmla="*/ 32 w 383"/>
                    <a:gd name="T5" fmla="*/ 13 h 52"/>
                    <a:gd name="T6" fmla="*/ 48 w 383"/>
                    <a:gd name="T7" fmla="*/ 15 h 52"/>
                    <a:gd name="T8" fmla="*/ 77 w 383"/>
                    <a:gd name="T9" fmla="*/ 19 h 52"/>
                    <a:gd name="T10" fmla="*/ 93 w 383"/>
                    <a:gd name="T11" fmla="*/ 15 h 52"/>
                    <a:gd name="T12" fmla="*/ 107 w 383"/>
                    <a:gd name="T13" fmla="*/ 3 h 52"/>
                    <a:gd name="T14" fmla="*/ 120 w 383"/>
                    <a:gd name="T15" fmla="*/ 0 h 52"/>
                    <a:gd name="T16" fmla="*/ 138 w 383"/>
                    <a:gd name="T17" fmla="*/ 1 h 52"/>
                    <a:gd name="T18" fmla="*/ 155 w 383"/>
                    <a:gd name="T19" fmla="*/ 19 h 52"/>
                    <a:gd name="T20" fmla="*/ 173 w 383"/>
                    <a:gd name="T21" fmla="*/ 34 h 52"/>
                    <a:gd name="T22" fmla="*/ 206 w 383"/>
                    <a:gd name="T23" fmla="*/ 46 h 52"/>
                    <a:gd name="T24" fmla="*/ 242 w 383"/>
                    <a:gd name="T25" fmla="*/ 43 h 52"/>
                    <a:gd name="T26" fmla="*/ 261 w 383"/>
                    <a:gd name="T27" fmla="*/ 28 h 52"/>
                    <a:gd name="T28" fmla="*/ 269 w 383"/>
                    <a:gd name="T29" fmla="*/ 16 h 52"/>
                    <a:gd name="T30" fmla="*/ 282 w 383"/>
                    <a:gd name="T31" fmla="*/ 15 h 52"/>
                    <a:gd name="T32" fmla="*/ 299 w 383"/>
                    <a:gd name="T33" fmla="*/ 28 h 52"/>
                    <a:gd name="T34" fmla="*/ 314 w 383"/>
                    <a:gd name="T35" fmla="*/ 25 h 52"/>
                    <a:gd name="T36" fmla="*/ 332 w 383"/>
                    <a:gd name="T37" fmla="*/ 19 h 52"/>
                    <a:gd name="T38" fmla="*/ 342 w 383"/>
                    <a:gd name="T39" fmla="*/ 24 h 52"/>
                    <a:gd name="T40" fmla="*/ 348 w 383"/>
                    <a:gd name="T41" fmla="*/ 42 h 52"/>
                    <a:gd name="T42" fmla="*/ 354 w 383"/>
                    <a:gd name="T43" fmla="*/ 51 h 52"/>
                    <a:gd name="T44" fmla="*/ 368 w 383"/>
                    <a:gd name="T45" fmla="*/ 52 h 52"/>
                    <a:gd name="T46" fmla="*/ 383 w 383"/>
                    <a:gd name="T47" fmla="*/ 51 h 5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383"/>
                    <a:gd name="T73" fmla="*/ 0 h 52"/>
                    <a:gd name="T74" fmla="*/ 383 w 383"/>
                    <a:gd name="T75" fmla="*/ 52 h 52"/>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383" h="52">
                      <a:moveTo>
                        <a:pt x="0" y="1"/>
                      </a:moveTo>
                      <a:lnTo>
                        <a:pt x="18" y="3"/>
                      </a:lnTo>
                      <a:lnTo>
                        <a:pt x="32" y="13"/>
                      </a:lnTo>
                      <a:lnTo>
                        <a:pt x="48" y="15"/>
                      </a:lnTo>
                      <a:lnTo>
                        <a:pt x="77" y="19"/>
                      </a:lnTo>
                      <a:lnTo>
                        <a:pt x="93" y="15"/>
                      </a:lnTo>
                      <a:lnTo>
                        <a:pt x="107" y="3"/>
                      </a:lnTo>
                      <a:lnTo>
                        <a:pt x="120" y="0"/>
                      </a:lnTo>
                      <a:lnTo>
                        <a:pt x="138" y="1"/>
                      </a:lnTo>
                      <a:lnTo>
                        <a:pt x="155" y="19"/>
                      </a:lnTo>
                      <a:lnTo>
                        <a:pt x="173" y="34"/>
                      </a:lnTo>
                      <a:lnTo>
                        <a:pt x="206" y="46"/>
                      </a:lnTo>
                      <a:lnTo>
                        <a:pt x="242" y="43"/>
                      </a:lnTo>
                      <a:lnTo>
                        <a:pt x="261" y="28"/>
                      </a:lnTo>
                      <a:lnTo>
                        <a:pt x="269" y="16"/>
                      </a:lnTo>
                      <a:lnTo>
                        <a:pt x="282" y="15"/>
                      </a:lnTo>
                      <a:lnTo>
                        <a:pt x="299" y="28"/>
                      </a:lnTo>
                      <a:lnTo>
                        <a:pt x="314" y="25"/>
                      </a:lnTo>
                      <a:lnTo>
                        <a:pt x="332" y="19"/>
                      </a:lnTo>
                      <a:lnTo>
                        <a:pt x="342" y="24"/>
                      </a:lnTo>
                      <a:lnTo>
                        <a:pt x="348" y="42"/>
                      </a:lnTo>
                      <a:lnTo>
                        <a:pt x="354" y="51"/>
                      </a:lnTo>
                      <a:lnTo>
                        <a:pt x="368" y="52"/>
                      </a:lnTo>
                      <a:lnTo>
                        <a:pt x="383" y="51"/>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4" name="Freeform 150"/>
                <p:cNvSpPr>
                  <a:spLocks noChangeAspect="1"/>
                </p:cNvSpPr>
                <p:nvPr/>
              </p:nvSpPr>
              <p:spPr bwMode="auto">
                <a:xfrm>
                  <a:off x="3738" y="846"/>
                  <a:ext cx="149" cy="26"/>
                </a:xfrm>
                <a:custGeom>
                  <a:avLst/>
                  <a:gdLst>
                    <a:gd name="T0" fmla="*/ 0 w 149"/>
                    <a:gd name="T1" fmla="*/ 0 h 26"/>
                    <a:gd name="T2" fmla="*/ 12 w 149"/>
                    <a:gd name="T3" fmla="*/ 9 h 26"/>
                    <a:gd name="T4" fmla="*/ 21 w 149"/>
                    <a:gd name="T5" fmla="*/ 21 h 26"/>
                    <a:gd name="T6" fmla="*/ 42 w 149"/>
                    <a:gd name="T7" fmla="*/ 26 h 26"/>
                    <a:gd name="T8" fmla="*/ 59 w 149"/>
                    <a:gd name="T9" fmla="*/ 24 h 26"/>
                    <a:gd name="T10" fmla="*/ 72 w 149"/>
                    <a:gd name="T11" fmla="*/ 15 h 26"/>
                    <a:gd name="T12" fmla="*/ 96 w 149"/>
                    <a:gd name="T13" fmla="*/ 15 h 26"/>
                    <a:gd name="T14" fmla="*/ 116 w 149"/>
                    <a:gd name="T15" fmla="*/ 26 h 26"/>
                    <a:gd name="T16" fmla="*/ 135 w 149"/>
                    <a:gd name="T17" fmla="*/ 21 h 26"/>
                    <a:gd name="T18" fmla="*/ 149 w 149"/>
                    <a:gd name="T19" fmla="*/ 9 h 2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49"/>
                    <a:gd name="T31" fmla="*/ 0 h 26"/>
                    <a:gd name="T32" fmla="*/ 149 w 149"/>
                    <a:gd name="T33" fmla="*/ 26 h 2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49" h="26">
                      <a:moveTo>
                        <a:pt x="0" y="0"/>
                      </a:moveTo>
                      <a:lnTo>
                        <a:pt x="12" y="9"/>
                      </a:lnTo>
                      <a:lnTo>
                        <a:pt x="21" y="21"/>
                      </a:lnTo>
                      <a:lnTo>
                        <a:pt x="42" y="26"/>
                      </a:lnTo>
                      <a:lnTo>
                        <a:pt x="59" y="24"/>
                      </a:lnTo>
                      <a:lnTo>
                        <a:pt x="72" y="15"/>
                      </a:lnTo>
                      <a:lnTo>
                        <a:pt x="96" y="15"/>
                      </a:lnTo>
                      <a:lnTo>
                        <a:pt x="116" y="26"/>
                      </a:lnTo>
                      <a:lnTo>
                        <a:pt x="135" y="21"/>
                      </a:lnTo>
                      <a:lnTo>
                        <a:pt x="149" y="9"/>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5" name="Freeform 151"/>
                <p:cNvSpPr>
                  <a:spLocks noChangeAspect="1"/>
                </p:cNvSpPr>
                <p:nvPr/>
              </p:nvSpPr>
              <p:spPr bwMode="auto">
                <a:xfrm>
                  <a:off x="3891" y="858"/>
                  <a:ext cx="74" cy="29"/>
                </a:xfrm>
                <a:custGeom>
                  <a:avLst/>
                  <a:gdLst>
                    <a:gd name="T0" fmla="*/ 0 w 74"/>
                    <a:gd name="T1" fmla="*/ 0 h 29"/>
                    <a:gd name="T2" fmla="*/ 23 w 74"/>
                    <a:gd name="T3" fmla="*/ 12 h 29"/>
                    <a:gd name="T4" fmla="*/ 41 w 74"/>
                    <a:gd name="T5" fmla="*/ 29 h 29"/>
                    <a:gd name="T6" fmla="*/ 62 w 74"/>
                    <a:gd name="T7" fmla="*/ 29 h 29"/>
                    <a:gd name="T8" fmla="*/ 74 w 74"/>
                    <a:gd name="T9" fmla="*/ 20 h 29"/>
                    <a:gd name="T10" fmla="*/ 0 60000 65536"/>
                    <a:gd name="T11" fmla="*/ 0 60000 65536"/>
                    <a:gd name="T12" fmla="*/ 0 60000 65536"/>
                    <a:gd name="T13" fmla="*/ 0 60000 65536"/>
                    <a:gd name="T14" fmla="*/ 0 60000 65536"/>
                    <a:gd name="T15" fmla="*/ 0 w 74"/>
                    <a:gd name="T16" fmla="*/ 0 h 29"/>
                    <a:gd name="T17" fmla="*/ 74 w 74"/>
                    <a:gd name="T18" fmla="*/ 29 h 29"/>
                  </a:gdLst>
                  <a:ahLst/>
                  <a:cxnLst>
                    <a:cxn ang="T10">
                      <a:pos x="T0" y="T1"/>
                    </a:cxn>
                    <a:cxn ang="T11">
                      <a:pos x="T2" y="T3"/>
                    </a:cxn>
                    <a:cxn ang="T12">
                      <a:pos x="T4" y="T5"/>
                    </a:cxn>
                    <a:cxn ang="T13">
                      <a:pos x="T6" y="T7"/>
                    </a:cxn>
                    <a:cxn ang="T14">
                      <a:pos x="T8" y="T9"/>
                    </a:cxn>
                  </a:cxnLst>
                  <a:rect l="T15" t="T16" r="T17" b="T18"/>
                  <a:pathLst>
                    <a:path w="74" h="29">
                      <a:moveTo>
                        <a:pt x="0" y="0"/>
                      </a:moveTo>
                      <a:lnTo>
                        <a:pt x="23" y="12"/>
                      </a:lnTo>
                      <a:lnTo>
                        <a:pt x="41" y="29"/>
                      </a:lnTo>
                      <a:lnTo>
                        <a:pt x="62" y="29"/>
                      </a:lnTo>
                      <a:lnTo>
                        <a:pt x="74" y="20"/>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6" name="Freeform 152"/>
                <p:cNvSpPr>
                  <a:spLocks noChangeAspect="1"/>
                </p:cNvSpPr>
                <p:nvPr/>
              </p:nvSpPr>
              <p:spPr bwMode="auto">
                <a:xfrm>
                  <a:off x="3984" y="849"/>
                  <a:ext cx="222" cy="20"/>
                </a:xfrm>
                <a:custGeom>
                  <a:avLst/>
                  <a:gdLst>
                    <a:gd name="T0" fmla="*/ 0 w 222"/>
                    <a:gd name="T1" fmla="*/ 9 h 20"/>
                    <a:gd name="T2" fmla="*/ 20 w 222"/>
                    <a:gd name="T3" fmla="*/ 12 h 20"/>
                    <a:gd name="T4" fmla="*/ 41 w 222"/>
                    <a:gd name="T5" fmla="*/ 9 h 20"/>
                    <a:gd name="T6" fmla="*/ 59 w 222"/>
                    <a:gd name="T7" fmla="*/ 12 h 20"/>
                    <a:gd name="T8" fmla="*/ 81 w 222"/>
                    <a:gd name="T9" fmla="*/ 9 h 20"/>
                    <a:gd name="T10" fmla="*/ 105 w 222"/>
                    <a:gd name="T11" fmla="*/ 20 h 20"/>
                    <a:gd name="T12" fmla="*/ 125 w 222"/>
                    <a:gd name="T13" fmla="*/ 11 h 20"/>
                    <a:gd name="T14" fmla="*/ 137 w 222"/>
                    <a:gd name="T15" fmla="*/ 0 h 20"/>
                    <a:gd name="T16" fmla="*/ 168 w 222"/>
                    <a:gd name="T17" fmla="*/ 0 h 20"/>
                    <a:gd name="T18" fmla="*/ 192 w 222"/>
                    <a:gd name="T19" fmla="*/ 3 h 20"/>
                    <a:gd name="T20" fmla="*/ 222 w 222"/>
                    <a:gd name="T21" fmla="*/ 6 h 2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22"/>
                    <a:gd name="T34" fmla="*/ 0 h 20"/>
                    <a:gd name="T35" fmla="*/ 222 w 222"/>
                    <a:gd name="T36" fmla="*/ 20 h 2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22" h="20">
                      <a:moveTo>
                        <a:pt x="0" y="9"/>
                      </a:moveTo>
                      <a:lnTo>
                        <a:pt x="20" y="12"/>
                      </a:lnTo>
                      <a:lnTo>
                        <a:pt x="41" y="9"/>
                      </a:lnTo>
                      <a:lnTo>
                        <a:pt x="59" y="12"/>
                      </a:lnTo>
                      <a:lnTo>
                        <a:pt x="81" y="9"/>
                      </a:lnTo>
                      <a:lnTo>
                        <a:pt x="105" y="20"/>
                      </a:lnTo>
                      <a:lnTo>
                        <a:pt x="125" y="11"/>
                      </a:lnTo>
                      <a:lnTo>
                        <a:pt x="137" y="0"/>
                      </a:lnTo>
                      <a:lnTo>
                        <a:pt x="168" y="0"/>
                      </a:lnTo>
                      <a:lnTo>
                        <a:pt x="192" y="3"/>
                      </a:lnTo>
                      <a:lnTo>
                        <a:pt x="222" y="6"/>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7" name="Freeform 153"/>
                <p:cNvSpPr>
                  <a:spLocks noChangeAspect="1"/>
                </p:cNvSpPr>
                <p:nvPr/>
              </p:nvSpPr>
              <p:spPr bwMode="auto">
                <a:xfrm>
                  <a:off x="2999" y="812"/>
                  <a:ext cx="724" cy="42"/>
                </a:xfrm>
                <a:custGeom>
                  <a:avLst/>
                  <a:gdLst>
                    <a:gd name="T0" fmla="*/ 0 w 724"/>
                    <a:gd name="T1" fmla="*/ 0 h 42"/>
                    <a:gd name="T2" fmla="*/ 90 w 724"/>
                    <a:gd name="T3" fmla="*/ 4 h 42"/>
                    <a:gd name="T4" fmla="*/ 223 w 724"/>
                    <a:gd name="T5" fmla="*/ 7 h 42"/>
                    <a:gd name="T6" fmla="*/ 283 w 724"/>
                    <a:gd name="T7" fmla="*/ 12 h 42"/>
                    <a:gd name="T8" fmla="*/ 360 w 724"/>
                    <a:gd name="T9" fmla="*/ 13 h 42"/>
                    <a:gd name="T10" fmla="*/ 406 w 724"/>
                    <a:gd name="T11" fmla="*/ 18 h 42"/>
                    <a:gd name="T12" fmla="*/ 474 w 724"/>
                    <a:gd name="T13" fmla="*/ 16 h 42"/>
                    <a:gd name="T14" fmla="*/ 528 w 724"/>
                    <a:gd name="T15" fmla="*/ 24 h 42"/>
                    <a:gd name="T16" fmla="*/ 567 w 724"/>
                    <a:gd name="T17" fmla="*/ 27 h 42"/>
                    <a:gd name="T18" fmla="*/ 618 w 724"/>
                    <a:gd name="T19" fmla="*/ 28 h 42"/>
                    <a:gd name="T20" fmla="*/ 676 w 724"/>
                    <a:gd name="T21" fmla="*/ 30 h 42"/>
                    <a:gd name="T22" fmla="*/ 700 w 724"/>
                    <a:gd name="T23" fmla="*/ 42 h 42"/>
                    <a:gd name="T24" fmla="*/ 724 w 724"/>
                    <a:gd name="T25" fmla="*/ 42 h 4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724"/>
                    <a:gd name="T40" fmla="*/ 0 h 42"/>
                    <a:gd name="T41" fmla="*/ 724 w 724"/>
                    <a:gd name="T42" fmla="*/ 42 h 4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724" h="42">
                      <a:moveTo>
                        <a:pt x="0" y="0"/>
                      </a:moveTo>
                      <a:lnTo>
                        <a:pt x="90" y="4"/>
                      </a:lnTo>
                      <a:lnTo>
                        <a:pt x="223" y="7"/>
                      </a:lnTo>
                      <a:lnTo>
                        <a:pt x="283" y="12"/>
                      </a:lnTo>
                      <a:lnTo>
                        <a:pt x="360" y="13"/>
                      </a:lnTo>
                      <a:lnTo>
                        <a:pt x="406" y="18"/>
                      </a:lnTo>
                      <a:lnTo>
                        <a:pt x="474" y="16"/>
                      </a:lnTo>
                      <a:lnTo>
                        <a:pt x="528" y="24"/>
                      </a:lnTo>
                      <a:lnTo>
                        <a:pt x="567" y="27"/>
                      </a:lnTo>
                      <a:lnTo>
                        <a:pt x="618" y="28"/>
                      </a:lnTo>
                      <a:lnTo>
                        <a:pt x="676" y="30"/>
                      </a:lnTo>
                      <a:lnTo>
                        <a:pt x="700" y="42"/>
                      </a:lnTo>
                      <a:lnTo>
                        <a:pt x="724" y="42"/>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8" name="Freeform 154"/>
                <p:cNvSpPr>
                  <a:spLocks noChangeAspect="1"/>
                </p:cNvSpPr>
                <p:nvPr/>
              </p:nvSpPr>
              <p:spPr bwMode="auto">
                <a:xfrm>
                  <a:off x="3741" y="848"/>
                  <a:ext cx="378" cy="22"/>
                </a:xfrm>
                <a:custGeom>
                  <a:avLst/>
                  <a:gdLst>
                    <a:gd name="T0" fmla="*/ 0 w 378"/>
                    <a:gd name="T1" fmla="*/ 0 h 22"/>
                    <a:gd name="T2" fmla="*/ 26 w 378"/>
                    <a:gd name="T3" fmla="*/ 4 h 22"/>
                    <a:gd name="T4" fmla="*/ 77 w 378"/>
                    <a:gd name="T5" fmla="*/ 4 h 22"/>
                    <a:gd name="T6" fmla="*/ 126 w 378"/>
                    <a:gd name="T7" fmla="*/ 6 h 22"/>
                    <a:gd name="T8" fmla="*/ 147 w 378"/>
                    <a:gd name="T9" fmla="*/ 1 h 22"/>
                    <a:gd name="T10" fmla="*/ 174 w 378"/>
                    <a:gd name="T11" fmla="*/ 13 h 22"/>
                    <a:gd name="T12" fmla="*/ 191 w 378"/>
                    <a:gd name="T13" fmla="*/ 22 h 22"/>
                    <a:gd name="T14" fmla="*/ 213 w 378"/>
                    <a:gd name="T15" fmla="*/ 22 h 22"/>
                    <a:gd name="T16" fmla="*/ 225 w 378"/>
                    <a:gd name="T17" fmla="*/ 6 h 22"/>
                    <a:gd name="T18" fmla="*/ 248 w 378"/>
                    <a:gd name="T19" fmla="*/ 0 h 22"/>
                    <a:gd name="T20" fmla="*/ 294 w 378"/>
                    <a:gd name="T21" fmla="*/ 1 h 22"/>
                    <a:gd name="T22" fmla="*/ 356 w 378"/>
                    <a:gd name="T23" fmla="*/ 1 h 22"/>
                    <a:gd name="T24" fmla="*/ 378 w 378"/>
                    <a:gd name="T25" fmla="*/ 1 h 2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78"/>
                    <a:gd name="T40" fmla="*/ 0 h 22"/>
                    <a:gd name="T41" fmla="*/ 378 w 378"/>
                    <a:gd name="T42" fmla="*/ 22 h 2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78" h="22">
                      <a:moveTo>
                        <a:pt x="0" y="0"/>
                      </a:moveTo>
                      <a:lnTo>
                        <a:pt x="26" y="4"/>
                      </a:lnTo>
                      <a:lnTo>
                        <a:pt x="77" y="4"/>
                      </a:lnTo>
                      <a:lnTo>
                        <a:pt x="126" y="6"/>
                      </a:lnTo>
                      <a:lnTo>
                        <a:pt x="147" y="1"/>
                      </a:lnTo>
                      <a:lnTo>
                        <a:pt x="174" y="13"/>
                      </a:lnTo>
                      <a:lnTo>
                        <a:pt x="191" y="22"/>
                      </a:lnTo>
                      <a:lnTo>
                        <a:pt x="213" y="22"/>
                      </a:lnTo>
                      <a:lnTo>
                        <a:pt x="225" y="6"/>
                      </a:lnTo>
                      <a:lnTo>
                        <a:pt x="248" y="0"/>
                      </a:lnTo>
                      <a:lnTo>
                        <a:pt x="294" y="1"/>
                      </a:lnTo>
                      <a:lnTo>
                        <a:pt x="356" y="1"/>
                      </a:lnTo>
                      <a:lnTo>
                        <a:pt x="378" y="1"/>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9" name="Freeform 155"/>
                <p:cNvSpPr>
                  <a:spLocks noChangeAspect="1"/>
                </p:cNvSpPr>
                <p:nvPr/>
              </p:nvSpPr>
              <p:spPr bwMode="auto">
                <a:xfrm>
                  <a:off x="2970" y="1061"/>
                  <a:ext cx="1968" cy="223"/>
                </a:xfrm>
                <a:custGeom>
                  <a:avLst/>
                  <a:gdLst>
                    <a:gd name="T0" fmla="*/ 0 w 1968"/>
                    <a:gd name="T1" fmla="*/ 223 h 223"/>
                    <a:gd name="T2" fmla="*/ 80 w 1968"/>
                    <a:gd name="T3" fmla="*/ 205 h 223"/>
                    <a:gd name="T4" fmla="*/ 159 w 1968"/>
                    <a:gd name="T5" fmla="*/ 181 h 223"/>
                    <a:gd name="T6" fmla="*/ 233 w 1968"/>
                    <a:gd name="T7" fmla="*/ 159 h 223"/>
                    <a:gd name="T8" fmla="*/ 311 w 1968"/>
                    <a:gd name="T9" fmla="*/ 141 h 223"/>
                    <a:gd name="T10" fmla="*/ 416 w 1968"/>
                    <a:gd name="T11" fmla="*/ 127 h 223"/>
                    <a:gd name="T12" fmla="*/ 567 w 1968"/>
                    <a:gd name="T13" fmla="*/ 114 h 223"/>
                    <a:gd name="T14" fmla="*/ 662 w 1968"/>
                    <a:gd name="T15" fmla="*/ 108 h 223"/>
                    <a:gd name="T16" fmla="*/ 815 w 1968"/>
                    <a:gd name="T17" fmla="*/ 100 h 223"/>
                    <a:gd name="T18" fmla="*/ 966 w 1968"/>
                    <a:gd name="T19" fmla="*/ 87 h 223"/>
                    <a:gd name="T20" fmla="*/ 1163 w 1968"/>
                    <a:gd name="T21" fmla="*/ 73 h 223"/>
                    <a:gd name="T22" fmla="*/ 1325 w 1968"/>
                    <a:gd name="T23" fmla="*/ 60 h 223"/>
                    <a:gd name="T24" fmla="*/ 1494 w 1968"/>
                    <a:gd name="T25" fmla="*/ 42 h 223"/>
                    <a:gd name="T26" fmla="*/ 1643 w 1968"/>
                    <a:gd name="T27" fmla="*/ 22 h 223"/>
                    <a:gd name="T28" fmla="*/ 1790 w 1968"/>
                    <a:gd name="T29" fmla="*/ 12 h 223"/>
                    <a:gd name="T30" fmla="*/ 1968 w 1968"/>
                    <a:gd name="T31" fmla="*/ 0 h 223"/>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968"/>
                    <a:gd name="T49" fmla="*/ 0 h 223"/>
                    <a:gd name="T50" fmla="*/ 1968 w 1968"/>
                    <a:gd name="T51" fmla="*/ 223 h 223"/>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968" h="223">
                      <a:moveTo>
                        <a:pt x="0" y="223"/>
                      </a:moveTo>
                      <a:lnTo>
                        <a:pt x="80" y="205"/>
                      </a:lnTo>
                      <a:lnTo>
                        <a:pt x="159" y="181"/>
                      </a:lnTo>
                      <a:lnTo>
                        <a:pt x="233" y="159"/>
                      </a:lnTo>
                      <a:lnTo>
                        <a:pt x="311" y="141"/>
                      </a:lnTo>
                      <a:lnTo>
                        <a:pt x="416" y="127"/>
                      </a:lnTo>
                      <a:lnTo>
                        <a:pt x="567" y="114"/>
                      </a:lnTo>
                      <a:lnTo>
                        <a:pt x="662" y="108"/>
                      </a:lnTo>
                      <a:lnTo>
                        <a:pt x="815" y="100"/>
                      </a:lnTo>
                      <a:lnTo>
                        <a:pt x="966" y="87"/>
                      </a:lnTo>
                      <a:lnTo>
                        <a:pt x="1163" y="73"/>
                      </a:lnTo>
                      <a:lnTo>
                        <a:pt x="1325" y="60"/>
                      </a:lnTo>
                      <a:lnTo>
                        <a:pt x="1494" y="42"/>
                      </a:lnTo>
                      <a:lnTo>
                        <a:pt x="1643" y="22"/>
                      </a:lnTo>
                      <a:lnTo>
                        <a:pt x="1790" y="12"/>
                      </a:lnTo>
                      <a:lnTo>
                        <a:pt x="1968" y="0"/>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0" name="Freeform 156"/>
                <p:cNvSpPr>
                  <a:spLocks noChangeAspect="1"/>
                </p:cNvSpPr>
                <p:nvPr/>
              </p:nvSpPr>
              <p:spPr bwMode="auto">
                <a:xfrm>
                  <a:off x="2516" y="1250"/>
                  <a:ext cx="445" cy="40"/>
                </a:xfrm>
                <a:custGeom>
                  <a:avLst/>
                  <a:gdLst>
                    <a:gd name="T0" fmla="*/ 0 w 445"/>
                    <a:gd name="T1" fmla="*/ 0 h 40"/>
                    <a:gd name="T2" fmla="*/ 78 w 445"/>
                    <a:gd name="T3" fmla="*/ 12 h 40"/>
                    <a:gd name="T4" fmla="*/ 169 w 445"/>
                    <a:gd name="T5" fmla="*/ 24 h 40"/>
                    <a:gd name="T6" fmla="*/ 294 w 445"/>
                    <a:gd name="T7" fmla="*/ 36 h 40"/>
                    <a:gd name="T8" fmla="*/ 364 w 445"/>
                    <a:gd name="T9" fmla="*/ 40 h 40"/>
                    <a:gd name="T10" fmla="*/ 424 w 445"/>
                    <a:gd name="T11" fmla="*/ 37 h 40"/>
                    <a:gd name="T12" fmla="*/ 445 w 445"/>
                    <a:gd name="T13" fmla="*/ 34 h 40"/>
                    <a:gd name="T14" fmla="*/ 0 60000 65536"/>
                    <a:gd name="T15" fmla="*/ 0 60000 65536"/>
                    <a:gd name="T16" fmla="*/ 0 60000 65536"/>
                    <a:gd name="T17" fmla="*/ 0 60000 65536"/>
                    <a:gd name="T18" fmla="*/ 0 60000 65536"/>
                    <a:gd name="T19" fmla="*/ 0 60000 65536"/>
                    <a:gd name="T20" fmla="*/ 0 60000 65536"/>
                    <a:gd name="T21" fmla="*/ 0 w 445"/>
                    <a:gd name="T22" fmla="*/ 0 h 40"/>
                    <a:gd name="T23" fmla="*/ 445 w 445"/>
                    <a:gd name="T24" fmla="*/ 40 h 4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45" h="40">
                      <a:moveTo>
                        <a:pt x="0" y="0"/>
                      </a:moveTo>
                      <a:lnTo>
                        <a:pt x="78" y="12"/>
                      </a:lnTo>
                      <a:lnTo>
                        <a:pt x="169" y="24"/>
                      </a:lnTo>
                      <a:lnTo>
                        <a:pt x="294" y="36"/>
                      </a:lnTo>
                      <a:lnTo>
                        <a:pt x="364" y="40"/>
                      </a:lnTo>
                      <a:lnTo>
                        <a:pt x="424" y="37"/>
                      </a:lnTo>
                      <a:lnTo>
                        <a:pt x="445" y="34"/>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1" name="Freeform 157"/>
                <p:cNvSpPr>
                  <a:spLocks noChangeAspect="1"/>
                </p:cNvSpPr>
                <p:nvPr/>
              </p:nvSpPr>
              <p:spPr bwMode="auto">
                <a:xfrm>
                  <a:off x="2426" y="1232"/>
                  <a:ext cx="93" cy="18"/>
                </a:xfrm>
                <a:custGeom>
                  <a:avLst/>
                  <a:gdLst>
                    <a:gd name="T0" fmla="*/ 0 w 93"/>
                    <a:gd name="T1" fmla="*/ 0 h 18"/>
                    <a:gd name="T2" fmla="*/ 46 w 93"/>
                    <a:gd name="T3" fmla="*/ 10 h 18"/>
                    <a:gd name="T4" fmla="*/ 93 w 93"/>
                    <a:gd name="T5" fmla="*/ 18 h 18"/>
                    <a:gd name="T6" fmla="*/ 0 60000 65536"/>
                    <a:gd name="T7" fmla="*/ 0 60000 65536"/>
                    <a:gd name="T8" fmla="*/ 0 60000 65536"/>
                    <a:gd name="T9" fmla="*/ 0 w 93"/>
                    <a:gd name="T10" fmla="*/ 0 h 18"/>
                    <a:gd name="T11" fmla="*/ 93 w 93"/>
                    <a:gd name="T12" fmla="*/ 18 h 18"/>
                  </a:gdLst>
                  <a:ahLst/>
                  <a:cxnLst>
                    <a:cxn ang="T6">
                      <a:pos x="T0" y="T1"/>
                    </a:cxn>
                    <a:cxn ang="T7">
                      <a:pos x="T2" y="T3"/>
                    </a:cxn>
                    <a:cxn ang="T8">
                      <a:pos x="T4" y="T5"/>
                    </a:cxn>
                  </a:cxnLst>
                  <a:rect l="T9" t="T10" r="T11" b="T12"/>
                  <a:pathLst>
                    <a:path w="93" h="18">
                      <a:moveTo>
                        <a:pt x="0" y="0"/>
                      </a:moveTo>
                      <a:lnTo>
                        <a:pt x="46" y="10"/>
                      </a:lnTo>
                      <a:lnTo>
                        <a:pt x="93" y="18"/>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2" name="Freeform 158"/>
                <p:cNvSpPr>
                  <a:spLocks noChangeAspect="1"/>
                </p:cNvSpPr>
                <p:nvPr/>
              </p:nvSpPr>
              <p:spPr bwMode="auto">
                <a:xfrm>
                  <a:off x="984" y="911"/>
                  <a:ext cx="1448" cy="321"/>
                </a:xfrm>
                <a:custGeom>
                  <a:avLst/>
                  <a:gdLst>
                    <a:gd name="T0" fmla="*/ 0 w 1448"/>
                    <a:gd name="T1" fmla="*/ 1 h 321"/>
                    <a:gd name="T2" fmla="*/ 90 w 1448"/>
                    <a:gd name="T3" fmla="*/ 0 h 321"/>
                    <a:gd name="T4" fmla="*/ 167 w 1448"/>
                    <a:gd name="T5" fmla="*/ 0 h 321"/>
                    <a:gd name="T6" fmla="*/ 210 w 1448"/>
                    <a:gd name="T7" fmla="*/ 1 h 321"/>
                    <a:gd name="T8" fmla="*/ 255 w 1448"/>
                    <a:gd name="T9" fmla="*/ 7 h 321"/>
                    <a:gd name="T10" fmla="*/ 294 w 1448"/>
                    <a:gd name="T11" fmla="*/ 16 h 321"/>
                    <a:gd name="T12" fmla="*/ 341 w 1448"/>
                    <a:gd name="T13" fmla="*/ 33 h 321"/>
                    <a:gd name="T14" fmla="*/ 402 w 1448"/>
                    <a:gd name="T15" fmla="*/ 58 h 321"/>
                    <a:gd name="T16" fmla="*/ 486 w 1448"/>
                    <a:gd name="T17" fmla="*/ 91 h 321"/>
                    <a:gd name="T18" fmla="*/ 521 w 1448"/>
                    <a:gd name="T19" fmla="*/ 106 h 321"/>
                    <a:gd name="T20" fmla="*/ 561 w 1448"/>
                    <a:gd name="T21" fmla="*/ 124 h 321"/>
                    <a:gd name="T22" fmla="*/ 614 w 1448"/>
                    <a:gd name="T23" fmla="*/ 148 h 321"/>
                    <a:gd name="T24" fmla="*/ 692 w 1448"/>
                    <a:gd name="T25" fmla="*/ 177 h 321"/>
                    <a:gd name="T26" fmla="*/ 750 w 1448"/>
                    <a:gd name="T27" fmla="*/ 195 h 321"/>
                    <a:gd name="T28" fmla="*/ 849 w 1448"/>
                    <a:gd name="T29" fmla="*/ 219 h 321"/>
                    <a:gd name="T30" fmla="*/ 956 w 1448"/>
                    <a:gd name="T31" fmla="*/ 240 h 321"/>
                    <a:gd name="T32" fmla="*/ 998 w 1448"/>
                    <a:gd name="T33" fmla="*/ 246 h 321"/>
                    <a:gd name="T34" fmla="*/ 1125 w 1448"/>
                    <a:gd name="T35" fmla="*/ 268 h 321"/>
                    <a:gd name="T36" fmla="*/ 1268 w 1448"/>
                    <a:gd name="T37" fmla="*/ 292 h 321"/>
                    <a:gd name="T38" fmla="*/ 1365 w 1448"/>
                    <a:gd name="T39" fmla="*/ 307 h 321"/>
                    <a:gd name="T40" fmla="*/ 1448 w 1448"/>
                    <a:gd name="T41" fmla="*/ 321 h 32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448"/>
                    <a:gd name="T64" fmla="*/ 0 h 321"/>
                    <a:gd name="T65" fmla="*/ 1448 w 1448"/>
                    <a:gd name="T66" fmla="*/ 321 h 32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448" h="321">
                      <a:moveTo>
                        <a:pt x="0" y="1"/>
                      </a:moveTo>
                      <a:lnTo>
                        <a:pt x="90" y="0"/>
                      </a:lnTo>
                      <a:lnTo>
                        <a:pt x="167" y="0"/>
                      </a:lnTo>
                      <a:lnTo>
                        <a:pt x="210" y="1"/>
                      </a:lnTo>
                      <a:lnTo>
                        <a:pt x="255" y="7"/>
                      </a:lnTo>
                      <a:lnTo>
                        <a:pt x="294" y="16"/>
                      </a:lnTo>
                      <a:lnTo>
                        <a:pt x="341" y="33"/>
                      </a:lnTo>
                      <a:lnTo>
                        <a:pt x="402" y="58"/>
                      </a:lnTo>
                      <a:lnTo>
                        <a:pt x="486" y="91"/>
                      </a:lnTo>
                      <a:lnTo>
                        <a:pt x="521" y="106"/>
                      </a:lnTo>
                      <a:lnTo>
                        <a:pt x="561" y="124"/>
                      </a:lnTo>
                      <a:lnTo>
                        <a:pt x="614" y="148"/>
                      </a:lnTo>
                      <a:lnTo>
                        <a:pt x="692" y="177"/>
                      </a:lnTo>
                      <a:lnTo>
                        <a:pt x="750" y="195"/>
                      </a:lnTo>
                      <a:lnTo>
                        <a:pt x="849" y="219"/>
                      </a:lnTo>
                      <a:lnTo>
                        <a:pt x="956" y="240"/>
                      </a:lnTo>
                      <a:lnTo>
                        <a:pt x="998" y="246"/>
                      </a:lnTo>
                      <a:lnTo>
                        <a:pt x="1125" y="268"/>
                      </a:lnTo>
                      <a:lnTo>
                        <a:pt x="1268" y="292"/>
                      </a:lnTo>
                      <a:lnTo>
                        <a:pt x="1365" y="307"/>
                      </a:lnTo>
                      <a:lnTo>
                        <a:pt x="1448" y="321"/>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3" name="Freeform 159"/>
                <p:cNvSpPr>
                  <a:spLocks noChangeAspect="1"/>
                </p:cNvSpPr>
                <p:nvPr/>
              </p:nvSpPr>
              <p:spPr bwMode="auto">
                <a:xfrm>
                  <a:off x="1380" y="885"/>
                  <a:ext cx="84" cy="116"/>
                </a:xfrm>
                <a:custGeom>
                  <a:avLst/>
                  <a:gdLst>
                    <a:gd name="T0" fmla="*/ 0 w 84"/>
                    <a:gd name="T1" fmla="*/ 0 h 116"/>
                    <a:gd name="T2" fmla="*/ 12 w 84"/>
                    <a:gd name="T3" fmla="*/ 27 h 116"/>
                    <a:gd name="T4" fmla="*/ 30 w 84"/>
                    <a:gd name="T5" fmla="*/ 54 h 116"/>
                    <a:gd name="T6" fmla="*/ 57 w 84"/>
                    <a:gd name="T7" fmla="*/ 87 h 116"/>
                    <a:gd name="T8" fmla="*/ 84 w 84"/>
                    <a:gd name="T9" fmla="*/ 116 h 116"/>
                    <a:gd name="T10" fmla="*/ 0 60000 65536"/>
                    <a:gd name="T11" fmla="*/ 0 60000 65536"/>
                    <a:gd name="T12" fmla="*/ 0 60000 65536"/>
                    <a:gd name="T13" fmla="*/ 0 60000 65536"/>
                    <a:gd name="T14" fmla="*/ 0 60000 65536"/>
                    <a:gd name="T15" fmla="*/ 0 w 84"/>
                    <a:gd name="T16" fmla="*/ 0 h 116"/>
                    <a:gd name="T17" fmla="*/ 84 w 84"/>
                    <a:gd name="T18" fmla="*/ 116 h 116"/>
                  </a:gdLst>
                  <a:ahLst/>
                  <a:cxnLst>
                    <a:cxn ang="T10">
                      <a:pos x="T0" y="T1"/>
                    </a:cxn>
                    <a:cxn ang="T11">
                      <a:pos x="T2" y="T3"/>
                    </a:cxn>
                    <a:cxn ang="T12">
                      <a:pos x="T4" y="T5"/>
                    </a:cxn>
                    <a:cxn ang="T13">
                      <a:pos x="T6" y="T7"/>
                    </a:cxn>
                    <a:cxn ang="T14">
                      <a:pos x="T8" y="T9"/>
                    </a:cxn>
                  </a:cxnLst>
                  <a:rect l="T15" t="T16" r="T17" b="T18"/>
                  <a:pathLst>
                    <a:path w="84" h="116">
                      <a:moveTo>
                        <a:pt x="0" y="0"/>
                      </a:moveTo>
                      <a:lnTo>
                        <a:pt x="12" y="27"/>
                      </a:lnTo>
                      <a:lnTo>
                        <a:pt x="30" y="54"/>
                      </a:lnTo>
                      <a:lnTo>
                        <a:pt x="57" y="87"/>
                      </a:lnTo>
                      <a:lnTo>
                        <a:pt x="84" y="116"/>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4" name="Freeform 160"/>
                <p:cNvSpPr>
                  <a:spLocks noChangeAspect="1"/>
                </p:cNvSpPr>
                <p:nvPr/>
              </p:nvSpPr>
              <p:spPr bwMode="auto">
                <a:xfrm>
                  <a:off x="1706" y="905"/>
                  <a:ext cx="108" cy="220"/>
                </a:xfrm>
                <a:custGeom>
                  <a:avLst/>
                  <a:gdLst>
                    <a:gd name="T0" fmla="*/ 0 w 108"/>
                    <a:gd name="T1" fmla="*/ 0 h 220"/>
                    <a:gd name="T2" fmla="*/ 12 w 108"/>
                    <a:gd name="T3" fmla="*/ 45 h 220"/>
                    <a:gd name="T4" fmla="*/ 31 w 108"/>
                    <a:gd name="T5" fmla="*/ 105 h 220"/>
                    <a:gd name="T6" fmla="*/ 64 w 108"/>
                    <a:gd name="T7" fmla="*/ 171 h 220"/>
                    <a:gd name="T8" fmla="*/ 97 w 108"/>
                    <a:gd name="T9" fmla="*/ 210 h 220"/>
                    <a:gd name="T10" fmla="*/ 108 w 108"/>
                    <a:gd name="T11" fmla="*/ 220 h 220"/>
                    <a:gd name="T12" fmla="*/ 0 60000 65536"/>
                    <a:gd name="T13" fmla="*/ 0 60000 65536"/>
                    <a:gd name="T14" fmla="*/ 0 60000 65536"/>
                    <a:gd name="T15" fmla="*/ 0 60000 65536"/>
                    <a:gd name="T16" fmla="*/ 0 60000 65536"/>
                    <a:gd name="T17" fmla="*/ 0 60000 65536"/>
                    <a:gd name="T18" fmla="*/ 0 w 108"/>
                    <a:gd name="T19" fmla="*/ 0 h 220"/>
                    <a:gd name="T20" fmla="*/ 108 w 108"/>
                    <a:gd name="T21" fmla="*/ 220 h 220"/>
                  </a:gdLst>
                  <a:ahLst/>
                  <a:cxnLst>
                    <a:cxn ang="T12">
                      <a:pos x="T0" y="T1"/>
                    </a:cxn>
                    <a:cxn ang="T13">
                      <a:pos x="T2" y="T3"/>
                    </a:cxn>
                    <a:cxn ang="T14">
                      <a:pos x="T4" y="T5"/>
                    </a:cxn>
                    <a:cxn ang="T15">
                      <a:pos x="T6" y="T7"/>
                    </a:cxn>
                    <a:cxn ang="T16">
                      <a:pos x="T8" y="T9"/>
                    </a:cxn>
                    <a:cxn ang="T17">
                      <a:pos x="T10" y="T11"/>
                    </a:cxn>
                  </a:cxnLst>
                  <a:rect l="T18" t="T19" r="T20" b="T21"/>
                  <a:pathLst>
                    <a:path w="108" h="220">
                      <a:moveTo>
                        <a:pt x="0" y="0"/>
                      </a:moveTo>
                      <a:lnTo>
                        <a:pt x="12" y="45"/>
                      </a:lnTo>
                      <a:lnTo>
                        <a:pt x="31" y="105"/>
                      </a:lnTo>
                      <a:lnTo>
                        <a:pt x="64" y="171"/>
                      </a:lnTo>
                      <a:lnTo>
                        <a:pt x="97" y="210"/>
                      </a:lnTo>
                      <a:lnTo>
                        <a:pt x="108" y="220"/>
                      </a:lnTo>
                    </a:path>
                  </a:pathLst>
                </a:custGeom>
                <a:noFill/>
                <a:ln w="9525"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5" name="Freeform 161"/>
                <p:cNvSpPr>
                  <a:spLocks noChangeAspect="1"/>
                </p:cNvSpPr>
                <p:nvPr/>
              </p:nvSpPr>
              <p:spPr bwMode="auto">
                <a:xfrm>
                  <a:off x="1739" y="845"/>
                  <a:ext cx="112" cy="288"/>
                </a:xfrm>
                <a:custGeom>
                  <a:avLst/>
                  <a:gdLst>
                    <a:gd name="T0" fmla="*/ 0 w 112"/>
                    <a:gd name="T1" fmla="*/ 0 h 288"/>
                    <a:gd name="T2" fmla="*/ 10 w 112"/>
                    <a:gd name="T3" fmla="*/ 48 h 288"/>
                    <a:gd name="T4" fmla="*/ 18 w 112"/>
                    <a:gd name="T5" fmla="*/ 75 h 288"/>
                    <a:gd name="T6" fmla="*/ 22 w 112"/>
                    <a:gd name="T7" fmla="*/ 120 h 288"/>
                    <a:gd name="T8" fmla="*/ 31 w 112"/>
                    <a:gd name="T9" fmla="*/ 150 h 288"/>
                    <a:gd name="T10" fmla="*/ 51 w 112"/>
                    <a:gd name="T11" fmla="*/ 190 h 288"/>
                    <a:gd name="T12" fmla="*/ 70 w 112"/>
                    <a:gd name="T13" fmla="*/ 244 h 288"/>
                    <a:gd name="T14" fmla="*/ 93 w 112"/>
                    <a:gd name="T15" fmla="*/ 270 h 288"/>
                    <a:gd name="T16" fmla="*/ 112 w 112"/>
                    <a:gd name="T17" fmla="*/ 288 h 28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2"/>
                    <a:gd name="T28" fmla="*/ 0 h 288"/>
                    <a:gd name="T29" fmla="*/ 112 w 112"/>
                    <a:gd name="T30" fmla="*/ 288 h 28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2" h="288">
                      <a:moveTo>
                        <a:pt x="0" y="0"/>
                      </a:moveTo>
                      <a:lnTo>
                        <a:pt x="10" y="48"/>
                      </a:lnTo>
                      <a:lnTo>
                        <a:pt x="18" y="75"/>
                      </a:lnTo>
                      <a:lnTo>
                        <a:pt x="22" y="120"/>
                      </a:lnTo>
                      <a:lnTo>
                        <a:pt x="31" y="150"/>
                      </a:lnTo>
                      <a:lnTo>
                        <a:pt x="51" y="190"/>
                      </a:lnTo>
                      <a:lnTo>
                        <a:pt x="70" y="244"/>
                      </a:lnTo>
                      <a:lnTo>
                        <a:pt x="93" y="270"/>
                      </a:lnTo>
                      <a:lnTo>
                        <a:pt x="112" y="288"/>
                      </a:lnTo>
                    </a:path>
                  </a:pathLst>
                </a:custGeom>
                <a:noFill/>
                <a:ln w="9525"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6" name="Freeform 162"/>
                <p:cNvSpPr>
                  <a:spLocks noChangeAspect="1"/>
                </p:cNvSpPr>
                <p:nvPr/>
              </p:nvSpPr>
              <p:spPr bwMode="auto">
                <a:xfrm>
                  <a:off x="1778" y="875"/>
                  <a:ext cx="127" cy="267"/>
                </a:xfrm>
                <a:custGeom>
                  <a:avLst/>
                  <a:gdLst>
                    <a:gd name="T0" fmla="*/ 0 w 127"/>
                    <a:gd name="T1" fmla="*/ 0 h 267"/>
                    <a:gd name="T2" fmla="*/ 16 w 127"/>
                    <a:gd name="T3" fmla="*/ 63 h 267"/>
                    <a:gd name="T4" fmla="*/ 36 w 127"/>
                    <a:gd name="T5" fmla="*/ 123 h 267"/>
                    <a:gd name="T6" fmla="*/ 54 w 127"/>
                    <a:gd name="T7" fmla="*/ 181 h 267"/>
                    <a:gd name="T8" fmla="*/ 78 w 127"/>
                    <a:gd name="T9" fmla="*/ 228 h 267"/>
                    <a:gd name="T10" fmla="*/ 103 w 127"/>
                    <a:gd name="T11" fmla="*/ 252 h 267"/>
                    <a:gd name="T12" fmla="*/ 127 w 127"/>
                    <a:gd name="T13" fmla="*/ 267 h 267"/>
                    <a:gd name="T14" fmla="*/ 0 60000 65536"/>
                    <a:gd name="T15" fmla="*/ 0 60000 65536"/>
                    <a:gd name="T16" fmla="*/ 0 60000 65536"/>
                    <a:gd name="T17" fmla="*/ 0 60000 65536"/>
                    <a:gd name="T18" fmla="*/ 0 60000 65536"/>
                    <a:gd name="T19" fmla="*/ 0 60000 65536"/>
                    <a:gd name="T20" fmla="*/ 0 60000 65536"/>
                    <a:gd name="T21" fmla="*/ 0 w 127"/>
                    <a:gd name="T22" fmla="*/ 0 h 267"/>
                    <a:gd name="T23" fmla="*/ 127 w 127"/>
                    <a:gd name="T24" fmla="*/ 267 h 26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7" h="267">
                      <a:moveTo>
                        <a:pt x="0" y="0"/>
                      </a:moveTo>
                      <a:lnTo>
                        <a:pt x="16" y="63"/>
                      </a:lnTo>
                      <a:lnTo>
                        <a:pt x="36" y="123"/>
                      </a:lnTo>
                      <a:lnTo>
                        <a:pt x="54" y="181"/>
                      </a:lnTo>
                      <a:lnTo>
                        <a:pt x="78" y="228"/>
                      </a:lnTo>
                      <a:lnTo>
                        <a:pt x="103" y="252"/>
                      </a:lnTo>
                      <a:lnTo>
                        <a:pt x="127" y="267"/>
                      </a:lnTo>
                    </a:path>
                  </a:pathLst>
                </a:custGeom>
                <a:noFill/>
                <a:ln w="9525"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7" name="Freeform 163"/>
                <p:cNvSpPr>
                  <a:spLocks noChangeAspect="1"/>
                </p:cNvSpPr>
                <p:nvPr/>
              </p:nvSpPr>
              <p:spPr bwMode="auto">
                <a:xfrm>
                  <a:off x="1829" y="936"/>
                  <a:ext cx="144" cy="219"/>
                </a:xfrm>
                <a:custGeom>
                  <a:avLst/>
                  <a:gdLst>
                    <a:gd name="T0" fmla="*/ 0 w 144"/>
                    <a:gd name="T1" fmla="*/ 0 h 219"/>
                    <a:gd name="T2" fmla="*/ 16 w 144"/>
                    <a:gd name="T3" fmla="*/ 53 h 219"/>
                    <a:gd name="T4" fmla="*/ 42 w 144"/>
                    <a:gd name="T5" fmla="*/ 102 h 219"/>
                    <a:gd name="T6" fmla="*/ 76 w 144"/>
                    <a:gd name="T7" fmla="*/ 150 h 219"/>
                    <a:gd name="T8" fmla="*/ 112 w 144"/>
                    <a:gd name="T9" fmla="*/ 192 h 219"/>
                    <a:gd name="T10" fmla="*/ 144 w 144"/>
                    <a:gd name="T11" fmla="*/ 219 h 219"/>
                    <a:gd name="T12" fmla="*/ 0 60000 65536"/>
                    <a:gd name="T13" fmla="*/ 0 60000 65536"/>
                    <a:gd name="T14" fmla="*/ 0 60000 65536"/>
                    <a:gd name="T15" fmla="*/ 0 60000 65536"/>
                    <a:gd name="T16" fmla="*/ 0 60000 65536"/>
                    <a:gd name="T17" fmla="*/ 0 60000 65536"/>
                    <a:gd name="T18" fmla="*/ 0 w 144"/>
                    <a:gd name="T19" fmla="*/ 0 h 219"/>
                    <a:gd name="T20" fmla="*/ 144 w 144"/>
                    <a:gd name="T21" fmla="*/ 219 h 219"/>
                  </a:gdLst>
                  <a:ahLst/>
                  <a:cxnLst>
                    <a:cxn ang="T12">
                      <a:pos x="T0" y="T1"/>
                    </a:cxn>
                    <a:cxn ang="T13">
                      <a:pos x="T2" y="T3"/>
                    </a:cxn>
                    <a:cxn ang="T14">
                      <a:pos x="T4" y="T5"/>
                    </a:cxn>
                    <a:cxn ang="T15">
                      <a:pos x="T6" y="T7"/>
                    </a:cxn>
                    <a:cxn ang="T16">
                      <a:pos x="T8" y="T9"/>
                    </a:cxn>
                    <a:cxn ang="T17">
                      <a:pos x="T10" y="T11"/>
                    </a:cxn>
                  </a:cxnLst>
                  <a:rect l="T18" t="T19" r="T20" b="T21"/>
                  <a:pathLst>
                    <a:path w="144" h="219">
                      <a:moveTo>
                        <a:pt x="0" y="0"/>
                      </a:moveTo>
                      <a:lnTo>
                        <a:pt x="16" y="53"/>
                      </a:lnTo>
                      <a:lnTo>
                        <a:pt x="42" y="102"/>
                      </a:lnTo>
                      <a:lnTo>
                        <a:pt x="76" y="150"/>
                      </a:lnTo>
                      <a:lnTo>
                        <a:pt x="112" y="192"/>
                      </a:lnTo>
                      <a:lnTo>
                        <a:pt x="144" y="219"/>
                      </a:lnTo>
                    </a:path>
                  </a:pathLst>
                </a:custGeom>
                <a:noFill/>
                <a:ln w="9525"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8" name="Freeform 164"/>
                <p:cNvSpPr>
                  <a:spLocks noChangeAspect="1"/>
                </p:cNvSpPr>
                <p:nvPr/>
              </p:nvSpPr>
              <p:spPr bwMode="auto">
                <a:xfrm>
                  <a:off x="1833" y="857"/>
                  <a:ext cx="105" cy="268"/>
                </a:xfrm>
                <a:custGeom>
                  <a:avLst/>
                  <a:gdLst>
                    <a:gd name="T0" fmla="*/ 0 w 105"/>
                    <a:gd name="T1" fmla="*/ 0 h 268"/>
                    <a:gd name="T2" fmla="*/ 9 w 105"/>
                    <a:gd name="T3" fmla="*/ 51 h 268"/>
                    <a:gd name="T4" fmla="*/ 21 w 105"/>
                    <a:gd name="T5" fmla="*/ 96 h 268"/>
                    <a:gd name="T6" fmla="*/ 48 w 105"/>
                    <a:gd name="T7" fmla="*/ 159 h 268"/>
                    <a:gd name="T8" fmla="*/ 75 w 105"/>
                    <a:gd name="T9" fmla="*/ 210 h 268"/>
                    <a:gd name="T10" fmla="*/ 89 w 105"/>
                    <a:gd name="T11" fmla="*/ 237 h 268"/>
                    <a:gd name="T12" fmla="*/ 105 w 105"/>
                    <a:gd name="T13" fmla="*/ 268 h 268"/>
                    <a:gd name="T14" fmla="*/ 0 60000 65536"/>
                    <a:gd name="T15" fmla="*/ 0 60000 65536"/>
                    <a:gd name="T16" fmla="*/ 0 60000 65536"/>
                    <a:gd name="T17" fmla="*/ 0 60000 65536"/>
                    <a:gd name="T18" fmla="*/ 0 60000 65536"/>
                    <a:gd name="T19" fmla="*/ 0 60000 65536"/>
                    <a:gd name="T20" fmla="*/ 0 60000 65536"/>
                    <a:gd name="T21" fmla="*/ 0 w 105"/>
                    <a:gd name="T22" fmla="*/ 0 h 268"/>
                    <a:gd name="T23" fmla="*/ 105 w 105"/>
                    <a:gd name="T24" fmla="*/ 268 h 26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5" h="268">
                      <a:moveTo>
                        <a:pt x="0" y="0"/>
                      </a:moveTo>
                      <a:lnTo>
                        <a:pt x="9" y="51"/>
                      </a:lnTo>
                      <a:lnTo>
                        <a:pt x="21" y="96"/>
                      </a:lnTo>
                      <a:lnTo>
                        <a:pt x="48" y="159"/>
                      </a:lnTo>
                      <a:lnTo>
                        <a:pt x="75" y="210"/>
                      </a:lnTo>
                      <a:lnTo>
                        <a:pt x="89" y="237"/>
                      </a:lnTo>
                      <a:lnTo>
                        <a:pt x="105" y="268"/>
                      </a:lnTo>
                    </a:path>
                  </a:pathLst>
                </a:custGeom>
                <a:noFill/>
                <a:ln w="9525"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9" name="Freeform 165"/>
                <p:cNvSpPr>
                  <a:spLocks noChangeAspect="1"/>
                </p:cNvSpPr>
                <p:nvPr/>
              </p:nvSpPr>
              <p:spPr bwMode="auto">
                <a:xfrm>
                  <a:off x="1913" y="881"/>
                  <a:ext cx="118" cy="285"/>
                </a:xfrm>
                <a:custGeom>
                  <a:avLst/>
                  <a:gdLst>
                    <a:gd name="T0" fmla="*/ 0 w 118"/>
                    <a:gd name="T1" fmla="*/ 0 h 285"/>
                    <a:gd name="T2" fmla="*/ 12 w 118"/>
                    <a:gd name="T3" fmla="*/ 75 h 285"/>
                    <a:gd name="T4" fmla="*/ 28 w 118"/>
                    <a:gd name="T5" fmla="*/ 156 h 285"/>
                    <a:gd name="T6" fmla="*/ 45 w 118"/>
                    <a:gd name="T7" fmla="*/ 202 h 285"/>
                    <a:gd name="T8" fmla="*/ 75 w 118"/>
                    <a:gd name="T9" fmla="*/ 253 h 285"/>
                    <a:gd name="T10" fmla="*/ 118 w 118"/>
                    <a:gd name="T11" fmla="*/ 285 h 285"/>
                    <a:gd name="T12" fmla="*/ 0 60000 65536"/>
                    <a:gd name="T13" fmla="*/ 0 60000 65536"/>
                    <a:gd name="T14" fmla="*/ 0 60000 65536"/>
                    <a:gd name="T15" fmla="*/ 0 60000 65536"/>
                    <a:gd name="T16" fmla="*/ 0 60000 65536"/>
                    <a:gd name="T17" fmla="*/ 0 60000 65536"/>
                    <a:gd name="T18" fmla="*/ 0 w 118"/>
                    <a:gd name="T19" fmla="*/ 0 h 285"/>
                    <a:gd name="T20" fmla="*/ 118 w 118"/>
                    <a:gd name="T21" fmla="*/ 285 h 285"/>
                  </a:gdLst>
                  <a:ahLst/>
                  <a:cxnLst>
                    <a:cxn ang="T12">
                      <a:pos x="T0" y="T1"/>
                    </a:cxn>
                    <a:cxn ang="T13">
                      <a:pos x="T2" y="T3"/>
                    </a:cxn>
                    <a:cxn ang="T14">
                      <a:pos x="T4" y="T5"/>
                    </a:cxn>
                    <a:cxn ang="T15">
                      <a:pos x="T6" y="T7"/>
                    </a:cxn>
                    <a:cxn ang="T16">
                      <a:pos x="T8" y="T9"/>
                    </a:cxn>
                    <a:cxn ang="T17">
                      <a:pos x="T10" y="T11"/>
                    </a:cxn>
                  </a:cxnLst>
                  <a:rect l="T18" t="T19" r="T20" b="T21"/>
                  <a:pathLst>
                    <a:path w="118" h="285">
                      <a:moveTo>
                        <a:pt x="0" y="0"/>
                      </a:moveTo>
                      <a:lnTo>
                        <a:pt x="12" y="75"/>
                      </a:lnTo>
                      <a:lnTo>
                        <a:pt x="28" y="156"/>
                      </a:lnTo>
                      <a:lnTo>
                        <a:pt x="45" y="202"/>
                      </a:lnTo>
                      <a:lnTo>
                        <a:pt x="75" y="253"/>
                      </a:lnTo>
                      <a:lnTo>
                        <a:pt x="118" y="285"/>
                      </a:lnTo>
                    </a:path>
                  </a:pathLst>
                </a:custGeom>
                <a:noFill/>
                <a:ln w="9525"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0" name="Line 166"/>
                <p:cNvSpPr>
                  <a:spLocks noChangeAspect="1" noChangeShapeType="1"/>
                </p:cNvSpPr>
                <p:nvPr/>
              </p:nvSpPr>
              <p:spPr bwMode="auto">
                <a:xfrm>
                  <a:off x="1940" y="855"/>
                  <a:ext cx="21" cy="7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1" name="Freeform 167"/>
                <p:cNvSpPr>
                  <a:spLocks noChangeAspect="1"/>
                </p:cNvSpPr>
                <p:nvPr/>
              </p:nvSpPr>
              <p:spPr bwMode="auto">
                <a:xfrm>
                  <a:off x="1968" y="870"/>
                  <a:ext cx="30" cy="78"/>
                </a:xfrm>
                <a:custGeom>
                  <a:avLst/>
                  <a:gdLst>
                    <a:gd name="T0" fmla="*/ 0 w 30"/>
                    <a:gd name="T1" fmla="*/ 0 h 78"/>
                    <a:gd name="T2" fmla="*/ 24 w 30"/>
                    <a:gd name="T3" fmla="*/ 63 h 78"/>
                    <a:gd name="T4" fmla="*/ 30 w 30"/>
                    <a:gd name="T5" fmla="*/ 78 h 78"/>
                    <a:gd name="T6" fmla="*/ 0 60000 65536"/>
                    <a:gd name="T7" fmla="*/ 0 60000 65536"/>
                    <a:gd name="T8" fmla="*/ 0 60000 65536"/>
                    <a:gd name="T9" fmla="*/ 0 w 30"/>
                    <a:gd name="T10" fmla="*/ 0 h 78"/>
                    <a:gd name="T11" fmla="*/ 30 w 30"/>
                    <a:gd name="T12" fmla="*/ 78 h 78"/>
                  </a:gdLst>
                  <a:ahLst/>
                  <a:cxnLst>
                    <a:cxn ang="T6">
                      <a:pos x="T0" y="T1"/>
                    </a:cxn>
                    <a:cxn ang="T7">
                      <a:pos x="T2" y="T3"/>
                    </a:cxn>
                    <a:cxn ang="T8">
                      <a:pos x="T4" y="T5"/>
                    </a:cxn>
                  </a:cxnLst>
                  <a:rect l="T9" t="T10" r="T11" b="T12"/>
                  <a:pathLst>
                    <a:path w="30" h="78">
                      <a:moveTo>
                        <a:pt x="0" y="0"/>
                      </a:moveTo>
                      <a:lnTo>
                        <a:pt x="24" y="63"/>
                      </a:lnTo>
                      <a:lnTo>
                        <a:pt x="30" y="78"/>
                      </a:lnTo>
                    </a:path>
                  </a:pathLst>
                </a:custGeom>
                <a:noFill/>
                <a:ln w="9525"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2" name="Freeform 168"/>
                <p:cNvSpPr>
                  <a:spLocks noChangeAspect="1"/>
                </p:cNvSpPr>
                <p:nvPr/>
              </p:nvSpPr>
              <p:spPr bwMode="auto">
                <a:xfrm>
                  <a:off x="2001" y="879"/>
                  <a:ext cx="24" cy="78"/>
                </a:xfrm>
                <a:custGeom>
                  <a:avLst/>
                  <a:gdLst>
                    <a:gd name="T0" fmla="*/ 0 w 24"/>
                    <a:gd name="T1" fmla="*/ 0 h 78"/>
                    <a:gd name="T2" fmla="*/ 18 w 24"/>
                    <a:gd name="T3" fmla="*/ 57 h 78"/>
                    <a:gd name="T4" fmla="*/ 24 w 24"/>
                    <a:gd name="T5" fmla="*/ 78 h 78"/>
                    <a:gd name="T6" fmla="*/ 0 60000 65536"/>
                    <a:gd name="T7" fmla="*/ 0 60000 65536"/>
                    <a:gd name="T8" fmla="*/ 0 60000 65536"/>
                    <a:gd name="T9" fmla="*/ 0 w 24"/>
                    <a:gd name="T10" fmla="*/ 0 h 78"/>
                    <a:gd name="T11" fmla="*/ 24 w 24"/>
                    <a:gd name="T12" fmla="*/ 78 h 78"/>
                  </a:gdLst>
                  <a:ahLst/>
                  <a:cxnLst>
                    <a:cxn ang="T6">
                      <a:pos x="T0" y="T1"/>
                    </a:cxn>
                    <a:cxn ang="T7">
                      <a:pos x="T2" y="T3"/>
                    </a:cxn>
                    <a:cxn ang="T8">
                      <a:pos x="T4" y="T5"/>
                    </a:cxn>
                  </a:cxnLst>
                  <a:rect l="T9" t="T10" r="T11" b="T12"/>
                  <a:pathLst>
                    <a:path w="24" h="78">
                      <a:moveTo>
                        <a:pt x="0" y="0"/>
                      </a:moveTo>
                      <a:lnTo>
                        <a:pt x="18" y="57"/>
                      </a:lnTo>
                      <a:lnTo>
                        <a:pt x="24" y="78"/>
                      </a:lnTo>
                    </a:path>
                  </a:pathLst>
                </a:custGeom>
                <a:noFill/>
                <a:ln w="9525"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3" name="Freeform 169"/>
                <p:cNvSpPr>
                  <a:spLocks noChangeAspect="1"/>
                </p:cNvSpPr>
                <p:nvPr/>
              </p:nvSpPr>
              <p:spPr bwMode="auto">
                <a:xfrm>
                  <a:off x="2037" y="875"/>
                  <a:ext cx="27" cy="93"/>
                </a:xfrm>
                <a:custGeom>
                  <a:avLst/>
                  <a:gdLst>
                    <a:gd name="T0" fmla="*/ 0 w 27"/>
                    <a:gd name="T1" fmla="*/ 0 h 93"/>
                    <a:gd name="T2" fmla="*/ 14 w 27"/>
                    <a:gd name="T3" fmla="*/ 43 h 93"/>
                    <a:gd name="T4" fmla="*/ 27 w 27"/>
                    <a:gd name="T5" fmla="*/ 93 h 93"/>
                    <a:gd name="T6" fmla="*/ 0 60000 65536"/>
                    <a:gd name="T7" fmla="*/ 0 60000 65536"/>
                    <a:gd name="T8" fmla="*/ 0 60000 65536"/>
                    <a:gd name="T9" fmla="*/ 0 w 27"/>
                    <a:gd name="T10" fmla="*/ 0 h 93"/>
                    <a:gd name="T11" fmla="*/ 27 w 27"/>
                    <a:gd name="T12" fmla="*/ 93 h 93"/>
                  </a:gdLst>
                  <a:ahLst/>
                  <a:cxnLst>
                    <a:cxn ang="T6">
                      <a:pos x="T0" y="T1"/>
                    </a:cxn>
                    <a:cxn ang="T7">
                      <a:pos x="T2" y="T3"/>
                    </a:cxn>
                    <a:cxn ang="T8">
                      <a:pos x="T4" y="T5"/>
                    </a:cxn>
                  </a:cxnLst>
                  <a:rect l="T9" t="T10" r="T11" b="T12"/>
                  <a:pathLst>
                    <a:path w="27" h="93">
                      <a:moveTo>
                        <a:pt x="0" y="0"/>
                      </a:moveTo>
                      <a:lnTo>
                        <a:pt x="14" y="43"/>
                      </a:lnTo>
                      <a:lnTo>
                        <a:pt x="27" y="93"/>
                      </a:lnTo>
                    </a:path>
                  </a:pathLst>
                </a:custGeom>
                <a:noFill/>
                <a:ln w="9525"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4" name="Freeform 170"/>
                <p:cNvSpPr>
                  <a:spLocks noChangeAspect="1"/>
                </p:cNvSpPr>
                <p:nvPr/>
              </p:nvSpPr>
              <p:spPr bwMode="auto">
                <a:xfrm>
                  <a:off x="2069" y="864"/>
                  <a:ext cx="12" cy="80"/>
                </a:xfrm>
                <a:custGeom>
                  <a:avLst/>
                  <a:gdLst>
                    <a:gd name="T0" fmla="*/ 0 w 12"/>
                    <a:gd name="T1" fmla="*/ 0 h 80"/>
                    <a:gd name="T2" fmla="*/ 6 w 12"/>
                    <a:gd name="T3" fmla="*/ 29 h 80"/>
                    <a:gd name="T4" fmla="*/ 12 w 12"/>
                    <a:gd name="T5" fmla="*/ 80 h 80"/>
                    <a:gd name="T6" fmla="*/ 0 60000 65536"/>
                    <a:gd name="T7" fmla="*/ 0 60000 65536"/>
                    <a:gd name="T8" fmla="*/ 0 60000 65536"/>
                    <a:gd name="T9" fmla="*/ 0 w 12"/>
                    <a:gd name="T10" fmla="*/ 0 h 80"/>
                    <a:gd name="T11" fmla="*/ 12 w 12"/>
                    <a:gd name="T12" fmla="*/ 80 h 80"/>
                  </a:gdLst>
                  <a:ahLst/>
                  <a:cxnLst>
                    <a:cxn ang="T6">
                      <a:pos x="T0" y="T1"/>
                    </a:cxn>
                    <a:cxn ang="T7">
                      <a:pos x="T2" y="T3"/>
                    </a:cxn>
                    <a:cxn ang="T8">
                      <a:pos x="T4" y="T5"/>
                    </a:cxn>
                  </a:cxnLst>
                  <a:rect l="T9" t="T10" r="T11" b="T12"/>
                  <a:pathLst>
                    <a:path w="12" h="80">
                      <a:moveTo>
                        <a:pt x="0" y="0"/>
                      </a:moveTo>
                      <a:lnTo>
                        <a:pt x="6" y="29"/>
                      </a:lnTo>
                      <a:lnTo>
                        <a:pt x="12" y="80"/>
                      </a:lnTo>
                    </a:path>
                  </a:pathLst>
                </a:custGeom>
                <a:noFill/>
                <a:ln w="9525"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5" name="Freeform 171"/>
                <p:cNvSpPr>
                  <a:spLocks noChangeAspect="1"/>
                </p:cNvSpPr>
                <p:nvPr/>
              </p:nvSpPr>
              <p:spPr bwMode="auto">
                <a:xfrm>
                  <a:off x="2093" y="890"/>
                  <a:ext cx="30" cy="103"/>
                </a:xfrm>
                <a:custGeom>
                  <a:avLst/>
                  <a:gdLst>
                    <a:gd name="T0" fmla="*/ 0 w 30"/>
                    <a:gd name="T1" fmla="*/ 0 h 103"/>
                    <a:gd name="T2" fmla="*/ 16 w 30"/>
                    <a:gd name="T3" fmla="*/ 46 h 103"/>
                    <a:gd name="T4" fmla="*/ 24 w 30"/>
                    <a:gd name="T5" fmla="*/ 84 h 103"/>
                    <a:gd name="T6" fmla="*/ 30 w 30"/>
                    <a:gd name="T7" fmla="*/ 103 h 103"/>
                    <a:gd name="T8" fmla="*/ 0 60000 65536"/>
                    <a:gd name="T9" fmla="*/ 0 60000 65536"/>
                    <a:gd name="T10" fmla="*/ 0 60000 65536"/>
                    <a:gd name="T11" fmla="*/ 0 60000 65536"/>
                    <a:gd name="T12" fmla="*/ 0 w 30"/>
                    <a:gd name="T13" fmla="*/ 0 h 103"/>
                    <a:gd name="T14" fmla="*/ 30 w 30"/>
                    <a:gd name="T15" fmla="*/ 103 h 103"/>
                  </a:gdLst>
                  <a:ahLst/>
                  <a:cxnLst>
                    <a:cxn ang="T8">
                      <a:pos x="T0" y="T1"/>
                    </a:cxn>
                    <a:cxn ang="T9">
                      <a:pos x="T2" y="T3"/>
                    </a:cxn>
                    <a:cxn ang="T10">
                      <a:pos x="T4" y="T5"/>
                    </a:cxn>
                    <a:cxn ang="T11">
                      <a:pos x="T6" y="T7"/>
                    </a:cxn>
                  </a:cxnLst>
                  <a:rect l="T12" t="T13" r="T14" b="T15"/>
                  <a:pathLst>
                    <a:path w="30" h="103">
                      <a:moveTo>
                        <a:pt x="0" y="0"/>
                      </a:moveTo>
                      <a:lnTo>
                        <a:pt x="16" y="46"/>
                      </a:lnTo>
                      <a:lnTo>
                        <a:pt x="24" y="84"/>
                      </a:lnTo>
                      <a:lnTo>
                        <a:pt x="30" y="103"/>
                      </a:lnTo>
                    </a:path>
                  </a:pathLst>
                </a:custGeom>
                <a:noFill/>
                <a:ln w="9525"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6" name="Freeform 172"/>
                <p:cNvSpPr>
                  <a:spLocks noChangeAspect="1"/>
                </p:cNvSpPr>
                <p:nvPr/>
              </p:nvSpPr>
              <p:spPr bwMode="auto">
                <a:xfrm>
                  <a:off x="2118" y="882"/>
                  <a:ext cx="48" cy="107"/>
                </a:xfrm>
                <a:custGeom>
                  <a:avLst/>
                  <a:gdLst>
                    <a:gd name="T0" fmla="*/ 0 w 48"/>
                    <a:gd name="T1" fmla="*/ 0 h 107"/>
                    <a:gd name="T2" fmla="*/ 18 w 48"/>
                    <a:gd name="T3" fmla="*/ 57 h 107"/>
                    <a:gd name="T4" fmla="*/ 29 w 48"/>
                    <a:gd name="T5" fmla="*/ 81 h 107"/>
                    <a:gd name="T6" fmla="*/ 48 w 48"/>
                    <a:gd name="T7" fmla="*/ 107 h 107"/>
                    <a:gd name="T8" fmla="*/ 0 60000 65536"/>
                    <a:gd name="T9" fmla="*/ 0 60000 65536"/>
                    <a:gd name="T10" fmla="*/ 0 60000 65536"/>
                    <a:gd name="T11" fmla="*/ 0 60000 65536"/>
                    <a:gd name="T12" fmla="*/ 0 w 48"/>
                    <a:gd name="T13" fmla="*/ 0 h 107"/>
                    <a:gd name="T14" fmla="*/ 48 w 48"/>
                    <a:gd name="T15" fmla="*/ 107 h 107"/>
                  </a:gdLst>
                  <a:ahLst/>
                  <a:cxnLst>
                    <a:cxn ang="T8">
                      <a:pos x="T0" y="T1"/>
                    </a:cxn>
                    <a:cxn ang="T9">
                      <a:pos x="T2" y="T3"/>
                    </a:cxn>
                    <a:cxn ang="T10">
                      <a:pos x="T4" y="T5"/>
                    </a:cxn>
                    <a:cxn ang="T11">
                      <a:pos x="T6" y="T7"/>
                    </a:cxn>
                  </a:cxnLst>
                  <a:rect l="T12" t="T13" r="T14" b="T15"/>
                  <a:pathLst>
                    <a:path w="48" h="107">
                      <a:moveTo>
                        <a:pt x="0" y="0"/>
                      </a:moveTo>
                      <a:lnTo>
                        <a:pt x="18" y="57"/>
                      </a:lnTo>
                      <a:lnTo>
                        <a:pt x="29" y="81"/>
                      </a:lnTo>
                      <a:lnTo>
                        <a:pt x="48" y="107"/>
                      </a:lnTo>
                    </a:path>
                  </a:pathLst>
                </a:custGeom>
                <a:noFill/>
                <a:ln w="9525"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7" name="Freeform 173"/>
                <p:cNvSpPr>
                  <a:spLocks noChangeAspect="1"/>
                </p:cNvSpPr>
                <p:nvPr/>
              </p:nvSpPr>
              <p:spPr bwMode="auto">
                <a:xfrm>
                  <a:off x="2160" y="890"/>
                  <a:ext cx="20" cy="100"/>
                </a:xfrm>
                <a:custGeom>
                  <a:avLst/>
                  <a:gdLst>
                    <a:gd name="T0" fmla="*/ 0 w 20"/>
                    <a:gd name="T1" fmla="*/ 0 h 100"/>
                    <a:gd name="T2" fmla="*/ 6 w 20"/>
                    <a:gd name="T3" fmla="*/ 45 h 100"/>
                    <a:gd name="T4" fmla="*/ 15 w 20"/>
                    <a:gd name="T5" fmla="*/ 90 h 100"/>
                    <a:gd name="T6" fmla="*/ 20 w 20"/>
                    <a:gd name="T7" fmla="*/ 100 h 100"/>
                    <a:gd name="T8" fmla="*/ 0 60000 65536"/>
                    <a:gd name="T9" fmla="*/ 0 60000 65536"/>
                    <a:gd name="T10" fmla="*/ 0 60000 65536"/>
                    <a:gd name="T11" fmla="*/ 0 60000 65536"/>
                    <a:gd name="T12" fmla="*/ 0 w 20"/>
                    <a:gd name="T13" fmla="*/ 0 h 100"/>
                    <a:gd name="T14" fmla="*/ 20 w 20"/>
                    <a:gd name="T15" fmla="*/ 100 h 100"/>
                  </a:gdLst>
                  <a:ahLst/>
                  <a:cxnLst>
                    <a:cxn ang="T8">
                      <a:pos x="T0" y="T1"/>
                    </a:cxn>
                    <a:cxn ang="T9">
                      <a:pos x="T2" y="T3"/>
                    </a:cxn>
                    <a:cxn ang="T10">
                      <a:pos x="T4" y="T5"/>
                    </a:cxn>
                    <a:cxn ang="T11">
                      <a:pos x="T6" y="T7"/>
                    </a:cxn>
                  </a:cxnLst>
                  <a:rect l="T12" t="T13" r="T14" b="T15"/>
                  <a:pathLst>
                    <a:path w="20" h="100">
                      <a:moveTo>
                        <a:pt x="0" y="0"/>
                      </a:moveTo>
                      <a:lnTo>
                        <a:pt x="6" y="45"/>
                      </a:lnTo>
                      <a:lnTo>
                        <a:pt x="15" y="90"/>
                      </a:lnTo>
                      <a:lnTo>
                        <a:pt x="20" y="100"/>
                      </a:lnTo>
                    </a:path>
                  </a:pathLst>
                </a:custGeom>
                <a:noFill/>
                <a:ln w="9525"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 name="Freeform 174"/>
                <p:cNvSpPr>
                  <a:spLocks noChangeAspect="1"/>
                </p:cNvSpPr>
                <p:nvPr/>
              </p:nvSpPr>
              <p:spPr bwMode="auto">
                <a:xfrm>
                  <a:off x="2183" y="899"/>
                  <a:ext cx="37" cy="105"/>
                </a:xfrm>
                <a:custGeom>
                  <a:avLst/>
                  <a:gdLst>
                    <a:gd name="T0" fmla="*/ 0 w 37"/>
                    <a:gd name="T1" fmla="*/ 0 h 105"/>
                    <a:gd name="T2" fmla="*/ 10 w 37"/>
                    <a:gd name="T3" fmla="*/ 49 h 105"/>
                    <a:gd name="T4" fmla="*/ 22 w 37"/>
                    <a:gd name="T5" fmla="*/ 81 h 105"/>
                    <a:gd name="T6" fmla="*/ 37 w 37"/>
                    <a:gd name="T7" fmla="*/ 105 h 105"/>
                    <a:gd name="T8" fmla="*/ 0 60000 65536"/>
                    <a:gd name="T9" fmla="*/ 0 60000 65536"/>
                    <a:gd name="T10" fmla="*/ 0 60000 65536"/>
                    <a:gd name="T11" fmla="*/ 0 60000 65536"/>
                    <a:gd name="T12" fmla="*/ 0 w 37"/>
                    <a:gd name="T13" fmla="*/ 0 h 105"/>
                    <a:gd name="T14" fmla="*/ 37 w 37"/>
                    <a:gd name="T15" fmla="*/ 105 h 105"/>
                  </a:gdLst>
                  <a:ahLst/>
                  <a:cxnLst>
                    <a:cxn ang="T8">
                      <a:pos x="T0" y="T1"/>
                    </a:cxn>
                    <a:cxn ang="T9">
                      <a:pos x="T2" y="T3"/>
                    </a:cxn>
                    <a:cxn ang="T10">
                      <a:pos x="T4" y="T5"/>
                    </a:cxn>
                    <a:cxn ang="T11">
                      <a:pos x="T6" y="T7"/>
                    </a:cxn>
                  </a:cxnLst>
                  <a:rect l="T12" t="T13" r="T14" b="T15"/>
                  <a:pathLst>
                    <a:path w="37" h="105">
                      <a:moveTo>
                        <a:pt x="0" y="0"/>
                      </a:moveTo>
                      <a:lnTo>
                        <a:pt x="10" y="49"/>
                      </a:lnTo>
                      <a:lnTo>
                        <a:pt x="22" y="81"/>
                      </a:lnTo>
                      <a:lnTo>
                        <a:pt x="37" y="105"/>
                      </a:lnTo>
                    </a:path>
                  </a:pathLst>
                </a:custGeom>
                <a:noFill/>
                <a:ln w="9525"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9" name="Freeform 175"/>
                <p:cNvSpPr>
                  <a:spLocks noChangeAspect="1"/>
                </p:cNvSpPr>
                <p:nvPr/>
              </p:nvSpPr>
              <p:spPr bwMode="auto">
                <a:xfrm>
                  <a:off x="2217" y="899"/>
                  <a:ext cx="33" cy="106"/>
                </a:xfrm>
                <a:custGeom>
                  <a:avLst/>
                  <a:gdLst>
                    <a:gd name="T0" fmla="*/ 0 w 33"/>
                    <a:gd name="T1" fmla="*/ 0 h 106"/>
                    <a:gd name="T2" fmla="*/ 12 w 33"/>
                    <a:gd name="T3" fmla="*/ 52 h 106"/>
                    <a:gd name="T4" fmla="*/ 20 w 33"/>
                    <a:gd name="T5" fmla="*/ 79 h 106"/>
                    <a:gd name="T6" fmla="*/ 33 w 33"/>
                    <a:gd name="T7" fmla="*/ 106 h 106"/>
                    <a:gd name="T8" fmla="*/ 0 60000 65536"/>
                    <a:gd name="T9" fmla="*/ 0 60000 65536"/>
                    <a:gd name="T10" fmla="*/ 0 60000 65536"/>
                    <a:gd name="T11" fmla="*/ 0 60000 65536"/>
                    <a:gd name="T12" fmla="*/ 0 w 33"/>
                    <a:gd name="T13" fmla="*/ 0 h 106"/>
                    <a:gd name="T14" fmla="*/ 33 w 33"/>
                    <a:gd name="T15" fmla="*/ 106 h 106"/>
                  </a:gdLst>
                  <a:ahLst/>
                  <a:cxnLst>
                    <a:cxn ang="T8">
                      <a:pos x="T0" y="T1"/>
                    </a:cxn>
                    <a:cxn ang="T9">
                      <a:pos x="T2" y="T3"/>
                    </a:cxn>
                    <a:cxn ang="T10">
                      <a:pos x="T4" y="T5"/>
                    </a:cxn>
                    <a:cxn ang="T11">
                      <a:pos x="T6" y="T7"/>
                    </a:cxn>
                  </a:cxnLst>
                  <a:rect l="T12" t="T13" r="T14" b="T15"/>
                  <a:pathLst>
                    <a:path w="33" h="106">
                      <a:moveTo>
                        <a:pt x="0" y="0"/>
                      </a:moveTo>
                      <a:lnTo>
                        <a:pt x="12" y="52"/>
                      </a:lnTo>
                      <a:lnTo>
                        <a:pt x="20" y="79"/>
                      </a:lnTo>
                      <a:lnTo>
                        <a:pt x="33" y="106"/>
                      </a:lnTo>
                    </a:path>
                  </a:pathLst>
                </a:custGeom>
                <a:noFill/>
                <a:ln w="9525"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90" name="Freeform 176"/>
                <p:cNvSpPr>
                  <a:spLocks noChangeAspect="1"/>
                </p:cNvSpPr>
                <p:nvPr/>
              </p:nvSpPr>
              <p:spPr bwMode="auto">
                <a:xfrm>
                  <a:off x="2237" y="896"/>
                  <a:ext cx="55" cy="153"/>
                </a:xfrm>
                <a:custGeom>
                  <a:avLst/>
                  <a:gdLst>
                    <a:gd name="T0" fmla="*/ 0 w 55"/>
                    <a:gd name="T1" fmla="*/ 0 h 153"/>
                    <a:gd name="T2" fmla="*/ 13 w 55"/>
                    <a:gd name="T3" fmla="*/ 39 h 153"/>
                    <a:gd name="T4" fmla="*/ 30 w 55"/>
                    <a:gd name="T5" fmla="*/ 90 h 153"/>
                    <a:gd name="T6" fmla="*/ 48 w 55"/>
                    <a:gd name="T7" fmla="*/ 132 h 153"/>
                    <a:gd name="T8" fmla="*/ 55 w 55"/>
                    <a:gd name="T9" fmla="*/ 153 h 153"/>
                    <a:gd name="T10" fmla="*/ 0 60000 65536"/>
                    <a:gd name="T11" fmla="*/ 0 60000 65536"/>
                    <a:gd name="T12" fmla="*/ 0 60000 65536"/>
                    <a:gd name="T13" fmla="*/ 0 60000 65536"/>
                    <a:gd name="T14" fmla="*/ 0 60000 65536"/>
                    <a:gd name="T15" fmla="*/ 0 w 55"/>
                    <a:gd name="T16" fmla="*/ 0 h 153"/>
                    <a:gd name="T17" fmla="*/ 55 w 55"/>
                    <a:gd name="T18" fmla="*/ 153 h 153"/>
                  </a:gdLst>
                  <a:ahLst/>
                  <a:cxnLst>
                    <a:cxn ang="T10">
                      <a:pos x="T0" y="T1"/>
                    </a:cxn>
                    <a:cxn ang="T11">
                      <a:pos x="T2" y="T3"/>
                    </a:cxn>
                    <a:cxn ang="T12">
                      <a:pos x="T4" y="T5"/>
                    </a:cxn>
                    <a:cxn ang="T13">
                      <a:pos x="T6" y="T7"/>
                    </a:cxn>
                    <a:cxn ang="T14">
                      <a:pos x="T8" y="T9"/>
                    </a:cxn>
                  </a:cxnLst>
                  <a:rect l="T15" t="T16" r="T17" b="T18"/>
                  <a:pathLst>
                    <a:path w="55" h="153">
                      <a:moveTo>
                        <a:pt x="0" y="0"/>
                      </a:moveTo>
                      <a:lnTo>
                        <a:pt x="13" y="39"/>
                      </a:lnTo>
                      <a:lnTo>
                        <a:pt x="30" y="90"/>
                      </a:lnTo>
                      <a:lnTo>
                        <a:pt x="48" y="132"/>
                      </a:lnTo>
                      <a:lnTo>
                        <a:pt x="55" y="153"/>
                      </a:lnTo>
                    </a:path>
                  </a:pathLst>
                </a:custGeom>
                <a:noFill/>
                <a:ln w="9525"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91" name="Freeform 177"/>
                <p:cNvSpPr>
                  <a:spLocks noChangeAspect="1"/>
                </p:cNvSpPr>
                <p:nvPr/>
              </p:nvSpPr>
              <p:spPr bwMode="auto">
                <a:xfrm>
                  <a:off x="2285" y="890"/>
                  <a:ext cx="27" cy="186"/>
                </a:xfrm>
                <a:custGeom>
                  <a:avLst/>
                  <a:gdLst>
                    <a:gd name="T0" fmla="*/ 0 w 27"/>
                    <a:gd name="T1" fmla="*/ 0 h 186"/>
                    <a:gd name="T2" fmla="*/ 6 w 27"/>
                    <a:gd name="T3" fmla="*/ 64 h 186"/>
                    <a:gd name="T4" fmla="*/ 13 w 27"/>
                    <a:gd name="T5" fmla="*/ 115 h 186"/>
                    <a:gd name="T6" fmla="*/ 22 w 27"/>
                    <a:gd name="T7" fmla="*/ 163 h 186"/>
                    <a:gd name="T8" fmla="*/ 27 w 27"/>
                    <a:gd name="T9" fmla="*/ 186 h 186"/>
                    <a:gd name="T10" fmla="*/ 0 60000 65536"/>
                    <a:gd name="T11" fmla="*/ 0 60000 65536"/>
                    <a:gd name="T12" fmla="*/ 0 60000 65536"/>
                    <a:gd name="T13" fmla="*/ 0 60000 65536"/>
                    <a:gd name="T14" fmla="*/ 0 60000 65536"/>
                    <a:gd name="T15" fmla="*/ 0 w 27"/>
                    <a:gd name="T16" fmla="*/ 0 h 186"/>
                    <a:gd name="T17" fmla="*/ 27 w 27"/>
                    <a:gd name="T18" fmla="*/ 186 h 186"/>
                  </a:gdLst>
                  <a:ahLst/>
                  <a:cxnLst>
                    <a:cxn ang="T10">
                      <a:pos x="T0" y="T1"/>
                    </a:cxn>
                    <a:cxn ang="T11">
                      <a:pos x="T2" y="T3"/>
                    </a:cxn>
                    <a:cxn ang="T12">
                      <a:pos x="T4" y="T5"/>
                    </a:cxn>
                    <a:cxn ang="T13">
                      <a:pos x="T6" y="T7"/>
                    </a:cxn>
                    <a:cxn ang="T14">
                      <a:pos x="T8" y="T9"/>
                    </a:cxn>
                  </a:cxnLst>
                  <a:rect l="T15" t="T16" r="T17" b="T18"/>
                  <a:pathLst>
                    <a:path w="27" h="186">
                      <a:moveTo>
                        <a:pt x="0" y="0"/>
                      </a:moveTo>
                      <a:lnTo>
                        <a:pt x="6" y="64"/>
                      </a:lnTo>
                      <a:lnTo>
                        <a:pt x="13" y="115"/>
                      </a:lnTo>
                      <a:lnTo>
                        <a:pt x="22" y="163"/>
                      </a:lnTo>
                      <a:lnTo>
                        <a:pt x="27" y="186"/>
                      </a:lnTo>
                    </a:path>
                  </a:pathLst>
                </a:custGeom>
                <a:noFill/>
                <a:ln w="9525"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92" name="Freeform 178"/>
                <p:cNvSpPr>
                  <a:spLocks noChangeAspect="1"/>
                </p:cNvSpPr>
                <p:nvPr/>
              </p:nvSpPr>
              <p:spPr bwMode="auto">
                <a:xfrm>
                  <a:off x="2331" y="965"/>
                  <a:ext cx="21" cy="153"/>
                </a:xfrm>
                <a:custGeom>
                  <a:avLst/>
                  <a:gdLst>
                    <a:gd name="T0" fmla="*/ 0 w 21"/>
                    <a:gd name="T1" fmla="*/ 0 h 153"/>
                    <a:gd name="T2" fmla="*/ 2 w 21"/>
                    <a:gd name="T3" fmla="*/ 51 h 153"/>
                    <a:gd name="T4" fmla="*/ 9 w 21"/>
                    <a:gd name="T5" fmla="*/ 114 h 153"/>
                    <a:gd name="T6" fmla="*/ 21 w 21"/>
                    <a:gd name="T7" fmla="*/ 153 h 153"/>
                    <a:gd name="T8" fmla="*/ 0 60000 65536"/>
                    <a:gd name="T9" fmla="*/ 0 60000 65536"/>
                    <a:gd name="T10" fmla="*/ 0 60000 65536"/>
                    <a:gd name="T11" fmla="*/ 0 60000 65536"/>
                    <a:gd name="T12" fmla="*/ 0 w 21"/>
                    <a:gd name="T13" fmla="*/ 0 h 153"/>
                    <a:gd name="T14" fmla="*/ 21 w 21"/>
                    <a:gd name="T15" fmla="*/ 153 h 153"/>
                  </a:gdLst>
                  <a:ahLst/>
                  <a:cxnLst>
                    <a:cxn ang="T8">
                      <a:pos x="T0" y="T1"/>
                    </a:cxn>
                    <a:cxn ang="T9">
                      <a:pos x="T2" y="T3"/>
                    </a:cxn>
                    <a:cxn ang="T10">
                      <a:pos x="T4" y="T5"/>
                    </a:cxn>
                    <a:cxn ang="T11">
                      <a:pos x="T6" y="T7"/>
                    </a:cxn>
                  </a:cxnLst>
                  <a:rect l="T12" t="T13" r="T14" b="T15"/>
                  <a:pathLst>
                    <a:path w="21" h="153">
                      <a:moveTo>
                        <a:pt x="0" y="0"/>
                      </a:moveTo>
                      <a:lnTo>
                        <a:pt x="2" y="51"/>
                      </a:lnTo>
                      <a:lnTo>
                        <a:pt x="9" y="114"/>
                      </a:lnTo>
                      <a:lnTo>
                        <a:pt x="21" y="153"/>
                      </a:lnTo>
                    </a:path>
                  </a:pathLst>
                </a:custGeom>
                <a:noFill/>
                <a:ln w="9525"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93" name="Freeform 179"/>
                <p:cNvSpPr>
                  <a:spLocks noChangeAspect="1"/>
                </p:cNvSpPr>
                <p:nvPr/>
              </p:nvSpPr>
              <p:spPr bwMode="auto">
                <a:xfrm>
                  <a:off x="2376" y="936"/>
                  <a:ext cx="206" cy="77"/>
                </a:xfrm>
                <a:custGeom>
                  <a:avLst/>
                  <a:gdLst>
                    <a:gd name="T0" fmla="*/ 0 w 206"/>
                    <a:gd name="T1" fmla="*/ 0 h 77"/>
                    <a:gd name="T2" fmla="*/ 14 w 206"/>
                    <a:gd name="T3" fmla="*/ 20 h 77"/>
                    <a:gd name="T4" fmla="*/ 33 w 206"/>
                    <a:gd name="T5" fmla="*/ 41 h 77"/>
                    <a:gd name="T6" fmla="*/ 59 w 206"/>
                    <a:gd name="T7" fmla="*/ 56 h 77"/>
                    <a:gd name="T8" fmla="*/ 108 w 206"/>
                    <a:gd name="T9" fmla="*/ 60 h 77"/>
                    <a:gd name="T10" fmla="*/ 147 w 206"/>
                    <a:gd name="T11" fmla="*/ 66 h 77"/>
                    <a:gd name="T12" fmla="*/ 194 w 206"/>
                    <a:gd name="T13" fmla="*/ 72 h 77"/>
                    <a:gd name="T14" fmla="*/ 206 w 206"/>
                    <a:gd name="T15" fmla="*/ 77 h 77"/>
                    <a:gd name="T16" fmla="*/ 0 60000 65536"/>
                    <a:gd name="T17" fmla="*/ 0 60000 65536"/>
                    <a:gd name="T18" fmla="*/ 0 60000 65536"/>
                    <a:gd name="T19" fmla="*/ 0 60000 65536"/>
                    <a:gd name="T20" fmla="*/ 0 60000 65536"/>
                    <a:gd name="T21" fmla="*/ 0 60000 65536"/>
                    <a:gd name="T22" fmla="*/ 0 60000 65536"/>
                    <a:gd name="T23" fmla="*/ 0 60000 65536"/>
                    <a:gd name="T24" fmla="*/ 0 w 206"/>
                    <a:gd name="T25" fmla="*/ 0 h 77"/>
                    <a:gd name="T26" fmla="*/ 206 w 206"/>
                    <a:gd name="T27" fmla="*/ 77 h 7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06" h="77">
                      <a:moveTo>
                        <a:pt x="0" y="0"/>
                      </a:moveTo>
                      <a:lnTo>
                        <a:pt x="14" y="20"/>
                      </a:lnTo>
                      <a:lnTo>
                        <a:pt x="33" y="41"/>
                      </a:lnTo>
                      <a:lnTo>
                        <a:pt x="59" y="56"/>
                      </a:lnTo>
                      <a:lnTo>
                        <a:pt x="108" y="60"/>
                      </a:lnTo>
                      <a:lnTo>
                        <a:pt x="147" y="66"/>
                      </a:lnTo>
                      <a:lnTo>
                        <a:pt x="194" y="72"/>
                      </a:lnTo>
                      <a:lnTo>
                        <a:pt x="206" y="77"/>
                      </a:lnTo>
                    </a:path>
                  </a:pathLst>
                </a:custGeom>
                <a:noFill/>
                <a:ln w="9525"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94" name="Freeform 180"/>
                <p:cNvSpPr>
                  <a:spLocks noChangeAspect="1"/>
                </p:cNvSpPr>
                <p:nvPr/>
              </p:nvSpPr>
              <p:spPr bwMode="auto">
                <a:xfrm>
                  <a:off x="2403" y="845"/>
                  <a:ext cx="74" cy="147"/>
                </a:xfrm>
                <a:custGeom>
                  <a:avLst/>
                  <a:gdLst>
                    <a:gd name="T0" fmla="*/ 0 w 74"/>
                    <a:gd name="T1" fmla="*/ 0 h 147"/>
                    <a:gd name="T2" fmla="*/ 11 w 74"/>
                    <a:gd name="T3" fmla="*/ 36 h 147"/>
                    <a:gd name="T4" fmla="*/ 14 w 74"/>
                    <a:gd name="T5" fmla="*/ 73 h 147"/>
                    <a:gd name="T6" fmla="*/ 18 w 74"/>
                    <a:gd name="T7" fmla="*/ 88 h 147"/>
                    <a:gd name="T8" fmla="*/ 27 w 74"/>
                    <a:gd name="T9" fmla="*/ 103 h 147"/>
                    <a:gd name="T10" fmla="*/ 45 w 74"/>
                    <a:gd name="T11" fmla="*/ 121 h 147"/>
                    <a:gd name="T12" fmla="*/ 74 w 74"/>
                    <a:gd name="T13" fmla="*/ 147 h 147"/>
                    <a:gd name="T14" fmla="*/ 0 60000 65536"/>
                    <a:gd name="T15" fmla="*/ 0 60000 65536"/>
                    <a:gd name="T16" fmla="*/ 0 60000 65536"/>
                    <a:gd name="T17" fmla="*/ 0 60000 65536"/>
                    <a:gd name="T18" fmla="*/ 0 60000 65536"/>
                    <a:gd name="T19" fmla="*/ 0 60000 65536"/>
                    <a:gd name="T20" fmla="*/ 0 60000 65536"/>
                    <a:gd name="T21" fmla="*/ 0 w 74"/>
                    <a:gd name="T22" fmla="*/ 0 h 147"/>
                    <a:gd name="T23" fmla="*/ 74 w 74"/>
                    <a:gd name="T24" fmla="*/ 147 h 14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4" h="147">
                      <a:moveTo>
                        <a:pt x="0" y="0"/>
                      </a:moveTo>
                      <a:lnTo>
                        <a:pt x="11" y="36"/>
                      </a:lnTo>
                      <a:lnTo>
                        <a:pt x="14" y="73"/>
                      </a:lnTo>
                      <a:lnTo>
                        <a:pt x="18" y="88"/>
                      </a:lnTo>
                      <a:lnTo>
                        <a:pt x="27" y="103"/>
                      </a:lnTo>
                      <a:lnTo>
                        <a:pt x="45" y="121"/>
                      </a:lnTo>
                      <a:lnTo>
                        <a:pt x="74" y="147"/>
                      </a:lnTo>
                    </a:path>
                  </a:pathLst>
                </a:custGeom>
                <a:noFill/>
                <a:ln w="9525"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95" name="Freeform 181"/>
                <p:cNvSpPr>
                  <a:spLocks noChangeAspect="1"/>
                </p:cNvSpPr>
                <p:nvPr/>
              </p:nvSpPr>
              <p:spPr bwMode="auto">
                <a:xfrm>
                  <a:off x="2425" y="814"/>
                  <a:ext cx="73" cy="185"/>
                </a:xfrm>
                <a:custGeom>
                  <a:avLst/>
                  <a:gdLst>
                    <a:gd name="T0" fmla="*/ 0 w 66"/>
                    <a:gd name="T1" fmla="*/ 0 h 159"/>
                    <a:gd name="T2" fmla="*/ 13 w 66"/>
                    <a:gd name="T3" fmla="*/ 48 h 159"/>
                    <a:gd name="T4" fmla="*/ 27 w 66"/>
                    <a:gd name="T5" fmla="*/ 90 h 159"/>
                    <a:gd name="T6" fmla="*/ 42 w 66"/>
                    <a:gd name="T7" fmla="*/ 119 h 159"/>
                    <a:gd name="T8" fmla="*/ 58 w 66"/>
                    <a:gd name="T9" fmla="*/ 149 h 159"/>
                    <a:gd name="T10" fmla="*/ 66 w 66"/>
                    <a:gd name="T11" fmla="*/ 159 h 159"/>
                    <a:gd name="T12" fmla="*/ 0 60000 65536"/>
                    <a:gd name="T13" fmla="*/ 0 60000 65536"/>
                    <a:gd name="T14" fmla="*/ 0 60000 65536"/>
                    <a:gd name="T15" fmla="*/ 0 60000 65536"/>
                    <a:gd name="T16" fmla="*/ 0 60000 65536"/>
                    <a:gd name="T17" fmla="*/ 0 60000 65536"/>
                    <a:gd name="T18" fmla="*/ 0 w 66"/>
                    <a:gd name="T19" fmla="*/ 0 h 159"/>
                    <a:gd name="T20" fmla="*/ 66 w 66"/>
                    <a:gd name="T21" fmla="*/ 159 h 159"/>
                    <a:gd name="connsiteX0" fmla="*/ 0 w 11003"/>
                    <a:gd name="connsiteY0" fmla="*/ 0 h 11652"/>
                    <a:gd name="connsiteX1" fmla="*/ 2973 w 11003"/>
                    <a:gd name="connsiteY1" fmla="*/ 4671 h 11652"/>
                    <a:gd name="connsiteX2" fmla="*/ 5094 w 11003"/>
                    <a:gd name="connsiteY2" fmla="*/ 7312 h 11652"/>
                    <a:gd name="connsiteX3" fmla="*/ 7367 w 11003"/>
                    <a:gd name="connsiteY3" fmla="*/ 9136 h 11652"/>
                    <a:gd name="connsiteX4" fmla="*/ 9791 w 11003"/>
                    <a:gd name="connsiteY4" fmla="*/ 11023 h 11652"/>
                    <a:gd name="connsiteX5" fmla="*/ 11003 w 11003"/>
                    <a:gd name="connsiteY5" fmla="*/ 11652 h 11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003" h="11652">
                      <a:moveTo>
                        <a:pt x="0" y="0"/>
                      </a:moveTo>
                      <a:lnTo>
                        <a:pt x="2973" y="4671"/>
                      </a:lnTo>
                      <a:lnTo>
                        <a:pt x="5094" y="7312"/>
                      </a:lnTo>
                      <a:lnTo>
                        <a:pt x="7367" y="9136"/>
                      </a:lnTo>
                      <a:lnTo>
                        <a:pt x="9791" y="11023"/>
                      </a:lnTo>
                      <a:lnTo>
                        <a:pt x="11003" y="11652"/>
                      </a:lnTo>
                    </a:path>
                  </a:pathLst>
                </a:custGeom>
                <a:noFill/>
                <a:ln w="9525"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96" name="Freeform 182"/>
                <p:cNvSpPr>
                  <a:spLocks noChangeAspect="1"/>
                </p:cNvSpPr>
                <p:nvPr/>
              </p:nvSpPr>
              <p:spPr bwMode="auto">
                <a:xfrm>
                  <a:off x="2470" y="812"/>
                  <a:ext cx="103" cy="196"/>
                </a:xfrm>
                <a:custGeom>
                  <a:avLst/>
                  <a:gdLst>
                    <a:gd name="T0" fmla="*/ 0 w 95"/>
                    <a:gd name="T1" fmla="*/ 0 h 163"/>
                    <a:gd name="T2" fmla="*/ 12 w 95"/>
                    <a:gd name="T3" fmla="*/ 34 h 163"/>
                    <a:gd name="T4" fmla="*/ 29 w 95"/>
                    <a:gd name="T5" fmla="*/ 75 h 163"/>
                    <a:gd name="T6" fmla="*/ 36 w 95"/>
                    <a:gd name="T7" fmla="*/ 103 h 163"/>
                    <a:gd name="T8" fmla="*/ 56 w 95"/>
                    <a:gd name="T9" fmla="*/ 138 h 163"/>
                    <a:gd name="T10" fmla="*/ 77 w 95"/>
                    <a:gd name="T11" fmla="*/ 153 h 163"/>
                    <a:gd name="T12" fmla="*/ 95 w 95"/>
                    <a:gd name="T13" fmla="*/ 163 h 163"/>
                    <a:gd name="T14" fmla="*/ 0 60000 65536"/>
                    <a:gd name="T15" fmla="*/ 0 60000 65536"/>
                    <a:gd name="T16" fmla="*/ 0 60000 65536"/>
                    <a:gd name="T17" fmla="*/ 0 60000 65536"/>
                    <a:gd name="T18" fmla="*/ 0 60000 65536"/>
                    <a:gd name="T19" fmla="*/ 0 60000 65536"/>
                    <a:gd name="T20" fmla="*/ 0 60000 65536"/>
                    <a:gd name="T21" fmla="*/ 0 w 95"/>
                    <a:gd name="T22" fmla="*/ 0 h 163"/>
                    <a:gd name="T23" fmla="*/ 95 w 95"/>
                    <a:gd name="T24" fmla="*/ 163 h 163"/>
                    <a:gd name="connsiteX0" fmla="*/ 0 w 10836"/>
                    <a:gd name="connsiteY0" fmla="*/ 0 h 12032"/>
                    <a:gd name="connsiteX1" fmla="*/ 2099 w 10836"/>
                    <a:gd name="connsiteY1" fmla="*/ 4118 h 12032"/>
                    <a:gd name="connsiteX2" fmla="*/ 3889 w 10836"/>
                    <a:gd name="connsiteY2" fmla="*/ 6633 h 12032"/>
                    <a:gd name="connsiteX3" fmla="*/ 4625 w 10836"/>
                    <a:gd name="connsiteY3" fmla="*/ 8351 h 12032"/>
                    <a:gd name="connsiteX4" fmla="*/ 6731 w 10836"/>
                    <a:gd name="connsiteY4" fmla="*/ 10498 h 12032"/>
                    <a:gd name="connsiteX5" fmla="*/ 8941 w 10836"/>
                    <a:gd name="connsiteY5" fmla="*/ 11419 h 12032"/>
                    <a:gd name="connsiteX6" fmla="*/ 10836 w 10836"/>
                    <a:gd name="connsiteY6" fmla="*/ 12032 h 12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836" h="12032">
                      <a:moveTo>
                        <a:pt x="0" y="0"/>
                      </a:moveTo>
                      <a:lnTo>
                        <a:pt x="2099" y="4118"/>
                      </a:lnTo>
                      <a:lnTo>
                        <a:pt x="3889" y="6633"/>
                      </a:lnTo>
                      <a:lnTo>
                        <a:pt x="4625" y="8351"/>
                      </a:lnTo>
                      <a:lnTo>
                        <a:pt x="6731" y="10498"/>
                      </a:lnTo>
                      <a:lnTo>
                        <a:pt x="8941" y="11419"/>
                      </a:lnTo>
                      <a:lnTo>
                        <a:pt x="10836" y="12032"/>
                      </a:lnTo>
                    </a:path>
                  </a:pathLst>
                </a:custGeom>
                <a:noFill/>
                <a:ln w="9525"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97" name="Freeform 183"/>
                <p:cNvSpPr>
                  <a:spLocks noChangeAspect="1"/>
                </p:cNvSpPr>
                <p:nvPr/>
              </p:nvSpPr>
              <p:spPr bwMode="auto">
                <a:xfrm>
                  <a:off x="2765" y="809"/>
                  <a:ext cx="54" cy="162"/>
                </a:xfrm>
                <a:custGeom>
                  <a:avLst/>
                  <a:gdLst>
                    <a:gd name="T0" fmla="*/ 0 w 51"/>
                    <a:gd name="T1" fmla="*/ 0 h 143"/>
                    <a:gd name="T2" fmla="*/ 9 w 51"/>
                    <a:gd name="T3" fmla="*/ 27 h 143"/>
                    <a:gd name="T4" fmla="*/ 21 w 51"/>
                    <a:gd name="T5" fmla="*/ 81 h 143"/>
                    <a:gd name="T6" fmla="*/ 36 w 51"/>
                    <a:gd name="T7" fmla="*/ 125 h 143"/>
                    <a:gd name="T8" fmla="*/ 51 w 51"/>
                    <a:gd name="T9" fmla="*/ 143 h 143"/>
                    <a:gd name="T10" fmla="*/ 0 60000 65536"/>
                    <a:gd name="T11" fmla="*/ 0 60000 65536"/>
                    <a:gd name="T12" fmla="*/ 0 60000 65536"/>
                    <a:gd name="T13" fmla="*/ 0 60000 65536"/>
                    <a:gd name="T14" fmla="*/ 0 60000 65536"/>
                    <a:gd name="T15" fmla="*/ 0 w 51"/>
                    <a:gd name="T16" fmla="*/ 0 h 143"/>
                    <a:gd name="T17" fmla="*/ 51 w 51"/>
                    <a:gd name="T18" fmla="*/ 143 h 143"/>
                    <a:gd name="connsiteX0" fmla="*/ 0 w 10519"/>
                    <a:gd name="connsiteY0" fmla="*/ 0 h 11357"/>
                    <a:gd name="connsiteX1" fmla="*/ 2284 w 10519"/>
                    <a:gd name="connsiteY1" fmla="*/ 3245 h 11357"/>
                    <a:gd name="connsiteX2" fmla="*/ 4637 w 10519"/>
                    <a:gd name="connsiteY2" fmla="*/ 7021 h 11357"/>
                    <a:gd name="connsiteX3" fmla="*/ 7578 w 10519"/>
                    <a:gd name="connsiteY3" fmla="*/ 10098 h 11357"/>
                    <a:gd name="connsiteX4" fmla="*/ 10519 w 10519"/>
                    <a:gd name="connsiteY4" fmla="*/ 11357 h 113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19" h="11357">
                      <a:moveTo>
                        <a:pt x="0" y="0"/>
                      </a:moveTo>
                      <a:lnTo>
                        <a:pt x="2284" y="3245"/>
                      </a:lnTo>
                      <a:lnTo>
                        <a:pt x="4637" y="7021"/>
                      </a:lnTo>
                      <a:lnTo>
                        <a:pt x="7578" y="10098"/>
                      </a:lnTo>
                      <a:lnTo>
                        <a:pt x="10519" y="11357"/>
                      </a:lnTo>
                    </a:path>
                  </a:pathLst>
                </a:custGeom>
                <a:noFill/>
                <a:ln w="9525"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98" name="Freeform 184"/>
                <p:cNvSpPr>
                  <a:spLocks noChangeAspect="1"/>
                </p:cNvSpPr>
                <p:nvPr/>
              </p:nvSpPr>
              <p:spPr bwMode="auto">
                <a:xfrm>
                  <a:off x="2822" y="827"/>
                  <a:ext cx="34" cy="124"/>
                </a:xfrm>
                <a:custGeom>
                  <a:avLst/>
                  <a:gdLst>
                    <a:gd name="T0" fmla="*/ 0 w 34"/>
                    <a:gd name="T1" fmla="*/ 0 h 124"/>
                    <a:gd name="T2" fmla="*/ 13 w 34"/>
                    <a:gd name="T3" fmla="*/ 45 h 124"/>
                    <a:gd name="T4" fmla="*/ 27 w 34"/>
                    <a:gd name="T5" fmla="*/ 88 h 124"/>
                    <a:gd name="T6" fmla="*/ 34 w 34"/>
                    <a:gd name="T7" fmla="*/ 124 h 124"/>
                    <a:gd name="T8" fmla="*/ 0 60000 65536"/>
                    <a:gd name="T9" fmla="*/ 0 60000 65536"/>
                    <a:gd name="T10" fmla="*/ 0 60000 65536"/>
                    <a:gd name="T11" fmla="*/ 0 60000 65536"/>
                    <a:gd name="T12" fmla="*/ 0 w 34"/>
                    <a:gd name="T13" fmla="*/ 0 h 124"/>
                    <a:gd name="T14" fmla="*/ 34 w 34"/>
                    <a:gd name="T15" fmla="*/ 124 h 124"/>
                  </a:gdLst>
                  <a:ahLst/>
                  <a:cxnLst>
                    <a:cxn ang="T8">
                      <a:pos x="T0" y="T1"/>
                    </a:cxn>
                    <a:cxn ang="T9">
                      <a:pos x="T2" y="T3"/>
                    </a:cxn>
                    <a:cxn ang="T10">
                      <a:pos x="T4" y="T5"/>
                    </a:cxn>
                    <a:cxn ang="T11">
                      <a:pos x="T6" y="T7"/>
                    </a:cxn>
                  </a:cxnLst>
                  <a:rect l="T12" t="T13" r="T14" b="T15"/>
                  <a:pathLst>
                    <a:path w="34" h="124">
                      <a:moveTo>
                        <a:pt x="0" y="0"/>
                      </a:moveTo>
                      <a:lnTo>
                        <a:pt x="13" y="45"/>
                      </a:lnTo>
                      <a:lnTo>
                        <a:pt x="27" y="88"/>
                      </a:lnTo>
                      <a:lnTo>
                        <a:pt x="34" y="124"/>
                      </a:lnTo>
                    </a:path>
                  </a:pathLst>
                </a:custGeom>
                <a:noFill/>
                <a:ln w="9525"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99" name="Freeform 185"/>
                <p:cNvSpPr>
                  <a:spLocks noChangeAspect="1"/>
                </p:cNvSpPr>
                <p:nvPr/>
              </p:nvSpPr>
              <p:spPr bwMode="auto">
                <a:xfrm>
                  <a:off x="2720" y="942"/>
                  <a:ext cx="45" cy="84"/>
                </a:xfrm>
                <a:custGeom>
                  <a:avLst/>
                  <a:gdLst>
                    <a:gd name="T0" fmla="*/ 0 w 45"/>
                    <a:gd name="T1" fmla="*/ 0 h 84"/>
                    <a:gd name="T2" fmla="*/ 9 w 45"/>
                    <a:gd name="T3" fmla="*/ 33 h 84"/>
                    <a:gd name="T4" fmla="*/ 19 w 45"/>
                    <a:gd name="T5" fmla="*/ 60 h 84"/>
                    <a:gd name="T6" fmla="*/ 45 w 45"/>
                    <a:gd name="T7" fmla="*/ 84 h 84"/>
                    <a:gd name="T8" fmla="*/ 0 60000 65536"/>
                    <a:gd name="T9" fmla="*/ 0 60000 65536"/>
                    <a:gd name="T10" fmla="*/ 0 60000 65536"/>
                    <a:gd name="T11" fmla="*/ 0 60000 65536"/>
                    <a:gd name="T12" fmla="*/ 0 w 45"/>
                    <a:gd name="T13" fmla="*/ 0 h 84"/>
                    <a:gd name="T14" fmla="*/ 45 w 45"/>
                    <a:gd name="T15" fmla="*/ 84 h 84"/>
                  </a:gdLst>
                  <a:ahLst/>
                  <a:cxnLst>
                    <a:cxn ang="T8">
                      <a:pos x="T0" y="T1"/>
                    </a:cxn>
                    <a:cxn ang="T9">
                      <a:pos x="T2" y="T3"/>
                    </a:cxn>
                    <a:cxn ang="T10">
                      <a:pos x="T4" y="T5"/>
                    </a:cxn>
                    <a:cxn ang="T11">
                      <a:pos x="T6" y="T7"/>
                    </a:cxn>
                  </a:cxnLst>
                  <a:rect l="T12" t="T13" r="T14" b="T15"/>
                  <a:pathLst>
                    <a:path w="45" h="84">
                      <a:moveTo>
                        <a:pt x="0" y="0"/>
                      </a:moveTo>
                      <a:lnTo>
                        <a:pt x="9" y="33"/>
                      </a:lnTo>
                      <a:lnTo>
                        <a:pt x="19" y="60"/>
                      </a:lnTo>
                      <a:lnTo>
                        <a:pt x="45" y="84"/>
                      </a:lnTo>
                    </a:path>
                  </a:pathLst>
                </a:custGeom>
                <a:noFill/>
                <a:ln w="9525"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00" name="Freeform 186"/>
                <p:cNvSpPr>
                  <a:spLocks noChangeAspect="1"/>
                </p:cNvSpPr>
                <p:nvPr/>
              </p:nvSpPr>
              <p:spPr bwMode="auto">
                <a:xfrm>
                  <a:off x="2700" y="936"/>
                  <a:ext cx="45" cy="105"/>
                </a:xfrm>
                <a:custGeom>
                  <a:avLst/>
                  <a:gdLst>
                    <a:gd name="T0" fmla="*/ 0 w 45"/>
                    <a:gd name="T1" fmla="*/ 0 h 105"/>
                    <a:gd name="T2" fmla="*/ 3 w 45"/>
                    <a:gd name="T3" fmla="*/ 26 h 105"/>
                    <a:gd name="T4" fmla="*/ 9 w 45"/>
                    <a:gd name="T5" fmla="*/ 57 h 105"/>
                    <a:gd name="T6" fmla="*/ 29 w 45"/>
                    <a:gd name="T7" fmla="*/ 86 h 105"/>
                    <a:gd name="T8" fmla="*/ 45 w 45"/>
                    <a:gd name="T9" fmla="*/ 105 h 105"/>
                    <a:gd name="T10" fmla="*/ 0 60000 65536"/>
                    <a:gd name="T11" fmla="*/ 0 60000 65536"/>
                    <a:gd name="T12" fmla="*/ 0 60000 65536"/>
                    <a:gd name="T13" fmla="*/ 0 60000 65536"/>
                    <a:gd name="T14" fmla="*/ 0 60000 65536"/>
                    <a:gd name="T15" fmla="*/ 0 w 45"/>
                    <a:gd name="T16" fmla="*/ 0 h 105"/>
                    <a:gd name="T17" fmla="*/ 45 w 45"/>
                    <a:gd name="T18" fmla="*/ 105 h 105"/>
                  </a:gdLst>
                  <a:ahLst/>
                  <a:cxnLst>
                    <a:cxn ang="T10">
                      <a:pos x="T0" y="T1"/>
                    </a:cxn>
                    <a:cxn ang="T11">
                      <a:pos x="T2" y="T3"/>
                    </a:cxn>
                    <a:cxn ang="T12">
                      <a:pos x="T4" y="T5"/>
                    </a:cxn>
                    <a:cxn ang="T13">
                      <a:pos x="T6" y="T7"/>
                    </a:cxn>
                    <a:cxn ang="T14">
                      <a:pos x="T8" y="T9"/>
                    </a:cxn>
                  </a:cxnLst>
                  <a:rect l="T15" t="T16" r="T17" b="T18"/>
                  <a:pathLst>
                    <a:path w="45" h="105">
                      <a:moveTo>
                        <a:pt x="0" y="0"/>
                      </a:moveTo>
                      <a:lnTo>
                        <a:pt x="3" y="26"/>
                      </a:lnTo>
                      <a:lnTo>
                        <a:pt x="9" y="57"/>
                      </a:lnTo>
                      <a:lnTo>
                        <a:pt x="29" y="86"/>
                      </a:lnTo>
                      <a:lnTo>
                        <a:pt x="45" y="105"/>
                      </a:lnTo>
                    </a:path>
                  </a:pathLst>
                </a:custGeom>
                <a:noFill/>
                <a:ln w="9525"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01" name="Freeform 187"/>
                <p:cNvSpPr>
                  <a:spLocks noChangeAspect="1"/>
                </p:cNvSpPr>
                <p:nvPr/>
              </p:nvSpPr>
              <p:spPr bwMode="auto">
                <a:xfrm>
                  <a:off x="2670" y="930"/>
                  <a:ext cx="57" cy="114"/>
                </a:xfrm>
                <a:custGeom>
                  <a:avLst/>
                  <a:gdLst>
                    <a:gd name="T0" fmla="*/ 0 w 57"/>
                    <a:gd name="T1" fmla="*/ 0 h 114"/>
                    <a:gd name="T2" fmla="*/ 3 w 57"/>
                    <a:gd name="T3" fmla="*/ 26 h 114"/>
                    <a:gd name="T4" fmla="*/ 12 w 57"/>
                    <a:gd name="T5" fmla="*/ 60 h 114"/>
                    <a:gd name="T6" fmla="*/ 30 w 57"/>
                    <a:gd name="T7" fmla="*/ 90 h 114"/>
                    <a:gd name="T8" fmla="*/ 57 w 57"/>
                    <a:gd name="T9" fmla="*/ 114 h 114"/>
                    <a:gd name="T10" fmla="*/ 0 60000 65536"/>
                    <a:gd name="T11" fmla="*/ 0 60000 65536"/>
                    <a:gd name="T12" fmla="*/ 0 60000 65536"/>
                    <a:gd name="T13" fmla="*/ 0 60000 65536"/>
                    <a:gd name="T14" fmla="*/ 0 60000 65536"/>
                    <a:gd name="T15" fmla="*/ 0 w 57"/>
                    <a:gd name="T16" fmla="*/ 0 h 114"/>
                    <a:gd name="T17" fmla="*/ 57 w 57"/>
                    <a:gd name="T18" fmla="*/ 114 h 114"/>
                  </a:gdLst>
                  <a:ahLst/>
                  <a:cxnLst>
                    <a:cxn ang="T10">
                      <a:pos x="T0" y="T1"/>
                    </a:cxn>
                    <a:cxn ang="T11">
                      <a:pos x="T2" y="T3"/>
                    </a:cxn>
                    <a:cxn ang="T12">
                      <a:pos x="T4" y="T5"/>
                    </a:cxn>
                    <a:cxn ang="T13">
                      <a:pos x="T6" y="T7"/>
                    </a:cxn>
                    <a:cxn ang="T14">
                      <a:pos x="T8" y="T9"/>
                    </a:cxn>
                  </a:cxnLst>
                  <a:rect l="T15" t="T16" r="T17" b="T18"/>
                  <a:pathLst>
                    <a:path w="57" h="114">
                      <a:moveTo>
                        <a:pt x="0" y="0"/>
                      </a:moveTo>
                      <a:lnTo>
                        <a:pt x="3" y="26"/>
                      </a:lnTo>
                      <a:lnTo>
                        <a:pt x="12" y="60"/>
                      </a:lnTo>
                      <a:lnTo>
                        <a:pt x="30" y="90"/>
                      </a:lnTo>
                      <a:lnTo>
                        <a:pt x="57" y="114"/>
                      </a:lnTo>
                    </a:path>
                  </a:pathLst>
                </a:custGeom>
                <a:noFill/>
                <a:ln w="9525"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02" name="Freeform 188"/>
                <p:cNvSpPr>
                  <a:spLocks noChangeAspect="1"/>
                </p:cNvSpPr>
                <p:nvPr/>
              </p:nvSpPr>
              <p:spPr bwMode="auto">
                <a:xfrm>
                  <a:off x="2702" y="1023"/>
                  <a:ext cx="70" cy="23"/>
                </a:xfrm>
                <a:custGeom>
                  <a:avLst/>
                  <a:gdLst>
                    <a:gd name="T0" fmla="*/ 0 w 70"/>
                    <a:gd name="T1" fmla="*/ 15 h 23"/>
                    <a:gd name="T2" fmla="*/ 30 w 70"/>
                    <a:gd name="T3" fmla="*/ 23 h 23"/>
                    <a:gd name="T4" fmla="*/ 51 w 70"/>
                    <a:gd name="T5" fmla="*/ 17 h 23"/>
                    <a:gd name="T6" fmla="*/ 70 w 70"/>
                    <a:gd name="T7" fmla="*/ 0 h 23"/>
                    <a:gd name="T8" fmla="*/ 0 60000 65536"/>
                    <a:gd name="T9" fmla="*/ 0 60000 65536"/>
                    <a:gd name="T10" fmla="*/ 0 60000 65536"/>
                    <a:gd name="T11" fmla="*/ 0 60000 65536"/>
                    <a:gd name="T12" fmla="*/ 0 w 70"/>
                    <a:gd name="T13" fmla="*/ 0 h 23"/>
                    <a:gd name="T14" fmla="*/ 70 w 70"/>
                    <a:gd name="T15" fmla="*/ 23 h 23"/>
                  </a:gdLst>
                  <a:ahLst/>
                  <a:cxnLst>
                    <a:cxn ang="T8">
                      <a:pos x="T0" y="T1"/>
                    </a:cxn>
                    <a:cxn ang="T9">
                      <a:pos x="T2" y="T3"/>
                    </a:cxn>
                    <a:cxn ang="T10">
                      <a:pos x="T4" y="T5"/>
                    </a:cxn>
                    <a:cxn ang="T11">
                      <a:pos x="T6" y="T7"/>
                    </a:cxn>
                  </a:cxnLst>
                  <a:rect l="T12" t="T13" r="T14" b="T15"/>
                  <a:pathLst>
                    <a:path w="70" h="23">
                      <a:moveTo>
                        <a:pt x="0" y="15"/>
                      </a:moveTo>
                      <a:lnTo>
                        <a:pt x="30" y="23"/>
                      </a:lnTo>
                      <a:lnTo>
                        <a:pt x="51" y="17"/>
                      </a:lnTo>
                      <a:lnTo>
                        <a:pt x="70" y="0"/>
                      </a:lnTo>
                    </a:path>
                  </a:pathLst>
                </a:custGeom>
                <a:noFill/>
                <a:ln w="9525"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03" name="Freeform 189"/>
                <p:cNvSpPr>
                  <a:spLocks noChangeAspect="1"/>
                </p:cNvSpPr>
                <p:nvPr/>
              </p:nvSpPr>
              <p:spPr bwMode="auto">
                <a:xfrm>
                  <a:off x="3783" y="909"/>
                  <a:ext cx="11" cy="68"/>
                </a:xfrm>
                <a:custGeom>
                  <a:avLst/>
                  <a:gdLst>
                    <a:gd name="T0" fmla="*/ 11 w 11"/>
                    <a:gd name="T1" fmla="*/ 0 h 68"/>
                    <a:gd name="T2" fmla="*/ 5 w 11"/>
                    <a:gd name="T3" fmla="*/ 39 h 68"/>
                    <a:gd name="T4" fmla="*/ 0 w 11"/>
                    <a:gd name="T5" fmla="*/ 68 h 68"/>
                    <a:gd name="T6" fmla="*/ 0 60000 65536"/>
                    <a:gd name="T7" fmla="*/ 0 60000 65536"/>
                    <a:gd name="T8" fmla="*/ 0 60000 65536"/>
                    <a:gd name="T9" fmla="*/ 0 w 11"/>
                    <a:gd name="T10" fmla="*/ 0 h 68"/>
                    <a:gd name="T11" fmla="*/ 11 w 11"/>
                    <a:gd name="T12" fmla="*/ 68 h 68"/>
                  </a:gdLst>
                  <a:ahLst/>
                  <a:cxnLst>
                    <a:cxn ang="T6">
                      <a:pos x="T0" y="T1"/>
                    </a:cxn>
                    <a:cxn ang="T7">
                      <a:pos x="T2" y="T3"/>
                    </a:cxn>
                    <a:cxn ang="T8">
                      <a:pos x="T4" y="T5"/>
                    </a:cxn>
                  </a:cxnLst>
                  <a:rect l="T9" t="T10" r="T11" b="T12"/>
                  <a:pathLst>
                    <a:path w="11" h="68">
                      <a:moveTo>
                        <a:pt x="11" y="0"/>
                      </a:moveTo>
                      <a:lnTo>
                        <a:pt x="5" y="39"/>
                      </a:lnTo>
                      <a:lnTo>
                        <a:pt x="0" y="68"/>
                      </a:lnTo>
                    </a:path>
                  </a:pathLst>
                </a:custGeom>
                <a:noFill/>
                <a:ln w="9525"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04" name="Freeform 190"/>
                <p:cNvSpPr>
                  <a:spLocks noChangeAspect="1"/>
                </p:cNvSpPr>
                <p:nvPr/>
              </p:nvSpPr>
              <p:spPr bwMode="auto">
                <a:xfrm>
                  <a:off x="982" y="1060"/>
                  <a:ext cx="3960" cy="1164"/>
                </a:xfrm>
                <a:custGeom>
                  <a:avLst/>
                  <a:gdLst>
                    <a:gd name="T0" fmla="*/ 0 w 3960"/>
                    <a:gd name="T1" fmla="*/ 1164 h 1164"/>
                    <a:gd name="T2" fmla="*/ 6 w 3960"/>
                    <a:gd name="T3" fmla="*/ 404 h 1164"/>
                    <a:gd name="T4" fmla="*/ 474 w 3960"/>
                    <a:gd name="T5" fmla="*/ 368 h 1164"/>
                    <a:gd name="T6" fmla="*/ 478 w 3960"/>
                    <a:gd name="T7" fmla="*/ 412 h 1164"/>
                    <a:gd name="T8" fmla="*/ 686 w 3960"/>
                    <a:gd name="T9" fmla="*/ 376 h 1164"/>
                    <a:gd name="T10" fmla="*/ 698 w 3960"/>
                    <a:gd name="T11" fmla="*/ 400 h 1164"/>
                    <a:gd name="T12" fmla="*/ 954 w 3960"/>
                    <a:gd name="T13" fmla="*/ 380 h 1164"/>
                    <a:gd name="T14" fmla="*/ 982 w 3960"/>
                    <a:gd name="T15" fmla="*/ 432 h 1164"/>
                    <a:gd name="T16" fmla="*/ 1078 w 3960"/>
                    <a:gd name="T17" fmla="*/ 412 h 1164"/>
                    <a:gd name="T18" fmla="*/ 1110 w 3960"/>
                    <a:gd name="T19" fmla="*/ 476 h 1164"/>
                    <a:gd name="T20" fmla="*/ 1218 w 3960"/>
                    <a:gd name="T21" fmla="*/ 464 h 1164"/>
                    <a:gd name="T22" fmla="*/ 1274 w 3960"/>
                    <a:gd name="T23" fmla="*/ 532 h 1164"/>
                    <a:gd name="T24" fmla="*/ 1322 w 3960"/>
                    <a:gd name="T25" fmla="*/ 544 h 1164"/>
                    <a:gd name="T26" fmla="*/ 1446 w 3960"/>
                    <a:gd name="T27" fmla="*/ 540 h 1164"/>
                    <a:gd name="T28" fmla="*/ 1642 w 3960"/>
                    <a:gd name="T29" fmla="*/ 532 h 1164"/>
                    <a:gd name="T30" fmla="*/ 1890 w 3960"/>
                    <a:gd name="T31" fmla="*/ 528 h 1164"/>
                    <a:gd name="T32" fmla="*/ 2170 w 3960"/>
                    <a:gd name="T33" fmla="*/ 484 h 1164"/>
                    <a:gd name="T34" fmla="*/ 2342 w 3960"/>
                    <a:gd name="T35" fmla="*/ 424 h 1164"/>
                    <a:gd name="T36" fmla="*/ 2482 w 3960"/>
                    <a:gd name="T37" fmla="*/ 336 h 1164"/>
                    <a:gd name="T38" fmla="*/ 2558 w 3960"/>
                    <a:gd name="T39" fmla="*/ 292 h 1164"/>
                    <a:gd name="T40" fmla="*/ 2598 w 3960"/>
                    <a:gd name="T41" fmla="*/ 252 h 1164"/>
                    <a:gd name="T42" fmla="*/ 2638 w 3960"/>
                    <a:gd name="T43" fmla="*/ 188 h 1164"/>
                    <a:gd name="T44" fmla="*/ 2634 w 3960"/>
                    <a:gd name="T45" fmla="*/ 136 h 1164"/>
                    <a:gd name="T46" fmla="*/ 2642 w 3960"/>
                    <a:gd name="T47" fmla="*/ 108 h 1164"/>
                    <a:gd name="T48" fmla="*/ 2794 w 3960"/>
                    <a:gd name="T49" fmla="*/ 100 h 1164"/>
                    <a:gd name="T50" fmla="*/ 2986 w 3960"/>
                    <a:gd name="T51" fmla="*/ 84 h 1164"/>
                    <a:gd name="T52" fmla="*/ 3290 w 3960"/>
                    <a:gd name="T53" fmla="*/ 64 h 1164"/>
                    <a:gd name="T54" fmla="*/ 3670 w 3960"/>
                    <a:gd name="T55" fmla="*/ 20 h 1164"/>
                    <a:gd name="T56" fmla="*/ 3858 w 3960"/>
                    <a:gd name="T57" fmla="*/ 4 h 1164"/>
                    <a:gd name="T58" fmla="*/ 3958 w 3960"/>
                    <a:gd name="T59" fmla="*/ 0 h 1164"/>
                    <a:gd name="T60" fmla="*/ 3960 w 3960"/>
                    <a:gd name="T61" fmla="*/ 1164 h 1164"/>
                    <a:gd name="T62" fmla="*/ 0 w 3960"/>
                    <a:gd name="T63" fmla="*/ 1164 h 116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960"/>
                    <a:gd name="T97" fmla="*/ 0 h 1164"/>
                    <a:gd name="T98" fmla="*/ 3960 w 3960"/>
                    <a:gd name="T99" fmla="*/ 1164 h 1164"/>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960" h="1164">
                      <a:moveTo>
                        <a:pt x="0" y="1164"/>
                      </a:moveTo>
                      <a:lnTo>
                        <a:pt x="6" y="404"/>
                      </a:lnTo>
                      <a:lnTo>
                        <a:pt x="474" y="368"/>
                      </a:lnTo>
                      <a:lnTo>
                        <a:pt x="478" y="412"/>
                      </a:lnTo>
                      <a:lnTo>
                        <a:pt x="686" y="376"/>
                      </a:lnTo>
                      <a:lnTo>
                        <a:pt x="698" y="400"/>
                      </a:lnTo>
                      <a:lnTo>
                        <a:pt x="954" y="380"/>
                      </a:lnTo>
                      <a:lnTo>
                        <a:pt x="982" y="432"/>
                      </a:lnTo>
                      <a:lnTo>
                        <a:pt x="1078" y="412"/>
                      </a:lnTo>
                      <a:lnTo>
                        <a:pt x="1110" y="476"/>
                      </a:lnTo>
                      <a:lnTo>
                        <a:pt x="1218" y="464"/>
                      </a:lnTo>
                      <a:lnTo>
                        <a:pt x="1274" y="532"/>
                      </a:lnTo>
                      <a:lnTo>
                        <a:pt x="1322" y="544"/>
                      </a:lnTo>
                      <a:lnTo>
                        <a:pt x="1446" y="540"/>
                      </a:lnTo>
                      <a:lnTo>
                        <a:pt x="1642" y="532"/>
                      </a:lnTo>
                      <a:lnTo>
                        <a:pt x="1890" y="528"/>
                      </a:lnTo>
                      <a:lnTo>
                        <a:pt x="2170" y="484"/>
                      </a:lnTo>
                      <a:lnTo>
                        <a:pt x="2342" y="424"/>
                      </a:lnTo>
                      <a:lnTo>
                        <a:pt x="2482" y="336"/>
                      </a:lnTo>
                      <a:lnTo>
                        <a:pt x="2558" y="292"/>
                      </a:lnTo>
                      <a:lnTo>
                        <a:pt x="2598" y="252"/>
                      </a:lnTo>
                      <a:lnTo>
                        <a:pt x="2638" y="188"/>
                      </a:lnTo>
                      <a:lnTo>
                        <a:pt x="2634" y="136"/>
                      </a:lnTo>
                      <a:lnTo>
                        <a:pt x="2642" y="108"/>
                      </a:lnTo>
                      <a:lnTo>
                        <a:pt x="2794" y="100"/>
                      </a:lnTo>
                      <a:lnTo>
                        <a:pt x="2986" y="84"/>
                      </a:lnTo>
                      <a:lnTo>
                        <a:pt x="3290" y="64"/>
                      </a:lnTo>
                      <a:lnTo>
                        <a:pt x="3670" y="20"/>
                      </a:lnTo>
                      <a:lnTo>
                        <a:pt x="3858" y="4"/>
                      </a:lnTo>
                      <a:lnTo>
                        <a:pt x="3958" y="0"/>
                      </a:lnTo>
                      <a:lnTo>
                        <a:pt x="3960" y="1164"/>
                      </a:lnTo>
                      <a:lnTo>
                        <a:pt x="0" y="1164"/>
                      </a:lnTo>
                      <a:close/>
                    </a:path>
                  </a:pathLst>
                </a:custGeom>
                <a:solidFill>
                  <a:schemeClr val="bg2">
                    <a:alpha val="50195"/>
                  </a:schemeClr>
                </a:solidFill>
                <a:ln>
                  <a:noFill/>
                </a:ln>
                <a:extLst>
                  <a:ext uri="{91240B29-F687-4F45-9708-019B960494DF}">
                    <a14:hiddenLine xmlns:a14="http://schemas.microsoft.com/office/drawing/2010/main" w="25400" cap="flat" cmpd="sng">
                      <a:solidFill>
                        <a:srgbClr val="000000"/>
                      </a:solidFill>
                      <a:prstDash val="solid"/>
                      <a:round/>
                      <a:headEnd type="none" w="med" len="med"/>
                      <a:tailEnd type="none" w="med" len="med"/>
                    </a14:hiddenLine>
                  </a:ext>
                </a:extLst>
              </p:spPr>
              <p:txBody>
                <a:bodyPr/>
                <a:lstStyle/>
                <a:p>
                  <a:endParaRPr lang="en-US"/>
                </a:p>
              </p:txBody>
            </p:sp>
            <p:sp>
              <p:nvSpPr>
                <p:cNvPr id="205" name="Rectangle 191"/>
                <p:cNvSpPr>
                  <a:spLocks noChangeAspect="1" noChangeArrowheads="1"/>
                </p:cNvSpPr>
                <p:nvPr/>
              </p:nvSpPr>
              <p:spPr bwMode="auto">
                <a:xfrm>
                  <a:off x="987" y="772"/>
                  <a:ext cx="3956" cy="1454"/>
                </a:xfrm>
                <a:prstGeom prst="rect">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grpSp>
          <p:grpSp>
            <p:nvGrpSpPr>
              <p:cNvPr id="15" name="Group 192"/>
              <p:cNvGrpSpPr>
                <a:grpSpLocks noChangeAspect="1"/>
              </p:cNvGrpSpPr>
              <p:nvPr/>
            </p:nvGrpSpPr>
            <p:grpSpPr bwMode="auto">
              <a:xfrm>
                <a:off x="5157" y="990"/>
                <a:ext cx="50" cy="1582"/>
                <a:chOff x="507" y="993"/>
                <a:chExt cx="50" cy="1582"/>
              </a:xfrm>
            </p:grpSpPr>
            <p:sp>
              <p:nvSpPr>
                <p:cNvPr id="16" name="Line 193"/>
                <p:cNvSpPr>
                  <a:spLocks noChangeAspect="1" noChangeShapeType="1"/>
                </p:cNvSpPr>
                <p:nvPr/>
              </p:nvSpPr>
              <p:spPr bwMode="auto">
                <a:xfrm>
                  <a:off x="509" y="2575"/>
                  <a:ext cx="46"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 name="Line 194"/>
                <p:cNvSpPr>
                  <a:spLocks noChangeAspect="1" noChangeShapeType="1"/>
                </p:cNvSpPr>
                <p:nvPr/>
              </p:nvSpPr>
              <p:spPr bwMode="auto">
                <a:xfrm>
                  <a:off x="508" y="1509"/>
                  <a:ext cx="46"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 name="Line 195"/>
                <p:cNvSpPr>
                  <a:spLocks noChangeAspect="1" noChangeShapeType="1"/>
                </p:cNvSpPr>
                <p:nvPr/>
              </p:nvSpPr>
              <p:spPr bwMode="auto">
                <a:xfrm>
                  <a:off x="507" y="2054"/>
                  <a:ext cx="46"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 name="Line 196"/>
                <p:cNvSpPr>
                  <a:spLocks noChangeAspect="1" noChangeShapeType="1"/>
                </p:cNvSpPr>
                <p:nvPr/>
              </p:nvSpPr>
              <p:spPr bwMode="auto">
                <a:xfrm>
                  <a:off x="511" y="993"/>
                  <a:ext cx="46"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sp>
          <p:nvSpPr>
            <p:cNvPr id="11" name="Text Box 200"/>
            <p:cNvSpPr txBox="1">
              <a:spLocks noChangeArrowheads="1"/>
            </p:cNvSpPr>
            <p:nvPr/>
          </p:nvSpPr>
          <p:spPr bwMode="auto">
            <a:xfrm rot="21284691">
              <a:off x="5724024" y="4041802"/>
              <a:ext cx="320506" cy="1807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57103" tIns="28552" rIns="57103" bIns="28552">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r>
                <a:rPr lang="en-US" sz="800" b="1" dirty="0">
                  <a:solidFill>
                    <a:schemeClr val="bg1"/>
                  </a:solidFill>
                  <a:latin typeface="Comic Sans MS" pitchFamily="66" charset="0"/>
                </a:rPr>
                <a:t>Salt</a:t>
              </a:r>
            </a:p>
          </p:txBody>
        </p:sp>
        <p:sp>
          <p:nvSpPr>
            <p:cNvPr id="12" name="Text Box 219"/>
            <p:cNvSpPr txBox="1">
              <a:spLocks noChangeArrowheads="1"/>
            </p:cNvSpPr>
            <p:nvPr/>
          </p:nvSpPr>
          <p:spPr bwMode="auto">
            <a:xfrm rot="267561">
              <a:off x="4046800" y="3843793"/>
              <a:ext cx="326918" cy="1807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57103" tIns="28552" rIns="57103" bIns="28552">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r>
                <a:rPr lang="en-US" sz="800" b="1" dirty="0" err="1">
                  <a:solidFill>
                    <a:schemeClr val="bg1"/>
                  </a:solidFill>
                  <a:latin typeface="Comic Sans MS" pitchFamily="66" charset="0"/>
                </a:rPr>
                <a:t>Plio</a:t>
              </a:r>
              <a:r>
                <a:rPr lang="en-US" sz="800" b="1" dirty="0">
                  <a:solidFill>
                    <a:schemeClr val="bg1"/>
                  </a:solidFill>
                  <a:latin typeface="Comic Sans MS" pitchFamily="66" charset="0"/>
                </a:rPr>
                <a:t>.</a:t>
              </a:r>
            </a:p>
          </p:txBody>
        </p:sp>
        <p:sp>
          <p:nvSpPr>
            <p:cNvPr id="13" name="Text Box 220"/>
            <p:cNvSpPr txBox="1">
              <a:spLocks noChangeArrowheads="1"/>
            </p:cNvSpPr>
            <p:nvPr/>
          </p:nvSpPr>
          <p:spPr bwMode="auto">
            <a:xfrm rot="267336">
              <a:off x="4302992" y="3799866"/>
              <a:ext cx="427907" cy="1807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57103" tIns="28552" rIns="57103" bIns="28552">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r>
                <a:rPr lang="en-US" sz="800" b="1" dirty="0" err="1">
                  <a:solidFill>
                    <a:schemeClr val="bg1"/>
                  </a:solidFill>
                  <a:latin typeface="Comic Sans MS" pitchFamily="66" charset="0"/>
                </a:rPr>
                <a:t>Pleist</a:t>
              </a:r>
              <a:r>
                <a:rPr lang="en-US" sz="800" b="1" dirty="0">
                  <a:solidFill>
                    <a:schemeClr val="bg1"/>
                  </a:solidFill>
                  <a:latin typeface="Comic Sans MS" pitchFamily="66" charset="0"/>
                </a:rPr>
                <a:t>.</a:t>
              </a:r>
            </a:p>
          </p:txBody>
        </p:sp>
        <p:sp>
          <p:nvSpPr>
            <p:cNvPr id="207" name="Line 109"/>
            <p:cNvSpPr>
              <a:spLocks noChangeAspect="1" noChangeShapeType="1"/>
            </p:cNvSpPr>
            <p:nvPr/>
          </p:nvSpPr>
          <p:spPr bwMode="auto">
            <a:xfrm>
              <a:off x="7274688" y="5678802"/>
              <a:ext cx="55664"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08" name="Line 110"/>
            <p:cNvSpPr>
              <a:spLocks noChangeAspect="1" noChangeShapeType="1"/>
            </p:cNvSpPr>
            <p:nvPr/>
          </p:nvSpPr>
          <p:spPr bwMode="auto">
            <a:xfrm>
              <a:off x="7273478" y="4388957"/>
              <a:ext cx="55664"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09" name="Line 111"/>
            <p:cNvSpPr>
              <a:spLocks noChangeAspect="1" noChangeShapeType="1"/>
            </p:cNvSpPr>
            <p:nvPr/>
          </p:nvSpPr>
          <p:spPr bwMode="auto">
            <a:xfrm>
              <a:off x="7272268" y="5048399"/>
              <a:ext cx="55664"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10" name="Line 112"/>
            <p:cNvSpPr>
              <a:spLocks noChangeAspect="1" noChangeShapeType="1"/>
            </p:cNvSpPr>
            <p:nvPr/>
          </p:nvSpPr>
          <p:spPr bwMode="auto">
            <a:xfrm>
              <a:off x="7277108" y="3764604"/>
              <a:ext cx="55664"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12" name="Text Box 130"/>
            <p:cNvSpPr txBox="1">
              <a:spLocks noChangeArrowheads="1"/>
            </p:cNvSpPr>
            <p:nvPr/>
          </p:nvSpPr>
          <p:spPr bwMode="auto">
            <a:xfrm>
              <a:off x="3981486" y="4275334"/>
              <a:ext cx="292112" cy="143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57103" tIns="28552" rIns="57103" bIns="28552">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r>
                <a:rPr lang="en-US" sz="800" b="1" dirty="0" err="1" smtClean="0">
                  <a:solidFill>
                    <a:schemeClr val="bg1"/>
                  </a:solidFill>
                  <a:latin typeface="Comic Sans MS" pitchFamily="66" charset="0"/>
                </a:rPr>
                <a:t>Paleo</a:t>
              </a:r>
              <a:endParaRPr lang="en-US" sz="800" b="1" dirty="0">
                <a:solidFill>
                  <a:schemeClr val="bg1"/>
                </a:solidFill>
                <a:latin typeface="Comic Sans MS" pitchFamily="66" charset="0"/>
              </a:endParaRPr>
            </a:p>
          </p:txBody>
        </p:sp>
        <p:sp>
          <p:nvSpPr>
            <p:cNvPr id="213" name="Text Box 131"/>
            <p:cNvSpPr txBox="1">
              <a:spLocks noChangeArrowheads="1"/>
            </p:cNvSpPr>
            <p:nvPr/>
          </p:nvSpPr>
          <p:spPr bwMode="auto">
            <a:xfrm>
              <a:off x="1771765" y="3885018"/>
              <a:ext cx="210754" cy="1148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57103" tIns="28552" rIns="57103" bIns="28552">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r>
                <a:rPr lang="en-US" sz="800" b="1" dirty="0" err="1">
                  <a:solidFill>
                    <a:schemeClr val="bg1"/>
                  </a:solidFill>
                  <a:latin typeface="Comic Sans MS" pitchFamily="66" charset="0"/>
                </a:rPr>
                <a:t>Jur</a:t>
              </a:r>
              <a:r>
                <a:rPr lang="en-US" sz="800" b="1" dirty="0">
                  <a:solidFill>
                    <a:schemeClr val="bg1"/>
                  </a:solidFill>
                  <a:latin typeface="Comic Sans MS" pitchFamily="66" charset="0"/>
                </a:rPr>
                <a:t>.</a:t>
              </a:r>
            </a:p>
          </p:txBody>
        </p:sp>
        <p:sp>
          <p:nvSpPr>
            <p:cNvPr id="214" name="Text Box 132"/>
            <p:cNvSpPr txBox="1">
              <a:spLocks noChangeArrowheads="1"/>
            </p:cNvSpPr>
            <p:nvPr/>
          </p:nvSpPr>
          <p:spPr bwMode="auto">
            <a:xfrm rot="223910">
              <a:off x="2447968" y="4033302"/>
              <a:ext cx="241307" cy="1148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57103" tIns="28552" rIns="57103" bIns="28552">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r>
                <a:rPr lang="en-US" sz="800" b="1" dirty="0" err="1">
                  <a:solidFill>
                    <a:schemeClr val="bg1"/>
                  </a:solidFill>
                  <a:latin typeface="Comic Sans MS" pitchFamily="66" charset="0"/>
                </a:rPr>
                <a:t>Cret</a:t>
              </a:r>
              <a:r>
                <a:rPr lang="en-US" sz="800" b="1" dirty="0">
                  <a:solidFill>
                    <a:schemeClr val="bg1"/>
                  </a:solidFill>
                  <a:latin typeface="Comic Sans MS" pitchFamily="66" charset="0"/>
                </a:rPr>
                <a:t>.</a:t>
              </a:r>
            </a:p>
          </p:txBody>
        </p:sp>
        <p:sp>
          <p:nvSpPr>
            <p:cNvPr id="215" name="Text Box 133"/>
            <p:cNvSpPr txBox="1">
              <a:spLocks noChangeArrowheads="1"/>
            </p:cNvSpPr>
            <p:nvPr/>
          </p:nvSpPr>
          <p:spPr bwMode="auto">
            <a:xfrm>
              <a:off x="3584962" y="4156481"/>
              <a:ext cx="225012" cy="1148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57103" tIns="28552" rIns="57103" bIns="28552">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r>
                <a:rPr lang="en-US" sz="800" b="1" dirty="0" err="1">
                  <a:solidFill>
                    <a:schemeClr val="bg1"/>
                  </a:solidFill>
                  <a:latin typeface="Comic Sans MS" pitchFamily="66" charset="0"/>
                </a:rPr>
                <a:t>Olig</a:t>
              </a:r>
              <a:r>
                <a:rPr lang="en-US" sz="800" b="1" dirty="0">
                  <a:solidFill>
                    <a:schemeClr val="bg1"/>
                  </a:solidFill>
                  <a:latin typeface="Comic Sans MS" pitchFamily="66" charset="0"/>
                </a:rPr>
                <a:t>.</a:t>
              </a:r>
            </a:p>
          </p:txBody>
        </p:sp>
        <p:sp>
          <p:nvSpPr>
            <p:cNvPr id="216" name="Text Box 134"/>
            <p:cNvSpPr txBox="1">
              <a:spLocks noChangeArrowheads="1"/>
            </p:cNvSpPr>
            <p:nvPr/>
          </p:nvSpPr>
          <p:spPr bwMode="auto">
            <a:xfrm>
              <a:off x="3514197" y="3942063"/>
              <a:ext cx="212791" cy="1148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57103" tIns="28552" rIns="57103" bIns="28552">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r>
                <a:rPr lang="en-US" sz="800" b="1" dirty="0">
                  <a:solidFill>
                    <a:schemeClr val="bg1"/>
                  </a:solidFill>
                  <a:latin typeface="Comic Sans MS" pitchFamily="66" charset="0"/>
                </a:rPr>
                <a:t>Mio.</a:t>
              </a:r>
            </a:p>
          </p:txBody>
        </p:sp>
        <p:sp>
          <p:nvSpPr>
            <p:cNvPr id="217" name="Text Box 135"/>
            <p:cNvSpPr txBox="1">
              <a:spLocks noChangeArrowheads="1"/>
            </p:cNvSpPr>
            <p:nvPr/>
          </p:nvSpPr>
          <p:spPr bwMode="auto">
            <a:xfrm>
              <a:off x="4228823" y="4168863"/>
              <a:ext cx="210754" cy="1148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57103" tIns="28552" rIns="57103" bIns="28552">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r>
                <a:rPr lang="en-US" sz="800" b="1" dirty="0" err="1">
                  <a:solidFill>
                    <a:schemeClr val="bg1"/>
                  </a:solidFill>
                  <a:latin typeface="Comic Sans MS" pitchFamily="66" charset="0"/>
                </a:rPr>
                <a:t>Eoc</a:t>
              </a:r>
              <a:r>
                <a:rPr lang="en-US" sz="800" b="1" dirty="0">
                  <a:solidFill>
                    <a:schemeClr val="bg1"/>
                  </a:solidFill>
                  <a:latin typeface="Comic Sans MS" pitchFamily="66" charset="0"/>
                </a:rPr>
                <a:t>.</a:t>
              </a:r>
            </a:p>
          </p:txBody>
        </p:sp>
        <p:sp>
          <p:nvSpPr>
            <p:cNvPr id="218" name="Text Box 37"/>
            <p:cNvSpPr txBox="1">
              <a:spLocks noChangeArrowheads="1"/>
            </p:cNvSpPr>
            <p:nvPr/>
          </p:nvSpPr>
          <p:spPr bwMode="auto">
            <a:xfrm>
              <a:off x="1665424" y="4358022"/>
              <a:ext cx="566134" cy="3386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57103" tIns="28552" rIns="57103" bIns="28552">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algn="ctr" eaLnBrk="1" hangingPunct="1"/>
              <a:r>
                <a:rPr lang="en-US" sz="800" b="1" dirty="0">
                  <a:solidFill>
                    <a:schemeClr val="bg1"/>
                  </a:solidFill>
                  <a:latin typeface="Comic Sans MS" pitchFamily="66" charset="0"/>
                </a:rPr>
                <a:t>CONT.</a:t>
              </a:r>
            </a:p>
            <a:p>
              <a:pPr algn="ctr" eaLnBrk="1" hangingPunct="1"/>
              <a:r>
                <a:rPr lang="en-US" sz="800" b="1" dirty="0">
                  <a:solidFill>
                    <a:schemeClr val="bg1"/>
                  </a:solidFill>
                  <a:latin typeface="Comic Sans MS" pitchFamily="66" charset="0"/>
                </a:rPr>
                <a:t> CRUST</a:t>
              </a:r>
            </a:p>
          </p:txBody>
        </p:sp>
        <p:sp>
          <p:nvSpPr>
            <p:cNvPr id="219" name="Text Box 38"/>
            <p:cNvSpPr txBox="1">
              <a:spLocks noChangeArrowheads="1"/>
            </p:cNvSpPr>
            <p:nvPr/>
          </p:nvSpPr>
          <p:spPr bwMode="auto">
            <a:xfrm>
              <a:off x="3321049" y="4799974"/>
              <a:ext cx="1448536" cy="3386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57103" tIns="28552" rIns="57103" bIns="28552">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algn="ctr" eaLnBrk="1" hangingPunct="1"/>
              <a:r>
                <a:rPr lang="en-US" sz="800" b="1" dirty="0">
                  <a:solidFill>
                    <a:schemeClr val="bg1"/>
                  </a:solidFill>
                  <a:latin typeface="Comic Sans MS" pitchFamily="66" charset="0"/>
                </a:rPr>
                <a:t>ATTENUATED </a:t>
              </a:r>
            </a:p>
            <a:p>
              <a:pPr algn="ctr" eaLnBrk="1" hangingPunct="1"/>
              <a:r>
                <a:rPr lang="en-US" sz="800" b="1" dirty="0">
                  <a:solidFill>
                    <a:schemeClr val="bg1"/>
                  </a:solidFill>
                  <a:latin typeface="Comic Sans MS" pitchFamily="66" charset="0"/>
                </a:rPr>
                <a:t>CONTINENTAL CRUST</a:t>
              </a:r>
            </a:p>
          </p:txBody>
        </p:sp>
        <p:sp>
          <p:nvSpPr>
            <p:cNvPr id="220" name="Text Box 39"/>
            <p:cNvSpPr txBox="1">
              <a:spLocks noChangeArrowheads="1"/>
            </p:cNvSpPr>
            <p:nvPr/>
          </p:nvSpPr>
          <p:spPr bwMode="auto">
            <a:xfrm>
              <a:off x="5702500" y="4205319"/>
              <a:ext cx="1110936" cy="2014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57103" tIns="28552" rIns="57103" bIns="28552">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r>
                <a:rPr lang="en-US" sz="800" b="1" dirty="0">
                  <a:solidFill>
                    <a:schemeClr val="bg1"/>
                  </a:solidFill>
                  <a:latin typeface="Comic Sans MS" pitchFamily="66" charset="0"/>
                </a:rPr>
                <a:t>OCEANIC CRUST</a:t>
              </a:r>
            </a:p>
          </p:txBody>
        </p:sp>
        <p:sp>
          <p:nvSpPr>
            <p:cNvPr id="221" name="Text Box 42"/>
            <p:cNvSpPr txBox="1">
              <a:spLocks noChangeArrowheads="1"/>
            </p:cNvSpPr>
            <p:nvPr/>
          </p:nvSpPr>
          <p:spPr bwMode="auto">
            <a:xfrm>
              <a:off x="2203161" y="4964240"/>
              <a:ext cx="621506" cy="2014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57103" tIns="28552" rIns="57103" bIns="28552">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r>
                <a:rPr lang="en-US" sz="800" b="1" dirty="0">
                  <a:solidFill>
                    <a:schemeClr val="bg1"/>
                  </a:solidFill>
                  <a:latin typeface="Comic Sans MS" pitchFamily="66" charset="0"/>
                </a:rPr>
                <a:t>MANTLE</a:t>
              </a:r>
            </a:p>
          </p:txBody>
        </p:sp>
        <p:sp>
          <p:nvSpPr>
            <p:cNvPr id="222" name="Text Box 44"/>
            <p:cNvSpPr txBox="1">
              <a:spLocks noChangeArrowheads="1"/>
            </p:cNvSpPr>
            <p:nvPr/>
          </p:nvSpPr>
          <p:spPr bwMode="auto">
            <a:xfrm>
              <a:off x="1692809" y="3581400"/>
              <a:ext cx="165947" cy="1735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57103" tIns="28552" rIns="57103" bIns="28552">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r>
                <a:rPr lang="en-US" sz="1400" b="1" dirty="0">
                  <a:solidFill>
                    <a:schemeClr val="bg1"/>
                  </a:solidFill>
                  <a:latin typeface="Comic Sans MS" pitchFamily="66" charset="0"/>
                </a:rPr>
                <a:t>N</a:t>
              </a:r>
            </a:p>
          </p:txBody>
        </p:sp>
        <p:sp>
          <p:nvSpPr>
            <p:cNvPr id="223" name="Text Box 45"/>
            <p:cNvSpPr txBox="1">
              <a:spLocks noChangeArrowheads="1"/>
            </p:cNvSpPr>
            <p:nvPr/>
          </p:nvSpPr>
          <p:spPr bwMode="auto">
            <a:xfrm>
              <a:off x="7155388" y="3588461"/>
              <a:ext cx="152707" cy="1735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57103" tIns="28552" rIns="57103" bIns="28552">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r>
                <a:rPr lang="en-US" sz="1400" b="1">
                  <a:solidFill>
                    <a:schemeClr val="bg1"/>
                  </a:solidFill>
                  <a:latin typeface="Comic Sans MS" pitchFamily="66" charset="0"/>
                </a:rPr>
                <a:t>S</a:t>
              </a:r>
            </a:p>
          </p:txBody>
        </p:sp>
        <p:sp>
          <p:nvSpPr>
            <p:cNvPr id="224" name="Text Box 49"/>
            <p:cNvSpPr txBox="1">
              <a:spLocks noChangeArrowheads="1"/>
            </p:cNvSpPr>
            <p:nvPr/>
          </p:nvSpPr>
          <p:spPr bwMode="auto">
            <a:xfrm>
              <a:off x="6831627" y="4317679"/>
              <a:ext cx="471462" cy="1671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57103" tIns="28552" rIns="57103" bIns="28552">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r>
                <a:rPr lang="en-US" sz="600" b="1" dirty="0">
                  <a:solidFill>
                    <a:schemeClr val="bg1"/>
                  </a:solidFill>
                  <a:latin typeface="Comic Sans MS" pitchFamily="66" charset="0"/>
                </a:rPr>
                <a:t>10 miles</a:t>
              </a:r>
            </a:p>
          </p:txBody>
        </p:sp>
        <p:sp>
          <p:nvSpPr>
            <p:cNvPr id="225" name="Text Box 50"/>
            <p:cNvSpPr txBox="1">
              <a:spLocks noChangeArrowheads="1"/>
            </p:cNvSpPr>
            <p:nvPr/>
          </p:nvSpPr>
          <p:spPr bwMode="auto">
            <a:xfrm>
              <a:off x="6836671" y="4975286"/>
              <a:ext cx="471462" cy="1671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57103" tIns="28552" rIns="57103" bIns="28552">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r>
                <a:rPr lang="en-US" sz="600" b="1" dirty="0">
                  <a:solidFill>
                    <a:schemeClr val="bg1"/>
                  </a:solidFill>
                  <a:latin typeface="Comic Sans MS" pitchFamily="66" charset="0"/>
                </a:rPr>
                <a:t>20 miles</a:t>
              </a:r>
            </a:p>
          </p:txBody>
        </p:sp>
        <p:sp>
          <p:nvSpPr>
            <p:cNvPr id="226" name="Text Box 51"/>
            <p:cNvSpPr txBox="1">
              <a:spLocks noChangeArrowheads="1"/>
            </p:cNvSpPr>
            <p:nvPr/>
          </p:nvSpPr>
          <p:spPr bwMode="auto">
            <a:xfrm>
              <a:off x="6831627" y="5606669"/>
              <a:ext cx="471462" cy="1671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57103" tIns="28552" rIns="57103" bIns="28552">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r>
                <a:rPr lang="en-US" sz="600" b="1" dirty="0">
                  <a:solidFill>
                    <a:schemeClr val="bg1"/>
                  </a:solidFill>
                  <a:latin typeface="Comic Sans MS" pitchFamily="66" charset="0"/>
                </a:rPr>
                <a:t>30 miles</a:t>
              </a:r>
            </a:p>
          </p:txBody>
        </p:sp>
        <p:sp>
          <p:nvSpPr>
            <p:cNvPr id="227" name="Text Box 54"/>
            <p:cNvSpPr txBox="1">
              <a:spLocks noChangeArrowheads="1"/>
            </p:cNvSpPr>
            <p:nvPr/>
          </p:nvSpPr>
          <p:spPr bwMode="auto">
            <a:xfrm>
              <a:off x="3708609" y="3581400"/>
              <a:ext cx="3444528" cy="1950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366" tIns="45683" rIns="91366" bIns="45683">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r>
                <a:rPr lang="en-US" sz="1000" dirty="0" smtClean="0">
                  <a:solidFill>
                    <a:schemeClr val="bg1"/>
                  </a:solidFill>
                  <a:latin typeface="+mn-lt"/>
                </a:rPr>
                <a:t>Stephens, 2010 (modified </a:t>
              </a:r>
              <a:r>
                <a:rPr lang="en-US" sz="1000" dirty="0">
                  <a:solidFill>
                    <a:schemeClr val="bg1"/>
                  </a:solidFill>
                  <a:latin typeface="+mn-lt"/>
                </a:rPr>
                <a:t>from Peel et al. (1995) and Wernicke (1985</a:t>
              </a:r>
              <a:r>
                <a:rPr lang="en-US" sz="1000" dirty="0" smtClean="0">
                  <a:solidFill>
                    <a:schemeClr val="bg1"/>
                  </a:solidFill>
                  <a:latin typeface="+mn-lt"/>
                </a:rPr>
                <a:t>))</a:t>
              </a:r>
              <a:endParaRPr lang="en-US" sz="1000" dirty="0">
                <a:solidFill>
                  <a:schemeClr val="bg1"/>
                </a:solidFill>
                <a:latin typeface="+mn-lt"/>
              </a:endParaRPr>
            </a:p>
          </p:txBody>
        </p:sp>
      </p:grpSp>
      <p:sp>
        <p:nvSpPr>
          <p:cNvPr id="229" name="TextBox 228"/>
          <p:cNvSpPr txBox="1"/>
          <p:nvPr/>
        </p:nvSpPr>
        <p:spPr>
          <a:xfrm>
            <a:off x="5771224" y="2604701"/>
            <a:ext cx="2910931" cy="215444"/>
          </a:xfrm>
          <a:prstGeom prst="rect">
            <a:avLst/>
          </a:prstGeom>
          <a:solidFill>
            <a:schemeClr val="tx1"/>
          </a:solidFill>
        </p:spPr>
        <p:txBody>
          <a:bodyPr wrap="square" rtlCol="0">
            <a:spAutoFit/>
          </a:bodyPr>
          <a:lstStyle/>
          <a:p>
            <a:pPr algn="just"/>
            <a:r>
              <a:rPr lang="en-US" sz="800" b="1" dirty="0" err="1" smtClean="0">
                <a:solidFill>
                  <a:schemeClr val="bg1"/>
                </a:solidFill>
                <a:latin typeface="Arial" pitchFamily="34" charset="0"/>
                <a:cs typeface="Arial" pitchFamily="34" charset="0"/>
              </a:rPr>
              <a:t>Blakey</a:t>
            </a:r>
            <a:r>
              <a:rPr lang="en-US" sz="800" b="1" dirty="0" smtClean="0">
                <a:solidFill>
                  <a:schemeClr val="bg1"/>
                </a:solidFill>
                <a:latin typeface="Arial" pitchFamily="34" charset="0"/>
                <a:cs typeface="Arial" pitchFamily="34" charset="0"/>
              </a:rPr>
              <a:t>, R.</a:t>
            </a:r>
            <a:r>
              <a:rPr lang="en-US" sz="800" dirty="0" smtClean="0">
                <a:solidFill>
                  <a:schemeClr val="bg1"/>
                </a:solidFill>
                <a:latin typeface="Arial" pitchFamily="34" charset="0"/>
                <a:cs typeface="Arial" pitchFamily="34" charset="0"/>
              </a:rPr>
              <a:t>, 2011</a:t>
            </a:r>
            <a:r>
              <a:rPr lang="en-US" sz="800" dirty="0">
                <a:solidFill>
                  <a:schemeClr val="bg1"/>
                </a:solidFill>
                <a:latin typeface="Arial" pitchFamily="34" charset="0"/>
                <a:cs typeface="Arial" pitchFamily="34" charset="0"/>
              </a:rPr>
              <a:t>, </a:t>
            </a:r>
            <a:r>
              <a:rPr lang="en-US" sz="800" dirty="0" smtClean="0">
                <a:solidFill>
                  <a:schemeClr val="bg1"/>
                </a:solidFill>
                <a:latin typeface="Arial" pitchFamily="34" charset="0"/>
                <a:cs typeface="Arial" pitchFamily="34" charset="0"/>
              </a:rPr>
              <a:t>http://cpgeosystems.com/paleomaps.html</a:t>
            </a:r>
            <a:endParaRPr lang="en-US" sz="800" dirty="0">
              <a:solidFill>
                <a:schemeClr val="bg1"/>
              </a:solidFill>
              <a:latin typeface="Arial" pitchFamily="34" charset="0"/>
              <a:cs typeface="Arial" pitchFamily="34" charset="0"/>
            </a:endParaRPr>
          </a:p>
        </p:txBody>
      </p:sp>
      <p:sp>
        <p:nvSpPr>
          <p:cNvPr id="242" name="Text Box 16"/>
          <p:cNvSpPr txBox="1">
            <a:spLocks noChangeArrowheads="1"/>
          </p:cNvSpPr>
          <p:nvPr/>
        </p:nvSpPr>
        <p:spPr bwMode="auto">
          <a:xfrm rot="19655630">
            <a:off x="633600" y="1265798"/>
            <a:ext cx="555184" cy="1951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101870" tIns="50935" rIns="101870" bIns="50935">
            <a:spAutoFit/>
          </a:bodyPr>
          <a:lstStyle>
            <a:lvl1pPr defTabSz="1019175" eaLnBrk="0" hangingPunct="0">
              <a:defRPr>
                <a:solidFill>
                  <a:schemeClr val="tx1"/>
                </a:solidFill>
                <a:latin typeface="Arial" charset="0"/>
              </a:defRPr>
            </a:lvl1pPr>
            <a:lvl2pPr marL="742950" indent="-285750" defTabSz="1019175" eaLnBrk="0" hangingPunct="0">
              <a:defRPr>
                <a:solidFill>
                  <a:schemeClr val="tx1"/>
                </a:solidFill>
                <a:latin typeface="Arial" charset="0"/>
              </a:defRPr>
            </a:lvl2pPr>
            <a:lvl3pPr marL="1143000" indent="-228600" defTabSz="1019175" eaLnBrk="0" hangingPunct="0">
              <a:defRPr>
                <a:solidFill>
                  <a:schemeClr val="tx1"/>
                </a:solidFill>
                <a:latin typeface="Arial" charset="0"/>
              </a:defRPr>
            </a:lvl3pPr>
            <a:lvl4pPr marL="1600200" indent="-228600" defTabSz="1019175" eaLnBrk="0" hangingPunct="0">
              <a:defRPr>
                <a:solidFill>
                  <a:schemeClr val="tx1"/>
                </a:solidFill>
                <a:latin typeface="Arial" charset="0"/>
              </a:defRPr>
            </a:lvl4pPr>
            <a:lvl5pPr marL="2057400" indent="-228600" defTabSz="1019175" eaLnBrk="0" hangingPunct="0">
              <a:defRPr>
                <a:solidFill>
                  <a:schemeClr val="tx1"/>
                </a:solidFill>
                <a:latin typeface="Arial" charset="0"/>
              </a:defRPr>
            </a:lvl5pPr>
            <a:lvl6pPr marL="2514600" indent="-228600" defTabSz="1019175" eaLnBrk="0" fontAlgn="base" hangingPunct="0">
              <a:spcBef>
                <a:spcPct val="0"/>
              </a:spcBef>
              <a:spcAft>
                <a:spcPct val="0"/>
              </a:spcAft>
              <a:defRPr>
                <a:solidFill>
                  <a:schemeClr val="tx1"/>
                </a:solidFill>
                <a:latin typeface="Arial" charset="0"/>
              </a:defRPr>
            </a:lvl6pPr>
            <a:lvl7pPr marL="2971800" indent="-228600" defTabSz="1019175" eaLnBrk="0" fontAlgn="base" hangingPunct="0">
              <a:spcBef>
                <a:spcPct val="0"/>
              </a:spcBef>
              <a:spcAft>
                <a:spcPct val="0"/>
              </a:spcAft>
              <a:defRPr>
                <a:solidFill>
                  <a:schemeClr val="tx1"/>
                </a:solidFill>
                <a:latin typeface="Arial" charset="0"/>
              </a:defRPr>
            </a:lvl7pPr>
            <a:lvl8pPr marL="3429000" indent="-228600" defTabSz="1019175" eaLnBrk="0" fontAlgn="base" hangingPunct="0">
              <a:spcBef>
                <a:spcPct val="0"/>
              </a:spcBef>
              <a:spcAft>
                <a:spcPct val="0"/>
              </a:spcAft>
              <a:defRPr>
                <a:solidFill>
                  <a:schemeClr val="tx1"/>
                </a:solidFill>
                <a:latin typeface="Arial" charset="0"/>
              </a:defRPr>
            </a:lvl8pPr>
            <a:lvl9pPr marL="3886200" indent="-228600" defTabSz="1019175" eaLnBrk="0" fontAlgn="base" hangingPunct="0">
              <a:spcBef>
                <a:spcPct val="0"/>
              </a:spcBef>
              <a:spcAft>
                <a:spcPct val="0"/>
              </a:spcAft>
              <a:defRPr>
                <a:solidFill>
                  <a:schemeClr val="tx1"/>
                </a:solidFill>
                <a:latin typeface="Arial" charset="0"/>
              </a:defRPr>
            </a:lvl9pPr>
          </a:lstStyle>
          <a:p>
            <a:pPr eaLnBrk="1" hangingPunct="1"/>
            <a:r>
              <a:rPr lang="en-US" altLang="en-US" sz="600" dirty="0">
                <a:solidFill>
                  <a:schemeClr val="bg1"/>
                </a:solidFill>
              </a:rPr>
              <a:t>Oligocene</a:t>
            </a:r>
          </a:p>
        </p:txBody>
      </p:sp>
      <p:sp>
        <p:nvSpPr>
          <p:cNvPr id="241" name="Text Box 15"/>
          <p:cNvSpPr txBox="1">
            <a:spLocks noChangeArrowheads="1"/>
          </p:cNvSpPr>
          <p:nvPr/>
        </p:nvSpPr>
        <p:spPr bwMode="auto">
          <a:xfrm rot="19655630">
            <a:off x="637022" y="1174849"/>
            <a:ext cx="468622" cy="1951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101870" tIns="50935" rIns="101870" bIns="50935">
            <a:spAutoFit/>
          </a:bodyPr>
          <a:lstStyle>
            <a:lvl1pPr defTabSz="1019175" eaLnBrk="0" hangingPunct="0">
              <a:defRPr>
                <a:solidFill>
                  <a:schemeClr val="tx1"/>
                </a:solidFill>
                <a:latin typeface="Arial" charset="0"/>
              </a:defRPr>
            </a:lvl1pPr>
            <a:lvl2pPr marL="742950" indent="-285750" defTabSz="1019175" eaLnBrk="0" hangingPunct="0">
              <a:defRPr>
                <a:solidFill>
                  <a:schemeClr val="tx1"/>
                </a:solidFill>
                <a:latin typeface="Arial" charset="0"/>
              </a:defRPr>
            </a:lvl2pPr>
            <a:lvl3pPr marL="1143000" indent="-228600" defTabSz="1019175" eaLnBrk="0" hangingPunct="0">
              <a:defRPr>
                <a:solidFill>
                  <a:schemeClr val="tx1"/>
                </a:solidFill>
                <a:latin typeface="Arial" charset="0"/>
              </a:defRPr>
            </a:lvl3pPr>
            <a:lvl4pPr marL="1600200" indent="-228600" defTabSz="1019175" eaLnBrk="0" hangingPunct="0">
              <a:defRPr>
                <a:solidFill>
                  <a:schemeClr val="tx1"/>
                </a:solidFill>
                <a:latin typeface="Arial" charset="0"/>
              </a:defRPr>
            </a:lvl4pPr>
            <a:lvl5pPr marL="2057400" indent="-228600" defTabSz="1019175" eaLnBrk="0" hangingPunct="0">
              <a:defRPr>
                <a:solidFill>
                  <a:schemeClr val="tx1"/>
                </a:solidFill>
                <a:latin typeface="Arial" charset="0"/>
              </a:defRPr>
            </a:lvl5pPr>
            <a:lvl6pPr marL="2514600" indent="-228600" defTabSz="1019175" eaLnBrk="0" fontAlgn="base" hangingPunct="0">
              <a:spcBef>
                <a:spcPct val="0"/>
              </a:spcBef>
              <a:spcAft>
                <a:spcPct val="0"/>
              </a:spcAft>
              <a:defRPr>
                <a:solidFill>
                  <a:schemeClr val="tx1"/>
                </a:solidFill>
                <a:latin typeface="Arial" charset="0"/>
              </a:defRPr>
            </a:lvl6pPr>
            <a:lvl7pPr marL="2971800" indent="-228600" defTabSz="1019175" eaLnBrk="0" fontAlgn="base" hangingPunct="0">
              <a:spcBef>
                <a:spcPct val="0"/>
              </a:spcBef>
              <a:spcAft>
                <a:spcPct val="0"/>
              </a:spcAft>
              <a:defRPr>
                <a:solidFill>
                  <a:schemeClr val="tx1"/>
                </a:solidFill>
                <a:latin typeface="Arial" charset="0"/>
              </a:defRPr>
            </a:lvl7pPr>
            <a:lvl8pPr marL="3429000" indent="-228600" defTabSz="1019175" eaLnBrk="0" fontAlgn="base" hangingPunct="0">
              <a:spcBef>
                <a:spcPct val="0"/>
              </a:spcBef>
              <a:spcAft>
                <a:spcPct val="0"/>
              </a:spcAft>
              <a:defRPr>
                <a:solidFill>
                  <a:schemeClr val="tx1"/>
                </a:solidFill>
                <a:latin typeface="Arial" charset="0"/>
              </a:defRPr>
            </a:lvl8pPr>
            <a:lvl9pPr marL="3886200" indent="-228600" defTabSz="1019175" eaLnBrk="0" fontAlgn="base" hangingPunct="0">
              <a:spcBef>
                <a:spcPct val="0"/>
              </a:spcBef>
              <a:spcAft>
                <a:spcPct val="0"/>
              </a:spcAft>
              <a:defRPr>
                <a:solidFill>
                  <a:schemeClr val="tx1"/>
                </a:solidFill>
                <a:latin typeface="Arial" charset="0"/>
              </a:defRPr>
            </a:lvl9pPr>
          </a:lstStyle>
          <a:p>
            <a:pPr eaLnBrk="1" hangingPunct="1"/>
            <a:r>
              <a:rPr lang="en-US" altLang="en-US" sz="600" dirty="0">
                <a:solidFill>
                  <a:schemeClr val="bg1"/>
                </a:solidFill>
              </a:rPr>
              <a:t>Eocene</a:t>
            </a:r>
          </a:p>
        </p:txBody>
      </p:sp>
      <p:cxnSp>
        <p:nvCxnSpPr>
          <p:cNvPr id="251" name="Straight Connector 250"/>
          <p:cNvCxnSpPr/>
          <p:nvPr/>
        </p:nvCxnSpPr>
        <p:spPr>
          <a:xfrm>
            <a:off x="1524544" y="914400"/>
            <a:ext cx="672572" cy="649224"/>
          </a:xfrm>
          <a:prstGeom prst="line">
            <a:avLst/>
          </a:prstGeom>
          <a:ln w="25400">
            <a:solidFill>
              <a:srgbClr val="00FF00"/>
            </a:solidFill>
          </a:ln>
        </p:spPr>
        <p:style>
          <a:lnRef idx="1">
            <a:schemeClr val="accent1"/>
          </a:lnRef>
          <a:fillRef idx="0">
            <a:schemeClr val="accent1"/>
          </a:fillRef>
          <a:effectRef idx="0">
            <a:schemeClr val="accent1"/>
          </a:effectRef>
          <a:fontRef idx="minor">
            <a:schemeClr val="tx1"/>
          </a:fontRef>
        </p:style>
      </p:cxnSp>
      <p:sp>
        <p:nvSpPr>
          <p:cNvPr id="238" name="TextBox 237"/>
          <p:cNvSpPr txBox="1"/>
          <p:nvPr/>
        </p:nvSpPr>
        <p:spPr>
          <a:xfrm>
            <a:off x="956960" y="5105400"/>
            <a:ext cx="6475206" cy="1569660"/>
          </a:xfrm>
          <a:prstGeom prst="rect">
            <a:avLst/>
          </a:prstGeom>
          <a:solidFill>
            <a:schemeClr val="tx1"/>
          </a:solidFill>
        </p:spPr>
        <p:txBody>
          <a:bodyPr wrap="square" rtlCol="0">
            <a:spAutoFit/>
          </a:bodyPr>
          <a:lstStyle/>
          <a:p>
            <a:pPr algn="just"/>
            <a:r>
              <a:rPr lang="en-US" sz="1200" dirty="0" smtClean="0">
                <a:solidFill>
                  <a:schemeClr val="bg1"/>
                </a:solidFill>
                <a:latin typeface="Arial" pitchFamily="34" charset="0"/>
                <a:cs typeface="Arial" pitchFamily="34" charset="0"/>
              </a:rPr>
              <a:t>The Gulf of Mexico as we know it today is simply a point in time in a progression that has been ongoing for over 150 million years.  The plates will continue to move, the crust will continue to subside, the salt will continue to flow, the faults will continue slide, and the Mississippi River will continue to deliver its sedimentary load to the basin – always seeking the area of maximum accommodation capacity.  It is essential to an understanding of the processes of the coastal marshes to see them as a progression that is continuous forwards and backwards in time.  We can learn much about what will happen in the future of the Gulf by looking into the past.</a:t>
            </a:r>
          </a:p>
        </p:txBody>
      </p:sp>
    </p:spTree>
    <p:extLst>
      <p:ext uri="{BB962C8B-B14F-4D97-AF65-F5344CB8AC3E}">
        <p14:creationId xmlns:p14="http://schemas.microsoft.com/office/powerpoint/2010/main" val="1277081751"/>
      </p:ext>
    </p:extLst>
  </p:cSld>
  <p:clrMapOvr>
    <a:masterClrMapping/>
  </p:clrMapOvr>
  <p:timing>
    <p:tnLst>
      <p:par>
        <p:cTn id="1" dur="indefinite" restart="never" nodeType="tmRoot"/>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a:xfrm>
            <a:off x="925963" y="225063"/>
            <a:ext cx="7212115" cy="36576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 name="Group 4"/>
          <p:cNvGrpSpPr>
            <a:grpSpLocks noChangeAspect="1"/>
          </p:cNvGrpSpPr>
          <p:nvPr/>
        </p:nvGrpSpPr>
        <p:grpSpPr bwMode="auto">
          <a:xfrm>
            <a:off x="957731" y="457959"/>
            <a:ext cx="7128121" cy="3035273"/>
            <a:chOff x="543" y="990"/>
            <a:chExt cx="4664" cy="1985"/>
          </a:xfrm>
        </p:grpSpPr>
        <p:grpSp>
          <p:nvGrpSpPr>
            <p:cNvPr id="28" name="Group 5"/>
            <p:cNvGrpSpPr>
              <a:grpSpLocks noChangeAspect="1"/>
            </p:cNvGrpSpPr>
            <p:nvPr/>
          </p:nvGrpSpPr>
          <p:grpSpPr bwMode="auto">
            <a:xfrm>
              <a:off x="543" y="992"/>
              <a:ext cx="4661" cy="1983"/>
              <a:chOff x="982" y="772"/>
              <a:chExt cx="3961" cy="1454"/>
            </a:xfrm>
          </p:grpSpPr>
          <p:sp>
            <p:nvSpPr>
              <p:cNvPr id="34" name="Freeform 6"/>
              <p:cNvSpPr>
                <a:spLocks noChangeAspect="1"/>
              </p:cNvSpPr>
              <p:nvPr/>
            </p:nvSpPr>
            <p:spPr bwMode="auto">
              <a:xfrm>
                <a:off x="984" y="908"/>
                <a:ext cx="2650" cy="698"/>
              </a:xfrm>
              <a:custGeom>
                <a:avLst/>
                <a:gdLst>
                  <a:gd name="T0" fmla="*/ 4 w 2650"/>
                  <a:gd name="T1" fmla="*/ 0 h 698"/>
                  <a:gd name="T2" fmla="*/ 207 w 2650"/>
                  <a:gd name="T3" fmla="*/ 4 h 698"/>
                  <a:gd name="T4" fmla="*/ 315 w 2650"/>
                  <a:gd name="T5" fmla="*/ 25 h 698"/>
                  <a:gd name="T6" fmla="*/ 345 w 2650"/>
                  <a:gd name="T7" fmla="*/ 43 h 698"/>
                  <a:gd name="T8" fmla="*/ 354 w 2650"/>
                  <a:gd name="T9" fmla="*/ 79 h 698"/>
                  <a:gd name="T10" fmla="*/ 507 w 2650"/>
                  <a:gd name="T11" fmla="*/ 109 h 698"/>
                  <a:gd name="T12" fmla="*/ 510 w 2650"/>
                  <a:gd name="T13" fmla="*/ 136 h 698"/>
                  <a:gd name="T14" fmla="*/ 789 w 2650"/>
                  <a:gd name="T15" fmla="*/ 223 h 698"/>
                  <a:gd name="T16" fmla="*/ 807 w 2650"/>
                  <a:gd name="T17" fmla="*/ 253 h 698"/>
                  <a:gd name="T18" fmla="*/ 906 w 2650"/>
                  <a:gd name="T19" fmla="*/ 244 h 698"/>
                  <a:gd name="T20" fmla="*/ 918 w 2650"/>
                  <a:gd name="T21" fmla="*/ 277 h 698"/>
                  <a:gd name="T22" fmla="*/ 1002 w 2650"/>
                  <a:gd name="T23" fmla="*/ 259 h 698"/>
                  <a:gd name="T24" fmla="*/ 1017 w 2650"/>
                  <a:gd name="T25" fmla="*/ 289 h 698"/>
                  <a:gd name="T26" fmla="*/ 1149 w 2650"/>
                  <a:gd name="T27" fmla="*/ 289 h 698"/>
                  <a:gd name="T28" fmla="*/ 1245 w 2650"/>
                  <a:gd name="T29" fmla="*/ 301 h 698"/>
                  <a:gd name="T30" fmla="*/ 1314 w 2650"/>
                  <a:gd name="T31" fmla="*/ 310 h 698"/>
                  <a:gd name="T32" fmla="*/ 1344 w 2650"/>
                  <a:gd name="T33" fmla="*/ 328 h 698"/>
                  <a:gd name="T34" fmla="*/ 1368 w 2650"/>
                  <a:gd name="T35" fmla="*/ 346 h 698"/>
                  <a:gd name="T36" fmla="*/ 1441 w 2650"/>
                  <a:gd name="T37" fmla="*/ 335 h 698"/>
                  <a:gd name="T38" fmla="*/ 1473 w 2650"/>
                  <a:gd name="T39" fmla="*/ 352 h 698"/>
                  <a:gd name="T40" fmla="*/ 1552 w 2650"/>
                  <a:gd name="T41" fmla="*/ 359 h 698"/>
                  <a:gd name="T42" fmla="*/ 1584 w 2650"/>
                  <a:gd name="T43" fmla="*/ 376 h 698"/>
                  <a:gd name="T44" fmla="*/ 1678 w 2650"/>
                  <a:gd name="T45" fmla="*/ 368 h 698"/>
                  <a:gd name="T46" fmla="*/ 1755 w 2650"/>
                  <a:gd name="T47" fmla="*/ 388 h 698"/>
                  <a:gd name="T48" fmla="*/ 1844 w 2650"/>
                  <a:gd name="T49" fmla="*/ 383 h 698"/>
                  <a:gd name="T50" fmla="*/ 1914 w 2650"/>
                  <a:gd name="T51" fmla="*/ 384 h 698"/>
                  <a:gd name="T52" fmla="*/ 1980 w 2650"/>
                  <a:gd name="T53" fmla="*/ 380 h 698"/>
                  <a:gd name="T54" fmla="*/ 2214 w 2650"/>
                  <a:gd name="T55" fmla="*/ 318 h 698"/>
                  <a:gd name="T56" fmla="*/ 2243 w 2650"/>
                  <a:gd name="T57" fmla="*/ 307 h 698"/>
                  <a:gd name="T58" fmla="*/ 2316 w 2650"/>
                  <a:gd name="T59" fmla="*/ 294 h 698"/>
                  <a:gd name="T60" fmla="*/ 2428 w 2650"/>
                  <a:gd name="T61" fmla="*/ 282 h 698"/>
                  <a:gd name="T62" fmla="*/ 2536 w 2650"/>
                  <a:gd name="T63" fmla="*/ 270 h 698"/>
                  <a:gd name="T64" fmla="*/ 2650 w 2650"/>
                  <a:gd name="T65" fmla="*/ 264 h 698"/>
                  <a:gd name="T66" fmla="*/ 2636 w 2650"/>
                  <a:gd name="T67" fmla="*/ 288 h 698"/>
                  <a:gd name="T68" fmla="*/ 2638 w 2650"/>
                  <a:gd name="T69" fmla="*/ 341 h 698"/>
                  <a:gd name="T70" fmla="*/ 2614 w 2650"/>
                  <a:gd name="T71" fmla="*/ 386 h 698"/>
                  <a:gd name="T72" fmla="*/ 2560 w 2650"/>
                  <a:gd name="T73" fmla="*/ 446 h 698"/>
                  <a:gd name="T74" fmla="*/ 2485 w 2650"/>
                  <a:gd name="T75" fmla="*/ 491 h 698"/>
                  <a:gd name="T76" fmla="*/ 2317 w 2650"/>
                  <a:gd name="T77" fmla="*/ 587 h 698"/>
                  <a:gd name="T78" fmla="*/ 2146 w 2650"/>
                  <a:gd name="T79" fmla="*/ 644 h 698"/>
                  <a:gd name="T80" fmla="*/ 1882 w 2650"/>
                  <a:gd name="T81" fmla="*/ 683 h 698"/>
                  <a:gd name="T82" fmla="*/ 1603 w 2650"/>
                  <a:gd name="T83" fmla="*/ 692 h 698"/>
                  <a:gd name="T84" fmla="*/ 1333 w 2650"/>
                  <a:gd name="T85" fmla="*/ 698 h 698"/>
                  <a:gd name="T86" fmla="*/ 1269 w 2650"/>
                  <a:gd name="T87" fmla="*/ 688 h 698"/>
                  <a:gd name="T88" fmla="*/ 1221 w 2650"/>
                  <a:gd name="T89" fmla="*/ 619 h 698"/>
                  <a:gd name="T90" fmla="*/ 1110 w 2650"/>
                  <a:gd name="T91" fmla="*/ 628 h 698"/>
                  <a:gd name="T92" fmla="*/ 1074 w 2650"/>
                  <a:gd name="T93" fmla="*/ 571 h 698"/>
                  <a:gd name="T94" fmla="*/ 984 w 2650"/>
                  <a:gd name="T95" fmla="*/ 580 h 698"/>
                  <a:gd name="T96" fmla="*/ 963 w 2650"/>
                  <a:gd name="T97" fmla="*/ 532 h 698"/>
                  <a:gd name="T98" fmla="*/ 696 w 2650"/>
                  <a:gd name="T99" fmla="*/ 556 h 698"/>
                  <a:gd name="T100" fmla="*/ 681 w 2650"/>
                  <a:gd name="T101" fmla="*/ 529 h 698"/>
                  <a:gd name="T102" fmla="*/ 480 w 2650"/>
                  <a:gd name="T103" fmla="*/ 562 h 698"/>
                  <a:gd name="T104" fmla="*/ 465 w 2650"/>
                  <a:gd name="T105" fmla="*/ 523 h 698"/>
                  <a:gd name="T106" fmla="*/ 0 w 2650"/>
                  <a:gd name="T107" fmla="*/ 556 h 698"/>
                  <a:gd name="T108" fmla="*/ 4 w 2650"/>
                  <a:gd name="T109" fmla="*/ 0 h 698"/>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650"/>
                  <a:gd name="T166" fmla="*/ 0 h 698"/>
                  <a:gd name="T167" fmla="*/ 2650 w 2650"/>
                  <a:gd name="T168" fmla="*/ 698 h 698"/>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650" h="698">
                    <a:moveTo>
                      <a:pt x="4" y="0"/>
                    </a:moveTo>
                    <a:lnTo>
                      <a:pt x="207" y="4"/>
                    </a:lnTo>
                    <a:lnTo>
                      <a:pt x="315" y="25"/>
                    </a:lnTo>
                    <a:lnTo>
                      <a:pt x="345" y="43"/>
                    </a:lnTo>
                    <a:lnTo>
                      <a:pt x="354" y="79"/>
                    </a:lnTo>
                    <a:lnTo>
                      <a:pt x="507" y="109"/>
                    </a:lnTo>
                    <a:lnTo>
                      <a:pt x="510" y="136"/>
                    </a:lnTo>
                    <a:lnTo>
                      <a:pt x="789" y="223"/>
                    </a:lnTo>
                    <a:lnTo>
                      <a:pt x="807" y="253"/>
                    </a:lnTo>
                    <a:lnTo>
                      <a:pt x="906" y="244"/>
                    </a:lnTo>
                    <a:lnTo>
                      <a:pt x="918" y="277"/>
                    </a:lnTo>
                    <a:lnTo>
                      <a:pt x="1002" y="259"/>
                    </a:lnTo>
                    <a:lnTo>
                      <a:pt x="1017" y="289"/>
                    </a:lnTo>
                    <a:lnTo>
                      <a:pt x="1149" y="289"/>
                    </a:lnTo>
                    <a:lnTo>
                      <a:pt x="1245" y="301"/>
                    </a:lnTo>
                    <a:lnTo>
                      <a:pt x="1314" y="310"/>
                    </a:lnTo>
                    <a:lnTo>
                      <a:pt x="1344" y="328"/>
                    </a:lnTo>
                    <a:lnTo>
                      <a:pt x="1368" y="346"/>
                    </a:lnTo>
                    <a:lnTo>
                      <a:pt x="1441" y="335"/>
                    </a:lnTo>
                    <a:lnTo>
                      <a:pt x="1473" y="352"/>
                    </a:lnTo>
                    <a:lnTo>
                      <a:pt x="1552" y="359"/>
                    </a:lnTo>
                    <a:lnTo>
                      <a:pt x="1584" y="376"/>
                    </a:lnTo>
                    <a:lnTo>
                      <a:pt x="1678" y="368"/>
                    </a:lnTo>
                    <a:lnTo>
                      <a:pt x="1755" y="388"/>
                    </a:lnTo>
                    <a:lnTo>
                      <a:pt x="1844" y="383"/>
                    </a:lnTo>
                    <a:lnTo>
                      <a:pt x="1914" y="384"/>
                    </a:lnTo>
                    <a:lnTo>
                      <a:pt x="1980" y="380"/>
                    </a:lnTo>
                    <a:lnTo>
                      <a:pt x="2214" y="318"/>
                    </a:lnTo>
                    <a:lnTo>
                      <a:pt x="2243" y="307"/>
                    </a:lnTo>
                    <a:lnTo>
                      <a:pt x="2316" y="294"/>
                    </a:lnTo>
                    <a:lnTo>
                      <a:pt x="2428" y="282"/>
                    </a:lnTo>
                    <a:lnTo>
                      <a:pt x="2536" y="270"/>
                    </a:lnTo>
                    <a:lnTo>
                      <a:pt x="2650" y="264"/>
                    </a:lnTo>
                    <a:lnTo>
                      <a:pt x="2636" y="288"/>
                    </a:lnTo>
                    <a:lnTo>
                      <a:pt x="2638" y="341"/>
                    </a:lnTo>
                    <a:lnTo>
                      <a:pt x="2614" y="386"/>
                    </a:lnTo>
                    <a:lnTo>
                      <a:pt x="2560" y="446"/>
                    </a:lnTo>
                    <a:lnTo>
                      <a:pt x="2485" y="491"/>
                    </a:lnTo>
                    <a:lnTo>
                      <a:pt x="2317" y="587"/>
                    </a:lnTo>
                    <a:lnTo>
                      <a:pt x="2146" y="644"/>
                    </a:lnTo>
                    <a:lnTo>
                      <a:pt x="1882" y="683"/>
                    </a:lnTo>
                    <a:lnTo>
                      <a:pt x="1603" y="692"/>
                    </a:lnTo>
                    <a:lnTo>
                      <a:pt x="1333" y="698"/>
                    </a:lnTo>
                    <a:lnTo>
                      <a:pt x="1269" y="688"/>
                    </a:lnTo>
                    <a:lnTo>
                      <a:pt x="1221" y="619"/>
                    </a:lnTo>
                    <a:lnTo>
                      <a:pt x="1110" y="628"/>
                    </a:lnTo>
                    <a:lnTo>
                      <a:pt x="1074" y="571"/>
                    </a:lnTo>
                    <a:lnTo>
                      <a:pt x="984" y="580"/>
                    </a:lnTo>
                    <a:lnTo>
                      <a:pt x="963" y="532"/>
                    </a:lnTo>
                    <a:lnTo>
                      <a:pt x="696" y="556"/>
                    </a:lnTo>
                    <a:lnTo>
                      <a:pt x="681" y="529"/>
                    </a:lnTo>
                    <a:lnTo>
                      <a:pt x="480" y="562"/>
                    </a:lnTo>
                    <a:lnTo>
                      <a:pt x="465" y="523"/>
                    </a:lnTo>
                    <a:lnTo>
                      <a:pt x="0" y="556"/>
                    </a:lnTo>
                    <a:lnTo>
                      <a:pt x="4" y="0"/>
                    </a:lnTo>
                    <a:close/>
                  </a:path>
                </a:pathLst>
              </a:custGeom>
              <a:solidFill>
                <a:srgbClr val="FF7C80">
                  <a:alpha val="50195"/>
                </a:srgbClr>
              </a:solidFill>
              <a:ln>
                <a:noFill/>
              </a:ln>
              <a:extLst>
                <a:ext uri="{91240B29-F687-4F45-9708-019B960494DF}">
                  <a14:hiddenLine xmlns:a14="http://schemas.microsoft.com/office/drawing/2010/main" w="25400" cap="flat" cmpd="sng">
                    <a:solidFill>
                      <a:srgbClr val="000000"/>
                    </a:solidFill>
                    <a:prstDash val="solid"/>
                    <a:round/>
                    <a:headEnd type="none" w="med" len="med"/>
                    <a:tailEnd type="none" w="med" len="med"/>
                  </a14:hiddenLine>
                </a:ext>
              </a:extLst>
            </p:spPr>
            <p:txBody>
              <a:bodyPr/>
              <a:lstStyle/>
              <a:p>
                <a:endParaRPr lang="en-US"/>
              </a:p>
            </p:txBody>
          </p:sp>
          <p:sp>
            <p:nvSpPr>
              <p:cNvPr id="35" name="Freeform 7"/>
              <p:cNvSpPr>
                <a:spLocks noChangeAspect="1"/>
              </p:cNvSpPr>
              <p:nvPr/>
            </p:nvSpPr>
            <p:spPr bwMode="auto">
              <a:xfrm>
                <a:off x="2506" y="818"/>
                <a:ext cx="202" cy="434"/>
              </a:xfrm>
              <a:custGeom>
                <a:avLst/>
                <a:gdLst>
                  <a:gd name="T0" fmla="*/ 0 w 202"/>
                  <a:gd name="T1" fmla="*/ 428 h 434"/>
                  <a:gd name="T2" fmla="*/ 20 w 202"/>
                  <a:gd name="T3" fmla="*/ 402 h 434"/>
                  <a:gd name="T4" fmla="*/ 30 w 202"/>
                  <a:gd name="T5" fmla="*/ 370 h 434"/>
                  <a:gd name="T6" fmla="*/ 42 w 202"/>
                  <a:gd name="T7" fmla="*/ 326 h 434"/>
                  <a:gd name="T8" fmla="*/ 48 w 202"/>
                  <a:gd name="T9" fmla="*/ 268 h 434"/>
                  <a:gd name="T10" fmla="*/ 60 w 202"/>
                  <a:gd name="T11" fmla="*/ 228 h 434"/>
                  <a:gd name="T12" fmla="*/ 76 w 202"/>
                  <a:gd name="T13" fmla="*/ 194 h 434"/>
                  <a:gd name="T14" fmla="*/ 96 w 202"/>
                  <a:gd name="T15" fmla="*/ 188 h 434"/>
                  <a:gd name="T16" fmla="*/ 106 w 202"/>
                  <a:gd name="T17" fmla="*/ 164 h 434"/>
                  <a:gd name="T18" fmla="*/ 96 w 202"/>
                  <a:gd name="T19" fmla="*/ 136 h 434"/>
                  <a:gd name="T20" fmla="*/ 90 w 202"/>
                  <a:gd name="T21" fmla="*/ 106 h 434"/>
                  <a:gd name="T22" fmla="*/ 92 w 202"/>
                  <a:gd name="T23" fmla="*/ 88 h 434"/>
                  <a:gd name="T24" fmla="*/ 102 w 202"/>
                  <a:gd name="T25" fmla="*/ 60 h 434"/>
                  <a:gd name="T26" fmla="*/ 104 w 202"/>
                  <a:gd name="T27" fmla="*/ 14 h 434"/>
                  <a:gd name="T28" fmla="*/ 108 w 202"/>
                  <a:gd name="T29" fmla="*/ 0 h 434"/>
                  <a:gd name="T30" fmla="*/ 124 w 202"/>
                  <a:gd name="T31" fmla="*/ 0 h 434"/>
                  <a:gd name="T32" fmla="*/ 128 w 202"/>
                  <a:gd name="T33" fmla="*/ 22 h 434"/>
                  <a:gd name="T34" fmla="*/ 124 w 202"/>
                  <a:gd name="T35" fmla="*/ 52 h 434"/>
                  <a:gd name="T36" fmla="*/ 116 w 202"/>
                  <a:gd name="T37" fmla="*/ 90 h 434"/>
                  <a:gd name="T38" fmla="*/ 116 w 202"/>
                  <a:gd name="T39" fmla="*/ 126 h 434"/>
                  <a:gd name="T40" fmla="*/ 130 w 202"/>
                  <a:gd name="T41" fmla="*/ 158 h 434"/>
                  <a:gd name="T42" fmla="*/ 164 w 202"/>
                  <a:gd name="T43" fmla="*/ 194 h 434"/>
                  <a:gd name="T44" fmla="*/ 202 w 202"/>
                  <a:gd name="T45" fmla="*/ 222 h 434"/>
                  <a:gd name="T46" fmla="*/ 152 w 202"/>
                  <a:gd name="T47" fmla="*/ 212 h 434"/>
                  <a:gd name="T48" fmla="*/ 112 w 202"/>
                  <a:gd name="T49" fmla="*/ 206 h 434"/>
                  <a:gd name="T50" fmla="*/ 92 w 202"/>
                  <a:gd name="T51" fmla="*/ 206 h 434"/>
                  <a:gd name="T52" fmla="*/ 78 w 202"/>
                  <a:gd name="T53" fmla="*/ 210 h 434"/>
                  <a:gd name="T54" fmla="*/ 66 w 202"/>
                  <a:gd name="T55" fmla="*/ 232 h 434"/>
                  <a:gd name="T56" fmla="*/ 56 w 202"/>
                  <a:gd name="T57" fmla="*/ 282 h 434"/>
                  <a:gd name="T58" fmla="*/ 50 w 202"/>
                  <a:gd name="T59" fmla="*/ 330 h 434"/>
                  <a:gd name="T60" fmla="*/ 40 w 202"/>
                  <a:gd name="T61" fmla="*/ 372 h 434"/>
                  <a:gd name="T62" fmla="*/ 26 w 202"/>
                  <a:gd name="T63" fmla="*/ 406 h 434"/>
                  <a:gd name="T64" fmla="*/ 10 w 202"/>
                  <a:gd name="T65" fmla="*/ 434 h 434"/>
                  <a:gd name="T66" fmla="*/ 0 w 202"/>
                  <a:gd name="T67" fmla="*/ 428 h 43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02"/>
                  <a:gd name="T103" fmla="*/ 0 h 434"/>
                  <a:gd name="T104" fmla="*/ 202 w 202"/>
                  <a:gd name="T105" fmla="*/ 434 h 43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02" h="434">
                    <a:moveTo>
                      <a:pt x="0" y="428"/>
                    </a:moveTo>
                    <a:lnTo>
                      <a:pt x="20" y="402"/>
                    </a:lnTo>
                    <a:lnTo>
                      <a:pt x="30" y="370"/>
                    </a:lnTo>
                    <a:lnTo>
                      <a:pt x="42" y="326"/>
                    </a:lnTo>
                    <a:lnTo>
                      <a:pt x="48" y="268"/>
                    </a:lnTo>
                    <a:lnTo>
                      <a:pt x="60" y="228"/>
                    </a:lnTo>
                    <a:lnTo>
                      <a:pt x="76" y="194"/>
                    </a:lnTo>
                    <a:lnTo>
                      <a:pt x="96" y="188"/>
                    </a:lnTo>
                    <a:lnTo>
                      <a:pt x="106" y="164"/>
                    </a:lnTo>
                    <a:lnTo>
                      <a:pt x="96" y="136"/>
                    </a:lnTo>
                    <a:lnTo>
                      <a:pt x="90" y="106"/>
                    </a:lnTo>
                    <a:lnTo>
                      <a:pt x="92" y="88"/>
                    </a:lnTo>
                    <a:lnTo>
                      <a:pt x="102" y="60"/>
                    </a:lnTo>
                    <a:lnTo>
                      <a:pt x="104" y="14"/>
                    </a:lnTo>
                    <a:lnTo>
                      <a:pt x="108" y="0"/>
                    </a:lnTo>
                    <a:lnTo>
                      <a:pt x="124" y="0"/>
                    </a:lnTo>
                    <a:lnTo>
                      <a:pt x="128" y="22"/>
                    </a:lnTo>
                    <a:lnTo>
                      <a:pt x="124" y="52"/>
                    </a:lnTo>
                    <a:lnTo>
                      <a:pt x="116" y="90"/>
                    </a:lnTo>
                    <a:lnTo>
                      <a:pt x="116" y="126"/>
                    </a:lnTo>
                    <a:lnTo>
                      <a:pt x="130" y="158"/>
                    </a:lnTo>
                    <a:lnTo>
                      <a:pt x="164" y="194"/>
                    </a:lnTo>
                    <a:lnTo>
                      <a:pt x="202" y="222"/>
                    </a:lnTo>
                    <a:lnTo>
                      <a:pt x="152" y="212"/>
                    </a:lnTo>
                    <a:lnTo>
                      <a:pt x="112" y="206"/>
                    </a:lnTo>
                    <a:lnTo>
                      <a:pt x="92" y="206"/>
                    </a:lnTo>
                    <a:lnTo>
                      <a:pt x="78" y="210"/>
                    </a:lnTo>
                    <a:lnTo>
                      <a:pt x="66" y="232"/>
                    </a:lnTo>
                    <a:lnTo>
                      <a:pt x="56" y="282"/>
                    </a:lnTo>
                    <a:lnTo>
                      <a:pt x="50" y="330"/>
                    </a:lnTo>
                    <a:lnTo>
                      <a:pt x="40" y="372"/>
                    </a:lnTo>
                    <a:lnTo>
                      <a:pt x="26" y="406"/>
                    </a:lnTo>
                    <a:lnTo>
                      <a:pt x="10" y="434"/>
                    </a:lnTo>
                    <a:lnTo>
                      <a:pt x="0" y="428"/>
                    </a:lnTo>
                    <a:close/>
                  </a:path>
                </a:pathLst>
              </a:custGeom>
              <a:solidFill>
                <a:srgbClr val="00CCFF"/>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a:lstStyle/>
              <a:p>
                <a:endParaRPr lang="en-US"/>
              </a:p>
            </p:txBody>
          </p:sp>
          <p:sp>
            <p:nvSpPr>
              <p:cNvPr id="36" name="Freeform 8"/>
              <p:cNvSpPr>
                <a:spLocks noChangeAspect="1"/>
              </p:cNvSpPr>
              <p:nvPr/>
            </p:nvSpPr>
            <p:spPr bwMode="auto">
              <a:xfrm>
                <a:off x="2766" y="832"/>
                <a:ext cx="296" cy="196"/>
              </a:xfrm>
              <a:custGeom>
                <a:avLst/>
                <a:gdLst>
                  <a:gd name="T0" fmla="*/ 0 w 296"/>
                  <a:gd name="T1" fmla="*/ 196 h 196"/>
                  <a:gd name="T2" fmla="*/ 26 w 296"/>
                  <a:gd name="T3" fmla="*/ 160 h 196"/>
                  <a:gd name="T4" fmla="*/ 36 w 296"/>
                  <a:gd name="T5" fmla="*/ 142 h 196"/>
                  <a:gd name="T6" fmla="*/ 44 w 296"/>
                  <a:gd name="T7" fmla="*/ 128 h 196"/>
                  <a:gd name="T8" fmla="*/ 60 w 296"/>
                  <a:gd name="T9" fmla="*/ 148 h 196"/>
                  <a:gd name="T10" fmla="*/ 68 w 296"/>
                  <a:gd name="T11" fmla="*/ 130 h 196"/>
                  <a:gd name="T12" fmla="*/ 86 w 296"/>
                  <a:gd name="T13" fmla="*/ 114 h 196"/>
                  <a:gd name="T14" fmla="*/ 96 w 296"/>
                  <a:gd name="T15" fmla="*/ 130 h 196"/>
                  <a:gd name="T16" fmla="*/ 100 w 296"/>
                  <a:gd name="T17" fmla="*/ 154 h 196"/>
                  <a:gd name="T18" fmla="*/ 114 w 296"/>
                  <a:gd name="T19" fmla="*/ 160 h 196"/>
                  <a:gd name="T20" fmla="*/ 130 w 296"/>
                  <a:gd name="T21" fmla="*/ 158 h 196"/>
                  <a:gd name="T22" fmla="*/ 142 w 296"/>
                  <a:gd name="T23" fmla="*/ 142 h 196"/>
                  <a:gd name="T24" fmla="*/ 148 w 296"/>
                  <a:gd name="T25" fmla="*/ 112 h 196"/>
                  <a:gd name="T26" fmla="*/ 150 w 296"/>
                  <a:gd name="T27" fmla="*/ 94 h 196"/>
                  <a:gd name="T28" fmla="*/ 164 w 296"/>
                  <a:gd name="T29" fmla="*/ 90 h 196"/>
                  <a:gd name="T30" fmla="*/ 178 w 296"/>
                  <a:gd name="T31" fmla="*/ 86 h 196"/>
                  <a:gd name="T32" fmla="*/ 176 w 296"/>
                  <a:gd name="T33" fmla="*/ 124 h 196"/>
                  <a:gd name="T34" fmla="*/ 182 w 296"/>
                  <a:gd name="T35" fmla="*/ 150 h 196"/>
                  <a:gd name="T36" fmla="*/ 196 w 296"/>
                  <a:gd name="T37" fmla="*/ 152 h 196"/>
                  <a:gd name="T38" fmla="*/ 208 w 296"/>
                  <a:gd name="T39" fmla="*/ 128 h 196"/>
                  <a:gd name="T40" fmla="*/ 226 w 296"/>
                  <a:gd name="T41" fmla="*/ 92 h 196"/>
                  <a:gd name="T42" fmla="*/ 246 w 296"/>
                  <a:gd name="T43" fmla="*/ 56 h 196"/>
                  <a:gd name="T44" fmla="*/ 252 w 296"/>
                  <a:gd name="T45" fmla="*/ 20 h 196"/>
                  <a:gd name="T46" fmla="*/ 256 w 296"/>
                  <a:gd name="T47" fmla="*/ 0 h 196"/>
                  <a:gd name="T48" fmla="*/ 274 w 296"/>
                  <a:gd name="T49" fmla="*/ 0 h 196"/>
                  <a:gd name="T50" fmla="*/ 286 w 296"/>
                  <a:gd name="T51" fmla="*/ 14 h 196"/>
                  <a:gd name="T52" fmla="*/ 280 w 296"/>
                  <a:gd name="T53" fmla="*/ 50 h 196"/>
                  <a:gd name="T54" fmla="*/ 274 w 296"/>
                  <a:gd name="T55" fmla="*/ 68 h 196"/>
                  <a:gd name="T56" fmla="*/ 282 w 296"/>
                  <a:gd name="T57" fmla="*/ 84 h 196"/>
                  <a:gd name="T58" fmla="*/ 296 w 296"/>
                  <a:gd name="T59" fmla="*/ 90 h 196"/>
                  <a:gd name="T60" fmla="*/ 286 w 296"/>
                  <a:gd name="T61" fmla="*/ 100 h 196"/>
                  <a:gd name="T62" fmla="*/ 264 w 296"/>
                  <a:gd name="T63" fmla="*/ 94 h 196"/>
                  <a:gd name="T64" fmla="*/ 248 w 296"/>
                  <a:gd name="T65" fmla="*/ 100 h 196"/>
                  <a:gd name="T66" fmla="*/ 232 w 296"/>
                  <a:gd name="T67" fmla="*/ 120 h 196"/>
                  <a:gd name="T68" fmla="*/ 214 w 296"/>
                  <a:gd name="T69" fmla="*/ 154 h 196"/>
                  <a:gd name="T70" fmla="*/ 200 w 296"/>
                  <a:gd name="T71" fmla="*/ 164 h 196"/>
                  <a:gd name="T72" fmla="*/ 158 w 296"/>
                  <a:gd name="T73" fmla="*/ 166 h 196"/>
                  <a:gd name="T74" fmla="*/ 94 w 296"/>
                  <a:gd name="T75" fmla="*/ 168 h 196"/>
                  <a:gd name="T76" fmla="*/ 54 w 296"/>
                  <a:gd name="T77" fmla="*/ 172 h 196"/>
                  <a:gd name="T78" fmla="*/ 24 w 296"/>
                  <a:gd name="T79" fmla="*/ 180 h 196"/>
                  <a:gd name="T80" fmla="*/ 0 w 296"/>
                  <a:gd name="T81" fmla="*/ 196 h 19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96"/>
                  <a:gd name="T124" fmla="*/ 0 h 196"/>
                  <a:gd name="T125" fmla="*/ 296 w 296"/>
                  <a:gd name="T126" fmla="*/ 196 h 19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96" h="196">
                    <a:moveTo>
                      <a:pt x="0" y="196"/>
                    </a:moveTo>
                    <a:lnTo>
                      <a:pt x="26" y="160"/>
                    </a:lnTo>
                    <a:lnTo>
                      <a:pt x="36" y="142"/>
                    </a:lnTo>
                    <a:lnTo>
                      <a:pt x="44" y="128"/>
                    </a:lnTo>
                    <a:lnTo>
                      <a:pt x="60" y="148"/>
                    </a:lnTo>
                    <a:lnTo>
                      <a:pt x="68" y="130"/>
                    </a:lnTo>
                    <a:lnTo>
                      <a:pt x="86" y="114"/>
                    </a:lnTo>
                    <a:lnTo>
                      <a:pt x="96" y="130"/>
                    </a:lnTo>
                    <a:lnTo>
                      <a:pt x="100" y="154"/>
                    </a:lnTo>
                    <a:lnTo>
                      <a:pt x="114" y="160"/>
                    </a:lnTo>
                    <a:lnTo>
                      <a:pt x="130" y="158"/>
                    </a:lnTo>
                    <a:lnTo>
                      <a:pt x="142" y="142"/>
                    </a:lnTo>
                    <a:lnTo>
                      <a:pt x="148" y="112"/>
                    </a:lnTo>
                    <a:lnTo>
                      <a:pt x="150" y="94"/>
                    </a:lnTo>
                    <a:lnTo>
                      <a:pt x="164" y="90"/>
                    </a:lnTo>
                    <a:lnTo>
                      <a:pt x="178" y="86"/>
                    </a:lnTo>
                    <a:lnTo>
                      <a:pt x="176" y="124"/>
                    </a:lnTo>
                    <a:lnTo>
                      <a:pt x="182" y="150"/>
                    </a:lnTo>
                    <a:lnTo>
                      <a:pt x="196" y="152"/>
                    </a:lnTo>
                    <a:lnTo>
                      <a:pt x="208" y="128"/>
                    </a:lnTo>
                    <a:lnTo>
                      <a:pt x="226" y="92"/>
                    </a:lnTo>
                    <a:lnTo>
                      <a:pt x="246" y="56"/>
                    </a:lnTo>
                    <a:lnTo>
                      <a:pt x="252" y="20"/>
                    </a:lnTo>
                    <a:lnTo>
                      <a:pt x="256" y="0"/>
                    </a:lnTo>
                    <a:lnTo>
                      <a:pt x="274" y="0"/>
                    </a:lnTo>
                    <a:lnTo>
                      <a:pt x="286" y="14"/>
                    </a:lnTo>
                    <a:lnTo>
                      <a:pt x="280" y="50"/>
                    </a:lnTo>
                    <a:lnTo>
                      <a:pt x="274" y="68"/>
                    </a:lnTo>
                    <a:lnTo>
                      <a:pt x="282" y="84"/>
                    </a:lnTo>
                    <a:lnTo>
                      <a:pt x="296" y="90"/>
                    </a:lnTo>
                    <a:lnTo>
                      <a:pt x="286" y="100"/>
                    </a:lnTo>
                    <a:lnTo>
                      <a:pt x="264" y="94"/>
                    </a:lnTo>
                    <a:lnTo>
                      <a:pt x="248" y="100"/>
                    </a:lnTo>
                    <a:lnTo>
                      <a:pt x="232" y="120"/>
                    </a:lnTo>
                    <a:lnTo>
                      <a:pt x="214" y="154"/>
                    </a:lnTo>
                    <a:lnTo>
                      <a:pt x="200" y="164"/>
                    </a:lnTo>
                    <a:lnTo>
                      <a:pt x="158" y="166"/>
                    </a:lnTo>
                    <a:lnTo>
                      <a:pt x="94" y="168"/>
                    </a:lnTo>
                    <a:lnTo>
                      <a:pt x="54" y="172"/>
                    </a:lnTo>
                    <a:lnTo>
                      <a:pt x="24" y="180"/>
                    </a:lnTo>
                    <a:lnTo>
                      <a:pt x="0" y="196"/>
                    </a:lnTo>
                    <a:close/>
                  </a:path>
                </a:pathLst>
              </a:custGeom>
              <a:solidFill>
                <a:srgbClr val="00CCFF"/>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a:lstStyle/>
              <a:p>
                <a:endParaRPr lang="en-US"/>
              </a:p>
            </p:txBody>
          </p:sp>
          <p:sp>
            <p:nvSpPr>
              <p:cNvPr id="37" name="Freeform 9"/>
              <p:cNvSpPr>
                <a:spLocks noChangeAspect="1"/>
              </p:cNvSpPr>
              <p:nvPr/>
            </p:nvSpPr>
            <p:spPr bwMode="auto">
              <a:xfrm>
                <a:off x="2932" y="868"/>
                <a:ext cx="328" cy="420"/>
              </a:xfrm>
              <a:custGeom>
                <a:avLst/>
                <a:gdLst>
                  <a:gd name="T0" fmla="*/ 0 w 328"/>
                  <a:gd name="T1" fmla="*/ 418 h 420"/>
                  <a:gd name="T2" fmla="*/ 36 w 328"/>
                  <a:gd name="T3" fmla="*/ 392 h 420"/>
                  <a:gd name="T4" fmla="*/ 64 w 328"/>
                  <a:gd name="T5" fmla="*/ 360 h 420"/>
                  <a:gd name="T6" fmla="*/ 80 w 328"/>
                  <a:gd name="T7" fmla="*/ 332 h 420"/>
                  <a:gd name="T8" fmla="*/ 98 w 328"/>
                  <a:gd name="T9" fmla="*/ 302 h 420"/>
                  <a:gd name="T10" fmla="*/ 110 w 328"/>
                  <a:gd name="T11" fmla="*/ 272 h 420"/>
                  <a:gd name="T12" fmla="*/ 130 w 328"/>
                  <a:gd name="T13" fmla="*/ 238 h 420"/>
                  <a:gd name="T14" fmla="*/ 146 w 328"/>
                  <a:gd name="T15" fmla="*/ 222 h 420"/>
                  <a:gd name="T16" fmla="*/ 164 w 328"/>
                  <a:gd name="T17" fmla="*/ 202 h 420"/>
                  <a:gd name="T18" fmla="*/ 192 w 328"/>
                  <a:gd name="T19" fmla="*/ 166 h 420"/>
                  <a:gd name="T20" fmla="*/ 212 w 328"/>
                  <a:gd name="T21" fmla="*/ 144 h 420"/>
                  <a:gd name="T22" fmla="*/ 220 w 328"/>
                  <a:gd name="T23" fmla="*/ 122 h 420"/>
                  <a:gd name="T24" fmla="*/ 224 w 328"/>
                  <a:gd name="T25" fmla="*/ 84 h 420"/>
                  <a:gd name="T26" fmla="*/ 230 w 328"/>
                  <a:gd name="T27" fmla="*/ 72 h 420"/>
                  <a:gd name="T28" fmla="*/ 246 w 328"/>
                  <a:gd name="T29" fmla="*/ 70 h 420"/>
                  <a:gd name="T30" fmla="*/ 258 w 328"/>
                  <a:gd name="T31" fmla="*/ 78 h 420"/>
                  <a:gd name="T32" fmla="*/ 272 w 328"/>
                  <a:gd name="T33" fmla="*/ 70 h 420"/>
                  <a:gd name="T34" fmla="*/ 280 w 328"/>
                  <a:gd name="T35" fmla="*/ 42 h 420"/>
                  <a:gd name="T36" fmla="*/ 292 w 328"/>
                  <a:gd name="T37" fmla="*/ 20 h 420"/>
                  <a:gd name="T38" fmla="*/ 308 w 328"/>
                  <a:gd name="T39" fmla="*/ 0 h 420"/>
                  <a:gd name="T40" fmla="*/ 324 w 328"/>
                  <a:gd name="T41" fmla="*/ 8 h 420"/>
                  <a:gd name="T42" fmla="*/ 328 w 328"/>
                  <a:gd name="T43" fmla="*/ 22 h 420"/>
                  <a:gd name="T44" fmla="*/ 324 w 328"/>
                  <a:gd name="T45" fmla="*/ 56 h 420"/>
                  <a:gd name="T46" fmla="*/ 324 w 328"/>
                  <a:gd name="T47" fmla="*/ 112 h 420"/>
                  <a:gd name="T48" fmla="*/ 326 w 328"/>
                  <a:gd name="T49" fmla="*/ 134 h 420"/>
                  <a:gd name="T50" fmla="*/ 326 w 328"/>
                  <a:gd name="T51" fmla="*/ 146 h 420"/>
                  <a:gd name="T52" fmla="*/ 300 w 328"/>
                  <a:gd name="T53" fmla="*/ 124 h 420"/>
                  <a:gd name="T54" fmla="*/ 274 w 328"/>
                  <a:gd name="T55" fmla="*/ 120 h 420"/>
                  <a:gd name="T56" fmla="*/ 256 w 328"/>
                  <a:gd name="T57" fmla="*/ 140 h 420"/>
                  <a:gd name="T58" fmla="*/ 224 w 328"/>
                  <a:gd name="T59" fmla="*/ 172 h 420"/>
                  <a:gd name="T60" fmla="*/ 192 w 328"/>
                  <a:gd name="T61" fmla="*/ 204 h 420"/>
                  <a:gd name="T62" fmla="*/ 156 w 328"/>
                  <a:gd name="T63" fmla="*/ 224 h 420"/>
                  <a:gd name="T64" fmla="*/ 132 w 328"/>
                  <a:gd name="T65" fmla="*/ 252 h 420"/>
                  <a:gd name="T66" fmla="*/ 100 w 328"/>
                  <a:gd name="T67" fmla="*/ 310 h 420"/>
                  <a:gd name="T68" fmla="*/ 82 w 328"/>
                  <a:gd name="T69" fmla="*/ 352 h 420"/>
                  <a:gd name="T70" fmla="*/ 52 w 328"/>
                  <a:gd name="T71" fmla="*/ 390 h 420"/>
                  <a:gd name="T72" fmla="*/ 28 w 328"/>
                  <a:gd name="T73" fmla="*/ 408 h 420"/>
                  <a:gd name="T74" fmla="*/ 12 w 328"/>
                  <a:gd name="T75" fmla="*/ 420 h 420"/>
                  <a:gd name="T76" fmla="*/ 0 w 328"/>
                  <a:gd name="T77" fmla="*/ 418 h 42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328"/>
                  <a:gd name="T118" fmla="*/ 0 h 420"/>
                  <a:gd name="T119" fmla="*/ 328 w 328"/>
                  <a:gd name="T120" fmla="*/ 420 h 42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328" h="420">
                    <a:moveTo>
                      <a:pt x="0" y="418"/>
                    </a:moveTo>
                    <a:lnTo>
                      <a:pt x="36" y="392"/>
                    </a:lnTo>
                    <a:lnTo>
                      <a:pt x="64" y="360"/>
                    </a:lnTo>
                    <a:lnTo>
                      <a:pt x="80" y="332"/>
                    </a:lnTo>
                    <a:lnTo>
                      <a:pt x="98" y="302"/>
                    </a:lnTo>
                    <a:lnTo>
                      <a:pt x="110" y="272"/>
                    </a:lnTo>
                    <a:lnTo>
                      <a:pt x="130" y="238"/>
                    </a:lnTo>
                    <a:lnTo>
                      <a:pt x="146" y="222"/>
                    </a:lnTo>
                    <a:lnTo>
                      <a:pt x="164" y="202"/>
                    </a:lnTo>
                    <a:lnTo>
                      <a:pt x="192" y="166"/>
                    </a:lnTo>
                    <a:lnTo>
                      <a:pt x="212" y="144"/>
                    </a:lnTo>
                    <a:lnTo>
                      <a:pt x="220" y="122"/>
                    </a:lnTo>
                    <a:lnTo>
                      <a:pt x="224" y="84"/>
                    </a:lnTo>
                    <a:lnTo>
                      <a:pt x="230" y="72"/>
                    </a:lnTo>
                    <a:lnTo>
                      <a:pt x="246" y="70"/>
                    </a:lnTo>
                    <a:lnTo>
                      <a:pt x="258" y="78"/>
                    </a:lnTo>
                    <a:lnTo>
                      <a:pt x="272" y="70"/>
                    </a:lnTo>
                    <a:lnTo>
                      <a:pt x="280" y="42"/>
                    </a:lnTo>
                    <a:lnTo>
                      <a:pt x="292" y="20"/>
                    </a:lnTo>
                    <a:lnTo>
                      <a:pt x="308" y="0"/>
                    </a:lnTo>
                    <a:lnTo>
                      <a:pt x="324" y="8"/>
                    </a:lnTo>
                    <a:lnTo>
                      <a:pt x="328" y="22"/>
                    </a:lnTo>
                    <a:lnTo>
                      <a:pt x="324" y="56"/>
                    </a:lnTo>
                    <a:lnTo>
                      <a:pt x="324" y="112"/>
                    </a:lnTo>
                    <a:lnTo>
                      <a:pt x="326" y="134"/>
                    </a:lnTo>
                    <a:lnTo>
                      <a:pt x="326" y="146"/>
                    </a:lnTo>
                    <a:lnTo>
                      <a:pt x="300" y="124"/>
                    </a:lnTo>
                    <a:lnTo>
                      <a:pt x="274" y="120"/>
                    </a:lnTo>
                    <a:lnTo>
                      <a:pt x="256" y="140"/>
                    </a:lnTo>
                    <a:lnTo>
                      <a:pt x="224" y="172"/>
                    </a:lnTo>
                    <a:lnTo>
                      <a:pt x="192" y="204"/>
                    </a:lnTo>
                    <a:lnTo>
                      <a:pt x="156" y="224"/>
                    </a:lnTo>
                    <a:lnTo>
                      <a:pt x="132" y="252"/>
                    </a:lnTo>
                    <a:lnTo>
                      <a:pt x="100" y="310"/>
                    </a:lnTo>
                    <a:lnTo>
                      <a:pt x="82" y="352"/>
                    </a:lnTo>
                    <a:lnTo>
                      <a:pt x="52" y="390"/>
                    </a:lnTo>
                    <a:lnTo>
                      <a:pt x="28" y="408"/>
                    </a:lnTo>
                    <a:lnTo>
                      <a:pt x="12" y="420"/>
                    </a:lnTo>
                    <a:lnTo>
                      <a:pt x="0" y="418"/>
                    </a:lnTo>
                    <a:close/>
                  </a:path>
                </a:pathLst>
              </a:custGeom>
              <a:solidFill>
                <a:srgbClr val="00CCFF"/>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a:lstStyle/>
              <a:p>
                <a:endParaRPr lang="en-US"/>
              </a:p>
            </p:txBody>
          </p:sp>
          <p:sp>
            <p:nvSpPr>
              <p:cNvPr id="38" name="Freeform 10"/>
              <p:cNvSpPr>
                <a:spLocks noChangeAspect="1"/>
              </p:cNvSpPr>
              <p:nvPr/>
            </p:nvSpPr>
            <p:spPr bwMode="auto">
              <a:xfrm>
                <a:off x="3062" y="832"/>
                <a:ext cx="338" cy="426"/>
              </a:xfrm>
              <a:custGeom>
                <a:avLst/>
                <a:gdLst>
                  <a:gd name="T0" fmla="*/ 0 w 338"/>
                  <a:gd name="T1" fmla="*/ 426 h 426"/>
                  <a:gd name="T2" fmla="*/ 40 w 338"/>
                  <a:gd name="T3" fmla="*/ 394 h 426"/>
                  <a:gd name="T4" fmla="*/ 70 w 338"/>
                  <a:gd name="T5" fmla="*/ 358 h 426"/>
                  <a:gd name="T6" fmla="*/ 100 w 338"/>
                  <a:gd name="T7" fmla="*/ 330 h 426"/>
                  <a:gd name="T8" fmla="*/ 130 w 338"/>
                  <a:gd name="T9" fmla="*/ 304 h 426"/>
                  <a:gd name="T10" fmla="*/ 164 w 338"/>
                  <a:gd name="T11" fmla="*/ 270 h 426"/>
                  <a:gd name="T12" fmla="*/ 170 w 338"/>
                  <a:gd name="T13" fmla="*/ 252 h 426"/>
                  <a:gd name="T14" fmla="*/ 180 w 338"/>
                  <a:gd name="T15" fmla="*/ 238 h 426"/>
                  <a:gd name="T16" fmla="*/ 196 w 338"/>
                  <a:gd name="T17" fmla="*/ 234 h 426"/>
                  <a:gd name="T18" fmla="*/ 214 w 338"/>
                  <a:gd name="T19" fmla="*/ 226 h 426"/>
                  <a:gd name="T20" fmla="*/ 234 w 338"/>
                  <a:gd name="T21" fmla="*/ 216 h 426"/>
                  <a:gd name="T22" fmla="*/ 240 w 338"/>
                  <a:gd name="T23" fmla="*/ 188 h 426"/>
                  <a:gd name="T24" fmla="*/ 250 w 338"/>
                  <a:gd name="T25" fmla="*/ 132 h 426"/>
                  <a:gd name="T26" fmla="*/ 254 w 338"/>
                  <a:gd name="T27" fmla="*/ 70 h 426"/>
                  <a:gd name="T28" fmla="*/ 266 w 338"/>
                  <a:gd name="T29" fmla="*/ 22 h 426"/>
                  <a:gd name="T30" fmla="*/ 276 w 338"/>
                  <a:gd name="T31" fmla="*/ 4 h 426"/>
                  <a:gd name="T32" fmla="*/ 290 w 338"/>
                  <a:gd name="T33" fmla="*/ 0 h 426"/>
                  <a:gd name="T34" fmla="*/ 296 w 338"/>
                  <a:gd name="T35" fmla="*/ 10 h 426"/>
                  <a:gd name="T36" fmla="*/ 282 w 338"/>
                  <a:gd name="T37" fmla="*/ 26 h 426"/>
                  <a:gd name="T38" fmla="*/ 272 w 338"/>
                  <a:gd name="T39" fmla="*/ 56 h 426"/>
                  <a:gd name="T40" fmla="*/ 268 w 338"/>
                  <a:gd name="T41" fmla="*/ 90 h 426"/>
                  <a:gd name="T42" fmla="*/ 270 w 338"/>
                  <a:gd name="T43" fmla="*/ 146 h 426"/>
                  <a:gd name="T44" fmla="*/ 272 w 338"/>
                  <a:gd name="T45" fmla="*/ 216 h 426"/>
                  <a:gd name="T46" fmla="*/ 286 w 338"/>
                  <a:gd name="T47" fmla="*/ 272 h 426"/>
                  <a:gd name="T48" fmla="*/ 296 w 338"/>
                  <a:gd name="T49" fmla="*/ 282 h 426"/>
                  <a:gd name="T50" fmla="*/ 308 w 338"/>
                  <a:gd name="T51" fmla="*/ 262 h 426"/>
                  <a:gd name="T52" fmla="*/ 316 w 338"/>
                  <a:gd name="T53" fmla="*/ 248 h 426"/>
                  <a:gd name="T54" fmla="*/ 338 w 338"/>
                  <a:gd name="T55" fmla="*/ 280 h 426"/>
                  <a:gd name="T56" fmla="*/ 286 w 338"/>
                  <a:gd name="T57" fmla="*/ 284 h 426"/>
                  <a:gd name="T58" fmla="*/ 248 w 338"/>
                  <a:gd name="T59" fmla="*/ 286 h 426"/>
                  <a:gd name="T60" fmla="*/ 194 w 338"/>
                  <a:gd name="T61" fmla="*/ 294 h 426"/>
                  <a:gd name="T62" fmla="*/ 154 w 338"/>
                  <a:gd name="T63" fmla="*/ 308 h 426"/>
                  <a:gd name="T64" fmla="*/ 122 w 338"/>
                  <a:gd name="T65" fmla="*/ 332 h 426"/>
                  <a:gd name="T66" fmla="*/ 90 w 338"/>
                  <a:gd name="T67" fmla="*/ 348 h 426"/>
                  <a:gd name="T68" fmla="*/ 58 w 338"/>
                  <a:gd name="T69" fmla="*/ 382 h 426"/>
                  <a:gd name="T70" fmla="*/ 26 w 338"/>
                  <a:gd name="T71" fmla="*/ 414 h 426"/>
                  <a:gd name="T72" fmla="*/ 0 w 338"/>
                  <a:gd name="T73" fmla="*/ 426 h 42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38"/>
                  <a:gd name="T112" fmla="*/ 0 h 426"/>
                  <a:gd name="T113" fmla="*/ 338 w 338"/>
                  <a:gd name="T114" fmla="*/ 426 h 42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38" h="426">
                    <a:moveTo>
                      <a:pt x="0" y="426"/>
                    </a:moveTo>
                    <a:lnTo>
                      <a:pt x="40" y="394"/>
                    </a:lnTo>
                    <a:lnTo>
                      <a:pt x="70" y="358"/>
                    </a:lnTo>
                    <a:lnTo>
                      <a:pt x="100" y="330"/>
                    </a:lnTo>
                    <a:lnTo>
                      <a:pt x="130" y="304"/>
                    </a:lnTo>
                    <a:lnTo>
                      <a:pt x="164" y="270"/>
                    </a:lnTo>
                    <a:lnTo>
                      <a:pt x="170" y="252"/>
                    </a:lnTo>
                    <a:lnTo>
                      <a:pt x="180" y="238"/>
                    </a:lnTo>
                    <a:lnTo>
                      <a:pt x="196" y="234"/>
                    </a:lnTo>
                    <a:lnTo>
                      <a:pt x="214" y="226"/>
                    </a:lnTo>
                    <a:lnTo>
                      <a:pt x="234" y="216"/>
                    </a:lnTo>
                    <a:lnTo>
                      <a:pt x="240" y="188"/>
                    </a:lnTo>
                    <a:lnTo>
                      <a:pt x="250" y="132"/>
                    </a:lnTo>
                    <a:lnTo>
                      <a:pt x="254" y="70"/>
                    </a:lnTo>
                    <a:lnTo>
                      <a:pt x="266" y="22"/>
                    </a:lnTo>
                    <a:lnTo>
                      <a:pt x="276" y="4"/>
                    </a:lnTo>
                    <a:lnTo>
                      <a:pt x="290" y="0"/>
                    </a:lnTo>
                    <a:lnTo>
                      <a:pt x="296" y="10"/>
                    </a:lnTo>
                    <a:lnTo>
                      <a:pt x="282" y="26"/>
                    </a:lnTo>
                    <a:lnTo>
                      <a:pt x="272" y="56"/>
                    </a:lnTo>
                    <a:lnTo>
                      <a:pt x="268" y="90"/>
                    </a:lnTo>
                    <a:lnTo>
                      <a:pt x="270" y="146"/>
                    </a:lnTo>
                    <a:lnTo>
                      <a:pt x="272" y="216"/>
                    </a:lnTo>
                    <a:lnTo>
                      <a:pt x="286" y="272"/>
                    </a:lnTo>
                    <a:lnTo>
                      <a:pt x="296" y="282"/>
                    </a:lnTo>
                    <a:lnTo>
                      <a:pt x="308" y="262"/>
                    </a:lnTo>
                    <a:lnTo>
                      <a:pt x="316" y="248"/>
                    </a:lnTo>
                    <a:lnTo>
                      <a:pt x="338" y="280"/>
                    </a:lnTo>
                    <a:lnTo>
                      <a:pt x="286" y="284"/>
                    </a:lnTo>
                    <a:lnTo>
                      <a:pt x="248" y="286"/>
                    </a:lnTo>
                    <a:lnTo>
                      <a:pt x="194" y="294"/>
                    </a:lnTo>
                    <a:lnTo>
                      <a:pt x="154" y="308"/>
                    </a:lnTo>
                    <a:lnTo>
                      <a:pt x="122" y="332"/>
                    </a:lnTo>
                    <a:lnTo>
                      <a:pt x="90" y="348"/>
                    </a:lnTo>
                    <a:lnTo>
                      <a:pt x="58" y="382"/>
                    </a:lnTo>
                    <a:lnTo>
                      <a:pt x="26" y="414"/>
                    </a:lnTo>
                    <a:lnTo>
                      <a:pt x="0" y="426"/>
                    </a:lnTo>
                    <a:close/>
                  </a:path>
                </a:pathLst>
              </a:custGeom>
              <a:solidFill>
                <a:srgbClr val="00CCFF"/>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a:lstStyle/>
              <a:p>
                <a:endParaRPr lang="en-US"/>
              </a:p>
            </p:txBody>
          </p:sp>
          <p:sp>
            <p:nvSpPr>
              <p:cNvPr id="39" name="Freeform 11"/>
              <p:cNvSpPr>
                <a:spLocks noChangeAspect="1"/>
              </p:cNvSpPr>
              <p:nvPr/>
            </p:nvSpPr>
            <p:spPr bwMode="auto">
              <a:xfrm>
                <a:off x="3410" y="848"/>
                <a:ext cx="138" cy="260"/>
              </a:xfrm>
              <a:custGeom>
                <a:avLst/>
                <a:gdLst>
                  <a:gd name="T0" fmla="*/ 0 w 138"/>
                  <a:gd name="T1" fmla="*/ 260 h 260"/>
                  <a:gd name="T2" fmla="*/ 20 w 138"/>
                  <a:gd name="T3" fmla="*/ 250 h 260"/>
                  <a:gd name="T4" fmla="*/ 26 w 138"/>
                  <a:gd name="T5" fmla="*/ 220 h 260"/>
                  <a:gd name="T6" fmla="*/ 32 w 138"/>
                  <a:gd name="T7" fmla="*/ 176 h 260"/>
                  <a:gd name="T8" fmla="*/ 42 w 138"/>
                  <a:gd name="T9" fmla="*/ 142 h 260"/>
                  <a:gd name="T10" fmla="*/ 44 w 138"/>
                  <a:gd name="T11" fmla="*/ 118 h 260"/>
                  <a:gd name="T12" fmla="*/ 42 w 138"/>
                  <a:gd name="T13" fmla="*/ 80 h 260"/>
                  <a:gd name="T14" fmla="*/ 44 w 138"/>
                  <a:gd name="T15" fmla="*/ 22 h 260"/>
                  <a:gd name="T16" fmla="*/ 48 w 138"/>
                  <a:gd name="T17" fmla="*/ 6 h 260"/>
                  <a:gd name="T18" fmla="*/ 62 w 138"/>
                  <a:gd name="T19" fmla="*/ 0 h 260"/>
                  <a:gd name="T20" fmla="*/ 76 w 138"/>
                  <a:gd name="T21" fmla="*/ 16 h 260"/>
                  <a:gd name="T22" fmla="*/ 78 w 138"/>
                  <a:gd name="T23" fmla="*/ 56 h 260"/>
                  <a:gd name="T24" fmla="*/ 74 w 138"/>
                  <a:gd name="T25" fmla="*/ 102 h 260"/>
                  <a:gd name="T26" fmla="*/ 78 w 138"/>
                  <a:gd name="T27" fmla="*/ 134 h 260"/>
                  <a:gd name="T28" fmla="*/ 88 w 138"/>
                  <a:gd name="T29" fmla="*/ 178 h 260"/>
                  <a:gd name="T30" fmla="*/ 108 w 138"/>
                  <a:gd name="T31" fmla="*/ 222 h 260"/>
                  <a:gd name="T32" fmla="*/ 138 w 138"/>
                  <a:gd name="T33" fmla="*/ 250 h 260"/>
                  <a:gd name="T34" fmla="*/ 78 w 138"/>
                  <a:gd name="T35" fmla="*/ 254 h 260"/>
                  <a:gd name="T36" fmla="*/ 28 w 138"/>
                  <a:gd name="T37" fmla="*/ 260 h 260"/>
                  <a:gd name="T38" fmla="*/ 0 w 138"/>
                  <a:gd name="T39" fmla="*/ 260 h 26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38"/>
                  <a:gd name="T61" fmla="*/ 0 h 260"/>
                  <a:gd name="T62" fmla="*/ 138 w 138"/>
                  <a:gd name="T63" fmla="*/ 260 h 260"/>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38" h="260">
                    <a:moveTo>
                      <a:pt x="0" y="260"/>
                    </a:moveTo>
                    <a:lnTo>
                      <a:pt x="20" y="250"/>
                    </a:lnTo>
                    <a:lnTo>
                      <a:pt x="26" y="220"/>
                    </a:lnTo>
                    <a:lnTo>
                      <a:pt x="32" y="176"/>
                    </a:lnTo>
                    <a:lnTo>
                      <a:pt x="42" y="142"/>
                    </a:lnTo>
                    <a:lnTo>
                      <a:pt x="44" y="118"/>
                    </a:lnTo>
                    <a:lnTo>
                      <a:pt x="42" y="80"/>
                    </a:lnTo>
                    <a:lnTo>
                      <a:pt x="44" y="22"/>
                    </a:lnTo>
                    <a:lnTo>
                      <a:pt x="48" y="6"/>
                    </a:lnTo>
                    <a:lnTo>
                      <a:pt x="62" y="0"/>
                    </a:lnTo>
                    <a:lnTo>
                      <a:pt x="76" y="16"/>
                    </a:lnTo>
                    <a:lnTo>
                      <a:pt x="78" y="56"/>
                    </a:lnTo>
                    <a:lnTo>
                      <a:pt x="74" y="102"/>
                    </a:lnTo>
                    <a:lnTo>
                      <a:pt x="78" y="134"/>
                    </a:lnTo>
                    <a:lnTo>
                      <a:pt x="88" y="178"/>
                    </a:lnTo>
                    <a:lnTo>
                      <a:pt x="108" y="222"/>
                    </a:lnTo>
                    <a:lnTo>
                      <a:pt x="138" y="250"/>
                    </a:lnTo>
                    <a:lnTo>
                      <a:pt x="78" y="254"/>
                    </a:lnTo>
                    <a:lnTo>
                      <a:pt x="28" y="260"/>
                    </a:lnTo>
                    <a:lnTo>
                      <a:pt x="0" y="260"/>
                    </a:lnTo>
                    <a:close/>
                  </a:path>
                </a:pathLst>
              </a:custGeom>
              <a:solidFill>
                <a:srgbClr val="00CCFF"/>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a:lstStyle/>
              <a:p>
                <a:endParaRPr lang="en-US"/>
              </a:p>
            </p:txBody>
          </p:sp>
          <p:sp>
            <p:nvSpPr>
              <p:cNvPr id="40" name="Freeform 12"/>
              <p:cNvSpPr>
                <a:spLocks noChangeAspect="1"/>
              </p:cNvSpPr>
              <p:nvPr/>
            </p:nvSpPr>
            <p:spPr bwMode="auto">
              <a:xfrm>
                <a:off x="3568" y="878"/>
                <a:ext cx="150" cy="214"/>
              </a:xfrm>
              <a:custGeom>
                <a:avLst/>
                <a:gdLst>
                  <a:gd name="T0" fmla="*/ 0 w 150"/>
                  <a:gd name="T1" fmla="*/ 214 h 214"/>
                  <a:gd name="T2" fmla="*/ 16 w 150"/>
                  <a:gd name="T3" fmla="*/ 166 h 214"/>
                  <a:gd name="T4" fmla="*/ 28 w 150"/>
                  <a:gd name="T5" fmla="*/ 126 h 214"/>
                  <a:gd name="T6" fmla="*/ 34 w 150"/>
                  <a:gd name="T7" fmla="*/ 92 h 214"/>
                  <a:gd name="T8" fmla="*/ 30 w 150"/>
                  <a:gd name="T9" fmla="*/ 76 h 214"/>
                  <a:gd name="T10" fmla="*/ 38 w 150"/>
                  <a:gd name="T11" fmla="*/ 60 h 214"/>
                  <a:gd name="T12" fmla="*/ 48 w 150"/>
                  <a:gd name="T13" fmla="*/ 46 h 214"/>
                  <a:gd name="T14" fmla="*/ 54 w 150"/>
                  <a:gd name="T15" fmla="*/ 18 h 214"/>
                  <a:gd name="T16" fmla="*/ 54 w 150"/>
                  <a:gd name="T17" fmla="*/ 0 h 214"/>
                  <a:gd name="T18" fmla="*/ 68 w 150"/>
                  <a:gd name="T19" fmla="*/ 4 h 214"/>
                  <a:gd name="T20" fmla="*/ 80 w 150"/>
                  <a:gd name="T21" fmla="*/ 16 h 214"/>
                  <a:gd name="T22" fmla="*/ 104 w 150"/>
                  <a:gd name="T23" fmla="*/ 32 h 214"/>
                  <a:gd name="T24" fmla="*/ 108 w 150"/>
                  <a:gd name="T25" fmla="*/ 48 h 214"/>
                  <a:gd name="T26" fmla="*/ 108 w 150"/>
                  <a:gd name="T27" fmla="*/ 86 h 214"/>
                  <a:gd name="T28" fmla="*/ 110 w 150"/>
                  <a:gd name="T29" fmla="*/ 122 h 214"/>
                  <a:gd name="T30" fmla="*/ 120 w 150"/>
                  <a:gd name="T31" fmla="*/ 154 h 214"/>
                  <a:gd name="T32" fmla="*/ 136 w 150"/>
                  <a:gd name="T33" fmla="*/ 168 h 214"/>
                  <a:gd name="T34" fmla="*/ 150 w 150"/>
                  <a:gd name="T35" fmla="*/ 170 h 214"/>
                  <a:gd name="T36" fmla="*/ 118 w 150"/>
                  <a:gd name="T37" fmla="*/ 186 h 214"/>
                  <a:gd name="T38" fmla="*/ 74 w 150"/>
                  <a:gd name="T39" fmla="*/ 204 h 214"/>
                  <a:gd name="T40" fmla="*/ 30 w 150"/>
                  <a:gd name="T41" fmla="*/ 212 h 214"/>
                  <a:gd name="T42" fmla="*/ 0 w 150"/>
                  <a:gd name="T43" fmla="*/ 214 h 21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50"/>
                  <a:gd name="T67" fmla="*/ 0 h 214"/>
                  <a:gd name="T68" fmla="*/ 150 w 150"/>
                  <a:gd name="T69" fmla="*/ 214 h 21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50" h="214">
                    <a:moveTo>
                      <a:pt x="0" y="214"/>
                    </a:moveTo>
                    <a:lnTo>
                      <a:pt x="16" y="166"/>
                    </a:lnTo>
                    <a:lnTo>
                      <a:pt x="28" y="126"/>
                    </a:lnTo>
                    <a:lnTo>
                      <a:pt x="34" y="92"/>
                    </a:lnTo>
                    <a:lnTo>
                      <a:pt x="30" y="76"/>
                    </a:lnTo>
                    <a:lnTo>
                      <a:pt x="38" y="60"/>
                    </a:lnTo>
                    <a:lnTo>
                      <a:pt x="48" y="46"/>
                    </a:lnTo>
                    <a:lnTo>
                      <a:pt x="54" y="18"/>
                    </a:lnTo>
                    <a:lnTo>
                      <a:pt x="54" y="0"/>
                    </a:lnTo>
                    <a:lnTo>
                      <a:pt x="68" y="4"/>
                    </a:lnTo>
                    <a:lnTo>
                      <a:pt x="80" y="16"/>
                    </a:lnTo>
                    <a:lnTo>
                      <a:pt x="104" y="32"/>
                    </a:lnTo>
                    <a:lnTo>
                      <a:pt x="108" y="48"/>
                    </a:lnTo>
                    <a:lnTo>
                      <a:pt x="108" y="86"/>
                    </a:lnTo>
                    <a:lnTo>
                      <a:pt x="110" y="122"/>
                    </a:lnTo>
                    <a:lnTo>
                      <a:pt x="120" y="154"/>
                    </a:lnTo>
                    <a:lnTo>
                      <a:pt x="136" y="168"/>
                    </a:lnTo>
                    <a:lnTo>
                      <a:pt x="150" y="170"/>
                    </a:lnTo>
                    <a:lnTo>
                      <a:pt x="118" y="186"/>
                    </a:lnTo>
                    <a:lnTo>
                      <a:pt x="74" y="204"/>
                    </a:lnTo>
                    <a:lnTo>
                      <a:pt x="30" y="212"/>
                    </a:lnTo>
                    <a:lnTo>
                      <a:pt x="0" y="214"/>
                    </a:lnTo>
                    <a:close/>
                  </a:path>
                </a:pathLst>
              </a:custGeom>
              <a:solidFill>
                <a:srgbClr val="00CCFF"/>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a:lstStyle/>
              <a:p>
                <a:endParaRPr lang="en-US"/>
              </a:p>
            </p:txBody>
          </p:sp>
          <p:sp>
            <p:nvSpPr>
              <p:cNvPr id="41" name="Freeform 13"/>
              <p:cNvSpPr>
                <a:spLocks noChangeAspect="1"/>
              </p:cNvSpPr>
              <p:nvPr/>
            </p:nvSpPr>
            <p:spPr bwMode="auto">
              <a:xfrm>
                <a:off x="3720" y="858"/>
                <a:ext cx="526" cy="184"/>
              </a:xfrm>
              <a:custGeom>
                <a:avLst/>
                <a:gdLst>
                  <a:gd name="T0" fmla="*/ 0 w 526"/>
                  <a:gd name="T1" fmla="*/ 184 h 184"/>
                  <a:gd name="T2" fmla="*/ 18 w 526"/>
                  <a:gd name="T3" fmla="*/ 162 h 184"/>
                  <a:gd name="T4" fmla="*/ 22 w 526"/>
                  <a:gd name="T5" fmla="*/ 124 h 184"/>
                  <a:gd name="T6" fmla="*/ 20 w 526"/>
                  <a:gd name="T7" fmla="*/ 74 h 184"/>
                  <a:gd name="T8" fmla="*/ 22 w 526"/>
                  <a:gd name="T9" fmla="*/ 54 h 184"/>
                  <a:gd name="T10" fmla="*/ 30 w 526"/>
                  <a:gd name="T11" fmla="*/ 98 h 184"/>
                  <a:gd name="T12" fmla="*/ 34 w 526"/>
                  <a:gd name="T13" fmla="*/ 118 h 184"/>
                  <a:gd name="T14" fmla="*/ 60 w 526"/>
                  <a:gd name="T15" fmla="*/ 122 h 184"/>
                  <a:gd name="T16" fmla="*/ 68 w 526"/>
                  <a:gd name="T17" fmla="*/ 98 h 184"/>
                  <a:gd name="T18" fmla="*/ 88 w 526"/>
                  <a:gd name="T19" fmla="*/ 128 h 184"/>
                  <a:gd name="T20" fmla="*/ 112 w 526"/>
                  <a:gd name="T21" fmla="*/ 124 h 184"/>
                  <a:gd name="T22" fmla="*/ 122 w 526"/>
                  <a:gd name="T23" fmla="*/ 102 h 184"/>
                  <a:gd name="T24" fmla="*/ 126 w 526"/>
                  <a:gd name="T25" fmla="*/ 66 h 184"/>
                  <a:gd name="T26" fmla="*/ 144 w 526"/>
                  <a:gd name="T27" fmla="*/ 60 h 184"/>
                  <a:gd name="T28" fmla="*/ 158 w 526"/>
                  <a:gd name="T29" fmla="*/ 40 h 184"/>
                  <a:gd name="T30" fmla="*/ 162 w 526"/>
                  <a:gd name="T31" fmla="*/ 14 h 184"/>
                  <a:gd name="T32" fmla="*/ 168 w 526"/>
                  <a:gd name="T33" fmla="*/ 2 h 184"/>
                  <a:gd name="T34" fmla="*/ 180 w 526"/>
                  <a:gd name="T35" fmla="*/ 8 h 184"/>
                  <a:gd name="T36" fmla="*/ 184 w 526"/>
                  <a:gd name="T37" fmla="*/ 28 h 184"/>
                  <a:gd name="T38" fmla="*/ 188 w 526"/>
                  <a:gd name="T39" fmla="*/ 62 h 184"/>
                  <a:gd name="T40" fmla="*/ 196 w 526"/>
                  <a:gd name="T41" fmla="*/ 88 h 184"/>
                  <a:gd name="T42" fmla="*/ 212 w 526"/>
                  <a:gd name="T43" fmla="*/ 104 h 184"/>
                  <a:gd name="T44" fmla="*/ 230 w 526"/>
                  <a:gd name="T45" fmla="*/ 100 h 184"/>
                  <a:gd name="T46" fmla="*/ 240 w 526"/>
                  <a:gd name="T47" fmla="*/ 82 h 184"/>
                  <a:gd name="T48" fmla="*/ 244 w 526"/>
                  <a:gd name="T49" fmla="*/ 40 h 184"/>
                  <a:gd name="T50" fmla="*/ 246 w 526"/>
                  <a:gd name="T51" fmla="*/ 12 h 184"/>
                  <a:gd name="T52" fmla="*/ 262 w 526"/>
                  <a:gd name="T53" fmla="*/ 0 h 184"/>
                  <a:gd name="T54" fmla="*/ 276 w 526"/>
                  <a:gd name="T55" fmla="*/ 10 h 184"/>
                  <a:gd name="T56" fmla="*/ 286 w 526"/>
                  <a:gd name="T57" fmla="*/ 28 h 184"/>
                  <a:gd name="T58" fmla="*/ 304 w 526"/>
                  <a:gd name="T59" fmla="*/ 18 h 184"/>
                  <a:gd name="T60" fmla="*/ 322 w 526"/>
                  <a:gd name="T61" fmla="*/ 32 h 184"/>
                  <a:gd name="T62" fmla="*/ 330 w 526"/>
                  <a:gd name="T63" fmla="*/ 16 h 184"/>
                  <a:gd name="T64" fmla="*/ 346 w 526"/>
                  <a:gd name="T65" fmla="*/ 12 h 184"/>
                  <a:gd name="T66" fmla="*/ 354 w 526"/>
                  <a:gd name="T67" fmla="*/ 26 h 184"/>
                  <a:gd name="T68" fmla="*/ 358 w 526"/>
                  <a:gd name="T69" fmla="*/ 40 h 184"/>
                  <a:gd name="T70" fmla="*/ 372 w 526"/>
                  <a:gd name="T71" fmla="*/ 42 h 184"/>
                  <a:gd name="T72" fmla="*/ 394 w 526"/>
                  <a:gd name="T73" fmla="*/ 30 h 184"/>
                  <a:gd name="T74" fmla="*/ 404 w 526"/>
                  <a:gd name="T75" fmla="*/ 10 h 184"/>
                  <a:gd name="T76" fmla="*/ 418 w 526"/>
                  <a:gd name="T77" fmla="*/ 6 h 184"/>
                  <a:gd name="T78" fmla="*/ 434 w 526"/>
                  <a:gd name="T79" fmla="*/ 22 h 184"/>
                  <a:gd name="T80" fmla="*/ 452 w 526"/>
                  <a:gd name="T81" fmla="*/ 14 h 184"/>
                  <a:gd name="T82" fmla="*/ 466 w 526"/>
                  <a:gd name="T83" fmla="*/ 0 h 184"/>
                  <a:gd name="T84" fmla="*/ 490 w 526"/>
                  <a:gd name="T85" fmla="*/ 0 h 184"/>
                  <a:gd name="T86" fmla="*/ 516 w 526"/>
                  <a:gd name="T87" fmla="*/ 4 h 184"/>
                  <a:gd name="T88" fmla="*/ 526 w 526"/>
                  <a:gd name="T89" fmla="*/ 16 h 184"/>
                  <a:gd name="T90" fmla="*/ 524 w 526"/>
                  <a:gd name="T91" fmla="*/ 32 h 184"/>
                  <a:gd name="T92" fmla="*/ 490 w 526"/>
                  <a:gd name="T93" fmla="*/ 50 h 184"/>
                  <a:gd name="T94" fmla="*/ 450 w 526"/>
                  <a:gd name="T95" fmla="*/ 72 h 184"/>
                  <a:gd name="T96" fmla="*/ 406 w 526"/>
                  <a:gd name="T97" fmla="*/ 84 h 184"/>
                  <a:gd name="T98" fmla="*/ 358 w 526"/>
                  <a:gd name="T99" fmla="*/ 86 h 184"/>
                  <a:gd name="T100" fmla="*/ 328 w 526"/>
                  <a:gd name="T101" fmla="*/ 96 h 184"/>
                  <a:gd name="T102" fmla="*/ 302 w 526"/>
                  <a:gd name="T103" fmla="*/ 96 h 184"/>
                  <a:gd name="T104" fmla="*/ 282 w 526"/>
                  <a:gd name="T105" fmla="*/ 106 h 184"/>
                  <a:gd name="T106" fmla="*/ 256 w 526"/>
                  <a:gd name="T107" fmla="*/ 140 h 184"/>
                  <a:gd name="T108" fmla="*/ 228 w 526"/>
                  <a:gd name="T109" fmla="*/ 156 h 184"/>
                  <a:gd name="T110" fmla="*/ 164 w 526"/>
                  <a:gd name="T111" fmla="*/ 154 h 184"/>
                  <a:gd name="T112" fmla="*/ 86 w 526"/>
                  <a:gd name="T113" fmla="*/ 158 h 184"/>
                  <a:gd name="T114" fmla="*/ 52 w 526"/>
                  <a:gd name="T115" fmla="*/ 162 h 184"/>
                  <a:gd name="T116" fmla="*/ 36 w 526"/>
                  <a:gd name="T117" fmla="*/ 166 h 184"/>
                  <a:gd name="T118" fmla="*/ 14 w 526"/>
                  <a:gd name="T119" fmla="*/ 176 h 184"/>
                  <a:gd name="T120" fmla="*/ 0 w 526"/>
                  <a:gd name="T121" fmla="*/ 184 h 184"/>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26"/>
                  <a:gd name="T184" fmla="*/ 0 h 184"/>
                  <a:gd name="T185" fmla="*/ 526 w 526"/>
                  <a:gd name="T186" fmla="*/ 184 h 184"/>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26" h="184">
                    <a:moveTo>
                      <a:pt x="0" y="184"/>
                    </a:moveTo>
                    <a:lnTo>
                      <a:pt x="18" y="162"/>
                    </a:lnTo>
                    <a:lnTo>
                      <a:pt x="22" y="124"/>
                    </a:lnTo>
                    <a:lnTo>
                      <a:pt x="20" y="74"/>
                    </a:lnTo>
                    <a:lnTo>
                      <a:pt x="22" y="54"/>
                    </a:lnTo>
                    <a:lnTo>
                      <a:pt x="30" y="98"/>
                    </a:lnTo>
                    <a:lnTo>
                      <a:pt x="34" y="118"/>
                    </a:lnTo>
                    <a:lnTo>
                      <a:pt x="60" y="122"/>
                    </a:lnTo>
                    <a:lnTo>
                      <a:pt x="68" y="98"/>
                    </a:lnTo>
                    <a:lnTo>
                      <a:pt x="88" y="128"/>
                    </a:lnTo>
                    <a:lnTo>
                      <a:pt x="112" y="124"/>
                    </a:lnTo>
                    <a:lnTo>
                      <a:pt x="122" y="102"/>
                    </a:lnTo>
                    <a:lnTo>
                      <a:pt x="126" y="66"/>
                    </a:lnTo>
                    <a:lnTo>
                      <a:pt x="144" y="60"/>
                    </a:lnTo>
                    <a:lnTo>
                      <a:pt x="158" y="40"/>
                    </a:lnTo>
                    <a:lnTo>
                      <a:pt x="162" y="14"/>
                    </a:lnTo>
                    <a:lnTo>
                      <a:pt x="168" y="2"/>
                    </a:lnTo>
                    <a:lnTo>
                      <a:pt x="180" y="8"/>
                    </a:lnTo>
                    <a:lnTo>
                      <a:pt x="184" y="28"/>
                    </a:lnTo>
                    <a:lnTo>
                      <a:pt x="188" y="62"/>
                    </a:lnTo>
                    <a:lnTo>
                      <a:pt x="196" y="88"/>
                    </a:lnTo>
                    <a:lnTo>
                      <a:pt x="212" y="104"/>
                    </a:lnTo>
                    <a:lnTo>
                      <a:pt x="230" y="100"/>
                    </a:lnTo>
                    <a:lnTo>
                      <a:pt x="240" y="82"/>
                    </a:lnTo>
                    <a:lnTo>
                      <a:pt x="244" y="40"/>
                    </a:lnTo>
                    <a:lnTo>
                      <a:pt x="246" y="12"/>
                    </a:lnTo>
                    <a:lnTo>
                      <a:pt x="262" y="0"/>
                    </a:lnTo>
                    <a:lnTo>
                      <a:pt x="276" y="10"/>
                    </a:lnTo>
                    <a:lnTo>
                      <a:pt x="286" y="28"/>
                    </a:lnTo>
                    <a:lnTo>
                      <a:pt x="304" y="18"/>
                    </a:lnTo>
                    <a:lnTo>
                      <a:pt x="322" y="32"/>
                    </a:lnTo>
                    <a:lnTo>
                      <a:pt x="330" y="16"/>
                    </a:lnTo>
                    <a:lnTo>
                      <a:pt x="346" y="12"/>
                    </a:lnTo>
                    <a:lnTo>
                      <a:pt x="354" y="26"/>
                    </a:lnTo>
                    <a:lnTo>
                      <a:pt x="358" y="40"/>
                    </a:lnTo>
                    <a:lnTo>
                      <a:pt x="372" y="42"/>
                    </a:lnTo>
                    <a:lnTo>
                      <a:pt x="394" y="30"/>
                    </a:lnTo>
                    <a:lnTo>
                      <a:pt x="404" y="10"/>
                    </a:lnTo>
                    <a:lnTo>
                      <a:pt x="418" y="6"/>
                    </a:lnTo>
                    <a:lnTo>
                      <a:pt x="434" y="22"/>
                    </a:lnTo>
                    <a:lnTo>
                      <a:pt x="452" y="14"/>
                    </a:lnTo>
                    <a:lnTo>
                      <a:pt x="466" y="0"/>
                    </a:lnTo>
                    <a:lnTo>
                      <a:pt x="490" y="0"/>
                    </a:lnTo>
                    <a:lnTo>
                      <a:pt x="516" y="4"/>
                    </a:lnTo>
                    <a:lnTo>
                      <a:pt x="526" y="16"/>
                    </a:lnTo>
                    <a:lnTo>
                      <a:pt x="524" y="32"/>
                    </a:lnTo>
                    <a:lnTo>
                      <a:pt x="490" y="50"/>
                    </a:lnTo>
                    <a:lnTo>
                      <a:pt x="450" y="72"/>
                    </a:lnTo>
                    <a:lnTo>
                      <a:pt x="406" y="84"/>
                    </a:lnTo>
                    <a:lnTo>
                      <a:pt x="358" y="86"/>
                    </a:lnTo>
                    <a:lnTo>
                      <a:pt x="328" y="96"/>
                    </a:lnTo>
                    <a:lnTo>
                      <a:pt x="302" y="96"/>
                    </a:lnTo>
                    <a:lnTo>
                      <a:pt x="282" y="106"/>
                    </a:lnTo>
                    <a:lnTo>
                      <a:pt x="256" y="140"/>
                    </a:lnTo>
                    <a:lnTo>
                      <a:pt x="228" y="156"/>
                    </a:lnTo>
                    <a:lnTo>
                      <a:pt x="164" y="154"/>
                    </a:lnTo>
                    <a:lnTo>
                      <a:pt x="86" y="158"/>
                    </a:lnTo>
                    <a:lnTo>
                      <a:pt x="52" y="162"/>
                    </a:lnTo>
                    <a:lnTo>
                      <a:pt x="36" y="166"/>
                    </a:lnTo>
                    <a:lnTo>
                      <a:pt x="14" y="176"/>
                    </a:lnTo>
                    <a:lnTo>
                      <a:pt x="0" y="184"/>
                    </a:lnTo>
                    <a:close/>
                  </a:path>
                </a:pathLst>
              </a:custGeom>
              <a:solidFill>
                <a:srgbClr val="00CCFF"/>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a:lstStyle/>
              <a:p>
                <a:endParaRPr lang="en-US"/>
              </a:p>
            </p:txBody>
          </p:sp>
          <p:sp>
            <p:nvSpPr>
              <p:cNvPr id="42" name="Freeform 14"/>
              <p:cNvSpPr>
                <a:spLocks noChangeAspect="1"/>
              </p:cNvSpPr>
              <p:nvPr/>
            </p:nvSpPr>
            <p:spPr bwMode="auto">
              <a:xfrm>
                <a:off x="3058" y="974"/>
                <a:ext cx="1880" cy="288"/>
              </a:xfrm>
              <a:custGeom>
                <a:avLst/>
                <a:gdLst>
                  <a:gd name="T0" fmla="*/ 0 w 1880"/>
                  <a:gd name="T1" fmla="*/ 288 h 288"/>
                  <a:gd name="T2" fmla="*/ 32 w 1880"/>
                  <a:gd name="T3" fmla="*/ 270 h 288"/>
                  <a:gd name="T4" fmla="*/ 62 w 1880"/>
                  <a:gd name="T5" fmla="*/ 240 h 288"/>
                  <a:gd name="T6" fmla="*/ 92 w 1880"/>
                  <a:gd name="T7" fmla="*/ 208 h 288"/>
                  <a:gd name="T8" fmla="*/ 114 w 1880"/>
                  <a:gd name="T9" fmla="*/ 194 h 288"/>
                  <a:gd name="T10" fmla="*/ 152 w 1880"/>
                  <a:gd name="T11" fmla="*/ 170 h 288"/>
                  <a:gd name="T12" fmla="*/ 178 w 1880"/>
                  <a:gd name="T13" fmla="*/ 156 h 288"/>
                  <a:gd name="T14" fmla="*/ 232 w 1880"/>
                  <a:gd name="T15" fmla="*/ 146 h 288"/>
                  <a:gd name="T16" fmla="*/ 304 w 1880"/>
                  <a:gd name="T17" fmla="*/ 140 h 288"/>
                  <a:gd name="T18" fmla="*/ 382 w 1880"/>
                  <a:gd name="T19" fmla="*/ 134 h 288"/>
                  <a:gd name="T20" fmla="*/ 462 w 1880"/>
                  <a:gd name="T21" fmla="*/ 124 h 288"/>
                  <a:gd name="T22" fmla="*/ 540 w 1880"/>
                  <a:gd name="T23" fmla="*/ 114 h 288"/>
                  <a:gd name="T24" fmla="*/ 592 w 1880"/>
                  <a:gd name="T25" fmla="*/ 104 h 288"/>
                  <a:gd name="T26" fmla="*/ 646 w 1880"/>
                  <a:gd name="T27" fmla="*/ 80 h 288"/>
                  <a:gd name="T28" fmla="*/ 680 w 1880"/>
                  <a:gd name="T29" fmla="*/ 58 h 288"/>
                  <a:gd name="T30" fmla="*/ 746 w 1880"/>
                  <a:gd name="T31" fmla="*/ 58 h 288"/>
                  <a:gd name="T32" fmla="*/ 908 w 1880"/>
                  <a:gd name="T33" fmla="*/ 46 h 288"/>
                  <a:gd name="T34" fmla="*/ 1034 w 1880"/>
                  <a:gd name="T35" fmla="*/ 40 h 288"/>
                  <a:gd name="T36" fmla="*/ 1258 w 1880"/>
                  <a:gd name="T37" fmla="*/ 26 h 288"/>
                  <a:gd name="T38" fmla="*/ 1376 w 1880"/>
                  <a:gd name="T39" fmla="*/ 20 h 288"/>
                  <a:gd name="T40" fmla="*/ 1512 w 1880"/>
                  <a:gd name="T41" fmla="*/ 12 h 288"/>
                  <a:gd name="T42" fmla="*/ 1668 w 1880"/>
                  <a:gd name="T43" fmla="*/ 4 h 288"/>
                  <a:gd name="T44" fmla="*/ 1880 w 1880"/>
                  <a:gd name="T45" fmla="*/ 0 h 288"/>
                  <a:gd name="T46" fmla="*/ 1880 w 1880"/>
                  <a:gd name="T47" fmla="*/ 88 h 288"/>
                  <a:gd name="T48" fmla="*/ 1642 w 1880"/>
                  <a:gd name="T49" fmla="*/ 98 h 288"/>
                  <a:gd name="T50" fmla="*/ 1478 w 1880"/>
                  <a:gd name="T51" fmla="*/ 116 h 288"/>
                  <a:gd name="T52" fmla="*/ 1322 w 1880"/>
                  <a:gd name="T53" fmla="*/ 134 h 288"/>
                  <a:gd name="T54" fmla="*/ 1162 w 1880"/>
                  <a:gd name="T55" fmla="*/ 152 h 288"/>
                  <a:gd name="T56" fmla="*/ 1012 w 1880"/>
                  <a:gd name="T57" fmla="*/ 162 h 288"/>
                  <a:gd name="T58" fmla="*/ 764 w 1880"/>
                  <a:gd name="T59" fmla="*/ 182 h 288"/>
                  <a:gd name="T60" fmla="*/ 566 w 1880"/>
                  <a:gd name="T61" fmla="*/ 194 h 288"/>
                  <a:gd name="T62" fmla="*/ 374 w 1880"/>
                  <a:gd name="T63" fmla="*/ 208 h 288"/>
                  <a:gd name="T64" fmla="*/ 252 w 1880"/>
                  <a:gd name="T65" fmla="*/ 222 h 288"/>
                  <a:gd name="T66" fmla="*/ 148 w 1880"/>
                  <a:gd name="T67" fmla="*/ 246 h 288"/>
                  <a:gd name="T68" fmla="*/ 0 w 1880"/>
                  <a:gd name="T69" fmla="*/ 288 h 28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880"/>
                  <a:gd name="T106" fmla="*/ 0 h 288"/>
                  <a:gd name="T107" fmla="*/ 1880 w 1880"/>
                  <a:gd name="T108" fmla="*/ 288 h 28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880" h="288">
                    <a:moveTo>
                      <a:pt x="0" y="288"/>
                    </a:moveTo>
                    <a:lnTo>
                      <a:pt x="32" y="270"/>
                    </a:lnTo>
                    <a:lnTo>
                      <a:pt x="62" y="240"/>
                    </a:lnTo>
                    <a:lnTo>
                      <a:pt x="92" y="208"/>
                    </a:lnTo>
                    <a:lnTo>
                      <a:pt x="114" y="194"/>
                    </a:lnTo>
                    <a:lnTo>
                      <a:pt x="152" y="170"/>
                    </a:lnTo>
                    <a:lnTo>
                      <a:pt x="178" y="156"/>
                    </a:lnTo>
                    <a:lnTo>
                      <a:pt x="232" y="146"/>
                    </a:lnTo>
                    <a:lnTo>
                      <a:pt x="304" y="140"/>
                    </a:lnTo>
                    <a:lnTo>
                      <a:pt x="382" y="134"/>
                    </a:lnTo>
                    <a:lnTo>
                      <a:pt x="462" y="124"/>
                    </a:lnTo>
                    <a:lnTo>
                      <a:pt x="540" y="114"/>
                    </a:lnTo>
                    <a:lnTo>
                      <a:pt x="592" y="104"/>
                    </a:lnTo>
                    <a:lnTo>
                      <a:pt x="646" y="80"/>
                    </a:lnTo>
                    <a:lnTo>
                      <a:pt x="680" y="58"/>
                    </a:lnTo>
                    <a:lnTo>
                      <a:pt x="746" y="58"/>
                    </a:lnTo>
                    <a:lnTo>
                      <a:pt x="908" y="46"/>
                    </a:lnTo>
                    <a:lnTo>
                      <a:pt x="1034" y="40"/>
                    </a:lnTo>
                    <a:lnTo>
                      <a:pt x="1258" y="26"/>
                    </a:lnTo>
                    <a:lnTo>
                      <a:pt x="1376" y="20"/>
                    </a:lnTo>
                    <a:lnTo>
                      <a:pt x="1512" y="12"/>
                    </a:lnTo>
                    <a:lnTo>
                      <a:pt x="1668" y="4"/>
                    </a:lnTo>
                    <a:lnTo>
                      <a:pt x="1880" y="0"/>
                    </a:lnTo>
                    <a:lnTo>
                      <a:pt x="1880" y="88"/>
                    </a:lnTo>
                    <a:lnTo>
                      <a:pt x="1642" y="98"/>
                    </a:lnTo>
                    <a:lnTo>
                      <a:pt x="1478" y="116"/>
                    </a:lnTo>
                    <a:lnTo>
                      <a:pt x="1322" y="134"/>
                    </a:lnTo>
                    <a:lnTo>
                      <a:pt x="1162" y="152"/>
                    </a:lnTo>
                    <a:lnTo>
                      <a:pt x="1012" y="162"/>
                    </a:lnTo>
                    <a:lnTo>
                      <a:pt x="764" y="182"/>
                    </a:lnTo>
                    <a:lnTo>
                      <a:pt x="566" y="194"/>
                    </a:lnTo>
                    <a:lnTo>
                      <a:pt x="374" y="208"/>
                    </a:lnTo>
                    <a:lnTo>
                      <a:pt x="252" y="222"/>
                    </a:lnTo>
                    <a:lnTo>
                      <a:pt x="148" y="246"/>
                    </a:lnTo>
                    <a:lnTo>
                      <a:pt x="0" y="288"/>
                    </a:lnTo>
                    <a:close/>
                  </a:path>
                </a:pathLst>
              </a:custGeom>
              <a:solidFill>
                <a:srgbClr val="008000">
                  <a:alpha val="41176"/>
                </a:srgbClr>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a:lstStyle/>
              <a:p>
                <a:endParaRPr lang="en-US"/>
              </a:p>
            </p:txBody>
          </p:sp>
          <p:sp>
            <p:nvSpPr>
              <p:cNvPr id="43" name="Freeform 15"/>
              <p:cNvSpPr>
                <a:spLocks noChangeAspect="1"/>
              </p:cNvSpPr>
              <p:nvPr/>
            </p:nvSpPr>
            <p:spPr bwMode="auto">
              <a:xfrm>
                <a:off x="2943" y="1101"/>
                <a:ext cx="278" cy="185"/>
              </a:xfrm>
              <a:custGeom>
                <a:avLst/>
                <a:gdLst>
                  <a:gd name="T0" fmla="*/ 77 w 278"/>
                  <a:gd name="T1" fmla="*/ 110 h 185"/>
                  <a:gd name="T2" fmla="*/ 99 w 278"/>
                  <a:gd name="T3" fmla="*/ 110 h 185"/>
                  <a:gd name="T4" fmla="*/ 120 w 278"/>
                  <a:gd name="T5" fmla="*/ 102 h 185"/>
                  <a:gd name="T6" fmla="*/ 149 w 278"/>
                  <a:gd name="T7" fmla="*/ 80 h 185"/>
                  <a:gd name="T8" fmla="*/ 173 w 278"/>
                  <a:gd name="T9" fmla="*/ 57 h 185"/>
                  <a:gd name="T10" fmla="*/ 204 w 278"/>
                  <a:gd name="T11" fmla="*/ 29 h 185"/>
                  <a:gd name="T12" fmla="*/ 231 w 278"/>
                  <a:gd name="T13" fmla="*/ 5 h 185"/>
                  <a:gd name="T14" fmla="*/ 249 w 278"/>
                  <a:gd name="T15" fmla="*/ 0 h 185"/>
                  <a:gd name="T16" fmla="*/ 266 w 278"/>
                  <a:gd name="T17" fmla="*/ 0 h 185"/>
                  <a:gd name="T18" fmla="*/ 278 w 278"/>
                  <a:gd name="T19" fmla="*/ 6 h 185"/>
                  <a:gd name="T20" fmla="*/ 248 w 278"/>
                  <a:gd name="T21" fmla="*/ 33 h 185"/>
                  <a:gd name="T22" fmla="*/ 219 w 278"/>
                  <a:gd name="T23" fmla="*/ 60 h 185"/>
                  <a:gd name="T24" fmla="*/ 194 w 278"/>
                  <a:gd name="T25" fmla="*/ 84 h 185"/>
                  <a:gd name="T26" fmla="*/ 182 w 278"/>
                  <a:gd name="T27" fmla="*/ 99 h 185"/>
                  <a:gd name="T28" fmla="*/ 162 w 278"/>
                  <a:gd name="T29" fmla="*/ 119 h 185"/>
                  <a:gd name="T30" fmla="*/ 141 w 278"/>
                  <a:gd name="T31" fmla="*/ 143 h 185"/>
                  <a:gd name="T32" fmla="*/ 110 w 278"/>
                  <a:gd name="T33" fmla="*/ 162 h 185"/>
                  <a:gd name="T34" fmla="*/ 74 w 278"/>
                  <a:gd name="T35" fmla="*/ 176 h 185"/>
                  <a:gd name="T36" fmla="*/ 20 w 278"/>
                  <a:gd name="T37" fmla="*/ 185 h 185"/>
                  <a:gd name="T38" fmla="*/ 0 w 278"/>
                  <a:gd name="T39" fmla="*/ 185 h 185"/>
                  <a:gd name="T40" fmla="*/ 32 w 278"/>
                  <a:gd name="T41" fmla="*/ 164 h 185"/>
                  <a:gd name="T42" fmla="*/ 56 w 278"/>
                  <a:gd name="T43" fmla="*/ 138 h 185"/>
                  <a:gd name="T44" fmla="*/ 77 w 278"/>
                  <a:gd name="T45" fmla="*/ 110 h 18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278"/>
                  <a:gd name="T70" fmla="*/ 0 h 185"/>
                  <a:gd name="T71" fmla="*/ 278 w 278"/>
                  <a:gd name="T72" fmla="*/ 185 h 185"/>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278" h="185">
                    <a:moveTo>
                      <a:pt x="77" y="110"/>
                    </a:moveTo>
                    <a:lnTo>
                      <a:pt x="99" y="110"/>
                    </a:lnTo>
                    <a:lnTo>
                      <a:pt x="120" y="102"/>
                    </a:lnTo>
                    <a:lnTo>
                      <a:pt x="149" y="80"/>
                    </a:lnTo>
                    <a:lnTo>
                      <a:pt x="173" y="57"/>
                    </a:lnTo>
                    <a:lnTo>
                      <a:pt x="204" y="29"/>
                    </a:lnTo>
                    <a:lnTo>
                      <a:pt x="231" y="5"/>
                    </a:lnTo>
                    <a:lnTo>
                      <a:pt x="249" y="0"/>
                    </a:lnTo>
                    <a:lnTo>
                      <a:pt x="266" y="0"/>
                    </a:lnTo>
                    <a:lnTo>
                      <a:pt x="278" y="6"/>
                    </a:lnTo>
                    <a:lnTo>
                      <a:pt x="248" y="33"/>
                    </a:lnTo>
                    <a:lnTo>
                      <a:pt x="219" y="60"/>
                    </a:lnTo>
                    <a:lnTo>
                      <a:pt x="194" y="84"/>
                    </a:lnTo>
                    <a:lnTo>
                      <a:pt x="182" y="99"/>
                    </a:lnTo>
                    <a:lnTo>
                      <a:pt x="162" y="119"/>
                    </a:lnTo>
                    <a:lnTo>
                      <a:pt x="141" y="143"/>
                    </a:lnTo>
                    <a:lnTo>
                      <a:pt x="110" y="162"/>
                    </a:lnTo>
                    <a:lnTo>
                      <a:pt x="74" y="176"/>
                    </a:lnTo>
                    <a:lnTo>
                      <a:pt x="20" y="185"/>
                    </a:lnTo>
                    <a:lnTo>
                      <a:pt x="0" y="185"/>
                    </a:lnTo>
                    <a:lnTo>
                      <a:pt x="32" y="164"/>
                    </a:lnTo>
                    <a:lnTo>
                      <a:pt x="56" y="138"/>
                    </a:lnTo>
                    <a:lnTo>
                      <a:pt x="77" y="110"/>
                    </a:lnTo>
                    <a:close/>
                  </a:path>
                </a:pathLst>
              </a:custGeom>
              <a:solidFill>
                <a:srgbClr val="008000">
                  <a:alpha val="41176"/>
                </a:srgbClr>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a:lstStyle/>
              <a:p>
                <a:endParaRPr lang="en-US"/>
              </a:p>
            </p:txBody>
          </p:sp>
          <p:sp>
            <p:nvSpPr>
              <p:cNvPr id="44" name="Freeform 16"/>
              <p:cNvSpPr>
                <a:spLocks noChangeAspect="1"/>
              </p:cNvSpPr>
              <p:nvPr/>
            </p:nvSpPr>
            <p:spPr bwMode="auto">
              <a:xfrm>
                <a:off x="2517" y="1154"/>
                <a:ext cx="504" cy="133"/>
              </a:xfrm>
              <a:custGeom>
                <a:avLst/>
                <a:gdLst>
                  <a:gd name="T0" fmla="*/ 0 w 504"/>
                  <a:gd name="T1" fmla="*/ 94 h 133"/>
                  <a:gd name="T2" fmla="*/ 15 w 504"/>
                  <a:gd name="T3" fmla="*/ 66 h 133"/>
                  <a:gd name="T4" fmla="*/ 29 w 504"/>
                  <a:gd name="T5" fmla="*/ 39 h 133"/>
                  <a:gd name="T6" fmla="*/ 38 w 504"/>
                  <a:gd name="T7" fmla="*/ 1 h 133"/>
                  <a:gd name="T8" fmla="*/ 51 w 504"/>
                  <a:gd name="T9" fmla="*/ 0 h 133"/>
                  <a:gd name="T10" fmla="*/ 81 w 504"/>
                  <a:gd name="T11" fmla="*/ 0 h 133"/>
                  <a:gd name="T12" fmla="*/ 111 w 504"/>
                  <a:gd name="T13" fmla="*/ 4 h 133"/>
                  <a:gd name="T14" fmla="*/ 140 w 504"/>
                  <a:gd name="T15" fmla="*/ 13 h 133"/>
                  <a:gd name="T16" fmla="*/ 168 w 504"/>
                  <a:gd name="T17" fmla="*/ 28 h 133"/>
                  <a:gd name="T18" fmla="*/ 206 w 504"/>
                  <a:gd name="T19" fmla="*/ 30 h 133"/>
                  <a:gd name="T20" fmla="*/ 260 w 504"/>
                  <a:gd name="T21" fmla="*/ 18 h 133"/>
                  <a:gd name="T22" fmla="*/ 291 w 504"/>
                  <a:gd name="T23" fmla="*/ 9 h 133"/>
                  <a:gd name="T24" fmla="*/ 342 w 504"/>
                  <a:gd name="T25" fmla="*/ 15 h 133"/>
                  <a:gd name="T26" fmla="*/ 380 w 504"/>
                  <a:gd name="T27" fmla="*/ 28 h 133"/>
                  <a:gd name="T28" fmla="*/ 414 w 504"/>
                  <a:gd name="T29" fmla="*/ 48 h 133"/>
                  <a:gd name="T30" fmla="*/ 446 w 504"/>
                  <a:gd name="T31" fmla="*/ 52 h 133"/>
                  <a:gd name="T32" fmla="*/ 470 w 504"/>
                  <a:gd name="T33" fmla="*/ 49 h 133"/>
                  <a:gd name="T34" fmla="*/ 504 w 504"/>
                  <a:gd name="T35" fmla="*/ 27 h 133"/>
                  <a:gd name="T36" fmla="*/ 489 w 504"/>
                  <a:gd name="T37" fmla="*/ 60 h 133"/>
                  <a:gd name="T38" fmla="*/ 471 w 504"/>
                  <a:gd name="T39" fmla="*/ 82 h 133"/>
                  <a:gd name="T40" fmla="*/ 444 w 504"/>
                  <a:gd name="T41" fmla="*/ 112 h 133"/>
                  <a:gd name="T42" fmla="*/ 413 w 504"/>
                  <a:gd name="T43" fmla="*/ 133 h 133"/>
                  <a:gd name="T44" fmla="*/ 315 w 504"/>
                  <a:gd name="T45" fmla="*/ 133 h 133"/>
                  <a:gd name="T46" fmla="*/ 257 w 504"/>
                  <a:gd name="T47" fmla="*/ 129 h 133"/>
                  <a:gd name="T48" fmla="*/ 173 w 504"/>
                  <a:gd name="T49" fmla="*/ 123 h 133"/>
                  <a:gd name="T50" fmla="*/ 117 w 504"/>
                  <a:gd name="T51" fmla="*/ 115 h 133"/>
                  <a:gd name="T52" fmla="*/ 45 w 504"/>
                  <a:gd name="T53" fmla="*/ 108 h 133"/>
                  <a:gd name="T54" fmla="*/ 0 w 504"/>
                  <a:gd name="T55" fmla="*/ 94 h 133"/>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504"/>
                  <a:gd name="T85" fmla="*/ 0 h 133"/>
                  <a:gd name="T86" fmla="*/ 504 w 504"/>
                  <a:gd name="T87" fmla="*/ 133 h 133"/>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504" h="133">
                    <a:moveTo>
                      <a:pt x="0" y="94"/>
                    </a:moveTo>
                    <a:lnTo>
                      <a:pt x="15" y="66"/>
                    </a:lnTo>
                    <a:lnTo>
                      <a:pt x="29" y="39"/>
                    </a:lnTo>
                    <a:lnTo>
                      <a:pt x="38" y="1"/>
                    </a:lnTo>
                    <a:lnTo>
                      <a:pt x="51" y="0"/>
                    </a:lnTo>
                    <a:lnTo>
                      <a:pt x="81" y="0"/>
                    </a:lnTo>
                    <a:lnTo>
                      <a:pt x="111" y="4"/>
                    </a:lnTo>
                    <a:lnTo>
                      <a:pt x="140" y="13"/>
                    </a:lnTo>
                    <a:lnTo>
                      <a:pt x="168" y="28"/>
                    </a:lnTo>
                    <a:lnTo>
                      <a:pt x="206" y="30"/>
                    </a:lnTo>
                    <a:lnTo>
                      <a:pt x="260" y="18"/>
                    </a:lnTo>
                    <a:lnTo>
                      <a:pt x="291" y="9"/>
                    </a:lnTo>
                    <a:lnTo>
                      <a:pt x="342" y="15"/>
                    </a:lnTo>
                    <a:lnTo>
                      <a:pt x="380" y="28"/>
                    </a:lnTo>
                    <a:lnTo>
                      <a:pt x="414" y="48"/>
                    </a:lnTo>
                    <a:lnTo>
                      <a:pt x="446" y="52"/>
                    </a:lnTo>
                    <a:lnTo>
                      <a:pt x="470" y="49"/>
                    </a:lnTo>
                    <a:lnTo>
                      <a:pt x="504" y="27"/>
                    </a:lnTo>
                    <a:lnTo>
                      <a:pt x="489" y="60"/>
                    </a:lnTo>
                    <a:lnTo>
                      <a:pt x="471" y="82"/>
                    </a:lnTo>
                    <a:lnTo>
                      <a:pt x="444" y="112"/>
                    </a:lnTo>
                    <a:lnTo>
                      <a:pt x="413" y="133"/>
                    </a:lnTo>
                    <a:lnTo>
                      <a:pt x="315" y="133"/>
                    </a:lnTo>
                    <a:lnTo>
                      <a:pt x="257" y="129"/>
                    </a:lnTo>
                    <a:lnTo>
                      <a:pt x="173" y="123"/>
                    </a:lnTo>
                    <a:lnTo>
                      <a:pt x="117" y="115"/>
                    </a:lnTo>
                    <a:lnTo>
                      <a:pt x="45" y="108"/>
                    </a:lnTo>
                    <a:lnTo>
                      <a:pt x="0" y="94"/>
                    </a:lnTo>
                    <a:close/>
                  </a:path>
                </a:pathLst>
              </a:custGeom>
              <a:solidFill>
                <a:srgbClr val="008000">
                  <a:alpha val="41176"/>
                </a:srgbClr>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a:lstStyle/>
              <a:p>
                <a:endParaRPr lang="en-US"/>
              </a:p>
            </p:txBody>
          </p:sp>
          <p:sp>
            <p:nvSpPr>
              <p:cNvPr id="45" name="Freeform 17"/>
              <p:cNvSpPr>
                <a:spLocks noChangeAspect="1"/>
              </p:cNvSpPr>
              <p:nvPr/>
            </p:nvSpPr>
            <p:spPr bwMode="auto">
              <a:xfrm>
                <a:off x="2436" y="1145"/>
                <a:ext cx="111" cy="105"/>
              </a:xfrm>
              <a:custGeom>
                <a:avLst/>
                <a:gdLst>
                  <a:gd name="T0" fmla="*/ 0 w 111"/>
                  <a:gd name="T1" fmla="*/ 90 h 105"/>
                  <a:gd name="T2" fmla="*/ 18 w 111"/>
                  <a:gd name="T3" fmla="*/ 49 h 105"/>
                  <a:gd name="T4" fmla="*/ 36 w 111"/>
                  <a:gd name="T5" fmla="*/ 30 h 105"/>
                  <a:gd name="T6" fmla="*/ 60 w 111"/>
                  <a:gd name="T7" fmla="*/ 25 h 105"/>
                  <a:gd name="T8" fmla="*/ 84 w 111"/>
                  <a:gd name="T9" fmla="*/ 15 h 105"/>
                  <a:gd name="T10" fmla="*/ 111 w 111"/>
                  <a:gd name="T11" fmla="*/ 0 h 105"/>
                  <a:gd name="T12" fmla="*/ 102 w 111"/>
                  <a:gd name="T13" fmla="*/ 28 h 105"/>
                  <a:gd name="T14" fmla="*/ 96 w 111"/>
                  <a:gd name="T15" fmla="*/ 54 h 105"/>
                  <a:gd name="T16" fmla="*/ 87 w 111"/>
                  <a:gd name="T17" fmla="*/ 76 h 105"/>
                  <a:gd name="T18" fmla="*/ 71 w 111"/>
                  <a:gd name="T19" fmla="*/ 105 h 105"/>
                  <a:gd name="T20" fmla="*/ 0 w 111"/>
                  <a:gd name="T21" fmla="*/ 90 h 10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11"/>
                  <a:gd name="T34" fmla="*/ 0 h 105"/>
                  <a:gd name="T35" fmla="*/ 111 w 111"/>
                  <a:gd name="T36" fmla="*/ 105 h 10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11" h="105">
                    <a:moveTo>
                      <a:pt x="0" y="90"/>
                    </a:moveTo>
                    <a:lnTo>
                      <a:pt x="18" y="49"/>
                    </a:lnTo>
                    <a:lnTo>
                      <a:pt x="36" y="30"/>
                    </a:lnTo>
                    <a:lnTo>
                      <a:pt x="60" y="25"/>
                    </a:lnTo>
                    <a:lnTo>
                      <a:pt x="84" y="15"/>
                    </a:lnTo>
                    <a:lnTo>
                      <a:pt x="111" y="0"/>
                    </a:lnTo>
                    <a:lnTo>
                      <a:pt x="102" y="28"/>
                    </a:lnTo>
                    <a:lnTo>
                      <a:pt x="96" y="54"/>
                    </a:lnTo>
                    <a:lnTo>
                      <a:pt x="87" y="76"/>
                    </a:lnTo>
                    <a:lnTo>
                      <a:pt x="71" y="105"/>
                    </a:lnTo>
                    <a:lnTo>
                      <a:pt x="0" y="90"/>
                    </a:lnTo>
                    <a:close/>
                  </a:path>
                </a:pathLst>
              </a:custGeom>
              <a:solidFill>
                <a:srgbClr val="008000">
                  <a:alpha val="41176"/>
                </a:srgbClr>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a:lstStyle/>
              <a:p>
                <a:endParaRPr lang="en-US"/>
              </a:p>
            </p:txBody>
          </p:sp>
          <p:sp>
            <p:nvSpPr>
              <p:cNvPr id="46" name="Freeform 18"/>
              <p:cNvSpPr>
                <a:spLocks noChangeAspect="1"/>
              </p:cNvSpPr>
              <p:nvPr/>
            </p:nvSpPr>
            <p:spPr bwMode="auto">
              <a:xfrm>
                <a:off x="988" y="800"/>
                <a:ext cx="1445" cy="438"/>
              </a:xfrm>
              <a:custGeom>
                <a:avLst/>
                <a:gdLst>
                  <a:gd name="T0" fmla="*/ 60 w 1445"/>
                  <a:gd name="T1" fmla="*/ 8 h 438"/>
                  <a:gd name="T2" fmla="*/ 118 w 1445"/>
                  <a:gd name="T3" fmla="*/ 12 h 438"/>
                  <a:gd name="T4" fmla="*/ 185 w 1445"/>
                  <a:gd name="T5" fmla="*/ 15 h 438"/>
                  <a:gd name="T6" fmla="*/ 248 w 1445"/>
                  <a:gd name="T7" fmla="*/ 16 h 438"/>
                  <a:gd name="T8" fmla="*/ 290 w 1445"/>
                  <a:gd name="T9" fmla="*/ 21 h 438"/>
                  <a:gd name="T10" fmla="*/ 344 w 1445"/>
                  <a:gd name="T11" fmla="*/ 39 h 438"/>
                  <a:gd name="T12" fmla="*/ 403 w 1445"/>
                  <a:gd name="T13" fmla="*/ 57 h 438"/>
                  <a:gd name="T14" fmla="*/ 482 w 1445"/>
                  <a:gd name="T15" fmla="*/ 73 h 438"/>
                  <a:gd name="T16" fmla="*/ 563 w 1445"/>
                  <a:gd name="T17" fmla="*/ 84 h 438"/>
                  <a:gd name="T18" fmla="*/ 631 w 1445"/>
                  <a:gd name="T19" fmla="*/ 96 h 438"/>
                  <a:gd name="T20" fmla="*/ 694 w 1445"/>
                  <a:gd name="T21" fmla="*/ 102 h 438"/>
                  <a:gd name="T22" fmla="*/ 719 w 1445"/>
                  <a:gd name="T23" fmla="*/ 105 h 438"/>
                  <a:gd name="T24" fmla="*/ 766 w 1445"/>
                  <a:gd name="T25" fmla="*/ 112 h 438"/>
                  <a:gd name="T26" fmla="*/ 799 w 1445"/>
                  <a:gd name="T27" fmla="*/ 118 h 438"/>
                  <a:gd name="T28" fmla="*/ 806 w 1445"/>
                  <a:gd name="T29" fmla="*/ 133 h 438"/>
                  <a:gd name="T30" fmla="*/ 856 w 1445"/>
                  <a:gd name="T31" fmla="*/ 124 h 438"/>
                  <a:gd name="T32" fmla="*/ 860 w 1445"/>
                  <a:gd name="T33" fmla="*/ 138 h 438"/>
                  <a:gd name="T34" fmla="*/ 887 w 1445"/>
                  <a:gd name="T35" fmla="*/ 150 h 438"/>
                  <a:gd name="T36" fmla="*/ 911 w 1445"/>
                  <a:gd name="T37" fmla="*/ 168 h 438"/>
                  <a:gd name="T38" fmla="*/ 931 w 1445"/>
                  <a:gd name="T39" fmla="*/ 172 h 438"/>
                  <a:gd name="T40" fmla="*/ 943 w 1445"/>
                  <a:gd name="T41" fmla="*/ 172 h 438"/>
                  <a:gd name="T42" fmla="*/ 949 w 1445"/>
                  <a:gd name="T43" fmla="*/ 223 h 438"/>
                  <a:gd name="T44" fmla="*/ 986 w 1445"/>
                  <a:gd name="T45" fmla="*/ 192 h 438"/>
                  <a:gd name="T46" fmla="*/ 995 w 1445"/>
                  <a:gd name="T47" fmla="*/ 211 h 438"/>
                  <a:gd name="T48" fmla="*/ 1028 w 1445"/>
                  <a:gd name="T49" fmla="*/ 172 h 438"/>
                  <a:gd name="T50" fmla="*/ 1039 w 1445"/>
                  <a:gd name="T51" fmla="*/ 205 h 438"/>
                  <a:gd name="T52" fmla="*/ 1069 w 1445"/>
                  <a:gd name="T53" fmla="*/ 186 h 438"/>
                  <a:gd name="T54" fmla="*/ 1073 w 1445"/>
                  <a:gd name="T55" fmla="*/ 202 h 438"/>
                  <a:gd name="T56" fmla="*/ 1099 w 1445"/>
                  <a:gd name="T57" fmla="*/ 219 h 438"/>
                  <a:gd name="T58" fmla="*/ 1130 w 1445"/>
                  <a:gd name="T59" fmla="*/ 222 h 438"/>
                  <a:gd name="T60" fmla="*/ 1153 w 1445"/>
                  <a:gd name="T61" fmla="*/ 213 h 438"/>
                  <a:gd name="T62" fmla="*/ 1181 w 1445"/>
                  <a:gd name="T63" fmla="*/ 229 h 438"/>
                  <a:gd name="T64" fmla="*/ 1222 w 1445"/>
                  <a:gd name="T65" fmla="*/ 228 h 438"/>
                  <a:gd name="T66" fmla="*/ 1247 w 1445"/>
                  <a:gd name="T67" fmla="*/ 222 h 438"/>
                  <a:gd name="T68" fmla="*/ 1264 w 1445"/>
                  <a:gd name="T69" fmla="*/ 240 h 438"/>
                  <a:gd name="T70" fmla="*/ 1298 w 1445"/>
                  <a:gd name="T71" fmla="*/ 255 h 438"/>
                  <a:gd name="T72" fmla="*/ 1322 w 1445"/>
                  <a:gd name="T73" fmla="*/ 270 h 438"/>
                  <a:gd name="T74" fmla="*/ 1349 w 1445"/>
                  <a:gd name="T75" fmla="*/ 316 h 438"/>
                  <a:gd name="T76" fmla="*/ 1379 w 1445"/>
                  <a:gd name="T77" fmla="*/ 366 h 438"/>
                  <a:gd name="T78" fmla="*/ 1421 w 1445"/>
                  <a:gd name="T79" fmla="*/ 415 h 438"/>
                  <a:gd name="T80" fmla="*/ 1445 w 1445"/>
                  <a:gd name="T81" fmla="*/ 438 h 438"/>
                  <a:gd name="T82" fmla="*/ 1339 w 1445"/>
                  <a:gd name="T83" fmla="*/ 414 h 438"/>
                  <a:gd name="T84" fmla="*/ 1160 w 1445"/>
                  <a:gd name="T85" fmla="*/ 385 h 438"/>
                  <a:gd name="T86" fmla="*/ 1057 w 1445"/>
                  <a:gd name="T87" fmla="*/ 373 h 438"/>
                  <a:gd name="T88" fmla="*/ 938 w 1445"/>
                  <a:gd name="T89" fmla="*/ 346 h 438"/>
                  <a:gd name="T90" fmla="*/ 817 w 1445"/>
                  <a:gd name="T91" fmla="*/ 321 h 438"/>
                  <a:gd name="T92" fmla="*/ 718 w 1445"/>
                  <a:gd name="T93" fmla="*/ 298 h 438"/>
                  <a:gd name="T94" fmla="*/ 631 w 1445"/>
                  <a:gd name="T95" fmla="*/ 268 h 438"/>
                  <a:gd name="T96" fmla="*/ 533 w 1445"/>
                  <a:gd name="T97" fmla="*/ 223 h 438"/>
                  <a:gd name="T98" fmla="*/ 497 w 1445"/>
                  <a:gd name="T99" fmla="*/ 208 h 438"/>
                  <a:gd name="T100" fmla="*/ 434 w 1445"/>
                  <a:gd name="T101" fmla="*/ 181 h 438"/>
                  <a:gd name="T102" fmla="*/ 368 w 1445"/>
                  <a:gd name="T103" fmla="*/ 156 h 438"/>
                  <a:gd name="T104" fmla="*/ 331 w 1445"/>
                  <a:gd name="T105" fmla="*/ 141 h 438"/>
                  <a:gd name="T106" fmla="*/ 263 w 1445"/>
                  <a:gd name="T107" fmla="*/ 121 h 438"/>
                  <a:gd name="T108" fmla="*/ 208 w 1445"/>
                  <a:gd name="T109" fmla="*/ 111 h 438"/>
                  <a:gd name="T110" fmla="*/ 157 w 1445"/>
                  <a:gd name="T111" fmla="*/ 108 h 438"/>
                  <a:gd name="T112" fmla="*/ 0 w 1445"/>
                  <a:gd name="T113" fmla="*/ 104 h 438"/>
                  <a:gd name="T114" fmla="*/ 0 w 1445"/>
                  <a:gd name="T115" fmla="*/ 0 h 438"/>
                  <a:gd name="T116" fmla="*/ 60 w 1445"/>
                  <a:gd name="T117" fmla="*/ 8 h 43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445"/>
                  <a:gd name="T178" fmla="*/ 0 h 438"/>
                  <a:gd name="T179" fmla="*/ 1445 w 1445"/>
                  <a:gd name="T180" fmla="*/ 438 h 43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445" h="438">
                    <a:moveTo>
                      <a:pt x="60" y="8"/>
                    </a:moveTo>
                    <a:lnTo>
                      <a:pt x="118" y="12"/>
                    </a:lnTo>
                    <a:lnTo>
                      <a:pt x="185" y="15"/>
                    </a:lnTo>
                    <a:lnTo>
                      <a:pt x="248" y="16"/>
                    </a:lnTo>
                    <a:lnTo>
                      <a:pt x="290" y="21"/>
                    </a:lnTo>
                    <a:lnTo>
                      <a:pt x="344" y="39"/>
                    </a:lnTo>
                    <a:lnTo>
                      <a:pt x="403" y="57"/>
                    </a:lnTo>
                    <a:lnTo>
                      <a:pt x="482" y="73"/>
                    </a:lnTo>
                    <a:lnTo>
                      <a:pt x="563" y="84"/>
                    </a:lnTo>
                    <a:lnTo>
                      <a:pt x="631" y="96"/>
                    </a:lnTo>
                    <a:lnTo>
                      <a:pt x="694" y="102"/>
                    </a:lnTo>
                    <a:lnTo>
                      <a:pt x="719" y="105"/>
                    </a:lnTo>
                    <a:lnTo>
                      <a:pt x="766" y="112"/>
                    </a:lnTo>
                    <a:lnTo>
                      <a:pt x="799" y="118"/>
                    </a:lnTo>
                    <a:lnTo>
                      <a:pt x="806" y="133"/>
                    </a:lnTo>
                    <a:lnTo>
                      <a:pt x="856" y="124"/>
                    </a:lnTo>
                    <a:lnTo>
                      <a:pt x="860" y="138"/>
                    </a:lnTo>
                    <a:lnTo>
                      <a:pt x="887" y="150"/>
                    </a:lnTo>
                    <a:lnTo>
                      <a:pt x="911" y="168"/>
                    </a:lnTo>
                    <a:lnTo>
                      <a:pt x="931" y="172"/>
                    </a:lnTo>
                    <a:lnTo>
                      <a:pt x="943" y="172"/>
                    </a:lnTo>
                    <a:lnTo>
                      <a:pt x="949" y="223"/>
                    </a:lnTo>
                    <a:lnTo>
                      <a:pt x="986" y="192"/>
                    </a:lnTo>
                    <a:lnTo>
                      <a:pt x="995" y="211"/>
                    </a:lnTo>
                    <a:lnTo>
                      <a:pt x="1028" y="172"/>
                    </a:lnTo>
                    <a:lnTo>
                      <a:pt x="1039" y="205"/>
                    </a:lnTo>
                    <a:lnTo>
                      <a:pt x="1069" y="186"/>
                    </a:lnTo>
                    <a:lnTo>
                      <a:pt x="1073" y="202"/>
                    </a:lnTo>
                    <a:lnTo>
                      <a:pt x="1099" y="219"/>
                    </a:lnTo>
                    <a:lnTo>
                      <a:pt x="1130" y="222"/>
                    </a:lnTo>
                    <a:lnTo>
                      <a:pt x="1153" y="213"/>
                    </a:lnTo>
                    <a:lnTo>
                      <a:pt x="1181" y="229"/>
                    </a:lnTo>
                    <a:lnTo>
                      <a:pt x="1222" y="228"/>
                    </a:lnTo>
                    <a:lnTo>
                      <a:pt x="1247" y="222"/>
                    </a:lnTo>
                    <a:lnTo>
                      <a:pt x="1264" y="240"/>
                    </a:lnTo>
                    <a:lnTo>
                      <a:pt x="1298" y="255"/>
                    </a:lnTo>
                    <a:lnTo>
                      <a:pt x="1322" y="270"/>
                    </a:lnTo>
                    <a:lnTo>
                      <a:pt x="1349" y="316"/>
                    </a:lnTo>
                    <a:lnTo>
                      <a:pt x="1379" y="366"/>
                    </a:lnTo>
                    <a:lnTo>
                      <a:pt x="1421" y="415"/>
                    </a:lnTo>
                    <a:lnTo>
                      <a:pt x="1445" y="438"/>
                    </a:lnTo>
                    <a:lnTo>
                      <a:pt x="1339" y="414"/>
                    </a:lnTo>
                    <a:lnTo>
                      <a:pt x="1160" y="385"/>
                    </a:lnTo>
                    <a:lnTo>
                      <a:pt x="1057" y="373"/>
                    </a:lnTo>
                    <a:lnTo>
                      <a:pt x="938" y="346"/>
                    </a:lnTo>
                    <a:lnTo>
                      <a:pt x="817" y="321"/>
                    </a:lnTo>
                    <a:lnTo>
                      <a:pt x="718" y="298"/>
                    </a:lnTo>
                    <a:lnTo>
                      <a:pt x="631" y="268"/>
                    </a:lnTo>
                    <a:lnTo>
                      <a:pt x="533" y="223"/>
                    </a:lnTo>
                    <a:lnTo>
                      <a:pt x="497" y="208"/>
                    </a:lnTo>
                    <a:lnTo>
                      <a:pt x="434" y="181"/>
                    </a:lnTo>
                    <a:lnTo>
                      <a:pt x="368" y="156"/>
                    </a:lnTo>
                    <a:lnTo>
                      <a:pt x="331" y="141"/>
                    </a:lnTo>
                    <a:lnTo>
                      <a:pt x="263" y="121"/>
                    </a:lnTo>
                    <a:lnTo>
                      <a:pt x="208" y="111"/>
                    </a:lnTo>
                    <a:lnTo>
                      <a:pt x="157" y="108"/>
                    </a:lnTo>
                    <a:lnTo>
                      <a:pt x="0" y="104"/>
                    </a:lnTo>
                    <a:lnTo>
                      <a:pt x="0" y="0"/>
                    </a:lnTo>
                    <a:lnTo>
                      <a:pt x="60" y="8"/>
                    </a:lnTo>
                    <a:close/>
                  </a:path>
                </a:pathLst>
              </a:custGeom>
              <a:solidFill>
                <a:srgbClr val="008000">
                  <a:alpha val="41176"/>
                </a:srgbClr>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a:lstStyle/>
              <a:p>
                <a:endParaRPr lang="en-US"/>
              </a:p>
            </p:txBody>
          </p:sp>
          <p:sp>
            <p:nvSpPr>
              <p:cNvPr id="47" name="Freeform 19"/>
              <p:cNvSpPr>
                <a:spLocks noChangeAspect="1"/>
              </p:cNvSpPr>
              <p:nvPr/>
            </p:nvSpPr>
            <p:spPr bwMode="auto">
              <a:xfrm>
                <a:off x="3737" y="966"/>
                <a:ext cx="1203" cy="66"/>
              </a:xfrm>
              <a:custGeom>
                <a:avLst/>
                <a:gdLst>
                  <a:gd name="T0" fmla="*/ 0 w 1203"/>
                  <a:gd name="T1" fmla="*/ 66 h 66"/>
                  <a:gd name="T2" fmla="*/ 33 w 1203"/>
                  <a:gd name="T3" fmla="*/ 53 h 66"/>
                  <a:gd name="T4" fmla="*/ 85 w 1203"/>
                  <a:gd name="T5" fmla="*/ 51 h 66"/>
                  <a:gd name="T6" fmla="*/ 132 w 1203"/>
                  <a:gd name="T7" fmla="*/ 47 h 66"/>
                  <a:gd name="T8" fmla="*/ 187 w 1203"/>
                  <a:gd name="T9" fmla="*/ 47 h 66"/>
                  <a:gd name="T10" fmla="*/ 216 w 1203"/>
                  <a:gd name="T11" fmla="*/ 45 h 66"/>
                  <a:gd name="T12" fmla="*/ 240 w 1203"/>
                  <a:gd name="T13" fmla="*/ 36 h 66"/>
                  <a:gd name="T14" fmla="*/ 285 w 1203"/>
                  <a:gd name="T15" fmla="*/ 33 h 66"/>
                  <a:gd name="T16" fmla="*/ 337 w 1203"/>
                  <a:gd name="T17" fmla="*/ 30 h 66"/>
                  <a:gd name="T18" fmla="*/ 387 w 1203"/>
                  <a:gd name="T19" fmla="*/ 27 h 66"/>
                  <a:gd name="T20" fmla="*/ 487 w 1203"/>
                  <a:gd name="T21" fmla="*/ 21 h 66"/>
                  <a:gd name="T22" fmla="*/ 598 w 1203"/>
                  <a:gd name="T23" fmla="*/ 17 h 66"/>
                  <a:gd name="T24" fmla="*/ 724 w 1203"/>
                  <a:gd name="T25" fmla="*/ 12 h 66"/>
                  <a:gd name="T26" fmla="*/ 829 w 1203"/>
                  <a:gd name="T27" fmla="*/ 9 h 66"/>
                  <a:gd name="T28" fmla="*/ 930 w 1203"/>
                  <a:gd name="T29" fmla="*/ 5 h 66"/>
                  <a:gd name="T30" fmla="*/ 1029 w 1203"/>
                  <a:gd name="T31" fmla="*/ 0 h 66"/>
                  <a:gd name="T32" fmla="*/ 1179 w 1203"/>
                  <a:gd name="T33" fmla="*/ 0 h 66"/>
                  <a:gd name="T34" fmla="*/ 1203 w 1203"/>
                  <a:gd name="T35" fmla="*/ 0 h 66"/>
                  <a:gd name="T36" fmla="*/ 1203 w 1203"/>
                  <a:gd name="T37" fmla="*/ 12 h 66"/>
                  <a:gd name="T38" fmla="*/ 1126 w 1203"/>
                  <a:gd name="T39" fmla="*/ 14 h 66"/>
                  <a:gd name="T40" fmla="*/ 1021 w 1203"/>
                  <a:gd name="T41" fmla="*/ 14 h 66"/>
                  <a:gd name="T42" fmla="*/ 868 w 1203"/>
                  <a:gd name="T43" fmla="*/ 18 h 66"/>
                  <a:gd name="T44" fmla="*/ 735 w 1203"/>
                  <a:gd name="T45" fmla="*/ 24 h 66"/>
                  <a:gd name="T46" fmla="*/ 606 w 1203"/>
                  <a:gd name="T47" fmla="*/ 33 h 66"/>
                  <a:gd name="T48" fmla="*/ 471 w 1203"/>
                  <a:gd name="T49" fmla="*/ 42 h 66"/>
                  <a:gd name="T50" fmla="*/ 325 w 1203"/>
                  <a:gd name="T51" fmla="*/ 50 h 66"/>
                  <a:gd name="T52" fmla="*/ 211 w 1203"/>
                  <a:gd name="T53" fmla="*/ 59 h 66"/>
                  <a:gd name="T54" fmla="*/ 109 w 1203"/>
                  <a:gd name="T55" fmla="*/ 62 h 66"/>
                  <a:gd name="T56" fmla="*/ 0 w 1203"/>
                  <a:gd name="T57" fmla="*/ 66 h 6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203"/>
                  <a:gd name="T88" fmla="*/ 0 h 66"/>
                  <a:gd name="T89" fmla="*/ 1203 w 1203"/>
                  <a:gd name="T90" fmla="*/ 66 h 6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203" h="66">
                    <a:moveTo>
                      <a:pt x="0" y="66"/>
                    </a:moveTo>
                    <a:lnTo>
                      <a:pt x="33" y="53"/>
                    </a:lnTo>
                    <a:lnTo>
                      <a:pt x="85" y="51"/>
                    </a:lnTo>
                    <a:lnTo>
                      <a:pt x="132" y="47"/>
                    </a:lnTo>
                    <a:lnTo>
                      <a:pt x="187" y="47"/>
                    </a:lnTo>
                    <a:lnTo>
                      <a:pt x="216" y="45"/>
                    </a:lnTo>
                    <a:lnTo>
                      <a:pt x="240" y="36"/>
                    </a:lnTo>
                    <a:lnTo>
                      <a:pt x="285" y="33"/>
                    </a:lnTo>
                    <a:lnTo>
                      <a:pt x="337" y="30"/>
                    </a:lnTo>
                    <a:lnTo>
                      <a:pt x="387" y="27"/>
                    </a:lnTo>
                    <a:lnTo>
                      <a:pt x="487" y="21"/>
                    </a:lnTo>
                    <a:lnTo>
                      <a:pt x="598" y="17"/>
                    </a:lnTo>
                    <a:lnTo>
                      <a:pt x="724" y="12"/>
                    </a:lnTo>
                    <a:lnTo>
                      <a:pt x="829" y="9"/>
                    </a:lnTo>
                    <a:lnTo>
                      <a:pt x="930" y="5"/>
                    </a:lnTo>
                    <a:lnTo>
                      <a:pt x="1029" y="0"/>
                    </a:lnTo>
                    <a:lnTo>
                      <a:pt x="1179" y="0"/>
                    </a:lnTo>
                    <a:lnTo>
                      <a:pt x="1203" y="0"/>
                    </a:lnTo>
                    <a:lnTo>
                      <a:pt x="1203" y="12"/>
                    </a:lnTo>
                    <a:lnTo>
                      <a:pt x="1126" y="14"/>
                    </a:lnTo>
                    <a:lnTo>
                      <a:pt x="1021" y="14"/>
                    </a:lnTo>
                    <a:lnTo>
                      <a:pt x="868" y="18"/>
                    </a:lnTo>
                    <a:lnTo>
                      <a:pt x="735" y="24"/>
                    </a:lnTo>
                    <a:lnTo>
                      <a:pt x="606" y="33"/>
                    </a:lnTo>
                    <a:lnTo>
                      <a:pt x="471" y="42"/>
                    </a:lnTo>
                    <a:lnTo>
                      <a:pt x="325" y="50"/>
                    </a:lnTo>
                    <a:lnTo>
                      <a:pt x="211" y="59"/>
                    </a:lnTo>
                    <a:lnTo>
                      <a:pt x="109" y="62"/>
                    </a:lnTo>
                    <a:lnTo>
                      <a:pt x="0" y="66"/>
                    </a:lnTo>
                    <a:close/>
                  </a:path>
                </a:pathLst>
              </a:custGeom>
              <a:solidFill>
                <a:srgbClr val="FFCC99">
                  <a:alpha val="59999"/>
                </a:srgbClr>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a:lstStyle/>
              <a:p>
                <a:endParaRPr lang="en-US"/>
              </a:p>
            </p:txBody>
          </p:sp>
          <p:sp>
            <p:nvSpPr>
              <p:cNvPr id="48" name="Freeform 20"/>
              <p:cNvSpPr>
                <a:spLocks noChangeAspect="1"/>
              </p:cNvSpPr>
              <p:nvPr/>
            </p:nvSpPr>
            <p:spPr bwMode="auto">
              <a:xfrm>
                <a:off x="2573" y="987"/>
                <a:ext cx="579" cy="95"/>
              </a:xfrm>
              <a:custGeom>
                <a:avLst/>
                <a:gdLst>
                  <a:gd name="T0" fmla="*/ 0 w 579"/>
                  <a:gd name="T1" fmla="*/ 62 h 95"/>
                  <a:gd name="T2" fmla="*/ 9 w 579"/>
                  <a:gd name="T3" fmla="*/ 44 h 95"/>
                  <a:gd name="T4" fmla="*/ 27 w 579"/>
                  <a:gd name="T5" fmla="*/ 36 h 95"/>
                  <a:gd name="T6" fmla="*/ 63 w 579"/>
                  <a:gd name="T7" fmla="*/ 41 h 95"/>
                  <a:gd name="T8" fmla="*/ 100 w 579"/>
                  <a:gd name="T9" fmla="*/ 50 h 95"/>
                  <a:gd name="T10" fmla="*/ 136 w 579"/>
                  <a:gd name="T11" fmla="*/ 56 h 95"/>
                  <a:gd name="T12" fmla="*/ 166 w 579"/>
                  <a:gd name="T13" fmla="*/ 59 h 95"/>
                  <a:gd name="T14" fmla="*/ 190 w 579"/>
                  <a:gd name="T15" fmla="*/ 47 h 95"/>
                  <a:gd name="T16" fmla="*/ 205 w 579"/>
                  <a:gd name="T17" fmla="*/ 38 h 95"/>
                  <a:gd name="T18" fmla="*/ 222 w 579"/>
                  <a:gd name="T19" fmla="*/ 23 h 95"/>
                  <a:gd name="T20" fmla="*/ 253 w 579"/>
                  <a:gd name="T21" fmla="*/ 21 h 95"/>
                  <a:gd name="T22" fmla="*/ 283 w 579"/>
                  <a:gd name="T23" fmla="*/ 24 h 95"/>
                  <a:gd name="T24" fmla="*/ 316 w 579"/>
                  <a:gd name="T25" fmla="*/ 29 h 95"/>
                  <a:gd name="T26" fmla="*/ 366 w 579"/>
                  <a:gd name="T27" fmla="*/ 27 h 95"/>
                  <a:gd name="T28" fmla="*/ 408 w 579"/>
                  <a:gd name="T29" fmla="*/ 29 h 95"/>
                  <a:gd name="T30" fmla="*/ 448 w 579"/>
                  <a:gd name="T31" fmla="*/ 36 h 95"/>
                  <a:gd name="T32" fmla="*/ 486 w 579"/>
                  <a:gd name="T33" fmla="*/ 39 h 95"/>
                  <a:gd name="T34" fmla="*/ 525 w 579"/>
                  <a:gd name="T35" fmla="*/ 32 h 95"/>
                  <a:gd name="T36" fmla="*/ 543 w 579"/>
                  <a:gd name="T37" fmla="*/ 14 h 95"/>
                  <a:gd name="T38" fmla="*/ 555 w 579"/>
                  <a:gd name="T39" fmla="*/ 5 h 95"/>
                  <a:gd name="T40" fmla="*/ 567 w 579"/>
                  <a:gd name="T41" fmla="*/ 0 h 95"/>
                  <a:gd name="T42" fmla="*/ 579 w 579"/>
                  <a:gd name="T43" fmla="*/ 3 h 95"/>
                  <a:gd name="T44" fmla="*/ 571 w 579"/>
                  <a:gd name="T45" fmla="*/ 23 h 95"/>
                  <a:gd name="T46" fmla="*/ 550 w 579"/>
                  <a:gd name="T47" fmla="*/ 47 h 95"/>
                  <a:gd name="T48" fmla="*/ 538 w 579"/>
                  <a:gd name="T49" fmla="*/ 63 h 95"/>
                  <a:gd name="T50" fmla="*/ 499 w 579"/>
                  <a:gd name="T51" fmla="*/ 77 h 95"/>
                  <a:gd name="T52" fmla="*/ 463 w 579"/>
                  <a:gd name="T53" fmla="*/ 87 h 95"/>
                  <a:gd name="T54" fmla="*/ 429 w 579"/>
                  <a:gd name="T55" fmla="*/ 95 h 95"/>
                  <a:gd name="T56" fmla="*/ 393 w 579"/>
                  <a:gd name="T57" fmla="*/ 89 h 95"/>
                  <a:gd name="T58" fmla="*/ 352 w 579"/>
                  <a:gd name="T59" fmla="*/ 72 h 95"/>
                  <a:gd name="T60" fmla="*/ 321 w 579"/>
                  <a:gd name="T61" fmla="*/ 62 h 95"/>
                  <a:gd name="T62" fmla="*/ 276 w 579"/>
                  <a:gd name="T63" fmla="*/ 56 h 95"/>
                  <a:gd name="T64" fmla="*/ 235 w 579"/>
                  <a:gd name="T65" fmla="*/ 57 h 95"/>
                  <a:gd name="T66" fmla="*/ 190 w 579"/>
                  <a:gd name="T67" fmla="*/ 69 h 95"/>
                  <a:gd name="T68" fmla="*/ 145 w 579"/>
                  <a:gd name="T69" fmla="*/ 80 h 95"/>
                  <a:gd name="T70" fmla="*/ 103 w 579"/>
                  <a:gd name="T71" fmla="*/ 78 h 95"/>
                  <a:gd name="T72" fmla="*/ 42 w 579"/>
                  <a:gd name="T73" fmla="*/ 69 h 95"/>
                  <a:gd name="T74" fmla="*/ 15 w 579"/>
                  <a:gd name="T75" fmla="*/ 66 h 95"/>
                  <a:gd name="T76" fmla="*/ 0 w 579"/>
                  <a:gd name="T77" fmla="*/ 62 h 95"/>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579"/>
                  <a:gd name="T118" fmla="*/ 0 h 95"/>
                  <a:gd name="T119" fmla="*/ 579 w 579"/>
                  <a:gd name="T120" fmla="*/ 95 h 95"/>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579" h="95">
                    <a:moveTo>
                      <a:pt x="0" y="62"/>
                    </a:moveTo>
                    <a:lnTo>
                      <a:pt x="9" y="44"/>
                    </a:lnTo>
                    <a:lnTo>
                      <a:pt x="27" y="36"/>
                    </a:lnTo>
                    <a:lnTo>
                      <a:pt x="63" y="41"/>
                    </a:lnTo>
                    <a:lnTo>
                      <a:pt x="100" y="50"/>
                    </a:lnTo>
                    <a:lnTo>
                      <a:pt x="136" y="56"/>
                    </a:lnTo>
                    <a:lnTo>
                      <a:pt x="166" y="59"/>
                    </a:lnTo>
                    <a:lnTo>
                      <a:pt x="190" y="47"/>
                    </a:lnTo>
                    <a:lnTo>
                      <a:pt x="205" y="38"/>
                    </a:lnTo>
                    <a:lnTo>
                      <a:pt x="222" y="23"/>
                    </a:lnTo>
                    <a:lnTo>
                      <a:pt x="253" y="21"/>
                    </a:lnTo>
                    <a:lnTo>
                      <a:pt x="283" y="24"/>
                    </a:lnTo>
                    <a:lnTo>
                      <a:pt x="316" y="29"/>
                    </a:lnTo>
                    <a:lnTo>
                      <a:pt x="366" y="27"/>
                    </a:lnTo>
                    <a:lnTo>
                      <a:pt x="408" y="29"/>
                    </a:lnTo>
                    <a:lnTo>
                      <a:pt x="448" y="36"/>
                    </a:lnTo>
                    <a:lnTo>
                      <a:pt x="486" y="39"/>
                    </a:lnTo>
                    <a:lnTo>
                      <a:pt x="525" y="32"/>
                    </a:lnTo>
                    <a:lnTo>
                      <a:pt x="543" y="14"/>
                    </a:lnTo>
                    <a:lnTo>
                      <a:pt x="555" y="5"/>
                    </a:lnTo>
                    <a:lnTo>
                      <a:pt x="567" y="0"/>
                    </a:lnTo>
                    <a:lnTo>
                      <a:pt x="579" y="3"/>
                    </a:lnTo>
                    <a:lnTo>
                      <a:pt x="571" y="23"/>
                    </a:lnTo>
                    <a:lnTo>
                      <a:pt x="550" y="47"/>
                    </a:lnTo>
                    <a:lnTo>
                      <a:pt x="538" y="63"/>
                    </a:lnTo>
                    <a:lnTo>
                      <a:pt x="499" y="77"/>
                    </a:lnTo>
                    <a:lnTo>
                      <a:pt x="463" y="87"/>
                    </a:lnTo>
                    <a:lnTo>
                      <a:pt x="429" y="95"/>
                    </a:lnTo>
                    <a:lnTo>
                      <a:pt x="393" y="89"/>
                    </a:lnTo>
                    <a:lnTo>
                      <a:pt x="352" y="72"/>
                    </a:lnTo>
                    <a:lnTo>
                      <a:pt x="321" y="62"/>
                    </a:lnTo>
                    <a:lnTo>
                      <a:pt x="276" y="56"/>
                    </a:lnTo>
                    <a:lnTo>
                      <a:pt x="235" y="57"/>
                    </a:lnTo>
                    <a:lnTo>
                      <a:pt x="190" y="69"/>
                    </a:lnTo>
                    <a:lnTo>
                      <a:pt x="145" y="80"/>
                    </a:lnTo>
                    <a:lnTo>
                      <a:pt x="103" y="78"/>
                    </a:lnTo>
                    <a:lnTo>
                      <a:pt x="42" y="69"/>
                    </a:lnTo>
                    <a:lnTo>
                      <a:pt x="15" y="66"/>
                    </a:lnTo>
                    <a:lnTo>
                      <a:pt x="0" y="62"/>
                    </a:lnTo>
                    <a:close/>
                  </a:path>
                </a:pathLst>
              </a:custGeom>
              <a:solidFill>
                <a:srgbClr val="FFCC99">
                  <a:alpha val="59999"/>
                </a:srgbClr>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a:lstStyle/>
              <a:p>
                <a:endParaRPr lang="en-US"/>
              </a:p>
            </p:txBody>
          </p:sp>
          <p:sp>
            <p:nvSpPr>
              <p:cNvPr id="49" name="Freeform 21"/>
              <p:cNvSpPr>
                <a:spLocks noChangeAspect="1"/>
              </p:cNvSpPr>
              <p:nvPr/>
            </p:nvSpPr>
            <p:spPr bwMode="auto">
              <a:xfrm>
                <a:off x="3188" y="989"/>
                <a:ext cx="94" cy="73"/>
              </a:xfrm>
              <a:custGeom>
                <a:avLst/>
                <a:gdLst>
                  <a:gd name="T0" fmla="*/ 0 w 94"/>
                  <a:gd name="T1" fmla="*/ 19 h 73"/>
                  <a:gd name="T2" fmla="*/ 15 w 94"/>
                  <a:gd name="T3" fmla="*/ 3 h 73"/>
                  <a:gd name="T4" fmla="*/ 36 w 94"/>
                  <a:gd name="T5" fmla="*/ 0 h 73"/>
                  <a:gd name="T6" fmla="*/ 60 w 94"/>
                  <a:gd name="T7" fmla="*/ 15 h 73"/>
                  <a:gd name="T8" fmla="*/ 75 w 94"/>
                  <a:gd name="T9" fmla="*/ 33 h 73"/>
                  <a:gd name="T10" fmla="*/ 94 w 94"/>
                  <a:gd name="T11" fmla="*/ 61 h 73"/>
                  <a:gd name="T12" fmla="*/ 81 w 94"/>
                  <a:gd name="T13" fmla="*/ 72 h 73"/>
                  <a:gd name="T14" fmla="*/ 70 w 94"/>
                  <a:gd name="T15" fmla="*/ 73 h 73"/>
                  <a:gd name="T16" fmla="*/ 58 w 94"/>
                  <a:gd name="T17" fmla="*/ 45 h 73"/>
                  <a:gd name="T18" fmla="*/ 42 w 94"/>
                  <a:gd name="T19" fmla="*/ 31 h 73"/>
                  <a:gd name="T20" fmla="*/ 27 w 94"/>
                  <a:gd name="T21" fmla="*/ 21 h 73"/>
                  <a:gd name="T22" fmla="*/ 0 w 94"/>
                  <a:gd name="T23" fmla="*/ 19 h 7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94"/>
                  <a:gd name="T37" fmla="*/ 0 h 73"/>
                  <a:gd name="T38" fmla="*/ 94 w 94"/>
                  <a:gd name="T39" fmla="*/ 73 h 7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94" h="73">
                    <a:moveTo>
                      <a:pt x="0" y="19"/>
                    </a:moveTo>
                    <a:lnTo>
                      <a:pt x="15" y="3"/>
                    </a:lnTo>
                    <a:lnTo>
                      <a:pt x="36" y="0"/>
                    </a:lnTo>
                    <a:lnTo>
                      <a:pt x="60" y="15"/>
                    </a:lnTo>
                    <a:lnTo>
                      <a:pt x="75" y="33"/>
                    </a:lnTo>
                    <a:lnTo>
                      <a:pt x="94" y="61"/>
                    </a:lnTo>
                    <a:lnTo>
                      <a:pt x="81" y="72"/>
                    </a:lnTo>
                    <a:lnTo>
                      <a:pt x="70" y="73"/>
                    </a:lnTo>
                    <a:lnTo>
                      <a:pt x="58" y="45"/>
                    </a:lnTo>
                    <a:lnTo>
                      <a:pt x="42" y="31"/>
                    </a:lnTo>
                    <a:lnTo>
                      <a:pt x="27" y="21"/>
                    </a:lnTo>
                    <a:lnTo>
                      <a:pt x="0" y="19"/>
                    </a:lnTo>
                    <a:close/>
                  </a:path>
                </a:pathLst>
              </a:custGeom>
              <a:solidFill>
                <a:srgbClr val="FFCC99">
                  <a:alpha val="59999"/>
                </a:srgbClr>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a:lstStyle/>
              <a:p>
                <a:endParaRPr lang="en-US"/>
              </a:p>
            </p:txBody>
          </p:sp>
          <p:sp>
            <p:nvSpPr>
              <p:cNvPr id="50" name="Freeform 22"/>
              <p:cNvSpPr>
                <a:spLocks noChangeAspect="1"/>
              </p:cNvSpPr>
              <p:nvPr/>
            </p:nvSpPr>
            <p:spPr bwMode="auto">
              <a:xfrm>
                <a:off x="2295" y="918"/>
                <a:ext cx="318" cy="252"/>
              </a:xfrm>
              <a:custGeom>
                <a:avLst/>
                <a:gdLst>
                  <a:gd name="T0" fmla="*/ 0 w 318"/>
                  <a:gd name="T1" fmla="*/ 57 h 252"/>
                  <a:gd name="T2" fmla="*/ 17 w 318"/>
                  <a:gd name="T3" fmla="*/ 50 h 252"/>
                  <a:gd name="T4" fmla="*/ 33 w 318"/>
                  <a:gd name="T5" fmla="*/ 48 h 252"/>
                  <a:gd name="T6" fmla="*/ 51 w 318"/>
                  <a:gd name="T7" fmla="*/ 53 h 252"/>
                  <a:gd name="T8" fmla="*/ 71 w 318"/>
                  <a:gd name="T9" fmla="*/ 45 h 252"/>
                  <a:gd name="T10" fmla="*/ 86 w 318"/>
                  <a:gd name="T11" fmla="*/ 23 h 252"/>
                  <a:gd name="T12" fmla="*/ 92 w 318"/>
                  <a:gd name="T13" fmla="*/ 36 h 252"/>
                  <a:gd name="T14" fmla="*/ 104 w 318"/>
                  <a:gd name="T15" fmla="*/ 21 h 252"/>
                  <a:gd name="T16" fmla="*/ 113 w 318"/>
                  <a:gd name="T17" fmla="*/ 8 h 252"/>
                  <a:gd name="T18" fmla="*/ 122 w 318"/>
                  <a:gd name="T19" fmla="*/ 0 h 252"/>
                  <a:gd name="T20" fmla="*/ 128 w 318"/>
                  <a:gd name="T21" fmla="*/ 15 h 252"/>
                  <a:gd name="T22" fmla="*/ 140 w 318"/>
                  <a:gd name="T23" fmla="*/ 35 h 252"/>
                  <a:gd name="T24" fmla="*/ 167 w 318"/>
                  <a:gd name="T25" fmla="*/ 30 h 252"/>
                  <a:gd name="T26" fmla="*/ 179 w 318"/>
                  <a:gd name="T27" fmla="*/ 35 h 252"/>
                  <a:gd name="T28" fmla="*/ 194 w 318"/>
                  <a:gd name="T29" fmla="*/ 18 h 252"/>
                  <a:gd name="T30" fmla="*/ 215 w 318"/>
                  <a:gd name="T31" fmla="*/ 6 h 252"/>
                  <a:gd name="T32" fmla="*/ 221 w 318"/>
                  <a:gd name="T33" fmla="*/ 38 h 252"/>
                  <a:gd name="T34" fmla="*/ 240 w 318"/>
                  <a:gd name="T35" fmla="*/ 65 h 252"/>
                  <a:gd name="T36" fmla="*/ 269 w 318"/>
                  <a:gd name="T37" fmla="*/ 41 h 252"/>
                  <a:gd name="T38" fmla="*/ 290 w 318"/>
                  <a:gd name="T39" fmla="*/ 24 h 252"/>
                  <a:gd name="T40" fmla="*/ 303 w 318"/>
                  <a:gd name="T41" fmla="*/ 17 h 252"/>
                  <a:gd name="T42" fmla="*/ 308 w 318"/>
                  <a:gd name="T43" fmla="*/ 41 h 252"/>
                  <a:gd name="T44" fmla="*/ 318 w 318"/>
                  <a:gd name="T45" fmla="*/ 62 h 252"/>
                  <a:gd name="T46" fmla="*/ 308 w 318"/>
                  <a:gd name="T47" fmla="*/ 84 h 252"/>
                  <a:gd name="T48" fmla="*/ 290 w 318"/>
                  <a:gd name="T49" fmla="*/ 90 h 252"/>
                  <a:gd name="T50" fmla="*/ 273 w 318"/>
                  <a:gd name="T51" fmla="*/ 120 h 252"/>
                  <a:gd name="T52" fmla="*/ 242 w 318"/>
                  <a:gd name="T53" fmla="*/ 129 h 252"/>
                  <a:gd name="T54" fmla="*/ 201 w 318"/>
                  <a:gd name="T55" fmla="*/ 140 h 252"/>
                  <a:gd name="T56" fmla="*/ 174 w 318"/>
                  <a:gd name="T57" fmla="*/ 158 h 252"/>
                  <a:gd name="T58" fmla="*/ 153 w 318"/>
                  <a:gd name="T59" fmla="*/ 195 h 252"/>
                  <a:gd name="T60" fmla="*/ 132 w 318"/>
                  <a:gd name="T61" fmla="*/ 237 h 252"/>
                  <a:gd name="T62" fmla="*/ 113 w 318"/>
                  <a:gd name="T63" fmla="*/ 252 h 252"/>
                  <a:gd name="T64" fmla="*/ 102 w 318"/>
                  <a:gd name="T65" fmla="*/ 252 h 252"/>
                  <a:gd name="T66" fmla="*/ 84 w 318"/>
                  <a:gd name="T67" fmla="*/ 230 h 252"/>
                  <a:gd name="T68" fmla="*/ 69 w 318"/>
                  <a:gd name="T69" fmla="*/ 218 h 252"/>
                  <a:gd name="T70" fmla="*/ 57 w 318"/>
                  <a:gd name="T71" fmla="*/ 203 h 252"/>
                  <a:gd name="T72" fmla="*/ 41 w 318"/>
                  <a:gd name="T73" fmla="*/ 182 h 252"/>
                  <a:gd name="T74" fmla="*/ 24 w 318"/>
                  <a:gd name="T75" fmla="*/ 161 h 252"/>
                  <a:gd name="T76" fmla="*/ 14 w 318"/>
                  <a:gd name="T77" fmla="*/ 140 h 252"/>
                  <a:gd name="T78" fmla="*/ 5 w 318"/>
                  <a:gd name="T79" fmla="*/ 105 h 252"/>
                  <a:gd name="T80" fmla="*/ 0 w 318"/>
                  <a:gd name="T81" fmla="*/ 57 h 252"/>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18"/>
                  <a:gd name="T124" fmla="*/ 0 h 252"/>
                  <a:gd name="T125" fmla="*/ 318 w 318"/>
                  <a:gd name="T126" fmla="*/ 252 h 252"/>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18" h="252">
                    <a:moveTo>
                      <a:pt x="0" y="57"/>
                    </a:moveTo>
                    <a:lnTo>
                      <a:pt x="17" y="50"/>
                    </a:lnTo>
                    <a:lnTo>
                      <a:pt x="33" y="48"/>
                    </a:lnTo>
                    <a:lnTo>
                      <a:pt x="51" y="53"/>
                    </a:lnTo>
                    <a:lnTo>
                      <a:pt x="71" y="45"/>
                    </a:lnTo>
                    <a:lnTo>
                      <a:pt x="86" y="23"/>
                    </a:lnTo>
                    <a:lnTo>
                      <a:pt x="92" y="36"/>
                    </a:lnTo>
                    <a:lnTo>
                      <a:pt x="104" y="21"/>
                    </a:lnTo>
                    <a:lnTo>
                      <a:pt x="113" y="8"/>
                    </a:lnTo>
                    <a:lnTo>
                      <a:pt x="122" y="0"/>
                    </a:lnTo>
                    <a:lnTo>
                      <a:pt x="128" y="15"/>
                    </a:lnTo>
                    <a:lnTo>
                      <a:pt x="140" y="35"/>
                    </a:lnTo>
                    <a:lnTo>
                      <a:pt x="167" y="30"/>
                    </a:lnTo>
                    <a:lnTo>
                      <a:pt x="179" y="35"/>
                    </a:lnTo>
                    <a:lnTo>
                      <a:pt x="194" y="18"/>
                    </a:lnTo>
                    <a:lnTo>
                      <a:pt x="215" y="6"/>
                    </a:lnTo>
                    <a:lnTo>
                      <a:pt x="221" y="38"/>
                    </a:lnTo>
                    <a:lnTo>
                      <a:pt x="240" y="65"/>
                    </a:lnTo>
                    <a:lnTo>
                      <a:pt x="269" y="41"/>
                    </a:lnTo>
                    <a:lnTo>
                      <a:pt x="290" y="24"/>
                    </a:lnTo>
                    <a:lnTo>
                      <a:pt x="303" y="17"/>
                    </a:lnTo>
                    <a:lnTo>
                      <a:pt x="308" y="41"/>
                    </a:lnTo>
                    <a:lnTo>
                      <a:pt x="318" y="62"/>
                    </a:lnTo>
                    <a:lnTo>
                      <a:pt x="308" y="84"/>
                    </a:lnTo>
                    <a:lnTo>
                      <a:pt x="290" y="90"/>
                    </a:lnTo>
                    <a:lnTo>
                      <a:pt x="273" y="120"/>
                    </a:lnTo>
                    <a:lnTo>
                      <a:pt x="242" y="129"/>
                    </a:lnTo>
                    <a:lnTo>
                      <a:pt x="201" y="140"/>
                    </a:lnTo>
                    <a:lnTo>
                      <a:pt x="174" y="158"/>
                    </a:lnTo>
                    <a:lnTo>
                      <a:pt x="153" y="195"/>
                    </a:lnTo>
                    <a:lnTo>
                      <a:pt x="132" y="237"/>
                    </a:lnTo>
                    <a:lnTo>
                      <a:pt x="113" y="252"/>
                    </a:lnTo>
                    <a:lnTo>
                      <a:pt x="102" y="252"/>
                    </a:lnTo>
                    <a:lnTo>
                      <a:pt x="84" y="230"/>
                    </a:lnTo>
                    <a:lnTo>
                      <a:pt x="69" y="218"/>
                    </a:lnTo>
                    <a:lnTo>
                      <a:pt x="57" y="203"/>
                    </a:lnTo>
                    <a:lnTo>
                      <a:pt x="41" y="182"/>
                    </a:lnTo>
                    <a:lnTo>
                      <a:pt x="24" y="161"/>
                    </a:lnTo>
                    <a:lnTo>
                      <a:pt x="14" y="140"/>
                    </a:lnTo>
                    <a:lnTo>
                      <a:pt x="5" y="105"/>
                    </a:lnTo>
                    <a:lnTo>
                      <a:pt x="0" y="57"/>
                    </a:lnTo>
                    <a:close/>
                  </a:path>
                </a:pathLst>
              </a:custGeom>
              <a:solidFill>
                <a:srgbClr val="FFCC99">
                  <a:alpha val="59999"/>
                </a:srgbClr>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a:lstStyle/>
              <a:p>
                <a:endParaRPr lang="en-US"/>
              </a:p>
            </p:txBody>
          </p:sp>
          <p:sp>
            <p:nvSpPr>
              <p:cNvPr id="51" name="Freeform 23"/>
              <p:cNvSpPr>
                <a:spLocks noChangeAspect="1"/>
              </p:cNvSpPr>
              <p:nvPr/>
            </p:nvSpPr>
            <p:spPr bwMode="auto">
              <a:xfrm>
                <a:off x="2621" y="930"/>
                <a:ext cx="186" cy="113"/>
              </a:xfrm>
              <a:custGeom>
                <a:avLst/>
                <a:gdLst>
                  <a:gd name="T0" fmla="*/ 0 w 186"/>
                  <a:gd name="T1" fmla="*/ 0 h 113"/>
                  <a:gd name="T2" fmla="*/ 19 w 186"/>
                  <a:gd name="T3" fmla="*/ 11 h 113"/>
                  <a:gd name="T4" fmla="*/ 42 w 186"/>
                  <a:gd name="T5" fmla="*/ 20 h 113"/>
                  <a:gd name="T6" fmla="*/ 58 w 186"/>
                  <a:gd name="T7" fmla="*/ 33 h 113"/>
                  <a:gd name="T8" fmla="*/ 63 w 186"/>
                  <a:gd name="T9" fmla="*/ 59 h 113"/>
                  <a:gd name="T10" fmla="*/ 78 w 186"/>
                  <a:gd name="T11" fmla="*/ 84 h 113"/>
                  <a:gd name="T12" fmla="*/ 91 w 186"/>
                  <a:gd name="T13" fmla="*/ 69 h 113"/>
                  <a:gd name="T14" fmla="*/ 108 w 186"/>
                  <a:gd name="T15" fmla="*/ 92 h 113"/>
                  <a:gd name="T16" fmla="*/ 121 w 186"/>
                  <a:gd name="T17" fmla="*/ 71 h 113"/>
                  <a:gd name="T18" fmla="*/ 132 w 186"/>
                  <a:gd name="T19" fmla="*/ 84 h 113"/>
                  <a:gd name="T20" fmla="*/ 151 w 186"/>
                  <a:gd name="T21" fmla="*/ 47 h 113"/>
                  <a:gd name="T22" fmla="*/ 166 w 186"/>
                  <a:gd name="T23" fmla="*/ 36 h 113"/>
                  <a:gd name="T24" fmla="*/ 186 w 186"/>
                  <a:gd name="T25" fmla="*/ 36 h 113"/>
                  <a:gd name="T26" fmla="*/ 162 w 186"/>
                  <a:gd name="T27" fmla="*/ 71 h 113"/>
                  <a:gd name="T28" fmla="*/ 147 w 186"/>
                  <a:gd name="T29" fmla="*/ 98 h 113"/>
                  <a:gd name="T30" fmla="*/ 124 w 186"/>
                  <a:gd name="T31" fmla="*/ 113 h 113"/>
                  <a:gd name="T32" fmla="*/ 96 w 186"/>
                  <a:gd name="T33" fmla="*/ 113 h 113"/>
                  <a:gd name="T34" fmla="*/ 85 w 186"/>
                  <a:gd name="T35" fmla="*/ 110 h 113"/>
                  <a:gd name="T36" fmla="*/ 48 w 186"/>
                  <a:gd name="T37" fmla="*/ 81 h 113"/>
                  <a:gd name="T38" fmla="*/ 16 w 186"/>
                  <a:gd name="T39" fmla="*/ 50 h 113"/>
                  <a:gd name="T40" fmla="*/ 6 w 186"/>
                  <a:gd name="T41" fmla="*/ 30 h 113"/>
                  <a:gd name="T42" fmla="*/ 0 w 186"/>
                  <a:gd name="T43" fmla="*/ 0 h 11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86"/>
                  <a:gd name="T67" fmla="*/ 0 h 113"/>
                  <a:gd name="T68" fmla="*/ 186 w 186"/>
                  <a:gd name="T69" fmla="*/ 113 h 113"/>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86" h="113">
                    <a:moveTo>
                      <a:pt x="0" y="0"/>
                    </a:moveTo>
                    <a:lnTo>
                      <a:pt x="19" y="11"/>
                    </a:lnTo>
                    <a:lnTo>
                      <a:pt x="42" y="20"/>
                    </a:lnTo>
                    <a:lnTo>
                      <a:pt x="58" y="33"/>
                    </a:lnTo>
                    <a:lnTo>
                      <a:pt x="63" y="59"/>
                    </a:lnTo>
                    <a:lnTo>
                      <a:pt x="78" y="84"/>
                    </a:lnTo>
                    <a:lnTo>
                      <a:pt x="91" y="69"/>
                    </a:lnTo>
                    <a:lnTo>
                      <a:pt x="108" y="92"/>
                    </a:lnTo>
                    <a:lnTo>
                      <a:pt x="121" y="71"/>
                    </a:lnTo>
                    <a:lnTo>
                      <a:pt x="132" y="84"/>
                    </a:lnTo>
                    <a:lnTo>
                      <a:pt x="151" y="47"/>
                    </a:lnTo>
                    <a:lnTo>
                      <a:pt x="166" y="36"/>
                    </a:lnTo>
                    <a:lnTo>
                      <a:pt x="186" y="36"/>
                    </a:lnTo>
                    <a:lnTo>
                      <a:pt x="162" y="71"/>
                    </a:lnTo>
                    <a:lnTo>
                      <a:pt x="147" y="98"/>
                    </a:lnTo>
                    <a:lnTo>
                      <a:pt x="124" y="113"/>
                    </a:lnTo>
                    <a:lnTo>
                      <a:pt x="96" y="113"/>
                    </a:lnTo>
                    <a:lnTo>
                      <a:pt x="85" y="110"/>
                    </a:lnTo>
                    <a:lnTo>
                      <a:pt x="48" y="81"/>
                    </a:lnTo>
                    <a:lnTo>
                      <a:pt x="16" y="50"/>
                    </a:lnTo>
                    <a:lnTo>
                      <a:pt x="6" y="30"/>
                    </a:lnTo>
                    <a:lnTo>
                      <a:pt x="0" y="0"/>
                    </a:lnTo>
                    <a:close/>
                  </a:path>
                </a:pathLst>
              </a:custGeom>
              <a:solidFill>
                <a:srgbClr val="FFCC99">
                  <a:alpha val="59999"/>
                </a:srgbClr>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a:lstStyle/>
              <a:p>
                <a:endParaRPr lang="en-US"/>
              </a:p>
            </p:txBody>
          </p:sp>
          <p:sp>
            <p:nvSpPr>
              <p:cNvPr id="52" name="Freeform 24"/>
              <p:cNvSpPr>
                <a:spLocks noChangeAspect="1"/>
              </p:cNvSpPr>
              <p:nvPr/>
            </p:nvSpPr>
            <p:spPr bwMode="auto">
              <a:xfrm>
                <a:off x="1427" y="804"/>
                <a:ext cx="876" cy="240"/>
              </a:xfrm>
              <a:custGeom>
                <a:avLst/>
                <a:gdLst>
                  <a:gd name="T0" fmla="*/ 0 w 876"/>
                  <a:gd name="T1" fmla="*/ 0 h 240"/>
                  <a:gd name="T2" fmla="*/ 103 w 876"/>
                  <a:gd name="T3" fmla="*/ 9 h 240"/>
                  <a:gd name="T4" fmla="*/ 210 w 876"/>
                  <a:gd name="T5" fmla="*/ 15 h 240"/>
                  <a:gd name="T6" fmla="*/ 307 w 876"/>
                  <a:gd name="T7" fmla="*/ 23 h 240"/>
                  <a:gd name="T8" fmla="*/ 406 w 876"/>
                  <a:gd name="T9" fmla="*/ 30 h 240"/>
                  <a:gd name="T10" fmla="*/ 477 w 876"/>
                  <a:gd name="T11" fmla="*/ 38 h 240"/>
                  <a:gd name="T12" fmla="*/ 505 w 876"/>
                  <a:gd name="T13" fmla="*/ 45 h 240"/>
                  <a:gd name="T14" fmla="*/ 555 w 876"/>
                  <a:gd name="T15" fmla="*/ 50 h 240"/>
                  <a:gd name="T16" fmla="*/ 589 w 876"/>
                  <a:gd name="T17" fmla="*/ 53 h 240"/>
                  <a:gd name="T18" fmla="*/ 606 w 876"/>
                  <a:gd name="T19" fmla="*/ 60 h 240"/>
                  <a:gd name="T20" fmla="*/ 645 w 876"/>
                  <a:gd name="T21" fmla="*/ 65 h 240"/>
                  <a:gd name="T22" fmla="*/ 645 w 876"/>
                  <a:gd name="T23" fmla="*/ 80 h 240"/>
                  <a:gd name="T24" fmla="*/ 681 w 876"/>
                  <a:gd name="T25" fmla="*/ 78 h 240"/>
                  <a:gd name="T26" fmla="*/ 693 w 876"/>
                  <a:gd name="T27" fmla="*/ 78 h 240"/>
                  <a:gd name="T28" fmla="*/ 691 w 876"/>
                  <a:gd name="T29" fmla="*/ 89 h 240"/>
                  <a:gd name="T30" fmla="*/ 732 w 876"/>
                  <a:gd name="T31" fmla="*/ 86 h 240"/>
                  <a:gd name="T32" fmla="*/ 735 w 876"/>
                  <a:gd name="T33" fmla="*/ 105 h 240"/>
                  <a:gd name="T34" fmla="*/ 756 w 876"/>
                  <a:gd name="T35" fmla="*/ 96 h 240"/>
                  <a:gd name="T36" fmla="*/ 786 w 876"/>
                  <a:gd name="T37" fmla="*/ 95 h 240"/>
                  <a:gd name="T38" fmla="*/ 808 w 876"/>
                  <a:gd name="T39" fmla="*/ 93 h 240"/>
                  <a:gd name="T40" fmla="*/ 816 w 876"/>
                  <a:gd name="T41" fmla="*/ 110 h 240"/>
                  <a:gd name="T42" fmla="*/ 832 w 876"/>
                  <a:gd name="T43" fmla="*/ 108 h 240"/>
                  <a:gd name="T44" fmla="*/ 859 w 876"/>
                  <a:gd name="T45" fmla="*/ 108 h 240"/>
                  <a:gd name="T46" fmla="*/ 867 w 876"/>
                  <a:gd name="T47" fmla="*/ 174 h 240"/>
                  <a:gd name="T48" fmla="*/ 871 w 876"/>
                  <a:gd name="T49" fmla="*/ 207 h 240"/>
                  <a:gd name="T50" fmla="*/ 876 w 876"/>
                  <a:gd name="T51" fmla="*/ 240 h 240"/>
                  <a:gd name="T52" fmla="*/ 865 w 876"/>
                  <a:gd name="T53" fmla="*/ 237 h 240"/>
                  <a:gd name="T54" fmla="*/ 853 w 876"/>
                  <a:gd name="T55" fmla="*/ 212 h 240"/>
                  <a:gd name="T56" fmla="*/ 846 w 876"/>
                  <a:gd name="T57" fmla="*/ 201 h 240"/>
                  <a:gd name="T58" fmla="*/ 813 w 876"/>
                  <a:gd name="T59" fmla="*/ 194 h 240"/>
                  <a:gd name="T60" fmla="*/ 802 w 876"/>
                  <a:gd name="T61" fmla="*/ 191 h 240"/>
                  <a:gd name="T62" fmla="*/ 790 w 876"/>
                  <a:gd name="T63" fmla="*/ 186 h 240"/>
                  <a:gd name="T64" fmla="*/ 775 w 876"/>
                  <a:gd name="T65" fmla="*/ 171 h 240"/>
                  <a:gd name="T66" fmla="*/ 753 w 876"/>
                  <a:gd name="T67" fmla="*/ 180 h 240"/>
                  <a:gd name="T68" fmla="*/ 727 w 876"/>
                  <a:gd name="T69" fmla="*/ 164 h 240"/>
                  <a:gd name="T70" fmla="*/ 715 w 876"/>
                  <a:gd name="T71" fmla="*/ 149 h 240"/>
                  <a:gd name="T72" fmla="*/ 690 w 876"/>
                  <a:gd name="T73" fmla="*/ 167 h 240"/>
                  <a:gd name="T74" fmla="*/ 658 w 876"/>
                  <a:gd name="T75" fmla="*/ 137 h 240"/>
                  <a:gd name="T76" fmla="*/ 646 w 876"/>
                  <a:gd name="T77" fmla="*/ 132 h 240"/>
                  <a:gd name="T78" fmla="*/ 633 w 876"/>
                  <a:gd name="T79" fmla="*/ 132 h 240"/>
                  <a:gd name="T80" fmla="*/ 624 w 876"/>
                  <a:gd name="T81" fmla="*/ 123 h 240"/>
                  <a:gd name="T82" fmla="*/ 592 w 876"/>
                  <a:gd name="T83" fmla="*/ 125 h 240"/>
                  <a:gd name="T84" fmla="*/ 583 w 876"/>
                  <a:gd name="T85" fmla="*/ 114 h 240"/>
                  <a:gd name="T86" fmla="*/ 568 w 876"/>
                  <a:gd name="T87" fmla="*/ 117 h 240"/>
                  <a:gd name="T88" fmla="*/ 555 w 876"/>
                  <a:gd name="T89" fmla="*/ 102 h 240"/>
                  <a:gd name="T90" fmla="*/ 532 w 876"/>
                  <a:gd name="T91" fmla="*/ 104 h 240"/>
                  <a:gd name="T92" fmla="*/ 523 w 876"/>
                  <a:gd name="T93" fmla="*/ 90 h 240"/>
                  <a:gd name="T94" fmla="*/ 492 w 876"/>
                  <a:gd name="T95" fmla="*/ 92 h 240"/>
                  <a:gd name="T96" fmla="*/ 484 w 876"/>
                  <a:gd name="T97" fmla="*/ 77 h 240"/>
                  <a:gd name="T98" fmla="*/ 457 w 876"/>
                  <a:gd name="T99" fmla="*/ 68 h 240"/>
                  <a:gd name="T100" fmla="*/ 423 w 876"/>
                  <a:gd name="T101" fmla="*/ 66 h 240"/>
                  <a:gd name="T102" fmla="*/ 415 w 876"/>
                  <a:gd name="T103" fmla="*/ 60 h 240"/>
                  <a:gd name="T104" fmla="*/ 399 w 876"/>
                  <a:gd name="T105" fmla="*/ 60 h 240"/>
                  <a:gd name="T106" fmla="*/ 367 w 876"/>
                  <a:gd name="T107" fmla="*/ 60 h 240"/>
                  <a:gd name="T108" fmla="*/ 346 w 876"/>
                  <a:gd name="T109" fmla="*/ 59 h 240"/>
                  <a:gd name="T110" fmla="*/ 318 w 876"/>
                  <a:gd name="T111" fmla="*/ 54 h 240"/>
                  <a:gd name="T112" fmla="*/ 315 w 876"/>
                  <a:gd name="T113" fmla="*/ 44 h 240"/>
                  <a:gd name="T114" fmla="*/ 264 w 876"/>
                  <a:gd name="T115" fmla="*/ 41 h 240"/>
                  <a:gd name="T116" fmla="*/ 180 w 876"/>
                  <a:gd name="T117" fmla="*/ 26 h 240"/>
                  <a:gd name="T118" fmla="*/ 118 w 876"/>
                  <a:gd name="T119" fmla="*/ 18 h 240"/>
                  <a:gd name="T120" fmla="*/ 0 w 876"/>
                  <a:gd name="T121" fmla="*/ 0 h 24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876"/>
                  <a:gd name="T184" fmla="*/ 0 h 240"/>
                  <a:gd name="T185" fmla="*/ 876 w 876"/>
                  <a:gd name="T186" fmla="*/ 240 h 240"/>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876" h="240">
                    <a:moveTo>
                      <a:pt x="0" y="0"/>
                    </a:moveTo>
                    <a:lnTo>
                      <a:pt x="103" y="9"/>
                    </a:lnTo>
                    <a:lnTo>
                      <a:pt x="210" y="15"/>
                    </a:lnTo>
                    <a:lnTo>
                      <a:pt x="307" y="23"/>
                    </a:lnTo>
                    <a:lnTo>
                      <a:pt x="406" y="30"/>
                    </a:lnTo>
                    <a:lnTo>
                      <a:pt x="477" y="38"/>
                    </a:lnTo>
                    <a:lnTo>
                      <a:pt x="505" y="45"/>
                    </a:lnTo>
                    <a:lnTo>
                      <a:pt x="555" y="50"/>
                    </a:lnTo>
                    <a:lnTo>
                      <a:pt x="589" y="53"/>
                    </a:lnTo>
                    <a:lnTo>
                      <a:pt x="606" y="60"/>
                    </a:lnTo>
                    <a:lnTo>
                      <a:pt x="645" y="65"/>
                    </a:lnTo>
                    <a:lnTo>
                      <a:pt x="645" y="80"/>
                    </a:lnTo>
                    <a:lnTo>
                      <a:pt x="681" y="78"/>
                    </a:lnTo>
                    <a:lnTo>
                      <a:pt x="693" y="78"/>
                    </a:lnTo>
                    <a:lnTo>
                      <a:pt x="691" y="89"/>
                    </a:lnTo>
                    <a:lnTo>
                      <a:pt x="732" y="86"/>
                    </a:lnTo>
                    <a:lnTo>
                      <a:pt x="735" y="105"/>
                    </a:lnTo>
                    <a:lnTo>
                      <a:pt x="756" y="96"/>
                    </a:lnTo>
                    <a:lnTo>
                      <a:pt x="786" y="95"/>
                    </a:lnTo>
                    <a:lnTo>
                      <a:pt x="808" y="93"/>
                    </a:lnTo>
                    <a:lnTo>
                      <a:pt x="816" y="110"/>
                    </a:lnTo>
                    <a:lnTo>
                      <a:pt x="832" y="108"/>
                    </a:lnTo>
                    <a:lnTo>
                      <a:pt x="859" y="108"/>
                    </a:lnTo>
                    <a:lnTo>
                      <a:pt x="867" y="174"/>
                    </a:lnTo>
                    <a:lnTo>
                      <a:pt x="871" y="207"/>
                    </a:lnTo>
                    <a:lnTo>
                      <a:pt x="876" y="240"/>
                    </a:lnTo>
                    <a:lnTo>
                      <a:pt x="865" y="237"/>
                    </a:lnTo>
                    <a:lnTo>
                      <a:pt x="853" y="212"/>
                    </a:lnTo>
                    <a:lnTo>
                      <a:pt x="846" y="201"/>
                    </a:lnTo>
                    <a:lnTo>
                      <a:pt x="813" y="194"/>
                    </a:lnTo>
                    <a:lnTo>
                      <a:pt x="802" y="191"/>
                    </a:lnTo>
                    <a:lnTo>
                      <a:pt x="790" y="186"/>
                    </a:lnTo>
                    <a:lnTo>
                      <a:pt x="775" y="171"/>
                    </a:lnTo>
                    <a:lnTo>
                      <a:pt x="753" y="180"/>
                    </a:lnTo>
                    <a:lnTo>
                      <a:pt x="727" y="164"/>
                    </a:lnTo>
                    <a:lnTo>
                      <a:pt x="715" y="149"/>
                    </a:lnTo>
                    <a:lnTo>
                      <a:pt x="690" y="167"/>
                    </a:lnTo>
                    <a:lnTo>
                      <a:pt x="658" y="137"/>
                    </a:lnTo>
                    <a:lnTo>
                      <a:pt x="646" y="132"/>
                    </a:lnTo>
                    <a:lnTo>
                      <a:pt x="633" y="132"/>
                    </a:lnTo>
                    <a:lnTo>
                      <a:pt x="624" y="123"/>
                    </a:lnTo>
                    <a:lnTo>
                      <a:pt x="592" y="125"/>
                    </a:lnTo>
                    <a:lnTo>
                      <a:pt x="583" y="114"/>
                    </a:lnTo>
                    <a:lnTo>
                      <a:pt x="568" y="117"/>
                    </a:lnTo>
                    <a:lnTo>
                      <a:pt x="555" y="102"/>
                    </a:lnTo>
                    <a:lnTo>
                      <a:pt x="532" y="104"/>
                    </a:lnTo>
                    <a:lnTo>
                      <a:pt x="523" y="90"/>
                    </a:lnTo>
                    <a:lnTo>
                      <a:pt x="492" y="92"/>
                    </a:lnTo>
                    <a:lnTo>
                      <a:pt x="484" y="77"/>
                    </a:lnTo>
                    <a:lnTo>
                      <a:pt x="457" y="68"/>
                    </a:lnTo>
                    <a:lnTo>
                      <a:pt x="423" y="66"/>
                    </a:lnTo>
                    <a:lnTo>
                      <a:pt x="415" y="60"/>
                    </a:lnTo>
                    <a:lnTo>
                      <a:pt x="399" y="60"/>
                    </a:lnTo>
                    <a:lnTo>
                      <a:pt x="367" y="60"/>
                    </a:lnTo>
                    <a:lnTo>
                      <a:pt x="346" y="59"/>
                    </a:lnTo>
                    <a:lnTo>
                      <a:pt x="318" y="54"/>
                    </a:lnTo>
                    <a:lnTo>
                      <a:pt x="315" y="44"/>
                    </a:lnTo>
                    <a:lnTo>
                      <a:pt x="264" y="41"/>
                    </a:lnTo>
                    <a:lnTo>
                      <a:pt x="180" y="26"/>
                    </a:lnTo>
                    <a:lnTo>
                      <a:pt x="118" y="18"/>
                    </a:lnTo>
                    <a:lnTo>
                      <a:pt x="0" y="0"/>
                    </a:lnTo>
                    <a:close/>
                  </a:path>
                </a:pathLst>
              </a:custGeom>
              <a:solidFill>
                <a:srgbClr val="FFCC99">
                  <a:alpha val="59999"/>
                </a:srgbClr>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a:lstStyle/>
              <a:p>
                <a:endParaRPr lang="en-US"/>
              </a:p>
            </p:txBody>
          </p:sp>
          <p:sp>
            <p:nvSpPr>
              <p:cNvPr id="53" name="Freeform 25"/>
              <p:cNvSpPr>
                <a:spLocks noChangeAspect="1"/>
              </p:cNvSpPr>
              <p:nvPr/>
            </p:nvSpPr>
            <p:spPr bwMode="auto">
              <a:xfrm>
                <a:off x="3673" y="932"/>
                <a:ext cx="69" cy="115"/>
              </a:xfrm>
              <a:custGeom>
                <a:avLst/>
                <a:gdLst>
                  <a:gd name="T0" fmla="*/ 5 w 69"/>
                  <a:gd name="T1" fmla="*/ 0 h 115"/>
                  <a:gd name="T2" fmla="*/ 13 w 69"/>
                  <a:gd name="T3" fmla="*/ 22 h 115"/>
                  <a:gd name="T4" fmla="*/ 22 w 69"/>
                  <a:gd name="T5" fmla="*/ 36 h 115"/>
                  <a:gd name="T6" fmla="*/ 37 w 69"/>
                  <a:gd name="T7" fmla="*/ 50 h 115"/>
                  <a:gd name="T8" fmla="*/ 51 w 69"/>
                  <a:gd name="T9" fmla="*/ 42 h 115"/>
                  <a:gd name="T10" fmla="*/ 57 w 69"/>
                  <a:gd name="T11" fmla="*/ 30 h 115"/>
                  <a:gd name="T12" fmla="*/ 66 w 69"/>
                  <a:gd name="T13" fmla="*/ 18 h 115"/>
                  <a:gd name="T14" fmla="*/ 69 w 69"/>
                  <a:gd name="T15" fmla="*/ 48 h 115"/>
                  <a:gd name="T16" fmla="*/ 67 w 69"/>
                  <a:gd name="T17" fmla="*/ 74 h 115"/>
                  <a:gd name="T18" fmla="*/ 61 w 69"/>
                  <a:gd name="T19" fmla="*/ 91 h 115"/>
                  <a:gd name="T20" fmla="*/ 48 w 69"/>
                  <a:gd name="T21" fmla="*/ 109 h 115"/>
                  <a:gd name="T22" fmla="*/ 36 w 69"/>
                  <a:gd name="T23" fmla="*/ 115 h 115"/>
                  <a:gd name="T24" fmla="*/ 17 w 69"/>
                  <a:gd name="T25" fmla="*/ 109 h 115"/>
                  <a:gd name="T26" fmla="*/ 9 w 69"/>
                  <a:gd name="T27" fmla="*/ 92 h 115"/>
                  <a:gd name="T28" fmla="*/ 2 w 69"/>
                  <a:gd name="T29" fmla="*/ 64 h 115"/>
                  <a:gd name="T30" fmla="*/ 0 w 69"/>
                  <a:gd name="T31" fmla="*/ 41 h 115"/>
                  <a:gd name="T32" fmla="*/ 0 w 69"/>
                  <a:gd name="T33" fmla="*/ 20 h 115"/>
                  <a:gd name="T34" fmla="*/ 5 w 69"/>
                  <a:gd name="T35" fmla="*/ 0 h 11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69"/>
                  <a:gd name="T55" fmla="*/ 0 h 115"/>
                  <a:gd name="T56" fmla="*/ 69 w 69"/>
                  <a:gd name="T57" fmla="*/ 115 h 11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69" h="115">
                    <a:moveTo>
                      <a:pt x="5" y="0"/>
                    </a:moveTo>
                    <a:lnTo>
                      <a:pt x="13" y="22"/>
                    </a:lnTo>
                    <a:lnTo>
                      <a:pt x="22" y="36"/>
                    </a:lnTo>
                    <a:lnTo>
                      <a:pt x="37" y="50"/>
                    </a:lnTo>
                    <a:lnTo>
                      <a:pt x="51" y="42"/>
                    </a:lnTo>
                    <a:lnTo>
                      <a:pt x="57" y="30"/>
                    </a:lnTo>
                    <a:lnTo>
                      <a:pt x="66" y="18"/>
                    </a:lnTo>
                    <a:lnTo>
                      <a:pt x="69" y="48"/>
                    </a:lnTo>
                    <a:lnTo>
                      <a:pt x="67" y="74"/>
                    </a:lnTo>
                    <a:lnTo>
                      <a:pt x="61" y="91"/>
                    </a:lnTo>
                    <a:lnTo>
                      <a:pt x="48" y="109"/>
                    </a:lnTo>
                    <a:lnTo>
                      <a:pt x="36" y="115"/>
                    </a:lnTo>
                    <a:lnTo>
                      <a:pt x="17" y="109"/>
                    </a:lnTo>
                    <a:lnTo>
                      <a:pt x="9" y="92"/>
                    </a:lnTo>
                    <a:lnTo>
                      <a:pt x="2" y="64"/>
                    </a:lnTo>
                    <a:lnTo>
                      <a:pt x="0" y="41"/>
                    </a:lnTo>
                    <a:lnTo>
                      <a:pt x="0" y="20"/>
                    </a:lnTo>
                    <a:lnTo>
                      <a:pt x="5" y="0"/>
                    </a:lnTo>
                    <a:close/>
                  </a:path>
                </a:pathLst>
              </a:custGeom>
              <a:solidFill>
                <a:srgbClr val="FF0000">
                  <a:alpha val="39999"/>
                </a:srgbClr>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a:lstStyle/>
              <a:p>
                <a:endParaRPr lang="en-US"/>
              </a:p>
            </p:txBody>
          </p:sp>
          <p:sp>
            <p:nvSpPr>
              <p:cNvPr id="54" name="Freeform 26"/>
              <p:cNvSpPr>
                <a:spLocks noChangeAspect="1"/>
              </p:cNvSpPr>
              <p:nvPr/>
            </p:nvSpPr>
            <p:spPr bwMode="auto">
              <a:xfrm>
                <a:off x="3484" y="964"/>
                <a:ext cx="86" cy="127"/>
              </a:xfrm>
              <a:custGeom>
                <a:avLst/>
                <a:gdLst>
                  <a:gd name="T0" fmla="*/ 0 w 86"/>
                  <a:gd name="T1" fmla="*/ 0 h 126"/>
                  <a:gd name="T2" fmla="*/ 11 w 86"/>
                  <a:gd name="T3" fmla="*/ 51 h 126"/>
                  <a:gd name="T4" fmla="*/ 23 w 86"/>
                  <a:gd name="T5" fmla="*/ 90 h 126"/>
                  <a:gd name="T6" fmla="*/ 47 w 86"/>
                  <a:gd name="T7" fmla="*/ 120 h 126"/>
                  <a:gd name="T8" fmla="*/ 63 w 86"/>
                  <a:gd name="T9" fmla="*/ 127 h 126"/>
                  <a:gd name="T10" fmla="*/ 84 w 86"/>
                  <a:gd name="T11" fmla="*/ 127 h 126"/>
                  <a:gd name="T12" fmla="*/ 86 w 86"/>
                  <a:gd name="T13" fmla="*/ 112 h 126"/>
                  <a:gd name="T14" fmla="*/ 68 w 86"/>
                  <a:gd name="T15" fmla="*/ 111 h 126"/>
                  <a:gd name="T16" fmla="*/ 47 w 86"/>
                  <a:gd name="T17" fmla="*/ 85 h 126"/>
                  <a:gd name="T18" fmla="*/ 32 w 86"/>
                  <a:gd name="T19" fmla="*/ 51 h 126"/>
                  <a:gd name="T20" fmla="*/ 14 w 86"/>
                  <a:gd name="T21" fmla="*/ 18 h 126"/>
                  <a:gd name="T22" fmla="*/ 0 w 86"/>
                  <a:gd name="T23" fmla="*/ 0 h 12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86"/>
                  <a:gd name="T37" fmla="*/ 0 h 126"/>
                  <a:gd name="T38" fmla="*/ 86 w 86"/>
                  <a:gd name="T39" fmla="*/ 126 h 12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86" h="126">
                    <a:moveTo>
                      <a:pt x="0" y="0"/>
                    </a:moveTo>
                    <a:lnTo>
                      <a:pt x="11" y="51"/>
                    </a:lnTo>
                    <a:lnTo>
                      <a:pt x="23" y="89"/>
                    </a:lnTo>
                    <a:lnTo>
                      <a:pt x="47" y="119"/>
                    </a:lnTo>
                    <a:lnTo>
                      <a:pt x="63" y="126"/>
                    </a:lnTo>
                    <a:lnTo>
                      <a:pt x="84" y="126"/>
                    </a:lnTo>
                    <a:lnTo>
                      <a:pt x="86" y="111"/>
                    </a:lnTo>
                    <a:lnTo>
                      <a:pt x="68" y="110"/>
                    </a:lnTo>
                    <a:lnTo>
                      <a:pt x="47" y="84"/>
                    </a:lnTo>
                    <a:lnTo>
                      <a:pt x="32" y="51"/>
                    </a:lnTo>
                    <a:lnTo>
                      <a:pt x="14" y="18"/>
                    </a:lnTo>
                    <a:lnTo>
                      <a:pt x="0" y="0"/>
                    </a:lnTo>
                    <a:close/>
                  </a:path>
                </a:pathLst>
              </a:custGeom>
              <a:solidFill>
                <a:srgbClr val="FF0000">
                  <a:alpha val="39999"/>
                </a:srgbClr>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a:lstStyle/>
              <a:p>
                <a:endParaRPr lang="en-US"/>
              </a:p>
            </p:txBody>
          </p:sp>
          <p:sp>
            <p:nvSpPr>
              <p:cNvPr id="55" name="Freeform 27"/>
              <p:cNvSpPr>
                <a:spLocks noChangeAspect="1"/>
              </p:cNvSpPr>
              <p:nvPr/>
            </p:nvSpPr>
            <p:spPr bwMode="auto">
              <a:xfrm>
                <a:off x="3332" y="923"/>
                <a:ext cx="109" cy="192"/>
              </a:xfrm>
              <a:custGeom>
                <a:avLst/>
                <a:gdLst>
                  <a:gd name="T0" fmla="*/ 0 w 109"/>
                  <a:gd name="T1" fmla="*/ 0 h 192"/>
                  <a:gd name="T2" fmla="*/ 18 w 109"/>
                  <a:gd name="T3" fmla="*/ 36 h 192"/>
                  <a:gd name="T4" fmla="*/ 34 w 109"/>
                  <a:gd name="T5" fmla="*/ 76 h 192"/>
                  <a:gd name="T6" fmla="*/ 43 w 109"/>
                  <a:gd name="T7" fmla="*/ 109 h 192"/>
                  <a:gd name="T8" fmla="*/ 48 w 109"/>
                  <a:gd name="T9" fmla="*/ 130 h 192"/>
                  <a:gd name="T10" fmla="*/ 60 w 109"/>
                  <a:gd name="T11" fmla="*/ 100 h 192"/>
                  <a:gd name="T12" fmla="*/ 82 w 109"/>
                  <a:gd name="T13" fmla="*/ 114 h 192"/>
                  <a:gd name="T14" fmla="*/ 93 w 109"/>
                  <a:gd name="T15" fmla="*/ 123 h 192"/>
                  <a:gd name="T16" fmla="*/ 109 w 109"/>
                  <a:gd name="T17" fmla="*/ 112 h 192"/>
                  <a:gd name="T18" fmla="*/ 102 w 109"/>
                  <a:gd name="T19" fmla="*/ 151 h 192"/>
                  <a:gd name="T20" fmla="*/ 97 w 109"/>
                  <a:gd name="T21" fmla="*/ 177 h 192"/>
                  <a:gd name="T22" fmla="*/ 79 w 109"/>
                  <a:gd name="T23" fmla="*/ 184 h 192"/>
                  <a:gd name="T24" fmla="*/ 67 w 109"/>
                  <a:gd name="T25" fmla="*/ 187 h 192"/>
                  <a:gd name="T26" fmla="*/ 46 w 109"/>
                  <a:gd name="T27" fmla="*/ 159 h 192"/>
                  <a:gd name="T28" fmla="*/ 28 w 109"/>
                  <a:gd name="T29" fmla="*/ 192 h 192"/>
                  <a:gd name="T30" fmla="*/ 13 w 109"/>
                  <a:gd name="T31" fmla="*/ 174 h 192"/>
                  <a:gd name="T32" fmla="*/ 1 w 109"/>
                  <a:gd name="T33" fmla="*/ 130 h 192"/>
                  <a:gd name="T34" fmla="*/ 1 w 109"/>
                  <a:gd name="T35" fmla="*/ 81 h 192"/>
                  <a:gd name="T36" fmla="*/ 0 w 109"/>
                  <a:gd name="T37" fmla="*/ 30 h 192"/>
                  <a:gd name="T38" fmla="*/ 0 w 109"/>
                  <a:gd name="T39" fmla="*/ 0 h 19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09"/>
                  <a:gd name="T61" fmla="*/ 0 h 192"/>
                  <a:gd name="T62" fmla="*/ 109 w 109"/>
                  <a:gd name="T63" fmla="*/ 192 h 19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09" h="192">
                    <a:moveTo>
                      <a:pt x="0" y="0"/>
                    </a:moveTo>
                    <a:lnTo>
                      <a:pt x="18" y="36"/>
                    </a:lnTo>
                    <a:lnTo>
                      <a:pt x="34" y="76"/>
                    </a:lnTo>
                    <a:lnTo>
                      <a:pt x="43" y="109"/>
                    </a:lnTo>
                    <a:lnTo>
                      <a:pt x="48" y="130"/>
                    </a:lnTo>
                    <a:lnTo>
                      <a:pt x="60" y="100"/>
                    </a:lnTo>
                    <a:lnTo>
                      <a:pt x="82" y="114"/>
                    </a:lnTo>
                    <a:lnTo>
                      <a:pt x="93" y="123"/>
                    </a:lnTo>
                    <a:lnTo>
                      <a:pt x="109" y="112"/>
                    </a:lnTo>
                    <a:lnTo>
                      <a:pt x="102" y="151"/>
                    </a:lnTo>
                    <a:lnTo>
                      <a:pt x="97" y="177"/>
                    </a:lnTo>
                    <a:lnTo>
                      <a:pt x="79" y="184"/>
                    </a:lnTo>
                    <a:lnTo>
                      <a:pt x="67" y="187"/>
                    </a:lnTo>
                    <a:lnTo>
                      <a:pt x="46" y="159"/>
                    </a:lnTo>
                    <a:lnTo>
                      <a:pt x="28" y="192"/>
                    </a:lnTo>
                    <a:lnTo>
                      <a:pt x="13" y="174"/>
                    </a:lnTo>
                    <a:lnTo>
                      <a:pt x="1" y="130"/>
                    </a:lnTo>
                    <a:lnTo>
                      <a:pt x="1" y="81"/>
                    </a:lnTo>
                    <a:lnTo>
                      <a:pt x="0" y="30"/>
                    </a:lnTo>
                    <a:lnTo>
                      <a:pt x="0" y="0"/>
                    </a:lnTo>
                    <a:close/>
                  </a:path>
                </a:pathLst>
              </a:custGeom>
              <a:solidFill>
                <a:srgbClr val="FF0000">
                  <a:alpha val="39999"/>
                </a:srgbClr>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a:lstStyle/>
              <a:p>
                <a:endParaRPr lang="en-US"/>
              </a:p>
            </p:txBody>
          </p:sp>
          <p:sp>
            <p:nvSpPr>
              <p:cNvPr id="56" name="Freeform 28"/>
              <p:cNvSpPr>
                <a:spLocks noChangeAspect="1"/>
              </p:cNvSpPr>
              <p:nvPr/>
            </p:nvSpPr>
            <p:spPr bwMode="auto">
              <a:xfrm>
                <a:off x="3255" y="945"/>
                <a:ext cx="44" cy="108"/>
              </a:xfrm>
              <a:custGeom>
                <a:avLst/>
                <a:gdLst>
                  <a:gd name="T0" fmla="*/ 0 w 44"/>
                  <a:gd name="T1" fmla="*/ 0 h 108"/>
                  <a:gd name="T2" fmla="*/ 14 w 44"/>
                  <a:gd name="T3" fmla="*/ 45 h 108"/>
                  <a:gd name="T4" fmla="*/ 29 w 44"/>
                  <a:gd name="T5" fmla="*/ 78 h 108"/>
                  <a:gd name="T6" fmla="*/ 44 w 44"/>
                  <a:gd name="T7" fmla="*/ 99 h 108"/>
                  <a:gd name="T8" fmla="*/ 33 w 44"/>
                  <a:gd name="T9" fmla="*/ 108 h 108"/>
                  <a:gd name="T10" fmla="*/ 9 w 44"/>
                  <a:gd name="T11" fmla="*/ 74 h 108"/>
                  <a:gd name="T12" fmla="*/ 2 w 44"/>
                  <a:gd name="T13" fmla="*/ 60 h 108"/>
                  <a:gd name="T14" fmla="*/ 3 w 44"/>
                  <a:gd name="T15" fmla="*/ 12 h 108"/>
                  <a:gd name="T16" fmla="*/ 0 w 44"/>
                  <a:gd name="T17" fmla="*/ 0 h 10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4"/>
                  <a:gd name="T28" fmla="*/ 0 h 108"/>
                  <a:gd name="T29" fmla="*/ 44 w 44"/>
                  <a:gd name="T30" fmla="*/ 108 h 10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4" h="108">
                    <a:moveTo>
                      <a:pt x="0" y="0"/>
                    </a:moveTo>
                    <a:lnTo>
                      <a:pt x="14" y="45"/>
                    </a:lnTo>
                    <a:lnTo>
                      <a:pt x="29" y="78"/>
                    </a:lnTo>
                    <a:lnTo>
                      <a:pt x="44" y="99"/>
                    </a:lnTo>
                    <a:lnTo>
                      <a:pt x="33" y="108"/>
                    </a:lnTo>
                    <a:lnTo>
                      <a:pt x="9" y="74"/>
                    </a:lnTo>
                    <a:lnTo>
                      <a:pt x="2" y="60"/>
                    </a:lnTo>
                    <a:lnTo>
                      <a:pt x="3" y="12"/>
                    </a:lnTo>
                    <a:lnTo>
                      <a:pt x="0" y="0"/>
                    </a:lnTo>
                    <a:close/>
                  </a:path>
                </a:pathLst>
              </a:custGeom>
              <a:solidFill>
                <a:srgbClr val="FF0000">
                  <a:alpha val="39999"/>
                </a:srgbClr>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a:lstStyle/>
              <a:p>
                <a:endParaRPr lang="en-US"/>
              </a:p>
            </p:txBody>
          </p:sp>
          <p:sp>
            <p:nvSpPr>
              <p:cNvPr id="57" name="Freeform 29"/>
              <p:cNvSpPr>
                <a:spLocks noChangeAspect="1"/>
              </p:cNvSpPr>
              <p:nvPr/>
            </p:nvSpPr>
            <p:spPr bwMode="auto">
              <a:xfrm>
                <a:off x="2996" y="882"/>
                <a:ext cx="217" cy="89"/>
              </a:xfrm>
              <a:custGeom>
                <a:avLst/>
                <a:gdLst>
                  <a:gd name="T0" fmla="*/ 0 w 217"/>
                  <a:gd name="T1" fmla="*/ 77 h 89"/>
                  <a:gd name="T2" fmla="*/ 12 w 217"/>
                  <a:gd name="T3" fmla="*/ 54 h 89"/>
                  <a:gd name="T4" fmla="*/ 28 w 217"/>
                  <a:gd name="T5" fmla="*/ 48 h 89"/>
                  <a:gd name="T6" fmla="*/ 42 w 217"/>
                  <a:gd name="T7" fmla="*/ 47 h 89"/>
                  <a:gd name="T8" fmla="*/ 58 w 217"/>
                  <a:gd name="T9" fmla="*/ 48 h 89"/>
                  <a:gd name="T10" fmla="*/ 66 w 217"/>
                  <a:gd name="T11" fmla="*/ 42 h 89"/>
                  <a:gd name="T12" fmla="*/ 51 w 217"/>
                  <a:gd name="T13" fmla="*/ 27 h 89"/>
                  <a:gd name="T14" fmla="*/ 45 w 217"/>
                  <a:gd name="T15" fmla="*/ 18 h 89"/>
                  <a:gd name="T16" fmla="*/ 51 w 217"/>
                  <a:gd name="T17" fmla="*/ 2 h 89"/>
                  <a:gd name="T18" fmla="*/ 64 w 217"/>
                  <a:gd name="T19" fmla="*/ 8 h 89"/>
                  <a:gd name="T20" fmla="*/ 70 w 217"/>
                  <a:gd name="T21" fmla="*/ 0 h 89"/>
                  <a:gd name="T22" fmla="*/ 84 w 217"/>
                  <a:gd name="T23" fmla="*/ 11 h 89"/>
                  <a:gd name="T24" fmla="*/ 102 w 217"/>
                  <a:gd name="T25" fmla="*/ 14 h 89"/>
                  <a:gd name="T26" fmla="*/ 118 w 217"/>
                  <a:gd name="T27" fmla="*/ 17 h 89"/>
                  <a:gd name="T28" fmla="*/ 130 w 217"/>
                  <a:gd name="T29" fmla="*/ 9 h 89"/>
                  <a:gd name="T30" fmla="*/ 142 w 217"/>
                  <a:gd name="T31" fmla="*/ 3 h 89"/>
                  <a:gd name="T32" fmla="*/ 154 w 217"/>
                  <a:gd name="T33" fmla="*/ 6 h 89"/>
                  <a:gd name="T34" fmla="*/ 165 w 217"/>
                  <a:gd name="T35" fmla="*/ 11 h 89"/>
                  <a:gd name="T36" fmla="*/ 177 w 217"/>
                  <a:gd name="T37" fmla="*/ 9 h 89"/>
                  <a:gd name="T38" fmla="*/ 201 w 217"/>
                  <a:gd name="T39" fmla="*/ 27 h 89"/>
                  <a:gd name="T40" fmla="*/ 217 w 217"/>
                  <a:gd name="T41" fmla="*/ 27 h 89"/>
                  <a:gd name="T42" fmla="*/ 213 w 217"/>
                  <a:gd name="T43" fmla="*/ 44 h 89"/>
                  <a:gd name="T44" fmla="*/ 205 w 217"/>
                  <a:gd name="T45" fmla="*/ 59 h 89"/>
                  <a:gd name="T46" fmla="*/ 193 w 217"/>
                  <a:gd name="T47" fmla="*/ 63 h 89"/>
                  <a:gd name="T48" fmla="*/ 181 w 217"/>
                  <a:gd name="T49" fmla="*/ 59 h 89"/>
                  <a:gd name="T50" fmla="*/ 165 w 217"/>
                  <a:gd name="T51" fmla="*/ 57 h 89"/>
                  <a:gd name="T52" fmla="*/ 159 w 217"/>
                  <a:gd name="T53" fmla="*/ 68 h 89"/>
                  <a:gd name="T54" fmla="*/ 151 w 217"/>
                  <a:gd name="T55" fmla="*/ 59 h 89"/>
                  <a:gd name="T56" fmla="*/ 133 w 217"/>
                  <a:gd name="T57" fmla="*/ 62 h 89"/>
                  <a:gd name="T58" fmla="*/ 120 w 217"/>
                  <a:gd name="T59" fmla="*/ 77 h 89"/>
                  <a:gd name="T60" fmla="*/ 85 w 217"/>
                  <a:gd name="T61" fmla="*/ 86 h 89"/>
                  <a:gd name="T62" fmla="*/ 49 w 217"/>
                  <a:gd name="T63" fmla="*/ 89 h 89"/>
                  <a:gd name="T64" fmla="*/ 16 w 217"/>
                  <a:gd name="T65" fmla="*/ 84 h 89"/>
                  <a:gd name="T66" fmla="*/ 0 w 217"/>
                  <a:gd name="T67" fmla="*/ 77 h 8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17"/>
                  <a:gd name="T103" fmla="*/ 0 h 89"/>
                  <a:gd name="T104" fmla="*/ 217 w 217"/>
                  <a:gd name="T105" fmla="*/ 89 h 8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17" h="89">
                    <a:moveTo>
                      <a:pt x="0" y="77"/>
                    </a:moveTo>
                    <a:lnTo>
                      <a:pt x="12" y="54"/>
                    </a:lnTo>
                    <a:lnTo>
                      <a:pt x="28" y="48"/>
                    </a:lnTo>
                    <a:lnTo>
                      <a:pt x="42" y="47"/>
                    </a:lnTo>
                    <a:lnTo>
                      <a:pt x="58" y="48"/>
                    </a:lnTo>
                    <a:lnTo>
                      <a:pt x="66" y="42"/>
                    </a:lnTo>
                    <a:lnTo>
                      <a:pt x="51" y="27"/>
                    </a:lnTo>
                    <a:lnTo>
                      <a:pt x="45" y="18"/>
                    </a:lnTo>
                    <a:lnTo>
                      <a:pt x="51" y="2"/>
                    </a:lnTo>
                    <a:lnTo>
                      <a:pt x="64" y="8"/>
                    </a:lnTo>
                    <a:lnTo>
                      <a:pt x="70" y="0"/>
                    </a:lnTo>
                    <a:lnTo>
                      <a:pt x="84" y="11"/>
                    </a:lnTo>
                    <a:lnTo>
                      <a:pt x="102" y="14"/>
                    </a:lnTo>
                    <a:lnTo>
                      <a:pt x="118" y="17"/>
                    </a:lnTo>
                    <a:lnTo>
                      <a:pt x="130" y="9"/>
                    </a:lnTo>
                    <a:lnTo>
                      <a:pt x="142" y="3"/>
                    </a:lnTo>
                    <a:lnTo>
                      <a:pt x="154" y="6"/>
                    </a:lnTo>
                    <a:lnTo>
                      <a:pt x="165" y="11"/>
                    </a:lnTo>
                    <a:lnTo>
                      <a:pt x="177" y="9"/>
                    </a:lnTo>
                    <a:lnTo>
                      <a:pt x="201" y="27"/>
                    </a:lnTo>
                    <a:lnTo>
                      <a:pt x="217" y="27"/>
                    </a:lnTo>
                    <a:lnTo>
                      <a:pt x="213" y="44"/>
                    </a:lnTo>
                    <a:lnTo>
                      <a:pt x="205" y="59"/>
                    </a:lnTo>
                    <a:lnTo>
                      <a:pt x="193" y="63"/>
                    </a:lnTo>
                    <a:lnTo>
                      <a:pt x="181" y="59"/>
                    </a:lnTo>
                    <a:lnTo>
                      <a:pt x="165" y="57"/>
                    </a:lnTo>
                    <a:lnTo>
                      <a:pt x="159" y="68"/>
                    </a:lnTo>
                    <a:lnTo>
                      <a:pt x="151" y="59"/>
                    </a:lnTo>
                    <a:lnTo>
                      <a:pt x="133" y="62"/>
                    </a:lnTo>
                    <a:lnTo>
                      <a:pt x="120" y="77"/>
                    </a:lnTo>
                    <a:lnTo>
                      <a:pt x="85" y="86"/>
                    </a:lnTo>
                    <a:lnTo>
                      <a:pt x="49" y="89"/>
                    </a:lnTo>
                    <a:lnTo>
                      <a:pt x="16" y="84"/>
                    </a:lnTo>
                    <a:lnTo>
                      <a:pt x="0" y="77"/>
                    </a:lnTo>
                    <a:close/>
                  </a:path>
                </a:pathLst>
              </a:custGeom>
              <a:solidFill>
                <a:srgbClr val="FF0000">
                  <a:alpha val="39999"/>
                </a:srgbClr>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a:lstStyle/>
              <a:p>
                <a:endParaRPr lang="en-US"/>
              </a:p>
            </p:txBody>
          </p:sp>
          <p:sp>
            <p:nvSpPr>
              <p:cNvPr id="58" name="Freeform 30"/>
              <p:cNvSpPr>
                <a:spLocks noChangeAspect="1"/>
              </p:cNvSpPr>
              <p:nvPr/>
            </p:nvSpPr>
            <p:spPr bwMode="auto">
              <a:xfrm>
                <a:off x="2624" y="852"/>
                <a:ext cx="366" cy="137"/>
              </a:xfrm>
              <a:custGeom>
                <a:avLst/>
                <a:gdLst>
                  <a:gd name="T0" fmla="*/ 222 w 366"/>
                  <a:gd name="T1" fmla="*/ 51 h 137"/>
                  <a:gd name="T2" fmla="*/ 237 w 366"/>
                  <a:gd name="T3" fmla="*/ 53 h 137"/>
                  <a:gd name="T4" fmla="*/ 253 w 366"/>
                  <a:gd name="T5" fmla="*/ 60 h 137"/>
                  <a:gd name="T6" fmla="*/ 270 w 366"/>
                  <a:gd name="T7" fmla="*/ 54 h 137"/>
                  <a:gd name="T8" fmla="*/ 289 w 366"/>
                  <a:gd name="T9" fmla="*/ 41 h 137"/>
                  <a:gd name="T10" fmla="*/ 306 w 366"/>
                  <a:gd name="T11" fmla="*/ 56 h 137"/>
                  <a:gd name="T12" fmla="*/ 324 w 366"/>
                  <a:gd name="T13" fmla="*/ 42 h 137"/>
                  <a:gd name="T14" fmla="*/ 346 w 366"/>
                  <a:gd name="T15" fmla="*/ 60 h 137"/>
                  <a:gd name="T16" fmla="*/ 366 w 366"/>
                  <a:gd name="T17" fmla="*/ 81 h 137"/>
                  <a:gd name="T18" fmla="*/ 348 w 366"/>
                  <a:gd name="T19" fmla="*/ 110 h 137"/>
                  <a:gd name="T20" fmla="*/ 336 w 366"/>
                  <a:gd name="T21" fmla="*/ 135 h 137"/>
                  <a:gd name="T22" fmla="*/ 325 w 366"/>
                  <a:gd name="T23" fmla="*/ 132 h 137"/>
                  <a:gd name="T24" fmla="*/ 319 w 366"/>
                  <a:gd name="T25" fmla="*/ 114 h 137"/>
                  <a:gd name="T26" fmla="*/ 318 w 366"/>
                  <a:gd name="T27" fmla="*/ 81 h 137"/>
                  <a:gd name="T28" fmla="*/ 318 w 366"/>
                  <a:gd name="T29" fmla="*/ 68 h 137"/>
                  <a:gd name="T30" fmla="*/ 291 w 366"/>
                  <a:gd name="T31" fmla="*/ 72 h 137"/>
                  <a:gd name="T32" fmla="*/ 288 w 366"/>
                  <a:gd name="T33" fmla="*/ 98 h 137"/>
                  <a:gd name="T34" fmla="*/ 267 w 366"/>
                  <a:gd name="T35" fmla="*/ 122 h 137"/>
                  <a:gd name="T36" fmla="*/ 249 w 366"/>
                  <a:gd name="T37" fmla="*/ 137 h 137"/>
                  <a:gd name="T38" fmla="*/ 241 w 366"/>
                  <a:gd name="T39" fmla="*/ 128 h 137"/>
                  <a:gd name="T40" fmla="*/ 235 w 366"/>
                  <a:gd name="T41" fmla="*/ 104 h 137"/>
                  <a:gd name="T42" fmla="*/ 231 w 366"/>
                  <a:gd name="T43" fmla="*/ 87 h 137"/>
                  <a:gd name="T44" fmla="*/ 186 w 366"/>
                  <a:gd name="T45" fmla="*/ 108 h 137"/>
                  <a:gd name="T46" fmla="*/ 177 w 366"/>
                  <a:gd name="T47" fmla="*/ 81 h 137"/>
                  <a:gd name="T48" fmla="*/ 157 w 366"/>
                  <a:gd name="T49" fmla="*/ 86 h 137"/>
                  <a:gd name="T50" fmla="*/ 139 w 366"/>
                  <a:gd name="T51" fmla="*/ 98 h 137"/>
                  <a:gd name="T52" fmla="*/ 120 w 366"/>
                  <a:gd name="T53" fmla="*/ 119 h 137"/>
                  <a:gd name="T54" fmla="*/ 105 w 366"/>
                  <a:gd name="T55" fmla="*/ 125 h 137"/>
                  <a:gd name="T56" fmla="*/ 100 w 366"/>
                  <a:gd name="T57" fmla="*/ 108 h 137"/>
                  <a:gd name="T58" fmla="*/ 81 w 366"/>
                  <a:gd name="T59" fmla="*/ 108 h 137"/>
                  <a:gd name="T60" fmla="*/ 79 w 366"/>
                  <a:gd name="T61" fmla="*/ 98 h 137"/>
                  <a:gd name="T62" fmla="*/ 55 w 366"/>
                  <a:gd name="T63" fmla="*/ 98 h 137"/>
                  <a:gd name="T64" fmla="*/ 48 w 366"/>
                  <a:gd name="T65" fmla="*/ 80 h 137"/>
                  <a:gd name="T66" fmla="*/ 31 w 366"/>
                  <a:gd name="T67" fmla="*/ 68 h 137"/>
                  <a:gd name="T68" fmla="*/ 19 w 366"/>
                  <a:gd name="T69" fmla="*/ 62 h 137"/>
                  <a:gd name="T70" fmla="*/ 0 w 366"/>
                  <a:gd name="T71" fmla="*/ 42 h 137"/>
                  <a:gd name="T72" fmla="*/ 6 w 366"/>
                  <a:gd name="T73" fmla="*/ 15 h 137"/>
                  <a:gd name="T74" fmla="*/ 10 w 366"/>
                  <a:gd name="T75" fmla="*/ 0 h 137"/>
                  <a:gd name="T76" fmla="*/ 39 w 366"/>
                  <a:gd name="T77" fmla="*/ 21 h 137"/>
                  <a:gd name="T78" fmla="*/ 72 w 366"/>
                  <a:gd name="T79" fmla="*/ 39 h 137"/>
                  <a:gd name="T80" fmla="*/ 103 w 366"/>
                  <a:gd name="T81" fmla="*/ 47 h 137"/>
                  <a:gd name="T82" fmla="*/ 133 w 366"/>
                  <a:gd name="T83" fmla="*/ 41 h 137"/>
                  <a:gd name="T84" fmla="*/ 162 w 366"/>
                  <a:gd name="T85" fmla="*/ 33 h 137"/>
                  <a:gd name="T86" fmla="*/ 166 w 366"/>
                  <a:gd name="T87" fmla="*/ 54 h 137"/>
                  <a:gd name="T88" fmla="*/ 217 w 366"/>
                  <a:gd name="T89" fmla="*/ 29 h 137"/>
                  <a:gd name="T90" fmla="*/ 222 w 366"/>
                  <a:gd name="T91" fmla="*/ 51 h 137"/>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366"/>
                  <a:gd name="T139" fmla="*/ 0 h 137"/>
                  <a:gd name="T140" fmla="*/ 366 w 366"/>
                  <a:gd name="T141" fmla="*/ 137 h 137"/>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366" h="137">
                    <a:moveTo>
                      <a:pt x="222" y="51"/>
                    </a:moveTo>
                    <a:lnTo>
                      <a:pt x="237" y="53"/>
                    </a:lnTo>
                    <a:lnTo>
                      <a:pt x="253" y="60"/>
                    </a:lnTo>
                    <a:lnTo>
                      <a:pt x="270" y="54"/>
                    </a:lnTo>
                    <a:lnTo>
                      <a:pt x="289" y="41"/>
                    </a:lnTo>
                    <a:lnTo>
                      <a:pt x="306" y="56"/>
                    </a:lnTo>
                    <a:lnTo>
                      <a:pt x="324" y="42"/>
                    </a:lnTo>
                    <a:lnTo>
                      <a:pt x="346" y="60"/>
                    </a:lnTo>
                    <a:lnTo>
                      <a:pt x="366" y="81"/>
                    </a:lnTo>
                    <a:lnTo>
                      <a:pt x="348" y="110"/>
                    </a:lnTo>
                    <a:lnTo>
                      <a:pt x="336" y="135"/>
                    </a:lnTo>
                    <a:lnTo>
                      <a:pt x="325" y="132"/>
                    </a:lnTo>
                    <a:lnTo>
                      <a:pt x="319" y="114"/>
                    </a:lnTo>
                    <a:lnTo>
                      <a:pt x="318" y="81"/>
                    </a:lnTo>
                    <a:lnTo>
                      <a:pt x="318" y="68"/>
                    </a:lnTo>
                    <a:lnTo>
                      <a:pt x="291" y="72"/>
                    </a:lnTo>
                    <a:lnTo>
                      <a:pt x="288" y="98"/>
                    </a:lnTo>
                    <a:lnTo>
                      <a:pt x="267" y="122"/>
                    </a:lnTo>
                    <a:lnTo>
                      <a:pt x="249" y="137"/>
                    </a:lnTo>
                    <a:lnTo>
                      <a:pt x="241" y="128"/>
                    </a:lnTo>
                    <a:lnTo>
                      <a:pt x="235" y="104"/>
                    </a:lnTo>
                    <a:lnTo>
                      <a:pt x="231" y="87"/>
                    </a:lnTo>
                    <a:lnTo>
                      <a:pt x="186" y="108"/>
                    </a:lnTo>
                    <a:lnTo>
                      <a:pt x="177" y="81"/>
                    </a:lnTo>
                    <a:lnTo>
                      <a:pt x="157" y="86"/>
                    </a:lnTo>
                    <a:lnTo>
                      <a:pt x="139" y="98"/>
                    </a:lnTo>
                    <a:lnTo>
                      <a:pt x="120" y="119"/>
                    </a:lnTo>
                    <a:lnTo>
                      <a:pt x="105" y="125"/>
                    </a:lnTo>
                    <a:lnTo>
                      <a:pt x="100" y="108"/>
                    </a:lnTo>
                    <a:lnTo>
                      <a:pt x="81" y="108"/>
                    </a:lnTo>
                    <a:lnTo>
                      <a:pt x="79" y="98"/>
                    </a:lnTo>
                    <a:lnTo>
                      <a:pt x="55" y="98"/>
                    </a:lnTo>
                    <a:lnTo>
                      <a:pt x="48" y="80"/>
                    </a:lnTo>
                    <a:lnTo>
                      <a:pt x="31" y="68"/>
                    </a:lnTo>
                    <a:lnTo>
                      <a:pt x="19" y="62"/>
                    </a:lnTo>
                    <a:lnTo>
                      <a:pt x="0" y="42"/>
                    </a:lnTo>
                    <a:lnTo>
                      <a:pt x="6" y="15"/>
                    </a:lnTo>
                    <a:lnTo>
                      <a:pt x="10" y="0"/>
                    </a:lnTo>
                    <a:lnTo>
                      <a:pt x="39" y="21"/>
                    </a:lnTo>
                    <a:lnTo>
                      <a:pt x="72" y="39"/>
                    </a:lnTo>
                    <a:lnTo>
                      <a:pt x="103" y="47"/>
                    </a:lnTo>
                    <a:lnTo>
                      <a:pt x="133" y="41"/>
                    </a:lnTo>
                    <a:lnTo>
                      <a:pt x="162" y="33"/>
                    </a:lnTo>
                    <a:lnTo>
                      <a:pt x="166" y="54"/>
                    </a:lnTo>
                    <a:lnTo>
                      <a:pt x="217" y="29"/>
                    </a:lnTo>
                    <a:lnTo>
                      <a:pt x="222" y="51"/>
                    </a:lnTo>
                    <a:close/>
                  </a:path>
                </a:pathLst>
              </a:custGeom>
              <a:solidFill>
                <a:srgbClr val="FF0000">
                  <a:alpha val="39999"/>
                </a:srgbClr>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a:lstStyle/>
              <a:p>
                <a:endParaRPr lang="en-US"/>
              </a:p>
            </p:txBody>
          </p:sp>
          <p:sp>
            <p:nvSpPr>
              <p:cNvPr id="59" name="Freeform 31"/>
              <p:cNvSpPr>
                <a:spLocks noChangeAspect="1"/>
              </p:cNvSpPr>
              <p:nvPr/>
            </p:nvSpPr>
            <p:spPr bwMode="auto">
              <a:xfrm>
                <a:off x="1728" y="812"/>
                <a:ext cx="881" cy="114"/>
              </a:xfrm>
              <a:custGeom>
                <a:avLst/>
                <a:gdLst>
                  <a:gd name="T0" fmla="*/ 0 w 881"/>
                  <a:gd name="T1" fmla="*/ 0 h 114"/>
                  <a:gd name="T2" fmla="*/ 170 w 881"/>
                  <a:gd name="T3" fmla="*/ 7 h 114"/>
                  <a:gd name="T4" fmla="*/ 354 w 881"/>
                  <a:gd name="T5" fmla="*/ 10 h 114"/>
                  <a:gd name="T6" fmla="*/ 554 w 881"/>
                  <a:gd name="T7" fmla="*/ 16 h 114"/>
                  <a:gd name="T8" fmla="*/ 624 w 881"/>
                  <a:gd name="T9" fmla="*/ 21 h 114"/>
                  <a:gd name="T10" fmla="*/ 678 w 881"/>
                  <a:gd name="T11" fmla="*/ 24 h 114"/>
                  <a:gd name="T12" fmla="*/ 738 w 881"/>
                  <a:gd name="T13" fmla="*/ 30 h 114"/>
                  <a:gd name="T14" fmla="*/ 825 w 881"/>
                  <a:gd name="T15" fmla="*/ 33 h 114"/>
                  <a:gd name="T16" fmla="*/ 848 w 881"/>
                  <a:gd name="T17" fmla="*/ 39 h 114"/>
                  <a:gd name="T18" fmla="*/ 881 w 881"/>
                  <a:gd name="T19" fmla="*/ 39 h 114"/>
                  <a:gd name="T20" fmla="*/ 878 w 881"/>
                  <a:gd name="T21" fmla="*/ 66 h 114"/>
                  <a:gd name="T22" fmla="*/ 873 w 881"/>
                  <a:gd name="T23" fmla="*/ 84 h 114"/>
                  <a:gd name="T24" fmla="*/ 869 w 881"/>
                  <a:gd name="T25" fmla="*/ 100 h 114"/>
                  <a:gd name="T26" fmla="*/ 848 w 881"/>
                  <a:gd name="T27" fmla="*/ 93 h 114"/>
                  <a:gd name="T28" fmla="*/ 821 w 881"/>
                  <a:gd name="T29" fmla="*/ 93 h 114"/>
                  <a:gd name="T30" fmla="*/ 779 w 881"/>
                  <a:gd name="T31" fmla="*/ 114 h 114"/>
                  <a:gd name="T32" fmla="*/ 765 w 881"/>
                  <a:gd name="T33" fmla="*/ 72 h 114"/>
                  <a:gd name="T34" fmla="*/ 743 w 881"/>
                  <a:gd name="T35" fmla="*/ 75 h 114"/>
                  <a:gd name="T36" fmla="*/ 731 w 881"/>
                  <a:gd name="T37" fmla="*/ 81 h 114"/>
                  <a:gd name="T38" fmla="*/ 719 w 881"/>
                  <a:gd name="T39" fmla="*/ 81 h 114"/>
                  <a:gd name="T40" fmla="*/ 716 w 881"/>
                  <a:gd name="T41" fmla="*/ 66 h 114"/>
                  <a:gd name="T42" fmla="*/ 687 w 881"/>
                  <a:gd name="T43" fmla="*/ 66 h 114"/>
                  <a:gd name="T44" fmla="*/ 681 w 881"/>
                  <a:gd name="T45" fmla="*/ 52 h 114"/>
                  <a:gd name="T46" fmla="*/ 645 w 881"/>
                  <a:gd name="T47" fmla="*/ 58 h 114"/>
                  <a:gd name="T48" fmla="*/ 626 w 881"/>
                  <a:gd name="T49" fmla="*/ 70 h 114"/>
                  <a:gd name="T50" fmla="*/ 617 w 881"/>
                  <a:gd name="T51" fmla="*/ 60 h 114"/>
                  <a:gd name="T52" fmla="*/ 552 w 881"/>
                  <a:gd name="T53" fmla="*/ 60 h 114"/>
                  <a:gd name="T54" fmla="*/ 525 w 881"/>
                  <a:gd name="T55" fmla="*/ 54 h 114"/>
                  <a:gd name="T56" fmla="*/ 479 w 881"/>
                  <a:gd name="T57" fmla="*/ 49 h 114"/>
                  <a:gd name="T58" fmla="*/ 461 w 881"/>
                  <a:gd name="T59" fmla="*/ 49 h 114"/>
                  <a:gd name="T60" fmla="*/ 440 w 881"/>
                  <a:gd name="T61" fmla="*/ 46 h 114"/>
                  <a:gd name="T62" fmla="*/ 420 w 881"/>
                  <a:gd name="T63" fmla="*/ 46 h 114"/>
                  <a:gd name="T64" fmla="*/ 407 w 881"/>
                  <a:gd name="T65" fmla="*/ 54 h 114"/>
                  <a:gd name="T66" fmla="*/ 387 w 881"/>
                  <a:gd name="T67" fmla="*/ 46 h 114"/>
                  <a:gd name="T68" fmla="*/ 371 w 881"/>
                  <a:gd name="T69" fmla="*/ 42 h 114"/>
                  <a:gd name="T70" fmla="*/ 350 w 881"/>
                  <a:gd name="T71" fmla="*/ 42 h 114"/>
                  <a:gd name="T72" fmla="*/ 329 w 881"/>
                  <a:gd name="T73" fmla="*/ 39 h 114"/>
                  <a:gd name="T74" fmla="*/ 317 w 881"/>
                  <a:gd name="T75" fmla="*/ 34 h 114"/>
                  <a:gd name="T76" fmla="*/ 305 w 881"/>
                  <a:gd name="T77" fmla="*/ 33 h 114"/>
                  <a:gd name="T78" fmla="*/ 275 w 881"/>
                  <a:gd name="T79" fmla="*/ 24 h 114"/>
                  <a:gd name="T80" fmla="*/ 258 w 881"/>
                  <a:gd name="T81" fmla="*/ 24 h 114"/>
                  <a:gd name="T82" fmla="*/ 225 w 881"/>
                  <a:gd name="T83" fmla="*/ 19 h 114"/>
                  <a:gd name="T84" fmla="*/ 210 w 881"/>
                  <a:gd name="T85" fmla="*/ 15 h 114"/>
                  <a:gd name="T86" fmla="*/ 162 w 881"/>
                  <a:gd name="T87" fmla="*/ 12 h 114"/>
                  <a:gd name="T88" fmla="*/ 0 w 881"/>
                  <a:gd name="T89" fmla="*/ 0 h 114"/>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881"/>
                  <a:gd name="T136" fmla="*/ 0 h 114"/>
                  <a:gd name="T137" fmla="*/ 881 w 881"/>
                  <a:gd name="T138" fmla="*/ 114 h 114"/>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881" h="114">
                    <a:moveTo>
                      <a:pt x="0" y="0"/>
                    </a:moveTo>
                    <a:lnTo>
                      <a:pt x="170" y="7"/>
                    </a:lnTo>
                    <a:lnTo>
                      <a:pt x="354" y="10"/>
                    </a:lnTo>
                    <a:lnTo>
                      <a:pt x="554" y="16"/>
                    </a:lnTo>
                    <a:lnTo>
                      <a:pt x="624" y="21"/>
                    </a:lnTo>
                    <a:lnTo>
                      <a:pt x="678" y="24"/>
                    </a:lnTo>
                    <a:lnTo>
                      <a:pt x="738" y="30"/>
                    </a:lnTo>
                    <a:lnTo>
                      <a:pt x="825" y="33"/>
                    </a:lnTo>
                    <a:lnTo>
                      <a:pt x="848" y="39"/>
                    </a:lnTo>
                    <a:lnTo>
                      <a:pt x="881" y="39"/>
                    </a:lnTo>
                    <a:lnTo>
                      <a:pt x="878" y="66"/>
                    </a:lnTo>
                    <a:lnTo>
                      <a:pt x="873" y="84"/>
                    </a:lnTo>
                    <a:lnTo>
                      <a:pt x="869" y="100"/>
                    </a:lnTo>
                    <a:lnTo>
                      <a:pt x="848" y="93"/>
                    </a:lnTo>
                    <a:lnTo>
                      <a:pt x="821" y="93"/>
                    </a:lnTo>
                    <a:lnTo>
                      <a:pt x="779" y="114"/>
                    </a:lnTo>
                    <a:lnTo>
                      <a:pt x="765" y="72"/>
                    </a:lnTo>
                    <a:lnTo>
                      <a:pt x="743" y="75"/>
                    </a:lnTo>
                    <a:lnTo>
                      <a:pt x="731" y="81"/>
                    </a:lnTo>
                    <a:lnTo>
                      <a:pt x="719" y="81"/>
                    </a:lnTo>
                    <a:lnTo>
                      <a:pt x="716" y="66"/>
                    </a:lnTo>
                    <a:lnTo>
                      <a:pt x="687" y="66"/>
                    </a:lnTo>
                    <a:lnTo>
                      <a:pt x="681" y="52"/>
                    </a:lnTo>
                    <a:lnTo>
                      <a:pt x="645" y="58"/>
                    </a:lnTo>
                    <a:lnTo>
                      <a:pt x="626" y="70"/>
                    </a:lnTo>
                    <a:lnTo>
                      <a:pt x="617" y="60"/>
                    </a:lnTo>
                    <a:lnTo>
                      <a:pt x="552" y="60"/>
                    </a:lnTo>
                    <a:lnTo>
                      <a:pt x="525" y="54"/>
                    </a:lnTo>
                    <a:lnTo>
                      <a:pt x="479" y="49"/>
                    </a:lnTo>
                    <a:lnTo>
                      <a:pt x="461" y="49"/>
                    </a:lnTo>
                    <a:lnTo>
                      <a:pt x="440" y="46"/>
                    </a:lnTo>
                    <a:lnTo>
                      <a:pt x="420" y="46"/>
                    </a:lnTo>
                    <a:lnTo>
                      <a:pt x="407" y="54"/>
                    </a:lnTo>
                    <a:lnTo>
                      <a:pt x="387" y="46"/>
                    </a:lnTo>
                    <a:lnTo>
                      <a:pt x="371" y="42"/>
                    </a:lnTo>
                    <a:lnTo>
                      <a:pt x="350" y="42"/>
                    </a:lnTo>
                    <a:lnTo>
                      <a:pt x="329" y="39"/>
                    </a:lnTo>
                    <a:lnTo>
                      <a:pt x="317" y="34"/>
                    </a:lnTo>
                    <a:lnTo>
                      <a:pt x="305" y="33"/>
                    </a:lnTo>
                    <a:lnTo>
                      <a:pt x="275" y="24"/>
                    </a:lnTo>
                    <a:lnTo>
                      <a:pt x="258" y="24"/>
                    </a:lnTo>
                    <a:lnTo>
                      <a:pt x="225" y="19"/>
                    </a:lnTo>
                    <a:lnTo>
                      <a:pt x="210" y="15"/>
                    </a:lnTo>
                    <a:lnTo>
                      <a:pt x="162" y="12"/>
                    </a:lnTo>
                    <a:lnTo>
                      <a:pt x="0" y="0"/>
                    </a:lnTo>
                    <a:close/>
                  </a:path>
                </a:pathLst>
              </a:custGeom>
              <a:solidFill>
                <a:srgbClr val="FF0000">
                  <a:alpha val="39999"/>
                </a:srgbClr>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a:lstStyle/>
              <a:p>
                <a:endParaRPr lang="en-US"/>
              </a:p>
            </p:txBody>
          </p:sp>
          <p:sp>
            <p:nvSpPr>
              <p:cNvPr id="60" name="Freeform 32"/>
              <p:cNvSpPr>
                <a:spLocks noChangeAspect="1"/>
              </p:cNvSpPr>
              <p:nvPr/>
            </p:nvSpPr>
            <p:spPr bwMode="auto">
              <a:xfrm>
                <a:off x="3968" y="930"/>
                <a:ext cx="970" cy="74"/>
              </a:xfrm>
              <a:custGeom>
                <a:avLst/>
                <a:gdLst>
                  <a:gd name="T0" fmla="*/ 0 w 970"/>
                  <a:gd name="T1" fmla="*/ 74 h 74"/>
                  <a:gd name="T2" fmla="*/ 18 w 970"/>
                  <a:gd name="T3" fmla="*/ 57 h 74"/>
                  <a:gd name="T4" fmla="*/ 27 w 970"/>
                  <a:gd name="T5" fmla="*/ 41 h 74"/>
                  <a:gd name="T6" fmla="*/ 49 w 970"/>
                  <a:gd name="T7" fmla="*/ 24 h 74"/>
                  <a:gd name="T8" fmla="*/ 69 w 970"/>
                  <a:gd name="T9" fmla="*/ 23 h 74"/>
                  <a:gd name="T10" fmla="*/ 115 w 970"/>
                  <a:gd name="T11" fmla="*/ 20 h 74"/>
                  <a:gd name="T12" fmla="*/ 268 w 970"/>
                  <a:gd name="T13" fmla="*/ 17 h 74"/>
                  <a:gd name="T14" fmla="*/ 466 w 970"/>
                  <a:gd name="T15" fmla="*/ 11 h 74"/>
                  <a:gd name="T16" fmla="*/ 667 w 970"/>
                  <a:gd name="T17" fmla="*/ 6 h 74"/>
                  <a:gd name="T18" fmla="*/ 867 w 970"/>
                  <a:gd name="T19" fmla="*/ 0 h 74"/>
                  <a:gd name="T20" fmla="*/ 970 w 970"/>
                  <a:gd name="T21" fmla="*/ 0 h 74"/>
                  <a:gd name="T22" fmla="*/ 970 w 970"/>
                  <a:gd name="T23" fmla="*/ 35 h 74"/>
                  <a:gd name="T24" fmla="*/ 664 w 970"/>
                  <a:gd name="T25" fmla="*/ 41 h 74"/>
                  <a:gd name="T26" fmla="*/ 478 w 970"/>
                  <a:gd name="T27" fmla="*/ 47 h 74"/>
                  <a:gd name="T28" fmla="*/ 331 w 970"/>
                  <a:gd name="T29" fmla="*/ 56 h 74"/>
                  <a:gd name="T30" fmla="*/ 162 w 970"/>
                  <a:gd name="T31" fmla="*/ 63 h 74"/>
                  <a:gd name="T32" fmla="*/ 0 w 970"/>
                  <a:gd name="T33" fmla="*/ 74 h 7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70"/>
                  <a:gd name="T52" fmla="*/ 0 h 74"/>
                  <a:gd name="T53" fmla="*/ 970 w 970"/>
                  <a:gd name="T54" fmla="*/ 74 h 7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70" h="74">
                    <a:moveTo>
                      <a:pt x="0" y="74"/>
                    </a:moveTo>
                    <a:lnTo>
                      <a:pt x="18" y="57"/>
                    </a:lnTo>
                    <a:lnTo>
                      <a:pt x="27" y="41"/>
                    </a:lnTo>
                    <a:lnTo>
                      <a:pt x="49" y="24"/>
                    </a:lnTo>
                    <a:lnTo>
                      <a:pt x="69" y="23"/>
                    </a:lnTo>
                    <a:lnTo>
                      <a:pt x="115" y="20"/>
                    </a:lnTo>
                    <a:lnTo>
                      <a:pt x="268" y="17"/>
                    </a:lnTo>
                    <a:lnTo>
                      <a:pt x="466" y="11"/>
                    </a:lnTo>
                    <a:lnTo>
                      <a:pt x="667" y="6"/>
                    </a:lnTo>
                    <a:lnTo>
                      <a:pt x="867" y="0"/>
                    </a:lnTo>
                    <a:lnTo>
                      <a:pt x="970" y="0"/>
                    </a:lnTo>
                    <a:lnTo>
                      <a:pt x="970" y="35"/>
                    </a:lnTo>
                    <a:lnTo>
                      <a:pt x="664" y="41"/>
                    </a:lnTo>
                    <a:lnTo>
                      <a:pt x="478" y="47"/>
                    </a:lnTo>
                    <a:lnTo>
                      <a:pt x="331" y="56"/>
                    </a:lnTo>
                    <a:lnTo>
                      <a:pt x="162" y="63"/>
                    </a:lnTo>
                    <a:lnTo>
                      <a:pt x="0" y="74"/>
                    </a:lnTo>
                    <a:close/>
                  </a:path>
                </a:pathLst>
              </a:custGeom>
              <a:solidFill>
                <a:srgbClr val="FF0000">
                  <a:alpha val="39999"/>
                </a:srgbClr>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a:lstStyle/>
              <a:p>
                <a:endParaRPr lang="en-US"/>
              </a:p>
            </p:txBody>
          </p:sp>
          <p:sp>
            <p:nvSpPr>
              <p:cNvPr id="61" name="Freeform 33"/>
              <p:cNvSpPr>
                <a:spLocks noChangeAspect="1"/>
              </p:cNvSpPr>
              <p:nvPr/>
            </p:nvSpPr>
            <p:spPr bwMode="auto">
              <a:xfrm>
                <a:off x="984" y="788"/>
                <a:ext cx="1322" cy="274"/>
              </a:xfrm>
              <a:custGeom>
                <a:avLst/>
                <a:gdLst>
                  <a:gd name="T0" fmla="*/ 339 w 1322"/>
                  <a:gd name="T1" fmla="*/ 10 h 274"/>
                  <a:gd name="T2" fmla="*/ 434 w 1322"/>
                  <a:gd name="T3" fmla="*/ 30 h 274"/>
                  <a:gd name="T4" fmla="*/ 543 w 1322"/>
                  <a:gd name="T5" fmla="*/ 42 h 274"/>
                  <a:gd name="T6" fmla="*/ 603 w 1322"/>
                  <a:gd name="T7" fmla="*/ 54 h 274"/>
                  <a:gd name="T8" fmla="*/ 687 w 1322"/>
                  <a:gd name="T9" fmla="*/ 66 h 274"/>
                  <a:gd name="T10" fmla="*/ 759 w 1322"/>
                  <a:gd name="T11" fmla="*/ 76 h 274"/>
                  <a:gd name="T12" fmla="*/ 794 w 1322"/>
                  <a:gd name="T13" fmla="*/ 88 h 274"/>
                  <a:gd name="T14" fmla="*/ 854 w 1322"/>
                  <a:gd name="T15" fmla="*/ 91 h 274"/>
                  <a:gd name="T16" fmla="*/ 909 w 1322"/>
                  <a:gd name="T17" fmla="*/ 102 h 274"/>
                  <a:gd name="T18" fmla="*/ 932 w 1322"/>
                  <a:gd name="T19" fmla="*/ 120 h 274"/>
                  <a:gd name="T20" fmla="*/ 998 w 1322"/>
                  <a:gd name="T21" fmla="*/ 156 h 274"/>
                  <a:gd name="T22" fmla="*/ 1049 w 1322"/>
                  <a:gd name="T23" fmla="*/ 171 h 274"/>
                  <a:gd name="T24" fmla="*/ 1098 w 1322"/>
                  <a:gd name="T25" fmla="*/ 192 h 274"/>
                  <a:gd name="T26" fmla="*/ 1139 w 1322"/>
                  <a:gd name="T27" fmla="*/ 201 h 274"/>
                  <a:gd name="T28" fmla="*/ 1184 w 1322"/>
                  <a:gd name="T29" fmla="*/ 199 h 274"/>
                  <a:gd name="T30" fmla="*/ 1238 w 1322"/>
                  <a:gd name="T31" fmla="*/ 216 h 274"/>
                  <a:gd name="T32" fmla="*/ 1293 w 1322"/>
                  <a:gd name="T33" fmla="*/ 244 h 274"/>
                  <a:gd name="T34" fmla="*/ 1289 w 1322"/>
                  <a:gd name="T35" fmla="*/ 261 h 274"/>
                  <a:gd name="T36" fmla="*/ 1253 w 1322"/>
                  <a:gd name="T37" fmla="*/ 234 h 274"/>
                  <a:gd name="T38" fmla="*/ 1196 w 1322"/>
                  <a:gd name="T39" fmla="*/ 240 h 274"/>
                  <a:gd name="T40" fmla="*/ 1166 w 1322"/>
                  <a:gd name="T41" fmla="*/ 223 h 274"/>
                  <a:gd name="T42" fmla="*/ 1127 w 1322"/>
                  <a:gd name="T43" fmla="*/ 234 h 274"/>
                  <a:gd name="T44" fmla="*/ 1088 w 1322"/>
                  <a:gd name="T45" fmla="*/ 211 h 274"/>
                  <a:gd name="T46" fmla="*/ 1040 w 1322"/>
                  <a:gd name="T47" fmla="*/ 213 h 274"/>
                  <a:gd name="T48" fmla="*/ 1002 w 1322"/>
                  <a:gd name="T49" fmla="*/ 214 h 274"/>
                  <a:gd name="T50" fmla="*/ 954 w 1322"/>
                  <a:gd name="T51" fmla="*/ 231 h 274"/>
                  <a:gd name="T52" fmla="*/ 914 w 1322"/>
                  <a:gd name="T53" fmla="*/ 174 h 274"/>
                  <a:gd name="T54" fmla="*/ 878 w 1322"/>
                  <a:gd name="T55" fmla="*/ 153 h 274"/>
                  <a:gd name="T56" fmla="*/ 860 w 1322"/>
                  <a:gd name="T57" fmla="*/ 138 h 274"/>
                  <a:gd name="T58" fmla="*/ 809 w 1322"/>
                  <a:gd name="T59" fmla="*/ 127 h 274"/>
                  <a:gd name="T60" fmla="*/ 728 w 1322"/>
                  <a:gd name="T61" fmla="*/ 118 h 274"/>
                  <a:gd name="T62" fmla="*/ 633 w 1322"/>
                  <a:gd name="T63" fmla="*/ 102 h 274"/>
                  <a:gd name="T64" fmla="*/ 501 w 1322"/>
                  <a:gd name="T65" fmla="*/ 87 h 274"/>
                  <a:gd name="T66" fmla="*/ 413 w 1322"/>
                  <a:gd name="T67" fmla="*/ 69 h 274"/>
                  <a:gd name="T68" fmla="*/ 320 w 1322"/>
                  <a:gd name="T69" fmla="*/ 37 h 274"/>
                  <a:gd name="T70" fmla="*/ 174 w 1322"/>
                  <a:gd name="T71" fmla="*/ 19 h 274"/>
                  <a:gd name="T72" fmla="*/ 0 w 1322"/>
                  <a:gd name="T73" fmla="*/ 20 h 27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322"/>
                  <a:gd name="T112" fmla="*/ 0 h 274"/>
                  <a:gd name="T113" fmla="*/ 1322 w 1322"/>
                  <a:gd name="T114" fmla="*/ 274 h 27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322" h="274">
                    <a:moveTo>
                      <a:pt x="0" y="0"/>
                    </a:moveTo>
                    <a:lnTo>
                      <a:pt x="339" y="10"/>
                    </a:lnTo>
                    <a:lnTo>
                      <a:pt x="395" y="21"/>
                    </a:lnTo>
                    <a:lnTo>
                      <a:pt x="434" y="30"/>
                    </a:lnTo>
                    <a:lnTo>
                      <a:pt x="495" y="36"/>
                    </a:lnTo>
                    <a:lnTo>
                      <a:pt x="543" y="42"/>
                    </a:lnTo>
                    <a:lnTo>
                      <a:pt x="575" y="48"/>
                    </a:lnTo>
                    <a:lnTo>
                      <a:pt x="603" y="54"/>
                    </a:lnTo>
                    <a:lnTo>
                      <a:pt x="647" y="58"/>
                    </a:lnTo>
                    <a:lnTo>
                      <a:pt x="687" y="66"/>
                    </a:lnTo>
                    <a:lnTo>
                      <a:pt x="723" y="72"/>
                    </a:lnTo>
                    <a:lnTo>
                      <a:pt x="759" y="76"/>
                    </a:lnTo>
                    <a:lnTo>
                      <a:pt x="761" y="88"/>
                    </a:lnTo>
                    <a:lnTo>
                      <a:pt x="794" y="88"/>
                    </a:lnTo>
                    <a:lnTo>
                      <a:pt x="798" y="96"/>
                    </a:lnTo>
                    <a:lnTo>
                      <a:pt x="854" y="91"/>
                    </a:lnTo>
                    <a:lnTo>
                      <a:pt x="855" y="99"/>
                    </a:lnTo>
                    <a:lnTo>
                      <a:pt x="909" y="102"/>
                    </a:lnTo>
                    <a:lnTo>
                      <a:pt x="929" y="106"/>
                    </a:lnTo>
                    <a:lnTo>
                      <a:pt x="932" y="120"/>
                    </a:lnTo>
                    <a:lnTo>
                      <a:pt x="966" y="127"/>
                    </a:lnTo>
                    <a:lnTo>
                      <a:pt x="998" y="156"/>
                    </a:lnTo>
                    <a:lnTo>
                      <a:pt x="1017" y="165"/>
                    </a:lnTo>
                    <a:lnTo>
                      <a:pt x="1049" y="171"/>
                    </a:lnTo>
                    <a:lnTo>
                      <a:pt x="1076" y="181"/>
                    </a:lnTo>
                    <a:lnTo>
                      <a:pt x="1098" y="192"/>
                    </a:lnTo>
                    <a:lnTo>
                      <a:pt x="1118" y="205"/>
                    </a:lnTo>
                    <a:lnTo>
                      <a:pt x="1139" y="201"/>
                    </a:lnTo>
                    <a:lnTo>
                      <a:pt x="1157" y="192"/>
                    </a:lnTo>
                    <a:lnTo>
                      <a:pt x="1184" y="199"/>
                    </a:lnTo>
                    <a:lnTo>
                      <a:pt x="1208" y="208"/>
                    </a:lnTo>
                    <a:lnTo>
                      <a:pt x="1238" y="216"/>
                    </a:lnTo>
                    <a:lnTo>
                      <a:pt x="1263" y="222"/>
                    </a:lnTo>
                    <a:lnTo>
                      <a:pt x="1293" y="244"/>
                    </a:lnTo>
                    <a:lnTo>
                      <a:pt x="1322" y="274"/>
                    </a:lnTo>
                    <a:lnTo>
                      <a:pt x="1289" y="261"/>
                    </a:lnTo>
                    <a:lnTo>
                      <a:pt x="1265" y="241"/>
                    </a:lnTo>
                    <a:lnTo>
                      <a:pt x="1253" y="234"/>
                    </a:lnTo>
                    <a:lnTo>
                      <a:pt x="1224" y="240"/>
                    </a:lnTo>
                    <a:lnTo>
                      <a:pt x="1196" y="240"/>
                    </a:lnTo>
                    <a:lnTo>
                      <a:pt x="1179" y="235"/>
                    </a:lnTo>
                    <a:lnTo>
                      <a:pt x="1166" y="223"/>
                    </a:lnTo>
                    <a:lnTo>
                      <a:pt x="1149" y="226"/>
                    </a:lnTo>
                    <a:lnTo>
                      <a:pt x="1127" y="234"/>
                    </a:lnTo>
                    <a:lnTo>
                      <a:pt x="1103" y="228"/>
                    </a:lnTo>
                    <a:lnTo>
                      <a:pt x="1088" y="211"/>
                    </a:lnTo>
                    <a:lnTo>
                      <a:pt x="1076" y="202"/>
                    </a:lnTo>
                    <a:lnTo>
                      <a:pt x="1040" y="213"/>
                    </a:lnTo>
                    <a:lnTo>
                      <a:pt x="1034" y="187"/>
                    </a:lnTo>
                    <a:lnTo>
                      <a:pt x="1002" y="214"/>
                    </a:lnTo>
                    <a:lnTo>
                      <a:pt x="996" y="202"/>
                    </a:lnTo>
                    <a:lnTo>
                      <a:pt x="954" y="231"/>
                    </a:lnTo>
                    <a:lnTo>
                      <a:pt x="945" y="184"/>
                    </a:lnTo>
                    <a:lnTo>
                      <a:pt x="914" y="174"/>
                    </a:lnTo>
                    <a:lnTo>
                      <a:pt x="894" y="165"/>
                    </a:lnTo>
                    <a:lnTo>
                      <a:pt x="878" y="153"/>
                    </a:lnTo>
                    <a:lnTo>
                      <a:pt x="861" y="151"/>
                    </a:lnTo>
                    <a:lnTo>
                      <a:pt x="860" y="138"/>
                    </a:lnTo>
                    <a:lnTo>
                      <a:pt x="813" y="139"/>
                    </a:lnTo>
                    <a:lnTo>
                      <a:pt x="809" y="127"/>
                    </a:lnTo>
                    <a:lnTo>
                      <a:pt x="767" y="123"/>
                    </a:lnTo>
                    <a:lnTo>
                      <a:pt x="728" y="118"/>
                    </a:lnTo>
                    <a:lnTo>
                      <a:pt x="708" y="111"/>
                    </a:lnTo>
                    <a:lnTo>
                      <a:pt x="633" y="102"/>
                    </a:lnTo>
                    <a:lnTo>
                      <a:pt x="555" y="93"/>
                    </a:lnTo>
                    <a:lnTo>
                      <a:pt x="501" y="87"/>
                    </a:lnTo>
                    <a:lnTo>
                      <a:pt x="455" y="78"/>
                    </a:lnTo>
                    <a:lnTo>
                      <a:pt x="413" y="69"/>
                    </a:lnTo>
                    <a:lnTo>
                      <a:pt x="369" y="55"/>
                    </a:lnTo>
                    <a:lnTo>
                      <a:pt x="320" y="37"/>
                    </a:lnTo>
                    <a:lnTo>
                      <a:pt x="257" y="27"/>
                    </a:lnTo>
                    <a:lnTo>
                      <a:pt x="174" y="19"/>
                    </a:lnTo>
                    <a:lnTo>
                      <a:pt x="96" y="24"/>
                    </a:lnTo>
                    <a:lnTo>
                      <a:pt x="0" y="20"/>
                    </a:lnTo>
                    <a:lnTo>
                      <a:pt x="0" y="0"/>
                    </a:lnTo>
                    <a:close/>
                  </a:path>
                </a:pathLst>
              </a:custGeom>
              <a:solidFill>
                <a:srgbClr val="993300">
                  <a:alpha val="59999"/>
                </a:srgbClr>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a:lstStyle/>
              <a:p>
                <a:endParaRPr lang="en-US"/>
              </a:p>
            </p:txBody>
          </p:sp>
          <p:sp>
            <p:nvSpPr>
              <p:cNvPr id="62" name="Freeform 34"/>
              <p:cNvSpPr>
                <a:spLocks noChangeAspect="1"/>
              </p:cNvSpPr>
              <p:nvPr/>
            </p:nvSpPr>
            <p:spPr bwMode="auto">
              <a:xfrm>
                <a:off x="2427" y="1064"/>
                <a:ext cx="134" cy="174"/>
              </a:xfrm>
              <a:custGeom>
                <a:avLst/>
                <a:gdLst>
                  <a:gd name="T0" fmla="*/ 0 w 134"/>
                  <a:gd name="T1" fmla="*/ 166 h 174"/>
                  <a:gd name="T2" fmla="*/ 14 w 134"/>
                  <a:gd name="T3" fmla="*/ 126 h 174"/>
                  <a:gd name="T4" fmla="*/ 38 w 134"/>
                  <a:gd name="T5" fmla="*/ 81 h 174"/>
                  <a:gd name="T6" fmla="*/ 53 w 134"/>
                  <a:gd name="T7" fmla="*/ 48 h 174"/>
                  <a:gd name="T8" fmla="*/ 78 w 134"/>
                  <a:gd name="T9" fmla="*/ 24 h 174"/>
                  <a:gd name="T10" fmla="*/ 110 w 134"/>
                  <a:gd name="T11" fmla="*/ 7 h 174"/>
                  <a:gd name="T12" fmla="*/ 134 w 134"/>
                  <a:gd name="T13" fmla="*/ 0 h 174"/>
                  <a:gd name="T14" fmla="*/ 126 w 134"/>
                  <a:gd name="T15" fmla="*/ 24 h 174"/>
                  <a:gd name="T16" fmla="*/ 123 w 134"/>
                  <a:gd name="T17" fmla="*/ 60 h 174"/>
                  <a:gd name="T18" fmla="*/ 117 w 134"/>
                  <a:gd name="T19" fmla="*/ 79 h 174"/>
                  <a:gd name="T20" fmla="*/ 96 w 134"/>
                  <a:gd name="T21" fmla="*/ 93 h 174"/>
                  <a:gd name="T22" fmla="*/ 66 w 134"/>
                  <a:gd name="T23" fmla="*/ 103 h 174"/>
                  <a:gd name="T24" fmla="*/ 44 w 134"/>
                  <a:gd name="T25" fmla="*/ 109 h 174"/>
                  <a:gd name="T26" fmla="*/ 23 w 134"/>
                  <a:gd name="T27" fmla="*/ 138 h 174"/>
                  <a:gd name="T28" fmla="*/ 8 w 134"/>
                  <a:gd name="T29" fmla="*/ 174 h 174"/>
                  <a:gd name="T30" fmla="*/ 0 w 134"/>
                  <a:gd name="T31" fmla="*/ 166 h 17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34"/>
                  <a:gd name="T49" fmla="*/ 0 h 174"/>
                  <a:gd name="T50" fmla="*/ 134 w 134"/>
                  <a:gd name="T51" fmla="*/ 174 h 17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34" h="174">
                    <a:moveTo>
                      <a:pt x="0" y="166"/>
                    </a:moveTo>
                    <a:lnTo>
                      <a:pt x="14" y="126"/>
                    </a:lnTo>
                    <a:lnTo>
                      <a:pt x="38" y="81"/>
                    </a:lnTo>
                    <a:lnTo>
                      <a:pt x="53" y="48"/>
                    </a:lnTo>
                    <a:lnTo>
                      <a:pt x="78" y="24"/>
                    </a:lnTo>
                    <a:lnTo>
                      <a:pt x="110" y="7"/>
                    </a:lnTo>
                    <a:lnTo>
                      <a:pt x="134" y="0"/>
                    </a:lnTo>
                    <a:lnTo>
                      <a:pt x="126" y="24"/>
                    </a:lnTo>
                    <a:lnTo>
                      <a:pt x="123" y="60"/>
                    </a:lnTo>
                    <a:lnTo>
                      <a:pt x="117" y="79"/>
                    </a:lnTo>
                    <a:lnTo>
                      <a:pt x="96" y="93"/>
                    </a:lnTo>
                    <a:lnTo>
                      <a:pt x="66" y="103"/>
                    </a:lnTo>
                    <a:lnTo>
                      <a:pt x="44" y="109"/>
                    </a:lnTo>
                    <a:lnTo>
                      <a:pt x="23" y="138"/>
                    </a:lnTo>
                    <a:lnTo>
                      <a:pt x="8" y="174"/>
                    </a:lnTo>
                    <a:lnTo>
                      <a:pt x="0" y="166"/>
                    </a:lnTo>
                    <a:close/>
                  </a:path>
                </a:pathLst>
              </a:custGeom>
              <a:solidFill>
                <a:srgbClr val="993300">
                  <a:alpha val="59999"/>
                </a:srgbClr>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a:lstStyle/>
              <a:p>
                <a:endParaRPr lang="en-US"/>
              </a:p>
            </p:txBody>
          </p:sp>
          <p:sp>
            <p:nvSpPr>
              <p:cNvPr id="63" name="Freeform 35"/>
              <p:cNvSpPr>
                <a:spLocks noChangeAspect="1"/>
              </p:cNvSpPr>
              <p:nvPr/>
            </p:nvSpPr>
            <p:spPr bwMode="auto">
              <a:xfrm>
                <a:off x="2555" y="1053"/>
                <a:ext cx="553" cy="155"/>
              </a:xfrm>
              <a:custGeom>
                <a:avLst/>
                <a:gdLst>
                  <a:gd name="T0" fmla="*/ 12 w 553"/>
                  <a:gd name="T1" fmla="*/ 15 h 155"/>
                  <a:gd name="T2" fmla="*/ 45 w 553"/>
                  <a:gd name="T3" fmla="*/ 21 h 155"/>
                  <a:gd name="T4" fmla="*/ 90 w 553"/>
                  <a:gd name="T5" fmla="*/ 27 h 155"/>
                  <a:gd name="T6" fmla="*/ 142 w 553"/>
                  <a:gd name="T7" fmla="*/ 30 h 155"/>
                  <a:gd name="T8" fmla="*/ 187 w 553"/>
                  <a:gd name="T9" fmla="*/ 24 h 155"/>
                  <a:gd name="T10" fmla="*/ 234 w 553"/>
                  <a:gd name="T11" fmla="*/ 8 h 155"/>
                  <a:gd name="T12" fmla="*/ 277 w 553"/>
                  <a:gd name="T13" fmla="*/ 0 h 155"/>
                  <a:gd name="T14" fmla="*/ 325 w 553"/>
                  <a:gd name="T15" fmla="*/ 5 h 155"/>
                  <a:gd name="T16" fmla="*/ 375 w 553"/>
                  <a:gd name="T17" fmla="*/ 18 h 155"/>
                  <a:gd name="T18" fmla="*/ 417 w 553"/>
                  <a:gd name="T19" fmla="*/ 36 h 155"/>
                  <a:gd name="T20" fmla="*/ 462 w 553"/>
                  <a:gd name="T21" fmla="*/ 39 h 155"/>
                  <a:gd name="T22" fmla="*/ 505 w 553"/>
                  <a:gd name="T23" fmla="*/ 24 h 155"/>
                  <a:gd name="T24" fmla="*/ 553 w 553"/>
                  <a:gd name="T25" fmla="*/ 2 h 155"/>
                  <a:gd name="T26" fmla="*/ 529 w 553"/>
                  <a:gd name="T27" fmla="*/ 30 h 155"/>
                  <a:gd name="T28" fmla="*/ 505 w 553"/>
                  <a:gd name="T29" fmla="*/ 53 h 155"/>
                  <a:gd name="T30" fmla="*/ 486 w 553"/>
                  <a:gd name="T31" fmla="*/ 89 h 155"/>
                  <a:gd name="T32" fmla="*/ 471 w 553"/>
                  <a:gd name="T33" fmla="*/ 128 h 155"/>
                  <a:gd name="T34" fmla="*/ 444 w 553"/>
                  <a:gd name="T35" fmla="*/ 138 h 155"/>
                  <a:gd name="T36" fmla="*/ 426 w 553"/>
                  <a:gd name="T37" fmla="*/ 153 h 155"/>
                  <a:gd name="T38" fmla="*/ 405 w 553"/>
                  <a:gd name="T39" fmla="*/ 155 h 155"/>
                  <a:gd name="T40" fmla="*/ 385 w 553"/>
                  <a:gd name="T41" fmla="*/ 155 h 155"/>
                  <a:gd name="T42" fmla="*/ 348 w 553"/>
                  <a:gd name="T43" fmla="*/ 131 h 155"/>
                  <a:gd name="T44" fmla="*/ 319 w 553"/>
                  <a:gd name="T45" fmla="*/ 119 h 155"/>
                  <a:gd name="T46" fmla="*/ 288 w 553"/>
                  <a:gd name="T47" fmla="*/ 113 h 155"/>
                  <a:gd name="T48" fmla="*/ 259 w 553"/>
                  <a:gd name="T49" fmla="*/ 113 h 155"/>
                  <a:gd name="T50" fmla="*/ 228 w 553"/>
                  <a:gd name="T51" fmla="*/ 114 h 155"/>
                  <a:gd name="T52" fmla="*/ 180 w 553"/>
                  <a:gd name="T53" fmla="*/ 128 h 155"/>
                  <a:gd name="T54" fmla="*/ 141 w 553"/>
                  <a:gd name="T55" fmla="*/ 131 h 155"/>
                  <a:gd name="T56" fmla="*/ 111 w 553"/>
                  <a:gd name="T57" fmla="*/ 116 h 155"/>
                  <a:gd name="T58" fmla="*/ 90 w 553"/>
                  <a:gd name="T59" fmla="*/ 104 h 155"/>
                  <a:gd name="T60" fmla="*/ 48 w 553"/>
                  <a:gd name="T61" fmla="*/ 99 h 155"/>
                  <a:gd name="T62" fmla="*/ 15 w 553"/>
                  <a:gd name="T63" fmla="*/ 99 h 155"/>
                  <a:gd name="T64" fmla="*/ 0 w 553"/>
                  <a:gd name="T65" fmla="*/ 101 h 155"/>
                  <a:gd name="T66" fmla="*/ 4 w 553"/>
                  <a:gd name="T67" fmla="*/ 57 h 155"/>
                  <a:gd name="T68" fmla="*/ 10 w 553"/>
                  <a:gd name="T69" fmla="*/ 26 h 155"/>
                  <a:gd name="T70" fmla="*/ 12 w 553"/>
                  <a:gd name="T71" fmla="*/ 15 h 155"/>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53"/>
                  <a:gd name="T109" fmla="*/ 0 h 155"/>
                  <a:gd name="T110" fmla="*/ 553 w 553"/>
                  <a:gd name="T111" fmla="*/ 155 h 155"/>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53" h="155">
                    <a:moveTo>
                      <a:pt x="12" y="15"/>
                    </a:moveTo>
                    <a:lnTo>
                      <a:pt x="45" y="21"/>
                    </a:lnTo>
                    <a:lnTo>
                      <a:pt x="90" y="27"/>
                    </a:lnTo>
                    <a:lnTo>
                      <a:pt x="142" y="30"/>
                    </a:lnTo>
                    <a:lnTo>
                      <a:pt x="187" y="24"/>
                    </a:lnTo>
                    <a:lnTo>
                      <a:pt x="234" y="8"/>
                    </a:lnTo>
                    <a:lnTo>
                      <a:pt x="277" y="0"/>
                    </a:lnTo>
                    <a:lnTo>
                      <a:pt x="325" y="5"/>
                    </a:lnTo>
                    <a:lnTo>
                      <a:pt x="375" y="18"/>
                    </a:lnTo>
                    <a:lnTo>
                      <a:pt x="417" y="36"/>
                    </a:lnTo>
                    <a:lnTo>
                      <a:pt x="462" y="39"/>
                    </a:lnTo>
                    <a:lnTo>
                      <a:pt x="505" y="24"/>
                    </a:lnTo>
                    <a:lnTo>
                      <a:pt x="553" y="2"/>
                    </a:lnTo>
                    <a:lnTo>
                      <a:pt x="529" y="30"/>
                    </a:lnTo>
                    <a:lnTo>
                      <a:pt x="505" y="53"/>
                    </a:lnTo>
                    <a:lnTo>
                      <a:pt x="486" y="89"/>
                    </a:lnTo>
                    <a:lnTo>
                      <a:pt x="471" y="128"/>
                    </a:lnTo>
                    <a:lnTo>
                      <a:pt x="444" y="138"/>
                    </a:lnTo>
                    <a:lnTo>
                      <a:pt x="426" y="153"/>
                    </a:lnTo>
                    <a:lnTo>
                      <a:pt x="405" y="155"/>
                    </a:lnTo>
                    <a:lnTo>
                      <a:pt x="385" y="155"/>
                    </a:lnTo>
                    <a:lnTo>
                      <a:pt x="348" y="131"/>
                    </a:lnTo>
                    <a:lnTo>
                      <a:pt x="319" y="119"/>
                    </a:lnTo>
                    <a:lnTo>
                      <a:pt x="288" y="113"/>
                    </a:lnTo>
                    <a:lnTo>
                      <a:pt x="259" y="113"/>
                    </a:lnTo>
                    <a:lnTo>
                      <a:pt x="228" y="114"/>
                    </a:lnTo>
                    <a:lnTo>
                      <a:pt x="180" y="128"/>
                    </a:lnTo>
                    <a:lnTo>
                      <a:pt x="141" y="131"/>
                    </a:lnTo>
                    <a:lnTo>
                      <a:pt x="111" y="116"/>
                    </a:lnTo>
                    <a:lnTo>
                      <a:pt x="90" y="104"/>
                    </a:lnTo>
                    <a:lnTo>
                      <a:pt x="48" y="99"/>
                    </a:lnTo>
                    <a:lnTo>
                      <a:pt x="15" y="99"/>
                    </a:lnTo>
                    <a:lnTo>
                      <a:pt x="0" y="101"/>
                    </a:lnTo>
                    <a:lnTo>
                      <a:pt x="4" y="57"/>
                    </a:lnTo>
                    <a:lnTo>
                      <a:pt x="10" y="26"/>
                    </a:lnTo>
                    <a:lnTo>
                      <a:pt x="12" y="15"/>
                    </a:lnTo>
                    <a:close/>
                  </a:path>
                </a:pathLst>
              </a:custGeom>
              <a:solidFill>
                <a:srgbClr val="993300">
                  <a:alpha val="59999"/>
                </a:srgbClr>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a:lstStyle/>
              <a:p>
                <a:endParaRPr lang="en-US"/>
              </a:p>
            </p:txBody>
          </p:sp>
          <p:sp>
            <p:nvSpPr>
              <p:cNvPr id="64" name="Freeform 36"/>
              <p:cNvSpPr>
                <a:spLocks noChangeAspect="1"/>
              </p:cNvSpPr>
              <p:nvPr/>
            </p:nvSpPr>
            <p:spPr bwMode="auto">
              <a:xfrm>
                <a:off x="3018" y="1016"/>
                <a:ext cx="233" cy="195"/>
              </a:xfrm>
              <a:custGeom>
                <a:avLst/>
                <a:gdLst>
                  <a:gd name="T0" fmla="*/ 0 w 233"/>
                  <a:gd name="T1" fmla="*/ 195 h 195"/>
                  <a:gd name="T2" fmla="*/ 17 w 233"/>
                  <a:gd name="T3" fmla="*/ 156 h 195"/>
                  <a:gd name="T4" fmla="*/ 35 w 233"/>
                  <a:gd name="T5" fmla="*/ 124 h 195"/>
                  <a:gd name="T6" fmla="*/ 50 w 233"/>
                  <a:gd name="T7" fmla="*/ 96 h 195"/>
                  <a:gd name="T8" fmla="*/ 74 w 233"/>
                  <a:gd name="T9" fmla="*/ 75 h 195"/>
                  <a:gd name="T10" fmla="*/ 99 w 233"/>
                  <a:gd name="T11" fmla="*/ 60 h 195"/>
                  <a:gd name="T12" fmla="*/ 123 w 233"/>
                  <a:gd name="T13" fmla="*/ 40 h 195"/>
                  <a:gd name="T14" fmla="*/ 144 w 233"/>
                  <a:gd name="T15" fmla="*/ 16 h 195"/>
                  <a:gd name="T16" fmla="*/ 156 w 233"/>
                  <a:gd name="T17" fmla="*/ 4 h 195"/>
                  <a:gd name="T18" fmla="*/ 177 w 233"/>
                  <a:gd name="T19" fmla="*/ 0 h 195"/>
                  <a:gd name="T20" fmla="*/ 198 w 233"/>
                  <a:gd name="T21" fmla="*/ 7 h 195"/>
                  <a:gd name="T22" fmla="*/ 216 w 233"/>
                  <a:gd name="T23" fmla="*/ 27 h 195"/>
                  <a:gd name="T24" fmla="*/ 233 w 233"/>
                  <a:gd name="T25" fmla="*/ 49 h 195"/>
                  <a:gd name="T26" fmla="*/ 222 w 233"/>
                  <a:gd name="T27" fmla="*/ 57 h 195"/>
                  <a:gd name="T28" fmla="*/ 212 w 233"/>
                  <a:gd name="T29" fmla="*/ 69 h 195"/>
                  <a:gd name="T30" fmla="*/ 206 w 233"/>
                  <a:gd name="T31" fmla="*/ 91 h 195"/>
                  <a:gd name="T32" fmla="*/ 191 w 233"/>
                  <a:gd name="T33" fmla="*/ 82 h 195"/>
                  <a:gd name="T34" fmla="*/ 165 w 233"/>
                  <a:gd name="T35" fmla="*/ 84 h 195"/>
                  <a:gd name="T36" fmla="*/ 141 w 233"/>
                  <a:gd name="T37" fmla="*/ 100 h 195"/>
                  <a:gd name="T38" fmla="*/ 101 w 233"/>
                  <a:gd name="T39" fmla="*/ 133 h 195"/>
                  <a:gd name="T40" fmla="*/ 66 w 233"/>
                  <a:gd name="T41" fmla="*/ 163 h 195"/>
                  <a:gd name="T42" fmla="*/ 45 w 233"/>
                  <a:gd name="T43" fmla="*/ 186 h 195"/>
                  <a:gd name="T44" fmla="*/ 24 w 233"/>
                  <a:gd name="T45" fmla="*/ 193 h 195"/>
                  <a:gd name="T46" fmla="*/ 0 w 233"/>
                  <a:gd name="T47" fmla="*/ 195 h 19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233"/>
                  <a:gd name="T73" fmla="*/ 0 h 195"/>
                  <a:gd name="T74" fmla="*/ 233 w 233"/>
                  <a:gd name="T75" fmla="*/ 195 h 195"/>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233" h="195">
                    <a:moveTo>
                      <a:pt x="0" y="195"/>
                    </a:moveTo>
                    <a:lnTo>
                      <a:pt x="17" y="156"/>
                    </a:lnTo>
                    <a:lnTo>
                      <a:pt x="35" y="124"/>
                    </a:lnTo>
                    <a:lnTo>
                      <a:pt x="50" y="96"/>
                    </a:lnTo>
                    <a:lnTo>
                      <a:pt x="74" y="75"/>
                    </a:lnTo>
                    <a:lnTo>
                      <a:pt x="99" y="60"/>
                    </a:lnTo>
                    <a:lnTo>
                      <a:pt x="123" y="40"/>
                    </a:lnTo>
                    <a:lnTo>
                      <a:pt x="144" y="16"/>
                    </a:lnTo>
                    <a:lnTo>
                      <a:pt x="156" y="4"/>
                    </a:lnTo>
                    <a:lnTo>
                      <a:pt x="177" y="0"/>
                    </a:lnTo>
                    <a:lnTo>
                      <a:pt x="198" y="7"/>
                    </a:lnTo>
                    <a:lnTo>
                      <a:pt x="216" y="27"/>
                    </a:lnTo>
                    <a:lnTo>
                      <a:pt x="233" y="49"/>
                    </a:lnTo>
                    <a:lnTo>
                      <a:pt x="222" y="57"/>
                    </a:lnTo>
                    <a:lnTo>
                      <a:pt x="212" y="69"/>
                    </a:lnTo>
                    <a:lnTo>
                      <a:pt x="206" y="91"/>
                    </a:lnTo>
                    <a:lnTo>
                      <a:pt x="191" y="82"/>
                    </a:lnTo>
                    <a:lnTo>
                      <a:pt x="165" y="84"/>
                    </a:lnTo>
                    <a:lnTo>
                      <a:pt x="141" y="100"/>
                    </a:lnTo>
                    <a:lnTo>
                      <a:pt x="101" y="133"/>
                    </a:lnTo>
                    <a:lnTo>
                      <a:pt x="66" y="163"/>
                    </a:lnTo>
                    <a:lnTo>
                      <a:pt x="45" y="186"/>
                    </a:lnTo>
                    <a:lnTo>
                      <a:pt x="24" y="193"/>
                    </a:lnTo>
                    <a:lnTo>
                      <a:pt x="0" y="195"/>
                    </a:lnTo>
                    <a:close/>
                  </a:path>
                </a:pathLst>
              </a:custGeom>
              <a:solidFill>
                <a:srgbClr val="993300">
                  <a:alpha val="59999"/>
                </a:srgbClr>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a:lstStyle/>
              <a:p>
                <a:endParaRPr lang="en-US"/>
              </a:p>
            </p:txBody>
          </p:sp>
          <p:sp>
            <p:nvSpPr>
              <p:cNvPr id="65" name="Freeform 37"/>
              <p:cNvSpPr>
                <a:spLocks noChangeAspect="1"/>
              </p:cNvSpPr>
              <p:nvPr/>
            </p:nvSpPr>
            <p:spPr bwMode="auto">
              <a:xfrm>
                <a:off x="1328" y="798"/>
                <a:ext cx="978" cy="260"/>
              </a:xfrm>
              <a:custGeom>
                <a:avLst/>
                <a:gdLst>
                  <a:gd name="T0" fmla="*/ 79 w 978"/>
                  <a:gd name="T1" fmla="*/ 3 h 260"/>
                  <a:gd name="T2" fmla="*/ 223 w 978"/>
                  <a:gd name="T3" fmla="*/ 24 h 260"/>
                  <a:gd name="T4" fmla="*/ 352 w 978"/>
                  <a:gd name="T5" fmla="*/ 47 h 260"/>
                  <a:gd name="T6" fmla="*/ 415 w 978"/>
                  <a:gd name="T7" fmla="*/ 53 h 260"/>
                  <a:gd name="T8" fmla="*/ 447 w 978"/>
                  <a:gd name="T9" fmla="*/ 65 h 260"/>
                  <a:gd name="T10" fmla="*/ 507 w 978"/>
                  <a:gd name="T11" fmla="*/ 69 h 260"/>
                  <a:gd name="T12" fmla="*/ 573 w 978"/>
                  <a:gd name="T13" fmla="*/ 81 h 260"/>
                  <a:gd name="T14" fmla="*/ 589 w 978"/>
                  <a:gd name="T15" fmla="*/ 102 h 260"/>
                  <a:gd name="T16" fmla="*/ 625 w 978"/>
                  <a:gd name="T17" fmla="*/ 111 h 260"/>
                  <a:gd name="T18" fmla="*/ 663 w 978"/>
                  <a:gd name="T19" fmla="*/ 125 h 260"/>
                  <a:gd name="T20" fmla="*/ 690 w 978"/>
                  <a:gd name="T21" fmla="*/ 134 h 260"/>
                  <a:gd name="T22" fmla="*/ 729 w 978"/>
                  <a:gd name="T23" fmla="*/ 143 h 260"/>
                  <a:gd name="T24" fmla="*/ 766 w 978"/>
                  <a:gd name="T25" fmla="*/ 153 h 260"/>
                  <a:gd name="T26" fmla="*/ 810 w 978"/>
                  <a:gd name="T27" fmla="*/ 158 h 260"/>
                  <a:gd name="T28" fmla="*/ 853 w 978"/>
                  <a:gd name="T29" fmla="*/ 188 h 260"/>
                  <a:gd name="T30" fmla="*/ 894 w 978"/>
                  <a:gd name="T31" fmla="*/ 195 h 260"/>
                  <a:gd name="T32" fmla="*/ 945 w 978"/>
                  <a:gd name="T33" fmla="*/ 207 h 260"/>
                  <a:gd name="T34" fmla="*/ 960 w 978"/>
                  <a:gd name="T35" fmla="*/ 242 h 260"/>
                  <a:gd name="T36" fmla="*/ 976 w 978"/>
                  <a:gd name="T37" fmla="*/ 260 h 260"/>
                  <a:gd name="T38" fmla="*/ 924 w 978"/>
                  <a:gd name="T39" fmla="*/ 218 h 260"/>
                  <a:gd name="T40" fmla="*/ 865 w 978"/>
                  <a:gd name="T41" fmla="*/ 197 h 260"/>
                  <a:gd name="T42" fmla="*/ 814 w 978"/>
                  <a:gd name="T43" fmla="*/ 183 h 260"/>
                  <a:gd name="T44" fmla="*/ 760 w 978"/>
                  <a:gd name="T45" fmla="*/ 191 h 260"/>
                  <a:gd name="T46" fmla="*/ 709 w 978"/>
                  <a:gd name="T47" fmla="*/ 161 h 260"/>
                  <a:gd name="T48" fmla="*/ 651 w 978"/>
                  <a:gd name="T49" fmla="*/ 141 h 260"/>
                  <a:gd name="T50" fmla="*/ 624 w 978"/>
                  <a:gd name="T51" fmla="*/ 116 h 260"/>
                  <a:gd name="T52" fmla="*/ 588 w 978"/>
                  <a:gd name="T53" fmla="*/ 113 h 260"/>
                  <a:gd name="T54" fmla="*/ 571 w 978"/>
                  <a:gd name="T55" fmla="*/ 93 h 260"/>
                  <a:gd name="T56" fmla="*/ 510 w 978"/>
                  <a:gd name="T57" fmla="*/ 86 h 260"/>
                  <a:gd name="T58" fmla="*/ 448 w 978"/>
                  <a:gd name="T59" fmla="*/ 74 h 260"/>
                  <a:gd name="T60" fmla="*/ 415 w 978"/>
                  <a:gd name="T61" fmla="*/ 65 h 260"/>
                  <a:gd name="T62" fmla="*/ 186 w 978"/>
                  <a:gd name="T63" fmla="*/ 29 h 260"/>
                  <a:gd name="T64" fmla="*/ 66 w 978"/>
                  <a:gd name="T65" fmla="*/ 15 h 260"/>
                  <a:gd name="T66" fmla="*/ 0 w 978"/>
                  <a:gd name="T67" fmla="*/ 0 h 26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978"/>
                  <a:gd name="T103" fmla="*/ 0 h 260"/>
                  <a:gd name="T104" fmla="*/ 978 w 978"/>
                  <a:gd name="T105" fmla="*/ 260 h 26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978" h="260">
                    <a:moveTo>
                      <a:pt x="0" y="0"/>
                    </a:moveTo>
                    <a:lnTo>
                      <a:pt x="79" y="3"/>
                    </a:lnTo>
                    <a:lnTo>
                      <a:pt x="142" y="12"/>
                    </a:lnTo>
                    <a:lnTo>
                      <a:pt x="223" y="24"/>
                    </a:lnTo>
                    <a:lnTo>
                      <a:pt x="297" y="36"/>
                    </a:lnTo>
                    <a:lnTo>
                      <a:pt x="352" y="47"/>
                    </a:lnTo>
                    <a:lnTo>
                      <a:pt x="390" y="50"/>
                    </a:lnTo>
                    <a:lnTo>
                      <a:pt x="415" y="53"/>
                    </a:lnTo>
                    <a:lnTo>
                      <a:pt x="417" y="66"/>
                    </a:lnTo>
                    <a:lnTo>
                      <a:pt x="447" y="65"/>
                    </a:lnTo>
                    <a:lnTo>
                      <a:pt x="474" y="68"/>
                    </a:lnTo>
                    <a:lnTo>
                      <a:pt x="507" y="69"/>
                    </a:lnTo>
                    <a:lnTo>
                      <a:pt x="544" y="74"/>
                    </a:lnTo>
                    <a:lnTo>
                      <a:pt x="573" y="81"/>
                    </a:lnTo>
                    <a:lnTo>
                      <a:pt x="585" y="86"/>
                    </a:lnTo>
                    <a:lnTo>
                      <a:pt x="589" y="102"/>
                    </a:lnTo>
                    <a:lnTo>
                      <a:pt x="622" y="98"/>
                    </a:lnTo>
                    <a:lnTo>
                      <a:pt x="625" y="111"/>
                    </a:lnTo>
                    <a:lnTo>
                      <a:pt x="652" y="108"/>
                    </a:lnTo>
                    <a:lnTo>
                      <a:pt x="663" y="125"/>
                    </a:lnTo>
                    <a:lnTo>
                      <a:pt x="682" y="122"/>
                    </a:lnTo>
                    <a:lnTo>
                      <a:pt x="690" y="134"/>
                    </a:lnTo>
                    <a:lnTo>
                      <a:pt x="727" y="132"/>
                    </a:lnTo>
                    <a:lnTo>
                      <a:pt x="729" y="143"/>
                    </a:lnTo>
                    <a:lnTo>
                      <a:pt x="742" y="140"/>
                    </a:lnTo>
                    <a:lnTo>
                      <a:pt x="766" y="153"/>
                    </a:lnTo>
                    <a:lnTo>
                      <a:pt x="787" y="179"/>
                    </a:lnTo>
                    <a:lnTo>
                      <a:pt x="810" y="158"/>
                    </a:lnTo>
                    <a:lnTo>
                      <a:pt x="838" y="182"/>
                    </a:lnTo>
                    <a:lnTo>
                      <a:pt x="853" y="188"/>
                    </a:lnTo>
                    <a:lnTo>
                      <a:pt x="874" y="179"/>
                    </a:lnTo>
                    <a:lnTo>
                      <a:pt x="894" y="195"/>
                    </a:lnTo>
                    <a:lnTo>
                      <a:pt x="928" y="204"/>
                    </a:lnTo>
                    <a:lnTo>
                      <a:pt x="945" y="207"/>
                    </a:lnTo>
                    <a:lnTo>
                      <a:pt x="957" y="230"/>
                    </a:lnTo>
                    <a:lnTo>
                      <a:pt x="960" y="242"/>
                    </a:lnTo>
                    <a:lnTo>
                      <a:pt x="978" y="249"/>
                    </a:lnTo>
                    <a:lnTo>
                      <a:pt x="976" y="260"/>
                    </a:lnTo>
                    <a:lnTo>
                      <a:pt x="952" y="237"/>
                    </a:lnTo>
                    <a:lnTo>
                      <a:pt x="924" y="218"/>
                    </a:lnTo>
                    <a:lnTo>
                      <a:pt x="907" y="209"/>
                    </a:lnTo>
                    <a:lnTo>
                      <a:pt x="865" y="197"/>
                    </a:lnTo>
                    <a:lnTo>
                      <a:pt x="837" y="189"/>
                    </a:lnTo>
                    <a:lnTo>
                      <a:pt x="814" y="183"/>
                    </a:lnTo>
                    <a:lnTo>
                      <a:pt x="784" y="195"/>
                    </a:lnTo>
                    <a:lnTo>
                      <a:pt x="760" y="191"/>
                    </a:lnTo>
                    <a:lnTo>
                      <a:pt x="730" y="171"/>
                    </a:lnTo>
                    <a:lnTo>
                      <a:pt x="709" y="161"/>
                    </a:lnTo>
                    <a:lnTo>
                      <a:pt x="682" y="153"/>
                    </a:lnTo>
                    <a:lnTo>
                      <a:pt x="651" y="141"/>
                    </a:lnTo>
                    <a:lnTo>
                      <a:pt x="640" y="131"/>
                    </a:lnTo>
                    <a:lnTo>
                      <a:pt x="624" y="116"/>
                    </a:lnTo>
                    <a:lnTo>
                      <a:pt x="607" y="113"/>
                    </a:lnTo>
                    <a:lnTo>
                      <a:pt x="588" y="113"/>
                    </a:lnTo>
                    <a:lnTo>
                      <a:pt x="583" y="102"/>
                    </a:lnTo>
                    <a:lnTo>
                      <a:pt x="571" y="93"/>
                    </a:lnTo>
                    <a:lnTo>
                      <a:pt x="549" y="86"/>
                    </a:lnTo>
                    <a:lnTo>
                      <a:pt x="510" y="86"/>
                    </a:lnTo>
                    <a:lnTo>
                      <a:pt x="453" y="84"/>
                    </a:lnTo>
                    <a:lnTo>
                      <a:pt x="448" y="74"/>
                    </a:lnTo>
                    <a:lnTo>
                      <a:pt x="420" y="74"/>
                    </a:lnTo>
                    <a:lnTo>
                      <a:pt x="415" y="65"/>
                    </a:lnTo>
                    <a:lnTo>
                      <a:pt x="358" y="59"/>
                    </a:lnTo>
                    <a:lnTo>
                      <a:pt x="186" y="29"/>
                    </a:lnTo>
                    <a:lnTo>
                      <a:pt x="102" y="21"/>
                    </a:lnTo>
                    <a:lnTo>
                      <a:pt x="66" y="15"/>
                    </a:lnTo>
                    <a:lnTo>
                      <a:pt x="43" y="11"/>
                    </a:lnTo>
                    <a:lnTo>
                      <a:pt x="0" y="0"/>
                    </a:lnTo>
                    <a:close/>
                  </a:path>
                </a:pathLst>
              </a:custGeom>
              <a:solidFill>
                <a:srgbClr val="800000">
                  <a:alpha val="59999"/>
                </a:srgbClr>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a:lstStyle/>
              <a:p>
                <a:endParaRPr lang="en-US"/>
              </a:p>
            </p:txBody>
          </p:sp>
          <p:sp>
            <p:nvSpPr>
              <p:cNvPr id="66" name="Freeform 38"/>
              <p:cNvSpPr>
                <a:spLocks noChangeAspect="1"/>
              </p:cNvSpPr>
              <p:nvPr/>
            </p:nvSpPr>
            <p:spPr bwMode="auto">
              <a:xfrm>
                <a:off x="2337" y="1046"/>
                <a:ext cx="230" cy="186"/>
              </a:xfrm>
              <a:custGeom>
                <a:avLst/>
                <a:gdLst>
                  <a:gd name="T0" fmla="*/ 0 w 230"/>
                  <a:gd name="T1" fmla="*/ 60 h 186"/>
                  <a:gd name="T2" fmla="*/ 20 w 230"/>
                  <a:gd name="T3" fmla="*/ 87 h 186"/>
                  <a:gd name="T4" fmla="*/ 42 w 230"/>
                  <a:gd name="T5" fmla="*/ 100 h 186"/>
                  <a:gd name="T6" fmla="*/ 63 w 230"/>
                  <a:gd name="T7" fmla="*/ 126 h 186"/>
                  <a:gd name="T8" fmla="*/ 81 w 230"/>
                  <a:gd name="T9" fmla="*/ 120 h 186"/>
                  <a:gd name="T10" fmla="*/ 95 w 230"/>
                  <a:gd name="T11" fmla="*/ 100 h 186"/>
                  <a:gd name="T12" fmla="*/ 102 w 230"/>
                  <a:gd name="T13" fmla="*/ 78 h 186"/>
                  <a:gd name="T14" fmla="*/ 119 w 230"/>
                  <a:gd name="T15" fmla="*/ 48 h 186"/>
                  <a:gd name="T16" fmla="*/ 129 w 230"/>
                  <a:gd name="T17" fmla="*/ 30 h 186"/>
                  <a:gd name="T18" fmla="*/ 153 w 230"/>
                  <a:gd name="T19" fmla="*/ 16 h 186"/>
                  <a:gd name="T20" fmla="*/ 200 w 230"/>
                  <a:gd name="T21" fmla="*/ 1 h 186"/>
                  <a:gd name="T22" fmla="*/ 219 w 230"/>
                  <a:gd name="T23" fmla="*/ 0 h 186"/>
                  <a:gd name="T24" fmla="*/ 230 w 230"/>
                  <a:gd name="T25" fmla="*/ 0 h 186"/>
                  <a:gd name="T26" fmla="*/ 225 w 230"/>
                  <a:gd name="T27" fmla="*/ 18 h 186"/>
                  <a:gd name="T28" fmla="*/ 203 w 230"/>
                  <a:gd name="T29" fmla="*/ 22 h 186"/>
                  <a:gd name="T30" fmla="*/ 168 w 230"/>
                  <a:gd name="T31" fmla="*/ 42 h 186"/>
                  <a:gd name="T32" fmla="*/ 146 w 230"/>
                  <a:gd name="T33" fmla="*/ 58 h 186"/>
                  <a:gd name="T34" fmla="*/ 125 w 230"/>
                  <a:gd name="T35" fmla="*/ 91 h 186"/>
                  <a:gd name="T36" fmla="*/ 107 w 230"/>
                  <a:gd name="T37" fmla="*/ 132 h 186"/>
                  <a:gd name="T38" fmla="*/ 98 w 230"/>
                  <a:gd name="T39" fmla="*/ 162 h 186"/>
                  <a:gd name="T40" fmla="*/ 89 w 230"/>
                  <a:gd name="T41" fmla="*/ 186 h 186"/>
                  <a:gd name="T42" fmla="*/ 62 w 230"/>
                  <a:gd name="T43" fmla="*/ 157 h 186"/>
                  <a:gd name="T44" fmla="*/ 35 w 230"/>
                  <a:gd name="T45" fmla="*/ 123 h 186"/>
                  <a:gd name="T46" fmla="*/ 12 w 230"/>
                  <a:gd name="T47" fmla="*/ 96 h 186"/>
                  <a:gd name="T48" fmla="*/ 0 w 230"/>
                  <a:gd name="T49" fmla="*/ 60 h 18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230"/>
                  <a:gd name="T76" fmla="*/ 0 h 186"/>
                  <a:gd name="T77" fmla="*/ 230 w 230"/>
                  <a:gd name="T78" fmla="*/ 186 h 18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230" h="186">
                    <a:moveTo>
                      <a:pt x="0" y="60"/>
                    </a:moveTo>
                    <a:lnTo>
                      <a:pt x="20" y="87"/>
                    </a:lnTo>
                    <a:lnTo>
                      <a:pt x="42" y="100"/>
                    </a:lnTo>
                    <a:lnTo>
                      <a:pt x="63" y="126"/>
                    </a:lnTo>
                    <a:lnTo>
                      <a:pt x="81" y="120"/>
                    </a:lnTo>
                    <a:lnTo>
                      <a:pt x="95" y="100"/>
                    </a:lnTo>
                    <a:lnTo>
                      <a:pt x="102" y="78"/>
                    </a:lnTo>
                    <a:lnTo>
                      <a:pt x="119" y="48"/>
                    </a:lnTo>
                    <a:lnTo>
                      <a:pt x="129" y="30"/>
                    </a:lnTo>
                    <a:lnTo>
                      <a:pt x="153" y="16"/>
                    </a:lnTo>
                    <a:lnTo>
                      <a:pt x="200" y="1"/>
                    </a:lnTo>
                    <a:lnTo>
                      <a:pt x="219" y="0"/>
                    </a:lnTo>
                    <a:lnTo>
                      <a:pt x="230" y="0"/>
                    </a:lnTo>
                    <a:lnTo>
                      <a:pt x="225" y="18"/>
                    </a:lnTo>
                    <a:lnTo>
                      <a:pt x="203" y="22"/>
                    </a:lnTo>
                    <a:lnTo>
                      <a:pt x="168" y="42"/>
                    </a:lnTo>
                    <a:lnTo>
                      <a:pt x="146" y="58"/>
                    </a:lnTo>
                    <a:lnTo>
                      <a:pt x="125" y="91"/>
                    </a:lnTo>
                    <a:lnTo>
                      <a:pt x="107" y="132"/>
                    </a:lnTo>
                    <a:lnTo>
                      <a:pt x="98" y="162"/>
                    </a:lnTo>
                    <a:lnTo>
                      <a:pt x="89" y="186"/>
                    </a:lnTo>
                    <a:lnTo>
                      <a:pt x="62" y="157"/>
                    </a:lnTo>
                    <a:lnTo>
                      <a:pt x="35" y="123"/>
                    </a:lnTo>
                    <a:lnTo>
                      <a:pt x="12" y="96"/>
                    </a:lnTo>
                    <a:lnTo>
                      <a:pt x="0" y="60"/>
                    </a:lnTo>
                    <a:close/>
                  </a:path>
                </a:pathLst>
              </a:custGeom>
              <a:solidFill>
                <a:srgbClr val="800000">
                  <a:alpha val="59999"/>
                </a:srgbClr>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a:lstStyle/>
              <a:p>
                <a:endParaRPr lang="en-US"/>
              </a:p>
            </p:txBody>
          </p:sp>
          <p:sp>
            <p:nvSpPr>
              <p:cNvPr id="67" name="Freeform 39"/>
              <p:cNvSpPr>
                <a:spLocks noChangeAspect="1"/>
              </p:cNvSpPr>
              <p:nvPr/>
            </p:nvSpPr>
            <p:spPr bwMode="auto">
              <a:xfrm>
                <a:off x="2570" y="1043"/>
                <a:ext cx="543" cy="48"/>
              </a:xfrm>
              <a:custGeom>
                <a:avLst/>
                <a:gdLst>
                  <a:gd name="T0" fmla="*/ 1 w 543"/>
                  <a:gd name="T1" fmla="*/ 9 h 48"/>
                  <a:gd name="T2" fmla="*/ 55 w 543"/>
                  <a:gd name="T3" fmla="*/ 16 h 48"/>
                  <a:gd name="T4" fmla="*/ 96 w 543"/>
                  <a:gd name="T5" fmla="*/ 22 h 48"/>
                  <a:gd name="T6" fmla="*/ 138 w 543"/>
                  <a:gd name="T7" fmla="*/ 27 h 48"/>
                  <a:gd name="T8" fmla="*/ 177 w 543"/>
                  <a:gd name="T9" fmla="*/ 18 h 48"/>
                  <a:gd name="T10" fmla="*/ 217 w 543"/>
                  <a:gd name="T11" fmla="*/ 4 h 48"/>
                  <a:gd name="T12" fmla="*/ 246 w 543"/>
                  <a:gd name="T13" fmla="*/ 1 h 48"/>
                  <a:gd name="T14" fmla="*/ 288 w 543"/>
                  <a:gd name="T15" fmla="*/ 0 h 48"/>
                  <a:gd name="T16" fmla="*/ 342 w 543"/>
                  <a:gd name="T17" fmla="*/ 13 h 48"/>
                  <a:gd name="T18" fmla="*/ 390 w 543"/>
                  <a:gd name="T19" fmla="*/ 31 h 48"/>
                  <a:gd name="T20" fmla="*/ 430 w 543"/>
                  <a:gd name="T21" fmla="*/ 40 h 48"/>
                  <a:gd name="T22" fmla="*/ 474 w 543"/>
                  <a:gd name="T23" fmla="*/ 31 h 48"/>
                  <a:gd name="T24" fmla="*/ 522 w 543"/>
                  <a:gd name="T25" fmla="*/ 12 h 48"/>
                  <a:gd name="T26" fmla="*/ 543 w 543"/>
                  <a:gd name="T27" fmla="*/ 6 h 48"/>
                  <a:gd name="T28" fmla="*/ 534 w 543"/>
                  <a:gd name="T29" fmla="*/ 18 h 48"/>
                  <a:gd name="T30" fmla="*/ 484 w 543"/>
                  <a:gd name="T31" fmla="*/ 33 h 48"/>
                  <a:gd name="T32" fmla="*/ 450 w 543"/>
                  <a:gd name="T33" fmla="*/ 48 h 48"/>
                  <a:gd name="T34" fmla="*/ 414 w 543"/>
                  <a:gd name="T35" fmla="*/ 48 h 48"/>
                  <a:gd name="T36" fmla="*/ 393 w 543"/>
                  <a:gd name="T37" fmla="*/ 42 h 48"/>
                  <a:gd name="T38" fmla="*/ 349 w 543"/>
                  <a:gd name="T39" fmla="*/ 25 h 48"/>
                  <a:gd name="T40" fmla="*/ 313 w 543"/>
                  <a:gd name="T41" fmla="*/ 13 h 48"/>
                  <a:gd name="T42" fmla="*/ 268 w 543"/>
                  <a:gd name="T43" fmla="*/ 10 h 48"/>
                  <a:gd name="T44" fmla="*/ 229 w 543"/>
                  <a:gd name="T45" fmla="*/ 16 h 48"/>
                  <a:gd name="T46" fmla="*/ 195 w 543"/>
                  <a:gd name="T47" fmla="*/ 28 h 48"/>
                  <a:gd name="T48" fmla="*/ 145 w 543"/>
                  <a:gd name="T49" fmla="*/ 37 h 48"/>
                  <a:gd name="T50" fmla="*/ 99 w 543"/>
                  <a:gd name="T51" fmla="*/ 40 h 48"/>
                  <a:gd name="T52" fmla="*/ 37 w 543"/>
                  <a:gd name="T53" fmla="*/ 31 h 48"/>
                  <a:gd name="T54" fmla="*/ 0 w 543"/>
                  <a:gd name="T55" fmla="*/ 24 h 48"/>
                  <a:gd name="T56" fmla="*/ 1 w 543"/>
                  <a:gd name="T57" fmla="*/ 9 h 4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43"/>
                  <a:gd name="T88" fmla="*/ 0 h 48"/>
                  <a:gd name="T89" fmla="*/ 543 w 543"/>
                  <a:gd name="T90" fmla="*/ 48 h 48"/>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43" h="48">
                    <a:moveTo>
                      <a:pt x="1" y="9"/>
                    </a:moveTo>
                    <a:lnTo>
                      <a:pt x="55" y="16"/>
                    </a:lnTo>
                    <a:lnTo>
                      <a:pt x="96" y="22"/>
                    </a:lnTo>
                    <a:lnTo>
                      <a:pt x="138" y="27"/>
                    </a:lnTo>
                    <a:lnTo>
                      <a:pt x="177" y="18"/>
                    </a:lnTo>
                    <a:lnTo>
                      <a:pt x="217" y="4"/>
                    </a:lnTo>
                    <a:lnTo>
                      <a:pt x="246" y="1"/>
                    </a:lnTo>
                    <a:lnTo>
                      <a:pt x="288" y="0"/>
                    </a:lnTo>
                    <a:lnTo>
                      <a:pt x="342" y="13"/>
                    </a:lnTo>
                    <a:lnTo>
                      <a:pt x="390" y="31"/>
                    </a:lnTo>
                    <a:lnTo>
                      <a:pt x="430" y="40"/>
                    </a:lnTo>
                    <a:lnTo>
                      <a:pt x="474" y="31"/>
                    </a:lnTo>
                    <a:lnTo>
                      <a:pt x="522" y="12"/>
                    </a:lnTo>
                    <a:lnTo>
                      <a:pt x="543" y="6"/>
                    </a:lnTo>
                    <a:lnTo>
                      <a:pt x="534" y="18"/>
                    </a:lnTo>
                    <a:lnTo>
                      <a:pt x="484" y="33"/>
                    </a:lnTo>
                    <a:lnTo>
                      <a:pt x="450" y="48"/>
                    </a:lnTo>
                    <a:lnTo>
                      <a:pt x="414" y="48"/>
                    </a:lnTo>
                    <a:lnTo>
                      <a:pt x="393" y="42"/>
                    </a:lnTo>
                    <a:lnTo>
                      <a:pt x="349" y="25"/>
                    </a:lnTo>
                    <a:lnTo>
                      <a:pt x="313" y="13"/>
                    </a:lnTo>
                    <a:lnTo>
                      <a:pt x="268" y="10"/>
                    </a:lnTo>
                    <a:lnTo>
                      <a:pt x="229" y="16"/>
                    </a:lnTo>
                    <a:lnTo>
                      <a:pt x="195" y="28"/>
                    </a:lnTo>
                    <a:lnTo>
                      <a:pt x="145" y="37"/>
                    </a:lnTo>
                    <a:lnTo>
                      <a:pt x="99" y="40"/>
                    </a:lnTo>
                    <a:lnTo>
                      <a:pt x="37" y="31"/>
                    </a:lnTo>
                    <a:lnTo>
                      <a:pt x="0" y="24"/>
                    </a:lnTo>
                    <a:lnTo>
                      <a:pt x="1" y="9"/>
                    </a:lnTo>
                    <a:close/>
                  </a:path>
                </a:pathLst>
              </a:custGeom>
              <a:solidFill>
                <a:srgbClr val="800000">
                  <a:alpha val="59999"/>
                </a:srgbClr>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a:lstStyle/>
              <a:p>
                <a:endParaRPr lang="en-US"/>
              </a:p>
            </p:txBody>
          </p:sp>
          <p:sp>
            <p:nvSpPr>
              <p:cNvPr id="68" name="Freeform 40"/>
              <p:cNvSpPr>
                <a:spLocks noChangeAspect="1"/>
              </p:cNvSpPr>
              <p:nvPr/>
            </p:nvSpPr>
            <p:spPr bwMode="auto">
              <a:xfrm>
                <a:off x="3168" y="1008"/>
                <a:ext cx="92" cy="57"/>
              </a:xfrm>
              <a:custGeom>
                <a:avLst/>
                <a:gdLst>
                  <a:gd name="T0" fmla="*/ 17 w 92"/>
                  <a:gd name="T1" fmla="*/ 0 h 57"/>
                  <a:gd name="T2" fmla="*/ 42 w 92"/>
                  <a:gd name="T3" fmla="*/ 2 h 57"/>
                  <a:gd name="T4" fmla="*/ 63 w 92"/>
                  <a:gd name="T5" fmla="*/ 14 h 57"/>
                  <a:gd name="T6" fmla="*/ 78 w 92"/>
                  <a:gd name="T7" fmla="*/ 32 h 57"/>
                  <a:gd name="T8" fmla="*/ 92 w 92"/>
                  <a:gd name="T9" fmla="*/ 56 h 57"/>
                  <a:gd name="T10" fmla="*/ 81 w 92"/>
                  <a:gd name="T11" fmla="*/ 57 h 57"/>
                  <a:gd name="T12" fmla="*/ 51 w 92"/>
                  <a:gd name="T13" fmla="*/ 18 h 57"/>
                  <a:gd name="T14" fmla="*/ 30 w 92"/>
                  <a:gd name="T15" fmla="*/ 11 h 57"/>
                  <a:gd name="T16" fmla="*/ 14 w 92"/>
                  <a:gd name="T17" fmla="*/ 11 h 57"/>
                  <a:gd name="T18" fmla="*/ 0 w 92"/>
                  <a:gd name="T19" fmla="*/ 17 h 57"/>
                  <a:gd name="T20" fmla="*/ 17 w 92"/>
                  <a:gd name="T21" fmla="*/ 0 h 5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2"/>
                  <a:gd name="T34" fmla="*/ 0 h 57"/>
                  <a:gd name="T35" fmla="*/ 92 w 92"/>
                  <a:gd name="T36" fmla="*/ 57 h 5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2" h="57">
                    <a:moveTo>
                      <a:pt x="17" y="0"/>
                    </a:moveTo>
                    <a:lnTo>
                      <a:pt x="42" y="2"/>
                    </a:lnTo>
                    <a:lnTo>
                      <a:pt x="63" y="14"/>
                    </a:lnTo>
                    <a:lnTo>
                      <a:pt x="78" y="32"/>
                    </a:lnTo>
                    <a:lnTo>
                      <a:pt x="92" y="56"/>
                    </a:lnTo>
                    <a:lnTo>
                      <a:pt x="81" y="57"/>
                    </a:lnTo>
                    <a:lnTo>
                      <a:pt x="51" y="18"/>
                    </a:lnTo>
                    <a:lnTo>
                      <a:pt x="30" y="11"/>
                    </a:lnTo>
                    <a:lnTo>
                      <a:pt x="14" y="11"/>
                    </a:lnTo>
                    <a:lnTo>
                      <a:pt x="0" y="17"/>
                    </a:lnTo>
                    <a:lnTo>
                      <a:pt x="17" y="0"/>
                    </a:lnTo>
                    <a:close/>
                  </a:path>
                </a:pathLst>
              </a:custGeom>
              <a:solidFill>
                <a:srgbClr val="800000">
                  <a:alpha val="59999"/>
                </a:srgbClr>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a:lstStyle/>
              <a:p>
                <a:endParaRPr lang="en-US"/>
              </a:p>
            </p:txBody>
          </p:sp>
          <p:sp>
            <p:nvSpPr>
              <p:cNvPr id="69" name="Freeform 41"/>
              <p:cNvSpPr>
                <a:spLocks noChangeAspect="1"/>
              </p:cNvSpPr>
              <p:nvPr/>
            </p:nvSpPr>
            <p:spPr bwMode="auto">
              <a:xfrm>
                <a:off x="1368" y="797"/>
                <a:ext cx="1227" cy="187"/>
              </a:xfrm>
              <a:custGeom>
                <a:avLst/>
                <a:gdLst>
                  <a:gd name="T0" fmla="*/ 134 w 1227"/>
                  <a:gd name="T1" fmla="*/ 6 h 187"/>
                  <a:gd name="T2" fmla="*/ 323 w 1227"/>
                  <a:gd name="T3" fmla="*/ 15 h 187"/>
                  <a:gd name="T4" fmla="*/ 530 w 1227"/>
                  <a:gd name="T5" fmla="*/ 27 h 187"/>
                  <a:gd name="T6" fmla="*/ 675 w 1227"/>
                  <a:gd name="T7" fmla="*/ 46 h 187"/>
                  <a:gd name="T8" fmla="*/ 776 w 1227"/>
                  <a:gd name="T9" fmla="*/ 64 h 187"/>
                  <a:gd name="T10" fmla="*/ 852 w 1227"/>
                  <a:gd name="T11" fmla="*/ 66 h 187"/>
                  <a:gd name="T12" fmla="*/ 963 w 1227"/>
                  <a:gd name="T13" fmla="*/ 76 h 187"/>
                  <a:gd name="T14" fmla="*/ 987 w 1227"/>
                  <a:gd name="T15" fmla="*/ 82 h 187"/>
                  <a:gd name="T16" fmla="*/ 1022 w 1227"/>
                  <a:gd name="T17" fmla="*/ 72 h 187"/>
                  <a:gd name="T18" fmla="*/ 1044 w 1227"/>
                  <a:gd name="T19" fmla="*/ 85 h 187"/>
                  <a:gd name="T20" fmla="*/ 1079 w 1227"/>
                  <a:gd name="T21" fmla="*/ 94 h 187"/>
                  <a:gd name="T22" fmla="*/ 1136 w 1227"/>
                  <a:gd name="T23" fmla="*/ 126 h 187"/>
                  <a:gd name="T24" fmla="*/ 1172 w 1227"/>
                  <a:gd name="T25" fmla="*/ 109 h 187"/>
                  <a:gd name="T26" fmla="*/ 1217 w 1227"/>
                  <a:gd name="T27" fmla="*/ 111 h 187"/>
                  <a:gd name="T28" fmla="*/ 1227 w 1227"/>
                  <a:gd name="T29" fmla="*/ 133 h 187"/>
                  <a:gd name="T30" fmla="*/ 1184 w 1227"/>
                  <a:gd name="T31" fmla="*/ 169 h 187"/>
                  <a:gd name="T32" fmla="*/ 1151 w 1227"/>
                  <a:gd name="T33" fmla="*/ 162 h 187"/>
                  <a:gd name="T34" fmla="*/ 1142 w 1227"/>
                  <a:gd name="T35" fmla="*/ 127 h 187"/>
                  <a:gd name="T36" fmla="*/ 1106 w 1227"/>
                  <a:gd name="T37" fmla="*/ 153 h 187"/>
                  <a:gd name="T38" fmla="*/ 1067 w 1227"/>
                  <a:gd name="T39" fmla="*/ 153 h 187"/>
                  <a:gd name="T40" fmla="*/ 1020 w 1227"/>
                  <a:gd name="T41" fmla="*/ 154 h 187"/>
                  <a:gd name="T42" fmla="*/ 999 w 1227"/>
                  <a:gd name="T43" fmla="*/ 162 h 187"/>
                  <a:gd name="T44" fmla="*/ 960 w 1227"/>
                  <a:gd name="T45" fmla="*/ 168 h 187"/>
                  <a:gd name="T46" fmla="*/ 921 w 1227"/>
                  <a:gd name="T47" fmla="*/ 133 h 187"/>
                  <a:gd name="T48" fmla="*/ 872 w 1227"/>
                  <a:gd name="T49" fmla="*/ 112 h 187"/>
                  <a:gd name="T50" fmla="*/ 806 w 1227"/>
                  <a:gd name="T51" fmla="*/ 100 h 187"/>
                  <a:gd name="T52" fmla="*/ 791 w 1227"/>
                  <a:gd name="T53" fmla="*/ 91 h 187"/>
                  <a:gd name="T54" fmla="*/ 750 w 1227"/>
                  <a:gd name="T55" fmla="*/ 84 h 187"/>
                  <a:gd name="T56" fmla="*/ 704 w 1227"/>
                  <a:gd name="T57" fmla="*/ 69 h 187"/>
                  <a:gd name="T58" fmla="*/ 647 w 1227"/>
                  <a:gd name="T59" fmla="*/ 60 h 187"/>
                  <a:gd name="T60" fmla="*/ 590 w 1227"/>
                  <a:gd name="T61" fmla="*/ 52 h 187"/>
                  <a:gd name="T62" fmla="*/ 522 w 1227"/>
                  <a:gd name="T63" fmla="*/ 42 h 187"/>
                  <a:gd name="T64" fmla="*/ 399 w 1227"/>
                  <a:gd name="T65" fmla="*/ 31 h 187"/>
                  <a:gd name="T66" fmla="*/ 297 w 1227"/>
                  <a:gd name="T67" fmla="*/ 22 h 187"/>
                  <a:gd name="T68" fmla="*/ 140 w 1227"/>
                  <a:gd name="T69" fmla="*/ 16 h 187"/>
                  <a:gd name="T70" fmla="*/ 0 w 1227"/>
                  <a:gd name="T71" fmla="*/ 0 h 18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227"/>
                  <a:gd name="T109" fmla="*/ 0 h 187"/>
                  <a:gd name="T110" fmla="*/ 1227 w 1227"/>
                  <a:gd name="T111" fmla="*/ 187 h 187"/>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227" h="187">
                    <a:moveTo>
                      <a:pt x="56" y="4"/>
                    </a:moveTo>
                    <a:lnTo>
                      <a:pt x="134" y="6"/>
                    </a:lnTo>
                    <a:lnTo>
                      <a:pt x="239" y="7"/>
                    </a:lnTo>
                    <a:lnTo>
                      <a:pt x="323" y="15"/>
                    </a:lnTo>
                    <a:lnTo>
                      <a:pt x="438" y="22"/>
                    </a:lnTo>
                    <a:lnTo>
                      <a:pt x="530" y="27"/>
                    </a:lnTo>
                    <a:lnTo>
                      <a:pt x="599" y="34"/>
                    </a:lnTo>
                    <a:lnTo>
                      <a:pt x="675" y="46"/>
                    </a:lnTo>
                    <a:lnTo>
                      <a:pt x="753" y="66"/>
                    </a:lnTo>
                    <a:lnTo>
                      <a:pt x="776" y="64"/>
                    </a:lnTo>
                    <a:lnTo>
                      <a:pt x="804" y="61"/>
                    </a:lnTo>
                    <a:lnTo>
                      <a:pt x="852" y="66"/>
                    </a:lnTo>
                    <a:lnTo>
                      <a:pt x="897" y="73"/>
                    </a:lnTo>
                    <a:lnTo>
                      <a:pt x="963" y="76"/>
                    </a:lnTo>
                    <a:lnTo>
                      <a:pt x="975" y="78"/>
                    </a:lnTo>
                    <a:lnTo>
                      <a:pt x="987" y="82"/>
                    </a:lnTo>
                    <a:lnTo>
                      <a:pt x="1007" y="73"/>
                    </a:lnTo>
                    <a:lnTo>
                      <a:pt x="1022" y="72"/>
                    </a:lnTo>
                    <a:lnTo>
                      <a:pt x="1043" y="72"/>
                    </a:lnTo>
                    <a:lnTo>
                      <a:pt x="1044" y="85"/>
                    </a:lnTo>
                    <a:lnTo>
                      <a:pt x="1074" y="82"/>
                    </a:lnTo>
                    <a:lnTo>
                      <a:pt x="1079" y="94"/>
                    </a:lnTo>
                    <a:lnTo>
                      <a:pt x="1124" y="88"/>
                    </a:lnTo>
                    <a:lnTo>
                      <a:pt x="1136" y="126"/>
                    </a:lnTo>
                    <a:lnTo>
                      <a:pt x="1152" y="124"/>
                    </a:lnTo>
                    <a:lnTo>
                      <a:pt x="1172" y="109"/>
                    </a:lnTo>
                    <a:lnTo>
                      <a:pt x="1199" y="108"/>
                    </a:lnTo>
                    <a:lnTo>
                      <a:pt x="1217" y="111"/>
                    </a:lnTo>
                    <a:lnTo>
                      <a:pt x="1227" y="115"/>
                    </a:lnTo>
                    <a:lnTo>
                      <a:pt x="1227" y="133"/>
                    </a:lnTo>
                    <a:lnTo>
                      <a:pt x="1209" y="147"/>
                    </a:lnTo>
                    <a:lnTo>
                      <a:pt x="1184" y="169"/>
                    </a:lnTo>
                    <a:lnTo>
                      <a:pt x="1166" y="187"/>
                    </a:lnTo>
                    <a:lnTo>
                      <a:pt x="1151" y="162"/>
                    </a:lnTo>
                    <a:lnTo>
                      <a:pt x="1143" y="139"/>
                    </a:lnTo>
                    <a:lnTo>
                      <a:pt x="1142" y="127"/>
                    </a:lnTo>
                    <a:lnTo>
                      <a:pt x="1119" y="136"/>
                    </a:lnTo>
                    <a:lnTo>
                      <a:pt x="1106" y="153"/>
                    </a:lnTo>
                    <a:lnTo>
                      <a:pt x="1091" y="150"/>
                    </a:lnTo>
                    <a:lnTo>
                      <a:pt x="1067" y="153"/>
                    </a:lnTo>
                    <a:lnTo>
                      <a:pt x="1047" y="120"/>
                    </a:lnTo>
                    <a:lnTo>
                      <a:pt x="1020" y="154"/>
                    </a:lnTo>
                    <a:lnTo>
                      <a:pt x="1013" y="142"/>
                    </a:lnTo>
                    <a:lnTo>
                      <a:pt x="999" y="162"/>
                    </a:lnTo>
                    <a:lnTo>
                      <a:pt x="980" y="172"/>
                    </a:lnTo>
                    <a:lnTo>
                      <a:pt x="960" y="168"/>
                    </a:lnTo>
                    <a:lnTo>
                      <a:pt x="926" y="172"/>
                    </a:lnTo>
                    <a:lnTo>
                      <a:pt x="921" y="133"/>
                    </a:lnTo>
                    <a:lnTo>
                      <a:pt x="917" y="111"/>
                    </a:lnTo>
                    <a:lnTo>
                      <a:pt x="872" y="112"/>
                    </a:lnTo>
                    <a:lnTo>
                      <a:pt x="864" y="99"/>
                    </a:lnTo>
                    <a:lnTo>
                      <a:pt x="806" y="100"/>
                    </a:lnTo>
                    <a:lnTo>
                      <a:pt x="795" y="109"/>
                    </a:lnTo>
                    <a:lnTo>
                      <a:pt x="791" y="91"/>
                    </a:lnTo>
                    <a:lnTo>
                      <a:pt x="753" y="94"/>
                    </a:lnTo>
                    <a:lnTo>
                      <a:pt x="750" y="84"/>
                    </a:lnTo>
                    <a:lnTo>
                      <a:pt x="704" y="81"/>
                    </a:lnTo>
                    <a:lnTo>
                      <a:pt x="704" y="69"/>
                    </a:lnTo>
                    <a:lnTo>
                      <a:pt x="666" y="69"/>
                    </a:lnTo>
                    <a:lnTo>
                      <a:pt x="647" y="60"/>
                    </a:lnTo>
                    <a:lnTo>
                      <a:pt x="611" y="54"/>
                    </a:lnTo>
                    <a:lnTo>
                      <a:pt x="590" y="52"/>
                    </a:lnTo>
                    <a:lnTo>
                      <a:pt x="561" y="52"/>
                    </a:lnTo>
                    <a:lnTo>
                      <a:pt x="522" y="42"/>
                    </a:lnTo>
                    <a:lnTo>
                      <a:pt x="462" y="39"/>
                    </a:lnTo>
                    <a:lnTo>
                      <a:pt x="399" y="31"/>
                    </a:lnTo>
                    <a:lnTo>
                      <a:pt x="351" y="27"/>
                    </a:lnTo>
                    <a:lnTo>
                      <a:pt x="297" y="22"/>
                    </a:lnTo>
                    <a:lnTo>
                      <a:pt x="233" y="19"/>
                    </a:lnTo>
                    <a:lnTo>
                      <a:pt x="140" y="16"/>
                    </a:lnTo>
                    <a:lnTo>
                      <a:pt x="87" y="10"/>
                    </a:lnTo>
                    <a:lnTo>
                      <a:pt x="0" y="0"/>
                    </a:lnTo>
                    <a:lnTo>
                      <a:pt x="56" y="4"/>
                    </a:lnTo>
                    <a:close/>
                  </a:path>
                </a:pathLst>
              </a:custGeom>
              <a:solidFill>
                <a:srgbClr val="FF0000">
                  <a:alpha val="74901"/>
                </a:srgbClr>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a:lstStyle/>
              <a:p>
                <a:endParaRPr lang="en-US"/>
              </a:p>
            </p:txBody>
          </p:sp>
          <p:sp>
            <p:nvSpPr>
              <p:cNvPr id="70" name="Freeform 42"/>
              <p:cNvSpPr>
                <a:spLocks noChangeAspect="1"/>
              </p:cNvSpPr>
              <p:nvPr/>
            </p:nvSpPr>
            <p:spPr bwMode="auto">
              <a:xfrm>
                <a:off x="2619" y="900"/>
                <a:ext cx="233" cy="116"/>
              </a:xfrm>
              <a:custGeom>
                <a:avLst/>
                <a:gdLst>
                  <a:gd name="T0" fmla="*/ 5 w 233"/>
                  <a:gd name="T1" fmla="*/ 0 h 116"/>
                  <a:gd name="T2" fmla="*/ 18 w 233"/>
                  <a:gd name="T3" fmla="*/ 12 h 116"/>
                  <a:gd name="T4" fmla="*/ 42 w 233"/>
                  <a:gd name="T5" fmla="*/ 24 h 116"/>
                  <a:gd name="T6" fmla="*/ 51 w 233"/>
                  <a:gd name="T7" fmla="*/ 35 h 116"/>
                  <a:gd name="T8" fmla="*/ 54 w 233"/>
                  <a:gd name="T9" fmla="*/ 53 h 116"/>
                  <a:gd name="T10" fmla="*/ 83 w 233"/>
                  <a:gd name="T11" fmla="*/ 51 h 116"/>
                  <a:gd name="T12" fmla="*/ 83 w 233"/>
                  <a:gd name="T13" fmla="*/ 63 h 116"/>
                  <a:gd name="T14" fmla="*/ 104 w 233"/>
                  <a:gd name="T15" fmla="*/ 62 h 116"/>
                  <a:gd name="T16" fmla="*/ 110 w 233"/>
                  <a:gd name="T17" fmla="*/ 81 h 116"/>
                  <a:gd name="T18" fmla="*/ 126 w 233"/>
                  <a:gd name="T19" fmla="*/ 68 h 116"/>
                  <a:gd name="T20" fmla="*/ 144 w 233"/>
                  <a:gd name="T21" fmla="*/ 47 h 116"/>
                  <a:gd name="T22" fmla="*/ 158 w 233"/>
                  <a:gd name="T23" fmla="*/ 39 h 116"/>
                  <a:gd name="T24" fmla="*/ 167 w 233"/>
                  <a:gd name="T25" fmla="*/ 35 h 116"/>
                  <a:gd name="T26" fmla="*/ 182 w 233"/>
                  <a:gd name="T27" fmla="*/ 36 h 116"/>
                  <a:gd name="T28" fmla="*/ 191 w 233"/>
                  <a:gd name="T29" fmla="*/ 63 h 116"/>
                  <a:gd name="T30" fmla="*/ 218 w 233"/>
                  <a:gd name="T31" fmla="*/ 45 h 116"/>
                  <a:gd name="T32" fmla="*/ 233 w 233"/>
                  <a:gd name="T33" fmla="*/ 41 h 116"/>
                  <a:gd name="T34" fmla="*/ 216 w 233"/>
                  <a:gd name="T35" fmla="*/ 62 h 116"/>
                  <a:gd name="T36" fmla="*/ 209 w 233"/>
                  <a:gd name="T37" fmla="*/ 80 h 116"/>
                  <a:gd name="T38" fmla="*/ 195 w 233"/>
                  <a:gd name="T39" fmla="*/ 66 h 116"/>
                  <a:gd name="T40" fmla="*/ 171 w 233"/>
                  <a:gd name="T41" fmla="*/ 65 h 116"/>
                  <a:gd name="T42" fmla="*/ 156 w 233"/>
                  <a:gd name="T43" fmla="*/ 69 h 116"/>
                  <a:gd name="T44" fmla="*/ 147 w 233"/>
                  <a:gd name="T45" fmla="*/ 86 h 116"/>
                  <a:gd name="T46" fmla="*/ 134 w 233"/>
                  <a:gd name="T47" fmla="*/ 111 h 116"/>
                  <a:gd name="T48" fmla="*/ 122 w 233"/>
                  <a:gd name="T49" fmla="*/ 101 h 116"/>
                  <a:gd name="T50" fmla="*/ 111 w 233"/>
                  <a:gd name="T51" fmla="*/ 116 h 116"/>
                  <a:gd name="T52" fmla="*/ 96 w 233"/>
                  <a:gd name="T53" fmla="*/ 99 h 116"/>
                  <a:gd name="T54" fmla="*/ 78 w 233"/>
                  <a:gd name="T55" fmla="*/ 111 h 116"/>
                  <a:gd name="T56" fmla="*/ 66 w 233"/>
                  <a:gd name="T57" fmla="*/ 86 h 116"/>
                  <a:gd name="T58" fmla="*/ 60 w 233"/>
                  <a:gd name="T59" fmla="*/ 63 h 116"/>
                  <a:gd name="T60" fmla="*/ 45 w 233"/>
                  <a:gd name="T61" fmla="*/ 53 h 116"/>
                  <a:gd name="T62" fmla="*/ 24 w 233"/>
                  <a:gd name="T63" fmla="*/ 42 h 116"/>
                  <a:gd name="T64" fmla="*/ 6 w 233"/>
                  <a:gd name="T65" fmla="*/ 33 h 116"/>
                  <a:gd name="T66" fmla="*/ 0 w 233"/>
                  <a:gd name="T67" fmla="*/ 12 h 116"/>
                  <a:gd name="T68" fmla="*/ 5 w 233"/>
                  <a:gd name="T69" fmla="*/ 0 h 11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33"/>
                  <a:gd name="T106" fmla="*/ 0 h 116"/>
                  <a:gd name="T107" fmla="*/ 233 w 233"/>
                  <a:gd name="T108" fmla="*/ 116 h 11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33" h="116">
                    <a:moveTo>
                      <a:pt x="5" y="0"/>
                    </a:moveTo>
                    <a:lnTo>
                      <a:pt x="18" y="12"/>
                    </a:lnTo>
                    <a:lnTo>
                      <a:pt x="42" y="24"/>
                    </a:lnTo>
                    <a:lnTo>
                      <a:pt x="51" y="35"/>
                    </a:lnTo>
                    <a:lnTo>
                      <a:pt x="54" y="53"/>
                    </a:lnTo>
                    <a:lnTo>
                      <a:pt x="83" y="51"/>
                    </a:lnTo>
                    <a:lnTo>
                      <a:pt x="83" y="63"/>
                    </a:lnTo>
                    <a:lnTo>
                      <a:pt x="104" y="62"/>
                    </a:lnTo>
                    <a:lnTo>
                      <a:pt x="110" y="81"/>
                    </a:lnTo>
                    <a:lnTo>
                      <a:pt x="126" y="68"/>
                    </a:lnTo>
                    <a:lnTo>
                      <a:pt x="144" y="47"/>
                    </a:lnTo>
                    <a:lnTo>
                      <a:pt x="158" y="39"/>
                    </a:lnTo>
                    <a:lnTo>
                      <a:pt x="167" y="35"/>
                    </a:lnTo>
                    <a:lnTo>
                      <a:pt x="182" y="36"/>
                    </a:lnTo>
                    <a:lnTo>
                      <a:pt x="191" y="63"/>
                    </a:lnTo>
                    <a:lnTo>
                      <a:pt x="218" y="45"/>
                    </a:lnTo>
                    <a:lnTo>
                      <a:pt x="233" y="41"/>
                    </a:lnTo>
                    <a:lnTo>
                      <a:pt x="216" y="62"/>
                    </a:lnTo>
                    <a:lnTo>
                      <a:pt x="209" y="80"/>
                    </a:lnTo>
                    <a:lnTo>
                      <a:pt x="195" y="66"/>
                    </a:lnTo>
                    <a:lnTo>
                      <a:pt x="171" y="65"/>
                    </a:lnTo>
                    <a:lnTo>
                      <a:pt x="156" y="69"/>
                    </a:lnTo>
                    <a:lnTo>
                      <a:pt x="147" y="86"/>
                    </a:lnTo>
                    <a:lnTo>
                      <a:pt x="134" y="111"/>
                    </a:lnTo>
                    <a:lnTo>
                      <a:pt x="122" y="101"/>
                    </a:lnTo>
                    <a:lnTo>
                      <a:pt x="111" y="116"/>
                    </a:lnTo>
                    <a:lnTo>
                      <a:pt x="96" y="99"/>
                    </a:lnTo>
                    <a:lnTo>
                      <a:pt x="78" y="111"/>
                    </a:lnTo>
                    <a:lnTo>
                      <a:pt x="66" y="86"/>
                    </a:lnTo>
                    <a:lnTo>
                      <a:pt x="60" y="63"/>
                    </a:lnTo>
                    <a:lnTo>
                      <a:pt x="45" y="53"/>
                    </a:lnTo>
                    <a:lnTo>
                      <a:pt x="24" y="42"/>
                    </a:lnTo>
                    <a:lnTo>
                      <a:pt x="6" y="33"/>
                    </a:lnTo>
                    <a:lnTo>
                      <a:pt x="0" y="12"/>
                    </a:lnTo>
                    <a:lnTo>
                      <a:pt x="5" y="0"/>
                    </a:lnTo>
                    <a:close/>
                  </a:path>
                </a:pathLst>
              </a:custGeom>
              <a:solidFill>
                <a:srgbClr val="FF0000">
                  <a:alpha val="74901"/>
                </a:srgbClr>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a:lstStyle/>
              <a:p>
                <a:endParaRPr lang="en-US"/>
              </a:p>
            </p:txBody>
          </p:sp>
          <p:sp>
            <p:nvSpPr>
              <p:cNvPr id="71" name="Freeform 43"/>
              <p:cNvSpPr>
                <a:spLocks noChangeAspect="1"/>
              </p:cNvSpPr>
              <p:nvPr/>
            </p:nvSpPr>
            <p:spPr bwMode="auto">
              <a:xfrm>
                <a:off x="2870" y="947"/>
                <a:ext cx="43" cy="45"/>
              </a:xfrm>
              <a:custGeom>
                <a:avLst/>
                <a:gdLst>
                  <a:gd name="T0" fmla="*/ 0 w 43"/>
                  <a:gd name="T1" fmla="*/ 42 h 45"/>
                  <a:gd name="T2" fmla="*/ 18 w 43"/>
                  <a:gd name="T3" fmla="*/ 31 h 45"/>
                  <a:gd name="T4" fmla="*/ 33 w 43"/>
                  <a:gd name="T5" fmla="*/ 13 h 45"/>
                  <a:gd name="T6" fmla="*/ 43 w 43"/>
                  <a:gd name="T7" fmla="*/ 0 h 45"/>
                  <a:gd name="T8" fmla="*/ 40 w 43"/>
                  <a:gd name="T9" fmla="*/ 24 h 45"/>
                  <a:gd name="T10" fmla="*/ 31 w 43"/>
                  <a:gd name="T11" fmla="*/ 39 h 45"/>
                  <a:gd name="T12" fmla="*/ 21 w 43"/>
                  <a:gd name="T13" fmla="*/ 45 h 45"/>
                  <a:gd name="T14" fmla="*/ 0 w 43"/>
                  <a:gd name="T15" fmla="*/ 42 h 45"/>
                  <a:gd name="T16" fmla="*/ 0 60000 65536"/>
                  <a:gd name="T17" fmla="*/ 0 60000 65536"/>
                  <a:gd name="T18" fmla="*/ 0 60000 65536"/>
                  <a:gd name="T19" fmla="*/ 0 60000 65536"/>
                  <a:gd name="T20" fmla="*/ 0 60000 65536"/>
                  <a:gd name="T21" fmla="*/ 0 60000 65536"/>
                  <a:gd name="T22" fmla="*/ 0 60000 65536"/>
                  <a:gd name="T23" fmla="*/ 0 60000 65536"/>
                  <a:gd name="T24" fmla="*/ 0 w 43"/>
                  <a:gd name="T25" fmla="*/ 0 h 45"/>
                  <a:gd name="T26" fmla="*/ 43 w 43"/>
                  <a:gd name="T27" fmla="*/ 45 h 4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3" h="45">
                    <a:moveTo>
                      <a:pt x="0" y="42"/>
                    </a:moveTo>
                    <a:lnTo>
                      <a:pt x="18" y="31"/>
                    </a:lnTo>
                    <a:lnTo>
                      <a:pt x="33" y="13"/>
                    </a:lnTo>
                    <a:lnTo>
                      <a:pt x="43" y="0"/>
                    </a:lnTo>
                    <a:lnTo>
                      <a:pt x="40" y="24"/>
                    </a:lnTo>
                    <a:lnTo>
                      <a:pt x="31" y="39"/>
                    </a:lnTo>
                    <a:lnTo>
                      <a:pt x="21" y="45"/>
                    </a:lnTo>
                    <a:lnTo>
                      <a:pt x="0" y="42"/>
                    </a:lnTo>
                    <a:close/>
                  </a:path>
                </a:pathLst>
              </a:custGeom>
              <a:solidFill>
                <a:srgbClr val="FF0000">
                  <a:alpha val="74901"/>
                </a:srgbClr>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a:lstStyle/>
              <a:p>
                <a:endParaRPr lang="en-US"/>
              </a:p>
            </p:txBody>
          </p:sp>
          <p:sp>
            <p:nvSpPr>
              <p:cNvPr id="72" name="Freeform 44"/>
              <p:cNvSpPr>
                <a:spLocks noChangeAspect="1"/>
              </p:cNvSpPr>
              <p:nvPr/>
            </p:nvSpPr>
            <p:spPr bwMode="auto">
              <a:xfrm>
                <a:off x="2828" y="942"/>
                <a:ext cx="328" cy="84"/>
              </a:xfrm>
              <a:custGeom>
                <a:avLst/>
                <a:gdLst>
                  <a:gd name="T0" fmla="*/ 0 w 328"/>
                  <a:gd name="T1" fmla="*/ 60 h 84"/>
                  <a:gd name="T2" fmla="*/ 34 w 328"/>
                  <a:gd name="T3" fmla="*/ 57 h 84"/>
                  <a:gd name="T4" fmla="*/ 66 w 328"/>
                  <a:gd name="T5" fmla="*/ 56 h 84"/>
                  <a:gd name="T6" fmla="*/ 108 w 328"/>
                  <a:gd name="T7" fmla="*/ 54 h 84"/>
                  <a:gd name="T8" fmla="*/ 133 w 328"/>
                  <a:gd name="T9" fmla="*/ 54 h 84"/>
                  <a:gd name="T10" fmla="*/ 147 w 328"/>
                  <a:gd name="T11" fmla="*/ 50 h 84"/>
                  <a:gd name="T12" fmla="*/ 156 w 328"/>
                  <a:gd name="T13" fmla="*/ 36 h 84"/>
                  <a:gd name="T14" fmla="*/ 165 w 328"/>
                  <a:gd name="T15" fmla="*/ 20 h 84"/>
                  <a:gd name="T16" fmla="*/ 177 w 328"/>
                  <a:gd name="T17" fmla="*/ 27 h 84"/>
                  <a:gd name="T18" fmla="*/ 195 w 328"/>
                  <a:gd name="T19" fmla="*/ 26 h 84"/>
                  <a:gd name="T20" fmla="*/ 211 w 328"/>
                  <a:gd name="T21" fmla="*/ 30 h 84"/>
                  <a:gd name="T22" fmla="*/ 225 w 328"/>
                  <a:gd name="T23" fmla="*/ 26 h 84"/>
                  <a:gd name="T24" fmla="*/ 252 w 328"/>
                  <a:gd name="T25" fmla="*/ 24 h 84"/>
                  <a:gd name="T26" fmla="*/ 279 w 328"/>
                  <a:gd name="T27" fmla="*/ 18 h 84"/>
                  <a:gd name="T28" fmla="*/ 295 w 328"/>
                  <a:gd name="T29" fmla="*/ 9 h 84"/>
                  <a:gd name="T30" fmla="*/ 306 w 328"/>
                  <a:gd name="T31" fmla="*/ 0 h 84"/>
                  <a:gd name="T32" fmla="*/ 321 w 328"/>
                  <a:gd name="T33" fmla="*/ 2 h 84"/>
                  <a:gd name="T34" fmla="*/ 328 w 328"/>
                  <a:gd name="T35" fmla="*/ 11 h 84"/>
                  <a:gd name="T36" fmla="*/ 325 w 328"/>
                  <a:gd name="T37" fmla="*/ 41 h 84"/>
                  <a:gd name="T38" fmla="*/ 310 w 328"/>
                  <a:gd name="T39" fmla="*/ 44 h 84"/>
                  <a:gd name="T40" fmla="*/ 297 w 328"/>
                  <a:gd name="T41" fmla="*/ 48 h 84"/>
                  <a:gd name="T42" fmla="*/ 276 w 328"/>
                  <a:gd name="T43" fmla="*/ 69 h 84"/>
                  <a:gd name="T44" fmla="*/ 258 w 328"/>
                  <a:gd name="T45" fmla="*/ 77 h 84"/>
                  <a:gd name="T46" fmla="*/ 232 w 328"/>
                  <a:gd name="T47" fmla="*/ 84 h 84"/>
                  <a:gd name="T48" fmla="*/ 196 w 328"/>
                  <a:gd name="T49" fmla="*/ 81 h 84"/>
                  <a:gd name="T50" fmla="*/ 154 w 328"/>
                  <a:gd name="T51" fmla="*/ 75 h 84"/>
                  <a:gd name="T52" fmla="*/ 124 w 328"/>
                  <a:gd name="T53" fmla="*/ 72 h 84"/>
                  <a:gd name="T54" fmla="*/ 90 w 328"/>
                  <a:gd name="T55" fmla="*/ 71 h 84"/>
                  <a:gd name="T56" fmla="*/ 54 w 328"/>
                  <a:gd name="T57" fmla="*/ 69 h 84"/>
                  <a:gd name="T58" fmla="*/ 18 w 328"/>
                  <a:gd name="T59" fmla="*/ 66 h 84"/>
                  <a:gd name="T60" fmla="*/ 0 w 328"/>
                  <a:gd name="T61" fmla="*/ 60 h 84"/>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28"/>
                  <a:gd name="T94" fmla="*/ 0 h 84"/>
                  <a:gd name="T95" fmla="*/ 328 w 328"/>
                  <a:gd name="T96" fmla="*/ 84 h 84"/>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28" h="84">
                    <a:moveTo>
                      <a:pt x="0" y="60"/>
                    </a:moveTo>
                    <a:lnTo>
                      <a:pt x="34" y="57"/>
                    </a:lnTo>
                    <a:lnTo>
                      <a:pt x="66" y="56"/>
                    </a:lnTo>
                    <a:lnTo>
                      <a:pt x="108" y="54"/>
                    </a:lnTo>
                    <a:lnTo>
                      <a:pt x="133" y="54"/>
                    </a:lnTo>
                    <a:lnTo>
                      <a:pt x="147" y="50"/>
                    </a:lnTo>
                    <a:lnTo>
                      <a:pt x="156" y="36"/>
                    </a:lnTo>
                    <a:lnTo>
                      <a:pt x="165" y="20"/>
                    </a:lnTo>
                    <a:lnTo>
                      <a:pt x="177" y="27"/>
                    </a:lnTo>
                    <a:lnTo>
                      <a:pt x="195" y="26"/>
                    </a:lnTo>
                    <a:lnTo>
                      <a:pt x="211" y="30"/>
                    </a:lnTo>
                    <a:lnTo>
                      <a:pt x="225" y="26"/>
                    </a:lnTo>
                    <a:lnTo>
                      <a:pt x="252" y="24"/>
                    </a:lnTo>
                    <a:lnTo>
                      <a:pt x="279" y="18"/>
                    </a:lnTo>
                    <a:lnTo>
                      <a:pt x="295" y="9"/>
                    </a:lnTo>
                    <a:lnTo>
                      <a:pt x="306" y="0"/>
                    </a:lnTo>
                    <a:lnTo>
                      <a:pt x="321" y="2"/>
                    </a:lnTo>
                    <a:lnTo>
                      <a:pt x="328" y="11"/>
                    </a:lnTo>
                    <a:lnTo>
                      <a:pt x="325" y="41"/>
                    </a:lnTo>
                    <a:lnTo>
                      <a:pt x="310" y="44"/>
                    </a:lnTo>
                    <a:lnTo>
                      <a:pt x="297" y="48"/>
                    </a:lnTo>
                    <a:lnTo>
                      <a:pt x="276" y="69"/>
                    </a:lnTo>
                    <a:lnTo>
                      <a:pt x="258" y="77"/>
                    </a:lnTo>
                    <a:lnTo>
                      <a:pt x="232" y="84"/>
                    </a:lnTo>
                    <a:lnTo>
                      <a:pt x="196" y="81"/>
                    </a:lnTo>
                    <a:lnTo>
                      <a:pt x="154" y="75"/>
                    </a:lnTo>
                    <a:lnTo>
                      <a:pt x="124" y="72"/>
                    </a:lnTo>
                    <a:lnTo>
                      <a:pt x="90" y="71"/>
                    </a:lnTo>
                    <a:lnTo>
                      <a:pt x="54" y="69"/>
                    </a:lnTo>
                    <a:lnTo>
                      <a:pt x="18" y="66"/>
                    </a:lnTo>
                    <a:lnTo>
                      <a:pt x="0" y="60"/>
                    </a:lnTo>
                    <a:close/>
                  </a:path>
                </a:pathLst>
              </a:custGeom>
              <a:solidFill>
                <a:srgbClr val="FF0000">
                  <a:alpha val="74901"/>
                </a:srgbClr>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a:lstStyle/>
              <a:p>
                <a:endParaRPr lang="en-US"/>
              </a:p>
            </p:txBody>
          </p:sp>
          <p:sp>
            <p:nvSpPr>
              <p:cNvPr id="73" name="Freeform 45"/>
              <p:cNvSpPr>
                <a:spLocks noChangeAspect="1"/>
              </p:cNvSpPr>
              <p:nvPr/>
            </p:nvSpPr>
            <p:spPr bwMode="auto">
              <a:xfrm>
                <a:off x="3254" y="885"/>
                <a:ext cx="55" cy="159"/>
              </a:xfrm>
              <a:custGeom>
                <a:avLst/>
                <a:gdLst>
                  <a:gd name="T0" fmla="*/ 6 w 55"/>
                  <a:gd name="T1" fmla="*/ 0 h 159"/>
                  <a:gd name="T2" fmla="*/ 18 w 55"/>
                  <a:gd name="T3" fmla="*/ 26 h 159"/>
                  <a:gd name="T4" fmla="*/ 30 w 55"/>
                  <a:gd name="T5" fmla="*/ 59 h 159"/>
                  <a:gd name="T6" fmla="*/ 49 w 55"/>
                  <a:gd name="T7" fmla="*/ 87 h 159"/>
                  <a:gd name="T8" fmla="*/ 55 w 55"/>
                  <a:gd name="T9" fmla="*/ 96 h 159"/>
                  <a:gd name="T10" fmla="*/ 49 w 55"/>
                  <a:gd name="T11" fmla="*/ 129 h 159"/>
                  <a:gd name="T12" fmla="*/ 42 w 55"/>
                  <a:gd name="T13" fmla="*/ 159 h 159"/>
                  <a:gd name="T14" fmla="*/ 28 w 55"/>
                  <a:gd name="T15" fmla="*/ 135 h 159"/>
                  <a:gd name="T16" fmla="*/ 19 w 55"/>
                  <a:gd name="T17" fmla="*/ 111 h 159"/>
                  <a:gd name="T18" fmla="*/ 6 w 55"/>
                  <a:gd name="T19" fmla="*/ 75 h 159"/>
                  <a:gd name="T20" fmla="*/ 0 w 55"/>
                  <a:gd name="T21" fmla="*/ 59 h 159"/>
                  <a:gd name="T22" fmla="*/ 3 w 55"/>
                  <a:gd name="T23" fmla="*/ 32 h 159"/>
                  <a:gd name="T24" fmla="*/ 6 w 55"/>
                  <a:gd name="T25" fmla="*/ 0 h 15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55"/>
                  <a:gd name="T40" fmla="*/ 0 h 159"/>
                  <a:gd name="T41" fmla="*/ 55 w 55"/>
                  <a:gd name="T42" fmla="*/ 159 h 159"/>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55" h="159">
                    <a:moveTo>
                      <a:pt x="6" y="0"/>
                    </a:moveTo>
                    <a:lnTo>
                      <a:pt x="18" y="26"/>
                    </a:lnTo>
                    <a:lnTo>
                      <a:pt x="30" y="59"/>
                    </a:lnTo>
                    <a:lnTo>
                      <a:pt x="49" y="87"/>
                    </a:lnTo>
                    <a:lnTo>
                      <a:pt x="55" y="96"/>
                    </a:lnTo>
                    <a:lnTo>
                      <a:pt x="49" y="129"/>
                    </a:lnTo>
                    <a:lnTo>
                      <a:pt x="42" y="159"/>
                    </a:lnTo>
                    <a:lnTo>
                      <a:pt x="28" y="135"/>
                    </a:lnTo>
                    <a:lnTo>
                      <a:pt x="19" y="111"/>
                    </a:lnTo>
                    <a:lnTo>
                      <a:pt x="6" y="75"/>
                    </a:lnTo>
                    <a:lnTo>
                      <a:pt x="0" y="59"/>
                    </a:lnTo>
                    <a:lnTo>
                      <a:pt x="3" y="32"/>
                    </a:lnTo>
                    <a:lnTo>
                      <a:pt x="6" y="0"/>
                    </a:lnTo>
                    <a:close/>
                  </a:path>
                </a:pathLst>
              </a:custGeom>
              <a:solidFill>
                <a:srgbClr val="FF6600">
                  <a:alpha val="74901"/>
                </a:srgbClr>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a:lstStyle/>
              <a:p>
                <a:endParaRPr lang="en-US"/>
              </a:p>
            </p:txBody>
          </p:sp>
          <p:sp>
            <p:nvSpPr>
              <p:cNvPr id="74" name="Freeform 46"/>
              <p:cNvSpPr>
                <a:spLocks noChangeAspect="1"/>
              </p:cNvSpPr>
              <p:nvPr/>
            </p:nvSpPr>
            <p:spPr bwMode="auto">
              <a:xfrm>
                <a:off x="3332" y="876"/>
                <a:ext cx="123" cy="176"/>
              </a:xfrm>
              <a:custGeom>
                <a:avLst/>
                <a:gdLst>
                  <a:gd name="T0" fmla="*/ 9 w 123"/>
                  <a:gd name="T1" fmla="*/ 0 h 176"/>
                  <a:gd name="T2" fmla="*/ 24 w 123"/>
                  <a:gd name="T3" fmla="*/ 9 h 176"/>
                  <a:gd name="T4" fmla="*/ 40 w 123"/>
                  <a:gd name="T5" fmla="*/ 30 h 176"/>
                  <a:gd name="T6" fmla="*/ 58 w 123"/>
                  <a:gd name="T7" fmla="*/ 51 h 176"/>
                  <a:gd name="T8" fmla="*/ 69 w 123"/>
                  <a:gd name="T9" fmla="*/ 53 h 176"/>
                  <a:gd name="T10" fmla="*/ 78 w 123"/>
                  <a:gd name="T11" fmla="*/ 42 h 176"/>
                  <a:gd name="T12" fmla="*/ 99 w 123"/>
                  <a:gd name="T13" fmla="*/ 41 h 176"/>
                  <a:gd name="T14" fmla="*/ 123 w 123"/>
                  <a:gd name="T15" fmla="*/ 12 h 176"/>
                  <a:gd name="T16" fmla="*/ 118 w 123"/>
                  <a:gd name="T17" fmla="*/ 45 h 176"/>
                  <a:gd name="T18" fmla="*/ 121 w 123"/>
                  <a:gd name="T19" fmla="*/ 74 h 176"/>
                  <a:gd name="T20" fmla="*/ 123 w 123"/>
                  <a:gd name="T21" fmla="*/ 95 h 176"/>
                  <a:gd name="T22" fmla="*/ 120 w 123"/>
                  <a:gd name="T23" fmla="*/ 116 h 176"/>
                  <a:gd name="T24" fmla="*/ 112 w 123"/>
                  <a:gd name="T25" fmla="*/ 141 h 176"/>
                  <a:gd name="T26" fmla="*/ 108 w 123"/>
                  <a:gd name="T27" fmla="*/ 159 h 176"/>
                  <a:gd name="T28" fmla="*/ 97 w 123"/>
                  <a:gd name="T29" fmla="*/ 165 h 176"/>
                  <a:gd name="T30" fmla="*/ 76 w 123"/>
                  <a:gd name="T31" fmla="*/ 158 h 176"/>
                  <a:gd name="T32" fmla="*/ 63 w 123"/>
                  <a:gd name="T33" fmla="*/ 152 h 176"/>
                  <a:gd name="T34" fmla="*/ 46 w 123"/>
                  <a:gd name="T35" fmla="*/ 176 h 176"/>
                  <a:gd name="T36" fmla="*/ 30 w 123"/>
                  <a:gd name="T37" fmla="*/ 116 h 176"/>
                  <a:gd name="T38" fmla="*/ 13 w 123"/>
                  <a:gd name="T39" fmla="*/ 83 h 176"/>
                  <a:gd name="T40" fmla="*/ 0 w 123"/>
                  <a:gd name="T41" fmla="*/ 54 h 176"/>
                  <a:gd name="T42" fmla="*/ 0 w 123"/>
                  <a:gd name="T43" fmla="*/ 23 h 176"/>
                  <a:gd name="T44" fmla="*/ 3 w 123"/>
                  <a:gd name="T45" fmla="*/ 8 h 176"/>
                  <a:gd name="T46" fmla="*/ 9 w 123"/>
                  <a:gd name="T47" fmla="*/ 0 h 17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23"/>
                  <a:gd name="T73" fmla="*/ 0 h 176"/>
                  <a:gd name="T74" fmla="*/ 123 w 123"/>
                  <a:gd name="T75" fmla="*/ 176 h 17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23" h="176">
                    <a:moveTo>
                      <a:pt x="9" y="0"/>
                    </a:moveTo>
                    <a:lnTo>
                      <a:pt x="24" y="9"/>
                    </a:lnTo>
                    <a:lnTo>
                      <a:pt x="40" y="30"/>
                    </a:lnTo>
                    <a:lnTo>
                      <a:pt x="58" y="51"/>
                    </a:lnTo>
                    <a:lnTo>
                      <a:pt x="69" y="53"/>
                    </a:lnTo>
                    <a:lnTo>
                      <a:pt x="78" y="42"/>
                    </a:lnTo>
                    <a:lnTo>
                      <a:pt x="99" y="41"/>
                    </a:lnTo>
                    <a:lnTo>
                      <a:pt x="123" y="12"/>
                    </a:lnTo>
                    <a:lnTo>
                      <a:pt x="118" y="45"/>
                    </a:lnTo>
                    <a:lnTo>
                      <a:pt x="121" y="74"/>
                    </a:lnTo>
                    <a:lnTo>
                      <a:pt x="123" y="95"/>
                    </a:lnTo>
                    <a:lnTo>
                      <a:pt x="120" y="116"/>
                    </a:lnTo>
                    <a:lnTo>
                      <a:pt x="112" y="141"/>
                    </a:lnTo>
                    <a:lnTo>
                      <a:pt x="108" y="159"/>
                    </a:lnTo>
                    <a:lnTo>
                      <a:pt x="97" y="165"/>
                    </a:lnTo>
                    <a:lnTo>
                      <a:pt x="76" y="158"/>
                    </a:lnTo>
                    <a:lnTo>
                      <a:pt x="63" y="152"/>
                    </a:lnTo>
                    <a:lnTo>
                      <a:pt x="46" y="176"/>
                    </a:lnTo>
                    <a:lnTo>
                      <a:pt x="30" y="116"/>
                    </a:lnTo>
                    <a:lnTo>
                      <a:pt x="13" y="83"/>
                    </a:lnTo>
                    <a:lnTo>
                      <a:pt x="0" y="54"/>
                    </a:lnTo>
                    <a:lnTo>
                      <a:pt x="0" y="23"/>
                    </a:lnTo>
                    <a:lnTo>
                      <a:pt x="3" y="8"/>
                    </a:lnTo>
                    <a:lnTo>
                      <a:pt x="9" y="0"/>
                    </a:lnTo>
                    <a:close/>
                  </a:path>
                </a:pathLst>
              </a:custGeom>
              <a:solidFill>
                <a:srgbClr val="FF6600">
                  <a:alpha val="74901"/>
                </a:srgbClr>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a:lstStyle/>
              <a:p>
                <a:endParaRPr lang="en-US"/>
              </a:p>
            </p:txBody>
          </p:sp>
          <p:sp>
            <p:nvSpPr>
              <p:cNvPr id="75" name="Freeform 47"/>
              <p:cNvSpPr>
                <a:spLocks noChangeAspect="1"/>
              </p:cNvSpPr>
              <p:nvPr/>
            </p:nvSpPr>
            <p:spPr bwMode="auto">
              <a:xfrm>
                <a:off x="3483" y="902"/>
                <a:ext cx="119" cy="178"/>
              </a:xfrm>
              <a:custGeom>
                <a:avLst/>
                <a:gdLst>
                  <a:gd name="T0" fmla="*/ 5 w 119"/>
                  <a:gd name="T1" fmla="*/ 0 h 178"/>
                  <a:gd name="T2" fmla="*/ 12 w 119"/>
                  <a:gd name="T3" fmla="*/ 13 h 178"/>
                  <a:gd name="T4" fmla="*/ 24 w 119"/>
                  <a:gd name="T5" fmla="*/ 43 h 178"/>
                  <a:gd name="T6" fmla="*/ 38 w 119"/>
                  <a:gd name="T7" fmla="*/ 69 h 178"/>
                  <a:gd name="T8" fmla="*/ 56 w 119"/>
                  <a:gd name="T9" fmla="*/ 91 h 178"/>
                  <a:gd name="T10" fmla="*/ 80 w 119"/>
                  <a:gd name="T11" fmla="*/ 102 h 178"/>
                  <a:gd name="T12" fmla="*/ 96 w 119"/>
                  <a:gd name="T13" fmla="*/ 96 h 178"/>
                  <a:gd name="T14" fmla="*/ 111 w 119"/>
                  <a:gd name="T15" fmla="*/ 67 h 178"/>
                  <a:gd name="T16" fmla="*/ 116 w 119"/>
                  <a:gd name="T17" fmla="*/ 55 h 178"/>
                  <a:gd name="T18" fmla="*/ 119 w 119"/>
                  <a:gd name="T19" fmla="*/ 72 h 178"/>
                  <a:gd name="T20" fmla="*/ 114 w 119"/>
                  <a:gd name="T21" fmla="*/ 97 h 178"/>
                  <a:gd name="T22" fmla="*/ 102 w 119"/>
                  <a:gd name="T23" fmla="*/ 138 h 178"/>
                  <a:gd name="T24" fmla="*/ 90 w 119"/>
                  <a:gd name="T25" fmla="*/ 174 h 178"/>
                  <a:gd name="T26" fmla="*/ 74 w 119"/>
                  <a:gd name="T27" fmla="*/ 178 h 178"/>
                  <a:gd name="T28" fmla="*/ 57 w 119"/>
                  <a:gd name="T29" fmla="*/ 165 h 178"/>
                  <a:gd name="T30" fmla="*/ 42 w 119"/>
                  <a:gd name="T31" fmla="*/ 133 h 178"/>
                  <a:gd name="T32" fmla="*/ 21 w 119"/>
                  <a:gd name="T33" fmla="*/ 97 h 178"/>
                  <a:gd name="T34" fmla="*/ 11 w 119"/>
                  <a:gd name="T35" fmla="*/ 79 h 178"/>
                  <a:gd name="T36" fmla="*/ 2 w 119"/>
                  <a:gd name="T37" fmla="*/ 64 h 178"/>
                  <a:gd name="T38" fmla="*/ 0 w 119"/>
                  <a:gd name="T39" fmla="*/ 46 h 178"/>
                  <a:gd name="T40" fmla="*/ 3 w 119"/>
                  <a:gd name="T41" fmla="*/ 19 h 178"/>
                  <a:gd name="T42" fmla="*/ 5 w 119"/>
                  <a:gd name="T43" fmla="*/ 0 h 17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19"/>
                  <a:gd name="T67" fmla="*/ 0 h 178"/>
                  <a:gd name="T68" fmla="*/ 119 w 119"/>
                  <a:gd name="T69" fmla="*/ 178 h 17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19" h="178">
                    <a:moveTo>
                      <a:pt x="5" y="0"/>
                    </a:moveTo>
                    <a:lnTo>
                      <a:pt x="12" y="13"/>
                    </a:lnTo>
                    <a:lnTo>
                      <a:pt x="24" y="43"/>
                    </a:lnTo>
                    <a:lnTo>
                      <a:pt x="38" y="69"/>
                    </a:lnTo>
                    <a:lnTo>
                      <a:pt x="56" y="91"/>
                    </a:lnTo>
                    <a:lnTo>
                      <a:pt x="80" y="102"/>
                    </a:lnTo>
                    <a:lnTo>
                      <a:pt x="96" y="96"/>
                    </a:lnTo>
                    <a:lnTo>
                      <a:pt x="111" y="67"/>
                    </a:lnTo>
                    <a:lnTo>
                      <a:pt x="116" y="55"/>
                    </a:lnTo>
                    <a:lnTo>
                      <a:pt x="119" y="72"/>
                    </a:lnTo>
                    <a:lnTo>
                      <a:pt x="114" y="97"/>
                    </a:lnTo>
                    <a:lnTo>
                      <a:pt x="102" y="138"/>
                    </a:lnTo>
                    <a:lnTo>
                      <a:pt x="90" y="174"/>
                    </a:lnTo>
                    <a:lnTo>
                      <a:pt x="74" y="178"/>
                    </a:lnTo>
                    <a:lnTo>
                      <a:pt x="57" y="165"/>
                    </a:lnTo>
                    <a:lnTo>
                      <a:pt x="42" y="133"/>
                    </a:lnTo>
                    <a:lnTo>
                      <a:pt x="21" y="97"/>
                    </a:lnTo>
                    <a:lnTo>
                      <a:pt x="11" y="79"/>
                    </a:lnTo>
                    <a:lnTo>
                      <a:pt x="2" y="64"/>
                    </a:lnTo>
                    <a:lnTo>
                      <a:pt x="0" y="46"/>
                    </a:lnTo>
                    <a:lnTo>
                      <a:pt x="3" y="19"/>
                    </a:lnTo>
                    <a:lnTo>
                      <a:pt x="5" y="0"/>
                    </a:lnTo>
                    <a:close/>
                  </a:path>
                </a:pathLst>
              </a:custGeom>
              <a:solidFill>
                <a:srgbClr val="FF6600">
                  <a:alpha val="74901"/>
                </a:srgbClr>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a:lstStyle/>
              <a:p>
                <a:endParaRPr lang="en-US"/>
              </a:p>
            </p:txBody>
          </p:sp>
          <p:sp>
            <p:nvSpPr>
              <p:cNvPr id="76" name="Freeform 48"/>
              <p:cNvSpPr>
                <a:spLocks noChangeAspect="1"/>
              </p:cNvSpPr>
              <p:nvPr/>
            </p:nvSpPr>
            <p:spPr bwMode="auto">
              <a:xfrm>
                <a:off x="3659" y="878"/>
                <a:ext cx="84" cy="103"/>
              </a:xfrm>
              <a:custGeom>
                <a:avLst/>
                <a:gdLst>
                  <a:gd name="T0" fmla="*/ 0 w 84"/>
                  <a:gd name="T1" fmla="*/ 24 h 103"/>
                  <a:gd name="T2" fmla="*/ 9 w 84"/>
                  <a:gd name="T3" fmla="*/ 15 h 103"/>
                  <a:gd name="T4" fmla="*/ 19 w 84"/>
                  <a:gd name="T5" fmla="*/ 9 h 103"/>
                  <a:gd name="T6" fmla="*/ 24 w 84"/>
                  <a:gd name="T7" fmla="*/ 0 h 103"/>
                  <a:gd name="T8" fmla="*/ 30 w 84"/>
                  <a:gd name="T9" fmla="*/ 21 h 103"/>
                  <a:gd name="T10" fmla="*/ 34 w 84"/>
                  <a:gd name="T11" fmla="*/ 45 h 103"/>
                  <a:gd name="T12" fmla="*/ 52 w 84"/>
                  <a:gd name="T13" fmla="*/ 58 h 103"/>
                  <a:gd name="T14" fmla="*/ 66 w 84"/>
                  <a:gd name="T15" fmla="*/ 54 h 103"/>
                  <a:gd name="T16" fmla="*/ 69 w 84"/>
                  <a:gd name="T17" fmla="*/ 40 h 103"/>
                  <a:gd name="T18" fmla="*/ 79 w 84"/>
                  <a:gd name="T19" fmla="*/ 33 h 103"/>
                  <a:gd name="T20" fmla="*/ 84 w 84"/>
                  <a:gd name="T21" fmla="*/ 63 h 103"/>
                  <a:gd name="T22" fmla="*/ 78 w 84"/>
                  <a:gd name="T23" fmla="*/ 78 h 103"/>
                  <a:gd name="T24" fmla="*/ 66 w 84"/>
                  <a:gd name="T25" fmla="*/ 96 h 103"/>
                  <a:gd name="T26" fmla="*/ 52 w 84"/>
                  <a:gd name="T27" fmla="*/ 103 h 103"/>
                  <a:gd name="T28" fmla="*/ 33 w 84"/>
                  <a:gd name="T29" fmla="*/ 84 h 103"/>
                  <a:gd name="T30" fmla="*/ 27 w 84"/>
                  <a:gd name="T31" fmla="*/ 70 h 103"/>
                  <a:gd name="T32" fmla="*/ 19 w 84"/>
                  <a:gd name="T33" fmla="*/ 58 h 103"/>
                  <a:gd name="T34" fmla="*/ 13 w 84"/>
                  <a:gd name="T35" fmla="*/ 34 h 103"/>
                  <a:gd name="T36" fmla="*/ 0 w 84"/>
                  <a:gd name="T37" fmla="*/ 24 h 10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84"/>
                  <a:gd name="T58" fmla="*/ 0 h 103"/>
                  <a:gd name="T59" fmla="*/ 84 w 84"/>
                  <a:gd name="T60" fmla="*/ 103 h 103"/>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84" h="103">
                    <a:moveTo>
                      <a:pt x="0" y="24"/>
                    </a:moveTo>
                    <a:lnTo>
                      <a:pt x="9" y="15"/>
                    </a:lnTo>
                    <a:lnTo>
                      <a:pt x="19" y="9"/>
                    </a:lnTo>
                    <a:lnTo>
                      <a:pt x="24" y="0"/>
                    </a:lnTo>
                    <a:lnTo>
                      <a:pt x="30" y="21"/>
                    </a:lnTo>
                    <a:lnTo>
                      <a:pt x="34" y="45"/>
                    </a:lnTo>
                    <a:lnTo>
                      <a:pt x="52" y="58"/>
                    </a:lnTo>
                    <a:lnTo>
                      <a:pt x="66" y="54"/>
                    </a:lnTo>
                    <a:lnTo>
                      <a:pt x="69" y="40"/>
                    </a:lnTo>
                    <a:lnTo>
                      <a:pt x="79" y="33"/>
                    </a:lnTo>
                    <a:lnTo>
                      <a:pt x="84" y="63"/>
                    </a:lnTo>
                    <a:lnTo>
                      <a:pt x="78" y="78"/>
                    </a:lnTo>
                    <a:lnTo>
                      <a:pt x="66" y="96"/>
                    </a:lnTo>
                    <a:lnTo>
                      <a:pt x="52" y="103"/>
                    </a:lnTo>
                    <a:lnTo>
                      <a:pt x="33" y="84"/>
                    </a:lnTo>
                    <a:lnTo>
                      <a:pt x="27" y="70"/>
                    </a:lnTo>
                    <a:lnTo>
                      <a:pt x="19" y="58"/>
                    </a:lnTo>
                    <a:lnTo>
                      <a:pt x="13" y="34"/>
                    </a:lnTo>
                    <a:lnTo>
                      <a:pt x="0" y="24"/>
                    </a:lnTo>
                    <a:close/>
                  </a:path>
                </a:pathLst>
              </a:custGeom>
              <a:solidFill>
                <a:srgbClr val="FF6600">
                  <a:alpha val="74901"/>
                </a:srgbClr>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a:lstStyle/>
              <a:p>
                <a:endParaRPr lang="en-US"/>
              </a:p>
            </p:txBody>
          </p:sp>
          <p:sp>
            <p:nvSpPr>
              <p:cNvPr id="77" name="Freeform 49"/>
              <p:cNvSpPr>
                <a:spLocks noChangeAspect="1"/>
              </p:cNvSpPr>
              <p:nvPr/>
            </p:nvSpPr>
            <p:spPr bwMode="auto">
              <a:xfrm>
                <a:off x="3743" y="909"/>
                <a:ext cx="129" cy="75"/>
              </a:xfrm>
              <a:custGeom>
                <a:avLst/>
                <a:gdLst>
                  <a:gd name="T0" fmla="*/ 0 w 129"/>
                  <a:gd name="T1" fmla="*/ 5 h 75"/>
                  <a:gd name="T2" fmla="*/ 15 w 129"/>
                  <a:gd name="T3" fmla="*/ 29 h 75"/>
                  <a:gd name="T4" fmla="*/ 21 w 129"/>
                  <a:gd name="T5" fmla="*/ 47 h 75"/>
                  <a:gd name="T6" fmla="*/ 31 w 129"/>
                  <a:gd name="T7" fmla="*/ 51 h 75"/>
                  <a:gd name="T8" fmla="*/ 43 w 129"/>
                  <a:gd name="T9" fmla="*/ 59 h 75"/>
                  <a:gd name="T10" fmla="*/ 45 w 129"/>
                  <a:gd name="T11" fmla="*/ 39 h 75"/>
                  <a:gd name="T12" fmla="*/ 48 w 129"/>
                  <a:gd name="T13" fmla="*/ 20 h 75"/>
                  <a:gd name="T14" fmla="*/ 49 w 129"/>
                  <a:gd name="T15" fmla="*/ 6 h 75"/>
                  <a:gd name="T16" fmla="*/ 66 w 129"/>
                  <a:gd name="T17" fmla="*/ 9 h 75"/>
                  <a:gd name="T18" fmla="*/ 78 w 129"/>
                  <a:gd name="T19" fmla="*/ 23 h 75"/>
                  <a:gd name="T20" fmla="*/ 90 w 129"/>
                  <a:gd name="T21" fmla="*/ 23 h 75"/>
                  <a:gd name="T22" fmla="*/ 97 w 129"/>
                  <a:gd name="T23" fmla="*/ 9 h 75"/>
                  <a:gd name="T24" fmla="*/ 102 w 129"/>
                  <a:gd name="T25" fmla="*/ 0 h 75"/>
                  <a:gd name="T26" fmla="*/ 129 w 129"/>
                  <a:gd name="T27" fmla="*/ 2 h 75"/>
                  <a:gd name="T28" fmla="*/ 112 w 129"/>
                  <a:gd name="T29" fmla="*/ 14 h 75"/>
                  <a:gd name="T30" fmla="*/ 102 w 129"/>
                  <a:gd name="T31" fmla="*/ 15 h 75"/>
                  <a:gd name="T32" fmla="*/ 102 w 129"/>
                  <a:gd name="T33" fmla="*/ 32 h 75"/>
                  <a:gd name="T34" fmla="*/ 99 w 129"/>
                  <a:gd name="T35" fmla="*/ 56 h 75"/>
                  <a:gd name="T36" fmla="*/ 93 w 129"/>
                  <a:gd name="T37" fmla="*/ 68 h 75"/>
                  <a:gd name="T38" fmla="*/ 81 w 129"/>
                  <a:gd name="T39" fmla="*/ 75 h 75"/>
                  <a:gd name="T40" fmla="*/ 61 w 129"/>
                  <a:gd name="T41" fmla="*/ 72 h 75"/>
                  <a:gd name="T42" fmla="*/ 42 w 129"/>
                  <a:gd name="T43" fmla="*/ 47 h 75"/>
                  <a:gd name="T44" fmla="*/ 36 w 129"/>
                  <a:gd name="T45" fmla="*/ 68 h 75"/>
                  <a:gd name="T46" fmla="*/ 15 w 129"/>
                  <a:gd name="T47" fmla="*/ 68 h 75"/>
                  <a:gd name="T48" fmla="*/ 9 w 129"/>
                  <a:gd name="T49" fmla="*/ 59 h 75"/>
                  <a:gd name="T50" fmla="*/ 4 w 129"/>
                  <a:gd name="T51" fmla="*/ 32 h 75"/>
                  <a:gd name="T52" fmla="*/ 0 w 129"/>
                  <a:gd name="T53" fmla="*/ 5 h 75"/>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29"/>
                  <a:gd name="T82" fmla="*/ 0 h 75"/>
                  <a:gd name="T83" fmla="*/ 129 w 129"/>
                  <a:gd name="T84" fmla="*/ 75 h 75"/>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29" h="75">
                    <a:moveTo>
                      <a:pt x="0" y="5"/>
                    </a:moveTo>
                    <a:lnTo>
                      <a:pt x="15" y="29"/>
                    </a:lnTo>
                    <a:lnTo>
                      <a:pt x="21" y="47"/>
                    </a:lnTo>
                    <a:lnTo>
                      <a:pt x="31" y="51"/>
                    </a:lnTo>
                    <a:lnTo>
                      <a:pt x="43" y="59"/>
                    </a:lnTo>
                    <a:lnTo>
                      <a:pt x="45" y="39"/>
                    </a:lnTo>
                    <a:lnTo>
                      <a:pt x="48" y="20"/>
                    </a:lnTo>
                    <a:lnTo>
                      <a:pt x="49" y="6"/>
                    </a:lnTo>
                    <a:lnTo>
                      <a:pt x="66" y="9"/>
                    </a:lnTo>
                    <a:lnTo>
                      <a:pt x="78" y="23"/>
                    </a:lnTo>
                    <a:lnTo>
                      <a:pt x="90" y="23"/>
                    </a:lnTo>
                    <a:lnTo>
                      <a:pt x="97" y="9"/>
                    </a:lnTo>
                    <a:lnTo>
                      <a:pt x="102" y="0"/>
                    </a:lnTo>
                    <a:lnTo>
                      <a:pt x="129" y="2"/>
                    </a:lnTo>
                    <a:lnTo>
                      <a:pt x="112" y="14"/>
                    </a:lnTo>
                    <a:lnTo>
                      <a:pt x="102" y="15"/>
                    </a:lnTo>
                    <a:lnTo>
                      <a:pt x="102" y="32"/>
                    </a:lnTo>
                    <a:lnTo>
                      <a:pt x="99" y="56"/>
                    </a:lnTo>
                    <a:lnTo>
                      <a:pt x="93" y="68"/>
                    </a:lnTo>
                    <a:lnTo>
                      <a:pt x="81" y="75"/>
                    </a:lnTo>
                    <a:lnTo>
                      <a:pt x="61" y="72"/>
                    </a:lnTo>
                    <a:lnTo>
                      <a:pt x="42" y="47"/>
                    </a:lnTo>
                    <a:lnTo>
                      <a:pt x="36" y="68"/>
                    </a:lnTo>
                    <a:lnTo>
                      <a:pt x="15" y="68"/>
                    </a:lnTo>
                    <a:lnTo>
                      <a:pt x="9" y="59"/>
                    </a:lnTo>
                    <a:lnTo>
                      <a:pt x="4" y="32"/>
                    </a:lnTo>
                    <a:lnTo>
                      <a:pt x="0" y="5"/>
                    </a:lnTo>
                    <a:close/>
                  </a:path>
                </a:pathLst>
              </a:custGeom>
              <a:solidFill>
                <a:srgbClr val="FF6600">
                  <a:alpha val="74901"/>
                </a:srgbClr>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a:lstStyle/>
              <a:p>
                <a:endParaRPr lang="en-US"/>
              </a:p>
            </p:txBody>
          </p:sp>
          <p:sp>
            <p:nvSpPr>
              <p:cNvPr id="78" name="Freeform 50"/>
              <p:cNvSpPr>
                <a:spLocks noChangeAspect="1"/>
              </p:cNvSpPr>
              <p:nvPr/>
            </p:nvSpPr>
            <p:spPr bwMode="auto">
              <a:xfrm>
                <a:off x="3906" y="903"/>
                <a:ext cx="57" cy="59"/>
              </a:xfrm>
              <a:custGeom>
                <a:avLst/>
                <a:gdLst>
                  <a:gd name="T0" fmla="*/ 0 w 57"/>
                  <a:gd name="T1" fmla="*/ 0 h 59"/>
                  <a:gd name="T2" fmla="*/ 14 w 57"/>
                  <a:gd name="T3" fmla="*/ 20 h 59"/>
                  <a:gd name="T4" fmla="*/ 30 w 57"/>
                  <a:gd name="T5" fmla="*/ 29 h 59"/>
                  <a:gd name="T6" fmla="*/ 42 w 57"/>
                  <a:gd name="T7" fmla="*/ 27 h 59"/>
                  <a:gd name="T8" fmla="*/ 57 w 57"/>
                  <a:gd name="T9" fmla="*/ 17 h 59"/>
                  <a:gd name="T10" fmla="*/ 56 w 57"/>
                  <a:gd name="T11" fmla="*/ 36 h 59"/>
                  <a:gd name="T12" fmla="*/ 45 w 57"/>
                  <a:gd name="T13" fmla="*/ 54 h 59"/>
                  <a:gd name="T14" fmla="*/ 26 w 57"/>
                  <a:gd name="T15" fmla="*/ 59 h 59"/>
                  <a:gd name="T16" fmla="*/ 8 w 57"/>
                  <a:gd name="T17" fmla="*/ 44 h 59"/>
                  <a:gd name="T18" fmla="*/ 5 w 57"/>
                  <a:gd name="T19" fmla="*/ 27 h 59"/>
                  <a:gd name="T20" fmla="*/ 0 w 57"/>
                  <a:gd name="T21" fmla="*/ 0 h 5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57"/>
                  <a:gd name="T34" fmla="*/ 0 h 59"/>
                  <a:gd name="T35" fmla="*/ 57 w 57"/>
                  <a:gd name="T36" fmla="*/ 59 h 5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57" h="59">
                    <a:moveTo>
                      <a:pt x="0" y="0"/>
                    </a:moveTo>
                    <a:lnTo>
                      <a:pt x="14" y="20"/>
                    </a:lnTo>
                    <a:lnTo>
                      <a:pt x="30" y="29"/>
                    </a:lnTo>
                    <a:lnTo>
                      <a:pt x="42" y="27"/>
                    </a:lnTo>
                    <a:lnTo>
                      <a:pt x="57" y="17"/>
                    </a:lnTo>
                    <a:lnTo>
                      <a:pt x="56" y="36"/>
                    </a:lnTo>
                    <a:lnTo>
                      <a:pt x="45" y="54"/>
                    </a:lnTo>
                    <a:lnTo>
                      <a:pt x="26" y="59"/>
                    </a:lnTo>
                    <a:lnTo>
                      <a:pt x="8" y="44"/>
                    </a:lnTo>
                    <a:lnTo>
                      <a:pt x="5" y="27"/>
                    </a:lnTo>
                    <a:lnTo>
                      <a:pt x="0" y="0"/>
                    </a:lnTo>
                    <a:close/>
                  </a:path>
                </a:pathLst>
              </a:custGeom>
              <a:solidFill>
                <a:srgbClr val="FF6600">
                  <a:alpha val="74901"/>
                </a:srgbClr>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a:lstStyle/>
              <a:p>
                <a:endParaRPr lang="en-US"/>
              </a:p>
            </p:txBody>
          </p:sp>
          <p:sp>
            <p:nvSpPr>
              <p:cNvPr id="79" name="Freeform 51"/>
              <p:cNvSpPr>
                <a:spLocks noChangeAspect="1"/>
              </p:cNvSpPr>
              <p:nvPr/>
            </p:nvSpPr>
            <p:spPr bwMode="auto">
              <a:xfrm>
                <a:off x="4055" y="918"/>
                <a:ext cx="882" cy="32"/>
              </a:xfrm>
              <a:custGeom>
                <a:avLst/>
                <a:gdLst>
                  <a:gd name="T0" fmla="*/ 0 w 882"/>
                  <a:gd name="T1" fmla="*/ 32 h 32"/>
                  <a:gd name="T2" fmla="*/ 19 w 882"/>
                  <a:gd name="T3" fmla="*/ 26 h 32"/>
                  <a:gd name="T4" fmla="*/ 45 w 882"/>
                  <a:gd name="T5" fmla="*/ 26 h 32"/>
                  <a:gd name="T6" fmla="*/ 73 w 882"/>
                  <a:gd name="T7" fmla="*/ 23 h 32"/>
                  <a:gd name="T8" fmla="*/ 100 w 882"/>
                  <a:gd name="T9" fmla="*/ 17 h 32"/>
                  <a:gd name="T10" fmla="*/ 133 w 882"/>
                  <a:gd name="T11" fmla="*/ 3 h 32"/>
                  <a:gd name="T12" fmla="*/ 418 w 882"/>
                  <a:gd name="T13" fmla="*/ 0 h 32"/>
                  <a:gd name="T14" fmla="*/ 880 w 882"/>
                  <a:gd name="T15" fmla="*/ 0 h 32"/>
                  <a:gd name="T16" fmla="*/ 882 w 882"/>
                  <a:gd name="T17" fmla="*/ 11 h 32"/>
                  <a:gd name="T18" fmla="*/ 814 w 882"/>
                  <a:gd name="T19" fmla="*/ 9 h 32"/>
                  <a:gd name="T20" fmla="*/ 673 w 882"/>
                  <a:gd name="T21" fmla="*/ 14 h 32"/>
                  <a:gd name="T22" fmla="*/ 621 w 882"/>
                  <a:gd name="T23" fmla="*/ 15 h 32"/>
                  <a:gd name="T24" fmla="*/ 372 w 882"/>
                  <a:gd name="T25" fmla="*/ 21 h 32"/>
                  <a:gd name="T26" fmla="*/ 132 w 882"/>
                  <a:gd name="T27" fmla="*/ 32 h 32"/>
                  <a:gd name="T28" fmla="*/ 0 w 882"/>
                  <a:gd name="T29" fmla="*/ 32 h 3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882"/>
                  <a:gd name="T46" fmla="*/ 0 h 32"/>
                  <a:gd name="T47" fmla="*/ 882 w 882"/>
                  <a:gd name="T48" fmla="*/ 32 h 32"/>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882" h="32">
                    <a:moveTo>
                      <a:pt x="0" y="32"/>
                    </a:moveTo>
                    <a:lnTo>
                      <a:pt x="19" y="26"/>
                    </a:lnTo>
                    <a:lnTo>
                      <a:pt x="45" y="26"/>
                    </a:lnTo>
                    <a:lnTo>
                      <a:pt x="73" y="23"/>
                    </a:lnTo>
                    <a:lnTo>
                      <a:pt x="100" y="17"/>
                    </a:lnTo>
                    <a:lnTo>
                      <a:pt x="133" y="3"/>
                    </a:lnTo>
                    <a:lnTo>
                      <a:pt x="418" y="0"/>
                    </a:lnTo>
                    <a:lnTo>
                      <a:pt x="880" y="0"/>
                    </a:lnTo>
                    <a:lnTo>
                      <a:pt x="882" y="11"/>
                    </a:lnTo>
                    <a:lnTo>
                      <a:pt x="814" y="9"/>
                    </a:lnTo>
                    <a:lnTo>
                      <a:pt x="673" y="14"/>
                    </a:lnTo>
                    <a:lnTo>
                      <a:pt x="621" y="15"/>
                    </a:lnTo>
                    <a:lnTo>
                      <a:pt x="372" y="21"/>
                    </a:lnTo>
                    <a:lnTo>
                      <a:pt x="132" y="32"/>
                    </a:lnTo>
                    <a:lnTo>
                      <a:pt x="0" y="32"/>
                    </a:lnTo>
                    <a:close/>
                  </a:path>
                </a:pathLst>
              </a:custGeom>
              <a:solidFill>
                <a:srgbClr val="FF6600">
                  <a:alpha val="74901"/>
                </a:srgbClr>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a:lstStyle/>
              <a:p>
                <a:endParaRPr lang="en-US"/>
              </a:p>
            </p:txBody>
          </p:sp>
          <p:sp>
            <p:nvSpPr>
              <p:cNvPr id="80" name="Freeform 52"/>
              <p:cNvSpPr>
                <a:spLocks noChangeAspect="1"/>
              </p:cNvSpPr>
              <p:nvPr/>
            </p:nvSpPr>
            <p:spPr bwMode="auto">
              <a:xfrm>
                <a:off x="3045" y="861"/>
                <a:ext cx="180" cy="53"/>
              </a:xfrm>
              <a:custGeom>
                <a:avLst/>
                <a:gdLst>
                  <a:gd name="T0" fmla="*/ 5 w 180"/>
                  <a:gd name="T1" fmla="*/ 0 h 53"/>
                  <a:gd name="T2" fmla="*/ 21 w 180"/>
                  <a:gd name="T3" fmla="*/ 0 h 53"/>
                  <a:gd name="T4" fmla="*/ 48 w 180"/>
                  <a:gd name="T5" fmla="*/ 15 h 53"/>
                  <a:gd name="T6" fmla="*/ 77 w 180"/>
                  <a:gd name="T7" fmla="*/ 11 h 53"/>
                  <a:gd name="T8" fmla="*/ 78 w 180"/>
                  <a:gd name="T9" fmla="*/ 6 h 53"/>
                  <a:gd name="T10" fmla="*/ 95 w 180"/>
                  <a:gd name="T11" fmla="*/ 3 h 53"/>
                  <a:gd name="T12" fmla="*/ 110 w 180"/>
                  <a:gd name="T13" fmla="*/ 15 h 53"/>
                  <a:gd name="T14" fmla="*/ 129 w 180"/>
                  <a:gd name="T15" fmla="*/ 14 h 53"/>
                  <a:gd name="T16" fmla="*/ 140 w 180"/>
                  <a:gd name="T17" fmla="*/ 11 h 53"/>
                  <a:gd name="T18" fmla="*/ 155 w 180"/>
                  <a:gd name="T19" fmla="*/ 26 h 53"/>
                  <a:gd name="T20" fmla="*/ 180 w 180"/>
                  <a:gd name="T21" fmla="*/ 27 h 53"/>
                  <a:gd name="T22" fmla="*/ 171 w 180"/>
                  <a:gd name="T23" fmla="*/ 42 h 53"/>
                  <a:gd name="T24" fmla="*/ 165 w 180"/>
                  <a:gd name="T25" fmla="*/ 53 h 53"/>
                  <a:gd name="T26" fmla="*/ 141 w 180"/>
                  <a:gd name="T27" fmla="*/ 44 h 53"/>
                  <a:gd name="T28" fmla="*/ 128 w 180"/>
                  <a:gd name="T29" fmla="*/ 33 h 53"/>
                  <a:gd name="T30" fmla="*/ 116 w 180"/>
                  <a:gd name="T31" fmla="*/ 33 h 53"/>
                  <a:gd name="T32" fmla="*/ 104 w 180"/>
                  <a:gd name="T33" fmla="*/ 32 h 53"/>
                  <a:gd name="T34" fmla="*/ 96 w 180"/>
                  <a:gd name="T35" fmla="*/ 26 h 53"/>
                  <a:gd name="T36" fmla="*/ 83 w 180"/>
                  <a:gd name="T37" fmla="*/ 33 h 53"/>
                  <a:gd name="T38" fmla="*/ 62 w 180"/>
                  <a:gd name="T39" fmla="*/ 38 h 53"/>
                  <a:gd name="T40" fmla="*/ 45 w 180"/>
                  <a:gd name="T41" fmla="*/ 33 h 53"/>
                  <a:gd name="T42" fmla="*/ 29 w 180"/>
                  <a:gd name="T43" fmla="*/ 32 h 53"/>
                  <a:gd name="T44" fmla="*/ 12 w 180"/>
                  <a:gd name="T45" fmla="*/ 29 h 53"/>
                  <a:gd name="T46" fmla="*/ 0 w 180"/>
                  <a:gd name="T47" fmla="*/ 23 h 53"/>
                  <a:gd name="T48" fmla="*/ 5 w 180"/>
                  <a:gd name="T49" fmla="*/ 0 h 5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80"/>
                  <a:gd name="T76" fmla="*/ 0 h 53"/>
                  <a:gd name="T77" fmla="*/ 180 w 180"/>
                  <a:gd name="T78" fmla="*/ 53 h 53"/>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80" h="53">
                    <a:moveTo>
                      <a:pt x="5" y="0"/>
                    </a:moveTo>
                    <a:lnTo>
                      <a:pt x="21" y="0"/>
                    </a:lnTo>
                    <a:lnTo>
                      <a:pt x="48" y="15"/>
                    </a:lnTo>
                    <a:lnTo>
                      <a:pt x="77" y="11"/>
                    </a:lnTo>
                    <a:lnTo>
                      <a:pt x="78" y="6"/>
                    </a:lnTo>
                    <a:lnTo>
                      <a:pt x="95" y="3"/>
                    </a:lnTo>
                    <a:lnTo>
                      <a:pt x="110" y="15"/>
                    </a:lnTo>
                    <a:lnTo>
                      <a:pt x="129" y="14"/>
                    </a:lnTo>
                    <a:lnTo>
                      <a:pt x="140" y="11"/>
                    </a:lnTo>
                    <a:lnTo>
                      <a:pt x="155" y="26"/>
                    </a:lnTo>
                    <a:lnTo>
                      <a:pt x="180" y="27"/>
                    </a:lnTo>
                    <a:lnTo>
                      <a:pt x="171" y="42"/>
                    </a:lnTo>
                    <a:lnTo>
                      <a:pt x="165" y="53"/>
                    </a:lnTo>
                    <a:lnTo>
                      <a:pt x="141" y="44"/>
                    </a:lnTo>
                    <a:lnTo>
                      <a:pt x="128" y="33"/>
                    </a:lnTo>
                    <a:lnTo>
                      <a:pt x="116" y="33"/>
                    </a:lnTo>
                    <a:lnTo>
                      <a:pt x="104" y="32"/>
                    </a:lnTo>
                    <a:lnTo>
                      <a:pt x="96" y="26"/>
                    </a:lnTo>
                    <a:lnTo>
                      <a:pt x="83" y="33"/>
                    </a:lnTo>
                    <a:lnTo>
                      <a:pt x="62" y="38"/>
                    </a:lnTo>
                    <a:lnTo>
                      <a:pt x="45" y="33"/>
                    </a:lnTo>
                    <a:lnTo>
                      <a:pt x="29" y="32"/>
                    </a:lnTo>
                    <a:lnTo>
                      <a:pt x="12" y="29"/>
                    </a:lnTo>
                    <a:lnTo>
                      <a:pt x="0" y="23"/>
                    </a:lnTo>
                    <a:lnTo>
                      <a:pt x="5" y="0"/>
                    </a:lnTo>
                    <a:close/>
                  </a:path>
                </a:pathLst>
              </a:custGeom>
              <a:solidFill>
                <a:srgbClr val="FF6600">
                  <a:alpha val="74901"/>
                </a:srgbClr>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a:lstStyle/>
              <a:p>
                <a:endParaRPr lang="en-US"/>
              </a:p>
            </p:txBody>
          </p:sp>
          <p:sp>
            <p:nvSpPr>
              <p:cNvPr id="81" name="Freeform 53"/>
              <p:cNvSpPr>
                <a:spLocks noChangeAspect="1"/>
              </p:cNvSpPr>
              <p:nvPr/>
            </p:nvSpPr>
            <p:spPr bwMode="auto">
              <a:xfrm>
                <a:off x="2631" y="825"/>
                <a:ext cx="378" cy="105"/>
              </a:xfrm>
              <a:custGeom>
                <a:avLst/>
                <a:gdLst>
                  <a:gd name="T0" fmla="*/ 206 w 378"/>
                  <a:gd name="T1" fmla="*/ 45 h 105"/>
                  <a:gd name="T2" fmla="*/ 216 w 378"/>
                  <a:gd name="T3" fmla="*/ 36 h 105"/>
                  <a:gd name="T4" fmla="*/ 225 w 378"/>
                  <a:gd name="T5" fmla="*/ 32 h 105"/>
                  <a:gd name="T6" fmla="*/ 243 w 378"/>
                  <a:gd name="T7" fmla="*/ 35 h 105"/>
                  <a:gd name="T8" fmla="*/ 269 w 378"/>
                  <a:gd name="T9" fmla="*/ 35 h 105"/>
                  <a:gd name="T10" fmla="*/ 287 w 378"/>
                  <a:gd name="T11" fmla="*/ 38 h 105"/>
                  <a:gd name="T12" fmla="*/ 303 w 378"/>
                  <a:gd name="T13" fmla="*/ 39 h 105"/>
                  <a:gd name="T14" fmla="*/ 326 w 378"/>
                  <a:gd name="T15" fmla="*/ 41 h 105"/>
                  <a:gd name="T16" fmla="*/ 348 w 378"/>
                  <a:gd name="T17" fmla="*/ 50 h 105"/>
                  <a:gd name="T18" fmla="*/ 369 w 378"/>
                  <a:gd name="T19" fmla="*/ 63 h 105"/>
                  <a:gd name="T20" fmla="*/ 378 w 378"/>
                  <a:gd name="T21" fmla="*/ 68 h 105"/>
                  <a:gd name="T22" fmla="*/ 371 w 378"/>
                  <a:gd name="T23" fmla="*/ 84 h 105"/>
                  <a:gd name="T24" fmla="*/ 356 w 378"/>
                  <a:gd name="T25" fmla="*/ 105 h 105"/>
                  <a:gd name="T26" fmla="*/ 330 w 378"/>
                  <a:gd name="T27" fmla="*/ 83 h 105"/>
                  <a:gd name="T28" fmla="*/ 315 w 378"/>
                  <a:gd name="T29" fmla="*/ 69 h 105"/>
                  <a:gd name="T30" fmla="*/ 300 w 378"/>
                  <a:gd name="T31" fmla="*/ 81 h 105"/>
                  <a:gd name="T32" fmla="*/ 282 w 378"/>
                  <a:gd name="T33" fmla="*/ 69 h 105"/>
                  <a:gd name="T34" fmla="*/ 267 w 378"/>
                  <a:gd name="T35" fmla="*/ 81 h 105"/>
                  <a:gd name="T36" fmla="*/ 249 w 378"/>
                  <a:gd name="T37" fmla="*/ 87 h 105"/>
                  <a:gd name="T38" fmla="*/ 228 w 378"/>
                  <a:gd name="T39" fmla="*/ 84 h 105"/>
                  <a:gd name="T40" fmla="*/ 216 w 378"/>
                  <a:gd name="T41" fmla="*/ 80 h 105"/>
                  <a:gd name="T42" fmla="*/ 206 w 378"/>
                  <a:gd name="T43" fmla="*/ 59 h 105"/>
                  <a:gd name="T44" fmla="*/ 159 w 378"/>
                  <a:gd name="T45" fmla="*/ 75 h 105"/>
                  <a:gd name="T46" fmla="*/ 152 w 378"/>
                  <a:gd name="T47" fmla="*/ 57 h 105"/>
                  <a:gd name="T48" fmla="*/ 126 w 378"/>
                  <a:gd name="T49" fmla="*/ 65 h 105"/>
                  <a:gd name="T50" fmla="*/ 101 w 378"/>
                  <a:gd name="T51" fmla="*/ 72 h 105"/>
                  <a:gd name="T52" fmla="*/ 80 w 378"/>
                  <a:gd name="T53" fmla="*/ 69 h 105"/>
                  <a:gd name="T54" fmla="*/ 54 w 378"/>
                  <a:gd name="T55" fmla="*/ 59 h 105"/>
                  <a:gd name="T56" fmla="*/ 29 w 378"/>
                  <a:gd name="T57" fmla="*/ 42 h 105"/>
                  <a:gd name="T58" fmla="*/ 2 w 378"/>
                  <a:gd name="T59" fmla="*/ 27 h 105"/>
                  <a:gd name="T60" fmla="*/ 2 w 378"/>
                  <a:gd name="T61" fmla="*/ 14 h 105"/>
                  <a:gd name="T62" fmla="*/ 0 w 378"/>
                  <a:gd name="T63" fmla="*/ 0 h 105"/>
                  <a:gd name="T64" fmla="*/ 27 w 378"/>
                  <a:gd name="T65" fmla="*/ 15 h 105"/>
                  <a:gd name="T66" fmla="*/ 51 w 378"/>
                  <a:gd name="T67" fmla="*/ 17 h 105"/>
                  <a:gd name="T68" fmla="*/ 80 w 378"/>
                  <a:gd name="T69" fmla="*/ 18 h 105"/>
                  <a:gd name="T70" fmla="*/ 111 w 378"/>
                  <a:gd name="T71" fmla="*/ 24 h 105"/>
                  <a:gd name="T72" fmla="*/ 144 w 378"/>
                  <a:gd name="T73" fmla="*/ 20 h 105"/>
                  <a:gd name="T74" fmla="*/ 153 w 378"/>
                  <a:gd name="T75" fmla="*/ 45 h 105"/>
                  <a:gd name="T76" fmla="*/ 200 w 378"/>
                  <a:gd name="T77" fmla="*/ 24 h 105"/>
                  <a:gd name="T78" fmla="*/ 206 w 378"/>
                  <a:gd name="T79" fmla="*/ 45 h 105"/>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378"/>
                  <a:gd name="T121" fmla="*/ 0 h 105"/>
                  <a:gd name="T122" fmla="*/ 378 w 378"/>
                  <a:gd name="T123" fmla="*/ 105 h 105"/>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378" h="105">
                    <a:moveTo>
                      <a:pt x="206" y="45"/>
                    </a:moveTo>
                    <a:lnTo>
                      <a:pt x="216" y="36"/>
                    </a:lnTo>
                    <a:lnTo>
                      <a:pt x="225" y="32"/>
                    </a:lnTo>
                    <a:lnTo>
                      <a:pt x="243" y="35"/>
                    </a:lnTo>
                    <a:lnTo>
                      <a:pt x="269" y="35"/>
                    </a:lnTo>
                    <a:lnTo>
                      <a:pt x="287" y="38"/>
                    </a:lnTo>
                    <a:lnTo>
                      <a:pt x="303" y="39"/>
                    </a:lnTo>
                    <a:lnTo>
                      <a:pt x="326" y="41"/>
                    </a:lnTo>
                    <a:lnTo>
                      <a:pt x="348" y="50"/>
                    </a:lnTo>
                    <a:lnTo>
                      <a:pt x="369" y="63"/>
                    </a:lnTo>
                    <a:lnTo>
                      <a:pt x="378" y="68"/>
                    </a:lnTo>
                    <a:lnTo>
                      <a:pt x="371" y="84"/>
                    </a:lnTo>
                    <a:lnTo>
                      <a:pt x="356" y="105"/>
                    </a:lnTo>
                    <a:lnTo>
                      <a:pt x="330" y="83"/>
                    </a:lnTo>
                    <a:lnTo>
                      <a:pt x="315" y="69"/>
                    </a:lnTo>
                    <a:lnTo>
                      <a:pt x="300" y="81"/>
                    </a:lnTo>
                    <a:lnTo>
                      <a:pt x="282" y="69"/>
                    </a:lnTo>
                    <a:lnTo>
                      <a:pt x="267" y="81"/>
                    </a:lnTo>
                    <a:lnTo>
                      <a:pt x="249" y="87"/>
                    </a:lnTo>
                    <a:lnTo>
                      <a:pt x="228" y="84"/>
                    </a:lnTo>
                    <a:lnTo>
                      <a:pt x="216" y="80"/>
                    </a:lnTo>
                    <a:lnTo>
                      <a:pt x="206" y="59"/>
                    </a:lnTo>
                    <a:lnTo>
                      <a:pt x="159" y="75"/>
                    </a:lnTo>
                    <a:lnTo>
                      <a:pt x="152" y="57"/>
                    </a:lnTo>
                    <a:lnTo>
                      <a:pt x="126" y="65"/>
                    </a:lnTo>
                    <a:lnTo>
                      <a:pt x="101" y="72"/>
                    </a:lnTo>
                    <a:lnTo>
                      <a:pt x="80" y="69"/>
                    </a:lnTo>
                    <a:lnTo>
                      <a:pt x="54" y="59"/>
                    </a:lnTo>
                    <a:lnTo>
                      <a:pt x="29" y="42"/>
                    </a:lnTo>
                    <a:lnTo>
                      <a:pt x="2" y="27"/>
                    </a:lnTo>
                    <a:lnTo>
                      <a:pt x="2" y="14"/>
                    </a:lnTo>
                    <a:lnTo>
                      <a:pt x="0" y="0"/>
                    </a:lnTo>
                    <a:lnTo>
                      <a:pt x="27" y="15"/>
                    </a:lnTo>
                    <a:lnTo>
                      <a:pt x="51" y="17"/>
                    </a:lnTo>
                    <a:lnTo>
                      <a:pt x="80" y="18"/>
                    </a:lnTo>
                    <a:lnTo>
                      <a:pt x="111" y="24"/>
                    </a:lnTo>
                    <a:lnTo>
                      <a:pt x="144" y="20"/>
                    </a:lnTo>
                    <a:lnTo>
                      <a:pt x="153" y="45"/>
                    </a:lnTo>
                    <a:lnTo>
                      <a:pt x="200" y="24"/>
                    </a:lnTo>
                    <a:lnTo>
                      <a:pt x="206" y="45"/>
                    </a:lnTo>
                    <a:close/>
                  </a:path>
                </a:pathLst>
              </a:custGeom>
              <a:solidFill>
                <a:srgbClr val="FF6600">
                  <a:alpha val="74901"/>
                </a:srgbClr>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a:lstStyle/>
              <a:p>
                <a:endParaRPr lang="en-US"/>
              </a:p>
            </p:txBody>
          </p:sp>
          <p:sp>
            <p:nvSpPr>
              <p:cNvPr id="82" name="Freeform 54"/>
              <p:cNvSpPr>
                <a:spLocks noChangeAspect="1"/>
              </p:cNvSpPr>
              <p:nvPr/>
            </p:nvSpPr>
            <p:spPr bwMode="auto">
              <a:xfrm>
                <a:off x="1619" y="803"/>
                <a:ext cx="993" cy="51"/>
              </a:xfrm>
              <a:custGeom>
                <a:avLst/>
                <a:gdLst>
                  <a:gd name="T0" fmla="*/ 0 w 993"/>
                  <a:gd name="T1" fmla="*/ 0 h 51"/>
                  <a:gd name="T2" fmla="*/ 99 w 993"/>
                  <a:gd name="T3" fmla="*/ 3 h 51"/>
                  <a:gd name="T4" fmla="*/ 486 w 993"/>
                  <a:gd name="T5" fmla="*/ 16 h 51"/>
                  <a:gd name="T6" fmla="*/ 645 w 993"/>
                  <a:gd name="T7" fmla="*/ 19 h 51"/>
                  <a:gd name="T8" fmla="*/ 774 w 993"/>
                  <a:gd name="T9" fmla="*/ 21 h 51"/>
                  <a:gd name="T10" fmla="*/ 888 w 993"/>
                  <a:gd name="T11" fmla="*/ 22 h 51"/>
                  <a:gd name="T12" fmla="*/ 978 w 993"/>
                  <a:gd name="T13" fmla="*/ 25 h 51"/>
                  <a:gd name="T14" fmla="*/ 991 w 993"/>
                  <a:gd name="T15" fmla="*/ 21 h 51"/>
                  <a:gd name="T16" fmla="*/ 993 w 993"/>
                  <a:gd name="T17" fmla="*/ 34 h 51"/>
                  <a:gd name="T18" fmla="*/ 991 w 993"/>
                  <a:gd name="T19" fmla="*/ 48 h 51"/>
                  <a:gd name="T20" fmla="*/ 966 w 993"/>
                  <a:gd name="T21" fmla="*/ 51 h 51"/>
                  <a:gd name="T22" fmla="*/ 930 w 993"/>
                  <a:gd name="T23" fmla="*/ 42 h 51"/>
                  <a:gd name="T24" fmla="*/ 856 w 993"/>
                  <a:gd name="T25" fmla="*/ 40 h 51"/>
                  <a:gd name="T26" fmla="*/ 825 w 993"/>
                  <a:gd name="T27" fmla="*/ 37 h 51"/>
                  <a:gd name="T28" fmla="*/ 771 w 993"/>
                  <a:gd name="T29" fmla="*/ 33 h 51"/>
                  <a:gd name="T30" fmla="*/ 699 w 993"/>
                  <a:gd name="T31" fmla="*/ 34 h 51"/>
                  <a:gd name="T32" fmla="*/ 694 w 993"/>
                  <a:gd name="T33" fmla="*/ 28 h 51"/>
                  <a:gd name="T34" fmla="*/ 640 w 993"/>
                  <a:gd name="T35" fmla="*/ 28 h 51"/>
                  <a:gd name="T36" fmla="*/ 540 w 993"/>
                  <a:gd name="T37" fmla="*/ 27 h 51"/>
                  <a:gd name="T38" fmla="*/ 435 w 993"/>
                  <a:gd name="T39" fmla="*/ 24 h 51"/>
                  <a:gd name="T40" fmla="*/ 414 w 993"/>
                  <a:gd name="T41" fmla="*/ 19 h 51"/>
                  <a:gd name="T42" fmla="*/ 310 w 993"/>
                  <a:gd name="T43" fmla="*/ 19 h 51"/>
                  <a:gd name="T44" fmla="*/ 142 w 993"/>
                  <a:gd name="T45" fmla="*/ 15 h 51"/>
                  <a:gd name="T46" fmla="*/ 43 w 993"/>
                  <a:gd name="T47" fmla="*/ 9 h 51"/>
                  <a:gd name="T48" fmla="*/ 0 w 993"/>
                  <a:gd name="T49" fmla="*/ 0 h 51"/>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993"/>
                  <a:gd name="T76" fmla="*/ 0 h 51"/>
                  <a:gd name="T77" fmla="*/ 993 w 993"/>
                  <a:gd name="T78" fmla="*/ 51 h 51"/>
                  <a:gd name="connsiteX0" fmla="*/ 0 w 10000"/>
                  <a:gd name="connsiteY0" fmla="*/ 0 h 10000"/>
                  <a:gd name="connsiteX1" fmla="*/ 997 w 10000"/>
                  <a:gd name="connsiteY1" fmla="*/ 588 h 10000"/>
                  <a:gd name="connsiteX2" fmla="*/ 4894 w 10000"/>
                  <a:gd name="connsiteY2" fmla="*/ 3137 h 10000"/>
                  <a:gd name="connsiteX3" fmla="*/ 6495 w 10000"/>
                  <a:gd name="connsiteY3" fmla="*/ 3725 h 10000"/>
                  <a:gd name="connsiteX4" fmla="*/ 7795 w 10000"/>
                  <a:gd name="connsiteY4" fmla="*/ 4118 h 10000"/>
                  <a:gd name="connsiteX5" fmla="*/ 8716 w 10000"/>
                  <a:gd name="connsiteY5" fmla="*/ 4986 h 10000"/>
                  <a:gd name="connsiteX6" fmla="*/ 9849 w 10000"/>
                  <a:gd name="connsiteY6" fmla="*/ 4902 h 10000"/>
                  <a:gd name="connsiteX7" fmla="*/ 9980 w 10000"/>
                  <a:gd name="connsiteY7" fmla="*/ 4118 h 10000"/>
                  <a:gd name="connsiteX8" fmla="*/ 10000 w 10000"/>
                  <a:gd name="connsiteY8" fmla="*/ 6667 h 10000"/>
                  <a:gd name="connsiteX9" fmla="*/ 9980 w 10000"/>
                  <a:gd name="connsiteY9" fmla="*/ 9412 h 10000"/>
                  <a:gd name="connsiteX10" fmla="*/ 9728 w 10000"/>
                  <a:gd name="connsiteY10" fmla="*/ 10000 h 10000"/>
                  <a:gd name="connsiteX11" fmla="*/ 9366 w 10000"/>
                  <a:gd name="connsiteY11" fmla="*/ 8235 h 10000"/>
                  <a:gd name="connsiteX12" fmla="*/ 8620 w 10000"/>
                  <a:gd name="connsiteY12" fmla="*/ 7843 h 10000"/>
                  <a:gd name="connsiteX13" fmla="*/ 8308 w 10000"/>
                  <a:gd name="connsiteY13" fmla="*/ 7255 h 10000"/>
                  <a:gd name="connsiteX14" fmla="*/ 7764 w 10000"/>
                  <a:gd name="connsiteY14" fmla="*/ 6471 h 10000"/>
                  <a:gd name="connsiteX15" fmla="*/ 7039 w 10000"/>
                  <a:gd name="connsiteY15" fmla="*/ 6667 h 10000"/>
                  <a:gd name="connsiteX16" fmla="*/ 6989 w 10000"/>
                  <a:gd name="connsiteY16" fmla="*/ 5490 h 10000"/>
                  <a:gd name="connsiteX17" fmla="*/ 6445 w 10000"/>
                  <a:gd name="connsiteY17" fmla="*/ 5490 h 10000"/>
                  <a:gd name="connsiteX18" fmla="*/ 5438 w 10000"/>
                  <a:gd name="connsiteY18" fmla="*/ 5294 h 10000"/>
                  <a:gd name="connsiteX19" fmla="*/ 4381 w 10000"/>
                  <a:gd name="connsiteY19" fmla="*/ 4706 h 10000"/>
                  <a:gd name="connsiteX20" fmla="*/ 4169 w 10000"/>
                  <a:gd name="connsiteY20" fmla="*/ 3725 h 10000"/>
                  <a:gd name="connsiteX21" fmla="*/ 3122 w 10000"/>
                  <a:gd name="connsiteY21" fmla="*/ 3725 h 10000"/>
                  <a:gd name="connsiteX22" fmla="*/ 1430 w 10000"/>
                  <a:gd name="connsiteY22" fmla="*/ 2941 h 10000"/>
                  <a:gd name="connsiteX23" fmla="*/ 433 w 10000"/>
                  <a:gd name="connsiteY23" fmla="*/ 1765 h 10000"/>
                  <a:gd name="connsiteX24" fmla="*/ 0 w 10000"/>
                  <a:gd name="connsiteY24" fmla="*/ 0 h 10000"/>
                  <a:gd name="connsiteX0" fmla="*/ 0 w 10000"/>
                  <a:gd name="connsiteY0" fmla="*/ 0 h 10000"/>
                  <a:gd name="connsiteX1" fmla="*/ 997 w 10000"/>
                  <a:gd name="connsiteY1" fmla="*/ 588 h 10000"/>
                  <a:gd name="connsiteX2" fmla="*/ 4894 w 10000"/>
                  <a:gd name="connsiteY2" fmla="*/ 3137 h 10000"/>
                  <a:gd name="connsiteX3" fmla="*/ 6495 w 10000"/>
                  <a:gd name="connsiteY3" fmla="*/ 3725 h 10000"/>
                  <a:gd name="connsiteX4" fmla="*/ 7795 w 10000"/>
                  <a:gd name="connsiteY4" fmla="*/ 4118 h 10000"/>
                  <a:gd name="connsiteX5" fmla="*/ 8716 w 10000"/>
                  <a:gd name="connsiteY5" fmla="*/ 4986 h 10000"/>
                  <a:gd name="connsiteX6" fmla="*/ 9849 w 10000"/>
                  <a:gd name="connsiteY6" fmla="*/ 4902 h 10000"/>
                  <a:gd name="connsiteX7" fmla="*/ 9980 w 10000"/>
                  <a:gd name="connsiteY7" fmla="*/ 4118 h 10000"/>
                  <a:gd name="connsiteX8" fmla="*/ 10000 w 10000"/>
                  <a:gd name="connsiteY8" fmla="*/ 6667 h 10000"/>
                  <a:gd name="connsiteX9" fmla="*/ 9980 w 10000"/>
                  <a:gd name="connsiteY9" fmla="*/ 9412 h 10000"/>
                  <a:gd name="connsiteX10" fmla="*/ 9728 w 10000"/>
                  <a:gd name="connsiteY10" fmla="*/ 10000 h 10000"/>
                  <a:gd name="connsiteX11" fmla="*/ 9366 w 10000"/>
                  <a:gd name="connsiteY11" fmla="*/ 8235 h 10000"/>
                  <a:gd name="connsiteX12" fmla="*/ 8620 w 10000"/>
                  <a:gd name="connsiteY12" fmla="*/ 7843 h 10000"/>
                  <a:gd name="connsiteX13" fmla="*/ 8308 w 10000"/>
                  <a:gd name="connsiteY13" fmla="*/ 7255 h 10000"/>
                  <a:gd name="connsiteX14" fmla="*/ 7764 w 10000"/>
                  <a:gd name="connsiteY14" fmla="*/ 6471 h 10000"/>
                  <a:gd name="connsiteX15" fmla="*/ 7039 w 10000"/>
                  <a:gd name="connsiteY15" fmla="*/ 6667 h 10000"/>
                  <a:gd name="connsiteX16" fmla="*/ 6989 w 10000"/>
                  <a:gd name="connsiteY16" fmla="*/ 5490 h 10000"/>
                  <a:gd name="connsiteX17" fmla="*/ 6445 w 10000"/>
                  <a:gd name="connsiteY17" fmla="*/ 5490 h 10000"/>
                  <a:gd name="connsiteX18" fmla="*/ 5438 w 10000"/>
                  <a:gd name="connsiteY18" fmla="*/ 5294 h 10000"/>
                  <a:gd name="connsiteX19" fmla="*/ 4381 w 10000"/>
                  <a:gd name="connsiteY19" fmla="*/ 4706 h 10000"/>
                  <a:gd name="connsiteX20" fmla="*/ 4169 w 10000"/>
                  <a:gd name="connsiteY20" fmla="*/ 3725 h 10000"/>
                  <a:gd name="connsiteX21" fmla="*/ 3122 w 10000"/>
                  <a:gd name="connsiteY21" fmla="*/ 3725 h 10000"/>
                  <a:gd name="connsiteX22" fmla="*/ 1430 w 10000"/>
                  <a:gd name="connsiteY22" fmla="*/ 2941 h 10000"/>
                  <a:gd name="connsiteX23" fmla="*/ 433 w 10000"/>
                  <a:gd name="connsiteY23" fmla="*/ 1765 h 10000"/>
                  <a:gd name="connsiteX24" fmla="*/ 0 w 10000"/>
                  <a:gd name="connsiteY24" fmla="*/ 0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000" h="10000">
                    <a:moveTo>
                      <a:pt x="0" y="0"/>
                    </a:moveTo>
                    <a:lnTo>
                      <a:pt x="997" y="588"/>
                    </a:lnTo>
                    <a:lnTo>
                      <a:pt x="4894" y="3137"/>
                    </a:lnTo>
                    <a:lnTo>
                      <a:pt x="6495" y="3725"/>
                    </a:lnTo>
                    <a:lnTo>
                      <a:pt x="7795" y="4118"/>
                    </a:lnTo>
                    <a:lnTo>
                      <a:pt x="8716" y="4986"/>
                    </a:lnTo>
                    <a:cubicBezTo>
                      <a:pt x="9174" y="4510"/>
                      <a:pt x="9471" y="4930"/>
                      <a:pt x="9849" y="4902"/>
                    </a:cubicBezTo>
                    <a:cubicBezTo>
                      <a:pt x="9893" y="4641"/>
                      <a:pt x="9936" y="4379"/>
                      <a:pt x="9980" y="4118"/>
                    </a:cubicBezTo>
                    <a:cubicBezTo>
                      <a:pt x="9987" y="4968"/>
                      <a:pt x="9993" y="5817"/>
                      <a:pt x="10000" y="6667"/>
                    </a:cubicBezTo>
                    <a:cubicBezTo>
                      <a:pt x="9993" y="7582"/>
                      <a:pt x="9987" y="8497"/>
                      <a:pt x="9980" y="9412"/>
                    </a:cubicBezTo>
                    <a:lnTo>
                      <a:pt x="9728" y="10000"/>
                    </a:lnTo>
                    <a:cubicBezTo>
                      <a:pt x="9607" y="9412"/>
                      <a:pt x="9487" y="8823"/>
                      <a:pt x="9366" y="8235"/>
                    </a:cubicBezTo>
                    <a:lnTo>
                      <a:pt x="8620" y="7843"/>
                    </a:lnTo>
                    <a:lnTo>
                      <a:pt x="8308" y="7255"/>
                    </a:lnTo>
                    <a:lnTo>
                      <a:pt x="7764" y="6471"/>
                    </a:lnTo>
                    <a:lnTo>
                      <a:pt x="7039" y="6667"/>
                    </a:lnTo>
                    <a:cubicBezTo>
                      <a:pt x="7022" y="6275"/>
                      <a:pt x="7006" y="5882"/>
                      <a:pt x="6989" y="5490"/>
                    </a:cubicBezTo>
                    <a:lnTo>
                      <a:pt x="6445" y="5490"/>
                    </a:lnTo>
                    <a:lnTo>
                      <a:pt x="5438" y="5294"/>
                    </a:lnTo>
                    <a:lnTo>
                      <a:pt x="4381" y="4706"/>
                    </a:lnTo>
                    <a:cubicBezTo>
                      <a:pt x="4310" y="4379"/>
                      <a:pt x="4240" y="4052"/>
                      <a:pt x="4169" y="3725"/>
                    </a:cubicBezTo>
                    <a:lnTo>
                      <a:pt x="3122" y="3725"/>
                    </a:lnTo>
                    <a:lnTo>
                      <a:pt x="1430" y="2941"/>
                    </a:lnTo>
                    <a:lnTo>
                      <a:pt x="433" y="1765"/>
                    </a:lnTo>
                    <a:lnTo>
                      <a:pt x="0" y="0"/>
                    </a:lnTo>
                    <a:close/>
                  </a:path>
                </a:pathLst>
              </a:custGeom>
              <a:solidFill>
                <a:srgbClr val="FF6600">
                  <a:alpha val="74901"/>
                </a:srgbClr>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a:lstStyle/>
              <a:p>
                <a:endParaRPr lang="en-US"/>
              </a:p>
            </p:txBody>
          </p:sp>
          <p:sp>
            <p:nvSpPr>
              <p:cNvPr id="83" name="Freeform 55"/>
              <p:cNvSpPr>
                <a:spLocks noChangeAspect="1"/>
              </p:cNvSpPr>
              <p:nvPr/>
            </p:nvSpPr>
            <p:spPr bwMode="auto">
              <a:xfrm>
                <a:off x="4190" y="891"/>
                <a:ext cx="747" cy="29"/>
              </a:xfrm>
              <a:custGeom>
                <a:avLst/>
                <a:gdLst>
                  <a:gd name="T0" fmla="*/ 0 w 747"/>
                  <a:gd name="T1" fmla="*/ 29 h 29"/>
                  <a:gd name="T2" fmla="*/ 49 w 747"/>
                  <a:gd name="T3" fmla="*/ 0 h 29"/>
                  <a:gd name="T4" fmla="*/ 64 w 747"/>
                  <a:gd name="T5" fmla="*/ 6 h 29"/>
                  <a:gd name="T6" fmla="*/ 105 w 747"/>
                  <a:gd name="T7" fmla="*/ 8 h 29"/>
                  <a:gd name="T8" fmla="*/ 213 w 747"/>
                  <a:gd name="T9" fmla="*/ 14 h 29"/>
                  <a:gd name="T10" fmla="*/ 357 w 747"/>
                  <a:gd name="T11" fmla="*/ 15 h 29"/>
                  <a:gd name="T12" fmla="*/ 529 w 747"/>
                  <a:gd name="T13" fmla="*/ 15 h 29"/>
                  <a:gd name="T14" fmla="*/ 712 w 747"/>
                  <a:gd name="T15" fmla="*/ 17 h 29"/>
                  <a:gd name="T16" fmla="*/ 747 w 747"/>
                  <a:gd name="T17" fmla="*/ 18 h 29"/>
                  <a:gd name="T18" fmla="*/ 745 w 747"/>
                  <a:gd name="T19" fmla="*/ 29 h 29"/>
                  <a:gd name="T20" fmla="*/ 567 w 747"/>
                  <a:gd name="T21" fmla="*/ 27 h 29"/>
                  <a:gd name="T22" fmla="*/ 264 w 747"/>
                  <a:gd name="T23" fmla="*/ 27 h 29"/>
                  <a:gd name="T24" fmla="*/ 102 w 747"/>
                  <a:gd name="T25" fmla="*/ 27 h 29"/>
                  <a:gd name="T26" fmla="*/ 0 w 747"/>
                  <a:gd name="T27" fmla="*/ 29 h 2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747"/>
                  <a:gd name="T43" fmla="*/ 0 h 29"/>
                  <a:gd name="T44" fmla="*/ 747 w 747"/>
                  <a:gd name="T45" fmla="*/ 29 h 2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747" h="29">
                    <a:moveTo>
                      <a:pt x="0" y="29"/>
                    </a:moveTo>
                    <a:lnTo>
                      <a:pt x="49" y="0"/>
                    </a:lnTo>
                    <a:lnTo>
                      <a:pt x="64" y="6"/>
                    </a:lnTo>
                    <a:lnTo>
                      <a:pt x="105" y="8"/>
                    </a:lnTo>
                    <a:lnTo>
                      <a:pt x="213" y="14"/>
                    </a:lnTo>
                    <a:lnTo>
                      <a:pt x="357" y="15"/>
                    </a:lnTo>
                    <a:lnTo>
                      <a:pt x="529" y="15"/>
                    </a:lnTo>
                    <a:lnTo>
                      <a:pt x="712" y="17"/>
                    </a:lnTo>
                    <a:lnTo>
                      <a:pt x="747" y="18"/>
                    </a:lnTo>
                    <a:lnTo>
                      <a:pt x="745" y="29"/>
                    </a:lnTo>
                    <a:lnTo>
                      <a:pt x="567" y="27"/>
                    </a:lnTo>
                    <a:lnTo>
                      <a:pt x="264" y="27"/>
                    </a:lnTo>
                    <a:lnTo>
                      <a:pt x="102" y="27"/>
                    </a:lnTo>
                    <a:lnTo>
                      <a:pt x="0" y="29"/>
                    </a:lnTo>
                    <a:close/>
                  </a:path>
                </a:pathLst>
              </a:custGeom>
              <a:solidFill>
                <a:srgbClr val="FFCC00">
                  <a:alpha val="74901"/>
                </a:srgbClr>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a:lstStyle/>
              <a:p>
                <a:endParaRPr lang="en-US"/>
              </a:p>
            </p:txBody>
          </p:sp>
          <p:sp>
            <p:nvSpPr>
              <p:cNvPr id="84" name="Freeform 56"/>
              <p:cNvSpPr>
                <a:spLocks noChangeAspect="1"/>
              </p:cNvSpPr>
              <p:nvPr/>
            </p:nvSpPr>
            <p:spPr bwMode="auto">
              <a:xfrm>
                <a:off x="4139" y="867"/>
                <a:ext cx="39" cy="12"/>
              </a:xfrm>
              <a:custGeom>
                <a:avLst/>
                <a:gdLst>
                  <a:gd name="T0" fmla="*/ 0 w 39"/>
                  <a:gd name="T1" fmla="*/ 0 h 12"/>
                  <a:gd name="T2" fmla="*/ 24 w 39"/>
                  <a:gd name="T3" fmla="*/ 3 h 12"/>
                  <a:gd name="T4" fmla="*/ 39 w 39"/>
                  <a:gd name="T5" fmla="*/ 3 h 12"/>
                  <a:gd name="T6" fmla="*/ 15 w 39"/>
                  <a:gd name="T7" fmla="*/ 12 h 12"/>
                  <a:gd name="T8" fmla="*/ 0 w 39"/>
                  <a:gd name="T9" fmla="*/ 0 h 12"/>
                  <a:gd name="T10" fmla="*/ 0 60000 65536"/>
                  <a:gd name="T11" fmla="*/ 0 60000 65536"/>
                  <a:gd name="T12" fmla="*/ 0 60000 65536"/>
                  <a:gd name="T13" fmla="*/ 0 60000 65536"/>
                  <a:gd name="T14" fmla="*/ 0 60000 65536"/>
                  <a:gd name="T15" fmla="*/ 0 w 39"/>
                  <a:gd name="T16" fmla="*/ 0 h 12"/>
                  <a:gd name="T17" fmla="*/ 39 w 39"/>
                  <a:gd name="T18" fmla="*/ 12 h 12"/>
                </a:gdLst>
                <a:ahLst/>
                <a:cxnLst>
                  <a:cxn ang="T10">
                    <a:pos x="T0" y="T1"/>
                  </a:cxn>
                  <a:cxn ang="T11">
                    <a:pos x="T2" y="T3"/>
                  </a:cxn>
                  <a:cxn ang="T12">
                    <a:pos x="T4" y="T5"/>
                  </a:cxn>
                  <a:cxn ang="T13">
                    <a:pos x="T6" y="T7"/>
                  </a:cxn>
                  <a:cxn ang="T14">
                    <a:pos x="T8" y="T9"/>
                  </a:cxn>
                </a:cxnLst>
                <a:rect l="T15" t="T16" r="T17" b="T18"/>
                <a:pathLst>
                  <a:path w="39" h="12">
                    <a:moveTo>
                      <a:pt x="0" y="0"/>
                    </a:moveTo>
                    <a:lnTo>
                      <a:pt x="24" y="3"/>
                    </a:lnTo>
                    <a:lnTo>
                      <a:pt x="39" y="3"/>
                    </a:lnTo>
                    <a:lnTo>
                      <a:pt x="15" y="12"/>
                    </a:lnTo>
                    <a:lnTo>
                      <a:pt x="0" y="0"/>
                    </a:lnTo>
                    <a:close/>
                  </a:path>
                </a:pathLst>
              </a:custGeom>
              <a:solidFill>
                <a:srgbClr val="FFCC00">
                  <a:alpha val="74901"/>
                </a:srgbClr>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a:lstStyle/>
              <a:p>
                <a:endParaRPr lang="en-US"/>
              </a:p>
            </p:txBody>
          </p:sp>
          <p:sp>
            <p:nvSpPr>
              <p:cNvPr id="85" name="Freeform 57"/>
              <p:cNvSpPr>
                <a:spLocks noChangeAspect="1"/>
              </p:cNvSpPr>
              <p:nvPr/>
            </p:nvSpPr>
            <p:spPr bwMode="auto">
              <a:xfrm>
                <a:off x="4067" y="875"/>
                <a:ext cx="49" cy="25"/>
              </a:xfrm>
              <a:custGeom>
                <a:avLst/>
                <a:gdLst>
                  <a:gd name="T0" fmla="*/ 0 w 49"/>
                  <a:gd name="T1" fmla="*/ 1 h 25"/>
                  <a:gd name="T2" fmla="*/ 25 w 49"/>
                  <a:gd name="T3" fmla="*/ 9 h 25"/>
                  <a:gd name="T4" fmla="*/ 49 w 49"/>
                  <a:gd name="T5" fmla="*/ 0 h 25"/>
                  <a:gd name="T6" fmla="*/ 46 w 49"/>
                  <a:gd name="T7" fmla="*/ 15 h 25"/>
                  <a:gd name="T8" fmla="*/ 22 w 49"/>
                  <a:gd name="T9" fmla="*/ 25 h 25"/>
                  <a:gd name="T10" fmla="*/ 9 w 49"/>
                  <a:gd name="T11" fmla="*/ 25 h 25"/>
                  <a:gd name="T12" fmla="*/ 7 w 49"/>
                  <a:gd name="T13" fmla="*/ 13 h 25"/>
                  <a:gd name="T14" fmla="*/ 0 w 49"/>
                  <a:gd name="T15" fmla="*/ 1 h 25"/>
                  <a:gd name="T16" fmla="*/ 0 60000 65536"/>
                  <a:gd name="T17" fmla="*/ 0 60000 65536"/>
                  <a:gd name="T18" fmla="*/ 0 60000 65536"/>
                  <a:gd name="T19" fmla="*/ 0 60000 65536"/>
                  <a:gd name="T20" fmla="*/ 0 60000 65536"/>
                  <a:gd name="T21" fmla="*/ 0 60000 65536"/>
                  <a:gd name="T22" fmla="*/ 0 60000 65536"/>
                  <a:gd name="T23" fmla="*/ 0 60000 65536"/>
                  <a:gd name="T24" fmla="*/ 0 w 49"/>
                  <a:gd name="T25" fmla="*/ 0 h 25"/>
                  <a:gd name="T26" fmla="*/ 49 w 49"/>
                  <a:gd name="T27" fmla="*/ 25 h 2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9" h="25">
                    <a:moveTo>
                      <a:pt x="0" y="1"/>
                    </a:moveTo>
                    <a:lnTo>
                      <a:pt x="25" y="9"/>
                    </a:lnTo>
                    <a:lnTo>
                      <a:pt x="49" y="0"/>
                    </a:lnTo>
                    <a:lnTo>
                      <a:pt x="46" y="15"/>
                    </a:lnTo>
                    <a:lnTo>
                      <a:pt x="22" y="25"/>
                    </a:lnTo>
                    <a:lnTo>
                      <a:pt x="9" y="25"/>
                    </a:lnTo>
                    <a:lnTo>
                      <a:pt x="7" y="13"/>
                    </a:lnTo>
                    <a:lnTo>
                      <a:pt x="0" y="1"/>
                    </a:lnTo>
                    <a:close/>
                  </a:path>
                </a:pathLst>
              </a:custGeom>
              <a:solidFill>
                <a:srgbClr val="FFCC00">
                  <a:alpha val="74901"/>
                </a:srgbClr>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a:lstStyle/>
              <a:p>
                <a:endParaRPr lang="en-US"/>
              </a:p>
            </p:txBody>
          </p:sp>
          <p:sp>
            <p:nvSpPr>
              <p:cNvPr id="86" name="Freeform 58"/>
              <p:cNvSpPr>
                <a:spLocks noChangeAspect="1"/>
              </p:cNvSpPr>
              <p:nvPr/>
            </p:nvSpPr>
            <p:spPr bwMode="auto">
              <a:xfrm>
                <a:off x="3996" y="866"/>
                <a:ext cx="57" cy="22"/>
              </a:xfrm>
              <a:custGeom>
                <a:avLst/>
                <a:gdLst>
                  <a:gd name="T0" fmla="*/ 0 w 57"/>
                  <a:gd name="T1" fmla="*/ 7 h 22"/>
                  <a:gd name="T2" fmla="*/ 18 w 57"/>
                  <a:gd name="T3" fmla="*/ 9 h 22"/>
                  <a:gd name="T4" fmla="*/ 30 w 57"/>
                  <a:gd name="T5" fmla="*/ 3 h 22"/>
                  <a:gd name="T6" fmla="*/ 41 w 57"/>
                  <a:gd name="T7" fmla="*/ 9 h 22"/>
                  <a:gd name="T8" fmla="*/ 53 w 57"/>
                  <a:gd name="T9" fmla="*/ 0 h 22"/>
                  <a:gd name="T10" fmla="*/ 57 w 57"/>
                  <a:gd name="T11" fmla="*/ 9 h 22"/>
                  <a:gd name="T12" fmla="*/ 44 w 57"/>
                  <a:gd name="T13" fmla="*/ 22 h 22"/>
                  <a:gd name="T14" fmla="*/ 27 w 57"/>
                  <a:gd name="T15" fmla="*/ 13 h 22"/>
                  <a:gd name="T16" fmla="*/ 11 w 57"/>
                  <a:gd name="T17" fmla="*/ 19 h 22"/>
                  <a:gd name="T18" fmla="*/ 0 w 57"/>
                  <a:gd name="T19" fmla="*/ 7 h 2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7"/>
                  <a:gd name="T31" fmla="*/ 0 h 22"/>
                  <a:gd name="T32" fmla="*/ 57 w 57"/>
                  <a:gd name="T33" fmla="*/ 22 h 2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7" h="22">
                    <a:moveTo>
                      <a:pt x="0" y="7"/>
                    </a:moveTo>
                    <a:lnTo>
                      <a:pt x="18" y="9"/>
                    </a:lnTo>
                    <a:lnTo>
                      <a:pt x="30" y="3"/>
                    </a:lnTo>
                    <a:lnTo>
                      <a:pt x="41" y="9"/>
                    </a:lnTo>
                    <a:lnTo>
                      <a:pt x="53" y="0"/>
                    </a:lnTo>
                    <a:lnTo>
                      <a:pt x="57" y="9"/>
                    </a:lnTo>
                    <a:lnTo>
                      <a:pt x="44" y="22"/>
                    </a:lnTo>
                    <a:lnTo>
                      <a:pt x="27" y="13"/>
                    </a:lnTo>
                    <a:lnTo>
                      <a:pt x="11" y="19"/>
                    </a:lnTo>
                    <a:lnTo>
                      <a:pt x="0" y="7"/>
                    </a:lnTo>
                    <a:close/>
                  </a:path>
                </a:pathLst>
              </a:custGeom>
              <a:solidFill>
                <a:srgbClr val="FFCC00">
                  <a:alpha val="74901"/>
                </a:srgbClr>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a:lstStyle/>
              <a:p>
                <a:endParaRPr lang="en-US"/>
              </a:p>
            </p:txBody>
          </p:sp>
          <p:sp>
            <p:nvSpPr>
              <p:cNvPr id="87" name="Freeform 59"/>
              <p:cNvSpPr>
                <a:spLocks noChangeAspect="1"/>
              </p:cNvSpPr>
              <p:nvPr/>
            </p:nvSpPr>
            <p:spPr bwMode="auto">
              <a:xfrm>
                <a:off x="3903" y="878"/>
                <a:ext cx="62" cy="55"/>
              </a:xfrm>
              <a:custGeom>
                <a:avLst/>
                <a:gdLst>
                  <a:gd name="T0" fmla="*/ 0 w 62"/>
                  <a:gd name="T1" fmla="*/ 0 h 55"/>
                  <a:gd name="T2" fmla="*/ 18 w 62"/>
                  <a:gd name="T3" fmla="*/ 19 h 55"/>
                  <a:gd name="T4" fmla="*/ 36 w 62"/>
                  <a:gd name="T5" fmla="*/ 27 h 55"/>
                  <a:gd name="T6" fmla="*/ 51 w 62"/>
                  <a:gd name="T7" fmla="*/ 27 h 55"/>
                  <a:gd name="T8" fmla="*/ 62 w 62"/>
                  <a:gd name="T9" fmla="*/ 19 h 55"/>
                  <a:gd name="T10" fmla="*/ 59 w 62"/>
                  <a:gd name="T11" fmla="*/ 45 h 55"/>
                  <a:gd name="T12" fmla="*/ 39 w 62"/>
                  <a:gd name="T13" fmla="*/ 55 h 55"/>
                  <a:gd name="T14" fmla="*/ 21 w 62"/>
                  <a:gd name="T15" fmla="*/ 51 h 55"/>
                  <a:gd name="T16" fmla="*/ 8 w 62"/>
                  <a:gd name="T17" fmla="*/ 34 h 55"/>
                  <a:gd name="T18" fmla="*/ 2 w 62"/>
                  <a:gd name="T19" fmla="*/ 25 h 55"/>
                  <a:gd name="T20" fmla="*/ 0 w 62"/>
                  <a:gd name="T21" fmla="*/ 0 h 5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2"/>
                  <a:gd name="T34" fmla="*/ 0 h 55"/>
                  <a:gd name="T35" fmla="*/ 62 w 62"/>
                  <a:gd name="T36" fmla="*/ 55 h 5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2" h="55">
                    <a:moveTo>
                      <a:pt x="0" y="0"/>
                    </a:moveTo>
                    <a:lnTo>
                      <a:pt x="18" y="19"/>
                    </a:lnTo>
                    <a:lnTo>
                      <a:pt x="36" y="27"/>
                    </a:lnTo>
                    <a:lnTo>
                      <a:pt x="51" y="27"/>
                    </a:lnTo>
                    <a:lnTo>
                      <a:pt x="62" y="19"/>
                    </a:lnTo>
                    <a:lnTo>
                      <a:pt x="59" y="45"/>
                    </a:lnTo>
                    <a:lnTo>
                      <a:pt x="39" y="55"/>
                    </a:lnTo>
                    <a:lnTo>
                      <a:pt x="21" y="51"/>
                    </a:lnTo>
                    <a:lnTo>
                      <a:pt x="8" y="34"/>
                    </a:lnTo>
                    <a:lnTo>
                      <a:pt x="2" y="25"/>
                    </a:lnTo>
                    <a:lnTo>
                      <a:pt x="0" y="0"/>
                    </a:lnTo>
                    <a:close/>
                  </a:path>
                </a:pathLst>
              </a:custGeom>
              <a:solidFill>
                <a:srgbClr val="FFCC00">
                  <a:alpha val="74901"/>
                </a:srgbClr>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a:lstStyle/>
              <a:p>
                <a:endParaRPr lang="en-US"/>
              </a:p>
            </p:txBody>
          </p:sp>
          <p:sp>
            <p:nvSpPr>
              <p:cNvPr id="88" name="Freeform 60"/>
              <p:cNvSpPr>
                <a:spLocks noChangeAspect="1"/>
              </p:cNvSpPr>
              <p:nvPr/>
            </p:nvSpPr>
            <p:spPr bwMode="auto">
              <a:xfrm>
                <a:off x="3731" y="846"/>
                <a:ext cx="153" cy="117"/>
              </a:xfrm>
              <a:custGeom>
                <a:avLst/>
                <a:gdLst>
                  <a:gd name="T0" fmla="*/ 12 w 153"/>
                  <a:gd name="T1" fmla="*/ 69 h 117"/>
                  <a:gd name="T2" fmla="*/ 12 w 153"/>
                  <a:gd name="T3" fmla="*/ 48 h 117"/>
                  <a:gd name="T4" fmla="*/ 4 w 153"/>
                  <a:gd name="T5" fmla="*/ 24 h 117"/>
                  <a:gd name="T6" fmla="*/ 0 w 153"/>
                  <a:gd name="T7" fmla="*/ 9 h 117"/>
                  <a:gd name="T8" fmla="*/ 7 w 153"/>
                  <a:gd name="T9" fmla="*/ 0 h 117"/>
                  <a:gd name="T10" fmla="*/ 21 w 153"/>
                  <a:gd name="T11" fmla="*/ 33 h 117"/>
                  <a:gd name="T12" fmla="*/ 33 w 153"/>
                  <a:gd name="T13" fmla="*/ 53 h 117"/>
                  <a:gd name="T14" fmla="*/ 45 w 153"/>
                  <a:gd name="T15" fmla="*/ 56 h 117"/>
                  <a:gd name="T16" fmla="*/ 61 w 153"/>
                  <a:gd name="T17" fmla="*/ 48 h 117"/>
                  <a:gd name="T18" fmla="*/ 75 w 153"/>
                  <a:gd name="T19" fmla="*/ 36 h 117"/>
                  <a:gd name="T20" fmla="*/ 88 w 153"/>
                  <a:gd name="T21" fmla="*/ 29 h 117"/>
                  <a:gd name="T22" fmla="*/ 100 w 153"/>
                  <a:gd name="T23" fmla="*/ 30 h 117"/>
                  <a:gd name="T24" fmla="*/ 112 w 153"/>
                  <a:gd name="T25" fmla="*/ 47 h 117"/>
                  <a:gd name="T26" fmla="*/ 132 w 153"/>
                  <a:gd name="T27" fmla="*/ 44 h 117"/>
                  <a:gd name="T28" fmla="*/ 144 w 153"/>
                  <a:gd name="T29" fmla="*/ 32 h 117"/>
                  <a:gd name="T30" fmla="*/ 153 w 153"/>
                  <a:gd name="T31" fmla="*/ 23 h 117"/>
                  <a:gd name="T32" fmla="*/ 148 w 153"/>
                  <a:gd name="T33" fmla="*/ 48 h 117"/>
                  <a:gd name="T34" fmla="*/ 136 w 153"/>
                  <a:gd name="T35" fmla="*/ 66 h 117"/>
                  <a:gd name="T36" fmla="*/ 112 w 153"/>
                  <a:gd name="T37" fmla="*/ 66 h 117"/>
                  <a:gd name="T38" fmla="*/ 97 w 153"/>
                  <a:gd name="T39" fmla="*/ 87 h 117"/>
                  <a:gd name="T40" fmla="*/ 72 w 153"/>
                  <a:gd name="T41" fmla="*/ 74 h 117"/>
                  <a:gd name="T42" fmla="*/ 60 w 153"/>
                  <a:gd name="T43" fmla="*/ 71 h 117"/>
                  <a:gd name="T44" fmla="*/ 57 w 153"/>
                  <a:gd name="T45" fmla="*/ 98 h 117"/>
                  <a:gd name="T46" fmla="*/ 54 w 153"/>
                  <a:gd name="T47" fmla="*/ 117 h 117"/>
                  <a:gd name="T48" fmla="*/ 31 w 153"/>
                  <a:gd name="T49" fmla="*/ 110 h 117"/>
                  <a:gd name="T50" fmla="*/ 24 w 153"/>
                  <a:gd name="T51" fmla="*/ 93 h 117"/>
                  <a:gd name="T52" fmla="*/ 12 w 153"/>
                  <a:gd name="T53" fmla="*/ 69 h 11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53"/>
                  <a:gd name="T82" fmla="*/ 0 h 117"/>
                  <a:gd name="T83" fmla="*/ 153 w 153"/>
                  <a:gd name="T84" fmla="*/ 117 h 117"/>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53" h="117">
                    <a:moveTo>
                      <a:pt x="12" y="69"/>
                    </a:moveTo>
                    <a:lnTo>
                      <a:pt x="12" y="48"/>
                    </a:lnTo>
                    <a:lnTo>
                      <a:pt x="4" y="24"/>
                    </a:lnTo>
                    <a:lnTo>
                      <a:pt x="0" y="9"/>
                    </a:lnTo>
                    <a:lnTo>
                      <a:pt x="7" y="0"/>
                    </a:lnTo>
                    <a:lnTo>
                      <a:pt x="21" y="33"/>
                    </a:lnTo>
                    <a:lnTo>
                      <a:pt x="33" y="53"/>
                    </a:lnTo>
                    <a:lnTo>
                      <a:pt x="45" y="56"/>
                    </a:lnTo>
                    <a:lnTo>
                      <a:pt x="61" y="48"/>
                    </a:lnTo>
                    <a:lnTo>
                      <a:pt x="75" y="36"/>
                    </a:lnTo>
                    <a:lnTo>
                      <a:pt x="88" y="29"/>
                    </a:lnTo>
                    <a:lnTo>
                      <a:pt x="100" y="30"/>
                    </a:lnTo>
                    <a:lnTo>
                      <a:pt x="112" y="47"/>
                    </a:lnTo>
                    <a:lnTo>
                      <a:pt x="132" y="44"/>
                    </a:lnTo>
                    <a:lnTo>
                      <a:pt x="144" y="32"/>
                    </a:lnTo>
                    <a:lnTo>
                      <a:pt x="153" y="23"/>
                    </a:lnTo>
                    <a:lnTo>
                      <a:pt x="148" y="48"/>
                    </a:lnTo>
                    <a:lnTo>
                      <a:pt x="136" y="66"/>
                    </a:lnTo>
                    <a:lnTo>
                      <a:pt x="112" y="66"/>
                    </a:lnTo>
                    <a:lnTo>
                      <a:pt x="97" y="87"/>
                    </a:lnTo>
                    <a:lnTo>
                      <a:pt x="72" y="74"/>
                    </a:lnTo>
                    <a:lnTo>
                      <a:pt x="60" y="71"/>
                    </a:lnTo>
                    <a:lnTo>
                      <a:pt x="57" y="98"/>
                    </a:lnTo>
                    <a:lnTo>
                      <a:pt x="54" y="117"/>
                    </a:lnTo>
                    <a:lnTo>
                      <a:pt x="31" y="110"/>
                    </a:lnTo>
                    <a:lnTo>
                      <a:pt x="24" y="93"/>
                    </a:lnTo>
                    <a:lnTo>
                      <a:pt x="12" y="69"/>
                    </a:lnTo>
                    <a:close/>
                  </a:path>
                </a:pathLst>
              </a:custGeom>
              <a:solidFill>
                <a:srgbClr val="FFCC00">
                  <a:alpha val="74901"/>
                </a:srgbClr>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a:lstStyle/>
              <a:p>
                <a:endParaRPr lang="en-US"/>
              </a:p>
            </p:txBody>
          </p:sp>
          <p:sp>
            <p:nvSpPr>
              <p:cNvPr id="89" name="Freeform 61"/>
              <p:cNvSpPr>
                <a:spLocks noChangeAspect="1"/>
              </p:cNvSpPr>
              <p:nvPr/>
            </p:nvSpPr>
            <p:spPr bwMode="auto">
              <a:xfrm>
                <a:off x="3624" y="858"/>
                <a:ext cx="56" cy="44"/>
              </a:xfrm>
              <a:custGeom>
                <a:avLst/>
                <a:gdLst>
                  <a:gd name="T0" fmla="*/ 12 w 56"/>
                  <a:gd name="T1" fmla="*/ 24 h 44"/>
                  <a:gd name="T2" fmla="*/ 3 w 56"/>
                  <a:gd name="T3" fmla="*/ 14 h 44"/>
                  <a:gd name="T4" fmla="*/ 0 w 56"/>
                  <a:gd name="T5" fmla="*/ 2 h 44"/>
                  <a:gd name="T6" fmla="*/ 21 w 56"/>
                  <a:gd name="T7" fmla="*/ 11 h 44"/>
                  <a:gd name="T8" fmla="*/ 35 w 56"/>
                  <a:gd name="T9" fmla="*/ 21 h 44"/>
                  <a:gd name="T10" fmla="*/ 45 w 56"/>
                  <a:gd name="T11" fmla="*/ 8 h 44"/>
                  <a:gd name="T12" fmla="*/ 53 w 56"/>
                  <a:gd name="T13" fmla="*/ 0 h 44"/>
                  <a:gd name="T14" fmla="*/ 56 w 56"/>
                  <a:gd name="T15" fmla="*/ 21 h 44"/>
                  <a:gd name="T16" fmla="*/ 36 w 56"/>
                  <a:gd name="T17" fmla="*/ 44 h 44"/>
                  <a:gd name="T18" fmla="*/ 20 w 56"/>
                  <a:gd name="T19" fmla="*/ 30 h 44"/>
                  <a:gd name="T20" fmla="*/ 12 w 56"/>
                  <a:gd name="T21" fmla="*/ 24 h 4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56"/>
                  <a:gd name="T34" fmla="*/ 0 h 44"/>
                  <a:gd name="T35" fmla="*/ 56 w 56"/>
                  <a:gd name="T36" fmla="*/ 44 h 4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56" h="44">
                    <a:moveTo>
                      <a:pt x="12" y="24"/>
                    </a:moveTo>
                    <a:lnTo>
                      <a:pt x="3" y="14"/>
                    </a:lnTo>
                    <a:lnTo>
                      <a:pt x="0" y="2"/>
                    </a:lnTo>
                    <a:lnTo>
                      <a:pt x="21" y="11"/>
                    </a:lnTo>
                    <a:lnTo>
                      <a:pt x="35" y="21"/>
                    </a:lnTo>
                    <a:lnTo>
                      <a:pt x="45" y="8"/>
                    </a:lnTo>
                    <a:lnTo>
                      <a:pt x="53" y="0"/>
                    </a:lnTo>
                    <a:lnTo>
                      <a:pt x="56" y="21"/>
                    </a:lnTo>
                    <a:lnTo>
                      <a:pt x="36" y="44"/>
                    </a:lnTo>
                    <a:lnTo>
                      <a:pt x="20" y="30"/>
                    </a:lnTo>
                    <a:lnTo>
                      <a:pt x="12" y="24"/>
                    </a:lnTo>
                    <a:close/>
                  </a:path>
                </a:pathLst>
              </a:custGeom>
              <a:solidFill>
                <a:srgbClr val="FFCC00">
                  <a:alpha val="74901"/>
                </a:srgbClr>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a:lstStyle/>
              <a:p>
                <a:endParaRPr lang="en-US"/>
              </a:p>
            </p:txBody>
          </p:sp>
          <p:sp>
            <p:nvSpPr>
              <p:cNvPr id="90" name="Freeform 62"/>
              <p:cNvSpPr>
                <a:spLocks noChangeAspect="1"/>
              </p:cNvSpPr>
              <p:nvPr/>
            </p:nvSpPr>
            <p:spPr bwMode="auto">
              <a:xfrm>
                <a:off x="3681" y="881"/>
                <a:ext cx="59" cy="55"/>
              </a:xfrm>
              <a:custGeom>
                <a:avLst/>
                <a:gdLst>
                  <a:gd name="T0" fmla="*/ 0 w 59"/>
                  <a:gd name="T1" fmla="*/ 0 h 55"/>
                  <a:gd name="T2" fmla="*/ 11 w 59"/>
                  <a:gd name="T3" fmla="*/ 1 h 55"/>
                  <a:gd name="T4" fmla="*/ 17 w 59"/>
                  <a:gd name="T5" fmla="*/ 15 h 55"/>
                  <a:gd name="T6" fmla="*/ 30 w 59"/>
                  <a:gd name="T7" fmla="*/ 18 h 55"/>
                  <a:gd name="T8" fmla="*/ 50 w 59"/>
                  <a:gd name="T9" fmla="*/ 18 h 55"/>
                  <a:gd name="T10" fmla="*/ 59 w 59"/>
                  <a:gd name="T11" fmla="*/ 30 h 55"/>
                  <a:gd name="T12" fmla="*/ 50 w 59"/>
                  <a:gd name="T13" fmla="*/ 39 h 55"/>
                  <a:gd name="T14" fmla="*/ 39 w 59"/>
                  <a:gd name="T15" fmla="*/ 55 h 55"/>
                  <a:gd name="T16" fmla="*/ 24 w 59"/>
                  <a:gd name="T17" fmla="*/ 55 h 55"/>
                  <a:gd name="T18" fmla="*/ 12 w 59"/>
                  <a:gd name="T19" fmla="*/ 42 h 55"/>
                  <a:gd name="T20" fmla="*/ 11 w 59"/>
                  <a:gd name="T21" fmla="*/ 28 h 55"/>
                  <a:gd name="T22" fmla="*/ 6 w 59"/>
                  <a:gd name="T23" fmla="*/ 13 h 55"/>
                  <a:gd name="T24" fmla="*/ 0 w 59"/>
                  <a:gd name="T25" fmla="*/ 0 h 5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59"/>
                  <a:gd name="T40" fmla="*/ 0 h 55"/>
                  <a:gd name="T41" fmla="*/ 59 w 59"/>
                  <a:gd name="T42" fmla="*/ 55 h 5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59" h="55">
                    <a:moveTo>
                      <a:pt x="0" y="0"/>
                    </a:moveTo>
                    <a:lnTo>
                      <a:pt x="11" y="1"/>
                    </a:lnTo>
                    <a:lnTo>
                      <a:pt x="17" y="15"/>
                    </a:lnTo>
                    <a:lnTo>
                      <a:pt x="30" y="18"/>
                    </a:lnTo>
                    <a:lnTo>
                      <a:pt x="50" y="18"/>
                    </a:lnTo>
                    <a:lnTo>
                      <a:pt x="59" y="30"/>
                    </a:lnTo>
                    <a:lnTo>
                      <a:pt x="50" y="39"/>
                    </a:lnTo>
                    <a:lnTo>
                      <a:pt x="39" y="55"/>
                    </a:lnTo>
                    <a:lnTo>
                      <a:pt x="24" y="55"/>
                    </a:lnTo>
                    <a:lnTo>
                      <a:pt x="12" y="42"/>
                    </a:lnTo>
                    <a:lnTo>
                      <a:pt x="11" y="28"/>
                    </a:lnTo>
                    <a:lnTo>
                      <a:pt x="6" y="13"/>
                    </a:lnTo>
                    <a:lnTo>
                      <a:pt x="0" y="0"/>
                    </a:lnTo>
                    <a:close/>
                  </a:path>
                </a:pathLst>
              </a:custGeom>
              <a:solidFill>
                <a:srgbClr val="FFCC00">
                  <a:alpha val="74901"/>
                </a:srgbClr>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a:lstStyle/>
              <a:p>
                <a:endParaRPr lang="en-US"/>
              </a:p>
            </p:txBody>
          </p:sp>
          <p:sp>
            <p:nvSpPr>
              <p:cNvPr id="91" name="Freeform 63"/>
              <p:cNvSpPr>
                <a:spLocks noChangeAspect="1"/>
              </p:cNvSpPr>
              <p:nvPr/>
            </p:nvSpPr>
            <p:spPr bwMode="auto">
              <a:xfrm>
                <a:off x="3459" y="840"/>
                <a:ext cx="162" cy="164"/>
              </a:xfrm>
              <a:custGeom>
                <a:avLst/>
                <a:gdLst>
                  <a:gd name="T0" fmla="*/ 0 w 162"/>
                  <a:gd name="T1" fmla="*/ 12 h 164"/>
                  <a:gd name="T2" fmla="*/ 6 w 162"/>
                  <a:gd name="T3" fmla="*/ 3 h 164"/>
                  <a:gd name="T4" fmla="*/ 21 w 162"/>
                  <a:gd name="T5" fmla="*/ 0 h 164"/>
                  <a:gd name="T6" fmla="*/ 30 w 162"/>
                  <a:gd name="T7" fmla="*/ 15 h 164"/>
                  <a:gd name="T8" fmla="*/ 39 w 162"/>
                  <a:gd name="T9" fmla="*/ 38 h 164"/>
                  <a:gd name="T10" fmla="*/ 50 w 162"/>
                  <a:gd name="T11" fmla="*/ 60 h 164"/>
                  <a:gd name="T12" fmla="*/ 71 w 162"/>
                  <a:gd name="T13" fmla="*/ 77 h 164"/>
                  <a:gd name="T14" fmla="*/ 101 w 162"/>
                  <a:gd name="T15" fmla="*/ 84 h 164"/>
                  <a:gd name="T16" fmla="*/ 117 w 162"/>
                  <a:gd name="T17" fmla="*/ 84 h 164"/>
                  <a:gd name="T18" fmla="*/ 134 w 162"/>
                  <a:gd name="T19" fmla="*/ 78 h 164"/>
                  <a:gd name="T20" fmla="*/ 146 w 162"/>
                  <a:gd name="T21" fmla="*/ 60 h 164"/>
                  <a:gd name="T22" fmla="*/ 156 w 162"/>
                  <a:gd name="T23" fmla="*/ 48 h 164"/>
                  <a:gd name="T24" fmla="*/ 162 w 162"/>
                  <a:gd name="T25" fmla="*/ 63 h 164"/>
                  <a:gd name="T26" fmla="*/ 156 w 162"/>
                  <a:gd name="T27" fmla="*/ 81 h 164"/>
                  <a:gd name="T28" fmla="*/ 144 w 162"/>
                  <a:gd name="T29" fmla="*/ 101 h 164"/>
                  <a:gd name="T30" fmla="*/ 140 w 162"/>
                  <a:gd name="T31" fmla="*/ 122 h 164"/>
                  <a:gd name="T32" fmla="*/ 126 w 162"/>
                  <a:gd name="T33" fmla="*/ 149 h 164"/>
                  <a:gd name="T34" fmla="*/ 111 w 162"/>
                  <a:gd name="T35" fmla="*/ 164 h 164"/>
                  <a:gd name="T36" fmla="*/ 92 w 162"/>
                  <a:gd name="T37" fmla="*/ 162 h 164"/>
                  <a:gd name="T38" fmla="*/ 72 w 162"/>
                  <a:gd name="T39" fmla="*/ 149 h 164"/>
                  <a:gd name="T40" fmla="*/ 53 w 162"/>
                  <a:gd name="T41" fmla="*/ 119 h 164"/>
                  <a:gd name="T42" fmla="*/ 38 w 162"/>
                  <a:gd name="T43" fmla="*/ 77 h 164"/>
                  <a:gd name="T44" fmla="*/ 29 w 162"/>
                  <a:gd name="T45" fmla="*/ 62 h 164"/>
                  <a:gd name="T46" fmla="*/ 27 w 162"/>
                  <a:gd name="T47" fmla="*/ 35 h 164"/>
                  <a:gd name="T48" fmla="*/ 21 w 162"/>
                  <a:gd name="T49" fmla="*/ 17 h 164"/>
                  <a:gd name="T50" fmla="*/ 11 w 162"/>
                  <a:gd name="T51" fmla="*/ 9 h 164"/>
                  <a:gd name="T52" fmla="*/ 0 w 162"/>
                  <a:gd name="T53" fmla="*/ 12 h 164"/>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62"/>
                  <a:gd name="T82" fmla="*/ 0 h 164"/>
                  <a:gd name="T83" fmla="*/ 162 w 162"/>
                  <a:gd name="T84" fmla="*/ 164 h 164"/>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62" h="164">
                    <a:moveTo>
                      <a:pt x="0" y="12"/>
                    </a:moveTo>
                    <a:lnTo>
                      <a:pt x="6" y="3"/>
                    </a:lnTo>
                    <a:lnTo>
                      <a:pt x="21" y="0"/>
                    </a:lnTo>
                    <a:lnTo>
                      <a:pt x="30" y="15"/>
                    </a:lnTo>
                    <a:lnTo>
                      <a:pt x="39" y="38"/>
                    </a:lnTo>
                    <a:lnTo>
                      <a:pt x="50" y="60"/>
                    </a:lnTo>
                    <a:lnTo>
                      <a:pt x="71" y="77"/>
                    </a:lnTo>
                    <a:lnTo>
                      <a:pt x="101" y="84"/>
                    </a:lnTo>
                    <a:lnTo>
                      <a:pt x="117" y="84"/>
                    </a:lnTo>
                    <a:lnTo>
                      <a:pt x="134" y="78"/>
                    </a:lnTo>
                    <a:lnTo>
                      <a:pt x="146" y="60"/>
                    </a:lnTo>
                    <a:lnTo>
                      <a:pt x="156" y="48"/>
                    </a:lnTo>
                    <a:lnTo>
                      <a:pt x="162" y="63"/>
                    </a:lnTo>
                    <a:lnTo>
                      <a:pt x="156" y="81"/>
                    </a:lnTo>
                    <a:lnTo>
                      <a:pt x="144" y="101"/>
                    </a:lnTo>
                    <a:lnTo>
                      <a:pt x="140" y="122"/>
                    </a:lnTo>
                    <a:lnTo>
                      <a:pt x="126" y="149"/>
                    </a:lnTo>
                    <a:lnTo>
                      <a:pt x="111" y="164"/>
                    </a:lnTo>
                    <a:lnTo>
                      <a:pt x="92" y="162"/>
                    </a:lnTo>
                    <a:lnTo>
                      <a:pt x="72" y="149"/>
                    </a:lnTo>
                    <a:lnTo>
                      <a:pt x="53" y="119"/>
                    </a:lnTo>
                    <a:lnTo>
                      <a:pt x="38" y="77"/>
                    </a:lnTo>
                    <a:lnTo>
                      <a:pt x="29" y="62"/>
                    </a:lnTo>
                    <a:lnTo>
                      <a:pt x="27" y="35"/>
                    </a:lnTo>
                    <a:lnTo>
                      <a:pt x="21" y="17"/>
                    </a:lnTo>
                    <a:lnTo>
                      <a:pt x="11" y="9"/>
                    </a:lnTo>
                    <a:lnTo>
                      <a:pt x="0" y="12"/>
                    </a:lnTo>
                    <a:close/>
                  </a:path>
                </a:pathLst>
              </a:custGeom>
              <a:solidFill>
                <a:srgbClr val="FFCC00">
                  <a:alpha val="74901"/>
                </a:srgbClr>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a:lstStyle/>
              <a:p>
                <a:endParaRPr lang="en-US"/>
              </a:p>
            </p:txBody>
          </p:sp>
          <p:sp>
            <p:nvSpPr>
              <p:cNvPr id="92" name="Freeform 64"/>
              <p:cNvSpPr>
                <a:spLocks noChangeAspect="1"/>
              </p:cNvSpPr>
              <p:nvPr/>
            </p:nvSpPr>
            <p:spPr bwMode="auto">
              <a:xfrm>
                <a:off x="3338" y="845"/>
                <a:ext cx="117" cy="82"/>
              </a:xfrm>
              <a:custGeom>
                <a:avLst/>
                <a:gdLst>
                  <a:gd name="T0" fmla="*/ 0 w 117"/>
                  <a:gd name="T1" fmla="*/ 30 h 82"/>
                  <a:gd name="T2" fmla="*/ 6 w 117"/>
                  <a:gd name="T3" fmla="*/ 13 h 82"/>
                  <a:gd name="T4" fmla="*/ 15 w 117"/>
                  <a:gd name="T5" fmla="*/ 0 h 82"/>
                  <a:gd name="T6" fmla="*/ 30 w 117"/>
                  <a:gd name="T7" fmla="*/ 6 h 82"/>
                  <a:gd name="T8" fmla="*/ 52 w 117"/>
                  <a:gd name="T9" fmla="*/ 19 h 82"/>
                  <a:gd name="T10" fmla="*/ 79 w 117"/>
                  <a:gd name="T11" fmla="*/ 28 h 82"/>
                  <a:gd name="T12" fmla="*/ 105 w 117"/>
                  <a:gd name="T13" fmla="*/ 30 h 82"/>
                  <a:gd name="T14" fmla="*/ 117 w 117"/>
                  <a:gd name="T15" fmla="*/ 24 h 82"/>
                  <a:gd name="T16" fmla="*/ 112 w 117"/>
                  <a:gd name="T17" fmla="*/ 45 h 82"/>
                  <a:gd name="T18" fmla="*/ 97 w 117"/>
                  <a:gd name="T19" fmla="*/ 67 h 82"/>
                  <a:gd name="T20" fmla="*/ 76 w 117"/>
                  <a:gd name="T21" fmla="*/ 75 h 82"/>
                  <a:gd name="T22" fmla="*/ 55 w 117"/>
                  <a:gd name="T23" fmla="*/ 82 h 82"/>
                  <a:gd name="T24" fmla="*/ 31 w 117"/>
                  <a:gd name="T25" fmla="*/ 60 h 82"/>
                  <a:gd name="T26" fmla="*/ 15 w 117"/>
                  <a:gd name="T27" fmla="*/ 39 h 82"/>
                  <a:gd name="T28" fmla="*/ 0 w 117"/>
                  <a:gd name="T29" fmla="*/ 30 h 8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17"/>
                  <a:gd name="T46" fmla="*/ 0 h 82"/>
                  <a:gd name="T47" fmla="*/ 117 w 117"/>
                  <a:gd name="T48" fmla="*/ 82 h 82"/>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17" h="82">
                    <a:moveTo>
                      <a:pt x="0" y="30"/>
                    </a:moveTo>
                    <a:lnTo>
                      <a:pt x="6" y="13"/>
                    </a:lnTo>
                    <a:lnTo>
                      <a:pt x="15" y="0"/>
                    </a:lnTo>
                    <a:lnTo>
                      <a:pt x="30" y="6"/>
                    </a:lnTo>
                    <a:lnTo>
                      <a:pt x="52" y="19"/>
                    </a:lnTo>
                    <a:lnTo>
                      <a:pt x="79" y="28"/>
                    </a:lnTo>
                    <a:lnTo>
                      <a:pt x="105" y="30"/>
                    </a:lnTo>
                    <a:lnTo>
                      <a:pt x="117" y="24"/>
                    </a:lnTo>
                    <a:lnTo>
                      <a:pt x="112" y="45"/>
                    </a:lnTo>
                    <a:lnTo>
                      <a:pt x="97" y="67"/>
                    </a:lnTo>
                    <a:lnTo>
                      <a:pt x="76" y="75"/>
                    </a:lnTo>
                    <a:lnTo>
                      <a:pt x="55" y="82"/>
                    </a:lnTo>
                    <a:lnTo>
                      <a:pt x="31" y="60"/>
                    </a:lnTo>
                    <a:lnTo>
                      <a:pt x="15" y="39"/>
                    </a:lnTo>
                    <a:lnTo>
                      <a:pt x="0" y="30"/>
                    </a:lnTo>
                    <a:close/>
                  </a:path>
                </a:pathLst>
              </a:custGeom>
              <a:solidFill>
                <a:srgbClr val="FFCC00">
                  <a:alpha val="74901"/>
                </a:srgbClr>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a:lstStyle/>
              <a:p>
                <a:endParaRPr lang="en-US"/>
              </a:p>
            </p:txBody>
          </p:sp>
          <p:sp>
            <p:nvSpPr>
              <p:cNvPr id="93" name="Freeform 65"/>
              <p:cNvSpPr>
                <a:spLocks noChangeAspect="1"/>
              </p:cNvSpPr>
              <p:nvPr/>
            </p:nvSpPr>
            <p:spPr bwMode="auto">
              <a:xfrm>
                <a:off x="3023" y="821"/>
                <a:ext cx="295" cy="157"/>
              </a:xfrm>
              <a:custGeom>
                <a:avLst/>
                <a:gdLst>
                  <a:gd name="T0" fmla="*/ 0 w 295"/>
                  <a:gd name="T1" fmla="*/ 6 h 157"/>
                  <a:gd name="T2" fmla="*/ 19 w 295"/>
                  <a:gd name="T3" fmla="*/ 0 h 157"/>
                  <a:gd name="T4" fmla="*/ 46 w 295"/>
                  <a:gd name="T5" fmla="*/ 7 h 157"/>
                  <a:gd name="T6" fmla="*/ 82 w 295"/>
                  <a:gd name="T7" fmla="*/ 12 h 157"/>
                  <a:gd name="T8" fmla="*/ 106 w 295"/>
                  <a:gd name="T9" fmla="*/ 16 h 157"/>
                  <a:gd name="T10" fmla="*/ 136 w 295"/>
                  <a:gd name="T11" fmla="*/ 25 h 157"/>
                  <a:gd name="T12" fmla="*/ 160 w 295"/>
                  <a:gd name="T13" fmla="*/ 19 h 157"/>
                  <a:gd name="T14" fmla="*/ 177 w 295"/>
                  <a:gd name="T15" fmla="*/ 37 h 157"/>
                  <a:gd name="T16" fmla="*/ 199 w 295"/>
                  <a:gd name="T17" fmla="*/ 40 h 157"/>
                  <a:gd name="T18" fmla="*/ 210 w 295"/>
                  <a:gd name="T19" fmla="*/ 36 h 157"/>
                  <a:gd name="T20" fmla="*/ 225 w 295"/>
                  <a:gd name="T21" fmla="*/ 27 h 157"/>
                  <a:gd name="T22" fmla="*/ 259 w 295"/>
                  <a:gd name="T23" fmla="*/ 63 h 157"/>
                  <a:gd name="T24" fmla="*/ 279 w 295"/>
                  <a:gd name="T25" fmla="*/ 69 h 157"/>
                  <a:gd name="T26" fmla="*/ 295 w 295"/>
                  <a:gd name="T27" fmla="*/ 76 h 157"/>
                  <a:gd name="T28" fmla="*/ 291 w 295"/>
                  <a:gd name="T29" fmla="*/ 100 h 157"/>
                  <a:gd name="T30" fmla="*/ 288 w 295"/>
                  <a:gd name="T31" fmla="*/ 135 h 157"/>
                  <a:gd name="T32" fmla="*/ 285 w 295"/>
                  <a:gd name="T33" fmla="*/ 157 h 157"/>
                  <a:gd name="T34" fmla="*/ 271 w 295"/>
                  <a:gd name="T35" fmla="*/ 135 h 157"/>
                  <a:gd name="T36" fmla="*/ 253 w 295"/>
                  <a:gd name="T37" fmla="*/ 103 h 157"/>
                  <a:gd name="T38" fmla="*/ 243 w 295"/>
                  <a:gd name="T39" fmla="*/ 72 h 157"/>
                  <a:gd name="T40" fmla="*/ 235 w 295"/>
                  <a:gd name="T41" fmla="*/ 60 h 157"/>
                  <a:gd name="T42" fmla="*/ 226 w 295"/>
                  <a:gd name="T43" fmla="*/ 52 h 157"/>
                  <a:gd name="T44" fmla="*/ 216 w 295"/>
                  <a:gd name="T45" fmla="*/ 49 h 157"/>
                  <a:gd name="T46" fmla="*/ 204 w 295"/>
                  <a:gd name="T47" fmla="*/ 63 h 157"/>
                  <a:gd name="T48" fmla="*/ 196 w 295"/>
                  <a:gd name="T49" fmla="*/ 70 h 157"/>
                  <a:gd name="T50" fmla="*/ 178 w 295"/>
                  <a:gd name="T51" fmla="*/ 66 h 157"/>
                  <a:gd name="T52" fmla="*/ 166 w 295"/>
                  <a:gd name="T53" fmla="*/ 60 h 157"/>
                  <a:gd name="T54" fmla="*/ 157 w 295"/>
                  <a:gd name="T55" fmla="*/ 52 h 157"/>
                  <a:gd name="T56" fmla="*/ 139 w 295"/>
                  <a:gd name="T57" fmla="*/ 57 h 157"/>
                  <a:gd name="T58" fmla="*/ 124 w 295"/>
                  <a:gd name="T59" fmla="*/ 54 h 157"/>
                  <a:gd name="T60" fmla="*/ 111 w 295"/>
                  <a:gd name="T61" fmla="*/ 46 h 157"/>
                  <a:gd name="T62" fmla="*/ 87 w 295"/>
                  <a:gd name="T63" fmla="*/ 54 h 157"/>
                  <a:gd name="T64" fmla="*/ 61 w 295"/>
                  <a:gd name="T65" fmla="*/ 52 h 157"/>
                  <a:gd name="T66" fmla="*/ 49 w 295"/>
                  <a:gd name="T67" fmla="*/ 46 h 157"/>
                  <a:gd name="T68" fmla="*/ 33 w 295"/>
                  <a:gd name="T69" fmla="*/ 42 h 157"/>
                  <a:gd name="T70" fmla="*/ 27 w 295"/>
                  <a:gd name="T71" fmla="*/ 28 h 157"/>
                  <a:gd name="T72" fmla="*/ 19 w 295"/>
                  <a:gd name="T73" fmla="*/ 16 h 157"/>
                  <a:gd name="T74" fmla="*/ 9 w 295"/>
                  <a:gd name="T75" fmla="*/ 12 h 157"/>
                  <a:gd name="T76" fmla="*/ 0 w 295"/>
                  <a:gd name="T77" fmla="*/ 6 h 157"/>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95"/>
                  <a:gd name="T118" fmla="*/ 0 h 157"/>
                  <a:gd name="T119" fmla="*/ 295 w 295"/>
                  <a:gd name="T120" fmla="*/ 157 h 157"/>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95" h="157">
                    <a:moveTo>
                      <a:pt x="0" y="6"/>
                    </a:moveTo>
                    <a:lnTo>
                      <a:pt x="19" y="0"/>
                    </a:lnTo>
                    <a:lnTo>
                      <a:pt x="46" y="7"/>
                    </a:lnTo>
                    <a:lnTo>
                      <a:pt x="82" y="12"/>
                    </a:lnTo>
                    <a:lnTo>
                      <a:pt x="106" y="16"/>
                    </a:lnTo>
                    <a:lnTo>
                      <a:pt x="136" y="25"/>
                    </a:lnTo>
                    <a:lnTo>
                      <a:pt x="160" y="19"/>
                    </a:lnTo>
                    <a:lnTo>
                      <a:pt x="177" y="37"/>
                    </a:lnTo>
                    <a:lnTo>
                      <a:pt x="199" y="40"/>
                    </a:lnTo>
                    <a:lnTo>
                      <a:pt x="210" y="36"/>
                    </a:lnTo>
                    <a:lnTo>
                      <a:pt x="225" y="27"/>
                    </a:lnTo>
                    <a:lnTo>
                      <a:pt x="259" y="63"/>
                    </a:lnTo>
                    <a:lnTo>
                      <a:pt x="279" y="69"/>
                    </a:lnTo>
                    <a:lnTo>
                      <a:pt x="295" y="76"/>
                    </a:lnTo>
                    <a:lnTo>
                      <a:pt x="291" y="100"/>
                    </a:lnTo>
                    <a:lnTo>
                      <a:pt x="288" y="135"/>
                    </a:lnTo>
                    <a:lnTo>
                      <a:pt x="285" y="157"/>
                    </a:lnTo>
                    <a:lnTo>
                      <a:pt x="271" y="135"/>
                    </a:lnTo>
                    <a:lnTo>
                      <a:pt x="253" y="103"/>
                    </a:lnTo>
                    <a:lnTo>
                      <a:pt x="243" y="72"/>
                    </a:lnTo>
                    <a:lnTo>
                      <a:pt x="235" y="60"/>
                    </a:lnTo>
                    <a:lnTo>
                      <a:pt x="226" y="52"/>
                    </a:lnTo>
                    <a:lnTo>
                      <a:pt x="216" y="49"/>
                    </a:lnTo>
                    <a:lnTo>
                      <a:pt x="204" y="63"/>
                    </a:lnTo>
                    <a:lnTo>
                      <a:pt x="196" y="70"/>
                    </a:lnTo>
                    <a:lnTo>
                      <a:pt x="178" y="66"/>
                    </a:lnTo>
                    <a:lnTo>
                      <a:pt x="166" y="60"/>
                    </a:lnTo>
                    <a:lnTo>
                      <a:pt x="157" y="52"/>
                    </a:lnTo>
                    <a:lnTo>
                      <a:pt x="139" y="57"/>
                    </a:lnTo>
                    <a:lnTo>
                      <a:pt x="124" y="54"/>
                    </a:lnTo>
                    <a:lnTo>
                      <a:pt x="111" y="46"/>
                    </a:lnTo>
                    <a:lnTo>
                      <a:pt x="87" y="54"/>
                    </a:lnTo>
                    <a:lnTo>
                      <a:pt x="61" y="52"/>
                    </a:lnTo>
                    <a:lnTo>
                      <a:pt x="49" y="46"/>
                    </a:lnTo>
                    <a:lnTo>
                      <a:pt x="33" y="42"/>
                    </a:lnTo>
                    <a:lnTo>
                      <a:pt x="27" y="28"/>
                    </a:lnTo>
                    <a:lnTo>
                      <a:pt x="19" y="16"/>
                    </a:lnTo>
                    <a:lnTo>
                      <a:pt x="9" y="12"/>
                    </a:lnTo>
                    <a:lnTo>
                      <a:pt x="0" y="6"/>
                    </a:lnTo>
                    <a:close/>
                  </a:path>
                </a:pathLst>
              </a:custGeom>
              <a:solidFill>
                <a:srgbClr val="FFCC00">
                  <a:alpha val="74901"/>
                </a:srgbClr>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a:lstStyle/>
              <a:p>
                <a:endParaRPr lang="en-US"/>
              </a:p>
            </p:txBody>
          </p:sp>
          <p:sp>
            <p:nvSpPr>
              <p:cNvPr id="94" name="Freeform 66"/>
              <p:cNvSpPr>
                <a:spLocks noChangeAspect="1"/>
              </p:cNvSpPr>
              <p:nvPr/>
            </p:nvSpPr>
            <p:spPr bwMode="auto">
              <a:xfrm>
                <a:off x="1865" y="810"/>
                <a:ext cx="1162" cy="83"/>
              </a:xfrm>
              <a:custGeom>
                <a:avLst/>
                <a:gdLst>
                  <a:gd name="T0" fmla="*/ 0 w 1162"/>
                  <a:gd name="T1" fmla="*/ 0 h 83"/>
                  <a:gd name="T2" fmla="*/ 310 w 1162"/>
                  <a:gd name="T3" fmla="*/ 0 h 83"/>
                  <a:gd name="T4" fmla="*/ 546 w 1162"/>
                  <a:gd name="T5" fmla="*/ 0 h 83"/>
                  <a:gd name="T6" fmla="*/ 744 w 1162"/>
                  <a:gd name="T7" fmla="*/ 0 h 83"/>
                  <a:gd name="T8" fmla="*/ 901 w 1162"/>
                  <a:gd name="T9" fmla="*/ 0 h 83"/>
                  <a:gd name="T10" fmla="*/ 982 w 1162"/>
                  <a:gd name="T11" fmla="*/ 0 h 83"/>
                  <a:gd name="T12" fmla="*/ 990 w 1162"/>
                  <a:gd name="T13" fmla="*/ 6 h 83"/>
                  <a:gd name="T14" fmla="*/ 1081 w 1162"/>
                  <a:gd name="T15" fmla="*/ 9 h 83"/>
                  <a:gd name="T16" fmla="*/ 1126 w 1162"/>
                  <a:gd name="T17" fmla="*/ 14 h 83"/>
                  <a:gd name="T18" fmla="*/ 1162 w 1162"/>
                  <a:gd name="T19" fmla="*/ 17 h 83"/>
                  <a:gd name="T20" fmla="*/ 1153 w 1162"/>
                  <a:gd name="T21" fmla="*/ 29 h 83"/>
                  <a:gd name="T22" fmla="*/ 1150 w 1162"/>
                  <a:gd name="T23" fmla="*/ 53 h 83"/>
                  <a:gd name="T24" fmla="*/ 1149 w 1162"/>
                  <a:gd name="T25" fmla="*/ 72 h 83"/>
                  <a:gd name="T26" fmla="*/ 1144 w 1162"/>
                  <a:gd name="T27" fmla="*/ 83 h 83"/>
                  <a:gd name="T28" fmla="*/ 1113 w 1162"/>
                  <a:gd name="T29" fmla="*/ 62 h 83"/>
                  <a:gd name="T30" fmla="*/ 1090 w 1162"/>
                  <a:gd name="T31" fmla="*/ 57 h 83"/>
                  <a:gd name="T32" fmla="*/ 1059 w 1162"/>
                  <a:gd name="T33" fmla="*/ 53 h 83"/>
                  <a:gd name="T34" fmla="*/ 1020 w 1162"/>
                  <a:gd name="T35" fmla="*/ 51 h 83"/>
                  <a:gd name="T36" fmla="*/ 993 w 1162"/>
                  <a:gd name="T37" fmla="*/ 48 h 83"/>
                  <a:gd name="T38" fmla="*/ 972 w 1162"/>
                  <a:gd name="T39" fmla="*/ 60 h 83"/>
                  <a:gd name="T40" fmla="*/ 966 w 1162"/>
                  <a:gd name="T41" fmla="*/ 41 h 83"/>
                  <a:gd name="T42" fmla="*/ 915 w 1162"/>
                  <a:gd name="T43" fmla="*/ 59 h 83"/>
                  <a:gd name="T44" fmla="*/ 907 w 1162"/>
                  <a:gd name="T45" fmla="*/ 36 h 83"/>
                  <a:gd name="T46" fmla="*/ 868 w 1162"/>
                  <a:gd name="T47" fmla="*/ 39 h 83"/>
                  <a:gd name="T48" fmla="*/ 841 w 1162"/>
                  <a:gd name="T49" fmla="*/ 35 h 83"/>
                  <a:gd name="T50" fmla="*/ 808 w 1162"/>
                  <a:gd name="T51" fmla="*/ 32 h 83"/>
                  <a:gd name="T52" fmla="*/ 784 w 1162"/>
                  <a:gd name="T53" fmla="*/ 24 h 83"/>
                  <a:gd name="T54" fmla="*/ 769 w 1162"/>
                  <a:gd name="T55" fmla="*/ 17 h 83"/>
                  <a:gd name="T56" fmla="*/ 760 w 1162"/>
                  <a:gd name="T57" fmla="*/ 9 h 83"/>
                  <a:gd name="T58" fmla="*/ 747 w 1162"/>
                  <a:gd name="T59" fmla="*/ 11 h 83"/>
                  <a:gd name="T60" fmla="*/ 733 w 1162"/>
                  <a:gd name="T61" fmla="*/ 17 h 83"/>
                  <a:gd name="T62" fmla="*/ 643 w 1162"/>
                  <a:gd name="T63" fmla="*/ 15 h 83"/>
                  <a:gd name="T64" fmla="*/ 489 w 1162"/>
                  <a:gd name="T65" fmla="*/ 14 h 83"/>
                  <a:gd name="T66" fmla="*/ 225 w 1162"/>
                  <a:gd name="T67" fmla="*/ 9 h 83"/>
                  <a:gd name="T68" fmla="*/ 85 w 1162"/>
                  <a:gd name="T69" fmla="*/ 5 h 83"/>
                  <a:gd name="T70" fmla="*/ 0 w 1162"/>
                  <a:gd name="T71" fmla="*/ 0 h 83"/>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162"/>
                  <a:gd name="T109" fmla="*/ 0 h 83"/>
                  <a:gd name="T110" fmla="*/ 1162 w 1162"/>
                  <a:gd name="T111" fmla="*/ 83 h 83"/>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162" h="83">
                    <a:moveTo>
                      <a:pt x="0" y="0"/>
                    </a:moveTo>
                    <a:lnTo>
                      <a:pt x="310" y="0"/>
                    </a:lnTo>
                    <a:lnTo>
                      <a:pt x="546" y="0"/>
                    </a:lnTo>
                    <a:lnTo>
                      <a:pt x="744" y="0"/>
                    </a:lnTo>
                    <a:lnTo>
                      <a:pt x="901" y="0"/>
                    </a:lnTo>
                    <a:lnTo>
                      <a:pt x="982" y="0"/>
                    </a:lnTo>
                    <a:lnTo>
                      <a:pt x="990" y="6"/>
                    </a:lnTo>
                    <a:lnTo>
                      <a:pt x="1081" y="9"/>
                    </a:lnTo>
                    <a:lnTo>
                      <a:pt x="1126" y="14"/>
                    </a:lnTo>
                    <a:lnTo>
                      <a:pt x="1162" y="17"/>
                    </a:lnTo>
                    <a:lnTo>
                      <a:pt x="1153" y="29"/>
                    </a:lnTo>
                    <a:lnTo>
                      <a:pt x="1150" y="53"/>
                    </a:lnTo>
                    <a:lnTo>
                      <a:pt x="1149" y="72"/>
                    </a:lnTo>
                    <a:lnTo>
                      <a:pt x="1144" y="83"/>
                    </a:lnTo>
                    <a:lnTo>
                      <a:pt x="1113" y="62"/>
                    </a:lnTo>
                    <a:lnTo>
                      <a:pt x="1090" y="57"/>
                    </a:lnTo>
                    <a:lnTo>
                      <a:pt x="1059" y="53"/>
                    </a:lnTo>
                    <a:lnTo>
                      <a:pt x="1020" y="51"/>
                    </a:lnTo>
                    <a:lnTo>
                      <a:pt x="993" y="48"/>
                    </a:lnTo>
                    <a:lnTo>
                      <a:pt x="972" y="60"/>
                    </a:lnTo>
                    <a:lnTo>
                      <a:pt x="966" y="41"/>
                    </a:lnTo>
                    <a:lnTo>
                      <a:pt x="915" y="59"/>
                    </a:lnTo>
                    <a:lnTo>
                      <a:pt x="907" y="36"/>
                    </a:lnTo>
                    <a:lnTo>
                      <a:pt x="868" y="39"/>
                    </a:lnTo>
                    <a:lnTo>
                      <a:pt x="841" y="35"/>
                    </a:lnTo>
                    <a:lnTo>
                      <a:pt x="808" y="32"/>
                    </a:lnTo>
                    <a:lnTo>
                      <a:pt x="784" y="24"/>
                    </a:lnTo>
                    <a:lnTo>
                      <a:pt x="769" y="17"/>
                    </a:lnTo>
                    <a:lnTo>
                      <a:pt x="760" y="9"/>
                    </a:lnTo>
                    <a:lnTo>
                      <a:pt x="747" y="11"/>
                    </a:lnTo>
                    <a:lnTo>
                      <a:pt x="733" y="17"/>
                    </a:lnTo>
                    <a:lnTo>
                      <a:pt x="643" y="15"/>
                    </a:lnTo>
                    <a:lnTo>
                      <a:pt x="489" y="14"/>
                    </a:lnTo>
                    <a:lnTo>
                      <a:pt x="225" y="9"/>
                    </a:lnTo>
                    <a:lnTo>
                      <a:pt x="85" y="5"/>
                    </a:lnTo>
                    <a:lnTo>
                      <a:pt x="0" y="0"/>
                    </a:lnTo>
                    <a:close/>
                  </a:path>
                </a:pathLst>
              </a:custGeom>
              <a:solidFill>
                <a:srgbClr val="FFCC00">
                  <a:alpha val="74901"/>
                </a:srgbClr>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a:lstStyle/>
              <a:p>
                <a:endParaRPr lang="en-US"/>
              </a:p>
            </p:txBody>
          </p:sp>
          <p:sp>
            <p:nvSpPr>
              <p:cNvPr id="95" name="Freeform 67"/>
              <p:cNvSpPr>
                <a:spLocks noChangeAspect="1"/>
              </p:cNvSpPr>
              <p:nvPr/>
            </p:nvSpPr>
            <p:spPr bwMode="auto">
              <a:xfrm>
                <a:off x="3731" y="978"/>
                <a:ext cx="1207" cy="56"/>
              </a:xfrm>
              <a:custGeom>
                <a:avLst/>
                <a:gdLst>
                  <a:gd name="T0" fmla="*/ 0 w 1207"/>
                  <a:gd name="T1" fmla="*/ 56 h 56"/>
                  <a:gd name="T2" fmla="*/ 43 w 1207"/>
                  <a:gd name="T3" fmla="*/ 54 h 56"/>
                  <a:gd name="T4" fmla="*/ 130 w 1207"/>
                  <a:gd name="T5" fmla="*/ 50 h 56"/>
                  <a:gd name="T6" fmla="*/ 273 w 1207"/>
                  <a:gd name="T7" fmla="*/ 45 h 56"/>
                  <a:gd name="T8" fmla="*/ 451 w 1207"/>
                  <a:gd name="T9" fmla="*/ 32 h 56"/>
                  <a:gd name="T10" fmla="*/ 556 w 1207"/>
                  <a:gd name="T11" fmla="*/ 26 h 56"/>
                  <a:gd name="T12" fmla="*/ 691 w 1207"/>
                  <a:gd name="T13" fmla="*/ 17 h 56"/>
                  <a:gd name="T14" fmla="*/ 837 w 1207"/>
                  <a:gd name="T15" fmla="*/ 8 h 56"/>
                  <a:gd name="T16" fmla="*/ 1026 w 1207"/>
                  <a:gd name="T17" fmla="*/ 2 h 56"/>
                  <a:gd name="T18" fmla="*/ 1207 w 1207"/>
                  <a:gd name="T19" fmla="*/ 0 h 5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207"/>
                  <a:gd name="T31" fmla="*/ 0 h 56"/>
                  <a:gd name="T32" fmla="*/ 1207 w 1207"/>
                  <a:gd name="T33" fmla="*/ 56 h 5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207" h="56">
                    <a:moveTo>
                      <a:pt x="0" y="56"/>
                    </a:moveTo>
                    <a:lnTo>
                      <a:pt x="43" y="54"/>
                    </a:lnTo>
                    <a:lnTo>
                      <a:pt x="130" y="50"/>
                    </a:lnTo>
                    <a:lnTo>
                      <a:pt x="273" y="45"/>
                    </a:lnTo>
                    <a:lnTo>
                      <a:pt x="451" y="32"/>
                    </a:lnTo>
                    <a:lnTo>
                      <a:pt x="556" y="26"/>
                    </a:lnTo>
                    <a:lnTo>
                      <a:pt x="691" y="17"/>
                    </a:lnTo>
                    <a:lnTo>
                      <a:pt x="837" y="8"/>
                    </a:lnTo>
                    <a:lnTo>
                      <a:pt x="1026" y="2"/>
                    </a:lnTo>
                    <a:lnTo>
                      <a:pt x="1207" y="0"/>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6" name="Freeform 68"/>
              <p:cNvSpPr>
                <a:spLocks noChangeAspect="1"/>
              </p:cNvSpPr>
              <p:nvPr/>
            </p:nvSpPr>
            <p:spPr bwMode="auto">
              <a:xfrm>
                <a:off x="3971" y="965"/>
                <a:ext cx="966" cy="37"/>
              </a:xfrm>
              <a:custGeom>
                <a:avLst/>
                <a:gdLst>
                  <a:gd name="T0" fmla="*/ 0 w 966"/>
                  <a:gd name="T1" fmla="*/ 37 h 37"/>
                  <a:gd name="T2" fmla="*/ 67 w 966"/>
                  <a:gd name="T3" fmla="*/ 33 h 37"/>
                  <a:gd name="T4" fmla="*/ 160 w 966"/>
                  <a:gd name="T5" fmla="*/ 25 h 37"/>
                  <a:gd name="T6" fmla="*/ 265 w 966"/>
                  <a:gd name="T7" fmla="*/ 21 h 37"/>
                  <a:gd name="T8" fmla="*/ 378 w 966"/>
                  <a:gd name="T9" fmla="*/ 18 h 37"/>
                  <a:gd name="T10" fmla="*/ 468 w 966"/>
                  <a:gd name="T11" fmla="*/ 13 h 37"/>
                  <a:gd name="T12" fmla="*/ 582 w 966"/>
                  <a:gd name="T13" fmla="*/ 7 h 37"/>
                  <a:gd name="T14" fmla="*/ 708 w 966"/>
                  <a:gd name="T15" fmla="*/ 6 h 37"/>
                  <a:gd name="T16" fmla="*/ 801 w 966"/>
                  <a:gd name="T17" fmla="*/ 0 h 37"/>
                  <a:gd name="T18" fmla="*/ 966 w 966"/>
                  <a:gd name="T19" fmla="*/ 0 h 3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66"/>
                  <a:gd name="T31" fmla="*/ 0 h 37"/>
                  <a:gd name="T32" fmla="*/ 966 w 966"/>
                  <a:gd name="T33" fmla="*/ 37 h 3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66" h="37">
                    <a:moveTo>
                      <a:pt x="0" y="37"/>
                    </a:moveTo>
                    <a:lnTo>
                      <a:pt x="67" y="33"/>
                    </a:lnTo>
                    <a:lnTo>
                      <a:pt x="160" y="25"/>
                    </a:lnTo>
                    <a:lnTo>
                      <a:pt x="265" y="21"/>
                    </a:lnTo>
                    <a:lnTo>
                      <a:pt x="378" y="18"/>
                    </a:lnTo>
                    <a:lnTo>
                      <a:pt x="468" y="13"/>
                    </a:lnTo>
                    <a:lnTo>
                      <a:pt x="582" y="7"/>
                    </a:lnTo>
                    <a:lnTo>
                      <a:pt x="708" y="6"/>
                    </a:lnTo>
                    <a:lnTo>
                      <a:pt x="801" y="0"/>
                    </a:lnTo>
                    <a:lnTo>
                      <a:pt x="966" y="0"/>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 name="Freeform 69"/>
              <p:cNvSpPr>
                <a:spLocks noChangeAspect="1"/>
              </p:cNvSpPr>
              <p:nvPr/>
            </p:nvSpPr>
            <p:spPr bwMode="auto">
              <a:xfrm>
                <a:off x="4056" y="929"/>
                <a:ext cx="879" cy="22"/>
              </a:xfrm>
              <a:custGeom>
                <a:avLst/>
                <a:gdLst>
                  <a:gd name="T0" fmla="*/ 0 w 879"/>
                  <a:gd name="T1" fmla="*/ 22 h 22"/>
                  <a:gd name="T2" fmla="*/ 83 w 879"/>
                  <a:gd name="T3" fmla="*/ 21 h 22"/>
                  <a:gd name="T4" fmla="*/ 174 w 879"/>
                  <a:gd name="T5" fmla="*/ 19 h 22"/>
                  <a:gd name="T6" fmla="*/ 275 w 879"/>
                  <a:gd name="T7" fmla="*/ 15 h 22"/>
                  <a:gd name="T8" fmla="*/ 404 w 879"/>
                  <a:gd name="T9" fmla="*/ 9 h 22"/>
                  <a:gd name="T10" fmla="*/ 594 w 879"/>
                  <a:gd name="T11" fmla="*/ 6 h 22"/>
                  <a:gd name="T12" fmla="*/ 677 w 879"/>
                  <a:gd name="T13" fmla="*/ 4 h 22"/>
                  <a:gd name="T14" fmla="*/ 795 w 879"/>
                  <a:gd name="T15" fmla="*/ 0 h 22"/>
                  <a:gd name="T16" fmla="*/ 879 w 879"/>
                  <a:gd name="T17" fmla="*/ 0 h 2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79"/>
                  <a:gd name="T28" fmla="*/ 0 h 22"/>
                  <a:gd name="T29" fmla="*/ 879 w 879"/>
                  <a:gd name="T30" fmla="*/ 22 h 2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79" h="22">
                    <a:moveTo>
                      <a:pt x="0" y="22"/>
                    </a:moveTo>
                    <a:lnTo>
                      <a:pt x="83" y="21"/>
                    </a:lnTo>
                    <a:lnTo>
                      <a:pt x="174" y="19"/>
                    </a:lnTo>
                    <a:lnTo>
                      <a:pt x="275" y="15"/>
                    </a:lnTo>
                    <a:lnTo>
                      <a:pt x="404" y="9"/>
                    </a:lnTo>
                    <a:lnTo>
                      <a:pt x="594" y="6"/>
                    </a:lnTo>
                    <a:lnTo>
                      <a:pt x="677" y="4"/>
                    </a:lnTo>
                    <a:lnTo>
                      <a:pt x="795" y="0"/>
                    </a:lnTo>
                    <a:lnTo>
                      <a:pt x="879" y="0"/>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 name="Freeform 70"/>
              <p:cNvSpPr>
                <a:spLocks noChangeAspect="1"/>
              </p:cNvSpPr>
              <p:nvPr/>
            </p:nvSpPr>
            <p:spPr bwMode="auto">
              <a:xfrm>
                <a:off x="4191" y="918"/>
                <a:ext cx="744" cy="2"/>
              </a:xfrm>
              <a:custGeom>
                <a:avLst/>
                <a:gdLst>
                  <a:gd name="T0" fmla="*/ 0 w 744"/>
                  <a:gd name="T1" fmla="*/ 2 h 2"/>
                  <a:gd name="T2" fmla="*/ 81 w 744"/>
                  <a:gd name="T3" fmla="*/ 0 h 2"/>
                  <a:gd name="T4" fmla="*/ 272 w 744"/>
                  <a:gd name="T5" fmla="*/ 0 h 2"/>
                  <a:gd name="T6" fmla="*/ 452 w 744"/>
                  <a:gd name="T7" fmla="*/ 0 h 2"/>
                  <a:gd name="T8" fmla="*/ 672 w 744"/>
                  <a:gd name="T9" fmla="*/ 0 h 2"/>
                  <a:gd name="T10" fmla="*/ 744 w 744"/>
                  <a:gd name="T11" fmla="*/ 0 h 2"/>
                  <a:gd name="T12" fmla="*/ 0 60000 65536"/>
                  <a:gd name="T13" fmla="*/ 0 60000 65536"/>
                  <a:gd name="T14" fmla="*/ 0 60000 65536"/>
                  <a:gd name="T15" fmla="*/ 0 60000 65536"/>
                  <a:gd name="T16" fmla="*/ 0 60000 65536"/>
                  <a:gd name="T17" fmla="*/ 0 60000 65536"/>
                  <a:gd name="T18" fmla="*/ 0 w 744"/>
                  <a:gd name="T19" fmla="*/ 0 h 2"/>
                  <a:gd name="T20" fmla="*/ 744 w 744"/>
                  <a:gd name="T21" fmla="*/ 2 h 2"/>
                </a:gdLst>
                <a:ahLst/>
                <a:cxnLst>
                  <a:cxn ang="T12">
                    <a:pos x="T0" y="T1"/>
                  </a:cxn>
                  <a:cxn ang="T13">
                    <a:pos x="T2" y="T3"/>
                  </a:cxn>
                  <a:cxn ang="T14">
                    <a:pos x="T4" y="T5"/>
                  </a:cxn>
                  <a:cxn ang="T15">
                    <a:pos x="T6" y="T7"/>
                  </a:cxn>
                  <a:cxn ang="T16">
                    <a:pos x="T8" y="T9"/>
                  </a:cxn>
                  <a:cxn ang="T17">
                    <a:pos x="T10" y="T11"/>
                  </a:cxn>
                </a:cxnLst>
                <a:rect l="T18" t="T19" r="T20" b="T21"/>
                <a:pathLst>
                  <a:path w="744" h="2">
                    <a:moveTo>
                      <a:pt x="0" y="2"/>
                    </a:moveTo>
                    <a:lnTo>
                      <a:pt x="81" y="0"/>
                    </a:lnTo>
                    <a:lnTo>
                      <a:pt x="272" y="0"/>
                    </a:lnTo>
                    <a:lnTo>
                      <a:pt x="452" y="0"/>
                    </a:lnTo>
                    <a:lnTo>
                      <a:pt x="672" y="0"/>
                    </a:lnTo>
                    <a:lnTo>
                      <a:pt x="744" y="0"/>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9" name="Freeform 71"/>
              <p:cNvSpPr>
                <a:spLocks noChangeAspect="1"/>
              </p:cNvSpPr>
              <p:nvPr/>
            </p:nvSpPr>
            <p:spPr bwMode="auto">
              <a:xfrm>
                <a:off x="4242" y="890"/>
                <a:ext cx="693" cy="19"/>
              </a:xfrm>
              <a:custGeom>
                <a:avLst/>
                <a:gdLst>
                  <a:gd name="T0" fmla="*/ 0 w 693"/>
                  <a:gd name="T1" fmla="*/ 0 h 19"/>
                  <a:gd name="T2" fmla="*/ 20 w 693"/>
                  <a:gd name="T3" fmla="*/ 6 h 19"/>
                  <a:gd name="T4" fmla="*/ 87 w 693"/>
                  <a:gd name="T5" fmla="*/ 9 h 19"/>
                  <a:gd name="T6" fmla="*/ 198 w 693"/>
                  <a:gd name="T7" fmla="*/ 13 h 19"/>
                  <a:gd name="T8" fmla="*/ 363 w 693"/>
                  <a:gd name="T9" fmla="*/ 15 h 19"/>
                  <a:gd name="T10" fmla="*/ 501 w 693"/>
                  <a:gd name="T11" fmla="*/ 15 h 19"/>
                  <a:gd name="T12" fmla="*/ 693 w 693"/>
                  <a:gd name="T13" fmla="*/ 19 h 19"/>
                  <a:gd name="T14" fmla="*/ 0 60000 65536"/>
                  <a:gd name="T15" fmla="*/ 0 60000 65536"/>
                  <a:gd name="T16" fmla="*/ 0 60000 65536"/>
                  <a:gd name="T17" fmla="*/ 0 60000 65536"/>
                  <a:gd name="T18" fmla="*/ 0 60000 65536"/>
                  <a:gd name="T19" fmla="*/ 0 60000 65536"/>
                  <a:gd name="T20" fmla="*/ 0 60000 65536"/>
                  <a:gd name="T21" fmla="*/ 0 w 693"/>
                  <a:gd name="T22" fmla="*/ 0 h 19"/>
                  <a:gd name="T23" fmla="*/ 693 w 693"/>
                  <a:gd name="T24" fmla="*/ 19 h 1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693" h="19">
                    <a:moveTo>
                      <a:pt x="0" y="0"/>
                    </a:moveTo>
                    <a:lnTo>
                      <a:pt x="20" y="6"/>
                    </a:lnTo>
                    <a:lnTo>
                      <a:pt x="87" y="9"/>
                    </a:lnTo>
                    <a:lnTo>
                      <a:pt x="198" y="13"/>
                    </a:lnTo>
                    <a:lnTo>
                      <a:pt x="363" y="15"/>
                    </a:lnTo>
                    <a:lnTo>
                      <a:pt x="501" y="15"/>
                    </a:lnTo>
                    <a:lnTo>
                      <a:pt x="693" y="19"/>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0" name="Freeform 72"/>
              <p:cNvSpPr>
                <a:spLocks noChangeAspect="1"/>
              </p:cNvSpPr>
              <p:nvPr/>
            </p:nvSpPr>
            <p:spPr bwMode="auto">
              <a:xfrm>
                <a:off x="4244" y="872"/>
                <a:ext cx="691" cy="27"/>
              </a:xfrm>
              <a:custGeom>
                <a:avLst/>
                <a:gdLst>
                  <a:gd name="T0" fmla="*/ 0 w 691"/>
                  <a:gd name="T1" fmla="*/ 0 h 27"/>
                  <a:gd name="T2" fmla="*/ 40 w 691"/>
                  <a:gd name="T3" fmla="*/ 6 h 27"/>
                  <a:gd name="T4" fmla="*/ 124 w 691"/>
                  <a:gd name="T5" fmla="*/ 12 h 27"/>
                  <a:gd name="T6" fmla="*/ 217 w 691"/>
                  <a:gd name="T7" fmla="*/ 18 h 27"/>
                  <a:gd name="T8" fmla="*/ 358 w 691"/>
                  <a:gd name="T9" fmla="*/ 21 h 27"/>
                  <a:gd name="T10" fmla="*/ 507 w 691"/>
                  <a:gd name="T11" fmla="*/ 24 h 27"/>
                  <a:gd name="T12" fmla="*/ 667 w 691"/>
                  <a:gd name="T13" fmla="*/ 27 h 27"/>
                  <a:gd name="T14" fmla="*/ 691 w 691"/>
                  <a:gd name="T15" fmla="*/ 27 h 27"/>
                  <a:gd name="T16" fmla="*/ 0 60000 65536"/>
                  <a:gd name="T17" fmla="*/ 0 60000 65536"/>
                  <a:gd name="T18" fmla="*/ 0 60000 65536"/>
                  <a:gd name="T19" fmla="*/ 0 60000 65536"/>
                  <a:gd name="T20" fmla="*/ 0 60000 65536"/>
                  <a:gd name="T21" fmla="*/ 0 60000 65536"/>
                  <a:gd name="T22" fmla="*/ 0 60000 65536"/>
                  <a:gd name="T23" fmla="*/ 0 60000 65536"/>
                  <a:gd name="T24" fmla="*/ 0 w 691"/>
                  <a:gd name="T25" fmla="*/ 0 h 27"/>
                  <a:gd name="T26" fmla="*/ 691 w 691"/>
                  <a:gd name="T27" fmla="*/ 27 h 2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91" h="27">
                    <a:moveTo>
                      <a:pt x="0" y="0"/>
                    </a:moveTo>
                    <a:lnTo>
                      <a:pt x="40" y="6"/>
                    </a:lnTo>
                    <a:lnTo>
                      <a:pt x="124" y="12"/>
                    </a:lnTo>
                    <a:lnTo>
                      <a:pt x="217" y="18"/>
                    </a:lnTo>
                    <a:lnTo>
                      <a:pt x="358" y="21"/>
                    </a:lnTo>
                    <a:lnTo>
                      <a:pt x="507" y="24"/>
                    </a:lnTo>
                    <a:lnTo>
                      <a:pt x="667" y="27"/>
                    </a:lnTo>
                    <a:lnTo>
                      <a:pt x="691" y="27"/>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1" name="Freeform 73"/>
              <p:cNvSpPr>
                <a:spLocks noChangeAspect="1"/>
              </p:cNvSpPr>
              <p:nvPr/>
            </p:nvSpPr>
            <p:spPr bwMode="auto">
              <a:xfrm>
                <a:off x="3906" y="908"/>
                <a:ext cx="54" cy="27"/>
              </a:xfrm>
              <a:custGeom>
                <a:avLst/>
                <a:gdLst>
                  <a:gd name="T0" fmla="*/ 0 w 54"/>
                  <a:gd name="T1" fmla="*/ 0 h 27"/>
                  <a:gd name="T2" fmla="*/ 14 w 54"/>
                  <a:gd name="T3" fmla="*/ 19 h 27"/>
                  <a:gd name="T4" fmla="*/ 29 w 54"/>
                  <a:gd name="T5" fmla="*/ 27 h 27"/>
                  <a:gd name="T6" fmla="*/ 44 w 54"/>
                  <a:gd name="T7" fmla="*/ 22 h 27"/>
                  <a:gd name="T8" fmla="*/ 54 w 54"/>
                  <a:gd name="T9" fmla="*/ 15 h 27"/>
                  <a:gd name="T10" fmla="*/ 0 60000 65536"/>
                  <a:gd name="T11" fmla="*/ 0 60000 65536"/>
                  <a:gd name="T12" fmla="*/ 0 60000 65536"/>
                  <a:gd name="T13" fmla="*/ 0 60000 65536"/>
                  <a:gd name="T14" fmla="*/ 0 60000 65536"/>
                  <a:gd name="T15" fmla="*/ 0 w 54"/>
                  <a:gd name="T16" fmla="*/ 0 h 27"/>
                  <a:gd name="T17" fmla="*/ 54 w 54"/>
                  <a:gd name="T18" fmla="*/ 27 h 27"/>
                </a:gdLst>
                <a:ahLst/>
                <a:cxnLst>
                  <a:cxn ang="T10">
                    <a:pos x="T0" y="T1"/>
                  </a:cxn>
                  <a:cxn ang="T11">
                    <a:pos x="T2" y="T3"/>
                  </a:cxn>
                  <a:cxn ang="T12">
                    <a:pos x="T4" y="T5"/>
                  </a:cxn>
                  <a:cxn ang="T13">
                    <a:pos x="T6" y="T7"/>
                  </a:cxn>
                  <a:cxn ang="T14">
                    <a:pos x="T8" y="T9"/>
                  </a:cxn>
                </a:cxnLst>
                <a:rect l="T15" t="T16" r="T17" b="T18"/>
                <a:pathLst>
                  <a:path w="54" h="27">
                    <a:moveTo>
                      <a:pt x="0" y="0"/>
                    </a:moveTo>
                    <a:lnTo>
                      <a:pt x="14" y="19"/>
                    </a:lnTo>
                    <a:lnTo>
                      <a:pt x="29" y="27"/>
                    </a:lnTo>
                    <a:lnTo>
                      <a:pt x="44" y="22"/>
                    </a:lnTo>
                    <a:lnTo>
                      <a:pt x="54" y="15"/>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2" name="Freeform 74"/>
              <p:cNvSpPr>
                <a:spLocks noChangeAspect="1"/>
              </p:cNvSpPr>
              <p:nvPr/>
            </p:nvSpPr>
            <p:spPr bwMode="auto">
              <a:xfrm>
                <a:off x="4001" y="866"/>
                <a:ext cx="48" cy="7"/>
              </a:xfrm>
              <a:custGeom>
                <a:avLst/>
                <a:gdLst>
                  <a:gd name="T0" fmla="*/ 0 w 48"/>
                  <a:gd name="T1" fmla="*/ 7 h 7"/>
                  <a:gd name="T2" fmla="*/ 16 w 48"/>
                  <a:gd name="T3" fmla="*/ 6 h 7"/>
                  <a:gd name="T4" fmla="*/ 30 w 48"/>
                  <a:gd name="T5" fmla="*/ 3 h 7"/>
                  <a:gd name="T6" fmla="*/ 48 w 48"/>
                  <a:gd name="T7" fmla="*/ 0 h 7"/>
                  <a:gd name="T8" fmla="*/ 0 60000 65536"/>
                  <a:gd name="T9" fmla="*/ 0 60000 65536"/>
                  <a:gd name="T10" fmla="*/ 0 60000 65536"/>
                  <a:gd name="T11" fmla="*/ 0 60000 65536"/>
                  <a:gd name="T12" fmla="*/ 0 w 48"/>
                  <a:gd name="T13" fmla="*/ 0 h 7"/>
                  <a:gd name="T14" fmla="*/ 48 w 48"/>
                  <a:gd name="T15" fmla="*/ 7 h 7"/>
                </a:gdLst>
                <a:ahLst/>
                <a:cxnLst>
                  <a:cxn ang="T8">
                    <a:pos x="T0" y="T1"/>
                  </a:cxn>
                  <a:cxn ang="T9">
                    <a:pos x="T2" y="T3"/>
                  </a:cxn>
                  <a:cxn ang="T10">
                    <a:pos x="T4" y="T5"/>
                  </a:cxn>
                  <a:cxn ang="T11">
                    <a:pos x="T6" y="T7"/>
                  </a:cxn>
                </a:cxnLst>
                <a:rect l="T12" t="T13" r="T14" b="T15"/>
                <a:pathLst>
                  <a:path w="48" h="7">
                    <a:moveTo>
                      <a:pt x="0" y="7"/>
                    </a:moveTo>
                    <a:lnTo>
                      <a:pt x="16" y="6"/>
                    </a:lnTo>
                    <a:lnTo>
                      <a:pt x="30" y="3"/>
                    </a:lnTo>
                    <a:lnTo>
                      <a:pt x="48" y="0"/>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3" name="Freeform 75"/>
              <p:cNvSpPr>
                <a:spLocks noChangeAspect="1"/>
              </p:cNvSpPr>
              <p:nvPr/>
            </p:nvSpPr>
            <p:spPr bwMode="auto">
              <a:xfrm>
                <a:off x="4068" y="875"/>
                <a:ext cx="48" cy="6"/>
              </a:xfrm>
              <a:custGeom>
                <a:avLst/>
                <a:gdLst>
                  <a:gd name="T0" fmla="*/ 0 w 48"/>
                  <a:gd name="T1" fmla="*/ 0 h 6"/>
                  <a:gd name="T2" fmla="*/ 18 w 48"/>
                  <a:gd name="T3" fmla="*/ 6 h 6"/>
                  <a:gd name="T4" fmla="*/ 32 w 48"/>
                  <a:gd name="T5" fmla="*/ 6 h 6"/>
                  <a:gd name="T6" fmla="*/ 48 w 48"/>
                  <a:gd name="T7" fmla="*/ 1 h 6"/>
                  <a:gd name="T8" fmla="*/ 0 60000 65536"/>
                  <a:gd name="T9" fmla="*/ 0 60000 65536"/>
                  <a:gd name="T10" fmla="*/ 0 60000 65536"/>
                  <a:gd name="T11" fmla="*/ 0 60000 65536"/>
                  <a:gd name="T12" fmla="*/ 0 w 48"/>
                  <a:gd name="T13" fmla="*/ 0 h 6"/>
                  <a:gd name="T14" fmla="*/ 48 w 48"/>
                  <a:gd name="T15" fmla="*/ 6 h 6"/>
                </a:gdLst>
                <a:ahLst/>
                <a:cxnLst>
                  <a:cxn ang="T8">
                    <a:pos x="T0" y="T1"/>
                  </a:cxn>
                  <a:cxn ang="T9">
                    <a:pos x="T2" y="T3"/>
                  </a:cxn>
                  <a:cxn ang="T10">
                    <a:pos x="T4" y="T5"/>
                  </a:cxn>
                  <a:cxn ang="T11">
                    <a:pos x="T6" y="T7"/>
                  </a:cxn>
                </a:cxnLst>
                <a:rect l="T12" t="T13" r="T14" b="T15"/>
                <a:pathLst>
                  <a:path w="48" h="6">
                    <a:moveTo>
                      <a:pt x="0" y="0"/>
                    </a:moveTo>
                    <a:lnTo>
                      <a:pt x="18" y="6"/>
                    </a:lnTo>
                    <a:lnTo>
                      <a:pt x="32" y="6"/>
                    </a:lnTo>
                    <a:lnTo>
                      <a:pt x="48" y="1"/>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4" name="Freeform 76"/>
              <p:cNvSpPr>
                <a:spLocks noChangeAspect="1"/>
              </p:cNvSpPr>
              <p:nvPr/>
            </p:nvSpPr>
            <p:spPr bwMode="auto">
              <a:xfrm>
                <a:off x="4140" y="866"/>
                <a:ext cx="32" cy="3"/>
              </a:xfrm>
              <a:custGeom>
                <a:avLst/>
                <a:gdLst>
                  <a:gd name="T0" fmla="*/ 0 w 32"/>
                  <a:gd name="T1" fmla="*/ 0 h 3"/>
                  <a:gd name="T2" fmla="*/ 32 w 32"/>
                  <a:gd name="T3" fmla="*/ 3 h 3"/>
                  <a:gd name="T4" fmla="*/ 0 60000 65536"/>
                  <a:gd name="T5" fmla="*/ 0 60000 65536"/>
                  <a:gd name="T6" fmla="*/ 0 w 32"/>
                  <a:gd name="T7" fmla="*/ 0 h 3"/>
                  <a:gd name="T8" fmla="*/ 32 w 32"/>
                  <a:gd name="T9" fmla="*/ 3 h 3"/>
                </a:gdLst>
                <a:ahLst/>
                <a:cxnLst>
                  <a:cxn ang="T4">
                    <a:pos x="T0" y="T1"/>
                  </a:cxn>
                  <a:cxn ang="T5">
                    <a:pos x="T2" y="T3"/>
                  </a:cxn>
                </a:cxnLst>
                <a:rect l="T6" t="T7" r="T8" b="T9"/>
                <a:pathLst>
                  <a:path w="32" h="3">
                    <a:moveTo>
                      <a:pt x="0" y="0"/>
                    </a:moveTo>
                    <a:lnTo>
                      <a:pt x="32" y="3"/>
                    </a:lnTo>
                  </a:path>
                </a:pathLst>
              </a:custGeom>
              <a:noFill/>
              <a:ln w="635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5" name="Freeform 77"/>
              <p:cNvSpPr>
                <a:spLocks noChangeAspect="1"/>
              </p:cNvSpPr>
              <p:nvPr/>
            </p:nvSpPr>
            <p:spPr bwMode="auto">
              <a:xfrm>
                <a:off x="3675" y="932"/>
                <a:ext cx="66" cy="49"/>
              </a:xfrm>
              <a:custGeom>
                <a:avLst/>
                <a:gdLst>
                  <a:gd name="T0" fmla="*/ 0 w 66"/>
                  <a:gd name="T1" fmla="*/ 0 h 49"/>
                  <a:gd name="T2" fmla="*/ 9 w 66"/>
                  <a:gd name="T3" fmla="*/ 22 h 49"/>
                  <a:gd name="T4" fmla="*/ 26 w 66"/>
                  <a:gd name="T5" fmla="*/ 43 h 49"/>
                  <a:gd name="T6" fmla="*/ 42 w 66"/>
                  <a:gd name="T7" fmla="*/ 49 h 49"/>
                  <a:gd name="T8" fmla="*/ 51 w 66"/>
                  <a:gd name="T9" fmla="*/ 45 h 49"/>
                  <a:gd name="T10" fmla="*/ 59 w 66"/>
                  <a:gd name="T11" fmla="*/ 30 h 49"/>
                  <a:gd name="T12" fmla="*/ 66 w 66"/>
                  <a:gd name="T13" fmla="*/ 19 h 49"/>
                  <a:gd name="T14" fmla="*/ 0 60000 65536"/>
                  <a:gd name="T15" fmla="*/ 0 60000 65536"/>
                  <a:gd name="T16" fmla="*/ 0 60000 65536"/>
                  <a:gd name="T17" fmla="*/ 0 60000 65536"/>
                  <a:gd name="T18" fmla="*/ 0 60000 65536"/>
                  <a:gd name="T19" fmla="*/ 0 60000 65536"/>
                  <a:gd name="T20" fmla="*/ 0 60000 65536"/>
                  <a:gd name="T21" fmla="*/ 0 w 66"/>
                  <a:gd name="T22" fmla="*/ 0 h 49"/>
                  <a:gd name="T23" fmla="*/ 66 w 66"/>
                  <a:gd name="T24" fmla="*/ 49 h 4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66" h="49">
                    <a:moveTo>
                      <a:pt x="0" y="0"/>
                    </a:moveTo>
                    <a:lnTo>
                      <a:pt x="9" y="22"/>
                    </a:lnTo>
                    <a:lnTo>
                      <a:pt x="26" y="43"/>
                    </a:lnTo>
                    <a:lnTo>
                      <a:pt x="42" y="49"/>
                    </a:lnTo>
                    <a:lnTo>
                      <a:pt x="51" y="45"/>
                    </a:lnTo>
                    <a:lnTo>
                      <a:pt x="59" y="30"/>
                    </a:lnTo>
                    <a:lnTo>
                      <a:pt x="66" y="19"/>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6" name="Freeform 78"/>
              <p:cNvSpPr>
                <a:spLocks noChangeAspect="1"/>
              </p:cNvSpPr>
              <p:nvPr/>
            </p:nvSpPr>
            <p:spPr bwMode="auto">
              <a:xfrm>
                <a:off x="3746" y="923"/>
                <a:ext cx="37" cy="40"/>
              </a:xfrm>
              <a:custGeom>
                <a:avLst/>
                <a:gdLst>
                  <a:gd name="T0" fmla="*/ 0 w 37"/>
                  <a:gd name="T1" fmla="*/ 0 h 40"/>
                  <a:gd name="T2" fmla="*/ 10 w 37"/>
                  <a:gd name="T3" fmla="*/ 19 h 40"/>
                  <a:gd name="T4" fmla="*/ 18 w 37"/>
                  <a:gd name="T5" fmla="*/ 34 h 40"/>
                  <a:gd name="T6" fmla="*/ 37 w 37"/>
                  <a:gd name="T7" fmla="*/ 40 h 40"/>
                  <a:gd name="T8" fmla="*/ 0 60000 65536"/>
                  <a:gd name="T9" fmla="*/ 0 60000 65536"/>
                  <a:gd name="T10" fmla="*/ 0 60000 65536"/>
                  <a:gd name="T11" fmla="*/ 0 60000 65536"/>
                  <a:gd name="T12" fmla="*/ 0 w 37"/>
                  <a:gd name="T13" fmla="*/ 0 h 40"/>
                  <a:gd name="T14" fmla="*/ 37 w 37"/>
                  <a:gd name="T15" fmla="*/ 40 h 40"/>
                </a:gdLst>
                <a:ahLst/>
                <a:cxnLst>
                  <a:cxn ang="T8">
                    <a:pos x="T0" y="T1"/>
                  </a:cxn>
                  <a:cxn ang="T9">
                    <a:pos x="T2" y="T3"/>
                  </a:cxn>
                  <a:cxn ang="T10">
                    <a:pos x="T4" y="T5"/>
                  </a:cxn>
                  <a:cxn ang="T11">
                    <a:pos x="T6" y="T7"/>
                  </a:cxn>
                </a:cxnLst>
                <a:rect l="T12" t="T13" r="T14" b="T15"/>
                <a:pathLst>
                  <a:path w="37" h="40">
                    <a:moveTo>
                      <a:pt x="0" y="0"/>
                    </a:moveTo>
                    <a:lnTo>
                      <a:pt x="10" y="19"/>
                    </a:lnTo>
                    <a:lnTo>
                      <a:pt x="18" y="34"/>
                    </a:lnTo>
                    <a:lnTo>
                      <a:pt x="37" y="40"/>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7" name="Freeform 79"/>
              <p:cNvSpPr>
                <a:spLocks noChangeAspect="1"/>
              </p:cNvSpPr>
              <p:nvPr/>
            </p:nvSpPr>
            <p:spPr bwMode="auto">
              <a:xfrm>
                <a:off x="3792" y="911"/>
                <a:ext cx="78" cy="19"/>
              </a:xfrm>
              <a:custGeom>
                <a:avLst/>
                <a:gdLst>
                  <a:gd name="T0" fmla="*/ 0 w 78"/>
                  <a:gd name="T1" fmla="*/ 6 h 19"/>
                  <a:gd name="T2" fmla="*/ 30 w 78"/>
                  <a:gd name="T3" fmla="*/ 19 h 19"/>
                  <a:gd name="T4" fmla="*/ 42 w 78"/>
                  <a:gd name="T5" fmla="*/ 19 h 19"/>
                  <a:gd name="T6" fmla="*/ 48 w 78"/>
                  <a:gd name="T7" fmla="*/ 1 h 19"/>
                  <a:gd name="T8" fmla="*/ 78 w 78"/>
                  <a:gd name="T9" fmla="*/ 0 h 19"/>
                  <a:gd name="T10" fmla="*/ 0 60000 65536"/>
                  <a:gd name="T11" fmla="*/ 0 60000 65536"/>
                  <a:gd name="T12" fmla="*/ 0 60000 65536"/>
                  <a:gd name="T13" fmla="*/ 0 60000 65536"/>
                  <a:gd name="T14" fmla="*/ 0 60000 65536"/>
                  <a:gd name="T15" fmla="*/ 0 w 78"/>
                  <a:gd name="T16" fmla="*/ 0 h 19"/>
                  <a:gd name="T17" fmla="*/ 78 w 78"/>
                  <a:gd name="T18" fmla="*/ 19 h 19"/>
                </a:gdLst>
                <a:ahLst/>
                <a:cxnLst>
                  <a:cxn ang="T10">
                    <a:pos x="T0" y="T1"/>
                  </a:cxn>
                  <a:cxn ang="T11">
                    <a:pos x="T2" y="T3"/>
                  </a:cxn>
                  <a:cxn ang="T12">
                    <a:pos x="T4" y="T5"/>
                  </a:cxn>
                  <a:cxn ang="T13">
                    <a:pos x="T6" y="T7"/>
                  </a:cxn>
                  <a:cxn ang="T14">
                    <a:pos x="T8" y="T9"/>
                  </a:cxn>
                </a:cxnLst>
                <a:rect l="T15" t="T16" r="T17" b="T18"/>
                <a:pathLst>
                  <a:path w="78" h="19">
                    <a:moveTo>
                      <a:pt x="0" y="6"/>
                    </a:moveTo>
                    <a:lnTo>
                      <a:pt x="30" y="19"/>
                    </a:lnTo>
                    <a:lnTo>
                      <a:pt x="42" y="19"/>
                    </a:lnTo>
                    <a:lnTo>
                      <a:pt x="48" y="1"/>
                    </a:lnTo>
                    <a:lnTo>
                      <a:pt x="78" y="0"/>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8" name="Freeform 80"/>
              <p:cNvSpPr>
                <a:spLocks noChangeAspect="1"/>
              </p:cNvSpPr>
              <p:nvPr/>
            </p:nvSpPr>
            <p:spPr bwMode="auto">
              <a:xfrm>
                <a:off x="3488" y="900"/>
                <a:ext cx="112" cy="104"/>
              </a:xfrm>
              <a:custGeom>
                <a:avLst/>
                <a:gdLst>
                  <a:gd name="T0" fmla="*/ 0 w 112"/>
                  <a:gd name="T1" fmla="*/ 0 h 104"/>
                  <a:gd name="T2" fmla="*/ 7 w 112"/>
                  <a:gd name="T3" fmla="*/ 15 h 104"/>
                  <a:gd name="T4" fmla="*/ 19 w 112"/>
                  <a:gd name="T5" fmla="*/ 51 h 104"/>
                  <a:gd name="T6" fmla="*/ 33 w 112"/>
                  <a:gd name="T7" fmla="*/ 80 h 104"/>
                  <a:gd name="T8" fmla="*/ 55 w 112"/>
                  <a:gd name="T9" fmla="*/ 99 h 104"/>
                  <a:gd name="T10" fmla="*/ 76 w 112"/>
                  <a:gd name="T11" fmla="*/ 104 h 104"/>
                  <a:gd name="T12" fmla="*/ 88 w 112"/>
                  <a:gd name="T13" fmla="*/ 99 h 104"/>
                  <a:gd name="T14" fmla="*/ 102 w 112"/>
                  <a:gd name="T15" fmla="*/ 78 h 104"/>
                  <a:gd name="T16" fmla="*/ 112 w 112"/>
                  <a:gd name="T17" fmla="*/ 63 h 10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2"/>
                  <a:gd name="T28" fmla="*/ 0 h 104"/>
                  <a:gd name="T29" fmla="*/ 112 w 112"/>
                  <a:gd name="T30" fmla="*/ 104 h 10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2" h="104">
                    <a:moveTo>
                      <a:pt x="0" y="0"/>
                    </a:moveTo>
                    <a:lnTo>
                      <a:pt x="7" y="15"/>
                    </a:lnTo>
                    <a:lnTo>
                      <a:pt x="19" y="51"/>
                    </a:lnTo>
                    <a:lnTo>
                      <a:pt x="33" y="80"/>
                    </a:lnTo>
                    <a:lnTo>
                      <a:pt x="55" y="99"/>
                    </a:lnTo>
                    <a:lnTo>
                      <a:pt x="76" y="104"/>
                    </a:lnTo>
                    <a:lnTo>
                      <a:pt x="88" y="99"/>
                    </a:lnTo>
                    <a:lnTo>
                      <a:pt x="102" y="78"/>
                    </a:lnTo>
                    <a:lnTo>
                      <a:pt x="112" y="63"/>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9" name="Freeform 81"/>
              <p:cNvSpPr>
                <a:spLocks noChangeAspect="1"/>
              </p:cNvSpPr>
              <p:nvPr/>
            </p:nvSpPr>
            <p:spPr bwMode="auto">
              <a:xfrm>
                <a:off x="3338" y="875"/>
                <a:ext cx="115" cy="52"/>
              </a:xfrm>
              <a:custGeom>
                <a:avLst/>
                <a:gdLst>
                  <a:gd name="T0" fmla="*/ 0 w 115"/>
                  <a:gd name="T1" fmla="*/ 0 h 52"/>
                  <a:gd name="T2" fmla="*/ 13 w 115"/>
                  <a:gd name="T3" fmla="*/ 10 h 52"/>
                  <a:gd name="T4" fmla="*/ 27 w 115"/>
                  <a:gd name="T5" fmla="*/ 27 h 52"/>
                  <a:gd name="T6" fmla="*/ 49 w 115"/>
                  <a:gd name="T7" fmla="*/ 49 h 52"/>
                  <a:gd name="T8" fmla="*/ 61 w 115"/>
                  <a:gd name="T9" fmla="*/ 52 h 52"/>
                  <a:gd name="T10" fmla="*/ 75 w 115"/>
                  <a:gd name="T11" fmla="*/ 46 h 52"/>
                  <a:gd name="T12" fmla="*/ 96 w 115"/>
                  <a:gd name="T13" fmla="*/ 37 h 52"/>
                  <a:gd name="T14" fmla="*/ 115 w 115"/>
                  <a:gd name="T15" fmla="*/ 16 h 52"/>
                  <a:gd name="T16" fmla="*/ 0 60000 65536"/>
                  <a:gd name="T17" fmla="*/ 0 60000 65536"/>
                  <a:gd name="T18" fmla="*/ 0 60000 65536"/>
                  <a:gd name="T19" fmla="*/ 0 60000 65536"/>
                  <a:gd name="T20" fmla="*/ 0 60000 65536"/>
                  <a:gd name="T21" fmla="*/ 0 60000 65536"/>
                  <a:gd name="T22" fmla="*/ 0 60000 65536"/>
                  <a:gd name="T23" fmla="*/ 0 60000 65536"/>
                  <a:gd name="T24" fmla="*/ 0 w 115"/>
                  <a:gd name="T25" fmla="*/ 0 h 52"/>
                  <a:gd name="T26" fmla="*/ 115 w 115"/>
                  <a:gd name="T27" fmla="*/ 52 h 5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15" h="52">
                    <a:moveTo>
                      <a:pt x="0" y="0"/>
                    </a:moveTo>
                    <a:lnTo>
                      <a:pt x="13" y="10"/>
                    </a:lnTo>
                    <a:lnTo>
                      <a:pt x="27" y="27"/>
                    </a:lnTo>
                    <a:lnTo>
                      <a:pt x="49" y="49"/>
                    </a:lnTo>
                    <a:lnTo>
                      <a:pt x="61" y="52"/>
                    </a:lnTo>
                    <a:lnTo>
                      <a:pt x="75" y="46"/>
                    </a:lnTo>
                    <a:lnTo>
                      <a:pt x="96" y="37"/>
                    </a:lnTo>
                    <a:lnTo>
                      <a:pt x="115" y="16"/>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0" name="Freeform 82"/>
              <p:cNvSpPr>
                <a:spLocks noChangeAspect="1"/>
              </p:cNvSpPr>
              <p:nvPr/>
            </p:nvSpPr>
            <p:spPr bwMode="auto">
              <a:xfrm>
                <a:off x="3332" y="927"/>
                <a:ext cx="105" cy="125"/>
              </a:xfrm>
              <a:custGeom>
                <a:avLst/>
                <a:gdLst>
                  <a:gd name="T0" fmla="*/ 0 w 105"/>
                  <a:gd name="T1" fmla="*/ 0 h 125"/>
                  <a:gd name="T2" fmla="*/ 15 w 105"/>
                  <a:gd name="T3" fmla="*/ 38 h 125"/>
                  <a:gd name="T4" fmla="*/ 31 w 105"/>
                  <a:gd name="T5" fmla="*/ 69 h 125"/>
                  <a:gd name="T6" fmla="*/ 49 w 105"/>
                  <a:gd name="T7" fmla="*/ 125 h 125"/>
                  <a:gd name="T8" fmla="*/ 63 w 105"/>
                  <a:gd name="T9" fmla="*/ 96 h 125"/>
                  <a:gd name="T10" fmla="*/ 81 w 105"/>
                  <a:gd name="T11" fmla="*/ 113 h 125"/>
                  <a:gd name="T12" fmla="*/ 96 w 105"/>
                  <a:gd name="T13" fmla="*/ 116 h 125"/>
                  <a:gd name="T14" fmla="*/ 105 w 105"/>
                  <a:gd name="T15" fmla="*/ 111 h 125"/>
                  <a:gd name="T16" fmla="*/ 0 60000 65536"/>
                  <a:gd name="T17" fmla="*/ 0 60000 65536"/>
                  <a:gd name="T18" fmla="*/ 0 60000 65536"/>
                  <a:gd name="T19" fmla="*/ 0 60000 65536"/>
                  <a:gd name="T20" fmla="*/ 0 60000 65536"/>
                  <a:gd name="T21" fmla="*/ 0 60000 65536"/>
                  <a:gd name="T22" fmla="*/ 0 60000 65536"/>
                  <a:gd name="T23" fmla="*/ 0 60000 65536"/>
                  <a:gd name="T24" fmla="*/ 0 w 105"/>
                  <a:gd name="T25" fmla="*/ 0 h 125"/>
                  <a:gd name="T26" fmla="*/ 105 w 105"/>
                  <a:gd name="T27" fmla="*/ 125 h 12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05" h="125">
                    <a:moveTo>
                      <a:pt x="0" y="0"/>
                    </a:moveTo>
                    <a:lnTo>
                      <a:pt x="15" y="38"/>
                    </a:lnTo>
                    <a:cubicBezTo>
                      <a:pt x="28" y="70"/>
                      <a:pt x="23" y="56"/>
                      <a:pt x="31" y="69"/>
                    </a:cubicBezTo>
                    <a:lnTo>
                      <a:pt x="49" y="125"/>
                    </a:lnTo>
                    <a:lnTo>
                      <a:pt x="63" y="96"/>
                    </a:lnTo>
                    <a:lnTo>
                      <a:pt x="81" y="113"/>
                    </a:lnTo>
                    <a:lnTo>
                      <a:pt x="96" y="116"/>
                    </a:lnTo>
                    <a:lnTo>
                      <a:pt x="105" y="111"/>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1" name="Freeform 83"/>
              <p:cNvSpPr>
                <a:spLocks noChangeAspect="1"/>
              </p:cNvSpPr>
              <p:nvPr/>
            </p:nvSpPr>
            <p:spPr bwMode="auto">
              <a:xfrm>
                <a:off x="3486" y="963"/>
                <a:ext cx="86" cy="117"/>
              </a:xfrm>
              <a:custGeom>
                <a:avLst/>
                <a:gdLst>
                  <a:gd name="T0" fmla="*/ 0 w 86"/>
                  <a:gd name="T1" fmla="*/ 0 h 117"/>
                  <a:gd name="T2" fmla="*/ 23 w 86"/>
                  <a:gd name="T3" fmla="*/ 48 h 117"/>
                  <a:gd name="T4" fmla="*/ 47 w 86"/>
                  <a:gd name="T5" fmla="*/ 92 h 117"/>
                  <a:gd name="T6" fmla="*/ 60 w 86"/>
                  <a:gd name="T7" fmla="*/ 113 h 117"/>
                  <a:gd name="T8" fmla="*/ 72 w 86"/>
                  <a:gd name="T9" fmla="*/ 117 h 117"/>
                  <a:gd name="T10" fmla="*/ 86 w 86"/>
                  <a:gd name="T11" fmla="*/ 117 h 117"/>
                  <a:gd name="T12" fmla="*/ 0 60000 65536"/>
                  <a:gd name="T13" fmla="*/ 0 60000 65536"/>
                  <a:gd name="T14" fmla="*/ 0 60000 65536"/>
                  <a:gd name="T15" fmla="*/ 0 60000 65536"/>
                  <a:gd name="T16" fmla="*/ 0 60000 65536"/>
                  <a:gd name="T17" fmla="*/ 0 60000 65536"/>
                  <a:gd name="T18" fmla="*/ 0 w 86"/>
                  <a:gd name="T19" fmla="*/ 0 h 117"/>
                  <a:gd name="T20" fmla="*/ 86 w 86"/>
                  <a:gd name="T21" fmla="*/ 117 h 117"/>
                </a:gdLst>
                <a:ahLst/>
                <a:cxnLst>
                  <a:cxn ang="T12">
                    <a:pos x="T0" y="T1"/>
                  </a:cxn>
                  <a:cxn ang="T13">
                    <a:pos x="T2" y="T3"/>
                  </a:cxn>
                  <a:cxn ang="T14">
                    <a:pos x="T4" y="T5"/>
                  </a:cxn>
                  <a:cxn ang="T15">
                    <a:pos x="T6" y="T7"/>
                  </a:cxn>
                  <a:cxn ang="T16">
                    <a:pos x="T8" y="T9"/>
                  </a:cxn>
                  <a:cxn ang="T17">
                    <a:pos x="T10" y="T11"/>
                  </a:cxn>
                </a:cxnLst>
                <a:rect l="T18" t="T19" r="T20" b="T21"/>
                <a:pathLst>
                  <a:path w="86" h="117">
                    <a:moveTo>
                      <a:pt x="0" y="0"/>
                    </a:moveTo>
                    <a:lnTo>
                      <a:pt x="23" y="48"/>
                    </a:lnTo>
                    <a:lnTo>
                      <a:pt x="47" y="92"/>
                    </a:lnTo>
                    <a:lnTo>
                      <a:pt x="60" y="113"/>
                    </a:lnTo>
                    <a:lnTo>
                      <a:pt x="72" y="117"/>
                    </a:lnTo>
                    <a:lnTo>
                      <a:pt x="86" y="117"/>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2" name="Freeform 84"/>
              <p:cNvSpPr>
                <a:spLocks noChangeAspect="1"/>
              </p:cNvSpPr>
              <p:nvPr/>
            </p:nvSpPr>
            <p:spPr bwMode="auto">
              <a:xfrm>
                <a:off x="3258" y="884"/>
                <a:ext cx="51" cy="97"/>
              </a:xfrm>
              <a:custGeom>
                <a:avLst/>
                <a:gdLst>
                  <a:gd name="T0" fmla="*/ 0 w 51"/>
                  <a:gd name="T1" fmla="*/ 0 h 97"/>
                  <a:gd name="T2" fmla="*/ 11 w 51"/>
                  <a:gd name="T3" fmla="*/ 16 h 97"/>
                  <a:gd name="T4" fmla="*/ 18 w 51"/>
                  <a:gd name="T5" fmla="*/ 39 h 97"/>
                  <a:gd name="T6" fmla="*/ 33 w 51"/>
                  <a:gd name="T7" fmla="*/ 72 h 97"/>
                  <a:gd name="T8" fmla="*/ 51 w 51"/>
                  <a:gd name="T9" fmla="*/ 97 h 97"/>
                  <a:gd name="T10" fmla="*/ 0 60000 65536"/>
                  <a:gd name="T11" fmla="*/ 0 60000 65536"/>
                  <a:gd name="T12" fmla="*/ 0 60000 65536"/>
                  <a:gd name="T13" fmla="*/ 0 60000 65536"/>
                  <a:gd name="T14" fmla="*/ 0 60000 65536"/>
                  <a:gd name="T15" fmla="*/ 0 w 51"/>
                  <a:gd name="T16" fmla="*/ 0 h 97"/>
                  <a:gd name="T17" fmla="*/ 51 w 51"/>
                  <a:gd name="T18" fmla="*/ 97 h 97"/>
                </a:gdLst>
                <a:ahLst/>
                <a:cxnLst>
                  <a:cxn ang="T10">
                    <a:pos x="T0" y="T1"/>
                  </a:cxn>
                  <a:cxn ang="T11">
                    <a:pos x="T2" y="T3"/>
                  </a:cxn>
                  <a:cxn ang="T12">
                    <a:pos x="T4" y="T5"/>
                  </a:cxn>
                  <a:cxn ang="T13">
                    <a:pos x="T6" y="T7"/>
                  </a:cxn>
                  <a:cxn ang="T14">
                    <a:pos x="T8" y="T9"/>
                  </a:cxn>
                </a:cxnLst>
                <a:rect l="T15" t="T16" r="T17" b="T18"/>
                <a:pathLst>
                  <a:path w="51" h="97">
                    <a:moveTo>
                      <a:pt x="0" y="0"/>
                    </a:moveTo>
                    <a:lnTo>
                      <a:pt x="11" y="16"/>
                    </a:lnTo>
                    <a:lnTo>
                      <a:pt x="18" y="39"/>
                    </a:lnTo>
                    <a:lnTo>
                      <a:pt x="33" y="72"/>
                    </a:lnTo>
                    <a:lnTo>
                      <a:pt x="51" y="97"/>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3" name="Freeform 85"/>
              <p:cNvSpPr>
                <a:spLocks noChangeAspect="1"/>
              </p:cNvSpPr>
              <p:nvPr/>
            </p:nvSpPr>
            <p:spPr bwMode="auto">
              <a:xfrm>
                <a:off x="3255" y="948"/>
                <a:ext cx="38" cy="87"/>
              </a:xfrm>
              <a:custGeom>
                <a:avLst/>
                <a:gdLst>
                  <a:gd name="T0" fmla="*/ 0 w 38"/>
                  <a:gd name="T1" fmla="*/ 0 h 87"/>
                  <a:gd name="T2" fmla="*/ 9 w 38"/>
                  <a:gd name="T3" fmla="*/ 24 h 87"/>
                  <a:gd name="T4" fmla="*/ 18 w 38"/>
                  <a:gd name="T5" fmla="*/ 59 h 87"/>
                  <a:gd name="T6" fmla="*/ 38 w 38"/>
                  <a:gd name="T7" fmla="*/ 87 h 87"/>
                  <a:gd name="T8" fmla="*/ 0 60000 65536"/>
                  <a:gd name="T9" fmla="*/ 0 60000 65536"/>
                  <a:gd name="T10" fmla="*/ 0 60000 65536"/>
                  <a:gd name="T11" fmla="*/ 0 60000 65536"/>
                  <a:gd name="T12" fmla="*/ 0 w 38"/>
                  <a:gd name="T13" fmla="*/ 0 h 87"/>
                  <a:gd name="T14" fmla="*/ 38 w 38"/>
                  <a:gd name="T15" fmla="*/ 87 h 87"/>
                </a:gdLst>
                <a:ahLst/>
                <a:cxnLst>
                  <a:cxn ang="T8">
                    <a:pos x="T0" y="T1"/>
                  </a:cxn>
                  <a:cxn ang="T9">
                    <a:pos x="T2" y="T3"/>
                  </a:cxn>
                  <a:cxn ang="T10">
                    <a:pos x="T4" y="T5"/>
                  </a:cxn>
                  <a:cxn ang="T11">
                    <a:pos x="T6" y="T7"/>
                  </a:cxn>
                </a:cxnLst>
                <a:rect l="T12" t="T13" r="T14" b="T15"/>
                <a:pathLst>
                  <a:path w="38" h="87">
                    <a:moveTo>
                      <a:pt x="0" y="0"/>
                    </a:moveTo>
                    <a:lnTo>
                      <a:pt x="9" y="24"/>
                    </a:lnTo>
                    <a:lnTo>
                      <a:pt x="18" y="59"/>
                    </a:lnTo>
                    <a:lnTo>
                      <a:pt x="38" y="87"/>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4" name="Freeform 86"/>
              <p:cNvSpPr>
                <a:spLocks noChangeAspect="1"/>
              </p:cNvSpPr>
              <p:nvPr/>
            </p:nvSpPr>
            <p:spPr bwMode="auto">
              <a:xfrm>
                <a:off x="3045" y="888"/>
                <a:ext cx="165" cy="27"/>
              </a:xfrm>
              <a:custGeom>
                <a:avLst/>
                <a:gdLst>
                  <a:gd name="T0" fmla="*/ 0 w 165"/>
                  <a:gd name="T1" fmla="*/ 0 h 27"/>
                  <a:gd name="T2" fmla="*/ 29 w 165"/>
                  <a:gd name="T3" fmla="*/ 5 h 27"/>
                  <a:gd name="T4" fmla="*/ 59 w 165"/>
                  <a:gd name="T5" fmla="*/ 11 h 27"/>
                  <a:gd name="T6" fmla="*/ 81 w 165"/>
                  <a:gd name="T7" fmla="*/ 6 h 27"/>
                  <a:gd name="T8" fmla="*/ 98 w 165"/>
                  <a:gd name="T9" fmla="*/ 2 h 27"/>
                  <a:gd name="T10" fmla="*/ 110 w 165"/>
                  <a:gd name="T11" fmla="*/ 9 h 27"/>
                  <a:gd name="T12" fmla="*/ 126 w 165"/>
                  <a:gd name="T13" fmla="*/ 6 h 27"/>
                  <a:gd name="T14" fmla="*/ 144 w 165"/>
                  <a:gd name="T15" fmla="*/ 21 h 27"/>
                  <a:gd name="T16" fmla="*/ 165 w 165"/>
                  <a:gd name="T17" fmla="*/ 27 h 2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5"/>
                  <a:gd name="T28" fmla="*/ 0 h 27"/>
                  <a:gd name="T29" fmla="*/ 165 w 165"/>
                  <a:gd name="T30" fmla="*/ 27 h 2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5" h="27">
                    <a:moveTo>
                      <a:pt x="0" y="0"/>
                    </a:moveTo>
                    <a:lnTo>
                      <a:pt x="29" y="5"/>
                    </a:lnTo>
                    <a:lnTo>
                      <a:pt x="59" y="11"/>
                    </a:lnTo>
                    <a:lnTo>
                      <a:pt x="81" y="6"/>
                    </a:lnTo>
                    <a:lnTo>
                      <a:pt x="98" y="2"/>
                    </a:lnTo>
                    <a:lnTo>
                      <a:pt x="110" y="9"/>
                    </a:lnTo>
                    <a:lnTo>
                      <a:pt x="126" y="6"/>
                    </a:lnTo>
                    <a:lnTo>
                      <a:pt x="144" y="21"/>
                    </a:lnTo>
                    <a:lnTo>
                      <a:pt x="165" y="27"/>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5" name="Freeform 87"/>
              <p:cNvSpPr>
                <a:spLocks noChangeAspect="1"/>
              </p:cNvSpPr>
              <p:nvPr/>
            </p:nvSpPr>
            <p:spPr bwMode="auto">
              <a:xfrm>
                <a:off x="2994" y="941"/>
                <a:ext cx="161" cy="30"/>
              </a:xfrm>
              <a:custGeom>
                <a:avLst/>
                <a:gdLst>
                  <a:gd name="T0" fmla="*/ 0 w 161"/>
                  <a:gd name="T1" fmla="*/ 21 h 30"/>
                  <a:gd name="T2" fmla="*/ 9 w 161"/>
                  <a:gd name="T3" fmla="*/ 27 h 30"/>
                  <a:gd name="T4" fmla="*/ 29 w 161"/>
                  <a:gd name="T5" fmla="*/ 27 h 30"/>
                  <a:gd name="T6" fmla="*/ 45 w 161"/>
                  <a:gd name="T7" fmla="*/ 30 h 30"/>
                  <a:gd name="T8" fmla="*/ 59 w 161"/>
                  <a:gd name="T9" fmla="*/ 24 h 30"/>
                  <a:gd name="T10" fmla="*/ 86 w 161"/>
                  <a:gd name="T11" fmla="*/ 24 h 30"/>
                  <a:gd name="T12" fmla="*/ 105 w 161"/>
                  <a:gd name="T13" fmla="*/ 21 h 30"/>
                  <a:gd name="T14" fmla="*/ 122 w 161"/>
                  <a:gd name="T15" fmla="*/ 13 h 30"/>
                  <a:gd name="T16" fmla="*/ 138 w 161"/>
                  <a:gd name="T17" fmla="*/ 0 h 30"/>
                  <a:gd name="T18" fmla="*/ 152 w 161"/>
                  <a:gd name="T19" fmla="*/ 0 h 30"/>
                  <a:gd name="T20" fmla="*/ 161 w 161"/>
                  <a:gd name="T21" fmla="*/ 9 h 3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1"/>
                  <a:gd name="T34" fmla="*/ 0 h 30"/>
                  <a:gd name="T35" fmla="*/ 161 w 161"/>
                  <a:gd name="T36" fmla="*/ 30 h 3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1" h="30">
                    <a:moveTo>
                      <a:pt x="0" y="21"/>
                    </a:moveTo>
                    <a:lnTo>
                      <a:pt x="9" y="27"/>
                    </a:lnTo>
                    <a:lnTo>
                      <a:pt x="29" y="27"/>
                    </a:lnTo>
                    <a:lnTo>
                      <a:pt x="45" y="30"/>
                    </a:lnTo>
                    <a:lnTo>
                      <a:pt x="59" y="24"/>
                    </a:lnTo>
                    <a:lnTo>
                      <a:pt x="86" y="24"/>
                    </a:lnTo>
                    <a:lnTo>
                      <a:pt x="105" y="21"/>
                    </a:lnTo>
                    <a:lnTo>
                      <a:pt x="122" y="13"/>
                    </a:lnTo>
                    <a:lnTo>
                      <a:pt x="138" y="0"/>
                    </a:lnTo>
                    <a:lnTo>
                      <a:pt x="152" y="0"/>
                    </a:lnTo>
                    <a:lnTo>
                      <a:pt x="161" y="9"/>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6" name="Freeform 88"/>
              <p:cNvSpPr>
                <a:spLocks noChangeAspect="1"/>
              </p:cNvSpPr>
              <p:nvPr/>
            </p:nvSpPr>
            <p:spPr bwMode="auto">
              <a:xfrm>
                <a:off x="2823" y="987"/>
                <a:ext cx="330" cy="36"/>
              </a:xfrm>
              <a:custGeom>
                <a:avLst/>
                <a:gdLst>
                  <a:gd name="T0" fmla="*/ 0 w 330"/>
                  <a:gd name="T1" fmla="*/ 18 h 36"/>
                  <a:gd name="T2" fmla="*/ 30 w 330"/>
                  <a:gd name="T3" fmla="*/ 23 h 36"/>
                  <a:gd name="T4" fmla="*/ 62 w 330"/>
                  <a:gd name="T5" fmla="*/ 26 h 36"/>
                  <a:gd name="T6" fmla="*/ 101 w 330"/>
                  <a:gd name="T7" fmla="*/ 26 h 36"/>
                  <a:gd name="T8" fmla="*/ 140 w 330"/>
                  <a:gd name="T9" fmla="*/ 26 h 36"/>
                  <a:gd name="T10" fmla="*/ 174 w 330"/>
                  <a:gd name="T11" fmla="*/ 33 h 36"/>
                  <a:gd name="T12" fmla="*/ 198 w 330"/>
                  <a:gd name="T13" fmla="*/ 35 h 36"/>
                  <a:gd name="T14" fmla="*/ 234 w 330"/>
                  <a:gd name="T15" fmla="*/ 36 h 36"/>
                  <a:gd name="T16" fmla="*/ 261 w 330"/>
                  <a:gd name="T17" fmla="*/ 32 h 36"/>
                  <a:gd name="T18" fmla="*/ 278 w 330"/>
                  <a:gd name="T19" fmla="*/ 27 h 36"/>
                  <a:gd name="T20" fmla="*/ 299 w 330"/>
                  <a:gd name="T21" fmla="*/ 5 h 36"/>
                  <a:gd name="T22" fmla="*/ 314 w 330"/>
                  <a:gd name="T23" fmla="*/ 0 h 36"/>
                  <a:gd name="T24" fmla="*/ 330 w 330"/>
                  <a:gd name="T25" fmla="*/ 0 h 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30"/>
                  <a:gd name="T40" fmla="*/ 0 h 36"/>
                  <a:gd name="T41" fmla="*/ 330 w 330"/>
                  <a:gd name="T42" fmla="*/ 36 h 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30" h="36">
                    <a:moveTo>
                      <a:pt x="0" y="18"/>
                    </a:moveTo>
                    <a:lnTo>
                      <a:pt x="30" y="23"/>
                    </a:lnTo>
                    <a:lnTo>
                      <a:pt x="62" y="26"/>
                    </a:lnTo>
                    <a:lnTo>
                      <a:pt x="101" y="26"/>
                    </a:lnTo>
                    <a:lnTo>
                      <a:pt x="140" y="26"/>
                    </a:lnTo>
                    <a:lnTo>
                      <a:pt x="174" y="33"/>
                    </a:lnTo>
                    <a:lnTo>
                      <a:pt x="198" y="35"/>
                    </a:lnTo>
                    <a:lnTo>
                      <a:pt x="234" y="36"/>
                    </a:lnTo>
                    <a:lnTo>
                      <a:pt x="261" y="32"/>
                    </a:lnTo>
                    <a:lnTo>
                      <a:pt x="278" y="27"/>
                    </a:lnTo>
                    <a:lnTo>
                      <a:pt x="299" y="5"/>
                    </a:lnTo>
                    <a:lnTo>
                      <a:pt x="314" y="0"/>
                    </a:lnTo>
                    <a:lnTo>
                      <a:pt x="330" y="0"/>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7" name="Freeform 89"/>
              <p:cNvSpPr>
                <a:spLocks noChangeAspect="1"/>
              </p:cNvSpPr>
              <p:nvPr/>
            </p:nvSpPr>
            <p:spPr bwMode="auto">
              <a:xfrm>
                <a:off x="3257" y="1011"/>
                <a:ext cx="30" cy="44"/>
              </a:xfrm>
              <a:custGeom>
                <a:avLst/>
                <a:gdLst>
                  <a:gd name="T0" fmla="*/ 0 w 30"/>
                  <a:gd name="T1" fmla="*/ 0 h 44"/>
                  <a:gd name="T2" fmla="*/ 16 w 30"/>
                  <a:gd name="T3" fmla="*/ 24 h 44"/>
                  <a:gd name="T4" fmla="*/ 30 w 30"/>
                  <a:gd name="T5" fmla="*/ 44 h 44"/>
                  <a:gd name="T6" fmla="*/ 0 60000 65536"/>
                  <a:gd name="T7" fmla="*/ 0 60000 65536"/>
                  <a:gd name="T8" fmla="*/ 0 60000 65536"/>
                  <a:gd name="T9" fmla="*/ 0 w 30"/>
                  <a:gd name="T10" fmla="*/ 0 h 44"/>
                  <a:gd name="T11" fmla="*/ 30 w 30"/>
                  <a:gd name="T12" fmla="*/ 44 h 44"/>
                </a:gdLst>
                <a:ahLst/>
                <a:cxnLst>
                  <a:cxn ang="T6">
                    <a:pos x="T0" y="T1"/>
                  </a:cxn>
                  <a:cxn ang="T7">
                    <a:pos x="T2" y="T3"/>
                  </a:cxn>
                  <a:cxn ang="T8">
                    <a:pos x="T4" y="T5"/>
                  </a:cxn>
                </a:cxnLst>
                <a:rect l="T9" t="T10" r="T11" b="T12"/>
                <a:pathLst>
                  <a:path w="30" h="44">
                    <a:moveTo>
                      <a:pt x="0" y="0"/>
                    </a:moveTo>
                    <a:lnTo>
                      <a:pt x="16" y="24"/>
                    </a:lnTo>
                    <a:lnTo>
                      <a:pt x="30" y="44"/>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8" name="Freeform 90"/>
              <p:cNvSpPr>
                <a:spLocks noChangeAspect="1"/>
              </p:cNvSpPr>
              <p:nvPr/>
            </p:nvSpPr>
            <p:spPr bwMode="auto">
              <a:xfrm>
                <a:off x="3189" y="1008"/>
                <a:ext cx="72" cy="56"/>
              </a:xfrm>
              <a:custGeom>
                <a:avLst/>
                <a:gdLst>
                  <a:gd name="T0" fmla="*/ 0 w 72"/>
                  <a:gd name="T1" fmla="*/ 0 h 56"/>
                  <a:gd name="T2" fmla="*/ 27 w 72"/>
                  <a:gd name="T3" fmla="*/ 3 h 56"/>
                  <a:gd name="T4" fmla="*/ 51 w 72"/>
                  <a:gd name="T5" fmla="*/ 21 h 56"/>
                  <a:gd name="T6" fmla="*/ 72 w 72"/>
                  <a:gd name="T7" fmla="*/ 56 h 56"/>
                  <a:gd name="T8" fmla="*/ 0 60000 65536"/>
                  <a:gd name="T9" fmla="*/ 0 60000 65536"/>
                  <a:gd name="T10" fmla="*/ 0 60000 65536"/>
                  <a:gd name="T11" fmla="*/ 0 60000 65536"/>
                  <a:gd name="T12" fmla="*/ 0 w 72"/>
                  <a:gd name="T13" fmla="*/ 0 h 56"/>
                  <a:gd name="T14" fmla="*/ 72 w 72"/>
                  <a:gd name="T15" fmla="*/ 56 h 56"/>
                </a:gdLst>
                <a:ahLst/>
                <a:cxnLst>
                  <a:cxn ang="T8">
                    <a:pos x="T0" y="T1"/>
                  </a:cxn>
                  <a:cxn ang="T9">
                    <a:pos x="T2" y="T3"/>
                  </a:cxn>
                  <a:cxn ang="T10">
                    <a:pos x="T4" y="T5"/>
                  </a:cxn>
                  <a:cxn ang="T11">
                    <a:pos x="T6" y="T7"/>
                  </a:cxn>
                </a:cxnLst>
                <a:rect l="T12" t="T13" r="T14" b="T15"/>
                <a:pathLst>
                  <a:path w="72" h="56">
                    <a:moveTo>
                      <a:pt x="0" y="0"/>
                    </a:moveTo>
                    <a:lnTo>
                      <a:pt x="27" y="3"/>
                    </a:lnTo>
                    <a:lnTo>
                      <a:pt x="51" y="21"/>
                    </a:lnTo>
                    <a:lnTo>
                      <a:pt x="72" y="56"/>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9" name="Freeform 91"/>
              <p:cNvSpPr>
                <a:spLocks noChangeAspect="1"/>
              </p:cNvSpPr>
              <p:nvPr/>
            </p:nvSpPr>
            <p:spPr bwMode="auto">
              <a:xfrm>
                <a:off x="3050" y="861"/>
                <a:ext cx="172" cy="27"/>
              </a:xfrm>
              <a:custGeom>
                <a:avLst/>
                <a:gdLst>
                  <a:gd name="T0" fmla="*/ 0 w 172"/>
                  <a:gd name="T1" fmla="*/ 0 h 27"/>
                  <a:gd name="T2" fmla="*/ 24 w 172"/>
                  <a:gd name="T3" fmla="*/ 6 h 27"/>
                  <a:gd name="T4" fmla="*/ 43 w 172"/>
                  <a:gd name="T5" fmla="*/ 14 h 27"/>
                  <a:gd name="T6" fmla="*/ 67 w 172"/>
                  <a:gd name="T7" fmla="*/ 11 h 27"/>
                  <a:gd name="T8" fmla="*/ 82 w 172"/>
                  <a:gd name="T9" fmla="*/ 5 h 27"/>
                  <a:gd name="T10" fmla="*/ 103 w 172"/>
                  <a:gd name="T11" fmla="*/ 17 h 27"/>
                  <a:gd name="T12" fmla="*/ 117 w 172"/>
                  <a:gd name="T13" fmla="*/ 15 h 27"/>
                  <a:gd name="T14" fmla="*/ 127 w 172"/>
                  <a:gd name="T15" fmla="*/ 11 h 27"/>
                  <a:gd name="T16" fmla="*/ 145 w 172"/>
                  <a:gd name="T17" fmla="*/ 24 h 27"/>
                  <a:gd name="T18" fmla="*/ 172 w 172"/>
                  <a:gd name="T19" fmla="*/ 27 h 2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72"/>
                  <a:gd name="T31" fmla="*/ 0 h 27"/>
                  <a:gd name="T32" fmla="*/ 172 w 172"/>
                  <a:gd name="T33" fmla="*/ 27 h 2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72" h="27">
                    <a:moveTo>
                      <a:pt x="0" y="0"/>
                    </a:moveTo>
                    <a:lnTo>
                      <a:pt x="24" y="6"/>
                    </a:lnTo>
                    <a:lnTo>
                      <a:pt x="43" y="14"/>
                    </a:lnTo>
                    <a:lnTo>
                      <a:pt x="67" y="11"/>
                    </a:lnTo>
                    <a:lnTo>
                      <a:pt x="82" y="5"/>
                    </a:lnTo>
                    <a:lnTo>
                      <a:pt x="103" y="17"/>
                    </a:lnTo>
                    <a:lnTo>
                      <a:pt x="117" y="15"/>
                    </a:lnTo>
                    <a:lnTo>
                      <a:pt x="127" y="11"/>
                    </a:lnTo>
                    <a:lnTo>
                      <a:pt x="145" y="24"/>
                    </a:lnTo>
                    <a:lnTo>
                      <a:pt x="172" y="27"/>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0" name="Freeform 92"/>
              <p:cNvSpPr>
                <a:spLocks noChangeAspect="1"/>
              </p:cNvSpPr>
              <p:nvPr/>
            </p:nvSpPr>
            <p:spPr bwMode="auto">
              <a:xfrm>
                <a:off x="2871" y="947"/>
                <a:ext cx="39" cy="40"/>
              </a:xfrm>
              <a:custGeom>
                <a:avLst/>
                <a:gdLst>
                  <a:gd name="T0" fmla="*/ 0 w 39"/>
                  <a:gd name="T1" fmla="*/ 40 h 40"/>
                  <a:gd name="T2" fmla="*/ 18 w 39"/>
                  <a:gd name="T3" fmla="*/ 30 h 40"/>
                  <a:gd name="T4" fmla="*/ 39 w 39"/>
                  <a:gd name="T5" fmla="*/ 0 h 40"/>
                  <a:gd name="T6" fmla="*/ 0 60000 65536"/>
                  <a:gd name="T7" fmla="*/ 0 60000 65536"/>
                  <a:gd name="T8" fmla="*/ 0 60000 65536"/>
                  <a:gd name="T9" fmla="*/ 0 w 39"/>
                  <a:gd name="T10" fmla="*/ 0 h 40"/>
                  <a:gd name="T11" fmla="*/ 39 w 39"/>
                  <a:gd name="T12" fmla="*/ 40 h 40"/>
                </a:gdLst>
                <a:ahLst/>
                <a:cxnLst>
                  <a:cxn ang="T6">
                    <a:pos x="T0" y="T1"/>
                  </a:cxn>
                  <a:cxn ang="T7">
                    <a:pos x="T2" y="T3"/>
                  </a:cxn>
                  <a:cxn ang="T8">
                    <a:pos x="T4" y="T5"/>
                  </a:cxn>
                </a:cxnLst>
                <a:rect l="T9" t="T10" r="T11" b="T12"/>
                <a:pathLst>
                  <a:path w="39" h="40">
                    <a:moveTo>
                      <a:pt x="0" y="40"/>
                    </a:moveTo>
                    <a:lnTo>
                      <a:pt x="18" y="30"/>
                    </a:lnTo>
                    <a:lnTo>
                      <a:pt x="39" y="0"/>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1" name="Freeform 93"/>
              <p:cNvSpPr>
                <a:spLocks noChangeAspect="1"/>
              </p:cNvSpPr>
              <p:nvPr/>
            </p:nvSpPr>
            <p:spPr bwMode="auto">
              <a:xfrm>
                <a:off x="3176" y="1020"/>
                <a:ext cx="75" cy="50"/>
              </a:xfrm>
              <a:custGeom>
                <a:avLst/>
                <a:gdLst>
                  <a:gd name="T0" fmla="*/ 0 w 75"/>
                  <a:gd name="T1" fmla="*/ 2 h 50"/>
                  <a:gd name="T2" fmla="*/ 24 w 75"/>
                  <a:gd name="T3" fmla="*/ 0 h 50"/>
                  <a:gd name="T4" fmla="*/ 45 w 75"/>
                  <a:gd name="T5" fmla="*/ 9 h 50"/>
                  <a:gd name="T6" fmla="*/ 61 w 75"/>
                  <a:gd name="T7" fmla="*/ 29 h 50"/>
                  <a:gd name="T8" fmla="*/ 75 w 75"/>
                  <a:gd name="T9" fmla="*/ 50 h 50"/>
                  <a:gd name="T10" fmla="*/ 0 60000 65536"/>
                  <a:gd name="T11" fmla="*/ 0 60000 65536"/>
                  <a:gd name="T12" fmla="*/ 0 60000 65536"/>
                  <a:gd name="T13" fmla="*/ 0 60000 65536"/>
                  <a:gd name="T14" fmla="*/ 0 60000 65536"/>
                  <a:gd name="T15" fmla="*/ 0 w 75"/>
                  <a:gd name="T16" fmla="*/ 0 h 50"/>
                  <a:gd name="T17" fmla="*/ 75 w 75"/>
                  <a:gd name="T18" fmla="*/ 50 h 50"/>
                </a:gdLst>
                <a:ahLst/>
                <a:cxnLst>
                  <a:cxn ang="T10">
                    <a:pos x="T0" y="T1"/>
                  </a:cxn>
                  <a:cxn ang="T11">
                    <a:pos x="T2" y="T3"/>
                  </a:cxn>
                  <a:cxn ang="T12">
                    <a:pos x="T4" y="T5"/>
                  </a:cxn>
                  <a:cxn ang="T13">
                    <a:pos x="T6" y="T7"/>
                  </a:cxn>
                  <a:cxn ang="T14">
                    <a:pos x="T8" y="T9"/>
                  </a:cxn>
                </a:cxnLst>
                <a:rect l="T15" t="T16" r="T17" b="T18"/>
                <a:pathLst>
                  <a:path w="75" h="50">
                    <a:moveTo>
                      <a:pt x="0" y="2"/>
                    </a:moveTo>
                    <a:lnTo>
                      <a:pt x="24" y="0"/>
                    </a:lnTo>
                    <a:lnTo>
                      <a:pt x="45" y="9"/>
                    </a:lnTo>
                    <a:lnTo>
                      <a:pt x="61" y="29"/>
                    </a:lnTo>
                    <a:lnTo>
                      <a:pt x="75" y="50"/>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2" name="Freeform 94"/>
              <p:cNvSpPr>
                <a:spLocks noChangeAspect="1"/>
              </p:cNvSpPr>
              <p:nvPr/>
            </p:nvSpPr>
            <p:spPr bwMode="auto">
              <a:xfrm>
                <a:off x="3020" y="1100"/>
                <a:ext cx="201" cy="112"/>
              </a:xfrm>
              <a:custGeom>
                <a:avLst/>
                <a:gdLst>
                  <a:gd name="T0" fmla="*/ 0 w 201"/>
                  <a:gd name="T1" fmla="*/ 112 h 112"/>
                  <a:gd name="T2" fmla="*/ 24 w 201"/>
                  <a:gd name="T3" fmla="*/ 109 h 112"/>
                  <a:gd name="T4" fmla="*/ 46 w 201"/>
                  <a:gd name="T5" fmla="*/ 102 h 112"/>
                  <a:gd name="T6" fmla="*/ 75 w 201"/>
                  <a:gd name="T7" fmla="*/ 75 h 112"/>
                  <a:gd name="T8" fmla="*/ 99 w 201"/>
                  <a:gd name="T9" fmla="*/ 52 h 112"/>
                  <a:gd name="T10" fmla="*/ 129 w 201"/>
                  <a:gd name="T11" fmla="*/ 24 h 112"/>
                  <a:gd name="T12" fmla="*/ 159 w 201"/>
                  <a:gd name="T13" fmla="*/ 1 h 112"/>
                  <a:gd name="T14" fmla="*/ 171 w 201"/>
                  <a:gd name="T15" fmla="*/ 0 h 112"/>
                  <a:gd name="T16" fmla="*/ 186 w 201"/>
                  <a:gd name="T17" fmla="*/ 0 h 112"/>
                  <a:gd name="T18" fmla="*/ 201 w 201"/>
                  <a:gd name="T19" fmla="*/ 9 h 11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01"/>
                  <a:gd name="T31" fmla="*/ 0 h 112"/>
                  <a:gd name="T32" fmla="*/ 201 w 201"/>
                  <a:gd name="T33" fmla="*/ 112 h 11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01" h="112">
                    <a:moveTo>
                      <a:pt x="0" y="112"/>
                    </a:moveTo>
                    <a:lnTo>
                      <a:pt x="24" y="109"/>
                    </a:lnTo>
                    <a:lnTo>
                      <a:pt x="46" y="102"/>
                    </a:lnTo>
                    <a:lnTo>
                      <a:pt x="75" y="75"/>
                    </a:lnTo>
                    <a:lnTo>
                      <a:pt x="99" y="52"/>
                    </a:lnTo>
                    <a:lnTo>
                      <a:pt x="129" y="24"/>
                    </a:lnTo>
                    <a:lnTo>
                      <a:pt x="159" y="1"/>
                    </a:lnTo>
                    <a:lnTo>
                      <a:pt x="171" y="0"/>
                    </a:lnTo>
                    <a:lnTo>
                      <a:pt x="186" y="0"/>
                    </a:lnTo>
                    <a:lnTo>
                      <a:pt x="201" y="9"/>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3" name="Freeform 95"/>
              <p:cNvSpPr>
                <a:spLocks noChangeAspect="1"/>
              </p:cNvSpPr>
              <p:nvPr/>
            </p:nvSpPr>
            <p:spPr bwMode="auto">
              <a:xfrm>
                <a:off x="2553" y="1151"/>
                <a:ext cx="471" cy="55"/>
              </a:xfrm>
              <a:custGeom>
                <a:avLst/>
                <a:gdLst>
                  <a:gd name="T0" fmla="*/ 0 w 471"/>
                  <a:gd name="T1" fmla="*/ 4 h 55"/>
                  <a:gd name="T2" fmla="*/ 32 w 471"/>
                  <a:gd name="T3" fmla="*/ 0 h 55"/>
                  <a:gd name="T4" fmla="*/ 65 w 471"/>
                  <a:gd name="T5" fmla="*/ 1 h 55"/>
                  <a:gd name="T6" fmla="*/ 101 w 471"/>
                  <a:gd name="T7" fmla="*/ 13 h 55"/>
                  <a:gd name="T8" fmla="*/ 126 w 471"/>
                  <a:gd name="T9" fmla="*/ 28 h 55"/>
                  <a:gd name="T10" fmla="*/ 153 w 471"/>
                  <a:gd name="T11" fmla="*/ 34 h 55"/>
                  <a:gd name="T12" fmla="*/ 180 w 471"/>
                  <a:gd name="T13" fmla="*/ 30 h 55"/>
                  <a:gd name="T14" fmla="*/ 215 w 471"/>
                  <a:gd name="T15" fmla="*/ 21 h 55"/>
                  <a:gd name="T16" fmla="*/ 254 w 471"/>
                  <a:gd name="T17" fmla="*/ 13 h 55"/>
                  <a:gd name="T18" fmla="*/ 293 w 471"/>
                  <a:gd name="T19" fmla="*/ 13 h 55"/>
                  <a:gd name="T20" fmla="*/ 323 w 471"/>
                  <a:gd name="T21" fmla="*/ 21 h 55"/>
                  <a:gd name="T22" fmla="*/ 354 w 471"/>
                  <a:gd name="T23" fmla="*/ 40 h 55"/>
                  <a:gd name="T24" fmla="*/ 395 w 471"/>
                  <a:gd name="T25" fmla="*/ 55 h 55"/>
                  <a:gd name="T26" fmla="*/ 420 w 471"/>
                  <a:gd name="T27" fmla="*/ 54 h 55"/>
                  <a:gd name="T28" fmla="*/ 443 w 471"/>
                  <a:gd name="T29" fmla="*/ 46 h 55"/>
                  <a:gd name="T30" fmla="*/ 459 w 471"/>
                  <a:gd name="T31" fmla="*/ 36 h 55"/>
                  <a:gd name="T32" fmla="*/ 471 w 471"/>
                  <a:gd name="T33" fmla="*/ 30 h 5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71"/>
                  <a:gd name="T52" fmla="*/ 0 h 55"/>
                  <a:gd name="T53" fmla="*/ 471 w 471"/>
                  <a:gd name="T54" fmla="*/ 55 h 5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71" h="55">
                    <a:moveTo>
                      <a:pt x="0" y="4"/>
                    </a:moveTo>
                    <a:lnTo>
                      <a:pt x="32" y="0"/>
                    </a:lnTo>
                    <a:lnTo>
                      <a:pt x="65" y="1"/>
                    </a:lnTo>
                    <a:lnTo>
                      <a:pt x="101" y="13"/>
                    </a:lnTo>
                    <a:lnTo>
                      <a:pt x="126" y="28"/>
                    </a:lnTo>
                    <a:lnTo>
                      <a:pt x="153" y="34"/>
                    </a:lnTo>
                    <a:lnTo>
                      <a:pt x="180" y="30"/>
                    </a:lnTo>
                    <a:lnTo>
                      <a:pt x="215" y="21"/>
                    </a:lnTo>
                    <a:lnTo>
                      <a:pt x="254" y="13"/>
                    </a:lnTo>
                    <a:lnTo>
                      <a:pt x="293" y="13"/>
                    </a:lnTo>
                    <a:lnTo>
                      <a:pt x="323" y="21"/>
                    </a:lnTo>
                    <a:lnTo>
                      <a:pt x="354" y="40"/>
                    </a:lnTo>
                    <a:lnTo>
                      <a:pt x="395" y="55"/>
                    </a:lnTo>
                    <a:lnTo>
                      <a:pt x="420" y="54"/>
                    </a:lnTo>
                    <a:lnTo>
                      <a:pt x="443" y="46"/>
                    </a:lnTo>
                    <a:lnTo>
                      <a:pt x="459" y="36"/>
                    </a:lnTo>
                    <a:lnTo>
                      <a:pt x="471" y="30"/>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4" name="Freeform 96"/>
              <p:cNvSpPr>
                <a:spLocks noChangeAspect="1"/>
              </p:cNvSpPr>
              <p:nvPr/>
            </p:nvSpPr>
            <p:spPr bwMode="auto">
              <a:xfrm>
                <a:off x="2438" y="1140"/>
                <a:ext cx="108" cy="93"/>
              </a:xfrm>
              <a:custGeom>
                <a:avLst/>
                <a:gdLst>
                  <a:gd name="T0" fmla="*/ 0 w 108"/>
                  <a:gd name="T1" fmla="*/ 93 h 93"/>
                  <a:gd name="T2" fmla="*/ 13 w 108"/>
                  <a:gd name="T3" fmla="*/ 60 h 93"/>
                  <a:gd name="T4" fmla="*/ 30 w 108"/>
                  <a:gd name="T5" fmla="*/ 38 h 93"/>
                  <a:gd name="T6" fmla="*/ 40 w 108"/>
                  <a:gd name="T7" fmla="*/ 30 h 93"/>
                  <a:gd name="T8" fmla="*/ 69 w 108"/>
                  <a:gd name="T9" fmla="*/ 24 h 93"/>
                  <a:gd name="T10" fmla="*/ 88 w 108"/>
                  <a:gd name="T11" fmla="*/ 14 h 93"/>
                  <a:gd name="T12" fmla="*/ 108 w 108"/>
                  <a:gd name="T13" fmla="*/ 0 h 93"/>
                  <a:gd name="T14" fmla="*/ 0 60000 65536"/>
                  <a:gd name="T15" fmla="*/ 0 60000 65536"/>
                  <a:gd name="T16" fmla="*/ 0 60000 65536"/>
                  <a:gd name="T17" fmla="*/ 0 60000 65536"/>
                  <a:gd name="T18" fmla="*/ 0 60000 65536"/>
                  <a:gd name="T19" fmla="*/ 0 60000 65536"/>
                  <a:gd name="T20" fmla="*/ 0 60000 65536"/>
                  <a:gd name="T21" fmla="*/ 0 w 108"/>
                  <a:gd name="T22" fmla="*/ 0 h 93"/>
                  <a:gd name="T23" fmla="*/ 108 w 108"/>
                  <a:gd name="T24" fmla="*/ 93 h 9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8" h="93">
                    <a:moveTo>
                      <a:pt x="0" y="93"/>
                    </a:moveTo>
                    <a:lnTo>
                      <a:pt x="13" y="60"/>
                    </a:lnTo>
                    <a:lnTo>
                      <a:pt x="30" y="38"/>
                    </a:lnTo>
                    <a:lnTo>
                      <a:pt x="40" y="30"/>
                    </a:lnTo>
                    <a:lnTo>
                      <a:pt x="69" y="24"/>
                    </a:lnTo>
                    <a:lnTo>
                      <a:pt x="88" y="14"/>
                    </a:lnTo>
                    <a:lnTo>
                      <a:pt x="108" y="0"/>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5" name="Freeform 97"/>
              <p:cNvSpPr>
                <a:spLocks noChangeAspect="1"/>
              </p:cNvSpPr>
              <p:nvPr/>
            </p:nvSpPr>
            <p:spPr bwMode="auto">
              <a:xfrm>
                <a:off x="2568" y="1053"/>
                <a:ext cx="540" cy="38"/>
              </a:xfrm>
              <a:custGeom>
                <a:avLst/>
                <a:gdLst>
                  <a:gd name="T0" fmla="*/ 0 w 540"/>
                  <a:gd name="T1" fmla="*/ 14 h 38"/>
                  <a:gd name="T2" fmla="*/ 39 w 540"/>
                  <a:gd name="T3" fmla="*/ 21 h 38"/>
                  <a:gd name="T4" fmla="*/ 84 w 540"/>
                  <a:gd name="T5" fmla="*/ 27 h 38"/>
                  <a:gd name="T6" fmla="*/ 138 w 540"/>
                  <a:gd name="T7" fmla="*/ 30 h 38"/>
                  <a:gd name="T8" fmla="*/ 180 w 540"/>
                  <a:gd name="T9" fmla="*/ 21 h 38"/>
                  <a:gd name="T10" fmla="*/ 230 w 540"/>
                  <a:gd name="T11" fmla="*/ 3 h 38"/>
                  <a:gd name="T12" fmla="*/ 269 w 540"/>
                  <a:gd name="T13" fmla="*/ 0 h 38"/>
                  <a:gd name="T14" fmla="*/ 321 w 540"/>
                  <a:gd name="T15" fmla="*/ 5 h 38"/>
                  <a:gd name="T16" fmla="*/ 357 w 540"/>
                  <a:gd name="T17" fmla="*/ 17 h 38"/>
                  <a:gd name="T18" fmla="*/ 386 w 540"/>
                  <a:gd name="T19" fmla="*/ 29 h 38"/>
                  <a:gd name="T20" fmla="*/ 416 w 540"/>
                  <a:gd name="T21" fmla="*/ 38 h 38"/>
                  <a:gd name="T22" fmla="*/ 450 w 540"/>
                  <a:gd name="T23" fmla="*/ 38 h 38"/>
                  <a:gd name="T24" fmla="*/ 489 w 540"/>
                  <a:gd name="T25" fmla="*/ 24 h 38"/>
                  <a:gd name="T26" fmla="*/ 518 w 540"/>
                  <a:gd name="T27" fmla="*/ 11 h 38"/>
                  <a:gd name="T28" fmla="*/ 540 w 540"/>
                  <a:gd name="T29" fmla="*/ 5 h 3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40"/>
                  <a:gd name="T46" fmla="*/ 0 h 38"/>
                  <a:gd name="T47" fmla="*/ 540 w 540"/>
                  <a:gd name="T48" fmla="*/ 38 h 38"/>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40" h="38">
                    <a:moveTo>
                      <a:pt x="0" y="14"/>
                    </a:moveTo>
                    <a:lnTo>
                      <a:pt x="39" y="21"/>
                    </a:lnTo>
                    <a:lnTo>
                      <a:pt x="84" y="27"/>
                    </a:lnTo>
                    <a:lnTo>
                      <a:pt x="138" y="30"/>
                    </a:lnTo>
                    <a:lnTo>
                      <a:pt x="180" y="21"/>
                    </a:lnTo>
                    <a:lnTo>
                      <a:pt x="230" y="3"/>
                    </a:lnTo>
                    <a:lnTo>
                      <a:pt x="269" y="0"/>
                    </a:lnTo>
                    <a:lnTo>
                      <a:pt x="321" y="5"/>
                    </a:lnTo>
                    <a:lnTo>
                      <a:pt x="357" y="17"/>
                    </a:lnTo>
                    <a:lnTo>
                      <a:pt x="386" y="29"/>
                    </a:lnTo>
                    <a:lnTo>
                      <a:pt x="416" y="38"/>
                    </a:lnTo>
                    <a:lnTo>
                      <a:pt x="450" y="38"/>
                    </a:lnTo>
                    <a:lnTo>
                      <a:pt x="489" y="24"/>
                    </a:lnTo>
                    <a:lnTo>
                      <a:pt x="518" y="11"/>
                    </a:lnTo>
                    <a:lnTo>
                      <a:pt x="540" y="5"/>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6" name="Freeform 98"/>
              <p:cNvSpPr>
                <a:spLocks noChangeAspect="1"/>
              </p:cNvSpPr>
              <p:nvPr/>
            </p:nvSpPr>
            <p:spPr bwMode="auto">
              <a:xfrm>
                <a:off x="2574" y="1041"/>
                <a:ext cx="539" cy="41"/>
              </a:xfrm>
              <a:custGeom>
                <a:avLst/>
                <a:gdLst>
                  <a:gd name="T0" fmla="*/ 0 w 539"/>
                  <a:gd name="T1" fmla="*/ 8 h 41"/>
                  <a:gd name="T2" fmla="*/ 51 w 539"/>
                  <a:gd name="T3" fmla="*/ 17 h 41"/>
                  <a:gd name="T4" fmla="*/ 98 w 539"/>
                  <a:gd name="T5" fmla="*/ 24 h 41"/>
                  <a:gd name="T6" fmla="*/ 132 w 539"/>
                  <a:gd name="T7" fmla="*/ 27 h 41"/>
                  <a:gd name="T8" fmla="*/ 161 w 539"/>
                  <a:gd name="T9" fmla="*/ 21 h 41"/>
                  <a:gd name="T10" fmla="*/ 195 w 539"/>
                  <a:gd name="T11" fmla="*/ 11 h 41"/>
                  <a:gd name="T12" fmla="*/ 236 w 539"/>
                  <a:gd name="T13" fmla="*/ 0 h 41"/>
                  <a:gd name="T14" fmla="*/ 273 w 539"/>
                  <a:gd name="T15" fmla="*/ 2 h 41"/>
                  <a:gd name="T16" fmla="*/ 314 w 539"/>
                  <a:gd name="T17" fmla="*/ 6 h 41"/>
                  <a:gd name="T18" fmla="*/ 353 w 539"/>
                  <a:gd name="T19" fmla="*/ 20 h 41"/>
                  <a:gd name="T20" fmla="*/ 390 w 539"/>
                  <a:gd name="T21" fmla="*/ 35 h 41"/>
                  <a:gd name="T22" fmla="*/ 426 w 539"/>
                  <a:gd name="T23" fmla="*/ 41 h 41"/>
                  <a:gd name="T24" fmla="*/ 459 w 539"/>
                  <a:gd name="T25" fmla="*/ 33 h 41"/>
                  <a:gd name="T26" fmla="*/ 494 w 539"/>
                  <a:gd name="T27" fmla="*/ 23 h 41"/>
                  <a:gd name="T28" fmla="*/ 539 w 539"/>
                  <a:gd name="T29" fmla="*/ 8 h 4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39"/>
                  <a:gd name="T46" fmla="*/ 0 h 41"/>
                  <a:gd name="T47" fmla="*/ 539 w 539"/>
                  <a:gd name="T48" fmla="*/ 41 h 41"/>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39" h="41">
                    <a:moveTo>
                      <a:pt x="0" y="8"/>
                    </a:moveTo>
                    <a:lnTo>
                      <a:pt x="51" y="17"/>
                    </a:lnTo>
                    <a:lnTo>
                      <a:pt x="98" y="24"/>
                    </a:lnTo>
                    <a:lnTo>
                      <a:pt x="132" y="27"/>
                    </a:lnTo>
                    <a:lnTo>
                      <a:pt x="161" y="21"/>
                    </a:lnTo>
                    <a:lnTo>
                      <a:pt x="195" y="11"/>
                    </a:lnTo>
                    <a:lnTo>
                      <a:pt x="236" y="0"/>
                    </a:lnTo>
                    <a:lnTo>
                      <a:pt x="273" y="2"/>
                    </a:lnTo>
                    <a:lnTo>
                      <a:pt x="314" y="6"/>
                    </a:lnTo>
                    <a:lnTo>
                      <a:pt x="353" y="20"/>
                    </a:lnTo>
                    <a:lnTo>
                      <a:pt x="390" y="35"/>
                    </a:lnTo>
                    <a:lnTo>
                      <a:pt x="426" y="41"/>
                    </a:lnTo>
                    <a:lnTo>
                      <a:pt x="459" y="33"/>
                    </a:lnTo>
                    <a:lnTo>
                      <a:pt x="494" y="23"/>
                    </a:lnTo>
                    <a:lnTo>
                      <a:pt x="539" y="8"/>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7" name="Freeform 99"/>
              <p:cNvSpPr>
                <a:spLocks noChangeAspect="1"/>
              </p:cNvSpPr>
              <p:nvPr/>
            </p:nvSpPr>
            <p:spPr bwMode="auto">
              <a:xfrm>
                <a:off x="2624" y="897"/>
                <a:ext cx="229" cy="84"/>
              </a:xfrm>
              <a:custGeom>
                <a:avLst/>
                <a:gdLst>
                  <a:gd name="T0" fmla="*/ 0 w 229"/>
                  <a:gd name="T1" fmla="*/ 0 h 84"/>
                  <a:gd name="T2" fmla="*/ 9 w 229"/>
                  <a:gd name="T3" fmla="*/ 14 h 84"/>
                  <a:gd name="T4" fmla="*/ 34 w 229"/>
                  <a:gd name="T5" fmla="*/ 24 h 84"/>
                  <a:gd name="T6" fmla="*/ 46 w 229"/>
                  <a:gd name="T7" fmla="*/ 35 h 84"/>
                  <a:gd name="T8" fmla="*/ 49 w 229"/>
                  <a:gd name="T9" fmla="*/ 56 h 84"/>
                  <a:gd name="T10" fmla="*/ 78 w 229"/>
                  <a:gd name="T11" fmla="*/ 51 h 84"/>
                  <a:gd name="T12" fmla="*/ 79 w 229"/>
                  <a:gd name="T13" fmla="*/ 65 h 84"/>
                  <a:gd name="T14" fmla="*/ 100 w 229"/>
                  <a:gd name="T15" fmla="*/ 62 h 84"/>
                  <a:gd name="T16" fmla="*/ 108 w 229"/>
                  <a:gd name="T17" fmla="*/ 84 h 84"/>
                  <a:gd name="T18" fmla="*/ 126 w 229"/>
                  <a:gd name="T19" fmla="*/ 62 h 84"/>
                  <a:gd name="T20" fmla="*/ 148 w 229"/>
                  <a:gd name="T21" fmla="*/ 44 h 84"/>
                  <a:gd name="T22" fmla="*/ 159 w 229"/>
                  <a:gd name="T23" fmla="*/ 39 h 84"/>
                  <a:gd name="T24" fmla="*/ 174 w 229"/>
                  <a:gd name="T25" fmla="*/ 35 h 84"/>
                  <a:gd name="T26" fmla="*/ 186 w 229"/>
                  <a:gd name="T27" fmla="*/ 68 h 84"/>
                  <a:gd name="T28" fmla="*/ 204 w 229"/>
                  <a:gd name="T29" fmla="*/ 51 h 84"/>
                  <a:gd name="T30" fmla="*/ 219 w 229"/>
                  <a:gd name="T31" fmla="*/ 44 h 84"/>
                  <a:gd name="T32" fmla="*/ 229 w 229"/>
                  <a:gd name="T33" fmla="*/ 39 h 8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29"/>
                  <a:gd name="T52" fmla="*/ 0 h 84"/>
                  <a:gd name="T53" fmla="*/ 229 w 229"/>
                  <a:gd name="T54" fmla="*/ 84 h 8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29" h="84">
                    <a:moveTo>
                      <a:pt x="0" y="0"/>
                    </a:moveTo>
                    <a:lnTo>
                      <a:pt x="9" y="14"/>
                    </a:lnTo>
                    <a:lnTo>
                      <a:pt x="34" y="24"/>
                    </a:lnTo>
                    <a:lnTo>
                      <a:pt x="46" y="35"/>
                    </a:lnTo>
                    <a:lnTo>
                      <a:pt x="49" y="56"/>
                    </a:lnTo>
                    <a:lnTo>
                      <a:pt x="78" y="51"/>
                    </a:lnTo>
                    <a:lnTo>
                      <a:pt x="79" y="65"/>
                    </a:lnTo>
                    <a:lnTo>
                      <a:pt x="100" y="62"/>
                    </a:lnTo>
                    <a:lnTo>
                      <a:pt x="108" y="84"/>
                    </a:lnTo>
                    <a:lnTo>
                      <a:pt x="126" y="62"/>
                    </a:lnTo>
                    <a:lnTo>
                      <a:pt x="148" y="44"/>
                    </a:lnTo>
                    <a:lnTo>
                      <a:pt x="159" y="39"/>
                    </a:lnTo>
                    <a:lnTo>
                      <a:pt x="174" y="35"/>
                    </a:lnTo>
                    <a:lnTo>
                      <a:pt x="186" y="68"/>
                    </a:lnTo>
                    <a:lnTo>
                      <a:pt x="204" y="51"/>
                    </a:lnTo>
                    <a:lnTo>
                      <a:pt x="219" y="44"/>
                    </a:lnTo>
                    <a:lnTo>
                      <a:pt x="229" y="39"/>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8" name="Freeform 100"/>
              <p:cNvSpPr>
                <a:spLocks noChangeAspect="1"/>
              </p:cNvSpPr>
              <p:nvPr/>
            </p:nvSpPr>
            <p:spPr bwMode="auto">
              <a:xfrm>
                <a:off x="2319" y="1043"/>
                <a:ext cx="243" cy="130"/>
              </a:xfrm>
              <a:custGeom>
                <a:avLst/>
                <a:gdLst>
                  <a:gd name="T0" fmla="*/ 0 w 243"/>
                  <a:gd name="T1" fmla="*/ 37 h 130"/>
                  <a:gd name="T2" fmla="*/ 20 w 243"/>
                  <a:gd name="T3" fmla="*/ 66 h 130"/>
                  <a:gd name="T4" fmla="*/ 36 w 243"/>
                  <a:gd name="T5" fmla="*/ 82 h 130"/>
                  <a:gd name="T6" fmla="*/ 56 w 243"/>
                  <a:gd name="T7" fmla="*/ 100 h 130"/>
                  <a:gd name="T8" fmla="*/ 69 w 243"/>
                  <a:gd name="T9" fmla="*/ 118 h 130"/>
                  <a:gd name="T10" fmla="*/ 86 w 243"/>
                  <a:gd name="T11" fmla="*/ 130 h 130"/>
                  <a:gd name="T12" fmla="*/ 95 w 243"/>
                  <a:gd name="T13" fmla="*/ 124 h 130"/>
                  <a:gd name="T14" fmla="*/ 105 w 243"/>
                  <a:gd name="T15" fmla="*/ 114 h 130"/>
                  <a:gd name="T16" fmla="*/ 116 w 243"/>
                  <a:gd name="T17" fmla="*/ 93 h 130"/>
                  <a:gd name="T18" fmla="*/ 129 w 243"/>
                  <a:gd name="T19" fmla="*/ 64 h 130"/>
                  <a:gd name="T20" fmla="*/ 143 w 243"/>
                  <a:gd name="T21" fmla="*/ 39 h 130"/>
                  <a:gd name="T22" fmla="*/ 155 w 243"/>
                  <a:gd name="T23" fmla="*/ 25 h 130"/>
                  <a:gd name="T24" fmla="*/ 180 w 243"/>
                  <a:gd name="T25" fmla="*/ 15 h 130"/>
                  <a:gd name="T26" fmla="*/ 222 w 243"/>
                  <a:gd name="T27" fmla="*/ 1 h 130"/>
                  <a:gd name="T28" fmla="*/ 243 w 243"/>
                  <a:gd name="T29" fmla="*/ 0 h 13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43"/>
                  <a:gd name="T46" fmla="*/ 0 h 130"/>
                  <a:gd name="T47" fmla="*/ 243 w 243"/>
                  <a:gd name="T48" fmla="*/ 130 h 130"/>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43" h="130">
                    <a:moveTo>
                      <a:pt x="0" y="37"/>
                    </a:moveTo>
                    <a:lnTo>
                      <a:pt x="20" y="66"/>
                    </a:lnTo>
                    <a:lnTo>
                      <a:pt x="36" y="82"/>
                    </a:lnTo>
                    <a:lnTo>
                      <a:pt x="56" y="100"/>
                    </a:lnTo>
                    <a:lnTo>
                      <a:pt x="69" y="118"/>
                    </a:lnTo>
                    <a:lnTo>
                      <a:pt x="86" y="130"/>
                    </a:lnTo>
                    <a:lnTo>
                      <a:pt x="95" y="124"/>
                    </a:lnTo>
                    <a:lnTo>
                      <a:pt x="105" y="114"/>
                    </a:lnTo>
                    <a:lnTo>
                      <a:pt x="116" y="93"/>
                    </a:lnTo>
                    <a:lnTo>
                      <a:pt x="129" y="64"/>
                    </a:lnTo>
                    <a:lnTo>
                      <a:pt x="143" y="39"/>
                    </a:lnTo>
                    <a:lnTo>
                      <a:pt x="155" y="25"/>
                    </a:lnTo>
                    <a:lnTo>
                      <a:pt x="180" y="15"/>
                    </a:lnTo>
                    <a:lnTo>
                      <a:pt x="222" y="1"/>
                    </a:lnTo>
                    <a:lnTo>
                      <a:pt x="243" y="0"/>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9" name="Freeform 101"/>
              <p:cNvSpPr>
                <a:spLocks noChangeAspect="1"/>
              </p:cNvSpPr>
              <p:nvPr/>
            </p:nvSpPr>
            <p:spPr bwMode="auto">
              <a:xfrm>
                <a:off x="2426" y="1064"/>
                <a:ext cx="133" cy="166"/>
              </a:xfrm>
              <a:custGeom>
                <a:avLst/>
                <a:gdLst>
                  <a:gd name="T0" fmla="*/ 0 w 133"/>
                  <a:gd name="T1" fmla="*/ 166 h 166"/>
                  <a:gd name="T2" fmla="*/ 10 w 133"/>
                  <a:gd name="T3" fmla="*/ 127 h 166"/>
                  <a:gd name="T4" fmla="*/ 25 w 133"/>
                  <a:gd name="T5" fmla="*/ 99 h 166"/>
                  <a:gd name="T6" fmla="*/ 42 w 133"/>
                  <a:gd name="T7" fmla="*/ 66 h 166"/>
                  <a:gd name="T8" fmla="*/ 60 w 133"/>
                  <a:gd name="T9" fmla="*/ 37 h 166"/>
                  <a:gd name="T10" fmla="*/ 82 w 133"/>
                  <a:gd name="T11" fmla="*/ 19 h 166"/>
                  <a:gd name="T12" fmla="*/ 114 w 133"/>
                  <a:gd name="T13" fmla="*/ 4 h 166"/>
                  <a:gd name="T14" fmla="*/ 133 w 133"/>
                  <a:gd name="T15" fmla="*/ 0 h 166"/>
                  <a:gd name="T16" fmla="*/ 0 60000 65536"/>
                  <a:gd name="T17" fmla="*/ 0 60000 65536"/>
                  <a:gd name="T18" fmla="*/ 0 60000 65536"/>
                  <a:gd name="T19" fmla="*/ 0 60000 65536"/>
                  <a:gd name="T20" fmla="*/ 0 60000 65536"/>
                  <a:gd name="T21" fmla="*/ 0 60000 65536"/>
                  <a:gd name="T22" fmla="*/ 0 60000 65536"/>
                  <a:gd name="T23" fmla="*/ 0 60000 65536"/>
                  <a:gd name="T24" fmla="*/ 0 w 133"/>
                  <a:gd name="T25" fmla="*/ 0 h 166"/>
                  <a:gd name="T26" fmla="*/ 133 w 133"/>
                  <a:gd name="T27" fmla="*/ 166 h 16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33" h="166">
                    <a:moveTo>
                      <a:pt x="0" y="166"/>
                    </a:moveTo>
                    <a:lnTo>
                      <a:pt x="10" y="127"/>
                    </a:lnTo>
                    <a:lnTo>
                      <a:pt x="25" y="99"/>
                    </a:lnTo>
                    <a:lnTo>
                      <a:pt x="42" y="66"/>
                    </a:lnTo>
                    <a:lnTo>
                      <a:pt x="60" y="37"/>
                    </a:lnTo>
                    <a:lnTo>
                      <a:pt x="82" y="19"/>
                    </a:lnTo>
                    <a:lnTo>
                      <a:pt x="114" y="4"/>
                    </a:lnTo>
                    <a:lnTo>
                      <a:pt x="133" y="0"/>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0" name="Freeform 102"/>
              <p:cNvSpPr>
                <a:spLocks noChangeAspect="1"/>
              </p:cNvSpPr>
              <p:nvPr/>
            </p:nvSpPr>
            <p:spPr bwMode="auto">
              <a:xfrm>
                <a:off x="2633" y="852"/>
                <a:ext cx="150" cy="45"/>
              </a:xfrm>
              <a:custGeom>
                <a:avLst/>
                <a:gdLst>
                  <a:gd name="T0" fmla="*/ 0 w 150"/>
                  <a:gd name="T1" fmla="*/ 0 h 45"/>
                  <a:gd name="T2" fmla="*/ 21 w 150"/>
                  <a:gd name="T3" fmla="*/ 12 h 45"/>
                  <a:gd name="T4" fmla="*/ 45 w 150"/>
                  <a:gd name="T5" fmla="*/ 33 h 45"/>
                  <a:gd name="T6" fmla="*/ 70 w 150"/>
                  <a:gd name="T7" fmla="*/ 42 h 45"/>
                  <a:gd name="T8" fmla="*/ 91 w 150"/>
                  <a:gd name="T9" fmla="*/ 45 h 45"/>
                  <a:gd name="T10" fmla="*/ 108 w 150"/>
                  <a:gd name="T11" fmla="*/ 42 h 45"/>
                  <a:gd name="T12" fmla="*/ 135 w 150"/>
                  <a:gd name="T13" fmla="*/ 35 h 45"/>
                  <a:gd name="T14" fmla="*/ 150 w 150"/>
                  <a:gd name="T15" fmla="*/ 30 h 45"/>
                  <a:gd name="T16" fmla="*/ 0 60000 65536"/>
                  <a:gd name="T17" fmla="*/ 0 60000 65536"/>
                  <a:gd name="T18" fmla="*/ 0 60000 65536"/>
                  <a:gd name="T19" fmla="*/ 0 60000 65536"/>
                  <a:gd name="T20" fmla="*/ 0 60000 65536"/>
                  <a:gd name="T21" fmla="*/ 0 60000 65536"/>
                  <a:gd name="T22" fmla="*/ 0 60000 65536"/>
                  <a:gd name="T23" fmla="*/ 0 60000 65536"/>
                  <a:gd name="T24" fmla="*/ 0 w 150"/>
                  <a:gd name="T25" fmla="*/ 0 h 45"/>
                  <a:gd name="T26" fmla="*/ 150 w 150"/>
                  <a:gd name="T27" fmla="*/ 45 h 4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50" h="45">
                    <a:moveTo>
                      <a:pt x="0" y="0"/>
                    </a:moveTo>
                    <a:lnTo>
                      <a:pt x="21" y="12"/>
                    </a:lnTo>
                    <a:lnTo>
                      <a:pt x="45" y="33"/>
                    </a:lnTo>
                    <a:lnTo>
                      <a:pt x="70" y="42"/>
                    </a:lnTo>
                    <a:lnTo>
                      <a:pt x="91" y="45"/>
                    </a:lnTo>
                    <a:lnTo>
                      <a:pt x="108" y="42"/>
                    </a:lnTo>
                    <a:lnTo>
                      <a:pt x="135" y="35"/>
                    </a:lnTo>
                    <a:lnTo>
                      <a:pt x="150" y="30"/>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1" name="Freeform 103"/>
              <p:cNvSpPr>
                <a:spLocks noChangeAspect="1"/>
              </p:cNvSpPr>
              <p:nvPr/>
            </p:nvSpPr>
            <p:spPr bwMode="auto">
              <a:xfrm>
                <a:off x="2789" y="887"/>
                <a:ext cx="49" cy="13"/>
              </a:xfrm>
              <a:custGeom>
                <a:avLst/>
                <a:gdLst>
                  <a:gd name="T0" fmla="*/ 0 w 49"/>
                  <a:gd name="T1" fmla="*/ 13 h 13"/>
                  <a:gd name="T2" fmla="*/ 33 w 49"/>
                  <a:gd name="T3" fmla="*/ 4 h 13"/>
                  <a:gd name="T4" fmla="*/ 49 w 49"/>
                  <a:gd name="T5" fmla="*/ 0 h 13"/>
                  <a:gd name="T6" fmla="*/ 0 60000 65536"/>
                  <a:gd name="T7" fmla="*/ 0 60000 65536"/>
                  <a:gd name="T8" fmla="*/ 0 60000 65536"/>
                  <a:gd name="T9" fmla="*/ 0 w 49"/>
                  <a:gd name="T10" fmla="*/ 0 h 13"/>
                  <a:gd name="T11" fmla="*/ 49 w 49"/>
                  <a:gd name="T12" fmla="*/ 13 h 13"/>
                </a:gdLst>
                <a:ahLst/>
                <a:cxnLst>
                  <a:cxn ang="T6">
                    <a:pos x="T0" y="T1"/>
                  </a:cxn>
                  <a:cxn ang="T7">
                    <a:pos x="T2" y="T3"/>
                  </a:cxn>
                  <a:cxn ang="T8">
                    <a:pos x="T4" y="T5"/>
                  </a:cxn>
                </a:cxnLst>
                <a:rect l="T9" t="T10" r="T11" b="T12"/>
                <a:pathLst>
                  <a:path w="49" h="13">
                    <a:moveTo>
                      <a:pt x="0" y="13"/>
                    </a:moveTo>
                    <a:lnTo>
                      <a:pt x="33" y="4"/>
                    </a:lnTo>
                    <a:lnTo>
                      <a:pt x="49" y="0"/>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2" name="Freeform 104"/>
              <p:cNvSpPr>
                <a:spLocks noChangeAspect="1"/>
              </p:cNvSpPr>
              <p:nvPr/>
            </p:nvSpPr>
            <p:spPr bwMode="auto">
              <a:xfrm>
                <a:off x="2847" y="894"/>
                <a:ext cx="140" cy="38"/>
              </a:xfrm>
              <a:custGeom>
                <a:avLst/>
                <a:gdLst>
                  <a:gd name="T0" fmla="*/ 0 w 140"/>
                  <a:gd name="T1" fmla="*/ 9 h 38"/>
                  <a:gd name="T2" fmla="*/ 26 w 140"/>
                  <a:gd name="T3" fmla="*/ 18 h 38"/>
                  <a:gd name="T4" fmla="*/ 48 w 140"/>
                  <a:gd name="T5" fmla="*/ 15 h 38"/>
                  <a:gd name="T6" fmla="*/ 65 w 140"/>
                  <a:gd name="T7" fmla="*/ 3 h 38"/>
                  <a:gd name="T8" fmla="*/ 83 w 140"/>
                  <a:gd name="T9" fmla="*/ 11 h 38"/>
                  <a:gd name="T10" fmla="*/ 99 w 140"/>
                  <a:gd name="T11" fmla="*/ 0 h 38"/>
                  <a:gd name="T12" fmla="*/ 131 w 140"/>
                  <a:gd name="T13" fmla="*/ 30 h 38"/>
                  <a:gd name="T14" fmla="*/ 140 w 140"/>
                  <a:gd name="T15" fmla="*/ 38 h 38"/>
                  <a:gd name="T16" fmla="*/ 0 60000 65536"/>
                  <a:gd name="T17" fmla="*/ 0 60000 65536"/>
                  <a:gd name="T18" fmla="*/ 0 60000 65536"/>
                  <a:gd name="T19" fmla="*/ 0 60000 65536"/>
                  <a:gd name="T20" fmla="*/ 0 60000 65536"/>
                  <a:gd name="T21" fmla="*/ 0 60000 65536"/>
                  <a:gd name="T22" fmla="*/ 0 60000 65536"/>
                  <a:gd name="T23" fmla="*/ 0 60000 65536"/>
                  <a:gd name="T24" fmla="*/ 0 w 140"/>
                  <a:gd name="T25" fmla="*/ 0 h 38"/>
                  <a:gd name="T26" fmla="*/ 140 w 140"/>
                  <a:gd name="T27" fmla="*/ 38 h 3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0" h="38">
                    <a:moveTo>
                      <a:pt x="0" y="9"/>
                    </a:moveTo>
                    <a:lnTo>
                      <a:pt x="26" y="18"/>
                    </a:lnTo>
                    <a:lnTo>
                      <a:pt x="48" y="15"/>
                    </a:lnTo>
                    <a:lnTo>
                      <a:pt x="65" y="3"/>
                    </a:lnTo>
                    <a:lnTo>
                      <a:pt x="83" y="11"/>
                    </a:lnTo>
                    <a:lnTo>
                      <a:pt x="99" y="0"/>
                    </a:lnTo>
                    <a:lnTo>
                      <a:pt x="131" y="30"/>
                    </a:lnTo>
                    <a:lnTo>
                      <a:pt x="140" y="38"/>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3" name="Freeform 105"/>
              <p:cNvSpPr>
                <a:spLocks noChangeAspect="1"/>
              </p:cNvSpPr>
              <p:nvPr/>
            </p:nvSpPr>
            <p:spPr bwMode="auto">
              <a:xfrm>
                <a:off x="2535" y="936"/>
                <a:ext cx="54" cy="45"/>
              </a:xfrm>
              <a:custGeom>
                <a:avLst/>
                <a:gdLst>
                  <a:gd name="T0" fmla="*/ 0 w 54"/>
                  <a:gd name="T1" fmla="*/ 45 h 45"/>
                  <a:gd name="T2" fmla="*/ 23 w 54"/>
                  <a:gd name="T3" fmla="*/ 26 h 45"/>
                  <a:gd name="T4" fmla="*/ 41 w 54"/>
                  <a:gd name="T5" fmla="*/ 11 h 45"/>
                  <a:gd name="T6" fmla="*/ 54 w 54"/>
                  <a:gd name="T7" fmla="*/ 0 h 45"/>
                  <a:gd name="T8" fmla="*/ 0 60000 65536"/>
                  <a:gd name="T9" fmla="*/ 0 60000 65536"/>
                  <a:gd name="T10" fmla="*/ 0 60000 65536"/>
                  <a:gd name="T11" fmla="*/ 0 60000 65536"/>
                  <a:gd name="T12" fmla="*/ 0 w 54"/>
                  <a:gd name="T13" fmla="*/ 0 h 45"/>
                  <a:gd name="T14" fmla="*/ 54 w 54"/>
                  <a:gd name="T15" fmla="*/ 45 h 45"/>
                </a:gdLst>
                <a:ahLst/>
                <a:cxnLst>
                  <a:cxn ang="T8">
                    <a:pos x="T0" y="T1"/>
                  </a:cxn>
                  <a:cxn ang="T9">
                    <a:pos x="T2" y="T3"/>
                  </a:cxn>
                  <a:cxn ang="T10">
                    <a:pos x="T4" y="T5"/>
                  </a:cxn>
                  <a:cxn ang="T11">
                    <a:pos x="T6" y="T7"/>
                  </a:cxn>
                </a:cxnLst>
                <a:rect l="T12" t="T13" r="T14" b="T15"/>
                <a:pathLst>
                  <a:path w="54" h="45">
                    <a:moveTo>
                      <a:pt x="0" y="45"/>
                    </a:moveTo>
                    <a:lnTo>
                      <a:pt x="23" y="26"/>
                    </a:lnTo>
                    <a:lnTo>
                      <a:pt x="41" y="11"/>
                    </a:lnTo>
                    <a:lnTo>
                      <a:pt x="54" y="0"/>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4" name="Freeform 106"/>
              <p:cNvSpPr>
                <a:spLocks noChangeAspect="1"/>
              </p:cNvSpPr>
              <p:nvPr/>
            </p:nvSpPr>
            <p:spPr bwMode="auto">
              <a:xfrm>
                <a:off x="2510" y="903"/>
                <a:ext cx="88" cy="21"/>
              </a:xfrm>
              <a:custGeom>
                <a:avLst/>
                <a:gdLst>
                  <a:gd name="T0" fmla="*/ 0 w 88"/>
                  <a:gd name="T1" fmla="*/ 21 h 21"/>
                  <a:gd name="T2" fmla="*/ 18 w 88"/>
                  <a:gd name="T3" fmla="*/ 9 h 21"/>
                  <a:gd name="T4" fmla="*/ 30 w 88"/>
                  <a:gd name="T5" fmla="*/ 2 h 21"/>
                  <a:gd name="T6" fmla="*/ 52 w 88"/>
                  <a:gd name="T7" fmla="*/ 0 h 21"/>
                  <a:gd name="T8" fmla="*/ 70 w 88"/>
                  <a:gd name="T9" fmla="*/ 3 h 21"/>
                  <a:gd name="T10" fmla="*/ 88 w 88"/>
                  <a:gd name="T11" fmla="*/ 6 h 21"/>
                  <a:gd name="T12" fmla="*/ 0 60000 65536"/>
                  <a:gd name="T13" fmla="*/ 0 60000 65536"/>
                  <a:gd name="T14" fmla="*/ 0 60000 65536"/>
                  <a:gd name="T15" fmla="*/ 0 60000 65536"/>
                  <a:gd name="T16" fmla="*/ 0 60000 65536"/>
                  <a:gd name="T17" fmla="*/ 0 60000 65536"/>
                  <a:gd name="T18" fmla="*/ 0 w 88"/>
                  <a:gd name="T19" fmla="*/ 0 h 21"/>
                  <a:gd name="T20" fmla="*/ 88 w 88"/>
                  <a:gd name="T21" fmla="*/ 21 h 21"/>
                </a:gdLst>
                <a:ahLst/>
                <a:cxnLst>
                  <a:cxn ang="T12">
                    <a:pos x="T0" y="T1"/>
                  </a:cxn>
                  <a:cxn ang="T13">
                    <a:pos x="T2" y="T3"/>
                  </a:cxn>
                  <a:cxn ang="T14">
                    <a:pos x="T4" y="T5"/>
                  </a:cxn>
                  <a:cxn ang="T15">
                    <a:pos x="T6" y="T7"/>
                  </a:cxn>
                  <a:cxn ang="T16">
                    <a:pos x="T8" y="T9"/>
                  </a:cxn>
                  <a:cxn ang="T17">
                    <a:pos x="T10" y="T11"/>
                  </a:cxn>
                </a:cxnLst>
                <a:rect l="T18" t="T19" r="T20" b="T21"/>
                <a:pathLst>
                  <a:path w="88" h="21">
                    <a:moveTo>
                      <a:pt x="0" y="21"/>
                    </a:moveTo>
                    <a:lnTo>
                      <a:pt x="18" y="9"/>
                    </a:lnTo>
                    <a:lnTo>
                      <a:pt x="30" y="2"/>
                    </a:lnTo>
                    <a:lnTo>
                      <a:pt x="52" y="0"/>
                    </a:lnTo>
                    <a:lnTo>
                      <a:pt x="70" y="3"/>
                    </a:lnTo>
                    <a:lnTo>
                      <a:pt x="88" y="6"/>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5" name="Freeform 107"/>
              <p:cNvSpPr>
                <a:spLocks noChangeAspect="1"/>
              </p:cNvSpPr>
              <p:nvPr/>
            </p:nvSpPr>
            <p:spPr bwMode="auto">
              <a:xfrm>
                <a:off x="2294" y="915"/>
                <a:ext cx="211" cy="57"/>
              </a:xfrm>
              <a:custGeom>
                <a:avLst/>
                <a:gdLst>
                  <a:gd name="T0" fmla="*/ 0 w 211"/>
                  <a:gd name="T1" fmla="*/ 57 h 57"/>
                  <a:gd name="T2" fmla="*/ 16 w 211"/>
                  <a:gd name="T3" fmla="*/ 51 h 57"/>
                  <a:gd name="T4" fmla="*/ 36 w 211"/>
                  <a:gd name="T5" fmla="*/ 50 h 57"/>
                  <a:gd name="T6" fmla="*/ 51 w 211"/>
                  <a:gd name="T7" fmla="*/ 53 h 57"/>
                  <a:gd name="T8" fmla="*/ 69 w 211"/>
                  <a:gd name="T9" fmla="*/ 48 h 57"/>
                  <a:gd name="T10" fmla="*/ 87 w 211"/>
                  <a:gd name="T11" fmla="*/ 27 h 57"/>
                  <a:gd name="T12" fmla="*/ 94 w 211"/>
                  <a:gd name="T13" fmla="*/ 36 h 57"/>
                  <a:gd name="T14" fmla="*/ 121 w 211"/>
                  <a:gd name="T15" fmla="*/ 0 h 57"/>
                  <a:gd name="T16" fmla="*/ 138 w 211"/>
                  <a:gd name="T17" fmla="*/ 35 h 57"/>
                  <a:gd name="T18" fmla="*/ 160 w 211"/>
                  <a:gd name="T19" fmla="*/ 32 h 57"/>
                  <a:gd name="T20" fmla="*/ 183 w 211"/>
                  <a:gd name="T21" fmla="*/ 35 h 57"/>
                  <a:gd name="T22" fmla="*/ 198 w 211"/>
                  <a:gd name="T23" fmla="*/ 15 h 57"/>
                  <a:gd name="T24" fmla="*/ 211 w 211"/>
                  <a:gd name="T25" fmla="*/ 11 h 5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11"/>
                  <a:gd name="T40" fmla="*/ 0 h 57"/>
                  <a:gd name="T41" fmla="*/ 211 w 211"/>
                  <a:gd name="T42" fmla="*/ 57 h 5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11" h="57">
                    <a:moveTo>
                      <a:pt x="0" y="57"/>
                    </a:moveTo>
                    <a:lnTo>
                      <a:pt x="16" y="51"/>
                    </a:lnTo>
                    <a:lnTo>
                      <a:pt x="36" y="50"/>
                    </a:lnTo>
                    <a:lnTo>
                      <a:pt x="51" y="53"/>
                    </a:lnTo>
                    <a:lnTo>
                      <a:pt x="69" y="48"/>
                    </a:lnTo>
                    <a:lnTo>
                      <a:pt x="87" y="27"/>
                    </a:lnTo>
                    <a:lnTo>
                      <a:pt x="94" y="36"/>
                    </a:lnTo>
                    <a:lnTo>
                      <a:pt x="121" y="0"/>
                    </a:lnTo>
                    <a:lnTo>
                      <a:pt x="138" y="35"/>
                    </a:lnTo>
                    <a:lnTo>
                      <a:pt x="160" y="32"/>
                    </a:lnTo>
                    <a:lnTo>
                      <a:pt x="183" y="35"/>
                    </a:lnTo>
                    <a:lnTo>
                      <a:pt x="198" y="15"/>
                    </a:lnTo>
                    <a:lnTo>
                      <a:pt x="211" y="11"/>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6" name="Freeform 108"/>
              <p:cNvSpPr>
                <a:spLocks noChangeAspect="1"/>
              </p:cNvSpPr>
              <p:nvPr/>
            </p:nvSpPr>
            <p:spPr bwMode="auto">
              <a:xfrm>
                <a:off x="1325" y="797"/>
                <a:ext cx="981" cy="249"/>
              </a:xfrm>
              <a:custGeom>
                <a:avLst/>
                <a:gdLst>
                  <a:gd name="T0" fmla="*/ 0 w 981"/>
                  <a:gd name="T1" fmla="*/ 0 h 251"/>
                  <a:gd name="T2" fmla="*/ 61 w 981"/>
                  <a:gd name="T3" fmla="*/ 2 h 251"/>
                  <a:gd name="T4" fmla="*/ 99 w 981"/>
                  <a:gd name="T5" fmla="*/ 9 h 251"/>
                  <a:gd name="T6" fmla="*/ 165 w 981"/>
                  <a:gd name="T7" fmla="*/ 17 h 251"/>
                  <a:gd name="T8" fmla="*/ 240 w 981"/>
                  <a:gd name="T9" fmla="*/ 29 h 251"/>
                  <a:gd name="T10" fmla="*/ 301 w 981"/>
                  <a:gd name="T11" fmla="*/ 38 h 251"/>
                  <a:gd name="T12" fmla="*/ 358 w 981"/>
                  <a:gd name="T13" fmla="*/ 48 h 251"/>
                  <a:gd name="T14" fmla="*/ 399 w 981"/>
                  <a:gd name="T15" fmla="*/ 53 h 251"/>
                  <a:gd name="T16" fmla="*/ 418 w 981"/>
                  <a:gd name="T17" fmla="*/ 56 h 251"/>
                  <a:gd name="T18" fmla="*/ 418 w 981"/>
                  <a:gd name="T19" fmla="*/ 65 h 251"/>
                  <a:gd name="T20" fmla="*/ 439 w 981"/>
                  <a:gd name="T21" fmla="*/ 67 h 251"/>
                  <a:gd name="T22" fmla="*/ 486 w 981"/>
                  <a:gd name="T23" fmla="*/ 70 h 251"/>
                  <a:gd name="T24" fmla="*/ 511 w 981"/>
                  <a:gd name="T25" fmla="*/ 70 h 251"/>
                  <a:gd name="T26" fmla="*/ 538 w 981"/>
                  <a:gd name="T27" fmla="*/ 76 h 251"/>
                  <a:gd name="T28" fmla="*/ 565 w 981"/>
                  <a:gd name="T29" fmla="*/ 79 h 251"/>
                  <a:gd name="T30" fmla="*/ 588 w 981"/>
                  <a:gd name="T31" fmla="*/ 85 h 251"/>
                  <a:gd name="T32" fmla="*/ 591 w 981"/>
                  <a:gd name="T33" fmla="*/ 103 h 251"/>
                  <a:gd name="T34" fmla="*/ 625 w 981"/>
                  <a:gd name="T35" fmla="*/ 100 h 251"/>
                  <a:gd name="T36" fmla="*/ 631 w 981"/>
                  <a:gd name="T37" fmla="*/ 115 h 251"/>
                  <a:gd name="T38" fmla="*/ 657 w 981"/>
                  <a:gd name="T39" fmla="*/ 112 h 251"/>
                  <a:gd name="T40" fmla="*/ 666 w 981"/>
                  <a:gd name="T41" fmla="*/ 128 h 251"/>
                  <a:gd name="T42" fmla="*/ 688 w 981"/>
                  <a:gd name="T43" fmla="*/ 124 h 251"/>
                  <a:gd name="T44" fmla="*/ 693 w 981"/>
                  <a:gd name="T45" fmla="*/ 134 h 251"/>
                  <a:gd name="T46" fmla="*/ 729 w 981"/>
                  <a:gd name="T47" fmla="*/ 133 h 251"/>
                  <a:gd name="T48" fmla="*/ 732 w 981"/>
                  <a:gd name="T49" fmla="*/ 143 h 251"/>
                  <a:gd name="T50" fmla="*/ 756 w 981"/>
                  <a:gd name="T51" fmla="*/ 143 h 251"/>
                  <a:gd name="T52" fmla="*/ 777 w 981"/>
                  <a:gd name="T53" fmla="*/ 161 h 251"/>
                  <a:gd name="T54" fmla="*/ 790 w 981"/>
                  <a:gd name="T55" fmla="*/ 178 h 251"/>
                  <a:gd name="T56" fmla="*/ 817 w 981"/>
                  <a:gd name="T57" fmla="*/ 160 h 251"/>
                  <a:gd name="T58" fmla="*/ 835 w 981"/>
                  <a:gd name="T59" fmla="*/ 179 h 251"/>
                  <a:gd name="T60" fmla="*/ 858 w 981"/>
                  <a:gd name="T61" fmla="*/ 189 h 251"/>
                  <a:gd name="T62" fmla="*/ 879 w 981"/>
                  <a:gd name="T63" fmla="*/ 181 h 251"/>
                  <a:gd name="T64" fmla="*/ 895 w 981"/>
                  <a:gd name="T65" fmla="*/ 196 h 251"/>
                  <a:gd name="T66" fmla="*/ 927 w 981"/>
                  <a:gd name="T67" fmla="*/ 205 h 251"/>
                  <a:gd name="T68" fmla="*/ 949 w 981"/>
                  <a:gd name="T69" fmla="*/ 210 h 251"/>
                  <a:gd name="T70" fmla="*/ 967 w 981"/>
                  <a:gd name="T71" fmla="*/ 249 h 251"/>
                  <a:gd name="T72" fmla="*/ 981 w 981"/>
                  <a:gd name="T73" fmla="*/ 249 h 25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981"/>
                  <a:gd name="T112" fmla="*/ 0 h 251"/>
                  <a:gd name="T113" fmla="*/ 981 w 981"/>
                  <a:gd name="T114" fmla="*/ 251 h 251"/>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981" h="251">
                    <a:moveTo>
                      <a:pt x="0" y="0"/>
                    </a:moveTo>
                    <a:lnTo>
                      <a:pt x="61" y="2"/>
                    </a:lnTo>
                    <a:lnTo>
                      <a:pt x="99" y="9"/>
                    </a:lnTo>
                    <a:lnTo>
                      <a:pt x="165" y="17"/>
                    </a:lnTo>
                    <a:lnTo>
                      <a:pt x="240" y="29"/>
                    </a:lnTo>
                    <a:lnTo>
                      <a:pt x="301" y="38"/>
                    </a:lnTo>
                    <a:lnTo>
                      <a:pt x="358" y="48"/>
                    </a:lnTo>
                    <a:lnTo>
                      <a:pt x="399" y="53"/>
                    </a:lnTo>
                    <a:lnTo>
                      <a:pt x="418" y="56"/>
                    </a:lnTo>
                    <a:lnTo>
                      <a:pt x="418" y="66"/>
                    </a:lnTo>
                    <a:lnTo>
                      <a:pt x="439" y="68"/>
                    </a:lnTo>
                    <a:lnTo>
                      <a:pt x="486" y="71"/>
                    </a:lnTo>
                    <a:lnTo>
                      <a:pt x="511" y="71"/>
                    </a:lnTo>
                    <a:lnTo>
                      <a:pt x="538" y="77"/>
                    </a:lnTo>
                    <a:lnTo>
                      <a:pt x="565" y="80"/>
                    </a:lnTo>
                    <a:lnTo>
                      <a:pt x="588" y="86"/>
                    </a:lnTo>
                    <a:lnTo>
                      <a:pt x="591" y="104"/>
                    </a:lnTo>
                    <a:lnTo>
                      <a:pt x="625" y="101"/>
                    </a:lnTo>
                    <a:lnTo>
                      <a:pt x="631" y="116"/>
                    </a:lnTo>
                    <a:lnTo>
                      <a:pt x="657" y="113"/>
                    </a:lnTo>
                    <a:lnTo>
                      <a:pt x="666" y="129"/>
                    </a:lnTo>
                    <a:lnTo>
                      <a:pt x="688" y="125"/>
                    </a:lnTo>
                    <a:lnTo>
                      <a:pt x="693" y="135"/>
                    </a:lnTo>
                    <a:lnTo>
                      <a:pt x="729" y="134"/>
                    </a:lnTo>
                    <a:lnTo>
                      <a:pt x="732" y="144"/>
                    </a:lnTo>
                    <a:lnTo>
                      <a:pt x="756" y="144"/>
                    </a:lnTo>
                    <a:lnTo>
                      <a:pt x="777" y="162"/>
                    </a:lnTo>
                    <a:lnTo>
                      <a:pt x="790" y="179"/>
                    </a:lnTo>
                    <a:lnTo>
                      <a:pt x="817" y="161"/>
                    </a:lnTo>
                    <a:lnTo>
                      <a:pt x="835" y="180"/>
                    </a:lnTo>
                    <a:lnTo>
                      <a:pt x="858" y="191"/>
                    </a:lnTo>
                    <a:lnTo>
                      <a:pt x="879" y="182"/>
                    </a:lnTo>
                    <a:lnTo>
                      <a:pt x="895" y="198"/>
                    </a:lnTo>
                    <a:lnTo>
                      <a:pt x="927" y="207"/>
                    </a:lnTo>
                    <a:lnTo>
                      <a:pt x="949" y="212"/>
                    </a:lnTo>
                    <a:lnTo>
                      <a:pt x="967" y="251"/>
                    </a:lnTo>
                    <a:lnTo>
                      <a:pt x="981" y="251"/>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7" name="Freeform 109"/>
              <p:cNvSpPr>
                <a:spLocks noChangeAspect="1"/>
              </p:cNvSpPr>
              <p:nvPr/>
            </p:nvSpPr>
            <p:spPr bwMode="auto">
              <a:xfrm>
                <a:off x="1400" y="800"/>
                <a:ext cx="886" cy="111"/>
              </a:xfrm>
              <a:custGeom>
                <a:avLst/>
                <a:gdLst>
                  <a:gd name="T0" fmla="*/ 0 w 886"/>
                  <a:gd name="T1" fmla="*/ 0 h 111"/>
                  <a:gd name="T2" fmla="*/ 54 w 886"/>
                  <a:gd name="T3" fmla="*/ 6 h 111"/>
                  <a:gd name="T4" fmla="*/ 99 w 886"/>
                  <a:gd name="T5" fmla="*/ 10 h 111"/>
                  <a:gd name="T6" fmla="*/ 163 w 886"/>
                  <a:gd name="T7" fmla="*/ 15 h 111"/>
                  <a:gd name="T8" fmla="*/ 213 w 886"/>
                  <a:gd name="T9" fmla="*/ 16 h 111"/>
                  <a:gd name="T10" fmla="*/ 280 w 886"/>
                  <a:gd name="T11" fmla="*/ 21 h 111"/>
                  <a:gd name="T12" fmla="*/ 336 w 886"/>
                  <a:gd name="T13" fmla="*/ 25 h 111"/>
                  <a:gd name="T14" fmla="*/ 403 w 886"/>
                  <a:gd name="T15" fmla="*/ 31 h 111"/>
                  <a:gd name="T16" fmla="*/ 441 w 886"/>
                  <a:gd name="T17" fmla="*/ 36 h 111"/>
                  <a:gd name="T18" fmla="*/ 501 w 886"/>
                  <a:gd name="T19" fmla="*/ 40 h 111"/>
                  <a:gd name="T20" fmla="*/ 538 w 886"/>
                  <a:gd name="T21" fmla="*/ 48 h 111"/>
                  <a:gd name="T22" fmla="*/ 565 w 886"/>
                  <a:gd name="T23" fmla="*/ 51 h 111"/>
                  <a:gd name="T24" fmla="*/ 591 w 886"/>
                  <a:gd name="T25" fmla="*/ 54 h 111"/>
                  <a:gd name="T26" fmla="*/ 613 w 886"/>
                  <a:gd name="T27" fmla="*/ 57 h 111"/>
                  <a:gd name="T28" fmla="*/ 637 w 886"/>
                  <a:gd name="T29" fmla="*/ 66 h 111"/>
                  <a:gd name="T30" fmla="*/ 670 w 886"/>
                  <a:gd name="T31" fmla="*/ 67 h 111"/>
                  <a:gd name="T32" fmla="*/ 673 w 886"/>
                  <a:gd name="T33" fmla="*/ 81 h 111"/>
                  <a:gd name="T34" fmla="*/ 718 w 886"/>
                  <a:gd name="T35" fmla="*/ 82 h 111"/>
                  <a:gd name="T36" fmla="*/ 720 w 886"/>
                  <a:gd name="T37" fmla="*/ 93 h 111"/>
                  <a:gd name="T38" fmla="*/ 759 w 886"/>
                  <a:gd name="T39" fmla="*/ 90 h 111"/>
                  <a:gd name="T40" fmla="*/ 762 w 886"/>
                  <a:gd name="T41" fmla="*/ 108 h 111"/>
                  <a:gd name="T42" fmla="*/ 777 w 886"/>
                  <a:gd name="T43" fmla="*/ 99 h 111"/>
                  <a:gd name="T44" fmla="*/ 834 w 886"/>
                  <a:gd name="T45" fmla="*/ 96 h 111"/>
                  <a:gd name="T46" fmla="*/ 843 w 886"/>
                  <a:gd name="T47" fmla="*/ 111 h 111"/>
                  <a:gd name="T48" fmla="*/ 886 w 886"/>
                  <a:gd name="T49" fmla="*/ 111 h 111"/>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886"/>
                  <a:gd name="T76" fmla="*/ 0 h 111"/>
                  <a:gd name="T77" fmla="*/ 886 w 886"/>
                  <a:gd name="T78" fmla="*/ 111 h 111"/>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886" h="111">
                    <a:moveTo>
                      <a:pt x="0" y="0"/>
                    </a:moveTo>
                    <a:lnTo>
                      <a:pt x="54" y="6"/>
                    </a:lnTo>
                    <a:lnTo>
                      <a:pt x="99" y="10"/>
                    </a:lnTo>
                    <a:lnTo>
                      <a:pt x="163" y="15"/>
                    </a:lnTo>
                    <a:lnTo>
                      <a:pt x="213" y="16"/>
                    </a:lnTo>
                    <a:lnTo>
                      <a:pt x="280" y="21"/>
                    </a:lnTo>
                    <a:lnTo>
                      <a:pt x="336" y="25"/>
                    </a:lnTo>
                    <a:lnTo>
                      <a:pt x="403" y="31"/>
                    </a:lnTo>
                    <a:lnTo>
                      <a:pt x="441" y="36"/>
                    </a:lnTo>
                    <a:lnTo>
                      <a:pt x="501" y="40"/>
                    </a:lnTo>
                    <a:lnTo>
                      <a:pt x="538" y="48"/>
                    </a:lnTo>
                    <a:lnTo>
                      <a:pt x="565" y="51"/>
                    </a:lnTo>
                    <a:lnTo>
                      <a:pt x="591" y="54"/>
                    </a:lnTo>
                    <a:lnTo>
                      <a:pt x="613" y="57"/>
                    </a:lnTo>
                    <a:lnTo>
                      <a:pt x="637" y="66"/>
                    </a:lnTo>
                    <a:lnTo>
                      <a:pt x="670" y="67"/>
                    </a:lnTo>
                    <a:lnTo>
                      <a:pt x="673" y="81"/>
                    </a:lnTo>
                    <a:lnTo>
                      <a:pt x="718" y="82"/>
                    </a:lnTo>
                    <a:lnTo>
                      <a:pt x="720" y="93"/>
                    </a:lnTo>
                    <a:lnTo>
                      <a:pt x="759" y="90"/>
                    </a:lnTo>
                    <a:lnTo>
                      <a:pt x="762" y="108"/>
                    </a:lnTo>
                    <a:lnTo>
                      <a:pt x="777" y="99"/>
                    </a:lnTo>
                    <a:lnTo>
                      <a:pt x="834" y="96"/>
                    </a:lnTo>
                    <a:lnTo>
                      <a:pt x="843" y="111"/>
                    </a:lnTo>
                    <a:lnTo>
                      <a:pt x="886" y="111"/>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8" name="Freeform 110"/>
              <p:cNvSpPr>
                <a:spLocks noChangeAspect="1"/>
              </p:cNvSpPr>
              <p:nvPr/>
            </p:nvSpPr>
            <p:spPr bwMode="auto">
              <a:xfrm>
                <a:off x="1398" y="800"/>
                <a:ext cx="1095" cy="90"/>
              </a:xfrm>
              <a:custGeom>
                <a:avLst/>
                <a:gdLst>
                  <a:gd name="T0" fmla="*/ 0 w 1095"/>
                  <a:gd name="T1" fmla="*/ 0 h 90"/>
                  <a:gd name="T2" fmla="*/ 201 w 1095"/>
                  <a:gd name="T3" fmla="*/ 4 h 90"/>
                  <a:gd name="T4" fmla="*/ 312 w 1095"/>
                  <a:gd name="T5" fmla="*/ 13 h 90"/>
                  <a:gd name="T6" fmla="*/ 401 w 1095"/>
                  <a:gd name="T7" fmla="*/ 19 h 90"/>
                  <a:gd name="T8" fmla="*/ 459 w 1095"/>
                  <a:gd name="T9" fmla="*/ 21 h 90"/>
                  <a:gd name="T10" fmla="*/ 524 w 1095"/>
                  <a:gd name="T11" fmla="*/ 25 h 90"/>
                  <a:gd name="T12" fmla="*/ 572 w 1095"/>
                  <a:gd name="T13" fmla="*/ 30 h 90"/>
                  <a:gd name="T14" fmla="*/ 623 w 1095"/>
                  <a:gd name="T15" fmla="*/ 37 h 90"/>
                  <a:gd name="T16" fmla="*/ 684 w 1095"/>
                  <a:gd name="T17" fmla="*/ 51 h 90"/>
                  <a:gd name="T18" fmla="*/ 723 w 1095"/>
                  <a:gd name="T19" fmla="*/ 60 h 90"/>
                  <a:gd name="T20" fmla="*/ 756 w 1095"/>
                  <a:gd name="T21" fmla="*/ 60 h 90"/>
                  <a:gd name="T22" fmla="*/ 792 w 1095"/>
                  <a:gd name="T23" fmla="*/ 60 h 90"/>
                  <a:gd name="T24" fmla="*/ 833 w 1095"/>
                  <a:gd name="T25" fmla="*/ 63 h 90"/>
                  <a:gd name="T26" fmla="*/ 869 w 1095"/>
                  <a:gd name="T27" fmla="*/ 69 h 90"/>
                  <a:gd name="T28" fmla="*/ 926 w 1095"/>
                  <a:gd name="T29" fmla="*/ 70 h 90"/>
                  <a:gd name="T30" fmla="*/ 942 w 1095"/>
                  <a:gd name="T31" fmla="*/ 72 h 90"/>
                  <a:gd name="T32" fmla="*/ 957 w 1095"/>
                  <a:gd name="T33" fmla="*/ 73 h 90"/>
                  <a:gd name="T34" fmla="*/ 983 w 1095"/>
                  <a:gd name="T35" fmla="*/ 70 h 90"/>
                  <a:gd name="T36" fmla="*/ 1013 w 1095"/>
                  <a:gd name="T37" fmla="*/ 66 h 90"/>
                  <a:gd name="T38" fmla="*/ 1017 w 1095"/>
                  <a:gd name="T39" fmla="*/ 79 h 90"/>
                  <a:gd name="T40" fmla="*/ 1047 w 1095"/>
                  <a:gd name="T41" fmla="*/ 78 h 90"/>
                  <a:gd name="T42" fmla="*/ 1050 w 1095"/>
                  <a:gd name="T43" fmla="*/ 90 h 90"/>
                  <a:gd name="T44" fmla="*/ 1074 w 1095"/>
                  <a:gd name="T45" fmla="*/ 87 h 90"/>
                  <a:gd name="T46" fmla="*/ 1095 w 1095"/>
                  <a:gd name="T47" fmla="*/ 84 h 9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095"/>
                  <a:gd name="T73" fmla="*/ 0 h 90"/>
                  <a:gd name="T74" fmla="*/ 1095 w 1095"/>
                  <a:gd name="T75" fmla="*/ 90 h 9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095" h="90">
                    <a:moveTo>
                      <a:pt x="0" y="0"/>
                    </a:moveTo>
                    <a:lnTo>
                      <a:pt x="201" y="4"/>
                    </a:lnTo>
                    <a:lnTo>
                      <a:pt x="312" y="13"/>
                    </a:lnTo>
                    <a:lnTo>
                      <a:pt x="401" y="19"/>
                    </a:lnTo>
                    <a:lnTo>
                      <a:pt x="459" y="21"/>
                    </a:lnTo>
                    <a:lnTo>
                      <a:pt x="524" y="25"/>
                    </a:lnTo>
                    <a:lnTo>
                      <a:pt x="572" y="30"/>
                    </a:lnTo>
                    <a:lnTo>
                      <a:pt x="623" y="37"/>
                    </a:lnTo>
                    <a:lnTo>
                      <a:pt x="684" y="51"/>
                    </a:lnTo>
                    <a:lnTo>
                      <a:pt x="723" y="60"/>
                    </a:lnTo>
                    <a:lnTo>
                      <a:pt x="756" y="60"/>
                    </a:lnTo>
                    <a:lnTo>
                      <a:pt x="792" y="60"/>
                    </a:lnTo>
                    <a:lnTo>
                      <a:pt x="833" y="63"/>
                    </a:lnTo>
                    <a:lnTo>
                      <a:pt x="869" y="69"/>
                    </a:lnTo>
                    <a:lnTo>
                      <a:pt x="926" y="70"/>
                    </a:lnTo>
                    <a:lnTo>
                      <a:pt x="942" y="72"/>
                    </a:lnTo>
                    <a:lnTo>
                      <a:pt x="957" y="73"/>
                    </a:lnTo>
                    <a:lnTo>
                      <a:pt x="983" y="70"/>
                    </a:lnTo>
                    <a:lnTo>
                      <a:pt x="1013" y="66"/>
                    </a:lnTo>
                    <a:lnTo>
                      <a:pt x="1017" y="79"/>
                    </a:lnTo>
                    <a:lnTo>
                      <a:pt x="1047" y="78"/>
                    </a:lnTo>
                    <a:lnTo>
                      <a:pt x="1050" y="90"/>
                    </a:lnTo>
                    <a:lnTo>
                      <a:pt x="1074" y="87"/>
                    </a:lnTo>
                    <a:lnTo>
                      <a:pt x="1095" y="84"/>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9" name="Freeform 111"/>
              <p:cNvSpPr>
                <a:spLocks noChangeAspect="1"/>
              </p:cNvSpPr>
              <p:nvPr/>
            </p:nvSpPr>
            <p:spPr bwMode="auto">
              <a:xfrm>
                <a:off x="984" y="788"/>
                <a:ext cx="1310" cy="259"/>
              </a:xfrm>
              <a:custGeom>
                <a:avLst/>
                <a:gdLst>
                  <a:gd name="T0" fmla="*/ 0 w 1310"/>
                  <a:gd name="T1" fmla="*/ 0 h 259"/>
                  <a:gd name="T2" fmla="*/ 339 w 1310"/>
                  <a:gd name="T3" fmla="*/ 9 h 259"/>
                  <a:gd name="T4" fmla="*/ 380 w 1310"/>
                  <a:gd name="T5" fmla="*/ 19 h 259"/>
                  <a:gd name="T6" fmla="*/ 423 w 1310"/>
                  <a:gd name="T7" fmla="*/ 27 h 259"/>
                  <a:gd name="T8" fmla="*/ 467 w 1310"/>
                  <a:gd name="T9" fmla="*/ 31 h 259"/>
                  <a:gd name="T10" fmla="*/ 518 w 1310"/>
                  <a:gd name="T11" fmla="*/ 37 h 259"/>
                  <a:gd name="T12" fmla="*/ 578 w 1310"/>
                  <a:gd name="T13" fmla="*/ 48 h 259"/>
                  <a:gd name="T14" fmla="*/ 638 w 1310"/>
                  <a:gd name="T15" fmla="*/ 57 h 259"/>
                  <a:gd name="T16" fmla="*/ 690 w 1310"/>
                  <a:gd name="T17" fmla="*/ 69 h 259"/>
                  <a:gd name="T18" fmla="*/ 726 w 1310"/>
                  <a:gd name="T19" fmla="*/ 72 h 259"/>
                  <a:gd name="T20" fmla="*/ 759 w 1310"/>
                  <a:gd name="T21" fmla="*/ 75 h 259"/>
                  <a:gd name="T22" fmla="*/ 759 w 1310"/>
                  <a:gd name="T23" fmla="*/ 88 h 259"/>
                  <a:gd name="T24" fmla="*/ 795 w 1310"/>
                  <a:gd name="T25" fmla="*/ 90 h 259"/>
                  <a:gd name="T26" fmla="*/ 846 w 1310"/>
                  <a:gd name="T27" fmla="*/ 93 h 259"/>
                  <a:gd name="T28" fmla="*/ 863 w 1310"/>
                  <a:gd name="T29" fmla="*/ 99 h 259"/>
                  <a:gd name="T30" fmla="*/ 897 w 1310"/>
                  <a:gd name="T31" fmla="*/ 100 h 259"/>
                  <a:gd name="T32" fmla="*/ 915 w 1310"/>
                  <a:gd name="T33" fmla="*/ 103 h 259"/>
                  <a:gd name="T34" fmla="*/ 930 w 1310"/>
                  <a:gd name="T35" fmla="*/ 118 h 259"/>
                  <a:gd name="T36" fmla="*/ 953 w 1310"/>
                  <a:gd name="T37" fmla="*/ 123 h 259"/>
                  <a:gd name="T38" fmla="*/ 972 w 1310"/>
                  <a:gd name="T39" fmla="*/ 129 h 259"/>
                  <a:gd name="T40" fmla="*/ 990 w 1310"/>
                  <a:gd name="T41" fmla="*/ 150 h 259"/>
                  <a:gd name="T42" fmla="*/ 1017 w 1310"/>
                  <a:gd name="T43" fmla="*/ 162 h 259"/>
                  <a:gd name="T44" fmla="*/ 1044 w 1310"/>
                  <a:gd name="T45" fmla="*/ 168 h 259"/>
                  <a:gd name="T46" fmla="*/ 1076 w 1310"/>
                  <a:gd name="T47" fmla="*/ 181 h 259"/>
                  <a:gd name="T48" fmla="*/ 1110 w 1310"/>
                  <a:gd name="T49" fmla="*/ 199 h 259"/>
                  <a:gd name="T50" fmla="*/ 1134 w 1310"/>
                  <a:gd name="T51" fmla="*/ 205 h 259"/>
                  <a:gd name="T52" fmla="*/ 1158 w 1310"/>
                  <a:gd name="T53" fmla="*/ 193 h 259"/>
                  <a:gd name="T54" fmla="*/ 1193 w 1310"/>
                  <a:gd name="T55" fmla="*/ 202 h 259"/>
                  <a:gd name="T56" fmla="*/ 1224 w 1310"/>
                  <a:gd name="T57" fmla="*/ 211 h 259"/>
                  <a:gd name="T58" fmla="*/ 1256 w 1310"/>
                  <a:gd name="T59" fmla="*/ 220 h 259"/>
                  <a:gd name="T60" fmla="*/ 1283 w 1310"/>
                  <a:gd name="T61" fmla="*/ 235 h 259"/>
                  <a:gd name="T62" fmla="*/ 1310 w 1310"/>
                  <a:gd name="T63" fmla="*/ 259 h 259"/>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310"/>
                  <a:gd name="T97" fmla="*/ 0 h 259"/>
                  <a:gd name="T98" fmla="*/ 1310 w 1310"/>
                  <a:gd name="T99" fmla="*/ 259 h 259"/>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310" h="259">
                    <a:moveTo>
                      <a:pt x="0" y="0"/>
                    </a:moveTo>
                    <a:lnTo>
                      <a:pt x="339" y="9"/>
                    </a:lnTo>
                    <a:lnTo>
                      <a:pt x="380" y="19"/>
                    </a:lnTo>
                    <a:lnTo>
                      <a:pt x="423" y="27"/>
                    </a:lnTo>
                    <a:lnTo>
                      <a:pt x="467" y="31"/>
                    </a:lnTo>
                    <a:lnTo>
                      <a:pt x="518" y="37"/>
                    </a:lnTo>
                    <a:lnTo>
                      <a:pt x="578" y="48"/>
                    </a:lnTo>
                    <a:lnTo>
                      <a:pt x="638" y="57"/>
                    </a:lnTo>
                    <a:lnTo>
                      <a:pt x="690" y="69"/>
                    </a:lnTo>
                    <a:lnTo>
                      <a:pt x="726" y="72"/>
                    </a:lnTo>
                    <a:lnTo>
                      <a:pt x="759" y="75"/>
                    </a:lnTo>
                    <a:lnTo>
                      <a:pt x="759" y="88"/>
                    </a:lnTo>
                    <a:lnTo>
                      <a:pt x="795" y="90"/>
                    </a:lnTo>
                    <a:lnTo>
                      <a:pt x="846" y="93"/>
                    </a:lnTo>
                    <a:lnTo>
                      <a:pt x="863" y="99"/>
                    </a:lnTo>
                    <a:lnTo>
                      <a:pt x="897" y="100"/>
                    </a:lnTo>
                    <a:lnTo>
                      <a:pt x="915" y="103"/>
                    </a:lnTo>
                    <a:lnTo>
                      <a:pt x="930" y="118"/>
                    </a:lnTo>
                    <a:lnTo>
                      <a:pt x="953" y="123"/>
                    </a:lnTo>
                    <a:lnTo>
                      <a:pt x="972" y="129"/>
                    </a:lnTo>
                    <a:lnTo>
                      <a:pt x="990" y="150"/>
                    </a:lnTo>
                    <a:lnTo>
                      <a:pt x="1017" y="162"/>
                    </a:lnTo>
                    <a:lnTo>
                      <a:pt x="1044" y="168"/>
                    </a:lnTo>
                    <a:lnTo>
                      <a:pt x="1076" y="181"/>
                    </a:lnTo>
                    <a:lnTo>
                      <a:pt x="1110" y="199"/>
                    </a:lnTo>
                    <a:lnTo>
                      <a:pt x="1134" y="205"/>
                    </a:lnTo>
                    <a:lnTo>
                      <a:pt x="1158" y="193"/>
                    </a:lnTo>
                    <a:lnTo>
                      <a:pt x="1193" y="202"/>
                    </a:lnTo>
                    <a:lnTo>
                      <a:pt x="1224" y="211"/>
                    </a:lnTo>
                    <a:lnTo>
                      <a:pt x="1256" y="220"/>
                    </a:lnTo>
                    <a:lnTo>
                      <a:pt x="1283" y="235"/>
                    </a:lnTo>
                    <a:lnTo>
                      <a:pt x="1310" y="259"/>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0" name="Freeform 112"/>
              <p:cNvSpPr>
                <a:spLocks noChangeAspect="1"/>
              </p:cNvSpPr>
              <p:nvPr/>
            </p:nvSpPr>
            <p:spPr bwMode="auto">
              <a:xfrm>
                <a:off x="988" y="808"/>
                <a:ext cx="945" cy="164"/>
              </a:xfrm>
              <a:custGeom>
                <a:avLst/>
                <a:gdLst>
                  <a:gd name="T0" fmla="*/ 0 w 945"/>
                  <a:gd name="T1" fmla="*/ 0 h 164"/>
                  <a:gd name="T2" fmla="*/ 82 w 945"/>
                  <a:gd name="T3" fmla="*/ 2 h 164"/>
                  <a:gd name="T4" fmla="*/ 140 w 945"/>
                  <a:gd name="T5" fmla="*/ 4 h 164"/>
                  <a:gd name="T6" fmla="*/ 196 w 945"/>
                  <a:gd name="T7" fmla="*/ 5 h 164"/>
                  <a:gd name="T8" fmla="*/ 253 w 945"/>
                  <a:gd name="T9" fmla="*/ 5 h 164"/>
                  <a:gd name="T10" fmla="*/ 290 w 945"/>
                  <a:gd name="T11" fmla="*/ 11 h 164"/>
                  <a:gd name="T12" fmla="*/ 335 w 945"/>
                  <a:gd name="T13" fmla="*/ 23 h 164"/>
                  <a:gd name="T14" fmla="*/ 385 w 945"/>
                  <a:gd name="T15" fmla="*/ 41 h 164"/>
                  <a:gd name="T16" fmla="*/ 421 w 945"/>
                  <a:gd name="T17" fmla="*/ 53 h 164"/>
                  <a:gd name="T18" fmla="*/ 472 w 945"/>
                  <a:gd name="T19" fmla="*/ 62 h 164"/>
                  <a:gd name="T20" fmla="*/ 547 w 945"/>
                  <a:gd name="T21" fmla="*/ 73 h 164"/>
                  <a:gd name="T22" fmla="*/ 613 w 945"/>
                  <a:gd name="T23" fmla="*/ 80 h 164"/>
                  <a:gd name="T24" fmla="*/ 667 w 945"/>
                  <a:gd name="T25" fmla="*/ 89 h 164"/>
                  <a:gd name="T26" fmla="*/ 718 w 945"/>
                  <a:gd name="T27" fmla="*/ 95 h 164"/>
                  <a:gd name="T28" fmla="*/ 740 w 945"/>
                  <a:gd name="T29" fmla="*/ 103 h 164"/>
                  <a:gd name="T30" fmla="*/ 767 w 945"/>
                  <a:gd name="T31" fmla="*/ 106 h 164"/>
                  <a:gd name="T32" fmla="*/ 800 w 945"/>
                  <a:gd name="T33" fmla="*/ 107 h 164"/>
                  <a:gd name="T34" fmla="*/ 806 w 945"/>
                  <a:gd name="T35" fmla="*/ 124 h 164"/>
                  <a:gd name="T36" fmla="*/ 823 w 945"/>
                  <a:gd name="T37" fmla="*/ 119 h 164"/>
                  <a:gd name="T38" fmla="*/ 833 w 945"/>
                  <a:gd name="T39" fmla="*/ 116 h 164"/>
                  <a:gd name="T40" fmla="*/ 851 w 945"/>
                  <a:gd name="T41" fmla="*/ 116 h 164"/>
                  <a:gd name="T42" fmla="*/ 860 w 945"/>
                  <a:gd name="T43" fmla="*/ 130 h 164"/>
                  <a:gd name="T44" fmla="*/ 877 w 945"/>
                  <a:gd name="T45" fmla="*/ 131 h 164"/>
                  <a:gd name="T46" fmla="*/ 890 w 945"/>
                  <a:gd name="T47" fmla="*/ 148 h 164"/>
                  <a:gd name="T48" fmla="*/ 911 w 945"/>
                  <a:gd name="T49" fmla="*/ 152 h 164"/>
                  <a:gd name="T50" fmla="*/ 925 w 945"/>
                  <a:gd name="T51" fmla="*/ 163 h 164"/>
                  <a:gd name="T52" fmla="*/ 938 w 945"/>
                  <a:gd name="T53" fmla="*/ 164 h 164"/>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945"/>
                  <a:gd name="T82" fmla="*/ 0 h 164"/>
                  <a:gd name="T83" fmla="*/ 945 w 945"/>
                  <a:gd name="T84" fmla="*/ 164 h 164"/>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945" h="164">
                    <a:moveTo>
                      <a:pt x="0" y="0"/>
                    </a:moveTo>
                    <a:lnTo>
                      <a:pt x="82" y="2"/>
                    </a:lnTo>
                    <a:lnTo>
                      <a:pt x="140" y="4"/>
                    </a:lnTo>
                    <a:lnTo>
                      <a:pt x="196" y="5"/>
                    </a:lnTo>
                    <a:lnTo>
                      <a:pt x="253" y="5"/>
                    </a:lnTo>
                    <a:lnTo>
                      <a:pt x="290" y="11"/>
                    </a:lnTo>
                    <a:lnTo>
                      <a:pt x="335" y="23"/>
                    </a:lnTo>
                    <a:lnTo>
                      <a:pt x="385" y="41"/>
                    </a:lnTo>
                    <a:lnTo>
                      <a:pt x="421" y="53"/>
                    </a:lnTo>
                    <a:lnTo>
                      <a:pt x="472" y="62"/>
                    </a:lnTo>
                    <a:lnTo>
                      <a:pt x="547" y="73"/>
                    </a:lnTo>
                    <a:lnTo>
                      <a:pt x="613" y="80"/>
                    </a:lnTo>
                    <a:lnTo>
                      <a:pt x="667" y="89"/>
                    </a:lnTo>
                    <a:lnTo>
                      <a:pt x="718" y="95"/>
                    </a:lnTo>
                    <a:lnTo>
                      <a:pt x="740" y="103"/>
                    </a:lnTo>
                    <a:lnTo>
                      <a:pt x="767" y="106"/>
                    </a:lnTo>
                    <a:lnTo>
                      <a:pt x="800" y="107"/>
                    </a:lnTo>
                    <a:lnTo>
                      <a:pt x="806" y="124"/>
                    </a:lnTo>
                    <a:lnTo>
                      <a:pt x="823" y="119"/>
                    </a:lnTo>
                    <a:lnTo>
                      <a:pt x="833" y="116"/>
                    </a:lnTo>
                    <a:lnTo>
                      <a:pt x="851" y="116"/>
                    </a:lnTo>
                    <a:lnTo>
                      <a:pt x="860" y="130"/>
                    </a:lnTo>
                    <a:lnTo>
                      <a:pt x="877" y="131"/>
                    </a:lnTo>
                    <a:lnTo>
                      <a:pt x="890" y="148"/>
                    </a:lnTo>
                    <a:lnTo>
                      <a:pt x="911" y="152"/>
                    </a:lnTo>
                    <a:lnTo>
                      <a:pt x="925" y="163"/>
                    </a:lnTo>
                    <a:cubicBezTo>
                      <a:pt x="941" y="164"/>
                      <a:pt x="945" y="164"/>
                      <a:pt x="938" y="164"/>
                    </a:cubicBez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1" name="Freeform 113"/>
              <p:cNvSpPr>
                <a:spLocks noChangeAspect="1"/>
              </p:cNvSpPr>
              <p:nvPr/>
            </p:nvSpPr>
            <p:spPr bwMode="auto">
              <a:xfrm>
                <a:off x="1940" y="974"/>
                <a:ext cx="367" cy="91"/>
              </a:xfrm>
              <a:custGeom>
                <a:avLst/>
                <a:gdLst>
                  <a:gd name="T0" fmla="*/ 0 w 367"/>
                  <a:gd name="T1" fmla="*/ 46 h 91"/>
                  <a:gd name="T2" fmla="*/ 39 w 367"/>
                  <a:gd name="T3" fmla="*/ 16 h 91"/>
                  <a:gd name="T4" fmla="*/ 45 w 367"/>
                  <a:gd name="T5" fmla="*/ 37 h 91"/>
                  <a:gd name="T6" fmla="*/ 60 w 367"/>
                  <a:gd name="T7" fmla="*/ 15 h 91"/>
                  <a:gd name="T8" fmla="*/ 82 w 367"/>
                  <a:gd name="T9" fmla="*/ 0 h 91"/>
                  <a:gd name="T10" fmla="*/ 88 w 367"/>
                  <a:gd name="T11" fmla="*/ 28 h 91"/>
                  <a:gd name="T12" fmla="*/ 117 w 367"/>
                  <a:gd name="T13" fmla="*/ 9 h 91"/>
                  <a:gd name="T14" fmla="*/ 124 w 367"/>
                  <a:gd name="T15" fmla="*/ 24 h 91"/>
                  <a:gd name="T16" fmla="*/ 141 w 367"/>
                  <a:gd name="T17" fmla="*/ 40 h 91"/>
                  <a:gd name="T18" fmla="*/ 165 w 367"/>
                  <a:gd name="T19" fmla="*/ 49 h 91"/>
                  <a:gd name="T20" fmla="*/ 178 w 367"/>
                  <a:gd name="T21" fmla="*/ 48 h 91"/>
                  <a:gd name="T22" fmla="*/ 202 w 367"/>
                  <a:gd name="T23" fmla="*/ 34 h 91"/>
                  <a:gd name="T24" fmla="*/ 213 w 367"/>
                  <a:gd name="T25" fmla="*/ 39 h 91"/>
                  <a:gd name="T26" fmla="*/ 226 w 367"/>
                  <a:gd name="T27" fmla="*/ 51 h 91"/>
                  <a:gd name="T28" fmla="*/ 253 w 367"/>
                  <a:gd name="T29" fmla="*/ 57 h 91"/>
                  <a:gd name="T30" fmla="*/ 289 w 367"/>
                  <a:gd name="T31" fmla="*/ 49 h 91"/>
                  <a:gd name="T32" fmla="*/ 306 w 367"/>
                  <a:gd name="T33" fmla="*/ 51 h 91"/>
                  <a:gd name="T34" fmla="*/ 325 w 367"/>
                  <a:gd name="T35" fmla="*/ 72 h 91"/>
                  <a:gd name="T36" fmla="*/ 367 w 367"/>
                  <a:gd name="T37" fmla="*/ 91 h 9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67"/>
                  <a:gd name="T58" fmla="*/ 0 h 91"/>
                  <a:gd name="T59" fmla="*/ 367 w 367"/>
                  <a:gd name="T60" fmla="*/ 91 h 9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67" h="91">
                    <a:moveTo>
                      <a:pt x="0" y="46"/>
                    </a:moveTo>
                    <a:lnTo>
                      <a:pt x="39" y="16"/>
                    </a:lnTo>
                    <a:lnTo>
                      <a:pt x="45" y="37"/>
                    </a:lnTo>
                    <a:lnTo>
                      <a:pt x="60" y="15"/>
                    </a:lnTo>
                    <a:lnTo>
                      <a:pt x="82" y="0"/>
                    </a:lnTo>
                    <a:lnTo>
                      <a:pt x="88" y="28"/>
                    </a:lnTo>
                    <a:lnTo>
                      <a:pt x="117" y="9"/>
                    </a:lnTo>
                    <a:lnTo>
                      <a:pt x="124" y="24"/>
                    </a:lnTo>
                    <a:lnTo>
                      <a:pt x="141" y="40"/>
                    </a:lnTo>
                    <a:lnTo>
                      <a:pt x="165" y="49"/>
                    </a:lnTo>
                    <a:lnTo>
                      <a:pt x="178" y="48"/>
                    </a:lnTo>
                    <a:lnTo>
                      <a:pt x="202" y="34"/>
                    </a:lnTo>
                    <a:lnTo>
                      <a:pt x="213" y="39"/>
                    </a:lnTo>
                    <a:lnTo>
                      <a:pt x="226" y="51"/>
                    </a:lnTo>
                    <a:lnTo>
                      <a:pt x="253" y="57"/>
                    </a:lnTo>
                    <a:lnTo>
                      <a:pt x="289" y="49"/>
                    </a:lnTo>
                    <a:lnTo>
                      <a:pt x="306" y="51"/>
                    </a:lnTo>
                    <a:lnTo>
                      <a:pt x="325" y="72"/>
                    </a:lnTo>
                    <a:lnTo>
                      <a:pt x="367" y="91"/>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2" name="Freeform 114"/>
              <p:cNvSpPr>
                <a:spLocks noChangeAspect="1"/>
              </p:cNvSpPr>
              <p:nvPr/>
            </p:nvSpPr>
            <p:spPr bwMode="auto">
              <a:xfrm>
                <a:off x="1893" y="822"/>
                <a:ext cx="717" cy="32"/>
              </a:xfrm>
              <a:custGeom>
                <a:avLst/>
                <a:gdLst>
                  <a:gd name="T0" fmla="*/ 0 w 717"/>
                  <a:gd name="T1" fmla="*/ 0 h 32"/>
                  <a:gd name="T2" fmla="*/ 51 w 717"/>
                  <a:gd name="T3" fmla="*/ 0 h 32"/>
                  <a:gd name="T4" fmla="*/ 125 w 717"/>
                  <a:gd name="T5" fmla="*/ 3 h 32"/>
                  <a:gd name="T6" fmla="*/ 191 w 717"/>
                  <a:gd name="T7" fmla="*/ 6 h 32"/>
                  <a:gd name="T8" fmla="*/ 269 w 717"/>
                  <a:gd name="T9" fmla="*/ 12 h 32"/>
                  <a:gd name="T10" fmla="*/ 366 w 717"/>
                  <a:gd name="T11" fmla="*/ 11 h 32"/>
                  <a:gd name="T12" fmla="*/ 444 w 717"/>
                  <a:gd name="T13" fmla="*/ 11 h 32"/>
                  <a:gd name="T14" fmla="*/ 519 w 717"/>
                  <a:gd name="T15" fmla="*/ 17 h 32"/>
                  <a:gd name="T16" fmla="*/ 575 w 717"/>
                  <a:gd name="T17" fmla="*/ 21 h 32"/>
                  <a:gd name="T18" fmla="*/ 636 w 717"/>
                  <a:gd name="T19" fmla="*/ 23 h 32"/>
                  <a:gd name="T20" fmla="*/ 660 w 717"/>
                  <a:gd name="T21" fmla="*/ 24 h 32"/>
                  <a:gd name="T22" fmla="*/ 690 w 717"/>
                  <a:gd name="T23" fmla="*/ 32 h 32"/>
                  <a:gd name="T24" fmla="*/ 717 w 717"/>
                  <a:gd name="T25" fmla="*/ 30 h 3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717"/>
                  <a:gd name="T40" fmla="*/ 0 h 32"/>
                  <a:gd name="T41" fmla="*/ 717 w 717"/>
                  <a:gd name="T42" fmla="*/ 32 h 32"/>
                  <a:gd name="connsiteX0" fmla="*/ 0 w 10000"/>
                  <a:gd name="connsiteY0" fmla="*/ 0 h 10000"/>
                  <a:gd name="connsiteX1" fmla="*/ 711 w 10000"/>
                  <a:gd name="connsiteY1" fmla="*/ 0 h 10000"/>
                  <a:gd name="connsiteX2" fmla="*/ 1743 w 10000"/>
                  <a:gd name="connsiteY2" fmla="*/ 938 h 10000"/>
                  <a:gd name="connsiteX3" fmla="*/ 2664 w 10000"/>
                  <a:gd name="connsiteY3" fmla="*/ 1875 h 10000"/>
                  <a:gd name="connsiteX4" fmla="*/ 3752 w 10000"/>
                  <a:gd name="connsiteY4" fmla="*/ 3750 h 10000"/>
                  <a:gd name="connsiteX5" fmla="*/ 5105 w 10000"/>
                  <a:gd name="connsiteY5" fmla="*/ 3438 h 10000"/>
                  <a:gd name="connsiteX6" fmla="*/ 6192 w 10000"/>
                  <a:gd name="connsiteY6" fmla="*/ 3438 h 10000"/>
                  <a:gd name="connsiteX7" fmla="*/ 7238 w 10000"/>
                  <a:gd name="connsiteY7" fmla="*/ 5313 h 10000"/>
                  <a:gd name="connsiteX8" fmla="*/ 8168 w 10000"/>
                  <a:gd name="connsiteY8" fmla="*/ 5493 h 10000"/>
                  <a:gd name="connsiteX9" fmla="*/ 8870 w 10000"/>
                  <a:gd name="connsiteY9" fmla="*/ 7188 h 10000"/>
                  <a:gd name="connsiteX10" fmla="*/ 9205 w 10000"/>
                  <a:gd name="connsiteY10" fmla="*/ 7500 h 10000"/>
                  <a:gd name="connsiteX11" fmla="*/ 9623 w 10000"/>
                  <a:gd name="connsiteY11" fmla="*/ 10000 h 10000"/>
                  <a:gd name="connsiteX12" fmla="*/ 10000 w 10000"/>
                  <a:gd name="connsiteY12" fmla="*/ 9375 h 10000"/>
                  <a:gd name="connsiteX0" fmla="*/ 0 w 10000"/>
                  <a:gd name="connsiteY0" fmla="*/ 0 h 10000"/>
                  <a:gd name="connsiteX1" fmla="*/ 711 w 10000"/>
                  <a:gd name="connsiteY1" fmla="*/ 0 h 10000"/>
                  <a:gd name="connsiteX2" fmla="*/ 1743 w 10000"/>
                  <a:gd name="connsiteY2" fmla="*/ 938 h 10000"/>
                  <a:gd name="connsiteX3" fmla="*/ 2664 w 10000"/>
                  <a:gd name="connsiteY3" fmla="*/ 1875 h 10000"/>
                  <a:gd name="connsiteX4" fmla="*/ 3752 w 10000"/>
                  <a:gd name="connsiteY4" fmla="*/ 3750 h 10000"/>
                  <a:gd name="connsiteX5" fmla="*/ 5105 w 10000"/>
                  <a:gd name="connsiteY5" fmla="*/ 3438 h 10000"/>
                  <a:gd name="connsiteX6" fmla="*/ 6192 w 10000"/>
                  <a:gd name="connsiteY6" fmla="*/ 3438 h 10000"/>
                  <a:gd name="connsiteX7" fmla="*/ 7238 w 10000"/>
                  <a:gd name="connsiteY7" fmla="*/ 5313 h 10000"/>
                  <a:gd name="connsiteX8" fmla="*/ 8168 w 10000"/>
                  <a:gd name="connsiteY8" fmla="*/ 5493 h 10000"/>
                  <a:gd name="connsiteX9" fmla="*/ 8274 w 10000"/>
                  <a:gd name="connsiteY9" fmla="*/ 7531 h 10000"/>
                  <a:gd name="connsiteX10" fmla="*/ 8870 w 10000"/>
                  <a:gd name="connsiteY10" fmla="*/ 7188 h 10000"/>
                  <a:gd name="connsiteX11" fmla="*/ 9205 w 10000"/>
                  <a:gd name="connsiteY11" fmla="*/ 7500 h 10000"/>
                  <a:gd name="connsiteX12" fmla="*/ 9623 w 10000"/>
                  <a:gd name="connsiteY12" fmla="*/ 10000 h 10000"/>
                  <a:gd name="connsiteX13" fmla="*/ 10000 w 10000"/>
                  <a:gd name="connsiteY13" fmla="*/ 9375 h 10000"/>
                  <a:gd name="connsiteX0" fmla="*/ 0 w 10000"/>
                  <a:gd name="connsiteY0" fmla="*/ 0 h 10000"/>
                  <a:gd name="connsiteX1" fmla="*/ 711 w 10000"/>
                  <a:gd name="connsiteY1" fmla="*/ 0 h 10000"/>
                  <a:gd name="connsiteX2" fmla="*/ 1743 w 10000"/>
                  <a:gd name="connsiteY2" fmla="*/ 938 h 10000"/>
                  <a:gd name="connsiteX3" fmla="*/ 2664 w 10000"/>
                  <a:gd name="connsiteY3" fmla="*/ 1875 h 10000"/>
                  <a:gd name="connsiteX4" fmla="*/ 3752 w 10000"/>
                  <a:gd name="connsiteY4" fmla="*/ 3750 h 10000"/>
                  <a:gd name="connsiteX5" fmla="*/ 5105 w 10000"/>
                  <a:gd name="connsiteY5" fmla="*/ 3438 h 10000"/>
                  <a:gd name="connsiteX6" fmla="*/ 6192 w 10000"/>
                  <a:gd name="connsiteY6" fmla="*/ 3438 h 10000"/>
                  <a:gd name="connsiteX7" fmla="*/ 7238 w 10000"/>
                  <a:gd name="connsiteY7" fmla="*/ 5313 h 10000"/>
                  <a:gd name="connsiteX8" fmla="*/ 8168 w 10000"/>
                  <a:gd name="connsiteY8" fmla="*/ 5493 h 10000"/>
                  <a:gd name="connsiteX9" fmla="*/ 8274 w 10000"/>
                  <a:gd name="connsiteY9" fmla="*/ 7531 h 10000"/>
                  <a:gd name="connsiteX10" fmla="*/ 8870 w 10000"/>
                  <a:gd name="connsiteY10" fmla="*/ 7188 h 10000"/>
                  <a:gd name="connsiteX11" fmla="*/ 9205 w 10000"/>
                  <a:gd name="connsiteY11" fmla="*/ 7500 h 10000"/>
                  <a:gd name="connsiteX12" fmla="*/ 9623 w 10000"/>
                  <a:gd name="connsiteY12" fmla="*/ 10000 h 10000"/>
                  <a:gd name="connsiteX13" fmla="*/ 10000 w 10000"/>
                  <a:gd name="connsiteY13" fmla="*/ 9375 h 10000"/>
                  <a:gd name="connsiteX0" fmla="*/ 0 w 10000"/>
                  <a:gd name="connsiteY0" fmla="*/ 0 h 10000"/>
                  <a:gd name="connsiteX1" fmla="*/ 711 w 10000"/>
                  <a:gd name="connsiteY1" fmla="*/ 0 h 10000"/>
                  <a:gd name="connsiteX2" fmla="*/ 1743 w 10000"/>
                  <a:gd name="connsiteY2" fmla="*/ 938 h 10000"/>
                  <a:gd name="connsiteX3" fmla="*/ 2664 w 10000"/>
                  <a:gd name="connsiteY3" fmla="*/ 1875 h 10000"/>
                  <a:gd name="connsiteX4" fmla="*/ 3752 w 10000"/>
                  <a:gd name="connsiteY4" fmla="*/ 3750 h 10000"/>
                  <a:gd name="connsiteX5" fmla="*/ 5105 w 10000"/>
                  <a:gd name="connsiteY5" fmla="*/ 3438 h 10000"/>
                  <a:gd name="connsiteX6" fmla="*/ 6192 w 10000"/>
                  <a:gd name="connsiteY6" fmla="*/ 3438 h 10000"/>
                  <a:gd name="connsiteX7" fmla="*/ 7238 w 10000"/>
                  <a:gd name="connsiteY7" fmla="*/ 5313 h 10000"/>
                  <a:gd name="connsiteX8" fmla="*/ 8168 w 10000"/>
                  <a:gd name="connsiteY8" fmla="*/ 5493 h 10000"/>
                  <a:gd name="connsiteX9" fmla="*/ 8274 w 10000"/>
                  <a:gd name="connsiteY9" fmla="*/ 7531 h 10000"/>
                  <a:gd name="connsiteX10" fmla="*/ 8870 w 10000"/>
                  <a:gd name="connsiteY10" fmla="*/ 7188 h 10000"/>
                  <a:gd name="connsiteX11" fmla="*/ 9205 w 10000"/>
                  <a:gd name="connsiteY11" fmla="*/ 7500 h 10000"/>
                  <a:gd name="connsiteX12" fmla="*/ 9623 w 10000"/>
                  <a:gd name="connsiteY12" fmla="*/ 10000 h 10000"/>
                  <a:gd name="connsiteX13" fmla="*/ 10000 w 10000"/>
                  <a:gd name="connsiteY13" fmla="*/ 9375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000" h="10000">
                    <a:moveTo>
                      <a:pt x="0" y="0"/>
                    </a:moveTo>
                    <a:lnTo>
                      <a:pt x="711" y="0"/>
                    </a:lnTo>
                    <a:lnTo>
                      <a:pt x="1743" y="938"/>
                    </a:lnTo>
                    <a:lnTo>
                      <a:pt x="2664" y="1875"/>
                    </a:lnTo>
                    <a:lnTo>
                      <a:pt x="3752" y="3750"/>
                    </a:lnTo>
                    <a:lnTo>
                      <a:pt x="5105" y="3438"/>
                    </a:lnTo>
                    <a:lnTo>
                      <a:pt x="6192" y="3438"/>
                    </a:lnTo>
                    <a:lnTo>
                      <a:pt x="7238" y="5313"/>
                    </a:lnTo>
                    <a:lnTo>
                      <a:pt x="8168" y="5493"/>
                    </a:lnTo>
                    <a:cubicBezTo>
                      <a:pt x="8228" y="6886"/>
                      <a:pt x="8196" y="6495"/>
                      <a:pt x="8274" y="7531"/>
                    </a:cubicBezTo>
                    <a:lnTo>
                      <a:pt x="8870" y="7188"/>
                    </a:lnTo>
                    <a:lnTo>
                      <a:pt x="9205" y="7500"/>
                    </a:lnTo>
                    <a:cubicBezTo>
                      <a:pt x="9344" y="8333"/>
                      <a:pt x="9484" y="9167"/>
                      <a:pt x="9623" y="10000"/>
                    </a:cubicBezTo>
                    <a:lnTo>
                      <a:pt x="10000" y="9375"/>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3" name="Freeform 115"/>
              <p:cNvSpPr>
                <a:spLocks noChangeAspect="1"/>
              </p:cNvSpPr>
              <p:nvPr/>
            </p:nvSpPr>
            <p:spPr bwMode="auto">
              <a:xfrm>
                <a:off x="1406" y="798"/>
                <a:ext cx="1206" cy="31"/>
              </a:xfrm>
              <a:custGeom>
                <a:avLst/>
                <a:gdLst>
                  <a:gd name="T0" fmla="*/ 0 w 1206"/>
                  <a:gd name="T1" fmla="*/ 0 h 29"/>
                  <a:gd name="T2" fmla="*/ 141 w 1206"/>
                  <a:gd name="T3" fmla="*/ 2 h 29"/>
                  <a:gd name="T4" fmla="*/ 315 w 1206"/>
                  <a:gd name="T5" fmla="*/ 8 h 29"/>
                  <a:gd name="T6" fmla="*/ 465 w 1206"/>
                  <a:gd name="T7" fmla="*/ 14 h 29"/>
                  <a:gd name="T8" fmla="*/ 559 w 1206"/>
                  <a:gd name="T9" fmla="*/ 17 h 29"/>
                  <a:gd name="T10" fmla="*/ 631 w 1206"/>
                  <a:gd name="T11" fmla="*/ 20 h 29"/>
                  <a:gd name="T12" fmla="*/ 724 w 1206"/>
                  <a:gd name="T13" fmla="*/ 21 h 29"/>
                  <a:gd name="T14" fmla="*/ 838 w 1206"/>
                  <a:gd name="T15" fmla="*/ 24 h 29"/>
                  <a:gd name="T16" fmla="*/ 924 w 1206"/>
                  <a:gd name="T17" fmla="*/ 26 h 29"/>
                  <a:gd name="T18" fmla="*/ 1018 w 1206"/>
                  <a:gd name="T19" fmla="*/ 26 h 29"/>
                  <a:gd name="T20" fmla="*/ 1135 w 1206"/>
                  <a:gd name="T21" fmla="*/ 27 h 29"/>
                  <a:gd name="T22" fmla="*/ 1189 w 1206"/>
                  <a:gd name="T23" fmla="*/ 29 h 29"/>
                  <a:gd name="T24" fmla="*/ 1206 w 1206"/>
                  <a:gd name="T25" fmla="*/ 24 h 2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06"/>
                  <a:gd name="T40" fmla="*/ 0 h 29"/>
                  <a:gd name="T41" fmla="*/ 1206 w 1206"/>
                  <a:gd name="T42" fmla="*/ 29 h 29"/>
                  <a:gd name="connsiteX0" fmla="*/ 0 w 10000"/>
                  <a:gd name="connsiteY0" fmla="*/ 0 h 10682"/>
                  <a:gd name="connsiteX1" fmla="*/ 1169 w 10000"/>
                  <a:gd name="connsiteY1" fmla="*/ 690 h 10682"/>
                  <a:gd name="connsiteX2" fmla="*/ 2612 w 10000"/>
                  <a:gd name="connsiteY2" fmla="*/ 2759 h 10682"/>
                  <a:gd name="connsiteX3" fmla="*/ 3856 w 10000"/>
                  <a:gd name="connsiteY3" fmla="*/ 4828 h 10682"/>
                  <a:gd name="connsiteX4" fmla="*/ 4635 w 10000"/>
                  <a:gd name="connsiteY4" fmla="*/ 5862 h 10682"/>
                  <a:gd name="connsiteX5" fmla="*/ 5232 w 10000"/>
                  <a:gd name="connsiteY5" fmla="*/ 6897 h 10682"/>
                  <a:gd name="connsiteX6" fmla="*/ 6003 w 10000"/>
                  <a:gd name="connsiteY6" fmla="*/ 7241 h 10682"/>
                  <a:gd name="connsiteX7" fmla="*/ 6949 w 10000"/>
                  <a:gd name="connsiteY7" fmla="*/ 8276 h 10682"/>
                  <a:gd name="connsiteX8" fmla="*/ 7662 w 10000"/>
                  <a:gd name="connsiteY8" fmla="*/ 8966 h 10682"/>
                  <a:gd name="connsiteX9" fmla="*/ 8441 w 10000"/>
                  <a:gd name="connsiteY9" fmla="*/ 8966 h 10682"/>
                  <a:gd name="connsiteX10" fmla="*/ 8881 w 10000"/>
                  <a:gd name="connsiteY10" fmla="*/ 10680 h 10682"/>
                  <a:gd name="connsiteX11" fmla="*/ 9411 w 10000"/>
                  <a:gd name="connsiteY11" fmla="*/ 9310 h 10682"/>
                  <a:gd name="connsiteX12" fmla="*/ 9859 w 10000"/>
                  <a:gd name="connsiteY12" fmla="*/ 10000 h 10682"/>
                  <a:gd name="connsiteX13" fmla="*/ 10000 w 10000"/>
                  <a:gd name="connsiteY13" fmla="*/ 8276 h 10682"/>
                  <a:gd name="connsiteX0" fmla="*/ 0 w 10000"/>
                  <a:gd name="connsiteY0" fmla="*/ 0 h 10684"/>
                  <a:gd name="connsiteX1" fmla="*/ 1169 w 10000"/>
                  <a:gd name="connsiteY1" fmla="*/ 690 h 10684"/>
                  <a:gd name="connsiteX2" fmla="*/ 2612 w 10000"/>
                  <a:gd name="connsiteY2" fmla="*/ 2759 h 10684"/>
                  <a:gd name="connsiteX3" fmla="*/ 3856 w 10000"/>
                  <a:gd name="connsiteY3" fmla="*/ 4828 h 10684"/>
                  <a:gd name="connsiteX4" fmla="*/ 4635 w 10000"/>
                  <a:gd name="connsiteY4" fmla="*/ 5862 h 10684"/>
                  <a:gd name="connsiteX5" fmla="*/ 5232 w 10000"/>
                  <a:gd name="connsiteY5" fmla="*/ 6897 h 10684"/>
                  <a:gd name="connsiteX6" fmla="*/ 6003 w 10000"/>
                  <a:gd name="connsiteY6" fmla="*/ 7241 h 10684"/>
                  <a:gd name="connsiteX7" fmla="*/ 6949 w 10000"/>
                  <a:gd name="connsiteY7" fmla="*/ 8276 h 10684"/>
                  <a:gd name="connsiteX8" fmla="*/ 7662 w 10000"/>
                  <a:gd name="connsiteY8" fmla="*/ 8966 h 10684"/>
                  <a:gd name="connsiteX9" fmla="*/ 8441 w 10000"/>
                  <a:gd name="connsiteY9" fmla="*/ 8966 h 10684"/>
                  <a:gd name="connsiteX10" fmla="*/ 8826 w 10000"/>
                  <a:gd name="connsiteY10" fmla="*/ 9098 h 10684"/>
                  <a:gd name="connsiteX11" fmla="*/ 8881 w 10000"/>
                  <a:gd name="connsiteY11" fmla="*/ 10680 h 10684"/>
                  <a:gd name="connsiteX12" fmla="*/ 9411 w 10000"/>
                  <a:gd name="connsiteY12" fmla="*/ 9310 h 10684"/>
                  <a:gd name="connsiteX13" fmla="*/ 9859 w 10000"/>
                  <a:gd name="connsiteY13" fmla="*/ 10000 h 10684"/>
                  <a:gd name="connsiteX14" fmla="*/ 10000 w 10000"/>
                  <a:gd name="connsiteY14" fmla="*/ 8276 h 10684"/>
                  <a:gd name="connsiteX0" fmla="*/ 0 w 10000"/>
                  <a:gd name="connsiteY0" fmla="*/ 0 h 10816"/>
                  <a:gd name="connsiteX1" fmla="*/ 1169 w 10000"/>
                  <a:gd name="connsiteY1" fmla="*/ 690 h 10816"/>
                  <a:gd name="connsiteX2" fmla="*/ 2612 w 10000"/>
                  <a:gd name="connsiteY2" fmla="*/ 2759 h 10816"/>
                  <a:gd name="connsiteX3" fmla="*/ 3856 w 10000"/>
                  <a:gd name="connsiteY3" fmla="*/ 4828 h 10816"/>
                  <a:gd name="connsiteX4" fmla="*/ 4635 w 10000"/>
                  <a:gd name="connsiteY4" fmla="*/ 5862 h 10816"/>
                  <a:gd name="connsiteX5" fmla="*/ 5232 w 10000"/>
                  <a:gd name="connsiteY5" fmla="*/ 6897 h 10816"/>
                  <a:gd name="connsiteX6" fmla="*/ 6003 w 10000"/>
                  <a:gd name="connsiteY6" fmla="*/ 7241 h 10816"/>
                  <a:gd name="connsiteX7" fmla="*/ 6949 w 10000"/>
                  <a:gd name="connsiteY7" fmla="*/ 8276 h 10816"/>
                  <a:gd name="connsiteX8" fmla="*/ 7662 w 10000"/>
                  <a:gd name="connsiteY8" fmla="*/ 8966 h 10816"/>
                  <a:gd name="connsiteX9" fmla="*/ 8441 w 10000"/>
                  <a:gd name="connsiteY9" fmla="*/ 8966 h 10816"/>
                  <a:gd name="connsiteX10" fmla="*/ 8826 w 10000"/>
                  <a:gd name="connsiteY10" fmla="*/ 9098 h 10816"/>
                  <a:gd name="connsiteX11" fmla="*/ 8881 w 10000"/>
                  <a:gd name="connsiteY11" fmla="*/ 10680 h 10816"/>
                  <a:gd name="connsiteX12" fmla="*/ 9411 w 10000"/>
                  <a:gd name="connsiteY12" fmla="*/ 9310 h 10816"/>
                  <a:gd name="connsiteX13" fmla="*/ 9859 w 10000"/>
                  <a:gd name="connsiteY13" fmla="*/ 10000 h 10816"/>
                  <a:gd name="connsiteX14" fmla="*/ 10000 w 10000"/>
                  <a:gd name="connsiteY14" fmla="*/ 8276 h 10816"/>
                  <a:gd name="connsiteX0" fmla="*/ 0 w 10000"/>
                  <a:gd name="connsiteY0" fmla="*/ 0 h 10680"/>
                  <a:gd name="connsiteX1" fmla="*/ 1169 w 10000"/>
                  <a:gd name="connsiteY1" fmla="*/ 690 h 10680"/>
                  <a:gd name="connsiteX2" fmla="*/ 2612 w 10000"/>
                  <a:gd name="connsiteY2" fmla="*/ 2759 h 10680"/>
                  <a:gd name="connsiteX3" fmla="*/ 3856 w 10000"/>
                  <a:gd name="connsiteY3" fmla="*/ 4828 h 10680"/>
                  <a:gd name="connsiteX4" fmla="*/ 4635 w 10000"/>
                  <a:gd name="connsiteY4" fmla="*/ 5862 h 10680"/>
                  <a:gd name="connsiteX5" fmla="*/ 5232 w 10000"/>
                  <a:gd name="connsiteY5" fmla="*/ 6897 h 10680"/>
                  <a:gd name="connsiteX6" fmla="*/ 6003 w 10000"/>
                  <a:gd name="connsiteY6" fmla="*/ 7241 h 10680"/>
                  <a:gd name="connsiteX7" fmla="*/ 6949 w 10000"/>
                  <a:gd name="connsiteY7" fmla="*/ 8276 h 10680"/>
                  <a:gd name="connsiteX8" fmla="*/ 7662 w 10000"/>
                  <a:gd name="connsiteY8" fmla="*/ 8966 h 10680"/>
                  <a:gd name="connsiteX9" fmla="*/ 8441 w 10000"/>
                  <a:gd name="connsiteY9" fmla="*/ 8966 h 10680"/>
                  <a:gd name="connsiteX10" fmla="*/ 8826 w 10000"/>
                  <a:gd name="connsiteY10" fmla="*/ 9098 h 10680"/>
                  <a:gd name="connsiteX11" fmla="*/ 8881 w 10000"/>
                  <a:gd name="connsiteY11" fmla="*/ 10680 h 10680"/>
                  <a:gd name="connsiteX12" fmla="*/ 9411 w 10000"/>
                  <a:gd name="connsiteY12" fmla="*/ 9310 h 10680"/>
                  <a:gd name="connsiteX13" fmla="*/ 9859 w 10000"/>
                  <a:gd name="connsiteY13" fmla="*/ 10000 h 10680"/>
                  <a:gd name="connsiteX14" fmla="*/ 10000 w 10000"/>
                  <a:gd name="connsiteY14" fmla="*/ 8276 h 10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000" h="10680">
                    <a:moveTo>
                      <a:pt x="0" y="0"/>
                    </a:moveTo>
                    <a:lnTo>
                      <a:pt x="1169" y="690"/>
                    </a:lnTo>
                    <a:lnTo>
                      <a:pt x="2612" y="2759"/>
                    </a:lnTo>
                    <a:lnTo>
                      <a:pt x="3856" y="4828"/>
                    </a:lnTo>
                    <a:lnTo>
                      <a:pt x="4635" y="5862"/>
                    </a:lnTo>
                    <a:lnTo>
                      <a:pt x="5232" y="6897"/>
                    </a:lnTo>
                    <a:lnTo>
                      <a:pt x="6003" y="7241"/>
                    </a:lnTo>
                    <a:lnTo>
                      <a:pt x="6949" y="8276"/>
                    </a:lnTo>
                    <a:lnTo>
                      <a:pt x="7662" y="8966"/>
                    </a:lnTo>
                    <a:lnTo>
                      <a:pt x="8441" y="8966"/>
                    </a:lnTo>
                    <a:cubicBezTo>
                      <a:pt x="8602" y="9119"/>
                      <a:pt x="8753" y="8812"/>
                      <a:pt x="8826" y="9098"/>
                    </a:cubicBezTo>
                    <a:cubicBezTo>
                      <a:pt x="8877" y="11352"/>
                      <a:pt x="8850" y="9581"/>
                      <a:pt x="8881" y="10680"/>
                    </a:cubicBezTo>
                    <a:lnTo>
                      <a:pt x="9411" y="9310"/>
                    </a:lnTo>
                    <a:lnTo>
                      <a:pt x="9859" y="10000"/>
                    </a:lnTo>
                    <a:lnTo>
                      <a:pt x="10000" y="8276"/>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4" name="Freeform 116"/>
              <p:cNvSpPr>
                <a:spLocks noChangeAspect="1"/>
              </p:cNvSpPr>
              <p:nvPr/>
            </p:nvSpPr>
            <p:spPr bwMode="auto">
              <a:xfrm>
                <a:off x="2633" y="825"/>
                <a:ext cx="376" cy="69"/>
              </a:xfrm>
              <a:custGeom>
                <a:avLst/>
                <a:gdLst>
                  <a:gd name="T0" fmla="*/ 0 w 376"/>
                  <a:gd name="T1" fmla="*/ 0 h 69"/>
                  <a:gd name="T2" fmla="*/ 30 w 376"/>
                  <a:gd name="T3" fmla="*/ 17 h 69"/>
                  <a:gd name="T4" fmla="*/ 69 w 376"/>
                  <a:gd name="T5" fmla="*/ 21 h 69"/>
                  <a:gd name="T6" fmla="*/ 105 w 376"/>
                  <a:gd name="T7" fmla="*/ 23 h 69"/>
                  <a:gd name="T8" fmla="*/ 138 w 376"/>
                  <a:gd name="T9" fmla="*/ 20 h 69"/>
                  <a:gd name="T10" fmla="*/ 151 w 376"/>
                  <a:gd name="T11" fmla="*/ 45 h 69"/>
                  <a:gd name="T12" fmla="*/ 196 w 376"/>
                  <a:gd name="T13" fmla="*/ 27 h 69"/>
                  <a:gd name="T14" fmla="*/ 205 w 376"/>
                  <a:gd name="T15" fmla="*/ 47 h 69"/>
                  <a:gd name="T16" fmla="*/ 222 w 376"/>
                  <a:gd name="T17" fmla="*/ 35 h 69"/>
                  <a:gd name="T18" fmla="*/ 249 w 376"/>
                  <a:gd name="T19" fmla="*/ 35 h 69"/>
                  <a:gd name="T20" fmla="*/ 282 w 376"/>
                  <a:gd name="T21" fmla="*/ 36 h 69"/>
                  <a:gd name="T22" fmla="*/ 325 w 376"/>
                  <a:gd name="T23" fmla="*/ 42 h 69"/>
                  <a:gd name="T24" fmla="*/ 352 w 376"/>
                  <a:gd name="T25" fmla="*/ 51 h 69"/>
                  <a:gd name="T26" fmla="*/ 376 w 376"/>
                  <a:gd name="T27" fmla="*/ 69 h 6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76"/>
                  <a:gd name="T43" fmla="*/ 0 h 69"/>
                  <a:gd name="T44" fmla="*/ 376 w 376"/>
                  <a:gd name="T45" fmla="*/ 69 h 6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76" h="69">
                    <a:moveTo>
                      <a:pt x="0" y="0"/>
                    </a:moveTo>
                    <a:lnTo>
                      <a:pt x="30" y="17"/>
                    </a:lnTo>
                    <a:lnTo>
                      <a:pt x="69" y="21"/>
                    </a:lnTo>
                    <a:lnTo>
                      <a:pt x="105" y="23"/>
                    </a:lnTo>
                    <a:lnTo>
                      <a:pt x="138" y="20"/>
                    </a:lnTo>
                    <a:lnTo>
                      <a:pt x="151" y="45"/>
                    </a:lnTo>
                    <a:lnTo>
                      <a:pt x="196" y="27"/>
                    </a:lnTo>
                    <a:lnTo>
                      <a:pt x="205" y="47"/>
                    </a:lnTo>
                    <a:lnTo>
                      <a:pt x="222" y="35"/>
                    </a:lnTo>
                    <a:lnTo>
                      <a:pt x="249" y="35"/>
                    </a:lnTo>
                    <a:lnTo>
                      <a:pt x="282" y="36"/>
                    </a:lnTo>
                    <a:lnTo>
                      <a:pt x="325" y="42"/>
                    </a:lnTo>
                    <a:lnTo>
                      <a:pt x="352" y="51"/>
                    </a:lnTo>
                    <a:lnTo>
                      <a:pt x="376" y="69"/>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5" name="Freeform 117"/>
              <p:cNvSpPr>
                <a:spLocks noChangeAspect="1"/>
              </p:cNvSpPr>
              <p:nvPr/>
            </p:nvSpPr>
            <p:spPr bwMode="auto">
              <a:xfrm>
                <a:off x="2622" y="932"/>
                <a:ext cx="53" cy="28"/>
              </a:xfrm>
              <a:custGeom>
                <a:avLst/>
                <a:gdLst>
                  <a:gd name="T0" fmla="*/ 0 w 53"/>
                  <a:gd name="T1" fmla="*/ 0 h 28"/>
                  <a:gd name="T2" fmla="*/ 26 w 53"/>
                  <a:gd name="T3" fmla="*/ 13 h 28"/>
                  <a:gd name="T4" fmla="*/ 53 w 53"/>
                  <a:gd name="T5" fmla="*/ 28 h 28"/>
                  <a:gd name="T6" fmla="*/ 0 60000 65536"/>
                  <a:gd name="T7" fmla="*/ 0 60000 65536"/>
                  <a:gd name="T8" fmla="*/ 0 60000 65536"/>
                  <a:gd name="T9" fmla="*/ 0 w 53"/>
                  <a:gd name="T10" fmla="*/ 0 h 28"/>
                  <a:gd name="T11" fmla="*/ 53 w 53"/>
                  <a:gd name="T12" fmla="*/ 28 h 28"/>
                </a:gdLst>
                <a:ahLst/>
                <a:cxnLst>
                  <a:cxn ang="T6">
                    <a:pos x="T0" y="T1"/>
                  </a:cxn>
                  <a:cxn ang="T7">
                    <a:pos x="T2" y="T3"/>
                  </a:cxn>
                  <a:cxn ang="T8">
                    <a:pos x="T4" y="T5"/>
                  </a:cxn>
                </a:cxnLst>
                <a:rect l="T9" t="T10" r="T11" b="T12"/>
                <a:pathLst>
                  <a:path w="53" h="28">
                    <a:moveTo>
                      <a:pt x="0" y="0"/>
                    </a:moveTo>
                    <a:lnTo>
                      <a:pt x="26" y="13"/>
                    </a:lnTo>
                    <a:lnTo>
                      <a:pt x="53" y="28"/>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6" name="Line 118"/>
              <p:cNvSpPr>
                <a:spLocks noChangeAspect="1" noChangeShapeType="1"/>
              </p:cNvSpPr>
              <p:nvPr/>
            </p:nvSpPr>
            <p:spPr bwMode="auto">
              <a:xfrm flipV="1">
                <a:off x="2697" y="998"/>
                <a:ext cx="15" cy="13"/>
              </a:xfrm>
              <a:prstGeom prst="line">
                <a:avLst/>
              </a:prstGeom>
              <a:noFill/>
              <a:ln w="63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7" name="Line 119"/>
              <p:cNvSpPr>
                <a:spLocks noChangeAspect="1" noChangeShapeType="1"/>
              </p:cNvSpPr>
              <p:nvPr/>
            </p:nvSpPr>
            <p:spPr bwMode="auto">
              <a:xfrm flipV="1">
                <a:off x="2730" y="999"/>
                <a:ext cx="9" cy="18"/>
              </a:xfrm>
              <a:prstGeom prst="line">
                <a:avLst/>
              </a:prstGeom>
              <a:noFill/>
              <a:ln w="63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8" name="Freeform 120"/>
              <p:cNvSpPr>
                <a:spLocks noChangeAspect="1"/>
              </p:cNvSpPr>
              <p:nvPr/>
            </p:nvSpPr>
            <p:spPr bwMode="auto">
              <a:xfrm>
                <a:off x="2753" y="965"/>
                <a:ext cx="52" cy="46"/>
              </a:xfrm>
              <a:custGeom>
                <a:avLst/>
                <a:gdLst>
                  <a:gd name="T0" fmla="*/ 0 w 52"/>
                  <a:gd name="T1" fmla="*/ 46 h 46"/>
                  <a:gd name="T2" fmla="*/ 9 w 52"/>
                  <a:gd name="T3" fmla="*/ 27 h 46"/>
                  <a:gd name="T4" fmla="*/ 19 w 52"/>
                  <a:gd name="T5" fmla="*/ 9 h 46"/>
                  <a:gd name="T6" fmla="*/ 30 w 52"/>
                  <a:gd name="T7" fmla="*/ 1 h 46"/>
                  <a:gd name="T8" fmla="*/ 52 w 52"/>
                  <a:gd name="T9" fmla="*/ 0 h 46"/>
                  <a:gd name="T10" fmla="*/ 0 60000 65536"/>
                  <a:gd name="T11" fmla="*/ 0 60000 65536"/>
                  <a:gd name="T12" fmla="*/ 0 60000 65536"/>
                  <a:gd name="T13" fmla="*/ 0 60000 65536"/>
                  <a:gd name="T14" fmla="*/ 0 60000 65536"/>
                  <a:gd name="T15" fmla="*/ 0 w 52"/>
                  <a:gd name="T16" fmla="*/ 0 h 46"/>
                  <a:gd name="T17" fmla="*/ 52 w 52"/>
                  <a:gd name="T18" fmla="*/ 46 h 46"/>
                </a:gdLst>
                <a:ahLst/>
                <a:cxnLst>
                  <a:cxn ang="T10">
                    <a:pos x="T0" y="T1"/>
                  </a:cxn>
                  <a:cxn ang="T11">
                    <a:pos x="T2" y="T3"/>
                  </a:cxn>
                  <a:cxn ang="T12">
                    <a:pos x="T4" y="T5"/>
                  </a:cxn>
                  <a:cxn ang="T13">
                    <a:pos x="T6" y="T7"/>
                  </a:cxn>
                  <a:cxn ang="T14">
                    <a:pos x="T8" y="T9"/>
                  </a:cxn>
                </a:cxnLst>
                <a:rect l="T15" t="T16" r="T17" b="T18"/>
                <a:pathLst>
                  <a:path w="52" h="46">
                    <a:moveTo>
                      <a:pt x="0" y="46"/>
                    </a:moveTo>
                    <a:lnTo>
                      <a:pt x="9" y="27"/>
                    </a:lnTo>
                    <a:lnTo>
                      <a:pt x="19" y="9"/>
                    </a:lnTo>
                    <a:lnTo>
                      <a:pt x="30" y="1"/>
                    </a:lnTo>
                    <a:lnTo>
                      <a:pt x="52" y="0"/>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9" name="Freeform 121"/>
              <p:cNvSpPr>
                <a:spLocks noChangeAspect="1"/>
              </p:cNvSpPr>
              <p:nvPr/>
            </p:nvSpPr>
            <p:spPr bwMode="auto">
              <a:xfrm>
                <a:off x="1328" y="948"/>
                <a:ext cx="163" cy="71"/>
              </a:xfrm>
              <a:custGeom>
                <a:avLst/>
                <a:gdLst>
                  <a:gd name="T0" fmla="*/ 0 w 163"/>
                  <a:gd name="T1" fmla="*/ 0 h 71"/>
                  <a:gd name="T2" fmla="*/ 9 w 163"/>
                  <a:gd name="T3" fmla="*/ 39 h 71"/>
                  <a:gd name="T4" fmla="*/ 163 w 163"/>
                  <a:gd name="T5" fmla="*/ 71 h 71"/>
                  <a:gd name="T6" fmla="*/ 156 w 163"/>
                  <a:gd name="T7" fmla="*/ 60 h 71"/>
                  <a:gd name="T8" fmla="*/ 0 w 163"/>
                  <a:gd name="T9" fmla="*/ 0 h 71"/>
                  <a:gd name="T10" fmla="*/ 0 60000 65536"/>
                  <a:gd name="T11" fmla="*/ 0 60000 65536"/>
                  <a:gd name="T12" fmla="*/ 0 60000 65536"/>
                  <a:gd name="T13" fmla="*/ 0 60000 65536"/>
                  <a:gd name="T14" fmla="*/ 0 60000 65536"/>
                  <a:gd name="T15" fmla="*/ 0 w 163"/>
                  <a:gd name="T16" fmla="*/ 0 h 71"/>
                  <a:gd name="T17" fmla="*/ 163 w 163"/>
                  <a:gd name="T18" fmla="*/ 71 h 71"/>
                </a:gdLst>
                <a:ahLst/>
                <a:cxnLst>
                  <a:cxn ang="T10">
                    <a:pos x="T0" y="T1"/>
                  </a:cxn>
                  <a:cxn ang="T11">
                    <a:pos x="T2" y="T3"/>
                  </a:cxn>
                  <a:cxn ang="T12">
                    <a:pos x="T4" y="T5"/>
                  </a:cxn>
                  <a:cxn ang="T13">
                    <a:pos x="T6" y="T7"/>
                  </a:cxn>
                  <a:cxn ang="T14">
                    <a:pos x="T8" y="T9"/>
                  </a:cxn>
                </a:cxnLst>
                <a:rect l="T15" t="T16" r="T17" b="T18"/>
                <a:pathLst>
                  <a:path w="163" h="71">
                    <a:moveTo>
                      <a:pt x="0" y="0"/>
                    </a:moveTo>
                    <a:lnTo>
                      <a:pt x="9" y="39"/>
                    </a:lnTo>
                    <a:lnTo>
                      <a:pt x="163" y="71"/>
                    </a:lnTo>
                    <a:lnTo>
                      <a:pt x="156" y="60"/>
                    </a:lnTo>
                    <a:lnTo>
                      <a:pt x="0" y="0"/>
                    </a:lnTo>
                    <a:close/>
                  </a:path>
                </a:pathLst>
              </a:custGeom>
              <a:solidFill>
                <a:srgbClr val="00CCFF">
                  <a:alpha val="74901"/>
                </a:srgbClr>
              </a:solidFill>
              <a:ln>
                <a:noFill/>
              </a:ln>
              <a:extLst>
                <a:ext uri="{91240B29-F687-4F45-9708-019B960494DF}">
                  <a14:hiddenLine xmlns:a14="http://schemas.microsoft.com/office/drawing/2010/main" w="6350" cap="flat" cmpd="sng">
                    <a:solidFill>
                      <a:srgbClr val="000000"/>
                    </a:solidFill>
                    <a:prstDash val="solid"/>
                    <a:round/>
                    <a:headEnd type="none" w="med" len="med"/>
                    <a:tailEnd type="none" w="med" len="med"/>
                  </a14:hiddenLine>
                </a:ext>
              </a:extLst>
            </p:spPr>
            <p:txBody>
              <a:bodyPr/>
              <a:lstStyle/>
              <a:p>
                <a:endParaRPr lang="en-US"/>
              </a:p>
            </p:txBody>
          </p:sp>
          <p:sp>
            <p:nvSpPr>
              <p:cNvPr id="150" name="Freeform 122"/>
              <p:cNvSpPr>
                <a:spLocks noChangeAspect="1"/>
              </p:cNvSpPr>
              <p:nvPr/>
            </p:nvSpPr>
            <p:spPr bwMode="auto">
              <a:xfrm>
                <a:off x="1498" y="1016"/>
                <a:ext cx="1151" cy="271"/>
              </a:xfrm>
              <a:custGeom>
                <a:avLst/>
                <a:gdLst>
                  <a:gd name="T0" fmla="*/ 0 w 1151"/>
                  <a:gd name="T1" fmla="*/ 0 h 271"/>
                  <a:gd name="T2" fmla="*/ 6 w 1151"/>
                  <a:gd name="T3" fmla="*/ 31 h 271"/>
                  <a:gd name="T4" fmla="*/ 75 w 1151"/>
                  <a:gd name="T5" fmla="*/ 60 h 271"/>
                  <a:gd name="T6" fmla="*/ 275 w 1151"/>
                  <a:gd name="T7" fmla="*/ 114 h 271"/>
                  <a:gd name="T8" fmla="*/ 302 w 1151"/>
                  <a:gd name="T9" fmla="*/ 145 h 271"/>
                  <a:gd name="T10" fmla="*/ 393 w 1151"/>
                  <a:gd name="T11" fmla="*/ 136 h 271"/>
                  <a:gd name="T12" fmla="*/ 401 w 1151"/>
                  <a:gd name="T13" fmla="*/ 153 h 271"/>
                  <a:gd name="T14" fmla="*/ 416 w 1151"/>
                  <a:gd name="T15" fmla="*/ 168 h 271"/>
                  <a:gd name="T16" fmla="*/ 485 w 1151"/>
                  <a:gd name="T17" fmla="*/ 153 h 271"/>
                  <a:gd name="T18" fmla="*/ 506 w 1151"/>
                  <a:gd name="T19" fmla="*/ 183 h 271"/>
                  <a:gd name="T20" fmla="*/ 554 w 1151"/>
                  <a:gd name="T21" fmla="*/ 183 h 271"/>
                  <a:gd name="T22" fmla="*/ 650 w 1151"/>
                  <a:gd name="T23" fmla="*/ 181 h 271"/>
                  <a:gd name="T24" fmla="*/ 726 w 1151"/>
                  <a:gd name="T25" fmla="*/ 192 h 271"/>
                  <a:gd name="T26" fmla="*/ 812 w 1151"/>
                  <a:gd name="T27" fmla="*/ 205 h 271"/>
                  <a:gd name="T28" fmla="*/ 863 w 1151"/>
                  <a:gd name="T29" fmla="*/ 238 h 271"/>
                  <a:gd name="T30" fmla="*/ 926 w 1151"/>
                  <a:gd name="T31" fmla="*/ 228 h 271"/>
                  <a:gd name="T32" fmla="*/ 962 w 1151"/>
                  <a:gd name="T33" fmla="*/ 246 h 271"/>
                  <a:gd name="T34" fmla="*/ 1023 w 1151"/>
                  <a:gd name="T35" fmla="*/ 249 h 271"/>
                  <a:gd name="T36" fmla="*/ 1076 w 1151"/>
                  <a:gd name="T37" fmla="*/ 271 h 271"/>
                  <a:gd name="T38" fmla="*/ 1146 w 1151"/>
                  <a:gd name="T39" fmla="*/ 259 h 271"/>
                  <a:gd name="T40" fmla="*/ 1151 w 1151"/>
                  <a:gd name="T41" fmla="*/ 253 h 271"/>
                  <a:gd name="T42" fmla="*/ 1007 w 1151"/>
                  <a:gd name="T43" fmla="*/ 235 h 271"/>
                  <a:gd name="T44" fmla="*/ 894 w 1151"/>
                  <a:gd name="T45" fmla="*/ 211 h 271"/>
                  <a:gd name="T46" fmla="*/ 788 w 1151"/>
                  <a:gd name="T47" fmla="*/ 196 h 271"/>
                  <a:gd name="T48" fmla="*/ 653 w 1151"/>
                  <a:gd name="T49" fmla="*/ 172 h 271"/>
                  <a:gd name="T50" fmla="*/ 510 w 1151"/>
                  <a:gd name="T51" fmla="*/ 148 h 271"/>
                  <a:gd name="T52" fmla="*/ 380 w 1151"/>
                  <a:gd name="T53" fmla="*/ 123 h 271"/>
                  <a:gd name="T54" fmla="*/ 215 w 1151"/>
                  <a:gd name="T55" fmla="*/ 87 h 271"/>
                  <a:gd name="T56" fmla="*/ 80 w 1151"/>
                  <a:gd name="T57" fmla="*/ 37 h 271"/>
                  <a:gd name="T58" fmla="*/ 77 w 1151"/>
                  <a:gd name="T59" fmla="*/ 34 h 271"/>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151"/>
                  <a:gd name="T91" fmla="*/ 0 h 271"/>
                  <a:gd name="T92" fmla="*/ 1151 w 1151"/>
                  <a:gd name="T93" fmla="*/ 271 h 271"/>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151" h="271">
                    <a:moveTo>
                      <a:pt x="0" y="0"/>
                    </a:moveTo>
                    <a:lnTo>
                      <a:pt x="6" y="31"/>
                    </a:lnTo>
                    <a:lnTo>
                      <a:pt x="75" y="60"/>
                    </a:lnTo>
                    <a:lnTo>
                      <a:pt x="275" y="114"/>
                    </a:lnTo>
                    <a:lnTo>
                      <a:pt x="302" y="145"/>
                    </a:lnTo>
                    <a:lnTo>
                      <a:pt x="393" y="136"/>
                    </a:lnTo>
                    <a:lnTo>
                      <a:pt x="401" y="153"/>
                    </a:lnTo>
                    <a:lnTo>
                      <a:pt x="416" y="168"/>
                    </a:lnTo>
                    <a:lnTo>
                      <a:pt x="485" y="153"/>
                    </a:lnTo>
                    <a:lnTo>
                      <a:pt x="506" y="183"/>
                    </a:lnTo>
                    <a:lnTo>
                      <a:pt x="554" y="183"/>
                    </a:lnTo>
                    <a:lnTo>
                      <a:pt x="650" y="181"/>
                    </a:lnTo>
                    <a:lnTo>
                      <a:pt x="726" y="192"/>
                    </a:lnTo>
                    <a:lnTo>
                      <a:pt x="812" y="205"/>
                    </a:lnTo>
                    <a:lnTo>
                      <a:pt x="863" y="238"/>
                    </a:lnTo>
                    <a:lnTo>
                      <a:pt x="926" y="228"/>
                    </a:lnTo>
                    <a:lnTo>
                      <a:pt x="962" y="246"/>
                    </a:lnTo>
                    <a:lnTo>
                      <a:pt x="1023" y="249"/>
                    </a:lnTo>
                    <a:lnTo>
                      <a:pt x="1076" y="271"/>
                    </a:lnTo>
                    <a:lnTo>
                      <a:pt x="1146" y="259"/>
                    </a:lnTo>
                    <a:lnTo>
                      <a:pt x="1151" y="253"/>
                    </a:lnTo>
                    <a:lnTo>
                      <a:pt x="1007" y="235"/>
                    </a:lnTo>
                    <a:lnTo>
                      <a:pt x="894" y="211"/>
                    </a:lnTo>
                    <a:lnTo>
                      <a:pt x="788" y="196"/>
                    </a:lnTo>
                    <a:lnTo>
                      <a:pt x="653" y="172"/>
                    </a:lnTo>
                    <a:lnTo>
                      <a:pt x="510" y="148"/>
                    </a:lnTo>
                    <a:lnTo>
                      <a:pt x="380" y="123"/>
                    </a:lnTo>
                    <a:lnTo>
                      <a:pt x="215" y="87"/>
                    </a:lnTo>
                    <a:lnTo>
                      <a:pt x="80" y="37"/>
                    </a:lnTo>
                    <a:lnTo>
                      <a:pt x="77" y="34"/>
                    </a:lnTo>
                  </a:path>
                </a:pathLst>
              </a:custGeom>
              <a:solidFill>
                <a:srgbClr val="00CCFF">
                  <a:alpha val="74901"/>
                </a:srgbClr>
              </a:solidFill>
              <a:ln>
                <a:noFill/>
              </a:ln>
              <a:extLst>
                <a:ext uri="{91240B29-F687-4F45-9708-019B960494DF}">
                  <a14:hiddenLine xmlns:a14="http://schemas.microsoft.com/office/drawing/2010/main" w="6350" cap="flat" cmpd="sng">
                    <a:solidFill>
                      <a:srgbClr val="000000"/>
                    </a:solidFill>
                    <a:prstDash val="solid"/>
                    <a:round/>
                    <a:headEnd type="none" w="med" len="med"/>
                    <a:tailEnd type="none" w="med" len="med"/>
                  </a14:hiddenLine>
                </a:ext>
              </a:extLst>
            </p:spPr>
            <p:txBody>
              <a:bodyPr/>
              <a:lstStyle/>
              <a:p>
                <a:endParaRPr lang="en-US"/>
              </a:p>
            </p:txBody>
          </p:sp>
          <p:sp>
            <p:nvSpPr>
              <p:cNvPr id="151" name="Freeform 123"/>
              <p:cNvSpPr>
                <a:spLocks noChangeAspect="1"/>
              </p:cNvSpPr>
              <p:nvPr/>
            </p:nvSpPr>
            <p:spPr bwMode="auto">
              <a:xfrm>
                <a:off x="2670" y="1275"/>
                <a:ext cx="152" cy="24"/>
              </a:xfrm>
              <a:custGeom>
                <a:avLst/>
                <a:gdLst>
                  <a:gd name="T0" fmla="*/ 0 w 152"/>
                  <a:gd name="T1" fmla="*/ 0 h 24"/>
                  <a:gd name="T2" fmla="*/ 45 w 152"/>
                  <a:gd name="T3" fmla="*/ 3 h 24"/>
                  <a:gd name="T4" fmla="*/ 108 w 152"/>
                  <a:gd name="T5" fmla="*/ 11 h 24"/>
                  <a:gd name="T6" fmla="*/ 152 w 152"/>
                  <a:gd name="T7" fmla="*/ 15 h 24"/>
                  <a:gd name="T8" fmla="*/ 87 w 152"/>
                  <a:gd name="T9" fmla="*/ 21 h 24"/>
                  <a:gd name="T10" fmla="*/ 60 w 152"/>
                  <a:gd name="T11" fmla="*/ 24 h 24"/>
                  <a:gd name="T12" fmla="*/ 0 w 152"/>
                  <a:gd name="T13" fmla="*/ 0 h 24"/>
                  <a:gd name="T14" fmla="*/ 0 60000 65536"/>
                  <a:gd name="T15" fmla="*/ 0 60000 65536"/>
                  <a:gd name="T16" fmla="*/ 0 60000 65536"/>
                  <a:gd name="T17" fmla="*/ 0 60000 65536"/>
                  <a:gd name="T18" fmla="*/ 0 60000 65536"/>
                  <a:gd name="T19" fmla="*/ 0 60000 65536"/>
                  <a:gd name="T20" fmla="*/ 0 60000 65536"/>
                  <a:gd name="T21" fmla="*/ 0 w 152"/>
                  <a:gd name="T22" fmla="*/ 0 h 24"/>
                  <a:gd name="T23" fmla="*/ 152 w 152"/>
                  <a:gd name="T24" fmla="*/ 24 h 2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52" h="24">
                    <a:moveTo>
                      <a:pt x="0" y="0"/>
                    </a:moveTo>
                    <a:lnTo>
                      <a:pt x="45" y="3"/>
                    </a:lnTo>
                    <a:lnTo>
                      <a:pt x="108" y="11"/>
                    </a:lnTo>
                    <a:lnTo>
                      <a:pt x="152" y="15"/>
                    </a:lnTo>
                    <a:lnTo>
                      <a:pt x="87" y="21"/>
                    </a:lnTo>
                    <a:lnTo>
                      <a:pt x="60" y="24"/>
                    </a:lnTo>
                    <a:lnTo>
                      <a:pt x="0" y="0"/>
                    </a:lnTo>
                    <a:close/>
                  </a:path>
                </a:pathLst>
              </a:custGeom>
              <a:solidFill>
                <a:srgbClr val="00CCFF">
                  <a:alpha val="74901"/>
                </a:srgbClr>
              </a:solidFill>
              <a:ln>
                <a:noFill/>
              </a:ln>
              <a:extLst>
                <a:ext uri="{91240B29-F687-4F45-9708-019B960494DF}">
                  <a14:hiddenLine xmlns:a14="http://schemas.microsoft.com/office/drawing/2010/main" w="6350" cap="flat" cmpd="sng">
                    <a:solidFill>
                      <a:srgbClr val="000000"/>
                    </a:solidFill>
                    <a:prstDash val="solid"/>
                    <a:round/>
                    <a:headEnd type="none" w="med" len="med"/>
                    <a:tailEnd type="none" w="med" len="med"/>
                  </a14:hiddenLine>
                </a:ext>
              </a:extLst>
            </p:spPr>
            <p:txBody>
              <a:bodyPr/>
              <a:lstStyle/>
              <a:p>
                <a:endParaRPr lang="en-US"/>
              </a:p>
            </p:txBody>
          </p:sp>
          <p:sp>
            <p:nvSpPr>
              <p:cNvPr id="152" name="Freeform 124"/>
              <p:cNvSpPr>
                <a:spLocks noChangeAspect="1"/>
              </p:cNvSpPr>
              <p:nvPr/>
            </p:nvSpPr>
            <p:spPr bwMode="auto">
              <a:xfrm>
                <a:off x="1494" y="1018"/>
                <a:ext cx="192" cy="450"/>
              </a:xfrm>
              <a:custGeom>
                <a:avLst/>
                <a:gdLst>
                  <a:gd name="T0" fmla="*/ 0 w 192"/>
                  <a:gd name="T1" fmla="*/ 0 h 450"/>
                  <a:gd name="T2" fmla="*/ 42 w 192"/>
                  <a:gd name="T3" fmla="*/ 138 h 450"/>
                  <a:gd name="T4" fmla="*/ 192 w 192"/>
                  <a:gd name="T5" fmla="*/ 450 h 450"/>
                  <a:gd name="T6" fmla="*/ 0 60000 65536"/>
                  <a:gd name="T7" fmla="*/ 0 60000 65536"/>
                  <a:gd name="T8" fmla="*/ 0 60000 65536"/>
                  <a:gd name="T9" fmla="*/ 0 w 192"/>
                  <a:gd name="T10" fmla="*/ 0 h 450"/>
                  <a:gd name="T11" fmla="*/ 192 w 192"/>
                  <a:gd name="T12" fmla="*/ 450 h 450"/>
                </a:gdLst>
                <a:ahLst/>
                <a:cxnLst>
                  <a:cxn ang="T6">
                    <a:pos x="T0" y="T1"/>
                  </a:cxn>
                  <a:cxn ang="T7">
                    <a:pos x="T2" y="T3"/>
                  </a:cxn>
                  <a:cxn ang="T8">
                    <a:pos x="T4" y="T5"/>
                  </a:cxn>
                </a:cxnLst>
                <a:rect l="T9" t="T10" r="T11" b="T12"/>
                <a:pathLst>
                  <a:path w="192" h="450">
                    <a:moveTo>
                      <a:pt x="0" y="0"/>
                    </a:moveTo>
                    <a:cubicBezTo>
                      <a:pt x="5" y="31"/>
                      <a:pt x="10" y="63"/>
                      <a:pt x="42" y="138"/>
                    </a:cubicBezTo>
                    <a:cubicBezTo>
                      <a:pt x="74" y="213"/>
                      <a:pt x="167" y="398"/>
                      <a:pt x="192" y="450"/>
                    </a:cubicBezTo>
                  </a:path>
                </a:pathLst>
              </a:custGeom>
              <a:noFill/>
              <a:ln w="1270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3" name="Freeform 125"/>
              <p:cNvSpPr>
                <a:spLocks noChangeAspect="1"/>
              </p:cNvSpPr>
              <p:nvPr/>
            </p:nvSpPr>
            <p:spPr bwMode="auto">
              <a:xfrm>
                <a:off x="1773" y="1128"/>
                <a:ext cx="195" cy="360"/>
              </a:xfrm>
              <a:custGeom>
                <a:avLst/>
                <a:gdLst>
                  <a:gd name="T0" fmla="*/ 0 w 195"/>
                  <a:gd name="T1" fmla="*/ 0 h 360"/>
                  <a:gd name="T2" fmla="*/ 195 w 195"/>
                  <a:gd name="T3" fmla="*/ 360 h 360"/>
                  <a:gd name="T4" fmla="*/ 0 60000 65536"/>
                  <a:gd name="T5" fmla="*/ 0 60000 65536"/>
                  <a:gd name="T6" fmla="*/ 0 w 195"/>
                  <a:gd name="T7" fmla="*/ 0 h 360"/>
                  <a:gd name="T8" fmla="*/ 195 w 195"/>
                  <a:gd name="T9" fmla="*/ 360 h 360"/>
                </a:gdLst>
                <a:ahLst/>
                <a:cxnLst>
                  <a:cxn ang="T4">
                    <a:pos x="T0" y="T1"/>
                  </a:cxn>
                  <a:cxn ang="T5">
                    <a:pos x="T2" y="T3"/>
                  </a:cxn>
                </a:cxnLst>
                <a:rect l="T6" t="T7" r="T8" b="T9"/>
                <a:pathLst>
                  <a:path w="195" h="360">
                    <a:moveTo>
                      <a:pt x="0" y="0"/>
                    </a:moveTo>
                    <a:lnTo>
                      <a:pt x="195" y="360"/>
                    </a:lnTo>
                  </a:path>
                </a:pathLst>
              </a:custGeom>
              <a:noFill/>
              <a:ln w="1270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4" name="Freeform 126"/>
              <p:cNvSpPr>
                <a:spLocks noChangeAspect="1"/>
              </p:cNvSpPr>
              <p:nvPr/>
            </p:nvSpPr>
            <p:spPr bwMode="auto">
              <a:xfrm>
                <a:off x="1899" y="1167"/>
                <a:ext cx="216" cy="411"/>
              </a:xfrm>
              <a:custGeom>
                <a:avLst/>
                <a:gdLst>
                  <a:gd name="T0" fmla="*/ 0 w 216"/>
                  <a:gd name="T1" fmla="*/ 0 h 411"/>
                  <a:gd name="T2" fmla="*/ 216 w 216"/>
                  <a:gd name="T3" fmla="*/ 411 h 411"/>
                  <a:gd name="T4" fmla="*/ 0 60000 65536"/>
                  <a:gd name="T5" fmla="*/ 0 60000 65536"/>
                  <a:gd name="T6" fmla="*/ 0 w 216"/>
                  <a:gd name="T7" fmla="*/ 0 h 411"/>
                  <a:gd name="T8" fmla="*/ 216 w 216"/>
                  <a:gd name="T9" fmla="*/ 411 h 411"/>
                </a:gdLst>
                <a:ahLst/>
                <a:cxnLst>
                  <a:cxn ang="T4">
                    <a:pos x="T0" y="T1"/>
                  </a:cxn>
                  <a:cxn ang="T5">
                    <a:pos x="T2" y="T3"/>
                  </a:cxn>
                </a:cxnLst>
                <a:rect l="T6" t="T7" r="T8" b="T9"/>
                <a:pathLst>
                  <a:path w="216" h="411">
                    <a:moveTo>
                      <a:pt x="0" y="0"/>
                    </a:moveTo>
                    <a:lnTo>
                      <a:pt x="216" y="411"/>
                    </a:lnTo>
                  </a:path>
                </a:pathLst>
              </a:custGeom>
              <a:noFill/>
              <a:ln w="1270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5" name="Freeform 127"/>
              <p:cNvSpPr>
                <a:spLocks noChangeAspect="1"/>
              </p:cNvSpPr>
              <p:nvPr/>
            </p:nvSpPr>
            <p:spPr bwMode="auto">
              <a:xfrm>
                <a:off x="1325" y="947"/>
                <a:ext cx="138" cy="510"/>
              </a:xfrm>
              <a:custGeom>
                <a:avLst/>
                <a:gdLst>
                  <a:gd name="T0" fmla="*/ 0 w 144"/>
                  <a:gd name="T1" fmla="*/ 0 h 498"/>
                  <a:gd name="T2" fmla="*/ 121 w 144"/>
                  <a:gd name="T3" fmla="*/ 449 h 498"/>
                  <a:gd name="T4" fmla="*/ 138 w 144"/>
                  <a:gd name="T5" fmla="*/ 510 h 498"/>
                  <a:gd name="T6" fmla="*/ 0 60000 65536"/>
                  <a:gd name="T7" fmla="*/ 0 60000 65536"/>
                  <a:gd name="T8" fmla="*/ 0 60000 65536"/>
                  <a:gd name="T9" fmla="*/ 0 w 144"/>
                  <a:gd name="T10" fmla="*/ 0 h 498"/>
                  <a:gd name="T11" fmla="*/ 144 w 144"/>
                  <a:gd name="T12" fmla="*/ 498 h 498"/>
                </a:gdLst>
                <a:ahLst/>
                <a:cxnLst>
                  <a:cxn ang="T6">
                    <a:pos x="T0" y="T1"/>
                  </a:cxn>
                  <a:cxn ang="T7">
                    <a:pos x="T2" y="T3"/>
                  </a:cxn>
                  <a:cxn ang="T8">
                    <a:pos x="T4" y="T5"/>
                  </a:cxn>
                </a:cxnLst>
                <a:rect l="T9" t="T10" r="T11" b="T12"/>
                <a:pathLst>
                  <a:path w="144" h="498">
                    <a:moveTo>
                      <a:pt x="0" y="0"/>
                    </a:moveTo>
                    <a:lnTo>
                      <a:pt x="126" y="438"/>
                    </a:lnTo>
                    <a:lnTo>
                      <a:pt x="144" y="498"/>
                    </a:lnTo>
                  </a:path>
                </a:pathLst>
              </a:custGeom>
              <a:noFill/>
              <a:ln w="1270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6" name="Freeform 128"/>
              <p:cNvSpPr>
                <a:spLocks noChangeAspect="1"/>
              </p:cNvSpPr>
              <p:nvPr/>
            </p:nvSpPr>
            <p:spPr bwMode="auto">
              <a:xfrm>
                <a:off x="1979" y="1158"/>
                <a:ext cx="280" cy="453"/>
              </a:xfrm>
              <a:custGeom>
                <a:avLst/>
                <a:gdLst>
                  <a:gd name="T0" fmla="*/ 0 w 277"/>
                  <a:gd name="T1" fmla="*/ 0 h 448"/>
                  <a:gd name="T2" fmla="*/ 79 w 277"/>
                  <a:gd name="T3" fmla="*/ 128 h 448"/>
                  <a:gd name="T4" fmla="*/ 280 w 277"/>
                  <a:gd name="T5" fmla="*/ 453 h 448"/>
                  <a:gd name="T6" fmla="*/ 0 60000 65536"/>
                  <a:gd name="T7" fmla="*/ 0 60000 65536"/>
                  <a:gd name="T8" fmla="*/ 0 60000 65536"/>
                  <a:gd name="T9" fmla="*/ 0 w 277"/>
                  <a:gd name="T10" fmla="*/ 0 h 448"/>
                  <a:gd name="T11" fmla="*/ 277 w 277"/>
                  <a:gd name="T12" fmla="*/ 448 h 448"/>
                </a:gdLst>
                <a:ahLst/>
                <a:cxnLst>
                  <a:cxn ang="T6">
                    <a:pos x="T0" y="T1"/>
                  </a:cxn>
                  <a:cxn ang="T7">
                    <a:pos x="T2" y="T3"/>
                  </a:cxn>
                  <a:cxn ang="T8">
                    <a:pos x="T4" y="T5"/>
                  </a:cxn>
                </a:cxnLst>
                <a:rect l="T9" t="T10" r="T11" b="T12"/>
                <a:pathLst>
                  <a:path w="277" h="448">
                    <a:moveTo>
                      <a:pt x="0" y="0"/>
                    </a:moveTo>
                    <a:lnTo>
                      <a:pt x="78" y="127"/>
                    </a:lnTo>
                    <a:lnTo>
                      <a:pt x="277" y="448"/>
                    </a:lnTo>
                  </a:path>
                </a:pathLst>
              </a:custGeom>
              <a:noFill/>
              <a:ln w="1270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7" name="Freeform 129"/>
              <p:cNvSpPr>
                <a:spLocks noChangeAspect="1"/>
              </p:cNvSpPr>
              <p:nvPr/>
            </p:nvSpPr>
            <p:spPr bwMode="auto">
              <a:xfrm>
                <a:off x="2304" y="1221"/>
                <a:ext cx="235" cy="180"/>
              </a:xfrm>
              <a:custGeom>
                <a:avLst/>
                <a:gdLst>
                  <a:gd name="T0" fmla="*/ 0 w 235"/>
                  <a:gd name="T1" fmla="*/ 0 h 180"/>
                  <a:gd name="T2" fmla="*/ 235 w 235"/>
                  <a:gd name="T3" fmla="*/ 180 h 180"/>
                  <a:gd name="T4" fmla="*/ 0 60000 65536"/>
                  <a:gd name="T5" fmla="*/ 0 60000 65536"/>
                  <a:gd name="T6" fmla="*/ 0 w 235"/>
                  <a:gd name="T7" fmla="*/ 0 h 180"/>
                  <a:gd name="T8" fmla="*/ 235 w 235"/>
                  <a:gd name="T9" fmla="*/ 180 h 180"/>
                </a:gdLst>
                <a:ahLst/>
                <a:cxnLst>
                  <a:cxn ang="T4">
                    <a:pos x="T0" y="T1"/>
                  </a:cxn>
                  <a:cxn ang="T5">
                    <a:pos x="T2" y="T3"/>
                  </a:cxn>
                </a:cxnLst>
                <a:rect l="T6" t="T7" r="T8" b="T9"/>
                <a:pathLst>
                  <a:path w="235" h="180">
                    <a:moveTo>
                      <a:pt x="0" y="0"/>
                    </a:moveTo>
                    <a:lnTo>
                      <a:pt x="235" y="180"/>
                    </a:lnTo>
                  </a:path>
                </a:pathLst>
              </a:custGeom>
              <a:noFill/>
              <a:ln w="1270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8" name="Freeform 130"/>
              <p:cNvSpPr>
                <a:spLocks noChangeAspect="1"/>
              </p:cNvSpPr>
              <p:nvPr/>
            </p:nvSpPr>
            <p:spPr bwMode="auto">
              <a:xfrm>
                <a:off x="2413" y="1233"/>
                <a:ext cx="222" cy="150"/>
              </a:xfrm>
              <a:custGeom>
                <a:avLst/>
                <a:gdLst>
                  <a:gd name="T0" fmla="*/ 0 w 222"/>
                  <a:gd name="T1" fmla="*/ 0 h 150"/>
                  <a:gd name="T2" fmla="*/ 101 w 222"/>
                  <a:gd name="T3" fmla="*/ 72 h 150"/>
                  <a:gd name="T4" fmla="*/ 222 w 222"/>
                  <a:gd name="T5" fmla="*/ 150 h 150"/>
                  <a:gd name="T6" fmla="*/ 0 60000 65536"/>
                  <a:gd name="T7" fmla="*/ 0 60000 65536"/>
                  <a:gd name="T8" fmla="*/ 0 60000 65536"/>
                  <a:gd name="T9" fmla="*/ 0 w 222"/>
                  <a:gd name="T10" fmla="*/ 0 h 150"/>
                  <a:gd name="T11" fmla="*/ 222 w 222"/>
                  <a:gd name="T12" fmla="*/ 150 h 150"/>
                </a:gdLst>
                <a:ahLst/>
                <a:cxnLst>
                  <a:cxn ang="T6">
                    <a:pos x="T0" y="T1"/>
                  </a:cxn>
                  <a:cxn ang="T7">
                    <a:pos x="T2" y="T3"/>
                  </a:cxn>
                  <a:cxn ang="T8">
                    <a:pos x="T4" y="T5"/>
                  </a:cxn>
                </a:cxnLst>
                <a:rect l="T9" t="T10" r="T11" b="T12"/>
                <a:pathLst>
                  <a:path w="222" h="150">
                    <a:moveTo>
                      <a:pt x="0" y="0"/>
                    </a:moveTo>
                    <a:lnTo>
                      <a:pt x="101" y="72"/>
                    </a:lnTo>
                    <a:lnTo>
                      <a:pt x="222" y="150"/>
                    </a:lnTo>
                  </a:path>
                </a:pathLst>
              </a:custGeom>
              <a:noFill/>
              <a:ln w="1270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9" name="Freeform 131"/>
              <p:cNvSpPr>
                <a:spLocks noChangeAspect="1"/>
              </p:cNvSpPr>
              <p:nvPr/>
            </p:nvSpPr>
            <p:spPr bwMode="auto">
              <a:xfrm>
                <a:off x="2521" y="1263"/>
                <a:ext cx="276" cy="144"/>
              </a:xfrm>
              <a:custGeom>
                <a:avLst/>
                <a:gdLst>
                  <a:gd name="T0" fmla="*/ 0 w 276"/>
                  <a:gd name="T1" fmla="*/ 0 h 144"/>
                  <a:gd name="T2" fmla="*/ 114 w 276"/>
                  <a:gd name="T3" fmla="*/ 72 h 144"/>
                  <a:gd name="T4" fmla="*/ 276 w 276"/>
                  <a:gd name="T5" fmla="*/ 144 h 144"/>
                  <a:gd name="T6" fmla="*/ 0 60000 65536"/>
                  <a:gd name="T7" fmla="*/ 0 60000 65536"/>
                  <a:gd name="T8" fmla="*/ 0 60000 65536"/>
                  <a:gd name="T9" fmla="*/ 0 w 276"/>
                  <a:gd name="T10" fmla="*/ 0 h 144"/>
                  <a:gd name="T11" fmla="*/ 276 w 276"/>
                  <a:gd name="T12" fmla="*/ 144 h 144"/>
                </a:gdLst>
                <a:ahLst/>
                <a:cxnLst>
                  <a:cxn ang="T6">
                    <a:pos x="T0" y="T1"/>
                  </a:cxn>
                  <a:cxn ang="T7">
                    <a:pos x="T2" y="T3"/>
                  </a:cxn>
                  <a:cxn ang="T8">
                    <a:pos x="T4" y="T5"/>
                  </a:cxn>
                </a:cxnLst>
                <a:rect l="T9" t="T10" r="T11" b="T12"/>
                <a:pathLst>
                  <a:path w="276" h="144">
                    <a:moveTo>
                      <a:pt x="0" y="0"/>
                    </a:moveTo>
                    <a:lnTo>
                      <a:pt x="114" y="72"/>
                    </a:lnTo>
                    <a:lnTo>
                      <a:pt x="276" y="144"/>
                    </a:lnTo>
                  </a:path>
                </a:pathLst>
              </a:custGeom>
              <a:noFill/>
              <a:ln w="1270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0" name="Freeform 132"/>
              <p:cNvSpPr>
                <a:spLocks noChangeAspect="1"/>
              </p:cNvSpPr>
              <p:nvPr/>
            </p:nvSpPr>
            <p:spPr bwMode="auto">
              <a:xfrm>
                <a:off x="2635" y="1266"/>
                <a:ext cx="372" cy="114"/>
              </a:xfrm>
              <a:custGeom>
                <a:avLst/>
                <a:gdLst>
                  <a:gd name="T0" fmla="*/ 0 w 372"/>
                  <a:gd name="T1" fmla="*/ 0 h 114"/>
                  <a:gd name="T2" fmla="*/ 198 w 372"/>
                  <a:gd name="T3" fmla="*/ 66 h 114"/>
                  <a:gd name="T4" fmla="*/ 372 w 372"/>
                  <a:gd name="T5" fmla="*/ 114 h 114"/>
                  <a:gd name="T6" fmla="*/ 0 60000 65536"/>
                  <a:gd name="T7" fmla="*/ 0 60000 65536"/>
                  <a:gd name="T8" fmla="*/ 0 60000 65536"/>
                  <a:gd name="T9" fmla="*/ 0 w 372"/>
                  <a:gd name="T10" fmla="*/ 0 h 114"/>
                  <a:gd name="T11" fmla="*/ 372 w 372"/>
                  <a:gd name="T12" fmla="*/ 114 h 114"/>
                </a:gdLst>
                <a:ahLst/>
                <a:cxnLst>
                  <a:cxn ang="T6">
                    <a:pos x="T0" y="T1"/>
                  </a:cxn>
                  <a:cxn ang="T7">
                    <a:pos x="T2" y="T3"/>
                  </a:cxn>
                  <a:cxn ang="T8">
                    <a:pos x="T4" y="T5"/>
                  </a:cxn>
                </a:cxnLst>
                <a:rect l="T9" t="T10" r="T11" b="T12"/>
                <a:pathLst>
                  <a:path w="372" h="114">
                    <a:moveTo>
                      <a:pt x="0" y="0"/>
                    </a:moveTo>
                    <a:lnTo>
                      <a:pt x="198" y="66"/>
                    </a:lnTo>
                    <a:lnTo>
                      <a:pt x="372" y="114"/>
                    </a:lnTo>
                  </a:path>
                </a:pathLst>
              </a:custGeom>
              <a:noFill/>
              <a:ln w="1270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1" name="Freeform 133"/>
              <p:cNvSpPr>
                <a:spLocks noChangeAspect="1"/>
              </p:cNvSpPr>
              <p:nvPr/>
            </p:nvSpPr>
            <p:spPr bwMode="auto">
              <a:xfrm>
                <a:off x="2956" y="1284"/>
                <a:ext cx="420" cy="72"/>
              </a:xfrm>
              <a:custGeom>
                <a:avLst/>
                <a:gdLst>
                  <a:gd name="T0" fmla="*/ 0 w 420"/>
                  <a:gd name="T1" fmla="*/ 0 h 72"/>
                  <a:gd name="T2" fmla="*/ 300 w 420"/>
                  <a:gd name="T3" fmla="*/ 54 h 72"/>
                  <a:gd name="T4" fmla="*/ 420 w 420"/>
                  <a:gd name="T5" fmla="*/ 72 h 72"/>
                  <a:gd name="T6" fmla="*/ 0 60000 65536"/>
                  <a:gd name="T7" fmla="*/ 0 60000 65536"/>
                  <a:gd name="T8" fmla="*/ 0 60000 65536"/>
                  <a:gd name="T9" fmla="*/ 0 w 420"/>
                  <a:gd name="T10" fmla="*/ 0 h 72"/>
                  <a:gd name="T11" fmla="*/ 420 w 420"/>
                  <a:gd name="T12" fmla="*/ 72 h 72"/>
                </a:gdLst>
                <a:ahLst/>
                <a:cxnLst>
                  <a:cxn ang="T6">
                    <a:pos x="T0" y="T1"/>
                  </a:cxn>
                  <a:cxn ang="T7">
                    <a:pos x="T2" y="T3"/>
                  </a:cxn>
                  <a:cxn ang="T8">
                    <a:pos x="T4" y="T5"/>
                  </a:cxn>
                </a:cxnLst>
                <a:rect l="T9" t="T10" r="T11" b="T12"/>
                <a:pathLst>
                  <a:path w="420" h="72">
                    <a:moveTo>
                      <a:pt x="0" y="0"/>
                    </a:moveTo>
                    <a:lnTo>
                      <a:pt x="300" y="54"/>
                    </a:lnTo>
                    <a:lnTo>
                      <a:pt x="420" y="72"/>
                    </a:lnTo>
                  </a:path>
                </a:pathLst>
              </a:custGeom>
              <a:noFill/>
              <a:ln w="1270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2" name="Freeform 134"/>
              <p:cNvSpPr>
                <a:spLocks noChangeAspect="1"/>
              </p:cNvSpPr>
              <p:nvPr/>
            </p:nvSpPr>
            <p:spPr bwMode="auto">
              <a:xfrm>
                <a:off x="2915" y="815"/>
                <a:ext cx="415" cy="78"/>
              </a:xfrm>
              <a:custGeom>
                <a:avLst/>
                <a:gdLst>
                  <a:gd name="T0" fmla="*/ 0 w 415"/>
                  <a:gd name="T1" fmla="*/ 0 h 78"/>
                  <a:gd name="T2" fmla="*/ 60 w 415"/>
                  <a:gd name="T3" fmla="*/ 0 h 78"/>
                  <a:gd name="T4" fmla="*/ 129 w 415"/>
                  <a:gd name="T5" fmla="*/ 1 h 78"/>
                  <a:gd name="T6" fmla="*/ 154 w 415"/>
                  <a:gd name="T7" fmla="*/ 7 h 78"/>
                  <a:gd name="T8" fmla="*/ 187 w 415"/>
                  <a:gd name="T9" fmla="*/ 10 h 78"/>
                  <a:gd name="T10" fmla="*/ 226 w 415"/>
                  <a:gd name="T11" fmla="*/ 12 h 78"/>
                  <a:gd name="T12" fmla="*/ 243 w 415"/>
                  <a:gd name="T13" fmla="*/ 19 h 78"/>
                  <a:gd name="T14" fmla="*/ 253 w 415"/>
                  <a:gd name="T15" fmla="*/ 24 h 78"/>
                  <a:gd name="T16" fmla="*/ 265 w 415"/>
                  <a:gd name="T17" fmla="*/ 13 h 78"/>
                  <a:gd name="T18" fmla="*/ 286 w 415"/>
                  <a:gd name="T19" fmla="*/ 19 h 78"/>
                  <a:gd name="T20" fmla="*/ 300 w 415"/>
                  <a:gd name="T21" fmla="*/ 36 h 78"/>
                  <a:gd name="T22" fmla="*/ 312 w 415"/>
                  <a:gd name="T23" fmla="*/ 36 h 78"/>
                  <a:gd name="T24" fmla="*/ 321 w 415"/>
                  <a:gd name="T25" fmla="*/ 24 h 78"/>
                  <a:gd name="T26" fmla="*/ 334 w 415"/>
                  <a:gd name="T27" fmla="*/ 15 h 78"/>
                  <a:gd name="T28" fmla="*/ 355 w 415"/>
                  <a:gd name="T29" fmla="*/ 19 h 78"/>
                  <a:gd name="T30" fmla="*/ 367 w 415"/>
                  <a:gd name="T31" fmla="*/ 30 h 78"/>
                  <a:gd name="T32" fmla="*/ 388 w 415"/>
                  <a:gd name="T33" fmla="*/ 37 h 78"/>
                  <a:gd name="T34" fmla="*/ 415 w 415"/>
                  <a:gd name="T35" fmla="*/ 37 h 78"/>
                  <a:gd name="T36" fmla="*/ 409 w 415"/>
                  <a:gd name="T37" fmla="*/ 57 h 78"/>
                  <a:gd name="T38" fmla="*/ 400 w 415"/>
                  <a:gd name="T39" fmla="*/ 78 h 78"/>
                  <a:gd name="T40" fmla="*/ 379 w 415"/>
                  <a:gd name="T41" fmla="*/ 73 h 78"/>
                  <a:gd name="T42" fmla="*/ 357 w 415"/>
                  <a:gd name="T43" fmla="*/ 60 h 78"/>
                  <a:gd name="T44" fmla="*/ 337 w 415"/>
                  <a:gd name="T45" fmla="*/ 37 h 78"/>
                  <a:gd name="T46" fmla="*/ 328 w 415"/>
                  <a:gd name="T47" fmla="*/ 33 h 78"/>
                  <a:gd name="T48" fmla="*/ 313 w 415"/>
                  <a:gd name="T49" fmla="*/ 42 h 78"/>
                  <a:gd name="T50" fmla="*/ 292 w 415"/>
                  <a:gd name="T51" fmla="*/ 45 h 78"/>
                  <a:gd name="T52" fmla="*/ 280 w 415"/>
                  <a:gd name="T53" fmla="*/ 39 h 78"/>
                  <a:gd name="T54" fmla="*/ 267 w 415"/>
                  <a:gd name="T55" fmla="*/ 25 h 78"/>
                  <a:gd name="T56" fmla="*/ 243 w 415"/>
                  <a:gd name="T57" fmla="*/ 28 h 78"/>
                  <a:gd name="T58" fmla="*/ 216 w 415"/>
                  <a:gd name="T59" fmla="*/ 21 h 78"/>
                  <a:gd name="T60" fmla="*/ 171 w 415"/>
                  <a:gd name="T61" fmla="*/ 16 h 78"/>
                  <a:gd name="T62" fmla="*/ 139 w 415"/>
                  <a:gd name="T63" fmla="*/ 7 h 78"/>
                  <a:gd name="T64" fmla="*/ 127 w 415"/>
                  <a:gd name="T65" fmla="*/ 6 h 78"/>
                  <a:gd name="T66" fmla="*/ 114 w 415"/>
                  <a:gd name="T67" fmla="*/ 9 h 78"/>
                  <a:gd name="T68" fmla="*/ 90 w 415"/>
                  <a:gd name="T69" fmla="*/ 9 h 78"/>
                  <a:gd name="T70" fmla="*/ 36 w 415"/>
                  <a:gd name="T71" fmla="*/ 3 h 78"/>
                  <a:gd name="T72" fmla="*/ 0 w 415"/>
                  <a:gd name="T73" fmla="*/ 0 h 7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415"/>
                  <a:gd name="T112" fmla="*/ 0 h 78"/>
                  <a:gd name="T113" fmla="*/ 415 w 415"/>
                  <a:gd name="T114" fmla="*/ 78 h 78"/>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415" h="78">
                    <a:moveTo>
                      <a:pt x="0" y="0"/>
                    </a:moveTo>
                    <a:lnTo>
                      <a:pt x="60" y="0"/>
                    </a:lnTo>
                    <a:lnTo>
                      <a:pt x="129" y="1"/>
                    </a:lnTo>
                    <a:lnTo>
                      <a:pt x="154" y="7"/>
                    </a:lnTo>
                    <a:lnTo>
                      <a:pt x="187" y="10"/>
                    </a:lnTo>
                    <a:lnTo>
                      <a:pt x="226" y="12"/>
                    </a:lnTo>
                    <a:lnTo>
                      <a:pt x="243" y="19"/>
                    </a:lnTo>
                    <a:lnTo>
                      <a:pt x="253" y="24"/>
                    </a:lnTo>
                    <a:lnTo>
                      <a:pt x="265" y="13"/>
                    </a:lnTo>
                    <a:lnTo>
                      <a:pt x="286" y="19"/>
                    </a:lnTo>
                    <a:lnTo>
                      <a:pt x="300" y="36"/>
                    </a:lnTo>
                    <a:lnTo>
                      <a:pt x="312" y="36"/>
                    </a:lnTo>
                    <a:lnTo>
                      <a:pt x="321" y="24"/>
                    </a:lnTo>
                    <a:lnTo>
                      <a:pt x="334" y="15"/>
                    </a:lnTo>
                    <a:lnTo>
                      <a:pt x="355" y="19"/>
                    </a:lnTo>
                    <a:lnTo>
                      <a:pt x="367" y="30"/>
                    </a:lnTo>
                    <a:lnTo>
                      <a:pt x="388" y="37"/>
                    </a:lnTo>
                    <a:lnTo>
                      <a:pt x="415" y="37"/>
                    </a:lnTo>
                    <a:lnTo>
                      <a:pt x="409" y="57"/>
                    </a:lnTo>
                    <a:lnTo>
                      <a:pt x="400" y="78"/>
                    </a:lnTo>
                    <a:lnTo>
                      <a:pt x="379" y="73"/>
                    </a:lnTo>
                    <a:lnTo>
                      <a:pt x="357" y="60"/>
                    </a:lnTo>
                    <a:lnTo>
                      <a:pt x="337" y="37"/>
                    </a:lnTo>
                    <a:lnTo>
                      <a:pt x="328" y="33"/>
                    </a:lnTo>
                    <a:lnTo>
                      <a:pt x="313" y="42"/>
                    </a:lnTo>
                    <a:lnTo>
                      <a:pt x="292" y="45"/>
                    </a:lnTo>
                    <a:lnTo>
                      <a:pt x="280" y="39"/>
                    </a:lnTo>
                    <a:lnTo>
                      <a:pt x="267" y="25"/>
                    </a:lnTo>
                    <a:lnTo>
                      <a:pt x="243" y="28"/>
                    </a:lnTo>
                    <a:lnTo>
                      <a:pt x="216" y="21"/>
                    </a:lnTo>
                    <a:lnTo>
                      <a:pt x="171" y="16"/>
                    </a:lnTo>
                    <a:lnTo>
                      <a:pt x="139" y="7"/>
                    </a:lnTo>
                    <a:lnTo>
                      <a:pt x="127" y="6"/>
                    </a:lnTo>
                    <a:lnTo>
                      <a:pt x="114" y="9"/>
                    </a:lnTo>
                    <a:lnTo>
                      <a:pt x="90" y="9"/>
                    </a:lnTo>
                    <a:lnTo>
                      <a:pt x="36" y="3"/>
                    </a:lnTo>
                    <a:lnTo>
                      <a:pt x="0" y="0"/>
                    </a:lnTo>
                    <a:close/>
                  </a:path>
                </a:pathLst>
              </a:custGeom>
              <a:solidFill>
                <a:srgbClr val="333333">
                  <a:alpha val="74901"/>
                </a:srgbClr>
              </a:solidFill>
              <a:ln>
                <a:noFill/>
              </a:ln>
              <a:extLst>
                <a:ext uri="{91240B29-F687-4F45-9708-019B960494DF}">
                  <a14:hiddenLine xmlns:a14="http://schemas.microsoft.com/office/drawing/2010/main" w="6350" cap="flat" cmpd="sng">
                    <a:solidFill>
                      <a:srgbClr val="000000"/>
                    </a:solidFill>
                    <a:prstDash val="solid"/>
                    <a:round/>
                    <a:headEnd type="none" w="med" len="med"/>
                    <a:tailEnd type="none" w="med" len="med"/>
                  </a14:hiddenLine>
                </a:ext>
              </a:extLst>
            </p:spPr>
            <p:txBody>
              <a:bodyPr/>
              <a:lstStyle/>
              <a:p>
                <a:endParaRPr lang="en-US"/>
              </a:p>
            </p:txBody>
          </p:sp>
          <p:sp>
            <p:nvSpPr>
              <p:cNvPr id="163" name="Freeform 135"/>
              <p:cNvSpPr>
                <a:spLocks noChangeAspect="1"/>
              </p:cNvSpPr>
              <p:nvPr/>
            </p:nvSpPr>
            <p:spPr bwMode="auto">
              <a:xfrm>
                <a:off x="3354" y="830"/>
                <a:ext cx="330" cy="93"/>
              </a:xfrm>
              <a:custGeom>
                <a:avLst/>
                <a:gdLst>
                  <a:gd name="T0" fmla="*/ 0 w 330"/>
                  <a:gd name="T1" fmla="*/ 4 h 93"/>
                  <a:gd name="T2" fmla="*/ 15 w 330"/>
                  <a:gd name="T3" fmla="*/ 4 h 93"/>
                  <a:gd name="T4" fmla="*/ 27 w 330"/>
                  <a:gd name="T5" fmla="*/ 15 h 93"/>
                  <a:gd name="T6" fmla="*/ 42 w 330"/>
                  <a:gd name="T7" fmla="*/ 16 h 93"/>
                  <a:gd name="T8" fmla="*/ 60 w 330"/>
                  <a:gd name="T9" fmla="*/ 21 h 93"/>
                  <a:gd name="T10" fmla="*/ 84 w 330"/>
                  <a:gd name="T11" fmla="*/ 21 h 93"/>
                  <a:gd name="T12" fmla="*/ 99 w 330"/>
                  <a:gd name="T13" fmla="*/ 10 h 93"/>
                  <a:gd name="T14" fmla="*/ 110 w 330"/>
                  <a:gd name="T15" fmla="*/ 0 h 93"/>
                  <a:gd name="T16" fmla="*/ 126 w 330"/>
                  <a:gd name="T17" fmla="*/ 0 h 93"/>
                  <a:gd name="T18" fmla="*/ 144 w 330"/>
                  <a:gd name="T19" fmla="*/ 10 h 93"/>
                  <a:gd name="T20" fmla="*/ 165 w 330"/>
                  <a:gd name="T21" fmla="*/ 31 h 93"/>
                  <a:gd name="T22" fmla="*/ 198 w 330"/>
                  <a:gd name="T23" fmla="*/ 45 h 93"/>
                  <a:gd name="T24" fmla="*/ 225 w 330"/>
                  <a:gd name="T25" fmla="*/ 48 h 93"/>
                  <a:gd name="T26" fmla="*/ 245 w 330"/>
                  <a:gd name="T27" fmla="*/ 43 h 93"/>
                  <a:gd name="T28" fmla="*/ 260 w 330"/>
                  <a:gd name="T29" fmla="*/ 28 h 93"/>
                  <a:gd name="T30" fmla="*/ 264 w 330"/>
                  <a:gd name="T31" fmla="*/ 18 h 93"/>
                  <a:gd name="T32" fmla="*/ 279 w 330"/>
                  <a:gd name="T33" fmla="*/ 16 h 93"/>
                  <a:gd name="T34" fmla="*/ 294 w 330"/>
                  <a:gd name="T35" fmla="*/ 30 h 93"/>
                  <a:gd name="T36" fmla="*/ 314 w 330"/>
                  <a:gd name="T37" fmla="*/ 27 h 93"/>
                  <a:gd name="T38" fmla="*/ 330 w 330"/>
                  <a:gd name="T39" fmla="*/ 18 h 93"/>
                  <a:gd name="T40" fmla="*/ 317 w 330"/>
                  <a:gd name="T41" fmla="*/ 33 h 93"/>
                  <a:gd name="T42" fmla="*/ 303 w 330"/>
                  <a:gd name="T43" fmla="*/ 46 h 93"/>
                  <a:gd name="T44" fmla="*/ 282 w 330"/>
                  <a:gd name="T45" fmla="*/ 36 h 93"/>
                  <a:gd name="T46" fmla="*/ 270 w 330"/>
                  <a:gd name="T47" fmla="*/ 31 h 93"/>
                  <a:gd name="T48" fmla="*/ 272 w 330"/>
                  <a:gd name="T49" fmla="*/ 45 h 93"/>
                  <a:gd name="T50" fmla="*/ 261 w 330"/>
                  <a:gd name="T51" fmla="*/ 57 h 93"/>
                  <a:gd name="T52" fmla="*/ 249 w 330"/>
                  <a:gd name="T53" fmla="*/ 72 h 93"/>
                  <a:gd name="T54" fmla="*/ 240 w 330"/>
                  <a:gd name="T55" fmla="*/ 87 h 93"/>
                  <a:gd name="T56" fmla="*/ 218 w 330"/>
                  <a:gd name="T57" fmla="*/ 93 h 93"/>
                  <a:gd name="T58" fmla="*/ 195 w 330"/>
                  <a:gd name="T59" fmla="*/ 93 h 93"/>
                  <a:gd name="T60" fmla="*/ 167 w 330"/>
                  <a:gd name="T61" fmla="*/ 81 h 93"/>
                  <a:gd name="T62" fmla="*/ 152 w 330"/>
                  <a:gd name="T63" fmla="*/ 66 h 93"/>
                  <a:gd name="T64" fmla="*/ 141 w 330"/>
                  <a:gd name="T65" fmla="*/ 42 h 93"/>
                  <a:gd name="T66" fmla="*/ 134 w 330"/>
                  <a:gd name="T67" fmla="*/ 24 h 93"/>
                  <a:gd name="T68" fmla="*/ 126 w 330"/>
                  <a:gd name="T69" fmla="*/ 13 h 93"/>
                  <a:gd name="T70" fmla="*/ 113 w 330"/>
                  <a:gd name="T71" fmla="*/ 10 h 93"/>
                  <a:gd name="T72" fmla="*/ 104 w 330"/>
                  <a:gd name="T73" fmla="*/ 24 h 93"/>
                  <a:gd name="T74" fmla="*/ 98 w 330"/>
                  <a:gd name="T75" fmla="*/ 42 h 93"/>
                  <a:gd name="T76" fmla="*/ 84 w 330"/>
                  <a:gd name="T77" fmla="*/ 45 h 93"/>
                  <a:gd name="T78" fmla="*/ 57 w 330"/>
                  <a:gd name="T79" fmla="*/ 42 h 93"/>
                  <a:gd name="T80" fmla="*/ 29 w 330"/>
                  <a:gd name="T81" fmla="*/ 30 h 93"/>
                  <a:gd name="T82" fmla="*/ 14 w 330"/>
                  <a:gd name="T83" fmla="*/ 19 h 93"/>
                  <a:gd name="T84" fmla="*/ 2 w 330"/>
                  <a:gd name="T85" fmla="*/ 16 h 93"/>
                  <a:gd name="T86" fmla="*/ 0 w 330"/>
                  <a:gd name="T87" fmla="*/ 4 h 9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30"/>
                  <a:gd name="T133" fmla="*/ 0 h 93"/>
                  <a:gd name="T134" fmla="*/ 330 w 330"/>
                  <a:gd name="T135" fmla="*/ 93 h 9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30" h="93">
                    <a:moveTo>
                      <a:pt x="0" y="4"/>
                    </a:moveTo>
                    <a:lnTo>
                      <a:pt x="15" y="4"/>
                    </a:lnTo>
                    <a:lnTo>
                      <a:pt x="27" y="15"/>
                    </a:lnTo>
                    <a:lnTo>
                      <a:pt x="42" y="16"/>
                    </a:lnTo>
                    <a:lnTo>
                      <a:pt x="60" y="21"/>
                    </a:lnTo>
                    <a:lnTo>
                      <a:pt x="84" y="21"/>
                    </a:lnTo>
                    <a:lnTo>
                      <a:pt x="99" y="10"/>
                    </a:lnTo>
                    <a:lnTo>
                      <a:pt x="110" y="0"/>
                    </a:lnTo>
                    <a:lnTo>
                      <a:pt x="126" y="0"/>
                    </a:lnTo>
                    <a:lnTo>
                      <a:pt x="144" y="10"/>
                    </a:lnTo>
                    <a:lnTo>
                      <a:pt x="165" y="31"/>
                    </a:lnTo>
                    <a:lnTo>
                      <a:pt x="198" y="45"/>
                    </a:lnTo>
                    <a:lnTo>
                      <a:pt x="225" y="48"/>
                    </a:lnTo>
                    <a:lnTo>
                      <a:pt x="245" y="43"/>
                    </a:lnTo>
                    <a:lnTo>
                      <a:pt x="260" y="28"/>
                    </a:lnTo>
                    <a:lnTo>
                      <a:pt x="264" y="18"/>
                    </a:lnTo>
                    <a:lnTo>
                      <a:pt x="279" y="16"/>
                    </a:lnTo>
                    <a:lnTo>
                      <a:pt x="294" y="30"/>
                    </a:lnTo>
                    <a:lnTo>
                      <a:pt x="314" y="27"/>
                    </a:lnTo>
                    <a:lnTo>
                      <a:pt x="330" y="18"/>
                    </a:lnTo>
                    <a:lnTo>
                      <a:pt x="317" y="33"/>
                    </a:lnTo>
                    <a:lnTo>
                      <a:pt x="303" y="46"/>
                    </a:lnTo>
                    <a:lnTo>
                      <a:pt x="282" y="36"/>
                    </a:lnTo>
                    <a:lnTo>
                      <a:pt x="270" y="31"/>
                    </a:lnTo>
                    <a:lnTo>
                      <a:pt x="272" y="45"/>
                    </a:lnTo>
                    <a:lnTo>
                      <a:pt x="261" y="57"/>
                    </a:lnTo>
                    <a:lnTo>
                      <a:pt x="249" y="72"/>
                    </a:lnTo>
                    <a:lnTo>
                      <a:pt x="240" y="87"/>
                    </a:lnTo>
                    <a:lnTo>
                      <a:pt x="218" y="93"/>
                    </a:lnTo>
                    <a:lnTo>
                      <a:pt x="195" y="93"/>
                    </a:lnTo>
                    <a:lnTo>
                      <a:pt x="167" y="81"/>
                    </a:lnTo>
                    <a:lnTo>
                      <a:pt x="152" y="66"/>
                    </a:lnTo>
                    <a:lnTo>
                      <a:pt x="141" y="42"/>
                    </a:lnTo>
                    <a:lnTo>
                      <a:pt x="134" y="24"/>
                    </a:lnTo>
                    <a:lnTo>
                      <a:pt x="126" y="13"/>
                    </a:lnTo>
                    <a:lnTo>
                      <a:pt x="113" y="10"/>
                    </a:lnTo>
                    <a:lnTo>
                      <a:pt x="104" y="24"/>
                    </a:lnTo>
                    <a:lnTo>
                      <a:pt x="98" y="42"/>
                    </a:lnTo>
                    <a:lnTo>
                      <a:pt x="84" y="45"/>
                    </a:lnTo>
                    <a:lnTo>
                      <a:pt x="57" y="42"/>
                    </a:lnTo>
                    <a:lnTo>
                      <a:pt x="29" y="30"/>
                    </a:lnTo>
                    <a:lnTo>
                      <a:pt x="14" y="19"/>
                    </a:lnTo>
                    <a:lnTo>
                      <a:pt x="2" y="16"/>
                    </a:lnTo>
                    <a:lnTo>
                      <a:pt x="0" y="4"/>
                    </a:lnTo>
                    <a:close/>
                  </a:path>
                </a:pathLst>
              </a:custGeom>
              <a:solidFill>
                <a:srgbClr val="333333">
                  <a:alpha val="74901"/>
                </a:srgbClr>
              </a:solidFill>
              <a:ln>
                <a:noFill/>
              </a:ln>
              <a:extLst>
                <a:ext uri="{91240B29-F687-4F45-9708-019B960494DF}">
                  <a14:hiddenLine xmlns:a14="http://schemas.microsoft.com/office/drawing/2010/main" w="6350" cap="flat" cmpd="sng">
                    <a:solidFill>
                      <a:srgbClr val="000000"/>
                    </a:solidFill>
                    <a:prstDash val="solid"/>
                    <a:round/>
                    <a:headEnd type="none" w="med" len="med"/>
                    <a:tailEnd type="none" w="med" len="med"/>
                  </a14:hiddenLine>
                </a:ext>
              </a:extLst>
            </p:spPr>
            <p:txBody>
              <a:bodyPr/>
              <a:lstStyle/>
              <a:p>
                <a:endParaRPr lang="en-US"/>
              </a:p>
            </p:txBody>
          </p:sp>
          <p:sp>
            <p:nvSpPr>
              <p:cNvPr id="164" name="Freeform 136"/>
              <p:cNvSpPr>
                <a:spLocks noChangeAspect="1"/>
              </p:cNvSpPr>
              <p:nvPr/>
            </p:nvSpPr>
            <p:spPr bwMode="auto">
              <a:xfrm>
                <a:off x="3677" y="860"/>
                <a:ext cx="64" cy="46"/>
              </a:xfrm>
              <a:custGeom>
                <a:avLst/>
                <a:gdLst>
                  <a:gd name="T0" fmla="*/ 0 w 64"/>
                  <a:gd name="T1" fmla="*/ 0 h 46"/>
                  <a:gd name="T2" fmla="*/ 12 w 64"/>
                  <a:gd name="T3" fmla="*/ 1 h 46"/>
                  <a:gd name="T4" fmla="*/ 22 w 64"/>
                  <a:gd name="T5" fmla="*/ 18 h 46"/>
                  <a:gd name="T6" fmla="*/ 37 w 64"/>
                  <a:gd name="T7" fmla="*/ 24 h 46"/>
                  <a:gd name="T8" fmla="*/ 58 w 64"/>
                  <a:gd name="T9" fmla="*/ 21 h 46"/>
                  <a:gd name="T10" fmla="*/ 64 w 64"/>
                  <a:gd name="T11" fmla="*/ 33 h 46"/>
                  <a:gd name="T12" fmla="*/ 61 w 64"/>
                  <a:gd name="T13" fmla="*/ 46 h 46"/>
                  <a:gd name="T14" fmla="*/ 57 w 64"/>
                  <a:gd name="T15" fmla="*/ 37 h 46"/>
                  <a:gd name="T16" fmla="*/ 34 w 64"/>
                  <a:gd name="T17" fmla="*/ 39 h 46"/>
                  <a:gd name="T18" fmla="*/ 19 w 64"/>
                  <a:gd name="T19" fmla="*/ 34 h 46"/>
                  <a:gd name="T20" fmla="*/ 10 w 64"/>
                  <a:gd name="T21" fmla="*/ 22 h 46"/>
                  <a:gd name="T22" fmla="*/ 0 w 64"/>
                  <a:gd name="T23" fmla="*/ 0 h 4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64"/>
                  <a:gd name="T37" fmla="*/ 0 h 46"/>
                  <a:gd name="T38" fmla="*/ 64 w 64"/>
                  <a:gd name="T39" fmla="*/ 46 h 4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64" h="46">
                    <a:moveTo>
                      <a:pt x="0" y="0"/>
                    </a:moveTo>
                    <a:lnTo>
                      <a:pt x="12" y="1"/>
                    </a:lnTo>
                    <a:lnTo>
                      <a:pt x="22" y="18"/>
                    </a:lnTo>
                    <a:lnTo>
                      <a:pt x="37" y="24"/>
                    </a:lnTo>
                    <a:lnTo>
                      <a:pt x="58" y="21"/>
                    </a:lnTo>
                    <a:lnTo>
                      <a:pt x="64" y="33"/>
                    </a:lnTo>
                    <a:lnTo>
                      <a:pt x="61" y="46"/>
                    </a:lnTo>
                    <a:lnTo>
                      <a:pt x="57" y="37"/>
                    </a:lnTo>
                    <a:lnTo>
                      <a:pt x="34" y="39"/>
                    </a:lnTo>
                    <a:lnTo>
                      <a:pt x="19" y="34"/>
                    </a:lnTo>
                    <a:lnTo>
                      <a:pt x="10" y="22"/>
                    </a:lnTo>
                    <a:lnTo>
                      <a:pt x="0" y="0"/>
                    </a:lnTo>
                    <a:close/>
                  </a:path>
                </a:pathLst>
              </a:custGeom>
              <a:solidFill>
                <a:srgbClr val="333333">
                  <a:alpha val="74901"/>
                </a:srgbClr>
              </a:solidFill>
              <a:ln>
                <a:noFill/>
              </a:ln>
              <a:extLst>
                <a:ext uri="{91240B29-F687-4F45-9708-019B960494DF}">
                  <a14:hiddenLine xmlns:a14="http://schemas.microsoft.com/office/drawing/2010/main" w="6350" cap="flat" cmpd="sng">
                    <a:solidFill>
                      <a:srgbClr val="000000"/>
                    </a:solidFill>
                    <a:prstDash val="solid"/>
                    <a:round/>
                    <a:headEnd type="none" w="med" len="med"/>
                    <a:tailEnd type="none" w="med" len="med"/>
                  </a14:hiddenLine>
                </a:ext>
              </a:extLst>
            </p:spPr>
            <p:txBody>
              <a:bodyPr/>
              <a:lstStyle/>
              <a:p>
                <a:endParaRPr lang="en-US"/>
              </a:p>
            </p:txBody>
          </p:sp>
          <p:sp>
            <p:nvSpPr>
              <p:cNvPr id="165" name="Freeform 137"/>
              <p:cNvSpPr>
                <a:spLocks noChangeAspect="1"/>
              </p:cNvSpPr>
              <p:nvPr/>
            </p:nvSpPr>
            <p:spPr bwMode="auto">
              <a:xfrm>
                <a:off x="3743" y="855"/>
                <a:ext cx="145" cy="47"/>
              </a:xfrm>
              <a:custGeom>
                <a:avLst/>
                <a:gdLst>
                  <a:gd name="T0" fmla="*/ 0 w 145"/>
                  <a:gd name="T1" fmla="*/ 0 h 47"/>
                  <a:gd name="T2" fmla="*/ 16 w 145"/>
                  <a:gd name="T3" fmla="*/ 15 h 47"/>
                  <a:gd name="T4" fmla="*/ 37 w 145"/>
                  <a:gd name="T5" fmla="*/ 18 h 47"/>
                  <a:gd name="T6" fmla="*/ 51 w 145"/>
                  <a:gd name="T7" fmla="*/ 17 h 47"/>
                  <a:gd name="T8" fmla="*/ 64 w 145"/>
                  <a:gd name="T9" fmla="*/ 9 h 47"/>
                  <a:gd name="T10" fmla="*/ 82 w 145"/>
                  <a:gd name="T11" fmla="*/ 8 h 47"/>
                  <a:gd name="T12" fmla="*/ 102 w 145"/>
                  <a:gd name="T13" fmla="*/ 12 h 47"/>
                  <a:gd name="T14" fmla="*/ 121 w 145"/>
                  <a:gd name="T15" fmla="*/ 17 h 47"/>
                  <a:gd name="T16" fmla="*/ 135 w 145"/>
                  <a:gd name="T17" fmla="*/ 11 h 47"/>
                  <a:gd name="T18" fmla="*/ 145 w 145"/>
                  <a:gd name="T19" fmla="*/ 5 h 47"/>
                  <a:gd name="T20" fmla="*/ 136 w 145"/>
                  <a:gd name="T21" fmla="*/ 21 h 47"/>
                  <a:gd name="T22" fmla="*/ 120 w 145"/>
                  <a:gd name="T23" fmla="*/ 32 h 47"/>
                  <a:gd name="T24" fmla="*/ 96 w 145"/>
                  <a:gd name="T25" fmla="*/ 35 h 47"/>
                  <a:gd name="T26" fmla="*/ 88 w 145"/>
                  <a:gd name="T27" fmla="*/ 23 h 47"/>
                  <a:gd name="T28" fmla="*/ 75 w 145"/>
                  <a:gd name="T29" fmla="*/ 23 h 47"/>
                  <a:gd name="T30" fmla="*/ 61 w 145"/>
                  <a:gd name="T31" fmla="*/ 29 h 47"/>
                  <a:gd name="T32" fmla="*/ 45 w 145"/>
                  <a:gd name="T33" fmla="*/ 41 h 47"/>
                  <a:gd name="T34" fmla="*/ 30 w 145"/>
                  <a:gd name="T35" fmla="*/ 47 h 47"/>
                  <a:gd name="T36" fmla="*/ 21 w 145"/>
                  <a:gd name="T37" fmla="*/ 41 h 47"/>
                  <a:gd name="T38" fmla="*/ 12 w 145"/>
                  <a:gd name="T39" fmla="*/ 29 h 47"/>
                  <a:gd name="T40" fmla="*/ 0 w 145"/>
                  <a:gd name="T41" fmla="*/ 0 h 4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45"/>
                  <a:gd name="T64" fmla="*/ 0 h 47"/>
                  <a:gd name="T65" fmla="*/ 145 w 145"/>
                  <a:gd name="T66" fmla="*/ 47 h 47"/>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45" h="47">
                    <a:moveTo>
                      <a:pt x="0" y="0"/>
                    </a:moveTo>
                    <a:lnTo>
                      <a:pt x="16" y="15"/>
                    </a:lnTo>
                    <a:lnTo>
                      <a:pt x="37" y="18"/>
                    </a:lnTo>
                    <a:lnTo>
                      <a:pt x="51" y="17"/>
                    </a:lnTo>
                    <a:lnTo>
                      <a:pt x="64" y="9"/>
                    </a:lnTo>
                    <a:lnTo>
                      <a:pt x="82" y="8"/>
                    </a:lnTo>
                    <a:lnTo>
                      <a:pt x="102" y="12"/>
                    </a:lnTo>
                    <a:lnTo>
                      <a:pt x="121" y="17"/>
                    </a:lnTo>
                    <a:lnTo>
                      <a:pt x="135" y="11"/>
                    </a:lnTo>
                    <a:lnTo>
                      <a:pt x="145" y="5"/>
                    </a:lnTo>
                    <a:lnTo>
                      <a:pt x="136" y="21"/>
                    </a:lnTo>
                    <a:lnTo>
                      <a:pt x="120" y="32"/>
                    </a:lnTo>
                    <a:lnTo>
                      <a:pt x="96" y="35"/>
                    </a:lnTo>
                    <a:lnTo>
                      <a:pt x="88" y="23"/>
                    </a:lnTo>
                    <a:lnTo>
                      <a:pt x="75" y="23"/>
                    </a:lnTo>
                    <a:lnTo>
                      <a:pt x="61" y="29"/>
                    </a:lnTo>
                    <a:lnTo>
                      <a:pt x="45" y="41"/>
                    </a:lnTo>
                    <a:lnTo>
                      <a:pt x="30" y="47"/>
                    </a:lnTo>
                    <a:lnTo>
                      <a:pt x="21" y="41"/>
                    </a:lnTo>
                    <a:lnTo>
                      <a:pt x="12" y="29"/>
                    </a:lnTo>
                    <a:lnTo>
                      <a:pt x="0" y="0"/>
                    </a:lnTo>
                    <a:close/>
                  </a:path>
                </a:pathLst>
              </a:custGeom>
              <a:solidFill>
                <a:srgbClr val="333333">
                  <a:alpha val="74901"/>
                </a:srgbClr>
              </a:solidFill>
              <a:ln>
                <a:noFill/>
              </a:ln>
              <a:extLst>
                <a:ext uri="{91240B29-F687-4F45-9708-019B960494DF}">
                  <a14:hiddenLine xmlns:a14="http://schemas.microsoft.com/office/drawing/2010/main" w="6350" cap="flat" cmpd="sng">
                    <a:solidFill>
                      <a:srgbClr val="000000"/>
                    </a:solidFill>
                    <a:prstDash val="solid"/>
                    <a:round/>
                    <a:headEnd type="none" w="med" len="med"/>
                    <a:tailEnd type="none" w="med" len="med"/>
                  </a14:hiddenLine>
                </a:ext>
              </a:extLst>
            </p:spPr>
            <p:txBody>
              <a:bodyPr/>
              <a:lstStyle/>
              <a:p>
                <a:endParaRPr lang="en-US"/>
              </a:p>
            </p:txBody>
          </p:sp>
          <p:sp>
            <p:nvSpPr>
              <p:cNvPr id="166" name="Freeform 138"/>
              <p:cNvSpPr>
                <a:spLocks noChangeAspect="1"/>
              </p:cNvSpPr>
              <p:nvPr/>
            </p:nvSpPr>
            <p:spPr bwMode="auto">
              <a:xfrm>
                <a:off x="3893" y="858"/>
                <a:ext cx="72" cy="48"/>
              </a:xfrm>
              <a:custGeom>
                <a:avLst/>
                <a:gdLst>
                  <a:gd name="T0" fmla="*/ 0 w 72"/>
                  <a:gd name="T1" fmla="*/ 0 h 48"/>
                  <a:gd name="T2" fmla="*/ 15 w 72"/>
                  <a:gd name="T3" fmla="*/ 8 h 48"/>
                  <a:gd name="T4" fmla="*/ 34 w 72"/>
                  <a:gd name="T5" fmla="*/ 24 h 48"/>
                  <a:gd name="T6" fmla="*/ 51 w 72"/>
                  <a:gd name="T7" fmla="*/ 30 h 48"/>
                  <a:gd name="T8" fmla="*/ 63 w 72"/>
                  <a:gd name="T9" fmla="*/ 29 h 48"/>
                  <a:gd name="T10" fmla="*/ 72 w 72"/>
                  <a:gd name="T11" fmla="*/ 20 h 48"/>
                  <a:gd name="T12" fmla="*/ 72 w 72"/>
                  <a:gd name="T13" fmla="*/ 39 h 48"/>
                  <a:gd name="T14" fmla="*/ 57 w 72"/>
                  <a:gd name="T15" fmla="*/ 48 h 48"/>
                  <a:gd name="T16" fmla="*/ 40 w 72"/>
                  <a:gd name="T17" fmla="*/ 45 h 48"/>
                  <a:gd name="T18" fmla="*/ 18 w 72"/>
                  <a:gd name="T19" fmla="*/ 30 h 48"/>
                  <a:gd name="T20" fmla="*/ 7 w 72"/>
                  <a:gd name="T21" fmla="*/ 14 h 48"/>
                  <a:gd name="T22" fmla="*/ 0 w 72"/>
                  <a:gd name="T23" fmla="*/ 0 h 4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72"/>
                  <a:gd name="T37" fmla="*/ 0 h 48"/>
                  <a:gd name="T38" fmla="*/ 72 w 72"/>
                  <a:gd name="T39" fmla="*/ 48 h 4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72" h="48">
                    <a:moveTo>
                      <a:pt x="0" y="0"/>
                    </a:moveTo>
                    <a:lnTo>
                      <a:pt x="15" y="8"/>
                    </a:lnTo>
                    <a:lnTo>
                      <a:pt x="34" y="24"/>
                    </a:lnTo>
                    <a:lnTo>
                      <a:pt x="51" y="30"/>
                    </a:lnTo>
                    <a:lnTo>
                      <a:pt x="63" y="29"/>
                    </a:lnTo>
                    <a:lnTo>
                      <a:pt x="72" y="20"/>
                    </a:lnTo>
                    <a:lnTo>
                      <a:pt x="72" y="39"/>
                    </a:lnTo>
                    <a:lnTo>
                      <a:pt x="57" y="48"/>
                    </a:lnTo>
                    <a:lnTo>
                      <a:pt x="40" y="45"/>
                    </a:lnTo>
                    <a:lnTo>
                      <a:pt x="18" y="30"/>
                    </a:lnTo>
                    <a:lnTo>
                      <a:pt x="7" y="14"/>
                    </a:lnTo>
                    <a:lnTo>
                      <a:pt x="0" y="0"/>
                    </a:lnTo>
                    <a:close/>
                  </a:path>
                </a:pathLst>
              </a:custGeom>
              <a:solidFill>
                <a:srgbClr val="333333">
                  <a:alpha val="74901"/>
                </a:srgbClr>
              </a:solidFill>
              <a:ln>
                <a:noFill/>
              </a:ln>
              <a:extLst>
                <a:ext uri="{91240B29-F687-4F45-9708-019B960494DF}">
                  <a14:hiddenLine xmlns:a14="http://schemas.microsoft.com/office/drawing/2010/main" w="6350" cap="flat" cmpd="sng">
                    <a:solidFill>
                      <a:srgbClr val="000000"/>
                    </a:solidFill>
                    <a:prstDash val="solid"/>
                    <a:round/>
                    <a:headEnd type="none" w="med" len="med"/>
                    <a:tailEnd type="none" w="med" len="med"/>
                  </a14:hiddenLine>
                </a:ext>
              </a:extLst>
            </p:spPr>
            <p:txBody>
              <a:bodyPr/>
              <a:lstStyle/>
              <a:p>
                <a:endParaRPr lang="en-US"/>
              </a:p>
            </p:txBody>
          </p:sp>
          <p:sp>
            <p:nvSpPr>
              <p:cNvPr id="167" name="Freeform 139"/>
              <p:cNvSpPr>
                <a:spLocks noChangeAspect="1"/>
              </p:cNvSpPr>
              <p:nvPr/>
            </p:nvSpPr>
            <p:spPr bwMode="auto">
              <a:xfrm>
                <a:off x="3984" y="849"/>
                <a:ext cx="215" cy="33"/>
              </a:xfrm>
              <a:custGeom>
                <a:avLst/>
                <a:gdLst>
                  <a:gd name="T0" fmla="*/ 0 w 215"/>
                  <a:gd name="T1" fmla="*/ 11 h 33"/>
                  <a:gd name="T2" fmla="*/ 23 w 215"/>
                  <a:gd name="T3" fmla="*/ 14 h 33"/>
                  <a:gd name="T4" fmla="*/ 38 w 215"/>
                  <a:gd name="T5" fmla="*/ 11 h 33"/>
                  <a:gd name="T6" fmla="*/ 54 w 215"/>
                  <a:gd name="T7" fmla="*/ 14 h 33"/>
                  <a:gd name="T8" fmla="*/ 75 w 215"/>
                  <a:gd name="T9" fmla="*/ 9 h 33"/>
                  <a:gd name="T10" fmla="*/ 98 w 215"/>
                  <a:gd name="T11" fmla="*/ 20 h 33"/>
                  <a:gd name="T12" fmla="*/ 113 w 215"/>
                  <a:gd name="T13" fmla="*/ 18 h 33"/>
                  <a:gd name="T14" fmla="*/ 137 w 215"/>
                  <a:gd name="T15" fmla="*/ 3 h 33"/>
                  <a:gd name="T16" fmla="*/ 153 w 215"/>
                  <a:gd name="T17" fmla="*/ 0 h 33"/>
                  <a:gd name="T18" fmla="*/ 176 w 215"/>
                  <a:gd name="T19" fmla="*/ 2 h 33"/>
                  <a:gd name="T20" fmla="*/ 215 w 215"/>
                  <a:gd name="T21" fmla="*/ 6 h 33"/>
                  <a:gd name="T22" fmla="*/ 200 w 215"/>
                  <a:gd name="T23" fmla="*/ 11 h 33"/>
                  <a:gd name="T24" fmla="*/ 185 w 215"/>
                  <a:gd name="T25" fmla="*/ 20 h 33"/>
                  <a:gd name="T26" fmla="*/ 158 w 215"/>
                  <a:gd name="T27" fmla="*/ 18 h 33"/>
                  <a:gd name="T28" fmla="*/ 147 w 215"/>
                  <a:gd name="T29" fmla="*/ 15 h 33"/>
                  <a:gd name="T30" fmla="*/ 138 w 215"/>
                  <a:gd name="T31" fmla="*/ 20 h 33"/>
                  <a:gd name="T32" fmla="*/ 134 w 215"/>
                  <a:gd name="T33" fmla="*/ 29 h 33"/>
                  <a:gd name="T34" fmla="*/ 108 w 215"/>
                  <a:gd name="T35" fmla="*/ 33 h 33"/>
                  <a:gd name="T36" fmla="*/ 84 w 215"/>
                  <a:gd name="T37" fmla="*/ 24 h 33"/>
                  <a:gd name="T38" fmla="*/ 69 w 215"/>
                  <a:gd name="T39" fmla="*/ 21 h 33"/>
                  <a:gd name="T40" fmla="*/ 54 w 215"/>
                  <a:gd name="T41" fmla="*/ 21 h 33"/>
                  <a:gd name="T42" fmla="*/ 18 w 215"/>
                  <a:gd name="T43" fmla="*/ 24 h 33"/>
                  <a:gd name="T44" fmla="*/ 0 w 215"/>
                  <a:gd name="T45" fmla="*/ 11 h 3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215"/>
                  <a:gd name="T70" fmla="*/ 0 h 33"/>
                  <a:gd name="T71" fmla="*/ 215 w 215"/>
                  <a:gd name="T72" fmla="*/ 33 h 33"/>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215" h="33">
                    <a:moveTo>
                      <a:pt x="0" y="11"/>
                    </a:moveTo>
                    <a:lnTo>
                      <a:pt x="23" y="14"/>
                    </a:lnTo>
                    <a:lnTo>
                      <a:pt x="38" y="11"/>
                    </a:lnTo>
                    <a:lnTo>
                      <a:pt x="54" y="14"/>
                    </a:lnTo>
                    <a:lnTo>
                      <a:pt x="75" y="9"/>
                    </a:lnTo>
                    <a:lnTo>
                      <a:pt x="98" y="20"/>
                    </a:lnTo>
                    <a:lnTo>
                      <a:pt x="113" y="18"/>
                    </a:lnTo>
                    <a:lnTo>
                      <a:pt x="137" y="3"/>
                    </a:lnTo>
                    <a:lnTo>
                      <a:pt x="153" y="0"/>
                    </a:lnTo>
                    <a:lnTo>
                      <a:pt x="176" y="2"/>
                    </a:lnTo>
                    <a:lnTo>
                      <a:pt x="215" y="6"/>
                    </a:lnTo>
                    <a:lnTo>
                      <a:pt x="200" y="11"/>
                    </a:lnTo>
                    <a:lnTo>
                      <a:pt x="185" y="20"/>
                    </a:lnTo>
                    <a:lnTo>
                      <a:pt x="158" y="18"/>
                    </a:lnTo>
                    <a:lnTo>
                      <a:pt x="147" y="15"/>
                    </a:lnTo>
                    <a:lnTo>
                      <a:pt x="138" y="20"/>
                    </a:lnTo>
                    <a:lnTo>
                      <a:pt x="134" y="29"/>
                    </a:lnTo>
                    <a:lnTo>
                      <a:pt x="108" y="33"/>
                    </a:lnTo>
                    <a:lnTo>
                      <a:pt x="84" y="24"/>
                    </a:lnTo>
                    <a:lnTo>
                      <a:pt x="69" y="21"/>
                    </a:lnTo>
                    <a:lnTo>
                      <a:pt x="54" y="21"/>
                    </a:lnTo>
                    <a:lnTo>
                      <a:pt x="18" y="24"/>
                    </a:lnTo>
                    <a:lnTo>
                      <a:pt x="0" y="11"/>
                    </a:lnTo>
                    <a:close/>
                  </a:path>
                </a:pathLst>
              </a:custGeom>
              <a:solidFill>
                <a:srgbClr val="333333">
                  <a:alpha val="74901"/>
                </a:srgbClr>
              </a:solidFill>
              <a:ln>
                <a:noFill/>
              </a:ln>
              <a:extLst>
                <a:ext uri="{91240B29-F687-4F45-9708-019B960494DF}">
                  <a14:hiddenLine xmlns:a14="http://schemas.microsoft.com/office/drawing/2010/main" w="6350" cap="flat" cmpd="sng">
                    <a:solidFill>
                      <a:srgbClr val="000000"/>
                    </a:solidFill>
                    <a:prstDash val="solid"/>
                    <a:round/>
                    <a:headEnd type="none" w="med" len="med"/>
                    <a:tailEnd type="none" w="med" len="med"/>
                  </a14:hiddenLine>
                </a:ext>
              </a:extLst>
            </p:spPr>
            <p:txBody>
              <a:bodyPr/>
              <a:lstStyle/>
              <a:p>
                <a:endParaRPr lang="en-US"/>
              </a:p>
            </p:txBody>
          </p:sp>
          <p:sp>
            <p:nvSpPr>
              <p:cNvPr id="168" name="Freeform 140"/>
              <p:cNvSpPr>
                <a:spLocks noChangeAspect="1"/>
              </p:cNvSpPr>
              <p:nvPr/>
            </p:nvSpPr>
            <p:spPr bwMode="auto">
              <a:xfrm>
                <a:off x="1593" y="801"/>
                <a:ext cx="1722" cy="93"/>
              </a:xfrm>
              <a:custGeom>
                <a:avLst/>
                <a:gdLst>
                  <a:gd name="T0" fmla="*/ 0 w 1722"/>
                  <a:gd name="T1" fmla="*/ 0 h 93"/>
                  <a:gd name="T2" fmla="*/ 486 w 1722"/>
                  <a:gd name="T3" fmla="*/ 8 h 93"/>
                  <a:gd name="T4" fmla="*/ 1031 w 1722"/>
                  <a:gd name="T5" fmla="*/ 8 h 93"/>
                  <a:gd name="T6" fmla="*/ 1260 w 1722"/>
                  <a:gd name="T7" fmla="*/ 11 h 93"/>
                  <a:gd name="T8" fmla="*/ 1263 w 1722"/>
                  <a:gd name="T9" fmla="*/ 11 h 93"/>
                  <a:gd name="T10" fmla="*/ 1295 w 1722"/>
                  <a:gd name="T11" fmla="*/ 14 h 93"/>
                  <a:gd name="T12" fmla="*/ 1337 w 1722"/>
                  <a:gd name="T13" fmla="*/ 18 h 93"/>
                  <a:gd name="T14" fmla="*/ 1389 w 1722"/>
                  <a:gd name="T15" fmla="*/ 24 h 93"/>
                  <a:gd name="T16" fmla="*/ 1422 w 1722"/>
                  <a:gd name="T17" fmla="*/ 26 h 93"/>
                  <a:gd name="T18" fmla="*/ 1434 w 1722"/>
                  <a:gd name="T19" fmla="*/ 23 h 93"/>
                  <a:gd name="T20" fmla="*/ 1448 w 1722"/>
                  <a:gd name="T21" fmla="*/ 20 h 93"/>
                  <a:gd name="T22" fmla="*/ 1473 w 1722"/>
                  <a:gd name="T23" fmla="*/ 24 h 93"/>
                  <a:gd name="T24" fmla="*/ 1500 w 1722"/>
                  <a:gd name="T25" fmla="*/ 33 h 93"/>
                  <a:gd name="T26" fmla="*/ 1535 w 1722"/>
                  <a:gd name="T27" fmla="*/ 36 h 93"/>
                  <a:gd name="T28" fmla="*/ 1560 w 1722"/>
                  <a:gd name="T29" fmla="*/ 39 h 93"/>
                  <a:gd name="T30" fmla="*/ 1577 w 1722"/>
                  <a:gd name="T31" fmla="*/ 42 h 93"/>
                  <a:gd name="T32" fmla="*/ 1592 w 1722"/>
                  <a:gd name="T33" fmla="*/ 41 h 93"/>
                  <a:gd name="T34" fmla="*/ 1602 w 1722"/>
                  <a:gd name="T35" fmla="*/ 54 h 93"/>
                  <a:gd name="T36" fmla="*/ 1622 w 1722"/>
                  <a:gd name="T37" fmla="*/ 60 h 93"/>
                  <a:gd name="T38" fmla="*/ 1640 w 1722"/>
                  <a:gd name="T39" fmla="*/ 59 h 93"/>
                  <a:gd name="T40" fmla="*/ 1647 w 1722"/>
                  <a:gd name="T41" fmla="*/ 50 h 93"/>
                  <a:gd name="T42" fmla="*/ 1661 w 1722"/>
                  <a:gd name="T43" fmla="*/ 51 h 93"/>
                  <a:gd name="T44" fmla="*/ 1673 w 1722"/>
                  <a:gd name="T45" fmla="*/ 71 h 93"/>
                  <a:gd name="T46" fmla="*/ 1697 w 1722"/>
                  <a:gd name="T47" fmla="*/ 86 h 93"/>
                  <a:gd name="T48" fmla="*/ 1722 w 1722"/>
                  <a:gd name="T49" fmla="*/ 93 h 9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722"/>
                  <a:gd name="T76" fmla="*/ 0 h 93"/>
                  <a:gd name="T77" fmla="*/ 1722 w 1722"/>
                  <a:gd name="T78" fmla="*/ 93 h 93"/>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722" h="93">
                    <a:moveTo>
                      <a:pt x="0" y="0"/>
                    </a:moveTo>
                    <a:lnTo>
                      <a:pt x="486" y="8"/>
                    </a:lnTo>
                    <a:lnTo>
                      <a:pt x="1031" y="8"/>
                    </a:lnTo>
                    <a:lnTo>
                      <a:pt x="1260" y="11"/>
                    </a:lnTo>
                    <a:lnTo>
                      <a:pt x="1263" y="11"/>
                    </a:lnTo>
                    <a:lnTo>
                      <a:pt x="1295" y="14"/>
                    </a:lnTo>
                    <a:lnTo>
                      <a:pt x="1337" y="18"/>
                    </a:lnTo>
                    <a:lnTo>
                      <a:pt x="1389" y="24"/>
                    </a:lnTo>
                    <a:lnTo>
                      <a:pt x="1422" y="26"/>
                    </a:lnTo>
                    <a:lnTo>
                      <a:pt x="1434" y="23"/>
                    </a:lnTo>
                    <a:lnTo>
                      <a:pt x="1448" y="20"/>
                    </a:lnTo>
                    <a:lnTo>
                      <a:pt x="1473" y="24"/>
                    </a:lnTo>
                    <a:lnTo>
                      <a:pt x="1500" y="33"/>
                    </a:lnTo>
                    <a:lnTo>
                      <a:pt x="1535" y="36"/>
                    </a:lnTo>
                    <a:lnTo>
                      <a:pt x="1560" y="39"/>
                    </a:lnTo>
                    <a:lnTo>
                      <a:pt x="1577" y="42"/>
                    </a:lnTo>
                    <a:lnTo>
                      <a:pt x="1592" y="41"/>
                    </a:lnTo>
                    <a:lnTo>
                      <a:pt x="1602" y="54"/>
                    </a:lnTo>
                    <a:lnTo>
                      <a:pt x="1622" y="60"/>
                    </a:lnTo>
                    <a:lnTo>
                      <a:pt x="1640" y="59"/>
                    </a:lnTo>
                    <a:lnTo>
                      <a:pt x="1647" y="50"/>
                    </a:lnTo>
                    <a:lnTo>
                      <a:pt x="1661" y="51"/>
                    </a:lnTo>
                    <a:lnTo>
                      <a:pt x="1673" y="71"/>
                    </a:lnTo>
                    <a:lnTo>
                      <a:pt x="1697" y="86"/>
                    </a:lnTo>
                    <a:lnTo>
                      <a:pt x="1722" y="93"/>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9" name="Freeform 141"/>
              <p:cNvSpPr>
                <a:spLocks noChangeAspect="1"/>
              </p:cNvSpPr>
              <p:nvPr/>
            </p:nvSpPr>
            <p:spPr bwMode="auto">
              <a:xfrm>
                <a:off x="3354" y="845"/>
                <a:ext cx="95" cy="31"/>
              </a:xfrm>
              <a:custGeom>
                <a:avLst/>
                <a:gdLst>
                  <a:gd name="T0" fmla="*/ 0 w 95"/>
                  <a:gd name="T1" fmla="*/ 0 h 31"/>
                  <a:gd name="T2" fmla="*/ 15 w 95"/>
                  <a:gd name="T3" fmla="*/ 7 h 31"/>
                  <a:gd name="T4" fmla="*/ 26 w 95"/>
                  <a:gd name="T5" fmla="*/ 13 h 31"/>
                  <a:gd name="T6" fmla="*/ 48 w 95"/>
                  <a:gd name="T7" fmla="*/ 25 h 31"/>
                  <a:gd name="T8" fmla="*/ 71 w 95"/>
                  <a:gd name="T9" fmla="*/ 31 h 31"/>
                  <a:gd name="T10" fmla="*/ 95 w 95"/>
                  <a:gd name="T11" fmla="*/ 28 h 31"/>
                  <a:gd name="T12" fmla="*/ 0 60000 65536"/>
                  <a:gd name="T13" fmla="*/ 0 60000 65536"/>
                  <a:gd name="T14" fmla="*/ 0 60000 65536"/>
                  <a:gd name="T15" fmla="*/ 0 60000 65536"/>
                  <a:gd name="T16" fmla="*/ 0 60000 65536"/>
                  <a:gd name="T17" fmla="*/ 0 60000 65536"/>
                  <a:gd name="T18" fmla="*/ 0 w 95"/>
                  <a:gd name="T19" fmla="*/ 0 h 31"/>
                  <a:gd name="T20" fmla="*/ 95 w 95"/>
                  <a:gd name="T21" fmla="*/ 31 h 31"/>
                </a:gdLst>
                <a:ahLst/>
                <a:cxnLst>
                  <a:cxn ang="T12">
                    <a:pos x="T0" y="T1"/>
                  </a:cxn>
                  <a:cxn ang="T13">
                    <a:pos x="T2" y="T3"/>
                  </a:cxn>
                  <a:cxn ang="T14">
                    <a:pos x="T4" y="T5"/>
                  </a:cxn>
                  <a:cxn ang="T15">
                    <a:pos x="T6" y="T7"/>
                  </a:cxn>
                  <a:cxn ang="T16">
                    <a:pos x="T8" y="T9"/>
                  </a:cxn>
                  <a:cxn ang="T17">
                    <a:pos x="T10" y="T11"/>
                  </a:cxn>
                </a:cxnLst>
                <a:rect l="T18" t="T19" r="T20" b="T21"/>
                <a:pathLst>
                  <a:path w="95" h="31">
                    <a:moveTo>
                      <a:pt x="0" y="0"/>
                    </a:moveTo>
                    <a:lnTo>
                      <a:pt x="15" y="7"/>
                    </a:lnTo>
                    <a:lnTo>
                      <a:pt x="26" y="13"/>
                    </a:lnTo>
                    <a:lnTo>
                      <a:pt x="48" y="25"/>
                    </a:lnTo>
                    <a:lnTo>
                      <a:pt x="71" y="31"/>
                    </a:lnTo>
                    <a:lnTo>
                      <a:pt x="95" y="28"/>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0" name="Freeform 142"/>
              <p:cNvSpPr>
                <a:spLocks noChangeAspect="1"/>
              </p:cNvSpPr>
              <p:nvPr/>
            </p:nvSpPr>
            <p:spPr bwMode="auto">
              <a:xfrm>
                <a:off x="3459" y="840"/>
                <a:ext cx="162" cy="83"/>
              </a:xfrm>
              <a:custGeom>
                <a:avLst/>
                <a:gdLst>
                  <a:gd name="T0" fmla="*/ 0 w 162"/>
                  <a:gd name="T1" fmla="*/ 11 h 83"/>
                  <a:gd name="T2" fmla="*/ 6 w 162"/>
                  <a:gd name="T3" fmla="*/ 2 h 83"/>
                  <a:gd name="T4" fmla="*/ 21 w 162"/>
                  <a:gd name="T5" fmla="*/ 0 h 83"/>
                  <a:gd name="T6" fmla="*/ 29 w 162"/>
                  <a:gd name="T7" fmla="*/ 18 h 83"/>
                  <a:gd name="T8" fmla="*/ 36 w 162"/>
                  <a:gd name="T9" fmla="*/ 38 h 83"/>
                  <a:gd name="T10" fmla="*/ 45 w 162"/>
                  <a:gd name="T11" fmla="*/ 57 h 83"/>
                  <a:gd name="T12" fmla="*/ 62 w 162"/>
                  <a:gd name="T13" fmla="*/ 72 h 83"/>
                  <a:gd name="T14" fmla="*/ 81 w 162"/>
                  <a:gd name="T15" fmla="*/ 81 h 83"/>
                  <a:gd name="T16" fmla="*/ 114 w 162"/>
                  <a:gd name="T17" fmla="*/ 83 h 83"/>
                  <a:gd name="T18" fmla="*/ 135 w 162"/>
                  <a:gd name="T19" fmla="*/ 77 h 83"/>
                  <a:gd name="T20" fmla="*/ 149 w 162"/>
                  <a:gd name="T21" fmla="*/ 56 h 83"/>
                  <a:gd name="T22" fmla="*/ 162 w 162"/>
                  <a:gd name="T23" fmla="*/ 45 h 8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62"/>
                  <a:gd name="T37" fmla="*/ 0 h 83"/>
                  <a:gd name="T38" fmla="*/ 162 w 162"/>
                  <a:gd name="T39" fmla="*/ 83 h 8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62" h="83">
                    <a:moveTo>
                      <a:pt x="0" y="11"/>
                    </a:moveTo>
                    <a:lnTo>
                      <a:pt x="6" y="2"/>
                    </a:lnTo>
                    <a:lnTo>
                      <a:pt x="21" y="0"/>
                    </a:lnTo>
                    <a:lnTo>
                      <a:pt x="29" y="18"/>
                    </a:lnTo>
                    <a:lnTo>
                      <a:pt x="36" y="38"/>
                    </a:lnTo>
                    <a:lnTo>
                      <a:pt x="45" y="57"/>
                    </a:lnTo>
                    <a:lnTo>
                      <a:pt x="62" y="72"/>
                    </a:lnTo>
                    <a:lnTo>
                      <a:pt x="81" y="81"/>
                    </a:lnTo>
                    <a:lnTo>
                      <a:pt x="114" y="83"/>
                    </a:lnTo>
                    <a:lnTo>
                      <a:pt x="135" y="77"/>
                    </a:lnTo>
                    <a:lnTo>
                      <a:pt x="149" y="56"/>
                    </a:lnTo>
                    <a:lnTo>
                      <a:pt x="162" y="45"/>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1" name="Freeform 143"/>
              <p:cNvSpPr>
                <a:spLocks noChangeAspect="1"/>
              </p:cNvSpPr>
              <p:nvPr/>
            </p:nvSpPr>
            <p:spPr bwMode="auto">
              <a:xfrm>
                <a:off x="3627" y="860"/>
                <a:ext cx="114" cy="52"/>
              </a:xfrm>
              <a:custGeom>
                <a:avLst/>
                <a:gdLst>
                  <a:gd name="T0" fmla="*/ 0 w 114"/>
                  <a:gd name="T1" fmla="*/ 1 h 52"/>
                  <a:gd name="T2" fmla="*/ 23 w 114"/>
                  <a:gd name="T3" fmla="*/ 13 h 52"/>
                  <a:gd name="T4" fmla="*/ 33 w 114"/>
                  <a:gd name="T5" fmla="*/ 16 h 52"/>
                  <a:gd name="T6" fmla="*/ 41 w 114"/>
                  <a:gd name="T7" fmla="*/ 7 h 52"/>
                  <a:gd name="T8" fmla="*/ 50 w 114"/>
                  <a:gd name="T9" fmla="*/ 0 h 52"/>
                  <a:gd name="T10" fmla="*/ 53 w 114"/>
                  <a:gd name="T11" fmla="*/ 18 h 52"/>
                  <a:gd name="T12" fmla="*/ 65 w 114"/>
                  <a:gd name="T13" fmla="*/ 30 h 52"/>
                  <a:gd name="T14" fmla="*/ 77 w 114"/>
                  <a:gd name="T15" fmla="*/ 39 h 52"/>
                  <a:gd name="T16" fmla="*/ 93 w 114"/>
                  <a:gd name="T17" fmla="*/ 40 h 52"/>
                  <a:gd name="T18" fmla="*/ 107 w 114"/>
                  <a:gd name="T19" fmla="*/ 40 h 52"/>
                  <a:gd name="T20" fmla="*/ 114 w 114"/>
                  <a:gd name="T21" fmla="*/ 52 h 5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14"/>
                  <a:gd name="T34" fmla="*/ 0 h 52"/>
                  <a:gd name="T35" fmla="*/ 114 w 114"/>
                  <a:gd name="T36" fmla="*/ 52 h 5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14" h="52">
                    <a:moveTo>
                      <a:pt x="0" y="1"/>
                    </a:moveTo>
                    <a:lnTo>
                      <a:pt x="23" y="13"/>
                    </a:lnTo>
                    <a:lnTo>
                      <a:pt x="33" y="16"/>
                    </a:lnTo>
                    <a:lnTo>
                      <a:pt x="41" y="7"/>
                    </a:lnTo>
                    <a:lnTo>
                      <a:pt x="50" y="0"/>
                    </a:lnTo>
                    <a:lnTo>
                      <a:pt x="53" y="18"/>
                    </a:lnTo>
                    <a:lnTo>
                      <a:pt x="65" y="30"/>
                    </a:lnTo>
                    <a:lnTo>
                      <a:pt x="77" y="39"/>
                    </a:lnTo>
                    <a:lnTo>
                      <a:pt x="93" y="40"/>
                    </a:lnTo>
                    <a:lnTo>
                      <a:pt x="107" y="40"/>
                    </a:lnTo>
                    <a:lnTo>
                      <a:pt x="114" y="52"/>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2" name="Freeform 144"/>
              <p:cNvSpPr>
                <a:spLocks noChangeAspect="1"/>
              </p:cNvSpPr>
              <p:nvPr/>
            </p:nvSpPr>
            <p:spPr bwMode="auto">
              <a:xfrm>
                <a:off x="3659" y="881"/>
                <a:ext cx="72" cy="55"/>
              </a:xfrm>
              <a:custGeom>
                <a:avLst/>
                <a:gdLst>
                  <a:gd name="T0" fmla="*/ 0 w 72"/>
                  <a:gd name="T1" fmla="*/ 21 h 55"/>
                  <a:gd name="T2" fmla="*/ 13 w 72"/>
                  <a:gd name="T3" fmla="*/ 7 h 55"/>
                  <a:gd name="T4" fmla="*/ 22 w 72"/>
                  <a:gd name="T5" fmla="*/ 0 h 55"/>
                  <a:gd name="T6" fmla="*/ 28 w 72"/>
                  <a:gd name="T7" fmla="*/ 16 h 55"/>
                  <a:gd name="T8" fmla="*/ 33 w 72"/>
                  <a:gd name="T9" fmla="*/ 33 h 55"/>
                  <a:gd name="T10" fmla="*/ 36 w 72"/>
                  <a:gd name="T11" fmla="*/ 48 h 55"/>
                  <a:gd name="T12" fmla="*/ 45 w 72"/>
                  <a:gd name="T13" fmla="*/ 55 h 55"/>
                  <a:gd name="T14" fmla="*/ 58 w 72"/>
                  <a:gd name="T15" fmla="*/ 55 h 55"/>
                  <a:gd name="T16" fmla="*/ 72 w 72"/>
                  <a:gd name="T17" fmla="*/ 42 h 5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2"/>
                  <a:gd name="T28" fmla="*/ 0 h 55"/>
                  <a:gd name="T29" fmla="*/ 72 w 72"/>
                  <a:gd name="T30" fmla="*/ 55 h 5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2" h="55">
                    <a:moveTo>
                      <a:pt x="0" y="21"/>
                    </a:moveTo>
                    <a:lnTo>
                      <a:pt x="13" y="7"/>
                    </a:lnTo>
                    <a:lnTo>
                      <a:pt x="22" y="0"/>
                    </a:lnTo>
                    <a:lnTo>
                      <a:pt x="28" y="16"/>
                    </a:lnTo>
                    <a:lnTo>
                      <a:pt x="33" y="33"/>
                    </a:lnTo>
                    <a:lnTo>
                      <a:pt x="36" y="48"/>
                    </a:lnTo>
                    <a:lnTo>
                      <a:pt x="45" y="55"/>
                    </a:lnTo>
                    <a:lnTo>
                      <a:pt x="58" y="55"/>
                    </a:lnTo>
                    <a:lnTo>
                      <a:pt x="72" y="42"/>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3" name="Freeform 145"/>
              <p:cNvSpPr>
                <a:spLocks noChangeAspect="1"/>
              </p:cNvSpPr>
              <p:nvPr/>
            </p:nvSpPr>
            <p:spPr bwMode="auto">
              <a:xfrm>
                <a:off x="3740" y="849"/>
                <a:ext cx="144" cy="51"/>
              </a:xfrm>
              <a:custGeom>
                <a:avLst/>
                <a:gdLst>
                  <a:gd name="T0" fmla="*/ 0 w 144"/>
                  <a:gd name="T1" fmla="*/ 0 h 51"/>
                  <a:gd name="T2" fmla="*/ 7 w 144"/>
                  <a:gd name="T3" fmla="*/ 24 h 51"/>
                  <a:gd name="T4" fmla="*/ 21 w 144"/>
                  <a:gd name="T5" fmla="*/ 45 h 51"/>
                  <a:gd name="T6" fmla="*/ 34 w 144"/>
                  <a:gd name="T7" fmla="*/ 51 h 51"/>
                  <a:gd name="T8" fmla="*/ 49 w 144"/>
                  <a:gd name="T9" fmla="*/ 48 h 51"/>
                  <a:gd name="T10" fmla="*/ 64 w 144"/>
                  <a:gd name="T11" fmla="*/ 33 h 51"/>
                  <a:gd name="T12" fmla="*/ 79 w 144"/>
                  <a:gd name="T13" fmla="*/ 27 h 51"/>
                  <a:gd name="T14" fmla="*/ 91 w 144"/>
                  <a:gd name="T15" fmla="*/ 29 h 51"/>
                  <a:gd name="T16" fmla="*/ 96 w 144"/>
                  <a:gd name="T17" fmla="*/ 39 h 51"/>
                  <a:gd name="T18" fmla="*/ 112 w 144"/>
                  <a:gd name="T19" fmla="*/ 42 h 51"/>
                  <a:gd name="T20" fmla="*/ 124 w 144"/>
                  <a:gd name="T21" fmla="*/ 39 h 51"/>
                  <a:gd name="T22" fmla="*/ 138 w 144"/>
                  <a:gd name="T23" fmla="*/ 27 h 51"/>
                  <a:gd name="T24" fmla="*/ 144 w 144"/>
                  <a:gd name="T25" fmla="*/ 18 h 5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44"/>
                  <a:gd name="T40" fmla="*/ 0 h 51"/>
                  <a:gd name="T41" fmla="*/ 144 w 144"/>
                  <a:gd name="T42" fmla="*/ 51 h 5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44" h="51">
                    <a:moveTo>
                      <a:pt x="0" y="0"/>
                    </a:moveTo>
                    <a:lnTo>
                      <a:pt x="7" y="24"/>
                    </a:lnTo>
                    <a:lnTo>
                      <a:pt x="21" y="45"/>
                    </a:lnTo>
                    <a:lnTo>
                      <a:pt x="34" y="51"/>
                    </a:lnTo>
                    <a:lnTo>
                      <a:pt x="49" y="48"/>
                    </a:lnTo>
                    <a:lnTo>
                      <a:pt x="64" y="33"/>
                    </a:lnTo>
                    <a:lnTo>
                      <a:pt x="79" y="27"/>
                    </a:lnTo>
                    <a:lnTo>
                      <a:pt x="91" y="29"/>
                    </a:lnTo>
                    <a:lnTo>
                      <a:pt x="96" y="39"/>
                    </a:lnTo>
                    <a:lnTo>
                      <a:pt x="112" y="42"/>
                    </a:lnTo>
                    <a:lnTo>
                      <a:pt x="124" y="39"/>
                    </a:lnTo>
                    <a:lnTo>
                      <a:pt x="138" y="27"/>
                    </a:lnTo>
                    <a:lnTo>
                      <a:pt x="144" y="18"/>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4" name="Freeform 146"/>
              <p:cNvSpPr>
                <a:spLocks noChangeAspect="1"/>
              </p:cNvSpPr>
              <p:nvPr/>
            </p:nvSpPr>
            <p:spPr bwMode="auto">
              <a:xfrm>
                <a:off x="3902" y="876"/>
                <a:ext cx="60" cy="30"/>
              </a:xfrm>
              <a:custGeom>
                <a:avLst/>
                <a:gdLst>
                  <a:gd name="T0" fmla="*/ 0 w 60"/>
                  <a:gd name="T1" fmla="*/ 0 h 30"/>
                  <a:gd name="T2" fmla="*/ 15 w 60"/>
                  <a:gd name="T3" fmla="*/ 18 h 30"/>
                  <a:gd name="T4" fmla="*/ 31 w 60"/>
                  <a:gd name="T5" fmla="*/ 29 h 30"/>
                  <a:gd name="T6" fmla="*/ 46 w 60"/>
                  <a:gd name="T7" fmla="*/ 30 h 30"/>
                  <a:gd name="T8" fmla="*/ 60 w 60"/>
                  <a:gd name="T9" fmla="*/ 21 h 30"/>
                  <a:gd name="T10" fmla="*/ 0 60000 65536"/>
                  <a:gd name="T11" fmla="*/ 0 60000 65536"/>
                  <a:gd name="T12" fmla="*/ 0 60000 65536"/>
                  <a:gd name="T13" fmla="*/ 0 60000 65536"/>
                  <a:gd name="T14" fmla="*/ 0 60000 65536"/>
                  <a:gd name="T15" fmla="*/ 0 w 60"/>
                  <a:gd name="T16" fmla="*/ 0 h 30"/>
                  <a:gd name="T17" fmla="*/ 60 w 60"/>
                  <a:gd name="T18" fmla="*/ 30 h 30"/>
                </a:gdLst>
                <a:ahLst/>
                <a:cxnLst>
                  <a:cxn ang="T10">
                    <a:pos x="T0" y="T1"/>
                  </a:cxn>
                  <a:cxn ang="T11">
                    <a:pos x="T2" y="T3"/>
                  </a:cxn>
                  <a:cxn ang="T12">
                    <a:pos x="T4" y="T5"/>
                  </a:cxn>
                  <a:cxn ang="T13">
                    <a:pos x="T6" y="T7"/>
                  </a:cxn>
                  <a:cxn ang="T14">
                    <a:pos x="T8" y="T9"/>
                  </a:cxn>
                </a:cxnLst>
                <a:rect l="T15" t="T16" r="T17" b="T18"/>
                <a:pathLst>
                  <a:path w="60" h="30">
                    <a:moveTo>
                      <a:pt x="0" y="0"/>
                    </a:moveTo>
                    <a:lnTo>
                      <a:pt x="15" y="18"/>
                    </a:lnTo>
                    <a:lnTo>
                      <a:pt x="31" y="29"/>
                    </a:lnTo>
                    <a:lnTo>
                      <a:pt x="46" y="30"/>
                    </a:lnTo>
                    <a:lnTo>
                      <a:pt x="60" y="21"/>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5" name="Freeform 147"/>
              <p:cNvSpPr>
                <a:spLocks noChangeAspect="1"/>
              </p:cNvSpPr>
              <p:nvPr/>
            </p:nvSpPr>
            <p:spPr bwMode="auto">
              <a:xfrm>
                <a:off x="3999" y="869"/>
                <a:ext cx="57" cy="4"/>
              </a:xfrm>
              <a:custGeom>
                <a:avLst/>
                <a:gdLst>
                  <a:gd name="T0" fmla="*/ 0 w 57"/>
                  <a:gd name="T1" fmla="*/ 4 h 4"/>
                  <a:gd name="T2" fmla="*/ 21 w 57"/>
                  <a:gd name="T3" fmla="*/ 4 h 4"/>
                  <a:gd name="T4" fmla="*/ 36 w 57"/>
                  <a:gd name="T5" fmla="*/ 0 h 4"/>
                  <a:gd name="T6" fmla="*/ 57 w 57"/>
                  <a:gd name="T7" fmla="*/ 1 h 4"/>
                  <a:gd name="T8" fmla="*/ 0 60000 65536"/>
                  <a:gd name="T9" fmla="*/ 0 60000 65536"/>
                  <a:gd name="T10" fmla="*/ 0 60000 65536"/>
                  <a:gd name="T11" fmla="*/ 0 60000 65536"/>
                  <a:gd name="T12" fmla="*/ 0 w 57"/>
                  <a:gd name="T13" fmla="*/ 0 h 4"/>
                  <a:gd name="T14" fmla="*/ 57 w 57"/>
                  <a:gd name="T15" fmla="*/ 4 h 4"/>
                </a:gdLst>
                <a:ahLst/>
                <a:cxnLst>
                  <a:cxn ang="T8">
                    <a:pos x="T0" y="T1"/>
                  </a:cxn>
                  <a:cxn ang="T9">
                    <a:pos x="T2" y="T3"/>
                  </a:cxn>
                  <a:cxn ang="T10">
                    <a:pos x="T4" y="T5"/>
                  </a:cxn>
                  <a:cxn ang="T11">
                    <a:pos x="T6" y="T7"/>
                  </a:cxn>
                </a:cxnLst>
                <a:rect l="T12" t="T13" r="T14" b="T15"/>
                <a:pathLst>
                  <a:path w="57" h="4">
                    <a:moveTo>
                      <a:pt x="0" y="4"/>
                    </a:moveTo>
                    <a:lnTo>
                      <a:pt x="21" y="4"/>
                    </a:lnTo>
                    <a:lnTo>
                      <a:pt x="36" y="0"/>
                    </a:lnTo>
                    <a:lnTo>
                      <a:pt x="57" y="1"/>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6" name="Freeform 148"/>
              <p:cNvSpPr>
                <a:spLocks noChangeAspect="1"/>
              </p:cNvSpPr>
              <p:nvPr/>
            </p:nvSpPr>
            <p:spPr bwMode="auto">
              <a:xfrm>
                <a:off x="2852" y="812"/>
                <a:ext cx="477" cy="40"/>
              </a:xfrm>
              <a:custGeom>
                <a:avLst/>
                <a:gdLst>
                  <a:gd name="T0" fmla="*/ 0 w 477"/>
                  <a:gd name="T1" fmla="*/ 0 h 40"/>
                  <a:gd name="T2" fmla="*/ 58 w 477"/>
                  <a:gd name="T3" fmla="*/ 3 h 40"/>
                  <a:gd name="T4" fmla="*/ 141 w 477"/>
                  <a:gd name="T5" fmla="*/ 1 h 40"/>
                  <a:gd name="T6" fmla="*/ 181 w 477"/>
                  <a:gd name="T7" fmla="*/ 3 h 40"/>
                  <a:gd name="T8" fmla="*/ 202 w 477"/>
                  <a:gd name="T9" fmla="*/ 7 h 40"/>
                  <a:gd name="T10" fmla="*/ 220 w 477"/>
                  <a:gd name="T11" fmla="*/ 12 h 40"/>
                  <a:gd name="T12" fmla="*/ 265 w 477"/>
                  <a:gd name="T13" fmla="*/ 15 h 40"/>
                  <a:gd name="T14" fmla="*/ 289 w 477"/>
                  <a:gd name="T15" fmla="*/ 15 h 40"/>
                  <a:gd name="T16" fmla="*/ 307 w 477"/>
                  <a:gd name="T17" fmla="*/ 22 h 40"/>
                  <a:gd name="T18" fmla="*/ 318 w 477"/>
                  <a:gd name="T19" fmla="*/ 27 h 40"/>
                  <a:gd name="T20" fmla="*/ 328 w 477"/>
                  <a:gd name="T21" fmla="*/ 16 h 40"/>
                  <a:gd name="T22" fmla="*/ 345 w 477"/>
                  <a:gd name="T23" fmla="*/ 19 h 40"/>
                  <a:gd name="T24" fmla="*/ 358 w 477"/>
                  <a:gd name="T25" fmla="*/ 31 h 40"/>
                  <a:gd name="T26" fmla="*/ 376 w 477"/>
                  <a:gd name="T27" fmla="*/ 39 h 40"/>
                  <a:gd name="T28" fmla="*/ 385 w 477"/>
                  <a:gd name="T29" fmla="*/ 25 h 40"/>
                  <a:gd name="T30" fmla="*/ 396 w 477"/>
                  <a:gd name="T31" fmla="*/ 18 h 40"/>
                  <a:gd name="T32" fmla="*/ 418 w 477"/>
                  <a:gd name="T33" fmla="*/ 22 h 40"/>
                  <a:gd name="T34" fmla="*/ 432 w 477"/>
                  <a:gd name="T35" fmla="*/ 31 h 40"/>
                  <a:gd name="T36" fmla="*/ 448 w 477"/>
                  <a:gd name="T37" fmla="*/ 39 h 40"/>
                  <a:gd name="T38" fmla="*/ 477 w 477"/>
                  <a:gd name="T39" fmla="*/ 40 h 4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477"/>
                  <a:gd name="T61" fmla="*/ 0 h 40"/>
                  <a:gd name="T62" fmla="*/ 477 w 477"/>
                  <a:gd name="T63" fmla="*/ 40 h 40"/>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477" h="40">
                    <a:moveTo>
                      <a:pt x="0" y="0"/>
                    </a:moveTo>
                    <a:lnTo>
                      <a:pt x="58" y="3"/>
                    </a:lnTo>
                    <a:lnTo>
                      <a:pt x="141" y="1"/>
                    </a:lnTo>
                    <a:lnTo>
                      <a:pt x="181" y="3"/>
                    </a:lnTo>
                    <a:lnTo>
                      <a:pt x="202" y="7"/>
                    </a:lnTo>
                    <a:lnTo>
                      <a:pt x="220" y="12"/>
                    </a:lnTo>
                    <a:lnTo>
                      <a:pt x="265" y="15"/>
                    </a:lnTo>
                    <a:lnTo>
                      <a:pt x="289" y="15"/>
                    </a:lnTo>
                    <a:lnTo>
                      <a:pt x="307" y="22"/>
                    </a:lnTo>
                    <a:lnTo>
                      <a:pt x="318" y="27"/>
                    </a:lnTo>
                    <a:lnTo>
                      <a:pt x="328" y="16"/>
                    </a:lnTo>
                    <a:lnTo>
                      <a:pt x="345" y="19"/>
                    </a:lnTo>
                    <a:lnTo>
                      <a:pt x="358" y="31"/>
                    </a:lnTo>
                    <a:lnTo>
                      <a:pt x="376" y="39"/>
                    </a:lnTo>
                    <a:lnTo>
                      <a:pt x="385" y="25"/>
                    </a:lnTo>
                    <a:lnTo>
                      <a:pt x="396" y="18"/>
                    </a:lnTo>
                    <a:lnTo>
                      <a:pt x="418" y="22"/>
                    </a:lnTo>
                    <a:lnTo>
                      <a:pt x="432" y="31"/>
                    </a:lnTo>
                    <a:lnTo>
                      <a:pt x="448" y="39"/>
                    </a:lnTo>
                    <a:lnTo>
                      <a:pt x="477" y="40"/>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7" name="Freeform 149"/>
              <p:cNvSpPr>
                <a:spLocks noChangeAspect="1"/>
              </p:cNvSpPr>
              <p:nvPr/>
            </p:nvSpPr>
            <p:spPr bwMode="auto">
              <a:xfrm>
                <a:off x="3351" y="830"/>
                <a:ext cx="383" cy="52"/>
              </a:xfrm>
              <a:custGeom>
                <a:avLst/>
                <a:gdLst>
                  <a:gd name="T0" fmla="*/ 0 w 383"/>
                  <a:gd name="T1" fmla="*/ 1 h 52"/>
                  <a:gd name="T2" fmla="*/ 18 w 383"/>
                  <a:gd name="T3" fmla="*/ 3 h 52"/>
                  <a:gd name="T4" fmla="*/ 32 w 383"/>
                  <a:gd name="T5" fmla="*/ 13 h 52"/>
                  <a:gd name="T6" fmla="*/ 48 w 383"/>
                  <a:gd name="T7" fmla="*/ 15 h 52"/>
                  <a:gd name="T8" fmla="*/ 77 w 383"/>
                  <a:gd name="T9" fmla="*/ 19 h 52"/>
                  <a:gd name="T10" fmla="*/ 93 w 383"/>
                  <a:gd name="T11" fmla="*/ 15 h 52"/>
                  <a:gd name="T12" fmla="*/ 107 w 383"/>
                  <a:gd name="T13" fmla="*/ 3 h 52"/>
                  <a:gd name="T14" fmla="*/ 120 w 383"/>
                  <a:gd name="T15" fmla="*/ 0 h 52"/>
                  <a:gd name="T16" fmla="*/ 138 w 383"/>
                  <a:gd name="T17" fmla="*/ 1 h 52"/>
                  <a:gd name="T18" fmla="*/ 155 w 383"/>
                  <a:gd name="T19" fmla="*/ 19 h 52"/>
                  <a:gd name="T20" fmla="*/ 173 w 383"/>
                  <a:gd name="T21" fmla="*/ 34 h 52"/>
                  <a:gd name="T22" fmla="*/ 206 w 383"/>
                  <a:gd name="T23" fmla="*/ 46 h 52"/>
                  <a:gd name="T24" fmla="*/ 242 w 383"/>
                  <a:gd name="T25" fmla="*/ 43 h 52"/>
                  <a:gd name="T26" fmla="*/ 261 w 383"/>
                  <a:gd name="T27" fmla="*/ 28 h 52"/>
                  <a:gd name="T28" fmla="*/ 269 w 383"/>
                  <a:gd name="T29" fmla="*/ 16 h 52"/>
                  <a:gd name="T30" fmla="*/ 282 w 383"/>
                  <a:gd name="T31" fmla="*/ 15 h 52"/>
                  <a:gd name="T32" fmla="*/ 299 w 383"/>
                  <a:gd name="T33" fmla="*/ 28 h 52"/>
                  <a:gd name="T34" fmla="*/ 314 w 383"/>
                  <a:gd name="T35" fmla="*/ 25 h 52"/>
                  <a:gd name="T36" fmla="*/ 332 w 383"/>
                  <a:gd name="T37" fmla="*/ 19 h 52"/>
                  <a:gd name="T38" fmla="*/ 342 w 383"/>
                  <a:gd name="T39" fmla="*/ 24 h 52"/>
                  <a:gd name="T40" fmla="*/ 348 w 383"/>
                  <a:gd name="T41" fmla="*/ 42 h 52"/>
                  <a:gd name="T42" fmla="*/ 354 w 383"/>
                  <a:gd name="T43" fmla="*/ 51 h 52"/>
                  <a:gd name="T44" fmla="*/ 368 w 383"/>
                  <a:gd name="T45" fmla="*/ 52 h 52"/>
                  <a:gd name="T46" fmla="*/ 383 w 383"/>
                  <a:gd name="T47" fmla="*/ 51 h 5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383"/>
                  <a:gd name="T73" fmla="*/ 0 h 52"/>
                  <a:gd name="T74" fmla="*/ 383 w 383"/>
                  <a:gd name="T75" fmla="*/ 52 h 52"/>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383" h="52">
                    <a:moveTo>
                      <a:pt x="0" y="1"/>
                    </a:moveTo>
                    <a:lnTo>
                      <a:pt x="18" y="3"/>
                    </a:lnTo>
                    <a:lnTo>
                      <a:pt x="32" y="13"/>
                    </a:lnTo>
                    <a:lnTo>
                      <a:pt x="48" y="15"/>
                    </a:lnTo>
                    <a:lnTo>
                      <a:pt x="77" y="19"/>
                    </a:lnTo>
                    <a:lnTo>
                      <a:pt x="93" y="15"/>
                    </a:lnTo>
                    <a:lnTo>
                      <a:pt x="107" y="3"/>
                    </a:lnTo>
                    <a:lnTo>
                      <a:pt x="120" y="0"/>
                    </a:lnTo>
                    <a:lnTo>
                      <a:pt x="138" y="1"/>
                    </a:lnTo>
                    <a:lnTo>
                      <a:pt x="155" y="19"/>
                    </a:lnTo>
                    <a:lnTo>
                      <a:pt x="173" y="34"/>
                    </a:lnTo>
                    <a:lnTo>
                      <a:pt x="206" y="46"/>
                    </a:lnTo>
                    <a:lnTo>
                      <a:pt x="242" y="43"/>
                    </a:lnTo>
                    <a:lnTo>
                      <a:pt x="261" y="28"/>
                    </a:lnTo>
                    <a:lnTo>
                      <a:pt x="269" y="16"/>
                    </a:lnTo>
                    <a:lnTo>
                      <a:pt x="282" y="15"/>
                    </a:lnTo>
                    <a:lnTo>
                      <a:pt x="299" y="28"/>
                    </a:lnTo>
                    <a:lnTo>
                      <a:pt x="314" y="25"/>
                    </a:lnTo>
                    <a:lnTo>
                      <a:pt x="332" y="19"/>
                    </a:lnTo>
                    <a:lnTo>
                      <a:pt x="342" y="24"/>
                    </a:lnTo>
                    <a:lnTo>
                      <a:pt x="348" y="42"/>
                    </a:lnTo>
                    <a:lnTo>
                      <a:pt x="354" y="51"/>
                    </a:lnTo>
                    <a:lnTo>
                      <a:pt x="368" y="52"/>
                    </a:lnTo>
                    <a:lnTo>
                      <a:pt x="383" y="51"/>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8" name="Freeform 150"/>
              <p:cNvSpPr>
                <a:spLocks noChangeAspect="1"/>
              </p:cNvSpPr>
              <p:nvPr/>
            </p:nvSpPr>
            <p:spPr bwMode="auto">
              <a:xfrm>
                <a:off x="3738" y="846"/>
                <a:ext cx="149" cy="26"/>
              </a:xfrm>
              <a:custGeom>
                <a:avLst/>
                <a:gdLst>
                  <a:gd name="T0" fmla="*/ 0 w 149"/>
                  <a:gd name="T1" fmla="*/ 0 h 26"/>
                  <a:gd name="T2" fmla="*/ 12 w 149"/>
                  <a:gd name="T3" fmla="*/ 9 h 26"/>
                  <a:gd name="T4" fmla="*/ 21 w 149"/>
                  <a:gd name="T5" fmla="*/ 21 h 26"/>
                  <a:gd name="T6" fmla="*/ 42 w 149"/>
                  <a:gd name="T7" fmla="*/ 26 h 26"/>
                  <a:gd name="T8" fmla="*/ 59 w 149"/>
                  <a:gd name="T9" fmla="*/ 24 h 26"/>
                  <a:gd name="T10" fmla="*/ 72 w 149"/>
                  <a:gd name="T11" fmla="*/ 15 h 26"/>
                  <a:gd name="T12" fmla="*/ 96 w 149"/>
                  <a:gd name="T13" fmla="*/ 15 h 26"/>
                  <a:gd name="T14" fmla="*/ 116 w 149"/>
                  <a:gd name="T15" fmla="*/ 26 h 26"/>
                  <a:gd name="T16" fmla="*/ 135 w 149"/>
                  <a:gd name="T17" fmla="*/ 21 h 26"/>
                  <a:gd name="T18" fmla="*/ 149 w 149"/>
                  <a:gd name="T19" fmla="*/ 9 h 2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49"/>
                  <a:gd name="T31" fmla="*/ 0 h 26"/>
                  <a:gd name="T32" fmla="*/ 149 w 149"/>
                  <a:gd name="T33" fmla="*/ 26 h 2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49" h="26">
                    <a:moveTo>
                      <a:pt x="0" y="0"/>
                    </a:moveTo>
                    <a:lnTo>
                      <a:pt x="12" y="9"/>
                    </a:lnTo>
                    <a:lnTo>
                      <a:pt x="21" y="21"/>
                    </a:lnTo>
                    <a:lnTo>
                      <a:pt x="42" y="26"/>
                    </a:lnTo>
                    <a:lnTo>
                      <a:pt x="59" y="24"/>
                    </a:lnTo>
                    <a:lnTo>
                      <a:pt x="72" y="15"/>
                    </a:lnTo>
                    <a:lnTo>
                      <a:pt x="96" y="15"/>
                    </a:lnTo>
                    <a:lnTo>
                      <a:pt x="116" y="26"/>
                    </a:lnTo>
                    <a:lnTo>
                      <a:pt x="135" y="21"/>
                    </a:lnTo>
                    <a:lnTo>
                      <a:pt x="149" y="9"/>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9" name="Freeform 151"/>
              <p:cNvSpPr>
                <a:spLocks noChangeAspect="1"/>
              </p:cNvSpPr>
              <p:nvPr/>
            </p:nvSpPr>
            <p:spPr bwMode="auto">
              <a:xfrm>
                <a:off x="3891" y="858"/>
                <a:ext cx="74" cy="29"/>
              </a:xfrm>
              <a:custGeom>
                <a:avLst/>
                <a:gdLst>
                  <a:gd name="T0" fmla="*/ 0 w 74"/>
                  <a:gd name="T1" fmla="*/ 0 h 29"/>
                  <a:gd name="T2" fmla="*/ 23 w 74"/>
                  <a:gd name="T3" fmla="*/ 12 h 29"/>
                  <a:gd name="T4" fmla="*/ 41 w 74"/>
                  <a:gd name="T5" fmla="*/ 29 h 29"/>
                  <a:gd name="T6" fmla="*/ 62 w 74"/>
                  <a:gd name="T7" fmla="*/ 29 h 29"/>
                  <a:gd name="T8" fmla="*/ 74 w 74"/>
                  <a:gd name="T9" fmla="*/ 20 h 29"/>
                  <a:gd name="T10" fmla="*/ 0 60000 65536"/>
                  <a:gd name="T11" fmla="*/ 0 60000 65536"/>
                  <a:gd name="T12" fmla="*/ 0 60000 65536"/>
                  <a:gd name="T13" fmla="*/ 0 60000 65536"/>
                  <a:gd name="T14" fmla="*/ 0 60000 65536"/>
                  <a:gd name="T15" fmla="*/ 0 w 74"/>
                  <a:gd name="T16" fmla="*/ 0 h 29"/>
                  <a:gd name="T17" fmla="*/ 74 w 74"/>
                  <a:gd name="T18" fmla="*/ 29 h 29"/>
                </a:gdLst>
                <a:ahLst/>
                <a:cxnLst>
                  <a:cxn ang="T10">
                    <a:pos x="T0" y="T1"/>
                  </a:cxn>
                  <a:cxn ang="T11">
                    <a:pos x="T2" y="T3"/>
                  </a:cxn>
                  <a:cxn ang="T12">
                    <a:pos x="T4" y="T5"/>
                  </a:cxn>
                  <a:cxn ang="T13">
                    <a:pos x="T6" y="T7"/>
                  </a:cxn>
                  <a:cxn ang="T14">
                    <a:pos x="T8" y="T9"/>
                  </a:cxn>
                </a:cxnLst>
                <a:rect l="T15" t="T16" r="T17" b="T18"/>
                <a:pathLst>
                  <a:path w="74" h="29">
                    <a:moveTo>
                      <a:pt x="0" y="0"/>
                    </a:moveTo>
                    <a:lnTo>
                      <a:pt x="23" y="12"/>
                    </a:lnTo>
                    <a:lnTo>
                      <a:pt x="41" y="29"/>
                    </a:lnTo>
                    <a:lnTo>
                      <a:pt x="62" y="29"/>
                    </a:lnTo>
                    <a:lnTo>
                      <a:pt x="74" y="20"/>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0" name="Freeform 152"/>
              <p:cNvSpPr>
                <a:spLocks noChangeAspect="1"/>
              </p:cNvSpPr>
              <p:nvPr/>
            </p:nvSpPr>
            <p:spPr bwMode="auto">
              <a:xfrm>
                <a:off x="3984" y="849"/>
                <a:ext cx="222" cy="20"/>
              </a:xfrm>
              <a:custGeom>
                <a:avLst/>
                <a:gdLst>
                  <a:gd name="T0" fmla="*/ 0 w 222"/>
                  <a:gd name="T1" fmla="*/ 9 h 20"/>
                  <a:gd name="T2" fmla="*/ 20 w 222"/>
                  <a:gd name="T3" fmla="*/ 12 h 20"/>
                  <a:gd name="T4" fmla="*/ 41 w 222"/>
                  <a:gd name="T5" fmla="*/ 9 h 20"/>
                  <a:gd name="T6" fmla="*/ 59 w 222"/>
                  <a:gd name="T7" fmla="*/ 12 h 20"/>
                  <a:gd name="T8" fmla="*/ 81 w 222"/>
                  <a:gd name="T9" fmla="*/ 9 h 20"/>
                  <a:gd name="T10" fmla="*/ 105 w 222"/>
                  <a:gd name="T11" fmla="*/ 20 h 20"/>
                  <a:gd name="T12" fmla="*/ 125 w 222"/>
                  <a:gd name="T13" fmla="*/ 11 h 20"/>
                  <a:gd name="T14" fmla="*/ 137 w 222"/>
                  <a:gd name="T15" fmla="*/ 0 h 20"/>
                  <a:gd name="T16" fmla="*/ 168 w 222"/>
                  <a:gd name="T17" fmla="*/ 0 h 20"/>
                  <a:gd name="T18" fmla="*/ 192 w 222"/>
                  <a:gd name="T19" fmla="*/ 3 h 20"/>
                  <a:gd name="T20" fmla="*/ 222 w 222"/>
                  <a:gd name="T21" fmla="*/ 6 h 2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22"/>
                  <a:gd name="T34" fmla="*/ 0 h 20"/>
                  <a:gd name="T35" fmla="*/ 222 w 222"/>
                  <a:gd name="T36" fmla="*/ 20 h 2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22" h="20">
                    <a:moveTo>
                      <a:pt x="0" y="9"/>
                    </a:moveTo>
                    <a:lnTo>
                      <a:pt x="20" y="12"/>
                    </a:lnTo>
                    <a:lnTo>
                      <a:pt x="41" y="9"/>
                    </a:lnTo>
                    <a:lnTo>
                      <a:pt x="59" y="12"/>
                    </a:lnTo>
                    <a:lnTo>
                      <a:pt x="81" y="9"/>
                    </a:lnTo>
                    <a:lnTo>
                      <a:pt x="105" y="20"/>
                    </a:lnTo>
                    <a:lnTo>
                      <a:pt x="125" y="11"/>
                    </a:lnTo>
                    <a:lnTo>
                      <a:pt x="137" y="0"/>
                    </a:lnTo>
                    <a:lnTo>
                      <a:pt x="168" y="0"/>
                    </a:lnTo>
                    <a:lnTo>
                      <a:pt x="192" y="3"/>
                    </a:lnTo>
                    <a:lnTo>
                      <a:pt x="222" y="6"/>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1" name="Freeform 153"/>
              <p:cNvSpPr>
                <a:spLocks noChangeAspect="1"/>
              </p:cNvSpPr>
              <p:nvPr/>
            </p:nvSpPr>
            <p:spPr bwMode="auto">
              <a:xfrm>
                <a:off x="2999" y="812"/>
                <a:ext cx="724" cy="42"/>
              </a:xfrm>
              <a:custGeom>
                <a:avLst/>
                <a:gdLst>
                  <a:gd name="T0" fmla="*/ 0 w 724"/>
                  <a:gd name="T1" fmla="*/ 0 h 42"/>
                  <a:gd name="T2" fmla="*/ 90 w 724"/>
                  <a:gd name="T3" fmla="*/ 4 h 42"/>
                  <a:gd name="T4" fmla="*/ 223 w 724"/>
                  <a:gd name="T5" fmla="*/ 7 h 42"/>
                  <a:gd name="T6" fmla="*/ 283 w 724"/>
                  <a:gd name="T7" fmla="*/ 12 h 42"/>
                  <a:gd name="T8" fmla="*/ 360 w 724"/>
                  <a:gd name="T9" fmla="*/ 13 h 42"/>
                  <a:gd name="T10" fmla="*/ 406 w 724"/>
                  <a:gd name="T11" fmla="*/ 18 h 42"/>
                  <a:gd name="T12" fmla="*/ 474 w 724"/>
                  <a:gd name="T13" fmla="*/ 16 h 42"/>
                  <a:gd name="T14" fmla="*/ 528 w 724"/>
                  <a:gd name="T15" fmla="*/ 24 h 42"/>
                  <a:gd name="T16" fmla="*/ 567 w 724"/>
                  <a:gd name="T17" fmla="*/ 27 h 42"/>
                  <a:gd name="T18" fmla="*/ 618 w 724"/>
                  <a:gd name="T19" fmla="*/ 28 h 42"/>
                  <a:gd name="T20" fmla="*/ 676 w 724"/>
                  <a:gd name="T21" fmla="*/ 30 h 42"/>
                  <a:gd name="T22" fmla="*/ 700 w 724"/>
                  <a:gd name="T23" fmla="*/ 42 h 42"/>
                  <a:gd name="T24" fmla="*/ 724 w 724"/>
                  <a:gd name="T25" fmla="*/ 42 h 4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724"/>
                  <a:gd name="T40" fmla="*/ 0 h 42"/>
                  <a:gd name="T41" fmla="*/ 724 w 724"/>
                  <a:gd name="T42" fmla="*/ 42 h 4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724" h="42">
                    <a:moveTo>
                      <a:pt x="0" y="0"/>
                    </a:moveTo>
                    <a:lnTo>
                      <a:pt x="90" y="4"/>
                    </a:lnTo>
                    <a:lnTo>
                      <a:pt x="223" y="7"/>
                    </a:lnTo>
                    <a:lnTo>
                      <a:pt x="283" y="12"/>
                    </a:lnTo>
                    <a:lnTo>
                      <a:pt x="360" y="13"/>
                    </a:lnTo>
                    <a:lnTo>
                      <a:pt x="406" y="18"/>
                    </a:lnTo>
                    <a:lnTo>
                      <a:pt x="474" y="16"/>
                    </a:lnTo>
                    <a:lnTo>
                      <a:pt x="528" y="24"/>
                    </a:lnTo>
                    <a:lnTo>
                      <a:pt x="567" y="27"/>
                    </a:lnTo>
                    <a:lnTo>
                      <a:pt x="618" y="28"/>
                    </a:lnTo>
                    <a:lnTo>
                      <a:pt x="676" y="30"/>
                    </a:lnTo>
                    <a:lnTo>
                      <a:pt x="700" y="42"/>
                    </a:lnTo>
                    <a:lnTo>
                      <a:pt x="724" y="42"/>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2" name="Freeform 154"/>
              <p:cNvSpPr>
                <a:spLocks noChangeAspect="1"/>
              </p:cNvSpPr>
              <p:nvPr/>
            </p:nvSpPr>
            <p:spPr bwMode="auto">
              <a:xfrm>
                <a:off x="3741" y="848"/>
                <a:ext cx="378" cy="22"/>
              </a:xfrm>
              <a:custGeom>
                <a:avLst/>
                <a:gdLst>
                  <a:gd name="T0" fmla="*/ 0 w 378"/>
                  <a:gd name="T1" fmla="*/ 0 h 22"/>
                  <a:gd name="T2" fmla="*/ 26 w 378"/>
                  <a:gd name="T3" fmla="*/ 4 h 22"/>
                  <a:gd name="T4" fmla="*/ 77 w 378"/>
                  <a:gd name="T5" fmla="*/ 4 h 22"/>
                  <a:gd name="T6" fmla="*/ 126 w 378"/>
                  <a:gd name="T7" fmla="*/ 6 h 22"/>
                  <a:gd name="T8" fmla="*/ 147 w 378"/>
                  <a:gd name="T9" fmla="*/ 1 h 22"/>
                  <a:gd name="T10" fmla="*/ 174 w 378"/>
                  <a:gd name="T11" fmla="*/ 13 h 22"/>
                  <a:gd name="T12" fmla="*/ 191 w 378"/>
                  <a:gd name="T13" fmla="*/ 22 h 22"/>
                  <a:gd name="T14" fmla="*/ 213 w 378"/>
                  <a:gd name="T15" fmla="*/ 22 h 22"/>
                  <a:gd name="T16" fmla="*/ 225 w 378"/>
                  <a:gd name="T17" fmla="*/ 6 h 22"/>
                  <a:gd name="T18" fmla="*/ 248 w 378"/>
                  <a:gd name="T19" fmla="*/ 0 h 22"/>
                  <a:gd name="T20" fmla="*/ 294 w 378"/>
                  <a:gd name="T21" fmla="*/ 1 h 22"/>
                  <a:gd name="T22" fmla="*/ 356 w 378"/>
                  <a:gd name="T23" fmla="*/ 1 h 22"/>
                  <a:gd name="T24" fmla="*/ 378 w 378"/>
                  <a:gd name="T25" fmla="*/ 1 h 2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78"/>
                  <a:gd name="T40" fmla="*/ 0 h 22"/>
                  <a:gd name="T41" fmla="*/ 378 w 378"/>
                  <a:gd name="T42" fmla="*/ 22 h 2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78" h="22">
                    <a:moveTo>
                      <a:pt x="0" y="0"/>
                    </a:moveTo>
                    <a:lnTo>
                      <a:pt x="26" y="4"/>
                    </a:lnTo>
                    <a:lnTo>
                      <a:pt x="77" y="4"/>
                    </a:lnTo>
                    <a:lnTo>
                      <a:pt x="126" y="6"/>
                    </a:lnTo>
                    <a:lnTo>
                      <a:pt x="147" y="1"/>
                    </a:lnTo>
                    <a:lnTo>
                      <a:pt x="174" y="13"/>
                    </a:lnTo>
                    <a:lnTo>
                      <a:pt x="191" y="22"/>
                    </a:lnTo>
                    <a:lnTo>
                      <a:pt x="213" y="22"/>
                    </a:lnTo>
                    <a:lnTo>
                      <a:pt x="225" y="6"/>
                    </a:lnTo>
                    <a:lnTo>
                      <a:pt x="248" y="0"/>
                    </a:lnTo>
                    <a:lnTo>
                      <a:pt x="294" y="1"/>
                    </a:lnTo>
                    <a:lnTo>
                      <a:pt x="356" y="1"/>
                    </a:lnTo>
                    <a:lnTo>
                      <a:pt x="378" y="1"/>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3" name="Freeform 155"/>
              <p:cNvSpPr>
                <a:spLocks noChangeAspect="1"/>
              </p:cNvSpPr>
              <p:nvPr/>
            </p:nvSpPr>
            <p:spPr bwMode="auto">
              <a:xfrm>
                <a:off x="2970" y="1061"/>
                <a:ext cx="1968" cy="223"/>
              </a:xfrm>
              <a:custGeom>
                <a:avLst/>
                <a:gdLst>
                  <a:gd name="T0" fmla="*/ 0 w 1968"/>
                  <a:gd name="T1" fmla="*/ 223 h 223"/>
                  <a:gd name="T2" fmla="*/ 80 w 1968"/>
                  <a:gd name="T3" fmla="*/ 205 h 223"/>
                  <a:gd name="T4" fmla="*/ 159 w 1968"/>
                  <a:gd name="T5" fmla="*/ 181 h 223"/>
                  <a:gd name="T6" fmla="*/ 233 w 1968"/>
                  <a:gd name="T7" fmla="*/ 159 h 223"/>
                  <a:gd name="T8" fmla="*/ 311 w 1968"/>
                  <a:gd name="T9" fmla="*/ 141 h 223"/>
                  <a:gd name="T10" fmla="*/ 416 w 1968"/>
                  <a:gd name="T11" fmla="*/ 127 h 223"/>
                  <a:gd name="T12" fmla="*/ 567 w 1968"/>
                  <a:gd name="T13" fmla="*/ 114 h 223"/>
                  <a:gd name="T14" fmla="*/ 662 w 1968"/>
                  <a:gd name="T15" fmla="*/ 108 h 223"/>
                  <a:gd name="T16" fmla="*/ 815 w 1968"/>
                  <a:gd name="T17" fmla="*/ 100 h 223"/>
                  <a:gd name="T18" fmla="*/ 966 w 1968"/>
                  <a:gd name="T19" fmla="*/ 87 h 223"/>
                  <a:gd name="T20" fmla="*/ 1163 w 1968"/>
                  <a:gd name="T21" fmla="*/ 73 h 223"/>
                  <a:gd name="T22" fmla="*/ 1325 w 1968"/>
                  <a:gd name="T23" fmla="*/ 60 h 223"/>
                  <a:gd name="T24" fmla="*/ 1494 w 1968"/>
                  <a:gd name="T25" fmla="*/ 42 h 223"/>
                  <a:gd name="T26" fmla="*/ 1643 w 1968"/>
                  <a:gd name="T27" fmla="*/ 22 h 223"/>
                  <a:gd name="T28" fmla="*/ 1790 w 1968"/>
                  <a:gd name="T29" fmla="*/ 12 h 223"/>
                  <a:gd name="T30" fmla="*/ 1968 w 1968"/>
                  <a:gd name="T31" fmla="*/ 0 h 223"/>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968"/>
                  <a:gd name="T49" fmla="*/ 0 h 223"/>
                  <a:gd name="T50" fmla="*/ 1968 w 1968"/>
                  <a:gd name="T51" fmla="*/ 223 h 223"/>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968" h="223">
                    <a:moveTo>
                      <a:pt x="0" y="223"/>
                    </a:moveTo>
                    <a:lnTo>
                      <a:pt x="80" y="205"/>
                    </a:lnTo>
                    <a:lnTo>
                      <a:pt x="159" y="181"/>
                    </a:lnTo>
                    <a:lnTo>
                      <a:pt x="233" y="159"/>
                    </a:lnTo>
                    <a:lnTo>
                      <a:pt x="311" y="141"/>
                    </a:lnTo>
                    <a:lnTo>
                      <a:pt x="416" y="127"/>
                    </a:lnTo>
                    <a:lnTo>
                      <a:pt x="567" y="114"/>
                    </a:lnTo>
                    <a:lnTo>
                      <a:pt x="662" y="108"/>
                    </a:lnTo>
                    <a:lnTo>
                      <a:pt x="815" y="100"/>
                    </a:lnTo>
                    <a:lnTo>
                      <a:pt x="966" y="87"/>
                    </a:lnTo>
                    <a:lnTo>
                      <a:pt x="1163" y="73"/>
                    </a:lnTo>
                    <a:lnTo>
                      <a:pt x="1325" y="60"/>
                    </a:lnTo>
                    <a:lnTo>
                      <a:pt x="1494" y="42"/>
                    </a:lnTo>
                    <a:lnTo>
                      <a:pt x="1643" y="22"/>
                    </a:lnTo>
                    <a:lnTo>
                      <a:pt x="1790" y="12"/>
                    </a:lnTo>
                    <a:lnTo>
                      <a:pt x="1968" y="0"/>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4" name="Freeform 156"/>
              <p:cNvSpPr>
                <a:spLocks noChangeAspect="1"/>
              </p:cNvSpPr>
              <p:nvPr/>
            </p:nvSpPr>
            <p:spPr bwMode="auto">
              <a:xfrm>
                <a:off x="2516" y="1250"/>
                <a:ext cx="445" cy="40"/>
              </a:xfrm>
              <a:custGeom>
                <a:avLst/>
                <a:gdLst>
                  <a:gd name="T0" fmla="*/ 0 w 445"/>
                  <a:gd name="T1" fmla="*/ 0 h 40"/>
                  <a:gd name="T2" fmla="*/ 78 w 445"/>
                  <a:gd name="T3" fmla="*/ 12 h 40"/>
                  <a:gd name="T4" fmla="*/ 169 w 445"/>
                  <a:gd name="T5" fmla="*/ 24 h 40"/>
                  <a:gd name="T6" fmla="*/ 294 w 445"/>
                  <a:gd name="T7" fmla="*/ 36 h 40"/>
                  <a:gd name="T8" fmla="*/ 364 w 445"/>
                  <a:gd name="T9" fmla="*/ 40 h 40"/>
                  <a:gd name="T10" fmla="*/ 424 w 445"/>
                  <a:gd name="T11" fmla="*/ 37 h 40"/>
                  <a:gd name="T12" fmla="*/ 445 w 445"/>
                  <a:gd name="T13" fmla="*/ 34 h 40"/>
                  <a:gd name="T14" fmla="*/ 0 60000 65536"/>
                  <a:gd name="T15" fmla="*/ 0 60000 65536"/>
                  <a:gd name="T16" fmla="*/ 0 60000 65536"/>
                  <a:gd name="T17" fmla="*/ 0 60000 65536"/>
                  <a:gd name="T18" fmla="*/ 0 60000 65536"/>
                  <a:gd name="T19" fmla="*/ 0 60000 65536"/>
                  <a:gd name="T20" fmla="*/ 0 60000 65536"/>
                  <a:gd name="T21" fmla="*/ 0 w 445"/>
                  <a:gd name="T22" fmla="*/ 0 h 40"/>
                  <a:gd name="T23" fmla="*/ 445 w 445"/>
                  <a:gd name="T24" fmla="*/ 40 h 4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45" h="40">
                    <a:moveTo>
                      <a:pt x="0" y="0"/>
                    </a:moveTo>
                    <a:lnTo>
                      <a:pt x="78" y="12"/>
                    </a:lnTo>
                    <a:lnTo>
                      <a:pt x="169" y="24"/>
                    </a:lnTo>
                    <a:lnTo>
                      <a:pt x="294" y="36"/>
                    </a:lnTo>
                    <a:lnTo>
                      <a:pt x="364" y="40"/>
                    </a:lnTo>
                    <a:lnTo>
                      <a:pt x="424" y="37"/>
                    </a:lnTo>
                    <a:lnTo>
                      <a:pt x="445" y="34"/>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5" name="Freeform 157"/>
              <p:cNvSpPr>
                <a:spLocks noChangeAspect="1"/>
              </p:cNvSpPr>
              <p:nvPr/>
            </p:nvSpPr>
            <p:spPr bwMode="auto">
              <a:xfrm>
                <a:off x="2426" y="1232"/>
                <a:ext cx="93" cy="18"/>
              </a:xfrm>
              <a:custGeom>
                <a:avLst/>
                <a:gdLst>
                  <a:gd name="T0" fmla="*/ 0 w 93"/>
                  <a:gd name="T1" fmla="*/ 0 h 18"/>
                  <a:gd name="T2" fmla="*/ 46 w 93"/>
                  <a:gd name="T3" fmla="*/ 10 h 18"/>
                  <a:gd name="T4" fmla="*/ 93 w 93"/>
                  <a:gd name="T5" fmla="*/ 18 h 18"/>
                  <a:gd name="T6" fmla="*/ 0 60000 65536"/>
                  <a:gd name="T7" fmla="*/ 0 60000 65536"/>
                  <a:gd name="T8" fmla="*/ 0 60000 65536"/>
                  <a:gd name="T9" fmla="*/ 0 w 93"/>
                  <a:gd name="T10" fmla="*/ 0 h 18"/>
                  <a:gd name="T11" fmla="*/ 93 w 93"/>
                  <a:gd name="T12" fmla="*/ 18 h 18"/>
                </a:gdLst>
                <a:ahLst/>
                <a:cxnLst>
                  <a:cxn ang="T6">
                    <a:pos x="T0" y="T1"/>
                  </a:cxn>
                  <a:cxn ang="T7">
                    <a:pos x="T2" y="T3"/>
                  </a:cxn>
                  <a:cxn ang="T8">
                    <a:pos x="T4" y="T5"/>
                  </a:cxn>
                </a:cxnLst>
                <a:rect l="T9" t="T10" r="T11" b="T12"/>
                <a:pathLst>
                  <a:path w="93" h="18">
                    <a:moveTo>
                      <a:pt x="0" y="0"/>
                    </a:moveTo>
                    <a:lnTo>
                      <a:pt x="46" y="10"/>
                    </a:lnTo>
                    <a:lnTo>
                      <a:pt x="93" y="18"/>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6" name="Freeform 158"/>
              <p:cNvSpPr>
                <a:spLocks noChangeAspect="1"/>
              </p:cNvSpPr>
              <p:nvPr/>
            </p:nvSpPr>
            <p:spPr bwMode="auto">
              <a:xfrm>
                <a:off x="984" y="911"/>
                <a:ext cx="1448" cy="321"/>
              </a:xfrm>
              <a:custGeom>
                <a:avLst/>
                <a:gdLst>
                  <a:gd name="T0" fmla="*/ 0 w 1448"/>
                  <a:gd name="T1" fmla="*/ 1 h 321"/>
                  <a:gd name="T2" fmla="*/ 90 w 1448"/>
                  <a:gd name="T3" fmla="*/ 0 h 321"/>
                  <a:gd name="T4" fmla="*/ 167 w 1448"/>
                  <a:gd name="T5" fmla="*/ 0 h 321"/>
                  <a:gd name="T6" fmla="*/ 210 w 1448"/>
                  <a:gd name="T7" fmla="*/ 1 h 321"/>
                  <a:gd name="T8" fmla="*/ 255 w 1448"/>
                  <a:gd name="T9" fmla="*/ 7 h 321"/>
                  <a:gd name="T10" fmla="*/ 294 w 1448"/>
                  <a:gd name="T11" fmla="*/ 16 h 321"/>
                  <a:gd name="T12" fmla="*/ 341 w 1448"/>
                  <a:gd name="T13" fmla="*/ 33 h 321"/>
                  <a:gd name="T14" fmla="*/ 402 w 1448"/>
                  <a:gd name="T15" fmla="*/ 58 h 321"/>
                  <a:gd name="T16" fmla="*/ 486 w 1448"/>
                  <a:gd name="T17" fmla="*/ 91 h 321"/>
                  <a:gd name="T18" fmla="*/ 521 w 1448"/>
                  <a:gd name="T19" fmla="*/ 106 h 321"/>
                  <a:gd name="T20" fmla="*/ 561 w 1448"/>
                  <a:gd name="T21" fmla="*/ 124 h 321"/>
                  <a:gd name="T22" fmla="*/ 614 w 1448"/>
                  <a:gd name="T23" fmla="*/ 148 h 321"/>
                  <a:gd name="T24" fmla="*/ 692 w 1448"/>
                  <a:gd name="T25" fmla="*/ 177 h 321"/>
                  <a:gd name="T26" fmla="*/ 750 w 1448"/>
                  <a:gd name="T27" fmla="*/ 195 h 321"/>
                  <a:gd name="T28" fmla="*/ 849 w 1448"/>
                  <a:gd name="T29" fmla="*/ 219 h 321"/>
                  <a:gd name="T30" fmla="*/ 956 w 1448"/>
                  <a:gd name="T31" fmla="*/ 240 h 321"/>
                  <a:gd name="T32" fmla="*/ 998 w 1448"/>
                  <a:gd name="T33" fmla="*/ 246 h 321"/>
                  <a:gd name="T34" fmla="*/ 1125 w 1448"/>
                  <a:gd name="T35" fmla="*/ 268 h 321"/>
                  <a:gd name="T36" fmla="*/ 1268 w 1448"/>
                  <a:gd name="T37" fmla="*/ 292 h 321"/>
                  <a:gd name="T38" fmla="*/ 1365 w 1448"/>
                  <a:gd name="T39" fmla="*/ 307 h 321"/>
                  <a:gd name="T40" fmla="*/ 1448 w 1448"/>
                  <a:gd name="T41" fmla="*/ 321 h 32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448"/>
                  <a:gd name="T64" fmla="*/ 0 h 321"/>
                  <a:gd name="T65" fmla="*/ 1448 w 1448"/>
                  <a:gd name="T66" fmla="*/ 321 h 32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448" h="321">
                    <a:moveTo>
                      <a:pt x="0" y="1"/>
                    </a:moveTo>
                    <a:lnTo>
                      <a:pt x="90" y="0"/>
                    </a:lnTo>
                    <a:lnTo>
                      <a:pt x="167" y="0"/>
                    </a:lnTo>
                    <a:lnTo>
                      <a:pt x="210" y="1"/>
                    </a:lnTo>
                    <a:lnTo>
                      <a:pt x="255" y="7"/>
                    </a:lnTo>
                    <a:lnTo>
                      <a:pt x="294" y="16"/>
                    </a:lnTo>
                    <a:lnTo>
                      <a:pt x="341" y="33"/>
                    </a:lnTo>
                    <a:lnTo>
                      <a:pt x="402" y="58"/>
                    </a:lnTo>
                    <a:lnTo>
                      <a:pt x="486" y="91"/>
                    </a:lnTo>
                    <a:lnTo>
                      <a:pt x="521" y="106"/>
                    </a:lnTo>
                    <a:lnTo>
                      <a:pt x="561" y="124"/>
                    </a:lnTo>
                    <a:lnTo>
                      <a:pt x="614" y="148"/>
                    </a:lnTo>
                    <a:lnTo>
                      <a:pt x="692" y="177"/>
                    </a:lnTo>
                    <a:lnTo>
                      <a:pt x="750" y="195"/>
                    </a:lnTo>
                    <a:lnTo>
                      <a:pt x="849" y="219"/>
                    </a:lnTo>
                    <a:lnTo>
                      <a:pt x="956" y="240"/>
                    </a:lnTo>
                    <a:lnTo>
                      <a:pt x="998" y="246"/>
                    </a:lnTo>
                    <a:lnTo>
                      <a:pt x="1125" y="268"/>
                    </a:lnTo>
                    <a:lnTo>
                      <a:pt x="1268" y="292"/>
                    </a:lnTo>
                    <a:lnTo>
                      <a:pt x="1365" y="307"/>
                    </a:lnTo>
                    <a:lnTo>
                      <a:pt x="1448" y="321"/>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7" name="Freeform 159"/>
              <p:cNvSpPr>
                <a:spLocks noChangeAspect="1"/>
              </p:cNvSpPr>
              <p:nvPr/>
            </p:nvSpPr>
            <p:spPr bwMode="auto">
              <a:xfrm>
                <a:off x="1380" y="885"/>
                <a:ext cx="84" cy="116"/>
              </a:xfrm>
              <a:custGeom>
                <a:avLst/>
                <a:gdLst>
                  <a:gd name="T0" fmla="*/ 0 w 84"/>
                  <a:gd name="T1" fmla="*/ 0 h 116"/>
                  <a:gd name="T2" fmla="*/ 12 w 84"/>
                  <a:gd name="T3" fmla="*/ 27 h 116"/>
                  <a:gd name="T4" fmla="*/ 30 w 84"/>
                  <a:gd name="T5" fmla="*/ 54 h 116"/>
                  <a:gd name="T6" fmla="*/ 57 w 84"/>
                  <a:gd name="T7" fmla="*/ 87 h 116"/>
                  <a:gd name="T8" fmla="*/ 84 w 84"/>
                  <a:gd name="T9" fmla="*/ 116 h 116"/>
                  <a:gd name="T10" fmla="*/ 0 60000 65536"/>
                  <a:gd name="T11" fmla="*/ 0 60000 65536"/>
                  <a:gd name="T12" fmla="*/ 0 60000 65536"/>
                  <a:gd name="T13" fmla="*/ 0 60000 65536"/>
                  <a:gd name="T14" fmla="*/ 0 60000 65536"/>
                  <a:gd name="T15" fmla="*/ 0 w 84"/>
                  <a:gd name="T16" fmla="*/ 0 h 116"/>
                  <a:gd name="T17" fmla="*/ 84 w 84"/>
                  <a:gd name="T18" fmla="*/ 116 h 116"/>
                </a:gdLst>
                <a:ahLst/>
                <a:cxnLst>
                  <a:cxn ang="T10">
                    <a:pos x="T0" y="T1"/>
                  </a:cxn>
                  <a:cxn ang="T11">
                    <a:pos x="T2" y="T3"/>
                  </a:cxn>
                  <a:cxn ang="T12">
                    <a:pos x="T4" y="T5"/>
                  </a:cxn>
                  <a:cxn ang="T13">
                    <a:pos x="T6" y="T7"/>
                  </a:cxn>
                  <a:cxn ang="T14">
                    <a:pos x="T8" y="T9"/>
                  </a:cxn>
                </a:cxnLst>
                <a:rect l="T15" t="T16" r="T17" b="T18"/>
                <a:pathLst>
                  <a:path w="84" h="116">
                    <a:moveTo>
                      <a:pt x="0" y="0"/>
                    </a:moveTo>
                    <a:lnTo>
                      <a:pt x="12" y="27"/>
                    </a:lnTo>
                    <a:lnTo>
                      <a:pt x="30" y="54"/>
                    </a:lnTo>
                    <a:lnTo>
                      <a:pt x="57" y="87"/>
                    </a:lnTo>
                    <a:lnTo>
                      <a:pt x="84" y="116"/>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 name="Freeform 160"/>
              <p:cNvSpPr>
                <a:spLocks noChangeAspect="1"/>
              </p:cNvSpPr>
              <p:nvPr/>
            </p:nvSpPr>
            <p:spPr bwMode="auto">
              <a:xfrm>
                <a:off x="1706" y="905"/>
                <a:ext cx="108" cy="220"/>
              </a:xfrm>
              <a:custGeom>
                <a:avLst/>
                <a:gdLst>
                  <a:gd name="T0" fmla="*/ 0 w 108"/>
                  <a:gd name="T1" fmla="*/ 0 h 220"/>
                  <a:gd name="T2" fmla="*/ 12 w 108"/>
                  <a:gd name="T3" fmla="*/ 45 h 220"/>
                  <a:gd name="T4" fmla="*/ 31 w 108"/>
                  <a:gd name="T5" fmla="*/ 105 h 220"/>
                  <a:gd name="T6" fmla="*/ 64 w 108"/>
                  <a:gd name="T7" fmla="*/ 171 h 220"/>
                  <a:gd name="T8" fmla="*/ 97 w 108"/>
                  <a:gd name="T9" fmla="*/ 210 h 220"/>
                  <a:gd name="T10" fmla="*/ 108 w 108"/>
                  <a:gd name="T11" fmla="*/ 220 h 220"/>
                  <a:gd name="T12" fmla="*/ 0 60000 65536"/>
                  <a:gd name="T13" fmla="*/ 0 60000 65536"/>
                  <a:gd name="T14" fmla="*/ 0 60000 65536"/>
                  <a:gd name="T15" fmla="*/ 0 60000 65536"/>
                  <a:gd name="T16" fmla="*/ 0 60000 65536"/>
                  <a:gd name="T17" fmla="*/ 0 60000 65536"/>
                  <a:gd name="T18" fmla="*/ 0 w 108"/>
                  <a:gd name="T19" fmla="*/ 0 h 220"/>
                  <a:gd name="T20" fmla="*/ 108 w 108"/>
                  <a:gd name="T21" fmla="*/ 220 h 220"/>
                </a:gdLst>
                <a:ahLst/>
                <a:cxnLst>
                  <a:cxn ang="T12">
                    <a:pos x="T0" y="T1"/>
                  </a:cxn>
                  <a:cxn ang="T13">
                    <a:pos x="T2" y="T3"/>
                  </a:cxn>
                  <a:cxn ang="T14">
                    <a:pos x="T4" y="T5"/>
                  </a:cxn>
                  <a:cxn ang="T15">
                    <a:pos x="T6" y="T7"/>
                  </a:cxn>
                  <a:cxn ang="T16">
                    <a:pos x="T8" y="T9"/>
                  </a:cxn>
                  <a:cxn ang="T17">
                    <a:pos x="T10" y="T11"/>
                  </a:cxn>
                </a:cxnLst>
                <a:rect l="T18" t="T19" r="T20" b="T21"/>
                <a:pathLst>
                  <a:path w="108" h="220">
                    <a:moveTo>
                      <a:pt x="0" y="0"/>
                    </a:moveTo>
                    <a:lnTo>
                      <a:pt x="12" y="45"/>
                    </a:lnTo>
                    <a:lnTo>
                      <a:pt x="31" y="105"/>
                    </a:lnTo>
                    <a:lnTo>
                      <a:pt x="64" y="171"/>
                    </a:lnTo>
                    <a:lnTo>
                      <a:pt x="97" y="210"/>
                    </a:lnTo>
                    <a:lnTo>
                      <a:pt x="108" y="220"/>
                    </a:lnTo>
                  </a:path>
                </a:pathLst>
              </a:custGeom>
              <a:noFill/>
              <a:ln w="9525"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9" name="Freeform 161"/>
              <p:cNvSpPr>
                <a:spLocks noChangeAspect="1"/>
              </p:cNvSpPr>
              <p:nvPr/>
            </p:nvSpPr>
            <p:spPr bwMode="auto">
              <a:xfrm>
                <a:off x="1739" y="845"/>
                <a:ext cx="112" cy="288"/>
              </a:xfrm>
              <a:custGeom>
                <a:avLst/>
                <a:gdLst>
                  <a:gd name="T0" fmla="*/ 0 w 112"/>
                  <a:gd name="T1" fmla="*/ 0 h 288"/>
                  <a:gd name="T2" fmla="*/ 10 w 112"/>
                  <a:gd name="T3" fmla="*/ 48 h 288"/>
                  <a:gd name="T4" fmla="*/ 18 w 112"/>
                  <a:gd name="T5" fmla="*/ 75 h 288"/>
                  <a:gd name="T6" fmla="*/ 22 w 112"/>
                  <a:gd name="T7" fmla="*/ 120 h 288"/>
                  <a:gd name="T8" fmla="*/ 31 w 112"/>
                  <a:gd name="T9" fmla="*/ 150 h 288"/>
                  <a:gd name="T10" fmla="*/ 51 w 112"/>
                  <a:gd name="T11" fmla="*/ 190 h 288"/>
                  <a:gd name="T12" fmla="*/ 70 w 112"/>
                  <a:gd name="T13" fmla="*/ 244 h 288"/>
                  <a:gd name="T14" fmla="*/ 93 w 112"/>
                  <a:gd name="T15" fmla="*/ 270 h 288"/>
                  <a:gd name="T16" fmla="*/ 112 w 112"/>
                  <a:gd name="T17" fmla="*/ 288 h 28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2"/>
                  <a:gd name="T28" fmla="*/ 0 h 288"/>
                  <a:gd name="T29" fmla="*/ 112 w 112"/>
                  <a:gd name="T30" fmla="*/ 288 h 28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2" h="288">
                    <a:moveTo>
                      <a:pt x="0" y="0"/>
                    </a:moveTo>
                    <a:lnTo>
                      <a:pt x="10" y="48"/>
                    </a:lnTo>
                    <a:lnTo>
                      <a:pt x="18" y="75"/>
                    </a:lnTo>
                    <a:lnTo>
                      <a:pt x="22" y="120"/>
                    </a:lnTo>
                    <a:lnTo>
                      <a:pt x="31" y="150"/>
                    </a:lnTo>
                    <a:lnTo>
                      <a:pt x="51" y="190"/>
                    </a:lnTo>
                    <a:lnTo>
                      <a:pt x="70" y="244"/>
                    </a:lnTo>
                    <a:lnTo>
                      <a:pt x="93" y="270"/>
                    </a:lnTo>
                    <a:lnTo>
                      <a:pt x="112" y="288"/>
                    </a:lnTo>
                  </a:path>
                </a:pathLst>
              </a:custGeom>
              <a:noFill/>
              <a:ln w="9525"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90" name="Freeform 162"/>
              <p:cNvSpPr>
                <a:spLocks noChangeAspect="1"/>
              </p:cNvSpPr>
              <p:nvPr/>
            </p:nvSpPr>
            <p:spPr bwMode="auto">
              <a:xfrm>
                <a:off x="1778" y="875"/>
                <a:ext cx="127" cy="267"/>
              </a:xfrm>
              <a:custGeom>
                <a:avLst/>
                <a:gdLst>
                  <a:gd name="T0" fmla="*/ 0 w 127"/>
                  <a:gd name="T1" fmla="*/ 0 h 267"/>
                  <a:gd name="T2" fmla="*/ 16 w 127"/>
                  <a:gd name="T3" fmla="*/ 63 h 267"/>
                  <a:gd name="T4" fmla="*/ 36 w 127"/>
                  <a:gd name="T5" fmla="*/ 123 h 267"/>
                  <a:gd name="T6" fmla="*/ 54 w 127"/>
                  <a:gd name="T7" fmla="*/ 181 h 267"/>
                  <a:gd name="T8" fmla="*/ 78 w 127"/>
                  <a:gd name="T9" fmla="*/ 228 h 267"/>
                  <a:gd name="T10" fmla="*/ 103 w 127"/>
                  <a:gd name="T11" fmla="*/ 252 h 267"/>
                  <a:gd name="T12" fmla="*/ 127 w 127"/>
                  <a:gd name="T13" fmla="*/ 267 h 267"/>
                  <a:gd name="T14" fmla="*/ 0 60000 65536"/>
                  <a:gd name="T15" fmla="*/ 0 60000 65536"/>
                  <a:gd name="T16" fmla="*/ 0 60000 65536"/>
                  <a:gd name="T17" fmla="*/ 0 60000 65536"/>
                  <a:gd name="T18" fmla="*/ 0 60000 65536"/>
                  <a:gd name="T19" fmla="*/ 0 60000 65536"/>
                  <a:gd name="T20" fmla="*/ 0 60000 65536"/>
                  <a:gd name="T21" fmla="*/ 0 w 127"/>
                  <a:gd name="T22" fmla="*/ 0 h 267"/>
                  <a:gd name="T23" fmla="*/ 127 w 127"/>
                  <a:gd name="T24" fmla="*/ 267 h 26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7" h="267">
                    <a:moveTo>
                      <a:pt x="0" y="0"/>
                    </a:moveTo>
                    <a:lnTo>
                      <a:pt x="16" y="63"/>
                    </a:lnTo>
                    <a:lnTo>
                      <a:pt x="36" y="123"/>
                    </a:lnTo>
                    <a:lnTo>
                      <a:pt x="54" y="181"/>
                    </a:lnTo>
                    <a:lnTo>
                      <a:pt x="78" y="228"/>
                    </a:lnTo>
                    <a:lnTo>
                      <a:pt x="103" y="252"/>
                    </a:lnTo>
                    <a:lnTo>
                      <a:pt x="127" y="267"/>
                    </a:lnTo>
                  </a:path>
                </a:pathLst>
              </a:custGeom>
              <a:noFill/>
              <a:ln w="9525"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91" name="Freeform 163"/>
              <p:cNvSpPr>
                <a:spLocks noChangeAspect="1"/>
              </p:cNvSpPr>
              <p:nvPr/>
            </p:nvSpPr>
            <p:spPr bwMode="auto">
              <a:xfrm>
                <a:off x="1829" y="936"/>
                <a:ext cx="144" cy="219"/>
              </a:xfrm>
              <a:custGeom>
                <a:avLst/>
                <a:gdLst>
                  <a:gd name="T0" fmla="*/ 0 w 144"/>
                  <a:gd name="T1" fmla="*/ 0 h 219"/>
                  <a:gd name="T2" fmla="*/ 16 w 144"/>
                  <a:gd name="T3" fmla="*/ 53 h 219"/>
                  <a:gd name="T4" fmla="*/ 42 w 144"/>
                  <a:gd name="T5" fmla="*/ 102 h 219"/>
                  <a:gd name="T6" fmla="*/ 76 w 144"/>
                  <a:gd name="T7" fmla="*/ 150 h 219"/>
                  <a:gd name="T8" fmla="*/ 112 w 144"/>
                  <a:gd name="T9" fmla="*/ 192 h 219"/>
                  <a:gd name="T10" fmla="*/ 144 w 144"/>
                  <a:gd name="T11" fmla="*/ 219 h 219"/>
                  <a:gd name="T12" fmla="*/ 0 60000 65536"/>
                  <a:gd name="T13" fmla="*/ 0 60000 65536"/>
                  <a:gd name="T14" fmla="*/ 0 60000 65536"/>
                  <a:gd name="T15" fmla="*/ 0 60000 65536"/>
                  <a:gd name="T16" fmla="*/ 0 60000 65536"/>
                  <a:gd name="T17" fmla="*/ 0 60000 65536"/>
                  <a:gd name="T18" fmla="*/ 0 w 144"/>
                  <a:gd name="T19" fmla="*/ 0 h 219"/>
                  <a:gd name="T20" fmla="*/ 144 w 144"/>
                  <a:gd name="T21" fmla="*/ 219 h 219"/>
                </a:gdLst>
                <a:ahLst/>
                <a:cxnLst>
                  <a:cxn ang="T12">
                    <a:pos x="T0" y="T1"/>
                  </a:cxn>
                  <a:cxn ang="T13">
                    <a:pos x="T2" y="T3"/>
                  </a:cxn>
                  <a:cxn ang="T14">
                    <a:pos x="T4" y="T5"/>
                  </a:cxn>
                  <a:cxn ang="T15">
                    <a:pos x="T6" y="T7"/>
                  </a:cxn>
                  <a:cxn ang="T16">
                    <a:pos x="T8" y="T9"/>
                  </a:cxn>
                  <a:cxn ang="T17">
                    <a:pos x="T10" y="T11"/>
                  </a:cxn>
                </a:cxnLst>
                <a:rect l="T18" t="T19" r="T20" b="T21"/>
                <a:pathLst>
                  <a:path w="144" h="219">
                    <a:moveTo>
                      <a:pt x="0" y="0"/>
                    </a:moveTo>
                    <a:lnTo>
                      <a:pt x="16" y="53"/>
                    </a:lnTo>
                    <a:lnTo>
                      <a:pt x="42" y="102"/>
                    </a:lnTo>
                    <a:lnTo>
                      <a:pt x="76" y="150"/>
                    </a:lnTo>
                    <a:lnTo>
                      <a:pt x="112" y="192"/>
                    </a:lnTo>
                    <a:lnTo>
                      <a:pt x="144" y="219"/>
                    </a:lnTo>
                  </a:path>
                </a:pathLst>
              </a:custGeom>
              <a:noFill/>
              <a:ln w="9525"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92" name="Freeform 164"/>
              <p:cNvSpPr>
                <a:spLocks noChangeAspect="1"/>
              </p:cNvSpPr>
              <p:nvPr/>
            </p:nvSpPr>
            <p:spPr bwMode="auto">
              <a:xfrm>
                <a:off x="1833" y="857"/>
                <a:ext cx="105" cy="268"/>
              </a:xfrm>
              <a:custGeom>
                <a:avLst/>
                <a:gdLst>
                  <a:gd name="T0" fmla="*/ 0 w 105"/>
                  <a:gd name="T1" fmla="*/ 0 h 268"/>
                  <a:gd name="T2" fmla="*/ 9 w 105"/>
                  <a:gd name="T3" fmla="*/ 51 h 268"/>
                  <a:gd name="T4" fmla="*/ 21 w 105"/>
                  <a:gd name="T5" fmla="*/ 96 h 268"/>
                  <a:gd name="T6" fmla="*/ 48 w 105"/>
                  <a:gd name="T7" fmla="*/ 159 h 268"/>
                  <a:gd name="T8" fmla="*/ 75 w 105"/>
                  <a:gd name="T9" fmla="*/ 210 h 268"/>
                  <a:gd name="T10" fmla="*/ 89 w 105"/>
                  <a:gd name="T11" fmla="*/ 237 h 268"/>
                  <a:gd name="T12" fmla="*/ 105 w 105"/>
                  <a:gd name="T13" fmla="*/ 268 h 268"/>
                  <a:gd name="T14" fmla="*/ 0 60000 65536"/>
                  <a:gd name="T15" fmla="*/ 0 60000 65536"/>
                  <a:gd name="T16" fmla="*/ 0 60000 65536"/>
                  <a:gd name="T17" fmla="*/ 0 60000 65536"/>
                  <a:gd name="T18" fmla="*/ 0 60000 65536"/>
                  <a:gd name="T19" fmla="*/ 0 60000 65536"/>
                  <a:gd name="T20" fmla="*/ 0 60000 65536"/>
                  <a:gd name="T21" fmla="*/ 0 w 105"/>
                  <a:gd name="T22" fmla="*/ 0 h 268"/>
                  <a:gd name="T23" fmla="*/ 105 w 105"/>
                  <a:gd name="T24" fmla="*/ 268 h 26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5" h="268">
                    <a:moveTo>
                      <a:pt x="0" y="0"/>
                    </a:moveTo>
                    <a:lnTo>
                      <a:pt x="9" y="51"/>
                    </a:lnTo>
                    <a:lnTo>
                      <a:pt x="21" y="96"/>
                    </a:lnTo>
                    <a:lnTo>
                      <a:pt x="48" y="159"/>
                    </a:lnTo>
                    <a:lnTo>
                      <a:pt x="75" y="210"/>
                    </a:lnTo>
                    <a:lnTo>
                      <a:pt x="89" y="237"/>
                    </a:lnTo>
                    <a:lnTo>
                      <a:pt x="105" y="268"/>
                    </a:lnTo>
                  </a:path>
                </a:pathLst>
              </a:custGeom>
              <a:noFill/>
              <a:ln w="9525"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93" name="Freeform 165"/>
              <p:cNvSpPr>
                <a:spLocks noChangeAspect="1"/>
              </p:cNvSpPr>
              <p:nvPr/>
            </p:nvSpPr>
            <p:spPr bwMode="auto">
              <a:xfrm>
                <a:off x="1913" y="881"/>
                <a:ext cx="118" cy="285"/>
              </a:xfrm>
              <a:custGeom>
                <a:avLst/>
                <a:gdLst>
                  <a:gd name="T0" fmla="*/ 0 w 118"/>
                  <a:gd name="T1" fmla="*/ 0 h 285"/>
                  <a:gd name="T2" fmla="*/ 12 w 118"/>
                  <a:gd name="T3" fmla="*/ 75 h 285"/>
                  <a:gd name="T4" fmla="*/ 28 w 118"/>
                  <a:gd name="T5" fmla="*/ 156 h 285"/>
                  <a:gd name="T6" fmla="*/ 45 w 118"/>
                  <a:gd name="T7" fmla="*/ 202 h 285"/>
                  <a:gd name="T8" fmla="*/ 75 w 118"/>
                  <a:gd name="T9" fmla="*/ 253 h 285"/>
                  <a:gd name="T10" fmla="*/ 118 w 118"/>
                  <a:gd name="T11" fmla="*/ 285 h 285"/>
                  <a:gd name="T12" fmla="*/ 0 60000 65536"/>
                  <a:gd name="T13" fmla="*/ 0 60000 65536"/>
                  <a:gd name="T14" fmla="*/ 0 60000 65536"/>
                  <a:gd name="T15" fmla="*/ 0 60000 65536"/>
                  <a:gd name="T16" fmla="*/ 0 60000 65536"/>
                  <a:gd name="T17" fmla="*/ 0 60000 65536"/>
                  <a:gd name="T18" fmla="*/ 0 w 118"/>
                  <a:gd name="T19" fmla="*/ 0 h 285"/>
                  <a:gd name="T20" fmla="*/ 118 w 118"/>
                  <a:gd name="T21" fmla="*/ 285 h 285"/>
                </a:gdLst>
                <a:ahLst/>
                <a:cxnLst>
                  <a:cxn ang="T12">
                    <a:pos x="T0" y="T1"/>
                  </a:cxn>
                  <a:cxn ang="T13">
                    <a:pos x="T2" y="T3"/>
                  </a:cxn>
                  <a:cxn ang="T14">
                    <a:pos x="T4" y="T5"/>
                  </a:cxn>
                  <a:cxn ang="T15">
                    <a:pos x="T6" y="T7"/>
                  </a:cxn>
                  <a:cxn ang="T16">
                    <a:pos x="T8" y="T9"/>
                  </a:cxn>
                  <a:cxn ang="T17">
                    <a:pos x="T10" y="T11"/>
                  </a:cxn>
                </a:cxnLst>
                <a:rect l="T18" t="T19" r="T20" b="T21"/>
                <a:pathLst>
                  <a:path w="118" h="285">
                    <a:moveTo>
                      <a:pt x="0" y="0"/>
                    </a:moveTo>
                    <a:lnTo>
                      <a:pt x="12" y="75"/>
                    </a:lnTo>
                    <a:lnTo>
                      <a:pt x="28" y="156"/>
                    </a:lnTo>
                    <a:lnTo>
                      <a:pt x="45" y="202"/>
                    </a:lnTo>
                    <a:lnTo>
                      <a:pt x="75" y="253"/>
                    </a:lnTo>
                    <a:lnTo>
                      <a:pt x="118" y="285"/>
                    </a:lnTo>
                  </a:path>
                </a:pathLst>
              </a:custGeom>
              <a:noFill/>
              <a:ln w="9525"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94" name="Line 166"/>
              <p:cNvSpPr>
                <a:spLocks noChangeAspect="1" noChangeShapeType="1"/>
              </p:cNvSpPr>
              <p:nvPr/>
            </p:nvSpPr>
            <p:spPr bwMode="auto">
              <a:xfrm>
                <a:off x="1940" y="855"/>
                <a:ext cx="21" cy="7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5" name="Freeform 167"/>
              <p:cNvSpPr>
                <a:spLocks noChangeAspect="1"/>
              </p:cNvSpPr>
              <p:nvPr/>
            </p:nvSpPr>
            <p:spPr bwMode="auto">
              <a:xfrm>
                <a:off x="1968" y="870"/>
                <a:ext cx="30" cy="78"/>
              </a:xfrm>
              <a:custGeom>
                <a:avLst/>
                <a:gdLst>
                  <a:gd name="T0" fmla="*/ 0 w 30"/>
                  <a:gd name="T1" fmla="*/ 0 h 78"/>
                  <a:gd name="T2" fmla="*/ 24 w 30"/>
                  <a:gd name="T3" fmla="*/ 63 h 78"/>
                  <a:gd name="T4" fmla="*/ 30 w 30"/>
                  <a:gd name="T5" fmla="*/ 78 h 78"/>
                  <a:gd name="T6" fmla="*/ 0 60000 65536"/>
                  <a:gd name="T7" fmla="*/ 0 60000 65536"/>
                  <a:gd name="T8" fmla="*/ 0 60000 65536"/>
                  <a:gd name="T9" fmla="*/ 0 w 30"/>
                  <a:gd name="T10" fmla="*/ 0 h 78"/>
                  <a:gd name="T11" fmla="*/ 30 w 30"/>
                  <a:gd name="T12" fmla="*/ 78 h 78"/>
                </a:gdLst>
                <a:ahLst/>
                <a:cxnLst>
                  <a:cxn ang="T6">
                    <a:pos x="T0" y="T1"/>
                  </a:cxn>
                  <a:cxn ang="T7">
                    <a:pos x="T2" y="T3"/>
                  </a:cxn>
                  <a:cxn ang="T8">
                    <a:pos x="T4" y="T5"/>
                  </a:cxn>
                </a:cxnLst>
                <a:rect l="T9" t="T10" r="T11" b="T12"/>
                <a:pathLst>
                  <a:path w="30" h="78">
                    <a:moveTo>
                      <a:pt x="0" y="0"/>
                    </a:moveTo>
                    <a:lnTo>
                      <a:pt x="24" y="63"/>
                    </a:lnTo>
                    <a:lnTo>
                      <a:pt x="30" y="78"/>
                    </a:lnTo>
                  </a:path>
                </a:pathLst>
              </a:custGeom>
              <a:noFill/>
              <a:ln w="9525"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96" name="Freeform 168"/>
              <p:cNvSpPr>
                <a:spLocks noChangeAspect="1"/>
              </p:cNvSpPr>
              <p:nvPr/>
            </p:nvSpPr>
            <p:spPr bwMode="auto">
              <a:xfrm>
                <a:off x="2001" y="879"/>
                <a:ext cx="24" cy="78"/>
              </a:xfrm>
              <a:custGeom>
                <a:avLst/>
                <a:gdLst>
                  <a:gd name="T0" fmla="*/ 0 w 24"/>
                  <a:gd name="T1" fmla="*/ 0 h 78"/>
                  <a:gd name="T2" fmla="*/ 18 w 24"/>
                  <a:gd name="T3" fmla="*/ 57 h 78"/>
                  <a:gd name="T4" fmla="*/ 24 w 24"/>
                  <a:gd name="T5" fmla="*/ 78 h 78"/>
                  <a:gd name="T6" fmla="*/ 0 60000 65536"/>
                  <a:gd name="T7" fmla="*/ 0 60000 65536"/>
                  <a:gd name="T8" fmla="*/ 0 60000 65536"/>
                  <a:gd name="T9" fmla="*/ 0 w 24"/>
                  <a:gd name="T10" fmla="*/ 0 h 78"/>
                  <a:gd name="T11" fmla="*/ 24 w 24"/>
                  <a:gd name="T12" fmla="*/ 78 h 78"/>
                </a:gdLst>
                <a:ahLst/>
                <a:cxnLst>
                  <a:cxn ang="T6">
                    <a:pos x="T0" y="T1"/>
                  </a:cxn>
                  <a:cxn ang="T7">
                    <a:pos x="T2" y="T3"/>
                  </a:cxn>
                  <a:cxn ang="T8">
                    <a:pos x="T4" y="T5"/>
                  </a:cxn>
                </a:cxnLst>
                <a:rect l="T9" t="T10" r="T11" b="T12"/>
                <a:pathLst>
                  <a:path w="24" h="78">
                    <a:moveTo>
                      <a:pt x="0" y="0"/>
                    </a:moveTo>
                    <a:lnTo>
                      <a:pt x="18" y="57"/>
                    </a:lnTo>
                    <a:lnTo>
                      <a:pt x="24" y="78"/>
                    </a:lnTo>
                  </a:path>
                </a:pathLst>
              </a:custGeom>
              <a:noFill/>
              <a:ln w="9525"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97" name="Freeform 169"/>
              <p:cNvSpPr>
                <a:spLocks noChangeAspect="1"/>
              </p:cNvSpPr>
              <p:nvPr/>
            </p:nvSpPr>
            <p:spPr bwMode="auto">
              <a:xfrm>
                <a:off x="2037" y="875"/>
                <a:ext cx="27" cy="93"/>
              </a:xfrm>
              <a:custGeom>
                <a:avLst/>
                <a:gdLst>
                  <a:gd name="T0" fmla="*/ 0 w 27"/>
                  <a:gd name="T1" fmla="*/ 0 h 93"/>
                  <a:gd name="T2" fmla="*/ 14 w 27"/>
                  <a:gd name="T3" fmla="*/ 43 h 93"/>
                  <a:gd name="T4" fmla="*/ 27 w 27"/>
                  <a:gd name="T5" fmla="*/ 93 h 93"/>
                  <a:gd name="T6" fmla="*/ 0 60000 65536"/>
                  <a:gd name="T7" fmla="*/ 0 60000 65536"/>
                  <a:gd name="T8" fmla="*/ 0 60000 65536"/>
                  <a:gd name="T9" fmla="*/ 0 w 27"/>
                  <a:gd name="T10" fmla="*/ 0 h 93"/>
                  <a:gd name="T11" fmla="*/ 27 w 27"/>
                  <a:gd name="T12" fmla="*/ 93 h 93"/>
                </a:gdLst>
                <a:ahLst/>
                <a:cxnLst>
                  <a:cxn ang="T6">
                    <a:pos x="T0" y="T1"/>
                  </a:cxn>
                  <a:cxn ang="T7">
                    <a:pos x="T2" y="T3"/>
                  </a:cxn>
                  <a:cxn ang="T8">
                    <a:pos x="T4" y="T5"/>
                  </a:cxn>
                </a:cxnLst>
                <a:rect l="T9" t="T10" r="T11" b="T12"/>
                <a:pathLst>
                  <a:path w="27" h="93">
                    <a:moveTo>
                      <a:pt x="0" y="0"/>
                    </a:moveTo>
                    <a:lnTo>
                      <a:pt x="14" y="43"/>
                    </a:lnTo>
                    <a:lnTo>
                      <a:pt x="27" y="93"/>
                    </a:lnTo>
                  </a:path>
                </a:pathLst>
              </a:custGeom>
              <a:noFill/>
              <a:ln w="9525"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98" name="Freeform 170"/>
              <p:cNvSpPr>
                <a:spLocks noChangeAspect="1"/>
              </p:cNvSpPr>
              <p:nvPr/>
            </p:nvSpPr>
            <p:spPr bwMode="auto">
              <a:xfrm>
                <a:off x="2069" y="864"/>
                <a:ext cx="12" cy="80"/>
              </a:xfrm>
              <a:custGeom>
                <a:avLst/>
                <a:gdLst>
                  <a:gd name="T0" fmla="*/ 0 w 12"/>
                  <a:gd name="T1" fmla="*/ 0 h 80"/>
                  <a:gd name="T2" fmla="*/ 6 w 12"/>
                  <a:gd name="T3" fmla="*/ 29 h 80"/>
                  <a:gd name="T4" fmla="*/ 12 w 12"/>
                  <a:gd name="T5" fmla="*/ 80 h 80"/>
                  <a:gd name="T6" fmla="*/ 0 60000 65536"/>
                  <a:gd name="T7" fmla="*/ 0 60000 65536"/>
                  <a:gd name="T8" fmla="*/ 0 60000 65536"/>
                  <a:gd name="T9" fmla="*/ 0 w 12"/>
                  <a:gd name="T10" fmla="*/ 0 h 80"/>
                  <a:gd name="T11" fmla="*/ 12 w 12"/>
                  <a:gd name="T12" fmla="*/ 80 h 80"/>
                </a:gdLst>
                <a:ahLst/>
                <a:cxnLst>
                  <a:cxn ang="T6">
                    <a:pos x="T0" y="T1"/>
                  </a:cxn>
                  <a:cxn ang="T7">
                    <a:pos x="T2" y="T3"/>
                  </a:cxn>
                  <a:cxn ang="T8">
                    <a:pos x="T4" y="T5"/>
                  </a:cxn>
                </a:cxnLst>
                <a:rect l="T9" t="T10" r="T11" b="T12"/>
                <a:pathLst>
                  <a:path w="12" h="80">
                    <a:moveTo>
                      <a:pt x="0" y="0"/>
                    </a:moveTo>
                    <a:lnTo>
                      <a:pt x="6" y="29"/>
                    </a:lnTo>
                    <a:lnTo>
                      <a:pt x="12" y="80"/>
                    </a:lnTo>
                  </a:path>
                </a:pathLst>
              </a:custGeom>
              <a:noFill/>
              <a:ln w="9525"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99" name="Freeform 171"/>
              <p:cNvSpPr>
                <a:spLocks noChangeAspect="1"/>
              </p:cNvSpPr>
              <p:nvPr/>
            </p:nvSpPr>
            <p:spPr bwMode="auto">
              <a:xfrm>
                <a:off x="2093" y="890"/>
                <a:ext cx="30" cy="103"/>
              </a:xfrm>
              <a:custGeom>
                <a:avLst/>
                <a:gdLst>
                  <a:gd name="T0" fmla="*/ 0 w 30"/>
                  <a:gd name="T1" fmla="*/ 0 h 103"/>
                  <a:gd name="T2" fmla="*/ 16 w 30"/>
                  <a:gd name="T3" fmla="*/ 46 h 103"/>
                  <a:gd name="T4" fmla="*/ 24 w 30"/>
                  <a:gd name="T5" fmla="*/ 84 h 103"/>
                  <a:gd name="T6" fmla="*/ 30 w 30"/>
                  <a:gd name="T7" fmla="*/ 103 h 103"/>
                  <a:gd name="T8" fmla="*/ 0 60000 65536"/>
                  <a:gd name="T9" fmla="*/ 0 60000 65536"/>
                  <a:gd name="T10" fmla="*/ 0 60000 65536"/>
                  <a:gd name="T11" fmla="*/ 0 60000 65536"/>
                  <a:gd name="T12" fmla="*/ 0 w 30"/>
                  <a:gd name="T13" fmla="*/ 0 h 103"/>
                  <a:gd name="T14" fmla="*/ 30 w 30"/>
                  <a:gd name="T15" fmla="*/ 103 h 103"/>
                </a:gdLst>
                <a:ahLst/>
                <a:cxnLst>
                  <a:cxn ang="T8">
                    <a:pos x="T0" y="T1"/>
                  </a:cxn>
                  <a:cxn ang="T9">
                    <a:pos x="T2" y="T3"/>
                  </a:cxn>
                  <a:cxn ang="T10">
                    <a:pos x="T4" y="T5"/>
                  </a:cxn>
                  <a:cxn ang="T11">
                    <a:pos x="T6" y="T7"/>
                  </a:cxn>
                </a:cxnLst>
                <a:rect l="T12" t="T13" r="T14" b="T15"/>
                <a:pathLst>
                  <a:path w="30" h="103">
                    <a:moveTo>
                      <a:pt x="0" y="0"/>
                    </a:moveTo>
                    <a:lnTo>
                      <a:pt x="16" y="46"/>
                    </a:lnTo>
                    <a:lnTo>
                      <a:pt x="24" y="84"/>
                    </a:lnTo>
                    <a:lnTo>
                      <a:pt x="30" y="103"/>
                    </a:lnTo>
                  </a:path>
                </a:pathLst>
              </a:custGeom>
              <a:noFill/>
              <a:ln w="9525"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00" name="Freeform 172"/>
              <p:cNvSpPr>
                <a:spLocks noChangeAspect="1"/>
              </p:cNvSpPr>
              <p:nvPr/>
            </p:nvSpPr>
            <p:spPr bwMode="auto">
              <a:xfrm>
                <a:off x="2118" y="882"/>
                <a:ext cx="48" cy="107"/>
              </a:xfrm>
              <a:custGeom>
                <a:avLst/>
                <a:gdLst>
                  <a:gd name="T0" fmla="*/ 0 w 48"/>
                  <a:gd name="T1" fmla="*/ 0 h 107"/>
                  <a:gd name="T2" fmla="*/ 18 w 48"/>
                  <a:gd name="T3" fmla="*/ 57 h 107"/>
                  <a:gd name="T4" fmla="*/ 29 w 48"/>
                  <a:gd name="T5" fmla="*/ 81 h 107"/>
                  <a:gd name="T6" fmla="*/ 48 w 48"/>
                  <a:gd name="T7" fmla="*/ 107 h 107"/>
                  <a:gd name="T8" fmla="*/ 0 60000 65536"/>
                  <a:gd name="T9" fmla="*/ 0 60000 65536"/>
                  <a:gd name="T10" fmla="*/ 0 60000 65536"/>
                  <a:gd name="T11" fmla="*/ 0 60000 65536"/>
                  <a:gd name="T12" fmla="*/ 0 w 48"/>
                  <a:gd name="T13" fmla="*/ 0 h 107"/>
                  <a:gd name="T14" fmla="*/ 48 w 48"/>
                  <a:gd name="T15" fmla="*/ 107 h 107"/>
                </a:gdLst>
                <a:ahLst/>
                <a:cxnLst>
                  <a:cxn ang="T8">
                    <a:pos x="T0" y="T1"/>
                  </a:cxn>
                  <a:cxn ang="T9">
                    <a:pos x="T2" y="T3"/>
                  </a:cxn>
                  <a:cxn ang="T10">
                    <a:pos x="T4" y="T5"/>
                  </a:cxn>
                  <a:cxn ang="T11">
                    <a:pos x="T6" y="T7"/>
                  </a:cxn>
                </a:cxnLst>
                <a:rect l="T12" t="T13" r="T14" b="T15"/>
                <a:pathLst>
                  <a:path w="48" h="107">
                    <a:moveTo>
                      <a:pt x="0" y="0"/>
                    </a:moveTo>
                    <a:lnTo>
                      <a:pt x="18" y="57"/>
                    </a:lnTo>
                    <a:lnTo>
                      <a:pt x="29" y="81"/>
                    </a:lnTo>
                    <a:lnTo>
                      <a:pt x="48" y="107"/>
                    </a:lnTo>
                  </a:path>
                </a:pathLst>
              </a:custGeom>
              <a:noFill/>
              <a:ln w="9525"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01" name="Freeform 173"/>
              <p:cNvSpPr>
                <a:spLocks noChangeAspect="1"/>
              </p:cNvSpPr>
              <p:nvPr/>
            </p:nvSpPr>
            <p:spPr bwMode="auto">
              <a:xfrm>
                <a:off x="2160" y="890"/>
                <a:ext cx="20" cy="100"/>
              </a:xfrm>
              <a:custGeom>
                <a:avLst/>
                <a:gdLst>
                  <a:gd name="T0" fmla="*/ 0 w 20"/>
                  <a:gd name="T1" fmla="*/ 0 h 100"/>
                  <a:gd name="T2" fmla="*/ 6 w 20"/>
                  <a:gd name="T3" fmla="*/ 45 h 100"/>
                  <a:gd name="T4" fmla="*/ 15 w 20"/>
                  <a:gd name="T5" fmla="*/ 90 h 100"/>
                  <a:gd name="T6" fmla="*/ 20 w 20"/>
                  <a:gd name="T7" fmla="*/ 100 h 100"/>
                  <a:gd name="T8" fmla="*/ 0 60000 65536"/>
                  <a:gd name="T9" fmla="*/ 0 60000 65536"/>
                  <a:gd name="T10" fmla="*/ 0 60000 65536"/>
                  <a:gd name="T11" fmla="*/ 0 60000 65536"/>
                  <a:gd name="T12" fmla="*/ 0 w 20"/>
                  <a:gd name="T13" fmla="*/ 0 h 100"/>
                  <a:gd name="T14" fmla="*/ 20 w 20"/>
                  <a:gd name="T15" fmla="*/ 100 h 100"/>
                </a:gdLst>
                <a:ahLst/>
                <a:cxnLst>
                  <a:cxn ang="T8">
                    <a:pos x="T0" y="T1"/>
                  </a:cxn>
                  <a:cxn ang="T9">
                    <a:pos x="T2" y="T3"/>
                  </a:cxn>
                  <a:cxn ang="T10">
                    <a:pos x="T4" y="T5"/>
                  </a:cxn>
                  <a:cxn ang="T11">
                    <a:pos x="T6" y="T7"/>
                  </a:cxn>
                </a:cxnLst>
                <a:rect l="T12" t="T13" r="T14" b="T15"/>
                <a:pathLst>
                  <a:path w="20" h="100">
                    <a:moveTo>
                      <a:pt x="0" y="0"/>
                    </a:moveTo>
                    <a:lnTo>
                      <a:pt x="6" y="45"/>
                    </a:lnTo>
                    <a:lnTo>
                      <a:pt x="15" y="90"/>
                    </a:lnTo>
                    <a:lnTo>
                      <a:pt x="20" y="100"/>
                    </a:lnTo>
                  </a:path>
                </a:pathLst>
              </a:custGeom>
              <a:noFill/>
              <a:ln w="9525"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02" name="Freeform 174"/>
              <p:cNvSpPr>
                <a:spLocks noChangeAspect="1"/>
              </p:cNvSpPr>
              <p:nvPr/>
            </p:nvSpPr>
            <p:spPr bwMode="auto">
              <a:xfrm>
                <a:off x="2183" y="899"/>
                <a:ext cx="37" cy="105"/>
              </a:xfrm>
              <a:custGeom>
                <a:avLst/>
                <a:gdLst>
                  <a:gd name="T0" fmla="*/ 0 w 37"/>
                  <a:gd name="T1" fmla="*/ 0 h 105"/>
                  <a:gd name="T2" fmla="*/ 10 w 37"/>
                  <a:gd name="T3" fmla="*/ 49 h 105"/>
                  <a:gd name="T4" fmla="*/ 22 w 37"/>
                  <a:gd name="T5" fmla="*/ 81 h 105"/>
                  <a:gd name="T6" fmla="*/ 37 w 37"/>
                  <a:gd name="T7" fmla="*/ 105 h 105"/>
                  <a:gd name="T8" fmla="*/ 0 60000 65536"/>
                  <a:gd name="T9" fmla="*/ 0 60000 65536"/>
                  <a:gd name="T10" fmla="*/ 0 60000 65536"/>
                  <a:gd name="T11" fmla="*/ 0 60000 65536"/>
                  <a:gd name="T12" fmla="*/ 0 w 37"/>
                  <a:gd name="T13" fmla="*/ 0 h 105"/>
                  <a:gd name="T14" fmla="*/ 37 w 37"/>
                  <a:gd name="T15" fmla="*/ 105 h 105"/>
                </a:gdLst>
                <a:ahLst/>
                <a:cxnLst>
                  <a:cxn ang="T8">
                    <a:pos x="T0" y="T1"/>
                  </a:cxn>
                  <a:cxn ang="T9">
                    <a:pos x="T2" y="T3"/>
                  </a:cxn>
                  <a:cxn ang="T10">
                    <a:pos x="T4" y="T5"/>
                  </a:cxn>
                  <a:cxn ang="T11">
                    <a:pos x="T6" y="T7"/>
                  </a:cxn>
                </a:cxnLst>
                <a:rect l="T12" t="T13" r="T14" b="T15"/>
                <a:pathLst>
                  <a:path w="37" h="105">
                    <a:moveTo>
                      <a:pt x="0" y="0"/>
                    </a:moveTo>
                    <a:lnTo>
                      <a:pt x="10" y="49"/>
                    </a:lnTo>
                    <a:lnTo>
                      <a:pt x="22" y="81"/>
                    </a:lnTo>
                    <a:lnTo>
                      <a:pt x="37" y="105"/>
                    </a:lnTo>
                  </a:path>
                </a:pathLst>
              </a:custGeom>
              <a:noFill/>
              <a:ln w="9525"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03" name="Freeform 175"/>
              <p:cNvSpPr>
                <a:spLocks noChangeAspect="1"/>
              </p:cNvSpPr>
              <p:nvPr/>
            </p:nvSpPr>
            <p:spPr bwMode="auto">
              <a:xfrm>
                <a:off x="2217" y="899"/>
                <a:ext cx="33" cy="106"/>
              </a:xfrm>
              <a:custGeom>
                <a:avLst/>
                <a:gdLst>
                  <a:gd name="T0" fmla="*/ 0 w 33"/>
                  <a:gd name="T1" fmla="*/ 0 h 106"/>
                  <a:gd name="T2" fmla="*/ 12 w 33"/>
                  <a:gd name="T3" fmla="*/ 52 h 106"/>
                  <a:gd name="T4" fmla="*/ 20 w 33"/>
                  <a:gd name="T5" fmla="*/ 79 h 106"/>
                  <a:gd name="T6" fmla="*/ 33 w 33"/>
                  <a:gd name="T7" fmla="*/ 106 h 106"/>
                  <a:gd name="T8" fmla="*/ 0 60000 65536"/>
                  <a:gd name="T9" fmla="*/ 0 60000 65536"/>
                  <a:gd name="T10" fmla="*/ 0 60000 65536"/>
                  <a:gd name="T11" fmla="*/ 0 60000 65536"/>
                  <a:gd name="T12" fmla="*/ 0 w 33"/>
                  <a:gd name="T13" fmla="*/ 0 h 106"/>
                  <a:gd name="T14" fmla="*/ 33 w 33"/>
                  <a:gd name="T15" fmla="*/ 106 h 106"/>
                </a:gdLst>
                <a:ahLst/>
                <a:cxnLst>
                  <a:cxn ang="T8">
                    <a:pos x="T0" y="T1"/>
                  </a:cxn>
                  <a:cxn ang="T9">
                    <a:pos x="T2" y="T3"/>
                  </a:cxn>
                  <a:cxn ang="T10">
                    <a:pos x="T4" y="T5"/>
                  </a:cxn>
                  <a:cxn ang="T11">
                    <a:pos x="T6" y="T7"/>
                  </a:cxn>
                </a:cxnLst>
                <a:rect l="T12" t="T13" r="T14" b="T15"/>
                <a:pathLst>
                  <a:path w="33" h="106">
                    <a:moveTo>
                      <a:pt x="0" y="0"/>
                    </a:moveTo>
                    <a:lnTo>
                      <a:pt x="12" y="52"/>
                    </a:lnTo>
                    <a:lnTo>
                      <a:pt x="20" y="79"/>
                    </a:lnTo>
                    <a:lnTo>
                      <a:pt x="33" y="106"/>
                    </a:lnTo>
                  </a:path>
                </a:pathLst>
              </a:custGeom>
              <a:noFill/>
              <a:ln w="9525"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04" name="Freeform 176"/>
              <p:cNvSpPr>
                <a:spLocks noChangeAspect="1"/>
              </p:cNvSpPr>
              <p:nvPr/>
            </p:nvSpPr>
            <p:spPr bwMode="auto">
              <a:xfrm>
                <a:off x="2237" y="896"/>
                <a:ext cx="55" cy="153"/>
              </a:xfrm>
              <a:custGeom>
                <a:avLst/>
                <a:gdLst>
                  <a:gd name="T0" fmla="*/ 0 w 55"/>
                  <a:gd name="T1" fmla="*/ 0 h 153"/>
                  <a:gd name="T2" fmla="*/ 13 w 55"/>
                  <a:gd name="T3" fmla="*/ 39 h 153"/>
                  <a:gd name="T4" fmla="*/ 30 w 55"/>
                  <a:gd name="T5" fmla="*/ 90 h 153"/>
                  <a:gd name="T6" fmla="*/ 48 w 55"/>
                  <a:gd name="T7" fmla="*/ 132 h 153"/>
                  <a:gd name="T8" fmla="*/ 55 w 55"/>
                  <a:gd name="T9" fmla="*/ 153 h 153"/>
                  <a:gd name="T10" fmla="*/ 0 60000 65536"/>
                  <a:gd name="T11" fmla="*/ 0 60000 65536"/>
                  <a:gd name="T12" fmla="*/ 0 60000 65536"/>
                  <a:gd name="T13" fmla="*/ 0 60000 65536"/>
                  <a:gd name="T14" fmla="*/ 0 60000 65536"/>
                  <a:gd name="T15" fmla="*/ 0 w 55"/>
                  <a:gd name="T16" fmla="*/ 0 h 153"/>
                  <a:gd name="T17" fmla="*/ 55 w 55"/>
                  <a:gd name="T18" fmla="*/ 153 h 153"/>
                </a:gdLst>
                <a:ahLst/>
                <a:cxnLst>
                  <a:cxn ang="T10">
                    <a:pos x="T0" y="T1"/>
                  </a:cxn>
                  <a:cxn ang="T11">
                    <a:pos x="T2" y="T3"/>
                  </a:cxn>
                  <a:cxn ang="T12">
                    <a:pos x="T4" y="T5"/>
                  </a:cxn>
                  <a:cxn ang="T13">
                    <a:pos x="T6" y="T7"/>
                  </a:cxn>
                  <a:cxn ang="T14">
                    <a:pos x="T8" y="T9"/>
                  </a:cxn>
                </a:cxnLst>
                <a:rect l="T15" t="T16" r="T17" b="T18"/>
                <a:pathLst>
                  <a:path w="55" h="153">
                    <a:moveTo>
                      <a:pt x="0" y="0"/>
                    </a:moveTo>
                    <a:lnTo>
                      <a:pt x="13" y="39"/>
                    </a:lnTo>
                    <a:lnTo>
                      <a:pt x="30" y="90"/>
                    </a:lnTo>
                    <a:lnTo>
                      <a:pt x="48" y="132"/>
                    </a:lnTo>
                    <a:lnTo>
                      <a:pt x="55" y="153"/>
                    </a:lnTo>
                  </a:path>
                </a:pathLst>
              </a:custGeom>
              <a:noFill/>
              <a:ln w="9525"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05" name="Freeform 177"/>
              <p:cNvSpPr>
                <a:spLocks noChangeAspect="1"/>
              </p:cNvSpPr>
              <p:nvPr/>
            </p:nvSpPr>
            <p:spPr bwMode="auto">
              <a:xfrm>
                <a:off x="2285" y="890"/>
                <a:ext cx="27" cy="186"/>
              </a:xfrm>
              <a:custGeom>
                <a:avLst/>
                <a:gdLst>
                  <a:gd name="T0" fmla="*/ 0 w 27"/>
                  <a:gd name="T1" fmla="*/ 0 h 186"/>
                  <a:gd name="T2" fmla="*/ 6 w 27"/>
                  <a:gd name="T3" fmla="*/ 64 h 186"/>
                  <a:gd name="T4" fmla="*/ 13 w 27"/>
                  <a:gd name="T5" fmla="*/ 115 h 186"/>
                  <a:gd name="T6" fmla="*/ 22 w 27"/>
                  <a:gd name="T7" fmla="*/ 163 h 186"/>
                  <a:gd name="T8" fmla="*/ 27 w 27"/>
                  <a:gd name="T9" fmla="*/ 186 h 186"/>
                  <a:gd name="T10" fmla="*/ 0 60000 65536"/>
                  <a:gd name="T11" fmla="*/ 0 60000 65536"/>
                  <a:gd name="T12" fmla="*/ 0 60000 65536"/>
                  <a:gd name="T13" fmla="*/ 0 60000 65536"/>
                  <a:gd name="T14" fmla="*/ 0 60000 65536"/>
                  <a:gd name="T15" fmla="*/ 0 w 27"/>
                  <a:gd name="T16" fmla="*/ 0 h 186"/>
                  <a:gd name="T17" fmla="*/ 27 w 27"/>
                  <a:gd name="T18" fmla="*/ 186 h 186"/>
                </a:gdLst>
                <a:ahLst/>
                <a:cxnLst>
                  <a:cxn ang="T10">
                    <a:pos x="T0" y="T1"/>
                  </a:cxn>
                  <a:cxn ang="T11">
                    <a:pos x="T2" y="T3"/>
                  </a:cxn>
                  <a:cxn ang="T12">
                    <a:pos x="T4" y="T5"/>
                  </a:cxn>
                  <a:cxn ang="T13">
                    <a:pos x="T6" y="T7"/>
                  </a:cxn>
                  <a:cxn ang="T14">
                    <a:pos x="T8" y="T9"/>
                  </a:cxn>
                </a:cxnLst>
                <a:rect l="T15" t="T16" r="T17" b="T18"/>
                <a:pathLst>
                  <a:path w="27" h="186">
                    <a:moveTo>
                      <a:pt x="0" y="0"/>
                    </a:moveTo>
                    <a:lnTo>
                      <a:pt x="6" y="64"/>
                    </a:lnTo>
                    <a:lnTo>
                      <a:pt x="13" y="115"/>
                    </a:lnTo>
                    <a:lnTo>
                      <a:pt x="22" y="163"/>
                    </a:lnTo>
                    <a:lnTo>
                      <a:pt x="27" y="186"/>
                    </a:lnTo>
                  </a:path>
                </a:pathLst>
              </a:custGeom>
              <a:noFill/>
              <a:ln w="9525"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06" name="Freeform 178"/>
              <p:cNvSpPr>
                <a:spLocks noChangeAspect="1"/>
              </p:cNvSpPr>
              <p:nvPr/>
            </p:nvSpPr>
            <p:spPr bwMode="auto">
              <a:xfrm>
                <a:off x="2331" y="965"/>
                <a:ext cx="21" cy="153"/>
              </a:xfrm>
              <a:custGeom>
                <a:avLst/>
                <a:gdLst>
                  <a:gd name="T0" fmla="*/ 0 w 21"/>
                  <a:gd name="T1" fmla="*/ 0 h 153"/>
                  <a:gd name="T2" fmla="*/ 2 w 21"/>
                  <a:gd name="T3" fmla="*/ 51 h 153"/>
                  <a:gd name="T4" fmla="*/ 9 w 21"/>
                  <a:gd name="T5" fmla="*/ 114 h 153"/>
                  <a:gd name="T6" fmla="*/ 21 w 21"/>
                  <a:gd name="T7" fmla="*/ 153 h 153"/>
                  <a:gd name="T8" fmla="*/ 0 60000 65536"/>
                  <a:gd name="T9" fmla="*/ 0 60000 65536"/>
                  <a:gd name="T10" fmla="*/ 0 60000 65536"/>
                  <a:gd name="T11" fmla="*/ 0 60000 65536"/>
                  <a:gd name="T12" fmla="*/ 0 w 21"/>
                  <a:gd name="T13" fmla="*/ 0 h 153"/>
                  <a:gd name="T14" fmla="*/ 21 w 21"/>
                  <a:gd name="T15" fmla="*/ 153 h 153"/>
                </a:gdLst>
                <a:ahLst/>
                <a:cxnLst>
                  <a:cxn ang="T8">
                    <a:pos x="T0" y="T1"/>
                  </a:cxn>
                  <a:cxn ang="T9">
                    <a:pos x="T2" y="T3"/>
                  </a:cxn>
                  <a:cxn ang="T10">
                    <a:pos x="T4" y="T5"/>
                  </a:cxn>
                  <a:cxn ang="T11">
                    <a:pos x="T6" y="T7"/>
                  </a:cxn>
                </a:cxnLst>
                <a:rect l="T12" t="T13" r="T14" b="T15"/>
                <a:pathLst>
                  <a:path w="21" h="153">
                    <a:moveTo>
                      <a:pt x="0" y="0"/>
                    </a:moveTo>
                    <a:lnTo>
                      <a:pt x="2" y="51"/>
                    </a:lnTo>
                    <a:lnTo>
                      <a:pt x="9" y="114"/>
                    </a:lnTo>
                    <a:lnTo>
                      <a:pt x="21" y="153"/>
                    </a:lnTo>
                  </a:path>
                </a:pathLst>
              </a:custGeom>
              <a:noFill/>
              <a:ln w="9525"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07" name="Freeform 179"/>
              <p:cNvSpPr>
                <a:spLocks noChangeAspect="1"/>
              </p:cNvSpPr>
              <p:nvPr/>
            </p:nvSpPr>
            <p:spPr bwMode="auto">
              <a:xfrm>
                <a:off x="2376" y="936"/>
                <a:ext cx="206" cy="77"/>
              </a:xfrm>
              <a:custGeom>
                <a:avLst/>
                <a:gdLst>
                  <a:gd name="T0" fmla="*/ 0 w 206"/>
                  <a:gd name="T1" fmla="*/ 0 h 77"/>
                  <a:gd name="T2" fmla="*/ 14 w 206"/>
                  <a:gd name="T3" fmla="*/ 20 h 77"/>
                  <a:gd name="T4" fmla="*/ 33 w 206"/>
                  <a:gd name="T5" fmla="*/ 41 h 77"/>
                  <a:gd name="T6" fmla="*/ 59 w 206"/>
                  <a:gd name="T7" fmla="*/ 56 h 77"/>
                  <a:gd name="T8" fmla="*/ 108 w 206"/>
                  <a:gd name="T9" fmla="*/ 60 h 77"/>
                  <a:gd name="T10" fmla="*/ 147 w 206"/>
                  <a:gd name="T11" fmla="*/ 66 h 77"/>
                  <a:gd name="T12" fmla="*/ 194 w 206"/>
                  <a:gd name="T13" fmla="*/ 72 h 77"/>
                  <a:gd name="T14" fmla="*/ 206 w 206"/>
                  <a:gd name="T15" fmla="*/ 77 h 77"/>
                  <a:gd name="T16" fmla="*/ 0 60000 65536"/>
                  <a:gd name="T17" fmla="*/ 0 60000 65536"/>
                  <a:gd name="T18" fmla="*/ 0 60000 65536"/>
                  <a:gd name="T19" fmla="*/ 0 60000 65536"/>
                  <a:gd name="T20" fmla="*/ 0 60000 65536"/>
                  <a:gd name="T21" fmla="*/ 0 60000 65536"/>
                  <a:gd name="T22" fmla="*/ 0 60000 65536"/>
                  <a:gd name="T23" fmla="*/ 0 60000 65536"/>
                  <a:gd name="T24" fmla="*/ 0 w 206"/>
                  <a:gd name="T25" fmla="*/ 0 h 77"/>
                  <a:gd name="T26" fmla="*/ 206 w 206"/>
                  <a:gd name="T27" fmla="*/ 77 h 7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06" h="77">
                    <a:moveTo>
                      <a:pt x="0" y="0"/>
                    </a:moveTo>
                    <a:lnTo>
                      <a:pt x="14" y="20"/>
                    </a:lnTo>
                    <a:lnTo>
                      <a:pt x="33" y="41"/>
                    </a:lnTo>
                    <a:lnTo>
                      <a:pt x="59" y="56"/>
                    </a:lnTo>
                    <a:lnTo>
                      <a:pt x="108" y="60"/>
                    </a:lnTo>
                    <a:lnTo>
                      <a:pt x="147" y="66"/>
                    </a:lnTo>
                    <a:lnTo>
                      <a:pt x="194" y="72"/>
                    </a:lnTo>
                    <a:lnTo>
                      <a:pt x="206" y="77"/>
                    </a:lnTo>
                  </a:path>
                </a:pathLst>
              </a:custGeom>
              <a:noFill/>
              <a:ln w="9525"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08" name="Freeform 180"/>
              <p:cNvSpPr>
                <a:spLocks noChangeAspect="1"/>
              </p:cNvSpPr>
              <p:nvPr/>
            </p:nvSpPr>
            <p:spPr bwMode="auto">
              <a:xfrm>
                <a:off x="2403" y="845"/>
                <a:ext cx="74" cy="147"/>
              </a:xfrm>
              <a:custGeom>
                <a:avLst/>
                <a:gdLst>
                  <a:gd name="T0" fmla="*/ 0 w 74"/>
                  <a:gd name="T1" fmla="*/ 0 h 147"/>
                  <a:gd name="T2" fmla="*/ 11 w 74"/>
                  <a:gd name="T3" fmla="*/ 36 h 147"/>
                  <a:gd name="T4" fmla="*/ 14 w 74"/>
                  <a:gd name="T5" fmla="*/ 73 h 147"/>
                  <a:gd name="T6" fmla="*/ 18 w 74"/>
                  <a:gd name="T7" fmla="*/ 88 h 147"/>
                  <a:gd name="T8" fmla="*/ 27 w 74"/>
                  <a:gd name="T9" fmla="*/ 103 h 147"/>
                  <a:gd name="T10" fmla="*/ 45 w 74"/>
                  <a:gd name="T11" fmla="*/ 121 h 147"/>
                  <a:gd name="T12" fmla="*/ 74 w 74"/>
                  <a:gd name="T13" fmla="*/ 147 h 147"/>
                  <a:gd name="T14" fmla="*/ 0 60000 65536"/>
                  <a:gd name="T15" fmla="*/ 0 60000 65536"/>
                  <a:gd name="T16" fmla="*/ 0 60000 65536"/>
                  <a:gd name="T17" fmla="*/ 0 60000 65536"/>
                  <a:gd name="T18" fmla="*/ 0 60000 65536"/>
                  <a:gd name="T19" fmla="*/ 0 60000 65536"/>
                  <a:gd name="T20" fmla="*/ 0 60000 65536"/>
                  <a:gd name="T21" fmla="*/ 0 w 74"/>
                  <a:gd name="T22" fmla="*/ 0 h 147"/>
                  <a:gd name="T23" fmla="*/ 74 w 74"/>
                  <a:gd name="T24" fmla="*/ 147 h 14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4" h="147">
                    <a:moveTo>
                      <a:pt x="0" y="0"/>
                    </a:moveTo>
                    <a:lnTo>
                      <a:pt x="11" y="36"/>
                    </a:lnTo>
                    <a:lnTo>
                      <a:pt x="14" y="73"/>
                    </a:lnTo>
                    <a:lnTo>
                      <a:pt x="18" y="88"/>
                    </a:lnTo>
                    <a:lnTo>
                      <a:pt x="27" y="103"/>
                    </a:lnTo>
                    <a:lnTo>
                      <a:pt x="45" y="121"/>
                    </a:lnTo>
                    <a:lnTo>
                      <a:pt x="74" y="147"/>
                    </a:lnTo>
                  </a:path>
                </a:pathLst>
              </a:custGeom>
              <a:noFill/>
              <a:ln w="9525"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09" name="Freeform 181"/>
              <p:cNvSpPr>
                <a:spLocks noChangeAspect="1"/>
              </p:cNvSpPr>
              <p:nvPr/>
            </p:nvSpPr>
            <p:spPr bwMode="auto">
              <a:xfrm>
                <a:off x="2425" y="814"/>
                <a:ext cx="73" cy="185"/>
              </a:xfrm>
              <a:custGeom>
                <a:avLst/>
                <a:gdLst>
                  <a:gd name="T0" fmla="*/ 0 w 66"/>
                  <a:gd name="T1" fmla="*/ 0 h 159"/>
                  <a:gd name="T2" fmla="*/ 13 w 66"/>
                  <a:gd name="T3" fmla="*/ 48 h 159"/>
                  <a:gd name="T4" fmla="*/ 27 w 66"/>
                  <a:gd name="T5" fmla="*/ 90 h 159"/>
                  <a:gd name="T6" fmla="*/ 42 w 66"/>
                  <a:gd name="T7" fmla="*/ 119 h 159"/>
                  <a:gd name="T8" fmla="*/ 58 w 66"/>
                  <a:gd name="T9" fmla="*/ 149 h 159"/>
                  <a:gd name="T10" fmla="*/ 66 w 66"/>
                  <a:gd name="T11" fmla="*/ 159 h 159"/>
                  <a:gd name="T12" fmla="*/ 0 60000 65536"/>
                  <a:gd name="T13" fmla="*/ 0 60000 65536"/>
                  <a:gd name="T14" fmla="*/ 0 60000 65536"/>
                  <a:gd name="T15" fmla="*/ 0 60000 65536"/>
                  <a:gd name="T16" fmla="*/ 0 60000 65536"/>
                  <a:gd name="T17" fmla="*/ 0 60000 65536"/>
                  <a:gd name="T18" fmla="*/ 0 w 66"/>
                  <a:gd name="T19" fmla="*/ 0 h 159"/>
                  <a:gd name="T20" fmla="*/ 66 w 66"/>
                  <a:gd name="T21" fmla="*/ 159 h 159"/>
                  <a:gd name="connsiteX0" fmla="*/ 0 w 11003"/>
                  <a:gd name="connsiteY0" fmla="*/ 0 h 11652"/>
                  <a:gd name="connsiteX1" fmla="*/ 2973 w 11003"/>
                  <a:gd name="connsiteY1" fmla="*/ 4671 h 11652"/>
                  <a:gd name="connsiteX2" fmla="*/ 5094 w 11003"/>
                  <a:gd name="connsiteY2" fmla="*/ 7312 h 11652"/>
                  <a:gd name="connsiteX3" fmla="*/ 7367 w 11003"/>
                  <a:gd name="connsiteY3" fmla="*/ 9136 h 11652"/>
                  <a:gd name="connsiteX4" fmla="*/ 9791 w 11003"/>
                  <a:gd name="connsiteY4" fmla="*/ 11023 h 11652"/>
                  <a:gd name="connsiteX5" fmla="*/ 11003 w 11003"/>
                  <a:gd name="connsiteY5" fmla="*/ 11652 h 11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003" h="11652">
                    <a:moveTo>
                      <a:pt x="0" y="0"/>
                    </a:moveTo>
                    <a:lnTo>
                      <a:pt x="2973" y="4671"/>
                    </a:lnTo>
                    <a:lnTo>
                      <a:pt x="5094" y="7312"/>
                    </a:lnTo>
                    <a:lnTo>
                      <a:pt x="7367" y="9136"/>
                    </a:lnTo>
                    <a:lnTo>
                      <a:pt x="9791" y="11023"/>
                    </a:lnTo>
                    <a:lnTo>
                      <a:pt x="11003" y="11652"/>
                    </a:lnTo>
                  </a:path>
                </a:pathLst>
              </a:custGeom>
              <a:noFill/>
              <a:ln w="9525"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10" name="Freeform 182"/>
              <p:cNvSpPr>
                <a:spLocks noChangeAspect="1"/>
              </p:cNvSpPr>
              <p:nvPr/>
            </p:nvSpPr>
            <p:spPr bwMode="auto">
              <a:xfrm>
                <a:off x="2470" y="812"/>
                <a:ext cx="103" cy="196"/>
              </a:xfrm>
              <a:custGeom>
                <a:avLst/>
                <a:gdLst>
                  <a:gd name="T0" fmla="*/ 0 w 95"/>
                  <a:gd name="T1" fmla="*/ 0 h 163"/>
                  <a:gd name="T2" fmla="*/ 12 w 95"/>
                  <a:gd name="T3" fmla="*/ 34 h 163"/>
                  <a:gd name="T4" fmla="*/ 29 w 95"/>
                  <a:gd name="T5" fmla="*/ 75 h 163"/>
                  <a:gd name="T6" fmla="*/ 36 w 95"/>
                  <a:gd name="T7" fmla="*/ 103 h 163"/>
                  <a:gd name="T8" fmla="*/ 56 w 95"/>
                  <a:gd name="T9" fmla="*/ 138 h 163"/>
                  <a:gd name="T10" fmla="*/ 77 w 95"/>
                  <a:gd name="T11" fmla="*/ 153 h 163"/>
                  <a:gd name="T12" fmla="*/ 95 w 95"/>
                  <a:gd name="T13" fmla="*/ 163 h 163"/>
                  <a:gd name="T14" fmla="*/ 0 60000 65536"/>
                  <a:gd name="T15" fmla="*/ 0 60000 65536"/>
                  <a:gd name="T16" fmla="*/ 0 60000 65536"/>
                  <a:gd name="T17" fmla="*/ 0 60000 65536"/>
                  <a:gd name="T18" fmla="*/ 0 60000 65536"/>
                  <a:gd name="T19" fmla="*/ 0 60000 65536"/>
                  <a:gd name="T20" fmla="*/ 0 60000 65536"/>
                  <a:gd name="T21" fmla="*/ 0 w 95"/>
                  <a:gd name="T22" fmla="*/ 0 h 163"/>
                  <a:gd name="T23" fmla="*/ 95 w 95"/>
                  <a:gd name="T24" fmla="*/ 163 h 163"/>
                  <a:gd name="connsiteX0" fmla="*/ 0 w 10836"/>
                  <a:gd name="connsiteY0" fmla="*/ 0 h 12032"/>
                  <a:gd name="connsiteX1" fmla="*/ 2099 w 10836"/>
                  <a:gd name="connsiteY1" fmla="*/ 4118 h 12032"/>
                  <a:gd name="connsiteX2" fmla="*/ 3889 w 10836"/>
                  <a:gd name="connsiteY2" fmla="*/ 6633 h 12032"/>
                  <a:gd name="connsiteX3" fmla="*/ 4625 w 10836"/>
                  <a:gd name="connsiteY3" fmla="*/ 8351 h 12032"/>
                  <a:gd name="connsiteX4" fmla="*/ 6731 w 10836"/>
                  <a:gd name="connsiteY4" fmla="*/ 10498 h 12032"/>
                  <a:gd name="connsiteX5" fmla="*/ 8941 w 10836"/>
                  <a:gd name="connsiteY5" fmla="*/ 11419 h 12032"/>
                  <a:gd name="connsiteX6" fmla="*/ 10836 w 10836"/>
                  <a:gd name="connsiteY6" fmla="*/ 12032 h 12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836" h="12032">
                    <a:moveTo>
                      <a:pt x="0" y="0"/>
                    </a:moveTo>
                    <a:lnTo>
                      <a:pt x="2099" y="4118"/>
                    </a:lnTo>
                    <a:lnTo>
                      <a:pt x="3889" y="6633"/>
                    </a:lnTo>
                    <a:lnTo>
                      <a:pt x="4625" y="8351"/>
                    </a:lnTo>
                    <a:lnTo>
                      <a:pt x="6731" y="10498"/>
                    </a:lnTo>
                    <a:lnTo>
                      <a:pt x="8941" y="11419"/>
                    </a:lnTo>
                    <a:lnTo>
                      <a:pt x="10836" y="12032"/>
                    </a:lnTo>
                  </a:path>
                </a:pathLst>
              </a:custGeom>
              <a:noFill/>
              <a:ln w="9525"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11" name="Freeform 183"/>
              <p:cNvSpPr>
                <a:spLocks noChangeAspect="1"/>
              </p:cNvSpPr>
              <p:nvPr/>
            </p:nvSpPr>
            <p:spPr bwMode="auto">
              <a:xfrm>
                <a:off x="2765" y="809"/>
                <a:ext cx="54" cy="162"/>
              </a:xfrm>
              <a:custGeom>
                <a:avLst/>
                <a:gdLst>
                  <a:gd name="T0" fmla="*/ 0 w 51"/>
                  <a:gd name="T1" fmla="*/ 0 h 143"/>
                  <a:gd name="T2" fmla="*/ 9 w 51"/>
                  <a:gd name="T3" fmla="*/ 27 h 143"/>
                  <a:gd name="T4" fmla="*/ 21 w 51"/>
                  <a:gd name="T5" fmla="*/ 81 h 143"/>
                  <a:gd name="T6" fmla="*/ 36 w 51"/>
                  <a:gd name="T7" fmla="*/ 125 h 143"/>
                  <a:gd name="T8" fmla="*/ 51 w 51"/>
                  <a:gd name="T9" fmla="*/ 143 h 143"/>
                  <a:gd name="T10" fmla="*/ 0 60000 65536"/>
                  <a:gd name="T11" fmla="*/ 0 60000 65536"/>
                  <a:gd name="T12" fmla="*/ 0 60000 65536"/>
                  <a:gd name="T13" fmla="*/ 0 60000 65536"/>
                  <a:gd name="T14" fmla="*/ 0 60000 65536"/>
                  <a:gd name="T15" fmla="*/ 0 w 51"/>
                  <a:gd name="T16" fmla="*/ 0 h 143"/>
                  <a:gd name="T17" fmla="*/ 51 w 51"/>
                  <a:gd name="T18" fmla="*/ 143 h 143"/>
                  <a:gd name="connsiteX0" fmla="*/ 0 w 10519"/>
                  <a:gd name="connsiteY0" fmla="*/ 0 h 11357"/>
                  <a:gd name="connsiteX1" fmla="*/ 2284 w 10519"/>
                  <a:gd name="connsiteY1" fmla="*/ 3245 h 11357"/>
                  <a:gd name="connsiteX2" fmla="*/ 4637 w 10519"/>
                  <a:gd name="connsiteY2" fmla="*/ 7021 h 11357"/>
                  <a:gd name="connsiteX3" fmla="*/ 7578 w 10519"/>
                  <a:gd name="connsiteY3" fmla="*/ 10098 h 11357"/>
                  <a:gd name="connsiteX4" fmla="*/ 10519 w 10519"/>
                  <a:gd name="connsiteY4" fmla="*/ 11357 h 113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19" h="11357">
                    <a:moveTo>
                      <a:pt x="0" y="0"/>
                    </a:moveTo>
                    <a:lnTo>
                      <a:pt x="2284" y="3245"/>
                    </a:lnTo>
                    <a:lnTo>
                      <a:pt x="4637" y="7021"/>
                    </a:lnTo>
                    <a:lnTo>
                      <a:pt x="7578" y="10098"/>
                    </a:lnTo>
                    <a:lnTo>
                      <a:pt x="10519" y="11357"/>
                    </a:lnTo>
                  </a:path>
                </a:pathLst>
              </a:custGeom>
              <a:noFill/>
              <a:ln w="9525"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12" name="Freeform 184"/>
              <p:cNvSpPr>
                <a:spLocks noChangeAspect="1"/>
              </p:cNvSpPr>
              <p:nvPr/>
            </p:nvSpPr>
            <p:spPr bwMode="auto">
              <a:xfrm>
                <a:off x="2822" y="827"/>
                <a:ext cx="34" cy="124"/>
              </a:xfrm>
              <a:custGeom>
                <a:avLst/>
                <a:gdLst>
                  <a:gd name="T0" fmla="*/ 0 w 34"/>
                  <a:gd name="T1" fmla="*/ 0 h 124"/>
                  <a:gd name="T2" fmla="*/ 13 w 34"/>
                  <a:gd name="T3" fmla="*/ 45 h 124"/>
                  <a:gd name="T4" fmla="*/ 27 w 34"/>
                  <a:gd name="T5" fmla="*/ 88 h 124"/>
                  <a:gd name="T6" fmla="*/ 34 w 34"/>
                  <a:gd name="T7" fmla="*/ 124 h 124"/>
                  <a:gd name="T8" fmla="*/ 0 60000 65536"/>
                  <a:gd name="T9" fmla="*/ 0 60000 65536"/>
                  <a:gd name="T10" fmla="*/ 0 60000 65536"/>
                  <a:gd name="T11" fmla="*/ 0 60000 65536"/>
                  <a:gd name="T12" fmla="*/ 0 w 34"/>
                  <a:gd name="T13" fmla="*/ 0 h 124"/>
                  <a:gd name="T14" fmla="*/ 34 w 34"/>
                  <a:gd name="T15" fmla="*/ 124 h 124"/>
                </a:gdLst>
                <a:ahLst/>
                <a:cxnLst>
                  <a:cxn ang="T8">
                    <a:pos x="T0" y="T1"/>
                  </a:cxn>
                  <a:cxn ang="T9">
                    <a:pos x="T2" y="T3"/>
                  </a:cxn>
                  <a:cxn ang="T10">
                    <a:pos x="T4" y="T5"/>
                  </a:cxn>
                  <a:cxn ang="T11">
                    <a:pos x="T6" y="T7"/>
                  </a:cxn>
                </a:cxnLst>
                <a:rect l="T12" t="T13" r="T14" b="T15"/>
                <a:pathLst>
                  <a:path w="34" h="124">
                    <a:moveTo>
                      <a:pt x="0" y="0"/>
                    </a:moveTo>
                    <a:lnTo>
                      <a:pt x="13" y="45"/>
                    </a:lnTo>
                    <a:lnTo>
                      <a:pt x="27" y="88"/>
                    </a:lnTo>
                    <a:lnTo>
                      <a:pt x="34" y="124"/>
                    </a:lnTo>
                  </a:path>
                </a:pathLst>
              </a:custGeom>
              <a:noFill/>
              <a:ln w="9525"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13" name="Freeform 185"/>
              <p:cNvSpPr>
                <a:spLocks noChangeAspect="1"/>
              </p:cNvSpPr>
              <p:nvPr/>
            </p:nvSpPr>
            <p:spPr bwMode="auto">
              <a:xfrm>
                <a:off x="2720" y="942"/>
                <a:ext cx="45" cy="84"/>
              </a:xfrm>
              <a:custGeom>
                <a:avLst/>
                <a:gdLst>
                  <a:gd name="T0" fmla="*/ 0 w 45"/>
                  <a:gd name="T1" fmla="*/ 0 h 84"/>
                  <a:gd name="T2" fmla="*/ 9 w 45"/>
                  <a:gd name="T3" fmla="*/ 33 h 84"/>
                  <a:gd name="T4" fmla="*/ 19 w 45"/>
                  <a:gd name="T5" fmla="*/ 60 h 84"/>
                  <a:gd name="T6" fmla="*/ 45 w 45"/>
                  <a:gd name="T7" fmla="*/ 84 h 84"/>
                  <a:gd name="T8" fmla="*/ 0 60000 65536"/>
                  <a:gd name="T9" fmla="*/ 0 60000 65536"/>
                  <a:gd name="T10" fmla="*/ 0 60000 65536"/>
                  <a:gd name="T11" fmla="*/ 0 60000 65536"/>
                  <a:gd name="T12" fmla="*/ 0 w 45"/>
                  <a:gd name="T13" fmla="*/ 0 h 84"/>
                  <a:gd name="T14" fmla="*/ 45 w 45"/>
                  <a:gd name="T15" fmla="*/ 84 h 84"/>
                </a:gdLst>
                <a:ahLst/>
                <a:cxnLst>
                  <a:cxn ang="T8">
                    <a:pos x="T0" y="T1"/>
                  </a:cxn>
                  <a:cxn ang="T9">
                    <a:pos x="T2" y="T3"/>
                  </a:cxn>
                  <a:cxn ang="T10">
                    <a:pos x="T4" y="T5"/>
                  </a:cxn>
                  <a:cxn ang="T11">
                    <a:pos x="T6" y="T7"/>
                  </a:cxn>
                </a:cxnLst>
                <a:rect l="T12" t="T13" r="T14" b="T15"/>
                <a:pathLst>
                  <a:path w="45" h="84">
                    <a:moveTo>
                      <a:pt x="0" y="0"/>
                    </a:moveTo>
                    <a:lnTo>
                      <a:pt x="9" y="33"/>
                    </a:lnTo>
                    <a:lnTo>
                      <a:pt x="19" y="60"/>
                    </a:lnTo>
                    <a:lnTo>
                      <a:pt x="45" y="84"/>
                    </a:lnTo>
                  </a:path>
                </a:pathLst>
              </a:custGeom>
              <a:noFill/>
              <a:ln w="9525"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14" name="Freeform 186"/>
              <p:cNvSpPr>
                <a:spLocks noChangeAspect="1"/>
              </p:cNvSpPr>
              <p:nvPr/>
            </p:nvSpPr>
            <p:spPr bwMode="auto">
              <a:xfrm>
                <a:off x="2700" y="936"/>
                <a:ext cx="45" cy="105"/>
              </a:xfrm>
              <a:custGeom>
                <a:avLst/>
                <a:gdLst>
                  <a:gd name="T0" fmla="*/ 0 w 45"/>
                  <a:gd name="T1" fmla="*/ 0 h 105"/>
                  <a:gd name="T2" fmla="*/ 3 w 45"/>
                  <a:gd name="T3" fmla="*/ 26 h 105"/>
                  <a:gd name="T4" fmla="*/ 9 w 45"/>
                  <a:gd name="T5" fmla="*/ 57 h 105"/>
                  <a:gd name="T6" fmla="*/ 29 w 45"/>
                  <a:gd name="T7" fmla="*/ 86 h 105"/>
                  <a:gd name="T8" fmla="*/ 45 w 45"/>
                  <a:gd name="T9" fmla="*/ 105 h 105"/>
                  <a:gd name="T10" fmla="*/ 0 60000 65536"/>
                  <a:gd name="T11" fmla="*/ 0 60000 65536"/>
                  <a:gd name="T12" fmla="*/ 0 60000 65536"/>
                  <a:gd name="T13" fmla="*/ 0 60000 65536"/>
                  <a:gd name="T14" fmla="*/ 0 60000 65536"/>
                  <a:gd name="T15" fmla="*/ 0 w 45"/>
                  <a:gd name="T16" fmla="*/ 0 h 105"/>
                  <a:gd name="T17" fmla="*/ 45 w 45"/>
                  <a:gd name="T18" fmla="*/ 105 h 105"/>
                </a:gdLst>
                <a:ahLst/>
                <a:cxnLst>
                  <a:cxn ang="T10">
                    <a:pos x="T0" y="T1"/>
                  </a:cxn>
                  <a:cxn ang="T11">
                    <a:pos x="T2" y="T3"/>
                  </a:cxn>
                  <a:cxn ang="T12">
                    <a:pos x="T4" y="T5"/>
                  </a:cxn>
                  <a:cxn ang="T13">
                    <a:pos x="T6" y="T7"/>
                  </a:cxn>
                  <a:cxn ang="T14">
                    <a:pos x="T8" y="T9"/>
                  </a:cxn>
                </a:cxnLst>
                <a:rect l="T15" t="T16" r="T17" b="T18"/>
                <a:pathLst>
                  <a:path w="45" h="105">
                    <a:moveTo>
                      <a:pt x="0" y="0"/>
                    </a:moveTo>
                    <a:lnTo>
                      <a:pt x="3" y="26"/>
                    </a:lnTo>
                    <a:lnTo>
                      <a:pt x="9" y="57"/>
                    </a:lnTo>
                    <a:lnTo>
                      <a:pt x="29" y="86"/>
                    </a:lnTo>
                    <a:lnTo>
                      <a:pt x="45" y="105"/>
                    </a:lnTo>
                  </a:path>
                </a:pathLst>
              </a:custGeom>
              <a:noFill/>
              <a:ln w="9525"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15" name="Freeform 187"/>
              <p:cNvSpPr>
                <a:spLocks noChangeAspect="1"/>
              </p:cNvSpPr>
              <p:nvPr/>
            </p:nvSpPr>
            <p:spPr bwMode="auto">
              <a:xfrm>
                <a:off x="2670" y="930"/>
                <a:ext cx="57" cy="114"/>
              </a:xfrm>
              <a:custGeom>
                <a:avLst/>
                <a:gdLst>
                  <a:gd name="T0" fmla="*/ 0 w 57"/>
                  <a:gd name="T1" fmla="*/ 0 h 114"/>
                  <a:gd name="T2" fmla="*/ 3 w 57"/>
                  <a:gd name="T3" fmla="*/ 26 h 114"/>
                  <a:gd name="T4" fmla="*/ 12 w 57"/>
                  <a:gd name="T5" fmla="*/ 60 h 114"/>
                  <a:gd name="T6" fmla="*/ 30 w 57"/>
                  <a:gd name="T7" fmla="*/ 90 h 114"/>
                  <a:gd name="T8" fmla="*/ 57 w 57"/>
                  <a:gd name="T9" fmla="*/ 114 h 114"/>
                  <a:gd name="T10" fmla="*/ 0 60000 65536"/>
                  <a:gd name="T11" fmla="*/ 0 60000 65536"/>
                  <a:gd name="T12" fmla="*/ 0 60000 65536"/>
                  <a:gd name="T13" fmla="*/ 0 60000 65536"/>
                  <a:gd name="T14" fmla="*/ 0 60000 65536"/>
                  <a:gd name="T15" fmla="*/ 0 w 57"/>
                  <a:gd name="T16" fmla="*/ 0 h 114"/>
                  <a:gd name="T17" fmla="*/ 57 w 57"/>
                  <a:gd name="T18" fmla="*/ 114 h 114"/>
                </a:gdLst>
                <a:ahLst/>
                <a:cxnLst>
                  <a:cxn ang="T10">
                    <a:pos x="T0" y="T1"/>
                  </a:cxn>
                  <a:cxn ang="T11">
                    <a:pos x="T2" y="T3"/>
                  </a:cxn>
                  <a:cxn ang="T12">
                    <a:pos x="T4" y="T5"/>
                  </a:cxn>
                  <a:cxn ang="T13">
                    <a:pos x="T6" y="T7"/>
                  </a:cxn>
                  <a:cxn ang="T14">
                    <a:pos x="T8" y="T9"/>
                  </a:cxn>
                </a:cxnLst>
                <a:rect l="T15" t="T16" r="T17" b="T18"/>
                <a:pathLst>
                  <a:path w="57" h="114">
                    <a:moveTo>
                      <a:pt x="0" y="0"/>
                    </a:moveTo>
                    <a:lnTo>
                      <a:pt x="3" y="26"/>
                    </a:lnTo>
                    <a:lnTo>
                      <a:pt x="12" y="60"/>
                    </a:lnTo>
                    <a:lnTo>
                      <a:pt x="30" y="90"/>
                    </a:lnTo>
                    <a:lnTo>
                      <a:pt x="57" y="114"/>
                    </a:lnTo>
                  </a:path>
                </a:pathLst>
              </a:custGeom>
              <a:noFill/>
              <a:ln w="9525"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16" name="Freeform 188"/>
              <p:cNvSpPr>
                <a:spLocks noChangeAspect="1"/>
              </p:cNvSpPr>
              <p:nvPr/>
            </p:nvSpPr>
            <p:spPr bwMode="auto">
              <a:xfrm>
                <a:off x="2702" y="1023"/>
                <a:ext cx="70" cy="23"/>
              </a:xfrm>
              <a:custGeom>
                <a:avLst/>
                <a:gdLst>
                  <a:gd name="T0" fmla="*/ 0 w 70"/>
                  <a:gd name="T1" fmla="*/ 15 h 23"/>
                  <a:gd name="T2" fmla="*/ 30 w 70"/>
                  <a:gd name="T3" fmla="*/ 23 h 23"/>
                  <a:gd name="T4" fmla="*/ 51 w 70"/>
                  <a:gd name="T5" fmla="*/ 17 h 23"/>
                  <a:gd name="T6" fmla="*/ 70 w 70"/>
                  <a:gd name="T7" fmla="*/ 0 h 23"/>
                  <a:gd name="T8" fmla="*/ 0 60000 65536"/>
                  <a:gd name="T9" fmla="*/ 0 60000 65536"/>
                  <a:gd name="T10" fmla="*/ 0 60000 65536"/>
                  <a:gd name="T11" fmla="*/ 0 60000 65536"/>
                  <a:gd name="T12" fmla="*/ 0 w 70"/>
                  <a:gd name="T13" fmla="*/ 0 h 23"/>
                  <a:gd name="T14" fmla="*/ 70 w 70"/>
                  <a:gd name="T15" fmla="*/ 23 h 23"/>
                </a:gdLst>
                <a:ahLst/>
                <a:cxnLst>
                  <a:cxn ang="T8">
                    <a:pos x="T0" y="T1"/>
                  </a:cxn>
                  <a:cxn ang="T9">
                    <a:pos x="T2" y="T3"/>
                  </a:cxn>
                  <a:cxn ang="T10">
                    <a:pos x="T4" y="T5"/>
                  </a:cxn>
                  <a:cxn ang="T11">
                    <a:pos x="T6" y="T7"/>
                  </a:cxn>
                </a:cxnLst>
                <a:rect l="T12" t="T13" r="T14" b="T15"/>
                <a:pathLst>
                  <a:path w="70" h="23">
                    <a:moveTo>
                      <a:pt x="0" y="15"/>
                    </a:moveTo>
                    <a:lnTo>
                      <a:pt x="30" y="23"/>
                    </a:lnTo>
                    <a:lnTo>
                      <a:pt x="51" y="17"/>
                    </a:lnTo>
                    <a:lnTo>
                      <a:pt x="70" y="0"/>
                    </a:lnTo>
                  </a:path>
                </a:pathLst>
              </a:custGeom>
              <a:noFill/>
              <a:ln w="9525"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17" name="Freeform 189"/>
              <p:cNvSpPr>
                <a:spLocks noChangeAspect="1"/>
              </p:cNvSpPr>
              <p:nvPr/>
            </p:nvSpPr>
            <p:spPr bwMode="auto">
              <a:xfrm>
                <a:off x="3783" y="909"/>
                <a:ext cx="11" cy="68"/>
              </a:xfrm>
              <a:custGeom>
                <a:avLst/>
                <a:gdLst>
                  <a:gd name="T0" fmla="*/ 11 w 11"/>
                  <a:gd name="T1" fmla="*/ 0 h 68"/>
                  <a:gd name="T2" fmla="*/ 5 w 11"/>
                  <a:gd name="T3" fmla="*/ 39 h 68"/>
                  <a:gd name="T4" fmla="*/ 0 w 11"/>
                  <a:gd name="T5" fmla="*/ 68 h 68"/>
                  <a:gd name="T6" fmla="*/ 0 60000 65536"/>
                  <a:gd name="T7" fmla="*/ 0 60000 65536"/>
                  <a:gd name="T8" fmla="*/ 0 60000 65536"/>
                  <a:gd name="T9" fmla="*/ 0 w 11"/>
                  <a:gd name="T10" fmla="*/ 0 h 68"/>
                  <a:gd name="T11" fmla="*/ 11 w 11"/>
                  <a:gd name="T12" fmla="*/ 68 h 68"/>
                </a:gdLst>
                <a:ahLst/>
                <a:cxnLst>
                  <a:cxn ang="T6">
                    <a:pos x="T0" y="T1"/>
                  </a:cxn>
                  <a:cxn ang="T7">
                    <a:pos x="T2" y="T3"/>
                  </a:cxn>
                  <a:cxn ang="T8">
                    <a:pos x="T4" y="T5"/>
                  </a:cxn>
                </a:cxnLst>
                <a:rect l="T9" t="T10" r="T11" b="T12"/>
                <a:pathLst>
                  <a:path w="11" h="68">
                    <a:moveTo>
                      <a:pt x="11" y="0"/>
                    </a:moveTo>
                    <a:lnTo>
                      <a:pt x="5" y="39"/>
                    </a:lnTo>
                    <a:lnTo>
                      <a:pt x="0" y="68"/>
                    </a:lnTo>
                  </a:path>
                </a:pathLst>
              </a:custGeom>
              <a:noFill/>
              <a:ln w="9525"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18" name="Freeform 190"/>
              <p:cNvSpPr>
                <a:spLocks noChangeAspect="1"/>
              </p:cNvSpPr>
              <p:nvPr/>
            </p:nvSpPr>
            <p:spPr bwMode="auto">
              <a:xfrm>
                <a:off x="982" y="1060"/>
                <a:ext cx="3960" cy="1164"/>
              </a:xfrm>
              <a:custGeom>
                <a:avLst/>
                <a:gdLst>
                  <a:gd name="T0" fmla="*/ 0 w 3960"/>
                  <a:gd name="T1" fmla="*/ 1164 h 1164"/>
                  <a:gd name="T2" fmla="*/ 6 w 3960"/>
                  <a:gd name="T3" fmla="*/ 404 h 1164"/>
                  <a:gd name="T4" fmla="*/ 474 w 3960"/>
                  <a:gd name="T5" fmla="*/ 368 h 1164"/>
                  <a:gd name="T6" fmla="*/ 478 w 3960"/>
                  <a:gd name="T7" fmla="*/ 412 h 1164"/>
                  <a:gd name="T8" fmla="*/ 686 w 3960"/>
                  <a:gd name="T9" fmla="*/ 376 h 1164"/>
                  <a:gd name="T10" fmla="*/ 698 w 3960"/>
                  <a:gd name="T11" fmla="*/ 400 h 1164"/>
                  <a:gd name="T12" fmla="*/ 954 w 3960"/>
                  <a:gd name="T13" fmla="*/ 380 h 1164"/>
                  <a:gd name="T14" fmla="*/ 982 w 3960"/>
                  <a:gd name="T15" fmla="*/ 432 h 1164"/>
                  <a:gd name="T16" fmla="*/ 1078 w 3960"/>
                  <a:gd name="T17" fmla="*/ 412 h 1164"/>
                  <a:gd name="T18" fmla="*/ 1110 w 3960"/>
                  <a:gd name="T19" fmla="*/ 476 h 1164"/>
                  <a:gd name="T20" fmla="*/ 1218 w 3960"/>
                  <a:gd name="T21" fmla="*/ 464 h 1164"/>
                  <a:gd name="T22" fmla="*/ 1274 w 3960"/>
                  <a:gd name="T23" fmla="*/ 532 h 1164"/>
                  <a:gd name="T24" fmla="*/ 1322 w 3960"/>
                  <a:gd name="T25" fmla="*/ 544 h 1164"/>
                  <a:gd name="T26" fmla="*/ 1446 w 3960"/>
                  <a:gd name="T27" fmla="*/ 540 h 1164"/>
                  <a:gd name="T28" fmla="*/ 1642 w 3960"/>
                  <a:gd name="T29" fmla="*/ 532 h 1164"/>
                  <a:gd name="T30" fmla="*/ 1890 w 3960"/>
                  <a:gd name="T31" fmla="*/ 528 h 1164"/>
                  <a:gd name="T32" fmla="*/ 2170 w 3960"/>
                  <a:gd name="T33" fmla="*/ 484 h 1164"/>
                  <a:gd name="T34" fmla="*/ 2342 w 3960"/>
                  <a:gd name="T35" fmla="*/ 424 h 1164"/>
                  <a:gd name="T36" fmla="*/ 2482 w 3960"/>
                  <a:gd name="T37" fmla="*/ 336 h 1164"/>
                  <a:gd name="T38" fmla="*/ 2558 w 3960"/>
                  <a:gd name="T39" fmla="*/ 292 h 1164"/>
                  <a:gd name="T40" fmla="*/ 2598 w 3960"/>
                  <a:gd name="T41" fmla="*/ 252 h 1164"/>
                  <a:gd name="T42" fmla="*/ 2638 w 3960"/>
                  <a:gd name="T43" fmla="*/ 188 h 1164"/>
                  <a:gd name="T44" fmla="*/ 2634 w 3960"/>
                  <a:gd name="T45" fmla="*/ 136 h 1164"/>
                  <a:gd name="T46" fmla="*/ 2642 w 3960"/>
                  <a:gd name="T47" fmla="*/ 108 h 1164"/>
                  <a:gd name="T48" fmla="*/ 2794 w 3960"/>
                  <a:gd name="T49" fmla="*/ 100 h 1164"/>
                  <a:gd name="T50" fmla="*/ 2986 w 3960"/>
                  <a:gd name="T51" fmla="*/ 84 h 1164"/>
                  <a:gd name="T52" fmla="*/ 3290 w 3960"/>
                  <a:gd name="T53" fmla="*/ 64 h 1164"/>
                  <a:gd name="T54" fmla="*/ 3670 w 3960"/>
                  <a:gd name="T55" fmla="*/ 20 h 1164"/>
                  <a:gd name="T56" fmla="*/ 3858 w 3960"/>
                  <a:gd name="T57" fmla="*/ 4 h 1164"/>
                  <a:gd name="T58" fmla="*/ 3958 w 3960"/>
                  <a:gd name="T59" fmla="*/ 0 h 1164"/>
                  <a:gd name="T60" fmla="*/ 3960 w 3960"/>
                  <a:gd name="T61" fmla="*/ 1164 h 1164"/>
                  <a:gd name="T62" fmla="*/ 0 w 3960"/>
                  <a:gd name="T63" fmla="*/ 1164 h 116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960"/>
                  <a:gd name="T97" fmla="*/ 0 h 1164"/>
                  <a:gd name="T98" fmla="*/ 3960 w 3960"/>
                  <a:gd name="T99" fmla="*/ 1164 h 1164"/>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960" h="1164">
                    <a:moveTo>
                      <a:pt x="0" y="1164"/>
                    </a:moveTo>
                    <a:lnTo>
                      <a:pt x="6" y="404"/>
                    </a:lnTo>
                    <a:lnTo>
                      <a:pt x="474" y="368"/>
                    </a:lnTo>
                    <a:lnTo>
                      <a:pt x="478" y="412"/>
                    </a:lnTo>
                    <a:lnTo>
                      <a:pt x="686" y="376"/>
                    </a:lnTo>
                    <a:lnTo>
                      <a:pt x="698" y="400"/>
                    </a:lnTo>
                    <a:lnTo>
                      <a:pt x="954" y="380"/>
                    </a:lnTo>
                    <a:lnTo>
                      <a:pt x="982" y="432"/>
                    </a:lnTo>
                    <a:lnTo>
                      <a:pt x="1078" y="412"/>
                    </a:lnTo>
                    <a:lnTo>
                      <a:pt x="1110" y="476"/>
                    </a:lnTo>
                    <a:lnTo>
                      <a:pt x="1218" y="464"/>
                    </a:lnTo>
                    <a:lnTo>
                      <a:pt x="1274" y="532"/>
                    </a:lnTo>
                    <a:lnTo>
                      <a:pt x="1322" y="544"/>
                    </a:lnTo>
                    <a:lnTo>
                      <a:pt x="1446" y="540"/>
                    </a:lnTo>
                    <a:lnTo>
                      <a:pt x="1642" y="532"/>
                    </a:lnTo>
                    <a:lnTo>
                      <a:pt x="1890" y="528"/>
                    </a:lnTo>
                    <a:lnTo>
                      <a:pt x="2170" y="484"/>
                    </a:lnTo>
                    <a:lnTo>
                      <a:pt x="2342" y="424"/>
                    </a:lnTo>
                    <a:lnTo>
                      <a:pt x="2482" y="336"/>
                    </a:lnTo>
                    <a:lnTo>
                      <a:pt x="2558" y="292"/>
                    </a:lnTo>
                    <a:lnTo>
                      <a:pt x="2598" y="252"/>
                    </a:lnTo>
                    <a:lnTo>
                      <a:pt x="2638" y="188"/>
                    </a:lnTo>
                    <a:lnTo>
                      <a:pt x="2634" y="136"/>
                    </a:lnTo>
                    <a:lnTo>
                      <a:pt x="2642" y="108"/>
                    </a:lnTo>
                    <a:lnTo>
                      <a:pt x="2794" y="100"/>
                    </a:lnTo>
                    <a:lnTo>
                      <a:pt x="2986" y="84"/>
                    </a:lnTo>
                    <a:lnTo>
                      <a:pt x="3290" y="64"/>
                    </a:lnTo>
                    <a:lnTo>
                      <a:pt x="3670" y="20"/>
                    </a:lnTo>
                    <a:lnTo>
                      <a:pt x="3858" y="4"/>
                    </a:lnTo>
                    <a:lnTo>
                      <a:pt x="3958" y="0"/>
                    </a:lnTo>
                    <a:lnTo>
                      <a:pt x="3960" y="1164"/>
                    </a:lnTo>
                    <a:lnTo>
                      <a:pt x="0" y="1164"/>
                    </a:lnTo>
                    <a:close/>
                  </a:path>
                </a:pathLst>
              </a:custGeom>
              <a:solidFill>
                <a:schemeClr val="bg2">
                  <a:alpha val="50195"/>
                </a:schemeClr>
              </a:solidFill>
              <a:ln>
                <a:noFill/>
              </a:ln>
              <a:extLst>
                <a:ext uri="{91240B29-F687-4F45-9708-019B960494DF}">
                  <a14:hiddenLine xmlns:a14="http://schemas.microsoft.com/office/drawing/2010/main" w="25400" cap="flat" cmpd="sng">
                    <a:solidFill>
                      <a:srgbClr val="000000"/>
                    </a:solidFill>
                    <a:prstDash val="solid"/>
                    <a:round/>
                    <a:headEnd type="none" w="med" len="med"/>
                    <a:tailEnd type="none" w="med" len="med"/>
                  </a14:hiddenLine>
                </a:ext>
              </a:extLst>
            </p:spPr>
            <p:txBody>
              <a:bodyPr/>
              <a:lstStyle/>
              <a:p>
                <a:endParaRPr lang="en-US" dirty="0"/>
              </a:p>
            </p:txBody>
          </p:sp>
          <p:sp>
            <p:nvSpPr>
              <p:cNvPr id="219" name="Rectangle 191"/>
              <p:cNvSpPr>
                <a:spLocks noChangeAspect="1" noChangeArrowheads="1"/>
              </p:cNvSpPr>
              <p:nvPr/>
            </p:nvSpPr>
            <p:spPr bwMode="auto">
              <a:xfrm>
                <a:off x="987" y="772"/>
                <a:ext cx="3956" cy="1454"/>
              </a:xfrm>
              <a:prstGeom prst="rect">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grpSp>
        <p:grpSp>
          <p:nvGrpSpPr>
            <p:cNvPr id="29" name="Group 192"/>
            <p:cNvGrpSpPr>
              <a:grpSpLocks noChangeAspect="1"/>
            </p:cNvGrpSpPr>
            <p:nvPr/>
          </p:nvGrpSpPr>
          <p:grpSpPr bwMode="auto">
            <a:xfrm>
              <a:off x="5157" y="990"/>
              <a:ext cx="50" cy="1582"/>
              <a:chOff x="507" y="993"/>
              <a:chExt cx="50" cy="1582"/>
            </a:xfrm>
          </p:grpSpPr>
          <p:sp>
            <p:nvSpPr>
              <p:cNvPr id="30" name="Line 193"/>
              <p:cNvSpPr>
                <a:spLocks noChangeAspect="1" noChangeShapeType="1"/>
              </p:cNvSpPr>
              <p:nvPr/>
            </p:nvSpPr>
            <p:spPr bwMode="auto">
              <a:xfrm>
                <a:off x="509" y="2575"/>
                <a:ext cx="46"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1" name="Line 194"/>
              <p:cNvSpPr>
                <a:spLocks noChangeAspect="1" noChangeShapeType="1"/>
              </p:cNvSpPr>
              <p:nvPr/>
            </p:nvSpPr>
            <p:spPr bwMode="auto">
              <a:xfrm>
                <a:off x="508" y="1509"/>
                <a:ext cx="46"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 name="Line 195"/>
              <p:cNvSpPr>
                <a:spLocks noChangeAspect="1" noChangeShapeType="1"/>
              </p:cNvSpPr>
              <p:nvPr/>
            </p:nvSpPr>
            <p:spPr bwMode="auto">
              <a:xfrm>
                <a:off x="507" y="2054"/>
                <a:ext cx="46"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3" name="Line 196"/>
              <p:cNvSpPr>
                <a:spLocks noChangeAspect="1" noChangeShapeType="1"/>
              </p:cNvSpPr>
              <p:nvPr/>
            </p:nvSpPr>
            <p:spPr bwMode="auto">
              <a:xfrm>
                <a:off x="511" y="993"/>
                <a:ext cx="46"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sp>
        <p:nvSpPr>
          <p:cNvPr id="5" name="Text Box 200"/>
          <p:cNvSpPr txBox="1">
            <a:spLocks noChangeArrowheads="1"/>
          </p:cNvSpPr>
          <p:nvPr/>
        </p:nvSpPr>
        <p:spPr bwMode="auto">
          <a:xfrm rot="21284691">
            <a:off x="6048759" y="813704"/>
            <a:ext cx="404424" cy="2281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57103" tIns="28552" rIns="57103" bIns="28552">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r>
              <a:rPr lang="en-US" sz="800" b="1" dirty="0">
                <a:solidFill>
                  <a:schemeClr val="bg1"/>
                </a:solidFill>
                <a:latin typeface="Comic Sans MS" pitchFamily="66" charset="0"/>
              </a:rPr>
              <a:t>Salt</a:t>
            </a:r>
          </a:p>
        </p:txBody>
      </p:sp>
      <p:sp>
        <p:nvSpPr>
          <p:cNvPr id="6" name="Text Box 219"/>
          <p:cNvSpPr txBox="1">
            <a:spLocks noChangeArrowheads="1"/>
          </p:cNvSpPr>
          <p:nvPr/>
        </p:nvSpPr>
        <p:spPr bwMode="auto">
          <a:xfrm rot="267561">
            <a:off x="3932388" y="563850"/>
            <a:ext cx="412515" cy="2281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57103" tIns="28552" rIns="57103" bIns="28552">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r>
              <a:rPr lang="en-US" sz="800" b="1" dirty="0" err="1">
                <a:solidFill>
                  <a:schemeClr val="bg1"/>
                </a:solidFill>
                <a:latin typeface="Comic Sans MS" pitchFamily="66" charset="0"/>
              </a:rPr>
              <a:t>Plio</a:t>
            </a:r>
            <a:r>
              <a:rPr lang="en-US" sz="800" b="1" dirty="0">
                <a:solidFill>
                  <a:schemeClr val="bg1"/>
                </a:solidFill>
                <a:latin typeface="Comic Sans MS" pitchFamily="66" charset="0"/>
              </a:rPr>
              <a:t>.</a:t>
            </a:r>
          </a:p>
        </p:txBody>
      </p:sp>
      <p:sp>
        <p:nvSpPr>
          <p:cNvPr id="7" name="Text Box 220"/>
          <p:cNvSpPr txBox="1">
            <a:spLocks noChangeArrowheads="1"/>
          </p:cNvSpPr>
          <p:nvPr/>
        </p:nvSpPr>
        <p:spPr bwMode="auto">
          <a:xfrm rot="267336">
            <a:off x="4255659" y="508422"/>
            <a:ext cx="539946" cy="2281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57103" tIns="28552" rIns="57103" bIns="28552">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r>
              <a:rPr lang="en-US" sz="800" b="1" dirty="0" err="1">
                <a:solidFill>
                  <a:schemeClr val="bg1"/>
                </a:solidFill>
                <a:latin typeface="Comic Sans MS" pitchFamily="66" charset="0"/>
              </a:rPr>
              <a:t>Pleist</a:t>
            </a:r>
            <a:r>
              <a:rPr lang="en-US" sz="800" b="1" dirty="0">
                <a:solidFill>
                  <a:schemeClr val="bg1"/>
                </a:solidFill>
                <a:latin typeface="Comic Sans MS" pitchFamily="66" charset="0"/>
              </a:rPr>
              <a:t>.</a:t>
            </a:r>
          </a:p>
        </p:txBody>
      </p:sp>
      <p:sp>
        <p:nvSpPr>
          <p:cNvPr id="8" name="Line 109"/>
          <p:cNvSpPr>
            <a:spLocks noChangeAspect="1" noChangeShapeType="1"/>
          </p:cNvSpPr>
          <p:nvPr/>
        </p:nvSpPr>
        <p:spPr bwMode="auto">
          <a:xfrm>
            <a:off x="8005433" y="2879319"/>
            <a:ext cx="70238"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 name="Line 110"/>
          <p:cNvSpPr>
            <a:spLocks noChangeAspect="1" noChangeShapeType="1"/>
          </p:cNvSpPr>
          <p:nvPr/>
        </p:nvSpPr>
        <p:spPr bwMode="auto">
          <a:xfrm>
            <a:off x="8003906" y="1251754"/>
            <a:ext cx="70238"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 name="Line 111"/>
          <p:cNvSpPr>
            <a:spLocks noChangeAspect="1" noChangeShapeType="1"/>
          </p:cNvSpPr>
          <p:nvPr/>
        </p:nvSpPr>
        <p:spPr bwMode="auto">
          <a:xfrm>
            <a:off x="8002380" y="2083858"/>
            <a:ext cx="70238"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 name="Line 112"/>
          <p:cNvSpPr>
            <a:spLocks noChangeAspect="1" noChangeShapeType="1"/>
          </p:cNvSpPr>
          <p:nvPr/>
        </p:nvSpPr>
        <p:spPr bwMode="auto">
          <a:xfrm>
            <a:off x="8008487" y="463927"/>
            <a:ext cx="70238"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 name="Text Box 130"/>
          <p:cNvSpPr txBox="1">
            <a:spLocks noChangeArrowheads="1"/>
          </p:cNvSpPr>
          <p:nvPr/>
        </p:nvSpPr>
        <p:spPr bwMode="auto">
          <a:xfrm>
            <a:off x="3849973" y="1108382"/>
            <a:ext cx="368596" cy="1807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57103" tIns="28552" rIns="57103" bIns="28552">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r>
              <a:rPr lang="en-US" sz="800" b="1" dirty="0" err="1" smtClean="0">
                <a:solidFill>
                  <a:schemeClr val="bg1"/>
                </a:solidFill>
                <a:latin typeface="Comic Sans MS" pitchFamily="66" charset="0"/>
              </a:rPr>
              <a:t>Paleo</a:t>
            </a:r>
            <a:endParaRPr lang="en-US" sz="800" b="1" dirty="0">
              <a:solidFill>
                <a:schemeClr val="bg1"/>
              </a:solidFill>
              <a:latin typeface="Comic Sans MS" pitchFamily="66" charset="0"/>
            </a:endParaRPr>
          </a:p>
        </p:txBody>
      </p:sp>
      <p:sp>
        <p:nvSpPr>
          <p:cNvPr id="13" name="Text Box 131"/>
          <p:cNvSpPr txBox="1">
            <a:spLocks noChangeArrowheads="1"/>
          </p:cNvSpPr>
          <p:nvPr/>
        </p:nvSpPr>
        <p:spPr bwMode="auto">
          <a:xfrm>
            <a:off x="1061682" y="615869"/>
            <a:ext cx="265936" cy="1449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57103" tIns="28552" rIns="57103" bIns="28552">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r>
              <a:rPr lang="en-US" sz="800" b="1" dirty="0" err="1">
                <a:solidFill>
                  <a:schemeClr val="bg1"/>
                </a:solidFill>
                <a:latin typeface="Comic Sans MS" pitchFamily="66" charset="0"/>
              </a:rPr>
              <a:t>Jur</a:t>
            </a:r>
            <a:r>
              <a:rPr lang="en-US" sz="800" b="1" dirty="0">
                <a:solidFill>
                  <a:schemeClr val="bg1"/>
                </a:solidFill>
                <a:latin typeface="Comic Sans MS" pitchFamily="66" charset="0"/>
              </a:rPr>
              <a:t>.</a:t>
            </a:r>
          </a:p>
        </p:txBody>
      </p:sp>
      <p:sp>
        <p:nvSpPr>
          <p:cNvPr id="14" name="Text Box 132"/>
          <p:cNvSpPr txBox="1">
            <a:spLocks noChangeArrowheads="1"/>
          </p:cNvSpPr>
          <p:nvPr/>
        </p:nvSpPr>
        <p:spPr bwMode="auto">
          <a:xfrm rot="223910">
            <a:off x="1914935" y="802978"/>
            <a:ext cx="304488" cy="1449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57103" tIns="28552" rIns="57103" bIns="28552">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r>
              <a:rPr lang="en-US" sz="800" b="1" dirty="0" err="1">
                <a:solidFill>
                  <a:schemeClr val="bg1"/>
                </a:solidFill>
                <a:latin typeface="Comic Sans MS" pitchFamily="66" charset="0"/>
              </a:rPr>
              <a:t>Cret</a:t>
            </a:r>
            <a:r>
              <a:rPr lang="en-US" sz="800" b="1" dirty="0">
                <a:solidFill>
                  <a:schemeClr val="bg1"/>
                </a:solidFill>
                <a:latin typeface="Comic Sans MS" pitchFamily="66" charset="0"/>
              </a:rPr>
              <a:t>.</a:t>
            </a:r>
          </a:p>
        </p:txBody>
      </p:sp>
      <p:sp>
        <p:nvSpPr>
          <p:cNvPr id="15" name="Text Box 133"/>
          <p:cNvSpPr txBox="1">
            <a:spLocks noChangeArrowheads="1"/>
          </p:cNvSpPr>
          <p:nvPr/>
        </p:nvSpPr>
        <p:spPr bwMode="auto">
          <a:xfrm>
            <a:off x="3248597" y="887873"/>
            <a:ext cx="586604" cy="1807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57103" tIns="28552" rIns="57103" bIns="28552">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r>
              <a:rPr lang="en-US" sz="800" b="1" dirty="0" smtClean="0">
                <a:solidFill>
                  <a:schemeClr val="bg1"/>
                </a:solidFill>
                <a:latin typeface="Comic Sans MS" pitchFamily="66" charset="0"/>
              </a:rPr>
              <a:t>Oligocene</a:t>
            </a:r>
            <a:endParaRPr lang="en-US" sz="800" b="1" dirty="0">
              <a:solidFill>
                <a:schemeClr val="bg1"/>
              </a:solidFill>
              <a:latin typeface="Comic Sans MS" pitchFamily="66" charset="0"/>
            </a:endParaRPr>
          </a:p>
        </p:txBody>
      </p:sp>
      <p:sp>
        <p:nvSpPr>
          <p:cNvPr id="16" name="Text Box 134"/>
          <p:cNvSpPr txBox="1">
            <a:spLocks noChangeArrowheads="1"/>
          </p:cNvSpPr>
          <p:nvPr/>
        </p:nvSpPr>
        <p:spPr bwMode="auto">
          <a:xfrm>
            <a:off x="3218026" y="658297"/>
            <a:ext cx="512866" cy="1807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57103" tIns="28552" rIns="57103" bIns="28552">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r>
              <a:rPr lang="en-US" sz="800" b="1" dirty="0" smtClean="0">
                <a:solidFill>
                  <a:schemeClr val="bg1"/>
                </a:solidFill>
                <a:latin typeface="Comic Sans MS" pitchFamily="66" charset="0"/>
              </a:rPr>
              <a:t>Miocene</a:t>
            </a:r>
            <a:endParaRPr lang="en-US" sz="800" b="1" dirty="0">
              <a:solidFill>
                <a:schemeClr val="bg1"/>
              </a:solidFill>
              <a:latin typeface="Comic Sans MS" pitchFamily="66" charset="0"/>
            </a:endParaRPr>
          </a:p>
        </p:txBody>
      </p:sp>
      <p:sp>
        <p:nvSpPr>
          <p:cNvPr id="17" name="Text Box 135"/>
          <p:cNvSpPr txBox="1">
            <a:spLocks noChangeArrowheads="1"/>
          </p:cNvSpPr>
          <p:nvPr/>
        </p:nvSpPr>
        <p:spPr bwMode="auto">
          <a:xfrm>
            <a:off x="4162070" y="974033"/>
            <a:ext cx="265936" cy="1449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57103" tIns="28552" rIns="57103" bIns="28552">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r>
              <a:rPr lang="en-US" sz="800" b="1" dirty="0" err="1">
                <a:solidFill>
                  <a:schemeClr val="bg1"/>
                </a:solidFill>
                <a:latin typeface="Comic Sans MS" pitchFamily="66" charset="0"/>
              </a:rPr>
              <a:t>Eoc</a:t>
            </a:r>
            <a:r>
              <a:rPr lang="en-US" sz="800" b="1" dirty="0">
                <a:solidFill>
                  <a:schemeClr val="bg1"/>
                </a:solidFill>
                <a:latin typeface="Comic Sans MS" pitchFamily="66" charset="0"/>
              </a:rPr>
              <a:t>.</a:t>
            </a:r>
          </a:p>
        </p:txBody>
      </p:sp>
      <p:sp>
        <p:nvSpPr>
          <p:cNvPr id="18" name="Text Box 37"/>
          <p:cNvSpPr txBox="1">
            <a:spLocks noChangeArrowheads="1"/>
          </p:cNvSpPr>
          <p:nvPr/>
        </p:nvSpPr>
        <p:spPr bwMode="auto">
          <a:xfrm>
            <a:off x="927497" y="1212720"/>
            <a:ext cx="714365" cy="4272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57103" tIns="28552" rIns="57103" bIns="28552">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algn="ctr" eaLnBrk="1" hangingPunct="1"/>
            <a:r>
              <a:rPr lang="en-US" sz="800" b="1" dirty="0">
                <a:solidFill>
                  <a:schemeClr val="bg1"/>
                </a:solidFill>
                <a:latin typeface="Comic Sans MS" pitchFamily="66" charset="0"/>
              </a:rPr>
              <a:t>CONT.</a:t>
            </a:r>
          </a:p>
          <a:p>
            <a:pPr algn="ctr" eaLnBrk="1" hangingPunct="1"/>
            <a:r>
              <a:rPr lang="en-US" sz="800" b="1" dirty="0">
                <a:solidFill>
                  <a:schemeClr val="bg1"/>
                </a:solidFill>
                <a:latin typeface="Comic Sans MS" pitchFamily="66" charset="0"/>
              </a:rPr>
              <a:t> CRUST</a:t>
            </a:r>
          </a:p>
        </p:txBody>
      </p:sp>
      <p:sp>
        <p:nvSpPr>
          <p:cNvPr id="19" name="Text Box 38"/>
          <p:cNvSpPr txBox="1">
            <a:spLocks noChangeArrowheads="1"/>
          </p:cNvSpPr>
          <p:nvPr/>
        </p:nvSpPr>
        <p:spPr bwMode="auto">
          <a:xfrm>
            <a:off x="3016614" y="1770388"/>
            <a:ext cx="1827806" cy="4272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57103" tIns="28552" rIns="57103" bIns="28552">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algn="ctr" eaLnBrk="1" hangingPunct="1"/>
            <a:r>
              <a:rPr lang="en-US" sz="800" b="1" dirty="0">
                <a:solidFill>
                  <a:schemeClr val="bg1"/>
                </a:solidFill>
                <a:latin typeface="Comic Sans MS" pitchFamily="66" charset="0"/>
              </a:rPr>
              <a:t>ATTENUATED </a:t>
            </a:r>
          </a:p>
          <a:p>
            <a:pPr algn="ctr" eaLnBrk="1" hangingPunct="1"/>
            <a:r>
              <a:rPr lang="en-US" sz="800" b="1" dirty="0">
                <a:solidFill>
                  <a:schemeClr val="bg1"/>
                </a:solidFill>
                <a:latin typeface="Comic Sans MS" pitchFamily="66" charset="0"/>
              </a:rPr>
              <a:t>CONTINENTAL CRUST</a:t>
            </a:r>
          </a:p>
        </p:txBody>
      </p:sp>
      <p:sp>
        <p:nvSpPr>
          <p:cNvPr id="20" name="Text Box 39"/>
          <p:cNvSpPr txBox="1">
            <a:spLocks noChangeArrowheads="1"/>
          </p:cNvSpPr>
          <p:nvPr/>
        </p:nvSpPr>
        <p:spPr bwMode="auto">
          <a:xfrm>
            <a:off x="6021600" y="1020035"/>
            <a:ext cx="1401812" cy="2541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57103" tIns="28552" rIns="57103" bIns="28552">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r>
              <a:rPr lang="en-US" sz="800" b="1" dirty="0">
                <a:solidFill>
                  <a:schemeClr val="bg1"/>
                </a:solidFill>
                <a:latin typeface="Comic Sans MS" pitchFamily="66" charset="0"/>
              </a:rPr>
              <a:t>OCEANIC CRUST</a:t>
            </a:r>
          </a:p>
        </p:txBody>
      </p:sp>
      <p:sp>
        <p:nvSpPr>
          <p:cNvPr id="21" name="Text Box 42"/>
          <p:cNvSpPr txBox="1">
            <a:spLocks noChangeArrowheads="1"/>
          </p:cNvSpPr>
          <p:nvPr/>
        </p:nvSpPr>
        <p:spPr bwMode="auto">
          <a:xfrm>
            <a:off x="1606030" y="2089598"/>
            <a:ext cx="784235" cy="2541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57103" tIns="28552" rIns="57103" bIns="28552">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r>
              <a:rPr lang="en-US" sz="800" b="1" dirty="0">
                <a:solidFill>
                  <a:schemeClr val="bg1"/>
                </a:solidFill>
                <a:latin typeface="Comic Sans MS" pitchFamily="66" charset="0"/>
              </a:rPr>
              <a:t>MANTLE</a:t>
            </a:r>
          </a:p>
        </p:txBody>
      </p:sp>
      <p:sp>
        <p:nvSpPr>
          <p:cNvPr id="22" name="Text Box 44"/>
          <p:cNvSpPr txBox="1">
            <a:spLocks noChangeArrowheads="1"/>
          </p:cNvSpPr>
          <p:nvPr/>
        </p:nvSpPr>
        <p:spPr bwMode="auto">
          <a:xfrm>
            <a:off x="962053" y="232755"/>
            <a:ext cx="209397" cy="2189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57103" tIns="28552" rIns="57103" bIns="28552">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r>
              <a:rPr lang="en-US" sz="1400" b="1" dirty="0">
                <a:solidFill>
                  <a:schemeClr val="bg1"/>
                </a:solidFill>
                <a:latin typeface="Comic Sans MS" pitchFamily="66" charset="0"/>
              </a:rPr>
              <a:t>N</a:t>
            </a:r>
          </a:p>
        </p:txBody>
      </p:sp>
      <p:sp>
        <p:nvSpPr>
          <p:cNvPr id="23" name="Text Box 45"/>
          <p:cNvSpPr txBox="1">
            <a:spLocks noChangeArrowheads="1"/>
          </p:cNvSpPr>
          <p:nvPr/>
        </p:nvSpPr>
        <p:spPr bwMode="auto">
          <a:xfrm>
            <a:off x="7854897" y="241665"/>
            <a:ext cx="192690" cy="2189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57103" tIns="28552" rIns="57103" bIns="28552">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r>
              <a:rPr lang="en-US" sz="1400" b="1">
                <a:solidFill>
                  <a:schemeClr val="bg1"/>
                </a:solidFill>
                <a:latin typeface="Comic Sans MS" pitchFamily="66" charset="0"/>
              </a:rPr>
              <a:t>S</a:t>
            </a:r>
          </a:p>
        </p:txBody>
      </p:sp>
      <p:sp>
        <p:nvSpPr>
          <p:cNvPr id="24" name="Text Box 49"/>
          <p:cNvSpPr txBox="1">
            <a:spLocks noChangeArrowheads="1"/>
          </p:cNvSpPr>
          <p:nvPr/>
        </p:nvSpPr>
        <p:spPr bwMode="auto">
          <a:xfrm>
            <a:off x="7446366" y="1161814"/>
            <a:ext cx="594905" cy="2109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57103" tIns="28552" rIns="57103" bIns="28552">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r>
              <a:rPr lang="en-US" sz="600" b="1" dirty="0">
                <a:solidFill>
                  <a:schemeClr val="bg1"/>
                </a:solidFill>
                <a:latin typeface="Comic Sans MS" pitchFamily="66" charset="0"/>
              </a:rPr>
              <a:t>10 miles</a:t>
            </a:r>
          </a:p>
        </p:txBody>
      </p:sp>
      <p:sp>
        <p:nvSpPr>
          <p:cNvPr id="25" name="Text Box 50"/>
          <p:cNvSpPr txBox="1">
            <a:spLocks noChangeArrowheads="1"/>
          </p:cNvSpPr>
          <p:nvPr/>
        </p:nvSpPr>
        <p:spPr bwMode="auto">
          <a:xfrm>
            <a:off x="7452730" y="1991602"/>
            <a:ext cx="594905" cy="2109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57103" tIns="28552" rIns="57103" bIns="28552">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r>
              <a:rPr lang="en-US" sz="600" b="1" dirty="0">
                <a:solidFill>
                  <a:schemeClr val="bg1"/>
                </a:solidFill>
                <a:latin typeface="Comic Sans MS" pitchFamily="66" charset="0"/>
              </a:rPr>
              <a:t>20 miles</a:t>
            </a:r>
          </a:p>
        </p:txBody>
      </p:sp>
      <p:sp>
        <p:nvSpPr>
          <p:cNvPr id="26" name="Text Box 51"/>
          <p:cNvSpPr txBox="1">
            <a:spLocks noChangeArrowheads="1"/>
          </p:cNvSpPr>
          <p:nvPr/>
        </p:nvSpPr>
        <p:spPr bwMode="auto">
          <a:xfrm>
            <a:off x="7446366" y="2788300"/>
            <a:ext cx="594905" cy="2109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57103" tIns="28552" rIns="57103" bIns="28552">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r>
              <a:rPr lang="en-US" sz="600" b="1" dirty="0">
                <a:solidFill>
                  <a:schemeClr val="bg1"/>
                </a:solidFill>
                <a:latin typeface="Comic Sans MS" pitchFamily="66" charset="0"/>
              </a:rPr>
              <a:t>30 miles</a:t>
            </a:r>
          </a:p>
        </p:txBody>
      </p:sp>
      <p:sp>
        <p:nvSpPr>
          <p:cNvPr id="27" name="Text Box 54"/>
          <p:cNvSpPr txBox="1">
            <a:spLocks noChangeArrowheads="1"/>
          </p:cNvSpPr>
          <p:nvPr/>
        </p:nvSpPr>
        <p:spPr bwMode="auto">
          <a:xfrm>
            <a:off x="968522" y="3574561"/>
            <a:ext cx="4346408" cy="2461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366" tIns="45683" rIns="91366" bIns="45683">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r>
              <a:rPr lang="en-US" sz="1000" dirty="0" smtClean="0">
                <a:solidFill>
                  <a:schemeClr val="bg1"/>
                </a:solidFill>
                <a:latin typeface="+mn-lt"/>
              </a:rPr>
              <a:t>Stephens, 2010 (modified </a:t>
            </a:r>
            <a:r>
              <a:rPr lang="en-US" sz="1000" dirty="0">
                <a:solidFill>
                  <a:schemeClr val="bg1"/>
                </a:solidFill>
                <a:latin typeface="+mn-lt"/>
              </a:rPr>
              <a:t>from Peel et al. (1995) and Wernicke (1985</a:t>
            </a:r>
            <a:r>
              <a:rPr lang="en-US" sz="1000" dirty="0" smtClean="0">
                <a:solidFill>
                  <a:schemeClr val="bg1"/>
                </a:solidFill>
                <a:latin typeface="+mn-lt"/>
              </a:rPr>
              <a:t>))</a:t>
            </a:r>
            <a:endParaRPr lang="en-US" sz="1000" dirty="0">
              <a:solidFill>
                <a:schemeClr val="bg1"/>
              </a:solidFill>
              <a:latin typeface="+mn-lt"/>
            </a:endParaRPr>
          </a:p>
        </p:txBody>
      </p:sp>
      <p:grpSp>
        <p:nvGrpSpPr>
          <p:cNvPr id="248" name="Group 247"/>
          <p:cNvGrpSpPr>
            <a:grpSpLocks noChangeAspect="1"/>
          </p:cNvGrpSpPr>
          <p:nvPr/>
        </p:nvGrpSpPr>
        <p:grpSpPr>
          <a:xfrm>
            <a:off x="304800" y="2877003"/>
            <a:ext cx="5338114" cy="3384492"/>
            <a:chOff x="3886200" y="4062319"/>
            <a:chExt cx="4042791" cy="2563226"/>
          </a:xfrm>
        </p:grpSpPr>
        <p:pic>
          <p:nvPicPr>
            <p:cNvPr id="249" name="Picture 2"/>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rot="10800000">
              <a:off x="3886200" y="4062319"/>
              <a:ext cx="4042791" cy="25548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250" name="TextBox 249"/>
            <p:cNvSpPr txBox="1"/>
            <p:nvPr/>
          </p:nvSpPr>
          <p:spPr>
            <a:xfrm>
              <a:off x="7041796" y="6469961"/>
              <a:ext cx="849957" cy="155584"/>
            </a:xfrm>
            <a:prstGeom prst="rect">
              <a:avLst/>
            </a:prstGeom>
            <a:solidFill>
              <a:schemeClr val="tx1"/>
            </a:solidFill>
          </p:spPr>
          <p:txBody>
            <a:bodyPr wrap="square" rtlCol="0">
              <a:spAutoFit/>
            </a:bodyPr>
            <a:lstStyle/>
            <a:p>
              <a:r>
                <a:rPr lang="en-US" sz="1000" dirty="0" smtClean="0">
                  <a:solidFill>
                    <a:schemeClr val="bg1"/>
                  </a:solidFill>
                </a:rPr>
                <a:t>STEPHENS 2010</a:t>
              </a:r>
              <a:endParaRPr lang="en-US" sz="1000" dirty="0">
                <a:solidFill>
                  <a:schemeClr val="bg1"/>
                </a:solidFill>
              </a:endParaRPr>
            </a:p>
          </p:txBody>
        </p:sp>
      </p:grpSp>
      <p:sp>
        <p:nvSpPr>
          <p:cNvPr id="251" name="Oval 250"/>
          <p:cNvSpPr/>
          <p:nvPr/>
        </p:nvSpPr>
        <p:spPr>
          <a:xfrm>
            <a:off x="3070854" y="1338390"/>
            <a:ext cx="1057489" cy="446875"/>
          </a:xfrm>
          <a:prstGeom prst="ellipse">
            <a:avLst/>
          </a:prstGeom>
          <a:noFill/>
          <a:ln w="25400">
            <a:solidFill>
              <a:schemeClr val="bg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7" name="TextBox 256"/>
          <p:cNvSpPr txBox="1"/>
          <p:nvPr/>
        </p:nvSpPr>
        <p:spPr>
          <a:xfrm>
            <a:off x="5715000" y="3048000"/>
            <a:ext cx="3031430" cy="3416320"/>
          </a:xfrm>
          <a:prstGeom prst="rect">
            <a:avLst/>
          </a:prstGeom>
          <a:solidFill>
            <a:schemeClr val="tx1"/>
          </a:solidFill>
        </p:spPr>
        <p:txBody>
          <a:bodyPr wrap="square" rtlCol="0">
            <a:spAutoFit/>
          </a:bodyPr>
          <a:lstStyle/>
          <a:p>
            <a:pPr algn="just"/>
            <a:r>
              <a:rPr lang="en-US" sz="1200" dirty="0" smtClean="0">
                <a:solidFill>
                  <a:schemeClr val="bg1"/>
                </a:solidFill>
                <a:latin typeface="Arial" pitchFamily="34" charset="0"/>
                <a:cs typeface="Arial" pitchFamily="34" charset="0"/>
              </a:rPr>
              <a:t>The previous sequence of slides shows the progressive downward movement of the continental and oceanic crust under-lying the Gulf of Mexico Basin throughout its history.  Initial crustal </a:t>
            </a:r>
            <a:r>
              <a:rPr lang="en-US" sz="1200" dirty="0" err="1" smtClean="0">
                <a:solidFill>
                  <a:schemeClr val="bg1"/>
                </a:solidFill>
                <a:latin typeface="Arial" pitchFamily="34" charset="0"/>
                <a:cs typeface="Arial" pitchFamily="34" charset="0"/>
              </a:rPr>
              <a:t>downwarp</a:t>
            </a:r>
            <a:r>
              <a:rPr lang="en-US" sz="1200" dirty="0" smtClean="0">
                <a:solidFill>
                  <a:schemeClr val="bg1"/>
                </a:solidFill>
                <a:latin typeface="Arial" pitchFamily="34" charset="0"/>
                <a:cs typeface="Arial" pitchFamily="34" charset="0"/>
              </a:rPr>
              <a:t> is a response to extension, as well as cooling from the initial rift event.  The </a:t>
            </a:r>
            <a:r>
              <a:rPr lang="en-US" sz="1200" dirty="0" err="1" smtClean="0">
                <a:solidFill>
                  <a:schemeClr val="bg1"/>
                </a:solidFill>
                <a:latin typeface="Arial" pitchFamily="34" charset="0"/>
                <a:cs typeface="Arial" pitchFamily="34" charset="0"/>
              </a:rPr>
              <a:t>downwarp</a:t>
            </a:r>
            <a:r>
              <a:rPr lang="en-US" sz="1200" dirty="0" smtClean="0">
                <a:solidFill>
                  <a:schemeClr val="bg1"/>
                </a:solidFill>
                <a:latin typeface="Arial" pitchFamily="34" charset="0"/>
                <a:cs typeface="Arial" pitchFamily="34" charset="0"/>
              </a:rPr>
              <a:t> creates space for sediment accumulation, and the weight of the accumulated sediments accelerates and concentrates subsidence forming thick sedimentary basins.  The map at the left shows Stephen’s interpretation of the lineation of faulting in the crust.  These faults are extensions of the transform faults in the Atlantic Ocean.  It is the framework of these faults that delineate the </a:t>
            </a:r>
            <a:r>
              <a:rPr lang="en-US" sz="1200" dirty="0" err="1" smtClean="0">
                <a:solidFill>
                  <a:schemeClr val="bg1"/>
                </a:solidFill>
                <a:latin typeface="Arial" pitchFamily="34" charset="0"/>
                <a:cs typeface="Arial" pitchFamily="34" charset="0"/>
              </a:rPr>
              <a:t>subbasins</a:t>
            </a:r>
            <a:r>
              <a:rPr lang="en-US" sz="1200" dirty="0" smtClean="0">
                <a:solidFill>
                  <a:schemeClr val="bg1"/>
                </a:solidFill>
                <a:latin typeface="Arial" pitchFamily="34" charset="0"/>
                <a:cs typeface="Arial" pitchFamily="34" charset="0"/>
              </a:rPr>
              <a:t> where subsidence is concentrated.</a:t>
            </a:r>
          </a:p>
        </p:txBody>
      </p:sp>
      <p:cxnSp>
        <p:nvCxnSpPr>
          <p:cNvPr id="223" name="Straight Arrow Connector 222"/>
          <p:cNvCxnSpPr/>
          <p:nvPr/>
        </p:nvCxnSpPr>
        <p:spPr>
          <a:xfrm>
            <a:off x="3352800" y="451700"/>
            <a:ext cx="528735" cy="0"/>
          </a:xfrm>
          <a:prstGeom prst="straightConnector1">
            <a:avLst/>
          </a:prstGeom>
          <a:ln w="19050">
            <a:solidFill>
              <a:srgbClr val="FF0000"/>
            </a:solidFill>
            <a:headEnd type="arrow"/>
            <a:tailEnd type="arrow"/>
          </a:ln>
        </p:spPr>
        <p:style>
          <a:lnRef idx="1">
            <a:schemeClr val="accent1"/>
          </a:lnRef>
          <a:fillRef idx="0">
            <a:schemeClr val="accent1"/>
          </a:fillRef>
          <a:effectRef idx="0">
            <a:schemeClr val="accent1"/>
          </a:effectRef>
          <a:fontRef idx="minor">
            <a:schemeClr val="tx1"/>
          </a:fontRef>
        </p:style>
      </p:cxnSp>
      <p:sp>
        <p:nvSpPr>
          <p:cNvPr id="259" name="Text Box 132"/>
          <p:cNvSpPr txBox="1">
            <a:spLocks noChangeArrowheads="1"/>
          </p:cNvSpPr>
          <p:nvPr/>
        </p:nvSpPr>
        <p:spPr bwMode="auto">
          <a:xfrm>
            <a:off x="3137177" y="228600"/>
            <a:ext cx="1051475" cy="1807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57103" tIns="28552" rIns="57103" bIns="28552">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r>
              <a:rPr lang="en-US" sz="800" dirty="0" smtClean="0">
                <a:solidFill>
                  <a:srgbClr val="FF0000"/>
                </a:solidFill>
                <a:latin typeface="+mn-lt"/>
              </a:rPr>
              <a:t>Terrebonne Trough</a:t>
            </a:r>
            <a:endParaRPr lang="en-US" sz="800" dirty="0">
              <a:solidFill>
                <a:srgbClr val="FF0000"/>
              </a:solidFill>
              <a:latin typeface="+mn-lt"/>
            </a:endParaRPr>
          </a:p>
        </p:txBody>
      </p:sp>
      <p:sp>
        <p:nvSpPr>
          <p:cNvPr id="226" name="TextBox 225"/>
          <p:cNvSpPr txBox="1"/>
          <p:nvPr/>
        </p:nvSpPr>
        <p:spPr>
          <a:xfrm>
            <a:off x="5715000" y="3048000"/>
            <a:ext cx="3031430" cy="3416320"/>
          </a:xfrm>
          <a:prstGeom prst="rect">
            <a:avLst/>
          </a:prstGeom>
          <a:solidFill>
            <a:schemeClr val="tx1"/>
          </a:solidFill>
        </p:spPr>
        <p:txBody>
          <a:bodyPr wrap="square" rtlCol="0">
            <a:spAutoFit/>
          </a:bodyPr>
          <a:lstStyle/>
          <a:p>
            <a:pPr algn="just"/>
            <a:r>
              <a:rPr lang="en-US" sz="1200" dirty="0" smtClean="0">
                <a:solidFill>
                  <a:schemeClr val="bg1"/>
                </a:solidFill>
                <a:latin typeface="Arial" pitchFamily="34" charset="0"/>
                <a:cs typeface="Arial" pitchFamily="34" charset="0"/>
              </a:rPr>
              <a:t>The “Terrebonne Trough” is a major sub-basin of the Gulf of Mexico Basin.  The trough can be distinguished by the downward-pointing V pattern of thick Oligocene and Miocene sedimentary layers.  All five mechanisms of subsidence are active throughout the life of the Terrebonne Trough.  It is a the focal point of </a:t>
            </a:r>
            <a:r>
              <a:rPr lang="en-US" sz="1200" dirty="0" err="1" smtClean="0">
                <a:solidFill>
                  <a:schemeClr val="bg1"/>
                </a:solidFill>
                <a:latin typeface="Arial" pitchFamily="34" charset="0"/>
                <a:cs typeface="Arial" pitchFamily="34" charset="0"/>
              </a:rPr>
              <a:t>downwarp</a:t>
            </a:r>
            <a:r>
              <a:rPr lang="en-US" sz="1200" dirty="0" smtClean="0">
                <a:solidFill>
                  <a:schemeClr val="bg1"/>
                </a:solidFill>
                <a:latin typeface="Arial" pitchFamily="34" charset="0"/>
                <a:cs typeface="Arial" pitchFamily="34" charset="0"/>
              </a:rPr>
              <a:t> of the crust.  It is bounded by laterally moving salt on its south side, and large listric faults on its north side.  By a pure coincidence of timing, the coastal marshes of Louisiana are centered exactly over this ancient and very active sedimentary sub-basin.  Their processes are controlled by the geologic structure of the underlying basin.</a:t>
            </a:r>
          </a:p>
          <a:p>
            <a:pPr algn="just"/>
            <a:endParaRPr lang="en-US" sz="1200" dirty="0" smtClean="0">
              <a:solidFill>
                <a:schemeClr val="bg1"/>
              </a:solidFill>
              <a:latin typeface="Arial" pitchFamily="34" charset="0"/>
              <a:cs typeface="Arial" pitchFamily="34" charset="0"/>
            </a:endParaRPr>
          </a:p>
        </p:txBody>
      </p:sp>
      <p:sp>
        <p:nvSpPr>
          <p:cNvPr id="224" name="TextBox 223"/>
          <p:cNvSpPr txBox="1"/>
          <p:nvPr/>
        </p:nvSpPr>
        <p:spPr>
          <a:xfrm>
            <a:off x="4885509" y="2286000"/>
            <a:ext cx="2152641" cy="369332"/>
          </a:xfrm>
          <a:prstGeom prst="rect">
            <a:avLst/>
          </a:prstGeom>
          <a:solidFill>
            <a:srgbClr val="0000FF"/>
          </a:solidFill>
        </p:spPr>
        <p:txBody>
          <a:bodyPr wrap="none" rtlCol="0">
            <a:spAutoFit/>
          </a:bodyPr>
          <a:lstStyle/>
          <a:p>
            <a:r>
              <a:rPr lang="en-US" dirty="0" smtClean="0"/>
              <a:t>Crustal </a:t>
            </a:r>
            <a:r>
              <a:rPr lang="en-US" dirty="0" err="1" smtClean="0"/>
              <a:t>Downwarp</a:t>
            </a:r>
            <a:endParaRPr lang="en-US" dirty="0"/>
          </a:p>
        </p:txBody>
      </p:sp>
    </p:spTree>
    <p:extLst>
      <p:ext uri="{BB962C8B-B14F-4D97-AF65-F5344CB8AC3E}">
        <p14:creationId xmlns:p14="http://schemas.microsoft.com/office/powerpoint/2010/main" val="401849779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248"/>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251"/>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226"/>
                                        </p:tgtEl>
                                        <p:attrNameLst>
                                          <p:attrName>style.visibility</p:attrName>
                                        </p:attrNameLst>
                                      </p:cBhvr>
                                      <p:to>
                                        <p:strVal val="visible"/>
                                      </p:to>
                                    </p:set>
                                  </p:childTnLst>
                                </p:cTn>
                              </p:par>
                              <p:par>
                                <p:cTn id="13" presetID="1" presetClass="exit" presetSubtype="0" fill="hold" grpId="0" nodeType="withEffect">
                                  <p:stCondLst>
                                    <p:cond delay="0"/>
                                  </p:stCondLst>
                                  <p:childTnLst>
                                    <p:set>
                                      <p:cBhvr>
                                        <p:cTn id="14" dur="1" fill="hold">
                                          <p:stCondLst>
                                            <p:cond delay="0"/>
                                          </p:stCondLst>
                                        </p:cTn>
                                        <p:tgtEl>
                                          <p:spTgt spid="27"/>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 grpId="0"/>
      <p:bldP spid="251" grpId="0" animBg="1"/>
      <p:bldP spid="226" grpId="0" animBg="1"/>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a:grpSpLocks noChangeAspect="1"/>
          </p:cNvGrpSpPr>
          <p:nvPr/>
        </p:nvGrpSpPr>
        <p:grpSpPr>
          <a:xfrm>
            <a:off x="925963" y="225063"/>
            <a:ext cx="7212115" cy="3657600"/>
            <a:chOff x="1664208" y="3575304"/>
            <a:chExt cx="5715601" cy="2898648"/>
          </a:xfrm>
        </p:grpSpPr>
        <p:sp>
          <p:nvSpPr>
            <p:cNvPr id="3" name="Rectangle 2"/>
            <p:cNvSpPr/>
            <p:nvPr/>
          </p:nvSpPr>
          <p:spPr>
            <a:xfrm>
              <a:off x="1664208" y="3575304"/>
              <a:ext cx="5715601" cy="2898648"/>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 name="Group 4"/>
            <p:cNvGrpSpPr>
              <a:grpSpLocks noChangeAspect="1"/>
            </p:cNvGrpSpPr>
            <p:nvPr/>
          </p:nvGrpSpPr>
          <p:grpSpPr bwMode="auto">
            <a:xfrm>
              <a:off x="1689384" y="3759874"/>
              <a:ext cx="5649036" cy="2405454"/>
              <a:chOff x="543" y="990"/>
              <a:chExt cx="4664" cy="1985"/>
            </a:xfrm>
          </p:grpSpPr>
          <p:grpSp>
            <p:nvGrpSpPr>
              <p:cNvPr id="28" name="Group 5"/>
              <p:cNvGrpSpPr>
                <a:grpSpLocks noChangeAspect="1"/>
              </p:cNvGrpSpPr>
              <p:nvPr/>
            </p:nvGrpSpPr>
            <p:grpSpPr bwMode="auto">
              <a:xfrm>
                <a:off x="543" y="992"/>
                <a:ext cx="4661" cy="1983"/>
                <a:chOff x="982" y="772"/>
                <a:chExt cx="3961" cy="1454"/>
              </a:xfrm>
            </p:grpSpPr>
            <p:sp>
              <p:nvSpPr>
                <p:cNvPr id="34" name="Freeform 6"/>
                <p:cNvSpPr>
                  <a:spLocks noChangeAspect="1"/>
                </p:cNvSpPr>
                <p:nvPr/>
              </p:nvSpPr>
              <p:spPr bwMode="auto">
                <a:xfrm>
                  <a:off x="984" y="908"/>
                  <a:ext cx="2650" cy="698"/>
                </a:xfrm>
                <a:custGeom>
                  <a:avLst/>
                  <a:gdLst>
                    <a:gd name="T0" fmla="*/ 4 w 2650"/>
                    <a:gd name="T1" fmla="*/ 0 h 698"/>
                    <a:gd name="T2" fmla="*/ 207 w 2650"/>
                    <a:gd name="T3" fmla="*/ 4 h 698"/>
                    <a:gd name="T4" fmla="*/ 315 w 2650"/>
                    <a:gd name="T5" fmla="*/ 25 h 698"/>
                    <a:gd name="T6" fmla="*/ 345 w 2650"/>
                    <a:gd name="T7" fmla="*/ 43 h 698"/>
                    <a:gd name="T8" fmla="*/ 354 w 2650"/>
                    <a:gd name="T9" fmla="*/ 79 h 698"/>
                    <a:gd name="T10" fmla="*/ 507 w 2650"/>
                    <a:gd name="T11" fmla="*/ 109 h 698"/>
                    <a:gd name="T12" fmla="*/ 510 w 2650"/>
                    <a:gd name="T13" fmla="*/ 136 h 698"/>
                    <a:gd name="T14" fmla="*/ 789 w 2650"/>
                    <a:gd name="T15" fmla="*/ 223 h 698"/>
                    <a:gd name="T16" fmla="*/ 807 w 2650"/>
                    <a:gd name="T17" fmla="*/ 253 h 698"/>
                    <a:gd name="T18" fmla="*/ 906 w 2650"/>
                    <a:gd name="T19" fmla="*/ 244 h 698"/>
                    <a:gd name="T20" fmla="*/ 918 w 2650"/>
                    <a:gd name="T21" fmla="*/ 277 h 698"/>
                    <a:gd name="T22" fmla="*/ 1002 w 2650"/>
                    <a:gd name="T23" fmla="*/ 259 h 698"/>
                    <a:gd name="T24" fmla="*/ 1017 w 2650"/>
                    <a:gd name="T25" fmla="*/ 289 h 698"/>
                    <a:gd name="T26" fmla="*/ 1149 w 2650"/>
                    <a:gd name="T27" fmla="*/ 289 h 698"/>
                    <a:gd name="T28" fmla="*/ 1245 w 2650"/>
                    <a:gd name="T29" fmla="*/ 301 h 698"/>
                    <a:gd name="T30" fmla="*/ 1314 w 2650"/>
                    <a:gd name="T31" fmla="*/ 310 h 698"/>
                    <a:gd name="T32" fmla="*/ 1344 w 2650"/>
                    <a:gd name="T33" fmla="*/ 328 h 698"/>
                    <a:gd name="T34" fmla="*/ 1368 w 2650"/>
                    <a:gd name="T35" fmla="*/ 346 h 698"/>
                    <a:gd name="T36" fmla="*/ 1441 w 2650"/>
                    <a:gd name="T37" fmla="*/ 335 h 698"/>
                    <a:gd name="T38" fmla="*/ 1473 w 2650"/>
                    <a:gd name="T39" fmla="*/ 352 h 698"/>
                    <a:gd name="T40" fmla="*/ 1552 w 2650"/>
                    <a:gd name="T41" fmla="*/ 359 h 698"/>
                    <a:gd name="T42" fmla="*/ 1584 w 2650"/>
                    <a:gd name="T43" fmla="*/ 376 h 698"/>
                    <a:gd name="T44" fmla="*/ 1678 w 2650"/>
                    <a:gd name="T45" fmla="*/ 368 h 698"/>
                    <a:gd name="T46" fmla="*/ 1755 w 2650"/>
                    <a:gd name="T47" fmla="*/ 388 h 698"/>
                    <a:gd name="T48" fmla="*/ 1844 w 2650"/>
                    <a:gd name="T49" fmla="*/ 383 h 698"/>
                    <a:gd name="T50" fmla="*/ 1914 w 2650"/>
                    <a:gd name="T51" fmla="*/ 384 h 698"/>
                    <a:gd name="T52" fmla="*/ 1980 w 2650"/>
                    <a:gd name="T53" fmla="*/ 380 h 698"/>
                    <a:gd name="T54" fmla="*/ 2214 w 2650"/>
                    <a:gd name="T55" fmla="*/ 318 h 698"/>
                    <a:gd name="T56" fmla="*/ 2243 w 2650"/>
                    <a:gd name="T57" fmla="*/ 307 h 698"/>
                    <a:gd name="T58" fmla="*/ 2316 w 2650"/>
                    <a:gd name="T59" fmla="*/ 294 h 698"/>
                    <a:gd name="T60" fmla="*/ 2428 w 2650"/>
                    <a:gd name="T61" fmla="*/ 282 h 698"/>
                    <a:gd name="T62" fmla="*/ 2536 w 2650"/>
                    <a:gd name="T63" fmla="*/ 270 h 698"/>
                    <a:gd name="T64" fmla="*/ 2650 w 2650"/>
                    <a:gd name="T65" fmla="*/ 264 h 698"/>
                    <a:gd name="T66" fmla="*/ 2636 w 2650"/>
                    <a:gd name="T67" fmla="*/ 288 h 698"/>
                    <a:gd name="T68" fmla="*/ 2638 w 2650"/>
                    <a:gd name="T69" fmla="*/ 341 h 698"/>
                    <a:gd name="T70" fmla="*/ 2614 w 2650"/>
                    <a:gd name="T71" fmla="*/ 386 h 698"/>
                    <a:gd name="T72" fmla="*/ 2560 w 2650"/>
                    <a:gd name="T73" fmla="*/ 446 h 698"/>
                    <a:gd name="T74" fmla="*/ 2485 w 2650"/>
                    <a:gd name="T75" fmla="*/ 491 h 698"/>
                    <a:gd name="T76" fmla="*/ 2317 w 2650"/>
                    <a:gd name="T77" fmla="*/ 587 h 698"/>
                    <a:gd name="T78" fmla="*/ 2146 w 2650"/>
                    <a:gd name="T79" fmla="*/ 644 h 698"/>
                    <a:gd name="T80" fmla="*/ 1882 w 2650"/>
                    <a:gd name="T81" fmla="*/ 683 h 698"/>
                    <a:gd name="T82" fmla="*/ 1603 w 2650"/>
                    <a:gd name="T83" fmla="*/ 692 h 698"/>
                    <a:gd name="T84" fmla="*/ 1333 w 2650"/>
                    <a:gd name="T85" fmla="*/ 698 h 698"/>
                    <a:gd name="T86" fmla="*/ 1269 w 2650"/>
                    <a:gd name="T87" fmla="*/ 688 h 698"/>
                    <a:gd name="T88" fmla="*/ 1221 w 2650"/>
                    <a:gd name="T89" fmla="*/ 619 h 698"/>
                    <a:gd name="T90" fmla="*/ 1110 w 2650"/>
                    <a:gd name="T91" fmla="*/ 628 h 698"/>
                    <a:gd name="T92" fmla="*/ 1074 w 2650"/>
                    <a:gd name="T93" fmla="*/ 571 h 698"/>
                    <a:gd name="T94" fmla="*/ 984 w 2650"/>
                    <a:gd name="T95" fmla="*/ 580 h 698"/>
                    <a:gd name="T96" fmla="*/ 963 w 2650"/>
                    <a:gd name="T97" fmla="*/ 532 h 698"/>
                    <a:gd name="T98" fmla="*/ 696 w 2650"/>
                    <a:gd name="T99" fmla="*/ 556 h 698"/>
                    <a:gd name="T100" fmla="*/ 681 w 2650"/>
                    <a:gd name="T101" fmla="*/ 529 h 698"/>
                    <a:gd name="T102" fmla="*/ 480 w 2650"/>
                    <a:gd name="T103" fmla="*/ 562 h 698"/>
                    <a:gd name="T104" fmla="*/ 465 w 2650"/>
                    <a:gd name="T105" fmla="*/ 523 h 698"/>
                    <a:gd name="T106" fmla="*/ 0 w 2650"/>
                    <a:gd name="T107" fmla="*/ 556 h 698"/>
                    <a:gd name="T108" fmla="*/ 4 w 2650"/>
                    <a:gd name="T109" fmla="*/ 0 h 698"/>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650"/>
                    <a:gd name="T166" fmla="*/ 0 h 698"/>
                    <a:gd name="T167" fmla="*/ 2650 w 2650"/>
                    <a:gd name="T168" fmla="*/ 698 h 698"/>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650" h="698">
                      <a:moveTo>
                        <a:pt x="4" y="0"/>
                      </a:moveTo>
                      <a:lnTo>
                        <a:pt x="207" y="4"/>
                      </a:lnTo>
                      <a:lnTo>
                        <a:pt x="315" y="25"/>
                      </a:lnTo>
                      <a:lnTo>
                        <a:pt x="345" y="43"/>
                      </a:lnTo>
                      <a:lnTo>
                        <a:pt x="354" y="79"/>
                      </a:lnTo>
                      <a:lnTo>
                        <a:pt x="507" y="109"/>
                      </a:lnTo>
                      <a:lnTo>
                        <a:pt x="510" y="136"/>
                      </a:lnTo>
                      <a:lnTo>
                        <a:pt x="789" y="223"/>
                      </a:lnTo>
                      <a:lnTo>
                        <a:pt x="807" y="253"/>
                      </a:lnTo>
                      <a:lnTo>
                        <a:pt x="906" y="244"/>
                      </a:lnTo>
                      <a:lnTo>
                        <a:pt x="918" y="277"/>
                      </a:lnTo>
                      <a:lnTo>
                        <a:pt x="1002" y="259"/>
                      </a:lnTo>
                      <a:lnTo>
                        <a:pt x="1017" y="289"/>
                      </a:lnTo>
                      <a:lnTo>
                        <a:pt x="1149" y="289"/>
                      </a:lnTo>
                      <a:lnTo>
                        <a:pt x="1245" y="301"/>
                      </a:lnTo>
                      <a:lnTo>
                        <a:pt x="1314" y="310"/>
                      </a:lnTo>
                      <a:lnTo>
                        <a:pt x="1344" y="328"/>
                      </a:lnTo>
                      <a:lnTo>
                        <a:pt x="1368" y="346"/>
                      </a:lnTo>
                      <a:lnTo>
                        <a:pt x="1441" y="335"/>
                      </a:lnTo>
                      <a:lnTo>
                        <a:pt x="1473" y="352"/>
                      </a:lnTo>
                      <a:lnTo>
                        <a:pt x="1552" y="359"/>
                      </a:lnTo>
                      <a:lnTo>
                        <a:pt x="1584" y="376"/>
                      </a:lnTo>
                      <a:lnTo>
                        <a:pt x="1678" y="368"/>
                      </a:lnTo>
                      <a:lnTo>
                        <a:pt x="1755" y="388"/>
                      </a:lnTo>
                      <a:lnTo>
                        <a:pt x="1844" y="383"/>
                      </a:lnTo>
                      <a:lnTo>
                        <a:pt x="1914" y="384"/>
                      </a:lnTo>
                      <a:lnTo>
                        <a:pt x="1980" y="380"/>
                      </a:lnTo>
                      <a:lnTo>
                        <a:pt x="2214" y="318"/>
                      </a:lnTo>
                      <a:lnTo>
                        <a:pt x="2243" y="307"/>
                      </a:lnTo>
                      <a:lnTo>
                        <a:pt x="2316" y="294"/>
                      </a:lnTo>
                      <a:lnTo>
                        <a:pt x="2428" y="282"/>
                      </a:lnTo>
                      <a:lnTo>
                        <a:pt x="2536" y="270"/>
                      </a:lnTo>
                      <a:lnTo>
                        <a:pt x="2650" y="264"/>
                      </a:lnTo>
                      <a:lnTo>
                        <a:pt x="2636" y="288"/>
                      </a:lnTo>
                      <a:lnTo>
                        <a:pt x="2638" y="341"/>
                      </a:lnTo>
                      <a:lnTo>
                        <a:pt x="2614" y="386"/>
                      </a:lnTo>
                      <a:lnTo>
                        <a:pt x="2560" y="446"/>
                      </a:lnTo>
                      <a:lnTo>
                        <a:pt x="2485" y="491"/>
                      </a:lnTo>
                      <a:lnTo>
                        <a:pt x="2317" y="587"/>
                      </a:lnTo>
                      <a:lnTo>
                        <a:pt x="2146" y="644"/>
                      </a:lnTo>
                      <a:lnTo>
                        <a:pt x="1882" y="683"/>
                      </a:lnTo>
                      <a:lnTo>
                        <a:pt x="1603" y="692"/>
                      </a:lnTo>
                      <a:lnTo>
                        <a:pt x="1333" y="698"/>
                      </a:lnTo>
                      <a:lnTo>
                        <a:pt x="1269" y="688"/>
                      </a:lnTo>
                      <a:lnTo>
                        <a:pt x="1221" y="619"/>
                      </a:lnTo>
                      <a:lnTo>
                        <a:pt x="1110" y="628"/>
                      </a:lnTo>
                      <a:lnTo>
                        <a:pt x="1074" y="571"/>
                      </a:lnTo>
                      <a:lnTo>
                        <a:pt x="984" y="580"/>
                      </a:lnTo>
                      <a:lnTo>
                        <a:pt x="963" y="532"/>
                      </a:lnTo>
                      <a:lnTo>
                        <a:pt x="696" y="556"/>
                      </a:lnTo>
                      <a:lnTo>
                        <a:pt x="681" y="529"/>
                      </a:lnTo>
                      <a:lnTo>
                        <a:pt x="480" y="562"/>
                      </a:lnTo>
                      <a:lnTo>
                        <a:pt x="465" y="523"/>
                      </a:lnTo>
                      <a:lnTo>
                        <a:pt x="0" y="556"/>
                      </a:lnTo>
                      <a:lnTo>
                        <a:pt x="4" y="0"/>
                      </a:lnTo>
                      <a:close/>
                    </a:path>
                  </a:pathLst>
                </a:custGeom>
                <a:solidFill>
                  <a:srgbClr val="FF7C80">
                    <a:alpha val="50195"/>
                  </a:srgbClr>
                </a:solidFill>
                <a:ln>
                  <a:noFill/>
                </a:ln>
                <a:extLst>
                  <a:ext uri="{91240B29-F687-4F45-9708-019B960494DF}">
                    <a14:hiddenLine xmlns:a14="http://schemas.microsoft.com/office/drawing/2010/main" w="25400" cap="flat" cmpd="sng">
                      <a:solidFill>
                        <a:srgbClr val="000000"/>
                      </a:solidFill>
                      <a:prstDash val="solid"/>
                      <a:round/>
                      <a:headEnd type="none" w="med" len="med"/>
                      <a:tailEnd type="none" w="med" len="med"/>
                    </a14:hiddenLine>
                  </a:ext>
                </a:extLst>
              </p:spPr>
              <p:txBody>
                <a:bodyPr/>
                <a:lstStyle/>
                <a:p>
                  <a:endParaRPr lang="en-US"/>
                </a:p>
              </p:txBody>
            </p:sp>
            <p:sp>
              <p:nvSpPr>
                <p:cNvPr id="35" name="Freeform 7"/>
                <p:cNvSpPr>
                  <a:spLocks noChangeAspect="1"/>
                </p:cNvSpPr>
                <p:nvPr/>
              </p:nvSpPr>
              <p:spPr bwMode="auto">
                <a:xfrm>
                  <a:off x="2506" y="818"/>
                  <a:ext cx="202" cy="434"/>
                </a:xfrm>
                <a:custGeom>
                  <a:avLst/>
                  <a:gdLst>
                    <a:gd name="T0" fmla="*/ 0 w 202"/>
                    <a:gd name="T1" fmla="*/ 428 h 434"/>
                    <a:gd name="T2" fmla="*/ 20 w 202"/>
                    <a:gd name="T3" fmla="*/ 402 h 434"/>
                    <a:gd name="T4" fmla="*/ 30 w 202"/>
                    <a:gd name="T5" fmla="*/ 370 h 434"/>
                    <a:gd name="T6" fmla="*/ 42 w 202"/>
                    <a:gd name="T7" fmla="*/ 326 h 434"/>
                    <a:gd name="T8" fmla="*/ 48 w 202"/>
                    <a:gd name="T9" fmla="*/ 268 h 434"/>
                    <a:gd name="T10" fmla="*/ 60 w 202"/>
                    <a:gd name="T11" fmla="*/ 228 h 434"/>
                    <a:gd name="T12" fmla="*/ 76 w 202"/>
                    <a:gd name="T13" fmla="*/ 194 h 434"/>
                    <a:gd name="T14" fmla="*/ 96 w 202"/>
                    <a:gd name="T15" fmla="*/ 188 h 434"/>
                    <a:gd name="T16" fmla="*/ 106 w 202"/>
                    <a:gd name="T17" fmla="*/ 164 h 434"/>
                    <a:gd name="T18" fmla="*/ 96 w 202"/>
                    <a:gd name="T19" fmla="*/ 136 h 434"/>
                    <a:gd name="T20" fmla="*/ 90 w 202"/>
                    <a:gd name="T21" fmla="*/ 106 h 434"/>
                    <a:gd name="T22" fmla="*/ 92 w 202"/>
                    <a:gd name="T23" fmla="*/ 88 h 434"/>
                    <a:gd name="T24" fmla="*/ 102 w 202"/>
                    <a:gd name="T25" fmla="*/ 60 h 434"/>
                    <a:gd name="T26" fmla="*/ 104 w 202"/>
                    <a:gd name="T27" fmla="*/ 14 h 434"/>
                    <a:gd name="T28" fmla="*/ 108 w 202"/>
                    <a:gd name="T29" fmla="*/ 0 h 434"/>
                    <a:gd name="T30" fmla="*/ 124 w 202"/>
                    <a:gd name="T31" fmla="*/ 0 h 434"/>
                    <a:gd name="T32" fmla="*/ 128 w 202"/>
                    <a:gd name="T33" fmla="*/ 22 h 434"/>
                    <a:gd name="T34" fmla="*/ 124 w 202"/>
                    <a:gd name="T35" fmla="*/ 52 h 434"/>
                    <a:gd name="T36" fmla="*/ 116 w 202"/>
                    <a:gd name="T37" fmla="*/ 90 h 434"/>
                    <a:gd name="T38" fmla="*/ 116 w 202"/>
                    <a:gd name="T39" fmla="*/ 126 h 434"/>
                    <a:gd name="T40" fmla="*/ 130 w 202"/>
                    <a:gd name="T41" fmla="*/ 158 h 434"/>
                    <a:gd name="T42" fmla="*/ 164 w 202"/>
                    <a:gd name="T43" fmla="*/ 194 h 434"/>
                    <a:gd name="T44" fmla="*/ 202 w 202"/>
                    <a:gd name="T45" fmla="*/ 222 h 434"/>
                    <a:gd name="T46" fmla="*/ 152 w 202"/>
                    <a:gd name="T47" fmla="*/ 212 h 434"/>
                    <a:gd name="T48" fmla="*/ 112 w 202"/>
                    <a:gd name="T49" fmla="*/ 206 h 434"/>
                    <a:gd name="T50" fmla="*/ 92 w 202"/>
                    <a:gd name="T51" fmla="*/ 206 h 434"/>
                    <a:gd name="T52" fmla="*/ 78 w 202"/>
                    <a:gd name="T53" fmla="*/ 210 h 434"/>
                    <a:gd name="T54" fmla="*/ 66 w 202"/>
                    <a:gd name="T55" fmla="*/ 232 h 434"/>
                    <a:gd name="T56" fmla="*/ 56 w 202"/>
                    <a:gd name="T57" fmla="*/ 282 h 434"/>
                    <a:gd name="T58" fmla="*/ 50 w 202"/>
                    <a:gd name="T59" fmla="*/ 330 h 434"/>
                    <a:gd name="T60" fmla="*/ 40 w 202"/>
                    <a:gd name="T61" fmla="*/ 372 h 434"/>
                    <a:gd name="T62" fmla="*/ 26 w 202"/>
                    <a:gd name="T63" fmla="*/ 406 h 434"/>
                    <a:gd name="T64" fmla="*/ 10 w 202"/>
                    <a:gd name="T65" fmla="*/ 434 h 434"/>
                    <a:gd name="T66" fmla="*/ 0 w 202"/>
                    <a:gd name="T67" fmla="*/ 428 h 43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02"/>
                    <a:gd name="T103" fmla="*/ 0 h 434"/>
                    <a:gd name="T104" fmla="*/ 202 w 202"/>
                    <a:gd name="T105" fmla="*/ 434 h 43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02" h="434">
                      <a:moveTo>
                        <a:pt x="0" y="428"/>
                      </a:moveTo>
                      <a:lnTo>
                        <a:pt x="20" y="402"/>
                      </a:lnTo>
                      <a:lnTo>
                        <a:pt x="30" y="370"/>
                      </a:lnTo>
                      <a:lnTo>
                        <a:pt x="42" y="326"/>
                      </a:lnTo>
                      <a:lnTo>
                        <a:pt x="48" y="268"/>
                      </a:lnTo>
                      <a:lnTo>
                        <a:pt x="60" y="228"/>
                      </a:lnTo>
                      <a:lnTo>
                        <a:pt x="76" y="194"/>
                      </a:lnTo>
                      <a:lnTo>
                        <a:pt x="96" y="188"/>
                      </a:lnTo>
                      <a:lnTo>
                        <a:pt x="106" y="164"/>
                      </a:lnTo>
                      <a:lnTo>
                        <a:pt x="96" y="136"/>
                      </a:lnTo>
                      <a:lnTo>
                        <a:pt x="90" y="106"/>
                      </a:lnTo>
                      <a:lnTo>
                        <a:pt x="92" y="88"/>
                      </a:lnTo>
                      <a:lnTo>
                        <a:pt x="102" y="60"/>
                      </a:lnTo>
                      <a:lnTo>
                        <a:pt x="104" y="14"/>
                      </a:lnTo>
                      <a:lnTo>
                        <a:pt x="108" y="0"/>
                      </a:lnTo>
                      <a:lnTo>
                        <a:pt x="124" y="0"/>
                      </a:lnTo>
                      <a:lnTo>
                        <a:pt x="128" y="22"/>
                      </a:lnTo>
                      <a:lnTo>
                        <a:pt x="124" y="52"/>
                      </a:lnTo>
                      <a:lnTo>
                        <a:pt x="116" y="90"/>
                      </a:lnTo>
                      <a:lnTo>
                        <a:pt x="116" y="126"/>
                      </a:lnTo>
                      <a:lnTo>
                        <a:pt x="130" y="158"/>
                      </a:lnTo>
                      <a:lnTo>
                        <a:pt x="164" y="194"/>
                      </a:lnTo>
                      <a:lnTo>
                        <a:pt x="202" y="222"/>
                      </a:lnTo>
                      <a:lnTo>
                        <a:pt x="152" y="212"/>
                      </a:lnTo>
                      <a:lnTo>
                        <a:pt x="112" y="206"/>
                      </a:lnTo>
                      <a:lnTo>
                        <a:pt x="92" y="206"/>
                      </a:lnTo>
                      <a:lnTo>
                        <a:pt x="78" y="210"/>
                      </a:lnTo>
                      <a:lnTo>
                        <a:pt x="66" y="232"/>
                      </a:lnTo>
                      <a:lnTo>
                        <a:pt x="56" y="282"/>
                      </a:lnTo>
                      <a:lnTo>
                        <a:pt x="50" y="330"/>
                      </a:lnTo>
                      <a:lnTo>
                        <a:pt x="40" y="372"/>
                      </a:lnTo>
                      <a:lnTo>
                        <a:pt x="26" y="406"/>
                      </a:lnTo>
                      <a:lnTo>
                        <a:pt x="10" y="434"/>
                      </a:lnTo>
                      <a:lnTo>
                        <a:pt x="0" y="428"/>
                      </a:lnTo>
                      <a:close/>
                    </a:path>
                  </a:pathLst>
                </a:custGeom>
                <a:solidFill>
                  <a:srgbClr val="00CCFF"/>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a:lstStyle/>
                <a:p>
                  <a:endParaRPr lang="en-US"/>
                </a:p>
              </p:txBody>
            </p:sp>
            <p:sp>
              <p:nvSpPr>
                <p:cNvPr id="36" name="Freeform 8"/>
                <p:cNvSpPr>
                  <a:spLocks noChangeAspect="1"/>
                </p:cNvSpPr>
                <p:nvPr/>
              </p:nvSpPr>
              <p:spPr bwMode="auto">
                <a:xfrm>
                  <a:off x="2766" y="832"/>
                  <a:ext cx="296" cy="196"/>
                </a:xfrm>
                <a:custGeom>
                  <a:avLst/>
                  <a:gdLst>
                    <a:gd name="T0" fmla="*/ 0 w 296"/>
                    <a:gd name="T1" fmla="*/ 196 h 196"/>
                    <a:gd name="T2" fmla="*/ 26 w 296"/>
                    <a:gd name="T3" fmla="*/ 160 h 196"/>
                    <a:gd name="T4" fmla="*/ 36 w 296"/>
                    <a:gd name="T5" fmla="*/ 142 h 196"/>
                    <a:gd name="T6" fmla="*/ 44 w 296"/>
                    <a:gd name="T7" fmla="*/ 128 h 196"/>
                    <a:gd name="T8" fmla="*/ 60 w 296"/>
                    <a:gd name="T9" fmla="*/ 148 h 196"/>
                    <a:gd name="T10" fmla="*/ 68 w 296"/>
                    <a:gd name="T11" fmla="*/ 130 h 196"/>
                    <a:gd name="T12" fmla="*/ 86 w 296"/>
                    <a:gd name="T13" fmla="*/ 114 h 196"/>
                    <a:gd name="T14" fmla="*/ 96 w 296"/>
                    <a:gd name="T15" fmla="*/ 130 h 196"/>
                    <a:gd name="T16" fmla="*/ 100 w 296"/>
                    <a:gd name="T17" fmla="*/ 154 h 196"/>
                    <a:gd name="T18" fmla="*/ 114 w 296"/>
                    <a:gd name="T19" fmla="*/ 160 h 196"/>
                    <a:gd name="T20" fmla="*/ 130 w 296"/>
                    <a:gd name="T21" fmla="*/ 158 h 196"/>
                    <a:gd name="T22" fmla="*/ 142 w 296"/>
                    <a:gd name="T23" fmla="*/ 142 h 196"/>
                    <a:gd name="T24" fmla="*/ 148 w 296"/>
                    <a:gd name="T25" fmla="*/ 112 h 196"/>
                    <a:gd name="T26" fmla="*/ 150 w 296"/>
                    <a:gd name="T27" fmla="*/ 94 h 196"/>
                    <a:gd name="T28" fmla="*/ 164 w 296"/>
                    <a:gd name="T29" fmla="*/ 90 h 196"/>
                    <a:gd name="T30" fmla="*/ 178 w 296"/>
                    <a:gd name="T31" fmla="*/ 86 h 196"/>
                    <a:gd name="T32" fmla="*/ 176 w 296"/>
                    <a:gd name="T33" fmla="*/ 124 h 196"/>
                    <a:gd name="T34" fmla="*/ 182 w 296"/>
                    <a:gd name="T35" fmla="*/ 150 h 196"/>
                    <a:gd name="T36" fmla="*/ 196 w 296"/>
                    <a:gd name="T37" fmla="*/ 152 h 196"/>
                    <a:gd name="T38" fmla="*/ 208 w 296"/>
                    <a:gd name="T39" fmla="*/ 128 h 196"/>
                    <a:gd name="T40" fmla="*/ 226 w 296"/>
                    <a:gd name="T41" fmla="*/ 92 h 196"/>
                    <a:gd name="T42" fmla="*/ 246 w 296"/>
                    <a:gd name="T43" fmla="*/ 56 h 196"/>
                    <a:gd name="T44" fmla="*/ 252 w 296"/>
                    <a:gd name="T45" fmla="*/ 20 h 196"/>
                    <a:gd name="T46" fmla="*/ 256 w 296"/>
                    <a:gd name="T47" fmla="*/ 0 h 196"/>
                    <a:gd name="T48" fmla="*/ 274 w 296"/>
                    <a:gd name="T49" fmla="*/ 0 h 196"/>
                    <a:gd name="T50" fmla="*/ 286 w 296"/>
                    <a:gd name="T51" fmla="*/ 14 h 196"/>
                    <a:gd name="T52" fmla="*/ 280 w 296"/>
                    <a:gd name="T53" fmla="*/ 50 h 196"/>
                    <a:gd name="T54" fmla="*/ 274 w 296"/>
                    <a:gd name="T55" fmla="*/ 68 h 196"/>
                    <a:gd name="T56" fmla="*/ 282 w 296"/>
                    <a:gd name="T57" fmla="*/ 84 h 196"/>
                    <a:gd name="T58" fmla="*/ 296 w 296"/>
                    <a:gd name="T59" fmla="*/ 90 h 196"/>
                    <a:gd name="T60" fmla="*/ 286 w 296"/>
                    <a:gd name="T61" fmla="*/ 100 h 196"/>
                    <a:gd name="T62" fmla="*/ 264 w 296"/>
                    <a:gd name="T63" fmla="*/ 94 h 196"/>
                    <a:gd name="T64" fmla="*/ 248 w 296"/>
                    <a:gd name="T65" fmla="*/ 100 h 196"/>
                    <a:gd name="T66" fmla="*/ 232 w 296"/>
                    <a:gd name="T67" fmla="*/ 120 h 196"/>
                    <a:gd name="T68" fmla="*/ 214 w 296"/>
                    <a:gd name="T69" fmla="*/ 154 h 196"/>
                    <a:gd name="T70" fmla="*/ 200 w 296"/>
                    <a:gd name="T71" fmla="*/ 164 h 196"/>
                    <a:gd name="T72" fmla="*/ 158 w 296"/>
                    <a:gd name="T73" fmla="*/ 166 h 196"/>
                    <a:gd name="T74" fmla="*/ 94 w 296"/>
                    <a:gd name="T75" fmla="*/ 168 h 196"/>
                    <a:gd name="T76" fmla="*/ 54 w 296"/>
                    <a:gd name="T77" fmla="*/ 172 h 196"/>
                    <a:gd name="T78" fmla="*/ 24 w 296"/>
                    <a:gd name="T79" fmla="*/ 180 h 196"/>
                    <a:gd name="T80" fmla="*/ 0 w 296"/>
                    <a:gd name="T81" fmla="*/ 196 h 19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96"/>
                    <a:gd name="T124" fmla="*/ 0 h 196"/>
                    <a:gd name="T125" fmla="*/ 296 w 296"/>
                    <a:gd name="T126" fmla="*/ 196 h 19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96" h="196">
                      <a:moveTo>
                        <a:pt x="0" y="196"/>
                      </a:moveTo>
                      <a:lnTo>
                        <a:pt x="26" y="160"/>
                      </a:lnTo>
                      <a:lnTo>
                        <a:pt x="36" y="142"/>
                      </a:lnTo>
                      <a:lnTo>
                        <a:pt x="44" y="128"/>
                      </a:lnTo>
                      <a:lnTo>
                        <a:pt x="60" y="148"/>
                      </a:lnTo>
                      <a:lnTo>
                        <a:pt x="68" y="130"/>
                      </a:lnTo>
                      <a:lnTo>
                        <a:pt x="86" y="114"/>
                      </a:lnTo>
                      <a:lnTo>
                        <a:pt x="96" y="130"/>
                      </a:lnTo>
                      <a:lnTo>
                        <a:pt x="100" y="154"/>
                      </a:lnTo>
                      <a:lnTo>
                        <a:pt x="114" y="160"/>
                      </a:lnTo>
                      <a:lnTo>
                        <a:pt x="130" y="158"/>
                      </a:lnTo>
                      <a:lnTo>
                        <a:pt x="142" y="142"/>
                      </a:lnTo>
                      <a:lnTo>
                        <a:pt x="148" y="112"/>
                      </a:lnTo>
                      <a:lnTo>
                        <a:pt x="150" y="94"/>
                      </a:lnTo>
                      <a:lnTo>
                        <a:pt x="164" y="90"/>
                      </a:lnTo>
                      <a:lnTo>
                        <a:pt x="178" y="86"/>
                      </a:lnTo>
                      <a:lnTo>
                        <a:pt x="176" y="124"/>
                      </a:lnTo>
                      <a:lnTo>
                        <a:pt x="182" y="150"/>
                      </a:lnTo>
                      <a:lnTo>
                        <a:pt x="196" y="152"/>
                      </a:lnTo>
                      <a:lnTo>
                        <a:pt x="208" y="128"/>
                      </a:lnTo>
                      <a:lnTo>
                        <a:pt x="226" y="92"/>
                      </a:lnTo>
                      <a:lnTo>
                        <a:pt x="246" y="56"/>
                      </a:lnTo>
                      <a:lnTo>
                        <a:pt x="252" y="20"/>
                      </a:lnTo>
                      <a:lnTo>
                        <a:pt x="256" y="0"/>
                      </a:lnTo>
                      <a:lnTo>
                        <a:pt x="274" y="0"/>
                      </a:lnTo>
                      <a:lnTo>
                        <a:pt x="286" y="14"/>
                      </a:lnTo>
                      <a:lnTo>
                        <a:pt x="280" y="50"/>
                      </a:lnTo>
                      <a:lnTo>
                        <a:pt x="274" y="68"/>
                      </a:lnTo>
                      <a:lnTo>
                        <a:pt x="282" y="84"/>
                      </a:lnTo>
                      <a:lnTo>
                        <a:pt x="296" y="90"/>
                      </a:lnTo>
                      <a:lnTo>
                        <a:pt x="286" y="100"/>
                      </a:lnTo>
                      <a:lnTo>
                        <a:pt x="264" y="94"/>
                      </a:lnTo>
                      <a:lnTo>
                        <a:pt x="248" y="100"/>
                      </a:lnTo>
                      <a:lnTo>
                        <a:pt x="232" y="120"/>
                      </a:lnTo>
                      <a:lnTo>
                        <a:pt x="214" y="154"/>
                      </a:lnTo>
                      <a:lnTo>
                        <a:pt x="200" y="164"/>
                      </a:lnTo>
                      <a:lnTo>
                        <a:pt x="158" y="166"/>
                      </a:lnTo>
                      <a:lnTo>
                        <a:pt x="94" y="168"/>
                      </a:lnTo>
                      <a:lnTo>
                        <a:pt x="54" y="172"/>
                      </a:lnTo>
                      <a:lnTo>
                        <a:pt x="24" y="180"/>
                      </a:lnTo>
                      <a:lnTo>
                        <a:pt x="0" y="196"/>
                      </a:lnTo>
                      <a:close/>
                    </a:path>
                  </a:pathLst>
                </a:custGeom>
                <a:solidFill>
                  <a:srgbClr val="00CCFF"/>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a:lstStyle/>
                <a:p>
                  <a:endParaRPr lang="en-US"/>
                </a:p>
              </p:txBody>
            </p:sp>
            <p:sp>
              <p:nvSpPr>
                <p:cNvPr id="37" name="Freeform 9"/>
                <p:cNvSpPr>
                  <a:spLocks noChangeAspect="1"/>
                </p:cNvSpPr>
                <p:nvPr/>
              </p:nvSpPr>
              <p:spPr bwMode="auto">
                <a:xfrm>
                  <a:off x="2932" y="868"/>
                  <a:ext cx="328" cy="420"/>
                </a:xfrm>
                <a:custGeom>
                  <a:avLst/>
                  <a:gdLst>
                    <a:gd name="T0" fmla="*/ 0 w 328"/>
                    <a:gd name="T1" fmla="*/ 418 h 420"/>
                    <a:gd name="T2" fmla="*/ 36 w 328"/>
                    <a:gd name="T3" fmla="*/ 392 h 420"/>
                    <a:gd name="T4" fmla="*/ 64 w 328"/>
                    <a:gd name="T5" fmla="*/ 360 h 420"/>
                    <a:gd name="T6" fmla="*/ 80 w 328"/>
                    <a:gd name="T7" fmla="*/ 332 h 420"/>
                    <a:gd name="T8" fmla="*/ 98 w 328"/>
                    <a:gd name="T9" fmla="*/ 302 h 420"/>
                    <a:gd name="T10" fmla="*/ 110 w 328"/>
                    <a:gd name="T11" fmla="*/ 272 h 420"/>
                    <a:gd name="T12" fmla="*/ 130 w 328"/>
                    <a:gd name="T13" fmla="*/ 238 h 420"/>
                    <a:gd name="T14" fmla="*/ 146 w 328"/>
                    <a:gd name="T15" fmla="*/ 222 h 420"/>
                    <a:gd name="T16" fmla="*/ 164 w 328"/>
                    <a:gd name="T17" fmla="*/ 202 h 420"/>
                    <a:gd name="T18" fmla="*/ 192 w 328"/>
                    <a:gd name="T19" fmla="*/ 166 h 420"/>
                    <a:gd name="T20" fmla="*/ 212 w 328"/>
                    <a:gd name="T21" fmla="*/ 144 h 420"/>
                    <a:gd name="T22" fmla="*/ 220 w 328"/>
                    <a:gd name="T23" fmla="*/ 122 h 420"/>
                    <a:gd name="T24" fmla="*/ 224 w 328"/>
                    <a:gd name="T25" fmla="*/ 84 h 420"/>
                    <a:gd name="T26" fmla="*/ 230 w 328"/>
                    <a:gd name="T27" fmla="*/ 72 h 420"/>
                    <a:gd name="T28" fmla="*/ 246 w 328"/>
                    <a:gd name="T29" fmla="*/ 70 h 420"/>
                    <a:gd name="T30" fmla="*/ 258 w 328"/>
                    <a:gd name="T31" fmla="*/ 78 h 420"/>
                    <a:gd name="T32" fmla="*/ 272 w 328"/>
                    <a:gd name="T33" fmla="*/ 70 h 420"/>
                    <a:gd name="T34" fmla="*/ 280 w 328"/>
                    <a:gd name="T35" fmla="*/ 42 h 420"/>
                    <a:gd name="T36" fmla="*/ 292 w 328"/>
                    <a:gd name="T37" fmla="*/ 20 h 420"/>
                    <a:gd name="T38" fmla="*/ 308 w 328"/>
                    <a:gd name="T39" fmla="*/ 0 h 420"/>
                    <a:gd name="T40" fmla="*/ 324 w 328"/>
                    <a:gd name="T41" fmla="*/ 8 h 420"/>
                    <a:gd name="T42" fmla="*/ 328 w 328"/>
                    <a:gd name="T43" fmla="*/ 22 h 420"/>
                    <a:gd name="T44" fmla="*/ 324 w 328"/>
                    <a:gd name="T45" fmla="*/ 56 h 420"/>
                    <a:gd name="T46" fmla="*/ 324 w 328"/>
                    <a:gd name="T47" fmla="*/ 112 h 420"/>
                    <a:gd name="T48" fmla="*/ 326 w 328"/>
                    <a:gd name="T49" fmla="*/ 134 h 420"/>
                    <a:gd name="T50" fmla="*/ 326 w 328"/>
                    <a:gd name="T51" fmla="*/ 146 h 420"/>
                    <a:gd name="T52" fmla="*/ 300 w 328"/>
                    <a:gd name="T53" fmla="*/ 124 h 420"/>
                    <a:gd name="T54" fmla="*/ 274 w 328"/>
                    <a:gd name="T55" fmla="*/ 120 h 420"/>
                    <a:gd name="T56" fmla="*/ 256 w 328"/>
                    <a:gd name="T57" fmla="*/ 140 h 420"/>
                    <a:gd name="T58" fmla="*/ 224 w 328"/>
                    <a:gd name="T59" fmla="*/ 172 h 420"/>
                    <a:gd name="T60" fmla="*/ 192 w 328"/>
                    <a:gd name="T61" fmla="*/ 204 h 420"/>
                    <a:gd name="T62" fmla="*/ 156 w 328"/>
                    <a:gd name="T63" fmla="*/ 224 h 420"/>
                    <a:gd name="T64" fmla="*/ 132 w 328"/>
                    <a:gd name="T65" fmla="*/ 252 h 420"/>
                    <a:gd name="T66" fmla="*/ 100 w 328"/>
                    <a:gd name="T67" fmla="*/ 310 h 420"/>
                    <a:gd name="T68" fmla="*/ 82 w 328"/>
                    <a:gd name="T69" fmla="*/ 352 h 420"/>
                    <a:gd name="T70" fmla="*/ 52 w 328"/>
                    <a:gd name="T71" fmla="*/ 390 h 420"/>
                    <a:gd name="T72" fmla="*/ 28 w 328"/>
                    <a:gd name="T73" fmla="*/ 408 h 420"/>
                    <a:gd name="T74" fmla="*/ 12 w 328"/>
                    <a:gd name="T75" fmla="*/ 420 h 420"/>
                    <a:gd name="T76" fmla="*/ 0 w 328"/>
                    <a:gd name="T77" fmla="*/ 418 h 42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328"/>
                    <a:gd name="T118" fmla="*/ 0 h 420"/>
                    <a:gd name="T119" fmla="*/ 328 w 328"/>
                    <a:gd name="T120" fmla="*/ 420 h 42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328" h="420">
                      <a:moveTo>
                        <a:pt x="0" y="418"/>
                      </a:moveTo>
                      <a:lnTo>
                        <a:pt x="36" y="392"/>
                      </a:lnTo>
                      <a:lnTo>
                        <a:pt x="64" y="360"/>
                      </a:lnTo>
                      <a:lnTo>
                        <a:pt x="80" y="332"/>
                      </a:lnTo>
                      <a:lnTo>
                        <a:pt x="98" y="302"/>
                      </a:lnTo>
                      <a:lnTo>
                        <a:pt x="110" y="272"/>
                      </a:lnTo>
                      <a:lnTo>
                        <a:pt x="130" y="238"/>
                      </a:lnTo>
                      <a:lnTo>
                        <a:pt x="146" y="222"/>
                      </a:lnTo>
                      <a:lnTo>
                        <a:pt x="164" y="202"/>
                      </a:lnTo>
                      <a:lnTo>
                        <a:pt x="192" y="166"/>
                      </a:lnTo>
                      <a:lnTo>
                        <a:pt x="212" y="144"/>
                      </a:lnTo>
                      <a:lnTo>
                        <a:pt x="220" y="122"/>
                      </a:lnTo>
                      <a:lnTo>
                        <a:pt x="224" y="84"/>
                      </a:lnTo>
                      <a:lnTo>
                        <a:pt x="230" y="72"/>
                      </a:lnTo>
                      <a:lnTo>
                        <a:pt x="246" y="70"/>
                      </a:lnTo>
                      <a:lnTo>
                        <a:pt x="258" y="78"/>
                      </a:lnTo>
                      <a:lnTo>
                        <a:pt x="272" y="70"/>
                      </a:lnTo>
                      <a:lnTo>
                        <a:pt x="280" y="42"/>
                      </a:lnTo>
                      <a:lnTo>
                        <a:pt x="292" y="20"/>
                      </a:lnTo>
                      <a:lnTo>
                        <a:pt x="308" y="0"/>
                      </a:lnTo>
                      <a:lnTo>
                        <a:pt x="324" y="8"/>
                      </a:lnTo>
                      <a:lnTo>
                        <a:pt x="328" y="22"/>
                      </a:lnTo>
                      <a:lnTo>
                        <a:pt x="324" y="56"/>
                      </a:lnTo>
                      <a:lnTo>
                        <a:pt x="324" y="112"/>
                      </a:lnTo>
                      <a:lnTo>
                        <a:pt x="326" y="134"/>
                      </a:lnTo>
                      <a:lnTo>
                        <a:pt x="326" y="146"/>
                      </a:lnTo>
                      <a:lnTo>
                        <a:pt x="300" y="124"/>
                      </a:lnTo>
                      <a:lnTo>
                        <a:pt x="274" y="120"/>
                      </a:lnTo>
                      <a:lnTo>
                        <a:pt x="256" y="140"/>
                      </a:lnTo>
                      <a:lnTo>
                        <a:pt x="224" y="172"/>
                      </a:lnTo>
                      <a:lnTo>
                        <a:pt x="192" y="204"/>
                      </a:lnTo>
                      <a:lnTo>
                        <a:pt x="156" y="224"/>
                      </a:lnTo>
                      <a:lnTo>
                        <a:pt x="132" y="252"/>
                      </a:lnTo>
                      <a:lnTo>
                        <a:pt x="100" y="310"/>
                      </a:lnTo>
                      <a:lnTo>
                        <a:pt x="82" y="352"/>
                      </a:lnTo>
                      <a:lnTo>
                        <a:pt x="52" y="390"/>
                      </a:lnTo>
                      <a:lnTo>
                        <a:pt x="28" y="408"/>
                      </a:lnTo>
                      <a:lnTo>
                        <a:pt x="12" y="420"/>
                      </a:lnTo>
                      <a:lnTo>
                        <a:pt x="0" y="418"/>
                      </a:lnTo>
                      <a:close/>
                    </a:path>
                  </a:pathLst>
                </a:custGeom>
                <a:solidFill>
                  <a:srgbClr val="00CCFF"/>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a:lstStyle/>
                <a:p>
                  <a:endParaRPr lang="en-US"/>
                </a:p>
              </p:txBody>
            </p:sp>
            <p:sp>
              <p:nvSpPr>
                <p:cNvPr id="38" name="Freeform 10"/>
                <p:cNvSpPr>
                  <a:spLocks noChangeAspect="1"/>
                </p:cNvSpPr>
                <p:nvPr/>
              </p:nvSpPr>
              <p:spPr bwMode="auto">
                <a:xfrm>
                  <a:off x="3062" y="832"/>
                  <a:ext cx="338" cy="426"/>
                </a:xfrm>
                <a:custGeom>
                  <a:avLst/>
                  <a:gdLst>
                    <a:gd name="T0" fmla="*/ 0 w 338"/>
                    <a:gd name="T1" fmla="*/ 426 h 426"/>
                    <a:gd name="T2" fmla="*/ 40 w 338"/>
                    <a:gd name="T3" fmla="*/ 394 h 426"/>
                    <a:gd name="T4" fmla="*/ 70 w 338"/>
                    <a:gd name="T5" fmla="*/ 358 h 426"/>
                    <a:gd name="T6" fmla="*/ 100 w 338"/>
                    <a:gd name="T7" fmla="*/ 330 h 426"/>
                    <a:gd name="T8" fmla="*/ 130 w 338"/>
                    <a:gd name="T9" fmla="*/ 304 h 426"/>
                    <a:gd name="T10" fmla="*/ 164 w 338"/>
                    <a:gd name="T11" fmla="*/ 270 h 426"/>
                    <a:gd name="T12" fmla="*/ 170 w 338"/>
                    <a:gd name="T13" fmla="*/ 252 h 426"/>
                    <a:gd name="T14" fmla="*/ 180 w 338"/>
                    <a:gd name="T15" fmla="*/ 238 h 426"/>
                    <a:gd name="T16" fmla="*/ 196 w 338"/>
                    <a:gd name="T17" fmla="*/ 234 h 426"/>
                    <a:gd name="T18" fmla="*/ 214 w 338"/>
                    <a:gd name="T19" fmla="*/ 226 h 426"/>
                    <a:gd name="T20" fmla="*/ 234 w 338"/>
                    <a:gd name="T21" fmla="*/ 216 h 426"/>
                    <a:gd name="T22" fmla="*/ 240 w 338"/>
                    <a:gd name="T23" fmla="*/ 188 h 426"/>
                    <a:gd name="T24" fmla="*/ 250 w 338"/>
                    <a:gd name="T25" fmla="*/ 132 h 426"/>
                    <a:gd name="T26" fmla="*/ 254 w 338"/>
                    <a:gd name="T27" fmla="*/ 70 h 426"/>
                    <a:gd name="T28" fmla="*/ 266 w 338"/>
                    <a:gd name="T29" fmla="*/ 22 h 426"/>
                    <a:gd name="T30" fmla="*/ 276 w 338"/>
                    <a:gd name="T31" fmla="*/ 4 h 426"/>
                    <a:gd name="T32" fmla="*/ 290 w 338"/>
                    <a:gd name="T33" fmla="*/ 0 h 426"/>
                    <a:gd name="T34" fmla="*/ 296 w 338"/>
                    <a:gd name="T35" fmla="*/ 10 h 426"/>
                    <a:gd name="T36" fmla="*/ 282 w 338"/>
                    <a:gd name="T37" fmla="*/ 26 h 426"/>
                    <a:gd name="T38" fmla="*/ 272 w 338"/>
                    <a:gd name="T39" fmla="*/ 56 h 426"/>
                    <a:gd name="T40" fmla="*/ 268 w 338"/>
                    <a:gd name="T41" fmla="*/ 90 h 426"/>
                    <a:gd name="T42" fmla="*/ 270 w 338"/>
                    <a:gd name="T43" fmla="*/ 146 h 426"/>
                    <a:gd name="T44" fmla="*/ 272 w 338"/>
                    <a:gd name="T45" fmla="*/ 216 h 426"/>
                    <a:gd name="T46" fmla="*/ 286 w 338"/>
                    <a:gd name="T47" fmla="*/ 272 h 426"/>
                    <a:gd name="T48" fmla="*/ 296 w 338"/>
                    <a:gd name="T49" fmla="*/ 282 h 426"/>
                    <a:gd name="T50" fmla="*/ 308 w 338"/>
                    <a:gd name="T51" fmla="*/ 262 h 426"/>
                    <a:gd name="T52" fmla="*/ 316 w 338"/>
                    <a:gd name="T53" fmla="*/ 248 h 426"/>
                    <a:gd name="T54" fmla="*/ 338 w 338"/>
                    <a:gd name="T55" fmla="*/ 280 h 426"/>
                    <a:gd name="T56" fmla="*/ 286 w 338"/>
                    <a:gd name="T57" fmla="*/ 284 h 426"/>
                    <a:gd name="T58" fmla="*/ 248 w 338"/>
                    <a:gd name="T59" fmla="*/ 286 h 426"/>
                    <a:gd name="T60" fmla="*/ 194 w 338"/>
                    <a:gd name="T61" fmla="*/ 294 h 426"/>
                    <a:gd name="T62" fmla="*/ 154 w 338"/>
                    <a:gd name="T63" fmla="*/ 308 h 426"/>
                    <a:gd name="T64" fmla="*/ 122 w 338"/>
                    <a:gd name="T65" fmla="*/ 332 h 426"/>
                    <a:gd name="T66" fmla="*/ 90 w 338"/>
                    <a:gd name="T67" fmla="*/ 348 h 426"/>
                    <a:gd name="T68" fmla="*/ 58 w 338"/>
                    <a:gd name="T69" fmla="*/ 382 h 426"/>
                    <a:gd name="T70" fmla="*/ 26 w 338"/>
                    <a:gd name="T71" fmla="*/ 414 h 426"/>
                    <a:gd name="T72" fmla="*/ 0 w 338"/>
                    <a:gd name="T73" fmla="*/ 426 h 42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38"/>
                    <a:gd name="T112" fmla="*/ 0 h 426"/>
                    <a:gd name="T113" fmla="*/ 338 w 338"/>
                    <a:gd name="T114" fmla="*/ 426 h 42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38" h="426">
                      <a:moveTo>
                        <a:pt x="0" y="426"/>
                      </a:moveTo>
                      <a:lnTo>
                        <a:pt x="40" y="394"/>
                      </a:lnTo>
                      <a:lnTo>
                        <a:pt x="70" y="358"/>
                      </a:lnTo>
                      <a:lnTo>
                        <a:pt x="100" y="330"/>
                      </a:lnTo>
                      <a:lnTo>
                        <a:pt x="130" y="304"/>
                      </a:lnTo>
                      <a:lnTo>
                        <a:pt x="164" y="270"/>
                      </a:lnTo>
                      <a:lnTo>
                        <a:pt x="170" y="252"/>
                      </a:lnTo>
                      <a:lnTo>
                        <a:pt x="180" y="238"/>
                      </a:lnTo>
                      <a:lnTo>
                        <a:pt x="196" y="234"/>
                      </a:lnTo>
                      <a:lnTo>
                        <a:pt x="214" y="226"/>
                      </a:lnTo>
                      <a:lnTo>
                        <a:pt x="234" y="216"/>
                      </a:lnTo>
                      <a:lnTo>
                        <a:pt x="240" y="188"/>
                      </a:lnTo>
                      <a:lnTo>
                        <a:pt x="250" y="132"/>
                      </a:lnTo>
                      <a:lnTo>
                        <a:pt x="254" y="70"/>
                      </a:lnTo>
                      <a:lnTo>
                        <a:pt x="266" y="22"/>
                      </a:lnTo>
                      <a:lnTo>
                        <a:pt x="276" y="4"/>
                      </a:lnTo>
                      <a:lnTo>
                        <a:pt x="290" y="0"/>
                      </a:lnTo>
                      <a:lnTo>
                        <a:pt x="296" y="10"/>
                      </a:lnTo>
                      <a:lnTo>
                        <a:pt x="282" y="26"/>
                      </a:lnTo>
                      <a:lnTo>
                        <a:pt x="272" y="56"/>
                      </a:lnTo>
                      <a:lnTo>
                        <a:pt x="268" y="90"/>
                      </a:lnTo>
                      <a:lnTo>
                        <a:pt x="270" y="146"/>
                      </a:lnTo>
                      <a:lnTo>
                        <a:pt x="272" y="216"/>
                      </a:lnTo>
                      <a:lnTo>
                        <a:pt x="286" y="272"/>
                      </a:lnTo>
                      <a:lnTo>
                        <a:pt x="296" y="282"/>
                      </a:lnTo>
                      <a:lnTo>
                        <a:pt x="308" y="262"/>
                      </a:lnTo>
                      <a:lnTo>
                        <a:pt x="316" y="248"/>
                      </a:lnTo>
                      <a:lnTo>
                        <a:pt x="338" y="280"/>
                      </a:lnTo>
                      <a:lnTo>
                        <a:pt x="286" y="284"/>
                      </a:lnTo>
                      <a:lnTo>
                        <a:pt x="248" y="286"/>
                      </a:lnTo>
                      <a:lnTo>
                        <a:pt x="194" y="294"/>
                      </a:lnTo>
                      <a:lnTo>
                        <a:pt x="154" y="308"/>
                      </a:lnTo>
                      <a:lnTo>
                        <a:pt x="122" y="332"/>
                      </a:lnTo>
                      <a:lnTo>
                        <a:pt x="90" y="348"/>
                      </a:lnTo>
                      <a:lnTo>
                        <a:pt x="58" y="382"/>
                      </a:lnTo>
                      <a:lnTo>
                        <a:pt x="26" y="414"/>
                      </a:lnTo>
                      <a:lnTo>
                        <a:pt x="0" y="426"/>
                      </a:lnTo>
                      <a:close/>
                    </a:path>
                  </a:pathLst>
                </a:custGeom>
                <a:solidFill>
                  <a:srgbClr val="00CCFF"/>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a:lstStyle/>
                <a:p>
                  <a:endParaRPr lang="en-US"/>
                </a:p>
              </p:txBody>
            </p:sp>
            <p:sp>
              <p:nvSpPr>
                <p:cNvPr id="39" name="Freeform 11"/>
                <p:cNvSpPr>
                  <a:spLocks noChangeAspect="1"/>
                </p:cNvSpPr>
                <p:nvPr/>
              </p:nvSpPr>
              <p:spPr bwMode="auto">
                <a:xfrm>
                  <a:off x="3410" y="848"/>
                  <a:ext cx="138" cy="260"/>
                </a:xfrm>
                <a:custGeom>
                  <a:avLst/>
                  <a:gdLst>
                    <a:gd name="T0" fmla="*/ 0 w 138"/>
                    <a:gd name="T1" fmla="*/ 260 h 260"/>
                    <a:gd name="T2" fmla="*/ 20 w 138"/>
                    <a:gd name="T3" fmla="*/ 250 h 260"/>
                    <a:gd name="T4" fmla="*/ 26 w 138"/>
                    <a:gd name="T5" fmla="*/ 220 h 260"/>
                    <a:gd name="T6" fmla="*/ 32 w 138"/>
                    <a:gd name="T7" fmla="*/ 176 h 260"/>
                    <a:gd name="T8" fmla="*/ 42 w 138"/>
                    <a:gd name="T9" fmla="*/ 142 h 260"/>
                    <a:gd name="T10" fmla="*/ 44 w 138"/>
                    <a:gd name="T11" fmla="*/ 118 h 260"/>
                    <a:gd name="T12" fmla="*/ 42 w 138"/>
                    <a:gd name="T13" fmla="*/ 80 h 260"/>
                    <a:gd name="T14" fmla="*/ 44 w 138"/>
                    <a:gd name="T15" fmla="*/ 22 h 260"/>
                    <a:gd name="T16" fmla="*/ 48 w 138"/>
                    <a:gd name="T17" fmla="*/ 6 h 260"/>
                    <a:gd name="T18" fmla="*/ 62 w 138"/>
                    <a:gd name="T19" fmla="*/ 0 h 260"/>
                    <a:gd name="T20" fmla="*/ 76 w 138"/>
                    <a:gd name="T21" fmla="*/ 16 h 260"/>
                    <a:gd name="T22" fmla="*/ 78 w 138"/>
                    <a:gd name="T23" fmla="*/ 56 h 260"/>
                    <a:gd name="T24" fmla="*/ 74 w 138"/>
                    <a:gd name="T25" fmla="*/ 102 h 260"/>
                    <a:gd name="T26" fmla="*/ 78 w 138"/>
                    <a:gd name="T27" fmla="*/ 134 h 260"/>
                    <a:gd name="T28" fmla="*/ 88 w 138"/>
                    <a:gd name="T29" fmla="*/ 178 h 260"/>
                    <a:gd name="T30" fmla="*/ 108 w 138"/>
                    <a:gd name="T31" fmla="*/ 222 h 260"/>
                    <a:gd name="T32" fmla="*/ 138 w 138"/>
                    <a:gd name="T33" fmla="*/ 250 h 260"/>
                    <a:gd name="T34" fmla="*/ 78 w 138"/>
                    <a:gd name="T35" fmla="*/ 254 h 260"/>
                    <a:gd name="T36" fmla="*/ 28 w 138"/>
                    <a:gd name="T37" fmla="*/ 260 h 260"/>
                    <a:gd name="T38" fmla="*/ 0 w 138"/>
                    <a:gd name="T39" fmla="*/ 260 h 26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38"/>
                    <a:gd name="T61" fmla="*/ 0 h 260"/>
                    <a:gd name="T62" fmla="*/ 138 w 138"/>
                    <a:gd name="T63" fmla="*/ 260 h 260"/>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38" h="260">
                      <a:moveTo>
                        <a:pt x="0" y="260"/>
                      </a:moveTo>
                      <a:lnTo>
                        <a:pt x="20" y="250"/>
                      </a:lnTo>
                      <a:lnTo>
                        <a:pt x="26" y="220"/>
                      </a:lnTo>
                      <a:lnTo>
                        <a:pt x="32" y="176"/>
                      </a:lnTo>
                      <a:lnTo>
                        <a:pt x="42" y="142"/>
                      </a:lnTo>
                      <a:lnTo>
                        <a:pt x="44" y="118"/>
                      </a:lnTo>
                      <a:lnTo>
                        <a:pt x="42" y="80"/>
                      </a:lnTo>
                      <a:lnTo>
                        <a:pt x="44" y="22"/>
                      </a:lnTo>
                      <a:lnTo>
                        <a:pt x="48" y="6"/>
                      </a:lnTo>
                      <a:lnTo>
                        <a:pt x="62" y="0"/>
                      </a:lnTo>
                      <a:lnTo>
                        <a:pt x="76" y="16"/>
                      </a:lnTo>
                      <a:lnTo>
                        <a:pt x="78" y="56"/>
                      </a:lnTo>
                      <a:lnTo>
                        <a:pt x="74" y="102"/>
                      </a:lnTo>
                      <a:lnTo>
                        <a:pt x="78" y="134"/>
                      </a:lnTo>
                      <a:lnTo>
                        <a:pt x="88" y="178"/>
                      </a:lnTo>
                      <a:lnTo>
                        <a:pt x="108" y="222"/>
                      </a:lnTo>
                      <a:lnTo>
                        <a:pt x="138" y="250"/>
                      </a:lnTo>
                      <a:lnTo>
                        <a:pt x="78" y="254"/>
                      </a:lnTo>
                      <a:lnTo>
                        <a:pt x="28" y="260"/>
                      </a:lnTo>
                      <a:lnTo>
                        <a:pt x="0" y="260"/>
                      </a:lnTo>
                      <a:close/>
                    </a:path>
                  </a:pathLst>
                </a:custGeom>
                <a:solidFill>
                  <a:srgbClr val="00CCFF"/>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a:lstStyle/>
                <a:p>
                  <a:endParaRPr lang="en-US"/>
                </a:p>
              </p:txBody>
            </p:sp>
            <p:sp>
              <p:nvSpPr>
                <p:cNvPr id="40" name="Freeform 12"/>
                <p:cNvSpPr>
                  <a:spLocks noChangeAspect="1"/>
                </p:cNvSpPr>
                <p:nvPr/>
              </p:nvSpPr>
              <p:spPr bwMode="auto">
                <a:xfrm>
                  <a:off x="3568" y="878"/>
                  <a:ext cx="150" cy="214"/>
                </a:xfrm>
                <a:custGeom>
                  <a:avLst/>
                  <a:gdLst>
                    <a:gd name="T0" fmla="*/ 0 w 150"/>
                    <a:gd name="T1" fmla="*/ 214 h 214"/>
                    <a:gd name="T2" fmla="*/ 16 w 150"/>
                    <a:gd name="T3" fmla="*/ 166 h 214"/>
                    <a:gd name="T4" fmla="*/ 28 w 150"/>
                    <a:gd name="T5" fmla="*/ 126 h 214"/>
                    <a:gd name="T6" fmla="*/ 34 w 150"/>
                    <a:gd name="T7" fmla="*/ 92 h 214"/>
                    <a:gd name="T8" fmla="*/ 30 w 150"/>
                    <a:gd name="T9" fmla="*/ 76 h 214"/>
                    <a:gd name="T10" fmla="*/ 38 w 150"/>
                    <a:gd name="T11" fmla="*/ 60 h 214"/>
                    <a:gd name="T12" fmla="*/ 48 w 150"/>
                    <a:gd name="T13" fmla="*/ 46 h 214"/>
                    <a:gd name="T14" fmla="*/ 54 w 150"/>
                    <a:gd name="T15" fmla="*/ 18 h 214"/>
                    <a:gd name="T16" fmla="*/ 54 w 150"/>
                    <a:gd name="T17" fmla="*/ 0 h 214"/>
                    <a:gd name="T18" fmla="*/ 68 w 150"/>
                    <a:gd name="T19" fmla="*/ 4 h 214"/>
                    <a:gd name="T20" fmla="*/ 80 w 150"/>
                    <a:gd name="T21" fmla="*/ 16 h 214"/>
                    <a:gd name="T22" fmla="*/ 104 w 150"/>
                    <a:gd name="T23" fmla="*/ 32 h 214"/>
                    <a:gd name="T24" fmla="*/ 108 w 150"/>
                    <a:gd name="T25" fmla="*/ 48 h 214"/>
                    <a:gd name="T26" fmla="*/ 108 w 150"/>
                    <a:gd name="T27" fmla="*/ 86 h 214"/>
                    <a:gd name="T28" fmla="*/ 110 w 150"/>
                    <a:gd name="T29" fmla="*/ 122 h 214"/>
                    <a:gd name="T30" fmla="*/ 120 w 150"/>
                    <a:gd name="T31" fmla="*/ 154 h 214"/>
                    <a:gd name="T32" fmla="*/ 136 w 150"/>
                    <a:gd name="T33" fmla="*/ 168 h 214"/>
                    <a:gd name="T34" fmla="*/ 150 w 150"/>
                    <a:gd name="T35" fmla="*/ 170 h 214"/>
                    <a:gd name="T36" fmla="*/ 118 w 150"/>
                    <a:gd name="T37" fmla="*/ 186 h 214"/>
                    <a:gd name="T38" fmla="*/ 74 w 150"/>
                    <a:gd name="T39" fmla="*/ 204 h 214"/>
                    <a:gd name="T40" fmla="*/ 30 w 150"/>
                    <a:gd name="T41" fmla="*/ 212 h 214"/>
                    <a:gd name="T42" fmla="*/ 0 w 150"/>
                    <a:gd name="T43" fmla="*/ 214 h 21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50"/>
                    <a:gd name="T67" fmla="*/ 0 h 214"/>
                    <a:gd name="T68" fmla="*/ 150 w 150"/>
                    <a:gd name="T69" fmla="*/ 214 h 21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50" h="214">
                      <a:moveTo>
                        <a:pt x="0" y="214"/>
                      </a:moveTo>
                      <a:lnTo>
                        <a:pt x="16" y="166"/>
                      </a:lnTo>
                      <a:lnTo>
                        <a:pt x="28" y="126"/>
                      </a:lnTo>
                      <a:lnTo>
                        <a:pt x="34" y="92"/>
                      </a:lnTo>
                      <a:lnTo>
                        <a:pt x="30" y="76"/>
                      </a:lnTo>
                      <a:lnTo>
                        <a:pt x="38" y="60"/>
                      </a:lnTo>
                      <a:lnTo>
                        <a:pt x="48" y="46"/>
                      </a:lnTo>
                      <a:lnTo>
                        <a:pt x="54" y="18"/>
                      </a:lnTo>
                      <a:lnTo>
                        <a:pt x="54" y="0"/>
                      </a:lnTo>
                      <a:lnTo>
                        <a:pt x="68" y="4"/>
                      </a:lnTo>
                      <a:lnTo>
                        <a:pt x="80" y="16"/>
                      </a:lnTo>
                      <a:lnTo>
                        <a:pt x="104" y="32"/>
                      </a:lnTo>
                      <a:lnTo>
                        <a:pt x="108" y="48"/>
                      </a:lnTo>
                      <a:lnTo>
                        <a:pt x="108" y="86"/>
                      </a:lnTo>
                      <a:lnTo>
                        <a:pt x="110" y="122"/>
                      </a:lnTo>
                      <a:lnTo>
                        <a:pt x="120" y="154"/>
                      </a:lnTo>
                      <a:lnTo>
                        <a:pt x="136" y="168"/>
                      </a:lnTo>
                      <a:lnTo>
                        <a:pt x="150" y="170"/>
                      </a:lnTo>
                      <a:lnTo>
                        <a:pt x="118" y="186"/>
                      </a:lnTo>
                      <a:lnTo>
                        <a:pt x="74" y="204"/>
                      </a:lnTo>
                      <a:lnTo>
                        <a:pt x="30" y="212"/>
                      </a:lnTo>
                      <a:lnTo>
                        <a:pt x="0" y="214"/>
                      </a:lnTo>
                      <a:close/>
                    </a:path>
                  </a:pathLst>
                </a:custGeom>
                <a:solidFill>
                  <a:srgbClr val="00CCFF"/>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a:lstStyle/>
                <a:p>
                  <a:endParaRPr lang="en-US"/>
                </a:p>
              </p:txBody>
            </p:sp>
            <p:sp>
              <p:nvSpPr>
                <p:cNvPr id="41" name="Freeform 13"/>
                <p:cNvSpPr>
                  <a:spLocks noChangeAspect="1"/>
                </p:cNvSpPr>
                <p:nvPr/>
              </p:nvSpPr>
              <p:spPr bwMode="auto">
                <a:xfrm>
                  <a:off x="3720" y="858"/>
                  <a:ext cx="526" cy="184"/>
                </a:xfrm>
                <a:custGeom>
                  <a:avLst/>
                  <a:gdLst>
                    <a:gd name="T0" fmla="*/ 0 w 526"/>
                    <a:gd name="T1" fmla="*/ 184 h 184"/>
                    <a:gd name="T2" fmla="*/ 18 w 526"/>
                    <a:gd name="T3" fmla="*/ 162 h 184"/>
                    <a:gd name="T4" fmla="*/ 22 w 526"/>
                    <a:gd name="T5" fmla="*/ 124 h 184"/>
                    <a:gd name="T6" fmla="*/ 20 w 526"/>
                    <a:gd name="T7" fmla="*/ 74 h 184"/>
                    <a:gd name="T8" fmla="*/ 22 w 526"/>
                    <a:gd name="T9" fmla="*/ 54 h 184"/>
                    <a:gd name="T10" fmla="*/ 30 w 526"/>
                    <a:gd name="T11" fmla="*/ 98 h 184"/>
                    <a:gd name="T12" fmla="*/ 34 w 526"/>
                    <a:gd name="T13" fmla="*/ 118 h 184"/>
                    <a:gd name="T14" fmla="*/ 60 w 526"/>
                    <a:gd name="T15" fmla="*/ 122 h 184"/>
                    <a:gd name="T16" fmla="*/ 68 w 526"/>
                    <a:gd name="T17" fmla="*/ 98 h 184"/>
                    <a:gd name="T18" fmla="*/ 88 w 526"/>
                    <a:gd name="T19" fmla="*/ 128 h 184"/>
                    <a:gd name="T20" fmla="*/ 112 w 526"/>
                    <a:gd name="T21" fmla="*/ 124 h 184"/>
                    <a:gd name="T22" fmla="*/ 122 w 526"/>
                    <a:gd name="T23" fmla="*/ 102 h 184"/>
                    <a:gd name="T24" fmla="*/ 126 w 526"/>
                    <a:gd name="T25" fmla="*/ 66 h 184"/>
                    <a:gd name="T26" fmla="*/ 144 w 526"/>
                    <a:gd name="T27" fmla="*/ 60 h 184"/>
                    <a:gd name="T28" fmla="*/ 158 w 526"/>
                    <a:gd name="T29" fmla="*/ 40 h 184"/>
                    <a:gd name="T30" fmla="*/ 162 w 526"/>
                    <a:gd name="T31" fmla="*/ 14 h 184"/>
                    <a:gd name="T32" fmla="*/ 168 w 526"/>
                    <a:gd name="T33" fmla="*/ 2 h 184"/>
                    <a:gd name="T34" fmla="*/ 180 w 526"/>
                    <a:gd name="T35" fmla="*/ 8 h 184"/>
                    <a:gd name="T36" fmla="*/ 184 w 526"/>
                    <a:gd name="T37" fmla="*/ 28 h 184"/>
                    <a:gd name="T38" fmla="*/ 188 w 526"/>
                    <a:gd name="T39" fmla="*/ 62 h 184"/>
                    <a:gd name="T40" fmla="*/ 196 w 526"/>
                    <a:gd name="T41" fmla="*/ 88 h 184"/>
                    <a:gd name="T42" fmla="*/ 212 w 526"/>
                    <a:gd name="T43" fmla="*/ 104 h 184"/>
                    <a:gd name="T44" fmla="*/ 230 w 526"/>
                    <a:gd name="T45" fmla="*/ 100 h 184"/>
                    <a:gd name="T46" fmla="*/ 240 w 526"/>
                    <a:gd name="T47" fmla="*/ 82 h 184"/>
                    <a:gd name="T48" fmla="*/ 244 w 526"/>
                    <a:gd name="T49" fmla="*/ 40 h 184"/>
                    <a:gd name="T50" fmla="*/ 246 w 526"/>
                    <a:gd name="T51" fmla="*/ 12 h 184"/>
                    <a:gd name="T52" fmla="*/ 262 w 526"/>
                    <a:gd name="T53" fmla="*/ 0 h 184"/>
                    <a:gd name="T54" fmla="*/ 276 w 526"/>
                    <a:gd name="T55" fmla="*/ 10 h 184"/>
                    <a:gd name="T56" fmla="*/ 286 w 526"/>
                    <a:gd name="T57" fmla="*/ 28 h 184"/>
                    <a:gd name="T58" fmla="*/ 304 w 526"/>
                    <a:gd name="T59" fmla="*/ 18 h 184"/>
                    <a:gd name="T60" fmla="*/ 322 w 526"/>
                    <a:gd name="T61" fmla="*/ 32 h 184"/>
                    <a:gd name="T62" fmla="*/ 330 w 526"/>
                    <a:gd name="T63" fmla="*/ 16 h 184"/>
                    <a:gd name="T64" fmla="*/ 346 w 526"/>
                    <a:gd name="T65" fmla="*/ 12 h 184"/>
                    <a:gd name="T66" fmla="*/ 354 w 526"/>
                    <a:gd name="T67" fmla="*/ 26 h 184"/>
                    <a:gd name="T68" fmla="*/ 358 w 526"/>
                    <a:gd name="T69" fmla="*/ 40 h 184"/>
                    <a:gd name="T70" fmla="*/ 372 w 526"/>
                    <a:gd name="T71" fmla="*/ 42 h 184"/>
                    <a:gd name="T72" fmla="*/ 394 w 526"/>
                    <a:gd name="T73" fmla="*/ 30 h 184"/>
                    <a:gd name="T74" fmla="*/ 404 w 526"/>
                    <a:gd name="T75" fmla="*/ 10 h 184"/>
                    <a:gd name="T76" fmla="*/ 418 w 526"/>
                    <a:gd name="T77" fmla="*/ 6 h 184"/>
                    <a:gd name="T78" fmla="*/ 434 w 526"/>
                    <a:gd name="T79" fmla="*/ 22 h 184"/>
                    <a:gd name="T80" fmla="*/ 452 w 526"/>
                    <a:gd name="T81" fmla="*/ 14 h 184"/>
                    <a:gd name="T82" fmla="*/ 466 w 526"/>
                    <a:gd name="T83" fmla="*/ 0 h 184"/>
                    <a:gd name="T84" fmla="*/ 490 w 526"/>
                    <a:gd name="T85" fmla="*/ 0 h 184"/>
                    <a:gd name="T86" fmla="*/ 516 w 526"/>
                    <a:gd name="T87" fmla="*/ 4 h 184"/>
                    <a:gd name="T88" fmla="*/ 526 w 526"/>
                    <a:gd name="T89" fmla="*/ 16 h 184"/>
                    <a:gd name="T90" fmla="*/ 524 w 526"/>
                    <a:gd name="T91" fmla="*/ 32 h 184"/>
                    <a:gd name="T92" fmla="*/ 490 w 526"/>
                    <a:gd name="T93" fmla="*/ 50 h 184"/>
                    <a:gd name="T94" fmla="*/ 450 w 526"/>
                    <a:gd name="T95" fmla="*/ 72 h 184"/>
                    <a:gd name="T96" fmla="*/ 406 w 526"/>
                    <a:gd name="T97" fmla="*/ 84 h 184"/>
                    <a:gd name="T98" fmla="*/ 358 w 526"/>
                    <a:gd name="T99" fmla="*/ 86 h 184"/>
                    <a:gd name="T100" fmla="*/ 328 w 526"/>
                    <a:gd name="T101" fmla="*/ 96 h 184"/>
                    <a:gd name="T102" fmla="*/ 302 w 526"/>
                    <a:gd name="T103" fmla="*/ 96 h 184"/>
                    <a:gd name="T104" fmla="*/ 282 w 526"/>
                    <a:gd name="T105" fmla="*/ 106 h 184"/>
                    <a:gd name="T106" fmla="*/ 256 w 526"/>
                    <a:gd name="T107" fmla="*/ 140 h 184"/>
                    <a:gd name="T108" fmla="*/ 228 w 526"/>
                    <a:gd name="T109" fmla="*/ 156 h 184"/>
                    <a:gd name="T110" fmla="*/ 164 w 526"/>
                    <a:gd name="T111" fmla="*/ 154 h 184"/>
                    <a:gd name="T112" fmla="*/ 86 w 526"/>
                    <a:gd name="T113" fmla="*/ 158 h 184"/>
                    <a:gd name="T114" fmla="*/ 52 w 526"/>
                    <a:gd name="T115" fmla="*/ 162 h 184"/>
                    <a:gd name="T116" fmla="*/ 36 w 526"/>
                    <a:gd name="T117" fmla="*/ 166 h 184"/>
                    <a:gd name="T118" fmla="*/ 14 w 526"/>
                    <a:gd name="T119" fmla="*/ 176 h 184"/>
                    <a:gd name="T120" fmla="*/ 0 w 526"/>
                    <a:gd name="T121" fmla="*/ 184 h 184"/>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26"/>
                    <a:gd name="T184" fmla="*/ 0 h 184"/>
                    <a:gd name="T185" fmla="*/ 526 w 526"/>
                    <a:gd name="T186" fmla="*/ 184 h 184"/>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26" h="184">
                      <a:moveTo>
                        <a:pt x="0" y="184"/>
                      </a:moveTo>
                      <a:lnTo>
                        <a:pt x="18" y="162"/>
                      </a:lnTo>
                      <a:lnTo>
                        <a:pt x="22" y="124"/>
                      </a:lnTo>
                      <a:lnTo>
                        <a:pt x="20" y="74"/>
                      </a:lnTo>
                      <a:lnTo>
                        <a:pt x="22" y="54"/>
                      </a:lnTo>
                      <a:lnTo>
                        <a:pt x="30" y="98"/>
                      </a:lnTo>
                      <a:lnTo>
                        <a:pt x="34" y="118"/>
                      </a:lnTo>
                      <a:lnTo>
                        <a:pt x="60" y="122"/>
                      </a:lnTo>
                      <a:lnTo>
                        <a:pt x="68" y="98"/>
                      </a:lnTo>
                      <a:lnTo>
                        <a:pt x="88" y="128"/>
                      </a:lnTo>
                      <a:lnTo>
                        <a:pt x="112" y="124"/>
                      </a:lnTo>
                      <a:lnTo>
                        <a:pt x="122" y="102"/>
                      </a:lnTo>
                      <a:lnTo>
                        <a:pt x="126" y="66"/>
                      </a:lnTo>
                      <a:lnTo>
                        <a:pt x="144" y="60"/>
                      </a:lnTo>
                      <a:lnTo>
                        <a:pt x="158" y="40"/>
                      </a:lnTo>
                      <a:lnTo>
                        <a:pt x="162" y="14"/>
                      </a:lnTo>
                      <a:lnTo>
                        <a:pt x="168" y="2"/>
                      </a:lnTo>
                      <a:lnTo>
                        <a:pt x="180" y="8"/>
                      </a:lnTo>
                      <a:lnTo>
                        <a:pt x="184" y="28"/>
                      </a:lnTo>
                      <a:lnTo>
                        <a:pt x="188" y="62"/>
                      </a:lnTo>
                      <a:lnTo>
                        <a:pt x="196" y="88"/>
                      </a:lnTo>
                      <a:lnTo>
                        <a:pt x="212" y="104"/>
                      </a:lnTo>
                      <a:lnTo>
                        <a:pt x="230" y="100"/>
                      </a:lnTo>
                      <a:lnTo>
                        <a:pt x="240" y="82"/>
                      </a:lnTo>
                      <a:lnTo>
                        <a:pt x="244" y="40"/>
                      </a:lnTo>
                      <a:lnTo>
                        <a:pt x="246" y="12"/>
                      </a:lnTo>
                      <a:lnTo>
                        <a:pt x="262" y="0"/>
                      </a:lnTo>
                      <a:lnTo>
                        <a:pt x="276" y="10"/>
                      </a:lnTo>
                      <a:lnTo>
                        <a:pt x="286" y="28"/>
                      </a:lnTo>
                      <a:lnTo>
                        <a:pt x="304" y="18"/>
                      </a:lnTo>
                      <a:lnTo>
                        <a:pt x="322" y="32"/>
                      </a:lnTo>
                      <a:lnTo>
                        <a:pt x="330" y="16"/>
                      </a:lnTo>
                      <a:lnTo>
                        <a:pt x="346" y="12"/>
                      </a:lnTo>
                      <a:lnTo>
                        <a:pt x="354" y="26"/>
                      </a:lnTo>
                      <a:lnTo>
                        <a:pt x="358" y="40"/>
                      </a:lnTo>
                      <a:lnTo>
                        <a:pt x="372" y="42"/>
                      </a:lnTo>
                      <a:lnTo>
                        <a:pt x="394" y="30"/>
                      </a:lnTo>
                      <a:lnTo>
                        <a:pt x="404" y="10"/>
                      </a:lnTo>
                      <a:lnTo>
                        <a:pt x="418" y="6"/>
                      </a:lnTo>
                      <a:lnTo>
                        <a:pt x="434" y="22"/>
                      </a:lnTo>
                      <a:lnTo>
                        <a:pt x="452" y="14"/>
                      </a:lnTo>
                      <a:lnTo>
                        <a:pt x="466" y="0"/>
                      </a:lnTo>
                      <a:lnTo>
                        <a:pt x="490" y="0"/>
                      </a:lnTo>
                      <a:lnTo>
                        <a:pt x="516" y="4"/>
                      </a:lnTo>
                      <a:lnTo>
                        <a:pt x="526" y="16"/>
                      </a:lnTo>
                      <a:lnTo>
                        <a:pt x="524" y="32"/>
                      </a:lnTo>
                      <a:lnTo>
                        <a:pt x="490" y="50"/>
                      </a:lnTo>
                      <a:lnTo>
                        <a:pt x="450" y="72"/>
                      </a:lnTo>
                      <a:lnTo>
                        <a:pt x="406" y="84"/>
                      </a:lnTo>
                      <a:lnTo>
                        <a:pt x="358" y="86"/>
                      </a:lnTo>
                      <a:lnTo>
                        <a:pt x="328" y="96"/>
                      </a:lnTo>
                      <a:lnTo>
                        <a:pt x="302" y="96"/>
                      </a:lnTo>
                      <a:lnTo>
                        <a:pt x="282" y="106"/>
                      </a:lnTo>
                      <a:lnTo>
                        <a:pt x="256" y="140"/>
                      </a:lnTo>
                      <a:lnTo>
                        <a:pt x="228" y="156"/>
                      </a:lnTo>
                      <a:lnTo>
                        <a:pt x="164" y="154"/>
                      </a:lnTo>
                      <a:lnTo>
                        <a:pt x="86" y="158"/>
                      </a:lnTo>
                      <a:lnTo>
                        <a:pt x="52" y="162"/>
                      </a:lnTo>
                      <a:lnTo>
                        <a:pt x="36" y="166"/>
                      </a:lnTo>
                      <a:lnTo>
                        <a:pt x="14" y="176"/>
                      </a:lnTo>
                      <a:lnTo>
                        <a:pt x="0" y="184"/>
                      </a:lnTo>
                      <a:close/>
                    </a:path>
                  </a:pathLst>
                </a:custGeom>
                <a:solidFill>
                  <a:srgbClr val="00CCFF"/>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a:lstStyle/>
                <a:p>
                  <a:endParaRPr lang="en-US"/>
                </a:p>
              </p:txBody>
            </p:sp>
            <p:sp>
              <p:nvSpPr>
                <p:cNvPr id="42" name="Freeform 14"/>
                <p:cNvSpPr>
                  <a:spLocks noChangeAspect="1"/>
                </p:cNvSpPr>
                <p:nvPr/>
              </p:nvSpPr>
              <p:spPr bwMode="auto">
                <a:xfrm>
                  <a:off x="3058" y="974"/>
                  <a:ext cx="1880" cy="288"/>
                </a:xfrm>
                <a:custGeom>
                  <a:avLst/>
                  <a:gdLst>
                    <a:gd name="T0" fmla="*/ 0 w 1880"/>
                    <a:gd name="T1" fmla="*/ 288 h 288"/>
                    <a:gd name="T2" fmla="*/ 32 w 1880"/>
                    <a:gd name="T3" fmla="*/ 270 h 288"/>
                    <a:gd name="T4" fmla="*/ 62 w 1880"/>
                    <a:gd name="T5" fmla="*/ 240 h 288"/>
                    <a:gd name="T6" fmla="*/ 92 w 1880"/>
                    <a:gd name="T7" fmla="*/ 208 h 288"/>
                    <a:gd name="T8" fmla="*/ 114 w 1880"/>
                    <a:gd name="T9" fmla="*/ 194 h 288"/>
                    <a:gd name="T10" fmla="*/ 152 w 1880"/>
                    <a:gd name="T11" fmla="*/ 170 h 288"/>
                    <a:gd name="T12" fmla="*/ 178 w 1880"/>
                    <a:gd name="T13" fmla="*/ 156 h 288"/>
                    <a:gd name="T14" fmla="*/ 232 w 1880"/>
                    <a:gd name="T15" fmla="*/ 146 h 288"/>
                    <a:gd name="T16" fmla="*/ 304 w 1880"/>
                    <a:gd name="T17" fmla="*/ 140 h 288"/>
                    <a:gd name="T18" fmla="*/ 382 w 1880"/>
                    <a:gd name="T19" fmla="*/ 134 h 288"/>
                    <a:gd name="T20" fmla="*/ 462 w 1880"/>
                    <a:gd name="T21" fmla="*/ 124 h 288"/>
                    <a:gd name="T22" fmla="*/ 540 w 1880"/>
                    <a:gd name="T23" fmla="*/ 114 h 288"/>
                    <a:gd name="T24" fmla="*/ 592 w 1880"/>
                    <a:gd name="T25" fmla="*/ 104 h 288"/>
                    <a:gd name="T26" fmla="*/ 646 w 1880"/>
                    <a:gd name="T27" fmla="*/ 80 h 288"/>
                    <a:gd name="T28" fmla="*/ 680 w 1880"/>
                    <a:gd name="T29" fmla="*/ 58 h 288"/>
                    <a:gd name="T30" fmla="*/ 746 w 1880"/>
                    <a:gd name="T31" fmla="*/ 58 h 288"/>
                    <a:gd name="T32" fmla="*/ 908 w 1880"/>
                    <a:gd name="T33" fmla="*/ 46 h 288"/>
                    <a:gd name="T34" fmla="*/ 1034 w 1880"/>
                    <a:gd name="T35" fmla="*/ 40 h 288"/>
                    <a:gd name="T36" fmla="*/ 1258 w 1880"/>
                    <a:gd name="T37" fmla="*/ 26 h 288"/>
                    <a:gd name="T38" fmla="*/ 1376 w 1880"/>
                    <a:gd name="T39" fmla="*/ 20 h 288"/>
                    <a:gd name="T40" fmla="*/ 1512 w 1880"/>
                    <a:gd name="T41" fmla="*/ 12 h 288"/>
                    <a:gd name="T42" fmla="*/ 1668 w 1880"/>
                    <a:gd name="T43" fmla="*/ 4 h 288"/>
                    <a:gd name="T44" fmla="*/ 1880 w 1880"/>
                    <a:gd name="T45" fmla="*/ 0 h 288"/>
                    <a:gd name="T46" fmla="*/ 1880 w 1880"/>
                    <a:gd name="T47" fmla="*/ 88 h 288"/>
                    <a:gd name="T48" fmla="*/ 1642 w 1880"/>
                    <a:gd name="T49" fmla="*/ 98 h 288"/>
                    <a:gd name="T50" fmla="*/ 1478 w 1880"/>
                    <a:gd name="T51" fmla="*/ 116 h 288"/>
                    <a:gd name="T52" fmla="*/ 1322 w 1880"/>
                    <a:gd name="T53" fmla="*/ 134 h 288"/>
                    <a:gd name="T54" fmla="*/ 1162 w 1880"/>
                    <a:gd name="T55" fmla="*/ 152 h 288"/>
                    <a:gd name="T56" fmla="*/ 1012 w 1880"/>
                    <a:gd name="T57" fmla="*/ 162 h 288"/>
                    <a:gd name="T58" fmla="*/ 764 w 1880"/>
                    <a:gd name="T59" fmla="*/ 182 h 288"/>
                    <a:gd name="T60" fmla="*/ 566 w 1880"/>
                    <a:gd name="T61" fmla="*/ 194 h 288"/>
                    <a:gd name="T62" fmla="*/ 374 w 1880"/>
                    <a:gd name="T63" fmla="*/ 208 h 288"/>
                    <a:gd name="T64" fmla="*/ 252 w 1880"/>
                    <a:gd name="T65" fmla="*/ 222 h 288"/>
                    <a:gd name="T66" fmla="*/ 148 w 1880"/>
                    <a:gd name="T67" fmla="*/ 246 h 288"/>
                    <a:gd name="T68" fmla="*/ 0 w 1880"/>
                    <a:gd name="T69" fmla="*/ 288 h 28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880"/>
                    <a:gd name="T106" fmla="*/ 0 h 288"/>
                    <a:gd name="T107" fmla="*/ 1880 w 1880"/>
                    <a:gd name="T108" fmla="*/ 288 h 28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880" h="288">
                      <a:moveTo>
                        <a:pt x="0" y="288"/>
                      </a:moveTo>
                      <a:lnTo>
                        <a:pt x="32" y="270"/>
                      </a:lnTo>
                      <a:lnTo>
                        <a:pt x="62" y="240"/>
                      </a:lnTo>
                      <a:lnTo>
                        <a:pt x="92" y="208"/>
                      </a:lnTo>
                      <a:lnTo>
                        <a:pt x="114" y="194"/>
                      </a:lnTo>
                      <a:lnTo>
                        <a:pt x="152" y="170"/>
                      </a:lnTo>
                      <a:lnTo>
                        <a:pt x="178" y="156"/>
                      </a:lnTo>
                      <a:lnTo>
                        <a:pt x="232" y="146"/>
                      </a:lnTo>
                      <a:lnTo>
                        <a:pt x="304" y="140"/>
                      </a:lnTo>
                      <a:lnTo>
                        <a:pt x="382" y="134"/>
                      </a:lnTo>
                      <a:lnTo>
                        <a:pt x="462" y="124"/>
                      </a:lnTo>
                      <a:lnTo>
                        <a:pt x="540" y="114"/>
                      </a:lnTo>
                      <a:lnTo>
                        <a:pt x="592" y="104"/>
                      </a:lnTo>
                      <a:lnTo>
                        <a:pt x="646" y="80"/>
                      </a:lnTo>
                      <a:lnTo>
                        <a:pt x="680" y="58"/>
                      </a:lnTo>
                      <a:lnTo>
                        <a:pt x="746" y="58"/>
                      </a:lnTo>
                      <a:lnTo>
                        <a:pt x="908" y="46"/>
                      </a:lnTo>
                      <a:lnTo>
                        <a:pt x="1034" y="40"/>
                      </a:lnTo>
                      <a:lnTo>
                        <a:pt x="1258" y="26"/>
                      </a:lnTo>
                      <a:lnTo>
                        <a:pt x="1376" y="20"/>
                      </a:lnTo>
                      <a:lnTo>
                        <a:pt x="1512" y="12"/>
                      </a:lnTo>
                      <a:lnTo>
                        <a:pt x="1668" y="4"/>
                      </a:lnTo>
                      <a:lnTo>
                        <a:pt x="1880" y="0"/>
                      </a:lnTo>
                      <a:lnTo>
                        <a:pt x="1880" y="88"/>
                      </a:lnTo>
                      <a:lnTo>
                        <a:pt x="1642" y="98"/>
                      </a:lnTo>
                      <a:lnTo>
                        <a:pt x="1478" y="116"/>
                      </a:lnTo>
                      <a:lnTo>
                        <a:pt x="1322" y="134"/>
                      </a:lnTo>
                      <a:lnTo>
                        <a:pt x="1162" y="152"/>
                      </a:lnTo>
                      <a:lnTo>
                        <a:pt x="1012" y="162"/>
                      </a:lnTo>
                      <a:lnTo>
                        <a:pt x="764" y="182"/>
                      </a:lnTo>
                      <a:lnTo>
                        <a:pt x="566" y="194"/>
                      </a:lnTo>
                      <a:lnTo>
                        <a:pt x="374" y="208"/>
                      </a:lnTo>
                      <a:lnTo>
                        <a:pt x="252" y="222"/>
                      </a:lnTo>
                      <a:lnTo>
                        <a:pt x="148" y="246"/>
                      </a:lnTo>
                      <a:lnTo>
                        <a:pt x="0" y="288"/>
                      </a:lnTo>
                      <a:close/>
                    </a:path>
                  </a:pathLst>
                </a:custGeom>
                <a:solidFill>
                  <a:srgbClr val="008000">
                    <a:alpha val="41176"/>
                  </a:srgbClr>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a:lstStyle/>
                <a:p>
                  <a:endParaRPr lang="en-US"/>
                </a:p>
              </p:txBody>
            </p:sp>
            <p:sp>
              <p:nvSpPr>
                <p:cNvPr id="43" name="Freeform 15"/>
                <p:cNvSpPr>
                  <a:spLocks noChangeAspect="1"/>
                </p:cNvSpPr>
                <p:nvPr/>
              </p:nvSpPr>
              <p:spPr bwMode="auto">
                <a:xfrm>
                  <a:off x="2943" y="1101"/>
                  <a:ext cx="278" cy="185"/>
                </a:xfrm>
                <a:custGeom>
                  <a:avLst/>
                  <a:gdLst>
                    <a:gd name="T0" fmla="*/ 77 w 278"/>
                    <a:gd name="T1" fmla="*/ 110 h 185"/>
                    <a:gd name="T2" fmla="*/ 99 w 278"/>
                    <a:gd name="T3" fmla="*/ 110 h 185"/>
                    <a:gd name="T4" fmla="*/ 120 w 278"/>
                    <a:gd name="T5" fmla="*/ 102 h 185"/>
                    <a:gd name="T6" fmla="*/ 149 w 278"/>
                    <a:gd name="T7" fmla="*/ 80 h 185"/>
                    <a:gd name="T8" fmla="*/ 173 w 278"/>
                    <a:gd name="T9" fmla="*/ 57 h 185"/>
                    <a:gd name="T10" fmla="*/ 204 w 278"/>
                    <a:gd name="T11" fmla="*/ 29 h 185"/>
                    <a:gd name="T12" fmla="*/ 231 w 278"/>
                    <a:gd name="T13" fmla="*/ 5 h 185"/>
                    <a:gd name="T14" fmla="*/ 249 w 278"/>
                    <a:gd name="T15" fmla="*/ 0 h 185"/>
                    <a:gd name="T16" fmla="*/ 266 w 278"/>
                    <a:gd name="T17" fmla="*/ 0 h 185"/>
                    <a:gd name="T18" fmla="*/ 278 w 278"/>
                    <a:gd name="T19" fmla="*/ 6 h 185"/>
                    <a:gd name="T20" fmla="*/ 248 w 278"/>
                    <a:gd name="T21" fmla="*/ 33 h 185"/>
                    <a:gd name="T22" fmla="*/ 219 w 278"/>
                    <a:gd name="T23" fmla="*/ 60 h 185"/>
                    <a:gd name="T24" fmla="*/ 194 w 278"/>
                    <a:gd name="T25" fmla="*/ 84 h 185"/>
                    <a:gd name="T26" fmla="*/ 182 w 278"/>
                    <a:gd name="T27" fmla="*/ 99 h 185"/>
                    <a:gd name="T28" fmla="*/ 162 w 278"/>
                    <a:gd name="T29" fmla="*/ 119 h 185"/>
                    <a:gd name="T30" fmla="*/ 141 w 278"/>
                    <a:gd name="T31" fmla="*/ 143 h 185"/>
                    <a:gd name="T32" fmla="*/ 110 w 278"/>
                    <a:gd name="T33" fmla="*/ 162 h 185"/>
                    <a:gd name="T34" fmla="*/ 74 w 278"/>
                    <a:gd name="T35" fmla="*/ 176 h 185"/>
                    <a:gd name="T36" fmla="*/ 20 w 278"/>
                    <a:gd name="T37" fmla="*/ 185 h 185"/>
                    <a:gd name="T38" fmla="*/ 0 w 278"/>
                    <a:gd name="T39" fmla="*/ 185 h 185"/>
                    <a:gd name="T40" fmla="*/ 32 w 278"/>
                    <a:gd name="T41" fmla="*/ 164 h 185"/>
                    <a:gd name="T42" fmla="*/ 56 w 278"/>
                    <a:gd name="T43" fmla="*/ 138 h 185"/>
                    <a:gd name="T44" fmla="*/ 77 w 278"/>
                    <a:gd name="T45" fmla="*/ 110 h 18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278"/>
                    <a:gd name="T70" fmla="*/ 0 h 185"/>
                    <a:gd name="T71" fmla="*/ 278 w 278"/>
                    <a:gd name="T72" fmla="*/ 185 h 185"/>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278" h="185">
                      <a:moveTo>
                        <a:pt x="77" y="110"/>
                      </a:moveTo>
                      <a:lnTo>
                        <a:pt x="99" y="110"/>
                      </a:lnTo>
                      <a:lnTo>
                        <a:pt x="120" y="102"/>
                      </a:lnTo>
                      <a:lnTo>
                        <a:pt x="149" y="80"/>
                      </a:lnTo>
                      <a:lnTo>
                        <a:pt x="173" y="57"/>
                      </a:lnTo>
                      <a:lnTo>
                        <a:pt x="204" y="29"/>
                      </a:lnTo>
                      <a:lnTo>
                        <a:pt x="231" y="5"/>
                      </a:lnTo>
                      <a:lnTo>
                        <a:pt x="249" y="0"/>
                      </a:lnTo>
                      <a:lnTo>
                        <a:pt x="266" y="0"/>
                      </a:lnTo>
                      <a:lnTo>
                        <a:pt x="278" y="6"/>
                      </a:lnTo>
                      <a:lnTo>
                        <a:pt x="248" y="33"/>
                      </a:lnTo>
                      <a:lnTo>
                        <a:pt x="219" y="60"/>
                      </a:lnTo>
                      <a:lnTo>
                        <a:pt x="194" y="84"/>
                      </a:lnTo>
                      <a:lnTo>
                        <a:pt x="182" y="99"/>
                      </a:lnTo>
                      <a:lnTo>
                        <a:pt x="162" y="119"/>
                      </a:lnTo>
                      <a:lnTo>
                        <a:pt x="141" y="143"/>
                      </a:lnTo>
                      <a:lnTo>
                        <a:pt x="110" y="162"/>
                      </a:lnTo>
                      <a:lnTo>
                        <a:pt x="74" y="176"/>
                      </a:lnTo>
                      <a:lnTo>
                        <a:pt x="20" y="185"/>
                      </a:lnTo>
                      <a:lnTo>
                        <a:pt x="0" y="185"/>
                      </a:lnTo>
                      <a:lnTo>
                        <a:pt x="32" y="164"/>
                      </a:lnTo>
                      <a:lnTo>
                        <a:pt x="56" y="138"/>
                      </a:lnTo>
                      <a:lnTo>
                        <a:pt x="77" y="110"/>
                      </a:lnTo>
                      <a:close/>
                    </a:path>
                  </a:pathLst>
                </a:custGeom>
                <a:solidFill>
                  <a:srgbClr val="008000">
                    <a:alpha val="41176"/>
                  </a:srgbClr>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a:lstStyle/>
                <a:p>
                  <a:endParaRPr lang="en-US"/>
                </a:p>
              </p:txBody>
            </p:sp>
            <p:sp>
              <p:nvSpPr>
                <p:cNvPr id="44" name="Freeform 16"/>
                <p:cNvSpPr>
                  <a:spLocks noChangeAspect="1"/>
                </p:cNvSpPr>
                <p:nvPr/>
              </p:nvSpPr>
              <p:spPr bwMode="auto">
                <a:xfrm>
                  <a:off x="2517" y="1154"/>
                  <a:ext cx="504" cy="133"/>
                </a:xfrm>
                <a:custGeom>
                  <a:avLst/>
                  <a:gdLst>
                    <a:gd name="T0" fmla="*/ 0 w 504"/>
                    <a:gd name="T1" fmla="*/ 94 h 133"/>
                    <a:gd name="T2" fmla="*/ 15 w 504"/>
                    <a:gd name="T3" fmla="*/ 66 h 133"/>
                    <a:gd name="T4" fmla="*/ 29 w 504"/>
                    <a:gd name="T5" fmla="*/ 39 h 133"/>
                    <a:gd name="T6" fmla="*/ 38 w 504"/>
                    <a:gd name="T7" fmla="*/ 1 h 133"/>
                    <a:gd name="T8" fmla="*/ 51 w 504"/>
                    <a:gd name="T9" fmla="*/ 0 h 133"/>
                    <a:gd name="T10" fmla="*/ 81 w 504"/>
                    <a:gd name="T11" fmla="*/ 0 h 133"/>
                    <a:gd name="T12" fmla="*/ 111 w 504"/>
                    <a:gd name="T13" fmla="*/ 4 h 133"/>
                    <a:gd name="T14" fmla="*/ 140 w 504"/>
                    <a:gd name="T15" fmla="*/ 13 h 133"/>
                    <a:gd name="T16" fmla="*/ 168 w 504"/>
                    <a:gd name="T17" fmla="*/ 28 h 133"/>
                    <a:gd name="T18" fmla="*/ 206 w 504"/>
                    <a:gd name="T19" fmla="*/ 30 h 133"/>
                    <a:gd name="T20" fmla="*/ 260 w 504"/>
                    <a:gd name="T21" fmla="*/ 18 h 133"/>
                    <a:gd name="T22" fmla="*/ 291 w 504"/>
                    <a:gd name="T23" fmla="*/ 9 h 133"/>
                    <a:gd name="T24" fmla="*/ 342 w 504"/>
                    <a:gd name="T25" fmla="*/ 15 h 133"/>
                    <a:gd name="T26" fmla="*/ 380 w 504"/>
                    <a:gd name="T27" fmla="*/ 28 h 133"/>
                    <a:gd name="T28" fmla="*/ 414 w 504"/>
                    <a:gd name="T29" fmla="*/ 48 h 133"/>
                    <a:gd name="T30" fmla="*/ 446 w 504"/>
                    <a:gd name="T31" fmla="*/ 52 h 133"/>
                    <a:gd name="T32" fmla="*/ 470 w 504"/>
                    <a:gd name="T33" fmla="*/ 49 h 133"/>
                    <a:gd name="T34" fmla="*/ 504 w 504"/>
                    <a:gd name="T35" fmla="*/ 27 h 133"/>
                    <a:gd name="T36" fmla="*/ 489 w 504"/>
                    <a:gd name="T37" fmla="*/ 60 h 133"/>
                    <a:gd name="T38" fmla="*/ 471 w 504"/>
                    <a:gd name="T39" fmla="*/ 82 h 133"/>
                    <a:gd name="T40" fmla="*/ 444 w 504"/>
                    <a:gd name="T41" fmla="*/ 112 h 133"/>
                    <a:gd name="T42" fmla="*/ 413 w 504"/>
                    <a:gd name="T43" fmla="*/ 133 h 133"/>
                    <a:gd name="T44" fmla="*/ 315 w 504"/>
                    <a:gd name="T45" fmla="*/ 133 h 133"/>
                    <a:gd name="T46" fmla="*/ 257 w 504"/>
                    <a:gd name="T47" fmla="*/ 129 h 133"/>
                    <a:gd name="T48" fmla="*/ 173 w 504"/>
                    <a:gd name="T49" fmla="*/ 123 h 133"/>
                    <a:gd name="T50" fmla="*/ 117 w 504"/>
                    <a:gd name="T51" fmla="*/ 115 h 133"/>
                    <a:gd name="T52" fmla="*/ 45 w 504"/>
                    <a:gd name="T53" fmla="*/ 108 h 133"/>
                    <a:gd name="T54" fmla="*/ 0 w 504"/>
                    <a:gd name="T55" fmla="*/ 94 h 133"/>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504"/>
                    <a:gd name="T85" fmla="*/ 0 h 133"/>
                    <a:gd name="T86" fmla="*/ 504 w 504"/>
                    <a:gd name="T87" fmla="*/ 133 h 133"/>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504" h="133">
                      <a:moveTo>
                        <a:pt x="0" y="94"/>
                      </a:moveTo>
                      <a:lnTo>
                        <a:pt x="15" y="66"/>
                      </a:lnTo>
                      <a:lnTo>
                        <a:pt x="29" y="39"/>
                      </a:lnTo>
                      <a:lnTo>
                        <a:pt x="38" y="1"/>
                      </a:lnTo>
                      <a:lnTo>
                        <a:pt x="51" y="0"/>
                      </a:lnTo>
                      <a:lnTo>
                        <a:pt x="81" y="0"/>
                      </a:lnTo>
                      <a:lnTo>
                        <a:pt x="111" y="4"/>
                      </a:lnTo>
                      <a:lnTo>
                        <a:pt x="140" y="13"/>
                      </a:lnTo>
                      <a:lnTo>
                        <a:pt x="168" y="28"/>
                      </a:lnTo>
                      <a:lnTo>
                        <a:pt x="206" y="30"/>
                      </a:lnTo>
                      <a:lnTo>
                        <a:pt x="260" y="18"/>
                      </a:lnTo>
                      <a:lnTo>
                        <a:pt x="291" y="9"/>
                      </a:lnTo>
                      <a:lnTo>
                        <a:pt x="342" y="15"/>
                      </a:lnTo>
                      <a:lnTo>
                        <a:pt x="380" y="28"/>
                      </a:lnTo>
                      <a:lnTo>
                        <a:pt x="414" y="48"/>
                      </a:lnTo>
                      <a:lnTo>
                        <a:pt x="446" y="52"/>
                      </a:lnTo>
                      <a:lnTo>
                        <a:pt x="470" y="49"/>
                      </a:lnTo>
                      <a:lnTo>
                        <a:pt x="504" y="27"/>
                      </a:lnTo>
                      <a:lnTo>
                        <a:pt x="489" y="60"/>
                      </a:lnTo>
                      <a:lnTo>
                        <a:pt x="471" y="82"/>
                      </a:lnTo>
                      <a:lnTo>
                        <a:pt x="444" y="112"/>
                      </a:lnTo>
                      <a:lnTo>
                        <a:pt x="413" y="133"/>
                      </a:lnTo>
                      <a:lnTo>
                        <a:pt x="315" y="133"/>
                      </a:lnTo>
                      <a:lnTo>
                        <a:pt x="257" y="129"/>
                      </a:lnTo>
                      <a:lnTo>
                        <a:pt x="173" y="123"/>
                      </a:lnTo>
                      <a:lnTo>
                        <a:pt x="117" y="115"/>
                      </a:lnTo>
                      <a:lnTo>
                        <a:pt x="45" y="108"/>
                      </a:lnTo>
                      <a:lnTo>
                        <a:pt x="0" y="94"/>
                      </a:lnTo>
                      <a:close/>
                    </a:path>
                  </a:pathLst>
                </a:custGeom>
                <a:solidFill>
                  <a:srgbClr val="008000">
                    <a:alpha val="41176"/>
                  </a:srgbClr>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a:lstStyle/>
                <a:p>
                  <a:endParaRPr lang="en-US"/>
                </a:p>
              </p:txBody>
            </p:sp>
            <p:sp>
              <p:nvSpPr>
                <p:cNvPr id="45" name="Freeform 17"/>
                <p:cNvSpPr>
                  <a:spLocks noChangeAspect="1"/>
                </p:cNvSpPr>
                <p:nvPr/>
              </p:nvSpPr>
              <p:spPr bwMode="auto">
                <a:xfrm>
                  <a:off x="2436" y="1145"/>
                  <a:ext cx="111" cy="105"/>
                </a:xfrm>
                <a:custGeom>
                  <a:avLst/>
                  <a:gdLst>
                    <a:gd name="T0" fmla="*/ 0 w 111"/>
                    <a:gd name="T1" fmla="*/ 90 h 105"/>
                    <a:gd name="T2" fmla="*/ 18 w 111"/>
                    <a:gd name="T3" fmla="*/ 49 h 105"/>
                    <a:gd name="T4" fmla="*/ 36 w 111"/>
                    <a:gd name="T5" fmla="*/ 30 h 105"/>
                    <a:gd name="T6" fmla="*/ 60 w 111"/>
                    <a:gd name="T7" fmla="*/ 25 h 105"/>
                    <a:gd name="T8" fmla="*/ 84 w 111"/>
                    <a:gd name="T9" fmla="*/ 15 h 105"/>
                    <a:gd name="T10" fmla="*/ 111 w 111"/>
                    <a:gd name="T11" fmla="*/ 0 h 105"/>
                    <a:gd name="T12" fmla="*/ 102 w 111"/>
                    <a:gd name="T13" fmla="*/ 28 h 105"/>
                    <a:gd name="T14" fmla="*/ 96 w 111"/>
                    <a:gd name="T15" fmla="*/ 54 h 105"/>
                    <a:gd name="T16" fmla="*/ 87 w 111"/>
                    <a:gd name="T17" fmla="*/ 76 h 105"/>
                    <a:gd name="T18" fmla="*/ 71 w 111"/>
                    <a:gd name="T19" fmla="*/ 105 h 105"/>
                    <a:gd name="T20" fmla="*/ 0 w 111"/>
                    <a:gd name="T21" fmla="*/ 90 h 10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11"/>
                    <a:gd name="T34" fmla="*/ 0 h 105"/>
                    <a:gd name="T35" fmla="*/ 111 w 111"/>
                    <a:gd name="T36" fmla="*/ 105 h 10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11" h="105">
                      <a:moveTo>
                        <a:pt x="0" y="90"/>
                      </a:moveTo>
                      <a:lnTo>
                        <a:pt x="18" y="49"/>
                      </a:lnTo>
                      <a:lnTo>
                        <a:pt x="36" y="30"/>
                      </a:lnTo>
                      <a:lnTo>
                        <a:pt x="60" y="25"/>
                      </a:lnTo>
                      <a:lnTo>
                        <a:pt x="84" y="15"/>
                      </a:lnTo>
                      <a:lnTo>
                        <a:pt x="111" y="0"/>
                      </a:lnTo>
                      <a:lnTo>
                        <a:pt x="102" y="28"/>
                      </a:lnTo>
                      <a:lnTo>
                        <a:pt x="96" y="54"/>
                      </a:lnTo>
                      <a:lnTo>
                        <a:pt x="87" y="76"/>
                      </a:lnTo>
                      <a:lnTo>
                        <a:pt x="71" y="105"/>
                      </a:lnTo>
                      <a:lnTo>
                        <a:pt x="0" y="90"/>
                      </a:lnTo>
                      <a:close/>
                    </a:path>
                  </a:pathLst>
                </a:custGeom>
                <a:solidFill>
                  <a:srgbClr val="008000">
                    <a:alpha val="41176"/>
                  </a:srgbClr>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a:lstStyle/>
                <a:p>
                  <a:endParaRPr lang="en-US"/>
                </a:p>
              </p:txBody>
            </p:sp>
            <p:sp>
              <p:nvSpPr>
                <p:cNvPr id="46" name="Freeform 18"/>
                <p:cNvSpPr>
                  <a:spLocks noChangeAspect="1"/>
                </p:cNvSpPr>
                <p:nvPr/>
              </p:nvSpPr>
              <p:spPr bwMode="auto">
                <a:xfrm>
                  <a:off x="988" y="800"/>
                  <a:ext cx="1445" cy="438"/>
                </a:xfrm>
                <a:custGeom>
                  <a:avLst/>
                  <a:gdLst>
                    <a:gd name="T0" fmla="*/ 60 w 1445"/>
                    <a:gd name="T1" fmla="*/ 8 h 438"/>
                    <a:gd name="T2" fmla="*/ 118 w 1445"/>
                    <a:gd name="T3" fmla="*/ 12 h 438"/>
                    <a:gd name="T4" fmla="*/ 185 w 1445"/>
                    <a:gd name="T5" fmla="*/ 15 h 438"/>
                    <a:gd name="T6" fmla="*/ 248 w 1445"/>
                    <a:gd name="T7" fmla="*/ 16 h 438"/>
                    <a:gd name="T8" fmla="*/ 290 w 1445"/>
                    <a:gd name="T9" fmla="*/ 21 h 438"/>
                    <a:gd name="T10" fmla="*/ 344 w 1445"/>
                    <a:gd name="T11" fmla="*/ 39 h 438"/>
                    <a:gd name="T12" fmla="*/ 403 w 1445"/>
                    <a:gd name="T13" fmla="*/ 57 h 438"/>
                    <a:gd name="T14" fmla="*/ 482 w 1445"/>
                    <a:gd name="T15" fmla="*/ 73 h 438"/>
                    <a:gd name="T16" fmla="*/ 563 w 1445"/>
                    <a:gd name="T17" fmla="*/ 84 h 438"/>
                    <a:gd name="T18" fmla="*/ 631 w 1445"/>
                    <a:gd name="T19" fmla="*/ 96 h 438"/>
                    <a:gd name="T20" fmla="*/ 694 w 1445"/>
                    <a:gd name="T21" fmla="*/ 102 h 438"/>
                    <a:gd name="T22" fmla="*/ 719 w 1445"/>
                    <a:gd name="T23" fmla="*/ 105 h 438"/>
                    <a:gd name="T24" fmla="*/ 766 w 1445"/>
                    <a:gd name="T25" fmla="*/ 112 h 438"/>
                    <a:gd name="T26" fmla="*/ 799 w 1445"/>
                    <a:gd name="T27" fmla="*/ 118 h 438"/>
                    <a:gd name="T28" fmla="*/ 806 w 1445"/>
                    <a:gd name="T29" fmla="*/ 133 h 438"/>
                    <a:gd name="T30" fmla="*/ 856 w 1445"/>
                    <a:gd name="T31" fmla="*/ 124 h 438"/>
                    <a:gd name="T32" fmla="*/ 860 w 1445"/>
                    <a:gd name="T33" fmla="*/ 138 h 438"/>
                    <a:gd name="T34" fmla="*/ 887 w 1445"/>
                    <a:gd name="T35" fmla="*/ 150 h 438"/>
                    <a:gd name="T36" fmla="*/ 911 w 1445"/>
                    <a:gd name="T37" fmla="*/ 168 h 438"/>
                    <a:gd name="T38" fmla="*/ 931 w 1445"/>
                    <a:gd name="T39" fmla="*/ 172 h 438"/>
                    <a:gd name="T40" fmla="*/ 943 w 1445"/>
                    <a:gd name="T41" fmla="*/ 172 h 438"/>
                    <a:gd name="T42" fmla="*/ 949 w 1445"/>
                    <a:gd name="T43" fmla="*/ 223 h 438"/>
                    <a:gd name="T44" fmla="*/ 986 w 1445"/>
                    <a:gd name="T45" fmla="*/ 192 h 438"/>
                    <a:gd name="T46" fmla="*/ 995 w 1445"/>
                    <a:gd name="T47" fmla="*/ 211 h 438"/>
                    <a:gd name="T48" fmla="*/ 1028 w 1445"/>
                    <a:gd name="T49" fmla="*/ 172 h 438"/>
                    <a:gd name="T50" fmla="*/ 1039 w 1445"/>
                    <a:gd name="T51" fmla="*/ 205 h 438"/>
                    <a:gd name="T52" fmla="*/ 1069 w 1445"/>
                    <a:gd name="T53" fmla="*/ 186 h 438"/>
                    <a:gd name="T54" fmla="*/ 1073 w 1445"/>
                    <a:gd name="T55" fmla="*/ 202 h 438"/>
                    <a:gd name="T56" fmla="*/ 1099 w 1445"/>
                    <a:gd name="T57" fmla="*/ 219 h 438"/>
                    <a:gd name="T58" fmla="*/ 1130 w 1445"/>
                    <a:gd name="T59" fmla="*/ 222 h 438"/>
                    <a:gd name="T60" fmla="*/ 1153 w 1445"/>
                    <a:gd name="T61" fmla="*/ 213 h 438"/>
                    <a:gd name="T62" fmla="*/ 1181 w 1445"/>
                    <a:gd name="T63" fmla="*/ 229 h 438"/>
                    <a:gd name="T64" fmla="*/ 1222 w 1445"/>
                    <a:gd name="T65" fmla="*/ 228 h 438"/>
                    <a:gd name="T66" fmla="*/ 1247 w 1445"/>
                    <a:gd name="T67" fmla="*/ 222 h 438"/>
                    <a:gd name="T68" fmla="*/ 1264 w 1445"/>
                    <a:gd name="T69" fmla="*/ 240 h 438"/>
                    <a:gd name="T70" fmla="*/ 1298 w 1445"/>
                    <a:gd name="T71" fmla="*/ 255 h 438"/>
                    <a:gd name="T72" fmla="*/ 1322 w 1445"/>
                    <a:gd name="T73" fmla="*/ 270 h 438"/>
                    <a:gd name="T74" fmla="*/ 1349 w 1445"/>
                    <a:gd name="T75" fmla="*/ 316 h 438"/>
                    <a:gd name="T76" fmla="*/ 1379 w 1445"/>
                    <a:gd name="T77" fmla="*/ 366 h 438"/>
                    <a:gd name="T78" fmla="*/ 1421 w 1445"/>
                    <a:gd name="T79" fmla="*/ 415 h 438"/>
                    <a:gd name="T80" fmla="*/ 1445 w 1445"/>
                    <a:gd name="T81" fmla="*/ 438 h 438"/>
                    <a:gd name="T82" fmla="*/ 1339 w 1445"/>
                    <a:gd name="T83" fmla="*/ 414 h 438"/>
                    <a:gd name="T84" fmla="*/ 1160 w 1445"/>
                    <a:gd name="T85" fmla="*/ 385 h 438"/>
                    <a:gd name="T86" fmla="*/ 1057 w 1445"/>
                    <a:gd name="T87" fmla="*/ 373 h 438"/>
                    <a:gd name="T88" fmla="*/ 938 w 1445"/>
                    <a:gd name="T89" fmla="*/ 346 h 438"/>
                    <a:gd name="T90" fmla="*/ 817 w 1445"/>
                    <a:gd name="T91" fmla="*/ 321 h 438"/>
                    <a:gd name="T92" fmla="*/ 718 w 1445"/>
                    <a:gd name="T93" fmla="*/ 298 h 438"/>
                    <a:gd name="T94" fmla="*/ 631 w 1445"/>
                    <a:gd name="T95" fmla="*/ 268 h 438"/>
                    <a:gd name="T96" fmla="*/ 533 w 1445"/>
                    <a:gd name="T97" fmla="*/ 223 h 438"/>
                    <a:gd name="T98" fmla="*/ 497 w 1445"/>
                    <a:gd name="T99" fmla="*/ 208 h 438"/>
                    <a:gd name="T100" fmla="*/ 434 w 1445"/>
                    <a:gd name="T101" fmla="*/ 181 h 438"/>
                    <a:gd name="T102" fmla="*/ 368 w 1445"/>
                    <a:gd name="T103" fmla="*/ 156 h 438"/>
                    <a:gd name="T104" fmla="*/ 331 w 1445"/>
                    <a:gd name="T105" fmla="*/ 141 h 438"/>
                    <a:gd name="T106" fmla="*/ 263 w 1445"/>
                    <a:gd name="T107" fmla="*/ 121 h 438"/>
                    <a:gd name="T108" fmla="*/ 208 w 1445"/>
                    <a:gd name="T109" fmla="*/ 111 h 438"/>
                    <a:gd name="T110" fmla="*/ 157 w 1445"/>
                    <a:gd name="T111" fmla="*/ 108 h 438"/>
                    <a:gd name="T112" fmla="*/ 0 w 1445"/>
                    <a:gd name="T113" fmla="*/ 104 h 438"/>
                    <a:gd name="T114" fmla="*/ 0 w 1445"/>
                    <a:gd name="T115" fmla="*/ 0 h 438"/>
                    <a:gd name="T116" fmla="*/ 60 w 1445"/>
                    <a:gd name="T117" fmla="*/ 8 h 43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445"/>
                    <a:gd name="T178" fmla="*/ 0 h 438"/>
                    <a:gd name="T179" fmla="*/ 1445 w 1445"/>
                    <a:gd name="T180" fmla="*/ 438 h 43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445" h="438">
                      <a:moveTo>
                        <a:pt x="60" y="8"/>
                      </a:moveTo>
                      <a:lnTo>
                        <a:pt x="118" y="12"/>
                      </a:lnTo>
                      <a:lnTo>
                        <a:pt x="185" y="15"/>
                      </a:lnTo>
                      <a:lnTo>
                        <a:pt x="248" y="16"/>
                      </a:lnTo>
                      <a:lnTo>
                        <a:pt x="290" y="21"/>
                      </a:lnTo>
                      <a:lnTo>
                        <a:pt x="344" y="39"/>
                      </a:lnTo>
                      <a:lnTo>
                        <a:pt x="403" y="57"/>
                      </a:lnTo>
                      <a:lnTo>
                        <a:pt x="482" y="73"/>
                      </a:lnTo>
                      <a:lnTo>
                        <a:pt x="563" y="84"/>
                      </a:lnTo>
                      <a:lnTo>
                        <a:pt x="631" y="96"/>
                      </a:lnTo>
                      <a:lnTo>
                        <a:pt x="694" y="102"/>
                      </a:lnTo>
                      <a:lnTo>
                        <a:pt x="719" y="105"/>
                      </a:lnTo>
                      <a:lnTo>
                        <a:pt x="766" y="112"/>
                      </a:lnTo>
                      <a:lnTo>
                        <a:pt x="799" y="118"/>
                      </a:lnTo>
                      <a:lnTo>
                        <a:pt x="806" y="133"/>
                      </a:lnTo>
                      <a:lnTo>
                        <a:pt x="856" y="124"/>
                      </a:lnTo>
                      <a:lnTo>
                        <a:pt x="860" y="138"/>
                      </a:lnTo>
                      <a:lnTo>
                        <a:pt x="887" y="150"/>
                      </a:lnTo>
                      <a:lnTo>
                        <a:pt x="911" y="168"/>
                      </a:lnTo>
                      <a:lnTo>
                        <a:pt x="931" y="172"/>
                      </a:lnTo>
                      <a:lnTo>
                        <a:pt x="943" y="172"/>
                      </a:lnTo>
                      <a:lnTo>
                        <a:pt x="949" y="223"/>
                      </a:lnTo>
                      <a:lnTo>
                        <a:pt x="986" y="192"/>
                      </a:lnTo>
                      <a:lnTo>
                        <a:pt x="995" y="211"/>
                      </a:lnTo>
                      <a:lnTo>
                        <a:pt x="1028" y="172"/>
                      </a:lnTo>
                      <a:lnTo>
                        <a:pt x="1039" y="205"/>
                      </a:lnTo>
                      <a:lnTo>
                        <a:pt x="1069" y="186"/>
                      </a:lnTo>
                      <a:lnTo>
                        <a:pt x="1073" y="202"/>
                      </a:lnTo>
                      <a:lnTo>
                        <a:pt x="1099" y="219"/>
                      </a:lnTo>
                      <a:lnTo>
                        <a:pt x="1130" y="222"/>
                      </a:lnTo>
                      <a:lnTo>
                        <a:pt x="1153" y="213"/>
                      </a:lnTo>
                      <a:lnTo>
                        <a:pt x="1181" y="229"/>
                      </a:lnTo>
                      <a:lnTo>
                        <a:pt x="1222" y="228"/>
                      </a:lnTo>
                      <a:lnTo>
                        <a:pt x="1247" y="222"/>
                      </a:lnTo>
                      <a:lnTo>
                        <a:pt x="1264" y="240"/>
                      </a:lnTo>
                      <a:lnTo>
                        <a:pt x="1298" y="255"/>
                      </a:lnTo>
                      <a:lnTo>
                        <a:pt x="1322" y="270"/>
                      </a:lnTo>
                      <a:lnTo>
                        <a:pt x="1349" y="316"/>
                      </a:lnTo>
                      <a:lnTo>
                        <a:pt x="1379" y="366"/>
                      </a:lnTo>
                      <a:lnTo>
                        <a:pt x="1421" y="415"/>
                      </a:lnTo>
                      <a:lnTo>
                        <a:pt x="1445" y="438"/>
                      </a:lnTo>
                      <a:lnTo>
                        <a:pt x="1339" y="414"/>
                      </a:lnTo>
                      <a:lnTo>
                        <a:pt x="1160" y="385"/>
                      </a:lnTo>
                      <a:lnTo>
                        <a:pt x="1057" y="373"/>
                      </a:lnTo>
                      <a:lnTo>
                        <a:pt x="938" y="346"/>
                      </a:lnTo>
                      <a:lnTo>
                        <a:pt x="817" y="321"/>
                      </a:lnTo>
                      <a:lnTo>
                        <a:pt x="718" y="298"/>
                      </a:lnTo>
                      <a:lnTo>
                        <a:pt x="631" y="268"/>
                      </a:lnTo>
                      <a:lnTo>
                        <a:pt x="533" y="223"/>
                      </a:lnTo>
                      <a:lnTo>
                        <a:pt x="497" y="208"/>
                      </a:lnTo>
                      <a:lnTo>
                        <a:pt x="434" y="181"/>
                      </a:lnTo>
                      <a:lnTo>
                        <a:pt x="368" y="156"/>
                      </a:lnTo>
                      <a:lnTo>
                        <a:pt x="331" y="141"/>
                      </a:lnTo>
                      <a:lnTo>
                        <a:pt x="263" y="121"/>
                      </a:lnTo>
                      <a:lnTo>
                        <a:pt x="208" y="111"/>
                      </a:lnTo>
                      <a:lnTo>
                        <a:pt x="157" y="108"/>
                      </a:lnTo>
                      <a:lnTo>
                        <a:pt x="0" y="104"/>
                      </a:lnTo>
                      <a:lnTo>
                        <a:pt x="0" y="0"/>
                      </a:lnTo>
                      <a:lnTo>
                        <a:pt x="60" y="8"/>
                      </a:lnTo>
                      <a:close/>
                    </a:path>
                  </a:pathLst>
                </a:custGeom>
                <a:solidFill>
                  <a:srgbClr val="008000">
                    <a:alpha val="41176"/>
                  </a:srgbClr>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a:lstStyle/>
                <a:p>
                  <a:endParaRPr lang="en-US"/>
                </a:p>
              </p:txBody>
            </p:sp>
            <p:sp>
              <p:nvSpPr>
                <p:cNvPr id="47" name="Freeform 19"/>
                <p:cNvSpPr>
                  <a:spLocks noChangeAspect="1"/>
                </p:cNvSpPr>
                <p:nvPr/>
              </p:nvSpPr>
              <p:spPr bwMode="auto">
                <a:xfrm>
                  <a:off x="3737" y="966"/>
                  <a:ext cx="1203" cy="66"/>
                </a:xfrm>
                <a:custGeom>
                  <a:avLst/>
                  <a:gdLst>
                    <a:gd name="T0" fmla="*/ 0 w 1203"/>
                    <a:gd name="T1" fmla="*/ 66 h 66"/>
                    <a:gd name="T2" fmla="*/ 33 w 1203"/>
                    <a:gd name="T3" fmla="*/ 53 h 66"/>
                    <a:gd name="T4" fmla="*/ 85 w 1203"/>
                    <a:gd name="T5" fmla="*/ 51 h 66"/>
                    <a:gd name="T6" fmla="*/ 132 w 1203"/>
                    <a:gd name="T7" fmla="*/ 47 h 66"/>
                    <a:gd name="T8" fmla="*/ 187 w 1203"/>
                    <a:gd name="T9" fmla="*/ 47 h 66"/>
                    <a:gd name="T10" fmla="*/ 216 w 1203"/>
                    <a:gd name="T11" fmla="*/ 45 h 66"/>
                    <a:gd name="T12" fmla="*/ 240 w 1203"/>
                    <a:gd name="T13" fmla="*/ 36 h 66"/>
                    <a:gd name="T14" fmla="*/ 285 w 1203"/>
                    <a:gd name="T15" fmla="*/ 33 h 66"/>
                    <a:gd name="T16" fmla="*/ 337 w 1203"/>
                    <a:gd name="T17" fmla="*/ 30 h 66"/>
                    <a:gd name="T18" fmla="*/ 387 w 1203"/>
                    <a:gd name="T19" fmla="*/ 27 h 66"/>
                    <a:gd name="T20" fmla="*/ 487 w 1203"/>
                    <a:gd name="T21" fmla="*/ 21 h 66"/>
                    <a:gd name="T22" fmla="*/ 598 w 1203"/>
                    <a:gd name="T23" fmla="*/ 17 h 66"/>
                    <a:gd name="T24" fmla="*/ 724 w 1203"/>
                    <a:gd name="T25" fmla="*/ 12 h 66"/>
                    <a:gd name="T26" fmla="*/ 829 w 1203"/>
                    <a:gd name="T27" fmla="*/ 9 h 66"/>
                    <a:gd name="T28" fmla="*/ 930 w 1203"/>
                    <a:gd name="T29" fmla="*/ 5 h 66"/>
                    <a:gd name="T30" fmla="*/ 1029 w 1203"/>
                    <a:gd name="T31" fmla="*/ 0 h 66"/>
                    <a:gd name="T32" fmla="*/ 1179 w 1203"/>
                    <a:gd name="T33" fmla="*/ 0 h 66"/>
                    <a:gd name="T34" fmla="*/ 1203 w 1203"/>
                    <a:gd name="T35" fmla="*/ 0 h 66"/>
                    <a:gd name="T36" fmla="*/ 1203 w 1203"/>
                    <a:gd name="T37" fmla="*/ 12 h 66"/>
                    <a:gd name="T38" fmla="*/ 1126 w 1203"/>
                    <a:gd name="T39" fmla="*/ 14 h 66"/>
                    <a:gd name="T40" fmla="*/ 1021 w 1203"/>
                    <a:gd name="T41" fmla="*/ 14 h 66"/>
                    <a:gd name="T42" fmla="*/ 868 w 1203"/>
                    <a:gd name="T43" fmla="*/ 18 h 66"/>
                    <a:gd name="T44" fmla="*/ 735 w 1203"/>
                    <a:gd name="T45" fmla="*/ 24 h 66"/>
                    <a:gd name="T46" fmla="*/ 606 w 1203"/>
                    <a:gd name="T47" fmla="*/ 33 h 66"/>
                    <a:gd name="T48" fmla="*/ 471 w 1203"/>
                    <a:gd name="T49" fmla="*/ 42 h 66"/>
                    <a:gd name="T50" fmla="*/ 325 w 1203"/>
                    <a:gd name="T51" fmla="*/ 50 h 66"/>
                    <a:gd name="T52" fmla="*/ 211 w 1203"/>
                    <a:gd name="T53" fmla="*/ 59 h 66"/>
                    <a:gd name="T54" fmla="*/ 109 w 1203"/>
                    <a:gd name="T55" fmla="*/ 62 h 66"/>
                    <a:gd name="T56" fmla="*/ 0 w 1203"/>
                    <a:gd name="T57" fmla="*/ 66 h 6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203"/>
                    <a:gd name="T88" fmla="*/ 0 h 66"/>
                    <a:gd name="T89" fmla="*/ 1203 w 1203"/>
                    <a:gd name="T90" fmla="*/ 66 h 6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203" h="66">
                      <a:moveTo>
                        <a:pt x="0" y="66"/>
                      </a:moveTo>
                      <a:lnTo>
                        <a:pt x="33" y="53"/>
                      </a:lnTo>
                      <a:lnTo>
                        <a:pt x="85" y="51"/>
                      </a:lnTo>
                      <a:lnTo>
                        <a:pt x="132" y="47"/>
                      </a:lnTo>
                      <a:lnTo>
                        <a:pt x="187" y="47"/>
                      </a:lnTo>
                      <a:lnTo>
                        <a:pt x="216" y="45"/>
                      </a:lnTo>
                      <a:lnTo>
                        <a:pt x="240" y="36"/>
                      </a:lnTo>
                      <a:lnTo>
                        <a:pt x="285" y="33"/>
                      </a:lnTo>
                      <a:lnTo>
                        <a:pt x="337" y="30"/>
                      </a:lnTo>
                      <a:lnTo>
                        <a:pt x="387" y="27"/>
                      </a:lnTo>
                      <a:lnTo>
                        <a:pt x="487" y="21"/>
                      </a:lnTo>
                      <a:lnTo>
                        <a:pt x="598" y="17"/>
                      </a:lnTo>
                      <a:lnTo>
                        <a:pt x="724" y="12"/>
                      </a:lnTo>
                      <a:lnTo>
                        <a:pt x="829" y="9"/>
                      </a:lnTo>
                      <a:lnTo>
                        <a:pt x="930" y="5"/>
                      </a:lnTo>
                      <a:lnTo>
                        <a:pt x="1029" y="0"/>
                      </a:lnTo>
                      <a:lnTo>
                        <a:pt x="1179" y="0"/>
                      </a:lnTo>
                      <a:lnTo>
                        <a:pt x="1203" y="0"/>
                      </a:lnTo>
                      <a:lnTo>
                        <a:pt x="1203" y="12"/>
                      </a:lnTo>
                      <a:lnTo>
                        <a:pt x="1126" y="14"/>
                      </a:lnTo>
                      <a:lnTo>
                        <a:pt x="1021" y="14"/>
                      </a:lnTo>
                      <a:lnTo>
                        <a:pt x="868" y="18"/>
                      </a:lnTo>
                      <a:lnTo>
                        <a:pt x="735" y="24"/>
                      </a:lnTo>
                      <a:lnTo>
                        <a:pt x="606" y="33"/>
                      </a:lnTo>
                      <a:lnTo>
                        <a:pt x="471" y="42"/>
                      </a:lnTo>
                      <a:lnTo>
                        <a:pt x="325" y="50"/>
                      </a:lnTo>
                      <a:lnTo>
                        <a:pt x="211" y="59"/>
                      </a:lnTo>
                      <a:lnTo>
                        <a:pt x="109" y="62"/>
                      </a:lnTo>
                      <a:lnTo>
                        <a:pt x="0" y="66"/>
                      </a:lnTo>
                      <a:close/>
                    </a:path>
                  </a:pathLst>
                </a:custGeom>
                <a:solidFill>
                  <a:srgbClr val="FFCC99">
                    <a:alpha val="59999"/>
                  </a:srgbClr>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a:lstStyle/>
                <a:p>
                  <a:endParaRPr lang="en-US"/>
                </a:p>
              </p:txBody>
            </p:sp>
            <p:sp>
              <p:nvSpPr>
                <p:cNvPr id="48" name="Freeform 20"/>
                <p:cNvSpPr>
                  <a:spLocks noChangeAspect="1"/>
                </p:cNvSpPr>
                <p:nvPr/>
              </p:nvSpPr>
              <p:spPr bwMode="auto">
                <a:xfrm>
                  <a:off x="2573" y="987"/>
                  <a:ext cx="579" cy="95"/>
                </a:xfrm>
                <a:custGeom>
                  <a:avLst/>
                  <a:gdLst>
                    <a:gd name="T0" fmla="*/ 0 w 579"/>
                    <a:gd name="T1" fmla="*/ 62 h 95"/>
                    <a:gd name="T2" fmla="*/ 9 w 579"/>
                    <a:gd name="T3" fmla="*/ 44 h 95"/>
                    <a:gd name="T4" fmla="*/ 27 w 579"/>
                    <a:gd name="T5" fmla="*/ 36 h 95"/>
                    <a:gd name="T6" fmla="*/ 63 w 579"/>
                    <a:gd name="T7" fmla="*/ 41 h 95"/>
                    <a:gd name="T8" fmla="*/ 100 w 579"/>
                    <a:gd name="T9" fmla="*/ 50 h 95"/>
                    <a:gd name="T10" fmla="*/ 136 w 579"/>
                    <a:gd name="T11" fmla="*/ 56 h 95"/>
                    <a:gd name="T12" fmla="*/ 166 w 579"/>
                    <a:gd name="T13" fmla="*/ 59 h 95"/>
                    <a:gd name="T14" fmla="*/ 190 w 579"/>
                    <a:gd name="T15" fmla="*/ 47 h 95"/>
                    <a:gd name="T16" fmla="*/ 205 w 579"/>
                    <a:gd name="T17" fmla="*/ 38 h 95"/>
                    <a:gd name="T18" fmla="*/ 222 w 579"/>
                    <a:gd name="T19" fmla="*/ 23 h 95"/>
                    <a:gd name="T20" fmla="*/ 253 w 579"/>
                    <a:gd name="T21" fmla="*/ 21 h 95"/>
                    <a:gd name="T22" fmla="*/ 283 w 579"/>
                    <a:gd name="T23" fmla="*/ 24 h 95"/>
                    <a:gd name="T24" fmla="*/ 316 w 579"/>
                    <a:gd name="T25" fmla="*/ 29 h 95"/>
                    <a:gd name="T26" fmla="*/ 366 w 579"/>
                    <a:gd name="T27" fmla="*/ 27 h 95"/>
                    <a:gd name="T28" fmla="*/ 408 w 579"/>
                    <a:gd name="T29" fmla="*/ 29 h 95"/>
                    <a:gd name="T30" fmla="*/ 448 w 579"/>
                    <a:gd name="T31" fmla="*/ 36 h 95"/>
                    <a:gd name="T32" fmla="*/ 486 w 579"/>
                    <a:gd name="T33" fmla="*/ 39 h 95"/>
                    <a:gd name="T34" fmla="*/ 525 w 579"/>
                    <a:gd name="T35" fmla="*/ 32 h 95"/>
                    <a:gd name="T36" fmla="*/ 543 w 579"/>
                    <a:gd name="T37" fmla="*/ 14 h 95"/>
                    <a:gd name="T38" fmla="*/ 555 w 579"/>
                    <a:gd name="T39" fmla="*/ 5 h 95"/>
                    <a:gd name="T40" fmla="*/ 567 w 579"/>
                    <a:gd name="T41" fmla="*/ 0 h 95"/>
                    <a:gd name="T42" fmla="*/ 579 w 579"/>
                    <a:gd name="T43" fmla="*/ 3 h 95"/>
                    <a:gd name="T44" fmla="*/ 571 w 579"/>
                    <a:gd name="T45" fmla="*/ 23 h 95"/>
                    <a:gd name="T46" fmla="*/ 550 w 579"/>
                    <a:gd name="T47" fmla="*/ 47 h 95"/>
                    <a:gd name="T48" fmla="*/ 538 w 579"/>
                    <a:gd name="T49" fmla="*/ 63 h 95"/>
                    <a:gd name="T50" fmla="*/ 499 w 579"/>
                    <a:gd name="T51" fmla="*/ 77 h 95"/>
                    <a:gd name="T52" fmla="*/ 463 w 579"/>
                    <a:gd name="T53" fmla="*/ 87 h 95"/>
                    <a:gd name="T54" fmla="*/ 429 w 579"/>
                    <a:gd name="T55" fmla="*/ 95 h 95"/>
                    <a:gd name="T56" fmla="*/ 393 w 579"/>
                    <a:gd name="T57" fmla="*/ 89 h 95"/>
                    <a:gd name="T58" fmla="*/ 352 w 579"/>
                    <a:gd name="T59" fmla="*/ 72 h 95"/>
                    <a:gd name="T60" fmla="*/ 321 w 579"/>
                    <a:gd name="T61" fmla="*/ 62 h 95"/>
                    <a:gd name="T62" fmla="*/ 276 w 579"/>
                    <a:gd name="T63" fmla="*/ 56 h 95"/>
                    <a:gd name="T64" fmla="*/ 235 w 579"/>
                    <a:gd name="T65" fmla="*/ 57 h 95"/>
                    <a:gd name="T66" fmla="*/ 190 w 579"/>
                    <a:gd name="T67" fmla="*/ 69 h 95"/>
                    <a:gd name="T68" fmla="*/ 145 w 579"/>
                    <a:gd name="T69" fmla="*/ 80 h 95"/>
                    <a:gd name="T70" fmla="*/ 103 w 579"/>
                    <a:gd name="T71" fmla="*/ 78 h 95"/>
                    <a:gd name="T72" fmla="*/ 42 w 579"/>
                    <a:gd name="T73" fmla="*/ 69 h 95"/>
                    <a:gd name="T74" fmla="*/ 15 w 579"/>
                    <a:gd name="T75" fmla="*/ 66 h 95"/>
                    <a:gd name="T76" fmla="*/ 0 w 579"/>
                    <a:gd name="T77" fmla="*/ 62 h 95"/>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579"/>
                    <a:gd name="T118" fmla="*/ 0 h 95"/>
                    <a:gd name="T119" fmla="*/ 579 w 579"/>
                    <a:gd name="T120" fmla="*/ 95 h 95"/>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579" h="95">
                      <a:moveTo>
                        <a:pt x="0" y="62"/>
                      </a:moveTo>
                      <a:lnTo>
                        <a:pt x="9" y="44"/>
                      </a:lnTo>
                      <a:lnTo>
                        <a:pt x="27" y="36"/>
                      </a:lnTo>
                      <a:lnTo>
                        <a:pt x="63" y="41"/>
                      </a:lnTo>
                      <a:lnTo>
                        <a:pt x="100" y="50"/>
                      </a:lnTo>
                      <a:lnTo>
                        <a:pt x="136" y="56"/>
                      </a:lnTo>
                      <a:lnTo>
                        <a:pt x="166" y="59"/>
                      </a:lnTo>
                      <a:lnTo>
                        <a:pt x="190" y="47"/>
                      </a:lnTo>
                      <a:lnTo>
                        <a:pt x="205" y="38"/>
                      </a:lnTo>
                      <a:lnTo>
                        <a:pt x="222" y="23"/>
                      </a:lnTo>
                      <a:lnTo>
                        <a:pt x="253" y="21"/>
                      </a:lnTo>
                      <a:lnTo>
                        <a:pt x="283" y="24"/>
                      </a:lnTo>
                      <a:lnTo>
                        <a:pt x="316" y="29"/>
                      </a:lnTo>
                      <a:lnTo>
                        <a:pt x="366" y="27"/>
                      </a:lnTo>
                      <a:lnTo>
                        <a:pt x="408" y="29"/>
                      </a:lnTo>
                      <a:lnTo>
                        <a:pt x="448" y="36"/>
                      </a:lnTo>
                      <a:lnTo>
                        <a:pt x="486" y="39"/>
                      </a:lnTo>
                      <a:lnTo>
                        <a:pt x="525" y="32"/>
                      </a:lnTo>
                      <a:lnTo>
                        <a:pt x="543" y="14"/>
                      </a:lnTo>
                      <a:lnTo>
                        <a:pt x="555" y="5"/>
                      </a:lnTo>
                      <a:lnTo>
                        <a:pt x="567" y="0"/>
                      </a:lnTo>
                      <a:lnTo>
                        <a:pt x="579" y="3"/>
                      </a:lnTo>
                      <a:lnTo>
                        <a:pt x="571" y="23"/>
                      </a:lnTo>
                      <a:lnTo>
                        <a:pt x="550" y="47"/>
                      </a:lnTo>
                      <a:lnTo>
                        <a:pt x="538" y="63"/>
                      </a:lnTo>
                      <a:lnTo>
                        <a:pt x="499" y="77"/>
                      </a:lnTo>
                      <a:lnTo>
                        <a:pt x="463" y="87"/>
                      </a:lnTo>
                      <a:lnTo>
                        <a:pt x="429" y="95"/>
                      </a:lnTo>
                      <a:lnTo>
                        <a:pt x="393" y="89"/>
                      </a:lnTo>
                      <a:lnTo>
                        <a:pt x="352" y="72"/>
                      </a:lnTo>
                      <a:lnTo>
                        <a:pt x="321" y="62"/>
                      </a:lnTo>
                      <a:lnTo>
                        <a:pt x="276" y="56"/>
                      </a:lnTo>
                      <a:lnTo>
                        <a:pt x="235" y="57"/>
                      </a:lnTo>
                      <a:lnTo>
                        <a:pt x="190" y="69"/>
                      </a:lnTo>
                      <a:lnTo>
                        <a:pt x="145" y="80"/>
                      </a:lnTo>
                      <a:lnTo>
                        <a:pt x="103" y="78"/>
                      </a:lnTo>
                      <a:lnTo>
                        <a:pt x="42" y="69"/>
                      </a:lnTo>
                      <a:lnTo>
                        <a:pt x="15" y="66"/>
                      </a:lnTo>
                      <a:lnTo>
                        <a:pt x="0" y="62"/>
                      </a:lnTo>
                      <a:close/>
                    </a:path>
                  </a:pathLst>
                </a:custGeom>
                <a:solidFill>
                  <a:srgbClr val="FFCC99">
                    <a:alpha val="59999"/>
                  </a:srgbClr>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a:lstStyle/>
                <a:p>
                  <a:endParaRPr lang="en-US"/>
                </a:p>
              </p:txBody>
            </p:sp>
            <p:sp>
              <p:nvSpPr>
                <p:cNvPr id="49" name="Freeform 21"/>
                <p:cNvSpPr>
                  <a:spLocks noChangeAspect="1"/>
                </p:cNvSpPr>
                <p:nvPr/>
              </p:nvSpPr>
              <p:spPr bwMode="auto">
                <a:xfrm>
                  <a:off x="3188" y="989"/>
                  <a:ext cx="94" cy="73"/>
                </a:xfrm>
                <a:custGeom>
                  <a:avLst/>
                  <a:gdLst>
                    <a:gd name="T0" fmla="*/ 0 w 94"/>
                    <a:gd name="T1" fmla="*/ 19 h 73"/>
                    <a:gd name="T2" fmla="*/ 15 w 94"/>
                    <a:gd name="T3" fmla="*/ 3 h 73"/>
                    <a:gd name="T4" fmla="*/ 36 w 94"/>
                    <a:gd name="T5" fmla="*/ 0 h 73"/>
                    <a:gd name="T6" fmla="*/ 60 w 94"/>
                    <a:gd name="T7" fmla="*/ 15 h 73"/>
                    <a:gd name="T8" fmla="*/ 75 w 94"/>
                    <a:gd name="T9" fmla="*/ 33 h 73"/>
                    <a:gd name="T10" fmla="*/ 94 w 94"/>
                    <a:gd name="T11" fmla="*/ 61 h 73"/>
                    <a:gd name="T12" fmla="*/ 81 w 94"/>
                    <a:gd name="T13" fmla="*/ 72 h 73"/>
                    <a:gd name="T14" fmla="*/ 70 w 94"/>
                    <a:gd name="T15" fmla="*/ 73 h 73"/>
                    <a:gd name="T16" fmla="*/ 58 w 94"/>
                    <a:gd name="T17" fmla="*/ 45 h 73"/>
                    <a:gd name="T18" fmla="*/ 42 w 94"/>
                    <a:gd name="T19" fmla="*/ 31 h 73"/>
                    <a:gd name="T20" fmla="*/ 27 w 94"/>
                    <a:gd name="T21" fmla="*/ 21 h 73"/>
                    <a:gd name="T22" fmla="*/ 0 w 94"/>
                    <a:gd name="T23" fmla="*/ 19 h 7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94"/>
                    <a:gd name="T37" fmla="*/ 0 h 73"/>
                    <a:gd name="T38" fmla="*/ 94 w 94"/>
                    <a:gd name="T39" fmla="*/ 73 h 7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94" h="73">
                      <a:moveTo>
                        <a:pt x="0" y="19"/>
                      </a:moveTo>
                      <a:lnTo>
                        <a:pt x="15" y="3"/>
                      </a:lnTo>
                      <a:lnTo>
                        <a:pt x="36" y="0"/>
                      </a:lnTo>
                      <a:lnTo>
                        <a:pt x="60" y="15"/>
                      </a:lnTo>
                      <a:lnTo>
                        <a:pt x="75" y="33"/>
                      </a:lnTo>
                      <a:lnTo>
                        <a:pt x="94" y="61"/>
                      </a:lnTo>
                      <a:lnTo>
                        <a:pt x="81" y="72"/>
                      </a:lnTo>
                      <a:lnTo>
                        <a:pt x="70" y="73"/>
                      </a:lnTo>
                      <a:lnTo>
                        <a:pt x="58" y="45"/>
                      </a:lnTo>
                      <a:lnTo>
                        <a:pt x="42" y="31"/>
                      </a:lnTo>
                      <a:lnTo>
                        <a:pt x="27" y="21"/>
                      </a:lnTo>
                      <a:lnTo>
                        <a:pt x="0" y="19"/>
                      </a:lnTo>
                      <a:close/>
                    </a:path>
                  </a:pathLst>
                </a:custGeom>
                <a:solidFill>
                  <a:srgbClr val="FFCC99">
                    <a:alpha val="59999"/>
                  </a:srgbClr>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a:lstStyle/>
                <a:p>
                  <a:endParaRPr lang="en-US"/>
                </a:p>
              </p:txBody>
            </p:sp>
            <p:sp>
              <p:nvSpPr>
                <p:cNvPr id="50" name="Freeform 22"/>
                <p:cNvSpPr>
                  <a:spLocks noChangeAspect="1"/>
                </p:cNvSpPr>
                <p:nvPr/>
              </p:nvSpPr>
              <p:spPr bwMode="auto">
                <a:xfrm>
                  <a:off x="2295" y="918"/>
                  <a:ext cx="318" cy="252"/>
                </a:xfrm>
                <a:custGeom>
                  <a:avLst/>
                  <a:gdLst>
                    <a:gd name="T0" fmla="*/ 0 w 318"/>
                    <a:gd name="T1" fmla="*/ 57 h 252"/>
                    <a:gd name="T2" fmla="*/ 17 w 318"/>
                    <a:gd name="T3" fmla="*/ 50 h 252"/>
                    <a:gd name="T4" fmla="*/ 33 w 318"/>
                    <a:gd name="T5" fmla="*/ 48 h 252"/>
                    <a:gd name="T6" fmla="*/ 51 w 318"/>
                    <a:gd name="T7" fmla="*/ 53 h 252"/>
                    <a:gd name="T8" fmla="*/ 71 w 318"/>
                    <a:gd name="T9" fmla="*/ 45 h 252"/>
                    <a:gd name="T10" fmla="*/ 86 w 318"/>
                    <a:gd name="T11" fmla="*/ 23 h 252"/>
                    <a:gd name="T12" fmla="*/ 92 w 318"/>
                    <a:gd name="T13" fmla="*/ 36 h 252"/>
                    <a:gd name="T14" fmla="*/ 104 w 318"/>
                    <a:gd name="T15" fmla="*/ 21 h 252"/>
                    <a:gd name="T16" fmla="*/ 113 w 318"/>
                    <a:gd name="T17" fmla="*/ 8 h 252"/>
                    <a:gd name="T18" fmla="*/ 122 w 318"/>
                    <a:gd name="T19" fmla="*/ 0 h 252"/>
                    <a:gd name="T20" fmla="*/ 128 w 318"/>
                    <a:gd name="T21" fmla="*/ 15 h 252"/>
                    <a:gd name="T22" fmla="*/ 140 w 318"/>
                    <a:gd name="T23" fmla="*/ 35 h 252"/>
                    <a:gd name="T24" fmla="*/ 167 w 318"/>
                    <a:gd name="T25" fmla="*/ 30 h 252"/>
                    <a:gd name="T26" fmla="*/ 179 w 318"/>
                    <a:gd name="T27" fmla="*/ 35 h 252"/>
                    <a:gd name="T28" fmla="*/ 194 w 318"/>
                    <a:gd name="T29" fmla="*/ 18 h 252"/>
                    <a:gd name="T30" fmla="*/ 215 w 318"/>
                    <a:gd name="T31" fmla="*/ 6 h 252"/>
                    <a:gd name="T32" fmla="*/ 221 w 318"/>
                    <a:gd name="T33" fmla="*/ 38 h 252"/>
                    <a:gd name="T34" fmla="*/ 240 w 318"/>
                    <a:gd name="T35" fmla="*/ 65 h 252"/>
                    <a:gd name="T36" fmla="*/ 269 w 318"/>
                    <a:gd name="T37" fmla="*/ 41 h 252"/>
                    <a:gd name="T38" fmla="*/ 290 w 318"/>
                    <a:gd name="T39" fmla="*/ 24 h 252"/>
                    <a:gd name="T40" fmla="*/ 303 w 318"/>
                    <a:gd name="T41" fmla="*/ 17 h 252"/>
                    <a:gd name="T42" fmla="*/ 308 w 318"/>
                    <a:gd name="T43" fmla="*/ 41 h 252"/>
                    <a:gd name="T44" fmla="*/ 318 w 318"/>
                    <a:gd name="T45" fmla="*/ 62 h 252"/>
                    <a:gd name="T46" fmla="*/ 308 w 318"/>
                    <a:gd name="T47" fmla="*/ 84 h 252"/>
                    <a:gd name="T48" fmla="*/ 290 w 318"/>
                    <a:gd name="T49" fmla="*/ 90 h 252"/>
                    <a:gd name="T50" fmla="*/ 273 w 318"/>
                    <a:gd name="T51" fmla="*/ 120 h 252"/>
                    <a:gd name="T52" fmla="*/ 242 w 318"/>
                    <a:gd name="T53" fmla="*/ 129 h 252"/>
                    <a:gd name="T54" fmla="*/ 201 w 318"/>
                    <a:gd name="T55" fmla="*/ 140 h 252"/>
                    <a:gd name="T56" fmla="*/ 174 w 318"/>
                    <a:gd name="T57" fmla="*/ 158 h 252"/>
                    <a:gd name="T58" fmla="*/ 153 w 318"/>
                    <a:gd name="T59" fmla="*/ 195 h 252"/>
                    <a:gd name="T60" fmla="*/ 132 w 318"/>
                    <a:gd name="T61" fmla="*/ 237 h 252"/>
                    <a:gd name="T62" fmla="*/ 113 w 318"/>
                    <a:gd name="T63" fmla="*/ 252 h 252"/>
                    <a:gd name="T64" fmla="*/ 102 w 318"/>
                    <a:gd name="T65" fmla="*/ 252 h 252"/>
                    <a:gd name="T66" fmla="*/ 84 w 318"/>
                    <a:gd name="T67" fmla="*/ 230 h 252"/>
                    <a:gd name="T68" fmla="*/ 69 w 318"/>
                    <a:gd name="T69" fmla="*/ 218 h 252"/>
                    <a:gd name="T70" fmla="*/ 57 w 318"/>
                    <a:gd name="T71" fmla="*/ 203 h 252"/>
                    <a:gd name="T72" fmla="*/ 41 w 318"/>
                    <a:gd name="T73" fmla="*/ 182 h 252"/>
                    <a:gd name="T74" fmla="*/ 24 w 318"/>
                    <a:gd name="T75" fmla="*/ 161 h 252"/>
                    <a:gd name="T76" fmla="*/ 14 w 318"/>
                    <a:gd name="T77" fmla="*/ 140 h 252"/>
                    <a:gd name="T78" fmla="*/ 5 w 318"/>
                    <a:gd name="T79" fmla="*/ 105 h 252"/>
                    <a:gd name="T80" fmla="*/ 0 w 318"/>
                    <a:gd name="T81" fmla="*/ 57 h 252"/>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18"/>
                    <a:gd name="T124" fmla="*/ 0 h 252"/>
                    <a:gd name="T125" fmla="*/ 318 w 318"/>
                    <a:gd name="T126" fmla="*/ 252 h 252"/>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18" h="252">
                      <a:moveTo>
                        <a:pt x="0" y="57"/>
                      </a:moveTo>
                      <a:lnTo>
                        <a:pt x="17" y="50"/>
                      </a:lnTo>
                      <a:lnTo>
                        <a:pt x="33" y="48"/>
                      </a:lnTo>
                      <a:lnTo>
                        <a:pt x="51" y="53"/>
                      </a:lnTo>
                      <a:lnTo>
                        <a:pt x="71" y="45"/>
                      </a:lnTo>
                      <a:lnTo>
                        <a:pt x="86" y="23"/>
                      </a:lnTo>
                      <a:lnTo>
                        <a:pt x="92" y="36"/>
                      </a:lnTo>
                      <a:lnTo>
                        <a:pt x="104" y="21"/>
                      </a:lnTo>
                      <a:lnTo>
                        <a:pt x="113" y="8"/>
                      </a:lnTo>
                      <a:lnTo>
                        <a:pt x="122" y="0"/>
                      </a:lnTo>
                      <a:lnTo>
                        <a:pt x="128" y="15"/>
                      </a:lnTo>
                      <a:lnTo>
                        <a:pt x="140" y="35"/>
                      </a:lnTo>
                      <a:lnTo>
                        <a:pt x="167" y="30"/>
                      </a:lnTo>
                      <a:lnTo>
                        <a:pt x="179" y="35"/>
                      </a:lnTo>
                      <a:lnTo>
                        <a:pt x="194" y="18"/>
                      </a:lnTo>
                      <a:lnTo>
                        <a:pt x="215" y="6"/>
                      </a:lnTo>
                      <a:lnTo>
                        <a:pt x="221" y="38"/>
                      </a:lnTo>
                      <a:lnTo>
                        <a:pt x="240" y="65"/>
                      </a:lnTo>
                      <a:lnTo>
                        <a:pt x="269" y="41"/>
                      </a:lnTo>
                      <a:lnTo>
                        <a:pt x="290" y="24"/>
                      </a:lnTo>
                      <a:lnTo>
                        <a:pt x="303" y="17"/>
                      </a:lnTo>
                      <a:lnTo>
                        <a:pt x="308" y="41"/>
                      </a:lnTo>
                      <a:lnTo>
                        <a:pt x="318" y="62"/>
                      </a:lnTo>
                      <a:lnTo>
                        <a:pt x="308" y="84"/>
                      </a:lnTo>
                      <a:lnTo>
                        <a:pt x="290" y="90"/>
                      </a:lnTo>
                      <a:lnTo>
                        <a:pt x="273" y="120"/>
                      </a:lnTo>
                      <a:lnTo>
                        <a:pt x="242" y="129"/>
                      </a:lnTo>
                      <a:lnTo>
                        <a:pt x="201" y="140"/>
                      </a:lnTo>
                      <a:lnTo>
                        <a:pt x="174" y="158"/>
                      </a:lnTo>
                      <a:lnTo>
                        <a:pt x="153" y="195"/>
                      </a:lnTo>
                      <a:lnTo>
                        <a:pt x="132" y="237"/>
                      </a:lnTo>
                      <a:lnTo>
                        <a:pt x="113" y="252"/>
                      </a:lnTo>
                      <a:lnTo>
                        <a:pt x="102" y="252"/>
                      </a:lnTo>
                      <a:lnTo>
                        <a:pt x="84" y="230"/>
                      </a:lnTo>
                      <a:lnTo>
                        <a:pt x="69" y="218"/>
                      </a:lnTo>
                      <a:lnTo>
                        <a:pt x="57" y="203"/>
                      </a:lnTo>
                      <a:lnTo>
                        <a:pt x="41" y="182"/>
                      </a:lnTo>
                      <a:lnTo>
                        <a:pt x="24" y="161"/>
                      </a:lnTo>
                      <a:lnTo>
                        <a:pt x="14" y="140"/>
                      </a:lnTo>
                      <a:lnTo>
                        <a:pt x="5" y="105"/>
                      </a:lnTo>
                      <a:lnTo>
                        <a:pt x="0" y="57"/>
                      </a:lnTo>
                      <a:close/>
                    </a:path>
                  </a:pathLst>
                </a:custGeom>
                <a:solidFill>
                  <a:srgbClr val="FFCC99">
                    <a:alpha val="59999"/>
                  </a:srgbClr>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a:lstStyle/>
                <a:p>
                  <a:endParaRPr lang="en-US"/>
                </a:p>
              </p:txBody>
            </p:sp>
            <p:sp>
              <p:nvSpPr>
                <p:cNvPr id="51" name="Freeform 23"/>
                <p:cNvSpPr>
                  <a:spLocks noChangeAspect="1"/>
                </p:cNvSpPr>
                <p:nvPr/>
              </p:nvSpPr>
              <p:spPr bwMode="auto">
                <a:xfrm>
                  <a:off x="2621" y="930"/>
                  <a:ext cx="186" cy="113"/>
                </a:xfrm>
                <a:custGeom>
                  <a:avLst/>
                  <a:gdLst>
                    <a:gd name="T0" fmla="*/ 0 w 186"/>
                    <a:gd name="T1" fmla="*/ 0 h 113"/>
                    <a:gd name="T2" fmla="*/ 19 w 186"/>
                    <a:gd name="T3" fmla="*/ 11 h 113"/>
                    <a:gd name="T4" fmla="*/ 42 w 186"/>
                    <a:gd name="T5" fmla="*/ 20 h 113"/>
                    <a:gd name="T6" fmla="*/ 58 w 186"/>
                    <a:gd name="T7" fmla="*/ 33 h 113"/>
                    <a:gd name="T8" fmla="*/ 63 w 186"/>
                    <a:gd name="T9" fmla="*/ 59 h 113"/>
                    <a:gd name="T10" fmla="*/ 78 w 186"/>
                    <a:gd name="T11" fmla="*/ 84 h 113"/>
                    <a:gd name="T12" fmla="*/ 91 w 186"/>
                    <a:gd name="T13" fmla="*/ 69 h 113"/>
                    <a:gd name="T14" fmla="*/ 108 w 186"/>
                    <a:gd name="T15" fmla="*/ 92 h 113"/>
                    <a:gd name="T16" fmla="*/ 121 w 186"/>
                    <a:gd name="T17" fmla="*/ 71 h 113"/>
                    <a:gd name="T18" fmla="*/ 132 w 186"/>
                    <a:gd name="T19" fmla="*/ 84 h 113"/>
                    <a:gd name="T20" fmla="*/ 151 w 186"/>
                    <a:gd name="T21" fmla="*/ 47 h 113"/>
                    <a:gd name="T22" fmla="*/ 166 w 186"/>
                    <a:gd name="T23" fmla="*/ 36 h 113"/>
                    <a:gd name="T24" fmla="*/ 186 w 186"/>
                    <a:gd name="T25" fmla="*/ 36 h 113"/>
                    <a:gd name="T26" fmla="*/ 162 w 186"/>
                    <a:gd name="T27" fmla="*/ 71 h 113"/>
                    <a:gd name="T28" fmla="*/ 147 w 186"/>
                    <a:gd name="T29" fmla="*/ 98 h 113"/>
                    <a:gd name="T30" fmla="*/ 124 w 186"/>
                    <a:gd name="T31" fmla="*/ 113 h 113"/>
                    <a:gd name="T32" fmla="*/ 96 w 186"/>
                    <a:gd name="T33" fmla="*/ 113 h 113"/>
                    <a:gd name="T34" fmla="*/ 85 w 186"/>
                    <a:gd name="T35" fmla="*/ 110 h 113"/>
                    <a:gd name="T36" fmla="*/ 48 w 186"/>
                    <a:gd name="T37" fmla="*/ 81 h 113"/>
                    <a:gd name="T38" fmla="*/ 16 w 186"/>
                    <a:gd name="T39" fmla="*/ 50 h 113"/>
                    <a:gd name="T40" fmla="*/ 6 w 186"/>
                    <a:gd name="T41" fmla="*/ 30 h 113"/>
                    <a:gd name="T42" fmla="*/ 0 w 186"/>
                    <a:gd name="T43" fmla="*/ 0 h 11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86"/>
                    <a:gd name="T67" fmla="*/ 0 h 113"/>
                    <a:gd name="T68" fmla="*/ 186 w 186"/>
                    <a:gd name="T69" fmla="*/ 113 h 113"/>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86" h="113">
                      <a:moveTo>
                        <a:pt x="0" y="0"/>
                      </a:moveTo>
                      <a:lnTo>
                        <a:pt x="19" y="11"/>
                      </a:lnTo>
                      <a:lnTo>
                        <a:pt x="42" y="20"/>
                      </a:lnTo>
                      <a:lnTo>
                        <a:pt x="58" y="33"/>
                      </a:lnTo>
                      <a:lnTo>
                        <a:pt x="63" y="59"/>
                      </a:lnTo>
                      <a:lnTo>
                        <a:pt x="78" y="84"/>
                      </a:lnTo>
                      <a:lnTo>
                        <a:pt x="91" y="69"/>
                      </a:lnTo>
                      <a:lnTo>
                        <a:pt x="108" y="92"/>
                      </a:lnTo>
                      <a:lnTo>
                        <a:pt x="121" y="71"/>
                      </a:lnTo>
                      <a:lnTo>
                        <a:pt x="132" y="84"/>
                      </a:lnTo>
                      <a:lnTo>
                        <a:pt x="151" y="47"/>
                      </a:lnTo>
                      <a:lnTo>
                        <a:pt x="166" y="36"/>
                      </a:lnTo>
                      <a:lnTo>
                        <a:pt x="186" y="36"/>
                      </a:lnTo>
                      <a:lnTo>
                        <a:pt x="162" y="71"/>
                      </a:lnTo>
                      <a:lnTo>
                        <a:pt x="147" y="98"/>
                      </a:lnTo>
                      <a:lnTo>
                        <a:pt x="124" y="113"/>
                      </a:lnTo>
                      <a:lnTo>
                        <a:pt x="96" y="113"/>
                      </a:lnTo>
                      <a:lnTo>
                        <a:pt x="85" y="110"/>
                      </a:lnTo>
                      <a:lnTo>
                        <a:pt x="48" y="81"/>
                      </a:lnTo>
                      <a:lnTo>
                        <a:pt x="16" y="50"/>
                      </a:lnTo>
                      <a:lnTo>
                        <a:pt x="6" y="30"/>
                      </a:lnTo>
                      <a:lnTo>
                        <a:pt x="0" y="0"/>
                      </a:lnTo>
                      <a:close/>
                    </a:path>
                  </a:pathLst>
                </a:custGeom>
                <a:solidFill>
                  <a:srgbClr val="FFCC99">
                    <a:alpha val="59999"/>
                  </a:srgbClr>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a:lstStyle/>
                <a:p>
                  <a:endParaRPr lang="en-US"/>
                </a:p>
              </p:txBody>
            </p:sp>
            <p:sp>
              <p:nvSpPr>
                <p:cNvPr id="52" name="Freeform 24"/>
                <p:cNvSpPr>
                  <a:spLocks noChangeAspect="1"/>
                </p:cNvSpPr>
                <p:nvPr/>
              </p:nvSpPr>
              <p:spPr bwMode="auto">
                <a:xfrm>
                  <a:off x="1427" y="804"/>
                  <a:ext cx="876" cy="240"/>
                </a:xfrm>
                <a:custGeom>
                  <a:avLst/>
                  <a:gdLst>
                    <a:gd name="T0" fmla="*/ 0 w 876"/>
                    <a:gd name="T1" fmla="*/ 0 h 240"/>
                    <a:gd name="T2" fmla="*/ 103 w 876"/>
                    <a:gd name="T3" fmla="*/ 9 h 240"/>
                    <a:gd name="T4" fmla="*/ 210 w 876"/>
                    <a:gd name="T5" fmla="*/ 15 h 240"/>
                    <a:gd name="T6" fmla="*/ 307 w 876"/>
                    <a:gd name="T7" fmla="*/ 23 h 240"/>
                    <a:gd name="T8" fmla="*/ 406 w 876"/>
                    <a:gd name="T9" fmla="*/ 30 h 240"/>
                    <a:gd name="T10" fmla="*/ 477 w 876"/>
                    <a:gd name="T11" fmla="*/ 38 h 240"/>
                    <a:gd name="T12" fmla="*/ 505 w 876"/>
                    <a:gd name="T13" fmla="*/ 45 h 240"/>
                    <a:gd name="T14" fmla="*/ 555 w 876"/>
                    <a:gd name="T15" fmla="*/ 50 h 240"/>
                    <a:gd name="T16" fmla="*/ 589 w 876"/>
                    <a:gd name="T17" fmla="*/ 53 h 240"/>
                    <a:gd name="T18" fmla="*/ 606 w 876"/>
                    <a:gd name="T19" fmla="*/ 60 h 240"/>
                    <a:gd name="T20" fmla="*/ 645 w 876"/>
                    <a:gd name="T21" fmla="*/ 65 h 240"/>
                    <a:gd name="T22" fmla="*/ 645 w 876"/>
                    <a:gd name="T23" fmla="*/ 80 h 240"/>
                    <a:gd name="T24" fmla="*/ 681 w 876"/>
                    <a:gd name="T25" fmla="*/ 78 h 240"/>
                    <a:gd name="T26" fmla="*/ 693 w 876"/>
                    <a:gd name="T27" fmla="*/ 78 h 240"/>
                    <a:gd name="T28" fmla="*/ 691 w 876"/>
                    <a:gd name="T29" fmla="*/ 89 h 240"/>
                    <a:gd name="T30" fmla="*/ 732 w 876"/>
                    <a:gd name="T31" fmla="*/ 86 h 240"/>
                    <a:gd name="T32" fmla="*/ 735 w 876"/>
                    <a:gd name="T33" fmla="*/ 105 h 240"/>
                    <a:gd name="T34" fmla="*/ 756 w 876"/>
                    <a:gd name="T35" fmla="*/ 96 h 240"/>
                    <a:gd name="T36" fmla="*/ 786 w 876"/>
                    <a:gd name="T37" fmla="*/ 95 h 240"/>
                    <a:gd name="T38" fmla="*/ 808 w 876"/>
                    <a:gd name="T39" fmla="*/ 93 h 240"/>
                    <a:gd name="T40" fmla="*/ 816 w 876"/>
                    <a:gd name="T41" fmla="*/ 110 h 240"/>
                    <a:gd name="T42" fmla="*/ 832 w 876"/>
                    <a:gd name="T43" fmla="*/ 108 h 240"/>
                    <a:gd name="T44" fmla="*/ 859 w 876"/>
                    <a:gd name="T45" fmla="*/ 108 h 240"/>
                    <a:gd name="T46" fmla="*/ 867 w 876"/>
                    <a:gd name="T47" fmla="*/ 174 h 240"/>
                    <a:gd name="T48" fmla="*/ 871 w 876"/>
                    <a:gd name="T49" fmla="*/ 207 h 240"/>
                    <a:gd name="T50" fmla="*/ 876 w 876"/>
                    <a:gd name="T51" fmla="*/ 240 h 240"/>
                    <a:gd name="T52" fmla="*/ 865 w 876"/>
                    <a:gd name="T53" fmla="*/ 237 h 240"/>
                    <a:gd name="T54" fmla="*/ 853 w 876"/>
                    <a:gd name="T55" fmla="*/ 212 h 240"/>
                    <a:gd name="T56" fmla="*/ 846 w 876"/>
                    <a:gd name="T57" fmla="*/ 201 h 240"/>
                    <a:gd name="T58" fmla="*/ 813 w 876"/>
                    <a:gd name="T59" fmla="*/ 194 h 240"/>
                    <a:gd name="T60" fmla="*/ 802 w 876"/>
                    <a:gd name="T61" fmla="*/ 191 h 240"/>
                    <a:gd name="T62" fmla="*/ 790 w 876"/>
                    <a:gd name="T63" fmla="*/ 186 h 240"/>
                    <a:gd name="T64" fmla="*/ 775 w 876"/>
                    <a:gd name="T65" fmla="*/ 171 h 240"/>
                    <a:gd name="T66" fmla="*/ 753 w 876"/>
                    <a:gd name="T67" fmla="*/ 180 h 240"/>
                    <a:gd name="T68" fmla="*/ 727 w 876"/>
                    <a:gd name="T69" fmla="*/ 164 h 240"/>
                    <a:gd name="T70" fmla="*/ 715 w 876"/>
                    <a:gd name="T71" fmla="*/ 149 h 240"/>
                    <a:gd name="T72" fmla="*/ 690 w 876"/>
                    <a:gd name="T73" fmla="*/ 167 h 240"/>
                    <a:gd name="T74" fmla="*/ 658 w 876"/>
                    <a:gd name="T75" fmla="*/ 137 h 240"/>
                    <a:gd name="T76" fmla="*/ 646 w 876"/>
                    <a:gd name="T77" fmla="*/ 132 h 240"/>
                    <a:gd name="T78" fmla="*/ 633 w 876"/>
                    <a:gd name="T79" fmla="*/ 132 h 240"/>
                    <a:gd name="T80" fmla="*/ 624 w 876"/>
                    <a:gd name="T81" fmla="*/ 123 h 240"/>
                    <a:gd name="T82" fmla="*/ 592 w 876"/>
                    <a:gd name="T83" fmla="*/ 125 h 240"/>
                    <a:gd name="T84" fmla="*/ 583 w 876"/>
                    <a:gd name="T85" fmla="*/ 114 h 240"/>
                    <a:gd name="T86" fmla="*/ 568 w 876"/>
                    <a:gd name="T87" fmla="*/ 117 h 240"/>
                    <a:gd name="T88" fmla="*/ 555 w 876"/>
                    <a:gd name="T89" fmla="*/ 102 h 240"/>
                    <a:gd name="T90" fmla="*/ 532 w 876"/>
                    <a:gd name="T91" fmla="*/ 104 h 240"/>
                    <a:gd name="T92" fmla="*/ 523 w 876"/>
                    <a:gd name="T93" fmla="*/ 90 h 240"/>
                    <a:gd name="T94" fmla="*/ 492 w 876"/>
                    <a:gd name="T95" fmla="*/ 92 h 240"/>
                    <a:gd name="T96" fmla="*/ 484 w 876"/>
                    <a:gd name="T97" fmla="*/ 77 h 240"/>
                    <a:gd name="T98" fmla="*/ 457 w 876"/>
                    <a:gd name="T99" fmla="*/ 68 h 240"/>
                    <a:gd name="T100" fmla="*/ 423 w 876"/>
                    <a:gd name="T101" fmla="*/ 66 h 240"/>
                    <a:gd name="T102" fmla="*/ 415 w 876"/>
                    <a:gd name="T103" fmla="*/ 60 h 240"/>
                    <a:gd name="T104" fmla="*/ 399 w 876"/>
                    <a:gd name="T105" fmla="*/ 60 h 240"/>
                    <a:gd name="T106" fmla="*/ 367 w 876"/>
                    <a:gd name="T107" fmla="*/ 60 h 240"/>
                    <a:gd name="T108" fmla="*/ 346 w 876"/>
                    <a:gd name="T109" fmla="*/ 59 h 240"/>
                    <a:gd name="T110" fmla="*/ 318 w 876"/>
                    <a:gd name="T111" fmla="*/ 54 h 240"/>
                    <a:gd name="T112" fmla="*/ 315 w 876"/>
                    <a:gd name="T113" fmla="*/ 44 h 240"/>
                    <a:gd name="T114" fmla="*/ 264 w 876"/>
                    <a:gd name="T115" fmla="*/ 41 h 240"/>
                    <a:gd name="T116" fmla="*/ 180 w 876"/>
                    <a:gd name="T117" fmla="*/ 26 h 240"/>
                    <a:gd name="T118" fmla="*/ 118 w 876"/>
                    <a:gd name="T119" fmla="*/ 18 h 240"/>
                    <a:gd name="T120" fmla="*/ 0 w 876"/>
                    <a:gd name="T121" fmla="*/ 0 h 24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876"/>
                    <a:gd name="T184" fmla="*/ 0 h 240"/>
                    <a:gd name="T185" fmla="*/ 876 w 876"/>
                    <a:gd name="T186" fmla="*/ 240 h 240"/>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876" h="240">
                      <a:moveTo>
                        <a:pt x="0" y="0"/>
                      </a:moveTo>
                      <a:lnTo>
                        <a:pt x="103" y="9"/>
                      </a:lnTo>
                      <a:lnTo>
                        <a:pt x="210" y="15"/>
                      </a:lnTo>
                      <a:lnTo>
                        <a:pt x="307" y="23"/>
                      </a:lnTo>
                      <a:lnTo>
                        <a:pt x="406" y="30"/>
                      </a:lnTo>
                      <a:lnTo>
                        <a:pt x="477" y="38"/>
                      </a:lnTo>
                      <a:lnTo>
                        <a:pt x="505" y="45"/>
                      </a:lnTo>
                      <a:lnTo>
                        <a:pt x="555" y="50"/>
                      </a:lnTo>
                      <a:lnTo>
                        <a:pt x="589" y="53"/>
                      </a:lnTo>
                      <a:lnTo>
                        <a:pt x="606" y="60"/>
                      </a:lnTo>
                      <a:lnTo>
                        <a:pt x="645" y="65"/>
                      </a:lnTo>
                      <a:lnTo>
                        <a:pt x="645" y="80"/>
                      </a:lnTo>
                      <a:lnTo>
                        <a:pt x="681" y="78"/>
                      </a:lnTo>
                      <a:lnTo>
                        <a:pt x="693" y="78"/>
                      </a:lnTo>
                      <a:lnTo>
                        <a:pt x="691" y="89"/>
                      </a:lnTo>
                      <a:lnTo>
                        <a:pt x="732" y="86"/>
                      </a:lnTo>
                      <a:lnTo>
                        <a:pt x="735" y="105"/>
                      </a:lnTo>
                      <a:lnTo>
                        <a:pt x="756" y="96"/>
                      </a:lnTo>
                      <a:lnTo>
                        <a:pt x="786" y="95"/>
                      </a:lnTo>
                      <a:lnTo>
                        <a:pt x="808" y="93"/>
                      </a:lnTo>
                      <a:lnTo>
                        <a:pt x="816" y="110"/>
                      </a:lnTo>
                      <a:lnTo>
                        <a:pt x="832" y="108"/>
                      </a:lnTo>
                      <a:lnTo>
                        <a:pt x="859" y="108"/>
                      </a:lnTo>
                      <a:lnTo>
                        <a:pt x="867" y="174"/>
                      </a:lnTo>
                      <a:lnTo>
                        <a:pt x="871" y="207"/>
                      </a:lnTo>
                      <a:lnTo>
                        <a:pt x="876" y="240"/>
                      </a:lnTo>
                      <a:lnTo>
                        <a:pt x="865" y="237"/>
                      </a:lnTo>
                      <a:lnTo>
                        <a:pt x="853" y="212"/>
                      </a:lnTo>
                      <a:lnTo>
                        <a:pt x="846" y="201"/>
                      </a:lnTo>
                      <a:lnTo>
                        <a:pt x="813" y="194"/>
                      </a:lnTo>
                      <a:lnTo>
                        <a:pt x="802" y="191"/>
                      </a:lnTo>
                      <a:lnTo>
                        <a:pt x="790" y="186"/>
                      </a:lnTo>
                      <a:lnTo>
                        <a:pt x="775" y="171"/>
                      </a:lnTo>
                      <a:lnTo>
                        <a:pt x="753" y="180"/>
                      </a:lnTo>
                      <a:lnTo>
                        <a:pt x="727" y="164"/>
                      </a:lnTo>
                      <a:lnTo>
                        <a:pt x="715" y="149"/>
                      </a:lnTo>
                      <a:lnTo>
                        <a:pt x="690" y="167"/>
                      </a:lnTo>
                      <a:lnTo>
                        <a:pt x="658" y="137"/>
                      </a:lnTo>
                      <a:lnTo>
                        <a:pt x="646" y="132"/>
                      </a:lnTo>
                      <a:lnTo>
                        <a:pt x="633" y="132"/>
                      </a:lnTo>
                      <a:lnTo>
                        <a:pt x="624" y="123"/>
                      </a:lnTo>
                      <a:lnTo>
                        <a:pt x="592" y="125"/>
                      </a:lnTo>
                      <a:lnTo>
                        <a:pt x="583" y="114"/>
                      </a:lnTo>
                      <a:lnTo>
                        <a:pt x="568" y="117"/>
                      </a:lnTo>
                      <a:lnTo>
                        <a:pt x="555" y="102"/>
                      </a:lnTo>
                      <a:lnTo>
                        <a:pt x="532" y="104"/>
                      </a:lnTo>
                      <a:lnTo>
                        <a:pt x="523" y="90"/>
                      </a:lnTo>
                      <a:lnTo>
                        <a:pt x="492" y="92"/>
                      </a:lnTo>
                      <a:lnTo>
                        <a:pt x="484" y="77"/>
                      </a:lnTo>
                      <a:lnTo>
                        <a:pt x="457" y="68"/>
                      </a:lnTo>
                      <a:lnTo>
                        <a:pt x="423" y="66"/>
                      </a:lnTo>
                      <a:lnTo>
                        <a:pt x="415" y="60"/>
                      </a:lnTo>
                      <a:lnTo>
                        <a:pt x="399" y="60"/>
                      </a:lnTo>
                      <a:lnTo>
                        <a:pt x="367" y="60"/>
                      </a:lnTo>
                      <a:lnTo>
                        <a:pt x="346" y="59"/>
                      </a:lnTo>
                      <a:lnTo>
                        <a:pt x="318" y="54"/>
                      </a:lnTo>
                      <a:lnTo>
                        <a:pt x="315" y="44"/>
                      </a:lnTo>
                      <a:lnTo>
                        <a:pt x="264" y="41"/>
                      </a:lnTo>
                      <a:lnTo>
                        <a:pt x="180" y="26"/>
                      </a:lnTo>
                      <a:lnTo>
                        <a:pt x="118" y="18"/>
                      </a:lnTo>
                      <a:lnTo>
                        <a:pt x="0" y="0"/>
                      </a:lnTo>
                      <a:close/>
                    </a:path>
                  </a:pathLst>
                </a:custGeom>
                <a:solidFill>
                  <a:srgbClr val="FFCC99">
                    <a:alpha val="59999"/>
                  </a:srgbClr>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a:lstStyle/>
                <a:p>
                  <a:endParaRPr lang="en-US"/>
                </a:p>
              </p:txBody>
            </p:sp>
            <p:sp>
              <p:nvSpPr>
                <p:cNvPr id="53" name="Freeform 25"/>
                <p:cNvSpPr>
                  <a:spLocks noChangeAspect="1"/>
                </p:cNvSpPr>
                <p:nvPr/>
              </p:nvSpPr>
              <p:spPr bwMode="auto">
                <a:xfrm>
                  <a:off x="3673" y="932"/>
                  <a:ext cx="69" cy="115"/>
                </a:xfrm>
                <a:custGeom>
                  <a:avLst/>
                  <a:gdLst>
                    <a:gd name="T0" fmla="*/ 5 w 69"/>
                    <a:gd name="T1" fmla="*/ 0 h 115"/>
                    <a:gd name="T2" fmla="*/ 13 w 69"/>
                    <a:gd name="T3" fmla="*/ 22 h 115"/>
                    <a:gd name="T4" fmla="*/ 22 w 69"/>
                    <a:gd name="T5" fmla="*/ 36 h 115"/>
                    <a:gd name="T6" fmla="*/ 37 w 69"/>
                    <a:gd name="T7" fmla="*/ 50 h 115"/>
                    <a:gd name="T8" fmla="*/ 51 w 69"/>
                    <a:gd name="T9" fmla="*/ 42 h 115"/>
                    <a:gd name="T10" fmla="*/ 57 w 69"/>
                    <a:gd name="T11" fmla="*/ 30 h 115"/>
                    <a:gd name="T12" fmla="*/ 66 w 69"/>
                    <a:gd name="T13" fmla="*/ 18 h 115"/>
                    <a:gd name="T14" fmla="*/ 69 w 69"/>
                    <a:gd name="T15" fmla="*/ 48 h 115"/>
                    <a:gd name="T16" fmla="*/ 67 w 69"/>
                    <a:gd name="T17" fmla="*/ 74 h 115"/>
                    <a:gd name="T18" fmla="*/ 61 w 69"/>
                    <a:gd name="T19" fmla="*/ 91 h 115"/>
                    <a:gd name="T20" fmla="*/ 48 w 69"/>
                    <a:gd name="T21" fmla="*/ 109 h 115"/>
                    <a:gd name="T22" fmla="*/ 36 w 69"/>
                    <a:gd name="T23" fmla="*/ 115 h 115"/>
                    <a:gd name="T24" fmla="*/ 17 w 69"/>
                    <a:gd name="T25" fmla="*/ 109 h 115"/>
                    <a:gd name="T26" fmla="*/ 9 w 69"/>
                    <a:gd name="T27" fmla="*/ 92 h 115"/>
                    <a:gd name="T28" fmla="*/ 2 w 69"/>
                    <a:gd name="T29" fmla="*/ 64 h 115"/>
                    <a:gd name="T30" fmla="*/ 0 w 69"/>
                    <a:gd name="T31" fmla="*/ 41 h 115"/>
                    <a:gd name="T32" fmla="*/ 0 w 69"/>
                    <a:gd name="T33" fmla="*/ 20 h 115"/>
                    <a:gd name="T34" fmla="*/ 5 w 69"/>
                    <a:gd name="T35" fmla="*/ 0 h 11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69"/>
                    <a:gd name="T55" fmla="*/ 0 h 115"/>
                    <a:gd name="T56" fmla="*/ 69 w 69"/>
                    <a:gd name="T57" fmla="*/ 115 h 11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69" h="115">
                      <a:moveTo>
                        <a:pt x="5" y="0"/>
                      </a:moveTo>
                      <a:lnTo>
                        <a:pt x="13" y="22"/>
                      </a:lnTo>
                      <a:lnTo>
                        <a:pt x="22" y="36"/>
                      </a:lnTo>
                      <a:lnTo>
                        <a:pt x="37" y="50"/>
                      </a:lnTo>
                      <a:lnTo>
                        <a:pt x="51" y="42"/>
                      </a:lnTo>
                      <a:lnTo>
                        <a:pt x="57" y="30"/>
                      </a:lnTo>
                      <a:lnTo>
                        <a:pt x="66" y="18"/>
                      </a:lnTo>
                      <a:lnTo>
                        <a:pt x="69" y="48"/>
                      </a:lnTo>
                      <a:lnTo>
                        <a:pt x="67" y="74"/>
                      </a:lnTo>
                      <a:lnTo>
                        <a:pt x="61" y="91"/>
                      </a:lnTo>
                      <a:lnTo>
                        <a:pt x="48" y="109"/>
                      </a:lnTo>
                      <a:lnTo>
                        <a:pt x="36" y="115"/>
                      </a:lnTo>
                      <a:lnTo>
                        <a:pt x="17" y="109"/>
                      </a:lnTo>
                      <a:lnTo>
                        <a:pt x="9" y="92"/>
                      </a:lnTo>
                      <a:lnTo>
                        <a:pt x="2" y="64"/>
                      </a:lnTo>
                      <a:lnTo>
                        <a:pt x="0" y="41"/>
                      </a:lnTo>
                      <a:lnTo>
                        <a:pt x="0" y="20"/>
                      </a:lnTo>
                      <a:lnTo>
                        <a:pt x="5" y="0"/>
                      </a:lnTo>
                      <a:close/>
                    </a:path>
                  </a:pathLst>
                </a:custGeom>
                <a:solidFill>
                  <a:srgbClr val="FF0000">
                    <a:alpha val="39999"/>
                  </a:srgbClr>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a:lstStyle/>
                <a:p>
                  <a:endParaRPr lang="en-US"/>
                </a:p>
              </p:txBody>
            </p:sp>
            <p:sp>
              <p:nvSpPr>
                <p:cNvPr id="54" name="Freeform 26"/>
                <p:cNvSpPr>
                  <a:spLocks noChangeAspect="1"/>
                </p:cNvSpPr>
                <p:nvPr/>
              </p:nvSpPr>
              <p:spPr bwMode="auto">
                <a:xfrm>
                  <a:off x="3484" y="964"/>
                  <a:ext cx="86" cy="127"/>
                </a:xfrm>
                <a:custGeom>
                  <a:avLst/>
                  <a:gdLst>
                    <a:gd name="T0" fmla="*/ 0 w 86"/>
                    <a:gd name="T1" fmla="*/ 0 h 126"/>
                    <a:gd name="T2" fmla="*/ 11 w 86"/>
                    <a:gd name="T3" fmla="*/ 51 h 126"/>
                    <a:gd name="T4" fmla="*/ 23 w 86"/>
                    <a:gd name="T5" fmla="*/ 90 h 126"/>
                    <a:gd name="T6" fmla="*/ 47 w 86"/>
                    <a:gd name="T7" fmla="*/ 120 h 126"/>
                    <a:gd name="T8" fmla="*/ 63 w 86"/>
                    <a:gd name="T9" fmla="*/ 127 h 126"/>
                    <a:gd name="T10" fmla="*/ 84 w 86"/>
                    <a:gd name="T11" fmla="*/ 127 h 126"/>
                    <a:gd name="T12" fmla="*/ 86 w 86"/>
                    <a:gd name="T13" fmla="*/ 112 h 126"/>
                    <a:gd name="T14" fmla="*/ 68 w 86"/>
                    <a:gd name="T15" fmla="*/ 111 h 126"/>
                    <a:gd name="T16" fmla="*/ 47 w 86"/>
                    <a:gd name="T17" fmla="*/ 85 h 126"/>
                    <a:gd name="T18" fmla="*/ 32 w 86"/>
                    <a:gd name="T19" fmla="*/ 51 h 126"/>
                    <a:gd name="T20" fmla="*/ 14 w 86"/>
                    <a:gd name="T21" fmla="*/ 18 h 126"/>
                    <a:gd name="T22" fmla="*/ 0 w 86"/>
                    <a:gd name="T23" fmla="*/ 0 h 12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86"/>
                    <a:gd name="T37" fmla="*/ 0 h 126"/>
                    <a:gd name="T38" fmla="*/ 86 w 86"/>
                    <a:gd name="T39" fmla="*/ 126 h 12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86" h="126">
                      <a:moveTo>
                        <a:pt x="0" y="0"/>
                      </a:moveTo>
                      <a:lnTo>
                        <a:pt x="11" y="51"/>
                      </a:lnTo>
                      <a:lnTo>
                        <a:pt x="23" y="89"/>
                      </a:lnTo>
                      <a:lnTo>
                        <a:pt x="47" y="119"/>
                      </a:lnTo>
                      <a:lnTo>
                        <a:pt x="63" y="126"/>
                      </a:lnTo>
                      <a:lnTo>
                        <a:pt x="84" y="126"/>
                      </a:lnTo>
                      <a:lnTo>
                        <a:pt x="86" y="111"/>
                      </a:lnTo>
                      <a:lnTo>
                        <a:pt x="68" y="110"/>
                      </a:lnTo>
                      <a:lnTo>
                        <a:pt x="47" y="84"/>
                      </a:lnTo>
                      <a:lnTo>
                        <a:pt x="32" y="51"/>
                      </a:lnTo>
                      <a:lnTo>
                        <a:pt x="14" y="18"/>
                      </a:lnTo>
                      <a:lnTo>
                        <a:pt x="0" y="0"/>
                      </a:lnTo>
                      <a:close/>
                    </a:path>
                  </a:pathLst>
                </a:custGeom>
                <a:solidFill>
                  <a:srgbClr val="FF0000">
                    <a:alpha val="39999"/>
                  </a:srgbClr>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a:lstStyle/>
                <a:p>
                  <a:endParaRPr lang="en-US"/>
                </a:p>
              </p:txBody>
            </p:sp>
            <p:sp>
              <p:nvSpPr>
                <p:cNvPr id="55" name="Freeform 27"/>
                <p:cNvSpPr>
                  <a:spLocks noChangeAspect="1"/>
                </p:cNvSpPr>
                <p:nvPr/>
              </p:nvSpPr>
              <p:spPr bwMode="auto">
                <a:xfrm>
                  <a:off x="3332" y="923"/>
                  <a:ext cx="109" cy="192"/>
                </a:xfrm>
                <a:custGeom>
                  <a:avLst/>
                  <a:gdLst>
                    <a:gd name="T0" fmla="*/ 0 w 109"/>
                    <a:gd name="T1" fmla="*/ 0 h 192"/>
                    <a:gd name="T2" fmla="*/ 18 w 109"/>
                    <a:gd name="T3" fmla="*/ 36 h 192"/>
                    <a:gd name="T4" fmla="*/ 34 w 109"/>
                    <a:gd name="T5" fmla="*/ 76 h 192"/>
                    <a:gd name="T6" fmla="*/ 43 w 109"/>
                    <a:gd name="T7" fmla="*/ 109 h 192"/>
                    <a:gd name="T8" fmla="*/ 48 w 109"/>
                    <a:gd name="T9" fmla="*/ 130 h 192"/>
                    <a:gd name="T10" fmla="*/ 60 w 109"/>
                    <a:gd name="T11" fmla="*/ 100 h 192"/>
                    <a:gd name="T12" fmla="*/ 82 w 109"/>
                    <a:gd name="T13" fmla="*/ 114 h 192"/>
                    <a:gd name="T14" fmla="*/ 93 w 109"/>
                    <a:gd name="T15" fmla="*/ 123 h 192"/>
                    <a:gd name="T16" fmla="*/ 109 w 109"/>
                    <a:gd name="T17" fmla="*/ 112 h 192"/>
                    <a:gd name="T18" fmla="*/ 102 w 109"/>
                    <a:gd name="T19" fmla="*/ 151 h 192"/>
                    <a:gd name="T20" fmla="*/ 97 w 109"/>
                    <a:gd name="T21" fmla="*/ 177 h 192"/>
                    <a:gd name="T22" fmla="*/ 79 w 109"/>
                    <a:gd name="T23" fmla="*/ 184 h 192"/>
                    <a:gd name="T24" fmla="*/ 67 w 109"/>
                    <a:gd name="T25" fmla="*/ 187 h 192"/>
                    <a:gd name="T26" fmla="*/ 46 w 109"/>
                    <a:gd name="T27" fmla="*/ 159 h 192"/>
                    <a:gd name="T28" fmla="*/ 28 w 109"/>
                    <a:gd name="T29" fmla="*/ 192 h 192"/>
                    <a:gd name="T30" fmla="*/ 13 w 109"/>
                    <a:gd name="T31" fmla="*/ 174 h 192"/>
                    <a:gd name="T32" fmla="*/ 1 w 109"/>
                    <a:gd name="T33" fmla="*/ 130 h 192"/>
                    <a:gd name="T34" fmla="*/ 1 w 109"/>
                    <a:gd name="T35" fmla="*/ 81 h 192"/>
                    <a:gd name="T36" fmla="*/ 0 w 109"/>
                    <a:gd name="T37" fmla="*/ 30 h 192"/>
                    <a:gd name="T38" fmla="*/ 0 w 109"/>
                    <a:gd name="T39" fmla="*/ 0 h 19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09"/>
                    <a:gd name="T61" fmla="*/ 0 h 192"/>
                    <a:gd name="T62" fmla="*/ 109 w 109"/>
                    <a:gd name="T63" fmla="*/ 192 h 19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09" h="192">
                      <a:moveTo>
                        <a:pt x="0" y="0"/>
                      </a:moveTo>
                      <a:lnTo>
                        <a:pt x="18" y="36"/>
                      </a:lnTo>
                      <a:lnTo>
                        <a:pt x="34" y="76"/>
                      </a:lnTo>
                      <a:lnTo>
                        <a:pt x="43" y="109"/>
                      </a:lnTo>
                      <a:lnTo>
                        <a:pt x="48" y="130"/>
                      </a:lnTo>
                      <a:lnTo>
                        <a:pt x="60" y="100"/>
                      </a:lnTo>
                      <a:lnTo>
                        <a:pt x="82" y="114"/>
                      </a:lnTo>
                      <a:lnTo>
                        <a:pt x="93" y="123"/>
                      </a:lnTo>
                      <a:lnTo>
                        <a:pt x="109" y="112"/>
                      </a:lnTo>
                      <a:lnTo>
                        <a:pt x="102" y="151"/>
                      </a:lnTo>
                      <a:lnTo>
                        <a:pt x="97" y="177"/>
                      </a:lnTo>
                      <a:lnTo>
                        <a:pt x="79" y="184"/>
                      </a:lnTo>
                      <a:lnTo>
                        <a:pt x="67" y="187"/>
                      </a:lnTo>
                      <a:lnTo>
                        <a:pt x="46" y="159"/>
                      </a:lnTo>
                      <a:lnTo>
                        <a:pt x="28" y="192"/>
                      </a:lnTo>
                      <a:lnTo>
                        <a:pt x="13" y="174"/>
                      </a:lnTo>
                      <a:lnTo>
                        <a:pt x="1" y="130"/>
                      </a:lnTo>
                      <a:lnTo>
                        <a:pt x="1" y="81"/>
                      </a:lnTo>
                      <a:lnTo>
                        <a:pt x="0" y="30"/>
                      </a:lnTo>
                      <a:lnTo>
                        <a:pt x="0" y="0"/>
                      </a:lnTo>
                      <a:close/>
                    </a:path>
                  </a:pathLst>
                </a:custGeom>
                <a:solidFill>
                  <a:srgbClr val="FF0000">
                    <a:alpha val="39999"/>
                  </a:srgbClr>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a:lstStyle/>
                <a:p>
                  <a:endParaRPr lang="en-US"/>
                </a:p>
              </p:txBody>
            </p:sp>
            <p:sp>
              <p:nvSpPr>
                <p:cNvPr id="56" name="Freeform 28"/>
                <p:cNvSpPr>
                  <a:spLocks noChangeAspect="1"/>
                </p:cNvSpPr>
                <p:nvPr/>
              </p:nvSpPr>
              <p:spPr bwMode="auto">
                <a:xfrm>
                  <a:off x="3255" y="945"/>
                  <a:ext cx="44" cy="108"/>
                </a:xfrm>
                <a:custGeom>
                  <a:avLst/>
                  <a:gdLst>
                    <a:gd name="T0" fmla="*/ 0 w 44"/>
                    <a:gd name="T1" fmla="*/ 0 h 108"/>
                    <a:gd name="T2" fmla="*/ 14 w 44"/>
                    <a:gd name="T3" fmla="*/ 45 h 108"/>
                    <a:gd name="T4" fmla="*/ 29 w 44"/>
                    <a:gd name="T5" fmla="*/ 78 h 108"/>
                    <a:gd name="T6" fmla="*/ 44 w 44"/>
                    <a:gd name="T7" fmla="*/ 99 h 108"/>
                    <a:gd name="T8" fmla="*/ 33 w 44"/>
                    <a:gd name="T9" fmla="*/ 108 h 108"/>
                    <a:gd name="T10" fmla="*/ 9 w 44"/>
                    <a:gd name="T11" fmla="*/ 74 h 108"/>
                    <a:gd name="T12" fmla="*/ 2 w 44"/>
                    <a:gd name="T13" fmla="*/ 60 h 108"/>
                    <a:gd name="T14" fmla="*/ 3 w 44"/>
                    <a:gd name="T15" fmla="*/ 12 h 108"/>
                    <a:gd name="T16" fmla="*/ 0 w 44"/>
                    <a:gd name="T17" fmla="*/ 0 h 10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4"/>
                    <a:gd name="T28" fmla="*/ 0 h 108"/>
                    <a:gd name="T29" fmla="*/ 44 w 44"/>
                    <a:gd name="T30" fmla="*/ 108 h 10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4" h="108">
                      <a:moveTo>
                        <a:pt x="0" y="0"/>
                      </a:moveTo>
                      <a:lnTo>
                        <a:pt x="14" y="45"/>
                      </a:lnTo>
                      <a:lnTo>
                        <a:pt x="29" y="78"/>
                      </a:lnTo>
                      <a:lnTo>
                        <a:pt x="44" y="99"/>
                      </a:lnTo>
                      <a:lnTo>
                        <a:pt x="33" y="108"/>
                      </a:lnTo>
                      <a:lnTo>
                        <a:pt x="9" y="74"/>
                      </a:lnTo>
                      <a:lnTo>
                        <a:pt x="2" y="60"/>
                      </a:lnTo>
                      <a:lnTo>
                        <a:pt x="3" y="12"/>
                      </a:lnTo>
                      <a:lnTo>
                        <a:pt x="0" y="0"/>
                      </a:lnTo>
                      <a:close/>
                    </a:path>
                  </a:pathLst>
                </a:custGeom>
                <a:solidFill>
                  <a:srgbClr val="FF0000">
                    <a:alpha val="39999"/>
                  </a:srgbClr>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a:lstStyle/>
                <a:p>
                  <a:endParaRPr lang="en-US"/>
                </a:p>
              </p:txBody>
            </p:sp>
            <p:sp>
              <p:nvSpPr>
                <p:cNvPr id="57" name="Freeform 29"/>
                <p:cNvSpPr>
                  <a:spLocks noChangeAspect="1"/>
                </p:cNvSpPr>
                <p:nvPr/>
              </p:nvSpPr>
              <p:spPr bwMode="auto">
                <a:xfrm>
                  <a:off x="2996" y="882"/>
                  <a:ext cx="217" cy="89"/>
                </a:xfrm>
                <a:custGeom>
                  <a:avLst/>
                  <a:gdLst>
                    <a:gd name="T0" fmla="*/ 0 w 217"/>
                    <a:gd name="T1" fmla="*/ 77 h 89"/>
                    <a:gd name="T2" fmla="*/ 12 w 217"/>
                    <a:gd name="T3" fmla="*/ 54 h 89"/>
                    <a:gd name="T4" fmla="*/ 28 w 217"/>
                    <a:gd name="T5" fmla="*/ 48 h 89"/>
                    <a:gd name="T6" fmla="*/ 42 w 217"/>
                    <a:gd name="T7" fmla="*/ 47 h 89"/>
                    <a:gd name="T8" fmla="*/ 58 w 217"/>
                    <a:gd name="T9" fmla="*/ 48 h 89"/>
                    <a:gd name="T10" fmla="*/ 66 w 217"/>
                    <a:gd name="T11" fmla="*/ 42 h 89"/>
                    <a:gd name="T12" fmla="*/ 51 w 217"/>
                    <a:gd name="T13" fmla="*/ 27 h 89"/>
                    <a:gd name="T14" fmla="*/ 45 w 217"/>
                    <a:gd name="T15" fmla="*/ 18 h 89"/>
                    <a:gd name="T16" fmla="*/ 51 w 217"/>
                    <a:gd name="T17" fmla="*/ 2 h 89"/>
                    <a:gd name="T18" fmla="*/ 64 w 217"/>
                    <a:gd name="T19" fmla="*/ 8 h 89"/>
                    <a:gd name="T20" fmla="*/ 70 w 217"/>
                    <a:gd name="T21" fmla="*/ 0 h 89"/>
                    <a:gd name="T22" fmla="*/ 84 w 217"/>
                    <a:gd name="T23" fmla="*/ 11 h 89"/>
                    <a:gd name="T24" fmla="*/ 102 w 217"/>
                    <a:gd name="T25" fmla="*/ 14 h 89"/>
                    <a:gd name="T26" fmla="*/ 118 w 217"/>
                    <a:gd name="T27" fmla="*/ 17 h 89"/>
                    <a:gd name="T28" fmla="*/ 130 w 217"/>
                    <a:gd name="T29" fmla="*/ 9 h 89"/>
                    <a:gd name="T30" fmla="*/ 142 w 217"/>
                    <a:gd name="T31" fmla="*/ 3 h 89"/>
                    <a:gd name="T32" fmla="*/ 154 w 217"/>
                    <a:gd name="T33" fmla="*/ 6 h 89"/>
                    <a:gd name="T34" fmla="*/ 165 w 217"/>
                    <a:gd name="T35" fmla="*/ 11 h 89"/>
                    <a:gd name="T36" fmla="*/ 177 w 217"/>
                    <a:gd name="T37" fmla="*/ 9 h 89"/>
                    <a:gd name="T38" fmla="*/ 201 w 217"/>
                    <a:gd name="T39" fmla="*/ 27 h 89"/>
                    <a:gd name="T40" fmla="*/ 217 w 217"/>
                    <a:gd name="T41" fmla="*/ 27 h 89"/>
                    <a:gd name="T42" fmla="*/ 213 w 217"/>
                    <a:gd name="T43" fmla="*/ 44 h 89"/>
                    <a:gd name="T44" fmla="*/ 205 w 217"/>
                    <a:gd name="T45" fmla="*/ 59 h 89"/>
                    <a:gd name="T46" fmla="*/ 193 w 217"/>
                    <a:gd name="T47" fmla="*/ 63 h 89"/>
                    <a:gd name="T48" fmla="*/ 181 w 217"/>
                    <a:gd name="T49" fmla="*/ 59 h 89"/>
                    <a:gd name="T50" fmla="*/ 165 w 217"/>
                    <a:gd name="T51" fmla="*/ 57 h 89"/>
                    <a:gd name="T52" fmla="*/ 159 w 217"/>
                    <a:gd name="T53" fmla="*/ 68 h 89"/>
                    <a:gd name="T54" fmla="*/ 151 w 217"/>
                    <a:gd name="T55" fmla="*/ 59 h 89"/>
                    <a:gd name="T56" fmla="*/ 133 w 217"/>
                    <a:gd name="T57" fmla="*/ 62 h 89"/>
                    <a:gd name="T58" fmla="*/ 120 w 217"/>
                    <a:gd name="T59" fmla="*/ 77 h 89"/>
                    <a:gd name="T60" fmla="*/ 85 w 217"/>
                    <a:gd name="T61" fmla="*/ 86 h 89"/>
                    <a:gd name="T62" fmla="*/ 49 w 217"/>
                    <a:gd name="T63" fmla="*/ 89 h 89"/>
                    <a:gd name="T64" fmla="*/ 16 w 217"/>
                    <a:gd name="T65" fmla="*/ 84 h 89"/>
                    <a:gd name="T66" fmla="*/ 0 w 217"/>
                    <a:gd name="T67" fmla="*/ 77 h 8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17"/>
                    <a:gd name="T103" fmla="*/ 0 h 89"/>
                    <a:gd name="T104" fmla="*/ 217 w 217"/>
                    <a:gd name="T105" fmla="*/ 89 h 8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17" h="89">
                      <a:moveTo>
                        <a:pt x="0" y="77"/>
                      </a:moveTo>
                      <a:lnTo>
                        <a:pt x="12" y="54"/>
                      </a:lnTo>
                      <a:lnTo>
                        <a:pt x="28" y="48"/>
                      </a:lnTo>
                      <a:lnTo>
                        <a:pt x="42" y="47"/>
                      </a:lnTo>
                      <a:lnTo>
                        <a:pt x="58" y="48"/>
                      </a:lnTo>
                      <a:lnTo>
                        <a:pt x="66" y="42"/>
                      </a:lnTo>
                      <a:lnTo>
                        <a:pt x="51" y="27"/>
                      </a:lnTo>
                      <a:lnTo>
                        <a:pt x="45" y="18"/>
                      </a:lnTo>
                      <a:lnTo>
                        <a:pt x="51" y="2"/>
                      </a:lnTo>
                      <a:lnTo>
                        <a:pt x="64" y="8"/>
                      </a:lnTo>
                      <a:lnTo>
                        <a:pt x="70" y="0"/>
                      </a:lnTo>
                      <a:lnTo>
                        <a:pt x="84" y="11"/>
                      </a:lnTo>
                      <a:lnTo>
                        <a:pt x="102" y="14"/>
                      </a:lnTo>
                      <a:lnTo>
                        <a:pt x="118" y="17"/>
                      </a:lnTo>
                      <a:lnTo>
                        <a:pt x="130" y="9"/>
                      </a:lnTo>
                      <a:lnTo>
                        <a:pt x="142" y="3"/>
                      </a:lnTo>
                      <a:lnTo>
                        <a:pt x="154" y="6"/>
                      </a:lnTo>
                      <a:lnTo>
                        <a:pt x="165" y="11"/>
                      </a:lnTo>
                      <a:lnTo>
                        <a:pt x="177" y="9"/>
                      </a:lnTo>
                      <a:lnTo>
                        <a:pt x="201" y="27"/>
                      </a:lnTo>
                      <a:lnTo>
                        <a:pt x="217" y="27"/>
                      </a:lnTo>
                      <a:lnTo>
                        <a:pt x="213" y="44"/>
                      </a:lnTo>
                      <a:lnTo>
                        <a:pt x="205" y="59"/>
                      </a:lnTo>
                      <a:lnTo>
                        <a:pt x="193" y="63"/>
                      </a:lnTo>
                      <a:lnTo>
                        <a:pt x="181" y="59"/>
                      </a:lnTo>
                      <a:lnTo>
                        <a:pt x="165" y="57"/>
                      </a:lnTo>
                      <a:lnTo>
                        <a:pt x="159" y="68"/>
                      </a:lnTo>
                      <a:lnTo>
                        <a:pt x="151" y="59"/>
                      </a:lnTo>
                      <a:lnTo>
                        <a:pt x="133" y="62"/>
                      </a:lnTo>
                      <a:lnTo>
                        <a:pt x="120" y="77"/>
                      </a:lnTo>
                      <a:lnTo>
                        <a:pt x="85" y="86"/>
                      </a:lnTo>
                      <a:lnTo>
                        <a:pt x="49" y="89"/>
                      </a:lnTo>
                      <a:lnTo>
                        <a:pt x="16" y="84"/>
                      </a:lnTo>
                      <a:lnTo>
                        <a:pt x="0" y="77"/>
                      </a:lnTo>
                      <a:close/>
                    </a:path>
                  </a:pathLst>
                </a:custGeom>
                <a:solidFill>
                  <a:srgbClr val="FF0000">
                    <a:alpha val="39999"/>
                  </a:srgbClr>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a:lstStyle/>
                <a:p>
                  <a:endParaRPr lang="en-US"/>
                </a:p>
              </p:txBody>
            </p:sp>
            <p:sp>
              <p:nvSpPr>
                <p:cNvPr id="58" name="Freeform 30"/>
                <p:cNvSpPr>
                  <a:spLocks noChangeAspect="1"/>
                </p:cNvSpPr>
                <p:nvPr/>
              </p:nvSpPr>
              <p:spPr bwMode="auto">
                <a:xfrm>
                  <a:off x="2624" y="852"/>
                  <a:ext cx="366" cy="137"/>
                </a:xfrm>
                <a:custGeom>
                  <a:avLst/>
                  <a:gdLst>
                    <a:gd name="T0" fmla="*/ 222 w 366"/>
                    <a:gd name="T1" fmla="*/ 51 h 137"/>
                    <a:gd name="T2" fmla="*/ 237 w 366"/>
                    <a:gd name="T3" fmla="*/ 53 h 137"/>
                    <a:gd name="T4" fmla="*/ 253 w 366"/>
                    <a:gd name="T5" fmla="*/ 60 h 137"/>
                    <a:gd name="T6" fmla="*/ 270 w 366"/>
                    <a:gd name="T7" fmla="*/ 54 h 137"/>
                    <a:gd name="T8" fmla="*/ 289 w 366"/>
                    <a:gd name="T9" fmla="*/ 41 h 137"/>
                    <a:gd name="T10" fmla="*/ 306 w 366"/>
                    <a:gd name="T11" fmla="*/ 56 h 137"/>
                    <a:gd name="T12" fmla="*/ 324 w 366"/>
                    <a:gd name="T13" fmla="*/ 42 h 137"/>
                    <a:gd name="T14" fmla="*/ 346 w 366"/>
                    <a:gd name="T15" fmla="*/ 60 h 137"/>
                    <a:gd name="T16" fmla="*/ 366 w 366"/>
                    <a:gd name="T17" fmla="*/ 81 h 137"/>
                    <a:gd name="T18" fmla="*/ 348 w 366"/>
                    <a:gd name="T19" fmla="*/ 110 h 137"/>
                    <a:gd name="T20" fmla="*/ 336 w 366"/>
                    <a:gd name="T21" fmla="*/ 135 h 137"/>
                    <a:gd name="T22" fmla="*/ 325 w 366"/>
                    <a:gd name="T23" fmla="*/ 132 h 137"/>
                    <a:gd name="T24" fmla="*/ 319 w 366"/>
                    <a:gd name="T25" fmla="*/ 114 h 137"/>
                    <a:gd name="T26" fmla="*/ 318 w 366"/>
                    <a:gd name="T27" fmla="*/ 81 h 137"/>
                    <a:gd name="T28" fmla="*/ 318 w 366"/>
                    <a:gd name="T29" fmla="*/ 68 h 137"/>
                    <a:gd name="T30" fmla="*/ 291 w 366"/>
                    <a:gd name="T31" fmla="*/ 72 h 137"/>
                    <a:gd name="T32" fmla="*/ 288 w 366"/>
                    <a:gd name="T33" fmla="*/ 98 h 137"/>
                    <a:gd name="T34" fmla="*/ 267 w 366"/>
                    <a:gd name="T35" fmla="*/ 122 h 137"/>
                    <a:gd name="T36" fmla="*/ 249 w 366"/>
                    <a:gd name="T37" fmla="*/ 137 h 137"/>
                    <a:gd name="T38" fmla="*/ 241 w 366"/>
                    <a:gd name="T39" fmla="*/ 128 h 137"/>
                    <a:gd name="T40" fmla="*/ 235 w 366"/>
                    <a:gd name="T41" fmla="*/ 104 h 137"/>
                    <a:gd name="T42" fmla="*/ 231 w 366"/>
                    <a:gd name="T43" fmla="*/ 87 h 137"/>
                    <a:gd name="T44" fmla="*/ 186 w 366"/>
                    <a:gd name="T45" fmla="*/ 108 h 137"/>
                    <a:gd name="T46" fmla="*/ 177 w 366"/>
                    <a:gd name="T47" fmla="*/ 81 h 137"/>
                    <a:gd name="T48" fmla="*/ 157 w 366"/>
                    <a:gd name="T49" fmla="*/ 86 h 137"/>
                    <a:gd name="T50" fmla="*/ 139 w 366"/>
                    <a:gd name="T51" fmla="*/ 98 h 137"/>
                    <a:gd name="T52" fmla="*/ 120 w 366"/>
                    <a:gd name="T53" fmla="*/ 119 h 137"/>
                    <a:gd name="T54" fmla="*/ 105 w 366"/>
                    <a:gd name="T55" fmla="*/ 125 h 137"/>
                    <a:gd name="T56" fmla="*/ 100 w 366"/>
                    <a:gd name="T57" fmla="*/ 108 h 137"/>
                    <a:gd name="T58" fmla="*/ 81 w 366"/>
                    <a:gd name="T59" fmla="*/ 108 h 137"/>
                    <a:gd name="T60" fmla="*/ 79 w 366"/>
                    <a:gd name="T61" fmla="*/ 98 h 137"/>
                    <a:gd name="T62" fmla="*/ 55 w 366"/>
                    <a:gd name="T63" fmla="*/ 98 h 137"/>
                    <a:gd name="T64" fmla="*/ 48 w 366"/>
                    <a:gd name="T65" fmla="*/ 80 h 137"/>
                    <a:gd name="T66" fmla="*/ 31 w 366"/>
                    <a:gd name="T67" fmla="*/ 68 h 137"/>
                    <a:gd name="T68" fmla="*/ 19 w 366"/>
                    <a:gd name="T69" fmla="*/ 62 h 137"/>
                    <a:gd name="T70" fmla="*/ 0 w 366"/>
                    <a:gd name="T71" fmla="*/ 42 h 137"/>
                    <a:gd name="T72" fmla="*/ 6 w 366"/>
                    <a:gd name="T73" fmla="*/ 15 h 137"/>
                    <a:gd name="T74" fmla="*/ 10 w 366"/>
                    <a:gd name="T75" fmla="*/ 0 h 137"/>
                    <a:gd name="T76" fmla="*/ 39 w 366"/>
                    <a:gd name="T77" fmla="*/ 21 h 137"/>
                    <a:gd name="T78" fmla="*/ 72 w 366"/>
                    <a:gd name="T79" fmla="*/ 39 h 137"/>
                    <a:gd name="T80" fmla="*/ 103 w 366"/>
                    <a:gd name="T81" fmla="*/ 47 h 137"/>
                    <a:gd name="T82" fmla="*/ 133 w 366"/>
                    <a:gd name="T83" fmla="*/ 41 h 137"/>
                    <a:gd name="T84" fmla="*/ 162 w 366"/>
                    <a:gd name="T85" fmla="*/ 33 h 137"/>
                    <a:gd name="T86" fmla="*/ 166 w 366"/>
                    <a:gd name="T87" fmla="*/ 54 h 137"/>
                    <a:gd name="T88" fmla="*/ 217 w 366"/>
                    <a:gd name="T89" fmla="*/ 29 h 137"/>
                    <a:gd name="T90" fmla="*/ 222 w 366"/>
                    <a:gd name="T91" fmla="*/ 51 h 137"/>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366"/>
                    <a:gd name="T139" fmla="*/ 0 h 137"/>
                    <a:gd name="T140" fmla="*/ 366 w 366"/>
                    <a:gd name="T141" fmla="*/ 137 h 137"/>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366" h="137">
                      <a:moveTo>
                        <a:pt x="222" y="51"/>
                      </a:moveTo>
                      <a:lnTo>
                        <a:pt x="237" y="53"/>
                      </a:lnTo>
                      <a:lnTo>
                        <a:pt x="253" y="60"/>
                      </a:lnTo>
                      <a:lnTo>
                        <a:pt x="270" y="54"/>
                      </a:lnTo>
                      <a:lnTo>
                        <a:pt x="289" y="41"/>
                      </a:lnTo>
                      <a:lnTo>
                        <a:pt x="306" y="56"/>
                      </a:lnTo>
                      <a:lnTo>
                        <a:pt x="324" y="42"/>
                      </a:lnTo>
                      <a:lnTo>
                        <a:pt x="346" y="60"/>
                      </a:lnTo>
                      <a:lnTo>
                        <a:pt x="366" y="81"/>
                      </a:lnTo>
                      <a:lnTo>
                        <a:pt x="348" y="110"/>
                      </a:lnTo>
                      <a:lnTo>
                        <a:pt x="336" y="135"/>
                      </a:lnTo>
                      <a:lnTo>
                        <a:pt x="325" y="132"/>
                      </a:lnTo>
                      <a:lnTo>
                        <a:pt x="319" y="114"/>
                      </a:lnTo>
                      <a:lnTo>
                        <a:pt x="318" y="81"/>
                      </a:lnTo>
                      <a:lnTo>
                        <a:pt x="318" y="68"/>
                      </a:lnTo>
                      <a:lnTo>
                        <a:pt x="291" y="72"/>
                      </a:lnTo>
                      <a:lnTo>
                        <a:pt x="288" y="98"/>
                      </a:lnTo>
                      <a:lnTo>
                        <a:pt x="267" y="122"/>
                      </a:lnTo>
                      <a:lnTo>
                        <a:pt x="249" y="137"/>
                      </a:lnTo>
                      <a:lnTo>
                        <a:pt x="241" y="128"/>
                      </a:lnTo>
                      <a:lnTo>
                        <a:pt x="235" y="104"/>
                      </a:lnTo>
                      <a:lnTo>
                        <a:pt x="231" y="87"/>
                      </a:lnTo>
                      <a:lnTo>
                        <a:pt x="186" y="108"/>
                      </a:lnTo>
                      <a:lnTo>
                        <a:pt x="177" y="81"/>
                      </a:lnTo>
                      <a:lnTo>
                        <a:pt x="157" y="86"/>
                      </a:lnTo>
                      <a:lnTo>
                        <a:pt x="139" y="98"/>
                      </a:lnTo>
                      <a:lnTo>
                        <a:pt x="120" y="119"/>
                      </a:lnTo>
                      <a:lnTo>
                        <a:pt x="105" y="125"/>
                      </a:lnTo>
                      <a:lnTo>
                        <a:pt x="100" y="108"/>
                      </a:lnTo>
                      <a:lnTo>
                        <a:pt x="81" y="108"/>
                      </a:lnTo>
                      <a:lnTo>
                        <a:pt x="79" y="98"/>
                      </a:lnTo>
                      <a:lnTo>
                        <a:pt x="55" y="98"/>
                      </a:lnTo>
                      <a:lnTo>
                        <a:pt x="48" y="80"/>
                      </a:lnTo>
                      <a:lnTo>
                        <a:pt x="31" y="68"/>
                      </a:lnTo>
                      <a:lnTo>
                        <a:pt x="19" y="62"/>
                      </a:lnTo>
                      <a:lnTo>
                        <a:pt x="0" y="42"/>
                      </a:lnTo>
                      <a:lnTo>
                        <a:pt x="6" y="15"/>
                      </a:lnTo>
                      <a:lnTo>
                        <a:pt x="10" y="0"/>
                      </a:lnTo>
                      <a:lnTo>
                        <a:pt x="39" y="21"/>
                      </a:lnTo>
                      <a:lnTo>
                        <a:pt x="72" y="39"/>
                      </a:lnTo>
                      <a:lnTo>
                        <a:pt x="103" y="47"/>
                      </a:lnTo>
                      <a:lnTo>
                        <a:pt x="133" y="41"/>
                      </a:lnTo>
                      <a:lnTo>
                        <a:pt x="162" y="33"/>
                      </a:lnTo>
                      <a:lnTo>
                        <a:pt x="166" y="54"/>
                      </a:lnTo>
                      <a:lnTo>
                        <a:pt x="217" y="29"/>
                      </a:lnTo>
                      <a:lnTo>
                        <a:pt x="222" y="51"/>
                      </a:lnTo>
                      <a:close/>
                    </a:path>
                  </a:pathLst>
                </a:custGeom>
                <a:solidFill>
                  <a:srgbClr val="FF0000">
                    <a:alpha val="39999"/>
                  </a:srgbClr>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a:lstStyle/>
                <a:p>
                  <a:endParaRPr lang="en-US"/>
                </a:p>
              </p:txBody>
            </p:sp>
            <p:sp>
              <p:nvSpPr>
                <p:cNvPr id="59" name="Freeform 31"/>
                <p:cNvSpPr>
                  <a:spLocks noChangeAspect="1"/>
                </p:cNvSpPr>
                <p:nvPr/>
              </p:nvSpPr>
              <p:spPr bwMode="auto">
                <a:xfrm>
                  <a:off x="1728" y="812"/>
                  <a:ext cx="881" cy="114"/>
                </a:xfrm>
                <a:custGeom>
                  <a:avLst/>
                  <a:gdLst>
                    <a:gd name="T0" fmla="*/ 0 w 881"/>
                    <a:gd name="T1" fmla="*/ 0 h 114"/>
                    <a:gd name="T2" fmla="*/ 170 w 881"/>
                    <a:gd name="T3" fmla="*/ 7 h 114"/>
                    <a:gd name="T4" fmla="*/ 354 w 881"/>
                    <a:gd name="T5" fmla="*/ 10 h 114"/>
                    <a:gd name="T6" fmla="*/ 554 w 881"/>
                    <a:gd name="T7" fmla="*/ 16 h 114"/>
                    <a:gd name="T8" fmla="*/ 624 w 881"/>
                    <a:gd name="T9" fmla="*/ 21 h 114"/>
                    <a:gd name="T10" fmla="*/ 678 w 881"/>
                    <a:gd name="T11" fmla="*/ 24 h 114"/>
                    <a:gd name="T12" fmla="*/ 738 w 881"/>
                    <a:gd name="T13" fmla="*/ 30 h 114"/>
                    <a:gd name="T14" fmla="*/ 825 w 881"/>
                    <a:gd name="T15" fmla="*/ 33 h 114"/>
                    <a:gd name="T16" fmla="*/ 848 w 881"/>
                    <a:gd name="T17" fmla="*/ 39 h 114"/>
                    <a:gd name="T18" fmla="*/ 881 w 881"/>
                    <a:gd name="T19" fmla="*/ 39 h 114"/>
                    <a:gd name="T20" fmla="*/ 878 w 881"/>
                    <a:gd name="T21" fmla="*/ 66 h 114"/>
                    <a:gd name="T22" fmla="*/ 873 w 881"/>
                    <a:gd name="T23" fmla="*/ 84 h 114"/>
                    <a:gd name="T24" fmla="*/ 869 w 881"/>
                    <a:gd name="T25" fmla="*/ 100 h 114"/>
                    <a:gd name="T26" fmla="*/ 848 w 881"/>
                    <a:gd name="T27" fmla="*/ 93 h 114"/>
                    <a:gd name="T28" fmla="*/ 821 w 881"/>
                    <a:gd name="T29" fmla="*/ 93 h 114"/>
                    <a:gd name="T30" fmla="*/ 779 w 881"/>
                    <a:gd name="T31" fmla="*/ 114 h 114"/>
                    <a:gd name="T32" fmla="*/ 765 w 881"/>
                    <a:gd name="T33" fmla="*/ 72 h 114"/>
                    <a:gd name="T34" fmla="*/ 743 w 881"/>
                    <a:gd name="T35" fmla="*/ 75 h 114"/>
                    <a:gd name="T36" fmla="*/ 731 w 881"/>
                    <a:gd name="T37" fmla="*/ 81 h 114"/>
                    <a:gd name="T38" fmla="*/ 719 w 881"/>
                    <a:gd name="T39" fmla="*/ 81 h 114"/>
                    <a:gd name="T40" fmla="*/ 716 w 881"/>
                    <a:gd name="T41" fmla="*/ 66 h 114"/>
                    <a:gd name="T42" fmla="*/ 687 w 881"/>
                    <a:gd name="T43" fmla="*/ 66 h 114"/>
                    <a:gd name="T44" fmla="*/ 681 w 881"/>
                    <a:gd name="T45" fmla="*/ 52 h 114"/>
                    <a:gd name="T46" fmla="*/ 645 w 881"/>
                    <a:gd name="T47" fmla="*/ 58 h 114"/>
                    <a:gd name="T48" fmla="*/ 626 w 881"/>
                    <a:gd name="T49" fmla="*/ 70 h 114"/>
                    <a:gd name="T50" fmla="*/ 617 w 881"/>
                    <a:gd name="T51" fmla="*/ 60 h 114"/>
                    <a:gd name="T52" fmla="*/ 552 w 881"/>
                    <a:gd name="T53" fmla="*/ 60 h 114"/>
                    <a:gd name="T54" fmla="*/ 525 w 881"/>
                    <a:gd name="T55" fmla="*/ 54 h 114"/>
                    <a:gd name="T56" fmla="*/ 479 w 881"/>
                    <a:gd name="T57" fmla="*/ 49 h 114"/>
                    <a:gd name="T58" fmla="*/ 461 w 881"/>
                    <a:gd name="T59" fmla="*/ 49 h 114"/>
                    <a:gd name="T60" fmla="*/ 440 w 881"/>
                    <a:gd name="T61" fmla="*/ 46 h 114"/>
                    <a:gd name="T62" fmla="*/ 420 w 881"/>
                    <a:gd name="T63" fmla="*/ 46 h 114"/>
                    <a:gd name="T64" fmla="*/ 407 w 881"/>
                    <a:gd name="T65" fmla="*/ 54 h 114"/>
                    <a:gd name="T66" fmla="*/ 387 w 881"/>
                    <a:gd name="T67" fmla="*/ 46 h 114"/>
                    <a:gd name="T68" fmla="*/ 371 w 881"/>
                    <a:gd name="T69" fmla="*/ 42 h 114"/>
                    <a:gd name="T70" fmla="*/ 350 w 881"/>
                    <a:gd name="T71" fmla="*/ 42 h 114"/>
                    <a:gd name="T72" fmla="*/ 329 w 881"/>
                    <a:gd name="T73" fmla="*/ 39 h 114"/>
                    <a:gd name="T74" fmla="*/ 317 w 881"/>
                    <a:gd name="T75" fmla="*/ 34 h 114"/>
                    <a:gd name="T76" fmla="*/ 305 w 881"/>
                    <a:gd name="T77" fmla="*/ 33 h 114"/>
                    <a:gd name="T78" fmla="*/ 275 w 881"/>
                    <a:gd name="T79" fmla="*/ 24 h 114"/>
                    <a:gd name="T80" fmla="*/ 258 w 881"/>
                    <a:gd name="T81" fmla="*/ 24 h 114"/>
                    <a:gd name="T82" fmla="*/ 225 w 881"/>
                    <a:gd name="T83" fmla="*/ 19 h 114"/>
                    <a:gd name="T84" fmla="*/ 210 w 881"/>
                    <a:gd name="T85" fmla="*/ 15 h 114"/>
                    <a:gd name="T86" fmla="*/ 162 w 881"/>
                    <a:gd name="T87" fmla="*/ 12 h 114"/>
                    <a:gd name="T88" fmla="*/ 0 w 881"/>
                    <a:gd name="T89" fmla="*/ 0 h 114"/>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881"/>
                    <a:gd name="T136" fmla="*/ 0 h 114"/>
                    <a:gd name="T137" fmla="*/ 881 w 881"/>
                    <a:gd name="T138" fmla="*/ 114 h 114"/>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881" h="114">
                      <a:moveTo>
                        <a:pt x="0" y="0"/>
                      </a:moveTo>
                      <a:lnTo>
                        <a:pt x="170" y="7"/>
                      </a:lnTo>
                      <a:lnTo>
                        <a:pt x="354" y="10"/>
                      </a:lnTo>
                      <a:lnTo>
                        <a:pt x="554" y="16"/>
                      </a:lnTo>
                      <a:lnTo>
                        <a:pt x="624" y="21"/>
                      </a:lnTo>
                      <a:lnTo>
                        <a:pt x="678" y="24"/>
                      </a:lnTo>
                      <a:lnTo>
                        <a:pt x="738" y="30"/>
                      </a:lnTo>
                      <a:lnTo>
                        <a:pt x="825" y="33"/>
                      </a:lnTo>
                      <a:lnTo>
                        <a:pt x="848" y="39"/>
                      </a:lnTo>
                      <a:lnTo>
                        <a:pt x="881" y="39"/>
                      </a:lnTo>
                      <a:lnTo>
                        <a:pt x="878" y="66"/>
                      </a:lnTo>
                      <a:lnTo>
                        <a:pt x="873" y="84"/>
                      </a:lnTo>
                      <a:lnTo>
                        <a:pt x="869" y="100"/>
                      </a:lnTo>
                      <a:lnTo>
                        <a:pt x="848" y="93"/>
                      </a:lnTo>
                      <a:lnTo>
                        <a:pt x="821" y="93"/>
                      </a:lnTo>
                      <a:lnTo>
                        <a:pt x="779" y="114"/>
                      </a:lnTo>
                      <a:lnTo>
                        <a:pt x="765" y="72"/>
                      </a:lnTo>
                      <a:lnTo>
                        <a:pt x="743" y="75"/>
                      </a:lnTo>
                      <a:lnTo>
                        <a:pt x="731" y="81"/>
                      </a:lnTo>
                      <a:lnTo>
                        <a:pt x="719" y="81"/>
                      </a:lnTo>
                      <a:lnTo>
                        <a:pt x="716" y="66"/>
                      </a:lnTo>
                      <a:lnTo>
                        <a:pt x="687" y="66"/>
                      </a:lnTo>
                      <a:lnTo>
                        <a:pt x="681" y="52"/>
                      </a:lnTo>
                      <a:lnTo>
                        <a:pt x="645" y="58"/>
                      </a:lnTo>
                      <a:lnTo>
                        <a:pt x="626" y="70"/>
                      </a:lnTo>
                      <a:lnTo>
                        <a:pt x="617" y="60"/>
                      </a:lnTo>
                      <a:lnTo>
                        <a:pt x="552" y="60"/>
                      </a:lnTo>
                      <a:lnTo>
                        <a:pt x="525" y="54"/>
                      </a:lnTo>
                      <a:lnTo>
                        <a:pt x="479" y="49"/>
                      </a:lnTo>
                      <a:lnTo>
                        <a:pt x="461" y="49"/>
                      </a:lnTo>
                      <a:lnTo>
                        <a:pt x="440" y="46"/>
                      </a:lnTo>
                      <a:lnTo>
                        <a:pt x="420" y="46"/>
                      </a:lnTo>
                      <a:lnTo>
                        <a:pt x="407" y="54"/>
                      </a:lnTo>
                      <a:lnTo>
                        <a:pt x="387" y="46"/>
                      </a:lnTo>
                      <a:lnTo>
                        <a:pt x="371" y="42"/>
                      </a:lnTo>
                      <a:lnTo>
                        <a:pt x="350" y="42"/>
                      </a:lnTo>
                      <a:lnTo>
                        <a:pt x="329" y="39"/>
                      </a:lnTo>
                      <a:lnTo>
                        <a:pt x="317" y="34"/>
                      </a:lnTo>
                      <a:lnTo>
                        <a:pt x="305" y="33"/>
                      </a:lnTo>
                      <a:lnTo>
                        <a:pt x="275" y="24"/>
                      </a:lnTo>
                      <a:lnTo>
                        <a:pt x="258" y="24"/>
                      </a:lnTo>
                      <a:lnTo>
                        <a:pt x="225" y="19"/>
                      </a:lnTo>
                      <a:lnTo>
                        <a:pt x="210" y="15"/>
                      </a:lnTo>
                      <a:lnTo>
                        <a:pt x="162" y="12"/>
                      </a:lnTo>
                      <a:lnTo>
                        <a:pt x="0" y="0"/>
                      </a:lnTo>
                      <a:close/>
                    </a:path>
                  </a:pathLst>
                </a:custGeom>
                <a:solidFill>
                  <a:srgbClr val="FF0000">
                    <a:alpha val="39999"/>
                  </a:srgbClr>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a:lstStyle/>
                <a:p>
                  <a:endParaRPr lang="en-US"/>
                </a:p>
              </p:txBody>
            </p:sp>
            <p:sp>
              <p:nvSpPr>
                <p:cNvPr id="60" name="Freeform 32"/>
                <p:cNvSpPr>
                  <a:spLocks noChangeAspect="1"/>
                </p:cNvSpPr>
                <p:nvPr/>
              </p:nvSpPr>
              <p:spPr bwMode="auto">
                <a:xfrm>
                  <a:off x="3968" y="930"/>
                  <a:ext cx="970" cy="74"/>
                </a:xfrm>
                <a:custGeom>
                  <a:avLst/>
                  <a:gdLst>
                    <a:gd name="T0" fmla="*/ 0 w 970"/>
                    <a:gd name="T1" fmla="*/ 74 h 74"/>
                    <a:gd name="T2" fmla="*/ 18 w 970"/>
                    <a:gd name="T3" fmla="*/ 57 h 74"/>
                    <a:gd name="T4" fmla="*/ 27 w 970"/>
                    <a:gd name="T5" fmla="*/ 41 h 74"/>
                    <a:gd name="T6" fmla="*/ 49 w 970"/>
                    <a:gd name="T7" fmla="*/ 24 h 74"/>
                    <a:gd name="T8" fmla="*/ 69 w 970"/>
                    <a:gd name="T9" fmla="*/ 23 h 74"/>
                    <a:gd name="T10" fmla="*/ 115 w 970"/>
                    <a:gd name="T11" fmla="*/ 20 h 74"/>
                    <a:gd name="T12" fmla="*/ 268 w 970"/>
                    <a:gd name="T13" fmla="*/ 17 h 74"/>
                    <a:gd name="T14" fmla="*/ 466 w 970"/>
                    <a:gd name="T15" fmla="*/ 11 h 74"/>
                    <a:gd name="T16" fmla="*/ 667 w 970"/>
                    <a:gd name="T17" fmla="*/ 6 h 74"/>
                    <a:gd name="T18" fmla="*/ 867 w 970"/>
                    <a:gd name="T19" fmla="*/ 0 h 74"/>
                    <a:gd name="T20" fmla="*/ 970 w 970"/>
                    <a:gd name="T21" fmla="*/ 0 h 74"/>
                    <a:gd name="T22" fmla="*/ 970 w 970"/>
                    <a:gd name="T23" fmla="*/ 35 h 74"/>
                    <a:gd name="T24" fmla="*/ 664 w 970"/>
                    <a:gd name="T25" fmla="*/ 41 h 74"/>
                    <a:gd name="T26" fmla="*/ 478 w 970"/>
                    <a:gd name="T27" fmla="*/ 47 h 74"/>
                    <a:gd name="T28" fmla="*/ 331 w 970"/>
                    <a:gd name="T29" fmla="*/ 56 h 74"/>
                    <a:gd name="T30" fmla="*/ 162 w 970"/>
                    <a:gd name="T31" fmla="*/ 63 h 74"/>
                    <a:gd name="T32" fmla="*/ 0 w 970"/>
                    <a:gd name="T33" fmla="*/ 74 h 7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70"/>
                    <a:gd name="T52" fmla="*/ 0 h 74"/>
                    <a:gd name="T53" fmla="*/ 970 w 970"/>
                    <a:gd name="T54" fmla="*/ 74 h 7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70" h="74">
                      <a:moveTo>
                        <a:pt x="0" y="74"/>
                      </a:moveTo>
                      <a:lnTo>
                        <a:pt x="18" y="57"/>
                      </a:lnTo>
                      <a:lnTo>
                        <a:pt x="27" y="41"/>
                      </a:lnTo>
                      <a:lnTo>
                        <a:pt x="49" y="24"/>
                      </a:lnTo>
                      <a:lnTo>
                        <a:pt x="69" y="23"/>
                      </a:lnTo>
                      <a:lnTo>
                        <a:pt x="115" y="20"/>
                      </a:lnTo>
                      <a:lnTo>
                        <a:pt x="268" y="17"/>
                      </a:lnTo>
                      <a:lnTo>
                        <a:pt x="466" y="11"/>
                      </a:lnTo>
                      <a:lnTo>
                        <a:pt x="667" y="6"/>
                      </a:lnTo>
                      <a:lnTo>
                        <a:pt x="867" y="0"/>
                      </a:lnTo>
                      <a:lnTo>
                        <a:pt x="970" y="0"/>
                      </a:lnTo>
                      <a:lnTo>
                        <a:pt x="970" y="35"/>
                      </a:lnTo>
                      <a:lnTo>
                        <a:pt x="664" y="41"/>
                      </a:lnTo>
                      <a:lnTo>
                        <a:pt x="478" y="47"/>
                      </a:lnTo>
                      <a:lnTo>
                        <a:pt x="331" y="56"/>
                      </a:lnTo>
                      <a:lnTo>
                        <a:pt x="162" y="63"/>
                      </a:lnTo>
                      <a:lnTo>
                        <a:pt x="0" y="74"/>
                      </a:lnTo>
                      <a:close/>
                    </a:path>
                  </a:pathLst>
                </a:custGeom>
                <a:solidFill>
                  <a:srgbClr val="FF0000">
                    <a:alpha val="39999"/>
                  </a:srgbClr>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a:lstStyle/>
                <a:p>
                  <a:endParaRPr lang="en-US"/>
                </a:p>
              </p:txBody>
            </p:sp>
            <p:sp>
              <p:nvSpPr>
                <p:cNvPr id="61" name="Freeform 33"/>
                <p:cNvSpPr>
                  <a:spLocks noChangeAspect="1"/>
                </p:cNvSpPr>
                <p:nvPr/>
              </p:nvSpPr>
              <p:spPr bwMode="auto">
                <a:xfrm>
                  <a:off x="984" y="788"/>
                  <a:ext cx="1322" cy="274"/>
                </a:xfrm>
                <a:custGeom>
                  <a:avLst/>
                  <a:gdLst>
                    <a:gd name="T0" fmla="*/ 339 w 1322"/>
                    <a:gd name="T1" fmla="*/ 10 h 274"/>
                    <a:gd name="T2" fmla="*/ 434 w 1322"/>
                    <a:gd name="T3" fmla="*/ 30 h 274"/>
                    <a:gd name="T4" fmla="*/ 543 w 1322"/>
                    <a:gd name="T5" fmla="*/ 42 h 274"/>
                    <a:gd name="T6" fmla="*/ 603 w 1322"/>
                    <a:gd name="T7" fmla="*/ 54 h 274"/>
                    <a:gd name="T8" fmla="*/ 687 w 1322"/>
                    <a:gd name="T9" fmla="*/ 66 h 274"/>
                    <a:gd name="T10" fmla="*/ 759 w 1322"/>
                    <a:gd name="T11" fmla="*/ 76 h 274"/>
                    <a:gd name="T12" fmla="*/ 794 w 1322"/>
                    <a:gd name="T13" fmla="*/ 88 h 274"/>
                    <a:gd name="T14" fmla="*/ 854 w 1322"/>
                    <a:gd name="T15" fmla="*/ 91 h 274"/>
                    <a:gd name="T16" fmla="*/ 909 w 1322"/>
                    <a:gd name="T17" fmla="*/ 102 h 274"/>
                    <a:gd name="T18" fmla="*/ 932 w 1322"/>
                    <a:gd name="T19" fmla="*/ 120 h 274"/>
                    <a:gd name="T20" fmla="*/ 998 w 1322"/>
                    <a:gd name="T21" fmla="*/ 156 h 274"/>
                    <a:gd name="T22" fmla="*/ 1049 w 1322"/>
                    <a:gd name="T23" fmla="*/ 171 h 274"/>
                    <a:gd name="T24" fmla="*/ 1098 w 1322"/>
                    <a:gd name="T25" fmla="*/ 192 h 274"/>
                    <a:gd name="T26" fmla="*/ 1139 w 1322"/>
                    <a:gd name="T27" fmla="*/ 201 h 274"/>
                    <a:gd name="T28" fmla="*/ 1184 w 1322"/>
                    <a:gd name="T29" fmla="*/ 199 h 274"/>
                    <a:gd name="T30" fmla="*/ 1238 w 1322"/>
                    <a:gd name="T31" fmla="*/ 216 h 274"/>
                    <a:gd name="T32" fmla="*/ 1293 w 1322"/>
                    <a:gd name="T33" fmla="*/ 244 h 274"/>
                    <a:gd name="T34" fmla="*/ 1289 w 1322"/>
                    <a:gd name="T35" fmla="*/ 261 h 274"/>
                    <a:gd name="T36" fmla="*/ 1253 w 1322"/>
                    <a:gd name="T37" fmla="*/ 234 h 274"/>
                    <a:gd name="T38" fmla="*/ 1196 w 1322"/>
                    <a:gd name="T39" fmla="*/ 240 h 274"/>
                    <a:gd name="T40" fmla="*/ 1166 w 1322"/>
                    <a:gd name="T41" fmla="*/ 223 h 274"/>
                    <a:gd name="T42" fmla="*/ 1127 w 1322"/>
                    <a:gd name="T43" fmla="*/ 234 h 274"/>
                    <a:gd name="T44" fmla="*/ 1088 w 1322"/>
                    <a:gd name="T45" fmla="*/ 211 h 274"/>
                    <a:gd name="T46" fmla="*/ 1040 w 1322"/>
                    <a:gd name="T47" fmla="*/ 213 h 274"/>
                    <a:gd name="T48" fmla="*/ 1002 w 1322"/>
                    <a:gd name="T49" fmla="*/ 214 h 274"/>
                    <a:gd name="T50" fmla="*/ 954 w 1322"/>
                    <a:gd name="T51" fmla="*/ 231 h 274"/>
                    <a:gd name="T52" fmla="*/ 914 w 1322"/>
                    <a:gd name="T53" fmla="*/ 174 h 274"/>
                    <a:gd name="T54" fmla="*/ 878 w 1322"/>
                    <a:gd name="T55" fmla="*/ 153 h 274"/>
                    <a:gd name="T56" fmla="*/ 860 w 1322"/>
                    <a:gd name="T57" fmla="*/ 138 h 274"/>
                    <a:gd name="T58" fmla="*/ 809 w 1322"/>
                    <a:gd name="T59" fmla="*/ 127 h 274"/>
                    <a:gd name="T60" fmla="*/ 728 w 1322"/>
                    <a:gd name="T61" fmla="*/ 118 h 274"/>
                    <a:gd name="T62" fmla="*/ 633 w 1322"/>
                    <a:gd name="T63" fmla="*/ 102 h 274"/>
                    <a:gd name="T64" fmla="*/ 501 w 1322"/>
                    <a:gd name="T65" fmla="*/ 87 h 274"/>
                    <a:gd name="T66" fmla="*/ 413 w 1322"/>
                    <a:gd name="T67" fmla="*/ 69 h 274"/>
                    <a:gd name="T68" fmla="*/ 320 w 1322"/>
                    <a:gd name="T69" fmla="*/ 37 h 274"/>
                    <a:gd name="T70" fmla="*/ 174 w 1322"/>
                    <a:gd name="T71" fmla="*/ 19 h 274"/>
                    <a:gd name="T72" fmla="*/ 0 w 1322"/>
                    <a:gd name="T73" fmla="*/ 20 h 27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322"/>
                    <a:gd name="T112" fmla="*/ 0 h 274"/>
                    <a:gd name="T113" fmla="*/ 1322 w 1322"/>
                    <a:gd name="T114" fmla="*/ 274 h 27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322" h="274">
                      <a:moveTo>
                        <a:pt x="0" y="0"/>
                      </a:moveTo>
                      <a:lnTo>
                        <a:pt x="339" y="10"/>
                      </a:lnTo>
                      <a:lnTo>
                        <a:pt x="395" y="21"/>
                      </a:lnTo>
                      <a:lnTo>
                        <a:pt x="434" y="30"/>
                      </a:lnTo>
                      <a:lnTo>
                        <a:pt x="495" y="36"/>
                      </a:lnTo>
                      <a:lnTo>
                        <a:pt x="543" y="42"/>
                      </a:lnTo>
                      <a:lnTo>
                        <a:pt x="575" y="48"/>
                      </a:lnTo>
                      <a:lnTo>
                        <a:pt x="603" y="54"/>
                      </a:lnTo>
                      <a:lnTo>
                        <a:pt x="647" y="58"/>
                      </a:lnTo>
                      <a:lnTo>
                        <a:pt x="687" y="66"/>
                      </a:lnTo>
                      <a:lnTo>
                        <a:pt x="723" y="72"/>
                      </a:lnTo>
                      <a:lnTo>
                        <a:pt x="759" y="76"/>
                      </a:lnTo>
                      <a:lnTo>
                        <a:pt x="761" y="88"/>
                      </a:lnTo>
                      <a:lnTo>
                        <a:pt x="794" y="88"/>
                      </a:lnTo>
                      <a:lnTo>
                        <a:pt x="798" y="96"/>
                      </a:lnTo>
                      <a:lnTo>
                        <a:pt x="854" y="91"/>
                      </a:lnTo>
                      <a:lnTo>
                        <a:pt x="855" y="99"/>
                      </a:lnTo>
                      <a:lnTo>
                        <a:pt x="909" y="102"/>
                      </a:lnTo>
                      <a:lnTo>
                        <a:pt x="929" y="106"/>
                      </a:lnTo>
                      <a:lnTo>
                        <a:pt x="932" y="120"/>
                      </a:lnTo>
                      <a:lnTo>
                        <a:pt x="966" y="127"/>
                      </a:lnTo>
                      <a:lnTo>
                        <a:pt x="998" y="156"/>
                      </a:lnTo>
                      <a:lnTo>
                        <a:pt x="1017" y="165"/>
                      </a:lnTo>
                      <a:lnTo>
                        <a:pt x="1049" y="171"/>
                      </a:lnTo>
                      <a:lnTo>
                        <a:pt x="1076" y="181"/>
                      </a:lnTo>
                      <a:lnTo>
                        <a:pt x="1098" y="192"/>
                      </a:lnTo>
                      <a:lnTo>
                        <a:pt x="1118" y="205"/>
                      </a:lnTo>
                      <a:lnTo>
                        <a:pt x="1139" y="201"/>
                      </a:lnTo>
                      <a:lnTo>
                        <a:pt x="1157" y="192"/>
                      </a:lnTo>
                      <a:lnTo>
                        <a:pt x="1184" y="199"/>
                      </a:lnTo>
                      <a:lnTo>
                        <a:pt x="1208" y="208"/>
                      </a:lnTo>
                      <a:lnTo>
                        <a:pt x="1238" y="216"/>
                      </a:lnTo>
                      <a:lnTo>
                        <a:pt x="1263" y="222"/>
                      </a:lnTo>
                      <a:lnTo>
                        <a:pt x="1293" y="244"/>
                      </a:lnTo>
                      <a:lnTo>
                        <a:pt x="1322" y="274"/>
                      </a:lnTo>
                      <a:lnTo>
                        <a:pt x="1289" y="261"/>
                      </a:lnTo>
                      <a:lnTo>
                        <a:pt x="1265" y="241"/>
                      </a:lnTo>
                      <a:lnTo>
                        <a:pt x="1253" y="234"/>
                      </a:lnTo>
                      <a:lnTo>
                        <a:pt x="1224" y="240"/>
                      </a:lnTo>
                      <a:lnTo>
                        <a:pt x="1196" y="240"/>
                      </a:lnTo>
                      <a:lnTo>
                        <a:pt x="1179" y="235"/>
                      </a:lnTo>
                      <a:lnTo>
                        <a:pt x="1166" y="223"/>
                      </a:lnTo>
                      <a:lnTo>
                        <a:pt x="1149" y="226"/>
                      </a:lnTo>
                      <a:lnTo>
                        <a:pt x="1127" y="234"/>
                      </a:lnTo>
                      <a:lnTo>
                        <a:pt x="1103" y="228"/>
                      </a:lnTo>
                      <a:lnTo>
                        <a:pt x="1088" y="211"/>
                      </a:lnTo>
                      <a:lnTo>
                        <a:pt x="1076" y="202"/>
                      </a:lnTo>
                      <a:lnTo>
                        <a:pt x="1040" y="213"/>
                      </a:lnTo>
                      <a:lnTo>
                        <a:pt x="1034" y="187"/>
                      </a:lnTo>
                      <a:lnTo>
                        <a:pt x="1002" y="214"/>
                      </a:lnTo>
                      <a:lnTo>
                        <a:pt x="996" y="202"/>
                      </a:lnTo>
                      <a:lnTo>
                        <a:pt x="954" y="231"/>
                      </a:lnTo>
                      <a:lnTo>
                        <a:pt x="945" y="184"/>
                      </a:lnTo>
                      <a:lnTo>
                        <a:pt x="914" y="174"/>
                      </a:lnTo>
                      <a:lnTo>
                        <a:pt x="894" y="165"/>
                      </a:lnTo>
                      <a:lnTo>
                        <a:pt x="878" y="153"/>
                      </a:lnTo>
                      <a:lnTo>
                        <a:pt x="861" y="151"/>
                      </a:lnTo>
                      <a:lnTo>
                        <a:pt x="860" y="138"/>
                      </a:lnTo>
                      <a:lnTo>
                        <a:pt x="813" y="139"/>
                      </a:lnTo>
                      <a:lnTo>
                        <a:pt x="809" y="127"/>
                      </a:lnTo>
                      <a:lnTo>
                        <a:pt x="767" y="123"/>
                      </a:lnTo>
                      <a:lnTo>
                        <a:pt x="728" y="118"/>
                      </a:lnTo>
                      <a:lnTo>
                        <a:pt x="708" y="111"/>
                      </a:lnTo>
                      <a:lnTo>
                        <a:pt x="633" y="102"/>
                      </a:lnTo>
                      <a:lnTo>
                        <a:pt x="555" y="93"/>
                      </a:lnTo>
                      <a:lnTo>
                        <a:pt x="501" y="87"/>
                      </a:lnTo>
                      <a:lnTo>
                        <a:pt x="455" y="78"/>
                      </a:lnTo>
                      <a:lnTo>
                        <a:pt x="413" y="69"/>
                      </a:lnTo>
                      <a:lnTo>
                        <a:pt x="369" y="55"/>
                      </a:lnTo>
                      <a:lnTo>
                        <a:pt x="320" y="37"/>
                      </a:lnTo>
                      <a:lnTo>
                        <a:pt x="257" y="27"/>
                      </a:lnTo>
                      <a:lnTo>
                        <a:pt x="174" y="19"/>
                      </a:lnTo>
                      <a:lnTo>
                        <a:pt x="96" y="24"/>
                      </a:lnTo>
                      <a:lnTo>
                        <a:pt x="0" y="20"/>
                      </a:lnTo>
                      <a:lnTo>
                        <a:pt x="0" y="0"/>
                      </a:lnTo>
                      <a:close/>
                    </a:path>
                  </a:pathLst>
                </a:custGeom>
                <a:solidFill>
                  <a:srgbClr val="993300">
                    <a:alpha val="59999"/>
                  </a:srgbClr>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a:lstStyle/>
                <a:p>
                  <a:endParaRPr lang="en-US"/>
                </a:p>
              </p:txBody>
            </p:sp>
            <p:sp>
              <p:nvSpPr>
                <p:cNvPr id="62" name="Freeform 34"/>
                <p:cNvSpPr>
                  <a:spLocks noChangeAspect="1"/>
                </p:cNvSpPr>
                <p:nvPr/>
              </p:nvSpPr>
              <p:spPr bwMode="auto">
                <a:xfrm>
                  <a:off x="2427" y="1064"/>
                  <a:ext cx="134" cy="174"/>
                </a:xfrm>
                <a:custGeom>
                  <a:avLst/>
                  <a:gdLst>
                    <a:gd name="T0" fmla="*/ 0 w 134"/>
                    <a:gd name="T1" fmla="*/ 166 h 174"/>
                    <a:gd name="T2" fmla="*/ 14 w 134"/>
                    <a:gd name="T3" fmla="*/ 126 h 174"/>
                    <a:gd name="T4" fmla="*/ 38 w 134"/>
                    <a:gd name="T5" fmla="*/ 81 h 174"/>
                    <a:gd name="T6" fmla="*/ 53 w 134"/>
                    <a:gd name="T7" fmla="*/ 48 h 174"/>
                    <a:gd name="T8" fmla="*/ 78 w 134"/>
                    <a:gd name="T9" fmla="*/ 24 h 174"/>
                    <a:gd name="T10" fmla="*/ 110 w 134"/>
                    <a:gd name="T11" fmla="*/ 7 h 174"/>
                    <a:gd name="T12" fmla="*/ 134 w 134"/>
                    <a:gd name="T13" fmla="*/ 0 h 174"/>
                    <a:gd name="T14" fmla="*/ 126 w 134"/>
                    <a:gd name="T15" fmla="*/ 24 h 174"/>
                    <a:gd name="T16" fmla="*/ 123 w 134"/>
                    <a:gd name="T17" fmla="*/ 60 h 174"/>
                    <a:gd name="T18" fmla="*/ 117 w 134"/>
                    <a:gd name="T19" fmla="*/ 79 h 174"/>
                    <a:gd name="T20" fmla="*/ 96 w 134"/>
                    <a:gd name="T21" fmla="*/ 93 h 174"/>
                    <a:gd name="T22" fmla="*/ 66 w 134"/>
                    <a:gd name="T23" fmla="*/ 103 h 174"/>
                    <a:gd name="T24" fmla="*/ 44 w 134"/>
                    <a:gd name="T25" fmla="*/ 109 h 174"/>
                    <a:gd name="T26" fmla="*/ 23 w 134"/>
                    <a:gd name="T27" fmla="*/ 138 h 174"/>
                    <a:gd name="T28" fmla="*/ 8 w 134"/>
                    <a:gd name="T29" fmla="*/ 174 h 174"/>
                    <a:gd name="T30" fmla="*/ 0 w 134"/>
                    <a:gd name="T31" fmla="*/ 166 h 17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34"/>
                    <a:gd name="T49" fmla="*/ 0 h 174"/>
                    <a:gd name="T50" fmla="*/ 134 w 134"/>
                    <a:gd name="T51" fmla="*/ 174 h 17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34" h="174">
                      <a:moveTo>
                        <a:pt x="0" y="166"/>
                      </a:moveTo>
                      <a:lnTo>
                        <a:pt x="14" y="126"/>
                      </a:lnTo>
                      <a:lnTo>
                        <a:pt x="38" y="81"/>
                      </a:lnTo>
                      <a:lnTo>
                        <a:pt x="53" y="48"/>
                      </a:lnTo>
                      <a:lnTo>
                        <a:pt x="78" y="24"/>
                      </a:lnTo>
                      <a:lnTo>
                        <a:pt x="110" y="7"/>
                      </a:lnTo>
                      <a:lnTo>
                        <a:pt x="134" y="0"/>
                      </a:lnTo>
                      <a:lnTo>
                        <a:pt x="126" y="24"/>
                      </a:lnTo>
                      <a:lnTo>
                        <a:pt x="123" y="60"/>
                      </a:lnTo>
                      <a:lnTo>
                        <a:pt x="117" y="79"/>
                      </a:lnTo>
                      <a:lnTo>
                        <a:pt x="96" y="93"/>
                      </a:lnTo>
                      <a:lnTo>
                        <a:pt x="66" y="103"/>
                      </a:lnTo>
                      <a:lnTo>
                        <a:pt x="44" y="109"/>
                      </a:lnTo>
                      <a:lnTo>
                        <a:pt x="23" y="138"/>
                      </a:lnTo>
                      <a:lnTo>
                        <a:pt x="8" y="174"/>
                      </a:lnTo>
                      <a:lnTo>
                        <a:pt x="0" y="166"/>
                      </a:lnTo>
                      <a:close/>
                    </a:path>
                  </a:pathLst>
                </a:custGeom>
                <a:solidFill>
                  <a:srgbClr val="993300">
                    <a:alpha val="59999"/>
                  </a:srgbClr>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a:lstStyle/>
                <a:p>
                  <a:endParaRPr lang="en-US"/>
                </a:p>
              </p:txBody>
            </p:sp>
            <p:sp>
              <p:nvSpPr>
                <p:cNvPr id="63" name="Freeform 35"/>
                <p:cNvSpPr>
                  <a:spLocks noChangeAspect="1"/>
                </p:cNvSpPr>
                <p:nvPr/>
              </p:nvSpPr>
              <p:spPr bwMode="auto">
                <a:xfrm>
                  <a:off x="2555" y="1053"/>
                  <a:ext cx="553" cy="155"/>
                </a:xfrm>
                <a:custGeom>
                  <a:avLst/>
                  <a:gdLst>
                    <a:gd name="T0" fmla="*/ 12 w 553"/>
                    <a:gd name="T1" fmla="*/ 15 h 155"/>
                    <a:gd name="T2" fmla="*/ 45 w 553"/>
                    <a:gd name="T3" fmla="*/ 21 h 155"/>
                    <a:gd name="T4" fmla="*/ 90 w 553"/>
                    <a:gd name="T5" fmla="*/ 27 h 155"/>
                    <a:gd name="T6" fmla="*/ 142 w 553"/>
                    <a:gd name="T7" fmla="*/ 30 h 155"/>
                    <a:gd name="T8" fmla="*/ 187 w 553"/>
                    <a:gd name="T9" fmla="*/ 24 h 155"/>
                    <a:gd name="T10" fmla="*/ 234 w 553"/>
                    <a:gd name="T11" fmla="*/ 8 h 155"/>
                    <a:gd name="T12" fmla="*/ 277 w 553"/>
                    <a:gd name="T13" fmla="*/ 0 h 155"/>
                    <a:gd name="T14" fmla="*/ 325 w 553"/>
                    <a:gd name="T15" fmla="*/ 5 h 155"/>
                    <a:gd name="T16" fmla="*/ 375 w 553"/>
                    <a:gd name="T17" fmla="*/ 18 h 155"/>
                    <a:gd name="T18" fmla="*/ 417 w 553"/>
                    <a:gd name="T19" fmla="*/ 36 h 155"/>
                    <a:gd name="T20" fmla="*/ 462 w 553"/>
                    <a:gd name="T21" fmla="*/ 39 h 155"/>
                    <a:gd name="T22" fmla="*/ 505 w 553"/>
                    <a:gd name="T23" fmla="*/ 24 h 155"/>
                    <a:gd name="T24" fmla="*/ 553 w 553"/>
                    <a:gd name="T25" fmla="*/ 2 h 155"/>
                    <a:gd name="T26" fmla="*/ 529 w 553"/>
                    <a:gd name="T27" fmla="*/ 30 h 155"/>
                    <a:gd name="T28" fmla="*/ 505 w 553"/>
                    <a:gd name="T29" fmla="*/ 53 h 155"/>
                    <a:gd name="T30" fmla="*/ 486 w 553"/>
                    <a:gd name="T31" fmla="*/ 89 h 155"/>
                    <a:gd name="T32" fmla="*/ 471 w 553"/>
                    <a:gd name="T33" fmla="*/ 128 h 155"/>
                    <a:gd name="T34" fmla="*/ 444 w 553"/>
                    <a:gd name="T35" fmla="*/ 138 h 155"/>
                    <a:gd name="T36" fmla="*/ 426 w 553"/>
                    <a:gd name="T37" fmla="*/ 153 h 155"/>
                    <a:gd name="T38" fmla="*/ 405 w 553"/>
                    <a:gd name="T39" fmla="*/ 155 h 155"/>
                    <a:gd name="T40" fmla="*/ 385 w 553"/>
                    <a:gd name="T41" fmla="*/ 155 h 155"/>
                    <a:gd name="T42" fmla="*/ 348 w 553"/>
                    <a:gd name="T43" fmla="*/ 131 h 155"/>
                    <a:gd name="T44" fmla="*/ 319 w 553"/>
                    <a:gd name="T45" fmla="*/ 119 h 155"/>
                    <a:gd name="T46" fmla="*/ 288 w 553"/>
                    <a:gd name="T47" fmla="*/ 113 h 155"/>
                    <a:gd name="T48" fmla="*/ 259 w 553"/>
                    <a:gd name="T49" fmla="*/ 113 h 155"/>
                    <a:gd name="T50" fmla="*/ 228 w 553"/>
                    <a:gd name="T51" fmla="*/ 114 h 155"/>
                    <a:gd name="T52" fmla="*/ 180 w 553"/>
                    <a:gd name="T53" fmla="*/ 128 h 155"/>
                    <a:gd name="T54" fmla="*/ 141 w 553"/>
                    <a:gd name="T55" fmla="*/ 131 h 155"/>
                    <a:gd name="T56" fmla="*/ 111 w 553"/>
                    <a:gd name="T57" fmla="*/ 116 h 155"/>
                    <a:gd name="T58" fmla="*/ 90 w 553"/>
                    <a:gd name="T59" fmla="*/ 104 h 155"/>
                    <a:gd name="T60" fmla="*/ 48 w 553"/>
                    <a:gd name="T61" fmla="*/ 99 h 155"/>
                    <a:gd name="T62" fmla="*/ 15 w 553"/>
                    <a:gd name="T63" fmla="*/ 99 h 155"/>
                    <a:gd name="T64" fmla="*/ 0 w 553"/>
                    <a:gd name="T65" fmla="*/ 101 h 155"/>
                    <a:gd name="T66" fmla="*/ 4 w 553"/>
                    <a:gd name="T67" fmla="*/ 57 h 155"/>
                    <a:gd name="T68" fmla="*/ 10 w 553"/>
                    <a:gd name="T69" fmla="*/ 26 h 155"/>
                    <a:gd name="T70" fmla="*/ 12 w 553"/>
                    <a:gd name="T71" fmla="*/ 15 h 155"/>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53"/>
                    <a:gd name="T109" fmla="*/ 0 h 155"/>
                    <a:gd name="T110" fmla="*/ 553 w 553"/>
                    <a:gd name="T111" fmla="*/ 155 h 155"/>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53" h="155">
                      <a:moveTo>
                        <a:pt x="12" y="15"/>
                      </a:moveTo>
                      <a:lnTo>
                        <a:pt x="45" y="21"/>
                      </a:lnTo>
                      <a:lnTo>
                        <a:pt x="90" y="27"/>
                      </a:lnTo>
                      <a:lnTo>
                        <a:pt x="142" y="30"/>
                      </a:lnTo>
                      <a:lnTo>
                        <a:pt x="187" y="24"/>
                      </a:lnTo>
                      <a:lnTo>
                        <a:pt x="234" y="8"/>
                      </a:lnTo>
                      <a:lnTo>
                        <a:pt x="277" y="0"/>
                      </a:lnTo>
                      <a:lnTo>
                        <a:pt x="325" y="5"/>
                      </a:lnTo>
                      <a:lnTo>
                        <a:pt x="375" y="18"/>
                      </a:lnTo>
                      <a:lnTo>
                        <a:pt x="417" y="36"/>
                      </a:lnTo>
                      <a:lnTo>
                        <a:pt x="462" y="39"/>
                      </a:lnTo>
                      <a:lnTo>
                        <a:pt x="505" y="24"/>
                      </a:lnTo>
                      <a:lnTo>
                        <a:pt x="553" y="2"/>
                      </a:lnTo>
                      <a:lnTo>
                        <a:pt x="529" y="30"/>
                      </a:lnTo>
                      <a:lnTo>
                        <a:pt x="505" y="53"/>
                      </a:lnTo>
                      <a:lnTo>
                        <a:pt x="486" y="89"/>
                      </a:lnTo>
                      <a:lnTo>
                        <a:pt x="471" y="128"/>
                      </a:lnTo>
                      <a:lnTo>
                        <a:pt x="444" y="138"/>
                      </a:lnTo>
                      <a:lnTo>
                        <a:pt x="426" y="153"/>
                      </a:lnTo>
                      <a:lnTo>
                        <a:pt x="405" y="155"/>
                      </a:lnTo>
                      <a:lnTo>
                        <a:pt x="385" y="155"/>
                      </a:lnTo>
                      <a:lnTo>
                        <a:pt x="348" y="131"/>
                      </a:lnTo>
                      <a:lnTo>
                        <a:pt x="319" y="119"/>
                      </a:lnTo>
                      <a:lnTo>
                        <a:pt x="288" y="113"/>
                      </a:lnTo>
                      <a:lnTo>
                        <a:pt x="259" y="113"/>
                      </a:lnTo>
                      <a:lnTo>
                        <a:pt x="228" y="114"/>
                      </a:lnTo>
                      <a:lnTo>
                        <a:pt x="180" y="128"/>
                      </a:lnTo>
                      <a:lnTo>
                        <a:pt x="141" y="131"/>
                      </a:lnTo>
                      <a:lnTo>
                        <a:pt x="111" y="116"/>
                      </a:lnTo>
                      <a:lnTo>
                        <a:pt x="90" y="104"/>
                      </a:lnTo>
                      <a:lnTo>
                        <a:pt x="48" y="99"/>
                      </a:lnTo>
                      <a:lnTo>
                        <a:pt x="15" y="99"/>
                      </a:lnTo>
                      <a:lnTo>
                        <a:pt x="0" y="101"/>
                      </a:lnTo>
                      <a:lnTo>
                        <a:pt x="4" y="57"/>
                      </a:lnTo>
                      <a:lnTo>
                        <a:pt x="10" y="26"/>
                      </a:lnTo>
                      <a:lnTo>
                        <a:pt x="12" y="15"/>
                      </a:lnTo>
                      <a:close/>
                    </a:path>
                  </a:pathLst>
                </a:custGeom>
                <a:solidFill>
                  <a:srgbClr val="993300">
                    <a:alpha val="59999"/>
                  </a:srgbClr>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a:lstStyle/>
                <a:p>
                  <a:endParaRPr lang="en-US"/>
                </a:p>
              </p:txBody>
            </p:sp>
            <p:sp>
              <p:nvSpPr>
                <p:cNvPr id="64" name="Freeform 36"/>
                <p:cNvSpPr>
                  <a:spLocks noChangeAspect="1"/>
                </p:cNvSpPr>
                <p:nvPr/>
              </p:nvSpPr>
              <p:spPr bwMode="auto">
                <a:xfrm>
                  <a:off x="3018" y="1016"/>
                  <a:ext cx="233" cy="195"/>
                </a:xfrm>
                <a:custGeom>
                  <a:avLst/>
                  <a:gdLst>
                    <a:gd name="T0" fmla="*/ 0 w 233"/>
                    <a:gd name="T1" fmla="*/ 195 h 195"/>
                    <a:gd name="T2" fmla="*/ 17 w 233"/>
                    <a:gd name="T3" fmla="*/ 156 h 195"/>
                    <a:gd name="T4" fmla="*/ 35 w 233"/>
                    <a:gd name="T5" fmla="*/ 124 h 195"/>
                    <a:gd name="T6" fmla="*/ 50 w 233"/>
                    <a:gd name="T7" fmla="*/ 96 h 195"/>
                    <a:gd name="T8" fmla="*/ 74 w 233"/>
                    <a:gd name="T9" fmla="*/ 75 h 195"/>
                    <a:gd name="T10" fmla="*/ 99 w 233"/>
                    <a:gd name="T11" fmla="*/ 60 h 195"/>
                    <a:gd name="T12" fmla="*/ 123 w 233"/>
                    <a:gd name="T13" fmla="*/ 40 h 195"/>
                    <a:gd name="T14" fmla="*/ 144 w 233"/>
                    <a:gd name="T15" fmla="*/ 16 h 195"/>
                    <a:gd name="T16" fmla="*/ 156 w 233"/>
                    <a:gd name="T17" fmla="*/ 4 h 195"/>
                    <a:gd name="T18" fmla="*/ 177 w 233"/>
                    <a:gd name="T19" fmla="*/ 0 h 195"/>
                    <a:gd name="T20" fmla="*/ 198 w 233"/>
                    <a:gd name="T21" fmla="*/ 7 h 195"/>
                    <a:gd name="T22" fmla="*/ 216 w 233"/>
                    <a:gd name="T23" fmla="*/ 27 h 195"/>
                    <a:gd name="T24" fmla="*/ 233 w 233"/>
                    <a:gd name="T25" fmla="*/ 49 h 195"/>
                    <a:gd name="T26" fmla="*/ 222 w 233"/>
                    <a:gd name="T27" fmla="*/ 57 h 195"/>
                    <a:gd name="T28" fmla="*/ 212 w 233"/>
                    <a:gd name="T29" fmla="*/ 69 h 195"/>
                    <a:gd name="T30" fmla="*/ 206 w 233"/>
                    <a:gd name="T31" fmla="*/ 91 h 195"/>
                    <a:gd name="T32" fmla="*/ 191 w 233"/>
                    <a:gd name="T33" fmla="*/ 82 h 195"/>
                    <a:gd name="T34" fmla="*/ 165 w 233"/>
                    <a:gd name="T35" fmla="*/ 84 h 195"/>
                    <a:gd name="T36" fmla="*/ 141 w 233"/>
                    <a:gd name="T37" fmla="*/ 100 h 195"/>
                    <a:gd name="T38" fmla="*/ 101 w 233"/>
                    <a:gd name="T39" fmla="*/ 133 h 195"/>
                    <a:gd name="T40" fmla="*/ 66 w 233"/>
                    <a:gd name="T41" fmla="*/ 163 h 195"/>
                    <a:gd name="T42" fmla="*/ 45 w 233"/>
                    <a:gd name="T43" fmla="*/ 186 h 195"/>
                    <a:gd name="T44" fmla="*/ 24 w 233"/>
                    <a:gd name="T45" fmla="*/ 193 h 195"/>
                    <a:gd name="T46" fmla="*/ 0 w 233"/>
                    <a:gd name="T47" fmla="*/ 195 h 19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233"/>
                    <a:gd name="T73" fmla="*/ 0 h 195"/>
                    <a:gd name="T74" fmla="*/ 233 w 233"/>
                    <a:gd name="T75" fmla="*/ 195 h 195"/>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233" h="195">
                      <a:moveTo>
                        <a:pt x="0" y="195"/>
                      </a:moveTo>
                      <a:lnTo>
                        <a:pt x="17" y="156"/>
                      </a:lnTo>
                      <a:lnTo>
                        <a:pt x="35" y="124"/>
                      </a:lnTo>
                      <a:lnTo>
                        <a:pt x="50" y="96"/>
                      </a:lnTo>
                      <a:lnTo>
                        <a:pt x="74" y="75"/>
                      </a:lnTo>
                      <a:lnTo>
                        <a:pt x="99" y="60"/>
                      </a:lnTo>
                      <a:lnTo>
                        <a:pt x="123" y="40"/>
                      </a:lnTo>
                      <a:lnTo>
                        <a:pt x="144" y="16"/>
                      </a:lnTo>
                      <a:lnTo>
                        <a:pt x="156" y="4"/>
                      </a:lnTo>
                      <a:lnTo>
                        <a:pt x="177" y="0"/>
                      </a:lnTo>
                      <a:lnTo>
                        <a:pt x="198" y="7"/>
                      </a:lnTo>
                      <a:lnTo>
                        <a:pt x="216" y="27"/>
                      </a:lnTo>
                      <a:lnTo>
                        <a:pt x="233" y="49"/>
                      </a:lnTo>
                      <a:lnTo>
                        <a:pt x="222" y="57"/>
                      </a:lnTo>
                      <a:lnTo>
                        <a:pt x="212" y="69"/>
                      </a:lnTo>
                      <a:lnTo>
                        <a:pt x="206" y="91"/>
                      </a:lnTo>
                      <a:lnTo>
                        <a:pt x="191" y="82"/>
                      </a:lnTo>
                      <a:lnTo>
                        <a:pt x="165" y="84"/>
                      </a:lnTo>
                      <a:lnTo>
                        <a:pt x="141" y="100"/>
                      </a:lnTo>
                      <a:lnTo>
                        <a:pt x="101" y="133"/>
                      </a:lnTo>
                      <a:lnTo>
                        <a:pt x="66" y="163"/>
                      </a:lnTo>
                      <a:lnTo>
                        <a:pt x="45" y="186"/>
                      </a:lnTo>
                      <a:lnTo>
                        <a:pt x="24" y="193"/>
                      </a:lnTo>
                      <a:lnTo>
                        <a:pt x="0" y="195"/>
                      </a:lnTo>
                      <a:close/>
                    </a:path>
                  </a:pathLst>
                </a:custGeom>
                <a:solidFill>
                  <a:srgbClr val="993300">
                    <a:alpha val="59999"/>
                  </a:srgbClr>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a:lstStyle/>
                <a:p>
                  <a:endParaRPr lang="en-US"/>
                </a:p>
              </p:txBody>
            </p:sp>
            <p:sp>
              <p:nvSpPr>
                <p:cNvPr id="65" name="Freeform 37"/>
                <p:cNvSpPr>
                  <a:spLocks noChangeAspect="1"/>
                </p:cNvSpPr>
                <p:nvPr/>
              </p:nvSpPr>
              <p:spPr bwMode="auto">
                <a:xfrm>
                  <a:off x="1328" y="798"/>
                  <a:ext cx="978" cy="260"/>
                </a:xfrm>
                <a:custGeom>
                  <a:avLst/>
                  <a:gdLst>
                    <a:gd name="T0" fmla="*/ 79 w 978"/>
                    <a:gd name="T1" fmla="*/ 3 h 260"/>
                    <a:gd name="T2" fmla="*/ 223 w 978"/>
                    <a:gd name="T3" fmla="*/ 24 h 260"/>
                    <a:gd name="T4" fmla="*/ 352 w 978"/>
                    <a:gd name="T5" fmla="*/ 47 h 260"/>
                    <a:gd name="T6" fmla="*/ 415 w 978"/>
                    <a:gd name="T7" fmla="*/ 53 h 260"/>
                    <a:gd name="T8" fmla="*/ 447 w 978"/>
                    <a:gd name="T9" fmla="*/ 65 h 260"/>
                    <a:gd name="T10" fmla="*/ 507 w 978"/>
                    <a:gd name="T11" fmla="*/ 69 h 260"/>
                    <a:gd name="T12" fmla="*/ 573 w 978"/>
                    <a:gd name="T13" fmla="*/ 81 h 260"/>
                    <a:gd name="T14" fmla="*/ 589 w 978"/>
                    <a:gd name="T15" fmla="*/ 102 h 260"/>
                    <a:gd name="T16" fmla="*/ 625 w 978"/>
                    <a:gd name="T17" fmla="*/ 111 h 260"/>
                    <a:gd name="T18" fmla="*/ 663 w 978"/>
                    <a:gd name="T19" fmla="*/ 125 h 260"/>
                    <a:gd name="T20" fmla="*/ 690 w 978"/>
                    <a:gd name="T21" fmla="*/ 134 h 260"/>
                    <a:gd name="T22" fmla="*/ 729 w 978"/>
                    <a:gd name="T23" fmla="*/ 143 h 260"/>
                    <a:gd name="T24" fmla="*/ 766 w 978"/>
                    <a:gd name="T25" fmla="*/ 153 h 260"/>
                    <a:gd name="T26" fmla="*/ 810 w 978"/>
                    <a:gd name="T27" fmla="*/ 158 h 260"/>
                    <a:gd name="T28" fmla="*/ 853 w 978"/>
                    <a:gd name="T29" fmla="*/ 188 h 260"/>
                    <a:gd name="T30" fmla="*/ 894 w 978"/>
                    <a:gd name="T31" fmla="*/ 195 h 260"/>
                    <a:gd name="T32" fmla="*/ 945 w 978"/>
                    <a:gd name="T33" fmla="*/ 207 h 260"/>
                    <a:gd name="T34" fmla="*/ 960 w 978"/>
                    <a:gd name="T35" fmla="*/ 242 h 260"/>
                    <a:gd name="T36" fmla="*/ 976 w 978"/>
                    <a:gd name="T37" fmla="*/ 260 h 260"/>
                    <a:gd name="T38" fmla="*/ 924 w 978"/>
                    <a:gd name="T39" fmla="*/ 218 h 260"/>
                    <a:gd name="T40" fmla="*/ 865 w 978"/>
                    <a:gd name="T41" fmla="*/ 197 h 260"/>
                    <a:gd name="T42" fmla="*/ 814 w 978"/>
                    <a:gd name="T43" fmla="*/ 183 h 260"/>
                    <a:gd name="T44" fmla="*/ 760 w 978"/>
                    <a:gd name="T45" fmla="*/ 191 h 260"/>
                    <a:gd name="T46" fmla="*/ 709 w 978"/>
                    <a:gd name="T47" fmla="*/ 161 h 260"/>
                    <a:gd name="T48" fmla="*/ 651 w 978"/>
                    <a:gd name="T49" fmla="*/ 141 h 260"/>
                    <a:gd name="T50" fmla="*/ 624 w 978"/>
                    <a:gd name="T51" fmla="*/ 116 h 260"/>
                    <a:gd name="T52" fmla="*/ 588 w 978"/>
                    <a:gd name="T53" fmla="*/ 113 h 260"/>
                    <a:gd name="T54" fmla="*/ 571 w 978"/>
                    <a:gd name="T55" fmla="*/ 93 h 260"/>
                    <a:gd name="T56" fmla="*/ 510 w 978"/>
                    <a:gd name="T57" fmla="*/ 86 h 260"/>
                    <a:gd name="T58" fmla="*/ 448 w 978"/>
                    <a:gd name="T59" fmla="*/ 74 h 260"/>
                    <a:gd name="T60" fmla="*/ 415 w 978"/>
                    <a:gd name="T61" fmla="*/ 65 h 260"/>
                    <a:gd name="T62" fmla="*/ 186 w 978"/>
                    <a:gd name="T63" fmla="*/ 29 h 260"/>
                    <a:gd name="T64" fmla="*/ 66 w 978"/>
                    <a:gd name="T65" fmla="*/ 15 h 260"/>
                    <a:gd name="T66" fmla="*/ 0 w 978"/>
                    <a:gd name="T67" fmla="*/ 0 h 26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978"/>
                    <a:gd name="T103" fmla="*/ 0 h 260"/>
                    <a:gd name="T104" fmla="*/ 978 w 978"/>
                    <a:gd name="T105" fmla="*/ 260 h 26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978" h="260">
                      <a:moveTo>
                        <a:pt x="0" y="0"/>
                      </a:moveTo>
                      <a:lnTo>
                        <a:pt x="79" y="3"/>
                      </a:lnTo>
                      <a:lnTo>
                        <a:pt x="142" y="12"/>
                      </a:lnTo>
                      <a:lnTo>
                        <a:pt x="223" y="24"/>
                      </a:lnTo>
                      <a:lnTo>
                        <a:pt x="297" y="36"/>
                      </a:lnTo>
                      <a:lnTo>
                        <a:pt x="352" y="47"/>
                      </a:lnTo>
                      <a:lnTo>
                        <a:pt x="390" y="50"/>
                      </a:lnTo>
                      <a:lnTo>
                        <a:pt x="415" y="53"/>
                      </a:lnTo>
                      <a:lnTo>
                        <a:pt x="417" y="66"/>
                      </a:lnTo>
                      <a:lnTo>
                        <a:pt x="447" y="65"/>
                      </a:lnTo>
                      <a:lnTo>
                        <a:pt x="474" y="68"/>
                      </a:lnTo>
                      <a:lnTo>
                        <a:pt x="507" y="69"/>
                      </a:lnTo>
                      <a:lnTo>
                        <a:pt x="544" y="74"/>
                      </a:lnTo>
                      <a:lnTo>
                        <a:pt x="573" y="81"/>
                      </a:lnTo>
                      <a:lnTo>
                        <a:pt x="585" y="86"/>
                      </a:lnTo>
                      <a:lnTo>
                        <a:pt x="589" y="102"/>
                      </a:lnTo>
                      <a:lnTo>
                        <a:pt x="622" y="98"/>
                      </a:lnTo>
                      <a:lnTo>
                        <a:pt x="625" y="111"/>
                      </a:lnTo>
                      <a:lnTo>
                        <a:pt x="652" y="108"/>
                      </a:lnTo>
                      <a:lnTo>
                        <a:pt x="663" y="125"/>
                      </a:lnTo>
                      <a:lnTo>
                        <a:pt x="682" y="122"/>
                      </a:lnTo>
                      <a:lnTo>
                        <a:pt x="690" y="134"/>
                      </a:lnTo>
                      <a:lnTo>
                        <a:pt x="727" y="132"/>
                      </a:lnTo>
                      <a:lnTo>
                        <a:pt x="729" y="143"/>
                      </a:lnTo>
                      <a:lnTo>
                        <a:pt x="742" y="140"/>
                      </a:lnTo>
                      <a:lnTo>
                        <a:pt x="766" y="153"/>
                      </a:lnTo>
                      <a:lnTo>
                        <a:pt x="787" y="179"/>
                      </a:lnTo>
                      <a:lnTo>
                        <a:pt x="810" y="158"/>
                      </a:lnTo>
                      <a:lnTo>
                        <a:pt x="838" y="182"/>
                      </a:lnTo>
                      <a:lnTo>
                        <a:pt x="853" y="188"/>
                      </a:lnTo>
                      <a:lnTo>
                        <a:pt x="874" y="179"/>
                      </a:lnTo>
                      <a:lnTo>
                        <a:pt x="894" y="195"/>
                      </a:lnTo>
                      <a:lnTo>
                        <a:pt x="928" y="204"/>
                      </a:lnTo>
                      <a:lnTo>
                        <a:pt x="945" y="207"/>
                      </a:lnTo>
                      <a:lnTo>
                        <a:pt x="957" y="230"/>
                      </a:lnTo>
                      <a:lnTo>
                        <a:pt x="960" y="242"/>
                      </a:lnTo>
                      <a:lnTo>
                        <a:pt x="978" y="249"/>
                      </a:lnTo>
                      <a:lnTo>
                        <a:pt x="976" y="260"/>
                      </a:lnTo>
                      <a:lnTo>
                        <a:pt x="952" y="237"/>
                      </a:lnTo>
                      <a:lnTo>
                        <a:pt x="924" y="218"/>
                      </a:lnTo>
                      <a:lnTo>
                        <a:pt x="907" y="209"/>
                      </a:lnTo>
                      <a:lnTo>
                        <a:pt x="865" y="197"/>
                      </a:lnTo>
                      <a:lnTo>
                        <a:pt x="837" y="189"/>
                      </a:lnTo>
                      <a:lnTo>
                        <a:pt x="814" y="183"/>
                      </a:lnTo>
                      <a:lnTo>
                        <a:pt x="784" y="195"/>
                      </a:lnTo>
                      <a:lnTo>
                        <a:pt x="760" y="191"/>
                      </a:lnTo>
                      <a:lnTo>
                        <a:pt x="730" y="171"/>
                      </a:lnTo>
                      <a:lnTo>
                        <a:pt x="709" y="161"/>
                      </a:lnTo>
                      <a:lnTo>
                        <a:pt x="682" y="153"/>
                      </a:lnTo>
                      <a:lnTo>
                        <a:pt x="651" y="141"/>
                      </a:lnTo>
                      <a:lnTo>
                        <a:pt x="640" y="131"/>
                      </a:lnTo>
                      <a:lnTo>
                        <a:pt x="624" y="116"/>
                      </a:lnTo>
                      <a:lnTo>
                        <a:pt x="607" y="113"/>
                      </a:lnTo>
                      <a:lnTo>
                        <a:pt x="588" y="113"/>
                      </a:lnTo>
                      <a:lnTo>
                        <a:pt x="583" y="102"/>
                      </a:lnTo>
                      <a:lnTo>
                        <a:pt x="571" y="93"/>
                      </a:lnTo>
                      <a:lnTo>
                        <a:pt x="549" y="86"/>
                      </a:lnTo>
                      <a:lnTo>
                        <a:pt x="510" y="86"/>
                      </a:lnTo>
                      <a:lnTo>
                        <a:pt x="453" y="84"/>
                      </a:lnTo>
                      <a:lnTo>
                        <a:pt x="448" y="74"/>
                      </a:lnTo>
                      <a:lnTo>
                        <a:pt x="420" y="74"/>
                      </a:lnTo>
                      <a:lnTo>
                        <a:pt x="415" y="65"/>
                      </a:lnTo>
                      <a:lnTo>
                        <a:pt x="358" y="59"/>
                      </a:lnTo>
                      <a:lnTo>
                        <a:pt x="186" y="29"/>
                      </a:lnTo>
                      <a:lnTo>
                        <a:pt x="102" y="21"/>
                      </a:lnTo>
                      <a:lnTo>
                        <a:pt x="66" y="15"/>
                      </a:lnTo>
                      <a:lnTo>
                        <a:pt x="43" y="11"/>
                      </a:lnTo>
                      <a:lnTo>
                        <a:pt x="0" y="0"/>
                      </a:lnTo>
                      <a:close/>
                    </a:path>
                  </a:pathLst>
                </a:custGeom>
                <a:solidFill>
                  <a:srgbClr val="800000">
                    <a:alpha val="59999"/>
                  </a:srgbClr>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a:lstStyle/>
                <a:p>
                  <a:endParaRPr lang="en-US"/>
                </a:p>
              </p:txBody>
            </p:sp>
            <p:sp>
              <p:nvSpPr>
                <p:cNvPr id="66" name="Freeform 38"/>
                <p:cNvSpPr>
                  <a:spLocks noChangeAspect="1"/>
                </p:cNvSpPr>
                <p:nvPr/>
              </p:nvSpPr>
              <p:spPr bwMode="auto">
                <a:xfrm>
                  <a:off x="2337" y="1046"/>
                  <a:ext cx="230" cy="186"/>
                </a:xfrm>
                <a:custGeom>
                  <a:avLst/>
                  <a:gdLst>
                    <a:gd name="T0" fmla="*/ 0 w 230"/>
                    <a:gd name="T1" fmla="*/ 60 h 186"/>
                    <a:gd name="T2" fmla="*/ 20 w 230"/>
                    <a:gd name="T3" fmla="*/ 87 h 186"/>
                    <a:gd name="T4" fmla="*/ 42 w 230"/>
                    <a:gd name="T5" fmla="*/ 100 h 186"/>
                    <a:gd name="T6" fmla="*/ 63 w 230"/>
                    <a:gd name="T7" fmla="*/ 126 h 186"/>
                    <a:gd name="T8" fmla="*/ 81 w 230"/>
                    <a:gd name="T9" fmla="*/ 120 h 186"/>
                    <a:gd name="T10" fmla="*/ 95 w 230"/>
                    <a:gd name="T11" fmla="*/ 100 h 186"/>
                    <a:gd name="T12" fmla="*/ 102 w 230"/>
                    <a:gd name="T13" fmla="*/ 78 h 186"/>
                    <a:gd name="T14" fmla="*/ 119 w 230"/>
                    <a:gd name="T15" fmla="*/ 48 h 186"/>
                    <a:gd name="T16" fmla="*/ 129 w 230"/>
                    <a:gd name="T17" fmla="*/ 30 h 186"/>
                    <a:gd name="T18" fmla="*/ 153 w 230"/>
                    <a:gd name="T19" fmla="*/ 16 h 186"/>
                    <a:gd name="T20" fmla="*/ 200 w 230"/>
                    <a:gd name="T21" fmla="*/ 1 h 186"/>
                    <a:gd name="T22" fmla="*/ 219 w 230"/>
                    <a:gd name="T23" fmla="*/ 0 h 186"/>
                    <a:gd name="T24" fmla="*/ 230 w 230"/>
                    <a:gd name="T25" fmla="*/ 0 h 186"/>
                    <a:gd name="T26" fmla="*/ 225 w 230"/>
                    <a:gd name="T27" fmla="*/ 18 h 186"/>
                    <a:gd name="T28" fmla="*/ 203 w 230"/>
                    <a:gd name="T29" fmla="*/ 22 h 186"/>
                    <a:gd name="T30" fmla="*/ 168 w 230"/>
                    <a:gd name="T31" fmla="*/ 42 h 186"/>
                    <a:gd name="T32" fmla="*/ 146 w 230"/>
                    <a:gd name="T33" fmla="*/ 58 h 186"/>
                    <a:gd name="T34" fmla="*/ 125 w 230"/>
                    <a:gd name="T35" fmla="*/ 91 h 186"/>
                    <a:gd name="T36" fmla="*/ 107 w 230"/>
                    <a:gd name="T37" fmla="*/ 132 h 186"/>
                    <a:gd name="T38" fmla="*/ 98 w 230"/>
                    <a:gd name="T39" fmla="*/ 162 h 186"/>
                    <a:gd name="T40" fmla="*/ 89 w 230"/>
                    <a:gd name="T41" fmla="*/ 186 h 186"/>
                    <a:gd name="T42" fmla="*/ 62 w 230"/>
                    <a:gd name="T43" fmla="*/ 157 h 186"/>
                    <a:gd name="T44" fmla="*/ 35 w 230"/>
                    <a:gd name="T45" fmla="*/ 123 h 186"/>
                    <a:gd name="T46" fmla="*/ 12 w 230"/>
                    <a:gd name="T47" fmla="*/ 96 h 186"/>
                    <a:gd name="T48" fmla="*/ 0 w 230"/>
                    <a:gd name="T49" fmla="*/ 60 h 18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230"/>
                    <a:gd name="T76" fmla="*/ 0 h 186"/>
                    <a:gd name="T77" fmla="*/ 230 w 230"/>
                    <a:gd name="T78" fmla="*/ 186 h 18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230" h="186">
                      <a:moveTo>
                        <a:pt x="0" y="60"/>
                      </a:moveTo>
                      <a:lnTo>
                        <a:pt x="20" y="87"/>
                      </a:lnTo>
                      <a:lnTo>
                        <a:pt x="42" y="100"/>
                      </a:lnTo>
                      <a:lnTo>
                        <a:pt x="63" y="126"/>
                      </a:lnTo>
                      <a:lnTo>
                        <a:pt x="81" y="120"/>
                      </a:lnTo>
                      <a:lnTo>
                        <a:pt x="95" y="100"/>
                      </a:lnTo>
                      <a:lnTo>
                        <a:pt x="102" y="78"/>
                      </a:lnTo>
                      <a:lnTo>
                        <a:pt x="119" y="48"/>
                      </a:lnTo>
                      <a:lnTo>
                        <a:pt x="129" y="30"/>
                      </a:lnTo>
                      <a:lnTo>
                        <a:pt x="153" y="16"/>
                      </a:lnTo>
                      <a:lnTo>
                        <a:pt x="200" y="1"/>
                      </a:lnTo>
                      <a:lnTo>
                        <a:pt x="219" y="0"/>
                      </a:lnTo>
                      <a:lnTo>
                        <a:pt x="230" y="0"/>
                      </a:lnTo>
                      <a:lnTo>
                        <a:pt x="225" y="18"/>
                      </a:lnTo>
                      <a:lnTo>
                        <a:pt x="203" y="22"/>
                      </a:lnTo>
                      <a:lnTo>
                        <a:pt x="168" y="42"/>
                      </a:lnTo>
                      <a:lnTo>
                        <a:pt x="146" y="58"/>
                      </a:lnTo>
                      <a:lnTo>
                        <a:pt x="125" y="91"/>
                      </a:lnTo>
                      <a:lnTo>
                        <a:pt x="107" y="132"/>
                      </a:lnTo>
                      <a:lnTo>
                        <a:pt x="98" y="162"/>
                      </a:lnTo>
                      <a:lnTo>
                        <a:pt x="89" y="186"/>
                      </a:lnTo>
                      <a:lnTo>
                        <a:pt x="62" y="157"/>
                      </a:lnTo>
                      <a:lnTo>
                        <a:pt x="35" y="123"/>
                      </a:lnTo>
                      <a:lnTo>
                        <a:pt x="12" y="96"/>
                      </a:lnTo>
                      <a:lnTo>
                        <a:pt x="0" y="60"/>
                      </a:lnTo>
                      <a:close/>
                    </a:path>
                  </a:pathLst>
                </a:custGeom>
                <a:solidFill>
                  <a:srgbClr val="800000">
                    <a:alpha val="59999"/>
                  </a:srgbClr>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a:lstStyle/>
                <a:p>
                  <a:endParaRPr lang="en-US"/>
                </a:p>
              </p:txBody>
            </p:sp>
            <p:sp>
              <p:nvSpPr>
                <p:cNvPr id="67" name="Freeform 39"/>
                <p:cNvSpPr>
                  <a:spLocks noChangeAspect="1"/>
                </p:cNvSpPr>
                <p:nvPr/>
              </p:nvSpPr>
              <p:spPr bwMode="auto">
                <a:xfrm>
                  <a:off x="2570" y="1043"/>
                  <a:ext cx="543" cy="48"/>
                </a:xfrm>
                <a:custGeom>
                  <a:avLst/>
                  <a:gdLst>
                    <a:gd name="T0" fmla="*/ 1 w 543"/>
                    <a:gd name="T1" fmla="*/ 9 h 48"/>
                    <a:gd name="T2" fmla="*/ 55 w 543"/>
                    <a:gd name="T3" fmla="*/ 16 h 48"/>
                    <a:gd name="T4" fmla="*/ 96 w 543"/>
                    <a:gd name="T5" fmla="*/ 22 h 48"/>
                    <a:gd name="T6" fmla="*/ 138 w 543"/>
                    <a:gd name="T7" fmla="*/ 27 h 48"/>
                    <a:gd name="T8" fmla="*/ 177 w 543"/>
                    <a:gd name="T9" fmla="*/ 18 h 48"/>
                    <a:gd name="T10" fmla="*/ 217 w 543"/>
                    <a:gd name="T11" fmla="*/ 4 h 48"/>
                    <a:gd name="T12" fmla="*/ 246 w 543"/>
                    <a:gd name="T13" fmla="*/ 1 h 48"/>
                    <a:gd name="T14" fmla="*/ 288 w 543"/>
                    <a:gd name="T15" fmla="*/ 0 h 48"/>
                    <a:gd name="T16" fmla="*/ 342 w 543"/>
                    <a:gd name="T17" fmla="*/ 13 h 48"/>
                    <a:gd name="T18" fmla="*/ 390 w 543"/>
                    <a:gd name="T19" fmla="*/ 31 h 48"/>
                    <a:gd name="T20" fmla="*/ 430 w 543"/>
                    <a:gd name="T21" fmla="*/ 40 h 48"/>
                    <a:gd name="T22" fmla="*/ 474 w 543"/>
                    <a:gd name="T23" fmla="*/ 31 h 48"/>
                    <a:gd name="T24" fmla="*/ 522 w 543"/>
                    <a:gd name="T25" fmla="*/ 12 h 48"/>
                    <a:gd name="T26" fmla="*/ 543 w 543"/>
                    <a:gd name="T27" fmla="*/ 6 h 48"/>
                    <a:gd name="T28" fmla="*/ 534 w 543"/>
                    <a:gd name="T29" fmla="*/ 18 h 48"/>
                    <a:gd name="T30" fmla="*/ 484 w 543"/>
                    <a:gd name="T31" fmla="*/ 33 h 48"/>
                    <a:gd name="T32" fmla="*/ 450 w 543"/>
                    <a:gd name="T33" fmla="*/ 48 h 48"/>
                    <a:gd name="T34" fmla="*/ 414 w 543"/>
                    <a:gd name="T35" fmla="*/ 48 h 48"/>
                    <a:gd name="T36" fmla="*/ 393 w 543"/>
                    <a:gd name="T37" fmla="*/ 42 h 48"/>
                    <a:gd name="T38" fmla="*/ 349 w 543"/>
                    <a:gd name="T39" fmla="*/ 25 h 48"/>
                    <a:gd name="T40" fmla="*/ 313 w 543"/>
                    <a:gd name="T41" fmla="*/ 13 h 48"/>
                    <a:gd name="T42" fmla="*/ 268 w 543"/>
                    <a:gd name="T43" fmla="*/ 10 h 48"/>
                    <a:gd name="T44" fmla="*/ 229 w 543"/>
                    <a:gd name="T45" fmla="*/ 16 h 48"/>
                    <a:gd name="T46" fmla="*/ 195 w 543"/>
                    <a:gd name="T47" fmla="*/ 28 h 48"/>
                    <a:gd name="T48" fmla="*/ 145 w 543"/>
                    <a:gd name="T49" fmla="*/ 37 h 48"/>
                    <a:gd name="T50" fmla="*/ 99 w 543"/>
                    <a:gd name="T51" fmla="*/ 40 h 48"/>
                    <a:gd name="T52" fmla="*/ 37 w 543"/>
                    <a:gd name="T53" fmla="*/ 31 h 48"/>
                    <a:gd name="T54" fmla="*/ 0 w 543"/>
                    <a:gd name="T55" fmla="*/ 24 h 48"/>
                    <a:gd name="T56" fmla="*/ 1 w 543"/>
                    <a:gd name="T57" fmla="*/ 9 h 4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43"/>
                    <a:gd name="T88" fmla="*/ 0 h 48"/>
                    <a:gd name="T89" fmla="*/ 543 w 543"/>
                    <a:gd name="T90" fmla="*/ 48 h 48"/>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43" h="48">
                      <a:moveTo>
                        <a:pt x="1" y="9"/>
                      </a:moveTo>
                      <a:lnTo>
                        <a:pt x="55" y="16"/>
                      </a:lnTo>
                      <a:lnTo>
                        <a:pt x="96" y="22"/>
                      </a:lnTo>
                      <a:lnTo>
                        <a:pt x="138" y="27"/>
                      </a:lnTo>
                      <a:lnTo>
                        <a:pt x="177" y="18"/>
                      </a:lnTo>
                      <a:lnTo>
                        <a:pt x="217" y="4"/>
                      </a:lnTo>
                      <a:lnTo>
                        <a:pt x="246" y="1"/>
                      </a:lnTo>
                      <a:lnTo>
                        <a:pt x="288" y="0"/>
                      </a:lnTo>
                      <a:lnTo>
                        <a:pt x="342" y="13"/>
                      </a:lnTo>
                      <a:lnTo>
                        <a:pt x="390" y="31"/>
                      </a:lnTo>
                      <a:lnTo>
                        <a:pt x="430" y="40"/>
                      </a:lnTo>
                      <a:lnTo>
                        <a:pt x="474" y="31"/>
                      </a:lnTo>
                      <a:lnTo>
                        <a:pt x="522" y="12"/>
                      </a:lnTo>
                      <a:lnTo>
                        <a:pt x="543" y="6"/>
                      </a:lnTo>
                      <a:lnTo>
                        <a:pt x="534" y="18"/>
                      </a:lnTo>
                      <a:lnTo>
                        <a:pt x="484" y="33"/>
                      </a:lnTo>
                      <a:lnTo>
                        <a:pt x="450" y="48"/>
                      </a:lnTo>
                      <a:lnTo>
                        <a:pt x="414" y="48"/>
                      </a:lnTo>
                      <a:lnTo>
                        <a:pt x="393" y="42"/>
                      </a:lnTo>
                      <a:lnTo>
                        <a:pt x="349" y="25"/>
                      </a:lnTo>
                      <a:lnTo>
                        <a:pt x="313" y="13"/>
                      </a:lnTo>
                      <a:lnTo>
                        <a:pt x="268" y="10"/>
                      </a:lnTo>
                      <a:lnTo>
                        <a:pt x="229" y="16"/>
                      </a:lnTo>
                      <a:lnTo>
                        <a:pt x="195" y="28"/>
                      </a:lnTo>
                      <a:lnTo>
                        <a:pt x="145" y="37"/>
                      </a:lnTo>
                      <a:lnTo>
                        <a:pt x="99" y="40"/>
                      </a:lnTo>
                      <a:lnTo>
                        <a:pt x="37" y="31"/>
                      </a:lnTo>
                      <a:lnTo>
                        <a:pt x="0" y="24"/>
                      </a:lnTo>
                      <a:lnTo>
                        <a:pt x="1" y="9"/>
                      </a:lnTo>
                      <a:close/>
                    </a:path>
                  </a:pathLst>
                </a:custGeom>
                <a:solidFill>
                  <a:srgbClr val="800000">
                    <a:alpha val="59999"/>
                  </a:srgbClr>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a:lstStyle/>
                <a:p>
                  <a:endParaRPr lang="en-US"/>
                </a:p>
              </p:txBody>
            </p:sp>
            <p:sp>
              <p:nvSpPr>
                <p:cNvPr id="68" name="Freeform 40"/>
                <p:cNvSpPr>
                  <a:spLocks noChangeAspect="1"/>
                </p:cNvSpPr>
                <p:nvPr/>
              </p:nvSpPr>
              <p:spPr bwMode="auto">
                <a:xfrm>
                  <a:off x="3168" y="1008"/>
                  <a:ext cx="92" cy="57"/>
                </a:xfrm>
                <a:custGeom>
                  <a:avLst/>
                  <a:gdLst>
                    <a:gd name="T0" fmla="*/ 17 w 92"/>
                    <a:gd name="T1" fmla="*/ 0 h 57"/>
                    <a:gd name="T2" fmla="*/ 42 w 92"/>
                    <a:gd name="T3" fmla="*/ 2 h 57"/>
                    <a:gd name="T4" fmla="*/ 63 w 92"/>
                    <a:gd name="T5" fmla="*/ 14 h 57"/>
                    <a:gd name="T6" fmla="*/ 78 w 92"/>
                    <a:gd name="T7" fmla="*/ 32 h 57"/>
                    <a:gd name="T8" fmla="*/ 92 w 92"/>
                    <a:gd name="T9" fmla="*/ 56 h 57"/>
                    <a:gd name="T10" fmla="*/ 81 w 92"/>
                    <a:gd name="T11" fmla="*/ 57 h 57"/>
                    <a:gd name="T12" fmla="*/ 51 w 92"/>
                    <a:gd name="T13" fmla="*/ 18 h 57"/>
                    <a:gd name="T14" fmla="*/ 30 w 92"/>
                    <a:gd name="T15" fmla="*/ 11 h 57"/>
                    <a:gd name="T16" fmla="*/ 14 w 92"/>
                    <a:gd name="T17" fmla="*/ 11 h 57"/>
                    <a:gd name="T18" fmla="*/ 0 w 92"/>
                    <a:gd name="T19" fmla="*/ 17 h 57"/>
                    <a:gd name="T20" fmla="*/ 17 w 92"/>
                    <a:gd name="T21" fmla="*/ 0 h 5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2"/>
                    <a:gd name="T34" fmla="*/ 0 h 57"/>
                    <a:gd name="T35" fmla="*/ 92 w 92"/>
                    <a:gd name="T36" fmla="*/ 57 h 5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2" h="57">
                      <a:moveTo>
                        <a:pt x="17" y="0"/>
                      </a:moveTo>
                      <a:lnTo>
                        <a:pt x="42" y="2"/>
                      </a:lnTo>
                      <a:lnTo>
                        <a:pt x="63" y="14"/>
                      </a:lnTo>
                      <a:lnTo>
                        <a:pt x="78" y="32"/>
                      </a:lnTo>
                      <a:lnTo>
                        <a:pt x="92" y="56"/>
                      </a:lnTo>
                      <a:lnTo>
                        <a:pt x="81" y="57"/>
                      </a:lnTo>
                      <a:lnTo>
                        <a:pt x="51" y="18"/>
                      </a:lnTo>
                      <a:lnTo>
                        <a:pt x="30" y="11"/>
                      </a:lnTo>
                      <a:lnTo>
                        <a:pt x="14" y="11"/>
                      </a:lnTo>
                      <a:lnTo>
                        <a:pt x="0" y="17"/>
                      </a:lnTo>
                      <a:lnTo>
                        <a:pt x="17" y="0"/>
                      </a:lnTo>
                      <a:close/>
                    </a:path>
                  </a:pathLst>
                </a:custGeom>
                <a:solidFill>
                  <a:srgbClr val="800000">
                    <a:alpha val="59999"/>
                  </a:srgbClr>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a:lstStyle/>
                <a:p>
                  <a:endParaRPr lang="en-US"/>
                </a:p>
              </p:txBody>
            </p:sp>
            <p:sp>
              <p:nvSpPr>
                <p:cNvPr id="69" name="Freeform 41"/>
                <p:cNvSpPr>
                  <a:spLocks noChangeAspect="1"/>
                </p:cNvSpPr>
                <p:nvPr/>
              </p:nvSpPr>
              <p:spPr bwMode="auto">
                <a:xfrm>
                  <a:off x="1368" y="797"/>
                  <a:ext cx="1227" cy="187"/>
                </a:xfrm>
                <a:custGeom>
                  <a:avLst/>
                  <a:gdLst>
                    <a:gd name="T0" fmla="*/ 134 w 1227"/>
                    <a:gd name="T1" fmla="*/ 6 h 187"/>
                    <a:gd name="T2" fmla="*/ 323 w 1227"/>
                    <a:gd name="T3" fmla="*/ 15 h 187"/>
                    <a:gd name="T4" fmla="*/ 530 w 1227"/>
                    <a:gd name="T5" fmla="*/ 27 h 187"/>
                    <a:gd name="T6" fmla="*/ 675 w 1227"/>
                    <a:gd name="T7" fmla="*/ 46 h 187"/>
                    <a:gd name="T8" fmla="*/ 776 w 1227"/>
                    <a:gd name="T9" fmla="*/ 64 h 187"/>
                    <a:gd name="T10" fmla="*/ 852 w 1227"/>
                    <a:gd name="T11" fmla="*/ 66 h 187"/>
                    <a:gd name="T12" fmla="*/ 963 w 1227"/>
                    <a:gd name="T13" fmla="*/ 76 h 187"/>
                    <a:gd name="T14" fmla="*/ 987 w 1227"/>
                    <a:gd name="T15" fmla="*/ 82 h 187"/>
                    <a:gd name="T16" fmla="*/ 1022 w 1227"/>
                    <a:gd name="T17" fmla="*/ 72 h 187"/>
                    <a:gd name="T18" fmla="*/ 1044 w 1227"/>
                    <a:gd name="T19" fmla="*/ 85 h 187"/>
                    <a:gd name="T20" fmla="*/ 1079 w 1227"/>
                    <a:gd name="T21" fmla="*/ 94 h 187"/>
                    <a:gd name="T22" fmla="*/ 1136 w 1227"/>
                    <a:gd name="T23" fmla="*/ 126 h 187"/>
                    <a:gd name="T24" fmla="*/ 1172 w 1227"/>
                    <a:gd name="T25" fmla="*/ 109 h 187"/>
                    <a:gd name="T26" fmla="*/ 1217 w 1227"/>
                    <a:gd name="T27" fmla="*/ 111 h 187"/>
                    <a:gd name="T28" fmla="*/ 1227 w 1227"/>
                    <a:gd name="T29" fmla="*/ 133 h 187"/>
                    <a:gd name="T30" fmla="*/ 1184 w 1227"/>
                    <a:gd name="T31" fmla="*/ 169 h 187"/>
                    <a:gd name="T32" fmla="*/ 1151 w 1227"/>
                    <a:gd name="T33" fmla="*/ 162 h 187"/>
                    <a:gd name="T34" fmla="*/ 1142 w 1227"/>
                    <a:gd name="T35" fmla="*/ 127 h 187"/>
                    <a:gd name="T36" fmla="*/ 1106 w 1227"/>
                    <a:gd name="T37" fmla="*/ 153 h 187"/>
                    <a:gd name="T38" fmla="*/ 1067 w 1227"/>
                    <a:gd name="T39" fmla="*/ 153 h 187"/>
                    <a:gd name="T40" fmla="*/ 1020 w 1227"/>
                    <a:gd name="T41" fmla="*/ 154 h 187"/>
                    <a:gd name="T42" fmla="*/ 999 w 1227"/>
                    <a:gd name="T43" fmla="*/ 162 h 187"/>
                    <a:gd name="T44" fmla="*/ 960 w 1227"/>
                    <a:gd name="T45" fmla="*/ 168 h 187"/>
                    <a:gd name="T46" fmla="*/ 921 w 1227"/>
                    <a:gd name="T47" fmla="*/ 133 h 187"/>
                    <a:gd name="T48" fmla="*/ 872 w 1227"/>
                    <a:gd name="T49" fmla="*/ 112 h 187"/>
                    <a:gd name="T50" fmla="*/ 806 w 1227"/>
                    <a:gd name="T51" fmla="*/ 100 h 187"/>
                    <a:gd name="T52" fmla="*/ 791 w 1227"/>
                    <a:gd name="T53" fmla="*/ 91 h 187"/>
                    <a:gd name="T54" fmla="*/ 750 w 1227"/>
                    <a:gd name="T55" fmla="*/ 84 h 187"/>
                    <a:gd name="T56" fmla="*/ 704 w 1227"/>
                    <a:gd name="T57" fmla="*/ 69 h 187"/>
                    <a:gd name="T58" fmla="*/ 647 w 1227"/>
                    <a:gd name="T59" fmla="*/ 60 h 187"/>
                    <a:gd name="T60" fmla="*/ 590 w 1227"/>
                    <a:gd name="T61" fmla="*/ 52 h 187"/>
                    <a:gd name="T62" fmla="*/ 522 w 1227"/>
                    <a:gd name="T63" fmla="*/ 42 h 187"/>
                    <a:gd name="T64" fmla="*/ 399 w 1227"/>
                    <a:gd name="T65" fmla="*/ 31 h 187"/>
                    <a:gd name="T66" fmla="*/ 297 w 1227"/>
                    <a:gd name="T67" fmla="*/ 22 h 187"/>
                    <a:gd name="T68" fmla="*/ 140 w 1227"/>
                    <a:gd name="T69" fmla="*/ 16 h 187"/>
                    <a:gd name="T70" fmla="*/ 0 w 1227"/>
                    <a:gd name="T71" fmla="*/ 0 h 18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227"/>
                    <a:gd name="T109" fmla="*/ 0 h 187"/>
                    <a:gd name="T110" fmla="*/ 1227 w 1227"/>
                    <a:gd name="T111" fmla="*/ 187 h 187"/>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227" h="187">
                      <a:moveTo>
                        <a:pt x="56" y="4"/>
                      </a:moveTo>
                      <a:lnTo>
                        <a:pt x="134" y="6"/>
                      </a:lnTo>
                      <a:lnTo>
                        <a:pt x="239" y="7"/>
                      </a:lnTo>
                      <a:lnTo>
                        <a:pt x="323" y="15"/>
                      </a:lnTo>
                      <a:lnTo>
                        <a:pt x="438" y="22"/>
                      </a:lnTo>
                      <a:lnTo>
                        <a:pt x="530" y="27"/>
                      </a:lnTo>
                      <a:lnTo>
                        <a:pt x="599" y="34"/>
                      </a:lnTo>
                      <a:lnTo>
                        <a:pt x="675" y="46"/>
                      </a:lnTo>
                      <a:lnTo>
                        <a:pt x="753" y="66"/>
                      </a:lnTo>
                      <a:lnTo>
                        <a:pt x="776" y="64"/>
                      </a:lnTo>
                      <a:lnTo>
                        <a:pt x="804" y="61"/>
                      </a:lnTo>
                      <a:lnTo>
                        <a:pt x="852" y="66"/>
                      </a:lnTo>
                      <a:lnTo>
                        <a:pt x="897" y="73"/>
                      </a:lnTo>
                      <a:lnTo>
                        <a:pt x="963" y="76"/>
                      </a:lnTo>
                      <a:lnTo>
                        <a:pt x="975" y="78"/>
                      </a:lnTo>
                      <a:lnTo>
                        <a:pt x="987" y="82"/>
                      </a:lnTo>
                      <a:lnTo>
                        <a:pt x="1007" y="73"/>
                      </a:lnTo>
                      <a:lnTo>
                        <a:pt x="1022" y="72"/>
                      </a:lnTo>
                      <a:lnTo>
                        <a:pt x="1043" y="72"/>
                      </a:lnTo>
                      <a:lnTo>
                        <a:pt x="1044" y="85"/>
                      </a:lnTo>
                      <a:lnTo>
                        <a:pt x="1074" y="82"/>
                      </a:lnTo>
                      <a:lnTo>
                        <a:pt x="1079" y="94"/>
                      </a:lnTo>
                      <a:lnTo>
                        <a:pt x="1124" y="88"/>
                      </a:lnTo>
                      <a:lnTo>
                        <a:pt x="1136" y="126"/>
                      </a:lnTo>
                      <a:lnTo>
                        <a:pt x="1152" y="124"/>
                      </a:lnTo>
                      <a:lnTo>
                        <a:pt x="1172" y="109"/>
                      </a:lnTo>
                      <a:lnTo>
                        <a:pt x="1199" y="108"/>
                      </a:lnTo>
                      <a:lnTo>
                        <a:pt x="1217" y="111"/>
                      </a:lnTo>
                      <a:lnTo>
                        <a:pt x="1227" y="115"/>
                      </a:lnTo>
                      <a:lnTo>
                        <a:pt x="1227" y="133"/>
                      </a:lnTo>
                      <a:lnTo>
                        <a:pt x="1209" y="147"/>
                      </a:lnTo>
                      <a:lnTo>
                        <a:pt x="1184" y="169"/>
                      </a:lnTo>
                      <a:lnTo>
                        <a:pt x="1166" y="187"/>
                      </a:lnTo>
                      <a:lnTo>
                        <a:pt x="1151" y="162"/>
                      </a:lnTo>
                      <a:lnTo>
                        <a:pt x="1143" y="139"/>
                      </a:lnTo>
                      <a:lnTo>
                        <a:pt x="1142" y="127"/>
                      </a:lnTo>
                      <a:lnTo>
                        <a:pt x="1119" y="136"/>
                      </a:lnTo>
                      <a:lnTo>
                        <a:pt x="1106" y="153"/>
                      </a:lnTo>
                      <a:lnTo>
                        <a:pt x="1091" y="150"/>
                      </a:lnTo>
                      <a:lnTo>
                        <a:pt x="1067" y="153"/>
                      </a:lnTo>
                      <a:lnTo>
                        <a:pt x="1047" y="120"/>
                      </a:lnTo>
                      <a:lnTo>
                        <a:pt x="1020" y="154"/>
                      </a:lnTo>
                      <a:lnTo>
                        <a:pt x="1013" y="142"/>
                      </a:lnTo>
                      <a:lnTo>
                        <a:pt x="999" y="162"/>
                      </a:lnTo>
                      <a:lnTo>
                        <a:pt x="980" y="172"/>
                      </a:lnTo>
                      <a:lnTo>
                        <a:pt x="960" y="168"/>
                      </a:lnTo>
                      <a:lnTo>
                        <a:pt x="926" y="172"/>
                      </a:lnTo>
                      <a:lnTo>
                        <a:pt x="921" y="133"/>
                      </a:lnTo>
                      <a:lnTo>
                        <a:pt x="917" y="111"/>
                      </a:lnTo>
                      <a:lnTo>
                        <a:pt x="872" y="112"/>
                      </a:lnTo>
                      <a:lnTo>
                        <a:pt x="864" y="99"/>
                      </a:lnTo>
                      <a:lnTo>
                        <a:pt x="806" y="100"/>
                      </a:lnTo>
                      <a:lnTo>
                        <a:pt x="795" y="109"/>
                      </a:lnTo>
                      <a:lnTo>
                        <a:pt x="791" y="91"/>
                      </a:lnTo>
                      <a:lnTo>
                        <a:pt x="753" y="94"/>
                      </a:lnTo>
                      <a:lnTo>
                        <a:pt x="750" y="84"/>
                      </a:lnTo>
                      <a:lnTo>
                        <a:pt x="704" y="81"/>
                      </a:lnTo>
                      <a:lnTo>
                        <a:pt x="704" y="69"/>
                      </a:lnTo>
                      <a:lnTo>
                        <a:pt x="666" y="69"/>
                      </a:lnTo>
                      <a:lnTo>
                        <a:pt x="647" y="60"/>
                      </a:lnTo>
                      <a:lnTo>
                        <a:pt x="611" y="54"/>
                      </a:lnTo>
                      <a:lnTo>
                        <a:pt x="590" y="52"/>
                      </a:lnTo>
                      <a:lnTo>
                        <a:pt x="561" y="52"/>
                      </a:lnTo>
                      <a:lnTo>
                        <a:pt x="522" y="42"/>
                      </a:lnTo>
                      <a:lnTo>
                        <a:pt x="462" y="39"/>
                      </a:lnTo>
                      <a:lnTo>
                        <a:pt x="399" y="31"/>
                      </a:lnTo>
                      <a:lnTo>
                        <a:pt x="351" y="27"/>
                      </a:lnTo>
                      <a:lnTo>
                        <a:pt x="297" y="22"/>
                      </a:lnTo>
                      <a:lnTo>
                        <a:pt x="233" y="19"/>
                      </a:lnTo>
                      <a:lnTo>
                        <a:pt x="140" y="16"/>
                      </a:lnTo>
                      <a:lnTo>
                        <a:pt x="87" y="10"/>
                      </a:lnTo>
                      <a:lnTo>
                        <a:pt x="0" y="0"/>
                      </a:lnTo>
                      <a:lnTo>
                        <a:pt x="56" y="4"/>
                      </a:lnTo>
                      <a:close/>
                    </a:path>
                  </a:pathLst>
                </a:custGeom>
                <a:solidFill>
                  <a:srgbClr val="FF0000">
                    <a:alpha val="74901"/>
                  </a:srgbClr>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a:lstStyle/>
                <a:p>
                  <a:endParaRPr lang="en-US"/>
                </a:p>
              </p:txBody>
            </p:sp>
            <p:sp>
              <p:nvSpPr>
                <p:cNvPr id="70" name="Freeform 42"/>
                <p:cNvSpPr>
                  <a:spLocks noChangeAspect="1"/>
                </p:cNvSpPr>
                <p:nvPr/>
              </p:nvSpPr>
              <p:spPr bwMode="auto">
                <a:xfrm>
                  <a:off x="2619" y="900"/>
                  <a:ext cx="233" cy="116"/>
                </a:xfrm>
                <a:custGeom>
                  <a:avLst/>
                  <a:gdLst>
                    <a:gd name="T0" fmla="*/ 5 w 233"/>
                    <a:gd name="T1" fmla="*/ 0 h 116"/>
                    <a:gd name="T2" fmla="*/ 18 w 233"/>
                    <a:gd name="T3" fmla="*/ 12 h 116"/>
                    <a:gd name="T4" fmla="*/ 42 w 233"/>
                    <a:gd name="T5" fmla="*/ 24 h 116"/>
                    <a:gd name="T6" fmla="*/ 51 w 233"/>
                    <a:gd name="T7" fmla="*/ 35 h 116"/>
                    <a:gd name="T8" fmla="*/ 54 w 233"/>
                    <a:gd name="T9" fmla="*/ 53 h 116"/>
                    <a:gd name="T10" fmla="*/ 83 w 233"/>
                    <a:gd name="T11" fmla="*/ 51 h 116"/>
                    <a:gd name="T12" fmla="*/ 83 w 233"/>
                    <a:gd name="T13" fmla="*/ 63 h 116"/>
                    <a:gd name="T14" fmla="*/ 104 w 233"/>
                    <a:gd name="T15" fmla="*/ 62 h 116"/>
                    <a:gd name="T16" fmla="*/ 110 w 233"/>
                    <a:gd name="T17" fmla="*/ 81 h 116"/>
                    <a:gd name="T18" fmla="*/ 126 w 233"/>
                    <a:gd name="T19" fmla="*/ 68 h 116"/>
                    <a:gd name="T20" fmla="*/ 144 w 233"/>
                    <a:gd name="T21" fmla="*/ 47 h 116"/>
                    <a:gd name="T22" fmla="*/ 158 w 233"/>
                    <a:gd name="T23" fmla="*/ 39 h 116"/>
                    <a:gd name="T24" fmla="*/ 167 w 233"/>
                    <a:gd name="T25" fmla="*/ 35 h 116"/>
                    <a:gd name="T26" fmla="*/ 182 w 233"/>
                    <a:gd name="T27" fmla="*/ 36 h 116"/>
                    <a:gd name="T28" fmla="*/ 191 w 233"/>
                    <a:gd name="T29" fmla="*/ 63 h 116"/>
                    <a:gd name="T30" fmla="*/ 218 w 233"/>
                    <a:gd name="T31" fmla="*/ 45 h 116"/>
                    <a:gd name="T32" fmla="*/ 233 w 233"/>
                    <a:gd name="T33" fmla="*/ 41 h 116"/>
                    <a:gd name="T34" fmla="*/ 216 w 233"/>
                    <a:gd name="T35" fmla="*/ 62 h 116"/>
                    <a:gd name="T36" fmla="*/ 209 w 233"/>
                    <a:gd name="T37" fmla="*/ 80 h 116"/>
                    <a:gd name="T38" fmla="*/ 195 w 233"/>
                    <a:gd name="T39" fmla="*/ 66 h 116"/>
                    <a:gd name="T40" fmla="*/ 171 w 233"/>
                    <a:gd name="T41" fmla="*/ 65 h 116"/>
                    <a:gd name="T42" fmla="*/ 156 w 233"/>
                    <a:gd name="T43" fmla="*/ 69 h 116"/>
                    <a:gd name="T44" fmla="*/ 147 w 233"/>
                    <a:gd name="T45" fmla="*/ 86 h 116"/>
                    <a:gd name="T46" fmla="*/ 134 w 233"/>
                    <a:gd name="T47" fmla="*/ 111 h 116"/>
                    <a:gd name="T48" fmla="*/ 122 w 233"/>
                    <a:gd name="T49" fmla="*/ 101 h 116"/>
                    <a:gd name="T50" fmla="*/ 111 w 233"/>
                    <a:gd name="T51" fmla="*/ 116 h 116"/>
                    <a:gd name="T52" fmla="*/ 96 w 233"/>
                    <a:gd name="T53" fmla="*/ 99 h 116"/>
                    <a:gd name="T54" fmla="*/ 78 w 233"/>
                    <a:gd name="T55" fmla="*/ 111 h 116"/>
                    <a:gd name="T56" fmla="*/ 66 w 233"/>
                    <a:gd name="T57" fmla="*/ 86 h 116"/>
                    <a:gd name="T58" fmla="*/ 60 w 233"/>
                    <a:gd name="T59" fmla="*/ 63 h 116"/>
                    <a:gd name="T60" fmla="*/ 45 w 233"/>
                    <a:gd name="T61" fmla="*/ 53 h 116"/>
                    <a:gd name="T62" fmla="*/ 24 w 233"/>
                    <a:gd name="T63" fmla="*/ 42 h 116"/>
                    <a:gd name="T64" fmla="*/ 6 w 233"/>
                    <a:gd name="T65" fmla="*/ 33 h 116"/>
                    <a:gd name="T66" fmla="*/ 0 w 233"/>
                    <a:gd name="T67" fmla="*/ 12 h 116"/>
                    <a:gd name="T68" fmla="*/ 5 w 233"/>
                    <a:gd name="T69" fmla="*/ 0 h 11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33"/>
                    <a:gd name="T106" fmla="*/ 0 h 116"/>
                    <a:gd name="T107" fmla="*/ 233 w 233"/>
                    <a:gd name="T108" fmla="*/ 116 h 11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33" h="116">
                      <a:moveTo>
                        <a:pt x="5" y="0"/>
                      </a:moveTo>
                      <a:lnTo>
                        <a:pt x="18" y="12"/>
                      </a:lnTo>
                      <a:lnTo>
                        <a:pt x="42" y="24"/>
                      </a:lnTo>
                      <a:lnTo>
                        <a:pt x="51" y="35"/>
                      </a:lnTo>
                      <a:lnTo>
                        <a:pt x="54" y="53"/>
                      </a:lnTo>
                      <a:lnTo>
                        <a:pt x="83" y="51"/>
                      </a:lnTo>
                      <a:lnTo>
                        <a:pt x="83" y="63"/>
                      </a:lnTo>
                      <a:lnTo>
                        <a:pt x="104" y="62"/>
                      </a:lnTo>
                      <a:lnTo>
                        <a:pt x="110" y="81"/>
                      </a:lnTo>
                      <a:lnTo>
                        <a:pt x="126" y="68"/>
                      </a:lnTo>
                      <a:lnTo>
                        <a:pt x="144" y="47"/>
                      </a:lnTo>
                      <a:lnTo>
                        <a:pt x="158" y="39"/>
                      </a:lnTo>
                      <a:lnTo>
                        <a:pt x="167" y="35"/>
                      </a:lnTo>
                      <a:lnTo>
                        <a:pt x="182" y="36"/>
                      </a:lnTo>
                      <a:lnTo>
                        <a:pt x="191" y="63"/>
                      </a:lnTo>
                      <a:lnTo>
                        <a:pt x="218" y="45"/>
                      </a:lnTo>
                      <a:lnTo>
                        <a:pt x="233" y="41"/>
                      </a:lnTo>
                      <a:lnTo>
                        <a:pt x="216" y="62"/>
                      </a:lnTo>
                      <a:lnTo>
                        <a:pt x="209" y="80"/>
                      </a:lnTo>
                      <a:lnTo>
                        <a:pt x="195" y="66"/>
                      </a:lnTo>
                      <a:lnTo>
                        <a:pt x="171" y="65"/>
                      </a:lnTo>
                      <a:lnTo>
                        <a:pt x="156" y="69"/>
                      </a:lnTo>
                      <a:lnTo>
                        <a:pt x="147" y="86"/>
                      </a:lnTo>
                      <a:lnTo>
                        <a:pt x="134" y="111"/>
                      </a:lnTo>
                      <a:lnTo>
                        <a:pt x="122" y="101"/>
                      </a:lnTo>
                      <a:lnTo>
                        <a:pt x="111" y="116"/>
                      </a:lnTo>
                      <a:lnTo>
                        <a:pt x="96" y="99"/>
                      </a:lnTo>
                      <a:lnTo>
                        <a:pt x="78" y="111"/>
                      </a:lnTo>
                      <a:lnTo>
                        <a:pt x="66" y="86"/>
                      </a:lnTo>
                      <a:lnTo>
                        <a:pt x="60" y="63"/>
                      </a:lnTo>
                      <a:lnTo>
                        <a:pt x="45" y="53"/>
                      </a:lnTo>
                      <a:lnTo>
                        <a:pt x="24" y="42"/>
                      </a:lnTo>
                      <a:lnTo>
                        <a:pt x="6" y="33"/>
                      </a:lnTo>
                      <a:lnTo>
                        <a:pt x="0" y="12"/>
                      </a:lnTo>
                      <a:lnTo>
                        <a:pt x="5" y="0"/>
                      </a:lnTo>
                      <a:close/>
                    </a:path>
                  </a:pathLst>
                </a:custGeom>
                <a:solidFill>
                  <a:srgbClr val="FF0000">
                    <a:alpha val="74901"/>
                  </a:srgbClr>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a:lstStyle/>
                <a:p>
                  <a:endParaRPr lang="en-US"/>
                </a:p>
              </p:txBody>
            </p:sp>
            <p:sp>
              <p:nvSpPr>
                <p:cNvPr id="71" name="Freeform 43"/>
                <p:cNvSpPr>
                  <a:spLocks noChangeAspect="1"/>
                </p:cNvSpPr>
                <p:nvPr/>
              </p:nvSpPr>
              <p:spPr bwMode="auto">
                <a:xfrm>
                  <a:off x="2870" y="947"/>
                  <a:ext cx="43" cy="45"/>
                </a:xfrm>
                <a:custGeom>
                  <a:avLst/>
                  <a:gdLst>
                    <a:gd name="T0" fmla="*/ 0 w 43"/>
                    <a:gd name="T1" fmla="*/ 42 h 45"/>
                    <a:gd name="T2" fmla="*/ 18 w 43"/>
                    <a:gd name="T3" fmla="*/ 31 h 45"/>
                    <a:gd name="T4" fmla="*/ 33 w 43"/>
                    <a:gd name="T5" fmla="*/ 13 h 45"/>
                    <a:gd name="T6" fmla="*/ 43 w 43"/>
                    <a:gd name="T7" fmla="*/ 0 h 45"/>
                    <a:gd name="T8" fmla="*/ 40 w 43"/>
                    <a:gd name="T9" fmla="*/ 24 h 45"/>
                    <a:gd name="T10" fmla="*/ 31 w 43"/>
                    <a:gd name="T11" fmla="*/ 39 h 45"/>
                    <a:gd name="T12" fmla="*/ 21 w 43"/>
                    <a:gd name="T13" fmla="*/ 45 h 45"/>
                    <a:gd name="T14" fmla="*/ 0 w 43"/>
                    <a:gd name="T15" fmla="*/ 42 h 45"/>
                    <a:gd name="T16" fmla="*/ 0 60000 65536"/>
                    <a:gd name="T17" fmla="*/ 0 60000 65536"/>
                    <a:gd name="T18" fmla="*/ 0 60000 65536"/>
                    <a:gd name="T19" fmla="*/ 0 60000 65536"/>
                    <a:gd name="T20" fmla="*/ 0 60000 65536"/>
                    <a:gd name="T21" fmla="*/ 0 60000 65536"/>
                    <a:gd name="T22" fmla="*/ 0 60000 65536"/>
                    <a:gd name="T23" fmla="*/ 0 60000 65536"/>
                    <a:gd name="T24" fmla="*/ 0 w 43"/>
                    <a:gd name="T25" fmla="*/ 0 h 45"/>
                    <a:gd name="T26" fmla="*/ 43 w 43"/>
                    <a:gd name="T27" fmla="*/ 45 h 4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3" h="45">
                      <a:moveTo>
                        <a:pt x="0" y="42"/>
                      </a:moveTo>
                      <a:lnTo>
                        <a:pt x="18" y="31"/>
                      </a:lnTo>
                      <a:lnTo>
                        <a:pt x="33" y="13"/>
                      </a:lnTo>
                      <a:lnTo>
                        <a:pt x="43" y="0"/>
                      </a:lnTo>
                      <a:lnTo>
                        <a:pt x="40" y="24"/>
                      </a:lnTo>
                      <a:lnTo>
                        <a:pt x="31" y="39"/>
                      </a:lnTo>
                      <a:lnTo>
                        <a:pt x="21" y="45"/>
                      </a:lnTo>
                      <a:lnTo>
                        <a:pt x="0" y="42"/>
                      </a:lnTo>
                      <a:close/>
                    </a:path>
                  </a:pathLst>
                </a:custGeom>
                <a:solidFill>
                  <a:srgbClr val="FF0000">
                    <a:alpha val="74901"/>
                  </a:srgbClr>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a:lstStyle/>
                <a:p>
                  <a:endParaRPr lang="en-US"/>
                </a:p>
              </p:txBody>
            </p:sp>
            <p:sp>
              <p:nvSpPr>
                <p:cNvPr id="72" name="Freeform 44"/>
                <p:cNvSpPr>
                  <a:spLocks noChangeAspect="1"/>
                </p:cNvSpPr>
                <p:nvPr/>
              </p:nvSpPr>
              <p:spPr bwMode="auto">
                <a:xfrm>
                  <a:off x="2828" y="942"/>
                  <a:ext cx="328" cy="84"/>
                </a:xfrm>
                <a:custGeom>
                  <a:avLst/>
                  <a:gdLst>
                    <a:gd name="T0" fmla="*/ 0 w 328"/>
                    <a:gd name="T1" fmla="*/ 60 h 84"/>
                    <a:gd name="T2" fmla="*/ 34 w 328"/>
                    <a:gd name="T3" fmla="*/ 57 h 84"/>
                    <a:gd name="T4" fmla="*/ 66 w 328"/>
                    <a:gd name="T5" fmla="*/ 56 h 84"/>
                    <a:gd name="T6" fmla="*/ 108 w 328"/>
                    <a:gd name="T7" fmla="*/ 54 h 84"/>
                    <a:gd name="T8" fmla="*/ 133 w 328"/>
                    <a:gd name="T9" fmla="*/ 54 h 84"/>
                    <a:gd name="T10" fmla="*/ 147 w 328"/>
                    <a:gd name="T11" fmla="*/ 50 h 84"/>
                    <a:gd name="T12" fmla="*/ 156 w 328"/>
                    <a:gd name="T13" fmla="*/ 36 h 84"/>
                    <a:gd name="T14" fmla="*/ 165 w 328"/>
                    <a:gd name="T15" fmla="*/ 20 h 84"/>
                    <a:gd name="T16" fmla="*/ 177 w 328"/>
                    <a:gd name="T17" fmla="*/ 27 h 84"/>
                    <a:gd name="T18" fmla="*/ 195 w 328"/>
                    <a:gd name="T19" fmla="*/ 26 h 84"/>
                    <a:gd name="T20" fmla="*/ 211 w 328"/>
                    <a:gd name="T21" fmla="*/ 30 h 84"/>
                    <a:gd name="T22" fmla="*/ 225 w 328"/>
                    <a:gd name="T23" fmla="*/ 26 h 84"/>
                    <a:gd name="T24" fmla="*/ 252 w 328"/>
                    <a:gd name="T25" fmla="*/ 24 h 84"/>
                    <a:gd name="T26" fmla="*/ 279 w 328"/>
                    <a:gd name="T27" fmla="*/ 18 h 84"/>
                    <a:gd name="T28" fmla="*/ 295 w 328"/>
                    <a:gd name="T29" fmla="*/ 9 h 84"/>
                    <a:gd name="T30" fmla="*/ 306 w 328"/>
                    <a:gd name="T31" fmla="*/ 0 h 84"/>
                    <a:gd name="T32" fmla="*/ 321 w 328"/>
                    <a:gd name="T33" fmla="*/ 2 h 84"/>
                    <a:gd name="T34" fmla="*/ 328 w 328"/>
                    <a:gd name="T35" fmla="*/ 11 h 84"/>
                    <a:gd name="T36" fmla="*/ 325 w 328"/>
                    <a:gd name="T37" fmla="*/ 41 h 84"/>
                    <a:gd name="T38" fmla="*/ 310 w 328"/>
                    <a:gd name="T39" fmla="*/ 44 h 84"/>
                    <a:gd name="T40" fmla="*/ 297 w 328"/>
                    <a:gd name="T41" fmla="*/ 48 h 84"/>
                    <a:gd name="T42" fmla="*/ 276 w 328"/>
                    <a:gd name="T43" fmla="*/ 69 h 84"/>
                    <a:gd name="T44" fmla="*/ 258 w 328"/>
                    <a:gd name="T45" fmla="*/ 77 h 84"/>
                    <a:gd name="T46" fmla="*/ 232 w 328"/>
                    <a:gd name="T47" fmla="*/ 84 h 84"/>
                    <a:gd name="T48" fmla="*/ 196 w 328"/>
                    <a:gd name="T49" fmla="*/ 81 h 84"/>
                    <a:gd name="T50" fmla="*/ 154 w 328"/>
                    <a:gd name="T51" fmla="*/ 75 h 84"/>
                    <a:gd name="T52" fmla="*/ 124 w 328"/>
                    <a:gd name="T53" fmla="*/ 72 h 84"/>
                    <a:gd name="T54" fmla="*/ 90 w 328"/>
                    <a:gd name="T55" fmla="*/ 71 h 84"/>
                    <a:gd name="T56" fmla="*/ 54 w 328"/>
                    <a:gd name="T57" fmla="*/ 69 h 84"/>
                    <a:gd name="T58" fmla="*/ 18 w 328"/>
                    <a:gd name="T59" fmla="*/ 66 h 84"/>
                    <a:gd name="T60" fmla="*/ 0 w 328"/>
                    <a:gd name="T61" fmla="*/ 60 h 84"/>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28"/>
                    <a:gd name="T94" fmla="*/ 0 h 84"/>
                    <a:gd name="T95" fmla="*/ 328 w 328"/>
                    <a:gd name="T96" fmla="*/ 84 h 84"/>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28" h="84">
                      <a:moveTo>
                        <a:pt x="0" y="60"/>
                      </a:moveTo>
                      <a:lnTo>
                        <a:pt x="34" y="57"/>
                      </a:lnTo>
                      <a:lnTo>
                        <a:pt x="66" y="56"/>
                      </a:lnTo>
                      <a:lnTo>
                        <a:pt x="108" y="54"/>
                      </a:lnTo>
                      <a:lnTo>
                        <a:pt x="133" y="54"/>
                      </a:lnTo>
                      <a:lnTo>
                        <a:pt x="147" y="50"/>
                      </a:lnTo>
                      <a:lnTo>
                        <a:pt x="156" y="36"/>
                      </a:lnTo>
                      <a:lnTo>
                        <a:pt x="165" y="20"/>
                      </a:lnTo>
                      <a:lnTo>
                        <a:pt x="177" y="27"/>
                      </a:lnTo>
                      <a:lnTo>
                        <a:pt x="195" y="26"/>
                      </a:lnTo>
                      <a:lnTo>
                        <a:pt x="211" y="30"/>
                      </a:lnTo>
                      <a:lnTo>
                        <a:pt x="225" y="26"/>
                      </a:lnTo>
                      <a:lnTo>
                        <a:pt x="252" y="24"/>
                      </a:lnTo>
                      <a:lnTo>
                        <a:pt x="279" y="18"/>
                      </a:lnTo>
                      <a:lnTo>
                        <a:pt x="295" y="9"/>
                      </a:lnTo>
                      <a:lnTo>
                        <a:pt x="306" y="0"/>
                      </a:lnTo>
                      <a:lnTo>
                        <a:pt x="321" y="2"/>
                      </a:lnTo>
                      <a:lnTo>
                        <a:pt x="328" y="11"/>
                      </a:lnTo>
                      <a:lnTo>
                        <a:pt x="325" y="41"/>
                      </a:lnTo>
                      <a:lnTo>
                        <a:pt x="310" y="44"/>
                      </a:lnTo>
                      <a:lnTo>
                        <a:pt x="297" y="48"/>
                      </a:lnTo>
                      <a:lnTo>
                        <a:pt x="276" y="69"/>
                      </a:lnTo>
                      <a:lnTo>
                        <a:pt x="258" y="77"/>
                      </a:lnTo>
                      <a:lnTo>
                        <a:pt x="232" y="84"/>
                      </a:lnTo>
                      <a:lnTo>
                        <a:pt x="196" y="81"/>
                      </a:lnTo>
                      <a:lnTo>
                        <a:pt x="154" y="75"/>
                      </a:lnTo>
                      <a:lnTo>
                        <a:pt x="124" y="72"/>
                      </a:lnTo>
                      <a:lnTo>
                        <a:pt x="90" y="71"/>
                      </a:lnTo>
                      <a:lnTo>
                        <a:pt x="54" y="69"/>
                      </a:lnTo>
                      <a:lnTo>
                        <a:pt x="18" y="66"/>
                      </a:lnTo>
                      <a:lnTo>
                        <a:pt x="0" y="60"/>
                      </a:lnTo>
                      <a:close/>
                    </a:path>
                  </a:pathLst>
                </a:custGeom>
                <a:solidFill>
                  <a:srgbClr val="FF0000">
                    <a:alpha val="74901"/>
                  </a:srgbClr>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a:lstStyle/>
                <a:p>
                  <a:endParaRPr lang="en-US"/>
                </a:p>
              </p:txBody>
            </p:sp>
            <p:sp>
              <p:nvSpPr>
                <p:cNvPr id="73" name="Freeform 45"/>
                <p:cNvSpPr>
                  <a:spLocks noChangeAspect="1"/>
                </p:cNvSpPr>
                <p:nvPr/>
              </p:nvSpPr>
              <p:spPr bwMode="auto">
                <a:xfrm>
                  <a:off x="3254" y="885"/>
                  <a:ext cx="55" cy="159"/>
                </a:xfrm>
                <a:custGeom>
                  <a:avLst/>
                  <a:gdLst>
                    <a:gd name="T0" fmla="*/ 6 w 55"/>
                    <a:gd name="T1" fmla="*/ 0 h 159"/>
                    <a:gd name="T2" fmla="*/ 18 w 55"/>
                    <a:gd name="T3" fmla="*/ 26 h 159"/>
                    <a:gd name="T4" fmla="*/ 30 w 55"/>
                    <a:gd name="T5" fmla="*/ 59 h 159"/>
                    <a:gd name="T6" fmla="*/ 49 w 55"/>
                    <a:gd name="T7" fmla="*/ 87 h 159"/>
                    <a:gd name="T8" fmla="*/ 55 w 55"/>
                    <a:gd name="T9" fmla="*/ 96 h 159"/>
                    <a:gd name="T10" fmla="*/ 49 w 55"/>
                    <a:gd name="T11" fmla="*/ 129 h 159"/>
                    <a:gd name="T12" fmla="*/ 42 w 55"/>
                    <a:gd name="T13" fmla="*/ 159 h 159"/>
                    <a:gd name="T14" fmla="*/ 28 w 55"/>
                    <a:gd name="T15" fmla="*/ 135 h 159"/>
                    <a:gd name="T16" fmla="*/ 19 w 55"/>
                    <a:gd name="T17" fmla="*/ 111 h 159"/>
                    <a:gd name="T18" fmla="*/ 6 w 55"/>
                    <a:gd name="T19" fmla="*/ 75 h 159"/>
                    <a:gd name="T20" fmla="*/ 0 w 55"/>
                    <a:gd name="T21" fmla="*/ 59 h 159"/>
                    <a:gd name="T22" fmla="*/ 3 w 55"/>
                    <a:gd name="T23" fmla="*/ 32 h 159"/>
                    <a:gd name="T24" fmla="*/ 6 w 55"/>
                    <a:gd name="T25" fmla="*/ 0 h 15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55"/>
                    <a:gd name="T40" fmla="*/ 0 h 159"/>
                    <a:gd name="T41" fmla="*/ 55 w 55"/>
                    <a:gd name="T42" fmla="*/ 159 h 159"/>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55" h="159">
                      <a:moveTo>
                        <a:pt x="6" y="0"/>
                      </a:moveTo>
                      <a:lnTo>
                        <a:pt x="18" y="26"/>
                      </a:lnTo>
                      <a:lnTo>
                        <a:pt x="30" y="59"/>
                      </a:lnTo>
                      <a:lnTo>
                        <a:pt x="49" y="87"/>
                      </a:lnTo>
                      <a:lnTo>
                        <a:pt x="55" y="96"/>
                      </a:lnTo>
                      <a:lnTo>
                        <a:pt x="49" y="129"/>
                      </a:lnTo>
                      <a:lnTo>
                        <a:pt x="42" y="159"/>
                      </a:lnTo>
                      <a:lnTo>
                        <a:pt x="28" y="135"/>
                      </a:lnTo>
                      <a:lnTo>
                        <a:pt x="19" y="111"/>
                      </a:lnTo>
                      <a:lnTo>
                        <a:pt x="6" y="75"/>
                      </a:lnTo>
                      <a:lnTo>
                        <a:pt x="0" y="59"/>
                      </a:lnTo>
                      <a:lnTo>
                        <a:pt x="3" y="32"/>
                      </a:lnTo>
                      <a:lnTo>
                        <a:pt x="6" y="0"/>
                      </a:lnTo>
                      <a:close/>
                    </a:path>
                  </a:pathLst>
                </a:custGeom>
                <a:solidFill>
                  <a:srgbClr val="FF6600">
                    <a:alpha val="74901"/>
                  </a:srgbClr>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a:lstStyle/>
                <a:p>
                  <a:endParaRPr lang="en-US"/>
                </a:p>
              </p:txBody>
            </p:sp>
            <p:sp>
              <p:nvSpPr>
                <p:cNvPr id="74" name="Freeform 46"/>
                <p:cNvSpPr>
                  <a:spLocks noChangeAspect="1"/>
                </p:cNvSpPr>
                <p:nvPr/>
              </p:nvSpPr>
              <p:spPr bwMode="auto">
                <a:xfrm>
                  <a:off x="3332" y="876"/>
                  <a:ext cx="123" cy="176"/>
                </a:xfrm>
                <a:custGeom>
                  <a:avLst/>
                  <a:gdLst>
                    <a:gd name="T0" fmla="*/ 9 w 123"/>
                    <a:gd name="T1" fmla="*/ 0 h 176"/>
                    <a:gd name="T2" fmla="*/ 24 w 123"/>
                    <a:gd name="T3" fmla="*/ 9 h 176"/>
                    <a:gd name="T4" fmla="*/ 40 w 123"/>
                    <a:gd name="T5" fmla="*/ 30 h 176"/>
                    <a:gd name="T6" fmla="*/ 58 w 123"/>
                    <a:gd name="T7" fmla="*/ 51 h 176"/>
                    <a:gd name="T8" fmla="*/ 69 w 123"/>
                    <a:gd name="T9" fmla="*/ 53 h 176"/>
                    <a:gd name="T10" fmla="*/ 78 w 123"/>
                    <a:gd name="T11" fmla="*/ 42 h 176"/>
                    <a:gd name="T12" fmla="*/ 99 w 123"/>
                    <a:gd name="T13" fmla="*/ 41 h 176"/>
                    <a:gd name="T14" fmla="*/ 123 w 123"/>
                    <a:gd name="T15" fmla="*/ 12 h 176"/>
                    <a:gd name="T16" fmla="*/ 118 w 123"/>
                    <a:gd name="T17" fmla="*/ 45 h 176"/>
                    <a:gd name="T18" fmla="*/ 121 w 123"/>
                    <a:gd name="T19" fmla="*/ 74 h 176"/>
                    <a:gd name="T20" fmla="*/ 123 w 123"/>
                    <a:gd name="T21" fmla="*/ 95 h 176"/>
                    <a:gd name="T22" fmla="*/ 120 w 123"/>
                    <a:gd name="T23" fmla="*/ 116 h 176"/>
                    <a:gd name="T24" fmla="*/ 112 w 123"/>
                    <a:gd name="T25" fmla="*/ 141 h 176"/>
                    <a:gd name="T26" fmla="*/ 108 w 123"/>
                    <a:gd name="T27" fmla="*/ 159 h 176"/>
                    <a:gd name="T28" fmla="*/ 97 w 123"/>
                    <a:gd name="T29" fmla="*/ 165 h 176"/>
                    <a:gd name="T30" fmla="*/ 76 w 123"/>
                    <a:gd name="T31" fmla="*/ 158 h 176"/>
                    <a:gd name="T32" fmla="*/ 63 w 123"/>
                    <a:gd name="T33" fmla="*/ 152 h 176"/>
                    <a:gd name="T34" fmla="*/ 46 w 123"/>
                    <a:gd name="T35" fmla="*/ 176 h 176"/>
                    <a:gd name="T36" fmla="*/ 30 w 123"/>
                    <a:gd name="T37" fmla="*/ 116 h 176"/>
                    <a:gd name="T38" fmla="*/ 13 w 123"/>
                    <a:gd name="T39" fmla="*/ 83 h 176"/>
                    <a:gd name="T40" fmla="*/ 0 w 123"/>
                    <a:gd name="T41" fmla="*/ 54 h 176"/>
                    <a:gd name="T42" fmla="*/ 0 w 123"/>
                    <a:gd name="T43" fmla="*/ 23 h 176"/>
                    <a:gd name="T44" fmla="*/ 3 w 123"/>
                    <a:gd name="T45" fmla="*/ 8 h 176"/>
                    <a:gd name="T46" fmla="*/ 9 w 123"/>
                    <a:gd name="T47" fmla="*/ 0 h 17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23"/>
                    <a:gd name="T73" fmla="*/ 0 h 176"/>
                    <a:gd name="T74" fmla="*/ 123 w 123"/>
                    <a:gd name="T75" fmla="*/ 176 h 17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23" h="176">
                      <a:moveTo>
                        <a:pt x="9" y="0"/>
                      </a:moveTo>
                      <a:lnTo>
                        <a:pt x="24" y="9"/>
                      </a:lnTo>
                      <a:lnTo>
                        <a:pt x="40" y="30"/>
                      </a:lnTo>
                      <a:lnTo>
                        <a:pt x="58" y="51"/>
                      </a:lnTo>
                      <a:lnTo>
                        <a:pt x="69" y="53"/>
                      </a:lnTo>
                      <a:lnTo>
                        <a:pt x="78" y="42"/>
                      </a:lnTo>
                      <a:lnTo>
                        <a:pt x="99" y="41"/>
                      </a:lnTo>
                      <a:lnTo>
                        <a:pt x="123" y="12"/>
                      </a:lnTo>
                      <a:lnTo>
                        <a:pt x="118" y="45"/>
                      </a:lnTo>
                      <a:lnTo>
                        <a:pt x="121" y="74"/>
                      </a:lnTo>
                      <a:lnTo>
                        <a:pt x="123" y="95"/>
                      </a:lnTo>
                      <a:lnTo>
                        <a:pt x="120" y="116"/>
                      </a:lnTo>
                      <a:lnTo>
                        <a:pt x="112" y="141"/>
                      </a:lnTo>
                      <a:lnTo>
                        <a:pt x="108" y="159"/>
                      </a:lnTo>
                      <a:lnTo>
                        <a:pt x="97" y="165"/>
                      </a:lnTo>
                      <a:lnTo>
                        <a:pt x="76" y="158"/>
                      </a:lnTo>
                      <a:lnTo>
                        <a:pt x="63" y="152"/>
                      </a:lnTo>
                      <a:lnTo>
                        <a:pt x="46" y="176"/>
                      </a:lnTo>
                      <a:lnTo>
                        <a:pt x="30" y="116"/>
                      </a:lnTo>
                      <a:lnTo>
                        <a:pt x="13" y="83"/>
                      </a:lnTo>
                      <a:lnTo>
                        <a:pt x="0" y="54"/>
                      </a:lnTo>
                      <a:lnTo>
                        <a:pt x="0" y="23"/>
                      </a:lnTo>
                      <a:lnTo>
                        <a:pt x="3" y="8"/>
                      </a:lnTo>
                      <a:lnTo>
                        <a:pt x="9" y="0"/>
                      </a:lnTo>
                      <a:close/>
                    </a:path>
                  </a:pathLst>
                </a:custGeom>
                <a:solidFill>
                  <a:srgbClr val="FF6600">
                    <a:alpha val="74901"/>
                  </a:srgbClr>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a:lstStyle/>
                <a:p>
                  <a:endParaRPr lang="en-US"/>
                </a:p>
              </p:txBody>
            </p:sp>
            <p:sp>
              <p:nvSpPr>
                <p:cNvPr id="75" name="Freeform 47"/>
                <p:cNvSpPr>
                  <a:spLocks noChangeAspect="1"/>
                </p:cNvSpPr>
                <p:nvPr/>
              </p:nvSpPr>
              <p:spPr bwMode="auto">
                <a:xfrm>
                  <a:off x="3483" y="902"/>
                  <a:ext cx="119" cy="178"/>
                </a:xfrm>
                <a:custGeom>
                  <a:avLst/>
                  <a:gdLst>
                    <a:gd name="T0" fmla="*/ 5 w 119"/>
                    <a:gd name="T1" fmla="*/ 0 h 178"/>
                    <a:gd name="T2" fmla="*/ 12 w 119"/>
                    <a:gd name="T3" fmla="*/ 13 h 178"/>
                    <a:gd name="T4" fmla="*/ 24 w 119"/>
                    <a:gd name="T5" fmla="*/ 43 h 178"/>
                    <a:gd name="T6" fmla="*/ 38 w 119"/>
                    <a:gd name="T7" fmla="*/ 69 h 178"/>
                    <a:gd name="T8" fmla="*/ 56 w 119"/>
                    <a:gd name="T9" fmla="*/ 91 h 178"/>
                    <a:gd name="T10" fmla="*/ 80 w 119"/>
                    <a:gd name="T11" fmla="*/ 102 h 178"/>
                    <a:gd name="T12" fmla="*/ 96 w 119"/>
                    <a:gd name="T13" fmla="*/ 96 h 178"/>
                    <a:gd name="T14" fmla="*/ 111 w 119"/>
                    <a:gd name="T15" fmla="*/ 67 h 178"/>
                    <a:gd name="T16" fmla="*/ 116 w 119"/>
                    <a:gd name="T17" fmla="*/ 55 h 178"/>
                    <a:gd name="T18" fmla="*/ 119 w 119"/>
                    <a:gd name="T19" fmla="*/ 72 h 178"/>
                    <a:gd name="T20" fmla="*/ 114 w 119"/>
                    <a:gd name="T21" fmla="*/ 97 h 178"/>
                    <a:gd name="T22" fmla="*/ 102 w 119"/>
                    <a:gd name="T23" fmla="*/ 138 h 178"/>
                    <a:gd name="T24" fmla="*/ 90 w 119"/>
                    <a:gd name="T25" fmla="*/ 174 h 178"/>
                    <a:gd name="T26" fmla="*/ 74 w 119"/>
                    <a:gd name="T27" fmla="*/ 178 h 178"/>
                    <a:gd name="T28" fmla="*/ 57 w 119"/>
                    <a:gd name="T29" fmla="*/ 165 h 178"/>
                    <a:gd name="T30" fmla="*/ 42 w 119"/>
                    <a:gd name="T31" fmla="*/ 133 h 178"/>
                    <a:gd name="T32" fmla="*/ 21 w 119"/>
                    <a:gd name="T33" fmla="*/ 97 h 178"/>
                    <a:gd name="T34" fmla="*/ 11 w 119"/>
                    <a:gd name="T35" fmla="*/ 79 h 178"/>
                    <a:gd name="T36" fmla="*/ 2 w 119"/>
                    <a:gd name="T37" fmla="*/ 64 h 178"/>
                    <a:gd name="T38" fmla="*/ 0 w 119"/>
                    <a:gd name="T39" fmla="*/ 46 h 178"/>
                    <a:gd name="T40" fmla="*/ 3 w 119"/>
                    <a:gd name="T41" fmla="*/ 19 h 178"/>
                    <a:gd name="T42" fmla="*/ 5 w 119"/>
                    <a:gd name="T43" fmla="*/ 0 h 17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19"/>
                    <a:gd name="T67" fmla="*/ 0 h 178"/>
                    <a:gd name="T68" fmla="*/ 119 w 119"/>
                    <a:gd name="T69" fmla="*/ 178 h 17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19" h="178">
                      <a:moveTo>
                        <a:pt x="5" y="0"/>
                      </a:moveTo>
                      <a:lnTo>
                        <a:pt x="12" y="13"/>
                      </a:lnTo>
                      <a:lnTo>
                        <a:pt x="24" y="43"/>
                      </a:lnTo>
                      <a:lnTo>
                        <a:pt x="38" y="69"/>
                      </a:lnTo>
                      <a:lnTo>
                        <a:pt x="56" y="91"/>
                      </a:lnTo>
                      <a:lnTo>
                        <a:pt x="80" y="102"/>
                      </a:lnTo>
                      <a:lnTo>
                        <a:pt x="96" y="96"/>
                      </a:lnTo>
                      <a:lnTo>
                        <a:pt x="111" y="67"/>
                      </a:lnTo>
                      <a:lnTo>
                        <a:pt x="116" y="55"/>
                      </a:lnTo>
                      <a:lnTo>
                        <a:pt x="119" y="72"/>
                      </a:lnTo>
                      <a:lnTo>
                        <a:pt x="114" y="97"/>
                      </a:lnTo>
                      <a:lnTo>
                        <a:pt x="102" y="138"/>
                      </a:lnTo>
                      <a:lnTo>
                        <a:pt x="90" y="174"/>
                      </a:lnTo>
                      <a:lnTo>
                        <a:pt x="74" y="178"/>
                      </a:lnTo>
                      <a:lnTo>
                        <a:pt x="57" y="165"/>
                      </a:lnTo>
                      <a:lnTo>
                        <a:pt x="42" y="133"/>
                      </a:lnTo>
                      <a:lnTo>
                        <a:pt x="21" y="97"/>
                      </a:lnTo>
                      <a:lnTo>
                        <a:pt x="11" y="79"/>
                      </a:lnTo>
                      <a:lnTo>
                        <a:pt x="2" y="64"/>
                      </a:lnTo>
                      <a:lnTo>
                        <a:pt x="0" y="46"/>
                      </a:lnTo>
                      <a:lnTo>
                        <a:pt x="3" y="19"/>
                      </a:lnTo>
                      <a:lnTo>
                        <a:pt x="5" y="0"/>
                      </a:lnTo>
                      <a:close/>
                    </a:path>
                  </a:pathLst>
                </a:custGeom>
                <a:solidFill>
                  <a:srgbClr val="FF6600">
                    <a:alpha val="74901"/>
                  </a:srgbClr>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a:lstStyle/>
                <a:p>
                  <a:endParaRPr lang="en-US"/>
                </a:p>
              </p:txBody>
            </p:sp>
            <p:sp>
              <p:nvSpPr>
                <p:cNvPr id="76" name="Freeform 48"/>
                <p:cNvSpPr>
                  <a:spLocks noChangeAspect="1"/>
                </p:cNvSpPr>
                <p:nvPr/>
              </p:nvSpPr>
              <p:spPr bwMode="auto">
                <a:xfrm>
                  <a:off x="3659" y="878"/>
                  <a:ext cx="84" cy="103"/>
                </a:xfrm>
                <a:custGeom>
                  <a:avLst/>
                  <a:gdLst>
                    <a:gd name="T0" fmla="*/ 0 w 84"/>
                    <a:gd name="T1" fmla="*/ 24 h 103"/>
                    <a:gd name="T2" fmla="*/ 9 w 84"/>
                    <a:gd name="T3" fmla="*/ 15 h 103"/>
                    <a:gd name="T4" fmla="*/ 19 w 84"/>
                    <a:gd name="T5" fmla="*/ 9 h 103"/>
                    <a:gd name="T6" fmla="*/ 24 w 84"/>
                    <a:gd name="T7" fmla="*/ 0 h 103"/>
                    <a:gd name="T8" fmla="*/ 30 w 84"/>
                    <a:gd name="T9" fmla="*/ 21 h 103"/>
                    <a:gd name="T10" fmla="*/ 34 w 84"/>
                    <a:gd name="T11" fmla="*/ 45 h 103"/>
                    <a:gd name="T12" fmla="*/ 52 w 84"/>
                    <a:gd name="T13" fmla="*/ 58 h 103"/>
                    <a:gd name="T14" fmla="*/ 66 w 84"/>
                    <a:gd name="T15" fmla="*/ 54 h 103"/>
                    <a:gd name="T16" fmla="*/ 69 w 84"/>
                    <a:gd name="T17" fmla="*/ 40 h 103"/>
                    <a:gd name="T18" fmla="*/ 79 w 84"/>
                    <a:gd name="T19" fmla="*/ 33 h 103"/>
                    <a:gd name="T20" fmla="*/ 84 w 84"/>
                    <a:gd name="T21" fmla="*/ 63 h 103"/>
                    <a:gd name="T22" fmla="*/ 78 w 84"/>
                    <a:gd name="T23" fmla="*/ 78 h 103"/>
                    <a:gd name="T24" fmla="*/ 66 w 84"/>
                    <a:gd name="T25" fmla="*/ 96 h 103"/>
                    <a:gd name="T26" fmla="*/ 52 w 84"/>
                    <a:gd name="T27" fmla="*/ 103 h 103"/>
                    <a:gd name="T28" fmla="*/ 33 w 84"/>
                    <a:gd name="T29" fmla="*/ 84 h 103"/>
                    <a:gd name="T30" fmla="*/ 27 w 84"/>
                    <a:gd name="T31" fmla="*/ 70 h 103"/>
                    <a:gd name="T32" fmla="*/ 19 w 84"/>
                    <a:gd name="T33" fmla="*/ 58 h 103"/>
                    <a:gd name="T34" fmla="*/ 13 w 84"/>
                    <a:gd name="T35" fmla="*/ 34 h 103"/>
                    <a:gd name="T36" fmla="*/ 0 w 84"/>
                    <a:gd name="T37" fmla="*/ 24 h 10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84"/>
                    <a:gd name="T58" fmla="*/ 0 h 103"/>
                    <a:gd name="T59" fmla="*/ 84 w 84"/>
                    <a:gd name="T60" fmla="*/ 103 h 103"/>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84" h="103">
                      <a:moveTo>
                        <a:pt x="0" y="24"/>
                      </a:moveTo>
                      <a:lnTo>
                        <a:pt x="9" y="15"/>
                      </a:lnTo>
                      <a:lnTo>
                        <a:pt x="19" y="9"/>
                      </a:lnTo>
                      <a:lnTo>
                        <a:pt x="24" y="0"/>
                      </a:lnTo>
                      <a:lnTo>
                        <a:pt x="30" y="21"/>
                      </a:lnTo>
                      <a:lnTo>
                        <a:pt x="34" y="45"/>
                      </a:lnTo>
                      <a:lnTo>
                        <a:pt x="52" y="58"/>
                      </a:lnTo>
                      <a:lnTo>
                        <a:pt x="66" y="54"/>
                      </a:lnTo>
                      <a:lnTo>
                        <a:pt x="69" y="40"/>
                      </a:lnTo>
                      <a:lnTo>
                        <a:pt x="79" y="33"/>
                      </a:lnTo>
                      <a:lnTo>
                        <a:pt x="84" y="63"/>
                      </a:lnTo>
                      <a:lnTo>
                        <a:pt x="78" y="78"/>
                      </a:lnTo>
                      <a:lnTo>
                        <a:pt x="66" y="96"/>
                      </a:lnTo>
                      <a:lnTo>
                        <a:pt x="52" y="103"/>
                      </a:lnTo>
                      <a:lnTo>
                        <a:pt x="33" y="84"/>
                      </a:lnTo>
                      <a:lnTo>
                        <a:pt x="27" y="70"/>
                      </a:lnTo>
                      <a:lnTo>
                        <a:pt x="19" y="58"/>
                      </a:lnTo>
                      <a:lnTo>
                        <a:pt x="13" y="34"/>
                      </a:lnTo>
                      <a:lnTo>
                        <a:pt x="0" y="24"/>
                      </a:lnTo>
                      <a:close/>
                    </a:path>
                  </a:pathLst>
                </a:custGeom>
                <a:solidFill>
                  <a:srgbClr val="FF6600">
                    <a:alpha val="74901"/>
                  </a:srgbClr>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a:lstStyle/>
                <a:p>
                  <a:endParaRPr lang="en-US"/>
                </a:p>
              </p:txBody>
            </p:sp>
            <p:sp>
              <p:nvSpPr>
                <p:cNvPr id="77" name="Freeform 49"/>
                <p:cNvSpPr>
                  <a:spLocks noChangeAspect="1"/>
                </p:cNvSpPr>
                <p:nvPr/>
              </p:nvSpPr>
              <p:spPr bwMode="auto">
                <a:xfrm>
                  <a:off x="3743" y="909"/>
                  <a:ext cx="129" cy="75"/>
                </a:xfrm>
                <a:custGeom>
                  <a:avLst/>
                  <a:gdLst>
                    <a:gd name="T0" fmla="*/ 0 w 129"/>
                    <a:gd name="T1" fmla="*/ 5 h 75"/>
                    <a:gd name="T2" fmla="*/ 15 w 129"/>
                    <a:gd name="T3" fmla="*/ 29 h 75"/>
                    <a:gd name="T4" fmla="*/ 21 w 129"/>
                    <a:gd name="T5" fmla="*/ 47 h 75"/>
                    <a:gd name="T6" fmla="*/ 31 w 129"/>
                    <a:gd name="T7" fmla="*/ 51 h 75"/>
                    <a:gd name="T8" fmla="*/ 43 w 129"/>
                    <a:gd name="T9" fmla="*/ 59 h 75"/>
                    <a:gd name="T10" fmla="*/ 45 w 129"/>
                    <a:gd name="T11" fmla="*/ 39 h 75"/>
                    <a:gd name="T12" fmla="*/ 48 w 129"/>
                    <a:gd name="T13" fmla="*/ 20 h 75"/>
                    <a:gd name="T14" fmla="*/ 49 w 129"/>
                    <a:gd name="T15" fmla="*/ 6 h 75"/>
                    <a:gd name="T16" fmla="*/ 66 w 129"/>
                    <a:gd name="T17" fmla="*/ 9 h 75"/>
                    <a:gd name="T18" fmla="*/ 78 w 129"/>
                    <a:gd name="T19" fmla="*/ 23 h 75"/>
                    <a:gd name="T20" fmla="*/ 90 w 129"/>
                    <a:gd name="T21" fmla="*/ 23 h 75"/>
                    <a:gd name="T22" fmla="*/ 97 w 129"/>
                    <a:gd name="T23" fmla="*/ 9 h 75"/>
                    <a:gd name="T24" fmla="*/ 102 w 129"/>
                    <a:gd name="T25" fmla="*/ 0 h 75"/>
                    <a:gd name="T26" fmla="*/ 129 w 129"/>
                    <a:gd name="T27" fmla="*/ 2 h 75"/>
                    <a:gd name="T28" fmla="*/ 112 w 129"/>
                    <a:gd name="T29" fmla="*/ 14 h 75"/>
                    <a:gd name="T30" fmla="*/ 102 w 129"/>
                    <a:gd name="T31" fmla="*/ 15 h 75"/>
                    <a:gd name="T32" fmla="*/ 102 w 129"/>
                    <a:gd name="T33" fmla="*/ 32 h 75"/>
                    <a:gd name="T34" fmla="*/ 99 w 129"/>
                    <a:gd name="T35" fmla="*/ 56 h 75"/>
                    <a:gd name="T36" fmla="*/ 93 w 129"/>
                    <a:gd name="T37" fmla="*/ 68 h 75"/>
                    <a:gd name="T38" fmla="*/ 81 w 129"/>
                    <a:gd name="T39" fmla="*/ 75 h 75"/>
                    <a:gd name="T40" fmla="*/ 61 w 129"/>
                    <a:gd name="T41" fmla="*/ 72 h 75"/>
                    <a:gd name="T42" fmla="*/ 42 w 129"/>
                    <a:gd name="T43" fmla="*/ 47 h 75"/>
                    <a:gd name="T44" fmla="*/ 36 w 129"/>
                    <a:gd name="T45" fmla="*/ 68 h 75"/>
                    <a:gd name="T46" fmla="*/ 15 w 129"/>
                    <a:gd name="T47" fmla="*/ 68 h 75"/>
                    <a:gd name="T48" fmla="*/ 9 w 129"/>
                    <a:gd name="T49" fmla="*/ 59 h 75"/>
                    <a:gd name="T50" fmla="*/ 4 w 129"/>
                    <a:gd name="T51" fmla="*/ 32 h 75"/>
                    <a:gd name="T52" fmla="*/ 0 w 129"/>
                    <a:gd name="T53" fmla="*/ 5 h 75"/>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29"/>
                    <a:gd name="T82" fmla="*/ 0 h 75"/>
                    <a:gd name="T83" fmla="*/ 129 w 129"/>
                    <a:gd name="T84" fmla="*/ 75 h 75"/>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29" h="75">
                      <a:moveTo>
                        <a:pt x="0" y="5"/>
                      </a:moveTo>
                      <a:lnTo>
                        <a:pt x="15" y="29"/>
                      </a:lnTo>
                      <a:lnTo>
                        <a:pt x="21" y="47"/>
                      </a:lnTo>
                      <a:lnTo>
                        <a:pt x="31" y="51"/>
                      </a:lnTo>
                      <a:lnTo>
                        <a:pt x="43" y="59"/>
                      </a:lnTo>
                      <a:lnTo>
                        <a:pt x="45" y="39"/>
                      </a:lnTo>
                      <a:lnTo>
                        <a:pt x="48" y="20"/>
                      </a:lnTo>
                      <a:lnTo>
                        <a:pt x="49" y="6"/>
                      </a:lnTo>
                      <a:lnTo>
                        <a:pt x="66" y="9"/>
                      </a:lnTo>
                      <a:lnTo>
                        <a:pt x="78" y="23"/>
                      </a:lnTo>
                      <a:lnTo>
                        <a:pt x="90" y="23"/>
                      </a:lnTo>
                      <a:lnTo>
                        <a:pt x="97" y="9"/>
                      </a:lnTo>
                      <a:lnTo>
                        <a:pt x="102" y="0"/>
                      </a:lnTo>
                      <a:lnTo>
                        <a:pt x="129" y="2"/>
                      </a:lnTo>
                      <a:lnTo>
                        <a:pt x="112" y="14"/>
                      </a:lnTo>
                      <a:lnTo>
                        <a:pt x="102" y="15"/>
                      </a:lnTo>
                      <a:lnTo>
                        <a:pt x="102" y="32"/>
                      </a:lnTo>
                      <a:lnTo>
                        <a:pt x="99" y="56"/>
                      </a:lnTo>
                      <a:lnTo>
                        <a:pt x="93" y="68"/>
                      </a:lnTo>
                      <a:lnTo>
                        <a:pt x="81" y="75"/>
                      </a:lnTo>
                      <a:lnTo>
                        <a:pt x="61" y="72"/>
                      </a:lnTo>
                      <a:lnTo>
                        <a:pt x="42" y="47"/>
                      </a:lnTo>
                      <a:lnTo>
                        <a:pt x="36" y="68"/>
                      </a:lnTo>
                      <a:lnTo>
                        <a:pt x="15" y="68"/>
                      </a:lnTo>
                      <a:lnTo>
                        <a:pt x="9" y="59"/>
                      </a:lnTo>
                      <a:lnTo>
                        <a:pt x="4" y="32"/>
                      </a:lnTo>
                      <a:lnTo>
                        <a:pt x="0" y="5"/>
                      </a:lnTo>
                      <a:close/>
                    </a:path>
                  </a:pathLst>
                </a:custGeom>
                <a:solidFill>
                  <a:srgbClr val="FF6600">
                    <a:alpha val="74901"/>
                  </a:srgbClr>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a:lstStyle/>
                <a:p>
                  <a:endParaRPr lang="en-US"/>
                </a:p>
              </p:txBody>
            </p:sp>
            <p:sp>
              <p:nvSpPr>
                <p:cNvPr id="78" name="Freeform 50"/>
                <p:cNvSpPr>
                  <a:spLocks noChangeAspect="1"/>
                </p:cNvSpPr>
                <p:nvPr/>
              </p:nvSpPr>
              <p:spPr bwMode="auto">
                <a:xfrm>
                  <a:off x="3906" y="903"/>
                  <a:ext cx="57" cy="59"/>
                </a:xfrm>
                <a:custGeom>
                  <a:avLst/>
                  <a:gdLst>
                    <a:gd name="T0" fmla="*/ 0 w 57"/>
                    <a:gd name="T1" fmla="*/ 0 h 59"/>
                    <a:gd name="T2" fmla="*/ 14 w 57"/>
                    <a:gd name="T3" fmla="*/ 20 h 59"/>
                    <a:gd name="T4" fmla="*/ 30 w 57"/>
                    <a:gd name="T5" fmla="*/ 29 h 59"/>
                    <a:gd name="T6" fmla="*/ 42 w 57"/>
                    <a:gd name="T7" fmla="*/ 27 h 59"/>
                    <a:gd name="T8" fmla="*/ 57 w 57"/>
                    <a:gd name="T9" fmla="*/ 17 h 59"/>
                    <a:gd name="T10" fmla="*/ 56 w 57"/>
                    <a:gd name="T11" fmla="*/ 36 h 59"/>
                    <a:gd name="T12" fmla="*/ 45 w 57"/>
                    <a:gd name="T13" fmla="*/ 54 h 59"/>
                    <a:gd name="T14" fmla="*/ 26 w 57"/>
                    <a:gd name="T15" fmla="*/ 59 h 59"/>
                    <a:gd name="T16" fmla="*/ 8 w 57"/>
                    <a:gd name="T17" fmla="*/ 44 h 59"/>
                    <a:gd name="T18" fmla="*/ 5 w 57"/>
                    <a:gd name="T19" fmla="*/ 27 h 59"/>
                    <a:gd name="T20" fmla="*/ 0 w 57"/>
                    <a:gd name="T21" fmla="*/ 0 h 5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57"/>
                    <a:gd name="T34" fmla="*/ 0 h 59"/>
                    <a:gd name="T35" fmla="*/ 57 w 57"/>
                    <a:gd name="T36" fmla="*/ 59 h 5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57" h="59">
                      <a:moveTo>
                        <a:pt x="0" y="0"/>
                      </a:moveTo>
                      <a:lnTo>
                        <a:pt x="14" y="20"/>
                      </a:lnTo>
                      <a:lnTo>
                        <a:pt x="30" y="29"/>
                      </a:lnTo>
                      <a:lnTo>
                        <a:pt x="42" y="27"/>
                      </a:lnTo>
                      <a:lnTo>
                        <a:pt x="57" y="17"/>
                      </a:lnTo>
                      <a:lnTo>
                        <a:pt x="56" y="36"/>
                      </a:lnTo>
                      <a:lnTo>
                        <a:pt x="45" y="54"/>
                      </a:lnTo>
                      <a:lnTo>
                        <a:pt x="26" y="59"/>
                      </a:lnTo>
                      <a:lnTo>
                        <a:pt x="8" y="44"/>
                      </a:lnTo>
                      <a:lnTo>
                        <a:pt x="5" y="27"/>
                      </a:lnTo>
                      <a:lnTo>
                        <a:pt x="0" y="0"/>
                      </a:lnTo>
                      <a:close/>
                    </a:path>
                  </a:pathLst>
                </a:custGeom>
                <a:solidFill>
                  <a:srgbClr val="FF6600">
                    <a:alpha val="74901"/>
                  </a:srgbClr>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a:lstStyle/>
                <a:p>
                  <a:endParaRPr lang="en-US"/>
                </a:p>
              </p:txBody>
            </p:sp>
            <p:sp>
              <p:nvSpPr>
                <p:cNvPr id="79" name="Freeform 51"/>
                <p:cNvSpPr>
                  <a:spLocks noChangeAspect="1"/>
                </p:cNvSpPr>
                <p:nvPr/>
              </p:nvSpPr>
              <p:spPr bwMode="auto">
                <a:xfrm>
                  <a:off x="4055" y="918"/>
                  <a:ext cx="882" cy="32"/>
                </a:xfrm>
                <a:custGeom>
                  <a:avLst/>
                  <a:gdLst>
                    <a:gd name="T0" fmla="*/ 0 w 882"/>
                    <a:gd name="T1" fmla="*/ 32 h 32"/>
                    <a:gd name="T2" fmla="*/ 19 w 882"/>
                    <a:gd name="T3" fmla="*/ 26 h 32"/>
                    <a:gd name="T4" fmla="*/ 45 w 882"/>
                    <a:gd name="T5" fmla="*/ 26 h 32"/>
                    <a:gd name="T6" fmla="*/ 73 w 882"/>
                    <a:gd name="T7" fmla="*/ 23 h 32"/>
                    <a:gd name="T8" fmla="*/ 100 w 882"/>
                    <a:gd name="T9" fmla="*/ 17 h 32"/>
                    <a:gd name="T10" fmla="*/ 133 w 882"/>
                    <a:gd name="T11" fmla="*/ 3 h 32"/>
                    <a:gd name="T12" fmla="*/ 418 w 882"/>
                    <a:gd name="T13" fmla="*/ 0 h 32"/>
                    <a:gd name="T14" fmla="*/ 880 w 882"/>
                    <a:gd name="T15" fmla="*/ 0 h 32"/>
                    <a:gd name="T16" fmla="*/ 882 w 882"/>
                    <a:gd name="T17" fmla="*/ 11 h 32"/>
                    <a:gd name="T18" fmla="*/ 814 w 882"/>
                    <a:gd name="T19" fmla="*/ 9 h 32"/>
                    <a:gd name="T20" fmla="*/ 673 w 882"/>
                    <a:gd name="T21" fmla="*/ 14 h 32"/>
                    <a:gd name="T22" fmla="*/ 621 w 882"/>
                    <a:gd name="T23" fmla="*/ 15 h 32"/>
                    <a:gd name="T24" fmla="*/ 372 w 882"/>
                    <a:gd name="T25" fmla="*/ 21 h 32"/>
                    <a:gd name="T26" fmla="*/ 132 w 882"/>
                    <a:gd name="T27" fmla="*/ 32 h 32"/>
                    <a:gd name="T28" fmla="*/ 0 w 882"/>
                    <a:gd name="T29" fmla="*/ 32 h 3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882"/>
                    <a:gd name="T46" fmla="*/ 0 h 32"/>
                    <a:gd name="T47" fmla="*/ 882 w 882"/>
                    <a:gd name="T48" fmla="*/ 32 h 32"/>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882" h="32">
                      <a:moveTo>
                        <a:pt x="0" y="32"/>
                      </a:moveTo>
                      <a:lnTo>
                        <a:pt x="19" y="26"/>
                      </a:lnTo>
                      <a:lnTo>
                        <a:pt x="45" y="26"/>
                      </a:lnTo>
                      <a:lnTo>
                        <a:pt x="73" y="23"/>
                      </a:lnTo>
                      <a:lnTo>
                        <a:pt x="100" y="17"/>
                      </a:lnTo>
                      <a:lnTo>
                        <a:pt x="133" y="3"/>
                      </a:lnTo>
                      <a:lnTo>
                        <a:pt x="418" y="0"/>
                      </a:lnTo>
                      <a:lnTo>
                        <a:pt x="880" y="0"/>
                      </a:lnTo>
                      <a:lnTo>
                        <a:pt x="882" y="11"/>
                      </a:lnTo>
                      <a:lnTo>
                        <a:pt x="814" y="9"/>
                      </a:lnTo>
                      <a:lnTo>
                        <a:pt x="673" y="14"/>
                      </a:lnTo>
                      <a:lnTo>
                        <a:pt x="621" y="15"/>
                      </a:lnTo>
                      <a:lnTo>
                        <a:pt x="372" y="21"/>
                      </a:lnTo>
                      <a:lnTo>
                        <a:pt x="132" y="32"/>
                      </a:lnTo>
                      <a:lnTo>
                        <a:pt x="0" y="32"/>
                      </a:lnTo>
                      <a:close/>
                    </a:path>
                  </a:pathLst>
                </a:custGeom>
                <a:solidFill>
                  <a:srgbClr val="FF6600">
                    <a:alpha val="74901"/>
                  </a:srgbClr>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a:lstStyle/>
                <a:p>
                  <a:endParaRPr lang="en-US"/>
                </a:p>
              </p:txBody>
            </p:sp>
            <p:sp>
              <p:nvSpPr>
                <p:cNvPr id="80" name="Freeform 52"/>
                <p:cNvSpPr>
                  <a:spLocks noChangeAspect="1"/>
                </p:cNvSpPr>
                <p:nvPr/>
              </p:nvSpPr>
              <p:spPr bwMode="auto">
                <a:xfrm>
                  <a:off x="3045" y="861"/>
                  <a:ext cx="180" cy="53"/>
                </a:xfrm>
                <a:custGeom>
                  <a:avLst/>
                  <a:gdLst>
                    <a:gd name="T0" fmla="*/ 5 w 180"/>
                    <a:gd name="T1" fmla="*/ 0 h 53"/>
                    <a:gd name="T2" fmla="*/ 21 w 180"/>
                    <a:gd name="T3" fmla="*/ 0 h 53"/>
                    <a:gd name="T4" fmla="*/ 48 w 180"/>
                    <a:gd name="T5" fmla="*/ 15 h 53"/>
                    <a:gd name="T6" fmla="*/ 77 w 180"/>
                    <a:gd name="T7" fmla="*/ 11 h 53"/>
                    <a:gd name="T8" fmla="*/ 78 w 180"/>
                    <a:gd name="T9" fmla="*/ 6 h 53"/>
                    <a:gd name="T10" fmla="*/ 95 w 180"/>
                    <a:gd name="T11" fmla="*/ 3 h 53"/>
                    <a:gd name="T12" fmla="*/ 110 w 180"/>
                    <a:gd name="T13" fmla="*/ 15 h 53"/>
                    <a:gd name="T14" fmla="*/ 129 w 180"/>
                    <a:gd name="T15" fmla="*/ 14 h 53"/>
                    <a:gd name="T16" fmla="*/ 140 w 180"/>
                    <a:gd name="T17" fmla="*/ 11 h 53"/>
                    <a:gd name="T18" fmla="*/ 155 w 180"/>
                    <a:gd name="T19" fmla="*/ 26 h 53"/>
                    <a:gd name="T20" fmla="*/ 180 w 180"/>
                    <a:gd name="T21" fmla="*/ 27 h 53"/>
                    <a:gd name="T22" fmla="*/ 171 w 180"/>
                    <a:gd name="T23" fmla="*/ 42 h 53"/>
                    <a:gd name="T24" fmla="*/ 165 w 180"/>
                    <a:gd name="T25" fmla="*/ 53 h 53"/>
                    <a:gd name="T26" fmla="*/ 141 w 180"/>
                    <a:gd name="T27" fmla="*/ 44 h 53"/>
                    <a:gd name="T28" fmla="*/ 128 w 180"/>
                    <a:gd name="T29" fmla="*/ 33 h 53"/>
                    <a:gd name="T30" fmla="*/ 116 w 180"/>
                    <a:gd name="T31" fmla="*/ 33 h 53"/>
                    <a:gd name="T32" fmla="*/ 104 w 180"/>
                    <a:gd name="T33" fmla="*/ 32 h 53"/>
                    <a:gd name="T34" fmla="*/ 96 w 180"/>
                    <a:gd name="T35" fmla="*/ 26 h 53"/>
                    <a:gd name="T36" fmla="*/ 83 w 180"/>
                    <a:gd name="T37" fmla="*/ 33 h 53"/>
                    <a:gd name="T38" fmla="*/ 62 w 180"/>
                    <a:gd name="T39" fmla="*/ 38 h 53"/>
                    <a:gd name="T40" fmla="*/ 45 w 180"/>
                    <a:gd name="T41" fmla="*/ 33 h 53"/>
                    <a:gd name="T42" fmla="*/ 29 w 180"/>
                    <a:gd name="T43" fmla="*/ 32 h 53"/>
                    <a:gd name="T44" fmla="*/ 12 w 180"/>
                    <a:gd name="T45" fmla="*/ 29 h 53"/>
                    <a:gd name="T46" fmla="*/ 0 w 180"/>
                    <a:gd name="T47" fmla="*/ 23 h 53"/>
                    <a:gd name="T48" fmla="*/ 5 w 180"/>
                    <a:gd name="T49" fmla="*/ 0 h 5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80"/>
                    <a:gd name="T76" fmla="*/ 0 h 53"/>
                    <a:gd name="T77" fmla="*/ 180 w 180"/>
                    <a:gd name="T78" fmla="*/ 53 h 53"/>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80" h="53">
                      <a:moveTo>
                        <a:pt x="5" y="0"/>
                      </a:moveTo>
                      <a:lnTo>
                        <a:pt x="21" y="0"/>
                      </a:lnTo>
                      <a:lnTo>
                        <a:pt x="48" y="15"/>
                      </a:lnTo>
                      <a:lnTo>
                        <a:pt x="77" y="11"/>
                      </a:lnTo>
                      <a:lnTo>
                        <a:pt x="78" y="6"/>
                      </a:lnTo>
                      <a:lnTo>
                        <a:pt x="95" y="3"/>
                      </a:lnTo>
                      <a:lnTo>
                        <a:pt x="110" y="15"/>
                      </a:lnTo>
                      <a:lnTo>
                        <a:pt x="129" y="14"/>
                      </a:lnTo>
                      <a:lnTo>
                        <a:pt x="140" y="11"/>
                      </a:lnTo>
                      <a:lnTo>
                        <a:pt x="155" y="26"/>
                      </a:lnTo>
                      <a:lnTo>
                        <a:pt x="180" y="27"/>
                      </a:lnTo>
                      <a:lnTo>
                        <a:pt x="171" y="42"/>
                      </a:lnTo>
                      <a:lnTo>
                        <a:pt x="165" y="53"/>
                      </a:lnTo>
                      <a:lnTo>
                        <a:pt x="141" y="44"/>
                      </a:lnTo>
                      <a:lnTo>
                        <a:pt x="128" y="33"/>
                      </a:lnTo>
                      <a:lnTo>
                        <a:pt x="116" y="33"/>
                      </a:lnTo>
                      <a:lnTo>
                        <a:pt x="104" y="32"/>
                      </a:lnTo>
                      <a:lnTo>
                        <a:pt x="96" y="26"/>
                      </a:lnTo>
                      <a:lnTo>
                        <a:pt x="83" y="33"/>
                      </a:lnTo>
                      <a:lnTo>
                        <a:pt x="62" y="38"/>
                      </a:lnTo>
                      <a:lnTo>
                        <a:pt x="45" y="33"/>
                      </a:lnTo>
                      <a:lnTo>
                        <a:pt x="29" y="32"/>
                      </a:lnTo>
                      <a:lnTo>
                        <a:pt x="12" y="29"/>
                      </a:lnTo>
                      <a:lnTo>
                        <a:pt x="0" y="23"/>
                      </a:lnTo>
                      <a:lnTo>
                        <a:pt x="5" y="0"/>
                      </a:lnTo>
                      <a:close/>
                    </a:path>
                  </a:pathLst>
                </a:custGeom>
                <a:solidFill>
                  <a:srgbClr val="FF6600">
                    <a:alpha val="74901"/>
                  </a:srgbClr>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a:lstStyle/>
                <a:p>
                  <a:endParaRPr lang="en-US"/>
                </a:p>
              </p:txBody>
            </p:sp>
            <p:sp>
              <p:nvSpPr>
                <p:cNvPr id="81" name="Freeform 53"/>
                <p:cNvSpPr>
                  <a:spLocks noChangeAspect="1"/>
                </p:cNvSpPr>
                <p:nvPr/>
              </p:nvSpPr>
              <p:spPr bwMode="auto">
                <a:xfrm>
                  <a:off x="2631" y="825"/>
                  <a:ext cx="378" cy="105"/>
                </a:xfrm>
                <a:custGeom>
                  <a:avLst/>
                  <a:gdLst>
                    <a:gd name="T0" fmla="*/ 206 w 378"/>
                    <a:gd name="T1" fmla="*/ 45 h 105"/>
                    <a:gd name="T2" fmla="*/ 216 w 378"/>
                    <a:gd name="T3" fmla="*/ 36 h 105"/>
                    <a:gd name="T4" fmla="*/ 225 w 378"/>
                    <a:gd name="T5" fmla="*/ 32 h 105"/>
                    <a:gd name="T6" fmla="*/ 243 w 378"/>
                    <a:gd name="T7" fmla="*/ 35 h 105"/>
                    <a:gd name="T8" fmla="*/ 269 w 378"/>
                    <a:gd name="T9" fmla="*/ 35 h 105"/>
                    <a:gd name="T10" fmla="*/ 287 w 378"/>
                    <a:gd name="T11" fmla="*/ 38 h 105"/>
                    <a:gd name="T12" fmla="*/ 303 w 378"/>
                    <a:gd name="T13" fmla="*/ 39 h 105"/>
                    <a:gd name="T14" fmla="*/ 326 w 378"/>
                    <a:gd name="T15" fmla="*/ 41 h 105"/>
                    <a:gd name="T16" fmla="*/ 348 w 378"/>
                    <a:gd name="T17" fmla="*/ 50 h 105"/>
                    <a:gd name="T18" fmla="*/ 369 w 378"/>
                    <a:gd name="T19" fmla="*/ 63 h 105"/>
                    <a:gd name="T20" fmla="*/ 378 w 378"/>
                    <a:gd name="T21" fmla="*/ 68 h 105"/>
                    <a:gd name="T22" fmla="*/ 371 w 378"/>
                    <a:gd name="T23" fmla="*/ 84 h 105"/>
                    <a:gd name="T24" fmla="*/ 356 w 378"/>
                    <a:gd name="T25" fmla="*/ 105 h 105"/>
                    <a:gd name="T26" fmla="*/ 330 w 378"/>
                    <a:gd name="T27" fmla="*/ 83 h 105"/>
                    <a:gd name="T28" fmla="*/ 315 w 378"/>
                    <a:gd name="T29" fmla="*/ 69 h 105"/>
                    <a:gd name="T30" fmla="*/ 300 w 378"/>
                    <a:gd name="T31" fmla="*/ 81 h 105"/>
                    <a:gd name="T32" fmla="*/ 282 w 378"/>
                    <a:gd name="T33" fmla="*/ 69 h 105"/>
                    <a:gd name="T34" fmla="*/ 267 w 378"/>
                    <a:gd name="T35" fmla="*/ 81 h 105"/>
                    <a:gd name="T36" fmla="*/ 249 w 378"/>
                    <a:gd name="T37" fmla="*/ 87 h 105"/>
                    <a:gd name="T38" fmla="*/ 228 w 378"/>
                    <a:gd name="T39" fmla="*/ 84 h 105"/>
                    <a:gd name="T40" fmla="*/ 216 w 378"/>
                    <a:gd name="T41" fmla="*/ 80 h 105"/>
                    <a:gd name="T42" fmla="*/ 206 w 378"/>
                    <a:gd name="T43" fmla="*/ 59 h 105"/>
                    <a:gd name="T44" fmla="*/ 159 w 378"/>
                    <a:gd name="T45" fmla="*/ 75 h 105"/>
                    <a:gd name="T46" fmla="*/ 152 w 378"/>
                    <a:gd name="T47" fmla="*/ 57 h 105"/>
                    <a:gd name="T48" fmla="*/ 126 w 378"/>
                    <a:gd name="T49" fmla="*/ 65 h 105"/>
                    <a:gd name="T50" fmla="*/ 101 w 378"/>
                    <a:gd name="T51" fmla="*/ 72 h 105"/>
                    <a:gd name="T52" fmla="*/ 80 w 378"/>
                    <a:gd name="T53" fmla="*/ 69 h 105"/>
                    <a:gd name="T54" fmla="*/ 54 w 378"/>
                    <a:gd name="T55" fmla="*/ 59 h 105"/>
                    <a:gd name="T56" fmla="*/ 29 w 378"/>
                    <a:gd name="T57" fmla="*/ 42 h 105"/>
                    <a:gd name="T58" fmla="*/ 2 w 378"/>
                    <a:gd name="T59" fmla="*/ 27 h 105"/>
                    <a:gd name="T60" fmla="*/ 2 w 378"/>
                    <a:gd name="T61" fmla="*/ 14 h 105"/>
                    <a:gd name="T62" fmla="*/ 0 w 378"/>
                    <a:gd name="T63" fmla="*/ 0 h 105"/>
                    <a:gd name="T64" fmla="*/ 27 w 378"/>
                    <a:gd name="T65" fmla="*/ 15 h 105"/>
                    <a:gd name="T66" fmla="*/ 51 w 378"/>
                    <a:gd name="T67" fmla="*/ 17 h 105"/>
                    <a:gd name="T68" fmla="*/ 80 w 378"/>
                    <a:gd name="T69" fmla="*/ 18 h 105"/>
                    <a:gd name="T70" fmla="*/ 111 w 378"/>
                    <a:gd name="T71" fmla="*/ 24 h 105"/>
                    <a:gd name="T72" fmla="*/ 144 w 378"/>
                    <a:gd name="T73" fmla="*/ 20 h 105"/>
                    <a:gd name="T74" fmla="*/ 153 w 378"/>
                    <a:gd name="T75" fmla="*/ 45 h 105"/>
                    <a:gd name="T76" fmla="*/ 200 w 378"/>
                    <a:gd name="T77" fmla="*/ 24 h 105"/>
                    <a:gd name="T78" fmla="*/ 206 w 378"/>
                    <a:gd name="T79" fmla="*/ 45 h 105"/>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378"/>
                    <a:gd name="T121" fmla="*/ 0 h 105"/>
                    <a:gd name="T122" fmla="*/ 378 w 378"/>
                    <a:gd name="T123" fmla="*/ 105 h 105"/>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378" h="105">
                      <a:moveTo>
                        <a:pt x="206" y="45"/>
                      </a:moveTo>
                      <a:lnTo>
                        <a:pt x="216" y="36"/>
                      </a:lnTo>
                      <a:lnTo>
                        <a:pt x="225" y="32"/>
                      </a:lnTo>
                      <a:lnTo>
                        <a:pt x="243" y="35"/>
                      </a:lnTo>
                      <a:lnTo>
                        <a:pt x="269" y="35"/>
                      </a:lnTo>
                      <a:lnTo>
                        <a:pt x="287" y="38"/>
                      </a:lnTo>
                      <a:lnTo>
                        <a:pt x="303" y="39"/>
                      </a:lnTo>
                      <a:lnTo>
                        <a:pt x="326" y="41"/>
                      </a:lnTo>
                      <a:lnTo>
                        <a:pt x="348" y="50"/>
                      </a:lnTo>
                      <a:lnTo>
                        <a:pt x="369" y="63"/>
                      </a:lnTo>
                      <a:lnTo>
                        <a:pt x="378" y="68"/>
                      </a:lnTo>
                      <a:lnTo>
                        <a:pt x="371" y="84"/>
                      </a:lnTo>
                      <a:lnTo>
                        <a:pt x="356" y="105"/>
                      </a:lnTo>
                      <a:lnTo>
                        <a:pt x="330" y="83"/>
                      </a:lnTo>
                      <a:lnTo>
                        <a:pt x="315" y="69"/>
                      </a:lnTo>
                      <a:lnTo>
                        <a:pt x="300" y="81"/>
                      </a:lnTo>
                      <a:lnTo>
                        <a:pt x="282" y="69"/>
                      </a:lnTo>
                      <a:lnTo>
                        <a:pt x="267" y="81"/>
                      </a:lnTo>
                      <a:lnTo>
                        <a:pt x="249" y="87"/>
                      </a:lnTo>
                      <a:lnTo>
                        <a:pt x="228" y="84"/>
                      </a:lnTo>
                      <a:lnTo>
                        <a:pt x="216" y="80"/>
                      </a:lnTo>
                      <a:lnTo>
                        <a:pt x="206" y="59"/>
                      </a:lnTo>
                      <a:lnTo>
                        <a:pt x="159" y="75"/>
                      </a:lnTo>
                      <a:lnTo>
                        <a:pt x="152" y="57"/>
                      </a:lnTo>
                      <a:lnTo>
                        <a:pt x="126" y="65"/>
                      </a:lnTo>
                      <a:lnTo>
                        <a:pt x="101" y="72"/>
                      </a:lnTo>
                      <a:lnTo>
                        <a:pt x="80" y="69"/>
                      </a:lnTo>
                      <a:lnTo>
                        <a:pt x="54" y="59"/>
                      </a:lnTo>
                      <a:lnTo>
                        <a:pt x="29" y="42"/>
                      </a:lnTo>
                      <a:lnTo>
                        <a:pt x="2" y="27"/>
                      </a:lnTo>
                      <a:lnTo>
                        <a:pt x="2" y="14"/>
                      </a:lnTo>
                      <a:lnTo>
                        <a:pt x="0" y="0"/>
                      </a:lnTo>
                      <a:lnTo>
                        <a:pt x="27" y="15"/>
                      </a:lnTo>
                      <a:lnTo>
                        <a:pt x="51" y="17"/>
                      </a:lnTo>
                      <a:lnTo>
                        <a:pt x="80" y="18"/>
                      </a:lnTo>
                      <a:lnTo>
                        <a:pt x="111" y="24"/>
                      </a:lnTo>
                      <a:lnTo>
                        <a:pt x="144" y="20"/>
                      </a:lnTo>
                      <a:lnTo>
                        <a:pt x="153" y="45"/>
                      </a:lnTo>
                      <a:lnTo>
                        <a:pt x="200" y="24"/>
                      </a:lnTo>
                      <a:lnTo>
                        <a:pt x="206" y="45"/>
                      </a:lnTo>
                      <a:close/>
                    </a:path>
                  </a:pathLst>
                </a:custGeom>
                <a:solidFill>
                  <a:srgbClr val="FF6600">
                    <a:alpha val="74901"/>
                  </a:srgbClr>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a:lstStyle/>
                <a:p>
                  <a:endParaRPr lang="en-US"/>
                </a:p>
              </p:txBody>
            </p:sp>
            <p:sp>
              <p:nvSpPr>
                <p:cNvPr id="82" name="Freeform 54"/>
                <p:cNvSpPr>
                  <a:spLocks noChangeAspect="1"/>
                </p:cNvSpPr>
                <p:nvPr/>
              </p:nvSpPr>
              <p:spPr bwMode="auto">
                <a:xfrm>
                  <a:off x="1619" y="803"/>
                  <a:ext cx="993" cy="51"/>
                </a:xfrm>
                <a:custGeom>
                  <a:avLst/>
                  <a:gdLst>
                    <a:gd name="T0" fmla="*/ 0 w 993"/>
                    <a:gd name="T1" fmla="*/ 0 h 51"/>
                    <a:gd name="T2" fmla="*/ 99 w 993"/>
                    <a:gd name="T3" fmla="*/ 3 h 51"/>
                    <a:gd name="T4" fmla="*/ 486 w 993"/>
                    <a:gd name="T5" fmla="*/ 16 h 51"/>
                    <a:gd name="T6" fmla="*/ 645 w 993"/>
                    <a:gd name="T7" fmla="*/ 19 h 51"/>
                    <a:gd name="T8" fmla="*/ 774 w 993"/>
                    <a:gd name="T9" fmla="*/ 21 h 51"/>
                    <a:gd name="T10" fmla="*/ 888 w 993"/>
                    <a:gd name="T11" fmla="*/ 22 h 51"/>
                    <a:gd name="T12" fmla="*/ 978 w 993"/>
                    <a:gd name="T13" fmla="*/ 25 h 51"/>
                    <a:gd name="T14" fmla="*/ 991 w 993"/>
                    <a:gd name="T15" fmla="*/ 21 h 51"/>
                    <a:gd name="T16" fmla="*/ 993 w 993"/>
                    <a:gd name="T17" fmla="*/ 34 h 51"/>
                    <a:gd name="T18" fmla="*/ 991 w 993"/>
                    <a:gd name="T19" fmla="*/ 48 h 51"/>
                    <a:gd name="T20" fmla="*/ 966 w 993"/>
                    <a:gd name="T21" fmla="*/ 51 h 51"/>
                    <a:gd name="T22" fmla="*/ 930 w 993"/>
                    <a:gd name="T23" fmla="*/ 42 h 51"/>
                    <a:gd name="T24" fmla="*/ 856 w 993"/>
                    <a:gd name="T25" fmla="*/ 40 h 51"/>
                    <a:gd name="T26" fmla="*/ 825 w 993"/>
                    <a:gd name="T27" fmla="*/ 37 h 51"/>
                    <a:gd name="T28" fmla="*/ 771 w 993"/>
                    <a:gd name="T29" fmla="*/ 33 h 51"/>
                    <a:gd name="T30" fmla="*/ 699 w 993"/>
                    <a:gd name="T31" fmla="*/ 34 h 51"/>
                    <a:gd name="T32" fmla="*/ 694 w 993"/>
                    <a:gd name="T33" fmla="*/ 28 h 51"/>
                    <a:gd name="T34" fmla="*/ 640 w 993"/>
                    <a:gd name="T35" fmla="*/ 28 h 51"/>
                    <a:gd name="T36" fmla="*/ 540 w 993"/>
                    <a:gd name="T37" fmla="*/ 27 h 51"/>
                    <a:gd name="T38" fmla="*/ 435 w 993"/>
                    <a:gd name="T39" fmla="*/ 24 h 51"/>
                    <a:gd name="T40" fmla="*/ 414 w 993"/>
                    <a:gd name="T41" fmla="*/ 19 h 51"/>
                    <a:gd name="T42" fmla="*/ 310 w 993"/>
                    <a:gd name="T43" fmla="*/ 19 h 51"/>
                    <a:gd name="T44" fmla="*/ 142 w 993"/>
                    <a:gd name="T45" fmla="*/ 15 h 51"/>
                    <a:gd name="T46" fmla="*/ 43 w 993"/>
                    <a:gd name="T47" fmla="*/ 9 h 51"/>
                    <a:gd name="T48" fmla="*/ 0 w 993"/>
                    <a:gd name="T49" fmla="*/ 0 h 51"/>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993"/>
                    <a:gd name="T76" fmla="*/ 0 h 51"/>
                    <a:gd name="T77" fmla="*/ 993 w 993"/>
                    <a:gd name="T78" fmla="*/ 51 h 51"/>
                    <a:gd name="connsiteX0" fmla="*/ 0 w 10000"/>
                    <a:gd name="connsiteY0" fmla="*/ 0 h 10000"/>
                    <a:gd name="connsiteX1" fmla="*/ 997 w 10000"/>
                    <a:gd name="connsiteY1" fmla="*/ 588 h 10000"/>
                    <a:gd name="connsiteX2" fmla="*/ 4894 w 10000"/>
                    <a:gd name="connsiteY2" fmla="*/ 3137 h 10000"/>
                    <a:gd name="connsiteX3" fmla="*/ 6495 w 10000"/>
                    <a:gd name="connsiteY3" fmla="*/ 3725 h 10000"/>
                    <a:gd name="connsiteX4" fmla="*/ 7795 w 10000"/>
                    <a:gd name="connsiteY4" fmla="*/ 4118 h 10000"/>
                    <a:gd name="connsiteX5" fmla="*/ 8716 w 10000"/>
                    <a:gd name="connsiteY5" fmla="*/ 4986 h 10000"/>
                    <a:gd name="connsiteX6" fmla="*/ 9849 w 10000"/>
                    <a:gd name="connsiteY6" fmla="*/ 4902 h 10000"/>
                    <a:gd name="connsiteX7" fmla="*/ 9980 w 10000"/>
                    <a:gd name="connsiteY7" fmla="*/ 4118 h 10000"/>
                    <a:gd name="connsiteX8" fmla="*/ 10000 w 10000"/>
                    <a:gd name="connsiteY8" fmla="*/ 6667 h 10000"/>
                    <a:gd name="connsiteX9" fmla="*/ 9980 w 10000"/>
                    <a:gd name="connsiteY9" fmla="*/ 9412 h 10000"/>
                    <a:gd name="connsiteX10" fmla="*/ 9728 w 10000"/>
                    <a:gd name="connsiteY10" fmla="*/ 10000 h 10000"/>
                    <a:gd name="connsiteX11" fmla="*/ 9366 w 10000"/>
                    <a:gd name="connsiteY11" fmla="*/ 8235 h 10000"/>
                    <a:gd name="connsiteX12" fmla="*/ 8620 w 10000"/>
                    <a:gd name="connsiteY12" fmla="*/ 7843 h 10000"/>
                    <a:gd name="connsiteX13" fmla="*/ 8308 w 10000"/>
                    <a:gd name="connsiteY13" fmla="*/ 7255 h 10000"/>
                    <a:gd name="connsiteX14" fmla="*/ 7764 w 10000"/>
                    <a:gd name="connsiteY14" fmla="*/ 6471 h 10000"/>
                    <a:gd name="connsiteX15" fmla="*/ 7039 w 10000"/>
                    <a:gd name="connsiteY15" fmla="*/ 6667 h 10000"/>
                    <a:gd name="connsiteX16" fmla="*/ 6989 w 10000"/>
                    <a:gd name="connsiteY16" fmla="*/ 5490 h 10000"/>
                    <a:gd name="connsiteX17" fmla="*/ 6445 w 10000"/>
                    <a:gd name="connsiteY17" fmla="*/ 5490 h 10000"/>
                    <a:gd name="connsiteX18" fmla="*/ 5438 w 10000"/>
                    <a:gd name="connsiteY18" fmla="*/ 5294 h 10000"/>
                    <a:gd name="connsiteX19" fmla="*/ 4381 w 10000"/>
                    <a:gd name="connsiteY19" fmla="*/ 4706 h 10000"/>
                    <a:gd name="connsiteX20" fmla="*/ 4169 w 10000"/>
                    <a:gd name="connsiteY20" fmla="*/ 3725 h 10000"/>
                    <a:gd name="connsiteX21" fmla="*/ 3122 w 10000"/>
                    <a:gd name="connsiteY21" fmla="*/ 3725 h 10000"/>
                    <a:gd name="connsiteX22" fmla="*/ 1430 w 10000"/>
                    <a:gd name="connsiteY22" fmla="*/ 2941 h 10000"/>
                    <a:gd name="connsiteX23" fmla="*/ 433 w 10000"/>
                    <a:gd name="connsiteY23" fmla="*/ 1765 h 10000"/>
                    <a:gd name="connsiteX24" fmla="*/ 0 w 10000"/>
                    <a:gd name="connsiteY24" fmla="*/ 0 h 10000"/>
                    <a:gd name="connsiteX0" fmla="*/ 0 w 10000"/>
                    <a:gd name="connsiteY0" fmla="*/ 0 h 10000"/>
                    <a:gd name="connsiteX1" fmla="*/ 997 w 10000"/>
                    <a:gd name="connsiteY1" fmla="*/ 588 h 10000"/>
                    <a:gd name="connsiteX2" fmla="*/ 4894 w 10000"/>
                    <a:gd name="connsiteY2" fmla="*/ 3137 h 10000"/>
                    <a:gd name="connsiteX3" fmla="*/ 6495 w 10000"/>
                    <a:gd name="connsiteY3" fmla="*/ 3725 h 10000"/>
                    <a:gd name="connsiteX4" fmla="*/ 7795 w 10000"/>
                    <a:gd name="connsiteY4" fmla="*/ 4118 h 10000"/>
                    <a:gd name="connsiteX5" fmla="*/ 8716 w 10000"/>
                    <a:gd name="connsiteY5" fmla="*/ 4986 h 10000"/>
                    <a:gd name="connsiteX6" fmla="*/ 9849 w 10000"/>
                    <a:gd name="connsiteY6" fmla="*/ 4902 h 10000"/>
                    <a:gd name="connsiteX7" fmla="*/ 9980 w 10000"/>
                    <a:gd name="connsiteY7" fmla="*/ 4118 h 10000"/>
                    <a:gd name="connsiteX8" fmla="*/ 10000 w 10000"/>
                    <a:gd name="connsiteY8" fmla="*/ 6667 h 10000"/>
                    <a:gd name="connsiteX9" fmla="*/ 9980 w 10000"/>
                    <a:gd name="connsiteY9" fmla="*/ 9412 h 10000"/>
                    <a:gd name="connsiteX10" fmla="*/ 9728 w 10000"/>
                    <a:gd name="connsiteY10" fmla="*/ 10000 h 10000"/>
                    <a:gd name="connsiteX11" fmla="*/ 9366 w 10000"/>
                    <a:gd name="connsiteY11" fmla="*/ 8235 h 10000"/>
                    <a:gd name="connsiteX12" fmla="*/ 8620 w 10000"/>
                    <a:gd name="connsiteY12" fmla="*/ 7843 h 10000"/>
                    <a:gd name="connsiteX13" fmla="*/ 8308 w 10000"/>
                    <a:gd name="connsiteY13" fmla="*/ 7255 h 10000"/>
                    <a:gd name="connsiteX14" fmla="*/ 7764 w 10000"/>
                    <a:gd name="connsiteY14" fmla="*/ 6471 h 10000"/>
                    <a:gd name="connsiteX15" fmla="*/ 7039 w 10000"/>
                    <a:gd name="connsiteY15" fmla="*/ 6667 h 10000"/>
                    <a:gd name="connsiteX16" fmla="*/ 6989 w 10000"/>
                    <a:gd name="connsiteY16" fmla="*/ 5490 h 10000"/>
                    <a:gd name="connsiteX17" fmla="*/ 6445 w 10000"/>
                    <a:gd name="connsiteY17" fmla="*/ 5490 h 10000"/>
                    <a:gd name="connsiteX18" fmla="*/ 5438 w 10000"/>
                    <a:gd name="connsiteY18" fmla="*/ 5294 h 10000"/>
                    <a:gd name="connsiteX19" fmla="*/ 4381 w 10000"/>
                    <a:gd name="connsiteY19" fmla="*/ 4706 h 10000"/>
                    <a:gd name="connsiteX20" fmla="*/ 4169 w 10000"/>
                    <a:gd name="connsiteY20" fmla="*/ 3725 h 10000"/>
                    <a:gd name="connsiteX21" fmla="*/ 3122 w 10000"/>
                    <a:gd name="connsiteY21" fmla="*/ 3725 h 10000"/>
                    <a:gd name="connsiteX22" fmla="*/ 1430 w 10000"/>
                    <a:gd name="connsiteY22" fmla="*/ 2941 h 10000"/>
                    <a:gd name="connsiteX23" fmla="*/ 433 w 10000"/>
                    <a:gd name="connsiteY23" fmla="*/ 1765 h 10000"/>
                    <a:gd name="connsiteX24" fmla="*/ 0 w 10000"/>
                    <a:gd name="connsiteY24" fmla="*/ 0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000" h="10000">
                      <a:moveTo>
                        <a:pt x="0" y="0"/>
                      </a:moveTo>
                      <a:lnTo>
                        <a:pt x="997" y="588"/>
                      </a:lnTo>
                      <a:lnTo>
                        <a:pt x="4894" y="3137"/>
                      </a:lnTo>
                      <a:lnTo>
                        <a:pt x="6495" y="3725"/>
                      </a:lnTo>
                      <a:lnTo>
                        <a:pt x="7795" y="4118"/>
                      </a:lnTo>
                      <a:lnTo>
                        <a:pt x="8716" y="4986"/>
                      </a:lnTo>
                      <a:cubicBezTo>
                        <a:pt x="9174" y="4510"/>
                        <a:pt x="9471" y="4930"/>
                        <a:pt x="9849" y="4902"/>
                      </a:cubicBezTo>
                      <a:cubicBezTo>
                        <a:pt x="9893" y="4641"/>
                        <a:pt x="9936" y="4379"/>
                        <a:pt x="9980" y="4118"/>
                      </a:cubicBezTo>
                      <a:cubicBezTo>
                        <a:pt x="9987" y="4968"/>
                        <a:pt x="9993" y="5817"/>
                        <a:pt x="10000" y="6667"/>
                      </a:cubicBezTo>
                      <a:cubicBezTo>
                        <a:pt x="9993" y="7582"/>
                        <a:pt x="9987" y="8497"/>
                        <a:pt x="9980" y="9412"/>
                      </a:cubicBezTo>
                      <a:lnTo>
                        <a:pt x="9728" y="10000"/>
                      </a:lnTo>
                      <a:cubicBezTo>
                        <a:pt x="9607" y="9412"/>
                        <a:pt x="9487" y="8823"/>
                        <a:pt x="9366" y="8235"/>
                      </a:cubicBezTo>
                      <a:lnTo>
                        <a:pt x="8620" y="7843"/>
                      </a:lnTo>
                      <a:lnTo>
                        <a:pt x="8308" y="7255"/>
                      </a:lnTo>
                      <a:lnTo>
                        <a:pt x="7764" y="6471"/>
                      </a:lnTo>
                      <a:lnTo>
                        <a:pt x="7039" y="6667"/>
                      </a:lnTo>
                      <a:cubicBezTo>
                        <a:pt x="7022" y="6275"/>
                        <a:pt x="7006" y="5882"/>
                        <a:pt x="6989" y="5490"/>
                      </a:cubicBezTo>
                      <a:lnTo>
                        <a:pt x="6445" y="5490"/>
                      </a:lnTo>
                      <a:lnTo>
                        <a:pt x="5438" y="5294"/>
                      </a:lnTo>
                      <a:lnTo>
                        <a:pt x="4381" y="4706"/>
                      </a:lnTo>
                      <a:cubicBezTo>
                        <a:pt x="4310" y="4379"/>
                        <a:pt x="4240" y="4052"/>
                        <a:pt x="4169" y="3725"/>
                      </a:cubicBezTo>
                      <a:lnTo>
                        <a:pt x="3122" y="3725"/>
                      </a:lnTo>
                      <a:lnTo>
                        <a:pt x="1430" y="2941"/>
                      </a:lnTo>
                      <a:lnTo>
                        <a:pt x="433" y="1765"/>
                      </a:lnTo>
                      <a:lnTo>
                        <a:pt x="0" y="0"/>
                      </a:lnTo>
                      <a:close/>
                    </a:path>
                  </a:pathLst>
                </a:custGeom>
                <a:solidFill>
                  <a:srgbClr val="FF6600">
                    <a:alpha val="74901"/>
                  </a:srgbClr>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a:lstStyle/>
                <a:p>
                  <a:endParaRPr lang="en-US"/>
                </a:p>
              </p:txBody>
            </p:sp>
            <p:sp>
              <p:nvSpPr>
                <p:cNvPr id="83" name="Freeform 55"/>
                <p:cNvSpPr>
                  <a:spLocks noChangeAspect="1"/>
                </p:cNvSpPr>
                <p:nvPr/>
              </p:nvSpPr>
              <p:spPr bwMode="auto">
                <a:xfrm>
                  <a:off x="4190" y="891"/>
                  <a:ext cx="747" cy="29"/>
                </a:xfrm>
                <a:custGeom>
                  <a:avLst/>
                  <a:gdLst>
                    <a:gd name="T0" fmla="*/ 0 w 747"/>
                    <a:gd name="T1" fmla="*/ 29 h 29"/>
                    <a:gd name="T2" fmla="*/ 49 w 747"/>
                    <a:gd name="T3" fmla="*/ 0 h 29"/>
                    <a:gd name="T4" fmla="*/ 64 w 747"/>
                    <a:gd name="T5" fmla="*/ 6 h 29"/>
                    <a:gd name="T6" fmla="*/ 105 w 747"/>
                    <a:gd name="T7" fmla="*/ 8 h 29"/>
                    <a:gd name="T8" fmla="*/ 213 w 747"/>
                    <a:gd name="T9" fmla="*/ 14 h 29"/>
                    <a:gd name="T10" fmla="*/ 357 w 747"/>
                    <a:gd name="T11" fmla="*/ 15 h 29"/>
                    <a:gd name="T12" fmla="*/ 529 w 747"/>
                    <a:gd name="T13" fmla="*/ 15 h 29"/>
                    <a:gd name="T14" fmla="*/ 712 w 747"/>
                    <a:gd name="T15" fmla="*/ 17 h 29"/>
                    <a:gd name="T16" fmla="*/ 747 w 747"/>
                    <a:gd name="T17" fmla="*/ 18 h 29"/>
                    <a:gd name="T18" fmla="*/ 745 w 747"/>
                    <a:gd name="T19" fmla="*/ 29 h 29"/>
                    <a:gd name="T20" fmla="*/ 567 w 747"/>
                    <a:gd name="T21" fmla="*/ 27 h 29"/>
                    <a:gd name="T22" fmla="*/ 264 w 747"/>
                    <a:gd name="T23" fmla="*/ 27 h 29"/>
                    <a:gd name="T24" fmla="*/ 102 w 747"/>
                    <a:gd name="T25" fmla="*/ 27 h 29"/>
                    <a:gd name="T26" fmla="*/ 0 w 747"/>
                    <a:gd name="T27" fmla="*/ 29 h 2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747"/>
                    <a:gd name="T43" fmla="*/ 0 h 29"/>
                    <a:gd name="T44" fmla="*/ 747 w 747"/>
                    <a:gd name="T45" fmla="*/ 29 h 2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747" h="29">
                      <a:moveTo>
                        <a:pt x="0" y="29"/>
                      </a:moveTo>
                      <a:lnTo>
                        <a:pt x="49" y="0"/>
                      </a:lnTo>
                      <a:lnTo>
                        <a:pt x="64" y="6"/>
                      </a:lnTo>
                      <a:lnTo>
                        <a:pt x="105" y="8"/>
                      </a:lnTo>
                      <a:lnTo>
                        <a:pt x="213" y="14"/>
                      </a:lnTo>
                      <a:lnTo>
                        <a:pt x="357" y="15"/>
                      </a:lnTo>
                      <a:lnTo>
                        <a:pt x="529" y="15"/>
                      </a:lnTo>
                      <a:lnTo>
                        <a:pt x="712" y="17"/>
                      </a:lnTo>
                      <a:lnTo>
                        <a:pt x="747" y="18"/>
                      </a:lnTo>
                      <a:lnTo>
                        <a:pt x="745" y="29"/>
                      </a:lnTo>
                      <a:lnTo>
                        <a:pt x="567" y="27"/>
                      </a:lnTo>
                      <a:lnTo>
                        <a:pt x="264" y="27"/>
                      </a:lnTo>
                      <a:lnTo>
                        <a:pt x="102" y="27"/>
                      </a:lnTo>
                      <a:lnTo>
                        <a:pt x="0" y="29"/>
                      </a:lnTo>
                      <a:close/>
                    </a:path>
                  </a:pathLst>
                </a:custGeom>
                <a:solidFill>
                  <a:srgbClr val="FFCC00">
                    <a:alpha val="74901"/>
                  </a:srgbClr>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a:lstStyle/>
                <a:p>
                  <a:endParaRPr lang="en-US"/>
                </a:p>
              </p:txBody>
            </p:sp>
            <p:sp>
              <p:nvSpPr>
                <p:cNvPr id="84" name="Freeform 56"/>
                <p:cNvSpPr>
                  <a:spLocks noChangeAspect="1"/>
                </p:cNvSpPr>
                <p:nvPr/>
              </p:nvSpPr>
              <p:spPr bwMode="auto">
                <a:xfrm>
                  <a:off x="4139" y="867"/>
                  <a:ext cx="39" cy="12"/>
                </a:xfrm>
                <a:custGeom>
                  <a:avLst/>
                  <a:gdLst>
                    <a:gd name="T0" fmla="*/ 0 w 39"/>
                    <a:gd name="T1" fmla="*/ 0 h 12"/>
                    <a:gd name="T2" fmla="*/ 24 w 39"/>
                    <a:gd name="T3" fmla="*/ 3 h 12"/>
                    <a:gd name="T4" fmla="*/ 39 w 39"/>
                    <a:gd name="T5" fmla="*/ 3 h 12"/>
                    <a:gd name="T6" fmla="*/ 15 w 39"/>
                    <a:gd name="T7" fmla="*/ 12 h 12"/>
                    <a:gd name="T8" fmla="*/ 0 w 39"/>
                    <a:gd name="T9" fmla="*/ 0 h 12"/>
                    <a:gd name="T10" fmla="*/ 0 60000 65536"/>
                    <a:gd name="T11" fmla="*/ 0 60000 65536"/>
                    <a:gd name="T12" fmla="*/ 0 60000 65536"/>
                    <a:gd name="T13" fmla="*/ 0 60000 65536"/>
                    <a:gd name="T14" fmla="*/ 0 60000 65536"/>
                    <a:gd name="T15" fmla="*/ 0 w 39"/>
                    <a:gd name="T16" fmla="*/ 0 h 12"/>
                    <a:gd name="T17" fmla="*/ 39 w 39"/>
                    <a:gd name="T18" fmla="*/ 12 h 12"/>
                  </a:gdLst>
                  <a:ahLst/>
                  <a:cxnLst>
                    <a:cxn ang="T10">
                      <a:pos x="T0" y="T1"/>
                    </a:cxn>
                    <a:cxn ang="T11">
                      <a:pos x="T2" y="T3"/>
                    </a:cxn>
                    <a:cxn ang="T12">
                      <a:pos x="T4" y="T5"/>
                    </a:cxn>
                    <a:cxn ang="T13">
                      <a:pos x="T6" y="T7"/>
                    </a:cxn>
                    <a:cxn ang="T14">
                      <a:pos x="T8" y="T9"/>
                    </a:cxn>
                  </a:cxnLst>
                  <a:rect l="T15" t="T16" r="T17" b="T18"/>
                  <a:pathLst>
                    <a:path w="39" h="12">
                      <a:moveTo>
                        <a:pt x="0" y="0"/>
                      </a:moveTo>
                      <a:lnTo>
                        <a:pt x="24" y="3"/>
                      </a:lnTo>
                      <a:lnTo>
                        <a:pt x="39" y="3"/>
                      </a:lnTo>
                      <a:lnTo>
                        <a:pt x="15" y="12"/>
                      </a:lnTo>
                      <a:lnTo>
                        <a:pt x="0" y="0"/>
                      </a:lnTo>
                      <a:close/>
                    </a:path>
                  </a:pathLst>
                </a:custGeom>
                <a:solidFill>
                  <a:srgbClr val="FFCC00">
                    <a:alpha val="74901"/>
                  </a:srgbClr>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a:lstStyle/>
                <a:p>
                  <a:endParaRPr lang="en-US"/>
                </a:p>
              </p:txBody>
            </p:sp>
            <p:sp>
              <p:nvSpPr>
                <p:cNvPr id="85" name="Freeform 57"/>
                <p:cNvSpPr>
                  <a:spLocks noChangeAspect="1"/>
                </p:cNvSpPr>
                <p:nvPr/>
              </p:nvSpPr>
              <p:spPr bwMode="auto">
                <a:xfrm>
                  <a:off x="4067" y="875"/>
                  <a:ext cx="49" cy="25"/>
                </a:xfrm>
                <a:custGeom>
                  <a:avLst/>
                  <a:gdLst>
                    <a:gd name="T0" fmla="*/ 0 w 49"/>
                    <a:gd name="T1" fmla="*/ 1 h 25"/>
                    <a:gd name="T2" fmla="*/ 25 w 49"/>
                    <a:gd name="T3" fmla="*/ 9 h 25"/>
                    <a:gd name="T4" fmla="*/ 49 w 49"/>
                    <a:gd name="T5" fmla="*/ 0 h 25"/>
                    <a:gd name="T6" fmla="*/ 46 w 49"/>
                    <a:gd name="T7" fmla="*/ 15 h 25"/>
                    <a:gd name="T8" fmla="*/ 22 w 49"/>
                    <a:gd name="T9" fmla="*/ 25 h 25"/>
                    <a:gd name="T10" fmla="*/ 9 w 49"/>
                    <a:gd name="T11" fmla="*/ 25 h 25"/>
                    <a:gd name="T12" fmla="*/ 7 w 49"/>
                    <a:gd name="T13" fmla="*/ 13 h 25"/>
                    <a:gd name="T14" fmla="*/ 0 w 49"/>
                    <a:gd name="T15" fmla="*/ 1 h 25"/>
                    <a:gd name="T16" fmla="*/ 0 60000 65536"/>
                    <a:gd name="T17" fmla="*/ 0 60000 65536"/>
                    <a:gd name="T18" fmla="*/ 0 60000 65536"/>
                    <a:gd name="T19" fmla="*/ 0 60000 65536"/>
                    <a:gd name="T20" fmla="*/ 0 60000 65536"/>
                    <a:gd name="T21" fmla="*/ 0 60000 65536"/>
                    <a:gd name="T22" fmla="*/ 0 60000 65536"/>
                    <a:gd name="T23" fmla="*/ 0 60000 65536"/>
                    <a:gd name="T24" fmla="*/ 0 w 49"/>
                    <a:gd name="T25" fmla="*/ 0 h 25"/>
                    <a:gd name="T26" fmla="*/ 49 w 49"/>
                    <a:gd name="T27" fmla="*/ 25 h 2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9" h="25">
                      <a:moveTo>
                        <a:pt x="0" y="1"/>
                      </a:moveTo>
                      <a:lnTo>
                        <a:pt x="25" y="9"/>
                      </a:lnTo>
                      <a:lnTo>
                        <a:pt x="49" y="0"/>
                      </a:lnTo>
                      <a:lnTo>
                        <a:pt x="46" y="15"/>
                      </a:lnTo>
                      <a:lnTo>
                        <a:pt x="22" y="25"/>
                      </a:lnTo>
                      <a:lnTo>
                        <a:pt x="9" y="25"/>
                      </a:lnTo>
                      <a:lnTo>
                        <a:pt x="7" y="13"/>
                      </a:lnTo>
                      <a:lnTo>
                        <a:pt x="0" y="1"/>
                      </a:lnTo>
                      <a:close/>
                    </a:path>
                  </a:pathLst>
                </a:custGeom>
                <a:solidFill>
                  <a:srgbClr val="FFCC00">
                    <a:alpha val="74901"/>
                  </a:srgbClr>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a:lstStyle/>
                <a:p>
                  <a:endParaRPr lang="en-US"/>
                </a:p>
              </p:txBody>
            </p:sp>
            <p:sp>
              <p:nvSpPr>
                <p:cNvPr id="86" name="Freeform 58"/>
                <p:cNvSpPr>
                  <a:spLocks noChangeAspect="1"/>
                </p:cNvSpPr>
                <p:nvPr/>
              </p:nvSpPr>
              <p:spPr bwMode="auto">
                <a:xfrm>
                  <a:off x="3996" y="866"/>
                  <a:ext cx="57" cy="22"/>
                </a:xfrm>
                <a:custGeom>
                  <a:avLst/>
                  <a:gdLst>
                    <a:gd name="T0" fmla="*/ 0 w 57"/>
                    <a:gd name="T1" fmla="*/ 7 h 22"/>
                    <a:gd name="T2" fmla="*/ 18 w 57"/>
                    <a:gd name="T3" fmla="*/ 9 h 22"/>
                    <a:gd name="T4" fmla="*/ 30 w 57"/>
                    <a:gd name="T5" fmla="*/ 3 h 22"/>
                    <a:gd name="T6" fmla="*/ 41 w 57"/>
                    <a:gd name="T7" fmla="*/ 9 h 22"/>
                    <a:gd name="T8" fmla="*/ 53 w 57"/>
                    <a:gd name="T9" fmla="*/ 0 h 22"/>
                    <a:gd name="T10" fmla="*/ 57 w 57"/>
                    <a:gd name="T11" fmla="*/ 9 h 22"/>
                    <a:gd name="T12" fmla="*/ 44 w 57"/>
                    <a:gd name="T13" fmla="*/ 22 h 22"/>
                    <a:gd name="T14" fmla="*/ 27 w 57"/>
                    <a:gd name="T15" fmla="*/ 13 h 22"/>
                    <a:gd name="T16" fmla="*/ 11 w 57"/>
                    <a:gd name="T17" fmla="*/ 19 h 22"/>
                    <a:gd name="T18" fmla="*/ 0 w 57"/>
                    <a:gd name="T19" fmla="*/ 7 h 2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7"/>
                    <a:gd name="T31" fmla="*/ 0 h 22"/>
                    <a:gd name="T32" fmla="*/ 57 w 57"/>
                    <a:gd name="T33" fmla="*/ 22 h 2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7" h="22">
                      <a:moveTo>
                        <a:pt x="0" y="7"/>
                      </a:moveTo>
                      <a:lnTo>
                        <a:pt x="18" y="9"/>
                      </a:lnTo>
                      <a:lnTo>
                        <a:pt x="30" y="3"/>
                      </a:lnTo>
                      <a:lnTo>
                        <a:pt x="41" y="9"/>
                      </a:lnTo>
                      <a:lnTo>
                        <a:pt x="53" y="0"/>
                      </a:lnTo>
                      <a:lnTo>
                        <a:pt x="57" y="9"/>
                      </a:lnTo>
                      <a:lnTo>
                        <a:pt x="44" y="22"/>
                      </a:lnTo>
                      <a:lnTo>
                        <a:pt x="27" y="13"/>
                      </a:lnTo>
                      <a:lnTo>
                        <a:pt x="11" y="19"/>
                      </a:lnTo>
                      <a:lnTo>
                        <a:pt x="0" y="7"/>
                      </a:lnTo>
                      <a:close/>
                    </a:path>
                  </a:pathLst>
                </a:custGeom>
                <a:solidFill>
                  <a:srgbClr val="FFCC00">
                    <a:alpha val="74901"/>
                  </a:srgbClr>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a:lstStyle/>
                <a:p>
                  <a:endParaRPr lang="en-US"/>
                </a:p>
              </p:txBody>
            </p:sp>
            <p:sp>
              <p:nvSpPr>
                <p:cNvPr id="87" name="Freeform 59"/>
                <p:cNvSpPr>
                  <a:spLocks noChangeAspect="1"/>
                </p:cNvSpPr>
                <p:nvPr/>
              </p:nvSpPr>
              <p:spPr bwMode="auto">
                <a:xfrm>
                  <a:off x="3903" y="878"/>
                  <a:ext cx="62" cy="55"/>
                </a:xfrm>
                <a:custGeom>
                  <a:avLst/>
                  <a:gdLst>
                    <a:gd name="T0" fmla="*/ 0 w 62"/>
                    <a:gd name="T1" fmla="*/ 0 h 55"/>
                    <a:gd name="T2" fmla="*/ 18 w 62"/>
                    <a:gd name="T3" fmla="*/ 19 h 55"/>
                    <a:gd name="T4" fmla="*/ 36 w 62"/>
                    <a:gd name="T5" fmla="*/ 27 h 55"/>
                    <a:gd name="T6" fmla="*/ 51 w 62"/>
                    <a:gd name="T7" fmla="*/ 27 h 55"/>
                    <a:gd name="T8" fmla="*/ 62 w 62"/>
                    <a:gd name="T9" fmla="*/ 19 h 55"/>
                    <a:gd name="T10" fmla="*/ 59 w 62"/>
                    <a:gd name="T11" fmla="*/ 45 h 55"/>
                    <a:gd name="T12" fmla="*/ 39 w 62"/>
                    <a:gd name="T13" fmla="*/ 55 h 55"/>
                    <a:gd name="T14" fmla="*/ 21 w 62"/>
                    <a:gd name="T15" fmla="*/ 51 h 55"/>
                    <a:gd name="T16" fmla="*/ 8 w 62"/>
                    <a:gd name="T17" fmla="*/ 34 h 55"/>
                    <a:gd name="T18" fmla="*/ 2 w 62"/>
                    <a:gd name="T19" fmla="*/ 25 h 55"/>
                    <a:gd name="T20" fmla="*/ 0 w 62"/>
                    <a:gd name="T21" fmla="*/ 0 h 5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2"/>
                    <a:gd name="T34" fmla="*/ 0 h 55"/>
                    <a:gd name="T35" fmla="*/ 62 w 62"/>
                    <a:gd name="T36" fmla="*/ 55 h 5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2" h="55">
                      <a:moveTo>
                        <a:pt x="0" y="0"/>
                      </a:moveTo>
                      <a:lnTo>
                        <a:pt x="18" y="19"/>
                      </a:lnTo>
                      <a:lnTo>
                        <a:pt x="36" y="27"/>
                      </a:lnTo>
                      <a:lnTo>
                        <a:pt x="51" y="27"/>
                      </a:lnTo>
                      <a:lnTo>
                        <a:pt x="62" y="19"/>
                      </a:lnTo>
                      <a:lnTo>
                        <a:pt x="59" y="45"/>
                      </a:lnTo>
                      <a:lnTo>
                        <a:pt x="39" y="55"/>
                      </a:lnTo>
                      <a:lnTo>
                        <a:pt x="21" y="51"/>
                      </a:lnTo>
                      <a:lnTo>
                        <a:pt x="8" y="34"/>
                      </a:lnTo>
                      <a:lnTo>
                        <a:pt x="2" y="25"/>
                      </a:lnTo>
                      <a:lnTo>
                        <a:pt x="0" y="0"/>
                      </a:lnTo>
                      <a:close/>
                    </a:path>
                  </a:pathLst>
                </a:custGeom>
                <a:solidFill>
                  <a:srgbClr val="FFCC00">
                    <a:alpha val="74901"/>
                  </a:srgbClr>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a:lstStyle/>
                <a:p>
                  <a:endParaRPr lang="en-US"/>
                </a:p>
              </p:txBody>
            </p:sp>
            <p:sp>
              <p:nvSpPr>
                <p:cNvPr id="88" name="Freeform 60"/>
                <p:cNvSpPr>
                  <a:spLocks noChangeAspect="1"/>
                </p:cNvSpPr>
                <p:nvPr/>
              </p:nvSpPr>
              <p:spPr bwMode="auto">
                <a:xfrm>
                  <a:off x="3731" y="846"/>
                  <a:ext cx="153" cy="117"/>
                </a:xfrm>
                <a:custGeom>
                  <a:avLst/>
                  <a:gdLst>
                    <a:gd name="T0" fmla="*/ 12 w 153"/>
                    <a:gd name="T1" fmla="*/ 69 h 117"/>
                    <a:gd name="T2" fmla="*/ 12 w 153"/>
                    <a:gd name="T3" fmla="*/ 48 h 117"/>
                    <a:gd name="T4" fmla="*/ 4 w 153"/>
                    <a:gd name="T5" fmla="*/ 24 h 117"/>
                    <a:gd name="T6" fmla="*/ 0 w 153"/>
                    <a:gd name="T7" fmla="*/ 9 h 117"/>
                    <a:gd name="T8" fmla="*/ 7 w 153"/>
                    <a:gd name="T9" fmla="*/ 0 h 117"/>
                    <a:gd name="T10" fmla="*/ 21 w 153"/>
                    <a:gd name="T11" fmla="*/ 33 h 117"/>
                    <a:gd name="T12" fmla="*/ 33 w 153"/>
                    <a:gd name="T13" fmla="*/ 53 h 117"/>
                    <a:gd name="T14" fmla="*/ 45 w 153"/>
                    <a:gd name="T15" fmla="*/ 56 h 117"/>
                    <a:gd name="T16" fmla="*/ 61 w 153"/>
                    <a:gd name="T17" fmla="*/ 48 h 117"/>
                    <a:gd name="T18" fmla="*/ 75 w 153"/>
                    <a:gd name="T19" fmla="*/ 36 h 117"/>
                    <a:gd name="T20" fmla="*/ 88 w 153"/>
                    <a:gd name="T21" fmla="*/ 29 h 117"/>
                    <a:gd name="T22" fmla="*/ 100 w 153"/>
                    <a:gd name="T23" fmla="*/ 30 h 117"/>
                    <a:gd name="T24" fmla="*/ 112 w 153"/>
                    <a:gd name="T25" fmla="*/ 47 h 117"/>
                    <a:gd name="T26" fmla="*/ 132 w 153"/>
                    <a:gd name="T27" fmla="*/ 44 h 117"/>
                    <a:gd name="T28" fmla="*/ 144 w 153"/>
                    <a:gd name="T29" fmla="*/ 32 h 117"/>
                    <a:gd name="T30" fmla="*/ 153 w 153"/>
                    <a:gd name="T31" fmla="*/ 23 h 117"/>
                    <a:gd name="T32" fmla="*/ 148 w 153"/>
                    <a:gd name="T33" fmla="*/ 48 h 117"/>
                    <a:gd name="T34" fmla="*/ 136 w 153"/>
                    <a:gd name="T35" fmla="*/ 66 h 117"/>
                    <a:gd name="T36" fmla="*/ 112 w 153"/>
                    <a:gd name="T37" fmla="*/ 66 h 117"/>
                    <a:gd name="T38" fmla="*/ 97 w 153"/>
                    <a:gd name="T39" fmla="*/ 87 h 117"/>
                    <a:gd name="T40" fmla="*/ 72 w 153"/>
                    <a:gd name="T41" fmla="*/ 74 h 117"/>
                    <a:gd name="T42" fmla="*/ 60 w 153"/>
                    <a:gd name="T43" fmla="*/ 71 h 117"/>
                    <a:gd name="T44" fmla="*/ 57 w 153"/>
                    <a:gd name="T45" fmla="*/ 98 h 117"/>
                    <a:gd name="T46" fmla="*/ 54 w 153"/>
                    <a:gd name="T47" fmla="*/ 117 h 117"/>
                    <a:gd name="T48" fmla="*/ 31 w 153"/>
                    <a:gd name="T49" fmla="*/ 110 h 117"/>
                    <a:gd name="T50" fmla="*/ 24 w 153"/>
                    <a:gd name="T51" fmla="*/ 93 h 117"/>
                    <a:gd name="T52" fmla="*/ 12 w 153"/>
                    <a:gd name="T53" fmla="*/ 69 h 11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53"/>
                    <a:gd name="T82" fmla="*/ 0 h 117"/>
                    <a:gd name="T83" fmla="*/ 153 w 153"/>
                    <a:gd name="T84" fmla="*/ 117 h 117"/>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53" h="117">
                      <a:moveTo>
                        <a:pt x="12" y="69"/>
                      </a:moveTo>
                      <a:lnTo>
                        <a:pt x="12" y="48"/>
                      </a:lnTo>
                      <a:lnTo>
                        <a:pt x="4" y="24"/>
                      </a:lnTo>
                      <a:lnTo>
                        <a:pt x="0" y="9"/>
                      </a:lnTo>
                      <a:lnTo>
                        <a:pt x="7" y="0"/>
                      </a:lnTo>
                      <a:lnTo>
                        <a:pt x="21" y="33"/>
                      </a:lnTo>
                      <a:lnTo>
                        <a:pt x="33" y="53"/>
                      </a:lnTo>
                      <a:lnTo>
                        <a:pt x="45" y="56"/>
                      </a:lnTo>
                      <a:lnTo>
                        <a:pt x="61" y="48"/>
                      </a:lnTo>
                      <a:lnTo>
                        <a:pt x="75" y="36"/>
                      </a:lnTo>
                      <a:lnTo>
                        <a:pt x="88" y="29"/>
                      </a:lnTo>
                      <a:lnTo>
                        <a:pt x="100" y="30"/>
                      </a:lnTo>
                      <a:lnTo>
                        <a:pt x="112" y="47"/>
                      </a:lnTo>
                      <a:lnTo>
                        <a:pt x="132" y="44"/>
                      </a:lnTo>
                      <a:lnTo>
                        <a:pt x="144" y="32"/>
                      </a:lnTo>
                      <a:lnTo>
                        <a:pt x="153" y="23"/>
                      </a:lnTo>
                      <a:lnTo>
                        <a:pt x="148" y="48"/>
                      </a:lnTo>
                      <a:lnTo>
                        <a:pt x="136" y="66"/>
                      </a:lnTo>
                      <a:lnTo>
                        <a:pt x="112" y="66"/>
                      </a:lnTo>
                      <a:lnTo>
                        <a:pt x="97" y="87"/>
                      </a:lnTo>
                      <a:lnTo>
                        <a:pt x="72" y="74"/>
                      </a:lnTo>
                      <a:lnTo>
                        <a:pt x="60" y="71"/>
                      </a:lnTo>
                      <a:lnTo>
                        <a:pt x="57" y="98"/>
                      </a:lnTo>
                      <a:lnTo>
                        <a:pt x="54" y="117"/>
                      </a:lnTo>
                      <a:lnTo>
                        <a:pt x="31" y="110"/>
                      </a:lnTo>
                      <a:lnTo>
                        <a:pt x="24" y="93"/>
                      </a:lnTo>
                      <a:lnTo>
                        <a:pt x="12" y="69"/>
                      </a:lnTo>
                      <a:close/>
                    </a:path>
                  </a:pathLst>
                </a:custGeom>
                <a:solidFill>
                  <a:srgbClr val="FFCC00">
                    <a:alpha val="74901"/>
                  </a:srgbClr>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a:lstStyle/>
                <a:p>
                  <a:endParaRPr lang="en-US"/>
                </a:p>
              </p:txBody>
            </p:sp>
            <p:sp>
              <p:nvSpPr>
                <p:cNvPr id="89" name="Freeform 61"/>
                <p:cNvSpPr>
                  <a:spLocks noChangeAspect="1"/>
                </p:cNvSpPr>
                <p:nvPr/>
              </p:nvSpPr>
              <p:spPr bwMode="auto">
                <a:xfrm>
                  <a:off x="3624" y="858"/>
                  <a:ext cx="56" cy="44"/>
                </a:xfrm>
                <a:custGeom>
                  <a:avLst/>
                  <a:gdLst>
                    <a:gd name="T0" fmla="*/ 12 w 56"/>
                    <a:gd name="T1" fmla="*/ 24 h 44"/>
                    <a:gd name="T2" fmla="*/ 3 w 56"/>
                    <a:gd name="T3" fmla="*/ 14 h 44"/>
                    <a:gd name="T4" fmla="*/ 0 w 56"/>
                    <a:gd name="T5" fmla="*/ 2 h 44"/>
                    <a:gd name="T6" fmla="*/ 21 w 56"/>
                    <a:gd name="T7" fmla="*/ 11 h 44"/>
                    <a:gd name="T8" fmla="*/ 35 w 56"/>
                    <a:gd name="T9" fmla="*/ 21 h 44"/>
                    <a:gd name="T10" fmla="*/ 45 w 56"/>
                    <a:gd name="T11" fmla="*/ 8 h 44"/>
                    <a:gd name="T12" fmla="*/ 53 w 56"/>
                    <a:gd name="T13" fmla="*/ 0 h 44"/>
                    <a:gd name="T14" fmla="*/ 56 w 56"/>
                    <a:gd name="T15" fmla="*/ 21 h 44"/>
                    <a:gd name="T16" fmla="*/ 36 w 56"/>
                    <a:gd name="T17" fmla="*/ 44 h 44"/>
                    <a:gd name="T18" fmla="*/ 20 w 56"/>
                    <a:gd name="T19" fmla="*/ 30 h 44"/>
                    <a:gd name="T20" fmla="*/ 12 w 56"/>
                    <a:gd name="T21" fmla="*/ 24 h 4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56"/>
                    <a:gd name="T34" fmla="*/ 0 h 44"/>
                    <a:gd name="T35" fmla="*/ 56 w 56"/>
                    <a:gd name="T36" fmla="*/ 44 h 4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56" h="44">
                      <a:moveTo>
                        <a:pt x="12" y="24"/>
                      </a:moveTo>
                      <a:lnTo>
                        <a:pt x="3" y="14"/>
                      </a:lnTo>
                      <a:lnTo>
                        <a:pt x="0" y="2"/>
                      </a:lnTo>
                      <a:lnTo>
                        <a:pt x="21" y="11"/>
                      </a:lnTo>
                      <a:lnTo>
                        <a:pt x="35" y="21"/>
                      </a:lnTo>
                      <a:lnTo>
                        <a:pt x="45" y="8"/>
                      </a:lnTo>
                      <a:lnTo>
                        <a:pt x="53" y="0"/>
                      </a:lnTo>
                      <a:lnTo>
                        <a:pt x="56" y="21"/>
                      </a:lnTo>
                      <a:lnTo>
                        <a:pt x="36" y="44"/>
                      </a:lnTo>
                      <a:lnTo>
                        <a:pt x="20" y="30"/>
                      </a:lnTo>
                      <a:lnTo>
                        <a:pt x="12" y="24"/>
                      </a:lnTo>
                      <a:close/>
                    </a:path>
                  </a:pathLst>
                </a:custGeom>
                <a:solidFill>
                  <a:srgbClr val="FFCC00">
                    <a:alpha val="74901"/>
                  </a:srgbClr>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a:lstStyle/>
                <a:p>
                  <a:endParaRPr lang="en-US"/>
                </a:p>
              </p:txBody>
            </p:sp>
            <p:sp>
              <p:nvSpPr>
                <p:cNvPr id="90" name="Freeform 62"/>
                <p:cNvSpPr>
                  <a:spLocks noChangeAspect="1"/>
                </p:cNvSpPr>
                <p:nvPr/>
              </p:nvSpPr>
              <p:spPr bwMode="auto">
                <a:xfrm>
                  <a:off x="3681" y="881"/>
                  <a:ext cx="59" cy="55"/>
                </a:xfrm>
                <a:custGeom>
                  <a:avLst/>
                  <a:gdLst>
                    <a:gd name="T0" fmla="*/ 0 w 59"/>
                    <a:gd name="T1" fmla="*/ 0 h 55"/>
                    <a:gd name="T2" fmla="*/ 11 w 59"/>
                    <a:gd name="T3" fmla="*/ 1 h 55"/>
                    <a:gd name="T4" fmla="*/ 17 w 59"/>
                    <a:gd name="T5" fmla="*/ 15 h 55"/>
                    <a:gd name="T6" fmla="*/ 30 w 59"/>
                    <a:gd name="T7" fmla="*/ 18 h 55"/>
                    <a:gd name="T8" fmla="*/ 50 w 59"/>
                    <a:gd name="T9" fmla="*/ 18 h 55"/>
                    <a:gd name="T10" fmla="*/ 59 w 59"/>
                    <a:gd name="T11" fmla="*/ 30 h 55"/>
                    <a:gd name="T12" fmla="*/ 50 w 59"/>
                    <a:gd name="T13" fmla="*/ 39 h 55"/>
                    <a:gd name="T14" fmla="*/ 39 w 59"/>
                    <a:gd name="T15" fmla="*/ 55 h 55"/>
                    <a:gd name="T16" fmla="*/ 24 w 59"/>
                    <a:gd name="T17" fmla="*/ 55 h 55"/>
                    <a:gd name="T18" fmla="*/ 12 w 59"/>
                    <a:gd name="T19" fmla="*/ 42 h 55"/>
                    <a:gd name="T20" fmla="*/ 11 w 59"/>
                    <a:gd name="T21" fmla="*/ 28 h 55"/>
                    <a:gd name="T22" fmla="*/ 6 w 59"/>
                    <a:gd name="T23" fmla="*/ 13 h 55"/>
                    <a:gd name="T24" fmla="*/ 0 w 59"/>
                    <a:gd name="T25" fmla="*/ 0 h 5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59"/>
                    <a:gd name="T40" fmla="*/ 0 h 55"/>
                    <a:gd name="T41" fmla="*/ 59 w 59"/>
                    <a:gd name="T42" fmla="*/ 55 h 5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59" h="55">
                      <a:moveTo>
                        <a:pt x="0" y="0"/>
                      </a:moveTo>
                      <a:lnTo>
                        <a:pt x="11" y="1"/>
                      </a:lnTo>
                      <a:lnTo>
                        <a:pt x="17" y="15"/>
                      </a:lnTo>
                      <a:lnTo>
                        <a:pt x="30" y="18"/>
                      </a:lnTo>
                      <a:lnTo>
                        <a:pt x="50" y="18"/>
                      </a:lnTo>
                      <a:lnTo>
                        <a:pt x="59" y="30"/>
                      </a:lnTo>
                      <a:lnTo>
                        <a:pt x="50" y="39"/>
                      </a:lnTo>
                      <a:lnTo>
                        <a:pt x="39" y="55"/>
                      </a:lnTo>
                      <a:lnTo>
                        <a:pt x="24" y="55"/>
                      </a:lnTo>
                      <a:lnTo>
                        <a:pt x="12" y="42"/>
                      </a:lnTo>
                      <a:lnTo>
                        <a:pt x="11" y="28"/>
                      </a:lnTo>
                      <a:lnTo>
                        <a:pt x="6" y="13"/>
                      </a:lnTo>
                      <a:lnTo>
                        <a:pt x="0" y="0"/>
                      </a:lnTo>
                      <a:close/>
                    </a:path>
                  </a:pathLst>
                </a:custGeom>
                <a:solidFill>
                  <a:srgbClr val="FFCC00">
                    <a:alpha val="74901"/>
                  </a:srgbClr>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a:lstStyle/>
                <a:p>
                  <a:endParaRPr lang="en-US"/>
                </a:p>
              </p:txBody>
            </p:sp>
            <p:sp>
              <p:nvSpPr>
                <p:cNvPr id="91" name="Freeform 63"/>
                <p:cNvSpPr>
                  <a:spLocks noChangeAspect="1"/>
                </p:cNvSpPr>
                <p:nvPr/>
              </p:nvSpPr>
              <p:spPr bwMode="auto">
                <a:xfrm>
                  <a:off x="3459" y="840"/>
                  <a:ext cx="162" cy="164"/>
                </a:xfrm>
                <a:custGeom>
                  <a:avLst/>
                  <a:gdLst>
                    <a:gd name="T0" fmla="*/ 0 w 162"/>
                    <a:gd name="T1" fmla="*/ 12 h 164"/>
                    <a:gd name="T2" fmla="*/ 6 w 162"/>
                    <a:gd name="T3" fmla="*/ 3 h 164"/>
                    <a:gd name="T4" fmla="*/ 21 w 162"/>
                    <a:gd name="T5" fmla="*/ 0 h 164"/>
                    <a:gd name="T6" fmla="*/ 30 w 162"/>
                    <a:gd name="T7" fmla="*/ 15 h 164"/>
                    <a:gd name="T8" fmla="*/ 39 w 162"/>
                    <a:gd name="T9" fmla="*/ 38 h 164"/>
                    <a:gd name="T10" fmla="*/ 50 w 162"/>
                    <a:gd name="T11" fmla="*/ 60 h 164"/>
                    <a:gd name="T12" fmla="*/ 71 w 162"/>
                    <a:gd name="T13" fmla="*/ 77 h 164"/>
                    <a:gd name="T14" fmla="*/ 101 w 162"/>
                    <a:gd name="T15" fmla="*/ 84 h 164"/>
                    <a:gd name="T16" fmla="*/ 117 w 162"/>
                    <a:gd name="T17" fmla="*/ 84 h 164"/>
                    <a:gd name="T18" fmla="*/ 134 w 162"/>
                    <a:gd name="T19" fmla="*/ 78 h 164"/>
                    <a:gd name="T20" fmla="*/ 146 w 162"/>
                    <a:gd name="T21" fmla="*/ 60 h 164"/>
                    <a:gd name="T22" fmla="*/ 156 w 162"/>
                    <a:gd name="T23" fmla="*/ 48 h 164"/>
                    <a:gd name="T24" fmla="*/ 162 w 162"/>
                    <a:gd name="T25" fmla="*/ 63 h 164"/>
                    <a:gd name="T26" fmla="*/ 156 w 162"/>
                    <a:gd name="T27" fmla="*/ 81 h 164"/>
                    <a:gd name="T28" fmla="*/ 144 w 162"/>
                    <a:gd name="T29" fmla="*/ 101 h 164"/>
                    <a:gd name="T30" fmla="*/ 140 w 162"/>
                    <a:gd name="T31" fmla="*/ 122 h 164"/>
                    <a:gd name="T32" fmla="*/ 126 w 162"/>
                    <a:gd name="T33" fmla="*/ 149 h 164"/>
                    <a:gd name="T34" fmla="*/ 111 w 162"/>
                    <a:gd name="T35" fmla="*/ 164 h 164"/>
                    <a:gd name="T36" fmla="*/ 92 w 162"/>
                    <a:gd name="T37" fmla="*/ 162 h 164"/>
                    <a:gd name="T38" fmla="*/ 72 w 162"/>
                    <a:gd name="T39" fmla="*/ 149 h 164"/>
                    <a:gd name="T40" fmla="*/ 53 w 162"/>
                    <a:gd name="T41" fmla="*/ 119 h 164"/>
                    <a:gd name="T42" fmla="*/ 38 w 162"/>
                    <a:gd name="T43" fmla="*/ 77 h 164"/>
                    <a:gd name="T44" fmla="*/ 29 w 162"/>
                    <a:gd name="T45" fmla="*/ 62 h 164"/>
                    <a:gd name="T46" fmla="*/ 27 w 162"/>
                    <a:gd name="T47" fmla="*/ 35 h 164"/>
                    <a:gd name="T48" fmla="*/ 21 w 162"/>
                    <a:gd name="T49" fmla="*/ 17 h 164"/>
                    <a:gd name="T50" fmla="*/ 11 w 162"/>
                    <a:gd name="T51" fmla="*/ 9 h 164"/>
                    <a:gd name="T52" fmla="*/ 0 w 162"/>
                    <a:gd name="T53" fmla="*/ 12 h 164"/>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62"/>
                    <a:gd name="T82" fmla="*/ 0 h 164"/>
                    <a:gd name="T83" fmla="*/ 162 w 162"/>
                    <a:gd name="T84" fmla="*/ 164 h 164"/>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62" h="164">
                      <a:moveTo>
                        <a:pt x="0" y="12"/>
                      </a:moveTo>
                      <a:lnTo>
                        <a:pt x="6" y="3"/>
                      </a:lnTo>
                      <a:lnTo>
                        <a:pt x="21" y="0"/>
                      </a:lnTo>
                      <a:lnTo>
                        <a:pt x="30" y="15"/>
                      </a:lnTo>
                      <a:lnTo>
                        <a:pt x="39" y="38"/>
                      </a:lnTo>
                      <a:lnTo>
                        <a:pt x="50" y="60"/>
                      </a:lnTo>
                      <a:lnTo>
                        <a:pt x="71" y="77"/>
                      </a:lnTo>
                      <a:lnTo>
                        <a:pt x="101" y="84"/>
                      </a:lnTo>
                      <a:lnTo>
                        <a:pt x="117" y="84"/>
                      </a:lnTo>
                      <a:lnTo>
                        <a:pt x="134" y="78"/>
                      </a:lnTo>
                      <a:lnTo>
                        <a:pt x="146" y="60"/>
                      </a:lnTo>
                      <a:lnTo>
                        <a:pt x="156" y="48"/>
                      </a:lnTo>
                      <a:lnTo>
                        <a:pt x="162" y="63"/>
                      </a:lnTo>
                      <a:lnTo>
                        <a:pt x="156" y="81"/>
                      </a:lnTo>
                      <a:lnTo>
                        <a:pt x="144" y="101"/>
                      </a:lnTo>
                      <a:lnTo>
                        <a:pt x="140" y="122"/>
                      </a:lnTo>
                      <a:lnTo>
                        <a:pt x="126" y="149"/>
                      </a:lnTo>
                      <a:lnTo>
                        <a:pt x="111" y="164"/>
                      </a:lnTo>
                      <a:lnTo>
                        <a:pt x="92" y="162"/>
                      </a:lnTo>
                      <a:lnTo>
                        <a:pt x="72" y="149"/>
                      </a:lnTo>
                      <a:lnTo>
                        <a:pt x="53" y="119"/>
                      </a:lnTo>
                      <a:lnTo>
                        <a:pt x="38" y="77"/>
                      </a:lnTo>
                      <a:lnTo>
                        <a:pt x="29" y="62"/>
                      </a:lnTo>
                      <a:lnTo>
                        <a:pt x="27" y="35"/>
                      </a:lnTo>
                      <a:lnTo>
                        <a:pt x="21" y="17"/>
                      </a:lnTo>
                      <a:lnTo>
                        <a:pt x="11" y="9"/>
                      </a:lnTo>
                      <a:lnTo>
                        <a:pt x="0" y="12"/>
                      </a:lnTo>
                      <a:close/>
                    </a:path>
                  </a:pathLst>
                </a:custGeom>
                <a:solidFill>
                  <a:srgbClr val="FFCC00">
                    <a:alpha val="74901"/>
                  </a:srgbClr>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a:lstStyle/>
                <a:p>
                  <a:endParaRPr lang="en-US"/>
                </a:p>
              </p:txBody>
            </p:sp>
            <p:sp>
              <p:nvSpPr>
                <p:cNvPr id="92" name="Freeform 64"/>
                <p:cNvSpPr>
                  <a:spLocks noChangeAspect="1"/>
                </p:cNvSpPr>
                <p:nvPr/>
              </p:nvSpPr>
              <p:spPr bwMode="auto">
                <a:xfrm>
                  <a:off x="3338" y="845"/>
                  <a:ext cx="117" cy="82"/>
                </a:xfrm>
                <a:custGeom>
                  <a:avLst/>
                  <a:gdLst>
                    <a:gd name="T0" fmla="*/ 0 w 117"/>
                    <a:gd name="T1" fmla="*/ 30 h 82"/>
                    <a:gd name="T2" fmla="*/ 6 w 117"/>
                    <a:gd name="T3" fmla="*/ 13 h 82"/>
                    <a:gd name="T4" fmla="*/ 15 w 117"/>
                    <a:gd name="T5" fmla="*/ 0 h 82"/>
                    <a:gd name="T6" fmla="*/ 30 w 117"/>
                    <a:gd name="T7" fmla="*/ 6 h 82"/>
                    <a:gd name="T8" fmla="*/ 52 w 117"/>
                    <a:gd name="T9" fmla="*/ 19 h 82"/>
                    <a:gd name="T10" fmla="*/ 79 w 117"/>
                    <a:gd name="T11" fmla="*/ 28 h 82"/>
                    <a:gd name="T12" fmla="*/ 105 w 117"/>
                    <a:gd name="T13" fmla="*/ 30 h 82"/>
                    <a:gd name="T14" fmla="*/ 117 w 117"/>
                    <a:gd name="T15" fmla="*/ 24 h 82"/>
                    <a:gd name="T16" fmla="*/ 112 w 117"/>
                    <a:gd name="T17" fmla="*/ 45 h 82"/>
                    <a:gd name="T18" fmla="*/ 97 w 117"/>
                    <a:gd name="T19" fmla="*/ 67 h 82"/>
                    <a:gd name="T20" fmla="*/ 76 w 117"/>
                    <a:gd name="T21" fmla="*/ 75 h 82"/>
                    <a:gd name="T22" fmla="*/ 55 w 117"/>
                    <a:gd name="T23" fmla="*/ 82 h 82"/>
                    <a:gd name="T24" fmla="*/ 31 w 117"/>
                    <a:gd name="T25" fmla="*/ 60 h 82"/>
                    <a:gd name="T26" fmla="*/ 15 w 117"/>
                    <a:gd name="T27" fmla="*/ 39 h 82"/>
                    <a:gd name="T28" fmla="*/ 0 w 117"/>
                    <a:gd name="T29" fmla="*/ 30 h 8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17"/>
                    <a:gd name="T46" fmla="*/ 0 h 82"/>
                    <a:gd name="T47" fmla="*/ 117 w 117"/>
                    <a:gd name="T48" fmla="*/ 82 h 82"/>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17" h="82">
                      <a:moveTo>
                        <a:pt x="0" y="30"/>
                      </a:moveTo>
                      <a:lnTo>
                        <a:pt x="6" y="13"/>
                      </a:lnTo>
                      <a:lnTo>
                        <a:pt x="15" y="0"/>
                      </a:lnTo>
                      <a:lnTo>
                        <a:pt x="30" y="6"/>
                      </a:lnTo>
                      <a:lnTo>
                        <a:pt x="52" y="19"/>
                      </a:lnTo>
                      <a:lnTo>
                        <a:pt x="79" y="28"/>
                      </a:lnTo>
                      <a:lnTo>
                        <a:pt x="105" y="30"/>
                      </a:lnTo>
                      <a:lnTo>
                        <a:pt x="117" y="24"/>
                      </a:lnTo>
                      <a:lnTo>
                        <a:pt x="112" y="45"/>
                      </a:lnTo>
                      <a:lnTo>
                        <a:pt x="97" y="67"/>
                      </a:lnTo>
                      <a:lnTo>
                        <a:pt x="76" y="75"/>
                      </a:lnTo>
                      <a:lnTo>
                        <a:pt x="55" y="82"/>
                      </a:lnTo>
                      <a:lnTo>
                        <a:pt x="31" y="60"/>
                      </a:lnTo>
                      <a:lnTo>
                        <a:pt x="15" y="39"/>
                      </a:lnTo>
                      <a:lnTo>
                        <a:pt x="0" y="30"/>
                      </a:lnTo>
                      <a:close/>
                    </a:path>
                  </a:pathLst>
                </a:custGeom>
                <a:solidFill>
                  <a:srgbClr val="FFCC00">
                    <a:alpha val="74901"/>
                  </a:srgbClr>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a:lstStyle/>
                <a:p>
                  <a:endParaRPr lang="en-US"/>
                </a:p>
              </p:txBody>
            </p:sp>
            <p:sp>
              <p:nvSpPr>
                <p:cNvPr id="93" name="Freeform 65"/>
                <p:cNvSpPr>
                  <a:spLocks noChangeAspect="1"/>
                </p:cNvSpPr>
                <p:nvPr/>
              </p:nvSpPr>
              <p:spPr bwMode="auto">
                <a:xfrm>
                  <a:off x="3023" y="821"/>
                  <a:ext cx="295" cy="157"/>
                </a:xfrm>
                <a:custGeom>
                  <a:avLst/>
                  <a:gdLst>
                    <a:gd name="T0" fmla="*/ 0 w 295"/>
                    <a:gd name="T1" fmla="*/ 6 h 157"/>
                    <a:gd name="T2" fmla="*/ 19 w 295"/>
                    <a:gd name="T3" fmla="*/ 0 h 157"/>
                    <a:gd name="T4" fmla="*/ 46 w 295"/>
                    <a:gd name="T5" fmla="*/ 7 h 157"/>
                    <a:gd name="T6" fmla="*/ 82 w 295"/>
                    <a:gd name="T7" fmla="*/ 12 h 157"/>
                    <a:gd name="T8" fmla="*/ 106 w 295"/>
                    <a:gd name="T9" fmla="*/ 16 h 157"/>
                    <a:gd name="T10" fmla="*/ 136 w 295"/>
                    <a:gd name="T11" fmla="*/ 25 h 157"/>
                    <a:gd name="T12" fmla="*/ 160 w 295"/>
                    <a:gd name="T13" fmla="*/ 19 h 157"/>
                    <a:gd name="T14" fmla="*/ 177 w 295"/>
                    <a:gd name="T15" fmla="*/ 37 h 157"/>
                    <a:gd name="T16" fmla="*/ 199 w 295"/>
                    <a:gd name="T17" fmla="*/ 40 h 157"/>
                    <a:gd name="T18" fmla="*/ 210 w 295"/>
                    <a:gd name="T19" fmla="*/ 36 h 157"/>
                    <a:gd name="T20" fmla="*/ 225 w 295"/>
                    <a:gd name="T21" fmla="*/ 27 h 157"/>
                    <a:gd name="T22" fmla="*/ 259 w 295"/>
                    <a:gd name="T23" fmla="*/ 63 h 157"/>
                    <a:gd name="T24" fmla="*/ 279 w 295"/>
                    <a:gd name="T25" fmla="*/ 69 h 157"/>
                    <a:gd name="T26" fmla="*/ 295 w 295"/>
                    <a:gd name="T27" fmla="*/ 76 h 157"/>
                    <a:gd name="T28" fmla="*/ 291 w 295"/>
                    <a:gd name="T29" fmla="*/ 100 h 157"/>
                    <a:gd name="T30" fmla="*/ 288 w 295"/>
                    <a:gd name="T31" fmla="*/ 135 h 157"/>
                    <a:gd name="T32" fmla="*/ 285 w 295"/>
                    <a:gd name="T33" fmla="*/ 157 h 157"/>
                    <a:gd name="T34" fmla="*/ 271 w 295"/>
                    <a:gd name="T35" fmla="*/ 135 h 157"/>
                    <a:gd name="T36" fmla="*/ 253 w 295"/>
                    <a:gd name="T37" fmla="*/ 103 h 157"/>
                    <a:gd name="T38" fmla="*/ 243 w 295"/>
                    <a:gd name="T39" fmla="*/ 72 h 157"/>
                    <a:gd name="T40" fmla="*/ 235 w 295"/>
                    <a:gd name="T41" fmla="*/ 60 h 157"/>
                    <a:gd name="T42" fmla="*/ 226 w 295"/>
                    <a:gd name="T43" fmla="*/ 52 h 157"/>
                    <a:gd name="T44" fmla="*/ 216 w 295"/>
                    <a:gd name="T45" fmla="*/ 49 h 157"/>
                    <a:gd name="T46" fmla="*/ 204 w 295"/>
                    <a:gd name="T47" fmla="*/ 63 h 157"/>
                    <a:gd name="T48" fmla="*/ 196 w 295"/>
                    <a:gd name="T49" fmla="*/ 70 h 157"/>
                    <a:gd name="T50" fmla="*/ 178 w 295"/>
                    <a:gd name="T51" fmla="*/ 66 h 157"/>
                    <a:gd name="T52" fmla="*/ 166 w 295"/>
                    <a:gd name="T53" fmla="*/ 60 h 157"/>
                    <a:gd name="T54" fmla="*/ 157 w 295"/>
                    <a:gd name="T55" fmla="*/ 52 h 157"/>
                    <a:gd name="T56" fmla="*/ 139 w 295"/>
                    <a:gd name="T57" fmla="*/ 57 h 157"/>
                    <a:gd name="T58" fmla="*/ 124 w 295"/>
                    <a:gd name="T59" fmla="*/ 54 h 157"/>
                    <a:gd name="T60" fmla="*/ 111 w 295"/>
                    <a:gd name="T61" fmla="*/ 46 h 157"/>
                    <a:gd name="T62" fmla="*/ 87 w 295"/>
                    <a:gd name="T63" fmla="*/ 54 h 157"/>
                    <a:gd name="T64" fmla="*/ 61 w 295"/>
                    <a:gd name="T65" fmla="*/ 52 h 157"/>
                    <a:gd name="T66" fmla="*/ 49 w 295"/>
                    <a:gd name="T67" fmla="*/ 46 h 157"/>
                    <a:gd name="T68" fmla="*/ 33 w 295"/>
                    <a:gd name="T69" fmla="*/ 42 h 157"/>
                    <a:gd name="T70" fmla="*/ 27 w 295"/>
                    <a:gd name="T71" fmla="*/ 28 h 157"/>
                    <a:gd name="T72" fmla="*/ 19 w 295"/>
                    <a:gd name="T73" fmla="*/ 16 h 157"/>
                    <a:gd name="T74" fmla="*/ 9 w 295"/>
                    <a:gd name="T75" fmla="*/ 12 h 157"/>
                    <a:gd name="T76" fmla="*/ 0 w 295"/>
                    <a:gd name="T77" fmla="*/ 6 h 157"/>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95"/>
                    <a:gd name="T118" fmla="*/ 0 h 157"/>
                    <a:gd name="T119" fmla="*/ 295 w 295"/>
                    <a:gd name="T120" fmla="*/ 157 h 157"/>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95" h="157">
                      <a:moveTo>
                        <a:pt x="0" y="6"/>
                      </a:moveTo>
                      <a:lnTo>
                        <a:pt x="19" y="0"/>
                      </a:lnTo>
                      <a:lnTo>
                        <a:pt x="46" y="7"/>
                      </a:lnTo>
                      <a:lnTo>
                        <a:pt x="82" y="12"/>
                      </a:lnTo>
                      <a:lnTo>
                        <a:pt x="106" y="16"/>
                      </a:lnTo>
                      <a:lnTo>
                        <a:pt x="136" y="25"/>
                      </a:lnTo>
                      <a:lnTo>
                        <a:pt x="160" y="19"/>
                      </a:lnTo>
                      <a:lnTo>
                        <a:pt x="177" y="37"/>
                      </a:lnTo>
                      <a:lnTo>
                        <a:pt x="199" y="40"/>
                      </a:lnTo>
                      <a:lnTo>
                        <a:pt x="210" y="36"/>
                      </a:lnTo>
                      <a:lnTo>
                        <a:pt x="225" y="27"/>
                      </a:lnTo>
                      <a:lnTo>
                        <a:pt x="259" y="63"/>
                      </a:lnTo>
                      <a:lnTo>
                        <a:pt x="279" y="69"/>
                      </a:lnTo>
                      <a:lnTo>
                        <a:pt x="295" y="76"/>
                      </a:lnTo>
                      <a:lnTo>
                        <a:pt x="291" y="100"/>
                      </a:lnTo>
                      <a:lnTo>
                        <a:pt x="288" y="135"/>
                      </a:lnTo>
                      <a:lnTo>
                        <a:pt x="285" y="157"/>
                      </a:lnTo>
                      <a:lnTo>
                        <a:pt x="271" y="135"/>
                      </a:lnTo>
                      <a:lnTo>
                        <a:pt x="253" y="103"/>
                      </a:lnTo>
                      <a:lnTo>
                        <a:pt x="243" y="72"/>
                      </a:lnTo>
                      <a:lnTo>
                        <a:pt x="235" y="60"/>
                      </a:lnTo>
                      <a:lnTo>
                        <a:pt x="226" y="52"/>
                      </a:lnTo>
                      <a:lnTo>
                        <a:pt x="216" y="49"/>
                      </a:lnTo>
                      <a:lnTo>
                        <a:pt x="204" y="63"/>
                      </a:lnTo>
                      <a:lnTo>
                        <a:pt x="196" y="70"/>
                      </a:lnTo>
                      <a:lnTo>
                        <a:pt x="178" y="66"/>
                      </a:lnTo>
                      <a:lnTo>
                        <a:pt x="166" y="60"/>
                      </a:lnTo>
                      <a:lnTo>
                        <a:pt x="157" y="52"/>
                      </a:lnTo>
                      <a:lnTo>
                        <a:pt x="139" y="57"/>
                      </a:lnTo>
                      <a:lnTo>
                        <a:pt x="124" y="54"/>
                      </a:lnTo>
                      <a:lnTo>
                        <a:pt x="111" y="46"/>
                      </a:lnTo>
                      <a:lnTo>
                        <a:pt x="87" y="54"/>
                      </a:lnTo>
                      <a:lnTo>
                        <a:pt x="61" y="52"/>
                      </a:lnTo>
                      <a:lnTo>
                        <a:pt x="49" y="46"/>
                      </a:lnTo>
                      <a:lnTo>
                        <a:pt x="33" y="42"/>
                      </a:lnTo>
                      <a:lnTo>
                        <a:pt x="27" y="28"/>
                      </a:lnTo>
                      <a:lnTo>
                        <a:pt x="19" y="16"/>
                      </a:lnTo>
                      <a:lnTo>
                        <a:pt x="9" y="12"/>
                      </a:lnTo>
                      <a:lnTo>
                        <a:pt x="0" y="6"/>
                      </a:lnTo>
                      <a:close/>
                    </a:path>
                  </a:pathLst>
                </a:custGeom>
                <a:solidFill>
                  <a:srgbClr val="FFCC00">
                    <a:alpha val="74901"/>
                  </a:srgbClr>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a:lstStyle/>
                <a:p>
                  <a:endParaRPr lang="en-US"/>
                </a:p>
              </p:txBody>
            </p:sp>
            <p:sp>
              <p:nvSpPr>
                <p:cNvPr id="94" name="Freeform 66"/>
                <p:cNvSpPr>
                  <a:spLocks noChangeAspect="1"/>
                </p:cNvSpPr>
                <p:nvPr/>
              </p:nvSpPr>
              <p:spPr bwMode="auto">
                <a:xfrm>
                  <a:off x="1865" y="810"/>
                  <a:ext cx="1162" cy="83"/>
                </a:xfrm>
                <a:custGeom>
                  <a:avLst/>
                  <a:gdLst>
                    <a:gd name="T0" fmla="*/ 0 w 1162"/>
                    <a:gd name="T1" fmla="*/ 0 h 83"/>
                    <a:gd name="T2" fmla="*/ 310 w 1162"/>
                    <a:gd name="T3" fmla="*/ 0 h 83"/>
                    <a:gd name="T4" fmla="*/ 546 w 1162"/>
                    <a:gd name="T5" fmla="*/ 0 h 83"/>
                    <a:gd name="T6" fmla="*/ 744 w 1162"/>
                    <a:gd name="T7" fmla="*/ 0 h 83"/>
                    <a:gd name="T8" fmla="*/ 901 w 1162"/>
                    <a:gd name="T9" fmla="*/ 0 h 83"/>
                    <a:gd name="T10" fmla="*/ 982 w 1162"/>
                    <a:gd name="T11" fmla="*/ 0 h 83"/>
                    <a:gd name="T12" fmla="*/ 990 w 1162"/>
                    <a:gd name="T13" fmla="*/ 6 h 83"/>
                    <a:gd name="T14" fmla="*/ 1081 w 1162"/>
                    <a:gd name="T15" fmla="*/ 9 h 83"/>
                    <a:gd name="T16" fmla="*/ 1126 w 1162"/>
                    <a:gd name="T17" fmla="*/ 14 h 83"/>
                    <a:gd name="T18" fmla="*/ 1162 w 1162"/>
                    <a:gd name="T19" fmla="*/ 17 h 83"/>
                    <a:gd name="T20" fmla="*/ 1153 w 1162"/>
                    <a:gd name="T21" fmla="*/ 29 h 83"/>
                    <a:gd name="T22" fmla="*/ 1150 w 1162"/>
                    <a:gd name="T23" fmla="*/ 53 h 83"/>
                    <a:gd name="T24" fmla="*/ 1149 w 1162"/>
                    <a:gd name="T25" fmla="*/ 72 h 83"/>
                    <a:gd name="T26" fmla="*/ 1144 w 1162"/>
                    <a:gd name="T27" fmla="*/ 83 h 83"/>
                    <a:gd name="T28" fmla="*/ 1113 w 1162"/>
                    <a:gd name="T29" fmla="*/ 62 h 83"/>
                    <a:gd name="T30" fmla="*/ 1090 w 1162"/>
                    <a:gd name="T31" fmla="*/ 57 h 83"/>
                    <a:gd name="T32" fmla="*/ 1059 w 1162"/>
                    <a:gd name="T33" fmla="*/ 53 h 83"/>
                    <a:gd name="T34" fmla="*/ 1020 w 1162"/>
                    <a:gd name="T35" fmla="*/ 51 h 83"/>
                    <a:gd name="T36" fmla="*/ 993 w 1162"/>
                    <a:gd name="T37" fmla="*/ 48 h 83"/>
                    <a:gd name="T38" fmla="*/ 972 w 1162"/>
                    <a:gd name="T39" fmla="*/ 60 h 83"/>
                    <a:gd name="T40" fmla="*/ 966 w 1162"/>
                    <a:gd name="T41" fmla="*/ 41 h 83"/>
                    <a:gd name="T42" fmla="*/ 915 w 1162"/>
                    <a:gd name="T43" fmla="*/ 59 h 83"/>
                    <a:gd name="T44" fmla="*/ 907 w 1162"/>
                    <a:gd name="T45" fmla="*/ 36 h 83"/>
                    <a:gd name="T46" fmla="*/ 868 w 1162"/>
                    <a:gd name="T47" fmla="*/ 39 h 83"/>
                    <a:gd name="T48" fmla="*/ 841 w 1162"/>
                    <a:gd name="T49" fmla="*/ 35 h 83"/>
                    <a:gd name="T50" fmla="*/ 808 w 1162"/>
                    <a:gd name="T51" fmla="*/ 32 h 83"/>
                    <a:gd name="T52" fmla="*/ 784 w 1162"/>
                    <a:gd name="T53" fmla="*/ 24 h 83"/>
                    <a:gd name="T54" fmla="*/ 769 w 1162"/>
                    <a:gd name="T55" fmla="*/ 17 h 83"/>
                    <a:gd name="T56" fmla="*/ 760 w 1162"/>
                    <a:gd name="T57" fmla="*/ 9 h 83"/>
                    <a:gd name="T58" fmla="*/ 747 w 1162"/>
                    <a:gd name="T59" fmla="*/ 11 h 83"/>
                    <a:gd name="T60" fmla="*/ 733 w 1162"/>
                    <a:gd name="T61" fmla="*/ 17 h 83"/>
                    <a:gd name="T62" fmla="*/ 643 w 1162"/>
                    <a:gd name="T63" fmla="*/ 15 h 83"/>
                    <a:gd name="T64" fmla="*/ 489 w 1162"/>
                    <a:gd name="T65" fmla="*/ 14 h 83"/>
                    <a:gd name="T66" fmla="*/ 225 w 1162"/>
                    <a:gd name="T67" fmla="*/ 9 h 83"/>
                    <a:gd name="T68" fmla="*/ 85 w 1162"/>
                    <a:gd name="T69" fmla="*/ 5 h 83"/>
                    <a:gd name="T70" fmla="*/ 0 w 1162"/>
                    <a:gd name="T71" fmla="*/ 0 h 83"/>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162"/>
                    <a:gd name="T109" fmla="*/ 0 h 83"/>
                    <a:gd name="T110" fmla="*/ 1162 w 1162"/>
                    <a:gd name="T111" fmla="*/ 83 h 83"/>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162" h="83">
                      <a:moveTo>
                        <a:pt x="0" y="0"/>
                      </a:moveTo>
                      <a:lnTo>
                        <a:pt x="310" y="0"/>
                      </a:lnTo>
                      <a:lnTo>
                        <a:pt x="546" y="0"/>
                      </a:lnTo>
                      <a:lnTo>
                        <a:pt x="744" y="0"/>
                      </a:lnTo>
                      <a:lnTo>
                        <a:pt x="901" y="0"/>
                      </a:lnTo>
                      <a:lnTo>
                        <a:pt x="982" y="0"/>
                      </a:lnTo>
                      <a:lnTo>
                        <a:pt x="990" y="6"/>
                      </a:lnTo>
                      <a:lnTo>
                        <a:pt x="1081" y="9"/>
                      </a:lnTo>
                      <a:lnTo>
                        <a:pt x="1126" y="14"/>
                      </a:lnTo>
                      <a:lnTo>
                        <a:pt x="1162" y="17"/>
                      </a:lnTo>
                      <a:lnTo>
                        <a:pt x="1153" y="29"/>
                      </a:lnTo>
                      <a:lnTo>
                        <a:pt x="1150" y="53"/>
                      </a:lnTo>
                      <a:lnTo>
                        <a:pt x="1149" y="72"/>
                      </a:lnTo>
                      <a:lnTo>
                        <a:pt x="1144" y="83"/>
                      </a:lnTo>
                      <a:lnTo>
                        <a:pt x="1113" y="62"/>
                      </a:lnTo>
                      <a:lnTo>
                        <a:pt x="1090" y="57"/>
                      </a:lnTo>
                      <a:lnTo>
                        <a:pt x="1059" y="53"/>
                      </a:lnTo>
                      <a:lnTo>
                        <a:pt x="1020" y="51"/>
                      </a:lnTo>
                      <a:lnTo>
                        <a:pt x="993" y="48"/>
                      </a:lnTo>
                      <a:lnTo>
                        <a:pt x="972" y="60"/>
                      </a:lnTo>
                      <a:lnTo>
                        <a:pt x="966" y="41"/>
                      </a:lnTo>
                      <a:lnTo>
                        <a:pt x="915" y="59"/>
                      </a:lnTo>
                      <a:lnTo>
                        <a:pt x="907" y="36"/>
                      </a:lnTo>
                      <a:lnTo>
                        <a:pt x="868" y="39"/>
                      </a:lnTo>
                      <a:lnTo>
                        <a:pt x="841" y="35"/>
                      </a:lnTo>
                      <a:lnTo>
                        <a:pt x="808" y="32"/>
                      </a:lnTo>
                      <a:lnTo>
                        <a:pt x="784" y="24"/>
                      </a:lnTo>
                      <a:lnTo>
                        <a:pt x="769" y="17"/>
                      </a:lnTo>
                      <a:lnTo>
                        <a:pt x="760" y="9"/>
                      </a:lnTo>
                      <a:lnTo>
                        <a:pt x="747" y="11"/>
                      </a:lnTo>
                      <a:lnTo>
                        <a:pt x="733" y="17"/>
                      </a:lnTo>
                      <a:lnTo>
                        <a:pt x="643" y="15"/>
                      </a:lnTo>
                      <a:lnTo>
                        <a:pt x="489" y="14"/>
                      </a:lnTo>
                      <a:lnTo>
                        <a:pt x="225" y="9"/>
                      </a:lnTo>
                      <a:lnTo>
                        <a:pt x="85" y="5"/>
                      </a:lnTo>
                      <a:lnTo>
                        <a:pt x="0" y="0"/>
                      </a:lnTo>
                      <a:close/>
                    </a:path>
                  </a:pathLst>
                </a:custGeom>
                <a:solidFill>
                  <a:srgbClr val="FFCC00">
                    <a:alpha val="74901"/>
                  </a:srgbClr>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a:lstStyle/>
                <a:p>
                  <a:endParaRPr lang="en-US"/>
                </a:p>
              </p:txBody>
            </p:sp>
            <p:sp>
              <p:nvSpPr>
                <p:cNvPr id="95" name="Freeform 67"/>
                <p:cNvSpPr>
                  <a:spLocks noChangeAspect="1"/>
                </p:cNvSpPr>
                <p:nvPr/>
              </p:nvSpPr>
              <p:spPr bwMode="auto">
                <a:xfrm>
                  <a:off x="3731" y="978"/>
                  <a:ext cx="1207" cy="56"/>
                </a:xfrm>
                <a:custGeom>
                  <a:avLst/>
                  <a:gdLst>
                    <a:gd name="T0" fmla="*/ 0 w 1207"/>
                    <a:gd name="T1" fmla="*/ 56 h 56"/>
                    <a:gd name="T2" fmla="*/ 43 w 1207"/>
                    <a:gd name="T3" fmla="*/ 54 h 56"/>
                    <a:gd name="T4" fmla="*/ 130 w 1207"/>
                    <a:gd name="T5" fmla="*/ 50 h 56"/>
                    <a:gd name="T6" fmla="*/ 273 w 1207"/>
                    <a:gd name="T7" fmla="*/ 45 h 56"/>
                    <a:gd name="T8" fmla="*/ 451 w 1207"/>
                    <a:gd name="T9" fmla="*/ 32 h 56"/>
                    <a:gd name="T10" fmla="*/ 556 w 1207"/>
                    <a:gd name="T11" fmla="*/ 26 h 56"/>
                    <a:gd name="T12" fmla="*/ 691 w 1207"/>
                    <a:gd name="T13" fmla="*/ 17 h 56"/>
                    <a:gd name="T14" fmla="*/ 837 w 1207"/>
                    <a:gd name="T15" fmla="*/ 8 h 56"/>
                    <a:gd name="T16" fmla="*/ 1026 w 1207"/>
                    <a:gd name="T17" fmla="*/ 2 h 56"/>
                    <a:gd name="T18" fmla="*/ 1207 w 1207"/>
                    <a:gd name="T19" fmla="*/ 0 h 5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207"/>
                    <a:gd name="T31" fmla="*/ 0 h 56"/>
                    <a:gd name="T32" fmla="*/ 1207 w 1207"/>
                    <a:gd name="T33" fmla="*/ 56 h 5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207" h="56">
                      <a:moveTo>
                        <a:pt x="0" y="56"/>
                      </a:moveTo>
                      <a:lnTo>
                        <a:pt x="43" y="54"/>
                      </a:lnTo>
                      <a:lnTo>
                        <a:pt x="130" y="50"/>
                      </a:lnTo>
                      <a:lnTo>
                        <a:pt x="273" y="45"/>
                      </a:lnTo>
                      <a:lnTo>
                        <a:pt x="451" y="32"/>
                      </a:lnTo>
                      <a:lnTo>
                        <a:pt x="556" y="26"/>
                      </a:lnTo>
                      <a:lnTo>
                        <a:pt x="691" y="17"/>
                      </a:lnTo>
                      <a:lnTo>
                        <a:pt x="837" y="8"/>
                      </a:lnTo>
                      <a:lnTo>
                        <a:pt x="1026" y="2"/>
                      </a:lnTo>
                      <a:lnTo>
                        <a:pt x="1207" y="0"/>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6" name="Freeform 68"/>
                <p:cNvSpPr>
                  <a:spLocks noChangeAspect="1"/>
                </p:cNvSpPr>
                <p:nvPr/>
              </p:nvSpPr>
              <p:spPr bwMode="auto">
                <a:xfrm>
                  <a:off x="3971" y="965"/>
                  <a:ext cx="966" cy="37"/>
                </a:xfrm>
                <a:custGeom>
                  <a:avLst/>
                  <a:gdLst>
                    <a:gd name="T0" fmla="*/ 0 w 966"/>
                    <a:gd name="T1" fmla="*/ 37 h 37"/>
                    <a:gd name="T2" fmla="*/ 67 w 966"/>
                    <a:gd name="T3" fmla="*/ 33 h 37"/>
                    <a:gd name="T4" fmla="*/ 160 w 966"/>
                    <a:gd name="T5" fmla="*/ 25 h 37"/>
                    <a:gd name="T6" fmla="*/ 265 w 966"/>
                    <a:gd name="T7" fmla="*/ 21 h 37"/>
                    <a:gd name="T8" fmla="*/ 378 w 966"/>
                    <a:gd name="T9" fmla="*/ 18 h 37"/>
                    <a:gd name="T10" fmla="*/ 468 w 966"/>
                    <a:gd name="T11" fmla="*/ 13 h 37"/>
                    <a:gd name="T12" fmla="*/ 582 w 966"/>
                    <a:gd name="T13" fmla="*/ 7 h 37"/>
                    <a:gd name="T14" fmla="*/ 708 w 966"/>
                    <a:gd name="T15" fmla="*/ 6 h 37"/>
                    <a:gd name="T16" fmla="*/ 801 w 966"/>
                    <a:gd name="T17" fmla="*/ 0 h 37"/>
                    <a:gd name="T18" fmla="*/ 966 w 966"/>
                    <a:gd name="T19" fmla="*/ 0 h 3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66"/>
                    <a:gd name="T31" fmla="*/ 0 h 37"/>
                    <a:gd name="T32" fmla="*/ 966 w 966"/>
                    <a:gd name="T33" fmla="*/ 37 h 3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66" h="37">
                      <a:moveTo>
                        <a:pt x="0" y="37"/>
                      </a:moveTo>
                      <a:lnTo>
                        <a:pt x="67" y="33"/>
                      </a:lnTo>
                      <a:lnTo>
                        <a:pt x="160" y="25"/>
                      </a:lnTo>
                      <a:lnTo>
                        <a:pt x="265" y="21"/>
                      </a:lnTo>
                      <a:lnTo>
                        <a:pt x="378" y="18"/>
                      </a:lnTo>
                      <a:lnTo>
                        <a:pt x="468" y="13"/>
                      </a:lnTo>
                      <a:lnTo>
                        <a:pt x="582" y="7"/>
                      </a:lnTo>
                      <a:lnTo>
                        <a:pt x="708" y="6"/>
                      </a:lnTo>
                      <a:lnTo>
                        <a:pt x="801" y="0"/>
                      </a:lnTo>
                      <a:lnTo>
                        <a:pt x="966" y="0"/>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 name="Freeform 69"/>
                <p:cNvSpPr>
                  <a:spLocks noChangeAspect="1"/>
                </p:cNvSpPr>
                <p:nvPr/>
              </p:nvSpPr>
              <p:spPr bwMode="auto">
                <a:xfrm>
                  <a:off x="4056" y="929"/>
                  <a:ext cx="879" cy="22"/>
                </a:xfrm>
                <a:custGeom>
                  <a:avLst/>
                  <a:gdLst>
                    <a:gd name="T0" fmla="*/ 0 w 879"/>
                    <a:gd name="T1" fmla="*/ 22 h 22"/>
                    <a:gd name="T2" fmla="*/ 83 w 879"/>
                    <a:gd name="T3" fmla="*/ 21 h 22"/>
                    <a:gd name="T4" fmla="*/ 174 w 879"/>
                    <a:gd name="T5" fmla="*/ 19 h 22"/>
                    <a:gd name="T6" fmla="*/ 275 w 879"/>
                    <a:gd name="T7" fmla="*/ 15 h 22"/>
                    <a:gd name="T8" fmla="*/ 404 w 879"/>
                    <a:gd name="T9" fmla="*/ 9 h 22"/>
                    <a:gd name="T10" fmla="*/ 594 w 879"/>
                    <a:gd name="T11" fmla="*/ 6 h 22"/>
                    <a:gd name="T12" fmla="*/ 677 w 879"/>
                    <a:gd name="T13" fmla="*/ 4 h 22"/>
                    <a:gd name="T14" fmla="*/ 795 w 879"/>
                    <a:gd name="T15" fmla="*/ 0 h 22"/>
                    <a:gd name="T16" fmla="*/ 879 w 879"/>
                    <a:gd name="T17" fmla="*/ 0 h 2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79"/>
                    <a:gd name="T28" fmla="*/ 0 h 22"/>
                    <a:gd name="T29" fmla="*/ 879 w 879"/>
                    <a:gd name="T30" fmla="*/ 22 h 2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79" h="22">
                      <a:moveTo>
                        <a:pt x="0" y="22"/>
                      </a:moveTo>
                      <a:lnTo>
                        <a:pt x="83" y="21"/>
                      </a:lnTo>
                      <a:lnTo>
                        <a:pt x="174" y="19"/>
                      </a:lnTo>
                      <a:lnTo>
                        <a:pt x="275" y="15"/>
                      </a:lnTo>
                      <a:lnTo>
                        <a:pt x="404" y="9"/>
                      </a:lnTo>
                      <a:lnTo>
                        <a:pt x="594" y="6"/>
                      </a:lnTo>
                      <a:lnTo>
                        <a:pt x="677" y="4"/>
                      </a:lnTo>
                      <a:lnTo>
                        <a:pt x="795" y="0"/>
                      </a:lnTo>
                      <a:lnTo>
                        <a:pt x="879" y="0"/>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 name="Freeform 70"/>
                <p:cNvSpPr>
                  <a:spLocks noChangeAspect="1"/>
                </p:cNvSpPr>
                <p:nvPr/>
              </p:nvSpPr>
              <p:spPr bwMode="auto">
                <a:xfrm>
                  <a:off x="4191" y="918"/>
                  <a:ext cx="744" cy="2"/>
                </a:xfrm>
                <a:custGeom>
                  <a:avLst/>
                  <a:gdLst>
                    <a:gd name="T0" fmla="*/ 0 w 744"/>
                    <a:gd name="T1" fmla="*/ 2 h 2"/>
                    <a:gd name="T2" fmla="*/ 81 w 744"/>
                    <a:gd name="T3" fmla="*/ 0 h 2"/>
                    <a:gd name="T4" fmla="*/ 272 w 744"/>
                    <a:gd name="T5" fmla="*/ 0 h 2"/>
                    <a:gd name="T6" fmla="*/ 452 w 744"/>
                    <a:gd name="T7" fmla="*/ 0 h 2"/>
                    <a:gd name="T8" fmla="*/ 672 w 744"/>
                    <a:gd name="T9" fmla="*/ 0 h 2"/>
                    <a:gd name="T10" fmla="*/ 744 w 744"/>
                    <a:gd name="T11" fmla="*/ 0 h 2"/>
                    <a:gd name="T12" fmla="*/ 0 60000 65536"/>
                    <a:gd name="T13" fmla="*/ 0 60000 65536"/>
                    <a:gd name="T14" fmla="*/ 0 60000 65536"/>
                    <a:gd name="T15" fmla="*/ 0 60000 65536"/>
                    <a:gd name="T16" fmla="*/ 0 60000 65536"/>
                    <a:gd name="T17" fmla="*/ 0 60000 65536"/>
                    <a:gd name="T18" fmla="*/ 0 w 744"/>
                    <a:gd name="T19" fmla="*/ 0 h 2"/>
                    <a:gd name="T20" fmla="*/ 744 w 744"/>
                    <a:gd name="T21" fmla="*/ 2 h 2"/>
                  </a:gdLst>
                  <a:ahLst/>
                  <a:cxnLst>
                    <a:cxn ang="T12">
                      <a:pos x="T0" y="T1"/>
                    </a:cxn>
                    <a:cxn ang="T13">
                      <a:pos x="T2" y="T3"/>
                    </a:cxn>
                    <a:cxn ang="T14">
                      <a:pos x="T4" y="T5"/>
                    </a:cxn>
                    <a:cxn ang="T15">
                      <a:pos x="T6" y="T7"/>
                    </a:cxn>
                    <a:cxn ang="T16">
                      <a:pos x="T8" y="T9"/>
                    </a:cxn>
                    <a:cxn ang="T17">
                      <a:pos x="T10" y="T11"/>
                    </a:cxn>
                  </a:cxnLst>
                  <a:rect l="T18" t="T19" r="T20" b="T21"/>
                  <a:pathLst>
                    <a:path w="744" h="2">
                      <a:moveTo>
                        <a:pt x="0" y="2"/>
                      </a:moveTo>
                      <a:lnTo>
                        <a:pt x="81" y="0"/>
                      </a:lnTo>
                      <a:lnTo>
                        <a:pt x="272" y="0"/>
                      </a:lnTo>
                      <a:lnTo>
                        <a:pt x="452" y="0"/>
                      </a:lnTo>
                      <a:lnTo>
                        <a:pt x="672" y="0"/>
                      </a:lnTo>
                      <a:lnTo>
                        <a:pt x="744" y="0"/>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9" name="Freeform 71"/>
                <p:cNvSpPr>
                  <a:spLocks noChangeAspect="1"/>
                </p:cNvSpPr>
                <p:nvPr/>
              </p:nvSpPr>
              <p:spPr bwMode="auto">
                <a:xfrm>
                  <a:off x="4242" y="890"/>
                  <a:ext cx="693" cy="19"/>
                </a:xfrm>
                <a:custGeom>
                  <a:avLst/>
                  <a:gdLst>
                    <a:gd name="T0" fmla="*/ 0 w 693"/>
                    <a:gd name="T1" fmla="*/ 0 h 19"/>
                    <a:gd name="T2" fmla="*/ 20 w 693"/>
                    <a:gd name="T3" fmla="*/ 6 h 19"/>
                    <a:gd name="T4" fmla="*/ 87 w 693"/>
                    <a:gd name="T5" fmla="*/ 9 h 19"/>
                    <a:gd name="T6" fmla="*/ 198 w 693"/>
                    <a:gd name="T7" fmla="*/ 13 h 19"/>
                    <a:gd name="T8" fmla="*/ 363 w 693"/>
                    <a:gd name="T9" fmla="*/ 15 h 19"/>
                    <a:gd name="T10" fmla="*/ 501 w 693"/>
                    <a:gd name="T11" fmla="*/ 15 h 19"/>
                    <a:gd name="T12" fmla="*/ 693 w 693"/>
                    <a:gd name="T13" fmla="*/ 19 h 19"/>
                    <a:gd name="T14" fmla="*/ 0 60000 65536"/>
                    <a:gd name="T15" fmla="*/ 0 60000 65536"/>
                    <a:gd name="T16" fmla="*/ 0 60000 65536"/>
                    <a:gd name="T17" fmla="*/ 0 60000 65536"/>
                    <a:gd name="T18" fmla="*/ 0 60000 65536"/>
                    <a:gd name="T19" fmla="*/ 0 60000 65536"/>
                    <a:gd name="T20" fmla="*/ 0 60000 65536"/>
                    <a:gd name="T21" fmla="*/ 0 w 693"/>
                    <a:gd name="T22" fmla="*/ 0 h 19"/>
                    <a:gd name="T23" fmla="*/ 693 w 693"/>
                    <a:gd name="T24" fmla="*/ 19 h 1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693" h="19">
                      <a:moveTo>
                        <a:pt x="0" y="0"/>
                      </a:moveTo>
                      <a:lnTo>
                        <a:pt x="20" y="6"/>
                      </a:lnTo>
                      <a:lnTo>
                        <a:pt x="87" y="9"/>
                      </a:lnTo>
                      <a:lnTo>
                        <a:pt x="198" y="13"/>
                      </a:lnTo>
                      <a:lnTo>
                        <a:pt x="363" y="15"/>
                      </a:lnTo>
                      <a:lnTo>
                        <a:pt x="501" y="15"/>
                      </a:lnTo>
                      <a:lnTo>
                        <a:pt x="693" y="19"/>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0" name="Freeform 72"/>
                <p:cNvSpPr>
                  <a:spLocks noChangeAspect="1"/>
                </p:cNvSpPr>
                <p:nvPr/>
              </p:nvSpPr>
              <p:spPr bwMode="auto">
                <a:xfrm>
                  <a:off x="4244" y="872"/>
                  <a:ext cx="691" cy="27"/>
                </a:xfrm>
                <a:custGeom>
                  <a:avLst/>
                  <a:gdLst>
                    <a:gd name="T0" fmla="*/ 0 w 691"/>
                    <a:gd name="T1" fmla="*/ 0 h 27"/>
                    <a:gd name="T2" fmla="*/ 40 w 691"/>
                    <a:gd name="T3" fmla="*/ 6 h 27"/>
                    <a:gd name="T4" fmla="*/ 124 w 691"/>
                    <a:gd name="T5" fmla="*/ 12 h 27"/>
                    <a:gd name="T6" fmla="*/ 217 w 691"/>
                    <a:gd name="T7" fmla="*/ 18 h 27"/>
                    <a:gd name="T8" fmla="*/ 358 w 691"/>
                    <a:gd name="T9" fmla="*/ 21 h 27"/>
                    <a:gd name="T10" fmla="*/ 507 w 691"/>
                    <a:gd name="T11" fmla="*/ 24 h 27"/>
                    <a:gd name="T12" fmla="*/ 667 w 691"/>
                    <a:gd name="T13" fmla="*/ 27 h 27"/>
                    <a:gd name="T14" fmla="*/ 691 w 691"/>
                    <a:gd name="T15" fmla="*/ 27 h 27"/>
                    <a:gd name="T16" fmla="*/ 0 60000 65536"/>
                    <a:gd name="T17" fmla="*/ 0 60000 65536"/>
                    <a:gd name="T18" fmla="*/ 0 60000 65536"/>
                    <a:gd name="T19" fmla="*/ 0 60000 65536"/>
                    <a:gd name="T20" fmla="*/ 0 60000 65536"/>
                    <a:gd name="T21" fmla="*/ 0 60000 65536"/>
                    <a:gd name="T22" fmla="*/ 0 60000 65536"/>
                    <a:gd name="T23" fmla="*/ 0 60000 65536"/>
                    <a:gd name="T24" fmla="*/ 0 w 691"/>
                    <a:gd name="T25" fmla="*/ 0 h 27"/>
                    <a:gd name="T26" fmla="*/ 691 w 691"/>
                    <a:gd name="T27" fmla="*/ 27 h 2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91" h="27">
                      <a:moveTo>
                        <a:pt x="0" y="0"/>
                      </a:moveTo>
                      <a:lnTo>
                        <a:pt x="40" y="6"/>
                      </a:lnTo>
                      <a:lnTo>
                        <a:pt x="124" y="12"/>
                      </a:lnTo>
                      <a:lnTo>
                        <a:pt x="217" y="18"/>
                      </a:lnTo>
                      <a:lnTo>
                        <a:pt x="358" y="21"/>
                      </a:lnTo>
                      <a:lnTo>
                        <a:pt x="507" y="24"/>
                      </a:lnTo>
                      <a:lnTo>
                        <a:pt x="667" y="27"/>
                      </a:lnTo>
                      <a:lnTo>
                        <a:pt x="691" y="27"/>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1" name="Freeform 73"/>
                <p:cNvSpPr>
                  <a:spLocks noChangeAspect="1"/>
                </p:cNvSpPr>
                <p:nvPr/>
              </p:nvSpPr>
              <p:spPr bwMode="auto">
                <a:xfrm>
                  <a:off x="3906" y="908"/>
                  <a:ext cx="54" cy="27"/>
                </a:xfrm>
                <a:custGeom>
                  <a:avLst/>
                  <a:gdLst>
                    <a:gd name="T0" fmla="*/ 0 w 54"/>
                    <a:gd name="T1" fmla="*/ 0 h 27"/>
                    <a:gd name="T2" fmla="*/ 14 w 54"/>
                    <a:gd name="T3" fmla="*/ 19 h 27"/>
                    <a:gd name="T4" fmla="*/ 29 w 54"/>
                    <a:gd name="T5" fmla="*/ 27 h 27"/>
                    <a:gd name="T6" fmla="*/ 44 w 54"/>
                    <a:gd name="T7" fmla="*/ 22 h 27"/>
                    <a:gd name="T8" fmla="*/ 54 w 54"/>
                    <a:gd name="T9" fmla="*/ 15 h 27"/>
                    <a:gd name="T10" fmla="*/ 0 60000 65536"/>
                    <a:gd name="T11" fmla="*/ 0 60000 65536"/>
                    <a:gd name="T12" fmla="*/ 0 60000 65536"/>
                    <a:gd name="T13" fmla="*/ 0 60000 65536"/>
                    <a:gd name="T14" fmla="*/ 0 60000 65536"/>
                    <a:gd name="T15" fmla="*/ 0 w 54"/>
                    <a:gd name="T16" fmla="*/ 0 h 27"/>
                    <a:gd name="T17" fmla="*/ 54 w 54"/>
                    <a:gd name="T18" fmla="*/ 27 h 27"/>
                  </a:gdLst>
                  <a:ahLst/>
                  <a:cxnLst>
                    <a:cxn ang="T10">
                      <a:pos x="T0" y="T1"/>
                    </a:cxn>
                    <a:cxn ang="T11">
                      <a:pos x="T2" y="T3"/>
                    </a:cxn>
                    <a:cxn ang="T12">
                      <a:pos x="T4" y="T5"/>
                    </a:cxn>
                    <a:cxn ang="T13">
                      <a:pos x="T6" y="T7"/>
                    </a:cxn>
                    <a:cxn ang="T14">
                      <a:pos x="T8" y="T9"/>
                    </a:cxn>
                  </a:cxnLst>
                  <a:rect l="T15" t="T16" r="T17" b="T18"/>
                  <a:pathLst>
                    <a:path w="54" h="27">
                      <a:moveTo>
                        <a:pt x="0" y="0"/>
                      </a:moveTo>
                      <a:lnTo>
                        <a:pt x="14" y="19"/>
                      </a:lnTo>
                      <a:lnTo>
                        <a:pt x="29" y="27"/>
                      </a:lnTo>
                      <a:lnTo>
                        <a:pt x="44" y="22"/>
                      </a:lnTo>
                      <a:lnTo>
                        <a:pt x="54" y="15"/>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2" name="Freeform 74"/>
                <p:cNvSpPr>
                  <a:spLocks noChangeAspect="1"/>
                </p:cNvSpPr>
                <p:nvPr/>
              </p:nvSpPr>
              <p:spPr bwMode="auto">
                <a:xfrm>
                  <a:off x="4001" y="866"/>
                  <a:ext cx="48" cy="7"/>
                </a:xfrm>
                <a:custGeom>
                  <a:avLst/>
                  <a:gdLst>
                    <a:gd name="T0" fmla="*/ 0 w 48"/>
                    <a:gd name="T1" fmla="*/ 7 h 7"/>
                    <a:gd name="T2" fmla="*/ 16 w 48"/>
                    <a:gd name="T3" fmla="*/ 6 h 7"/>
                    <a:gd name="T4" fmla="*/ 30 w 48"/>
                    <a:gd name="T5" fmla="*/ 3 h 7"/>
                    <a:gd name="T6" fmla="*/ 48 w 48"/>
                    <a:gd name="T7" fmla="*/ 0 h 7"/>
                    <a:gd name="T8" fmla="*/ 0 60000 65536"/>
                    <a:gd name="T9" fmla="*/ 0 60000 65536"/>
                    <a:gd name="T10" fmla="*/ 0 60000 65536"/>
                    <a:gd name="T11" fmla="*/ 0 60000 65536"/>
                    <a:gd name="T12" fmla="*/ 0 w 48"/>
                    <a:gd name="T13" fmla="*/ 0 h 7"/>
                    <a:gd name="T14" fmla="*/ 48 w 48"/>
                    <a:gd name="T15" fmla="*/ 7 h 7"/>
                  </a:gdLst>
                  <a:ahLst/>
                  <a:cxnLst>
                    <a:cxn ang="T8">
                      <a:pos x="T0" y="T1"/>
                    </a:cxn>
                    <a:cxn ang="T9">
                      <a:pos x="T2" y="T3"/>
                    </a:cxn>
                    <a:cxn ang="T10">
                      <a:pos x="T4" y="T5"/>
                    </a:cxn>
                    <a:cxn ang="T11">
                      <a:pos x="T6" y="T7"/>
                    </a:cxn>
                  </a:cxnLst>
                  <a:rect l="T12" t="T13" r="T14" b="T15"/>
                  <a:pathLst>
                    <a:path w="48" h="7">
                      <a:moveTo>
                        <a:pt x="0" y="7"/>
                      </a:moveTo>
                      <a:lnTo>
                        <a:pt x="16" y="6"/>
                      </a:lnTo>
                      <a:lnTo>
                        <a:pt x="30" y="3"/>
                      </a:lnTo>
                      <a:lnTo>
                        <a:pt x="48" y="0"/>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3" name="Freeform 75"/>
                <p:cNvSpPr>
                  <a:spLocks noChangeAspect="1"/>
                </p:cNvSpPr>
                <p:nvPr/>
              </p:nvSpPr>
              <p:spPr bwMode="auto">
                <a:xfrm>
                  <a:off x="4068" y="875"/>
                  <a:ext cx="48" cy="6"/>
                </a:xfrm>
                <a:custGeom>
                  <a:avLst/>
                  <a:gdLst>
                    <a:gd name="T0" fmla="*/ 0 w 48"/>
                    <a:gd name="T1" fmla="*/ 0 h 6"/>
                    <a:gd name="T2" fmla="*/ 18 w 48"/>
                    <a:gd name="T3" fmla="*/ 6 h 6"/>
                    <a:gd name="T4" fmla="*/ 32 w 48"/>
                    <a:gd name="T5" fmla="*/ 6 h 6"/>
                    <a:gd name="T6" fmla="*/ 48 w 48"/>
                    <a:gd name="T7" fmla="*/ 1 h 6"/>
                    <a:gd name="T8" fmla="*/ 0 60000 65536"/>
                    <a:gd name="T9" fmla="*/ 0 60000 65536"/>
                    <a:gd name="T10" fmla="*/ 0 60000 65536"/>
                    <a:gd name="T11" fmla="*/ 0 60000 65536"/>
                    <a:gd name="T12" fmla="*/ 0 w 48"/>
                    <a:gd name="T13" fmla="*/ 0 h 6"/>
                    <a:gd name="T14" fmla="*/ 48 w 48"/>
                    <a:gd name="T15" fmla="*/ 6 h 6"/>
                  </a:gdLst>
                  <a:ahLst/>
                  <a:cxnLst>
                    <a:cxn ang="T8">
                      <a:pos x="T0" y="T1"/>
                    </a:cxn>
                    <a:cxn ang="T9">
                      <a:pos x="T2" y="T3"/>
                    </a:cxn>
                    <a:cxn ang="T10">
                      <a:pos x="T4" y="T5"/>
                    </a:cxn>
                    <a:cxn ang="T11">
                      <a:pos x="T6" y="T7"/>
                    </a:cxn>
                  </a:cxnLst>
                  <a:rect l="T12" t="T13" r="T14" b="T15"/>
                  <a:pathLst>
                    <a:path w="48" h="6">
                      <a:moveTo>
                        <a:pt x="0" y="0"/>
                      </a:moveTo>
                      <a:lnTo>
                        <a:pt x="18" y="6"/>
                      </a:lnTo>
                      <a:lnTo>
                        <a:pt x="32" y="6"/>
                      </a:lnTo>
                      <a:lnTo>
                        <a:pt x="48" y="1"/>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4" name="Freeform 76"/>
                <p:cNvSpPr>
                  <a:spLocks noChangeAspect="1"/>
                </p:cNvSpPr>
                <p:nvPr/>
              </p:nvSpPr>
              <p:spPr bwMode="auto">
                <a:xfrm>
                  <a:off x="4140" y="866"/>
                  <a:ext cx="32" cy="3"/>
                </a:xfrm>
                <a:custGeom>
                  <a:avLst/>
                  <a:gdLst>
                    <a:gd name="T0" fmla="*/ 0 w 32"/>
                    <a:gd name="T1" fmla="*/ 0 h 3"/>
                    <a:gd name="T2" fmla="*/ 32 w 32"/>
                    <a:gd name="T3" fmla="*/ 3 h 3"/>
                    <a:gd name="T4" fmla="*/ 0 60000 65536"/>
                    <a:gd name="T5" fmla="*/ 0 60000 65536"/>
                    <a:gd name="T6" fmla="*/ 0 w 32"/>
                    <a:gd name="T7" fmla="*/ 0 h 3"/>
                    <a:gd name="T8" fmla="*/ 32 w 32"/>
                    <a:gd name="T9" fmla="*/ 3 h 3"/>
                  </a:gdLst>
                  <a:ahLst/>
                  <a:cxnLst>
                    <a:cxn ang="T4">
                      <a:pos x="T0" y="T1"/>
                    </a:cxn>
                    <a:cxn ang="T5">
                      <a:pos x="T2" y="T3"/>
                    </a:cxn>
                  </a:cxnLst>
                  <a:rect l="T6" t="T7" r="T8" b="T9"/>
                  <a:pathLst>
                    <a:path w="32" h="3">
                      <a:moveTo>
                        <a:pt x="0" y="0"/>
                      </a:moveTo>
                      <a:lnTo>
                        <a:pt x="32" y="3"/>
                      </a:lnTo>
                    </a:path>
                  </a:pathLst>
                </a:custGeom>
                <a:noFill/>
                <a:ln w="635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5" name="Freeform 77"/>
                <p:cNvSpPr>
                  <a:spLocks noChangeAspect="1"/>
                </p:cNvSpPr>
                <p:nvPr/>
              </p:nvSpPr>
              <p:spPr bwMode="auto">
                <a:xfrm>
                  <a:off x="3675" y="932"/>
                  <a:ext cx="66" cy="49"/>
                </a:xfrm>
                <a:custGeom>
                  <a:avLst/>
                  <a:gdLst>
                    <a:gd name="T0" fmla="*/ 0 w 66"/>
                    <a:gd name="T1" fmla="*/ 0 h 49"/>
                    <a:gd name="T2" fmla="*/ 9 w 66"/>
                    <a:gd name="T3" fmla="*/ 22 h 49"/>
                    <a:gd name="T4" fmla="*/ 26 w 66"/>
                    <a:gd name="T5" fmla="*/ 43 h 49"/>
                    <a:gd name="T6" fmla="*/ 42 w 66"/>
                    <a:gd name="T7" fmla="*/ 49 h 49"/>
                    <a:gd name="T8" fmla="*/ 51 w 66"/>
                    <a:gd name="T9" fmla="*/ 45 h 49"/>
                    <a:gd name="T10" fmla="*/ 59 w 66"/>
                    <a:gd name="T11" fmla="*/ 30 h 49"/>
                    <a:gd name="T12" fmla="*/ 66 w 66"/>
                    <a:gd name="T13" fmla="*/ 19 h 49"/>
                    <a:gd name="T14" fmla="*/ 0 60000 65536"/>
                    <a:gd name="T15" fmla="*/ 0 60000 65536"/>
                    <a:gd name="T16" fmla="*/ 0 60000 65536"/>
                    <a:gd name="T17" fmla="*/ 0 60000 65536"/>
                    <a:gd name="T18" fmla="*/ 0 60000 65536"/>
                    <a:gd name="T19" fmla="*/ 0 60000 65536"/>
                    <a:gd name="T20" fmla="*/ 0 60000 65536"/>
                    <a:gd name="T21" fmla="*/ 0 w 66"/>
                    <a:gd name="T22" fmla="*/ 0 h 49"/>
                    <a:gd name="T23" fmla="*/ 66 w 66"/>
                    <a:gd name="T24" fmla="*/ 49 h 4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66" h="49">
                      <a:moveTo>
                        <a:pt x="0" y="0"/>
                      </a:moveTo>
                      <a:lnTo>
                        <a:pt x="9" y="22"/>
                      </a:lnTo>
                      <a:lnTo>
                        <a:pt x="26" y="43"/>
                      </a:lnTo>
                      <a:lnTo>
                        <a:pt x="42" y="49"/>
                      </a:lnTo>
                      <a:lnTo>
                        <a:pt x="51" y="45"/>
                      </a:lnTo>
                      <a:lnTo>
                        <a:pt x="59" y="30"/>
                      </a:lnTo>
                      <a:lnTo>
                        <a:pt x="66" y="19"/>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6" name="Freeform 78"/>
                <p:cNvSpPr>
                  <a:spLocks noChangeAspect="1"/>
                </p:cNvSpPr>
                <p:nvPr/>
              </p:nvSpPr>
              <p:spPr bwMode="auto">
                <a:xfrm>
                  <a:off x="3746" y="923"/>
                  <a:ext cx="37" cy="40"/>
                </a:xfrm>
                <a:custGeom>
                  <a:avLst/>
                  <a:gdLst>
                    <a:gd name="T0" fmla="*/ 0 w 37"/>
                    <a:gd name="T1" fmla="*/ 0 h 40"/>
                    <a:gd name="T2" fmla="*/ 10 w 37"/>
                    <a:gd name="T3" fmla="*/ 19 h 40"/>
                    <a:gd name="T4" fmla="*/ 18 w 37"/>
                    <a:gd name="T5" fmla="*/ 34 h 40"/>
                    <a:gd name="T6" fmla="*/ 37 w 37"/>
                    <a:gd name="T7" fmla="*/ 40 h 40"/>
                    <a:gd name="T8" fmla="*/ 0 60000 65536"/>
                    <a:gd name="T9" fmla="*/ 0 60000 65536"/>
                    <a:gd name="T10" fmla="*/ 0 60000 65536"/>
                    <a:gd name="T11" fmla="*/ 0 60000 65536"/>
                    <a:gd name="T12" fmla="*/ 0 w 37"/>
                    <a:gd name="T13" fmla="*/ 0 h 40"/>
                    <a:gd name="T14" fmla="*/ 37 w 37"/>
                    <a:gd name="T15" fmla="*/ 40 h 40"/>
                  </a:gdLst>
                  <a:ahLst/>
                  <a:cxnLst>
                    <a:cxn ang="T8">
                      <a:pos x="T0" y="T1"/>
                    </a:cxn>
                    <a:cxn ang="T9">
                      <a:pos x="T2" y="T3"/>
                    </a:cxn>
                    <a:cxn ang="T10">
                      <a:pos x="T4" y="T5"/>
                    </a:cxn>
                    <a:cxn ang="T11">
                      <a:pos x="T6" y="T7"/>
                    </a:cxn>
                  </a:cxnLst>
                  <a:rect l="T12" t="T13" r="T14" b="T15"/>
                  <a:pathLst>
                    <a:path w="37" h="40">
                      <a:moveTo>
                        <a:pt x="0" y="0"/>
                      </a:moveTo>
                      <a:lnTo>
                        <a:pt x="10" y="19"/>
                      </a:lnTo>
                      <a:lnTo>
                        <a:pt x="18" y="34"/>
                      </a:lnTo>
                      <a:lnTo>
                        <a:pt x="37" y="40"/>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7" name="Freeform 79"/>
                <p:cNvSpPr>
                  <a:spLocks noChangeAspect="1"/>
                </p:cNvSpPr>
                <p:nvPr/>
              </p:nvSpPr>
              <p:spPr bwMode="auto">
                <a:xfrm>
                  <a:off x="3792" y="911"/>
                  <a:ext cx="78" cy="19"/>
                </a:xfrm>
                <a:custGeom>
                  <a:avLst/>
                  <a:gdLst>
                    <a:gd name="T0" fmla="*/ 0 w 78"/>
                    <a:gd name="T1" fmla="*/ 6 h 19"/>
                    <a:gd name="T2" fmla="*/ 30 w 78"/>
                    <a:gd name="T3" fmla="*/ 19 h 19"/>
                    <a:gd name="T4" fmla="*/ 42 w 78"/>
                    <a:gd name="T5" fmla="*/ 19 h 19"/>
                    <a:gd name="T6" fmla="*/ 48 w 78"/>
                    <a:gd name="T7" fmla="*/ 1 h 19"/>
                    <a:gd name="T8" fmla="*/ 78 w 78"/>
                    <a:gd name="T9" fmla="*/ 0 h 19"/>
                    <a:gd name="T10" fmla="*/ 0 60000 65536"/>
                    <a:gd name="T11" fmla="*/ 0 60000 65536"/>
                    <a:gd name="T12" fmla="*/ 0 60000 65536"/>
                    <a:gd name="T13" fmla="*/ 0 60000 65536"/>
                    <a:gd name="T14" fmla="*/ 0 60000 65536"/>
                    <a:gd name="T15" fmla="*/ 0 w 78"/>
                    <a:gd name="T16" fmla="*/ 0 h 19"/>
                    <a:gd name="T17" fmla="*/ 78 w 78"/>
                    <a:gd name="T18" fmla="*/ 19 h 19"/>
                  </a:gdLst>
                  <a:ahLst/>
                  <a:cxnLst>
                    <a:cxn ang="T10">
                      <a:pos x="T0" y="T1"/>
                    </a:cxn>
                    <a:cxn ang="T11">
                      <a:pos x="T2" y="T3"/>
                    </a:cxn>
                    <a:cxn ang="T12">
                      <a:pos x="T4" y="T5"/>
                    </a:cxn>
                    <a:cxn ang="T13">
                      <a:pos x="T6" y="T7"/>
                    </a:cxn>
                    <a:cxn ang="T14">
                      <a:pos x="T8" y="T9"/>
                    </a:cxn>
                  </a:cxnLst>
                  <a:rect l="T15" t="T16" r="T17" b="T18"/>
                  <a:pathLst>
                    <a:path w="78" h="19">
                      <a:moveTo>
                        <a:pt x="0" y="6"/>
                      </a:moveTo>
                      <a:lnTo>
                        <a:pt x="30" y="19"/>
                      </a:lnTo>
                      <a:lnTo>
                        <a:pt x="42" y="19"/>
                      </a:lnTo>
                      <a:lnTo>
                        <a:pt x="48" y="1"/>
                      </a:lnTo>
                      <a:lnTo>
                        <a:pt x="78" y="0"/>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8" name="Freeform 80"/>
                <p:cNvSpPr>
                  <a:spLocks noChangeAspect="1"/>
                </p:cNvSpPr>
                <p:nvPr/>
              </p:nvSpPr>
              <p:spPr bwMode="auto">
                <a:xfrm>
                  <a:off x="3488" y="900"/>
                  <a:ext cx="112" cy="104"/>
                </a:xfrm>
                <a:custGeom>
                  <a:avLst/>
                  <a:gdLst>
                    <a:gd name="T0" fmla="*/ 0 w 112"/>
                    <a:gd name="T1" fmla="*/ 0 h 104"/>
                    <a:gd name="T2" fmla="*/ 7 w 112"/>
                    <a:gd name="T3" fmla="*/ 15 h 104"/>
                    <a:gd name="T4" fmla="*/ 19 w 112"/>
                    <a:gd name="T5" fmla="*/ 51 h 104"/>
                    <a:gd name="T6" fmla="*/ 33 w 112"/>
                    <a:gd name="T7" fmla="*/ 80 h 104"/>
                    <a:gd name="T8" fmla="*/ 55 w 112"/>
                    <a:gd name="T9" fmla="*/ 99 h 104"/>
                    <a:gd name="T10" fmla="*/ 76 w 112"/>
                    <a:gd name="T11" fmla="*/ 104 h 104"/>
                    <a:gd name="T12" fmla="*/ 88 w 112"/>
                    <a:gd name="T13" fmla="*/ 99 h 104"/>
                    <a:gd name="T14" fmla="*/ 102 w 112"/>
                    <a:gd name="T15" fmla="*/ 78 h 104"/>
                    <a:gd name="T16" fmla="*/ 112 w 112"/>
                    <a:gd name="T17" fmla="*/ 63 h 10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2"/>
                    <a:gd name="T28" fmla="*/ 0 h 104"/>
                    <a:gd name="T29" fmla="*/ 112 w 112"/>
                    <a:gd name="T30" fmla="*/ 104 h 10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2" h="104">
                      <a:moveTo>
                        <a:pt x="0" y="0"/>
                      </a:moveTo>
                      <a:lnTo>
                        <a:pt x="7" y="15"/>
                      </a:lnTo>
                      <a:lnTo>
                        <a:pt x="19" y="51"/>
                      </a:lnTo>
                      <a:lnTo>
                        <a:pt x="33" y="80"/>
                      </a:lnTo>
                      <a:lnTo>
                        <a:pt x="55" y="99"/>
                      </a:lnTo>
                      <a:lnTo>
                        <a:pt x="76" y="104"/>
                      </a:lnTo>
                      <a:lnTo>
                        <a:pt x="88" y="99"/>
                      </a:lnTo>
                      <a:lnTo>
                        <a:pt x="102" y="78"/>
                      </a:lnTo>
                      <a:lnTo>
                        <a:pt x="112" y="63"/>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9" name="Freeform 81"/>
                <p:cNvSpPr>
                  <a:spLocks noChangeAspect="1"/>
                </p:cNvSpPr>
                <p:nvPr/>
              </p:nvSpPr>
              <p:spPr bwMode="auto">
                <a:xfrm>
                  <a:off x="3338" y="875"/>
                  <a:ext cx="115" cy="52"/>
                </a:xfrm>
                <a:custGeom>
                  <a:avLst/>
                  <a:gdLst>
                    <a:gd name="T0" fmla="*/ 0 w 115"/>
                    <a:gd name="T1" fmla="*/ 0 h 52"/>
                    <a:gd name="T2" fmla="*/ 13 w 115"/>
                    <a:gd name="T3" fmla="*/ 10 h 52"/>
                    <a:gd name="T4" fmla="*/ 27 w 115"/>
                    <a:gd name="T5" fmla="*/ 27 h 52"/>
                    <a:gd name="T6" fmla="*/ 49 w 115"/>
                    <a:gd name="T7" fmla="*/ 49 h 52"/>
                    <a:gd name="T8" fmla="*/ 61 w 115"/>
                    <a:gd name="T9" fmla="*/ 52 h 52"/>
                    <a:gd name="T10" fmla="*/ 75 w 115"/>
                    <a:gd name="T11" fmla="*/ 46 h 52"/>
                    <a:gd name="T12" fmla="*/ 96 w 115"/>
                    <a:gd name="T13" fmla="*/ 37 h 52"/>
                    <a:gd name="T14" fmla="*/ 115 w 115"/>
                    <a:gd name="T15" fmla="*/ 16 h 52"/>
                    <a:gd name="T16" fmla="*/ 0 60000 65536"/>
                    <a:gd name="T17" fmla="*/ 0 60000 65536"/>
                    <a:gd name="T18" fmla="*/ 0 60000 65536"/>
                    <a:gd name="T19" fmla="*/ 0 60000 65536"/>
                    <a:gd name="T20" fmla="*/ 0 60000 65536"/>
                    <a:gd name="T21" fmla="*/ 0 60000 65536"/>
                    <a:gd name="T22" fmla="*/ 0 60000 65536"/>
                    <a:gd name="T23" fmla="*/ 0 60000 65536"/>
                    <a:gd name="T24" fmla="*/ 0 w 115"/>
                    <a:gd name="T25" fmla="*/ 0 h 52"/>
                    <a:gd name="T26" fmla="*/ 115 w 115"/>
                    <a:gd name="T27" fmla="*/ 52 h 5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15" h="52">
                      <a:moveTo>
                        <a:pt x="0" y="0"/>
                      </a:moveTo>
                      <a:lnTo>
                        <a:pt x="13" y="10"/>
                      </a:lnTo>
                      <a:lnTo>
                        <a:pt x="27" y="27"/>
                      </a:lnTo>
                      <a:lnTo>
                        <a:pt x="49" y="49"/>
                      </a:lnTo>
                      <a:lnTo>
                        <a:pt x="61" y="52"/>
                      </a:lnTo>
                      <a:lnTo>
                        <a:pt x="75" y="46"/>
                      </a:lnTo>
                      <a:lnTo>
                        <a:pt x="96" y="37"/>
                      </a:lnTo>
                      <a:lnTo>
                        <a:pt x="115" y="16"/>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0" name="Freeform 82"/>
                <p:cNvSpPr>
                  <a:spLocks noChangeAspect="1"/>
                </p:cNvSpPr>
                <p:nvPr/>
              </p:nvSpPr>
              <p:spPr bwMode="auto">
                <a:xfrm>
                  <a:off x="3332" y="927"/>
                  <a:ext cx="105" cy="125"/>
                </a:xfrm>
                <a:custGeom>
                  <a:avLst/>
                  <a:gdLst>
                    <a:gd name="T0" fmla="*/ 0 w 105"/>
                    <a:gd name="T1" fmla="*/ 0 h 125"/>
                    <a:gd name="T2" fmla="*/ 15 w 105"/>
                    <a:gd name="T3" fmla="*/ 38 h 125"/>
                    <a:gd name="T4" fmla="*/ 31 w 105"/>
                    <a:gd name="T5" fmla="*/ 69 h 125"/>
                    <a:gd name="T6" fmla="*/ 49 w 105"/>
                    <a:gd name="T7" fmla="*/ 125 h 125"/>
                    <a:gd name="T8" fmla="*/ 63 w 105"/>
                    <a:gd name="T9" fmla="*/ 96 h 125"/>
                    <a:gd name="T10" fmla="*/ 81 w 105"/>
                    <a:gd name="T11" fmla="*/ 113 h 125"/>
                    <a:gd name="T12" fmla="*/ 96 w 105"/>
                    <a:gd name="T13" fmla="*/ 116 h 125"/>
                    <a:gd name="T14" fmla="*/ 105 w 105"/>
                    <a:gd name="T15" fmla="*/ 111 h 125"/>
                    <a:gd name="T16" fmla="*/ 0 60000 65536"/>
                    <a:gd name="T17" fmla="*/ 0 60000 65536"/>
                    <a:gd name="T18" fmla="*/ 0 60000 65536"/>
                    <a:gd name="T19" fmla="*/ 0 60000 65536"/>
                    <a:gd name="T20" fmla="*/ 0 60000 65536"/>
                    <a:gd name="T21" fmla="*/ 0 60000 65536"/>
                    <a:gd name="T22" fmla="*/ 0 60000 65536"/>
                    <a:gd name="T23" fmla="*/ 0 60000 65536"/>
                    <a:gd name="T24" fmla="*/ 0 w 105"/>
                    <a:gd name="T25" fmla="*/ 0 h 125"/>
                    <a:gd name="T26" fmla="*/ 105 w 105"/>
                    <a:gd name="T27" fmla="*/ 125 h 12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05" h="125">
                      <a:moveTo>
                        <a:pt x="0" y="0"/>
                      </a:moveTo>
                      <a:lnTo>
                        <a:pt x="15" y="38"/>
                      </a:lnTo>
                      <a:cubicBezTo>
                        <a:pt x="28" y="70"/>
                        <a:pt x="23" y="56"/>
                        <a:pt x="31" y="69"/>
                      </a:cubicBezTo>
                      <a:lnTo>
                        <a:pt x="49" y="125"/>
                      </a:lnTo>
                      <a:lnTo>
                        <a:pt x="63" y="96"/>
                      </a:lnTo>
                      <a:lnTo>
                        <a:pt x="81" y="113"/>
                      </a:lnTo>
                      <a:lnTo>
                        <a:pt x="96" y="116"/>
                      </a:lnTo>
                      <a:lnTo>
                        <a:pt x="105" y="111"/>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1" name="Freeform 83"/>
                <p:cNvSpPr>
                  <a:spLocks noChangeAspect="1"/>
                </p:cNvSpPr>
                <p:nvPr/>
              </p:nvSpPr>
              <p:spPr bwMode="auto">
                <a:xfrm>
                  <a:off x="3486" y="963"/>
                  <a:ext cx="86" cy="117"/>
                </a:xfrm>
                <a:custGeom>
                  <a:avLst/>
                  <a:gdLst>
                    <a:gd name="T0" fmla="*/ 0 w 86"/>
                    <a:gd name="T1" fmla="*/ 0 h 117"/>
                    <a:gd name="T2" fmla="*/ 23 w 86"/>
                    <a:gd name="T3" fmla="*/ 48 h 117"/>
                    <a:gd name="T4" fmla="*/ 47 w 86"/>
                    <a:gd name="T5" fmla="*/ 92 h 117"/>
                    <a:gd name="T6" fmla="*/ 60 w 86"/>
                    <a:gd name="T7" fmla="*/ 113 h 117"/>
                    <a:gd name="T8" fmla="*/ 72 w 86"/>
                    <a:gd name="T9" fmla="*/ 117 h 117"/>
                    <a:gd name="T10" fmla="*/ 86 w 86"/>
                    <a:gd name="T11" fmla="*/ 117 h 117"/>
                    <a:gd name="T12" fmla="*/ 0 60000 65536"/>
                    <a:gd name="T13" fmla="*/ 0 60000 65536"/>
                    <a:gd name="T14" fmla="*/ 0 60000 65536"/>
                    <a:gd name="T15" fmla="*/ 0 60000 65536"/>
                    <a:gd name="T16" fmla="*/ 0 60000 65536"/>
                    <a:gd name="T17" fmla="*/ 0 60000 65536"/>
                    <a:gd name="T18" fmla="*/ 0 w 86"/>
                    <a:gd name="T19" fmla="*/ 0 h 117"/>
                    <a:gd name="T20" fmla="*/ 86 w 86"/>
                    <a:gd name="T21" fmla="*/ 117 h 117"/>
                  </a:gdLst>
                  <a:ahLst/>
                  <a:cxnLst>
                    <a:cxn ang="T12">
                      <a:pos x="T0" y="T1"/>
                    </a:cxn>
                    <a:cxn ang="T13">
                      <a:pos x="T2" y="T3"/>
                    </a:cxn>
                    <a:cxn ang="T14">
                      <a:pos x="T4" y="T5"/>
                    </a:cxn>
                    <a:cxn ang="T15">
                      <a:pos x="T6" y="T7"/>
                    </a:cxn>
                    <a:cxn ang="T16">
                      <a:pos x="T8" y="T9"/>
                    </a:cxn>
                    <a:cxn ang="T17">
                      <a:pos x="T10" y="T11"/>
                    </a:cxn>
                  </a:cxnLst>
                  <a:rect l="T18" t="T19" r="T20" b="T21"/>
                  <a:pathLst>
                    <a:path w="86" h="117">
                      <a:moveTo>
                        <a:pt x="0" y="0"/>
                      </a:moveTo>
                      <a:lnTo>
                        <a:pt x="23" y="48"/>
                      </a:lnTo>
                      <a:lnTo>
                        <a:pt x="47" y="92"/>
                      </a:lnTo>
                      <a:lnTo>
                        <a:pt x="60" y="113"/>
                      </a:lnTo>
                      <a:lnTo>
                        <a:pt x="72" y="117"/>
                      </a:lnTo>
                      <a:lnTo>
                        <a:pt x="86" y="117"/>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2" name="Freeform 84"/>
                <p:cNvSpPr>
                  <a:spLocks noChangeAspect="1"/>
                </p:cNvSpPr>
                <p:nvPr/>
              </p:nvSpPr>
              <p:spPr bwMode="auto">
                <a:xfrm>
                  <a:off x="3258" y="884"/>
                  <a:ext cx="51" cy="97"/>
                </a:xfrm>
                <a:custGeom>
                  <a:avLst/>
                  <a:gdLst>
                    <a:gd name="T0" fmla="*/ 0 w 51"/>
                    <a:gd name="T1" fmla="*/ 0 h 97"/>
                    <a:gd name="T2" fmla="*/ 11 w 51"/>
                    <a:gd name="T3" fmla="*/ 16 h 97"/>
                    <a:gd name="T4" fmla="*/ 18 w 51"/>
                    <a:gd name="T5" fmla="*/ 39 h 97"/>
                    <a:gd name="T6" fmla="*/ 33 w 51"/>
                    <a:gd name="T7" fmla="*/ 72 h 97"/>
                    <a:gd name="T8" fmla="*/ 51 w 51"/>
                    <a:gd name="T9" fmla="*/ 97 h 97"/>
                    <a:gd name="T10" fmla="*/ 0 60000 65536"/>
                    <a:gd name="T11" fmla="*/ 0 60000 65536"/>
                    <a:gd name="T12" fmla="*/ 0 60000 65536"/>
                    <a:gd name="T13" fmla="*/ 0 60000 65536"/>
                    <a:gd name="T14" fmla="*/ 0 60000 65536"/>
                    <a:gd name="T15" fmla="*/ 0 w 51"/>
                    <a:gd name="T16" fmla="*/ 0 h 97"/>
                    <a:gd name="T17" fmla="*/ 51 w 51"/>
                    <a:gd name="T18" fmla="*/ 97 h 97"/>
                  </a:gdLst>
                  <a:ahLst/>
                  <a:cxnLst>
                    <a:cxn ang="T10">
                      <a:pos x="T0" y="T1"/>
                    </a:cxn>
                    <a:cxn ang="T11">
                      <a:pos x="T2" y="T3"/>
                    </a:cxn>
                    <a:cxn ang="T12">
                      <a:pos x="T4" y="T5"/>
                    </a:cxn>
                    <a:cxn ang="T13">
                      <a:pos x="T6" y="T7"/>
                    </a:cxn>
                    <a:cxn ang="T14">
                      <a:pos x="T8" y="T9"/>
                    </a:cxn>
                  </a:cxnLst>
                  <a:rect l="T15" t="T16" r="T17" b="T18"/>
                  <a:pathLst>
                    <a:path w="51" h="97">
                      <a:moveTo>
                        <a:pt x="0" y="0"/>
                      </a:moveTo>
                      <a:lnTo>
                        <a:pt x="11" y="16"/>
                      </a:lnTo>
                      <a:lnTo>
                        <a:pt x="18" y="39"/>
                      </a:lnTo>
                      <a:lnTo>
                        <a:pt x="33" y="72"/>
                      </a:lnTo>
                      <a:lnTo>
                        <a:pt x="51" y="97"/>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3" name="Freeform 85"/>
                <p:cNvSpPr>
                  <a:spLocks noChangeAspect="1"/>
                </p:cNvSpPr>
                <p:nvPr/>
              </p:nvSpPr>
              <p:spPr bwMode="auto">
                <a:xfrm>
                  <a:off x="3255" y="948"/>
                  <a:ext cx="38" cy="87"/>
                </a:xfrm>
                <a:custGeom>
                  <a:avLst/>
                  <a:gdLst>
                    <a:gd name="T0" fmla="*/ 0 w 38"/>
                    <a:gd name="T1" fmla="*/ 0 h 87"/>
                    <a:gd name="T2" fmla="*/ 9 w 38"/>
                    <a:gd name="T3" fmla="*/ 24 h 87"/>
                    <a:gd name="T4" fmla="*/ 18 w 38"/>
                    <a:gd name="T5" fmla="*/ 59 h 87"/>
                    <a:gd name="T6" fmla="*/ 38 w 38"/>
                    <a:gd name="T7" fmla="*/ 87 h 87"/>
                    <a:gd name="T8" fmla="*/ 0 60000 65536"/>
                    <a:gd name="T9" fmla="*/ 0 60000 65536"/>
                    <a:gd name="T10" fmla="*/ 0 60000 65536"/>
                    <a:gd name="T11" fmla="*/ 0 60000 65536"/>
                    <a:gd name="T12" fmla="*/ 0 w 38"/>
                    <a:gd name="T13" fmla="*/ 0 h 87"/>
                    <a:gd name="T14" fmla="*/ 38 w 38"/>
                    <a:gd name="T15" fmla="*/ 87 h 87"/>
                  </a:gdLst>
                  <a:ahLst/>
                  <a:cxnLst>
                    <a:cxn ang="T8">
                      <a:pos x="T0" y="T1"/>
                    </a:cxn>
                    <a:cxn ang="T9">
                      <a:pos x="T2" y="T3"/>
                    </a:cxn>
                    <a:cxn ang="T10">
                      <a:pos x="T4" y="T5"/>
                    </a:cxn>
                    <a:cxn ang="T11">
                      <a:pos x="T6" y="T7"/>
                    </a:cxn>
                  </a:cxnLst>
                  <a:rect l="T12" t="T13" r="T14" b="T15"/>
                  <a:pathLst>
                    <a:path w="38" h="87">
                      <a:moveTo>
                        <a:pt x="0" y="0"/>
                      </a:moveTo>
                      <a:lnTo>
                        <a:pt x="9" y="24"/>
                      </a:lnTo>
                      <a:lnTo>
                        <a:pt x="18" y="59"/>
                      </a:lnTo>
                      <a:lnTo>
                        <a:pt x="38" y="87"/>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4" name="Freeform 86"/>
                <p:cNvSpPr>
                  <a:spLocks noChangeAspect="1"/>
                </p:cNvSpPr>
                <p:nvPr/>
              </p:nvSpPr>
              <p:spPr bwMode="auto">
                <a:xfrm>
                  <a:off x="3045" y="888"/>
                  <a:ext cx="165" cy="27"/>
                </a:xfrm>
                <a:custGeom>
                  <a:avLst/>
                  <a:gdLst>
                    <a:gd name="T0" fmla="*/ 0 w 165"/>
                    <a:gd name="T1" fmla="*/ 0 h 27"/>
                    <a:gd name="T2" fmla="*/ 29 w 165"/>
                    <a:gd name="T3" fmla="*/ 5 h 27"/>
                    <a:gd name="T4" fmla="*/ 59 w 165"/>
                    <a:gd name="T5" fmla="*/ 11 h 27"/>
                    <a:gd name="T6" fmla="*/ 81 w 165"/>
                    <a:gd name="T7" fmla="*/ 6 h 27"/>
                    <a:gd name="T8" fmla="*/ 98 w 165"/>
                    <a:gd name="T9" fmla="*/ 2 h 27"/>
                    <a:gd name="T10" fmla="*/ 110 w 165"/>
                    <a:gd name="T11" fmla="*/ 9 h 27"/>
                    <a:gd name="T12" fmla="*/ 126 w 165"/>
                    <a:gd name="T13" fmla="*/ 6 h 27"/>
                    <a:gd name="T14" fmla="*/ 144 w 165"/>
                    <a:gd name="T15" fmla="*/ 21 h 27"/>
                    <a:gd name="T16" fmla="*/ 165 w 165"/>
                    <a:gd name="T17" fmla="*/ 27 h 2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5"/>
                    <a:gd name="T28" fmla="*/ 0 h 27"/>
                    <a:gd name="T29" fmla="*/ 165 w 165"/>
                    <a:gd name="T30" fmla="*/ 27 h 2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5" h="27">
                      <a:moveTo>
                        <a:pt x="0" y="0"/>
                      </a:moveTo>
                      <a:lnTo>
                        <a:pt x="29" y="5"/>
                      </a:lnTo>
                      <a:lnTo>
                        <a:pt x="59" y="11"/>
                      </a:lnTo>
                      <a:lnTo>
                        <a:pt x="81" y="6"/>
                      </a:lnTo>
                      <a:lnTo>
                        <a:pt x="98" y="2"/>
                      </a:lnTo>
                      <a:lnTo>
                        <a:pt x="110" y="9"/>
                      </a:lnTo>
                      <a:lnTo>
                        <a:pt x="126" y="6"/>
                      </a:lnTo>
                      <a:lnTo>
                        <a:pt x="144" y="21"/>
                      </a:lnTo>
                      <a:lnTo>
                        <a:pt x="165" y="27"/>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5" name="Freeform 87"/>
                <p:cNvSpPr>
                  <a:spLocks noChangeAspect="1"/>
                </p:cNvSpPr>
                <p:nvPr/>
              </p:nvSpPr>
              <p:spPr bwMode="auto">
                <a:xfrm>
                  <a:off x="2994" y="941"/>
                  <a:ext cx="161" cy="30"/>
                </a:xfrm>
                <a:custGeom>
                  <a:avLst/>
                  <a:gdLst>
                    <a:gd name="T0" fmla="*/ 0 w 161"/>
                    <a:gd name="T1" fmla="*/ 21 h 30"/>
                    <a:gd name="T2" fmla="*/ 9 w 161"/>
                    <a:gd name="T3" fmla="*/ 27 h 30"/>
                    <a:gd name="T4" fmla="*/ 29 w 161"/>
                    <a:gd name="T5" fmla="*/ 27 h 30"/>
                    <a:gd name="T6" fmla="*/ 45 w 161"/>
                    <a:gd name="T7" fmla="*/ 30 h 30"/>
                    <a:gd name="T8" fmla="*/ 59 w 161"/>
                    <a:gd name="T9" fmla="*/ 24 h 30"/>
                    <a:gd name="T10" fmla="*/ 86 w 161"/>
                    <a:gd name="T11" fmla="*/ 24 h 30"/>
                    <a:gd name="T12" fmla="*/ 105 w 161"/>
                    <a:gd name="T13" fmla="*/ 21 h 30"/>
                    <a:gd name="T14" fmla="*/ 122 w 161"/>
                    <a:gd name="T15" fmla="*/ 13 h 30"/>
                    <a:gd name="T16" fmla="*/ 138 w 161"/>
                    <a:gd name="T17" fmla="*/ 0 h 30"/>
                    <a:gd name="T18" fmla="*/ 152 w 161"/>
                    <a:gd name="T19" fmla="*/ 0 h 30"/>
                    <a:gd name="T20" fmla="*/ 161 w 161"/>
                    <a:gd name="T21" fmla="*/ 9 h 3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1"/>
                    <a:gd name="T34" fmla="*/ 0 h 30"/>
                    <a:gd name="T35" fmla="*/ 161 w 161"/>
                    <a:gd name="T36" fmla="*/ 30 h 3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1" h="30">
                      <a:moveTo>
                        <a:pt x="0" y="21"/>
                      </a:moveTo>
                      <a:lnTo>
                        <a:pt x="9" y="27"/>
                      </a:lnTo>
                      <a:lnTo>
                        <a:pt x="29" y="27"/>
                      </a:lnTo>
                      <a:lnTo>
                        <a:pt x="45" y="30"/>
                      </a:lnTo>
                      <a:lnTo>
                        <a:pt x="59" y="24"/>
                      </a:lnTo>
                      <a:lnTo>
                        <a:pt x="86" y="24"/>
                      </a:lnTo>
                      <a:lnTo>
                        <a:pt x="105" y="21"/>
                      </a:lnTo>
                      <a:lnTo>
                        <a:pt x="122" y="13"/>
                      </a:lnTo>
                      <a:lnTo>
                        <a:pt x="138" y="0"/>
                      </a:lnTo>
                      <a:lnTo>
                        <a:pt x="152" y="0"/>
                      </a:lnTo>
                      <a:lnTo>
                        <a:pt x="161" y="9"/>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6" name="Freeform 88"/>
                <p:cNvSpPr>
                  <a:spLocks noChangeAspect="1"/>
                </p:cNvSpPr>
                <p:nvPr/>
              </p:nvSpPr>
              <p:spPr bwMode="auto">
                <a:xfrm>
                  <a:off x="2823" y="987"/>
                  <a:ext cx="330" cy="36"/>
                </a:xfrm>
                <a:custGeom>
                  <a:avLst/>
                  <a:gdLst>
                    <a:gd name="T0" fmla="*/ 0 w 330"/>
                    <a:gd name="T1" fmla="*/ 18 h 36"/>
                    <a:gd name="T2" fmla="*/ 30 w 330"/>
                    <a:gd name="T3" fmla="*/ 23 h 36"/>
                    <a:gd name="T4" fmla="*/ 62 w 330"/>
                    <a:gd name="T5" fmla="*/ 26 h 36"/>
                    <a:gd name="T6" fmla="*/ 101 w 330"/>
                    <a:gd name="T7" fmla="*/ 26 h 36"/>
                    <a:gd name="T8" fmla="*/ 140 w 330"/>
                    <a:gd name="T9" fmla="*/ 26 h 36"/>
                    <a:gd name="T10" fmla="*/ 174 w 330"/>
                    <a:gd name="T11" fmla="*/ 33 h 36"/>
                    <a:gd name="T12" fmla="*/ 198 w 330"/>
                    <a:gd name="T13" fmla="*/ 35 h 36"/>
                    <a:gd name="T14" fmla="*/ 234 w 330"/>
                    <a:gd name="T15" fmla="*/ 36 h 36"/>
                    <a:gd name="T16" fmla="*/ 261 w 330"/>
                    <a:gd name="T17" fmla="*/ 32 h 36"/>
                    <a:gd name="T18" fmla="*/ 278 w 330"/>
                    <a:gd name="T19" fmla="*/ 27 h 36"/>
                    <a:gd name="T20" fmla="*/ 299 w 330"/>
                    <a:gd name="T21" fmla="*/ 5 h 36"/>
                    <a:gd name="T22" fmla="*/ 314 w 330"/>
                    <a:gd name="T23" fmla="*/ 0 h 36"/>
                    <a:gd name="T24" fmla="*/ 330 w 330"/>
                    <a:gd name="T25" fmla="*/ 0 h 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30"/>
                    <a:gd name="T40" fmla="*/ 0 h 36"/>
                    <a:gd name="T41" fmla="*/ 330 w 330"/>
                    <a:gd name="T42" fmla="*/ 36 h 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30" h="36">
                      <a:moveTo>
                        <a:pt x="0" y="18"/>
                      </a:moveTo>
                      <a:lnTo>
                        <a:pt x="30" y="23"/>
                      </a:lnTo>
                      <a:lnTo>
                        <a:pt x="62" y="26"/>
                      </a:lnTo>
                      <a:lnTo>
                        <a:pt x="101" y="26"/>
                      </a:lnTo>
                      <a:lnTo>
                        <a:pt x="140" y="26"/>
                      </a:lnTo>
                      <a:lnTo>
                        <a:pt x="174" y="33"/>
                      </a:lnTo>
                      <a:lnTo>
                        <a:pt x="198" y="35"/>
                      </a:lnTo>
                      <a:lnTo>
                        <a:pt x="234" y="36"/>
                      </a:lnTo>
                      <a:lnTo>
                        <a:pt x="261" y="32"/>
                      </a:lnTo>
                      <a:lnTo>
                        <a:pt x="278" y="27"/>
                      </a:lnTo>
                      <a:lnTo>
                        <a:pt x="299" y="5"/>
                      </a:lnTo>
                      <a:lnTo>
                        <a:pt x="314" y="0"/>
                      </a:lnTo>
                      <a:lnTo>
                        <a:pt x="330" y="0"/>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7" name="Freeform 89"/>
                <p:cNvSpPr>
                  <a:spLocks noChangeAspect="1"/>
                </p:cNvSpPr>
                <p:nvPr/>
              </p:nvSpPr>
              <p:spPr bwMode="auto">
                <a:xfrm>
                  <a:off x="3257" y="1011"/>
                  <a:ext cx="30" cy="44"/>
                </a:xfrm>
                <a:custGeom>
                  <a:avLst/>
                  <a:gdLst>
                    <a:gd name="T0" fmla="*/ 0 w 30"/>
                    <a:gd name="T1" fmla="*/ 0 h 44"/>
                    <a:gd name="T2" fmla="*/ 16 w 30"/>
                    <a:gd name="T3" fmla="*/ 24 h 44"/>
                    <a:gd name="T4" fmla="*/ 30 w 30"/>
                    <a:gd name="T5" fmla="*/ 44 h 44"/>
                    <a:gd name="T6" fmla="*/ 0 60000 65536"/>
                    <a:gd name="T7" fmla="*/ 0 60000 65536"/>
                    <a:gd name="T8" fmla="*/ 0 60000 65536"/>
                    <a:gd name="T9" fmla="*/ 0 w 30"/>
                    <a:gd name="T10" fmla="*/ 0 h 44"/>
                    <a:gd name="T11" fmla="*/ 30 w 30"/>
                    <a:gd name="T12" fmla="*/ 44 h 44"/>
                  </a:gdLst>
                  <a:ahLst/>
                  <a:cxnLst>
                    <a:cxn ang="T6">
                      <a:pos x="T0" y="T1"/>
                    </a:cxn>
                    <a:cxn ang="T7">
                      <a:pos x="T2" y="T3"/>
                    </a:cxn>
                    <a:cxn ang="T8">
                      <a:pos x="T4" y="T5"/>
                    </a:cxn>
                  </a:cxnLst>
                  <a:rect l="T9" t="T10" r="T11" b="T12"/>
                  <a:pathLst>
                    <a:path w="30" h="44">
                      <a:moveTo>
                        <a:pt x="0" y="0"/>
                      </a:moveTo>
                      <a:lnTo>
                        <a:pt x="16" y="24"/>
                      </a:lnTo>
                      <a:lnTo>
                        <a:pt x="30" y="44"/>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8" name="Freeform 90"/>
                <p:cNvSpPr>
                  <a:spLocks noChangeAspect="1"/>
                </p:cNvSpPr>
                <p:nvPr/>
              </p:nvSpPr>
              <p:spPr bwMode="auto">
                <a:xfrm>
                  <a:off x="3189" y="1008"/>
                  <a:ext cx="72" cy="56"/>
                </a:xfrm>
                <a:custGeom>
                  <a:avLst/>
                  <a:gdLst>
                    <a:gd name="T0" fmla="*/ 0 w 72"/>
                    <a:gd name="T1" fmla="*/ 0 h 56"/>
                    <a:gd name="T2" fmla="*/ 27 w 72"/>
                    <a:gd name="T3" fmla="*/ 3 h 56"/>
                    <a:gd name="T4" fmla="*/ 51 w 72"/>
                    <a:gd name="T5" fmla="*/ 21 h 56"/>
                    <a:gd name="T6" fmla="*/ 72 w 72"/>
                    <a:gd name="T7" fmla="*/ 56 h 56"/>
                    <a:gd name="T8" fmla="*/ 0 60000 65536"/>
                    <a:gd name="T9" fmla="*/ 0 60000 65536"/>
                    <a:gd name="T10" fmla="*/ 0 60000 65536"/>
                    <a:gd name="T11" fmla="*/ 0 60000 65536"/>
                    <a:gd name="T12" fmla="*/ 0 w 72"/>
                    <a:gd name="T13" fmla="*/ 0 h 56"/>
                    <a:gd name="T14" fmla="*/ 72 w 72"/>
                    <a:gd name="T15" fmla="*/ 56 h 56"/>
                  </a:gdLst>
                  <a:ahLst/>
                  <a:cxnLst>
                    <a:cxn ang="T8">
                      <a:pos x="T0" y="T1"/>
                    </a:cxn>
                    <a:cxn ang="T9">
                      <a:pos x="T2" y="T3"/>
                    </a:cxn>
                    <a:cxn ang="T10">
                      <a:pos x="T4" y="T5"/>
                    </a:cxn>
                    <a:cxn ang="T11">
                      <a:pos x="T6" y="T7"/>
                    </a:cxn>
                  </a:cxnLst>
                  <a:rect l="T12" t="T13" r="T14" b="T15"/>
                  <a:pathLst>
                    <a:path w="72" h="56">
                      <a:moveTo>
                        <a:pt x="0" y="0"/>
                      </a:moveTo>
                      <a:lnTo>
                        <a:pt x="27" y="3"/>
                      </a:lnTo>
                      <a:lnTo>
                        <a:pt x="51" y="21"/>
                      </a:lnTo>
                      <a:lnTo>
                        <a:pt x="72" y="56"/>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9" name="Freeform 91"/>
                <p:cNvSpPr>
                  <a:spLocks noChangeAspect="1"/>
                </p:cNvSpPr>
                <p:nvPr/>
              </p:nvSpPr>
              <p:spPr bwMode="auto">
                <a:xfrm>
                  <a:off x="3050" y="861"/>
                  <a:ext cx="172" cy="27"/>
                </a:xfrm>
                <a:custGeom>
                  <a:avLst/>
                  <a:gdLst>
                    <a:gd name="T0" fmla="*/ 0 w 172"/>
                    <a:gd name="T1" fmla="*/ 0 h 27"/>
                    <a:gd name="T2" fmla="*/ 24 w 172"/>
                    <a:gd name="T3" fmla="*/ 6 h 27"/>
                    <a:gd name="T4" fmla="*/ 43 w 172"/>
                    <a:gd name="T5" fmla="*/ 14 h 27"/>
                    <a:gd name="T6" fmla="*/ 67 w 172"/>
                    <a:gd name="T7" fmla="*/ 11 h 27"/>
                    <a:gd name="T8" fmla="*/ 82 w 172"/>
                    <a:gd name="T9" fmla="*/ 5 h 27"/>
                    <a:gd name="T10" fmla="*/ 103 w 172"/>
                    <a:gd name="T11" fmla="*/ 17 h 27"/>
                    <a:gd name="T12" fmla="*/ 117 w 172"/>
                    <a:gd name="T13" fmla="*/ 15 h 27"/>
                    <a:gd name="T14" fmla="*/ 127 w 172"/>
                    <a:gd name="T15" fmla="*/ 11 h 27"/>
                    <a:gd name="T16" fmla="*/ 145 w 172"/>
                    <a:gd name="T17" fmla="*/ 24 h 27"/>
                    <a:gd name="T18" fmla="*/ 172 w 172"/>
                    <a:gd name="T19" fmla="*/ 27 h 2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72"/>
                    <a:gd name="T31" fmla="*/ 0 h 27"/>
                    <a:gd name="T32" fmla="*/ 172 w 172"/>
                    <a:gd name="T33" fmla="*/ 27 h 2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72" h="27">
                      <a:moveTo>
                        <a:pt x="0" y="0"/>
                      </a:moveTo>
                      <a:lnTo>
                        <a:pt x="24" y="6"/>
                      </a:lnTo>
                      <a:lnTo>
                        <a:pt x="43" y="14"/>
                      </a:lnTo>
                      <a:lnTo>
                        <a:pt x="67" y="11"/>
                      </a:lnTo>
                      <a:lnTo>
                        <a:pt x="82" y="5"/>
                      </a:lnTo>
                      <a:lnTo>
                        <a:pt x="103" y="17"/>
                      </a:lnTo>
                      <a:lnTo>
                        <a:pt x="117" y="15"/>
                      </a:lnTo>
                      <a:lnTo>
                        <a:pt x="127" y="11"/>
                      </a:lnTo>
                      <a:lnTo>
                        <a:pt x="145" y="24"/>
                      </a:lnTo>
                      <a:lnTo>
                        <a:pt x="172" y="27"/>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0" name="Freeform 92"/>
                <p:cNvSpPr>
                  <a:spLocks noChangeAspect="1"/>
                </p:cNvSpPr>
                <p:nvPr/>
              </p:nvSpPr>
              <p:spPr bwMode="auto">
                <a:xfrm>
                  <a:off x="2871" y="947"/>
                  <a:ext cx="39" cy="40"/>
                </a:xfrm>
                <a:custGeom>
                  <a:avLst/>
                  <a:gdLst>
                    <a:gd name="T0" fmla="*/ 0 w 39"/>
                    <a:gd name="T1" fmla="*/ 40 h 40"/>
                    <a:gd name="T2" fmla="*/ 18 w 39"/>
                    <a:gd name="T3" fmla="*/ 30 h 40"/>
                    <a:gd name="T4" fmla="*/ 39 w 39"/>
                    <a:gd name="T5" fmla="*/ 0 h 40"/>
                    <a:gd name="T6" fmla="*/ 0 60000 65536"/>
                    <a:gd name="T7" fmla="*/ 0 60000 65536"/>
                    <a:gd name="T8" fmla="*/ 0 60000 65536"/>
                    <a:gd name="T9" fmla="*/ 0 w 39"/>
                    <a:gd name="T10" fmla="*/ 0 h 40"/>
                    <a:gd name="T11" fmla="*/ 39 w 39"/>
                    <a:gd name="T12" fmla="*/ 40 h 40"/>
                  </a:gdLst>
                  <a:ahLst/>
                  <a:cxnLst>
                    <a:cxn ang="T6">
                      <a:pos x="T0" y="T1"/>
                    </a:cxn>
                    <a:cxn ang="T7">
                      <a:pos x="T2" y="T3"/>
                    </a:cxn>
                    <a:cxn ang="T8">
                      <a:pos x="T4" y="T5"/>
                    </a:cxn>
                  </a:cxnLst>
                  <a:rect l="T9" t="T10" r="T11" b="T12"/>
                  <a:pathLst>
                    <a:path w="39" h="40">
                      <a:moveTo>
                        <a:pt x="0" y="40"/>
                      </a:moveTo>
                      <a:lnTo>
                        <a:pt x="18" y="30"/>
                      </a:lnTo>
                      <a:lnTo>
                        <a:pt x="39" y="0"/>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1" name="Freeform 93"/>
                <p:cNvSpPr>
                  <a:spLocks noChangeAspect="1"/>
                </p:cNvSpPr>
                <p:nvPr/>
              </p:nvSpPr>
              <p:spPr bwMode="auto">
                <a:xfrm>
                  <a:off x="3176" y="1020"/>
                  <a:ext cx="75" cy="50"/>
                </a:xfrm>
                <a:custGeom>
                  <a:avLst/>
                  <a:gdLst>
                    <a:gd name="T0" fmla="*/ 0 w 75"/>
                    <a:gd name="T1" fmla="*/ 2 h 50"/>
                    <a:gd name="T2" fmla="*/ 24 w 75"/>
                    <a:gd name="T3" fmla="*/ 0 h 50"/>
                    <a:gd name="T4" fmla="*/ 45 w 75"/>
                    <a:gd name="T5" fmla="*/ 9 h 50"/>
                    <a:gd name="T6" fmla="*/ 61 w 75"/>
                    <a:gd name="T7" fmla="*/ 29 h 50"/>
                    <a:gd name="T8" fmla="*/ 75 w 75"/>
                    <a:gd name="T9" fmla="*/ 50 h 50"/>
                    <a:gd name="T10" fmla="*/ 0 60000 65536"/>
                    <a:gd name="T11" fmla="*/ 0 60000 65536"/>
                    <a:gd name="T12" fmla="*/ 0 60000 65536"/>
                    <a:gd name="T13" fmla="*/ 0 60000 65536"/>
                    <a:gd name="T14" fmla="*/ 0 60000 65536"/>
                    <a:gd name="T15" fmla="*/ 0 w 75"/>
                    <a:gd name="T16" fmla="*/ 0 h 50"/>
                    <a:gd name="T17" fmla="*/ 75 w 75"/>
                    <a:gd name="T18" fmla="*/ 50 h 50"/>
                  </a:gdLst>
                  <a:ahLst/>
                  <a:cxnLst>
                    <a:cxn ang="T10">
                      <a:pos x="T0" y="T1"/>
                    </a:cxn>
                    <a:cxn ang="T11">
                      <a:pos x="T2" y="T3"/>
                    </a:cxn>
                    <a:cxn ang="T12">
                      <a:pos x="T4" y="T5"/>
                    </a:cxn>
                    <a:cxn ang="T13">
                      <a:pos x="T6" y="T7"/>
                    </a:cxn>
                    <a:cxn ang="T14">
                      <a:pos x="T8" y="T9"/>
                    </a:cxn>
                  </a:cxnLst>
                  <a:rect l="T15" t="T16" r="T17" b="T18"/>
                  <a:pathLst>
                    <a:path w="75" h="50">
                      <a:moveTo>
                        <a:pt x="0" y="2"/>
                      </a:moveTo>
                      <a:lnTo>
                        <a:pt x="24" y="0"/>
                      </a:lnTo>
                      <a:lnTo>
                        <a:pt x="45" y="9"/>
                      </a:lnTo>
                      <a:lnTo>
                        <a:pt x="61" y="29"/>
                      </a:lnTo>
                      <a:lnTo>
                        <a:pt x="75" y="50"/>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2" name="Freeform 94"/>
                <p:cNvSpPr>
                  <a:spLocks noChangeAspect="1"/>
                </p:cNvSpPr>
                <p:nvPr/>
              </p:nvSpPr>
              <p:spPr bwMode="auto">
                <a:xfrm>
                  <a:off x="3020" y="1100"/>
                  <a:ext cx="201" cy="112"/>
                </a:xfrm>
                <a:custGeom>
                  <a:avLst/>
                  <a:gdLst>
                    <a:gd name="T0" fmla="*/ 0 w 201"/>
                    <a:gd name="T1" fmla="*/ 112 h 112"/>
                    <a:gd name="T2" fmla="*/ 24 w 201"/>
                    <a:gd name="T3" fmla="*/ 109 h 112"/>
                    <a:gd name="T4" fmla="*/ 46 w 201"/>
                    <a:gd name="T5" fmla="*/ 102 h 112"/>
                    <a:gd name="T6" fmla="*/ 75 w 201"/>
                    <a:gd name="T7" fmla="*/ 75 h 112"/>
                    <a:gd name="T8" fmla="*/ 99 w 201"/>
                    <a:gd name="T9" fmla="*/ 52 h 112"/>
                    <a:gd name="T10" fmla="*/ 129 w 201"/>
                    <a:gd name="T11" fmla="*/ 24 h 112"/>
                    <a:gd name="T12" fmla="*/ 159 w 201"/>
                    <a:gd name="T13" fmla="*/ 1 h 112"/>
                    <a:gd name="T14" fmla="*/ 171 w 201"/>
                    <a:gd name="T15" fmla="*/ 0 h 112"/>
                    <a:gd name="T16" fmla="*/ 186 w 201"/>
                    <a:gd name="T17" fmla="*/ 0 h 112"/>
                    <a:gd name="T18" fmla="*/ 201 w 201"/>
                    <a:gd name="T19" fmla="*/ 9 h 11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01"/>
                    <a:gd name="T31" fmla="*/ 0 h 112"/>
                    <a:gd name="T32" fmla="*/ 201 w 201"/>
                    <a:gd name="T33" fmla="*/ 112 h 11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01" h="112">
                      <a:moveTo>
                        <a:pt x="0" y="112"/>
                      </a:moveTo>
                      <a:lnTo>
                        <a:pt x="24" y="109"/>
                      </a:lnTo>
                      <a:lnTo>
                        <a:pt x="46" y="102"/>
                      </a:lnTo>
                      <a:lnTo>
                        <a:pt x="75" y="75"/>
                      </a:lnTo>
                      <a:lnTo>
                        <a:pt x="99" y="52"/>
                      </a:lnTo>
                      <a:lnTo>
                        <a:pt x="129" y="24"/>
                      </a:lnTo>
                      <a:lnTo>
                        <a:pt x="159" y="1"/>
                      </a:lnTo>
                      <a:lnTo>
                        <a:pt x="171" y="0"/>
                      </a:lnTo>
                      <a:lnTo>
                        <a:pt x="186" y="0"/>
                      </a:lnTo>
                      <a:lnTo>
                        <a:pt x="201" y="9"/>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3" name="Freeform 95"/>
                <p:cNvSpPr>
                  <a:spLocks noChangeAspect="1"/>
                </p:cNvSpPr>
                <p:nvPr/>
              </p:nvSpPr>
              <p:spPr bwMode="auto">
                <a:xfrm>
                  <a:off x="2553" y="1151"/>
                  <a:ext cx="471" cy="55"/>
                </a:xfrm>
                <a:custGeom>
                  <a:avLst/>
                  <a:gdLst>
                    <a:gd name="T0" fmla="*/ 0 w 471"/>
                    <a:gd name="T1" fmla="*/ 4 h 55"/>
                    <a:gd name="T2" fmla="*/ 32 w 471"/>
                    <a:gd name="T3" fmla="*/ 0 h 55"/>
                    <a:gd name="T4" fmla="*/ 65 w 471"/>
                    <a:gd name="T5" fmla="*/ 1 h 55"/>
                    <a:gd name="T6" fmla="*/ 101 w 471"/>
                    <a:gd name="T7" fmla="*/ 13 h 55"/>
                    <a:gd name="T8" fmla="*/ 126 w 471"/>
                    <a:gd name="T9" fmla="*/ 28 h 55"/>
                    <a:gd name="T10" fmla="*/ 153 w 471"/>
                    <a:gd name="T11" fmla="*/ 34 h 55"/>
                    <a:gd name="T12" fmla="*/ 180 w 471"/>
                    <a:gd name="T13" fmla="*/ 30 h 55"/>
                    <a:gd name="T14" fmla="*/ 215 w 471"/>
                    <a:gd name="T15" fmla="*/ 21 h 55"/>
                    <a:gd name="T16" fmla="*/ 254 w 471"/>
                    <a:gd name="T17" fmla="*/ 13 h 55"/>
                    <a:gd name="T18" fmla="*/ 293 w 471"/>
                    <a:gd name="T19" fmla="*/ 13 h 55"/>
                    <a:gd name="T20" fmla="*/ 323 w 471"/>
                    <a:gd name="T21" fmla="*/ 21 h 55"/>
                    <a:gd name="T22" fmla="*/ 354 w 471"/>
                    <a:gd name="T23" fmla="*/ 40 h 55"/>
                    <a:gd name="T24" fmla="*/ 395 w 471"/>
                    <a:gd name="T25" fmla="*/ 55 h 55"/>
                    <a:gd name="T26" fmla="*/ 420 w 471"/>
                    <a:gd name="T27" fmla="*/ 54 h 55"/>
                    <a:gd name="T28" fmla="*/ 443 w 471"/>
                    <a:gd name="T29" fmla="*/ 46 h 55"/>
                    <a:gd name="T30" fmla="*/ 459 w 471"/>
                    <a:gd name="T31" fmla="*/ 36 h 55"/>
                    <a:gd name="T32" fmla="*/ 471 w 471"/>
                    <a:gd name="T33" fmla="*/ 30 h 5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71"/>
                    <a:gd name="T52" fmla="*/ 0 h 55"/>
                    <a:gd name="T53" fmla="*/ 471 w 471"/>
                    <a:gd name="T54" fmla="*/ 55 h 5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71" h="55">
                      <a:moveTo>
                        <a:pt x="0" y="4"/>
                      </a:moveTo>
                      <a:lnTo>
                        <a:pt x="32" y="0"/>
                      </a:lnTo>
                      <a:lnTo>
                        <a:pt x="65" y="1"/>
                      </a:lnTo>
                      <a:lnTo>
                        <a:pt x="101" y="13"/>
                      </a:lnTo>
                      <a:lnTo>
                        <a:pt x="126" y="28"/>
                      </a:lnTo>
                      <a:lnTo>
                        <a:pt x="153" y="34"/>
                      </a:lnTo>
                      <a:lnTo>
                        <a:pt x="180" y="30"/>
                      </a:lnTo>
                      <a:lnTo>
                        <a:pt x="215" y="21"/>
                      </a:lnTo>
                      <a:lnTo>
                        <a:pt x="254" y="13"/>
                      </a:lnTo>
                      <a:lnTo>
                        <a:pt x="293" y="13"/>
                      </a:lnTo>
                      <a:lnTo>
                        <a:pt x="323" y="21"/>
                      </a:lnTo>
                      <a:lnTo>
                        <a:pt x="354" y="40"/>
                      </a:lnTo>
                      <a:lnTo>
                        <a:pt x="395" y="55"/>
                      </a:lnTo>
                      <a:lnTo>
                        <a:pt x="420" y="54"/>
                      </a:lnTo>
                      <a:lnTo>
                        <a:pt x="443" y="46"/>
                      </a:lnTo>
                      <a:lnTo>
                        <a:pt x="459" y="36"/>
                      </a:lnTo>
                      <a:lnTo>
                        <a:pt x="471" y="30"/>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4" name="Freeform 96"/>
                <p:cNvSpPr>
                  <a:spLocks noChangeAspect="1"/>
                </p:cNvSpPr>
                <p:nvPr/>
              </p:nvSpPr>
              <p:spPr bwMode="auto">
                <a:xfrm>
                  <a:off x="2438" y="1140"/>
                  <a:ext cx="108" cy="93"/>
                </a:xfrm>
                <a:custGeom>
                  <a:avLst/>
                  <a:gdLst>
                    <a:gd name="T0" fmla="*/ 0 w 108"/>
                    <a:gd name="T1" fmla="*/ 93 h 93"/>
                    <a:gd name="T2" fmla="*/ 13 w 108"/>
                    <a:gd name="T3" fmla="*/ 60 h 93"/>
                    <a:gd name="T4" fmla="*/ 30 w 108"/>
                    <a:gd name="T5" fmla="*/ 38 h 93"/>
                    <a:gd name="T6" fmla="*/ 40 w 108"/>
                    <a:gd name="T7" fmla="*/ 30 h 93"/>
                    <a:gd name="T8" fmla="*/ 69 w 108"/>
                    <a:gd name="T9" fmla="*/ 24 h 93"/>
                    <a:gd name="T10" fmla="*/ 88 w 108"/>
                    <a:gd name="T11" fmla="*/ 14 h 93"/>
                    <a:gd name="T12" fmla="*/ 108 w 108"/>
                    <a:gd name="T13" fmla="*/ 0 h 93"/>
                    <a:gd name="T14" fmla="*/ 0 60000 65536"/>
                    <a:gd name="T15" fmla="*/ 0 60000 65536"/>
                    <a:gd name="T16" fmla="*/ 0 60000 65536"/>
                    <a:gd name="T17" fmla="*/ 0 60000 65536"/>
                    <a:gd name="T18" fmla="*/ 0 60000 65536"/>
                    <a:gd name="T19" fmla="*/ 0 60000 65536"/>
                    <a:gd name="T20" fmla="*/ 0 60000 65536"/>
                    <a:gd name="T21" fmla="*/ 0 w 108"/>
                    <a:gd name="T22" fmla="*/ 0 h 93"/>
                    <a:gd name="T23" fmla="*/ 108 w 108"/>
                    <a:gd name="T24" fmla="*/ 93 h 9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8" h="93">
                      <a:moveTo>
                        <a:pt x="0" y="93"/>
                      </a:moveTo>
                      <a:lnTo>
                        <a:pt x="13" y="60"/>
                      </a:lnTo>
                      <a:lnTo>
                        <a:pt x="30" y="38"/>
                      </a:lnTo>
                      <a:lnTo>
                        <a:pt x="40" y="30"/>
                      </a:lnTo>
                      <a:lnTo>
                        <a:pt x="69" y="24"/>
                      </a:lnTo>
                      <a:lnTo>
                        <a:pt x="88" y="14"/>
                      </a:lnTo>
                      <a:lnTo>
                        <a:pt x="108" y="0"/>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5" name="Freeform 97"/>
                <p:cNvSpPr>
                  <a:spLocks noChangeAspect="1"/>
                </p:cNvSpPr>
                <p:nvPr/>
              </p:nvSpPr>
              <p:spPr bwMode="auto">
                <a:xfrm>
                  <a:off x="2568" y="1053"/>
                  <a:ext cx="540" cy="38"/>
                </a:xfrm>
                <a:custGeom>
                  <a:avLst/>
                  <a:gdLst>
                    <a:gd name="T0" fmla="*/ 0 w 540"/>
                    <a:gd name="T1" fmla="*/ 14 h 38"/>
                    <a:gd name="T2" fmla="*/ 39 w 540"/>
                    <a:gd name="T3" fmla="*/ 21 h 38"/>
                    <a:gd name="T4" fmla="*/ 84 w 540"/>
                    <a:gd name="T5" fmla="*/ 27 h 38"/>
                    <a:gd name="T6" fmla="*/ 138 w 540"/>
                    <a:gd name="T7" fmla="*/ 30 h 38"/>
                    <a:gd name="T8" fmla="*/ 180 w 540"/>
                    <a:gd name="T9" fmla="*/ 21 h 38"/>
                    <a:gd name="T10" fmla="*/ 230 w 540"/>
                    <a:gd name="T11" fmla="*/ 3 h 38"/>
                    <a:gd name="T12" fmla="*/ 269 w 540"/>
                    <a:gd name="T13" fmla="*/ 0 h 38"/>
                    <a:gd name="T14" fmla="*/ 321 w 540"/>
                    <a:gd name="T15" fmla="*/ 5 h 38"/>
                    <a:gd name="T16" fmla="*/ 357 w 540"/>
                    <a:gd name="T17" fmla="*/ 17 h 38"/>
                    <a:gd name="T18" fmla="*/ 386 w 540"/>
                    <a:gd name="T19" fmla="*/ 29 h 38"/>
                    <a:gd name="T20" fmla="*/ 416 w 540"/>
                    <a:gd name="T21" fmla="*/ 38 h 38"/>
                    <a:gd name="T22" fmla="*/ 450 w 540"/>
                    <a:gd name="T23" fmla="*/ 38 h 38"/>
                    <a:gd name="T24" fmla="*/ 489 w 540"/>
                    <a:gd name="T25" fmla="*/ 24 h 38"/>
                    <a:gd name="T26" fmla="*/ 518 w 540"/>
                    <a:gd name="T27" fmla="*/ 11 h 38"/>
                    <a:gd name="T28" fmla="*/ 540 w 540"/>
                    <a:gd name="T29" fmla="*/ 5 h 3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40"/>
                    <a:gd name="T46" fmla="*/ 0 h 38"/>
                    <a:gd name="T47" fmla="*/ 540 w 540"/>
                    <a:gd name="T48" fmla="*/ 38 h 38"/>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40" h="38">
                      <a:moveTo>
                        <a:pt x="0" y="14"/>
                      </a:moveTo>
                      <a:lnTo>
                        <a:pt x="39" y="21"/>
                      </a:lnTo>
                      <a:lnTo>
                        <a:pt x="84" y="27"/>
                      </a:lnTo>
                      <a:lnTo>
                        <a:pt x="138" y="30"/>
                      </a:lnTo>
                      <a:lnTo>
                        <a:pt x="180" y="21"/>
                      </a:lnTo>
                      <a:lnTo>
                        <a:pt x="230" y="3"/>
                      </a:lnTo>
                      <a:lnTo>
                        <a:pt x="269" y="0"/>
                      </a:lnTo>
                      <a:lnTo>
                        <a:pt x="321" y="5"/>
                      </a:lnTo>
                      <a:lnTo>
                        <a:pt x="357" y="17"/>
                      </a:lnTo>
                      <a:lnTo>
                        <a:pt x="386" y="29"/>
                      </a:lnTo>
                      <a:lnTo>
                        <a:pt x="416" y="38"/>
                      </a:lnTo>
                      <a:lnTo>
                        <a:pt x="450" y="38"/>
                      </a:lnTo>
                      <a:lnTo>
                        <a:pt x="489" y="24"/>
                      </a:lnTo>
                      <a:lnTo>
                        <a:pt x="518" y="11"/>
                      </a:lnTo>
                      <a:lnTo>
                        <a:pt x="540" y="5"/>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6" name="Freeform 98"/>
                <p:cNvSpPr>
                  <a:spLocks noChangeAspect="1"/>
                </p:cNvSpPr>
                <p:nvPr/>
              </p:nvSpPr>
              <p:spPr bwMode="auto">
                <a:xfrm>
                  <a:off x="2574" y="1041"/>
                  <a:ext cx="539" cy="41"/>
                </a:xfrm>
                <a:custGeom>
                  <a:avLst/>
                  <a:gdLst>
                    <a:gd name="T0" fmla="*/ 0 w 539"/>
                    <a:gd name="T1" fmla="*/ 8 h 41"/>
                    <a:gd name="T2" fmla="*/ 51 w 539"/>
                    <a:gd name="T3" fmla="*/ 17 h 41"/>
                    <a:gd name="T4" fmla="*/ 98 w 539"/>
                    <a:gd name="T5" fmla="*/ 24 h 41"/>
                    <a:gd name="T6" fmla="*/ 132 w 539"/>
                    <a:gd name="T7" fmla="*/ 27 h 41"/>
                    <a:gd name="T8" fmla="*/ 161 w 539"/>
                    <a:gd name="T9" fmla="*/ 21 h 41"/>
                    <a:gd name="T10" fmla="*/ 195 w 539"/>
                    <a:gd name="T11" fmla="*/ 11 h 41"/>
                    <a:gd name="T12" fmla="*/ 236 w 539"/>
                    <a:gd name="T13" fmla="*/ 0 h 41"/>
                    <a:gd name="T14" fmla="*/ 273 w 539"/>
                    <a:gd name="T15" fmla="*/ 2 h 41"/>
                    <a:gd name="T16" fmla="*/ 314 w 539"/>
                    <a:gd name="T17" fmla="*/ 6 h 41"/>
                    <a:gd name="T18" fmla="*/ 353 w 539"/>
                    <a:gd name="T19" fmla="*/ 20 h 41"/>
                    <a:gd name="T20" fmla="*/ 390 w 539"/>
                    <a:gd name="T21" fmla="*/ 35 h 41"/>
                    <a:gd name="T22" fmla="*/ 426 w 539"/>
                    <a:gd name="T23" fmla="*/ 41 h 41"/>
                    <a:gd name="T24" fmla="*/ 459 w 539"/>
                    <a:gd name="T25" fmla="*/ 33 h 41"/>
                    <a:gd name="T26" fmla="*/ 494 w 539"/>
                    <a:gd name="T27" fmla="*/ 23 h 41"/>
                    <a:gd name="T28" fmla="*/ 539 w 539"/>
                    <a:gd name="T29" fmla="*/ 8 h 4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39"/>
                    <a:gd name="T46" fmla="*/ 0 h 41"/>
                    <a:gd name="T47" fmla="*/ 539 w 539"/>
                    <a:gd name="T48" fmla="*/ 41 h 41"/>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39" h="41">
                      <a:moveTo>
                        <a:pt x="0" y="8"/>
                      </a:moveTo>
                      <a:lnTo>
                        <a:pt x="51" y="17"/>
                      </a:lnTo>
                      <a:lnTo>
                        <a:pt x="98" y="24"/>
                      </a:lnTo>
                      <a:lnTo>
                        <a:pt x="132" y="27"/>
                      </a:lnTo>
                      <a:lnTo>
                        <a:pt x="161" y="21"/>
                      </a:lnTo>
                      <a:lnTo>
                        <a:pt x="195" y="11"/>
                      </a:lnTo>
                      <a:lnTo>
                        <a:pt x="236" y="0"/>
                      </a:lnTo>
                      <a:lnTo>
                        <a:pt x="273" y="2"/>
                      </a:lnTo>
                      <a:lnTo>
                        <a:pt x="314" y="6"/>
                      </a:lnTo>
                      <a:lnTo>
                        <a:pt x="353" y="20"/>
                      </a:lnTo>
                      <a:lnTo>
                        <a:pt x="390" y="35"/>
                      </a:lnTo>
                      <a:lnTo>
                        <a:pt x="426" y="41"/>
                      </a:lnTo>
                      <a:lnTo>
                        <a:pt x="459" y="33"/>
                      </a:lnTo>
                      <a:lnTo>
                        <a:pt x="494" y="23"/>
                      </a:lnTo>
                      <a:lnTo>
                        <a:pt x="539" y="8"/>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7" name="Freeform 99"/>
                <p:cNvSpPr>
                  <a:spLocks noChangeAspect="1"/>
                </p:cNvSpPr>
                <p:nvPr/>
              </p:nvSpPr>
              <p:spPr bwMode="auto">
                <a:xfrm>
                  <a:off x="2624" y="897"/>
                  <a:ext cx="229" cy="84"/>
                </a:xfrm>
                <a:custGeom>
                  <a:avLst/>
                  <a:gdLst>
                    <a:gd name="T0" fmla="*/ 0 w 229"/>
                    <a:gd name="T1" fmla="*/ 0 h 84"/>
                    <a:gd name="T2" fmla="*/ 9 w 229"/>
                    <a:gd name="T3" fmla="*/ 14 h 84"/>
                    <a:gd name="T4" fmla="*/ 34 w 229"/>
                    <a:gd name="T5" fmla="*/ 24 h 84"/>
                    <a:gd name="T6" fmla="*/ 46 w 229"/>
                    <a:gd name="T7" fmla="*/ 35 h 84"/>
                    <a:gd name="T8" fmla="*/ 49 w 229"/>
                    <a:gd name="T9" fmla="*/ 56 h 84"/>
                    <a:gd name="T10" fmla="*/ 78 w 229"/>
                    <a:gd name="T11" fmla="*/ 51 h 84"/>
                    <a:gd name="T12" fmla="*/ 79 w 229"/>
                    <a:gd name="T13" fmla="*/ 65 h 84"/>
                    <a:gd name="T14" fmla="*/ 100 w 229"/>
                    <a:gd name="T15" fmla="*/ 62 h 84"/>
                    <a:gd name="T16" fmla="*/ 108 w 229"/>
                    <a:gd name="T17" fmla="*/ 84 h 84"/>
                    <a:gd name="T18" fmla="*/ 126 w 229"/>
                    <a:gd name="T19" fmla="*/ 62 h 84"/>
                    <a:gd name="T20" fmla="*/ 148 w 229"/>
                    <a:gd name="T21" fmla="*/ 44 h 84"/>
                    <a:gd name="T22" fmla="*/ 159 w 229"/>
                    <a:gd name="T23" fmla="*/ 39 h 84"/>
                    <a:gd name="T24" fmla="*/ 174 w 229"/>
                    <a:gd name="T25" fmla="*/ 35 h 84"/>
                    <a:gd name="T26" fmla="*/ 186 w 229"/>
                    <a:gd name="T27" fmla="*/ 68 h 84"/>
                    <a:gd name="T28" fmla="*/ 204 w 229"/>
                    <a:gd name="T29" fmla="*/ 51 h 84"/>
                    <a:gd name="T30" fmla="*/ 219 w 229"/>
                    <a:gd name="T31" fmla="*/ 44 h 84"/>
                    <a:gd name="T32" fmla="*/ 229 w 229"/>
                    <a:gd name="T33" fmla="*/ 39 h 8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29"/>
                    <a:gd name="T52" fmla="*/ 0 h 84"/>
                    <a:gd name="T53" fmla="*/ 229 w 229"/>
                    <a:gd name="T54" fmla="*/ 84 h 8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29" h="84">
                      <a:moveTo>
                        <a:pt x="0" y="0"/>
                      </a:moveTo>
                      <a:lnTo>
                        <a:pt x="9" y="14"/>
                      </a:lnTo>
                      <a:lnTo>
                        <a:pt x="34" y="24"/>
                      </a:lnTo>
                      <a:lnTo>
                        <a:pt x="46" y="35"/>
                      </a:lnTo>
                      <a:lnTo>
                        <a:pt x="49" y="56"/>
                      </a:lnTo>
                      <a:lnTo>
                        <a:pt x="78" y="51"/>
                      </a:lnTo>
                      <a:lnTo>
                        <a:pt x="79" y="65"/>
                      </a:lnTo>
                      <a:lnTo>
                        <a:pt x="100" y="62"/>
                      </a:lnTo>
                      <a:lnTo>
                        <a:pt x="108" y="84"/>
                      </a:lnTo>
                      <a:lnTo>
                        <a:pt x="126" y="62"/>
                      </a:lnTo>
                      <a:lnTo>
                        <a:pt x="148" y="44"/>
                      </a:lnTo>
                      <a:lnTo>
                        <a:pt x="159" y="39"/>
                      </a:lnTo>
                      <a:lnTo>
                        <a:pt x="174" y="35"/>
                      </a:lnTo>
                      <a:lnTo>
                        <a:pt x="186" y="68"/>
                      </a:lnTo>
                      <a:lnTo>
                        <a:pt x="204" y="51"/>
                      </a:lnTo>
                      <a:lnTo>
                        <a:pt x="219" y="44"/>
                      </a:lnTo>
                      <a:lnTo>
                        <a:pt x="229" y="39"/>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8" name="Freeform 100"/>
                <p:cNvSpPr>
                  <a:spLocks noChangeAspect="1"/>
                </p:cNvSpPr>
                <p:nvPr/>
              </p:nvSpPr>
              <p:spPr bwMode="auto">
                <a:xfrm>
                  <a:off x="2319" y="1043"/>
                  <a:ext cx="243" cy="130"/>
                </a:xfrm>
                <a:custGeom>
                  <a:avLst/>
                  <a:gdLst>
                    <a:gd name="T0" fmla="*/ 0 w 243"/>
                    <a:gd name="T1" fmla="*/ 37 h 130"/>
                    <a:gd name="T2" fmla="*/ 20 w 243"/>
                    <a:gd name="T3" fmla="*/ 66 h 130"/>
                    <a:gd name="T4" fmla="*/ 36 w 243"/>
                    <a:gd name="T5" fmla="*/ 82 h 130"/>
                    <a:gd name="T6" fmla="*/ 56 w 243"/>
                    <a:gd name="T7" fmla="*/ 100 h 130"/>
                    <a:gd name="T8" fmla="*/ 69 w 243"/>
                    <a:gd name="T9" fmla="*/ 118 h 130"/>
                    <a:gd name="T10" fmla="*/ 86 w 243"/>
                    <a:gd name="T11" fmla="*/ 130 h 130"/>
                    <a:gd name="T12" fmla="*/ 95 w 243"/>
                    <a:gd name="T13" fmla="*/ 124 h 130"/>
                    <a:gd name="T14" fmla="*/ 105 w 243"/>
                    <a:gd name="T15" fmla="*/ 114 h 130"/>
                    <a:gd name="T16" fmla="*/ 116 w 243"/>
                    <a:gd name="T17" fmla="*/ 93 h 130"/>
                    <a:gd name="T18" fmla="*/ 129 w 243"/>
                    <a:gd name="T19" fmla="*/ 64 h 130"/>
                    <a:gd name="T20" fmla="*/ 143 w 243"/>
                    <a:gd name="T21" fmla="*/ 39 h 130"/>
                    <a:gd name="T22" fmla="*/ 155 w 243"/>
                    <a:gd name="T23" fmla="*/ 25 h 130"/>
                    <a:gd name="T24" fmla="*/ 180 w 243"/>
                    <a:gd name="T25" fmla="*/ 15 h 130"/>
                    <a:gd name="T26" fmla="*/ 222 w 243"/>
                    <a:gd name="T27" fmla="*/ 1 h 130"/>
                    <a:gd name="T28" fmla="*/ 243 w 243"/>
                    <a:gd name="T29" fmla="*/ 0 h 13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43"/>
                    <a:gd name="T46" fmla="*/ 0 h 130"/>
                    <a:gd name="T47" fmla="*/ 243 w 243"/>
                    <a:gd name="T48" fmla="*/ 130 h 130"/>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43" h="130">
                      <a:moveTo>
                        <a:pt x="0" y="37"/>
                      </a:moveTo>
                      <a:lnTo>
                        <a:pt x="20" y="66"/>
                      </a:lnTo>
                      <a:lnTo>
                        <a:pt x="36" y="82"/>
                      </a:lnTo>
                      <a:lnTo>
                        <a:pt x="56" y="100"/>
                      </a:lnTo>
                      <a:lnTo>
                        <a:pt x="69" y="118"/>
                      </a:lnTo>
                      <a:lnTo>
                        <a:pt x="86" y="130"/>
                      </a:lnTo>
                      <a:lnTo>
                        <a:pt x="95" y="124"/>
                      </a:lnTo>
                      <a:lnTo>
                        <a:pt x="105" y="114"/>
                      </a:lnTo>
                      <a:lnTo>
                        <a:pt x="116" y="93"/>
                      </a:lnTo>
                      <a:lnTo>
                        <a:pt x="129" y="64"/>
                      </a:lnTo>
                      <a:lnTo>
                        <a:pt x="143" y="39"/>
                      </a:lnTo>
                      <a:lnTo>
                        <a:pt x="155" y="25"/>
                      </a:lnTo>
                      <a:lnTo>
                        <a:pt x="180" y="15"/>
                      </a:lnTo>
                      <a:lnTo>
                        <a:pt x="222" y="1"/>
                      </a:lnTo>
                      <a:lnTo>
                        <a:pt x="243" y="0"/>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9" name="Freeform 101"/>
                <p:cNvSpPr>
                  <a:spLocks noChangeAspect="1"/>
                </p:cNvSpPr>
                <p:nvPr/>
              </p:nvSpPr>
              <p:spPr bwMode="auto">
                <a:xfrm>
                  <a:off x="2426" y="1064"/>
                  <a:ext cx="133" cy="166"/>
                </a:xfrm>
                <a:custGeom>
                  <a:avLst/>
                  <a:gdLst>
                    <a:gd name="T0" fmla="*/ 0 w 133"/>
                    <a:gd name="T1" fmla="*/ 166 h 166"/>
                    <a:gd name="T2" fmla="*/ 10 w 133"/>
                    <a:gd name="T3" fmla="*/ 127 h 166"/>
                    <a:gd name="T4" fmla="*/ 25 w 133"/>
                    <a:gd name="T5" fmla="*/ 99 h 166"/>
                    <a:gd name="T6" fmla="*/ 42 w 133"/>
                    <a:gd name="T7" fmla="*/ 66 h 166"/>
                    <a:gd name="T8" fmla="*/ 60 w 133"/>
                    <a:gd name="T9" fmla="*/ 37 h 166"/>
                    <a:gd name="T10" fmla="*/ 82 w 133"/>
                    <a:gd name="T11" fmla="*/ 19 h 166"/>
                    <a:gd name="T12" fmla="*/ 114 w 133"/>
                    <a:gd name="T13" fmla="*/ 4 h 166"/>
                    <a:gd name="T14" fmla="*/ 133 w 133"/>
                    <a:gd name="T15" fmla="*/ 0 h 166"/>
                    <a:gd name="T16" fmla="*/ 0 60000 65536"/>
                    <a:gd name="T17" fmla="*/ 0 60000 65536"/>
                    <a:gd name="T18" fmla="*/ 0 60000 65536"/>
                    <a:gd name="T19" fmla="*/ 0 60000 65536"/>
                    <a:gd name="T20" fmla="*/ 0 60000 65536"/>
                    <a:gd name="T21" fmla="*/ 0 60000 65536"/>
                    <a:gd name="T22" fmla="*/ 0 60000 65536"/>
                    <a:gd name="T23" fmla="*/ 0 60000 65536"/>
                    <a:gd name="T24" fmla="*/ 0 w 133"/>
                    <a:gd name="T25" fmla="*/ 0 h 166"/>
                    <a:gd name="T26" fmla="*/ 133 w 133"/>
                    <a:gd name="T27" fmla="*/ 166 h 16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33" h="166">
                      <a:moveTo>
                        <a:pt x="0" y="166"/>
                      </a:moveTo>
                      <a:lnTo>
                        <a:pt x="10" y="127"/>
                      </a:lnTo>
                      <a:lnTo>
                        <a:pt x="25" y="99"/>
                      </a:lnTo>
                      <a:lnTo>
                        <a:pt x="42" y="66"/>
                      </a:lnTo>
                      <a:lnTo>
                        <a:pt x="60" y="37"/>
                      </a:lnTo>
                      <a:lnTo>
                        <a:pt x="82" y="19"/>
                      </a:lnTo>
                      <a:lnTo>
                        <a:pt x="114" y="4"/>
                      </a:lnTo>
                      <a:lnTo>
                        <a:pt x="133" y="0"/>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0" name="Freeform 102"/>
                <p:cNvSpPr>
                  <a:spLocks noChangeAspect="1"/>
                </p:cNvSpPr>
                <p:nvPr/>
              </p:nvSpPr>
              <p:spPr bwMode="auto">
                <a:xfrm>
                  <a:off x="2633" y="852"/>
                  <a:ext cx="150" cy="45"/>
                </a:xfrm>
                <a:custGeom>
                  <a:avLst/>
                  <a:gdLst>
                    <a:gd name="T0" fmla="*/ 0 w 150"/>
                    <a:gd name="T1" fmla="*/ 0 h 45"/>
                    <a:gd name="T2" fmla="*/ 21 w 150"/>
                    <a:gd name="T3" fmla="*/ 12 h 45"/>
                    <a:gd name="T4" fmla="*/ 45 w 150"/>
                    <a:gd name="T5" fmla="*/ 33 h 45"/>
                    <a:gd name="T6" fmla="*/ 70 w 150"/>
                    <a:gd name="T7" fmla="*/ 42 h 45"/>
                    <a:gd name="T8" fmla="*/ 91 w 150"/>
                    <a:gd name="T9" fmla="*/ 45 h 45"/>
                    <a:gd name="T10" fmla="*/ 108 w 150"/>
                    <a:gd name="T11" fmla="*/ 42 h 45"/>
                    <a:gd name="T12" fmla="*/ 135 w 150"/>
                    <a:gd name="T13" fmla="*/ 35 h 45"/>
                    <a:gd name="T14" fmla="*/ 150 w 150"/>
                    <a:gd name="T15" fmla="*/ 30 h 45"/>
                    <a:gd name="T16" fmla="*/ 0 60000 65536"/>
                    <a:gd name="T17" fmla="*/ 0 60000 65536"/>
                    <a:gd name="T18" fmla="*/ 0 60000 65536"/>
                    <a:gd name="T19" fmla="*/ 0 60000 65536"/>
                    <a:gd name="T20" fmla="*/ 0 60000 65536"/>
                    <a:gd name="T21" fmla="*/ 0 60000 65536"/>
                    <a:gd name="T22" fmla="*/ 0 60000 65536"/>
                    <a:gd name="T23" fmla="*/ 0 60000 65536"/>
                    <a:gd name="T24" fmla="*/ 0 w 150"/>
                    <a:gd name="T25" fmla="*/ 0 h 45"/>
                    <a:gd name="T26" fmla="*/ 150 w 150"/>
                    <a:gd name="T27" fmla="*/ 45 h 4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50" h="45">
                      <a:moveTo>
                        <a:pt x="0" y="0"/>
                      </a:moveTo>
                      <a:lnTo>
                        <a:pt x="21" y="12"/>
                      </a:lnTo>
                      <a:lnTo>
                        <a:pt x="45" y="33"/>
                      </a:lnTo>
                      <a:lnTo>
                        <a:pt x="70" y="42"/>
                      </a:lnTo>
                      <a:lnTo>
                        <a:pt x="91" y="45"/>
                      </a:lnTo>
                      <a:lnTo>
                        <a:pt x="108" y="42"/>
                      </a:lnTo>
                      <a:lnTo>
                        <a:pt x="135" y="35"/>
                      </a:lnTo>
                      <a:lnTo>
                        <a:pt x="150" y="30"/>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1" name="Freeform 103"/>
                <p:cNvSpPr>
                  <a:spLocks noChangeAspect="1"/>
                </p:cNvSpPr>
                <p:nvPr/>
              </p:nvSpPr>
              <p:spPr bwMode="auto">
                <a:xfrm>
                  <a:off x="2789" y="887"/>
                  <a:ext cx="49" cy="13"/>
                </a:xfrm>
                <a:custGeom>
                  <a:avLst/>
                  <a:gdLst>
                    <a:gd name="T0" fmla="*/ 0 w 49"/>
                    <a:gd name="T1" fmla="*/ 13 h 13"/>
                    <a:gd name="T2" fmla="*/ 33 w 49"/>
                    <a:gd name="T3" fmla="*/ 4 h 13"/>
                    <a:gd name="T4" fmla="*/ 49 w 49"/>
                    <a:gd name="T5" fmla="*/ 0 h 13"/>
                    <a:gd name="T6" fmla="*/ 0 60000 65536"/>
                    <a:gd name="T7" fmla="*/ 0 60000 65536"/>
                    <a:gd name="T8" fmla="*/ 0 60000 65536"/>
                    <a:gd name="T9" fmla="*/ 0 w 49"/>
                    <a:gd name="T10" fmla="*/ 0 h 13"/>
                    <a:gd name="T11" fmla="*/ 49 w 49"/>
                    <a:gd name="T12" fmla="*/ 13 h 13"/>
                  </a:gdLst>
                  <a:ahLst/>
                  <a:cxnLst>
                    <a:cxn ang="T6">
                      <a:pos x="T0" y="T1"/>
                    </a:cxn>
                    <a:cxn ang="T7">
                      <a:pos x="T2" y="T3"/>
                    </a:cxn>
                    <a:cxn ang="T8">
                      <a:pos x="T4" y="T5"/>
                    </a:cxn>
                  </a:cxnLst>
                  <a:rect l="T9" t="T10" r="T11" b="T12"/>
                  <a:pathLst>
                    <a:path w="49" h="13">
                      <a:moveTo>
                        <a:pt x="0" y="13"/>
                      </a:moveTo>
                      <a:lnTo>
                        <a:pt x="33" y="4"/>
                      </a:lnTo>
                      <a:lnTo>
                        <a:pt x="49" y="0"/>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2" name="Freeform 104"/>
                <p:cNvSpPr>
                  <a:spLocks noChangeAspect="1"/>
                </p:cNvSpPr>
                <p:nvPr/>
              </p:nvSpPr>
              <p:spPr bwMode="auto">
                <a:xfrm>
                  <a:off x="2847" y="894"/>
                  <a:ext cx="140" cy="38"/>
                </a:xfrm>
                <a:custGeom>
                  <a:avLst/>
                  <a:gdLst>
                    <a:gd name="T0" fmla="*/ 0 w 140"/>
                    <a:gd name="T1" fmla="*/ 9 h 38"/>
                    <a:gd name="T2" fmla="*/ 26 w 140"/>
                    <a:gd name="T3" fmla="*/ 18 h 38"/>
                    <a:gd name="T4" fmla="*/ 48 w 140"/>
                    <a:gd name="T5" fmla="*/ 15 h 38"/>
                    <a:gd name="T6" fmla="*/ 65 w 140"/>
                    <a:gd name="T7" fmla="*/ 3 h 38"/>
                    <a:gd name="T8" fmla="*/ 83 w 140"/>
                    <a:gd name="T9" fmla="*/ 11 h 38"/>
                    <a:gd name="T10" fmla="*/ 99 w 140"/>
                    <a:gd name="T11" fmla="*/ 0 h 38"/>
                    <a:gd name="T12" fmla="*/ 131 w 140"/>
                    <a:gd name="T13" fmla="*/ 30 h 38"/>
                    <a:gd name="T14" fmla="*/ 140 w 140"/>
                    <a:gd name="T15" fmla="*/ 38 h 38"/>
                    <a:gd name="T16" fmla="*/ 0 60000 65536"/>
                    <a:gd name="T17" fmla="*/ 0 60000 65536"/>
                    <a:gd name="T18" fmla="*/ 0 60000 65536"/>
                    <a:gd name="T19" fmla="*/ 0 60000 65536"/>
                    <a:gd name="T20" fmla="*/ 0 60000 65536"/>
                    <a:gd name="T21" fmla="*/ 0 60000 65536"/>
                    <a:gd name="T22" fmla="*/ 0 60000 65536"/>
                    <a:gd name="T23" fmla="*/ 0 60000 65536"/>
                    <a:gd name="T24" fmla="*/ 0 w 140"/>
                    <a:gd name="T25" fmla="*/ 0 h 38"/>
                    <a:gd name="T26" fmla="*/ 140 w 140"/>
                    <a:gd name="T27" fmla="*/ 38 h 3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0" h="38">
                      <a:moveTo>
                        <a:pt x="0" y="9"/>
                      </a:moveTo>
                      <a:lnTo>
                        <a:pt x="26" y="18"/>
                      </a:lnTo>
                      <a:lnTo>
                        <a:pt x="48" y="15"/>
                      </a:lnTo>
                      <a:lnTo>
                        <a:pt x="65" y="3"/>
                      </a:lnTo>
                      <a:lnTo>
                        <a:pt x="83" y="11"/>
                      </a:lnTo>
                      <a:lnTo>
                        <a:pt x="99" y="0"/>
                      </a:lnTo>
                      <a:lnTo>
                        <a:pt x="131" y="30"/>
                      </a:lnTo>
                      <a:lnTo>
                        <a:pt x="140" y="38"/>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3" name="Freeform 105"/>
                <p:cNvSpPr>
                  <a:spLocks noChangeAspect="1"/>
                </p:cNvSpPr>
                <p:nvPr/>
              </p:nvSpPr>
              <p:spPr bwMode="auto">
                <a:xfrm>
                  <a:off x="2535" y="936"/>
                  <a:ext cx="54" cy="45"/>
                </a:xfrm>
                <a:custGeom>
                  <a:avLst/>
                  <a:gdLst>
                    <a:gd name="T0" fmla="*/ 0 w 54"/>
                    <a:gd name="T1" fmla="*/ 45 h 45"/>
                    <a:gd name="T2" fmla="*/ 23 w 54"/>
                    <a:gd name="T3" fmla="*/ 26 h 45"/>
                    <a:gd name="T4" fmla="*/ 41 w 54"/>
                    <a:gd name="T5" fmla="*/ 11 h 45"/>
                    <a:gd name="T6" fmla="*/ 54 w 54"/>
                    <a:gd name="T7" fmla="*/ 0 h 45"/>
                    <a:gd name="T8" fmla="*/ 0 60000 65536"/>
                    <a:gd name="T9" fmla="*/ 0 60000 65536"/>
                    <a:gd name="T10" fmla="*/ 0 60000 65536"/>
                    <a:gd name="T11" fmla="*/ 0 60000 65536"/>
                    <a:gd name="T12" fmla="*/ 0 w 54"/>
                    <a:gd name="T13" fmla="*/ 0 h 45"/>
                    <a:gd name="T14" fmla="*/ 54 w 54"/>
                    <a:gd name="T15" fmla="*/ 45 h 45"/>
                  </a:gdLst>
                  <a:ahLst/>
                  <a:cxnLst>
                    <a:cxn ang="T8">
                      <a:pos x="T0" y="T1"/>
                    </a:cxn>
                    <a:cxn ang="T9">
                      <a:pos x="T2" y="T3"/>
                    </a:cxn>
                    <a:cxn ang="T10">
                      <a:pos x="T4" y="T5"/>
                    </a:cxn>
                    <a:cxn ang="T11">
                      <a:pos x="T6" y="T7"/>
                    </a:cxn>
                  </a:cxnLst>
                  <a:rect l="T12" t="T13" r="T14" b="T15"/>
                  <a:pathLst>
                    <a:path w="54" h="45">
                      <a:moveTo>
                        <a:pt x="0" y="45"/>
                      </a:moveTo>
                      <a:lnTo>
                        <a:pt x="23" y="26"/>
                      </a:lnTo>
                      <a:lnTo>
                        <a:pt x="41" y="11"/>
                      </a:lnTo>
                      <a:lnTo>
                        <a:pt x="54" y="0"/>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4" name="Freeform 106"/>
                <p:cNvSpPr>
                  <a:spLocks noChangeAspect="1"/>
                </p:cNvSpPr>
                <p:nvPr/>
              </p:nvSpPr>
              <p:spPr bwMode="auto">
                <a:xfrm>
                  <a:off x="2510" y="903"/>
                  <a:ext cx="88" cy="21"/>
                </a:xfrm>
                <a:custGeom>
                  <a:avLst/>
                  <a:gdLst>
                    <a:gd name="T0" fmla="*/ 0 w 88"/>
                    <a:gd name="T1" fmla="*/ 21 h 21"/>
                    <a:gd name="T2" fmla="*/ 18 w 88"/>
                    <a:gd name="T3" fmla="*/ 9 h 21"/>
                    <a:gd name="T4" fmla="*/ 30 w 88"/>
                    <a:gd name="T5" fmla="*/ 2 h 21"/>
                    <a:gd name="T6" fmla="*/ 52 w 88"/>
                    <a:gd name="T7" fmla="*/ 0 h 21"/>
                    <a:gd name="T8" fmla="*/ 70 w 88"/>
                    <a:gd name="T9" fmla="*/ 3 h 21"/>
                    <a:gd name="T10" fmla="*/ 88 w 88"/>
                    <a:gd name="T11" fmla="*/ 6 h 21"/>
                    <a:gd name="T12" fmla="*/ 0 60000 65536"/>
                    <a:gd name="T13" fmla="*/ 0 60000 65536"/>
                    <a:gd name="T14" fmla="*/ 0 60000 65536"/>
                    <a:gd name="T15" fmla="*/ 0 60000 65536"/>
                    <a:gd name="T16" fmla="*/ 0 60000 65536"/>
                    <a:gd name="T17" fmla="*/ 0 60000 65536"/>
                    <a:gd name="T18" fmla="*/ 0 w 88"/>
                    <a:gd name="T19" fmla="*/ 0 h 21"/>
                    <a:gd name="T20" fmla="*/ 88 w 88"/>
                    <a:gd name="T21" fmla="*/ 21 h 21"/>
                  </a:gdLst>
                  <a:ahLst/>
                  <a:cxnLst>
                    <a:cxn ang="T12">
                      <a:pos x="T0" y="T1"/>
                    </a:cxn>
                    <a:cxn ang="T13">
                      <a:pos x="T2" y="T3"/>
                    </a:cxn>
                    <a:cxn ang="T14">
                      <a:pos x="T4" y="T5"/>
                    </a:cxn>
                    <a:cxn ang="T15">
                      <a:pos x="T6" y="T7"/>
                    </a:cxn>
                    <a:cxn ang="T16">
                      <a:pos x="T8" y="T9"/>
                    </a:cxn>
                    <a:cxn ang="T17">
                      <a:pos x="T10" y="T11"/>
                    </a:cxn>
                  </a:cxnLst>
                  <a:rect l="T18" t="T19" r="T20" b="T21"/>
                  <a:pathLst>
                    <a:path w="88" h="21">
                      <a:moveTo>
                        <a:pt x="0" y="21"/>
                      </a:moveTo>
                      <a:lnTo>
                        <a:pt x="18" y="9"/>
                      </a:lnTo>
                      <a:lnTo>
                        <a:pt x="30" y="2"/>
                      </a:lnTo>
                      <a:lnTo>
                        <a:pt x="52" y="0"/>
                      </a:lnTo>
                      <a:lnTo>
                        <a:pt x="70" y="3"/>
                      </a:lnTo>
                      <a:lnTo>
                        <a:pt x="88" y="6"/>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5" name="Freeform 107"/>
                <p:cNvSpPr>
                  <a:spLocks noChangeAspect="1"/>
                </p:cNvSpPr>
                <p:nvPr/>
              </p:nvSpPr>
              <p:spPr bwMode="auto">
                <a:xfrm>
                  <a:off x="2294" y="915"/>
                  <a:ext cx="211" cy="57"/>
                </a:xfrm>
                <a:custGeom>
                  <a:avLst/>
                  <a:gdLst>
                    <a:gd name="T0" fmla="*/ 0 w 211"/>
                    <a:gd name="T1" fmla="*/ 57 h 57"/>
                    <a:gd name="T2" fmla="*/ 16 w 211"/>
                    <a:gd name="T3" fmla="*/ 51 h 57"/>
                    <a:gd name="T4" fmla="*/ 36 w 211"/>
                    <a:gd name="T5" fmla="*/ 50 h 57"/>
                    <a:gd name="T6" fmla="*/ 51 w 211"/>
                    <a:gd name="T7" fmla="*/ 53 h 57"/>
                    <a:gd name="T8" fmla="*/ 69 w 211"/>
                    <a:gd name="T9" fmla="*/ 48 h 57"/>
                    <a:gd name="T10" fmla="*/ 87 w 211"/>
                    <a:gd name="T11" fmla="*/ 27 h 57"/>
                    <a:gd name="T12" fmla="*/ 94 w 211"/>
                    <a:gd name="T13" fmla="*/ 36 h 57"/>
                    <a:gd name="T14" fmla="*/ 121 w 211"/>
                    <a:gd name="T15" fmla="*/ 0 h 57"/>
                    <a:gd name="T16" fmla="*/ 138 w 211"/>
                    <a:gd name="T17" fmla="*/ 35 h 57"/>
                    <a:gd name="T18" fmla="*/ 160 w 211"/>
                    <a:gd name="T19" fmla="*/ 32 h 57"/>
                    <a:gd name="T20" fmla="*/ 183 w 211"/>
                    <a:gd name="T21" fmla="*/ 35 h 57"/>
                    <a:gd name="T22" fmla="*/ 198 w 211"/>
                    <a:gd name="T23" fmla="*/ 15 h 57"/>
                    <a:gd name="T24" fmla="*/ 211 w 211"/>
                    <a:gd name="T25" fmla="*/ 11 h 5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11"/>
                    <a:gd name="T40" fmla="*/ 0 h 57"/>
                    <a:gd name="T41" fmla="*/ 211 w 211"/>
                    <a:gd name="T42" fmla="*/ 57 h 5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11" h="57">
                      <a:moveTo>
                        <a:pt x="0" y="57"/>
                      </a:moveTo>
                      <a:lnTo>
                        <a:pt x="16" y="51"/>
                      </a:lnTo>
                      <a:lnTo>
                        <a:pt x="36" y="50"/>
                      </a:lnTo>
                      <a:lnTo>
                        <a:pt x="51" y="53"/>
                      </a:lnTo>
                      <a:lnTo>
                        <a:pt x="69" y="48"/>
                      </a:lnTo>
                      <a:lnTo>
                        <a:pt x="87" y="27"/>
                      </a:lnTo>
                      <a:lnTo>
                        <a:pt x="94" y="36"/>
                      </a:lnTo>
                      <a:lnTo>
                        <a:pt x="121" y="0"/>
                      </a:lnTo>
                      <a:lnTo>
                        <a:pt x="138" y="35"/>
                      </a:lnTo>
                      <a:lnTo>
                        <a:pt x="160" y="32"/>
                      </a:lnTo>
                      <a:lnTo>
                        <a:pt x="183" y="35"/>
                      </a:lnTo>
                      <a:lnTo>
                        <a:pt x="198" y="15"/>
                      </a:lnTo>
                      <a:lnTo>
                        <a:pt x="211" y="11"/>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6" name="Freeform 108"/>
                <p:cNvSpPr>
                  <a:spLocks noChangeAspect="1"/>
                </p:cNvSpPr>
                <p:nvPr/>
              </p:nvSpPr>
              <p:spPr bwMode="auto">
                <a:xfrm>
                  <a:off x="1325" y="797"/>
                  <a:ext cx="981" cy="249"/>
                </a:xfrm>
                <a:custGeom>
                  <a:avLst/>
                  <a:gdLst>
                    <a:gd name="T0" fmla="*/ 0 w 981"/>
                    <a:gd name="T1" fmla="*/ 0 h 251"/>
                    <a:gd name="T2" fmla="*/ 61 w 981"/>
                    <a:gd name="T3" fmla="*/ 2 h 251"/>
                    <a:gd name="T4" fmla="*/ 99 w 981"/>
                    <a:gd name="T5" fmla="*/ 9 h 251"/>
                    <a:gd name="T6" fmla="*/ 165 w 981"/>
                    <a:gd name="T7" fmla="*/ 17 h 251"/>
                    <a:gd name="T8" fmla="*/ 240 w 981"/>
                    <a:gd name="T9" fmla="*/ 29 h 251"/>
                    <a:gd name="T10" fmla="*/ 301 w 981"/>
                    <a:gd name="T11" fmla="*/ 38 h 251"/>
                    <a:gd name="T12" fmla="*/ 358 w 981"/>
                    <a:gd name="T13" fmla="*/ 48 h 251"/>
                    <a:gd name="T14" fmla="*/ 399 w 981"/>
                    <a:gd name="T15" fmla="*/ 53 h 251"/>
                    <a:gd name="T16" fmla="*/ 418 w 981"/>
                    <a:gd name="T17" fmla="*/ 56 h 251"/>
                    <a:gd name="T18" fmla="*/ 418 w 981"/>
                    <a:gd name="T19" fmla="*/ 65 h 251"/>
                    <a:gd name="T20" fmla="*/ 439 w 981"/>
                    <a:gd name="T21" fmla="*/ 67 h 251"/>
                    <a:gd name="T22" fmla="*/ 486 w 981"/>
                    <a:gd name="T23" fmla="*/ 70 h 251"/>
                    <a:gd name="T24" fmla="*/ 511 w 981"/>
                    <a:gd name="T25" fmla="*/ 70 h 251"/>
                    <a:gd name="T26" fmla="*/ 538 w 981"/>
                    <a:gd name="T27" fmla="*/ 76 h 251"/>
                    <a:gd name="T28" fmla="*/ 565 w 981"/>
                    <a:gd name="T29" fmla="*/ 79 h 251"/>
                    <a:gd name="T30" fmla="*/ 588 w 981"/>
                    <a:gd name="T31" fmla="*/ 85 h 251"/>
                    <a:gd name="T32" fmla="*/ 591 w 981"/>
                    <a:gd name="T33" fmla="*/ 103 h 251"/>
                    <a:gd name="T34" fmla="*/ 625 w 981"/>
                    <a:gd name="T35" fmla="*/ 100 h 251"/>
                    <a:gd name="T36" fmla="*/ 631 w 981"/>
                    <a:gd name="T37" fmla="*/ 115 h 251"/>
                    <a:gd name="T38" fmla="*/ 657 w 981"/>
                    <a:gd name="T39" fmla="*/ 112 h 251"/>
                    <a:gd name="T40" fmla="*/ 666 w 981"/>
                    <a:gd name="T41" fmla="*/ 128 h 251"/>
                    <a:gd name="T42" fmla="*/ 688 w 981"/>
                    <a:gd name="T43" fmla="*/ 124 h 251"/>
                    <a:gd name="T44" fmla="*/ 693 w 981"/>
                    <a:gd name="T45" fmla="*/ 134 h 251"/>
                    <a:gd name="T46" fmla="*/ 729 w 981"/>
                    <a:gd name="T47" fmla="*/ 133 h 251"/>
                    <a:gd name="T48" fmla="*/ 732 w 981"/>
                    <a:gd name="T49" fmla="*/ 143 h 251"/>
                    <a:gd name="T50" fmla="*/ 756 w 981"/>
                    <a:gd name="T51" fmla="*/ 143 h 251"/>
                    <a:gd name="T52" fmla="*/ 777 w 981"/>
                    <a:gd name="T53" fmla="*/ 161 h 251"/>
                    <a:gd name="T54" fmla="*/ 790 w 981"/>
                    <a:gd name="T55" fmla="*/ 178 h 251"/>
                    <a:gd name="T56" fmla="*/ 817 w 981"/>
                    <a:gd name="T57" fmla="*/ 160 h 251"/>
                    <a:gd name="T58" fmla="*/ 835 w 981"/>
                    <a:gd name="T59" fmla="*/ 179 h 251"/>
                    <a:gd name="T60" fmla="*/ 858 w 981"/>
                    <a:gd name="T61" fmla="*/ 189 h 251"/>
                    <a:gd name="T62" fmla="*/ 879 w 981"/>
                    <a:gd name="T63" fmla="*/ 181 h 251"/>
                    <a:gd name="T64" fmla="*/ 895 w 981"/>
                    <a:gd name="T65" fmla="*/ 196 h 251"/>
                    <a:gd name="T66" fmla="*/ 927 w 981"/>
                    <a:gd name="T67" fmla="*/ 205 h 251"/>
                    <a:gd name="T68" fmla="*/ 949 w 981"/>
                    <a:gd name="T69" fmla="*/ 210 h 251"/>
                    <a:gd name="T70" fmla="*/ 967 w 981"/>
                    <a:gd name="T71" fmla="*/ 249 h 251"/>
                    <a:gd name="T72" fmla="*/ 981 w 981"/>
                    <a:gd name="T73" fmla="*/ 249 h 25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981"/>
                    <a:gd name="T112" fmla="*/ 0 h 251"/>
                    <a:gd name="T113" fmla="*/ 981 w 981"/>
                    <a:gd name="T114" fmla="*/ 251 h 251"/>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981" h="251">
                      <a:moveTo>
                        <a:pt x="0" y="0"/>
                      </a:moveTo>
                      <a:lnTo>
                        <a:pt x="61" y="2"/>
                      </a:lnTo>
                      <a:lnTo>
                        <a:pt x="99" y="9"/>
                      </a:lnTo>
                      <a:lnTo>
                        <a:pt x="165" y="17"/>
                      </a:lnTo>
                      <a:lnTo>
                        <a:pt x="240" y="29"/>
                      </a:lnTo>
                      <a:lnTo>
                        <a:pt x="301" y="38"/>
                      </a:lnTo>
                      <a:lnTo>
                        <a:pt x="358" y="48"/>
                      </a:lnTo>
                      <a:lnTo>
                        <a:pt x="399" y="53"/>
                      </a:lnTo>
                      <a:lnTo>
                        <a:pt x="418" y="56"/>
                      </a:lnTo>
                      <a:lnTo>
                        <a:pt x="418" y="66"/>
                      </a:lnTo>
                      <a:lnTo>
                        <a:pt x="439" y="68"/>
                      </a:lnTo>
                      <a:lnTo>
                        <a:pt x="486" y="71"/>
                      </a:lnTo>
                      <a:lnTo>
                        <a:pt x="511" y="71"/>
                      </a:lnTo>
                      <a:lnTo>
                        <a:pt x="538" y="77"/>
                      </a:lnTo>
                      <a:lnTo>
                        <a:pt x="565" y="80"/>
                      </a:lnTo>
                      <a:lnTo>
                        <a:pt x="588" y="86"/>
                      </a:lnTo>
                      <a:lnTo>
                        <a:pt x="591" y="104"/>
                      </a:lnTo>
                      <a:lnTo>
                        <a:pt x="625" y="101"/>
                      </a:lnTo>
                      <a:lnTo>
                        <a:pt x="631" y="116"/>
                      </a:lnTo>
                      <a:lnTo>
                        <a:pt x="657" y="113"/>
                      </a:lnTo>
                      <a:lnTo>
                        <a:pt x="666" y="129"/>
                      </a:lnTo>
                      <a:lnTo>
                        <a:pt x="688" y="125"/>
                      </a:lnTo>
                      <a:lnTo>
                        <a:pt x="693" y="135"/>
                      </a:lnTo>
                      <a:lnTo>
                        <a:pt x="729" y="134"/>
                      </a:lnTo>
                      <a:lnTo>
                        <a:pt x="732" y="144"/>
                      </a:lnTo>
                      <a:lnTo>
                        <a:pt x="756" y="144"/>
                      </a:lnTo>
                      <a:lnTo>
                        <a:pt x="777" y="162"/>
                      </a:lnTo>
                      <a:lnTo>
                        <a:pt x="790" y="179"/>
                      </a:lnTo>
                      <a:lnTo>
                        <a:pt x="817" y="161"/>
                      </a:lnTo>
                      <a:lnTo>
                        <a:pt x="835" y="180"/>
                      </a:lnTo>
                      <a:lnTo>
                        <a:pt x="858" y="191"/>
                      </a:lnTo>
                      <a:lnTo>
                        <a:pt x="879" y="182"/>
                      </a:lnTo>
                      <a:lnTo>
                        <a:pt x="895" y="198"/>
                      </a:lnTo>
                      <a:lnTo>
                        <a:pt x="927" y="207"/>
                      </a:lnTo>
                      <a:lnTo>
                        <a:pt x="949" y="212"/>
                      </a:lnTo>
                      <a:lnTo>
                        <a:pt x="967" y="251"/>
                      </a:lnTo>
                      <a:lnTo>
                        <a:pt x="981" y="251"/>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7" name="Freeform 109"/>
                <p:cNvSpPr>
                  <a:spLocks noChangeAspect="1"/>
                </p:cNvSpPr>
                <p:nvPr/>
              </p:nvSpPr>
              <p:spPr bwMode="auto">
                <a:xfrm>
                  <a:off x="1400" y="800"/>
                  <a:ext cx="886" cy="111"/>
                </a:xfrm>
                <a:custGeom>
                  <a:avLst/>
                  <a:gdLst>
                    <a:gd name="T0" fmla="*/ 0 w 886"/>
                    <a:gd name="T1" fmla="*/ 0 h 111"/>
                    <a:gd name="T2" fmla="*/ 54 w 886"/>
                    <a:gd name="T3" fmla="*/ 6 h 111"/>
                    <a:gd name="T4" fmla="*/ 99 w 886"/>
                    <a:gd name="T5" fmla="*/ 10 h 111"/>
                    <a:gd name="T6" fmla="*/ 163 w 886"/>
                    <a:gd name="T7" fmla="*/ 15 h 111"/>
                    <a:gd name="T8" fmla="*/ 213 w 886"/>
                    <a:gd name="T9" fmla="*/ 16 h 111"/>
                    <a:gd name="T10" fmla="*/ 280 w 886"/>
                    <a:gd name="T11" fmla="*/ 21 h 111"/>
                    <a:gd name="T12" fmla="*/ 336 w 886"/>
                    <a:gd name="T13" fmla="*/ 25 h 111"/>
                    <a:gd name="T14" fmla="*/ 403 w 886"/>
                    <a:gd name="T15" fmla="*/ 31 h 111"/>
                    <a:gd name="T16" fmla="*/ 441 w 886"/>
                    <a:gd name="T17" fmla="*/ 36 h 111"/>
                    <a:gd name="T18" fmla="*/ 501 w 886"/>
                    <a:gd name="T19" fmla="*/ 40 h 111"/>
                    <a:gd name="T20" fmla="*/ 538 w 886"/>
                    <a:gd name="T21" fmla="*/ 48 h 111"/>
                    <a:gd name="T22" fmla="*/ 565 w 886"/>
                    <a:gd name="T23" fmla="*/ 51 h 111"/>
                    <a:gd name="T24" fmla="*/ 591 w 886"/>
                    <a:gd name="T25" fmla="*/ 54 h 111"/>
                    <a:gd name="T26" fmla="*/ 613 w 886"/>
                    <a:gd name="T27" fmla="*/ 57 h 111"/>
                    <a:gd name="T28" fmla="*/ 637 w 886"/>
                    <a:gd name="T29" fmla="*/ 66 h 111"/>
                    <a:gd name="T30" fmla="*/ 670 w 886"/>
                    <a:gd name="T31" fmla="*/ 67 h 111"/>
                    <a:gd name="T32" fmla="*/ 673 w 886"/>
                    <a:gd name="T33" fmla="*/ 81 h 111"/>
                    <a:gd name="T34" fmla="*/ 718 w 886"/>
                    <a:gd name="T35" fmla="*/ 82 h 111"/>
                    <a:gd name="T36" fmla="*/ 720 w 886"/>
                    <a:gd name="T37" fmla="*/ 93 h 111"/>
                    <a:gd name="T38" fmla="*/ 759 w 886"/>
                    <a:gd name="T39" fmla="*/ 90 h 111"/>
                    <a:gd name="T40" fmla="*/ 762 w 886"/>
                    <a:gd name="T41" fmla="*/ 108 h 111"/>
                    <a:gd name="T42" fmla="*/ 777 w 886"/>
                    <a:gd name="T43" fmla="*/ 99 h 111"/>
                    <a:gd name="T44" fmla="*/ 834 w 886"/>
                    <a:gd name="T45" fmla="*/ 96 h 111"/>
                    <a:gd name="T46" fmla="*/ 843 w 886"/>
                    <a:gd name="T47" fmla="*/ 111 h 111"/>
                    <a:gd name="T48" fmla="*/ 886 w 886"/>
                    <a:gd name="T49" fmla="*/ 111 h 111"/>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886"/>
                    <a:gd name="T76" fmla="*/ 0 h 111"/>
                    <a:gd name="T77" fmla="*/ 886 w 886"/>
                    <a:gd name="T78" fmla="*/ 111 h 111"/>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886" h="111">
                      <a:moveTo>
                        <a:pt x="0" y="0"/>
                      </a:moveTo>
                      <a:lnTo>
                        <a:pt x="54" y="6"/>
                      </a:lnTo>
                      <a:lnTo>
                        <a:pt x="99" y="10"/>
                      </a:lnTo>
                      <a:lnTo>
                        <a:pt x="163" y="15"/>
                      </a:lnTo>
                      <a:lnTo>
                        <a:pt x="213" y="16"/>
                      </a:lnTo>
                      <a:lnTo>
                        <a:pt x="280" y="21"/>
                      </a:lnTo>
                      <a:lnTo>
                        <a:pt x="336" y="25"/>
                      </a:lnTo>
                      <a:lnTo>
                        <a:pt x="403" y="31"/>
                      </a:lnTo>
                      <a:lnTo>
                        <a:pt x="441" y="36"/>
                      </a:lnTo>
                      <a:lnTo>
                        <a:pt x="501" y="40"/>
                      </a:lnTo>
                      <a:lnTo>
                        <a:pt x="538" y="48"/>
                      </a:lnTo>
                      <a:lnTo>
                        <a:pt x="565" y="51"/>
                      </a:lnTo>
                      <a:lnTo>
                        <a:pt x="591" y="54"/>
                      </a:lnTo>
                      <a:lnTo>
                        <a:pt x="613" y="57"/>
                      </a:lnTo>
                      <a:lnTo>
                        <a:pt x="637" y="66"/>
                      </a:lnTo>
                      <a:lnTo>
                        <a:pt x="670" y="67"/>
                      </a:lnTo>
                      <a:lnTo>
                        <a:pt x="673" y="81"/>
                      </a:lnTo>
                      <a:lnTo>
                        <a:pt x="718" y="82"/>
                      </a:lnTo>
                      <a:lnTo>
                        <a:pt x="720" y="93"/>
                      </a:lnTo>
                      <a:lnTo>
                        <a:pt x="759" y="90"/>
                      </a:lnTo>
                      <a:lnTo>
                        <a:pt x="762" y="108"/>
                      </a:lnTo>
                      <a:lnTo>
                        <a:pt x="777" y="99"/>
                      </a:lnTo>
                      <a:lnTo>
                        <a:pt x="834" y="96"/>
                      </a:lnTo>
                      <a:lnTo>
                        <a:pt x="843" y="111"/>
                      </a:lnTo>
                      <a:lnTo>
                        <a:pt x="886" y="111"/>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8" name="Freeform 110"/>
                <p:cNvSpPr>
                  <a:spLocks noChangeAspect="1"/>
                </p:cNvSpPr>
                <p:nvPr/>
              </p:nvSpPr>
              <p:spPr bwMode="auto">
                <a:xfrm>
                  <a:off x="1398" y="800"/>
                  <a:ext cx="1095" cy="90"/>
                </a:xfrm>
                <a:custGeom>
                  <a:avLst/>
                  <a:gdLst>
                    <a:gd name="T0" fmla="*/ 0 w 1095"/>
                    <a:gd name="T1" fmla="*/ 0 h 90"/>
                    <a:gd name="T2" fmla="*/ 201 w 1095"/>
                    <a:gd name="T3" fmla="*/ 4 h 90"/>
                    <a:gd name="T4" fmla="*/ 312 w 1095"/>
                    <a:gd name="T5" fmla="*/ 13 h 90"/>
                    <a:gd name="T6" fmla="*/ 401 w 1095"/>
                    <a:gd name="T7" fmla="*/ 19 h 90"/>
                    <a:gd name="T8" fmla="*/ 459 w 1095"/>
                    <a:gd name="T9" fmla="*/ 21 h 90"/>
                    <a:gd name="T10" fmla="*/ 524 w 1095"/>
                    <a:gd name="T11" fmla="*/ 25 h 90"/>
                    <a:gd name="T12" fmla="*/ 572 w 1095"/>
                    <a:gd name="T13" fmla="*/ 30 h 90"/>
                    <a:gd name="T14" fmla="*/ 623 w 1095"/>
                    <a:gd name="T15" fmla="*/ 37 h 90"/>
                    <a:gd name="T16" fmla="*/ 684 w 1095"/>
                    <a:gd name="T17" fmla="*/ 51 h 90"/>
                    <a:gd name="T18" fmla="*/ 723 w 1095"/>
                    <a:gd name="T19" fmla="*/ 60 h 90"/>
                    <a:gd name="T20" fmla="*/ 756 w 1095"/>
                    <a:gd name="T21" fmla="*/ 60 h 90"/>
                    <a:gd name="T22" fmla="*/ 792 w 1095"/>
                    <a:gd name="T23" fmla="*/ 60 h 90"/>
                    <a:gd name="T24" fmla="*/ 833 w 1095"/>
                    <a:gd name="T25" fmla="*/ 63 h 90"/>
                    <a:gd name="T26" fmla="*/ 869 w 1095"/>
                    <a:gd name="T27" fmla="*/ 69 h 90"/>
                    <a:gd name="T28" fmla="*/ 926 w 1095"/>
                    <a:gd name="T29" fmla="*/ 70 h 90"/>
                    <a:gd name="T30" fmla="*/ 942 w 1095"/>
                    <a:gd name="T31" fmla="*/ 72 h 90"/>
                    <a:gd name="T32" fmla="*/ 957 w 1095"/>
                    <a:gd name="T33" fmla="*/ 73 h 90"/>
                    <a:gd name="T34" fmla="*/ 983 w 1095"/>
                    <a:gd name="T35" fmla="*/ 70 h 90"/>
                    <a:gd name="T36" fmla="*/ 1013 w 1095"/>
                    <a:gd name="T37" fmla="*/ 66 h 90"/>
                    <a:gd name="T38" fmla="*/ 1017 w 1095"/>
                    <a:gd name="T39" fmla="*/ 79 h 90"/>
                    <a:gd name="T40" fmla="*/ 1047 w 1095"/>
                    <a:gd name="T41" fmla="*/ 78 h 90"/>
                    <a:gd name="T42" fmla="*/ 1050 w 1095"/>
                    <a:gd name="T43" fmla="*/ 90 h 90"/>
                    <a:gd name="T44" fmla="*/ 1074 w 1095"/>
                    <a:gd name="T45" fmla="*/ 87 h 90"/>
                    <a:gd name="T46" fmla="*/ 1095 w 1095"/>
                    <a:gd name="T47" fmla="*/ 84 h 9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095"/>
                    <a:gd name="T73" fmla="*/ 0 h 90"/>
                    <a:gd name="T74" fmla="*/ 1095 w 1095"/>
                    <a:gd name="T75" fmla="*/ 90 h 9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095" h="90">
                      <a:moveTo>
                        <a:pt x="0" y="0"/>
                      </a:moveTo>
                      <a:lnTo>
                        <a:pt x="201" y="4"/>
                      </a:lnTo>
                      <a:lnTo>
                        <a:pt x="312" y="13"/>
                      </a:lnTo>
                      <a:lnTo>
                        <a:pt x="401" y="19"/>
                      </a:lnTo>
                      <a:lnTo>
                        <a:pt x="459" y="21"/>
                      </a:lnTo>
                      <a:lnTo>
                        <a:pt x="524" y="25"/>
                      </a:lnTo>
                      <a:lnTo>
                        <a:pt x="572" y="30"/>
                      </a:lnTo>
                      <a:lnTo>
                        <a:pt x="623" y="37"/>
                      </a:lnTo>
                      <a:lnTo>
                        <a:pt x="684" y="51"/>
                      </a:lnTo>
                      <a:lnTo>
                        <a:pt x="723" y="60"/>
                      </a:lnTo>
                      <a:lnTo>
                        <a:pt x="756" y="60"/>
                      </a:lnTo>
                      <a:lnTo>
                        <a:pt x="792" y="60"/>
                      </a:lnTo>
                      <a:lnTo>
                        <a:pt x="833" y="63"/>
                      </a:lnTo>
                      <a:lnTo>
                        <a:pt x="869" y="69"/>
                      </a:lnTo>
                      <a:lnTo>
                        <a:pt x="926" y="70"/>
                      </a:lnTo>
                      <a:lnTo>
                        <a:pt x="942" y="72"/>
                      </a:lnTo>
                      <a:lnTo>
                        <a:pt x="957" y="73"/>
                      </a:lnTo>
                      <a:lnTo>
                        <a:pt x="983" y="70"/>
                      </a:lnTo>
                      <a:lnTo>
                        <a:pt x="1013" y="66"/>
                      </a:lnTo>
                      <a:lnTo>
                        <a:pt x="1017" y="79"/>
                      </a:lnTo>
                      <a:lnTo>
                        <a:pt x="1047" y="78"/>
                      </a:lnTo>
                      <a:lnTo>
                        <a:pt x="1050" y="90"/>
                      </a:lnTo>
                      <a:lnTo>
                        <a:pt x="1074" y="87"/>
                      </a:lnTo>
                      <a:lnTo>
                        <a:pt x="1095" y="84"/>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9" name="Freeform 111"/>
                <p:cNvSpPr>
                  <a:spLocks noChangeAspect="1"/>
                </p:cNvSpPr>
                <p:nvPr/>
              </p:nvSpPr>
              <p:spPr bwMode="auto">
                <a:xfrm>
                  <a:off x="984" y="788"/>
                  <a:ext cx="1310" cy="259"/>
                </a:xfrm>
                <a:custGeom>
                  <a:avLst/>
                  <a:gdLst>
                    <a:gd name="T0" fmla="*/ 0 w 1310"/>
                    <a:gd name="T1" fmla="*/ 0 h 259"/>
                    <a:gd name="T2" fmla="*/ 339 w 1310"/>
                    <a:gd name="T3" fmla="*/ 9 h 259"/>
                    <a:gd name="T4" fmla="*/ 380 w 1310"/>
                    <a:gd name="T5" fmla="*/ 19 h 259"/>
                    <a:gd name="T6" fmla="*/ 423 w 1310"/>
                    <a:gd name="T7" fmla="*/ 27 h 259"/>
                    <a:gd name="T8" fmla="*/ 467 w 1310"/>
                    <a:gd name="T9" fmla="*/ 31 h 259"/>
                    <a:gd name="T10" fmla="*/ 518 w 1310"/>
                    <a:gd name="T11" fmla="*/ 37 h 259"/>
                    <a:gd name="T12" fmla="*/ 578 w 1310"/>
                    <a:gd name="T13" fmla="*/ 48 h 259"/>
                    <a:gd name="T14" fmla="*/ 638 w 1310"/>
                    <a:gd name="T15" fmla="*/ 57 h 259"/>
                    <a:gd name="T16" fmla="*/ 690 w 1310"/>
                    <a:gd name="T17" fmla="*/ 69 h 259"/>
                    <a:gd name="T18" fmla="*/ 726 w 1310"/>
                    <a:gd name="T19" fmla="*/ 72 h 259"/>
                    <a:gd name="T20" fmla="*/ 759 w 1310"/>
                    <a:gd name="T21" fmla="*/ 75 h 259"/>
                    <a:gd name="T22" fmla="*/ 759 w 1310"/>
                    <a:gd name="T23" fmla="*/ 88 h 259"/>
                    <a:gd name="T24" fmla="*/ 795 w 1310"/>
                    <a:gd name="T25" fmla="*/ 90 h 259"/>
                    <a:gd name="T26" fmla="*/ 846 w 1310"/>
                    <a:gd name="T27" fmla="*/ 93 h 259"/>
                    <a:gd name="T28" fmla="*/ 863 w 1310"/>
                    <a:gd name="T29" fmla="*/ 99 h 259"/>
                    <a:gd name="T30" fmla="*/ 897 w 1310"/>
                    <a:gd name="T31" fmla="*/ 100 h 259"/>
                    <a:gd name="T32" fmla="*/ 915 w 1310"/>
                    <a:gd name="T33" fmla="*/ 103 h 259"/>
                    <a:gd name="T34" fmla="*/ 930 w 1310"/>
                    <a:gd name="T35" fmla="*/ 118 h 259"/>
                    <a:gd name="T36" fmla="*/ 953 w 1310"/>
                    <a:gd name="T37" fmla="*/ 123 h 259"/>
                    <a:gd name="T38" fmla="*/ 972 w 1310"/>
                    <a:gd name="T39" fmla="*/ 129 h 259"/>
                    <a:gd name="T40" fmla="*/ 990 w 1310"/>
                    <a:gd name="T41" fmla="*/ 150 h 259"/>
                    <a:gd name="T42" fmla="*/ 1017 w 1310"/>
                    <a:gd name="T43" fmla="*/ 162 h 259"/>
                    <a:gd name="T44" fmla="*/ 1044 w 1310"/>
                    <a:gd name="T45" fmla="*/ 168 h 259"/>
                    <a:gd name="T46" fmla="*/ 1076 w 1310"/>
                    <a:gd name="T47" fmla="*/ 181 h 259"/>
                    <a:gd name="T48" fmla="*/ 1110 w 1310"/>
                    <a:gd name="T49" fmla="*/ 199 h 259"/>
                    <a:gd name="T50" fmla="*/ 1134 w 1310"/>
                    <a:gd name="T51" fmla="*/ 205 h 259"/>
                    <a:gd name="T52" fmla="*/ 1158 w 1310"/>
                    <a:gd name="T53" fmla="*/ 193 h 259"/>
                    <a:gd name="T54" fmla="*/ 1193 w 1310"/>
                    <a:gd name="T55" fmla="*/ 202 h 259"/>
                    <a:gd name="T56" fmla="*/ 1224 w 1310"/>
                    <a:gd name="T57" fmla="*/ 211 h 259"/>
                    <a:gd name="T58" fmla="*/ 1256 w 1310"/>
                    <a:gd name="T59" fmla="*/ 220 h 259"/>
                    <a:gd name="T60" fmla="*/ 1283 w 1310"/>
                    <a:gd name="T61" fmla="*/ 235 h 259"/>
                    <a:gd name="T62" fmla="*/ 1310 w 1310"/>
                    <a:gd name="T63" fmla="*/ 259 h 259"/>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310"/>
                    <a:gd name="T97" fmla="*/ 0 h 259"/>
                    <a:gd name="T98" fmla="*/ 1310 w 1310"/>
                    <a:gd name="T99" fmla="*/ 259 h 259"/>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310" h="259">
                      <a:moveTo>
                        <a:pt x="0" y="0"/>
                      </a:moveTo>
                      <a:lnTo>
                        <a:pt x="339" y="9"/>
                      </a:lnTo>
                      <a:lnTo>
                        <a:pt x="380" y="19"/>
                      </a:lnTo>
                      <a:lnTo>
                        <a:pt x="423" y="27"/>
                      </a:lnTo>
                      <a:lnTo>
                        <a:pt x="467" y="31"/>
                      </a:lnTo>
                      <a:lnTo>
                        <a:pt x="518" y="37"/>
                      </a:lnTo>
                      <a:lnTo>
                        <a:pt x="578" y="48"/>
                      </a:lnTo>
                      <a:lnTo>
                        <a:pt x="638" y="57"/>
                      </a:lnTo>
                      <a:lnTo>
                        <a:pt x="690" y="69"/>
                      </a:lnTo>
                      <a:lnTo>
                        <a:pt x="726" y="72"/>
                      </a:lnTo>
                      <a:lnTo>
                        <a:pt x="759" y="75"/>
                      </a:lnTo>
                      <a:lnTo>
                        <a:pt x="759" y="88"/>
                      </a:lnTo>
                      <a:lnTo>
                        <a:pt x="795" y="90"/>
                      </a:lnTo>
                      <a:lnTo>
                        <a:pt x="846" y="93"/>
                      </a:lnTo>
                      <a:lnTo>
                        <a:pt x="863" y="99"/>
                      </a:lnTo>
                      <a:lnTo>
                        <a:pt x="897" y="100"/>
                      </a:lnTo>
                      <a:lnTo>
                        <a:pt x="915" y="103"/>
                      </a:lnTo>
                      <a:lnTo>
                        <a:pt x="930" y="118"/>
                      </a:lnTo>
                      <a:lnTo>
                        <a:pt x="953" y="123"/>
                      </a:lnTo>
                      <a:lnTo>
                        <a:pt x="972" y="129"/>
                      </a:lnTo>
                      <a:lnTo>
                        <a:pt x="990" y="150"/>
                      </a:lnTo>
                      <a:lnTo>
                        <a:pt x="1017" y="162"/>
                      </a:lnTo>
                      <a:lnTo>
                        <a:pt x="1044" y="168"/>
                      </a:lnTo>
                      <a:lnTo>
                        <a:pt x="1076" y="181"/>
                      </a:lnTo>
                      <a:lnTo>
                        <a:pt x="1110" y="199"/>
                      </a:lnTo>
                      <a:lnTo>
                        <a:pt x="1134" y="205"/>
                      </a:lnTo>
                      <a:lnTo>
                        <a:pt x="1158" y="193"/>
                      </a:lnTo>
                      <a:lnTo>
                        <a:pt x="1193" y="202"/>
                      </a:lnTo>
                      <a:lnTo>
                        <a:pt x="1224" y="211"/>
                      </a:lnTo>
                      <a:lnTo>
                        <a:pt x="1256" y="220"/>
                      </a:lnTo>
                      <a:lnTo>
                        <a:pt x="1283" y="235"/>
                      </a:lnTo>
                      <a:lnTo>
                        <a:pt x="1310" y="259"/>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0" name="Freeform 112"/>
                <p:cNvSpPr>
                  <a:spLocks noChangeAspect="1"/>
                </p:cNvSpPr>
                <p:nvPr/>
              </p:nvSpPr>
              <p:spPr bwMode="auto">
                <a:xfrm>
                  <a:off x="988" y="808"/>
                  <a:ext cx="945" cy="164"/>
                </a:xfrm>
                <a:custGeom>
                  <a:avLst/>
                  <a:gdLst>
                    <a:gd name="T0" fmla="*/ 0 w 945"/>
                    <a:gd name="T1" fmla="*/ 0 h 164"/>
                    <a:gd name="T2" fmla="*/ 82 w 945"/>
                    <a:gd name="T3" fmla="*/ 2 h 164"/>
                    <a:gd name="T4" fmla="*/ 140 w 945"/>
                    <a:gd name="T5" fmla="*/ 4 h 164"/>
                    <a:gd name="T6" fmla="*/ 196 w 945"/>
                    <a:gd name="T7" fmla="*/ 5 h 164"/>
                    <a:gd name="T8" fmla="*/ 253 w 945"/>
                    <a:gd name="T9" fmla="*/ 5 h 164"/>
                    <a:gd name="T10" fmla="*/ 290 w 945"/>
                    <a:gd name="T11" fmla="*/ 11 h 164"/>
                    <a:gd name="T12" fmla="*/ 335 w 945"/>
                    <a:gd name="T13" fmla="*/ 23 h 164"/>
                    <a:gd name="T14" fmla="*/ 385 w 945"/>
                    <a:gd name="T15" fmla="*/ 41 h 164"/>
                    <a:gd name="T16" fmla="*/ 421 w 945"/>
                    <a:gd name="T17" fmla="*/ 53 h 164"/>
                    <a:gd name="T18" fmla="*/ 472 w 945"/>
                    <a:gd name="T19" fmla="*/ 62 h 164"/>
                    <a:gd name="T20" fmla="*/ 547 w 945"/>
                    <a:gd name="T21" fmla="*/ 73 h 164"/>
                    <a:gd name="T22" fmla="*/ 613 w 945"/>
                    <a:gd name="T23" fmla="*/ 80 h 164"/>
                    <a:gd name="T24" fmla="*/ 667 w 945"/>
                    <a:gd name="T25" fmla="*/ 89 h 164"/>
                    <a:gd name="T26" fmla="*/ 718 w 945"/>
                    <a:gd name="T27" fmla="*/ 95 h 164"/>
                    <a:gd name="T28" fmla="*/ 740 w 945"/>
                    <a:gd name="T29" fmla="*/ 103 h 164"/>
                    <a:gd name="T30" fmla="*/ 767 w 945"/>
                    <a:gd name="T31" fmla="*/ 106 h 164"/>
                    <a:gd name="T32" fmla="*/ 800 w 945"/>
                    <a:gd name="T33" fmla="*/ 107 h 164"/>
                    <a:gd name="T34" fmla="*/ 806 w 945"/>
                    <a:gd name="T35" fmla="*/ 124 h 164"/>
                    <a:gd name="T36" fmla="*/ 823 w 945"/>
                    <a:gd name="T37" fmla="*/ 119 h 164"/>
                    <a:gd name="T38" fmla="*/ 833 w 945"/>
                    <a:gd name="T39" fmla="*/ 116 h 164"/>
                    <a:gd name="T40" fmla="*/ 851 w 945"/>
                    <a:gd name="T41" fmla="*/ 116 h 164"/>
                    <a:gd name="T42" fmla="*/ 860 w 945"/>
                    <a:gd name="T43" fmla="*/ 130 h 164"/>
                    <a:gd name="T44" fmla="*/ 877 w 945"/>
                    <a:gd name="T45" fmla="*/ 131 h 164"/>
                    <a:gd name="T46" fmla="*/ 890 w 945"/>
                    <a:gd name="T47" fmla="*/ 148 h 164"/>
                    <a:gd name="T48" fmla="*/ 911 w 945"/>
                    <a:gd name="T49" fmla="*/ 152 h 164"/>
                    <a:gd name="T50" fmla="*/ 925 w 945"/>
                    <a:gd name="T51" fmla="*/ 163 h 164"/>
                    <a:gd name="T52" fmla="*/ 938 w 945"/>
                    <a:gd name="T53" fmla="*/ 164 h 164"/>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945"/>
                    <a:gd name="T82" fmla="*/ 0 h 164"/>
                    <a:gd name="T83" fmla="*/ 945 w 945"/>
                    <a:gd name="T84" fmla="*/ 164 h 164"/>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945" h="164">
                      <a:moveTo>
                        <a:pt x="0" y="0"/>
                      </a:moveTo>
                      <a:lnTo>
                        <a:pt x="82" y="2"/>
                      </a:lnTo>
                      <a:lnTo>
                        <a:pt x="140" y="4"/>
                      </a:lnTo>
                      <a:lnTo>
                        <a:pt x="196" y="5"/>
                      </a:lnTo>
                      <a:lnTo>
                        <a:pt x="253" y="5"/>
                      </a:lnTo>
                      <a:lnTo>
                        <a:pt x="290" y="11"/>
                      </a:lnTo>
                      <a:lnTo>
                        <a:pt x="335" y="23"/>
                      </a:lnTo>
                      <a:lnTo>
                        <a:pt x="385" y="41"/>
                      </a:lnTo>
                      <a:lnTo>
                        <a:pt x="421" y="53"/>
                      </a:lnTo>
                      <a:lnTo>
                        <a:pt x="472" y="62"/>
                      </a:lnTo>
                      <a:lnTo>
                        <a:pt x="547" y="73"/>
                      </a:lnTo>
                      <a:lnTo>
                        <a:pt x="613" y="80"/>
                      </a:lnTo>
                      <a:lnTo>
                        <a:pt x="667" y="89"/>
                      </a:lnTo>
                      <a:lnTo>
                        <a:pt x="718" y="95"/>
                      </a:lnTo>
                      <a:lnTo>
                        <a:pt x="740" y="103"/>
                      </a:lnTo>
                      <a:lnTo>
                        <a:pt x="767" y="106"/>
                      </a:lnTo>
                      <a:lnTo>
                        <a:pt x="800" y="107"/>
                      </a:lnTo>
                      <a:lnTo>
                        <a:pt x="806" y="124"/>
                      </a:lnTo>
                      <a:lnTo>
                        <a:pt x="823" y="119"/>
                      </a:lnTo>
                      <a:lnTo>
                        <a:pt x="833" y="116"/>
                      </a:lnTo>
                      <a:lnTo>
                        <a:pt x="851" y="116"/>
                      </a:lnTo>
                      <a:lnTo>
                        <a:pt x="860" y="130"/>
                      </a:lnTo>
                      <a:lnTo>
                        <a:pt x="877" y="131"/>
                      </a:lnTo>
                      <a:lnTo>
                        <a:pt x="890" y="148"/>
                      </a:lnTo>
                      <a:lnTo>
                        <a:pt x="911" y="152"/>
                      </a:lnTo>
                      <a:lnTo>
                        <a:pt x="925" y="163"/>
                      </a:lnTo>
                      <a:cubicBezTo>
                        <a:pt x="941" y="164"/>
                        <a:pt x="945" y="164"/>
                        <a:pt x="938" y="164"/>
                      </a:cubicBez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1" name="Freeform 113"/>
                <p:cNvSpPr>
                  <a:spLocks noChangeAspect="1"/>
                </p:cNvSpPr>
                <p:nvPr/>
              </p:nvSpPr>
              <p:spPr bwMode="auto">
                <a:xfrm>
                  <a:off x="1940" y="974"/>
                  <a:ext cx="367" cy="91"/>
                </a:xfrm>
                <a:custGeom>
                  <a:avLst/>
                  <a:gdLst>
                    <a:gd name="T0" fmla="*/ 0 w 367"/>
                    <a:gd name="T1" fmla="*/ 46 h 91"/>
                    <a:gd name="T2" fmla="*/ 39 w 367"/>
                    <a:gd name="T3" fmla="*/ 16 h 91"/>
                    <a:gd name="T4" fmla="*/ 45 w 367"/>
                    <a:gd name="T5" fmla="*/ 37 h 91"/>
                    <a:gd name="T6" fmla="*/ 60 w 367"/>
                    <a:gd name="T7" fmla="*/ 15 h 91"/>
                    <a:gd name="T8" fmla="*/ 82 w 367"/>
                    <a:gd name="T9" fmla="*/ 0 h 91"/>
                    <a:gd name="T10" fmla="*/ 88 w 367"/>
                    <a:gd name="T11" fmla="*/ 28 h 91"/>
                    <a:gd name="T12" fmla="*/ 117 w 367"/>
                    <a:gd name="T13" fmla="*/ 9 h 91"/>
                    <a:gd name="T14" fmla="*/ 124 w 367"/>
                    <a:gd name="T15" fmla="*/ 24 h 91"/>
                    <a:gd name="T16" fmla="*/ 141 w 367"/>
                    <a:gd name="T17" fmla="*/ 40 h 91"/>
                    <a:gd name="T18" fmla="*/ 165 w 367"/>
                    <a:gd name="T19" fmla="*/ 49 h 91"/>
                    <a:gd name="T20" fmla="*/ 178 w 367"/>
                    <a:gd name="T21" fmla="*/ 48 h 91"/>
                    <a:gd name="T22" fmla="*/ 202 w 367"/>
                    <a:gd name="T23" fmla="*/ 34 h 91"/>
                    <a:gd name="T24" fmla="*/ 213 w 367"/>
                    <a:gd name="T25" fmla="*/ 39 h 91"/>
                    <a:gd name="T26" fmla="*/ 226 w 367"/>
                    <a:gd name="T27" fmla="*/ 51 h 91"/>
                    <a:gd name="T28" fmla="*/ 253 w 367"/>
                    <a:gd name="T29" fmla="*/ 57 h 91"/>
                    <a:gd name="T30" fmla="*/ 289 w 367"/>
                    <a:gd name="T31" fmla="*/ 49 h 91"/>
                    <a:gd name="T32" fmla="*/ 306 w 367"/>
                    <a:gd name="T33" fmla="*/ 51 h 91"/>
                    <a:gd name="T34" fmla="*/ 325 w 367"/>
                    <a:gd name="T35" fmla="*/ 72 h 91"/>
                    <a:gd name="T36" fmla="*/ 367 w 367"/>
                    <a:gd name="T37" fmla="*/ 91 h 9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67"/>
                    <a:gd name="T58" fmla="*/ 0 h 91"/>
                    <a:gd name="T59" fmla="*/ 367 w 367"/>
                    <a:gd name="T60" fmla="*/ 91 h 9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67" h="91">
                      <a:moveTo>
                        <a:pt x="0" y="46"/>
                      </a:moveTo>
                      <a:lnTo>
                        <a:pt x="39" y="16"/>
                      </a:lnTo>
                      <a:lnTo>
                        <a:pt x="45" y="37"/>
                      </a:lnTo>
                      <a:lnTo>
                        <a:pt x="60" y="15"/>
                      </a:lnTo>
                      <a:lnTo>
                        <a:pt x="82" y="0"/>
                      </a:lnTo>
                      <a:lnTo>
                        <a:pt x="88" y="28"/>
                      </a:lnTo>
                      <a:lnTo>
                        <a:pt x="117" y="9"/>
                      </a:lnTo>
                      <a:lnTo>
                        <a:pt x="124" y="24"/>
                      </a:lnTo>
                      <a:lnTo>
                        <a:pt x="141" y="40"/>
                      </a:lnTo>
                      <a:lnTo>
                        <a:pt x="165" y="49"/>
                      </a:lnTo>
                      <a:lnTo>
                        <a:pt x="178" y="48"/>
                      </a:lnTo>
                      <a:lnTo>
                        <a:pt x="202" y="34"/>
                      </a:lnTo>
                      <a:lnTo>
                        <a:pt x="213" y="39"/>
                      </a:lnTo>
                      <a:lnTo>
                        <a:pt x="226" y="51"/>
                      </a:lnTo>
                      <a:lnTo>
                        <a:pt x="253" y="57"/>
                      </a:lnTo>
                      <a:lnTo>
                        <a:pt x="289" y="49"/>
                      </a:lnTo>
                      <a:lnTo>
                        <a:pt x="306" y="51"/>
                      </a:lnTo>
                      <a:lnTo>
                        <a:pt x="325" y="72"/>
                      </a:lnTo>
                      <a:lnTo>
                        <a:pt x="367" y="91"/>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2" name="Freeform 114"/>
                <p:cNvSpPr>
                  <a:spLocks noChangeAspect="1"/>
                </p:cNvSpPr>
                <p:nvPr/>
              </p:nvSpPr>
              <p:spPr bwMode="auto">
                <a:xfrm>
                  <a:off x="1893" y="822"/>
                  <a:ext cx="717" cy="32"/>
                </a:xfrm>
                <a:custGeom>
                  <a:avLst/>
                  <a:gdLst>
                    <a:gd name="T0" fmla="*/ 0 w 717"/>
                    <a:gd name="T1" fmla="*/ 0 h 32"/>
                    <a:gd name="T2" fmla="*/ 51 w 717"/>
                    <a:gd name="T3" fmla="*/ 0 h 32"/>
                    <a:gd name="T4" fmla="*/ 125 w 717"/>
                    <a:gd name="T5" fmla="*/ 3 h 32"/>
                    <a:gd name="T6" fmla="*/ 191 w 717"/>
                    <a:gd name="T7" fmla="*/ 6 h 32"/>
                    <a:gd name="T8" fmla="*/ 269 w 717"/>
                    <a:gd name="T9" fmla="*/ 12 h 32"/>
                    <a:gd name="T10" fmla="*/ 366 w 717"/>
                    <a:gd name="T11" fmla="*/ 11 h 32"/>
                    <a:gd name="T12" fmla="*/ 444 w 717"/>
                    <a:gd name="T13" fmla="*/ 11 h 32"/>
                    <a:gd name="T14" fmla="*/ 519 w 717"/>
                    <a:gd name="T15" fmla="*/ 17 h 32"/>
                    <a:gd name="T16" fmla="*/ 575 w 717"/>
                    <a:gd name="T17" fmla="*/ 21 h 32"/>
                    <a:gd name="T18" fmla="*/ 636 w 717"/>
                    <a:gd name="T19" fmla="*/ 23 h 32"/>
                    <a:gd name="T20" fmla="*/ 660 w 717"/>
                    <a:gd name="T21" fmla="*/ 24 h 32"/>
                    <a:gd name="T22" fmla="*/ 690 w 717"/>
                    <a:gd name="T23" fmla="*/ 32 h 32"/>
                    <a:gd name="T24" fmla="*/ 717 w 717"/>
                    <a:gd name="T25" fmla="*/ 30 h 3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717"/>
                    <a:gd name="T40" fmla="*/ 0 h 32"/>
                    <a:gd name="T41" fmla="*/ 717 w 717"/>
                    <a:gd name="T42" fmla="*/ 32 h 32"/>
                    <a:gd name="connsiteX0" fmla="*/ 0 w 10000"/>
                    <a:gd name="connsiteY0" fmla="*/ 0 h 10000"/>
                    <a:gd name="connsiteX1" fmla="*/ 711 w 10000"/>
                    <a:gd name="connsiteY1" fmla="*/ 0 h 10000"/>
                    <a:gd name="connsiteX2" fmla="*/ 1743 w 10000"/>
                    <a:gd name="connsiteY2" fmla="*/ 938 h 10000"/>
                    <a:gd name="connsiteX3" fmla="*/ 2664 w 10000"/>
                    <a:gd name="connsiteY3" fmla="*/ 1875 h 10000"/>
                    <a:gd name="connsiteX4" fmla="*/ 3752 w 10000"/>
                    <a:gd name="connsiteY4" fmla="*/ 3750 h 10000"/>
                    <a:gd name="connsiteX5" fmla="*/ 5105 w 10000"/>
                    <a:gd name="connsiteY5" fmla="*/ 3438 h 10000"/>
                    <a:gd name="connsiteX6" fmla="*/ 6192 w 10000"/>
                    <a:gd name="connsiteY6" fmla="*/ 3438 h 10000"/>
                    <a:gd name="connsiteX7" fmla="*/ 7238 w 10000"/>
                    <a:gd name="connsiteY7" fmla="*/ 5313 h 10000"/>
                    <a:gd name="connsiteX8" fmla="*/ 8168 w 10000"/>
                    <a:gd name="connsiteY8" fmla="*/ 5493 h 10000"/>
                    <a:gd name="connsiteX9" fmla="*/ 8870 w 10000"/>
                    <a:gd name="connsiteY9" fmla="*/ 7188 h 10000"/>
                    <a:gd name="connsiteX10" fmla="*/ 9205 w 10000"/>
                    <a:gd name="connsiteY10" fmla="*/ 7500 h 10000"/>
                    <a:gd name="connsiteX11" fmla="*/ 9623 w 10000"/>
                    <a:gd name="connsiteY11" fmla="*/ 10000 h 10000"/>
                    <a:gd name="connsiteX12" fmla="*/ 10000 w 10000"/>
                    <a:gd name="connsiteY12" fmla="*/ 9375 h 10000"/>
                    <a:gd name="connsiteX0" fmla="*/ 0 w 10000"/>
                    <a:gd name="connsiteY0" fmla="*/ 0 h 10000"/>
                    <a:gd name="connsiteX1" fmla="*/ 711 w 10000"/>
                    <a:gd name="connsiteY1" fmla="*/ 0 h 10000"/>
                    <a:gd name="connsiteX2" fmla="*/ 1743 w 10000"/>
                    <a:gd name="connsiteY2" fmla="*/ 938 h 10000"/>
                    <a:gd name="connsiteX3" fmla="*/ 2664 w 10000"/>
                    <a:gd name="connsiteY3" fmla="*/ 1875 h 10000"/>
                    <a:gd name="connsiteX4" fmla="*/ 3752 w 10000"/>
                    <a:gd name="connsiteY4" fmla="*/ 3750 h 10000"/>
                    <a:gd name="connsiteX5" fmla="*/ 5105 w 10000"/>
                    <a:gd name="connsiteY5" fmla="*/ 3438 h 10000"/>
                    <a:gd name="connsiteX6" fmla="*/ 6192 w 10000"/>
                    <a:gd name="connsiteY6" fmla="*/ 3438 h 10000"/>
                    <a:gd name="connsiteX7" fmla="*/ 7238 w 10000"/>
                    <a:gd name="connsiteY7" fmla="*/ 5313 h 10000"/>
                    <a:gd name="connsiteX8" fmla="*/ 8168 w 10000"/>
                    <a:gd name="connsiteY8" fmla="*/ 5493 h 10000"/>
                    <a:gd name="connsiteX9" fmla="*/ 8274 w 10000"/>
                    <a:gd name="connsiteY9" fmla="*/ 7531 h 10000"/>
                    <a:gd name="connsiteX10" fmla="*/ 8870 w 10000"/>
                    <a:gd name="connsiteY10" fmla="*/ 7188 h 10000"/>
                    <a:gd name="connsiteX11" fmla="*/ 9205 w 10000"/>
                    <a:gd name="connsiteY11" fmla="*/ 7500 h 10000"/>
                    <a:gd name="connsiteX12" fmla="*/ 9623 w 10000"/>
                    <a:gd name="connsiteY12" fmla="*/ 10000 h 10000"/>
                    <a:gd name="connsiteX13" fmla="*/ 10000 w 10000"/>
                    <a:gd name="connsiteY13" fmla="*/ 9375 h 10000"/>
                    <a:gd name="connsiteX0" fmla="*/ 0 w 10000"/>
                    <a:gd name="connsiteY0" fmla="*/ 0 h 10000"/>
                    <a:gd name="connsiteX1" fmla="*/ 711 w 10000"/>
                    <a:gd name="connsiteY1" fmla="*/ 0 h 10000"/>
                    <a:gd name="connsiteX2" fmla="*/ 1743 w 10000"/>
                    <a:gd name="connsiteY2" fmla="*/ 938 h 10000"/>
                    <a:gd name="connsiteX3" fmla="*/ 2664 w 10000"/>
                    <a:gd name="connsiteY3" fmla="*/ 1875 h 10000"/>
                    <a:gd name="connsiteX4" fmla="*/ 3752 w 10000"/>
                    <a:gd name="connsiteY4" fmla="*/ 3750 h 10000"/>
                    <a:gd name="connsiteX5" fmla="*/ 5105 w 10000"/>
                    <a:gd name="connsiteY5" fmla="*/ 3438 h 10000"/>
                    <a:gd name="connsiteX6" fmla="*/ 6192 w 10000"/>
                    <a:gd name="connsiteY6" fmla="*/ 3438 h 10000"/>
                    <a:gd name="connsiteX7" fmla="*/ 7238 w 10000"/>
                    <a:gd name="connsiteY7" fmla="*/ 5313 h 10000"/>
                    <a:gd name="connsiteX8" fmla="*/ 8168 w 10000"/>
                    <a:gd name="connsiteY8" fmla="*/ 5493 h 10000"/>
                    <a:gd name="connsiteX9" fmla="*/ 8274 w 10000"/>
                    <a:gd name="connsiteY9" fmla="*/ 7531 h 10000"/>
                    <a:gd name="connsiteX10" fmla="*/ 8870 w 10000"/>
                    <a:gd name="connsiteY10" fmla="*/ 7188 h 10000"/>
                    <a:gd name="connsiteX11" fmla="*/ 9205 w 10000"/>
                    <a:gd name="connsiteY11" fmla="*/ 7500 h 10000"/>
                    <a:gd name="connsiteX12" fmla="*/ 9623 w 10000"/>
                    <a:gd name="connsiteY12" fmla="*/ 10000 h 10000"/>
                    <a:gd name="connsiteX13" fmla="*/ 10000 w 10000"/>
                    <a:gd name="connsiteY13" fmla="*/ 9375 h 10000"/>
                    <a:gd name="connsiteX0" fmla="*/ 0 w 10000"/>
                    <a:gd name="connsiteY0" fmla="*/ 0 h 10000"/>
                    <a:gd name="connsiteX1" fmla="*/ 711 w 10000"/>
                    <a:gd name="connsiteY1" fmla="*/ 0 h 10000"/>
                    <a:gd name="connsiteX2" fmla="*/ 1743 w 10000"/>
                    <a:gd name="connsiteY2" fmla="*/ 938 h 10000"/>
                    <a:gd name="connsiteX3" fmla="*/ 2664 w 10000"/>
                    <a:gd name="connsiteY3" fmla="*/ 1875 h 10000"/>
                    <a:gd name="connsiteX4" fmla="*/ 3752 w 10000"/>
                    <a:gd name="connsiteY4" fmla="*/ 3750 h 10000"/>
                    <a:gd name="connsiteX5" fmla="*/ 5105 w 10000"/>
                    <a:gd name="connsiteY5" fmla="*/ 3438 h 10000"/>
                    <a:gd name="connsiteX6" fmla="*/ 6192 w 10000"/>
                    <a:gd name="connsiteY6" fmla="*/ 3438 h 10000"/>
                    <a:gd name="connsiteX7" fmla="*/ 7238 w 10000"/>
                    <a:gd name="connsiteY7" fmla="*/ 5313 h 10000"/>
                    <a:gd name="connsiteX8" fmla="*/ 8168 w 10000"/>
                    <a:gd name="connsiteY8" fmla="*/ 5493 h 10000"/>
                    <a:gd name="connsiteX9" fmla="*/ 8274 w 10000"/>
                    <a:gd name="connsiteY9" fmla="*/ 7531 h 10000"/>
                    <a:gd name="connsiteX10" fmla="*/ 8870 w 10000"/>
                    <a:gd name="connsiteY10" fmla="*/ 7188 h 10000"/>
                    <a:gd name="connsiteX11" fmla="*/ 9205 w 10000"/>
                    <a:gd name="connsiteY11" fmla="*/ 7500 h 10000"/>
                    <a:gd name="connsiteX12" fmla="*/ 9623 w 10000"/>
                    <a:gd name="connsiteY12" fmla="*/ 10000 h 10000"/>
                    <a:gd name="connsiteX13" fmla="*/ 10000 w 10000"/>
                    <a:gd name="connsiteY13" fmla="*/ 9375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000" h="10000">
                      <a:moveTo>
                        <a:pt x="0" y="0"/>
                      </a:moveTo>
                      <a:lnTo>
                        <a:pt x="711" y="0"/>
                      </a:lnTo>
                      <a:lnTo>
                        <a:pt x="1743" y="938"/>
                      </a:lnTo>
                      <a:lnTo>
                        <a:pt x="2664" y="1875"/>
                      </a:lnTo>
                      <a:lnTo>
                        <a:pt x="3752" y="3750"/>
                      </a:lnTo>
                      <a:lnTo>
                        <a:pt x="5105" y="3438"/>
                      </a:lnTo>
                      <a:lnTo>
                        <a:pt x="6192" y="3438"/>
                      </a:lnTo>
                      <a:lnTo>
                        <a:pt x="7238" y="5313"/>
                      </a:lnTo>
                      <a:lnTo>
                        <a:pt x="8168" y="5493"/>
                      </a:lnTo>
                      <a:cubicBezTo>
                        <a:pt x="8228" y="6886"/>
                        <a:pt x="8196" y="6495"/>
                        <a:pt x="8274" y="7531"/>
                      </a:cubicBezTo>
                      <a:lnTo>
                        <a:pt x="8870" y="7188"/>
                      </a:lnTo>
                      <a:lnTo>
                        <a:pt x="9205" y="7500"/>
                      </a:lnTo>
                      <a:cubicBezTo>
                        <a:pt x="9344" y="8333"/>
                        <a:pt x="9484" y="9167"/>
                        <a:pt x="9623" y="10000"/>
                      </a:cubicBezTo>
                      <a:lnTo>
                        <a:pt x="10000" y="9375"/>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3" name="Freeform 115"/>
                <p:cNvSpPr>
                  <a:spLocks noChangeAspect="1"/>
                </p:cNvSpPr>
                <p:nvPr/>
              </p:nvSpPr>
              <p:spPr bwMode="auto">
                <a:xfrm>
                  <a:off x="1406" y="798"/>
                  <a:ext cx="1206" cy="31"/>
                </a:xfrm>
                <a:custGeom>
                  <a:avLst/>
                  <a:gdLst>
                    <a:gd name="T0" fmla="*/ 0 w 1206"/>
                    <a:gd name="T1" fmla="*/ 0 h 29"/>
                    <a:gd name="T2" fmla="*/ 141 w 1206"/>
                    <a:gd name="T3" fmla="*/ 2 h 29"/>
                    <a:gd name="T4" fmla="*/ 315 w 1206"/>
                    <a:gd name="T5" fmla="*/ 8 h 29"/>
                    <a:gd name="T6" fmla="*/ 465 w 1206"/>
                    <a:gd name="T7" fmla="*/ 14 h 29"/>
                    <a:gd name="T8" fmla="*/ 559 w 1206"/>
                    <a:gd name="T9" fmla="*/ 17 h 29"/>
                    <a:gd name="T10" fmla="*/ 631 w 1206"/>
                    <a:gd name="T11" fmla="*/ 20 h 29"/>
                    <a:gd name="T12" fmla="*/ 724 w 1206"/>
                    <a:gd name="T13" fmla="*/ 21 h 29"/>
                    <a:gd name="T14" fmla="*/ 838 w 1206"/>
                    <a:gd name="T15" fmla="*/ 24 h 29"/>
                    <a:gd name="T16" fmla="*/ 924 w 1206"/>
                    <a:gd name="T17" fmla="*/ 26 h 29"/>
                    <a:gd name="T18" fmla="*/ 1018 w 1206"/>
                    <a:gd name="T19" fmla="*/ 26 h 29"/>
                    <a:gd name="T20" fmla="*/ 1135 w 1206"/>
                    <a:gd name="T21" fmla="*/ 27 h 29"/>
                    <a:gd name="T22" fmla="*/ 1189 w 1206"/>
                    <a:gd name="T23" fmla="*/ 29 h 29"/>
                    <a:gd name="T24" fmla="*/ 1206 w 1206"/>
                    <a:gd name="T25" fmla="*/ 24 h 2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06"/>
                    <a:gd name="T40" fmla="*/ 0 h 29"/>
                    <a:gd name="T41" fmla="*/ 1206 w 1206"/>
                    <a:gd name="T42" fmla="*/ 29 h 29"/>
                    <a:gd name="connsiteX0" fmla="*/ 0 w 10000"/>
                    <a:gd name="connsiteY0" fmla="*/ 0 h 10682"/>
                    <a:gd name="connsiteX1" fmla="*/ 1169 w 10000"/>
                    <a:gd name="connsiteY1" fmla="*/ 690 h 10682"/>
                    <a:gd name="connsiteX2" fmla="*/ 2612 w 10000"/>
                    <a:gd name="connsiteY2" fmla="*/ 2759 h 10682"/>
                    <a:gd name="connsiteX3" fmla="*/ 3856 w 10000"/>
                    <a:gd name="connsiteY3" fmla="*/ 4828 h 10682"/>
                    <a:gd name="connsiteX4" fmla="*/ 4635 w 10000"/>
                    <a:gd name="connsiteY4" fmla="*/ 5862 h 10682"/>
                    <a:gd name="connsiteX5" fmla="*/ 5232 w 10000"/>
                    <a:gd name="connsiteY5" fmla="*/ 6897 h 10682"/>
                    <a:gd name="connsiteX6" fmla="*/ 6003 w 10000"/>
                    <a:gd name="connsiteY6" fmla="*/ 7241 h 10682"/>
                    <a:gd name="connsiteX7" fmla="*/ 6949 w 10000"/>
                    <a:gd name="connsiteY7" fmla="*/ 8276 h 10682"/>
                    <a:gd name="connsiteX8" fmla="*/ 7662 w 10000"/>
                    <a:gd name="connsiteY8" fmla="*/ 8966 h 10682"/>
                    <a:gd name="connsiteX9" fmla="*/ 8441 w 10000"/>
                    <a:gd name="connsiteY9" fmla="*/ 8966 h 10682"/>
                    <a:gd name="connsiteX10" fmla="*/ 8881 w 10000"/>
                    <a:gd name="connsiteY10" fmla="*/ 10680 h 10682"/>
                    <a:gd name="connsiteX11" fmla="*/ 9411 w 10000"/>
                    <a:gd name="connsiteY11" fmla="*/ 9310 h 10682"/>
                    <a:gd name="connsiteX12" fmla="*/ 9859 w 10000"/>
                    <a:gd name="connsiteY12" fmla="*/ 10000 h 10682"/>
                    <a:gd name="connsiteX13" fmla="*/ 10000 w 10000"/>
                    <a:gd name="connsiteY13" fmla="*/ 8276 h 10682"/>
                    <a:gd name="connsiteX0" fmla="*/ 0 w 10000"/>
                    <a:gd name="connsiteY0" fmla="*/ 0 h 10684"/>
                    <a:gd name="connsiteX1" fmla="*/ 1169 w 10000"/>
                    <a:gd name="connsiteY1" fmla="*/ 690 h 10684"/>
                    <a:gd name="connsiteX2" fmla="*/ 2612 w 10000"/>
                    <a:gd name="connsiteY2" fmla="*/ 2759 h 10684"/>
                    <a:gd name="connsiteX3" fmla="*/ 3856 w 10000"/>
                    <a:gd name="connsiteY3" fmla="*/ 4828 h 10684"/>
                    <a:gd name="connsiteX4" fmla="*/ 4635 w 10000"/>
                    <a:gd name="connsiteY4" fmla="*/ 5862 h 10684"/>
                    <a:gd name="connsiteX5" fmla="*/ 5232 w 10000"/>
                    <a:gd name="connsiteY5" fmla="*/ 6897 h 10684"/>
                    <a:gd name="connsiteX6" fmla="*/ 6003 w 10000"/>
                    <a:gd name="connsiteY6" fmla="*/ 7241 h 10684"/>
                    <a:gd name="connsiteX7" fmla="*/ 6949 w 10000"/>
                    <a:gd name="connsiteY7" fmla="*/ 8276 h 10684"/>
                    <a:gd name="connsiteX8" fmla="*/ 7662 w 10000"/>
                    <a:gd name="connsiteY8" fmla="*/ 8966 h 10684"/>
                    <a:gd name="connsiteX9" fmla="*/ 8441 w 10000"/>
                    <a:gd name="connsiteY9" fmla="*/ 8966 h 10684"/>
                    <a:gd name="connsiteX10" fmla="*/ 8826 w 10000"/>
                    <a:gd name="connsiteY10" fmla="*/ 9098 h 10684"/>
                    <a:gd name="connsiteX11" fmla="*/ 8881 w 10000"/>
                    <a:gd name="connsiteY11" fmla="*/ 10680 h 10684"/>
                    <a:gd name="connsiteX12" fmla="*/ 9411 w 10000"/>
                    <a:gd name="connsiteY12" fmla="*/ 9310 h 10684"/>
                    <a:gd name="connsiteX13" fmla="*/ 9859 w 10000"/>
                    <a:gd name="connsiteY13" fmla="*/ 10000 h 10684"/>
                    <a:gd name="connsiteX14" fmla="*/ 10000 w 10000"/>
                    <a:gd name="connsiteY14" fmla="*/ 8276 h 10684"/>
                    <a:gd name="connsiteX0" fmla="*/ 0 w 10000"/>
                    <a:gd name="connsiteY0" fmla="*/ 0 h 10816"/>
                    <a:gd name="connsiteX1" fmla="*/ 1169 w 10000"/>
                    <a:gd name="connsiteY1" fmla="*/ 690 h 10816"/>
                    <a:gd name="connsiteX2" fmla="*/ 2612 w 10000"/>
                    <a:gd name="connsiteY2" fmla="*/ 2759 h 10816"/>
                    <a:gd name="connsiteX3" fmla="*/ 3856 w 10000"/>
                    <a:gd name="connsiteY3" fmla="*/ 4828 h 10816"/>
                    <a:gd name="connsiteX4" fmla="*/ 4635 w 10000"/>
                    <a:gd name="connsiteY4" fmla="*/ 5862 h 10816"/>
                    <a:gd name="connsiteX5" fmla="*/ 5232 w 10000"/>
                    <a:gd name="connsiteY5" fmla="*/ 6897 h 10816"/>
                    <a:gd name="connsiteX6" fmla="*/ 6003 w 10000"/>
                    <a:gd name="connsiteY6" fmla="*/ 7241 h 10816"/>
                    <a:gd name="connsiteX7" fmla="*/ 6949 w 10000"/>
                    <a:gd name="connsiteY7" fmla="*/ 8276 h 10816"/>
                    <a:gd name="connsiteX8" fmla="*/ 7662 w 10000"/>
                    <a:gd name="connsiteY8" fmla="*/ 8966 h 10816"/>
                    <a:gd name="connsiteX9" fmla="*/ 8441 w 10000"/>
                    <a:gd name="connsiteY9" fmla="*/ 8966 h 10816"/>
                    <a:gd name="connsiteX10" fmla="*/ 8826 w 10000"/>
                    <a:gd name="connsiteY10" fmla="*/ 9098 h 10816"/>
                    <a:gd name="connsiteX11" fmla="*/ 8881 w 10000"/>
                    <a:gd name="connsiteY11" fmla="*/ 10680 h 10816"/>
                    <a:gd name="connsiteX12" fmla="*/ 9411 w 10000"/>
                    <a:gd name="connsiteY12" fmla="*/ 9310 h 10816"/>
                    <a:gd name="connsiteX13" fmla="*/ 9859 w 10000"/>
                    <a:gd name="connsiteY13" fmla="*/ 10000 h 10816"/>
                    <a:gd name="connsiteX14" fmla="*/ 10000 w 10000"/>
                    <a:gd name="connsiteY14" fmla="*/ 8276 h 10816"/>
                    <a:gd name="connsiteX0" fmla="*/ 0 w 10000"/>
                    <a:gd name="connsiteY0" fmla="*/ 0 h 10680"/>
                    <a:gd name="connsiteX1" fmla="*/ 1169 w 10000"/>
                    <a:gd name="connsiteY1" fmla="*/ 690 h 10680"/>
                    <a:gd name="connsiteX2" fmla="*/ 2612 w 10000"/>
                    <a:gd name="connsiteY2" fmla="*/ 2759 h 10680"/>
                    <a:gd name="connsiteX3" fmla="*/ 3856 w 10000"/>
                    <a:gd name="connsiteY3" fmla="*/ 4828 h 10680"/>
                    <a:gd name="connsiteX4" fmla="*/ 4635 w 10000"/>
                    <a:gd name="connsiteY4" fmla="*/ 5862 h 10680"/>
                    <a:gd name="connsiteX5" fmla="*/ 5232 w 10000"/>
                    <a:gd name="connsiteY5" fmla="*/ 6897 h 10680"/>
                    <a:gd name="connsiteX6" fmla="*/ 6003 w 10000"/>
                    <a:gd name="connsiteY6" fmla="*/ 7241 h 10680"/>
                    <a:gd name="connsiteX7" fmla="*/ 6949 w 10000"/>
                    <a:gd name="connsiteY7" fmla="*/ 8276 h 10680"/>
                    <a:gd name="connsiteX8" fmla="*/ 7662 w 10000"/>
                    <a:gd name="connsiteY8" fmla="*/ 8966 h 10680"/>
                    <a:gd name="connsiteX9" fmla="*/ 8441 w 10000"/>
                    <a:gd name="connsiteY9" fmla="*/ 8966 h 10680"/>
                    <a:gd name="connsiteX10" fmla="*/ 8826 w 10000"/>
                    <a:gd name="connsiteY10" fmla="*/ 9098 h 10680"/>
                    <a:gd name="connsiteX11" fmla="*/ 8881 w 10000"/>
                    <a:gd name="connsiteY11" fmla="*/ 10680 h 10680"/>
                    <a:gd name="connsiteX12" fmla="*/ 9411 w 10000"/>
                    <a:gd name="connsiteY12" fmla="*/ 9310 h 10680"/>
                    <a:gd name="connsiteX13" fmla="*/ 9859 w 10000"/>
                    <a:gd name="connsiteY13" fmla="*/ 10000 h 10680"/>
                    <a:gd name="connsiteX14" fmla="*/ 10000 w 10000"/>
                    <a:gd name="connsiteY14" fmla="*/ 8276 h 10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000" h="10680">
                      <a:moveTo>
                        <a:pt x="0" y="0"/>
                      </a:moveTo>
                      <a:lnTo>
                        <a:pt x="1169" y="690"/>
                      </a:lnTo>
                      <a:lnTo>
                        <a:pt x="2612" y="2759"/>
                      </a:lnTo>
                      <a:lnTo>
                        <a:pt x="3856" y="4828"/>
                      </a:lnTo>
                      <a:lnTo>
                        <a:pt x="4635" y="5862"/>
                      </a:lnTo>
                      <a:lnTo>
                        <a:pt x="5232" y="6897"/>
                      </a:lnTo>
                      <a:lnTo>
                        <a:pt x="6003" y="7241"/>
                      </a:lnTo>
                      <a:lnTo>
                        <a:pt x="6949" y="8276"/>
                      </a:lnTo>
                      <a:lnTo>
                        <a:pt x="7662" y="8966"/>
                      </a:lnTo>
                      <a:lnTo>
                        <a:pt x="8441" y="8966"/>
                      </a:lnTo>
                      <a:cubicBezTo>
                        <a:pt x="8602" y="9119"/>
                        <a:pt x="8753" y="8812"/>
                        <a:pt x="8826" y="9098"/>
                      </a:cubicBezTo>
                      <a:cubicBezTo>
                        <a:pt x="8877" y="11352"/>
                        <a:pt x="8850" y="9581"/>
                        <a:pt x="8881" y="10680"/>
                      </a:cubicBezTo>
                      <a:lnTo>
                        <a:pt x="9411" y="9310"/>
                      </a:lnTo>
                      <a:lnTo>
                        <a:pt x="9859" y="10000"/>
                      </a:lnTo>
                      <a:lnTo>
                        <a:pt x="10000" y="8276"/>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4" name="Freeform 116"/>
                <p:cNvSpPr>
                  <a:spLocks noChangeAspect="1"/>
                </p:cNvSpPr>
                <p:nvPr/>
              </p:nvSpPr>
              <p:spPr bwMode="auto">
                <a:xfrm>
                  <a:off x="2633" y="825"/>
                  <a:ext cx="376" cy="69"/>
                </a:xfrm>
                <a:custGeom>
                  <a:avLst/>
                  <a:gdLst>
                    <a:gd name="T0" fmla="*/ 0 w 376"/>
                    <a:gd name="T1" fmla="*/ 0 h 69"/>
                    <a:gd name="T2" fmla="*/ 30 w 376"/>
                    <a:gd name="T3" fmla="*/ 17 h 69"/>
                    <a:gd name="T4" fmla="*/ 69 w 376"/>
                    <a:gd name="T5" fmla="*/ 21 h 69"/>
                    <a:gd name="T6" fmla="*/ 105 w 376"/>
                    <a:gd name="T7" fmla="*/ 23 h 69"/>
                    <a:gd name="T8" fmla="*/ 138 w 376"/>
                    <a:gd name="T9" fmla="*/ 20 h 69"/>
                    <a:gd name="T10" fmla="*/ 151 w 376"/>
                    <a:gd name="T11" fmla="*/ 45 h 69"/>
                    <a:gd name="T12" fmla="*/ 196 w 376"/>
                    <a:gd name="T13" fmla="*/ 27 h 69"/>
                    <a:gd name="T14" fmla="*/ 205 w 376"/>
                    <a:gd name="T15" fmla="*/ 47 h 69"/>
                    <a:gd name="T16" fmla="*/ 222 w 376"/>
                    <a:gd name="T17" fmla="*/ 35 h 69"/>
                    <a:gd name="T18" fmla="*/ 249 w 376"/>
                    <a:gd name="T19" fmla="*/ 35 h 69"/>
                    <a:gd name="T20" fmla="*/ 282 w 376"/>
                    <a:gd name="T21" fmla="*/ 36 h 69"/>
                    <a:gd name="T22" fmla="*/ 325 w 376"/>
                    <a:gd name="T23" fmla="*/ 42 h 69"/>
                    <a:gd name="T24" fmla="*/ 352 w 376"/>
                    <a:gd name="T25" fmla="*/ 51 h 69"/>
                    <a:gd name="T26" fmla="*/ 376 w 376"/>
                    <a:gd name="T27" fmla="*/ 69 h 6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76"/>
                    <a:gd name="T43" fmla="*/ 0 h 69"/>
                    <a:gd name="T44" fmla="*/ 376 w 376"/>
                    <a:gd name="T45" fmla="*/ 69 h 6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76" h="69">
                      <a:moveTo>
                        <a:pt x="0" y="0"/>
                      </a:moveTo>
                      <a:lnTo>
                        <a:pt x="30" y="17"/>
                      </a:lnTo>
                      <a:lnTo>
                        <a:pt x="69" y="21"/>
                      </a:lnTo>
                      <a:lnTo>
                        <a:pt x="105" y="23"/>
                      </a:lnTo>
                      <a:lnTo>
                        <a:pt x="138" y="20"/>
                      </a:lnTo>
                      <a:lnTo>
                        <a:pt x="151" y="45"/>
                      </a:lnTo>
                      <a:lnTo>
                        <a:pt x="196" y="27"/>
                      </a:lnTo>
                      <a:lnTo>
                        <a:pt x="205" y="47"/>
                      </a:lnTo>
                      <a:lnTo>
                        <a:pt x="222" y="35"/>
                      </a:lnTo>
                      <a:lnTo>
                        <a:pt x="249" y="35"/>
                      </a:lnTo>
                      <a:lnTo>
                        <a:pt x="282" y="36"/>
                      </a:lnTo>
                      <a:lnTo>
                        <a:pt x="325" y="42"/>
                      </a:lnTo>
                      <a:lnTo>
                        <a:pt x="352" y="51"/>
                      </a:lnTo>
                      <a:lnTo>
                        <a:pt x="376" y="69"/>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5" name="Freeform 117"/>
                <p:cNvSpPr>
                  <a:spLocks noChangeAspect="1"/>
                </p:cNvSpPr>
                <p:nvPr/>
              </p:nvSpPr>
              <p:spPr bwMode="auto">
                <a:xfrm>
                  <a:off x="2622" y="932"/>
                  <a:ext cx="53" cy="28"/>
                </a:xfrm>
                <a:custGeom>
                  <a:avLst/>
                  <a:gdLst>
                    <a:gd name="T0" fmla="*/ 0 w 53"/>
                    <a:gd name="T1" fmla="*/ 0 h 28"/>
                    <a:gd name="T2" fmla="*/ 26 w 53"/>
                    <a:gd name="T3" fmla="*/ 13 h 28"/>
                    <a:gd name="T4" fmla="*/ 53 w 53"/>
                    <a:gd name="T5" fmla="*/ 28 h 28"/>
                    <a:gd name="T6" fmla="*/ 0 60000 65536"/>
                    <a:gd name="T7" fmla="*/ 0 60000 65536"/>
                    <a:gd name="T8" fmla="*/ 0 60000 65536"/>
                    <a:gd name="T9" fmla="*/ 0 w 53"/>
                    <a:gd name="T10" fmla="*/ 0 h 28"/>
                    <a:gd name="T11" fmla="*/ 53 w 53"/>
                    <a:gd name="T12" fmla="*/ 28 h 28"/>
                  </a:gdLst>
                  <a:ahLst/>
                  <a:cxnLst>
                    <a:cxn ang="T6">
                      <a:pos x="T0" y="T1"/>
                    </a:cxn>
                    <a:cxn ang="T7">
                      <a:pos x="T2" y="T3"/>
                    </a:cxn>
                    <a:cxn ang="T8">
                      <a:pos x="T4" y="T5"/>
                    </a:cxn>
                  </a:cxnLst>
                  <a:rect l="T9" t="T10" r="T11" b="T12"/>
                  <a:pathLst>
                    <a:path w="53" h="28">
                      <a:moveTo>
                        <a:pt x="0" y="0"/>
                      </a:moveTo>
                      <a:lnTo>
                        <a:pt x="26" y="13"/>
                      </a:lnTo>
                      <a:lnTo>
                        <a:pt x="53" y="28"/>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6" name="Line 118"/>
                <p:cNvSpPr>
                  <a:spLocks noChangeAspect="1" noChangeShapeType="1"/>
                </p:cNvSpPr>
                <p:nvPr/>
              </p:nvSpPr>
              <p:spPr bwMode="auto">
                <a:xfrm flipV="1">
                  <a:off x="2697" y="998"/>
                  <a:ext cx="15" cy="13"/>
                </a:xfrm>
                <a:prstGeom prst="line">
                  <a:avLst/>
                </a:prstGeom>
                <a:noFill/>
                <a:ln w="63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7" name="Line 119"/>
                <p:cNvSpPr>
                  <a:spLocks noChangeAspect="1" noChangeShapeType="1"/>
                </p:cNvSpPr>
                <p:nvPr/>
              </p:nvSpPr>
              <p:spPr bwMode="auto">
                <a:xfrm flipV="1">
                  <a:off x="2730" y="999"/>
                  <a:ext cx="9" cy="18"/>
                </a:xfrm>
                <a:prstGeom prst="line">
                  <a:avLst/>
                </a:prstGeom>
                <a:noFill/>
                <a:ln w="63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8" name="Freeform 120"/>
                <p:cNvSpPr>
                  <a:spLocks noChangeAspect="1"/>
                </p:cNvSpPr>
                <p:nvPr/>
              </p:nvSpPr>
              <p:spPr bwMode="auto">
                <a:xfrm>
                  <a:off x="2753" y="965"/>
                  <a:ext cx="52" cy="46"/>
                </a:xfrm>
                <a:custGeom>
                  <a:avLst/>
                  <a:gdLst>
                    <a:gd name="T0" fmla="*/ 0 w 52"/>
                    <a:gd name="T1" fmla="*/ 46 h 46"/>
                    <a:gd name="T2" fmla="*/ 9 w 52"/>
                    <a:gd name="T3" fmla="*/ 27 h 46"/>
                    <a:gd name="T4" fmla="*/ 19 w 52"/>
                    <a:gd name="T5" fmla="*/ 9 h 46"/>
                    <a:gd name="T6" fmla="*/ 30 w 52"/>
                    <a:gd name="T7" fmla="*/ 1 h 46"/>
                    <a:gd name="T8" fmla="*/ 52 w 52"/>
                    <a:gd name="T9" fmla="*/ 0 h 46"/>
                    <a:gd name="T10" fmla="*/ 0 60000 65536"/>
                    <a:gd name="T11" fmla="*/ 0 60000 65536"/>
                    <a:gd name="T12" fmla="*/ 0 60000 65536"/>
                    <a:gd name="T13" fmla="*/ 0 60000 65536"/>
                    <a:gd name="T14" fmla="*/ 0 60000 65536"/>
                    <a:gd name="T15" fmla="*/ 0 w 52"/>
                    <a:gd name="T16" fmla="*/ 0 h 46"/>
                    <a:gd name="T17" fmla="*/ 52 w 52"/>
                    <a:gd name="T18" fmla="*/ 46 h 46"/>
                  </a:gdLst>
                  <a:ahLst/>
                  <a:cxnLst>
                    <a:cxn ang="T10">
                      <a:pos x="T0" y="T1"/>
                    </a:cxn>
                    <a:cxn ang="T11">
                      <a:pos x="T2" y="T3"/>
                    </a:cxn>
                    <a:cxn ang="T12">
                      <a:pos x="T4" y="T5"/>
                    </a:cxn>
                    <a:cxn ang="T13">
                      <a:pos x="T6" y="T7"/>
                    </a:cxn>
                    <a:cxn ang="T14">
                      <a:pos x="T8" y="T9"/>
                    </a:cxn>
                  </a:cxnLst>
                  <a:rect l="T15" t="T16" r="T17" b="T18"/>
                  <a:pathLst>
                    <a:path w="52" h="46">
                      <a:moveTo>
                        <a:pt x="0" y="46"/>
                      </a:moveTo>
                      <a:lnTo>
                        <a:pt x="9" y="27"/>
                      </a:lnTo>
                      <a:lnTo>
                        <a:pt x="19" y="9"/>
                      </a:lnTo>
                      <a:lnTo>
                        <a:pt x="30" y="1"/>
                      </a:lnTo>
                      <a:lnTo>
                        <a:pt x="52" y="0"/>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9" name="Freeform 121"/>
                <p:cNvSpPr>
                  <a:spLocks noChangeAspect="1"/>
                </p:cNvSpPr>
                <p:nvPr/>
              </p:nvSpPr>
              <p:spPr bwMode="auto">
                <a:xfrm>
                  <a:off x="1328" y="948"/>
                  <a:ext cx="163" cy="71"/>
                </a:xfrm>
                <a:custGeom>
                  <a:avLst/>
                  <a:gdLst>
                    <a:gd name="T0" fmla="*/ 0 w 163"/>
                    <a:gd name="T1" fmla="*/ 0 h 71"/>
                    <a:gd name="T2" fmla="*/ 9 w 163"/>
                    <a:gd name="T3" fmla="*/ 39 h 71"/>
                    <a:gd name="T4" fmla="*/ 163 w 163"/>
                    <a:gd name="T5" fmla="*/ 71 h 71"/>
                    <a:gd name="T6" fmla="*/ 156 w 163"/>
                    <a:gd name="T7" fmla="*/ 60 h 71"/>
                    <a:gd name="T8" fmla="*/ 0 w 163"/>
                    <a:gd name="T9" fmla="*/ 0 h 71"/>
                    <a:gd name="T10" fmla="*/ 0 60000 65536"/>
                    <a:gd name="T11" fmla="*/ 0 60000 65536"/>
                    <a:gd name="T12" fmla="*/ 0 60000 65536"/>
                    <a:gd name="T13" fmla="*/ 0 60000 65536"/>
                    <a:gd name="T14" fmla="*/ 0 60000 65536"/>
                    <a:gd name="T15" fmla="*/ 0 w 163"/>
                    <a:gd name="T16" fmla="*/ 0 h 71"/>
                    <a:gd name="T17" fmla="*/ 163 w 163"/>
                    <a:gd name="T18" fmla="*/ 71 h 71"/>
                  </a:gdLst>
                  <a:ahLst/>
                  <a:cxnLst>
                    <a:cxn ang="T10">
                      <a:pos x="T0" y="T1"/>
                    </a:cxn>
                    <a:cxn ang="T11">
                      <a:pos x="T2" y="T3"/>
                    </a:cxn>
                    <a:cxn ang="T12">
                      <a:pos x="T4" y="T5"/>
                    </a:cxn>
                    <a:cxn ang="T13">
                      <a:pos x="T6" y="T7"/>
                    </a:cxn>
                    <a:cxn ang="T14">
                      <a:pos x="T8" y="T9"/>
                    </a:cxn>
                  </a:cxnLst>
                  <a:rect l="T15" t="T16" r="T17" b="T18"/>
                  <a:pathLst>
                    <a:path w="163" h="71">
                      <a:moveTo>
                        <a:pt x="0" y="0"/>
                      </a:moveTo>
                      <a:lnTo>
                        <a:pt x="9" y="39"/>
                      </a:lnTo>
                      <a:lnTo>
                        <a:pt x="163" y="71"/>
                      </a:lnTo>
                      <a:lnTo>
                        <a:pt x="156" y="60"/>
                      </a:lnTo>
                      <a:lnTo>
                        <a:pt x="0" y="0"/>
                      </a:lnTo>
                      <a:close/>
                    </a:path>
                  </a:pathLst>
                </a:custGeom>
                <a:solidFill>
                  <a:srgbClr val="00CCFF">
                    <a:alpha val="74901"/>
                  </a:srgbClr>
                </a:solidFill>
                <a:ln>
                  <a:noFill/>
                </a:ln>
                <a:extLst>
                  <a:ext uri="{91240B29-F687-4F45-9708-019B960494DF}">
                    <a14:hiddenLine xmlns:a14="http://schemas.microsoft.com/office/drawing/2010/main" w="6350" cap="flat" cmpd="sng">
                      <a:solidFill>
                        <a:srgbClr val="000000"/>
                      </a:solidFill>
                      <a:prstDash val="solid"/>
                      <a:round/>
                      <a:headEnd type="none" w="med" len="med"/>
                      <a:tailEnd type="none" w="med" len="med"/>
                    </a14:hiddenLine>
                  </a:ext>
                </a:extLst>
              </p:spPr>
              <p:txBody>
                <a:bodyPr/>
                <a:lstStyle/>
                <a:p>
                  <a:endParaRPr lang="en-US"/>
                </a:p>
              </p:txBody>
            </p:sp>
            <p:sp>
              <p:nvSpPr>
                <p:cNvPr id="150" name="Freeform 122"/>
                <p:cNvSpPr>
                  <a:spLocks noChangeAspect="1"/>
                </p:cNvSpPr>
                <p:nvPr/>
              </p:nvSpPr>
              <p:spPr bwMode="auto">
                <a:xfrm>
                  <a:off x="1498" y="1016"/>
                  <a:ext cx="1151" cy="271"/>
                </a:xfrm>
                <a:custGeom>
                  <a:avLst/>
                  <a:gdLst>
                    <a:gd name="T0" fmla="*/ 0 w 1151"/>
                    <a:gd name="T1" fmla="*/ 0 h 271"/>
                    <a:gd name="T2" fmla="*/ 6 w 1151"/>
                    <a:gd name="T3" fmla="*/ 31 h 271"/>
                    <a:gd name="T4" fmla="*/ 75 w 1151"/>
                    <a:gd name="T5" fmla="*/ 60 h 271"/>
                    <a:gd name="T6" fmla="*/ 275 w 1151"/>
                    <a:gd name="T7" fmla="*/ 114 h 271"/>
                    <a:gd name="T8" fmla="*/ 302 w 1151"/>
                    <a:gd name="T9" fmla="*/ 145 h 271"/>
                    <a:gd name="T10" fmla="*/ 393 w 1151"/>
                    <a:gd name="T11" fmla="*/ 136 h 271"/>
                    <a:gd name="T12" fmla="*/ 401 w 1151"/>
                    <a:gd name="T13" fmla="*/ 153 h 271"/>
                    <a:gd name="T14" fmla="*/ 416 w 1151"/>
                    <a:gd name="T15" fmla="*/ 168 h 271"/>
                    <a:gd name="T16" fmla="*/ 485 w 1151"/>
                    <a:gd name="T17" fmla="*/ 153 h 271"/>
                    <a:gd name="T18" fmla="*/ 506 w 1151"/>
                    <a:gd name="T19" fmla="*/ 183 h 271"/>
                    <a:gd name="T20" fmla="*/ 554 w 1151"/>
                    <a:gd name="T21" fmla="*/ 183 h 271"/>
                    <a:gd name="T22" fmla="*/ 650 w 1151"/>
                    <a:gd name="T23" fmla="*/ 181 h 271"/>
                    <a:gd name="T24" fmla="*/ 726 w 1151"/>
                    <a:gd name="T25" fmla="*/ 192 h 271"/>
                    <a:gd name="T26" fmla="*/ 812 w 1151"/>
                    <a:gd name="T27" fmla="*/ 205 h 271"/>
                    <a:gd name="T28" fmla="*/ 863 w 1151"/>
                    <a:gd name="T29" fmla="*/ 238 h 271"/>
                    <a:gd name="T30" fmla="*/ 926 w 1151"/>
                    <a:gd name="T31" fmla="*/ 228 h 271"/>
                    <a:gd name="T32" fmla="*/ 962 w 1151"/>
                    <a:gd name="T33" fmla="*/ 246 h 271"/>
                    <a:gd name="T34" fmla="*/ 1023 w 1151"/>
                    <a:gd name="T35" fmla="*/ 249 h 271"/>
                    <a:gd name="T36" fmla="*/ 1076 w 1151"/>
                    <a:gd name="T37" fmla="*/ 271 h 271"/>
                    <a:gd name="T38" fmla="*/ 1146 w 1151"/>
                    <a:gd name="T39" fmla="*/ 259 h 271"/>
                    <a:gd name="T40" fmla="*/ 1151 w 1151"/>
                    <a:gd name="T41" fmla="*/ 253 h 271"/>
                    <a:gd name="T42" fmla="*/ 1007 w 1151"/>
                    <a:gd name="T43" fmla="*/ 235 h 271"/>
                    <a:gd name="T44" fmla="*/ 894 w 1151"/>
                    <a:gd name="T45" fmla="*/ 211 h 271"/>
                    <a:gd name="T46" fmla="*/ 788 w 1151"/>
                    <a:gd name="T47" fmla="*/ 196 h 271"/>
                    <a:gd name="T48" fmla="*/ 653 w 1151"/>
                    <a:gd name="T49" fmla="*/ 172 h 271"/>
                    <a:gd name="T50" fmla="*/ 510 w 1151"/>
                    <a:gd name="T51" fmla="*/ 148 h 271"/>
                    <a:gd name="T52" fmla="*/ 380 w 1151"/>
                    <a:gd name="T53" fmla="*/ 123 h 271"/>
                    <a:gd name="T54" fmla="*/ 215 w 1151"/>
                    <a:gd name="T55" fmla="*/ 87 h 271"/>
                    <a:gd name="T56" fmla="*/ 80 w 1151"/>
                    <a:gd name="T57" fmla="*/ 37 h 271"/>
                    <a:gd name="T58" fmla="*/ 77 w 1151"/>
                    <a:gd name="T59" fmla="*/ 34 h 271"/>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151"/>
                    <a:gd name="T91" fmla="*/ 0 h 271"/>
                    <a:gd name="T92" fmla="*/ 1151 w 1151"/>
                    <a:gd name="T93" fmla="*/ 271 h 271"/>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151" h="271">
                      <a:moveTo>
                        <a:pt x="0" y="0"/>
                      </a:moveTo>
                      <a:lnTo>
                        <a:pt x="6" y="31"/>
                      </a:lnTo>
                      <a:lnTo>
                        <a:pt x="75" y="60"/>
                      </a:lnTo>
                      <a:lnTo>
                        <a:pt x="275" y="114"/>
                      </a:lnTo>
                      <a:lnTo>
                        <a:pt x="302" y="145"/>
                      </a:lnTo>
                      <a:lnTo>
                        <a:pt x="393" y="136"/>
                      </a:lnTo>
                      <a:lnTo>
                        <a:pt x="401" y="153"/>
                      </a:lnTo>
                      <a:lnTo>
                        <a:pt x="416" y="168"/>
                      </a:lnTo>
                      <a:lnTo>
                        <a:pt x="485" y="153"/>
                      </a:lnTo>
                      <a:lnTo>
                        <a:pt x="506" y="183"/>
                      </a:lnTo>
                      <a:lnTo>
                        <a:pt x="554" y="183"/>
                      </a:lnTo>
                      <a:lnTo>
                        <a:pt x="650" y="181"/>
                      </a:lnTo>
                      <a:lnTo>
                        <a:pt x="726" y="192"/>
                      </a:lnTo>
                      <a:lnTo>
                        <a:pt x="812" y="205"/>
                      </a:lnTo>
                      <a:lnTo>
                        <a:pt x="863" y="238"/>
                      </a:lnTo>
                      <a:lnTo>
                        <a:pt x="926" y="228"/>
                      </a:lnTo>
                      <a:lnTo>
                        <a:pt x="962" y="246"/>
                      </a:lnTo>
                      <a:lnTo>
                        <a:pt x="1023" y="249"/>
                      </a:lnTo>
                      <a:lnTo>
                        <a:pt x="1076" y="271"/>
                      </a:lnTo>
                      <a:lnTo>
                        <a:pt x="1146" y="259"/>
                      </a:lnTo>
                      <a:lnTo>
                        <a:pt x="1151" y="253"/>
                      </a:lnTo>
                      <a:lnTo>
                        <a:pt x="1007" y="235"/>
                      </a:lnTo>
                      <a:lnTo>
                        <a:pt x="894" y="211"/>
                      </a:lnTo>
                      <a:lnTo>
                        <a:pt x="788" y="196"/>
                      </a:lnTo>
                      <a:lnTo>
                        <a:pt x="653" y="172"/>
                      </a:lnTo>
                      <a:lnTo>
                        <a:pt x="510" y="148"/>
                      </a:lnTo>
                      <a:lnTo>
                        <a:pt x="380" y="123"/>
                      </a:lnTo>
                      <a:lnTo>
                        <a:pt x="215" y="87"/>
                      </a:lnTo>
                      <a:lnTo>
                        <a:pt x="80" y="37"/>
                      </a:lnTo>
                      <a:lnTo>
                        <a:pt x="77" y="34"/>
                      </a:lnTo>
                    </a:path>
                  </a:pathLst>
                </a:custGeom>
                <a:solidFill>
                  <a:srgbClr val="00CCFF">
                    <a:alpha val="74901"/>
                  </a:srgbClr>
                </a:solidFill>
                <a:ln>
                  <a:noFill/>
                </a:ln>
                <a:extLst>
                  <a:ext uri="{91240B29-F687-4F45-9708-019B960494DF}">
                    <a14:hiddenLine xmlns:a14="http://schemas.microsoft.com/office/drawing/2010/main" w="6350" cap="flat" cmpd="sng">
                      <a:solidFill>
                        <a:srgbClr val="000000"/>
                      </a:solidFill>
                      <a:prstDash val="solid"/>
                      <a:round/>
                      <a:headEnd type="none" w="med" len="med"/>
                      <a:tailEnd type="none" w="med" len="med"/>
                    </a14:hiddenLine>
                  </a:ext>
                </a:extLst>
              </p:spPr>
              <p:txBody>
                <a:bodyPr/>
                <a:lstStyle/>
                <a:p>
                  <a:endParaRPr lang="en-US"/>
                </a:p>
              </p:txBody>
            </p:sp>
            <p:sp>
              <p:nvSpPr>
                <p:cNvPr id="151" name="Freeform 123"/>
                <p:cNvSpPr>
                  <a:spLocks noChangeAspect="1"/>
                </p:cNvSpPr>
                <p:nvPr/>
              </p:nvSpPr>
              <p:spPr bwMode="auto">
                <a:xfrm>
                  <a:off x="2670" y="1275"/>
                  <a:ext cx="152" cy="24"/>
                </a:xfrm>
                <a:custGeom>
                  <a:avLst/>
                  <a:gdLst>
                    <a:gd name="T0" fmla="*/ 0 w 152"/>
                    <a:gd name="T1" fmla="*/ 0 h 24"/>
                    <a:gd name="T2" fmla="*/ 45 w 152"/>
                    <a:gd name="T3" fmla="*/ 3 h 24"/>
                    <a:gd name="T4" fmla="*/ 108 w 152"/>
                    <a:gd name="T5" fmla="*/ 11 h 24"/>
                    <a:gd name="T6" fmla="*/ 152 w 152"/>
                    <a:gd name="T7" fmla="*/ 15 h 24"/>
                    <a:gd name="T8" fmla="*/ 87 w 152"/>
                    <a:gd name="T9" fmla="*/ 21 h 24"/>
                    <a:gd name="T10" fmla="*/ 60 w 152"/>
                    <a:gd name="T11" fmla="*/ 24 h 24"/>
                    <a:gd name="T12" fmla="*/ 0 w 152"/>
                    <a:gd name="T13" fmla="*/ 0 h 24"/>
                    <a:gd name="T14" fmla="*/ 0 60000 65536"/>
                    <a:gd name="T15" fmla="*/ 0 60000 65536"/>
                    <a:gd name="T16" fmla="*/ 0 60000 65536"/>
                    <a:gd name="T17" fmla="*/ 0 60000 65536"/>
                    <a:gd name="T18" fmla="*/ 0 60000 65536"/>
                    <a:gd name="T19" fmla="*/ 0 60000 65536"/>
                    <a:gd name="T20" fmla="*/ 0 60000 65536"/>
                    <a:gd name="T21" fmla="*/ 0 w 152"/>
                    <a:gd name="T22" fmla="*/ 0 h 24"/>
                    <a:gd name="T23" fmla="*/ 152 w 152"/>
                    <a:gd name="T24" fmla="*/ 24 h 2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52" h="24">
                      <a:moveTo>
                        <a:pt x="0" y="0"/>
                      </a:moveTo>
                      <a:lnTo>
                        <a:pt x="45" y="3"/>
                      </a:lnTo>
                      <a:lnTo>
                        <a:pt x="108" y="11"/>
                      </a:lnTo>
                      <a:lnTo>
                        <a:pt x="152" y="15"/>
                      </a:lnTo>
                      <a:lnTo>
                        <a:pt x="87" y="21"/>
                      </a:lnTo>
                      <a:lnTo>
                        <a:pt x="60" y="24"/>
                      </a:lnTo>
                      <a:lnTo>
                        <a:pt x="0" y="0"/>
                      </a:lnTo>
                      <a:close/>
                    </a:path>
                  </a:pathLst>
                </a:custGeom>
                <a:solidFill>
                  <a:srgbClr val="00CCFF">
                    <a:alpha val="74901"/>
                  </a:srgbClr>
                </a:solidFill>
                <a:ln>
                  <a:noFill/>
                </a:ln>
                <a:extLst>
                  <a:ext uri="{91240B29-F687-4F45-9708-019B960494DF}">
                    <a14:hiddenLine xmlns:a14="http://schemas.microsoft.com/office/drawing/2010/main" w="6350" cap="flat" cmpd="sng">
                      <a:solidFill>
                        <a:srgbClr val="000000"/>
                      </a:solidFill>
                      <a:prstDash val="solid"/>
                      <a:round/>
                      <a:headEnd type="none" w="med" len="med"/>
                      <a:tailEnd type="none" w="med" len="med"/>
                    </a14:hiddenLine>
                  </a:ext>
                </a:extLst>
              </p:spPr>
              <p:txBody>
                <a:bodyPr/>
                <a:lstStyle/>
                <a:p>
                  <a:endParaRPr lang="en-US"/>
                </a:p>
              </p:txBody>
            </p:sp>
            <p:sp>
              <p:nvSpPr>
                <p:cNvPr id="152" name="Freeform 124"/>
                <p:cNvSpPr>
                  <a:spLocks noChangeAspect="1"/>
                </p:cNvSpPr>
                <p:nvPr/>
              </p:nvSpPr>
              <p:spPr bwMode="auto">
                <a:xfrm>
                  <a:off x="1494" y="1018"/>
                  <a:ext cx="192" cy="450"/>
                </a:xfrm>
                <a:custGeom>
                  <a:avLst/>
                  <a:gdLst>
                    <a:gd name="T0" fmla="*/ 0 w 192"/>
                    <a:gd name="T1" fmla="*/ 0 h 450"/>
                    <a:gd name="T2" fmla="*/ 42 w 192"/>
                    <a:gd name="T3" fmla="*/ 138 h 450"/>
                    <a:gd name="T4" fmla="*/ 192 w 192"/>
                    <a:gd name="T5" fmla="*/ 450 h 450"/>
                    <a:gd name="T6" fmla="*/ 0 60000 65536"/>
                    <a:gd name="T7" fmla="*/ 0 60000 65536"/>
                    <a:gd name="T8" fmla="*/ 0 60000 65536"/>
                    <a:gd name="T9" fmla="*/ 0 w 192"/>
                    <a:gd name="T10" fmla="*/ 0 h 450"/>
                    <a:gd name="T11" fmla="*/ 192 w 192"/>
                    <a:gd name="T12" fmla="*/ 450 h 450"/>
                  </a:gdLst>
                  <a:ahLst/>
                  <a:cxnLst>
                    <a:cxn ang="T6">
                      <a:pos x="T0" y="T1"/>
                    </a:cxn>
                    <a:cxn ang="T7">
                      <a:pos x="T2" y="T3"/>
                    </a:cxn>
                    <a:cxn ang="T8">
                      <a:pos x="T4" y="T5"/>
                    </a:cxn>
                  </a:cxnLst>
                  <a:rect l="T9" t="T10" r="T11" b="T12"/>
                  <a:pathLst>
                    <a:path w="192" h="450">
                      <a:moveTo>
                        <a:pt x="0" y="0"/>
                      </a:moveTo>
                      <a:cubicBezTo>
                        <a:pt x="5" y="31"/>
                        <a:pt x="10" y="63"/>
                        <a:pt x="42" y="138"/>
                      </a:cubicBezTo>
                      <a:cubicBezTo>
                        <a:pt x="74" y="213"/>
                        <a:pt x="167" y="398"/>
                        <a:pt x="192" y="450"/>
                      </a:cubicBezTo>
                    </a:path>
                  </a:pathLst>
                </a:custGeom>
                <a:noFill/>
                <a:ln w="1270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3" name="Freeform 125"/>
                <p:cNvSpPr>
                  <a:spLocks noChangeAspect="1"/>
                </p:cNvSpPr>
                <p:nvPr/>
              </p:nvSpPr>
              <p:spPr bwMode="auto">
                <a:xfrm>
                  <a:off x="1773" y="1128"/>
                  <a:ext cx="195" cy="360"/>
                </a:xfrm>
                <a:custGeom>
                  <a:avLst/>
                  <a:gdLst>
                    <a:gd name="T0" fmla="*/ 0 w 195"/>
                    <a:gd name="T1" fmla="*/ 0 h 360"/>
                    <a:gd name="T2" fmla="*/ 195 w 195"/>
                    <a:gd name="T3" fmla="*/ 360 h 360"/>
                    <a:gd name="T4" fmla="*/ 0 60000 65536"/>
                    <a:gd name="T5" fmla="*/ 0 60000 65536"/>
                    <a:gd name="T6" fmla="*/ 0 w 195"/>
                    <a:gd name="T7" fmla="*/ 0 h 360"/>
                    <a:gd name="T8" fmla="*/ 195 w 195"/>
                    <a:gd name="T9" fmla="*/ 360 h 360"/>
                  </a:gdLst>
                  <a:ahLst/>
                  <a:cxnLst>
                    <a:cxn ang="T4">
                      <a:pos x="T0" y="T1"/>
                    </a:cxn>
                    <a:cxn ang="T5">
                      <a:pos x="T2" y="T3"/>
                    </a:cxn>
                  </a:cxnLst>
                  <a:rect l="T6" t="T7" r="T8" b="T9"/>
                  <a:pathLst>
                    <a:path w="195" h="360">
                      <a:moveTo>
                        <a:pt x="0" y="0"/>
                      </a:moveTo>
                      <a:lnTo>
                        <a:pt x="195" y="360"/>
                      </a:lnTo>
                    </a:path>
                  </a:pathLst>
                </a:custGeom>
                <a:noFill/>
                <a:ln w="1270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4" name="Freeform 126"/>
                <p:cNvSpPr>
                  <a:spLocks noChangeAspect="1"/>
                </p:cNvSpPr>
                <p:nvPr/>
              </p:nvSpPr>
              <p:spPr bwMode="auto">
                <a:xfrm>
                  <a:off x="1899" y="1167"/>
                  <a:ext cx="216" cy="411"/>
                </a:xfrm>
                <a:custGeom>
                  <a:avLst/>
                  <a:gdLst>
                    <a:gd name="T0" fmla="*/ 0 w 216"/>
                    <a:gd name="T1" fmla="*/ 0 h 411"/>
                    <a:gd name="T2" fmla="*/ 216 w 216"/>
                    <a:gd name="T3" fmla="*/ 411 h 411"/>
                    <a:gd name="T4" fmla="*/ 0 60000 65536"/>
                    <a:gd name="T5" fmla="*/ 0 60000 65536"/>
                    <a:gd name="T6" fmla="*/ 0 w 216"/>
                    <a:gd name="T7" fmla="*/ 0 h 411"/>
                    <a:gd name="T8" fmla="*/ 216 w 216"/>
                    <a:gd name="T9" fmla="*/ 411 h 411"/>
                  </a:gdLst>
                  <a:ahLst/>
                  <a:cxnLst>
                    <a:cxn ang="T4">
                      <a:pos x="T0" y="T1"/>
                    </a:cxn>
                    <a:cxn ang="T5">
                      <a:pos x="T2" y="T3"/>
                    </a:cxn>
                  </a:cxnLst>
                  <a:rect l="T6" t="T7" r="T8" b="T9"/>
                  <a:pathLst>
                    <a:path w="216" h="411">
                      <a:moveTo>
                        <a:pt x="0" y="0"/>
                      </a:moveTo>
                      <a:lnTo>
                        <a:pt x="216" y="411"/>
                      </a:lnTo>
                    </a:path>
                  </a:pathLst>
                </a:custGeom>
                <a:noFill/>
                <a:ln w="1270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5" name="Freeform 127"/>
                <p:cNvSpPr>
                  <a:spLocks noChangeAspect="1"/>
                </p:cNvSpPr>
                <p:nvPr/>
              </p:nvSpPr>
              <p:spPr bwMode="auto">
                <a:xfrm>
                  <a:off x="1325" y="947"/>
                  <a:ext cx="138" cy="510"/>
                </a:xfrm>
                <a:custGeom>
                  <a:avLst/>
                  <a:gdLst>
                    <a:gd name="T0" fmla="*/ 0 w 144"/>
                    <a:gd name="T1" fmla="*/ 0 h 498"/>
                    <a:gd name="T2" fmla="*/ 121 w 144"/>
                    <a:gd name="T3" fmla="*/ 449 h 498"/>
                    <a:gd name="T4" fmla="*/ 138 w 144"/>
                    <a:gd name="T5" fmla="*/ 510 h 498"/>
                    <a:gd name="T6" fmla="*/ 0 60000 65536"/>
                    <a:gd name="T7" fmla="*/ 0 60000 65536"/>
                    <a:gd name="T8" fmla="*/ 0 60000 65536"/>
                    <a:gd name="T9" fmla="*/ 0 w 144"/>
                    <a:gd name="T10" fmla="*/ 0 h 498"/>
                    <a:gd name="T11" fmla="*/ 144 w 144"/>
                    <a:gd name="T12" fmla="*/ 498 h 498"/>
                  </a:gdLst>
                  <a:ahLst/>
                  <a:cxnLst>
                    <a:cxn ang="T6">
                      <a:pos x="T0" y="T1"/>
                    </a:cxn>
                    <a:cxn ang="T7">
                      <a:pos x="T2" y="T3"/>
                    </a:cxn>
                    <a:cxn ang="T8">
                      <a:pos x="T4" y="T5"/>
                    </a:cxn>
                  </a:cxnLst>
                  <a:rect l="T9" t="T10" r="T11" b="T12"/>
                  <a:pathLst>
                    <a:path w="144" h="498">
                      <a:moveTo>
                        <a:pt x="0" y="0"/>
                      </a:moveTo>
                      <a:lnTo>
                        <a:pt x="126" y="438"/>
                      </a:lnTo>
                      <a:lnTo>
                        <a:pt x="144" y="498"/>
                      </a:lnTo>
                    </a:path>
                  </a:pathLst>
                </a:custGeom>
                <a:noFill/>
                <a:ln w="1270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6" name="Freeform 128"/>
                <p:cNvSpPr>
                  <a:spLocks noChangeAspect="1"/>
                </p:cNvSpPr>
                <p:nvPr/>
              </p:nvSpPr>
              <p:spPr bwMode="auto">
                <a:xfrm>
                  <a:off x="1979" y="1158"/>
                  <a:ext cx="280" cy="453"/>
                </a:xfrm>
                <a:custGeom>
                  <a:avLst/>
                  <a:gdLst>
                    <a:gd name="T0" fmla="*/ 0 w 277"/>
                    <a:gd name="T1" fmla="*/ 0 h 448"/>
                    <a:gd name="T2" fmla="*/ 79 w 277"/>
                    <a:gd name="T3" fmla="*/ 128 h 448"/>
                    <a:gd name="T4" fmla="*/ 280 w 277"/>
                    <a:gd name="T5" fmla="*/ 453 h 448"/>
                    <a:gd name="T6" fmla="*/ 0 60000 65536"/>
                    <a:gd name="T7" fmla="*/ 0 60000 65536"/>
                    <a:gd name="T8" fmla="*/ 0 60000 65536"/>
                    <a:gd name="T9" fmla="*/ 0 w 277"/>
                    <a:gd name="T10" fmla="*/ 0 h 448"/>
                    <a:gd name="T11" fmla="*/ 277 w 277"/>
                    <a:gd name="T12" fmla="*/ 448 h 448"/>
                  </a:gdLst>
                  <a:ahLst/>
                  <a:cxnLst>
                    <a:cxn ang="T6">
                      <a:pos x="T0" y="T1"/>
                    </a:cxn>
                    <a:cxn ang="T7">
                      <a:pos x="T2" y="T3"/>
                    </a:cxn>
                    <a:cxn ang="T8">
                      <a:pos x="T4" y="T5"/>
                    </a:cxn>
                  </a:cxnLst>
                  <a:rect l="T9" t="T10" r="T11" b="T12"/>
                  <a:pathLst>
                    <a:path w="277" h="448">
                      <a:moveTo>
                        <a:pt x="0" y="0"/>
                      </a:moveTo>
                      <a:lnTo>
                        <a:pt x="78" y="127"/>
                      </a:lnTo>
                      <a:lnTo>
                        <a:pt x="277" y="448"/>
                      </a:lnTo>
                    </a:path>
                  </a:pathLst>
                </a:custGeom>
                <a:noFill/>
                <a:ln w="1270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7" name="Freeform 129"/>
                <p:cNvSpPr>
                  <a:spLocks noChangeAspect="1"/>
                </p:cNvSpPr>
                <p:nvPr/>
              </p:nvSpPr>
              <p:spPr bwMode="auto">
                <a:xfrm>
                  <a:off x="2304" y="1221"/>
                  <a:ext cx="235" cy="180"/>
                </a:xfrm>
                <a:custGeom>
                  <a:avLst/>
                  <a:gdLst>
                    <a:gd name="T0" fmla="*/ 0 w 235"/>
                    <a:gd name="T1" fmla="*/ 0 h 180"/>
                    <a:gd name="T2" fmla="*/ 235 w 235"/>
                    <a:gd name="T3" fmla="*/ 180 h 180"/>
                    <a:gd name="T4" fmla="*/ 0 60000 65536"/>
                    <a:gd name="T5" fmla="*/ 0 60000 65536"/>
                    <a:gd name="T6" fmla="*/ 0 w 235"/>
                    <a:gd name="T7" fmla="*/ 0 h 180"/>
                    <a:gd name="T8" fmla="*/ 235 w 235"/>
                    <a:gd name="T9" fmla="*/ 180 h 180"/>
                  </a:gdLst>
                  <a:ahLst/>
                  <a:cxnLst>
                    <a:cxn ang="T4">
                      <a:pos x="T0" y="T1"/>
                    </a:cxn>
                    <a:cxn ang="T5">
                      <a:pos x="T2" y="T3"/>
                    </a:cxn>
                  </a:cxnLst>
                  <a:rect l="T6" t="T7" r="T8" b="T9"/>
                  <a:pathLst>
                    <a:path w="235" h="180">
                      <a:moveTo>
                        <a:pt x="0" y="0"/>
                      </a:moveTo>
                      <a:lnTo>
                        <a:pt x="235" y="180"/>
                      </a:lnTo>
                    </a:path>
                  </a:pathLst>
                </a:custGeom>
                <a:noFill/>
                <a:ln w="1270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8" name="Freeform 130"/>
                <p:cNvSpPr>
                  <a:spLocks noChangeAspect="1"/>
                </p:cNvSpPr>
                <p:nvPr/>
              </p:nvSpPr>
              <p:spPr bwMode="auto">
                <a:xfrm>
                  <a:off x="2413" y="1233"/>
                  <a:ext cx="222" cy="150"/>
                </a:xfrm>
                <a:custGeom>
                  <a:avLst/>
                  <a:gdLst>
                    <a:gd name="T0" fmla="*/ 0 w 222"/>
                    <a:gd name="T1" fmla="*/ 0 h 150"/>
                    <a:gd name="T2" fmla="*/ 101 w 222"/>
                    <a:gd name="T3" fmla="*/ 72 h 150"/>
                    <a:gd name="T4" fmla="*/ 222 w 222"/>
                    <a:gd name="T5" fmla="*/ 150 h 150"/>
                    <a:gd name="T6" fmla="*/ 0 60000 65536"/>
                    <a:gd name="T7" fmla="*/ 0 60000 65536"/>
                    <a:gd name="T8" fmla="*/ 0 60000 65536"/>
                    <a:gd name="T9" fmla="*/ 0 w 222"/>
                    <a:gd name="T10" fmla="*/ 0 h 150"/>
                    <a:gd name="T11" fmla="*/ 222 w 222"/>
                    <a:gd name="T12" fmla="*/ 150 h 150"/>
                  </a:gdLst>
                  <a:ahLst/>
                  <a:cxnLst>
                    <a:cxn ang="T6">
                      <a:pos x="T0" y="T1"/>
                    </a:cxn>
                    <a:cxn ang="T7">
                      <a:pos x="T2" y="T3"/>
                    </a:cxn>
                    <a:cxn ang="T8">
                      <a:pos x="T4" y="T5"/>
                    </a:cxn>
                  </a:cxnLst>
                  <a:rect l="T9" t="T10" r="T11" b="T12"/>
                  <a:pathLst>
                    <a:path w="222" h="150">
                      <a:moveTo>
                        <a:pt x="0" y="0"/>
                      </a:moveTo>
                      <a:lnTo>
                        <a:pt x="101" y="72"/>
                      </a:lnTo>
                      <a:lnTo>
                        <a:pt x="222" y="150"/>
                      </a:lnTo>
                    </a:path>
                  </a:pathLst>
                </a:custGeom>
                <a:noFill/>
                <a:ln w="1270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9" name="Freeform 131"/>
                <p:cNvSpPr>
                  <a:spLocks noChangeAspect="1"/>
                </p:cNvSpPr>
                <p:nvPr/>
              </p:nvSpPr>
              <p:spPr bwMode="auto">
                <a:xfrm>
                  <a:off x="2521" y="1263"/>
                  <a:ext cx="276" cy="144"/>
                </a:xfrm>
                <a:custGeom>
                  <a:avLst/>
                  <a:gdLst>
                    <a:gd name="T0" fmla="*/ 0 w 276"/>
                    <a:gd name="T1" fmla="*/ 0 h 144"/>
                    <a:gd name="T2" fmla="*/ 114 w 276"/>
                    <a:gd name="T3" fmla="*/ 72 h 144"/>
                    <a:gd name="T4" fmla="*/ 276 w 276"/>
                    <a:gd name="T5" fmla="*/ 144 h 144"/>
                    <a:gd name="T6" fmla="*/ 0 60000 65536"/>
                    <a:gd name="T7" fmla="*/ 0 60000 65536"/>
                    <a:gd name="T8" fmla="*/ 0 60000 65536"/>
                    <a:gd name="T9" fmla="*/ 0 w 276"/>
                    <a:gd name="T10" fmla="*/ 0 h 144"/>
                    <a:gd name="T11" fmla="*/ 276 w 276"/>
                    <a:gd name="T12" fmla="*/ 144 h 144"/>
                  </a:gdLst>
                  <a:ahLst/>
                  <a:cxnLst>
                    <a:cxn ang="T6">
                      <a:pos x="T0" y="T1"/>
                    </a:cxn>
                    <a:cxn ang="T7">
                      <a:pos x="T2" y="T3"/>
                    </a:cxn>
                    <a:cxn ang="T8">
                      <a:pos x="T4" y="T5"/>
                    </a:cxn>
                  </a:cxnLst>
                  <a:rect l="T9" t="T10" r="T11" b="T12"/>
                  <a:pathLst>
                    <a:path w="276" h="144">
                      <a:moveTo>
                        <a:pt x="0" y="0"/>
                      </a:moveTo>
                      <a:lnTo>
                        <a:pt x="114" y="72"/>
                      </a:lnTo>
                      <a:lnTo>
                        <a:pt x="276" y="144"/>
                      </a:lnTo>
                    </a:path>
                  </a:pathLst>
                </a:custGeom>
                <a:noFill/>
                <a:ln w="1270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0" name="Freeform 132"/>
                <p:cNvSpPr>
                  <a:spLocks noChangeAspect="1"/>
                </p:cNvSpPr>
                <p:nvPr/>
              </p:nvSpPr>
              <p:spPr bwMode="auto">
                <a:xfrm>
                  <a:off x="2635" y="1266"/>
                  <a:ext cx="372" cy="114"/>
                </a:xfrm>
                <a:custGeom>
                  <a:avLst/>
                  <a:gdLst>
                    <a:gd name="T0" fmla="*/ 0 w 372"/>
                    <a:gd name="T1" fmla="*/ 0 h 114"/>
                    <a:gd name="T2" fmla="*/ 198 w 372"/>
                    <a:gd name="T3" fmla="*/ 66 h 114"/>
                    <a:gd name="T4" fmla="*/ 372 w 372"/>
                    <a:gd name="T5" fmla="*/ 114 h 114"/>
                    <a:gd name="T6" fmla="*/ 0 60000 65536"/>
                    <a:gd name="T7" fmla="*/ 0 60000 65536"/>
                    <a:gd name="T8" fmla="*/ 0 60000 65536"/>
                    <a:gd name="T9" fmla="*/ 0 w 372"/>
                    <a:gd name="T10" fmla="*/ 0 h 114"/>
                    <a:gd name="T11" fmla="*/ 372 w 372"/>
                    <a:gd name="T12" fmla="*/ 114 h 114"/>
                  </a:gdLst>
                  <a:ahLst/>
                  <a:cxnLst>
                    <a:cxn ang="T6">
                      <a:pos x="T0" y="T1"/>
                    </a:cxn>
                    <a:cxn ang="T7">
                      <a:pos x="T2" y="T3"/>
                    </a:cxn>
                    <a:cxn ang="T8">
                      <a:pos x="T4" y="T5"/>
                    </a:cxn>
                  </a:cxnLst>
                  <a:rect l="T9" t="T10" r="T11" b="T12"/>
                  <a:pathLst>
                    <a:path w="372" h="114">
                      <a:moveTo>
                        <a:pt x="0" y="0"/>
                      </a:moveTo>
                      <a:lnTo>
                        <a:pt x="198" y="66"/>
                      </a:lnTo>
                      <a:lnTo>
                        <a:pt x="372" y="114"/>
                      </a:lnTo>
                    </a:path>
                  </a:pathLst>
                </a:custGeom>
                <a:noFill/>
                <a:ln w="1270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1" name="Freeform 133"/>
                <p:cNvSpPr>
                  <a:spLocks noChangeAspect="1"/>
                </p:cNvSpPr>
                <p:nvPr/>
              </p:nvSpPr>
              <p:spPr bwMode="auto">
                <a:xfrm>
                  <a:off x="2956" y="1284"/>
                  <a:ext cx="420" cy="72"/>
                </a:xfrm>
                <a:custGeom>
                  <a:avLst/>
                  <a:gdLst>
                    <a:gd name="T0" fmla="*/ 0 w 420"/>
                    <a:gd name="T1" fmla="*/ 0 h 72"/>
                    <a:gd name="T2" fmla="*/ 300 w 420"/>
                    <a:gd name="T3" fmla="*/ 54 h 72"/>
                    <a:gd name="T4" fmla="*/ 420 w 420"/>
                    <a:gd name="T5" fmla="*/ 72 h 72"/>
                    <a:gd name="T6" fmla="*/ 0 60000 65536"/>
                    <a:gd name="T7" fmla="*/ 0 60000 65536"/>
                    <a:gd name="T8" fmla="*/ 0 60000 65536"/>
                    <a:gd name="T9" fmla="*/ 0 w 420"/>
                    <a:gd name="T10" fmla="*/ 0 h 72"/>
                    <a:gd name="T11" fmla="*/ 420 w 420"/>
                    <a:gd name="T12" fmla="*/ 72 h 72"/>
                  </a:gdLst>
                  <a:ahLst/>
                  <a:cxnLst>
                    <a:cxn ang="T6">
                      <a:pos x="T0" y="T1"/>
                    </a:cxn>
                    <a:cxn ang="T7">
                      <a:pos x="T2" y="T3"/>
                    </a:cxn>
                    <a:cxn ang="T8">
                      <a:pos x="T4" y="T5"/>
                    </a:cxn>
                  </a:cxnLst>
                  <a:rect l="T9" t="T10" r="T11" b="T12"/>
                  <a:pathLst>
                    <a:path w="420" h="72">
                      <a:moveTo>
                        <a:pt x="0" y="0"/>
                      </a:moveTo>
                      <a:lnTo>
                        <a:pt x="300" y="54"/>
                      </a:lnTo>
                      <a:lnTo>
                        <a:pt x="420" y="72"/>
                      </a:lnTo>
                    </a:path>
                  </a:pathLst>
                </a:custGeom>
                <a:noFill/>
                <a:ln w="1270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2" name="Freeform 134"/>
                <p:cNvSpPr>
                  <a:spLocks noChangeAspect="1"/>
                </p:cNvSpPr>
                <p:nvPr/>
              </p:nvSpPr>
              <p:spPr bwMode="auto">
                <a:xfrm>
                  <a:off x="2915" y="815"/>
                  <a:ext cx="415" cy="78"/>
                </a:xfrm>
                <a:custGeom>
                  <a:avLst/>
                  <a:gdLst>
                    <a:gd name="T0" fmla="*/ 0 w 415"/>
                    <a:gd name="T1" fmla="*/ 0 h 78"/>
                    <a:gd name="T2" fmla="*/ 60 w 415"/>
                    <a:gd name="T3" fmla="*/ 0 h 78"/>
                    <a:gd name="T4" fmla="*/ 129 w 415"/>
                    <a:gd name="T5" fmla="*/ 1 h 78"/>
                    <a:gd name="T6" fmla="*/ 154 w 415"/>
                    <a:gd name="T7" fmla="*/ 7 h 78"/>
                    <a:gd name="T8" fmla="*/ 187 w 415"/>
                    <a:gd name="T9" fmla="*/ 10 h 78"/>
                    <a:gd name="T10" fmla="*/ 226 w 415"/>
                    <a:gd name="T11" fmla="*/ 12 h 78"/>
                    <a:gd name="T12" fmla="*/ 243 w 415"/>
                    <a:gd name="T13" fmla="*/ 19 h 78"/>
                    <a:gd name="T14" fmla="*/ 253 w 415"/>
                    <a:gd name="T15" fmla="*/ 24 h 78"/>
                    <a:gd name="T16" fmla="*/ 265 w 415"/>
                    <a:gd name="T17" fmla="*/ 13 h 78"/>
                    <a:gd name="T18" fmla="*/ 286 w 415"/>
                    <a:gd name="T19" fmla="*/ 19 h 78"/>
                    <a:gd name="T20" fmla="*/ 300 w 415"/>
                    <a:gd name="T21" fmla="*/ 36 h 78"/>
                    <a:gd name="T22" fmla="*/ 312 w 415"/>
                    <a:gd name="T23" fmla="*/ 36 h 78"/>
                    <a:gd name="T24" fmla="*/ 321 w 415"/>
                    <a:gd name="T25" fmla="*/ 24 h 78"/>
                    <a:gd name="T26" fmla="*/ 334 w 415"/>
                    <a:gd name="T27" fmla="*/ 15 h 78"/>
                    <a:gd name="T28" fmla="*/ 355 w 415"/>
                    <a:gd name="T29" fmla="*/ 19 h 78"/>
                    <a:gd name="T30" fmla="*/ 367 w 415"/>
                    <a:gd name="T31" fmla="*/ 30 h 78"/>
                    <a:gd name="T32" fmla="*/ 388 w 415"/>
                    <a:gd name="T33" fmla="*/ 37 h 78"/>
                    <a:gd name="T34" fmla="*/ 415 w 415"/>
                    <a:gd name="T35" fmla="*/ 37 h 78"/>
                    <a:gd name="T36" fmla="*/ 409 w 415"/>
                    <a:gd name="T37" fmla="*/ 57 h 78"/>
                    <a:gd name="T38" fmla="*/ 400 w 415"/>
                    <a:gd name="T39" fmla="*/ 78 h 78"/>
                    <a:gd name="T40" fmla="*/ 379 w 415"/>
                    <a:gd name="T41" fmla="*/ 73 h 78"/>
                    <a:gd name="T42" fmla="*/ 357 w 415"/>
                    <a:gd name="T43" fmla="*/ 60 h 78"/>
                    <a:gd name="T44" fmla="*/ 337 w 415"/>
                    <a:gd name="T45" fmla="*/ 37 h 78"/>
                    <a:gd name="T46" fmla="*/ 328 w 415"/>
                    <a:gd name="T47" fmla="*/ 33 h 78"/>
                    <a:gd name="T48" fmla="*/ 313 w 415"/>
                    <a:gd name="T49" fmla="*/ 42 h 78"/>
                    <a:gd name="T50" fmla="*/ 292 w 415"/>
                    <a:gd name="T51" fmla="*/ 45 h 78"/>
                    <a:gd name="T52" fmla="*/ 280 w 415"/>
                    <a:gd name="T53" fmla="*/ 39 h 78"/>
                    <a:gd name="T54" fmla="*/ 267 w 415"/>
                    <a:gd name="T55" fmla="*/ 25 h 78"/>
                    <a:gd name="T56" fmla="*/ 243 w 415"/>
                    <a:gd name="T57" fmla="*/ 28 h 78"/>
                    <a:gd name="T58" fmla="*/ 216 w 415"/>
                    <a:gd name="T59" fmla="*/ 21 h 78"/>
                    <a:gd name="T60" fmla="*/ 171 w 415"/>
                    <a:gd name="T61" fmla="*/ 16 h 78"/>
                    <a:gd name="T62" fmla="*/ 139 w 415"/>
                    <a:gd name="T63" fmla="*/ 7 h 78"/>
                    <a:gd name="T64" fmla="*/ 127 w 415"/>
                    <a:gd name="T65" fmla="*/ 6 h 78"/>
                    <a:gd name="T66" fmla="*/ 114 w 415"/>
                    <a:gd name="T67" fmla="*/ 9 h 78"/>
                    <a:gd name="T68" fmla="*/ 90 w 415"/>
                    <a:gd name="T69" fmla="*/ 9 h 78"/>
                    <a:gd name="T70" fmla="*/ 36 w 415"/>
                    <a:gd name="T71" fmla="*/ 3 h 78"/>
                    <a:gd name="T72" fmla="*/ 0 w 415"/>
                    <a:gd name="T73" fmla="*/ 0 h 7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415"/>
                    <a:gd name="T112" fmla="*/ 0 h 78"/>
                    <a:gd name="T113" fmla="*/ 415 w 415"/>
                    <a:gd name="T114" fmla="*/ 78 h 78"/>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415" h="78">
                      <a:moveTo>
                        <a:pt x="0" y="0"/>
                      </a:moveTo>
                      <a:lnTo>
                        <a:pt x="60" y="0"/>
                      </a:lnTo>
                      <a:lnTo>
                        <a:pt x="129" y="1"/>
                      </a:lnTo>
                      <a:lnTo>
                        <a:pt x="154" y="7"/>
                      </a:lnTo>
                      <a:lnTo>
                        <a:pt x="187" y="10"/>
                      </a:lnTo>
                      <a:lnTo>
                        <a:pt x="226" y="12"/>
                      </a:lnTo>
                      <a:lnTo>
                        <a:pt x="243" y="19"/>
                      </a:lnTo>
                      <a:lnTo>
                        <a:pt x="253" y="24"/>
                      </a:lnTo>
                      <a:lnTo>
                        <a:pt x="265" y="13"/>
                      </a:lnTo>
                      <a:lnTo>
                        <a:pt x="286" y="19"/>
                      </a:lnTo>
                      <a:lnTo>
                        <a:pt x="300" y="36"/>
                      </a:lnTo>
                      <a:lnTo>
                        <a:pt x="312" y="36"/>
                      </a:lnTo>
                      <a:lnTo>
                        <a:pt x="321" y="24"/>
                      </a:lnTo>
                      <a:lnTo>
                        <a:pt x="334" y="15"/>
                      </a:lnTo>
                      <a:lnTo>
                        <a:pt x="355" y="19"/>
                      </a:lnTo>
                      <a:lnTo>
                        <a:pt x="367" y="30"/>
                      </a:lnTo>
                      <a:lnTo>
                        <a:pt x="388" y="37"/>
                      </a:lnTo>
                      <a:lnTo>
                        <a:pt x="415" y="37"/>
                      </a:lnTo>
                      <a:lnTo>
                        <a:pt x="409" y="57"/>
                      </a:lnTo>
                      <a:lnTo>
                        <a:pt x="400" y="78"/>
                      </a:lnTo>
                      <a:lnTo>
                        <a:pt x="379" y="73"/>
                      </a:lnTo>
                      <a:lnTo>
                        <a:pt x="357" y="60"/>
                      </a:lnTo>
                      <a:lnTo>
                        <a:pt x="337" y="37"/>
                      </a:lnTo>
                      <a:lnTo>
                        <a:pt x="328" y="33"/>
                      </a:lnTo>
                      <a:lnTo>
                        <a:pt x="313" y="42"/>
                      </a:lnTo>
                      <a:lnTo>
                        <a:pt x="292" y="45"/>
                      </a:lnTo>
                      <a:lnTo>
                        <a:pt x="280" y="39"/>
                      </a:lnTo>
                      <a:lnTo>
                        <a:pt x="267" y="25"/>
                      </a:lnTo>
                      <a:lnTo>
                        <a:pt x="243" y="28"/>
                      </a:lnTo>
                      <a:lnTo>
                        <a:pt x="216" y="21"/>
                      </a:lnTo>
                      <a:lnTo>
                        <a:pt x="171" y="16"/>
                      </a:lnTo>
                      <a:lnTo>
                        <a:pt x="139" y="7"/>
                      </a:lnTo>
                      <a:lnTo>
                        <a:pt x="127" y="6"/>
                      </a:lnTo>
                      <a:lnTo>
                        <a:pt x="114" y="9"/>
                      </a:lnTo>
                      <a:lnTo>
                        <a:pt x="90" y="9"/>
                      </a:lnTo>
                      <a:lnTo>
                        <a:pt x="36" y="3"/>
                      </a:lnTo>
                      <a:lnTo>
                        <a:pt x="0" y="0"/>
                      </a:lnTo>
                      <a:close/>
                    </a:path>
                  </a:pathLst>
                </a:custGeom>
                <a:solidFill>
                  <a:srgbClr val="333333">
                    <a:alpha val="74901"/>
                  </a:srgbClr>
                </a:solidFill>
                <a:ln>
                  <a:noFill/>
                </a:ln>
                <a:extLst>
                  <a:ext uri="{91240B29-F687-4F45-9708-019B960494DF}">
                    <a14:hiddenLine xmlns:a14="http://schemas.microsoft.com/office/drawing/2010/main" w="6350" cap="flat" cmpd="sng">
                      <a:solidFill>
                        <a:srgbClr val="000000"/>
                      </a:solidFill>
                      <a:prstDash val="solid"/>
                      <a:round/>
                      <a:headEnd type="none" w="med" len="med"/>
                      <a:tailEnd type="none" w="med" len="med"/>
                    </a14:hiddenLine>
                  </a:ext>
                </a:extLst>
              </p:spPr>
              <p:txBody>
                <a:bodyPr/>
                <a:lstStyle/>
                <a:p>
                  <a:endParaRPr lang="en-US"/>
                </a:p>
              </p:txBody>
            </p:sp>
            <p:sp>
              <p:nvSpPr>
                <p:cNvPr id="163" name="Freeform 135"/>
                <p:cNvSpPr>
                  <a:spLocks noChangeAspect="1"/>
                </p:cNvSpPr>
                <p:nvPr/>
              </p:nvSpPr>
              <p:spPr bwMode="auto">
                <a:xfrm>
                  <a:off x="3354" y="830"/>
                  <a:ext cx="330" cy="93"/>
                </a:xfrm>
                <a:custGeom>
                  <a:avLst/>
                  <a:gdLst>
                    <a:gd name="T0" fmla="*/ 0 w 330"/>
                    <a:gd name="T1" fmla="*/ 4 h 93"/>
                    <a:gd name="T2" fmla="*/ 15 w 330"/>
                    <a:gd name="T3" fmla="*/ 4 h 93"/>
                    <a:gd name="T4" fmla="*/ 27 w 330"/>
                    <a:gd name="T5" fmla="*/ 15 h 93"/>
                    <a:gd name="T6" fmla="*/ 42 w 330"/>
                    <a:gd name="T7" fmla="*/ 16 h 93"/>
                    <a:gd name="T8" fmla="*/ 60 w 330"/>
                    <a:gd name="T9" fmla="*/ 21 h 93"/>
                    <a:gd name="T10" fmla="*/ 84 w 330"/>
                    <a:gd name="T11" fmla="*/ 21 h 93"/>
                    <a:gd name="T12" fmla="*/ 99 w 330"/>
                    <a:gd name="T13" fmla="*/ 10 h 93"/>
                    <a:gd name="T14" fmla="*/ 110 w 330"/>
                    <a:gd name="T15" fmla="*/ 0 h 93"/>
                    <a:gd name="T16" fmla="*/ 126 w 330"/>
                    <a:gd name="T17" fmla="*/ 0 h 93"/>
                    <a:gd name="T18" fmla="*/ 144 w 330"/>
                    <a:gd name="T19" fmla="*/ 10 h 93"/>
                    <a:gd name="T20" fmla="*/ 165 w 330"/>
                    <a:gd name="T21" fmla="*/ 31 h 93"/>
                    <a:gd name="T22" fmla="*/ 198 w 330"/>
                    <a:gd name="T23" fmla="*/ 45 h 93"/>
                    <a:gd name="T24" fmla="*/ 225 w 330"/>
                    <a:gd name="T25" fmla="*/ 48 h 93"/>
                    <a:gd name="T26" fmla="*/ 245 w 330"/>
                    <a:gd name="T27" fmla="*/ 43 h 93"/>
                    <a:gd name="T28" fmla="*/ 260 w 330"/>
                    <a:gd name="T29" fmla="*/ 28 h 93"/>
                    <a:gd name="T30" fmla="*/ 264 w 330"/>
                    <a:gd name="T31" fmla="*/ 18 h 93"/>
                    <a:gd name="T32" fmla="*/ 279 w 330"/>
                    <a:gd name="T33" fmla="*/ 16 h 93"/>
                    <a:gd name="T34" fmla="*/ 294 w 330"/>
                    <a:gd name="T35" fmla="*/ 30 h 93"/>
                    <a:gd name="T36" fmla="*/ 314 w 330"/>
                    <a:gd name="T37" fmla="*/ 27 h 93"/>
                    <a:gd name="T38" fmla="*/ 330 w 330"/>
                    <a:gd name="T39" fmla="*/ 18 h 93"/>
                    <a:gd name="T40" fmla="*/ 317 w 330"/>
                    <a:gd name="T41" fmla="*/ 33 h 93"/>
                    <a:gd name="T42" fmla="*/ 303 w 330"/>
                    <a:gd name="T43" fmla="*/ 46 h 93"/>
                    <a:gd name="T44" fmla="*/ 282 w 330"/>
                    <a:gd name="T45" fmla="*/ 36 h 93"/>
                    <a:gd name="T46" fmla="*/ 270 w 330"/>
                    <a:gd name="T47" fmla="*/ 31 h 93"/>
                    <a:gd name="T48" fmla="*/ 272 w 330"/>
                    <a:gd name="T49" fmla="*/ 45 h 93"/>
                    <a:gd name="T50" fmla="*/ 261 w 330"/>
                    <a:gd name="T51" fmla="*/ 57 h 93"/>
                    <a:gd name="T52" fmla="*/ 249 w 330"/>
                    <a:gd name="T53" fmla="*/ 72 h 93"/>
                    <a:gd name="T54" fmla="*/ 240 w 330"/>
                    <a:gd name="T55" fmla="*/ 87 h 93"/>
                    <a:gd name="T56" fmla="*/ 218 w 330"/>
                    <a:gd name="T57" fmla="*/ 93 h 93"/>
                    <a:gd name="T58" fmla="*/ 195 w 330"/>
                    <a:gd name="T59" fmla="*/ 93 h 93"/>
                    <a:gd name="T60" fmla="*/ 167 w 330"/>
                    <a:gd name="T61" fmla="*/ 81 h 93"/>
                    <a:gd name="T62" fmla="*/ 152 w 330"/>
                    <a:gd name="T63" fmla="*/ 66 h 93"/>
                    <a:gd name="T64" fmla="*/ 141 w 330"/>
                    <a:gd name="T65" fmla="*/ 42 h 93"/>
                    <a:gd name="T66" fmla="*/ 134 w 330"/>
                    <a:gd name="T67" fmla="*/ 24 h 93"/>
                    <a:gd name="T68" fmla="*/ 126 w 330"/>
                    <a:gd name="T69" fmla="*/ 13 h 93"/>
                    <a:gd name="T70" fmla="*/ 113 w 330"/>
                    <a:gd name="T71" fmla="*/ 10 h 93"/>
                    <a:gd name="T72" fmla="*/ 104 w 330"/>
                    <a:gd name="T73" fmla="*/ 24 h 93"/>
                    <a:gd name="T74" fmla="*/ 98 w 330"/>
                    <a:gd name="T75" fmla="*/ 42 h 93"/>
                    <a:gd name="T76" fmla="*/ 84 w 330"/>
                    <a:gd name="T77" fmla="*/ 45 h 93"/>
                    <a:gd name="T78" fmla="*/ 57 w 330"/>
                    <a:gd name="T79" fmla="*/ 42 h 93"/>
                    <a:gd name="T80" fmla="*/ 29 w 330"/>
                    <a:gd name="T81" fmla="*/ 30 h 93"/>
                    <a:gd name="T82" fmla="*/ 14 w 330"/>
                    <a:gd name="T83" fmla="*/ 19 h 93"/>
                    <a:gd name="T84" fmla="*/ 2 w 330"/>
                    <a:gd name="T85" fmla="*/ 16 h 93"/>
                    <a:gd name="T86" fmla="*/ 0 w 330"/>
                    <a:gd name="T87" fmla="*/ 4 h 9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30"/>
                    <a:gd name="T133" fmla="*/ 0 h 93"/>
                    <a:gd name="T134" fmla="*/ 330 w 330"/>
                    <a:gd name="T135" fmla="*/ 93 h 9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30" h="93">
                      <a:moveTo>
                        <a:pt x="0" y="4"/>
                      </a:moveTo>
                      <a:lnTo>
                        <a:pt x="15" y="4"/>
                      </a:lnTo>
                      <a:lnTo>
                        <a:pt x="27" y="15"/>
                      </a:lnTo>
                      <a:lnTo>
                        <a:pt x="42" y="16"/>
                      </a:lnTo>
                      <a:lnTo>
                        <a:pt x="60" y="21"/>
                      </a:lnTo>
                      <a:lnTo>
                        <a:pt x="84" y="21"/>
                      </a:lnTo>
                      <a:lnTo>
                        <a:pt x="99" y="10"/>
                      </a:lnTo>
                      <a:lnTo>
                        <a:pt x="110" y="0"/>
                      </a:lnTo>
                      <a:lnTo>
                        <a:pt x="126" y="0"/>
                      </a:lnTo>
                      <a:lnTo>
                        <a:pt x="144" y="10"/>
                      </a:lnTo>
                      <a:lnTo>
                        <a:pt x="165" y="31"/>
                      </a:lnTo>
                      <a:lnTo>
                        <a:pt x="198" y="45"/>
                      </a:lnTo>
                      <a:lnTo>
                        <a:pt x="225" y="48"/>
                      </a:lnTo>
                      <a:lnTo>
                        <a:pt x="245" y="43"/>
                      </a:lnTo>
                      <a:lnTo>
                        <a:pt x="260" y="28"/>
                      </a:lnTo>
                      <a:lnTo>
                        <a:pt x="264" y="18"/>
                      </a:lnTo>
                      <a:lnTo>
                        <a:pt x="279" y="16"/>
                      </a:lnTo>
                      <a:lnTo>
                        <a:pt x="294" y="30"/>
                      </a:lnTo>
                      <a:lnTo>
                        <a:pt x="314" y="27"/>
                      </a:lnTo>
                      <a:lnTo>
                        <a:pt x="330" y="18"/>
                      </a:lnTo>
                      <a:lnTo>
                        <a:pt x="317" y="33"/>
                      </a:lnTo>
                      <a:lnTo>
                        <a:pt x="303" y="46"/>
                      </a:lnTo>
                      <a:lnTo>
                        <a:pt x="282" y="36"/>
                      </a:lnTo>
                      <a:lnTo>
                        <a:pt x="270" y="31"/>
                      </a:lnTo>
                      <a:lnTo>
                        <a:pt x="272" y="45"/>
                      </a:lnTo>
                      <a:lnTo>
                        <a:pt x="261" y="57"/>
                      </a:lnTo>
                      <a:lnTo>
                        <a:pt x="249" y="72"/>
                      </a:lnTo>
                      <a:lnTo>
                        <a:pt x="240" y="87"/>
                      </a:lnTo>
                      <a:lnTo>
                        <a:pt x="218" y="93"/>
                      </a:lnTo>
                      <a:lnTo>
                        <a:pt x="195" y="93"/>
                      </a:lnTo>
                      <a:lnTo>
                        <a:pt x="167" y="81"/>
                      </a:lnTo>
                      <a:lnTo>
                        <a:pt x="152" y="66"/>
                      </a:lnTo>
                      <a:lnTo>
                        <a:pt x="141" y="42"/>
                      </a:lnTo>
                      <a:lnTo>
                        <a:pt x="134" y="24"/>
                      </a:lnTo>
                      <a:lnTo>
                        <a:pt x="126" y="13"/>
                      </a:lnTo>
                      <a:lnTo>
                        <a:pt x="113" y="10"/>
                      </a:lnTo>
                      <a:lnTo>
                        <a:pt x="104" y="24"/>
                      </a:lnTo>
                      <a:lnTo>
                        <a:pt x="98" y="42"/>
                      </a:lnTo>
                      <a:lnTo>
                        <a:pt x="84" y="45"/>
                      </a:lnTo>
                      <a:lnTo>
                        <a:pt x="57" y="42"/>
                      </a:lnTo>
                      <a:lnTo>
                        <a:pt x="29" y="30"/>
                      </a:lnTo>
                      <a:lnTo>
                        <a:pt x="14" y="19"/>
                      </a:lnTo>
                      <a:lnTo>
                        <a:pt x="2" y="16"/>
                      </a:lnTo>
                      <a:lnTo>
                        <a:pt x="0" y="4"/>
                      </a:lnTo>
                      <a:close/>
                    </a:path>
                  </a:pathLst>
                </a:custGeom>
                <a:solidFill>
                  <a:srgbClr val="333333">
                    <a:alpha val="74901"/>
                  </a:srgbClr>
                </a:solidFill>
                <a:ln>
                  <a:noFill/>
                </a:ln>
                <a:extLst>
                  <a:ext uri="{91240B29-F687-4F45-9708-019B960494DF}">
                    <a14:hiddenLine xmlns:a14="http://schemas.microsoft.com/office/drawing/2010/main" w="6350" cap="flat" cmpd="sng">
                      <a:solidFill>
                        <a:srgbClr val="000000"/>
                      </a:solidFill>
                      <a:prstDash val="solid"/>
                      <a:round/>
                      <a:headEnd type="none" w="med" len="med"/>
                      <a:tailEnd type="none" w="med" len="med"/>
                    </a14:hiddenLine>
                  </a:ext>
                </a:extLst>
              </p:spPr>
              <p:txBody>
                <a:bodyPr/>
                <a:lstStyle/>
                <a:p>
                  <a:endParaRPr lang="en-US"/>
                </a:p>
              </p:txBody>
            </p:sp>
            <p:sp>
              <p:nvSpPr>
                <p:cNvPr id="164" name="Freeform 136"/>
                <p:cNvSpPr>
                  <a:spLocks noChangeAspect="1"/>
                </p:cNvSpPr>
                <p:nvPr/>
              </p:nvSpPr>
              <p:spPr bwMode="auto">
                <a:xfrm>
                  <a:off x="3677" y="860"/>
                  <a:ext cx="64" cy="46"/>
                </a:xfrm>
                <a:custGeom>
                  <a:avLst/>
                  <a:gdLst>
                    <a:gd name="T0" fmla="*/ 0 w 64"/>
                    <a:gd name="T1" fmla="*/ 0 h 46"/>
                    <a:gd name="T2" fmla="*/ 12 w 64"/>
                    <a:gd name="T3" fmla="*/ 1 h 46"/>
                    <a:gd name="T4" fmla="*/ 22 w 64"/>
                    <a:gd name="T5" fmla="*/ 18 h 46"/>
                    <a:gd name="T6" fmla="*/ 37 w 64"/>
                    <a:gd name="T7" fmla="*/ 24 h 46"/>
                    <a:gd name="T8" fmla="*/ 58 w 64"/>
                    <a:gd name="T9" fmla="*/ 21 h 46"/>
                    <a:gd name="T10" fmla="*/ 64 w 64"/>
                    <a:gd name="T11" fmla="*/ 33 h 46"/>
                    <a:gd name="T12" fmla="*/ 61 w 64"/>
                    <a:gd name="T13" fmla="*/ 46 h 46"/>
                    <a:gd name="T14" fmla="*/ 57 w 64"/>
                    <a:gd name="T15" fmla="*/ 37 h 46"/>
                    <a:gd name="T16" fmla="*/ 34 w 64"/>
                    <a:gd name="T17" fmla="*/ 39 h 46"/>
                    <a:gd name="T18" fmla="*/ 19 w 64"/>
                    <a:gd name="T19" fmla="*/ 34 h 46"/>
                    <a:gd name="T20" fmla="*/ 10 w 64"/>
                    <a:gd name="T21" fmla="*/ 22 h 46"/>
                    <a:gd name="T22" fmla="*/ 0 w 64"/>
                    <a:gd name="T23" fmla="*/ 0 h 4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64"/>
                    <a:gd name="T37" fmla="*/ 0 h 46"/>
                    <a:gd name="T38" fmla="*/ 64 w 64"/>
                    <a:gd name="T39" fmla="*/ 46 h 4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64" h="46">
                      <a:moveTo>
                        <a:pt x="0" y="0"/>
                      </a:moveTo>
                      <a:lnTo>
                        <a:pt x="12" y="1"/>
                      </a:lnTo>
                      <a:lnTo>
                        <a:pt x="22" y="18"/>
                      </a:lnTo>
                      <a:lnTo>
                        <a:pt x="37" y="24"/>
                      </a:lnTo>
                      <a:lnTo>
                        <a:pt x="58" y="21"/>
                      </a:lnTo>
                      <a:lnTo>
                        <a:pt x="64" y="33"/>
                      </a:lnTo>
                      <a:lnTo>
                        <a:pt x="61" y="46"/>
                      </a:lnTo>
                      <a:lnTo>
                        <a:pt x="57" y="37"/>
                      </a:lnTo>
                      <a:lnTo>
                        <a:pt x="34" y="39"/>
                      </a:lnTo>
                      <a:lnTo>
                        <a:pt x="19" y="34"/>
                      </a:lnTo>
                      <a:lnTo>
                        <a:pt x="10" y="22"/>
                      </a:lnTo>
                      <a:lnTo>
                        <a:pt x="0" y="0"/>
                      </a:lnTo>
                      <a:close/>
                    </a:path>
                  </a:pathLst>
                </a:custGeom>
                <a:solidFill>
                  <a:srgbClr val="333333">
                    <a:alpha val="74901"/>
                  </a:srgbClr>
                </a:solidFill>
                <a:ln>
                  <a:noFill/>
                </a:ln>
                <a:extLst>
                  <a:ext uri="{91240B29-F687-4F45-9708-019B960494DF}">
                    <a14:hiddenLine xmlns:a14="http://schemas.microsoft.com/office/drawing/2010/main" w="6350" cap="flat" cmpd="sng">
                      <a:solidFill>
                        <a:srgbClr val="000000"/>
                      </a:solidFill>
                      <a:prstDash val="solid"/>
                      <a:round/>
                      <a:headEnd type="none" w="med" len="med"/>
                      <a:tailEnd type="none" w="med" len="med"/>
                    </a14:hiddenLine>
                  </a:ext>
                </a:extLst>
              </p:spPr>
              <p:txBody>
                <a:bodyPr/>
                <a:lstStyle/>
                <a:p>
                  <a:endParaRPr lang="en-US"/>
                </a:p>
              </p:txBody>
            </p:sp>
            <p:sp>
              <p:nvSpPr>
                <p:cNvPr id="165" name="Freeform 137"/>
                <p:cNvSpPr>
                  <a:spLocks noChangeAspect="1"/>
                </p:cNvSpPr>
                <p:nvPr/>
              </p:nvSpPr>
              <p:spPr bwMode="auto">
                <a:xfrm>
                  <a:off x="3743" y="855"/>
                  <a:ext cx="145" cy="47"/>
                </a:xfrm>
                <a:custGeom>
                  <a:avLst/>
                  <a:gdLst>
                    <a:gd name="T0" fmla="*/ 0 w 145"/>
                    <a:gd name="T1" fmla="*/ 0 h 47"/>
                    <a:gd name="T2" fmla="*/ 16 w 145"/>
                    <a:gd name="T3" fmla="*/ 15 h 47"/>
                    <a:gd name="T4" fmla="*/ 37 w 145"/>
                    <a:gd name="T5" fmla="*/ 18 h 47"/>
                    <a:gd name="T6" fmla="*/ 51 w 145"/>
                    <a:gd name="T7" fmla="*/ 17 h 47"/>
                    <a:gd name="T8" fmla="*/ 64 w 145"/>
                    <a:gd name="T9" fmla="*/ 9 h 47"/>
                    <a:gd name="T10" fmla="*/ 82 w 145"/>
                    <a:gd name="T11" fmla="*/ 8 h 47"/>
                    <a:gd name="T12" fmla="*/ 102 w 145"/>
                    <a:gd name="T13" fmla="*/ 12 h 47"/>
                    <a:gd name="T14" fmla="*/ 121 w 145"/>
                    <a:gd name="T15" fmla="*/ 17 h 47"/>
                    <a:gd name="T16" fmla="*/ 135 w 145"/>
                    <a:gd name="T17" fmla="*/ 11 h 47"/>
                    <a:gd name="T18" fmla="*/ 145 w 145"/>
                    <a:gd name="T19" fmla="*/ 5 h 47"/>
                    <a:gd name="T20" fmla="*/ 136 w 145"/>
                    <a:gd name="T21" fmla="*/ 21 h 47"/>
                    <a:gd name="T22" fmla="*/ 120 w 145"/>
                    <a:gd name="T23" fmla="*/ 32 h 47"/>
                    <a:gd name="T24" fmla="*/ 96 w 145"/>
                    <a:gd name="T25" fmla="*/ 35 h 47"/>
                    <a:gd name="T26" fmla="*/ 88 w 145"/>
                    <a:gd name="T27" fmla="*/ 23 h 47"/>
                    <a:gd name="T28" fmla="*/ 75 w 145"/>
                    <a:gd name="T29" fmla="*/ 23 h 47"/>
                    <a:gd name="T30" fmla="*/ 61 w 145"/>
                    <a:gd name="T31" fmla="*/ 29 h 47"/>
                    <a:gd name="T32" fmla="*/ 45 w 145"/>
                    <a:gd name="T33" fmla="*/ 41 h 47"/>
                    <a:gd name="T34" fmla="*/ 30 w 145"/>
                    <a:gd name="T35" fmla="*/ 47 h 47"/>
                    <a:gd name="T36" fmla="*/ 21 w 145"/>
                    <a:gd name="T37" fmla="*/ 41 h 47"/>
                    <a:gd name="T38" fmla="*/ 12 w 145"/>
                    <a:gd name="T39" fmla="*/ 29 h 47"/>
                    <a:gd name="T40" fmla="*/ 0 w 145"/>
                    <a:gd name="T41" fmla="*/ 0 h 4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45"/>
                    <a:gd name="T64" fmla="*/ 0 h 47"/>
                    <a:gd name="T65" fmla="*/ 145 w 145"/>
                    <a:gd name="T66" fmla="*/ 47 h 47"/>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45" h="47">
                      <a:moveTo>
                        <a:pt x="0" y="0"/>
                      </a:moveTo>
                      <a:lnTo>
                        <a:pt x="16" y="15"/>
                      </a:lnTo>
                      <a:lnTo>
                        <a:pt x="37" y="18"/>
                      </a:lnTo>
                      <a:lnTo>
                        <a:pt x="51" y="17"/>
                      </a:lnTo>
                      <a:lnTo>
                        <a:pt x="64" y="9"/>
                      </a:lnTo>
                      <a:lnTo>
                        <a:pt x="82" y="8"/>
                      </a:lnTo>
                      <a:lnTo>
                        <a:pt x="102" y="12"/>
                      </a:lnTo>
                      <a:lnTo>
                        <a:pt x="121" y="17"/>
                      </a:lnTo>
                      <a:lnTo>
                        <a:pt x="135" y="11"/>
                      </a:lnTo>
                      <a:lnTo>
                        <a:pt x="145" y="5"/>
                      </a:lnTo>
                      <a:lnTo>
                        <a:pt x="136" y="21"/>
                      </a:lnTo>
                      <a:lnTo>
                        <a:pt x="120" y="32"/>
                      </a:lnTo>
                      <a:lnTo>
                        <a:pt x="96" y="35"/>
                      </a:lnTo>
                      <a:lnTo>
                        <a:pt x="88" y="23"/>
                      </a:lnTo>
                      <a:lnTo>
                        <a:pt x="75" y="23"/>
                      </a:lnTo>
                      <a:lnTo>
                        <a:pt x="61" y="29"/>
                      </a:lnTo>
                      <a:lnTo>
                        <a:pt x="45" y="41"/>
                      </a:lnTo>
                      <a:lnTo>
                        <a:pt x="30" y="47"/>
                      </a:lnTo>
                      <a:lnTo>
                        <a:pt x="21" y="41"/>
                      </a:lnTo>
                      <a:lnTo>
                        <a:pt x="12" y="29"/>
                      </a:lnTo>
                      <a:lnTo>
                        <a:pt x="0" y="0"/>
                      </a:lnTo>
                      <a:close/>
                    </a:path>
                  </a:pathLst>
                </a:custGeom>
                <a:solidFill>
                  <a:srgbClr val="333333">
                    <a:alpha val="74901"/>
                  </a:srgbClr>
                </a:solidFill>
                <a:ln>
                  <a:noFill/>
                </a:ln>
                <a:extLst>
                  <a:ext uri="{91240B29-F687-4F45-9708-019B960494DF}">
                    <a14:hiddenLine xmlns:a14="http://schemas.microsoft.com/office/drawing/2010/main" w="6350" cap="flat" cmpd="sng">
                      <a:solidFill>
                        <a:srgbClr val="000000"/>
                      </a:solidFill>
                      <a:prstDash val="solid"/>
                      <a:round/>
                      <a:headEnd type="none" w="med" len="med"/>
                      <a:tailEnd type="none" w="med" len="med"/>
                    </a14:hiddenLine>
                  </a:ext>
                </a:extLst>
              </p:spPr>
              <p:txBody>
                <a:bodyPr/>
                <a:lstStyle/>
                <a:p>
                  <a:endParaRPr lang="en-US"/>
                </a:p>
              </p:txBody>
            </p:sp>
            <p:sp>
              <p:nvSpPr>
                <p:cNvPr id="166" name="Freeform 138"/>
                <p:cNvSpPr>
                  <a:spLocks noChangeAspect="1"/>
                </p:cNvSpPr>
                <p:nvPr/>
              </p:nvSpPr>
              <p:spPr bwMode="auto">
                <a:xfrm>
                  <a:off x="3893" y="858"/>
                  <a:ext cx="72" cy="48"/>
                </a:xfrm>
                <a:custGeom>
                  <a:avLst/>
                  <a:gdLst>
                    <a:gd name="T0" fmla="*/ 0 w 72"/>
                    <a:gd name="T1" fmla="*/ 0 h 48"/>
                    <a:gd name="T2" fmla="*/ 15 w 72"/>
                    <a:gd name="T3" fmla="*/ 8 h 48"/>
                    <a:gd name="T4" fmla="*/ 34 w 72"/>
                    <a:gd name="T5" fmla="*/ 24 h 48"/>
                    <a:gd name="T6" fmla="*/ 51 w 72"/>
                    <a:gd name="T7" fmla="*/ 30 h 48"/>
                    <a:gd name="T8" fmla="*/ 63 w 72"/>
                    <a:gd name="T9" fmla="*/ 29 h 48"/>
                    <a:gd name="T10" fmla="*/ 72 w 72"/>
                    <a:gd name="T11" fmla="*/ 20 h 48"/>
                    <a:gd name="T12" fmla="*/ 72 w 72"/>
                    <a:gd name="T13" fmla="*/ 39 h 48"/>
                    <a:gd name="T14" fmla="*/ 57 w 72"/>
                    <a:gd name="T15" fmla="*/ 48 h 48"/>
                    <a:gd name="T16" fmla="*/ 40 w 72"/>
                    <a:gd name="T17" fmla="*/ 45 h 48"/>
                    <a:gd name="T18" fmla="*/ 18 w 72"/>
                    <a:gd name="T19" fmla="*/ 30 h 48"/>
                    <a:gd name="T20" fmla="*/ 7 w 72"/>
                    <a:gd name="T21" fmla="*/ 14 h 48"/>
                    <a:gd name="T22" fmla="*/ 0 w 72"/>
                    <a:gd name="T23" fmla="*/ 0 h 4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72"/>
                    <a:gd name="T37" fmla="*/ 0 h 48"/>
                    <a:gd name="T38" fmla="*/ 72 w 72"/>
                    <a:gd name="T39" fmla="*/ 48 h 4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72" h="48">
                      <a:moveTo>
                        <a:pt x="0" y="0"/>
                      </a:moveTo>
                      <a:lnTo>
                        <a:pt x="15" y="8"/>
                      </a:lnTo>
                      <a:lnTo>
                        <a:pt x="34" y="24"/>
                      </a:lnTo>
                      <a:lnTo>
                        <a:pt x="51" y="30"/>
                      </a:lnTo>
                      <a:lnTo>
                        <a:pt x="63" y="29"/>
                      </a:lnTo>
                      <a:lnTo>
                        <a:pt x="72" y="20"/>
                      </a:lnTo>
                      <a:lnTo>
                        <a:pt x="72" y="39"/>
                      </a:lnTo>
                      <a:lnTo>
                        <a:pt x="57" y="48"/>
                      </a:lnTo>
                      <a:lnTo>
                        <a:pt x="40" y="45"/>
                      </a:lnTo>
                      <a:lnTo>
                        <a:pt x="18" y="30"/>
                      </a:lnTo>
                      <a:lnTo>
                        <a:pt x="7" y="14"/>
                      </a:lnTo>
                      <a:lnTo>
                        <a:pt x="0" y="0"/>
                      </a:lnTo>
                      <a:close/>
                    </a:path>
                  </a:pathLst>
                </a:custGeom>
                <a:solidFill>
                  <a:srgbClr val="333333">
                    <a:alpha val="74901"/>
                  </a:srgbClr>
                </a:solidFill>
                <a:ln>
                  <a:noFill/>
                </a:ln>
                <a:extLst>
                  <a:ext uri="{91240B29-F687-4F45-9708-019B960494DF}">
                    <a14:hiddenLine xmlns:a14="http://schemas.microsoft.com/office/drawing/2010/main" w="6350" cap="flat" cmpd="sng">
                      <a:solidFill>
                        <a:srgbClr val="000000"/>
                      </a:solidFill>
                      <a:prstDash val="solid"/>
                      <a:round/>
                      <a:headEnd type="none" w="med" len="med"/>
                      <a:tailEnd type="none" w="med" len="med"/>
                    </a14:hiddenLine>
                  </a:ext>
                </a:extLst>
              </p:spPr>
              <p:txBody>
                <a:bodyPr/>
                <a:lstStyle/>
                <a:p>
                  <a:endParaRPr lang="en-US"/>
                </a:p>
              </p:txBody>
            </p:sp>
            <p:sp>
              <p:nvSpPr>
                <p:cNvPr id="167" name="Freeform 139"/>
                <p:cNvSpPr>
                  <a:spLocks noChangeAspect="1"/>
                </p:cNvSpPr>
                <p:nvPr/>
              </p:nvSpPr>
              <p:spPr bwMode="auto">
                <a:xfrm>
                  <a:off x="3984" y="849"/>
                  <a:ext cx="215" cy="33"/>
                </a:xfrm>
                <a:custGeom>
                  <a:avLst/>
                  <a:gdLst>
                    <a:gd name="T0" fmla="*/ 0 w 215"/>
                    <a:gd name="T1" fmla="*/ 11 h 33"/>
                    <a:gd name="T2" fmla="*/ 23 w 215"/>
                    <a:gd name="T3" fmla="*/ 14 h 33"/>
                    <a:gd name="T4" fmla="*/ 38 w 215"/>
                    <a:gd name="T5" fmla="*/ 11 h 33"/>
                    <a:gd name="T6" fmla="*/ 54 w 215"/>
                    <a:gd name="T7" fmla="*/ 14 h 33"/>
                    <a:gd name="T8" fmla="*/ 75 w 215"/>
                    <a:gd name="T9" fmla="*/ 9 h 33"/>
                    <a:gd name="T10" fmla="*/ 98 w 215"/>
                    <a:gd name="T11" fmla="*/ 20 h 33"/>
                    <a:gd name="T12" fmla="*/ 113 w 215"/>
                    <a:gd name="T13" fmla="*/ 18 h 33"/>
                    <a:gd name="T14" fmla="*/ 137 w 215"/>
                    <a:gd name="T15" fmla="*/ 3 h 33"/>
                    <a:gd name="T16" fmla="*/ 153 w 215"/>
                    <a:gd name="T17" fmla="*/ 0 h 33"/>
                    <a:gd name="T18" fmla="*/ 176 w 215"/>
                    <a:gd name="T19" fmla="*/ 2 h 33"/>
                    <a:gd name="T20" fmla="*/ 215 w 215"/>
                    <a:gd name="T21" fmla="*/ 6 h 33"/>
                    <a:gd name="T22" fmla="*/ 200 w 215"/>
                    <a:gd name="T23" fmla="*/ 11 h 33"/>
                    <a:gd name="T24" fmla="*/ 185 w 215"/>
                    <a:gd name="T25" fmla="*/ 20 h 33"/>
                    <a:gd name="T26" fmla="*/ 158 w 215"/>
                    <a:gd name="T27" fmla="*/ 18 h 33"/>
                    <a:gd name="T28" fmla="*/ 147 w 215"/>
                    <a:gd name="T29" fmla="*/ 15 h 33"/>
                    <a:gd name="T30" fmla="*/ 138 w 215"/>
                    <a:gd name="T31" fmla="*/ 20 h 33"/>
                    <a:gd name="T32" fmla="*/ 134 w 215"/>
                    <a:gd name="T33" fmla="*/ 29 h 33"/>
                    <a:gd name="T34" fmla="*/ 108 w 215"/>
                    <a:gd name="T35" fmla="*/ 33 h 33"/>
                    <a:gd name="T36" fmla="*/ 84 w 215"/>
                    <a:gd name="T37" fmla="*/ 24 h 33"/>
                    <a:gd name="T38" fmla="*/ 69 w 215"/>
                    <a:gd name="T39" fmla="*/ 21 h 33"/>
                    <a:gd name="T40" fmla="*/ 54 w 215"/>
                    <a:gd name="T41" fmla="*/ 21 h 33"/>
                    <a:gd name="T42" fmla="*/ 18 w 215"/>
                    <a:gd name="T43" fmla="*/ 24 h 33"/>
                    <a:gd name="T44" fmla="*/ 0 w 215"/>
                    <a:gd name="T45" fmla="*/ 11 h 3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215"/>
                    <a:gd name="T70" fmla="*/ 0 h 33"/>
                    <a:gd name="T71" fmla="*/ 215 w 215"/>
                    <a:gd name="T72" fmla="*/ 33 h 33"/>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215" h="33">
                      <a:moveTo>
                        <a:pt x="0" y="11"/>
                      </a:moveTo>
                      <a:lnTo>
                        <a:pt x="23" y="14"/>
                      </a:lnTo>
                      <a:lnTo>
                        <a:pt x="38" y="11"/>
                      </a:lnTo>
                      <a:lnTo>
                        <a:pt x="54" y="14"/>
                      </a:lnTo>
                      <a:lnTo>
                        <a:pt x="75" y="9"/>
                      </a:lnTo>
                      <a:lnTo>
                        <a:pt x="98" y="20"/>
                      </a:lnTo>
                      <a:lnTo>
                        <a:pt x="113" y="18"/>
                      </a:lnTo>
                      <a:lnTo>
                        <a:pt x="137" y="3"/>
                      </a:lnTo>
                      <a:lnTo>
                        <a:pt x="153" y="0"/>
                      </a:lnTo>
                      <a:lnTo>
                        <a:pt x="176" y="2"/>
                      </a:lnTo>
                      <a:lnTo>
                        <a:pt x="215" y="6"/>
                      </a:lnTo>
                      <a:lnTo>
                        <a:pt x="200" y="11"/>
                      </a:lnTo>
                      <a:lnTo>
                        <a:pt x="185" y="20"/>
                      </a:lnTo>
                      <a:lnTo>
                        <a:pt x="158" y="18"/>
                      </a:lnTo>
                      <a:lnTo>
                        <a:pt x="147" y="15"/>
                      </a:lnTo>
                      <a:lnTo>
                        <a:pt x="138" y="20"/>
                      </a:lnTo>
                      <a:lnTo>
                        <a:pt x="134" y="29"/>
                      </a:lnTo>
                      <a:lnTo>
                        <a:pt x="108" y="33"/>
                      </a:lnTo>
                      <a:lnTo>
                        <a:pt x="84" y="24"/>
                      </a:lnTo>
                      <a:lnTo>
                        <a:pt x="69" y="21"/>
                      </a:lnTo>
                      <a:lnTo>
                        <a:pt x="54" y="21"/>
                      </a:lnTo>
                      <a:lnTo>
                        <a:pt x="18" y="24"/>
                      </a:lnTo>
                      <a:lnTo>
                        <a:pt x="0" y="11"/>
                      </a:lnTo>
                      <a:close/>
                    </a:path>
                  </a:pathLst>
                </a:custGeom>
                <a:solidFill>
                  <a:srgbClr val="333333">
                    <a:alpha val="74901"/>
                  </a:srgbClr>
                </a:solidFill>
                <a:ln>
                  <a:noFill/>
                </a:ln>
                <a:extLst>
                  <a:ext uri="{91240B29-F687-4F45-9708-019B960494DF}">
                    <a14:hiddenLine xmlns:a14="http://schemas.microsoft.com/office/drawing/2010/main" w="6350" cap="flat" cmpd="sng">
                      <a:solidFill>
                        <a:srgbClr val="000000"/>
                      </a:solidFill>
                      <a:prstDash val="solid"/>
                      <a:round/>
                      <a:headEnd type="none" w="med" len="med"/>
                      <a:tailEnd type="none" w="med" len="med"/>
                    </a14:hiddenLine>
                  </a:ext>
                </a:extLst>
              </p:spPr>
              <p:txBody>
                <a:bodyPr/>
                <a:lstStyle/>
                <a:p>
                  <a:endParaRPr lang="en-US"/>
                </a:p>
              </p:txBody>
            </p:sp>
            <p:sp>
              <p:nvSpPr>
                <p:cNvPr id="168" name="Freeform 140"/>
                <p:cNvSpPr>
                  <a:spLocks noChangeAspect="1"/>
                </p:cNvSpPr>
                <p:nvPr/>
              </p:nvSpPr>
              <p:spPr bwMode="auto">
                <a:xfrm>
                  <a:off x="1593" y="801"/>
                  <a:ext cx="1722" cy="93"/>
                </a:xfrm>
                <a:custGeom>
                  <a:avLst/>
                  <a:gdLst>
                    <a:gd name="T0" fmla="*/ 0 w 1722"/>
                    <a:gd name="T1" fmla="*/ 0 h 93"/>
                    <a:gd name="T2" fmla="*/ 486 w 1722"/>
                    <a:gd name="T3" fmla="*/ 8 h 93"/>
                    <a:gd name="T4" fmla="*/ 1031 w 1722"/>
                    <a:gd name="T5" fmla="*/ 8 h 93"/>
                    <a:gd name="T6" fmla="*/ 1260 w 1722"/>
                    <a:gd name="T7" fmla="*/ 11 h 93"/>
                    <a:gd name="T8" fmla="*/ 1263 w 1722"/>
                    <a:gd name="T9" fmla="*/ 11 h 93"/>
                    <a:gd name="T10" fmla="*/ 1295 w 1722"/>
                    <a:gd name="T11" fmla="*/ 14 h 93"/>
                    <a:gd name="T12" fmla="*/ 1337 w 1722"/>
                    <a:gd name="T13" fmla="*/ 18 h 93"/>
                    <a:gd name="T14" fmla="*/ 1389 w 1722"/>
                    <a:gd name="T15" fmla="*/ 24 h 93"/>
                    <a:gd name="T16" fmla="*/ 1422 w 1722"/>
                    <a:gd name="T17" fmla="*/ 26 h 93"/>
                    <a:gd name="T18" fmla="*/ 1434 w 1722"/>
                    <a:gd name="T19" fmla="*/ 23 h 93"/>
                    <a:gd name="T20" fmla="*/ 1448 w 1722"/>
                    <a:gd name="T21" fmla="*/ 20 h 93"/>
                    <a:gd name="T22" fmla="*/ 1473 w 1722"/>
                    <a:gd name="T23" fmla="*/ 24 h 93"/>
                    <a:gd name="T24" fmla="*/ 1500 w 1722"/>
                    <a:gd name="T25" fmla="*/ 33 h 93"/>
                    <a:gd name="T26" fmla="*/ 1535 w 1722"/>
                    <a:gd name="T27" fmla="*/ 36 h 93"/>
                    <a:gd name="T28" fmla="*/ 1560 w 1722"/>
                    <a:gd name="T29" fmla="*/ 39 h 93"/>
                    <a:gd name="T30" fmla="*/ 1577 w 1722"/>
                    <a:gd name="T31" fmla="*/ 42 h 93"/>
                    <a:gd name="T32" fmla="*/ 1592 w 1722"/>
                    <a:gd name="T33" fmla="*/ 41 h 93"/>
                    <a:gd name="T34" fmla="*/ 1602 w 1722"/>
                    <a:gd name="T35" fmla="*/ 54 h 93"/>
                    <a:gd name="T36" fmla="*/ 1622 w 1722"/>
                    <a:gd name="T37" fmla="*/ 60 h 93"/>
                    <a:gd name="T38" fmla="*/ 1640 w 1722"/>
                    <a:gd name="T39" fmla="*/ 59 h 93"/>
                    <a:gd name="T40" fmla="*/ 1647 w 1722"/>
                    <a:gd name="T41" fmla="*/ 50 h 93"/>
                    <a:gd name="T42" fmla="*/ 1661 w 1722"/>
                    <a:gd name="T43" fmla="*/ 51 h 93"/>
                    <a:gd name="T44" fmla="*/ 1673 w 1722"/>
                    <a:gd name="T45" fmla="*/ 71 h 93"/>
                    <a:gd name="T46" fmla="*/ 1697 w 1722"/>
                    <a:gd name="T47" fmla="*/ 86 h 93"/>
                    <a:gd name="T48" fmla="*/ 1722 w 1722"/>
                    <a:gd name="T49" fmla="*/ 93 h 9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722"/>
                    <a:gd name="T76" fmla="*/ 0 h 93"/>
                    <a:gd name="T77" fmla="*/ 1722 w 1722"/>
                    <a:gd name="T78" fmla="*/ 93 h 93"/>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722" h="93">
                      <a:moveTo>
                        <a:pt x="0" y="0"/>
                      </a:moveTo>
                      <a:lnTo>
                        <a:pt x="486" y="8"/>
                      </a:lnTo>
                      <a:lnTo>
                        <a:pt x="1031" y="8"/>
                      </a:lnTo>
                      <a:lnTo>
                        <a:pt x="1260" y="11"/>
                      </a:lnTo>
                      <a:lnTo>
                        <a:pt x="1263" y="11"/>
                      </a:lnTo>
                      <a:lnTo>
                        <a:pt x="1295" y="14"/>
                      </a:lnTo>
                      <a:lnTo>
                        <a:pt x="1337" y="18"/>
                      </a:lnTo>
                      <a:lnTo>
                        <a:pt x="1389" y="24"/>
                      </a:lnTo>
                      <a:lnTo>
                        <a:pt x="1422" y="26"/>
                      </a:lnTo>
                      <a:lnTo>
                        <a:pt x="1434" y="23"/>
                      </a:lnTo>
                      <a:lnTo>
                        <a:pt x="1448" y="20"/>
                      </a:lnTo>
                      <a:lnTo>
                        <a:pt x="1473" y="24"/>
                      </a:lnTo>
                      <a:lnTo>
                        <a:pt x="1500" y="33"/>
                      </a:lnTo>
                      <a:lnTo>
                        <a:pt x="1535" y="36"/>
                      </a:lnTo>
                      <a:lnTo>
                        <a:pt x="1560" y="39"/>
                      </a:lnTo>
                      <a:lnTo>
                        <a:pt x="1577" y="42"/>
                      </a:lnTo>
                      <a:lnTo>
                        <a:pt x="1592" y="41"/>
                      </a:lnTo>
                      <a:lnTo>
                        <a:pt x="1602" y="54"/>
                      </a:lnTo>
                      <a:lnTo>
                        <a:pt x="1622" y="60"/>
                      </a:lnTo>
                      <a:lnTo>
                        <a:pt x="1640" y="59"/>
                      </a:lnTo>
                      <a:lnTo>
                        <a:pt x="1647" y="50"/>
                      </a:lnTo>
                      <a:lnTo>
                        <a:pt x="1661" y="51"/>
                      </a:lnTo>
                      <a:lnTo>
                        <a:pt x="1673" y="71"/>
                      </a:lnTo>
                      <a:lnTo>
                        <a:pt x="1697" y="86"/>
                      </a:lnTo>
                      <a:lnTo>
                        <a:pt x="1722" y="93"/>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9" name="Freeform 141"/>
                <p:cNvSpPr>
                  <a:spLocks noChangeAspect="1"/>
                </p:cNvSpPr>
                <p:nvPr/>
              </p:nvSpPr>
              <p:spPr bwMode="auto">
                <a:xfrm>
                  <a:off x="3354" y="845"/>
                  <a:ext cx="95" cy="31"/>
                </a:xfrm>
                <a:custGeom>
                  <a:avLst/>
                  <a:gdLst>
                    <a:gd name="T0" fmla="*/ 0 w 95"/>
                    <a:gd name="T1" fmla="*/ 0 h 31"/>
                    <a:gd name="T2" fmla="*/ 15 w 95"/>
                    <a:gd name="T3" fmla="*/ 7 h 31"/>
                    <a:gd name="T4" fmla="*/ 26 w 95"/>
                    <a:gd name="T5" fmla="*/ 13 h 31"/>
                    <a:gd name="T6" fmla="*/ 48 w 95"/>
                    <a:gd name="T7" fmla="*/ 25 h 31"/>
                    <a:gd name="T8" fmla="*/ 71 w 95"/>
                    <a:gd name="T9" fmla="*/ 31 h 31"/>
                    <a:gd name="T10" fmla="*/ 95 w 95"/>
                    <a:gd name="T11" fmla="*/ 28 h 31"/>
                    <a:gd name="T12" fmla="*/ 0 60000 65536"/>
                    <a:gd name="T13" fmla="*/ 0 60000 65536"/>
                    <a:gd name="T14" fmla="*/ 0 60000 65536"/>
                    <a:gd name="T15" fmla="*/ 0 60000 65536"/>
                    <a:gd name="T16" fmla="*/ 0 60000 65536"/>
                    <a:gd name="T17" fmla="*/ 0 60000 65536"/>
                    <a:gd name="T18" fmla="*/ 0 w 95"/>
                    <a:gd name="T19" fmla="*/ 0 h 31"/>
                    <a:gd name="T20" fmla="*/ 95 w 95"/>
                    <a:gd name="T21" fmla="*/ 31 h 31"/>
                  </a:gdLst>
                  <a:ahLst/>
                  <a:cxnLst>
                    <a:cxn ang="T12">
                      <a:pos x="T0" y="T1"/>
                    </a:cxn>
                    <a:cxn ang="T13">
                      <a:pos x="T2" y="T3"/>
                    </a:cxn>
                    <a:cxn ang="T14">
                      <a:pos x="T4" y="T5"/>
                    </a:cxn>
                    <a:cxn ang="T15">
                      <a:pos x="T6" y="T7"/>
                    </a:cxn>
                    <a:cxn ang="T16">
                      <a:pos x="T8" y="T9"/>
                    </a:cxn>
                    <a:cxn ang="T17">
                      <a:pos x="T10" y="T11"/>
                    </a:cxn>
                  </a:cxnLst>
                  <a:rect l="T18" t="T19" r="T20" b="T21"/>
                  <a:pathLst>
                    <a:path w="95" h="31">
                      <a:moveTo>
                        <a:pt x="0" y="0"/>
                      </a:moveTo>
                      <a:lnTo>
                        <a:pt x="15" y="7"/>
                      </a:lnTo>
                      <a:lnTo>
                        <a:pt x="26" y="13"/>
                      </a:lnTo>
                      <a:lnTo>
                        <a:pt x="48" y="25"/>
                      </a:lnTo>
                      <a:lnTo>
                        <a:pt x="71" y="31"/>
                      </a:lnTo>
                      <a:lnTo>
                        <a:pt x="95" y="28"/>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0" name="Freeform 142"/>
                <p:cNvSpPr>
                  <a:spLocks noChangeAspect="1"/>
                </p:cNvSpPr>
                <p:nvPr/>
              </p:nvSpPr>
              <p:spPr bwMode="auto">
                <a:xfrm>
                  <a:off x="3459" y="840"/>
                  <a:ext cx="162" cy="83"/>
                </a:xfrm>
                <a:custGeom>
                  <a:avLst/>
                  <a:gdLst>
                    <a:gd name="T0" fmla="*/ 0 w 162"/>
                    <a:gd name="T1" fmla="*/ 11 h 83"/>
                    <a:gd name="T2" fmla="*/ 6 w 162"/>
                    <a:gd name="T3" fmla="*/ 2 h 83"/>
                    <a:gd name="T4" fmla="*/ 21 w 162"/>
                    <a:gd name="T5" fmla="*/ 0 h 83"/>
                    <a:gd name="T6" fmla="*/ 29 w 162"/>
                    <a:gd name="T7" fmla="*/ 18 h 83"/>
                    <a:gd name="T8" fmla="*/ 36 w 162"/>
                    <a:gd name="T9" fmla="*/ 38 h 83"/>
                    <a:gd name="T10" fmla="*/ 45 w 162"/>
                    <a:gd name="T11" fmla="*/ 57 h 83"/>
                    <a:gd name="T12" fmla="*/ 62 w 162"/>
                    <a:gd name="T13" fmla="*/ 72 h 83"/>
                    <a:gd name="T14" fmla="*/ 81 w 162"/>
                    <a:gd name="T15" fmla="*/ 81 h 83"/>
                    <a:gd name="T16" fmla="*/ 114 w 162"/>
                    <a:gd name="T17" fmla="*/ 83 h 83"/>
                    <a:gd name="T18" fmla="*/ 135 w 162"/>
                    <a:gd name="T19" fmla="*/ 77 h 83"/>
                    <a:gd name="T20" fmla="*/ 149 w 162"/>
                    <a:gd name="T21" fmla="*/ 56 h 83"/>
                    <a:gd name="T22" fmla="*/ 162 w 162"/>
                    <a:gd name="T23" fmla="*/ 45 h 8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62"/>
                    <a:gd name="T37" fmla="*/ 0 h 83"/>
                    <a:gd name="T38" fmla="*/ 162 w 162"/>
                    <a:gd name="T39" fmla="*/ 83 h 8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62" h="83">
                      <a:moveTo>
                        <a:pt x="0" y="11"/>
                      </a:moveTo>
                      <a:lnTo>
                        <a:pt x="6" y="2"/>
                      </a:lnTo>
                      <a:lnTo>
                        <a:pt x="21" y="0"/>
                      </a:lnTo>
                      <a:lnTo>
                        <a:pt x="29" y="18"/>
                      </a:lnTo>
                      <a:lnTo>
                        <a:pt x="36" y="38"/>
                      </a:lnTo>
                      <a:lnTo>
                        <a:pt x="45" y="57"/>
                      </a:lnTo>
                      <a:lnTo>
                        <a:pt x="62" y="72"/>
                      </a:lnTo>
                      <a:lnTo>
                        <a:pt x="81" y="81"/>
                      </a:lnTo>
                      <a:lnTo>
                        <a:pt x="114" y="83"/>
                      </a:lnTo>
                      <a:lnTo>
                        <a:pt x="135" y="77"/>
                      </a:lnTo>
                      <a:lnTo>
                        <a:pt x="149" y="56"/>
                      </a:lnTo>
                      <a:lnTo>
                        <a:pt x="162" y="45"/>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1" name="Freeform 143"/>
                <p:cNvSpPr>
                  <a:spLocks noChangeAspect="1"/>
                </p:cNvSpPr>
                <p:nvPr/>
              </p:nvSpPr>
              <p:spPr bwMode="auto">
                <a:xfrm>
                  <a:off x="3627" y="860"/>
                  <a:ext cx="114" cy="52"/>
                </a:xfrm>
                <a:custGeom>
                  <a:avLst/>
                  <a:gdLst>
                    <a:gd name="T0" fmla="*/ 0 w 114"/>
                    <a:gd name="T1" fmla="*/ 1 h 52"/>
                    <a:gd name="T2" fmla="*/ 23 w 114"/>
                    <a:gd name="T3" fmla="*/ 13 h 52"/>
                    <a:gd name="T4" fmla="*/ 33 w 114"/>
                    <a:gd name="T5" fmla="*/ 16 h 52"/>
                    <a:gd name="T6" fmla="*/ 41 w 114"/>
                    <a:gd name="T7" fmla="*/ 7 h 52"/>
                    <a:gd name="T8" fmla="*/ 50 w 114"/>
                    <a:gd name="T9" fmla="*/ 0 h 52"/>
                    <a:gd name="T10" fmla="*/ 53 w 114"/>
                    <a:gd name="T11" fmla="*/ 18 h 52"/>
                    <a:gd name="T12" fmla="*/ 65 w 114"/>
                    <a:gd name="T13" fmla="*/ 30 h 52"/>
                    <a:gd name="T14" fmla="*/ 77 w 114"/>
                    <a:gd name="T15" fmla="*/ 39 h 52"/>
                    <a:gd name="T16" fmla="*/ 93 w 114"/>
                    <a:gd name="T17" fmla="*/ 40 h 52"/>
                    <a:gd name="T18" fmla="*/ 107 w 114"/>
                    <a:gd name="T19" fmla="*/ 40 h 52"/>
                    <a:gd name="T20" fmla="*/ 114 w 114"/>
                    <a:gd name="T21" fmla="*/ 52 h 5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14"/>
                    <a:gd name="T34" fmla="*/ 0 h 52"/>
                    <a:gd name="T35" fmla="*/ 114 w 114"/>
                    <a:gd name="T36" fmla="*/ 52 h 5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14" h="52">
                      <a:moveTo>
                        <a:pt x="0" y="1"/>
                      </a:moveTo>
                      <a:lnTo>
                        <a:pt x="23" y="13"/>
                      </a:lnTo>
                      <a:lnTo>
                        <a:pt x="33" y="16"/>
                      </a:lnTo>
                      <a:lnTo>
                        <a:pt x="41" y="7"/>
                      </a:lnTo>
                      <a:lnTo>
                        <a:pt x="50" y="0"/>
                      </a:lnTo>
                      <a:lnTo>
                        <a:pt x="53" y="18"/>
                      </a:lnTo>
                      <a:lnTo>
                        <a:pt x="65" y="30"/>
                      </a:lnTo>
                      <a:lnTo>
                        <a:pt x="77" y="39"/>
                      </a:lnTo>
                      <a:lnTo>
                        <a:pt x="93" y="40"/>
                      </a:lnTo>
                      <a:lnTo>
                        <a:pt x="107" y="40"/>
                      </a:lnTo>
                      <a:lnTo>
                        <a:pt x="114" y="52"/>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2" name="Freeform 144"/>
                <p:cNvSpPr>
                  <a:spLocks noChangeAspect="1"/>
                </p:cNvSpPr>
                <p:nvPr/>
              </p:nvSpPr>
              <p:spPr bwMode="auto">
                <a:xfrm>
                  <a:off x="3659" y="881"/>
                  <a:ext cx="72" cy="55"/>
                </a:xfrm>
                <a:custGeom>
                  <a:avLst/>
                  <a:gdLst>
                    <a:gd name="T0" fmla="*/ 0 w 72"/>
                    <a:gd name="T1" fmla="*/ 21 h 55"/>
                    <a:gd name="T2" fmla="*/ 13 w 72"/>
                    <a:gd name="T3" fmla="*/ 7 h 55"/>
                    <a:gd name="T4" fmla="*/ 22 w 72"/>
                    <a:gd name="T5" fmla="*/ 0 h 55"/>
                    <a:gd name="T6" fmla="*/ 28 w 72"/>
                    <a:gd name="T7" fmla="*/ 16 h 55"/>
                    <a:gd name="T8" fmla="*/ 33 w 72"/>
                    <a:gd name="T9" fmla="*/ 33 h 55"/>
                    <a:gd name="T10" fmla="*/ 36 w 72"/>
                    <a:gd name="T11" fmla="*/ 48 h 55"/>
                    <a:gd name="T12" fmla="*/ 45 w 72"/>
                    <a:gd name="T13" fmla="*/ 55 h 55"/>
                    <a:gd name="T14" fmla="*/ 58 w 72"/>
                    <a:gd name="T15" fmla="*/ 55 h 55"/>
                    <a:gd name="T16" fmla="*/ 72 w 72"/>
                    <a:gd name="T17" fmla="*/ 42 h 5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2"/>
                    <a:gd name="T28" fmla="*/ 0 h 55"/>
                    <a:gd name="T29" fmla="*/ 72 w 72"/>
                    <a:gd name="T30" fmla="*/ 55 h 5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2" h="55">
                      <a:moveTo>
                        <a:pt x="0" y="21"/>
                      </a:moveTo>
                      <a:lnTo>
                        <a:pt x="13" y="7"/>
                      </a:lnTo>
                      <a:lnTo>
                        <a:pt x="22" y="0"/>
                      </a:lnTo>
                      <a:lnTo>
                        <a:pt x="28" y="16"/>
                      </a:lnTo>
                      <a:lnTo>
                        <a:pt x="33" y="33"/>
                      </a:lnTo>
                      <a:lnTo>
                        <a:pt x="36" y="48"/>
                      </a:lnTo>
                      <a:lnTo>
                        <a:pt x="45" y="55"/>
                      </a:lnTo>
                      <a:lnTo>
                        <a:pt x="58" y="55"/>
                      </a:lnTo>
                      <a:lnTo>
                        <a:pt x="72" y="42"/>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3" name="Freeform 145"/>
                <p:cNvSpPr>
                  <a:spLocks noChangeAspect="1"/>
                </p:cNvSpPr>
                <p:nvPr/>
              </p:nvSpPr>
              <p:spPr bwMode="auto">
                <a:xfrm>
                  <a:off x="3740" y="849"/>
                  <a:ext cx="144" cy="51"/>
                </a:xfrm>
                <a:custGeom>
                  <a:avLst/>
                  <a:gdLst>
                    <a:gd name="T0" fmla="*/ 0 w 144"/>
                    <a:gd name="T1" fmla="*/ 0 h 51"/>
                    <a:gd name="T2" fmla="*/ 7 w 144"/>
                    <a:gd name="T3" fmla="*/ 24 h 51"/>
                    <a:gd name="T4" fmla="*/ 21 w 144"/>
                    <a:gd name="T5" fmla="*/ 45 h 51"/>
                    <a:gd name="T6" fmla="*/ 34 w 144"/>
                    <a:gd name="T7" fmla="*/ 51 h 51"/>
                    <a:gd name="T8" fmla="*/ 49 w 144"/>
                    <a:gd name="T9" fmla="*/ 48 h 51"/>
                    <a:gd name="T10" fmla="*/ 64 w 144"/>
                    <a:gd name="T11" fmla="*/ 33 h 51"/>
                    <a:gd name="T12" fmla="*/ 79 w 144"/>
                    <a:gd name="T13" fmla="*/ 27 h 51"/>
                    <a:gd name="T14" fmla="*/ 91 w 144"/>
                    <a:gd name="T15" fmla="*/ 29 h 51"/>
                    <a:gd name="T16" fmla="*/ 96 w 144"/>
                    <a:gd name="T17" fmla="*/ 39 h 51"/>
                    <a:gd name="T18" fmla="*/ 112 w 144"/>
                    <a:gd name="T19" fmla="*/ 42 h 51"/>
                    <a:gd name="T20" fmla="*/ 124 w 144"/>
                    <a:gd name="T21" fmla="*/ 39 h 51"/>
                    <a:gd name="T22" fmla="*/ 138 w 144"/>
                    <a:gd name="T23" fmla="*/ 27 h 51"/>
                    <a:gd name="T24" fmla="*/ 144 w 144"/>
                    <a:gd name="T25" fmla="*/ 18 h 5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44"/>
                    <a:gd name="T40" fmla="*/ 0 h 51"/>
                    <a:gd name="T41" fmla="*/ 144 w 144"/>
                    <a:gd name="T42" fmla="*/ 51 h 5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44" h="51">
                      <a:moveTo>
                        <a:pt x="0" y="0"/>
                      </a:moveTo>
                      <a:lnTo>
                        <a:pt x="7" y="24"/>
                      </a:lnTo>
                      <a:lnTo>
                        <a:pt x="21" y="45"/>
                      </a:lnTo>
                      <a:lnTo>
                        <a:pt x="34" y="51"/>
                      </a:lnTo>
                      <a:lnTo>
                        <a:pt x="49" y="48"/>
                      </a:lnTo>
                      <a:lnTo>
                        <a:pt x="64" y="33"/>
                      </a:lnTo>
                      <a:lnTo>
                        <a:pt x="79" y="27"/>
                      </a:lnTo>
                      <a:lnTo>
                        <a:pt x="91" y="29"/>
                      </a:lnTo>
                      <a:lnTo>
                        <a:pt x="96" y="39"/>
                      </a:lnTo>
                      <a:lnTo>
                        <a:pt x="112" y="42"/>
                      </a:lnTo>
                      <a:lnTo>
                        <a:pt x="124" y="39"/>
                      </a:lnTo>
                      <a:lnTo>
                        <a:pt x="138" y="27"/>
                      </a:lnTo>
                      <a:lnTo>
                        <a:pt x="144" y="18"/>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4" name="Freeform 146"/>
                <p:cNvSpPr>
                  <a:spLocks noChangeAspect="1"/>
                </p:cNvSpPr>
                <p:nvPr/>
              </p:nvSpPr>
              <p:spPr bwMode="auto">
                <a:xfrm>
                  <a:off x="3902" y="876"/>
                  <a:ext cx="60" cy="30"/>
                </a:xfrm>
                <a:custGeom>
                  <a:avLst/>
                  <a:gdLst>
                    <a:gd name="T0" fmla="*/ 0 w 60"/>
                    <a:gd name="T1" fmla="*/ 0 h 30"/>
                    <a:gd name="T2" fmla="*/ 15 w 60"/>
                    <a:gd name="T3" fmla="*/ 18 h 30"/>
                    <a:gd name="T4" fmla="*/ 31 w 60"/>
                    <a:gd name="T5" fmla="*/ 29 h 30"/>
                    <a:gd name="T6" fmla="*/ 46 w 60"/>
                    <a:gd name="T7" fmla="*/ 30 h 30"/>
                    <a:gd name="T8" fmla="*/ 60 w 60"/>
                    <a:gd name="T9" fmla="*/ 21 h 30"/>
                    <a:gd name="T10" fmla="*/ 0 60000 65536"/>
                    <a:gd name="T11" fmla="*/ 0 60000 65536"/>
                    <a:gd name="T12" fmla="*/ 0 60000 65536"/>
                    <a:gd name="T13" fmla="*/ 0 60000 65536"/>
                    <a:gd name="T14" fmla="*/ 0 60000 65536"/>
                    <a:gd name="T15" fmla="*/ 0 w 60"/>
                    <a:gd name="T16" fmla="*/ 0 h 30"/>
                    <a:gd name="T17" fmla="*/ 60 w 60"/>
                    <a:gd name="T18" fmla="*/ 30 h 30"/>
                  </a:gdLst>
                  <a:ahLst/>
                  <a:cxnLst>
                    <a:cxn ang="T10">
                      <a:pos x="T0" y="T1"/>
                    </a:cxn>
                    <a:cxn ang="T11">
                      <a:pos x="T2" y="T3"/>
                    </a:cxn>
                    <a:cxn ang="T12">
                      <a:pos x="T4" y="T5"/>
                    </a:cxn>
                    <a:cxn ang="T13">
                      <a:pos x="T6" y="T7"/>
                    </a:cxn>
                    <a:cxn ang="T14">
                      <a:pos x="T8" y="T9"/>
                    </a:cxn>
                  </a:cxnLst>
                  <a:rect l="T15" t="T16" r="T17" b="T18"/>
                  <a:pathLst>
                    <a:path w="60" h="30">
                      <a:moveTo>
                        <a:pt x="0" y="0"/>
                      </a:moveTo>
                      <a:lnTo>
                        <a:pt x="15" y="18"/>
                      </a:lnTo>
                      <a:lnTo>
                        <a:pt x="31" y="29"/>
                      </a:lnTo>
                      <a:lnTo>
                        <a:pt x="46" y="30"/>
                      </a:lnTo>
                      <a:lnTo>
                        <a:pt x="60" y="21"/>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5" name="Freeform 147"/>
                <p:cNvSpPr>
                  <a:spLocks noChangeAspect="1"/>
                </p:cNvSpPr>
                <p:nvPr/>
              </p:nvSpPr>
              <p:spPr bwMode="auto">
                <a:xfrm>
                  <a:off x="3999" y="869"/>
                  <a:ext cx="57" cy="4"/>
                </a:xfrm>
                <a:custGeom>
                  <a:avLst/>
                  <a:gdLst>
                    <a:gd name="T0" fmla="*/ 0 w 57"/>
                    <a:gd name="T1" fmla="*/ 4 h 4"/>
                    <a:gd name="T2" fmla="*/ 21 w 57"/>
                    <a:gd name="T3" fmla="*/ 4 h 4"/>
                    <a:gd name="T4" fmla="*/ 36 w 57"/>
                    <a:gd name="T5" fmla="*/ 0 h 4"/>
                    <a:gd name="T6" fmla="*/ 57 w 57"/>
                    <a:gd name="T7" fmla="*/ 1 h 4"/>
                    <a:gd name="T8" fmla="*/ 0 60000 65536"/>
                    <a:gd name="T9" fmla="*/ 0 60000 65536"/>
                    <a:gd name="T10" fmla="*/ 0 60000 65536"/>
                    <a:gd name="T11" fmla="*/ 0 60000 65536"/>
                    <a:gd name="T12" fmla="*/ 0 w 57"/>
                    <a:gd name="T13" fmla="*/ 0 h 4"/>
                    <a:gd name="T14" fmla="*/ 57 w 57"/>
                    <a:gd name="T15" fmla="*/ 4 h 4"/>
                  </a:gdLst>
                  <a:ahLst/>
                  <a:cxnLst>
                    <a:cxn ang="T8">
                      <a:pos x="T0" y="T1"/>
                    </a:cxn>
                    <a:cxn ang="T9">
                      <a:pos x="T2" y="T3"/>
                    </a:cxn>
                    <a:cxn ang="T10">
                      <a:pos x="T4" y="T5"/>
                    </a:cxn>
                    <a:cxn ang="T11">
                      <a:pos x="T6" y="T7"/>
                    </a:cxn>
                  </a:cxnLst>
                  <a:rect l="T12" t="T13" r="T14" b="T15"/>
                  <a:pathLst>
                    <a:path w="57" h="4">
                      <a:moveTo>
                        <a:pt x="0" y="4"/>
                      </a:moveTo>
                      <a:lnTo>
                        <a:pt x="21" y="4"/>
                      </a:lnTo>
                      <a:lnTo>
                        <a:pt x="36" y="0"/>
                      </a:lnTo>
                      <a:lnTo>
                        <a:pt x="57" y="1"/>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6" name="Freeform 148"/>
                <p:cNvSpPr>
                  <a:spLocks noChangeAspect="1"/>
                </p:cNvSpPr>
                <p:nvPr/>
              </p:nvSpPr>
              <p:spPr bwMode="auto">
                <a:xfrm>
                  <a:off x="2852" y="812"/>
                  <a:ext cx="477" cy="40"/>
                </a:xfrm>
                <a:custGeom>
                  <a:avLst/>
                  <a:gdLst>
                    <a:gd name="T0" fmla="*/ 0 w 477"/>
                    <a:gd name="T1" fmla="*/ 0 h 40"/>
                    <a:gd name="T2" fmla="*/ 58 w 477"/>
                    <a:gd name="T3" fmla="*/ 3 h 40"/>
                    <a:gd name="T4" fmla="*/ 141 w 477"/>
                    <a:gd name="T5" fmla="*/ 1 h 40"/>
                    <a:gd name="T6" fmla="*/ 181 w 477"/>
                    <a:gd name="T7" fmla="*/ 3 h 40"/>
                    <a:gd name="T8" fmla="*/ 202 w 477"/>
                    <a:gd name="T9" fmla="*/ 7 h 40"/>
                    <a:gd name="T10" fmla="*/ 220 w 477"/>
                    <a:gd name="T11" fmla="*/ 12 h 40"/>
                    <a:gd name="T12" fmla="*/ 265 w 477"/>
                    <a:gd name="T13" fmla="*/ 15 h 40"/>
                    <a:gd name="T14" fmla="*/ 289 w 477"/>
                    <a:gd name="T15" fmla="*/ 15 h 40"/>
                    <a:gd name="T16" fmla="*/ 307 w 477"/>
                    <a:gd name="T17" fmla="*/ 22 h 40"/>
                    <a:gd name="T18" fmla="*/ 318 w 477"/>
                    <a:gd name="T19" fmla="*/ 27 h 40"/>
                    <a:gd name="T20" fmla="*/ 328 w 477"/>
                    <a:gd name="T21" fmla="*/ 16 h 40"/>
                    <a:gd name="T22" fmla="*/ 345 w 477"/>
                    <a:gd name="T23" fmla="*/ 19 h 40"/>
                    <a:gd name="T24" fmla="*/ 358 w 477"/>
                    <a:gd name="T25" fmla="*/ 31 h 40"/>
                    <a:gd name="T26" fmla="*/ 376 w 477"/>
                    <a:gd name="T27" fmla="*/ 39 h 40"/>
                    <a:gd name="T28" fmla="*/ 385 w 477"/>
                    <a:gd name="T29" fmla="*/ 25 h 40"/>
                    <a:gd name="T30" fmla="*/ 396 w 477"/>
                    <a:gd name="T31" fmla="*/ 18 h 40"/>
                    <a:gd name="T32" fmla="*/ 418 w 477"/>
                    <a:gd name="T33" fmla="*/ 22 h 40"/>
                    <a:gd name="T34" fmla="*/ 432 w 477"/>
                    <a:gd name="T35" fmla="*/ 31 h 40"/>
                    <a:gd name="T36" fmla="*/ 448 w 477"/>
                    <a:gd name="T37" fmla="*/ 39 h 40"/>
                    <a:gd name="T38" fmla="*/ 477 w 477"/>
                    <a:gd name="T39" fmla="*/ 40 h 4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477"/>
                    <a:gd name="T61" fmla="*/ 0 h 40"/>
                    <a:gd name="T62" fmla="*/ 477 w 477"/>
                    <a:gd name="T63" fmla="*/ 40 h 40"/>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477" h="40">
                      <a:moveTo>
                        <a:pt x="0" y="0"/>
                      </a:moveTo>
                      <a:lnTo>
                        <a:pt x="58" y="3"/>
                      </a:lnTo>
                      <a:lnTo>
                        <a:pt x="141" y="1"/>
                      </a:lnTo>
                      <a:lnTo>
                        <a:pt x="181" y="3"/>
                      </a:lnTo>
                      <a:lnTo>
                        <a:pt x="202" y="7"/>
                      </a:lnTo>
                      <a:lnTo>
                        <a:pt x="220" y="12"/>
                      </a:lnTo>
                      <a:lnTo>
                        <a:pt x="265" y="15"/>
                      </a:lnTo>
                      <a:lnTo>
                        <a:pt x="289" y="15"/>
                      </a:lnTo>
                      <a:lnTo>
                        <a:pt x="307" y="22"/>
                      </a:lnTo>
                      <a:lnTo>
                        <a:pt x="318" y="27"/>
                      </a:lnTo>
                      <a:lnTo>
                        <a:pt x="328" y="16"/>
                      </a:lnTo>
                      <a:lnTo>
                        <a:pt x="345" y="19"/>
                      </a:lnTo>
                      <a:lnTo>
                        <a:pt x="358" y="31"/>
                      </a:lnTo>
                      <a:lnTo>
                        <a:pt x="376" y="39"/>
                      </a:lnTo>
                      <a:lnTo>
                        <a:pt x="385" y="25"/>
                      </a:lnTo>
                      <a:lnTo>
                        <a:pt x="396" y="18"/>
                      </a:lnTo>
                      <a:lnTo>
                        <a:pt x="418" y="22"/>
                      </a:lnTo>
                      <a:lnTo>
                        <a:pt x="432" y="31"/>
                      </a:lnTo>
                      <a:lnTo>
                        <a:pt x="448" y="39"/>
                      </a:lnTo>
                      <a:lnTo>
                        <a:pt x="477" y="40"/>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7" name="Freeform 149"/>
                <p:cNvSpPr>
                  <a:spLocks noChangeAspect="1"/>
                </p:cNvSpPr>
                <p:nvPr/>
              </p:nvSpPr>
              <p:spPr bwMode="auto">
                <a:xfrm>
                  <a:off x="3351" y="830"/>
                  <a:ext cx="383" cy="52"/>
                </a:xfrm>
                <a:custGeom>
                  <a:avLst/>
                  <a:gdLst>
                    <a:gd name="T0" fmla="*/ 0 w 383"/>
                    <a:gd name="T1" fmla="*/ 1 h 52"/>
                    <a:gd name="T2" fmla="*/ 18 w 383"/>
                    <a:gd name="T3" fmla="*/ 3 h 52"/>
                    <a:gd name="T4" fmla="*/ 32 w 383"/>
                    <a:gd name="T5" fmla="*/ 13 h 52"/>
                    <a:gd name="T6" fmla="*/ 48 w 383"/>
                    <a:gd name="T7" fmla="*/ 15 h 52"/>
                    <a:gd name="T8" fmla="*/ 77 w 383"/>
                    <a:gd name="T9" fmla="*/ 19 h 52"/>
                    <a:gd name="T10" fmla="*/ 93 w 383"/>
                    <a:gd name="T11" fmla="*/ 15 h 52"/>
                    <a:gd name="T12" fmla="*/ 107 w 383"/>
                    <a:gd name="T13" fmla="*/ 3 h 52"/>
                    <a:gd name="T14" fmla="*/ 120 w 383"/>
                    <a:gd name="T15" fmla="*/ 0 h 52"/>
                    <a:gd name="T16" fmla="*/ 138 w 383"/>
                    <a:gd name="T17" fmla="*/ 1 h 52"/>
                    <a:gd name="T18" fmla="*/ 155 w 383"/>
                    <a:gd name="T19" fmla="*/ 19 h 52"/>
                    <a:gd name="T20" fmla="*/ 173 w 383"/>
                    <a:gd name="T21" fmla="*/ 34 h 52"/>
                    <a:gd name="T22" fmla="*/ 206 w 383"/>
                    <a:gd name="T23" fmla="*/ 46 h 52"/>
                    <a:gd name="T24" fmla="*/ 242 w 383"/>
                    <a:gd name="T25" fmla="*/ 43 h 52"/>
                    <a:gd name="T26" fmla="*/ 261 w 383"/>
                    <a:gd name="T27" fmla="*/ 28 h 52"/>
                    <a:gd name="T28" fmla="*/ 269 w 383"/>
                    <a:gd name="T29" fmla="*/ 16 h 52"/>
                    <a:gd name="T30" fmla="*/ 282 w 383"/>
                    <a:gd name="T31" fmla="*/ 15 h 52"/>
                    <a:gd name="T32" fmla="*/ 299 w 383"/>
                    <a:gd name="T33" fmla="*/ 28 h 52"/>
                    <a:gd name="T34" fmla="*/ 314 w 383"/>
                    <a:gd name="T35" fmla="*/ 25 h 52"/>
                    <a:gd name="T36" fmla="*/ 332 w 383"/>
                    <a:gd name="T37" fmla="*/ 19 h 52"/>
                    <a:gd name="T38" fmla="*/ 342 w 383"/>
                    <a:gd name="T39" fmla="*/ 24 h 52"/>
                    <a:gd name="T40" fmla="*/ 348 w 383"/>
                    <a:gd name="T41" fmla="*/ 42 h 52"/>
                    <a:gd name="T42" fmla="*/ 354 w 383"/>
                    <a:gd name="T43" fmla="*/ 51 h 52"/>
                    <a:gd name="T44" fmla="*/ 368 w 383"/>
                    <a:gd name="T45" fmla="*/ 52 h 52"/>
                    <a:gd name="T46" fmla="*/ 383 w 383"/>
                    <a:gd name="T47" fmla="*/ 51 h 5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383"/>
                    <a:gd name="T73" fmla="*/ 0 h 52"/>
                    <a:gd name="T74" fmla="*/ 383 w 383"/>
                    <a:gd name="T75" fmla="*/ 52 h 52"/>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383" h="52">
                      <a:moveTo>
                        <a:pt x="0" y="1"/>
                      </a:moveTo>
                      <a:lnTo>
                        <a:pt x="18" y="3"/>
                      </a:lnTo>
                      <a:lnTo>
                        <a:pt x="32" y="13"/>
                      </a:lnTo>
                      <a:lnTo>
                        <a:pt x="48" y="15"/>
                      </a:lnTo>
                      <a:lnTo>
                        <a:pt x="77" y="19"/>
                      </a:lnTo>
                      <a:lnTo>
                        <a:pt x="93" y="15"/>
                      </a:lnTo>
                      <a:lnTo>
                        <a:pt x="107" y="3"/>
                      </a:lnTo>
                      <a:lnTo>
                        <a:pt x="120" y="0"/>
                      </a:lnTo>
                      <a:lnTo>
                        <a:pt x="138" y="1"/>
                      </a:lnTo>
                      <a:lnTo>
                        <a:pt x="155" y="19"/>
                      </a:lnTo>
                      <a:lnTo>
                        <a:pt x="173" y="34"/>
                      </a:lnTo>
                      <a:lnTo>
                        <a:pt x="206" y="46"/>
                      </a:lnTo>
                      <a:lnTo>
                        <a:pt x="242" y="43"/>
                      </a:lnTo>
                      <a:lnTo>
                        <a:pt x="261" y="28"/>
                      </a:lnTo>
                      <a:lnTo>
                        <a:pt x="269" y="16"/>
                      </a:lnTo>
                      <a:lnTo>
                        <a:pt x="282" y="15"/>
                      </a:lnTo>
                      <a:lnTo>
                        <a:pt x="299" y="28"/>
                      </a:lnTo>
                      <a:lnTo>
                        <a:pt x="314" y="25"/>
                      </a:lnTo>
                      <a:lnTo>
                        <a:pt x="332" y="19"/>
                      </a:lnTo>
                      <a:lnTo>
                        <a:pt x="342" y="24"/>
                      </a:lnTo>
                      <a:lnTo>
                        <a:pt x="348" y="42"/>
                      </a:lnTo>
                      <a:lnTo>
                        <a:pt x="354" y="51"/>
                      </a:lnTo>
                      <a:lnTo>
                        <a:pt x="368" y="52"/>
                      </a:lnTo>
                      <a:lnTo>
                        <a:pt x="383" y="51"/>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8" name="Freeform 150"/>
                <p:cNvSpPr>
                  <a:spLocks noChangeAspect="1"/>
                </p:cNvSpPr>
                <p:nvPr/>
              </p:nvSpPr>
              <p:spPr bwMode="auto">
                <a:xfrm>
                  <a:off x="3738" y="846"/>
                  <a:ext cx="149" cy="26"/>
                </a:xfrm>
                <a:custGeom>
                  <a:avLst/>
                  <a:gdLst>
                    <a:gd name="T0" fmla="*/ 0 w 149"/>
                    <a:gd name="T1" fmla="*/ 0 h 26"/>
                    <a:gd name="T2" fmla="*/ 12 w 149"/>
                    <a:gd name="T3" fmla="*/ 9 h 26"/>
                    <a:gd name="T4" fmla="*/ 21 w 149"/>
                    <a:gd name="T5" fmla="*/ 21 h 26"/>
                    <a:gd name="T6" fmla="*/ 42 w 149"/>
                    <a:gd name="T7" fmla="*/ 26 h 26"/>
                    <a:gd name="T8" fmla="*/ 59 w 149"/>
                    <a:gd name="T9" fmla="*/ 24 h 26"/>
                    <a:gd name="T10" fmla="*/ 72 w 149"/>
                    <a:gd name="T11" fmla="*/ 15 h 26"/>
                    <a:gd name="T12" fmla="*/ 96 w 149"/>
                    <a:gd name="T13" fmla="*/ 15 h 26"/>
                    <a:gd name="T14" fmla="*/ 116 w 149"/>
                    <a:gd name="T15" fmla="*/ 26 h 26"/>
                    <a:gd name="T16" fmla="*/ 135 w 149"/>
                    <a:gd name="T17" fmla="*/ 21 h 26"/>
                    <a:gd name="T18" fmla="*/ 149 w 149"/>
                    <a:gd name="T19" fmla="*/ 9 h 2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49"/>
                    <a:gd name="T31" fmla="*/ 0 h 26"/>
                    <a:gd name="T32" fmla="*/ 149 w 149"/>
                    <a:gd name="T33" fmla="*/ 26 h 2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49" h="26">
                      <a:moveTo>
                        <a:pt x="0" y="0"/>
                      </a:moveTo>
                      <a:lnTo>
                        <a:pt x="12" y="9"/>
                      </a:lnTo>
                      <a:lnTo>
                        <a:pt x="21" y="21"/>
                      </a:lnTo>
                      <a:lnTo>
                        <a:pt x="42" y="26"/>
                      </a:lnTo>
                      <a:lnTo>
                        <a:pt x="59" y="24"/>
                      </a:lnTo>
                      <a:lnTo>
                        <a:pt x="72" y="15"/>
                      </a:lnTo>
                      <a:lnTo>
                        <a:pt x="96" y="15"/>
                      </a:lnTo>
                      <a:lnTo>
                        <a:pt x="116" y="26"/>
                      </a:lnTo>
                      <a:lnTo>
                        <a:pt x="135" y="21"/>
                      </a:lnTo>
                      <a:lnTo>
                        <a:pt x="149" y="9"/>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9" name="Freeform 151"/>
                <p:cNvSpPr>
                  <a:spLocks noChangeAspect="1"/>
                </p:cNvSpPr>
                <p:nvPr/>
              </p:nvSpPr>
              <p:spPr bwMode="auto">
                <a:xfrm>
                  <a:off x="3891" y="858"/>
                  <a:ext cx="74" cy="29"/>
                </a:xfrm>
                <a:custGeom>
                  <a:avLst/>
                  <a:gdLst>
                    <a:gd name="T0" fmla="*/ 0 w 74"/>
                    <a:gd name="T1" fmla="*/ 0 h 29"/>
                    <a:gd name="T2" fmla="*/ 23 w 74"/>
                    <a:gd name="T3" fmla="*/ 12 h 29"/>
                    <a:gd name="T4" fmla="*/ 41 w 74"/>
                    <a:gd name="T5" fmla="*/ 29 h 29"/>
                    <a:gd name="T6" fmla="*/ 62 w 74"/>
                    <a:gd name="T7" fmla="*/ 29 h 29"/>
                    <a:gd name="T8" fmla="*/ 74 w 74"/>
                    <a:gd name="T9" fmla="*/ 20 h 29"/>
                    <a:gd name="T10" fmla="*/ 0 60000 65536"/>
                    <a:gd name="T11" fmla="*/ 0 60000 65536"/>
                    <a:gd name="T12" fmla="*/ 0 60000 65536"/>
                    <a:gd name="T13" fmla="*/ 0 60000 65536"/>
                    <a:gd name="T14" fmla="*/ 0 60000 65536"/>
                    <a:gd name="T15" fmla="*/ 0 w 74"/>
                    <a:gd name="T16" fmla="*/ 0 h 29"/>
                    <a:gd name="T17" fmla="*/ 74 w 74"/>
                    <a:gd name="T18" fmla="*/ 29 h 29"/>
                  </a:gdLst>
                  <a:ahLst/>
                  <a:cxnLst>
                    <a:cxn ang="T10">
                      <a:pos x="T0" y="T1"/>
                    </a:cxn>
                    <a:cxn ang="T11">
                      <a:pos x="T2" y="T3"/>
                    </a:cxn>
                    <a:cxn ang="T12">
                      <a:pos x="T4" y="T5"/>
                    </a:cxn>
                    <a:cxn ang="T13">
                      <a:pos x="T6" y="T7"/>
                    </a:cxn>
                    <a:cxn ang="T14">
                      <a:pos x="T8" y="T9"/>
                    </a:cxn>
                  </a:cxnLst>
                  <a:rect l="T15" t="T16" r="T17" b="T18"/>
                  <a:pathLst>
                    <a:path w="74" h="29">
                      <a:moveTo>
                        <a:pt x="0" y="0"/>
                      </a:moveTo>
                      <a:lnTo>
                        <a:pt x="23" y="12"/>
                      </a:lnTo>
                      <a:lnTo>
                        <a:pt x="41" y="29"/>
                      </a:lnTo>
                      <a:lnTo>
                        <a:pt x="62" y="29"/>
                      </a:lnTo>
                      <a:lnTo>
                        <a:pt x="74" y="20"/>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0" name="Freeform 152"/>
                <p:cNvSpPr>
                  <a:spLocks noChangeAspect="1"/>
                </p:cNvSpPr>
                <p:nvPr/>
              </p:nvSpPr>
              <p:spPr bwMode="auto">
                <a:xfrm>
                  <a:off x="3984" y="849"/>
                  <a:ext cx="222" cy="20"/>
                </a:xfrm>
                <a:custGeom>
                  <a:avLst/>
                  <a:gdLst>
                    <a:gd name="T0" fmla="*/ 0 w 222"/>
                    <a:gd name="T1" fmla="*/ 9 h 20"/>
                    <a:gd name="T2" fmla="*/ 20 w 222"/>
                    <a:gd name="T3" fmla="*/ 12 h 20"/>
                    <a:gd name="T4" fmla="*/ 41 w 222"/>
                    <a:gd name="T5" fmla="*/ 9 h 20"/>
                    <a:gd name="T6" fmla="*/ 59 w 222"/>
                    <a:gd name="T7" fmla="*/ 12 h 20"/>
                    <a:gd name="T8" fmla="*/ 81 w 222"/>
                    <a:gd name="T9" fmla="*/ 9 h 20"/>
                    <a:gd name="T10" fmla="*/ 105 w 222"/>
                    <a:gd name="T11" fmla="*/ 20 h 20"/>
                    <a:gd name="T12" fmla="*/ 125 w 222"/>
                    <a:gd name="T13" fmla="*/ 11 h 20"/>
                    <a:gd name="T14" fmla="*/ 137 w 222"/>
                    <a:gd name="T15" fmla="*/ 0 h 20"/>
                    <a:gd name="T16" fmla="*/ 168 w 222"/>
                    <a:gd name="T17" fmla="*/ 0 h 20"/>
                    <a:gd name="T18" fmla="*/ 192 w 222"/>
                    <a:gd name="T19" fmla="*/ 3 h 20"/>
                    <a:gd name="T20" fmla="*/ 222 w 222"/>
                    <a:gd name="T21" fmla="*/ 6 h 2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22"/>
                    <a:gd name="T34" fmla="*/ 0 h 20"/>
                    <a:gd name="T35" fmla="*/ 222 w 222"/>
                    <a:gd name="T36" fmla="*/ 20 h 2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22" h="20">
                      <a:moveTo>
                        <a:pt x="0" y="9"/>
                      </a:moveTo>
                      <a:lnTo>
                        <a:pt x="20" y="12"/>
                      </a:lnTo>
                      <a:lnTo>
                        <a:pt x="41" y="9"/>
                      </a:lnTo>
                      <a:lnTo>
                        <a:pt x="59" y="12"/>
                      </a:lnTo>
                      <a:lnTo>
                        <a:pt x="81" y="9"/>
                      </a:lnTo>
                      <a:lnTo>
                        <a:pt x="105" y="20"/>
                      </a:lnTo>
                      <a:lnTo>
                        <a:pt x="125" y="11"/>
                      </a:lnTo>
                      <a:lnTo>
                        <a:pt x="137" y="0"/>
                      </a:lnTo>
                      <a:lnTo>
                        <a:pt x="168" y="0"/>
                      </a:lnTo>
                      <a:lnTo>
                        <a:pt x="192" y="3"/>
                      </a:lnTo>
                      <a:lnTo>
                        <a:pt x="222" y="6"/>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1" name="Freeform 153"/>
                <p:cNvSpPr>
                  <a:spLocks noChangeAspect="1"/>
                </p:cNvSpPr>
                <p:nvPr/>
              </p:nvSpPr>
              <p:spPr bwMode="auto">
                <a:xfrm>
                  <a:off x="2999" y="812"/>
                  <a:ext cx="724" cy="42"/>
                </a:xfrm>
                <a:custGeom>
                  <a:avLst/>
                  <a:gdLst>
                    <a:gd name="T0" fmla="*/ 0 w 724"/>
                    <a:gd name="T1" fmla="*/ 0 h 42"/>
                    <a:gd name="T2" fmla="*/ 90 w 724"/>
                    <a:gd name="T3" fmla="*/ 4 h 42"/>
                    <a:gd name="T4" fmla="*/ 223 w 724"/>
                    <a:gd name="T5" fmla="*/ 7 h 42"/>
                    <a:gd name="T6" fmla="*/ 283 w 724"/>
                    <a:gd name="T7" fmla="*/ 12 h 42"/>
                    <a:gd name="T8" fmla="*/ 360 w 724"/>
                    <a:gd name="T9" fmla="*/ 13 h 42"/>
                    <a:gd name="T10" fmla="*/ 406 w 724"/>
                    <a:gd name="T11" fmla="*/ 18 h 42"/>
                    <a:gd name="T12" fmla="*/ 474 w 724"/>
                    <a:gd name="T13" fmla="*/ 16 h 42"/>
                    <a:gd name="T14" fmla="*/ 528 w 724"/>
                    <a:gd name="T15" fmla="*/ 24 h 42"/>
                    <a:gd name="T16" fmla="*/ 567 w 724"/>
                    <a:gd name="T17" fmla="*/ 27 h 42"/>
                    <a:gd name="T18" fmla="*/ 618 w 724"/>
                    <a:gd name="T19" fmla="*/ 28 h 42"/>
                    <a:gd name="T20" fmla="*/ 676 w 724"/>
                    <a:gd name="T21" fmla="*/ 30 h 42"/>
                    <a:gd name="T22" fmla="*/ 700 w 724"/>
                    <a:gd name="T23" fmla="*/ 42 h 42"/>
                    <a:gd name="T24" fmla="*/ 724 w 724"/>
                    <a:gd name="T25" fmla="*/ 42 h 4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724"/>
                    <a:gd name="T40" fmla="*/ 0 h 42"/>
                    <a:gd name="T41" fmla="*/ 724 w 724"/>
                    <a:gd name="T42" fmla="*/ 42 h 4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724" h="42">
                      <a:moveTo>
                        <a:pt x="0" y="0"/>
                      </a:moveTo>
                      <a:lnTo>
                        <a:pt x="90" y="4"/>
                      </a:lnTo>
                      <a:lnTo>
                        <a:pt x="223" y="7"/>
                      </a:lnTo>
                      <a:lnTo>
                        <a:pt x="283" y="12"/>
                      </a:lnTo>
                      <a:lnTo>
                        <a:pt x="360" y="13"/>
                      </a:lnTo>
                      <a:lnTo>
                        <a:pt x="406" y="18"/>
                      </a:lnTo>
                      <a:lnTo>
                        <a:pt x="474" y="16"/>
                      </a:lnTo>
                      <a:lnTo>
                        <a:pt x="528" y="24"/>
                      </a:lnTo>
                      <a:lnTo>
                        <a:pt x="567" y="27"/>
                      </a:lnTo>
                      <a:lnTo>
                        <a:pt x="618" y="28"/>
                      </a:lnTo>
                      <a:lnTo>
                        <a:pt x="676" y="30"/>
                      </a:lnTo>
                      <a:lnTo>
                        <a:pt x="700" y="42"/>
                      </a:lnTo>
                      <a:lnTo>
                        <a:pt x="724" y="42"/>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2" name="Freeform 154"/>
                <p:cNvSpPr>
                  <a:spLocks noChangeAspect="1"/>
                </p:cNvSpPr>
                <p:nvPr/>
              </p:nvSpPr>
              <p:spPr bwMode="auto">
                <a:xfrm>
                  <a:off x="3741" y="848"/>
                  <a:ext cx="378" cy="22"/>
                </a:xfrm>
                <a:custGeom>
                  <a:avLst/>
                  <a:gdLst>
                    <a:gd name="T0" fmla="*/ 0 w 378"/>
                    <a:gd name="T1" fmla="*/ 0 h 22"/>
                    <a:gd name="T2" fmla="*/ 26 w 378"/>
                    <a:gd name="T3" fmla="*/ 4 h 22"/>
                    <a:gd name="T4" fmla="*/ 77 w 378"/>
                    <a:gd name="T5" fmla="*/ 4 h 22"/>
                    <a:gd name="T6" fmla="*/ 126 w 378"/>
                    <a:gd name="T7" fmla="*/ 6 h 22"/>
                    <a:gd name="T8" fmla="*/ 147 w 378"/>
                    <a:gd name="T9" fmla="*/ 1 h 22"/>
                    <a:gd name="T10" fmla="*/ 174 w 378"/>
                    <a:gd name="T11" fmla="*/ 13 h 22"/>
                    <a:gd name="T12" fmla="*/ 191 w 378"/>
                    <a:gd name="T13" fmla="*/ 22 h 22"/>
                    <a:gd name="T14" fmla="*/ 213 w 378"/>
                    <a:gd name="T15" fmla="*/ 22 h 22"/>
                    <a:gd name="T16" fmla="*/ 225 w 378"/>
                    <a:gd name="T17" fmla="*/ 6 h 22"/>
                    <a:gd name="T18" fmla="*/ 248 w 378"/>
                    <a:gd name="T19" fmla="*/ 0 h 22"/>
                    <a:gd name="T20" fmla="*/ 294 w 378"/>
                    <a:gd name="T21" fmla="*/ 1 h 22"/>
                    <a:gd name="T22" fmla="*/ 356 w 378"/>
                    <a:gd name="T23" fmla="*/ 1 h 22"/>
                    <a:gd name="T24" fmla="*/ 378 w 378"/>
                    <a:gd name="T25" fmla="*/ 1 h 2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78"/>
                    <a:gd name="T40" fmla="*/ 0 h 22"/>
                    <a:gd name="T41" fmla="*/ 378 w 378"/>
                    <a:gd name="T42" fmla="*/ 22 h 2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78" h="22">
                      <a:moveTo>
                        <a:pt x="0" y="0"/>
                      </a:moveTo>
                      <a:lnTo>
                        <a:pt x="26" y="4"/>
                      </a:lnTo>
                      <a:lnTo>
                        <a:pt x="77" y="4"/>
                      </a:lnTo>
                      <a:lnTo>
                        <a:pt x="126" y="6"/>
                      </a:lnTo>
                      <a:lnTo>
                        <a:pt x="147" y="1"/>
                      </a:lnTo>
                      <a:lnTo>
                        <a:pt x="174" y="13"/>
                      </a:lnTo>
                      <a:lnTo>
                        <a:pt x="191" y="22"/>
                      </a:lnTo>
                      <a:lnTo>
                        <a:pt x="213" y="22"/>
                      </a:lnTo>
                      <a:lnTo>
                        <a:pt x="225" y="6"/>
                      </a:lnTo>
                      <a:lnTo>
                        <a:pt x="248" y="0"/>
                      </a:lnTo>
                      <a:lnTo>
                        <a:pt x="294" y="1"/>
                      </a:lnTo>
                      <a:lnTo>
                        <a:pt x="356" y="1"/>
                      </a:lnTo>
                      <a:lnTo>
                        <a:pt x="378" y="1"/>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3" name="Freeform 155"/>
                <p:cNvSpPr>
                  <a:spLocks noChangeAspect="1"/>
                </p:cNvSpPr>
                <p:nvPr/>
              </p:nvSpPr>
              <p:spPr bwMode="auto">
                <a:xfrm>
                  <a:off x="2970" y="1061"/>
                  <a:ext cx="1968" cy="223"/>
                </a:xfrm>
                <a:custGeom>
                  <a:avLst/>
                  <a:gdLst>
                    <a:gd name="T0" fmla="*/ 0 w 1968"/>
                    <a:gd name="T1" fmla="*/ 223 h 223"/>
                    <a:gd name="T2" fmla="*/ 80 w 1968"/>
                    <a:gd name="T3" fmla="*/ 205 h 223"/>
                    <a:gd name="T4" fmla="*/ 159 w 1968"/>
                    <a:gd name="T5" fmla="*/ 181 h 223"/>
                    <a:gd name="T6" fmla="*/ 233 w 1968"/>
                    <a:gd name="T7" fmla="*/ 159 h 223"/>
                    <a:gd name="T8" fmla="*/ 311 w 1968"/>
                    <a:gd name="T9" fmla="*/ 141 h 223"/>
                    <a:gd name="T10" fmla="*/ 416 w 1968"/>
                    <a:gd name="T11" fmla="*/ 127 h 223"/>
                    <a:gd name="T12" fmla="*/ 567 w 1968"/>
                    <a:gd name="T13" fmla="*/ 114 h 223"/>
                    <a:gd name="T14" fmla="*/ 662 w 1968"/>
                    <a:gd name="T15" fmla="*/ 108 h 223"/>
                    <a:gd name="T16" fmla="*/ 815 w 1968"/>
                    <a:gd name="T17" fmla="*/ 100 h 223"/>
                    <a:gd name="T18" fmla="*/ 966 w 1968"/>
                    <a:gd name="T19" fmla="*/ 87 h 223"/>
                    <a:gd name="T20" fmla="*/ 1163 w 1968"/>
                    <a:gd name="T21" fmla="*/ 73 h 223"/>
                    <a:gd name="T22" fmla="*/ 1325 w 1968"/>
                    <a:gd name="T23" fmla="*/ 60 h 223"/>
                    <a:gd name="T24" fmla="*/ 1494 w 1968"/>
                    <a:gd name="T25" fmla="*/ 42 h 223"/>
                    <a:gd name="T26" fmla="*/ 1643 w 1968"/>
                    <a:gd name="T27" fmla="*/ 22 h 223"/>
                    <a:gd name="T28" fmla="*/ 1790 w 1968"/>
                    <a:gd name="T29" fmla="*/ 12 h 223"/>
                    <a:gd name="T30" fmla="*/ 1968 w 1968"/>
                    <a:gd name="T31" fmla="*/ 0 h 223"/>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968"/>
                    <a:gd name="T49" fmla="*/ 0 h 223"/>
                    <a:gd name="T50" fmla="*/ 1968 w 1968"/>
                    <a:gd name="T51" fmla="*/ 223 h 223"/>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968" h="223">
                      <a:moveTo>
                        <a:pt x="0" y="223"/>
                      </a:moveTo>
                      <a:lnTo>
                        <a:pt x="80" y="205"/>
                      </a:lnTo>
                      <a:lnTo>
                        <a:pt x="159" y="181"/>
                      </a:lnTo>
                      <a:lnTo>
                        <a:pt x="233" y="159"/>
                      </a:lnTo>
                      <a:lnTo>
                        <a:pt x="311" y="141"/>
                      </a:lnTo>
                      <a:lnTo>
                        <a:pt x="416" y="127"/>
                      </a:lnTo>
                      <a:lnTo>
                        <a:pt x="567" y="114"/>
                      </a:lnTo>
                      <a:lnTo>
                        <a:pt x="662" y="108"/>
                      </a:lnTo>
                      <a:lnTo>
                        <a:pt x="815" y="100"/>
                      </a:lnTo>
                      <a:lnTo>
                        <a:pt x="966" y="87"/>
                      </a:lnTo>
                      <a:lnTo>
                        <a:pt x="1163" y="73"/>
                      </a:lnTo>
                      <a:lnTo>
                        <a:pt x="1325" y="60"/>
                      </a:lnTo>
                      <a:lnTo>
                        <a:pt x="1494" y="42"/>
                      </a:lnTo>
                      <a:lnTo>
                        <a:pt x="1643" y="22"/>
                      </a:lnTo>
                      <a:lnTo>
                        <a:pt x="1790" y="12"/>
                      </a:lnTo>
                      <a:lnTo>
                        <a:pt x="1968" y="0"/>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4" name="Freeform 156"/>
                <p:cNvSpPr>
                  <a:spLocks noChangeAspect="1"/>
                </p:cNvSpPr>
                <p:nvPr/>
              </p:nvSpPr>
              <p:spPr bwMode="auto">
                <a:xfrm>
                  <a:off x="2516" y="1250"/>
                  <a:ext cx="445" cy="40"/>
                </a:xfrm>
                <a:custGeom>
                  <a:avLst/>
                  <a:gdLst>
                    <a:gd name="T0" fmla="*/ 0 w 445"/>
                    <a:gd name="T1" fmla="*/ 0 h 40"/>
                    <a:gd name="T2" fmla="*/ 78 w 445"/>
                    <a:gd name="T3" fmla="*/ 12 h 40"/>
                    <a:gd name="T4" fmla="*/ 169 w 445"/>
                    <a:gd name="T5" fmla="*/ 24 h 40"/>
                    <a:gd name="T6" fmla="*/ 294 w 445"/>
                    <a:gd name="T7" fmla="*/ 36 h 40"/>
                    <a:gd name="T8" fmla="*/ 364 w 445"/>
                    <a:gd name="T9" fmla="*/ 40 h 40"/>
                    <a:gd name="T10" fmla="*/ 424 w 445"/>
                    <a:gd name="T11" fmla="*/ 37 h 40"/>
                    <a:gd name="T12" fmla="*/ 445 w 445"/>
                    <a:gd name="T13" fmla="*/ 34 h 40"/>
                    <a:gd name="T14" fmla="*/ 0 60000 65536"/>
                    <a:gd name="T15" fmla="*/ 0 60000 65536"/>
                    <a:gd name="T16" fmla="*/ 0 60000 65536"/>
                    <a:gd name="T17" fmla="*/ 0 60000 65536"/>
                    <a:gd name="T18" fmla="*/ 0 60000 65536"/>
                    <a:gd name="T19" fmla="*/ 0 60000 65536"/>
                    <a:gd name="T20" fmla="*/ 0 60000 65536"/>
                    <a:gd name="T21" fmla="*/ 0 w 445"/>
                    <a:gd name="T22" fmla="*/ 0 h 40"/>
                    <a:gd name="T23" fmla="*/ 445 w 445"/>
                    <a:gd name="T24" fmla="*/ 40 h 4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45" h="40">
                      <a:moveTo>
                        <a:pt x="0" y="0"/>
                      </a:moveTo>
                      <a:lnTo>
                        <a:pt x="78" y="12"/>
                      </a:lnTo>
                      <a:lnTo>
                        <a:pt x="169" y="24"/>
                      </a:lnTo>
                      <a:lnTo>
                        <a:pt x="294" y="36"/>
                      </a:lnTo>
                      <a:lnTo>
                        <a:pt x="364" y="40"/>
                      </a:lnTo>
                      <a:lnTo>
                        <a:pt x="424" y="37"/>
                      </a:lnTo>
                      <a:lnTo>
                        <a:pt x="445" y="34"/>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5" name="Freeform 157"/>
                <p:cNvSpPr>
                  <a:spLocks noChangeAspect="1"/>
                </p:cNvSpPr>
                <p:nvPr/>
              </p:nvSpPr>
              <p:spPr bwMode="auto">
                <a:xfrm>
                  <a:off x="2426" y="1232"/>
                  <a:ext cx="93" cy="18"/>
                </a:xfrm>
                <a:custGeom>
                  <a:avLst/>
                  <a:gdLst>
                    <a:gd name="T0" fmla="*/ 0 w 93"/>
                    <a:gd name="T1" fmla="*/ 0 h 18"/>
                    <a:gd name="T2" fmla="*/ 46 w 93"/>
                    <a:gd name="T3" fmla="*/ 10 h 18"/>
                    <a:gd name="T4" fmla="*/ 93 w 93"/>
                    <a:gd name="T5" fmla="*/ 18 h 18"/>
                    <a:gd name="T6" fmla="*/ 0 60000 65536"/>
                    <a:gd name="T7" fmla="*/ 0 60000 65536"/>
                    <a:gd name="T8" fmla="*/ 0 60000 65536"/>
                    <a:gd name="T9" fmla="*/ 0 w 93"/>
                    <a:gd name="T10" fmla="*/ 0 h 18"/>
                    <a:gd name="T11" fmla="*/ 93 w 93"/>
                    <a:gd name="T12" fmla="*/ 18 h 18"/>
                  </a:gdLst>
                  <a:ahLst/>
                  <a:cxnLst>
                    <a:cxn ang="T6">
                      <a:pos x="T0" y="T1"/>
                    </a:cxn>
                    <a:cxn ang="T7">
                      <a:pos x="T2" y="T3"/>
                    </a:cxn>
                    <a:cxn ang="T8">
                      <a:pos x="T4" y="T5"/>
                    </a:cxn>
                  </a:cxnLst>
                  <a:rect l="T9" t="T10" r="T11" b="T12"/>
                  <a:pathLst>
                    <a:path w="93" h="18">
                      <a:moveTo>
                        <a:pt x="0" y="0"/>
                      </a:moveTo>
                      <a:lnTo>
                        <a:pt x="46" y="10"/>
                      </a:lnTo>
                      <a:lnTo>
                        <a:pt x="93" y="18"/>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6" name="Freeform 158"/>
                <p:cNvSpPr>
                  <a:spLocks noChangeAspect="1"/>
                </p:cNvSpPr>
                <p:nvPr/>
              </p:nvSpPr>
              <p:spPr bwMode="auto">
                <a:xfrm>
                  <a:off x="984" y="911"/>
                  <a:ext cx="1448" cy="321"/>
                </a:xfrm>
                <a:custGeom>
                  <a:avLst/>
                  <a:gdLst>
                    <a:gd name="T0" fmla="*/ 0 w 1448"/>
                    <a:gd name="T1" fmla="*/ 1 h 321"/>
                    <a:gd name="T2" fmla="*/ 90 w 1448"/>
                    <a:gd name="T3" fmla="*/ 0 h 321"/>
                    <a:gd name="T4" fmla="*/ 167 w 1448"/>
                    <a:gd name="T5" fmla="*/ 0 h 321"/>
                    <a:gd name="T6" fmla="*/ 210 w 1448"/>
                    <a:gd name="T7" fmla="*/ 1 h 321"/>
                    <a:gd name="T8" fmla="*/ 255 w 1448"/>
                    <a:gd name="T9" fmla="*/ 7 h 321"/>
                    <a:gd name="T10" fmla="*/ 294 w 1448"/>
                    <a:gd name="T11" fmla="*/ 16 h 321"/>
                    <a:gd name="T12" fmla="*/ 341 w 1448"/>
                    <a:gd name="T13" fmla="*/ 33 h 321"/>
                    <a:gd name="T14" fmla="*/ 402 w 1448"/>
                    <a:gd name="T15" fmla="*/ 58 h 321"/>
                    <a:gd name="T16" fmla="*/ 486 w 1448"/>
                    <a:gd name="T17" fmla="*/ 91 h 321"/>
                    <a:gd name="T18" fmla="*/ 521 w 1448"/>
                    <a:gd name="T19" fmla="*/ 106 h 321"/>
                    <a:gd name="T20" fmla="*/ 561 w 1448"/>
                    <a:gd name="T21" fmla="*/ 124 h 321"/>
                    <a:gd name="T22" fmla="*/ 614 w 1448"/>
                    <a:gd name="T23" fmla="*/ 148 h 321"/>
                    <a:gd name="T24" fmla="*/ 692 w 1448"/>
                    <a:gd name="T25" fmla="*/ 177 h 321"/>
                    <a:gd name="T26" fmla="*/ 750 w 1448"/>
                    <a:gd name="T27" fmla="*/ 195 h 321"/>
                    <a:gd name="T28" fmla="*/ 849 w 1448"/>
                    <a:gd name="T29" fmla="*/ 219 h 321"/>
                    <a:gd name="T30" fmla="*/ 956 w 1448"/>
                    <a:gd name="T31" fmla="*/ 240 h 321"/>
                    <a:gd name="T32" fmla="*/ 998 w 1448"/>
                    <a:gd name="T33" fmla="*/ 246 h 321"/>
                    <a:gd name="T34" fmla="*/ 1125 w 1448"/>
                    <a:gd name="T35" fmla="*/ 268 h 321"/>
                    <a:gd name="T36" fmla="*/ 1268 w 1448"/>
                    <a:gd name="T37" fmla="*/ 292 h 321"/>
                    <a:gd name="T38" fmla="*/ 1365 w 1448"/>
                    <a:gd name="T39" fmla="*/ 307 h 321"/>
                    <a:gd name="T40" fmla="*/ 1448 w 1448"/>
                    <a:gd name="T41" fmla="*/ 321 h 32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448"/>
                    <a:gd name="T64" fmla="*/ 0 h 321"/>
                    <a:gd name="T65" fmla="*/ 1448 w 1448"/>
                    <a:gd name="T66" fmla="*/ 321 h 32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448" h="321">
                      <a:moveTo>
                        <a:pt x="0" y="1"/>
                      </a:moveTo>
                      <a:lnTo>
                        <a:pt x="90" y="0"/>
                      </a:lnTo>
                      <a:lnTo>
                        <a:pt x="167" y="0"/>
                      </a:lnTo>
                      <a:lnTo>
                        <a:pt x="210" y="1"/>
                      </a:lnTo>
                      <a:lnTo>
                        <a:pt x="255" y="7"/>
                      </a:lnTo>
                      <a:lnTo>
                        <a:pt x="294" y="16"/>
                      </a:lnTo>
                      <a:lnTo>
                        <a:pt x="341" y="33"/>
                      </a:lnTo>
                      <a:lnTo>
                        <a:pt x="402" y="58"/>
                      </a:lnTo>
                      <a:lnTo>
                        <a:pt x="486" y="91"/>
                      </a:lnTo>
                      <a:lnTo>
                        <a:pt x="521" y="106"/>
                      </a:lnTo>
                      <a:lnTo>
                        <a:pt x="561" y="124"/>
                      </a:lnTo>
                      <a:lnTo>
                        <a:pt x="614" y="148"/>
                      </a:lnTo>
                      <a:lnTo>
                        <a:pt x="692" y="177"/>
                      </a:lnTo>
                      <a:lnTo>
                        <a:pt x="750" y="195"/>
                      </a:lnTo>
                      <a:lnTo>
                        <a:pt x="849" y="219"/>
                      </a:lnTo>
                      <a:lnTo>
                        <a:pt x="956" y="240"/>
                      </a:lnTo>
                      <a:lnTo>
                        <a:pt x="998" y="246"/>
                      </a:lnTo>
                      <a:lnTo>
                        <a:pt x="1125" y="268"/>
                      </a:lnTo>
                      <a:lnTo>
                        <a:pt x="1268" y="292"/>
                      </a:lnTo>
                      <a:lnTo>
                        <a:pt x="1365" y="307"/>
                      </a:lnTo>
                      <a:lnTo>
                        <a:pt x="1448" y="321"/>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7" name="Freeform 159"/>
                <p:cNvSpPr>
                  <a:spLocks noChangeAspect="1"/>
                </p:cNvSpPr>
                <p:nvPr/>
              </p:nvSpPr>
              <p:spPr bwMode="auto">
                <a:xfrm>
                  <a:off x="1380" y="885"/>
                  <a:ext cx="84" cy="116"/>
                </a:xfrm>
                <a:custGeom>
                  <a:avLst/>
                  <a:gdLst>
                    <a:gd name="T0" fmla="*/ 0 w 84"/>
                    <a:gd name="T1" fmla="*/ 0 h 116"/>
                    <a:gd name="T2" fmla="*/ 12 w 84"/>
                    <a:gd name="T3" fmla="*/ 27 h 116"/>
                    <a:gd name="T4" fmla="*/ 30 w 84"/>
                    <a:gd name="T5" fmla="*/ 54 h 116"/>
                    <a:gd name="T6" fmla="*/ 57 w 84"/>
                    <a:gd name="T7" fmla="*/ 87 h 116"/>
                    <a:gd name="T8" fmla="*/ 84 w 84"/>
                    <a:gd name="T9" fmla="*/ 116 h 116"/>
                    <a:gd name="T10" fmla="*/ 0 60000 65536"/>
                    <a:gd name="T11" fmla="*/ 0 60000 65536"/>
                    <a:gd name="T12" fmla="*/ 0 60000 65536"/>
                    <a:gd name="T13" fmla="*/ 0 60000 65536"/>
                    <a:gd name="T14" fmla="*/ 0 60000 65536"/>
                    <a:gd name="T15" fmla="*/ 0 w 84"/>
                    <a:gd name="T16" fmla="*/ 0 h 116"/>
                    <a:gd name="T17" fmla="*/ 84 w 84"/>
                    <a:gd name="T18" fmla="*/ 116 h 116"/>
                  </a:gdLst>
                  <a:ahLst/>
                  <a:cxnLst>
                    <a:cxn ang="T10">
                      <a:pos x="T0" y="T1"/>
                    </a:cxn>
                    <a:cxn ang="T11">
                      <a:pos x="T2" y="T3"/>
                    </a:cxn>
                    <a:cxn ang="T12">
                      <a:pos x="T4" y="T5"/>
                    </a:cxn>
                    <a:cxn ang="T13">
                      <a:pos x="T6" y="T7"/>
                    </a:cxn>
                    <a:cxn ang="T14">
                      <a:pos x="T8" y="T9"/>
                    </a:cxn>
                  </a:cxnLst>
                  <a:rect l="T15" t="T16" r="T17" b="T18"/>
                  <a:pathLst>
                    <a:path w="84" h="116">
                      <a:moveTo>
                        <a:pt x="0" y="0"/>
                      </a:moveTo>
                      <a:lnTo>
                        <a:pt x="12" y="27"/>
                      </a:lnTo>
                      <a:lnTo>
                        <a:pt x="30" y="54"/>
                      </a:lnTo>
                      <a:lnTo>
                        <a:pt x="57" y="87"/>
                      </a:lnTo>
                      <a:lnTo>
                        <a:pt x="84" y="116"/>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 name="Freeform 160"/>
                <p:cNvSpPr>
                  <a:spLocks noChangeAspect="1"/>
                </p:cNvSpPr>
                <p:nvPr/>
              </p:nvSpPr>
              <p:spPr bwMode="auto">
                <a:xfrm>
                  <a:off x="1706" y="905"/>
                  <a:ext cx="108" cy="220"/>
                </a:xfrm>
                <a:custGeom>
                  <a:avLst/>
                  <a:gdLst>
                    <a:gd name="T0" fmla="*/ 0 w 108"/>
                    <a:gd name="T1" fmla="*/ 0 h 220"/>
                    <a:gd name="T2" fmla="*/ 12 w 108"/>
                    <a:gd name="T3" fmla="*/ 45 h 220"/>
                    <a:gd name="T4" fmla="*/ 31 w 108"/>
                    <a:gd name="T5" fmla="*/ 105 h 220"/>
                    <a:gd name="T6" fmla="*/ 64 w 108"/>
                    <a:gd name="T7" fmla="*/ 171 h 220"/>
                    <a:gd name="T8" fmla="*/ 97 w 108"/>
                    <a:gd name="T9" fmla="*/ 210 h 220"/>
                    <a:gd name="T10" fmla="*/ 108 w 108"/>
                    <a:gd name="T11" fmla="*/ 220 h 220"/>
                    <a:gd name="T12" fmla="*/ 0 60000 65536"/>
                    <a:gd name="T13" fmla="*/ 0 60000 65536"/>
                    <a:gd name="T14" fmla="*/ 0 60000 65536"/>
                    <a:gd name="T15" fmla="*/ 0 60000 65536"/>
                    <a:gd name="T16" fmla="*/ 0 60000 65536"/>
                    <a:gd name="T17" fmla="*/ 0 60000 65536"/>
                    <a:gd name="T18" fmla="*/ 0 w 108"/>
                    <a:gd name="T19" fmla="*/ 0 h 220"/>
                    <a:gd name="T20" fmla="*/ 108 w 108"/>
                    <a:gd name="T21" fmla="*/ 220 h 220"/>
                  </a:gdLst>
                  <a:ahLst/>
                  <a:cxnLst>
                    <a:cxn ang="T12">
                      <a:pos x="T0" y="T1"/>
                    </a:cxn>
                    <a:cxn ang="T13">
                      <a:pos x="T2" y="T3"/>
                    </a:cxn>
                    <a:cxn ang="T14">
                      <a:pos x="T4" y="T5"/>
                    </a:cxn>
                    <a:cxn ang="T15">
                      <a:pos x="T6" y="T7"/>
                    </a:cxn>
                    <a:cxn ang="T16">
                      <a:pos x="T8" y="T9"/>
                    </a:cxn>
                    <a:cxn ang="T17">
                      <a:pos x="T10" y="T11"/>
                    </a:cxn>
                  </a:cxnLst>
                  <a:rect l="T18" t="T19" r="T20" b="T21"/>
                  <a:pathLst>
                    <a:path w="108" h="220">
                      <a:moveTo>
                        <a:pt x="0" y="0"/>
                      </a:moveTo>
                      <a:lnTo>
                        <a:pt x="12" y="45"/>
                      </a:lnTo>
                      <a:lnTo>
                        <a:pt x="31" y="105"/>
                      </a:lnTo>
                      <a:lnTo>
                        <a:pt x="64" y="171"/>
                      </a:lnTo>
                      <a:lnTo>
                        <a:pt x="97" y="210"/>
                      </a:lnTo>
                      <a:lnTo>
                        <a:pt x="108" y="220"/>
                      </a:lnTo>
                    </a:path>
                  </a:pathLst>
                </a:custGeom>
                <a:noFill/>
                <a:ln w="9525"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9" name="Freeform 161"/>
                <p:cNvSpPr>
                  <a:spLocks noChangeAspect="1"/>
                </p:cNvSpPr>
                <p:nvPr/>
              </p:nvSpPr>
              <p:spPr bwMode="auto">
                <a:xfrm>
                  <a:off x="1739" y="845"/>
                  <a:ext cx="112" cy="288"/>
                </a:xfrm>
                <a:custGeom>
                  <a:avLst/>
                  <a:gdLst>
                    <a:gd name="T0" fmla="*/ 0 w 112"/>
                    <a:gd name="T1" fmla="*/ 0 h 288"/>
                    <a:gd name="T2" fmla="*/ 10 w 112"/>
                    <a:gd name="T3" fmla="*/ 48 h 288"/>
                    <a:gd name="T4" fmla="*/ 18 w 112"/>
                    <a:gd name="T5" fmla="*/ 75 h 288"/>
                    <a:gd name="T6" fmla="*/ 22 w 112"/>
                    <a:gd name="T7" fmla="*/ 120 h 288"/>
                    <a:gd name="T8" fmla="*/ 31 w 112"/>
                    <a:gd name="T9" fmla="*/ 150 h 288"/>
                    <a:gd name="T10" fmla="*/ 51 w 112"/>
                    <a:gd name="T11" fmla="*/ 190 h 288"/>
                    <a:gd name="T12" fmla="*/ 70 w 112"/>
                    <a:gd name="T13" fmla="*/ 244 h 288"/>
                    <a:gd name="T14" fmla="*/ 93 w 112"/>
                    <a:gd name="T15" fmla="*/ 270 h 288"/>
                    <a:gd name="T16" fmla="*/ 112 w 112"/>
                    <a:gd name="T17" fmla="*/ 288 h 28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2"/>
                    <a:gd name="T28" fmla="*/ 0 h 288"/>
                    <a:gd name="T29" fmla="*/ 112 w 112"/>
                    <a:gd name="T30" fmla="*/ 288 h 28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2" h="288">
                      <a:moveTo>
                        <a:pt x="0" y="0"/>
                      </a:moveTo>
                      <a:lnTo>
                        <a:pt x="10" y="48"/>
                      </a:lnTo>
                      <a:lnTo>
                        <a:pt x="18" y="75"/>
                      </a:lnTo>
                      <a:lnTo>
                        <a:pt x="22" y="120"/>
                      </a:lnTo>
                      <a:lnTo>
                        <a:pt x="31" y="150"/>
                      </a:lnTo>
                      <a:lnTo>
                        <a:pt x="51" y="190"/>
                      </a:lnTo>
                      <a:lnTo>
                        <a:pt x="70" y="244"/>
                      </a:lnTo>
                      <a:lnTo>
                        <a:pt x="93" y="270"/>
                      </a:lnTo>
                      <a:lnTo>
                        <a:pt x="112" y="288"/>
                      </a:lnTo>
                    </a:path>
                  </a:pathLst>
                </a:custGeom>
                <a:noFill/>
                <a:ln w="9525"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90" name="Freeform 162"/>
                <p:cNvSpPr>
                  <a:spLocks noChangeAspect="1"/>
                </p:cNvSpPr>
                <p:nvPr/>
              </p:nvSpPr>
              <p:spPr bwMode="auto">
                <a:xfrm>
                  <a:off x="1778" y="875"/>
                  <a:ext cx="127" cy="267"/>
                </a:xfrm>
                <a:custGeom>
                  <a:avLst/>
                  <a:gdLst>
                    <a:gd name="T0" fmla="*/ 0 w 127"/>
                    <a:gd name="T1" fmla="*/ 0 h 267"/>
                    <a:gd name="T2" fmla="*/ 16 w 127"/>
                    <a:gd name="T3" fmla="*/ 63 h 267"/>
                    <a:gd name="T4" fmla="*/ 36 w 127"/>
                    <a:gd name="T5" fmla="*/ 123 h 267"/>
                    <a:gd name="T6" fmla="*/ 54 w 127"/>
                    <a:gd name="T7" fmla="*/ 181 h 267"/>
                    <a:gd name="T8" fmla="*/ 78 w 127"/>
                    <a:gd name="T9" fmla="*/ 228 h 267"/>
                    <a:gd name="T10" fmla="*/ 103 w 127"/>
                    <a:gd name="T11" fmla="*/ 252 h 267"/>
                    <a:gd name="T12" fmla="*/ 127 w 127"/>
                    <a:gd name="T13" fmla="*/ 267 h 267"/>
                    <a:gd name="T14" fmla="*/ 0 60000 65536"/>
                    <a:gd name="T15" fmla="*/ 0 60000 65536"/>
                    <a:gd name="T16" fmla="*/ 0 60000 65536"/>
                    <a:gd name="T17" fmla="*/ 0 60000 65536"/>
                    <a:gd name="T18" fmla="*/ 0 60000 65536"/>
                    <a:gd name="T19" fmla="*/ 0 60000 65536"/>
                    <a:gd name="T20" fmla="*/ 0 60000 65536"/>
                    <a:gd name="T21" fmla="*/ 0 w 127"/>
                    <a:gd name="T22" fmla="*/ 0 h 267"/>
                    <a:gd name="T23" fmla="*/ 127 w 127"/>
                    <a:gd name="T24" fmla="*/ 267 h 26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7" h="267">
                      <a:moveTo>
                        <a:pt x="0" y="0"/>
                      </a:moveTo>
                      <a:lnTo>
                        <a:pt x="16" y="63"/>
                      </a:lnTo>
                      <a:lnTo>
                        <a:pt x="36" y="123"/>
                      </a:lnTo>
                      <a:lnTo>
                        <a:pt x="54" y="181"/>
                      </a:lnTo>
                      <a:lnTo>
                        <a:pt x="78" y="228"/>
                      </a:lnTo>
                      <a:lnTo>
                        <a:pt x="103" y="252"/>
                      </a:lnTo>
                      <a:lnTo>
                        <a:pt x="127" y="267"/>
                      </a:lnTo>
                    </a:path>
                  </a:pathLst>
                </a:custGeom>
                <a:noFill/>
                <a:ln w="9525"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91" name="Freeform 163"/>
                <p:cNvSpPr>
                  <a:spLocks noChangeAspect="1"/>
                </p:cNvSpPr>
                <p:nvPr/>
              </p:nvSpPr>
              <p:spPr bwMode="auto">
                <a:xfrm>
                  <a:off x="1829" y="936"/>
                  <a:ext cx="144" cy="219"/>
                </a:xfrm>
                <a:custGeom>
                  <a:avLst/>
                  <a:gdLst>
                    <a:gd name="T0" fmla="*/ 0 w 144"/>
                    <a:gd name="T1" fmla="*/ 0 h 219"/>
                    <a:gd name="T2" fmla="*/ 16 w 144"/>
                    <a:gd name="T3" fmla="*/ 53 h 219"/>
                    <a:gd name="T4" fmla="*/ 42 w 144"/>
                    <a:gd name="T5" fmla="*/ 102 h 219"/>
                    <a:gd name="T6" fmla="*/ 76 w 144"/>
                    <a:gd name="T7" fmla="*/ 150 h 219"/>
                    <a:gd name="T8" fmla="*/ 112 w 144"/>
                    <a:gd name="T9" fmla="*/ 192 h 219"/>
                    <a:gd name="T10" fmla="*/ 144 w 144"/>
                    <a:gd name="T11" fmla="*/ 219 h 219"/>
                    <a:gd name="T12" fmla="*/ 0 60000 65536"/>
                    <a:gd name="T13" fmla="*/ 0 60000 65536"/>
                    <a:gd name="T14" fmla="*/ 0 60000 65536"/>
                    <a:gd name="T15" fmla="*/ 0 60000 65536"/>
                    <a:gd name="T16" fmla="*/ 0 60000 65536"/>
                    <a:gd name="T17" fmla="*/ 0 60000 65536"/>
                    <a:gd name="T18" fmla="*/ 0 w 144"/>
                    <a:gd name="T19" fmla="*/ 0 h 219"/>
                    <a:gd name="T20" fmla="*/ 144 w 144"/>
                    <a:gd name="T21" fmla="*/ 219 h 219"/>
                  </a:gdLst>
                  <a:ahLst/>
                  <a:cxnLst>
                    <a:cxn ang="T12">
                      <a:pos x="T0" y="T1"/>
                    </a:cxn>
                    <a:cxn ang="T13">
                      <a:pos x="T2" y="T3"/>
                    </a:cxn>
                    <a:cxn ang="T14">
                      <a:pos x="T4" y="T5"/>
                    </a:cxn>
                    <a:cxn ang="T15">
                      <a:pos x="T6" y="T7"/>
                    </a:cxn>
                    <a:cxn ang="T16">
                      <a:pos x="T8" y="T9"/>
                    </a:cxn>
                    <a:cxn ang="T17">
                      <a:pos x="T10" y="T11"/>
                    </a:cxn>
                  </a:cxnLst>
                  <a:rect l="T18" t="T19" r="T20" b="T21"/>
                  <a:pathLst>
                    <a:path w="144" h="219">
                      <a:moveTo>
                        <a:pt x="0" y="0"/>
                      </a:moveTo>
                      <a:lnTo>
                        <a:pt x="16" y="53"/>
                      </a:lnTo>
                      <a:lnTo>
                        <a:pt x="42" y="102"/>
                      </a:lnTo>
                      <a:lnTo>
                        <a:pt x="76" y="150"/>
                      </a:lnTo>
                      <a:lnTo>
                        <a:pt x="112" y="192"/>
                      </a:lnTo>
                      <a:lnTo>
                        <a:pt x="144" y="219"/>
                      </a:lnTo>
                    </a:path>
                  </a:pathLst>
                </a:custGeom>
                <a:noFill/>
                <a:ln w="9525"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92" name="Freeform 164"/>
                <p:cNvSpPr>
                  <a:spLocks noChangeAspect="1"/>
                </p:cNvSpPr>
                <p:nvPr/>
              </p:nvSpPr>
              <p:spPr bwMode="auto">
                <a:xfrm>
                  <a:off x="1833" y="857"/>
                  <a:ext cx="105" cy="268"/>
                </a:xfrm>
                <a:custGeom>
                  <a:avLst/>
                  <a:gdLst>
                    <a:gd name="T0" fmla="*/ 0 w 105"/>
                    <a:gd name="T1" fmla="*/ 0 h 268"/>
                    <a:gd name="T2" fmla="*/ 9 w 105"/>
                    <a:gd name="T3" fmla="*/ 51 h 268"/>
                    <a:gd name="T4" fmla="*/ 21 w 105"/>
                    <a:gd name="T5" fmla="*/ 96 h 268"/>
                    <a:gd name="T6" fmla="*/ 48 w 105"/>
                    <a:gd name="T7" fmla="*/ 159 h 268"/>
                    <a:gd name="T8" fmla="*/ 75 w 105"/>
                    <a:gd name="T9" fmla="*/ 210 h 268"/>
                    <a:gd name="T10" fmla="*/ 89 w 105"/>
                    <a:gd name="T11" fmla="*/ 237 h 268"/>
                    <a:gd name="T12" fmla="*/ 105 w 105"/>
                    <a:gd name="T13" fmla="*/ 268 h 268"/>
                    <a:gd name="T14" fmla="*/ 0 60000 65536"/>
                    <a:gd name="T15" fmla="*/ 0 60000 65536"/>
                    <a:gd name="T16" fmla="*/ 0 60000 65536"/>
                    <a:gd name="T17" fmla="*/ 0 60000 65536"/>
                    <a:gd name="T18" fmla="*/ 0 60000 65536"/>
                    <a:gd name="T19" fmla="*/ 0 60000 65536"/>
                    <a:gd name="T20" fmla="*/ 0 60000 65536"/>
                    <a:gd name="T21" fmla="*/ 0 w 105"/>
                    <a:gd name="T22" fmla="*/ 0 h 268"/>
                    <a:gd name="T23" fmla="*/ 105 w 105"/>
                    <a:gd name="T24" fmla="*/ 268 h 26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5" h="268">
                      <a:moveTo>
                        <a:pt x="0" y="0"/>
                      </a:moveTo>
                      <a:lnTo>
                        <a:pt x="9" y="51"/>
                      </a:lnTo>
                      <a:lnTo>
                        <a:pt x="21" y="96"/>
                      </a:lnTo>
                      <a:lnTo>
                        <a:pt x="48" y="159"/>
                      </a:lnTo>
                      <a:lnTo>
                        <a:pt x="75" y="210"/>
                      </a:lnTo>
                      <a:lnTo>
                        <a:pt x="89" y="237"/>
                      </a:lnTo>
                      <a:lnTo>
                        <a:pt x="105" y="268"/>
                      </a:lnTo>
                    </a:path>
                  </a:pathLst>
                </a:custGeom>
                <a:noFill/>
                <a:ln w="9525"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93" name="Freeform 165"/>
                <p:cNvSpPr>
                  <a:spLocks noChangeAspect="1"/>
                </p:cNvSpPr>
                <p:nvPr/>
              </p:nvSpPr>
              <p:spPr bwMode="auto">
                <a:xfrm>
                  <a:off x="1913" y="881"/>
                  <a:ext cx="118" cy="285"/>
                </a:xfrm>
                <a:custGeom>
                  <a:avLst/>
                  <a:gdLst>
                    <a:gd name="T0" fmla="*/ 0 w 118"/>
                    <a:gd name="T1" fmla="*/ 0 h 285"/>
                    <a:gd name="T2" fmla="*/ 12 w 118"/>
                    <a:gd name="T3" fmla="*/ 75 h 285"/>
                    <a:gd name="T4" fmla="*/ 28 w 118"/>
                    <a:gd name="T5" fmla="*/ 156 h 285"/>
                    <a:gd name="T6" fmla="*/ 45 w 118"/>
                    <a:gd name="T7" fmla="*/ 202 h 285"/>
                    <a:gd name="T8" fmla="*/ 75 w 118"/>
                    <a:gd name="T9" fmla="*/ 253 h 285"/>
                    <a:gd name="T10" fmla="*/ 118 w 118"/>
                    <a:gd name="T11" fmla="*/ 285 h 285"/>
                    <a:gd name="T12" fmla="*/ 0 60000 65536"/>
                    <a:gd name="T13" fmla="*/ 0 60000 65536"/>
                    <a:gd name="T14" fmla="*/ 0 60000 65536"/>
                    <a:gd name="T15" fmla="*/ 0 60000 65536"/>
                    <a:gd name="T16" fmla="*/ 0 60000 65536"/>
                    <a:gd name="T17" fmla="*/ 0 60000 65536"/>
                    <a:gd name="T18" fmla="*/ 0 w 118"/>
                    <a:gd name="T19" fmla="*/ 0 h 285"/>
                    <a:gd name="T20" fmla="*/ 118 w 118"/>
                    <a:gd name="T21" fmla="*/ 285 h 285"/>
                  </a:gdLst>
                  <a:ahLst/>
                  <a:cxnLst>
                    <a:cxn ang="T12">
                      <a:pos x="T0" y="T1"/>
                    </a:cxn>
                    <a:cxn ang="T13">
                      <a:pos x="T2" y="T3"/>
                    </a:cxn>
                    <a:cxn ang="T14">
                      <a:pos x="T4" y="T5"/>
                    </a:cxn>
                    <a:cxn ang="T15">
                      <a:pos x="T6" y="T7"/>
                    </a:cxn>
                    <a:cxn ang="T16">
                      <a:pos x="T8" y="T9"/>
                    </a:cxn>
                    <a:cxn ang="T17">
                      <a:pos x="T10" y="T11"/>
                    </a:cxn>
                  </a:cxnLst>
                  <a:rect l="T18" t="T19" r="T20" b="T21"/>
                  <a:pathLst>
                    <a:path w="118" h="285">
                      <a:moveTo>
                        <a:pt x="0" y="0"/>
                      </a:moveTo>
                      <a:lnTo>
                        <a:pt x="12" y="75"/>
                      </a:lnTo>
                      <a:lnTo>
                        <a:pt x="28" y="156"/>
                      </a:lnTo>
                      <a:lnTo>
                        <a:pt x="45" y="202"/>
                      </a:lnTo>
                      <a:lnTo>
                        <a:pt x="75" y="253"/>
                      </a:lnTo>
                      <a:lnTo>
                        <a:pt x="118" y="285"/>
                      </a:lnTo>
                    </a:path>
                  </a:pathLst>
                </a:custGeom>
                <a:noFill/>
                <a:ln w="9525"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94" name="Line 166"/>
                <p:cNvSpPr>
                  <a:spLocks noChangeAspect="1" noChangeShapeType="1"/>
                </p:cNvSpPr>
                <p:nvPr/>
              </p:nvSpPr>
              <p:spPr bwMode="auto">
                <a:xfrm>
                  <a:off x="1940" y="855"/>
                  <a:ext cx="21" cy="7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5" name="Freeform 167"/>
                <p:cNvSpPr>
                  <a:spLocks noChangeAspect="1"/>
                </p:cNvSpPr>
                <p:nvPr/>
              </p:nvSpPr>
              <p:spPr bwMode="auto">
                <a:xfrm>
                  <a:off x="1968" y="870"/>
                  <a:ext cx="30" cy="78"/>
                </a:xfrm>
                <a:custGeom>
                  <a:avLst/>
                  <a:gdLst>
                    <a:gd name="T0" fmla="*/ 0 w 30"/>
                    <a:gd name="T1" fmla="*/ 0 h 78"/>
                    <a:gd name="T2" fmla="*/ 24 w 30"/>
                    <a:gd name="T3" fmla="*/ 63 h 78"/>
                    <a:gd name="T4" fmla="*/ 30 w 30"/>
                    <a:gd name="T5" fmla="*/ 78 h 78"/>
                    <a:gd name="T6" fmla="*/ 0 60000 65536"/>
                    <a:gd name="T7" fmla="*/ 0 60000 65536"/>
                    <a:gd name="T8" fmla="*/ 0 60000 65536"/>
                    <a:gd name="T9" fmla="*/ 0 w 30"/>
                    <a:gd name="T10" fmla="*/ 0 h 78"/>
                    <a:gd name="T11" fmla="*/ 30 w 30"/>
                    <a:gd name="T12" fmla="*/ 78 h 78"/>
                  </a:gdLst>
                  <a:ahLst/>
                  <a:cxnLst>
                    <a:cxn ang="T6">
                      <a:pos x="T0" y="T1"/>
                    </a:cxn>
                    <a:cxn ang="T7">
                      <a:pos x="T2" y="T3"/>
                    </a:cxn>
                    <a:cxn ang="T8">
                      <a:pos x="T4" y="T5"/>
                    </a:cxn>
                  </a:cxnLst>
                  <a:rect l="T9" t="T10" r="T11" b="T12"/>
                  <a:pathLst>
                    <a:path w="30" h="78">
                      <a:moveTo>
                        <a:pt x="0" y="0"/>
                      </a:moveTo>
                      <a:lnTo>
                        <a:pt x="24" y="63"/>
                      </a:lnTo>
                      <a:lnTo>
                        <a:pt x="30" y="78"/>
                      </a:lnTo>
                    </a:path>
                  </a:pathLst>
                </a:custGeom>
                <a:noFill/>
                <a:ln w="9525"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96" name="Freeform 168"/>
                <p:cNvSpPr>
                  <a:spLocks noChangeAspect="1"/>
                </p:cNvSpPr>
                <p:nvPr/>
              </p:nvSpPr>
              <p:spPr bwMode="auto">
                <a:xfrm>
                  <a:off x="2001" y="879"/>
                  <a:ext cx="24" cy="78"/>
                </a:xfrm>
                <a:custGeom>
                  <a:avLst/>
                  <a:gdLst>
                    <a:gd name="T0" fmla="*/ 0 w 24"/>
                    <a:gd name="T1" fmla="*/ 0 h 78"/>
                    <a:gd name="T2" fmla="*/ 18 w 24"/>
                    <a:gd name="T3" fmla="*/ 57 h 78"/>
                    <a:gd name="T4" fmla="*/ 24 w 24"/>
                    <a:gd name="T5" fmla="*/ 78 h 78"/>
                    <a:gd name="T6" fmla="*/ 0 60000 65536"/>
                    <a:gd name="T7" fmla="*/ 0 60000 65536"/>
                    <a:gd name="T8" fmla="*/ 0 60000 65536"/>
                    <a:gd name="T9" fmla="*/ 0 w 24"/>
                    <a:gd name="T10" fmla="*/ 0 h 78"/>
                    <a:gd name="T11" fmla="*/ 24 w 24"/>
                    <a:gd name="T12" fmla="*/ 78 h 78"/>
                  </a:gdLst>
                  <a:ahLst/>
                  <a:cxnLst>
                    <a:cxn ang="T6">
                      <a:pos x="T0" y="T1"/>
                    </a:cxn>
                    <a:cxn ang="T7">
                      <a:pos x="T2" y="T3"/>
                    </a:cxn>
                    <a:cxn ang="T8">
                      <a:pos x="T4" y="T5"/>
                    </a:cxn>
                  </a:cxnLst>
                  <a:rect l="T9" t="T10" r="T11" b="T12"/>
                  <a:pathLst>
                    <a:path w="24" h="78">
                      <a:moveTo>
                        <a:pt x="0" y="0"/>
                      </a:moveTo>
                      <a:lnTo>
                        <a:pt x="18" y="57"/>
                      </a:lnTo>
                      <a:lnTo>
                        <a:pt x="24" y="78"/>
                      </a:lnTo>
                    </a:path>
                  </a:pathLst>
                </a:custGeom>
                <a:noFill/>
                <a:ln w="9525"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97" name="Freeform 169"/>
                <p:cNvSpPr>
                  <a:spLocks noChangeAspect="1"/>
                </p:cNvSpPr>
                <p:nvPr/>
              </p:nvSpPr>
              <p:spPr bwMode="auto">
                <a:xfrm>
                  <a:off x="2037" y="875"/>
                  <a:ext cx="27" cy="93"/>
                </a:xfrm>
                <a:custGeom>
                  <a:avLst/>
                  <a:gdLst>
                    <a:gd name="T0" fmla="*/ 0 w 27"/>
                    <a:gd name="T1" fmla="*/ 0 h 93"/>
                    <a:gd name="T2" fmla="*/ 14 w 27"/>
                    <a:gd name="T3" fmla="*/ 43 h 93"/>
                    <a:gd name="T4" fmla="*/ 27 w 27"/>
                    <a:gd name="T5" fmla="*/ 93 h 93"/>
                    <a:gd name="T6" fmla="*/ 0 60000 65536"/>
                    <a:gd name="T7" fmla="*/ 0 60000 65536"/>
                    <a:gd name="T8" fmla="*/ 0 60000 65536"/>
                    <a:gd name="T9" fmla="*/ 0 w 27"/>
                    <a:gd name="T10" fmla="*/ 0 h 93"/>
                    <a:gd name="T11" fmla="*/ 27 w 27"/>
                    <a:gd name="T12" fmla="*/ 93 h 93"/>
                  </a:gdLst>
                  <a:ahLst/>
                  <a:cxnLst>
                    <a:cxn ang="T6">
                      <a:pos x="T0" y="T1"/>
                    </a:cxn>
                    <a:cxn ang="T7">
                      <a:pos x="T2" y="T3"/>
                    </a:cxn>
                    <a:cxn ang="T8">
                      <a:pos x="T4" y="T5"/>
                    </a:cxn>
                  </a:cxnLst>
                  <a:rect l="T9" t="T10" r="T11" b="T12"/>
                  <a:pathLst>
                    <a:path w="27" h="93">
                      <a:moveTo>
                        <a:pt x="0" y="0"/>
                      </a:moveTo>
                      <a:lnTo>
                        <a:pt x="14" y="43"/>
                      </a:lnTo>
                      <a:lnTo>
                        <a:pt x="27" y="93"/>
                      </a:lnTo>
                    </a:path>
                  </a:pathLst>
                </a:custGeom>
                <a:noFill/>
                <a:ln w="9525"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98" name="Freeform 170"/>
                <p:cNvSpPr>
                  <a:spLocks noChangeAspect="1"/>
                </p:cNvSpPr>
                <p:nvPr/>
              </p:nvSpPr>
              <p:spPr bwMode="auto">
                <a:xfrm>
                  <a:off x="2069" y="864"/>
                  <a:ext cx="12" cy="80"/>
                </a:xfrm>
                <a:custGeom>
                  <a:avLst/>
                  <a:gdLst>
                    <a:gd name="T0" fmla="*/ 0 w 12"/>
                    <a:gd name="T1" fmla="*/ 0 h 80"/>
                    <a:gd name="T2" fmla="*/ 6 w 12"/>
                    <a:gd name="T3" fmla="*/ 29 h 80"/>
                    <a:gd name="T4" fmla="*/ 12 w 12"/>
                    <a:gd name="T5" fmla="*/ 80 h 80"/>
                    <a:gd name="T6" fmla="*/ 0 60000 65536"/>
                    <a:gd name="T7" fmla="*/ 0 60000 65536"/>
                    <a:gd name="T8" fmla="*/ 0 60000 65536"/>
                    <a:gd name="T9" fmla="*/ 0 w 12"/>
                    <a:gd name="T10" fmla="*/ 0 h 80"/>
                    <a:gd name="T11" fmla="*/ 12 w 12"/>
                    <a:gd name="T12" fmla="*/ 80 h 80"/>
                  </a:gdLst>
                  <a:ahLst/>
                  <a:cxnLst>
                    <a:cxn ang="T6">
                      <a:pos x="T0" y="T1"/>
                    </a:cxn>
                    <a:cxn ang="T7">
                      <a:pos x="T2" y="T3"/>
                    </a:cxn>
                    <a:cxn ang="T8">
                      <a:pos x="T4" y="T5"/>
                    </a:cxn>
                  </a:cxnLst>
                  <a:rect l="T9" t="T10" r="T11" b="T12"/>
                  <a:pathLst>
                    <a:path w="12" h="80">
                      <a:moveTo>
                        <a:pt x="0" y="0"/>
                      </a:moveTo>
                      <a:lnTo>
                        <a:pt x="6" y="29"/>
                      </a:lnTo>
                      <a:lnTo>
                        <a:pt x="12" y="80"/>
                      </a:lnTo>
                    </a:path>
                  </a:pathLst>
                </a:custGeom>
                <a:noFill/>
                <a:ln w="9525"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99" name="Freeform 171"/>
                <p:cNvSpPr>
                  <a:spLocks noChangeAspect="1"/>
                </p:cNvSpPr>
                <p:nvPr/>
              </p:nvSpPr>
              <p:spPr bwMode="auto">
                <a:xfrm>
                  <a:off x="2093" y="890"/>
                  <a:ext cx="30" cy="103"/>
                </a:xfrm>
                <a:custGeom>
                  <a:avLst/>
                  <a:gdLst>
                    <a:gd name="T0" fmla="*/ 0 w 30"/>
                    <a:gd name="T1" fmla="*/ 0 h 103"/>
                    <a:gd name="T2" fmla="*/ 16 w 30"/>
                    <a:gd name="T3" fmla="*/ 46 h 103"/>
                    <a:gd name="T4" fmla="*/ 24 w 30"/>
                    <a:gd name="T5" fmla="*/ 84 h 103"/>
                    <a:gd name="T6" fmla="*/ 30 w 30"/>
                    <a:gd name="T7" fmla="*/ 103 h 103"/>
                    <a:gd name="T8" fmla="*/ 0 60000 65536"/>
                    <a:gd name="T9" fmla="*/ 0 60000 65536"/>
                    <a:gd name="T10" fmla="*/ 0 60000 65536"/>
                    <a:gd name="T11" fmla="*/ 0 60000 65536"/>
                    <a:gd name="T12" fmla="*/ 0 w 30"/>
                    <a:gd name="T13" fmla="*/ 0 h 103"/>
                    <a:gd name="T14" fmla="*/ 30 w 30"/>
                    <a:gd name="T15" fmla="*/ 103 h 103"/>
                  </a:gdLst>
                  <a:ahLst/>
                  <a:cxnLst>
                    <a:cxn ang="T8">
                      <a:pos x="T0" y="T1"/>
                    </a:cxn>
                    <a:cxn ang="T9">
                      <a:pos x="T2" y="T3"/>
                    </a:cxn>
                    <a:cxn ang="T10">
                      <a:pos x="T4" y="T5"/>
                    </a:cxn>
                    <a:cxn ang="T11">
                      <a:pos x="T6" y="T7"/>
                    </a:cxn>
                  </a:cxnLst>
                  <a:rect l="T12" t="T13" r="T14" b="T15"/>
                  <a:pathLst>
                    <a:path w="30" h="103">
                      <a:moveTo>
                        <a:pt x="0" y="0"/>
                      </a:moveTo>
                      <a:lnTo>
                        <a:pt x="16" y="46"/>
                      </a:lnTo>
                      <a:lnTo>
                        <a:pt x="24" y="84"/>
                      </a:lnTo>
                      <a:lnTo>
                        <a:pt x="30" y="103"/>
                      </a:lnTo>
                    </a:path>
                  </a:pathLst>
                </a:custGeom>
                <a:noFill/>
                <a:ln w="9525"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00" name="Freeform 172"/>
                <p:cNvSpPr>
                  <a:spLocks noChangeAspect="1"/>
                </p:cNvSpPr>
                <p:nvPr/>
              </p:nvSpPr>
              <p:spPr bwMode="auto">
                <a:xfrm>
                  <a:off x="2118" y="882"/>
                  <a:ext cx="48" cy="107"/>
                </a:xfrm>
                <a:custGeom>
                  <a:avLst/>
                  <a:gdLst>
                    <a:gd name="T0" fmla="*/ 0 w 48"/>
                    <a:gd name="T1" fmla="*/ 0 h 107"/>
                    <a:gd name="T2" fmla="*/ 18 w 48"/>
                    <a:gd name="T3" fmla="*/ 57 h 107"/>
                    <a:gd name="T4" fmla="*/ 29 w 48"/>
                    <a:gd name="T5" fmla="*/ 81 h 107"/>
                    <a:gd name="T6" fmla="*/ 48 w 48"/>
                    <a:gd name="T7" fmla="*/ 107 h 107"/>
                    <a:gd name="T8" fmla="*/ 0 60000 65536"/>
                    <a:gd name="T9" fmla="*/ 0 60000 65536"/>
                    <a:gd name="T10" fmla="*/ 0 60000 65536"/>
                    <a:gd name="T11" fmla="*/ 0 60000 65536"/>
                    <a:gd name="T12" fmla="*/ 0 w 48"/>
                    <a:gd name="T13" fmla="*/ 0 h 107"/>
                    <a:gd name="T14" fmla="*/ 48 w 48"/>
                    <a:gd name="T15" fmla="*/ 107 h 107"/>
                  </a:gdLst>
                  <a:ahLst/>
                  <a:cxnLst>
                    <a:cxn ang="T8">
                      <a:pos x="T0" y="T1"/>
                    </a:cxn>
                    <a:cxn ang="T9">
                      <a:pos x="T2" y="T3"/>
                    </a:cxn>
                    <a:cxn ang="T10">
                      <a:pos x="T4" y="T5"/>
                    </a:cxn>
                    <a:cxn ang="T11">
                      <a:pos x="T6" y="T7"/>
                    </a:cxn>
                  </a:cxnLst>
                  <a:rect l="T12" t="T13" r="T14" b="T15"/>
                  <a:pathLst>
                    <a:path w="48" h="107">
                      <a:moveTo>
                        <a:pt x="0" y="0"/>
                      </a:moveTo>
                      <a:lnTo>
                        <a:pt x="18" y="57"/>
                      </a:lnTo>
                      <a:lnTo>
                        <a:pt x="29" y="81"/>
                      </a:lnTo>
                      <a:lnTo>
                        <a:pt x="48" y="107"/>
                      </a:lnTo>
                    </a:path>
                  </a:pathLst>
                </a:custGeom>
                <a:noFill/>
                <a:ln w="9525"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01" name="Freeform 173"/>
                <p:cNvSpPr>
                  <a:spLocks noChangeAspect="1"/>
                </p:cNvSpPr>
                <p:nvPr/>
              </p:nvSpPr>
              <p:spPr bwMode="auto">
                <a:xfrm>
                  <a:off x="2160" y="890"/>
                  <a:ext cx="20" cy="100"/>
                </a:xfrm>
                <a:custGeom>
                  <a:avLst/>
                  <a:gdLst>
                    <a:gd name="T0" fmla="*/ 0 w 20"/>
                    <a:gd name="T1" fmla="*/ 0 h 100"/>
                    <a:gd name="T2" fmla="*/ 6 w 20"/>
                    <a:gd name="T3" fmla="*/ 45 h 100"/>
                    <a:gd name="T4" fmla="*/ 15 w 20"/>
                    <a:gd name="T5" fmla="*/ 90 h 100"/>
                    <a:gd name="T6" fmla="*/ 20 w 20"/>
                    <a:gd name="T7" fmla="*/ 100 h 100"/>
                    <a:gd name="T8" fmla="*/ 0 60000 65536"/>
                    <a:gd name="T9" fmla="*/ 0 60000 65536"/>
                    <a:gd name="T10" fmla="*/ 0 60000 65536"/>
                    <a:gd name="T11" fmla="*/ 0 60000 65536"/>
                    <a:gd name="T12" fmla="*/ 0 w 20"/>
                    <a:gd name="T13" fmla="*/ 0 h 100"/>
                    <a:gd name="T14" fmla="*/ 20 w 20"/>
                    <a:gd name="T15" fmla="*/ 100 h 100"/>
                  </a:gdLst>
                  <a:ahLst/>
                  <a:cxnLst>
                    <a:cxn ang="T8">
                      <a:pos x="T0" y="T1"/>
                    </a:cxn>
                    <a:cxn ang="T9">
                      <a:pos x="T2" y="T3"/>
                    </a:cxn>
                    <a:cxn ang="T10">
                      <a:pos x="T4" y="T5"/>
                    </a:cxn>
                    <a:cxn ang="T11">
                      <a:pos x="T6" y="T7"/>
                    </a:cxn>
                  </a:cxnLst>
                  <a:rect l="T12" t="T13" r="T14" b="T15"/>
                  <a:pathLst>
                    <a:path w="20" h="100">
                      <a:moveTo>
                        <a:pt x="0" y="0"/>
                      </a:moveTo>
                      <a:lnTo>
                        <a:pt x="6" y="45"/>
                      </a:lnTo>
                      <a:lnTo>
                        <a:pt x="15" y="90"/>
                      </a:lnTo>
                      <a:lnTo>
                        <a:pt x="20" y="100"/>
                      </a:lnTo>
                    </a:path>
                  </a:pathLst>
                </a:custGeom>
                <a:noFill/>
                <a:ln w="9525"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02" name="Freeform 174"/>
                <p:cNvSpPr>
                  <a:spLocks noChangeAspect="1"/>
                </p:cNvSpPr>
                <p:nvPr/>
              </p:nvSpPr>
              <p:spPr bwMode="auto">
                <a:xfrm>
                  <a:off x="2183" y="899"/>
                  <a:ext cx="37" cy="105"/>
                </a:xfrm>
                <a:custGeom>
                  <a:avLst/>
                  <a:gdLst>
                    <a:gd name="T0" fmla="*/ 0 w 37"/>
                    <a:gd name="T1" fmla="*/ 0 h 105"/>
                    <a:gd name="T2" fmla="*/ 10 w 37"/>
                    <a:gd name="T3" fmla="*/ 49 h 105"/>
                    <a:gd name="T4" fmla="*/ 22 w 37"/>
                    <a:gd name="T5" fmla="*/ 81 h 105"/>
                    <a:gd name="T6" fmla="*/ 37 w 37"/>
                    <a:gd name="T7" fmla="*/ 105 h 105"/>
                    <a:gd name="T8" fmla="*/ 0 60000 65536"/>
                    <a:gd name="T9" fmla="*/ 0 60000 65536"/>
                    <a:gd name="T10" fmla="*/ 0 60000 65536"/>
                    <a:gd name="T11" fmla="*/ 0 60000 65536"/>
                    <a:gd name="T12" fmla="*/ 0 w 37"/>
                    <a:gd name="T13" fmla="*/ 0 h 105"/>
                    <a:gd name="T14" fmla="*/ 37 w 37"/>
                    <a:gd name="T15" fmla="*/ 105 h 105"/>
                  </a:gdLst>
                  <a:ahLst/>
                  <a:cxnLst>
                    <a:cxn ang="T8">
                      <a:pos x="T0" y="T1"/>
                    </a:cxn>
                    <a:cxn ang="T9">
                      <a:pos x="T2" y="T3"/>
                    </a:cxn>
                    <a:cxn ang="T10">
                      <a:pos x="T4" y="T5"/>
                    </a:cxn>
                    <a:cxn ang="T11">
                      <a:pos x="T6" y="T7"/>
                    </a:cxn>
                  </a:cxnLst>
                  <a:rect l="T12" t="T13" r="T14" b="T15"/>
                  <a:pathLst>
                    <a:path w="37" h="105">
                      <a:moveTo>
                        <a:pt x="0" y="0"/>
                      </a:moveTo>
                      <a:lnTo>
                        <a:pt x="10" y="49"/>
                      </a:lnTo>
                      <a:lnTo>
                        <a:pt x="22" y="81"/>
                      </a:lnTo>
                      <a:lnTo>
                        <a:pt x="37" y="105"/>
                      </a:lnTo>
                    </a:path>
                  </a:pathLst>
                </a:custGeom>
                <a:noFill/>
                <a:ln w="9525"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03" name="Freeform 175"/>
                <p:cNvSpPr>
                  <a:spLocks noChangeAspect="1"/>
                </p:cNvSpPr>
                <p:nvPr/>
              </p:nvSpPr>
              <p:spPr bwMode="auto">
                <a:xfrm>
                  <a:off x="2217" y="899"/>
                  <a:ext cx="33" cy="106"/>
                </a:xfrm>
                <a:custGeom>
                  <a:avLst/>
                  <a:gdLst>
                    <a:gd name="T0" fmla="*/ 0 w 33"/>
                    <a:gd name="T1" fmla="*/ 0 h 106"/>
                    <a:gd name="T2" fmla="*/ 12 w 33"/>
                    <a:gd name="T3" fmla="*/ 52 h 106"/>
                    <a:gd name="T4" fmla="*/ 20 w 33"/>
                    <a:gd name="T5" fmla="*/ 79 h 106"/>
                    <a:gd name="T6" fmla="*/ 33 w 33"/>
                    <a:gd name="T7" fmla="*/ 106 h 106"/>
                    <a:gd name="T8" fmla="*/ 0 60000 65536"/>
                    <a:gd name="T9" fmla="*/ 0 60000 65536"/>
                    <a:gd name="T10" fmla="*/ 0 60000 65536"/>
                    <a:gd name="T11" fmla="*/ 0 60000 65536"/>
                    <a:gd name="T12" fmla="*/ 0 w 33"/>
                    <a:gd name="T13" fmla="*/ 0 h 106"/>
                    <a:gd name="T14" fmla="*/ 33 w 33"/>
                    <a:gd name="T15" fmla="*/ 106 h 106"/>
                  </a:gdLst>
                  <a:ahLst/>
                  <a:cxnLst>
                    <a:cxn ang="T8">
                      <a:pos x="T0" y="T1"/>
                    </a:cxn>
                    <a:cxn ang="T9">
                      <a:pos x="T2" y="T3"/>
                    </a:cxn>
                    <a:cxn ang="T10">
                      <a:pos x="T4" y="T5"/>
                    </a:cxn>
                    <a:cxn ang="T11">
                      <a:pos x="T6" y="T7"/>
                    </a:cxn>
                  </a:cxnLst>
                  <a:rect l="T12" t="T13" r="T14" b="T15"/>
                  <a:pathLst>
                    <a:path w="33" h="106">
                      <a:moveTo>
                        <a:pt x="0" y="0"/>
                      </a:moveTo>
                      <a:lnTo>
                        <a:pt x="12" y="52"/>
                      </a:lnTo>
                      <a:lnTo>
                        <a:pt x="20" y="79"/>
                      </a:lnTo>
                      <a:lnTo>
                        <a:pt x="33" y="106"/>
                      </a:lnTo>
                    </a:path>
                  </a:pathLst>
                </a:custGeom>
                <a:noFill/>
                <a:ln w="9525"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04" name="Freeform 176"/>
                <p:cNvSpPr>
                  <a:spLocks noChangeAspect="1"/>
                </p:cNvSpPr>
                <p:nvPr/>
              </p:nvSpPr>
              <p:spPr bwMode="auto">
                <a:xfrm>
                  <a:off x="2237" y="896"/>
                  <a:ext cx="55" cy="153"/>
                </a:xfrm>
                <a:custGeom>
                  <a:avLst/>
                  <a:gdLst>
                    <a:gd name="T0" fmla="*/ 0 w 55"/>
                    <a:gd name="T1" fmla="*/ 0 h 153"/>
                    <a:gd name="T2" fmla="*/ 13 w 55"/>
                    <a:gd name="T3" fmla="*/ 39 h 153"/>
                    <a:gd name="T4" fmla="*/ 30 w 55"/>
                    <a:gd name="T5" fmla="*/ 90 h 153"/>
                    <a:gd name="T6" fmla="*/ 48 w 55"/>
                    <a:gd name="T7" fmla="*/ 132 h 153"/>
                    <a:gd name="T8" fmla="*/ 55 w 55"/>
                    <a:gd name="T9" fmla="*/ 153 h 153"/>
                    <a:gd name="T10" fmla="*/ 0 60000 65536"/>
                    <a:gd name="T11" fmla="*/ 0 60000 65536"/>
                    <a:gd name="T12" fmla="*/ 0 60000 65536"/>
                    <a:gd name="T13" fmla="*/ 0 60000 65536"/>
                    <a:gd name="T14" fmla="*/ 0 60000 65536"/>
                    <a:gd name="T15" fmla="*/ 0 w 55"/>
                    <a:gd name="T16" fmla="*/ 0 h 153"/>
                    <a:gd name="T17" fmla="*/ 55 w 55"/>
                    <a:gd name="T18" fmla="*/ 153 h 153"/>
                  </a:gdLst>
                  <a:ahLst/>
                  <a:cxnLst>
                    <a:cxn ang="T10">
                      <a:pos x="T0" y="T1"/>
                    </a:cxn>
                    <a:cxn ang="T11">
                      <a:pos x="T2" y="T3"/>
                    </a:cxn>
                    <a:cxn ang="T12">
                      <a:pos x="T4" y="T5"/>
                    </a:cxn>
                    <a:cxn ang="T13">
                      <a:pos x="T6" y="T7"/>
                    </a:cxn>
                    <a:cxn ang="T14">
                      <a:pos x="T8" y="T9"/>
                    </a:cxn>
                  </a:cxnLst>
                  <a:rect l="T15" t="T16" r="T17" b="T18"/>
                  <a:pathLst>
                    <a:path w="55" h="153">
                      <a:moveTo>
                        <a:pt x="0" y="0"/>
                      </a:moveTo>
                      <a:lnTo>
                        <a:pt x="13" y="39"/>
                      </a:lnTo>
                      <a:lnTo>
                        <a:pt x="30" y="90"/>
                      </a:lnTo>
                      <a:lnTo>
                        <a:pt x="48" y="132"/>
                      </a:lnTo>
                      <a:lnTo>
                        <a:pt x="55" y="153"/>
                      </a:lnTo>
                    </a:path>
                  </a:pathLst>
                </a:custGeom>
                <a:noFill/>
                <a:ln w="9525"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05" name="Freeform 177"/>
                <p:cNvSpPr>
                  <a:spLocks noChangeAspect="1"/>
                </p:cNvSpPr>
                <p:nvPr/>
              </p:nvSpPr>
              <p:spPr bwMode="auto">
                <a:xfrm>
                  <a:off x="2285" y="890"/>
                  <a:ext cx="27" cy="186"/>
                </a:xfrm>
                <a:custGeom>
                  <a:avLst/>
                  <a:gdLst>
                    <a:gd name="T0" fmla="*/ 0 w 27"/>
                    <a:gd name="T1" fmla="*/ 0 h 186"/>
                    <a:gd name="T2" fmla="*/ 6 w 27"/>
                    <a:gd name="T3" fmla="*/ 64 h 186"/>
                    <a:gd name="T4" fmla="*/ 13 w 27"/>
                    <a:gd name="T5" fmla="*/ 115 h 186"/>
                    <a:gd name="T6" fmla="*/ 22 w 27"/>
                    <a:gd name="T7" fmla="*/ 163 h 186"/>
                    <a:gd name="T8" fmla="*/ 27 w 27"/>
                    <a:gd name="T9" fmla="*/ 186 h 186"/>
                    <a:gd name="T10" fmla="*/ 0 60000 65536"/>
                    <a:gd name="T11" fmla="*/ 0 60000 65536"/>
                    <a:gd name="T12" fmla="*/ 0 60000 65536"/>
                    <a:gd name="T13" fmla="*/ 0 60000 65536"/>
                    <a:gd name="T14" fmla="*/ 0 60000 65536"/>
                    <a:gd name="T15" fmla="*/ 0 w 27"/>
                    <a:gd name="T16" fmla="*/ 0 h 186"/>
                    <a:gd name="T17" fmla="*/ 27 w 27"/>
                    <a:gd name="T18" fmla="*/ 186 h 186"/>
                  </a:gdLst>
                  <a:ahLst/>
                  <a:cxnLst>
                    <a:cxn ang="T10">
                      <a:pos x="T0" y="T1"/>
                    </a:cxn>
                    <a:cxn ang="T11">
                      <a:pos x="T2" y="T3"/>
                    </a:cxn>
                    <a:cxn ang="T12">
                      <a:pos x="T4" y="T5"/>
                    </a:cxn>
                    <a:cxn ang="T13">
                      <a:pos x="T6" y="T7"/>
                    </a:cxn>
                    <a:cxn ang="T14">
                      <a:pos x="T8" y="T9"/>
                    </a:cxn>
                  </a:cxnLst>
                  <a:rect l="T15" t="T16" r="T17" b="T18"/>
                  <a:pathLst>
                    <a:path w="27" h="186">
                      <a:moveTo>
                        <a:pt x="0" y="0"/>
                      </a:moveTo>
                      <a:lnTo>
                        <a:pt x="6" y="64"/>
                      </a:lnTo>
                      <a:lnTo>
                        <a:pt x="13" y="115"/>
                      </a:lnTo>
                      <a:lnTo>
                        <a:pt x="22" y="163"/>
                      </a:lnTo>
                      <a:lnTo>
                        <a:pt x="27" y="186"/>
                      </a:lnTo>
                    </a:path>
                  </a:pathLst>
                </a:custGeom>
                <a:noFill/>
                <a:ln w="9525"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06" name="Freeform 178"/>
                <p:cNvSpPr>
                  <a:spLocks noChangeAspect="1"/>
                </p:cNvSpPr>
                <p:nvPr/>
              </p:nvSpPr>
              <p:spPr bwMode="auto">
                <a:xfrm>
                  <a:off x="2331" y="965"/>
                  <a:ext cx="21" cy="153"/>
                </a:xfrm>
                <a:custGeom>
                  <a:avLst/>
                  <a:gdLst>
                    <a:gd name="T0" fmla="*/ 0 w 21"/>
                    <a:gd name="T1" fmla="*/ 0 h 153"/>
                    <a:gd name="T2" fmla="*/ 2 w 21"/>
                    <a:gd name="T3" fmla="*/ 51 h 153"/>
                    <a:gd name="T4" fmla="*/ 9 w 21"/>
                    <a:gd name="T5" fmla="*/ 114 h 153"/>
                    <a:gd name="T6" fmla="*/ 21 w 21"/>
                    <a:gd name="T7" fmla="*/ 153 h 153"/>
                    <a:gd name="T8" fmla="*/ 0 60000 65536"/>
                    <a:gd name="T9" fmla="*/ 0 60000 65536"/>
                    <a:gd name="T10" fmla="*/ 0 60000 65536"/>
                    <a:gd name="T11" fmla="*/ 0 60000 65536"/>
                    <a:gd name="T12" fmla="*/ 0 w 21"/>
                    <a:gd name="T13" fmla="*/ 0 h 153"/>
                    <a:gd name="T14" fmla="*/ 21 w 21"/>
                    <a:gd name="T15" fmla="*/ 153 h 153"/>
                  </a:gdLst>
                  <a:ahLst/>
                  <a:cxnLst>
                    <a:cxn ang="T8">
                      <a:pos x="T0" y="T1"/>
                    </a:cxn>
                    <a:cxn ang="T9">
                      <a:pos x="T2" y="T3"/>
                    </a:cxn>
                    <a:cxn ang="T10">
                      <a:pos x="T4" y="T5"/>
                    </a:cxn>
                    <a:cxn ang="T11">
                      <a:pos x="T6" y="T7"/>
                    </a:cxn>
                  </a:cxnLst>
                  <a:rect l="T12" t="T13" r="T14" b="T15"/>
                  <a:pathLst>
                    <a:path w="21" h="153">
                      <a:moveTo>
                        <a:pt x="0" y="0"/>
                      </a:moveTo>
                      <a:lnTo>
                        <a:pt x="2" y="51"/>
                      </a:lnTo>
                      <a:lnTo>
                        <a:pt x="9" y="114"/>
                      </a:lnTo>
                      <a:lnTo>
                        <a:pt x="21" y="153"/>
                      </a:lnTo>
                    </a:path>
                  </a:pathLst>
                </a:custGeom>
                <a:noFill/>
                <a:ln w="9525"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07" name="Freeform 179"/>
                <p:cNvSpPr>
                  <a:spLocks noChangeAspect="1"/>
                </p:cNvSpPr>
                <p:nvPr/>
              </p:nvSpPr>
              <p:spPr bwMode="auto">
                <a:xfrm>
                  <a:off x="2376" y="936"/>
                  <a:ext cx="206" cy="77"/>
                </a:xfrm>
                <a:custGeom>
                  <a:avLst/>
                  <a:gdLst>
                    <a:gd name="T0" fmla="*/ 0 w 206"/>
                    <a:gd name="T1" fmla="*/ 0 h 77"/>
                    <a:gd name="T2" fmla="*/ 14 w 206"/>
                    <a:gd name="T3" fmla="*/ 20 h 77"/>
                    <a:gd name="T4" fmla="*/ 33 w 206"/>
                    <a:gd name="T5" fmla="*/ 41 h 77"/>
                    <a:gd name="T6" fmla="*/ 59 w 206"/>
                    <a:gd name="T7" fmla="*/ 56 h 77"/>
                    <a:gd name="T8" fmla="*/ 108 w 206"/>
                    <a:gd name="T9" fmla="*/ 60 h 77"/>
                    <a:gd name="T10" fmla="*/ 147 w 206"/>
                    <a:gd name="T11" fmla="*/ 66 h 77"/>
                    <a:gd name="T12" fmla="*/ 194 w 206"/>
                    <a:gd name="T13" fmla="*/ 72 h 77"/>
                    <a:gd name="T14" fmla="*/ 206 w 206"/>
                    <a:gd name="T15" fmla="*/ 77 h 77"/>
                    <a:gd name="T16" fmla="*/ 0 60000 65536"/>
                    <a:gd name="T17" fmla="*/ 0 60000 65536"/>
                    <a:gd name="T18" fmla="*/ 0 60000 65536"/>
                    <a:gd name="T19" fmla="*/ 0 60000 65536"/>
                    <a:gd name="T20" fmla="*/ 0 60000 65536"/>
                    <a:gd name="T21" fmla="*/ 0 60000 65536"/>
                    <a:gd name="T22" fmla="*/ 0 60000 65536"/>
                    <a:gd name="T23" fmla="*/ 0 60000 65536"/>
                    <a:gd name="T24" fmla="*/ 0 w 206"/>
                    <a:gd name="T25" fmla="*/ 0 h 77"/>
                    <a:gd name="T26" fmla="*/ 206 w 206"/>
                    <a:gd name="T27" fmla="*/ 77 h 7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06" h="77">
                      <a:moveTo>
                        <a:pt x="0" y="0"/>
                      </a:moveTo>
                      <a:lnTo>
                        <a:pt x="14" y="20"/>
                      </a:lnTo>
                      <a:lnTo>
                        <a:pt x="33" y="41"/>
                      </a:lnTo>
                      <a:lnTo>
                        <a:pt x="59" y="56"/>
                      </a:lnTo>
                      <a:lnTo>
                        <a:pt x="108" y="60"/>
                      </a:lnTo>
                      <a:lnTo>
                        <a:pt x="147" y="66"/>
                      </a:lnTo>
                      <a:lnTo>
                        <a:pt x="194" y="72"/>
                      </a:lnTo>
                      <a:lnTo>
                        <a:pt x="206" y="77"/>
                      </a:lnTo>
                    </a:path>
                  </a:pathLst>
                </a:custGeom>
                <a:noFill/>
                <a:ln w="9525"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08" name="Freeform 180"/>
                <p:cNvSpPr>
                  <a:spLocks noChangeAspect="1"/>
                </p:cNvSpPr>
                <p:nvPr/>
              </p:nvSpPr>
              <p:spPr bwMode="auto">
                <a:xfrm>
                  <a:off x="2403" y="845"/>
                  <a:ext cx="74" cy="147"/>
                </a:xfrm>
                <a:custGeom>
                  <a:avLst/>
                  <a:gdLst>
                    <a:gd name="T0" fmla="*/ 0 w 74"/>
                    <a:gd name="T1" fmla="*/ 0 h 147"/>
                    <a:gd name="T2" fmla="*/ 11 w 74"/>
                    <a:gd name="T3" fmla="*/ 36 h 147"/>
                    <a:gd name="T4" fmla="*/ 14 w 74"/>
                    <a:gd name="T5" fmla="*/ 73 h 147"/>
                    <a:gd name="T6" fmla="*/ 18 w 74"/>
                    <a:gd name="T7" fmla="*/ 88 h 147"/>
                    <a:gd name="T8" fmla="*/ 27 w 74"/>
                    <a:gd name="T9" fmla="*/ 103 h 147"/>
                    <a:gd name="T10" fmla="*/ 45 w 74"/>
                    <a:gd name="T11" fmla="*/ 121 h 147"/>
                    <a:gd name="T12" fmla="*/ 74 w 74"/>
                    <a:gd name="T13" fmla="*/ 147 h 147"/>
                    <a:gd name="T14" fmla="*/ 0 60000 65536"/>
                    <a:gd name="T15" fmla="*/ 0 60000 65536"/>
                    <a:gd name="T16" fmla="*/ 0 60000 65536"/>
                    <a:gd name="T17" fmla="*/ 0 60000 65536"/>
                    <a:gd name="T18" fmla="*/ 0 60000 65536"/>
                    <a:gd name="T19" fmla="*/ 0 60000 65536"/>
                    <a:gd name="T20" fmla="*/ 0 60000 65536"/>
                    <a:gd name="T21" fmla="*/ 0 w 74"/>
                    <a:gd name="T22" fmla="*/ 0 h 147"/>
                    <a:gd name="T23" fmla="*/ 74 w 74"/>
                    <a:gd name="T24" fmla="*/ 147 h 14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4" h="147">
                      <a:moveTo>
                        <a:pt x="0" y="0"/>
                      </a:moveTo>
                      <a:lnTo>
                        <a:pt x="11" y="36"/>
                      </a:lnTo>
                      <a:lnTo>
                        <a:pt x="14" y="73"/>
                      </a:lnTo>
                      <a:lnTo>
                        <a:pt x="18" y="88"/>
                      </a:lnTo>
                      <a:lnTo>
                        <a:pt x="27" y="103"/>
                      </a:lnTo>
                      <a:lnTo>
                        <a:pt x="45" y="121"/>
                      </a:lnTo>
                      <a:lnTo>
                        <a:pt x="74" y="147"/>
                      </a:lnTo>
                    </a:path>
                  </a:pathLst>
                </a:custGeom>
                <a:noFill/>
                <a:ln w="9525"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09" name="Freeform 181"/>
                <p:cNvSpPr>
                  <a:spLocks noChangeAspect="1"/>
                </p:cNvSpPr>
                <p:nvPr/>
              </p:nvSpPr>
              <p:spPr bwMode="auto">
                <a:xfrm>
                  <a:off x="2425" y="814"/>
                  <a:ext cx="73" cy="185"/>
                </a:xfrm>
                <a:custGeom>
                  <a:avLst/>
                  <a:gdLst>
                    <a:gd name="T0" fmla="*/ 0 w 66"/>
                    <a:gd name="T1" fmla="*/ 0 h 159"/>
                    <a:gd name="T2" fmla="*/ 13 w 66"/>
                    <a:gd name="T3" fmla="*/ 48 h 159"/>
                    <a:gd name="T4" fmla="*/ 27 w 66"/>
                    <a:gd name="T5" fmla="*/ 90 h 159"/>
                    <a:gd name="T6" fmla="*/ 42 w 66"/>
                    <a:gd name="T7" fmla="*/ 119 h 159"/>
                    <a:gd name="T8" fmla="*/ 58 w 66"/>
                    <a:gd name="T9" fmla="*/ 149 h 159"/>
                    <a:gd name="T10" fmla="*/ 66 w 66"/>
                    <a:gd name="T11" fmla="*/ 159 h 159"/>
                    <a:gd name="T12" fmla="*/ 0 60000 65536"/>
                    <a:gd name="T13" fmla="*/ 0 60000 65536"/>
                    <a:gd name="T14" fmla="*/ 0 60000 65536"/>
                    <a:gd name="T15" fmla="*/ 0 60000 65536"/>
                    <a:gd name="T16" fmla="*/ 0 60000 65536"/>
                    <a:gd name="T17" fmla="*/ 0 60000 65536"/>
                    <a:gd name="T18" fmla="*/ 0 w 66"/>
                    <a:gd name="T19" fmla="*/ 0 h 159"/>
                    <a:gd name="T20" fmla="*/ 66 w 66"/>
                    <a:gd name="T21" fmla="*/ 159 h 159"/>
                    <a:gd name="connsiteX0" fmla="*/ 0 w 11003"/>
                    <a:gd name="connsiteY0" fmla="*/ 0 h 11652"/>
                    <a:gd name="connsiteX1" fmla="*/ 2973 w 11003"/>
                    <a:gd name="connsiteY1" fmla="*/ 4671 h 11652"/>
                    <a:gd name="connsiteX2" fmla="*/ 5094 w 11003"/>
                    <a:gd name="connsiteY2" fmla="*/ 7312 h 11652"/>
                    <a:gd name="connsiteX3" fmla="*/ 7367 w 11003"/>
                    <a:gd name="connsiteY3" fmla="*/ 9136 h 11652"/>
                    <a:gd name="connsiteX4" fmla="*/ 9791 w 11003"/>
                    <a:gd name="connsiteY4" fmla="*/ 11023 h 11652"/>
                    <a:gd name="connsiteX5" fmla="*/ 11003 w 11003"/>
                    <a:gd name="connsiteY5" fmla="*/ 11652 h 11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003" h="11652">
                      <a:moveTo>
                        <a:pt x="0" y="0"/>
                      </a:moveTo>
                      <a:lnTo>
                        <a:pt x="2973" y="4671"/>
                      </a:lnTo>
                      <a:lnTo>
                        <a:pt x="5094" y="7312"/>
                      </a:lnTo>
                      <a:lnTo>
                        <a:pt x="7367" y="9136"/>
                      </a:lnTo>
                      <a:lnTo>
                        <a:pt x="9791" y="11023"/>
                      </a:lnTo>
                      <a:lnTo>
                        <a:pt x="11003" y="11652"/>
                      </a:lnTo>
                    </a:path>
                  </a:pathLst>
                </a:custGeom>
                <a:noFill/>
                <a:ln w="9525"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10" name="Freeform 182"/>
                <p:cNvSpPr>
                  <a:spLocks noChangeAspect="1"/>
                </p:cNvSpPr>
                <p:nvPr/>
              </p:nvSpPr>
              <p:spPr bwMode="auto">
                <a:xfrm>
                  <a:off x="2470" y="812"/>
                  <a:ext cx="103" cy="196"/>
                </a:xfrm>
                <a:custGeom>
                  <a:avLst/>
                  <a:gdLst>
                    <a:gd name="T0" fmla="*/ 0 w 95"/>
                    <a:gd name="T1" fmla="*/ 0 h 163"/>
                    <a:gd name="T2" fmla="*/ 12 w 95"/>
                    <a:gd name="T3" fmla="*/ 34 h 163"/>
                    <a:gd name="T4" fmla="*/ 29 w 95"/>
                    <a:gd name="T5" fmla="*/ 75 h 163"/>
                    <a:gd name="T6" fmla="*/ 36 w 95"/>
                    <a:gd name="T7" fmla="*/ 103 h 163"/>
                    <a:gd name="T8" fmla="*/ 56 w 95"/>
                    <a:gd name="T9" fmla="*/ 138 h 163"/>
                    <a:gd name="T10" fmla="*/ 77 w 95"/>
                    <a:gd name="T11" fmla="*/ 153 h 163"/>
                    <a:gd name="T12" fmla="*/ 95 w 95"/>
                    <a:gd name="T13" fmla="*/ 163 h 163"/>
                    <a:gd name="T14" fmla="*/ 0 60000 65536"/>
                    <a:gd name="T15" fmla="*/ 0 60000 65536"/>
                    <a:gd name="T16" fmla="*/ 0 60000 65536"/>
                    <a:gd name="T17" fmla="*/ 0 60000 65536"/>
                    <a:gd name="T18" fmla="*/ 0 60000 65536"/>
                    <a:gd name="T19" fmla="*/ 0 60000 65536"/>
                    <a:gd name="T20" fmla="*/ 0 60000 65536"/>
                    <a:gd name="T21" fmla="*/ 0 w 95"/>
                    <a:gd name="T22" fmla="*/ 0 h 163"/>
                    <a:gd name="T23" fmla="*/ 95 w 95"/>
                    <a:gd name="T24" fmla="*/ 163 h 163"/>
                    <a:gd name="connsiteX0" fmla="*/ 0 w 10836"/>
                    <a:gd name="connsiteY0" fmla="*/ 0 h 12032"/>
                    <a:gd name="connsiteX1" fmla="*/ 2099 w 10836"/>
                    <a:gd name="connsiteY1" fmla="*/ 4118 h 12032"/>
                    <a:gd name="connsiteX2" fmla="*/ 3889 w 10836"/>
                    <a:gd name="connsiteY2" fmla="*/ 6633 h 12032"/>
                    <a:gd name="connsiteX3" fmla="*/ 4625 w 10836"/>
                    <a:gd name="connsiteY3" fmla="*/ 8351 h 12032"/>
                    <a:gd name="connsiteX4" fmla="*/ 6731 w 10836"/>
                    <a:gd name="connsiteY4" fmla="*/ 10498 h 12032"/>
                    <a:gd name="connsiteX5" fmla="*/ 8941 w 10836"/>
                    <a:gd name="connsiteY5" fmla="*/ 11419 h 12032"/>
                    <a:gd name="connsiteX6" fmla="*/ 10836 w 10836"/>
                    <a:gd name="connsiteY6" fmla="*/ 12032 h 12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836" h="12032">
                      <a:moveTo>
                        <a:pt x="0" y="0"/>
                      </a:moveTo>
                      <a:lnTo>
                        <a:pt x="2099" y="4118"/>
                      </a:lnTo>
                      <a:lnTo>
                        <a:pt x="3889" y="6633"/>
                      </a:lnTo>
                      <a:lnTo>
                        <a:pt x="4625" y="8351"/>
                      </a:lnTo>
                      <a:lnTo>
                        <a:pt x="6731" y="10498"/>
                      </a:lnTo>
                      <a:lnTo>
                        <a:pt x="8941" y="11419"/>
                      </a:lnTo>
                      <a:lnTo>
                        <a:pt x="10836" y="12032"/>
                      </a:lnTo>
                    </a:path>
                  </a:pathLst>
                </a:custGeom>
                <a:noFill/>
                <a:ln w="9525"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11" name="Freeform 183"/>
                <p:cNvSpPr>
                  <a:spLocks noChangeAspect="1"/>
                </p:cNvSpPr>
                <p:nvPr/>
              </p:nvSpPr>
              <p:spPr bwMode="auto">
                <a:xfrm>
                  <a:off x="2765" y="809"/>
                  <a:ext cx="54" cy="162"/>
                </a:xfrm>
                <a:custGeom>
                  <a:avLst/>
                  <a:gdLst>
                    <a:gd name="T0" fmla="*/ 0 w 51"/>
                    <a:gd name="T1" fmla="*/ 0 h 143"/>
                    <a:gd name="T2" fmla="*/ 9 w 51"/>
                    <a:gd name="T3" fmla="*/ 27 h 143"/>
                    <a:gd name="T4" fmla="*/ 21 w 51"/>
                    <a:gd name="T5" fmla="*/ 81 h 143"/>
                    <a:gd name="T6" fmla="*/ 36 w 51"/>
                    <a:gd name="T7" fmla="*/ 125 h 143"/>
                    <a:gd name="T8" fmla="*/ 51 w 51"/>
                    <a:gd name="T9" fmla="*/ 143 h 143"/>
                    <a:gd name="T10" fmla="*/ 0 60000 65536"/>
                    <a:gd name="T11" fmla="*/ 0 60000 65536"/>
                    <a:gd name="T12" fmla="*/ 0 60000 65536"/>
                    <a:gd name="T13" fmla="*/ 0 60000 65536"/>
                    <a:gd name="T14" fmla="*/ 0 60000 65536"/>
                    <a:gd name="T15" fmla="*/ 0 w 51"/>
                    <a:gd name="T16" fmla="*/ 0 h 143"/>
                    <a:gd name="T17" fmla="*/ 51 w 51"/>
                    <a:gd name="T18" fmla="*/ 143 h 143"/>
                    <a:gd name="connsiteX0" fmla="*/ 0 w 10519"/>
                    <a:gd name="connsiteY0" fmla="*/ 0 h 11357"/>
                    <a:gd name="connsiteX1" fmla="*/ 2284 w 10519"/>
                    <a:gd name="connsiteY1" fmla="*/ 3245 h 11357"/>
                    <a:gd name="connsiteX2" fmla="*/ 4637 w 10519"/>
                    <a:gd name="connsiteY2" fmla="*/ 7021 h 11357"/>
                    <a:gd name="connsiteX3" fmla="*/ 7578 w 10519"/>
                    <a:gd name="connsiteY3" fmla="*/ 10098 h 11357"/>
                    <a:gd name="connsiteX4" fmla="*/ 10519 w 10519"/>
                    <a:gd name="connsiteY4" fmla="*/ 11357 h 113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19" h="11357">
                      <a:moveTo>
                        <a:pt x="0" y="0"/>
                      </a:moveTo>
                      <a:lnTo>
                        <a:pt x="2284" y="3245"/>
                      </a:lnTo>
                      <a:lnTo>
                        <a:pt x="4637" y="7021"/>
                      </a:lnTo>
                      <a:lnTo>
                        <a:pt x="7578" y="10098"/>
                      </a:lnTo>
                      <a:lnTo>
                        <a:pt x="10519" y="11357"/>
                      </a:lnTo>
                    </a:path>
                  </a:pathLst>
                </a:custGeom>
                <a:noFill/>
                <a:ln w="9525"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12" name="Freeform 184"/>
                <p:cNvSpPr>
                  <a:spLocks noChangeAspect="1"/>
                </p:cNvSpPr>
                <p:nvPr/>
              </p:nvSpPr>
              <p:spPr bwMode="auto">
                <a:xfrm>
                  <a:off x="2822" y="827"/>
                  <a:ext cx="34" cy="124"/>
                </a:xfrm>
                <a:custGeom>
                  <a:avLst/>
                  <a:gdLst>
                    <a:gd name="T0" fmla="*/ 0 w 34"/>
                    <a:gd name="T1" fmla="*/ 0 h 124"/>
                    <a:gd name="T2" fmla="*/ 13 w 34"/>
                    <a:gd name="T3" fmla="*/ 45 h 124"/>
                    <a:gd name="T4" fmla="*/ 27 w 34"/>
                    <a:gd name="T5" fmla="*/ 88 h 124"/>
                    <a:gd name="T6" fmla="*/ 34 w 34"/>
                    <a:gd name="T7" fmla="*/ 124 h 124"/>
                    <a:gd name="T8" fmla="*/ 0 60000 65536"/>
                    <a:gd name="T9" fmla="*/ 0 60000 65536"/>
                    <a:gd name="T10" fmla="*/ 0 60000 65536"/>
                    <a:gd name="T11" fmla="*/ 0 60000 65536"/>
                    <a:gd name="T12" fmla="*/ 0 w 34"/>
                    <a:gd name="T13" fmla="*/ 0 h 124"/>
                    <a:gd name="T14" fmla="*/ 34 w 34"/>
                    <a:gd name="T15" fmla="*/ 124 h 124"/>
                  </a:gdLst>
                  <a:ahLst/>
                  <a:cxnLst>
                    <a:cxn ang="T8">
                      <a:pos x="T0" y="T1"/>
                    </a:cxn>
                    <a:cxn ang="T9">
                      <a:pos x="T2" y="T3"/>
                    </a:cxn>
                    <a:cxn ang="T10">
                      <a:pos x="T4" y="T5"/>
                    </a:cxn>
                    <a:cxn ang="T11">
                      <a:pos x="T6" y="T7"/>
                    </a:cxn>
                  </a:cxnLst>
                  <a:rect l="T12" t="T13" r="T14" b="T15"/>
                  <a:pathLst>
                    <a:path w="34" h="124">
                      <a:moveTo>
                        <a:pt x="0" y="0"/>
                      </a:moveTo>
                      <a:lnTo>
                        <a:pt x="13" y="45"/>
                      </a:lnTo>
                      <a:lnTo>
                        <a:pt x="27" y="88"/>
                      </a:lnTo>
                      <a:lnTo>
                        <a:pt x="34" y="124"/>
                      </a:lnTo>
                    </a:path>
                  </a:pathLst>
                </a:custGeom>
                <a:noFill/>
                <a:ln w="9525"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13" name="Freeform 185"/>
                <p:cNvSpPr>
                  <a:spLocks noChangeAspect="1"/>
                </p:cNvSpPr>
                <p:nvPr/>
              </p:nvSpPr>
              <p:spPr bwMode="auto">
                <a:xfrm>
                  <a:off x="2720" y="942"/>
                  <a:ext cx="45" cy="84"/>
                </a:xfrm>
                <a:custGeom>
                  <a:avLst/>
                  <a:gdLst>
                    <a:gd name="T0" fmla="*/ 0 w 45"/>
                    <a:gd name="T1" fmla="*/ 0 h 84"/>
                    <a:gd name="T2" fmla="*/ 9 w 45"/>
                    <a:gd name="T3" fmla="*/ 33 h 84"/>
                    <a:gd name="T4" fmla="*/ 19 w 45"/>
                    <a:gd name="T5" fmla="*/ 60 h 84"/>
                    <a:gd name="T6" fmla="*/ 45 w 45"/>
                    <a:gd name="T7" fmla="*/ 84 h 84"/>
                    <a:gd name="T8" fmla="*/ 0 60000 65536"/>
                    <a:gd name="T9" fmla="*/ 0 60000 65536"/>
                    <a:gd name="T10" fmla="*/ 0 60000 65536"/>
                    <a:gd name="T11" fmla="*/ 0 60000 65536"/>
                    <a:gd name="T12" fmla="*/ 0 w 45"/>
                    <a:gd name="T13" fmla="*/ 0 h 84"/>
                    <a:gd name="T14" fmla="*/ 45 w 45"/>
                    <a:gd name="T15" fmla="*/ 84 h 84"/>
                  </a:gdLst>
                  <a:ahLst/>
                  <a:cxnLst>
                    <a:cxn ang="T8">
                      <a:pos x="T0" y="T1"/>
                    </a:cxn>
                    <a:cxn ang="T9">
                      <a:pos x="T2" y="T3"/>
                    </a:cxn>
                    <a:cxn ang="T10">
                      <a:pos x="T4" y="T5"/>
                    </a:cxn>
                    <a:cxn ang="T11">
                      <a:pos x="T6" y="T7"/>
                    </a:cxn>
                  </a:cxnLst>
                  <a:rect l="T12" t="T13" r="T14" b="T15"/>
                  <a:pathLst>
                    <a:path w="45" h="84">
                      <a:moveTo>
                        <a:pt x="0" y="0"/>
                      </a:moveTo>
                      <a:lnTo>
                        <a:pt x="9" y="33"/>
                      </a:lnTo>
                      <a:lnTo>
                        <a:pt x="19" y="60"/>
                      </a:lnTo>
                      <a:lnTo>
                        <a:pt x="45" y="84"/>
                      </a:lnTo>
                    </a:path>
                  </a:pathLst>
                </a:custGeom>
                <a:noFill/>
                <a:ln w="9525"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14" name="Freeform 186"/>
                <p:cNvSpPr>
                  <a:spLocks noChangeAspect="1"/>
                </p:cNvSpPr>
                <p:nvPr/>
              </p:nvSpPr>
              <p:spPr bwMode="auto">
                <a:xfrm>
                  <a:off x="2700" y="936"/>
                  <a:ext cx="45" cy="105"/>
                </a:xfrm>
                <a:custGeom>
                  <a:avLst/>
                  <a:gdLst>
                    <a:gd name="T0" fmla="*/ 0 w 45"/>
                    <a:gd name="T1" fmla="*/ 0 h 105"/>
                    <a:gd name="T2" fmla="*/ 3 w 45"/>
                    <a:gd name="T3" fmla="*/ 26 h 105"/>
                    <a:gd name="T4" fmla="*/ 9 w 45"/>
                    <a:gd name="T5" fmla="*/ 57 h 105"/>
                    <a:gd name="T6" fmla="*/ 29 w 45"/>
                    <a:gd name="T7" fmla="*/ 86 h 105"/>
                    <a:gd name="T8" fmla="*/ 45 w 45"/>
                    <a:gd name="T9" fmla="*/ 105 h 105"/>
                    <a:gd name="T10" fmla="*/ 0 60000 65536"/>
                    <a:gd name="T11" fmla="*/ 0 60000 65536"/>
                    <a:gd name="T12" fmla="*/ 0 60000 65536"/>
                    <a:gd name="T13" fmla="*/ 0 60000 65536"/>
                    <a:gd name="T14" fmla="*/ 0 60000 65536"/>
                    <a:gd name="T15" fmla="*/ 0 w 45"/>
                    <a:gd name="T16" fmla="*/ 0 h 105"/>
                    <a:gd name="T17" fmla="*/ 45 w 45"/>
                    <a:gd name="T18" fmla="*/ 105 h 105"/>
                  </a:gdLst>
                  <a:ahLst/>
                  <a:cxnLst>
                    <a:cxn ang="T10">
                      <a:pos x="T0" y="T1"/>
                    </a:cxn>
                    <a:cxn ang="T11">
                      <a:pos x="T2" y="T3"/>
                    </a:cxn>
                    <a:cxn ang="T12">
                      <a:pos x="T4" y="T5"/>
                    </a:cxn>
                    <a:cxn ang="T13">
                      <a:pos x="T6" y="T7"/>
                    </a:cxn>
                    <a:cxn ang="T14">
                      <a:pos x="T8" y="T9"/>
                    </a:cxn>
                  </a:cxnLst>
                  <a:rect l="T15" t="T16" r="T17" b="T18"/>
                  <a:pathLst>
                    <a:path w="45" h="105">
                      <a:moveTo>
                        <a:pt x="0" y="0"/>
                      </a:moveTo>
                      <a:lnTo>
                        <a:pt x="3" y="26"/>
                      </a:lnTo>
                      <a:lnTo>
                        <a:pt x="9" y="57"/>
                      </a:lnTo>
                      <a:lnTo>
                        <a:pt x="29" y="86"/>
                      </a:lnTo>
                      <a:lnTo>
                        <a:pt x="45" y="105"/>
                      </a:lnTo>
                    </a:path>
                  </a:pathLst>
                </a:custGeom>
                <a:noFill/>
                <a:ln w="9525"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15" name="Freeform 187"/>
                <p:cNvSpPr>
                  <a:spLocks noChangeAspect="1"/>
                </p:cNvSpPr>
                <p:nvPr/>
              </p:nvSpPr>
              <p:spPr bwMode="auto">
                <a:xfrm>
                  <a:off x="2670" y="930"/>
                  <a:ext cx="57" cy="114"/>
                </a:xfrm>
                <a:custGeom>
                  <a:avLst/>
                  <a:gdLst>
                    <a:gd name="T0" fmla="*/ 0 w 57"/>
                    <a:gd name="T1" fmla="*/ 0 h 114"/>
                    <a:gd name="T2" fmla="*/ 3 w 57"/>
                    <a:gd name="T3" fmla="*/ 26 h 114"/>
                    <a:gd name="T4" fmla="*/ 12 w 57"/>
                    <a:gd name="T5" fmla="*/ 60 h 114"/>
                    <a:gd name="T6" fmla="*/ 30 w 57"/>
                    <a:gd name="T7" fmla="*/ 90 h 114"/>
                    <a:gd name="T8" fmla="*/ 57 w 57"/>
                    <a:gd name="T9" fmla="*/ 114 h 114"/>
                    <a:gd name="T10" fmla="*/ 0 60000 65536"/>
                    <a:gd name="T11" fmla="*/ 0 60000 65536"/>
                    <a:gd name="T12" fmla="*/ 0 60000 65536"/>
                    <a:gd name="T13" fmla="*/ 0 60000 65536"/>
                    <a:gd name="T14" fmla="*/ 0 60000 65536"/>
                    <a:gd name="T15" fmla="*/ 0 w 57"/>
                    <a:gd name="T16" fmla="*/ 0 h 114"/>
                    <a:gd name="T17" fmla="*/ 57 w 57"/>
                    <a:gd name="T18" fmla="*/ 114 h 114"/>
                  </a:gdLst>
                  <a:ahLst/>
                  <a:cxnLst>
                    <a:cxn ang="T10">
                      <a:pos x="T0" y="T1"/>
                    </a:cxn>
                    <a:cxn ang="T11">
                      <a:pos x="T2" y="T3"/>
                    </a:cxn>
                    <a:cxn ang="T12">
                      <a:pos x="T4" y="T5"/>
                    </a:cxn>
                    <a:cxn ang="T13">
                      <a:pos x="T6" y="T7"/>
                    </a:cxn>
                    <a:cxn ang="T14">
                      <a:pos x="T8" y="T9"/>
                    </a:cxn>
                  </a:cxnLst>
                  <a:rect l="T15" t="T16" r="T17" b="T18"/>
                  <a:pathLst>
                    <a:path w="57" h="114">
                      <a:moveTo>
                        <a:pt x="0" y="0"/>
                      </a:moveTo>
                      <a:lnTo>
                        <a:pt x="3" y="26"/>
                      </a:lnTo>
                      <a:lnTo>
                        <a:pt x="12" y="60"/>
                      </a:lnTo>
                      <a:lnTo>
                        <a:pt x="30" y="90"/>
                      </a:lnTo>
                      <a:lnTo>
                        <a:pt x="57" y="114"/>
                      </a:lnTo>
                    </a:path>
                  </a:pathLst>
                </a:custGeom>
                <a:noFill/>
                <a:ln w="9525"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16" name="Freeform 188"/>
                <p:cNvSpPr>
                  <a:spLocks noChangeAspect="1"/>
                </p:cNvSpPr>
                <p:nvPr/>
              </p:nvSpPr>
              <p:spPr bwMode="auto">
                <a:xfrm>
                  <a:off x="2702" y="1023"/>
                  <a:ext cx="70" cy="23"/>
                </a:xfrm>
                <a:custGeom>
                  <a:avLst/>
                  <a:gdLst>
                    <a:gd name="T0" fmla="*/ 0 w 70"/>
                    <a:gd name="T1" fmla="*/ 15 h 23"/>
                    <a:gd name="T2" fmla="*/ 30 w 70"/>
                    <a:gd name="T3" fmla="*/ 23 h 23"/>
                    <a:gd name="T4" fmla="*/ 51 w 70"/>
                    <a:gd name="T5" fmla="*/ 17 h 23"/>
                    <a:gd name="T6" fmla="*/ 70 w 70"/>
                    <a:gd name="T7" fmla="*/ 0 h 23"/>
                    <a:gd name="T8" fmla="*/ 0 60000 65536"/>
                    <a:gd name="T9" fmla="*/ 0 60000 65536"/>
                    <a:gd name="T10" fmla="*/ 0 60000 65536"/>
                    <a:gd name="T11" fmla="*/ 0 60000 65536"/>
                    <a:gd name="T12" fmla="*/ 0 w 70"/>
                    <a:gd name="T13" fmla="*/ 0 h 23"/>
                    <a:gd name="T14" fmla="*/ 70 w 70"/>
                    <a:gd name="T15" fmla="*/ 23 h 23"/>
                  </a:gdLst>
                  <a:ahLst/>
                  <a:cxnLst>
                    <a:cxn ang="T8">
                      <a:pos x="T0" y="T1"/>
                    </a:cxn>
                    <a:cxn ang="T9">
                      <a:pos x="T2" y="T3"/>
                    </a:cxn>
                    <a:cxn ang="T10">
                      <a:pos x="T4" y="T5"/>
                    </a:cxn>
                    <a:cxn ang="T11">
                      <a:pos x="T6" y="T7"/>
                    </a:cxn>
                  </a:cxnLst>
                  <a:rect l="T12" t="T13" r="T14" b="T15"/>
                  <a:pathLst>
                    <a:path w="70" h="23">
                      <a:moveTo>
                        <a:pt x="0" y="15"/>
                      </a:moveTo>
                      <a:lnTo>
                        <a:pt x="30" y="23"/>
                      </a:lnTo>
                      <a:lnTo>
                        <a:pt x="51" y="17"/>
                      </a:lnTo>
                      <a:lnTo>
                        <a:pt x="70" y="0"/>
                      </a:lnTo>
                    </a:path>
                  </a:pathLst>
                </a:custGeom>
                <a:noFill/>
                <a:ln w="9525"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17" name="Freeform 189"/>
                <p:cNvSpPr>
                  <a:spLocks noChangeAspect="1"/>
                </p:cNvSpPr>
                <p:nvPr/>
              </p:nvSpPr>
              <p:spPr bwMode="auto">
                <a:xfrm>
                  <a:off x="3783" y="909"/>
                  <a:ext cx="11" cy="68"/>
                </a:xfrm>
                <a:custGeom>
                  <a:avLst/>
                  <a:gdLst>
                    <a:gd name="T0" fmla="*/ 11 w 11"/>
                    <a:gd name="T1" fmla="*/ 0 h 68"/>
                    <a:gd name="T2" fmla="*/ 5 w 11"/>
                    <a:gd name="T3" fmla="*/ 39 h 68"/>
                    <a:gd name="T4" fmla="*/ 0 w 11"/>
                    <a:gd name="T5" fmla="*/ 68 h 68"/>
                    <a:gd name="T6" fmla="*/ 0 60000 65536"/>
                    <a:gd name="T7" fmla="*/ 0 60000 65536"/>
                    <a:gd name="T8" fmla="*/ 0 60000 65536"/>
                    <a:gd name="T9" fmla="*/ 0 w 11"/>
                    <a:gd name="T10" fmla="*/ 0 h 68"/>
                    <a:gd name="T11" fmla="*/ 11 w 11"/>
                    <a:gd name="T12" fmla="*/ 68 h 68"/>
                  </a:gdLst>
                  <a:ahLst/>
                  <a:cxnLst>
                    <a:cxn ang="T6">
                      <a:pos x="T0" y="T1"/>
                    </a:cxn>
                    <a:cxn ang="T7">
                      <a:pos x="T2" y="T3"/>
                    </a:cxn>
                    <a:cxn ang="T8">
                      <a:pos x="T4" y="T5"/>
                    </a:cxn>
                  </a:cxnLst>
                  <a:rect l="T9" t="T10" r="T11" b="T12"/>
                  <a:pathLst>
                    <a:path w="11" h="68">
                      <a:moveTo>
                        <a:pt x="11" y="0"/>
                      </a:moveTo>
                      <a:lnTo>
                        <a:pt x="5" y="39"/>
                      </a:lnTo>
                      <a:lnTo>
                        <a:pt x="0" y="68"/>
                      </a:lnTo>
                    </a:path>
                  </a:pathLst>
                </a:custGeom>
                <a:noFill/>
                <a:ln w="9525"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18" name="Freeform 190"/>
                <p:cNvSpPr>
                  <a:spLocks noChangeAspect="1"/>
                </p:cNvSpPr>
                <p:nvPr/>
              </p:nvSpPr>
              <p:spPr bwMode="auto">
                <a:xfrm>
                  <a:off x="982" y="1060"/>
                  <a:ext cx="3960" cy="1164"/>
                </a:xfrm>
                <a:custGeom>
                  <a:avLst/>
                  <a:gdLst>
                    <a:gd name="T0" fmla="*/ 0 w 3960"/>
                    <a:gd name="T1" fmla="*/ 1164 h 1164"/>
                    <a:gd name="T2" fmla="*/ 6 w 3960"/>
                    <a:gd name="T3" fmla="*/ 404 h 1164"/>
                    <a:gd name="T4" fmla="*/ 474 w 3960"/>
                    <a:gd name="T5" fmla="*/ 368 h 1164"/>
                    <a:gd name="T6" fmla="*/ 478 w 3960"/>
                    <a:gd name="T7" fmla="*/ 412 h 1164"/>
                    <a:gd name="T8" fmla="*/ 686 w 3960"/>
                    <a:gd name="T9" fmla="*/ 376 h 1164"/>
                    <a:gd name="T10" fmla="*/ 698 w 3960"/>
                    <a:gd name="T11" fmla="*/ 400 h 1164"/>
                    <a:gd name="T12" fmla="*/ 954 w 3960"/>
                    <a:gd name="T13" fmla="*/ 380 h 1164"/>
                    <a:gd name="T14" fmla="*/ 982 w 3960"/>
                    <a:gd name="T15" fmla="*/ 432 h 1164"/>
                    <a:gd name="T16" fmla="*/ 1078 w 3960"/>
                    <a:gd name="T17" fmla="*/ 412 h 1164"/>
                    <a:gd name="T18" fmla="*/ 1110 w 3960"/>
                    <a:gd name="T19" fmla="*/ 476 h 1164"/>
                    <a:gd name="T20" fmla="*/ 1218 w 3960"/>
                    <a:gd name="T21" fmla="*/ 464 h 1164"/>
                    <a:gd name="T22" fmla="*/ 1274 w 3960"/>
                    <a:gd name="T23" fmla="*/ 532 h 1164"/>
                    <a:gd name="T24" fmla="*/ 1322 w 3960"/>
                    <a:gd name="T25" fmla="*/ 544 h 1164"/>
                    <a:gd name="T26" fmla="*/ 1446 w 3960"/>
                    <a:gd name="T27" fmla="*/ 540 h 1164"/>
                    <a:gd name="T28" fmla="*/ 1642 w 3960"/>
                    <a:gd name="T29" fmla="*/ 532 h 1164"/>
                    <a:gd name="T30" fmla="*/ 1890 w 3960"/>
                    <a:gd name="T31" fmla="*/ 528 h 1164"/>
                    <a:gd name="T32" fmla="*/ 2170 w 3960"/>
                    <a:gd name="T33" fmla="*/ 484 h 1164"/>
                    <a:gd name="T34" fmla="*/ 2342 w 3960"/>
                    <a:gd name="T35" fmla="*/ 424 h 1164"/>
                    <a:gd name="T36" fmla="*/ 2482 w 3960"/>
                    <a:gd name="T37" fmla="*/ 336 h 1164"/>
                    <a:gd name="T38" fmla="*/ 2558 w 3960"/>
                    <a:gd name="T39" fmla="*/ 292 h 1164"/>
                    <a:gd name="T40" fmla="*/ 2598 w 3960"/>
                    <a:gd name="T41" fmla="*/ 252 h 1164"/>
                    <a:gd name="T42" fmla="*/ 2638 w 3960"/>
                    <a:gd name="T43" fmla="*/ 188 h 1164"/>
                    <a:gd name="T44" fmla="*/ 2634 w 3960"/>
                    <a:gd name="T45" fmla="*/ 136 h 1164"/>
                    <a:gd name="T46" fmla="*/ 2642 w 3960"/>
                    <a:gd name="T47" fmla="*/ 108 h 1164"/>
                    <a:gd name="T48" fmla="*/ 2794 w 3960"/>
                    <a:gd name="T49" fmla="*/ 100 h 1164"/>
                    <a:gd name="T50" fmla="*/ 2986 w 3960"/>
                    <a:gd name="T51" fmla="*/ 84 h 1164"/>
                    <a:gd name="T52" fmla="*/ 3290 w 3960"/>
                    <a:gd name="T53" fmla="*/ 64 h 1164"/>
                    <a:gd name="T54" fmla="*/ 3670 w 3960"/>
                    <a:gd name="T55" fmla="*/ 20 h 1164"/>
                    <a:gd name="T56" fmla="*/ 3858 w 3960"/>
                    <a:gd name="T57" fmla="*/ 4 h 1164"/>
                    <a:gd name="T58" fmla="*/ 3958 w 3960"/>
                    <a:gd name="T59" fmla="*/ 0 h 1164"/>
                    <a:gd name="T60" fmla="*/ 3960 w 3960"/>
                    <a:gd name="T61" fmla="*/ 1164 h 1164"/>
                    <a:gd name="T62" fmla="*/ 0 w 3960"/>
                    <a:gd name="T63" fmla="*/ 1164 h 116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960"/>
                    <a:gd name="T97" fmla="*/ 0 h 1164"/>
                    <a:gd name="T98" fmla="*/ 3960 w 3960"/>
                    <a:gd name="T99" fmla="*/ 1164 h 1164"/>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960" h="1164">
                      <a:moveTo>
                        <a:pt x="0" y="1164"/>
                      </a:moveTo>
                      <a:lnTo>
                        <a:pt x="6" y="404"/>
                      </a:lnTo>
                      <a:lnTo>
                        <a:pt x="474" y="368"/>
                      </a:lnTo>
                      <a:lnTo>
                        <a:pt x="478" y="412"/>
                      </a:lnTo>
                      <a:lnTo>
                        <a:pt x="686" y="376"/>
                      </a:lnTo>
                      <a:lnTo>
                        <a:pt x="698" y="400"/>
                      </a:lnTo>
                      <a:lnTo>
                        <a:pt x="954" y="380"/>
                      </a:lnTo>
                      <a:lnTo>
                        <a:pt x="982" y="432"/>
                      </a:lnTo>
                      <a:lnTo>
                        <a:pt x="1078" y="412"/>
                      </a:lnTo>
                      <a:lnTo>
                        <a:pt x="1110" y="476"/>
                      </a:lnTo>
                      <a:lnTo>
                        <a:pt x="1218" y="464"/>
                      </a:lnTo>
                      <a:lnTo>
                        <a:pt x="1274" y="532"/>
                      </a:lnTo>
                      <a:lnTo>
                        <a:pt x="1322" y="544"/>
                      </a:lnTo>
                      <a:lnTo>
                        <a:pt x="1446" y="540"/>
                      </a:lnTo>
                      <a:lnTo>
                        <a:pt x="1642" y="532"/>
                      </a:lnTo>
                      <a:lnTo>
                        <a:pt x="1890" y="528"/>
                      </a:lnTo>
                      <a:lnTo>
                        <a:pt x="2170" y="484"/>
                      </a:lnTo>
                      <a:lnTo>
                        <a:pt x="2342" y="424"/>
                      </a:lnTo>
                      <a:lnTo>
                        <a:pt x="2482" y="336"/>
                      </a:lnTo>
                      <a:lnTo>
                        <a:pt x="2558" y="292"/>
                      </a:lnTo>
                      <a:lnTo>
                        <a:pt x="2598" y="252"/>
                      </a:lnTo>
                      <a:lnTo>
                        <a:pt x="2638" y="188"/>
                      </a:lnTo>
                      <a:lnTo>
                        <a:pt x="2634" y="136"/>
                      </a:lnTo>
                      <a:lnTo>
                        <a:pt x="2642" y="108"/>
                      </a:lnTo>
                      <a:lnTo>
                        <a:pt x="2794" y="100"/>
                      </a:lnTo>
                      <a:lnTo>
                        <a:pt x="2986" y="84"/>
                      </a:lnTo>
                      <a:lnTo>
                        <a:pt x="3290" y="64"/>
                      </a:lnTo>
                      <a:lnTo>
                        <a:pt x="3670" y="20"/>
                      </a:lnTo>
                      <a:lnTo>
                        <a:pt x="3858" y="4"/>
                      </a:lnTo>
                      <a:lnTo>
                        <a:pt x="3958" y="0"/>
                      </a:lnTo>
                      <a:lnTo>
                        <a:pt x="3960" y="1164"/>
                      </a:lnTo>
                      <a:lnTo>
                        <a:pt x="0" y="1164"/>
                      </a:lnTo>
                      <a:close/>
                    </a:path>
                  </a:pathLst>
                </a:custGeom>
                <a:solidFill>
                  <a:schemeClr val="bg2">
                    <a:alpha val="50195"/>
                  </a:schemeClr>
                </a:solidFill>
                <a:ln>
                  <a:noFill/>
                </a:ln>
                <a:extLst>
                  <a:ext uri="{91240B29-F687-4F45-9708-019B960494DF}">
                    <a14:hiddenLine xmlns:a14="http://schemas.microsoft.com/office/drawing/2010/main" w="25400" cap="flat" cmpd="sng">
                      <a:solidFill>
                        <a:srgbClr val="000000"/>
                      </a:solidFill>
                      <a:prstDash val="solid"/>
                      <a:round/>
                      <a:headEnd type="none" w="med" len="med"/>
                      <a:tailEnd type="none" w="med" len="med"/>
                    </a14:hiddenLine>
                  </a:ext>
                </a:extLst>
              </p:spPr>
              <p:txBody>
                <a:bodyPr/>
                <a:lstStyle/>
                <a:p>
                  <a:endParaRPr lang="en-US"/>
                </a:p>
              </p:txBody>
            </p:sp>
            <p:sp>
              <p:nvSpPr>
                <p:cNvPr id="219" name="Rectangle 191"/>
                <p:cNvSpPr>
                  <a:spLocks noChangeAspect="1" noChangeArrowheads="1"/>
                </p:cNvSpPr>
                <p:nvPr/>
              </p:nvSpPr>
              <p:spPr bwMode="auto">
                <a:xfrm>
                  <a:off x="987" y="772"/>
                  <a:ext cx="3956" cy="1454"/>
                </a:xfrm>
                <a:prstGeom prst="rect">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grpSp>
          <p:grpSp>
            <p:nvGrpSpPr>
              <p:cNvPr id="29" name="Group 192"/>
              <p:cNvGrpSpPr>
                <a:grpSpLocks noChangeAspect="1"/>
              </p:cNvGrpSpPr>
              <p:nvPr/>
            </p:nvGrpSpPr>
            <p:grpSpPr bwMode="auto">
              <a:xfrm>
                <a:off x="5157" y="990"/>
                <a:ext cx="50" cy="1582"/>
                <a:chOff x="507" y="993"/>
                <a:chExt cx="50" cy="1582"/>
              </a:xfrm>
            </p:grpSpPr>
            <p:sp>
              <p:nvSpPr>
                <p:cNvPr id="30" name="Line 193"/>
                <p:cNvSpPr>
                  <a:spLocks noChangeAspect="1" noChangeShapeType="1"/>
                </p:cNvSpPr>
                <p:nvPr/>
              </p:nvSpPr>
              <p:spPr bwMode="auto">
                <a:xfrm>
                  <a:off x="509" y="2575"/>
                  <a:ext cx="46"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1" name="Line 194"/>
                <p:cNvSpPr>
                  <a:spLocks noChangeAspect="1" noChangeShapeType="1"/>
                </p:cNvSpPr>
                <p:nvPr/>
              </p:nvSpPr>
              <p:spPr bwMode="auto">
                <a:xfrm>
                  <a:off x="508" y="1509"/>
                  <a:ext cx="46"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 name="Line 195"/>
                <p:cNvSpPr>
                  <a:spLocks noChangeAspect="1" noChangeShapeType="1"/>
                </p:cNvSpPr>
                <p:nvPr/>
              </p:nvSpPr>
              <p:spPr bwMode="auto">
                <a:xfrm>
                  <a:off x="507" y="2054"/>
                  <a:ext cx="46"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3" name="Line 196"/>
                <p:cNvSpPr>
                  <a:spLocks noChangeAspect="1" noChangeShapeType="1"/>
                </p:cNvSpPr>
                <p:nvPr/>
              </p:nvSpPr>
              <p:spPr bwMode="auto">
                <a:xfrm>
                  <a:off x="511" y="993"/>
                  <a:ext cx="46"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sp>
          <p:nvSpPr>
            <p:cNvPr id="5" name="Text Box 200"/>
            <p:cNvSpPr txBox="1">
              <a:spLocks noChangeArrowheads="1"/>
            </p:cNvSpPr>
            <p:nvPr/>
          </p:nvSpPr>
          <p:spPr bwMode="auto">
            <a:xfrm rot="21284691">
              <a:off x="5724024" y="4041802"/>
              <a:ext cx="320506" cy="1807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57103" tIns="28552" rIns="57103" bIns="28552">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r>
                <a:rPr lang="en-US" sz="800" b="1" dirty="0">
                  <a:solidFill>
                    <a:schemeClr val="bg1"/>
                  </a:solidFill>
                  <a:latin typeface="Comic Sans MS" pitchFamily="66" charset="0"/>
                </a:rPr>
                <a:t>Salt</a:t>
              </a:r>
            </a:p>
          </p:txBody>
        </p:sp>
        <p:sp>
          <p:nvSpPr>
            <p:cNvPr id="6" name="Text Box 219"/>
            <p:cNvSpPr txBox="1">
              <a:spLocks noChangeArrowheads="1"/>
            </p:cNvSpPr>
            <p:nvPr/>
          </p:nvSpPr>
          <p:spPr bwMode="auto">
            <a:xfrm rot="267561">
              <a:off x="4046800" y="3843793"/>
              <a:ext cx="326918" cy="1807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57103" tIns="28552" rIns="57103" bIns="28552">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r>
                <a:rPr lang="en-US" sz="800" b="1" dirty="0" err="1">
                  <a:solidFill>
                    <a:schemeClr val="bg1"/>
                  </a:solidFill>
                  <a:latin typeface="Comic Sans MS" pitchFamily="66" charset="0"/>
                </a:rPr>
                <a:t>Plio</a:t>
              </a:r>
              <a:r>
                <a:rPr lang="en-US" sz="800" b="1" dirty="0">
                  <a:solidFill>
                    <a:schemeClr val="bg1"/>
                  </a:solidFill>
                  <a:latin typeface="Comic Sans MS" pitchFamily="66" charset="0"/>
                </a:rPr>
                <a:t>.</a:t>
              </a:r>
            </a:p>
          </p:txBody>
        </p:sp>
        <p:sp>
          <p:nvSpPr>
            <p:cNvPr id="7" name="Text Box 220"/>
            <p:cNvSpPr txBox="1">
              <a:spLocks noChangeArrowheads="1"/>
            </p:cNvSpPr>
            <p:nvPr/>
          </p:nvSpPr>
          <p:spPr bwMode="auto">
            <a:xfrm rot="267336">
              <a:off x="4302992" y="3799866"/>
              <a:ext cx="427907" cy="1807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57103" tIns="28552" rIns="57103" bIns="28552">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r>
                <a:rPr lang="en-US" sz="800" b="1" dirty="0" err="1">
                  <a:solidFill>
                    <a:schemeClr val="bg1"/>
                  </a:solidFill>
                  <a:latin typeface="Comic Sans MS" pitchFamily="66" charset="0"/>
                </a:rPr>
                <a:t>Pleist</a:t>
              </a:r>
              <a:r>
                <a:rPr lang="en-US" sz="800" b="1" dirty="0">
                  <a:solidFill>
                    <a:schemeClr val="bg1"/>
                  </a:solidFill>
                  <a:latin typeface="Comic Sans MS" pitchFamily="66" charset="0"/>
                </a:rPr>
                <a:t>.</a:t>
              </a:r>
            </a:p>
          </p:txBody>
        </p:sp>
        <p:sp>
          <p:nvSpPr>
            <p:cNvPr id="8" name="Line 109"/>
            <p:cNvSpPr>
              <a:spLocks noChangeAspect="1" noChangeShapeType="1"/>
            </p:cNvSpPr>
            <p:nvPr/>
          </p:nvSpPr>
          <p:spPr bwMode="auto">
            <a:xfrm>
              <a:off x="7274688" y="5678802"/>
              <a:ext cx="55664"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 name="Line 110"/>
            <p:cNvSpPr>
              <a:spLocks noChangeAspect="1" noChangeShapeType="1"/>
            </p:cNvSpPr>
            <p:nvPr/>
          </p:nvSpPr>
          <p:spPr bwMode="auto">
            <a:xfrm>
              <a:off x="7273478" y="4388957"/>
              <a:ext cx="55664"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 name="Line 111"/>
            <p:cNvSpPr>
              <a:spLocks noChangeAspect="1" noChangeShapeType="1"/>
            </p:cNvSpPr>
            <p:nvPr/>
          </p:nvSpPr>
          <p:spPr bwMode="auto">
            <a:xfrm>
              <a:off x="7272268" y="5048399"/>
              <a:ext cx="55664"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 name="Line 112"/>
            <p:cNvSpPr>
              <a:spLocks noChangeAspect="1" noChangeShapeType="1"/>
            </p:cNvSpPr>
            <p:nvPr/>
          </p:nvSpPr>
          <p:spPr bwMode="auto">
            <a:xfrm>
              <a:off x="7277108" y="3764604"/>
              <a:ext cx="55664"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 name="Text Box 130"/>
            <p:cNvSpPr txBox="1">
              <a:spLocks noChangeArrowheads="1"/>
            </p:cNvSpPr>
            <p:nvPr/>
          </p:nvSpPr>
          <p:spPr bwMode="auto">
            <a:xfrm>
              <a:off x="3981486" y="4275334"/>
              <a:ext cx="292112" cy="143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57103" tIns="28552" rIns="57103" bIns="28552">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r>
                <a:rPr lang="en-US" sz="800" b="1" dirty="0" err="1" smtClean="0">
                  <a:solidFill>
                    <a:schemeClr val="bg1"/>
                  </a:solidFill>
                  <a:latin typeface="Comic Sans MS" pitchFamily="66" charset="0"/>
                </a:rPr>
                <a:t>Paleo</a:t>
              </a:r>
              <a:endParaRPr lang="en-US" sz="800" b="1" dirty="0">
                <a:solidFill>
                  <a:schemeClr val="bg1"/>
                </a:solidFill>
                <a:latin typeface="Comic Sans MS" pitchFamily="66" charset="0"/>
              </a:endParaRPr>
            </a:p>
          </p:txBody>
        </p:sp>
        <p:sp>
          <p:nvSpPr>
            <p:cNvPr id="13" name="Text Box 131"/>
            <p:cNvSpPr txBox="1">
              <a:spLocks noChangeArrowheads="1"/>
            </p:cNvSpPr>
            <p:nvPr/>
          </p:nvSpPr>
          <p:spPr bwMode="auto">
            <a:xfrm>
              <a:off x="1771765" y="3885018"/>
              <a:ext cx="210754" cy="1148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57103" tIns="28552" rIns="57103" bIns="28552">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r>
                <a:rPr lang="en-US" sz="800" b="1" dirty="0" err="1">
                  <a:solidFill>
                    <a:schemeClr val="bg1"/>
                  </a:solidFill>
                  <a:latin typeface="Comic Sans MS" pitchFamily="66" charset="0"/>
                </a:rPr>
                <a:t>Jur</a:t>
              </a:r>
              <a:r>
                <a:rPr lang="en-US" sz="800" b="1" dirty="0">
                  <a:solidFill>
                    <a:schemeClr val="bg1"/>
                  </a:solidFill>
                  <a:latin typeface="Comic Sans MS" pitchFamily="66" charset="0"/>
                </a:rPr>
                <a:t>.</a:t>
              </a:r>
            </a:p>
          </p:txBody>
        </p:sp>
        <p:sp>
          <p:nvSpPr>
            <p:cNvPr id="14" name="Text Box 132"/>
            <p:cNvSpPr txBox="1">
              <a:spLocks noChangeArrowheads="1"/>
            </p:cNvSpPr>
            <p:nvPr/>
          </p:nvSpPr>
          <p:spPr bwMode="auto">
            <a:xfrm rot="223910">
              <a:off x="2447968" y="4033302"/>
              <a:ext cx="241307" cy="1148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57103" tIns="28552" rIns="57103" bIns="28552">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r>
                <a:rPr lang="en-US" sz="800" b="1" dirty="0" err="1">
                  <a:solidFill>
                    <a:schemeClr val="bg1"/>
                  </a:solidFill>
                  <a:latin typeface="Comic Sans MS" pitchFamily="66" charset="0"/>
                </a:rPr>
                <a:t>Cret</a:t>
              </a:r>
              <a:r>
                <a:rPr lang="en-US" sz="800" b="1" dirty="0">
                  <a:solidFill>
                    <a:schemeClr val="bg1"/>
                  </a:solidFill>
                  <a:latin typeface="Comic Sans MS" pitchFamily="66" charset="0"/>
                </a:rPr>
                <a:t>.</a:t>
              </a:r>
            </a:p>
          </p:txBody>
        </p:sp>
        <p:sp>
          <p:nvSpPr>
            <p:cNvPr id="15" name="Text Box 133"/>
            <p:cNvSpPr txBox="1">
              <a:spLocks noChangeArrowheads="1"/>
            </p:cNvSpPr>
            <p:nvPr/>
          </p:nvSpPr>
          <p:spPr bwMode="auto">
            <a:xfrm>
              <a:off x="3584962" y="4156481"/>
              <a:ext cx="225012" cy="1148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57103" tIns="28552" rIns="57103" bIns="28552">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r>
                <a:rPr lang="en-US" sz="800" b="1" dirty="0" err="1">
                  <a:solidFill>
                    <a:schemeClr val="bg1"/>
                  </a:solidFill>
                  <a:latin typeface="Comic Sans MS" pitchFamily="66" charset="0"/>
                </a:rPr>
                <a:t>Olig</a:t>
              </a:r>
              <a:r>
                <a:rPr lang="en-US" sz="800" b="1" dirty="0">
                  <a:solidFill>
                    <a:schemeClr val="bg1"/>
                  </a:solidFill>
                  <a:latin typeface="Comic Sans MS" pitchFamily="66" charset="0"/>
                </a:rPr>
                <a:t>.</a:t>
              </a:r>
            </a:p>
          </p:txBody>
        </p:sp>
        <p:sp>
          <p:nvSpPr>
            <p:cNvPr id="16" name="Text Box 134"/>
            <p:cNvSpPr txBox="1">
              <a:spLocks noChangeArrowheads="1"/>
            </p:cNvSpPr>
            <p:nvPr/>
          </p:nvSpPr>
          <p:spPr bwMode="auto">
            <a:xfrm>
              <a:off x="3514197" y="3942063"/>
              <a:ext cx="212791" cy="1148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57103" tIns="28552" rIns="57103" bIns="28552">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r>
                <a:rPr lang="en-US" sz="800" b="1" dirty="0">
                  <a:solidFill>
                    <a:schemeClr val="bg1"/>
                  </a:solidFill>
                  <a:latin typeface="Comic Sans MS" pitchFamily="66" charset="0"/>
                </a:rPr>
                <a:t>Mio.</a:t>
              </a:r>
            </a:p>
          </p:txBody>
        </p:sp>
        <p:sp>
          <p:nvSpPr>
            <p:cNvPr id="17" name="Text Box 135"/>
            <p:cNvSpPr txBox="1">
              <a:spLocks noChangeArrowheads="1"/>
            </p:cNvSpPr>
            <p:nvPr/>
          </p:nvSpPr>
          <p:spPr bwMode="auto">
            <a:xfrm>
              <a:off x="4228823" y="4168863"/>
              <a:ext cx="210754" cy="1148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57103" tIns="28552" rIns="57103" bIns="28552">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r>
                <a:rPr lang="en-US" sz="800" b="1" dirty="0" err="1">
                  <a:solidFill>
                    <a:schemeClr val="bg1"/>
                  </a:solidFill>
                  <a:latin typeface="Comic Sans MS" pitchFamily="66" charset="0"/>
                </a:rPr>
                <a:t>Eoc</a:t>
              </a:r>
              <a:r>
                <a:rPr lang="en-US" sz="800" b="1" dirty="0">
                  <a:solidFill>
                    <a:schemeClr val="bg1"/>
                  </a:solidFill>
                  <a:latin typeface="Comic Sans MS" pitchFamily="66" charset="0"/>
                </a:rPr>
                <a:t>.</a:t>
              </a:r>
            </a:p>
          </p:txBody>
        </p:sp>
        <p:sp>
          <p:nvSpPr>
            <p:cNvPr id="18" name="Text Box 37"/>
            <p:cNvSpPr txBox="1">
              <a:spLocks noChangeArrowheads="1"/>
            </p:cNvSpPr>
            <p:nvPr/>
          </p:nvSpPr>
          <p:spPr bwMode="auto">
            <a:xfrm>
              <a:off x="1665424" y="4358022"/>
              <a:ext cx="566134" cy="3386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57103" tIns="28552" rIns="57103" bIns="28552">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algn="ctr" eaLnBrk="1" hangingPunct="1"/>
              <a:r>
                <a:rPr lang="en-US" sz="800" b="1" dirty="0">
                  <a:solidFill>
                    <a:schemeClr val="bg1"/>
                  </a:solidFill>
                  <a:latin typeface="Comic Sans MS" pitchFamily="66" charset="0"/>
                </a:rPr>
                <a:t>CONT.</a:t>
              </a:r>
            </a:p>
            <a:p>
              <a:pPr algn="ctr" eaLnBrk="1" hangingPunct="1"/>
              <a:r>
                <a:rPr lang="en-US" sz="800" b="1" dirty="0">
                  <a:solidFill>
                    <a:schemeClr val="bg1"/>
                  </a:solidFill>
                  <a:latin typeface="Comic Sans MS" pitchFamily="66" charset="0"/>
                </a:rPr>
                <a:t> CRUST</a:t>
              </a:r>
            </a:p>
          </p:txBody>
        </p:sp>
        <p:sp>
          <p:nvSpPr>
            <p:cNvPr id="19" name="Text Box 38"/>
            <p:cNvSpPr txBox="1">
              <a:spLocks noChangeArrowheads="1"/>
            </p:cNvSpPr>
            <p:nvPr/>
          </p:nvSpPr>
          <p:spPr bwMode="auto">
            <a:xfrm>
              <a:off x="3321049" y="4799974"/>
              <a:ext cx="1448536" cy="3386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57103" tIns="28552" rIns="57103" bIns="28552">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algn="ctr" eaLnBrk="1" hangingPunct="1"/>
              <a:r>
                <a:rPr lang="en-US" sz="800" b="1" dirty="0">
                  <a:solidFill>
                    <a:schemeClr val="bg1"/>
                  </a:solidFill>
                  <a:latin typeface="Comic Sans MS" pitchFamily="66" charset="0"/>
                </a:rPr>
                <a:t>ATTENUATED </a:t>
              </a:r>
            </a:p>
            <a:p>
              <a:pPr algn="ctr" eaLnBrk="1" hangingPunct="1"/>
              <a:r>
                <a:rPr lang="en-US" sz="800" b="1" dirty="0">
                  <a:solidFill>
                    <a:schemeClr val="bg1"/>
                  </a:solidFill>
                  <a:latin typeface="Comic Sans MS" pitchFamily="66" charset="0"/>
                </a:rPr>
                <a:t>CONTINENTAL CRUST</a:t>
              </a:r>
            </a:p>
          </p:txBody>
        </p:sp>
        <p:sp>
          <p:nvSpPr>
            <p:cNvPr id="20" name="Text Box 39"/>
            <p:cNvSpPr txBox="1">
              <a:spLocks noChangeArrowheads="1"/>
            </p:cNvSpPr>
            <p:nvPr/>
          </p:nvSpPr>
          <p:spPr bwMode="auto">
            <a:xfrm>
              <a:off x="5702500" y="4205319"/>
              <a:ext cx="1110936" cy="2014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57103" tIns="28552" rIns="57103" bIns="28552">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r>
                <a:rPr lang="en-US" sz="800" b="1" dirty="0">
                  <a:solidFill>
                    <a:schemeClr val="bg1"/>
                  </a:solidFill>
                  <a:latin typeface="Comic Sans MS" pitchFamily="66" charset="0"/>
                </a:rPr>
                <a:t>OCEANIC CRUST</a:t>
              </a:r>
            </a:p>
          </p:txBody>
        </p:sp>
        <p:sp>
          <p:nvSpPr>
            <p:cNvPr id="21" name="Text Box 42"/>
            <p:cNvSpPr txBox="1">
              <a:spLocks noChangeArrowheads="1"/>
            </p:cNvSpPr>
            <p:nvPr/>
          </p:nvSpPr>
          <p:spPr bwMode="auto">
            <a:xfrm>
              <a:off x="2203161" y="5052948"/>
              <a:ext cx="621506" cy="2014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57103" tIns="28552" rIns="57103" bIns="28552">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r>
                <a:rPr lang="en-US" sz="800" b="1" dirty="0">
                  <a:solidFill>
                    <a:schemeClr val="bg1"/>
                  </a:solidFill>
                  <a:latin typeface="Comic Sans MS" pitchFamily="66" charset="0"/>
                </a:rPr>
                <a:t>MANTLE</a:t>
              </a:r>
            </a:p>
          </p:txBody>
        </p:sp>
        <p:sp>
          <p:nvSpPr>
            <p:cNvPr id="22" name="Text Box 44"/>
            <p:cNvSpPr txBox="1">
              <a:spLocks noChangeArrowheads="1"/>
            </p:cNvSpPr>
            <p:nvPr/>
          </p:nvSpPr>
          <p:spPr bwMode="auto">
            <a:xfrm>
              <a:off x="1692809" y="3581400"/>
              <a:ext cx="165947" cy="1735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57103" tIns="28552" rIns="57103" bIns="28552">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r>
                <a:rPr lang="en-US" sz="1400" b="1" dirty="0">
                  <a:solidFill>
                    <a:schemeClr val="bg1"/>
                  </a:solidFill>
                  <a:latin typeface="Comic Sans MS" pitchFamily="66" charset="0"/>
                </a:rPr>
                <a:t>N</a:t>
              </a:r>
            </a:p>
          </p:txBody>
        </p:sp>
        <p:sp>
          <p:nvSpPr>
            <p:cNvPr id="23" name="Text Box 45"/>
            <p:cNvSpPr txBox="1">
              <a:spLocks noChangeArrowheads="1"/>
            </p:cNvSpPr>
            <p:nvPr/>
          </p:nvSpPr>
          <p:spPr bwMode="auto">
            <a:xfrm>
              <a:off x="7155388" y="3588461"/>
              <a:ext cx="152707" cy="1735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57103" tIns="28552" rIns="57103" bIns="28552">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r>
                <a:rPr lang="en-US" sz="1400" b="1">
                  <a:solidFill>
                    <a:schemeClr val="bg1"/>
                  </a:solidFill>
                  <a:latin typeface="Comic Sans MS" pitchFamily="66" charset="0"/>
                </a:rPr>
                <a:t>S</a:t>
              </a:r>
            </a:p>
          </p:txBody>
        </p:sp>
        <p:sp>
          <p:nvSpPr>
            <p:cNvPr id="24" name="Text Box 49"/>
            <p:cNvSpPr txBox="1">
              <a:spLocks noChangeArrowheads="1"/>
            </p:cNvSpPr>
            <p:nvPr/>
          </p:nvSpPr>
          <p:spPr bwMode="auto">
            <a:xfrm>
              <a:off x="6831627" y="4317679"/>
              <a:ext cx="471462" cy="1671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57103" tIns="28552" rIns="57103" bIns="28552">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r>
                <a:rPr lang="en-US" sz="600" b="1" dirty="0">
                  <a:solidFill>
                    <a:schemeClr val="bg1"/>
                  </a:solidFill>
                  <a:latin typeface="Comic Sans MS" pitchFamily="66" charset="0"/>
                </a:rPr>
                <a:t>10 miles</a:t>
              </a:r>
            </a:p>
          </p:txBody>
        </p:sp>
        <p:sp>
          <p:nvSpPr>
            <p:cNvPr id="25" name="Text Box 50"/>
            <p:cNvSpPr txBox="1">
              <a:spLocks noChangeArrowheads="1"/>
            </p:cNvSpPr>
            <p:nvPr/>
          </p:nvSpPr>
          <p:spPr bwMode="auto">
            <a:xfrm>
              <a:off x="6836671" y="4975286"/>
              <a:ext cx="471462" cy="1671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57103" tIns="28552" rIns="57103" bIns="28552">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r>
                <a:rPr lang="en-US" sz="600" b="1" dirty="0">
                  <a:solidFill>
                    <a:schemeClr val="bg1"/>
                  </a:solidFill>
                  <a:latin typeface="Comic Sans MS" pitchFamily="66" charset="0"/>
                </a:rPr>
                <a:t>20 miles</a:t>
              </a:r>
            </a:p>
          </p:txBody>
        </p:sp>
        <p:sp>
          <p:nvSpPr>
            <p:cNvPr id="26" name="Text Box 51"/>
            <p:cNvSpPr txBox="1">
              <a:spLocks noChangeArrowheads="1"/>
            </p:cNvSpPr>
            <p:nvPr/>
          </p:nvSpPr>
          <p:spPr bwMode="auto">
            <a:xfrm>
              <a:off x="6831627" y="5606669"/>
              <a:ext cx="471462" cy="1671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57103" tIns="28552" rIns="57103" bIns="28552">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r>
                <a:rPr lang="en-US" sz="600" b="1" dirty="0">
                  <a:solidFill>
                    <a:schemeClr val="bg1"/>
                  </a:solidFill>
                  <a:latin typeface="Comic Sans MS" pitchFamily="66" charset="0"/>
                </a:rPr>
                <a:t>30 miles</a:t>
              </a:r>
            </a:p>
          </p:txBody>
        </p:sp>
      </p:grpSp>
      <p:grpSp>
        <p:nvGrpSpPr>
          <p:cNvPr id="221" name="Group 220"/>
          <p:cNvGrpSpPr/>
          <p:nvPr/>
        </p:nvGrpSpPr>
        <p:grpSpPr>
          <a:xfrm>
            <a:off x="304800" y="2631909"/>
            <a:ext cx="5335756" cy="3921291"/>
            <a:chOff x="1651173" y="2708716"/>
            <a:chExt cx="5335756" cy="3921291"/>
          </a:xfrm>
        </p:grpSpPr>
        <p:pic>
          <p:nvPicPr>
            <p:cNvPr id="231" name="Picture 3"/>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651173" y="2708716"/>
              <a:ext cx="5335756" cy="392129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232" name="TextBox 231"/>
            <p:cNvSpPr txBox="1"/>
            <p:nvPr/>
          </p:nvSpPr>
          <p:spPr>
            <a:xfrm>
              <a:off x="4398233" y="2930388"/>
              <a:ext cx="552267" cy="172355"/>
            </a:xfrm>
            <a:prstGeom prst="rect">
              <a:avLst/>
            </a:prstGeom>
            <a:solidFill>
              <a:sysClr val="window" lastClr="FFFFFF"/>
            </a:solidFill>
          </p:spPr>
          <p:txBody>
            <a:bodyPr wrap="none" lIns="9144" tIns="9144" rIns="9144" bIns="9144"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000" b="0" i="0" u="none" strike="noStrike" kern="0" cap="none" spc="0" normalizeH="0" baseline="0" noProof="0" dirty="0" smtClean="0">
                  <a:ln>
                    <a:noFill/>
                  </a:ln>
                  <a:solidFill>
                    <a:prstClr val="black"/>
                  </a:solidFill>
                  <a:effectLst/>
                  <a:uLnTx/>
                  <a:uFillTx/>
                  <a:latin typeface="Calibri"/>
                </a:rPr>
                <a:t>Salt Dome</a:t>
              </a:r>
            </a:p>
          </p:txBody>
        </p:sp>
      </p:grpSp>
      <p:grpSp>
        <p:nvGrpSpPr>
          <p:cNvPr id="233" name="Group 232"/>
          <p:cNvGrpSpPr/>
          <p:nvPr/>
        </p:nvGrpSpPr>
        <p:grpSpPr>
          <a:xfrm rot="21410795">
            <a:off x="911002" y="5419689"/>
            <a:ext cx="2070592" cy="419638"/>
            <a:chOff x="2403492" y="5598425"/>
            <a:chExt cx="1572195" cy="318630"/>
          </a:xfrm>
        </p:grpSpPr>
        <p:sp>
          <p:nvSpPr>
            <p:cNvPr id="234" name="Right Arrow 233"/>
            <p:cNvSpPr/>
            <p:nvPr/>
          </p:nvSpPr>
          <p:spPr>
            <a:xfrm rot="19154507">
              <a:off x="2403492" y="5598425"/>
              <a:ext cx="1572195" cy="318630"/>
            </a:xfrm>
            <a:prstGeom prst="rightArrow">
              <a:avLst/>
            </a:prstGeom>
            <a:solidFill>
              <a:sysClr val="window" lastClr="FFFFFF"/>
            </a:solidFill>
            <a:ln w="25400" cap="flat" cmpd="sng" algn="ctr">
              <a:solidFill>
                <a:srgbClr val="1F497D">
                  <a:lumMod val="60000"/>
                  <a:lumOff val="4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235" name="TextBox 234"/>
            <p:cNvSpPr txBox="1"/>
            <p:nvPr/>
          </p:nvSpPr>
          <p:spPr>
            <a:xfrm rot="19185023">
              <a:off x="2739810" y="5687808"/>
              <a:ext cx="912283" cy="130869"/>
            </a:xfrm>
            <a:prstGeom prst="rect">
              <a:avLst/>
            </a:prstGeom>
            <a:solidFill>
              <a:sysClr val="window" lastClr="FFFFFF"/>
            </a:solidFill>
          </p:spPr>
          <p:txBody>
            <a:bodyPr wrap="none" lIns="9144" tIns="9144" rIns="9144" bIns="9144"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000" b="0" i="0" u="none" strike="noStrike" kern="0" cap="none" spc="0" normalizeH="0" baseline="0" noProof="0" dirty="0" smtClean="0">
                  <a:ln>
                    <a:noFill/>
                  </a:ln>
                  <a:solidFill>
                    <a:prstClr val="black"/>
                  </a:solidFill>
                  <a:effectLst/>
                  <a:uLnTx/>
                  <a:uFillTx/>
                  <a:latin typeface="Calibri"/>
                </a:rPr>
                <a:t>Lateral Salt Movement</a:t>
              </a:r>
            </a:p>
          </p:txBody>
        </p:sp>
      </p:grpSp>
      <p:grpSp>
        <p:nvGrpSpPr>
          <p:cNvPr id="236" name="Group 235"/>
          <p:cNvGrpSpPr/>
          <p:nvPr/>
        </p:nvGrpSpPr>
        <p:grpSpPr>
          <a:xfrm>
            <a:off x="374288" y="3314154"/>
            <a:ext cx="419638" cy="2365459"/>
            <a:chOff x="2100354" y="3961074"/>
            <a:chExt cx="318630" cy="1796087"/>
          </a:xfrm>
        </p:grpSpPr>
        <p:sp>
          <p:nvSpPr>
            <p:cNvPr id="237" name="Right Arrow 236"/>
            <p:cNvSpPr/>
            <p:nvPr/>
          </p:nvSpPr>
          <p:spPr>
            <a:xfrm rot="5400000">
              <a:off x="1361625" y="4699803"/>
              <a:ext cx="1796087" cy="318630"/>
            </a:xfrm>
            <a:prstGeom prst="rightArrow">
              <a:avLst/>
            </a:prstGeom>
            <a:solidFill>
              <a:sysClr val="window" lastClr="FFFFFF"/>
            </a:solidFill>
            <a:ln w="25400" cap="flat" cmpd="sng" algn="ctr">
              <a:solidFill>
                <a:srgbClr val="FFFF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238" name="TextBox 237"/>
            <p:cNvSpPr txBox="1"/>
            <p:nvPr/>
          </p:nvSpPr>
          <p:spPr>
            <a:xfrm rot="5400000">
              <a:off x="1581080" y="4793684"/>
              <a:ext cx="1367499" cy="130869"/>
            </a:xfrm>
            <a:prstGeom prst="rect">
              <a:avLst/>
            </a:prstGeom>
            <a:solidFill>
              <a:sysClr val="window" lastClr="FFFFFF"/>
            </a:solidFill>
          </p:spPr>
          <p:txBody>
            <a:bodyPr wrap="none" lIns="9144" tIns="9144" rIns="9144" bIns="9144"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000" b="0" i="0" u="none" strike="noStrike" kern="0" cap="none" spc="0" normalizeH="0" baseline="0" noProof="0" dirty="0" smtClean="0">
                  <a:ln>
                    <a:noFill/>
                  </a:ln>
                  <a:solidFill>
                    <a:prstClr val="black"/>
                  </a:solidFill>
                  <a:effectLst/>
                  <a:uLnTx/>
                  <a:uFillTx/>
                  <a:latin typeface="Calibri"/>
                </a:rPr>
                <a:t>Subsidence due to salt withdrawal</a:t>
              </a:r>
            </a:p>
          </p:txBody>
        </p:sp>
      </p:grpSp>
      <p:grpSp>
        <p:nvGrpSpPr>
          <p:cNvPr id="239" name="Group 238"/>
          <p:cNvGrpSpPr/>
          <p:nvPr/>
        </p:nvGrpSpPr>
        <p:grpSpPr>
          <a:xfrm>
            <a:off x="1157064" y="3780771"/>
            <a:ext cx="2355829" cy="1064761"/>
            <a:chOff x="3558700" y="4650724"/>
            <a:chExt cx="1788775" cy="808470"/>
          </a:xfrm>
        </p:grpSpPr>
        <p:sp>
          <p:nvSpPr>
            <p:cNvPr id="240" name="TextBox 239"/>
            <p:cNvSpPr txBox="1"/>
            <p:nvPr/>
          </p:nvSpPr>
          <p:spPr>
            <a:xfrm>
              <a:off x="3704621" y="4883606"/>
              <a:ext cx="1642854" cy="303802"/>
            </a:xfrm>
            <a:prstGeom prst="rect">
              <a:avLst/>
            </a:prstGeom>
            <a:solidFill>
              <a:sysClr val="window" lastClr="FFFFFF"/>
            </a:solid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000" b="0" i="0" u="none" strike="noStrike" kern="0" cap="none" spc="0" normalizeH="0" baseline="0" noProof="0" dirty="0" smtClean="0">
                  <a:ln>
                    <a:noFill/>
                  </a:ln>
                  <a:solidFill>
                    <a:prstClr val="black"/>
                  </a:solidFill>
                  <a:effectLst/>
                  <a:uLnTx/>
                  <a:uFillTx/>
                  <a:latin typeface="Arial Narrow" pitchFamily="34" charset="0"/>
                </a:rPr>
                <a:t>Salt-induced</a:t>
              </a:r>
              <a:r>
                <a:rPr kumimoji="0" lang="en-US" sz="1000" b="0" i="0" u="none" strike="noStrike" kern="0" cap="none" spc="0" normalizeH="0" noProof="0" dirty="0" smtClean="0">
                  <a:ln>
                    <a:noFill/>
                  </a:ln>
                  <a:solidFill>
                    <a:prstClr val="black"/>
                  </a:solidFill>
                  <a:effectLst/>
                  <a:uLnTx/>
                  <a:uFillTx/>
                  <a:latin typeface="Arial Narrow" pitchFamily="34" charset="0"/>
                </a:rPr>
                <a:t> subsidence expressed as thickening in the withdrawal basin</a:t>
              </a:r>
              <a:endParaRPr kumimoji="0" lang="en-US" sz="1000" b="0" i="0" u="none" strike="noStrike" kern="0" cap="none" spc="0" normalizeH="0" baseline="0" noProof="0" dirty="0" smtClean="0">
                <a:ln>
                  <a:noFill/>
                </a:ln>
                <a:solidFill>
                  <a:prstClr val="black"/>
                </a:solidFill>
                <a:effectLst/>
                <a:uLnTx/>
                <a:uFillTx/>
                <a:latin typeface="Arial Narrow" pitchFamily="34" charset="0"/>
              </a:endParaRPr>
            </a:p>
          </p:txBody>
        </p:sp>
        <p:cxnSp>
          <p:nvCxnSpPr>
            <p:cNvPr id="241" name="Straight Arrow Connector 240"/>
            <p:cNvCxnSpPr/>
            <p:nvPr/>
          </p:nvCxnSpPr>
          <p:spPr>
            <a:xfrm>
              <a:off x="3558700" y="4650724"/>
              <a:ext cx="24969" cy="808470"/>
            </a:xfrm>
            <a:prstGeom prst="straightConnector1">
              <a:avLst/>
            </a:prstGeom>
            <a:noFill/>
            <a:ln w="19050" cap="flat" cmpd="sng" algn="ctr">
              <a:solidFill>
                <a:sysClr val="windowText" lastClr="000000"/>
              </a:solidFill>
              <a:prstDash val="solid"/>
              <a:headEnd type="arrow"/>
              <a:tailEnd type="arrow"/>
            </a:ln>
            <a:effectLst/>
          </p:spPr>
        </p:cxnSp>
      </p:grpSp>
      <p:sp>
        <p:nvSpPr>
          <p:cNvPr id="242" name="TextBox 241"/>
          <p:cNvSpPr txBox="1"/>
          <p:nvPr/>
        </p:nvSpPr>
        <p:spPr>
          <a:xfrm>
            <a:off x="5703758" y="2743200"/>
            <a:ext cx="3031430" cy="3785652"/>
          </a:xfrm>
          <a:prstGeom prst="rect">
            <a:avLst/>
          </a:prstGeom>
          <a:solidFill>
            <a:schemeClr val="tx1"/>
          </a:solidFill>
        </p:spPr>
        <p:txBody>
          <a:bodyPr wrap="square" rtlCol="0">
            <a:spAutoFit/>
          </a:bodyPr>
          <a:lstStyle/>
          <a:p>
            <a:pPr algn="just"/>
            <a:r>
              <a:rPr lang="en-US" sz="1200" dirty="0" smtClean="0">
                <a:solidFill>
                  <a:schemeClr val="bg1"/>
                </a:solidFill>
                <a:latin typeface="Arial" pitchFamily="34" charset="0"/>
                <a:cs typeface="Arial" pitchFamily="34" charset="0"/>
              </a:rPr>
              <a:t>The layer of salt deposited during the late Jurassic Period (in blue) overlies the crust and is overlain by younger sedimentary layers.  Rock salt has the properties of being very low density and ductile, meaning that it will move both laterally and vertically away from the advancing load of sedimentary deposits carried into the basin by the river system.  The movement of the salt accelerates subsidence in areas from which the salt is moving by translating lateral movement into vertical subsidence.  This subsidence is additive to the effects of crustal </a:t>
            </a:r>
            <a:r>
              <a:rPr lang="en-US" sz="1200" dirty="0" err="1" smtClean="0">
                <a:solidFill>
                  <a:schemeClr val="bg1"/>
                </a:solidFill>
                <a:latin typeface="Arial" pitchFamily="34" charset="0"/>
                <a:cs typeface="Arial" pitchFamily="34" charset="0"/>
              </a:rPr>
              <a:t>downwarp</a:t>
            </a:r>
            <a:r>
              <a:rPr lang="en-US" sz="1200" dirty="0" smtClean="0">
                <a:solidFill>
                  <a:schemeClr val="bg1"/>
                </a:solidFill>
                <a:latin typeface="Arial" pitchFamily="34" charset="0"/>
                <a:cs typeface="Arial" pitchFamily="34" charset="0"/>
              </a:rPr>
              <a:t>, and it results in a thickening of the sedimentary layers in the subsiding area.  In this way the thickness of the sedimentary layers in a basin may be used as an indicator of the subsidence history of the basin.</a:t>
            </a:r>
          </a:p>
        </p:txBody>
      </p:sp>
      <p:sp>
        <p:nvSpPr>
          <p:cNvPr id="243" name="Oval 242"/>
          <p:cNvSpPr/>
          <p:nvPr/>
        </p:nvSpPr>
        <p:spPr>
          <a:xfrm>
            <a:off x="3532013" y="529073"/>
            <a:ext cx="581942" cy="579310"/>
          </a:xfrm>
          <a:prstGeom prst="ellipse">
            <a:avLst/>
          </a:prstGeom>
          <a:noFill/>
          <a:ln w="25400">
            <a:solidFill>
              <a:schemeClr val="bg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244" name="Straight Arrow Connector 243"/>
          <p:cNvCxnSpPr/>
          <p:nvPr/>
        </p:nvCxnSpPr>
        <p:spPr>
          <a:xfrm>
            <a:off x="3464727" y="451700"/>
            <a:ext cx="528735" cy="0"/>
          </a:xfrm>
          <a:prstGeom prst="straightConnector1">
            <a:avLst/>
          </a:prstGeom>
          <a:ln w="19050">
            <a:solidFill>
              <a:srgbClr val="FF0000"/>
            </a:solidFill>
            <a:headEnd type="arrow"/>
            <a:tailEnd type="arrow"/>
          </a:ln>
        </p:spPr>
        <p:style>
          <a:lnRef idx="1">
            <a:schemeClr val="accent1"/>
          </a:lnRef>
          <a:fillRef idx="0">
            <a:schemeClr val="accent1"/>
          </a:fillRef>
          <a:effectRef idx="0">
            <a:schemeClr val="accent1"/>
          </a:effectRef>
          <a:fontRef idx="minor">
            <a:schemeClr val="tx1"/>
          </a:fontRef>
        </p:style>
      </p:cxnSp>
      <p:sp>
        <p:nvSpPr>
          <p:cNvPr id="245" name="Text Box 132"/>
          <p:cNvSpPr txBox="1">
            <a:spLocks noChangeArrowheads="1"/>
          </p:cNvSpPr>
          <p:nvPr/>
        </p:nvSpPr>
        <p:spPr bwMode="auto">
          <a:xfrm>
            <a:off x="3137177" y="228600"/>
            <a:ext cx="1130023" cy="1807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57103" tIns="28552" rIns="57103" bIns="28552">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r>
              <a:rPr lang="en-US" sz="800" dirty="0" smtClean="0">
                <a:solidFill>
                  <a:srgbClr val="FF0000"/>
                </a:solidFill>
                <a:latin typeface="+mn-lt"/>
              </a:rPr>
              <a:t>Modern Coastal Plain</a:t>
            </a:r>
            <a:endParaRPr lang="en-US" sz="800" dirty="0">
              <a:solidFill>
                <a:srgbClr val="FF0000"/>
              </a:solidFill>
              <a:latin typeface="+mn-lt"/>
            </a:endParaRPr>
          </a:p>
        </p:txBody>
      </p:sp>
      <p:sp>
        <p:nvSpPr>
          <p:cNvPr id="246" name="TextBox 245"/>
          <p:cNvSpPr txBox="1"/>
          <p:nvPr/>
        </p:nvSpPr>
        <p:spPr>
          <a:xfrm>
            <a:off x="4885509" y="2286000"/>
            <a:ext cx="2517099" cy="369332"/>
          </a:xfrm>
          <a:prstGeom prst="rect">
            <a:avLst/>
          </a:prstGeom>
          <a:solidFill>
            <a:srgbClr val="0000FF"/>
          </a:solidFill>
        </p:spPr>
        <p:txBody>
          <a:bodyPr wrap="none" rtlCol="0">
            <a:spAutoFit/>
          </a:bodyPr>
          <a:lstStyle/>
          <a:p>
            <a:r>
              <a:rPr lang="en-US" dirty="0" smtClean="0"/>
              <a:t>Lateral Salt Movement</a:t>
            </a:r>
            <a:endParaRPr lang="en-US" dirty="0"/>
          </a:p>
        </p:txBody>
      </p:sp>
    </p:spTree>
    <p:extLst>
      <p:ext uri="{BB962C8B-B14F-4D97-AF65-F5344CB8AC3E}">
        <p14:creationId xmlns:p14="http://schemas.microsoft.com/office/powerpoint/2010/main" val="295487838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221"/>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243"/>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22" presetClass="entr" presetSubtype="4" fill="hold" nodeType="clickEffect">
                                  <p:stCondLst>
                                    <p:cond delay="0"/>
                                  </p:stCondLst>
                                  <p:childTnLst>
                                    <p:set>
                                      <p:cBhvr>
                                        <p:cTn id="12" dur="1" fill="hold">
                                          <p:stCondLst>
                                            <p:cond delay="0"/>
                                          </p:stCondLst>
                                        </p:cTn>
                                        <p:tgtEl>
                                          <p:spTgt spid="233"/>
                                        </p:tgtEl>
                                        <p:attrNameLst>
                                          <p:attrName>style.visibility</p:attrName>
                                        </p:attrNameLst>
                                      </p:cBhvr>
                                      <p:to>
                                        <p:strVal val="visible"/>
                                      </p:to>
                                    </p:set>
                                    <p:animEffect transition="in" filter="wipe(down)">
                                      <p:cBhvr>
                                        <p:cTn id="13" dur="1000"/>
                                        <p:tgtEl>
                                          <p:spTgt spid="233"/>
                                        </p:tgtEl>
                                      </p:cBhvr>
                                    </p:animEffect>
                                  </p:childTnLst>
                                </p:cTn>
                              </p:par>
                            </p:childTnLst>
                          </p:cTn>
                        </p:par>
                      </p:childTnLst>
                    </p:cTn>
                  </p:par>
                  <p:par>
                    <p:cTn id="14" fill="hold">
                      <p:stCondLst>
                        <p:cond delay="indefinite"/>
                      </p:stCondLst>
                      <p:childTnLst>
                        <p:par>
                          <p:cTn id="15" fill="hold">
                            <p:stCondLst>
                              <p:cond delay="0"/>
                            </p:stCondLst>
                            <p:childTnLst>
                              <p:par>
                                <p:cTn id="16" presetID="22" presetClass="entr" presetSubtype="1" fill="hold" nodeType="clickEffect">
                                  <p:stCondLst>
                                    <p:cond delay="0"/>
                                  </p:stCondLst>
                                  <p:childTnLst>
                                    <p:set>
                                      <p:cBhvr>
                                        <p:cTn id="17" dur="1" fill="hold">
                                          <p:stCondLst>
                                            <p:cond delay="0"/>
                                          </p:stCondLst>
                                        </p:cTn>
                                        <p:tgtEl>
                                          <p:spTgt spid="236"/>
                                        </p:tgtEl>
                                        <p:attrNameLst>
                                          <p:attrName>style.visibility</p:attrName>
                                        </p:attrNameLst>
                                      </p:cBhvr>
                                      <p:to>
                                        <p:strVal val="visible"/>
                                      </p:to>
                                    </p:set>
                                    <p:animEffect transition="in" filter="wipe(up)">
                                      <p:cBhvr>
                                        <p:cTn id="18" dur="1000"/>
                                        <p:tgtEl>
                                          <p:spTgt spid="236"/>
                                        </p:tgtEl>
                                      </p:cBhvr>
                                    </p:animEffec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23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3" grpId="0" animBg="1"/>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a:grpSpLocks noChangeAspect="1"/>
          </p:cNvGrpSpPr>
          <p:nvPr/>
        </p:nvGrpSpPr>
        <p:grpSpPr>
          <a:xfrm>
            <a:off x="925963" y="225063"/>
            <a:ext cx="7212115" cy="3657600"/>
            <a:chOff x="1664208" y="3575304"/>
            <a:chExt cx="5715601" cy="2898648"/>
          </a:xfrm>
        </p:grpSpPr>
        <p:sp>
          <p:nvSpPr>
            <p:cNvPr id="3" name="Rectangle 2"/>
            <p:cNvSpPr/>
            <p:nvPr/>
          </p:nvSpPr>
          <p:spPr>
            <a:xfrm>
              <a:off x="1664208" y="3575304"/>
              <a:ext cx="5715601" cy="2898648"/>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 name="Group 4"/>
            <p:cNvGrpSpPr>
              <a:grpSpLocks noChangeAspect="1"/>
            </p:cNvGrpSpPr>
            <p:nvPr/>
          </p:nvGrpSpPr>
          <p:grpSpPr bwMode="auto">
            <a:xfrm>
              <a:off x="1689384" y="3759874"/>
              <a:ext cx="5649036" cy="2405454"/>
              <a:chOff x="543" y="990"/>
              <a:chExt cx="4664" cy="1985"/>
            </a:xfrm>
          </p:grpSpPr>
          <p:grpSp>
            <p:nvGrpSpPr>
              <p:cNvPr id="28" name="Group 5"/>
              <p:cNvGrpSpPr>
                <a:grpSpLocks noChangeAspect="1"/>
              </p:cNvGrpSpPr>
              <p:nvPr/>
            </p:nvGrpSpPr>
            <p:grpSpPr bwMode="auto">
              <a:xfrm>
                <a:off x="543" y="992"/>
                <a:ext cx="4661" cy="1983"/>
                <a:chOff x="982" y="772"/>
                <a:chExt cx="3961" cy="1454"/>
              </a:xfrm>
            </p:grpSpPr>
            <p:sp>
              <p:nvSpPr>
                <p:cNvPr id="34" name="Freeform 6"/>
                <p:cNvSpPr>
                  <a:spLocks noChangeAspect="1"/>
                </p:cNvSpPr>
                <p:nvPr/>
              </p:nvSpPr>
              <p:spPr bwMode="auto">
                <a:xfrm>
                  <a:off x="984" y="908"/>
                  <a:ext cx="2650" cy="698"/>
                </a:xfrm>
                <a:custGeom>
                  <a:avLst/>
                  <a:gdLst>
                    <a:gd name="T0" fmla="*/ 4 w 2650"/>
                    <a:gd name="T1" fmla="*/ 0 h 698"/>
                    <a:gd name="T2" fmla="*/ 207 w 2650"/>
                    <a:gd name="T3" fmla="*/ 4 h 698"/>
                    <a:gd name="T4" fmla="*/ 315 w 2650"/>
                    <a:gd name="T5" fmla="*/ 25 h 698"/>
                    <a:gd name="T6" fmla="*/ 345 w 2650"/>
                    <a:gd name="T7" fmla="*/ 43 h 698"/>
                    <a:gd name="T8" fmla="*/ 354 w 2650"/>
                    <a:gd name="T9" fmla="*/ 79 h 698"/>
                    <a:gd name="T10" fmla="*/ 507 w 2650"/>
                    <a:gd name="T11" fmla="*/ 109 h 698"/>
                    <a:gd name="T12" fmla="*/ 510 w 2650"/>
                    <a:gd name="T13" fmla="*/ 136 h 698"/>
                    <a:gd name="T14" fmla="*/ 789 w 2650"/>
                    <a:gd name="T15" fmla="*/ 223 h 698"/>
                    <a:gd name="T16" fmla="*/ 807 w 2650"/>
                    <a:gd name="T17" fmla="*/ 253 h 698"/>
                    <a:gd name="T18" fmla="*/ 906 w 2650"/>
                    <a:gd name="T19" fmla="*/ 244 h 698"/>
                    <a:gd name="T20" fmla="*/ 918 w 2650"/>
                    <a:gd name="T21" fmla="*/ 277 h 698"/>
                    <a:gd name="T22" fmla="*/ 1002 w 2650"/>
                    <a:gd name="T23" fmla="*/ 259 h 698"/>
                    <a:gd name="T24" fmla="*/ 1017 w 2650"/>
                    <a:gd name="T25" fmla="*/ 289 h 698"/>
                    <a:gd name="T26" fmla="*/ 1149 w 2650"/>
                    <a:gd name="T27" fmla="*/ 289 h 698"/>
                    <a:gd name="T28" fmla="*/ 1245 w 2650"/>
                    <a:gd name="T29" fmla="*/ 301 h 698"/>
                    <a:gd name="T30" fmla="*/ 1314 w 2650"/>
                    <a:gd name="T31" fmla="*/ 310 h 698"/>
                    <a:gd name="T32" fmla="*/ 1344 w 2650"/>
                    <a:gd name="T33" fmla="*/ 328 h 698"/>
                    <a:gd name="T34" fmla="*/ 1368 w 2650"/>
                    <a:gd name="T35" fmla="*/ 346 h 698"/>
                    <a:gd name="T36" fmla="*/ 1441 w 2650"/>
                    <a:gd name="T37" fmla="*/ 335 h 698"/>
                    <a:gd name="T38" fmla="*/ 1473 w 2650"/>
                    <a:gd name="T39" fmla="*/ 352 h 698"/>
                    <a:gd name="T40" fmla="*/ 1552 w 2650"/>
                    <a:gd name="T41" fmla="*/ 359 h 698"/>
                    <a:gd name="T42" fmla="*/ 1584 w 2650"/>
                    <a:gd name="T43" fmla="*/ 376 h 698"/>
                    <a:gd name="T44" fmla="*/ 1678 w 2650"/>
                    <a:gd name="T45" fmla="*/ 368 h 698"/>
                    <a:gd name="T46" fmla="*/ 1755 w 2650"/>
                    <a:gd name="T47" fmla="*/ 388 h 698"/>
                    <a:gd name="T48" fmla="*/ 1844 w 2650"/>
                    <a:gd name="T49" fmla="*/ 383 h 698"/>
                    <a:gd name="T50" fmla="*/ 1914 w 2650"/>
                    <a:gd name="T51" fmla="*/ 384 h 698"/>
                    <a:gd name="T52" fmla="*/ 1980 w 2650"/>
                    <a:gd name="T53" fmla="*/ 380 h 698"/>
                    <a:gd name="T54" fmla="*/ 2214 w 2650"/>
                    <a:gd name="T55" fmla="*/ 318 h 698"/>
                    <a:gd name="T56" fmla="*/ 2243 w 2650"/>
                    <a:gd name="T57" fmla="*/ 307 h 698"/>
                    <a:gd name="T58" fmla="*/ 2316 w 2650"/>
                    <a:gd name="T59" fmla="*/ 294 h 698"/>
                    <a:gd name="T60" fmla="*/ 2428 w 2650"/>
                    <a:gd name="T61" fmla="*/ 282 h 698"/>
                    <a:gd name="T62" fmla="*/ 2536 w 2650"/>
                    <a:gd name="T63" fmla="*/ 270 h 698"/>
                    <a:gd name="T64" fmla="*/ 2650 w 2650"/>
                    <a:gd name="T65" fmla="*/ 264 h 698"/>
                    <a:gd name="T66" fmla="*/ 2636 w 2650"/>
                    <a:gd name="T67" fmla="*/ 288 h 698"/>
                    <a:gd name="T68" fmla="*/ 2638 w 2650"/>
                    <a:gd name="T69" fmla="*/ 341 h 698"/>
                    <a:gd name="T70" fmla="*/ 2614 w 2650"/>
                    <a:gd name="T71" fmla="*/ 386 h 698"/>
                    <a:gd name="T72" fmla="*/ 2560 w 2650"/>
                    <a:gd name="T73" fmla="*/ 446 h 698"/>
                    <a:gd name="T74" fmla="*/ 2485 w 2650"/>
                    <a:gd name="T75" fmla="*/ 491 h 698"/>
                    <a:gd name="T76" fmla="*/ 2317 w 2650"/>
                    <a:gd name="T77" fmla="*/ 587 h 698"/>
                    <a:gd name="T78" fmla="*/ 2146 w 2650"/>
                    <a:gd name="T79" fmla="*/ 644 h 698"/>
                    <a:gd name="T80" fmla="*/ 1882 w 2650"/>
                    <a:gd name="T81" fmla="*/ 683 h 698"/>
                    <a:gd name="T82" fmla="*/ 1603 w 2650"/>
                    <a:gd name="T83" fmla="*/ 692 h 698"/>
                    <a:gd name="T84" fmla="*/ 1333 w 2650"/>
                    <a:gd name="T85" fmla="*/ 698 h 698"/>
                    <a:gd name="T86" fmla="*/ 1269 w 2650"/>
                    <a:gd name="T87" fmla="*/ 688 h 698"/>
                    <a:gd name="T88" fmla="*/ 1221 w 2650"/>
                    <a:gd name="T89" fmla="*/ 619 h 698"/>
                    <a:gd name="T90" fmla="*/ 1110 w 2650"/>
                    <a:gd name="T91" fmla="*/ 628 h 698"/>
                    <a:gd name="T92" fmla="*/ 1074 w 2650"/>
                    <a:gd name="T93" fmla="*/ 571 h 698"/>
                    <a:gd name="T94" fmla="*/ 984 w 2650"/>
                    <a:gd name="T95" fmla="*/ 580 h 698"/>
                    <a:gd name="T96" fmla="*/ 963 w 2650"/>
                    <a:gd name="T97" fmla="*/ 532 h 698"/>
                    <a:gd name="T98" fmla="*/ 696 w 2650"/>
                    <a:gd name="T99" fmla="*/ 556 h 698"/>
                    <a:gd name="T100" fmla="*/ 681 w 2650"/>
                    <a:gd name="T101" fmla="*/ 529 h 698"/>
                    <a:gd name="T102" fmla="*/ 480 w 2650"/>
                    <a:gd name="T103" fmla="*/ 562 h 698"/>
                    <a:gd name="T104" fmla="*/ 465 w 2650"/>
                    <a:gd name="T105" fmla="*/ 523 h 698"/>
                    <a:gd name="T106" fmla="*/ 0 w 2650"/>
                    <a:gd name="T107" fmla="*/ 556 h 698"/>
                    <a:gd name="T108" fmla="*/ 4 w 2650"/>
                    <a:gd name="T109" fmla="*/ 0 h 698"/>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650"/>
                    <a:gd name="T166" fmla="*/ 0 h 698"/>
                    <a:gd name="T167" fmla="*/ 2650 w 2650"/>
                    <a:gd name="T168" fmla="*/ 698 h 698"/>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650" h="698">
                      <a:moveTo>
                        <a:pt x="4" y="0"/>
                      </a:moveTo>
                      <a:lnTo>
                        <a:pt x="207" y="4"/>
                      </a:lnTo>
                      <a:lnTo>
                        <a:pt x="315" y="25"/>
                      </a:lnTo>
                      <a:lnTo>
                        <a:pt x="345" y="43"/>
                      </a:lnTo>
                      <a:lnTo>
                        <a:pt x="354" y="79"/>
                      </a:lnTo>
                      <a:lnTo>
                        <a:pt x="507" y="109"/>
                      </a:lnTo>
                      <a:lnTo>
                        <a:pt x="510" y="136"/>
                      </a:lnTo>
                      <a:lnTo>
                        <a:pt x="789" y="223"/>
                      </a:lnTo>
                      <a:lnTo>
                        <a:pt x="807" y="253"/>
                      </a:lnTo>
                      <a:lnTo>
                        <a:pt x="906" y="244"/>
                      </a:lnTo>
                      <a:lnTo>
                        <a:pt x="918" y="277"/>
                      </a:lnTo>
                      <a:lnTo>
                        <a:pt x="1002" y="259"/>
                      </a:lnTo>
                      <a:lnTo>
                        <a:pt x="1017" y="289"/>
                      </a:lnTo>
                      <a:lnTo>
                        <a:pt x="1149" y="289"/>
                      </a:lnTo>
                      <a:lnTo>
                        <a:pt x="1245" y="301"/>
                      </a:lnTo>
                      <a:lnTo>
                        <a:pt x="1314" y="310"/>
                      </a:lnTo>
                      <a:lnTo>
                        <a:pt x="1344" y="328"/>
                      </a:lnTo>
                      <a:lnTo>
                        <a:pt x="1368" y="346"/>
                      </a:lnTo>
                      <a:lnTo>
                        <a:pt x="1441" y="335"/>
                      </a:lnTo>
                      <a:lnTo>
                        <a:pt x="1473" y="352"/>
                      </a:lnTo>
                      <a:lnTo>
                        <a:pt x="1552" y="359"/>
                      </a:lnTo>
                      <a:lnTo>
                        <a:pt x="1584" y="376"/>
                      </a:lnTo>
                      <a:lnTo>
                        <a:pt x="1678" y="368"/>
                      </a:lnTo>
                      <a:lnTo>
                        <a:pt x="1755" y="388"/>
                      </a:lnTo>
                      <a:lnTo>
                        <a:pt x="1844" y="383"/>
                      </a:lnTo>
                      <a:lnTo>
                        <a:pt x="1914" y="384"/>
                      </a:lnTo>
                      <a:lnTo>
                        <a:pt x="1980" y="380"/>
                      </a:lnTo>
                      <a:lnTo>
                        <a:pt x="2214" y="318"/>
                      </a:lnTo>
                      <a:lnTo>
                        <a:pt x="2243" y="307"/>
                      </a:lnTo>
                      <a:lnTo>
                        <a:pt x="2316" y="294"/>
                      </a:lnTo>
                      <a:lnTo>
                        <a:pt x="2428" y="282"/>
                      </a:lnTo>
                      <a:lnTo>
                        <a:pt x="2536" y="270"/>
                      </a:lnTo>
                      <a:lnTo>
                        <a:pt x="2650" y="264"/>
                      </a:lnTo>
                      <a:lnTo>
                        <a:pt x="2636" y="288"/>
                      </a:lnTo>
                      <a:lnTo>
                        <a:pt x="2638" y="341"/>
                      </a:lnTo>
                      <a:lnTo>
                        <a:pt x="2614" y="386"/>
                      </a:lnTo>
                      <a:lnTo>
                        <a:pt x="2560" y="446"/>
                      </a:lnTo>
                      <a:lnTo>
                        <a:pt x="2485" y="491"/>
                      </a:lnTo>
                      <a:lnTo>
                        <a:pt x="2317" y="587"/>
                      </a:lnTo>
                      <a:lnTo>
                        <a:pt x="2146" y="644"/>
                      </a:lnTo>
                      <a:lnTo>
                        <a:pt x="1882" y="683"/>
                      </a:lnTo>
                      <a:lnTo>
                        <a:pt x="1603" y="692"/>
                      </a:lnTo>
                      <a:lnTo>
                        <a:pt x="1333" y="698"/>
                      </a:lnTo>
                      <a:lnTo>
                        <a:pt x="1269" y="688"/>
                      </a:lnTo>
                      <a:lnTo>
                        <a:pt x="1221" y="619"/>
                      </a:lnTo>
                      <a:lnTo>
                        <a:pt x="1110" y="628"/>
                      </a:lnTo>
                      <a:lnTo>
                        <a:pt x="1074" y="571"/>
                      </a:lnTo>
                      <a:lnTo>
                        <a:pt x="984" y="580"/>
                      </a:lnTo>
                      <a:lnTo>
                        <a:pt x="963" y="532"/>
                      </a:lnTo>
                      <a:lnTo>
                        <a:pt x="696" y="556"/>
                      </a:lnTo>
                      <a:lnTo>
                        <a:pt x="681" y="529"/>
                      </a:lnTo>
                      <a:lnTo>
                        <a:pt x="480" y="562"/>
                      </a:lnTo>
                      <a:lnTo>
                        <a:pt x="465" y="523"/>
                      </a:lnTo>
                      <a:lnTo>
                        <a:pt x="0" y="556"/>
                      </a:lnTo>
                      <a:lnTo>
                        <a:pt x="4" y="0"/>
                      </a:lnTo>
                      <a:close/>
                    </a:path>
                  </a:pathLst>
                </a:custGeom>
                <a:solidFill>
                  <a:srgbClr val="FF7C80">
                    <a:alpha val="50195"/>
                  </a:srgbClr>
                </a:solidFill>
                <a:ln>
                  <a:noFill/>
                </a:ln>
                <a:extLst>
                  <a:ext uri="{91240B29-F687-4F45-9708-019B960494DF}">
                    <a14:hiddenLine xmlns:a14="http://schemas.microsoft.com/office/drawing/2010/main" w="25400" cap="flat" cmpd="sng">
                      <a:solidFill>
                        <a:srgbClr val="000000"/>
                      </a:solidFill>
                      <a:prstDash val="solid"/>
                      <a:round/>
                      <a:headEnd type="none" w="med" len="med"/>
                      <a:tailEnd type="none" w="med" len="med"/>
                    </a14:hiddenLine>
                  </a:ext>
                </a:extLst>
              </p:spPr>
              <p:txBody>
                <a:bodyPr/>
                <a:lstStyle/>
                <a:p>
                  <a:endParaRPr lang="en-US"/>
                </a:p>
              </p:txBody>
            </p:sp>
            <p:sp>
              <p:nvSpPr>
                <p:cNvPr id="35" name="Freeform 7"/>
                <p:cNvSpPr>
                  <a:spLocks noChangeAspect="1"/>
                </p:cNvSpPr>
                <p:nvPr/>
              </p:nvSpPr>
              <p:spPr bwMode="auto">
                <a:xfrm>
                  <a:off x="2506" y="818"/>
                  <a:ext cx="202" cy="434"/>
                </a:xfrm>
                <a:custGeom>
                  <a:avLst/>
                  <a:gdLst>
                    <a:gd name="T0" fmla="*/ 0 w 202"/>
                    <a:gd name="T1" fmla="*/ 428 h 434"/>
                    <a:gd name="T2" fmla="*/ 20 w 202"/>
                    <a:gd name="T3" fmla="*/ 402 h 434"/>
                    <a:gd name="T4" fmla="*/ 30 w 202"/>
                    <a:gd name="T5" fmla="*/ 370 h 434"/>
                    <a:gd name="T6" fmla="*/ 42 w 202"/>
                    <a:gd name="T7" fmla="*/ 326 h 434"/>
                    <a:gd name="T8" fmla="*/ 48 w 202"/>
                    <a:gd name="T9" fmla="*/ 268 h 434"/>
                    <a:gd name="T10" fmla="*/ 60 w 202"/>
                    <a:gd name="T11" fmla="*/ 228 h 434"/>
                    <a:gd name="T12" fmla="*/ 76 w 202"/>
                    <a:gd name="T13" fmla="*/ 194 h 434"/>
                    <a:gd name="T14" fmla="*/ 96 w 202"/>
                    <a:gd name="T15" fmla="*/ 188 h 434"/>
                    <a:gd name="T16" fmla="*/ 106 w 202"/>
                    <a:gd name="T17" fmla="*/ 164 h 434"/>
                    <a:gd name="T18" fmla="*/ 96 w 202"/>
                    <a:gd name="T19" fmla="*/ 136 h 434"/>
                    <a:gd name="T20" fmla="*/ 90 w 202"/>
                    <a:gd name="T21" fmla="*/ 106 h 434"/>
                    <a:gd name="T22" fmla="*/ 92 w 202"/>
                    <a:gd name="T23" fmla="*/ 88 h 434"/>
                    <a:gd name="T24" fmla="*/ 102 w 202"/>
                    <a:gd name="T25" fmla="*/ 60 h 434"/>
                    <a:gd name="T26" fmla="*/ 104 w 202"/>
                    <a:gd name="T27" fmla="*/ 14 h 434"/>
                    <a:gd name="T28" fmla="*/ 108 w 202"/>
                    <a:gd name="T29" fmla="*/ 0 h 434"/>
                    <a:gd name="T30" fmla="*/ 124 w 202"/>
                    <a:gd name="T31" fmla="*/ 0 h 434"/>
                    <a:gd name="T32" fmla="*/ 128 w 202"/>
                    <a:gd name="T33" fmla="*/ 22 h 434"/>
                    <a:gd name="T34" fmla="*/ 124 w 202"/>
                    <a:gd name="T35" fmla="*/ 52 h 434"/>
                    <a:gd name="T36" fmla="*/ 116 w 202"/>
                    <a:gd name="T37" fmla="*/ 90 h 434"/>
                    <a:gd name="T38" fmla="*/ 116 w 202"/>
                    <a:gd name="T39" fmla="*/ 126 h 434"/>
                    <a:gd name="T40" fmla="*/ 130 w 202"/>
                    <a:gd name="T41" fmla="*/ 158 h 434"/>
                    <a:gd name="T42" fmla="*/ 164 w 202"/>
                    <a:gd name="T43" fmla="*/ 194 h 434"/>
                    <a:gd name="T44" fmla="*/ 202 w 202"/>
                    <a:gd name="T45" fmla="*/ 222 h 434"/>
                    <a:gd name="T46" fmla="*/ 152 w 202"/>
                    <a:gd name="T47" fmla="*/ 212 h 434"/>
                    <a:gd name="T48" fmla="*/ 112 w 202"/>
                    <a:gd name="T49" fmla="*/ 206 h 434"/>
                    <a:gd name="T50" fmla="*/ 92 w 202"/>
                    <a:gd name="T51" fmla="*/ 206 h 434"/>
                    <a:gd name="T52" fmla="*/ 78 w 202"/>
                    <a:gd name="T53" fmla="*/ 210 h 434"/>
                    <a:gd name="T54" fmla="*/ 66 w 202"/>
                    <a:gd name="T55" fmla="*/ 232 h 434"/>
                    <a:gd name="T56" fmla="*/ 56 w 202"/>
                    <a:gd name="T57" fmla="*/ 282 h 434"/>
                    <a:gd name="T58" fmla="*/ 50 w 202"/>
                    <a:gd name="T59" fmla="*/ 330 h 434"/>
                    <a:gd name="T60" fmla="*/ 40 w 202"/>
                    <a:gd name="T61" fmla="*/ 372 h 434"/>
                    <a:gd name="T62" fmla="*/ 26 w 202"/>
                    <a:gd name="T63" fmla="*/ 406 h 434"/>
                    <a:gd name="T64" fmla="*/ 10 w 202"/>
                    <a:gd name="T65" fmla="*/ 434 h 434"/>
                    <a:gd name="T66" fmla="*/ 0 w 202"/>
                    <a:gd name="T67" fmla="*/ 428 h 43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02"/>
                    <a:gd name="T103" fmla="*/ 0 h 434"/>
                    <a:gd name="T104" fmla="*/ 202 w 202"/>
                    <a:gd name="T105" fmla="*/ 434 h 43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02" h="434">
                      <a:moveTo>
                        <a:pt x="0" y="428"/>
                      </a:moveTo>
                      <a:lnTo>
                        <a:pt x="20" y="402"/>
                      </a:lnTo>
                      <a:lnTo>
                        <a:pt x="30" y="370"/>
                      </a:lnTo>
                      <a:lnTo>
                        <a:pt x="42" y="326"/>
                      </a:lnTo>
                      <a:lnTo>
                        <a:pt x="48" y="268"/>
                      </a:lnTo>
                      <a:lnTo>
                        <a:pt x="60" y="228"/>
                      </a:lnTo>
                      <a:lnTo>
                        <a:pt x="76" y="194"/>
                      </a:lnTo>
                      <a:lnTo>
                        <a:pt x="96" y="188"/>
                      </a:lnTo>
                      <a:lnTo>
                        <a:pt x="106" y="164"/>
                      </a:lnTo>
                      <a:lnTo>
                        <a:pt x="96" y="136"/>
                      </a:lnTo>
                      <a:lnTo>
                        <a:pt x="90" y="106"/>
                      </a:lnTo>
                      <a:lnTo>
                        <a:pt x="92" y="88"/>
                      </a:lnTo>
                      <a:lnTo>
                        <a:pt x="102" y="60"/>
                      </a:lnTo>
                      <a:lnTo>
                        <a:pt x="104" y="14"/>
                      </a:lnTo>
                      <a:lnTo>
                        <a:pt x="108" y="0"/>
                      </a:lnTo>
                      <a:lnTo>
                        <a:pt x="124" y="0"/>
                      </a:lnTo>
                      <a:lnTo>
                        <a:pt x="128" y="22"/>
                      </a:lnTo>
                      <a:lnTo>
                        <a:pt x="124" y="52"/>
                      </a:lnTo>
                      <a:lnTo>
                        <a:pt x="116" y="90"/>
                      </a:lnTo>
                      <a:lnTo>
                        <a:pt x="116" y="126"/>
                      </a:lnTo>
                      <a:lnTo>
                        <a:pt x="130" y="158"/>
                      </a:lnTo>
                      <a:lnTo>
                        <a:pt x="164" y="194"/>
                      </a:lnTo>
                      <a:lnTo>
                        <a:pt x="202" y="222"/>
                      </a:lnTo>
                      <a:lnTo>
                        <a:pt x="152" y="212"/>
                      </a:lnTo>
                      <a:lnTo>
                        <a:pt x="112" y="206"/>
                      </a:lnTo>
                      <a:lnTo>
                        <a:pt x="92" y="206"/>
                      </a:lnTo>
                      <a:lnTo>
                        <a:pt x="78" y="210"/>
                      </a:lnTo>
                      <a:lnTo>
                        <a:pt x="66" y="232"/>
                      </a:lnTo>
                      <a:lnTo>
                        <a:pt x="56" y="282"/>
                      </a:lnTo>
                      <a:lnTo>
                        <a:pt x="50" y="330"/>
                      </a:lnTo>
                      <a:lnTo>
                        <a:pt x="40" y="372"/>
                      </a:lnTo>
                      <a:lnTo>
                        <a:pt x="26" y="406"/>
                      </a:lnTo>
                      <a:lnTo>
                        <a:pt x="10" y="434"/>
                      </a:lnTo>
                      <a:lnTo>
                        <a:pt x="0" y="428"/>
                      </a:lnTo>
                      <a:close/>
                    </a:path>
                  </a:pathLst>
                </a:custGeom>
                <a:solidFill>
                  <a:srgbClr val="00CCFF"/>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a:lstStyle/>
                <a:p>
                  <a:endParaRPr lang="en-US"/>
                </a:p>
              </p:txBody>
            </p:sp>
            <p:sp>
              <p:nvSpPr>
                <p:cNvPr id="36" name="Freeform 8"/>
                <p:cNvSpPr>
                  <a:spLocks noChangeAspect="1"/>
                </p:cNvSpPr>
                <p:nvPr/>
              </p:nvSpPr>
              <p:spPr bwMode="auto">
                <a:xfrm>
                  <a:off x="2766" y="832"/>
                  <a:ext cx="296" cy="196"/>
                </a:xfrm>
                <a:custGeom>
                  <a:avLst/>
                  <a:gdLst>
                    <a:gd name="T0" fmla="*/ 0 w 296"/>
                    <a:gd name="T1" fmla="*/ 196 h 196"/>
                    <a:gd name="T2" fmla="*/ 26 w 296"/>
                    <a:gd name="T3" fmla="*/ 160 h 196"/>
                    <a:gd name="T4" fmla="*/ 36 w 296"/>
                    <a:gd name="T5" fmla="*/ 142 h 196"/>
                    <a:gd name="T6" fmla="*/ 44 w 296"/>
                    <a:gd name="T7" fmla="*/ 128 h 196"/>
                    <a:gd name="T8" fmla="*/ 60 w 296"/>
                    <a:gd name="T9" fmla="*/ 148 h 196"/>
                    <a:gd name="T10" fmla="*/ 68 w 296"/>
                    <a:gd name="T11" fmla="*/ 130 h 196"/>
                    <a:gd name="T12" fmla="*/ 86 w 296"/>
                    <a:gd name="T13" fmla="*/ 114 h 196"/>
                    <a:gd name="T14" fmla="*/ 96 w 296"/>
                    <a:gd name="T15" fmla="*/ 130 h 196"/>
                    <a:gd name="T16" fmla="*/ 100 w 296"/>
                    <a:gd name="T17" fmla="*/ 154 h 196"/>
                    <a:gd name="T18" fmla="*/ 114 w 296"/>
                    <a:gd name="T19" fmla="*/ 160 h 196"/>
                    <a:gd name="T20" fmla="*/ 130 w 296"/>
                    <a:gd name="T21" fmla="*/ 158 h 196"/>
                    <a:gd name="T22" fmla="*/ 142 w 296"/>
                    <a:gd name="T23" fmla="*/ 142 h 196"/>
                    <a:gd name="T24" fmla="*/ 148 w 296"/>
                    <a:gd name="T25" fmla="*/ 112 h 196"/>
                    <a:gd name="T26" fmla="*/ 150 w 296"/>
                    <a:gd name="T27" fmla="*/ 94 h 196"/>
                    <a:gd name="T28" fmla="*/ 164 w 296"/>
                    <a:gd name="T29" fmla="*/ 90 h 196"/>
                    <a:gd name="T30" fmla="*/ 178 w 296"/>
                    <a:gd name="T31" fmla="*/ 86 h 196"/>
                    <a:gd name="T32" fmla="*/ 176 w 296"/>
                    <a:gd name="T33" fmla="*/ 124 h 196"/>
                    <a:gd name="T34" fmla="*/ 182 w 296"/>
                    <a:gd name="T35" fmla="*/ 150 h 196"/>
                    <a:gd name="T36" fmla="*/ 196 w 296"/>
                    <a:gd name="T37" fmla="*/ 152 h 196"/>
                    <a:gd name="T38" fmla="*/ 208 w 296"/>
                    <a:gd name="T39" fmla="*/ 128 h 196"/>
                    <a:gd name="T40" fmla="*/ 226 w 296"/>
                    <a:gd name="T41" fmla="*/ 92 h 196"/>
                    <a:gd name="T42" fmla="*/ 246 w 296"/>
                    <a:gd name="T43" fmla="*/ 56 h 196"/>
                    <a:gd name="T44" fmla="*/ 252 w 296"/>
                    <a:gd name="T45" fmla="*/ 20 h 196"/>
                    <a:gd name="T46" fmla="*/ 256 w 296"/>
                    <a:gd name="T47" fmla="*/ 0 h 196"/>
                    <a:gd name="T48" fmla="*/ 274 w 296"/>
                    <a:gd name="T49" fmla="*/ 0 h 196"/>
                    <a:gd name="T50" fmla="*/ 286 w 296"/>
                    <a:gd name="T51" fmla="*/ 14 h 196"/>
                    <a:gd name="T52" fmla="*/ 280 w 296"/>
                    <a:gd name="T53" fmla="*/ 50 h 196"/>
                    <a:gd name="T54" fmla="*/ 274 w 296"/>
                    <a:gd name="T55" fmla="*/ 68 h 196"/>
                    <a:gd name="T56" fmla="*/ 282 w 296"/>
                    <a:gd name="T57" fmla="*/ 84 h 196"/>
                    <a:gd name="T58" fmla="*/ 296 w 296"/>
                    <a:gd name="T59" fmla="*/ 90 h 196"/>
                    <a:gd name="T60" fmla="*/ 286 w 296"/>
                    <a:gd name="T61" fmla="*/ 100 h 196"/>
                    <a:gd name="T62" fmla="*/ 264 w 296"/>
                    <a:gd name="T63" fmla="*/ 94 h 196"/>
                    <a:gd name="T64" fmla="*/ 248 w 296"/>
                    <a:gd name="T65" fmla="*/ 100 h 196"/>
                    <a:gd name="T66" fmla="*/ 232 w 296"/>
                    <a:gd name="T67" fmla="*/ 120 h 196"/>
                    <a:gd name="T68" fmla="*/ 214 w 296"/>
                    <a:gd name="T69" fmla="*/ 154 h 196"/>
                    <a:gd name="T70" fmla="*/ 200 w 296"/>
                    <a:gd name="T71" fmla="*/ 164 h 196"/>
                    <a:gd name="T72" fmla="*/ 158 w 296"/>
                    <a:gd name="T73" fmla="*/ 166 h 196"/>
                    <a:gd name="T74" fmla="*/ 94 w 296"/>
                    <a:gd name="T75" fmla="*/ 168 h 196"/>
                    <a:gd name="T76" fmla="*/ 54 w 296"/>
                    <a:gd name="T77" fmla="*/ 172 h 196"/>
                    <a:gd name="T78" fmla="*/ 24 w 296"/>
                    <a:gd name="T79" fmla="*/ 180 h 196"/>
                    <a:gd name="T80" fmla="*/ 0 w 296"/>
                    <a:gd name="T81" fmla="*/ 196 h 19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96"/>
                    <a:gd name="T124" fmla="*/ 0 h 196"/>
                    <a:gd name="T125" fmla="*/ 296 w 296"/>
                    <a:gd name="T126" fmla="*/ 196 h 19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96" h="196">
                      <a:moveTo>
                        <a:pt x="0" y="196"/>
                      </a:moveTo>
                      <a:lnTo>
                        <a:pt x="26" y="160"/>
                      </a:lnTo>
                      <a:lnTo>
                        <a:pt x="36" y="142"/>
                      </a:lnTo>
                      <a:lnTo>
                        <a:pt x="44" y="128"/>
                      </a:lnTo>
                      <a:lnTo>
                        <a:pt x="60" y="148"/>
                      </a:lnTo>
                      <a:lnTo>
                        <a:pt x="68" y="130"/>
                      </a:lnTo>
                      <a:lnTo>
                        <a:pt x="86" y="114"/>
                      </a:lnTo>
                      <a:lnTo>
                        <a:pt x="96" y="130"/>
                      </a:lnTo>
                      <a:lnTo>
                        <a:pt x="100" y="154"/>
                      </a:lnTo>
                      <a:lnTo>
                        <a:pt x="114" y="160"/>
                      </a:lnTo>
                      <a:lnTo>
                        <a:pt x="130" y="158"/>
                      </a:lnTo>
                      <a:lnTo>
                        <a:pt x="142" y="142"/>
                      </a:lnTo>
                      <a:lnTo>
                        <a:pt x="148" y="112"/>
                      </a:lnTo>
                      <a:lnTo>
                        <a:pt x="150" y="94"/>
                      </a:lnTo>
                      <a:lnTo>
                        <a:pt x="164" y="90"/>
                      </a:lnTo>
                      <a:lnTo>
                        <a:pt x="178" y="86"/>
                      </a:lnTo>
                      <a:lnTo>
                        <a:pt x="176" y="124"/>
                      </a:lnTo>
                      <a:lnTo>
                        <a:pt x="182" y="150"/>
                      </a:lnTo>
                      <a:lnTo>
                        <a:pt x="196" y="152"/>
                      </a:lnTo>
                      <a:lnTo>
                        <a:pt x="208" y="128"/>
                      </a:lnTo>
                      <a:lnTo>
                        <a:pt x="226" y="92"/>
                      </a:lnTo>
                      <a:lnTo>
                        <a:pt x="246" y="56"/>
                      </a:lnTo>
                      <a:lnTo>
                        <a:pt x="252" y="20"/>
                      </a:lnTo>
                      <a:lnTo>
                        <a:pt x="256" y="0"/>
                      </a:lnTo>
                      <a:lnTo>
                        <a:pt x="274" y="0"/>
                      </a:lnTo>
                      <a:lnTo>
                        <a:pt x="286" y="14"/>
                      </a:lnTo>
                      <a:lnTo>
                        <a:pt x="280" y="50"/>
                      </a:lnTo>
                      <a:lnTo>
                        <a:pt x="274" y="68"/>
                      </a:lnTo>
                      <a:lnTo>
                        <a:pt x="282" y="84"/>
                      </a:lnTo>
                      <a:lnTo>
                        <a:pt x="296" y="90"/>
                      </a:lnTo>
                      <a:lnTo>
                        <a:pt x="286" y="100"/>
                      </a:lnTo>
                      <a:lnTo>
                        <a:pt x="264" y="94"/>
                      </a:lnTo>
                      <a:lnTo>
                        <a:pt x="248" y="100"/>
                      </a:lnTo>
                      <a:lnTo>
                        <a:pt x="232" y="120"/>
                      </a:lnTo>
                      <a:lnTo>
                        <a:pt x="214" y="154"/>
                      </a:lnTo>
                      <a:lnTo>
                        <a:pt x="200" y="164"/>
                      </a:lnTo>
                      <a:lnTo>
                        <a:pt x="158" y="166"/>
                      </a:lnTo>
                      <a:lnTo>
                        <a:pt x="94" y="168"/>
                      </a:lnTo>
                      <a:lnTo>
                        <a:pt x="54" y="172"/>
                      </a:lnTo>
                      <a:lnTo>
                        <a:pt x="24" y="180"/>
                      </a:lnTo>
                      <a:lnTo>
                        <a:pt x="0" y="196"/>
                      </a:lnTo>
                      <a:close/>
                    </a:path>
                  </a:pathLst>
                </a:custGeom>
                <a:solidFill>
                  <a:srgbClr val="00CCFF"/>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a:lstStyle/>
                <a:p>
                  <a:endParaRPr lang="en-US"/>
                </a:p>
              </p:txBody>
            </p:sp>
            <p:sp>
              <p:nvSpPr>
                <p:cNvPr id="37" name="Freeform 9"/>
                <p:cNvSpPr>
                  <a:spLocks noChangeAspect="1"/>
                </p:cNvSpPr>
                <p:nvPr/>
              </p:nvSpPr>
              <p:spPr bwMode="auto">
                <a:xfrm>
                  <a:off x="2932" y="868"/>
                  <a:ext cx="328" cy="420"/>
                </a:xfrm>
                <a:custGeom>
                  <a:avLst/>
                  <a:gdLst>
                    <a:gd name="T0" fmla="*/ 0 w 328"/>
                    <a:gd name="T1" fmla="*/ 418 h 420"/>
                    <a:gd name="T2" fmla="*/ 36 w 328"/>
                    <a:gd name="T3" fmla="*/ 392 h 420"/>
                    <a:gd name="T4" fmla="*/ 64 w 328"/>
                    <a:gd name="T5" fmla="*/ 360 h 420"/>
                    <a:gd name="T6" fmla="*/ 80 w 328"/>
                    <a:gd name="T7" fmla="*/ 332 h 420"/>
                    <a:gd name="T8" fmla="*/ 98 w 328"/>
                    <a:gd name="T9" fmla="*/ 302 h 420"/>
                    <a:gd name="T10" fmla="*/ 110 w 328"/>
                    <a:gd name="T11" fmla="*/ 272 h 420"/>
                    <a:gd name="T12" fmla="*/ 130 w 328"/>
                    <a:gd name="T13" fmla="*/ 238 h 420"/>
                    <a:gd name="T14" fmla="*/ 146 w 328"/>
                    <a:gd name="T15" fmla="*/ 222 h 420"/>
                    <a:gd name="T16" fmla="*/ 164 w 328"/>
                    <a:gd name="T17" fmla="*/ 202 h 420"/>
                    <a:gd name="T18" fmla="*/ 192 w 328"/>
                    <a:gd name="T19" fmla="*/ 166 h 420"/>
                    <a:gd name="T20" fmla="*/ 212 w 328"/>
                    <a:gd name="T21" fmla="*/ 144 h 420"/>
                    <a:gd name="T22" fmla="*/ 220 w 328"/>
                    <a:gd name="T23" fmla="*/ 122 h 420"/>
                    <a:gd name="T24" fmla="*/ 224 w 328"/>
                    <a:gd name="T25" fmla="*/ 84 h 420"/>
                    <a:gd name="T26" fmla="*/ 230 w 328"/>
                    <a:gd name="T27" fmla="*/ 72 h 420"/>
                    <a:gd name="T28" fmla="*/ 246 w 328"/>
                    <a:gd name="T29" fmla="*/ 70 h 420"/>
                    <a:gd name="T30" fmla="*/ 258 w 328"/>
                    <a:gd name="T31" fmla="*/ 78 h 420"/>
                    <a:gd name="T32" fmla="*/ 272 w 328"/>
                    <a:gd name="T33" fmla="*/ 70 h 420"/>
                    <a:gd name="T34" fmla="*/ 280 w 328"/>
                    <a:gd name="T35" fmla="*/ 42 h 420"/>
                    <a:gd name="T36" fmla="*/ 292 w 328"/>
                    <a:gd name="T37" fmla="*/ 20 h 420"/>
                    <a:gd name="T38" fmla="*/ 308 w 328"/>
                    <a:gd name="T39" fmla="*/ 0 h 420"/>
                    <a:gd name="T40" fmla="*/ 324 w 328"/>
                    <a:gd name="T41" fmla="*/ 8 h 420"/>
                    <a:gd name="T42" fmla="*/ 328 w 328"/>
                    <a:gd name="T43" fmla="*/ 22 h 420"/>
                    <a:gd name="T44" fmla="*/ 324 w 328"/>
                    <a:gd name="T45" fmla="*/ 56 h 420"/>
                    <a:gd name="T46" fmla="*/ 324 w 328"/>
                    <a:gd name="T47" fmla="*/ 112 h 420"/>
                    <a:gd name="T48" fmla="*/ 326 w 328"/>
                    <a:gd name="T49" fmla="*/ 134 h 420"/>
                    <a:gd name="T50" fmla="*/ 326 w 328"/>
                    <a:gd name="T51" fmla="*/ 146 h 420"/>
                    <a:gd name="T52" fmla="*/ 300 w 328"/>
                    <a:gd name="T53" fmla="*/ 124 h 420"/>
                    <a:gd name="T54" fmla="*/ 274 w 328"/>
                    <a:gd name="T55" fmla="*/ 120 h 420"/>
                    <a:gd name="T56" fmla="*/ 256 w 328"/>
                    <a:gd name="T57" fmla="*/ 140 h 420"/>
                    <a:gd name="T58" fmla="*/ 224 w 328"/>
                    <a:gd name="T59" fmla="*/ 172 h 420"/>
                    <a:gd name="T60" fmla="*/ 192 w 328"/>
                    <a:gd name="T61" fmla="*/ 204 h 420"/>
                    <a:gd name="T62" fmla="*/ 156 w 328"/>
                    <a:gd name="T63" fmla="*/ 224 h 420"/>
                    <a:gd name="T64" fmla="*/ 132 w 328"/>
                    <a:gd name="T65" fmla="*/ 252 h 420"/>
                    <a:gd name="T66" fmla="*/ 100 w 328"/>
                    <a:gd name="T67" fmla="*/ 310 h 420"/>
                    <a:gd name="T68" fmla="*/ 82 w 328"/>
                    <a:gd name="T69" fmla="*/ 352 h 420"/>
                    <a:gd name="T70" fmla="*/ 52 w 328"/>
                    <a:gd name="T71" fmla="*/ 390 h 420"/>
                    <a:gd name="T72" fmla="*/ 28 w 328"/>
                    <a:gd name="T73" fmla="*/ 408 h 420"/>
                    <a:gd name="T74" fmla="*/ 12 w 328"/>
                    <a:gd name="T75" fmla="*/ 420 h 420"/>
                    <a:gd name="T76" fmla="*/ 0 w 328"/>
                    <a:gd name="T77" fmla="*/ 418 h 42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328"/>
                    <a:gd name="T118" fmla="*/ 0 h 420"/>
                    <a:gd name="T119" fmla="*/ 328 w 328"/>
                    <a:gd name="T120" fmla="*/ 420 h 42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328" h="420">
                      <a:moveTo>
                        <a:pt x="0" y="418"/>
                      </a:moveTo>
                      <a:lnTo>
                        <a:pt x="36" y="392"/>
                      </a:lnTo>
                      <a:lnTo>
                        <a:pt x="64" y="360"/>
                      </a:lnTo>
                      <a:lnTo>
                        <a:pt x="80" y="332"/>
                      </a:lnTo>
                      <a:lnTo>
                        <a:pt x="98" y="302"/>
                      </a:lnTo>
                      <a:lnTo>
                        <a:pt x="110" y="272"/>
                      </a:lnTo>
                      <a:lnTo>
                        <a:pt x="130" y="238"/>
                      </a:lnTo>
                      <a:lnTo>
                        <a:pt x="146" y="222"/>
                      </a:lnTo>
                      <a:lnTo>
                        <a:pt x="164" y="202"/>
                      </a:lnTo>
                      <a:lnTo>
                        <a:pt x="192" y="166"/>
                      </a:lnTo>
                      <a:lnTo>
                        <a:pt x="212" y="144"/>
                      </a:lnTo>
                      <a:lnTo>
                        <a:pt x="220" y="122"/>
                      </a:lnTo>
                      <a:lnTo>
                        <a:pt x="224" y="84"/>
                      </a:lnTo>
                      <a:lnTo>
                        <a:pt x="230" y="72"/>
                      </a:lnTo>
                      <a:lnTo>
                        <a:pt x="246" y="70"/>
                      </a:lnTo>
                      <a:lnTo>
                        <a:pt x="258" y="78"/>
                      </a:lnTo>
                      <a:lnTo>
                        <a:pt x="272" y="70"/>
                      </a:lnTo>
                      <a:lnTo>
                        <a:pt x="280" y="42"/>
                      </a:lnTo>
                      <a:lnTo>
                        <a:pt x="292" y="20"/>
                      </a:lnTo>
                      <a:lnTo>
                        <a:pt x="308" y="0"/>
                      </a:lnTo>
                      <a:lnTo>
                        <a:pt x="324" y="8"/>
                      </a:lnTo>
                      <a:lnTo>
                        <a:pt x="328" y="22"/>
                      </a:lnTo>
                      <a:lnTo>
                        <a:pt x="324" y="56"/>
                      </a:lnTo>
                      <a:lnTo>
                        <a:pt x="324" y="112"/>
                      </a:lnTo>
                      <a:lnTo>
                        <a:pt x="326" y="134"/>
                      </a:lnTo>
                      <a:lnTo>
                        <a:pt x="326" y="146"/>
                      </a:lnTo>
                      <a:lnTo>
                        <a:pt x="300" y="124"/>
                      </a:lnTo>
                      <a:lnTo>
                        <a:pt x="274" y="120"/>
                      </a:lnTo>
                      <a:lnTo>
                        <a:pt x="256" y="140"/>
                      </a:lnTo>
                      <a:lnTo>
                        <a:pt x="224" y="172"/>
                      </a:lnTo>
                      <a:lnTo>
                        <a:pt x="192" y="204"/>
                      </a:lnTo>
                      <a:lnTo>
                        <a:pt x="156" y="224"/>
                      </a:lnTo>
                      <a:lnTo>
                        <a:pt x="132" y="252"/>
                      </a:lnTo>
                      <a:lnTo>
                        <a:pt x="100" y="310"/>
                      </a:lnTo>
                      <a:lnTo>
                        <a:pt x="82" y="352"/>
                      </a:lnTo>
                      <a:lnTo>
                        <a:pt x="52" y="390"/>
                      </a:lnTo>
                      <a:lnTo>
                        <a:pt x="28" y="408"/>
                      </a:lnTo>
                      <a:lnTo>
                        <a:pt x="12" y="420"/>
                      </a:lnTo>
                      <a:lnTo>
                        <a:pt x="0" y="418"/>
                      </a:lnTo>
                      <a:close/>
                    </a:path>
                  </a:pathLst>
                </a:custGeom>
                <a:solidFill>
                  <a:srgbClr val="00CCFF"/>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a:lstStyle/>
                <a:p>
                  <a:endParaRPr lang="en-US"/>
                </a:p>
              </p:txBody>
            </p:sp>
            <p:sp>
              <p:nvSpPr>
                <p:cNvPr id="38" name="Freeform 10"/>
                <p:cNvSpPr>
                  <a:spLocks noChangeAspect="1"/>
                </p:cNvSpPr>
                <p:nvPr/>
              </p:nvSpPr>
              <p:spPr bwMode="auto">
                <a:xfrm>
                  <a:off x="3062" y="832"/>
                  <a:ext cx="338" cy="426"/>
                </a:xfrm>
                <a:custGeom>
                  <a:avLst/>
                  <a:gdLst>
                    <a:gd name="T0" fmla="*/ 0 w 338"/>
                    <a:gd name="T1" fmla="*/ 426 h 426"/>
                    <a:gd name="T2" fmla="*/ 40 w 338"/>
                    <a:gd name="T3" fmla="*/ 394 h 426"/>
                    <a:gd name="T4" fmla="*/ 70 w 338"/>
                    <a:gd name="T5" fmla="*/ 358 h 426"/>
                    <a:gd name="T6" fmla="*/ 100 w 338"/>
                    <a:gd name="T7" fmla="*/ 330 h 426"/>
                    <a:gd name="T8" fmla="*/ 130 w 338"/>
                    <a:gd name="T9" fmla="*/ 304 h 426"/>
                    <a:gd name="T10" fmla="*/ 164 w 338"/>
                    <a:gd name="T11" fmla="*/ 270 h 426"/>
                    <a:gd name="T12" fmla="*/ 170 w 338"/>
                    <a:gd name="T13" fmla="*/ 252 h 426"/>
                    <a:gd name="T14" fmla="*/ 180 w 338"/>
                    <a:gd name="T15" fmla="*/ 238 h 426"/>
                    <a:gd name="T16" fmla="*/ 196 w 338"/>
                    <a:gd name="T17" fmla="*/ 234 h 426"/>
                    <a:gd name="T18" fmla="*/ 214 w 338"/>
                    <a:gd name="T19" fmla="*/ 226 h 426"/>
                    <a:gd name="T20" fmla="*/ 234 w 338"/>
                    <a:gd name="T21" fmla="*/ 216 h 426"/>
                    <a:gd name="T22" fmla="*/ 240 w 338"/>
                    <a:gd name="T23" fmla="*/ 188 h 426"/>
                    <a:gd name="T24" fmla="*/ 250 w 338"/>
                    <a:gd name="T25" fmla="*/ 132 h 426"/>
                    <a:gd name="T26" fmla="*/ 254 w 338"/>
                    <a:gd name="T27" fmla="*/ 70 h 426"/>
                    <a:gd name="T28" fmla="*/ 266 w 338"/>
                    <a:gd name="T29" fmla="*/ 22 h 426"/>
                    <a:gd name="T30" fmla="*/ 276 w 338"/>
                    <a:gd name="T31" fmla="*/ 4 h 426"/>
                    <a:gd name="T32" fmla="*/ 290 w 338"/>
                    <a:gd name="T33" fmla="*/ 0 h 426"/>
                    <a:gd name="T34" fmla="*/ 296 w 338"/>
                    <a:gd name="T35" fmla="*/ 10 h 426"/>
                    <a:gd name="T36" fmla="*/ 282 w 338"/>
                    <a:gd name="T37" fmla="*/ 26 h 426"/>
                    <a:gd name="T38" fmla="*/ 272 w 338"/>
                    <a:gd name="T39" fmla="*/ 56 h 426"/>
                    <a:gd name="T40" fmla="*/ 268 w 338"/>
                    <a:gd name="T41" fmla="*/ 90 h 426"/>
                    <a:gd name="T42" fmla="*/ 270 w 338"/>
                    <a:gd name="T43" fmla="*/ 146 h 426"/>
                    <a:gd name="T44" fmla="*/ 272 w 338"/>
                    <a:gd name="T45" fmla="*/ 216 h 426"/>
                    <a:gd name="T46" fmla="*/ 286 w 338"/>
                    <a:gd name="T47" fmla="*/ 272 h 426"/>
                    <a:gd name="T48" fmla="*/ 296 w 338"/>
                    <a:gd name="T49" fmla="*/ 282 h 426"/>
                    <a:gd name="T50" fmla="*/ 308 w 338"/>
                    <a:gd name="T51" fmla="*/ 262 h 426"/>
                    <a:gd name="T52" fmla="*/ 316 w 338"/>
                    <a:gd name="T53" fmla="*/ 248 h 426"/>
                    <a:gd name="T54" fmla="*/ 338 w 338"/>
                    <a:gd name="T55" fmla="*/ 280 h 426"/>
                    <a:gd name="T56" fmla="*/ 286 w 338"/>
                    <a:gd name="T57" fmla="*/ 284 h 426"/>
                    <a:gd name="T58" fmla="*/ 248 w 338"/>
                    <a:gd name="T59" fmla="*/ 286 h 426"/>
                    <a:gd name="T60" fmla="*/ 194 w 338"/>
                    <a:gd name="T61" fmla="*/ 294 h 426"/>
                    <a:gd name="T62" fmla="*/ 154 w 338"/>
                    <a:gd name="T63" fmla="*/ 308 h 426"/>
                    <a:gd name="T64" fmla="*/ 122 w 338"/>
                    <a:gd name="T65" fmla="*/ 332 h 426"/>
                    <a:gd name="T66" fmla="*/ 90 w 338"/>
                    <a:gd name="T67" fmla="*/ 348 h 426"/>
                    <a:gd name="T68" fmla="*/ 58 w 338"/>
                    <a:gd name="T69" fmla="*/ 382 h 426"/>
                    <a:gd name="T70" fmla="*/ 26 w 338"/>
                    <a:gd name="T71" fmla="*/ 414 h 426"/>
                    <a:gd name="T72" fmla="*/ 0 w 338"/>
                    <a:gd name="T73" fmla="*/ 426 h 42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38"/>
                    <a:gd name="T112" fmla="*/ 0 h 426"/>
                    <a:gd name="T113" fmla="*/ 338 w 338"/>
                    <a:gd name="T114" fmla="*/ 426 h 42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38" h="426">
                      <a:moveTo>
                        <a:pt x="0" y="426"/>
                      </a:moveTo>
                      <a:lnTo>
                        <a:pt x="40" y="394"/>
                      </a:lnTo>
                      <a:lnTo>
                        <a:pt x="70" y="358"/>
                      </a:lnTo>
                      <a:lnTo>
                        <a:pt x="100" y="330"/>
                      </a:lnTo>
                      <a:lnTo>
                        <a:pt x="130" y="304"/>
                      </a:lnTo>
                      <a:lnTo>
                        <a:pt x="164" y="270"/>
                      </a:lnTo>
                      <a:lnTo>
                        <a:pt x="170" y="252"/>
                      </a:lnTo>
                      <a:lnTo>
                        <a:pt x="180" y="238"/>
                      </a:lnTo>
                      <a:lnTo>
                        <a:pt x="196" y="234"/>
                      </a:lnTo>
                      <a:lnTo>
                        <a:pt x="214" y="226"/>
                      </a:lnTo>
                      <a:lnTo>
                        <a:pt x="234" y="216"/>
                      </a:lnTo>
                      <a:lnTo>
                        <a:pt x="240" y="188"/>
                      </a:lnTo>
                      <a:lnTo>
                        <a:pt x="250" y="132"/>
                      </a:lnTo>
                      <a:lnTo>
                        <a:pt x="254" y="70"/>
                      </a:lnTo>
                      <a:lnTo>
                        <a:pt x="266" y="22"/>
                      </a:lnTo>
                      <a:lnTo>
                        <a:pt x="276" y="4"/>
                      </a:lnTo>
                      <a:lnTo>
                        <a:pt x="290" y="0"/>
                      </a:lnTo>
                      <a:lnTo>
                        <a:pt x="296" y="10"/>
                      </a:lnTo>
                      <a:lnTo>
                        <a:pt x="282" y="26"/>
                      </a:lnTo>
                      <a:lnTo>
                        <a:pt x="272" y="56"/>
                      </a:lnTo>
                      <a:lnTo>
                        <a:pt x="268" y="90"/>
                      </a:lnTo>
                      <a:lnTo>
                        <a:pt x="270" y="146"/>
                      </a:lnTo>
                      <a:lnTo>
                        <a:pt x="272" y="216"/>
                      </a:lnTo>
                      <a:lnTo>
                        <a:pt x="286" y="272"/>
                      </a:lnTo>
                      <a:lnTo>
                        <a:pt x="296" y="282"/>
                      </a:lnTo>
                      <a:lnTo>
                        <a:pt x="308" y="262"/>
                      </a:lnTo>
                      <a:lnTo>
                        <a:pt x="316" y="248"/>
                      </a:lnTo>
                      <a:lnTo>
                        <a:pt x="338" y="280"/>
                      </a:lnTo>
                      <a:lnTo>
                        <a:pt x="286" y="284"/>
                      </a:lnTo>
                      <a:lnTo>
                        <a:pt x="248" y="286"/>
                      </a:lnTo>
                      <a:lnTo>
                        <a:pt x="194" y="294"/>
                      </a:lnTo>
                      <a:lnTo>
                        <a:pt x="154" y="308"/>
                      </a:lnTo>
                      <a:lnTo>
                        <a:pt x="122" y="332"/>
                      </a:lnTo>
                      <a:lnTo>
                        <a:pt x="90" y="348"/>
                      </a:lnTo>
                      <a:lnTo>
                        <a:pt x="58" y="382"/>
                      </a:lnTo>
                      <a:lnTo>
                        <a:pt x="26" y="414"/>
                      </a:lnTo>
                      <a:lnTo>
                        <a:pt x="0" y="426"/>
                      </a:lnTo>
                      <a:close/>
                    </a:path>
                  </a:pathLst>
                </a:custGeom>
                <a:solidFill>
                  <a:srgbClr val="00CCFF"/>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a:lstStyle/>
                <a:p>
                  <a:endParaRPr lang="en-US"/>
                </a:p>
              </p:txBody>
            </p:sp>
            <p:sp>
              <p:nvSpPr>
                <p:cNvPr id="39" name="Freeform 11"/>
                <p:cNvSpPr>
                  <a:spLocks noChangeAspect="1"/>
                </p:cNvSpPr>
                <p:nvPr/>
              </p:nvSpPr>
              <p:spPr bwMode="auto">
                <a:xfrm>
                  <a:off x="3410" y="848"/>
                  <a:ext cx="138" cy="260"/>
                </a:xfrm>
                <a:custGeom>
                  <a:avLst/>
                  <a:gdLst>
                    <a:gd name="T0" fmla="*/ 0 w 138"/>
                    <a:gd name="T1" fmla="*/ 260 h 260"/>
                    <a:gd name="T2" fmla="*/ 20 w 138"/>
                    <a:gd name="T3" fmla="*/ 250 h 260"/>
                    <a:gd name="T4" fmla="*/ 26 w 138"/>
                    <a:gd name="T5" fmla="*/ 220 h 260"/>
                    <a:gd name="T6" fmla="*/ 32 w 138"/>
                    <a:gd name="T7" fmla="*/ 176 h 260"/>
                    <a:gd name="T8" fmla="*/ 42 w 138"/>
                    <a:gd name="T9" fmla="*/ 142 h 260"/>
                    <a:gd name="T10" fmla="*/ 44 w 138"/>
                    <a:gd name="T11" fmla="*/ 118 h 260"/>
                    <a:gd name="T12" fmla="*/ 42 w 138"/>
                    <a:gd name="T13" fmla="*/ 80 h 260"/>
                    <a:gd name="T14" fmla="*/ 44 w 138"/>
                    <a:gd name="T15" fmla="*/ 22 h 260"/>
                    <a:gd name="T16" fmla="*/ 48 w 138"/>
                    <a:gd name="T17" fmla="*/ 6 h 260"/>
                    <a:gd name="T18" fmla="*/ 62 w 138"/>
                    <a:gd name="T19" fmla="*/ 0 h 260"/>
                    <a:gd name="T20" fmla="*/ 76 w 138"/>
                    <a:gd name="T21" fmla="*/ 16 h 260"/>
                    <a:gd name="T22" fmla="*/ 78 w 138"/>
                    <a:gd name="T23" fmla="*/ 56 h 260"/>
                    <a:gd name="T24" fmla="*/ 74 w 138"/>
                    <a:gd name="T25" fmla="*/ 102 h 260"/>
                    <a:gd name="T26" fmla="*/ 78 w 138"/>
                    <a:gd name="T27" fmla="*/ 134 h 260"/>
                    <a:gd name="T28" fmla="*/ 88 w 138"/>
                    <a:gd name="T29" fmla="*/ 178 h 260"/>
                    <a:gd name="T30" fmla="*/ 108 w 138"/>
                    <a:gd name="T31" fmla="*/ 222 h 260"/>
                    <a:gd name="T32" fmla="*/ 138 w 138"/>
                    <a:gd name="T33" fmla="*/ 250 h 260"/>
                    <a:gd name="T34" fmla="*/ 78 w 138"/>
                    <a:gd name="T35" fmla="*/ 254 h 260"/>
                    <a:gd name="T36" fmla="*/ 28 w 138"/>
                    <a:gd name="T37" fmla="*/ 260 h 260"/>
                    <a:gd name="T38" fmla="*/ 0 w 138"/>
                    <a:gd name="T39" fmla="*/ 260 h 26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38"/>
                    <a:gd name="T61" fmla="*/ 0 h 260"/>
                    <a:gd name="T62" fmla="*/ 138 w 138"/>
                    <a:gd name="T63" fmla="*/ 260 h 260"/>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38" h="260">
                      <a:moveTo>
                        <a:pt x="0" y="260"/>
                      </a:moveTo>
                      <a:lnTo>
                        <a:pt x="20" y="250"/>
                      </a:lnTo>
                      <a:lnTo>
                        <a:pt x="26" y="220"/>
                      </a:lnTo>
                      <a:lnTo>
                        <a:pt x="32" y="176"/>
                      </a:lnTo>
                      <a:lnTo>
                        <a:pt x="42" y="142"/>
                      </a:lnTo>
                      <a:lnTo>
                        <a:pt x="44" y="118"/>
                      </a:lnTo>
                      <a:lnTo>
                        <a:pt x="42" y="80"/>
                      </a:lnTo>
                      <a:lnTo>
                        <a:pt x="44" y="22"/>
                      </a:lnTo>
                      <a:lnTo>
                        <a:pt x="48" y="6"/>
                      </a:lnTo>
                      <a:lnTo>
                        <a:pt x="62" y="0"/>
                      </a:lnTo>
                      <a:lnTo>
                        <a:pt x="76" y="16"/>
                      </a:lnTo>
                      <a:lnTo>
                        <a:pt x="78" y="56"/>
                      </a:lnTo>
                      <a:lnTo>
                        <a:pt x="74" y="102"/>
                      </a:lnTo>
                      <a:lnTo>
                        <a:pt x="78" y="134"/>
                      </a:lnTo>
                      <a:lnTo>
                        <a:pt x="88" y="178"/>
                      </a:lnTo>
                      <a:lnTo>
                        <a:pt x="108" y="222"/>
                      </a:lnTo>
                      <a:lnTo>
                        <a:pt x="138" y="250"/>
                      </a:lnTo>
                      <a:lnTo>
                        <a:pt x="78" y="254"/>
                      </a:lnTo>
                      <a:lnTo>
                        <a:pt x="28" y="260"/>
                      </a:lnTo>
                      <a:lnTo>
                        <a:pt x="0" y="260"/>
                      </a:lnTo>
                      <a:close/>
                    </a:path>
                  </a:pathLst>
                </a:custGeom>
                <a:solidFill>
                  <a:srgbClr val="00CCFF"/>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a:lstStyle/>
                <a:p>
                  <a:endParaRPr lang="en-US"/>
                </a:p>
              </p:txBody>
            </p:sp>
            <p:sp>
              <p:nvSpPr>
                <p:cNvPr id="40" name="Freeform 12"/>
                <p:cNvSpPr>
                  <a:spLocks noChangeAspect="1"/>
                </p:cNvSpPr>
                <p:nvPr/>
              </p:nvSpPr>
              <p:spPr bwMode="auto">
                <a:xfrm>
                  <a:off x="3568" y="878"/>
                  <a:ext cx="150" cy="214"/>
                </a:xfrm>
                <a:custGeom>
                  <a:avLst/>
                  <a:gdLst>
                    <a:gd name="T0" fmla="*/ 0 w 150"/>
                    <a:gd name="T1" fmla="*/ 214 h 214"/>
                    <a:gd name="T2" fmla="*/ 16 w 150"/>
                    <a:gd name="T3" fmla="*/ 166 h 214"/>
                    <a:gd name="T4" fmla="*/ 28 w 150"/>
                    <a:gd name="T5" fmla="*/ 126 h 214"/>
                    <a:gd name="T6" fmla="*/ 34 w 150"/>
                    <a:gd name="T7" fmla="*/ 92 h 214"/>
                    <a:gd name="T8" fmla="*/ 30 w 150"/>
                    <a:gd name="T9" fmla="*/ 76 h 214"/>
                    <a:gd name="T10" fmla="*/ 38 w 150"/>
                    <a:gd name="T11" fmla="*/ 60 h 214"/>
                    <a:gd name="T12" fmla="*/ 48 w 150"/>
                    <a:gd name="T13" fmla="*/ 46 h 214"/>
                    <a:gd name="T14" fmla="*/ 54 w 150"/>
                    <a:gd name="T15" fmla="*/ 18 h 214"/>
                    <a:gd name="T16" fmla="*/ 54 w 150"/>
                    <a:gd name="T17" fmla="*/ 0 h 214"/>
                    <a:gd name="T18" fmla="*/ 68 w 150"/>
                    <a:gd name="T19" fmla="*/ 4 h 214"/>
                    <a:gd name="T20" fmla="*/ 80 w 150"/>
                    <a:gd name="T21" fmla="*/ 16 h 214"/>
                    <a:gd name="T22" fmla="*/ 104 w 150"/>
                    <a:gd name="T23" fmla="*/ 32 h 214"/>
                    <a:gd name="T24" fmla="*/ 108 w 150"/>
                    <a:gd name="T25" fmla="*/ 48 h 214"/>
                    <a:gd name="T26" fmla="*/ 108 w 150"/>
                    <a:gd name="T27" fmla="*/ 86 h 214"/>
                    <a:gd name="T28" fmla="*/ 110 w 150"/>
                    <a:gd name="T29" fmla="*/ 122 h 214"/>
                    <a:gd name="T30" fmla="*/ 120 w 150"/>
                    <a:gd name="T31" fmla="*/ 154 h 214"/>
                    <a:gd name="T32" fmla="*/ 136 w 150"/>
                    <a:gd name="T33" fmla="*/ 168 h 214"/>
                    <a:gd name="T34" fmla="*/ 150 w 150"/>
                    <a:gd name="T35" fmla="*/ 170 h 214"/>
                    <a:gd name="T36" fmla="*/ 118 w 150"/>
                    <a:gd name="T37" fmla="*/ 186 h 214"/>
                    <a:gd name="T38" fmla="*/ 74 w 150"/>
                    <a:gd name="T39" fmla="*/ 204 h 214"/>
                    <a:gd name="T40" fmla="*/ 30 w 150"/>
                    <a:gd name="T41" fmla="*/ 212 h 214"/>
                    <a:gd name="T42" fmla="*/ 0 w 150"/>
                    <a:gd name="T43" fmla="*/ 214 h 21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50"/>
                    <a:gd name="T67" fmla="*/ 0 h 214"/>
                    <a:gd name="T68" fmla="*/ 150 w 150"/>
                    <a:gd name="T69" fmla="*/ 214 h 21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50" h="214">
                      <a:moveTo>
                        <a:pt x="0" y="214"/>
                      </a:moveTo>
                      <a:lnTo>
                        <a:pt x="16" y="166"/>
                      </a:lnTo>
                      <a:lnTo>
                        <a:pt x="28" y="126"/>
                      </a:lnTo>
                      <a:lnTo>
                        <a:pt x="34" y="92"/>
                      </a:lnTo>
                      <a:lnTo>
                        <a:pt x="30" y="76"/>
                      </a:lnTo>
                      <a:lnTo>
                        <a:pt x="38" y="60"/>
                      </a:lnTo>
                      <a:lnTo>
                        <a:pt x="48" y="46"/>
                      </a:lnTo>
                      <a:lnTo>
                        <a:pt x="54" y="18"/>
                      </a:lnTo>
                      <a:lnTo>
                        <a:pt x="54" y="0"/>
                      </a:lnTo>
                      <a:lnTo>
                        <a:pt x="68" y="4"/>
                      </a:lnTo>
                      <a:lnTo>
                        <a:pt x="80" y="16"/>
                      </a:lnTo>
                      <a:lnTo>
                        <a:pt x="104" y="32"/>
                      </a:lnTo>
                      <a:lnTo>
                        <a:pt x="108" y="48"/>
                      </a:lnTo>
                      <a:lnTo>
                        <a:pt x="108" y="86"/>
                      </a:lnTo>
                      <a:lnTo>
                        <a:pt x="110" y="122"/>
                      </a:lnTo>
                      <a:lnTo>
                        <a:pt x="120" y="154"/>
                      </a:lnTo>
                      <a:lnTo>
                        <a:pt x="136" y="168"/>
                      </a:lnTo>
                      <a:lnTo>
                        <a:pt x="150" y="170"/>
                      </a:lnTo>
                      <a:lnTo>
                        <a:pt x="118" y="186"/>
                      </a:lnTo>
                      <a:lnTo>
                        <a:pt x="74" y="204"/>
                      </a:lnTo>
                      <a:lnTo>
                        <a:pt x="30" y="212"/>
                      </a:lnTo>
                      <a:lnTo>
                        <a:pt x="0" y="214"/>
                      </a:lnTo>
                      <a:close/>
                    </a:path>
                  </a:pathLst>
                </a:custGeom>
                <a:solidFill>
                  <a:srgbClr val="00CCFF"/>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a:lstStyle/>
                <a:p>
                  <a:endParaRPr lang="en-US"/>
                </a:p>
              </p:txBody>
            </p:sp>
            <p:sp>
              <p:nvSpPr>
                <p:cNvPr id="41" name="Freeform 13"/>
                <p:cNvSpPr>
                  <a:spLocks noChangeAspect="1"/>
                </p:cNvSpPr>
                <p:nvPr/>
              </p:nvSpPr>
              <p:spPr bwMode="auto">
                <a:xfrm>
                  <a:off x="3720" y="858"/>
                  <a:ext cx="526" cy="184"/>
                </a:xfrm>
                <a:custGeom>
                  <a:avLst/>
                  <a:gdLst>
                    <a:gd name="T0" fmla="*/ 0 w 526"/>
                    <a:gd name="T1" fmla="*/ 184 h 184"/>
                    <a:gd name="T2" fmla="*/ 18 w 526"/>
                    <a:gd name="T3" fmla="*/ 162 h 184"/>
                    <a:gd name="T4" fmla="*/ 22 w 526"/>
                    <a:gd name="T5" fmla="*/ 124 h 184"/>
                    <a:gd name="T6" fmla="*/ 20 w 526"/>
                    <a:gd name="T7" fmla="*/ 74 h 184"/>
                    <a:gd name="T8" fmla="*/ 22 w 526"/>
                    <a:gd name="T9" fmla="*/ 54 h 184"/>
                    <a:gd name="T10" fmla="*/ 30 w 526"/>
                    <a:gd name="T11" fmla="*/ 98 h 184"/>
                    <a:gd name="T12" fmla="*/ 34 w 526"/>
                    <a:gd name="T13" fmla="*/ 118 h 184"/>
                    <a:gd name="T14" fmla="*/ 60 w 526"/>
                    <a:gd name="T15" fmla="*/ 122 h 184"/>
                    <a:gd name="T16" fmla="*/ 68 w 526"/>
                    <a:gd name="T17" fmla="*/ 98 h 184"/>
                    <a:gd name="T18" fmla="*/ 88 w 526"/>
                    <a:gd name="T19" fmla="*/ 128 h 184"/>
                    <a:gd name="T20" fmla="*/ 112 w 526"/>
                    <a:gd name="T21" fmla="*/ 124 h 184"/>
                    <a:gd name="T22" fmla="*/ 122 w 526"/>
                    <a:gd name="T23" fmla="*/ 102 h 184"/>
                    <a:gd name="T24" fmla="*/ 126 w 526"/>
                    <a:gd name="T25" fmla="*/ 66 h 184"/>
                    <a:gd name="T26" fmla="*/ 144 w 526"/>
                    <a:gd name="T27" fmla="*/ 60 h 184"/>
                    <a:gd name="T28" fmla="*/ 158 w 526"/>
                    <a:gd name="T29" fmla="*/ 40 h 184"/>
                    <a:gd name="T30" fmla="*/ 162 w 526"/>
                    <a:gd name="T31" fmla="*/ 14 h 184"/>
                    <a:gd name="T32" fmla="*/ 168 w 526"/>
                    <a:gd name="T33" fmla="*/ 2 h 184"/>
                    <a:gd name="T34" fmla="*/ 180 w 526"/>
                    <a:gd name="T35" fmla="*/ 8 h 184"/>
                    <a:gd name="T36" fmla="*/ 184 w 526"/>
                    <a:gd name="T37" fmla="*/ 28 h 184"/>
                    <a:gd name="T38" fmla="*/ 188 w 526"/>
                    <a:gd name="T39" fmla="*/ 62 h 184"/>
                    <a:gd name="T40" fmla="*/ 196 w 526"/>
                    <a:gd name="T41" fmla="*/ 88 h 184"/>
                    <a:gd name="T42" fmla="*/ 212 w 526"/>
                    <a:gd name="T43" fmla="*/ 104 h 184"/>
                    <a:gd name="T44" fmla="*/ 230 w 526"/>
                    <a:gd name="T45" fmla="*/ 100 h 184"/>
                    <a:gd name="T46" fmla="*/ 240 w 526"/>
                    <a:gd name="T47" fmla="*/ 82 h 184"/>
                    <a:gd name="T48" fmla="*/ 244 w 526"/>
                    <a:gd name="T49" fmla="*/ 40 h 184"/>
                    <a:gd name="T50" fmla="*/ 246 w 526"/>
                    <a:gd name="T51" fmla="*/ 12 h 184"/>
                    <a:gd name="T52" fmla="*/ 262 w 526"/>
                    <a:gd name="T53" fmla="*/ 0 h 184"/>
                    <a:gd name="T54" fmla="*/ 276 w 526"/>
                    <a:gd name="T55" fmla="*/ 10 h 184"/>
                    <a:gd name="T56" fmla="*/ 286 w 526"/>
                    <a:gd name="T57" fmla="*/ 28 h 184"/>
                    <a:gd name="T58" fmla="*/ 304 w 526"/>
                    <a:gd name="T59" fmla="*/ 18 h 184"/>
                    <a:gd name="T60" fmla="*/ 322 w 526"/>
                    <a:gd name="T61" fmla="*/ 32 h 184"/>
                    <a:gd name="T62" fmla="*/ 330 w 526"/>
                    <a:gd name="T63" fmla="*/ 16 h 184"/>
                    <a:gd name="T64" fmla="*/ 346 w 526"/>
                    <a:gd name="T65" fmla="*/ 12 h 184"/>
                    <a:gd name="T66" fmla="*/ 354 w 526"/>
                    <a:gd name="T67" fmla="*/ 26 h 184"/>
                    <a:gd name="T68" fmla="*/ 358 w 526"/>
                    <a:gd name="T69" fmla="*/ 40 h 184"/>
                    <a:gd name="T70" fmla="*/ 372 w 526"/>
                    <a:gd name="T71" fmla="*/ 42 h 184"/>
                    <a:gd name="T72" fmla="*/ 394 w 526"/>
                    <a:gd name="T73" fmla="*/ 30 h 184"/>
                    <a:gd name="T74" fmla="*/ 404 w 526"/>
                    <a:gd name="T75" fmla="*/ 10 h 184"/>
                    <a:gd name="T76" fmla="*/ 418 w 526"/>
                    <a:gd name="T77" fmla="*/ 6 h 184"/>
                    <a:gd name="T78" fmla="*/ 434 w 526"/>
                    <a:gd name="T79" fmla="*/ 22 h 184"/>
                    <a:gd name="T80" fmla="*/ 452 w 526"/>
                    <a:gd name="T81" fmla="*/ 14 h 184"/>
                    <a:gd name="T82" fmla="*/ 466 w 526"/>
                    <a:gd name="T83" fmla="*/ 0 h 184"/>
                    <a:gd name="T84" fmla="*/ 490 w 526"/>
                    <a:gd name="T85" fmla="*/ 0 h 184"/>
                    <a:gd name="T86" fmla="*/ 516 w 526"/>
                    <a:gd name="T87" fmla="*/ 4 h 184"/>
                    <a:gd name="T88" fmla="*/ 526 w 526"/>
                    <a:gd name="T89" fmla="*/ 16 h 184"/>
                    <a:gd name="T90" fmla="*/ 524 w 526"/>
                    <a:gd name="T91" fmla="*/ 32 h 184"/>
                    <a:gd name="T92" fmla="*/ 490 w 526"/>
                    <a:gd name="T93" fmla="*/ 50 h 184"/>
                    <a:gd name="T94" fmla="*/ 450 w 526"/>
                    <a:gd name="T95" fmla="*/ 72 h 184"/>
                    <a:gd name="T96" fmla="*/ 406 w 526"/>
                    <a:gd name="T97" fmla="*/ 84 h 184"/>
                    <a:gd name="T98" fmla="*/ 358 w 526"/>
                    <a:gd name="T99" fmla="*/ 86 h 184"/>
                    <a:gd name="T100" fmla="*/ 328 w 526"/>
                    <a:gd name="T101" fmla="*/ 96 h 184"/>
                    <a:gd name="T102" fmla="*/ 302 w 526"/>
                    <a:gd name="T103" fmla="*/ 96 h 184"/>
                    <a:gd name="T104" fmla="*/ 282 w 526"/>
                    <a:gd name="T105" fmla="*/ 106 h 184"/>
                    <a:gd name="T106" fmla="*/ 256 w 526"/>
                    <a:gd name="T107" fmla="*/ 140 h 184"/>
                    <a:gd name="T108" fmla="*/ 228 w 526"/>
                    <a:gd name="T109" fmla="*/ 156 h 184"/>
                    <a:gd name="T110" fmla="*/ 164 w 526"/>
                    <a:gd name="T111" fmla="*/ 154 h 184"/>
                    <a:gd name="T112" fmla="*/ 86 w 526"/>
                    <a:gd name="T113" fmla="*/ 158 h 184"/>
                    <a:gd name="T114" fmla="*/ 52 w 526"/>
                    <a:gd name="T115" fmla="*/ 162 h 184"/>
                    <a:gd name="T116" fmla="*/ 36 w 526"/>
                    <a:gd name="T117" fmla="*/ 166 h 184"/>
                    <a:gd name="T118" fmla="*/ 14 w 526"/>
                    <a:gd name="T119" fmla="*/ 176 h 184"/>
                    <a:gd name="T120" fmla="*/ 0 w 526"/>
                    <a:gd name="T121" fmla="*/ 184 h 184"/>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26"/>
                    <a:gd name="T184" fmla="*/ 0 h 184"/>
                    <a:gd name="T185" fmla="*/ 526 w 526"/>
                    <a:gd name="T186" fmla="*/ 184 h 184"/>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26" h="184">
                      <a:moveTo>
                        <a:pt x="0" y="184"/>
                      </a:moveTo>
                      <a:lnTo>
                        <a:pt x="18" y="162"/>
                      </a:lnTo>
                      <a:lnTo>
                        <a:pt x="22" y="124"/>
                      </a:lnTo>
                      <a:lnTo>
                        <a:pt x="20" y="74"/>
                      </a:lnTo>
                      <a:lnTo>
                        <a:pt x="22" y="54"/>
                      </a:lnTo>
                      <a:lnTo>
                        <a:pt x="30" y="98"/>
                      </a:lnTo>
                      <a:lnTo>
                        <a:pt x="34" y="118"/>
                      </a:lnTo>
                      <a:lnTo>
                        <a:pt x="60" y="122"/>
                      </a:lnTo>
                      <a:lnTo>
                        <a:pt x="68" y="98"/>
                      </a:lnTo>
                      <a:lnTo>
                        <a:pt x="88" y="128"/>
                      </a:lnTo>
                      <a:lnTo>
                        <a:pt x="112" y="124"/>
                      </a:lnTo>
                      <a:lnTo>
                        <a:pt x="122" y="102"/>
                      </a:lnTo>
                      <a:lnTo>
                        <a:pt x="126" y="66"/>
                      </a:lnTo>
                      <a:lnTo>
                        <a:pt x="144" y="60"/>
                      </a:lnTo>
                      <a:lnTo>
                        <a:pt x="158" y="40"/>
                      </a:lnTo>
                      <a:lnTo>
                        <a:pt x="162" y="14"/>
                      </a:lnTo>
                      <a:lnTo>
                        <a:pt x="168" y="2"/>
                      </a:lnTo>
                      <a:lnTo>
                        <a:pt x="180" y="8"/>
                      </a:lnTo>
                      <a:lnTo>
                        <a:pt x="184" y="28"/>
                      </a:lnTo>
                      <a:lnTo>
                        <a:pt x="188" y="62"/>
                      </a:lnTo>
                      <a:lnTo>
                        <a:pt x="196" y="88"/>
                      </a:lnTo>
                      <a:lnTo>
                        <a:pt x="212" y="104"/>
                      </a:lnTo>
                      <a:lnTo>
                        <a:pt x="230" y="100"/>
                      </a:lnTo>
                      <a:lnTo>
                        <a:pt x="240" y="82"/>
                      </a:lnTo>
                      <a:lnTo>
                        <a:pt x="244" y="40"/>
                      </a:lnTo>
                      <a:lnTo>
                        <a:pt x="246" y="12"/>
                      </a:lnTo>
                      <a:lnTo>
                        <a:pt x="262" y="0"/>
                      </a:lnTo>
                      <a:lnTo>
                        <a:pt x="276" y="10"/>
                      </a:lnTo>
                      <a:lnTo>
                        <a:pt x="286" y="28"/>
                      </a:lnTo>
                      <a:lnTo>
                        <a:pt x="304" y="18"/>
                      </a:lnTo>
                      <a:lnTo>
                        <a:pt x="322" y="32"/>
                      </a:lnTo>
                      <a:lnTo>
                        <a:pt x="330" y="16"/>
                      </a:lnTo>
                      <a:lnTo>
                        <a:pt x="346" y="12"/>
                      </a:lnTo>
                      <a:lnTo>
                        <a:pt x="354" y="26"/>
                      </a:lnTo>
                      <a:lnTo>
                        <a:pt x="358" y="40"/>
                      </a:lnTo>
                      <a:lnTo>
                        <a:pt x="372" y="42"/>
                      </a:lnTo>
                      <a:lnTo>
                        <a:pt x="394" y="30"/>
                      </a:lnTo>
                      <a:lnTo>
                        <a:pt x="404" y="10"/>
                      </a:lnTo>
                      <a:lnTo>
                        <a:pt x="418" y="6"/>
                      </a:lnTo>
                      <a:lnTo>
                        <a:pt x="434" y="22"/>
                      </a:lnTo>
                      <a:lnTo>
                        <a:pt x="452" y="14"/>
                      </a:lnTo>
                      <a:lnTo>
                        <a:pt x="466" y="0"/>
                      </a:lnTo>
                      <a:lnTo>
                        <a:pt x="490" y="0"/>
                      </a:lnTo>
                      <a:lnTo>
                        <a:pt x="516" y="4"/>
                      </a:lnTo>
                      <a:lnTo>
                        <a:pt x="526" y="16"/>
                      </a:lnTo>
                      <a:lnTo>
                        <a:pt x="524" y="32"/>
                      </a:lnTo>
                      <a:lnTo>
                        <a:pt x="490" y="50"/>
                      </a:lnTo>
                      <a:lnTo>
                        <a:pt x="450" y="72"/>
                      </a:lnTo>
                      <a:lnTo>
                        <a:pt x="406" y="84"/>
                      </a:lnTo>
                      <a:lnTo>
                        <a:pt x="358" y="86"/>
                      </a:lnTo>
                      <a:lnTo>
                        <a:pt x="328" y="96"/>
                      </a:lnTo>
                      <a:lnTo>
                        <a:pt x="302" y="96"/>
                      </a:lnTo>
                      <a:lnTo>
                        <a:pt x="282" y="106"/>
                      </a:lnTo>
                      <a:lnTo>
                        <a:pt x="256" y="140"/>
                      </a:lnTo>
                      <a:lnTo>
                        <a:pt x="228" y="156"/>
                      </a:lnTo>
                      <a:lnTo>
                        <a:pt x="164" y="154"/>
                      </a:lnTo>
                      <a:lnTo>
                        <a:pt x="86" y="158"/>
                      </a:lnTo>
                      <a:lnTo>
                        <a:pt x="52" y="162"/>
                      </a:lnTo>
                      <a:lnTo>
                        <a:pt x="36" y="166"/>
                      </a:lnTo>
                      <a:lnTo>
                        <a:pt x="14" y="176"/>
                      </a:lnTo>
                      <a:lnTo>
                        <a:pt x="0" y="184"/>
                      </a:lnTo>
                      <a:close/>
                    </a:path>
                  </a:pathLst>
                </a:custGeom>
                <a:solidFill>
                  <a:srgbClr val="00CCFF"/>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a:lstStyle/>
                <a:p>
                  <a:endParaRPr lang="en-US"/>
                </a:p>
              </p:txBody>
            </p:sp>
            <p:sp>
              <p:nvSpPr>
                <p:cNvPr id="42" name="Freeform 14"/>
                <p:cNvSpPr>
                  <a:spLocks noChangeAspect="1"/>
                </p:cNvSpPr>
                <p:nvPr/>
              </p:nvSpPr>
              <p:spPr bwMode="auto">
                <a:xfrm>
                  <a:off x="3058" y="974"/>
                  <a:ext cx="1880" cy="288"/>
                </a:xfrm>
                <a:custGeom>
                  <a:avLst/>
                  <a:gdLst>
                    <a:gd name="T0" fmla="*/ 0 w 1880"/>
                    <a:gd name="T1" fmla="*/ 288 h 288"/>
                    <a:gd name="T2" fmla="*/ 32 w 1880"/>
                    <a:gd name="T3" fmla="*/ 270 h 288"/>
                    <a:gd name="T4" fmla="*/ 62 w 1880"/>
                    <a:gd name="T5" fmla="*/ 240 h 288"/>
                    <a:gd name="T6" fmla="*/ 92 w 1880"/>
                    <a:gd name="T7" fmla="*/ 208 h 288"/>
                    <a:gd name="T8" fmla="*/ 114 w 1880"/>
                    <a:gd name="T9" fmla="*/ 194 h 288"/>
                    <a:gd name="T10" fmla="*/ 152 w 1880"/>
                    <a:gd name="T11" fmla="*/ 170 h 288"/>
                    <a:gd name="T12" fmla="*/ 178 w 1880"/>
                    <a:gd name="T13" fmla="*/ 156 h 288"/>
                    <a:gd name="T14" fmla="*/ 232 w 1880"/>
                    <a:gd name="T15" fmla="*/ 146 h 288"/>
                    <a:gd name="T16" fmla="*/ 304 w 1880"/>
                    <a:gd name="T17" fmla="*/ 140 h 288"/>
                    <a:gd name="T18" fmla="*/ 382 w 1880"/>
                    <a:gd name="T19" fmla="*/ 134 h 288"/>
                    <a:gd name="T20" fmla="*/ 462 w 1880"/>
                    <a:gd name="T21" fmla="*/ 124 h 288"/>
                    <a:gd name="T22" fmla="*/ 540 w 1880"/>
                    <a:gd name="T23" fmla="*/ 114 h 288"/>
                    <a:gd name="T24" fmla="*/ 592 w 1880"/>
                    <a:gd name="T25" fmla="*/ 104 h 288"/>
                    <a:gd name="T26" fmla="*/ 646 w 1880"/>
                    <a:gd name="T27" fmla="*/ 80 h 288"/>
                    <a:gd name="T28" fmla="*/ 680 w 1880"/>
                    <a:gd name="T29" fmla="*/ 58 h 288"/>
                    <a:gd name="T30" fmla="*/ 746 w 1880"/>
                    <a:gd name="T31" fmla="*/ 58 h 288"/>
                    <a:gd name="T32" fmla="*/ 908 w 1880"/>
                    <a:gd name="T33" fmla="*/ 46 h 288"/>
                    <a:gd name="T34" fmla="*/ 1034 w 1880"/>
                    <a:gd name="T35" fmla="*/ 40 h 288"/>
                    <a:gd name="T36" fmla="*/ 1258 w 1880"/>
                    <a:gd name="T37" fmla="*/ 26 h 288"/>
                    <a:gd name="T38" fmla="*/ 1376 w 1880"/>
                    <a:gd name="T39" fmla="*/ 20 h 288"/>
                    <a:gd name="T40" fmla="*/ 1512 w 1880"/>
                    <a:gd name="T41" fmla="*/ 12 h 288"/>
                    <a:gd name="T42" fmla="*/ 1668 w 1880"/>
                    <a:gd name="T43" fmla="*/ 4 h 288"/>
                    <a:gd name="T44" fmla="*/ 1880 w 1880"/>
                    <a:gd name="T45" fmla="*/ 0 h 288"/>
                    <a:gd name="T46" fmla="*/ 1880 w 1880"/>
                    <a:gd name="T47" fmla="*/ 88 h 288"/>
                    <a:gd name="T48" fmla="*/ 1642 w 1880"/>
                    <a:gd name="T49" fmla="*/ 98 h 288"/>
                    <a:gd name="T50" fmla="*/ 1478 w 1880"/>
                    <a:gd name="T51" fmla="*/ 116 h 288"/>
                    <a:gd name="T52" fmla="*/ 1322 w 1880"/>
                    <a:gd name="T53" fmla="*/ 134 h 288"/>
                    <a:gd name="T54" fmla="*/ 1162 w 1880"/>
                    <a:gd name="T55" fmla="*/ 152 h 288"/>
                    <a:gd name="T56" fmla="*/ 1012 w 1880"/>
                    <a:gd name="T57" fmla="*/ 162 h 288"/>
                    <a:gd name="T58" fmla="*/ 764 w 1880"/>
                    <a:gd name="T59" fmla="*/ 182 h 288"/>
                    <a:gd name="T60" fmla="*/ 566 w 1880"/>
                    <a:gd name="T61" fmla="*/ 194 h 288"/>
                    <a:gd name="T62" fmla="*/ 374 w 1880"/>
                    <a:gd name="T63" fmla="*/ 208 h 288"/>
                    <a:gd name="T64" fmla="*/ 252 w 1880"/>
                    <a:gd name="T65" fmla="*/ 222 h 288"/>
                    <a:gd name="T66" fmla="*/ 148 w 1880"/>
                    <a:gd name="T67" fmla="*/ 246 h 288"/>
                    <a:gd name="T68" fmla="*/ 0 w 1880"/>
                    <a:gd name="T69" fmla="*/ 288 h 28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880"/>
                    <a:gd name="T106" fmla="*/ 0 h 288"/>
                    <a:gd name="T107" fmla="*/ 1880 w 1880"/>
                    <a:gd name="T108" fmla="*/ 288 h 28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880" h="288">
                      <a:moveTo>
                        <a:pt x="0" y="288"/>
                      </a:moveTo>
                      <a:lnTo>
                        <a:pt x="32" y="270"/>
                      </a:lnTo>
                      <a:lnTo>
                        <a:pt x="62" y="240"/>
                      </a:lnTo>
                      <a:lnTo>
                        <a:pt x="92" y="208"/>
                      </a:lnTo>
                      <a:lnTo>
                        <a:pt x="114" y="194"/>
                      </a:lnTo>
                      <a:lnTo>
                        <a:pt x="152" y="170"/>
                      </a:lnTo>
                      <a:lnTo>
                        <a:pt x="178" y="156"/>
                      </a:lnTo>
                      <a:lnTo>
                        <a:pt x="232" y="146"/>
                      </a:lnTo>
                      <a:lnTo>
                        <a:pt x="304" y="140"/>
                      </a:lnTo>
                      <a:lnTo>
                        <a:pt x="382" y="134"/>
                      </a:lnTo>
                      <a:lnTo>
                        <a:pt x="462" y="124"/>
                      </a:lnTo>
                      <a:lnTo>
                        <a:pt x="540" y="114"/>
                      </a:lnTo>
                      <a:lnTo>
                        <a:pt x="592" y="104"/>
                      </a:lnTo>
                      <a:lnTo>
                        <a:pt x="646" y="80"/>
                      </a:lnTo>
                      <a:lnTo>
                        <a:pt x="680" y="58"/>
                      </a:lnTo>
                      <a:lnTo>
                        <a:pt x="746" y="58"/>
                      </a:lnTo>
                      <a:lnTo>
                        <a:pt x="908" y="46"/>
                      </a:lnTo>
                      <a:lnTo>
                        <a:pt x="1034" y="40"/>
                      </a:lnTo>
                      <a:lnTo>
                        <a:pt x="1258" y="26"/>
                      </a:lnTo>
                      <a:lnTo>
                        <a:pt x="1376" y="20"/>
                      </a:lnTo>
                      <a:lnTo>
                        <a:pt x="1512" y="12"/>
                      </a:lnTo>
                      <a:lnTo>
                        <a:pt x="1668" y="4"/>
                      </a:lnTo>
                      <a:lnTo>
                        <a:pt x="1880" y="0"/>
                      </a:lnTo>
                      <a:lnTo>
                        <a:pt x="1880" y="88"/>
                      </a:lnTo>
                      <a:lnTo>
                        <a:pt x="1642" y="98"/>
                      </a:lnTo>
                      <a:lnTo>
                        <a:pt x="1478" y="116"/>
                      </a:lnTo>
                      <a:lnTo>
                        <a:pt x="1322" y="134"/>
                      </a:lnTo>
                      <a:lnTo>
                        <a:pt x="1162" y="152"/>
                      </a:lnTo>
                      <a:lnTo>
                        <a:pt x="1012" y="162"/>
                      </a:lnTo>
                      <a:lnTo>
                        <a:pt x="764" y="182"/>
                      </a:lnTo>
                      <a:lnTo>
                        <a:pt x="566" y="194"/>
                      </a:lnTo>
                      <a:lnTo>
                        <a:pt x="374" y="208"/>
                      </a:lnTo>
                      <a:lnTo>
                        <a:pt x="252" y="222"/>
                      </a:lnTo>
                      <a:lnTo>
                        <a:pt x="148" y="246"/>
                      </a:lnTo>
                      <a:lnTo>
                        <a:pt x="0" y="288"/>
                      </a:lnTo>
                      <a:close/>
                    </a:path>
                  </a:pathLst>
                </a:custGeom>
                <a:solidFill>
                  <a:srgbClr val="008000">
                    <a:alpha val="41176"/>
                  </a:srgbClr>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a:lstStyle/>
                <a:p>
                  <a:endParaRPr lang="en-US"/>
                </a:p>
              </p:txBody>
            </p:sp>
            <p:sp>
              <p:nvSpPr>
                <p:cNvPr id="43" name="Freeform 15"/>
                <p:cNvSpPr>
                  <a:spLocks noChangeAspect="1"/>
                </p:cNvSpPr>
                <p:nvPr/>
              </p:nvSpPr>
              <p:spPr bwMode="auto">
                <a:xfrm>
                  <a:off x="2943" y="1101"/>
                  <a:ext cx="278" cy="185"/>
                </a:xfrm>
                <a:custGeom>
                  <a:avLst/>
                  <a:gdLst>
                    <a:gd name="T0" fmla="*/ 77 w 278"/>
                    <a:gd name="T1" fmla="*/ 110 h 185"/>
                    <a:gd name="T2" fmla="*/ 99 w 278"/>
                    <a:gd name="T3" fmla="*/ 110 h 185"/>
                    <a:gd name="T4" fmla="*/ 120 w 278"/>
                    <a:gd name="T5" fmla="*/ 102 h 185"/>
                    <a:gd name="T6" fmla="*/ 149 w 278"/>
                    <a:gd name="T7" fmla="*/ 80 h 185"/>
                    <a:gd name="T8" fmla="*/ 173 w 278"/>
                    <a:gd name="T9" fmla="*/ 57 h 185"/>
                    <a:gd name="T10" fmla="*/ 204 w 278"/>
                    <a:gd name="T11" fmla="*/ 29 h 185"/>
                    <a:gd name="T12" fmla="*/ 231 w 278"/>
                    <a:gd name="T13" fmla="*/ 5 h 185"/>
                    <a:gd name="T14" fmla="*/ 249 w 278"/>
                    <a:gd name="T15" fmla="*/ 0 h 185"/>
                    <a:gd name="T16" fmla="*/ 266 w 278"/>
                    <a:gd name="T17" fmla="*/ 0 h 185"/>
                    <a:gd name="T18" fmla="*/ 278 w 278"/>
                    <a:gd name="T19" fmla="*/ 6 h 185"/>
                    <a:gd name="T20" fmla="*/ 248 w 278"/>
                    <a:gd name="T21" fmla="*/ 33 h 185"/>
                    <a:gd name="T22" fmla="*/ 219 w 278"/>
                    <a:gd name="T23" fmla="*/ 60 h 185"/>
                    <a:gd name="T24" fmla="*/ 194 w 278"/>
                    <a:gd name="T25" fmla="*/ 84 h 185"/>
                    <a:gd name="T26" fmla="*/ 182 w 278"/>
                    <a:gd name="T27" fmla="*/ 99 h 185"/>
                    <a:gd name="T28" fmla="*/ 162 w 278"/>
                    <a:gd name="T29" fmla="*/ 119 h 185"/>
                    <a:gd name="T30" fmla="*/ 141 w 278"/>
                    <a:gd name="T31" fmla="*/ 143 h 185"/>
                    <a:gd name="T32" fmla="*/ 110 w 278"/>
                    <a:gd name="T33" fmla="*/ 162 h 185"/>
                    <a:gd name="T34" fmla="*/ 74 w 278"/>
                    <a:gd name="T35" fmla="*/ 176 h 185"/>
                    <a:gd name="T36" fmla="*/ 20 w 278"/>
                    <a:gd name="T37" fmla="*/ 185 h 185"/>
                    <a:gd name="T38" fmla="*/ 0 w 278"/>
                    <a:gd name="T39" fmla="*/ 185 h 185"/>
                    <a:gd name="T40" fmla="*/ 32 w 278"/>
                    <a:gd name="T41" fmla="*/ 164 h 185"/>
                    <a:gd name="T42" fmla="*/ 56 w 278"/>
                    <a:gd name="T43" fmla="*/ 138 h 185"/>
                    <a:gd name="T44" fmla="*/ 77 w 278"/>
                    <a:gd name="T45" fmla="*/ 110 h 18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278"/>
                    <a:gd name="T70" fmla="*/ 0 h 185"/>
                    <a:gd name="T71" fmla="*/ 278 w 278"/>
                    <a:gd name="T72" fmla="*/ 185 h 185"/>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278" h="185">
                      <a:moveTo>
                        <a:pt x="77" y="110"/>
                      </a:moveTo>
                      <a:lnTo>
                        <a:pt x="99" y="110"/>
                      </a:lnTo>
                      <a:lnTo>
                        <a:pt x="120" y="102"/>
                      </a:lnTo>
                      <a:lnTo>
                        <a:pt x="149" y="80"/>
                      </a:lnTo>
                      <a:lnTo>
                        <a:pt x="173" y="57"/>
                      </a:lnTo>
                      <a:lnTo>
                        <a:pt x="204" y="29"/>
                      </a:lnTo>
                      <a:lnTo>
                        <a:pt x="231" y="5"/>
                      </a:lnTo>
                      <a:lnTo>
                        <a:pt x="249" y="0"/>
                      </a:lnTo>
                      <a:lnTo>
                        <a:pt x="266" y="0"/>
                      </a:lnTo>
                      <a:lnTo>
                        <a:pt x="278" y="6"/>
                      </a:lnTo>
                      <a:lnTo>
                        <a:pt x="248" y="33"/>
                      </a:lnTo>
                      <a:lnTo>
                        <a:pt x="219" y="60"/>
                      </a:lnTo>
                      <a:lnTo>
                        <a:pt x="194" y="84"/>
                      </a:lnTo>
                      <a:lnTo>
                        <a:pt x="182" y="99"/>
                      </a:lnTo>
                      <a:lnTo>
                        <a:pt x="162" y="119"/>
                      </a:lnTo>
                      <a:lnTo>
                        <a:pt x="141" y="143"/>
                      </a:lnTo>
                      <a:lnTo>
                        <a:pt x="110" y="162"/>
                      </a:lnTo>
                      <a:lnTo>
                        <a:pt x="74" y="176"/>
                      </a:lnTo>
                      <a:lnTo>
                        <a:pt x="20" y="185"/>
                      </a:lnTo>
                      <a:lnTo>
                        <a:pt x="0" y="185"/>
                      </a:lnTo>
                      <a:lnTo>
                        <a:pt x="32" y="164"/>
                      </a:lnTo>
                      <a:lnTo>
                        <a:pt x="56" y="138"/>
                      </a:lnTo>
                      <a:lnTo>
                        <a:pt x="77" y="110"/>
                      </a:lnTo>
                      <a:close/>
                    </a:path>
                  </a:pathLst>
                </a:custGeom>
                <a:solidFill>
                  <a:srgbClr val="008000">
                    <a:alpha val="41176"/>
                  </a:srgbClr>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a:lstStyle/>
                <a:p>
                  <a:endParaRPr lang="en-US"/>
                </a:p>
              </p:txBody>
            </p:sp>
            <p:sp>
              <p:nvSpPr>
                <p:cNvPr id="44" name="Freeform 16"/>
                <p:cNvSpPr>
                  <a:spLocks noChangeAspect="1"/>
                </p:cNvSpPr>
                <p:nvPr/>
              </p:nvSpPr>
              <p:spPr bwMode="auto">
                <a:xfrm>
                  <a:off x="2517" y="1154"/>
                  <a:ext cx="504" cy="133"/>
                </a:xfrm>
                <a:custGeom>
                  <a:avLst/>
                  <a:gdLst>
                    <a:gd name="T0" fmla="*/ 0 w 504"/>
                    <a:gd name="T1" fmla="*/ 94 h 133"/>
                    <a:gd name="T2" fmla="*/ 15 w 504"/>
                    <a:gd name="T3" fmla="*/ 66 h 133"/>
                    <a:gd name="T4" fmla="*/ 29 w 504"/>
                    <a:gd name="T5" fmla="*/ 39 h 133"/>
                    <a:gd name="T6" fmla="*/ 38 w 504"/>
                    <a:gd name="T7" fmla="*/ 1 h 133"/>
                    <a:gd name="T8" fmla="*/ 51 w 504"/>
                    <a:gd name="T9" fmla="*/ 0 h 133"/>
                    <a:gd name="T10" fmla="*/ 81 w 504"/>
                    <a:gd name="T11" fmla="*/ 0 h 133"/>
                    <a:gd name="T12" fmla="*/ 111 w 504"/>
                    <a:gd name="T13" fmla="*/ 4 h 133"/>
                    <a:gd name="T14" fmla="*/ 140 w 504"/>
                    <a:gd name="T15" fmla="*/ 13 h 133"/>
                    <a:gd name="T16" fmla="*/ 168 w 504"/>
                    <a:gd name="T17" fmla="*/ 28 h 133"/>
                    <a:gd name="T18" fmla="*/ 206 w 504"/>
                    <a:gd name="T19" fmla="*/ 30 h 133"/>
                    <a:gd name="T20" fmla="*/ 260 w 504"/>
                    <a:gd name="T21" fmla="*/ 18 h 133"/>
                    <a:gd name="T22" fmla="*/ 291 w 504"/>
                    <a:gd name="T23" fmla="*/ 9 h 133"/>
                    <a:gd name="T24" fmla="*/ 342 w 504"/>
                    <a:gd name="T25" fmla="*/ 15 h 133"/>
                    <a:gd name="T26" fmla="*/ 380 w 504"/>
                    <a:gd name="T27" fmla="*/ 28 h 133"/>
                    <a:gd name="T28" fmla="*/ 414 w 504"/>
                    <a:gd name="T29" fmla="*/ 48 h 133"/>
                    <a:gd name="T30" fmla="*/ 446 w 504"/>
                    <a:gd name="T31" fmla="*/ 52 h 133"/>
                    <a:gd name="T32" fmla="*/ 470 w 504"/>
                    <a:gd name="T33" fmla="*/ 49 h 133"/>
                    <a:gd name="T34" fmla="*/ 504 w 504"/>
                    <a:gd name="T35" fmla="*/ 27 h 133"/>
                    <a:gd name="T36" fmla="*/ 489 w 504"/>
                    <a:gd name="T37" fmla="*/ 60 h 133"/>
                    <a:gd name="T38" fmla="*/ 471 w 504"/>
                    <a:gd name="T39" fmla="*/ 82 h 133"/>
                    <a:gd name="T40" fmla="*/ 444 w 504"/>
                    <a:gd name="T41" fmla="*/ 112 h 133"/>
                    <a:gd name="T42" fmla="*/ 413 w 504"/>
                    <a:gd name="T43" fmla="*/ 133 h 133"/>
                    <a:gd name="T44" fmla="*/ 315 w 504"/>
                    <a:gd name="T45" fmla="*/ 133 h 133"/>
                    <a:gd name="T46" fmla="*/ 257 w 504"/>
                    <a:gd name="T47" fmla="*/ 129 h 133"/>
                    <a:gd name="T48" fmla="*/ 173 w 504"/>
                    <a:gd name="T49" fmla="*/ 123 h 133"/>
                    <a:gd name="T50" fmla="*/ 117 w 504"/>
                    <a:gd name="T51" fmla="*/ 115 h 133"/>
                    <a:gd name="T52" fmla="*/ 45 w 504"/>
                    <a:gd name="T53" fmla="*/ 108 h 133"/>
                    <a:gd name="T54" fmla="*/ 0 w 504"/>
                    <a:gd name="T55" fmla="*/ 94 h 133"/>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504"/>
                    <a:gd name="T85" fmla="*/ 0 h 133"/>
                    <a:gd name="T86" fmla="*/ 504 w 504"/>
                    <a:gd name="T87" fmla="*/ 133 h 133"/>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504" h="133">
                      <a:moveTo>
                        <a:pt x="0" y="94"/>
                      </a:moveTo>
                      <a:lnTo>
                        <a:pt x="15" y="66"/>
                      </a:lnTo>
                      <a:lnTo>
                        <a:pt x="29" y="39"/>
                      </a:lnTo>
                      <a:lnTo>
                        <a:pt x="38" y="1"/>
                      </a:lnTo>
                      <a:lnTo>
                        <a:pt x="51" y="0"/>
                      </a:lnTo>
                      <a:lnTo>
                        <a:pt x="81" y="0"/>
                      </a:lnTo>
                      <a:lnTo>
                        <a:pt x="111" y="4"/>
                      </a:lnTo>
                      <a:lnTo>
                        <a:pt x="140" y="13"/>
                      </a:lnTo>
                      <a:lnTo>
                        <a:pt x="168" y="28"/>
                      </a:lnTo>
                      <a:lnTo>
                        <a:pt x="206" y="30"/>
                      </a:lnTo>
                      <a:lnTo>
                        <a:pt x="260" y="18"/>
                      </a:lnTo>
                      <a:lnTo>
                        <a:pt x="291" y="9"/>
                      </a:lnTo>
                      <a:lnTo>
                        <a:pt x="342" y="15"/>
                      </a:lnTo>
                      <a:lnTo>
                        <a:pt x="380" y="28"/>
                      </a:lnTo>
                      <a:lnTo>
                        <a:pt x="414" y="48"/>
                      </a:lnTo>
                      <a:lnTo>
                        <a:pt x="446" y="52"/>
                      </a:lnTo>
                      <a:lnTo>
                        <a:pt x="470" y="49"/>
                      </a:lnTo>
                      <a:lnTo>
                        <a:pt x="504" y="27"/>
                      </a:lnTo>
                      <a:lnTo>
                        <a:pt x="489" y="60"/>
                      </a:lnTo>
                      <a:lnTo>
                        <a:pt x="471" y="82"/>
                      </a:lnTo>
                      <a:lnTo>
                        <a:pt x="444" y="112"/>
                      </a:lnTo>
                      <a:lnTo>
                        <a:pt x="413" y="133"/>
                      </a:lnTo>
                      <a:lnTo>
                        <a:pt x="315" y="133"/>
                      </a:lnTo>
                      <a:lnTo>
                        <a:pt x="257" y="129"/>
                      </a:lnTo>
                      <a:lnTo>
                        <a:pt x="173" y="123"/>
                      </a:lnTo>
                      <a:lnTo>
                        <a:pt x="117" y="115"/>
                      </a:lnTo>
                      <a:lnTo>
                        <a:pt x="45" y="108"/>
                      </a:lnTo>
                      <a:lnTo>
                        <a:pt x="0" y="94"/>
                      </a:lnTo>
                      <a:close/>
                    </a:path>
                  </a:pathLst>
                </a:custGeom>
                <a:solidFill>
                  <a:srgbClr val="008000">
                    <a:alpha val="41176"/>
                  </a:srgbClr>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a:lstStyle/>
                <a:p>
                  <a:endParaRPr lang="en-US"/>
                </a:p>
              </p:txBody>
            </p:sp>
            <p:sp>
              <p:nvSpPr>
                <p:cNvPr id="45" name="Freeform 17"/>
                <p:cNvSpPr>
                  <a:spLocks noChangeAspect="1"/>
                </p:cNvSpPr>
                <p:nvPr/>
              </p:nvSpPr>
              <p:spPr bwMode="auto">
                <a:xfrm>
                  <a:off x="2436" y="1145"/>
                  <a:ext cx="111" cy="105"/>
                </a:xfrm>
                <a:custGeom>
                  <a:avLst/>
                  <a:gdLst>
                    <a:gd name="T0" fmla="*/ 0 w 111"/>
                    <a:gd name="T1" fmla="*/ 90 h 105"/>
                    <a:gd name="T2" fmla="*/ 18 w 111"/>
                    <a:gd name="T3" fmla="*/ 49 h 105"/>
                    <a:gd name="T4" fmla="*/ 36 w 111"/>
                    <a:gd name="T5" fmla="*/ 30 h 105"/>
                    <a:gd name="T6" fmla="*/ 60 w 111"/>
                    <a:gd name="T7" fmla="*/ 25 h 105"/>
                    <a:gd name="T8" fmla="*/ 84 w 111"/>
                    <a:gd name="T9" fmla="*/ 15 h 105"/>
                    <a:gd name="T10" fmla="*/ 111 w 111"/>
                    <a:gd name="T11" fmla="*/ 0 h 105"/>
                    <a:gd name="T12" fmla="*/ 102 w 111"/>
                    <a:gd name="T13" fmla="*/ 28 h 105"/>
                    <a:gd name="T14" fmla="*/ 96 w 111"/>
                    <a:gd name="T15" fmla="*/ 54 h 105"/>
                    <a:gd name="T16" fmla="*/ 87 w 111"/>
                    <a:gd name="T17" fmla="*/ 76 h 105"/>
                    <a:gd name="T18" fmla="*/ 71 w 111"/>
                    <a:gd name="T19" fmla="*/ 105 h 105"/>
                    <a:gd name="T20" fmla="*/ 0 w 111"/>
                    <a:gd name="T21" fmla="*/ 90 h 10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11"/>
                    <a:gd name="T34" fmla="*/ 0 h 105"/>
                    <a:gd name="T35" fmla="*/ 111 w 111"/>
                    <a:gd name="T36" fmla="*/ 105 h 10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11" h="105">
                      <a:moveTo>
                        <a:pt x="0" y="90"/>
                      </a:moveTo>
                      <a:lnTo>
                        <a:pt x="18" y="49"/>
                      </a:lnTo>
                      <a:lnTo>
                        <a:pt x="36" y="30"/>
                      </a:lnTo>
                      <a:lnTo>
                        <a:pt x="60" y="25"/>
                      </a:lnTo>
                      <a:lnTo>
                        <a:pt x="84" y="15"/>
                      </a:lnTo>
                      <a:lnTo>
                        <a:pt x="111" y="0"/>
                      </a:lnTo>
                      <a:lnTo>
                        <a:pt x="102" y="28"/>
                      </a:lnTo>
                      <a:lnTo>
                        <a:pt x="96" y="54"/>
                      </a:lnTo>
                      <a:lnTo>
                        <a:pt x="87" y="76"/>
                      </a:lnTo>
                      <a:lnTo>
                        <a:pt x="71" y="105"/>
                      </a:lnTo>
                      <a:lnTo>
                        <a:pt x="0" y="90"/>
                      </a:lnTo>
                      <a:close/>
                    </a:path>
                  </a:pathLst>
                </a:custGeom>
                <a:solidFill>
                  <a:srgbClr val="008000">
                    <a:alpha val="41176"/>
                  </a:srgbClr>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a:lstStyle/>
                <a:p>
                  <a:endParaRPr lang="en-US"/>
                </a:p>
              </p:txBody>
            </p:sp>
            <p:sp>
              <p:nvSpPr>
                <p:cNvPr id="46" name="Freeform 18"/>
                <p:cNvSpPr>
                  <a:spLocks noChangeAspect="1"/>
                </p:cNvSpPr>
                <p:nvPr/>
              </p:nvSpPr>
              <p:spPr bwMode="auto">
                <a:xfrm>
                  <a:off x="988" y="800"/>
                  <a:ext cx="1445" cy="438"/>
                </a:xfrm>
                <a:custGeom>
                  <a:avLst/>
                  <a:gdLst>
                    <a:gd name="T0" fmla="*/ 60 w 1445"/>
                    <a:gd name="T1" fmla="*/ 8 h 438"/>
                    <a:gd name="T2" fmla="*/ 118 w 1445"/>
                    <a:gd name="T3" fmla="*/ 12 h 438"/>
                    <a:gd name="T4" fmla="*/ 185 w 1445"/>
                    <a:gd name="T5" fmla="*/ 15 h 438"/>
                    <a:gd name="T6" fmla="*/ 248 w 1445"/>
                    <a:gd name="T7" fmla="*/ 16 h 438"/>
                    <a:gd name="T8" fmla="*/ 290 w 1445"/>
                    <a:gd name="T9" fmla="*/ 21 h 438"/>
                    <a:gd name="T10" fmla="*/ 344 w 1445"/>
                    <a:gd name="T11" fmla="*/ 39 h 438"/>
                    <a:gd name="T12" fmla="*/ 403 w 1445"/>
                    <a:gd name="T13" fmla="*/ 57 h 438"/>
                    <a:gd name="T14" fmla="*/ 482 w 1445"/>
                    <a:gd name="T15" fmla="*/ 73 h 438"/>
                    <a:gd name="T16" fmla="*/ 563 w 1445"/>
                    <a:gd name="T17" fmla="*/ 84 h 438"/>
                    <a:gd name="T18" fmla="*/ 631 w 1445"/>
                    <a:gd name="T19" fmla="*/ 96 h 438"/>
                    <a:gd name="T20" fmla="*/ 694 w 1445"/>
                    <a:gd name="T21" fmla="*/ 102 h 438"/>
                    <a:gd name="T22" fmla="*/ 719 w 1445"/>
                    <a:gd name="T23" fmla="*/ 105 h 438"/>
                    <a:gd name="T24" fmla="*/ 766 w 1445"/>
                    <a:gd name="T25" fmla="*/ 112 h 438"/>
                    <a:gd name="T26" fmla="*/ 799 w 1445"/>
                    <a:gd name="T27" fmla="*/ 118 h 438"/>
                    <a:gd name="T28" fmla="*/ 806 w 1445"/>
                    <a:gd name="T29" fmla="*/ 133 h 438"/>
                    <a:gd name="T30" fmla="*/ 856 w 1445"/>
                    <a:gd name="T31" fmla="*/ 124 h 438"/>
                    <a:gd name="T32" fmla="*/ 860 w 1445"/>
                    <a:gd name="T33" fmla="*/ 138 h 438"/>
                    <a:gd name="T34" fmla="*/ 887 w 1445"/>
                    <a:gd name="T35" fmla="*/ 150 h 438"/>
                    <a:gd name="T36" fmla="*/ 911 w 1445"/>
                    <a:gd name="T37" fmla="*/ 168 h 438"/>
                    <a:gd name="T38" fmla="*/ 931 w 1445"/>
                    <a:gd name="T39" fmla="*/ 172 h 438"/>
                    <a:gd name="T40" fmla="*/ 943 w 1445"/>
                    <a:gd name="T41" fmla="*/ 172 h 438"/>
                    <a:gd name="T42" fmla="*/ 949 w 1445"/>
                    <a:gd name="T43" fmla="*/ 223 h 438"/>
                    <a:gd name="T44" fmla="*/ 986 w 1445"/>
                    <a:gd name="T45" fmla="*/ 192 h 438"/>
                    <a:gd name="T46" fmla="*/ 995 w 1445"/>
                    <a:gd name="T47" fmla="*/ 211 h 438"/>
                    <a:gd name="T48" fmla="*/ 1028 w 1445"/>
                    <a:gd name="T49" fmla="*/ 172 h 438"/>
                    <a:gd name="T50" fmla="*/ 1039 w 1445"/>
                    <a:gd name="T51" fmla="*/ 205 h 438"/>
                    <a:gd name="T52" fmla="*/ 1069 w 1445"/>
                    <a:gd name="T53" fmla="*/ 186 h 438"/>
                    <a:gd name="T54" fmla="*/ 1073 w 1445"/>
                    <a:gd name="T55" fmla="*/ 202 h 438"/>
                    <a:gd name="T56" fmla="*/ 1099 w 1445"/>
                    <a:gd name="T57" fmla="*/ 219 h 438"/>
                    <a:gd name="T58" fmla="*/ 1130 w 1445"/>
                    <a:gd name="T59" fmla="*/ 222 h 438"/>
                    <a:gd name="T60" fmla="*/ 1153 w 1445"/>
                    <a:gd name="T61" fmla="*/ 213 h 438"/>
                    <a:gd name="T62" fmla="*/ 1181 w 1445"/>
                    <a:gd name="T63" fmla="*/ 229 h 438"/>
                    <a:gd name="T64" fmla="*/ 1222 w 1445"/>
                    <a:gd name="T65" fmla="*/ 228 h 438"/>
                    <a:gd name="T66" fmla="*/ 1247 w 1445"/>
                    <a:gd name="T67" fmla="*/ 222 h 438"/>
                    <a:gd name="T68" fmla="*/ 1264 w 1445"/>
                    <a:gd name="T69" fmla="*/ 240 h 438"/>
                    <a:gd name="T70" fmla="*/ 1298 w 1445"/>
                    <a:gd name="T71" fmla="*/ 255 h 438"/>
                    <a:gd name="T72" fmla="*/ 1322 w 1445"/>
                    <a:gd name="T73" fmla="*/ 270 h 438"/>
                    <a:gd name="T74" fmla="*/ 1349 w 1445"/>
                    <a:gd name="T75" fmla="*/ 316 h 438"/>
                    <a:gd name="T76" fmla="*/ 1379 w 1445"/>
                    <a:gd name="T77" fmla="*/ 366 h 438"/>
                    <a:gd name="T78" fmla="*/ 1421 w 1445"/>
                    <a:gd name="T79" fmla="*/ 415 h 438"/>
                    <a:gd name="T80" fmla="*/ 1445 w 1445"/>
                    <a:gd name="T81" fmla="*/ 438 h 438"/>
                    <a:gd name="T82" fmla="*/ 1339 w 1445"/>
                    <a:gd name="T83" fmla="*/ 414 h 438"/>
                    <a:gd name="T84" fmla="*/ 1160 w 1445"/>
                    <a:gd name="T85" fmla="*/ 385 h 438"/>
                    <a:gd name="T86" fmla="*/ 1057 w 1445"/>
                    <a:gd name="T87" fmla="*/ 373 h 438"/>
                    <a:gd name="T88" fmla="*/ 938 w 1445"/>
                    <a:gd name="T89" fmla="*/ 346 h 438"/>
                    <a:gd name="T90" fmla="*/ 817 w 1445"/>
                    <a:gd name="T91" fmla="*/ 321 h 438"/>
                    <a:gd name="T92" fmla="*/ 718 w 1445"/>
                    <a:gd name="T93" fmla="*/ 298 h 438"/>
                    <a:gd name="T94" fmla="*/ 631 w 1445"/>
                    <a:gd name="T95" fmla="*/ 268 h 438"/>
                    <a:gd name="T96" fmla="*/ 533 w 1445"/>
                    <a:gd name="T97" fmla="*/ 223 h 438"/>
                    <a:gd name="T98" fmla="*/ 497 w 1445"/>
                    <a:gd name="T99" fmla="*/ 208 h 438"/>
                    <a:gd name="T100" fmla="*/ 434 w 1445"/>
                    <a:gd name="T101" fmla="*/ 181 h 438"/>
                    <a:gd name="T102" fmla="*/ 368 w 1445"/>
                    <a:gd name="T103" fmla="*/ 156 h 438"/>
                    <a:gd name="T104" fmla="*/ 331 w 1445"/>
                    <a:gd name="T105" fmla="*/ 141 h 438"/>
                    <a:gd name="T106" fmla="*/ 263 w 1445"/>
                    <a:gd name="T107" fmla="*/ 121 h 438"/>
                    <a:gd name="T108" fmla="*/ 208 w 1445"/>
                    <a:gd name="T109" fmla="*/ 111 h 438"/>
                    <a:gd name="T110" fmla="*/ 157 w 1445"/>
                    <a:gd name="T111" fmla="*/ 108 h 438"/>
                    <a:gd name="T112" fmla="*/ 0 w 1445"/>
                    <a:gd name="T113" fmla="*/ 104 h 438"/>
                    <a:gd name="T114" fmla="*/ 0 w 1445"/>
                    <a:gd name="T115" fmla="*/ 0 h 438"/>
                    <a:gd name="T116" fmla="*/ 60 w 1445"/>
                    <a:gd name="T117" fmla="*/ 8 h 43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445"/>
                    <a:gd name="T178" fmla="*/ 0 h 438"/>
                    <a:gd name="T179" fmla="*/ 1445 w 1445"/>
                    <a:gd name="T180" fmla="*/ 438 h 43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445" h="438">
                      <a:moveTo>
                        <a:pt x="60" y="8"/>
                      </a:moveTo>
                      <a:lnTo>
                        <a:pt x="118" y="12"/>
                      </a:lnTo>
                      <a:lnTo>
                        <a:pt x="185" y="15"/>
                      </a:lnTo>
                      <a:lnTo>
                        <a:pt x="248" y="16"/>
                      </a:lnTo>
                      <a:lnTo>
                        <a:pt x="290" y="21"/>
                      </a:lnTo>
                      <a:lnTo>
                        <a:pt x="344" y="39"/>
                      </a:lnTo>
                      <a:lnTo>
                        <a:pt x="403" y="57"/>
                      </a:lnTo>
                      <a:lnTo>
                        <a:pt x="482" y="73"/>
                      </a:lnTo>
                      <a:lnTo>
                        <a:pt x="563" y="84"/>
                      </a:lnTo>
                      <a:lnTo>
                        <a:pt x="631" y="96"/>
                      </a:lnTo>
                      <a:lnTo>
                        <a:pt x="694" y="102"/>
                      </a:lnTo>
                      <a:lnTo>
                        <a:pt x="719" y="105"/>
                      </a:lnTo>
                      <a:lnTo>
                        <a:pt x="766" y="112"/>
                      </a:lnTo>
                      <a:lnTo>
                        <a:pt x="799" y="118"/>
                      </a:lnTo>
                      <a:lnTo>
                        <a:pt x="806" y="133"/>
                      </a:lnTo>
                      <a:lnTo>
                        <a:pt x="856" y="124"/>
                      </a:lnTo>
                      <a:lnTo>
                        <a:pt x="860" y="138"/>
                      </a:lnTo>
                      <a:lnTo>
                        <a:pt x="887" y="150"/>
                      </a:lnTo>
                      <a:lnTo>
                        <a:pt x="911" y="168"/>
                      </a:lnTo>
                      <a:lnTo>
                        <a:pt x="931" y="172"/>
                      </a:lnTo>
                      <a:lnTo>
                        <a:pt x="943" y="172"/>
                      </a:lnTo>
                      <a:lnTo>
                        <a:pt x="949" y="223"/>
                      </a:lnTo>
                      <a:lnTo>
                        <a:pt x="986" y="192"/>
                      </a:lnTo>
                      <a:lnTo>
                        <a:pt x="995" y="211"/>
                      </a:lnTo>
                      <a:lnTo>
                        <a:pt x="1028" y="172"/>
                      </a:lnTo>
                      <a:lnTo>
                        <a:pt x="1039" y="205"/>
                      </a:lnTo>
                      <a:lnTo>
                        <a:pt x="1069" y="186"/>
                      </a:lnTo>
                      <a:lnTo>
                        <a:pt x="1073" y="202"/>
                      </a:lnTo>
                      <a:lnTo>
                        <a:pt x="1099" y="219"/>
                      </a:lnTo>
                      <a:lnTo>
                        <a:pt x="1130" y="222"/>
                      </a:lnTo>
                      <a:lnTo>
                        <a:pt x="1153" y="213"/>
                      </a:lnTo>
                      <a:lnTo>
                        <a:pt x="1181" y="229"/>
                      </a:lnTo>
                      <a:lnTo>
                        <a:pt x="1222" y="228"/>
                      </a:lnTo>
                      <a:lnTo>
                        <a:pt x="1247" y="222"/>
                      </a:lnTo>
                      <a:lnTo>
                        <a:pt x="1264" y="240"/>
                      </a:lnTo>
                      <a:lnTo>
                        <a:pt x="1298" y="255"/>
                      </a:lnTo>
                      <a:lnTo>
                        <a:pt x="1322" y="270"/>
                      </a:lnTo>
                      <a:lnTo>
                        <a:pt x="1349" y="316"/>
                      </a:lnTo>
                      <a:lnTo>
                        <a:pt x="1379" y="366"/>
                      </a:lnTo>
                      <a:lnTo>
                        <a:pt x="1421" y="415"/>
                      </a:lnTo>
                      <a:lnTo>
                        <a:pt x="1445" y="438"/>
                      </a:lnTo>
                      <a:lnTo>
                        <a:pt x="1339" y="414"/>
                      </a:lnTo>
                      <a:lnTo>
                        <a:pt x="1160" y="385"/>
                      </a:lnTo>
                      <a:lnTo>
                        <a:pt x="1057" y="373"/>
                      </a:lnTo>
                      <a:lnTo>
                        <a:pt x="938" y="346"/>
                      </a:lnTo>
                      <a:lnTo>
                        <a:pt x="817" y="321"/>
                      </a:lnTo>
                      <a:lnTo>
                        <a:pt x="718" y="298"/>
                      </a:lnTo>
                      <a:lnTo>
                        <a:pt x="631" y="268"/>
                      </a:lnTo>
                      <a:lnTo>
                        <a:pt x="533" y="223"/>
                      </a:lnTo>
                      <a:lnTo>
                        <a:pt x="497" y="208"/>
                      </a:lnTo>
                      <a:lnTo>
                        <a:pt x="434" y="181"/>
                      </a:lnTo>
                      <a:lnTo>
                        <a:pt x="368" y="156"/>
                      </a:lnTo>
                      <a:lnTo>
                        <a:pt x="331" y="141"/>
                      </a:lnTo>
                      <a:lnTo>
                        <a:pt x="263" y="121"/>
                      </a:lnTo>
                      <a:lnTo>
                        <a:pt x="208" y="111"/>
                      </a:lnTo>
                      <a:lnTo>
                        <a:pt x="157" y="108"/>
                      </a:lnTo>
                      <a:lnTo>
                        <a:pt x="0" y="104"/>
                      </a:lnTo>
                      <a:lnTo>
                        <a:pt x="0" y="0"/>
                      </a:lnTo>
                      <a:lnTo>
                        <a:pt x="60" y="8"/>
                      </a:lnTo>
                      <a:close/>
                    </a:path>
                  </a:pathLst>
                </a:custGeom>
                <a:solidFill>
                  <a:srgbClr val="008000">
                    <a:alpha val="41176"/>
                  </a:srgbClr>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a:lstStyle/>
                <a:p>
                  <a:endParaRPr lang="en-US"/>
                </a:p>
              </p:txBody>
            </p:sp>
            <p:sp>
              <p:nvSpPr>
                <p:cNvPr id="47" name="Freeform 19"/>
                <p:cNvSpPr>
                  <a:spLocks noChangeAspect="1"/>
                </p:cNvSpPr>
                <p:nvPr/>
              </p:nvSpPr>
              <p:spPr bwMode="auto">
                <a:xfrm>
                  <a:off x="3737" y="966"/>
                  <a:ext cx="1203" cy="66"/>
                </a:xfrm>
                <a:custGeom>
                  <a:avLst/>
                  <a:gdLst>
                    <a:gd name="T0" fmla="*/ 0 w 1203"/>
                    <a:gd name="T1" fmla="*/ 66 h 66"/>
                    <a:gd name="T2" fmla="*/ 33 w 1203"/>
                    <a:gd name="T3" fmla="*/ 53 h 66"/>
                    <a:gd name="T4" fmla="*/ 85 w 1203"/>
                    <a:gd name="T5" fmla="*/ 51 h 66"/>
                    <a:gd name="T6" fmla="*/ 132 w 1203"/>
                    <a:gd name="T7" fmla="*/ 47 h 66"/>
                    <a:gd name="T8" fmla="*/ 187 w 1203"/>
                    <a:gd name="T9" fmla="*/ 47 h 66"/>
                    <a:gd name="T10" fmla="*/ 216 w 1203"/>
                    <a:gd name="T11" fmla="*/ 45 h 66"/>
                    <a:gd name="T12" fmla="*/ 240 w 1203"/>
                    <a:gd name="T13" fmla="*/ 36 h 66"/>
                    <a:gd name="T14" fmla="*/ 285 w 1203"/>
                    <a:gd name="T15" fmla="*/ 33 h 66"/>
                    <a:gd name="T16" fmla="*/ 337 w 1203"/>
                    <a:gd name="T17" fmla="*/ 30 h 66"/>
                    <a:gd name="T18" fmla="*/ 387 w 1203"/>
                    <a:gd name="T19" fmla="*/ 27 h 66"/>
                    <a:gd name="T20" fmla="*/ 487 w 1203"/>
                    <a:gd name="T21" fmla="*/ 21 h 66"/>
                    <a:gd name="T22" fmla="*/ 598 w 1203"/>
                    <a:gd name="T23" fmla="*/ 17 h 66"/>
                    <a:gd name="T24" fmla="*/ 724 w 1203"/>
                    <a:gd name="T25" fmla="*/ 12 h 66"/>
                    <a:gd name="T26" fmla="*/ 829 w 1203"/>
                    <a:gd name="T27" fmla="*/ 9 h 66"/>
                    <a:gd name="T28" fmla="*/ 930 w 1203"/>
                    <a:gd name="T29" fmla="*/ 5 h 66"/>
                    <a:gd name="T30" fmla="*/ 1029 w 1203"/>
                    <a:gd name="T31" fmla="*/ 0 h 66"/>
                    <a:gd name="T32" fmla="*/ 1179 w 1203"/>
                    <a:gd name="T33" fmla="*/ 0 h 66"/>
                    <a:gd name="T34" fmla="*/ 1203 w 1203"/>
                    <a:gd name="T35" fmla="*/ 0 h 66"/>
                    <a:gd name="T36" fmla="*/ 1203 w 1203"/>
                    <a:gd name="T37" fmla="*/ 12 h 66"/>
                    <a:gd name="T38" fmla="*/ 1126 w 1203"/>
                    <a:gd name="T39" fmla="*/ 14 h 66"/>
                    <a:gd name="T40" fmla="*/ 1021 w 1203"/>
                    <a:gd name="T41" fmla="*/ 14 h 66"/>
                    <a:gd name="T42" fmla="*/ 868 w 1203"/>
                    <a:gd name="T43" fmla="*/ 18 h 66"/>
                    <a:gd name="T44" fmla="*/ 735 w 1203"/>
                    <a:gd name="T45" fmla="*/ 24 h 66"/>
                    <a:gd name="T46" fmla="*/ 606 w 1203"/>
                    <a:gd name="T47" fmla="*/ 33 h 66"/>
                    <a:gd name="T48" fmla="*/ 471 w 1203"/>
                    <a:gd name="T49" fmla="*/ 42 h 66"/>
                    <a:gd name="T50" fmla="*/ 325 w 1203"/>
                    <a:gd name="T51" fmla="*/ 50 h 66"/>
                    <a:gd name="T52" fmla="*/ 211 w 1203"/>
                    <a:gd name="T53" fmla="*/ 59 h 66"/>
                    <a:gd name="T54" fmla="*/ 109 w 1203"/>
                    <a:gd name="T55" fmla="*/ 62 h 66"/>
                    <a:gd name="T56" fmla="*/ 0 w 1203"/>
                    <a:gd name="T57" fmla="*/ 66 h 6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203"/>
                    <a:gd name="T88" fmla="*/ 0 h 66"/>
                    <a:gd name="T89" fmla="*/ 1203 w 1203"/>
                    <a:gd name="T90" fmla="*/ 66 h 6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203" h="66">
                      <a:moveTo>
                        <a:pt x="0" y="66"/>
                      </a:moveTo>
                      <a:lnTo>
                        <a:pt x="33" y="53"/>
                      </a:lnTo>
                      <a:lnTo>
                        <a:pt x="85" y="51"/>
                      </a:lnTo>
                      <a:lnTo>
                        <a:pt x="132" y="47"/>
                      </a:lnTo>
                      <a:lnTo>
                        <a:pt x="187" y="47"/>
                      </a:lnTo>
                      <a:lnTo>
                        <a:pt x="216" y="45"/>
                      </a:lnTo>
                      <a:lnTo>
                        <a:pt x="240" y="36"/>
                      </a:lnTo>
                      <a:lnTo>
                        <a:pt x="285" y="33"/>
                      </a:lnTo>
                      <a:lnTo>
                        <a:pt x="337" y="30"/>
                      </a:lnTo>
                      <a:lnTo>
                        <a:pt x="387" y="27"/>
                      </a:lnTo>
                      <a:lnTo>
                        <a:pt x="487" y="21"/>
                      </a:lnTo>
                      <a:lnTo>
                        <a:pt x="598" y="17"/>
                      </a:lnTo>
                      <a:lnTo>
                        <a:pt x="724" y="12"/>
                      </a:lnTo>
                      <a:lnTo>
                        <a:pt x="829" y="9"/>
                      </a:lnTo>
                      <a:lnTo>
                        <a:pt x="930" y="5"/>
                      </a:lnTo>
                      <a:lnTo>
                        <a:pt x="1029" y="0"/>
                      </a:lnTo>
                      <a:lnTo>
                        <a:pt x="1179" y="0"/>
                      </a:lnTo>
                      <a:lnTo>
                        <a:pt x="1203" y="0"/>
                      </a:lnTo>
                      <a:lnTo>
                        <a:pt x="1203" y="12"/>
                      </a:lnTo>
                      <a:lnTo>
                        <a:pt x="1126" y="14"/>
                      </a:lnTo>
                      <a:lnTo>
                        <a:pt x="1021" y="14"/>
                      </a:lnTo>
                      <a:lnTo>
                        <a:pt x="868" y="18"/>
                      </a:lnTo>
                      <a:lnTo>
                        <a:pt x="735" y="24"/>
                      </a:lnTo>
                      <a:lnTo>
                        <a:pt x="606" y="33"/>
                      </a:lnTo>
                      <a:lnTo>
                        <a:pt x="471" y="42"/>
                      </a:lnTo>
                      <a:lnTo>
                        <a:pt x="325" y="50"/>
                      </a:lnTo>
                      <a:lnTo>
                        <a:pt x="211" y="59"/>
                      </a:lnTo>
                      <a:lnTo>
                        <a:pt x="109" y="62"/>
                      </a:lnTo>
                      <a:lnTo>
                        <a:pt x="0" y="66"/>
                      </a:lnTo>
                      <a:close/>
                    </a:path>
                  </a:pathLst>
                </a:custGeom>
                <a:solidFill>
                  <a:srgbClr val="FFCC99">
                    <a:alpha val="59999"/>
                  </a:srgbClr>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a:lstStyle/>
                <a:p>
                  <a:endParaRPr lang="en-US"/>
                </a:p>
              </p:txBody>
            </p:sp>
            <p:sp>
              <p:nvSpPr>
                <p:cNvPr id="48" name="Freeform 20"/>
                <p:cNvSpPr>
                  <a:spLocks noChangeAspect="1"/>
                </p:cNvSpPr>
                <p:nvPr/>
              </p:nvSpPr>
              <p:spPr bwMode="auto">
                <a:xfrm>
                  <a:off x="2573" y="987"/>
                  <a:ext cx="579" cy="95"/>
                </a:xfrm>
                <a:custGeom>
                  <a:avLst/>
                  <a:gdLst>
                    <a:gd name="T0" fmla="*/ 0 w 579"/>
                    <a:gd name="T1" fmla="*/ 62 h 95"/>
                    <a:gd name="T2" fmla="*/ 9 w 579"/>
                    <a:gd name="T3" fmla="*/ 44 h 95"/>
                    <a:gd name="T4" fmla="*/ 27 w 579"/>
                    <a:gd name="T5" fmla="*/ 36 h 95"/>
                    <a:gd name="T6" fmla="*/ 63 w 579"/>
                    <a:gd name="T7" fmla="*/ 41 h 95"/>
                    <a:gd name="T8" fmla="*/ 100 w 579"/>
                    <a:gd name="T9" fmla="*/ 50 h 95"/>
                    <a:gd name="T10" fmla="*/ 136 w 579"/>
                    <a:gd name="T11" fmla="*/ 56 h 95"/>
                    <a:gd name="T12" fmla="*/ 166 w 579"/>
                    <a:gd name="T13" fmla="*/ 59 h 95"/>
                    <a:gd name="T14" fmla="*/ 190 w 579"/>
                    <a:gd name="T15" fmla="*/ 47 h 95"/>
                    <a:gd name="T16" fmla="*/ 205 w 579"/>
                    <a:gd name="T17" fmla="*/ 38 h 95"/>
                    <a:gd name="T18" fmla="*/ 222 w 579"/>
                    <a:gd name="T19" fmla="*/ 23 h 95"/>
                    <a:gd name="T20" fmla="*/ 253 w 579"/>
                    <a:gd name="T21" fmla="*/ 21 h 95"/>
                    <a:gd name="T22" fmla="*/ 283 w 579"/>
                    <a:gd name="T23" fmla="*/ 24 h 95"/>
                    <a:gd name="T24" fmla="*/ 316 w 579"/>
                    <a:gd name="T25" fmla="*/ 29 h 95"/>
                    <a:gd name="T26" fmla="*/ 366 w 579"/>
                    <a:gd name="T27" fmla="*/ 27 h 95"/>
                    <a:gd name="T28" fmla="*/ 408 w 579"/>
                    <a:gd name="T29" fmla="*/ 29 h 95"/>
                    <a:gd name="T30" fmla="*/ 448 w 579"/>
                    <a:gd name="T31" fmla="*/ 36 h 95"/>
                    <a:gd name="T32" fmla="*/ 486 w 579"/>
                    <a:gd name="T33" fmla="*/ 39 h 95"/>
                    <a:gd name="T34" fmla="*/ 525 w 579"/>
                    <a:gd name="T35" fmla="*/ 32 h 95"/>
                    <a:gd name="T36" fmla="*/ 543 w 579"/>
                    <a:gd name="T37" fmla="*/ 14 h 95"/>
                    <a:gd name="T38" fmla="*/ 555 w 579"/>
                    <a:gd name="T39" fmla="*/ 5 h 95"/>
                    <a:gd name="T40" fmla="*/ 567 w 579"/>
                    <a:gd name="T41" fmla="*/ 0 h 95"/>
                    <a:gd name="T42" fmla="*/ 579 w 579"/>
                    <a:gd name="T43" fmla="*/ 3 h 95"/>
                    <a:gd name="T44" fmla="*/ 571 w 579"/>
                    <a:gd name="T45" fmla="*/ 23 h 95"/>
                    <a:gd name="T46" fmla="*/ 550 w 579"/>
                    <a:gd name="T47" fmla="*/ 47 h 95"/>
                    <a:gd name="T48" fmla="*/ 538 w 579"/>
                    <a:gd name="T49" fmla="*/ 63 h 95"/>
                    <a:gd name="T50" fmla="*/ 499 w 579"/>
                    <a:gd name="T51" fmla="*/ 77 h 95"/>
                    <a:gd name="T52" fmla="*/ 463 w 579"/>
                    <a:gd name="T53" fmla="*/ 87 h 95"/>
                    <a:gd name="T54" fmla="*/ 429 w 579"/>
                    <a:gd name="T55" fmla="*/ 95 h 95"/>
                    <a:gd name="T56" fmla="*/ 393 w 579"/>
                    <a:gd name="T57" fmla="*/ 89 h 95"/>
                    <a:gd name="T58" fmla="*/ 352 w 579"/>
                    <a:gd name="T59" fmla="*/ 72 h 95"/>
                    <a:gd name="T60" fmla="*/ 321 w 579"/>
                    <a:gd name="T61" fmla="*/ 62 h 95"/>
                    <a:gd name="T62" fmla="*/ 276 w 579"/>
                    <a:gd name="T63" fmla="*/ 56 h 95"/>
                    <a:gd name="T64" fmla="*/ 235 w 579"/>
                    <a:gd name="T65" fmla="*/ 57 h 95"/>
                    <a:gd name="T66" fmla="*/ 190 w 579"/>
                    <a:gd name="T67" fmla="*/ 69 h 95"/>
                    <a:gd name="T68" fmla="*/ 145 w 579"/>
                    <a:gd name="T69" fmla="*/ 80 h 95"/>
                    <a:gd name="T70" fmla="*/ 103 w 579"/>
                    <a:gd name="T71" fmla="*/ 78 h 95"/>
                    <a:gd name="T72" fmla="*/ 42 w 579"/>
                    <a:gd name="T73" fmla="*/ 69 h 95"/>
                    <a:gd name="T74" fmla="*/ 15 w 579"/>
                    <a:gd name="T75" fmla="*/ 66 h 95"/>
                    <a:gd name="T76" fmla="*/ 0 w 579"/>
                    <a:gd name="T77" fmla="*/ 62 h 95"/>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579"/>
                    <a:gd name="T118" fmla="*/ 0 h 95"/>
                    <a:gd name="T119" fmla="*/ 579 w 579"/>
                    <a:gd name="T120" fmla="*/ 95 h 95"/>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579" h="95">
                      <a:moveTo>
                        <a:pt x="0" y="62"/>
                      </a:moveTo>
                      <a:lnTo>
                        <a:pt x="9" y="44"/>
                      </a:lnTo>
                      <a:lnTo>
                        <a:pt x="27" y="36"/>
                      </a:lnTo>
                      <a:lnTo>
                        <a:pt x="63" y="41"/>
                      </a:lnTo>
                      <a:lnTo>
                        <a:pt x="100" y="50"/>
                      </a:lnTo>
                      <a:lnTo>
                        <a:pt x="136" y="56"/>
                      </a:lnTo>
                      <a:lnTo>
                        <a:pt x="166" y="59"/>
                      </a:lnTo>
                      <a:lnTo>
                        <a:pt x="190" y="47"/>
                      </a:lnTo>
                      <a:lnTo>
                        <a:pt x="205" y="38"/>
                      </a:lnTo>
                      <a:lnTo>
                        <a:pt x="222" y="23"/>
                      </a:lnTo>
                      <a:lnTo>
                        <a:pt x="253" y="21"/>
                      </a:lnTo>
                      <a:lnTo>
                        <a:pt x="283" y="24"/>
                      </a:lnTo>
                      <a:lnTo>
                        <a:pt x="316" y="29"/>
                      </a:lnTo>
                      <a:lnTo>
                        <a:pt x="366" y="27"/>
                      </a:lnTo>
                      <a:lnTo>
                        <a:pt x="408" y="29"/>
                      </a:lnTo>
                      <a:lnTo>
                        <a:pt x="448" y="36"/>
                      </a:lnTo>
                      <a:lnTo>
                        <a:pt x="486" y="39"/>
                      </a:lnTo>
                      <a:lnTo>
                        <a:pt x="525" y="32"/>
                      </a:lnTo>
                      <a:lnTo>
                        <a:pt x="543" y="14"/>
                      </a:lnTo>
                      <a:lnTo>
                        <a:pt x="555" y="5"/>
                      </a:lnTo>
                      <a:lnTo>
                        <a:pt x="567" y="0"/>
                      </a:lnTo>
                      <a:lnTo>
                        <a:pt x="579" y="3"/>
                      </a:lnTo>
                      <a:lnTo>
                        <a:pt x="571" y="23"/>
                      </a:lnTo>
                      <a:lnTo>
                        <a:pt x="550" y="47"/>
                      </a:lnTo>
                      <a:lnTo>
                        <a:pt x="538" y="63"/>
                      </a:lnTo>
                      <a:lnTo>
                        <a:pt x="499" y="77"/>
                      </a:lnTo>
                      <a:lnTo>
                        <a:pt x="463" y="87"/>
                      </a:lnTo>
                      <a:lnTo>
                        <a:pt x="429" y="95"/>
                      </a:lnTo>
                      <a:lnTo>
                        <a:pt x="393" y="89"/>
                      </a:lnTo>
                      <a:lnTo>
                        <a:pt x="352" y="72"/>
                      </a:lnTo>
                      <a:lnTo>
                        <a:pt x="321" y="62"/>
                      </a:lnTo>
                      <a:lnTo>
                        <a:pt x="276" y="56"/>
                      </a:lnTo>
                      <a:lnTo>
                        <a:pt x="235" y="57"/>
                      </a:lnTo>
                      <a:lnTo>
                        <a:pt x="190" y="69"/>
                      </a:lnTo>
                      <a:lnTo>
                        <a:pt x="145" y="80"/>
                      </a:lnTo>
                      <a:lnTo>
                        <a:pt x="103" y="78"/>
                      </a:lnTo>
                      <a:lnTo>
                        <a:pt x="42" y="69"/>
                      </a:lnTo>
                      <a:lnTo>
                        <a:pt x="15" y="66"/>
                      </a:lnTo>
                      <a:lnTo>
                        <a:pt x="0" y="62"/>
                      </a:lnTo>
                      <a:close/>
                    </a:path>
                  </a:pathLst>
                </a:custGeom>
                <a:solidFill>
                  <a:srgbClr val="FFCC99">
                    <a:alpha val="59999"/>
                  </a:srgbClr>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a:lstStyle/>
                <a:p>
                  <a:endParaRPr lang="en-US"/>
                </a:p>
              </p:txBody>
            </p:sp>
            <p:sp>
              <p:nvSpPr>
                <p:cNvPr id="49" name="Freeform 21"/>
                <p:cNvSpPr>
                  <a:spLocks noChangeAspect="1"/>
                </p:cNvSpPr>
                <p:nvPr/>
              </p:nvSpPr>
              <p:spPr bwMode="auto">
                <a:xfrm>
                  <a:off x="3188" y="989"/>
                  <a:ext cx="94" cy="73"/>
                </a:xfrm>
                <a:custGeom>
                  <a:avLst/>
                  <a:gdLst>
                    <a:gd name="T0" fmla="*/ 0 w 94"/>
                    <a:gd name="T1" fmla="*/ 19 h 73"/>
                    <a:gd name="T2" fmla="*/ 15 w 94"/>
                    <a:gd name="T3" fmla="*/ 3 h 73"/>
                    <a:gd name="T4" fmla="*/ 36 w 94"/>
                    <a:gd name="T5" fmla="*/ 0 h 73"/>
                    <a:gd name="T6" fmla="*/ 60 w 94"/>
                    <a:gd name="T7" fmla="*/ 15 h 73"/>
                    <a:gd name="T8" fmla="*/ 75 w 94"/>
                    <a:gd name="T9" fmla="*/ 33 h 73"/>
                    <a:gd name="T10" fmla="*/ 94 w 94"/>
                    <a:gd name="T11" fmla="*/ 61 h 73"/>
                    <a:gd name="T12" fmla="*/ 81 w 94"/>
                    <a:gd name="T13" fmla="*/ 72 h 73"/>
                    <a:gd name="T14" fmla="*/ 70 w 94"/>
                    <a:gd name="T15" fmla="*/ 73 h 73"/>
                    <a:gd name="T16" fmla="*/ 58 w 94"/>
                    <a:gd name="T17" fmla="*/ 45 h 73"/>
                    <a:gd name="T18" fmla="*/ 42 w 94"/>
                    <a:gd name="T19" fmla="*/ 31 h 73"/>
                    <a:gd name="T20" fmla="*/ 27 w 94"/>
                    <a:gd name="T21" fmla="*/ 21 h 73"/>
                    <a:gd name="T22" fmla="*/ 0 w 94"/>
                    <a:gd name="T23" fmla="*/ 19 h 7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94"/>
                    <a:gd name="T37" fmla="*/ 0 h 73"/>
                    <a:gd name="T38" fmla="*/ 94 w 94"/>
                    <a:gd name="T39" fmla="*/ 73 h 7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94" h="73">
                      <a:moveTo>
                        <a:pt x="0" y="19"/>
                      </a:moveTo>
                      <a:lnTo>
                        <a:pt x="15" y="3"/>
                      </a:lnTo>
                      <a:lnTo>
                        <a:pt x="36" y="0"/>
                      </a:lnTo>
                      <a:lnTo>
                        <a:pt x="60" y="15"/>
                      </a:lnTo>
                      <a:lnTo>
                        <a:pt x="75" y="33"/>
                      </a:lnTo>
                      <a:lnTo>
                        <a:pt x="94" y="61"/>
                      </a:lnTo>
                      <a:lnTo>
                        <a:pt x="81" y="72"/>
                      </a:lnTo>
                      <a:lnTo>
                        <a:pt x="70" y="73"/>
                      </a:lnTo>
                      <a:lnTo>
                        <a:pt x="58" y="45"/>
                      </a:lnTo>
                      <a:lnTo>
                        <a:pt x="42" y="31"/>
                      </a:lnTo>
                      <a:lnTo>
                        <a:pt x="27" y="21"/>
                      </a:lnTo>
                      <a:lnTo>
                        <a:pt x="0" y="19"/>
                      </a:lnTo>
                      <a:close/>
                    </a:path>
                  </a:pathLst>
                </a:custGeom>
                <a:solidFill>
                  <a:srgbClr val="FFCC99">
                    <a:alpha val="59999"/>
                  </a:srgbClr>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a:lstStyle/>
                <a:p>
                  <a:endParaRPr lang="en-US"/>
                </a:p>
              </p:txBody>
            </p:sp>
            <p:sp>
              <p:nvSpPr>
                <p:cNvPr id="50" name="Freeform 22"/>
                <p:cNvSpPr>
                  <a:spLocks noChangeAspect="1"/>
                </p:cNvSpPr>
                <p:nvPr/>
              </p:nvSpPr>
              <p:spPr bwMode="auto">
                <a:xfrm>
                  <a:off x="2295" y="918"/>
                  <a:ext cx="318" cy="252"/>
                </a:xfrm>
                <a:custGeom>
                  <a:avLst/>
                  <a:gdLst>
                    <a:gd name="T0" fmla="*/ 0 w 318"/>
                    <a:gd name="T1" fmla="*/ 57 h 252"/>
                    <a:gd name="T2" fmla="*/ 17 w 318"/>
                    <a:gd name="T3" fmla="*/ 50 h 252"/>
                    <a:gd name="T4" fmla="*/ 33 w 318"/>
                    <a:gd name="T5" fmla="*/ 48 h 252"/>
                    <a:gd name="T6" fmla="*/ 51 w 318"/>
                    <a:gd name="T7" fmla="*/ 53 h 252"/>
                    <a:gd name="T8" fmla="*/ 71 w 318"/>
                    <a:gd name="T9" fmla="*/ 45 h 252"/>
                    <a:gd name="T10" fmla="*/ 86 w 318"/>
                    <a:gd name="T11" fmla="*/ 23 h 252"/>
                    <a:gd name="T12" fmla="*/ 92 w 318"/>
                    <a:gd name="T13" fmla="*/ 36 h 252"/>
                    <a:gd name="T14" fmla="*/ 104 w 318"/>
                    <a:gd name="T15" fmla="*/ 21 h 252"/>
                    <a:gd name="T16" fmla="*/ 113 w 318"/>
                    <a:gd name="T17" fmla="*/ 8 h 252"/>
                    <a:gd name="T18" fmla="*/ 122 w 318"/>
                    <a:gd name="T19" fmla="*/ 0 h 252"/>
                    <a:gd name="T20" fmla="*/ 128 w 318"/>
                    <a:gd name="T21" fmla="*/ 15 h 252"/>
                    <a:gd name="T22" fmla="*/ 140 w 318"/>
                    <a:gd name="T23" fmla="*/ 35 h 252"/>
                    <a:gd name="T24" fmla="*/ 167 w 318"/>
                    <a:gd name="T25" fmla="*/ 30 h 252"/>
                    <a:gd name="T26" fmla="*/ 179 w 318"/>
                    <a:gd name="T27" fmla="*/ 35 h 252"/>
                    <a:gd name="T28" fmla="*/ 194 w 318"/>
                    <a:gd name="T29" fmla="*/ 18 h 252"/>
                    <a:gd name="T30" fmla="*/ 215 w 318"/>
                    <a:gd name="T31" fmla="*/ 6 h 252"/>
                    <a:gd name="T32" fmla="*/ 221 w 318"/>
                    <a:gd name="T33" fmla="*/ 38 h 252"/>
                    <a:gd name="T34" fmla="*/ 240 w 318"/>
                    <a:gd name="T35" fmla="*/ 65 h 252"/>
                    <a:gd name="T36" fmla="*/ 269 w 318"/>
                    <a:gd name="T37" fmla="*/ 41 h 252"/>
                    <a:gd name="T38" fmla="*/ 290 w 318"/>
                    <a:gd name="T39" fmla="*/ 24 h 252"/>
                    <a:gd name="T40" fmla="*/ 303 w 318"/>
                    <a:gd name="T41" fmla="*/ 17 h 252"/>
                    <a:gd name="T42" fmla="*/ 308 w 318"/>
                    <a:gd name="T43" fmla="*/ 41 h 252"/>
                    <a:gd name="T44" fmla="*/ 318 w 318"/>
                    <a:gd name="T45" fmla="*/ 62 h 252"/>
                    <a:gd name="T46" fmla="*/ 308 w 318"/>
                    <a:gd name="T47" fmla="*/ 84 h 252"/>
                    <a:gd name="T48" fmla="*/ 290 w 318"/>
                    <a:gd name="T49" fmla="*/ 90 h 252"/>
                    <a:gd name="T50" fmla="*/ 273 w 318"/>
                    <a:gd name="T51" fmla="*/ 120 h 252"/>
                    <a:gd name="T52" fmla="*/ 242 w 318"/>
                    <a:gd name="T53" fmla="*/ 129 h 252"/>
                    <a:gd name="T54" fmla="*/ 201 w 318"/>
                    <a:gd name="T55" fmla="*/ 140 h 252"/>
                    <a:gd name="T56" fmla="*/ 174 w 318"/>
                    <a:gd name="T57" fmla="*/ 158 h 252"/>
                    <a:gd name="T58" fmla="*/ 153 w 318"/>
                    <a:gd name="T59" fmla="*/ 195 h 252"/>
                    <a:gd name="T60" fmla="*/ 132 w 318"/>
                    <a:gd name="T61" fmla="*/ 237 h 252"/>
                    <a:gd name="T62" fmla="*/ 113 w 318"/>
                    <a:gd name="T63" fmla="*/ 252 h 252"/>
                    <a:gd name="T64" fmla="*/ 102 w 318"/>
                    <a:gd name="T65" fmla="*/ 252 h 252"/>
                    <a:gd name="T66" fmla="*/ 84 w 318"/>
                    <a:gd name="T67" fmla="*/ 230 h 252"/>
                    <a:gd name="T68" fmla="*/ 69 w 318"/>
                    <a:gd name="T69" fmla="*/ 218 h 252"/>
                    <a:gd name="T70" fmla="*/ 57 w 318"/>
                    <a:gd name="T71" fmla="*/ 203 h 252"/>
                    <a:gd name="T72" fmla="*/ 41 w 318"/>
                    <a:gd name="T73" fmla="*/ 182 h 252"/>
                    <a:gd name="T74" fmla="*/ 24 w 318"/>
                    <a:gd name="T75" fmla="*/ 161 h 252"/>
                    <a:gd name="T76" fmla="*/ 14 w 318"/>
                    <a:gd name="T77" fmla="*/ 140 h 252"/>
                    <a:gd name="T78" fmla="*/ 5 w 318"/>
                    <a:gd name="T79" fmla="*/ 105 h 252"/>
                    <a:gd name="T80" fmla="*/ 0 w 318"/>
                    <a:gd name="T81" fmla="*/ 57 h 252"/>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18"/>
                    <a:gd name="T124" fmla="*/ 0 h 252"/>
                    <a:gd name="T125" fmla="*/ 318 w 318"/>
                    <a:gd name="T126" fmla="*/ 252 h 252"/>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18" h="252">
                      <a:moveTo>
                        <a:pt x="0" y="57"/>
                      </a:moveTo>
                      <a:lnTo>
                        <a:pt x="17" y="50"/>
                      </a:lnTo>
                      <a:lnTo>
                        <a:pt x="33" y="48"/>
                      </a:lnTo>
                      <a:lnTo>
                        <a:pt x="51" y="53"/>
                      </a:lnTo>
                      <a:lnTo>
                        <a:pt x="71" y="45"/>
                      </a:lnTo>
                      <a:lnTo>
                        <a:pt x="86" y="23"/>
                      </a:lnTo>
                      <a:lnTo>
                        <a:pt x="92" y="36"/>
                      </a:lnTo>
                      <a:lnTo>
                        <a:pt x="104" y="21"/>
                      </a:lnTo>
                      <a:lnTo>
                        <a:pt x="113" y="8"/>
                      </a:lnTo>
                      <a:lnTo>
                        <a:pt x="122" y="0"/>
                      </a:lnTo>
                      <a:lnTo>
                        <a:pt x="128" y="15"/>
                      </a:lnTo>
                      <a:lnTo>
                        <a:pt x="140" y="35"/>
                      </a:lnTo>
                      <a:lnTo>
                        <a:pt x="167" y="30"/>
                      </a:lnTo>
                      <a:lnTo>
                        <a:pt x="179" y="35"/>
                      </a:lnTo>
                      <a:lnTo>
                        <a:pt x="194" y="18"/>
                      </a:lnTo>
                      <a:lnTo>
                        <a:pt x="215" y="6"/>
                      </a:lnTo>
                      <a:lnTo>
                        <a:pt x="221" y="38"/>
                      </a:lnTo>
                      <a:lnTo>
                        <a:pt x="240" y="65"/>
                      </a:lnTo>
                      <a:lnTo>
                        <a:pt x="269" y="41"/>
                      </a:lnTo>
                      <a:lnTo>
                        <a:pt x="290" y="24"/>
                      </a:lnTo>
                      <a:lnTo>
                        <a:pt x="303" y="17"/>
                      </a:lnTo>
                      <a:lnTo>
                        <a:pt x="308" y="41"/>
                      </a:lnTo>
                      <a:lnTo>
                        <a:pt x="318" y="62"/>
                      </a:lnTo>
                      <a:lnTo>
                        <a:pt x="308" y="84"/>
                      </a:lnTo>
                      <a:lnTo>
                        <a:pt x="290" y="90"/>
                      </a:lnTo>
                      <a:lnTo>
                        <a:pt x="273" y="120"/>
                      </a:lnTo>
                      <a:lnTo>
                        <a:pt x="242" y="129"/>
                      </a:lnTo>
                      <a:lnTo>
                        <a:pt x="201" y="140"/>
                      </a:lnTo>
                      <a:lnTo>
                        <a:pt x="174" y="158"/>
                      </a:lnTo>
                      <a:lnTo>
                        <a:pt x="153" y="195"/>
                      </a:lnTo>
                      <a:lnTo>
                        <a:pt x="132" y="237"/>
                      </a:lnTo>
                      <a:lnTo>
                        <a:pt x="113" y="252"/>
                      </a:lnTo>
                      <a:lnTo>
                        <a:pt x="102" y="252"/>
                      </a:lnTo>
                      <a:lnTo>
                        <a:pt x="84" y="230"/>
                      </a:lnTo>
                      <a:lnTo>
                        <a:pt x="69" y="218"/>
                      </a:lnTo>
                      <a:lnTo>
                        <a:pt x="57" y="203"/>
                      </a:lnTo>
                      <a:lnTo>
                        <a:pt x="41" y="182"/>
                      </a:lnTo>
                      <a:lnTo>
                        <a:pt x="24" y="161"/>
                      </a:lnTo>
                      <a:lnTo>
                        <a:pt x="14" y="140"/>
                      </a:lnTo>
                      <a:lnTo>
                        <a:pt x="5" y="105"/>
                      </a:lnTo>
                      <a:lnTo>
                        <a:pt x="0" y="57"/>
                      </a:lnTo>
                      <a:close/>
                    </a:path>
                  </a:pathLst>
                </a:custGeom>
                <a:solidFill>
                  <a:srgbClr val="FFCC99">
                    <a:alpha val="59999"/>
                  </a:srgbClr>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a:lstStyle/>
                <a:p>
                  <a:endParaRPr lang="en-US"/>
                </a:p>
              </p:txBody>
            </p:sp>
            <p:sp>
              <p:nvSpPr>
                <p:cNvPr id="51" name="Freeform 23"/>
                <p:cNvSpPr>
                  <a:spLocks noChangeAspect="1"/>
                </p:cNvSpPr>
                <p:nvPr/>
              </p:nvSpPr>
              <p:spPr bwMode="auto">
                <a:xfrm>
                  <a:off x="2621" y="930"/>
                  <a:ext cx="186" cy="113"/>
                </a:xfrm>
                <a:custGeom>
                  <a:avLst/>
                  <a:gdLst>
                    <a:gd name="T0" fmla="*/ 0 w 186"/>
                    <a:gd name="T1" fmla="*/ 0 h 113"/>
                    <a:gd name="T2" fmla="*/ 19 w 186"/>
                    <a:gd name="T3" fmla="*/ 11 h 113"/>
                    <a:gd name="T4" fmla="*/ 42 w 186"/>
                    <a:gd name="T5" fmla="*/ 20 h 113"/>
                    <a:gd name="T6" fmla="*/ 58 w 186"/>
                    <a:gd name="T7" fmla="*/ 33 h 113"/>
                    <a:gd name="T8" fmla="*/ 63 w 186"/>
                    <a:gd name="T9" fmla="*/ 59 h 113"/>
                    <a:gd name="T10" fmla="*/ 78 w 186"/>
                    <a:gd name="T11" fmla="*/ 84 h 113"/>
                    <a:gd name="T12" fmla="*/ 91 w 186"/>
                    <a:gd name="T13" fmla="*/ 69 h 113"/>
                    <a:gd name="T14" fmla="*/ 108 w 186"/>
                    <a:gd name="T15" fmla="*/ 92 h 113"/>
                    <a:gd name="T16" fmla="*/ 121 w 186"/>
                    <a:gd name="T17" fmla="*/ 71 h 113"/>
                    <a:gd name="T18" fmla="*/ 132 w 186"/>
                    <a:gd name="T19" fmla="*/ 84 h 113"/>
                    <a:gd name="T20" fmla="*/ 151 w 186"/>
                    <a:gd name="T21" fmla="*/ 47 h 113"/>
                    <a:gd name="T22" fmla="*/ 166 w 186"/>
                    <a:gd name="T23" fmla="*/ 36 h 113"/>
                    <a:gd name="T24" fmla="*/ 186 w 186"/>
                    <a:gd name="T25" fmla="*/ 36 h 113"/>
                    <a:gd name="T26" fmla="*/ 162 w 186"/>
                    <a:gd name="T27" fmla="*/ 71 h 113"/>
                    <a:gd name="T28" fmla="*/ 147 w 186"/>
                    <a:gd name="T29" fmla="*/ 98 h 113"/>
                    <a:gd name="T30" fmla="*/ 124 w 186"/>
                    <a:gd name="T31" fmla="*/ 113 h 113"/>
                    <a:gd name="T32" fmla="*/ 96 w 186"/>
                    <a:gd name="T33" fmla="*/ 113 h 113"/>
                    <a:gd name="T34" fmla="*/ 85 w 186"/>
                    <a:gd name="T35" fmla="*/ 110 h 113"/>
                    <a:gd name="T36" fmla="*/ 48 w 186"/>
                    <a:gd name="T37" fmla="*/ 81 h 113"/>
                    <a:gd name="T38" fmla="*/ 16 w 186"/>
                    <a:gd name="T39" fmla="*/ 50 h 113"/>
                    <a:gd name="T40" fmla="*/ 6 w 186"/>
                    <a:gd name="T41" fmla="*/ 30 h 113"/>
                    <a:gd name="T42" fmla="*/ 0 w 186"/>
                    <a:gd name="T43" fmla="*/ 0 h 11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86"/>
                    <a:gd name="T67" fmla="*/ 0 h 113"/>
                    <a:gd name="T68" fmla="*/ 186 w 186"/>
                    <a:gd name="T69" fmla="*/ 113 h 113"/>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86" h="113">
                      <a:moveTo>
                        <a:pt x="0" y="0"/>
                      </a:moveTo>
                      <a:lnTo>
                        <a:pt x="19" y="11"/>
                      </a:lnTo>
                      <a:lnTo>
                        <a:pt x="42" y="20"/>
                      </a:lnTo>
                      <a:lnTo>
                        <a:pt x="58" y="33"/>
                      </a:lnTo>
                      <a:lnTo>
                        <a:pt x="63" y="59"/>
                      </a:lnTo>
                      <a:lnTo>
                        <a:pt x="78" y="84"/>
                      </a:lnTo>
                      <a:lnTo>
                        <a:pt x="91" y="69"/>
                      </a:lnTo>
                      <a:lnTo>
                        <a:pt x="108" y="92"/>
                      </a:lnTo>
                      <a:lnTo>
                        <a:pt x="121" y="71"/>
                      </a:lnTo>
                      <a:lnTo>
                        <a:pt x="132" y="84"/>
                      </a:lnTo>
                      <a:lnTo>
                        <a:pt x="151" y="47"/>
                      </a:lnTo>
                      <a:lnTo>
                        <a:pt x="166" y="36"/>
                      </a:lnTo>
                      <a:lnTo>
                        <a:pt x="186" y="36"/>
                      </a:lnTo>
                      <a:lnTo>
                        <a:pt x="162" y="71"/>
                      </a:lnTo>
                      <a:lnTo>
                        <a:pt x="147" y="98"/>
                      </a:lnTo>
                      <a:lnTo>
                        <a:pt x="124" y="113"/>
                      </a:lnTo>
                      <a:lnTo>
                        <a:pt x="96" y="113"/>
                      </a:lnTo>
                      <a:lnTo>
                        <a:pt x="85" y="110"/>
                      </a:lnTo>
                      <a:lnTo>
                        <a:pt x="48" y="81"/>
                      </a:lnTo>
                      <a:lnTo>
                        <a:pt x="16" y="50"/>
                      </a:lnTo>
                      <a:lnTo>
                        <a:pt x="6" y="30"/>
                      </a:lnTo>
                      <a:lnTo>
                        <a:pt x="0" y="0"/>
                      </a:lnTo>
                      <a:close/>
                    </a:path>
                  </a:pathLst>
                </a:custGeom>
                <a:solidFill>
                  <a:srgbClr val="FFCC99">
                    <a:alpha val="59999"/>
                  </a:srgbClr>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a:lstStyle/>
                <a:p>
                  <a:endParaRPr lang="en-US"/>
                </a:p>
              </p:txBody>
            </p:sp>
            <p:sp>
              <p:nvSpPr>
                <p:cNvPr id="52" name="Freeform 24"/>
                <p:cNvSpPr>
                  <a:spLocks noChangeAspect="1"/>
                </p:cNvSpPr>
                <p:nvPr/>
              </p:nvSpPr>
              <p:spPr bwMode="auto">
                <a:xfrm>
                  <a:off x="1427" y="804"/>
                  <a:ext cx="876" cy="240"/>
                </a:xfrm>
                <a:custGeom>
                  <a:avLst/>
                  <a:gdLst>
                    <a:gd name="T0" fmla="*/ 0 w 876"/>
                    <a:gd name="T1" fmla="*/ 0 h 240"/>
                    <a:gd name="T2" fmla="*/ 103 w 876"/>
                    <a:gd name="T3" fmla="*/ 9 h 240"/>
                    <a:gd name="T4" fmla="*/ 210 w 876"/>
                    <a:gd name="T5" fmla="*/ 15 h 240"/>
                    <a:gd name="T6" fmla="*/ 307 w 876"/>
                    <a:gd name="T7" fmla="*/ 23 h 240"/>
                    <a:gd name="T8" fmla="*/ 406 w 876"/>
                    <a:gd name="T9" fmla="*/ 30 h 240"/>
                    <a:gd name="T10" fmla="*/ 477 w 876"/>
                    <a:gd name="T11" fmla="*/ 38 h 240"/>
                    <a:gd name="T12" fmla="*/ 505 w 876"/>
                    <a:gd name="T13" fmla="*/ 45 h 240"/>
                    <a:gd name="T14" fmla="*/ 555 w 876"/>
                    <a:gd name="T15" fmla="*/ 50 h 240"/>
                    <a:gd name="T16" fmla="*/ 589 w 876"/>
                    <a:gd name="T17" fmla="*/ 53 h 240"/>
                    <a:gd name="T18" fmla="*/ 606 w 876"/>
                    <a:gd name="T19" fmla="*/ 60 h 240"/>
                    <a:gd name="T20" fmla="*/ 645 w 876"/>
                    <a:gd name="T21" fmla="*/ 65 h 240"/>
                    <a:gd name="T22" fmla="*/ 645 w 876"/>
                    <a:gd name="T23" fmla="*/ 80 h 240"/>
                    <a:gd name="T24" fmla="*/ 681 w 876"/>
                    <a:gd name="T25" fmla="*/ 78 h 240"/>
                    <a:gd name="T26" fmla="*/ 693 w 876"/>
                    <a:gd name="T27" fmla="*/ 78 h 240"/>
                    <a:gd name="T28" fmla="*/ 691 w 876"/>
                    <a:gd name="T29" fmla="*/ 89 h 240"/>
                    <a:gd name="T30" fmla="*/ 732 w 876"/>
                    <a:gd name="T31" fmla="*/ 86 h 240"/>
                    <a:gd name="T32" fmla="*/ 735 w 876"/>
                    <a:gd name="T33" fmla="*/ 105 h 240"/>
                    <a:gd name="T34" fmla="*/ 756 w 876"/>
                    <a:gd name="T35" fmla="*/ 96 h 240"/>
                    <a:gd name="T36" fmla="*/ 786 w 876"/>
                    <a:gd name="T37" fmla="*/ 95 h 240"/>
                    <a:gd name="T38" fmla="*/ 808 w 876"/>
                    <a:gd name="T39" fmla="*/ 93 h 240"/>
                    <a:gd name="T40" fmla="*/ 816 w 876"/>
                    <a:gd name="T41" fmla="*/ 110 h 240"/>
                    <a:gd name="T42" fmla="*/ 832 w 876"/>
                    <a:gd name="T43" fmla="*/ 108 h 240"/>
                    <a:gd name="T44" fmla="*/ 859 w 876"/>
                    <a:gd name="T45" fmla="*/ 108 h 240"/>
                    <a:gd name="T46" fmla="*/ 867 w 876"/>
                    <a:gd name="T47" fmla="*/ 174 h 240"/>
                    <a:gd name="T48" fmla="*/ 871 w 876"/>
                    <a:gd name="T49" fmla="*/ 207 h 240"/>
                    <a:gd name="T50" fmla="*/ 876 w 876"/>
                    <a:gd name="T51" fmla="*/ 240 h 240"/>
                    <a:gd name="T52" fmla="*/ 865 w 876"/>
                    <a:gd name="T53" fmla="*/ 237 h 240"/>
                    <a:gd name="T54" fmla="*/ 853 w 876"/>
                    <a:gd name="T55" fmla="*/ 212 h 240"/>
                    <a:gd name="T56" fmla="*/ 846 w 876"/>
                    <a:gd name="T57" fmla="*/ 201 h 240"/>
                    <a:gd name="T58" fmla="*/ 813 w 876"/>
                    <a:gd name="T59" fmla="*/ 194 h 240"/>
                    <a:gd name="T60" fmla="*/ 802 w 876"/>
                    <a:gd name="T61" fmla="*/ 191 h 240"/>
                    <a:gd name="T62" fmla="*/ 790 w 876"/>
                    <a:gd name="T63" fmla="*/ 186 h 240"/>
                    <a:gd name="T64" fmla="*/ 775 w 876"/>
                    <a:gd name="T65" fmla="*/ 171 h 240"/>
                    <a:gd name="T66" fmla="*/ 753 w 876"/>
                    <a:gd name="T67" fmla="*/ 180 h 240"/>
                    <a:gd name="T68" fmla="*/ 727 w 876"/>
                    <a:gd name="T69" fmla="*/ 164 h 240"/>
                    <a:gd name="T70" fmla="*/ 715 w 876"/>
                    <a:gd name="T71" fmla="*/ 149 h 240"/>
                    <a:gd name="T72" fmla="*/ 690 w 876"/>
                    <a:gd name="T73" fmla="*/ 167 h 240"/>
                    <a:gd name="T74" fmla="*/ 658 w 876"/>
                    <a:gd name="T75" fmla="*/ 137 h 240"/>
                    <a:gd name="T76" fmla="*/ 646 w 876"/>
                    <a:gd name="T77" fmla="*/ 132 h 240"/>
                    <a:gd name="T78" fmla="*/ 633 w 876"/>
                    <a:gd name="T79" fmla="*/ 132 h 240"/>
                    <a:gd name="T80" fmla="*/ 624 w 876"/>
                    <a:gd name="T81" fmla="*/ 123 h 240"/>
                    <a:gd name="T82" fmla="*/ 592 w 876"/>
                    <a:gd name="T83" fmla="*/ 125 h 240"/>
                    <a:gd name="T84" fmla="*/ 583 w 876"/>
                    <a:gd name="T85" fmla="*/ 114 h 240"/>
                    <a:gd name="T86" fmla="*/ 568 w 876"/>
                    <a:gd name="T87" fmla="*/ 117 h 240"/>
                    <a:gd name="T88" fmla="*/ 555 w 876"/>
                    <a:gd name="T89" fmla="*/ 102 h 240"/>
                    <a:gd name="T90" fmla="*/ 532 w 876"/>
                    <a:gd name="T91" fmla="*/ 104 h 240"/>
                    <a:gd name="T92" fmla="*/ 523 w 876"/>
                    <a:gd name="T93" fmla="*/ 90 h 240"/>
                    <a:gd name="T94" fmla="*/ 492 w 876"/>
                    <a:gd name="T95" fmla="*/ 92 h 240"/>
                    <a:gd name="T96" fmla="*/ 484 w 876"/>
                    <a:gd name="T97" fmla="*/ 77 h 240"/>
                    <a:gd name="T98" fmla="*/ 457 w 876"/>
                    <a:gd name="T99" fmla="*/ 68 h 240"/>
                    <a:gd name="T100" fmla="*/ 423 w 876"/>
                    <a:gd name="T101" fmla="*/ 66 h 240"/>
                    <a:gd name="T102" fmla="*/ 415 w 876"/>
                    <a:gd name="T103" fmla="*/ 60 h 240"/>
                    <a:gd name="T104" fmla="*/ 399 w 876"/>
                    <a:gd name="T105" fmla="*/ 60 h 240"/>
                    <a:gd name="T106" fmla="*/ 367 w 876"/>
                    <a:gd name="T107" fmla="*/ 60 h 240"/>
                    <a:gd name="T108" fmla="*/ 346 w 876"/>
                    <a:gd name="T109" fmla="*/ 59 h 240"/>
                    <a:gd name="T110" fmla="*/ 318 w 876"/>
                    <a:gd name="T111" fmla="*/ 54 h 240"/>
                    <a:gd name="T112" fmla="*/ 315 w 876"/>
                    <a:gd name="T113" fmla="*/ 44 h 240"/>
                    <a:gd name="T114" fmla="*/ 264 w 876"/>
                    <a:gd name="T115" fmla="*/ 41 h 240"/>
                    <a:gd name="T116" fmla="*/ 180 w 876"/>
                    <a:gd name="T117" fmla="*/ 26 h 240"/>
                    <a:gd name="T118" fmla="*/ 118 w 876"/>
                    <a:gd name="T119" fmla="*/ 18 h 240"/>
                    <a:gd name="T120" fmla="*/ 0 w 876"/>
                    <a:gd name="T121" fmla="*/ 0 h 24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876"/>
                    <a:gd name="T184" fmla="*/ 0 h 240"/>
                    <a:gd name="T185" fmla="*/ 876 w 876"/>
                    <a:gd name="T186" fmla="*/ 240 h 240"/>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876" h="240">
                      <a:moveTo>
                        <a:pt x="0" y="0"/>
                      </a:moveTo>
                      <a:lnTo>
                        <a:pt x="103" y="9"/>
                      </a:lnTo>
                      <a:lnTo>
                        <a:pt x="210" y="15"/>
                      </a:lnTo>
                      <a:lnTo>
                        <a:pt x="307" y="23"/>
                      </a:lnTo>
                      <a:lnTo>
                        <a:pt x="406" y="30"/>
                      </a:lnTo>
                      <a:lnTo>
                        <a:pt x="477" y="38"/>
                      </a:lnTo>
                      <a:lnTo>
                        <a:pt x="505" y="45"/>
                      </a:lnTo>
                      <a:lnTo>
                        <a:pt x="555" y="50"/>
                      </a:lnTo>
                      <a:lnTo>
                        <a:pt x="589" y="53"/>
                      </a:lnTo>
                      <a:lnTo>
                        <a:pt x="606" y="60"/>
                      </a:lnTo>
                      <a:lnTo>
                        <a:pt x="645" y="65"/>
                      </a:lnTo>
                      <a:lnTo>
                        <a:pt x="645" y="80"/>
                      </a:lnTo>
                      <a:lnTo>
                        <a:pt x="681" y="78"/>
                      </a:lnTo>
                      <a:lnTo>
                        <a:pt x="693" y="78"/>
                      </a:lnTo>
                      <a:lnTo>
                        <a:pt x="691" y="89"/>
                      </a:lnTo>
                      <a:lnTo>
                        <a:pt x="732" y="86"/>
                      </a:lnTo>
                      <a:lnTo>
                        <a:pt x="735" y="105"/>
                      </a:lnTo>
                      <a:lnTo>
                        <a:pt x="756" y="96"/>
                      </a:lnTo>
                      <a:lnTo>
                        <a:pt x="786" y="95"/>
                      </a:lnTo>
                      <a:lnTo>
                        <a:pt x="808" y="93"/>
                      </a:lnTo>
                      <a:lnTo>
                        <a:pt x="816" y="110"/>
                      </a:lnTo>
                      <a:lnTo>
                        <a:pt x="832" y="108"/>
                      </a:lnTo>
                      <a:lnTo>
                        <a:pt x="859" y="108"/>
                      </a:lnTo>
                      <a:lnTo>
                        <a:pt x="867" y="174"/>
                      </a:lnTo>
                      <a:lnTo>
                        <a:pt x="871" y="207"/>
                      </a:lnTo>
                      <a:lnTo>
                        <a:pt x="876" y="240"/>
                      </a:lnTo>
                      <a:lnTo>
                        <a:pt x="865" y="237"/>
                      </a:lnTo>
                      <a:lnTo>
                        <a:pt x="853" y="212"/>
                      </a:lnTo>
                      <a:lnTo>
                        <a:pt x="846" y="201"/>
                      </a:lnTo>
                      <a:lnTo>
                        <a:pt x="813" y="194"/>
                      </a:lnTo>
                      <a:lnTo>
                        <a:pt x="802" y="191"/>
                      </a:lnTo>
                      <a:lnTo>
                        <a:pt x="790" y="186"/>
                      </a:lnTo>
                      <a:lnTo>
                        <a:pt x="775" y="171"/>
                      </a:lnTo>
                      <a:lnTo>
                        <a:pt x="753" y="180"/>
                      </a:lnTo>
                      <a:lnTo>
                        <a:pt x="727" y="164"/>
                      </a:lnTo>
                      <a:lnTo>
                        <a:pt x="715" y="149"/>
                      </a:lnTo>
                      <a:lnTo>
                        <a:pt x="690" y="167"/>
                      </a:lnTo>
                      <a:lnTo>
                        <a:pt x="658" y="137"/>
                      </a:lnTo>
                      <a:lnTo>
                        <a:pt x="646" y="132"/>
                      </a:lnTo>
                      <a:lnTo>
                        <a:pt x="633" y="132"/>
                      </a:lnTo>
                      <a:lnTo>
                        <a:pt x="624" y="123"/>
                      </a:lnTo>
                      <a:lnTo>
                        <a:pt x="592" y="125"/>
                      </a:lnTo>
                      <a:lnTo>
                        <a:pt x="583" y="114"/>
                      </a:lnTo>
                      <a:lnTo>
                        <a:pt x="568" y="117"/>
                      </a:lnTo>
                      <a:lnTo>
                        <a:pt x="555" y="102"/>
                      </a:lnTo>
                      <a:lnTo>
                        <a:pt x="532" y="104"/>
                      </a:lnTo>
                      <a:lnTo>
                        <a:pt x="523" y="90"/>
                      </a:lnTo>
                      <a:lnTo>
                        <a:pt x="492" y="92"/>
                      </a:lnTo>
                      <a:lnTo>
                        <a:pt x="484" y="77"/>
                      </a:lnTo>
                      <a:lnTo>
                        <a:pt x="457" y="68"/>
                      </a:lnTo>
                      <a:lnTo>
                        <a:pt x="423" y="66"/>
                      </a:lnTo>
                      <a:lnTo>
                        <a:pt x="415" y="60"/>
                      </a:lnTo>
                      <a:lnTo>
                        <a:pt x="399" y="60"/>
                      </a:lnTo>
                      <a:lnTo>
                        <a:pt x="367" y="60"/>
                      </a:lnTo>
                      <a:lnTo>
                        <a:pt x="346" y="59"/>
                      </a:lnTo>
                      <a:lnTo>
                        <a:pt x="318" y="54"/>
                      </a:lnTo>
                      <a:lnTo>
                        <a:pt x="315" y="44"/>
                      </a:lnTo>
                      <a:lnTo>
                        <a:pt x="264" y="41"/>
                      </a:lnTo>
                      <a:lnTo>
                        <a:pt x="180" y="26"/>
                      </a:lnTo>
                      <a:lnTo>
                        <a:pt x="118" y="18"/>
                      </a:lnTo>
                      <a:lnTo>
                        <a:pt x="0" y="0"/>
                      </a:lnTo>
                      <a:close/>
                    </a:path>
                  </a:pathLst>
                </a:custGeom>
                <a:solidFill>
                  <a:srgbClr val="FFCC99">
                    <a:alpha val="59999"/>
                  </a:srgbClr>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a:lstStyle/>
                <a:p>
                  <a:endParaRPr lang="en-US"/>
                </a:p>
              </p:txBody>
            </p:sp>
            <p:sp>
              <p:nvSpPr>
                <p:cNvPr id="53" name="Freeform 25"/>
                <p:cNvSpPr>
                  <a:spLocks noChangeAspect="1"/>
                </p:cNvSpPr>
                <p:nvPr/>
              </p:nvSpPr>
              <p:spPr bwMode="auto">
                <a:xfrm>
                  <a:off x="3673" y="932"/>
                  <a:ext cx="69" cy="115"/>
                </a:xfrm>
                <a:custGeom>
                  <a:avLst/>
                  <a:gdLst>
                    <a:gd name="T0" fmla="*/ 5 w 69"/>
                    <a:gd name="T1" fmla="*/ 0 h 115"/>
                    <a:gd name="T2" fmla="*/ 13 w 69"/>
                    <a:gd name="T3" fmla="*/ 22 h 115"/>
                    <a:gd name="T4" fmla="*/ 22 w 69"/>
                    <a:gd name="T5" fmla="*/ 36 h 115"/>
                    <a:gd name="T6" fmla="*/ 37 w 69"/>
                    <a:gd name="T7" fmla="*/ 50 h 115"/>
                    <a:gd name="T8" fmla="*/ 51 w 69"/>
                    <a:gd name="T9" fmla="*/ 42 h 115"/>
                    <a:gd name="T10" fmla="*/ 57 w 69"/>
                    <a:gd name="T11" fmla="*/ 30 h 115"/>
                    <a:gd name="T12" fmla="*/ 66 w 69"/>
                    <a:gd name="T13" fmla="*/ 18 h 115"/>
                    <a:gd name="T14" fmla="*/ 69 w 69"/>
                    <a:gd name="T15" fmla="*/ 48 h 115"/>
                    <a:gd name="T16" fmla="*/ 67 w 69"/>
                    <a:gd name="T17" fmla="*/ 74 h 115"/>
                    <a:gd name="T18" fmla="*/ 61 w 69"/>
                    <a:gd name="T19" fmla="*/ 91 h 115"/>
                    <a:gd name="T20" fmla="*/ 48 w 69"/>
                    <a:gd name="T21" fmla="*/ 109 h 115"/>
                    <a:gd name="T22" fmla="*/ 36 w 69"/>
                    <a:gd name="T23" fmla="*/ 115 h 115"/>
                    <a:gd name="T24" fmla="*/ 17 w 69"/>
                    <a:gd name="T25" fmla="*/ 109 h 115"/>
                    <a:gd name="T26" fmla="*/ 9 w 69"/>
                    <a:gd name="T27" fmla="*/ 92 h 115"/>
                    <a:gd name="T28" fmla="*/ 2 w 69"/>
                    <a:gd name="T29" fmla="*/ 64 h 115"/>
                    <a:gd name="T30" fmla="*/ 0 w 69"/>
                    <a:gd name="T31" fmla="*/ 41 h 115"/>
                    <a:gd name="T32" fmla="*/ 0 w 69"/>
                    <a:gd name="T33" fmla="*/ 20 h 115"/>
                    <a:gd name="T34" fmla="*/ 5 w 69"/>
                    <a:gd name="T35" fmla="*/ 0 h 11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69"/>
                    <a:gd name="T55" fmla="*/ 0 h 115"/>
                    <a:gd name="T56" fmla="*/ 69 w 69"/>
                    <a:gd name="T57" fmla="*/ 115 h 11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69" h="115">
                      <a:moveTo>
                        <a:pt x="5" y="0"/>
                      </a:moveTo>
                      <a:lnTo>
                        <a:pt x="13" y="22"/>
                      </a:lnTo>
                      <a:lnTo>
                        <a:pt x="22" y="36"/>
                      </a:lnTo>
                      <a:lnTo>
                        <a:pt x="37" y="50"/>
                      </a:lnTo>
                      <a:lnTo>
                        <a:pt x="51" y="42"/>
                      </a:lnTo>
                      <a:lnTo>
                        <a:pt x="57" y="30"/>
                      </a:lnTo>
                      <a:lnTo>
                        <a:pt x="66" y="18"/>
                      </a:lnTo>
                      <a:lnTo>
                        <a:pt x="69" y="48"/>
                      </a:lnTo>
                      <a:lnTo>
                        <a:pt x="67" y="74"/>
                      </a:lnTo>
                      <a:lnTo>
                        <a:pt x="61" y="91"/>
                      </a:lnTo>
                      <a:lnTo>
                        <a:pt x="48" y="109"/>
                      </a:lnTo>
                      <a:lnTo>
                        <a:pt x="36" y="115"/>
                      </a:lnTo>
                      <a:lnTo>
                        <a:pt x="17" y="109"/>
                      </a:lnTo>
                      <a:lnTo>
                        <a:pt x="9" y="92"/>
                      </a:lnTo>
                      <a:lnTo>
                        <a:pt x="2" y="64"/>
                      </a:lnTo>
                      <a:lnTo>
                        <a:pt x="0" y="41"/>
                      </a:lnTo>
                      <a:lnTo>
                        <a:pt x="0" y="20"/>
                      </a:lnTo>
                      <a:lnTo>
                        <a:pt x="5" y="0"/>
                      </a:lnTo>
                      <a:close/>
                    </a:path>
                  </a:pathLst>
                </a:custGeom>
                <a:solidFill>
                  <a:srgbClr val="FF0000">
                    <a:alpha val="39999"/>
                  </a:srgbClr>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a:lstStyle/>
                <a:p>
                  <a:endParaRPr lang="en-US"/>
                </a:p>
              </p:txBody>
            </p:sp>
            <p:sp>
              <p:nvSpPr>
                <p:cNvPr id="54" name="Freeform 26"/>
                <p:cNvSpPr>
                  <a:spLocks noChangeAspect="1"/>
                </p:cNvSpPr>
                <p:nvPr/>
              </p:nvSpPr>
              <p:spPr bwMode="auto">
                <a:xfrm>
                  <a:off x="3484" y="964"/>
                  <a:ext cx="86" cy="127"/>
                </a:xfrm>
                <a:custGeom>
                  <a:avLst/>
                  <a:gdLst>
                    <a:gd name="T0" fmla="*/ 0 w 86"/>
                    <a:gd name="T1" fmla="*/ 0 h 126"/>
                    <a:gd name="T2" fmla="*/ 11 w 86"/>
                    <a:gd name="T3" fmla="*/ 51 h 126"/>
                    <a:gd name="T4" fmla="*/ 23 w 86"/>
                    <a:gd name="T5" fmla="*/ 90 h 126"/>
                    <a:gd name="T6" fmla="*/ 47 w 86"/>
                    <a:gd name="T7" fmla="*/ 120 h 126"/>
                    <a:gd name="T8" fmla="*/ 63 w 86"/>
                    <a:gd name="T9" fmla="*/ 127 h 126"/>
                    <a:gd name="T10" fmla="*/ 84 w 86"/>
                    <a:gd name="T11" fmla="*/ 127 h 126"/>
                    <a:gd name="T12" fmla="*/ 86 w 86"/>
                    <a:gd name="T13" fmla="*/ 112 h 126"/>
                    <a:gd name="T14" fmla="*/ 68 w 86"/>
                    <a:gd name="T15" fmla="*/ 111 h 126"/>
                    <a:gd name="T16" fmla="*/ 47 w 86"/>
                    <a:gd name="T17" fmla="*/ 85 h 126"/>
                    <a:gd name="T18" fmla="*/ 32 w 86"/>
                    <a:gd name="T19" fmla="*/ 51 h 126"/>
                    <a:gd name="T20" fmla="*/ 14 w 86"/>
                    <a:gd name="T21" fmla="*/ 18 h 126"/>
                    <a:gd name="T22" fmla="*/ 0 w 86"/>
                    <a:gd name="T23" fmla="*/ 0 h 12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86"/>
                    <a:gd name="T37" fmla="*/ 0 h 126"/>
                    <a:gd name="T38" fmla="*/ 86 w 86"/>
                    <a:gd name="T39" fmla="*/ 126 h 12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86" h="126">
                      <a:moveTo>
                        <a:pt x="0" y="0"/>
                      </a:moveTo>
                      <a:lnTo>
                        <a:pt x="11" y="51"/>
                      </a:lnTo>
                      <a:lnTo>
                        <a:pt x="23" y="89"/>
                      </a:lnTo>
                      <a:lnTo>
                        <a:pt x="47" y="119"/>
                      </a:lnTo>
                      <a:lnTo>
                        <a:pt x="63" y="126"/>
                      </a:lnTo>
                      <a:lnTo>
                        <a:pt x="84" y="126"/>
                      </a:lnTo>
                      <a:lnTo>
                        <a:pt x="86" y="111"/>
                      </a:lnTo>
                      <a:lnTo>
                        <a:pt x="68" y="110"/>
                      </a:lnTo>
                      <a:lnTo>
                        <a:pt x="47" y="84"/>
                      </a:lnTo>
                      <a:lnTo>
                        <a:pt x="32" y="51"/>
                      </a:lnTo>
                      <a:lnTo>
                        <a:pt x="14" y="18"/>
                      </a:lnTo>
                      <a:lnTo>
                        <a:pt x="0" y="0"/>
                      </a:lnTo>
                      <a:close/>
                    </a:path>
                  </a:pathLst>
                </a:custGeom>
                <a:solidFill>
                  <a:srgbClr val="FF0000">
                    <a:alpha val="39999"/>
                  </a:srgbClr>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a:lstStyle/>
                <a:p>
                  <a:endParaRPr lang="en-US"/>
                </a:p>
              </p:txBody>
            </p:sp>
            <p:sp>
              <p:nvSpPr>
                <p:cNvPr id="55" name="Freeform 27"/>
                <p:cNvSpPr>
                  <a:spLocks noChangeAspect="1"/>
                </p:cNvSpPr>
                <p:nvPr/>
              </p:nvSpPr>
              <p:spPr bwMode="auto">
                <a:xfrm>
                  <a:off x="3332" y="923"/>
                  <a:ext cx="109" cy="192"/>
                </a:xfrm>
                <a:custGeom>
                  <a:avLst/>
                  <a:gdLst>
                    <a:gd name="T0" fmla="*/ 0 w 109"/>
                    <a:gd name="T1" fmla="*/ 0 h 192"/>
                    <a:gd name="T2" fmla="*/ 18 w 109"/>
                    <a:gd name="T3" fmla="*/ 36 h 192"/>
                    <a:gd name="T4" fmla="*/ 34 w 109"/>
                    <a:gd name="T5" fmla="*/ 76 h 192"/>
                    <a:gd name="T6" fmla="*/ 43 w 109"/>
                    <a:gd name="T7" fmla="*/ 109 h 192"/>
                    <a:gd name="T8" fmla="*/ 48 w 109"/>
                    <a:gd name="T9" fmla="*/ 130 h 192"/>
                    <a:gd name="T10" fmla="*/ 60 w 109"/>
                    <a:gd name="T11" fmla="*/ 100 h 192"/>
                    <a:gd name="T12" fmla="*/ 82 w 109"/>
                    <a:gd name="T13" fmla="*/ 114 h 192"/>
                    <a:gd name="T14" fmla="*/ 93 w 109"/>
                    <a:gd name="T15" fmla="*/ 123 h 192"/>
                    <a:gd name="T16" fmla="*/ 109 w 109"/>
                    <a:gd name="T17" fmla="*/ 112 h 192"/>
                    <a:gd name="T18" fmla="*/ 102 w 109"/>
                    <a:gd name="T19" fmla="*/ 151 h 192"/>
                    <a:gd name="T20" fmla="*/ 97 w 109"/>
                    <a:gd name="T21" fmla="*/ 177 h 192"/>
                    <a:gd name="T22" fmla="*/ 79 w 109"/>
                    <a:gd name="T23" fmla="*/ 184 h 192"/>
                    <a:gd name="T24" fmla="*/ 67 w 109"/>
                    <a:gd name="T25" fmla="*/ 187 h 192"/>
                    <a:gd name="T26" fmla="*/ 46 w 109"/>
                    <a:gd name="T27" fmla="*/ 159 h 192"/>
                    <a:gd name="T28" fmla="*/ 28 w 109"/>
                    <a:gd name="T29" fmla="*/ 192 h 192"/>
                    <a:gd name="T30" fmla="*/ 13 w 109"/>
                    <a:gd name="T31" fmla="*/ 174 h 192"/>
                    <a:gd name="T32" fmla="*/ 1 w 109"/>
                    <a:gd name="T33" fmla="*/ 130 h 192"/>
                    <a:gd name="T34" fmla="*/ 1 w 109"/>
                    <a:gd name="T35" fmla="*/ 81 h 192"/>
                    <a:gd name="T36" fmla="*/ 0 w 109"/>
                    <a:gd name="T37" fmla="*/ 30 h 192"/>
                    <a:gd name="T38" fmla="*/ 0 w 109"/>
                    <a:gd name="T39" fmla="*/ 0 h 19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09"/>
                    <a:gd name="T61" fmla="*/ 0 h 192"/>
                    <a:gd name="T62" fmla="*/ 109 w 109"/>
                    <a:gd name="T63" fmla="*/ 192 h 19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09" h="192">
                      <a:moveTo>
                        <a:pt x="0" y="0"/>
                      </a:moveTo>
                      <a:lnTo>
                        <a:pt x="18" y="36"/>
                      </a:lnTo>
                      <a:lnTo>
                        <a:pt x="34" y="76"/>
                      </a:lnTo>
                      <a:lnTo>
                        <a:pt x="43" y="109"/>
                      </a:lnTo>
                      <a:lnTo>
                        <a:pt x="48" y="130"/>
                      </a:lnTo>
                      <a:lnTo>
                        <a:pt x="60" y="100"/>
                      </a:lnTo>
                      <a:lnTo>
                        <a:pt x="82" y="114"/>
                      </a:lnTo>
                      <a:lnTo>
                        <a:pt x="93" y="123"/>
                      </a:lnTo>
                      <a:lnTo>
                        <a:pt x="109" y="112"/>
                      </a:lnTo>
                      <a:lnTo>
                        <a:pt x="102" y="151"/>
                      </a:lnTo>
                      <a:lnTo>
                        <a:pt x="97" y="177"/>
                      </a:lnTo>
                      <a:lnTo>
                        <a:pt x="79" y="184"/>
                      </a:lnTo>
                      <a:lnTo>
                        <a:pt x="67" y="187"/>
                      </a:lnTo>
                      <a:lnTo>
                        <a:pt x="46" y="159"/>
                      </a:lnTo>
                      <a:lnTo>
                        <a:pt x="28" y="192"/>
                      </a:lnTo>
                      <a:lnTo>
                        <a:pt x="13" y="174"/>
                      </a:lnTo>
                      <a:lnTo>
                        <a:pt x="1" y="130"/>
                      </a:lnTo>
                      <a:lnTo>
                        <a:pt x="1" y="81"/>
                      </a:lnTo>
                      <a:lnTo>
                        <a:pt x="0" y="30"/>
                      </a:lnTo>
                      <a:lnTo>
                        <a:pt x="0" y="0"/>
                      </a:lnTo>
                      <a:close/>
                    </a:path>
                  </a:pathLst>
                </a:custGeom>
                <a:solidFill>
                  <a:srgbClr val="FF0000">
                    <a:alpha val="39999"/>
                  </a:srgbClr>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a:lstStyle/>
                <a:p>
                  <a:endParaRPr lang="en-US"/>
                </a:p>
              </p:txBody>
            </p:sp>
            <p:sp>
              <p:nvSpPr>
                <p:cNvPr id="56" name="Freeform 28"/>
                <p:cNvSpPr>
                  <a:spLocks noChangeAspect="1"/>
                </p:cNvSpPr>
                <p:nvPr/>
              </p:nvSpPr>
              <p:spPr bwMode="auto">
                <a:xfrm>
                  <a:off x="3255" y="945"/>
                  <a:ext cx="44" cy="108"/>
                </a:xfrm>
                <a:custGeom>
                  <a:avLst/>
                  <a:gdLst>
                    <a:gd name="T0" fmla="*/ 0 w 44"/>
                    <a:gd name="T1" fmla="*/ 0 h 108"/>
                    <a:gd name="T2" fmla="*/ 14 w 44"/>
                    <a:gd name="T3" fmla="*/ 45 h 108"/>
                    <a:gd name="T4" fmla="*/ 29 w 44"/>
                    <a:gd name="T5" fmla="*/ 78 h 108"/>
                    <a:gd name="T6" fmla="*/ 44 w 44"/>
                    <a:gd name="T7" fmla="*/ 99 h 108"/>
                    <a:gd name="T8" fmla="*/ 33 w 44"/>
                    <a:gd name="T9" fmla="*/ 108 h 108"/>
                    <a:gd name="T10" fmla="*/ 9 w 44"/>
                    <a:gd name="T11" fmla="*/ 74 h 108"/>
                    <a:gd name="T12" fmla="*/ 2 w 44"/>
                    <a:gd name="T13" fmla="*/ 60 h 108"/>
                    <a:gd name="T14" fmla="*/ 3 w 44"/>
                    <a:gd name="T15" fmla="*/ 12 h 108"/>
                    <a:gd name="T16" fmla="*/ 0 w 44"/>
                    <a:gd name="T17" fmla="*/ 0 h 10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4"/>
                    <a:gd name="T28" fmla="*/ 0 h 108"/>
                    <a:gd name="T29" fmla="*/ 44 w 44"/>
                    <a:gd name="T30" fmla="*/ 108 h 10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4" h="108">
                      <a:moveTo>
                        <a:pt x="0" y="0"/>
                      </a:moveTo>
                      <a:lnTo>
                        <a:pt x="14" y="45"/>
                      </a:lnTo>
                      <a:lnTo>
                        <a:pt x="29" y="78"/>
                      </a:lnTo>
                      <a:lnTo>
                        <a:pt x="44" y="99"/>
                      </a:lnTo>
                      <a:lnTo>
                        <a:pt x="33" y="108"/>
                      </a:lnTo>
                      <a:lnTo>
                        <a:pt x="9" y="74"/>
                      </a:lnTo>
                      <a:lnTo>
                        <a:pt x="2" y="60"/>
                      </a:lnTo>
                      <a:lnTo>
                        <a:pt x="3" y="12"/>
                      </a:lnTo>
                      <a:lnTo>
                        <a:pt x="0" y="0"/>
                      </a:lnTo>
                      <a:close/>
                    </a:path>
                  </a:pathLst>
                </a:custGeom>
                <a:solidFill>
                  <a:srgbClr val="FF0000">
                    <a:alpha val="39999"/>
                  </a:srgbClr>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a:lstStyle/>
                <a:p>
                  <a:endParaRPr lang="en-US"/>
                </a:p>
              </p:txBody>
            </p:sp>
            <p:sp>
              <p:nvSpPr>
                <p:cNvPr id="57" name="Freeform 29"/>
                <p:cNvSpPr>
                  <a:spLocks noChangeAspect="1"/>
                </p:cNvSpPr>
                <p:nvPr/>
              </p:nvSpPr>
              <p:spPr bwMode="auto">
                <a:xfrm>
                  <a:off x="2996" y="882"/>
                  <a:ext cx="217" cy="89"/>
                </a:xfrm>
                <a:custGeom>
                  <a:avLst/>
                  <a:gdLst>
                    <a:gd name="T0" fmla="*/ 0 w 217"/>
                    <a:gd name="T1" fmla="*/ 77 h 89"/>
                    <a:gd name="T2" fmla="*/ 12 w 217"/>
                    <a:gd name="T3" fmla="*/ 54 h 89"/>
                    <a:gd name="T4" fmla="*/ 28 w 217"/>
                    <a:gd name="T5" fmla="*/ 48 h 89"/>
                    <a:gd name="T6" fmla="*/ 42 w 217"/>
                    <a:gd name="T7" fmla="*/ 47 h 89"/>
                    <a:gd name="T8" fmla="*/ 58 w 217"/>
                    <a:gd name="T9" fmla="*/ 48 h 89"/>
                    <a:gd name="T10" fmla="*/ 66 w 217"/>
                    <a:gd name="T11" fmla="*/ 42 h 89"/>
                    <a:gd name="T12" fmla="*/ 51 w 217"/>
                    <a:gd name="T13" fmla="*/ 27 h 89"/>
                    <a:gd name="T14" fmla="*/ 45 w 217"/>
                    <a:gd name="T15" fmla="*/ 18 h 89"/>
                    <a:gd name="T16" fmla="*/ 51 w 217"/>
                    <a:gd name="T17" fmla="*/ 2 h 89"/>
                    <a:gd name="T18" fmla="*/ 64 w 217"/>
                    <a:gd name="T19" fmla="*/ 8 h 89"/>
                    <a:gd name="T20" fmla="*/ 70 w 217"/>
                    <a:gd name="T21" fmla="*/ 0 h 89"/>
                    <a:gd name="T22" fmla="*/ 84 w 217"/>
                    <a:gd name="T23" fmla="*/ 11 h 89"/>
                    <a:gd name="T24" fmla="*/ 102 w 217"/>
                    <a:gd name="T25" fmla="*/ 14 h 89"/>
                    <a:gd name="T26" fmla="*/ 118 w 217"/>
                    <a:gd name="T27" fmla="*/ 17 h 89"/>
                    <a:gd name="T28" fmla="*/ 130 w 217"/>
                    <a:gd name="T29" fmla="*/ 9 h 89"/>
                    <a:gd name="T30" fmla="*/ 142 w 217"/>
                    <a:gd name="T31" fmla="*/ 3 h 89"/>
                    <a:gd name="T32" fmla="*/ 154 w 217"/>
                    <a:gd name="T33" fmla="*/ 6 h 89"/>
                    <a:gd name="T34" fmla="*/ 165 w 217"/>
                    <a:gd name="T35" fmla="*/ 11 h 89"/>
                    <a:gd name="T36" fmla="*/ 177 w 217"/>
                    <a:gd name="T37" fmla="*/ 9 h 89"/>
                    <a:gd name="T38" fmla="*/ 201 w 217"/>
                    <a:gd name="T39" fmla="*/ 27 h 89"/>
                    <a:gd name="T40" fmla="*/ 217 w 217"/>
                    <a:gd name="T41" fmla="*/ 27 h 89"/>
                    <a:gd name="T42" fmla="*/ 213 w 217"/>
                    <a:gd name="T43" fmla="*/ 44 h 89"/>
                    <a:gd name="T44" fmla="*/ 205 w 217"/>
                    <a:gd name="T45" fmla="*/ 59 h 89"/>
                    <a:gd name="T46" fmla="*/ 193 w 217"/>
                    <a:gd name="T47" fmla="*/ 63 h 89"/>
                    <a:gd name="T48" fmla="*/ 181 w 217"/>
                    <a:gd name="T49" fmla="*/ 59 h 89"/>
                    <a:gd name="T50" fmla="*/ 165 w 217"/>
                    <a:gd name="T51" fmla="*/ 57 h 89"/>
                    <a:gd name="T52" fmla="*/ 159 w 217"/>
                    <a:gd name="T53" fmla="*/ 68 h 89"/>
                    <a:gd name="T54" fmla="*/ 151 w 217"/>
                    <a:gd name="T55" fmla="*/ 59 h 89"/>
                    <a:gd name="T56" fmla="*/ 133 w 217"/>
                    <a:gd name="T57" fmla="*/ 62 h 89"/>
                    <a:gd name="T58" fmla="*/ 120 w 217"/>
                    <a:gd name="T59" fmla="*/ 77 h 89"/>
                    <a:gd name="T60" fmla="*/ 85 w 217"/>
                    <a:gd name="T61" fmla="*/ 86 h 89"/>
                    <a:gd name="T62" fmla="*/ 49 w 217"/>
                    <a:gd name="T63" fmla="*/ 89 h 89"/>
                    <a:gd name="T64" fmla="*/ 16 w 217"/>
                    <a:gd name="T65" fmla="*/ 84 h 89"/>
                    <a:gd name="T66" fmla="*/ 0 w 217"/>
                    <a:gd name="T67" fmla="*/ 77 h 8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17"/>
                    <a:gd name="T103" fmla="*/ 0 h 89"/>
                    <a:gd name="T104" fmla="*/ 217 w 217"/>
                    <a:gd name="T105" fmla="*/ 89 h 8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17" h="89">
                      <a:moveTo>
                        <a:pt x="0" y="77"/>
                      </a:moveTo>
                      <a:lnTo>
                        <a:pt x="12" y="54"/>
                      </a:lnTo>
                      <a:lnTo>
                        <a:pt x="28" y="48"/>
                      </a:lnTo>
                      <a:lnTo>
                        <a:pt x="42" y="47"/>
                      </a:lnTo>
                      <a:lnTo>
                        <a:pt x="58" y="48"/>
                      </a:lnTo>
                      <a:lnTo>
                        <a:pt x="66" y="42"/>
                      </a:lnTo>
                      <a:lnTo>
                        <a:pt x="51" y="27"/>
                      </a:lnTo>
                      <a:lnTo>
                        <a:pt x="45" y="18"/>
                      </a:lnTo>
                      <a:lnTo>
                        <a:pt x="51" y="2"/>
                      </a:lnTo>
                      <a:lnTo>
                        <a:pt x="64" y="8"/>
                      </a:lnTo>
                      <a:lnTo>
                        <a:pt x="70" y="0"/>
                      </a:lnTo>
                      <a:lnTo>
                        <a:pt x="84" y="11"/>
                      </a:lnTo>
                      <a:lnTo>
                        <a:pt x="102" y="14"/>
                      </a:lnTo>
                      <a:lnTo>
                        <a:pt x="118" y="17"/>
                      </a:lnTo>
                      <a:lnTo>
                        <a:pt x="130" y="9"/>
                      </a:lnTo>
                      <a:lnTo>
                        <a:pt x="142" y="3"/>
                      </a:lnTo>
                      <a:lnTo>
                        <a:pt x="154" y="6"/>
                      </a:lnTo>
                      <a:lnTo>
                        <a:pt x="165" y="11"/>
                      </a:lnTo>
                      <a:lnTo>
                        <a:pt x="177" y="9"/>
                      </a:lnTo>
                      <a:lnTo>
                        <a:pt x="201" y="27"/>
                      </a:lnTo>
                      <a:lnTo>
                        <a:pt x="217" y="27"/>
                      </a:lnTo>
                      <a:lnTo>
                        <a:pt x="213" y="44"/>
                      </a:lnTo>
                      <a:lnTo>
                        <a:pt x="205" y="59"/>
                      </a:lnTo>
                      <a:lnTo>
                        <a:pt x="193" y="63"/>
                      </a:lnTo>
                      <a:lnTo>
                        <a:pt x="181" y="59"/>
                      </a:lnTo>
                      <a:lnTo>
                        <a:pt x="165" y="57"/>
                      </a:lnTo>
                      <a:lnTo>
                        <a:pt x="159" y="68"/>
                      </a:lnTo>
                      <a:lnTo>
                        <a:pt x="151" y="59"/>
                      </a:lnTo>
                      <a:lnTo>
                        <a:pt x="133" y="62"/>
                      </a:lnTo>
                      <a:lnTo>
                        <a:pt x="120" y="77"/>
                      </a:lnTo>
                      <a:lnTo>
                        <a:pt x="85" y="86"/>
                      </a:lnTo>
                      <a:lnTo>
                        <a:pt x="49" y="89"/>
                      </a:lnTo>
                      <a:lnTo>
                        <a:pt x="16" y="84"/>
                      </a:lnTo>
                      <a:lnTo>
                        <a:pt x="0" y="77"/>
                      </a:lnTo>
                      <a:close/>
                    </a:path>
                  </a:pathLst>
                </a:custGeom>
                <a:solidFill>
                  <a:srgbClr val="FF0000">
                    <a:alpha val="39999"/>
                  </a:srgbClr>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a:lstStyle/>
                <a:p>
                  <a:endParaRPr lang="en-US"/>
                </a:p>
              </p:txBody>
            </p:sp>
            <p:sp>
              <p:nvSpPr>
                <p:cNvPr id="58" name="Freeform 30"/>
                <p:cNvSpPr>
                  <a:spLocks noChangeAspect="1"/>
                </p:cNvSpPr>
                <p:nvPr/>
              </p:nvSpPr>
              <p:spPr bwMode="auto">
                <a:xfrm>
                  <a:off x="2624" y="852"/>
                  <a:ext cx="366" cy="137"/>
                </a:xfrm>
                <a:custGeom>
                  <a:avLst/>
                  <a:gdLst>
                    <a:gd name="T0" fmla="*/ 222 w 366"/>
                    <a:gd name="T1" fmla="*/ 51 h 137"/>
                    <a:gd name="T2" fmla="*/ 237 w 366"/>
                    <a:gd name="T3" fmla="*/ 53 h 137"/>
                    <a:gd name="T4" fmla="*/ 253 w 366"/>
                    <a:gd name="T5" fmla="*/ 60 h 137"/>
                    <a:gd name="T6" fmla="*/ 270 w 366"/>
                    <a:gd name="T7" fmla="*/ 54 h 137"/>
                    <a:gd name="T8" fmla="*/ 289 w 366"/>
                    <a:gd name="T9" fmla="*/ 41 h 137"/>
                    <a:gd name="T10" fmla="*/ 306 w 366"/>
                    <a:gd name="T11" fmla="*/ 56 h 137"/>
                    <a:gd name="T12" fmla="*/ 324 w 366"/>
                    <a:gd name="T13" fmla="*/ 42 h 137"/>
                    <a:gd name="T14" fmla="*/ 346 w 366"/>
                    <a:gd name="T15" fmla="*/ 60 h 137"/>
                    <a:gd name="T16" fmla="*/ 366 w 366"/>
                    <a:gd name="T17" fmla="*/ 81 h 137"/>
                    <a:gd name="T18" fmla="*/ 348 w 366"/>
                    <a:gd name="T19" fmla="*/ 110 h 137"/>
                    <a:gd name="T20" fmla="*/ 336 w 366"/>
                    <a:gd name="T21" fmla="*/ 135 h 137"/>
                    <a:gd name="T22" fmla="*/ 325 w 366"/>
                    <a:gd name="T23" fmla="*/ 132 h 137"/>
                    <a:gd name="T24" fmla="*/ 319 w 366"/>
                    <a:gd name="T25" fmla="*/ 114 h 137"/>
                    <a:gd name="T26" fmla="*/ 318 w 366"/>
                    <a:gd name="T27" fmla="*/ 81 h 137"/>
                    <a:gd name="T28" fmla="*/ 318 w 366"/>
                    <a:gd name="T29" fmla="*/ 68 h 137"/>
                    <a:gd name="T30" fmla="*/ 291 w 366"/>
                    <a:gd name="T31" fmla="*/ 72 h 137"/>
                    <a:gd name="T32" fmla="*/ 288 w 366"/>
                    <a:gd name="T33" fmla="*/ 98 h 137"/>
                    <a:gd name="T34" fmla="*/ 267 w 366"/>
                    <a:gd name="T35" fmla="*/ 122 h 137"/>
                    <a:gd name="T36" fmla="*/ 249 w 366"/>
                    <a:gd name="T37" fmla="*/ 137 h 137"/>
                    <a:gd name="T38" fmla="*/ 241 w 366"/>
                    <a:gd name="T39" fmla="*/ 128 h 137"/>
                    <a:gd name="T40" fmla="*/ 235 w 366"/>
                    <a:gd name="T41" fmla="*/ 104 h 137"/>
                    <a:gd name="T42" fmla="*/ 231 w 366"/>
                    <a:gd name="T43" fmla="*/ 87 h 137"/>
                    <a:gd name="T44" fmla="*/ 186 w 366"/>
                    <a:gd name="T45" fmla="*/ 108 h 137"/>
                    <a:gd name="T46" fmla="*/ 177 w 366"/>
                    <a:gd name="T47" fmla="*/ 81 h 137"/>
                    <a:gd name="T48" fmla="*/ 157 w 366"/>
                    <a:gd name="T49" fmla="*/ 86 h 137"/>
                    <a:gd name="T50" fmla="*/ 139 w 366"/>
                    <a:gd name="T51" fmla="*/ 98 h 137"/>
                    <a:gd name="T52" fmla="*/ 120 w 366"/>
                    <a:gd name="T53" fmla="*/ 119 h 137"/>
                    <a:gd name="T54" fmla="*/ 105 w 366"/>
                    <a:gd name="T55" fmla="*/ 125 h 137"/>
                    <a:gd name="T56" fmla="*/ 100 w 366"/>
                    <a:gd name="T57" fmla="*/ 108 h 137"/>
                    <a:gd name="T58" fmla="*/ 81 w 366"/>
                    <a:gd name="T59" fmla="*/ 108 h 137"/>
                    <a:gd name="T60" fmla="*/ 79 w 366"/>
                    <a:gd name="T61" fmla="*/ 98 h 137"/>
                    <a:gd name="T62" fmla="*/ 55 w 366"/>
                    <a:gd name="T63" fmla="*/ 98 h 137"/>
                    <a:gd name="T64" fmla="*/ 48 w 366"/>
                    <a:gd name="T65" fmla="*/ 80 h 137"/>
                    <a:gd name="T66" fmla="*/ 31 w 366"/>
                    <a:gd name="T67" fmla="*/ 68 h 137"/>
                    <a:gd name="T68" fmla="*/ 19 w 366"/>
                    <a:gd name="T69" fmla="*/ 62 h 137"/>
                    <a:gd name="T70" fmla="*/ 0 w 366"/>
                    <a:gd name="T71" fmla="*/ 42 h 137"/>
                    <a:gd name="T72" fmla="*/ 6 w 366"/>
                    <a:gd name="T73" fmla="*/ 15 h 137"/>
                    <a:gd name="T74" fmla="*/ 10 w 366"/>
                    <a:gd name="T75" fmla="*/ 0 h 137"/>
                    <a:gd name="T76" fmla="*/ 39 w 366"/>
                    <a:gd name="T77" fmla="*/ 21 h 137"/>
                    <a:gd name="T78" fmla="*/ 72 w 366"/>
                    <a:gd name="T79" fmla="*/ 39 h 137"/>
                    <a:gd name="T80" fmla="*/ 103 w 366"/>
                    <a:gd name="T81" fmla="*/ 47 h 137"/>
                    <a:gd name="T82" fmla="*/ 133 w 366"/>
                    <a:gd name="T83" fmla="*/ 41 h 137"/>
                    <a:gd name="T84" fmla="*/ 162 w 366"/>
                    <a:gd name="T85" fmla="*/ 33 h 137"/>
                    <a:gd name="T86" fmla="*/ 166 w 366"/>
                    <a:gd name="T87" fmla="*/ 54 h 137"/>
                    <a:gd name="T88" fmla="*/ 217 w 366"/>
                    <a:gd name="T89" fmla="*/ 29 h 137"/>
                    <a:gd name="T90" fmla="*/ 222 w 366"/>
                    <a:gd name="T91" fmla="*/ 51 h 137"/>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366"/>
                    <a:gd name="T139" fmla="*/ 0 h 137"/>
                    <a:gd name="T140" fmla="*/ 366 w 366"/>
                    <a:gd name="T141" fmla="*/ 137 h 137"/>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366" h="137">
                      <a:moveTo>
                        <a:pt x="222" y="51"/>
                      </a:moveTo>
                      <a:lnTo>
                        <a:pt x="237" y="53"/>
                      </a:lnTo>
                      <a:lnTo>
                        <a:pt x="253" y="60"/>
                      </a:lnTo>
                      <a:lnTo>
                        <a:pt x="270" y="54"/>
                      </a:lnTo>
                      <a:lnTo>
                        <a:pt x="289" y="41"/>
                      </a:lnTo>
                      <a:lnTo>
                        <a:pt x="306" y="56"/>
                      </a:lnTo>
                      <a:lnTo>
                        <a:pt x="324" y="42"/>
                      </a:lnTo>
                      <a:lnTo>
                        <a:pt x="346" y="60"/>
                      </a:lnTo>
                      <a:lnTo>
                        <a:pt x="366" y="81"/>
                      </a:lnTo>
                      <a:lnTo>
                        <a:pt x="348" y="110"/>
                      </a:lnTo>
                      <a:lnTo>
                        <a:pt x="336" y="135"/>
                      </a:lnTo>
                      <a:lnTo>
                        <a:pt x="325" y="132"/>
                      </a:lnTo>
                      <a:lnTo>
                        <a:pt x="319" y="114"/>
                      </a:lnTo>
                      <a:lnTo>
                        <a:pt x="318" y="81"/>
                      </a:lnTo>
                      <a:lnTo>
                        <a:pt x="318" y="68"/>
                      </a:lnTo>
                      <a:lnTo>
                        <a:pt x="291" y="72"/>
                      </a:lnTo>
                      <a:lnTo>
                        <a:pt x="288" y="98"/>
                      </a:lnTo>
                      <a:lnTo>
                        <a:pt x="267" y="122"/>
                      </a:lnTo>
                      <a:lnTo>
                        <a:pt x="249" y="137"/>
                      </a:lnTo>
                      <a:lnTo>
                        <a:pt x="241" y="128"/>
                      </a:lnTo>
                      <a:lnTo>
                        <a:pt x="235" y="104"/>
                      </a:lnTo>
                      <a:lnTo>
                        <a:pt x="231" y="87"/>
                      </a:lnTo>
                      <a:lnTo>
                        <a:pt x="186" y="108"/>
                      </a:lnTo>
                      <a:lnTo>
                        <a:pt x="177" y="81"/>
                      </a:lnTo>
                      <a:lnTo>
                        <a:pt x="157" y="86"/>
                      </a:lnTo>
                      <a:lnTo>
                        <a:pt x="139" y="98"/>
                      </a:lnTo>
                      <a:lnTo>
                        <a:pt x="120" y="119"/>
                      </a:lnTo>
                      <a:lnTo>
                        <a:pt x="105" y="125"/>
                      </a:lnTo>
                      <a:lnTo>
                        <a:pt x="100" y="108"/>
                      </a:lnTo>
                      <a:lnTo>
                        <a:pt x="81" y="108"/>
                      </a:lnTo>
                      <a:lnTo>
                        <a:pt x="79" y="98"/>
                      </a:lnTo>
                      <a:lnTo>
                        <a:pt x="55" y="98"/>
                      </a:lnTo>
                      <a:lnTo>
                        <a:pt x="48" y="80"/>
                      </a:lnTo>
                      <a:lnTo>
                        <a:pt x="31" y="68"/>
                      </a:lnTo>
                      <a:lnTo>
                        <a:pt x="19" y="62"/>
                      </a:lnTo>
                      <a:lnTo>
                        <a:pt x="0" y="42"/>
                      </a:lnTo>
                      <a:lnTo>
                        <a:pt x="6" y="15"/>
                      </a:lnTo>
                      <a:lnTo>
                        <a:pt x="10" y="0"/>
                      </a:lnTo>
                      <a:lnTo>
                        <a:pt x="39" y="21"/>
                      </a:lnTo>
                      <a:lnTo>
                        <a:pt x="72" y="39"/>
                      </a:lnTo>
                      <a:lnTo>
                        <a:pt x="103" y="47"/>
                      </a:lnTo>
                      <a:lnTo>
                        <a:pt x="133" y="41"/>
                      </a:lnTo>
                      <a:lnTo>
                        <a:pt x="162" y="33"/>
                      </a:lnTo>
                      <a:lnTo>
                        <a:pt x="166" y="54"/>
                      </a:lnTo>
                      <a:lnTo>
                        <a:pt x="217" y="29"/>
                      </a:lnTo>
                      <a:lnTo>
                        <a:pt x="222" y="51"/>
                      </a:lnTo>
                      <a:close/>
                    </a:path>
                  </a:pathLst>
                </a:custGeom>
                <a:solidFill>
                  <a:srgbClr val="FF0000">
                    <a:alpha val="39999"/>
                  </a:srgbClr>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a:lstStyle/>
                <a:p>
                  <a:endParaRPr lang="en-US"/>
                </a:p>
              </p:txBody>
            </p:sp>
            <p:sp>
              <p:nvSpPr>
                <p:cNvPr id="59" name="Freeform 31"/>
                <p:cNvSpPr>
                  <a:spLocks noChangeAspect="1"/>
                </p:cNvSpPr>
                <p:nvPr/>
              </p:nvSpPr>
              <p:spPr bwMode="auto">
                <a:xfrm>
                  <a:off x="1728" y="812"/>
                  <a:ext cx="881" cy="114"/>
                </a:xfrm>
                <a:custGeom>
                  <a:avLst/>
                  <a:gdLst>
                    <a:gd name="T0" fmla="*/ 0 w 881"/>
                    <a:gd name="T1" fmla="*/ 0 h 114"/>
                    <a:gd name="T2" fmla="*/ 170 w 881"/>
                    <a:gd name="T3" fmla="*/ 7 h 114"/>
                    <a:gd name="T4" fmla="*/ 354 w 881"/>
                    <a:gd name="T5" fmla="*/ 10 h 114"/>
                    <a:gd name="T6" fmla="*/ 554 w 881"/>
                    <a:gd name="T7" fmla="*/ 16 h 114"/>
                    <a:gd name="T8" fmla="*/ 624 w 881"/>
                    <a:gd name="T9" fmla="*/ 21 h 114"/>
                    <a:gd name="T10" fmla="*/ 678 w 881"/>
                    <a:gd name="T11" fmla="*/ 24 h 114"/>
                    <a:gd name="T12" fmla="*/ 738 w 881"/>
                    <a:gd name="T13" fmla="*/ 30 h 114"/>
                    <a:gd name="T14" fmla="*/ 825 w 881"/>
                    <a:gd name="T15" fmla="*/ 33 h 114"/>
                    <a:gd name="T16" fmla="*/ 848 w 881"/>
                    <a:gd name="T17" fmla="*/ 39 h 114"/>
                    <a:gd name="T18" fmla="*/ 881 w 881"/>
                    <a:gd name="T19" fmla="*/ 39 h 114"/>
                    <a:gd name="T20" fmla="*/ 878 w 881"/>
                    <a:gd name="T21" fmla="*/ 66 h 114"/>
                    <a:gd name="T22" fmla="*/ 873 w 881"/>
                    <a:gd name="T23" fmla="*/ 84 h 114"/>
                    <a:gd name="T24" fmla="*/ 869 w 881"/>
                    <a:gd name="T25" fmla="*/ 100 h 114"/>
                    <a:gd name="T26" fmla="*/ 848 w 881"/>
                    <a:gd name="T27" fmla="*/ 93 h 114"/>
                    <a:gd name="T28" fmla="*/ 821 w 881"/>
                    <a:gd name="T29" fmla="*/ 93 h 114"/>
                    <a:gd name="T30" fmla="*/ 779 w 881"/>
                    <a:gd name="T31" fmla="*/ 114 h 114"/>
                    <a:gd name="T32" fmla="*/ 765 w 881"/>
                    <a:gd name="T33" fmla="*/ 72 h 114"/>
                    <a:gd name="T34" fmla="*/ 743 w 881"/>
                    <a:gd name="T35" fmla="*/ 75 h 114"/>
                    <a:gd name="T36" fmla="*/ 731 w 881"/>
                    <a:gd name="T37" fmla="*/ 81 h 114"/>
                    <a:gd name="T38" fmla="*/ 719 w 881"/>
                    <a:gd name="T39" fmla="*/ 81 h 114"/>
                    <a:gd name="T40" fmla="*/ 716 w 881"/>
                    <a:gd name="T41" fmla="*/ 66 h 114"/>
                    <a:gd name="T42" fmla="*/ 687 w 881"/>
                    <a:gd name="T43" fmla="*/ 66 h 114"/>
                    <a:gd name="T44" fmla="*/ 681 w 881"/>
                    <a:gd name="T45" fmla="*/ 52 h 114"/>
                    <a:gd name="T46" fmla="*/ 645 w 881"/>
                    <a:gd name="T47" fmla="*/ 58 h 114"/>
                    <a:gd name="T48" fmla="*/ 626 w 881"/>
                    <a:gd name="T49" fmla="*/ 70 h 114"/>
                    <a:gd name="T50" fmla="*/ 617 w 881"/>
                    <a:gd name="T51" fmla="*/ 60 h 114"/>
                    <a:gd name="T52" fmla="*/ 552 w 881"/>
                    <a:gd name="T53" fmla="*/ 60 h 114"/>
                    <a:gd name="T54" fmla="*/ 525 w 881"/>
                    <a:gd name="T55" fmla="*/ 54 h 114"/>
                    <a:gd name="T56" fmla="*/ 479 w 881"/>
                    <a:gd name="T57" fmla="*/ 49 h 114"/>
                    <a:gd name="T58" fmla="*/ 461 w 881"/>
                    <a:gd name="T59" fmla="*/ 49 h 114"/>
                    <a:gd name="T60" fmla="*/ 440 w 881"/>
                    <a:gd name="T61" fmla="*/ 46 h 114"/>
                    <a:gd name="T62" fmla="*/ 420 w 881"/>
                    <a:gd name="T63" fmla="*/ 46 h 114"/>
                    <a:gd name="T64" fmla="*/ 407 w 881"/>
                    <a:gd name="T65" fmla="*/ 54 h 114"/>
                    <a:gd name="T66" fmla="*/ 387 w 881"/>
                    <a:gd name="T67" fmla="*/ 46 h 114"/>
                    <a:gd name="T68" fmla="*/ 371 w 881"/>
                    <a:gd name="T69" fmla="*/ 42 h 114"/>
                    <a:gd name="T70" fmla="*/ 350 w 881"/>
                    <a:gd name="T71" fmla="*/ 42 h 114"/>
                    <a:gd name="T72" fmla="*/ 329 w 881"/>
                    <a:gd name="T73" fmla="*/ 39 h 114"/>
                    <a:gd name="T74" fmla="*/ 317 w 881"/>
                    <a:gd name="T75" fmla="*/ 34 h 114"/>
                    <a:gd name="T76" fmla="*/ 305 w 881"/>
                    <a:gd name="T77" fmla="*/ 33 h 114"/>
                    <a:gd name="T78" fmla="*/ 275 w 881"/>
                    <a:gd name="T79" fmla="*/ 24 h 114"/>
                    <a:gd name="T80" fmla="*/ 258 w 881"/>
                    <a:gd name="T81" fmla="*/ 24 h 114"/>
                    <a:gd name="T82" fmla="*/ 225 w 881"/>
                    <a:gd name="T83" fmla="*/ 19 h 114"/>
                    <a:gd name="T84" fmla="*/ 210 w 881"/>
                    <a:gd name="T85" fmla="*/ 15 h 114"/>
                    <a:gd name="T86" fmla="*/ 162 w 881"/>
                    <a:gd name="T87" fmla="*/ 12 h 114"/>
                    <a:gd name="T88" fmla="*/ 0 w 881"/>
                    <a:gd name="T89" fmla="*/ 0 h 114"/>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881"/>
                    <a:gd name="T136" fmla="*/ 0 h 114"/>
                    <a:gd name="T137" fmla="*/ 881 w 881"/>
                    <a:gd name="T138" fmla="*/ 114 h 114"/>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881" h="114">
                      <a:moveTo>
                        <a:pt x="0" y="0"/>
                      </a:moveTo>
                      <a:lnTo>
                        <a:pt x="170" y="7"/>
                      </a:lnTo>
                      <a:lnTo>
                        <a:pt x="354" y="10"/>
                      </a:lnTo>
                      <a:lnTo>
                        <a:pt x="554" y="16"/>
                      </a:lnTo>
                      <a:lnTo>
                        <a:pt x="624" y="21"/>
                      </a:lnTo>
                      <a:lnTo>
                        <a:pt x="678" y="24"/>
                      </a:lnTo>
                      <a:lnTo>
                        <a:pt x="738" y="30"/>
                      </a:lnTo>
                      <a:lnTo>
                        <a:pt x="825" y="33"/>
                      </a:lnTo>
                      <a:lnTo>
                        <a:pt x="848" y="39"/>
                      </a:lnTo>
                      <a:lnTo>
                        <a:pt x="881" y="39"/>
                      </a:lnTo>
                      <a:lnTo>
                        <a:pt x="878" y="66"/>
                      </a:lnTo>
                      <a:lnTo>
                        <a:pt x="873" y="84"/>
                      </a:lnTo>
                      <a:lnTo>
                        <a:pt x="869" y="100"/>
                      </a:lnTo>
                      <a:lnTo>
                        <a:pt x="848" y="93"/>
                      </a:lnTo>
                      <a:lnTo>
                        <a:pt x="821" y="93"/>
                      </a:lnTo>
                      <a:lnTo>
                        <a:pt x="779" y="114"/>
                      </a:lnTo>
                      <a:lnTo>
                        <a:pt x="765" y="72"/>
                      </a:lnTo>
                      <a:lnTo>
                        <a:pt x="743" y="75"/>
                      </a:lnTo>
                      <a:lnTo>
                        <a:pt x="731" y="81"/>
                      </a:lnTo>
                      <a:lnTo>
                        <a:pt x="719" y="81"/>
                      </a:lnTo>
                      <a:lnTo>
                        <a:pt x="716" y="66"/>
                      </a:lnTo>
                      <a:lnTo>
                        <a:pt x="687" y="66"/>
                      </a:lnTo>
                      <a:lnTo>
                        <a:pt x="681" y="52"/>
                      </a:lnTo>
                      <a:lnTo>
                        <a:pt x="645" y="58"/>
                      </a:lnTo>
                      <a:lnTo>
                        <a:pt x="626" y="70"/>
                      </a:lnTo>
                      <a:lnTo>
                        <a:pt x="617" y="60"/>
                      </a:lnTo>
                      <a:lnTo>
                        <a:pt x="552" y="60"/>
                      </a:lnTo>
                      <a:lnTo>
                        <a:pt x="525" y="54"/>
                      </a:lnTo>
                      <a:lnTo>
                        <a:pt x="479" y="49"/>
                      </a:lnTo>
                      <a:lnTo>
                        <a:pt x="461" y="49"/>
                      </a:lnTo>
                      <a:lnTo>
                        <a:pt x="440" y="46"/>
                      </a:lnTo>
                      <a:lnTo>
                        <a:pt x="420" y="46"/>
                      </a:lnTo>
                      <a:lnTo>
                        <a:pt x="407" y="54"/>
                      </a:lnTo>
                      <a:lnTo>
                        <a:pt x="387" y="46"/>
                      </a:lnTo>
                      <a:lnTo>
                        <a:pt x="371" y="42"/>
                      </a:lnTo>
                      <a:lnTo>
                        <a:pt x="350" y="42"/>
                      </a:lnTo>
                      <a:lnTo>
                        <a:pt x="329" y="39"/>
                      </a:lnTo>
                      <a:lnTo>
                        <a:pt x="317" y="34"/>
                      </a:lnTo>
                      <a:lnTo>
                        <a:pt x="305" y="33"/>
                      </a:lnTo>
                      <a:lnTo>
                        <a:pt x="275" y="24"/>
                      </a:lnTo>
                      <a:lnTo>
                        <a:pt x="258" y="24"/>
                      </a:lnTo>
                      <a:lnTo>
                        <a:pt x="225" y="19"/>
                      </a:lnTo>
                      <a:lnTo>
                        <a:pt x="210" y="15"/>
                      </a:lnTo>
                      <a:lnTo>
                        <a:pt x="162" y="12"/>
                      </a:lnTo>
                      <a:lnTo>
                        <a:pt x="0" y="0"/>
                      </a:lnTo>
                      <a:close/>
                    </a:path>
                  </a:pathLst>
                </a:custGeom>
                <a:solidFill>
                  <a:srgbClr val="FF0000">
                    <a:alpha val="39999"/>
                  </a:srgbClr>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a:lstStyle/>
                <a:p>
                  <a:endParaRPr lang="en-US"/>
                </a:p>
              </p:txBody>
            </p:sp>
            <p:sp>
              <p:nvSpPr>
                <p:cNvPr id="60" name="Freeform 32"/>
                <p:cNvSpPr>
                  <a:spLocks noChangeAspect="1"/>
                </p:cNvSpPr>
                <p:nvPr/>
              </p:nvSpPr>
              <p:spPr bwMode="auto">
                <a:xfrm>
                  <a:off x="3968" y="930"/>
                  <a:ext cx="970" cy="74"/>
                </a:xfrm>
                <a:custGeom>
                  <a:avLst/>
                  <a:gdLst>
                    <a:gd name="T0" fmla="*/ 0 w 970"/>
                    <a:gd name="T1" fmla="*/ 74 h 74"/>
                    <a:gd name="T2" fmla="*/ 18 w 970"/>
                    <a:gd name="T3" fmla="*/ 57 h 74"/>
                    <a:gd name="T4" fmla="*/ 27 w 970"/>
                    <a:gd name="T5" fmla="*/ 41 h 74"/>
                    <a:gd name="T6" fmla="*/ 49 w 970"/>
                    <a:gd name="T7" fmla="*/ 24 h 74"/>
                    <a:gd name="T8" fmla="*/ 69 w 970"/>
                    <a:gd name="T9" fmla="*/ 23 h 74"/>
                    <a:gd name="T10" fmla="*/ 115 w 970"/>
                    <a:gd name="T11" fmla="*/ 20 h 74"/>
                    <a:gd name="T12" fmla="*/ 268 w 970"/>
                    <a:gd name="T13" fmla="*/ 17 h 74"/>
                    <a:gd name="T14" fmla="*/ 466 w 970"/>
                    <a:gd name="T15" fmla="*/ 11 h 74"/>
                    <a:gd name="T16" fmla="*/ 667 w 970"/>
                    <a:gd name="T17" fmla="*/ 6 h 74"/>
                    <a:gd name="T18" fmla="*/ 867 w 970"/>
                    <a:gd name="T19" fmla="*/ 0 h 74"/>
                    <a:gd name="T20" fmla="*/ 970 w 970"/>
                    <a:gd name="T21" fmla="*/ 0 h 74"/>
                    <a:gd name="T22" fmla="*/ 970 w 970"/>
                    <a:gd name="T23" fmla="*/ 35 h 74"/>
                    <a:gd name="T24" fmla="*/ 664 w 970"/>
                    <a:gd name="T25" fmla="*/ 41 h 74"/>
                    <a:gd name="T26" fmla="*/ 478 w 970"/>
                    <a:gd name="T27" fmla="*/ 47 h 74"/>
                    <a:gd name="T28" fmla="*/ 331 w 970"/>
                    <a:gd name="T29" fmla="*/ 56 h 74"/>
                    <a:gd name="T30" fmla="*/ 162 w 970"/>
                    <a:gd name="T31" fmla="*/ 63 h 74"/>
                    <a:gd name="T32" fmla="*/ 0 w 970"/>
                    <a:gd name="T33" fmla="*/ 74 h 7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70"/>
                    <a:gd name="T52" fmla="*/ 0 h 74"/>
                    <a:gd name="T53" fmla="*/ 970 w 970"/>
                    <a:gd name="T54" fmla="*/ 74 h 7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70" h="74">
                      <a:moveTo>
                        <a:pt x="0" y="74"/>
                      </a:moveTo>
                      <a:lnTo>
                        <a:pt x="18" y="57"/>
                      </a:lnTo>
                      <a:lnTo>
                        <a:pt x="27" y="41"/>
                      </a:lnTo>
                      <a:lnTo>
                        <a:pt x="49" y="24"/>
                      </a:lnTo>
                      <a:lnTo>
                        <a:pt x="69" y="23"/>
                      </a:lnTo>
                      <a:lnTo>
                        <a:pt x="115" y="20"/>
                      </a:lnTo>
                      <a:lnTo>
                        <a:pt x="268" y="17"/>
                      </a:lnTo>
                      <a:lnTo>
                        <a:pt x="466" y="11"/>
                      </a:lnTo>
                      <a:lnTo>
                        <a:pt x="667" y="6"/>
                      </a:lnTo>
                      <a:lnTo>
                        <a:pt x="867" y="0"/>
                      </a:lnTo>
                      <a:lnTo>
                        <a:pt x="970" y="0"/>
                      </a:lnTo>
                      <a:lnTo>
                        <a:pt x="970" y="35"/>
                      </a:lnTo>
                      <a:lnTo>
                        <a:pt x="664" y="41"/>
                      </a:lnTo>
                      <a:lnTo>
                        <a:pt x="478" y="47"/>
                      </a:lnTo>
                      <a:lnTo>
                        <a:pt x="331" y="56"/>
                      </a:lnTo>
                      <a:lnTo>
                        <a:pt x="162" y="63"/>
                      </a:lnTo>
                      <a:lnTo>
                        <a:pt x="0" y="74"/>
                      </a:lnTo>
                      <a:close/>
                    </a:path>
                  </a:pathLst>
                </a:custGeom>
                <a:solidFill>
                  <a:srgbClr val="FF0000">
                    <a:alpha val="39999"/>
                  </a:srgbClr>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a:lstStyle/>
                <a:p>
                  <a:endParaRPr lang="en-US"/>
                </a:p>
              </p:txBody>
            </p:sp>
            <p:sp>
              <p:nvSpPr>
                <p:cNvPr id="61" name="Freeform 33"/>
                <p:cNvSpPr>
                  <a:spLocks noChangeAspect="1"/>
                </p:cNvSpPr>
                <p:nvPr/>
              </p:nvSpPr>
              <p:spPr bwMode="auto">
                <a:xfrm>
                  <a:off x="984" y="788"/>
                  <a:ext cx="1322" cy="274"/>
                </a:xfrm>
                <a:custGeom>
                  <a:avLst/>
                  <a:gdLst>
                    <a:gd name="T0" fmla="*/ 339 w 1322"/>
                    <a:gd name="T1" fmla="*/ 10 h 274"/>
                    <a:gd name="T2" fmla="*/ 434 w 1322"/>
                    <a:gd name="T3" fmla="*/ 30 h 274"/>
                    <a:gd name="T4" fmla="*/ 543 w 1322"/>
                    <a:gd name="T5" fmla="*/ 42 h 274"/>
                    <a:gd name="T6" fmla="*/ 603 w 1322"/>
                    <a:gd name="T7" fmla="*/ 54 h 274"/>
                    <a:gd name="T8" fmla="*/ 687 w 1322"/>
                    <a:gd name="T9" fmla="*/ 66 h 274"/>
                    <a:gd name="T10" fmla="*/ 759 w 1322"/>
                    <a:gd name="T11" fmla="*/ 76 h 274"/>
                    <a:gd name="T12" fmla="*/ 794 w 1322"/>
                    <a:gd name="T13" fmla="*/ 88 h 274"/>
                    <a:gd name="T14" fmla="*/ 854 w 1322"/>
                    <a:gd name="T15" fmla="*/ 91 h 274"/>
                    <a:gd name="T16" fmla="*/ 909 w 1322"/>
                    <a:gd name="T17" fmla="*/ 102 h 274"/>
                    <a:gd name="T18" fmla="*/ 932 w 1322"/>
                    <a:gd name="T19" fmla="*/ 120 h 274"/>
                    <a:gd name="T20" fmla="*/ 998 w 1322"/>
                    <a:gd name="T21" fmla="*/ 156 h 274"/>
                    <a:gd name="T22" fmla="*/ 1049 w 1322"/>
                    <a:gd name="T23" fmla="*/ 171 h 274"/>
                    <a:gd name="T24" fmla="*/ 1098 w 1322"/>
                    <a:gd name="T25" fmla="*/ 192 h 274"/>
                    <a:gd name="T26" fmla="*/ 1139 w 1322"/>
                    <a:gd name="T27" fmla="*/ 201 h 274"/>
                    <a:gd name="T28" fmla="*/ 1184 w 1322"/>
                    <a:gd name="T29" fmla="*/ 199 h 274"/>
                    <a:gd name="T30" fmla="*/ 1238 w 1322"/>
                    <a:gd name="T31" fmla="*/ 216 h 274"/>
                    <a:gd name="T32" fmla="*/ 1293 w 1322"/>
                    <a:gd name="T33" fmla="*/ 244 h 274"/>
                    <a:gd name="T34" fmla="*/ 1289 w 1322"/>
                    <a:gd name="T35" fmla="*/ 261 h 274"/>
                    <a:gd name="T36" fmla="*/ 1253 w 1322"/>
                    <a:gd name="T37" fmla="*/ 234 h 274"/>
                    <a:gd name="T38" fmla="*/ 1196 w 1322"/>
                    <a:gd name="T39" fmla="*/ 240 h 274"/>
                    <a:gd name="T40" fmla="*/ 1166 w 1322"/>
                    <a:gd name="T41" fmla="*/ 223 h 274"/>
                    <a:gd name="T42" fmla="*/ 1127 w 1322"/>
                    <a:gd name="T43" fmla="*/ 234 h 274"/>
                    <a:gd name="T44" fmla="*/ 1088 w 1322"/>
                    <a:gd name="T45" fmla="*/ 211 h 274"/>
                    <a:gd name="T46" fmla="*/ 1040 w 1322"/>
                    <a:gd name="T47" fmla="*/ 213 h 274"/>
                    <a:gd name="T48" fmla="*/ 1002 w 1322"/>
                    <a:gd name="T49" fmla="*/ 214 h 274"/>
                    <a:gd name="T50" fmla="*/ 954 w 1322"/>
                    <a:gd name="T51" fmla="*/ 231 h 274"/>
                    <a:gd name="T52" fmla="*/ 914 w 1322"/>
                    <a:gd name="T53" fmla="*/ 174 h 274"/>
                    <a:gd name="T54" fmla="*/ 878 w 1322"/>
                    <a:gd name="T55" fmla="*/ 153 h 274"/>
                    <a:gd name="T56" fmla="*/ 860 w 1322"/>
                    <a:gd name="T57" fmla="*/ 138 h 274"/>
                    <a:gd name="T58" fmla="*/ 809 w 1322"/>
                    <a:gd name="T59" fmla="*/ 127 h 274"/>
                    <a:gd name="T60" fmla="*/ 728 w 1322"/>
                    <a:gd name="T61" fmla="*/ 118 h 274"/>
                    <a:gd name="T62" fmla="*/ 633 w 1322"/>
                    <a:gd name="T63" fmla="*/ 102 h 274"/>
                    <a:gd name="T64" fmla="*/ 501 w 1322"/>
                    <a:gd name="T65" fmla="*/ 87 h 274"/>
                    <a:gd name="T66" fmla="*/ 413 w 1322"/>
                    <a:gd name="T67" fmla="*/ 69 h 274"/>
                    <a:gd name="T68" fmla="*/ 320 w 1322"/>
                    <a:gd name="T69" fmla="*/ 37 h 274"/>
                    <a:gd name="T70" fmla="*/ 174 w 1322"/>
                    <a:gd name="T71" fmla="*/ 19 h 274"/>
                    <a:gd name="T72" fmla="*/ 0 w 1322"/>
                    <a:gd name="T73" fmla="*/ 20 h 27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322"/>
                    <a:gd name="T112" fmla="*/ 0 h 274"/>
                    <a:gd name="T113" fmla="*/ 1322 w 1322"/>
                    <a:gd name="T114" fmla="*/ 274 h 27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322" h="274">
                      <a:moveTo>
                        <a:pt x="0" y="0"/>
                      </a:moveTo>
                      <a:lnTo>
                        <a:pt x="339" y="10"/>
                      </a:lnTo>
                      <a:lnTo>
                        <a:pt x="395" y="21"/>
                      </a:lnTo>
                      <a:lnTo>
                        <a:pt x="434" y="30"/>
                      </a:lnTo>
                      <a:lnTo>
                        <a:pt x="495" y="36"/>
                      </a:lnTo>
                      <a:lnTo>
                        <a:pt x="543" y="42"/>
                      </a:lnTo>
                      <a:lnTo>
                        <a:pt x="575" y="48"/>
                      </a:lnTo>
                      <a:lnTo>
                        <a:pt x="603" y="54"/>
                      </a:lnTo>
                      <a:lnTo>
                        <a:pt x="647" y="58"/>
                      </a:lnTo>
                      <a:lnTo>
                        <a:pt x="687" y="66"/>
                      </a:lnTo>
                      <a:lnTo>
                        <a:pt x="723" y="72"/>
                      </a:lnTo>
                      <a:lnTo>
                        <a:pt x="759" y="76"/>
                      </a:lnTo>
                      <a:lnTo>
                        <a:pt x="761" y="88"/>
                      </a:lnTo>
                      <a:lnTo>
                        <a:pt x="794" y="88"/>
                      </a:lnTo>
                      <a:lnTo>
                        <a:pt x="798" y="96"/>
                      </a:lnTo>
                      <a:lnTo>
                        <a:pt x="854" y="91"/>
                      </a:lnTo>
                      <a:lnTo>
                        <a:pt x="855" y="99"/>
                      </a:lnTo>
                      <a:lnTo>
                        <a:pt x="909" y="102"/>
                      </a:lnTo>
                      <a:lnTo>
                        <a:pt x="929" y="106"/>
                      </a:lnTo>
                      <a:lnTo>
                        <a:pt x="932" y="120"/>
                      </a:lnTo>
                      <a:lnTo>
                        <a:pt x="966" y="127"/>
                      </a:lnTo>
                      <a:lnTo>
                        <a:pt x="998" y="156"/>
                      </a:lnTo>
                      <a:lnTo>
                        <a:pt x="1017" y="165"/>
                      </a:lnTo>
                      <a:lnTo>
                        <a:pt x="1049" y="171"/>
                      </a:lnTo>
                      <a:lnTo>
                        <a:pt x="1076" y="181"/>
                      </a:lnTo>
                      <a:lnTo>
                        <a:pt x="1098" y="192"/>
                      </a:lnTo>
                      <a:lnTo>
                        <a:pt x="1118" y="205"/>
                      </a:lnTo>
                      <a:lnTo>
                        <a:pt x="1139" y="201"/>
                      </a:lnTo>
                      <a:lnTo>
                        <a:pt x="1157" y="192"/>
                      </a:lnTo>
                      <a:lnTo>
                        <a:pt x="1184" y="199"/>
                      </a:lnTo>
                      <a:lnTo>
                        <a:pt x="1208" y="208"/>
                      </a:lnTo>
                      <a:lnTo>
                        <a:pt x="1238" y="216"/>
                      </a:lnTo>
                      <a:lnTo>
                        <a:pt x="1263" y="222"/>
                      </a:lnTo>
                      <a:lnTo>
                        <a:pt x="1293" y="244"/>
                      </a:lnTo>
                      <a:lnTo>
                        <a:pt x="1322" y="274"/>
                      </a:lnTo>
                      <a:lnTo>
                        <a:pt x="1289" y="261"/>
                      </a:lnTo>
                      <a:lnTo>
                        <a:pt x="1265" y="241"/>
                      </a:lnTo>
                      <a:lnTo>
                        <a:pt x="1253" y="234"/>
                      </a:lnTo>
                      <a:lnTo>
                        <a:pt x="1224" y="240"/>
                      </a:lnTo>
                      <a:lnTo>
                        <a:pt x="1196" y="240"/>
                      </a:lnTo>
                      <a:lnTo>
                        <a:pt x="1179" y="235"/>
                      </a:lnTo>
                      <a:lnTo>
                        <a:pt x="1166" y="223"/>
                      </a:lnTo>
                      <a:lnTo>
                        <a:pt x="1149" y="226"/>
                      </a:lnTo>
                      <a:lnTo>
                        <a:pt x="1127" y="234"/>
                      </a:lnTo>
                      <a:lnTo>
                        <a:pt x="1103" y="228"/>
                      </a:lnTo>
                      <a:lnTo>
                        <a:pt x="1088" y="211"/>
                      </a:lnTo>
                      <a:lnTo>
                        <a:pt x="1076" y="202"/>
                      </a:lnTo>
                      <a:lnTo>
                        <a:pt x="1040" y="213"/>
                      </a:lnTo>
                      <a:lnTo>
                        <a:pt x="1034" y="187"/>
                      </a:lnTo>
                      <a:lnTo>
                        <a:pt x="1002" y="214"/>
                      </a:lnTo>
                      <a:lnTo>
                        <a:pt x="996" y="202"/>
                      </a:lnTo>
                      <a:lnTo>
                        <a:pt x="954" y="231"/>
                      </a:lnTo>
                      <a:lnTo>
                        <a:pt x="945" y="184"/>
                      </a:lnTo>
                      <a:lnTo>
                        <a:pt x="914" y="174"/>
                      </a:lnTo>
                      <a:lnTo>
                        <a:pt x="894" y="165"/>
                      </a:lnTo>
                      <a:lnTo>
                        <a:pt x="878" y="153"/>
                      </a:lnTo>
                      <a:lnTo>
                        <a:pt x="861" y="151"/>
                      </a:lnTo>
                      <a:lnTo>
                        <a:pt x="860" y="138"/>
                      </a:lnTo>
                      <a:lnTo>
                        <a:pt x="813" y="139"/>
                      </a:lnTo>
                      <a:lnTo>
                        <a:pt x="809" y="127"/>
                      </a:lnTo>
                      <a:lnTo>
                        <a:pt x="767" y="123"/>
                      </a:lnTo>
                      <a:lnTo>
                        <a:pt x="728" y="118"/>
                      </a:lnTo>
                      <a:lnTo>
                        <a:pt x="708" y="111"/>
                      </a:lnTo>
                      <a:lnTo>
                        <a:pt x="633" y="102"/>
                      </a:lnTo>
                      <a:lnTo>
                        <a:pt x="555" y="93"/>
                      </a:lnTo>
                      <a:lnTo>
                        <a:pt x="501" y="87"/>
                      </a:lnTo>
                      <a:lnTo>
                        <a:pt x="455" y="78"/>
                      </a:lnTo>
                      <a:lnTo>
                        <a:pt x="413" y="69"/>
                      </a:lnTo>
                      <a:lnTo>
                        <a:pt x="369" y="55"/>
                      </a:lnTo>
                      <a:lnTo>
                        <a:pt x="320" y="37"/>
                      </a:lnTo>
                      <a:lnTo>
                        <a:pt x="257" y="27"/>
                      </a:lnTo>
                      <a:lnTo>
                        <a:pt x="174" y="19"/>
                      </a:lnTo>
                      <a:lnTo>
                        <a:pt x="96" y="24"/>
                      </a:lnTo>
                      <a:lnTo>
                        <a:pt x="0" y="20"/>
                      </a:lnTo>
                      <a:lnTo>
                        <a:pt x="0" y="0"/>
                      </a:lnTo>
                      <a:close/>
                    </a:path>
                  </a:pathLst>
                </a:custGeom>
                <a:solidFill>
                  <a:srgbClr val="993300">
                    <a:alpha val="59999"/>
                  </a:srgbClr>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a:lstStyle/>
                <a:p>
                  <a:endParaRPr lang="en-US"/>
                </a:p>
              </p:txBody>
            </p:sp>
            <p:sp>
              <p:nvSpPr>
                <p:cNvPr id="62" name="Freeform 34"/>
                <p:cNvSpPr>
                  <a:spLocks noChangeAspect="1"/>
                </p:cNvSpPr>
                <p:nvPr/>
              </p:nvSpPr>
              <p:spPr bwMode="auto">
                <a:xfrm>
                  <a:off x="2427" y="1064"/>
                  <a:ext cx="134" cy="174"/>
                </a:xfrm>
                <a:custGeom>
                  <a:avLst/>
                  <a:gdLst>
                    <a:gd name="T0" fmla="*/ 0 w 134"/>
                    <a:gd name="T1" fmla="*/ 166 h 174"/>
                    <a:gd name="T2" fmla="*/ 14 w 134"/>
                    <a:gd name="T3" fmla="*/ 126 h 174"/>
                    <a:gd name="T4" fmla="*/ 38 w 134"/>
                    <a:gd name="T5" fmla="*/ 81 h 174"/>
                    <a:gd name="T6" fmla="*/ 53 w 134"/>
                    <a:gd name="T7" fmla="*/ 48 h 174"/>
                    <a:gd name="T8" fmla="*/ 78 w 134"/>
                    <a:gd name="T9" fmla="*/ 24 h 174"/>
                    <a:gd name="T10" fmla="*/ 110 w 134"/>
                    <a:gd name="T11" fmla="*/ 7 h 174"/>
                    <a:gd name="T12" fmla="*/ 134 w 134"/>
                    <a:gd name="T13" fmla="*/ 0 h 174"/>
                    <a:gd name="T14" fmla="*/ 126 w 134"/>
                    <a:gd name="T15" fmla="*/ 24 h 174"/>
                    <a:gd name="T16" fmla="*/ 123 w 134"/>
                    <a:gd name="T17" fmla="*/ 60 h 174"/>
                    <a:gd name="T18" fmla="*/ 117 w 134"/>
                    <a:gd name="T19" fmla="*/ 79 h 174"/>
                    <a:gd name="T20" fmla="*/ 96 w 134"/>
                    <a:gd name="T21" fmla="*/ 93 h 174"/>
                    <a:gd name="T22" fmla="*/ 66 w 134"/>
                    <a:gd name="T23" fmla="*/ 103 h 174"/>
                    <a:gd name="T24" fmla="*/ 44 w 134"/>
                    <a:gd name="T25" fmla="*/ 109 h 174"/>
                    <a:gd name="T26" fmla="*/ 23 w 134"/>
                    <a:gd name="T27" fmla="*/ 138 h 174"/>
                    <a:gd name="T28" fmla="*/ 8 w 134"/>
                    <a:gd name="T29" fmla="*/ 174 h 174"/>
                    <a:gd name="T30" fmla="*/ 0 w 134"/>
                    <a:gd name="T31" fmla="*/ 166 h 17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34"/>
                    <a:gd name="T49" fmla="*/ 0 h 174"/>
                    <a:gd name="T50" fmla="*/ 134 w 134"/>
                    <a:gd name="T51" fmla="*/ 174 h 17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34" h="174">
                      <a:moveTo>
                        <a:pt x="0" y="166"/>
                      </a:moveTo>
                      <a:lnTo>
                        <a:pt x="14" y="126"/>
                      </a:lnTo>
                      <a:lnTo>
                        <a:pt x="38" y="81"/>
                      </a:lnTo>
                      <a:lnTo>
                        <a:pt x="53" y="48"/>
                      </a:lnTo>
                      <a:lnTo>
                        <a:pt x="78" y="24"/>
                      </a:lnTo>
                      <a:lnTo>
                        <a:pt x="110" y="7"/>
                      </a:lnTo>
                      <a:lnTo>
                        <a:pt x="134" y="0"/>
                      </a:lnTo>
                      <a:lnTo>
                        <a:pt x="126" y="24"/>
                      </a:lnTo>
                      <a:lnTo>
                        <a:pt x="123" y="60"/>
                      </a:lnTo>
                      <a:lnTo>
                        <a:pt x="117" y="79"/>
                      </a:lnTo>
                      <a:lnTo>
                        <a:pt x="96" y="93"/>
                      </a:lnTo>
                      <a:lnTo>
                        <a:pt x="66" y="103"/>
                      </a:lnTo>
                      <a:lnTo>
                        <a:pt x="44" y="109"/>
                      </a:lnTo>
                      <a:lnTo>
                        <a:pt x="23" y="138"/>
                      </a:lnTo>
                      <a:lnTo>
                        <a:pt x="8" y="174"/>
                      </a:lnTo>
                      <a:lnTo>
                        <a:pt x="0" y="166"/>
                      </a:lnTo>
                      <a:close/>
                    </a:path>
                  </a:pathLst>
                </a:custGeom>
                <a:solidFill>
                  <a:srgbClr val="993300">
                    <a:alpha val="59999"/>
                  </a:srgbClr>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a:lstStyle/>
                <a:p>
                  <a:endParaRPr lang="en-US"/>
                </a:p>
              </p:txBody>
            </p:sp>
            <p:sp>
              <p:nvSpPr>
                <p:cNvPr id="63" name="Freeform 35"/>
                <p:cNvSpPr>
                  <a:spLocks noChangeAspect="1"/>
                </p:cNvSpPr>
                <p:nvPr/>
              </p:nvSpPr>
              <p:spPr bwMode="auto">
                <a:xfrm>
                  <a:off x="2555" y="1053"/>
                  <a:ext cx="553" cy="155"/>
                </a:xfrm>
                <a:custGeom>
                  <a:avLst/>
                  <a:gdLst>
                    <a:gd name="T0" fmla="*/ 12 w 553"/>
                    <a:gd name="T1" fmla="*/ 15 h 155"/>
                    <a:gd name="T2" fmla="*/ 45 w 553"/>
                    <a:gd name="T3" fmla="*/ 21 h 155"/>
                    <a:gd name="T4" fmla="*/ 90 w 553"/>
                    <a:gd name="T5" fmla="*/ 27 h 155"/>
                    <a:gd name="T6" fmla="*/ 142 w 553"/>
                    <a:gd name="T7" fmla="*/ 30 h 155"/>
                    <a:gd name="T8" fmla="*/ 187 w 553"/>
                    <a:gd name="T9" fmla="*/ 24 h 155"/>
                    <a:gd name="T10" fmla="*/ 234 w 553"/>
                    <a:gd name="T11" fmla="*/ 8 h 155"/>
                    <a:gd name="T12" fmla="*/ 277 w 553"/>
                    <a:gd name="T13" fmla="*/ 0 h 155"/>
                    <a:gd name="T14" fmla="*/ 325 w 553"/>
                    <a:gd name="T15" fmla="*/ 5 h 155"/>
                    <a:gd name="T16" fmla="*/ 375 w 553"/>
                    <a:gd name="T17" fmla="*/ 18 h 155"/>
                    <a:gd name="T18" fmla="*/ 417 w 553"/>
                    <a:gd name="T19" fmla="*/ 36 h 155"/>
                    <a:gd name="T20" fmla="*/ 462 w 553"/>
                    <a:gd name="T21" fmla="*/ 39 h 155"/>
                    <a:gd name="T22" fmla="*/ 505 w 553"/>
                    <a:gd name="T23" fmla="*/ 24 h 155"/>
                    <a:gd name="T24" fmla="*/ 553 w 553"/>
                    <a:gd name="T25" fmla="*/ 2 h 155"/>
                    <a:gd name="T26" fmla="*/ 529 w 553"/>
                    <a:gd name="T27" fmla="*/ 30 h 155"/>
                    <a:gd name="T28" fmla="*/ 505 w 553"/>
                    <a:gd name="T29" fmla="*/ 53 h 155"/>
                    <a:gd name="T30" fmla="*/ 486 w 553"/>
                    <a:gd name="T31" fmla="*/ 89 h 155"/>
                    <a:gd name="T32" fmla="*/ 471 w 553"/>
                    <a:gd name="T33" fmla="*/ 128 h 155"/>
                    <a:gd name="T34" fmla="*/ 444 w 553"/>
                    <a:gd name="T35" fmla="*/ 138 h 155"/>
                    <a:gd name="T36" fmla="*/ 426 w 553"/>
                    <a:gd name="T37" fmla="*/ 153 h 155"/>
                    <a:gd name="T38" fmla="*/ 405 w 553"/>
                    <a:gd name="T39" fmla="*/ 155 h 155"/>
                    <a:gd name="T40" fmla="*/ 385 w 553"/>
                    <a:gd name="T41" fmla="*/ 155 h 155"/>
                    <a:gd name="T42" fmla="*/ 348 w 553"/>
                    <a:gd name="T43" fmla="*/ 131 h 155"/>
                    <a:gd name="T44" fmla="*/ 319 w 553"/>
                    <a:gd name="T45" fmla="*/ 119 h 155"/>
                    <a:gd name="T46" fmla="*/ 288 w 553"/>
                    <a:gd name="T47" fmla="*/ 113 h 155"/>
                    <a:gd name="T48" fmla="*/ 259 w 553"/>
                    <a:gd name="T49" fmla="*/ 113 h 155"/>
                    <a:gd name="T50" fmla="*/ 228 w 553"/>
                    <a:gd name="T51" fmla="*/ 114 h 155"/>
                    <a:gd name="T52" fmla="*/ 180 w 553"/>
                    <a:gd name="T53" fmla="*/ 128 h 155"/>
                    <a:gd name="T54" fmla="*/ 141 w 553"/>
                    <a:gd name="T55" fmla="*/ 131 h 155"/>
                    <a:gd name="T56" fmla="*/ 111 w 553"/>
                    <a:gd name="T57" fmla="*/ 116 h 155"/>
                    <a:gd name="T58" fmla="*/ 90 w 553"/>
                    <a:gd name="T59" fmla="*/ 104 h 155"/>
                    <a:gd name="T60" fmla="*/ 48 w 553"/>
                    <a:gd name="T61" fmla="*/ 99 h 155"/>
                    <a:gd name="T62" fmla="*/ 15 w 553"/>
                    <a:gd name="T63" fmla="*/ 99 h 155"/>
                    <a:gd name="T64" fmla="*/ 0 w 553"/>
                    <a:gd name="T65" fmla="*/ 101 h 155"/>
                    <a:gd name="T66" fmla="*/ 4 w 553"/>
                    <a:gd name="T67" fmla="*/ 57 h 155"/>
                    <a:gd name="T68" fmla="*/ 10 w 553"/>
                    <a:gd name="T69" fmla="*/ 26 h 155"/>
                    <a:gd name="T70" fmla="*/ 12 w 553"/>
                    <a:gd name="T71" fmla="*/ 15 h 155"/>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53"/>
                    <a:gd name="T109" fmla="*/ 0 h 155"/>
                    <a:gd name="T110" fmla="*/ 553 w 553"/>
                    <a:gd name="T111" fmla="*/ 155 h 155"/>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53" h="155">
                      <a:moveTo>
                        <a:pt x="12" y="15"/>
                      </a:moveTo>
                      <a:lnTo>
                        <a:pt x="45" y="21"/>
                      </a:lnTo>
                      <a:lnTo>
                        <a:pt x="90" y="27"/>
                      </a:lnTo>
                      <a:lnTo>
                        <a:pt x="142" y="30"/>
                      </a:lnTo>
                      <a:lnTo>
                        <a:pt x="187" y="24"/>
                      </a:lnTo>
                      <a:lnTo>
                        <a:pt x="234" y="8"/>
                      </a:lnTo>
                      <a:lnTo>
                        <a:pt x="277" y="0"/>
                      </a:lnTo>
                      <a:lnTo>
                        <a:pt x="325" y="5"/>
                      </a:lnTo>
                      <a:lnTo>
                        <a:pt x="375" y="18"/>
                      </a:lnTo>
                      <a:lnTo>
                        <a:pt x="417" y="36"/>
                      </a:lnTo>
                      <a:lnTo>
                        <a:pt x="462" y="39"/>
                      </a:lnTo>
                      <a:lnTo>
                        <a:pt x="505" y="24"/>
                      </a:lnTo>
                      <a:lnTo>
                        <a:pt x="553" y="2"/>
                      </a:lnTo>
                      <a:lnTo>
                        <a:pt x="529" y="30"/>
                      </a:lnTo>
                      <a:lnTo>
                        <a:pt x="505" y="53"/>
                      </a:lnTo>
                      <a:lnTo>
                        <a:pt x="486" y="89"/>
                      </a:lnTo>
                      <a:lnTo>
                        <a:pt x="471" y="128"/>
                      </a:lnTo>
                      <a:lnTo>
                        <a:pt x="444" y="138"/>
                      </a:lnTo>
                      <a:lnTo>
                        <a:pt x="426" y="153"/>
                      </a:lnTo>
                      <a:lnTo>
                        <a:pt x="405" y="155"/>
                      </a:lnTo>
                      <a:lnTo>
                        <a:pt x="385" y="155"/>
                      </a:lnTo>
                      <a:lnTo>
                        <a:pt x="348" y="131"/>
                      </a:lnTo>
                      <a:lnTo>
                        <a:pt x="319" y="119"/>
                      </a:lnTo>
                      <a:lnTo>
                        <a:pt x="288" y="113"/>
                      </a:lnTo>
                      <a:lnTo>
                        <a:pt x="259" y="113"/>
                      </a:lnTo>
                      <a:lnTo>
                        <a:pt x="228" y="114"/>
                      </a:lnTo>
                      <a:lnTo>
                        <a:pt x="180" y="128"/>
                      </a:lnTo>
                      <a:lnTo>
                        <a:pt x="141" y="131"/>
                      </a:lnTo>
                      <a:lnTo>
                        <a:pt x="111" y="116"/>
                      </a:lnTo>
                      <a:lnTo>
                        <a:pt x="90" y="104"/>
                      </a:lnTo>
                      <a:lnTo>
                        <a:pt x="48" y="99"/>
                      </a:lnTo>
                      <a:lnTo>
                        <a:pt x="15" y="99"/>
                      </a:lnTo>
                      <a:lnTo>
                        <a:pt x="0" y="101"/>
                      </a:lnTo>
                      <a:lnTo>
                        <a:pt x="4" y="57"/>
                      </a:lnTo>
                      <a:lnTo>
                        <a:pt x="10" y="26"/>
                      </a:lnTo>
                      <a:lnTo>
                        <a:pt x="12" y="15"/>
                      </a:lnTo>
                      <a:close/>
                    </a:path>
                  </a:pathLst>
                </a:custGeom>
                <a:solidFill>
                  <a:srgbClr val="993300">
                    <a:alpha val="59999"/>
                  </a:srgbClr>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a:lstStyle/>
                <a:p>
                  <a:endParaRPr lang="en-US"/>
                </a:p>
              </p:txBody>
            </p:sp>
            <p:sp>
              <p:nvSpPr>
                <p:cNvPr id="64" name="Freeform 36"/>
                <p:cNvSpPr>
                  <a:spLocks noChangeAspect="1"/>
                </p:cNvSpPr>
                <p:nvPr/>
              </p:nvSpPr>
              <p:spPr bwMode="auto">
                <a:xfrm>
                  <a:off x="3018" y="1016"/>
                  <a:ext cx="233" cy="195"/>
                </a:xfrm>
                <a:custGeom>
                  <a:avLst/>
                  <a:gdLst>
                    <a:gd name="T0" fmla="*/ 0 w 233"/>
                    <a:gd name="T1" fmla="*/ 195 h 195"/>
                    <a:gd name="T2" fmla="*/ 17 w 233"/>
                    <a:gd name="T3" fmla="*/ 156 h 195"/>
                    <a:gd name="T4" fmla="*/ 35 w 233"/>
                    <a:gd name="T5" fmla="*/ 124 h 195"/>
                    <a:gd name="T6" fmla="*/ 50 w 233"/>
                    <a:gd name="T7" fmla="*/ 96 h 195"/>
                    <a:gd name="T8" fmla="*/ 74 w 233"/>
                    <a:gd name="T9" fmla="*/ 75 h 195"/>
                    <a:gd name="T10" fmla="*/ 99 w 233"/>
                    <a:gd name="T11" fmla="*/ 60 h 195"/>
                    <a:gd name="T12" fmla="*/ 123 w 233"/>
                    <a:gd name="T13" fmla="*/ 40 h 195"/>
                    <a:gd name="T14" fmla="*/ 144 w 233"/>
                    <a:gd name="T15" fmla="*/ 16 h 195"/>
                    <a:gd name="T16" fmla="*/ 156 w 233"/>
                    <a:gd name="T17" fmla="*/ 4 h 195"/>
                    <a:gd name="T18" fmla="*/ 177 w 233"/>
                    <a:gd name="T19" fmla="*/ 0 h 195"/>
                    <a:gd name="T20" fmla="*/ 198 w 233"/>
                    <a:gd name="T21" fmla="*/ 7 h 195"/>
                    <a:gd name="T22" fmla="*/ 216 w 233"/>
                    <a:gd name="T23" fmla="*/ 27 h 195"/>
                    <a:gd name="T24" fmla="*/ 233 w 233"/>
                    <a:gd name="T25" fmla="*/ 49 h 195"/>
                    <a:gd name="T26" fmla="*/ 222 w 233"/>
                    <a:gd name="T27" fmla="*/ 57 h 195"/>
                    <a:gd name="T28" fmla="*/ 212 w 233"/>
                    <a:gd name="T29" fmla="*/ 69 h 195"/>
                    <a:gd name="T30" fmla="*/ 206 w 233"/>
                    <a:gd name="T31" fmla="*/ 91 h 195"/>
                    <a:gd name="T32" fmla="*/ 191 w 233"/>
                    <a:gd name="T33" fmla="*/ 82 h 195"/>
                    <a:gd name="T34" fmla="*/ 165 w 233"/>
                    <a:gd name="T35" fmla="*/ 84 h 195"/>
                    <a:gd name="T36" fmla="*/ 141 w 233"/>
                    <a:gd name="T37" fmla="*/ 100 h 195"/>
                    <a:gd name="T38" fmla="*/ 101 w 233"/>
                    <a:gd name="T39" fmla="*/ 133 h 195"/>
                    <a:gd name="T40" fmla="*/ 66 w 233"/>
                    <a:gd name="T41" fmla="*/ 163 h 195"/>
                    <a:gd name="T42" fmla="*/ 45 w 233"/>
                    <a:gd name="T43" fmla="*/ 186 h 195"/>
                    <a:gd name="T44" fmla="*/ 24 w 233"/>
                    <a:gd name="T45" fmla="*/ 193 h 195"/>
                    <a:gd name="T46" fmla="*/ 0 w 233"/>
                    <a:gd name="T47" fmla="*/ 195 h 19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233"/>
                    <a:gd name="T73" fmla="*/ 0 h 195"/>
                    <a:gd name="T74" fmla="*/ 233 w 233"/>
                    <a:gd name="T75" fmla="*/ 195 h 195"/>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233" h="195">
                      <a:moveTo>
                        <a:pt x="0" y="195"/>
                      </a:moveTo>
                      <a:lnTo>
                        <a:pt x="17" y="156"/>
                      </a:lnTo>
                      <a:lnTo>
                        <a:pt x="35" y="124"/>
                      </a:lnTo>
                      <a:lnTo>
                        <a:pt x="50" y="96"/>
                      </a:lnTo>
                      <a:lnTo>
                        <a:pt x="74" y="75"/>
                      </a:lnTo>
                      <a:lnTo>
                        <a:pt x="99" y="60"/>
                      </a:lnTo>
                      <a:lnTo>
                        <a:pt x="123" y="40"/>
                      </a:lnTo>
                      <a:lnTo>
                        <a:pt x="144" y="16"/>
                      </a:lnTo>
                      <a:lnTo>
                        <a:pt x="156" y="4"/>
                      </a:lnTo>
                      <a:lnTo>
                        <a:pt x="177" y="0"/>
                      </a:lnTo>
                      <a:lnTo>
                        <a:pt x="198" y="7"/>
                      </a:lnTo>
                      <a:lnTo>
                        <a:pt x="216" y="27"/>
                      </a:lnTo>
                      <a:lnTo>
                        <a:pt x="233" y="49"/>
                      </a:lnTo>
                      <a:lnTo>
                        <a:pt x="222" y="57"/>
                      </a:lnTo>
                      <a:lnTo>
                        <a:pt x="212" y="69"/>
                      </a:lnTo>
                      <a:lnTo>
                        <a:pt x="206" y="91"/>
                      </a:lnTo>
                      <a:lnTo>
                        <a:pt x="191" y="82"/>
                      </a:lnTo>
                      <a:lnTo>
                        <a:pt x="165" y="84"/>
                      </a:lnTo>
                      <a:lnTo>
                        <a:pt x="141" y="100"/>
                      </a:lnTo>
                      <a:lnTo>
                        <a:pt x="101" y="133"/>
                      </a:lnTo>
                      <a:lnTo>
                        <a:pt x="66" y="163"/>
                      </a:lnTo>
                      <a:lnTo>
                        <a:pt x="45" y="186"/>
                      </a:lnTo>
                      <a:lnTo>
                        <a:pt x="24" y="193"/>
                      </a:lnTo>
                      <a:lnTo>
                        <a:pt x="0" y="195"/>
                      </a:lnTo>
                      <a:close/>
                    </a:path>
                  </a:pathLst>
                </a:custGeom>
                <a:solidFill>
                  <a:srgbClr val="993300">
                    <a:alpha val="59999"/>
                  </a:srgbClr>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a:lstStyle/>
                <a:p>
                  <a:endParaRPr lang="en-US"/>
                </a:p>
              </p:txBody>
            </p:sp>
            <p:sp>
              <p:nvSpPr>
                <p:cNvPr id="65" name="Freeform 37"/>
                <p:cNvSpPr>
                  <a:spLocks noChangeAspect="1"/>
                </p:cNvSpPr>
                <p:nvPr/>
              </p:nvSpPr>
              <p:spPr bwMode="auto">
                <a:xfrm>
                  <a:off x="1328" y="798"/>
                  <a:ext cx="978" cy="260"/>
                </a:xfrm>
                <a:custGeom>
                  <a:avLst/>
                  <a:gdLst>
                    <a:gd name="T0" fmla="*/ 79 w 978"/>
                    <a:gd name="T1" fmla="*/ 3 h 260"/>
                    <a:gd name="T2" fmla="*/ 223 w 978"/>
                    <a:gd name="T3" fmla="*/ 24 h 260"/>
                    <a:gd name="T4" fmla="*/ 352 w 978"/>
                    <a:gd name="T5" fmla="*/ 47 h 260"/>
                    <a:gd name="T6" fmla="*/ 415 w 978"/>
                    <a:gd name="T7" fmla="*/ 53 h 260"/>
                    <a:gd name="T8" fmla="*/ 447 w 978"/>
                    <a:gd name="T9" fmla="*/ 65 h 260"/>
                    <a:gd name="T10" fmla="*/ 507 w 978"/>
                    <a:gd name="T11" fmla="*/ 69 h 260"/>
                    <a:gd name="T12" fmla="*/ 573 w 978"/>
                    <a:gd name="T13" fmla="*/ 81 h 260"/>
                    <a:gd name="T14" fmla="*/ 589 w 978"/>
                    <a:gd name="T15" fmla="*/ 102 h 260"/>
                    <a:gd name="T16" fmla="*/ 625 w 978"/>
                    <a:gd name="T17" fmla="*/ 111 h 260"/>
                    <a:gd name="T18" fmla="*/ 663 w 978"/>
                    <a:gd name="T19" fmla="*/ 125 h 260"/>
                    <a:gd name="T20" fmla="*/ 690 w 978"/>
                    <a:gd name="T21" fmla="*/ 134 h 260"/>
                    <a:gd name="T22" fmla="*/ 729 w 978"/>
                    <a:gd name="T23" fmla="*/ 143 h 260"/>
                    <a:gd name="T24" fmla="*/ 766 w 978"/>
                    <a:gd name="T25" fmla="*/ 153 h 260"/>
                    <a:gd name="T26" fmla="*/ 810 w 978"/>
                    <a:gd name="T27" fmla="*/ 158 h 260"/>
                    <a:gd name="T28" fmla="*/ 853 w 978"/>
                    <a:gd name="T29" fmla="*/ 188 h 260"/>
                    <a:gd name="T30" fmla="*/ 894 w 978"/>
                    <a:gd name="T31" fmla="*/ 195 h 260"/>
                    <a:gd name="T32" fmla="*/ 945 w 978"/>
                    <a:gd name="T33" fmla="*/ 207 h 260"/>
                    <a:gd name="T34" fmla="*/ 960 w 978"/>
                    <a:gd name="T35" fmla="*/ 242 h 260"/>
                    <a:gd name="T36" fmla="*/ 976 w 978"/>
                    <a:gd name="T37" fmla="*/ 260 h 260"/>
                    <a:gd name="T38" fmla="*/ 924 w 978"/>
                    <a:gd name="T39" fmla="*/ 218 h 260"/>
                    <a:gd name="T40" fmla="*/ 865 w 978"/>
                    <a:gd name="T41" fmla="*/ 197 h 260"/>
                    <a:gd name="T42" fmla="*/ 814 w 978"/>
                    <a:gd name="T43" fmla="*/ 183 h 260"/>
                    <a:gd name="T44" fmla="*/ 760 w 978"/>
                    <a:gd name="T45" fmla="*/ 191 h 260"/>
                    <a:gd name="T46" fmla="*/ 709 w 978"/>
                    <a:gd name="T47" fmla="*/ 161 h 260"/>
                    <a:gd name="T48" fmla="*/ 651 w 978"/>
                    <a:gd name="T49" fmla="*/ 141 h 260"/>
                    <a:gd name="T50" fmla="*/ 624 w 978"/>
                    <a:gd name="T51" fmla="*/ 116 h 260"/>
                    <a:gd name="T52" fmla="*/ 588 w 978"/>
                    <a:gd name="T53" fmla="*/ 113 h 260"/>
                    <a:gd name="T54" fmla="*/ 571 w 978"/>
                    <a:gd name="T55" fmla="*/ 93 h 260"/>
                    <a:gd name="T56" fmla="*/ 510 w 978"/>
                    <a:gd name="T57" fmla="*/ 86 h 260"/>
                    <a:gd name="T58" fmla="*/ 448 w 978"/>
                    <a:gd name="T59" fmla="*/ 74 h 260"/>
                    <a:gd name="T60" fmla="*/ 415 w 978"/>
                    <a:gd name="T61" fmla="*/ 65 h 260"/>
                    <a:gd name="T62" fmla="*/ 186 w 978"/>
                    <a:gd name="T63" fmla="*/ 29 h 260"/>
                    <a:gd name="T64" fmla="*/ 66 w 978"/>
                    <a:gd name="T65" fmla="*/ 15 h 260"/>
                    <a:gd name="T66" fmla="*/ 0 w 978"/>
                    <a:gd name="T67" fmla="*/ 0 h 26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978"/>
                    <a:gd name="T103" fmla="*/ 0 h 260"/>
                    <a:gd name="T104" fmla="*/ 978 w 978"/>
                    <a:gd name="T105" fmla="*/ 260 h 26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978" h="260">
                      <a:moveTo>
                        <a:pt x="0" y="0"/>
                      </a:moveTo>
                      <a:lnTo>
                        <a:pt x="79" y="3"/>
                      </a:lnTo>
                      <a:lnTo>
                        <a:pt x="142" y="12"/>
                      </a:lnTo>
                      <a:lnTo>
                        <a:pt x="223" y="24"/>
                      </a:lnTo>
                      <a:lnTo>
                        <a:pt x="297" y="36"/>
                      </a:lnTo>
                      <a:lnTo>
                        <a:pt x="352" y="47"/>
                      </a:lnTo>
                      <a:lnTo>
                        <a:pt x="390" y="50"/>
                      </a:lnTo>
                      <a:lnTo>
                        <a:pt x="415" y="53"/>
                      </a:lnTo>
                      <a:lnTo>
                        <a:pt x="417" y="66"/>
                      </a:lnTo>
                      <a:lnTo>
                        <a:pt x="447" y="65"/>
                      </a:lnTo>
                      <a:lnTo>
                        <a:pt x="474" y="68"/>
                      </a:lnTo>
                      <a:lnTo>
                        <a:pt x="507" y="69"/>
                      </a:lnTo>
                      <a:lnTo>
                        <a:pt x="544" y="74"/>
                      </a:lnTo>
                      <a:lnTo>
                        <a:pt x="573" y="81"/>
                      </a:lnTo>
                      <a:lnTo>
                        <a:pt x="585" y="86"/>
                      </a:lnTo>
                      <a:lnTo>
                        <a:pt x="589" y="102"/>
                      </a:lnTo>
                      <a:lnTo>
                        <a:pt x="622" y="98"/>
                      </a:lnTo>
                      <a:lnTo>
                        <a:pt x="625" y="111"/>
                      </a:lnTo>
                      <a:lnTo>
                        <a:pt x="652" y="108"/>
                      </a:lnTo>
                      <a:lnTo>
                        <a:pt x="663" y="125"/>
                      </a:lnTo>
                      <a:lnTo>
                        <a:pt x="682" y="122"/>
                      </a:lnTo>
                      <a:lnTo>
                        <a:pt x="690" y="134"/>
                      </a:lnTo>
                      <a:lnTo>
                        <a:pt x="727" y="132"/>
                      </a:lnTo>
                      <a:lnTo>
                        <a:pt x="729" y="143"/>
                      </a:lnTo>
                      <a:lnTo>
                        <a:pt x="742" y="140"/>
                      </a:lnTo>
                      <a:lnTo>
                        <a:pt x="766" y="153"/>
                      </a:lnTo>
                      <a:lnTo>
                        <a:pt x="787" y="179"/>
                      </a:lnTo>
                      <a:lnTo>
                        <a:pt x="810" y="158"/>
                      </a:lnTo>
                      <a:lnTo>
                        <a:pt x="838" y="182"/>
                      </a:lnTo>
                      <a:lnTo>
                        <a:pt x="853" y="188"/>
                      </a:lnTo>
                      <a:lnTo>
                        <a:pt x="874" y="179"/>
                      </a:lnTo>
                      <a:lnTo>
                        <a:pt x="894" y="195"/>
                      </a:lnTo>
                      <a:lnTo>
                        <a:pt x="928" y="204"/>
                      </a:lnTo>
                      <a:lnTo>
                        <a:pt x="945" y="207"/>
                      </a:lnTo>
                      <a:lnTo>
                        <a:pt x="957" y="230"/>
                      </a:lnTo>
                      <a:lnTo>
                        <a:pt x="960" y="242"/>
                      </a:lnTo>
                      <a:lnTo>
                        <a:pt x="978" y="249"/>
                      </a:lnTo>
                      <a:lnTo>
                        <a:pt x="976" y="260"/>
                      </a:lnTo>
                      <a:lnTo>
                        <a:pt x="952" y="237"/>
                      </a:lnTo>
                      <a:lnTo>
                        <a:pt x="924" y="218"/>
                      </a:lnTo>
                      <a:lnTo>
                        <a:pt x="907" y="209"/>
                      </a:lnTo>
                      <a:lnTo>
                        <a:pt x="865" y="197"/>
                      </a:lnTo>
                      <a:lnTo>
                        <a:pt x="837" y="189"/>
                      </a:lnTo>
                      <a:lnTo>
                        <a:pt x="814" y="183"/>
                      </a:lnTo>
                      <a:lnTo>
                        <a:pt x="784" y="195"/>
                      </a:lnTo>
                      <a:lnTo>
                        <a:pt x="760" y="191"/>
                      </a:lnTo>
                      <a:lnTo>
                        <a:pt x="730" y="171"/>
                      </a:lnTo>
                      <a:lnTo>
                        <a:pt x="709" y="161"/>
                      </a:lnTo>
                      <a:lnTo>
                        <a:pt x="682" y="153"/>
                      </a:lnTo>
                      <a:lnTo>
                        <a:pt x="651" y="141"/>
                      </a:lnTo>
                      <a:lnTo>
                        <a:pt x="640" y="131"/>
                      </a:lnTo>
                      <a:lnTo>
                        <a:pt x="624" y="116"/>
                      </a:lnTo>
                      <a:lnTo>
                        <a:pt x="607" y="113"/>
                      </a:lnTo>
                      <a:lnTo>
                        <a:pt x="588" y="113"/>
                      </a:lnTo>
                      <a:lnTo>
                        <a:pt x="583" y="102"/>
                      </a:lnTo>
                      <a:lnTo>
                        <a:pt x="571" y="93"/>
                      </a:lnTo>
                      <a:lnTo>
                        <a:pt x="549" y="86"/>
                      </a:lnTo>
                      <a:lnTo>
                        <a:pt x="510" y="86"/>
                      </a:lnTo>
                      <a:lnTo>
                        <a:pt x="453" y="84"/>
                      </a:lnTo>
                      <a:lnTo>
                        <a:pt x="448" y="74"/>
                      </a:lnTo>
                      <a:lnTo>
                        <a:pt x="420" y="74"/>
                      </a:lnTo>
                      <a:lnTo>
                        <a:pt x="415" y="65"/>
                      </a:lnTo>
                      <a:lnTo>
                        <a:pt x="358" y="59"/>
                      </a:lnTo>
                      <a:lnTo>
                        <a:pt x="186" y="29"/>
                      </a:lnTo>
                      <a:lnTo>
                        <a:pt x="102" y="21"/>
                      </a:lnTo>
                      <a:lnTo>
                        <a:pt x="66" y="15"/>
                      </a:lnTo>
                      <a:lnTo>
                        <a:pt x="43" y="11"/>
                      </a:lnTo>
                      <a:lnTo>
                        <a:pt x="0" y="0"/>
                      </a:lnTo>
                      <a:close/>
                    </a:path>
                  </a:pathLst>
                </a:custGeom>
                <a:solidFill>
                  <a:srgbClr val="800000">
                    <a:alpha val="59999"/>
                  </a:srgbClr>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a:lstStyle/>
                <a:p>
                  <a:endParaRPr lang="en-US"/>
                </a:p>
              </p:txBody>
            </p:sp>
            <p:sp>
              <p:nvSpPr>
                <p:cNvPr id="66" name="Freeform 38"/>
                <p:cNvSpPr>
                  <a:spLocks noChangeAspect="1"/>
                </p:cNvSpPr>
                <p:nvPr/>
              </p:nvSpPr>
              <p:spPr bwMode="auto">
                <a:xfrm>
                  <a:off x="2337" y="1046"/>
                  <a:ext cx="230" cy="186"/>
                </a:xfrm>
                <a:custGeom>
                  <a:avLst/>
                  <a:gdLst>
                    <a:gd name="T0" fmla="*/ 0 w 230"/>
                    <a:gd name="T1" fmla="*/ 60 h 186"/>
                    <a:gd name="T2" fmla="*/ 20 w 230"/>
                    <a:gd name="T3" fmla="*/ 87 h 186"/>
                    <a:gd name="T4" fmla="*/ 42 w 230"/>
                    <a:gd name="T5" fmla="*/ 100 h 186"/>
                    <a:gd name="T6" fmla="*/ 63 w 230"/>
                    <a:gd name="T7" fmla="*/ 126 h 186"/>
                    <a:gd name="T8" fmla="*/ 81 w 230"/>
                    <a:gd name="T9" fmla="*/ 120 h 186"/>
                    <a:gd name="T10" fmla="*/ 95 w 230"/>
                    <a:gd name="T11" fmla="*/ 100 h 186"/>
                    <a:gd name="T12" fmla="*/ 102 w 230"/>
                    <a:gd name="T13" fmla="*/ 78 h 186"/>
                    <a:gd name="T14" fmla="*/ 119 w 230"/>
                    <a:gd name="T15" fmla="*/ 48 h 186"/>
                    <a:gd name="T16" fmla="*/ 129 w 230"/>
                    <a:gd name="T17" fmla="*/ 30 h 186"/>
                    <a:gd name="T18" fmla="*/ 153 w 230"/>
                    <a:gd name="T19" fmla="*/ 16 h 186"/>
                    <a:gd name="T20" fmla="*/ 200 w 230"/>
                    <a:gd name="T21" fmla="*/ 1 h 186"/>
                    <a:gd name="T22" fmla="*/ 219 w 230"/>
                    <a:gd name="T23" fmla="*/ 0 h 186"/>
                    <a:gd name="T24" fmla="*/ 230 w 230"/>
                    <a:gd name="T25" fmla="*/ 0 h 186"/>
                    <a:gd name="T26" fmla="*/ 225 w 230"/>
                    <a:gd name="T27" fmla="*/ 18 h 186"/>
                    <a:gd name="T28" fmla="*/ 203 w 230"/>
                    <a:gd name="T29" fmla="*/ 22 h 186"/>
                    <a:gd name="T30" fmla="*/ 168 w 230"/>
                    <a:gd name="T31" fmla="*/ 42 h 186"/>
                    <a:gd name="T32" fmla="*/ 146 w 230"/>
                    <a:gd name="T33" fmla="*/ 58 h 186"/>
                    <a:gd name="T34" fmla="*/ 125 w 230"/>
                    <a:gd name="T35" fmla="*/ 91 h 186"/>
                    <a:gd name="T36" fmla="*/ 107 w 230"/>
                    <a:gd name="T37" fmla="*/ 132 h 186"/>
                    <a:gd name="T38" fmla="*/ 98 w 230"/>
                    <a:gd name="T39" fmla="*/ 162 h 186"/>
                    <a:gd name="T40" fmla="*/ 89 w 230"/>
                    <a:gd name="T41" fmla="*/ 186 h 186"/>
                    <a:gd name="T42" fmla="*/ 62 w 230"/>
                    <a:gd name="T43" fmla="*/ 157 h 186"/>
                    <a:gd name="T44" fmla="*/ 35 w 230"/>
                    <a:gd name="T45" fmla="*/ 123 h 186"/>
                    <a:gd name="T46" fmla="*/ 12 w 230"/>
                    <a:gd name="T47" fmla="*/ 96 h 186"/>
                    <a:gd name="T48" fmla="*/ 0 w 230"/>
                    <a:gd name="T49" fmla="*/ 60 h 18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230"/>
                    <a:gd name="T76" fmla="*/ 0 h 186"/>
                    <a:gd name="T77" fmla="*/ 230 w 230"/>
                    <a:gd name="T78" fmla="*/ 186 h 18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230" h="186">
                      <a:moveTo>
                        <a:pt x="0" y="60"/>
                      </a:moveTo>
                      <a:lnTo>
                        <a:pt x="20" y="87"/>
                      </a:lnTo>
                      <a:lnTo>
                        <a:pt x="42" y="100"/>
                      </a:lnTo>
                      <a:lnTo>
                        <a:pt x="63" y="126"/>
                      </a:lnTo>
                      <a:lnTo>
                        <a:pt x="81" y="120"/>
                      </a:lnTo>
                      <a:lnTo>
                        <a:pt x="95" y="100"/>
                      </a:lnTo>
                      <a:lnTo>
                        <a:pt x="102" y="78"/>
                      </a:lnTo>
                      <a:lnTo>
                        <a:pt x="119" y="48"/>
                      </a:lnTo>
                      <a:lnTo>
                        <a:pt x="129" y="30"/>
                      </a:lnTo>
                      <a:lnTo>
                        <a:pt x="153" y="16"/>
                      </a:lnTo>
                      <a:lnTo>
                        <a:pt x="200" y="1"/>
                      </a:lnTo>
                      <a:lnTo>
                        <a:pt x="219" y="0"/>
                      </a:lnTo>
                      <a:lnTo>
                        <a:pt x="230" y="0"/>
                      </a:lnTo>
                      <a:lnTo>
                        <a:pt x="225" y="18"/>
                      </a:lnTo>
                      <a:lnTo>
                        <a:pt x="203" y="22"/>
                      </a:lnTo>
                      <a:lnTo>
                        <a:pt x="168" y="42"/>
                      </a:lnTo>
                      <a:lnTo>
                        <a:pt x="146" y="58"/>
                      </a:lnTo>
                      <a:lnTo>
                        <a:pt x="125" y="91"/>
                      </a:lnTo>
                      <a:lnTo>
                        <a:pt x="107" y="132"/>
                      </a:lnTo>
                      <a:lnTo>
                        <a:pt x="98" y="162"/>
                      </a:lnTo>
                      <a:lnTo>
                        <a:pt x="89" y="186"/>
                      </a:lnTo>
                      <a:lnTo>
                        <a:pt x="62" y="157"/>
                      </a:lnTo>
                      <a:lnTo>
                        <a:pt x="35" y="123"/>
                      </a:lnTo>
                      <a:lnTo>
                        <a:pt x="12" y="96"/>
                      </a:lnTo>
                      <a:lnTo>
                        <a:pt x="0" y="60"/>
                      </a:lnTo>
                      <a:close/>
                    </a:path>
                  </a:pathLst>
                </a:custGeom>
                <a:solidFill>
                  <a:srgbClr val="800000">
                    <a:alpha val="59999"/>
                  </a:srgbClr>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a:lstStyle/>
                <a:p>
                  <a:endParaRPr lang="en-US"/>
                </a:p>
              </p:txBody>
            </p:sp>
            <p:sp>
              <p:nvSpPr>
                <p:cNvPr id="67" name="Freeform 39"/>
                <p:cNvSpPr>
                  <a:spLocks noChangeAspect="1"/>
                </p:cNvSpPr>
                <p:nvPr/>
              </p:nvSpPr>
              <p:spPr bwMode="auto">
                <a:xfrm>
                  <a:off x="2570" y="1043"/>
                  <a:ext cx="543" cy="48"/>
                </a:xfrm>
                <a:custGeom>
                  <a:avLst/>
                  <a:gdLst>
                    <a:gd name="T0" fmla="*/ 1 w 543"/>
                    <a:gd name="T1" fmla="*/ 9 h 48"/>
                    <a:gd name="T2" fmla="*/ 55 w 543"/>
                    <a:gd name="T3" fmla="*/ 16 h 48"/>
                    <a:gd name="T4" fmla="*/ 96 w 543"/>
                    <a:gd name="T5" fmla="*/ 22 h 48"/>
                    <a:gd name="T6" fmla="*/ 138 w 543"/>
                    <a:gd name="T7" fmla="*/ 27 h 48"/>
                    <a:gd name="T8" fmla="*/ 177 w 543"/>
                    <a:gd name="T9" fmla="*/ 18 h 48"/>
                    <a:gd name="T10" fmla="*/ 217 w 543"/>
                    <a:gd name="T11" fmla="*/ 4 h 48"/>
                    <a:gd name="T12" fmla="*/ 246 w 543"/>
                    <a:gd name="T13" fmla="*/ 1 h 48"/>
                    <a:gd name="T14" fmla="*/ 288 w 543"/>
                    <a:gd name="T15" fmla="*/ 0 h 48"/>
                    <a:gd name="T16" fmla="*/ 342 w 543"/>
                    <a:gd name="T17" fmla="*/ 13 h 48"/>
                    <a:gd name="T18" fmla="*/ 390 w 543"/>
                    <a:gd name="T19" fmla="*/ 31 h 48"/>
                    <a:gd name="T20" fmla="*/ 430 w 543"/>
                    <a:gd name="T21" fmla="*/ 40 h 48"/>
                    <a:gd name="T22" fmla="*/ 474 w 543"/>
                    <a:gd name="T23" fmla="*/ 31 h 48"/>
                    <a:gd name="T24" fmla="*/ 522 w 543"/>
                    <a:gd name="T25" fmla="*/ 12 h 48"/>
                    <a:gd name="T26" fmla="*/ 543 w 543"/>
                    <a:gd name="T27" fmla="*/ 6 h 48"/>
                    <a:gd name="T28" fmla="*/ 534 w 543"/>
                    <a:gd name="T29" fmla="*/ 18 h 48"/>
                    <a:gd name="T30" fmla="*/ 484 w 543"/>
                    <a:gd name="T31" fmla="*/ 33 h 48"/>
                    <a:gd name="T32" fmla="*/ 450 w 543"/>
                    <a:gd name="T33" fmla="*/ 48 h 48"/>
                    <a:gd name="T34" fmla="*/ 414 w 543"/>
                    <a:gd name="T35" fmla="*/ 48 h 48"/>
                    <a:gd name="T36" fmla="*/ 393 w 543"/>
                    <a:gd name="T37" fmla="*/ 42 h 48"/>
                    <a:gd name="T38" fmla="*/ 349 w 543"/>
                    <a:gd name="T39" fmla="*/ 25 h 48"/>
                    <a:gd name="T40" fmla="*/ 313 w 543"/>
                    <a:gd name="T41" fmla="*/ 13 h 48"/>
                    <a:gd name="T42" fmla="*/ 268 w 543"/>
                    <a:gd name="T43" fmla="*/ 10 h 48"/>
                    <a:gd name="T44" fmla="*/ 229 w 543"/>
                    <a:gd name="T45" fmla="*/ 16 h 48"/>
                    <a:gd name="T46" fmla="*/ 195 w 543"/>
                    <a:gd name="T47" fmla="*/ 28 h 48"/>
                    <a:gd name="T48" fmla="*/ 145 w 543"/>
                    <a:gd name="T49" fmla="*/ 37 h 48"/>
                    <a:gd name="T50" fmla="*/ 99 w 543"/>
                    <a:gd name="T51" fmla="*/ 40 h 48"/>
                    <a:gd name="T52" fmla="*/ 37 w 543"/>
                    <a:gd name="T53" fmla="*/ 31 h 48"/>
                    <a:gd name="T54" fmla="*/ 0 w 543"/>
                    <a:gd name="T55" fmla="*/ 24 h 48"/>
                    <a:gd name="T56" fmla="*/ 1 w 543"/>
                    <a:gd name="T57" fmla="*/ 9 h 4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43"/>
                    <a:gd name="T88" fmla="*/ 0 h 48"/>
                    <a:gd name="T89" fmla="*/ 543 w 543"/>
                    <a:gd name="T90" fmla="*/ 48 h 48"/>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43" h="48">
                      <a:moveTo>
                        <a:pt x="1" y="9"/>
                      </a:moveTo>
                      <a:lnTo>
                        <a:pt x="55" y="16"/>
                      </a:lnTo>
                      <a:lnTo>
                        <a:pt x="96" y="22"/>
                      </a:lnTo>
                      <a:lnTo>
                        <a:pt x="138" y="27"/>
                      </a:lnTo>
                      <a:lnTo>
                        <a:pt x="177" y="18"/>
                      </a:lnTo>
                      <a:lnTo>
                        <a:pt x="217" y="4"/>
                      </a:lnTo>
                      <a:lnTo>
                        <a:pt x="246" y="1"/>
                      </a:lnTo>
                      <a:lnTo>
                        <a:pt x="288" y="0"/>
                      </a:lnTo>
                      <a:lnTo>
                        <a:pt x="342" y="13"/>
                      </a:lnTo>
                      <a:lnTo>
                        <a:pt x="390" y="31"/>
                      </a:lnTo>
                      <a:lnTo>
                        <a:pt x="430" y="40"/>
                      </a:lnTo>
                      <a:lnTo>
                        <a:pt x="474" y="31"/>
                      </a:lnTo>
                      <a:lnTo>
                        <a:pt x="522" y="12"/>
                      </a:lnTo>
                      <a:lnTo>
                        <a:pt x="543" y="6"/>
                      </a:lnTo>
                      <a:lnTo>
                        <a:pt x="534" y="18"/>
                      </a:lnTo>
                      <a:lnTo>
                        <a:pt x="484" y="33"/>
                      </a:lnTo>
                      <a:lnTo>
                        <a:pt x="450" y="48"/>
                      </a:lnTo>
                      <a:lnTo>
                        <a:pt x="414" y="48"/>
                      </a:lnTo>
                      <a:lnTo>
                        <a:pt x="393" y="42"/>
                      </a:lnTo>
                      <a:lnTo>
                        <a:pt x="349" y="25"/>
                      </a:lnTo>
                      <a:lnTo>
                        <a:pt x="313" y="13"/>
                      </a:lnTo>
                      <a:lnTo>
                        <a:pt x="268" y="10"/>
                      </a:lnTo>
                      <a:lnTo>
                        <a:pt x="229" y="16"/>
                      </a:lnTo>
                      <a:lnTo>
                        <a:pt x="195" y="28"/>
                      </a:lnTo>
                      <a:lnTo>
                        <a:pt x="145" y="37"/>
                      </a:lnTo>
                      <a:lnTo>
                        <a:pt x="99" y="40"/>
                      </a:lnTo>
                      <a:lnTo>
                        <a:pt x="37" y="31"/>
                      </a:lnTo>
                      <a:lnTo>
                        <a:pt x="0" y="24"/>
                      </a:lnTo>
                      <a:lnTo>
                        <a:pt x="1" y="9"/>
                      </a:lnTo>
                      <a:close/>
                    </a:path>
                  </a:pathLst>
                </a:custGeom>
                <a:solidFill>
                  <a:srgbClr val="800000">
                    <a:alpha val="59999"/>
                  </a:srgbClr>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a:lstStyle/>
                <a:p>
                  <a:endParaRPr lang="en-US"/>
                </a:p>
              </p:txBody>
            </p:sp>
            <p:sp>
              <p:nvSpPr>
                <p:cNvPr id="68" name="Freeform 40"/>
                <p:cNvSpPr>
                  <a:spLocks noChangeAspect="1"/>
                </p:cNvSpPr>
                <p:nvPr/>
              </p:nvSpPr>
              <p:spPr bwMode="auto">
                <a:xfrm>
                  <a:off x="3168" y="1008"/>
                  <a:ext cx="92" cy="57"/>
                </a:xfrm>
                <a:custGeom>
                  <a:avLst/>
                  <a:gdLst>
                    <a:gd name="T0" fmla="*/ 17 w 92"/>
                    <a:gd name="T1" fmla="*/ 0 h 57"/>
                    <a:gd name="T2" fmla="*/ 42 w 92"/>
                    <a:gd name="T3" fmla="*/ 2 h 57"/>
                    <a:gd name="T4" fmla="*/ 63 w 92"/>
                    <a:gd name="T5" fmla="*/ 14 h 57"/>
                    <a:gd name="T6" fmla="*/ 78 w 92"/>
                    <a:gd name="T7" fmla="*/ 32 h 57"/>
                    <a:gd name="T8" fmla="*/ 92 w 92"/>
                    <a:gd name="T9" fmla="*/ 56 h 57"/>
                    <a:gd name="T10" fmla="*/ 81 w 92"/>
                    <a:gd name="T11" fmla="*/ 57 h 57"/>
                    <a:gd name="T12" fmla="*/ 51 w 92"/>
                    <a:gd name="T13" fmla="*/ 18 h 57"/>
                    <a:gd name="T14" fmla="*/ 30 w 92"/>
                    <a:gd name="T15" fmla="*/ 11 h 57"/>
                    <a:gd name="T16" fmla="*/ 14 w 92"/>
                    <a:gd name="T17" fmla="*/ 11 h 57"/>
                    <a:gd name="T18" fmla="*/ 0 w 92"/>
                    <a:gd name="T19" fmla="*/ 17 h 57"/>
                    <a:gd name="T20" fmla="*/ 17 w 92"/>
                    <a:gd name="T21" fmla="*/ 0 h 5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2"/>
                    <a:gd name="T34" fmla="*/ 0 h 57"/>
                    <a:gd name="T35" fmla="*/ 92 w 92"/>
                    <a:gd name="T36" fmla="*/ 57 h 5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2" h="57">
                      <a:moveTo>
                        <a:pt x="17" y="0"/>
                      </a:moveTo>
                      <a:lnTo>
                        <a:pt x="42" y="2"/>
                      </a:lnTo>
                      <a:lnTo>
                        <a:pt x="63" y="14"/>
                      </a:lnTo>
                      <a:lnTo>
                        <a:pt x="78" y="32"/>
                      </a:lnTo>
                      <a:lnTo>
                        <a:pt x="92" y="56"/>
                      </a:lnTo>
                      <a:lnTo>
                        <a:pt x="81" y="57"/>
                      </a:lnTo>
                      <a:lnTo>
                        <a:pt x="51" y="18"/>
                      </a:lnTo>
                      <a:lnTo>
                        <a:pt x="30" y="11"/>
                      </a:lnTo>
                      <a:lnTo>
                        <a:pt x="14" y="11"/>
                      </a:lnTo>
                      <a:lnTo>
                        <a:pt x="0" y="17"/>
                      </a:lnTo>
                      <a:lnTo>
                        <a:pt x="17" y="0"/>
                      </a:lnTo>
                      <a:close/>
                    </a:path>
                  </a:pathLst>
                </a:custGeom>
                <a:solidFill>
                  <a:srgbClr val="800000">
                    <a:alpha val="59999"/>
                  </a:srgbClr>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a:lstStyle/>
                <a:p>
                  <a:endParaRPr lang="en-US"/>
                </a:p>
              </p:txBody>
            </p:sp>
            <p:sp>
              <p:nvSpPr>
                <p:cNvPr id="69" name="Freeform 41"/>
                <p:cNvSpPr>
                  <a:spLocks noChangeAspect="1"/>
                </p:cNvSpPr>
                <p:nvPr/>
              </p:nvSpPr>
              <p:spPr bwMode="auto">
                <a:xfrm>
                  <a:off x="1368" y="797"/>
                  <a:ext cx="1227" cy="187"/>
                </a:xfrm>
                <a:custGeom>
                  <a:avLst/>
                  <a:gdLst>
                    <a:gd name="T0" fmla="*/ 134 w 1227"/>
                    <a:gd name="T1" fmla="*/ 6 h 187"/>
                    <a:gd name="T2" fmla="*/ 323 w 1227"/>
                    <a:gd name="T3" fmla="*/ 15 h 187"/>
                    <a:gd name="T4" fmla="*/ 530 w 1227"/>
                    <a:gd name="T5" fmla="*/ 27 h 187"/>
                    <a:gd name="T6" fmla="*/ 675 w 1227"/>
                    <a:gd name="T7" fmla="*/ 46 h 187"/>
                    <a:gd name="T8" fmla="*/ 776 w 1227"/>
                    <a:gd name="T9" fmla="*/ 64 h 187"/>
                    <a:gd name="T10" fmla="*/ 852 w 1227"/>
                    <a:gd name="T11" fmla="*/ 66 h 187"/>
                    <a:gd name="T12" fmla="*/ 963 w 1227"/>
                    <a:gd name="T13" fmla="*/ 76 h 187"/>
                    <a:gd name="T14" fmla="*/ 987 w 1227"/>
                    <a:gd name="T15" fmla="*/ 82 h 187"/>
                    <a:gd name="T16" fmla="*/ 1022 w 1227"/>
                    <a:gd name="T17" fmla="*/ 72 h 187"/>
                    <a:gd name="T18" fmla="*/ 1044 w 1227"/>
                    <a:gd name="T19" fmla="*/ 85 h 187"/>
                    <a:gd name="T20" fmla="*/ 1079 w 1227"/>
                    <a:gd name="T21" fmla="*/ 94 h 187"/>
                    <a:gd name="T22" fmla="*/ 1136 w 1227"/>
                    <a:gd name="T23" fmla="*/ 126 h 187"/>
                    <a:gd name="T24" fmla="*/ 1172 w 1227"/>
                    <a:gd name="T25" fmla="*/ 109 h 187"/>
                    <a:gd name="T26" fmla="*/ 1217 w 1227"/>
                    <a:gd name="T27" fmla="*/ 111 h 187"/>
                    <a:gd name="T28" fmla="*/ 1227 w 1227"/>
                    <a:gd name="T29" fmla="*/ 133 h 187"/>
                    <a:gd name="T30" fmla="*/ 1184 w 1227"/>
                    <a:gd name="T31" fmla="*/ 169 h 187"/>
                    <a:gd name="T32" fmla="*/ 1151 w 1227"/>
                    <a:gd name="T33" fmla="*/ 162 h 187"/>
                    <a:gd name="T34" fmla="*/ 1142 w 1227"/>
                    <a:gd name="T35" fmla="*/ 127 h 187"/>
                    <a:gd name="T36" fmla="*/ 1106 w 1227"/>
                    <a:gd name="T37" fmla="*/ 153 h 187"/>
                    <a:gd name="T38" fmla="*/ 1067 w 1227"/>
                    <a:gd name="T39" fmla="*/ 153 h 187"/>
                    <a:gd name="T40" fmla="*/ 1020 w 1227"/>
                    <a:gd name="T41" fmla="*/ 154 h 187"/>
                    <a:gd name="T42" fmla="*/ 999 w 1227"/>
                    <a:gd name="T43" fmla="*/ 162 h 187"/>
                    <a:gd name="T44" fmla="*/ 960 w 1227"/>
                    <a:gd name="T45" fmla="*/ 168 h 187"/>
                    <a:gd name="T46" fmla="*/ 921 w 1227"/>
                    <a:gd name="T47" fmla="*/ 133 h 187"/>
                    <a:gd name="T48" fmla="*/ 872 w 1227"/>
                    <a:gd name="T49" fmla="*/ 112 h 187"/>
                    <a:gd name="T50" fmla="*/ 806 w 1227"/>
                    <a:gd name="T51" fmla="*/ 100 h 187"/>
                    <a:gd name="T52" fmla="*/ 791 w 1227"/>
                    <a:gd name="T53" fmla="*/ 91 h 187"/>
                    <a:gd name="T54" fmla="*/ 750 w 1227"/>
                    <a:gd name="T55" fmla="*/ 84 h 187"/>
                    <a:gd name="T56" fmla="*/ 704 w 1227"/>
                    <a:gd name="T57" fmla="*/ 69 h 187"/>
                    <a:gd name="T58" fmla="*/ 647 w 1227"/>
                    <a:gd name="T59" fmla="*/ 60 h 187"/>
                    <a:gd name="T60" fmla="*/ 590 w 1227"/>
                    <a:gd name="T61" fmla="*/ 52 h 187"/>
                    <a:gd name="T62" fmla="*/ 522 w 1227"/>
                    <a:gd name="T63" fmla="*/ 42 h 187"/>
                    <a:gd name="T64" fmla="*/ 399 w 1227"/>
                    <a:gd name="T65" fmla="*/ 31 h 187"/>
                    <a:gd name="T66" fmla="*/ 297 w 1227"/>
                    <a:gd name="T67" fmla="*/ 22 h 187"/>
                    <a:gd name="T68" fmla="*/ 140 w 1227"/>
                    <a:gd name="T69" fmla="*/ 16 h 187"/>
                    <a:gd name="T70" fmla="*/ 0 w 1227"/>
                    <a:gd name="T71" fmla="*/ 0 h 18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227"/>
                    <a:gd name="T109" fmla="*/ 0 h 187"/>
                    <a:gd name="T110" fmla="*/ 1227 w 1227"/>
                    <a:gd name="T111" fmla="*/ 187 h 187"/>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227" h="187">
                      <a:moveTo>
                        <a:pt x="56" y="4"/>
                      </a:moveTo>
                      <a:lnTo>
                        <a:pt x="134" y="6"/>
                      </a:lnTo>
                      <a:lnTo>
                        <a:pt x="239" y="7"/>
                      </a:lnTo>
                      <a:lnTo>
                        <a:pt x="323" y="15"/>
                      </a:lnTo>
                      <a:lnTo>
                        <a:pt x="438" y="22"/>
                      </a:lnTo>
                      <a:lnTo>
                        <a:pt x="530" y="27"/>
                      </a:lnTo>
                      <a:lnTo>
                        <a:pt x="599" y="34"/>
                      </a:lnTo>
                      <a:lnTo>
                        <a:pt x="675" y="46"/>
                      </a:lnTo>
                      <a:lnTo>
                        <a:pt x="753" y="66"/>
                      </a:lnTo>
                      <a:lnTo>
                        <a:pt x="776" y="64"/>
                      </a:lnTo>
                      <a:lnTo>
                        <a:pt x="804" y="61"/>
                      </a:lnTo>
                      <a:lnTo>
                        <a:pt x="852" y="66"/>
                      </a:lnTo>
                      <a:lnTo>
                        <a:pt x="897" y="73"/>
                      </a:lnTo>
                      <a:lnTo>
                        <a:pt x="963" y="76"/>
                      </a:lnTo>
                      <a:lnTo>
                        <a:pt x="975" y="78"/>
                      </a:lnTo>
                      <a:lnTo>
                        <a:pt x="987" y="82"/>
                      </a:lnTo>
                      <a:lnTo>
                        <a:pt x="1007" y="73"/>
                      </a:lnTo>
                      <a:lnTo>
                        <a:pt x="1022" y="72"/>
                      </a:lnTo>
                      <a:lnTo>
                        <a:pt x="1043" y="72"/>
                      </a:lnTo>
                      <a:lnTo>
                        <a:pt x="1044" y="85"/>
                      </a:lnTo>
                      <a:lnTo>
                        <a:pt x="1074" y="82"/>
                      </a:lnTo>
                      <a:lnTo>
                        <a:pt x="1079" y="94"/>
                      </a:lnTo>
                      <a:lnTo>
                        <a:pt x="1124" y="88"/>
                      </a:lnTo>
                      <a:lnTo>
                        <a:pt x="1136" y="126"/>
                      </a:lnTo>
                      <a:lnTo>
                        <a:pt x="1152" y="124"/>
                      </a:lnTo>
                      <a:lnTo>
                        <a:pt x="1172" y="109"/>
                      </a:lnTo>
                      <a:lnTo>
                        <a:pt x="1199" y="108"/>
                      </a:lnTo>
                      <a:lnTo>
                        <a:pt x="1217" y="111"/>
                      </a:lnTo>
                      <a:lnTo>
                        <a:pt x="1227" y="115"/>
                      </a:lnTo>
                      <a:lnTo>
                        <a:pt x="1227" y="133"/>
                      </a:lnTo>
                      <a:lnTo>
                        <a:pt x="1209" y="147"/>
                      </a:lnTo>
                      <a:lnTo>
                        <a:pt x="1184" y="169"/>
                      </a:lnTo>
                      <a:lnTo>
                        <a:pt x="1166" y="187"/>
                      </a:lnTo>
                      <a:lnTo>
                        <a:pt x="1151" y="162"/>
                      </a:lnTo>
                      <a:lnTo>
                        <a:pt x="1143" y="139"/>
                      </a:lnTo>
                      <a:lnTo>
                        <a:pt x="1142" y="127"/>
                      </a:lnTo>
                      <a:lnTo>
                        <a:pt x="1119" y="136"/>
                      </a:lnTo>
                      <a:lnTo>
                        <a:pt x="1106" y="153"/>
                      </a:lnTo>
                      <a:lnTo>
                        <a:pt x="1091" y="150"/>
                      </a:lnTo>
                      <a:lnTo>
                        <a:pt x="1067" y="153"/>
                      </a:lnTo>
                      <a:lnTo>
                        <a:pt x="1047" y="120"/>
                      </a:lnTo>
                      <a:lnTo>
                        <a:pt x="1020" y="154"/>
                      </a:lnTo>
                      <a:lnTo>
                        <a:pt x="1013" y="142"/>
                      </a:lnTo>
                      <a:lnTo>
                        <a:pt x="999" y="162"/>
                      </a:lnTo>
                      <a:lnTo>
                        <a:pt x="980" y="172"/>
                      </a:lnTo>
                      <a:lnTo>
                        <a:pt x="960" y="168"/>
                      </a:lnTo>
                      <a:lnTo>
                        <a:pt x="926" y="172"/>
                      </a:lnTo>
                      <a:lnTo>
                        <a:pt x="921" y="133"/>
                      </a:lnTo>
                      <a:lnTo>
                        <a:pt x="917" y="111"/>
                      </a:lnTo>
                      <a:lnTo>
                        <a:pt x="872" y="112"/>
                      </a:lnTo>
                      <a:lnTo>
                        <a:pt x="864" y="99"/>
                      </a:lnTo>
                      <a:lnTo>
                        <a:pt x="806" y="100"/>
                      </a:lnTo>
                      <a:lnTo>
                        <a:pt x="795" y="109"/>
                      </a:lnTo>
                      <a:lnTo>
                        <a:pt x="791" y="91"/>
                      </a:lnTo>
                      <a:lnTo>
                        <a:pt x="753" y="94"/>
                      </a:lnTo>
                      <a:lnTo>
                        <a:pt x="750" y="84"/>
                      </a:lnTo>
                      <a:lnTo>
                        <a:pt x="704" y="81"/>
                      </a:lnTo>
                      <a:lnTo>
                        <a:pt x="704" y="69"/>
                      </a:lnTo>
                      <a:lnTo>
                        <a:pt x="666" y="69"/>
                      </a:lnTo>
                      <a:lnTo>
                        <a:pt x="647" y="60"/>
                      </a:lnTo>
                      <a:lnTo>
                        <a:pt x="611" y="54"/>
                      </a:lnTo>
                      <a:lnTo>
                        <a:pt x="590" y="52"/>
                      </a:lnTo>
                      <a:lnTo>
                        <a:pt x="561" y="52"/>
                      </a:lnTo>
                      <a:lnTo>
                        <a:pt x="522" y="42"/>
                      </a:lnTo>
                      <a:lnTo>
                        <a:pt x="462" y="39"/>
                      </a:lnTo>
                      <a:lnTo>
                        <a:pt x="399" y="31"/>
                      </a:lnTo>
                      <a:lnTo>
                        <a:pt x="351" y="27"/>
                      </a:lnTo>
                      <a:lnTo>
                        <a:pt x="297" y="22"/>
                      </a:lnTo>
                      <a:lnTo>
                        <a:pt x="233" y="19"/>
                      </a:lnTo>
                      <a:lnTo>
                        <a:pt x="140" y="16"/>
                      </a:lnTo>
                      <a:lnTo>
                        <a:pt x="87" y="10"/>
                      </a:lnTo>
                      <a:lnTo>
                        <a:pt x="0" y="0"/>
                      </a:lnTo>
                      <a:lnTo>
                        <a:pt x="56" y="4"/>
                      </a:lnTo>
                      <a:close/>
                    </a:path>
                  </a:pathLst>
                </a:custGeom>
                <a:solidFill>
                  <a:srgbClr val="FF0000">
                    <a:alpha val="74901"/>
                  </a:srgbClr>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a:lstStyle/>
                <a:p>
                  <a:endParaRPr lang="en-US"/>
                </a:p>
              </p:txBody>
            </p:sp>
            <p:sp>
              <p:nvSpPr>
                <p:cNvPr id="70" name="Freeform 42"/>
                <p:cNvSpPr>
                  <a:spLocks noChangeAspect="1"/>
                </p:cNvSpPr>
                <p:nvPr/>
              </p:nvSpPr>
              <p:spPr bwMode="auto">
                <a:xfrm>
                  <a:off x="2619" y="900"/>
                  <a:ext cx="233" cy="116"/>
                </a:xfrm>
                <a:custGeom>
                  <a:avLst/>
                  <a:gdLst>
                    <a:gd name="T0" fmla="*/ 5 w 233"/>
                    <a:gd name="T1" fmla="*/ 0 h 116"/>
                    <a:gd name="T2" fmla="*/ 18 w 233"/>
                    <a:gd name="T3" fmla="*/ 12 h 116"/>
                    <a:gd name="T4" fmla="*/ 42 w 233"/>
                    <a:gd name="T5" fmla="*/ 24 h 116"/>
                    <a:gd name="T6" fmla="*/ 51 w 233"/>
                    <a:gd name="T7" fmla="*/ 35 h 116"/>
                    <a:gd name="T8" fmla="*/ 54 w 233"/>
                    <a:gd name="T9" fmla="*/ 53 h 116"/>
                    <a:gd name="T10" fmla="*/ 83 w 233"/>
                    <a:gd name="T11" fmla="*/ 51 h 116"/>
                    <a:gd name="T12" fmla="*/ 83 w 233"/>
                    <a:gd name="T13" fmla="*/ 63 h 116"/>
                    <a:gd name="T14" fmla="*/ 104 w 233"/>
                    <a:gd name="T15" fmla="*/ 62 h 116"/>
                    <a:gd name="T16" fmla="*/ 110 w 233"/>
                    <a:gd name="T17" fmla="*/ 81 h 116"/>
                    <a:gd name="T18" fmla="*/ 126 w 233"/>
                    <a:gd name="T19" fmla="*/ 68 h 116"/>
                    <a:gd name="T20" fmla="*/ 144 w 233"/>
                    <a:gd name="T21" fmla="*/ 47 h 116"/>
                    <a:gd name="T22" fmla="*/ 158 w 233"/>
                    <a:gd name="T23" fmla="*/ 39 h 116"/>
                    <a:gd name="T24" fmla="*/ 167 w 233"/>
                    <a:gd name="T25" fmla="*/ 35 h 116"/>
                    <a:gd name="T26" fmla="*/ 182 w 233"/>
                    <a:gd name="T27" fmla="*/ 36 h 116"/>
                    <a:gd name="T28" fmla="*/ 191 w 233"/>
                    <a:gd name="T29" fmla="*/ 63 h 116"/>
                    <a:gd name="T30" fmla="*/ 218 w 233"/>
                    <a:gd name="T31" fmla="*/ 45 h 116"/>
                    <a:gd name="T32" fmla="*/ 233 w 233"/>
                    <a:gd name="T33" fmla="*/ 41 h 116"/>
                    <a:gd name="T34" fmla="*/ 216 w 233"/>
                    <a:gd name="T35" fmla="*/ 62 h 116"/>
                    <a:gd name="T36" fmla="*/ 209 w 233"/>
                    <a:gd name="T37" fmla="*/ 80 h 116"/>
                    <a:gd name="T38" fmla="*/ 195 w 233"/>
                    <a:gd name="T39" fmla="*/ 66 h 116"/>
                    <a:gd name="T40" fmla="*/ 171 w 233"/>
                    <a:gd name="T41" fmla="*/ 65 h 116"/>
                    <a:gd name="T42" fmla="*/ 156 w 233"/>
                    <a:gd name="T43" fmla="*/ 69 h 116"/>
                    <a:gd name="T44" fmla="*/ 147 w 233"/>
                    <a:gd name="T45" fmla="*/ 86 h 116"/>
                    <a:gd name="T46" fmla="*/ 134 w 233"/>
                    <a:gd name="T47" fmla="*/ 111 h 116"/>
                    <a:gd name="T48" fmla="*/ 122 w 233"/>
                    <a:gd name="T49" fmla="*/ 101 h 116"/>
                    <a:gd name="T50" fmla="*/ 111 w 233"/>
                    <a:gd name="T51" fmla="*/ 116 h 116"/>
                    <a:gd name="T52" fmla="*/ 96 w 233"/>
                    <a:gd name="T53" fmla="*/ 99 h 116"/>
                    <a:gd name="T54" fmla="*/ 78 w 233"/>
                    <a:gd name="T55" fmla="*/ 111 h 116"/>
                    <a:gd name="T56" fmla="*/ 66 w 233"/>
                    <a:gd name="T57" fmla="*/ 86 h 116"/>
                    <a:gd name="T58" fmla="*/ 60 w 233"/>
                    <a:gd name="T59" fmla="*/ 63 h 116"/>
                    <a:gd name="T60" fmla="*/ 45 w 233"/>
                    <a:gd name="T61" fmla="*/ 53 h 116"/>
                    <a:gd name="T62" fmla="*/ 24 w 233"/>
                    <a:gd name="T63" fmla="*/ 42 h 116"/>
                    <a:gd name="T64" fmla="*/ 6 w 233"/>
                    <a:gd name="T65" fmla="*/ 33 h 116"/>
                    <a:gd name="T66" fmla="*/ 0 w 233"/>
                    <a:gd name="T67" fmla="*/ 12 h 116"/>
                    <a:gd name="T68" fmla="*/ 5 w 233"/>
                    <a:gd name="T69" fmla="*/ 0 h 11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33"/>
                    <a:gd name="T106" fmla="*/ 0 h 116"/>
                    <a:gd name="T107" fmla="*/ 233 w 233"/>
                    <a:gd name="T108" fmla="*/ 116 h 11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33" h="116">
                      <a:moveTo>
                        <a:pt x="5" y="0"/>
                      </a:moveTo>
                      <a:lnTo>
                        <a:pt x="18" y="12"/>
                      </a:lnTo>
                      <a:lnTo>
                        <a:pt x="42" y="24"/>
                      </a:lnTo>
                      <a:lnTo>
                        <a:pt x="51" y="35"/>
                      </a:lnTo>
                      <a:lnTo>
                        <a:pt x="54" y="53"/>
                      </a:lnTo>
                      <a:lnTo>
                        <a:pt x="83" y="51"/>
                      </a:lnTo>
                      <a:lnTo>
                        <a:pt x="83" y="63"/>
                      </a:lnTo>
                      <a:lnTo>
                        <a:pt x="104" y="62"/>
                      </a:lnTo>
                      <a:lnTo>
                        <a:pt x="110" y="81"/>
                      </a:lnTo>
                      <a:lnTo>
                        <a:pt x="126" y="68"/>
                      </a:lnTo>
                      <a:lnTo>
                        <a:pt x="144" y="47"/>
                      </a:lnTo>
                      <a:lnTo>
                        <a:pt x="158" y="39"/>
                      </a:lnTo>
                      <a:lnTo>
                        <a:pt x="167" y="35"/>
                      </a:lnTo>
                      <a:lnTo>
                        <a:pt x="182" y="36"/>
                      </a:lnTo>
                      <a:lnTo>
                        <a:pt x="191" y="63"/>
                      </a:lnTo>
                      <a:lnTo>
                        <a:pt x="218" y="45"/>
                      </a:lnTo>
                      <a:lnTo>
                        <a:pt x="233" y="41"/>
                      </a:lnTo>
                      <a:lnTo>
                        <a:pt x="216" y="62"/>
                      </a:lnTo>
                      <a:lnTo>
                        <a:pt x="209" y="80"/>
                      </a:lnTo>
                      <a:lnTo>
                        <a:pt x="195" y="66"/>
                      </a:lnTo>
                      <a:lnTo>
                        <a:pt x="171" y="65"/>
                      </a:lnTo>
                      <a:lnTo>
                        <a:pt x="156" y="69"/>
                      </a:lnTo>
                      <a:lnTo>
                        <a:pt x="147" y="86"/>
                      </a:lnTo>
                      <a:lnTo>
                        <a:pt x="134" y="111"/>
                      </a:lnTo>
                      <a:lnTo>
                        <a:pt x="122" y="101"/>
                      </a:lnTo>
                      <a:lnTo>
                        <a:pt x="111" y="116"/>
                      </a:lnTo>
                      <a:lnTo>
                        <a:pt x="96" y="99"/>
                      </a:lnTo>
                      <a:lnTo>
                        <a:pt x="78" y="111"/>
                      </a:lnTo>
                      <a:lnTo>
                        <a:pt x="66" y="86"/>
                      </a:lnTo>
                      <a:lnTo>
                        <a:pt x="60" y="63"/>
                      </a:lnTo>
                      <a:lnTo>
                        <a:pt x="45" y="53"/>
                      </a:lnTo>
                      <a:lnTo>
                        <a:pt x="24" y="42"/>
                      </a:lnTo>
                      <a:lnTo>
                        <a:pt x="6" y="33"/>
                      </a:lnTo>
                      <a:lnTo>
                        <a:pt x="0" y="12"/>
                      </a:lnTo>
                      <a:lnTo>
                        <a:pt x="5" y="0"/>
                      </a:lnTo>
                      <a:close/>
                    </a:path>
                  </a:pathLst>
                </a:custGeom>
                <a:solidFill>
                  <a:srgbClr val="FF0000">
                    <a:alpha val="74901"/>
                  </a:srgbClr>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a:lstStyle/>
                <a:p>
                  <a:endParaRPr lang="en-US"/>
                </a:p>
              </p:txBody>
            </p:sp>
            <p:sp>
              <p:nvSpPr>
                <p:cNvPr id="71" name="Freeform 43"/>
                <p:cNvSpPr>
                  <a:spLocks noChangeAspect="1"/>
                </p:cNvSpPr>
                <p:nvPr/>
              </p:nvSpPr>
              <p:spPr bwMode="auto">
                <a:xfrm>
                  <a:off x="2870" y="947"/>
                  <a:ext cx="43" cy="45"/>
                </a:xfrm>
                <a:custGeom>
                  <a:avLst/>
                  <a:gdLst>
                    <a:gd name="T0" fmla="*/ 0 w 43"/>
                    <a:gd name="T1" fmla="*/ 42 h 45"/>
                    <a:gd name="T2" fmla="*/ 18 w 43"/>
                    <a:gd name="T3" fmla="*/ 31 h 45"/>
                    <a:gd name="T4" fmla="*/ 33 w 43"/>
                    <a:gd name="T5" fmla="*/ 13 h 45"/>
                    <a:gd name="T6" fmla="*/ 43 w 43"/>
                    <a:gd name="T7" fmla="*/ 0 h 45"/>
                    <a:gd name="T8" fmla="*/ 40 w 43"/>
                    <a:gd name="T9" fmla="*/ 24 h 45"/>
                    <a:gd name="T10" fmla="*/ 31 w 43"/>
                    <a:gd name="T11" fmla="*/ 39 h 45"/>
                    <a:gd name="T12" fmla="*/ 21 w 43"/>
                    <a:gd name="T13" fmla="*/ 45 h 45"/>
                    <a:gd name="T14" fmla="*/ 0 w 43"/>
                    <a:gd name="T15" fmla="*/ 42 h 45"/>
                    <a:gd name="T16" fmla="*/ 0 60000 65536"/>
                    <a:gd name="T17" fmla="*/ 0 60000 65536"/>
                    <a:gd name="T18" fmla="*/ 0 60000 65536"/>
                    <a:gd name="T19" fmla="*/ 0 60000 65536"/>
                    <a:gd name="T20" fmla="*/ 0 60000 65536"/>
                    <a:gd name="T21" fmla="*/ 0 60000 65536"/>
                    <a:gd name="T22" fmla="*/ 0 60000 65536"/>
                    <a:gd name="T23" fmla="*/ 0 60000 65536"/>
                    <a:gd name="T24" fmla="*/ 0 w 43"/>
                    <a:gd name="T25" fmla="*/ 0 h 45"/>
                    <a:gd name="T26" fmla="*/ 43 w 43"/>
                    <a:gd name="T27" fmla="*/ 45 h 4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3" h="45">
                      <a:moveTo>
                        <a:pt x="0" y="42"/>
                      </a:moveTo>
                      <a:lnTo>
                        <a:pt x="18" y="31"/>
                      </a:lnTo>
                      <a:lnTo>
                        <a:pt x="33" y="13"/>
                      </a:lnTo>
                      <a:lnTo>
                        <a:pt x="43" y="0"/>
                      </a:lnTo>
                      <a:lnTo>
                        <a:pt x="40" y="24"/>
                      </a:lnTo>
                      <a:lnTo>
                        <a:pt x="31" y="39"/>
                      </a:lnTo>
                      <a:lnTo>
                        <a:pt x="21" y="45"/>
                      </a:lnTo>
                      <a:lnTo>
                        <a:pt x="0" y="42"/>
                      </a:lnTo>
                      <a:close/>
                    </a:path>
                  </a:pathLst>
                </a:custGeom>
                <a:solidFill>
                  <a:srgbClr val="FF0000">
                    <a:alpha val="74901"/>
                  </a:srgbClr>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a:lstStyle/>
                <a:p>
                  <a:endParaRPr lang="en-US"/>
                </a:p>
              </p:txBody>
            </p:sp>
            <p:sp>
              <p:nvSpPr>
                <p:cNvPr id="72" name="Freeform 44"/>
                <p:cNvSpPr>
                  <a:spLocks noChangeAspect="1"/>
                </p:cNvSpPr>
                <p:nvPr/>
              </p:nvSpPr>
              <p:spPr bwMode="auto">
                <a:xfrm>
                  <a:off x="2828" y="942"/>
                  <a:ext cx="328" cy="84"/>
                </a:xfrm>
                <a:custGeom>
                  <a:avLst/>
                  <a:gdLst>
                    <a:gd name="T0" fmla="*/ 0 w 328"/>
                    <a:gd name="T1" fmla="*/ 60 h 84"/>
                    <a:gd name="T2" fmla="*/ 34 w 328"/>
                    <a:gd name="T3" fmla="*/ 57 h 84"/>
                    <a:gd name="T4" fmla="*/ 66 w 328"/>
                    <a:gd name="T5" fmla="*/ 56 h 84"/>
                    <a:gd name="T6" fmla="*/ 108 w 328"/>
                    <a:gd name="T7" fmla="*/ 54 h 84"/>
                    <a:gd name="T8" fmla="*/ 133 w 328"/>
                    <a:gd name="T9" fmla="*/ 54 h 84"/>
                    <a:gd name="T10" fmla="*/ 147 w 328"/>
                    <a:gd name="T11" fmla="*/ 50 h 84"/>
                    <a:gd name="T12" fmla="*/ 156 w 328"/>
                    <a:gd name="T13" fmla="*/ 36 h 84"/>
                    <a:gd name="T14" fmla="*/ 165 w 328"/>
                    <a:gd name="T15" fmla="*/ 20 h 84"/>
                    <a:gd name="T16" fmla="*/ 177 w 328"/>
                    <a:gd name="T17" fmla="*/ 27 h 84"/>
                    <a:gd name="T18" fmla="*/ 195 w 328"/>
                    <a:gd name="T19" fmla="*/ 26 h 84"/>
                    <a:gd name="T20" fmla="*/ 211 w 328"/>
                    <a:gd name="T21" fmla="*/ 30 h 84"/>
                    <a:gd name="T22" fmla="*/ 225 w 328"/>
                    <a:gd name="T23" fmla="*/ 26 h 84"/>
                    <a:gd name="T24" fmla="*/ 252 w 328"/>
                    <a:gd name="T25" fmla="*/ 24 h 84"/>
                    <a:gd name="T26" fmla="*/ 279 w 328"/>
                    <a:gd name="T27" fmla="*/ 18 h 84"/>
                    <a:gd name="T28" fmla="*/ 295 w 328"/>
                    <a:gd name="T29" fmla="*/ 9 h 84"/>
                    <a:gd name="T30" fmla="*/ 306 w 328"/>
                    <a:gd name="T31" fmla="*/ 0 h 84"/>
                    <a:gd name="T32" fmla="*/ 321 w 328"/>
                    <a:gd name="T33" fmla="*/ 2 h 84"/>
                    <a:gd name="T34" fmla="*/ 328 w 328"/>
                    <a:gd name="T35" fmla="*/ 11 h 84"/>
                    <a:gd name="T36" fmla="*/ 325 w 328"/>
                    <a:gd name="T37" fmla="*/ 41 h 84"/>
                    <a:gd name="T38" fmla="*/ 310 w 328"/>
                    <a:gd name="T39" fmla="*/ 44 h 84"/>
                    <a:gd name="T40" fmla="*/ 297 w 328"/>
                    <a:gd name="T41" fmla="*/ 48 h 84"/>
                    <a:gd name="T42" fmla="*/ 276 w 328"/>
                    <a:gd name="T43" fmla="*/ 69 h 84"/>
                    <a:gd name="T44" fmla="*/ 258 w 328"/>
                    <a:gd name="T45" fmla="*/ 77 h 84"/>
                    <a:gd name="T46" fmla="*/ 232 w 328"/>
                    <a:gd name="T47" fmla="*/ 84 h 84"/>
                    <a:gd name="T48" fmla="*/ 196 w 328"/>
                    <a:gd name="T49" fmla="*/ 81 h 84"/>
                    <a:gd name="T50" fmla="*/ 154 w 328"/>
                    <a:gd name="T51" fmla="*/ 75 h 84"/>
                    <a:gd name="T52" fmla="*/ 124 w 328"/>
                    <a:gd name="T53" fmla="*/ 72 h 84"/>
                    <a:gd name="T54" fmla="*/ 90 w 328"/>
                    <a:gd name="T55" fmla="*/ 71 h 84"/>
                    <a:gd name="T56" fmla="*/ 54 w 328"/>
                    <a:gd name="T57" fmla="*/ 69 h 84"/>
                    <a:gd name="T58" fmla="*/ 18 w 328"/>
                    <a:gd name="T59" fmla="*/ 66 h 84"/>
                    <a:gd name="T60" fmla="*/ 0 w 328"/>
                    <a:gd name="T61" fmla="*/ 60 h 84"/>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28"/>
                    <a:gd name="T94" fmla="*/ 0 h 84"/>
                    <a:gd name="T95" fmla="*/ 328 w 328"/>
                    <a:gd name="T96" fmla="*/ 84 h 84"/>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28" h="84">
                      <a:moveTo>
                        <a:pt x="0" y="60"/>
                      </a:moveTo>
                      <a:lnTo>
                        <a:pt x="34" y="57"/>
                      </a:lnTo>
                      <a:lnTo>
                        <a:pt x="66" y="56"/>
                      </a:lnTo>
                      <a:lnTo>
                        <a:pt x="108" y="54"/>
                      </a:lnTo>
                      <a:lnTo>
                        <a:pt x="133" y="54"/>
                      </a:lnTo>
                      <a:lnTo>
                        <a:pt x="147" y="50"/>
                      </a:lnTo>
                      <a:lnTo>
                        <a:pt x="156" y="36"/>
                      </a:lnTo>
                      <a:lnTo>
                        <a:pt x="165" y="20"/>
                      </a:lnTo>
                      <a:lnTo>
                        <a:pt x="177" y="27"/>
                      </a:lnTo>
                      <a:lnTo>
                        <a:pt x="195" y="26"/>
                      </a:lnTo>
                      <a:lnTo>
                        <a:pt x="211" y="30"/>
                      </a:lnTo>
                      <a:lnTo>
                        <a:pt x="225" y="26"/>
                      </a:lnTo>
                      <a:lnTo>
                        <a:pt x="252" y="24"/>
                      </a:lnTo>
                      <a:lnTo>
                        <a:pt x="279" y="18"/>
                      </a:lnTo>
                      <a:lnTo>
                        <a:pt x="295" y="9"/>
                      </a:lnTo>
                      <a:lnTo>
                        <a:pt x="306" y="0"/>
                      </a:lnTo>
                      <a:lnTo>
                        <a:pt x="321" y="2"/>
                      </a:lnTo>
                      <a:lnTo>
                        <a:pt x="328" y="11"/>
                      </a:lnTo>
                      <a:lnTo>
                        <a:pt x="325" y="41"/>
                      </a:lnTo>
                      <a:lnTo>
                        <a:pt x="310" y="44"/>
                      </a:lnTo>
                      <a:lnTo>
                        <a:pt x="297" y="48"/>
                      </a:lnTo>
                      <a:lnTo>
                        <a:pt x="276" y="69"/>
                      </a:lnTo>
                      <a:lnTo>
                        <a:pt x="258" y="77"/>
                      </a:lnTo>
                      <a:lnTo>
                        <a:pt x="232" y="84"/>
                      </a:lnTo>
                      <a:lnTo>
                        <a:pt x="196" y="81"/>
                      </a:lnTo>
                      <a:lnTo>
                        <a:pt x="154" y="75"/>
                      </a:lnTo>
                      <a:lnTo>
                        <a:pt x="124" y="72"/>
                      </a:lnTo>
                      <a:lnTo>
                        <a:pt x="90" y="71"/>
                      </a:lnTo>
                      <a:lnTo>
                        <a:pt x="54" y="69"/>
                      </a:lnTo>
                      <a:lnTo>
                        <a:pt x="18" y="66"/>
                      </a:lnTo>
                      <a:lnTo>
                        <a:pt x="0" y="60"/>
                      </a:lnTo>
                      <a:close/>
                    </a:path>
                  </a:pathLst>
                </a:custGeom>
                <a:solidFill>
                  <a:srgbClr val="FF0000">
                    <a:alpha val="74901"/>
                  </a:srgbClr>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a:lstStyle/>
                <a:p>
                  <a:endParaRPr lang="en-US"/>
                </a:p>
              </p:txBody>
            </p:sp>
            <p:sp>
              <p:nvSpPr>
                <p:cNvPr id="73" name="Freeform 45"/>
                <p:cNvSpPr>
                  <a:spLocks noChangeAspect="1"/>
                </p:cNvSpPr>
                <p:nvPr/>
              </p:nvSpPr>
              <p:spPr bwMode="auto">
                <a:xfrm>
                  <a:off x="3254" y="885"/>
                  <a:ext cx="55" cy="159"/>
                </a:xfrm>
                <a:custGeom>
                  <a:avLst/>
                  <a:gdLst>
                    <a:gd name="T0" fmla="*/ 6 w 55"/>
                    <a:gd name="T1" fmla="*/ 0 h 159"/>
                    <a:gd name="T2" fmla="*/ 18 w 55"/>
                    <a:gd name="T3" fmla="*/ 26 h 159"/>
                    <a:gd name="T4" fmla="*/ 30 w 55"/>
                    <a:gd name="T5" fmla="*/ 59 h 159"/>
                    <a:gd name="T6" fmla="*/ 49 w 55"/>
                    <a:gd name="T7" fmla="*/ 87 h 159"/>
                    <a:gd name="T8" fmla="*/ 55 w 55"/>
                    <a:gd name="T9" fmla="*/ 96 h 159"/>
                    <a:gd name="T10" fmla="*/ 49 w 55"/>
                    <a:gd name="T11" fmla="*/ 129 h 159"/>
                    <a:gd name="T12" fmla="*/ 42 w 55"/>
                    <a:gd name="T13" fmla="*/ 159 h 159"/>
                    <a:gd name="T14" fmla="*/ 28 w 55"/>
                    <a:gd name="T15" fmla="*/ 135 h 159"/>
                    <a:gd name="T16" fmla="*/ 19 w 55"/>
                    <a:gd name="T17" fmla="*/ 111 h 159"/>
                    <a:gd name="T18" fmla="*/ 6 w 55"/>
                    <a:gd name="T19" fmla="*/ 75 h 159"/>
                    <a:gd name="T20" fmla="*/ 0 w 55"/>
                    <a:gd name="T21" fmla="*/ 59 h 159"/>
                    <a:gd name="T22" fmla="*/ 3 w 55"/>
                    <a:gd name="T23" fmla="*/ 32 h 159"/>
                    <a:gd name="T24" fmla="*/ 6 w 55"/>
                    <a:gd name="T25" fmla="*/ 0 h 15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55"/>
                    <a:gd name="T40" fmla="*/ 0 h 159"/>
                    <a:gd name="T41" fmla="*/ 55 w 55"/>
                    <a:gd name="T42" fmla="*/ 159 h 159"/>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55" h="159">
                      <a:moveTo>
                        <a:pt x="6" y="0"/>
                      </a:moveTo>
                      <a:lnTo>
                        <a:pt x="18" y="26"/>
                      </a:lnTo>
                      <a:lnTo>
                        <a:pt x="30" y="59"/>
                      </a:lnTo>
                      <a:lnTo>
                        <a:pt x="49" y="87"/>
                      </a:lnTo>
                      <a:lnTo>
                        <a:pt x="55" y="96"/>
                      </a:lnTo>
                      <a:lnTo>
                        <a:pt x="49" y="129"/>
                      </a:lnTo>
                      <a:lnTo>
                        <a:pt x="42" y="159"/>
                      </a:lnTo>
                      <a:lnTo>
                        <a:pt x="28" y="135"/>
                      </a:lnTo>
                      <a:lnTo>
                        <a:pt x="19" y="111"/>
                      </a:lnTo>
                      <a:lnTo>
                        <a:pt x="6" y="75"/>
                      </a:lnTo>
                      <a:lnTo>
                        <a:pt x="0" y="59"/>
                      </a:lnTo>
                      <a:lnTo>
                        <a:pt x="3" y="32"/>
                      </a:lnTo>
                      <a:lnTo>
                        <a:pt x="6" y="0"/>
                      </a:lnTo>
                      <a:close/>
                    </a:path>
                  </a:pathLst>
                </a:custGeom>
                <a:solidFill>
                  <a:srgbClr val="FF6600">
                    <a:alpha val="74901"/>
                  </a:srgbClr>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a:lstStyle/>
                <a:p>
                  <a:endParaRPr lang="en-US"/>
                </a:p>
              </p:txBody>
            </p:sp>
            <p:sp>
              <p:nvSpPr>
                <p:cNvPr id="74" name="Freeform 46"/>
                <p:cNvSpPr>
                  <a:spLocks noChangeAspect="1"/>
                </p:cNvSpPr>
                <p:nvPr/>
              </p:nvSpPr>
              <p:spPr bwMode="auto">
                <a:xfrm>
                  <a:off x="3332" y="876"/>
                  <a:ext cx="123" cy="176"/>
                </a:xfrm>
                <a:custGeom>
                  <a:avLst/>
                  <a:gdLst>
                    <a:gd name="T0" fmla="*/ 9 w 123"/>
                    <a:gd name="T1" fmla="*/ 0 h 176"/>
                    <a:gd name="T2" fmla="*/ 24 w 123"/>
                    <a:gd name="T3" fmla="*/ 9 h 176"/>
                    <a:gd name="T4" fmla="*/ 40 w 123"/>
                    <a:gd name="T5" fmla="*/ 30 h 176"/>
                    <a:gd name="T6" fmla="*/ 58 w 123"/>
                    <a:gd name="T7" fmla="*/ 51 h 176"/>
                    <a:gd name="T8" fmla="*/ 69 w 123"/>
                    <a:gd name="T9" fmla="*/ 53 h 176"/>
                    <a:gd name="T10" fmla="*/ 78 w 123"/>
                    <a:gd name="T11" fmla="*/ 42 h 176"/>
                    <a:gd name="T12" fmla="*/ 99 w 123"/>
                    <a:gd name="T13" fmla="*/ 41 h 176"/>
                    <a:gd name="T14" fmla="*/ 123 w 123"/>
                    <a:gd name="T15" fmla="*/ 12 h 176"/>
                    <a:gd name="T16" fmla="*/ 118 w 123"/>
                    <a:gd name="T17" fmla="*/ 45 h 176"/>
                    <a:gd name="T18" fmla="*/ 121 w 123"/>
                    <a:gd name="T19" fmla="*/ 74 h 176"/>
                    <a:gd name="T20" fmla="*/ 123 w 123"/>
                    <a:gd name="T21" fmla="*/ 95 h 176"/>
                    <a:gd name="T22" fmla="*/ 120 w 123"/>
                    <a:gd name="T23" fmla="*/ 116 h 176"/>
                    <a:gd name="T24" fmla="*/ 112 w 123"/>
                    <a:gd name="T25" fmla="*/ 141 h 176"/>
                    <a:gd name="T26" fmla="*/ 108 w 123"/>
                    <a:gd name="T27" fmla="*/ 159 h 176"/>
                    <a:gd name="T28" fmla="*/ 97 w 123"/>
                    <a:gd name="T29" fmla="*/ 165 h 176"/>
                    <a:gd name="T30" fmla="*/ 76 w 123"/>
                    <a:gd name="T31" fmla="*/ 158 h 176"/>
                    <a:gd name="T32" fmla="*/ 63 w 123"/>
                    <a:gd name="T33" fmla="*/ 152 h 176"/>
                    <a:gd name="T34" fmla="*/ 46 w 123"/>
                    <a:gd name="T35" fmla="*/ 176 h 176"/>
                    <a:gd name="T36" fmla="*/ 30 w 123"/>
                    <a:gd name="T37" fmla="*/ 116 h 176"/>
                    <a:gd name="T38" fmla="*/ 13 w 123"/>
                    <a:gd name="T39" fmla="*/ 83 h 176"/>
                    <a:gd name="T40" fmla="*/ 0 w 123"/>
                    <a:gd name="T41" fmla="*/ 54 h 176"/>
                    <a:gd name="T42" fmla="*/ 0 w 123"/>
                    <a:gd name="T43" fmla="*/ 23 h 176"/>
                    <a:gd name="T44" fmla="*/ 3 w 123"/>
                    <a:gd name="T45" fmla="*/ 8 h 176"/>
                    <a:gd name="T46" fmla="*/ 9 w 123"/>
                    <a:gd name="T47" fmla="*/ 0 h 17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23"/>
                    <a:gd name="T73" fmla="*/ 0 h 176"/>
                    <a:gd name="T74" fmla="*/ 123 w 123"/>
                    <a:gd name="T75" fmla="*/ 176 h 17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23" h="176">
                      <a:moveTo>
                        <a:pt x="9" y="0"/>
                      </a:moveTo>
                      <a:lnTo>
                        <a:pt x="24" y="9"/>
                      </a:lnTo>
                      <a:lnTo>
                        <a:pt x="40" y="30"/>
                      </a:lnTo>
                      <a:lnTo>
                        <a:pt x="58" y="51"/>
                      </a:lnTo>
                      <a:lnTo>
                        <a:pt x="69" y="53"/>
                      </a:lnTo>
                      <a:lnTo>
                        <a:pt x="78" y="42"/>
                      </a:lnTo>
                      <a:lnTo>
                        <a:pt x="99" y="41"/>
                      </a:lnTo>
                      <a:lnTo>
                        <a:pt x="123" y="12"/>
                      </a:lnTo>
                      <a:lnTo>
                        <a:pt x="118" y="45"/>
                      </a:lnTo>
                      <a:lnTo>
                        <a:pt x="121" y="74"/>
                      </a:lnTo>
                      <a:lnTo>
                        <a:pt x="123" y="95"/>
                      </a:lnTo>
                      <a:lnTo>
                        <a:pt x="120" y="116"/>
                      </a:lnTo>
                      <a:lnTo>
                        <a:pt x="112" y="141"/>
                      </a:lnTo>
                      <a:lnTo>
                        <a:pt x="108" y="159"/>
                      </a:lnTo>
                      <a:lnTo>
                        <a:pt x="97" y="165"/>
                      </a:lnTo>
                      <a:lnTo>
                        <a:pt x="76" y="158"/>
                      </a:lnTo>
                      <a:lnTo>
                        <a:pt x="63" y="152"/>
                      </a:lnTo>
                      <a:lnTo>
                        <a:pt x="46" y="176"/>
                      </a:lnTo>
                      <a:lnTo>
                        <a:pt x="30" y="116"/>
                      </a:lnTo>
                      <a:lnTo>
                        <a:pt x="13" y="83"/>
                      </a:lnTo>
                      <a:lnTo>
                        <a:pt x="0" y="54"/>
                      </a:lnTo>
                      <a:lnTo>
                        <a:pt x="0" y="23"/>
                      </a:lnTo>
                      <a:lnTo>
                        <a:pt x="3" y="8"/>
                      </a:lnTo>
                      <a:lnTo>
                        <a:pt x="9" y="0"/>
                      </a:lnTo>
                      <a:close/>
                    </a:path>
                  </a:pathLst>
                </a:custGeom>
                <a:solidFill>
                  <a:srgbClr val="FF6600">
                    <a:alpha val="74901"/>
                  </a:srgbClr>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a:lstStyle/>
                <a:p>
                  <a:endParaRPr lang="en-US"/>
                </a:p>
              </p:txBody>
            </p:sp>
            <p:sp>
              <p:nvSpPr>
                <p:cNvPr id="75" name="Freeform 47"/>
                <p:cNvSpPr>
                  <a:spLocks noChangeAspect="1"/>
                </p:cNvSpPr>
                <p:nvPr/>
              </p:nvSpPr>
              <p:spPr bwMode="auto">
                <a:xfrm>
                  <a:off x="3483" y="902"/>
                  <a:ext cx="119" cy="178"/>
                </a:xfrm>
                <a:custGeom>
                  <a:avLst/>
                  <a:gdLst>
                    <a:gd name="T0" fmla="*/ 5 w 119"/>
                    <a:gd name="T1" fmla="*/ 0 h 178"/>
                    <a:gd name="T2" fmla="*/ 12 w 119"/>
                    <a:gd name="T3" fmla="*/ 13 h 178"/>
                    <a:gd name="T4" fmla="*/ 24 w 119"/>
                    <a:gd name="T5" fmla="*/ 43 h 178"/>
                    <a:gd name="T6" fmla="*/ 38 w 119"/>
                    <a:gd name="T7" fmla="*/ 69 h 178"/>
                    <a:gd name="T8" fmla="*/ 56 w 119"/>
                    <a:gd name="T9" fmla="*/ 91 h 178"/>
                    <a:gd name="T10" fmla="*/ 80 w 119"/>
                    <a:gd name="T11" fmla="*/ 102 h 178"/>
                    <a:gd name="T12" fmla="*/ 96 w 119"/>
                    <a:gd name="T13" fmla="*/ 96 h 178"/>
                    <a:gd name="T14" fmla="*/ 111 w 119"/>
                    <a:gd name="T15" fmla="*/ 67 h 178"/>
                    <a:gd name="T16" fmla="*/ 116 w 119"/>
                    <a:gd name="T17" fmla="*/ 55 h 178"/>
                    <a:gd name="T18" fmla="*/ 119 w 119"/>
                    <a:gd name="T19" fmla="*/ 72 h 178"/>
                    <a:gd name="T20" fmla="*/ 114 w 119"/>
                    <a:gd name="T21" fmla="*/ 97 h 178"/>
                    <a:gd name="T22" fmla="*/ 102 w 119"/>
                    <a:gd name="T23" fmla="*/ 138 h 178"/>
                    <a:gd name="T24" fmla="*/ 90 w 119"/>
                    <a:gd name="T25" fmla="*/ 174 h 178"/>
                    <a:gd name="T26" fmla="*/ 74 w 119"/>
                    <a:gd name="T27" fmla="*/ 178 h 178"/>
                    <a:gd name="T28" fmla="*/ 57 w 119"/>
                    <a:gd name="T29" fmla="*/ 165 h 178"/>
                    <a:gd name="T30" fmla="*/ 42 w 119"/>
                    <a:gd name="T31" fmla="*/ 133 h 178"/>
                    <a:gd name="T32" fmla="*/ 21 w 119"/>
                    <a:gd name="T33" fmla="*/ 97 h 178"/>
                    <a:gd name="T34" fmla="*/ 11 w 119"/>
                    <a:gd name="T35" fmla="*/ 79 h 178"/>
                    <a:gd name="T36" fmla="*/ 2 w 119"/>
                    <a:gd name="T37" fmla="*/ 64 h 178"/>
                    <a:gd name="T38" fmla="*/ 0 w 119"/>
                    <a:gd name="T39" fmla="*/ 46 h 178"/>
                    <a:gd name="T40" fmla="*/ 3 w 119"/>
                    <a:gd name="T41" fmla="*/ 19 h 178"/>
                    <a:gd name="T42" fmla="*/ 5 w 119"/>
                    <a:gd name="T43" fmla="*/ 0 h 17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19"/>
                    <a:gd name="T67" fmla="*/ 0 h 178"/>
                    <a:gd name="T68" fmla="*/ 119 w 119"/>
                    <a:gd name="T69" fmla="*/ 178 h 17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19" h="178">
                      <a:moveTo>
                        <a:pt x="5" y="0"/>
                      </a:moveTo>
                      <a:lnTo>
                        <a:pt x="12" y="13"/>
                      </a:lnTo>
                      <a:lnTo>
                        <a:pt x="24" y="43"/>
                      </a:lnTo>
                      <a:lnTo>
                        <a:pt x="38" y="69"/>
                      </a:lnTo>
                      <a:lnTo>
                        <a:pt x="56" y="91"/>
                      </a:lnTo>
                      <a:lnTo>
                        <a:pt x="80" y="102"/>
                      </a:lnTo>
                      <a:lnTo>
                        <a:pt x="96" y="96"/>
                      </a:lnTo>
                      <a:lnTo>
                        <a:pt x="111" y="67"/>
                      </a:lnTo>
                      <a:lnTo>
                        <a:pt x="116" y="55"/>
                      </a:lnTo>
                      <a:lnTo>
                        <a:pt x="119" y="72"/>
                      </a:lnTo>
                      <a:lnTo>
                        <a:pt x="114" y="97"/>
                      </a:lnTo>
                      <a:lnTo>
                        <a:pt x="102" y="138"/>
                      </a:lnTo>
                      <a:lnTo>
                        <a:pt x="90" y="174"/>
                      </a:lnTo>
                      <a:lnTo>
                        <a:pt x="74" y="178"/>
                      </a:lnTo>
                      <a:lnTo>
                        <a:pt x="57" y="165"/>
                      </a:lnTo>
                      <a:lnTo>
                        <a:pt x="42" y="133"/>
                      </a:lnTo>
                      <a:lnTo>
                        <a:pt x="21" y="97"/>
                      </a:lnTo>
                      <a:lnTo>
                        <a:pt x="11" y="79"/>
                      </a:lnTo>
                      <a:lnTo>
                        <a:pt x="2" y="64"/>
                      </a:lnTo>
                      <a:lnTo>
                        <a:pt x="0" y="46"/>
                      </a:lnTo>
                      <a:lnTo>
                        <a:pt x="3" y="19"/>
                      </a:lnTo>
                      <a:lnTo>
                        <a:pt x="5" y="0"/>
                      </a:lnTo>
                      <a:close/>
                    </a:path>
                  </a:pathLst>
                </a:custGeom>
                <a:solidFill>
                  <a:srgbClr val="FF6600">
                    <a:alpha val="74901"/>
                  </a:srgbClr>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a:lstStyle/>
                <a:p>
                  <a:endParaRPr lang="en-US"/>
                </a:p>
              </p:txBody>
            </p:sp>
            <p:sp>
              <p:nvSpPr>
                <p:cNvPr id="76" name="Freeform 48"/>
                <p:cNvSpPr>
                  <a:spLocks noChangeAspect="1"/>
                </p:cNvSpPr>
                <p:nvPr/>
              </p:nvSpPr>
              <p:spPr bwMode="auto">
                <a:xfrm>
                  <a:off x="3659" y="878"/>
                  <a:ext cx="84" cy="103"/>
                </a:xfrm>
                <a:custGeom>
                  <a:avLst/>
                  <a:gdLst>
                    <a:gd name="T0" fmla="*/ 0 w 84"/>
                    <a:gd name="T1" fmla="*/ 24 h 103"/>
                    <a:gd name="T2" fmla="*/ 9 w 84"/>
                    <a:gd name="T3" fmla="*/ 15 h 103"/>
                    <a:gd name="T4" fmla="*/ 19 w 84"/>
                    <a:gd name="T5" fmla="*/ 9 h 103"/>
                    <a:gd name="T6" fmla="*/ 24 w 84"/>
                    <a:gd name="T7" fmla="*/ 0 h 103"/>
                    <a:gd name="T8" fmla="*/ 30 w 84"/>
                    <a:gd name="T9" fmla="*/ 21 h 103"/>
                    <a:gd name="T10" fmla="*/ 34 w 84"/>
                    <a:gd name="T11" fmla="*/ 45 h 103"/>
                    <a:gd name="T12" fmla="*/ 52 w 84"/>
                    <a:gd name="T13" fmla="*/ 58 h 103"/>
                    <a:gd name="T14" fmla="*/ 66 w 84"/>
                    <a:gd name="T15" fmla="*/ 54 h 103"/>
                    <a:gd name="T16" fmla="*/ 69 w 84"/>
                    <a:gd name="T17" fmla="*/ 40 h 103"/>
                    <a:gd name="T18" fmla="*/ 79 w 84"/>
                    <a:gd name="T19" fmla="*/ 33 h 103"/>
                    <a:gd name="T20" fmla="*/ 84 w 84"/>
                    <a:gd name="T21" fmla="*/ 63 h 103"/>
                    <a:gd name="T22" fmla="*/ 78 w 84"/>
                    <a:gd name="T23" fmla="*/ 78 h 103"/>
                    <a:gd name="T24" fmla="*/ 66 w 84"/>
                    <a:gd name="T25" fmla="*/ 96 h 103"/>
                    <a:gd name="T26" fmla="*/ 52 w 84"/>
                    <a:gd name="T27" fmla="*/ 103 h 103"/>
                    <a:gd name="T28" fmla="*/ 33 w 84"/>
                    <a:gd name="T29" fmla="*/ 84 h 103"/>
                    <a:gd name="T30" fmla="*/ 27 w 84"/>
                    <a:gd name="T31" fmla="*/ 70 h 103"/>
                    <a:gd name="T32" fmla="*/ 19 w 84"/>
                    <a:gd name="T33" fmla="*/ 58 h 103"/>
                    <a:gd name="T34" fmla="*/ 13 w 84"/>
                    <a:gd name="T35" fmla="*/ 34 h 103"/>
                    <a:gd name="T36" fmla="*/ 0 w 84"/>
                    <a:gd name="T37" fmla="*/ 24 h 10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84"/>
                    <a:gd name="T58" fmla="*/ 0 h 103"/>
                    <a:gd name="T59" fmla="*/ 84 w 84"/>
                    <a:gd name="T60" fmla="*/ 103 h 103"/>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84" h="103">
                      <a:moveTo>
                        <a:pt x="0" y="24"/>
                      </a:moveTo>
                      <a:lnTo>
                        <a:pt x="9" y="15"/>
                      </a:lnTo>
                      <a:lnTo>
                        <a:pt x="19" y="9"/>
                      </a:lnTo>
                      <a:lnTo>
                        <a:pt x="24" y="0"/>
                      </a:lnTo>
                      <a:lnTo>
                        <a:pt x="30" y="21"/>
                      </a:lnTo>
                      <a:lnTo>
                        <a:pt x="34" y="45"/>
                      </a:lnTo>
                      <a:lnTo>
                        <a:pt x="52" y="58"/>
                      </a:lnTo>
                      <a:lnTo>
                        <a:pt x="66" y="54"/>
                      </a:lnTo>
                      <a:lnTo>
                        <a:pt x="69" y="40"/>
                      </a:lnTo>
                      <a:lnTo>
                        <a:pt x="79" y="33"/>
                      </a:lnTo>
                      <a:lnTo>
                        <a:pt x="84" y="63"/>
                      </a:lnTo>
                      <a:lnTo>
                        <a:pt x="78" y="78"/>
                      </a:lnTo>
                      <a:lnTo>
                        <a:pt x="66" y="96"/>
                      </a:lnTo>
                      <a:lnTo>
                        <a:pt x="52" y="103"/>
                      </a:lnTo>
                      <a:lnTo>
                        <a:pt x="33" y="84"/>
                      </a:lnTo>
                      <a:lnTo>
                        <a:pt x="27" y="70"/>
                      </a:lnTo>
                      <a:lnTo>
                        <a:pt x="19" y="58"/>
                      </a:lnTo>
                      <a:lnTo>
                        <a:pt x="13" y="34"/>
                      </a:lnTo>
                      <a:lnTo>
                        <a:pt x="0" y="24"/>
                      </a:lnTo>
                      <a:close/>
                    </a:path>
                  </a:pathLst>
                </a:custGeom>
                <a:solidFill>
                  <a:srgbClr val="FF6600">
                    <a:alpha val="74901"/>
                  </a:srgbClr>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a:lstStyle/>
                <a:p>
                  <a:endParaRPr lang="en-US"/>
                </a:p>
              </p:txBody>
            </p:sp>
            <p:sp>
              <p:nvSpPr>
                <p:cNvPr id="77" name="Freeform 49"/>
                <p:cNvSpPr>
                  <a:spLocks noChangeAspect="1"/>
                </p:cNvSpPr>
                <p:nvPr/>
              </p:nvSpPr>
              <p:spPr bwMode="auto">
                <a:xfrm>
                  <a:off x="3743" y="909"/>
                  <a:ext cx="129" cy="75"/>
                </a:xfrm>
                <a:custGeom>
                  <a:avLst/>
                  <a:gdLst>
                    <a:gd name="T0" fmla="*/ 0 w 129"/>
                    <a:gd name="T1" fmla="*/ 5 h 75"/>
                    <a:gd name="T2" fmla="*/ 15 w 129"/>
                    <a:gd name="T3" fmla="*/ 29 h 75"/>
                    <a:gd name="T4" fmla="*/ 21 w 129"/>
                    <a:gd name="T5" fmla="*/ 47 h 75"/>
                    <a:gd name="T6" fmla="*/ 31 w 129"/>
                    <a:gd name="T7" fmla="*/ 51 h 75"/>
                    <a:gd name="T8" fmla="*/ 43 w 129"/>
                    <a:gd name="T9" fmla="*/ 59 h 75"/>
                    <a:gd name="T10" fmla="*/ 45 w 129"/>
                    <a:gd name="T11" fmla="*/ 39 h 75"/>
                    <a:gd name="T12" fmla="*/ 48 w 129"/>
                    <a:gd name="T13" fmla="*/ 20 h 75"/>
                    <a:gd name="T14" fmla="*/ 49 w 129"/>
                    <a:gd name="T15" fmla="*/ 6 h 75"/>
                    <a:gd name="T16" fmla="*/ 66 w 129"/>
                    <a:gd name="T17" fmla="*/ 9 h 75"/>
                    <a:gd name="T18" fmla="*/ 78 w 129"/>
                    <a:gd name="T19" fmla="*/ 23 h 75"/>
                    <a:gd name="T20" fmla="*/ 90 w 129"/>
                    <a:gd name="T21" fmla="*/ 23 h 75"/>
                    <a:gd name="T22" fmla="*/ 97 w 129"/>
                    <a:gd name="T23" fmla="*/ 9 h 75"/>
                    <a:gd name="T24" fmla="*/ 102 w 129"/>
                    <a:gd name="T25" fmla="*/ 0 h 75"/>
                    <a:gd name="T26" fmla="*/ 129 w 129"/>
                    <a:gd name="T27" fmla="*/ 2 h 75"/>
                    <a:gd name="T28" fmla="*/ 112 w 129"/>
                    <a:gd name="T29" fmla="*/ 14 h 75"/>
                    <a:gd name="T30" fmla="*/ 102 w 129"/>
                    <a:gd name="T31" fmla="*/ 15 h 75"/>
                    <a:gd name="T32" fmla="*/ 102 w 129"/>
                    <a:gd name="T33" fmla="*/ 32 h 75"/>
                    <a:gd name="T34" fmla="*/ 99 w 129"/>
                    <a:gd name="T35" fmla="*/ 56 h 75"/>
                    <a:gd name="T36" fmla="*/ 93 w 129"/>
                    <a:gd name="T37" fmla="*/ 68 h 75"/>
                    <a:gd name="T38" fmla="*/ 81 w 129"/>
                    <a:gd name="T39" fmla="*/ 75 h 75"/>
                    <a:gd name="T40" fmla="*/ 61 w 129"/>
                    <a:gd name="T41" fmla="*/ 72 h 75"/>
                    <a:gd name="T42" fmla="*/ 42 w 129"/>
                    <a:gd name="T43" fmla="*/ 47 h 75"/>
                    <a:gd name="T44" fmla="*/ 36 w 129"/>
                    <a:gd name="T45" fmla="*/ 68 h 75"/>
                    <a:gd name="T46" fmla="*/ 15 w 129"/>
                    <a:gd name="T47" fmla="*/ 68 h 75"/>
                    <a:gd name="T48" fmla="*/ 9 w 129"/>
                    <a:gd name="T49" fmla="*/ 59 h 75"/>
                    <a:gd name="T50" fmla="*/ 4 w 129"/>
                    <a:gd name="T51" fmla="*/ 32 h 75"/>
                    <a:gd name="T52" fmla="*/ 0 w 129"/>
                    <a:gd name="T53" fmla="*/ 5 h 75"/>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29"/>
                    <a:gd name="T82" fmla="*/ 0 h 75"/>
                    <a:gd name="T83" fmla="*/ 129 w 129"/>
                    <a:gd name="T84" fmla="*/ 75 h 75"/>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29" h="75">
                      <a:moveTo>
                        <a:pt x="0" y="5"/>
                      </a:moveTo>
                      <a:lnTo>
                        <a:pt x="15" y="29"/>
                      </a:lnTo>
                      <a:lnTo>
                        <a:pt x="21" y="47"/>
                      </a:lnTo>
                      <a:lnTo>
                        <a:pt x="31" y="51"/>
                      </a:lnTo>
                      <a:lnTo>
                        <a:pt x="43" y="59"/>
                      </a:lnTo>
                      <a:lnTo>
                        <a:pt x="45" y="39"/>
                      </a:lnTo>
                      <a:lnTo>
                        <a:pt x="48" y="20"/>
                      </a:lnTo>
                      <a:lnTo>
                        <a:pt x="49" y="6"/>
                      </a:lnTo>
                      <a:lnTo>
                        <a:pt x="66" y="9"/>
                      </a:lnTo>
                      <a:lnTo>
                        <a:pt x="78" y="23"/>
                      </a:lnTo>
                      <a:lnTo>
                        <a:pt x="90" y="23"/>
                      </a:lnTo>
                      <a:lnTo>
                        <a:pt x="97" y="9"/>
                      </a:lnTo>
                      <a:lnTo>
                        <a:pt x="102" y="0"/>
                      </a:lnTo>
                      <a:lnTo>
                        <a:pt x="129" y="2"/>
                      </a:lnTo>
                      <a:lnTo>
                        <a:pt x="112" y="14"/>
                      </a:lnTo>
                      <a:lnTo>
                        <a:pt x="102" y="15"/>
                      </a:lnTo>
                      <a:lnTo>
                        <a:pt x="102" y="32"/>
                      </a:lnTo>
                      <a:lnTo>
                        <a:pt x="99" y="56"/>
                      </a:lnTo>
                      <a:lnTo>
                        <a:pt x="93" y="68"/>
                      </a:lnTo>
                      <a:lnTo>
                        <a:pt x="81" y="75"/>
                      </a:lnTo>
                      <a:lnTo>
                        <a:pt x="61" y="72"/>
                      </a:lnTo>
                      <a:lnTo>
                        <a:pt x="42" y="47"/>
                      </a:lnTo>
                      <a:lnTo>
                        <a:pt x="36" y="68"/>
                      </a:lnTo>
                      <a:lnTo>
                        <a:pt x="15" y="68"/>
                      </a:lnTo>
                      <a:lnTo>
                        <a:pt x="9" y="59"/>
                      </a:lnTo>
                      <a:lnTo>
                        <a:pt x="4" y="32"/>
                      </a:lnTo>
                      <a:lnTo>
                        <a:pt x="0" y="5"/>
                      </a:lnTo>
                      <a:close/>
                    </a:path>
                  </a:pathLst>
                </a:custGeom>
                <a:solidFill>
                  <a:srgbClr val="FF6600">
                    <a:alpha val="74901"/>
                  </a:srgbClr>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a:lstStyle/>
                <a:p>
                  <a:endParaRPr lang="en-US"/>
                </a:p>
              </p:txBody>
            </p:sp>
            <p:sp>
              <p:nvSpPr>
                <p:cNvPr id="78" name="Freeform 50"/>
                <p:cNvSpPr>
                  <a:spLocks noChangeAspect="1"/>
                </p:cNvSpPr>
                <p:nvPr/>
              </p:nvSpPr>
              <p:spPr bwMode="auto">
                <a:xfrm>
                  <a:off x="3906" y="903"/>
                  <a:ext cx="57" cy="59"/>
                </a:xfrm>
                <a:custGeom>
                  <a:avLst/>
                  <a:gdLst>
                    <a:gd name="T0" fmla="*/ 0 w 57"/>
                    <a:gd name="T1" fmla="*/ 0 h 59"/>
                    <a:gd name="T2" fmla="*/ 14 w 57"/>
                    <a:gd name="T3" fmla="*/ 20 h 59"/>
                    <a:gd name="T4" fmla="*/ 30 w 57"/>
                    <a:gd name="T5" fmla="*/ 29 h 59"/>
                    <a:gd name="T6" fmla="*/ 42 w 57"/>
                    <a:gd name="T7" fmla="*/ 27 h 59"/>
                    <a:gd name="T8" fmla="*/ 57 w 57"/>
                    <a:gd name="T9" fmla="*/ 17 h 59"/>
                    <a:gd name="T10" fmla="*/ 56 w 57"/>
                    <a:gd name="T11" fmla="*/ 36 h 59"/>
                    <a:gd name="T12" fmla="*/ 45 w 57"/>
                    <a:gd name="T13" fmla="*/ 54 h 59"/>
                    <a:gd name="T14" fmla="*/ 26 w 57"/>
                    <a:gd name="T15" fmla="*/ 59 h 59"/>
                    <a:gd name="T16" fmla="*/ 8 w 57"/>
                    <a:gd name="T17" fmla="*/ 44 h 59"/>
                    <a:gd name="T18" fmla="*/ 5 w 57"/>
                    <a:gd name="T19" fmla="*/ 27 h 59"/>
                    <a:gd name="T20" fmla="*/ 0 w 57"/>
                    <a:gd name="T21" fmla="*/ 0 h 5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57"/>
                    <a:gd name="T34" fmla="*/ 0 h 59"/>
                    <a:gd name="T35" fmla="*/ 57 w 57"/>
                    <a:gd name="T36" fmla="*/ 59 h 5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57" h="59">
                      <a:moveTo>
                        <a:pt x="0" y="0"/>
                      </a:moveTo>
                      <a:lnTo>
                        <a:pt x="14" y="20"/>
                      </a:lnTo>
                      <a:lnTo>
                        <a:pt x="30" y="29"/>
                      </a:lnTo>
                      <a:lnTo>
                        <a:pt x="42" y="27"/>
                      </a:lnTo>
                      <a:lnTo>
                        <a:pt x="57" y="17"/>
                      </a:lnTo>
                      <a:lnTo>
                        <a:pt x="56" y="36"/>
                      </a:lnTo>
                      <a:lnTo>
                        <a:pt x="45" y="54"/>
                      </a:lnTo>
                      <a:lnTo>
                        <a:pt x="26" y="59"/>
                      </a:lnTo>
                      <a:lnTo>
                        <a:pt x="8" y="44"/>
                      </a:lnTo>
                      <a:lnTo>
                        <a:pt x="5" y="27"/>
                      </a:lnTo>
                      <a:lnTo>
                        <a:pt x="0" y="0"/>
                      </a:lnTo>
                      <a:close/>
                    </a:path>
                  </a:pathLst>
                </a:custGeom>
                <a:solidFill>
                  <a:srgbClr val="FF6600">
                    <a:alpha val="74901"/>
                  </a:srgbClr>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a:lstStyle/>
                <a:p>
                  <a:endParaRPr lang="en-US"/>
                </a:p>
              </p:txBody>
            </p:sp>
            <p:sp>
              <p:nvSpPr>
                <p:cNvPr id="79" name="Freeform 51"/>
                <p:cNvSpPr>
                  <a:spLocks noChangeAspect="1"/>
                </p:cNvSpPr>
                <p:nvPr/>
              </p:nvSpPr>
              <p:spPr bwMode="auto">
                <a:xfrm>
                  <a:off x="4055" y="918"/>
                  <a:ext cx="882" cy="32"/>
                </a:xfrm>
                <a:custGeom>
                  <a:avLst/>
                  <a:gdLst>
                    <a:gd name="T0" fmla="*/ 0 w 882"/>
                    <a:gd name="T1" fmla="*/ 32 h 32"/>
                    <a:gd name="T2" fmla="*/ 19 w 882"/>
                    <a:gd name="T3" fmla="*/ 26 h 32"/>
                    <a:gd name="T4" fmla="*/ 45 w 882"/>
                    <a:gd name="T5" fmla="*/ 26 h 32"/>
                    <a:gd name="T6" fmla="*/ 73 w 882"/>
                    <a:gd name="T7" fmla="*/ 23 h 32"/>
                    <a:gd name="T8" fmla="*/ 100 w 882"/>
                    <a:gd name="T9" fmla="*/ 17 h 32"/>
                    <a:gd name="T10" fmla="*/ 133 w 882"/>
                    <a:gd name="T11" fmla="*/ 3 h 32"/>
                    <a:gd name="T12" fmla="*/ 418 w 882"/>
                    <a:gd name="T13" fmla="*/ 0 h 32"/>
                    <a:gd name="T14" fmla="*/ 880 w 882"/>
                    <a:gd name="T15" fmla="*/ 0 h 32"/>
                    <a:gd name="T16" fmla="*/ 882 w 882"/>
                    <a:gd name="T17" fmla="*/ 11 h 32"/>
                    <a:gd name="T18" fmla="*/ 814 w 882"/>
                    <a:gd name="T19" fmla="*/ 9 h 32"/>
                    <a:gd name="T20" fmla="*/ 673 w 882"/>
                    <a:gd name="T21" fmla="*/ 14 h 32"/>
                    <a:gd name="T22" fmla="*/ 621 w 882"/>
                    <a:gd name="T23" fmla="*/ 15 h 32"/>
                    <a:gd name="T24" fmla="*/ 372 w 882"/>
                    <a:gd name="T25" fmla="*/ 21 h 32"/>
                    <a:gd name="T26" fmla="*/ 132 w 882"/>
                    <a:gd name="T27" fmla="*/ 32 h 32"/>
                    <a:gd name="T28" fmla="*/ 0 w 882"/>
                    <a:gd name="T29" fmla="*/ 32 h 3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882"/>
                    <a:gd name="T46" fmla="*/ 0 h 32"/>
                    <a:gd name="T47" fmla="*/ 882 w 882"/>
                    <a:gd name="T48" fmla="*/ 32 h 32"/>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882" h="32">
                      <a:moveTo>
                        <a:pt x="0" y="32"/>
                      </a:moveTo>
                      <a:lnTo>
                        <a:pt x="19" y="26"/>
                      </a:lnTo>
                      <a:lnTo>
                        <a:pt x="45" y="26"/>
                      </a:lnTo>
                      <a:lnTo>
                        <a:pt x="73" y="23"/>
                      </a:lnTo>
                      <a:lnTo>
                        <a:pt x="100" y="17"/>
                      </a:lnTo>
                      <a:lnTo>
                        <a:pt x="133" y="3"/>
                      </a:lnTo>
                      <a:lnTo>
                        <a:pt x="418" y="0"/>
                      </a:lnTo>
                      <a:lnTo>
                        <a:pt x="880" y="0"/>
                      </a:lnTo>
                      <a:lnTo>
                        <a:pt x="882" y="11"/>
                      </a:lnTo>
                      <a:lnTo>
                        <a:pt x="814" y="9"/>
                      </a:lnTo>
                      <a:lnTo>
                        <a:pt x="673" y="14"/>
                      </a:lnTo>
                      <a:lnTo>
                        <a:pt x="621" y="15"/>
                      </a:lnTo>
                      <a:lnTo>
                        <a:pt x="372" y="21"/>
                      </a:lnTo>
                      <a:lnTo>
                        <a:pt x="132" y="32"/>
                      </a:lnTo>
                      <a:lnTo>
                        <a:pt x="0" y="32"/>
                      </a:lnTo>
                      <a:close/>
                    </a:path>
                  </a:pathLst>
                </a:custGeom>
                <a:solidFill>
                  <a:srgbClr val="FF6600">
                    <a:alpha val="74901"/>
                  </a:srgbClr>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a:lstStyle/>
                <a:p>
                  <a:endParaRPr lang="en-US"/>
                </a:p>
              </p:txBody>
            </p:sp>
            <p:sp>
              <p:nvSpPr>
                <p:cNvPr id="80" name="Freeform 52"/>
                <p:cNvSpPr>
                  <a:spLocks noChangeAspect="1"/>
                </p:cNvSpPr>
                <p:nvPr/>
              </p:nvSpPr>
              <p:spPr bwMode="auto">
                <a:xfrm>
                  <a:off x="3045" y="861"/>
                  <a:ext cx="180" cy="53"/>
                </a:xfrm>
                <a:custGeom>
                  <a:avLst/>
                  <a:gdLst>
                    <a:gd name="T0" fmla="*/ 5 w 180"/>
                    <a:gd name="T1" fmla="*/ 0 h 53"/>
                    <a:gd name="T2" fmla="*/ 21 w 180"/>
                    <a:gd name="T3" fmla="*/ 0 h 53"/>
                    <a:gd name="T4" fmla="*/ 48 w 180"/>
                    <a:gd name="T5" fmla="*/ 15 h 53"/>
                    <a:gd name="T6" fmla="*/ 77 w 180"/>
                    <a:gd name="T7" fmla="*/ 11 h 53"/>
                    <a:gd name="T8" fmla="*/ 78 w 180"/>
                    <a:gd name="T9" fmla="*/ 6 h 53"/>
                    <a:gd name="T10" fmla="*/ 95 w 180"/>
                    <a:gd name="T11" fmla="*/ 3 h 53"/>
                    <a:gd name="T12" fmla="*/ 110 w 180"/>
                    <a:gd name="T13" fmla="*/ 15 h 53"/>
                    <a:gd name="T14" fmla="*/ 129 w 180"/>
                    <a:gd name="T15" fmla="*/ 14 h 53"/>
                    <a:gd name="T16" fmla="*/ 140 w 180"/>
                    <a:gd name="T17" fmla="*/ 11 h 53"/>
                    <a:gd name="T18" fmla="*/ 155 w 180"/>
                    <a:gd name="T19" fmla="*/ 26 h 53"/>
                    <a:gd name="T20" fmla="*/ 180 w 180"/>
                    <a:gd name="T21" fmla="*/ 27 h 53"/>
                    <a:gd name="T22" fmla="*/ 171 w 180"/>
                    <a:gd name="T23" fmla="*/ 42 h 53"/>
                    <a:gd name="T24" fmla="*/ 165 w 180"/>
                    <a:gd name="T25" fmla="*/ 53 h 53"/>
                    <a:gd name="T26" fmla="*/ 141 w 180"/>
                    <a:gd name="T27" fmla="*/ 44 h 53"/>
                    <a:gd name="T28" fmla="*/ 128 w 180"/>
                    <a:gd name="T29" fmla="*/ 33 h 53"/>
                    <a:gd name="T30" fmla="*/ 116 w 180"/>
                    <a:gd name="T31" fmla="*/ 33 h 53"/>
                    <a:gd name="T32" fmla="*/ 104 w 180"/>
                    <a:gd name="T33" fmla="*/ 32 h 53"/>
                    <a:gd name="T34" fmla="*/ 96 w 180"/>
                    <a:gd name="T35" fmla="*/ 26 h 53"/>
                    <a:gd name="T36" fmla="*/ 83 w 180"/>
                    <a:gd name="T37" fmla="*/ 33 h 53"/>
                    <a:gd name="T38" fmla="*/ 62 w 180"/>
                    <a:gd name="T39" fmla="*/ 38 h 53"/>
                    <a:gd name="T40" fmla="*/ 45 w 180"/>
                    <a:gd name="T41" fmla="*/ 33 h 53"/>
                    <a:gd name="T42" fmla="*/ 29 w 180"/>
                    <a:gd name="T43" fmla="*/ 32 h 53"/>
                    <a:gd name="T44" fmla="*/ 12 w 180"/>
                    <a:gd name="T45" fmla="*/ 29 h 53"/>
                    <a:gd name="T46" fmla="*/ 0 w 180"/>
                    <a:gd name="T47" fmla="*/ 23 h 53"/>
                    <a:gd name="T48" fmla="*/ 5 w 180"/>
                    <a:gd name="T49" fmla="*/ 0 h 5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80"/>
                    <a:gd name="T76" fmla="*/ 0 h 53"/>
                    <a:gd name="T77" fmla="*/ 180 w 180"/>
                    <a:gd name="T78" fmla="*/ 53 h 53"/>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80" h="53">
                      <a:moveTo>
                        <a:pt x="5" y="0"/>
                      </a:moveTo>
                      <a:lnTo>
                        <a:pt x="21" y="0"/>
                      </a:lnTo>
                      <a:lnTo>
                        <a:pt x="48" y="15"/>
                      </a:lnTo>
                      <a:lnTo>
                        <a:pt x="77" y="11"/>
                      </a:lnTo>
                      <a:lnTo>
                        <a:pt x="78" y="6"/>
                      </a:lnTo>
                      <a:lnTo>
                        <a:pt x="95" y="3"/>
                      </a:lnTo>
                      <a:lnTo>
                        <a:pt x="110" y="15"/>
                      </a:lnTo>
                      <a:lnTo>
                        <a:pt x="129" y="14"/>
                      </a:lnTo>
                      <a:lnTo>
                        <a:pt x="140" y="11"/>
                      </a:lnTo>
                      <a:lnTo>
                        <a:pt x="155" y="26"/>
                      </a:lnTo>
                      <a:lnTo>
                        <a:pt x="180" y="27"/>
                      </a:lnTo>
                      <a:lnTo>
                        <a:pt x="171" y="42"/>
                      </a:lnTo>
                      <a:lnTo>
                        <a:pt x="165" y="53"/>
                      </a:lnTo>
                      <a:lnTo>
                        <a:pt x="141" y="44"/>
                      </a:lnTo>
                      <a:lnTo>
                        <a:pt x="128" y="33"/>
                      </a:lnTo>
                      <a:lnTo>
                        <a:pt x="116" y="33"/>
                      </a:lnTo>
                      <a:lnTo>
                        <a:pt x="104" y="32"/>
                      </a:lnTo>
                      <a:lnTo>
                        <a:pt x="96" y="26"/>
                      </a:lnTo>
                      <a:lnTo>
                        <a:pt x="83" y="33"/>
                      </a:lnTo>
                      <a:lnTo>
                        <a:pt x="62" y="38"/>
                      </a:lnTo>
                      <a:lnTo>
                        <a:pt x="45" y="33"/>
                      </a:lnTo>
                      <a:lnTo>
                        <a:pt x="29" y="32"/>
                      </a:lnTo>
                      <a:lnTo>
                        <a:pt x="12" y="29"/>
                      </a:lnTo>
                      <a:lnTo>
                        <a:pt x="0" y="23"/>
                      </a:lnTo>
                      <a:lnTo>
                        <a:pt x="5" y="0"/>
                      </a:lnTo>
                      <a:close/>
                    </a:path>
                  </a:pathLst>
                </a:custGeom>
                <a:solidFill>
                  <a:srgbClr val="FF6600">
                    <a:alpha val="74901"/>
                  </a:srgbClr>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a:lstStyle/>
                <a:p>
                  <a:endParaRPr lang="en-US"/>
                </a:p>
              </p:txBody>
            </p:sp>
            <p:sp>
              <p:nvSpPr>
                <p:cNvPr id="81" name="Freeform 53"/>
                <p:cNvSpPr>
                  <a:spLocks noChangeAspect="1"/>
                </p:cNvSpPr>
                <p:nvPr/>
              </p:nvSpPr>
              <p:spPr bwMode="auto">
                <a:xfrm>
                  <a:off x="2631" y="825"/>
                  <a:ext cx="378" cy="105"/>
                </a:xfrm>
                <a:custGeom>
                  <a:avLst/>
                  <a:gdLst>
                    <a:gd name="T0" fmla="*/ 206 w 378"/>
                    <a:gd name="T1" fmla="*/ 45 h 105"/>
                    <a:gd name="T2" fmla="*/ 216 w 378"/>
                    <a:gd name="T3" fmla="*/ 36 h 105"/>
                    <a:gd name="T4" fmla="*/ 225 w 378"/>
                    <a:gd name="T5" fmla="*/ 32 h 105"/>
                    <a:gd name="T6" fmla="*/ 243 w 378"/>
                    <a:gd name="T7" fmla="*/ 35 h 105"/>
                    <a:gd name="T8" fmla="*/ 269 w 378"/>
                    <a:gd name="T9" fmla="*/ 35 h 105"/>
                    <a:gd name="T10" fmla="*/ 287 w 378"/>
                    <a:gd name="T11" fmla="*/ 38 h 105"/>
                    <a:gd name="T12" fmla="*/ 303 w 378"/>
                    <a:gd name="T13" fmla="*/ 39 h 105"/>
                    <a:gd name="T14" fmla="*/ 326 w 378"/>
                    <a:gd name="T15" fmla="*/ 41 h 105"/>
                    <a:gd name="T16" fmla="*/ 348 w 378"/>
                    <a:gd name="T17" fmla="*/ 50 h 105"/>
                    <a:gd name="T18" fmla="*/ 369 w 378"/>
                    <a:gd name="T19" fmla="*/ 63 h 105"/>
                    <a:gd name="T20" fmla="*/ 378 w 378"/>
                    <a:gd name="T21" fmla="*/ 68 h 105"/>
                    <a:gd name="T22" fmla="*/ 371 w 378"/>
                    <a:gd name="T23" fmla="*/ 84 h 105"/>
                    <a:gd name="T24" fmla="*/ 356 w 378"/>
                    <a:gd name="T25" fmla="*/ 105 h 105"/>
                    <a:gd name="T26" fmla="*/ 330 w 378"/>
                    <a:gd name="T27" fmla="*/ 83 h 105"/>
                    <a:gd name="T28" fmla="*/ 315 w 378"/>
                    <a:gd name="T29" fmla="*/ 69 h 105"/>
                    <a:gd name="T30" fmla="*/ 300 w 378"/>
                    <a:gd name="T31" fmla="*/ 81 h 105"/>
                    <a:gd name="T32" fmla="*/ 282 w 378"/>
                    <a:gd name="T33" fmla="*/ 69 h 105"/>
                    <a:gd name="T34" fmla="*/ 267 w 378"/>
                    <a:gd name="T35" fmla="*/ 81 h 105"/>
                    <a:gd name="T36" fmla="*/ 249 w 378"/>
                    <a:gd name="T37" fmla="*/ 87 h 105"/>
                    <a:gd name="T38" fmla="*/ 228 w 378"/>
                    <a:gd name="T39" fmla="*/ 84 h 105"/>
                    <a:gd name="T40" fmla="*/ 216 w 378"/>
                    <a:gd name="T41" fmla="*/ 80 h 105"/>
                    <a:gd name="T42" fmla="*/ 206 w 378"/>
                    <a:gd name="T43" fmla="*/ 59 h 105"/>
                    <a:gd name="T44" fmla="*/ 159 w 378"/>
                    <a:gd name="T45" fmla="*/ 75 h 105"/>
                    <a:gd name="T46" fmla="*/ 152 w 378"/>
                    <a:gd name="T47" fmla="*/ 57 h 105"/>
                    <a:gd name="T48" fmla="*/ 126 w 378"/>
                    <a:gd name="T49" fmla="*/ 65 h 105"/>
                    <a:gd name="T50" fmla="*/ 101 w 378"/>
                    <a:gd name="T51" fmla="*/ 72 h 105"/>
                    <a:gd name="T52" fmla="*/ 80 w 378"/>
                    <a:gd name="T53" fmla="*/ 69 h 105"/>
                    <a:gd name="T54" fmla="*/ 54 w 378"/>
                    <a:gd name="T55" fmla="*/ 59 h 105"/>
                    <a:gd name="T56" fmla="*/ 29 w 378"/>
                    <a:gd name="T57" fmla="*/ 42 h 105"/>
                    <a:gd name="T58" fmla="*/ 2 w 378"/>
                    <a:gd name="T59" fmla="*/ 27 h 105"/>
                    <a:gd name="T60" fmla="*/ 2 w 378"/>
                    <a:gd name="T61" fmla="*/ 14 h 105"/>
                    <a:gd name="T62" fmla="*/ 0 w 378"/>
                    <a:gd name="T63" fmla="*/ 0 h 105"/>
                    <a:gd name="T64" fmla="*/ 27 w 378"/>
                    <a:gd name="T65" fmla="*/ 15 h 105"/>
                    <a:gd name="T66" fmla="*/ 51 w 378"/>
                    <a:gd name="T67" fmla="*/ 17 h 105"/>
                    <a:gd name="T68" fmla="*/ 80 w 378"/>
                    <a:gd name="T69" fmla="*/ 18 h 105"/>
                    <a:gd name="T70" fmla="*/ 111 w 378"/>
                    <a:gd name="T71" fmla="*/ 24 h 105"/>
                    <a:gd name="T72" fmla="*/ 144 w 378"/>
                    <a:gd name="T73" fmla="*/ 20 h 105"/>
                    <a:gd name="T74" fmla="*/ 153 w 378"/>
                    <a:gd name="T75" fmla="*/ 45 h 105"/>
                    <a:gd name="T76" fmla="*/ 200 w 378"/>
                    <a:gd name="T77" fmla="*/ 24 h 105"/>
                    <a:gd name="T78" fmla="*/ 206 w 378"/>
                    <a:gd name="T79" fmla="*/ 45 h 105"/>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378"/>
                    <a:gd name="T121" fmla="*/ 0 h 105"/>
                    <a:gd name="T122" fmla="*/ 378 w 378"/>
                    <a:gd name="T123" fmla="*/ 105 h 105"/>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378" h="105">
                      <a:moveTo>
                        <a:pt x="206" y="45"/>
                      </a:moveTo>
                      <a:lnTo>
                        <a:pt x="216" y="36"/>
                      </a:lnTo>
                      <a:lnTo>
                        <a:pt x="225" y="32"/>
                      </a:lnTo>
                      <a:lnTo>
                        <a:pt x="243" y="35"/>
                      </a:lnTo>
                      <a:lnTo>
                        <a:pt x="269" y="35"/>
                      </a:lnTo>
                      <a:lnTo>
                        <a:pt x="287" y="38"/>
                      </a:lnTo>
                      <a:lnTo>
                        <a:pt x="303" y="39"/>
                      </a:lnTo>
                      <a:lnTo>
                        <a:pt x="326" y="41"/>
                      </a:lnTo>
                      <a:lnTo>
                        <a:pt x="348" y="50"/>
                      </a:lnTo>
                      <a:lnTo>
                        <a:pt x="369" y="63"/>
                      </a:lnTo>
                      <a:lnTo>
                        <a:pt x="378" y="68"/>
                      </a:lnTo>
                      <a:lnTo>
                        <a:pt x="371" y="84"/>
                      </a:lnTo>
                      <a:lnTo>
                        <a:pt x="356" y="105"/>
                      </a:lnTo>
                      <a:lnTo>
                        <a:pt x="330" y="83"/>
                      </a:lnTo>
                      <a:lnTo>
                        <a:pt x="315" y="69"/>
                      </a:lnTo>
                      <a:lnTo>
                        <a:pt x="300" y="81"/>
                      </a:lnTo>
                      <a:lnTo>
                        <a:pt x="282" y="69"/>
                      </a:lnTo>
                      <a:lnTo>
                        <a:pt x="267" y="81"/>
                      </a:lnTo>
                      <a:lnTo>
                        <a:pt x="249" y="87"/>
                      </a:lnTo>
                      <a:lnTo>
                        <a:pt x="228" y="84"/>
                      </a:lnTo>
                      <a:lnTo>
                        <a:pt x="216" y="80"/>
                      </a:lnTo>
                      <a:lnTo>
                        <a:pt x="206" y="59"/>
                      </a:lnTo>
                      <a:lnTo>
                        <a:pt x="159" y="75"/>
                      </a:lnTo>
                      <a:lnTo>
                        <a:pt x="152" y="57"/>
                      </a:lnTo>
                      <a:lnTo>
                        <a:pt x="126" y="65"/>
                      </a:lnTo>
                      <a:lnTo>
                        <a:pt x="101" y="72"/>
                      </a:lnTo>
                      <a:lnTo>
                        <a:pt x="80" y="69"/>
                      </a:lnTo>
                      <a:lnTo>
                        <a:pt x="54" y="59"/>
                      </a:lnTo>
                      <a:lnTo>
                        <a:pt x="29" y="42"/>
                      </a:lnTo>
                      <a:lnTo>
                        <a:pt x="2" y="27"/>
                      </a:lnTo>
                      <a:lnTo>
                        <a:pt x="2" y="14"/>
                      </a:lnTo>
                      <a:lnTo>
                        <a:pt x="0" y="0"/>
                      </a:lnTo>
                      <a:lnTo>
                        <a:pt x="27" y="15"/>
                      </a:lnTo>
                      <a:lnTo>
                        <a:pt x="51" y="17"/>
                      </a:lnTo>
                      <a:lnTo>
                        <a:pt x="80" y="18"/>
                      </a:lnTo>
                      <a:lnTo>
                        <a:pt x="111" y="24"/>
                      </a:lnTo>
                      <a:lnTo>
                        <a:pt x="144" y="20"/>
                      </a:lnTo>
                      <a:lnTo>
                        <a:pt x="153" y="45"/>
                      </a:lnTo>
                      <a:lnTo>
                        <a:pt x="200" y="24"/>
                      </a:lnTo>
                      <a:lnTo>
                        <a:pt x="206" y="45"/>
                      </a:lnTo>
                      <a:close/>
                    </a:path>
                  </a:pathLst>
                </a:custGeom>
                <a:solidFill>
                  <a:srgbClr val="FF6600">
                    <a:alpha val="74901"/>
                  </a:srgbClr>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a:lstStyle/>
                <a:p>
                  <a:endParaRPr lang="en-US"/>
                </a:p>
              </p:txBody>
            </p:sp>
            <p:sp>
              <p:nvSpPr>
                <p:cNvPr id="82" name="Freeform 54"/>
                <p:cNvSpPr>
                  <a:spLocks noChangeAspect="1"/>
                </p:cNvSpPr>
                <p:nvPr/>
              </p:nvSpPr>
              <p:spPr bwMode="auto">
                <a:xfrm>
                  <a:off x="1619" y="803"/>
                  <a:ext cx="993" cy="51"/>
                </a:xfrm>
                <a:custGeom>
                  <a:avLst/>
                  <a:gdLst>
                    <a:gd name="T0" fmla="*/ 0 w 993"/>
                    <a:gd name="T1" fmla="*/ 0 h 51"/>
                    <a:gd name="T2" fmla="*/ 99 w 993"/>
                    <a:gd name="T3" fmla="*/ 3 h 51"/>
                    <a:gd name="T4" fmla="*/ 486 w 993"/>
                    <a:gd name="T5" fmla="*/ 16 h 51"/>
                    <a:gd name="T6" fmla="*/ 645 w 993"/>
                    <a:gd name="T7" fmla="*/ 19 h 51"/>
                    <a:gd name="T8" fmla="*/ 774 w 993"/>
                    <a:gd name="T9" fmla="*/ 21 h 51"/>
                    <a:gd name="T10" fmla="*/ 888 w 993"/>
                    <a:gd name="T11" fmla="*/ 22 h 51"/>
                    <a:gd name="T12" fmla="*/ 978 w 993"/>
                    <a:gd name="T13" fmla="*/ 25 h 51"/>
                    <a:gd name="T14" fmla="*/ 991 w 993"/>
                    <a:gd name="T15" fmla="*/ 21 h 51"/>
                    <a:gd name="T16" fmla="*/ 993 w 993"/>
                    <a:gd name="T17" fmla="*/ 34 h 51"/>
                    <a:gd name="T18" fmla="*/ 991 w 993"/>
                    <a:gd name="T19" fmla="*/ 48 h 51"/>
                    <a:gd name="T20" fmla="*/ 966 w 993"/>
                    <a:gd name="T21" fmla="*/ 51 h 51"/>
                    <a:gd name="T22" fmla="*/ 930 w 993"/>
                    <a:gd name="T23" fmla="*/ 42 h 51"/>
                    <a:gd name="T24" fmla="*/ 856 w 993"/>
                    <a:gd name="T25" fmla="*/ 40 h 51"/>
                    <a:gd name="T26" fmla="*/ 825 w 993"/>
                    <a:gd name="T27" fmla="*/ 37 h 51"/>
                    <a:gd name="T28" fmla="*/ 771 w 993"/>
                    <a:gd name="T29" fmla="*/ 33 h 51"/>
                    <a:gd name="T30" fmla="*/ 699 w 993"/>
                    <a:gd name="T31" fmla="*/ 34 h 51"/>
                    <a:gd name="T32" fmla="*/ 694 w 993"/>
                    <a:gd name="T33" fmla="*/ 28 h 51"/>
                    <a:gd name="T34" fmla="*/ 640 w 993"/>
                    <a:gd name="T35" fmla="*/ 28 h 51"/>
                    <a:gd name="T36" fmla="*/ 540 w 993"/>
                    <a:gd name="T37" fmla="*/ 27 h 51"/>
                    <a:gd name="T38" fmla="*/ 435 w 993"/>
                    <a:gd name="T39" fmla="*/ 24 h 51"/>
                    <a:gd name="T40" fmla="*/ 414 w 993"/>
                    <a:gd name="T41" fmla="*/ 19 h 51"/>
                    <a:gd name="T42" fmla="*/ 310 w 993"/>
                    <a:gd name="T43" fmla="*/ 19 h 51"/>
                    <a:gd name="T44" fmla="*/ 142 w 993"/>
                    <a:gd name="T45" fmla="*/ 15 h 51"/>
                    <a:gd name="T46" fmla="*/ 43 w 993"/>
                    <a:gd name="T47" fmla="*/ 9 h 51"/>
                    <a:gd name="T48" fmla="*/ 0 w 993"/>
                    <a:gd name="T49" fmla="*/ 0 h 51"/>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993"/>
                    <a:gd name="T76" fmla="*/ 0 h 51"/>
                    <a:gd name="T77" fmla="*/ 993 w 993"/>
                    <a:gd name="T78" fmla="*/ 51 h 51"/>
                    <a:gd name="connsiteX0" fmla="*/ 0 w 10000"/>
                    <a:gd name="connsiteY0" fmla="*/ 0 h 10000"/>
                    <a:gd name="connsiteX1" fmla="*/ 997 w 10000"/>
                    <a:gd name="connsiteY1" fmla="*/ 588 h 10000"/>
                    <a:gd name="connsiteX2" fmla="*/ 4894 w 10000"/>
                    <a:gd name="connsiteY2" fmla="*/ 3137 h 10000"/>
                    <a:gd name="connsiteX3" fmla="*/ 6495 w 10000"/>
                    <a:gd name="connsiteY3" fmla="*/ 3725 h 10000"/>
                    <a:gd name="connsiteX4" fmla="*/ 7795 w 10000"/>
                    <a:gd name="connsiteY4" fmla="*/ 4118 h 10000"/>
                    <a:gd name="connsiteX5" fmla="*/ 8716 w 10000"/>
                    <a:gd name="connsiteY5" fmla="*/ 4986 h 10000"/>
                    <a:gd name="connsiteX6" fmla="*/ 9849 w 10000"/>
                    <a:gd name="connsiteY6" fmla="*/ 4902 h 10000"/>
                    <a:gd name="connsiteX7" fmla="*/ 9980 w 10000"/>
                    <a:gd name="connsiteY7" fmla="*/ 4118 h 10000"/>
                    <a:gd name="connsiteX8" fmla="*/ 10000 w 10000"/>
                    <a:gd name="connsiteY8" fmla="*/ 6667 h 10000"/>
                    <a:gd name="connsiteX9" fmla="*/ 9980 w 10000"/>
                    <a:gd name="connsiteY9" fmla="*/ 9412 h 10000"/>
                    <a:gd name="connsiteX10" fmla="*/ 9728 w 10000"/>
                    <a:gd name="connsiteY10" fmla="*/ 10000 h 10000"/>
                    <a:gd name="connsiteX11" fmla="*/ 9366 w 10000"/>
                    <a:gd name="connsiteY11" fmla="*/ 8235 h 10000"/>
                    <a:gd name="connsiteX12" fmla="*/ 8620 w 10000"/>
                    <a:gd name="connsiteY12" fmla="*/ 7843 h 10000"/>
                    <a:gd name="connsiteX13" fmla="*/ 8308 w 10000"/>
                    <a:gd name="connsiteY13" fmla="*/ 7255 h 10000"/>
                    <a:gd name="connsiteX14" fmla="*/ 7764 w 10000"/>
                    <a:gd name="connsiteY14" fmla="*/ 6471 h 10000"/>
                    <a:gd name="connsiteX15" fmla="*/ 7039 w 10000"/>
                    <a:gd name="connsiteY15" fmla="*/ 6667 h 10000"/>
                    <a:gd name="connsiteX16" fmla="*/ 6989 w 10000"/>
                    <a:gd name="connsiteY16" fmla="*/ 5490 h 10000"/>
                    <a:gd name="connsiteX17" fmla="*/ 6445 w 10000"/>
                    <a:gd name="connsiteY17" fmla="*/ 5490 h 10000"/>
                    <a:gd name="connsiteX18" fmla="*/ 5438 w 10000"/>
                    <a:gd name="connsiteY18" fmla="*/ 5294 h 10000"/>
                    <a:gd name="connsiteX19" fmla="*/ 4381 w 10000"/>
                    <a:gd name="connsiteY19" fmla="*/ 4706 h 10000"/>
                    <a:gd name="connsiteX20" fmla="*/ 4169 w 10000"/>
                    <a:gd name="connsiteY20" fmla="*/ 3725 h 10000"/>
                    <a:gd name="connsiteX21" fmla="*/ 3122 w 10000"/>
                    <a:gd name="connsiteY21" fmla="*/ 3725 h 10000"/>
                    <a:gd name="connsiteX22" fmla="*/ 1430 w 10000"/>
                    <a:gd name="connsiteY22" fmla="*/ 2941 h 10000"/>
                    <a:gd name="connsiteX23" fmla="*/ 433 w 10000"/>
                    <a:gd name="connsiteY23" fmla="*/ 1765 h 10000"/>
                    <a:gd name="connsiteX24" fmla="*/ 0 w 10000"/>
                    <a:gd name="connsiteY24" fmla="*/ 0 h 10000"/>
                    <a:gd name="connsiteX0" fmla="*/ 0 w 10000"/>
                    <a:gd name="connsiteY0" fmla="*/ 0 h 10000"/>
                    <a:gd name="connsiteX1" fmla="*/ 997 w 10000"/>
                    <a:gd name="connsiteY1" fmla="*/ 588 h 10000"/>
                    <a:gd name="connsiteX2" fmla="*/ 4894 w 10000"/>
                    <a:gd name="connsiteY2" fmla="*/ 3137 h 10000"/>
                    <a:gd name="connsiteX3" fmla="*/ 6495 w 10000"/>
                    <a:gd name="connsiteY3" fmla="*/ 3725 h 10000"/>
                    <a:gd name="connsiteX4" fmla="*/ 7795 w 10000"/>
                    <a:gd name="connsiteY4" fmla="*/ 4118 h 10000"/>
                    <a:gd name="connsiteX5" fmla="*/ 8716 w 10000"/>
                    <a:gd name="connsiteY5" fmla="*/ 4986 h 10000"/>
                    <a:gd name="connsiteX6" fmla="*/ 9849 w 10000"/>
                    <a:gd name="connsiteY6" fmla="*/ 4902 h 10000"/>
                    <a:gd name="connsiteX7" fmla="*/ 9980 w 10000"/>
                    <a:gd name="connsiteY7" fmla="*/ 4118 h 10000"/>
                    <a:gd name="connsiteX8" fmla="*/ 10000 w 10000"/>
                    <a:gd name="connsiteY8" fmla="*/ 6667 h 10000"/>
                    <a:gd name="connsiteX9" fmla="*/ 9980 w 10000"/>
                    <a:gd name="connsiteY9" fmla="*/ 9412 h 10000"/>
                    <a:gd name="connsiteX10" fmla="*/ 9728 w 10000"/>
                    <a:gd name="connsiteY10" fmla="*/ 10000 h 10000"/>
                    <a:gd name="connsiteX11" fmla="*/ 9366 w 10000"/>
                    <a:gd name="connsiteY11" fmla="*/ 8235 h 10000"/>
                    <a:gd name="connsiteX12" fmla="*/ 8620 w 10000"/>
                    <a:gd name="connsiteY12" fmla="*/ 7843 h 10000"/>
                    <a:gd name="connsiteX13" fmla="*/ 8308 w 10000"/>
                    <a:gd name="connsiteY13" fmla="*/ 7255 h 10000"/>
                    <a:gd name="connsiteX14" fmla="*/ 7764 w 10000"/>
                    <a:gd name="connsiteY14" fmla="*/ 6471 h 10000"/>
                    <a:gd name="connsiteX15" fmla="*/ 7039 w 10000"/>
                    <a:gd name="connsiteY15" fmla="*/ 6667 h 10000"/>
                    <a:gd name="connsiteX16" fmla="*/ 6989 w 10000"/>
                    <a:gd name="connsiteY16" fmla="*/ 5490 h 10000"/>
                    <a:gd name="connsiteX17" fmla="*/ 6445 w 10000"/>
                    <a:gd name="connsiteY17" fmla="*/ 5490 h 10000"/>
                    <a:gd name="connsiteX18" fmla="*/ 5438 w 10000"/>
                    <a:gd name="connsiteY18" fmla="*/ 5294 h 10000"/>
                    <a:gd name="connsiteX19" fmla="*/ 4381 w 10000"/>
                    <a:gd name="connsiteY19" fmla="*/ 4706 h 10000"/>
                    <a:gd name="connsiteX20" fmla="*/ 4169 w 10000"/>
                    <a:gd name="connsiteY20" fmla="*/ 3725 h 10000"/>
                    <a:gd name="connsiteX21" fmla="*/ 3122 w 10000"/>
                    <a:gd name="connsiteY21" fmla="*/ 3725 h 10000"/>
                    <a:gd name="connsiteX22" fmla="*/ 1430 w 10000"/>
                    <a:gd name="connsiteY22" fmla="*/ 2941 h 10000"/>
                    <a:gd name="connsiteX23" fmla="*/ 433 w 10000"/>
                    <a:gd name="connsiteY23" fmla="*/ 1765 h 10000"/>
                    <a:gd name="connsiteX24" fmla="*/ 0 w 10000"/>
                    <a:gd name="connsiteY24" fmla="*/ 0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000" h="10000">
                      <a:moveTo>
                        <a:pt x="0" y="0"/>
                      </a:moveTo>
                      <a:lnTo>
                        <a:pt x="997" y="588"/>
                      </a:lnTo>
                      <a:lnTo>
                        <a:pt x="4894" y="3137"/>
                      </a:lnTo>
                      <a:lnTo>
                        <a:pt x="6495" y="3725"/>
                      </a:lnTo>
                      <a:lnTo>
                        <a:pt x="7795" y="4118"/>
                      </a:lnTo>
                      <a:lnTo>
                        <a:pt x="8716" y="4986"/>
                      </a:lnTo>
                      <a:cubicBezTo>
                        <a:pt x="9174" y="4510"/>
                        <a:pt x="9471" y="4930"/>
                        <a:pt x="9849" y="4902"/>
                      </a:cubicBezTo>
                      <a:cubicBezTo>
                        <a:pt x="9893" y="4641"/>
                        <a:pt x="9936" y="4379"/>
                        <a:pt x="9980" y="4118"/>
                      </a:cubicBezTo>
                      <a:cubicBezTo>
                        <a:pt x="9987" y="4968"/>
                        <a:pt x="9993" y="5817"/>
                        <a:pt x="10000" y="6667"/>
                      </a:cubicBezTo>
                      <a:cubicBezTo>
                        <a:pt x="9993" y="7582"/>
                        <a:pt x="9987" y="8497"/>
                        <a:pt x="9980" y="9412"/>
                      </a:cubicBezTo>
                      <a:lnTo>
                        <a:pt x="9728" y="10000"/>
                      </a:lnTo>
                      <a:cubicBezTo>
                        <a:pt x="9607" y="9412"/>
                        <a:pt x="9487" y="8823"/>
                        <a:pt x="9366" y="8235"/>
                      </a:cubicBezTo>
                      <a:lnTo>
                        <a:pt x="8620" y="7843"/>
                      </a:lnTo>
                      <a:lnTo>
                        <a:pt x="8308" y="7255"/>
                      </a:lnTo>
                      <a:lnTo>
                        <a:pt x="7764" y="6471"/>
                      </a:lnTo>
                      <a:lnTo>
                        <a:pt x="7039" y="6667"/>
                      </a:lnTo>
                      <a:cubicBezTo>
                        <a:pt x="7022" y="6275"/>
                        <a:pt x="7006" y="5882"/>
                        <a:pt x="6989" y="5490"/>
                      </a:cubicBezTo>
                      <a:lnTo>
                        <a:pt x="6445" y="5490"/>
                      </a:lnTo>
                      <a:lnTo>
                        <a:pt x="5438" y="5294"/>
                      </a:lnTo>
                      <a:lnTo>
                        <a:pt x="4381" y="4706"/>
                      </a:lnTo>
                      <a:cubicBezTo>
                        <a:pt x="4310" y="4379"/>
                        <a:pt x="4240" y="4052"/>
                        <a:pt x="4169" y="3725"/>
                      </a:cubicBezTo>
                      <a:lnTo>
                        <a:pt x="3122" y="3725"/>
                      </a:lnTo>
                      <a:lnTo>
                        <a:pt x="1430" y="2941"/>
                      </a:lnTo>
                      <a:lnTo>
                        <a:pt x="433" y="1765"/>
                      </a:lnTo>
                      <a:lnTo>
                        <a:pt x="0" y="0"/>
                      </a:lnTo>
                      <a:close/>
                    </a:path>
                  </a:pathLst>
                </a:custGeom>
                <a:solidFill>
                  <a:srgbClr val="FF6600">
                    <a:alpha val="74901"/>
                  </a:srgbClr>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a:lstStyle/>
                <a:p>
                  <a:endParaRPr lang="en-US"/>
                </a:p>
              </p:txBody>
            </p:sp>
            <p:sp>
              <p:nvSpPr>
                <p:cNvPr id="83" name="Freeform 55"/>
                <p:cNvSpPr>
                  <a:spLocks noChangeAspect="1"/>
                </p:cNvSpPr>
                <p:nvPr/>
              </p:nvSpPr>
              <p:spPr bwMode="auto">
                <a:xfrm>
                  <a:off x="4190" y="891"/>
                  <a:ext cx="747" cy="29"/>
                </a:xfrm>
                <a:custGeom>
                  <a:avLst/>
                  <a:gdLst>
                    <a:gd name="T0" fmla="*/ 0 w 747"/>
                    <a:gd name="T1" fmla="*/ 29 h 29"/>
                    <a:gd name="T2" fmla="*/ 49 w 747"/>
                    <a:gd name="T3" fmla="*/ 0 h 29"/>
                    <a:gd name="T4" fmla="*/ 64 w 747"/>
                    <a:gd name="T5" fmla="*/ 6 h 29"/>
                    <a:gd name="T6" fmla="*/ 105 w 747"/>
                    <a:gd name="T7" fmla="*/ 8 h 29"/>
                    <a:gd name="T8" fmla="*/ 213 w 747"/>
                    <a:gd name="T9" fmla="*/ 14 h 29"/>
                    <a:gd name="T10" fmla="*/ 357 w 747"/>
                    <a:gd name="T11" fmla="*/ 15 h 29"/>
                    <a:gd name="T12" fmla="*/ 529 w 747"/>
                    <a:gd name="T13" fmla="*/ 15 h 29"/>
                    <a:gd name="T14" fmla="*/ 712 w 747"/>
                    <a:gd name="T15" fmla="*/ 17 h 29"/>
                    <a:gd name="T16" fmla="*/ 747 w 747"/>
                    <a:gd name="T17" fmla="*/ 18 h 29"/>
                    <a:gd name="T18" fmla="*/ 745 w 747"/>
                    <a:gd name="T19" fmla="*/ 29 h 29"/>
                    <a:gd name="T20" fmla="*/ 567 w 747"/>
                    <a:gd name="T21" fmla="*/ 27 h 29"/>
                    <a:gd name="T22" fmla="*/ 264 w 747"/>
                    <a:gd name="T23" fmla="*/ 27 h 29"/>
                    <a:gd name="T24" fmla="*/ 102 w 747"/>
                    <a:gd name="T25" fmla="*/ 27 h 29"/>
                    <a:gd name="T26" fmla="*/ 0 w 747"/>
                    <a:gd name="T27" fmla="*/ 29 h 2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747"/>
                    <a:gd name="T43" fmla="*/ 0 h 29"/>
                    <a:gd name="T44" fmla="*/ 747 w 747"/>
                    <a:gd name="T45" fmla="*/ 29 h 2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747" h="29">
                      <a:moveTo>
                        <a:pt x="0" y="29"/>
                      </a:moveTo>
                      <a:lnTo>
                        <a:pt x="49" y="0"/>
                      </a:lnTo>
                      <a:lnTo>
                        <a:pt x="64" y="6"/>
                      </a:lnTo>
                      <a:lnTo>
                        <a:pt x="105" y="8"/>
                      </a:lnTo>
                      <a:lnTo>
                        <a:pt x="213" y="14"/>
                      </a:lnTo>
                      <a:lnTo>
                        <a:pt x="357" y="15"/>
                      </a:lnTo>
                      <a:lnTo>
                        <a:pt x="529" y="15"/>
                      </a:lnTo>
                      <a:lnTo>
                        <a:pt x="712" y="17"/>
                      </a:lnTo>
                      <a:lnTo>
                        <a:pt x="747" y="18"/>
                      </a:lnTo>
                      <a:lnTo>
                        <a:pt x="745" y="29"/>
                      </a:lnTo>
                      <a:lnTo>
                        <a:pt x="567" y="27"/>
                      </a:lnTo>
                      <a:lnTo>
                        <a:pt x="264" y="27"/>
                      </a:lnTo>
                      <a:lnTo>
                        <a:pt x="102" y="27"/>
                      </a:lnTo>
                      <a:lnTo>
                        <a:pt x="0" y="29"/>
                      </a:lnTo>
                      <a:close/>
                    </a:path>
                  </a:pathLst>
                </a:custGeom>
                <a:solidFill>
                  <a:srgbClr val="FFCC00">
                    <a:alpha val="74901"/>
                  </a:srgbClr>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a:lstStyle/>
                <a:p>
                  <a:endParaRPr lang="en-US"/>
                </a:p>
              </p:txBody>
            </p:sp>
            <p:sp>
              <p:nvSpPr>
                <p:cNvPr id="84" name="Freeform 56"/>
                <p:cNvSpPr>
                  <a:spLocks noChangeAspect="1"/>
                </p:cNvSpPr>
                <p:nvPr/>
              </p:nvSpPr>
              <p:spPr bwMode="auto">
                <a:xfrm>
                  <a:off x="4139" y="867"/>
                  <a:ext cx="39" cy="12"/>
                </a:xfrm>
                <a:custGeom>
                  <a:avLst/>
                  <a:gdLst>
                    <a:gd name="T0" fmla="*/ 0 w 39"/>
                    <a:gd name="T1" fmla="*/ 0 h 12"/>
                    <a:gd name="T2" fmla="*/ 24 w 39"/>
                    <a:gd name="T3" fmla="*/ 3 h 12"/>
                    <a:gd name="T4" fmla="*/ 39 w 39"/>
                    <a:gd name="T5" fmla="*/ 3 h 12"/>
                    <a:gd name="T6" fmla="*/ 15 w 39"/>
                    <a:gd name="T7" fmla="*/ 12 h 12"/>
                    <a:gd name="T8" fmla="*/ 0 w 39"/>
                    <a:gd name="T9" fmla="*/ 0 h 12"/>
                    <a:gd name="T10" fmla="*/ 0 60000 65536"/>
                    <a:gd name="T11" fmla="*/ 0 60000 65536"/>
                    <a:gd name="T12" fmla="*/ 0 60000 65536"/>
                    <a:gd name="T13" fmla="*/ 0 60000 65536"/>
                    <a:gd name="T14" fmla="*/ 0 60000 65536"/>
                    <a:gd name="T15" fmla="*/ 0 w 39"/>
                    <a:gd name="T16" fmla="*/ 0 h 12"/>
                    <a:gd name="T17" fmla="*/ 39 w 39"/>
                    <a:gd name="T18" fmla="*/ 12 h 12"/>
                  </a:gdLst>
                  <a:ahLst/>
                  <a:cxnLst>
                    <a:cxn ang="T10">
                      <a:pos x="T0" y="T1"/>
                    </a:cxn>
                    <a:cxn ang="T11">
                      <a:pos x="T2" y="T3"/>
                    </a:cxn>
                    <a:cxn ang="T12">
                      <a:pos x="T4" y="T5"/>
                    </a:cxn>
                    <a:cxn ang="T13">
                      <a:pos x="T6" y="T7"/>
                    </a:cxn>
                    <a:cxn ang="T14">
                      <a:pos x="T8" y="T9"/>
                    </a:cxn>
                  </a:cxnLst>
                  <a:rect l="T15" t="T16" r="T17" b="T18"/>
                  <a:pathLst>
                    <a:path w="39" h="12">
                      <a:moveTo>
                        <a:pt x="0" y="0"/>
                      </a:moveTo>
                      <a:lnTo>
                        <a:pt x="24" y="3"/>
                      </a:lnTo>
                      <a:lnTo>
                        <a:pt x="39" y="3"/>
                      </a:lnTo>
                      <a:lnTo>
                        <a:pt x="15" y="12"/>
                      </a:lnTo>
                      <a:lnTo>
                        <a:pt x="0" y="0"/>
                      </a:lnTo>
                      <a:close/>
                    </a:path>
                  </a:pathLst>
                </a:custGeom>
                <a:solidFill>
                  <a:srgbClr val="FFCC00">
                    <a:alpha val="74901"/>
                  </a:srgbClr>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a:lstStyle/>
                <a:p>
                  <a:endParaRPr lang="en-US"/>
                </a:p>
              </p:txBody>
            </p:sp>
            <p:sp>
              <p:nvSpPr>
                <p:cNvPr id="85" name="Freeform 57"/>
                <p:cNvSpPr>
                  <a:spLocks noChangeAspect="1"/>
                </p:cNvSpPr>
                <p:nvPr/>
              </p:nvSpPr>
              <p:spPr bwMode="auto">
                <a:xfrm>
                  <a:off x="4067" y="875"/>
                  <a:ext cx="49" cy="25"/>
                </a:xfrm>
                <a:custGeom>
                  <a:avLst/>
                  <a:gdLst>
                    <a:gd name="T0" fmla="*/ 0 w 49"/>
                    <a:gd name="T1" fmla="*/ 1 h 25"/>
                    <a:gd name="T2" fmla="*/ 25 w 49"/>
                    <a:gd name="T3" fmla="*/ 9 h 25"/>
                    <a:gd name="T4" fmla="*/ 49 w 49"/>
                    <a:gd name="T5" fmla="*/ 0 h 25"/>
                    <a:gd name="T6" fmla="*/ 46 w 49"/>
                    <a:gd name="T7" fmla="*/ 15 h 25"/>
                    <a:gd name="T8" fmla="*/ 22 w 49"/>
                    <a:gd name="T9" fmla="*/ 25 h 25"/>
                    <a:gd name="T10" fmla="*/ 9 w 49"/>
                    <a:gd name="T11" fmla="*/ 25 h 25"/>
                    <a:gd name="T12" fmla="*/ 7 w 49"/>
                    <a:gd name="T13" fmla="*/ 13 h 25"/>
                    <a:gd name="T14" fmla="*/ 0 w 49"/>
                    <a:gd name="T15" fmla="*/ 1 h 25"/>
                    <a:gd name="T16" fmla="*/ 0 60000 65536"/>
                    <a:gd name="T17" fmla="*/ 0 60000 65536"/>
                    <a:gd name="T18" fmla="*/ 0 60000 65536"/>
                    <a:gd name="T19" fmla="*/ 0 60000 65536"/>
                    <a:gd name="T20" fmla="*/ 0 60000 65536"/>
                    <a:gd name="T21" fmla="*/ 0 60000 65536"/>
                    <a:gd name="T22" fmla="*/ 0 60000 65536"/>
                    <a:gd name="T23" fmla="*/ 0 60000 65536"/>
                    <a:gd name="T24" fmla="*/ 0 w 49"/>
                    <a:gd name="T25" fmla="*/ 0 h 25"/>
                    <a:gd name="T26" fmla="*/ 49 w 49"/>
                    <a:gd name="T27" fmla="*/ 25 h 2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9" h="25">
                      <a:moveTo>
                        <a:pt x="0" y="1"/>
                      </a:moveTo>
                      <a:lnTo>
                        <a:pt x="25" y="9"/>
                      </a:lnTo>
                      <a:lnTo>
                        <a:pt x="49" y="0"/>
                      </a:lnTo>
                      <a:lnTo>
                        <a:pt x="46" y="15"/>
                      </a:lnTo>
                      <a:lnTo>
                        <a:pt x="22" y="25"/>
                      </a:lnTo>
                      <a:lnTo>
                        <a:pt x="9" y="25"/>
                      </a:lnTo>
                      <a:lnTo>
                        <a:pt x="7" y="13"/>
                      </a:lnTo>
                      <a:lnTo>
                        <a:pt x="0" y="1"/>
                      </a:lnTo>
                      <a:close/>
                    </a:path>
                  </a:pathLst>
                </a:custGeom>
                <a:solidFill>
                  <a:srgbClr val="FFCC00">
                    <a:alpha val="74901"/>
                  </a:srgbClr>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a:lstStyle/>
                <a:p>
                  <a:endParaRPr lang="en-US"/>
                </a:p>
              </p:txBody>
            </p:sp>
            <p:sp>
              <p:nvSpPr>
                <p:cNvPr id="86" name="Freeform 58"/>
                <p:cNvSpPr>
                  <a:spLocks noChangeAspect="1"/>
                </p:cNvSpPr>
                <p:nvPr/>
              </p:nvSpPr>
              <p:spPr bwMode="auto">
                <a:xfrm>
                  <a:off x="3996" y="866"/>
                  <a:ext cx="57" cy="22"/>
                </a:xfrm>
                <a:custGeom>
                  <a:avLst/>
                  <a:gdLst>
                    <a:gd name="T0" fmla="*/ 0 w 57"/>
                    <a:gd name="T1" fmla="*/ 7 h 22"/>
                    <a:gd name="T2" fmla="*/ 18 w 57"/>
                    <a:gd name="T3" fmla="*/ 9 h 22"/>
                    <a:gd name="T4" fmla="*/ 30 w 57"/>
                    <a:gd name="T5" fmla="*/ 3 h 22"/>
                    <a:gd name="T6" fmla="*/ 41 w 57"/>
                    <a:gd name="T7" fmla="*/ 9 h 22"/>
                    <a:gd name="T8" fmla="*/ 53 w 57"/>
                    <a:gd name="T9" fmla="*/ 0 h 22"/>
                    <a:gd name="T10" fmla="*/ 57 w 57"/>
                    <a:gd name="T11" fmla="*/ 9 h 22"/>
                    <a:gd name="T12" fmla="*/ 44 w 57"/>
                    <a:gd name="T13" fmla="*/ 22 h 22"/>
                    <a:gd name="T14" fmla="*/ 27 w 57"/>
                    <a:gd name="T15" fmla="*/ 13 h 22"/>
                    <a:gd name="T16" fmla="*/ 11 w 57"/>
                    <a:gd name="T17" fmla="*/ 19 h 22"/>
                    <a:gd name="T18" fmla="*/ 0 w 57"/>
                    <a:gd name="T19" fmla="*/ 7 h 2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7"/>
                    <a:gd name="T31" fmla="*/ 0 h 22"/>
                    <a:gd name="T32" fmla="*/ 57 w 57"/>
                    <a:gd name="T33" fmla="*/ 22 h 2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7" h="22">
                      <a:moveTo>
                        <a:pt x="0" y="7"/>
                      </a:moveTo>
                      <a:lnTo>
                        <a:pt x="18" y="9"/>
                      </a:lnTo>
                      <a:lnTo>
                        <a:pt x="30" y="3"/>
                      </a:lnTo>
                      <a:lnTo>
                        <a:pt x="41" y="9"/>
                      </a:lnTo>
                      <a:lnTo>
                        <a:pt x="53" y="0"/>
                      </a:lnTo>
                      <a:lnTo>
                        <a:pt x="57" y="9"/>
                      </a:lnTo>
                      <a:lnTo>
                        <a:pt x="44" y="22"/>
                      </a:lnTo>
                      <a:lnTo>
                        <a:pt x="27" y="13"/>
                      </a:lnTo>
                      <a:lnTo>
                        <a:pt x="11" y="19"/>
                      </a:lnTo>
                      <a:lnTo>
                        <a:pt x="0" y="7"/>
                      </a:lnTo>
                      <a:close/>
                    </a:path>
                  </a:pathLst>
                </a:custGeom>
                <a:solidFill>
                  <a:srgbClr val="FFCC00">
                    <a:alpha val="74901"/>
                  </a:srgbClr>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a:lstStyle/>
                <a:p>
                  <a:endParaRPr lang="en-US"/>
                </a:p>
              </p:txBody>
            </p:sp>
            <p:sp>
              <p:nvSpPr>
                <p:cNvPr id="87" name="Freeform 59"/>
                <p:cNvSpPr>
                  <a:spLocks noChangeAspect="1"/>
                </p:cNvSpPr>
                <p:nvPr/>
              </p:nvSpPr>
              <p:spPr bwMode="auto">
                <a:xfrm>
                  <a:off x="3903" y="878"/>
                  <a:ext cx="62" cy="55"/>
                </a:xfrm>
                <a:custGeom>
                  <a:avLst/>
                  <a:gdLst>
                    <a:gd name="T0" fmla="*/ 0 w 62"/>
                    <a:gd name="T1" fmla="*/ 0 h 55"/>
                    <a:gd name="T2" fmla="*/ 18 w 62"/>
                    <a:gd name="T3" fmla="*/ 19 h 55"/>
                    <a:gd name="T4" fmla="*/ 36 w 62"/>
                    <a:gd name="T5" fmla="*/ 27 h 55"/>
                    <a:gd name="T6" fmla="*/ 51 w 62"/>
                    <a:gd name="T7" fmla="*/ 27 h 55"/>
                    <a:gd name="T8" fmla="*/ 62 w 62"/>
                    <a:gd name="T9" fmla="*/ 19 h 55"/>
                    <a:gd name="T10" fmla="*/ 59 w 62"/>
                    <a:gd name="T11" fmla="*/ 45 h 55"/>
                    <a:gd name="T12" fmla="*/ 39 w 62"/>
                    <a:gd name="T13" fmla="*/ 55 h 55"/>
                    <a:gd name="T14" fmla="*/ 21 w 62"/>
                    <a:gd name="T15" fmla="*/ 51 h 55"/>
                    <a:gd name="T16" fmla="*/ 8 w 62"/>
                    <a:gd name="T17" fmla="*/ 34 h 55"/>
                    <a:gd name="T18" fmla="*/ 2 w 62"/>
                    <a:gd name="T19" fmla="*/ 25 h 55"/>
                    <a:gd name="T20" fmla="*/ 0 w 62"/>
                    <a:gd name="T21" fmla="*/ 0 h 5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2"/>
                    <a:gd name="T34" fmla="*/ 0 h 55"/>
                    <a:gd name="T35" fmla="*/ 62 w 62"/>
                    <a:gd name="T36" fmla="*/ 55 h 5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2" h="55">
                      <a:moveTo>
                        <a:pt x="0" y="0"/>
                      </a:moveTo>
                      <a:lnTo>
                        <a:pt x="18" y="19"/>
                      </a:lnTo>
                      <a:lnTo>
                        <a:pt x="36" y="27"/>
                      </a:lnTo>
                      <a:lnTo>
                        <a:pt x="51" y="27"/>
                      </a:lnTo>
                      <a:lnTo>
                        <a:pt x="62" y="19"/>
                      </a:lnTo>
                      <a:lnTo>
                        <a:pt x="59" y="45"/>
                      </a:lnTo>
                      <a:lnTo>
                        <a:pt x="39" y="55"/>
                      </a:lnTo>
                      <a:lnTo>
                        <a:pt x="21" y="51"/>
                      </a:lnTo>
                      <a:lnTo>
                        <a:pt x="8" y="34"/>
                      </a:lnTo>
                      <a:lnTo>
                        <a:pt x="2" y="25"/>
                      </a:lnTo>
                      <a:lnTo>
                        <a:pt x="0" y="0"/>
                      </a:lnTo>
                      <a:close/>
                    </a:path>
                  </a:pathLst>
                </a:custGeom>
                <a:solidFill>
                  <a:srgbClr val="FFCC00">
                    <a:alpha val="74901"/>
                  </a:srgbClr>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a:lstStyle/>
                <a:p>
                  <a:endParaRPr lang="en-US"/>
                </a:p>
              </p:txBody>
            </p:sp>
            <p:sp>
              <p:nvSpPr>
                <p:cNvPr id="88" name="Freeform 60"/>
                <p:cNvSpPr>
                  <a:spLocks noChangeAspect="1"/>
                </p:cNvSpPr>
                <p:nvPr/>
              </p:nvSpPr>
              <p:spPr bwMode="auto">
                <a:xfrm>
                  <a:off x="3731" y="846"/>
                  <a:ext cx="153" cy="117"/>
                </a:xfrm>
                <a:custGeom>
                  <a:avLst/>
                  <a:gdLst>
                    <a:gd name="T0" fmla="*/ 12 w 153"/>
                    <a:gd name="T1" fmla="*/ 69 h 117"/>
                    <a:gd name="T2" fmla="*/ 12 w 153"/>
                    <a:gd name="T3" fmla="*/ 48 h 117"/>
                    <a:gd name="T4" fmla="*/ 4 w 153"/>
                    <a:gd name="T5" fmla="*/ 24 h 117"/>
                    <a:gd name="T6" fmla="*/ 0 w 153"/>
                    <a:gd name="T7" fmla="*/ 9 h 117"/>
                    <a:gd name="T8" fmla="*/ 7 w 153"/>
                    <a:gd name="T9" fmla="*/ 0 h 117"/>
                    <a:gd name="T10" fmla="*/ 21 w 153"/>
                    <a:gd name="T11" fmla="*/ 33 h 117"/>
                    <a:gd name="T12" fmla="*/ 33 w 153"/>
                    <a:gd name="T13" fmla="*/ 53 h 117"/>
                    <a:gd name="T14" fmla="*/ 45 w 153"/>
                    <a:gd name="T15" fmla="*/ 56 h 117"/>
                    <a:gd name="T16" fmla="*/ 61 w 153"/>
                    <a:gd name="T17" fmla="*/ 48 h 117"/>
                    <a:gd name="T18" fmla="*/ 75 w 153"/>
                    <a:gd name="T19" fmla="*/ 36 h 117"/>
                    <a:gd name="T20" fmla="*/ 88 w 153"/>
                    <a:gd name="T21" fmla="*/ 29 h 117"/>
                    <a:gd name="T22" fmla="*/ 100 w 153"/>
                    <a:gd name="T23" fmla="*/ 30 h 117"/>
                    <a:gd name="T24" fmla="*/ 112 w 153"/>
                    <a:gd name="T25" fmla="*/ 47 h 117"/>
                    <a:gd name="T26" fmla="*/ 132 w 153"/>
                    <a:gd name="T27" fmla="*/ 44 h 117"/>
                    <a:gd name="T28" fmla="*/ 144 w 153"/>
                    <a:gd name="T29" fmla="*/ 32 h 117"/>
                    <a:gd name="T30" fmla="*/ 153 w 153"/>
                    <a:gd name="T31" fmla="*/ 23 h 117"/>
                    <a:gd name="T32" fmla="*/ 148 w 153"/>
                    <a:gd name="T33" fmla="*/ 48 h 117"/>
                    <a:gd name="T34" fmla="*/ 136 w 153"/>
                    <a:gd name="T35" fmla="*/ 66 h 117"/>
                    <a:gd name="T36" fmla="*/ 112 w 153"/>
                    <a:gd name="T37" fmla="*/ 66 h 117"/>
                    <a:gd name="T38" fmla="*/ 97 w 153"/>
                    <a:gd name="T39" fmla="*/ 87 h 117"/>
                    <a:gd name="T40" fmla="*/ 72 w 153"/>
                    <a:gd name="T41" fmla="*/ 74 h 117"/>
                    <a:gd name="T42" fmla="*/ 60 w 153"/>
                    <a:gd name="T43" fmla="*/ 71 h 117"/>
                    <a:gd name="T44" fmla="*/ 57 w 153"/>
                    <a:gd name="T45" fmla="*/ 98 h 117"/>
                    <a:gd name="T46" fmla="*/ 54 w 153"/>
                    <a:gd name="T47" fmla="*/ 117 h 117"/>
                    <a:gd name="T48" fmla="*/ 31 w 153"/>
                    <a:gd name="T49" fmla="*/ 110 h 117"/>
                    <a:gd name="T50" fmla="*/ 24 w 153"/>
                    <a:gd name="T51" fmla="*/ 93 h 117"/>
                    <a:gd name="T52" fmla="*/ 12 w 153"/>
                    <a:gd name="T53" fmla="*/ 69 h 11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53"/>
                    <a:gd name="T82" fmla="*/ 0 h 117"/>
                    <a:gd name="T83" fmla="*/ 153 w 153"/>
                    <a:gd name="T84" fmla="*/ 117 h 117"/>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53" h="117">
                      <a:moveTo>
                        <a:pt x="12" y="69"/>
                      </a:moveTo>
                      <a:lnTo>
                        <a:pt x="12" y="48"/>
                      </a:lnTo>
                      <a:lnTo>
                        <a:pt x="4" y="24"/>
                      </a:lnTo>
                      <a:lnTo>
                        <a:pt x="0" y="9"/>
                      </a:lnTo>
                      <a:lnTo>
                        <a:pt x="7" y="0"/>
                      </a:lnTo>
                      <a:lnTo>
                        <a:pt x="21" y="33"/>
                      </a:lnTo>
                      <a:lnTo>
                        <a:pt x="33" y="53"/>
                      </a:lnTo>
                      <a:lnTo>
                        <a:pt x="45" y="56"/>
                      </a:lnTo>
                      <a:lnTo>
                        <a:pt x="61" y="48"/>
                      </a:lnTo>
                      <a:lnTo>
                        <a:pt x="75" y="36"/>
                      </a:lnTo>
                      <a:lnTo>
                        <a:pt x="88" y="29"/>
                      </a:lnTo>
                      <a:lnTo>
                        <a:pt x="100" y="30"/>
                      </a:lnTo>
                      <a:lnTo>
                        <a:pt x="112" y="47"/>
                      </a:lnTo>
                      <a:lnTo>
                        <a:pt x="132" y="44"/>
                      </a:lnTo>
                      <a:lnTo>
                        <a:pt x="144" y="32"/>
                      </a:lnTo>
                      <a:lnTo>
                        <a:pt x="153" y="23"/>
                      </a:lnTo>
                      <a:lnTo>
                        <a:pt x="148" y="48"/>
                      </a:lnTo>
                      <a:lnTo>
                        <a:pt x="136" y="66"/>
                      </a:lnTo>
                      <a:lnTo>
                        <a:pt x="112" y="66"/>
                      </a:lnTo>
                      <a:lnTo>
                        <a:pt x="97" y="87"/>
                      </a:lnTo>
                      <a:lnTo>
                        <a:pt x="72" y="74"/>
                      </a:lnTo>
                      <a:lnTo>
                        <a:pt x="60" y="71"/>
                      </a:lnTo>
                      <a:lnTo>
                        <a:pt x="57" y="98"/>
                      </a:lnTo>
                      <a:lnTo>
                        <a:pt x="54" y="117"/>
                      </a:lnTo>
                      <a:lnTo>
                        <a:pt x="31" y="110"/>
                      </a:lnTo>
                      <a:lnTo>
                        <a:pt x="24" y="93"/>
                      </a:lnTo>
                      <a:lnTo>
                        <a:pt x="12" y="69"/>
                      </a:lnTo>
                      <a:close/>
                    </a:path>
                  </a:pathLst>
                </a:custGeom>
                <a:solidFill>
                  <a:srgbClr val="FFCC00">
                    <a:alpha val="74901"/>
                  </a:srgbClr>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a:lstStyle/>
                <a:p>
                  <a:endParaRPr lang="en-US"/>
                </a:p>
              </p:txBody>
            </p:sp>
            <p:sp>
              <p:nvSpPr>
                <p:cNvPr id="89" name="Freeform 61"/>
                <p:cNvSpPr>
                  <a:spLocks noChangeAspect="1"/>
                </p:cNvSpPr>
                <p:nvPr/>
              </p:nvSpPr>
              <p:spPr bwMode="auto">
                <a:xfrm>
                  <a:off x="3624" y="858"/>
                  <a:ext cx="56" cy="44"/>
                </a:xfrm>
                <a:custGeom>
                  <a:avLst/>
                  <a:gdLst>
                    <a:gd name="T0" fmla="*/ 12 w 56"/>
                    <a:gd name="T1" fmla="*/ 24 h 44"/>
                    <a:gd name="T2" fmla="*/ 3 w 56"/>
                    <a:gd name="T3" fmla="*/ 14 h 44"/>
                    <a:gd name="T4" fmla="*/ 0 w 56"/>
                    <a:gd name="T5" fmla="*/ 2 h 44"/>
                    <a:gd name="T6" fmla="*/ 21 w 56"/>
                    <a:gd name="T7" fmla="*/ 11 h 44"/>
                    <a:gd name="T8" fmla="*/ 35 w 56"/>
                    <a:gd name="T9" fmla="*/ 21 h 44"/>
                    <a:gd name="T10" fmla="*/ 45 w 56"/>
                    <a:gd name="T11" fmla="*/ 8 h 44"/>
                    <a:gd name="T12" fmla="*/ 53 w 56"/>
                    <a:gd name="T13" fmla="*/ 0 h 44"/>
                    <a:gd name="T14" fmla="*/ 56 w 56"/>
                    <a:gd name="T15" fmla="*/ 21 h 44"/>
                    <a:gd name="T16" fmla="*/ 36 w 56"/>
                    <a:gd name="T17" fmla="*/ 44 h 44"/>
                    <a:gd name="T18" fmla="*/ 20 w 56"/>
                    <a:gd name="T19" fmla="*/ 30 h 44"/>
                    <a:gd name="T20" fmla="*/ 12 w 56"/>
                    <a:gd name="T21" fmla="*/ 24 h 4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56"/>
                    <a:gd name="T34" fmla="*/ 0 h 44"/>
                    <a:gd name="T35" fmla="*/ 56 w 56"/>
                    <a:gd name="T36" fmla="*/ 44 h 4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56" h="44">
                      <a:moveTo>
                        <a:pt x="12" y="24"/>
                      </a:moveTo>
                      <a:lnTo>
                        <a:pt x="3" y="14"/>
                      </a:lnTo>
                      <a:lnTo>
                        <a:pt x="0" y="2"/>
                      </a:lnTo>
                      <a:lnTo>
                        <a:pt x="21" y="11"/>
                      </a:lnTo>
                      <a:lnTo>
                        <a:pt x="35" y="21"/>
                      </a:lnTo>
                      <a:lnTo>
                        <a:pt x="45" y="8"/>
                      </a:lnTo>
                      <a:lnTo>
                        <a:pt x="53" y="0"/>
                      </a:lnTo>
                      <a:lnTo>
                        <a:pt x="56" y="21"/>
                      </a:lnTo>
                      <a:lnTo>
                        <a:pt x="36" y="44"/>
                      </a:lnTo>
                      <a:lnTo>
                        <a:pt x="20" y="30"/>
                      </a:lnTo>
                      <a:lnTo>
                        <a:pt x="12" y="24"/>
                      </a:lnTo>
                      <a:close/>
                    </a:path>
                  </a:pathLst>
                </a:custGeom>
                <a:solidFill>
                  <a:srgbClr val="FFCC00">
                    <a:alpha val="74901"/>
                  </a:srgbClr>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a:lstStyle/>
                <a:p>
                  <a:endParaRPr lang="en-US"/>
                </a:p>
              </p:txBody>
            </p:sp>
            <p:sp>
              <p:nvSpPr>
                <p:cNvPr id="90" name="Freeform 62"/>
                <p:cNvSpPr>
                  <a:spLocks noChangeAspect="1"/>
                </p:cNvSpPr>
                <p:nvPr/>
              </p:nvSpPr>
              <p:spPr bwMode="auto">
                <a:xfrm>
                  <a:off x="3681" y="881"/>
                  <a:ext cx="59" cy="55"/>
                </a:xfrm>
                <a:custGeom>
                  <a:avLst/>
                  <a:gdLst>
                    <a:gd name="T0" fmla="*/ 0 w 59"/>
                    <a:gd name="T1" fmla="*/ 0 h 55"/>
                    <a:gd name="T2" fmla="*/ 11 w 59"/>
                    <a:gd name="T3" fmla="*/ 1 h 55"/>
                    <a:gd name="T4" fmla="*/ 17 w 59"/>
                    <a:gd name="T5" fmla="*/ 15 h 55"/>
                    <a:gd name="T6" fmla="*/ 30 w 59"/>
                    <a:gd name="T7" fmla="*/ 18 h 55"/>
                    <a:gd name="T8" fmla="*/ 50 w 59"/>
                    <a:gd name="T9" fmla="*/ 18 h 55"/>
                    <a:gd name="T10" fmla="*/ 59 w 59"/>
                    <a:gd name="T11" fmla="*/ 30 h 55"/>
                    <a:gd name="T12" fmla="*/ 50 w 59"/>
                    <a:gd name="T13" fmla="*/ 39 h 55"/>
                    <a:gd name="T14" fmla="*/ 39 w 59"/>
                    <a:gd name="T15" fmla="*/ 55 h 55"/>
                    <a:gd name="T16" fmla="*/ 24 w 59"/>
                    <a:gd name="T17" fmla="*/ 55 h 55"/>
                    <a:gd name="T18" fmla="*/ 12 w 59"/>
                    <a:gd name="T19" fmla="*/ 42 h 55"/>
                    <a:gd name="T20" fmla="*/ 11 w 59"/>
                    <a:gd name="T21" fmla="*/ 28 h 55"/>
                    <a:gd name="T22" fmla="*/ 6 w 59"/>
                    <a:gd name="T23" fmla="*/ 13 h 55"/>
                    <a:gd name="T24" fmla="*/ 0 w 59"/>
                    <a:gd name="T25" fmla="*/ 0 h 5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59"/>
                    <a:gd name="T40" fmla="*/ 0 h 55"/>
                    <a:gd name="T41" fmla="*/ 59 w 59"/>
                    <a:gd name="T42" fmla="*/ 55 h 5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59" h="55">
                      <a:moveTo>
                        <a:pt x="0" y="0"/>
                      </a:moveTo>
                      <a:lnTo>
                        <a:pt x="11" y="1"/>
                      </a:lnTo>
                      <a:lnTo>
                        <a:pt x="17" y="15"/>
                      </a:lnTo>
                      <a:lnTo>
                        <a:pt x="30" y="18"/>
                      </a:lnTo>
                      <a:lnTo>
                        <a:pt x="50" y="18"/>
                      </a:lnTo>
                      <a:lnTo>
                        <a:pt x="59" y="30"/>
                      </a:lnTo>
                      <a:lnTo>
                        <a:pt x="50" y="39"/>
                      </a:lnTo>
                      <a:lnTo>
                        <a:pt x="39" y="55"/>
                      </a:lnTo>
                      <a:lnTo>
                        <a:pt x="24" y="55"/>
                      </a:lnTo>
                      <a:lnTo>
                        <a:pt x="12" y="42"/>
                      </a:lnTo>
                      <a:lnTo>
                        <a:pt x="11" y="28"/>
                      </a:lnTo>
                      <a:lnTo>
                        <a:pt x="6" y="13"/>
                      </a:lnTo>
                      <a:lnTo>
                        <a:pt x="0" y="0"/>
                      </a:lnTo>
                      <a:close/>
                    </a:path>
                  </a:pathLst>
                </a:custGeom>
                <a:solidFill>
                  <a:srgbClr val="FFCC00">
                    <a:alpha val="74901"/>
                  </a:srgbClr>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a:lstStyle/>
                <a:p>
                  <a:endParaRPr lang="en-US"/>
                </a:p>
              </p:txBody>
            </p:sp>
            <p:sp>
              <p:nvSpPr>
                <p:cNvPr id="91" name="Freeform 63"/>
                <p:cNvSpPr>
                  <a:spLocks noChangeAspect="1"/>
                </p:cNvSpPr>
                <p:nvPr/>
              </p:nvSpPr>
              <p:spPr bwMode="auto">
                <a:xfrm>
                  <a:off x="3459" y="840"/>
                  <a:ext cx="162" cy="164"/>
                </a:xfrm>
                <a:custGeom>
                  <a:avLst/>
                  <a:gdLst>
                    <a:gd name="T0" fmla="*/ 0 w 162"/>
                    <a:gd name="T1" fmla="*/ 12 h 164"/>
                    <a:gd name="T2" fmla="*/ 6 w 162"/>
                    <a:gd name="T3" fmla="*/ 3 h 164"/>
                    <a:gd name="T4" fmla="*/ 21 w 162"/>
                    <a:gd name="T5" fmla="*/ 0 h 164"/>
                    <a:gd name="T6" fmla="*/ 30 w 162"/>
                    <a:gd name="T7" fmla="*/ 15 h 164"/>
                    <a:gd name="T8" fmla="*/ 39 w 162"/>
                    <a:gd name="T9" fmla="*/ 38 h 164"/>
                    <a:gd name="T10" fmla="*/ 50 w 162"/>
                    <a:gd name="T11" fmla="*/ 60 h 164"/>
                    <a:gd name="T12" fmla="*/ 71 w 162"/>
                    <a:gd name="T13" fmla="*/ 77 h 164"/>
                    <a:gd name="T14" fmla="*/ 101 w 162"/>
                    <a:gd name="T15" fmla="*/ 84 h 164"/>
                    <a:gd name="T16" fmla="*/ 117 w 162"/>
                    <a:gd name="T17" fmla="*/ 84 h 164"/>
                    <a:gd name="T18" fmla="*/ 134 w 162"/>
                    <a:gd name="T19" fmla="*/ 78 h 164"/>
                    <a:gd name="T20" fmla="*/ 146 w 162"/>
                    <a:gd name="T21" fmla="*/ 60 h 164"/>
                    <a:gd name="T22" fmla="*/ 156 w 162"/>
                    <a:gd name="T23" fmla="*/ 48 h 164"/>
                    <a:gd name="T24" fmla="*/ 162 w 162"/>
                    <a:gd name="T25" fmla="*/ 63 h 164"/>
                    <a:gd name="T26" fmla="*/ 156 w 162"/>
                    <a:gd name="T27" fmla="*/ 81 h 164"/>
                    <a:gd name="T28" fmla="*/ 144 w 162"/>
                    <a:gd name="T29" fmla="*/ 101 h 164"/>
                    <a:gd name="T30" fmla="*/ 140 w 162"/>
                    <a:gd name="T31" fmla="*/ 122 h 164"/>
                    <a:gd name="T32" fmla="*/ 126 w 162"/>
                    <a:gd name="T33" fmla="*/ 149 h 164"/>
                    <a:gd name="T34" fmla="*/ 111 w 162"/>
                    <a:gd name="T35" fmla="*/ 164 h 164"/>
                    <a:gd name="T36" fmla="*/ 92 w 162"/>
                    <a:gd name="T37" fmla="*/ 162 h 164"/>
                    <a:gd name="T38" fmla="*/ 72 w 162"/>
                    <a:gd name="T39" fmla="*/ 149 h 164"/>
                    <a:gd name="T40" fmla="*/ 53 w 162"/>
                    <a:gd name="T41" fmla="*/ 119 h 164"/>
                    <a:gd name="T42" fmla="*/ 38 w 162"/>
                    <a:gd name="T43" fmla="*/ 77 h 164"/>
                    <a:gd name="T44" fmla="*/ 29 w 162"/>
                    <a:gd name="T45" fmla="*/ 62 h 164"/>
                    <a:gd name="T46" fmla="*/ 27 w 162"/>
                    <a:gd name="T47" fmla="*/ 35 h 164"/>
                    <a:gd name="T48" fmla="*/ 21 w 162"/>
                    <a:gd name="T49" fmla="*/ 17 h 164"/>
                    <a:gd name="T50" fmla="*/ 11 w 162"/>
                    <a:gd name="T51" fmla="*/ 9 h 164"/>
                    <a:gd name="T52" fmla="*/ 0 w 162"/>
                    <a:gd name="T53" fmla="*/ 12 h 164"/>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62"/>
                    <a:gd name="T82" fmla="*/ 0 h 164"/>
                    <a:gd name="T83" fmla="*/ 162 w 162"/>
                    <a:gd name="T84" fmla="*/ 164 h 164"/>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62" h="164">
                      <a:moveTo>
                        <a:pt x="0" y="12"/>
                      </a:moveTo>
                      <a:lnTo>
                        <a:pt x="6" y="3"/>
                      </a:lnTo>
                      <a:lnTo>
                        <a:pt x="21" y="0"/>
                      </a:lnTo>
                      <a:lnTo>
                        <a:pt x="30" y="15"/>
                      </a:lnTo>
                      <a:lnTo>
                        <a:pt x="39" y="38"/>
                      </a:lnTo>
                      <a:lnTo>
                        <a:pt x="50" y="60"/>
                      </a:lnTo>
                      <a:lnTo>
                        <a:pt x="71" y="77"/>
                      </a:lnTo>
                      <a:lnTo>
                        <a:pt x="101" y="84"/>
                      </a:lnTo>
                      <a:lnTo>
                        <a:pt x="117" y="84"/>
                      </a:lnTo>
                      <a:lnTo>
                        <a:pt x="134" y="78"/>
                      </a:lnTo>
                      <a:lnTo>
                        <a:pt x="146" y="60"/>
                      </a:lnTo>
                      <a:lnTo>
                        <a:pt x="156" y="48"/>
                      </a:lnTo>
                      <a:lnTo>
                        <a:pt x="162" y="63"/>
                      </a:lnTo>
                      <a:lnTo>
                        <a:pt x="156" y="81"/>
                      </a:lnTo>
                      <a:lnTo>
                        <a:pt x="144" y="101"/>
                      </a:lnTo>
                      <a:lnTo>
                        <a:pt x="140" y="122"/>
                      </a:lnTo>
                      <a:lnTo>
                        <a:pt x="126" y="149"/>
                      </a:lnTo>
                      <a:lnTo>
                        <a:pt x="111" y="164"/>
                      </a:lnTo>
                      <a:lnTo>
                        <a:pt x="92" y="162"/>
                      </a:lnTo>
                      <a:lnTo>
                        <a:pt x="72" y="149"/>
                      </a:lnTo>
                      <a:lnTo>
                        <a:pt x="53" y="119"/>
                      </a:lnTo>
                      <a:lnTo>
                        <a:pt x="38" y="77"/>
                      </a:lnTo>
                      <a:lnTo>
                        <a:pt x="29" y="62"/>
                      </a:lnTo>
                      <a:lnTo>
                        <a:pt x="27" y="35"/>
                      </a:lnTo>
                      <a:lnTo>
                        <a:pt x="21" y="17"/>
                      </a:lnTo>
                      <a:lnTo>
                        <a:pt x="11" y="9"/>
                      </a:lnTo>
                      <a:lnTo>
                        <a:pt x="0" y="12"/>
                      </a:lnTo>
                      <a:close/>
                    </a:path>
                  </a:pathLst>
                </a:custGeom>
                <a:solidFill>
                  <a:srgbClr val="FFCC00">
                    <a:alpha val="74901"/>
                  </a:srgbClr>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a:lstStyle/>
                <a:p>
                  <a:endParaRPr lang="en-US"/>
                </a:p>
              </p:txBody>
            </p:sp>
            <p:sp>
              <p:nvSpPr>
                <p:cNvPr id="92" name="Freeform 64"/>
                <p:cNvSpPr>
                  <a:spLocks noChangeAspect="1"/>
                </p:cNvSpPr>
                <p:nvPr/>
              </p:nvSpPr>
              <p:spPr bwMode="auto">
                <a:xfrm>
                  <a:off x="3338" y="845"/>
                  <a:ext cx="117" cy="82"/>
                </a:xfrm>
                <a:custGeom>
                  <a:avLst/>
                  <a:gdLst>
                    <a:gd name="T0" fmla="*/ 0 w 117"/>
                    <a:gd name="T1" fmla="*/ 30 h 82"/>
                    <a:gd name="T2" fmla="*/ 6 w 117"/>
                    <a:gd name="T3" fmla="*/ 13 h 82"/>
                    <a:gd name="T4" fmla="*/ 15 w 117"/>
                    <a:gd name="T5" fmla="*/ 0 h 82"/>
                    <a:gd name="T6" fmla="*/ 30 w 117"/>
                    <a:gd name="T7" fmla="*/ 6 h 82"/>
                    <a:gd name="T8" fmla="*/ 52 w 117"/>
                    <a:gd name="T9" fmla="*/ 19 h 82"/>
                    <a:gd name="T10" fmla="*/ 79 w 117"/>
                    <a:gd name="T11" fmla="*/ 28 h 82"/>
                    <a:gd name="T12" fmla="*/ 105 w 117"/>
                    <a:gd name="T13" fmla="*/ 30 h 82"/>
                    <a:gd name="T14" fmla="*/ 117 w 117"/>
                    <a:gd name="T15" fmla="*/ 24 h 82"/>
                    <a:gd name="T16" fmla="*/ 112 w 117"/>
                    <a:gd name="T17" fmla="*/ 45 h 82"/>
                    <a:gd name="T18" fmla="*/ 97 w 117"/>
                    <a:gd name="T19" fmla="*/ 67 h 82"/>
                    <a:gd name="T20" fmla="*/ 76 w 117"/>
                    <a:gd name="T21" fmla="*/ 75 h 82"/>
                    <a:gd name="T22" fmla="*/ 55 w 117"/>
                    <a:gd name="T23" fmla="*/ 82 h 82"/>
                    <a:gd name="T24" fmla="*/ 31 w 117"/>
                    <a:gd name="T25" fmla="*/ 60 h 82"/>
                    <a:gd name="T26" fmla="*/ 15 w 117"/>
                    <a:gd name="T27" fmla="*/ 39 h 82"/>
                    <a:gd name="T28" fmla="*/ 0 w 117"/>
                    <a:gd name="T29" fmla="*/ 30 h 8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17"/>
                    <a:gd name="T46" fmla="*/ 0 h 82"/>
                    <a:gd name="T47" fmla="*/ 117 w 117"/>
                    <a:gd name="T48" fmla="*/ 82 h 82"/>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17" h="82">
                      <a:moveTo>
                        <a:pt x="0" y="30"/>
                      </a:moveTo>
                      <a:lnTo>
                        <a:pt x="6" y="13"/>
                      </a:lnTo>
                      <a:lnTo>
                        <a:pt x="15" y="0"/>
                      </a:lnTo>
                      <a:lnTo>
                        <a:pt x="30" y="6"/>
                      </a:lnTo>
                      <a:lnTo>
                        <a:pt x="52" y="19"/>
                      </a:lnTo>
                      <a:lnTo>
                        <a:pt x="79" y="28"/>
                      </a:lnTo>
                      <a:lnTo>
                        <a:pt x="105" y="30"/>
                      </a:lnTo>
                      <a:lnTo>
                        <a:pt x="117" y="24"/>
                      </a:lnTo>
                      <a:lnTo>
                        <a:pt x="112" y="45"/>
                      </a:lnTo>
                      <a:lnTo>
                        <a:pt x="97" y="67"/>
                      </a:lnTo>
                      <a:lnTo>
                        <a:pt x="76" y="75"/>
                      </a:lnTo>
                      <a:lnTo>
                        <a:pt x="55" y="82"/>
                      </a:lnTo>
                      <a:lnTo>
                        <a:pt x="31" y="60"/>
                      </a:lnTo>
                      <a:lnTo>
                        <a:pt x="15" y="39"/>
                      </a:lnTo>
                      <a:lnTo>
                        <a:pt x="0" y="30"/>
                      </a:lnTo>
                      <a:close/>
                    </a:path>
                  </a:pathLst>
                </a:custGeom>
                <a:solidFill>
                  <a:srgbClr val="FFCC00">
                    <a:alpha val="74901"/>
                  </a:srgbClr>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a:lstStyle/>
                <a:p>
                  <a:endParaRPr lang="en-US"/>
                </a:p>
              </p:txBody>
            </p:sp>
            <p:sp>
              <p:nvSpPr>
                <p:cNvPr id="93" name="Freeform 65"/>
                <p:cNvSpPr>
                  <a:spLocks noChangeAspect="1"/>
                </p:cNvSpPr>
                <p:nvPr/>
              </p:nvSpPr>
              <p:spPr bwMode="auto">
                <a:xfrm>
                  <a:off x="3023" y="821"/>
                  <a:ext cx="295" cy="157"/>
                </a:xfrm>
                <a:custGeom>
                  <a:avLst/>
                  <a:gdLst>
                    <a:gd name="T0" fmla="*/ 0 w 295"/>
                    <a:gd name="T1" fmla="*/ 6 h 157"/>
                    <a:gd name="T2" fmla="*/ 19 w 295"/>
                    <a:gd name="T3" fmla="*/ 0 h 157"/>
                    <a:gd name="T4" fmla="*/ 46 w 295"/>
                    <a:gd name="T5" fmla="*/ 7 h 157"/>
                    <a:gd name="T6" fmla="*/ 82 w 295"/>
                    <a:gd name="T7" fmla="*/ 12 h 157"/>
                    <a:gd name="T8" fmla="*/ 106 w 295"/>
                    <a:gd name="T9" fmla="*/ 16 h 157"/>
                    <a:gd name="T10" fmla="*/ 136 w 295"/>
                    <a:gd name="T11" fmla="*/ 25 h 157"/>
                    <a:gd name="T12" fmla="*/ 160 w 295"/>
                    <a:gd name="T13" fmla="*/ 19 h 157"/>
                    <a:gd name="T14" fmla="*/ 177 w 295"/>
                    <a:gd name="T15" fmla="*/ 37 h 157"/>
                    <a:gd name="T16" fmla="*/ 199 w 295"/>
                    <a:gd name="T17" fmla="*/ 40 h 157"/>
                    <a:gd name="T18" fmla="*/ 210 w 295"/>
                    <a:gd name="T19" fmla="*/ 36 h 157"/>
                    <a:gd name="T20" fmla="*/ 225 w 295"/>
                    <a:gd name="T21" fmla="*/ 27 h 157"/>
                    <a:gd name="T22" fmla="*/ 259 w 295"/>
                    <a:gd name="T23" fmla="*/ 63 h 157"/>
                    <a:gd name="T24" fmla="*/ 279 w 295"/>
                    <a:gd name="T25" fmla="*/ 69 h 157"/>
                    <a:gd name="T26" fmla="*/ 295 w 295"/>
                    <a:gd name="T27" fmla="*/ 76 h 157"/>
                    <a:gd name="T28" fmla="*/ 291 w 295"/>
                    <a:gd name="T29" fmla="*/ 100 h 157"/>
                    <a:gd name="T30" fmla="*/ 288 w 295"/>
                    <a:gd name="T31" fmla="*/ 135 h 157"/>
                    <a:gd name="T32" fmla="*/ 285 w 295"/>
                    <a:gd name="T33" fmla="*/ 157 h 157"/>
                    <a:gd name="T34" fmla="*/ 271 w 295"/>
                    <a:gd name="T35" fmla="*/ 135 h 157"/>
                    <a:gd name="T36" fmla="*/ 253 w 295"/>
                    <a:gd name="T37" fmla="*/ 103 h 157"/>
                    <a:gd name="T38" fmla="*/ 243 w 295"/>
                    <a:gd name="T39" fmla="*/ 72 h 157"/>
                    <a:gd name="T40" fmla="*/ 235 w 295"/>
                    <a:gd name="T41" fmla="*/ 60 h 157"/>
                    <a:gd name="T42" fmla="*/ 226 w 295"/>
                    <a:gd name="T43" fmla="*/ 52 h 157"/>
                    <a:gd name="T44" fmla="*/ 216 w 295"/>
                    <a:gd name="T45" fmla="*/ 49 h 157"/>
                    <a:gd name="T46" fmla="*/ 204 w 295"/>
                    <a:gd name="T47" fmla="*/ 63 h 157"/>
                    <a:gd name="T48" fmla="*/ 196 w 295"/>
                    <a:gd name="T49" fmla="*/ 70 h 157"/>
                    <a:gd name="T50" fmla="*/ 178 w 295"/>
                    <a:gd name="T51" fmla="*/ 66 h 157"/>
                    <a:gd name="T52" fmla="*/ 166 w 295"/>
                    <a:gd name="T53" fmla="*/ 60 h 157"/>
                    <a:gd name="T54" fmla="*/ 157 w 295"/>
                    <a:gd name="T55" fmla="*/ 52 h 157"/>
                    <a:gd name="T56" fmla="*/ 139 w 295"/>
                    <a:gd name="T57" fmla="*/ 57 h 157"/>
                    <a:gd name="T58" fmla="*/ 124 w 295"/>
                    <a:gd name="T59" fmla="*/ 54 h 157"/>
                    <a:gd name="T60" fmla="*/ 111 w 295"/>
                    <a:gd name="T61" fmla="*/ 46 h 157"/>
                    <a:gd name="T62" fmla="*/ 87 w 295"/>
                    <a:gd name="T63" fmla="*/ 54 h 157"/>
                    <a:gd name="T64" fmla="*/ 61 w 295"/>
                    <a:gd name="T65" fmla="*/ 52 h 157"/>
                    <a:gd name="T66" fmla="*/ 49 w 295"/>
                    <a:gd name="T67" fmla="*/ 46 h 157"/>
                    <a:gd name="T68" fmla="*/ 33 w 295"/>
                    <a:gd name="T69" fmla="*/ 42 h 157"/>
                    <a:gd name="T70" fmla="*/ 27 w 295"/>
                    <a:gd name="T71" fmla="*/ 28 h 157"/>
                    <a:gd name="T72" fmla="*/ 19 w 295"/>
                    <a:gd name="T73" fmla="*/ 16 h 157"/>
                    <a:gd name="T74" fmla="*/ 9 w 295"/>
                    <a:gd name="T75" fmla="*/ 12 h 157"/>
                    <a:gd name="T76" fmla="*/ 0 w 295"/>
                    <a:gd name="T77" fmla="*/ 6 h 157"/>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95"/>
                    <a:gd name="T118" fmla="*/ 0 h 157"/>
                    <a:gd name="T119" fmla="*/ 295 w 295"/>
                    <a:gd name="T120" fmla="*/ 157 h 157"/>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95" h="157">
                      <a:moveTo>
                        <a:pt x="0" y="6"/>
                      </a:moveTo>
                      <a:lnTo>
                        <a:pt x="19" y="0"/>
                      </a:lnTo>
                      <a:lnTo>
                        <a:pt x="46" y="7"/>
                      </a:lnTo>
                      <a:lnTo>
                        <a:pt x="82" y="12"/>
                      </a:lnTo>
                      <a:lnTo>
                        <a:pt x="106" y="16"/>
                      </a:lnTo>
                      <a:lnTo>
                        <a:pt x="136" y="25"/>
                      </a:lnTo>
                      <a:lnTo>
                        <a:pt x="160" y="19"/>
                      </a:lnTo>
                      <a:lnTo>
                        <a:pt x="177" y="37"/>
                      </a:lnTo>
                      <a:lnTo>
                        <a:pt x="199" y="40"/>
                      </a:lnTo>
                      <a:lnTo>
                        <a:pt x="210" y="36"/>
                      </a:lnTo>
                      <a:lnTo>
                        <a:pt x="225" y="27"/>
                      </a:lnTo>
                      <a:lnTo>
                        <a:pt x="259" y="63"/>
                      </a:lnTo>
                      <a:lnTo>
                        <a:pt x="279" y="69"/>
                      </a:lnTo>
                      <a:lnTo>
                        <a:pt x="295" y="76"/>
                      </a:lnTo>
                      <a:lnTo>
                        <a:pt x="291" y="100"/>
                      </a:lnTo>
                      <a:lnTo>
                        <a:pt x="288" y="135"/>
                      </a:lnTo>
                      <a:lnTo>
                        <a:pt x="285" y="157"/>
                      </a:lnTo>
                      <a:lnTo>
                        <a:pt x="271" y="135"/>
                      </a:lnTo>
                      <a:lnTo>
                        <a:pt x="253" y="103"/>
                      </a:lnTo>
                      <a:lnTo>
                        <a:pt x="243" y="72"/>
                      </a:lnTo>
                      <a:lnTo>
                        <a:pt x="235" y="60"/>
                      </a:lnTo>
                      <a:lnTo>
                        <a:pt x="226" y="52"/>
                      </a:lnTo>
                      <a:lnTo>
                        <a:pt x="216" y="49"/>
                      </a:lnTo>
                      <a:lnTo>
                        <a:pt x="204" y="63"/>
                      </a:lnTo>
                      <a:lnTo>
                        <a:pt x="196" y="70"/>
                      </a:lnTo>
                      <a:lnTo>
                        <a:pt x="178" y="66"/>
                      </a:lnTo>
                      <a:lnTo>
                        <a:pt x="166" y="60"/>
                      </a:lnTo>
                      <a:lnTo>
                        <a:pt x="157" y="52"/>
                      </a:lnTo>
                      <a:lnTo>
                        <a:pt x="139" y="57"/>
                      </a:lnTo>
                      <a:lnTo>
                        <a:pt x="124" y="54"/>
                      </a:lnTo>
                      <a:lnTo>
                        <a:pt x="111" y="46"/>
                      </a:lnTo>
                      <a:lnTo>
                        <a:pt x="87" y="54"/>
                      </a:lnTo>
                      <a:lnTo>
                        <a:pt x="61" y="52"/>
                      </a:lnTo>
                      <a:lnTo>
                        <a:pt x="49" y="46"/>
                      </a:lnTo>
                      <a:lnTo>
                        <a:pt x="33" y="42"/>
                      </a:lnTo>
                      <a:lnTo>
                        <a:pt x="27" y="28"/>
                      </a:lnTo>
                      <a:lnTo>
                        <a:pt x="19" y="16"/>
                      </a:lnTo>
                      <a:lnTo>
                        <a:pt x="9" y="12"/>
                      </a:lnTo>
                      <a:lnTo>
                        <a:pt x="0" y="6"/>
                      </a:lnTo>
                      <a:close/>
                    </a:path>
                  </a:pathLst>
                </a:custGeom>
                <a:solidFill>
                  <a:srgbClr val="FFCC00">
                    <a:alpha val="74901"/>
                  </a:srgbClr>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a:lstStyle/>
                <a:p>
                  <a:endParaRPr lang="en-US"/>
                </a:p>
              </p:txBody>
            </p:sp>
            <p:sp>
              <p:nvSpPr>
                <p:cNvPr id="94" name="Freeform 66"/>
                <p:cNvSpPr>
                  <a:spLocks noChangeAspect="1"/>
                </p:cNvSpPr>
                <p:nvPr/>
              </p:nvSpPr>
              <p:spPr bwMode="auto">
                <a:xfrm>
                  <a:off x="1865" y="810"/>
                  <a:ext cx="1162" cy="83"/>
                </a:xfrm>
                <a:custGeom>
                  <a:avLst/>
                  <a:gdLst>
                    <a:gd name="T0" fmla="*/ 0 w 1162"/>
                    <a:gd name="T1" fmla="*/ 0 h 83"/>
                    <a:gd name="T2" fmla="*/ 310 w 1162"/>
                    <a:gd name="T3" fmla="*/ 0 h 83"/>
                    <a:gd name="T4" fmla="*/ 546 w 1162"/>
                    <a:gd name="T5" fmla="*/ 0 h 83"/>
                    <a:gd name="T6" fmla="*/ 744 w 1162"/>
                    <a:gd name="T7" fmla="*/ 0 h 83"/>
                    <a:gd name="T8" fmla="*/ 901 w 1162"/>
                    <a:gd name="T9" fmla="*/ 0 h 83"/>
                    <a:gd name="T10" fmla="*/ 982 w 1162"/>
                    <a:gd name="T11" fmla="*/ 0 h 83"/>
                    <a:gd name="T12" fmla="*/ 990 w 1162"/>
                    <a:gd name="T13" fmla="*/ 6 h 83"/>
                    <a:gd name="T14" fmla="*/ 1081 w 1162"/>
                    <a:gd name="T15" fmla="*/ 9 h 83"/>
                    <a:gd name="T16" fmla="*/ 1126 w 1162"/>
                    <a:gd name="T17" fmla="*/ 14 h 83"/>
                    <a:gd name="T18" fmla="*/ 1162 w 1162"/>
                    <a:gd name="T19" fmla="*/ 17 h 83"/>
                    <a:gd name="T20" fmla="*/ 1153 w 1162"/>
                    <a:gd name="T21" fmla="*/ 29 h 83"/>
                    <a:gd name="T22" fmla="*/ 1150 w 1162"/>
                    <a:gd name="T23" fmla="*/ 53 h 83"/>
                    <a:gd name="T24" fmla="*/ 1149 w 1162"/>
                    <a:gd name="T25" fmla="*/ 72 h 83"/>
                    <a:gd name="T26" fmla="*/ 1144 w 1162"/>
                    <a:gd name="T27" fmla="*/ 83 h 83"/>
                    <a:gd name="T28" fmla="*/ 1113 w 1162"/>
                    <a:gd name="T29" fmla="*/ 62 h 83"/>
                    <a:gd name="T30" fmla="*/ 1090 w 1162"/>
                    <a:gd name="T31" fmla="*/ 57 h 83"/>
                    <a:gd name="T32" fmla="*/ 1059 w 1162"/>
                    <a:gd name="T33" fmla="*/ 53 h 83"/>
                    <a:gd name="T34" fmla="*/ 1020 w 1162"/>
                    <a:gd name="T35" fmla="*/ 51 h 83"/>
                    <a:gd name="T36" fmla="*/ 993 w 1162"/>
                    <a:gd name="T37" fmla="*/ 48 h 83"/>
                    <a:gd name="T38" fmla="*/ 972 w 1162"/>
                    <a:gd name="T39" fmla="*/ 60 h 83"/>
                    <a:gd name="T40" fmla="*/ 966 w 1162"/>
                    <a:gd name="T41" fmla="*/ 41 h 83"/>
                    <a:gd name="T42" fmla="*/ 915 w 1162"/>
                    <a:gd name="T43" fmla="*/ 59 h 83"/>
                    <a:gd name="T44" fmla="*/ 907 w 1162"/>
                    <a:gd name="T45" fmla="*/ 36 h 83"/>
                    <a:gd name="T46" fmla="*/ 868 w 1162"/>
                    <a:gd name="T47" fmla="*/ 39 h 83"/>
                    <a:gd name="T48" fmla="*/ 841 w 1162"/>
                    <a:gd name="T49" fmla="*/ 35 h 83"/>
                    <a:gd name="T50" fmla="*/ 808 w 1162"/>
                    <a:gd name="T51" fmla="*/ 32 h 83"/>
                    <a:gd name="T52" fmla="*/ 784 w 1162"/>
                    <a:gd name="T53" fmla="*/ 24 h 83"/>
                    <a:gd name="T54" fmla="*/ 769 w 1162"/>
                    <a:gd name="T55" fmla="*/ 17 h 83"/>
                    <a:gd name="T56" fmla="*/ 760 w 1162"/>
                    <a:gd name="T57" fmla="*/ 9 h 83"/>
                    <a:gd name="T58" fmla="*/ 747 w 1162"/>
                    <a:gd name="T59" fmla="*/ 11 h 83"/>
                    <a:gd name="T60" fmla="*/ 733 w 1162"/>
                    <a:gd name="T61" fmla="*/ 17 h 83"/>
                    <a:gd name="T62" fmla="*/ 643 w 1162"/>
                    <a:gd name="T63" fmla="*/ 15 h 83"/>
                    <a:gd name="T64" fmla="*/ 489 w 1162"/>
                    <a:gd name="T65" fmla="*/ 14 h 83"/>
                    <a:gd name="T66" fmla="*/ 225 w 1162"/>
                    <a:gd name="T67" fmla="*/ 9 h 83"/>
                    <a:gd name="T68" fmla="*/ 85 w 1162"/>
                    <a:gd name="T69" fmla="*/ 5 h 83"/>
                    <a:gd name="T70" fmla="*/ 0 w 1162"/>
                    <a:gd name="T71" fmla="*/ 0 h 83"/>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162"/>
                    <a:gd name="T109" fmla="*/ 0 h 83"/>
                    <a:gd name="T110" fmla="*/ 1162 w 1162"/>
                    <a:gd name="T111" fmla="*/ 83 h 83"/>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162" h="83">
                      <a:moveTo>
                        <a:pt x="0" y="0"/>
                      </a:moveTo>
                      <a:lnTo>
                        <a:pt x="310" y="0"/>
                      </a:lnTo>
                      <a:lnTo>
                        <a:pt x="546" y="0"/>
                      </a:lnTo>
                      <a:lnTo>
                        <a:pt x="744" y="0"/>
                      </a:lnTo>
                      <a:lnTo>
                        <a:pt x="901" y="0"/>
                      </a:lnTo>
                      <a:lnTo>
                        <a:pt x="982" y="0"/>
                      </a:lnTo>
                      <a:lnTo>
                        <a:pt x="990" y="6"/>
                      </a:lnTo>
                      <a:lnTo>
                        <a:pt x="1081" y="9"/>
                      </a:lnTo>
                      <a:lnTo>
                        <a:pt x="1126" y="14"/>
                      </a:lnTo>
                      <a:lnTo>
                        <a:pt x="1162" y="17"/>
                      </a:lnTo>
                      <a:lnTo>
                        <a:pt x="1153" y="29"/>
                      </a:lnTo>
                      <a:lnTo>
                        <a:pt x="1150" y="53"/>
                      </a:lnTo>
                      <a:lnTo>
                        <a:pt x="1149" y="72"/>
                      </a:lnTo>
                      <a:lnTo>
                        <a:pt x="1144" y="83"/>
                      </a:lnTo>
                      <a:lnTo>
                        <a:pt x="1113" y="62"/>
                      </a:lnTo>
                      <a:lnTo>
                        <a:pt x="1090" y="57"/>
                      </a:lnTo>
                      <a:lnTo>
                        <a:pt x="1059" y="53"/>
                      </a:lnTo>
                      <a:lnTo>
                        <a:pt x="1020" y="51"/>
                      </a:lnTo>
                      <a:lnTo>
                        <a:pt x="993" y="48"/>
                      </a:lnTo>
                      <a:lnTo>
                        <a:pt x="972" y="60"/>
                      </a:lnTo>
                      <a:lnTo>
                        <a:pt x="966" y="41"/>
                      </a:lnTo>
                      <a:lnTo>
                        <a:pt x="915" y="59"/>
                      </a:lnTo>
                      <a:lnTo>
                        <a:pt x="907" y="36"/>
                      </a:lnTo>
                      <a:lnTo>
                        <a:pt x="868" y="39"/>
                      </a:lnTo>
                      <a:lnTo>
                        <a:pt x="841" y="35"/>
                      </a:lnTo>
                      <a:lnTo>
                        <a:pt x="808" y="32"/>
                      </a:lnTo>
                      <a:lnTo>
                        <a:pt x="784" y="24"/>
                      </a:lnTo>
                      <a:lnTo>
                        <a:pt x="769" y="17"/>
                      </a:lnTo>
                      <a:lnTo>
                        <a:pt x="760" y="9"/>
                      </a:lnTo>
                      <a:lnTo>
                        <a:pt x="747" y="11"/>
                      </a:lnTo>
                      <a:lnTo>
                        <a:pt x="733" y="17"/>
                      </a:lnTo>
                      <a:lnTo>
                        <a:pt x="643" y="15"/>
                      </a:lnTo>
                      <a:lnTo>
                        <a:pt x="489" y="14"/>
                      </a:lnTo>
                      <a:lnTo>
                        <a:pt x="225" y="9"/>
                      </a:lnTo>
                      <a:lnTo>
                        <a:pt x="85" y="5"/>
                      </a:lnTo>
                      <a:lnTo>
                        <a:pt x="0" y="0"/>
                      </a:lnTo>
                      <a:close/>
                    </a:path>
                  </a:pathLst>
                </a:custGeom>
                <a:solidFill>
                  <a:srgbClr val="FFCC00">
                    <a:alpha val="74901"/>
                  </a:srgbClr>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a:lstStyle/>
                <a:p>
                  <a:endParaRPr lang="en-US"/>
                </a:p>
              </p:txBody>
            </p:sp>
            <p:sp>
              <p:nvSpPr>
                <p:cNvPr id="95" name="Freeform 67"/>
                <p:cNvSpPr>
                  <a:spLocks noChangeAspect="1"/>
                </p:cNvSpPr>
                <p:nvPr/>
              </p:nvSpPr>
              <p:spPr bwMode="auto">
                <a:xfrm>
                  <a:off x="3731" y="978"/>
                  <a:ext cx="1207" cy="56"/>
                </a:xfrm>
                <a:custGeom>
                  <a:avLst/>
                  <a:gdLst>
                    <a:gd name="T0" fmla="*/ 0 w 1207"/>
                    <a:gd name="T1" fmla="*/ 56 h 56"/>
                    <a:gd name="T2" fmla="*/ 43 w 1207"/>
                    <a:gd name="T3" fmla="*/ 54 h 56"/>
                    <a:gd name="T4" fmla="*/ 130 w 1207"/>
                    <a:gd name="T5" fmla="*/ 50 h 56"/>
                    <a:gd name="T6" fmla="*/ 273 w 1207"/>
                    <a:gd name="T7" fmla="*/ 45 h 56"/>
                    <a:gd name="T8" fmla="*/ 451 w 1207"/>
                    <a:gd name="T9" fmla="*/ 32 h 56"/>
                    <a:gd name="T10" fmla="*/ 556 w 1207"/>
                    <a:gd name="T11" fmla="*/ 26 h 56"/>
                    <a:gd name="T12" fmla="*/ 691 w 1207"/>
                    <a:gd name="T13" fmla="*/ 17 h 56"/>
                    <a:gd name="T14" fmla="*/ 837 w 1207"/>
                    <a:gd name="T15" fmla="*/ 8 h 56"/>
                    <a:gd name="T16" fmla="*/ 1026 w 1207"/>
                    <a:gd name="T17" fmla="*/ 2 h 56"/>
                    <a:gd name="T18" fmla="*/ 1207 w 1207"/>
                    <a:gd name="T19" fmla="*/ 0 h 5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207"/>
                    <a:gd name="T31" fmla="*/ 0 h 56"/>
                    <a:gd name="T32" fmla="*/ 1207 w 1207"/>
                    <a:gd name="T33" fmla="*/ 56 h 5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207" h="56">
                      <a:moveTo>
                        <a:pt x="0" y="56"/>
                      </a:moveTo>
                      <a:lnTo>
                        <a:pt x="43" y="54"/>
                      </a:lnTo>
                      <a:lnTo>
                        <a:pt x="130" y="50"/>
                      </a:lnTo>
                      <a:lnTo>
                        <a:pt x="273" y="45"/>
                      </a:lnTo>
                      <a:lnTo>
                        <a:pt x="451" y="32"/>
                      </a:lnTo>
                      <a:lnTo>
                        <a:pt x="556" y="26"/>
                      </a:lnTo>
                      <a:lnTo>
                        <a:pt x="691" y="17"/>
                      </a:lnTo>
                      <a:lnTo>
                        <a:pt x="837" y="8"/>
                      </a:lnTo>
                      <a:lnTo>
                        <a:pt x="1026" y="2"/>
                      </a:lnTo>
                      <a:lnTo>
                        <a:pt x="1207" y="0"/>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6" name="Freeform 68"/>
                <p:cNvSpPr>
                  <a:spLocks noChangeAspect="1"/>
                </p:cNvSpPr>
                <p:nvPr/>
              </p:nvSpPr>
              <p:spPr bwMode="auto">
                <a:xfrm>
                  <a:off x="3971" y="965"/>
                  <a:ext cx="966" cy="37"/>
                </a:xfrm>
                <a:custGeom>
                  <a:avLst/>
                  <a:gdLst>
                    <a:gd name="T0" fmla="*/ 0 w 966"/>
                    <a:gd name="T1" fmla="*/ 37 h 37"/>
                    <a:gd name="T2" fmla="*/ 67 w 966"/>
                    <a:gd name="T3" fmla="*/ 33 h 37"/>
                    <a:gd name="T4" fmla="*/ 160 w 966"/>
                    <a:gd name="T5" fmla="*/ 25 h 37"/>
                    <a:gd name="T6" fmla="*/ 265 w 966"/>
                    <a:gd name="T7" fmla="*/ 21 h 37"/>
                    <a:gd name="T8" fmla="*/ 378 w 966"/>
                    <a:gd name="T9" fmla="*/ 18 h 37"/>
                    <a:gd name="T10" fmla="*/ 468 w 966"/>
                    <a:gd name="T11" fmla="*/ 13 h 37"/>
                    <a:gd name="T12" fmla="*/ 582 w 966"/>
                    <a:gd name="T13" fmla="*/ 7 h 37"/>
                    <a:gd name="T14" fmla="*/ 708 w 966"/>
                    <a:gd name="T15" fmla="*/ 6 h 37"/>
                    <a:gd name="T16" fmla="*/ 801 w 966"/>
                    <a:gd name="T17" fmla="*/ 0 h 37"/>
                    <a:gd name="T18" fmla="*/ 966 w 966"/>
                    <a:gd name="T19" fmla="*/ 0 h 3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66"/>
                    <a:gd name="T31" fmla="*/ 0 h 37"/>
                    <a:gd name="T32" fmla="*/ 966 w 966"/>
                    <a:gd name="T33" fmla="*/ 37 h 3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66" h="37">
                      <a:moveTo>
                        <a:pt x="0" y="37"/>
                      </a:moveTo>
                      <a:lnTo>
                        <a:pt x="67" y="33"/>
                      </a:lnTo>
                      <a:lnTo>
                        <a:pt x="160" y="25"/>
                      </a:lnTo>
                      <a:lnTo>
                        <a:pt x="265" y="21"/>
                      </a:lnTo>
                      <a:lnTo>
                        <a:pt x="378" y="18"/>
                      </a:lnTo>
                      <a:lnTo>
                        <a:pt x="468" y="13"/>
                      </a:lnTo>
                      <a:lnTo>
                        <a:pt x="582" y="7"/>
                      </a:lnTo>
                      <a:lnTo>
                        <a:pt x="708" y="6"/>
                      </a:lnTo>
                      <a:lnTo>
                        <a:pt x="801" y="0"/>
                      </a:lnTo>
                      <a:lnTo>
                        <a:pt x="966" y="0"/>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 name="Freeform 69"/>
                <p:cNvSpPr>
                  <a:spLocks noChangeAspect="1"/>
                </p:cNvSpPr>
                <p:nvPr/>
              </p:nvSpPr>
              <p:spPr bwMode="auto">
                <a:xfrm>
                  <a:off x="4056" y="929"/>
                  <a:ext cx="879" cy="22"/>
                </a:xfrm>
                <a:custGeom>
                  <a:avLst/>
                  <a:gdLst>
                    <a:gd name="T0" fmla="*/ 0 w 879"/>
                    <a:gd name="T1" fmla="*/ 22 h 22"/>
                    <a:gd name="T2" fmla="*/ 83 w 879"/>
                    <a:gd name="T3" fmla="*/ 21 h 22"/>
                    <a:gd name="T4" fmla="*/ 174 w 879"/>
                    <a:gd name="T5" fmla="*/ 19 h 22"/>
                    <a:gd name="T6" fmla="*/ 275 w 879"/>
                    <a:gd name="T7" fmla="*/ 15 h 22"/>
                    <a:gd name="T8" fmla="*/ 404 w 879"/>
                    <a:gd name="T9" fmla="*/ 9 h 22"/>
                    <a:gd name="T10" fmla="*/ 594 w 879"/>
                    <a:gd name="T11" fmla="*/ 6 h 22"/>
                    <a:gd name="T12" fmla="*/ 677 w 879"/>
                    <a:gd name="T13" fmla="*/ 4 h 22"/>
                    <a:gd name="T14" fmla="*/ 795 w 879"/>
                    <a:gd name="T15" fmla="*/ 0 h 22"/>
                    <a:gd name="T16" fmla="*/ 879 w 879"/>
                    <a:gd name="T17" fmla="*/ 0 h 2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79"/>
                    <a:gd name="T28" fmla="*/ 0 h 22"/>
                    <a:gd name="T29" fmla="*/ 879 w 879"/>
                    <a:gd name="T30" fmla="*/ 22 h 2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79" h="22">
                      <a:moveTo>
                        <a:pt x="0" y="22"/>
                      </a:moveTo>
                      <a:lnTo>
                        <a:pt x="83" y="21"/>
                      </a:lnTo>
                      <a:lnTo>
                        <a:pt x="174" y="19"/>
                      </a:lnTo>
                      <a:lnTo>
                        <a:pt x="275" y="15"/>
                      </a:lnTo>
                      <a:lnTo>
                        <a:pt x="404" y="9"/>
                      </a:lnTo>
                      <a:lnTo>
                        <a:pt x="594" y="6"/>
                      </a:lnTo>
                      <a:lnTo>
                        <a:pt x="677" y="4"/>
                      </a:lnTo>
                      <a:lnTo>
                        <a:pt x="795" y="0"/>
                      </a:lnTo>
                      <a:lnTo>
                        <a:pt x="879" y="0"/>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 name="Freeform 70"/>
                <p:cNvSpPr>
                  <a:spLocks noChangeAspect="1"/>
                </p:cNvSpPr>
                <p:nvPr/>
              </p:nvSpPr>
              <p:spPr bwMode="auto">
                <a:xfrm>
                  <a:off x="4191" y="918"/>
                  <a:ext cx="744" cy="2"/>
                </a:xfrm>
                <a:custGeom>
                  <a:avLst/>
                  <a:gdLst>
                    <a:gd name="T0" fmla="*/ 0 w 744"/>
                    <a:gd name="T1" fmla="*/ 2 h 2"/>
                    <a:gd name="T2" fmla="*/ 81 w 744"/>
                    <a:gd name="T3" fmla="*/ 0 h 2"/>
                    <a:gd name="T4" fmla="*/ 272 w 744"/>
                    <a:gd name="T5" fmla="*/ 0 h 2"/>
                    <a:gd name="T6" fmla="*/ 452 w 744"/>
                    <a:gd name="T7" fmla="*/ 0 h 2"/>
                    <a:gd name="T8" fmla="*/ 672 w 744"/>
                    <a:gd name="T9" fmla="*/ 0 h 2"/>
                    <a:gd name="T10" fmla="*/ 744 w 744"/>
                    <a:gd name="T11" fmla="*/ 0 h 2"/>
                    <a:gd name="T12" fmla="*/ 0 60000 65536"/>
                    <a:gd name="T13" fmla="*/ 0 60000 65536"/>
                    <a:gd name="T14" fmla="*/ 0 60000 65536"/>
                    <a:gd name="T15" fmla="*/ 0 60000 65536"/>
                    <a:gd name="T16" fmla="*/ 0 60000 65536"/>
                    <a:gd name="T17" fmla="*/ 0 60000 65536"/>
                    <a:gd name="T18" fmla="*/ 0 w 744"/>
                    <a:gd name="T19" fmla="*/ 0 h 2"/>
                    <a:gd name="T20" fmla="*/ 744 w 744"/>
                    <a:gd name="T21" fmla="*/ 2 h 2"/>
                  </a:gdLst>
                  <a:ahLst/>
                  <a:cxnLst>
                    <a:cxn ang="T12">
                      <a:pos x="T0" y="T1"/>
                    </a:cxn>
                    <a:cxn ang="T13">
                      <a:pos x="T2" y="T3"/>
                    </a:cxn>
                    <a:cxn ang="T14">
                      <a:pos x="T4" y="T5"/>
                    </a:cxn>
                    <a:cxn ang="T15">
                      <a:pos x="T6" y="T7"/>
                    </a:cxn>
                    <a:cxn ang="T16">
                      <a:pos x="T8" y="T9"/>
                    </a:cxn>
                    <a:cxn ang="T17">
                      <a:pos x="T10" y="T11"/>
                    </a:cxn>
                  </a:cxnLst>
                  <a:rect l="T18" t="T19" r="T20" b="T21"/>
                  <a:pathLst>
                    <a:path w="744" h="2">
                      <a:moveTo>
                        <a:pt x="0" y="2"/>
                      </a:moveTo>
                      <a:lnTo>
                        <a:pt x="81" y="0"/>
                      </a:lnTo>
                      <a:lnTo>
                        <a:pt x="272" y="0"/>
                      </a:lnTo>
                      <a:lnTo>
                        <a:pt x="452" y="0"/>
                      </a:lnTo>
                      <a:lnTo>
                        <a:pt x="672" y="0"/>
                      </a:lnTo>
                      <a:lnTo>
                        <a:pt x="744" y="0"/>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9" name="Freeform 71"/>
                <p:cNvSpPr>
                  <a:spLocks noChangeAspect="1"/>
                </p:cNvSpPr>
                <p:nvPr/>
              </p:nvSpPr>
              <p:spPr bwMode="auto">
                <a:xfrm>
                  <a:off x="4242" y="890"/>
                  <a:ext cx="693" cy="19"/>
                </a:xfrm>
                <a:custGeom>
                  <a:avLst/>
                  <a:gdLst>
                    <a:gd name="T0" fmla="*/ 0 w 693"/>
                    <a:gd name="T1" fmla="*/ 0 h 19"/>
                    <a:gd name="T2" fmla="*/ 20 w 693"/>
                    <a:gd name="T3" fmla="*/ 6 h 19"/>
                    <a:gd name="T4" fmla="*/ 87 w 693"/>
                    <a:gd name="T5" fmla="*/ 9 h 19"/>
                    <a:gd name="T6" fmla="*/ 198 w 693"/>
                    <a:gd name="T7" fmla="*/ 13 h 19"/>
                    <a:gd name="T8" fmla="*/ 363 w 693"/>
                    <a:gd name="T9" fmla="*/ 15 h 19"/>
                    <a:gd name="T10" fmla="*/ 501 w 693"/>
                    <a:gd name="T11" fmla="*/ 15 h 19"/>
                    <a:gd name="T12" fmla="*/ 693 w 693"/>
                    <a:gd name="T13" fmla="*/ 19 h 19"/>
                    <a:gd name="T14" fmla="*/ 0 60000 65536"/>
                    <a:gd name="T15" fmla="*/ 0 60000 65536"/>
                    <a:gd name="T16" fmla="*/ 0 60000 65536"/>
                    <a:gd name="T17" fmla="*/ 0 60000 65536"/>
                    <a:gd name="T18" fmla="*/ 0 60000 65536"/>
                    <a:gd name="T19" fmla="*/ 0 60000 65536"/>
                    <a:gd name="T20" fmla="*/ 0 60000 65536"/>
                    <a:gd name="T21" fmla="*/ 0 w 693"/>
                    <a:gd name="T22" fmla="*/ 0 h 19"/>
                    <a:gd name="T23" fmla="*/ 693 w 693"/>
                    <a:gd name="T24" fmla="*/ 19 h 1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693" h="19">
                      <a:moveTo>
                        <a:pt x="0" y="0"/>
                      </a:moveTo>
                      <a:lnTo>
                        <a:pt x="20" y="6"/>
                      </a:lnTo>
                      <a:lnTo>
                        <a:pt x="87" y="9"/>
                      </a:lnTo>
                      <a:lnTo>
                        <a:pt x="198" y="13"/>
                      </a:lnTo>
                      <a:lnTo>
                        <a:pt x="363" y="15"/>
                      </a:lnTo>
                      <a:lnTo>
                        <a:pt x="501" y="15"/>
                      </a:lnTo>
                      <a:lnTo>
                        <a:pt x="693" y="19"/>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0" name="Freeform 72"/>
                <p:cNvSpPr>
                  <a:spLocks noChangeAspect="1"/>
                </p:cNvSpPr>
                <p:nvPr/>
              </p:nvSpPr>
              <p:spPr bwMode="auto">
                <a:xfrm>
                  <a:off x="4244" y="872"/>
                  <a:ext cx="691" cy="27"/>
                </a:xfrm>
                <a:custGeom>
                  <a:avLst/>
                  <a:gdLst>
                    <a:gd name="T0" fmla="*/ 0 w 691"/>
                    <a:gd name="T1" fmla="*/ 0 h 27"/>
                    <a:gd name="T2" fmla="*/ 40 w 691"/>
                    <a:gd name="T3" fmla="*/ 6 h 27"/>
                    <a:gd name="T4" fmla="*/ 124 w 691"/>
                    <a:gd name="T5" fmla="*/ 12 h 27"/>
                    <a:gd name="T6" fmla="*/ 217 w 691"/>
                    <a:gd name="T7" fmla="*/ 18 h 27"/>
                    <a:gd name="T8" fmla="*/ 358 w 691"/>
                    <a:gd name="T9" fmla="*/ 21 h 27"/>
                    <a:gd name="T10" fmla="*/ 507 w 691"/>
                    <a:gd name="T11" fmla="*/ 24 h 27"/>
                    <a:gd name="T12" fmla="*/ 667 w 691"/>
                    <a:gd name="T13" fmla="*/ 27 h 27"/>
                    <a:gd name="T14" fmla="*/ 691 w 691"/>
                    <a:gd name="T15" fmla="*/ 27 h 27"/>
                    <a:gd name="T16" fmla="*/ 0 60000 65536"/>
                    <a:gd name="T17" fmla="*/ 0 60000 65536"/>
                    <a:gd name="T18" fmla="*/ 0 60000 65536"/>
                    <a:gd name="T19" fmla="*/ 0 60000 65536"/>
                    <a:gd name="T20" fmla="*/ 0 60000 65536"/>
                    <a:gd name="T21" fmla="*/ 0 60000 65536"/>
                    <a:gd name="T22" fmla="*/ 0 60000 65536"/>
                    <a:gd name="T23" fmla="*/ 0 60000 65536"/>
                    <a:gd name="T24" fmla="*/ 0 w 691"/>
                    <a:gd name="T25" fmla="*/ 0 h 27"/>
                    <a:gd name="T26" fmla="*/ 691 w 691"/>
                    <a:gd name="T27" fmla="*/ 27 h 2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91" h="27">
                      <a:moveTo>
                        <a:pt x="0" y="0"/>
                      </a:moveTo>
                      <a:lnTo>
                        <a:pt x="40" y="6"/>
                      </a:lnTo>
                      <a:lnTo>
                        <a:pt x="124" y="12"/>
                      </a:lnTo>
                      <a:lnTo>
                        <a:pt x="217" y="18"/>
                      </a:lnTo>
                      <a:lnTo>
                        <a:pt x="358" y="21"/>
                      </a:lnTo>
                      <a:lnTo>
                        <a:pt x="507" y="24"/>
                      </a:lnTo>
                      <a:lnTo>
                        <a:pt x="667" y="27"/>
                      </a:lnTo>
                      <a:lnTo>
                        <a:pt x="691" y="27"/>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1" name="Freeform 73"/>
                <p:cNvSpPr>
                  <a:spLocks noChangeAspect="1"/>
                </p:cNvSpPr>
                <p:nvPr/>
              </p:nvSpPr>
              <p:spPr bwMode="auto">
                <a:xfrm>
                  <a:off x="3906" y="908"/>
                  <a:ext cx="54" cy="27"/>
                </a:xfrm>
                <a:custGeom>
                  <a:avLst/>
                  <a:gdLst>
                    <a:gd name="T0" fmla="*/ 0 w 54"/>
                    <a:gd name="T1" fmla="*/ 0 h 27"/>
                    <a:gd name="T2" fmla="*/ 14 w 54"/>
                    <a:gd name="T3" fmla="*/ 19 h 27"/>
                    <a:gd name="T4" fmla="*/ 29 w 54"/>
                    <a:gd name="T5" fmla="*/ 27 h 27"/>
                    <a:gd name="T6" fmla="*/ 44 w 54"/>
                    <a:gd name="T7" fmla="*/ 22 h 27"/>
                    <a:gd name="T8" fmla="*/ 54 w 54"/>
                    <a:gd name="T9" fmla="*/ 15 h 27"/>
                    <a:gd name="T10" fmla="*/ 0 60000 65536"/>
                    <a:gd name="T11" fmla="*/ 0 60000 65536"/>
                    <a:gd name="T12" fmla="*/ 0 60000 65536"/>
                    <a:gd name="T13" fmla="*/ 0 60000 65536"/>
                    <a:gd name="T14" fmla="*/ 0 60000 65536"/>
                    <a:gd name="T15" fmla="*/ 0 w 54"/>
                    <a:gd name="T16" fmla="*/ 0 h 27"/>
                    <a:gd name="T17" fmla="*/ 54 w 54"/>
                    <a:gd name="T18" fmla="*/ 27 h 27"/>
                  </a:gdLst>
                  <a:ahLst/>
                  <a:cxnLst>
                    <a:cxn ang="T10">
                      <a:pos x="T0" y="T1"/>
                    </a:cxn>
                    <a:cxn ang="T11">
                      <a:pos x="T2" y="T3"/>
                    </a:cxn>
                    <a:cxn ang="T12">
                      <a:pos x="T4" y="T5"/>
                    </a:cxn>
                    <a:cxn ang="T13">
                      <a:pos x="T6" y="T7"/>
                    </a:cxn>
                    <a:cxn ang="T14">
                      <a:pos x="T8" y="T9"/>
                    </a:cxn>
                  </a:cxnLst>
                  <a:rect l="T15" t="T16" r="T17" b="T18"/>
                  <a:pathLst>
                    <a:path w="54" h="27">
                      <a:moveTo>
                        <a:pt x="0" y="0"/>
                      </a:moveTo>
                      <a:lnTo>
                        <a:pt x="14" y="19"/>
                      </a:lnTo>
                      <a:lnTo>
                        <a:pt x="29" y="27"/>
                      </a:lnTo>
                      <a:lnTo>
                        <a:pt x="44" y="22"/>
                      </a:lnTo>
                      <a:lnTo>
                        <a:pt x="54" y="15"/>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2" name="Freeform 74"/>
                <p:cNvSpPr>
                  <a:spLocks noChangeAspect="1"/>
                </p:cNvSpPr>
                <p:nvPr/>
              </p:nvSpPr>
              <p:spPr bwMode="auto">
                <a:xfrm>
                  <a:off x="4001" y="866"/>
                  <a:ext cx="48" cy="7"/>
                </a:xfrm>
                <a:custGeom>
                  <a:avLst/>
                  <a:gdLst>
                    <a:gd name="T0" fmla="*/ 0 w 48"/>
                    <a:gd name="T1" fmla="*/ 7 h 7"/>
                    <a:gd name="T2" fmla="*/ 16 w 48"/>
                    <a:gd name="T3" fmla="*/ 6 h 7"/>
                    <a:gd name="T4" fmla="*/ 30 w 48"/>
                    <a:gd name="T5" fmla="*/ 3 h 7"/>
                    <a:gd name="T6" fmla="*/ 48 w 48"/>
                    <a:gd name="T7" fmla="*/ 0 h 7"/>
                    <a:gd name="T8" fmla="*/ 0 60000 65536"/>
                    <a:gd name="T9" fmla="*/ 0 60000 65536"/>
                    <a:gd name="T10" fmla="*/ 0 60000 65536"/>
                    <a:gd name="T11" fmla="*/ 0 60000 65536"/>
                    <a:gd name="T12" fmla="*/ 0 w 48"/>
                    <a:gd name="T13" fmla="*/ 0 h 7"/>
                    <a:gd name="T14" fmla="*/ 48 w 48"/>
                    <a:gd name="T15" fmla="*/ 7 h 7"/>
                  </a:gdLst>
                  <a:ahLst/>
                  <a:cxnLst>
                    <a:cxn ang="T8">
                      <a:pos x="T0" y="T1"/>
                    </a:cxn>
                    <a:cxn ang="T9">
                      <a:pos x="T2" y="T3"/>
                    </a:cxn>
                    <a:cxn ang="T10">
                      <a:pos x="T4" y="T5"/>
                    </a:cxn>
                    <a:cxn ang="T11">
                      <a:pos x="T6" y="T7"/>
                    </a:cxn>
                  </a:cxnLst>
                  <a:rect l="T12" t="T13" r="T14" b="T15"/>
                  <a:pathLst>
                    <a:path w="48" h="7">
                      <a:moveTo>
                        <a:pt x="0" y="7"/>
                      </a:moveTo>
                      <a:lnTo>
                        <a:pt x="16" y="6"/>
                      </a:lnTo>
                      <a:lnTo>
                        <a:pt x="30" y="3"/>
                      </a:lnTo>
                      <a:lnTo>
                        <a:pt x="48" y="0"/>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3" name="Freeform 75"/>
                <p:cNvSpPr>
                  <a:spLocks noChangeAspect="1"/>
                </p:cNvSpPr>
                <p:nvPr/>
              </p:nvSpPr>
              <p:spPr bwMode="auto">
                <a:xfrm>
                  <a:off x="4068" y="875"/>
                  <a:ext cx="48" cy="6"/>
                </a:xfrm>
                <a:custGeom>
                  <a:avLst/>
                  <a:gdLst>
                    <a:gd name="T0" fmla="*/ 0 w 48"/>
                    <a:gd name="T1" fmla="*/ 0 h 6"/>
                    <a:gd name="T2" fmla="*/ 18 w 48"/>
                    <a:gd name="T3" fmla="*/ 6 h 6"/>
                    <a:gd name="T4" fmla="*/ 32 w 48"/>
                    <a:gd name="T5" fmla="*/ 6 h 6"/>
                    <a:gd name="T6" fmla="*/ 48 w 48"/>
                    <a:gd name="T7" fmla="*/ 1 h 6"/>
                    <a:gd name="T8" fmla="*/ 0 60000 65536"/>
                    <a:gd name="T9" fmla="*/ 0 60000 65536"/>
                    <a:gd name="T10" fmla="*/ 0 60000 65536"/>
                    <a:gd name="T11" fmla="*/ 0 60000 65536"/>
                    <a:gd name="T12" fmla="*/ 0 w 48"/>
                    <a:gd name="T13" fmla="*/ 0 h 6"/>
                    <a:gd name="T14" fmla="*/ 48 w 48"/>
                    <a:gd name="T15" fmla="*/ 6 h 6"/>
                  </a:gdLst>
                  <a:ahLst/>
                  <a:cxnLst>
                    <a:cxn ang="T8">
                      <a:pos x="T0" y="T1"/>
                    </a:cxn>
                    <a:cxn ang="T9">
                      <a:pos x="T2" y="T3"/>
                    </a:cxn>
                    <a:cxn ang="T10">
                      <a:pos x="T4" y="T5"/>
                    </a:cxn>
                    <a:cxn ang="T11">
                      <a:pos x="T6" y="T7"/>
                    </a:cxn>
                  </a:cxnLst>
                  <a:rect l="T12" t="T13" r="T14" b="T15"/>
                  <a:pathLst>
                    <a:path w="48" h="6">
                      <a:moveTo>
                        <a:pt x="0" y="0"/>
                      </a:moveTo>
                      <a:lnTo>
                        <a:pt x="18" y="6"/>
                      </a:lnTo>
                      <a:lnTo>
                        <a:pt x="32" y="6"/>
                      </a:lnTo>
                      <a:lnTo>
                        <a:pt x="48" y="1"/>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4" name="Freeform 76"/>
                <p:cNvSpPr>
                  <a:spLocks noChangeAspect="1"/>
                </p:cNvSpPr>
                <p:nvPr/>
              </p:nvSpPr>
              <p:spPr bwMode="auto">
                <a:xfrm>
                  <a:off x="4140" y="866"/>
                  <a:ext cx="32" cy="3"/>
                </a:xfrm>
                <a:custGeom>
                  <a:avLst/>
                  <a:gdLst>
                    <a:gd name="T0" fmla="*/ 0 w 32"/>
                    <a:gd name="T1" fmla="*/ 0 h 3"/>
                    <a:gd name="T2" fmla="*/ 32 w 32"/>
                    <a:gd name="T3" fmla="*/ 3 h 3"/>
                    <a:gd name="T4" fmla="*/ 0 60000 65536"/>
                    <a:gd name="T5" fmla="*/ 0 60000 65536"/>
                    <a:gd name="T6" fmla="*/ 0 w 32"/>
                    <a:gd name="T7" fmla="*/ 0 h 3"/>
                    <a:gd name="T8" fmla="*/ 32 w 32"/>
                    <a:gd name="T9" fmla="*/ 3 h 3"/>
                  </a:gdLst>
                  <a:ahLst/>
                  <a:cxnLst>
                    <a:cxn ang="T4">
                      <a:pos x="T0" y="T1"/>
                    </a:cxn>
                    <a:cxn ang="T5">
                      <a:pos x="T2" y="T3"/>
                    </a:cxn>
                  </a:cxnLst>
                  <a:rect l="T6" t="T7" r="T8" b="T9"/>
                  <a:pathLst>
                    <a:path w="32" h="3">
                      <a:moveTo>
                        <a:pt x="0" y="0"/>
                      </a:moveTo>
                      <a:lnTo>
                        <a:pt x="32" y="3"/>
                      </a:lnTo>
                    </a:path>
                  </a:pathLst>
                </a:custGeom>
                <a:noFill/>
                <a:ln w="635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5" name="Freeform 77"/>
                <p:cNvSpPr>
                  <a:spLocks noChangeAspect="1"/>
                </p:cNvSpPr>
                <p:nvPr/>
              </p:nvSpPr>
              <p:spPr bwMode="auto">
                <a:xfrm>
                  <a:off x="3675" y="932"/>
                  <a:ext cx="66" cy="49"/>
                </a:xfrm>
                <a:custGeom>
                  <a:avLst/>
                  <a:gdLst>
                    <a:gd name="T0" fmla="*/ 0 w 66"/>
                    <a:gd name="T1" fmla="*/ 0 h 49"/>
                    <a:gd name="T2" fmla="*/ 9 w 66"/>
                    <a:gd name="T3" fmla="*/ 22 h 49"/>
                    <a:gd name="T4" fmla="*/ 26 w 66"/>
                    <a:gd name="T5" fmla="*/ 43 h 49"/>
                    <a:gd name="T6" fmla="*/ 42 w 66"/>
                    <a:gd name="T7" fmla="*/ 49 h 49"/>
                    <a:gd name="T8" fmla="*/ 51 w 66"/>
                    <a:gd name="T9" fmla="*/ 45 h 49"/>
                    <a:gd name="T10" fmla="*/ 59 w 66"/>
                    <a:gd name="T11" fmla="*/ 30 h 49"/>
                    <a:gd name="T12" fmla="*/ 66 w 66"/>
                    <a:gd name="T13" fmla="*/ 19 h 49"/>
                    <a:gd name="T14" fmla="*/ 0 60000 65536"/>
                    <a:gd name="T15" fmla="*/ 0 60000 65536"/>
                    <a:gd name="T16" fmla="*/ 0 60000 65536"/>
                    <a:gd name="T17" fmla="*/ 0 60000 65536"/>
                    <a:gd name="T18" fmla="*/ 0 60000 65536"/>
                    <a:gd name="T19" fmla="*/ 0 60000 65536"/>
                    <a:gd name="T20" fmla="*/ 0 60000 65536"/>
                    <a:gd name="T21" fmla="*/ 0 w 66"/>
                    <a:gd name="T22" fmla="*/ 0 h 49"/>
                    <a:gd name="T23" fmla="*/ 66 w 66"/>
                    <a:gd name="T24" fmla="*/ 49 h 4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66" h="49">
                      <a:moveTo>
                        <a:pt x="0" y="0"/>
                      </a:moveTo>
                      <a:lnTo>
                        <a:pt x="9" y="22"/>
                      </a:lnTo>
                      <a:lnTo>
                        <a:pt x="26" y="43"/>
                      </a:lnTo>
                      <a:lnTo>
                        <a:pt x="42" y="49"/>
                      </a:lnTo>
                      <a:lnTo>
                        <a:pt x="51" y="45"/>
                      </a:lnTo>
                      <a:lnTo>
                        <a:pt x="59" y="30"/>
                      </a:lnTo>
                      <a:lnTo>
                        <a:pt x="66" y="19"/>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6" name="Freeform 78"/>
                <p:cNvSpPr>
                  <a:spLocks noChangeAspect="1"/>
                </p:cNvSpPr>
                <p:nvPr/>
              </p:nvSpPr>
              <p:spPr bwMode="auto">
                <a:xfrm>
                  <a:off x="3746" y="923"/>
                  <a:ext cx="37" cy="40"/>
                </a:xfrm>
                <a:custGeom>
                  <a:avLst/>
                  <a:gdLst>
                    <a:gd name="T0" fmla="*/ 0 w 37"/>
                    <a:gd name="T1" fmla="*/ 0 h 40"/>
                    <a:gd name="T2" fmla="*/ 10 w 37"/>
                    <a:gd name="T3" fmla="*/ 19 h 40"/>
                    <a:gd name="T4" fmla="*/ 18 w 37"/>
                    <a:gd name="T5" fmla="*/ 34 h 40"/>
                    <a:gd name="T6" fmla="*/ 37 w 37"/>
                    <a:gd name="T7" fmla="*/ 40 h 40"/>
                    <a:gd name="T8" fmla="*/ 0 60000 65536"/>
                    <a:gd name="T9" fmla="*/ 0 60000 65536"/>
                    <a:gd name="T10" fmla="*/ 0 60000 65536"/>
                    <a:gd name="T11" fmla="*/ 0 60000 65536"/>
                    <a:gd name="T12" fmla="*/ 0 w 37"/>
                    <a:gd name="T13" fmla="*/ 0 h 40"/>
                    <a:gd name="T14" fmla="*/ 37 w 37"/>
                    <a:gd name="T15" fmla="*/ 40 h 40"/>
                  </a:gdLst>
                  <a:ahLst/>
                  <a:cxnLst>
                    <a:cxn ang="T8">
                      <a:pos x="T0" y="T1"/>
                    </a:cxn>
                    <a:cxn ang="T9">
                      <a:pos x="T2" y="T3"/>
                    </a:cxn>
                    <a:cxn ang="T10">
                      <a:pos x="T4" y="T5"/>
                    </a:cxn>
                    <a:cxn ang="T11">
                      <a:pos x="T6" y="T7"/>
                    </a:cxn>
                  </a:cxnLst>
                  <a:rect l="T12" t="T13" r="T14" b="T15"/>
                  <a:pathLst>
                    <a:path w="37" h="40">
                      <a:moveTo>
                        <a:pt x="0" y="0"/>
                      </a:moveTo>
                      <a:lnTo>
                        <a:pt x="10" y="19"/>
                      </a:lnTo>
                      <a:lnTo>
                        <a:pt x="18" y="34"/>
                      </a:lnTo>
                      <a:lnTo>
                        <a:pt x="37" y="40"/>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7" name="Freeform 79"/>
                <p:cNvSpPr>
                  <a:spLocks noChangeAspect="1"/>
                </p:cNvSpPr>
                <p:nvPr/>
              </p:nvSpPr>
              <p:spPr bwMode="auto">
                <a:xfrm>
                  <a:off x="3792" y="911"/>
                  <a:ext cx="78" cy="19"/>
                </a:xfrm>
                <a:custGeom>
                  <a:avLst/>
                  <a:gdLst>
                    <a:gd name="T0" fmla="*/ 0 w 78"/>
                    <a:gd name="T1" fmla="*/ 6 h 19"/>
                    <a:gd name="T2" fmla="*/ 30 w 78"/>
                    <a:gd name="T3" fmla="*/ 19 h 19"/>
                    <a:gd name="T4" fmla="*/ 42 w 78"/>
                    <a:gd name="T5" fmla="*/ 19 h 19"/>
                    <a:gd name="T6" fmla="*/ 48 w 78"/>
                    <a:gd name="T7" fmla="*/ 1 h 19"/>
                    <a:gd name="T8" fmla="*/ 78 w 78"/>
                    <a:gd name="T9" fmla="*/ 0 h 19"/>
                    <a:gd name="T10" fmla="*/ 0 60000 65536"/>
                    <a:gd name="T11" fmla="*/ 0 60000 65536"/>
                    <a:gd name="T12" fmla="*/ 0 60000 65536"/>
                    <a:gd name="T13" fmla="*/ 0 60000 65536"/>
                    <a:gd name="T14" fmla="*/ 0 60000 65536"/>
                    <a:gd name="T15" fmla="*/ 0 w 78"/>
                    <a:gd name="T16" fmla="*/ 0 h 19"/>
                    <a:gd name="T17" fmla="*/ 78 w 78"/>
                    <a:gd name="T18" fmla="*/ 19 h 19"/>
                  </a:gdLst>
                  <a:ahLst/>
                  <a:cxnLst>
                    <a:cxn ang="T10">
                      <a:pos x="T0" y="T1"/>
                    </a:cxn>
                    <a:cxn ang="T11">
                      <a:pos x="T2" y="T3"/>
                    </a:cxn>
                    <a:cxn ang="T12">
                      <a:pos x="T4" y="T5"/>
                    </a:cxn>
                    <a:cxn ang="T13">
                      <a:pos x="T6" y="T7"/>
                    </a:cxn>
                    <a:cxn ang="T14">
                      <a:pos x="T8" y="T9"/>
                    </a:cxn>
                  </a:cxnLst>
                  <a:rect l="T15" t="T16" r="T17" b="T18"/>
                  <a:pathLst>
                    <a:path w="78" h="19">
                      <a:moveTo>
                        <a:pt x="0" y="6"/>
                      </a:moveTo>
                      <a:lnTo>
                        <a:pt x="30" y="19"/>
                      </a:lnTo>
                      <a:lnTo>
                        <a:pt x="42" y="19"/>
                      </a:lnTo>
                      <a:lnTo>
                        <a:pt x="48" y="1"/>
                      </a:lnTo>
                      <a:lnTo>
                        <a:pt x="78" y="0"/>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8" name="Freeform 80"/>
                <p:cNvSpPr>
                  <a:spLocks noChangeAspect="1"/>
                </p:cNvSpPr>
                <p:nvPr/>
              </p:nvSpPr>
              <p:spPr bwMode="auto">
                <a:xfrm>
                  <a:off x="3488" y="900"/>
                  <a:ext cx="112" cy="104"/>
                </a:xfrm>
                <a:custGeom>
                  <a:avLst/>
                  <a:gdLst>
                    <a:gd name="T0" fmla="*/ 0 w 112"/>
                    <a:gd name="T1" fmla="*/ 0 h 104"/>
                    <a:gd name="T2" fmla="*/ 7 w 112"/>
                    <a:gd name="T3" fmla="*/ 15 h 104"/>
                    <a:gd name="T4" fmla="*/ 19 w 112"/>
                    <a:gd name="T5" fmla="*/ 51 h 104"/>
                    <a:gd name="T6" fmla="*/ 33 w 112"/>
                    <a:gd name="T7" fmla="*/ 80 h 104"/>
                    <a:gd name="T8" fmla="*/ 55 w 112"/>
                    <a:gd name="T9" fmla="*/ 99 h 104"/>
                    <a:gd name="T10" fmla="*/ 76 w 112"/>
                    <a:gd name="T11" fmla="*/ 104 h 104"/>
                    <a:gd name="T12" fmla="*/ 88 w 112"/>
                    <a:gd name="T13" fmla="*/ 99 h 104"/>
                    <a:gd name="T14" fmla="*/ 102 w 112"/>
                    <a:gd name="T15" fmla="*/ 78 h 104"/>
                    <a:gd name="T16" fmla="*/ 112 w 112"/>
                    <a:gd name="T17" fmla="*/ 63 h 10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2"/>
                    <a:gd name="T28" fmla="*/ 0 h 104"/>
                    <a:gd name="T29" fmla="*/ 112 w 112"/>
                    <a:gd name="T30" fmla="*/ 104 h 10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2" h="104">
                      <a:moveTo>
                        <a:pt x="0" y="0"/>
                      </a:moveTo>
                      <a:lnTo>
                        <a:pt x="7" y="15"/>
                      </a:lnTo>
                      <a:lnTo>
                        <a:pt x="19" y="51"/>
                      </a:lnTo>
                      <a:lnTo>
                        <a:pt x="33" y="80"/>
                      </a:lnTo>
                      <a:lnTo>
                        <a:pt x="55" y="99"/>
                      </a:lnTo>
                      <a:lnTo>
                        <a:pt x="76" y="104"/>
                      </a:lnTo>
                      <a:lnTo>
                        <a:pt x="88" y="99"/>
                      </a:lnTo>
                      <a:lnTo>
                        <a:pt x="102" y="78"/>
                      </a:lnTo>
                      <a:lnTo>
                        <a:pt x="112" y="63"/>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9" name="Freeform 81"/>
                <p:cNvSpPr>
                  <a:spLocks noChangeAspect="1"/>
                </p:cNvSpPr>
                <p:nvPr/>
              </p:nvSpPr>
              <p:spPr bwMode="auto">
                <a:xfrm>
                  <a:off x="3338" y="875"/>
                  <a:ext cx="115" cy="52"/>
                </a:xfrm>
                <a:custGeom>
                  <a:avLst/>
                  <a:gdLst>
                    <a:gd name="T0" fmla="*/ 0 w 115"/>
                    <a:gd name="T1" fmla="*/ 0 h 52"/>
                    <a:gd name="T2" fmla="*/ 13 w 115"/>
                    <a:gd name="T3" fmla="*/ 10 h 52"/>
                    <a:gd name="T4" fmla="*/ 27 w 115"/>
                    <a:gd name="T5" fmla="*/ 27 h 52"/>
                    <a:gd name="T6" fmla="*/ 49 w 115"/>
                    <a:gd name="T7" fmla="*/ 49 h 52"/>
                    <a:gd name="T8" fmla="*/ 61 w 115"/>
                    <a:gd name="T9" fmla="*/ 52 h 52"/>
                    <a:gd name="T10" fmla="*/ 75 w 115"/>
                    <a:gd name="T11" fmla="*/ 46 h 52"/>
                    <a:gd name="T12" fmla="*/ 96 w 115"/>
                    <a:gd name="T13" fmla="*/ 37 h 52"/>
                    <a:gd name="T14" fmla="*/ 115 w 115"/>
                    <a:gd name="T15" fmla="*/ 16 h 52"/>
                    <a:gd name="T16" fmla="*/ 0 60000 65536"/>
                    <a:gd name="T17" fmla="*/ 0 60000 65536"/>
                    <a:gd name="T18" fmla="*/ 0 60000 65536"/>
                    <a:gd name="T19" fmla="*/ 0 60000 65536"/>
                    <a:gd name="T20" fmla="*/ 0 60000 65536"/>
                    <a:gd name="T21" fmla="*/ 0 60000 65536"/>
                    <a:gd name="T22" fmla="*/ 0 60000 65536"/>
                    <a:gd name="T23" fmla="*/ 0 60000 65536"/>
                    <a:gd name="T24" fmla="*/ 0 w 115"/>
                    <a:gd name="T25" fmla="*/ 0 h 52"/>
                    <a:gd name="T26" fmla="*/ 115 w 115"/>
                    <a:gd name="T27" fmla="*/ 52 h 5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15" h="52">
                      <a:moveTo>
                        <a:pt x="0" y="0"/>
                      </a:moveTo>
                      <a:lnTo>
                        <a:pt x="13" y="10"/>
                      </a:lnTo>
                      <a:lnTo>
                        <a:pt x="27" y="27"/>
                      </a:lnTo>
                      <a:lnTo>
                        <a:pt x="49" y="49"/>
                      </a:lnTo>
                      <a:lnTo>
                        <a:pt x="61" y="52"/>
                      </a:lnTo>
                      <a:lnTo>
                        <a:pt x="75" y="46"/>
                      </a:lnTo>
                      <a:lnTo>
                        <a:pt x="96" y="37"/>
                      </a:lnTo>
                      <a:lnTo>
                        <a:pt x="115" y="16"/>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0" name="Freeform 82"/>
                <p:cNvSpPr>
                  <a:spLocks noChangeAspect="1"/>
                </p:cNvSpPr>
                <p:nvPr/>
              </p:nvSpPr>
              <p:spPr bwMode="auto">
                <a:xfrm>
                  <a:off x="3332" y="927"/>
                  <a:ext cx="105" cy="125"/>
                </a:xfrm>
                <a:custGeom>
                  <a:avLst/>
                  <a:gdLst>
                    <a:gd name="T0" fmla="*/ 0 w 105"/>
                    <a:gd name="T1" fmla="*/ 0 h 125"/>
                    <a:gd name="T2" fmla="*/ 15 w 105"/>
                    <a:gd name="T3" fmla="*/ 38 h 125"/>
                    <a:gd name="T4" fmla="*/ 31 w 105"/>
                    <a:gd name="T5" fmla="*/ 69 h 125"/>
                    <a:gd name="T6" fmla="*/ 49 w 105"/>
                    <a:gd name="T7" fmla="*/ 125 h 125"/>
                    <a:gd name="T8" fmla="*/ 63 w 105"/>
                    <a:gd name="T9" fmla="*/ 96 h 125"/>
                    <a:gd name="T10" fmla="*/ 81 w 105"/>
                    <a:gd name="T11" fmla="*/ 113 h 125"/>
                    <a:gd name="T12" fmla="*/ 96 w 105"/>
                    <a:gd name="T13" fmla="*/ 116 h 125"/>
                    <a:gd name="T14" fmla="*/ 105 w 105"/>
                    <a:gd name="T15" fmla="*/ 111 h 125"/>
                    <a:gd name="T16" fmla="*/ 0 60000 65536"/>
                    <a:gd name="T17" fmla="*/ 0 60000 65536"/>
                    <a:gd name="T18" fmla="*/ 0 60000 65536"/>
                    <a:gd name="T19" fmla="*/ 0 60000 65536"/>
                    <a:gd name="T20" fmla="*/ 0 60000 65536"/>
                    <a:gd name="T21" fmla="*/ 0 60000 65536"/>
                    <a:gd name="T22" fmla="*/ 0 60000 65536"/>
                    <a:gd name="T23" fmla="*/ 0 60000 65536"/>
                    <a:gd name="T24" fmla="*/ 0 w 105"/>
                    <a:gd name="T25" fmla="*/ 0 h 125"/>
                    <a:gd name="T26" fmla="*/ 105 w 105"/>
                    <a:gd name="T27" fmla="*/ 125 h 12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05" h="125">
                      <a:moveTo>
                        <a:pt x="0" y="0"/>
                      </a:moveTo>
                      <a:lnTo>
                        <a:pt x="15" y="38"/>
                      </a:lnTo>
                      <a:cubicBezTo>
                        <a:pt x="28" y="70"/>
                        <a:pt x="23" y="56"/>
                        <a:pt x="31" y="69"/>
                      </a:cubicBezTo>
                      <a:lnTo>
                        <a:pt x="49" y="125"/>
                      </a:lnTo>
                      <a:lnTo>
                        <a:pt x="63" y="96"/>
                      </a:lnTo>
                      <a:lnTo>
                        <a:pt x="81" y="113"/>
                      </a:lnTo>
                      <a:lnTo>
                        <a:pt x="96" y="116"/>
                      </a:lnTo>
                      <a:lnTo>
                        <a:pt x="105" y="111"/>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1" name="Freeform 83"/>
                <p:cNvSpPr>
                  <a:spLocks noChangeAspect="1"/>
                </p:cNvSpPr>
                <p:nvPr/>
              </p:nvSpPr>
              <p:spPr bwMode="auto">
                <a:xfrm>
                  <a:off x="3486" y="963"/>
                  <a:ext cx="86" cy="117"/>
                </a:xfrm>
                <a:custGeom>
                  <a:avLst/>
                  <a:gdLst>
                    <a:gd name="T0" fmla="*/ 0 w 86"/>
                    <a:gd name="T1" fmla="*/ 0 h 117"/>
                    <a:gd name="T2" fmla="*/ 23 w 86"/>
                    <a:gd name="T3" fmla="*/ 48 h 117"/>
                    <a:gd name="T4" fmla="*/ 47 w 86"/>
                    <a:gd name="T5" fmla="*/ 92 h 117"/>
                    <a:gd name="T6" fmla="*/ 60 w 86"/>
                    <a:gd name="T7" fmla="*/ 113 h 117"/>
                    <a:gd name="T8" fmla="*/ 72 w 86"/>
                    <a:gd name="T9" fmla="*/ 117 h 117"/>
                    <a:gd name="T10" fmla="*/ 86 w 86"/>
                    <a:gd name="T11" fmla="*/ 117 h 117"/>
                    <a:gd name="T12" fmla="*/ 0 60000 65536"/>
                    <a:gd name="T13" fmla="*/ 0 60000 65536"/>
                    <a:gd name="T14" fmla="*/ 0 60000 65536"/>
                    <a:gd name="T15" fmla="*/ 0 60000 65536"/>
                    <a:gd name="T16" fmla="*/ 0 60000 65536"/>
                    <a:gd name="T17" fmla="*/ 0 60000 65536"/>
                    <a:gd name="T18" fmla="*/ 0 w 86"/>
                    <a:gd name="T19" fmla="*/ 0 h 117"/>
                    <a:gd name="T20" fmla="*/ 86 w 86"/>
                    <a:gd name="T21" fmla="*/ 117 h 117"/>
                  </a:gdLst>
                  <a:ahLst/>
                  <a:cxnLst>
                    <a:cxn ang="T12">
                      <a:pos x="T0" y="T1"/>
                    </a:cxn>
                    <a:cxn ang="T13">
                      <a:pos x="T2" y="T3"/>
                    </a:cxn>
                    <a:cxn ang="T14">
                      <a:pos x="T4" y="T5"/>
                    </a:cxn>
                    <a:cxn ang="T15">
                      <a:pos x="T6" y="T7"/>
                    </a:cxn>
                    <a:cxn ang="T16">
                      <a:pos x="T8" y="T9"/>
                    </a:cxn>
                    <a:cxn ang="T17">
                      <a:pos x="T10" y="T11"/>
                    </a:cxn>
                  </a:cxnLst>
                  <a:rect l="T18" t="T19" r="T20" b="T21"/>
                  <a:pathLst>
                    <a:path w="86" h="117">
                      <a:moveTo>
                        <a:pt x="0" y="0"/>
                      </a:moveTo>
                      <a:lnTo>
                        <a:pt x="23" y="48"/>
                      </a:lnTo>
                      <a:lnTo>
                        <a:pt x="47" y="92"/>
                      </a:lnTo>
                      <a:lnTo>
                        <a:pt x="60" y="113"/>
                      </a:lnTo>
                      <a:lnTo>
                        <a:pt x="72" y="117"/>
                      </a:lnTo>
                      <a:lnTo>
                        <a:pt x="86" y="117"/>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2" name="Freeform 84"/>
                <p:cNvSpPr>
                  <a:spLocks noChangeAspect="1"/>
                </p:cNvSpPr>
                <p:nvPr/>
              </p:nvSpPr>
              <p:spPr bwMode="auto">
                <a:xfrm>
                  <a:off x="3258" y="884"/>
                  <a:ext cx="51" cy="97"/>
                </a:xfrm>
                <a:custGeom>
                  <a:avLst/>
                  <a:gdLst>
                    <a:gd name="T0" fmla="*/ 0 w 51"/>
                    <a:gd name="T1" fmla="*/ 0 h 97"/>
                    <a:gd name="T2" fmla="*/ 11 w 51"/>
                    <a:gd name="T3" fmla="*/ 16 h 97"/>
                    <a:gd name="T4" fmla="*/ 18 w 51"/>
                    <a:gd name="T5" fmla="*/ 39 h 97"/>
                    <a:gd name="T6" fmla="*/ 33 w 51"/>
                    <a:gd name="T7" fmla="*/ 72 h 97"/>
                    <a:gd name="T8" fmla="*/ 51 w 51"/>
                    <a:gd name="T9" fmla="*/ 97 h 97"/>
                    <a:gd name="T10" fmla="*/ 0 60000 65536"/>
                    <a:gd name="T11" fmla="*/ 0 60000 65536"/>
                    <a:gd name="T12" fmla="*/ 0 60000 65536"/>
                    <a:gd name="T13" fmla="*/ 0 60000 65536"/>
                    <a:gd name="T14" fmla="*/ 0 60000 65536"/>
                    <a:gd name="T15" fmla="*/ 0 w 51"/>
                    <a:gd name="T16" fmla="*/ 0 h 97"/>
                    <a:gd name="T17" fmla="*/ 51 w 51"/>
                    <a:gd name="T18" fmla="*/ 97 h 97"/>
                  </a:gdLst>
                  <a:ahLst/>
                  <a:cxnLst>
                    <a:cxn ang="T10">
                      <a:pos x="T0" y="T1"/>
                    </a:cxn>
                    <a:cxn ang="T11">
                      <a:pos x="T2" y="T3"/>
                    </a:cxn>
                    <a:cxn ang="T12">
                      <a:pos x="T4" y="T5"/>
                    </a:cxn>
                    <a:cxn ang="T13">
                      <a:pos x="T6" y="T7"/>
                    </a:cxn>
                    <a:cxn ang="T14">
                      <a:pos x="T8" y="T9"/>
                    </a:cxn>
                  </a:cxnLst>
                  <a:rect l="T15" t="T16" r="T17" b="T18"/>
                  <a:pathLst>
                    <a:path w="51" h="97">
                      <a:moveTo>
                        <a:pt x="0" y="0"/>
                      </a:moveTo>
                      <a:lnTo>
                        <a:pt x="11" y="16"/>
                      </a:lnTo>
                      <a:lnTo>
                        <a:pt x="18" y="39"/>
                      </a:lnTo>
                      <a:lnTo>
                        <a:pt x="33" y="72"/>
                      </a:lnTo>
                      <a:lnTo>
                        <a:pt x="51" y="97"/>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3" name="Freeform 85"/>
                <p:cNvSpPr>
                  <a:spLocks noChangeAspect="1"/>
                </p:cNvSpPr>
                <p:nvPr/>
              </p:nvSpPr>
              <p:spPr bwMode="auto">
                <a:xfrm>
                  <a:off x="3255" y="948"/>
                  <a:ext cx="38" cy="87"/>
                </a:xfrm>
                <a:custGeom>
                  <a:avLst/>
                  <a:gdLst>
                    <a:gd name="T0" fmla="*/ 0 w 38"/>
                    <a:gd name="T1" fmla="*/ 0 h 87"/>
                    <a:gd name="T2" fmla="*/ 9 w 38"/>
                    <a:gd name="T3" fmla="*/ 24 h 87"/>
                    <a:gd name="T4" fmla="*/ 18 w 38"/>
                    <a:gd name="T5" fmla="*/ 59 h 87"/>
                    <a:gd name="T6" fmla="*/ 38 w 38"/>
                    <a:gd name="T7" fmla="*/ 87 h 87"/>
                    <a:gd name="T8" fmla="*/ 0 60000 65536"/>
                    <a:gd name="T9" fmla="*/ 0 60000 65536"/>
                    <a:gd name="T10" fmla="*/ 0 60000 65536"/>
                    <a:gd name="T11" fmla="*/ 0 60000 65536"/>
                    <a:gd name="T12" fmla="*/ 0 w 38"/>
                    <a:gd name="T13" fmla="*/ 0 h 87"/>
                    <a:gd name="T14" fmla="*/ 38 w 38"/>
                    <a:gd name="T15" fmla="*/ 87 h 87"/>
                  </a:gdLst>
                  <a:ahLst/>
                  <a:cxnLst>
                    <a:cxn ang="T8">
                      <a:pos x="T0" y="T1"/>
                    </a:cxn>
                    <a:cxn ang="T9">
                      <a:pos x="T2" y="T3"/>
                    </a:cxn>
                    <a:cxn ang="T10">
                      <a:pos x="T4" y="T5"/>
                    </a:cxn>
                    <a:cxn ang="T11">
                      <a:pos x="T6" y="T7"/>
                    </a:cxn>
                  </a:cxnLst>
                  <a:rect l="T12" t="T13" r="T14" b="T15"/>
                  <a:pathLst>
                    <a:path w="38" h="87">
                      <a:moveTo>
                        <a:pt x="0" y="0"/>
                      </a:moveTo>
                      <a:lnTo>
                        <a:pt x="9" y="24"/>
                      </a:lnTo>
                      <a:lnTo>
                        <a:pt x="18" y="59"/>
                      </a:lnTo>
                      <a:lnTo>
                        <a:pt x="38" y="87"/>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4" name="Freeform 86"/>
                <p:cNvSpPr>
                  <a:spLocks noChangeAspect="1"/>
                </p:cNvSpPr>
                <p:nvPr/>
              </p:nvSpPr>
              <p:spPr bwMode="auto">
                <a:xfrm>
                  <a:off x="3045" y="888"/>
                  <a:ext cx="165" cy="27"/>
                </a:xfrm>
                <a:custGeom>
                  <a:avLst/>
                  <a:gdLst>
                    <a:gd name="T0" fmla="*/ 0 w 165"/>
                    <a:gd name="T1" fmla="*/ 0 h 27"/>
                    <a:gd name="T2" fmla="*/ 29 w 165"/>
                    <a:gd name="T3" fmla="*/ 5 h 27"/>
                    <a:gd name="T4" fmla="*/ 59 w 165"/>
                    <a:gd name="T5" fmla="*/ 11 h 27"/>
                    <a:gd name="T6" fmla="*/ 81 w 165"/>
                    <a:gd name="T7" fmla="*/ 6 h 27"/>
                    <a:gd name="T8" fmla="*/ 98 w 165"/>
                    <a:gd name="T9" fmla="*/ 2 h 27"/>
                    <a:gd name="T10" fmla="*/ 110 w 165"/>
                    <a:gd name="T11" fmla="*/ 9 h 27"/>
                    <a:gd name="T12" fmla="*/ 126 w 165"/>
                    <a:gd name="T13" fmla="*/ 6 h 27"/>
                    <a:gd name="T14" fmla="*/ 144 w 165"/>
                    <a:gd name="T15" fmla="*/ 21 h 27"/>
                    <a:gd name="T16" fmla="*/ 165 w 165"/>
                    <a:gd name="T17" fmla="*/ 27 h 2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5"/>
                    <a:gd name="T28" fmla="*/ 0 h 27"/>
                    <a:gd name="T29" fmla="*/ 165 w 165"/>
                    <a:gd name="T30" fmla="*/ 27 h 2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5" h="27">
                      <a:moveTo>
                        <a:pt x="0" y="0"/>
                      </a:moveTo>
                      <a:lnTo>
                        <a:pt x="29" y="5"/>
                      </a:lnTo>
                      <a:lnTo>
                        <a:pt x="59" y="11"/>
                      </a:lnTo>
                      <a:lnTo>
                        <a:pt x="81" y="6"/>
                      </a:lnTo>
                      <a:lnTo>
                        <a:pt x="98" y="2"/>
                      </a:lnTo>
                      <a:lnTo>
                        <a:pt x="110" y="9"/>
                      </a:lnTo>
                      <a:lnTo>
                        <a:pt x="126" y="6"/>
                      </a:lnTo>
                      <a:lnTo>
                        <a:pt x="144" y="21"/>
                      </a:lnTo>
                      <a:lnTo>
                        <a:pt x="165" y="27"/>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5" name="Freeform 87"/>
                <p:cNvSpPr>
                  <a:spLocks noChangeAspect="1"/>
                </p:cNvSpPr>
                <p:nvPr/>
              </p:nvSpPr>
              <p:spPr bwMode="auto">
                <a:xfrm>
                  <a:off x="2994" y="941"/>
                  <a:ext cx="161" cy="30"/>
                </a:xfrm>
                <a:custGeom>
                  <a:avLst/>
                  <a:gdLst>
                    <a:gd name="T0" fmla="*/ 0 w 161"/>
                    <a:gd name="T1" fmla="*/ 21 h 30"/>
                    <a:gd name="T2" fmla="*/ 9 w 161"/>
                    <a:gd name="T3" fmla="*/ 27 h 30"/>
                    <a:gd name="T4" fmla="*/ 29 w 161"/>
                    <a:gd name="T5" fmla="*/ 27 h 30"/>
                    <a:gd name="T6" fmla="*/ 45 w 161"/>
                    <a:gd name="T7" fmla="*/ 30 h 30"/>
                    <a:gd name="T8" fmla="*/ 59 w 161"/>
                    <a:gd name="T9" fmla="*/ 24 h 30"/>
                    <a:gd name="T10" fmla="*/ 86 w 161"/>
                    <a:gd name="T11" fmla="*/ 24 h 30"/>
                    <a:gd name="T12" fmla="*/ 105 w 161"/>
                    <a:gd name="T13" fmla="*/ 21 h 30"/>
                    <a:gd name="T14" fmla="*/ 122 w 161"/>
                    <a:gd name="T15" fmla="*/ 13 h 30"/>
                    <a:gd name="T16" fmla="*/ 138 w 161"/>
                    <a:gd name="T17" fmla="*/ 0 h 30"/>
                    <a:gd name="T18" fmla="*/ 152 w 161"/>
                    <a:gd name="T19" fmla="*/ 0 h 30"/>
                    <a:gd name="T20" fmla="*/ 161 w 161"/>
                    <a:gd name="T21" fmla="*/ 9 h 3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1"/>
                    <a:gd name="T34" fmla="*/ 0 h 30"/>
                    <a:gd name="T35" fmla="*/ 161 w 161"/>
                    <a:gd name="T36" fmla="*/ 30 h 3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1" h="30">
                      <a:moveTo>
                        <a:pt x="0" y="21"/>
                      </a:moveTo>
                      <a:lnTo>
                        <a:pt x="9" y="27"/>
                      </a:lnTo>
                      <a:lnTo>
                        <a:pt x="29" y="27"/>
                      </a:lnTo>
                      <a:lnTo>
                        <a:pt x="45" y="30"/>
                      </a:lnTo>
                      <a:lnTo>
                        <a:pt x="59" y="24"/>
                      </a:lnTo>
                      <a:lnTo>
                        <a:pt x="86" y="24"/>
                      </a:lnTo>
                      <a:lnTo>
                        <a:pt x="105" y="21"/>
                      </a:lnTo>
                      <a:lnTo>
                        <a:pt x="122" y="13"/>
                      </a:lnTo>
                      <a:lnTo>
                        <a:pt x="138" y="0"/>
                      </a:lnTo>
                      <a:lnTo>
                        <a:pt x="152" y="0"/>
                      </a:lnTo>
                      <a:lnTo>
                        <a:pt x="161" y="9"/>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6" name="Freeform 88"/>
                <p:cNvSpPr>
                  <a:spLocks noChangeAspect="1"/>
                </p:cNvSpPr>
                <p:nvPr/>
              </p:nvSpPr>
              <p:spPr bwMode="auto">
                <a:xfrm>
                  <a:off x="2823" y="987"/>
                  <a:ext cx="330" cy="36"/>
                </a:xfrm>
                <a:custGeom>
                  <a:avLst/>
                  <a:gdLst>
                    <a:gd name="T0" fmla="*/ 0 w 330"/>
                    <a:gd name="T1" fmla="*/ 18 h 36"/>
                    <a:gd name="T2" fmla="*/ 30 w 330"/>
                    <a:gd name="T3" fmla="*/ 23 h 36"/>
                    <a:gd name="T4" fmla="*/ 62 w 330"/>
                    <a:gd name="T5" fmla="*/ 26 h 36"/>
                    <a:gd name="T6" fmla="*/ 101 w 330"/>
                    <a:gd name="T7" fmla="*/ 26 h 36"/>
                    <a:gd name="T8" fmla="*/ 140 w 330"/>
                    <a:gd name="T9" fmla="*/ 26 h 36"/>
                    <a:gd name="T10" fmla="*/ 174 w 330"/>
                    <a:gd name="T11" fmla="*/ 33 h 36"/>
                    <a:gd name="T12" fmla="*/ 198 w 330"/>
                    <a:gd name="T13" fmla="*/ 35 h 36"/>
                    <a:gd name="T14" fmla="*/ 234 w 330"/>
                    <a:gd name="T15" fmla="*/ 36 h 36"/>
                    <a:gd name="T16" fmla="*/ 261 w 330"/>
                    <a:gd name="T17" fmla="*/ 32 h 36"/>
                    <a:gd name="T18" fmla="*/ 278 w 330"/>
                    <a:gd name="T19" fmla="*/ 27 h 36"/>
                    <a:gd name="T20" fmla="*/ 299 w 330"/>
                    <a:gd name="T21" fmla="*/ 5 h 36"/>
                    <a:gd name="T22" fmla="*/ 314 w 330"/>
                    <a:gd name="T23" fmla="*/ 0 h 36"/>
                    <a:gd name="T24" fmla="*/ 330 w 330"/>
                    <a:gd name="T25" fmla="*/ 0 h 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30"/>
                    <a:gd name="T40" fmla="*/ 0 h 36"/>
                    <a:gd name="T41" fmla="*/ 330 w 330"/>
                    <a:gd name="T42" fmla="*/ 36 h 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30" h="36">
                      <a:moveTo>
                        <a:pt x="0" y="18"/>
                      </a:moveTo>
                      <a:lnTo>
                        <a:pt x="30" y="23"/>
                      </a:lnTo>
                      <a:lnTo>
                        <a:pt x="62" y="26"/>
                      </a:lnTo>
                      <a:lnTo>
                        <a:pt x="101" y="26"/>
                      </a:lnTo>
                      <a:lnTo>
                        <a:pt x="140" y="26"/>
                      </a:lnTo>
                      <a:lnTo>
                        <a:pt x="174" y="33"/>
                      </a:lnTo>
                      <a:lnTo>
                        <a:pt x="198" y="35"/>
                      </a:lnTo>
                      <a:lnTo>
                        <a:pt x="234" y="36"/>
                      </a:lnTo>
                      <a:lnTo>
                        <a:pt x="261" y="32"/>
                      </a:lnTo>
                      <a:lnTo>
                        <a:pt x="278" y="27"/>
                      </a:lnTo>
                      <a:lnTo>
                        <a:pt x="299" y="5"/>
                      </a:lnTo>
                      <a:lnTo>
                        <a:pt x="314" y="0"/>
                      </a:lnTo>
                      <a:lnTo>
                        <a:pt x="330" y="0"/>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7" name="Freeform 89"/>
                <p:cNvSpPr>
                  <a:spLocks noChangeAspect="1"/>
                </p:cNvSpPr>
                <p:nvPr/>
              </p:nvSpPr>
              <p:spPr bwMode="auto">
                <a:xfrm>
                  <a:off x="3257" y="1011"/>
                  <a:ext cx="30" cy="44"/>
                </a:xfrm>
                <a:custGeom>
                  <a:avLst/>
                  <a:gdLst>
                    <a:gd name="T0" fmla="*/ 0 w 30"/>
                    <a:gd name="T1" fmla="*/ 0 h 44"/>
                    <a:gd name="T2" fmla="*/ 16 w 30"/>
                    <a:gd name="T3" fmla="*/ 24 h 44"/>
                    <a:gd name="T4" fmla="*/ 30 w 30"/>
                    <a:gd name="T5" fmla="*/ 44 h 44"/>
                    <a:gd name="T6" fmla="*/ 0 60000 65536"/>
                    <a:gd name="T7" fmla="*/ 0 60000 65536"/>
                    <a:gd name="T8" fmla="*/ 0 60000 65536"/>
                    <a:gd name="T9" fmla="*/ 0 w 30"/>
                    <a:gd name="T10" fmla="*/ 0 h 44"/>
                    <a:gd name="T11" fmla="*/ 30 w 30"/>
                    <a:gd name="T12" fmla="*/ 44 h 44"/>
                  </a:gdLst>
                  <a:ahLst/>
                  <a:cxnLst>
                    <a:cxn ang="T6">
                      <a:pos x="T0" y="T1"/>
                    </a:cxn>
                    <a:cxn ang="T7">
                      <a:pos x="T2" y="T3"/>
                    </a:cxn>
                    <a:cxn ang="T8">
                      <a:pos x="T4" y="T5"/>
                    </a:cxn>
                  </a:cxnLst>
                  <a:rect l="T9" t="T10" r="T11" b="T12"/>
                  <a:pathLst>
                    <a:path w="30" h="44">
                      <a:moveTo>
                        <a:pt x="0" y="0"/>
                      </a:moveTo>
                      <a:lnTo>
                        <a:pt x="16" y="24"/>
                      </a:lnTo>
                      <a:lnTo>
                        <a:pt x="30" y="44"/>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8" name="Freeform 90"/>
                <p:cNvSpPr>
                  <a:spLocks noChangeAspect="1"/>
                </p:cNvSpPr>
                <p:nvPr/>
              </p:nvSpPr>
              <p:spPr bwMode="auto">
                <a:xfrm>
                  <a:off x="3189" y="1008"/>
                  <a:ext cx="72" cy="56"/>
                </a:xfrm>
                <a:custGeom>
                  <a:avLst/>
                  <a:gdLst>
                    <a:gd name="T0" fmla="*/ 0 w 72"/>
                    <a:gd name="T1" fmla="*/ 0 h 56"/>
                    <a:gd name="T2" fmla="*/ 27 w 72"/>
                    <a:gd name="T3" fmla="*/ 3 h 56"/>
                    <a:gd name="T4" fmla="*/ 51 w 72"/>
                    <a:gd name="T5" fmla="*/ 21 h 56"/>
                    <a:gd name="T6" fmla="*/ 72 w 72"/>
                    <a:gd name="T7" fmla="*/ 56 h 56"/>
                    <a:gd name="T8" fmla="*/ 0 60000 65536"/>
                    <a:gd name="T9" fmla="*/ 0 60000 65536"/>
                    <a:gd name="T10" fmla="*/ 0 60000 65536"/>
                    <a:gd name="T11" fmla="*/ 0 60000 65536"/>
                    <a:gd name="T12" fmla="*/ 0 w 72"/>
                    <a:gd name="T13" fmla="*/ 0 h 56"/>
                    <a:gd name="T14" fmla="*/ 72 w 72"/>
                    <a:gd name="T15" fmla="*/ 56 h 56"/>
                  </a:gdLst>
                  <a:ahLst/>
                  <a:cxnLst>
                    <a:cxn ang="T8">
                      <a:pos x="T0" y="T1"/>
                    </a:cxn>
                    <a:cxn ang="T9">
                      <a:pos x="T2" y="T3"/>
                    </a:cxn>
                    <a:cxn ang="T10">
                      <a:pos x="T4" y="T5"/>
                    </a:cxn>
                    <a:cxn ang="T11">
                      <a:pos x="T6" y="T7"/>
                    </a:cxn>
                  </a:cxnLst>
                  <a:rect l="T12" t="T13" r="T14" b="T15"/>
                  <a:pathLst>
                    <a:path w="72" h="56">
                      <a:moveTo>
                        <a:pt x="0" y="0"/>
                      </a:moveTo>
                      <a:lnTo>
                        <a:pt x="27" y="3"/>
                      </a:lnTo>
                      <a:lnTo>
                        <a:pt x="51" y="21"/>
                      </a:lnTo>
                      <a:lnTo>
                        <a:pt x="72" y="56"/>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9" name="Freeform 91"/>
                <p:cNvSpPr>
                  <a:spLocks noChangeAspect="1"/>
                </p:cNvSpPr>
                <p:nvPr/>
              </p:nvSpPr>
              <p:spPr bwMode="auto">
                <a:xfrm>
                  <a:off x="3050" y="861"/>
                  <a:ext cx="172" cy="27"/>
                </a:xfrm>
                <a:custGeom>
                  <a:avLst/>
                  <a:gdLst>
                    <a:gd name="T0" fmla="*/ 0 w 172"/>
                    <a:gd name="T1" fmla="*/ 0 h 27"/>
                    <a:gd name="T2" fmla="*/ 24 w 172"/>
                    <a:gd name="T3" fmla="*/ 6 h 27"/>
                    <a:gd name="T4" fmla="*/ 43 w 172"/>
                    <a:gd name="T5" fmla="*/ 14 h 27"/>
                    <a:gd name="T6" fmla="*/ 67 w 172"/>
                    <a:gd name="T7" fmla="*/ 11 h 27"/>
                    <a:gd name="T8" fmla="*/ 82 w 172"/>
                    <a:gd name="T9" fmla="*/ 5 h 27"/>
                    <a:gd name="T10" fmla="*/ 103 w 172"/>
                    <a:gd name="T11" fmla="*/ 17 h 27"/>
                    <a:gd name="T12" fmla="*/ 117 w 172"/>
                    <a:gd name="T13" fmla="*/ 15 h 27"/>
                    <a:gd name="T14" fmla="*/ 127 w 172"/>
                    <a:gd name="T15" fmla="*/ 11 h 27"/>
                    <a:gd name="T16" fmla="*/ 145 w 172"/>
                    <a:gd name="T17" fmla="*/ 24 h 27"/>
                    <a:gd name="T18" fmla="*/ 172 w 172"/>
                    <a:gd name="T19" fmla="*/ 27 h 2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72"/>
                    <a:gd name="T31" fmla="*/ 0 h 27"/>
                    <a:gd name="T32" fmla="*/ 172 w 172"/>
                    <a:gd name="T33" fmla="*/ 27 h 2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72" h="27">
                      <a:moveTo>
                        <a:pt x="0" y="0"/>
                      </a:moveTo>
                      <a:lnTo>
                        <a:pt x="24" y="6"/>
                      </a:lnTo>
                      <a:lnTo>
                        <a:pt x="43" y="14"/>
                      </a:lnTo>
                      <a:lnTo>
                        <a:pt x="67" y="11"/>
                      </a:lnTo>
                      <a:lnTo>
                        <a:pt x="82" y="5"/>
                      </a:lnTo>
                      <a:lnTo>
                        <a:pt x="103" y="17"/>
                      </a:lnTo>
                      <a:lnTo>
                        <a:pt x="117" y="15"/>
                      </a:lnTo>
                      <a:lnTo>
                        <a:pt x="127" y="11"/>
                      </a:lnTo>
                      <a:lnTo>
                        <a:pt x="145" y="24"/>
                      </a:lnTo>
                      <a:lnTo>
                        <a:pt x="172" y="27"/>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0" name="Freeform 92"/>
                <p:cNvSpPr>
                  <a:spLocks noChangeAspect="1"/>
                </p:cNvSpPr>
                <p:nvPr/>
              </p:nvSpPr>
              <p:spPr bwMode="auto">
                <a:xfrm>
                  <a:off x="2871" y="947"/>
                  <a:ext cx="39" cy="40"/>
                </a:xfrm>
                <a:custGeom>
                  <a:avLst/>
                  <a:gdLst>
                    <a:gd name="T0" fmla="*/ 0 w 39"/>
                    <a:gd name="T1" fmla="*/ 40 h 40"/>
                    <a:gd name="T2" fmla="*/ 18 w 39"/>
                    <a:gd name="T3" fmla="*/ 30 h 40"/>
                    <a:gd name="T4" fmla="*/ 39 w 39"/>
                    <a:gd name="T5" fmla="*/ 0 h 40"/>
                    <a:gd name="T6" fmla="*/ 0 60000 65536"/>
                    <a:gd name="T7" fmla="*/ 0 60000 65536"/>
                    <a:gd name="T8" fmla="*/ 0 60000 65536"/>
                    <a:gd name="T9" fmla="*/ 0 w 39"/>
                    <a:gd name="T10" fmla="*/ 0 h 40"/>
                    <a:gd name="T11" fmla="*/ 39 w 39"/>
                    <a:gd name="T12" fmla="*/ 40 h 40"/>
                  </a:gdLst>
                  <a:ahLst/>
                  <a:cxnLst>
                    <a:cxn ang="T6">
                      <a:pos x="T0" y="T1"/>
                    </a:cxn>
                    <a:cxn ang="T7">
                      <a:pos x="T2" y="T3"/>
                    </a:cxn>
                    <a:cxn ang="T8">
                      <a:pos x="T4" y="T5"/>
                    </a:cxn>
                  </a:cxnLst>
                  <a:rect l="T9" t="T10" r="T11" b="T12"/>
                  <a:pathLst>
                    <a:path w="39" h="40">
                      <a:moveTo>
                        <a:pt x="0" y="40"/>
                      </a:moveTo>
                      <a:lnTo>
                        <a:pt x="18" y="30"/>
                      </a:lnTo>
                      <a:lnTo>
                        <a:pt x="39" y="0"/>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1" name="Freeform 93"/>
                <p:cNvSpPr>
                  <a:spLocks noChangeAspect="1"/>
                </p:cNvSpPr>
                <p:nvPr/>
              </p:nvSpPr>
              <p:spPr bwMode="auto">
                <a:xfrm>
                  <a:off x="3176" y="1020"/>
                  <a:ext cx="75" cy="50"/>
                </a:xfrm>
                <a:custGeom>
                  <a:avLst/>
                  <a:gdLst>
                    <a:gd name="T0" fmla="*/ 0 w 75"/>
                    <a:gd name="T1" fmla="*/ 2 h 50"/>
                    <a:gd name="T2" fmla="*/ 24 w 75"/>
                    <a:gd name="T3" fmla="*/ 0 h 50"/>
                    <a:gd name="T4" fmla="*/ 45 w 75"/>
                    <a:gd name="T5" fmla="*/ 9 h 50"/>
                    <a:gd name="T6" fmla="*/ 61 w 75"/>
                    <a:gd name="T7" fmla="*/ 29 h 50"/>
                    <a:gd name="T8" fmla="*/ 75 w 75"/>
                    <a:gd name="T9" fmla="*/ 50 h 50"/>
                    <a:gd name="T10" fmla="*/ 0 60000 65536"/>
                    <a:gd name="T11" fmla="*/ 0 60000 65536"/>
                    <a:gd name="T12" fmla="*/ 0 60000 65536"/>
                    <a:gd name="T13" fmla="*/ 0 60000 65536"/>
                    <a:gd name="T14" fmla="*/ 0 60000 65536"/>
                    <a:gd name="T15" fmla="*/ 0 w 75"/>
                    <a:gd name="T16" fmla="*/ 0 h 50"/>
                    <a:gd name="T17" fmla="*/ 75 w 75"/>
                    <a:gd name="T18" fmla="*/ 50 h 50"/>
                  </a:gdLst>
                  <a:ahLst/>
                  <a:cxnLst>
                    <a:cxn ang="T10">
                      <a:pos x="T0" y="T1"/>
                    </a:cxn>
                    <a:cxn ang="T11">
                      <a:pos x="T2" y="T3"/>
                    </a:cxn>
                    <a:cxn ang="T12">
                      <a:pos x="T4" y="T5"/>
                    </a:cxn>
                    <a:cxn ang="T13">
                      <a:pos x="T6" y="T7"/>
                    </a:cxn>
                    <a:cxn ang="T14">
                      <a:pos x="T8" y="T9"/>
                    </a:cxn>
                  </a:cxnLst>
                  <a:rect l="T15" t="T16" r="T17" b="T18"/>
                  <a:pathLst>
                    <a:path w="75" h="50">
                      <a:moveTo>
                        <a:pt x="0" y="2"/>
                      </a:moveTo>
                      <a:lnTo>
                        <a:pt x="24" y="0"/>
                      </a:lnTo>
                      <a:lnTo>
                        <a:pt x="45" y="9"/>
                      </a:lnTo>
                      <a:lnTo>
                        <a:pt x="61" y="29"/>
                      </a:lnTo>
                      <a:lnTo>
                        <a:pt x="75" y="50"/>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2" name="Freeform 94"/>
                <p:cNvSpPr>
                  <a:spLocks noChangeAspect="1"/>
                </p:cNvSpPr>
                <p:nvPr/>
              </p:nvSpPr>
              <p:spPr bwMode="auto">
                <a:xfrm>
                  <a:off x="3020" y="1100"/>
                  <a:ext cx="201" cy="112"/>
                </a:xfrm>
                <a:custGeom>
                  <a:avLst/>
                  <a:gdLst>
                    <a:gd name="T0" fmla="*/ 0 w 201"/>
                    <a:gd name="T1" fmla="*/ 112 h 112"/>
                    <a:gd name="T2" fmla="*/ 24 w 201"/>
                    <a:gd name="T3" fmla="*/ 109 h 112"/>
                    <a:gd name="T4" fmla="*/ 46 w 201"/>
                    <a:gd name="T5" fmla="*/ 102 h 112"/>
                    <a:gd name="T6" fmla="*/ 75 w 201"/>
                    <a:gd name="T7" fmla="*/ 75 h 112"/>
                    <a:gd name="T8" fmla="*/ 99 w 201"/>
                    <a:gd name="T9" fmla="*/ 52 h 112"/>
                    <a:gd name="T10" fmla="*/ 129 w 201"/>
                    <a:gd name="T11" fmla="*/ 24 h 112"/>
                    <a:gd name="T12" fmla="*/ 159 w 201"/>
                    <a:gd name="T13" fmla="*/ 1 h 112"/>
                    <a:gd name="T14" fmla="*/ 171 w 201"/>
                    <a:gd name="T15" fmla="*/ 0 h 112"/>
                    <a:gd name="T16" fmla="*/ 186 w 201"/>
                    <a:gd name="T17" fmla="*/ 0 h 112"/>
                    <a:gd name="T18" fmla="*/ 201 w 201"/>
                    <a:gd name="T19" fmla="*/ 9 h 11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01"/>
                    <a:gd name="T31" fmla="*/ 0 h 112"/>
                    <a:gd name="T32" fmla="*/ 201 w 201"/>
                    <a:gd name="T33" fmla="*/ 112 h 11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01" h="112">
                      <a:moveTo>
                        <a:pt x="0" y="112"/>
                      </a:moveTo>
                      <a:lnTo>
                        <a:pt x="24" y="109"/>
                      </a:lnTo>
                      <a:lnTo>
                        <a:pt x="46" y="102"/>
                      </a:lnTo>
                      <a:lnTo>
                        <a:pt x="75" y="75"/>
                      </a:lnTo>
                      <a:lnTo>
                        <a:pt x="99" y="52"/>
                      </a:lnTo>
                      <a:lnTo>
                        <a:pt x="129" y="24"/>
                      </a:lnTo>
                      <a:lnTo>
                        <a:pt x="159" y="1"/>
                      </a:lnTo>
                      <a:lnTo>
                        <a:pt x="171" y="0"/>
                      </a:lnTo>
                      <a:lnTo>
                        <a:pt x="186" y="0"/>
                      </a:lnTo>
                      <a:lnTo>
                        <a:pt x="201" y="9"/>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3" name="Freeform 95"/>
                <p:cNvSpPr>
                  <a:spLocks noChangeAspect="1"/>
                </p:cNvSpPr>
                <p:nvPr/>
              </p:nvSpPr>
              <p:spPr bwMode="auto">
                <a:xfrm>
                  <a:off x="2553" y="1151"/>
                  <a:ext cx="471" cy="55"/>
                </a:xfrm>
                <a:custGeom>
                  <a:avLst/>
                  <a:gdLst>
                    <a:gd name="T0" fmla="*/ 0 w 471"/>
                    <a:gd name="T1" fmla="*/ 4 h 55"/>
                    <a:gd name="T2" fmla="*/ 32 w 471"/>
                    <a:gd name="T3" fmla="*/ 0 h 55"/>
                    <a:gd name="T4" fmla="*/ 65 w 471"/>
                    <a:gd name="T5" fmla="*/ 1 h 55"/>
                    <a:gd name="T6" fmla="*/ 101 w 471"/>
                    <a:gd name="T7" fmla="*/ 13 h 55"/>
                    <a:gd name="T8" fmla="*/ 126 w 471"/>
                    <a:gd name="T9" fmla="*/ 28 h 55"/>
                    <a:gd name="T10" fmla="*/ 153 w 471"/>
                    <a:gd name="T11" fmla="*/ 34 h 55"/>
                    <a:gd name="T12" fmla="*/ 180 w 471"/>
                    <a:gd name="T13" fmla="*/ 30 h 55"/>
                    <a:gd name="T14" fmla="*/ 215 w 471"/>
                    <a:gd name="T15" fmla="*/ 21 h 55"/>
                    <a:gd name="T16" fmla="*/ 254 w 471"/>
                    <a:gd name="T17" fmla="*/ 13 h 55"/>
                    <a:gd name="T18" fmla="*/ 293 w 471"/>
                    <a:gd name="T19" fmla="*/ 13 h 55"/>
                    <a:gd name="T20" fmla="*/ 323 w 471"/>
                    <a:gd name="T21" fmla="*/ 21 h 55"/>
                    <a:gd name="T22" fmla="*/ 354 w 471"/>
                    <a:gd name="T23" fmla="*/ 40 h 55"/>
                    <a:gd name="T24" fmla="*/ 395 w 471"/>
                    <a:gd name="T25" fmla="*/ 55 h 55"/>
                    <a:gd name="T26" fmla="*/ 420 w 471"/>
                    <a:gd name="T27" fmla="*/ 54 h 55"/>
                    <a:gd name="T28" fmla="*/ 443 w 471"/>
                    <a:gd name="T29" fmla="*/ 46 h 55"/>
                    <a:gd name="T30" fmla="*/ 459 w 471"/>
                    <a:gd name="T31" fmla="*/ 36 h 55"/>
                    <a:gd name="T32" fmla="*/ 471 w 471"/>
                    <a:gd name="T33" fmla="*/ 30 h 5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71"/>
                    <a:gd name="T52" fmla="*/ 0 h 55"/>
                    <a:gd name="T53" fmla="*/ 471 w 471"/>
                    <a:gd name="T54" fmla="*/ 55 h 5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71" h="55">
                      <a:moveTo>
                        <a:pt x="0" y="4"/>
                      </a:moveTo>
                      <a:lnTo>
                        <a:pt x="32" y="0"/>
                      </a:lnTo>
                      <a:lnTo>
                        <a:pt x="65" y="1"/>
                      </a:lnTo>
                      <a:lnTo>
                        <a:pt x="101" y="13"/>
                      </a:lnTo>
                      <a:lnTo>
                        <a:pt x="126" y="28"/>
                      </a:lnTo>
                      <a:lnTo>
                        <a:pt x="153" y="34"/>
                      </a:lnTo>
                      <a:lnTo>
                        <a:pt x="180" y="30"/>
                      </a:lnTo>
                      <a:lnTo>
                        <a:pt x="215" y="21"/>
                      </a:lnTo>
                      <a:lnTo>
                        <a:pt x="254" y="13"/>
                      </a:lnTo>
                      <a:lnTo>
                        <a:pt x="293" y="13"/>
                      </a:lnTo>
                      <a:lnTo>
                        <a:pt x="323" y="21"/>
                      </a:lnTo>
                      <a:lnTo>
                        <a:pt x="354" y="40"/>
                      </a:lnTo>
                      <a:lnTo>
                        <a:pt x="395" y="55"/>
                      </a:lnTo>
                      <a:lnTo>
                        <a:pt x="420" y="54"/>
                      </a:lnTo>
                      <a:lnTo>
                        <a:pt x="443" y="46"/>
                      </a:lnTo>
                      <a:lnTo>
                        <a:pt x="459" y="36"/>
                      </a:lnTo>
                      <a:lnTo>
                        <a:pt x="471" y="30"/>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4" name="Freeform 96"/>
                <p:cNvSpPr>
                  <a:spLocks noChangeAspect="1"/>
                </p:cNvSpPr>
                <p:nvPr/>
              </p:nvSpPr>
              <p:spPr bwMode="auto">
                <a:xfrm>
                  <a:off x="2438" y="1140"/>
                  <a:ext cx="108" cy="93"/>
                </a:xfrm>
                <a:custGeom>
                  <a:avLst/>
                  <a:gdLst>
                    <a:gd name="T0" fmla="*/ 0 w 108"/>
                    <a:gd name="T1" fmla="*/ 93 h 93"/>
                    <a:gd name="T2" fmla="*/ 13 w 108"/>
                    <a:gd name="T3" fmla="*/ 60 h 93"/>
                    <a:gd name="T4" fmla="*/ 30 w 108"/>
                    <a:gd name="T5" fmla="*/ 38 h 93"/>
                    <a:gd name="T6" fmla="*/ 40 w 108"/>
                    <a:gd name="T7" fmla="*/ 30 h 93"/>
                    <a:gd name="T8" fmla="*/ 69 w 108"/>
                    <a:gd name="T9" fmla="*/ 24 h 93"/>
                    <a:gd name="T10" fmla="*/ 88 w 108"/>
                    <a:gd name="T11" fmla="*/ 14 h 93"/>
                    <a:gd name="T12" fmla="*/ 108 w 108"/>
                    <a:gd name="T13" fmla="*/ 0 h 93"/>
                    <a:gd name="T14" fmla="*/ 0 60000 65536"/>
                    <a:gd name="T15" fmla="*/ 0 60000 65536"/>
                    <a:gd name="T16" fmla="*/ 0 60000 65536"/>
                    <a:gd name="T17" fmla="*/ 0 60000 65536"/>
                    <a:gd name="T18" fmla="*/ 0 60000 65536"/>
                    <a:gd name="T19" fmla="*/ 0 60000 65536"/>
                    <a:gd name="T20" fmla="*/ 0 60000 65536"/>
                    <a:gd name="T21" fmla="*/ 0 w 108"/>
                    <a:gd name="T22" fmla="*/ 0 h 93"/>
                    <a:gd name="T23" fmla="*/ 108 w 108"/>
                    <a:gd name="T24" fmla="*/ 93 h 9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8" h="93">
                      <a:moveTo>
                        <a:pt x="0" y="93"/>
                      </a:moveTo>
                      <a:lnTo>
                        <a:pt x="13" y="60"/>
                      </a:lnTo>
                      <a:lnTo>
                        <a:pt x="30" y="38"/>
                      </a:lnTo>
                      <a:lnTo>
                        <a:pt x="40" y="30"/>
                      </a:lnTo>
                      <a:lnTo>
                        <a:pt x="69" y="24"/>
                      </a:lnTo>
                      <a:lnTo>
                        <a:pt x="88" y="14"/>
                      </a:lnTo>
                      <a:lnTo>
                        <a:pt x="108" y="0"/>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5" name="Freeform 97"/>
                <p:cNvSpPr>
                  <a:spLocks noChangeAspect="1"/>
                </p:cNvSpPr>
                <p:nvPr/>
              </p:nvSpPr>
              <p:spPr bwMode="auto">
                <a:xfrm>
                  <a:off x="2568" y="1053"/>
                  <a:ext cx="540" cy="38"/>
                </a:xfrm>
                <a:custGeom>
                  <a:avLst/>
                  <a:gdLst>
                    <a:gd name="T0" fmla="*/ 0 w 540"/>
                    <a:gd name="T1" fmla="*/ 14 h 38"/>
                    <a:gd name="T2" fmla="*/ 39 w 540"/>
                    <a:gd name="T3" fmla="*/ 21 h 38"/>
                    <a:gd name="T4" fmla="*/ 84 w 540"/>
                    <a:gd name="T5" fmla="*/ 27 h 38"/>
                    <a:gd name="T6" fmla="*/ 138 w 540"/>
                    <a:gd name="T7" fmla="*/ 30 h 38"/>
                    <a:gd name="T8" fmla="*/ 180 w 540"/>
                    <a:gd name="T9" fmla="*/ 21 h 38"/>
                    <a:gd name="T10" fmla="*/ 230 w 540"/>
                    <a:gd name="T11" fmla="*/ 3 h 38"/>
                    <a:gd name="T12" fmla="*/ 269 w 540"/>
                    <a:gd name="T13" fmla="*/ 0 h 38"/>
                    <a:gd name="T14" fmla="*/ 321 w 540"/>
                    <a:gd name="T15" fmla="*/ 5 h 38"/>
                    <a:gd name="T16" fmla="*/ 357 w 540"/>
                    <a:gd name="T17" fmla="*/ 17 h 38"/>
                    <a:gd name="T18" fmla="*/ 386 w 540"/>
                    <a:gd name="T19" fmla="*/ 29 h 38"/>
                    <a:gd name="T20" fmla="*/ 416 w 540"/>
                    <a:gd name="T21" fmla="*/ 38 h 38"/>
                    <a:gd name="T22" fmla="*/ 450 w 540"/>
                    <a:gd name="T23" fmla="*/ 38 h 38"/>
                    <a:gd name="T24" fmla="*/ 489 w 540"/>
                    <a:gd name="T25" fmla="*/ 24 h 38"/>
                    <a:gd name="T26" fmla="*/ 518 w 540"/>
                    <a:gd name="T27" fmla="*/ 11 h 38"/>
                    <a:gd name="T28" fmla="*/ 540 w 540"/>
                    <a:gd name="T29" fmla="*/ 5 h 3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40"/>
                    <a:gd name="T46" fmla="*/ 0 h 38"/>
                    <a:gd name="T47" fmla="*/ 540 w 540"/>
                    <a:gd name="T48" fmla="*/ 38 h 38"/>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40" h="38">
                      <a:moveTo>
                        <a:pt x="0" y="14"/>
                      </a:moveTo>
                      <a:lnTo>
                        <a:pt x="39" y="21"/>
                      </a:lnTo>
                      <a:lnTo>
                        <a:pt x="84" y="27"/>
                      </a:lnTo>
                      <a:lnTo>
                        <a:pt x="138" y="30"/>
                      </a:lnTo>
                      <a:lnTo>
                        <a:pt x="180" y="21"/>
                      </a:lnTo>
                      <a:lnTo>
                        <a:pt x="230" y="3"/>
                      </a:lnTo>
                      <a:lnTo>
                        <a:pt x="269" y="0"/>
                      </a:lnTo>
                      <a:lnTo>
                        <a:pt x="321" y="5"/>
                      </a:lnTo>
                      <a:lnTo>
                        <a:pt x="357" y="17"/>
                      </a:lnTo>
                      <a:lnTo>
                        <a:pt x="386" y="29"/>
                      </a:lnTo>
                      <a:lnTo>
                        <a:pt x="416" y="38"/>
                      </a:lnTo>
                      <a:lnTo>
                        <a:pt x="450" y="38"/>
                      </a:lnTo>
                      <a:lnTo>
                        <a:pt x="489" y="24"/>
                      </a:lnTo>
                      <a:lnTo>
                        <a:pt x="518" y="11"/>
                      </a:lnTo>
                      <a:lnTo>
                        <a:pt x="540" y="5"/>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6" name="Freeform 98"/>
                <p:cNvSpPr>
                  <a:spLocks noChangeAspect="1"/>
                </p:cNvSpPr>
                <p:nvPr/>
              </p:nvSpPr>
              <p:spPr bwMode="auto">
                <a:xfrm>
                  <a:off x="2574" y="1041"/>
                  <a:ext cx="539" cy="41"/>
                </a:xfrm>
                <a:custGeom>
                  <a:avLst/>
                  <a:gdLst>
                    <a:gd name="T0" fmla="*/ 0 w 539"/>
                    <a:gd name="T1" fmla="*/ 8 h 41"/>
                    <a:gd name="T2" fmla="*/ 51 w 539"/>
                    <a:gd name="T3" fmla="*/ 17 h 41"/>
                    <a:gd name="T4" fmla="*/ 98 w 539"/>
                    <a:gd name="T5" fmla="*/ 24 h 41"/>
                    <a:gd name="T6" fmla="*/ 132 w 539"/>
                    <a:gd name="T7" fmla="*/ 27 h 41"/>
                    <a:gd name="T8" fmla="*/ 161 w 539"/>
                    <a:gd name="T9" fmla="*/ 21 h 41"/>
                    <a:gd name="T10" fmla="*/ 195 w 539"/>
                    <a:gd name="T11" fmla="*/ 11 h 41"/>
                    <a:gd name="T12" fmla="*/ 236 w 539"/>
                    <a:gd name="T13" fmla="*/ 0 h 41"/>
                    <a:gd name="T14" fmla="*/ 273 w 539"/>
                    <a:gd name="T15" fmla="*/ 2 h 41"/>
                    <a:gd name="T16" fmla="*/ 314 w 539"/>
                    <a:gd name="T17" fmla="*/ 6 h 41"/>
                    <a:gd name="T18" fmla="*/ 353 w 539"/>
                    <a:gd name="T19" fmla="*/ 20 h 41"/>
                    <a:gd name="T20" fmla="*/ 390 w 539"/>
                    <a:gd name="T21" fmla="*/ 35 h 41"/>
                    <a:gd name="T22" fmla="*/ 426 w 539"/>
                    <a:gd name="T23" fmla="*/ 41 h 41"/>
                    <a:gd name="T24" fmla="*/ 459 w 539"/>
                    <a:gd name="T25" fmla="*/ 33 h 41"/>
                    <a:gd name="T26" fmla="*/ 494 w 539"/>
                    <a:gd name="T27" fmla="*/ 23 h 41"/>
                    <a:gd name="T28" fmla="*/ 539 w 539"/>
                    <a:gd name="T29" fmla="*/ 8 h 4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39"/>
                    <a:gd name="T46" fmla="*/ 0 h 41"/>
                    <a:gd name="T47" fmla="*/ 539 w 539"/>
                    <a:gd name="T48" fmla="*/ 41 h 41"/>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39" h="41">
                      <a:moveTo>
                        <a:pt x="0" y="8"/>
                      </a:moveTo>
                      <a:lnTo>
                        <a:pt x="51" y="17"/>
                      </a:lnTo>
                      <a:lnTo>
                        <a:pt x="98" y="24"/>
                      </a:lnTo>
                      <a:lnTo>
                        <a:pt x="132" y="27"/>
                      </a:lnTo>
                      <a:lnTo>
                        <a:pt x="161" y="21"/>
                      </a:lnTo>
                      <a:lnTo>
                        <a:pt x="195" y="11"/>
                      </a:lnTo>
                      <a:lnTo>
                        <a:pt x="236" y="0"/>
                      </a:lnTo>
                      <a:lnTo>
                        <a:pt x="273" y="2"/>
                      </a:lnTo>
                      <a:lnTo>
                        <a:pt x="314" y="6"/>
                      </a:lnTo>
                      <a:lnTo>
                        <a:pt x="353" y="20"/>
                      </a:lnTo>
                      <a:lnTo>
                        <a:pt x="390" y="35"/>
                      </a:lnTo>
                      <a:lnTo>
                        <a:pt x="426" y="41"/>
                      </a:lnTo>
                      <a:lnTo>
                        <a:pt x="459" y="33"/>
                      </a:lnTo>
                      <a:lnTo>
                        <a:pt x="494" y="23"/>
                      </a:lnTo>
                      <a:lnTo>
                        <a:pt x="539" y="8"/>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7" name="Freeform 99"/>
                <p:cNvSpPr>
                  <a:spLocks noChangeAspect="1"/>
                </p:cNvSpPr>
                <p:nvPr/>
              </p:nvSpPr>
              <p:spPr bwMode="auto">
                <a:xfrm>
                  <a:off x="2624" y="897"/>
                  <a:ext cx="229" cy="84"/>
                </a:xfrm>
                <a:custGeom>
                  <a:avLst/>
                  <a:gdLst>
                    <a:gd name="T0" fmla="*/ 0 w 229"/>
                    <a:gd name="T1" fmla="*/ 0 h 84"/>
                    <a:gd name="T2" fmla="*/ 9 w 229"/>
                    <a:gd name="T3" fmla="*/ 14 h 84"/>
                    <a:gd name="T4" fmla="*/ 34 w 229"/>
                    <a:gd name="T5" fmla="*/ 24 h 84"/>
                    <a:gd name="T6" fmla="*/ 46 w 229"/>
                    <a:gd name="T7" fmla="*/ 35 h 84"/>
                    <a:gd name="T8" fmla="*/ 49 w 229"/>
                    <a:gd name="T9" fmla="*/ 56 h 84"/>
                    <a:gd name="T10" fmla="*/ 78 w 229"/>
                    <a:gd name="T11" fmla="*/ 51 h 84"/>
                    <a:gd name="T12" fmla="*/ 79 w 229"/>
                    <a:gd name="T13" fmla="*/ 65 h 84"/>
                    <a:gd name="T14" fmla="*/ 100 w 229"/>
                    <a:gd name="T15" fmla="*/ 62 h 84"/>
                    <a:gd name="T16" fmla="*/ 108 w 229"/>
                    <a:gd name="T17" fmla="*/ 84 h 84"/>
                    <a:gd name="T18" fmla="*/ 126 w 229"/>
                    <a:gd name="T19" fmla="*/ 62 h 84"/>
                    <a:gd name="T20" fmla="*/ 148 w 229"/>
                    <a:gd name="T21" fmla="*/ 44 h 84"/>
                    <a:gd name="T22" fmla="*/ 159 w 229"/>
                    <a:gd name="T23" fmla="*/ 39 h 84"/>
                    <a:gd name="T24" fmla="*/ 174 w 229"/>
                    <a:gd name="T25" fmla="*/ 35 h 84"/>
                    <a:gd name="T26" fmla="*/ 186 w 229"/>
                    <a:gd name="T27" fmla="*/ 68 h 84"/>
                    <a:gd name="T28" fmla="*/ 204 w 229"/>
                    <a:gd name="T29" fmla="*/ 51 h 84"/>
                    <a:gd name="T30" fmla="*/ 219 w 229"/>
                    <a:gd name="T31" fmla="*/ 44 h 84"/>
                    <a:gd name="T32" fmla="*/ 229 w 229"/>
                    <a:gd name="T33" fmla="*/ 39 h 8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29"/>
                    <a:gd name="T52" fmla="*/ 0 h 84"/>
                    <a:gd name="T53" fmla="*/ 229 w 229"/>
                    <a:gd name="T54" fmla="*/ 84 h 8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29" h="84">
                      <a:moveTo>
                        <a:pt x="0" y="0"/>
                      </a:moveTo>
                      <a:lnTo>
                        <a:pt x="9" y="14"/>
                      </a:lnTo>
                      <a:lnTo>
                        <a:pt x="34" y="24"/>
                      </a:lnTo>
                      <a:lnTo>
                        <a:pt x="46" y="35"/>
                      </a:lnTo>
                      <a:lnTo>
                        <a:pt x="49" y="56"/>
                      </a:lnTo>
                      <a:lnTo>
                        <a:pt x="78" y="51"/>
                      </a:lnTo>
                      <a:lnTo>
                        <a:pt x="79" y="65"/>
                      </a:lnTo>
                      <a:lnTo>
                        <a:pt x="100" y="62"/>
                      </a:lnTo>
                      <a:lnTo>
                        <a:pt x="108" y="84"/>
                      </a:lnTo>
                      <a:lnTo>
                        <a:pt x="126" y="62"/>
                      </a:lnTo>
                      <a:lnTo>
                        <a:pt x="148" y="44"/>
                      </a:lnTo>
                      <a:lnTo>
                        <a:pt x="159" y="39"/>
                      </a:lnTo>
                      <a:lnTo>
                        <a:pt x="174" y="35"/>
                      </a:lnTo>
                      <a:lnTo>
                        <a:pt x="186" y="68"/>
                      </a:lnTo>
                      <a:lnTo>
                        <a:pt x="204" y="51"/>
                      </a:lnTo>
                      <a:lnTo>
                        <a:pt x="219" y="44"/>
                      </a:lnTo>
                      <a:lnTo>
                        <a:pt x="229" y="39"/>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8" name="Freeform 100"/>
                <p:cNvSpPr>
                  <a:spLocks noChangeAspect="1"/>
                </p:cNvSpPr>
                <p:nvPr/>
              </p:nvSpPr>
              <p:spPr bwMode="auto">
                <a:xfrm>
                  <a:off x="2319" y="1043"/>
                  <a:ext cx="243" cy="130"/>
                </a:xfrm>
                <a:custGeom>
                  <a:avLst/>
                  <a:gdLst>
                    <a:gd name="T0" fmla="*/ 0 w 243"/>
                    <a:gd name="T1" fmla="*/ 37 h 130"/>
                    <a:gd name="T2" fmla="*/ 20 w 243"/>
                    <a:gd name="T3" fmla="*/ 66 h 130"/>
                    <a:gd name="T4" fmla="*/ 36 w 243"/>
                    <a:gd name="T5" fmla="*/ 82 h 130"/>
                    <a:gd name="T6" fmla="*/ 56 w 243"/>
                    <a:gd name="T7" fmla="*/ 100 h 130"/>
                    <a:gd name="T8" fmla="*/ 69 w 243"/>
                    <a:gd name="T9" fmla="*/ 118 h 130"/>
                    <a:gd name="T10" fmla="*/ 86 w 243"/>
                    <a:gd name="T11" fmla="*/ 130 h 130"/>
                    <a:gd name="T12" fmla="*/ 95 w 243"/>
                    <a:gd name="T13" fmla="*/ 124 h 130"/>
                    <a:gd name="T14" fmla="*/ 105 w 243"/>
                    <a:gd name="T15" fmla="*/ 114 h 130"/>
                    <a:gd name="T16" fmla="*/ 116 w 243"/>
                    <a:gd name="T17" fmla="*/ 93 h 130"/>
                    <a:gd name="T18" fmla="*/ 129 w 243"/>
                    <a:gd name="T19" fmla="*/ 64 h 130"/>
                    <a:gd name="T20" fmla="*/ 143 w 243"/>
                    <a:gd name="T21" fmla="*/ 39 h 130"/>
                    <a:gd name="T22" fmla="*/ 155 w 243"/>
                    <a:gd name="T23" fmla="*/ 25 h 130"/>
                    <a:gd name="T24" fmla="*/ 180 w 243"/>
                    <a:gd name="T25" fmla="*/ 15 h 130"/>
                    <a:gd name="T26" fmla="*/ 222 w 243"/>
                    <a:gd name="T27" fmla="*/ 1 h 130"/>
                    <a:gd name="T28" fmla="*/ 243 w 243"/>
                    <a:gd name="T29" fmla="*/ 0 h 13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43"/>
                    <a:gd name="T46" fmla="*/ 0 h 130"/>
                    <a:gd name="T47" fmla="*/ 243 w 243"/>
                    <a:gd name="T48" fmla="*/ 130 h 130"/>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43" h="130">
                      <a:moveTo>
                        <a:pt x="0" y="37"/>
                      </a:moveTo>
                      <a:lnTo>
                        <a:pt x="20" y="66"/>
                      </a:lnTo>
                      <a:lnTo>
                        <a:pt x="36" y="82"/>
                      </a:lnTo>
                      <a:lnTo>
                        <a:pt x="56" y="100"/>
                      </a:lnTo>
                      <a:lnTo>
                        <a:pt x="69" y="118"/>
                      </a:lnTo>
                      <a:lnTo>
                        <a:pt x="86" y="130"/>
                      </a:lnTo>
                      <a:lnTo>
                        <a:pt x="95" y="124"/>
                      </a:lnTo>
                      <a:lnTo>
                        <a:pt x="105" y="114"/>
                      </a:lnTo>
                      <a:lnTo>
                        <a:pt x="116" y="93"/>
                      </a:lnTo>
                      <a:lnTo>
                        <a:pt x="129" y="64"/>
                      </a:lnTo>
                      <a:lnTo>
                        <a:pt x="143" y="39"/>
                      </a:lnTo>
                      <a:lnTo>
                        <a:pt x="155" y="25"/>
                      </a:lnTo>
                      <a:lnTo>
                        <a:pt x="180" y="15"/>
                      </a:lnTo>
                      <a:lnTo>
                        <a:pt x="222" y="1"/>
                      </a:lnTo>
                      <a:lnTo>
                        <a:pt x="243" y="0"/>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9" name="Freeform 101"/>
                <p:cNvSpPr>
                  <a:spLocks noChangeAspect="1"/>
                </p:cNvSpPr>
                <p:nvPr/>
              </p:nvSpPr>
              <p:spPr bwMode="auto">
                <a:xfrm>
                  <a:off x="2426" y="1064"/>
                  <a:ext cx="133" cy="166"/>
                </a:xfrm>
                <a:custGeom>
                  <a:avLst/>
                  <a:gdLst>
                    <a:gd name="T0" fmla="*/ 0 w 133"/>
                    <a:gd name="T1" fmla="*/ 166 h 166"/>
                    <a:gd name="T2" fmla="*/ 10 w 133"/>
                    <a:gd name="T3" fmla="*/ 127 h 166"/>
                    <a:gd name="T4" fmla="*/ 25 w 133"/>
                    <a:gd name="T5" fmla="*/ 99 h 166"/>
                    <a:gd name="T6" fmla="*/ 42 w 133"/>
                    <a:gd name="T7" fmla="*/ 66 h 166"/>
                    <a:gd name="T8" fmla="*/ 60 w 133"/>
                    <a:gd name="T9" fmla="*/ 37 h 166"/>
                    <a:gd name="T10" fmla="*/ 82 w 133"/>
                    <a:gd name="T11" fmla="*/ 19 h 166"/>
                    <a:gd name="T12" fmla="*/ 114 w 133"/>
                    <a:gd name="T13" fmla="*/ 4 h 166"/>
                    <a:gd name="T14" fmla="*/ 133 w 133"/>
                    <a:gd name="T15" fmla="*/ 0 h 166"/>
                    <a:gd name="T16" fmla="*/ 0 60000 65536"/>
                    <a:gd name="T17" fmla="*/ 0 60000 65536"/>
                    <a:gd name="T18" fmla="*/ 0 60000 65536"/>
                    <a:gd name="T19" fmla="*/ 0 60000 65536"/>
                    <a:gd name="T20" fmla="*/ 0 60000 65536"/>
                    <a:gd name="T21" fmla="*/ 0 60000 65536"/>
                    <a:gd name="T22" fmla="*/ 0 60000 65536"/>
                    <a:gd name="T23" fmla="*/ 0 60000 65536"/>
                    <a:gd name="T24" fmla="*/ 0 w 133"/>
                    <a:gd name="T25" fmla="*/ 0 h 166"/>
                    <a:gd name="T26" fmla="*/ 133 w 133"/>
                    <a:gd name="T27" fmla="*/ 166 h 16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33" h="166">
                      <a:moveTo>
                        <a:pt x="0" y="166"/>
                      </a:moveTo>
                      <a:lnTo>
                        <a:pt x="10" y="127"/>
                      </a:lnTo>
                      <a:lnTo>
                        <a:pt x="25" y="99"/>
                      </a:lnTo>
                      <a:lnTo>
                        <a:pt x="42" y="66"/>
                      </a:lnTo>
                      <a:lnTo>
                        <a:pt x="60" y="37"/>
                      </a:lnTo>
                      <a:lnTo>
                        <a:pt x="82" y="19"/>
                      </a:lnTo>
                      <a:lnTo>
                        <a:pt x="114" y="4"/>
                      </a:lnTo>
                      <a:lnTo>
                        <a:pt x="133" y="0"/>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0" name="Freeform 102"/>
                <p:cNvSpPr>
                  <a:spLocks noChangeAspect="1"/>
                </p:cNvSpPr>
                <p:nvPr/>
              </p:nvSpPr>
              <p:spPr bwMode="auto">
                <a:xfrm>
                  <a:off x="2633" y="852"/>
                  <a:ext cx="150" cy="45"/>
                </a:xfrm>
                <a:custGeom>
                  <a:avLst/>
                  <a:gdLst>
                    <a:gd name="T0" fmla="*/ 0 w 150"/>
                    <a:gd name="T1" fmla="*/ 0 h 45"/>
                    <a:gd name="T2" fmla="*/ 21 w 150"/>
                    <a:gd name="T3" fmla="*/ 12 h 45"/>
                    <a:gd name="T4" fmla="*/ 45 w 150"/>
                    <a:gd name="T5" fmla="*/ 33 h 45"/>
                    <a:gd name="T6" fmla="*/ 70 w 150"/>
                    <a:gd name="T7" fmla="*/ 42 h 45"/>
                    <a:gd name="T8" fmla="*/ 91 w 150"/>
                    <a:gd name="T9" fmla="*/ 45 h 45"/>
                    <a:gd name="T10" fmla="*/ 108 w 150"/>
                    <a:gd name="T11" fmla="*/ 42 h 45"/>
                    <a:gd name="T12" fmla="*/ 135 w 150"/>
                    <a:gd name="T13" fmla="*/ 35 h 45"/>
                    <a:gd name="T14" fmla="*/ 150 w 150"/>
                    <a:gd name="T15" fmla="*/ 30 h 45"/>
                    <a:gd name="T16" fmla="*/ 0 60000 65536"/>
                    <a:gd name="T17" fmla="*/ 0 60000 65536"/>
                    <a:gd name="T18" fmla="*/ 0 60000 65536"/>
                    <a:gd name="T19" fmla="*/ 0 60000 65536"/>
                    <a:gd name="T20" fmla="*/ 0 60000 65536"/>
                    <a:gd name="T21" fmla="*/ 0 60000 65536"/>
                    <a:gd name="T22" fmla="*/ 0 60000 65536"/>
                    <a:gd name="T23" fmla="*/ 0 60000 65536"/>
                    <a:gd name="T24" fmla="*/ 0 w 150"/>
                    <a:gd name="T25" fmla="*/ 0 h 45"/>
                    <a:gd name="T26" fmla="*/ 150 w 150"/>
                    <a:gd name="T27" fmla="*/ 45 h 4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50" h="45">
                      <a:moveTo>
                        <a:pt x="0" y="0"/>
                      </a:moveTo>
                      <a:lnTo>
                        <a:pt x="21" y="12"/>
                      </a:lnTo>
                      <a:lnTo>
                        <a:pt x="45" y="33"/>
                      </a:lnTo>
                      <a:lnTo>
                        <a:pt x="70" y="42"/>
                      </a:lnTo>
                      <a:lnTo>
                        <a:pt x="91" y="45"/>
                      </a:lnTo>
                      <a:lnTo>
                        <a:pt x="108" y="42"/>
                      </a:lnTo>
                      <a:lnTo>
                        <a:pt x="135" y="35"/>
                      </a:lnTo>
                      <a:lnTo>
                        <a:pt x="150" y="30"/>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1" name="Freeform 103"/>
                <p:cNvSpPr>
                  <a:spLocks noChangeAspect="1"/>
                </p:cNvSpPr>
                <p:nvPr/>
              </p:nvSpPr>
              <p:spPr bwMode="auto">
                <a:xfrm>
                  <a:off x="2789" y="887"/>
                  <a:ext cx="49" cy="13"/>
                </a:xfrm>
                <a:custGeom>
                  <a:avLst/>
                  <a:gdLst>
                    <a:gd name="T0" fmla="*/ 0 w 49"/>
                    <a:gd name="T1" fmla="*/ 13 h 13"/>
                    <a:gd name="T2" fmla="*/ 33 w 49"/>
                    <a:gd name="T3" fmla="*/ 4 h 13"/>
                    <a:gd name="T4" fmla="*/ 49 w 49"/>
                    <a:gd name="T5" fmla="*/ 0 h 13"/>
                    <a:gd name="T6" fmla="*/ 0 60000 65536"/>
                    <a:gd name="T7" fmla="*/ 0 60000 65536"/>
                    <a:gd name="T8" fmla="*/ 0 60000 65536"/>
                    <a:gd name="T9" fmla="*/ 0 w 49"/>
                    <a:gd name="T10" fmla="*/ 0 h 13"/>
                    <a:gd name="T11" fmla="*/ 49 w 49"/>
                    <a:gd name="T12" fmla="*/ 13 h 13"/>
                  </a:gdLst>
                  <a:ahLst/>
                  <a:cxnLst>
                    <a:cxn ang="T6">
                      <a:pos x="T0" y="T1"/>
                    </a:cxn>
                    <a:cxn ang="T7">
                      <a:pos x="T2" y="T3"/>
                    </a:cxn>
                    <a:cxn ang="T8">
                      <a:pos x="T4" y="T5"/>
                    </a:cxn>
                  </a:cxnLst>
                  <a:rect l="T9" t="T10" r="T11" b="T12"/>
                  <a:pathLst>
                    <a:path w="49" h="13">
                      <a:moveTo>
                        <a:pt x="0" y="13"/>
                      </a:moveTo>
                      <a:lnTo>
                        <a:pt x="33" y="4"/>
                      </a:lnTo>
                      <a:lnTo>
                        <a:pt x="49" y="0"/>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2" name="Freeform 104"/>
                <p:cNvSpPr>
                  <a:spLocks noChangeAspect="1"/>
                </p:cNvSpPr>
                <p:nvPr/>
              </p:nvSpPr>
              <p:spPr bwMode="auto">
                <a:xfrm>
                  <a:off x="2847" y="894"/>
                  <a:ext cx="140" cy="38"/>
                </a:xfrm>
                <a:custGeom>
                  <a:avLst/>
                  <a:gdLst>
                    <a:gd name="T0" fmla="*/ 0 w 140"/>
                    <a:gd name="T1" fmla="*/ 9 h 38"/>
                    <a:gd name="T2" fmla="*/ 26 w 140"/>
                    <a:gd name="T3" fmla="*/ 18 h 38"/>
                    <a:gd name="T4" fmla="*/ 48 w 140"/>
                    <a:gd name="T5" fmla="*/ 15 h 38"/>
                    <a:gd name="T6" fmla="*/ 65 w 140"/>
                    <a:gd name="T7" fmla="*/ 3 h 38"/>
                    <a:gd name="T8" fmla="*/ 83 w 140"/>
                    <a:gd name="T9" fmla="*/ 11 h 38"/>
                    <a:gd name="T10" fmla="*/ 99 w 140"/>
                    <a:gd name="T11" fmla="*/ 0 h 38"/>
                    <a:gd name="T12" fmla="*/ 131 w 140"/>
                    <a:gd name="T13" fmla="*/ 30 h 38"/>
                    <a:gd name="T14" fmla="*/ 140 w 140"/>
                    <a:gd name="T15" fmla="*/ 38 h 38"/>
                    <a:gd name="T16" fmla="*/ 0 60000 65536"/>
                    <a:gd name="T17" fmla="*/ 0 60000 65536"/>
                    <a:gd name="T18" fmla="*/ 0 60000 65536"/>
                    <a:gd name="T19" fmla="*/ 0 60000 65536"/>
                    <a:gd name="T20" fmla="*/ 0 60000 65536"/>
                    <a:gd name="T21" fmla="*/ 0 60000 65536"/>
                    <a:gd name="T22" fmla="*/ 0 60000 65536"/>
                    <a:gd name="T23" fmla="*/ 0 60000 65536"/>
                    <a:gd name="T24" fmla="*/ 0 w 140"/>
                    <a:gd name="T25" fmla="*/ 0 h 38"/>
                    <a:gd name="T26" fmla="*/ 140 w 140"/>
                    <a:gd name="T27" fmla="*/ 38 h 3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0" h="38">
                      <a:moveTo>
                        <a:pt x="0" y="9"/>
                      </a:moveTo>
                      <a:lnTo>
                        <a:pt x="26" y="18"/>
                      </a:lnTo>
                      <a:lnTo>
                        <a:pt x="48" y="15"/>
                      </a:lnTo>
                      <a:lnTo>
                        <a:pt x="65" y="3"/>
                      </a:lnTo>
                      <a:lnTo>
                        <a:pt x="83" y="11"/>
                      </a:lnTo>
                      <a:lnTo>
                        <a:pt x="99" y="0"/>
                      </a:lnTo>
                      <a:lnTo>
                        <a:pt x="131" y="30"/>
                      </a:lnTo>
                      <a:lnTo>
                        <a:pt x="140" y="38"/>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3" name="Freeform 105"/>
                <p:cNvSpPr>
                  <a:spLocks noChangeAspect="1"/>
                </p:cNvSpPr>
                <p:nvPr/>
              </p:nvSpPr>
              <p:spPr bwMode="auto">
                <a:xfrm>
                  <a:off x="2535" y="936"/>
                  <a:ext cx="54" cy="45"/>
                </a:xfrm>
                <a:custGeom>
                  <a:avLst/>
                  <a:gdLst>
                    <a:gd name="T0" fmla="*/ 0 w 54"/>
                    <a:gd name="T1" fmla="*/ 45 h 45"/>
                    <a:gd name="T2" fmla="*/ 23 w 54"/>
                    <a:gd name="T3" fmla="*/ 26 h 45"/>
                    <a:gd name="T4" fmla="*/ 41 w 54"/>
                    <a:gd name="T5" fmla="*/ 11 h 45"/>
                    <a:gd name="T6" fmla="*/ 54 w 54"/>
                    <a:gd name="T7" fmla="*/ 0 h 45"/>
                    <a:gd name="T8" fmla="*/ 0 60000 65536"/>
                    <a:gd name="T9" fmla="*/ 0 60000 65536"/>
                    <a:gd name="T10" fmla="*/ 0 60000 65536"/>
                    <a:gd name="T11" fmla="*/ 0 60000 65536"/>
                    <a:gd name="T12" fmla="*/ 0 w 54"/>
                    <a:gd name="T13" fmla="*/ 0 h 45"/>
                    <a:gd name="T14" fmla="*/ 54 w 54"/>
                    <a:gd name="T15" fmla="*/ 45 h 45"/>
                  </a:gdLst>
                  <a:ahLst/>
                  <a:cxnLst>
                    <a:cxn ang="T8">
                      <a:pos x="T0" y="T1"/>
                    </a:cxn>
                    <a:cxn ang="T9">
                      <a:pos x="T2" y="T3"/>
                    </a:cxn>
                    <a:cxn ang="T10">
                      <a:pos x="T4" y="T5"/>
                    </a:cxn>
                    <a:cxn ang="T11">
                      <a:pos x="T6" y="T7"/>
                    </a:cxn>
                  </a:cxnLst>
                  <a:rect l="T12" t="T13" r="T14" b="T15"/>
                  <a:pathLst>
                    <a:path w="54" h="45">
                      <a:moveTo>
                        <a:pt x="0" y="45"/>
                      </a:moveTo>
                      <a:lnTo>
                        <a:pt x="23" y="26"/>
                      </a:lnTo>
                      <a:lnTo>
                        <a:pt x="41" y="11"/>
                      </a:lnTo>
                      <a:lnTo>
                        <a:pt x="54" y="0"/>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4" name="Freeform 106"/>
                <p:cNvSpPr>
                  <a:spLocks noChangeAspect="1"/>
                </p:cNvSpPr>
                <p:nvPr/>
              </p:nvSpPr>
              <p:spPr bwMode="auto">
                <a:xfrm>
                  <a:off x="2510" y="903"/>
                  <a:ext cx="88" cy="21"/>
                </a:xfrm>
                <a:custGeom>
                  <a:avLst/>
                  <a:gdLst>
                    <a:gd name="T0" fmla="*/ 0 w 88"/>
                    <a:gd name="T1" fmla="*/ 21 h 21"/>
                    <a:gd name="T2" fmla="*/ 18 w 88"/>
                    <a:gd name="T3" fmla="*/ 9 h 21"/>
                    <a:gd name="T4" fmla="*/ 30 w 88"/>
                    <a:gd name="T5" fmla="*/ 2 h 21"/>
                    <a:gd name="T6" fmla="*/ 52 w 88"/>
                    <a:gd name="T7" fmla="*/ 0 h 21"/>
                    <a:gd name="T8" fmla="*/ 70 w 88"/>
                    <a:gd name="T9" fmla="*/ 3 h 21"/>
                    <a:gd name="T10" fmla="*/ 88 w 88"/>
                    <a:gd name="T11" fmla="*/ 6 h 21"/>
                    <a:gd name="T12" fmla="*/ 0 60000 65536"/>
                    <a:gd name="T13" fmla="*/ 0 60000 65536"/>
                    <a:gd name="T14" fmla="*/ 0 60000 65536"/>
                    <a:gd name="T15" fmla="*/ 0 60000 65536"/>
                    <a:gd name="T16" fmla="*/ 0 60000 65536"/>
                    <a:gd name="T17" fmla="*/ 0 60000 65536"/>
                    <a:gd name="T18" fmla="*/ 0 w 88"/>
                    <a:gd name="T19" fmla="*/ 0 h 21"/>
                    <a:gd name="T20" fmla="*/ 88 w 88"/>
                    <a:gd name="T21" fmla="*/ 21 h 21"/>
                  </a:gdLst>
                  <a:ahLst/>
                  <a:cxnLst>
                    <a:cxn ang="T12">
                      <a:pos x="T0" y="T1"/>
                    </a:cxn>
                    <a:cxn ang="T13">
                      <a:pos x="T2" y="T3"/>
                    </a:cxn>
                    <a:cxn ang="T14">
                      <a:pos x="T4" y="T5"/>
                    </a:cxn>
                    <a:cxn ang="T15">
                      <a:pos x="T6" y="T7"/>
                    </a:cxn>
                    <a:cxn ang="T16">
                      <a:pos x="T8" y="T9"/>
                    </a:cxn>
                    <a:cxn ang="T17">
                      <a:pos x="T10" y="T11"/>
                    </a:cxn>
                  </a:cxnLst>
                  <a:rect l="T18" t="T19" r="T20" b="T21"/>
                  <a:pathLst>
                    <a:path w="88" h="21">
                      <a:moveTo>
                        <a:pt x="0" y="21"/>
                      </a:moveTo>
                      <a:lnTo>
                        <a:pt x="18" y="9"/>
                      </a:lnTo>
                      <a:lnTo>
                        <a:pt x="30" y="2"/>
                      </a:lnTo>
                      <a:lnTo>
                        <a:pt x="52" y="0"/>
                      </a:lnTo>
                      <a:lnTo>
                        <a:pt x="70" y="3"/>
                      </a:lnTo>
                      <a:lnTo>
                        <a:pt x="88" y="6"/>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5" name="Freeform 107"/>
                <p:cNvSpPr>
                  <a:spLocks noChangeAspect="1"/>
                </p:cNvSpPr>
                <p:nvPr/>
              </p:nvSpPr>
              <p:spPr bwMode="auto">
                <a:xfrm>
                  <a:off x="2294" y="915"/>
                  <a:ext cx="211" cy="57"/>
                </a:xfrm>
                <a:custGeom>
                  <a:avLst/>
                  <a:gdLst>
                    <a:gd name="T0" fmla="*/ 0 w 211"/>
                    <a:gd name="T1" fmla="*/ 57 h 57"/>
                    <a:gd name="T2" fmla="*/ 16 w 211"/>
                    <a:gd name="T3" fmla="*/ 51 h 57"/>
                    <a:gd name="T4" fmla="*/ 36 w 211"/>
                    <a:gd name="T5" fmla="*/ 50 h 57"/>
                    <a:gd name="T6" fmla="*/ 51 w 211"/>
                    <a:gd name="T7" fmla="*/ 53 h 57"/>
                    <a:gd name="T8" fmla="*/ 69 w 211"/>
                    <a:gd name="T9" fmla="*/ 48 h 57"/>
                    <a:gd name="T10" fmla="*/ 87 w 211"/>
                    <a:gd name="T11" fmla="*/ 27 h 57"/>
                    <a:gd name="T12" fmla="*/ 94 w 211"/>
                    <a:gd name="T13" fmla="*/ 36 h 57"/>
                    <a:gd name="T14" fmla="*/ 121 w 211"/>
                    <a:gd name="T15" fmla="*/ 0 h 57"/>
                    <a:gd name="T16" fmla="*/ 138 w 211"/>
                    <a:gd name="T17" fmla="*/ 35 h 57"/>
                    <a:gd name="T18" fmla="*/ 160 w 211"/>
                    <a:gd name="T19" fmla="*/ 32 h 57"/>
                    <a:gd name="T20" fmla="*/ 183 w 211"/>
                    <a:gd name="T21" fmla="*/ 35 h 57"/>
                    <a:gd name="T22" fmla="*/ 198 w 211"/>
                    <a:gd name="T23" fmla="*/ 15 h 57"/>
                    <a:gd name="T24" fmla="*/ 211 w 211"/>
                    <a:gd name="T25" fmla="*/ 11 h 5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11"/>
                    <a:gd name="T40" fmla="*/ 0 h 57"/>
                    <a:gd name="T41" fmla="*/ 211 w 211"/>
                    <a:gd name="T42" fmla="*/ 57 h 5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11" h="57">
                      <a:moveTo>
                        <a:pt x="0" y="57"/>
                      </a:moveTo>
                      <a:lnTo>
                        <a:pt x="16" y="51"/>
                      </a:lnTo>
                      <a:lnTo>
                        <a:pt x="36" y="50"/>
                      </a:lnTo>
                      <a:lnTo>
                        <a:pt x="51" y="53"/>
                      </a:lnTo>
                      <a:lnTo>
                        <a:pt x="69" y="48"/>
                      </a:lnTo>
                      <a:lnTo>
                        <a:pt x="87" y="27"/>
                      </a:lnTo>
                      <a:lnTo>
                        <a:pt x="94" y="36"/>
                      </a:lnTo>
                      <a:lnTo>
                        <a:pt x="121" y="0"/>
                      </a:lnTo>
                      <a:lnTo>
                        <a:pt x="138" y="35"/>
                      </a:lnTo>
                      <a:lnTo>
                        <a:pt x="160" y="32"/>
                      </a:lnTo>
                      <a:lnTo>
                        <a:pt x="183" y="35"/>
                      </a:lnTo>
                      <a:lnTo>
                        <a:pt x="198" y="15"/>
                      </a:lnTo>
                      <a:lnTo>
                        <a:pt x="211" y="11"/>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6" name="Freeform 108"/>
                <p:cNvSpPr>
                  <a:spLocks noChangeAspect="1"/>
                </p:cNvSpPr>
                <p:nvPr/>
              </p:nvSpPr>
              <p:spPr bwMode="auto">
                <a:xfrm>
                  <a:off x="1325" y="797"/>
                  <a:ext cx="981" cy="249"/>
                </a:xfrm>
                <a:custGeom>
                  <a:avLst/>
                  <a:gdLst>
                    <a:gd name="T0" fmla="*/ 0 w 981"/>
                    <a:gd name="T1" fmla="*/ 0 h 251"/>
                    <a:gd name="T2" fmla="*/ 61 w 981"/>
                    <a:gd name="T3" fmla="*/ 2 h 251"/>
                    <a:gd name="T4" fmla="*/ 99 w 981"/>
                    <a:gd name="T5" fmla="*/ 9 h 251"/>
                    <a:gd name="T6" fmla="*/ 165 w 981"/>
                    <a:gd name="T7" fmla="*/ 17 h 251"/>
                    <a:gd name="T8" fmla="*/ 240 w 981"/>
                    <a:gd name="T9" fmla="*/ 29 h 251"/>
                    <a:gd name="T10" fmla="*/ 301 w 981"/>
                    <a:gd name="T11" fmla="*/ 38 h 251"/>
                    <a:gd name="T12" fmla="*/ 358 w 981"/>
                    <a:gd name="T13" fmla="*/ 48 h 251"/>
                    <a:gd name="T14" fmla="*/ 399 w 981"/>
                    <a:gd name="T15" fmla="*/ 53 h 251"/>
                    <a:gd name="T16" fmla="*/ 418 w 981"/>
                    <a:gd name="T17" fmla="*/ 56 h 251"/>
                    <a:gd name="T18" fmla="*/ 418 w 981"/>
                    <a:gd name="T19" fmla="*/ 65 h 251"/>
                    <a:gd name="T20" fmla="*/ 439 w 981"/>
                    <a:gd name="T21" fmla="*/ 67 h 251"/>
                    <a:gd name="T22" fmla="*/ 486 w 981"/>
                    <a:gd name="T23" fmla="*/ 70 h 251"/>
                    <a:gd name="T24" fmla="*/ 511 w 981"/>
                    <a:gd name="T25" fmla="*/ 70 h 251"/>
                    <a:gd name="T26" fmla="*/ 538 w 981"/>
                    <a:gd name="T27" fmla="*/ 76 h 251"/>
                    <a:gd name="T28" fmla="*/ 565 w 981"/>
                    <a:gd name="T29" fmla="*/ 79 h 251"/>
                    <a:gd name="T30" fmla="*/ 588 w 981"/>
                    <a:gd name="T31" fmla="*/ 85 h 251"/>
                    <a:gd name="T32" fmla="*/ 591 w 981"/>
                    <a:gd name="T33" fmla="*/ 103 h 251"/>
                    <a:gd name="T34" fmla="*/ 625 w 981"/>
                    <a:gd name="T35" fmla="*/ 100 h 251"/>
                    <a:gd name="T36" fmla="*/ 631 w 981"/>
                    <a:gd name="T37" fmla="*/ 115 h 251"/>
                    <a:gd name="T38" fmla="*/ 657 w 981"/>
                    <a:gd name="T39" fmla="*/ 112 h 251"/>
                    <a:gd name="T40" fmla="*/ 666 w 981"/>
                    <a:gd name="T41" fmla="*/ 128 h 251"/>
                    <a:gd name="T42" fmla="*/ 688 w 981"/>
                    <a:gd name="T43" fmla="*/ 124 h 251"/>
                    <a:gd name="T44" fmla="*/ 693 w 981"/>
                    <a:gd name="T45" fmla="*/ 134 h 251"/>
                    <a:gd name="T46" fmla="*/ 729 w 981"/>
                    <a:gd name="T47" fmla="*/ 133 h 251"/>
                    <a:gd name="T48" fmla="*/ 732 w 981"/>
                    <a:gd name="T49" fmla="*/ 143 h 251"/>
                    <a:gd name="T50" fmla="*/ 756 w 981"/>
                    <a:gd name="T51" fmla="*/ 143 h 251"/>
                    <a:gd name="T52" fmla="*/ 777 w 981"/>
                    <a:gd name="T53" fmla="*/ 161 h 251"/>
                    <a:gd name="T54" fmla="*/ 790 w 981"/>
                    <a:gd name="T55" fmla="*/ 178 h 251"/>
                    <a:gd name="T56" fmla="*/ 817 w 981"/>
                    <a:gd name="T57" fmla="*/ 160 h 251"/>
                    <a:gd name="T58" fmla="*/ 835 w 981"/>
                    <a:gd name="T59" fmla="*/ 179 h 251"/>
                    <a:gd name="T60" fmla="*/ 858 w 981"/>
                    <a:gd name="T61" fmla="*/ 189 h 251"/>
                    <a:gd name="T62" fmla="*/ 879 w 981"/>
                    <a:gd name="T63" fmla="*/ 181 h 251"/>
                    <a:gd name="T64" fmla="*/ 895 w 981"/>
                    <a:gd name="T65" fmla="*/ 196 h 251"/>
                    <a:gd name="T66" fmla="*/ 927 w 981"/>
                    <a:gd name="T67" fmla="*/ 205 h 251"/>
                    <a:gd name="T68" fmla="*/ 949 w 981"/>
                    <a:gd name="T69" fmla="*/ 210 h 251"/>
                    <a:gd name="T70" fmla="*/ 967 w 981"/>
                    <a:gd name="T71" fmla="*/ 249 h 251"/>
                    <a:gd name="T72" fmla="*/ 981 w 981"/>
                    <a:gd name="T73" fmla="*/ 249 h 25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981"/>
                    <a:gd name="T112" fmla="*/ 0 h 251"/>
                    <a:gd name="T113" fmla="*/ 981 w 981"/>
                    <a:gd name="T114" fmla="*/ 251 h 251"/>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981" h="251">
                      <a:moveTo>
                        <a:pt x="0" y="0"/>
                      </a:moveTo>
                      <a:lnTo>
                        <a:pt x="61" y="2"/>
                      </a:lnTo>
                      <a:lnTo>
                        <a:pt x="99" y="9"/>
                      </a:lnTo>
                      <a:lnTo>
                        <a:pt x="165" y="17"/>
                      </a:lnTo>
                      <a:lnTo>
                        <a:pt x="240" y="29"/>
                      </a:lnTo>
                      <a:lnTo>
                        <a:pt x="301" y="38"/>
                      </a:lnTo>
                      <a:lnTo>
                        <a:pt x="358" y="48"/>
                      </a:lnTo>
                      <a:lnTo>
                        <a:pt x="399" y="53"/>
                      </a:lnTo>
                      <a:lnTo>
                        <a:pt x="418" y="56"/>
                      </a:lnTo>
                      <a:lnTo>
                        <a:pt x="418" y="66"/>
                      </a:lnTo>
                      <a:lnTo>
                        <a:pt x="439" y="68"/>
                      </a:lnTo>
                      <a:lnTo>
                        <a:pt x="486" y="71"/>
                      </a:lnTo>
                      <a:lnTo>
                        <a:pt x="511" y="71"/>
                      </a:lnTo>
                      <a:lnTo>
                        <a:pt x="538" y="77"/>
                      </a:lnTo>
                      <a:lnTo>
                        <a:pt x="565" y="80"/>
                      </a:lnTo>
                      <a:lnTo>
                        <a:pt x="588" y="86"/>
                      </a:lnTo>
                      <a:lnTo>
                        <a:pt x="591" y="104"/>
                      </a:lnTo>
                      <a:lnTo>
                        <a:pt x="625" y="101"/>
                      </a:lnTo>
                      <a:lnTo>
                        <a:pt x="631" y="116"/>
                      </a:lnTo>
                      <a:lnTo>
                        <a:pt x="657" y="113"/>
                      </a:lnTo>
                      <a:lnTo>
                        <a:pt x="666" y="129"/>
                      </a:lnTo>
                      <a:lnTo>
                        <a:pt x="688" y="125"/>
                      </a:lnTo>
                      <a:lnTo>
                        <a:pt x="693" y="135"/>
                      </a:lnTo>
                      <a:lnTo>
                        <a:pt x="729" y="134"/>
                      </a:lnTo>
                      <a:lnTo>
                        <a:pt x="732" y="144"/>
                      </a:lnTo>
                      <a:lnTo>
                        <a:pt x="756" y="144"/>
                      </a:lnTo>
                      <a:lnTo>
                        <a:pt x="777" y="162"/>
                      </a:lnTo>
                      <a:lnTo>
                        <a:pt x="790" y="179"/>
                      </a:lnTo>
                      <a:lnTo>
                        <a:pt x="817" y="161"/>
                      </a:lnTo>
                      <a:lnTo>
                        <a:pt x="835" y="180"/>
                      </a:lnTo>
                      <a:lnTo>
                        <a:pt x="858" y="191"/>
                      </a:lnTo>
                      <a:lnTo>
                        <a:pt x="879" y="182"/>
                      </a:lnTo>
                      <a:lnTo>
                        <a:pt x="895" y="198"/>
                      </a:lnTo>
                      <a:lnTo>
                        <a:pt x="927" y="207"/>
                      </a:lnTo>
                      <a:lnTo>
                        <a:pt x="949" y="212"/>
                      </a:lnTo>
                      <a:lnTo>
                        <a:pt x="967" y="251"/>
                      </a:lnTo>
                      <a:lnTo>
                        <a:pt x="981" y="251"/>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7" name="Freeform 109"/>
                <p:cNvSpPr>
                  <a:spLocks noChangeAspect="1"/>
                </p:cNvSpPr>
                <p:nvPr/>
              </p:nvSpPr>
              <p:spPr bwMode="auto">
                <a:xfrm>
                  <a:off x="1400" y="800"/>
                  <a:ext cx="886" cy="111"/>
                </a:xfrm>
                <a:custGeom>
                  <a:avLst/>
                  <a:gdLst>
                    <a:gd name="T0" fmla="*/ 0 w 886"/>
                    <a:gd name="T1" fmla="*/ 0 h 111"/>
                    <a:gd name="T2" fmla="*/ 54 w 886"/>
                    <a:gd name="T3" fmla="*/ 6 h 111"/>
                    <a:gd name="T4" fmla="*/ 99 w 886"/>
                    <a:gd name="T5" fmla="*/ 10 h 111"/>
                    <a:gd name="T6" fmla="*/ 163 w 886"/>
                    <a:gd name="T7" fmla="*/ 15 h 111"/>
                    <a:gd name="T8" fmla="*/ 213 w 886"/>
                    <a:gd name="T9" fmla="*/ 16 h 111"/>
                    <a:gd name="T10" fmla="*/ 280 w 886"/>
                    <a:gd name="T11" fmla="*/ 21 h 111"/>
                    <a:gd name="T12" fmla="*/ 336 w 886"/>
                    <a:gd name="T13" fmla="*/ 25 h 111"/>
                    <a:gd name="T14" fmla="*/ 403 w 886"/>
                    <a:gd name="T15" fmla="*/ 31 h 111"/>
                    <a:gd name="T16" fmla="*/ 441 w 886"/>
                    <a:gd name="T17" fmla="*/ 36 h 111"/>
                    <a:gd name="T18" fmla="*/ 501 w 886"/>
                    <a:gd name="T19" fmla="*/ 40 h 111"/>
                    <a:gd name="T20" fmla="*/ 538 w 886"/>
                    <a:gd name="T21" fmla="*/ 48 h 111"/>
                    <a:gd name="T22" fmla="*/ 565 w 886"/>
                    <a:gd name="T23" fmla="*/ 51 h 111"/>
                    <a:gd name="T24" fmla="*/ 591 w 886"/>
                    <a:gd name="T25" fmla="*/ 54 h 111"/>
                    <a:gd name="T26" fmla="*/ 613 w 886"/>
                    <a:gd name="T27" fmla="*/ 57 h 111"/>
                    <a:gd name="T28" fmla="*/ 637 w 886"/>
                    <a:gd name="T29" fmla="*/ 66 h 111"/>
                    <a:gd name="T30" fmla="*/ 670 w 886"/>
                    <a:gd name="T31" fmla="*/ 67 h 111"/>
                    <a:gd name="T32" fmla="*/ 673 w 886"/>
                    <a:gd name="T33" fmla="*/ 81 h 111"/>
                    <a:gd name="T34" fmla="*/ 718 w 886"/>
                    <a:gd name="T35" fmla="*/ 82 h 111"/>
                    <a:gd name="T36" fmla="*/ 720 w 886"/>
                    <a:gd name="T37" fmla="*/ 93 h 111"/>
                    <a:gd name="T38" fmla="*/ 759 w 886"/>
                    <a:gd name="T39" fmla="*/ 90 h 111"/>
                    <a:gd name="T40" fmla="*/ 762 w 886"/>
                    <a:gd name="T41" fmla="*/ 108 h 111"/>
                    <a:gd name="T42" fmla="*/ 777 w 886"/>
                    <a:gd name="T43" fmla="*/ 99 h 111"/>
                    <a:gd name="T44" fmla="*/ 834 w 886"/>
                    <a:gd name="T45" fmla="*/ 96 h 111"/>
                    <a:gd name="T46" fmla="*/ 843 w 886"/>
                    <a:gd name="T47" fmla="*/ 111 h 111"/>
                    <a:gd name="T48" fmla="*/ 886 w 886"/>
                    <a:gd name="T49" fmla="*/ 111 h 111"/>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886"/>
                    <a:gd name="T76" fmla="*/ 0 h 111"/>
                    <a:gd name="T77" fmla="*/ 886 w 886"/>
                    <a:gd name="T78" fmla="*/ 111 h 111"/>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886" h="111">
                      <a:moveTo>
                        <a:pt x="0" y="0"/>
                      </a:moveTo>
                      <a:lnTo>
                        <a:pt x="54" y="6"/>
                      </a:lnTo>
                      <a:lnTo>
                        <a:pt x="99" y="10"/>
                      </a:lnTo>
                      <a:lnTo>
                        <a:pt x="163" y="15"/>
                      </a:lnTo>
                      <a:lnTo>
                        <a:pt x="213" y="16"/>
                      </a:lnTo>
                      <a:lnTo>
                        <a:pt x="280" y="21"/>
                      </a:lnTo>
                      <a:lnTo>
                        <a:pt x="336" y="25"/>
                      </a:lnTo>
                      <a:lnTo>
                        <a:pt x="403" y="31"/>
                      </a:lnTo>
                      <a:lnTo>
                        <a:pt x="441" y="36"/>
                      </a:lnTo>
                      <a:lnTo>
                        <a:pt x="501" y="40"/>
                      </a:lnTo>
                      <a:lnTo>
                        <a:pt x="538" y="48"/>
                      </a:lnTo>
                      <a:lnTo>
                        <a:pt x="565" y="51"/>
                      </a:lnTo>
                      <a:lnTo>
                        <a:pt x="591" y="54"/>
                      </a:lnTo>
                      <a:lnTo>
                        <a:pt x="613" y="57"/>
                      </a:lnTo>
                      <a:lnTo>
                        <a:pt x="637" y="66"/>
                      </a:lnTo>
                      <a:lnTo>
                        <a:pt x="670" y="67"/>
                      </a:lnTo>
                      <a:lnTo>
                        <a:pt x="673" y="81"/>
                      </a:lnTo>
                      <a:lnTo>
                        <a:pt x="718" y="82"/>
                      </a:lnTo>
                      <a:lnTo>
                        <a:pt x="720" y="93"/>
                      </a:lnTo>
                      <a:lnTo>
                        <a:pt x="759" y="90"/>
                      </a:lnTo>
                      <a:lnTo>
                        <a:pt x="762" y="108"/>
                      </a:lnTo>
                      <a:lnTo>
                        <a:pt x="777" y="99"/>
                      </a:lnTo>
                      <a:lnTo>
                        <a:pt x="834" y="96"/>
                      </a:lnTo>
                      <a:lnTo>
                        <a:pt x="843" y="111"/>
                      </a:lnTo>
                      <a:lnTo>
                        <a:pt x="886" y="111"/>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8" name="Freeform 110"/>
                <p:cNvSpPr>
                  <a:spLocks noChangeAspect="1"/>
                </p:cNvSpPr>
                <p:nvPr/>
              </p:nvSpPr>
              <p:spPr bwMode="auto">
                <a:xfrm>
                  <a:off x="1398" y="800"/>
                  <a:ext cx="1095" cy="90"/>
                </a:xfrm>
                <a:custGeom>
                  <a:avLst/>
                  <a:gdLst>
                    <a:gd name="T0" fmla="*/ 0 w 1095"/>
                    <a:gd name="T1" fmla="*/ 0 h 90"/>
                    <a:gd name="T2" fmla="*/ 201 w 1095"/>
                    <a:gd name="T3" fmla="*/ 4 h 90"/>
                    <a:gd name="T4" fmla="*/ 312 w 1095"/>
                    <a:gd name="T5" fmla="*/ 13 h 90"/>
                    <a:gd name="T6" fmla="*/ 401 w 1095"/>
                    <a:gd name="T7" fmla="*/ 19 h 90"/>
                    <a:gd name="T8" fmla="*/ 459 w 1095"/>
                    <a:gd name="T9" fmla="*/ 21 h 90"/>
                    <a:gd name="T10" fmla="*/ 524 w 1095"/>
                    <a:gd name="T11" fmla="*/ 25 h 90"/>
                    <a:gd name="T12" fmla="*/ 572 w 1095"/>
                    <a:gd name="T13" fmla="*/ 30 h 90"/>
                    <a:gd name="T14" fmla="*/ 623 w 1095"/>
                    <a:gd name="T15" fmla="*/ 37 h 90"/>
                    <a:gd name="T16" fmla="*/ 684 w 1095"/>
                    <a:gd name="T17" fmla="*/ 51 h 90"/>
                    <a:gd name="T18" fmla="*/ 723 w 1095"/>
                    <a:gd name="T19" fmla="*/ 60 h 90"/>
                    <a:gd name="T20" fmla="*/ 756 w 1095"/>
                    <a:gd name="T21" fmla="*/ 60 h 90"/>
                    <a:gd name="T22" fmla="*/ 792 w 1095"/>
                    <a:gd name="T23" fmla="*/ 60 h 90"/>
                    <a:gd name="T24" fmla="*/ 833 w 1095"/>
                    <a:gd name="T25" fmla="*/ 63 h 90"/>
                    <a:gd name="T26" fmla="*/ 869 w 1095"/>
                    <a:gd name="T27" fmla="*/ 69 h 90"/>
                    <a:gd name="T28" fmla="*/ 926 w 1095"/>
                    <a:gd name="T29" fmla="*/ 70 h 90"/>
                    <a:gd name="T30" fmla="*/ 942 w 1095"/>
                    <a:gd name="T31" fmla="*/ 72 h 90"/>
                    <a:gd name="T32" fmla="*/ 957 w 1095"/>
                    <a:gd name="T33" fmla="*/ 73 h 90"/>
                    <a:gd name="T34" fmla="*/ 983 w 1095"/>
                    <a:gd name="T35" fmla="*/ 70 h 90"/>
                    <a:gd name="T36" fmla="*/ 1013 w 1095"/>
                    <a:gd name="T37" fmla="*/ 66 h 90"/>
                    <a:gd name="T38" fmla="*/ 1017 w 1095"/>
                    <a:gd name="T39" fmla="*/ 79 h 90"/>
                    <a:gd name="T40" fmla="*/ 1047 w 1095"/>
                    <a:gd name="T41" fmla="*/ 78 h 90"/>
                    <a:gd name="T42" fmla="*/ 1050 w 1095"/>
                    <a:gd name="T43" fmla="*/ 90 h 90"/>
                    <a:gd name="T44" fmla="*/ 1074 w 1095"/>
                    <a:gd name="T45" fmla="*/ 87 h 90"/>
                    <a:gd name="T46" fmla="*/ 1095 w 1095"/>
                    <a:gd name="T47" fmla="*/ 84 h 9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095"/>
                    <a:gd name="T73" fmla="*/ 0 h 90"/>
                    <a:gd name="T74" fmla="*/ 1095 w 1095"/>
                    <a:gd name="T75" fmla="*/ 90 h 9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095" h="90">
                      <a:moveTo>
                        <a:pt x="0" y="0"/>
                      </a:moveTo>
                      <a:lnTo>
                        <a:pt x="201" y="4"/>
                      </a:lnTo>
                      <a:lnTo>
                        <a:pt x="312" y="13"/>
                      </a:lnTo>
                      <a:lnTo>
                        <a:pt x="401" y="19"/>
                      </a:lnTo>
                      <a:lnTo>
                        <a:pt x="459" y="21"/>
                      </a:lnTo>
                      <a:lnTo>
                        <a:pt x="524" y="25"/>
                      </a:lnTo>
                      <a:lnTo>
                        <a:pt x="572" y="30"/>
                      </a:lnTo>
                      <a:lnTo>
                        <a:pt x="623" y="37"/>
                      </a:lnTo>
                      <a:lnTo>
                        <a:pt x="684" y="51"/>
                      </a:lnTo>
                      <a:lnTo>
                        <a:pt x="723" y="60"/>
                      </a:lnTo>
                      <a:lnTo>
                        <a:pt x="756" y="60"/>
                      </a:lnTo>
                      <a:lnTo>
                        <a:pt x="792" y="60"/>
                      </a:lnTo>
                      <a:lnTo>
                        <a:pt x="833" y="63"/>
                      </a:lnTo>
                      <a:lnTo>
                        <a:pt x="869" y="69"/>
                      </a:lnTo>
                      <a:lnTo>
                        <a:pt x="926" y="70"/>
                      </a:lnTo>
                      <a:lnTo>
                        <a:pt x="942" y="72"/>
                      </a:lnTo>
                      <a:lnTo>
                        <a:pt x="957" y="73"/>
                      </a:lnTo>
                      <a:lnTo>
                        <a:pt x="983" y="70"/>
                      </a:lnTo>
                      <a:lnTo>
                        <a:pt x="1013" y="66"/>
                      </a:lnTo>
                      <a:lnTo>
                        <a:pt x="1017" y="79"/>
                      </a:lnTo>
                      <a:lnTo>
                        <a:pt x="1047" y="78"/>
                      </a:lnTo>
                      <a:lnTo>
                        <a:pt x="1050" y="90"/>
                      </a:lnTo>
                      <a:lnTo>
                        <a:pt x="1074" y="87"/>
                      </a:lnTo>
                      <a:lnTo>
                        <a:pt x="1095" y="84"/>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9" name="Freeform 111"/>
                <p:cNvSpPr>
                  <a:spLocks noChangeAspect="1"/>
                </p:cNvSpPr>
                <p:nvPr/>
              </p:nvSpPr>
              <p:spPr bwMode="auto">
                <a:xfrm>
                  <a:off x="984" y="788"/>
                  <a:ext cx="1310" cy="259"/>
                </a:xfrm>
                <a:custGeom>
                  <a:avLst/>
                  <a:gdLst>
                    <a:gd name="T0" fmla="*/ 0 w 1310"/>
                    <a:gd name="T1" fmla="*/ 0 h 259"/>
                    <a:gd name="T2" fmla="*/ 339 w 1310"/>
                    <a:gd name="T3" fmla="*/ 9 h 259"/>
                    <a:gd name="T4" fmla="*/ 380 w 1310"/>
                    <a:gd name="T5" fmla="*/ 19 h 259"/>
                    <a:gd name="T6" fmla="*/ 423 w 1310"/>
                    <a:gd name="T7" fmla="*/ 27 h 259"/>
                    <a:gd name="T8" fmla="*/ 467 w 1310"/>
                    <a:gd name="T9" fmla="*/ 31 h 259"/>
                    <a:gd name="T10" fmla="*/ 518 w 1310"/>
                    <a:gd name="T11" fmla="*/ 37 h 259"/>
                    <a:gd name="T12" fmla="*/ 578 w 1310"/>
                    <a:gd name="T13" fmla="*/ 48 h 259"/>
                    <a:gd name="T14" fmla="*/ 638 w 1310"/>
                    <a:gd name="T15" fmla="*/ 57 h 259"/>
                    <a:gd name="T16" fmla="*/ 690 w 1310"/>
                    <a:gd name="T17" fmla="*/ 69 h 259"/>
                    <a:gd name="T18" fmla="*/ 726 w 1310"/>
                    <a:gd name="T19" fmla="*/ 72 h 259"/>
                    <a:gd name="T20" fmla="*/ 759 w 1310"/>
                    <a:gd name="T21" fmla="*/ 75 h 259"/>
                    <a:gd name="T22" fmla="*/ 759 w 1310"/>
                    <a:gd name="T23" fmla="*/ 88 h 259"/>
                    <a:gd name="T24" fmla="*/ 795 w 1310"/>
                    <a:gd name="T25" fmla="*/ 90 h 259"/>
                    <a:gd name="T26" fmla="*/ 846 w 1310"/>
                    <a:gd name="T27" fmla="*/ 93 h 259"/>
                    <a:gd name="T28" fmla="*/ 863 w 1310"/>
                    <a:gd name="T29" fmla="*/ 99 h 259"/>
                    <a:gd name="T30" fmla="*/ 897 w 1310"/>
                    <a:gd name="T31" fmla="*/ 100 h 259"/>
                    <a:gd name="T32" fmla="*/ 915 w 1310"/>
                    <a:gd name="T33" fmla="*/ 103 h 259"/>
                    <a:gd name="T34" fmla="*/ 930 w 1310"/>
                    <a:gd name="T35" fmla="*/ 118 h 259"/>
                    <a:gd name="T36" fmla="*/ 953 w 1310"/>
                    <a:gd name="T37" fmla="*/ 123 h 259"/>
                    <a:gd name="T38" fmla="*/ 972 w 1310"/>
                    <a:gd name="T39" fmla="*/ 129 h 259"/>
                    <a:gd name="T40" fmla="*/ 990 w 1310"/>
                    <a:gd name="T41" fmla="*/ 150 h 259"/>
                    <a:gd name="T42" fmla="*/ 1017 w 1310"/>
                    <a:gd name="T43" fmla="*/ 162 h 259"/>
                    <a:gd name="T44" fmla="*/ 1044 w 1310"/>
                    <a:gd name="T45" fmla="*/ 168 h 259"/>
                    <a:gd name="T46" fmla="*/ 1076 w 1310"/>
                    <a:gd name="T47" fmla="*/ 181 h 259"/>
                    <a:gd name="T48" fmla="*/ 1110 w 1310"/>
                    <a:gd name="T49" fmla="*/ 199 h 259"/>
                    <a:gd name="T50" fmla="*/ 1134 w 1310"/>
                    <a:gd name="T51" fmla="*/ 205 h 259"/>
                    <a:gd name="T52" fmla="*/ 1158 w 1310"/>
                    <a:gd name="T53" fmla="*/ 193 h 259"/>
                    <a:gd name="T54" fmla="*/ 1193 w 1310"/>
                    <a:gd name="T55" fmla="*/ 202 h 259"/>
                    <a:gd name="T56" fmla="*/ 1224 w 1310"/>
                    <a:gd name="T57" fmla="*/ 211 h 259"/>
                    <a:gd name="T58" fmla="*/ 1256 w 1310"/>
                    <a:gd name="T59" fmla="*/ 220 h 259"/>
                    <a:gd name="T60" fmla="*/ 1283 w 1310"/>
                    <a:gd name="T61" fmla="*/ 235 h 259"/>
                    <a:gd name="T62" fmla="*/ 1310 w 1310"/>
                    <a:gd name="T63" fmla="*/ 259 h 259"/>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310"/>
                    <a:gd name="T97" fmla="*/ 0 h 259"/>
                    <a:gd name="T98" fmla="*/ 1310 w 1310"/>
                    <a:gd name="T99" fmla="*/ 259 h 259"/>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310" h="259">
                      <a:moveTo>
                        <a:pt x="0" y="0"/>
                      </a:moveTo>
                      <a:lnTo>
                        <a:pt x="339" y="9"/>
                      </a:lnTo>
                      <a:lnTo>
                        <a:pt x="380" y="19"/>
                      </a:lnTo>
                      <a:lnTo>
                        <a:pt x="423" y="27"/>
                      </a:lnTo>
                      <a:lnTo>
                        <a:pt x="467" y="31"/>
                      </a:lnTo>
                      <a:lnTo>
                        <a:pt x="518" y="37"/>
                      </a:lnTo>
                      <a:lnTo>
                        <a:pt x="578" y="48"/>
                      </a:lnTo>
                      <a:lnTo>
                        <a:pt x="638" y="57"/>
                      </a:lnTo>
                      <a:lnTo>
                        <a:pt x="690" y="69"/>
                      </a:lnTo>
                      <a:lnTo>
                        <a:pt x="726" y="72"/>
                      </a:lnTo>
                      <a:lnTo>
                        <a:pt x="759" y="75"/>
                      </a:lnTo>
                      <a:lnTo>
                        <a:pt x="759" y="88"/>
                      </a:lnTo>
                      <a:lnTo>
                        <a:pt x="795" y="90"/>
                      </a:lnTo>
                      <a:lnTo>
                        <a:pt x="846" y="93"/>
                      </a:lnTo>
                      <a:lnTo>
                        <a:pt x="863" y="99"/>
                      </a:lnTo>
                      <a:lnTo>
                        <a:pt x="897" y="100"/>
                      </a:lnTo>
                      <a:lnTo>
                        <a:pt x="915" y="103"/>
                      </a:lnTo>
                      <a:lnTo>
                        <a:pt x="930" y="118"/>
                      </a:lnTo>
                      <a:lnTo>
                        <a:pt x="953" y="123"/>
                      </a:lnTo>
                      <a:lnTo>
                        <a:pt x="972" y="129"/>
                      </a:lnTo>
                      <a:lnTo>
                        <a:pt x="990" y="150"/>
                      </a:lnTo>
                      <a:lnTo>
                        <a:pt x="1017" y="162"/>
                      </a:lnTo>
                      <a:lnTo>
                        <a:pt x="1044" y="168"/>
                      </a:lnTo>
                      <a:lnTo>
                        <a:pt x="1076" y="181"/>
                      </a:lnTo>
                      <a:lnTo>
                        <a:pt x="1110" y="199"/>
                      </a:lnTo>
                      <a:lnTo>
                        <a:pt x="1134" y="205"/>
                      </a:lnTo>
                      <a:lnTo>
                        <a:pt x="1158" y="193"/>
                      </a:lnTo>
                      <a:lnTo>
                        <a:pt x="1193" y="202"/>
                      </a:lnTo>
                      <a:lnTo>
                        <a:pt x="1224" y="211"/>
                      </a:lnTo>
                      <a:lnTo>
                        <a:pt x="1256" y="220"/>
                      </a:lnTo>
                      <a:lnTo>
                        <a:pt x="1283" y="235"/>
                      </a:lnTo>
                      <a:lnTo>
                        <a:pt x="1310" y="259"/>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0" name="Freeform 112"/>
                <p:cNvSpPr>
                  <a:spLocks noChangeAspect="1"/>
                </p:cNvSpPr>
                <p:nvPr/>
              </p:nvSpPr>
              <p:spPr bwMode="auto">
                <a:xfrm>
                  <a:off x="988" y="808"/>
                  <a:ext cx="945" cy="164"/>
                </a:xfrm>
                <a:custGeom>
                  <a:avLst/>
                  <a:gdLst>
                    <a:gd name="T0" fmla="*/ 0 w 945"/>
                    <a:gd name="T1" fmla="*/ 0 h 164"/>
                    <a:gd name="T2" fmla="*/ 82 w 945"/>
                    <a:gd name="T3" fmla="*/ 2 h 164"/>
                    <a:gd name="T4" fmla="*/ 140 w 945"/>
                    <a:gd name="T5" fmla="*/ 4 h 164"/>
                    <a:gd name="T6" fmla="*/ 196 w 945"/>
                    <a:gd name="T7" fmla="*/ 5 h 164"/>
                    <a:gd name="T8" fmla="*/ 253 w 945"/>
                    <a:gd name="T9" fmla="*/ 5 h 164"/>
                    <a:gd name="T10" fmla="*/ 290 w 945"/>
                    <a:gd name="T11" fmla="*/ 11 h 164"/>
                    <a:gd name="T12" fmla="*/ 335 w 945"/>
                    <a:gd name="T13" fmla="*/ 23 h 164"/>
                    <a:gd name="T14" fmla="*/ 385 w 945"/>
                    <a:gd name="T15" fmla="*/ 41 h 164"/>
                    <a:gd name="T16" fmla="*/ 421 w 945"/>
                    <a:gd name="T17" fmla="*/ 53 h 164"/>
                    <a:gd name="T18" fmla="*/ 472 w 945"/>
                    <a:gd name="T19" fmla="*/ 62 h 164"/>
                    <a:gd name="T20" fmla="*/ 547 w 945"/>
                    <a:gd name="T21" fmla="*/ 73 h 164"/>
                    <a:gd name="T22" fmla="*/ 613 w 945"/>
                    <a:gd name="T23" fmla="*/ 80 h 164"/>
                    <a:gd name="T24" fmla="*/ 667 w 945"/>
                    <a:gd name="T25" fmla="*/ 89 h 164"/>
                    <a:gd name="T26" fmla="*/ 718 w 945"/>
                    <a:gd name="T27" fmla="*/ 95 h 164"/>
                    <a:gd name="T28" fmla="*/ 740 w 945"/>
                    <a:gd name="T29" fmla="*/ 103 h 164"/>
                    <a:gd name="T30" fmla="*/ 767 w 945"/>
                    <a:gd name="T31" fmla="*/ 106 h 164"/>
                    <a:gd name="T32" fmla="*/ 800 w 945"/>
                    <a:gd name="T33" fmla="*/ 107 h 164"/>
                    <a:gd name="T34" fmla="*/ 806 w 945"/>
                    <a:gd name="T35" fmla="*/ 124 h 164"/>
                    <a:gd name="T36" fmla="*/ 823 w 945"/>
                    <a:gd name="T37" fmla="*/ 119 h 164"/>
                    <a:gd name="T38" fmla="*/ 833 w 945"/>
                    <a:gd name="T39" fmla="*/ 116 h 164"/>
                    <a:gd name="T40" fmla="*/ 851 w 945"/>
                    <a:gd name="T41" fmla="*/ 116 h 164"/>
                    <a:gd name="T42" fmla="*/ 860 w 945"/>
                    <a:gd name="T43" fmla="*/ 130 h 164"/>
                    <a:gd name="T44" fmla="*/ 877 w 945"/>
                    <a:gd name="T45" fmla="*/ 131 h 164"/>
                    <a:gd name="T46" fmla="*/ 890 w 945"/>
                    <a:gd name="T47" fmla="*/ 148 h 164"/>
                    <a:gd name="T48" fmla="*/ 911 w 945"/>
                    <a:gd name="T49" fmla="*/ 152 h 164"/>
                    <a:gd name="T50" fmla="*/ 925 w 945"/>
                    <a:gd name="T51" fmla="*/ 163 h 164"/>
                    <a:gd name="T52" fmla="*/ 938 w 945"/>
                    <a:gd name="T53" fmla="*/ 164 h 164"/>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945"/>
                    <a:gd name="T82" fmla="*/ 0 h 164"/>
                    <a:gd name="T83" fmla="*/ 945 w 945"/>
                    <a:gd name="T84" fmla="*/ 164 h 164"/>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945" h="164">
                      <a:moveTo>
                        <a:pt x="0" y="0"/>
                      </a:moveTo>
                      <a:lnTo>
                        <a:pt x="82" y="2"/>
                      </a:lnTo>
                      <a:lnTo>
                        <a:pt x="140" y="4"/>
                      </a:lnTo>
                      <a:lnTo>
                        <a:pt x="196" y="5"/>
                      </a:lnTo>
                      <a:lnTo>
                        <a:pt x="253" y="5"/>
                      </a:lnTo>
                      <a:lnTo>
                        <a:pt x="290" y="11"/>
                      </a:lnTo>
                      <a:lnTo>
                        <a:pt x="335" y="23"/>
                      </a:lnTo>
                      <a:lnTo>
                        <a:pt x="385" y="41"/>
                      </a:lnTo>
                      <a:lnTo>
                        <a:pt x="421" y="53"/>
                      </a:lnTo>
                      <a:lnTo>
                        <a:pt x="472" y="62"/>
                      </a:lnTo>
                      <a:lnTo>
                        <a:pt x="547" y="73"/>
                      </a:lnTo>
                      <a:lnTo>
                        <a:pt x="613" y="80"/>
                      </a:lnTo>
                      <a:lnTo>
                        <a:pt x="667" y="89"/>
                      </a:lnTo>
                      <a:lnTo>
                        <a:pt x="718" y="95"/>
                      </a:lnTo>
                      <a:lnTo>
                        <a:pt x="740" y="103"/>
                      </a:lnTo>
                      <a:lnTo>
                        <a:pt x="767" y="106"/>
                      </a:lnTo>
                      <a:lnTo>
                        <a:pt x="800" y="107"/>
                      </a:lnTo>
                      <a:lnTo>
                        <a:pt x="806" y="124"/>
                      </a:lnTo>
                      <a:lnTo>
                        <a:pt x="823" y="119"/>
                      </a:lnTo>
                      <a:lnTo>
                        <a:pt x="833" y="116"/>
                      </a:lnTo>
                      <a:lnTo>
                        <a:pt x="851" y="116"/>
                      </a:lnTo>
                      <a:lnTo>
                        <a:pt x="860" y="130"/>
                      </a:lnTo>
                      <a:lnTo>
                        <a:pt x="877" y="131"/>
                      </a:lnTo>
                      <a:lnTo>
                        <a:pt x="890" y="148"/>
                      </a:lnTo>
                      <a:lnTo>
                        <a:pt x="911" y="152"/>
                      </a:lnTo>
                      <a:lnTo>
                        <a:pt x="925" y="163"/>
                      </a:lnTo>
                      <a:cubicBezTo>
                        <a:pt x="941" y="164"/>
                        <a:pt x="945" y="164"/>
                        <a:pt x="938" y="164"/>
                      </a:cubicBez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1" name="Freeform 113"/>
                <p:cNvSpPr>
                  <a:spLocks noChangeAspect="1"/>
                </p:cNvSpPr>
                <p:nvPr/>
              </p:nvSpPr>
              <p:spPr bwMode="auto">
                <a:xfrm>
                  <a:off x="1940" y="974"/>
                  <a:ext cx="367" cy="91"/>
                </a:xfrm>
                <a:custGeom>
                  <a:avLst/>
                  <a:gdLst>
                    <a:gd name="T0" fmla="*/ 0 w 367"/>
                    <a:gd name="T1" fmla="*/ 46 h 91"/>
                    <a:gd name="T2" fmla="*/ 39 w 367"/>
                    <a:gd name="T3" fmla="*/ 16 h 91"/>
                    <a:gd name="T4" fmla="*/ 45 w 367"/>
                    <a:gd name="T5" fmla="*/ 37 h 91"/>
                    <a:gd name="T6" fmla="*/ 60 w 367"/>
                    <a:gd name="T7" fmla="*/ 15 h 91"/>
                    <a:gd name="T8" fmla="*/ 82 w 367"/>
                    <a:gd name="T9" fmla="*/ 0 h 91"/>
                    <a:gd name="T10" fmla="*/ 88 w 367"/>
                    <a:gd name="T11" fmla="*/ 28 h 91"/>
                    <a:gd name="T12" fmla="*/ 117 w 367"/>
                    <a:gd name="T13" fmla="*/ 9 h 91"/>
                    <a:gd name="T14" fmla="*/ 124 w 367"/>
                    <a:gd name="T15" fmla="*/ 24 h 91"/>
                    <a:gd name="T16" fmla="*/ 141 w 367"/>
                    <a:gd name="T17" fmla="*/ 40 h 91"/>
                    <a:gd name="T18" fmla="*/ 165 w 367"/>
                    <a:gd name="T19" fmla="*/ 49 h 91"/>
                    <a:gd name="T20" fmla="*/ 178 w 367"/>
                    <a:gd name="T21" fmla="*/ 48 h 91"/>
                    <a:gd name="T22" fmla="*/ 202 w 367"/>
                    <a:gd name="T23" fmla="*/ 34 h 91"/>
                    <a:gd name="T24" fmla="*/ 213 w 367"/>
                    <a:gd name="T25" fmla="*/ 39 h 91"/>
                    <a:gd name="T26" fmla="*/ 226 w 367"/>
                    <a:gd name="T27" fmla="*/ 51 h 91"/>
                    <a:gd name="T28" fmla="*/ 253 w 367"/>
                    <a:gd name="T29" fmla="*/ 57 h 91"/>
                    <a:gd name="T30" fmla="*/ 289 w 367"/>
                    <a:gd name="T31" fmla="*/ 49 h 91"/>
                    <a:gd name="T32" fmla="*/ 306 w 367"/>
                    <a:gd name="T33" fmla="*/ 51 h 91"/>
                    <a:gd name="T34" fmla="*/ 325 w 367"/>
                    <a:gd name="T35" fmla="*/ 72 h 91"/>
                    <a:gd name="T36" fmla="*/ 367 w 367"/>
                    <a:gd name="T37" fmla="*/ 91 h 9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67"/>
                    <a:gd name="T58" fmla="*/ 0 h 91"/>
                    <a:gd name="T59" fmla="*/ 367 w 367"/>
                    <a:gd name="T60" fmla="*/ 91 h 9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67" h="91">
                      <a:moveTo>
                        <a:pt x="0" y="46"/>
                      </a:moveTo>
                      <a:lnTo>
                        <a:pt x="39" y="16"/>
                      </a:lnTo>
                      <a:lnTo>
                        <a:pt x="45" y="37"/>
                      </a:lnTo>
                      <a:lnTo>
                        <a:pt x="60" y="15"/>
                      </a:lnTo>
                      <a:lnTo>
                        <a:pt x="82" y="0"/>
                      </a:lnTo>
                      <a:lnTo>
                        <a:pt x="88" y="28"/>
                      </a:lnTo>
                      <a:lnTo>
                        <a:pt x="117" y="9"/>
                      </a:lnTo>
                      <a:lnTo>
                        <a:pt x="124" y="24"/>
                      </a:lnTo>
                      <a:lnTo>
                        <a:pt x="141" y="40"/>
                      </a:lnTo>
                      <a:lnTo>
                        <a:pt x="165" y="49"/>
                      </a:lnTo>
                      <a:lnTo>
                        <a:pt x="178" y="48"/>
                      </a:lnTo>
                      <a:lnTo>
                        <a:pt x="202" y="34"/>
                      </a:lnTo>
                      <a:lnTo>
                        <a:pt x="213" y="39"/>
                      </a:lnTo>
                      <a:lnTo>
                        <a:pt x="226" y="51"/>
                      </a:lnTo>
                      <a:lnTo>
                        <a:pt x="253" y="57"/>
                      </a:lnTo>
                      <a:lnTo>
                        <a:pt x="289" y="49"/>
                      </a:lnTo>
                      <a:lnTo>
                        <a:pt x="306" y="51"/>
                      </a:lnTo>
                      <a:lnTo>
                        <a:pt x="325" y="72"/>
                      </a:lnTo>
                      <a:lnTo>
                        <a:pt x="367" y="91"/>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2" name="Freeform 114"/>
                <p:cNvSpPr>
                  <a:spLocks noChangeAspect="1"/>
                </p:cNvSpPr>
                <p:nvPr/>
              </p:nvSpPr>
              <p:spPr bwMode="auto">
                <a:xfrm>
                  <a:off x="1893" y="822"/>
                  <a:ext cx="717" cy="32"/>
                </a:xfrm>
                <a:custGeom>
                  <a:avLst/>
                  <a:gdLst>
                    <a:gd name="T0" fmla="*/ 0 w 717"/>
                    <a:gd name="T1" fmla="*/ 0 h 32"/>
                    <a:gd name="T2" fmla="*/ 51 w 717"/>
                    <a:gd name="T3" fmla="*/ 0 h 32"/>
                    <a:gd name="T4" fmla="*/ 125 w 717"/>
                    <a:gd name="T5" fmla="*/ 3 h 32"/>
                    <a:gd name="T6" fmla="*/ 191 w 717"/>
                    <a:gd name="T7" fmla="*/ 6 h 32"/>
                    <a:gd name="T8" fmla="*/ 269 w 717"/>
                    <a:gd name="T9" fmla="*/ 12 h 32"/>
                    <a:gd name="T10" fmla="*/ 366 w 717"/>
                    <a:gd name="T11" fmla="*/ 11 h 32"/>
                    <a:gd name="T12" fmla="*/ 444 w 717"/>
                    <a:gd name="T13" fmla="*/ 11 h 32"/>
                    <a:gd name="T14" fmla="*/ 519 w 717"/>
                    <a:gd name="T15" fmla="*/ 17 h 32"/>
                    <a:gd name="T16" fmla="*/ 575 w 717"/>
                    <a:gd name="T17" fmla="*/ 21 h 32"/>
                    <a:gd name="T18" fmla="*/ 636 w 717"/>
                    <a:gd name="T19" fmla="*/ 23 h 32"/>
                    <a:gd name="T20" fmla="*/ 660 w 717"/>
                    <a:gd name="T21" fmla="*/ 24 h 32"/>
                    <a:gd name="T22" fmla="*/ 690 w 717"/>
                    <a:gd name="T23" fmla="*/ 32 h 32"/>
                    <a:gd name="T24" fmla="*/ 717 w 717"/>
                    <a:gd name="T25" fmla="*/ 30 h 3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717"/>
                    <a:gd name="T40" fmla="*/ 0 h 32"/>
                    <a:gd name="T41" fmla="*/ 717 w 717"/>
                    <a:gd name="T42" fmla="*/ 32 h 32"/>
                    <a:gd name="connsiteX0" fmla="*/ 0 w 10000"/>
                    <a:gd name="connsiteY0" fmla="*/ 0 h 10000"/>
                    <a:gd name="connsiteX1" fmla="*/ 711 w 10000"/>
                    <a:gd name="connsiteY1" fmla="*/ 0 h 10000"/>
                    <a:gd name="connsiteX2" fmla="*/ 1743 w 10000"/>
                    <a:gd name="connsiteY2" fmla="*/ 938 h 10000"/>
                    <a:gd name="connsiteX3" fmla="*/ 2664 w 10000"/>
                    <a:gd name="connsiteY3" fmla="*/ 1875 h 10000"/>
                    <a:gd name="connsiteX4" fmla="*/ 3752 w 10000"/>
                    <a:gd name="connsiteY4" fmla="*/ 3750 h 10000"/>
                    <a:gd name="connsiteX5" fmla="*/ 5105 w 10000"/>
                    <a:gd name="connsiteY5" fmla="*/ 3438 h 10000"/>
                    <a:gd name="connsiteX6" fmla="*/ 6192 w 10000"/>
                    <a:gd name="connsiteY6" fmla="*/ 3438 h 10000"/>
                    <a:gd name="connsiteX7" fmla="*/ 7238 w 10000"/>
                    <a:gd name="connsiteY7" fmla="*/ 5313 h 10000"/>
                    <a:gd name="connsiteX8" fmla="*/ 8168 w 10000"/>
                    <a:gd name="connsiteY8" fmla="*/ 5493 h 10000"/>
                    <a:gd name="connsiteX9" fmla="*/ 8870 w 10000"/>
                    <a:gd name="connsiteY9" fmla="*/ 7188 h 10000"/>
                    <a:gd name="connsiteX10" fmla="*/ 9205 w 10000"/>
                    <a:gd name="connsiteY10" fmla="*/ 7500 h 10000"/>
                    <a:gd name="connsiteX11" fmla="*/ 9623 w 10000"/>
                    <a:gd name="connsiteY11" fmla="*/ 10000 h 10000"/>
                    <a:gd name="connsiteX12" fmla="*/ 10000 w 10000"/>
                    <a:gd name="connsiteY12" fmla="*/ 9375 h 10000"/>
                    <a:gd name="connsiteX0" fmla="*/ 0 w 10000"/>
                    <a:gd name="connsiteY0" fmla="*/ 0 h 10000"/>
                    <a:gd name="connsiteX1" fmla="*/ 711 w 10000"/>
                    <a:gd name="connsiteY1" fmla="*/ 0 h 10000"/>
                    <a:gd name="connsiteX2" fmla="*/ 1743 w 10000"/>
                    <a:gd name="connsiteY2" fmla="*/ 938 h 10000"/>
                    <a:gd name="connsiteX3" fmla="*/ 2664 w 10000"/>
                    <a:gd name="connsiteY3" fmla="*/ 1875 h 10000"/>
                    <a:gd name="connsiteX4" fmla="*/ 3752 w 10000"/>
                    <a:gd name="connsiteY4" fmla="*/ 3750 h 10000"/>
                    <a:gd name="connsiteX5" fmla="*/ 5105 w 10000"/>
                    <a:gd name="connsiteY5" fmla="*/ 3438 h 10000"/>
                    <a:gd name="connsiteX6" fmla="*/ 6192 w 10000"/>
                    <a:gd name="connsiteY6" fmla="*/ 3438 h 10000"/>
                    <a:gd name="connsiteX7" fmla="*/ 7238 w 10000"/>
                    <a:gd name="connsiteY7" fmla="*/ 5313 h 10000"/>
                    <a:gd name="connsiteX8" fmla="*/ 8168 w 10000"/>
                    <a:gd name="connsiteY8" fmla="*/ 5493 h 10000"/>
                    <a:gd name="connsiteX9" fmla="*/ 8274 w 10000"/>
                    <a:gd name="connsiteY9" fmla="*/ 7531 h 10000"/>
                    <a:gd name="connsiteX10" fmla="*/ 8870 w 10000"/>
                    <a:gd name="connsiteY10" fmla="*/ 7188 h 10000"/>
                    <a:gd name="connsiteX11" fmla="*/ 9205 w 10000"/>
                    <a:gd name="connsiteY11" fmla="*/ 7500 h 10000"/>
                    <a:gd name="connsiteX12" fmla="*/ 9623 w 10000"/>
                    <a:gd name="connsiteY12" fmla="*/ 10000 h 10000"/>
                    <a:gd name="connsiteX13" fmla="*/ 10000 w 10000"/>
                    <a:gd name="connsiteY13" fmla="*/ 9375 h 10000"/>
                    <a:gd name="connsiteX0" fmla="*/ 0 w 10000"/>
                    <a:gd name="connsiteY0" fmla="*/ 0 h 10000"/>
                    <a:gd name="connsiteX1" fmla="*/ 711 w 10000"/>
                    <a:gd name="connsiteY1" fmla="*/ 0 h 10000"/>
                    <a:gd name="connsiteX2" fmla="*/ 1743 w 10000"/>
                    <a:gd name="connsiteY2" fmla="*/ 938 h 10000"/>
                    <a:gd name="connsiteX3" fmla="*/ 2664 w 10000"/>
                    <a:gd name="connsiteY3" fmla="*/ 1875 h 10000"/>
                    <a:gd name="connsiteX4" fmla="*/ 3752 w 10000"/>
                    <a:gd name="connsiteY4" fmla="*/ 3750 h 10000"/>
                    <a:gd name="connsiteX5" fmla="*/ 5105 w 10000"/>
                    <a:gd name="connsiteY5" fmla="*/ 3438 h 10000"/>
                    <a:gd name="connsiteX6" fmla="*/ 6192 w 10000"/>
                    <a:gd name="connsiteY6" fmla="*/ 3438 h 10000"/>
                    <a:gd name="connsiteX7" fmla="*/ 7238 w 10000"/>
                    <a:gd name="connsiteY7" fmla="*/ 5313 h 10000"/>
                    <a:gd name="connsiteX8" fmla="*/ 8168 w 10000"/>
                    <a:gd name="connsiteY8" fmla="*/ 5493 h 10000"/>
                    <a:gd name="connsiteX9" fmla="*/ 8274 w 10000"/>
                    <a:gd name="connsiteY9" fmla="*/ 7531 h 10000"/>
                    <a:gd name="connsiteX10" fmla="*/ 8870 w 10000"/>
                    <a:gd name="connsiteY10" fmla="*/ 7188 h 10000"/>
                    <a:gd name="connsiteX11" fmla="*/ 9205 w 10000"/>
                    <a:gd name="connsiteY11" fmla="*/ 7500 h 10000"/>
                    <a:gd name="connsiteX12" fmla="*/ 9623 w 10000"/>
                    <a:gd name="connsiteY12" fmla="*/ 10000 h 10000"/>
                    <a:gd name="connsiteX13" fmla="*/ 10000 w 10000"/>
                    <a:gd name="connsiteY13" fmla="*/ 9375 h 10000"/>
                    <a:gd name="connsiteX0" fmla="*/ 0 w 10000"/>
                    <a:gd name="connsiteY0" fmla="*/ 0 h 10000"/>
                    <a:gd name="connsiteX1" fmla="*/ 711 w 10000"/>
                    <a:gd name="connsiteY1" fmla="*/ 0 h 10000"/>
                    <a:gd name="connsiteX2" fmla="*/ 1743 w 10000"/>
                    <a:gd name="connsiteY2" fmla="*/ 938 h 10000"/>
                    <a:gd name="connsiteX3" fmla="*/ 2664 w 10000"/>
                    <a:gd name="connsiteY3" fmla="*/ 1875 h 10000"/>
                    <a:gd name="connsiteX4" fmla="*/ 3752 w 10000"/>
                    <a:gd name="connsiteY4" fmla="*/ 3750 h 10000"/>
                    <a:gd name="connsiteX5" fmla="*/ 5105 w 10000"/>
                    <a:gd name="connsiteY5" fmla="*/ 3438 h 10000"/>
                    <a:gd name="connsiteX6" fmla="*/ 6192 w 10000"/>
                    <a:gd name="connsiteY6" fmla="*/ 3438 h 10000"/>
                    <a:gd name="connsiteX7" fmla="*/ 7238 w 10000"/>
                    <a:gd name="connsiteY7" fmla="*/ 5313 h 10000"/>
                    <a:gd name="connsiteX8" fmla="*/ 8168 w 10000"/>
                    <a:gd name="connsiteY8" fmla="*/ 5493 h 10000"/>
                    <a:gd name="connsiteX9" fmla="*/ 8274 w 10000"/>
                    <a:gd name="connsiteY9" fmla="*/ 7531 h 10000"/>
                    <a:gd name="connsiteX10" fmla="*/ 8870 w 10000"/>
                    <a:gd name="connsiteY10" fmla="*/ 7188 h 10000"/>
                    <a:gd name="connsiteX11" fmla="*/ 9205 w 10000"/>
                    <a:gd name="connsiteY11" fmla="*/ 7500 h 10000"/>
                    <a:gd name="connsiteX12" fmla="*/ 9623 w 10000"/>
                    <a:gd name="connsiteY12" fmla="*/ 10000 h 10000"/>
                    <a:gd name="connsiteX13" fmla="*/ 10000 w 10000"/>
                    <a:gd name="connsiteY13" fmla="*/ 9375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000" h="10000">
                      <a:moveTo>
                        <a:pt x="0" y="0"/>
                      </a:moveTo>
                      <a:lnTo>
                        <a:pt x="711" y="0"/>
                      </a:lnTo>
                      <a:lnTo>
                        <a:pt x="1743" y="938"/>
                      </a:lnTo>
                      <a:lnTo>
                        <a:pt x="2664" y="1875"/>
                      </a:lnTo>
                      <a:lnTo>
                        <a:pt x="3752" y="3750"/>
                      </a:lnTo>
                      <a:lnTo>
                        <a:pt x="5105" y="3438"/>
                      </a:lnTo>
                      <a:lnTo>
                        <a:pt x="6192" y="3438"/>
                      </a:lnTo>
                      <a:lnTo>
                        <a:pt x="7238" y="5313"/>
                      </a:lnTo>
                      <a:lnTo>
                        <a:pt x="8168" y="5493"/>
                      </a:lnTo>
                      <a:cubicBezTo>
                        <a:pt x="8228" y="6886"/>
                        <a:pt x="8196" y="6495"/>
                        <a:pt x="8274" y="7531"/>
                      </a:cubicBezTo>
                      <a:lnTo>
                        <a:pt x="8870" y="7188"/>
                      </a:lnTo>
                      <a:lnTo>
                        <a:pt x="9205" y="7500"/>
                      </a:lnTo>
                      <a:cubicBezTo>
                        <a:pt x="9344" y="8333"/>
                        <a:pt x="9484" y="9167"/>
                        <a:pt x="9623" y="10000"/>
                      </a:cubicBezTo>
                      <a:lnTo>
                        <a:pt x="10000" y="9375"/>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3" name="Freeform 115"/>
                <p:cNvSpPr>
                  <a:spLocks noChangeAspect="1"/>
                </p:cNvSpPr>
                <p:nvPr/>
              </p:nvSpPr>
              <p:spPr bwMode="auto">
                <a:xfrm>
                  <a:off x="1406" y="798"/>
                  <a:ext cx="1206" cy="31"/>
                </a:xfrm>
                <a:custGeom>
                  <a:avLst/>
                  <a:gdLst>
                    <a:gd name="T0" fmla="*/ 0 w 1206"/>
                    <a:gd name="T1" fmla="*/ 0 h 29"/>
                    <a:gd name="T2" fmla="*/ 141 w 1206"/>
                    <a:gd name="T3" fmla="*/ 2 h 29"/>
                    <a:gd name="T4" fmla="*/ 315 w 1206"/>
                    <a:gd name="T5" fmla="*/ 8 h 29"/>
                    <a:gd name="T6" fmla="*/ 465 w 1206"/>
                    <a:gd name="T7" fmla="*/ 14 h 29"/>
                    <a:gd name="T8" fmla="*/ 559 w 1206"/>
                    <a:gd name="T9" fmla="*/ 17 h 29"/>
                    <a:gd name="T10" fmla="*/ 631 w 1206"/>
                    <a:gd name="T11" fmla="*/ 20 h 29"/>
                    <a:gd name="T12" fmla="*/ 724 w 1206"/>
                    <a:gd name="T13" fmla="*/ 21 h 29"/>
                    <a:gd name="T14" fmla="*/ 838 w 1206"/>
                    <a:gd name="T15" fmla="*/ 24 h 29"/>
                    <a:gd name="T16" fmla="*/ 924 w 1206"/>
                    <a:gd name="T17" fmla="*/ 26 h 29"/>
                    <a:gd name="T18" fmla="*/ 1018 w 1206"/>
                    <a:gd name="T19" fmla="*/ 26 h 29"/>
                    <a:gd name="T20" fmla="*/ 1135 w 1206"/>
                    <a:gd name="T21" fmla="*/ 27 h 29"/>
                    <a:gd name="T22" fmla="*/ 1189 w 1206"/>
                    <a:gd name="T23" fmla="*/ 29 h 29"/>
                    <a:gd name="T24" fmla="*/ 1206 w 1206"/>
                    <a:gd name="T25" fmla="*/ 24 h 2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06"/>
                    <a:gd name="T40" fmla="*/ 0 h 29"/>
                    <a:gd name="T41" fmla="*/ 1206 w 1206"/>
                    <a:gd name="T42" fmla="*/ 29 h 29"/>
                    <a:gd name="connsiteX0" fmla="*/ 0 w 10000"/>
                    <a:gd name="connsiteY0" fmla="*/ 0 h 10682"/>
                    <a:gd name="connsiteX1" fmla="*/ 1169 w 10000"/>
                    <a:gd name="connsiteY1" fmla="*/ 690 h 10682"/>
                    <a:gd name="connsiteX2" fmla="*/ 2612 w 10000"/>
                    <a:gd name="connsiteY2" fmla="*/ 2759 h 10682"/>
                    <a:gd name="connsiteX3" fmla="*/ 3856 w 10000"/>
                    <a:gd name="connsiteY3" fmla="*/ 4828 h 10682"/>
                    <a:gd name="connsiteX4" fmla="*/ 4635 w 10000"/>
                    <a:gd name="connsiteY4" fmla="*/ 5862 h 10682"/>
                    <a:gd name="connsiteX5" fmla="*/ 5232 w 10000"/>
                    <a:gd name="connsiteY5" fmla="*/ 6897 h 10682"/>
                    <a:gd name="connsiteX6" fmla="*/ 6003 w 10000"/>
                    <a:gd name="connsiteY6" fmla="*/ 7241 h 10682"/>
                    <a:gd name="connsiteX7" fmla="*/ 6949 w 10000"/>
                    <a:gd name="connsiteY7" fmla="*/ 8276 h 10682"/>
                    <a:gd name="connsiteX8" fmla="*/ 7662 w 10000"/>
                    <a:gd name="connsiteY8" fmla="*/ 8966 h 10682"/>
                    <a:gd name="connsiteX9" fmla="*/ 8441 w 10000"/>
                    <a:gd name="connsiteY9" fmla="*/ 8966 h 10682"/>
                    <a:gd name="connsiteX10" fmla="*/ 8881 w 10000"/>
                    <a:gd name="connsiteY10" fmla="*/ 10680 h 10682"/>
                    <a:gd name="connsiteX11" fmla="*/ 9411 w 10000"/>
                    <a:gd name="connsiteY11" fmla="*/ 9310 h 10682"/>
                    <a:gd name="connsiteX12" fmla="*/ 9859 w 10000"/>
                    <a:gd name="connsiteY12" fmla="*/ 10000 h 10682"/>
                    <a:gd name="connsiteX13" fmla="*/ 10000 w 10000"/>
                    <a:gd name="connsiteY13" fmla="*/ 8276 h 10682"/>
                    <a:gd name="connsiteX0" fmla="*/ 0 w 10000"/>
                    <a:gd name="connsiteY0" fmla="*/ 0 h 10684"/>
                    <a:gd name="connsiteX1" fmla="*/ 1169 w 10000"/>
                    <a:gd name="connsiteY1" fmla="*/ 690 h 10684"/>
                    <a:gd name="connsiteX2" fmla="*/ 2612 w 10000"/>
                    <a:gd name="connsiteY2" fmla="*/ 2759 h 10684"/>
                    <a:gd name="connsiteX3" fmla="*/ 3856 w 10000"/>
                    <a:gd name="connsiteY3" fmla="*/ 4828 h 10684"/>
                    <a:gd name="connsiteX4" fmla="*/ 4635 w 10000"/>
                    <a:gd name="connsiteY4" fmla="*/ 5862 h 10684"/>
                    <a:gd name="connsiteX5" fmla="*/ 5232 w 10000"/>
                    <a:gd name="connsiteY5" fmla="*/ 6897 h 10684"/>
                    <a:gd name="connsiteX6" fmla="*/ 6003 w 10000"/>
                    <a:gd name="connsiteY6" fmla="*/ 7241 h 10684"/>
                    <a:gd name="connsiteX7" fmla="*/ 6949 w 10000"/>
                    <a:gd name="connsiteY7" fmla="*/ 8276 h 10684"/>
                    <a:gd name="connsiteX8" fmla="*/ 7662 w 10000"/>
                    <a:gd name="connsiteY8" fmla="*/ 8966 h 10684"/>
                    <a:gd name="connsiteX9" fmla="*/ 8441 w 10000"/>
                    <a:gd name="connsiteY9" fmla="*/ 8966 h 10684"/>
                    <a:gd name="connsiteX10" fmla="*/ 8826 w 10000"/>
                    <a:gd name="connsiteY10" fmla="*/ 9098 h 10684"/>
                    <a:gd name="connsiteX11" fmla="*/ 8881 w 10000"/>
                    <a:gd name="connsiteY11" fmla="*/ 10680 h 10684"/>
                    <a:gd name="connsiteX12" fmla="*/ 9411 w 10000"/>
                    <a:gd name="connsiteY12" fmla="*/ 9310 h 10684"/>
                    <a:gd name="connsiteX13" fmla="*/ 9859 w 10000"/>
                    <a:gd name="connsiteY13" fmla="*/ 10000 h 10684"/>
                    <a:gd name="connsiteX14" fmla="*/ 10000 w 10000"/>
                    <a:gd name="connsiteY14" fmla="*/ 8276 h 10684"/>
                    <a:gd name="connsiteX0" fmla="*/ 0 w 10000"/>
                    <a:gd name="connsiteY0" fmla="*/ 0 h 10816"/>
                    <a:gd name="connsiteX1" fmla="*/ 1169 w 10000"/>
                    <a:gd name="connsiteY1" fmla="*/ 690 h 10816"/>
                    <a:gd name="connsiteX2" fmla="*/ 2612 w 10000"/>
                    <a:gd name="connsiteY2" fmla="*/ 2759 h 10816"/>
                    <a:gd name="connsiteX3" fmla="*/ 3856 w 10000"/>
                    <a:gd name="connsiteY3" fmla="*/ 4828 h 10816"/>
                    <a:gd name="connsiteX4" fmla="*/ 4635 w 10000"/>
                    <a:gd name="connsiteY4" fmla="*/ 5862 h 10816"/>
                    <a:gd name="connsiteX5" fmla="*/ 5232 w 10000"/>
                    <a:gd name="connsiteY5" fmla="*/ 6897 h 10816"/>
                    <a:gd name="connsiteX6" fmla="*/ 6003 w 10000"/>
                    <a:gd name="connsiteY6" fmla="*/ 7241 h 10816"/>
                    <a:gd name="connsiteX7" fmla="*/ 6949 w 10000"/>
                    <a:gd name="connsiteY7" fmla="*/ 8276 h 10816"/>
                    <a:gd name="connsiteX8" fmla="*/ 7662 w 10000"/>
                    <a:gd name="connsiteY8" fmla="*/ 8966 h 10816"/>
                    <a:gd name="connsiteX9" fmla="*/ 8441 w 10000"/>
                    <a:gd name="connsiteY9" fmla="*/ 8966 h 10816"/>
                    <a:gd name="connsiteX10" fmla="*/ 8826 w 10000"/>
                    <a:gd name="connsiteY10" fmla="*/ 9098 h 10816"/>
                    <a:gd name="connsiteX11" fmla="*/ 8881 w 10000"/>
                    <a:gd name="connsiteY11" fmla="*/ 10680 h 10816"/>
                    <a:gd name="connsiteX12" fmla="*/ 9411 w 10000"/>
                    <a:gd name="connsiteY12" fmla="*/ 9310 h 10816"/>
                    <a:gd name="connsiteX13" fmla="*/ 9859 w 10000"/>
                    <a:gd name="connsiteY13" fmla="*/ 10000 h 10816"/>
                    <a:gd name="connsiteX14" fmla="*/ 10000 w 10000"/>
                    <a:gd name="connsiteY14" fmla="*/ 8276 h 10816"/>
                    <a:gd name="connsiteX0" fmla="*/ 0 w 10000"/>
                    <a:gd name="connsiteY0" fmla="*/ 0 h 10680"/>
                    <a:gd name="connsiteX1" fmla="*/ 1169 w 10000"/>
                    <a:gd name="connsiteY1" fmla="*/ 690 h 10680"/>
                    <a:gd name="connsiteX2" fmla="*/ 2612 w 10000"/>
                    <a:gd name="connsiteY2" fmla="*/ 2759 h 10680"/>
                    <a:gd name="connsiteX3" fmla="*/ 3856 w 10000"/>
                    <a:gd name="connsiteY3" fmla="*/ 4828 h 10680"/>
                    <a:gd name="connsiteX4" fmla="*/ 4635 w 10000"/>
                    <a:gd name="connsiteY4" fmla="*/ 5862 h 10680"/>
                    <a:gd name="connsiteX5" fmla="*/ 5232 w 10000"/>
                    <a:gd name="connsiteY5" fmla="*/ 6897 h 10680"/>
                    <a:gd name="connsiteX6" fmla="*/ 6003 w 10000"/>
                    <a:gd name="connsiteY6" fmla="*/ 7241 h 10680"/>
                    <a:gd name="connsiteX7" fmla="*/ 6949 w 10000"/>
                    <a:gd name="connsiteY7" fmla="*/ 8276 h 10680"/>
                    <a:gd name="connsiteX8" fmla="*/ 7662 w 10000"/>
                    <a:gd name="connsiteY8" fmla="*/ 8966 h 10680"/>
                    <a:gd name="connsiteX9" fmla="*/ 8441 w 10000"/>
                    <a:gd name="connsiteY9" fmla="*/ 8966 h 10680"/>
                    <a:gd name="connsiteX10" fmla="*/ 8826 w 10000"/>
                    <a:gd name="connsiteY10" fmla="*/ 9098 h 10680"/>
                    <a:gd name="connsiteX11" fmla="*/ 8881 w 10000"/>
                    <a:gd name="connsiteY11" fmla="*/ 10680 h 10680"/>
                    <a:gd name="connsiteX12" fmla="*/ 9411 w 10000"/>
                    <a:gd name="connsiteY12" fmla="*/ 9310 h 10680"/>
                    <a:gd name="connsiteX13" fmla="*/ 9859 w 10000"/>
                    <a:gd name="connsiteY13" fmla="*/ 10000 h 10680"/>
                    <a:gd name="connsiteX14" fmla="*/ 10000 w 10000"/>
                    <a:gd name="connsiteY14" fmla="*/ 8276 h 10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000" h="10680">
                      <a:moveTo>
                        <a:pt x="0" y="0"/>
                      </a:moveTo>
                      <a:lnTo>
                        <a:pt x="1169" y="690"/>
                      </a:lnTo>
                      <a:lnTo>
                        <a:pt x="2612" y="2759"/>
                      </a:lnTo>
                      <a:lnTo>
                        <a:pt x="3856" y="4828"/>
                      </a:lnTo>
                      <a:lnTo>
                        <a:pt x="4635" y="5862"/>
                      </a:lnTo>
                      <a:lnTo>
                        <a:pt x="5232" y="6897"/>
                      </a:lnTo>
                      <a:lnTo>
                        <a:pt x="6003" y="7241"/>
                      </a:lnTo>
                      <a:lnTo>
                        <a:pt x="6949" y="8276"/>
                      </a:lnTo>
                      <a:lnTo>
                        <a:pt x="7662" y="8966"/>
                      </a:lnTo>
                      <a:lnTo>
                        <a:pt x="8441" y="8966"/>
                      </a:lnTo>
                      <a:cubicBezTo>
                        <a:pt x="8602" y="9119"/>
                        <a:pt x="8753" y="8812"/>
                        <a:pt x="8826" y="9098"/>
                      </a:cubicBezTo>
                      <a:cubicBezTo>
                        <a:pt x="8877" y="11352"/>
                        <a:pt x="8850" y="9581"/>
                        <a:pt x="8881" y="10680"/>
                      </a:cubicBezTo>
                      <a:lnTo>
                        <a:pt x="9411" y="9310"/>
                      </a:lnTo>
                      <a:lnTo>
                        <a:pt x="9859" y="10000"/>
                      </a:lnTo>
                      <a:lnTo>
                        <a:pt x="10000" y="8276"/>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4" name="Freeform 116"/>
                <p:cNvSpPr>
                  <a:spLocks noChangeAspect="1"/>
                </p:cNvSpPr>
                <p:nvPr/>
              </p:nvSpPr>
              <p:spPr bwMode="auto">
                <a:xfrm>
                  <a:off x="2633" y="825"/>
                  <a:ext cx="376" cy="69"/>
                </a:xfrm>
                <a:custGeom>
                  <a:avLst/>
                  <a:gdLst>
                    <a:gd name="T0" fmla="*/ 0 w 376"/>
                    <a:gd name="T1" fmla="*/ 0 h 69"/>
                    <a:gd name="T2" fmla="*/ 30 w 376"/>
                    <a:gd name="T3" fmla="*/ 17 h 69"/>
                    <a:gd name="T4" fmla="*/ 69 w 376"/>
                    <a:gd name="T5" fmla="*/ 21 h 69"/>
                    <a:gd name="T6" fmla="*/ 105 w 376"/>
                    <a:gd name="T7" fmla="*/ 23 h 69"/>
                    <a:gd name="T8" fmla="*/ 138 w 376"/>
                    <a:gd name="T9" fmla="*/ 20 h 69"/>
                    <a:gd name="T10" fmla="*/ 151 w 376"/>
                    <a:gd name="T11" fmla="*/ 45 h 69"/>
                    <a:gd name="T12" fmla="*/ 196 w 376"/>
                    <a:gd name="T13" fmla="*/ 27 h 69"/>
                    <a:gd name="T14" fmla="*/ 205 w 376"/>
                    <a:gd name="T15" fmla="*/ 47 h 69"/>
                    <a:gd name="T16" fmla="*/ 222 w 376"/>
                    <a:gd name="T17" fmla="*/ 35 h 69"/>
                    <a:gd name="T18" fmla="*/ 249 w 376"/>
                    <a:gd name="T19" fmla="*/ 35 h 69"/>
                    <a:gd name="T20" fmla="*/ 282 w 376"/>
                    <a:gd name="T21" fmla="*/ 36 h 69"/>
                    <a:gd name="T22" fmla="*/ 325 w 376"/>
                    <a:gd name="T23" fmla="*/ 42 h 69"/>
                    <a:gd name="T24" fmla="*/ 352 w 376"/>
                    <a:gd name="T25" fmla="*/ 51 h 69"/>
                    <a:gd name="T26" fmla="*/ 376 w 376"/>
                    <a:gd name="T27" fmla="*/ 69 h 6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76"/>
                    <a:gd name="T43" fmla="*/ 0 h 69"/>
                    <a:gd name="T44" fmla="*/ 376 w 376"/>
                    <a:gd name="T45" fmla="*/ 69 h 6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76" h="69">
                      <a:moveTo>
                        <a:pt x="0" y="0"/>
                      </a:moveTo>
                      <a:lnTo>
                        <a:pt x="30" y="17"/>
                      </a:lnTo>
                      <a:lnTo>
                        <a:pt x="69" y="21"/>
                      </a:lnTo>
                      <a:lnTo>
                        <a:pt x="105" y="23"/>
                      </a:lnTo>
                      <a:lnTo>
                        <a:pt x="138" y="20"/>
                      </a:lnTo>
                      <a:lnTo>
                        <a:pt x="151" y="45"/>
                      </a:lnTo>
                      <a:lnTo>
                        <a:pt x="196" y="27"/>
                      </a:lnTo>
                      <a:lnTo>
                        <a:pt x="205" y="47"/>
                      </a:lnTo>
                      <a:lnTo>
                        <a:pt x="222" y="35"/>
                      </a:lnTo>
                      <a:lnTo>
                        <a:pt x="249" y="35"/>
                      </a:lnTo>
                      <a:lnTo>
                        <a:pt x="282" y="36"/>
                      </a:lnTo>
                      <a:lnTo>
                        <a:pt x="325" y="42"/>
                      </a:lnTo>
                      <a:lnTo>
                        <a:pt x="352" y="51"/>
                      </a:lnTo>
                      <a:lnTo>
                        <a:pt x="376" y="69"/>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5" name="Freeform 117"/>
                <p:cNvSpPr>
                  <a:spLocks noChangeAspect="1"/>
                </p:cNvSpPr>
                <p:nvPr/>
              </p:nvSpPr>
              <p:spPr bwMode="auto">
                <a:xfrm>
                  <a:off x="2622" y="932"/>
                  <a:ext cx="53" cy="28"/>
                </a:xfrm>
                <a:custGeom>
                  <a:avLst/>
                  <a:gdLst>
                    <a:gd name="T0" fmla="*/ 0 w 53"/>
                    <a:gd name="T1" fmla="*/ 0 h 28"/>
                    <a:gd name="T2" fmla="*/ 26 w 53"/>
                    <a:gd name="T3" fmla="*/ 13 h 28"/>
                    <a:gd name="T4" fmla="*/ 53 w 53"/>
                    <a:gd name="T5" fmla="*/ 28 h 28"/>
                    <a:gd name="T6" fmla="*/ 0 60000 65536"/>
                    <a:gd name="T7" fmla="*/ 0 60000 65536"/>
                    <a:gd name="T8" fmla="*/ 0 60000 65536"/>
                    <a:gd name="T9" fmla="*/ 0 w 53"/>
                    <a:gd name="T10" fmla="*/ 0 h 28"/>
                    <a:gd name="T11" fmla="*/ 53 w 53"/>
                    <a:gd name="T12" fmla="*/ 28 h 28"/>
                  </a:gdLst>
                  <a:ahLst/>
                  <a:cxnLst>
                    <a:cxn ang="T6">
                      <a:pos x="T0" y="T1"/>
                    </a:cxn>
                    <a:cxn ang="T7">
                      <a:pos x="T2" y="T3"/>
                    </a:cxn>
                    <a:cxn ang="T8">
                      <a:pos x="T4" y="T5"/>
                    </a:cxn>
                  </a:cxnLst>
                  <a:rect l="T9" t="T10" r="T11" b="T12"/>
                  <a:pathLst>
                    <a:path w="53" h="28">
                      <a:moveTo>
                        <a:pt x="0" y="0"/>
                      </a:moveTo>
                      <a:lnTo>
                        <a:pt x="26" y="13"/>
                      </a:lnTo>
                      <a:lnTo>
                        <a:pt x="53" y="28"/>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6" name="Line 118"/>
                <p:cNvSpPr>
                  <a:spLocks noChangeAspect="1" noChangeShapeType="1"/>
                </p:cNvSpPr>
                <p:nvPr/>
              </p:nvSpPr>
              <p:spPr bwMode="auto">
                <a:xfrm flipV="1">
                  <a:off x="2697" y="998"/>
                  <a:ext cx="15" cy="13"/>
                </a:xfrm>
                <a:prstGeom prst="line">
                  <a:avLst/>
                </a:prstGeom>
                <a:noFill/>
                <a:ln w="63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7" name="Line 119"/>
                <p:cNvSpPr>
                  <a:spLocks noChangeAspect="1" noChangeShapeType="1"/>
                </p:cNvSpPr>
                <p:nvPr/>
              </p:nvSpPr>
              <p:spPr bwMode="auto">
                <a:xfrm flipV="1">
                  <a:off x="2730" y="999"/>
                  <a:ext cx="9" cy="18"/>
                </a:xfrm>
                <a:prstGeom prst="line">
                  <a:avLst/>
                </a:prstGeom>
                <a:noFill/>
                <a:ln w="63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8" name="Freeform 120"/>
                <p:cNvSpPr>
                  <a:spLocks noChangeAspect="1"/>
                </p:cNvSpPr>
                <p:nvPr/>
              </p:nvSpPr>
              <p:spPr bwMode="auto">
                <a:xfrm>
                  <a:off x="2753" y="965"/>
                  <a:ext cx="52" cy="46"/>
                </a:xfrm>
                <a:custGeom>
                  <a:avLst/>
                  <a:gdLst>
                    <a:gd name="T0" fmla="*/ 0 w 52"/>
                    <a:gd name="T1" fmla="*/ 46 h 46"/>
                    <a:gd name="T2" fmla="*/ 9 w 52"/>
                    <a:gd name="T3" fmla="*/ 27 h 46"/>
                    <a:gd name="T4" fmla="*/ 19 w 52"/>
                    <a:gd name="T5" fmla="*/ 9 h 46"/>
                    <a:gd name="T6" fmla="*/ 30 w 52"/>
                    <a:gd name="T7" fmla="*/ 1 h 46"/>
                    <a:gd name="T8" fmla="*/ 52 w 52"/>
                    <a:gd name="T9" fmla="*/ 0 h 46"/>
                    <a:gd name="T10" fmla="*/ 0 60000 65536"/>
                    <a:gd name="T11" fmla="*/ 0 60000 65536"/>
                    <a:gd name="T12" fmla="*/ 0 60000 65536"/>
                    <a:gd name="T13" fmla="*/ 0 60000 65536"/>
                    <a:gd name="T14" fmla="*/ 0 60000 65536"/>
                    <a:gd name="T15" fmla="*/ 0 w 52"/>
                    <a:gd name="T16" fmla="*/ 0 h 46"/>
                    <a:gd name="T17" fmla="*/ 52 w 52"/>
                    <a:gd name="T18" fmla="*/ 46 h 46"/>
                  </a:gdLst>
                  <a:ahLst/>
                  <a:cxnLst>
                    <a:cxn ang="T10">
                      <a:pos x="T0" y="T1"/>
                    </a:cxn>
                    <a:cxn ang="T11">
                      <a:pos x="T2" y="T3"/>
                    </a:cxn>
                    <a:cxn ang="T12">
                      <a:pos x="T4" y="T5"/>
                    </a:cxn>
                    <a:cxn ang="T13">
                      <a:pos x="T6" y="T7"/>
                    </a:cxn>
                    <a:cxn ang="T14">
                      <a:pos x="T8" y="T9"/>
                    </a:cxn>
                  </a:cxnLst>
                  <a:rect l="T15" t="T16" r="T17" b="T18"/>
                  <a:pathLst>
                    <a:path w="52" h="46">
                      <a:moveTo>
                        <a:pt x="0" y="46"/>
                      </a:moveTo>
                      <a:lnTo>
                        <a:pt x="9" y="27"/>
                      </a:lnTo>
                      <a:lnTo>
                        <a:pt x="19" y="9"/>
                      </a:lnTo>
                      <a:lnTo>
                        <a:pt x="30" y="1"/>
                      </a:lnTo>
                      <a:lnTo>
                        <a:pt x="52" y="0"/>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9" name="Freeform 121"/>
                <p:cNvSpPr>
                  <a:spLocks noChangeAspect="1"/>
                </p:cNvSpPr>
                <p:nvPr/>
              </p:nvSpPr>
              <p:spPr bwMode="auto">
                <a:xfrm>
                  <a:off x="1328" y="948"/>
                  <a:ext cx="163" cy="71"/>
                </a:xfrm>
                <a:custGeom>
                  <a:avLst/>
                  <a:gdLst>
                    <a:gd name="T0" fmla="*/ 0 w 163"/>
                    <a:gd name="T1" fmla="*/ 0 h 71"/>
                    <a:gd name="T2" fmla="*/ 9 w 163"/>
                    <a:gd name="T3" fmla="*/ 39 h 71"/>
                    <a:gd name="T4" fmla="*/ 163 w 163"/>
                    <a:gd name="T5" fmla="*/ 71 h 71"/>
                    <a:gd name="T6" fmla="*/ 156 w 163"/>
                    <a:gd name="T7" fmla="*/ 60 h 71"/>
                    <a:gd name="T8" fmla="*/ 0 w 163"/>
                    <a:gd name="T9" fmla="*/ 0 h 71"/>
                    <a:gd name="T10" fmla="*/ 0 60000 65536"/>
                    <a:gd name="T11" fmla="*/ 0 60000 65536"/>
                    <a:gd name="T12" fmla="*/ 0 60000 65536"/>
                    <a:gd name="T13" fmla="*/ 0 60000 65536"/>
                    <a:gd name="T14" fmla="*/ 0 60000 65536"/>
                    <a:gd name="T15" fmla="*/ 0 w 163"/>
                    <a:gd name="T16" fmla="*/ 0 h 71"/>
                    <a:gd name="T17" fmla="*/ 163 w 163"/>
                    <a:gd name="T18" fmla="*/ 71 h 71"/>
                  </a:gdLst>
                  <a:ahLst/>
                  <a:cxnLst>
                    <a:cxn ang="T10">
                      <a:pos x="T0" y="T1"/>
                    </a:cxn>
                    <a:cxn ang="T11">
                      <a:pos x="T2" y="T3"/>
                    </a:cxn>
                    <a:cxn ang="T12">
                      <a:pos x="T4" y="T5"/>
                    </a:cxn>
                    <a:cxn ang="T13">
                      <a:pos x="T6" y="T7"/>
                    </a:cxn>
                    <a:cxn ang="T14">
                      <a:pos x="T8" y="T9"/>
                    </a:cxn>
                  </a:cxnLst>
                  <a:rect l="T15" t="T16" r="T17" b="T18"/>
                  <a:pathLst>
                    <a:path w="163" h="71">
                      <a:moveTo>
                        <a:pt x="0" y="0"/>
                      </a:moveTo>
                      <a:lnTo>
                        <a:pt x="9" y="39"/>
                      </a:lnTo>
                      <a:lnTo>
                        <a:pt x="163" y="71"/>
                      </a:lnTo>
                      <a:lnTo>
                        <a:pt x="156" y="60"/>
                      </a:lnTo>
                      <a:lnTo>
                        <a:pt x="0" y="0"/>
                      </a:lnTo>
                      <a:close/>
                    </a:path>
                  </a:pathLst>
                </a:custGeom>
                <a:solidFill>
                  <a:srgbClr val="00CCFF">
                    <a:alpha val="74901"/>
                  </a:srgbClr>
                </a:solidFill>
                <a:ln>
                  <a:noFill/>
                </a:ln>
                <a:extLst>
                  <a:ext uri="{91240B29-F687-4F45-9708-019B960494DF}">
                    <a14:hiddenLine xmlns:a14="http://schemas.microsoft.com/office/drawing/2010/main" w="6350" cap="flat" cmpd="sng">
                      <a:solidFill>
                        <a:srgbClr val="000000"/>
                      </a:solidFill>
                      <a:prstDash val="solid"/>
                      <a:round/>
                      <a:headEnd type="none" w="med" len="med"/>
                      <a:tailEnd type="none" w="med" len="med"/>
                    </a14:hiddenLine>
                  </a:ext>
                </a:extLst>
              </p:spPr>
              <p:txBody>
                <a:bodyPr/>
                <a:lstStyle/>
                <a:p>
                  <a:endParaRPr lang="en-US"/>
                </a:p>
              </p:txBody>
            </p:sp>
            <p:sp>
              <p:nvSpPr>
                <p:cNvPr id="150" name="Freeform 122"/>
                <p:cNvSpPr>
                  <a:spLocks noChangeAspect="1"/>
                </p:cNvSpPr>
                <p:nvPr/>
              </p:nvSpPr>
              <p:spPr bwMode="auto">
                <a:xfrm>
                  <a:off x="1498" y="1016"/>
                  <a:ext cx="1151" cy="271"/>
                </a:xfrm>
                <a:custGeom>
                  <a:avLst/>
                  <a:gdLst>
                    <a:gd name="T0" fmla="*/ 0 w 1151"/>
                    <a:gd name="T1" fmla="*/ 0 h 271"/>
                    <a:gd name="T2" fmla="*/ 6 w 1151"/>
                    <a:gd name="T3" fmla="*/ 31 h 271"/>
                    <a:gd name="T4" fmla="*/ 75 w 1151"/>
                    <a:gd name="T5" fmla="*/ 60 h 271"/>
                    <a:gd name="T6" fmla="*/ 275 w 1151"/>
                    <a:gd name="T7" fmla="*/ 114 h 271"/>
                    <a:gd name="T8" fmla="*/ 302 w 1151"/>
                    <a:gd name="T9" fmla="*/ 145 h 271"/>
                    <a:gd name="T10" fmla="*/ 393 w 1151"/>
                    <a:gd name="T11" fmla="*/ 136 h 271"/>
                    <a:gd name="T12" fmla="*/ 401 w 1151"/>
                    <a:gd name="T13" fmla="*/ 153 h 271"/>
                    <a:gd name="T14" fmla="*/ 416 w 1151"/>
                    <a:gd name="T15" fmla="*/ 168 h 271"/>
                    <a:gd name="T16" fmla="*/ 485 w 1151"/>
                    <a:gd name="T17" fmla="*/ 153 h 271"/>
                    <a:gd name="T18" fmla="*/ 506 w 1151"/>
                    <a:gd name="T19" fmla="*/ 183 h 271"/>
                    <a:gd name="T20" fmla="*/ 554 w 1151"/>
                    <a:gd name="T21" fmla="*/ 183 h 271"/>
                    <a:gd name="T22" fmla="*/ 650 w 1151"/>
                    <a:gd name="T23" fmla="*/ 181 h 271"/>
                    <a:gd name="T24" fmla="*/ 726 w 1151"/>
                    <a:gd name="T25" fmla="*/ 192 h 271"/>
                    <a:gd name="T26" fmla="*/ 812 w 1151"/>
                    <a:gd name="T27" fmla="*/ 205 h 271"/>
                    <a:gd name="T28" fmla="*/ 863 w 1151"/>
                    <a:gd name="T29" fmla="*/ 238 h 271"/>
                    <a:gd name="T30" fmla="*/ 926 w 1151"/>
                    <a:gd name="T31" fmla="*/ 228 h 271"/>
                    <a:gd name="T32" fmla="*/ 962 w 1151"/>
                    <a:gd name="T33" fmla="*/ 246 h 271"/>
                    <a:gd name="T34" fmla="*/ 1023 w 1151"/>
                    <a:gd name="T35" fmla="*/ 249 h 271"/>
                    <a:gd name="T36" fmla="*/ 1076 w 1151"/>
                    <a:gd name="T37" fmla="*/ 271 h 271"/>
                    <a:gd name="T38" fmla="*/ 1146 w 1151"/>
                    <a:gd name="T39" fmla="*/ 259 h 271"/>
                    <a:gd name="T40" fmla="*/ 1151 w 1151"/>
                    <a:gd name="T41" fmla="*/ 253 h 271"/>
                    <a:gd name="T42" fmla="*/ 1007 w 1151"/>
                    <a:gd name="T43" fmla="*/ 235 h 271"/>
                    <a:gd name="T44" fmla="*/ 894 w 1151"/>
                    <a:gd name="T45" fmla="*/ 211 h 271"/>
                    <a:gd name="T46" fmla="*/ 788 w 1151"/>
                    <a:gd name="T47" fmla="*/ 196 h 271"/>
                    <a:gd name="T48" fmla="*/ 653 w 1151"/>
                    <a:gd name="T49" fmla="*/ 172 h 271"/>
                    <a:gd name="T50" fmla="*/ 510 w 1151"/>
                    <a:gd name="T51" fmla="*/ 148 h 271"/>
                    <a:gd name="T52" fmla="*/ 380 w 1151"/>
                    <a:gd name="T53" fmla="*/ 123 h 271"/>
                    <a:gd name="T54" fmla="*/ 215 w 1151"/>
                    <a:gd name="T55" fmla="*/ 87 h 271"/>
                    <a:gd name="T56" fmla="*/ 80 w 1151"/>
                    <a:gd name="T57" fmla="*/ 37 h 271"/>
                    <a:gd name="T58" fmla="*/ 77 w 1151"/>
                    <a:gd name="T59" fmla="*/ 34 h 271"/>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151"/>
                    <a:gd name="T91" fmla="*/ 0 h 271"/>
                    <a:gd name="T92" fmla="*/ 1151 w 1151"/>
                    <a:gd name="T93" fmla="*/ 271 h 271"/>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151" h="271">
                      <a:moveTo>
                        <a:pt x="0" y="0"/>
                      </a:moveTo>
                      <a:lnTo>
                        <a:pt x="6" y="31"/>
                      </a:lnTo>
                      <a:lnTo>
                        <a:pt x="75" y="60"/>
                      </a:lnTo>
                      <a:lnTo>
                        <a:pt x="275" y="114"/>
                      </a:lnTo>
                      <a:lnTo>
                        <a:pt x="302" y="145"/>
                      </a:lnTo>
                      <a:lnTo>
                        <a:pt x="393" y="136"/>
                      </a:lnTo>
                      <a:lnTo>
                        <a:pt x="401" y="153"/>
                      </a:lnTo>
                      <a:lnTo>
                        <a:pt x="416" y="168"/>
                      </a:lnTo>
                      <a:lnTo>
                        <a:pt x="485" y="153"/>
                      </a:lnTo>
                      <a:lnTo>
                        <a:pt x="506" y="183"/>
                      </a:lnTo>
                      <a:lnTo>
                        <a:pt x="554" y="183"/>
                      </a:lnTo>
                      <a:lnTo>
                        <a:pt x="650" y="181"/>
                      </a:lnTo>
                      <a:lnTo>
                        <a:pt x="726" y="192"/>
                      </a:lnTo>
                      <a:lnTo>
                        <a:pt x="812" y="205"/>
                      </a:lnTo>
                      <a:lnTo>
                        <a:pt x="863" y="238"/>
                      </a:lnTo>
                      <a:lnTo>
                        <a:pt x="926" y="228"/>
                      </a:lnTo>
                      <a:lnTo>
                        <a:pt x="962" y="246"/>
                      </a:lnTo>
                      <a:lnTo>
                        <a:pt x="1023" y="249"/>
                      </a:lnTo>
                      <a:lnTo>
                        <a:pt x="1076" y="271"/>
                      </a:lnTo>
                      <a:lnTo>
                        <a:pt x="1146" y="259"/>
                      </a:lnTo>
                      <a:lnTo>
                        <a:pt x="1151" y="253"/>
                      </a:lnTo>
                      <a:lnTo>
                        <a:pt x="1007" y="235"/>
                      </a:lnTo>
                      <a:lnTo>
                        <a:pt x="894" y="211"/>
                      </a:lnTo>
                      <a:lnTo>
                        <a:pt x="788" y="196"/>
                      </a:lnTo>
                      <a:lnTo>
                        <a:pt x="653" y="172"/>
                      </a:lnTo>
                      <a:lnTo>
                        <a:pt x="510" y="148"/>
                      </a:lnTo>
                      <a:lnTo>
                        <a:pt x="380" y="123"/>
                      </a:lnTo>
                      <a:lnTo>
                        <a:pt x="215" y="87"/>
                      </a:lnTo>
                      <a:lnTo>
                        <a:pt x="80" y="37"/>
                      </a:lnTo>
                      <a:lnTo>
                        <a:pt x="77" y="34"/>
                      </a:lnTo>
                    </a:path>
                  </a:pathLst>
                </a:custGeom>
                <a:solidFill>
                  <a:srgbClr val="00CCFF">
                    <a:alpha val="74901"/>
                  </a:srgbClr>
                </a:solidFill>
                <a:ln>
                  <a:noFill/>
                </a:ln>
                <a:extLst>
                  <a:ext uri="{91240B29-F687-4F45-9708-019B960494DF}">
                    <a14:hiddenLine xmlns:a14="http://schemas.microsoft.com/office/drawing/2010/main" w="6350" cap="flat" cmpd="sng">
                      <a:solidFill>
                        <a:srgbClr val="000000"/>
                      </a:solidFill>
                      <a:prstDash val="solid"/>
                      <a:round/>
                      <a:headEnd type="none" w="med" len="med"/>
                      <a:tailEnd type="none" w="med" len="med"/>
                    </a14:hiddenLine>
                  </a:ext>
                </a:extLst>
              </p:spPr>
              <p:txBody>
                <a:bodyPr/>
                <a:lstStyle/>
                <a:p>
                  <a:endParaRPr lang="en-US"/>
                </a:p>
              </p:txBody>
            </p:sp>
            <p:sp>
              <p:nvSpPr>
                <p:cNvPr id="151" name="Freeform 123"/>
                <p:cNvSpPr>
                  <a:spLocks noChangeAspect="1"/>
                </p:cNvSpPr>
                <p:nvPr/>
              </p:nvSpPr>
              <p:spPr bwMode="auto">
                <a:xfrm>
                  <a:off x="2670" y="1275"/>
                  <a:ext cx="152" cy="24"/>
                </a:xfrm>
                <a:custGeom>
                  <a:avLst/>
                  <a:gdLst>
                    <a:gd name="T0" fmla="*/ 0 w 152"/>
                    <a:gd name="T1" fmla="*/ 0 h 24"/>
                    <a:gd name="T2" fmla="*/ 45 w 152"/>
                    <a:gd name="T3" fmla="*/ 3 h 24"/>
                    <a:gd name="T4" fmla="*/ 108 w 152"/>
                    <a:gd name="T5" fmla="*/ 11 h 24"/>
                    <a:gd name="T6" fmla="*/ 152 w 152"/>
                    <a:gd name="T7" fmla="*/ 15 h 24"/>
                    <a:gd name="T8" fmla="*/ 87 w 152"/>
                    <a:gd name="T9" fmla="*/ 21 h 24"/>
                    <a:gd name="T10" fmla="*/ 60 w 152"/>
                    <a:gd name="T11" fmla="*/ 24 h 24"/>
                    <a:gd name="T12" fmla="*/ 0 w 152"/>
                    <a:gd name="T13" fmla="*/ 0 h 24"/>
                    <a:gd name="T14" fmla="*/ 0 60000 65536"/>
                    <a:gd name="T15" fmla="*/ 0 60000 65536"/>
                    <a:gd name="T16" fmla="*/ 0 60000 65536"/>
                    <a:gd name="T17" fmla="*/ 0 60000 65536"/>
                    <a:gd name="T18" fmla="*/ 0 60000 65536"/>
                    <a:gd name="T19" fmla="*/ 0 60000 65536"/>
                    <a:gd name="T20" fmla="*/ 0 60000 65536"/>
                    <a:gd name="T21" fmla="*/ 0 w 152"/>
                    <a:gd name="T22" fmla="*/ 0 h 24"/>
                    <a:gd name="T23" fmla="*/ 152 w 152"/>
                    <a:gd name="T24" fmla="*/ 24 h 2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52" h="24">
                      <a:moveTo>
                        <a:pt x="0" y="0"/>
                      </a:moveTo>
                      <a:lnTo>
                        <a:pt x="45" y="3"/>
                      </a:lnTo>
                      <a:lnTo>
                        <a:pt x="108" y="11"/>
                      </a:lnTo>
                      <a:lnTo>
                        <a:pt x="152" y="15"/>
                      </a:lnTo>
                      <a:lnTo>
                        <a:pt x="87" y="21"/>
                      </a:lnTo>
                      <a:lnTo>
                        <a:pt x="60" y="24"/>
                      </a:lnTo>
                      <a:lnTo>
                        <a:pt x="0" y="0"/>
                      </a:lnTo>
                      <a:close/>
                    </a:path>
                  </a:pathLst>
                </a:custGeom>
                <a:solidFill>
                  <a:srgbClr val="00CCFF">
                    <a:alpha val="74901"/>
                  </a:srgbClr>
                </a:solidFill>
                <a:ln>
                  <a:noFill/>
                </a:ln>
                <a:extLst>
                  <a:ext uri="{91240B29-F687-4F45-9708-019B960494DF}">
                    <a14:hiddenLine xmlns:a14="http://schemas.microsoft.com/office/drawing/2010/main" w="6350" cap="flat" cmpd="sng">
                      <a:solidFill>
                        <a:srgbClr val="000000"/>
                      </a:solidFill>
                      <a:prstDash val="solid"/>
                      <a:round/>
                      <a:headEnd type="none" w="med" len="med"/>
                      <a:tailEnd type="none" w="med" len="med"/>
                    </a14:hiddenLine>
                  </a:ext>
                </a:extLst>
              </p:spPr>
              <p:txBody>
                <a:bodyPr/>
                <a:lstStyle/>
                <a:p>
                  <a:endParaRPr lang="en-US"/>
                </a:p>
              </p:txBody>
            </p:sp>
            <p:sp>
              <p:nvSpPr>
                <p:cNvPr id="152" name="Freeform 124"/>
                <p:cNvSpPr>
                  <a:spLocks noChangeAspect="1"/>
                </p:cNvSpPr>
                <p:nvPr/>
              </p:nvSpPr>
              <p:spPr bwMode="auto">
                <a:xfrm>
                  <a:off x="1494" y="1018"/>
                  <a:ext cx="192" cy="450"/>
                </a:xfrm>
                <a:custGeom>
                  <a:avLst/>
                  <a:gdLst>
                    <a:gd name="T0" fmla="*/ 0 w 192"/>
                    <a:gd name="T1" fmla="*/ 0 h 450"/>
                    <a:gd name="T2" fmla="*/ 42 w 192"/>
                    <a:gd name="T3" fmla="*/ 138 h 450"/>
                    <a:gd name="T4" fmla="*/ 192 w 192"/>
                    <a:gd name="T5" fmla="*/ 450 h 450"/>
                    <a:gd name="T6" fmla="*/ 0 60000 65536"/>
                    <a:gd name="T7" fmla="*/ 0 60000 65536"/>
                    <a:gd name="T8" fmla="*/ 0 60000 65536"/>
                    <a:gd name="T9" fmla="*/ 0 w 192"/>
                    <a:gd name="T10" fmla="*/ 0 h 450"/>
                    <a:gd name="T11" fmla="*/ 192 w 192"/>
                    <a:gd name="T12" fmla="*/ 450 h 450"/>
                  </a:gdLst>
                  <a:ahLst/>
                  <a:cxnLst>
                    <a:cxn ang="T6">
                      <a:pos x="T0" y="T1"/>
                    </a:cxn>
                    <a:cxn ang="T7">
                      <a:pos x="T2" y="T3"/>
                    </a:cxn>
                    <a:cxn ang="T8">
                      <a:pos x="T4" y="T5"/>
                    </a:cxn>
                  </a:cxnLst>
                  <a:rect l="T9" t="T10" r="T11" b="T12"/>
                  <a:pathLst>
                    <a:path w="192" h="450">
                      <a:moveTo>
                        <a:pt x="0" y="0"/>
                      </a:moveTo>
                      <a:cubicBezTo>
                        <a:pt x="5" y="31"/>
                        <a:pt x="10" y="63"/>
                        <a:pt x="42" y="138"/>
                      </a:cubicBezTo>
                      <a:cubicBezTo>
                        <a:pt x="74" y="213"/>
                        <a:pt x="167" y="398"/>
                        <a:pt x="192" y="450"/>
                      </a:cubicBezTo>
                    </a:path>
                  </a:pathLst>
                </a:custGeom>
                <a:noFill/>
                <a:ln w="1270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3" name="Freeform 125"/>
                <p:cNvSpPr>
                  <a:spLocks noChangeAspect="1"/>
                </p:cNvSpPr>
                <p:nvPr/>
              </p:nvSpPr>
              <p:spPr bwMode="auto">
                <a:xfrm>
                  <a:off x="1773" y="1128"/>
                  <a:ext cx="195" cy="360"/>
                </a:xfrm>
                <a:custGeom>
                  <a:avLst/>
                  <a:gdLst>
                    <a:gd name="T0" fmla="*/ 0 w 195"/>
                    <a:gd name="T1" fmla="*/ 0 h 360"/>
                    <a:gd name="T2" fmla="*/ 195 w 195"/>
                    <a:gd name="T3" fmla="*/ 360 h 360"/>
                    <a:gd name="T4" fmla="*/ 0 60000 65536"/>
                    <a:gd name="T5" fmla="*/ 0 60000 65536"/>
                    <a:gd name="T6" fmla="*/ 0 w 195"/>
                    <a:gd name="T7" fmla="*/ 0 h 360"/>
                    <a:gd name="T8" fmla="*/ 195 w 195"/>
                    <a:gd name="T9" fmla="*/ 360 h 360"/>
                  </a:gdLst>
                  <a:ahLst/>
                  <a:cxnLst>
                    <a:cxn ang="T4">
                      <a:pos x="T0" y="T1"/>
                    </a:cxn>
                    <a:cxn ang="T5">
                      <a:pos x="T2" y="T3"/>
                    </a:cxn>
                  </a:cxnLst>
                  <a:rect l="T6" t="T7" r="T8" b="T9"/>
                  <a:pathLst>
                    <a:path w="195" h="360">
                      <a:moveTo>
                        <a:pt x="0" y="0"/>
                      </a:moveTo>
                      <a:lnTo>
                        <a:pt x="195" y="360"/>
                      </a:lnTo>
                    </a:path>
                  </a:pathLst>
                </a:custGeom>
                <a:noFill/>
                <a:ln w="1270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4" name="Freeform 126"/>
                <p:cNvSpPr>
                  <a:spLocks noChangeAspect="1"/>
                </p:cNvSpPr>
                <p:nvPr/>
              </p:nvSpPr>
              <p:spPr bwMode="auto">
                <a:xfrm>
                  <a:off x="1899" y="1167"/>
                  <a:ext cx="216" cy="411"/>
                </a:xfrm>
                <a:custGeom>
                  <a:avLst/>
                  <a:gdLst>
                    <a:gd name="T0" fmla="*/ 0 w 216"/>
                    <a:gd name="T1" fmla="*/ 0 h 411"/>
                    <a:gd name="T2" fmla="*/ 216 w 216"/>
                    <a:gd name="T3" fmla="*/ 411 h 411"/>
                    <a:gd name="T4" fmla="*/ 0 60000 65536"/>
                    <a:gd name="T5" fmla="*/ 0 60000 65536"/>
                    <a:gd name="T6" fmla="*/ 0 w 216"/>
                    <a:gd name="T7" fmla="*/ 0 h 411"/>
                    <a:gd name="T8" fmla="*/ 216 w 216"/>
                    <a:gd name="T9" fmla="*/ 411 h 411"/>
                  </a:gdLst>
                  <a:ahLst/>
                  <a:cxnLst>
                    <a:cxn ang="T4">
                      <a:pos x="T0" y="T1"/>
                    </a:cxn>
                    <a:cxn ang="T5">
                      <a:pos x="T2" y="T3"/>
                    </a:cxn>
                  </a:cxnLst>
                  <a:rect l="T6" t="T7" r="T8" b="T9"/>
                  <a:pathLst>
                    <a:path w="216" h="411">
                      <a:moveTo>
                        <a:pt x="0" y="0"/>
                      </a:moveTo>
                      <a:lnTo>
                        <a:pt x="216" y="411"/>
                      </a:lnTo>
                    </a:path>
                  </a:pathLst>
                </a:custGeom>
                <a:noFill/>
                <a:ln w="1270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5" name="Freeform 127"/>
                <p:cNvSpPr>
                  <a:spLocks noChangeAspect="1"/>
                </p:cNvSpPr>
                <p:nvPr/>
              </p:nvSpPr>
              <p:spPr bwMode="auto">
                <a:xfrm>
                  <a:off x="1325" y="947"/>
                  <a:ext cx="138" cy="510"/>
                </a:xfrm>
                <a:custGeom>
                  <a:avLst/>
                  <a:gdLst>
                    <a:gd name="T0" fmla="*/ 0 w 144"/>
                    <a:gd name="T1" fmla="*/ 0 h 498"/>
                    <a:gd name="T2" fmla="*/ 121 w 144"/>
                    <a:gd name="T3" fmla="*/ 449 h 498"/>
                    <a:gd name="T4" fmla="*/ 138 w 144"/>
                    <a:gd name="T5" fmla="*/ 510 h 498"/>
                    <a:gd name="T6" fmla="*/ 0 60000 65536"/>
                    <a:gd name="T7" fmla="*/ 0 60000 65536"/>
                    <a:gd name="T8" fmla="*/ 0 60000 65536"/>
                    <a:gd name="T9" fmla="*/ 0 w 144"/>
                    <a:gd name="T10" fmla="*/ 0 h 498"/>
                    <a:gd name="T11" fmla="*/ 144 w 144"/>
                    <a:gd name="T12" fmla="*/ 498 h 498"/>
                  </a:gdLst>
                  <a:ahLst/>
                  <a:cxnLst>
                    <a:cxn ang="T6">
                      <a:pos x="T0" y="T1"/>
                    </a:cxn>
                    <a:cxn ang="T7">
                      <a:pos x="T2" y="T3"/>
                    </a:cxn>
                    <a:cxn ang="T8">
                      <a:pos x="T4" y="T5"/>
                    </a:cxn>
                  </a:cxnLst>
                  <a:rect l="T9" t="T10" r="T11" b="T12"/>
                  <a:pathLst>
                    <a:path w="144" h="498">
                      <a:moveTo>
                        <a:pt x="0" y="0"/>
                      </a:moveTo>
                      <a:lnTo>
                        <a:pt x="126" y="438"/>
                      </a:lnTo>
                      <a:lnTo>
                        <a:pt x="144" y="498"/>
                      </a:lnTo>
                    </a:path>
                  </a:pathLst>
                </a:custGeom>
                <a:noFill/>
                <a:ln w="1270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6" name="Freeform 128"/>
                <p:cNvSpPr>
                  <a:spLocks noChangeAspect="1"/>
                </p:cNvSpPr>
                <p:nvPr/>
              </p:nvSpPr>
              <p:spPr bwMode="auto">
                <a:xfrm>
                  <a:off x="1979" y="1158"/>
                  <a:ext cx="280" cy="453"/>
                </a:xfrm>
                <a:custGeom>
                  <a:avLst/>
                  <a:gdLst>
                    <a:gd name="T0" fmla="*/ 0 w 277"/>
                    <a:gd name="T1" fmla="*/ 0 h 448"/>
                    <a:gd name="T2" fmla="*/ 79 w 277"/>
                    <a:gd name="T3" fmla="*/ 128 h 448"/>
                    <a:gd name="T4" fmla="*/ 280 w 277"/>
                    <a:gd name="T5" fmla="*/ 453 h 448"/>
                    <a:gd name="T6" fmla="*/ 0 60000 65536"/>
                    <a:gd name="T7" fmla="*/ 0 60000 65536"/>
                    <a:gd name="T8" fmla="*/ 0 60000 65536"/>
                    <a:gd name="T9" fmla="*/ 0 w 277"/>
                    <a:gd name="T10" fmla="*/ 0 h 448"/>
                    <a:gd name="T11" fmla="*/ 277 w 277"/>
                    <a:gd name="T12" fmla="*/ 448 h 448"/>
                  </a:gdLst>
                  <a:ahLst/>
                  <a:cxnLst>
                    <a:cxn ang="T6">
                      <a:pos x="T0" y="T1"/>
                    </a:cxn>
                    <a:cxn ang="T7">
                      <a:pos x="T2" y="T3"/>
                    </a:cxn>
                    <a:cxn ang="T8">
                      <a:pos x="T4" y="T5"/>
                    </a:cxn>
                  </a:cxnLst>
                  <a:rect l="T9" t="T10" r="T11" b="T12"/>
                  <a:pathLst>
                    <a:path w="277" h="448">
                      <a:moveTo>
                        <a:pt x="0" y="0"/>
                      </a:moveTo>
                      <a:lnTo>
                        <a:pt x="78" y="127"/>
                      </a:lnTo>
                      <a:lnTo>
                        <a:pt x="277" y="448"/>
                      </a:lnTo>
                    </a:path>
                  </a:pathLst>
                </a:custGeom>
                <a:noFill/>
                <a:ln w="1270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7" name="Freeform 129"/>
                <p:cNvSpPr>
                  <a:spLocks noChangeAspect="1"/>
                </p:cNvSpPr>
                <p:nvPr/>
              </p:nvSpPr>
              <p:spPr bwMode="auto">
                <a:xfrm>
                  <a:off x="2304" y="1221"/>
                  <a:ext cx="235" cy="180"/>
                </a:xfrm>
                <a:custGeom>
                  <a:avLst/>
                  <a:gdLst>
                    <a:gd name="T0" fmla="*/ 0 w 235"/>
                    <a:gd name="T1" fmla="*/ 0 h 180"/>
                    <a:gd name="T2" fmla="*/ 235 w 235"/>
                    <a:gd name="T3" fmla="*/ 180 h 180"/>
                    <a:gd name="T4" fmla="*/ 0 60000 65536"/>
                    <a:gd name="T5" fmla="*/ 0 60000 65536"/>
                    <a:gd name="T6" fmla="*/ 0 w 235"/>
                    <a:gd name="T7" fmla="*/ 0 h 180"/>
                    <a:gd name="T8" fmla="*/ 235 w 235"/>
                    <a:gd name="T9" fmla="*/ 180 h 180"/>
                  </a:gdLst>
                  <a:ahLst/>
                  <a:cxnLst>
                    <a:cxn ang="T4">
                      <a:pos x="T0" y="T1"/>
                    </a:cxn>
                    <a:cxn ang="T5">
                      <a:pos x="T2" y="T3"/>
                    </a:cxn>
                  </a:cxnLst>
                  <a:rect l="T6" t="T7" r="T8" b="T9"/>
                  <a:pathLst>
                    <a:path w="235" h="180">
                      <a:moveTo>
                        <a:pt x="0" y="0"/>
                      </a:moveTo>
                      <a:lnTo>
                        <a:pt x="235" y="180"/>
                      </a:lnTo>
                    </a:path>
                  </a:pathLst>
                </a:custGeom>
                <a:noFill/>
                <a:ln w="1270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8" name="Freeform 130"/>
                <p:cNvSpPr>
                  <a:spLocks noChangeAspect="1"/>
                </p:cNvSpPr>
                <p:nvPr/>
              </p:nvSpPr>
              <p:spPr bwMode="auto">
                <a:xfrm>
                  <a:off x="2413" y="1233"/>
                  <a:ext cx="222" cy="150"/>
                </a:xfrm>
                <a:custGeom>
                  <a:avLst/>
                  <a:gdLst>
                    <a:gd name="T0" fmla="*/ 0 w 222"/>
                    <a:gd name="T1" fmla="*/ 0 h 150"/>
                    <a:gd name="T2" fmla="*/ 101 w 222"/>
                    <a:gd name="T3" fmla="*/ 72 h 150"/>
                    <a:gd name="T4" fmla="*/ 222 w 222"/>
                    <a:gd name="T5" fmla="*/ 150 h 150"/>
                    <a:gd name="T6" fmla="*/ 0 60000 65536"/>
                    <a:gd name="T7" fmla="*/ 0 60000 65536"/>
                    <a:gd name="T8" fmla="*/ 0 60000 65536"/>
                    <a:gd name="T9" fmla="*/ 0 w 222"/>
                    <a:gd name="T10" fmla="*/ 0 h 150"/>
                    <a:gd name="T11" fmla="*/ 222 w 222"/>
                    <a:gd name="T12" fmla="*/ 150 h 150"/>
                  </a:gdLst>
                  <a:ahLst/>
                  <a:cxnLst>
                    <a:cxn ang="T6">
                      <a:pos x="T0" y="T1"/>
                    </a:cxn>
                    <a:cxn ang="T7">
                      <a:pos x="T2" y="T3"/>
                    </a:cxn>
                    <a:cxn ang="T8">
                      <a:pos x="T4" y="T5"/>
                    </a:cxn>
                  </a:cxnLst>
                  <a:rect l="T9" t="T10" r="T11" b="T12"/>
                  <a:pathLst>
                    <a:path w="222" h="150">
                      <a:moveTo>
                        <a:pt x="0" y="0"/>
                      </a:moveTo>
                      <a:lnTo>
                        <a:pt x="101" y="72"/>
                      </a:lnTo>
                      <a:lnTo>
                        <a:pt x="222" y="150"/>
                      </a:lnTo>
                    </a:path>
                  </a:pathLst>
                </a:custGeom>
                <a:noFill/>
                <a:ln w="1270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9" name="Freeform 131"/>
                <p:cNvSpPr>
                  <a:spLocks noChangeAspect="1"/>
                </p:cNvSpPr>
                <p:nvPr/>
              </p:nvSpPr>
              <p:spPr bwMode="auto">
                <a:xfrm>
                  <a:off x="2521" y="1263"/>
                  <a:ext cx="276" cy="144"/>
                </a:xfrm>
                <a:custGeom>
                  <a:avLst/>
                  <a:gdLst>
                    <a:gd name="T0" fmla="*/ 0 w 276"/>
                    <a:gd name="T1" fmla="*/ 0 h 144"/>
                    <a:gd name="T2" fmla="*/ 114 w 276"/>
                    <a:gd name="T3" fmla="*/ 72 h 144"/>
                    <a:gd name="T4" fmla="*/ 276 w 276"/>
                    <a:gd name="T5" fmla="*/ 144 h 144"/>
                    <a:gd name="T6" fmla="*/ 0 60000 65536"/>
                    <a:gd name="T7" fmla="*/ 0 60000 65536"/>
                    <a:gd name="T8" fmla="*/ 0 60000 65536"/>
                    <a:gd name="T9" fmla="*/ 0 w 276"/>
                    <a:gd name="T10" fmla="*/ 0 h 144"/>
                    <a:gd name="T11" fmla="*/ 276 w 276"/>
                    <a:gd name="T12" fmla="*/ 144 h 144"/>
                  </a:gdLst>
                  <a:ahLst/>
                  <a:cxnLst>
                    <a:cxn ang="T6">
                      <a:pos x="T0" y="T1"/>
                    </a:cxn>
                    <a:cxn ang="T7">
                      <a:pos x="T2" y="T3"/>
                    </a:cxn>
                    <a:cxn ang="T8">
                      <a:pos x="T4" y="T5"/>
                    </a:cxn>
                  </a:cxnLst>
                  <a:rect l="T9" t="T10" r="T11" b="T12"/>
                  <a:pathLst>
                    <a:path w="276" h="144">
                      <a:moveTo>
                        <a:pt x="0" y="0"/>
                      </a:moveTo>
                      <a:lnTo>
                        <a:pt x="114" y="72"/>
                      </a:lnTo>
                      <a:lnTo>
                        <a:pt x="276" y="144"/>
                      </a:lnTo>
                    </a:path>
                  </a:pathLst>
                </a:custGeom>
                <a:noFill/>
                <a:ln w="1270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0" name="Freeform 132"/>
                <p:cNvSpPr>
                  <a:spLocks noChangeAspect="1"/>
                </p:cNvSpPr>
                <p:nvPr/>
              </p:nvSpPr>
              <p:spPr bwMode="auto">
                <a:xfrm>
                  <a:off x="2635" y="1266"/>
                  <a:ext cx="372" cy="114"/>
                </a:xfrm>
                <a:custGeom>
                  <a:avLst/>
                  <a:gdLst>
                    <a:gd name="T0" fmla="*/ 0 w 372"/>
                    <a:gd name="T1" fmla="*/ 0 h 114"/>
                    <a:gd name="T2" fmla="*/ 198 w 372"/>
                    <a:gd name="T3" fmla="*/ 66 h 114"/>
                    <a:gd name="T4" fmla="*/ 372 w 372"/>
                    <a:gd name="T5" fmla="*/ 114 h 114"/>
                    <a:gd name="T6" fmla="*/ 0 60000 65536"/>
                    <a:gd name="T7" fmla="*/ 0 60000 65536"/>
                    <a:gd name="T8" fmla="*/ 0 60000 65536"/>
                    <a:gd name="T9" fmla="*/ 0 w 372"/>
                    <a:gd name="T10" fmla="*/ 0 h 114"/>
                    <a:gd name="T11" fmla="*/ 372 w 372"/>
                    <a:gd name="T12" fmla="*/ 114 h 114"/>
                  </a:gdLst>
                  <a:ahLst/>
                  <a:cxnLst>
                    <a:cxn ang="T6">
                      <a:pos x="T0" y="T1"/>
                    </a:cxn>
                    <a:cxn ang="T7">
                      <a:pos x="T2" y="T3"/>
                    </a:cxn>
                    <a:cxn ang="T8">
                      <a:pos x="T4" y="T5"/>
                    </a:cxn>
                  </a:cxnLst>
                  <a:rect l="T9" t="T10" r="T11" b="T12"/>
                  <a:pathLst>
                    <a:path w="372" h="114">
                      <a:moveTo>
                        <a:pt x="0" y="0"/>
                      </a:moveTo>
                      <a:lnTo>
                        <a:pt x="198" y="66"/>
                      </a:lnTo>
                      <a:lnTo>
                        <a:pt x="372" y="114"/>
                      </a:lnTo>
                    </a:path>
                  </a:pathLst>
                </a:custGeom>
                <a:noFill/>
                <a:ln w="1270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1" name="Freeform 133"/>
                <p:cNvSpPr>
                  <a:spLocks noChangeAspect="1"/>
                </p:cNvSpPr>
                <p:nvPr/>
              </p:nvSpPr>
              <p:spPr bwMode="auto">
                <a:xfrm>
                  <a:off x="2956" y="1284"/>
                  <a:ext cx="420" cy="72"/>
                </a:xfrm>
                <a:custGeom>
                  <a:avLst/>
                  <a:gdLst>
                    <a:gd name="T0" fmla="*/ 0 w 420"/>
                    <a:gd name="T1" fmla="*/ 0 h 72"/>
                    <a:gd name="T2" fmla="*/ 300 w 420"/>
                    <a:gd name="T3" fmla="*/ 54 h 72"/>
                    <a:gd name="T4" fmla="*/ 420 w 420"/>
                    <a:gd name="T5" fmla="*/ 72 h 72"/>
                    <a:gd name="T6" fmla="*/ 0 60000 65536"/>
                    <a:gd name="T7" fmla="*/ 0 60000 65536"/>
                    <a:gd name="T8" fmla="*/ 0 60000 65536"/>
                    <a:gd name="T9" fmla="*/ 0 w 420"/>
                    <a:gd name="T10" fmla="*/ 0 h 72"/>
                    <a:gd name="T11" fmla="*/ 420 w 420"/>
                    <a:gd name="T12" fmla="*/ 72 h 72"/>
                  </a:gdLst>
                  <a:ahLst/>
                  <a:cxnLst>
                    <a:cxn ang="T6">
                      <a:pos x="T0" y="T1"/>
                    </a:cxn>
                    <a:cxn ang="T7">
                      <a:pos x="T2" y="T3"/>
                    </a:cxn>
                    <a:cxn ang="T8">
                      <a:pos x="T4" y="T5"/>
                    </a:cxn>
                  </a:cxnLst>
                  <a:rect l="T9" t="T10" r="T11" b="T12"/>
                  <a:pathLst>
                    <a:path w="420" h="72">
                      <a:moveTo>
                        <a:pt x="0" y="0"/>
                      </a:moveTo>
                      <a:lnTo>
                        <a:pt x="300" y="54"/>
                      </a:lnTo>
                      <a:lnTo>
                        <a:pt x="420" y="72"/>
                      </a:lnTo>
                    </a:path>
                  </a:pathLst>
                </a:custGeom>
                <a:noFill/>
                <a:ln w="1270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2" name="Freeform 134"/>
                <p:cNvSpPr>
                  <a:spLocks noChangeAspect="1"/>
                </p:cNvSpPr>
                <p:nvPr/>
              </p:nvSpPr>
              <p:spPr bwMode="auto">
                <a:xfrm>
                  <a:off x="2915" y="815"/>
                  <a:ext cx="415" cy="78"/>
                </a:xfrm>
                <a:custGeom>
                  <a:avLst/>
                  <a:gdLst>
                    <a:gd name="T0" fmla="*/ 0 w 415"/>
                    <a:gd name="T1" fmla="*/ 0 h 78"/>
                    <a:gd name="T2" fmla="*/ 60 w 415"/>
                    <a:gd name="T3" fmla="*/ 0 h 78"/>
                    <a:gd name="T4" fmla="*/ 129 w 415"/>
                    <a:gd name="T5" fmla="*/ 1 h 78"/>
                    <a:gd name="T6" fmla="*/ 154 w 415"/>
                    <a:gd name="T7" fmla="*/ 7 h 78"/>
                    <a:gd name="T8" fmla="*/ 187 w 415"/>
                    <a:gd name="T9" fmla="*/ 10 h 78"/>
                    <a:gd name="T10" fmla="*/ 226 w 415"/>
                    <a:gd name="T11" fmla="*/ 12 h 78"/>
                    <a:gd name="T12" fmla="*/ 243 w 415"/>
                    <a:gd name="T13" fmla="*/ 19 h 78"/>
                    <a:gd name="T14" fmla="*/ 253 w 415"/>
                    <a:gd name="T15" fmla="*/ 24 h 78"/>
                    <a:gd name="T16" fmla="*/ 265 w 415"/>
                    <a:gd name="T17" fmla="*/ 13 h 78"/>
                    <a:gd name="T18" fmla="*/ 286 w 415"/>
                    <a:gd name="T19" fmla="*/ 19 h 78"/>
                    <a:gd name="T20" fmla="*/ 300 w 415"/>
                    <a:gd name="T21" fmla="*/ 36 h 78"/>
                    <a:gd name="T22" fmla="*/ 312 w 415"/>
                    <a:gd name="T23" fmla="*/ 36 h 78"/>
                    <a:gd name="T24" fmla="*/ 321 w 415"/>
                    <a:gd name="T25" fmla="*/ 24 h 78"/>
                    <a:gd name="T26" fmla="*/ 334 w 415"/>
                    <a:gd name="T27" fmla="*/ 15 h 78"/>
                    <a:gd name="T28" fmla="*/ 355 w 415"/>
                    <a:gd name="T29" fmla="*/ 19 h 78"/>
                    <a:gd name="T30" fmla="*/ 367 w 415"/>
                    <a:gd name="T31" fmla="*/ 30 h 78"/>
                    <a:gd name="T32" fmla="*/ 388 w 415"/>
                    <a:gd name="T33" fmla="*/ 37 h 78"/>
                    <a:gd name="T34" fmla="*/ 415 w 415"/>
                    <a:gd name="T35" fmla="*/ 37 h 78"/>
                    <a:gd name="T36" fmla="*/ 409 w 415"/>
                    <a:gd name="T37" fmla="*/ 57 h 78"/>
                    <a:gd name="T38" fmla="*/ 400 w 415"/>
                    <a:gd name="T39" fmla="*/ 78 h 78"/>
                    <a:gd name="T40" fmla="*/ 379 w 415"/>
                    <a:gd name="T41" fmla="*/ 73 h 78"/>
                    <a:gd name="T42" fmla="*/ 357 w 415"/>
                    <a:gd name="T43" fmla="*/ 60 h 78"/>
                    <a:gd name="T44" fmla="*/ 337 w 415"/>
                    <a:gd name="T45" fmla="*/ 37 h 78"/>
                    <a:gd name="T46" fmla="*/ 328 w 415"/>
                    <a:gd name="T47" fmla="*/ 33 h 78"/>
                    <a:gd name="T48" fmla="*/ 313 w 415"/>
                    <a:gd name="T49" fmla="*/ 42 h 78"/>
                    <a:gd name="T50" fmla="*/ 292 w 415"/>
                    <a:gd name="T51" fmla="*/ 45 h 78"/>
                    <a:gd name="T52" fmla="*/ 280 w 415"/>
                    <a:gd name="T53" fmla="*/ 39 h 78"/>
                    <a:gd name="T54" fmla="*/ 267 w 415"/>
                    <a:gd name="T55" fmla="*/ 25 h 78"/>
                    <a:gd name="T56" fmla="*/ 243 w 415"/>
                    <a:gd name="T57" fmla="*/ 28 h 78"/>
                    <a:gd name="T58" fmla="*/ 216 w 415"/>
                    <a:gd name="T59" fmla="*/ 21 h 78"/>
                    <a:gd name="T60" fmla="*/ 171 w 415"/>
                    <a:gd name="T61" fmla="*/ 16 h 78"/>
                    <a:gd name="T62" fmla="*/ 139 w 415"/>
                    <a:gd name="T63" fmla="*/ 7 h 78"/>
                    <a:gd name="T64" fmla="*/ 127 w 415"/>
                    <a:gd name="T65" fmla="*/ 6 h 78"/>
                    <a:gd name="T66" fmla="*/ 114 w 415"/>
                    <a:gd name="T67" fmla="*/ 9 h 78"/>
                    <a:gd name="T68" fmla="*/ 90 w 415"/>
                    <a:gd name="T69" fmla="*/ 9 h 78"/>
                    <a:gd name="T70" fmla="*/ 36 w 415"/>
                    <a:gd name="T71" fmla="*/ 3 h 78"/>
                    <a:gd name="T72" fmla="*/ 0 w 415"/>
                    <a:gd name="T73" fmla="*/ 0 h 7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415"/>
                    <a:gd name="T112" fmla="*/ 0 h 78"/>
                    <a:gd name="T113" fmla="*/ 415 w 415"/>
                    <a:gd name="T114" fmla="*/ 78 h 78"/>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415" h="78">
                      <a:moveTo>
                        <a:pt x="0" y="0"/>
                      </a:moveTo>
                      <a:lnTo>
                        <a:pt x="60" y="0"/>
                      </a:lnTo>
                      <a:lnTo>
                        <a:pt x="129" y="1"/>
                      </a:lnTo>
                      <a:lnTo>
                        <a:pt x="154" y="7"/>
                      </a:lnTo>
                      <a:lnTo>
                        <a:pt x="187" y="10"/>
                      </a:lnTo>
                      <a:lnTo>
                        <a:pt x="226" y="12"/>
                      </a:lnTo>
                      <a:lnTo>
                        <a:pt x="243" y="19"/>
                      </a:lnTo>
                      <a:lnTo>
                        <a:pt x="253" y="24"/>
                      </a:lnTo>
                      <a:lnTo>
                        <a:pt x="265" y="13"/>
                      </a:lnTo>
                      <a:lnTo>
                        <a:pt x="286" y="19"/>
                      </a:lnTo>
                      <a:lnTo>
                        <a:pt x="300" y="36"/>
                      </a:lnTo>
                      <a:lnTo>
                        <a:pt x="312" y="36"/>
                      </a:lnTo>
                      <a:lnTo>
                        <a:pt x="321" y="24"/>
                      </a:lnTo>
                      <a:lnTo>
                        <a:pt x="334" y="15"/>
                      </a:lnTo>
                      <a:lnTo>
                        <a:pt x="355" y="19"/>
                      </a:lnTo>
                      <a:lnTo>
                        <a:pt x="367" y="30"/>
                      </a:lnTo>
                      <a:lnTo>
                        <a:pt x="388" y="37"/>
                      </a:lnTo>
                      <a:lnTo>
                        <a:pt x="415" y="37"/>
                      </a:lnTo>
                      <a:lnTo>
                        <a:pt x="409" y="57"/>
                      </a:lnTo>
                      <a:lnTo>
                        <a:pt x="400" y="78"/>
                      </a:lnTo>
                      <a:lnTo>
                        <a:pt x="379" y="73"/>
                      </a:lnTo>
                      <a:lnTo>
                        <a:pt x="357" y="60"/>
                      </a:lnTo>
                      <a:lnTo>
                        <a:pt x="337" y="37"/>
                      </a:lnTo>
                      <a:lnTo>
                        <a:pt x="328" y="33"/>
                      </a:lnTo>
                      <a:lnTo>
                        <a:pt x="313" y="42"/>
                      </a:lnTo>
                      <a:lnTo>
                        <a:pt x="292" y="45"/>
                      </a:lnTo>
                      <a:lnTo>
                        <a:pt x="280" y="39"/>
                      </a:lnTo>
                      <a:lnTo>
                        <a:pt x="267" y="25"/>
                      </a:lnTo>
                      <a:lnTo>
                        <a:pt x="243" y="28"/>
                      </a:lnTo>
                      <a:lnTo>
                        <a:pt x="216" y="21"/>
                      </a:lnTo>
                      <a:lnTo>
                        <a:pt x="171" y="16"/>
                      </a:lnTo>
                      <a:lnTo>
                        <a:pt x="139" y="7"/>
                      </a:lnTo>
                      <a:lnTo>
                        <a:pt x="127" y="6"/>
                      </a:lnTo>
                      <a:lnTo>
                        <a:pt x="114" y="9"/>
                      </a:lnTo>
                      <a:lnTo>
                        <a:pt x="90" y="9"/>
                      </a:lnTo>
                      <a:lnTo>
                        <a:pt x="36" y="3"/>
                      </a:lnTo>
                      <a:lnTo>
                        <a:pt x="0" y="0"/>
                      </a:lnTo>
                      <a:close/>
                    </a:path>
                  </a:pathLst>
                </a:custGeom>
                <a:solidFill>
                  <a:srgbClr val="333333">
                    <a:alpha val="74901"/>
                  </a:srgbClr>
                </a:solidFill>
                <a:ln>
                  <a:noFill/>
                </a:ln>
                <a:extLst>
                  <a:ext uri="{91240B29-F687-4F45-9708-019B960494DF}">
                    <a14:hiddenLine xmlns:a14="http://schemas.microsoft.com/office/drawing/2010/main" w="6350" cap="flat" cmpd="sng">
                      <a:solidFill>
                        <a:srgbClr val="000000"/>
                      </a:solidFill>
                      <a:prstDash val="solid"/>
                      <a:round/>
                      <a:headEnd type="none" w="med" len="med"/>
                      <a:tailEnd type="none" w="med" len="med"/>
                    </a14:hiddenLine>
                  </a:ext>
                </a:extLst>
              </p:spPr>
              <p:txBody>
                <a:bodyPr/>
                <a:lstStyle/>
                <a:p>
                  <a:endParaRPr lang="en-US"/>
                </a:p>
              </p:txBody>
            </p:sp>
            <p:sp>
              <p:nvSpPr>
                <p:cNvPr id="163" name="Freeform 135"/>
                <p:cNvSpPr>
                  <a:spLocks noChangeAspect="1"/>
                </p:cNvSpPr>
                <p:nvPr/>
              </p:nvSpPr>
              <p:spPr bwMode="auto">
                <a:xfrm>
                  <a:off x="3354" y="830"/>
                  <a:ext cx="330" cy="93"/>
                </a:xfrm>
                <a:custGeom>
                  <a:avLst/>
                  <a:gdLst>
                    <a:gd name="T0" fmla="*/ 0 w 330"/>
                    <a:gd name="T1" fmla="*/ 4 h 93"/>
                    <a:gd name="T2" fmla="*/ 15 w 330"/>
                    <a:gd name="T3" fmla="*/ 4 h 93"/>
                    <a:gd name="T4" fmla="*/ 27 w 330"/>
                    <a:gd name="T5" fmla="*/ 15 h 93"/>
                    <a:gd name="T6" fmla="*/ 42 w 330"/>
                    <a:gd name="T7" fmla="*/ 16 h 93"/>
                    <a:gd name="T8" fmla="*/ 60 w 330"/>
                    <a:gd name="T9" fmla="*/ 21 h 93"/>
                    <a:gd name="T10" fmla="*/ 84 w 330"/>
                    <a:gd name="T11" fmla="*/ 21 h 93"/>
                    <a:gd name="T12" fmla="*/ 99 w 330"/>
                    <a:gd name="T13" fmla="*/ 10 h 93"/>
                    <a:gd name="T14" fmla="*/ 110 w 330"/>
                    <a:gd name="T15" fmla="*/ 0 h 93"/>
                    <a:gd name="T16" fmla="*/ 126 w 330"/>
                    <a:gd name="T17" fmla="*/ 0 h 93"/>
                    <a:gd name="T18" fmla="*/ 144 w 330"/>
                    <a:gd name="T19" fmla="*/ 10 h 93"/>
                    <a:gd name="T20" fmla="*/ 165 w 330"/>
                    <a:gd name="T21" fmla="*/ 31 h 93"/>
                    <a:gd name="T22" fmla="*/ 198 w 330"/>
                    <a:gd name="T23" fmla="*/ 45 h 93"/>
                    <a:gd name="T24" fmla="*/ 225 w 330"/>
                    <a:gd name="T25" fmla="*/ 48 h 93"/>
                    <a:gd name="T26" fmla="*/ 245 w 330"/>
                    <a:gd name="T27" fmla="*/ 43 h 93"/>
                    <a:gd name="T28" fmla="*/ 260 w 330"/>
                    <a:gd name="T29" fmla="*/ 28 h 93"/>
                    <a:gd name="T30" fmla="*/ 264 w 330"/>
                    <a:gd name="T31" fmla="*/ 18 h 93"/>
                    <a:gd name="T32" fmla="*/ 279 w 330"/>
                    <a:gd name="T33" fmla="*/ 16 h 93"/>
                    <a:gd name="T34" fmla="*/ 294 w 330"/>
                    <a:gd name="T35" fmla="*/ 30 h 93"/>
                    <a:gd name="T36" fmla="*/ 314 w 330"/>
                    <a:gd name="T37" fmla="*/ 27 h 93"/>
                    <a:gd name="T38" fmla="*/ 330 w 330"/>
                    <a:gd name="T39" fmla="*/ 18 h 93"/>
                    <a:gd name="T40" fmla="*/ 317 w 330"/>
                    <a:gd name="T41" fmla="*/ 33 h 93"/>
                    <a:gd name="T42" fmla="*/ 303 w 330"/>
                    <a:gd name="T43" fmla="*/ 46 h 93"/>
                    <a:gd name="T44" fmla="*/ 282 w 330"/>
                    <a:gd name="T45" fmla="*/ 36 h 93"/>
                    <a:gd name="T46" fmla="*/ 270 w 330"/>
                    <a:gd name="T47" fmla="*/ 31 h 93"/>
                    <a:gd name="T48" fmla="*/ 272 w 330"/>
                    <a:gd name="T49" fmla="*/ 45 h 93"/>
                    <a:gd name="T50" fmla="*/ 261 w 330"/>
                    <a:gd name="T51" fmla="*/ 57 h 93"/>
                    <a:gd name="T52" fmla="*/ 249 w 330"/>
                    <a:gd name="T53" fmla="*/ 72 h 93"/>
                    <a:gd name="T54" fmla="*/ 240 w 330"/>
                    <a:gd name="T55" fmla="*/ 87 h 93"/>
                    <a:gd name="T56" fmla="*/ 218 w 330"/>
                    <a:gd name="T57" fmla="*/ 93 h 93"/>
                    <a:gd name="T58" fmla="*/ 195 w 330"/>
                    <a:gd name="T59" fmla="*/ 93 h 93"/>
                    <a:gd name="T60" fmla="*/ 167 w 330"/>
                    <a:gd name="T61" fmla="*/ 81 h 93"/>
                    <a:gd name="T62" fmla="*/ 152 w 330"/>
                    <a:gd name="T63" fmla="*/ 66 h 93"/>
                    <a:gd name="T64" fmla="*/ 141 w 330"/>
                    <a:gd name="T65" fmla="*/ 42 h 93"/>
                    <a:gd name="T66" fmla="*/ 134 w 330"/>
                    <a:gd name="T67" fmla="*/ 24 h 93"/>
                    <a:gd name="T68" fmla="*/ 126 w 330"/>
                    <a:gd name="T69" fmla="*/ 13 h 93"/>
                    <a:gd name="T70" fmla="*/ 113 w 330"/>
                    <a:gd name="T71" fmla="*/ 10 h 93"/>
                    <a:gd name="T72" fmla="*/ 104 w 330"/>
                    <a:gd name="T73" fmla="*/ 24 h 93"/>
                    <a:gd name="T74" fmla="*/ 98 w 330"/>
                    <a:gd name="T75" fmla="*/ 42 h 93"/>
                    <a:gd name="T76" fmla="*/ 84 w 330"/>
                    <a:gd name="T77" fmla="*/ 45 h 93"/>
                    <a:gd name="T78" fmla="*/ 57 w 330"/>
                    <a:gd name="T79" fmla="*/ 42 h 93"/>
                    <a:gd name="T80" fmla="*/ 29 w 330"/>
                    <a:gd name="T81" fmla="*/ 30 h 93"/>
                    <a:gd name="T82" fmla="*/ 14 w 330"/>
                    <a:gd name="T83" fmla="*/ 19 h 93"/>
                    <a:gd name="T84" fmla="*/ 2 w 330"/>
                    <a:gd name="T85" fmla="*/ 16 h 93"/>
                    <a:gd name="T86" fmla="*/ 0 w 330"/>
                    <a:gd name="T87" fmla="*/ 4 h 9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30"/>
                    <a:gd name="T133" fmla="*/ 0 h 93"/>
                    <a:gd name="T134" fmla="*/ 330 w 330"/>
                    <a:gd name="T135" fmla="*/ 93 h 9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30" h="93">
                      <a:moveTo>
                        <a:pt x="0" y="4"/>
                      </a:moveTo>
                      <a:lnTo>
                        <a:pt x="15" y="4"/>
                      </a:lnTo>
                      <a:lnTo>
                        <a:pt x="27" y="15"/>
                      </a:lnTo>
                      <a:lnTo>
                        <a:pt x="42" y="16"/>
                      </a:lnTo>
                      <a:lnTo>
                        <a:pt x="60" y="21"/>
                      </a:lnTo>
                      <a:lnTo>
                        <a:pt x="84" y="21"/>
                      </a:lnTo>
                      <a:lnTo>
                        <a:pt x="99" y="10"/>
                      </a:lnTo>
                      <a:lnTo>
                        <a:pt x="110" y="0"/>
                      </a:lnTo>
                      <a:lnTo>
                        <a:pt x="126" y="0"/>
                      </a:lnTo>
                      <a:lnTo>
                        <a:pt x="144" y="10"/>
                      </a:lnTo>
                      <a:lnTo>
                        <a:pt x="165" y="31"/>
                      </a:lnTo>
                      <a:lnTo>
                        <a:pt x="198" y="45"/>
                      </a:lnTo>
                      <a:lnTo>
                        <a:pt x="225" y="48"/>
                      </a:lnTo>
                      <a:lnTo>
                        <a:pt x="245" y="43"/>
                      </a:lnTo>
                      <a:lnTo>
                        <a:pt x="260" y="28"/>
                      </a:lnTo>
                      <a:lnTo>
                        <a:pt x="264" y="18"/>
                      </a:lnTo>
                      <a:lnTo>
                        <a:pt x="279" y="16"/>
                      </a:lnTo>
                      <a:lnTo>
                        <a:pt x="294" y="30"/>
                      </a:lnTo>
                      <a:lnTo>
                        <a:pt x="314" y="27"/>
                      </a:lnTo>
                      <a:lnTo>
                        <a:pt x="330" y="18"/>
                      </a:lnTo>
                      <a:lnTo>
                        <a:pt x="317" y="33"/>
                      </a:lnTo>
                      <a:lnTo>
                        <a:pt x="303" y="46"/>
                      </a:lnTo>
                      <a:lnTo>
                        <a:pt x="282" y="36"/>
                      </a:lnTo>
                      <a:lnTo>
                        <a:pt x="270" y="31"/>
                      </a:lnTo>
                      <a:lnTo>
                        <a:pt x="272" y="45"/>
                      </a:lnTo>
                      <a:lnTo>
                        <a:pt x="261" y="57"/>
                      </a:lnTo>
                      <a:lnTo>
                        <a:pt x="249" y="72"/>
                      </a:lnTo>
                      <a:lnTo>
                        <a:pt x="240" y="87"/>
                      </a:lnTo>
                      <a:lnTo>
                        <a:pt x="218" y="93"/>
                      </a:lnTo>
                      <a:lnTo>
                        <a:pt x="195" y="93"/>
                      </a:lnTo>
                      <a:lnTo>
                        <a:pt x="167" y="81"/>
                      </a:lnTo>
                      <a:lnTo>
                        <a:pt x="152" y="66"/>
                      </a:lnTo>
                      <a:lnTo>
                        <a:pt x="141" y="42"/>
                      </a:lnTo>
                      <a:lnTo>
                        <a:pt x="134" y="24"/>
                      </a:lnTo>
                      <a:lnTo>
                        <a:pt x="126" y="13"/>
                      </a:lnTo>
                      <a:lnTo>
                        <a:pt x="113" y="10"/>
                      </a:lnTo>
                      <a:lnTo>
                        <a:pt x="104" y="24"/>
                      </a:lnTo>
                      <a:lnTo>
                        <a:pt x="98" y="42"/>
                      </a:lnTo>
                      <a:lnTo>
                        <a:pt x="84" y="45"/>
                      </a:lnTo>
                      <a:lnTo>
                        <a:pt x="57" y="42"/>
                      </a:lnTo>
                      <a:lnTo>
                        <a:pt x="29" y="30"/>
                      </a:lnTo>
                      <a:lnTo>
                        <a:pt x="14" y="19"/>
                      </a:lnTo>
                      <a:lnTo>
                        <a:pt x="2" y="16"/>
                      </a:lnTo>
                      <a:lnTo>
                        <a:pt x="0" y="4"/>
                      </a:lnTo>
                      <a:close/>
                    </a:path>
                  </a:pathLst>
                </a:custGeom>
                <a:solidFill>
                  <a:srgbClr val="333333">
                    <a:alpha val="74901"/>
                  </a:srgbClr>
                </a:solidFill>
                <a:ln>
                  <a:noFill/>
                </a:ln>
                <a:extLst>
                  <a:ext uri="{91240B29-F687-4F45-9708-019B960494DF}">
                    <a14:hiddenLine xmlns:a14="http://schemas.microsoft.com/office/drawing/2010/main" w="6350" cap="flat" cmpd="sng">
                      <a:solidFill>
                        <a:srgbClr val="000000"/>
                      </a:solidFill>
                      <a:prstDash val="solid"/>
                      <a:round/>
                      <a:headEnd type="none" w="med" len="med"/>
                      <a:tailEnd type="none" w="med" len="med"/>
                    </a14:hiddenLine>
                  </a:ext>
                </a:extLst>
              </p:spPr>
              <p:txBody>
                <a:bodyPr/>
                <a:lstStyle/>
                <a:p>
                  <a:endParaRPr lang="en-US"/>
                </a:p>
              </p:txBody>
            </p:sp>
            <p:sp>
              <p:nvSpPr>
                <p:cNvPr id="164" name="Freeform 136"/>
                <p:cNvSpPr>
                  <a:spLocks noChangeAspect="1"/>
                </p:cNvSpPr>
                <p:nvPr/>
              </p:nvSpPr>
              <p:spPr bwMode="auto">
                <a:xfrm>
                  <a:off x="3677" y="860"/>
                  <a:ext cx="64" cy="46"/>
                </a:xfrm>
                <a:custGeom>
                  <a:avLst/>
                  <a:gdLst>
                    <a:gd name="T0" fmla="*/ 0 w 64"/>
                    <a:gd name="T1" fmla="*/ 0 h 46"/>
                    <a:gd name="T2" fmla="*/ 12 w 64"/>
                    <a:gd name="T3" fmla="*/ 1 h 46"/>
                    <a:gd name="T4" fmla="*/ 22 w 64"/>
                    <a:gd name="T5" fmla="*/ 18 h 46"/>
                    <a:gd name="T6" fmla="*/ 37 w 64"/>
                    <a:gd name="T7" fmla="*/ 24 h 46"/>
                    <a:gd name="T8" fmla="*/ 58 w 64"/>
                    <a:gd name="T9" fmla="*/ 21 h 46"/>
                    <a:gd name="T10" fmla="*/ 64 w 64"/>
                    <a:gd name="T11" fmla="*/ 33 h 46"/>
                    <a:gd name="T12" fmla="*/ 61 w 64"/>
                    <a:gd name="T13" fmla="*/ 46 h 46"/>
                    <a:gd name="T14" fmla="*/ 57 w 64"/>
                    <a:gd name="T15" fmla="*/ 37 h 46"/>
                    <a:gd name="T16" fmla="*/ 34 w 64"/>
                    <a:gd name="T17" fmla="*/ 39 h 46"/>
                    <a:gd name="T18" fmla="*/ 19 w 64"/>
                    <a:gd name="T19" fmla="*/ 34 h 46"/>
                    <a:gd name="T20" fmla="*/ 10 w 64"/>
                    <a:gd name="T21" fmla="*/ 22 h 46"/>
                    <a:gd name="T22" fmla="*/ 0 w 64"/>
                    <a:gd name="T23" fmla="*/ 0 h 4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64"/>
                    <a:gd name="T37" fmla="*/ 0 h 46"/>
                    <a:gd name="T38" fmla="*/ 64 w 64"/>
                    <a:gd name="T39" fmla="*/ 46 h 4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64" h="46">
                      <a:moveTo>
                        <a:pt x="0" y="0"/>
                      </a:moveTo>
                      <a:lnTo>
                        <a:pt x="12" y="1"/>
                      </a:lnTo>
                      <a:lnTo>
                        <a:pt x="22" y="18"/>
                      </a:lnTo>
                      <a:lnTo>
                        <a:pt x="37" y="24"/>
                      </a:lnTo>
                      <a:lnTo>
                        <a:pt x="58" y="21"/>
                      </a:lnTo>
                      <a:lnTo>
                        <a:pt x="64" y="33"/>
                      </a:lnTo>
                      <a:lnTo>
                        <a:pt x="61" y="46"/>
                      </a:lnTo>
                      <a:lnTo>
                        <a:pt x="57" y="37"/>
                      </a:lnTo>
                      <a:lnTo>
                        <a:pt x="34" y="39"/>
                      </a:lnTo>
                      <a:lnTo>
                        <a:pt x="19" y="34"/>
                      </a:lnTo>
                      <a:lnTo>
                        <a:pt x="10" y="22"/>
                      </a:lnTo>
                      <a:lnTo>
                        <a:pt x="0" y="0"/>
                      </a:lnTo>
                      <a:close/>
                    </a:path>
                  </a:pathLst>
                </a:custGeom>
                <a:solidFill>
                  <a:srgbClr val="333333">
                    <a:alpha val="74901"/>
                  </a:srgbClr>
                </a:solidFill>
                <a:ln>
                  <a:noFill/>
                </a:ln>
                <a:extLst>
                  <a:ext uri="{91240B29-F687-4F45-9708-019B960494DF}">
                    <a14:hiddenLine xmlns:a14="http://schemas.microsoft.com/office/drawing/2010/main" w="6350" cap="flat" cmpd="sng">
                      <a:solidFill>
                        <a:srgbClr val="000000"/>
                      </a:solidFill>
                      <a:prstDash val="solid"/>
                      <a:round/>
                      <a:headEnd type="none" w="med" len="med"/>
                      <a:tailEnd type="none" w="med" len="med"/>
                    </a14:hiddenLine>
                  </a:ext>
                </a:extLst>
              </p:spPr>
              <p:txBody>
                <a:bodyPr/>
                <a:lstStyle/>
                <a:p>
                  <a:endParaRPr lang="en-US"/>
                </a:p>
              </p:txBody>
            </p:sp>
            <p:sp>
              <p:nvSpPr>
                <p:cNvPr id="165" name="Freeform 137"/>
                <p:cNvSpPr>
                  <a:spLocks noChangeAspect="1"/>
                </p:cNvSpPr>
                <p:nvPr/>
              </p:nvSpPr>
              <p:spPr bwMode="auto">
                <a:xfrm>
                  <a:off x="3743" y="855"/>
                  <a:ext cx="145" cy="47"/>
                </a:xfrm>
                <a:custGeom>
                  <a:avLst/>
                  <a:gdLst>
                    <a:gd name="T0" fmla="*/ 0 w 145"/>
                    <a:gd name="T1" fmla="*/ 0 h 47"/>
                    <a:gd name="T2" fmla="*/ 16 w 145"/>
                    <a:gd name="T3" fmla="*/ 15 h 47"/>
                    <a:gd name="T4" fmla="*/ 37 w 145"/>
                    <a:gd name="T5" fmla="*/ 18 h 47"/>
                    <a:gd name="T6" fmla="*/ 51 w 145"/>
                    <a:gd name="T7" fmla="*/ 17 h 47"/>
                    <a:gd name="T8" fmla="*/ 64 w 145"/>
                    <a:gd name="T9" fmla="*/ 9 h 47"/>
                    <a:gd name="T10" fmla="*/ 82 w 145"/>
                    <a:gd name="T11" fmla="*/ 8 h 47"/>
                    <a:gd name="T12" fmla="*/ 102 w 145"/>
                    <a:gd name="T13" fmla="*/ 12 h 47"/>
                    <a:gd name="T14" fmla="*/ 121 w 145"/>
                    <a:gd name="T15" fmla="*/ 17 h 47"/>
                    <a:gd name="T16" fmla="*/ 135 w 145"/>
                    <a:gd name="T17" fmla="*/ 11 h 47"/>
                    <a:gd name="T18" fmla="*/ 145 w 145"/>
                    <a:gd name="T19" fmla="*/ 5 h 47"/>
                    <a:gd name="T20" fmla="*/ 136 w 145"/>
                    <a:gd name="T21" fmla="*/ 21 h 47"/>
                    <a:gd name="T22" fmla="*/ 120 w 145"/>
                    <a:gd name="T23" fmla="*/ 32 h 47"/>
                    <a:gd name="T24" fmla="*/ 96 w 145"/>
                    <a:gd name="T25" fmla="*/ 35 h 47"/>
                    <a:gd name="T26" fmla="*/ 88 w 145"/>
                    <a:gd name="T27" fmla="*/ 23 h 47"/>
                    <a:gd name="T28" fmla="*/ 75 w 145"/>
                    <a:gd name="T29" fmla="*/ 23 h 47"/>
                    <a:gd name="T30" fmla="*/ 61 w 145"/>
                    <a:gd name="T31" fmla="*/ 29 h 47"/>
                    <a:gd name="T32" fmla="*/ 45 w 145"/>
                    <a:gd name="T33" fmla="*/ 41 h 47"/>
                    <a:gd name="T34" fmla="*/ 30 w 145"/>
                    <a:gd name="T35" fmla="*/ 47 h 47"/>
                    <a:gd name="T36" fmla="*/ 21 w 145"/>
                    <a:gd name="T37" fmla="*/ 41 h 47"/>
                    <a:gd name="T38" fmla="*/ 12 w 145"/>
                    <a:gd name="T39" fmla="*/ 29 h 47"/>
                    <a:gd name="T40" fmla="*/ 0 w 145"/>
                    <a:gd name="T41" fmla="*/ 0 h 4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45"/>
                    <a:gd name="T64" fmla="*/ 0 h 47"/>
                    <a:gd name="T65" fmla="*/ 145 w 145"/>
                    <a:gd name="T66" fmla="*/ 47 h 47"/>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45" h="47">
                      <a:moveTo>
                        <a:pt x="0" y="0"/>
                      </a:moveTo>
                      <a:lnTo>
                        <a:pt x="16" y="15"/>
                      </a:lnTo>
                      <a:lnTo>
                        <a:pt x="37" y="18"/>
                      </a:lnTo>
                      <a:lnTo>
                        <a:pt x="51" y="17"/>
                      </a:lnTo>
                      <a:lnTo>
                        <a:pt x="64" y="9"/>
                      </a:lnTo>
                      <a:lnTo>
                        <a:pt x="82" y="8"/>
                      </a:lnTo>
                      <a:lnTo>
                        <a:pt x="102" y="12"/>
                      </a:lnTo>
                      <a:lnTo>
                        <a:pt x="121" y="17"/>
                      </a:lnTo>
                      <a:lnTo>
                        <a:pt x="135" y="11"/>
                      </a:lnTo>
                      <a:lnTo>
                        <a:pt x="145" y="5"/>
                      </a:lnTo>
                      <a:lnTo>
                        <a:pt x="136" y="21"/>
                      </a:lnTo>
                      <a:lnTo>
                        <a:pt x="120" y="32"/>
                      </a:lnTo>
                      <a:lnTo>
                        <a:pt x="96" y="35"/>
                      </a:lnTo>
                      <a:lnTo>
                        <a:pt x="88" y="23"/>
                      </a:lnTo>
                      <a:lnTo>
                        <a:pt x="75" y="23"/>
                      </a:lnTo>
                      <a:lnTo>
                        <a:pt x="61" y="29"/>
                      </a:lnTo>
                      <a:lnTo>
                        <a:pt x="45" y="41"/>
                      </a:lnTo>
                      <a:lnTo>
                        <a:pt x="30" y="47"/>
                      </a:lnTo>
                      <a:lnTo>
                        <a:pt x="21" y="41"/>
                      </a:lnTo>
                      <a:lnTo>
                        <a:pt x="12" y="29"/>
                      </a:lnTo>
                      <a:lnTo>
                        <a:pt x="0" y="0"/>
                      </a:lnTo>
                      <a:close/>
                    </a:path>
                  </a:pathLst>
                </a:custGeom>
                <a:solidFill>
                  <a:srgbClr val="333333">
                    <a:alpha val="74901"/>
                  </a:srgbClr>
                </a:solidFill>
                <a:ln>
                  <a:noFill/>
                </a:ln>
                <a:extLst>
                  <a:ext uri="{91240B29-F687-4F45-9708-019B960494DF}">
                    <a14:hiddenLine xmlns:a14="http://schemas.microsoft.com/office/drawing/2010/main" w="6350" cap="flat" cmpd="sng">
                      <a:solidFill>
                        <a:srgbClr val="000000"/>
                      </a:solidFill>
                      <a:prstDash val="solid"/>
                      <a:round/>
                      <a:headEnd type="none" w="med" len="med"/>
                      <a:tailEnd type="none" w="med" len="med"/>
                    </a14:hiddenLine>
                  </a:ext>
                </a:extLst>
              </p:spPr>
              <p:txBody>
                <a:bodyPr/>
                <a:lstStyle/>
                <a:p>
                  <a:endParaRPr lang="en-US"/>
                </a:p>
              </p:txBody>
            </p:sp>
            <p:sp>
              <p:nvSpPr>
                <p:cNvPr id="166" name="Freeform 138"/>
                <p:cNvSpPr>
                  <a:spLocks noChangeAspect="1"/>
                </p:cNvSpPr>
                <p:nvPr/>
              </p:nvSpPr>
              <p:spPr bwMode="auto">
                <a:xfrm>
                  <a:off x="3893" y="858"/>
                  <a:ext cx="72" cy="48"/>
                </a:xfrm>
                <a:custGeom>
                  <a:avLst/>
                  <a:gdLst>
                    <a:gd name="T0" fmla="*/ 0 w 72"/>
                    <a:gd name="T1" fmla="*/ 0 h 48"/>
                    <a:gd name="T2" fmla="*/ 15 w 72"/>
                    <a:gd name="T3" fmla="*/ 8 h 48"/>
                    <a:gd name="T4" fmla="*/ 34 w 72"/>
                    <a:gd name="T5" fmla="*/ 24 h 48"/>
                    <a:gd name="T6" fmla="*/ 51 w 72"/>
                    <a:gd name="T7" fmla="*/ 30 h 48"/>
                    <a:gd name="T8" fmla="*/ 63 w 72"/>
                    <a:gd name="T9" fmla="*/ 29 h 48"/>
                    <a:gd name="T10" fmla="*/ 72 w 72"/>
                    <a:gd name="T11" fmla="*/ 20 h 48"/>
                    <a:gd name="T12" fmla="*/ 72 w 72"/>
                    <a:gd name="T13" fmla="*/ 39 h 48"/>
                    <a:gd name="T14" fmla="*/ 57 w 72"/>
                    <a:gd name="T15" fmla="*/ 48 h 48"/>
                    <a:gd name="T16" fmla="*/ 40 w 72"/>
                    <a:gd name="T17" fmla="*/ 45 h 48"/>
                    <a:gd name="T18" fmla="*/ 18 w 72"/>
                    <a:gd name="T19" fmla="*/ 30 h 48"/>
                    <a:gd name="T20" fmla="*/ 7 w 72"/>
                    <a:gd name="T21" fmla="*/ 14 h 48"/>
                    <a:gd name="T22" fmla="*/ 0 w 72"/>
                    <a:gd name="T23" fmla="*/ 0 h 4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72"/>
                    <a:gd name="T37" fmla="*/ 0 h 48"/>
                    <a:gd name="T38" fmla="*/ 72 w 72"/>
                    <a:gd name="T39" fmla="*/ 48 h 4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72" h="48">
                      <a:moveTo>
                        <a:pt x="0" y="0"/>
                      </a:moveTo>
                      <a:lnTo>
                        <a:pt x="15" y="8"/>
                      </a:lnTo>
                      <a:lnTo>
                        <a:pt x="34" y="24"/>
                      </a:lnTo>
                      <a:lnTo>
                        <a:pt x="51" y="30"/>
                      </a:lnTo>
                      <a:lnTo>
                        <a:pt x="63" y="29"/>
                      </a:lnTo>
                      <a:lnTo>
                        <a:pt x="72" y="20"/>
                      </a:lnTo>
                      <a:lnTo>
                        <a:pt x="72" y="39"/>
                      </a:lnTo>
                      <a:lnTo>
                        <a:pt x="57" y="48"/>
                      </a:lnTo>
                      <a:lnTo>
                        <a:pt x="40" y="45"/>
                      </a:lnTo>
                      <a:lnTo>
                        <a:pt x="18" y="30"/>
                      </a:lnTo>
                      <a:lnTo>
                        <a:pt x="7" y="14"/>
                      </a:lnTo>
                      <a:lnTo>
                        <a:pt x="0" y="0"/>
                      </a:lnTo>
                      <a:close/>
                    </a:path>
                  </a:pathLst>
                </a:custGeom>
                <a:solidFill>
                  <a:srgbClr val="333333">
                    <a:alpha val="74901"/>
                  </a:srgbClr>
                </a:solidFill>
                <a:ln>
                  <a:noFill/>
                </a:ln>
                <a:extLst>
                  <a:ext uri="{91240B29-F687-4F45-9708-019B960494DF}">
                    <a14:hiddenLine xmlns:a14="http://schemas.microsoft.com/office/drawing/2010/main" w="6350" cap="flat" cmpd="sng">
                      <a:solidFill>
                        <a:srgbClr val="000000"/>
                      </a:solidFill>
                      <a:prstDash val="solid"/>
                      <a:round/>
                      <a:headEnd type="none" w="med" len="med"/>
                      <a:tailEnd type="none" w="med" len="med"/>
                    </a14:hiddenLine>
                  </a:ext>
                </a:extLst>
              </p:spPr>
              <p:txBody>
                <a:bodyPr/>
                <a:lstStyle/>
                <a:p>
                  <a:endParaRPr lang="en-US"/>
                </a:p>
              </p:txBody>
            </p:sp>
            <p:sp>
              <p:nvSpPr>
                <p:cNvPr id="167" name="Freeform 139"/>
                <p:cNvSpPr>
                  <a:spLocks noChangeAspect="1"/>
                </p:cNvSpPr>
                <p:nvPr/>
              </p:nvSpPr>
              <p:spPr bwMode="auto">
                <a:xfrm>
                  <a:off x="3984" y="849"/>
                  <a:ext cx="215" cy="33"/>
                </a:xfrm>
                <a:custGeom>
                  <a:avLst/>
                  <a:gdLst>
                    <a:gd name="T0" fmla="*/ 0 w 215"/>
                    <a:gd name="T1" fmla="*/ 11 h 33"/>
                    <a:gd name="T2" fmla="*/ 23 w 215"/>
                    <a:gd name="T3" fmla="*/ 14 h 33"/>
                    <a:gd name="T4" fmla="*/ 38 w 215"/>
                    <a:gd name="T5" fmla="*/ 11 h 33"/>
                    <a:gd name="T6" fmla="*/ 54 w 215"/>
                    <a:gd name="T7" fmla="*/ 14 h 33"/>
                    <a:gd name="T8" fmla="*/ 75 w 215"/>
                    <a:gd name="T9" fmla="*/ 9 h 33"/>
                    <a:gd name="T10" fmla="*/ 98 w 215"/>
                    <a:gd name="T11" fmla="*/ 20 h 33"/>
                    <a:gd name="T12" fmla="*/ 113 w 215"/>
                    <a:gd name="T13" fmla="*/ 18 h 33"/>
                    <a:gd name="T14" fmla="*/ 137 w 215"/>
                    <a:gd name="T15" fmla="*/ 3 h 33"/>
                    <a:gd name="T16" fmla="*/ 153 w 215"/>
                    <a:gd name="T17" fmla="*/ 0 h 33"/>
                    <a:gd name="T18" fmla="*/ 176 w 215"/>
                    <a:gd name="T19" fmla="*/ 2 h 33"/>
                    <a:gd name="T20" fmla="*/ 215 w 215"/>
                    <a:gd name="T21" fmla="*/ 6 h 33"/>
                    <a:gd name="T22" fmla="*/ 200 w 215"/>
                    <a:gd name="T23" fmla="*/ 11 h 33"/>
                    <a:gd name="T24" fmla="*/ 185 w 215"/>
                    <a:gd name="T25" fmla="*/ 20 h 33"/>
                    <a:gd name="T26" fmla="*/ 158 w 215"/>
                    <a:gd name="T27" fmla="*/ 18 h 33"/>
                    <a:gd name="T28" fmla="*/ 147 w 215"/>
                    <a:gd name="T29" fmla="*/ 15 h 33"/>
                    <a:gd name="T30" fmla="*/ 138 w 215"/>
                    <a:gd name="T31" fmla="*/ 20 h 33"/>
                    <a:gd name="T32" fmla="*/ 134 w 215"/>
                    <a:gd name="T33" fmla="*/ 29 h 33"/>
                    <a:gd name="T34" fmla="*/ 108 w 215"/>
                    <a:gd name="T35" fmla="*/ 33 h 33"/>
                    <a:gd name="T36" fmla="*/ 84 w 215"/>
                    <a:gd name="T37" fmla="*/ 24 h 33"/>
                    <a:gd name="T38" fmla="*/ 69 w 215"/>
                    <a:gd name="T39" fmla="*/ 21 h 33"/>
                    <a:gd name="T40" fmla="*/ 54 w 215"/>
                    <a:gd name="T41" fmla="*/ 21 h 33"/>
                    <a:gd name="T42" fmla="*/ 18 w 215"/>
                    <a:gd name="T43" fmla="*/ 24 h 33"/>
                    <a:gd name="T44" fmla="*/ 0 w 215"/>
                    <a:gd name="T45" fmla="*/ 11 h 3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215"/>
                    <a:gd name="T70" fmla="*/ 0 h 33"/>
                    <a:gd name="T71" fmla="*/ 215 w 215"/>
                    <a:gd name="T72" fmla="*/ 33 h 33"/>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215" h="33">
                      <a:moveTo>
                        <a:pt x="0" y="11"/>
                      </a:moveTo>
                      <a:lnTo>
                        <a:pt x="23" y="14"/>
                      </a:lnTo>
                      <a:lnTo>
                        <a:pt x="38" y="11"/>
                      </a:lnTo>
                      <a:lnTo>
                        <a:pt x="54" y="14"/>
                      </a:lnTo>
                      <a:lnTo>
                        <a:pt x="75" y="9"/>
                      </a:lnTo>
                      <a:lnTo>
                        <a:pt x="98" y="20"/>
                      </a:lnTo>
                      <a:lnTo>
                        <a:pt x="113" y="18"/>
                      </a:lnTo>
                      <a:lnTo>
                        <a:pt x="137" y="3"/>
                      </a:lnTo>
                      <a:lnTo>
                        <a:pt x="153" y="0"/>
                      </a:lnTo>
                      <a:lnTo>
                        <a:pt x="176" y="2"/>
                      </a:lnTo>
                      <a:lnTo>
                        <a:pt x="215" y="6"/>
                      </a:lnTo>
                      <a:lnTo>
                        <a:pt x="200" y="11"/>
                      </a:lnTo>
                      <a:lnTo>
                        <a:pt x="185" y="20"/>
                      </a:lnTo>
                      <a:lnTo>
                        <a:pt x="158" y="18"/>
                      </a:lnTo>
                      <a:lnTo>
                        <a:pt x="147" y="15"/>
                      </a:lnTo>
                      <a:lnTo>
                        <a:pt x="138" y="20"/>
                      </a:lnTo>
                      <a:lnTo>
                        <a:pt x="134" y="29"/>
                      </a:lnTo>
                      <a:lnTo>
                        <a:pt x="108" y="33"/>
                      </a:lnTo>
                      <a:lnTo>
                        <a:pt x="84" y="24"/>
                      </a:lnTo>
                      <a:lnTo>
                        <a:pt x="69" y="21"/>
                      </a:lnTo>
                      <a:lnTo>
                        <a:pt x="54" y="21"/>
                      </a:lnTo>
                      <a:lnTo>
                        <a:pt x="18" y="24"/>
                      </a:lnTo>
                      <a:lnTo>
                        <a:pt x="0" y="11"/>
                      </a:lnTo>
                      <a:close/>
                    </a:path>
                  </a:pathLst>
                </a:custGeom>
                <a:solidFill>
                  <a:srgbClr val="333333">
                    <a:alpha val="74901"/>
                  </a:srgbClr>
                </a:solidFill>
                <a:ln>
                  <a:noFill/>
                </a:ln>
                <a:extLst>
                  <a:ext uri="{91240B29-F687-4F45-9708-019B960494DF}">
                    <a14:hiddenLine xmlns:a14="http://schemas.microsoft.com/office/drawing/2010/main" w="6350" cap="flat" cmpd="sng">
                      <a:solidFill>
                        <a:srgbClr val="000000"/>
                      </a:solidFill>
                      <a:prstDash val="solid"/>
                      <a:round/>
                      <a:headEnd type="none" w="med" len="med"/>
                      <a:tailEnd type="none" w="med" len="med"/>
                    </a14:hiddenLine>
                  </a:ext>
                </a:extLst>
              </p:spPr>
              <p:txBody>
                <a:bodyPr/>
                <a:lstStyle/>
                <a:p>
                  <a:endParaRPr lang="en-US"/>
                </a:p>
              </p:txBody>
            </p:sp>
            <p:sp>
              <p:nvSpPr>
                <p:cNvPr id="168" name="Freeform 140"/>
                <p:cNvSpPr>
                  <a:spLocks noChangeAspect="1"/>
                </p:cNvSpPr>
                <p:nvPr/>
              </p:nvSpPr>
              <p:spPr bwMode="auto">
                <a:xfrm>
                  <a:off x="1593" y="801"/>
                  <a:ext cx="1722" cy="93"/>
                </a:xfrm>
                <a:custGeom>
                  <a:avLst/>
                  <a:gdLst>
                    <a:gd name="T0" fmla="*/ 0 w 1722"/>
                    <a:gd name="T1" fmla="*/ 0 h 93"/>
                    <a:gd name="T2" fmla="*/ 486 w 1722"/>
                    <a:gd name="T3" fmla="*/ 8 h 93"/>
                    <a:gd name="T4" fmla="*/ 1031 w 1722"/>
                    <a:gd name="T5" fmla="*/ 8 h 93"/>
                    <a:gd name="T6" fmla="*/ 1260 w 1722"/>
                    <a:gd name="T7" fmla="*/ 11 h 93"/>
                    <a:gd name="T8" fmla="*/ 1263 w 1722"/>
                    <a:gd name="T9" fmla="*/ 11 h 93"/>
                    <a:gd name="T10" fmla="*/ 1295 w 1722"/>
                    <a:gd name="T11" fmla="*/ 14 h 93"/>
                    <a:gd name="T12" fmla="*/ 1337 w 1722"/>
                    <a:gd name="T13" fmla="*/ 18 h 93"/>
                    <a:gd name="T14" fmla="*/ 1389 w 1722"/>
                    <a:gd name="T15" fmla="*/ 24 h 93"/>
                    <a:gd name="T16" fmla="*/ 1422 w 1722"/>
                    <a:gd name="T17" fmla="*/ 26 h 93"/>
                    <a:gd name="T18" fmla="*/ 1434 w 1722"/>
                    <a:gd name="T19" fmla="*/ 23 h 93"/>
                    <a:gd name="T20" fmla="*/ 1448 w 1722"/>
                    <a:gd name="T21" fmla="*/ 20 h 93"/>
                    <a:gd name="T22" fmla="*/ 1473 w 1722"/>
                    <a:gd name="T23" fmla="*/ 24 h 93"/>
                    <a:gd name="T24" fmla="*/ 1500 w 1722"/>
                    <a:gd name="T25" fmla="*/ 33 h 93"/>
                    <a:gd name="T26" fmla="*/ 1535 w 1722"/>
                    <a:gd name="T27" fmla="*/ 36 h 93"/>
                    <a:gd name="T28" fmla="*/ 1560 w 1722"/>
                    <a:gd name="T29" fmla="*/ 39 h 93"/>
                    <a:gd name="T30" fmla="*/ 1577 w 1722"/>
                    <a:gd name="T31" fmla="*/ 42 h 93"/>
                    <a:gd name="T32" fmla="*/ 1592 w 1722"/>
                    <a:gd name="T33" fmla="*/ 41 h 93"/>
                    <a:gd name="T34" fmla="*/ 1602 w 1722"/>
                    <a:gd name="T35" fmla="*/ 54 h 93"/>
                    <a:gd name="T36" fmla="*/ 1622 w 1722"/>
                    <a:gd name="T37" fmla="*/ 60 h 93"/>
                    <a:gd name="T38" fmla="*/ 1640 w 1722"/>
                    <a:gd name="T39" fmla="*/ 59 h 93"/>
                    <a:gd name="T40" fmla="*/ 1647 w 1722"/>
                    <a:gd name="T41" fmla="*/ 50 h 93"/>
                    <a:gd name="T42" fmla="*/ 1661 w 1722"/>
                    <a:gd name="T43" fmla="*/ 51 h 93"/>
                    <a:gd name="T44" fmla="*/ 1673 w 1722"/>
                    <a:gd name="T45" fmla="*/ 71 h 93"/>
                    <a:gd name="T46" fmla="*/ 1697 w 1722"/>
                    <a:gd name="T47" fmla="*/ 86 h 93"/>
                    <a:gd name="T48" fmla="*/ 1722 w 1722"/>
                    <a:gd name="T49" fmla="*/ 93 h 9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722"/>
                    <a:gd name="T76" fmla="*/ 0 h 93"/>
                    <a:gd name="T77" fmla="*/ 1722 w 1722"/>
                    <a:gd name="T78" fmla="*/ 93 h 93"/>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722" h="93">
                      <a:moveTo>
                        <a:pt x="0" y="0"/>
                      </a:moveTo>
                      <a:lnTo>
                        <a:pt x="486" y="8"/>
                      </a:lnTo>
                      <a:lnTo>
                        <a:pt x="1031" y="8"/>
                      </a:lnTo>
                      <a:lnTo>
                        <a:pt x="1260" y="11"/>
                      </a:lnTo>
                      <a:lnTo>
                        <a:pt x="1263" y="11"/>
                      </a:lnTo>
                      <a:lnTo>
                        <a:pt x="1295" y="14"/>
                      </a:lnTo>
                      <a:lnTo>
                        <a:pt x="1337" y="18"/>
                      </a:lnTo>
                      <a:lnTo>
                        <a:pt x="1389" y="24"/>
                      </a:lnTo>
                      <a:lnTo>
                        <a:pt x="1422" y="26"/>
                      </a:lnTo>
                      <a:lnTo>
                        <a:pt x="1434" y="23"/>
                      </a:lnTo>
                      <a:lnTo>
                        <a:pt x="1448" y="20"/>
                      </a:lnTo>
                      <a:lnTo>
                        <a:pt x="1473" y="24"/>
                      </a:lnTo>
                      <a:lnTo>
                        <a:pt x="1500" y="33"/>
                      </a:lnTo>
                      <a:lnTo>
                        <a:pt x="1535" y="36"/>
                      </a:lnTo>
                      <a:lnTo>
                        <a:pt x="1560" y="39"/>
                      </a:lnTo>
                      <a:lnTo>
                        <a:pt x="1577" y="42"/>
                      </a:lnTo>
                      <a:lnTo>
                        <a:pt x="1592" y="41"/>
                      </a:lnTo>
                      <a:lnTo>
                        <a:pt x="1602" y="54"/>
                      </a:lnTo>
                      <a:lnTo>
                        <a:pt x="1622" y="60"/>
                      </a:lnTo>
                      <a:lnTo>
                        <a:pt x="1640" y="59"/>
                      </a:lnTo>
                      <a:lnTo>
                        <a:pt x="1647" y="50"/>
                      </a:lnTo>
                      <a:lnTo>
                        <a:pt x="1661" y="51"/>
                      </a:lnTo>
                      <a:lnTo>
                        <a:pt x="1673" y="71"/>
                      </a:lnTo>
                      <a:lnTo>
                        <a:pt x="1697" y="86"/>
                      </a:lnTo>
                      <a:lnTo>
                        <a:pt x="1722" y="93"/>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9" name="Freeform 141"/>
                <p:cNvSpPr>
                  <a:spLocks noChangeAspect="1"/>
                </p:cNvSpPr>
                <p:nvPr/>
              </p:nvSpPr>
              <p:spPr bwMode="auto">
                <a:xfrm>
                  <a:off x="3354" y="845"/>
                  <a:ext cx="95" cy="31"/>
                </a:xfrm>
                <a:custGeom>
                  <a:avLst/>
                  <a:gdLst>
                    <a:gd name="T0" fmla="*/ 0 w 95"/>
                    <a:gd name="T1" fmla="*/ 0 h 31"/>
                    <a:gd name="T2" fmla="*/ 15 w 95"/>
                    <a:gd name="T3" fmla="*/ 7 h 31"/>
                    <a:gd name="T4" fmla="*/ 26 w 95"/>
                    <a:gd name="T5" fmla="*/ 13 h 31"/>
                    <a:gd name="T6" fmla="*/ 48 w 95"/>
                    <a:gd name="T7" fmla="*/ 25 h 31"/>
                    <a:gd name="T8" fmla="*/ 71 w 95"/>
                    <a:gd name="T9" fmla="*/ 31 h 31"/>
                    <a:gd name="T10" fmla="*/ 95 w 95"/>
                    <a:gd name="T11" fmla="*/ 28 h 31"/>
                    <a:gd name="T12" fmla="*/ 0 60000 65536"/>
                    <a:gd name="T13" fmla="*/ 0 60000 65536"/>
                    <a:gd name="T14" fmla="*/ 0 60000 65536"/>
                    <a:gd name="T15" fmla="*/ 0 60000 65536"/>
                    <a:gd name="T16" fmla="*/ 0 60000 65536"/>
                    <a:gd name="T17" fmla="*/ 0 60000 65536"/>
                    <a:gd name="T18" fmla="*/ 0 w 95"/>
                    <a:gd name="T19" fmla="*/ 0 h 31"/>
                    <a:gd name="T20" fmla="*/ 95 w 95"/>
                    <a:gd name="T21" fmla="*/ 31 h 31"/>
                  </a:gdLst>
                  <a:ahLst/>
                  <a:cxnLst>
                    <a:cxn ang="T12">
                      <a:pos x="T0" y="T1"/>
                    </a:cxn>
                    <a:cxn ang="T13">
                      <a:pos x="T2" y="T3"/>
                    </a:cxn>
                    <a:cxn ang="T14">
                      <a:pos x="T4" y="T5"/>
                    </a:cxn>
                    <a:cxn ang="T15">
                      <a:pos x="T6" y="T7"/>
                    </a:cxn>
                    <a:cxn ang="T16">
                      <a:pos x="T8" y="T9"/>
                    </a:cxn>
                    <a:cxn ang="T17">
                      <a:pos x="T10" y="T11"/>
                    </a:cxn>
                  </a:cxnLst>
                  <a:rect l="T18" t="T19" r="T20" b="T21"/>
                  <a:pathLst>
                    <a:path w="95" h="31">
                      <a:moveTo>
                        <a:pt x="0" y="0"/>
                      </a:moveTo>
                      <a:lnTo>
                        <a:pt x="15" y="7"/>
                      </a:lnTo>
                      <a:lnTo>
                        <a:pt x="26" y="13"/>
                      </a:lnTo>
                      <a:lnTo>
                        <a:pt x="48" y="25"/>
                      </a:lnTo>
                      <a:lnTo>
                        <a:pt x="71" y="31"/>
                      </a:lnTo>
                      <a:lnTo>
                        <a:pt x="95" y="28"/>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0" name="Freeform 142"/>
                <p:cNvSpPr>
                  <a:spLocks noChangeAspect="1"/>
                </p:cNvSpPr>
                <p:nvPr/>
              </p:nvSpPr>
              <p:spPr bwMode="auto">
                <a:xfrm>
                  <a:off x="3459" y="840"/>
                  <a:ext cx="162" cy="83"/>
                </a:xfrm>
                <a:custGeom>
                  <a:avLst/>
                  <a:gdLst>
                    <a:gd name="T0" fmla="*/ 0 w 162"/>
                    <a:gd name="T1" fmla="*/ 11 h 83"/>
                    <a:gd name="T2" fmla="*/ 6 w 162"/>
                    <a:gd name="T3" fmla="*/ 2 h 83"/>
                    <a:gd name="T4" fmla="*/ 21 w 162"/>
                    <a:gd name="T5" fmla="*/ 0 h 83"/>
                    <a:gd name="T6" fmla="*/ 29 w 162"/>
                    <a:gd name="T7" fmla="*/ 18 h 83"/>
                    <a:gd name="T8" fmla="*/ 36 w 162"/>
                    <a:gd name="T9" fmla="*/ 38 h 83"/>
                    <a:gd name="T10" fmla="*/ 45 w 162"/>
                    <a:gd name="T11" fmla="*/ 57 h 83"/>
                    <a:gd name="T12" fmla="*/ 62 w 162"/>
                    <a:gd name="T13" fmla="*/ 72 h 83"/>
                    <a:gd name="T14" fmla="*/ 81 w 162"/>
                    <a:gd name="T15" fmla="*/ 81 h 83"/>
                    <a:gd name="T16" fmla="*/ 114 w 162"/>
                    <a:gd name="T17" fmla="*/ 83 h 83"/>
                    <a:gd name="T18" fmla="*/ 135 w 162"/>
                    <a:gd name="T19" fmla="*/ 77 h 83"/>
                    <a:gd name="T20" fmla="*/ 149 w 162"/>
                    <a:gd name="T21" fmla="*/ 56 h 83"/>
                    <a:gd name="T22" fmla="*/ 162 w 162"/>
                    <a:gd name="T23" fmla="*/ 45 h 8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62"/>
                    <a:gd name="T37" fmla="*/ 0 h 83"/>
                    <a:gd name="T38" fmla="*/ 162 w 162"/>
                    <a:gd name="T39" fmla="*/ 83 h 8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62" h="83">
                      <a:moveTo>
                        <a:pt x="0" y="11"/>
                      </a:moveTo>
                      <a:lnTo>
                        <a:pt x="6" y="2"/>
                      </a:lnTo>
                      <a:lnTo>
                        <a:pt x="21" y="0"/>
                      </a:lnTo>
                      <a:lnTo>
                        <a:pt x="29" y="18"/>
                      </a:lnTo>
                      <a:lnTo>
                        <a:pt x="36" y="38"/>
                      </a:lnTo>
                      <a:lnTo>
                        <a:pt x="45" y="57"/>
                      </a:lnTo>
                      <a:lnTo>
                        <a:pt x="62" y="72"/>
                      </a:lnTo>
                      <a:lnTo>
                        <a:pt x="81" y="81"/>
                      </a:lnTo>
                      <a:lnTo>
                        <a:pt x="114" y="83"/>
                      </a:lnTo>
                      <a:lnTo>
                        <a:pt x="135" y="77"/>
                      </a:lnTo>
                      <a:lnTo>
                        <a:pt x="149" y="56"/>
                      </a:lnTo>
                      <a:lnTo>
                        <a:pt x="162" y="45"/>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1" name="Freeform 143"/>
                <p:cNvSpPr>
                  <a:spLocks noChangeAspect="1"/>
                </p:cNvSpPr>
                <p:nvPr/>
              </p:nvSpPr>
              <p:spPr bwMode="auto">
                <a:xfrm>
                  <a:off x="3627" y="860"/>
                  <a:ext cx="114" cy="52"/>
                </a:xfrm>
                <a:custGeom>
                  <a:avLst/>
                  <a:gdLst>
                    <a:gd name="T0" fmla="*/ 0 w 114"/>
                    <a:gd name="T1" fmla="*/ 1 h 52"/>
                    <a:gd name="T2" fmla="*/ 23 w 114"/>
                    <a:gd name="T3" fmla="*/ 13 h 52"/>
                    <a:gd name="T4" fmla="*/ 33 w 114"/>
                    <a:gd name="T5" fmla="*/ 16 h 52"/>
                    <a:gd name="T6" fmla="*/ 41 w 114"/>
                    <a:gd name="T7" fmla="*/ 7 h 52"/>
                    <a:gd name="T8" fmla="*/ 50 w 114"/>
                    <a:gd name="T9" fmla="*/ 0 h 52"/>
                    <a:gd name="T10" fmla="*/ 53 w 114"/>
                    <a:gd name="T11" fmla="*/ 18 h 52"/>
                    <a:gd name="T12" fmla="*/ 65 w 114"/>
                    <a:gd name="T13" fmla="*/ 30 h 52"/>
                    <a:gd name="T14" fmla="*/ 77 w 114"/>
                    <a:gd name="T15" fmla="*/ 39 h 52"/>
                    <a:gd name="T16" fmla="*/ 93 w 114"/>
                    <a:gd name="T17" fmla="*/ 40 h 52"/>
                    <a:gd name="T18" fmla="*/ 107 w 114"/>
                    <a:gd name="T19" fmla="*/ 40 h 52"/>
                    <a:gd name="T20" fmla="*/ 114 w 114"/>
                    <a:gd name="T21" fmla="*/ 52 h 5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14"/>
                    <a:gd name="T34" fmla="*/ 0 h 52"/>
                    <a:gd name="T35" fmla="*/ 114 w 114"/>
                    <a:gd name="T36" fmla="*/ 52 h 5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14" h="52">
                      <a:moveTo>
                        <a:pt x="0" y="1"/>
                      </a:moveTo>
                      <a:lnTo>
                        <a:pt x="23" y="13"/>
                      </a:lnTo>
                      <a:lnTo>
                        <a:pt x="33" y="16"/>
                      </a:lnTo>
                      <a:lnTo>
                        <a:pt x="41" y="7"/>
                      </a:lnTo>
                      <a:lnTo>
                        <a:pt x="50" y="0"/>
                      </a:lnTo>
                      <a:lnTo>
                        <a:pt x="53" y="18"/>
                      </a:lnTo>
                      <a:lnTo>
                        <a:pt x="65" y="30"/>
                      </a:lnTo>
                      <a:lnTo>
                        <a:pt x="77" y="39"/>
                      </a:lnTo>
                      <a:lnTo>
                        <a:pt x="93" y="40"/>
                      </a:lnTo>
                      <a:lnTo>
                        <a:pt x="107" y="40"/>
                      </a:lnTo>
                      <a:lnTo>
                        <a:pt x="114" y="52"/>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2" name="Freeform 144"/>
                <p:cNvSpPr>
                  <a:spLocks noChangeAspect="1"/>
                </p:cNvSpPr>
                <p:nvPr/>
              </p:nvSpPr>
              <p:spPr bwMode="auto">
                <a:xfrm>
                  <a:off x="3659" y="881"/>
                  <a:ext cx="72" cy="55"/>
                </a:xfrm>
                <a:custGeom>
                  <a:avLst/>
                  <a:gdLst>
                    <a:gd name="T0" fmla="*/ 0 w 72"/>
                    <a:gd name="T1" fmla="*/ 21 h 55"/>
                    <a:gd name="T2" fmla="*/ 13 w 72"/>
                    <a:gd name="T3" fmla="*/ 7 h 55"/>
                    <a:gd name="T4" fmla="*/ 22 w 72"/>
                    <a:gd name="T5" fmla="*/ 0 h 55"/>
                    <a:gd name="T6" fmla="*/ 28 w 72"/>
                    <a:gd name="T7" fmla="*/ 16 h 55"/>
                    <a:gd name="T8" fmla="*/ 33 w 72"/>
                    <a:gd name="T9" fmla="*/ 33 h 55"/>
                    <a:gd name="T10" fmla="*/ 36 w 72"/>
                    <a:gd name="T11" fmla="*/ 48 h 55"/>
                    <a:gd name="T12" fmla="*/ 45 w 72"/>
                    <a:gd name="T13" fmla="*/ 55 h 55"/>
                    <a:gd name="T14" fmla="*/ 58 w 72"/>
                    <a:gd name="T15" fmla="*/ 55 h 55"/>
                    <a:gd name="T16" fmla="*/ 72 w 72"/>
                    <a:gd name="T17" fmla="*/ 42 h 5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2"/>
                    <a:gd name="T28" fmla="*/ 0 h 55"/>
                    <a:gd name="T29" fmla="*/ 72 w 72"/>
                    <a:gd name="T30" fmla="*/ 55 h 5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2" h="55">
                      <a:moveTo>
                        <a:pt x="0" y="21"/>
                      </a:moveTo>
                      <a:lnTo>
                        <a:pt x="13" y="7"/>
                      </a:lnTo>
                      <a:lnTo>
                        <a:pt x="22" y="0"/>
                      </a:lnTo>
                      <a:lnTo>
                        <a:pt x="28" y="16"/>
                      </a:lnTo>
                      <a:lnTo>
                        <a:pt x="33" y="33"/>
                      </a:lnTo>
                      <a:lnTo>
                        <a:pt x="36" y="48"/>
                      </a:lnTo>
                      <a:lnTo>
                        <a:pt x="45" y="55"/>
                      </a:lnTo>
                      <a:lnTo>
                        <a:pt x="58" y="55"/>
                      </a:lnTo>
                      <a:lnTo>
                        <a:pt x="72" y="42"/>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3" name="Freeform 145"/>
                <p:cNvSpPr>
                  <a:spLocks noChangeAspect="1"/>
                </p:cNvSpPr>
                <p:nvPr/>
              </p:nvSpPr>
              <p:spPr bwMode="auto">
                <a:xfrm>
                  <a:off x="3740" y="849"/>
                  <a:ext cx="144" cy="51"/>
                </a:xfrm>
                <a:custGeom>
                  <a:avLst/>
                  <a:gdLst>
                    <a:gd name="T0" fmla="*/ 0 w 144"/>
                    <a:gd name="T1" fmla="*/ 0 h 51"/>
                    <a:gd name="T2" fmla="*/ 7 w 144"/>
                    <a:gd name="T3" fmla="*/ 24 h 51"/>
                    <a:gd name="T4" fmla="*/ 21 w 144"/>
                    <a:gd name="T5" fmla="*/ 45 h 51"/>
                    <a:gd name="T6" fmla="*/ 34 w 144"/>
                    <a:gd name="T7" fmla="*/ 51 h 51"/>
                    <a:gd name="T8" fmla="*/ 49 w 144"/>
                    <a:gd name="T9" fmla="*/ 48 h 51"/>
                    <a:gd name="T10" fmla="*/ 64 w 144"/>
                    <a:gd name="T11" fmla="*/ 33 h 51"/>
                    <a:gd name="T12" fmla="*/ 79 w 144"/>
                    <a:gd name="T13" fmla="*/ 27 h 51"/>
                    <a:gd name="T14" fmla="*/ 91 w 144"/>
                    <a:gd name="T15" fmla="*/ 29 h 51"/>
                    <a:gd name="T16" fmla="*/ 96 w 144"/>
                    <a:gd name="T17" fmla="*/ 39 h 51"/>
                    <a:gd name="T18" fmla="*/ 112 w 144"/>
                    <a:gd name="T19" fmla="*/ 42 h 51"/>
                    <a:gd name="T20" fmla="*/ 124 w 144"/>
                    <a:gd name="T21" fmla="*/ 39 h 51"/>
                    <a:gd name="T22" fmla="*/ 138 w 144"/>
                    <a:gd name="T23" fmla="*/ 27 h 51"/>
                    <a:gd name="T24" fmla="*/ 144 w 144"/>
                    <a:gd name="T25" fmla="*/ 18 h 5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44"/>
                    <a:gd name="T40" fmla="*/ 0 h 51"/>
                    <a:gd name="T41" fmla="*/ 144 w 144"/>
                    <a:gd name="T42" fmla="*/ 51 h 5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44" h="51">
                      <a:moveTo>
                        <a:pt x="0" y="0"/>
                      </a:moveTo>
                      <a:lnTo>
                        <a:pt x="7" y="24"/>
                      </a:lnTo>
                      <a:lnTo>
                        <a:pt x="21" y="45"/>
                      </a:lnTo>
                      <a:lnTo>
                        <a:pt x="34" y="51"/>
                      </a:lnTo>
                      <a:lnTo>
                        <a:pt x="49" y="48"/>
                      </a:lnTo>
                      <a:lnTo>
                        <a:pt x="64" y="33"/>
                      </a:lnTo>
                      <a:lnTo>
                        <a:pt x="79" y="27"/>
                      </a:lnTo>
                      <a:lnTo>
                        <a:pt x="91" y="29"/>
                      </a:lnTo>
                      <a:lnTo>
                        <a:pt x="96" y="39"/>
                      </a:lnTo>
                      <a:lnTo>
                        <a:pt x="112" y="42"/>
                      </a:lnTo>
                      <a:lnTo>
                        <a:pt x="124" y="39"/>
                      </a:lnTo>
                      <a:lnTo>
                        <a:pt x="138" y="27"/>
                      </a:lnTo>
                      <a:lnTo>
                        <a:pt x="144" y="18"/>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4" name="Freeform 146"/>
                <p:cNvSpPr>
                  <a:spLocks noChangeAspect="1"/>
                </p:cNvSpPr>
                <p:nvPr/>
              </p:nvSpPr>
              <p:spPr bwMode="auto">
                <a:xfrm>
                  <a:off x="3902" y="876"/>
                  <a:ext cx="60" cy="30"/>
                </a:xfrm>
                <a:custGeom>
                  <a:avLst/>
                  <a:gdLst>
                    <a:gd name="T0" fmla="*/ 0 w 60"/>
                    <a:gd name="T1" fmla="*/ 0 h 30"/>
                    <a:gd name="T2" fmla="*/ 15 w 60"/>
                    <a:gd name="T3" fmla="*/ 18 h 30"/>
                    <a:gd name="T4" fmla="*/ 31 w 60"/>
                    <a:gd name="T5" fmla="*/ 29 h 30"/>
                    <a:gd name="T6" fmla="*/ 46 w 60"/>
                    <a:gd name="T7" fmla="*/ 30 h 30"/>
                    <a:gd name="T8" fmla="*/ 60 w 60"/>
                    <a:gd name="T9" fmla="*/ 21 h 30"/>
                    <a:gd name="T10" fmla="*/ 0 60000 65536"/>
                    <a:gd name="T11" fmla="*/ 0 60000 65536"/>
                    <a:gd name="T12" fmla="*/ 0 60000 65536"/>
                    <a:gd name="T13" fmla="*/ 0 60000 65536"/>
                    <a:gd name="T14" fmla="*/ 0 60000 65536"/>
                    <a:gd name="T15" fmla="*/ 0 w 60"/>
                    <a:gd name="T16" fmla="*/ 0 h 30"/>
                    <a:gd name="T17" fmla="*/ 60 w 60"/>
                    <a:gd name="T18" fmla="*/ 30 h 30"/>
                  </a:gdLst>
                  <a:ahLst/>
                  <a:cxnLst>
                    <a:cxn ang="T10">
                      <a:pos x="T0" y="T1"/>
                    </a:cxn>
                    <a:cxn ang="T11">
                      <a:pos x="T2" y="T3"/>
                    </a:cxn>
                    <a:cxn ang="T12">
                      <a:pos x="T4" y="T5"/>
                    </a:cxn>
                    <a:cxn ang="T13">
                      <a:pos x="T6" y="T7"/>
                    </a:cxn>
                    <a:cxn ang="T14">
                      <a:pos x="T8" y="T9"/>
                    </a:cxn>
                  </a:cxnLst>
                  <a:rect l="T15" t="T16" r="T17" b="T18"/>
                  <a:pathLst>
                    <a:path w="60" h="30">
                      <a:moveTo>
                        <a:pt x="0" y="0"/>
                      </a:moveTo>
                      <a:lnTo>
                        <a:pt x="15" y="18"/>
                      </a:lnTo>
                      <a:lnTo>
                        <a:pt x="31" y="29"/>
                      </a:lnTo>
                      <a:lnTo>
                        <a:pt x="46" y="30"/>
                      </a:lnTo>
                      <a:lnTo>
                        <a:pt x="60" y="21"/>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5" name="Freeform 147"/>
                <p:cNvSpPr>
                  <a:spLocks noChangeAspect="1"/>
                </p:cNvSpPr>
                <p:nvPr/>
              </p:nvSpPr>
              <p:spPr bwMode="auto">
                <a:xfrm>
                  <a:off x="3999" y="869"/>
                  <a:ext cx="57" cy="4"/>
                </a:xfrm>
                <a:custGeom>
                  <a:avLst/>
                  <a:gdLst>
                    <a:gd name="T0" fmla="*/ 0 w 57"/>
                    <a:gd name="T1" fmla="*/ 4 h 4"/>
                    <a:gd name="T2" fmla="*/ 21 w 57"/>
                    <a:gd name="T3" fmla="*/ 4 h 4"/>
                    <a:gd name="T4" fmla="*/ 36 w 57"/>
                    <a:gd name="T5" fmla="*/ 0 h 4"/>
                    <a:gd name="T6" fmla="*/ 57 w 57"/>
                    <a:gd name="T7" fmla="*/ 1 h 4"/>
                    <a:gd name="T8" fmla="*/ 0 60000 65536"/>
                    <a:gd name="T9" fmla="*/ 0 60000 65536"/>
                    <a:gd name="T10" fmla="*/ 0 60000 65536"/>
                    <a:gd name="T11" fmla="*/ 0 60000 65536"/>
                    <a:gd name="T12" fmla="*/ 0 w 57"/>
                    <a:gd name="T13" fmla="*/ 0 h 4"/>
                    <a:gd name="T14" fmla="*/ 57 w 57"/>
                    <a:gd name="T15" fmla="*/ 4 h 4"/>
                  </a:gdLst>
                  <a:ahLst/>
                  <a:cxnLst>
                    <a:cxn ang="T8">
                      <a:pos x="T0" y="T1"/>
                    </a:cxn>
                    <a:cxn ang="T9">
                      <a:pos x="T2" y="T3"/>
                    </a:cxn>
                    <a:cxn ang="T10">
                      <a:pos x="T4" y="T5"/>
                    </a:cxn>
                    <a:cxn ang="T11">
                      <a:pos x="T6" y="T7"/>
                    </a:cxn>
                  </a:cxnLst>
                  <a:rect l="T12" t="T13" r="T14" b="T15"/>
                  <a:pathLst>
                    <a:path w="57" h="4">
                      <a:moveTo>
                        <a:pt x="0" y="4"/>
                      </a:moveTo>
                      <a:lnTo>
                        <a:pt x="21" y="4"/>
                      </a:lnTo>
                      <a:lnTo>
                        <a:pt x="36" y="0"/>
                      </a:lnTo>
                      <a:lnTo>
                        <a:pt x="57" y="1"/>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6" name="Freeform 148"/>
                <p:cNvSpPr>
                  <a:spLocks noChangeAspect="1"/>
                </p:cNvSpPr>
                <p:nvPr/>
              </p:nvSpPr>
              <p:spPr bwMode="auto">
                <a:xfrm>
                  <a:off x="2852" y="812"/>
                  <a:ext cx="477" cy="40"/>
                </a:xfrm>
                <a:custGeom>
                  <a:avLst/>
                  <a:gdLst>
                    <a:gd name="T0" fmla="*/ 0 w 477"/>
                    <a:gd name="T1" fmla="*/ 0 h 40"/>
                    <a:gd name="T2" fmla="*/ 58 w 477"/>
                    <a:gd name="T3" fmla="*/ 3 h 40"/>
                    <a:gd name="T4" fmla="*/ 141 w 477"/>
                    <a:gd name="T5" fmla="*/ 1 h 40"/>
                    <a:gd name="T6" fmla="*/ 181 w 477"/>
                    <a:gd name="T7" fmla="*/ 3 h 40"/>
                    <a:gd name="T8" fmla="*/ 202 w 477"/>
                    <a:gd name="T9" fmla="*/ 7 h 40"/>
                    <a:gd name="T10" fmla="*/ 220 w 477"/>
                    <a:gd name="T11" fmla="*/ 12 h 40"/>
                    <a:gd name="T12" fmla="*/ 265 w 477"/>
                    <a:gd name="T13" fmla="*/ 15 h 40"/>
                    <a:gd name="T14" fmla="*/ 289 w 477"/>
                    <a:gd name="T15" fmla="*/ 15 h 40"/>
                    <a:gd name="T16" fmla="*/ 307 w 477"/>
                    <a:gd name="T17" fmla="*/ 22 h 40"/>
                    <a:gd name="T18" fmla="*/ 318 w 477"/>
                    <a:gd name="T19" fmla="*/ 27 h 40"/>
                    <a:gd name="T20" fmla="*/ 328 w 477"/>
                    <a:gd name="T21" fmla="*/ 16 h 40"/>
                    <a:gd name="T22" fmla="*/ 345 w 477"/>
                    <a:gd name="T23" fmla="*/ 19 h 40"/>
                    <a:gd name="T24" fmla="*/ 358 w 477"/>
                    <a:gd name="T25" fmla="*/ 31 h 40"/>
                    <a:gd name="T26" fmla="*/ 376 w 477"/>
                    <a:gd name="T27" fmla="*/ 39 h 40"/>
                    <a:gd name="T28" fmla="*/ 385 w 477"/>
                    <a:gd name="T29" fmla="*/ 25 h 40"/>
                    <a:gd name="T30" fmla="*/ 396 w 477"/>
                    <a:gd name="T31" fmla="*/ 18 h 40"/>
                    <a:gd name="T32" fmla="*/ 418 w 477"/>
                    <a:gd name="T33" fmla="*/ 22 h 40"/>
                    <a:gd name="T34" fmla="*/ 432 w 477"/>
                    <a:gd name="T35" fmla="*/ 31 h 40"/>
                    <a:gd name="T36" fmla="*/ 448 w 477"/>
                    <a:gd name="T37" fmla="*/ 39 h 40"/>
                    <a:gd name="T38" fmla="*/ 477 w 477"/>
                    <a:gd name="T39" fmla="*/ 40 h 4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477"/>
                    <a:gd name="T61" fmla="*/ 0 h 40"/>
                    <a:gd name="T62" fmla="*/ 477 w 477"/>
                    <a:gd name="T63" fmla="*/ 40 h 40"/>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477" h="40">
                      <a:moveTo>
                        <a:pt x="0" y="0"/>
                      </a:moveTo>
                      <a:lnTo>
                        <a:pt x="58" y="3"/>
                      </a:lnTo>
                      <a:lnTo>
                        <a:pt x="141" y="1"/>
                      </a:lnTo>
                      <a:lnTo>
                        <a:pt x="181" y="3"/>
                      </a:lnTo>
                      <a:lnTo>
                        <a:pt x="202" y="7"/>
                      </a:lnTo>
                      <a:lnTo>
                        <a:pt x="220" y="12"/>
                      </a:lnTo>
                      <a:lnTo>
                        <a:pt x="265" y="15"/>
                      </a:lnTo>
                      <a:lnTo>
                        <a:pt x="289" y="15"/>
                      </a:lnTo>
                      <a:lnTo>
                        <a:pt x="307" y="22"/>
                      </a:lnTo>
                      <a:lnTo>
                        <a:pt x="318" y="27"/>
                      </a:lnTo>
                      <a:lnTo>
                        <a:pt x="328" y="16"/>
                      </a:lnTo>
                      <a:lnTo>
                        <a:pt x="345" y="19"/>
                      </a:lnTo>
                      <a:lnTo>
                        <a:pt x="358" y="31"/>
                      </a:lnTo>
                      <a:lnTo>
                        <a:pt x="376" y="39"/>
                      </a:lnTo>
                      <a:lnTo>
                        <a:pt x="385" y="25"/>
                      </a:lnTo>
                      <a:lnTo>
                        <a:pt x="396" y="18"/>
                      </a:lnTo>
                      <a:lnTo>
                        <a:pt x="418" y="22"/>
                      </a:lnTo>
                      <a:lnTo>
                        <a:pt x="432" y="31"/>
                      </a:lnTo>
                      <a:lnTo>
                        <a:pt x="448" y="39"/>
                      </a:lnTo>
                      <a:lnTo>
                        <a:pt x="477" y="40"/>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7" name="Freeform 149"/>
                <p:cNvSpPr>
                  <a:spLocks noChangeAspect="1"/>
                </p:cNvSpPr>
                <p:nvPr/>
              </p:nvSpPr>
              <p:spPr bwMode="auto">
                <a:xfrm>
                  <a:off x="3351" y="830"/>
                  <a:ext cx="383" cy="52"/>
                </a:xfrm>
                <a:custGeom>
                  <a:avLst/>
                  <a:gdLst>
                    <a:gd name="T0" fmla="*/ 0 w 383"/>
                    <a:gd name="T1" fmla="*/ 1 h 52"/>
                    <a:gd name="T2" fmla="*/ 18 w 383"/>
                    <a:gd name="T3" fmla="*/ 3 h 52"/>
                    <a:gd name="T4" fmla="*/ 32 w 383"/>
                    <a:gd name="T5" fmla="*/ 13 h 52"/>
                    <a:gd name="T6" fmla="*/ 48 w 383"/>
                    <a:gd name="T7" fmla="*/ 15 h 52"/>
                    <a:gd name="T8" fmla="*/ 77 w 383"/>
                    <a:gd name="T9" fmla="*/ 19 h 52"/>
                    <a:gd name="T10" fmla="*/ 93 w 383"/>
                    <a:gd name="T11" fmla="*/ 15 h 52"/>
                    <a:gd name="T12" fmla="*/ 107 w 383"/>
                    <a:gd name="T13" fmla="*/ 3 h 52"/>
                    <a:gd name="T14" fmla="*/ 120 w 383"/>
                    <a:gd name="T15" fmla="*/ 0 h 52"/>
                    <a:gd name="T16" fmla="*/ 138 w 383"/>
                    <a:gd name="T17" fmla="*/ 1 h 52"/>
                    <a:gd name="T18" fmla="*/ 155 w 383"/>
                    <a:gd name="T19" fmla="*/ 19 h 52"/>
                    <a:gd name="T20" fmla="*/ 173 w 383"/>
                    <a:gd name="T21" fmla="*/ 34 h 52"/>
                    <a:gd name="T22" fmla="*/ 206 w 383"/>
                    <a:gd name="T23" fmla="*/ 46 h 52"/>
                    <a:gd name="T24" fmla="*/ 242 w 383"/>
                    <a:gd name="T25" fmla="*/ 43 h 52"/>
                    <a:gd name="T26" fmla="*/ 261 w 383"/>
                    <a:gd name="T27" fmla="*/ 28 h 52"/>
                    <a:gd name="T28" fmla="*/ 269 w 383"/>
                    <a:gd name="T29" fmla="*/ 16 h 52"/>
                    <a:gd name="T30" fmla="*/ 282 w 383"/>
                    <a:gd name="T31" fmla="*/ 15 h 52"/>
                    <a:gd name="T32" fmla="*/ 299 w 383"/>
                    <a:gd name="T33" fmla="*/ 28 h 52"/>
                    <a:gd name="T34" fmla="*/ 314 w 383"/>
                    <a:gd name="T35" fmla="*/ 25 h 52"/>
                    <a:gd name="T36" fmla="*/ 332 w 383"/>
                    <a:gd name="T37" fmla="*/ 19 h 52"/>
                    <a:gd name="T38" fmla="*/ 342 w 383"/>
                    <a:gd name="T39" fmla="*/ 24 h 52"/>
                    <a:gd name="T40" fmla="*/ 348 w 383"/>
                    <a:gd name="T41" fmla="*/ 42 h 52"/>
                    <a:gd name="T42" fmla="*/ 354 w 383"/>
                    <a:gd name="T43" fmla="*/ 51 h 52"/>
                    <a:gd name="T44" fmla="*/ 368 w 383"/>
                    <a:gd name="T45" fmla="*/ 52 h 52"/>
                    <a:gd name="T46" fmla="*/ 383 w 383"/>
                    <a:gd name="T47" fmla="*/ 51 h 5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383"/>
                    <a:gd name="T73" fmla="*/ 0 h 52"/>
                    <a:gd name="T74" fmla="*/ 383 w 383"/>
                    <a:gd name="T75" fmla="*/ 52 h 52"/>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383" h="52">
                      <a:moveTo>
                        <a:pt x="0" y="1"/>
                      </a:moveTo>
                      <a:lnTo>
                        <a:pt x="18" y="3"/>
                      </a:lnTo>
                      <a:lnTo>
                        <a:pt x="32" y="13"/>
                      </a:lnTo>
                      <a:lnTo>
                        <a:pt x="48" y="15"/>
                      </a:lnTo>
                      <a:lnTo>
                        <a:pt x="77" y="19"/>
                      </a:lnTo>
                      <a:lnTo>
                        <a:pt x="93" y="15"/>
                      </a:lnTo>
                      <a:lnTo>
                        <a:pt x="107" y="3"/>
                      </a:lnTo>
                      <a:lnTo>
                        <a:pt x="120" y="0"/>
                      </a:lnTo>
                      <a:lnTo>
                        <a:pt x="138" y="1"/>
                      </a:lnTo>
                      <a:lnTo>
                        <a:pt x="155" y="19"/>
                      </a:lnTo>
                      <a:lnTo>
                        <a:pt x="173" y="34"/>
                      </a:lnTo>
                      <a:lnTo>
                        <a:pt x="206" y="46"/>
                      </a:lnTo>
                      <a:lnTo>
                        <a:pt x="242" y="43"/>
                      </a:lnTo>
                      <a:lnTo>
                        <a:pt x="261" y="28"/>
                      </a:lnTo>
                      <a:lnTo>
                        <a:pt x="269" y="16"/>
                      </a:lnTo>
                      <a:lnTo>
                        <a:pt x="282" y="15"/>
                      </a:lnTo>
                      <a:lnTo>
                        <a:pt x="299" y="28"/>
                      </a:lnTo>
                      <a:lnTo>
                        <a:pt x="314" y="25"/>
                      </a:lnTo>
                      <a:lnTo>
                        <a:pt x="332" y="19"/>
                      </a:lnTo>
                      <a:lnTo>
                        <a:pt x="342" y="24"/>
                      </a:lnTo>
                      <a:lnTo>
                        <a:pt x="348" y="42"/>
                      </a:lnTo>
                      <a:lnTo>
                        <a:pt x="354" y="51"/>
                      </a:lnTo>
                      <a:lnTo>
                        <a:pt x="368" y="52"/>
                      </a:lnTo>
                      <a:lnTo>
                        <a:pt x="383" y="51"/>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8" name="Freeform 150"/>
                <p:cNvSpPr>
                  <a:spLocks noChangeAspect="1"/>
                </p:cNvSpPr>
                <p:nvPr/>
              </p:nvSpPr>
              <p:spPr bwMode="auto">
                <a:xfrm>
                  <a:off x="3738" y="846"/>
                  <a:ext cx="149" cy="26"/>
                </a:xfrm>
                <a:custGeom>
                  <a:avLst/>
                  <a:gdLst>
                    <a:gd name="T0" fmla="*/ 0 w 149"/>
                    <a:gd name="T1" fmla="*/ 0 h 26"/>
                    <a:gd name="T2" fmla="*/ 12 w 149"/>
                    <a:gd name="T3" fmla="*/ 9 h 26"/>
                    <a:gd name="T4" fmla="*/ 21 w 149"/>
                    <a:gd name="T5" fmla="*/ 21 h 26"/>
                    <a:gd name="T6" fmla="*/ 42 w 149"/>
                    <a:gd name="T7" fmla="*/ 26 h 26"/>
                    <a:gd name="T8" fmla="*/ 59 w 149"/>
                    <a:gd name="T9" fmla="*/ 24 h 26"/>
                    <a:gd name="T10" fmla="*/ 72 w 149"/>
                    <a:gd name="T11" fmla="*/ 15 h 26"/>
                    <a:gd name="T12" fmla="*/ 96 w 149"/>
                    <a:gd name="T13" fmla="*/ 15 h 26"/>
                    <a:gd name="T14" fmla="*/ 116 w 149"/>
                    <a:gd name="T15" fmla="*/ 26 h 26"/>
                    <a:gd name="T16" fmla="*/ 135 w 149"/>
                    <a:gd name="T17" fmla="*/ 21 h 26"/>
                    <a:gd name="T18" fmla="*/ 149 w 149"/>
                    <a:gd name="T19" fmla="*/ 9 h 2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49"/>
                    <a:gd name="T31" fmla="*/ 0 h 26"/>
                    <a:gd name="T32" fmla="*/ 149 w 149"/>
                    <a:gd name="T33" fmla="*/ 26 h 2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49" h="26">
                      <a:moveTo>
                        <a:pt x="0" y="0"/>
                      </a:moveTo>
                      <a:lnTo>
                        <a:pt x="12" y="9"/>
                      </a:lnTo>
                      <a:lnTo>
                        <a:pt x="21" y="21"/>
                      </a:lnTo>
                      <a:lnTo>
                        <a:pt x="42" y="26"/>
                      </a:lnTo>
                      <a:lnTo>
                        <a:pt x="59" y="24"/>
                      </a:lnTo>
                      <a:lnTo>
                        <a:pt x="72" y="15"/>
                      </a:lnTo>
                      <a:lnTo>
                        <a:pt x="96" y="15"/>
                      </a:lnTo>
                      <a:lnTo>
                        <a:pt x="116" y="26"/>
                      </a:lnTo>
                      <a:lnTo>
                        <a:pt x="135" y="21"/>
                      </a:lnTo>
                      <a:lnTo>
                        <a:pt x="149" y="9"/>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9" name="Freeform 151"/>
                <p:cNvSpPr>
                  <a:spLocks noChangeAspect="1"/>
                </p:cNvSpPr>
                <p:nvPr/>
              </p:nvSpPr>
              <p:spPr bwMode="auto">
                <a:xfrm>
                  <a:off x="3891" y="858"/>
                  <a:ext cx="74" cy="29"/>
                </a:xfrm>
                <a:custGeom>
                  <a:avLst/>
                  <a:gdLst>
                    <a:gd name="T0" fmla="*/ 0 w 74"/>
                    <a:gd name="T1" fmla="*/ 0 h 29"/>
                    <a:gd name="T2" fmla="*/ 23 w 74"/>
                    <a:gd name="T3" fmla="*/ 12 h 29"/>
                    <a:gd name="T4" fmla="*/ 41 w 74"/>
                    <a:gd name="T5" fmla="*/ 29 h 29"/>
                    <a:gd name="T6" fmla="*/ 62 w 74"/>
                    <a:gd name="T7" fmla="*/ 29 h 29"/>
                    <a:gd name="T8" fmla="*/ 74 w 74"/>
                    <a:gd name="T9" fmla="*/ 20 h 29"/>
                    <a:gd name="T10" fmla="*/ 0 60000 65536"/>
                    <a:gd name="T11" fmla="*/ 0 60000 65536"/>
                    <a:gd name="T12" fmla="*/ 0 60000 65536"/>
                    <a:gd name="T13" fmla="*/ 0 60000 65536"/>
                    <a:gd name="T14" fmla="*/ 0 60000 65536"/>
                    <a:gd name="T15" fmla="*/ 0 w 74"/>
                    <a:gd name="T16" fmla="*/ 0 h 29"/>
                    <a:gd name="T17" fmla="*/ 74 w 74"/>
                    <a:gd name="T18" fmla="*/ 29 h 29"/>
                  </a:gdLst>
                  <a:ahLst/>
                  <a:cxnLst>
                    <a:cxn ang="T10">
                      <a:pos x="T0" y="T1"/>
                    </a:cxn>
                    <a:cxn ang="T11">
                      <a:pos x="T2" y="T3"/>
                    </a:cxn>
                    <a:cxn ang="T12">
                      <a:pos x="T4" y="T5"/>
                    </a:cxn>
                    <a:cxn ang="T13">
                      <a:pos x="T6" y="T7"/>
                    </a:cxn>
                    <a:cxn ang="T14">
                      <a:pos x="T8" y="T9"/>
                    </a:cxn>
                  </a:cxnLst>
                  <a:rect l="T15" t="T16" r="T17" b="T18"/>
                  <a:pathLst>
                    <a:path w="74" h="29">
                      <a:moveTo>
                        <a:pt x="0" y="0"/>
                      </a:moveTo>
                      <a:lnTo>
                        <a:pt x="23" y="12"/>
                      </a:lnTo>
                      <a:lnTo>
                        <a:pt x="41" y="29"/>
                      </a:lnTo>
                      <a:lnTo>
                        <a:pt x="62" y="29"/>
                      </a:lnTo>
                      <a:lnTo>
                        <a:pt x="74" y="20"/>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0" name="Freeform 152"/>
                <p:cNvSpPr>
                  <a:spLocks noChangeAspect="1"/>
                </p:cNvSpPr>
                <p:nvPr/>
              </p:nvSpPr>
              <p:spPr bwMode="auto">
                <a:xfrm>
                  <a:off x="3984" y="849"/>
                  <a:ext cx="222" cy="20"/>
                </a:xfrm>
                <a:custGeom>
                  <a:avLst/>
                  <a:gdLst>
                    <a:gd name="T0" fmla="*/ 0 w 222"/>
                    <a:gd name="T1" fmla="*/ 9 h 20"/>
                    <a:gd name="T2" fmla="*/ 20 w 222"/>
                    <a:gd name="T3" fmla="*/ 12 h 20"/>
                    <a:gd name="T4" fmla="*/ 41 w 222"/>
                    <a:gd name="T5" fmla="*/ 9 h 20"/>
                    <a:gd name="T6" fmla="*/ 59 w 222"/>
                    <a:gd name="T7" fmla="*/ 12 h 20"/>
                    <a:gd name="T8" fmla="*/ 81 w 222"/>
                    <a:gd name="T9" fmla="*/ 9 h 20"/>
                    <a:gd name="T10" fmla="*/ 105 w 222"/>
                    <a:gd name="T11" fmla="*/ 20 h 20"/>
                    <a:gd name="T12" fmla="*/ 125 w 222"/>
                    <a:gd name="T13" fmla="*/ 11 h 20"/>
                    <a:gd name="T14" fmla="*/ 137 w 222"/>
                    <a:gd name="T15" fmla="*/ 0 h 20"/>
                    <a:gd name="T16" fmla="*/ 168 w 222"/>
                    <a:gd name="T17" fmla="*/ 0 h 20"/>
                    <a:gd name="T18" fmla="*/ 192 w 222"/>
                    <a:gd name="T19" fmla="*/ 3 h 20"/>
                    <a:gd name="T20" fmla="*/ 222 w 222"/>
                    <a:gd name="T21" fmla="*/ 6 h 2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22"/>
                    <a:gd name="T34" fmla="*/ 0 h 20"/>
                    <a:gd name="T35" fmla="*/ 222 w 222"/>
                    <a:gd name="T36" fmla="*/ 20 h 2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22" h="20">
                      <a:moveTo>
                        <a:pt x="0" y="9"/>
                      </a:moveTo>
                      <a:lnTo>
                        <a:pt x="20" y="12"/>
                      </a:lnTo>
                      <a:lnTo>
                        <a:pt x="41" y="9"/>
                      </a:lnTo>
                      <a:lnTo>
                        <a:pt x="59" y="12"/>
                      </a:lnTo>
                      <a:lnTo>
                        <a:pt x="81" y="9"/>
                      </a:lnTo>
                      <a:lnTo>
                        <a:pt x="105" y="20"/>
                      </a:lnTo>
                      <a:lnTo>
                        <a:pt x="125" y="11"/>
                      </a:lnTo>
                      <a:lnTo>
                        <a:pt x="137" y="0"/>
                      </a:lnTo>
                      <a:lnTo>
                        <a:pt x="168" y="0"/>
                      </a:lnTo>
                      <a:lnTo>
                        <a:pt x="192" y="3"/>
                      </a:lnTo>
                      <a:lnTo>
                        <a:pt x="222" y="6"/>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1" name="Freeform 153"/>
                <p:cNvSpPr>
                  <a:spLocks noChangeAspect="1"/>
                </p:cNvSpPr>
                <p:nvPr/>
              </p:nvSpPr>
              <p:spPr bwMode="auto">
                <a:xfrm>
                  <a:off x="2999" y="812"/>
                  <a:ext cx="724" cy="42"/>
                </a:xfrm>
                <a:custGeom>
                  <a:avLst/>
                  <a:gdLst>
                    <a:gd name="T0" fmla="*/ 0 w 724"/>
                    <a:gd name="T1" fmla="*/ 0 h 42"/>
                    <a:gd name="T2" fmla="*/ 90 w 724"/>
                    <a:gd name="T3" fmla="*/ 4 h 42"/>
                    <a:gd name="T4" fmla="*/ 223 w 724"/>
                    <a:gd name="T5" fmla="*/ 7 h 42"/>
                    <a:gd name="T6" fmla="*/ 283 w 724"/>
                    <a:gd name="T7" fmla="*/ 12 h 42"/>
                    <a:gd name="T8" fmla="*/ 360 w 724"/>
                    <a:gd name="T9" fmla="*/ 13 h 42"/>
                    <a:gd name="T10" fmla="*/ 406 w 724"/>
                    <a:gd name="T11" fmla="*/ 18 h 42"/>
                    <a:gd name="T12" fmla="*/ 474 w 724"/>
                    <a:gd name="T13" fmla="*/ 16 h 42"/>
                    <a:gd name="T14" fmla="*/ 528 w 724"/>
                    <a:gd name="T15" fmla="*/ 24 h 42"/>
                    <a:gd name="T16" fmla="*/ 567 w 724"/>
                    <a:gd name="T17" fmla="*/ 27 h 42"/>
                    <a:gd name="T18" fmla="*/ 618 w 724"/>
                    <a:gd name="T19" fmla="*/ 28 h 42"/>
                    <a:gd name="T20" fmla="*/ 676 w 724"/>
                    <a:gd name="T21" fmla="*/ 30 h 42"/>
                    <a:gd name="T22" fmla="*/ 700 w 724"/>
                    <a:gd name="T23" fmla="*/ 42 h 42"/>
                    <a:gd name="T24" fmla="*/ 724 w 724"/>
                    <a:gd name="T25" fmla="*/ 42 h 4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724"/>
                    <a:gd name="T40" fmla="*/ 0 h 42"/>
                    <a:gd name="T41" fmla="*/ 724 w 724"/>
                    <a:gd name="T42" fmla="*/ 42 h 4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724" h="42">
                      <a:moveTo>
                        <a:pt x="0" y="0"/>
                      </a:moveTo>
                      <a:lnTo>
                        <a:pt x="90" y="4"/>
                      </a:lnTo>
                      <a:lnTo>
                        <a:pt x="223" y="7"/>
                      </a:lnTo>
                      <a:lnTo>
                        <a:pt x="283" y="12"/>
                      </a:lnTo>
                      <a:lnTo>
                        <a:pt x="360" y="13"/>
                      </a:lnTo>
                      <a:lnTo>
                        <a:pt x="406" y="18"/>
                      </a:lnTo>
                      <a:lnTo>
                        <a:pt x="474" y="16"/>
                      </a:lnTo>
                      <a:lnTo>
                        <a:pt x="528" y="24"/>
                      </a:lnTo>
                      <a:lnTo>
                        <a:pt x="567" y="27"/>
                      </a:lnTo>
                      <a:lnTo>
                        <a:pt x="618" y="28"/>
                      </a:lnTo>
                      <a:lnTo>
                        <a:pt x="676" y="30"/>
                      </a:lnTo>
                      <a:lnTo>
                        <a:pt x="700" y="42"/>
                      </a:lnTo>
                      <a:lnTo>
                        <a:pt x="724" y="42"/>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2" name="Freeform 154"/>
                <p:cNvSpPr>
                  <a:spLocks noChangeAspect="1"/>
                </p:cNvSpPr>
                <p:nvPr/>
              </p:nvSpPr>
              <p:spPr bwMode="auto">
                <a:xfrm>
                  <a:off x="3741" y="848"/>
                  <a:ext cx="378" cy="22"/>
                </a:xfrm>
                <a:custGeom>
                  <a:avLst/>
                  <a:gdLst>
                    <a:gd name="T0" fmla="*/ 0 w 378"/>
                    <a:gd name="T1" fmla="*/ 0 h 22"/>
                    <a:gd name="T2" fmla="*/ 26 w 378"/>
                    <a:gd name="T3" fmla="*/ 4 h 22"/>
                    <a:gd name="T4" fmla="*/ 77 w 378"/>
                    <a:gd name="T5" fmla="*/ 4 h 22"/>
                    <a:gd name="T6" fmla="*/ 126 w 378"/>
                    <a:gd name="T7" fmla="*/ 6 h 22"/>
                    <a:gd name="T8" fmla="*/ 147 w 378"/>
                    <a:gd name="T9" fmla="*/ 1 h 22"/>
                    <a:gd name="T10" fmla="*/ 174 w 378"/>
                    <a:gd name="T11" fmla="*/ 13 h 22"/>
                    <a:gd name="T12" fmla="*/ 191 w 378"/>
                    <a:gd name="T13" fmla="*/ 22 h 22"/>
                    <a:gd name="T14" fmla="*/ 213 w 378"/>
                    <a:gd name="T15" fmla="*/ 22 h 22"/>
                    <a:gd name="T16" fmla="*/ 225 w 378"/>
                    <a:gd name="T17" fmla="*/ 6 h 22"/>
                    <a:gd name="T18" fmla="*/ 248 w 378"/>
                    <a:gd name="T19" fmla="*/ 0 h 22"/>
                    <a:gd name="T20" fmla="*/ 294 w 378"/>
                    <a:gd name="T21" fmla="*/ 1 h 22"/>
                    <a:gd name="T22" fmla="*/ 356 w 378"/>
                    <a:gd name="T23" fmla="*/ 1 h 22"/>
                    <a:gd name="T24" fmla="*/ 378 w 378"/>
                    <a:gd name="T25" fmla="*/ 1 h 2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78"/>
                    <a:gd name="T40" fmla="*/ 0 h 22"/>
                    <a:gd name="T41" fmla="*/ 378 w 378"/>
                    <a:gd name="T42" fmla="*/ 22 h 2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78" h="22">
                      <a:moveTo>
                        <a:pt x="0" y="0"/>
                      </a:moveTo>
                      <a:lnTo>
                        <a:pt x="26" y="4"/>
                      </a:lnTo>
                      <a:lnTo>
                        <a:pt x="77" y="4"/>
                      </a:lnTo>
                      <a:lnTo>
                        <a:pt x="126" y="6"/>
                      </a:lnTo>
                      <a:lnTo>
                        <a:pt x="147" y="1"/>
                      </a:lnTo>
                      <a:lnTo>
                        <a:pt x="174" y="13"/>
                      </a:lnTo>
                      <a:lnTo>
                        <a:pt x="191" y="22"/>
                      </a:lnTo>
                      <a:lnTo>
                        <a:pt x="213" y="22"/>
                      </a:lnTo>
                      <a:lnTo>
                        <a:pt x="225" y="6"/>
                      </a:lnTo>
                      <a:lnTo>
                        <a:pt x="248" y="0"/>
                      </a:lnTo>
                      <a:lnTo>
                        <a:pt x="294" y="1"/>
                      </a:lnTo>
                      <a:lnTo>
                        <a:pt x="356" y="1"/>
                      </a:lnTo>
                      <a:lnTo>
                        <a:pt x="378" y="1"/>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3" name="Freeform 155"/>
                <p:cNvSpPr>
                  <a:spLocks noChangeAspect="1"/>
                </p:cNvSpPr>
                <p:nvPr/>
              </p:nvSpPr>
              <p:spPr bwMode="auto">
                <a:xfrm>
                  <a:off x="2970" y="1061"/>
                  <a:ext cx="1968" cy="223"/>
                </a:xfrm>
                <a:custGeom>
                  <a:avLst/>
                  <a:gdLst>
                    <a:gd name="T0" fmla="*/ 0 w 1968"/>
                    <a:gd name="T1" fmla="*/ 223 h 223"/>
                    <a:gd name="T2" fmla="*/ 80 w 1968"/>
                    <a:gd name="T3" fmla="*/ 205 h 223"/>
                    <a:gd name="T4" fmla="*/ 159 w 1968"/>
                    <a:gd name="T5" fmla="*/ 181 h 223"/>
                    <a:gd name="T6" fmla="*/ 233 w 1968"/>
                    <a:gd name="T7" fmla="*/ 159 h 223"/>
                    <a:gd name="T8" fmla="*/ 311 w 1968"/>
                    <a:gd name="T9" fmla="*/ 141 h 223"/>
                    <a:gd name="T10" fmla="*/ 416 w 1968"/>
                    <a:gd name="T11" fmla="*/ 127 h 223"/>
                    <a:gd name="T12" fmla="*/ 567 w 1968"/>
                    <a:gd name="T13" fmla="*/ 114 h 223"/>
                    <a:gd name="T14" fmla="*/ 662 w 1968"/>
                    <a:gd name="T15" fmla="*/ 108 h 223"/>
                    <a:gd name="T16" fmla="*/ 815 w 1968"/>
                    <a:gd name="T17" fmla="*/ 100 h 223"/>
                    <a:gd name="T18" fmla="*/ 966 w 1968"/>
                    <a:gd name="T19" fmla="*/ 87 h 223"/>
                    <a:gd name="T20" fmla="*/ 1163 w 1968"/>
                    <a:gd name="T21" fmla="*/ 73 h 223"/>
                    <a:gd name="T22" fmla="*/ 1325 w 1968"/>
                    <a:gd name="T23" fmla="*/ 60 h 223"/>
                    <a:gd name="T24" fmla="*/ 1494 w 1968"/>
                    <a:gd name="T25" fmla="*/ 42 h 223"/>
                    <a:gd name="T26" fmla="*/ 1643 w 1968"/>
                    <a:gd name="T27" fmla="*/ 22 h 223"/>
                    <a:gd name="T28" fmla="*/ 1790 w 1968"/>
                    <a:gd name="T29" fmla="*/ 12 h 223"/>
                    <a:gd name="T30" fmla="*/ 1968 w 1968"/>
                    <a:gd name="T31" fmla="*/ 0 h 223"/>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968"/>
                    <a:gd name="T49" fmla="*/ 0 h 223"/>
                    <a:gd name="T50" fmla="*/ 1968 w 1968"/>
                    <a:gd name="T51" fmla="*/ 223 h 223"/>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968" h="223">
                      <a:moveTo>
                        <a:pt x="0" y="223"/>
                      </a:moveTo>
                      <a:lnTo>
                        <a:pt x="80" y="205"/>
                      </a:lnTo>
                      <a:lnTo>
                        <a:pt x="159" y="181"/>
                      </a:lnTo>
                      <a:lnTo>
                        <a:pt x="233" y="159"/>
                      </a:lnTo>
                      <a:lnTo>
                        <a:pt x="311" y="141"/>
                      </a:lnTo>
                      <a:lnTo>
                        <a:pt x="416" y="127"/>
                      </a:lnTo>
                      <a:lnTo>
                        <a:pt x="567" y="114"/>
                      </a:lnTo>
                      <a:lnTo>
                        <a:pt x="662" y="108"/>
                      </a:lnTo>
                      <a:lnTo>
                        <a:pt x="815" y="100"/>
                      </a:lnTo>
                      <a:lnTo>
                        <a:pt x="966" y="87"/>
                      </a:lnTo>
                      <a:lnTo>
                        <a:pt x="1163" y="73"/>
                      </a:lnTo>
                      <a:lnTo>
                        <a:pt x="1325" y="60"/>
                      </a:lnTo>
                      <a:lnTo>
                        <a:pt x="1494" y="42"/>
                      </a:lnTo>
                      <a:lnTo>
                        <a:pt x="1643" y="22"/>
                      </a:lnTo>
                      <a:lnTo>
                        <a:pt x="1790" y="12"/>
                      </a:lnTo>
                      <a:lnTo>
                        <a:pt x="1968" y="0"/>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4" name="Freeform 156"/>
                <p:cNvSpPr>
                  <a:spLocks noChangeAspect="1"/>
                </p:cNvSpPr>
                <p:nvPr/>
              </p:nvSpPr>
              <p:spPr bwMode="auto">
                <a:xfrm>
                  <a:off x="2516" y="1250"/>
                  <a:ext cx="445" cy="40"/>
                </a:xfrm>
                <a:custGeom>
                  <a:avLst/>
                  <a:gdLst>
                    <a:gd name="T0" fmla="*/ 0 w 445"/>
                    <a:gd name="T1" fmla="*/ 0 h 40"/>
                    <a:gd name="T2" fmla="*/ 78 w 445"/>
                    <a:gd name="T3" fmla="*/ 12 h 40"/>
                    <a:gd name="T4" fmla="*/ 169 w 445"/>
                    <a:gd name="T5" fmla="*/ 24 h 40"/>
                    <a:gd name="T6" fmla="*/ 294 w 445"/>
                    <a:gd name="T7" fmla="*/ 36 h 40"/>
                    <a:gd name="T8" fmla="*/ 364 w 445"/>
                    <a:gd name="T9" fmla="*/ 40 h 40"/>
                    <a:gd name="T10" fmla="*/ 424 w 445"/>
                    <a:gd name="T11" fmla="*/ 37 h 40"/>
                    <a:gd name="T12" fmla="*/ 445 w 445"/>
                    <a:gd name="T13" fmla="*/ 34 h 40"/>
                    <a:gd name="T14" fmla="*/ 0 60000 65536"/>
                    <a:gd name="T15" fmla="*/ 0 60000 65536"/>
                    <a:gd name="T16" fmla="*/ 0 60000 65536"/>
                    <a:gd name="T17" fmla="*/ 0 60000 65536"/>
                    <a:gd name="T18" fmla="*/ 0 60000 65536"/>
                    <a:gd name="T19" fmla="*/ 0 60000 65536"/>
                    <a:gd name="T20" fmla="*/ 0 60000 65536"/>
                    <a:gd name="T21" fmla="*/ 0 w 445"/>
                    <a:gd name="T22" fmla="*/ 0 h 40"/>
                    <a:gd name="T23" fmla="*/ 445 w 445"/>
                    <a:gd name="T24" fmla="*/ 40 h 4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45" h="40">
                      <a:moveTo>
                        <a:pt x="0" y="0"/>
                      </a:moveTo>
                      <a:lnTo>
                        <a:pt x="78" y="12"/>
                      </a:lnTo>
                      <a:lnTo>
                        <a:pt x="169" y="24"/>
                      </a:lnTo>
                      <a:lnTo>
                        <a:pt x="294" y="36"/>
                      </a:lnTo>
                      <a:lnTo>
                        <a:pt x="364" y="40"/>
                      </a:lnTo>
                      <a:lnTo>
                        <a:pt x="424" y="37"/>
                      </a:lnTo>
                      <a:lnTo>
                        <a:pt x="445" y="34"/>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5" name="Freeform 157"/>
                <p:cNvSpPr>
                  <a:spLocks noChangeAspect="1"/>
                </p:cNvSpPr>
                <p:nvPr/>
              </p:nvSpPr>
              <p:spPr bwMode="auto">
                <a:xfrm>
                  <a:off x="2426" y="1232"/>
                  <a:ext cx="93" cy="18"/>
                </a:xfrm>
                <a:custGeom>
                  <a:avLst/>
                  <a:gdLst>
                    <a:gd name="T0" fmla="*/ 0 w 93"/>
                    <a:gd name="T1" fmla="*/ 0 h 18"/>
                    <a:gd name="T2" fmla="*/ 46 w 93"/>
                    <a:gd name="T3" fmla="*/ 10 h 18"/>
                    <a:gd name="T4" fmla="*/ 93 w 93"/>
                    <a:gd name="T5" fmla="*/ 18 h 18"/>
                    <a:gd name="T6" fmla="*/ 0 60000 65536"/>
                    <a:gd name="T7" fmla="*/ 0 60000 65536"/>
                    <a:gd name="T8" fmla="*/ 0 60000 65536"/>
                    <a:gd name="T9" fmla="*/ 0 w 93"/>
                    <a:gd name="T10" fmla="*/ 0 h 18"/>
                    <a:gd name="T11" fmla="*/ 93 w 93"/>
                    <a:gd name="T12" fmla="*/ 18 h 18"/>
                  </a:gdLst>
                  <a:ahLst/>
                  <a:cxnLst>
                    <a:cxn ang="T6">
                      <a:pos x="T0" y="T1"/>
                    </a:cxn>
                    <a:cxn ang="T7">
                      <a:pos x="T2" y="T3"/>
                    </a:cxn>
                    <a:cxn ang="T8">
                      <a:pos x="T4" y="T5"/>
                    </a:cxn>
                  </a:cxnLst>
                  <a:rect l="T9" t="T10" r="T11" b="T12"/>
                  <a:pathLst>
                    <a:path w="93" h="18">
                      <a:moveTo>
                        <a:pt x="0" y="0"/>
                      </a:moveTo>
                      <a:lnTo>
                        <a:pt x="46" y="10"/>
                      </a:lnTo>
                      <a:lnTo>
                        <a:pt x="93" y="18"/>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6" name="Freeform 158"/>
                <p:cNvSpPr>
                  <a:spLocks noChangeAspect="1"/>
                </p:cNvSpPr>
                <p:nvPr/>
              </p:nvSpPr>
              <p:spPr bwMode="auto">
                <a:xfrm>
                  <a:off x="984" y="911"/>
                  <a:ext cx="1448" cy="321"/>
                </a:xfrm>
                <a:custGeom>
                  <a:avLst/>
                  <a:gdLst>
                    <a:gd name="T0" fmla="*/ 0 w 1448"/>
                    <a:gd name="T1" fmla="*/ 1 h 321"/>
                    <a:gd name="T2" fmla="*/ 90 w 1448"/>
                    <a:gd name="T3" fmla="*/ 0 h 321"/>
                    <a:gd name="T4" fmla="*/ 167 w 1448"/>
                    <a:gd name="T5" fmla="*/ 0 h 321"/>
                    <a:gd name="T6" fmla="*/ 210 w 1448"/>
                    <a:gd name="T7" fmla="*/ 1 h 321"/>
                    <a:gd name="T8" fmla="*/ 255 w 1448"/>
                    <a:gd name="T9" fmla="*/ 7 h 321"/>
                    <a:gd name="T10" fmla="*/ 294 w 1448"/>
                    <a:gd name="T11" fmla="*/ 16 h 321"/>
                    <a:gd name="T12" fmla="*/ 341 w 1448"/>
                    <a:gd name="T13" fmla="*/ 33 h 321"/>
                    <a:gd name="T14" fmla="*/ 402 w 1448"/>
                    <a:gd name="T15" fmla="*/ 58 h 321"/>
                    <a:gd name="T16" fmla="*/ 486 w 1448"/>
                    <a:gd name="T17" fmla="*/ 91 h 321"/>
                    <a:gd name="T18" fmla="*/ 521 w 1448"/>
                    <a:gd name="T19" fmla="*/ 106 h 321"/>
                    <a:gd name="T20" fmla="*/ 561 w 1448"/>
                    <a:gd name="T21" fmla="*/ 124 h 321"/>
                    <a:gd name="T22" fmla="*/ 614 w 1448"/>
                    <a:gd name="T23" fmla="*/ 148 h 321"/>
                    <a:gd name="T24" fmla="*/ 692 w 1448"/>
                    <a:gd name="T25" fmla="*/ 177 h 321"/>
                    <a:gd name="T26" fmla="*/ 750 w 1448"/>
                    <a:gd name="T27" fmla="*/ 195 h 321"/>
                    <a:gd name="T28" fmla="*/ 849 w 1448"/>
                    <a:gd name="T29" fmla="*/ 219 h 321"/>
                    <a:gd name="T30" fmla="*/ 956 w 1448"/>
                    <a:gd name="T31" fmla="*/ 240 h 321"/>
                    <a:gd name="T32" fmla="*/ 998 w 1448"/>
                    <a:gd name="T33" fmla="*/ 246 h 321"/>
                    <a:gd name="T34" fmla="*/ 1125 w 1448"/>
                    <a:gd name="T35" fmla="*/ 268 h 321"/>
                    <a:gd name="T36" fmla="*/ 1268 w 1448"/>
                    <a:gd name="T37" fmla="*/ 292 h 321"/>
                    <a:gd name="T38" fmla="*/ 1365 w 1448"/>
                    <a:gd name="T39" fmla="*/ 307 h 321"/>
                    <a:gd name="T40" fmla="*/ 1448 w 1448"/>
                    <a:gd name="T41" fmla="*/ 321 h 32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448"/>
                    <a:gd name="T64" fmla="*/ 0 h 321"/>
                    <a:gd name="T65" fmla="*/ 1448 w 1448"/>
                    <a:gd name="T66" fmla="*/ 321 h 32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448" h="321">
                      <a:moveTo>
                        <a:pt x="0" y="1"/>
                      </a:moveTo>
                      <a:lnTo>
                        <a:pt x="90" y="0"/>
                      </a:lnTo>
                      <a:lnTo>
                        <a:pt x="167" y="0"/>
                      </a:lnTo>
                      <a:lnTo>
                        <a:pt x="210" y="1"/>
                      </a:lnTo>
                      <a:lnTo>
                        <a:pt x="255" y="7"/>
                      </a:lnTo>
                      <a:lnTo>
                        <a:pt x="294" y="16"/>
                      </a:lnTo>
                      <a:lnTo>
                        <a:pt x="341" y="33"/>
                      </a:lnTo>
                      <a:lnTo>
                        <a:pt x="402" y="58"/>
                      </a:lnTo>
                      <a:lnTo>
                        <a:pt x="486" y="91"/>
                      </a:lnTo>
                      <a:lnTo>
                        <a:pt x="521" y="106"/>
                      </a:lnTo>
                      <a:lnTo>
                        <a:pt x="561" y="124"/>
                      </a:lnTo>
                      <a:lnTo>
                        <a:pt x="614" y="148"/>
                      </a:lnTo>
                      <a:lnTo>
                        <a:pt x="692" y="177"/>
                      </a:lnTo>
                      <a:lnTo>
                        <a:pt x="750" y="195"/>
                      </a:lnTo>
                      <a:lnTo>
                        <a:pt x="849" y="219"/>
                      </a:lnTo>
                      <a:lnTo>
                        <a:pt x="956" y="240"/>
                      </a:lnTo>
                      <a:lnTo>
                        <a:pt x="998" y="246"/>
                      </a:lnTo>
                      <a:lnTo>
                        <a:pt x="1125" y="268"/>
                      </a:lnTo>
                      <a:lnTo>
                        <a:pt x="1268" y="292"/>
                      </a:lnTo>
                      <a:lnTo>
                        <a:pt x="1365" y="307"/>
                      </a:lnTo>
                      <a:lnTo>
                        <a:pt x="1448" y="321"/>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7" name="Freeform 159"/>
                <p:cNvSpPr>
                  <a:spLocks noChangeAspect="1"/>
                </p:cNvSpPr>
                <p:nvPr/>
              </p:nvSpPr>
              <p:spPr bwMode="auto">
                <a:xfrm>
                  <a:off x="1380" y="885"/>
                  <a:ext cx="84" cy="116"/>
                </a:xfrm>
                <a:custGeom>
                  <a:avLst/>
                  <a:gdLst>
                    <a:gd name="T0" fmla="*/ 0 w 84"/>
                    <a:gd name="T1" fmla="*/ 0 h 116"/>
                    <a:gd name="T2" fmla="*/ 12 w 84"/>
                    <a:gd name="T3" fmla="*/ 27 h 116"/>
                    <a:gd name="T4" fmla="*/ 30 w 84"/>
                    <a:gd name="T5" fmla="*/ 54 h 116"/>
                    <a:gd name="T6" fmla="*/ 57 w 84"/>
                    <a:gd name="T7" fmla="*/ 87 h 116"/>
                    <a:gd name="T8" fmla="*/ 84 w 84"/>
                    <a:gd name="T9" fmla="*/ 116 h 116"/>
                    <a:gd name="T10" fmla="*/ 0 60000 65536"/>
                    <a:gd name="T11" fmla="*/ 0 60000 65536"/>
                    <a:gd name="T12" fmla="*/ 0 60000 65536"/>
                    <a:gd name="T13" fmla="*/ 0 60000 65536"/>
                    <a:gd name="T14" fmla="*/ 0 60000 65536"/>
                    <a:gd name="T15" fmla="*/ 0 w 84"/>
                    <a:gd name="T16" fmla="*/ 0 h 116"/>
                    <a:gd name="T17" fmla="*/ 84 w 84"/>
                    <a:gd name="T18" fmla="*/ 116 h 116"/>
                  </a:gdLst>
                  <a:ahLst/>
                  <a:cxnLst>
                    <a:cxn ang="T10">
                      <a:pos x="T0" y="T1"/>
                    </a:cxn>
                    <a:cxn ang="T11">
                      <a:pos x="T2" y="T3"/>
                    </a:cxn>
                    <a:cxn ang="T12">
                      <a:pos x="T4" y="T5"/>
                    </a:cxn>
                    <a:cxn ang="T13">
                      <a:pos x="T6" y="T7"/>
                    </a:cxn>
                    <a:cxn ang="T14">
                      <a:pos x="T8" y="T9"/>
                    </a:cxn>
                  </a:cxnLst>
                  <a:rect l="T15" t="T16" r="T17" b="T18"/>
                  <a:pathLst>
                    <a:path w="84" h="116">
                      <a:moveTo>
                        <a:pt x="0" y="0"/>
                      </a:moveTo>
                      <a:lnTo>
                        <a:pt x="12" y="27"/>
                      </a:lnTo>
                      <a:lnTo>
                        <a:pt x="30" y="54"/>
                      </a:lnTo>
                      <a:lnTo>
                        <a:pt x="57" y="87"/>
                      </a:lnTo>
                      <a:lnTo>
                        <a:pt x="84" y="116"/>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 name="Freeform 160"/>
                <p:cNvSpPr>
                  <a:spLocks noChangeAspect="1"/>
                </p:cNvSpPr>
                <p:nvPr/>
              </p:nvSpPr>
              <p:spPr bwMode="auto">
                <a:xfrm>
                  <a:off x="1706" y="905"/>
                  <a:ext cx="108" cy="220"/>
                </a:xfrm>
                <a:custGeom>
                  <a:avLst/>
                  <a:gdLst>
                    <a:gd name="T0" fmla="*/ 0 w 108"/>
                    <a:gd name="T1" fmla="*/ 0 h 220"/>
                    <a:gd name="T2" fmla="*/ 12 w 108"/>
                    <a:gd name="T3" fmla="*/ 45 h 220"/>
                    <a:gd name="T4" fmla="*/ 31 w 108"/>
                    <a:gd name="T5" fmla="*/ 105 h 220"/>
                    <a:gd name="T6" fmla="*/ 64 w 108"/>
                    <a:gd name="T7" fmla="*/ 171 h 220"/>
                    <a:gd name="T8" fmla="*/ 97 w 108"/>
                    <a:gd name="T9" fmla="*/ 210 h 220"/>
                    <a:gd name="T10" fmla="*/ 108 w 108"/>
                    <a:gd name="T11" fmla="*/ 220 h 220"/>
                    <a:gd name="T12" fmla="*/ 0 60000 65536"/>
                    <a:gd name="T13" fmla="*/ 0 60000 65536"/>
                    <a:gd name="T14" fmla="*/ 0 60000 65536"/>
                    <a:gd name="T15" fmla="*/ 0 60000 65536"/>
                    <a:gd name="T16" fmla="*/ 0 60000 65536"/>
                    <a:gd name="T17" fmla="*/ 0 60000 65536"/>
                    <a:gd name="T18" fmla="*/ 0 w 108"/>
                    <a:gd name="T19" fmla="*/ 0 h 220"/>
                    <a:gd name="T20" fmla="*/ 108 w 108"/>
                    <a:gd name="T21" fmla="*/ 220 h 220"/>
                  </a:gdLst>
                  <a:ahLst/>
                  <a:cxnLst>
                    <a:cxn ang="T12">
                      <a:pos x="T0" y="T1"/>
                    </a:cxn>
                    <a:cxn ang="T13">
                      <a:pos x="T2" y="T3"/>
                    </a:cxn>
                    <a:cxn ang="T14">
                      <a:pos x="T4" y="T5"/>
                    </a:cxn>
                    <a:cxn ang="T15">
                      <a:pos x="T6" y="T7"/>
                    </a:cxn>
                    <a:cxn ang="T16">
                      <a:pos x="T8" y="T9"/>
                    </a:cxn>
                    <a:cxn ang="T17">
                      <a:pos x="T10" y="T11"/>
                    </a:cxn>
                  </a:cxnLst>
                  <a:rect l="T18" t="T19" r="T20" b="T21"/>
                  <a:pathLst>
                    <a:path w="108" h="220">
                      <a:moveTo>
                        <a:pt x="0" y="0"/>
                      </a:moveTo>
                      <a:lnTo>
                        <a:pt x="12" y="45"/>
                      </a:lnTo>
                      <a:lnTo>
                        <a:pt x="31" y="105"/>
                      </a:lnTo>
                      <a:lnTo>
                        <a:pt x="64" y="171"/>
                      </a:lnTo>
                      <a:lnTo>
                        <a:pt x="97" y="210"/>
                      </a:lnTo>
                      <a:lnTo>
                        <a:pt x="108" y="220"/>
                      </a:lnTo>
                    </a:path>
                  </a:pathLst>
                </a:custGeom>
                <a:noFill/>
                <a:ln w="9525"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9" name="Freeform 161"/>
                <p:cNvSpPr>
                  <a:spLocks noChangeAspect="1"/>
                </p:cNvSpPr>
                <p:nvPr/>
              </p:nvSpPr>
              <p:spPr bwMode="auto">
                <a:xfrm>
                  <a:off x="1739" y="845"/>
                  <a:ext cx="112" cy="288"/>
                </a:xfrm>
                <a:custGeom>
                  <a:avLst/>
                  <a:gdLst>
                    <a:gd name="T0" fmla="*/ 0 w 112"/>
                    <a:gd name="T1" fmla="*/ 0 h 288"/>
                    <a:gd name="T2" fmla="*/ 10 w 112"/>
                    <a:gd name="T3" fmla="*/ 48 h 288"/>
                    <a:gd name="T4" fmla="*/ 18 w 112"/>
                    <a:gd name="T5" fmla="*/ 75 h 288"/>
                    <a:gd name="T6" fmla="*/ 22 w 112"/>
                    <a:gd name="T7" fmla="*/ 120 h 288"/>
                    <a:gd name="T8" fmla="*/ 31 w 112"/>
                    <a:gd name="T9" fmla="*/ 150 h 288"/>
                    <a:gd name="T10" fmla="*/ 51 w 112"/>
                    <a:gd name="T11" fmla="*/ 190 h 288"/>
                    <a:gd name="T12" fmla="*/ 70 w 112"/>
                    <a:gd name="T13" fmla="*/ 244 h 288"/>
                    <a:gd name="T14" fmla="*/ 93 w 112"/>
                    <a:gd name="T15" fmla="*/ 270 h 288"/>
                    <a:gd name="T16" fmla="*/ 112 w 112"/>
                    <a:gd name="T17" fmla="*/ 288 h 28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2"/>
                    <a:gd name="T28" fmla="*/ 0 h 288"/>
                    <a:gd name="T29" fmla="*/ 112 w 112"/>
                    <a:gd name="T30" fmla="*/ 288 h 28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2" h="288">
                      <a:moveTo>
                        <a:pt x="0" y="0"/>
                      </a:moveTo>
                      <a:lnTo>
                        <a:pt x="10" y="48"/>
                      </a:lnTo>
                      <a:lnTo>
                        <a:pt x="18" y="75"/>
                      </a:lnTo>
                      <a:lnTo>
                        <a:pt x="22" y="120"/>
                      </a:lnTo>
                      <a:lnTo>
                        <a:pt x="31" y="150"/>
                      </a:lnTo>
                      <a:lnTo>
                        <a:pt x="51" y="190"/>
                      </a:lnTo>
                      <a:lnTo>
                        <a:pt x="70" y="244"/>
                      </a:lnTo>
                      <a:lnTo>
                        <a:pt x="93" y="270"/>
                      </a:lnTo>
                      <a:lnTo>
                        <a:pt x="112" y="288"/>
                      </a:lnTo>
                    </a:path>
                  </a:pathLst>
                </a:custGeom>
                <a:noFill/>
                <a:ln w="9525"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90" name="Freeform 162"/>
                <p:cNvSpPr>
                  <a:spLocks noChangeAspect="1"/>
                </p:cNvSpPr>
                <p:nvPr/>
              </p:nvSpPr>
              <p:spPr bwMode="auto">
                <a:xfrm>
                  <a:off x="1778" y="875"/>
                  <a:ext cx="127" cy="267"/>
                </a:xfrm>
                <a:custGeom>
                  <a:avLst/>
                  <a:gdLst>
                    <a:gd name="T0" fmla="*/ 0 w 127"/>
                    <a:gd name="T1" fmla="*/ 0 h 267"/>
                    <a:gd name="T2" fmla="*/ 16 w 127"/>
                    <a:gd name="T3" fmla="*/ 63 h 267"/>
                    <a:gd name="T4" fmla="*/ 36 w 127"/>
                    <a:gd name="T5" fmla="*/ 123 h 267"/>
                    <a:gd name="T6" fmla="*/ 54 w 127"/>
                    <a:gd name="T7" fmla="*/ 181 h 267"/>
                    <a:gd name="T8" fmla="*/ 78 w 127"/>
                    <a:gd name="T9" fmla="*/ 228 h 267"/>
                    <a:gd name="T10" fmla="*/ 103 w 127"/>
                    <a:gd name="T11" fmla="*/ 252 h 267"/>
                    <a:gd name="T12" fmla="*/ 127 w 127"/>
                    <a:gd name="T13" fmla="*/ 267 h 267"/>
                    <a:gd name="T14" fmla="*/ 0 60000 65536"/>
                    <a:gd name="T15" fmla="*/ 0 60000 65536"/>
                    <a:gd name="T16" fmla="*/ 0 60000 65536"/>
                    <a:gd name="T17" fmla="*/ 0 60000 65536"/>
                    <a:gd name="T18" fmla="*/ 0 60000 65536"/>
                    <a:gd name="T19" fmla="*/ 0 60000 65536"/>
                    <a:gd name="T20" fmla="*/ 0 60000 65536"/>
                    <a:gd name="T21" fmla="*/ 0 w 127"/>
                    <a:gd name="T22" fmla="*/ 0 h 267"/>
                    <a:gd name="T23" fmla="*/ 127 w 127"/>
                    <a:gd name="T24" fmla="*/ 267 h 26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7" h="267">
                      <a:moveTo>
                        <a:pt x="0" y="0"/>
                      </a:moveTo>
                      <a:lnTo>
                        <a:pt x="16" y="63"/>
                      </a:lnTo>
                      <a:lnTo>
                        <a:pt x="36" y="123"/>
                      </a:lnTo>
                      <a:lnTo>
                        <a:pt x="54" y="181"/>
                      </a:lnTo>
                      <a:lnTo>
                        <a:pt x="78" y="228"/>
                      </a:lnTo>
                      <a:lnTo>
                        <a:pt x="103" y="252"/>
                      </a:lnTo>
                      <a:lnTo>
                        <a:pt x="127" y="267"/>
                      </a:lnTo>
                    </a:path>
                  </a:pathLst>
                </a:custGeom>
                <a:noFill/>
                <a:ln w="9525"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91" name="Freeform 163"/>
                <p:cNvSpPr>
                  <a:spLocks noChangeAspect="1"/>
                </p:cNvSpPr>
                <p:nvPr/>
              </p:nvSpPr>
              <p:spPr bwMode="auto">
                <a:xfrm>
                  <a:off x="1829" y="936"/>
                  <a:ext cx="144" cy="219"/>
                </a:xfrm>
                <a:custGeom>
                  <a:avLst/>
                  <a:gdLst>
                    <a:gd name="T0" fmla="*/ 0 w 144"/>
                    <a:gd name="T1" fmla="*/ 0 h 219"/>
                    <a:gd name="T2" fmla="*/ 16 w 144"/>
                    <a:gd name="T3" fmla="*/ 53 h 219"/>
                    <a:gd name="T4" fmla="*/ 42 w 144"/>
                    <a:gd name="T5" fmla="*/ 102 h 219"/>
                    <a:gd name="T6" fmla="*/ 76 w 144"/>
                    <a:gd name="T7" fmla="*/ 150 h 219"/>
                    <a:gd name="T8" fmla="*/ 112 w 144"/>
                    <a:gd name="T9" fmla="*/ 192 h 219"/>
                    <a:gd name="T10" fmla="*/ 144 w 144"/>
                    <a:gd name="T11" fmla="*/ 219 h 219"/>
                    <a:gd name="T12" fmla="*/ 0 60000 65536"/>
                    <a:gd name="T13" fmla="*/ 0 60000 65536"/>
                    <a:gd name="T14" fmla="*/ 0 60000 65536"/>
                    <a:gd name="T15" fmla="*/ 0 60000 65536"/>
                    <a:gd name="T16" fmla="*/ 0 60000 65536"/>
                    <a:gd name="T17" fmla="*/ 0 60000 65536"/>
                    <a:gd name="T18" fmla="*/ 0 w 144"/>
                    <a:gd name="T19" fmla="*/ 0 h 219"/>
                    <a:gd name="T20" fmla="*/ 144 w 144"/>
                    <a:gd name="T21" fmla="*/ 219 h 219"/>
                  </a:gdLst>
                  <a:ahLst/>
                  <a:cxnLst>
                    <a:cxn ang="T12">
                      <a:pos x="T0" y="T1"/>
                    </a:cxn>
                    <a:cxn ang="T13">
                      <a:pos x="T2" y="T3"/>
                    </a:cxn>
                    <a:cxn ang="T14">
                      <a:pos x="T4" y="T5"/>
                    </a:cxn>
                    <a:cxn ang="T15">
                      <a:pos x="T6" y="T7"/>
                    </a:cxn>
                    <a:cxn ang="T16">
                      <a:pos x="T8" y="T9"/>
                    </a:cxn>
                    <a:cxn ang="T17">
                      <a:pos x="T10" y="T11"/>
                    </a:cxn>
                  </a:cxnLst>
                  <a:rect l="T18" t="T19" r="T20" b="T21"/>
                  <a:pathLst>
                    <a:path w="144" h="219">
                      <a:moveTo>
                        <a:pt x="0" y="0"/>
                      </a:moveTo>
                      <a:lnTo>
                        <a:pt x="16" y="53"/>
                      </a:lnTo>
                      <a:lnTo>
                        <a:pt x="42" y="102"/>
                      </a:lnTo>
                      <a:lnTo>
                        <a:pt x="76" y="150"/>
                      </a:lnTo>
                      <a:lnTo>
                        <a:pt x="112" y="192"/>
                      </a:lnTo>
                      <a:lnTo>
                        <a:pt x="144" y="219"/>
                      </a:lnTo>
                    </a:path>
                  </a:pathLst>
                </a:custGeom>
                <a:noFill/>
                <a:ln w="9525"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92" name="Freeform 164"/>
                <p:cNvSpPr>
                  <a:spLocks noChangeAspect="1"/>
                </p:cNvSpPr>
                <p:nvPr/>
              </p:nvSpPr>
              <p:spPr bwMode="auto">
                <a:xfrm>
                  <a:off x="1833" y="857"/>
                  <a:ext cx="105" cy="268"/>
                </a:xfrm>
                <a:custGeom>
                  <a:avLst/>
                  <a:gdLst>
                    <a:gd name="T0" fmla="*/ 0 w 105"/>
                    <a:gd name="T1" fmla="*/ 0 h 268"/>
                    <a:gd name="T2" fmla="*/ 9 w 105"/>
                    <a:gd name="T3" fmla="*/ 51 h 268"/>
                    <a:gd name="T4" fmla="*/ 21 w 105"/>
                    <a:gd name="T5" fmla="*/ 96 h 268"/>
                    <a:gd name="T6" fmla="*/ 48 w 105"/>
                    <a:gd name="T7" fmla="*/ 159 h 268"/>
                    <a:gd name="T8" fmla="*/ 75 w 105"/>
                    <a:gd name="T9" fmla="*/ 210 h 268"/>
                    <a:gd name="T10" fmla="*/ 89 w 105"/>
                    <a:gd name="T11" fmla="*/ 237 h 268"/>
                    <a:gd name="T12" fmla="*/ 105 w 105"/>
                    <a:gd name="T13" fmla="*/ 268 h 268"/>
                    <a:gd name="T14" fmla="*/ 0 60000 65536"/>
                    <a:gd name="T15" fmla="*/ 0 60000 65536"/>
                    <a:gd name="T16" fmla="*/ 0 60000 65536"/>
                    <a:gd name="T17" fmla="*/ 0 60000 65536"/>
                    <a:gd name="T18" fmla="*/ 0 60000 65536"/>
                    <a:gd name="T19" fmla="*/ 0 60000 65536"/>
                    <a:gd name="T20" fmla="*/ 0 60000 65536"/>
                    <a:gd name="T21" fmla="*/ 0 w 105"/>
                    <a:gd name="T22" fmla="*/ 0 h 268"/>
                    <a:gd name="T23" fmla="*/ 105 w 105"/>
                    <a:gd name="T24" fmla="*/ 268 h 26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5" h="268">
                      <a:moveTo>
                        <a:pt x="0" y="0"/>
                      </a:moveTo>
                      <a:lnTo>
                        <a:pt x="9" y="51"/>
                      </a:lnTo>
                      <a:lnTo>
                        <a:pt x="21" y="96"/>
                      </a:lnTo>
                      <a:lnTo>
                        <a:pt x="48" y="159"/>
                      </a:lnTo>
                      <a:lnTo>
                        <a:pt x="75" y="210"/>
                      </a:lnTo>
                      <a:lnTo>
                        <a:pt x="89" y="237"/>
                      </a:lnTo>
                      <a:lnTo>
                        <a:pt x="105" y="268"/>
                      </a:lnTo>
                    </a:path>
                  </a:pathLst>
                </a:custGeom>
                <a:noFill/>
                <a:ln w="9525"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93" name="Freeform 165"/>
                <p:cNvSpPr>
                  <a:spLocks noChangeAspect="1"/>
                </p:cNvSpPr>
                <p:nvPr/>
              </p:nvSpPr>
              <p:spPr bwMode="auto">
                <a:xfrm>
                  <a:off x="1913" y="881"/>
                  <a:ext cx="118" cy="285"/>
                </a:xfrm>
                <a:custGeom>
                  <a:avLst/>
                  <a:gdLst>
                    <a:gd name="T0" fmla="*/ 0 w 118"/>
                    <a:gd name="T1" fmla="*/ 0 h 285"/>
                    <a:gd name="T2" fmla="*/ 12 w 118"/>
                    <a:gd name="T3" fmla="*/ 75 h 285"/>
                    <a:gd name="T4" fmla="*/ 28 w 118"/>
                    <a:gd name="T5" fmla="*/ 156 h 285"/>
                    <a:gd name="T6" fmla="*/ 45 w 118"/>
                    <a:gd name="T7" fmla="*/ 202 h 285"/>
                    <a:gd name="T8" fmla="*/ 75 w 118"/>
                    <a:gd name="T9" fmla="*/ 253 h 285"/>
                    <a:gd name="T10" fmla="*/ 118 w 118"/>
                    <a:gd name="T11" fmla="*/ 285 h 285"/>
                    <a:gd name="T12" fmla="*/ 0 60000 65536"/>
                    <a:gd name="T13" fmla="*/ 0 60000 65536"/>
                    <a:gd name="T14" fmla="*/ 0 60000 65536"/>
                    <a:gd name="T15" fmla="*/ 0 60000 65536"/>
                    <a:gd name="T16" fmla="*/ 0 60000 65536"/>
                    <a:gd name="T17" fmla="*/ 0 60000 65536"/>
                    <a:gd name="T18" fmla="*/ 0 w 118"/>
                    <a:gd name="T19" fmla="*/ 0 h 285"/>
                    <a:gd name="T20" fmla="*/ 118 w 118"/>
                    <a:gd name="T21" fmla="*/ 285 h 285"/>
                  </a:gdLst>
                  <a:ahLst/>
                  <a:cxnLst>
                    <a:cxn ang="T12">
                      <a:pos x="T0" y="T1"/>
                    </a:cxn>
                    <a:cxn ang="T13">
                      <a:pos x="T2" y="T3"/>
                    </a:cxn>
                    <a:cxn ang="T14">
                      <a:pos x="T4" y="T5"/>
                    </a:cxn>
                    <a:cxn ang="T15">
                      <a:pos x="T6" y="T7"/>
                    </a:cxn>
                    <a:cxn ang="T16">
                      <a:pos x="T8" y="T9"/>
                    </a:cxn>
                    <a:cxn ang="T17">
                      <a:pos x="T10" y="T11"/>
                    </a:cxn>
                  </a:cxnLst>
                  <a:rect l="T18" t="T19" r="T20" b="T21"/>
                  <a:pathLst>
                    <a:path w="118" h="285">
                      <a:moveTo>
                        <a:pt x="0" y="0"/>
                      </a:moveTo>
                      <a:lnTo>
                        <a:pt x="12" y="75"/>
                      </a:lnTo>
                      <a:lnTo>
                        <a:pt x="28" y="156"/>
                      </a:lnTo>
                      <a:lnTo>
                        <a:pt x="45" y="202"/>
                      </a:lnTo>
                      <a:lnTo>
                        <a:pt x="75" y="253"/>
                      </a:lnTo>
                      <a:lnTo>
                        <a:pt x="118" y="285"/>
                      </a:lnTo>
                    </a:path>
                  </a:pathLst>
                </a:custGeom>
                <a:noFill/>
                <a:ln w="9525"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94" name="Line 166"/>
                <p:cNvSpPr>
                  <a:spLocks noChangeAspect="1" noChangeShapeType="1"/>
                </p:cNvSpPr>
                <p:nvPr/>
              </p:nvSpPr>
              <p:spPr bwMode="auto">
                <a:xfrm>
                  <a:off x="1940" y="855"/>
                  <a:ext cx="21" cy="7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5" name="Freeform 167"/>
                <p:cNvSpPr>
                  <a:spLocks noChangeAspect="1"/>
                </p:cNvSpPr>
                <p:nvPr/>
              </p:nvSpPr>
              <p:spPr bwMode="auto">
                <a:xfrm>
                  <a:off x="1968" y="870"/>
                  <a:ext cx="30" cy="78"/>
                </a:xfrm>
                <a:custGeom>
                  <a:avLst/>
                  <a:gdLst>
                    <a:gd name="T0" fmla="*/ 0 w 30"/>
                    <a:gd name="T1" fmla="*/ 0 h 78"/>
                    <a:gd name="T2" fmla="*/ 24 w 30"/>
                    <a:gd name="T3" fmla="*/ 63 h 78"/>
                    <a:gd name="T4" fmla="*/ 30 w 30"/>
                    <a:gd name="T5" fmla="*/ 78 h 78"/>
                    <a:gd name="T6" fmla="*/ 0 60000 65536"/>
                    <a:gd name="T7" fmla="*/ 0 60000 65536"/>
                    <a:gd name="T8" fmla="*/ 0 60000 65536"/>
                    <a:gd name="T9" fmla="*/ 0 w 30"/>
                    <a:gd name="T10" fmla="*/ 0 h 78"/>
                    <a:gd name="T11" fmla="*/ 30 w 30"/>
                    <a:gd name="T12" fmla="*/ 78 h 78"/>
                  </a:gdLst>
                  <a:ahLst/>
                  <a:cxnLst>
                    <a:cxn ang="T6">
                      <a:pos x="T0" y="T1"/>
                    </a:cxn>
                    <a:cxn ang="T7">
                      <a:pos x="T2" y="T3"/>
                    </a:cxn>
                    <a:cxn ang="T8">
                      <a:pos x="T4" y="T5"/>
                    </a:cxn>
                  </a:cxnLst>
                  <a:rect l="T9" t="T10" r="T11" b="T12"/>
                  <a:pathLst>
                    <a:path w="30" h="78">
                      <a:moveTo>
                        <a:pt x="0" y="0"/>
                      </a:moveTo>
                      <a:lnTo>
                        <a:pt x="24" y="63"/>
                      </a:lnTo>
                      <a:lnTo>
                        <a:pt x="30" y="78"/>
                      </a:lnTo>
                    </a:path>
                  </a:pathLst>
                </a:custGeom>
                <a:noFill/>
                <a:ln w="9525"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96" name="Freeform 168"/>
                <p:cNvSpPr>
                  <a:spLocks noChangeAspect="1"/>
                </p:cNvSpPr>
                <p:nvPr/>
              </p:nvSpPr>
              <p:spPr bwMode="auto">
                <a:xfrm>
                  <a:off x="2001" y="879"/>
                  <a:ext cx="24" cy="78"/>
                </a:xfrm>
                <a:custGeom>
                  <a:avLst/>
                  <a:gdLst>
                    <a:gd name="T0" fmla="*/ 0 w 24"/>
                    <a:gd name="T1" fmla="*/ 0 h 78"/>
                    <a:gd name="T2" fmla="*/ 18 w 24"/>
                    <a:gd name="T3" fmla="*/ 57 h 78"/>
                    <a:gd name="T4" fmla="*/ 24 w 24"/>
                    <a:gd name="T5" fmla="*/ 78 h 78"/>
                    <a:gd name="T6" fmla="*/ 0 60000 65536"/>
                    <a:gd name="T7" fmla="*/ 0 60000 65536"/>
                    <a:gd name="T8" fmla="*/ 0 60000 65536"/>
                    <a:gd name="T9" fmla="*/ 0 w 24"/>
                    <a:gd name="T10" fmla="*/ 0 h 78"/>
                    <a:gd name="T11" fmla="*/ 24 w 24"/>
                    <a:gd name="T12" fmla="*/ 78 h 78"/>
                  </a:gdLst>
                  <a:ahLst/>
                  <a:cxnLst>
                    <a:cxn ang="T6">
                      <a:pos x="T0" y="T1"/>
                    </a:cxn>
                    <a:cxn ang="T7">
                      <a:pos x="T2" y="T3"/>
                    </a:cxn>
                    <a:cxn ang="T8">
                      <a:pos x="T4" y="T5"/>
                    </a:cxn>
                  </a:cxnLst>
                  <a:rect l="T9" t="T10" r="T11" b="T12"/>
                  <a:pathLst>
                    <a:path w="24" h="78">
                      <a:moveTo>
                        <a:pt x="0" y="0"/>
                      </a:moveTo>
                      <a:lnTo>
                        <a:pt x="18" y="57"/>
                      </a:lnTo>
                      <a:lnTo>
                        <a:pt x="24" y="78"/>
                      </a:lnTo>
                    </a:path>
                  </a:pathLst>
                </a:custGeom>
                <a:noFill/>
                <a:ln w="9525"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97" name="Freeform 169"/>
                <p:cNvSpPr>
                  <a:spLocks noChangeAspect="1"/>
                </p:cNvSpPr>
                <p:nvPr/>
              </p:nvSpPr>
              <p:spPr bwMode="auto">
                <a:xfrm>
                  <a:off x="2037" y="875"/>
                  <a:ext cx="27" cy="93"/>
                </a:xfrm>
                <a:custGeom>
                  <a:avLst/>
                  <a:gdLst>
                    <a:gd name="T0" fmla="*/ 0 w 27"/>
                    <a:gd name="T1" fmla="*/ 0 h 93"/>
                    <a:gd name="T2" fmla="*/ 14 w 27"/>
                    <a:gd name="T3" fmla="*/ 43 h 93"/>
                    <a:gd name="T4" fmla="*/ 27 w 27"/>
                    <a:gd name="T5" fmla="*/ 93 h 93"/>
                    <a:gd name="T6" fmla="*/ 0 60000 65536"/>
                    <a:gd name="T7" fmla="*/ 0 60000 65536"/>
                    <a:gd name="T8" fmla="*/ 0 60000 65536"/>
                    <a:gd name="T9" fmla="*/ 0 w 27"/>
                    <a:gd name="T10" fmla="*/ 0 h 93"/>
                    <a:gd name="T11" fmla="*/ 27 w 27"/>
                    <a:gd name="T12" fmla="*/ 93 h 93"/>
                  </a:gdLst>
                  <a:ahLst/>
                  <a:cxnLst>
                    <a:cxn ang="T6">
                      <a:pos x="T0" y="T1"/>
                    </a:cxn>
                    <a:cxn ang="T7">
                      <a:pos x="T2" y="T3"/>
                    </a:cxn>
                    <a:cxn ang="T8">
                      <a:pos x="T4" y="T5"/>
                    </a:cxn>
                  </a:cxnLst>
                  <a:rect l="T9" t="T10" r="T11" b="T12"/>
                  <a:pathLst>
                    <a:path w="27" h="93">
                      <a:moveTo>
                        <a:pt x="0" y="0"/>
                      </a:moveTo>
                      <a:lnTo>
                        <a:pt x="14" y="43"/>
                      </a:lnTo>
                      <a:lnTo>
                        <a:pt x="27" y="93"/>
                      </a:lnTo>
                    </a:path>
                  </a:pathLst>
                </a:custGeom>
                <a:noFill/>
                <a:ln w="9525"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98" name="Freeform 170"/>
                <p:cNvSpPr>
                  <a:spLocks noChangeAspect="1"/>
                </p:cNvSpPr>
                <p:nvPr/>
              </p:nvSpPr>
              <p:spPr bwMode="auto">
                <a:xfrm>
                  <a:off x="2069" y="864"/>
                  <a:ext cx="12" cy="80"/>
                </a:xfrm>
                <a:custGeom>
                  <a:avLst/>
                  <a:gdLst>
                    <a:gd name="T0" fmla="*/ 0 w 12"/>
                    <a:gd name="T1" fmla="*/ 0 h 80"/>
                    <a:gd name="T2" fmla="*/ 6 w 12"/>
                    <a:gd name="T3" fmla="*/ 29 h 80"/>
                    <a:gd name="T4" fmla="*/ 12 w 12"/>
                    <a:gd name="T5" fmla="*/ 80 h 80"/>
                    <a:gd name="T6" fmla="*/ 0 60000 65536"/>
                    <a:gd name="T7" fmla="*/ 0 60000 65536"/>
                    <a:gd name="T8" fmla="*/ 0 60000 65536"/>
                    <a:gd name="T9" fmla="*/ 0 w 12"/>
                    <a:gd name="T10" fmla="*/ 0 h 80"/>
                    <a:gd name="T11" fmla="*/ 12 w 12"/>
                    <a:gd name="T12" fmla="*/ 80 h 80"/>
                  </a:gdLst>
                  <a:ahLst/>
                  <a:cxnLst>
                    <a:cxn ang="T6">
                      <a:pos x="T0" y="T1"/>
                    </a:cxn>
                    <a:cxn ang="T7">
                      <a:pos x="T2" y="T3"/>
                    </a:cxn>
                    <a:cxn ang="T8">
                      <a:pos x="T4" y="T5"/>
                    </a:cxn>
                  </a:cxnLst>
                  <a:rect l="T9" t="T10" r="T11" b="T12"/>
                  <a:pathLst>
                    <a:path w="12" h="80">
                      <a:moveTo>
                        <a:pt x="0" y="0"/>
                      </a:moveTo>
                      <a:lnTo>
                        <a:pt x="6" y="29"/>
                      </a:lnTo>
                      <a:lnTo>
                        <a:pt x="12" y="80"/>
                      </a:lnTo>
                    </a:path>
                  </a:pathLst>
                </a:custGeom>
                <a:noFill/>
                <a:ln w="9525"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99" name="Freeform 171"/>
                <p:cNvSpPr>
                  <a:spLocks noChangeAspect="1"/>
                </p:cNvSpPr>
                <p:nvPr/>
              </p:nvSpPr>
              <p:spPr bwMode="auto">
                <a:xfrm>
                  <a:off x="2093" y="890"/>
                  <a:ext cx="30" cy="103"/>
                </a:xfrm>
                <a:custGeom>
                  <a:avLst/>
                  <a:gdLst>
                    <a:gd name="T0" fmla="*/ 0 w 30"/>
                    <a:gd name="T1" fmla="*/ 0 h 103"/>
                    <a:gd name="T2" fmla="*/ 16 w 30"/>
                    <a:gd name="T3" fmla="*/ 46 h 103"/>
                    <a:gd name="T4" fmla="*/ 24 w 30"/>
                    <a:gd name="T5" fmla="*/ 84 h 103"/>
                    <a:gd name="T6" fmla="*/ 30 w 30"/>
                    <a:gd name="T7" fmla="*/ 103 h 103"/>
                    <a:gd name="T8" fmla="*/ 0 60000 65536"/>
                    <a:gd name="T9" fmla="*/ 0 60000 65536"/>
                    <a:gd name="T10" fmla="*/ 0 60000 65536"/>
                    <a:gd name="T11" fmla="*/ 0 60000 65536"/>
                    <a:gd name="T12" fmla="*/ 0 w 30"/>
                    <a:gd name="T13" fmla="*/ 0 h 103"/>
                    <a:gd name="T14" fmla="*/ 30 w 30"/>
                    <a:gd name="T15" fmla="*/ 103 h 103"/>
                  </a:gdLst>
                  <a:ahLst/>
                  <a:cxnLst>
                    <a:cxn ang="T8">
                      <a:pos x="T0" y="T1"/>
                    </a:cxn>
                    <a:cxn ang="T9">
                      <a:pos x="T2" y="T3"/>
                    </a:cxn>
                    <a:cxn ang="T10">
                      <a:pos x="T4" y="T5"/>
                    </a:cxn>
                    <a:cxn ang="T11">
                      <a:pos x="T6" y="T7"/>
                    </a:cxn>
                  </a:cxnLst>
                  <a:rect l="T12" t="T13" r="T14" b="T15"/>
                  <a:pathLst>
                    <a:path w="30" h="103">
                      <a:moveTo>
                        <a:pt x="0" y="0"/>
                      </a:moveTo>
                      <a:lnTo>
                        <a:pt x="16" y="46"/>
                      </a:lnTo>
                      <a:lnTo>
                        <a:pt x="24" y="84"/>
                      </a:lnTo>
                      <a:lnTo>
                        <a:pt x="30" y="103"/>
                      </a:lnTo>
                    </a:path>
                  </a:pathLst>
                </a:custGeom>
                <a:noFill/>
                <a:ln w="9525"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00" name="Freeform 172"/>
                <p:cNvSpPr>
                  <a:spLocks noChangeAspect="1"/>
                </p:cNvSpPr>
                <p:nvPr/>
              </p:nvSpPr>
              <p:spPr bwMode="auto">
                <a:xfrm>
                  <a:off x="2118" y="882"/>
                  <a:ext cx="48" cy="107"/>
                </a:xfrm>
                <a:custGeom>
                  <a:avLst/>
                  <a:gdLst>
                    <a:gd name="T0" fmla="*/ 0 w 48"/>
                    <a:gd name="T1" fmla="*/ 0 h 107"/>
                    <a:gd name="T2" fmla="*/ 18 w 48"/>
                    <a:gd name="T3" fmla="*/ 57 h 107"/>
                    <a:gd name="T4" fmla="*/ 29 w 48"/>
                    <a:gd name="T5" fmla="*/ 81 h 107"/>
                    <a:gd name="T6" fmla="*/ 48 w 48"/>
                    <a:gd name="T7" fmla="*/ 107 h 107"/>
                    <a:gd name="T8" fmla="*/ 0 60000 65536"/>
                    <a:gd name="T9" fmla="*/ 0 60000 65536"/>
                    <a:gd name="T10" fmla="*/ 0 60000 65536"/>
                    <a:gd name="T11" fmla="*/ 0 60000 65536"/>
                    <a:gd name="T12" fmla="*/ 0 w 48"/>
                    <a:gd name="T13" fmla="*/ 0 h 107"/>
                    <a:gd name="T14" fmla="*/ 48 w 48"/>
                    <a:gd name="T15" fmla="*/ 107 h 107"/>
                  </a:gdLst>
                  <a:ahLst/>
                  <a:cxnLst>
                    <a:cxn ang="T8">
                      <a:pos x="T0" y="T1"/>
                    </a:cxn>
                    <a:cxn ang="T9">
                      <a:pos x="T2" y="T3"/>
                    </a:cxn>
                    <a:cxn ang="T10">
                      <a:pos x="T4" y="T5"/>
                    </a:cxn>
                    <a:cxn ang="T11">
                      <a:pos x="T6" y="T7"/>
                    </a:cxn>
                  </a:cxnLst>
                  <a:rect l="T12" t="T13" r="T14" b="T15"/>
                  <a:pathLst>
                    <a:path w="48" h="107">
                      <a:moveTo>
                        <a:pt x="0" y="0"/>
                      </a:moveTo>
                      <a:lnTo>
                        <a:pt x="18" y="57"/>
                      </a:lnTo>
                      <a:lnTo>
                        <a:pt x="29" y="81"/>
                      </a:lnTo>
                      <a:lnTo>
                        <a:pt x="48" y="107"/>
                      </a:lnTo>
                    </a:path>
                  </a:pathLst>
                </a:custGeom>
                <a:noFill/>
                <a:ln w="9525"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01" name="Freeform 173"/>
                <p:cNvSpPr>
                  <a:spLocks noChangeAspect="1"/>
                </p:cNvSpPr>
                <p:nvPr/>
              </p:nvSpPr>
              <p:spPr bwMode="auto">
                <a:xfrm>
                  <a:off x="2160" y="890"/>
                  <a:ext cx="20" cy="100"/>
                </a:xfrm>
                <a:custGeom>
                  <a:avLst/>
                  <a:gdLst>
                    <a:gd name="T0" fmla="*/ 0 w 20"/>
                    <a:gd name="T1" fmla="*/ 0 h 100"/>
                    <a:gd name="T2" fmla="*/ 6 w 20"/>
                    <a:gd name="T3" fmla="*/ 45 h 100"/>
                    <a:gd name="T4" fmla="*/ 15 w 20"/>
                    <a:gd name="T5" fmla="*/ 90 h 100"/>
                    <a:gd name="T6" fmla="*/ 20 w 20"/>
                    <a:gd name="T7" fmla="*/ 100 h 100"/>
                    <a:gd name="T8" fmla="*/ 0 60000 65536"/>
                    <a:gd name="T9" fmla="*/ 0 60000 65536"/>
                    <a:gd name="T10" fmla="*/ 0 60000 65536"/>
                    <a:gd name="T11" fmla="*/ 0 60000 65536"/>
                    <a:gd name="T12" fmla="*/ 0 w 20"/>
                    <a:gd name="T13" fmla="*/ 0 h 100"/>
                    <a:gd name="T14" fmla="*/ 20 w 20"/>
                    <a:gd name="T15" fmla="*/ 100 h 100"/>
                  </a:gdLst>
                  <a:ahLst/>
                  <a:cxnLst>
                    <a:cxn ang="T8">
                      <a:pos x="T0" y="T1"/>
                    </a:cxn>
                    <a:cxn ang="T9">
                      <a:pos x="T2" y="T3"/>
                    </a:cxn>
                    <a:cxn ang="T10">
                      <a:pos x="T4" y="T5"/>
                    </a:cxn>
                    <a:cxn ang="T11">
                      <a:pos x="T6" y="T7"/>
                    </a:cxn>
                  </a:cxnLst>
                  <a:rect l="T12" t="T13" r="T14" b="T15"/>
                  <a:pathLst>
                    <a:path w="20" h="100">
                      <a:moveTo>
                        <a:pt x="0" y="0"/>
                      </a:moveTo>
                      <a:lnTo>
                        <a:pt x="6" y="45"/>
                      </a:lnTo>
                      <a:lnTo>
                        <a:pt x="15" y="90"/>
                      </a:lnTo>
                      <a:lnTo>
                        <a:pt x="20" y="100"/>
                      </a:lnTo>
                    </a:path>
                  </a:pathLst>
                </a:custGeom>
                <a:noFill/>
                <a:ln w="9525"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02" name="Freeform 174"/>
                <p:cNvSpPr>
                  <a:spLocks noChangeAspect="1"/>
                </p:cNvSpPr>
                <p:nvPr/>
              </p:nvSpPr>
              <p:spPr bwMode="auto">
                <a:xfrm>
                  <a:off x="2183" y="899"/>
                  <a:ext cx="37" cy="105"/>
                </a:xfrm>
                <a:custGeom>
                  <a:avLst/>
                  <a:gdLst>
                    <a:gd name="T0" fmla="*/ 0 w 37"/>
                    <a:gd name="T1" fmla="*/ 0 h 105"/>
                    <a:gd name="T2" fmla="*/ 10 w 37"/>
                    <a:gd name="T3" fmla="*/ 49 h 105"/>
                    <a:gd name="T4" fmla="*/ 22 w 37"/>
                    <a:gd name="T5" fmla="*/ 81 h 105"/>
                    <a:gd name="T6" fmla="*/ 37 w 37"/>
                    <a:gd name="T7" fmla="*/ 105 h 105"/>
                    <a:gd name="T8" fmla="*/ 0 60000 65536"/>
                    <a:gd name="T9" fmla="*/ 0 60000 65536"/>
                    <a:gd name="T10" fmla="*/ 0 60000 65536"/>
                    <a:gd name="T11" fmla="*/ 0 60000 65536"/>
                    <a:gd name="T12" fmla="*/ 0 w 37"/>
                    <a:gd name="T13" fmla="*/ 0 h 105"/>
                    <a:gd name="T14" fmla="*/ 37 w 37"/>
                    <a:gd name="T15" fmla="*/ 105 h 105"/>
                  </a:gdLst>
                  <a:ahLst/>
                  <a:cxnLst>
                    <a:cxn ang="T8">
                      <a:pos x="T0" y="T1"/>
                    </a:cxn>
                    <a:cxn ang="T9">
                      <a:pos x="T2" y="T3"/>
                    </a:cxn>
                    <a:cxn ang="T10">
                      <a:pos x="T4" y="T5"/>
                    </a:cxn>
                    <a:cxn ang="T11">
                      <a:pos x="T6" y="T7"/>
                    </a:cxn>
                  </a:cxnLst>
                  <a:rect l="T12" t="T13" r="T14" b="T15"/>
                  <a:pathLst>
                    <a:path w="37" h="105">
                      <a:moveTo>
                        <a:pt x="0" y="0"/>
                      </a:moveTo>
                      <a:lnTo>
                        <a:pt x="10" y="49"/>
                      </a:lnTo>
                      <a:lnTo>
                        <a:pt x="22" y="81"/>
                      </a:lnTo>
                      <a:lnTo>
                        <a:pt x="37" y="105"/>
                      </a:lnTo>
                    </a:path>
                  </a:pathLst>
                </a:custGeom>
                <a:noFill/>
                <a:ln w="9525"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03" name="Freeform 175"/>
                <p:cNvSpPr>
                  <a:spLocks noChangeAspect="1"/>
                </p:cNvSpPr>
                <p:nvPr/>
              </p:nvSpPr>
              <p:spPr bwMode="auto">
                <a:xfrm>
                  <a:off x="2217" y="899"/>
                  <a:ext cx="33" cy="106"/>
                </a:xfrm>
                <a:custGeom>
                  <a:avLst/>
                  <a:gdLst>
                    <a:gd name="T0" fmla="*/ 0 w 33"/>
                    <a:gd name="T1" fmla="*/ 0 h 106"/>
                    <a:gd name="T2" fmla="*/ 12 w 33"/>
                    <a:gd name="T3" fmla="*/ 52 h 106"/>
                    <a:gd name="T4" fmla="*/ 20 w 33"/>
                    <a:gd name="T5" fmla="*/ 79 h 106"/>
                    <a:gd name="T6" fmla="*/ 33 w 33"/>
                    <a:gd name="T7" fmla="*/ 106 h 106"/>
                    <a:gd name="T8" fmla="*/ 0 60000 65536"/>
                    <a:gd name="T9" fmla="*/ 0 60000 65536"/>
                    <a:gd name="T10" fmla="*/ 0 60000 65536"/>
                    <a:gd name="T11" fmla="*/ 0 60000 65536"/>
                    <a:gd name="T12" fmla="*/ 0 w 33"/>
                    <a:gd name="T13" fmla="*/ 0 h 106"/>
                    <a:gd name="T14" fmla="*/ 33 w 33"/>
                    <a:gd name="T15" fmla="*/ 106 h 106"/>
                  </a:gdLst>
                  <a:ahLst/>
                  <a:cxnLst>
                    <a:cxn ang="T8">
                      <a:pos x="T0" y="T1"/>
                    </a:cxn>
                    <a:cxn ang="T9">
                      <a:pos x="T2" y="T3"/>
                    </a:cxn>
                    <a:cxn ang="T10">
                      <a:pos x="T4" y="T5"/>
                    </a:cxn>
                    <a:cxn ang="T11">
                      <a:pos x="T6" y="T7"/>
                    </a:cxn>
                  </a:cxnLst>
                  <a:rect l="T12" t="T13" r="T14" b="T15"/>
                  <a:pathLst>
                    <a:path w="33" h="106">
                      <a:moveTo>
                        <a:pt x="0" y="0"/>
                      </a:moveTo>
                      <a:lnTo>
                        <a:pt x="12" y="52"/>
                      </a:lnTo>
                      <a:lnTo>
                        <a:pt x="20" y="79"/>
                      </a:lnTo>
                      <a:lnTo>
                        <a:pt x="33" y="106"/>
                      </a:lnTo>
                    </a:path>
                  </a:pathLst>
                </a:custGeom>
                <a:noFill/>
                <a:ln w="9525"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04" name="Freeform 176"/>
                <p:cNvSpPr>
                  <a:spLocks noChangeAspect="1"/>
                </p:cNvSpPr>
                <p:nvPr/>
              </p:nvSpPr>
              <p:spPr bwMode="auto">
                <a:xfrm>
                  <a:off x="2237" y="896"/>
                  <a:ext cx="55" cy="153"/>
                </a:xfrm>
                <a:custGeom>
                  <a:avLst/>
                  <a:gdLst>
                    <a:gd name="T0" fmla="*/ 0 w 55"/>
                    <a:gd name="T1" fmla="*/ 0 h 153"/>
                    <a:gd name="T2" fmla="*/ 13 w 55"/>
                    <a:gd name="T3" fmla="*/ 39 h 153"/>
                    <a:gd name="T4" fmla="*/ 30 w 55"/>
                    <a:gd name="T5" fmla="*/ 90 h 153"/>
                    <a:gd name="T6" fmla="*/ 48 w 55"/>
                    <a:gd name="T7" fmla="*/ 132 h 153"/>
                    <a:gd name="T8" fmla="*/ 55 w 55"/>
                    <a:gd name="T9" fmla="*/ 153 h 153"/>
                    <a:gd name="T10" fmla="*/ 0 60000 65536"/>
                    <a:gd name="T11" fmla="*/ 0 60000 65536"/>
                    <a:gd name="T12" fmla="*/ 0 60000 65536"/>
                    <a:gd name="T13" fmla="*/ 0 60000 65536"/>
                    <a:gd name="T14" fmla="*/ 0 60000 65536"/>
                    <a:gd name="T15" fmla="*/ 0 w 55"/>
                    <a:gd name="T16" fmla="*/ 0 h 153"/>
                    <a:gd name="T17" fmla="*/ 55 w 55"/>
                    <a:gd name="T18" fmla="*/ 153 h 153"/>
                  </a:gdLst>
                  <a:ahLst/>
                  <a:cxnLst>
                    <a:cxn ang="T10">
                      <a:pos x="T0" y="T1"/>
                    </a:cxn>
                    <a:cxn ang="T11">
                      <a:pos x="T2" y="T3"/>
                    </a:cxn>
                    <a:cxn ang="T12">
                      <a:pos x="T4" y="T5"/>
                    </a:cxn>
                    <a:cxn ang="T13">
                      <a:pos x="T6" y="T7"/>
                    </a:cxn>
                    <a:cxn ang="T14">
                      <a:pos x="T8" y="T9"/>
                    </a:cxn>
                  </a:cxnLst>
                  <a:rect l="T15" t="T16" r="T17" b="T18"/>
                  <a:pathLst>
                    <a:path w="55" h="153">
                      <a:moveTo>
                        <a:pt x="0" y="0"/>
                      </a:moveTo>
                      <a:lnTo>
                        <a:pt x="13" y="39"/>
                      </a:lnTo>
                      <a:lnTo>
                        <a:pt x="30" y="90"/>
                      </a:lnTo>
                      <a:lnTo>
                        <a:pt x="48" y="132"/>
                      </a:lnTo>
                      <a:lnTo>
                        <a:pt x="55" y="153"/>
                      </a:lnTo>
                    </a:path>
                  </a:pathLst>
                </a:custGeom>
                <a:noFill/>
                <a:ln w="9525"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05" name="Freeform 177"/>
                <p:cNvSpPr>
                  <a:spLocks noChangeAspect="1"/>
                </p:cNvSpPr>
                <p:nvPr/>
              </p:nvSpPr>
              <p:spPr bwMode="auto">
                <a:xfrm>
                  <a:off x="2285" y="890"/>
                  <a:ext cx="27" cy="186"/>
                </a:xfrm>
                <a:custGeom>
                  <a:avLst/>
                  <a:gdLst>
                    <a:gd name="T0" fmla="*/ 0 w 27"/>
                    <a:gd name="T1" fmla="*/ 0 h 186"/>
                    <a:gd name="T2" fmla="*/ 6 w 27"/>
                    <a:gd name="T3" fmla="*/ 64 h 186"/>
                    <a:gd name="T4" fmla="*/ 13 w 27"/>
                    <a:gd name="T5" fmla="*/ 115 h 186"/>
                    <a:gd name="T6" fmla="*/ 22 w 27"/>
                    <a:gd name="T7" fmla="*/ 163 h 186"/>
                    <a:gd name="T8" fmla="*/ 27 w 27"/>
                    <a:gd name="T9" fmla="*/ 186 h 186"/>
                    <a:gd name="T10" fmla="*/ 0 60000 65536"/>
                    <a:gd name="T11" fmla="*/ 0 60000 65536"/>
                    <a:gd name="T12" fmla="*/ 0 60000 65536"/>
                    <a:gd name="T13" fmla="*/ 0 60000 65536"/>
                    <a:gd name="T14" fmla="*/ 0 60000 65536"/>
                    <a:gd name="T15" fmla="*/ 0 w 27"/>
                    <a:gd name="T16" fmla="*/ 0 h 186"/>
                    <a:gd name="T17" fmla="*/ 27 w 27"/>
                    <a:gd name="T18" fmla="*/ 186 h 186"/>
                  </a:gdLst>
                  <a:ahLst/>
                  <a:cxnLst>
                    <a:cxn ang="T10">
                      <a:pos x="T0" y="T1"/>
                    </a:cxn>
                    <a:cxn ang="T11">
                      <a:pos x="T2" y="T3"/>
                    </a:cxn>
                    <a:cxn ang="T12">
                      <a:pos x="T4" y="T5"/>
                    </a:cxn>
                    <a:cxn ang="T13">
                      <a:pos x="T6" y="T7"/>
                    </a:cxn>
                    <a:cxn ang="T14">
                      <a:pos x="T8" y="T9"/>
                    </a:cxn>
                  </a:cxnLst>
                  <a:rect l="T15" t="T16" r="T17" b="T18"/>
                  <a:pathLst>
                    <a:path w="27" h="186">
                      <a:moveTo>
                        <a:pt x="0" y="0"/>
                      </a:moveTo>
                      <a:lnTo>
                        <a:pt x="6" y="64"/>
                      </a:lnTo>
                      <a:lnTo>
                        <a:pt x="13" y="115"/>
                      </a:lnTo>
                      <a:lnTo>
                        <a:pt x="22" y="163"/>
                      </a:lnTo>
                      <a:lnTo>
                        <a:pt x="27" y="186"/>
                      </a:lnTo>
                    </a:path>
                  </a:pathLst>
                </a:custGeom>
                <a:noFill/>
                <a:ln w="9525"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06" name="Freeform 178"/>
                <p:cNvSpPr>
                  <a:spLocks noChangeAspect="1"/>
                </p:cNvSpPr>
                <p:nvPr/>
              </p:nvSpPr>
              <p:spPr bwMode="auto">
                <a:xfrm>
                  <a:off x="2331" y="965"/>
                  <a:ext cx="21" cy="153"/>
                </a:xfrm>
                <a:custGeom>
                  <a:avLst/>
                  <a:gdLst>
                    <a:gd name="T0" fmla="*/ 0 w 21"/>
                    <a:gd name="T1" fmla="*/ 0 h 153"/>
                    <a:gd name="T2" fmla="*/ 2 w 21"/>
                    <a:gd name="T3" fmla="*/ 51 h 153"/>
                    <a:gd name="T4" fmla="*/ 9 w 21"/>
                    <a:gd name="T5" fmla="*/ 114 h 153"/>
                    <a:gd name="T6" fmla="*/ 21 w 21"/>
                    <a:gd name="T7" fmla="*/ 153 h 153"/>
                    <a:gd name="T8" fmla="*/ 0 60000 65536"/>
                    <a:gd name="T9" fmla="*/ 0 60000 65536"/>
                    <a:gd name="T10" fmla="*/ 0 60000 65536"/>
                    <a:gd name="T11" fmla="*/ 0 60000 65536"/>
                    <a:gd name="T12" fmla="*/ 0 w 21"/>
                    <a:gd name="T13" fmla="*/ 0 h 153"/>
                    <a:gd name="T14" fmla="*/ 21 w 21"/>
                    <a:gd name="T15" fmla="*/ 153 h 153"/>
                  </a:gdLst>
                  <a:ahLst/>
                  <a:cxnLst>
                    <a:cxn ang="T8">
                      <a:pos x="T0" y="T1"/>
                    </a:cxn>
                    <a:cxn ang="T9">
                      <a:pos x="T2" y="T3"/>
                    </a:cxn>
                    <a:cxn ang="T10">
                      <a:pos x="T4" y="T5"/>
                    </a:cxn>
                    <a:cxn ang="T11">
                      <a:pos x="T6" y="T7"/>
                    </a:cxn>
                  </a:cxnLst>
                  <a:rect l="T12" t="T13" r="T14" b="T15"/>
                  <a:pathLst>
                    <a:path w="21" h="153">
                      <a:moveTo>
                        <a:pt x="0" y="0"/>
                      </a:moveTo>
                      <a:lnTo>
                        <a:pt x="2" y="51"/>
                      </a:lnTo>
                      <a:lnTo>
                        <a:pt x="9" y="114"/>
                      </a:lnTo>
                      <a:lnTo>
                        <a:pt x="21" y="153"/>
                      </a:lnTo>
                    </a:path>
                  </a:pathLst>
                </a:custGeom>
                <a:noFill/>
                <a:ln w="9525"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07" name="Freeform 179"/>
                <p:cNvSpPr>
                  <a:spLocks noChangeAspect="1"/>
                </p:cNvSpPr>
                <p:nvPr/>
              </p:nvSpPr>
              <p:spPr bwMode="auto">
                <a:xfrm>
                  <a:off x="2376" y="936"/>
                  <a:ext cx="206" cy="77"/>
                </a:xfrm>
                <a:custGeom>
                  <a:avLst/>
                  <a:gdLst>
                    <a:gd name="T0" fmla="*/ 0 w 206"/>
                    <a:gd name="T1" fmla="*/ 0 h 77"/>
                    <a:gd name="T2" fmla="*/ 14 w 206"/>
                    <a:gd name="T3" fmla="*/ 20 h 77"/>
                    <a:gd name="T4" fmla="*/ 33 w 206"/>
                    <a:gd name="T5" fmla="*/ 41 h 77"/>
                    <a:gd name="T6" fmla="*/ 59 w 206"/>
                    <a:gd name="T7" fmla="*/ 56 h 77"/>
                    <a:gd name="T8" fmla="*/ 108 w 206"/>
                    <a:gd name="T9" fmla="*/ 60 h 77"/>
                    <a:gd name="T10" fmla="*/ 147 w 206"/>
                    <a:gd name="T11" fmla="*/ 66 h 77"/>
                    <a:gd name="T12" fmla="*/ 194 w 206"/>
                    <a:gd name="T13" fmla="*/ 72 h 77"/>
                    <a:gd name="T14" fmla="*/ 206 w 206"/>
                    <a:gd name="T15" fmla="*/ 77 h 77"/>
                    <a:gd name="T16" fmla="*/ 0 60000 65536"/>
                    <a:gd name="T17" fmla="*/ 0 60000 65536"/>
                    <a:gd name="T18" fmla="*/ 0 60000 65536"/>
                    <a:gd name="T19" fmla="*/ 0 60000 65536"/>
                    <a:gd name="T20" fmla="*/ 0 60000 65536"/>
                    <a:gd name="T21" fmla="*/ 0 60000 65536"/>
                    <a:gd name="T22" fmla="*/ 0 60000 65536"/>
                    <a:gd name="T23" fmla="*/ 0 60000 65536"/>
                    <a:gd name="T24" fmla="*/ 0 w 206"/>
                    <a:gd name="T25" fmla="*/ 0 h 77"/>
                    <a:gd name="T26" fmla="*/ 206 w 206"/>
                    <a:gd name="T27" fmla="*/ 77 h 7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06" h="77">
                      <a:moveTo>
                        <a:pt x="0" y="0"/>
                      </a:moveTo>
                      <a:lnTo>
                        <a:pt x="14" y="20"/>
                      </a:lnTo>
                      <a:lnTo>
                        <a:pt x="33" y="41"/>
                      </a:lnTo>
                      <a:lnTo>
                        <a:pt x="59" y="56"/>
                      </a:lnTo>
                      <a:lnTo>
                        <a:pt x="108" y="60"/>
                      </a:lnTo>
                      <a:lnTo>
                        <a:pt x="147" y="66"/>
                      </a:lnTo>
                      <a:lnTo>
                        <a:pt x="194" y="72"/>
                      </a:lnTo>
                      <a:lnTo>
                        <a:pt x="206" y="77"/>
                      </a:lnTo>
                    </a:path>
                  </a:pathLst>
                </a:custGeom>
                <a:noFill/>
                <a:ln w="9525"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08" name="Freeform 180"/>
                <p:cNvSpPr>
                  <a:spLocks noChangeAspect="1"/>
                </p:cNvSpPr>
                <p:nvPr/>
              </p:nvSpPr>
              <p:spPr bwMode="auto">
                <a:xfrm>
                  <a:off x="2403" y="845"/>
                  <a:ext cx="74" cy="147"/>
                </a:xfrm>
                <a:custGeom>
                  <a:avLst/>
                  <a:gdLst>
                    <a:gd name="T0" fmla="*/ 0 w 74"/>
                    <a:gd name="T1" fmla="*/ 0 h 147"/>
                    <a:gd name="T2" fmla="*/ 11 w 74"/>
                    <a:gd name="T3" fmla="*/ 36 h 147"/>
                    <a:gd name="T4" fmla="*/ 14 w 74"/>
                    <a:gd name="T5" fmla="*/ 73 h 147"/>
                    <a:gd name="T6" fmla="*/ 18 w 74"/>
                    <a:gd name="T7" fmla="*/ 88 h 147"/>
                    <a:gd name="T8" fmla="*/ 27 w 74"/>
                    <a:gd name="T9" fmla="*/ 103 h 147"/>
                    <a:gd name="T10" fmla="*/ 45 w 74"/>
                    <a:gd name="T11" fmla="*/ 121 h 147"/>
                    <a:gd name="T12" fmla="*/ 74 w 74"/>
                    <a:gd name="T13" fmla="*/ 147 h 147"/>
                    <a:gd name="T14" fmla="*/ 0 60000 65536"/>
                    <a:gd name="T15" fmla="*/ 0 60000 65536"/>
                    <a:gd name="T16" fmla="*/ 0 60000 65536"/>
                    <a:gd name="T17" fmla="*/ 0 60000 65536"/>
                    <a:gd name="T18" fmla="*/ 0 60000 65536"/>
                    <a:gd name="T19" fmla="*/ 0 60000 65536"/>
                    <a:gd name="T20" fmla="*/ 0 60000 65536"/>
                    <a:gd name="T21" fmla="*/ 0 w 74"/>
                    <a:gd name="T22" fmla="*/ 0 h 147"/>
                    <a:gd name="T23" fmla="*/ 74 w 74"/>
                    <a:gd name="T24" fmla="*/ 147 h 14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4" h="147">
                      <a:moveTo>
                        <a:pt x="0" y="0"/>
                      </a:moveTo>
                      <a:lnTo>
                        <a:pt x="11" y="36"/>
                      </a:lnTo>
                      <a:lnTo>
                        <a:pt x="14" y="73"/>
                      </a:lnTo>
                      <a:lnTo>
                        <a:pt x="18" y="88"/>
                      </a:lnTo>
                      <a:lnTo>
                        <a:pt x="27" y="103"/>
                      </a:lnTo>
                      <a:lnTo>
                        <a:pt x="45" y="121"/>
                      </a:lnTo>
                      <a:lnTo>
                        <a:pt x="74" y="147"/>
                      </a:lnTo>
                    </a:path>
                  </a:pathLst>
                </a:custGeom>
                <a:noFill/>
                <a:ln w="9525"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09" name="Freeform 181"/>
                <p:cNvSpPr>
                  <a:spLocks noChangeAspect="1"/>
                </p:cNvSpPr>
                <p:nvPr/>
              </p:nvSpPr>
              <p:spPr bwMode="auto">
                <a:xfrm>
                  <a:off x="2425" y="814"/>
                  <a:ext cx="73" cy="185"/>
                </a:xfrm>
                <a:custGeom>
                  <a:avLst/>
                  <a:gdLst>
                    <a:gd name="T0" fmla="*/ 0 w 66"/>
                    <a:gd name="T1" fmla="*/ 0 h 159"/>
                    <a:gd name="T2" fmla="*/ 13 w 66"/>
                    <a:gd name="T3" fmla="*/ 48 h 159"/>
                    <a:gd name="T4" fmla="*/ 27 w 66"/>
                    <a:gd name="T5" fmla="*/ 90 h 159"/>
                    <a:gd name="T6" fmla="*/ 42 w 66"/>
                    <a:gd name="T7" fmla="*/ 119 h 159"/>
                    <a:gd name="T8" fmla="*/ 58 w 66"/>
                    <a:gd name="T9" fmla="*/ 149 h 159"/>
                    <a:gd name="T10" fmla="*/ 66 w 66"/>
                    <a:gd name="T11" fmla="*/ 159 h 159"/>
                    <a:gd name="T12" fmla="*/ 0 60000 65536"/>
                    <a:gd name="T13" fmla="*/ 0 60000 65536"/>
                    <a:gd name="T14" fmla="*/ 0 60000 65536"/>
                    <a:gd name="T15" fmla="*/ 0 60000 65536"/>
                    <a:gd name="T16" fmla="*/ 0 60000 65536"/>
                    <a:gd name="T17" fmla="*/ 0 60000 65536"/>
                    <a:gd name="T18" fmla="*/ 0 w 66"/>
                    <a:gd name="T19" fmla="*/ 0 h 159"/>
                    <a:gd name="T20" fmla="*/ 66 w 66"/>
                    <a:gd name="T21" fmla="*/ 159 h 159"/>
                    <a:gd name="connsiteX0" fmla="*/ 0 w 11003"/>
                    <a:gd name="connsiteY0" fmla="*/ 0 h 11652"/>
                    <a:gd name="connsiteX1" fmla="*/ 2973 w 11003"/>
                    <a:gd name="connsiteY1" fmla="*/ 4671 h 11652"/>
                    <a:gd name="connsiteX2" fmla="*/ 5094 w 11003"/>
                    <a:gd name="connsiteY2" fmla="*/ 7312 h 11652"/>
                    <a:gd name="connsiteX3" fmla="*/ 7367 w 11003"/>
                    <a:gd name="connsiteY3" fmla="*/ 9136 h 11652"/>
                    <a:gd name="connsiteX4" fmla="*/ 9791 w 11003"/>
                    <a:gd name="connsiteY4" fmla="*/ 11023 h 11652"/>
                    <a:gd name="connsiteX5" fmla="*/ 11003 w 11003"/>
                    <a:gd name="connsiteY5" fmla="*/ 11652 h 11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003" h="11652">
                      <a:moveTo>
                        <a:pt x="0" y="0"/>
                      </a:moveTo>
                      <a:lnTo>
                        <a:pt x="2973" y="4671"/>
                      </a:lnTo>
                      <a:lnTo>
                        <a:pt x="5094" y="7312"/>
                      </a:lnTo>
                      <a:lnTo>
                        <a:pt x="7367" y="9136"/>
                      </a:lnTo>
                      <a:lnTo>
                        <a:pt x="9791" y="11023"/>
                      </a:lnTo>
                      <a:lnTo>
                        <a:pt x="11003" y="11652"/>
                      </a:lnTo>
                    </a:path>
                  </a:pathLst>
                </a:custGeom>
                <a:noFill/>
                <a:ln w="9525"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10" name="Freeform 182"/>
                <p:cNvSpPr>
                  <a:spLocks noChangeAspect="1"/>
                </p:cNvSpPr>
                <p:nvPr/>
              </p:nvSpPr>
              <p:spPr bwMode="auto">
                <a:xfrm>
                  <a:off x="2470" y="812"/>
                  <a:ext cx="103" cy="196"/>
                </a:xfrm>
                <a:custGeom>
                  <a:avLst/>
                  <a:gdLst>
                    <a:gd name="T0" fmla="*/ 0 w 95"/>
                    <a:gd name="T1" fmla="*/ 0 h 163"/>
                    <a:gd name="T2" fmla="*/ 12 w 95"/>
                    <a:gd name="T3" fmla="*/ 34 h 163"/>
                    <a:gd name="T4" fmla="*/ 29 w 95"/>
                    <a:gd name="T5" fmla="*/ 75 h 163"/>
                    <a:gd name="T6" fmla="*/ 36 w 95"/>
                    <a:gd name="T7" fmla="*/ 103 h 163"/>
                    <a:gd name="T8" fmla="*/ 56 w 95"/>
                    <a:gd name="T9" fmla="*/ 138 h 163"/>
                    <a:gd name="T10" fmla="*/ 77 w 95"/>
                    <a:gd name="T11" fmla="*/ 153 h 163"/>
                    <a:gd name="T12" fmla="*/ 95 w 95"/>
                    <a:gd name="T13" fmla="*/ 163 h 163"/>
                    <a:gd name="T14" fmla="*/ 0 60000 65536"/>
                    <a:gd name="T15" fmla="*/ 0 60000 65536"/>
                    <a:gd name="T16" fmla="*/ 0 60000 65536"/>
                    <a:gd name="T17" fmla="*/ 0 60000 65536"/>
                    <a:gd name="T18" fmla="*/ 0 60000 65536"/>
                    <a:gd name="T19" fmla="*/ 0 60000 65536"/>
                    <a:gd name="T20" fmla="*/ 0 60000 65536"/>
                    <a:gd name="T21" fmla="*/ 0 w 95"/>
                    <a:gd name="T22" fmla="*/ 0 h 163"/>
                    <a:gd name="T23" fmla="*/ 95 w 95"/>
                    <a:gd name="T24" fmla="*/ 163 h 163"/>
                    <a:gd name="connsiteX0" fmla="*/ 0 w 10836"/>
                    <a:gd name="connsiteY0" fmla="*/ 0 h 12032"/>
                    <a:gd name="connsiteX1" fmla="*/ 2099 w 10836"/>
                    <a:gd name="connsiteY1" fmla="*/ 4118 h 12032"/>
                    <a:gd name="connsiteX2" fmla="*/ 3889 w 10836"/>
                    <a:gd name="connsiteY2" fmla="*/ 6633 h 12032"/>
                    <a:gd name="connsiteX3" fmla="*/ 4625 w 10836"/>
                    <a:gd name="connsiteY3" fmla="*/ 8351 h 12032"/>
                    <a:gd name="connsiteX4" fmla="*/ 6731 w 10836"/>
                    <a:gd name="connsiteY4" fmla="*/ 10498 h 12032"/>
                    <a:gd name="connsiteX5" fmla="*/ 8941 w 10836"/>
                    <a:gd name="connsiteY5" fmla="*/ 11419 h 12032"/>
                    <a:gd name="connsiteX6" fmla="*/ 10836 w 10836"/>
                    <a:gd name="connsiteY6" fmla="*/ 12032 h 12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836" h="12032">
                      <a:moveTo>
                        <a:pt x="0" y="0"/>
                      </a:moveTo>
                      <a:lnTo>
                        <a:pt x="2099" y="4118"/>
                      </a:lnTo>
                      <a:lnTo>
                        <a:pt x="3889" y="6633"/>
                      </a:lnTo>
                      <a:lnTo>
                        <a:pt x="4625" y="8351"/>
                      </a:lnTo>
                      <a:lnTo>
                        <a:pt x="6731" y="10498"/>
                      </a:lnTo>
                      <a:lnTo>
                        <a:pt x="8941" y="11419"/>
                      </a:lnTo>
                      <a:lnTo>
                        <a:pt x="10836" y="12032"/>
                      </a:lnTo>
                    </a:path>
                  </a:pathLst>
                </a:custGeom>
                <a:noFill/>
                <a:ln w="9525"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11" name="Freeform 183"/>
                <p:cNvSpPr>
                  <a:spLocks noChangeAspect="1"/>
                </p:cNvSpPr>
                <p:nvPr/>
              </p:nvSpPr>
              <p:spPr bwMode="auto">
                <a:xfrm>
                  <a:off x="2765" y="809"/>
                  <a:ext cx="54" cy="162"/>
                </a:xfrm>
                <a:custGeom>
                  <a:avLst/>
                  <a:gdLst>
                    <a:gd name="T0" fmla="*/ 0 w 51"/>
                    <a:gd name="T1" fmla="*/ 0 h 143"/>
                    <a:gd name="T2" fmla="*/ 9 w 51"/>
                    <a:gd name="T3" fmla="*/ 27 h 143"/>
                    <a:gd name="T4" fmla="*/ 21 w 51"/>
                    <a:gd name="T5" fmla="*/ 81 h 143"/>
                    <a:gd name="T6" fmla="*/ 36 w 51"/>
                    <a:gd name="T7" fmla="*/ 125 h 143"/>
                    <a:gd name="T8" fmla="*/ 51 w 51"/>
                    <a:gd name="T9" fmla="*/ 143 h 143"/>
                    <a:gd name="T10" fmla="*/ 0 60000 65536"/>
                    <a:gd name="T11" fmla="*/ 0 60000 65536"/>
                    <a:gd name="T12" fmla="*/ 0 60000 65536"/>
                    <a:gd name="T13" fmla="*/ 0 60000 65536"/>
                    <a:gd name="T14" fmla="*/ 0 60000 65536"/>
                    <a:gd name="T15" fmla="*/ 0 w 51"/>
                    <a:gd name="T16" fmla="*/ 0 h 143"/>
                    <a:gd name="T17" fmla="*/ 51 w 51"/>
                    <a:gd name="T18" fmla="*/ 143 h 143"/>
                    <a:gd name="connsiteX0" fmla="*/ 0 w 10519"/>
                    <a:gd name="connsiteY0" fmla="*/ 0 h 11357"/>
                    <a:gd name="connsiteX1" fmla="*/ 2284 w 10519"/>
                    <a:gd name="connsiteY1" fmla="*/ 3245 h 11357"/>
                    <a:gd name="connsiteX2" fmla="*/ 4637 w 10519"/>
                    <a:gd name="connsiteY2" fmla="*/ 7021 h 11357"/>
                    <a:gd name="connsiteX3" fmla="*/ 7578 w 10519"/>
                    <a:gd name="connsiteY3" fmla="*/ 10098 h 11357"/>
                    <a:gd name="connsiteX4" fmla="*/ 10519 w 10519"/>
                    <a:gd name="connsiteY4" fmla="*/ 11357 h 113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19" h="11357">
                      <a:moveTo>
                        <a:pt x="0" y="0"/>
                      </a:moveTo>
                      <a:lnTo>
                        <a:pt x="2284" y="3245"/>
                      </a:lnTo>
                      <a:lnTo>
                        <a:pt x="4637" y="7021"/>
                      </a:lnTo>
                      <a:lnTo>
                        <a:pt x="7578" y="10098"/>
                      </a:lnTo>
                      <a:lnTo>
                        <a:pt x="10519" y="11357"/>
                      </a:lnTo>
                    </a:path>
                  </a:pathLst>
                </a:custGeom>
                <a:noFill/>
                <a:ln w="9525"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12" name="Freeform 184"/>
                <p:cNvSpPr>
                  <a:spLocks noChangeAspect="1"/>
                </p:cNvSpPr>
                <p:nvPr/>
              </p:nvSpPr>
              <p:spPr bwMode="auto">
                <a:xfrm>
                  <a:off x="2822" y="827"/>
                  <a:ext cx="34" cy="124"/>
                </a:xfrm>
                <a:custGeom>
                  <a:avLst/>
                  <a:gdLst>
                    <a:gd name="T0" fmla="*/ 0 w 34"/>
                    <a:gd name="T1" fmla="*/ 0 h 124"/>
                    <a:gd name="T2" fmla="*/ 13 w 34"/>
                    <a:gd name="T3" fmla="*/ 45 h 124"/>
                    <a:gd name="T4" fmla="*/ 27 w 34"/>
                    <a:gd name="T5" fmla="*/ 88 h 124"/>
                    <a:gd name="T6" fmla="*/ 34 w 34"/>
                    <a:gd name="T7" fmla="*/ 124 h 124"/>
                    <a:gd name="T8" fmla="*/ 0 60000 65536"/>
                    <a:gd name="T9" fmla="*/ 0 60000 65536"/>
                    <a:gd name="T10" fmla="*/ 0 60000 65536"/>
                    <a:gd name="T11" fmla="*/ 0 60000 65536"/>
                    <a:gd name="T12" fmla="*/ 0 w 34"/>
                    <a:gd name="T13" fmla="*/ 0 h 124"/>
                    <a:gd name="T14" fmla="*/ 34 w 34"/>
                    <a:gd name="T15" fmla="*/ 124 h 124"/>
                  </a:gdLst>
                  <a:ahLst/>
                  <a:cxnLst>
                    <a:cxn ang="T8">
                      <a:pos x="T0" y="T1"/>
                    </a:cxn>
                    <a:cxn ang="T9">
                      <a:pos x="T2" y="T3"/>
                    </a:cxn>
                    <a:cxn ang="T10">
                      <a:pos x="T4" y="T5"/>
                    </a:cxn>
                    <a:cxn ang="T11">
                      <a:pos x="T6" y="T7"/>
                    </a:cxn>
                  </a:cxnLst>
                  <a:rect l="T12" t="T13" r="T14" b="T15"/>
                  <a:pathLst>
                    <a:path w="34" h="124">
                      <a:moveTo>
                        <a:pt x="0" y="0"/>
                      </a:moveTo>
                      <a:lnTo>
                        <a:pt x="13" y="45"/>
                      </a:lnTo>
                      <a:lnTo>
                        <a:pt x="27" y="88"/>
                      </a:lnTo>
                      <a:lnTo>
                        <a:pt x="34" y="124"/>
                      </a:lnTo>
                    </a:path>
                  </a:pathLst>
                </a:custGeom>
                <a:noFill/>
                <a:ln w="9525"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13" name="Freeform 185"/>
                <p:cNvSpPr>
                  <a:spLocks noChangeAspect="1"/>
                </p:cNvSpPr>
                <p:nvPr/>
              </p:nvSpPr>
              <p:spPr bwMode="auto">
                <a:xfrm>
                  <a:off x="2720" y="942"/>
                  <a:ext cx="45" cy="84"/>
                </a:xfrm>
                <a:custGeom>
                  <a:avLst/>
                  <a:gdLst>
                    <a:gd name="T0" fmla="*/ 0 w 45"/>
                    <a:gd name="T1" fmla="*/ 0 h 84"/>
                    <a:gd name="T2" fmla="*/ 9 w 45"/>
                    <a:gd name="T3" fmla="*/ 33 h 84"/>
                    <a:gd name="T4" fmla="*/ 19 w 45"/>
                    <a:gd name="T5" fmla="*/ 60 h 84"/>
                    <a:gd name="T6" fmla="*/ 45 w 45"/>
                    <a:gd name="T7" fmla="*/ 84 h 84"/>
                    <a:gd name="T8" fmla="*/ 0 60000 65536"/>
                    <a:gd name="T9" fmla="*/ 0 60000 65536"/>
                    <a:gd name="T10" fmla="*/ 0 60000 65536"/>
                    <a:gd name="T11" fmla="*/ 0 60000 65536"/>
                    <a:gd name="T12" fmla="*/ 0 w 45"/>
                    <a:gd name="T13" fmla="*/ 0 h 84"/>
                    <a:gd name="T14" fmla="*/ 45 w 45"/>
                    <a:gd name="T15" fmla="*/ 84 h 84"/>
                  </a:gdLst>
                  <a:ahLst/>
                  <a:cxnLst>
                    <a:cxn ang="T8">
                      <a:pos x="T0" y="T1"/>
                    </a:cxn>
                    <a:cxn ang="T9">
                      <a:pos x="T2" y="T3"/>
                    </a:cxn>
                    <a:cxn ang="T10">
                      <a:pos x="T4" y="T5"/>
                    </a:cxn>
                    <a:cxn ang="T11">
                      <a:pos x="T6" y="T7"/>
                    </a:cxn>
                  </a:cxnLst>
                  <a:rect l="T12" t="T13" r="T14" b="T15"/>
                  <a:pathLst>
                    <a:path w="45" h="84">
                      <a:moveTo>
                        <a:pt x="0" y="0"/>
                      </a:moveTo>
                      <a:lnTo>
                        <a:pt x="9" y="33"/>
                      </a:lnTo>
                      <a:lnTo>
                        <a:pt x="19" y="60"/>
                      </a:lnTo>
                      <a:lnTo>
                        <a:pt x="45" y="84"/>
                      </a:lnTo>
                    </a:path>
                  </a:pathLst>
                </a:custGeom>
                <a:noFill/>
                <a:ln w="9525"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14" name="Freeform 186"/>
                <p:cNvSpPr>
                  <a:spLocks noChangeAspect="1"/>
                </p:cNvSpPr>
                <p:nvPr/>
              </p:nvSpPr>
              <p:spPr bwMode="auto">
                <a:xfrm>
                  <a:off x="2700" y="936"/>
                  <a:ext cx="45" cy="105"/>
                </a:xfrm>
                <a:custGeom>
                  <a:avLst/>
                  <a:gdLst>
                    <a:gd name="T0" fmla="*/ 0 w 45"/>
                    <a:gd name="T1" fmla="*/ 0 h 105"/>
                    <a:gd name="T2" fmla="*/ 3 w 45"/>
                    <a:gd name="T3" fmla="*/ 26 h 105"/>
                    <a:gd name="T4" fmla="*/ 9 w 45"/>
                    <a:gd name="T5" fmla="*/ 57 h 105"/>
                    <a:gd name="T6" fmla="*/ 29 w 45"/>
                    <a:gd name="T7" fmla="*/ 86 h 105"/>
                    <a:gd name="T8" fmla="*/ 45 w 45"/>
                    <a:gd name="T9" fmla="*/ 105 h 105"/>
                    <a:gd name="T10" fmla="*/ 0 60000 65536"/>
                    <a:gd name="T11" fmla="*/ 0 60000 65536"/>
                    <a:gd name="T12" fmla="*/ 0 60000 65536"/>
                    <a:gd name="T13" fmla="*/ 0 60000 65536"/>
                    <a:gd name="T14" fmla="*/ 0 60000 65536"/>
                    <a:gd name="T15" fmla="*/ 0 w 45"/>
                    <a:gd name="T16" fmla="*/ 0 h 105"/>
                    <a:gd name="T17" fmla="*/ 45 w 45"/>
                    <a:gd name="T18" fmla="*/ 105 h 105"/>
                  </a:gdLst>
                  <a:ahLst/>
                  <a:cxnLst>
                    <a:cxn ang="T10">
                      <a:pos x="T0" y="T1"/>
                    </a:cxn>
                    <a:cxn ang="T11">
                      <a:pos x="T2" y="T3"/>
                    </a:cxn>
                    <a:cxn ang="T12">
                      <a:pos x="T4" y="T5"/>
                    </a:cxn>
                    <a:cxn ang="T13">
                      <a:pos x="T6" y="T7"/>
                    </a:cxn>
                    <a:cxn ang="T14">
                      <a:pos x="T8" y="T9"/>
                    </a:cxn>
                  </a:cxnLst>
                  <a:rect l="T15" t="T16" r="T17" b="T18"/>
                  <a:pathLst>
                    <a:path w="45" h="105">
                      <a:moveTo>
                        <a:pt x="0" y="0"/>
                      </a:moveTo>
                      <a:lnTo>
                        <a:pt x="3" y="26"/>
                      </a:lnTo>
                      <a:lnTo>
                        <a:pt x="9" y="57"/>
                      </a:lnTo>
                      <a:lnTo>
                        <a:pt x="29" y="86"/>
                      </a:lnTo>
                      <a:lnTo>
                        <a:pt x="45" y="105"/>
                      </a:lnTo>
                    </a:path>
                  </a:pathLst>
                </a:custGeom>
                <a:noFill/>
                <a:ln w="9525"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15" name="Freeform 187"/>
                <p:cNvSpPr>
                  <a:spLocks noChangeAspect="1"/>
                </p:cNvSpPr>
                <p:nvPr/>
              </p:nvSpPr>
              <p:spPr bwMode="auto">
                <a:xfrm>
                  <a:off x="2670" y="930"/>
                  <a:ext cx="57" cy="114"/>
                </a:xfrm>
                <a:custGeom>
                  <a:avLst/>
                  <a:gdLst>
                    <a:gd name="T0" fmla="*/ 0 w 57"/>
                    <a:gd name="T1" fmla="*/ 0 h 114"/>
                    <a:gd name="T2" fmla="*/ 3 w 57"/>
                    <a:gd name="T3" fmla="*/ 26 h 114"/>
                    <a:gd name="T4" fmla="*/ 12 w 57"/>
                    <a:gd name="T5" fmla="*/ 60 h 114"/>
                    <a:gd name="T6" fmla="*/ 30 w 57"/>
                    <a:gd name="T7" fmla="*/ 90 h 114"/>
                    <a:gd name="T8" fmla="*/ 57 w 57"/>
                    <a:gd name="T9" fmla="*/ 114 h 114"/>
                    <a:gd name="T10" fmla="*/ 0 60000 65536"/>
                    <a:gd name="T11" fmla="*/ 0 60000 65536"/>
                    <a:gd name="T12" fmla="*/ 0 60000 65536"/>
                    <a:gd name="T13" fmla="*/ 0 60000 65536"/>
                    <a:gd name="T14" fmla="*/ 0 60000 65536"/>
                    <a:gd name="T15" fmla="*/ 0 w 57"/>
                    <a:gd name="T16" fmla="*/ 0 h 114"/>
                    <a:gd name="T17" fmla="*/ 57 w 57"/>
                    <a:gd name="T18" fmla="*/ 114 h 114"/>
                  </a:gdLst>
                  <a:ahLst/>
                  <a:cxnLst>
                    <a:cxn ang="T10">
                      <a:pos x="T0" y="T1"/>
                    </a:cxn>
                    <a:cxn ang="T11">
                      <a:pos x="T2" y="T3"/>
                    </a:cxn>
                    <a:cxn ang="T12">
                      <a:pos x="T4" y="T5"/>
                    </a:cxn>
                    <a:cxn ang="T13">
                      <a:pos x="T6" y="T7"/>
                    </a:cxn>
                    <a:cxn ang="T14">
                      <a:pos x="T8" y="T9"/>
                    </a:cxn>
                  </a:cxnLst>
                  <a:rect l="T15" t="T16" r="T17" b="T18"/>
                  <a:pathLst>
                    <a:path w="57" h="114">
                      <a:moveTo>
                        <a:pt x="0" y="0"/>
                      </a:moveTo>
                      <a:lnTo>
                        <a:pt x="3" y="26"/>
                      </a:lnTo>
                      <a:lnTo>
                        <a:pt x="12" y="60"/>
                      </a:lnTo>
                      <a:lnTo>
                        <a:pt x="30" y="90"/>
                      </a:lnTo>
                      <a:lnTo>
                        <a:pt x="57" y="114"/>
                      </a:lnTo>
                    </a:path>
                  </a:pathLst>
                </a:custGeom>
                <a:noFill/>
                <a:ln w="9525"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16" name="Freeform 188"/>
                <p:cNvSpPr>
                  <a:spLocks noChangeAspect="1"/>
                </p:cNvSpPr>
                <p:nvPr/>
              </p:nvSpPr>
              <p:spPr bwMode="auto">
                <a:xfrm>
                  <a:off x="2702" y="1023"/>
                  <a:ext cx="70" cy="23"/>
                </a:xfrm>
                <a:custGeom>
                  <a:avLst/>
                  <a:gdLst>
                    <a:gd name="T0" fmla="*/ 0 w 70"/>
                    <a:gd name="T1" fmla="*/ 15 h 23"/>
                    <a:gd name="T2" fmla="*/ 30 w 70"/>
                    <a:gd name="T3" fmla="*/ 23 h 23"/>
                    <a:gd name="T4" fmla="*/ 51 w 70"/>
                    <a:gd name="T5" fmla="*/ 17 h 23"/>
                    <a:gd name="T6" fmla="*/ 70 w 70"/>
                    <a:gd name="T7" fmla="*/ 0 h 23"/>
                    <a:gd name="T8" fmla="*/ 0 60000 65536"/>
                    <a:gd name="T9" fmla="*/ 0 60000 65536"/>
                    <a:gd name="T10" fmla="*/ 0 60000 65536"/>
                    <a:gd name="T11" fmla="*/ 0 60000 65536"/>
                    <a:gd name="T12" fmla="*/ 0 w 70"/>
                    <a:gd name="T13" fmla="*/ 0 h 23"/>
                    <a:gd name="T14" fmla="*/ 70 w 70"/>
                    <a:gd name="T15" fmla="*/ 23 h 23"/>
                  </a:gdLst>
                  <a:ahLst/>
                  <a:cxnLst>
                    <a:cxn ang="T8">
                      <a:pos x="T0" y="T1"/>
                    </a:cxn>
                    <a:cxn ang="T9">
                      <a:pos x="T2" y="T3"/>
                    </a:cxn>
                    <a:cxn ang="T10">
                      <a:pos x="T4" y="T5"/>
                    </a:cxn>
                    <a:cxn ang="T11">
                      <a:pos x="T6" y="T7"/>
                    </a:cxn>
                  </a:cxnLst>
                  <a:rect l="T12" t="T13" r="T14" b="T15"/>
                  <a:pathLst>
                    <a:path w="70" h="23">
                      <a:moveTo>
                        <a:pt x="0" y="15"/>
                      </a:moveTo>
                      <a:lnTo>
                        <a:pt x="30" y="23"/>
                      </a:lnTo>
                      <a:lnTo>
                        <a:pt x="51" y="17"/>
                      </a:lnTo>
                      <a:lnTo>
                        <a:pt x="70" y="0"/>
                      </a:lnTo>
                    </a:path>
                  </a:pathLst>
                </a:custGeom>
                <a:noFill/>
                <a:ln w="9525"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17" name="Freeform 189"/>
                <p:cNvSpPr>
                  <a:spLocks noChangeAspect="1"/>
                </p:cNvSpPr>
                <p:nvPr/>
              </p:nvSpPr>
              <p:spPr bwMode="auto">
                <a:xfrm>
                  <a:off x="3783" y="909"/>
                  <a:ext cx="11" cy="68"/>
                </a:xfrm>
                <a:custGeom>
                  <a:avLst/>
                  <a:gdLst>
                    <a:gd name="T0" fmla="*/ 11 w 11"/>
                    <a:gd name="T1" fmla="*/ 0 h 68"/>
                    <a:gd name="T2" fmla="*/ 5 w 11"/>
                    <a:gd name="T3" fmla="*/ 39 h 68"/>
                    <a:gd name="T4" fmla="*/ 0 w 11"/>
                    <a:gd name="T5" fmla="*/ 68 h 68"/>
                    <a:gd name="T6" fmla="*/ 0 60000 65536"/>
                    <a:gd name="T7" fmla="*/ 0 60000 65536"/>
                    <a:gd name="T8" fmla="*/ 0 60000 65536"/>
                    <a:gd name="T9" fmla="*/ 0 w 11"/>
                    <a:gd name="T10" fmla="*/ 0 h 68"/>
                    <a:gd name="T11" fmla="*/ 11 w 11"/>
                    <a:gd name="T12" fmla="*/ 68 h 68"/>
                  </a:gdLst>
                  <a:ahLst/>
                  <a:cxnLst>
                    <a:cxn ang="T6">
                      <a:pos x="T0" y="T1"/>
                    </a:cxn>
                    <a:cxn ang="T7">
                      <a:pos x="T2" y="T3"/>
                    </a:cxn>
                    <a:cxn ang="T8">
                      <a:pos x="T4" y="T5"/>
                    </a:cxn>
                  </a:cxnLst>
                  <a:rect l="T9" t="T10" r="T11" b="T12"/>
                  <a:pathLst>
                    <a:path w="11" h="68">
                      <a:moveTo>
                        <a:pt x="11" y="0"/>
                      </a:moveTo>
                      <a:lnTo>
                        <a:pt x="5" y="39"/>
                      </a:lnTo>
                      <a:lnTo>
                        <a:pt x="0" y="68"/>
                      </a:lnTo>
                    </a:path>
                  </a:pathLst>
                </a:custGeom>
                <a:noFill/>
                <a:ln w="9525"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18" name="Freeform 190"/>
                <p:cNvSpPr>
                  <a:spLocks noChangeAspect="1"/>
                </p:cNvSpPr>
                <p:nvPr/>
              </p:nvSpPr>
              <p:spPr bwMode="auto">
                <a:xfrm>
                  <a:off x="982" y="1060"/>
                  <a:ext cx="3960" cy="1164"/>
                </a:xfrm>
                <a:custGeom>
                  <a:avLst/>
                  <a:gdLst>
                    <a:gd name="T0" fmla="*/ 0 w 3960"/>
                    <a:gd name="T1" fmla="*/ 1164 h 1164"/>
                    <a:gd name="T2" fmla="*/ 6 w 3960"/>
                    <a:gd name="T3" fmla="*/ 404 h 1164"/>
                    <a:gd name="T4" fmla="*/ 474 w 3960"/>
                    <a:gd name="T5" fmla="*/ 368 h 1164"/>
                    <a:gd name="T6" fmla="*/ 478 w 3960"/>
                    <a:gd name="T7" fmla="*/ 412 h 1164"/>
                    <a:gd name="T8" fmla="*/ 686 w 3960"/>
                    <a:gd name="T9" fmla="*/ 376 h 1164"/>
                    <a:gd name="T10" fmla="*/ 698 w 3960"/>
                    <a:gd name="T11" fmla="*/ 400 h 1164"/>
                    <a:gd name="T12" fmla="*/ 954 w 3960"/>
                    <a:gd name="T13" fmla="*/ 380 h 1164"/>
                    <a:gd name="T14" fmla="*/ 982 w 3960"/>
                    <a:gd name="T15" fmla="*/ 432 h 1164"/>
                    <a:gd name="T16" fmla="*/ 1078 w 3960"/>
                    <a:gd name="T17" fmla="*/ 412 h 1164"/>
                    <a:gd name="T18" fmla="*/ 1110 w 3960"/>
                    <a:gd name="T19" fmla="*/ 476 h 1164"/>
                    <a:gd name="T20" fmla="*/ 1218 w 3960"/>
                    <a:gd name="T21" fmla="*/ 464 h 1164"/>
                    <a:gd name="T22" fmla="*/ 1274 w 3960"/>
                    <a:gd name="T23" fmla="*/ 532 h 1164"/>
                    <a:gd name="T24" fmla="*/ 1322 w 3960"/>
                    <a:gd name="T25" fmla="*/ 544 h 1164"/>
                    <a:gd name="T26" fmla="*/ 1446 w 3960"/>
                    <a:gd name="T27" fmla="*/ 540 h 1164"/>
                    <a:gd name="T28" fmla="*/ 1642 w 3960"/>
                    <a:gd name="T29" fmla="*/ 532 h 1164"/>
                    <a:gd name="T30" fmla="*/ 1890 w 3960"/>
                    <a:gd name="T31" fmla="*/ 528 h 1164"/>
                    <a:gd name="T32" fmla="*/ 2170 w 3960"/>
                    <a:gd name="T33" fmla="*/ 484 h 1164"/>
                    <a:gd name="T34" fmla="*/ 2342 w 3960"/>
                    <a:gd name="T35" fmla="*/ 424 h 1164"/>
                    <a:gd name="T36" fmla="*/ 2482 w 3960"/>
                    <a:gd name="T37" fmla="*/ 336 h 1164"/>
                    <a:gd name="T38" fmla="*/ 2558 w 3960"/>
                    <a:gd name="T39" fmla="*/ 292 h 1164"/>
                    <a:gd name="T40" fmla="*/ 2598 w 3960"/>
                    <a:gd name="T41" fmla="*/ 252 h 1164"/>
                    <a:gd name="T42" fmla="*/ 2638 w 3960"/>
                    <a:gd name="T43" fmla="*/ 188 h 1164"/>
                    <a:gd name="T44" fmla="*/ 2634 w 3960"/>
                    <a:gd name="T45" fmla="*/ 136 h 1164"/>
                    <a:gd name="T46" fmla="*/ 2642 w 3960"/>
                    <a:gd name="T47" fmla="*/ 108 h 1164"/>
                    <a:gd name="T48" fmla="*/ 2794 w 3960"/>
                    <a:gd name="T49" fmla="*/ 100 h 1164"/>
                    <a:gd name="T50" fmla="*/ 2986 w 3960"/>
                    <a:gd name="T51" fmla="*/ 84 h 1164"/>
                    <a:gd name="T52" fmla="*/ 3290 w 3960"/>
                    <a:gd name="T53" fmla="*/ 64 h 1164"/>
                    <a:gd name="T54" fmla="*/ 3670 w 3960"/>
                    <a:gd name="T55" fmla="*/ 20 h 1164"/>
                    <a:gd name="T56" fmla="*/ 3858 w 3960"/>
                    <a:gd name="T57" fmla="*/ 4 h 1164"/>
                    <a:gd name="T58" fmla="*/ 3958 w 3960"/>
                    <a:gd name="T59" fmla="*/ 0 h 1164"/>
                    <a:gd name="T60" fmla="*/ 3960 w 3960"/>
                    <a:gd name="T61" fmla="*/ 1164 h 1164"/>
                    <a:gd name="T62" fmla="*/ 0 w 3960"/>
                    <a:gd name="T63" fmla="*/ 1164 h 116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960"/>
                    <a:gd name="T97" fmla="*/ 0 h 1164"/>
                    <a:gd name="T98" fmla="*/ 3960 w 3960"/>
                    <a:gd name="T99" fmla="*/ 1164 h 1164"/>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960" h="1164">
                      <a:moveTo>
                        <a:pt x="0" y="1164"/>
                      </a:moveTo>
                      <a:lnTo>
                        <a:pt x="6" y="404"/>
                      </a:lnTo>
                      <a:lnTo>
                        <a:pt x="474" y="368"/>
                      </a:lnTo>
                      <a:lnTo>
                        <a:pt x="478" y="412"/>
                      </a:lnTo>
                      <a:lnTo>
                        <a:pt x="686" y="376"/>
                      </a:lnTo>
                      <a:lnTo>
                        <a:pt x="698" y="400"/>
                      </a:lnTo>
                      <a:lnTo>
                        <a:pt x="954" y="380"/>
                      </a:lnTo>
                      <a:lnTo>
                        <a:pt x="982" y="432"/>
                      </a:lnTo>
                      <a:lnTo>
                        <a:pt x="1078" y="412"/>
                      </a:lnTo>
                      <a:lnTo>
                        <a:pt x="1110" y="476"/>
                      </a:lnTo>
                      <a:lnTo>
                        <a:pt x="1218" y="464"/>
                      </a:lnTo>
                      <a:lnTo>
                        <a:pt x="1274" y="532"/>
                      </a:lnTo>
                      <a:lnTo>
                        <a:pt x="1322" y="544"/>
                      </a:lnTo>
                      <a:lnTo>
                        <a:pt x="1446" y="540"/>
                      </a:lnTo>
                      <a:lnTo>
                        <a:pt x="1642" y="532"/>
                      </a:lnTo>
                      <a:lnTo>
                        <a:pt x="1890" y="528"/>
                      </a:lnTo>
                      <a:lnTo>
                        <a:pt x="2170" y="484"/>
                      </a:lnTo>
                      <a:lnTo>
                        <a:pt x="2342" y="424"/>
                      </a:lnTo>
                      <a:lnTo>
                        <a:pt x="2482" y="336"/>
                      </a:lnTo>
                      <a:lnTo>
                        <a:pt x="2558" y="292"/>
                      </a:lnTo>
                      <a:lnTo>
                        <a:pt x="2598" y="252"/>
                      </a:lnTo>
                      <a:lnTo>
                        <a:pt x="2638" y="188"/>
                      </a:lnTo>
                      <a:lnTo>
                        <a:pt x="2634" y="136"/>
                      </a:lnTo>
                      <a:lnTo>
                        <a:pt x="2642" y="108"/>
                      </a:lnTo>
                      <a:lnTo>
                        <a:pt x="2794" y="100"/>
                      </a:lnTo>
                      <a:lnTo>
                        <a:pt x="2986" y="84"/>
                      </a:lnTo>
                      <a:lnTo>
                        <a:pt x="3290" y="64"/>
                      </a:lnTo>
                      <a:lnTo>
                        <a:pt x="3670" y="20"/>
                      </a:lnTo>
                      <a:lnTo>
                        <a:pt x="3858" y="4"/>
                      </a:lnTo>
                      <a:lnTo>
                        <a:pt x="3958" y="0"/>
                      </a:lnTo>
                      <a:lnTo>
                        <a:pt x="3960" y="1164"/>
                      </a:lnTo>
                      <a:lnTo>
                        <a:pt x="0" y="1164"/>
                      </a:lnTo>
                      <a:close/>
                    </a:path>
                  </a:pathLst>
                </a:custGeom>
                <a:solidFill>
                  <a:schemeClr val="bg2">
                    <a:alpha val="50195"/>
                  </a:schemeClr>
                </a:solidFill>
                <a:ln>
                  <a:noFill/>
                </a:ln>
                <a:extLst>
                  <a:ext uri="{91240B29-F687-4F45-9708-019B960494DF}">
                    <a14:hiddenLine xmlns:a14="http://schemas.microsoft.com/office/drawing/2010/main" w="25400" cap="flat" cmpd="sng">
                      <a:solidFill>
                        <a:srgbClr val="000000"/>
                      </a:solidFill>
                      <a:prstDash val="solid"/>
                      <a:round/>
                      <a:headEnd type="none" w="med" len="med"/>
                      <a:tailEnd type="none" w="med" len="med"/>
                    </a14:hiddenLine>
                  </a:ext>
                </a:extLst>
              </p:spPr>
              <p:txBody>
                <a:bodyPr/>
                <a:lstStyle/>
                <a:p>
                  <a:endParaRPr lang="en-US"/>
                </a:p>
              </p:txBody>
            </p:sp>
            <p:sp>
              <p:nvSpPr>
                <p:cNvPr id="219" name="Rectangle 191"/>
                <p:cNvSpPr>
                  <a:spLocks noChangeAspect="1" noChangeArrowheads="1"/>
                </p:cNvSpPr>
                <p:nvPr/>
              </p:nvSpPr>
              <p:spPr bwMode="auto">
                <a:xfrm>
                  <a:off x="987" y="772"/>
                  <a:ext cx="3956" cy="1454"/>
                </a:xfrm>
                <a:prstGeom prst="rect">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grpSp>
          <p:grpSp>
            <p:nvGrpSpPr>
              <p:cNvPr id="29" name="Group 192"/>
              <p:cNvGrpSpPr>
                <a:grpSpLocks noChangeAspect="1"/>
              </p:cNvGrpSpPr>
              <p:nvPr/>
            </p:nvGrpSpPr>
            <p:grpSpPr bwMode="auto">
              <a:xfrm>
                <a:off x="5157" y="990"/>
                <a:ext cx="50" cy="1582"/>
                <a:chOff x="507" y="993"/>
                <a:chExt cx="50" cy="1582"/>
              </a:xfrm>
            </p:grpSpPr>
            <p:sp>
              <p:nvSpPr>
                <p:cNvPr id="30" name="Line 193"/>
                <p:cNvSpPr>
                  <a:spLocks noChangeAspect="1" noChangeShapeType="1"/>
                </p:cNvSpPr>
                <p:nvPr/>
              </p:nvSpPr>
              <p:spPr bwMode="auto">
                <a:xfrm>
                  <a:off x="509" y="2575"/>
                  <a:ext cx="46"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1" name="Line 194"/>
                <p:cNvSpPr>
                  <a:spLocks noChangeAspect="1" noChangeShapeType="1"/>
                </p:cNvSpPr>
                <p:nvPr/>
              </p:nvSpPr>
              <p:spPr bwMode="auto">
                <a:xfrm>
                  <a:off x="508" y="1509"/>
                  <a:ext cx="46"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 name="Line 195"/>
                <p:cNvSpPr>
                  <a:spLocks noChangeAspect="1" noChangeShapeType="1"/>
                </p:cNvSpPr>
                <p:nvPr/>
              </p:nvSpPr>
              <p:spPr bwMode="auto">
                <a:xfrm>
                  <a:off x="507" y="2054"/>
                  <a:ext cx="46"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3" name="Line 196"/>
                <p:cNvSpPr>
                  <a:spLocks noChangeAspect="1" noChangeShapeType="1"/>
                </p:cNvSpPr>
                <p:nvPr/>
              </p:nvSpPr>
              <p:spPr bwMode="auto">
                <a:xfrm>
                  <a:off x="511" y="993"/>
                  <a:ext cx="46"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sp>
          <p:nvSpPr>
            <p:cNvPr id="5" name="Text Box 200"/>
            <p:cNvSpPr txBox="1">
              <a:spLocks noChangeArrowheads="1"/>
            </p:cNvSpPr>
            <p:nvPr/>
          </p:nvSpPr>
          <p:spPr bwMode="auto">
            <a:xfrm rot="21284691">
              <a:off x="5724024" y="4041802"/>
              <a:ext cx="320506" cy="1807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57103" tIns="28552" rIns="57103" bIns="28552">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r>
                <a:rPr lang="en-US" sz="800" b="1" dirty="0">
                  <a:solidFill>
                    <a:schemeClr val="bg1"/>
                  </a:solidFill>
                  <a:latin typeface="Comic Sans MS" pitchFamily="66" charset="0"/>
                </a:rPr>
                <a:t>Salt</a:t>
              </a:r>
            </a:p>
          </p:txBody>
        </p:sp>
        <p:sp>
          <p:nvSpPr>
            <p:cNvPr id="6" name="Text Box 219"/>
            <p:cNvSpPr txBox="1">
              <a:spLocks noChangeArrowheads="1"/>
            </p:cNvSpPr>
            <p:nvPr/>
          </p:nvSpPr>
          <p:spPr bwMode="auto">
            <a:xfrm rot="267561">
              <a:off x="4046800" y="3843793"/>
              <a:ext cx="326918" cy="1807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57103" tIns="28552" rIns="57103" bIns="28552">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r>
                <a:rPr lang="en-US" sz="800" b="1" dirty="0" err="1">
                  <a:solidFill>
                    <a:schemeClr val="bg1"/>
                  </a:solidFill>
                  <a:latin typeface="Comic Sans MS" pitchFamily="66" charset="0"/>
                </a:rPr>
                <a:t>Plio</a:t>
              </a:r>
              <a:r>
                <a:rPr lang="en-US" sz="800" b="1" dirty="0">
                  <a:solidFill>
                    <a:schemeClr val="bg1"/>
                  </a:solidFill>
                  <a:latin typeface="Comic Sans MS" pitchFamily="66" charset="0"/>
                </a:rPr>
                <a:t>.</a:t>
              </a:r>
            </a:p>
          </p:txBody>
        </p:sp>
        <p:sp>
          <p:nvSpPr>
            <p:cNvPr id="7" name="Text Box 220"/>
            <p:cNvSpPr txBox="1">
              <a:spLocks noChangeArrowheads="1"/>
            </p:cNvSpPr>
            <p:nvPr/>
          </p:nvSpPr>
          <p:spPr bwMode="auto">
            <a:xfrm rot="267336">
              <a:off x="4302992" y="3799866"/>
              <a:ext cx="427907" cy="1807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57103" tIns="28552" rIns="57103" bIns="28552">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r>
                <a:rPr lang="en-US" sz="800" b="1" dirty="0" err="1">
                  <a:solidFill>
                    <a:schemeClr val="bg1"/>
                  </a:solidFill>
                  <a:latin typeface="Comic Sans MS" pitchFamily="66" charset="0"/>
                </a:rPr>
                <a:t>Pleist</a:t>
              </a:r>
              <a:r>
                <a:rPr lang="en-US" sz="800" b="1" dirty="0">
                  <a:solidFill>
                    <a:schemeClr val="bg1"/>
                  </a:solidFill>
                  <a:latin typeface="Comic Sans MS" pitchFamily="66" charset="0"/>
                </a:rPr>
                <a:t>.</a:t>
              </a:r>
            </a:p>
          </p:txBody>
        </p:sp>
        <p:sp>
          <p:nvSpPr>
            <p:cNvPr id="8" name="Line 109"/>
            <p:cNvSpPr>
              <a:spLocks noChangeAspect="1" noChangeShapeType="1"/>
            </p:cNvSpPr>
            <p:nvPr/>
          </p:nvSpPr>
          <p:spPr bwMode="auto">
            <a:xfrm>
              <a:off x="7274688" y="5678802"/>
              <a:ext cx="55664"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 name="Line 110"/>
            <p:cNvSpPr>
              <a:spLocks noChangeAspect="1" noChangeShapeType="1"/>
            </p:cNvSpPr>
            <p:nvPr/>
          </p:nvSpPr>
          <p:spPr bwMode="auto">
            <a:xfrm>
              <a:off x="7273478" y="4388957"/>
              <a:ext cx="55664"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 name="Line 111"/>
            <p:cNvSpPr>
              <a:spLocks noChangeAspect="1" noChangeShapeType="1"/>
            </p:cNvSpPr>
            <p:nvPr/>
          </p:nvSpPr>
          <p:spPr bwMode="auto">
            <a:xfrm>
              <a:off x="7272268" y="5048399"/>
              <a:ext cx="55664"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 name="Line 112"/>
            <p:cNvSpPr>
              <a:spLocks noChangeAspect="1" noChangeShapeType="1"/>
            </p:cNvSpPr>
            <p:nvPr/>
          </p:nvSpPr>
          <p:spPr bwMode="auto">
            <a:xfrm>
              <a:off x="7277108" y="3764604"/>
              <a:ext cx="55664"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 name="Text Box 130"/>
            <p:cNvSpPr txBox="1">
              <a:spLocks noChangeArrowheads="1"/>
            </p:cNvSpPr>
            <p:nvPr/>
          </p:nvSpPr>
          <p:spPr bwMode="auto">
            <a:xfrm>
              <a:off x="3981486" y="4275334"/>
              <a:ext cx="292112" cy="143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57103" tIns="28552" rIns="57103" bIns="28552">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r>
                <a:rPr lang="en-US" sz="800" b="1" dirty="0" err="1" smtClean="0">
                  <a:solidFill>
                    <a:schemeClr val="bg1"/>
                  </a:solidFill>
                  <a:latin typeface="Comic Sans MS" pitchFamily="66" charset="0"/>
                </a:rPr>
                <a:t>Paleo</a:t>
              </a:r>
              <a:endParaRPr lang="en-US" sz="800" b="1" dirty="0">
                <a:solidFill>
                  <a:schemeClr val="bg1"/>
                </a:solidFill>
                <a:latin typeface="Comic Sans MS" pitchFamily="66" charset="0"/>
              </a:endParaRPr>
            </a:p>
          </p:txBody>
        </p:sp>
        <p:sp>
          <p:nvSpPr>
            <p:cNvPr id="13" name="Text Box 131"/>
            <p:cNvSpPr txBox="1">
              <a:spLocks noChangeArrowheads="1"/>
            </p:cNvSpPr>
            <p:nvPr/>
          </p:nvSpPr>
          <p:spPr bwMode="auto">
            <a:xfrm>
              <a:off x="1771765" y="3885018"/>
              <a:ext cx="210754" cy="1148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57103" tIns="28552" rIns="57103" bIns="28552">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r>
                <a:rPr lang="en-US" sz="800" b="1" dirty="0" err="1">
                  <a:solidFill>
                    <a:schemeClr val="bg1"/>
                  </a:solidFill>
                  <a:latin typeface="Comic Sans MS" pitchFamily="66" charset="0"/>
                </a:rPr>
                <a:t>Jur</a:t>
              </a:r>
              <a:r>
                <a:rPr lang="en-US" sz="800" b="1" dirty="0">
                  <a:solidFill>
                    <a:schemeClr val="bg1"/>
                  </a:solidFill>
                  <a:latin typeface="Comic Sans MS" pitchFamily="66" charset="0"/>
                </a:rPr>
                <a:t>.</a:t>
              </a:r>
            </a:p>
          </p:txBody>
        </p:sp>
        <p:sp>
          <p:nvSpPr>
            <p:cNvPr id="14" name="Text Box 132"/>
            <p:cNvSpPr txBox="1">
              <a:spLocks noChangeArrowheads="1"/>
            </p:cNvSpPr>
            <p:nvPr/>
          </p:nvSpPr>
          <p:spPr bwMode="auto">
            <a:xfrm rot="223910">
              <a:off x="2447968" y="4033302"/>
              <a:ext cx="241307" cy="1148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57103" tIns="28552" rIns="57103" bIns="28552">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r>
                <a:rPr lang="en-US" sz="800" b="1" dirty="0" err="1">
                  <a:solidFill>
                    <a:schemeClr val="bg1"/>
                  </a:solidFill>
                  <a:latin typeface="Comic Sans MS" pitchFamily="66" charset="0"/>
                </a:rPr>
                <a:t>Cret</a:t>
              </a:r>
              <a:r>
                <a:rPr lang="en-US" sz="800" b="1" dirty="0">
                  <a:solidFill>
                    <a:schemeClr val="bg1"/>
                  </a:solidFill>
                  <a:latin typeface="Comic Sans MS" pitchFamily="66" charset="0"/>
                </a:rPr>
                <a:t>.</a:t>
              </a:r>
            </a:p>
          </p:txBody>
        </p:sp>
        <p:sp>
          <p:nvSpPr>
            <p:cNvPr id="15" name="Text Box 133"/>
            <p:cNvSpPr txBox="1">
              <a:spLocks noChangeArrowheads="1"/>
            </p:cNvSpPr>
            <p:nvPr/>
          </p:nvSpPr>
          <p:spPr bwMode="auto">
            <a:xfrm>
              <a:off x="3584962" y="4156481"/>
              <a:ext cx="225012" cy="1148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57103" tIns="28552" rIns="57103" bIns="28552">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r>
                <a:rPr lang="en-US" sz="800" b="1" dirty="0" err="1">
                  <a:solidFill>
                    <a:schemeClr val="bg1"/>
                  </a:solidFill>
                  <a:latin typeface="Comic Sans MS" pitchFamily="66" charset="0"/>
                </a:rPr>
                <a:t>Olig</a:t>
              </a:r>
              <a:r>
                <a:rPr lang="en-US" sz="800" b="1" dirty="0">
                  <a:solidFill>
                    <a:schemeClr val="bg1"/>
                  </a:solidFill>
                  <a:latin typeface="Comic Sans MS" pitchFamily="66" charset="0"/>
                </a:rPr>
                <a:t>.</a:t>
              </a:r>
            </a:p>
          </p:txBody>
        </p:sp>
        <p:sp>
          <p:nvSpPr>
            <p:cNvPr id="16" name="Text Box 134"/>
            <p:cNvSpPr txBox="1">
              <a:spLocks noChangeArrowheads="1"/>
            </p:cNvSpPr>
            <p:nvPr/>
          </p:nvSpPr>
          <p:spPr bwMode="auto">
            <a:xfrm>
              <a:off x="3514197" y="3942063"/>
              <a:ext cx="212791" cy="1148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57103" tIns="28552" rIns="57103" bIns="28552">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r>
                <a:rPr lang="en-US" sz="800" b="1" dirty="0">
                  <a:solidFill>
                    <a:schemeClr val="bg1"/>
                  </a:solidFill>
                  <a:latin typeface="Comic Sans MS" pitchFamily="66" charset="0"/>
                </a:rPr>
                <a:t>Mio.</a:t>
              </a:r>
            </a:p>
          </p:txBody>
        </p:sp>
        <p:sp>
          <p:nvSpPr>
            <p:cNvPr id="17" name="Text Box 135"/>
            <p:cNvSpPr txBox="1">
              <a:spLocks noChangeArrowheads="1"/>
            </p:cNvSpPr>
            <p:nvPr/>
          </p:nvSpPr>
          <p:spPr bwMode="auto">
            <a:xfrm>
              <a:off x="4228823" y="4168863"/>
              <a:ext cx="210754" cy="1148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57103" tIns="28552" rIns="57103" bIns="28552">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r>
                <a:rPr lang="en-US" sz="800" b="1" dirty="0" err="1">
                  <a:solidFill>
                    <a:schemeClr val="bg1"/>
                  </a:solidFill>
                  <a:latin typeface="Comic Sans MS" pitchFamily="66" charset="0"/>
                </a:rPr>
                <a:t>Eoc</a:t>
              </a:r>
              <a:r>
                <a:rPr lang="en-US" sz="800" b="1" dirty="0">
                  <a:solidFill>
                    <a:schemeClr val="bg1"/>
                  </a:solidFill>
                  <a:latin typeface="Comic Sans MS" pitchFamily="66" charset="0"/>
                </a:rPr>
                <a:t>.</a:t>
              </a:r>
            </a:p>
          </p:txBody>
        </p:sp>
        <p:sp>
          <p:nvSpPr>
            <p:cNvPr id="18" name="Text Box 37"/>
            <p:cNvSpPr txBox="1">
              <a:spLocks noChangeArrowheads="1"/>
            </p:cNvSpPr>
            <p:nvPr/>
          </p:nvSpPr>
          <p:spPr bwMode="auto">
            <a:xfrm>
              <a:off x="1665424" y="4358022"/>
              <a:ext cx="566134" cy="3386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57103" tIns="28552" rIns="57103" bIns="28552">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algn="ctr" eaLnBrk="1" hangingPunct="1"/>
              <a:r>
                <a:rPr lang="en-US" sz="800" b="1" dirty="0">
                  <a:solidFill>
                    <a:schemeClr val="bg1"/>
                  </a:solidFill>
                  <a:latin typeface="Comic Sans MS" pitchFamily="66" charset="0"/>
                </a:rPr>
                <a:t>CONT.</a:t>
              </a:r>
            </a:p>
            <a:p>
              <a:pPr algn="ctr" eaLnBrk="1" hangingPunct="1"/>
              <a:r>
                <a:rPr lang="en-US" sz="800" b="1" dirty="0">
                  <a:solidFill>
                    <a:schemeClr val="bg1"/>
                  </a:solidFill>
                  <a:latin typeface="Comic Sans MS" pitchFamily="66" charset="0"/>
                </a:rPr>
                <a:t> CRUST</a:t>
              </a:r>
            </a:p>
          </p:txBody>
        </p:sp>
        <p:sp>
          <p:nvSpPr>
            <p:cNvPr id="19" name="Text Box 38"/>
            <p:cNvSpPr txBox="1">
              <a:spLocks noChangeArrowheads="1"/>
            </p:cNvSpPr>
            <p:nvPr/>
          </p:nvSpPr>
          <p:spPr bwMode="auto">
            <a:xfrm>
              <a:off x="3321049" y="4799974"/>
              <a:ext cx="1448536" cy="3386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57103" tIns="28552" rIns="57103" bIns="28552">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algn="ctr" eaLnBrk="1" hangingPunct="1"/>
              <a:r>
                <a:rPr lang="en-US" sz="800" b="1" dirty="0">
                  <a:solidFill>
                    <a:schemeClr val="bg1"/>
                  </a:solidFill>
                  <a:latin typeface="Comic Sans MS" pitchFamily="66" charset="0"/>
                </a:rPr>
                <a:t>ATTENUATED </a:t>
              </a:r>
            </a:p>
            <a:p>
              <a:pPr algn="ctr" eaLnBrk="1" hangingPunct="1"/>
              <a:r>
                <a:rPr lang="en-US" sz="800" b="1" dirty="0">
                  <a:solidFill>
                    <a:schemeClr val="bg1"/>
                  </a:solidFill>
                  <a:latin typeface="Comic Sans MS" pitchFamily="66" charset="0"/>
                </a:rPr>
                <a:t>CONTINENTAL CRUST</a:t>
              </a:r>
            </a:p>
          </p:txBody>
        </p:sp>
        <p:sp>
          <p:nvSpPr>
            <p:cNvPr id="20" name="Text Box 39"/>
            <p:cNvSpPr txBox="1">
              <a:spLocks noChangeArrowheads="1"/>
            </p:cNvSpPr>
            <p:nvPr/>
          </p:nvSpPr>
          <p:spPr bwMode="auto">
            <a:xfrm>
              <a:off x="5702500" y="4205319"/>
              <a:ext cx="1110936" cy="2014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57103" tIns="28552" rIns="57103" bIns="28552">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r>
                <a:rPr lang="en-US" sz="800" b="1" dirty="0">
                  <a:solidFill>
                    <a:schemeClr val="bg1"/>
                  </a:solidFill>
                  <a:latin typeface="Comic Sans MS" pitchFamily="66" charset="0"/>
                </a:rPr>
                <a:t>OCEANIC CRUST</a:t>
              </a:r>
            </a:p>
          </p:txBody>
        </p:sp>
        <p:sp>
          <p:nvSpPr>
            <p:cNvPr id="21" name="Text Box 42"/>
            <p:cNvSpPr txBox="1">
              <a:spLocks noChangeArrowheads="1"/>
            </p:cNvSpPr>
            <p:nvPr/>
          </p:nvSpPr>
          <p:spPr bwMode="auto">
            <a:xfrm>
              <a:off x="2203161" y="5052948"/>
              <a:ext cx="621506" cy="2014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57103" tIns="28552" rIns="57103" bIns="28552">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r>
                <a:rPr lang="en-US" sz="800" b="1" dirty="0">
                  <a:solidFill>
                    <a:schemeClr val="bg1"/>
                  </a:solidFill>
                  <a:latin typeface="Comic Sans MS" pitchFamily="66" charset="0"/>
                </a:rPr>
                <a:t>MANTLE</a:t>
              </a:r>
            </a:p>
          </p:txBody>
        </p:sp>
        <p:sp>
          <p:nvSpPr>
            <p:cNvPr id="22" name="Text Box 44"/>
            <p:cNvSpPr txBox="1">
              <a:spLocks noChangeArrowheads="1"/>
            </p:cNvSpPr>
            <p:nvPr/>
          </p:nvSpPr>
          <p:spPr bwMode="auto">
            <a:xfrm>
              <a:off x="1692809" y="3581400"/>
              <a:ext cx="165947" cy="1735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57103" tIns="28552" rIns="57103" bIns="28552">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r>
                <a:rPr lang="en-US" sz="1400" b="1" dirty="0">
                  <a:solidFill>
                    <a:schemeClr val="bg1"/>
                  </a:solidFill>
                  <a:latin typeface="Comic Sans MS" pitchFamily="66" charset="0"/>
                </a:rPr>
                <a:t>N</a:t>
              </a:r>
            </a:p>
          </p:txBody>
        </p:sp>
        <p:sp>
          <p:nvSpPr>
            <p:cNvPr id="23" name="Text Box 45"/>
            <p:cNvSpPr txBox="1">
              <a:spLocks noChangeArrowheads="1"/>
            </p:cNvSpPr>
            <p:nvPr/>
          </p:nvSpPr>
          <p:spPr bwMode="auto">
            <a:xfrm>
              <a:off x="7155388" y="3588461"/>
              <a:ext cx="152707" cy="1735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57103" tIns="28552" rIns="57103" bIns="28552">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r>
                <a:rPr lang="en-US" sz="1400" b="1">
                  <a:solidFill>
                    <a:schemeClr val="bg1"/>
                  </a:solidFill>
                  <a:latin typeface="Comic Sans MS" pitchFamily="66" charset="0"/>
                </a:rPr>
                <a:t>S</a:t>
              </a:r>
            </a:p>
          </p:txBody>
        </p:sp>
        <p:sp>
          <p:nvSpPr>
            <p:cNvPr id="24" name="Text Box 49"/>
            <p:cNvSpPr txBox="1">
              <a:spLocks noChangeArrowheads="1"/>
            </p:cNvSpPr>
            <p:nvPr/>
          </p:nvSpPr>
          <p:spPr bwMode="auto">
            <a:xfrm>
              <a:off x="6831627" y="4317679"/>
              <a:ext cx="471462" cy="1671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57103" tIns="28552" rIns="57103" bIns="28552">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r>
                <a:rPr lang="en-US" sz="600" b="1" dirty="0">
                  <a:solidFill>
                    <a:schemeClr val="bg1"/>
                  </a:solidFill>
                  <a:latin typeface="Comic Sans MS" pitchFamily="66" charset="0"/>
                </a:rPr>
                <a:t>10 miles</a:t>
              </a:r>
            </a:p>
          </p:txBody>
        </p:sp>
        <p:sp>
          <p:nvSpPr>
            <p:cNvPr id="25" name="Text Box 50"/>
            <p:cNvSpPr txBox="1">
              <a:spLocks noChangeArrowheads="1"/>
            </p:cNvSpPr>
            <p:nvPr/>
          </p:nvSpPr>
          <p:spPr bwMode="auto">
            <a:xfrm>
              <a:off x="6836671" y="4975286"/>
              <a:ext cx="471462" cy="1671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57103" tIns="28552" rIns="57103" bIns="28552">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r>
                <a:rPr lang="en-US" sz="600" b="1" dirty="0">
                  <a:solidFill>
                    <a:schemeClr val="bg1"/>
                  </a:solidFill>
                  <a:latin typeface="Comic Sans MS" pitchFamily="66" charset="0"/>
                </a:rPr>
                <a:t>20 miles</a:t>
              </a:r>
            </a:p>
          </p:txBody>
        </p:sp>
        <p:sp>
          <p:nvSpPr>
            <p:cNvPr id="26" name="Text Box 51"/>
            <p:cNvSpPr txBox="1">
              <a:spLocks noChangeArrowheads="1"/>
            </p:cNvSpPr>
            <p:nvPr/>
          </p:nvSpPr>
          <p:spPr bwMode="auto">
            <a:xfrm>
              <a:off x="6831627" y="5606669"/>
              <a:ext cx="471462" cy="1671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57103" tIns="28552" rIns="57103" bIns="28552">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r>
                <a:rPr lang="en-US" sz="600" b="1" dirty="0">
                  <a:solidFill>
                    <a:schemeClr val="bg1"/>
                  </a:solidFill>
                  <a:latin typeface="Comic Sans MS" pitchFamily="66" charset="0"/>
                </a:rPr>
                <a:t>30 miles</a:t>
              </a:r>
            </a:p>
          </p:txBody>
        </p:sp>
      </p:grpSp>
      <p:sp>
        <p:nvSpPr>
          <p:cNvPr id="242" name="TextBox 241"/>
          <p:cNvSpPr txBox="1"/>
          <p:nvPr/>
        </p:nvSpPr>
        <p:spPr>
          <a:xfrm>
            <a:off x="5534706" y="2818492"/>
            <a:ext cx="3228294" cy="3785652"/>
          </a:xfrm>
          <a:prstGeom prst="rect">
            <a:avLst/>
          </a:prstGeom>
          <a:solidFill>
            <a:schemeClr val="tx1"/>
          </a:solidFill>
        </p:spPr>
        <p:txBody>
          <a:bodyPr wrap="square" rtlCol="0">
            <a:spAutoFit/>
          </a:bodyPr>
          <a:lstStyle/>
          <a:p>
            <a:pPr algn="just"/>
            <a:r>
              <a:rPr lang="en-US" sz="1200" dirty="0" smtClean="0">
                <a:solidFill>
                  <a:schemeClr val="bg1"/>
                </a:solidFill>
                <a:latin typeface="Arial" pitchFamily="34" charset="0"/>
                <a:cs typeface="Arial" pitchFamily="34" charset="0"/>
              </a:rPr>
              <a:t>In addition to the downward movement of the earth’s crust and vertical and lateral movement of salt features the geologic structure of the Gulf of Mexico Basin is controlled by faulting of the sedimentary layers.  </a:t>
            </a:r>
            <a:r>
              <a:rPr lang="en-US" sz="1200" dirty="0" err="1" smtClean="0">
                <a:solidFill>
                  <a:schemeClr val="bg1"/>
                </a:solidFill>
                <a:latin typeface="Arial" pitchFamily="34" charset="0"/>
                <a:cs typeface="Arial" pitchFamily="34" charset="0"/>
              </a:rPr>
              <a:t>Listric</a:t>
            </a:r>
            <a:r>
              <a:rPr lang="en-US" sz="1200" dirty="0" smtClean="0">
                <a:solidFill>
                  <a:schemeClr val="bg1"/>
                </a:solidFill>
                <a:latin typeface="Arial" pitchFamily="34" charset="0"/>
                <a:cs typeface="Arial" pitchFamily="34" charset="0"/>
              </a:rPr>
              <a:t> faults follow curved surfaces so that like salt movement, they translate horizontal movement at depth into vertical movement at the surface.  This creates subsidence which is additive to both salt movement and crustal </a:t>
            </a:r>
            <a:r>
              <a:rPr lang="en-US" sz="1200" dirty="0" err="1" smtClean="0">
                <a:solidFill>
                  <a:schemeClr val="bg1"/>
                </a:solidFill>
                <a:latin typeface="Arial" pitchFamily="34" charset="0"/>
                <a:cs typeface="Arial" pitchFamily="34" charset="0"/>
              </a:rPr>
              <a:t>downwarp</a:t>
            </a:r>
            <a:r>
              <a:rPr lang="en-US" sz="1200" dirty="0" smtClean="0">
                <a:solidFill>
                  <a:schemeClr val="bg1"/>
                </a:solidFill>
                <a:latin typeface="Arial" pitchFamily="34" charset="0"/>
                <a:cs typeface="Arial" pitchFamily="34" charset="0"/>
              </a:rPr>
              <a:t>.  The subsidence due to faulting in represented by the thickening of sedimentary layers on their “downthrown” sides.  Large “growth faults” that are continually expanding the thickness of sedimentary deposits have surface expressions that cause subsidence. Marshes are highly affected by the movement at the surface by these faults on the modern coastal plain.</a:t>
            </a:r>
          </a:p>
        </p:txBody>
      </p:sp>
      <p:sp>
        <p:nvSpPr>
          <p:cNvPr id="243" name="Oval 242"/>
          <p:cNvSpPr/>
          <p:nvPr/>
        </p:nvSpPr>
        <p:spPr>
          <a:xfrm>
            <a:off x="3301070" y="513153"/>
            <a:ext cx="606067" cy="595229"/>
          </a:xfrm>
          <a:prstGeom prst="ellipse">
            <a:avLst/>
          </a:prstGeom>
          <a:noFill/>
          <a:ln w="25400">
            <a:solidFill>
              <a:schemeClr val="bg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44" name="Group 243"/>
          <p:cNvGrpSpPr/>
          <p:nvPr/>
        </p:nvGrpSpPr>
        <p:grpSpPr>
          <a:xfrm>
            <a:off x="522170" y="2818492"/>
            <a:ext cx="4926211" cy="3810908"/>
            <a:chOff x="1817179" y="3468828"/>
            <a:chExt cx="4191000" cy="3017212"/>
          </a:xfrm>
        </p:grpSpPr>
        <p:pic>
          <p:nvPicPr>
            <p:cNvPr id="245" name="Picture 2" descr="http://www.activetectonics.coas.oregonstate.edu/normal_flts/WO-4058__33671.bmp"/>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1817179" y="3468828"/>
              <a:ext cx="4191000" cy="2984611"/>
            </a:xfrm>
            <a:prstGeom prst="rect">
              <a:avLst/>
            </a:prstGeom>
            <a:noFill/>
            <a:extLst>
              <a:ext uri="{909E8E84-426E-40DD-AFC4-6F175D3DCCD1}">
                <a14:hiddenFill xmlns:a14="http://schemas.microsoft.com/office/drawing/2010/main">
                  <a:solidFill>
                    <a:srgbClr val="FFFFFF"/>
                  </a:solidFill>
                </a14:hiddenFill>
              </a:ext>
            </a:extLst>
          </p:spPr>
        </p:pic>
        <p:sp>
          <p:nvSpPr>
            <p:cNvPr id="246" name="Freeform 245"/>
            <p:cNvSpPr/>
            <p:nvPr/>
          </p:nvSpPr>
          <p:spPr>
            <a:xfrm>
              <a:off x="3145507" y="4146618"/>
              <a:ext cx="1391914" cy="2339422"/>
            </a:xfrm>
            <a:custGeom>
              <a:avLst/>
              <a:gdLst>
                <a:gd name="connsiteX0" fmla="*/ 0 w 1564849"/>
                <a:gd name="connsiteY0" fmla="*/ 0 h 2630078"/>
                <a:gd name="connsiteX1" fmla="*/ 75414 w 1564849"/>
                <a:gd name="connsiteY1" fmla="*/ 207390 h 2630078"/>
                <a:gd name="connsiteX2" fmla="*/ 131975 w 1564849"/>
                <a:gd name="connsiteY2" fmla="*/ 452487 h 2630078"/>
                <a:gd name="connsiteX3" fmla="*/ 245097 w 1564849"/>
                <a:gd name="connsiteY3" fmla="*/ 838986 h 2630078"/>
                <a:gd name="connsiteX4" fmla="*/ 329938 w 1564849"/>
                <a:gd name="connsiteY4" fmla="*/ 1102936 h 2630078"/>
                <a:gd name="connsiteX5" fmla="*/ 452486 w 1564849"/>
                <a:gd name="connsiteY5" fmla="*/ 1423447 h 2630078"/>
                <a:gd name="connsiteX6" fmla="*/ 622169 w 1564849"/>
                <a:gd name="connsiteY6" fmla="*/ 1791093 h 2630078"/>
                <a:gd name="connsiteX7" fmla="*/ 782425 w 1564849"/>
                <a:gd name="connsiteY7" fmla="*/ 2036190 h 2630078"/>
                <a:gd name="connsiteX8" fmla="*/ 1121790 w 1564849"/>
                <a:gd name="connsiteY8" fmla="*/ 2384981 h 2630078"/>
                <a:gd name="connsiteX9" fmla="*/ 1564849 w 1564849"/>
                <a:gd name="connsiteY9" fmla="*/ 2630078 h 2630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64849" h="2630078">
                  <a:moveTo>
                    <a:pt x="0" y="0"/>
                  </a:moveTo>
                  <a:lnTo>
                    <a:pt x="75414" y="207390"/>
                  </a:lnTo>
                  <a:lnTo>
                    <a:pt x="131975" y="452487"/>
                  </a:lnTo>
                  <a:lnTo>
                    <a:pt x="245097" y="838986"/>
                  </a:lnTo>
                  <a:lnTo>
                    <a:pt x="329938" y="1102936"/>
                  </a:lnTo>
                  <a:lnTo>
                    <a:pt x="452486" y="1423447"/>
                  </a:lnTo>
                  <a:lnTo>
                    <a:pt x="622169" y="1791093"/>
                  </a:lnTo>
                  <a:lnTo>
                    <a:pt x="782425" y="2036190"/>
                  </a:lnTo>
                  <a:lnTo>
                    <a:pt x="1121790" y="2384981"/>
                  </a:lnTo>
                  <a:lnTo>
                    <a:pt x="1564849" y="2630078"/>
                  </a:lnTo>
                </a:path>
              </a:pathLst>
            </a:custGeom>
            <a:noFill/>
            <a:ln w="19050" cap="flat" cmpd="sng" algn="ctr">
              <a:solidFill>
                <a:sysClr val="windowText" lastClr="000000"/>
              </a:solidFill>
              <a:prstDash val="dash"/>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247" name="Freeform 246"/>
            <p:cNvSpPr/>
            <p:nvPr/>
          </p:nvSpPr>
          <p:spPr>
            <a:xfrm>
              <a:off x="4562577" y="4247238"/>
              <a:ext cx="1316449" cy="1844706"/>
            </a:xfrm>
            <a:custGeom>
              <a:avLst/>
              <a:gdLst>
                <a:gd name="connsiteX0" fmla="*/ 0 w 1480008"/>
                <a:gd name="connsiteY0" fmla="*/ 0 h 2073897"/>
                <a:gd name="connsiteX1" fmla="*/ 122548 w 1480008"/>
                <a:gd name="connsiteY1" fmla="*/ 311084 h 2073897"/>
                <a:gd name="connsiteX2" fmla="*/ 282804 w 1480008"/>
                <a:gd name="connsiteY2" fmla="*/ 612742 h 2073897"/>
                <a:gd name="connsiteX3" fmla="*/ 461913 w 1480008"/>
                <a:gd name="connsiteY3" fmla="*/ 980387 h 2073897"/>
                <a:gd name="connsiteX4" fmla="*/ 612742 w 1480008"/>
                <a:gd name="connsiteY4" fmla="*/ 1197204 h 2073897"/>
                <a:gd name="connsiteX5" fmla="*/ 810705 w 1480008"/>
                <a:gd name="connsiteY5" fmla="*/ 1432874 h 2073897"/>
                <a:gd name="connsiteX6" fmla="*/ 1168923 w 1480008"/>
                <a:gd name="connsiteY6" fmla="*/ 1791092 h 2073897"/>
                <a:gd name="connsiteX7" fmla="*/ 1338606 w 1480008"/>
                <a:gd name="connsiteY7" fmla="*/ 1951348 h 2073897"/>
                <a:gd name="connsiteX8" fmla="*/ 1480008 w 1480008"/>
                <a:gd name="connsiteY8" fmla="*/ 2073897 h 2073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80008" h="2073897">
                  <a:moveTo>
                    <a:pt x="0" y="0"/>
                  </a:moveTo>
                  <a:lnTo>
                    <a:pt x="122548" y="311084"/>
                  </a:lnTo>
                  <a:lnTo>
                    <a:pt x="282804" y="612742"/>
                  </a:lnTo>
                  <a:lnTo>
                    <a:pt x="461913" y="980387"/>
                  </a:lnTo>
                  <a:lnTo>
                    <a:pt x="612742" y="1197204"/>
                  </a:lnTo>
                  <a:lnTo>
                    <a:pt x="810705" y="1432874"/>
                  </a:lnTo>
                  <a:lnTo>
                    <a:pt x="1168923" y="1791092"/>
                  </a:lnTo>
                  <a:lnTo>
                    <a:pt x="1338606" y="1951348"/>
                  </a:lnTo>
                  <a:lnTo>
                    <a:pt x="1480008" y="2073897"/>
                  </a:lnTo>
                </a:path>
              </a:pathLst>
            </a:custGeom>
            <a:noFill/>
            <a:ln w="19050" cap="flat" cmpd="sng" algn="ctr">
              <a:solidFill>
                <a:sysClr val="windowText" lastClr="000000"/>
              </a:solidFill>
              <a:prstDash val="dash"/>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248" name="TextBox 247"/>
            <p:cNvSpPr txBox="1"/>
            <p:nvPr/>
          </p:nvSpPr>
          <p:spPr>
            <a:xfrm rot="3598095">
              <a:off x="3426176" y="5685499"/>
              <a:ext cx="386704" cy="146632"/>
            </a:xfrm>
            <a:prstGeom prst="rect">
              <a:avLst/>
            </a:prstGeom>
            <a:solidFill>
              <a:sysClr val="window" lastClr="FFFFFF"/>
            </a:solidFill>
          </p:spPr>
          <p:txBody>
            <a:bodyPr wrap="square" lIns="9144" tIns="9144" rIns="9144" bIns="9144"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000" b="0" i="0" u="none" strike="noStrike" kern="0" cap="none" spc="0" normalizeH="0" baseline="0" noProof="0" dirty="0" smtClean="0">
                  <a:ln>
                    <a:noFill/>
                  </a:ln>
                  <a:solidFill>
                    <a:prstClr val="black"/>
                  </a:solidFill>
                  <a:effectLst/>
                  <a:uLnTx/>
                  <a:uFillTx/>
                  <a:latin typeface="Arial Narrow" pitchFamily="34" charset="0"/>
                </a:rPr>
                <a:t>fault trace</a:t>
              </a:r>
            </a:p>
          </p:txBody>
        </p:sp>
        <p:sp>
          <p:nvSpPr>
            <p:cNvPr id="249" name="Freeform 248"/>
            <p:cNvSpPr/>
            <p:nvPr/>
          </p:nvSpPr>
          <p:spPr>
            <a:xfrm>
              <a:off x="1973918" y="4159327"/>
              <a:ext cx="1465720" cy="1003976"/>
            </a:xfrm>
            <a:custGeom>
              <a:avLst/>
              <a:gdLst>
                <a:gd name="connsiteX0" fmla="*/ 0 w 1647825"/>
                <a:gd name="connsiteY0" fmla="*/ 0 h 1128712"/>
                <a:gd name="connsiteX1" fmla="*/ 109537 w 1647825"/>
                <a:gd name="connsiteY1" fmla="*/ 42862 h 1128712"/>
                <a:gd name="connsiteX2" fmla="*/ 328612 w 1647825"/>
                <a:gd name="connsiteY2" fmla="*/ 142875 h 1128712"/>
                <a:gd name="connsiteX3" fmla="*/ 581025 w 1647825"/>
                <a:gd name="connsiteY3" fmla="*/ 271462 h 1128712"/>
                <a:gd name="connsiteX4" fmla="*/ 690562 w 1647825"/>
                <a:gd name="connsiteY4" fmla="*/ 338137 h 1128712"/>
                <a:gd name="connsiteX5" fmla="*/ 976312 w 1647825"/>
                <a:gd name="connsiteY5" fmla="*/ 423862 h 1128712"/>
                <a:gd name="connsiteX6" fmla="*/ 1181100 w 1647825"/>
                <a:gd name="connsiteY6" fmla="*/ 490537 h 1128712"/>
                <a:gd name="connsiteX7" fmla="*/ 1357312 w 1647825"/>
                <a:gd name="connsiteY7" fmla="*/ 509587 h 1128712"/>
                <a:gd name="connsiteX8" fmla="*/ 1476375 w 1647825"/>
                <a:gd name="connsiteY8" fmla="*/ 523875 h 1128712"/>
                <a:gd name="connsiteX9" fmla="*/ 1547812 w 1647825"/>
                <a:gd name="connsiteY9" fmla="*/ 804862 h 1128712"/>
                <a:gd name="connsiteX10" fmla="*/ 1647825 w 1647825"/>
                <a:gd name="connsiteY10" fmla="*/ 1071562 h 1128712"/>
                <a:gd name="connsiteX11" fmla="*/ 1476375 w 1647825"/>
                <a:gd name="connsiteY11" fmla="*/ 1128712 h 1128712"/>
                <a:gd name="connsiteX12" fmla="*/ 1323975 w 1647825"/>
                <a:gd name="connsiteY12" fmla="*/ 1114425 h 1128712"/>
                <a:gd name="connsiteX13" fmla="*/ 1195387 w 1647825"/>
                <a:gd name="connsiteY13" fmla="*/ 1090612 h 1128712"/>
                <a:gd name="connsiteX14" fmla="*/ 1047750 w 1647825"/>
                <a:gd name="connsiteY14" fmla="*/ 1023937 h 1128712"/>
                <a:gd name="connsiteX15" fmla="*/ 876300 w 1647825"/>
                <a:gd name="connsiteY15" fmla="*/ 900112 h 1128712"/>
                <a:gd name="connsiteX16" fmla="*/ 685800 w 1647825"/>
                <a:gd name="connsiteY16" fmla="*/ 742950 h 1128712"/>
                <a:gd name="connsiteX17" fmla="*/ 528637 w 1647825"/>
                <a:gd name="connsiteY17" fmla="*/ 623887 h 1128712"/>
                <a:gd name="connsiteX18" fmla="*/ 395287 w 1647825"/>
                <a:gd name="connsiteY18" fmla="*/ 471487 h 1128712"/>
                <a:gd name="connsiteX19" fmla="*/ 257175 w 1647825"/>
                <a:gd name="connsiteY19" fmla="*/ 361950 h 1128712"/>
                <a:gd name="connsiteX20" fmla="*/ 152400 w 1647825"/>
                <a:gd name="connsiteY20" fmla="*/ 276225 h 1128712"/>
                <a:gd name="connsiteX21" fmla="*/ 0 w 1647825"/>
                <a:gd name="connsiteY21" fmla="*/ 223837 h 1128712"/>
                <a:gd name="connsiteX22" fmla="*/ 0 w 1647825"/>
                <a:gd name="connsiteY22" fmla="*/ 0 h 1128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647825" h="1128712">
                  <a:moveTo>
                    <a:pt x="0" y="0"/>
                  </a:moveTo>
                  <a:lnTo>
                    <a:pt x="109537" y="42862"/>
                  </a:lnTo>
                  <a:lnTo>
                    <a:pt x="328612" y="142875"/>
                  </a:lnTo>
                  <a:lnTo>
                    <a:pt x="581025" y="271462"/>
                  </a:lnTo>
                  <a:lnTo>
                    <a:pt x="690562" y="338137"/>
                  </a:lnTo>
                  <a:lnTo>
                    <a:pt x="976312" y="423862"/>
                  </a:lnTo>
                  <a:lnTo>
                    <a:pt x="1181100" y="490537"/>
                  </a:lnTo>
                  <a:lnTo>
                    <a:pt x="1357312" y="509587"/>
                  </a:lnTo>
                  <a:lnTo>
                    <a:pt x="1476375" y="523875"/>
                  </a:lnTo>
                  <a:lnTo>
                    <a:pt x="1547812" y="804862"/>
                  </a:lnTo>
                  <a:lnTo>
                    <a:pt x="1647825" y="1071562"/>
                  </a:lnTo>
                  <a:lnTo>
                    <a:pt x="1476375" y="1128712"/>
                  </a:lnTo>
                  <a:lnTo>
                    <a:pt x="1323975" y="1114425"/>
                  </a:lnTo>
                  <a:lnTo>
                    <a:pt x="1195387" y="1090612"/>
                  </a:lnTo>
                  <a:lnTo>
                    <a:pt x="1047750" y="1023937"/>
                  </a:lnTo>
                  <a:lnTo>
                    <a:pt x="876300" y="900112"/>
                  </a:lnTo>
                  <a:lnTo>
                    <a:pt x="685800" y="742950"/>
                  </a:lnTo>
                  <a:lnTo>
                    <a:pt x="528637" y="623887"/>
                  </a:lnTo>
                  <a:lnTo>
                    <a:pt x="395287" y="471487"/>
                  </a:lnTo>
                  <a:lnTo>
                    <a:pt x="257175" y="361950"/>
                  </a:lnTo>
                  <a:lnTo>
                    <a:pt x="152400" y="276225"/>
                  </a:lnTo>
                  <a:lnTo>
                    <a:pt x="0" y="223837"/>
                  </a:lnTo>
                  <a:lnTo>
                    <a:pt x="0" y="0"/>
                  </a:lnTo>
                  <a:close/>
                </a:path>
              </a:pathLst>
            </a:custGeom>
            <a:solidFill>
              <a:srgbClr val="FFFF00">
                <a:alpha val="40000"/>
              </a:srgbClr>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250" name="Freeform 249"/>
            <p:cNvSpPr/>
            <p:nvPr/>
          </p:nvSpPr>
          <p:spPr>
            <a:xfrm>
              <a:off x="3333734" y="4426206"/>
              <a:ext cx="1397941" cy="974323"/>
            </a:xfrm>
            <a:custGeom>
              <a:avLst/>
              <a:gdLst>
                <a:gd name="connsiteX0" fmla="*/ 1443038 w 1571625"/>
                <a:gd name="connsiteY0" fmla="*/ 0 h 1095375"/>
                <a:gd name="connsiteX1" fmla="*/ 1009650 w 1571625"/>
                <a:gd name="connsiteY1" fmla="*/ 90488 h 1095375"/>
                <a:gd name="connsiteX2" fmla="*/ 728663 w 1571625"/>
                <a:gd name="connsiteY2" fmla="*/ 157163 h 1095375"/>
                <a:gd name="connsiteX3" fmla="*/ 519113 w 1571625"/>
                <a:gd name="connsiteY3" fmla="*/ 185738 h 1095375"/>
                <a:gd name="connsiteX4" fmla="*/ 280988 w 1571625"/>
                <a:gd name="connsiteY4" fmla="*/ 252413 h 1095375"/>
                <a:gd name="connsiteX5" fmla="*/ 114300 w 1571625"/>
                <a:gd name="connsiteY5" fmla="*/ 319088 h 1095375"/>
                <a:gd name="connsiteX6" fmla="*/ 0 w 1571625"/>
                <a:gd name="connsiteY6" fmla="*/ 371475 h 1095375"/>
                <a:gd name="connsiteX7" fmla="*/ 66675 w 1571625"/>
                <a:gd name="connsiteY7" fmla="*/ 571500 h 1095375"/>
                <a:gd name="connsiteX8" fmla="*/ 180975 w 1571625"/>
                <a:gd name="connsiteY8" fmla="*/ 933450 h 1095375"/>
                <a:gd name="connsiteX9" fmla="*/ 257175 w 1571625"/>
                <a:gd name="connsiteY9" fmla="*/ 1095375 h 1095375"/>
                <a:gd name="connsiteX10" fmla="*/ 461963 w 1571625"/>
                <a:gd name="connsiteY10" fmla="*/ 928688 h 1095375"/>
                <a:gd name="connsiteX11" fmla="*/ 704850 w 1571625"/>
                <a:gd name="connsiteY11" fmla="*/ 742950 h 1095375"/>
                <a:gd name="connsiteX12" fmla="*/ 919163 w 1571625"/>
                <a:gd name="connsiteY12" fmla="*/ 585788 h 1095375"/>
                <a:gd name="connsiteX13" fmla="*/ 1181100 w 1571625"/>
                <a:gd name="connsiteY13" fmla="*/ 404813 h 1095375"/>
                <a:gd name="connsiteX14" fmla="*/ 1409700 w 1571625"/>
                <a:gd name="connsiteY14" fmla="*/ 304800 h 1095375"/>
                <a:gd name="connsiteX15" fmla="*/ 1571625 w 1571625"/>
                <a:gd name="connsiteY15" fmla="*/ 242888 h 1095375"/>
                <a:gd name="connsiteX16" fmla="*/ 1443038 w 1571625"/>
                <a:gd name="connsiteY16" fmla="*/ 0 h 1095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571625" h="1095375">
                  <a:moveTo>
                    <a:pt x="1443038" y="0"/>
                  </a:moveTo>
                  <a:lnTo>
                    <a:pt x="1009650" y="90488"/>
                  </a:lnTo>
                  <a:lnTo>
                    <a:pt x="728663" y="157163"/>
                  </a:lnTo>
                  <a:lnTo>
                    <a:pt x="519113" y="185738"/>
                  </a:lnTo>
                  <a:lnTo>
                    <a:pt x="280988" y="252413"/>
                  </a:lnTo>
                  <a:lnTo>
                    <a:pt x="114300" y="319088"/>
                  </a:lnTo>
                  <a:lnTo>
                    <a:pt x="0" y="371475"/>
                  </a:lnTo>
                  <a:lnTo>
                    <a:pt x="66675" y="571500"/>
                  </a:lnTo>
                  <a:lnTo>
                    <a:pt x="180975" y="933450"/>
                  </a:lnTo>
                  <a:lnTo>
                    <a:pt x="257175" y="1095375"/>
                  </a:lnTo>
                  <a:lnTo>
                    <a:pt x="461963" y="928688"/>
                  </a:lnTo>
                  <a:lnTo>
                    <a:pt x="704850" y="742950"/>
                  </a:lnTo>
                  <a:lnTo>
                    <a:pt x="919163" y="585788"/>
                  </a:lnTo>
                  <a:lnTo>
                    <a:pt x="1181100" y="404813"/>
                  </a:lnTo>
                  <a:lnTo>
                    <a:pt x="1409700" y="304800"/>
                  </a:lnTo>
                  <a:lnTo>
                    <a:pt x="1571625" y="242888"/>
                  </a:lnTo>
                  <a:lnTo>
                    <a:pt x="1443038" y="0"/>
                  </a:lnTo>
                  <a:close/>
                </a:path>
              </a:pathLst>
            </a:custGeom>
            <a:solidFill>
              <a:srgbClr val="FFFF00">
                <a:alpha val="40000"/>
              </a:srgbClr>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251" name="Freeform 250"/>
            <p:cNvSpPr/>
            <p:nvPr/>
          </p:nvSpPr>
          <p:spPr>
            <a:xfrm>
              <a:off x="4812163" y="4379608"/>
              <a:ext cx="1046337" cy="817583"/>
            </a:xfrm>
            <a:custGeom>
              <a:avLst/>
              <a:gdLst>
                <a:gd name="connsiteX0" fmla="*/ 1176337 w 1176337"/>
                <a:gd name="connsiteY0" fmla="*/ 0 h 919162"/>
                <a:gd name="connsiteX1" fmla="*/ 942975 w 1176337"/>
                <a:gd name="connsiteY1" fmla="*/ 85725 h 919162"/>
                <a:gd name="connsiteX2" fmla="*/ 642937 w 1176337"/>
                <a:gd name="connsiteY2" fmla="*/ 176212 h 919162"/>
                <a:gd name="connsiteX3" fmla="*/ 333375 w 1176337"/>
                <a:gd name="connsiteY3" fmla="*/ 280987 h 919162"/>
                <a:gd name="connsiteX4" fmla="*/ 166687 w 1176337"/>
                <a:gd name="connsiteY4" fmla="*/ 342900 h 919162"/>
                <a:gd name="connsiteX5" fmla="*/ 0 w 1176337"/>
                <a:gd name="connsiteY5" fmla="*/ 409575 h 919162"/>
                <a:gd name="connsiteX6" fmla="*/ 114300 w 1176337"/>
                <a:gd name="connsiteY6" fmla="*/ 657225 h 919162"/>
                <a:gd name="connsiteX7" fmla="*/ 171450 w 1176337"/>
                <a:gd name="connsiteY7" fmla="*/ 790575 h 919162"/>
                <a:gd name="connsiteX8" fmla="*/ 276225 w 1176337"/>
                <a:gd name="connsiteY8" fmla="*/ 919162 h 919162"/>
                <a:gd name="connsiteX9" fmla="*/ 438150 w 1176337"/>
                <a:gd name="connsiteY9" fmla="*/ 714375 h 919162"/>
                <a:gd name="connsiteX10" fmla="*/ 657225 w 1176337"/>
                <a:gd name="connsiteY10" fmla="*/ 542925 h 919162"/>
                <a:gd name="connsiteX11" fmla="*/ 862012 w 1176337"/>
                <a:gd name="connsiteY11" fmla="*/ 366712 h 919162"/>
                <a:gd name="connsiteX12" fmla="*/ 1076325 w 1176337"/>
                <a:gd name="connsiteY12" fmla="*/ 257175 h 919162"/>
                <a:gd name="connsiteX13" fmla="*/ 1176337 w 1176337"/>
                <a:gd name="connsiteY13" fmla="*/ 238125 h 919162"/>
                <a:gd name="connsiteX14" fmla="*/ 1176337 w 1176337"/>
                <a:gd name="connsiteY14" fmla="*/ 0 h 919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176337" h="919162">
                  <a:moveTo>
                    <a:pt x="1176337" y="0"/>
                  </a:moveTo>
                  <a:lnTo>
                    <a:pt x="942975" y="85725"/>
                  </a:lnTo>
                  <a:lnTo>
                    <a:pt x="642937" y="176212"/>
                  </a:lnTo>
                  <a:lnTo>
                    <a:pt x="333375" y="280987"/>
                  </a:lnTo>
                  <a:lnTo>
                    <a:pt x="166687" y="342900"/>
                  </a:lnTo>
                  <a:lnTo>
                    <a:pt x="0" y="409575"/>
                  </a:lnTo>
                  <a:lnTo>
                    <a:pt x="114300" y="657225"/>
                  </a:lnTo>
                  <a:lnTo>
                    <a:pt x="171450" y="790575"/>
                  </a:lnTo>
                  <a:lnTo>
                    <a:pt x="276225" y="919162"/>
                  </a:lnTo>
                  <a:lnTo>
                    <a:pt x="438150" y="714375"/>
                  </a:lnTo>
                  <a:lnTo>
                    <a:pt x="657225" y="542925"/>
                  </a:lnTo>
                  <a:lnTo>
                    <a:pt x="862012" y="366712"/>
                  </a:lnTo>
                  <a:lnTo>
                    <a:pt x="1076325" y="257175"/>
                  </a:lnTo>
                  <a:lnTo>
                    <a:pt x="1176337" y="238125"/>
                  </a:lnTo>
                  <a:lnTo>
                    <a:pt x="1176337" y="0"/>
                  </a:lnTo>
                  <a:close/>
                </a:path>
              </a:pathLst>
            </a:custGeom>
            <a:solidFill>
              <a:srgbClr val="FFFF00">
                <a:alpha val="40000"/>
              </a:srgbClr>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252" name="TextBox 251"/>
            <p:cNvSpPr txBox="1"/>
            <p:nvPr/>
          </p:nvSpPr>
          <p:spPr>
            <a:xfrm>
              <a:off x="2025281" y="5961689"/>
              <a:ext cx="1120226" cy="276999"/>
            </a:xfrm>
            <a:prstGeom prst="rect">
              <a:avLst/>
            </a:prstGeom>
            <a:solidFill>
              <a:sysClr val="window" lastClr="FFFFFF"/>
            </a:solid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600" b="0" i="0" u="none" strike="noStrike" kern="0" cap="none" spc="0" normalizeH="0" baseline="0" noProof="0" dirty="0" err="1" smtClean="0">
                  <a:ln>
                    <a:noFill/>
                  </a:ln>
                  <a:solidFill>
                    <a:prstClr val="black"/>
                  </a:solidFill>
                  <a:effectLst/>
                  <a:uLnTx/>
                  <a:uFillTx/>
                  <a:latin typeface="Arial Narrow" pitchFamily="34" charset="0"/>
                </a:rPr>
                <a:t>Listric</a:t>
              </a:r>
              <a:r>
                <a:rPr kumimoji="0" lang="en-US" sz="1600" b="0" i="0" u="none" strike="noStrike" kern="0" cap="none" spc="0" normalizeH="0" baseline="0" noProof="0" dirty="0" smtClean="0">
                  <a:ln>
                    <a:noFill/>
                  </a:ln>
                  <a:solidFill>
                    <a:prstClr val="black"/>
                  </a:solidFill>
                  <a:effectLst/>
                  <a:uLnTx/>
                  <a:uFillTx/>
                  <a:latin typeface="Arial Narrow" pitchFamily="34" charset="0"/>
                </a:rPr>
                <a:t> Faulting</a:t>
              </a:r>
            </a:p>
          </p:txBody>
        </p:sp>
      </p:grpSp>
      <p:grpSp>
        <p:nvGrpSpPr>
          <p:cNvPr id="253" name="Group 252"/>
          <p:cNvGrpSpPr/>
          <p:nvPr/>
        </p:nvGrpSpPr>
        <p:grpSpPr>
          <a:xfrm>
            <a:off x="2223818" y="3215251"/>
            <a:ext cx="2163080" cy="475386"/>
            <a:chOff x="3477293" y="3825298"/>
            <a:chExt cx="1840251" cy="376377"/>
          </a:xfrm>
        </p:grpSpPr>
        <p:sp>
          <p:nvSpPr>
            <p:cNvPr id="254" name="TextBox 253"/>
            <p:cNvSpPr txBox="1"/>
            <p:nvPr/>
          </p:nvSpPr>
          <p:spPr>
            <a:xfrm>
              <a:off x="3778193" y="3825298"/>
              <a:ext cx="1539351" cy="194941"/>
            </a:xfrm>
            <a:prstGeom prst="rect">
              <a:avLst/>
            </a:prstGeom>
            <a:solidFill>
              <a:sysClr val="window" lastClr="FFFFFF"/>
            </a:solid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000" b="0" i="0" u="none" strike="noStrike" kern="0" cap="none" spc="0" normalizeH="0" baseline="0" noProof="0" dirty="0" smtClean="0">
                  <a:ln>
                    <a:noFill/>
                  </a:ln>
                  <a:solidFill>
                    <a:prstClr val="black"/>
                  </a:solidFill>
                  <a:effectLst/>
                  <a:uLnTx/>
                  <a:uFillTx/>
                  <a:latin typeface="Arial Narrow" pitchFamily="34" charset="0"/>
                </a:rPr>
                <a:t>Surface expression of the fault</a:t>
              </a:r>
            </a:p>
          </p:txBody>
        </p:sp>
        <p:cxnSp>
          <p:nvCxnSpPr>
            <p:cNvPr id="255" name="Straight Arrow Connector 254"/>
            <p:cNvCxnSpPr>
              <a:stCxn id="254" idx="1"/>
            </p:cNvCxnSpPr>
            <p:nvPr/>
          </p:nvCxnSpPr>
          <p:spPr>
            <a:xfrm flipH="1">
              <a:off x="3477293" y="3922769"/>
              <a:ext cx="300900" cy="278906"/>
            </a:xfrm>
            <a:prstGeom prst="straightConnector1">
              <a:avLst/>
            </a:prstGeom>
            <a:noFill/>
            <a:ln w="19050" cap="flat" cmpd="sng" algn="ctr">
              <a:solidFill>
                <a:sysClr val="windowText" lastClr="000000"/>
              </a:solidFill>
              <a:prstDash val="solid"/>
              <a:tailEnd type="arrow"/>
            </a:ln>
            <a:effectLst/>
          </p:spPr>
        </p:cxnSp>
      </p:grpSp>
      <p:grpSp>
        <p:nvGrpSpPr>
          <p:cNvPr id="256" name="Group 255"/>
          <p:cNvGrpSpPr/>
          <p:nvPr/>
        </p:nvGrpSpPr>
        <p:grpSpPr>
          <a:xfrm>
            <a:off x="3172106" y="5818663"/>
            <a:ext cx="1713371" cy="646767"/>
            <a:chOff x="4257341" y="5941375"/>
            <a:chExt cx="1457659" cy="512065"/>
          </a:xfrm>
        </p:grpSpPr>
        <p:sp>
          <p:nvSpPr>
            <p:cNvPr id="257" name="TextBox 256"/>
            <p:cNvSpPr txBox="1"/>
            <p:nvPr/>
          </p:nvSpPr>
          <p:spPr>
            <a:xfrm>
              <a:off x="4257341" y="5941375"/>
              <a:ext cx="1457659" cy="316779"/>
            </a:xfrm>
            <a:prstGeom prst="rect">
              <a:avLst/>
            </a:prstGeom>
            <a:solidFill>
              <a:sysClr val="window" lastClr="FFFFFF"/>
            </a:solid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000" b="0" i="0" u="none" strike="noStrike" kern="0" cap="none" spc="0" normalizeH="0" baseline="0" noProof="0" dirty="0" smtClean="0">
                  <a:ln>
                    <a:noFill/>
                  </a:ln>
                  <a:solidFill>
                    <a:prstClr val="black"/>
                  </a:solidFill>
                  <a:effectLst/>
                  <a:uLnTx/>
                  <a:uFillTx/>
                  <a:latin typeface="Arial Narrow" pitchFamily="34" charset="0"/>
                </a:rPr>
                <a:t>Translation of vertical movement to </a:t>
              </a:r>
              <a:r>
                <a:rPr kumimoji="0" lang="en-US" sz="1000" b="0" i="0" u="none" strike="noStrike" kern="0" cap="none" spc="0" normalizeH="0" baseline="0" noProof="0" dirty="0" err="1" smtClean="0">
                  <a:ln>
                    <a:noFill/>
                  </a:ln>
                  <a:solidFill>
                    <a:prstClr val="black"/>
                  </a:solidFill>
                  <a:effectLst/>
                  <a:uLnTx/>
                  <a:uFillTx/>
                  <a:latin typeface="Arial Narrow" pitchFamily="34" charset="0"/>
                </a:rPr>
                <a:t>horizonall</a:t>
              </a:r>
              <a:r>
                <a:rPr kumimoji="0" lang="en-US" sz="1000" b="0" i="0" u="none" strike="noStrike" kern="0" cap="none" spc="0" normalizeH="0" baseline="0" noProof="0" dirty="0" smtClean="0">
                  <a:ln>
                    <a:noFill/>
                  </a:ln>
                  <a:solidFill>
                    <a:prstClr val="black"/>
                  </a:solidFill>
                  <a:effectLst/>
                  <a:uLnTx/>
                  <a:uFillTx/>
                  <a:latin typeface="Arial Narrow" pitchFamily="34" charset="0"/>
                </a:rPr>
                <a:t> movement</a:t>
              </a:r>
            </a:p>
          </p:txBody>
        </p:sp>
        <p:sp>
          <p:nvSpPr>
            <p:cNvPr id="258" name="Right Arrow 257"/>
            <p:cNvSpPr/>
            <p:nvPr/>
          </p:nvSpPr>
          <p:spPr>
            <a:xfrm>
              <a:off x="4663896" y="6247766"/>
              <a:ext cx="610011" cy="205674"/>
            </a:xfrm>
            <a:prstGeom prst="rightArrow">
              <a:avLst/>
            </a:prstGeom>
            <a:solidFill>
              <a:sysClr val="window" lastClr="FFFFFF"/>
            </a:solidFill>
            <a:ln w="12700"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grpSp>
      <p:grpSp>
        <p:nvGrpSpPr>
          <p:cNvPr id="259" name="Group 258"/>
          <p:cNvGrpSpPr/>
          <p:nvPr/>
        </p:nvGrpSpPr>
        <p:grpSpPr>
          <a:xfrm>
            <a:off x="2598132" y="4255448"/>
            <a:ext cx="1610240" cy="703270"/>
            <a:chOff x="4603638" y="5344858"/>
            <a:chExt cx="712633" cy="297677"/>
          </a:xfrm>
        </p:grpSpPr>
        <p:sp>
          <p:nvSpPr>
            <p:cNvPr id="260" name="TextBox 259"/>
            <p:cNvSpPr txBox="1"/>
            <p:nvPr/>
          </p:nvSpPr>
          <p:spPr>
            <a:xfrm>
              <a:off x="4781417" y="5344858"/>
              <a:ext cx="534854" cy="195412"/>
            </a:xfrm>
            <a:prstGeom prst="rect">
              <a:avLst/>
            </a:prstGeom>
            <a:solidFill>
              <a:sysClr val="window" lastClr="FFFFFF"/>
            </a:solid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800" b="0" i="0" u="none" strike="noStrike" kern="0" cap="none" spc="0" normalizeH="0" baseline="0" noProof="0" dirty="0" smtClean="0">
                  <a:ln>
                    <a:noFill/>
                  </a:ln>
                  <a:solidFill>
                    <a:prstClr val="black"/>
                  </a:solidFill>
                  <a:effectLst/>
                  <a:uLnTx/>
                  <a:uFillTx/>
                  <a:latin typeface="Arial Narrow" pitchFamily="34" charset="0"/>
                </a:rPr>
                <a:t>Fault-induced</a:t>
              </a:r>
              <a:r>
                <a:rPr kumimoji="0" lang="en-US" sz="800" b="0" i="0" u="none" strike="noStrike" kern="0" cap="none" spc="0" normalizeH="0" noProof="0" dirty="0" smtClean="0">
                  <a:ln>
                    <a:noFill/>
                  </a:ln>
                  <a:solidFill>
                    <a:prstClr val="black"/>
                  </a:solidFill>
                  <a:effectLst/>
                  <a:uLnTx/>
                  <a:uFillTx/>
                  <a:latin typeface="Arial Narrow" pitchFamily="34" charset="0"/>
                </a:rPr>
                <a:t> subsidence expressed as thickening on the </a:t>
              </a:r>
              <a:r>
                <a:rPr kumimoji="0" lang="en-US" sz="800" b="0" i="0" u="none" strike="noStrike" kern="0" cap="none" spc="0" normalizeH="0" noProof="0" dirty="0" err="1" smtClean="0">
                  <a:ln>
                    <a:noFill/>
                  </a:ln>
                  <a:solidFill>
                    <a:prstClr val="black"/>
                  </a:solidFill>
                  <a:effectLst/>
                  <a:uLnTx/>
                  <a:uFillTx/>
                  <a:latin typeface="Arial Narrow" pitchFamily="34" charset="0"/>
                </a:rPr>
                <a:t>downthrow</a:t>
              </a:r>
              <a:r>
                <a:rPr lang="en-US" sz="800" kern="0" dirty="0" smtClean="0">
                  <a:solidFill>
                    <a:prstClr val="black"/>
                  </a:solidFill>
                  <a:latin typeface="Arial Narrow" pitchFamily="34" charset="0"/>
                </a:rPr>
                <a:t>n side</a:t>
              </a:r>
              <a:endParaRPr kumimoji="0" lang="en-US" sz="800" b="0" i="0" u="none" strike="noStrike" kern="0" cap="none" spc="0" normalizeH="0" baseline="0" noProof="0" dirty="0" smtClean="0">
                <a:ln>
                  <a:noFill/>
                </a:ln>
                <a:solidFill>
                  <a:prstClr val="black"/>
                </a:solidFill>
                <a:effectLst/>
                <a:uLnTx/>
                <a:uFillTx/>
                <a:latin typeface="Arial Narrow" pitchFamily="34" charset="0"/>
              </a:endParaRPr>
            </a:p>
          </p:txBody>
        </p:sp>
        <p:cxnSp>
          <p:nvCxnSpPr>
            <p:cNvPr id="261" name="Straight Arrow Connector 260"/>
            <p:cNvCxnSpPr/>
            <p:nvPr/>
          </p:nvCxnSpPr>
          <p:spPr>
            <a:xfrm>
              <a:off x="4603638" y="5372543"/>
              <a:ext cx="124454" cy="269992"/>
            </a:xfrm>
            <a:prstGeom prst="straightConnector1">
              <a:avLst/>
            </a:prstGeom>
            <a:noFill/>
            <a:ln w="19050" cap="flat" cmpd="sng" algn="ctr">
              <a:solidFill>
                <a:sysClr val="windowText" lastClr="000000"/>
              </a:solidFill>
              <a:prstDash val="solid"/>
              <a:headEnd type="arrow"/>
              <a:tailEnd type="arrow"/>
            </a:ln>
            <a:effectLst/>
          </p:spPr>
        </p:cxnSp>
      </p:grpSp>
      <p:cxnSp>
        <p:nvCxnSpPr>
          <p:cNvPr id="262" name="Straight Arrow Connector 261"/>
          <p:cNvCxnSpPr/>
          <p:nvPr/>
        </p:nvCxnSpPr>
        <p:spPr>
          <a:xfrm>
            <a:off x="3464727" y="451700"/>
            <a:ext cx="528735" cy="0"/>
          </a:xfrm>
          <a:prstGeom prst="straightConnector1">
            <a:avLst/>
          </a:prstGeom>
          <a:ln w="19050">
            <a:solidFill>
              <a:srgbClr val="FF0000"/>
            </a:solidFill>
            <a:headEnd type="arrow"/>
            <a:tailEnd type="arrow"/>
          </a:ln>
        </p:spPr>
        <p:style>
          <a:lnRef idx="1">
            <a:schemeClr val="accent1"/>
          </a:lnRef>
          <a:fillRef idx="0">
            <a:schemeClr val="accent1"/>
          </a:fillRef>
          <a:effectRef idx="0">
            <a:schemeClr val="accent1"/>
          </a:effectRef>
          <a:fontRef idx="minor">
            <a:schemeClr val="tx1"/>
          </a:fontRef>
        </p:style>
      </p:cxnSp>
      <p:sp>
        <p:nvSpPr>
          <p:cNvPr id="263" name="Text Box 132"/>
          <p:cNvSpPr txBox="1">
            <a:spLocks noChangeArrowheads="1"/>
          </p:cNvSpPr>
          <p:nvPr/>
        </p:nvSpPr>
        <p:spPr bwMode="auto">
          <a:xfrm>
            <a:off x="3137177" y="228600"/>
            <a:ext cx="1130023" cy="1807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57103" tIns="28552" rIns="57103" bIns="28552">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r>
              <a:rPr lang="en-US" sz="800" dirty="0" smtClean="0">
                <a:solidFill>
                  <a:srgbClr val="FF0000"/>
                </a:solidFill>
                <a:latin typeface="+mn-lt"/>
              </a:rPr>
              <a:t>Modern Coastal Plain</a:t>
            </a:r>
            <a:endParaRPr lang="en-US" sz="800" dirty="0">
              <a:solidFill>
                <a:srgbClr val="FF0000"/>
              </a:solidFill>
              <a:latin typeface="+mn-lt"/>
            </a:endParaRPr>
          </a:p>
        </p:txBody>
      </p:sp>
      <p:sp>
        <p:nvSpPr>
          <p:cNvPr id="241" name="TextBox 240"/>
          <p:cNvSpPr txBox="1"/>
          <p:nvPr/>
        </p:nvSpPr>
        <p:spPr>
          <a:xfrm>
            <a:off x="4885509" y="2286000"/>
            <a:ext cx="1733744" cy="369332"/>
          </a:xfrm>
          <a:prstGeom prst="rect">
            <a:avLst/>
          </a:prstGeom>
          <a:solidFill>
            <a:srgbClr val="0000FF"/>
          </a:solidFill>
        </p:spPr>
        <p:txBody>
          <a:bodyPr wrap="none" rtlCol="0">
            <a:spAutoFit/>
          </a:bodyPr>
          <a:lstStyle/>
          <a:p>
            <a:r>
              <a:rPr lang="en-US" dirty="0" smtClean="0"/>
              <a:t>Listric Faulting</a:t>
            </a:r>
            <a:endParaRPr lang="en-US" dirty="0"/>
          </a:p>
        </p:txBody>
      </p:sp>
    </p:spTree>
    <p:extLst>
      <p:ext uri="{BB962C8B-B14F-4D97-AF65-F5344CB8AC3E}">
        <p14:creationId xmlns:p14="http://schemas.microsoft.com/office/powerpoint/2010/main" val="345928526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withEffect">
                                  <p:stCondLst>
                                    <p:cond delay="0"/>
                                  </p:stCondLst>
                                  <p:childTnLst>
                                    <p:set>
                                      <p:cBhvr>
                                        <p:cTn id="6" dur="1" fill="hold">
                                          <p:stCondLst>
                                            <p:cond delay="0"/>
                                          </p:stCondLst>
                                        </p:cTn>
                                        <p:tgtEl>
                                          <p:spTgt spid="243"/>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244"/>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nodeType="clickEffect">
                                  <p:stCondLst>
                                    <p:cond delay="0"/>
                                  </p:stCondLst>
                                  <p:childTnLst>
                                    <p:set>
                                      <p:cBhvr>
                                        <p:cTn id="12" dur="1" fill="hold">
                                          <p:stCondLst>
                                            <p:cond delay="0"/>
                                          </p:stCondLst>
                                        </p:cTn>
                                        <p:tgtEl>
                                          <p:spTgt spid="253"/>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nodeType="clickEffect">
                                  <p:stCondLst>
                                    <p:cond delay="0"/>
                                  </p:stCondLst>
                                  <p:childTnLst>
                                    <p:set>
                                      <p:cBhvr>
                                        <p:cTn id="16" dur="1" fill="hold">
                                          <p:stCondLst>
                                            <p:cond delay="0"/>
                                          </p:stCondLst>
                                        </p:cTn>
                                        <p:tgtEl>
                                          <p:spTgt spid="256"/>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nodeType="clickEffect">
                                  <p:stCondLst>
                                    <p:cond delay="0"/>
                                  </p:stCondLst>
                                  <p:childTnLst>
                                    <p:set>
                                      <p:cBhvr>
                                        <p:cTn id="20" dur="1" fill="hold">
                                          <p:stCondLst>
                                            <p:cond delay="0"/>
                                          </p:stCondLst>
                                        </p:cTn>
                                        <p:tgtEl>
                                          <p:spTgt spid="25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3" grpId="0" animBg="1"/>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9" name="Group 18"/>
          <p:cNvGrpSpPr>
            <a:grpSpLocks noChangeAspect="1"/>
          </p:cNvGrpSpPr>
          <p:nvPr/>
        </p:nvGrpSpPr>
        <p:grpSpPr>
          <a:xfrm>
            <a:off x="925963" y="225063"/>
            <a:ext cx="7212115" cy="3657600"/>
            <a:chOff x="1664208" y="3575304"/>
            <a:chExt cx="5715601" cy="2898648"/>
          </a:xfrm>
        </p:grpSpPr>
        <p:sp>
          <p:nvSpPr>
            <p:cNvPr id="20" name="Rectangle 19"/>
            <p:cNvSpPr/>
            <p:nvPr/>
          </p:nvSpPr>
          <p:spPr>
            <a:xfrm>
              <a:off x="1664208" y="3575304"/>
              <a:ext cx="5715601" cy="2898648"/>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1" name="Group 4"/>
            <p:cNvGrpSpPr>
              <a:grpSpLocks noChangeAspect="1"/>
            </p:cNvGrpSpPr>
            <p:nvPr/>
          </p:nvGrpSpPr>
          <p:grpSpPr bwMode="auto">
            <a:xfrm>
              <a:off x="1689384" y="3759874"/>
              <a:ext cx="5649036" cy="2405454"/>
              <a:chOff x="543" y="990"/>
              <a:chExt cx="4664" cy="1985"/>
            </a:xfrm>
          </p:grpSpPr>
          <p:grpSp>
            <p:nvGrpSpPr>
              <p:cNvPr id="46" name="Group 5"/>
              <p:cNvGrpSpPr>
                <a:grpSpLocks noChangeAspect="1"/>
              </p:cNvGrpSpPr>
              <p:nvPr/>
            </p:nvGrpSpPr>
            <p:grpSpPr bwMode="auto">
              <a:xfrm>
                <a:off x="543" y="992"/>
                <a:ext cx="4661" cy="1983"/>
                <a:chOff x="982" y="772"/>
                <a:chExt cx="3961" cy="1454"/>
              </a:xfrm>
            </p:grpSpPr>
            <p:sp>
              <p:nvSpPr>
                <p:cNvPr id="52" name="Freeform 6"/>
                <p:cNvSpPr>
                  <a:spLocks noChangeAspect="1"/>
                </p:cNvSpPr>
                <p:nvPr/>
              </p:nvSpPr>
              <p:spPr bwMode="auto">
                <a:xfrm>
                  <a:off x="984" y="908"/>
                  <a:ext cx="2650" cy="698"/>
                </a:xfrm>
                <a:custGeom>
                  <a:avLst/>
                  <a:gdLst>
                    <a:gd name="T0" fmla="*/ 4 w 2650"/>
                    <a:gd name="T1" fmla="*/ 0 h 698"/>
                    <a:gd name="T2" fmla="*/ 207 w 2650"/>
                    <a:gd name="T3" fmla="*/ 4 h 698"/>
                    <a:gd name="T4" fmla="*/ 315 w 2650"/>
                    <a:gd name="T5" fmla="*/ 25 h 698"/>
                    <a:gd name="T6" fmla="*/ 345 w 2650"/>
                    <a:gd name="T7" fmla="*/ 43 h 698"/>
                    <a:gd name="T8" fmla="*/ 354 w 2650"/>
                    <a:gd name="T9" fmla="*/ 79 h 698"/>
                    <a:gd name="T10" fmla="*/ 507 w 2650"/>
                    <a:gd name="T11" fmla="*/ 109 h 698"/>
                    <a:gd name="T12" fmla="*/ 510 w 2650"/>
                    <a:gd name="T13" fmla="*/ 136 h 698"/>
                    <a:gd name="T14" fmla="*/ 789 w 2650"/>
                    <a:gd name="T15" fmla="*/ 223 h 698"/>
                    <a:gd name="T16" fmla="*/ 807 w 2650"/>
                    <a:gd name="T17" fmla="*/ 253 h 698"/>
                    <a:gd name="T18" fmla="*/ 906 w 2650"/>
                    <a:gd name="T19" fmla="*/ 244 h 698"/>
                    <a:gd name="T20" fmla="*/ 918 w 2650"/>
                    <a:gd name="T21" fmla="*/ 277 h 698"/>
                    <a:gd name="T22" fmla="*/ 1002 w 2650"/>
                    <a:gd name="T23" fmla="*/ 259 h 698"/>
                    <a:gd name="T24" fmla="*/ 1017 w 2650"/>
                    <a:gd name="T25" fmla="*/ 289 h 698"/>
                    <a:gd name="T26" fmla="*/ 1149 w 2650"/>
                    <a:gd name="T27" fmla="*/ 289 h 698"/>
                    <a:gd name="T28" fmla="*/ 1245 w 2650"/>
                    <a:gd name="T29" fmla="*/ 301 h 698"/>
                    <a:gd name="T30" fmla="*/ 1314 w 2650"/>
                    <a:gd name="T31" fmla="*/ 310 h 698"/>
                    <a:gd name="T32" fmla="*/ 1344 w 2650"/>
                    <a:gd name="T33" fmla="*/ 328 h 698"/>
                    <a:gd name="T34" fmla="*/ 1368 w 2650"/>
                    <a:gd name="T35" fmla="*/ 346 h 698"/>
                    <a:gd name="T36" fmla="*/ 1441 w 2650"/>
                    <a:gd name="T37" fmla="*/ 335 h 698"/>
                    <a:gd name="T38" fmla="*/ 1473 w 2650"/>
                    <a:gd name="T39" fmla="*/ 352 h 698"/>
                    <a:gd name="T40" fmla="*/ 1552 w 2650"/>
                    <a:gd name="T41" fmla="*/ 359 h 698"/>
                    <a:gd name="T42" fmla="*/ 1584 w 2650"/>
                    <a:gd name="T43" fmla="*/ 376 h 698"/>
                    <a:gd name="T44" fmla="*/ 1678 w 2650"/>
                    <a:gd name="T45" fmla="*/ 368 h 698"/>
                    <a:gd name="T46" fmla="*/ 1755 w 2650"/>
                    <a:gd name="T47" fmla="*/ 388 h 698"/>
                    <a:gd name="T48" fmla="*/ 1844 w 2650"/>
                    <a:gd name="T49" fmla="*/ 383 h 698"/>
                    <a:gd name="T50" fmla="*/ 1914 w 2650"/>
                    <a:gd name="T51" fmla="*/ 384 h 698"/>
                    <a:gd name="T52" fmla="*/ 1980 w 2650"/>
                    <a:gd name="T53" fmla="*/ 380 h 698"/>
                    <a:gd name="T54" fmla="*/ 2214 w 2650"/>
                    <a:gd name="T55" fmla="*/ 318 h 698"/>
                    <a:gd name="T56" fmla="*/ 2243 w 2650"/>
                    <a:gd name="T57" fmla="*/ 307 h 698"/>
                    <a:gd name="T58" fmla="*/ 2316 w 2650"/>
                    <a:gd name="T59" fmla="*/ 294 h 698"/>
                    <a:gd name="T60" fmla="*/ 2428 w 2650"/>
                    <a:gd name="T61" fmla="*/ 282 h 698"/>
                    <a:gd name="T62" fmla="*/ 2536 w 2650"/>
                    <a:gd name="T63" fmla="*/ 270 h 698"/>
                    <a:gd name="T64" fmla="*/ 2650 w 2650"/>
                    <a:gd name="T65" fmla="*/ 264 h 698"/>
                    <a:gd name="T66" fmla="*/ 2636 w 2650"/>
                    <a:gd name="T67" fmla="*/ 288 h 698"/>
                    <a:gd name="T68" fmla="*/ 2638 w 2650"/>
                    <a:gd name="T69" fmla="*/ 341 h 698"/>
                    <a:gd name="T70" fmla="*/ 2614 w 2650"/>
                    <a:gd name="T71" fmla="*/ 386 h 698"/>
                    <a:gd name="T72" fmla="*/ 2560 w 2650"/>
                    <a:gd name="T73" fmla="*/ 446 h 698"/>
                    <a:gd name="T74" fmla="*/ 2485 w 2650"/>
                    <a:gd name="T75" fmla="*/ 491 h 698"/>
                    <a:gd name="T76" fmla="*/ 2317 w 2650"/>
                    <a:gd name="T77" fmla="*/ 587 h 698"/>
                    <a:gd name="T78" fmla="*/ 2146 w 2650"/>
                    <a:gd name="T79" fmla="*/ 644 h 698"/>
                    <a:gd name="T80" fmla="*/ 1882 w 2650"/>
                    <a:gd name="T81" fmla="*/ 683 h 698"/>
                    <a:gd name="T82" fmla="*/ 1603 w 2650"/>
                    <a:gd name="T83" fmla="*/ 692 h 698"/>
                    <a:gd name="T84" fmla="*/ 1333 w 2650"/>
                    <a:gd name="T85" fmla="*/ 698 h 698"/>
                    <a:gd name="T86" fmla="*/ 1269 w 2650"/>
                    <a:gd name="T87" fmla="*/ 688 h 698"/>
                    <a:gd name="T88" fmla="*/ 1221 w 2650"/>
                    <a:gd name="T89" fmla="*/ 619 h 698"/>
                    <a:gd name="T90" fmla="*/ 1110 w 2650"/>
                    <a:gd name="T91" fmla="*/ 628 h 698"/>
                    <a:gd name="T92" fmla="*/ 1074 w 2650"/>
                    <a:gd name="T93" fmla="*/ 571 h 698"/>
                    <a:gd name="T94" fmla="*/ 984 w 2650"/>
                    <a:gd name="T95" fmla="*/ 580 h 698"/>
                    <a:gd name="T96" fmla="*/ 963 w 2650"/>
                    <a:gd name="T97" fmla="*/ 532 h 698"/>
                    <a:gd name="T98" fmla="*/ 696 w 2650"/>
                    <a:gd name="T99" fmla="*/ 556 h 698"/>
                    <a:gd name="T100" fmla="*/ 681 w 2650"/>
                    <a:gd name="T101" fmla="*/ 529 h 698"/>
                    <a:gd name="T102" fmla="*/ 480 w 2650"/>
                    <a:gd name="T103" fmla="*/ 562 h 698"/>
                    <a:gd name="T104" fmla="*/ 465 w 2650"/>
                    <a:gd name="T105" fmla="*/ 523 h 698"/>
                    <a:gd name="T106" fmla="*/ 0 w 2650"/>
                    <a:gd name="T107" fmla="*/ 556 h 698"/>
                    <a:gd name="T108" fmla="*/ 4 w 2650"/>
                    <a:gd name="T109" fmla="*/ 0 h 698"/>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650"/>
                    <a:gd name="T166" fmla="*/ 0 h 698"/>
                    <a:gd name="T167" fmla="*/ 2650 w 2650"/>
                    <a:gd name="T168" fmla="*/ 698 h 698"/>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650" h="698">
                      <a:moveTo>
                        <a:pt x="4" y="0"/>
                      </a:moveTo>
                      <a:lnTo>
                        <a:pt x="207" y="4"/>
                      </a:lnTo>
                      <a:lnTo>
                        <a:pt x="315" y="25"/>
                      </a:lnTo>
                      <a:lnTo>
                        <a:pt x="345" y="43"/>
                      </a:lnTo>
                      <a:lnTo>
                        <a:pt x="354" y="79"/>
                      </a:lnTo>
                      <a:lnTo>
                        <a:pt x="507" y="109"/>
                      </a:lnTo>
                      <a:lnTo>
                        <a:pt x="510" y="136"/>
                      </a:lnTo>
                      <a:lnTo>
                        <a:pt x="789" y="223"/>
                      </a:lnTo>
                      <a:lnTo>
                        <a:pt x="807" y="253"/>
                      </a:lnTo>
                      <a:lnTo>
                        <a:pt x="906" y="244"/>
                      </a:lnTo>
                      <a:lnTo>
                        <a:pt x="918" y="277"/>
                      </a:lnTo>
                      <a:lnTo>
                        <a:pt x="1002" y="259"/>
                      </a:lnTo>
                      <a:lnTo>
                        <a:pt x="1017" y="289"/>
                      </a:lnTo>
                      <a:lnTo>
                        <a:pt x="1149" y="289"/>
                      </a:lnTo>
                      <a:lnTo>
                        <a:pt x="1245" y="301"/>
                      </a:lnTo>
                      <a:lnTo>
                        <a:pt x="1314" y="310"/>
                      </a:lnTo>
                      <a:lnTo>
                        <a:pt x="1344" y="328"/>
                      </a:lnTo>
                      <a:lnTo>
                        <a:pt x="1368" y="346"/>
                      </a:lnTo>
                      <a:lnTo>
                        <a:pt x="1441" y="335"/>
                      </a:lnTo>
                      <a:lnTo>
                        <a:pt x="1473" y="352"/>
                      </a:lnTo>
                      <a:lnTo>
                        <a:pt x="1552" y="359"/>
                      </a:lnTo>
                      <a:lnTo>
                        <a:pt x="1584" y="376"/>
                      </a:lnTo>
                      <a:lnTo>
                        <a:pt x="1678" y="368"/>
                      </a:lnTo>
                      <a:lnTo>
                        <a:pt x="1755" y="388"/>
                      </a:lnTo>
                      <a:lnTo>
                        <a:pt x="1844" y="383"/>
                      </a:lnTo>
                      <a:lnTo>
                        <a:pt x="1914" y="384"/>
                      </a:lnTo>
                      <a:lnTo>
                        <a:pt x="1980" y="380"/>
                      </a:lnTo>
                      <a:lnTo>
                        <a:pt x="2214" y="318"/>
                      </a:lnTo>
                      <a:lnTo>
                        <a:pt x="2243" y="307"/>
                      </a:lnTo>
                      <a:lnTo>
                        <a:pt x="2316" y="294"/>
                      </a:lnTo>
                      <a:lnTo>
                        <a:pt x="2428" y="282"/>
                      </a:lnTo>
                      <a:lnTo>
                        <a:pt x="2536" y="270"/>
                      </a:lnTo>
                      <a:lnTo>
                        <a:pt x="2650" y="264"/>
                      </a:lnTo>
                      <a:lnTo>
                        <a:pt x="2636" y="288"/>
                      </a:lnTo>
                      <a:lnTo>
                        <a:pt x="2638" y="341"/>
                      </a:lnTo>
                      <a:lnTo>
                        <a:pt x="2614" y="386"/>
                      </a:lnTo>
                      <a:lnTo>
                        <a:pt x="2560" y="446"/>
                      </a:lnTo>
                      <a:lnTo>
                        <a:pt x="2485" y="491"/>
                      </a:lnTo>
                      <a:lnTo>
                        <a:pt x="2317" y="587"/>
                      </a:lnTo>
                      <a:lnTo>
                        <a:pt x="2146" y="644"/>
                      </a:lnTo>
                      <a:lnTo>
                        <a:pt x="1882" y="683"/>
                      </a:lnTo>
                      <a:lnTo>
                        <a:pt x="1603" y="692"/>
                      </a:lnTo>
                      <a:lnTo>
                        <a:pt x="1333" y="698"/>
                      </a:lnTo>
                      <a:lnTo>
                        <a:pt x="1269" y="688"/>
                      </a:lnTo>
                      <a:lnTo>
                        <a:pt x="1221" y="619"/>
                      </a:lnTo>
                      <a:lnTo>
                        <a:pt x="1110" y="628"/>
                      </a:lnTo>
                      <a:lnTo>
                        <a:pt x="1074" y="571"/>
                      </a:lnTo>
                      <a:lnTo>
                        <a:pt x="984" y="580"/>
                      </a:lnTo>
                      <a:lnTo>
                        <a:pt x="963" y="532"/>
                      </a:lnTo>
                      <a:lnTo>
                        <a:pt x="696" y="556"/>
                      </a:lnTo>
                      <a:lnTo>
                        <a:pt x="681" y="529"/>
                      </a:lnTo>
                      <a:lnTo>
                        <a:pt x="480" y="562"/>
                      </a:lnTo>
                      <a:lnTo>
                        <a:pt x="465" y="523"/>
                      </a:lnTo>
                      <a:lnTo>
                        <a:pt x="0" y="556"/>
                      </a:lnTo>
                      <a:lnTo>
                        <a:pt x="4" y="0"/>
                      </a:lnTo>
                      <a:close/>
                    </a:path>
                  </a:pathLst>
                </a:custGeom>
                <a:solidFill>
                  <a:srgbClr val="FF7C80">
                    <a:alpha val="50195"/>
                  </a:srgbClr>
                </a:solidFill>
                <a:ln>
                  <a:noFill/>
                </a:ln>
                <a:extLst>
                  <a:ext uri="{91240B29-F687-4F45-9708-019B960494DF}">
                    <a14:hiddenLine xmlns:a14="http://schemas.microsoft.com/office/drawing/2010/main" w="25400" cap="flat" cmpd="sng">
                      <a:solidFill>
                        <a:srgbClr val="000000"/>
                      </a:solidFill>
                      <a:prstDash val="solid"/>
                      <a:round/>
                      <a:headEnd type="none" w="med" len="med"/>
                      <a:tailEnd type="none" w="med" len="med"/>
                    </a14:hiddenLine>
                  </a:ext>
                </a:extLst>
              </p:spPr>
              <p:txBody>
                <a:bodyPr/>
                <a:lstStyle/>
                <a:p>
                  <a:endParaRPr lang="en-US"/>
                </a:p>
              </p:txBody>
            </p:sp>
            <p:sp>
              <p:nvSpPr>
                <p:cNvPr id="53" name="Freeform 7"/>
                <p:cNvSpPr>
                  <a:spLocks noChangeAspect="1"/>
                </p:cNvSpPr>
                <p:nvPr/>
              </p:nvSpPr>
              <p:spPr bwMode="auto">
                <a:xfrm>
                  <a:off x="2506" y="818"/>
                  <a:ext cx="202" cy="434"/>
                </a:xfrm>
                <a:custGeom>
                  <a:avLst/>
                  <a:gdLst>
                    <a:gd name="T0" fmla="*/ 0 w 202"/>
                    <a:gd name="T1" fmla="*/ 428 h 434"/>
                    <a:gd name="T2" fmla="*/ 20 w 202"/>
                    <a:gd name="T3" fmla="*/ 402 h 434"/>
                    <a:gd name="T4" fmla="*/ 30 w 202"/>
                    <a:gd name="T5" fmla="*/ 370 h 434"/>
                    <a:gd name="T6" fmla="*/ 42 w 202"/>
                    <a:gd name="T7" fmla="*/ 326 h 434"/>
                    <a:gd name="T8" fmla="*/ 48 w 202"/>
                    <a:gd name="T9" fmla="*/ 268 h 434"/>
                    <a:gd name="T10" fmla="*/ 60 w 202"/>
                    <a:gd name="T11" fmla="*/ 228 h 434"/>
                    <a:gd name="T12" fmla="*/ 76 w 202"/>
                    <a:gd name="T13" fmla="*/ 194 h 434"/>
                    <a:gd name="T14" fmla="*/ 96 w 202"/>
                    <a:gd name="T15" fmla="*/ 188 h 434"/>
                    <a:gd name="T16" fmla="*/ 106 w 202"/>
                    <a:gd name="T17" fmla="*/ 164 h 434"/>
                    <a:gd name="T18" fmla="*/ 96 w 202"/>
                    <a:gd name="T19" fmla="*/ 136 h 434"/>
                    <a:gd name="T20" fmla="*/ 90 w 202"/>
                    <a:gd name="T21" fmla="*/ 106 h 434"/>
                    <a:gd name="T22" fmla="*/ 92 w 202"/>
                    <a:gd name="T23" fmla="*/ 88 h 434"/>
                    <a:gd name="T24" fmla="*/ 102 w 202"/>
                    <a:gd name="T25" fmla="*/ 60 h 434"/>
                    <a:gd name="T26" fmla="*/ 104 w 202"/>
                    <a:gd name="T27" fmla="*/ 14 h 434"/>
                    <a:gd name="T28" fmla="*/ 108 w 202"/>
                    <a:gd name="T29" fmla="*/ 0 h 434"/>
                    <a:gd name="T30" fmla="*/ 124 w 202"/>
                    <a:gd name="T31" fmla="*/ 0 h 434"/>
                    <a:gd name="T32" fmla="*/ 128 w 202"/>
                    <a:gd name="T33" fmla="*/ 22 h 434"/>
                    <a:gd name="T34" fmla="*/ 124 w 202"/>
                    <a:gd name="T35" fmla="*/ 52 h 434"/>
                    <a:gd name="T36" fmla="*/ 116 w 202"/>
                    <a:gd name="T37" fmla="*/ 90 h 434"/>
                    <a:gd name="T38" fmla="*/ 116 w 202"/>
                    <a:gd name="T39" fmla="*/ 126 h 434"/>
                    <a:gd name="T40" fmla="*/ 130 w 202"/>
                    <a:gd name="T41" fmla="*/ 158 h 434"/>
                    <a:gd name="T42" fmla="*/ 164 w 202"/>
                    <a:gd name="T43" fmla="*/ 194 h 434"/>
                    <a:gd name="T44" fmla="*/ 202 w 202"/>
                    <a:gd name="T45" fmla="*/ 222 h 434"/>
                    <a:gd name="T46" fmla="*/ 152 w 202"/>
                    <a:gd name="T47" fmla="*/ 212 h 434"/>
                    <a:gd name="T48" fmla="*/ 112 w 202"/>
                    <a:gd name="T49" fmla="*/ 206 h 434"/>
                    <a:gd name="T50" fmla="*/ 92 w 202"/>
                    <a:gd name="T51" fmla="*/ 206 h 434"/>
                    <a:gd name="T52" fmla="*/ 78 w 202"/>
                    <a:gd name="T53" fmla="*/ 210 h 434"/>
                    <a:gd name="T54" fmla="*/ 66 w 202"/>
                    <a:gd name="T55" fmla="*/ 232 h 434"/>
                    <a:gd name="T56" fmla="*/ 56 w 202"/>
                    <a:gd name="T57" fmla="*/ 282 h 434"/>
                    <a:gd name="T58" fmla="*/ 50 w 202"/>
                    <a:gd name="T59" fmla="*/ 330 h 434"/>
                    <a:gd name="T60" fmla="*/ 40 w 202"/>
                    <a:gd name="T61" fmla="*/ 372 h 434"/>
                    <a:gd name="T62" fmla="*/ 26 w 202"/>
                    <a:gd name="T63" fmla="*/ 406 h 434"/>
                    <a:gd name="T64" fmla="*/ 10 w 202"/>
                    <a:gd name="T65" fmla="*/ 434 h 434"/>
                    <a:gd name="T66" fmla="*/ 0 w 202"/>
                    <a:gd name="T67" fmla="*/ 428 h 43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02"/>
                    <a:gd name="T103" fmla="*/ 0 h 434"/>
                    <a:gd name="T104" fmla="*/ 202 w 202"/>
                    <a:gd name="T105" fmla="*/ 434 h 43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02" h="434">
                      <a:moveTo>
                        <a:pt x="0" y="428"/>
                      </a:moveTo>
                      <a:lnTo>
                        <a:pt x="20" y="402"/>
                      </a:lnTo>
                      <a:lnTo>
                        <a:pt x="30" y="370"/>
                      </a:lnTo>
                      <a:lnTo>
                        <a:pt x="42" y="326"/>
                      </a:lnTo>
                      <a:lnTo>
                        <a:pt x="48" y="268"/>
                      </a:lnTo>
                      <a:lnTo>
                        <a:pt x="60" y="228"/>
                      </a:lnTo>
                      <a:lnTo>
                        <a:pt x="76" y="194"/>
                      </a:lnTo>
                      <a:lnTo>
                        <a:pt x="96" y="188"/>
                      </a:lnTo>
                      <a:lnTo>
                        <a:pt x="106" y="164"/>
                      </a:lnTo>
                      <a:lnTo>
                        <a:pt x="96" y="136"/>
                      </a:lnTo>
                      <a:lnTo>
                        <a:pt x="90" y="106"/>
                      </a:lnTo>
                      <a:lnTo>
                        <a:pt x="92" y="88"/>
                      </a:lnTo>
                      <a:lnTo>
                        <a:pt x="102" y="60"/>
                      </a:lnTo>
                      <a:lnTo>
                        <a:pt x="104" y="14"/>
                      </a:lnTo>
                      <a:lnTo>
                        <a:pt x="108" y="0"/>
                      </a:lnTo>
                      <a:lnTo>
                        <a:pt x="124" y="0"/>
                      </a:lnTo>
                      <a:lnTo>
                        <a:pt x="128" y="22"/>
                      </a:lnTo>
                      <a:lnTo>
                        <a:pt x="124" y="52"/>
                      </a:lnTo>
                      <a:lnTo>
                        <a:pt x="116" y="90"/>
                      </a:lnTo>
                      <a:lnTo>
                        <a:pt x="116" y="126"/>
                      </a:lnTo>
                      <a:lnTo>
                        <a:pt x="130" y="158"/>
                      </a:lnTo>
                      <a:lnTo>
                        <a:pt x="164" y="194"/>
                      </a:lnTo>
                      <a:lnTo>
                        <a:pt x="202" y="222"/>
                      </a:lnTo>
                      <a:lnTo>
                        <a:pt x="152" y="212"/>
                      </a:lnTo>
                      <a:lnTo>
                        <a:pt x="112" y="206"/>
                      </a:lnTo>
                      <a:lnTo>
                        <a:pt x="92" y="206"/>
                      </a:lnTo>
                      <a:lnTo>
                        <a:pt x="78" y="210"/>
                      </a:lnTo>
                      <a:lnTo>
                        <a:pt x="66" y="232"/>
                      </a:lnTo>
                      <a:lnTo>
                        <a:pt x="56" y="282"/>
                      </a:lnTo>
                      <a:lnTo>
                        <a:pt x="50" y="330"/>
                      </a:lnTo>
                      <a:lnTo>
                        <a:pt x="40" y="372"/>
                      </a:lnTo>
                      <a:lnTo>
                        <a:pt x="26" y="406"/>
                      </a:lnTo>
                      <a:lnTo>
                        <a:pt x="10" y="434"/>
                      </a:lnTo>
                      <a:lnTo>
                        <a:pt x="0" y="428"/>
                      </a:lnTo>
                      <a:close/>
                    </a:path>
                  </a:pathLst>
                </a:custGeom>
                <a:solidFill>
                  <a:srgbClr val="00CCFF"/>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a:lstStyle/>
                <a:p>
                  <a:endParaRPr lang="en-US"/>
                </a:p>
              </p:txBody>
            </p:sp>
            <p:sp>
              <p:nvSpPr>
                <p:cNvPr id="54" name="Freeform 8"/>
                <p:cNvSpPr>
                  <a:spLocks noChangeAspect="1"/>
                </p:cNvSpPr>
                <p:nvPr/>
              </p:nvSpPr>
              <p:spPr bwMode="auto">
                <a:xfrm>
                  <a:off x="2766" y="832"/>
                  <a:ext cx="296" cy="196"/>
                </a:xfrm>
                <a:custGeom>
                  <a:avLst/>
                  <a:gdLst>
                    <a:gd name="T0" fmla="*/ 0 w 296"/>
                    <a:gd name="T1" fmla="*/ 196 h 196"/>
                    <a:gd name="T2" fmla="*/ 26 w 296"/>
                    <a:gd name="T3" fmla="*/ 160 h 196"/>
                    <a:gd name="T4" fmla="*/ 36 w 296"/>
                    <a:gd name="T5" fmla="*/ 142 h 196"/>
                    <a:gd name="T6" fmla="*/ 44 w 296"/>
                    <a:gd name="T7" fmla="*/ 128 h 196"/>
                    <a:gd name="T8" fmla="*/ 60 w 296"/>
                    <a:gd name="T9" fmla="*/ 148 h 196"/>
                    <a:gd name="T10" fmla="*/ 68 w 296"/>
                    <a:gd name="T11" fmla="*/ 130 h 196"/>
                    <a:gd name="T12" fmla="*/ 86 w 296"/>
                    <a:gd name="T13" fmla="*/ 114 h 196"/>
                    <a:gd name="T14" fmla="*/ 96 w 296"/>
                    <a:gd name="T15" fmla="*/ 130 h 196"/>
                    <a:gd name="T16" fmla="*/ 100 w 296"/>
                    <a:gd name="T17" fmla="*/ 154 h 196"/>
                    <a:gd name="T18" fmla="*/ 114 w 296"/>
                    <a:gd name="T19" fmla="*/ 160 h 196"/>
                    <a:gd name="T20" fmla="*/ 130 w 296"/>
                    <a:gd name="T21" fmla="*/ 158 h 196"/>
                    <a:gd name="T22" fmla="*/ 142 w 296"/>
                    <a:gd name="T23" fmla="*/ 142 h 196"/>
                    <a:gd name="T24" fmla="*/ 148 w 296"/>
                    <a:gd name="T25" fmla="*/ 112 h 196"/>
                    <a:gd name="T26" fmla="*/ 150 w 296"/>
                    <a:gd name="T27" fmla="*/ 94 h 196"/>
                    <a:gd name="T28" fmla="*/ 164 w 296"/>
                    <a:gd name="T29" fmla="*/ 90 h 196"/>
                    <a:gd name="T30" fmla="*/ 178 w 296"/>
                    <a:gd name="T31" fmla="*/ 86 h 196"/>
                    <a:gd name="T32" fmla="*/ 176 w 296"/>
                    <a:gd name="T33" fmla="*/ 124 h 196"/>
                    <a:gd name="T34" fmla="*/ 182 w 296"/>
                    <a:gd name="T35" fmla="*/ 150 h 196"/>
                    <a:gd name="T36" fmla="*/ 196 w 296"/>
                    <a:gd name="T37" fmla="*/ 152 h 196"/>
                    <a:gd name="T38" fmla="*/ 208 w 296"/>
                    <a:gd name="T39" fmla="*/ 128 h 196"/>
                    <a:gd name="T40" fmla="*/ 226 w 296"/>
                    <a:gd name="T41" fmla="*/ 92 h 196"/>
                    <a:gd name="T42" fmla="*/ 246 w 296"/>
                    <a:gd name="T43" fmla="*/ 56 h 196"/>
                    <a:gd name="T44" fmla="*/ 252 w 296"/>
                    <a:gd name="T45" fmla="*/ 20 h 196"/>
                    <a:gd name="T46" fmla="*/ 256 w 296"/>
                    <a:gd name="T47" fmla="*/ 0 h 196"/>
                    <a:gd name="T48" fmla="*/ 274 w 296"/>
                    <a:gd name="T49" fmla="*/ 0 h 196"/>
                    <a:gd name="T50" fmla="*/ 286 w 296"/>
                    <a:gd name="T51" fmla="*/ 14 h 196"/>
                    <a:gd name="T52" fmla="*/ 280 w 296"/>
                    <a:gd name="T53" fmla="*/ 50 h 196"/>
                    <a:gd name="T54" fmla="*/ 274 w 296"/>
                    <a:gd name="T55" fmla="*/ 68 h 196"/>
                    <a:gd name="T56" fmla="*/ 282 w 296"/>
                    <a:gd name="T57" fmla="*/ 84 h 196"/>
                    <a:gd name="T58" fmla="*/ 296 w 296"/>
                    <a:gd name="T59" fmla="*/ 90 h 196"/>
                    <a:gd name="T60" fmla="*/ 286 w 296"/>
                    <a:gd name="T61" fmla="*/ 100 h 196"/>
                    <a:gd name="T62" fmla="*/ 264 w 296"/>
                    <a:gd name="T63" fmla="*/ 94 h 196"/>
                    <a:gd name="T64" fmla="*/ 248 w 296"/>
                    <a:gd name="T65" fmla="*/ 100 h 196"/>
                    <a:gd name="T66" fmla="*/ 232 w 296"/>
                    <a:gd name="T67" fmla="*/ 120 h 196"/>
                    <a:gd name="T68" fmla="*/ 214 w 296"/>
                    <a:gd name="T69" fmla="*/ 154 h 196"/>
                    <a:gd name="T70" fmla="*/ 200 w 296"/>
                    <a:gd name="T71" fmla="*/ 164 h 196"/>
                    <a:gd name="T72" fmla="*/ 158 w 296"/>
                    <a:gd name="T73" fmla="*/ 166 h 196"/>
                    <a:gd name="T74" fmla="*/ 94 w 296"/>
                    <a:gd name="T75" fmla="*/ 168 h 196"/>
                    <a:gd name="T76" fmla="*/ 54 w 296"/>
                    <a:gd name="T77" fmla="*/ 172 h 196"/>
                    <a:gd name="T78" fmla="*/ 24 w 296"/>
                    <a:gd name="T79" fmla="*/ 180 h 196"/>
                    <a:gd name="T80" fmla="*/ 0 w 296"/>
                    <a:gd name="T81" fmla="*/ 196 h 19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96"/>
                    <a:gd name="T124" fmla="*/ 0 h 196"/>
                    <a:gd name="T125" fmla="*/ 296 w 296"/>
                    <a:gd name="T126" fmla="*/ 196 h 19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96" h="196">
                      <a:moveTo>
                        <a:pt x="0" y="196"/>
                      </a:moveTo>
                      <a:lnTo>
                        <a:pt x="26" y="160"/>
                      </a:lnTo>
                      <a:lnTo>
                        <a:pt x="36" y="142"/>
                      </a:lnTo>
                      <a:lnTo>
                        <a:pt x="44" y="128"/>
                      </a:lnTo>
                      <a:lnTo>
                        <a:pt x="60" y="148"/>
                      </a:lnTo>
                      <a:lnTo>
                        <a:pt x="68" y="130"/>
                      </a:lnTo>
                      <a:lnTo>
                        <a:pt x="86" y="114"/>
                      </a:lnTo>
                      <a:lnTo>
                        <a:pt x="96" y="130"/>
                      </a:lnTo>
                      <a:lnTo>
                        <a:pt x="100" y="154"/>
                      </a:lnTo>
                      <a:lnTo>
                        <a:pt x="114" y="160"/>
                      </a:lnTo>
                      <a:lnTo>
                        <a:pt x="130" y="158"/>
                      </a:lnTo>
                      <a:lnTo>
                        <a:pt x="142" y="142"/>
                      </a:lnTo>
                      <a:lnTo>
                        <a:pt x="148" y="112"/>
                      </a:lnTo>
                      <a:lnTo>
                        <a:pt x="150" y="94"/>
                      </a:lnTo>
                      <a:lnTo>
                        <a:pt x="164" y="90"/>
                      </a:lnTo>
                      <a:lnTo>
                        <a:pt x="178" y="86"/>
                      </a:lnTo>
                      <a:lnTo>
                        <a:pt x="176" y="124"/>
                      </a:lnTo>
                      <a:lnTo>
                        <a:pt x="182" y="150"/>
                      </a:lnTo>
                      <a:lnTo>
                        <a:pt x="196" y="152"/>
                      </a:lnTo>
                      <a:lnTo>
                        <a:pt x="208" y="128"/>
                      </a:lnTo>
                      <a:lnTo>
                        <a:pt x="226" y="92"/>
                      </a:lnTo>
                      <a:lnTo>
                        <a:pt x="246" y="56"/>
                      </a:lnTo>
                      <a:lnTo>
                        <a:pt x="252" y="20"/>
                      </a:lnTo>
                      <a:lnTo>
                        <a:pt x="256" y="0"/>
                      </a:lnTo>
                      <a:lnTo>
                        <a:pt x="274" y="0"/>
                      </a:lnTo>
                      <a:lnTo>
                        <a:pt x="286" y="14"/>
                      </a:lnTo>
                      <a:lnTo>
                        <a:pt x="280" y="50"/>
                      </a:lnTo>
                      <a:lnTo>
                        <a:pt x="274" y="68"/>
                      </a:lnTo>
                      <a:lnTo>
                        <a:pt x="282" y="84"/>
                      </a:lnTo>
                      <a:lnTo>
                        <a:pt x="296" y="90"/>
                      </a:lnTo>
                      <a:lnTo>
                        <a:pt x="286" y="100"/>
                      </a:lnTo>
                      <a:lnTo>
                        <a:pt x="264" y="94"/>
                      </a:lnTo>
                      <a:lnTo>
                        <a:pt x="248" y="100"/>
                      </a:lnTo>
                      <a:lnTo>
                        <a:pt x="232" y="120"/>
                      </a:lnTo>
                      <a:lnTo>
                        <a:pt x="214" y="154"/>
                      </a:lnTo>
                      <a:lnTo>
                        <a:pt x="200" y="164"/>
                      </a:lnTo>
                      <a:lnTo>
                        <a:pt x="158" y="166"/>
                      </a:lnTo>
                      <a:lnTo>
                        <a:pt x="94" y="168"/>
                      </a:lnTo>
                      <a:lnTo>
                        <a:pt x="54" y="172"/>
                      </a:lnTo>
                      <a:lnTo>
                        <a:pt x="24" y="180"/>
                      </a:lnTo>
                      <a:lnTo>
                        <a:pt x="0" y="196"/>
                      </a:lnTo>
                      <a:close/>
                    </a:path>
                  </a:pathLst>
                </a:custGeom>
                <a:solidFill>
                  <a:srgbClr val="00CCFF"/>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a:lstStyle/>
                <a:p>
                  <a:endParaRPr lang="en-US"/>
                </a:p>
              </p:txBody>
            </p:sp>
            <p:sp>
              <p:nvSpPr>
                <p:cNvPr id="55" name="Freeform 9"/>
                <p:cNvSpPr>
                  <a:spLocks noChangeAspect="1"/>
                </p:cNvSpPr>
                <p:nvPr/>
              </p:nvSpPr>
              <p:spPr bwMode="auto">
                <a:xfrm>
                  <a:off x="2932" y="868"/>
                  <a:ext cx="328" cy="420"/>
                </a:xfrm>
                <a:custGeom>
                  <a:avLst/>
                  <a:gdLst>
                    <a:gd name="T0" fmla="*/ 0 w 328"/>
                    <a:gd name="T1" fmla="*/ 418 h 420"/>
                    <a:gd name="T2" fmla="*/ 36 w 328"/>
                    <a:gd name="T3" fmla="*/ 392 h 420"/>
                    <a:gd name="T4" fmla="*/ 64 w 328"/>
                    <a:gd name="T5" fmla="*/ 360 h 420"/>
                    <a:gd name="T6" fmla="*/ 80 w 328"/>
                    <a:gd name="T7" fmla="*/ 332 h 420"/>
                    <a:gd name="T8" fmla="*/ 98 w 328"/>
                    <a:gd name="T9" fmla="*/ 302 h 420"/>
                    <a:gd name="T10" fmla="*/ 110 w 328"/>
                    <a:gd name="T11" fmla="*/ 272 h 420"/>
                    <a:gd name="T12" fmla="*/ 130 w 328"/>
                    <a:gd name="T13" fmla="*/ 238 h 420"/>
                    <a:gd name="T14" fmla="*/ 146 w 328"/>
                    <a:gd name="T15" fmla="*/ 222 h 420"/>
                    <a:gd name="T16" fmla="*/ 164 w 328"/>
                    <a:gd name="T17" fmla="*/ 202 h 420"/>
                    <a:gd name="T18" fmla="*/ 192 w 328"/>
                    <a:gd name="T19" fmla="*/ 166 h 420"/>
                    <a:gd name="T20" fmla="*/ 212 w 328"/>
                    <a:gd name="T21" fmla="*/ 144 h 420"/>
                    <a:gd name="T22" fmla="*/ 220 w 328"/>
                    <a:gd name="T23" fmla="*/ 122 h 420"/>
                    <a:gd name="T24" fmla="*/ 224 w 328"/>
                    <a:gd name="T25" fmla="*/ 84 h 420"/>
                    <a:gd name="T26" fmla="*/ 230 w 328"/>
                    <a:gd name="T27" fmla="*/ 72 h 420"/>
                    <a:gd name="T28" fmla="*/ 246 w 328"/>
                    <a:gd name="T29" fmla="*/ 70 h 420"/>
                    <a:gd name="T30" fmla="*/ 258 w 328"/>
                    <a:gd name="T31" fmla="*/ 78 h 420"/>
                    <a:gd name="T32" fmla="*/ 272 w 328"/>
                    <a:gd name="T33" fmla="*/ 70 h 420"/>
                    <a:gd name="T34" fmla="*/ 280 w 328"/>
                    <a:gd name="T35" fmla="*/ 42 h 420"/>
                    <a:gd name="T36" fmla="*/ 292 w 328"/>
                    <a:gd name="T37" fmla="*/ 20 h 420"/>
                    <a:gd name="T38" fmla="*/ 308 w 328"/>
                    <a:gd name="T39" fmla="*/ 0 h 420"/>
                    <a:gd name="T40" fmla="*/ 324 w 328"/>
                    <a:gd name="T41" fmla="*/ 8 h 420"/>
                    <a:gd name="T42" fmla="*/ 328 w 328"/>
                    <a:gd name="T43" fmla="*/ 22 h 420"/>
                    <a:gd name="T44" fmla="*/ 324 w 328"/>
                    <a:gd name="T45" fmla="*/ 56 h 420"/>
                    <a:gd name="T46" fmla="*/ 324 w 328"/>
                    <a:gd name="T47" fmla="*/ 112 h 420"/>
                    <a:gd name="T48" fmla="*/ 326 w 328"/>
                    <a:gd name="T49" fmla="*/ 134 h 420"/>
                    <a:gd name="T50" fmla="*/ 326 w 328"/>
                    <a:gd name="T51" fmla="*/ 146 h 420"/>
                    <a:gd name="T52" fmla="*/ 300 w 328"/>
                    <a:gd name="T53" fmla="*/ 124 h 420"/>
                    <a:gd name="T54" fmla="*/ 274 w 328"/>
                    <a:gd name="T55" fmla="*/ 120 h 420"/>
                    <a:gd name="T56" fmla="*/ 256 w 328"/>
                    <a:gd name="T57" fmla="*/ 140 h 420"/>
                    <a:gd name="T58" fmla="*/ 224 w 328"/>
                    <a:gd name="T59" fmla="*/ 172 h 420"/>
                    <a:gd name="T60" fmla="*/ 192 w 328"/>
                    <a:gd name="T61" fmla="*/ 204 h 420"/>
                    <a:gd name="T62" fmla="*/ 156 w 328"/>
                    <a:gd name="T63" fmla="*/ 224 h 420"/>
                    <a:gd name="T64" fmla="*/ 132 w 328"/>
                    <a:gd name="T65" fmla="*/ 252 h 420"/>
                    <a:gd name="T66" fmla="*/ 100 w 328"/>
                    <a:gd name="T67" fmla="*/ 310 h 420"/>
                    <a:gd name="T68" fmla="*/ 82 w 328"/>
                    <a:gd name="T69" fmla="*/ 352 h 420"/>
                    <a:gd name="T70" fmla="*/ 52 w 328"/>
                    <a:gd name="T71" fmla="*/ 390 h 420"/>
                    <a:gd name="T72" fmla="*/ 28 w 328"/>
                    <a:gd name="T73" fmla="*/ 408 h 420"/>
                    <a:gd name="T74" fmla="*/ 12 w 328"/>
                    <a:gd name="T75" fmla="*/ 420 h 420"/>
                    <a:gd name="T76" fmla="*/ 0 w 328"/>
                    <a:gd name="T77" fmla="*/ 418 h 42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328"/>
                    <a:gd name="T118" fmla="*/ 0 h 420"/>
                    <a:gd name="T119" fmla="*/ 328 w 328"/>
                    <a:gd name="T120" fmla="*/ 420 h 42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328" h="420">
                      <a:moveTo>
                        <a:pt x="0" y="418"/>
                      </a:moveTo>
                      <a:lnTo>
                        <a:pt x="36" y="392"/>
                      </a:lnTo>
                      <a:lnTo>
                        <a:pt x="64" y="360"/>
                      </a:lnTo>
                      <a:lnTo>
                        <a:pt x="80" y="332"/>
                      </a:lnTo>
                      <a:lnTo>
                        <a:pt x="98" y="302"/>
                      </a:lnTo>
                      <a:lnTo>
                        <a:pt x="110" y="272"/>
                      </a:lnTo>
                      <a:lnTo>
                        <a:pt x="130" y="238"/>
                      </a:lnTo>
                      <a:lnTo>
                        <a:pt x="146" y="222"/>
                      </a:lnTo>
                      <a:lnTo>
                        <a:pt x="164" y="202"/>
                      </a:lnTo>
                      <a:lnTo>
                        <a:pt x="192" y="166"/>
                      </a:lnTo>
                      <a:lnTo>
                        <a:pt x="212" y="144"/>
                      </a:lnTo>
                      <a:lnTo>
                        <a:pt x="220" y="122"/>
                      </a:lnTo>
                      <a:lnTo>
                        <a:pt x="224" y="84"/>
                      </a:lnTo>
                      <a:lnTo>
                        <a:pt x="230" y="72"/>
                      </a:lnTo>
                      <a:lnTo>
                        <a:pt x="246" y="70"/>
                      </a:lnTo>
                      <a:lnTo>
                        <a:pt x="258" y="78"/>
                      </a:lnTo>
                      <a:lnTo>
                        <a:pt x="272" y="70"/>
                      </a:lnTo>
                      <a:lnTo>
                        <a:pt x="280" y="42"/>
                      </a:lnTo>
                      <a:lnTo>
                        <a:pt x="292" y="20"/>
                      </a:lnTo>
                      <a:lnTo>
                        <a:pt x="308" y="0"/>
                      </a:lnTo>
                      <a:lnTo>
                        <a:pt x="324" y="8"/>
                      </a:lnTo>
                      <a:lnTo>
                        <a:pt x="328" y="22"/>
                      </a:lnTo>
                      <a:lnTo>
                        <a:pt x="324" y="56"/>
                      </a:lnTo>
                      <a:lnTo>
                        <a:pt x="324" y="112"/>
                      </a:lnTo>
                      <a:lnTo>
                        <a:pt x="326" y="134"/>
                      </a:lnTo>
                      <a:lnTo>
                        <a:pt x="326" y="146"/>
                      </a:lnTo>
                      <a:lnTo>
                        <a:pt x="300" y="124"/>
                      </a:lnTo>
                      <a:lnTo>
                        <a:pt x="274" y="120"/>
                      </a:lnTo>
                      <a:lnTo>
                        <a:pt x="256" y="140"/>
                      </a:lnTo>
                      <a:lnTo>
                        <a:pt x="224" y="172"/>
                      </a:lnTo>
                      <a:lnTo>
                        <a:pt x="192" y="204"/>
                      </a:lnTo>
                      <a:lnTo>
                        <a:pt x="156" y="224"/>
                      </a:lnTo>
                      <a:lnTo>
                        <a:pt x="132" y="252"/>
                      </a:lnTo>
                      <a:lnTo>
                        <a:pt x="100" y="310"/>
                      </a:lnTo>
                      <a:lnTo>
                        <a:pt x="82" y="352"/>
                      </a:lnTo>
                      <a:lnTo>
                        <a:pt x="52" y="390"/>
                      </a:lnTo>
                      <a:lnTo>
                        <a:pt x="28" y="408"/>
                      </a:lnTo>
                      <a:lnTo>
                        <a:pt x="12" y="420"/>
                      </a:lnTo>
                      <a:lnTo>
                        <a:pt x="0" y="418"/>
                      </a:lnTo>
                      <a:close/>
                    </a:path>
                  </a:pathLst>
                </a:custGeom>
                <a:solidFill>
                  <a:srgbClr val="00CCFF"/>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a:lstStyle/>
                <a:p>
                  <a:endParaRPr lang="en-US"/>
                </a:p>
              </p:txBody>
            </p:sp>
            <p:sp>
              <p:nvSpPr>
                <p:cNvPr id="56" name="Freeform 10"/>
                <p:cNvSpPr>
                  <a:spLocks noChangeAspect="1"/>
                </p:cNvSpPr>
                <p:nvPr/>
              </p:nvSpPr>
              <p:spPr bwMode="auto">
                <a:xfrm>
                  <a:off x="3062" y="832"/>
                  <a:ext cx="338" cy="426"/>
                </a:xfrm>
                <a:custGeom>
                  <a:avLst/>
                  <a:gdLst>
                    <a:gd name="T0" fmla="*/ 0 w 338"/>
                    <a:gd name="T1" fmla="*/ 426 h 426"/>
                    <a:gd name="T2" fmla="*/ 40 w 338"/>
                    <a:gd name="T3" fmla="*/ 394 h 426"/>
                    <a:gd name="T4" fmla="*/ 70 w 338"/>
                    <a:gd name="T5" fmla="*/ 358 h 426"/>
                    <a:gd name="T6" fmla="*/ 100 w 338"/>
                    <a:gd name="T7" fmla="*/ 330 h 426"/>
                    <a:gd name="T8" fmla="*/ 130 w 338"/>
                    <a:gd name="T9" fmla="*/ 304 h 426"/>
                    <a:gd name="T10" fmla="*/ 164 w 338"/>
                    <a:gd name="T11" fmla="*/ 270 h 426"/>
                    <a:gd name="T12" fmla="*/ 170 w 338"/>
                    <a:gd name="T13" fmla="*/ 252 h 426"/>
                    <a:gd name="T14" fmla="*/ 180 w 338"/>
                    <a:gd name="T15" fmla="*/ 238 h 426"/>
                    <a:gd name="T16" fmla="*/ 196 w 338"/>
                    <a:gd name="T17" fmla="*/ 234 h 426"/>
                    <a:gd name="T18" fmla="*/ 214 w 338"/>
                    <a:gd name="T19" fmla="*/ 226 h 426"/>
                    <a:gd name="T20" fmla="*/ 234 w 338"/>
                    <a:gd name="T21" fmla="*/ 216 h 426"/>
                    <a:gd name="T22" fmla="*/ 240 w 338"/>
                    <a:gd name="T23" fmla="*/ 188 h 426"/>
                    <a:gd name="T24" fmla="*/ 250 w 338"/>
                    <a:gd name="T25" fmla="*/ 132 h 426"/>
                    <a:gd name="T26" fmla="*/ 254 w 338"/>
                    <a:gd name="T27" fmla="*/ 70 h 426"/>
                    <a:gd name="T28" fmla="*/ 266 w 338"/>
                    <a:gd name="T29" fmla="*/ 22 h 426"/>
                    <a:gd name="T30" fmla="*/ 276 w 338"/>
                    <a:gd name="T31" fmla="*/ 4 h 426"/>
                    <a:gd name="T32" fmla="*/ 290 w 338"/>
                    <a:gd name="T33" fmla="*/ 0 h 426"/>
                    <a:gd name="T34" fmla="*/ 296 w 338"/>
                    <a:gd name="T35" fmla="*/ 10 h 426"/>
                    <a:gd name="T36" fmla="*/ 282 w 338"/>
                    <a:gd name="T37" fmla="*/ 26 h 426"/>
                    <a:gd name="T38" fmla="*/ 272 w 338"/>
                    <a:gd name="T39" fmla="*/ 56 h 426"/>
                    <a:gd name="T40" fmla="*/ 268 w 338"/>
                    <a:gd name="T41" fmla="*/ 90 h 426"/>
                    <a:gd name="T42" fmla="*/ 270 w 338"/>
                    <a:gd name="T43" fmla="*/ 146 h 426"/>
                    <a:gd name="T44" fmla="*/ 272 w 338"/>
                    <a:gd name="T45" fmla="*/ 216 h 426"/>
                    <a:gd name="T46" fmla="*/ 286 w 338"/>
                    <a:gd name="T47" fmla="*/ 272 h 426"/>
                    <a:gd name="T48" fmla="*/ 296 w 338"/>
                    <a:gd name="T49" fmla="*/ 282 h 426"/>
                    <a:gd name="T50" fmla="*/ 308 w 338"/>
                    <a:gd name="T51" fmla="*/ 262 h 426"/>
                    <a:gd name="T52" fmla="*/ 316 w 338"/>
                    <a:gd name="T53" fmla="*/ 248 h 426"/>
                    <a:gd name="T54" fmla="*/ 338 w 338"/>
                    <a:gd name="T55" fmla="*/ 280 h 426"/>
                    <a:gd name="T56" fmla="*/ 286 w 338"/>
                    <a:gd name="T57" fmla="*/ 284 h 426"/>
                    <a:gd name="T58" fmla="*/ 248 w 338"/>
                    <a:gd name="T59" fmla="*/ 286 h 426"/>
                    <a:gd name="T60" fmla="*/ 194 w 338"/>
                    <a:gd name="T61" fmla="*/ 294 h 426"/>
                    <a:gd name="T62" fmla="*/ 154 w 338"/>
                    <a:gd name="T63" fmla="*/ 308 h 426"/>
                    <a:gd name="T64" fmla="*/ 122 w 338"/>
                    <a:gd name="T65" fmla="*/ 332 h 426"/>
                    <a:gd name="T66" fmla="*/ 90 w 338"/>
                    <a:gd name="T67" fmla="*/ 348 h 426"/>
                    <a:gd name="T68" fmla="*/ 58 w 338"/>
                    <a:gd name="T69" fmla="*/ 382 h 426"/>
                    <a:gd name="T70" fmla="*/ 26 w 338"/>
                    <a:gd name="T71" fmla="*/ 414 h 426"/>
                    <a:gd name="T72" fmla="*/ 0 w 338"/>
                    <a:gd name="T73" fmla="*/ 426 h 42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38"/>
                    <a:gd name="T112" fmla="*/ 0 h 426"/>
                    <a:gd name="T113" fmla="*/ 338 w 338"/>
                    <a:gd name="T114" fmla="*/ 426 h 42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38" h="426">
                      <a:moveTo>
                        <a:pt x="0" y="426"/>
                      </a:moveTo>
                      <a:lnTo>
                        <a:pt x="40" y="394"/>
                      </a:lnTo>
                      <a:lnTo>
                        <a:pt x="70" y="358"/>
                      </a:lnTo>
                      <a:lnTo>
                        <a:pt x="100" y="330"/>
                      </a:lnTo>
                      <a:lnTo>
                        <a:pt x="130" y="304"/>
                      </a:lnTo>
                      <a:lnTo>
                        <a:pt x="164" y="270"/>
                      </a:lnTo>
                      <a:lnTo>
                        <a:pt x="170" y="252"/>
                      </a:lnTo>
                      <a:lnTo>
                        <a:pt x="180" y="238"/>
                      </a:lnTo>
                      <a:lnTo>
                        <a:pt x="196" y="234"/>
                      </a:lnTo>
                      <a:lnTo>
                        <a:pt x="214" y="226"/>
                      </a:lnTo>
                      <a:lnTo>
                        <a:pt x="234" y="216"/>
                      </a:lnTo>
                      <a:lnTo>
                        <a:pt x="240" y="188"/>
                      </a:lnTo>
                      <a:lnTo>
                        <a:pt x="250" y="132"/>
                      </a:lnTo>
                      <a:lnTo>
                        <a:pt x="254" y="70"/>
                      </a:lnTo>
                      <a:lnTo>
                        <a:pt x="266" y="22"/>
                      </a:lnTo>
                      <a:lnTo>
                        <a:pt x="276" y="4"/>
                      </a:lnTo>
                      <a:lnTo>
                        <a:pt x="290" y="0"/>
                      </a:lnTo>
                      <a:lnTo>
                        <a:pt x="296" y="10"/>
                      </a:lnTo>
                      <a:lnTo>
                        <a:pt x="282" y="26"/>
                      </a:lnTo>
                      <a:lnTo>
                        <a:pt x="272" y="56"/>
                      </a:lnTo>
                      <a:lnTo>
                        <a:pt x="268" y="90"/>
                      </a:lnTo>
                      <a:lnTo>
                        <a:pt x="270" y="146"/>
                      </a:lnTo>
                      <a:lnTo>
                        <a:pt x="272" y="216"/>
                      </a:lnTo>
                      <a:lnTo>
                        <a:pt x="286" y="272"/>
                      </a:lnTo>
                      <a:lnTo>
                        <a:pt x="296" y="282"/>
                      </a:lnTo>
                      <a:lnTo>
                        <a:pt x="308" y="262"/>
                      </a:lnTo>
                      <a:lnTo>
                        <a:pt x="316" y="248"/>
                      </a:lnTo>
                      <a:lnTo>
                        <a:pt x="338" y="280"/>
                      </a:lnTo>
                      <a:lnTo>
                        <a:pt x="286" y="284"/>
                      </a:lnTo>
                      <a:lnTo>
                        <a:pt x="248" y="286"/>
                      </a:lnTo>
                      <a:lnTo>
                        <a:pt x="194" y="294"/>
                      </a:lnTo>
                      <a:lnTo>
                        <a:pt x="154" y="308"/>
                      </a:lnTo>
                      <a:lnTo>
                        <a:pt x="122" y="332"/>
                      </a:lnTo>
                      <a:lnTo>
                        <a:pt x="90" y="348"/>
                      </a:lnTo>
                      <a:lnTo>
                        <a:pt x="58" y="382"/>
                      </a:lnTo>
                      <a:lnTo>
                        <a:pt x="26" y="414"/>
                      </a:lnTo>
                      <a:lnTo>
                        <a:pt x="0" y="426"/>
                      </a:lnTo>
                      <a:close/>
                    </a:path>
                  </a:pathLst>
                </a:custGeom>
                <a:solidFill>
                  <a:srgbClr val="00CCFF"/>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a:lstStyle/>
                <a:p>
                  <a:endParaRPr lang="en-US"/>
                </a:p>
              </p:txBody>
            </p:sp>
            <p:sp>
              <p:nvSpPr>
                <p:cNvPr id="57" name="Freeform 11"/>
                <p:cNvSpPr>
                  <a:spLocks noChangeAspect="1"/>
                </p:cNvSpPr>
                <p:nvPr/>
              </p:nvSpPr>
              <p:spPr bwMode="auto">
                <a:xfrm>
                  <a:off x="3410" y="848"/>
                  <a:ext cx="138" cy="260"/>
                </a:xfrm>
                <a:custGeom>
                  <a:avLst/>
                  <a:gdLst>
                    <a:gd name="T0" fmla="*/ 0 w 138"/>
                    <a:gd name="T1" fmla="*/ 260 h 260"/>
                    <a:gd name="T2" fmla="*/ 20 w 138"/>
                    <a:gd name="T3" fmla="*/ 250 h 260"/>
                    <a:gd name="T4" fmla="*/ 26 w 138"/>
                    <a:gd name="T5" fmla="*/ 220 h 260"/>
                    <a:gd name="T6" fmla="*/ 32 w 138"/>
                    <a:gd name="T7" fmla="*/ 176 h 260"/>
                    <a:gd name="T8" fmla="*/ 42 w 138"/>
                    <a:gd name="T9" fmla="*/ 142 h 260"/>
                    <a:gd name="T10" fmla="*/ 44 w 138"/>
                    <a:gd name="T11" fmla="*/ 118 h 260"/>
                    <a:gd name="T12" fmla="*/ 42 w 138"/>
                    <a:gd name="T13" fmla="*/ 80 h 260"/>
                    <a:gd name="T14" fmla="*/ 44 w 138"/>
                    <a:gd name="T15" fmla="*/ 22 h 260"/>
                    <a:gd name="T16" fmla="*/ 48 w 138"/>
                    <a:gd name="T17" fmla="*/ 6 h 260"/>
                    <a:gd name="T18" fmla="*/ 62 w 138"/>
                    <a:gd name="T19" fmla="*/ 0 h 260"/>
                    <a:gd name="T20" fmla="*/ 76 w 138"/>
                    <a:gd name="T21" fmla="*/ 16 h 260"/>
                    <a:gd name="T22" fmla="*/ 78 w 138"/>
                    <a:gd name="T23" fmla="*/ 56 h 260"/>
                    <a:gd name="T24" fmla="*/ 74 w 138"/>
                    <a:gd name="T25" fmla="*/ 102 h 260"/>
                    <a:gd name="T26" fmla="*/ 78 w 138"/>
                    <a:gd name="T27" fmla="*/ 134 h 260"/>
                    <a:gd name="T28" fmla="*/ 88 w 138"/>
                    <a:gd name="T29" fmla="*/ 178 h 260"/>
                    <a:gd name="T30" fmla="*/ 108 w 138"/>
                    <a:gd name="T31" fmla="*/ 222 h 260"/>
                    <a:gd name="T32" fmla="*/ 138 w 138"/>
                    <a:gd name="T33" fmla="*/ 250 h 260"/>
                    <a:gd name="T34" fmla="*/ 78 w 138"/>
                    <a:gd name="T35" fmla="*/ 254 h 260"/>
                    <a:gd name="T36" fmla="*/ 28 w 138"/>
                    <a:gd name="T37" fmla="*/ 260 h 260"/>
                    <a:gd name="T38" fmla="*/ 0 w 138"/>
                    <a:gd name="T39" fmla="*/ 260 h 26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38"/>
                    <a:gd name="T61" fmla="*/ 0 h 260"/>
                    <a:gd name="T62" fmla="*/ 138 w 138"/>
                    <a:gd name="T63" fmla="*/ 260 h 260"/>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38" h="260">
                      <a:moveTo>
                        <a:pt x="0" y="260"/>
                      </a:moveTo>
                      <a:lnTo>
                        <a:pt x="20" y="250"/>
                      </a:lnTo>
                      <a:lnTo>
                        <a:pt x="26" y="220"/>
                      </a:lnTo>
                      <a:lnTo>
                        <a:pt x="32" y="176"/>
                      </a:lnTo>
                      <a:lnTo>
                        <a:pt x="42" y="142"/>
                      </a:lnTo>
                      <a:lnTo>
                        <a:pt x="44" y="118"/>
                      </a:lnTo>
                      <a:lnTo>
                        <a:pt x="42" y="80"/>
                      </a:lnTo>
                      <a:lnTo>
                        <a:pt x="44" y="22"/>
                      </a:lnTo>
                      <a:lnTo>
                        <a:pt x="48" y="6"/>
                      </a:lnTo>
                      <a:lnTo>
                        <a:pt x="62" y="0"/>
                      </a:lnTo>
                      <a:lnTo>
                        <a:pt x="76" y="16"/>
                      </a:lnTo>
                      <a:lnTo>
                        <a:pt x="78" y="56"/>
                      </a:lnTo>
                      <a:lnTo>
                        <a:pt x="74" y="102"/>
                      </a:lnTo>
                      <a:lnTo>
                        <a:pt x="78" y="134"/>
                      </a:lnTo>
                      <a:lnTo>
                        <a:pt x="88" y="178"/>
                      </a:lnTo>
                      <a:lnTo>
                        <a:pt x="108" y="222"/>
                      </a:lnTo>
                      <a:lnTo>
                        <a:pt x="138" y="250"/>
                      </a:lnTo>
                      <a:lnTo>
                        <a:pt x="78" y="254"/>
                      </a:lnTo>
                      <a:lnTo>
                        <a:pt x="28" y="260"/>
                      </a:lnTo>
                      <a:lnTo>
                        <a:pt x="0" y="260"/>
                      </a:lnTo>
                      <a:close/>
                    </a:path>
                  </a:pathLst>
                </a:custGeom>
                <a:solidFill>
                  <a:srgbClr val="00CCFF"/>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a:lstStyle/>
                <a:p>
                  <a:endParaRPr lang="en-US"/>
                </a:p>
              </p:txBody>
            </p:sp>
            <p:sp>
              <p:nvSpPr>
                <p:cNvPr id="58" name="Freeform 12"/>
                <p:cNvSpPr>
                  <a:spLocks noChangeAspect="1"/>
                </p:cNvSpPr>
                <p:nvPr/>
              </p:nvSpPr>
              <p:spPr bwMode="auto">
                <a:xfrm>
                  <a:off x="3568" y="878"/>
                  <a:ext cx="150" cy="214"/>
                </a:xfrm>
                <a:custGeom>
                  <a:avLst/>
                  <a:gdLst>
                    <a:gd name="T0" fmla="*/ 0 w 150"/>
                    <a:gd name="T1" fmla="*/ 214 h 214"/>
                    <a:gd name="T2" fmla="*/ 16 w 150"/>
                    <a:gd name="T3" fmla="*/ 166 h 214"/>
                    <a:gd name="T4" fmla="*/ 28 w 150"/>
                    <a:gd name="T5" fmla="*/ 126 h 214"/>
                    <a:gd name="T6" fmla="*/ 34 w 150"/>
                    <a:gd name="T7" fmla="*/ 92 h 214"/>
                    <a:gd name="T8" fmla="*/ 30 w 150"/>
                    <a:gd name="T9" fmla="*/ 76 h 214"/>
                    <a:gd name="T10" fmla="*/ 38 w 150"/>
                    <a:gd name="T11" fmla="*/ 60 h 214"/>
                    <a:gd name="T12" fmla="*/ 48 w 150"/>
                    <a:gd name="T13" fmla="*/ 46 h 214"/>
                    <a:gd name="T14" fmla="*/ 54 w 150"/>
                    <a:gd name="T15" fmla="*/ 18 h 214"/>
                    <a:gd name="T16" fmla="*/ 54 w 150"/>
                    <a:gd name="T17" fmla="*/ 0 h 214"/>
                    <a:gd name="T18" fmla="*/ 68 w 150"/>
                    <a:gd name="T19" fmla="*/ 4 h 214"/>
                    <a:gd name="T20" fmla="*/ 80 w 150"/>
                    <a:gd name="T21" fmla="*/ 16 h 214"/>
                    <a:gd name="T22" fmla="*/ 104 w 150"/>
                    <a:gd name="T23" fmla="*/ 32 h 214"/>
                    <a:gd name="T24" fmla="*/ 108 w 150"/>
                    <a:gd name="T25" fmla="*/ 48 h 214"/>
                    <a:gd name="T26" fmla="*/ 108 w 150"/>
                    <a:gd name="T27" fmla="*/ 86 h 214"/>
                    <a:gd name="T28" fmla="*/ 110 w 150"/>
                    <a:gd name="T29" fmla="*/ 122 h 214"/>
                    <a:gd name="T30" fmla="*/ 120 w 150"/>
                    <a:gd name="T31" fmla="*/ 154 h 214"/>
                    <a:gd name="T32" fmla="*/ 136 w 150"/>
                    <a:gd name="T33" fmla="*/ 168 h 214"/>
                    <a:gd name="T34" fmla="*/ 150 w 150"/>
                    <a:gd name="T35" fmla="*/ 170 h 214"/>
                    <a:gd name="T36" fmla="*/ 118 w 150"/>
                    <a:gd name="T37" fmla="*/ 186 h 214"/>
                    <a:gd name="T38" fmla="*/ 74 w 150"/>
                    <a:gd name="T39" fmla="*/ 204 h 214"/>
                    <a:gd name="T40" fmla="*/ 30 w 150"/>
                    <a:gd name="T41" fmla="*/ 212 h 214"/>
                    <a:gd name="T42" fmla="*/ 0 w 150"/>
                    <a:gd name="T43" fmla="*/ 214 h 21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50"/>
                    <a:gd name="T67" fmla="*/ 0 h 214"/>
                    <a:gd name="T68" fmla="*/ 150 w 150"/>
                    <a:gd name="T69" fmla="*/ 214 h 21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50" h="214">
                      <a:moveTo>
                        <a:pt x="0" y="214"/>
                      </a:moveTo>
                      <a:lnTo>
                        <a:pt x="16" y="166"/>
                      </a:lnTo>
                      <a:lnTo>
                        <a:pt x="28" y="126"/>
                      </a:lnTo>
                      <a:lnTo>
                        <a:pt x="34" y="92"/>
                      </a:lnTo>
                      <a:lnTo>
                        <a:pt x="30" y="76"/>
                      </a:lnTo>
                      <a:lnTo>
                        <a:pt x="38" y="60"/>
                      </a:lnTo>
                      <a:lnTo>
                        <a:pt x="48" y="46"/>
                      </a:lnTo>
                      <a:lnTo>
                        <a:pt x="54" y="18"/>
                      </a:lnTo>
                      <a:lnTo>
                        <a:pt x="54" y="0"/>
                      </a:lnTo>
                      <a:lnTo>
                        <a:pt x="68" y="4"/>
                      </a:lnTo>
                      <a:lnTo>
                        <a:pt x="80" y="16"/>
                      </a:lnTo>
                      <a:lnTo>
                        <a:pt x="104" y="32"/>
                      </a:lnTo>
                      <a:lnTo>
                        <a:pt x="108" y="48"/>
                      </a:lnTo>
                      <a:lnTo>
                        <a:pt x="108" y="86"/>
                      </a:lnTo>
                      <a:lnTo>
                        <a:pt x="110" y="122"/>
                      </a:lnTo>
                      <a:lnTo>
                        <a:pt x="120" y="154"/>
                      </a:lnTo>
                      <a:lnTo>
                        <a:pt x="136" y="168"/>
                      </a:lnTo>
                      <a:lnTo>
                        <a:pt x="150" y="170"/>
                      </a:lnTo>
                      <a:lnTo>
                        <a:pt x="118" y="186"/>
                      </a:lnTo>
                      <a:lnTo>
                        <a:pt x="74" y="204"/>
                      </a:lnTo>
                      <a:lnTo>
                        <a:pt x="30" y="212"/>
                      </a:lnTo>
                      <a:lnTo>
                        <a:pt x="0" y="214"/>
                      </a:lnTo>
                      <a:close/>
                    </a:path>
                  </a:pathLst>
                </a:custGeom>
                <a:solidFill>
                  <a:srgbClr val="00CCFF"/>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a:lstStyle/>
                <a:p>
                  <a:endParaRPr lang="en-US"/>
                </a:p>
              </p:txBody>
            </p:sp>
            <p:sp>
              <p:nvSpPr>
                <p:cNvPr id="59" name="Freeform 13"/>
                <p:cNvSpPr>
                  <a:spLocks noChangeAspect="1"/>
                </p:cNvSpPr>
                <p:nvPr/>
              </p:nvSpPr>
              <p:spPr bwMode="auto">
                <a:xfrm>
                  <a:off x="3720" y="858"/>
                  <a:ext cx="526" cy="184"/>
                </a:xfrm>
                <a:custGeom>
                  <a:avLst/>
                  <a:gdLst>
                    <a:gd name="T0" fmla="*/ 0 w 526"/>
                    <a:gd name="T1" fmla="*/ 184 h 184"/>
                    <a:gd name="T2" fmla="*/ 18 w 526"/>
                    <a:gd name="T3" fmla="*/ 162 h 184"/>
                    <a:gd name="T4" fmla="*/ 22 w 526"/>
                    <a:gd name="T5" fmla="*/ 124 h 184"/>
                    <a:gd name="T6" fmla="*/ 20 w 526"/>
                    <a:gd name="T7" fmla="*/ 74 h 184"/>
                    <a:gd name="T8" fmla="*/ 22 w 526"/>
                    <a:gd name="T9" fmla="*/ 54 h 184"/>
                    <a:gd name="T10" fmla="*/ 30 w 526"/>
                    <a:gd name="T11" fmla="*/ 98 h 184"/>
                    <a:gd name="T12" fmla="*/ 34 w 526"/>
                    <a:gd name="T13" fmla="*/ 118 h 184"/>
                    <a:gd name="T14" fmla="*/ 60 w 526"/>
                    <a:gd name="T15" fmla="*/ 122 h 184"/>
                    <a:gd name="T16" fmla="*/ 68 w 526"/>
                    <a:gd name="T17" fmla="*/ 98 h 184"/>
                    <a:gd name="T18" fmla="*/ 88 w 526"/>
                    <a:gd name="T19" fmla="*/ 128 h 184"/>
                    <a:gd name="T20" fmla="*/ 112 w 526"/>
                    <a:gd name="T21" fmla="*/ 124 h 184"/>
                    <a:gd name="T22" fmla="*/ 122 w 526"/>
                    <a:gd name="T23" fmla="*/ 102 h 184"/>
                    <a:gd name="T24" fmla="*/ 126 w 526"/>
                    <a:gd name="T25" fmla="*/ 66 h 184"/>
                    <a:gd name="T26" fmla="*/ 144 w 526"/>
                    <a:gd name="T27" fmla="*/ 60 h 184"/>
                    <a:gd name="T28" fmla="*/ 158 w 526"/>
                    <a:gd name="T29" fmla="*/ 40 h 184"/>
                    <a:gd name="T30" fmla="*/ 162 w 526"/>
                    <a:gd name="T31" fmla="*/ 14 h 184"/>
                    <a:gd name="T32" fmla="*/ 168 w 526"/>
                    <a:gd name="T33" fmla="*/ 2 h 184"/>
                    <a:gd name="T34" fmla="*/ 180 w 526"/>
                    <a:gd name="T35" fmla="*/ 8 h 184"/>
                    <a:gd name="T36" fmla="*/ 184 w 526"/>
                    <a:gd name="T37" fmla="*/ 28 h 184"/>
                    <a:gd name="T38" fmla="*/ 188 w 526"/>
                    <a:gd name="T39" fmla="*/ 62 h 184"/>
                    <a:gd name="T40" fmla="*/ 196 w 526"/>
                    <a:gd name="T41" fmla="*/ 88 h 184"/>
                    <a:gd name="T42" fmla="*/ 212 w 526"/>
                    <a:gd name="T43" fmla="*/ 104 h 184"/>
                    <a:gd name="T44" fmla="*/ 230 w 526"/>
                    <a:gd name="T45" fmla="*/ 100 h 184"/>
                    <a:gd name="T46" fmla="*/ 240 w 526"/>
                    <a:gd name="T47" fmla="*/ 82 h 184"/>
                    <a:gd name="T48" fmla="*/ 244 w 526"/>
                    <a:gd name="T49" fmla="*/ 40 h 184"/>
                    <a:gd name="T50" fmla="*/ 246 w 526"/>
                    <a:gd name="T51" fmla="*/ 12 h 184"/>
                    <a:gd name="T52" fmla="*/ 262 w 526"/>
                    <a:gd name="T53" fmla="*/ 0 h 184"/>
                    <a:gd name="T54" fmla="*/ 276 w 526"/>
                    <a:gd name="T55" fmla="*/ 10 h 184"/>
                    <a:gd name="T56" fmla="*/ 286 w 526"/>
                    <a:gd name="T57" fmla="*/ 28 h 184"/>
                    <a:gd name="T58" fmla="*/ 304 w 526"/>
                    <a:gd name="T59" fmla="*/ 18 h 184"/>
                    <a:gd name="T60" fmla="*/ 322 w 526"/>
                    <a:gd name="T61" fmla="*/ 32 h 184"/>
                    <a:gd name="T62" fmla="*/ 330 w 526"/>
                    <a:gd name="T63" fmla="*/ 16 h 184"/>
                    <a:gd name="T64" fmla="*/ 346 w 526"/>
                    <a:gd name="T65" fmla="*/ 12 h 184"/>
                    <a:gd name="T66" fmla="*/ 354 w 526"/>
                    <a:gd name="T67" fmla="*/ 26 h 184"/>
                    <a:gd name="T68" fmla="*/ 358 w 526"/>
                    <a:gd name="T69" fmla="*/ 40 h 184"/>
                    <a:gd name="T70" fmla="*/ 372 w 526"/>
                    <a:gd name="T71" fmla="*/ 42 h 184"/>
                    <a:gd name="T72" fmla="*/ 394 w 526"/>
                    <a:gd name="T73" fmla="*/ 30 h 184"/>
                    <a:gd name="T74" fmla="*/ 404 w 526"/>
                    <a:gd name="T75" fmla="*/ 10 h 184"/>
                    <a:gd name="T76" fmla="*/ 418 w 526"/>
                    <a:gd name="T77" fmla="*/ 6 h 184"/>
                    <a:gd name="T78" fmla="*/ 434 w 526"/>
                    <a:gd name="T79" fmla="*/ 22 h 184"/>
                    <a:gd name="T80" fmla="*/ 452 w 526"/>
                    <a:gd name="T81" fmla="*/ 14 h 184"/>
                    <a:gd name="T82" fmla="*/ 466 w 526"/>
                    <a:gd name="T83" fmla="*/ 0 h 184"/>
                    <a:gd name="T84" fmla="*/ 490 w 526"/>
                    <a:gd name="T85" fmla="*/ 0 h 184"/>
                    <a:gd name="T86" fmla="*/ 516 w 526"/>
                    <a:gd name="T87" fmla="*/ 4 h 184"/>
                    <a:gd name="T88" fmla="*/ 526 w 526"/>
                    <a:gd name="T89" fmla="*/ 16 h 184"/>
                    <a:gd name="T90" fmla="*/ 524 w 526"/>
                    <a:gd name="T91" fmla="*/ 32 h 184"/>
                    <a:gd name="T92" fmla="*/ 490 w 526"/>
                    <a:gd name="T93" fmla="*/ 50 h 184"/>
                    <a:gd name="T94" fmla="*/ 450 w 526"/>
                    <a:gd name="T95" fmla="*/ 72 h 184"/>
                    <a:gd name="T96" fmla="*/ 406 w 526"/>
                    <a:gd name="T97" fmla="*/ 84 h 184"/>
                    <a:gd name="T98" fmla="*/ 358 w 526"/>
                    <a:gd name="T99" fmla="*/ 86 h 184"/>
                    <a:gd name="T100" fmla="*/ 328 w 526"/>
                    <a:gd name="T101" fmla="*/ 96 h 184"/>
                    <a:gd name="T102" fmla="*/ 302 w 526"/>
                    <a:gd name="T103" fmla="*/ 96 h 184"/>
                    <a:gd name="T104" fmla="*/ 282 w 526"/>
                    <a:gd name="T105" fmla="*/ 106 h 184"/>
                    <a:gd name="T106" fmla="*/ 256 w 526"/>
                    <a:gd name="T107" fmla="*/ 140 h 184"/>
                    <a:gd name="T108" fmla="*/ 228 w 526"/>
                    <a:gd name="T109" fmla="*/ 156 h 184"/>
                    <a:gd name="T110" fmla="*/ 164 w 526"/>
                    <a:gd name="T111" fmla="*/ 154 h 184"/>
                    <a:gd name="T112" fmla="*/ 86 w 526"/>
                    <a:gd name="T113" fmla="*/ 158 h 184"/>
                    <a:gd name="T114" fmla="*/ 52 w 526"/>
                    <a:gd name="T115" fmla="*/ 162 h 184"/>
                    <a:gd name="T116" fmla="*/ 36 w 526"/>
                    <a:gd name="T117" fmla="*/ 166 h 184"/>
                    <a:gd name="T118" fmla="*/ 14 w 526"/>
                    <a:gd name="T119" fmla="*/ 176 h 184"/>
                    <a:gd name="T120" fmla="*/ 0 w 526"/>
                    <a:gd name="T121" fmla="*/ 184 h 184"/>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26"/>
                    <a:gd name="T184" fmla="*/ 0 h 184"/>
                    <a:gd name="T185" fmla="*/ 526 w 526"/>
                    <a:gd name="T186" fmla="*/ 184 h 184"/>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26" h="184">
                      <a:moveTo>
                        <a:pt x="0" y="184"/>
                      </a:moveTo>
                      <a:lnTo>
                        <a:pt x="18" y="162"/>
                      </a:lnTo>
                      <a:lnTo>
                        <a:pt x="22" y="124"/>
                      </a:lnTo>
                      <a:lnTo>
                        <a:pt x="20" y="74"/>
                      </a:lnTo>
                      <a:lnTo>
                        <a:pt x="22" y="54"/>
                      </a:lnTo>
                      <a:lnTo>
                        <a:pt x="30" y="98"/>
                      </a:lnTo>
                      <a:lnTo>
                        <a:pt x="34" y="118"/>
                      </a:lnTo>
                      <a:lnTo>
                        <a:pt x="60" y="122"/>
                      </a:lnTo>
                      <a:lnTo>
                        <a:pt x="68" y="98"/>
                      </a:lnTo>
                      <a:lnTo>
                        <a:pt x="88" y="128"/>
                      </a:lnTo>
                      <a:lnTo>
                        <a:pt x="112" y="124"/>
                      </a:lnTo>
                      <a:lnTo>
                        <a:pt x="122" y="102"/>
                      </a:lnTo>
                      <a:lnTo>
                        <a:pt x="126" y="66"/>
                      </a:lnTo>
                      <a:lnTo>
                        <a:pt x="144" y="60"/>
                      </a:lnTo>
                      <a:lnTo>
                        <a:pt x="158" y="40"/>
                      </a:lnTo>
                      <a:lnTo>
                        <a:pt x="162" y="14"/>
                      </a:lnTo>
                      <a:lnTo>
                        <a:pt x="168" y="2"/>
                      </a:lnTo>
                      <a:lnTo>
                        <a:pt x="180" y="8"/>
                      </a:lnTo>
                      <a:lnTo>
                        <a:pt x="184" y="28"/>
                      </a:lnTo>
                      <a:lnTo>
                        <a:pt x="188" y="62"/>
                      </a:lnTo>
                      <a:lnTo>
                        <a:pt x="196" y="88"/>
                      </a:lnTo>
                      <a:lnTo>
                        <a:pt x="212" y="104"/>
                      </a:lnTo>
                      <a:lnTo>
                        <a:pt x="230" y="100"/>
                      </a:lnTo>
                      <a:lnTo>
                        <a:pt x="240" y="82"/>
                      </a:lnTo>
                      <a:lnTo>
                        <a:pt x="244" y="40"/>
                      </a:lnTo>
                      <a:lnTo>
                        <a:pt x="246" y="12"/>
                      </a:lnTo>
                      <a:lnTo>
                        <a:pt x="262" y="0"/>
                      </a:lnTo>
                      <a:lnTo>
                        <a:pt x="276" y="10"/>
                      </a:lnTo>
                      <a:lnTo>
                        <a:pt x="286" y="28"/>
                      </a:lnTo>
                      <a:lnTo>
                        <a:pt x="304" y="18"/>
                      </a:lnTo>
                      <a:lnTo>
                        <a:pt x="322" y="32"/>
                      </a:lnTo>
                      <a:lnTo>
                        <a:pt x="330" y="16"/>
                      </a:lnTo>
                      <a:lnTo>
                        <a:pt x="346" y="12"/>
                      </a:lnTo>
                      <a:lnTo>
                        <a:pt x="354" y="26"/>
                      </a:lnTo>
                      <a:lnTo>
                        <a:pt x="358" y="40"/>
                      </a:lnTo>
                      <a:lnTo>
                        <a:pt x="372" y="42"/>
                      </a:lnTo>
                      <a:lnTo>
                        <a:pt x="394" y="30"/>
                      </a:lnTo>
                      <a:lnTo>
                        <a:pt x="404" y="10"/>
                      </a:lnTo>
                      <a:lnTo>
                        <a:pt x="418" y="6"/>
                      </a:lnTo>
                      <a:lnTo>
                        <a:pt x="434" y="22"/>
                      </a:lnTo>
                      <a:lnTo>
                        <a:pt x="452" y="14"/>
                      </a:lnTo>
                      <a:lnTo>
                        <a:pt x="466" y="0"/>
                      </a:lnTo>
                      <a:lnTo>
                        <a:pt x="490" y="0"/>
                      </a:lnTo>
                      <a:lnTo>
                        <a:pt x="516" y="4"/>
                      </a:lnTo>
                      <a:lnTo>
                        <a:pt x="526" y="16"/>
                      </a:lnTo>
                      <a:lnTo>
                        <a:pt x="524" y="32"/>
                      </a:lnTo>
                      <a:lnTo>
                        <a:pt x="490" y="50"/>
                      </a:lnTo>
                      <a:lnTo>
                        <a:pt x="450" y="72"/>
                      </a:lnTo>
                      <a:lnTo>
                        <a:pt x="406" y="84"/>
                      </a:lnTo>
                      <a:lnTo>
                        <a:pt x="358" y="86"/>
                      </a:lnTo>
                      <a:lnTo>
                        <a:pt x="328" y="96"/>
                      </a:lnTo>
                      <a:lnTo>
                        <a:pt x="302" y="96"/>
                      </a:lnTo>
                      <a:lnTo>
                        <a:pt x="282" y="106"/>
                      </a:lnTo>
                      <a:lnTo>
                        <a:pt x="256" y="140"/>
                      </a:lnTo>
                      <a:lnTo>
                        <a:pt x="228" y="156"/>
                      </a:lnTo>
                      <a:lnTo>
                        <a:pt x="164" y="154"/>
                      </a:lnTo>
                      <a:lnTo>
                        <a:pt x="86" y="158"/>
                      </a:lnTo>
                      <a:lnTo>
                        <a:pt x="52" y="162"/>
                      </a:lnTo>
                      <a:lnTo>
                        <a:pt x="36" y="166"/>
                      </a:lnTo>
                      <a:lnTo>
                        <a:pt x="14" y="176"/>
                      </a:lnTo>
                      <a:lnTo>
                        <a:pt x="0" y="184"/>
                      </a:lnTo>
                      <a:close/>
                    </a:path>
                  </a:pathLst>
                </a:custGeom>
                <a:solidFill>
                  <a:srgbClr val="00CCFF"/>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a:lstStyle/>
                <a:p>
                  <a:endParaRPr lang="en-US"/>
                </a:p>
              </p:txBody>
            </p:sp>
            <p:sp>
              <p:nvSpPr>
                <p:cNvPr id="60" name="Freeform 14"/>
                <p:cNvSpPr>
                  <a:spLocks noChangeAspect="1"/>
                </p:cNvSpPr>
                <p:nvPr/>
              </p:nvSpPr>
              <p:spPr bwMode="auto">
                <a:xfrm>
                  <a:off x="3058" y="974"/>
                  <a:ext cx="1880" cy="288"/>
                </a:xfrm>
                <a:custGeom>
                  <a:avLst/>
                  <a:gdLst>
                    <a:gd name="T0" fmla="*/ 0 w 1880"/>
                    <a:gd name="T1" fmla="*/ 288 h 288"/>
                    <a:gd name="T2" fmla="*/ 32 w 1880"/>
                    <a:gd name="T3" fmla="*/ 270 h 288"/>
                    <a:gd name="T4" fmla="*/ 62 w 1880"/>
                    <a:gd name="T5" fmla="*/ 240 h 288"/>
                    <a:gd name="T6" fmla="*/ 92 w 1880"/>
                    <a:gd name="T7" fmla="*/ 208 h 288"/>
                    <a:gd name="T8" fmla="*/ 114 w 1880"/>
                    <a:gd name="T9" fmla="*/ 194 h 288"/>
                    <a:gd name="T10" fmla="*/ 152 w 1880"/>
                    <a:gd name="T11" fmla="*/ 170 h 288"/>
                    <a:gd name="T12" fmla="*/ 178 w 1880"/>
                    <a:gd name="T13" fmla="*/ 156 h 288"/>
                    <a:gd name="T14" fmla="*/ 232 w 1880"/>
                    <a:gd name="T15" fmla="*/ 146 h 288"/>
                    <a:gd name="T16" fmla="*/ 304 w 1880"/>
                    <a:gd name="T17" fmla="*/ 140 h 288"/>
                    <a:gd name="T18" fmla="*/ 382 w 1880"/>
                    <a:gd name="T19" fmla="*/ 134 h 288"/>
                    <a:gd name="T20" fmla="*/ 462 w 1880"/>
                    <a:gd name="T21" fmla="*/ 124 h 288"/>
                    <a:gd name="T22" fmla="*/ 540 w 1880"/>
                    <a:gd name="T23" fmla="*/ 114 h 288"/>
                    <a:gd name="T24" fmla="*/ 592 w 1880"/>
                    <a:gd name="T25" fmla="*/ 104 h 288"/>
                    <a:gd name="T26" fmla="*/ 646 w 1880"/>
                    <a:gd name="T27" fmla="*/ 80 h 288"/>
                    <a:gd name="T28" fmla="*/ 680 w 1880"/>
                    <a:gd name="T29" fmla="*/ 58 h 288"/>
                    <a:gd name="T30" fmla="*/ 746 w 1880"/>
                    <a:gd name="T31" fmla="*/ 58 h 288"/>
                    <a:gd name="T32" fmla="*/ 908 w 1880"/>
                    <a:gd name="T33" fmla="*/ 46 h 288"/>
                    <a:gd name="T34" fmla="*/ 1034 w 1880"/>
                    <a:gd name="T35" fmla="*/ 40 h 288"/>
                    <a:gd name="T36" fmla="*/ 1258 w 1880"/>
                    <a:gd name="T37" fmla="*/ 26 h 288"/>
                    <a:gd name="T38" fmla="*/ 1376 w 1880"/>
                    <a:gd name="T39" fmla="*/ 20 h 288"/>
                    <a:gd name="T40" fmla="*/ 1512 w 1880"/>
                    <a:gd name="T41" fmla="*/ 12 h 288"/>
                    <a:gd name="T42" fmla="*/ 1668 w 1880"/>
                    <a:gd name="T43" fmla="*/ 4 h 288"/>
                    <a:gd name="T44" fmla="*/ 1880 w 1880"/>
                    <a:gd name="T45" fmla="*/ 0 h 288"/>
                    <a:gd name="T46" fmla="*/ 1880 w 1880"/>
                    <a:gd name="T47" fmla="*/ 88 h 288"/>
                    <a:gd name="T48" fmla="*/ 1642 w 1880"/>
                    <a:gd name="T49" fmla="*/ 98 h 288"/>
                    <a:gd name="T50" fmla="*/ 1478 w 1880"/>
                    <a:gd name="T51" fmla="*/ 116 h 288"/>
                    <a:gd name="T52" fmla="*/ 1322 w 1880"/>
                    <a:gd name="T53" fmla="*/ 134 h 288"/>
                    <a:gd name="T54" fmla="*/ 1162 w 1880"/>
                    <a:gd name="T55" fmla="*/ 152 h 288"/>
                    <a:gd name="T56" fmla="*/ 1012 w 1880"/>
                    <a:gd name="T57" fmla="*/ 162 h 288"/>
                    <a:gd name="T58" fmla="*/ 764 w 1880"/>
                    <a:gd name="T59" fmla="*/ 182 h 288"/>
                    <a:gd name="T60" fmla="*/ 566 w 1880"/>
                    <a:gd name="T61" fmla="*/ 194 h 288"/>
                    <a:gd name="T62" fmla="*/ 374 w 1880"/>
                    <a:gd name="T63" fmla="*/ 208 h 288"/>
                    <a:gd name="T64" fmla="*/ 252 w 1880"/>
                    <a:gd name="T65" fmla="*/ 222 h 288"/>
                    <a:gd name="T66" fmla="*/ 148 w 1880"/>
                    <a:gd name="T67" fmla="*/ 246 h 288"/>
                    <a:gd name="T68" fmla="*/ 0 w 1880"/>
                    <a:gd name="T69" fmla="*/ 288 h 28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880"/>
                    <a:gd name="T106" fmla="*/ 0 h 288"/>
                    <a:gd name="T107" fmla="*/ 1880 w 1880"/>
                    <a:gd name="T108" fmla="*/ 288 h 28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880" h="288">
                      <a:moveTo>
                        <a:pt x="0" y="288"/>
                      </a:moveTo>
                      <a:lnTo>
                        <a:pt x="32" y="270"/>
                      </a:lnTo>
                      <a:lnTo>
                        <a:pt x="62" y="240"/>
                      </a:lnTo>
                      <a:lnTo>
                        <a:pt x="92" y="208"/>
                      </a:lnTo>
                      <a:lnTo>
                        <a:pt x="114" y="194"/>
                      </a:lnTo>
                      <a:lnTo>
                        <a:pt x="152" y="170"/>
                      </a:lnTo>
                      <a:lnTo>
                        <a:pt x="178" y="156"/>
                      </a:lnTo>
                      <a:lnTo>
                        <a:pt x="232" y="146"/>
                      </a:lnTo>
                      <a:lnTo>
                        <a:pt x="304" y="140"/>
                      </a:lnTo>
                      <a:lnTo>
                        <a:pt x="382" y="134"/>
                      </a:lnTo>
                      <a:lnTo>
                        <a:pt x="462" y="124"/>
                      </a:lnTo>
                      <a:lnTo>
                        <a:pt x="540" y="114"/>
                      </a:lnTo>
                      <a:lnTo>
                        <a:pt x="592" y="104"/>
                      </a:lnTo>
                      <a:lnTo>
                        <a:pt x="646" y="80"/>
                      </a:lnTo>
                      <a:lnTo>
                        <a:pt x="680" y="58"/>
                      </a:lnTo>
                      <a:lnTo>
                        <a:pt x="746" y="58"/>
                      </a:lnTo>
                      <a:lnTo>
                        <a:pt x="908" y="46"/>
                      </a:lnTo>
                      <a:lnTo>
                        <a:pt x="1034" y="40"/>
                      </a:lnTo>
                      <a:lnTo>
                        <a:pt x="1258" y="26"/>
                      </a:lnTo>
                      <a:lnTo>
                        <a:pt x="1376" y="20"/>
                      </a:lnTo>
                      <a:lnTo>
                        <a:pt x="1512" y="12"/>
                      </a:lnTo>
                      <a:lnTo>
                        <a:pt x="1668" y="4"/>
                      </a:lnTo>
                      <a:lnTo>
                        <a:pt x="1880" y="0"/>
                      </a:lnTo>
                      <a:lnTo>
                        <a:pt x="1880" y="88"/>
                      </a:lnTo>
                      <a:lnTo>
                        <a:pt x="1642" y="98"/>
                      </a:lnTo>
                      <a:lnTo>
                        <a:pt x="1478" y="116"/>
                      </a:lnTo>
                      <a:lnTo>
                        <a:pt x="1322" y="134"/>
                      </a:lnTo>
                      <a:lnTo>
                        <a:pt x="1162" y="152"/>
                      </a:lnTo>
                      <a:lnTo>
                        <a:pt x="1012" y="162"/>
                      </a:lnTo>
                      <a:lnTo>
                        <a:pt x="764" y="182"/>
                      </a:lnTo>
                      <a:lnTo>
                        <a:pt x="566" y="194"/>
                      </a:lnTo>
                      <a:lnTo>
                        <a:pt x="374" y="208"/>
                      </a:lnTo>
                      <a:lnTo>
                        <a:pt x="252" y="222"/>
                      </a:lnTo>
                      <a:lnTo>
                        <a:pt x="148" y="246"/>
                      </a:lnTo>
                      <a:lnTo>
                        <a:pt x="0" y="288"/>
                      </a:lnTo>
                      <a:close/>
                    </a:path>
                  </a:pathLst>
                </a:custGeom>
                <a:solidFill>
                  <a:srgbClr val="008000">
                    <a:alpha val="41176"/>
                  </a:srgbClr>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a:lstStyle/>
                <a:p>
                  <a:endParaRPr lang="en-US"/>
                </a:p>
              </p:txBody>
            </p:sp>
            <p:sp>
              <p:nvSpPr>
                <p:cNvPr id="61" name="Freeform 15"/>
                <p:cNvSpPr>
                  <a:spLocks noChangeAspect="1"/>
                </p:cNvSpPr>
                <p:nvPr/>
              </p:nvSpPr>
              <p:spPr bwMode="auto">
                <a:xfrm>
                  <a:off x="2943" y="1101"/>
                  <a:ext cx="278" cy="185"/>
                </a:xfrm>
                <a:custGeom>
                  <a:avLst/>
                  <a:gdLst>
                    <a:gd name="T0" fmla="*/ 77 w 278"/>
                    <a:gd name="T1" fmla="*/ 110 h 185"/>
                    <a:gd name="T2" fmla="*/ 99 w 278"/>
                    <a:gd name="T3" fmla="*/ 110 h 185"/>
                    <a:gd name="T4" fmla="*/ 120 w 278"/>
                    <a:gd name="T5" fmla="*/ 102 h 185"/>
                    <a:gd name="T6" fmla="*/ 149 w 278"/>
                    <a:gd name="T7" fmla="*/ 80 h 185"/>
                    <a:gd name="T8" fmla="*/ 173 w 278"/>
                    <a:gd name="T9" fmla="*/ 57 h 185"/>
                    <a:gd name="T10" fmla="*/ 204 w 278"/>
                    <a:gd name="T11" fmla="*/ 29 h 185"/>
                    <a:gd name="T12" fmla="*/ 231 w 278"/>
                    <a:gd name="T13" fmla="*/ 5 h 185"/>
                    <a:gd name="T14" fmla="*/ 249 w 278"/>
                    <a:gd name="T15" fmla="*/ 0 h 185"/>
                    <a:gd name="T16" fmla="*/ 266 w 278"/>
                    <a:gd name="T17" fmla="*/ 0 h 185"/>
                    <a:gd name="T18" fmla="*/ 278 w 278"/>
                    <a:gd name="T19" fmla="*/ 6 h 185"/>
                    <a:gd name="T20" fmla="*/ 248 w 278"/>
                    <a:gd name="T21" fmla="*/ 33 h 185"/>
                    <a:gd name="T22" fmla="*/ 219 w 278"/>
                    <a:gd name="T23" fmla="*/ 60 h 185"/>
                    <a:gd name="T24" fmla="*/ 194 w 278"/>
                    <a:gd name="T25" fmla="*/ 84 h 185"/>
                    <a:gd name="T26" fmla="*/ 182 w 278"/>
                    <a:gd name="T27" fmla="*/ 99 h 185"/>
                    <a:gd name="T28" fmla="*/ 162 w 278"/>
                    <a:gd name="T29" fmla="*/ 119 h 185"/>
                    <a:gd name="T30" fmla="*/ 141 w 278"/>
                    <a:gd name="T31" fmla="*/ 143 h 185"/>
                    <a:gd name="T32" fmla="*/ 110 w 278"/>
                    <a:gd name="T33" fmla="*/ 162 h 185"/>
                    <a:gd name="T34" fmla="*/ 74 w 278"/>
                    <a:gd name="T35" fmla="*/ 176 h 185"/>
                    <a:gd name="T36" fmla="*/ 20 w 278"/>
                    <a:gd name="T37" fmla="*/ 185 h 185"/>
                    <a:gd name="T38" fmla="*/ 0 w 278"/>
                    <a:gd name="T39" fmla="*/ 185 h 185"/>
                    <a:gd name="T40" fmla="*/ 32 w 278"/>
                    <a:gd name="T41" fmla="*/ 164 h 185"/>
                    <a:gd name="T42" fmla="*/ 56 w 278"/>
                    <a:gd name="T43" fmla="*/ 138 h 185"/>
                    <a:gd name="T44" fmla="*/ 77 w 278"/>
                    <a:gd name="T45" fmla="*/ 110 h 18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278"/>
                    <a:gd name="T70" fmla="*/ 0 h 185"/>
                    <a:gd name="T71" fmla="*/ 278 w 278"/>
                    <a:gd name="T72" fmla="*/ 185 h 185"/>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278" h="185">
                      <a:moveTo>
                        <a:pt x="77" y="110"/>
                      </a:moveTo>
                      <a:lnTo>
                        <a:pt x="99" y="110"/>
                      </a:lnTo>
                      <a:lnTo>
                        <a:pt x="120" y="102"/>
                      </a:lnTo>
                      <a:lnTo>
                        <a:pt x="149" y="80"/>
                      </a:lnTo>
                      <a:lnTo>
                        <a:pt x="173" y="57"/>
                      </a:lnTo>
                      <a:lnTo>
                        <a:pt x="204" y="29"/>
                      </a:lnTo>
                      <a:lnTo>
                        <a:pt x="231" y="5"/>
                      </a:lnTo>
                      <a:lnTo>
                        <a:pt x="249" y="0"/>
                      </a:lnTo>
                      <a:lnTo>
                        <a:pt x="266" y="0"/>
                      </a:lnTo>
                      <a:lnTo>
                        <a:pt x="278" y="6"/>
                      </a:lnTo>
                      <a:lnTo>
                        <a:pt x="248" y="33"/>
                      </a:lnTo>
                      <a:lnTo>
                        <a:pt x="219" y="60"/>
                      </a:lnTo>
                      <a:lnTo>
                        <a:pt x="194" y="84"/>
                      </a:lnTo>
                      <a:lnTo>
                        <a:pt x="182" y="99"/>
                      </a:lnTo>
                      <a:lnTo>
                        <a:pt x="162" y="119"/>
                      </a:lnTo>
                      <a:lnTo>
                        <a:pt x="141" y="143"/>
                      </a:lnTo>
                      <a:lnTo>
                        <a:pt x="110" y="162"/>
                      </a:lnTo>
                      <a:lnTo>
                        <a:pt x="74" y="176"/>
                      </a:lnTo>
                      <a:lnTo>
                        <a:pt x="20" y="185"/>
                      </a:lnTo>
                      <a:lnTo>
                        <a:pt x="0" y="185"/>
                      </a:lnTo>
                      <a:lnTo>
                        <a:pt x="32" y="164"/>
                      </a:lnTo>
                      <a:lnTo>
                        <a:pt x="56" y="138"/>
                      </a:lnTo>
                      <a:lnTo>
                        <a:pt x="77" y="110"/>
                      </a:lnTo>
                      <a:close/>
                    </a:path>
                  </a:pathLst>
                </a:custGeom>
                <a:solidFill>
                  <a:srgbClr val="008000">
                    <a:alpha val="41176"/>
                  </a:srgbClr>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a:lstStyle/>
                <a:p>
                  <a:endParaRPr lang="en-US"/>
                </a:p>
              </p:txBody>
            </p:sp>
            <p:sp>
              <p:nvSpPr>
                <p:cNvPr id="62" name="Freeform 16"/>
                <p:cNvSpPr>
                  <a:spLocks noChangeAspect="1"/>
                </p:cNvSpPr>
                <p:nvPr/>
              </p:nvSpPr>
              <p:spPr bwMode="auto">
                <a:xfrm>
                  <a:off x="2517" y="1154"/>
                  <a:ext cx="504" cy="133"/>
                </a:xfrm>
                <a:custGeom>
                  <a:avLst/>
                  <a:gdLst>
                    <a:gd name="T0" fmla="*/ 0 w 504"/>
                    <a:gd name="T1" fmla="*/ 94 h 133"/>
                    <a:gd name="T2" fmla="*/ 15 w 504"/>
                    <a:gd name="T3" fmla="*/ 66 h 133"/>
                    <a:gd name="T4" fmla="*/ 29 w 504"/>
                    <a:gd name="T5" fmla="*/ 39 h 133"/>
                    <a:gd name="T6" fmla="*/ 38 w 504"/>
                    <a:gd name="T7" fmla="*/ 1 h 133"/>
                    <a:gd name="T8" fmla="*/ 51 w 504"/>
                    <a:gd name="T9" fmla="*/ 0 h 133"/>
                    <a:gd name="T10" fmla="*/ 81 w 504"/>
                    <a:gd name="T11" fmla="*/ 0 h 133"/>
                    <a:gd name="T12" fmla="*/ 111 w 504"/>
                    <a:gd name="T13" fmla="*/ 4 h 133"/>
                    <a:gd name="T14" fmla="*/ 140 w 504"/>
                    <a:gd name="T15" fmla="*/ 13 h 133"/>
                    <a:gd name="T16" fmla="*/ 168 w 504"/>
                    <a:gd name="T17" fmla="*/ 28 h 133"/>
                    <a:gd name="T18" fmla="*/ 206 w 504"/>
                    <a:gd name="T19" fmla="*/ 30 h 133"/>
                    <a:gd name="T20" fmla="*/ 260 w 504"/>
                    <a:gd name="T21" fmla="*/ 18 h 133"/>
                    <a:gd name="T22" fmla="*/ 291 w 504"/>
                    <a:gd name="T23" fmla="*/ 9 h 133"/>
                    <a:gd name="T24" fmla="*/ 342 w 504"/>
                    <a:gd name="T25" fmla="*/ 15 h 133"/>
                    <a:gd name="T26" fmla="*/ 380 w 504"/>
                    <a:gd name="T27" fmla="*/ 28 h 133"/>
                    <a:gd name="T28" fmla="*/ 414 w 504"/>
                    <a:gd name="T29" fmla="*/ 48 h 133"/>
                    <a:gd name="T30" fmla="*/ 446 w 504"/>
                    <a:gd name="T31" fmla="*/ 52 h 133"/>
                    <a:gd name="T32" fmla="*/ 470 w 504"/>
                    <a:gd name="T33" fmla="*/ 49 h 133"/>
                    <a:gd name="T34" fmla="*/ 504 w 504"/>
                    <a:gd name="T35" fmla="*/ 27 h 133"/>
                    <a:gd name="T36" fmla="*/ 489 w 504"/>
                    <a:gd name="T37" fmla="*/ 60 h 133"/>
                    <a:gd name="T38" fmla="*/ 471 w 504"/>
                    <a:gd name="T39" fmla="*/ 82 h 133"/>
                    <a:gd name="T40" fmla="*/ 444 w 504"/>
                    <a:gd name="T41" fmla="*/ 112 h 133"/>
                    <a:gd name="T42" fmla="*/ 413 w 504"/>
                    <a:gd name="T43" fmla="*/ 133 h 133"/>
                    <a:gd name="T44" fmla="*/ 315 w 504"/>
                    <a:gd name="T45" fmla="*/ 133 h 133"/>
                    <a:gd name="T46" fmla="*/ 257 w 504"/>
                    <a:gd name="T47" fmla="*/ 129 h 133"/>
                    <a:gd name="T48" fmla="*/ 173 w 504"/>
                    <a:gd name="T49" fmla="*/ 123 h 133"/>
                    <a:gd name="T50" fmla="*/ 117 w 504"/>
                    <a:gd name="T51" fmla="*/ 115 h 133"/>
                    <a:gd name="T52" fmla="*/ 45 w 504"/>
                    <a:gd name="T53" fmla="*/ 108 h 133"/>
                    <a:gd name="T54" fmla="*/ 0 w 504"/>
                    <a:gd name="T55" fmla="*/ 94 h 133"/>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504"/>
                    <a:gd name="T85" fmla="*/ 0 h 133"/>
                    <a:gd name="T86" fmla="*/ 504 w 504"/>
                    <a:gd name="T87" fmla="*/ 133 h 133"/>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504" h="133">
                      <a:moveTo>
                        <a:pt x="0" y="94"/>
                      </a:moveTo>
                      <a:lnTo>
                        <a:pt x="15" y="66"/>
                      </a:lnTo>
                      <a:lnTo>
                        <a:pt x="29" y="39"/>
                      </a:lnTo>
                      <a:lnTo>
                        <a:pt x="38" y="1"/>
                      </a:lnTo>
                      <a:lnTo>
                        <a:pt x="51" y="0"/>
                      </a:lnTo>
                      <a:lnTo>
                        <a:pt x="81" y="0"/>
                      </a:lnTo>
                      <a:lnTo>
                        <a:pt x="111" y="4"/>
                      </a:lnTo>
                      <a:lnTo>
                        <a:pt x="140" y="13"/>
                      </a:lnTo>
                      <a:lnTo>
                        <a:pt x="168" y="28"/>
                      </a:lnTo>
                      <a:lnTo>
                        <a:pt x="206" y="30"/>
                      </a:lnTo>
                      <a:lnTo>
                        <a:pt x="260" y="18"/>
                      </a:lnTo>
                      <a:lnTo>
                        <a:pt x="291" y="9"/>
                      </a:lnTo>
                      <a:lnTo>
                        <a:pt x="342" y="15"/>
                      </a:lnTo>
                      <a:lnTo>
                        <a:pt x="380" y="28"/>
                      </a:lnTo>
                      <a:lnTo>
                        <a:pt x="414" y="48"/>
                      </a:lnTo>
                      <a:lnTo>
                        <a:pt x="446" y="52"/>
                      </a:lnTo>
                      <a:lnTo>
                        <a:pt x="470" y="49"/>
                      </a:lnTo>
                      <a:lnTo>
                        <a:pt x="504" y="27"/>
                      </a:lnTo>
                      <a:lnTo>
                        <a:pt x="489" y="60"/>
                      </a:lnTo>
                      <a:lnTo>
                        <a:pt x="471" y="82"/>
                      </a:lnTo>
                      <a:lnTo>
                        <a:pt x="444" y="112"/>
                      </a:lnTo>
                      <a:lnTo>
                        <a:pt x="413" y="133"/>
                      </a:lnTo>
                      <a:lnTo>
                        <a:pt x="315" y="133"/>
                      </a:lnTo>
                      <a:lnTo>
                        <a:pt x="257" y="129"/>
                      </a:lnTo>
                      <a:lnTo>
                        <a:pt x="173" y="123"/>
                      </a:lnTo>
                      <a:lnTo>
                        <a:pt x="117" y="115"/>
                      </a:lnTo>
                      <a:lnTo>
                        <a:pt x="45" y="108"/>
                      </a:lnTo>
                      <a:lnTo>
                        <a:pt x="0" y="94"/>
                      </a:lnTo>
                      <a:close/>
                    </a:path>
                  </a:pathLst>
                </a:custGeom>
                <a:solidFill>
                  <a:srgbClr val="008000">
                    <a:alpha val="41176"/>
                  </a:srgbClr>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a:lstStyle/>
                <a:p>
                  <a:endParaRPr lang="en-US"/>
                </a:p>
              </p:txBody>
            </p:sp>
            <p:sp>
              <p:nvSpPr>
                <p:cNvPr id="63" name="Freeform 17"/>
                <p:cNvSpPr>
                  <a:spLocks noChangeAspect="1"/>
                </p:cNvSpPr>
                <p:nvPr/>
              </p:nvSpPr>
              <p:spPr bwMode="auto">
                <a:xfrm>
                  <a:off x="2436" y="1145"/>
                  <a:ext cx="111" cy="105"/>
                </a:xfrm>
                <a:custGeom>
                  <a:avLst/>
                  <a:gdLst>
                    <a:gd name="T0" fmla="*/ 0 w 111"/>
                    <a:gd name="T1" fmla="*/ 90 h 105"/>
                    <a:gd name="T2" fmla="*/ 18 w 111"/>
                    <a:gd name="T3" fmla="*/ 49 h 105"/>
                    <a:gd name="T4" fmla="*/ 36 w 111"/>
                    <a:gd name="T5" fmla="*/ 30 h 105"/>
                    <a:gd name="T6" fmla="*/ 60 w 111"/>
                    <a:gd name="T7" fmla="*/ 25 h 105"/>
                    <a:gd name="T8" fmla="*/ 84 w 111"/>
                    <a:gd name="T9" fmla="*/ 15 h 105"/>
                    <a:gd name="T10" fmla="*/ 111 w 111"/>
                    <a:gd name="T11" fmla="*/ 0 h 105"/>
                    <a:gd name="T12" fmla="*/ 102 w 111"/>
                    <a:gd name="T13" fmla="*/ 28 h 105"/>
                    <a:gd name="T14" fmla="*/ 96 w 111"/>
                    <a:gd name="T15" fmla="*/ 54 h 105"/>
                    <a:gd name="T16" fmla="*/ 87 w 111"/>
                    <a:gd name="T17" fmla="*/ 76 h 105"/>
                    <a:gd name="T18" fmla="*/ 71 w 111"/>
                    <a:gd name="T19" fmla="*/ 105 h 105"/>
                    <a:gd name="T20" fmla="*/ 0 w 111"/>
                    <a:gd name="T21" fmla="*/ 90 h 10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11"/>
                    <a:gd name="T34" fmla="*/ 0 h 105"/>
                    <a:gd name="T35" fmla="*/ 111 w 111"/>
                    <a:gd name="T36" fmla="*/ 105 h 10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11" h="105">
                      <a:moveTo>
                        <a:pt x="0" y="90"/>
                      </a:moveTo>
                      <a:lnTo>
                        <a:pt x="18" y="49"/>
                      </a:lnTo>
                      <a:lnTo>
                        <a:pt x="36" y="30"/>
                      </a:lnTo>
                      <a:lnTo>
                        <a:pt x="60" y="25"/>
                      </a:lnTo>
                      <a:lnTo>
                        <a:pt x="84" y="15"/>
                      </a:lnTo>
                      <a:lnTo>
                        <a:pt x="111" y="0"/>
                      </a:lnTo>
                      <a:lnTo>
                        <a:pt x="102" y="28"/>
                      </a:lnTo>
                      <a:lnTo>
                        <a:pt x="96" y="54"/>
                      </a:lnTo>
                      <a:lnTo>
                        <a:pt x="87" y="76"/>
                      </a:lnTo>
                      <a:lnTo>
                        <a:pt x="71" y="105"/>
                      </a:lnTo>
                      <a:lnTo>
                        <a:pt x="0" y="90"/>
                      </a:lnTo>
                      <a:close/>
                    </a:path>
                  </a:pathLst>
                </a:custGeom>
                <a:solidFill>
                  <a:srgbClr val="008000">
                    <a:alpha val="41176"/>
                  </a:srgbClr>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a:lstStyle/>
                <a:p>
                  <a:endParaRPr lang="en-US"/>
                </a:p>
              </p:txBody>
            </p:sp>
            <p:sp>
              <p:nvSpPr>
                <p:cNvPr id="64" name="Freeform 18"/>
                <p:cNvSpPr>
                  <a:spLocks noChangeAspect="1"/>
                </p:cNvSpPr>
                <p:nvPr/>
              </p:nvSpPr>
              <p:spPr bwMode="auto">
                <a:xfrm>
                  <a:off x="988" y="800"/>
                  <a:ext cx="1445" cy="438"/>
                </a:xfrm>
                <a:custGeom>
                  <a:avLst/>
                  <a:gdLst>
                    <a:gd name="T0" fmla="*/ 60 w 1445"/>
                    <a:gd name="T1" fmla="*/ 8 h 438"/>
                    <a:gd name="T2" fmla="*/ 118 w 1445"/>
                    <a:gd name="T3" fmla="*/ 12 h 438"/>
                    <a:gd name="T4" fmla="*/ 185 w 1445"/>
                    <a:gd name="T5" fmla="*/ 15 h 438"/>
                    <a:gd name="T6" fmla="*/ 248 w 1445"/>
                    <a:gd name="T7" fmla="*/ 16 h 438"/>
                    <a:gd name="T8" fmla="*/ 290 w 1445"/>
                    <a:gd name="T9" fmla="*/ 21 h 438"/>
                    <a:gd name="T10" fmla="*/ 344 w 1445"/>
                    <a:gd name="T11" fmla="*/ 39 h 438"/>
                    <a:gd name="T12" fmla="*/ 403 w 1445"/>
                    <a:gd name="T13" fmla="*/ 57 h 438"/>
                    <a:gd name="T14" fmla="*/ 482 w 1445"/>
                    <a:gd name="T15" fmla="*/ 73 h 438"/>
                    <a:gd name="T16" fmla="*/ 563 w 1445"/>
                    <a:gd name="T17" fmla="*/ 84 h 438"/>
                    <a:gd name="T18" fmla="*/ 631 w 1445"/>
                    <a:gd name="T19" fmla="*/ 96 h 438"/>
                    <a:gd name="T20" fmla="*/ 694 w 1445"/>
                    <a:gd name="T21" fmla="*/ 102 h 438"/>
                    <a:gd name="T22" fmla="*/ 719 w 1445"/>
                    <a:gd name="T23" fmla="*/ 105 h 438"/>
                    <a:gd name="T24" fmla="*/ 766 w 1445"/>
                    <a:gd name="T25" fmla="*/ 112 h 438"/>
                    <a:gd name="T26" fmla="*/ 799 w 1445"/>
                    <a:gd name="T27" fmla="*/ 118 h 438"/>
                    <a:gd name="T28" fmla="*/ 806 w 1445"/>
                    <a:gd name="T29" fmla="*/ 133 h 438"/>
                    <a:gd name="T30" fmla="*/ 856 w 1445"/>
                    <a:gd name="T31" fmla="*/ 124 h 438"/>
                    <a:gd name="T32" fmla="*/ 860 w 1445"/>
                    <a:gd name="T33" fmla="*/ 138 h 438"/>
                    <a:gd name="T34" fmla="*/ 887 w 1445"/>
                    <a:gd name="T35" fmla="*/ 150 h 438"/>
                    <a:gd name="T36" fmla="*/ 911 w 1445"/>
                    <a:gd name="T37" fmla="*/ 168 h 438"/>
                    <a:gd name="T38" fmla="*/ 931 w 1445"/>
                    <a:gd name="T39" fmla="*/ 172 h 438"/>
                    <a:gd name="T40" fmla="*/ 943 w 1445"/>
                    <a:gd name="T41" fmla="*/ 172 h 438"/>
                    <a:gd name="T42" fmla="*/ 949 w 1445"/>
                    <a:gd name="T43" fmla="*/ 223 h 438"/>
                    <a:gd name="T44" fmla="*/ 986 w 1445"/>
                    <a:gd name="T45" fmla="*/ 192 h 438"/>
                    <a:gd name="T46" fmla="*/ 995 w 1445"/>
                    <a:gd name="T47" fmla="*/ 211 h 438"/>
                    <a:gd name="T48" fmla="*/ 1028 w 1445"/>
                    <a:gd name="T49" fmla="*/ 172 h 438"/>
                    <a:gd name="T50" fmla="*/ 1039 w 1445"/>
                    <a:gd name="T51" fmla="*/ 205 h 438"/>
                    <a:gd name="T52" fmla="*/ 1069 w 1445"/>
                    <a:gd name="T53" fmla="*/ 186 h 438"/>
                    <a:gd name="T54" fmla="*/ 1073 w 1445"/>
                    <a:gd name="T55" fmla="*/ 202 h 438"/>
                    <a:gd name="T56" fmla="*/ 1099 w 1445"/>
                    <a:gd name="T57" fmla="*/ 219 h 438"/>
                    <a:gd name="T58" fmla="*/ 1130 w 1445"/>
                    <a:gd name="T59" fmla="*/ 222 h 438"/>
                    <a:gd name="T60" fmla="*/ 1153 w 1445"/>
                    <a:gd name="T61" fmla="*/ 213 h 438"/>
                    <a:gd name="T62" fmla="*/ 1181 w 1445"/>
                    <a:gd name="T63" fmla="*/ 229 h 438"/>
                    <a:gd name="T64" fmla="*/ 1222 w 1445"/>
                    <a:gd name="T65" fmla="*/ 228 h 438"/>
                    <a:gd name="T66" fmla="*/ 1247 w 1445"/>
                    <a:gd name="T67" fmla="*/ 222 h 438"/>
                    <a:gd name="T68" fmla="*/ 1264 w 1445"/>
                    <a:gd name="T69" fmla="*/ 240 h 438"/>
                    <a:gd name="T70" fmla="*/ 1298 w 1445"/>
                    <a:gd name="T71" fmla="*/ 255 h 438"/>
                    <a:gd name="T72" fmla="*/ 1322 w 1445"/>
                    <a:gd name="T73" fmla="*/ 270 h 438"/>
                    <a:gd name="T74" fmla="*/ 1349 w 1445"/>
                    <a:gd name="T75" fmla="*/ 316 h 438"/>
                    <a:gd name="T76" fmla="*/ 1379 w 1445"/>
                    <a:gd name="T77" fmla="*/ 366 h 438"/>
                    <a:gd name="T78" fmla="*/ 1421 w 1445"/>
                    <a:gd name="T79" fmla="*/ 415 h 438"/>
                    <a:gd name="T80" fmla="*/ 1445 w 1445"/>
                    <a:gd name="T81" fmla="*/ 438 h 438"/>
                    <a:gd name="T82" fmla="*/ 1339 w 1445"/>
                    <a:gd name="T83" fmla="*/ 414 h 438"/>
                    <a:gd name="T84" fmla="*/ 1160 w 1445"/>
                    <a:gd name="T85" fmla="*/ 385 h 438"/>
                    <a:gd name="T86" fmla="*/ 1057 w 1445"/>
                    <a:gd name="T87" fmla="*/ 373 h 438"/>
                    <a:gd name="T88" fmla="*/ 938 w 1445"/>
                    <a:gd name="T89" fmla="*/ 346 h 438"/>
                    <a:gd name="T90" fmla="*/ 817 w 1445"/>
                    <a:gd name="T91" fmla="*/ 321 h 438"/>
                    <a:gd name="T92" fmla="*/ 718 w 1445"/>
                    <a:gd name="T93" fmla="*/ 298 h 438"/>
                    <a:gd name="T94" fmla="*/ 631 w 1445"/>
                    <a:gd name="T95" fmla="*/ 268 h 438"/>
                    <a:gd name="T96" fmla="*/ 533 w 1445"/>
                    <a:gd name="T97" fmla="*/ 223 h 438"/>
                    <a:gd name="T98" fmla="*/ 497 w 1445"/>
                    <a:gd name="T99" fmla="*/ 208 h 438"/>
                    <a:gd name="T100" fmla="*/ 434 w 1445"/>
                    <a:gd name="T101" fmla="*/ 181 h 438"/>
                    <a:gd name="T102" fmla="*/ 368 w 1445"/>
                    <a:gd name="T103" fmla="*/ 156 h 438"/>
                    <a:gd name="T104" fmla="*/ 331 w 1445"/>
                    <a:gd name="T105" fmla="*/ 141 h 438"/>
                    <a:gd name="T106" fmla="*/ 263 w 1445"/>
                    <a:gd name="T107" fmla="*/ 121 h 438"/>
                    <a:gd name="T108" fmla="*/ 208 w 1445"/>
                    <a:gd name="T109" fmla="*/ 111 h 438"/>
                    <a:gd name="T110" fmla="*/ 157 w 1445"/>
                    <a:gd name="T111" fmla="*/ 108 h 438"/>
                    <a:gd name="T112" fmla="*/ 0 w 1445"/>
                    <a:gd name="T113" fmla="*/ 104 h 438"/>
                    <a:gd name="T114" fmla="*/ 0 w 1445"/>
                    <a:gd name="T115" fmla="*/ 0 h 438"/>
                    <a:gd name="T116" fmla="*/ 60 w 1445"/>
                    <a:gd name="T117" fmla="*/ 8 h 43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445"/>
                    <a:gd name="T178" fmla="*/ 0 h 438"/>
                    <a:gd name="T179" fmla="*/ 1445 w 1445"/>
                    <a:gd name="T180" fmla="*/ 438 h 43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445" h="438">
                      <a:moveTo>
                        <a:pt x="60" y="8"/>
                      </a:moveTo>
                      <a:lnTo>
                        <a:pt x="118" y="12"/>
                      </a:lnTo>
                      <a:lnTo>
                        <a:pt x="185" y="15"/>
                      </a:lnTo>
                      <a:lnTo>
                        <a:pt x="248" y="16"/>
                      </a:lnTo>
                      <a:lnTo>
                        <a:pt x="290" y="21"/>
                      </a:lnTo>
                      <a:lnTo>
                        <a:pt x="344" y="39"/>
                      </a:lnTo>
                      <a:lnTo>
                        <a:pt x="403" y="57"/>
                      </a:lnTo>
                      <a:lnTo>
                        <a:pt x="482" y="73"/>
                      </a:lnTo>
                      <a:lnTo>
                        <a:pt x="563" y="84"/>
                      </a:lnTo>
                      <a:lnTo>
                        <a:pt x="631" y="96"/>
                      </a:lnTo>
                      <a:lnTo>
                        <a:pt x="694" y="102"/>
                      </a:lnTo>
                      <a:lnTo>
                        <a:pt x="719" y="105"/>
                      </a:lnTo>
                      <a:lnTo>
                        <a:pt x="766" y="112"/>
                      </a:lnTo>
                      <a:lnTo>
                        <a:pt x="799" y="118"/>
                      </a:lnTo>
                      <a:lnTo>
                        <a:pt x="806" y="133"/>
                      </a:lnTo>
                      <a:lnTo>
                        <a:pt x="856" y="124"/>
                      </a:lnTo>
                      <a:lnTo>
                        <a:pt x="860" y="138"/>
                      </a:lnTo>
                      <a:lnTo>
                        <a:pt x="887" y="150"/>
                      </a:lnTo>
                      <a:lnTo>
                        <a:pt x="911" y="168"/>
                      </a:lnTo>
                      <a:lnTo>
                        <a:pt x="931" y="172"/>
                      </a:lnTo>
                      <a:lnTo>
                        <a:pt x="943" y="172"/>
                      </a:lnTo>
                      <a:lnTo>
                        <a:pt x="949" y="223"/>
                      </a:lnTo>
                      <a:lnTo>
                        <a:pt x="986" y="192"/>
                      </a:lnTo>
                      <a:lnTo>
                        <a:pt x="995" y="211"/>
                      </a:lnTo>
                      <a:lnTo>
                        <a:pt x="1028" y="172"/>
                      </a:lnTo>
                      <a:lnTo>
                        <a:pt x="1039" y="205"/>
                      </a:lnTo>
                      <a:lnTo>
                        <a:pt x="1069" y="186"/>
                      </a:lnTo>
                      <a:lnTo>
                        <a:pt x="1073" y="202"/>
                      </a:lnTo>
                      <a:lnTo>
                        <a:pt x="1099" y="219"/>
                      </a:lnTo>
                      <a:lnTo>
                        <a:pt x="1130" y="222"/>
                      </a:lnTo>
                      <a:lnTo>
                        <a:pt x="1153" y="213"/>
                      </a:lnTo>
                      <a:lnTo>
                        <a:pt x="1181" y="229"/>
                      </a:lnTo>
                      <a:lnTo>
                        <a:pt x="1222" y="228"/>
                      </a:lnTo>
                      <a:lnTo>
                        <a:pt x="1247" y="222"/>
                      </a:lnTo>
                      <a:lnTo>
                        <a:pt x="1264" y="240"/>
                      </a:lnTo>
                      <a:lnTo>
                        <a:pt x="1298" y="255"/>
                      </a:lnTo>
                      <a:lnTo>
                        <a:pt x="1322" y="270"/>
                      </a:lnTo>
                      <a:lnTo>
                        <a:pt x="1349" y="316"/>
                      </a:lnTo>
                      <a:lnTo>
                        <a:pt x="1379" y="366"/>
                      </a:lnTo>
                      <a:lnTo>
                        <a:pt x="1421" y="415"/>
                      </a:lnTo>
                      <a:lnTo>
                        <a:pt x="1445" y="438"/>
                      </a:lnTo>
                      <a:lnTo>
                        <a:pt x="1339" y="414"/>
                      </a:lnTo>
                      <a:lnTo>
                        <a:pt x="1160" y="385"/>
                      </a:lnTo>
                      <a:lnTo>
                        <a:pt x="1057" y="373"/>
                      </a:lnTo>
                      <a:lnTo>
                        <a:pt x="938" y="346"/>
                      </a:lnTo>
                      <a:lnTo>
                        <a:pt x="817" y="321"/>
                      </a:lnTo>
                      <a:lnTo>
                        <a:pt x="718" y="298"/>
                      </a:lnTo>
                      <a:lnTo>
                        <a:pt x="631" y="268"/>
                      </a:lnTo>
                      <a:lnTo>
                        <a:pt x="533" y="223"/>
                      </a:lnTo>
                      <a:lnTo>
                        <a:pt x="497" y="208"/>
                      </a:lnTo>
                      <a:lnTo>
                        <a:pt x="434" y="181"/>
                      </a:lnTo>
                      <a:lnTo>
                        <a:pt x="368" y="156"/>
                      </a:lnTo>
                      <a:lnTo>
                        <a:pt x="331" y="141"/>
                      </a:lnTo>
                      <a:lnTo>
                        <a:pt x="263" y="121"/>
                      </a:lnTo>
                      <a:lnTo>
                        <a:pt x="208" y="111"/>
                      </a:lnTo>
                      <a:lnTo>
                        <a:pt x="157" y="108"/>
                      </a:lnTo>
                      <a:lnTo>
                        <a:pt x="0" y="104"/>
                      </a:lnTo>
                      <a:lnTo>
                        <a:pt x="0" y="0"/>
                      </a:lnTo>
                      <a:lnTo>
                        <a:pt x="60" y="8"/>
                      </a:lnTo>
                      <a:close/>
                    </a:path>
                  </a:pathLst>
                </a:custGeom>
                <a:solidFill>
                  <a:srgbClr val="008000">
                    <a:alpha val="41176"/>
                  </a:srgbClr>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a:lstStyle/>
                <a:p>
                  <a:endParaRPr lang="en-US"/>
                </a:p>
              </p:txBody>
            </p:sp>
            <p:sp>
              <p:nvSpPr>
                <p:cNvPr id="65" name="Freeform 19"/>
                <p:cNvSpPr>
                  <a:spLocks noChangeAspect="1"/>
                </p:cNvSpPr>
                <p:nvPr/>
              </p:nvSpPr>
              <p:spPr bwMode="auto">
                <a:xfrm>
                  <a:off x="3737" y="966"/>
                  <a:ext cx="1203" cy="66"/>
                </a:xfrm>
                <a:custGeom>
                  <a:avLst/>
                  <a:gdLst>
                    <a:gd name="T0" fmla="*/ 0 w 1203"/>
                    <a:gd name="T1" fmla="*/ 66 h 66"/>
                    <a:gd name="T2" fmla="*/ 33 w 1203"/>
                    <a:gd name="T3" fmla="*/ 53 h 66"/>
                    <a:gd name="T4" fmla="*/ 85 w 1203"/>
                    <a:gd name="T5" fmla="*/ 51 h 66"/>
                    <a:gd name="T6" fmla="*/ 132 w 1203"/>
                    <a:gd name="T7" fmla="*/ 47 h 66"/>
                    <a:gd name="T8" fmla="*/ 187 w 1203"/>
                    <a:gd name="T9" fmla="*/ 47 h 66"/>
                    <a:gd name="T10" fmla="*/ 216 w 1203"/>
                    <a:gd name="T11" fmla="*/ 45 h 66"/>
                    <a:gd name="T12" fmla="*/ 240 w 1203"/>
                    <a:gd name="T13" fmla="*/ 36 h 66"/>
                    <a:gd name="T14" fmla="*/ 285 w 1203"/>
                    <a:gd name="T15" fmla="*/ 33 h 66"/>
                    <a:gd name="T16" fmla="*/ 337 w 1203"/>
                    <a:gd name="T17" fmla="*/ 30 h 66"/>
                    <a:gd name="T18" fmla="*/ 387 w 1203"/>
                    <a:gd name="T19" fmla="*/ 27 h 66"/>
                    <a:gd name="T20" fmla="*/ 487 w 1203"/>
                    <a:gd name="T21" fmla="*/ 21 h 66"/>
                    <a:gd name="T22" fmla="*/ 598 w 1203"/>
                    <a:gd name="T23" fmla="*/ 17 h 66"/>
                    <a:gd name="T24" fmla="*/ 724 w 1203"/>
                    <a:gd name="T25" fmla="*/ 12 h 66"/>
                    <a:gd name="T26" fmla="*/ 829 w 1203"/>
                    <a:gd name="T27" fmla="*/ 9 h 66"/>
                    <a:gd name="T28" fmla="*/ 930 w 1203"/>
                    <a:gd name="T29" fmla="*/ 5 h 66"/>
                    <a:gd name="T30" fmla="*/ 1029 w 1203"/>
                    <a:gd name="T31" fmla="*/ 0 h 66"/>
                    <a:gd name="T32" fmla="*/ 1179 w 1203"/>
                    <a:gd name="T33" fmla="*/ 0 h 66"/>
                    <a:gd name="T34" fmla="*/ 1203 w 1203"/>
                    <a:gd name="T35" fmla="*/ 0 h 66"/>
                    <a:gd name="T36" fmla="*/ 1203 w 1203"/>
                    <a:gd name="T37" fmla="*/ 12 h 66"/>
                    <a:gd name="T38" fmla="*/ 1126 w 1203"/>
                    <a:gd name="T39" fmla="*/ 14 h 66"/>
                    <a:gd name="T40" fmla="*/ 1021 w 1203"/>
                    <a:gd name="T41" fmla="*/ 14 h 66"/>
                    <a:gd name="T42" fmla="*/ 868 w 1203"/>
                    <a:gd name="T43" fmla="*/ 18 h 66"/>
                    <a:gd name="T44" fmla="*/ 735 w 1203"/>
                    <a:gd name="T45" fmla="*/ 24 h 66"/>
                    <a:gd name="T46" fmla="*/ 606 w 1203"/>
                    <a:gd name="T47" fmla="*/ 33 h 66"/>
                    <a:gd name="T48" fmla="*/ 471 w 1203"/>
                    <a:gd name="T49" fmla="*/ 42 h 66"/>
                    <a:gd name="T50" fmla="*/ 325 w 1203"/>
                    <a:gd name="T51" fmla="*/ 50 h 66"/>
                    <a:gd name="T52" fmla="*/ 211 w 1203"/>
                    <a:gd name="T53" fmla="*/ 59 h 66"/>
                    <a:gd name="T54" fmla="*/ 109 w 1203"/>
                    <a:gd name="T55" fmla="*/ 62 h 66"/>
                    <a:gd name="T56" fmla="*/ 0 w 1203"/>
                    <a:gd name="T57" fmla="*/ 66 h 6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203"/>
                    <a:gd name="T88" fmla="*/ 0 h 66"/>
                    <a:gd name="T89" fmla="*/ 1203 w 1203"/>
                    <a:gd name="T90" fmla="*/ 66 h 6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203" h="66">
                      <a:moveTo>
                        <a:pt x="0" y="66"/>
                      </a:moveTo>
                      <a:lnTo>
                        <a:pt x="33" y="53"/>
                      </a:lnTo>
                      <a:lnTo>
                        <a:pt x="85" y="51"/>
                      </a:lnTo>
                      <a:lnTo>
                        <a:pt x="132" y="47"/>
                      </a:lnTo>
                      <a:lnTo>
                        <a:pt x="187" y="47"/>
                      </a:lnTo>
                      <a:lnTo>
                        <a:pt x="216" y="45"/>
                      </a:lnTo>
                      <a:lnTo>
                        <a:pt x="240" y="36"/>
                      </a:lnTo>
                      <a:lnTo>
                        <a:pt x="285" y="33"/>
                      </a:lnTo>
                      <a:lnTo>
                        <a:pt x="337" y="30"/>
                      </a:lnTo>
                      <a:lnTo>
                        <a:pt x="387" y="27"/>
                      </a:lnTo>
                      <a:lnTo>
                        <a:pt x="487" y="21"/>
                      </a:lnTo>
                      <a:lnTo>
                        <a:pt x="598" y="17"/>
                      </a:lnTo>
                      <a:lnTo>
                        <a:pt x="724" y="12"/>
                      </a:lnTo>
                      <a:lnTo>
                        <a:pt x="829" y="9"/>
                      </a:lnTo>
                      <a:lnTo>
                        <a:pt x="930" y="5"/>
                      </a:lnTo>
                      <a:lnTo>
                        <a:pt x="1029" y="0"/>
                      </a:lnTo>
                      <a:lnTo>
                        <a:pt x="1179" y="0"/>
                      </a:lnTo>
                      <a:lnTo>
                        <a:pt x="1203" y="0"/>
                      </a:lnTo>
                      <a:lnTo>
                        <a:pt x="1203" y="12"/>
                      </a:lnTo>
                      <a:lnTo>
                        <a:pt x="1126" y="14"/>
                      </a:lnTo>
                      <a:lnTo>
                        <a:pt x="1021" y="14"/>
                      </a:lnTo>
                      <a:lnTo>
                        <a:pt x="868" y="18"/>
                      </a:lnTo>
                      <a:lnTo>
                        <a:pt x="735" y="24"/>
                      </a:lnTo>
                      <a:lnTo>
                        <a:pt x="606" y="33"/>
                      </a:lnTo>
                      <a:lnTo>
                        <a:pt x="471" y="42"/>
                      </a:lnTo>
                      <a:lnTo>
                        <a:pt x="325" y="50"/>
                      </a:lnTo>
                      <a:lnTo>
                        <a:pt x="211" y="59"/>
                      </a:lnTo>
                      <a:lnTo>
                        <a:pt x="109" y="62"/>
                      </a:lnTo>
                      <a:lnTo>
                        <a:pt x="0" y="66"/>
                      </a:lnTo>
                      <a:close/>
                    </a:path>
                  </a:pathLst>
                </a:custGeom>
                <a:solidFill>
                  <a:srgbClr val="FFCC99">
                    <a:alpha val="59999"/>
                  </a:srgbClr>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a:lstStyle/>
                <a:p>
                  <a:endParaRPr lang="en-US"/>
                </a:p>
              </p:txBody>
            </p:sp>
            <p:sp>
              <p:nvSpPr>
                <p:cNvPr id="66" name="Freeform 20"/>
                <p:cNvSpPr>
                  <a:spLocks noChangeAspect="1"/>
                </p:cNvSpPr>
                <p:nvPr/>
              </p:nvSpPr>
              <p:spPr bwMode="auto">
                <a:xfrm>
                  <a:off x="2573" y="987"/>
                  <a:ext cx="579" cy="95"/>
                </a:xfrm>
                <a:custGeom>
                  <a:avLst/>
                  <a:gdLst>
                    <a:gd name="T0" fmla="*/ 0 w 579"/>
                    <a:gd name="T1" fmla="*/ 62 h 95"/>
                    <a:gd name="T2" fmla="*/ 9 w 579"/>
                    <a:gd name="T3" fmla="*/ 44 h 95"/>
                    <a:gd name="T4" fmla="*/ 27 w 579"/>
                    <a:gd name="T5" fmla="*/ 36 h 95"/>
                    <a:gd name="T6" fmla="*/ 63 w 579"/>
                    <a:gd name="T7" fmla="*/ 41 h 95"/>
                    <a:gd name="T8" fmla="*/ 100 w 579"/>
                    <a:gd name="T9" fmla="*/ 50 h 95"/>
                    <a:gd name="T10" fmla="*/ 136 w 579"/>
                    <a:gd name="T11" fmla="*/ 56 h 95"/>
                    <a:gd name="T12" fmla="*/ 166 w 579"/>
                    <a:gd name="T13" fmla="*/ 59 h 95"/>
                    <a:gd name="T14" fmla="*/ 190 w 579"/>
                    <a:gd name="T15" fmla="*/ 47 h 95"/>
                    <a:gd name="T16" fmla="*/ 205 w 579"/>
                    <a:gd name="T17" fmla="*/ 38 h 95"/>
                    <a:gd name="T18" fmla="*/ 222 w 579"/>
                    <a:gd name="T19" fmla="*/ 23 h 95"/>
                    <a:gd name="T20" fmla="*/ 253 w 579"/>
                    <a:gd name="T21" fmla="*/ 21 h 95"/>
                    <a:gd name="T22" fmla="*/ 283 w 579"/>
                    <a:gd name="T23" fmla="*/ 24 h 95"/>
                    <a:gd name="T24" fmla="*/ 316 w 579"/>
                    <a:gd name="T25" fmla="*/ 29 h 95"/>
                    <a:gd name="T26" fmla="*/ 366 w 579"/>
                    <a:gd name="T27" fmla="*/ 27 h 95"/>
                    <a:gd name="T28" fmla="*/ 408 w 579"/>
                    <a:gd name="T29" fmla="*/ 29 h 95"/>
                    <a:gd name="T30" fmla="*/ 448 w 579"/>
                    <a:gd name="T31" fmla="*/ 36 h 95"/>
                    <a:gd name="T32" fmla="*/ 486 w 579"/>
                    <a:gd name="T33" fmla="*/ 39 h 95"/>
                    <a:gd name="T34" fmla="*/ 525 w 579"/>
                    <a:gd name="T35" fmla="*/ 32 h 95"/>
                    <a:gd name="T36" fmla="*/ 543 w 579"/>
                    <a:gd name="T37" fmla="*/ 14 h 95"/>
                    <a:gd name="T38" fmla="*/ 555 w 579"/>
                    <a:gd name="T39" fmla="*/ 5 h 95"/>
                    <a:gd name="T40" fmla="*/ 567 w 579"/>
                    <a:gd name="T41" fmla="*/ 0 h 95"/>
                    <a:gd name="T42" fmla="*/ 579 w 579"/>
                    <a:gd name="T43" fmla="*/ 3 h 95"/>
                    <a:gd name="T44" fmla="*/ 571 w 579"/>
                    <a:gd name="T45" fmla="*/ 23 h 95"/>
                    <a:gd name="T46" fmla="*/ 550 w 579"/>
                    <a:gd name="T47" fmla="*/ 47 h 95"/>
                    <a:gd name="T48" fmla="*/ 538 w 579"/>
                    <a:gd name="T49" fmla="*/ 63 h 95"/>
                    <a:gd name="T50" fmla="*/ 499 w 579"/>
                    <a:gd name="T51" fmla="*/ 77 h 95"/>
                    <a:gd name="T52" fmla="*/ 463 w 579"/>
                    <a:gd name="T53" fmla="*/ 87 h 95"/>
                    <a:gd name="T54" fmla="*/ 429 w 579"/>
                    <a:gd name="T55" fmla="*/ 95 h 95"/>
                    <a:gd name="T56" fmla="*/ 393 w 579"/>
                    <a:gd name="T57" fmla="*/ 89 h 95"/>
                    <a:gd name="T58" fmla="*/ 352 w 579"/>
                    <a:gd name="T59" fmla="*/ 72 h 95"/>
                    <a:gd name="T60" fmla="*/ 321 w 579"/>
                    <a:gd name="T61" fmla="*/ 62 h 95"/>
                    <a:gd name="T62" fmla="*/ 276 w 579"/>
                    <a:gd name="T63" fmla="*/ 56 h 95"/>
                    <a:gd name="T64" fmla="*/ 235 w 579"/>
                    <a:gd name="T65" fmla="*/ 57 h 95"/>
                    <a:gd name="T66" fmla="*/ 190 w 579"/>
                    <a:gd name="T67" fmla="*/ 69 h 95"/>
                    <a:gd name="T68" fmla="*/ 145 w 579"/>
                    <a:gd name="T69" fmla="*/ 80 h 95"/>
                    <a:gd name="T70" fmla="*/ 103 w 579"/>
                    <a:gd name="T71" fmla="*/ 78 h 95"/>
                    <a:gd name="T72" fmla="*/ 42 w 579"/>
                    <a:gd name="T73" fmla="*/ 69 h 95"/>
                    <a:gd name="T74" fmla="*/ 15 w 579"/>
                    <a:gd name="T75" fmla="*/ 66 h 95"/>
                    <a:gd name="T76" fmla="*/ 0 w 579"/>
                    <a:gd name="T77" fmla="*/ 62 h 95"/>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579"/>
                    <a:gd name="T118" fmla="*/ 0 h 95"/>
                    <a:gd name="T119" fmla="*/ 579 w 579"/>
                    <a:gd name="T120" fmla="*/ 95 h 95"/>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579" h="95">
                      <a:moveTo>
                        <a:pt x="0" y="62"/>
                      </a:moveTo>
                      <a:lnTo>
                        <a:pt x="9" y="44"/>
                      </a:lnTo>
                      <a:lnTo>
                        <a:pt x="27" y="36"/>
                      </a:lnTo>
                      <a:lnTo>
                        <a:pt x="63" y="41"/>
                      </a:lnTo>
                      <a:lnTo>
                        <a:pt x="100" y="50"/>
                      </a:lnTo>
                      <a:lnTo>
                        <a:pt x="136" y="56"/>
                      </a:lnTo>
                      <a:lnTo>
                        <a:pt x="166" y="59"/>
                      </a:lnTo>
                      <a:lnTo>
                        <a:pt x="190" y="47"/>
                      </a:lnTo>
                      <a:lnTo>
                        <a:pt x="205" y="38"/>
                      </a:lnTo>
                      <a:lnTo>
                        <a:pt x="222" y="23"/>
                      </a:lnTo>
                      <a:lnTo>
                        <a:pt x="253" y="21"/>
                      </a:lnTo>
                      <a:lnTo>
                        <a:pt x="283" y="24"/>
                      </a:lnTo>
                      <a:lnTo>
                        <a:pt x="316" y="29"/>
                      </a:lnTo>
                      <a:lnTo>
                        <a:pt x="366" y="27"/>
                      </a:lnTo>
                      <a:lnTo>
                        <a:pt x="408" y="29"/>
                      </a:lnTo>
                      <a:lnTo>
                        <a:pt x="448" y="36"/>
                      </a:lnTo>
                      <a:lnTo>
                        <a:pt x="486" y="39"/>
                      </a:lnTo>
                      <a:lnTo>
                        <a:pt x="525" y="32"/>
                      </a:lnTo>
                      <a:lnTo>
                        <a:pt x="543" y="14"/>
                      </a:lnTo>
                      <a:lnTo>
                        <a:pt x="555" y="5"/>
                      </a:lnTo>
                      <a:lnTo>
                        <a:pt x="567" y="0"/>
                      </a:lnTo>
                      <a:lnTo>
                        <a:pt x="579" y="3"/>
                      </a:lnTo>
                      <a:lnTo>
                        <a:pt x="571" y="23"/>
                      </a:lnTo>
                      <a:lnTo>
                        <a:pt x="550" y="47"/>
                      </a:lnTo>
                      <a:lnTo>
                        <a:pt x="538" y="63"/>
                      </a:lnTo>
                      <a:lnTo>
                        <a:pt x="499" y="77"/>
                      </a:lnTo>
                      <a:lnTo>
                        <a:pt x="463" y="87"/>
                      </a:lnTo>
                      <a:lnTo>
                        <a:pt x="429" y="95"/>
                      </a:lnTo>
                      <a:lnTo>
                        <a:pt x="393" y="89"/>
                      </a:lnTo>
                      <a:lnTo>
                        <a:pt x="352" y="72"/>
                      </a:lnTo>
                      <a:lnTo>
                        <a:pt x="321" y="62"/>
                      </a:lnTo>
                      <a:lnTo>
                        <a:pt x="276" y="56"/>
                      </a:lnTo>
                      <a:lnTo>
                        <a:pt x="235" y="57"/>
                      </a:lnTo>
                      <a:lnTo>
                        <a:pt x="190" y="69"/>
                      </a:lnTo>
                      <a:lnTo>
                        <a:pt x="145" y="80"/>
                      </a:lnTo>
                      <a:lnTo>
                        <a:pt x="103" y="78"/>
                      </a:lnTo>
                      <a:lnTo>
                        <a:pt x="42" y="69"/>
                      </a:lnTo>
                      <a:lnTo>
                        <a:pt x="15" y="66"/>
                      </a:lnTo>
                      <a:lnTo>
                        <a:pt x="0" y="62"/>
                      </a:lnTo>
                      <a:close/>
                    </a:path>
                  </a:pathLst>
                </a:custGeom>
                <a:solidFill>
                  <a:srgbClr val="FFCC99">
                    <a:alpha val="59999"/>
                  </a:srgbClr>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a:lstStyle/>
                <a:p>
                  <a:endParaRPr lang="en-US"/>
                </a:p>
              </p:txBody>
            </p:sp>
            <p:sp>
              <p:nvSpPr>
                <p:cNvPr id="67" name="Freeform 21"/>
                <p:cNvSpPr>
                  <a:spLocks noChangeAspect="1"/>
                </p:cNvSpPr>
                <p:nvPr/>
              </p:nvSpPr>
              <p:spPr bwMode="auto">
                <a:xfrm>
                  <a:off x="3188" y="989"/>
                  <a:ext cx="94" cy="73"/>
                </a:xfrm>
                <a:custGeom>
                  <a:avLst/>
                  <a:gdLst>
                    <a:gd name="T0" fmla="*/ 0 w 94"/>
                    <a:gd name="T1" fmla="*/ 19 h 73"/>
                    <a:gd name="T2" fmla="*/ 15 w 94"/>
                    <a:gd name="T3" fmla="*/ 3 h 73"/>
                    <a:gd name="T4" fmla="*/ 36 w 94"/>
                    <a:gd name="T5" fmla="*/ 0 h 73"/>
                    <a:gd name="T6" fmla="*/ 60 w 94"/>
                    <a:gd name="T7" fmla="*/ 15 h 73"/>
                    <a:gd name="T8" fmla="*/ 75 w 94"/>
                    <a:gd name="T9" fmla="*/ 33 h 73"/>
                    <a:gd name="T10" fmla="*/ 94 w 94"/>
                    <a:gd name="T11" fmla="*/ 61 h 73"/>
                    <a:gd name="T12" fmla="*/ 81 w 94"/>
                    <a:gd name="T13" fmla="*/ 72 h 73"/>
                    <a:gd name="T14" fmla="*/ 70 w 94"/>
                    <a:gd name="T15" fmla="*/ 73 h 73"/>
                    <a:gd name="T16" fmla="*/ 58 w 94"/>
                    <a:gd name="T17" fmla="*/ 45 h 73"/>
                    <a:gd name="T18" fmla="*/ 42 w 94"/>
                    <a:gd name="T19" fmla="*/ 31 h 73"/>
                    <a:gd name="T20" fmla="*/ 27 w 94"/>
                    <a:gd name="T21" fmla="*/ 21 h 73"/>
                    <a:gd name="T22" fmla="*/ 0 w 94"/>
                    <a:gd name="T23" fmla="*/ 19 h 7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94"/>
                    <a:gd name="T37" fmla="*/ 0 h 73"/>
                    <a:gd name="T38" fmla="*/ 94 w 94"/>
                    <a:gd name="T39" fmla="*/ 73 h 7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94" h="73">
                      <a:moveTo>
                        <a:pt x="0" y="19"/>
                      </a:moveTo>
                      <a:lnTo>
                        <a:pt x="15" y="3"/>
                      </a:lnTo>
                      <a:lnTo>
                        <a:pt x="36" y="0"/>
                      </a:lnTo>
                      <a:lnTo>
                        <a:pt x="60" y="15"/>
                      </a:lnTo>
                      <a:lnTo>
                        <a:pt x="75" y="33"/>
                      </a:lnTo>
                      <a:lnTo>
                        <a:pt x="94" y="61"/>
                      </a:lnTo>
                      <a:lnTo>
                        <a:pt x="81" y="72"/>
                      </a:lnTo>
                      <a:lnTo>
                        <a:pt x="70" y="73"/>
                      </a:lnTo>
                      <a:lnTo>
                        <a:pt x="58" y="45"/>
                      </a:lnTo>
                      <a:lnTo>
                        <a:pt x="42" y="31"/>
                      </a:lnTo>
                      <a:lnTo>
                        <a:pt x="27" y="21"/>
                      </a:lnTo>
                      <a:lnTo>
                        <a:pt x="0" y="19"/>
                      </a:lnTo>
                      <a:close/>
                    </a:path>
                  </a:pathLst>
                </a:custGeom>
                <a:solidFill>
                  <a:srgbClr val="FFCC99">
                    <a:alpha val="59999"/>
                  </a:srgbClr>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a:lstStyle/>
                <a:p>
                  <a:endParaRPr lang="en-US"/>
                </a:p>
              </p:txBody>
            </p:sp>
            <p:sp>
              <p:nvSpPr>
                <p:cNvPr id="68" name="Freeform 22"/>
                <p:cNvSpPr>
                  <a:spLocks noChangeAspect="1"/>
                </p:cNvSpPr>
                <p:nvPr/>
              </p:nvSpPr>
              <p:spPr bwMode="auto">
                <a:xfrm>
                  <a:off x="2295" y="918"/>
                  <a:ext cx="318" cy="252"/>
                </a:xfrm>
                <a:custGeom>
                  <a:avLst/>
                  <a:gdLst>
                    <a:gd name="T0" fmla="*/ 0 w 318"/>
                    <a:gd name="T1" fmla="*/ 57 h 252"/>
                    <a:gd name="T2" fmla="*/ 17 w 318"/>
                    <a:gd name="T3" fmla="*/ 50 h 252"/>
                    <a:gd name="T4" fmla="*/ 33 w 318"/>
                    <a:gd name="T5" fmla="*/ 48 h 252"/>
                    <a:gd name="T6" fmla="*/ 51 w 318"/>
                    <a:gd name="T7" fmla="*/ 53 h 252"/>
                    <a:gd name="T8" fmla="*/ 71 w 318"/>
                    <a:gd name="T9" fmla="*/ 45 h 252"/>
                    <a:gd name="T10" fmla="*/ 86 w 318"/>
                    <a:gd name="T11" fmla="*/ 23 h 252"/>
                    <a:gd name="T12" fmla="*/ 92 w 318"/>
                    <a:gd name="T13" fmla="*/ 36 h 252"/>
                    <a:gd name="T14" fmla="*/ 104 w 318"/>
                    <a:gd name="T15" fmla="*/ 21 h 252"/>
                    <a:gd name="T16" fmla="*/ 113 w 318"/>
                    <a:gd name="T17" fmla="*/ 8 h 252"/>
                    <a:gd name="T18" fmla="*/ 122 w 318"/>
                    <a:gd name="T19" fmla="*/ 0 h 252"/>
                    <a:gd name="T20" fmla="*/ 128 w 318"/>
                    <a:gd name="T21" fmla="*/ 15 h 252"/>
                    <a:gd name="T22" fmla="*/ 140 w 318"/>
                    <a:gd name="T23" fmla="*/ 35 h 252"/>
                    <a:gd name="T24" fmla="*/ 167 w 318"/>
                    <a:gd name="T25" fmla="*/ 30 h 252"/>
                    <a:gd name="T26" fmla="*/ 179 w 318"/>
                    <a:gd name="T27" fmla="*/ 35 h 252"/>
                    <a:gd name="T28" fmla="*/ 194 w 318"/>
                    <a:gd name="T29" fmla="*/ 18 h 252"/>
                    <a:gd name="T30" fmla="*/ 215 w 318"/>
                    <a:gd name="T31" fmla="*/ 6 h 252"/>
                    <a:gd name="T32" fmla="*/ 221 w 318"/>
                    <a:gd name="T33" fmla="*/ 38 h 252"/>
                    <a:gd name="T34" fmla="*/ 240 w 318"/>
                    <a:gd name="T35" fmla="*/ 65 h 252"/>
                    <a:gd name="T36" fmla="*/ 269 w 318"/>
                    <a:gd name="T37" fmla="*/ 41 h 252"/>
                    <a:gd name="T38" fmla="*/ 290 w 318"/>
                    <a:gd name="T39" fmla="*/ 24 h 252"/>
                    <a:gd name="T40" fmla="*/ 303 w 318"/>
                    <a:gd name="T41" fmla="*/ 17 h 252"/>
                    <a:gd name="T42" fmla="*/ 308 w 318"/>
                    <a:gd name="T43" fmla="*/ 41 h 252"/>
                    <a:gd name="T44" fmla="*/ 318 w 318"/>
                    <a:gd name="T45" fmla="*/ 62 h 252"/>
                    <a:gd name="T46" fmla="*/ 308 w 318"/>
                    <a:gd name="T47" fmla="*/ 84 h 252"/>
                    <a:gd name="T48" fmla="*/ 290 w 318"/>
                    <a:gd name="T49" fmla="*/ 90 h 252"/>
                    <a:gd name="T50" fmla="*/ 273 w 318"/>
                    <a:gd name="T51" fmla="*/ 120 h 252"/>
                    <a:gd name="T52" fmla="*/ 242 w 318"/>
                    <a:gd name="T53" fmla="*/ 129 h 252"/>
                    <a:gd name="T54" fmla="*/ 201 w 318"/>
                    <a:gd name="T55" fmla="*/ 140 h 252"/>
                    <a:gd name="T56" fmla="*/ 174 w 318"/>
                    <a:gd name="T57" fmla="*/ 158 h 252"/>
                    <a:gd name="T58" fmla="*/ 153 w 318"/>
                    <a:gd name="T59" fmla="*/ 195 h 252"/>
                    <a:gd name="T60" fmla="*/ 132 w 318"/>
                    <a:gd name="T61" fmla="*/ 237 h 252"/>
                    <a:gd name="T62" fmla="*/ 113 w 318"/>
                    <a:gd name="T63" fmla="*/ 252 h 252"/>
                    <a:gd name="T64" fmla="*/ 102 w 318"/>
                    <a:gd name="T65" fmla="*/ 252 h 252"/>
                    <a:gd name="T66" fmla="*/ 84 w 318"/>
                    <a:gd name="T67" fmla="*/ 230 h 252"/>
                    <a:gd name="T68" fmla="*/ 69 w 318"/>
                    <a:gd name="T69" fmla="*/ 218 h 252"/>
                    <a:gd name="T70" fmla="*/ 57 w 318"/>
                    <a:gd name="T71" fmla="*/ 203 h 252"/>
                    <a:gd name="T72" fmla="*/ 41 w 318"/>
                    <a:gd name="T73" fmla="*/ 182 h 252"/>
                    <a:gd name="T74" fmla="*/ 24 w 318"/>
                    <a:gd name="T75" fmla="*/ 161 h 252"/>
                    <a:gd name="T76" fmla="*/ 14 w 318"/>
                    <a:gd name="T77" fmla="*/ 140 h 252"/>
                    <a:gd name="T78" fmla="*/ 5 w 318"/>
                    <a:gd name="T79" fmla="*/ 105 h 252"/>
                    <a:gd name="T80" fmla="*/ 0 w 318"/>
                    <a:gd name="T81" fmla="*/ 57 h 252"/>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18"/>
                    <a:gd name="T124" fmla="*/ 0 h 252"/>
                    <a:gd name="T125" fmla="*/ 318 w 318"/>
                    <a:gd name="T126" fmla="*/ 252 h 252"/>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18" h="252">
                      <a:moveTo>
                        <a:pt x="0" y="57"/>
                      </a:moveTo>
                      <a:lnTo>
                        <a:pt x="17" y="50"/>
                      </a:lnTo>
                      <a:lnTo>
                        <a:pt x="33" y="48"/>
                      </a:lnTo>
                      <a:lnTo>
                        <a:pt x="51" y="53"/>
                      </a:lnTo>
                      <a:lnTo>
                        <a:pt x="71" y="45"/>
                      </a:lnTo>
                      <a:lnTo>
                        <a:pt x="86" y="23"/>
                      </a:lnTo>
                      <a:lnTo>
                        <a:pt x="92" y="36"/>
                      </a:lnTo>
                      <a:lnTo>
                        <a:pt x="104" y="21"/>
                      </a:lnTo>
                      <a:lnTo>
                        <a:pt x="113" y="8"/>
                      </a:lnTo>
                      <a:lnTo>
                        <a:pt x="122" y="0"/>
                      </a:lnTo>
                      <a:lnTo>
                        <a:pt x="128" y="15"/>
                      </a:lnTo>
                      <a:lnTo>
                        <a:pt x="140" y="35"/>
                      </a:lnTo>
                      <a:lnTo>
                        <a:pt x="167" y="30"/>
                      </a:lnTo>
                      <a:lnTo>
                        <a:pt x="179" y="35"/>
                      </a:lnTo>
                      <a:lnTo>
                        <a:pt x="194" y="18"/>
                      </a:lnTo>
                      <a:lnTo>
                        <a:pt x="215" y="6"/>
                      </a:lnTo>
                      <a:lnTo>
                        <a:pt x="221" y="38"/>
                      </a:lnTo>
                      <a:lnTo>
                        <a:pt x="240" y="65"/>
                      </a:lnTo>
                      <a:lnTo>
                        <a:pt x="269" y="41"/>
                      </a:lnTo>
                      <a:lnTo>
                        <a:pt x="290" y="24"/>
                      </a:lnTo>
                      <a:lnTo>
                        <a:pt x="303" y="17"/>
                      </a:lnTo>
                      <a:lnTo>
                        <a:pt x="308" y="41"/>
                      </a:lnTo>
                      <a:lnTo>
                        <a:pt x="318" y="62"/>
                      </a:lnTo>
                      <a:lnTo>
                        <a:pt x="308" y="84"/>
                      </a:lnTo>
                      <a:lnTo>
                        <a:pt x="290" y="90"/>
                      </a:lnTo>
                      <a:lnTo>
                        <a:pt x="273" y="120"/>
                      </a:lnTo>
                      <a:lnTo>
                        <a:pt x="242" y="129"/>
                      </a:lnTo>
                      <a:lnTo>
                        <a:pt x="201" y="140"/>
                      </a:lnTo>
                      <a:lnTo>
                        <a:pt x="174" y="158"/>
                      </a:lnTo>
                      <a:lnTo>
                        <a:pt x="153" y="195"/>
                      </a:lnTo>
                      <a:lnTo>
                        <a:pt x="132" y="237"/>
                      </a:lnTo>
                      <a:lnTo>
                        <a:pt x="113" y="252"/>
                      </a:lnTo>
                      <a:lnTo>
                        <a:pt x="102" y="252"/>
                      </a:lnTo>
                      <a:lnTo>
                        <a:pt x="84" y="230"/>
                      </a:lnTo>
                      <a:lnTo>
                        <a:pt x="69" y="218"/>
                      </a:lnTo>
                      <a:lnTo>
                        <a:pt x="57" y="203"/>
                      </a:lnTo>
                      <a:lnTo>
                        <a:pt x="41" y="182"/>
                      </a:lnTo>
                      <a:lnTo>
                        <a:pt x="24" y="161"/>
                      </a:lnTo>
                      <a:lnTo>
                        <a:pt x="14" y="140"/>
                      </a:lnTo>
                      <a:lnTo>
                        <a:pt x="5" y="105"/>
                      </a:lnTo>
                      <a:lnTo>
                        <a:pt x="0" y="57"/>
                      </a:lnTo>
                      <a:close/>
                    </a:path>
                  </a:pathLst>
                </a:custGeom>
                <a:solidFill>
                  <a:srgbClr val="FFCC99">
                    <a:alpha val="59999"/>
                  </a:srgbClr>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a:lstStyle/>
                <a:p>
                  <a:endParaRPr lang="en-US"/>
                </a:p>
              </p:txBody>
            </p:sp>
            <p:sp>
              <p:nvSpPr>
                <p:cNvPr id="69" name="Freeform 23"/>
                <p:cNvSpPr>
                  <a:spLocks noChangeAspect="1"/>
                </p:cNvSpPr>
                <p:nvPr/>
              </p:nvSpPr>
              <p:spPr bwMode="auto">
                <a:xfrm>
                  <a:off x="2621" y="930"/>
                  <a:ext cx="186" cy="113"/>
                </a:xfrm>
                <a:custGeom>
                  <a:avLst/>
                  <a:gdLst>
                    <a:gd name="T0" fmla="*/ 0 w 186"/>
                    <a:gd name="T1" fmla="*/ 0 h 113"/>
                    <a:gd name="T2" fmla="*/ 19 w 186"/>
                    <a:gd name="T3" fmla="*/ 11 h 113"/>
                    <a:gd name="T4" fmla="*/ 42 w 186"/>
                    <a:gd name="T5" fmla="*/ 20 h 113"/>
                    <a:gd name="T6" fmla="*/ 58 w 186"/>
                    <a:gd name="T7" fmla="*/ 33 h 113"/>
                    <a:gd name="T8" fmla="*/ 63 w 186"/>
                    <a:gd name="T9" fmla="*/ 59 h 113"/>
                    <a:gd name="T10" fmla="*/ 78 w 186"/>
                    <a:gd name="T11" fmla="*/ 84 h 113"/>
                    <a:gd name="T12" fmla="*/ 91 w 186"/>
                    <a:gd name="T13" fmla="*/ 69 h 113"/>
                    <a:gd name="T14" fmla="*/ 108 w 186"/>
                    <a:gd name="T15" fmla="*/ 92 h 113"/>
                    <a:gd name="T16" fmla="*/ 121 w 186"/>
                    <a:gd name="T17" fmla="*/ 71 h 113"/>
                    <a:gd name="T18" fmla="*/ 132 w 186"/>
                    <a:gd name="T19" fmla="*/ 84 h 113"/>
                    <a:gd name="T20" fmla="*/ 151 w 186"/>
                    <a:gd name="T21" fmla="*/ 47 h 113"/>
                    <a:gd name="T22" fmla="*/ 166 w 186"/>
                    <a:gd name="T23" fmla="*/ 36 h 113"/>
                    <a:gd name="T24" fmla="*/ 186 w 186"/>
                    <a:gd name="T25" fmla="*/ 36 h 113"/>
                    <a:gd name="T26" fmla="*/ 162 w 186"/>
                    <a:gd name="T27" fmla="*/ 71 h 113"/>
                    <a:gd name="T28" fmla="*/ 147 w 186"/>
                    <a:gd name="T29" fmla="*/ 98 h 113"/>
                    <a:gd name="T30" fmla="*/ 124 w 186"/>
                    <a:gd name="T31" fmla="*/ 113 h 113"/>
                    <a:gd name="T32" fmla="*/ 96 w 186"/>
                    <a:gd name="T33" fmla="*/ 113 h 113"/>
                    <a:gd name="T34" fmla="*/ 85 w 186"/>
                    <a:gd name="T35" fmla="*/ 110 h 113"/>
                    <a:gd name="T36" fmla="*/ 48 w 186"/>
                    <a:gd name="T37" fmla="*/ 81 h 113"/>
                    <a:gd name="T38" fmla="*/ 16 w 186"/>
                    <a:gd name="T39" fmla="*/ 50 h 113"/>
                    <a:gd name="T40" fmla="*/ 6 w 186"/>
                    <a:gd name="T41" fmla="*/ 30 h 113"/>
                    <a:gd name="T42" fmla="*/ 0 w 186"/>
                    <a:gd name="T43" fmla="*/ 0 h 11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86"/>
                    <a:gd name="T67" fmla="*/ 0 h 113"/>
                    <a:gd name="T68" fmla="*/ 186 w 186"/>
                    <a:gd name="T69" fmla="*/ 113 h 113"/>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86" h="113">
                      <a:moveTo>
                        <a:pt x="0" y="0"/>
                      </a:moveTo>
                      <a:lnTo>
                        <a:pt x="19" y="11"/>
                      </a:lnTo>
                      <a:lnTo>
                        <a:pt x="42" y="20"/>
                      </a:lnTo>
                      <a:lnTo>
                        <a:pt x="58" y="33"/>
                      </a:lnTo>
                      <a:lnTo>
                        <a:pt x="63" y="59"/>
                      </a:lnTo>
                      <a:lnTo>
                        <a:pt x="78" y="84"/>
                      </a:lnTo>
                      <a:lnTo>
                        <a:pt x="91" y="69"/>
                      </a:lnTo>
                      <a:lnTo>
                        <a:pt x="108" y="92"/>
                      </a:lnTo>
                      <a:lnTo>
                        <a:pt x="121" y="71"/>
                      </a:lnTo>
                      <a:lnTo>
                        <a:pt x="132" y="84"/>
                      </a:lnTo>
                      <a:lnTo>
                        <a:pt x="151" y="47"/>
                      </a:lnTo>
                      <a:lnTo>
                        <a:pt x="166" y="36"/>
                      </a:lnTo>
                      <a:lnTo>
                        <a:pt x="186" y="36"/>
                      </a:lnTo>
                      <a:lnTo>
                        <a:pt x="162" y="71"/>
                      </a:lnTo>
                      <a:lnTo>
                        <a:pt x="147" y="98"/>
                      </a:lnTo>
                      <a:lnTo>
                        <a:pt x="124" y="113"/>
                      </a:lnTo>
                      <a:lnTo>
                        <a:pt x="96" y="113"/>
                      </a:lnTo>
                      <a:lnTo>
                        <a:pt x="85" y="110"/>
                      </a:lnTo>
                      <a:lnTo>
                        <a:pt x="48" y="81"/>
                      </a:lnTo>
                      <a:lnTo>
                        <a:pt x="16" y="50"/>
                      </a:lnTo>
                      <a:lnTo>
                        <a:pt x="6" y="30"/>
                      </a:lnTo>
                      <a:lnTo>
                        <a:pt x="0" y="0"/>
                      </a:lnTo>
                      <a:close/>
                    </a:path>
                  </a:pathLst>
                </a:custGeom>
                <a:solidFill>
                  <a:srgbClr val="FFCC99">
                    <a:alpha val="59999"/>
                  </a:srgbClr>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a:lstStyle/>
                <a:p>
                  <a:endParaRPr lang="en-US"/>
                </a:p>
              </p:txBody>
            </p:sp>
            <p:sp>
              <p:nvSpPr>
                <p:cNvPr id="70" name="Freeform 24"/>
                <p:cNvSpPr>
                  <a:spLocks noChangeAspect="1"/>
                </p:cNvSpPr>
                <p:nvPr/>
              </p:nvSpPr>
              <p:spPr bwMode="auto">
                <a:xfrm>
                  <a:off x="1427" y="804"/>
                  <a:ext cx="876" cy="240"/>
                </a:xfrm>
                <a:custGeom>
                  <a:avLst/>
                  <a:gdLst>
                    <a:gd name="T0" fmla="*/ 0 w 876"/>
                    <a:gd name="T1" fmla="*/ 0 h 240"/>
                    <a:gd name="T2" fmla="*/ 103 w 876"/>
                    <a:gd name="T3" fmla="*/ 9 h 240"/>
                    <a:gd name="T4" fmla="*/ 210 w 876"/>
                    <a:gd name="T5" fmla="*/ 15 h 240"/>
                    <a:gd name="T6" fmla="*/ 307 w 876"/>
                    <a:gd name="T7" fmla="*/ 23 h 240"/>
                    <a:gd name="T8" fmla="*/ 406 w 876"/>
                    <a:gd name="T9" fmla="*/ 30 h 240"/>
                    <a:gd name="T10" fmla="*/ 477 w 876"/>
                    <a:gd name="T11" fmla="*/ 38 h 240"/>
                    <a:gd name="T12" fmla="*/ 505 w 876"/>
                    <a:gd name="T13" fmla="*/ 45 h 240"/>
                    <a:gd name="T14" fmla="*/ 555 w 876"/>
                    <a:gd name="T15" fmla="*/ 50 h 240"/>
                    <a:gd name="T16" fmla="*/ 589 w 876"/>
                    <a:gd name="T17" fmla="*/ 53 h 240"/>
                    <a:gd name="T18" fmla="*/ 606 w 876"/>
                    <a:gd name="T19" fmla="*/ 60 h 240"/>
                    <a:gd name="T20" fmla="*/ 645 w 876"/>
                    <a:gd name="T21" fmla="*/ 65 h 240"/>
                    <a:gd name="T22" fmla="*/ 645 w 876"/>
                    <a:gd name="T23" fmla="*/ 80 h 240"/>
                    <a:gd name="T24" fmla="*/ 681 w 876"/>
                    <a:gd name="T25" fmla="*/ 78 h 240"/>
                    <a:gd name="T26" fmla="*/ 693 w 876"/>
                    <a:gd name="T27" fmla="*/ 78 h 240"/>
                    <a:gd name="T28" fmla="*/ 691 w 876"/>
                    <a:gd name="T29" fmla="*/ 89 h 240"/>
                    <a:gd name="T30" fmla="*/ 732 w 876"/>
                    <a:gd name="T31" fmla="*/ 86 h 240"/>
                    <a:gd name="T32" fmla="*/ 735 w 876"/>
                    <a:gd name="T33" fmla="*/ 105 h 240"/>
                    <a:gd name="T34" fmla="*/ 756 w 876"/>
                    <a:gd name="T35" fmla="*/ 96 h 240"/>
                    <a:gd name="T36" fmla="*/ 786 w 876"/>
                    <a:gd name="T37" fmla="*/ 95 h 240"/>
                    <a:gd name="T38" fmla="*/ 808 w 876"/>
                    <a:gd name="T39" fmla="*/ 93 h 240"/>
                    <a:gd name="T40" fmla="*/ 816 w 876"/>
                    <a:gd name="T41" fmla="*/ 110 h 240"/>
                    <a:gd name="T42" fmla="*/ 832 w 876"/>
                    <a:gd name="T43" fmla="*/ 108 h 240"/>
                    <a:gd name="T44" fmla="*/ 859 w 876"/>
                    <a:gd name="T45" fmla="*/ 108 h 240"/>
                    <a:gd name="T46" fmla="*/ 867 w 876"/>
                    <a:gd name="T47" fmla="*/ 174 h 240"/>
                    <a:gd name="T48" fmla="*/ 871 w 876"/>
                    <a:gd name="T49" fmla="*/ 207 h 240"/>
                    <a:gd name="T50" fmla="*/ 876 w 876"/>
                    <a:gd name="T51" fmla="*/ 240 h 240"/>
                    <a:gd name="T52" fmla="*/ 865 w 876"/>
                    <a:gd name="T53" fmla="*/ 237 h 240"/>
                    <a:gd name="T54" fmla="*/ 853 w 876"/>
                    <a:gd name="T55" fmla="*/ 212 h 240"/>
                    <a:gd name="T56" fmla="*/ 846 w 876"/>
                    <a:gd name="T57" fmla="*/ 201 h 240"/>
                    <a:gd name="T58" fmla="*/ 813 w 876"/>
                    <a:gd name="T59" fmla="*/ 194 h 240"/>
                    <a:gd name="T60" fmla="*/ 802 w 876"/>
                    <a:gd name="T61" fmla="*/ 191 h 240"/>
                    <a:gd name="T62" fmla="*/ 790 w 876"/>
                    <a:gd name="T63" fmla="*/ 186 h 240"/>
                    <a:gd name="T64" fmla="*/ 775 w 876"/>
                    <a:gd name="T65" fmla="*/ 171 h 240"/>
                    <a:gd name="T66" fmla="*/ 753 w 876"/>
                    <a:gd name="T67" fmla="*/ 180 h 240"/>
                    <a:gd name="T68" fmla="*/ 727 w 876"/>
                    <a:gd name="T69" fmla="*/ 164 h 240"/>
                    <a:gd name="T70" fmla="*/ 715 w 876"/>
                    <a:gd name="T71" fmla="*/ 149 h 240"/>
                    <a:gd name="T72" fmla="*/ 690 w 876"/>
                    <a:gd name="T73" fmla="*/ 167 h 240"/>
                    <a:gd name="T74" fmla="*/ 658 w 876"/>
                    <a:gd name="T75" fmla="*/ 137 h 240"/>
                    <a:gd name="T76" fmla="*/ 646 w 876"/>
                    <a:gd name="T77" fmla="*/ 132 h 240"/>
                    <a:gd name="T78" fmla="*/ 633 w 876"/>
                    <a:gd name="T79" fmla="*/ 132 h 240"/>
                    <a:gd name="T80" fmla="*/ 624 w 876"/>
                    <a:gd name="T81" fmla="*/ 123 h 240"/>
                    <a:gd name="T82" fmla="*/ 592 w 876"/>
                    <a:gd name="T83" fmla="*/ 125 h 240"/>
                    <a:gd name="T84" fmla="*/ 583 w 876"/>
                    <a:gd name="T85" fmla="*/ 114 h 240"/>
                    <a:gd name="T86" fmla="*/ 568 w 876"/>
                    <a:gd name="T87" fmla="*/ 117 h 240"/>
                    <a:gd name="T88" fmla="*/ 555 w 876"/>
                    <a:gd name="T89" fmla="*/ 102 h 240"/>
                    <a:gd name="T90" fmla="*/ 532 w 876"/>
                    <a:gd name="T91" fmla="*/ 104 h 240"/>
                    <a:gd name="T92" fmla="*/ 523 w 876"/>
                    <a:gd name="T93" fmla="*/ 90 h 240"/>
                    <a:gd name="T94" fmla="*/ 492 w 876"/>
                    <a:gd name="T95" fmla="*/ 92 h 240"/>
                    <a:gd name="T96" fmla="*/ 484 w 876"/>
                    <a:gd name="T97" fmla="*/ 77 h 240"/>
                    <a:gd name="T98" fmla="*/ 457 w 876"/>
                    <a:gd name="T99" fmla="*/ 68 h 240"/>
                    <a:gd name="T100" fmla="*/ 423 w 876"/>
                    <a:gd name="T101" fmla="*/ 66 h 240"/>
                    <a:gd name="T102" fmla="*/ 415 w 876"/>
                    <a:gd name="T103" fmla="*/ 60 h 240"/>
                    <a:gd name="T104" fmla="*/ 399 w 876"/>
                    <a:gd name="T105" fmla="*/ 60 h 240"/>
                    <a:gd name="T106" fmla="*/ 367 w 876"/>
                    <a:gd name="T107" fmla="*/ 60 h 240"/>
                    <a:gd name="T108" fmla="*/ 346 w 876"/>
                    <a:gd name="T109" fmla="*/ 59 h 240"/>
                    <a:gd name="T110" fmla="*/ 318 w 876"/>
                    <a:gd name="T111" fmla="*/ 54 h 240"/>
                    <a:gd name="T112" fmla="*/ 315 w 876"/>
                    <a:gd name="T113" fmla="*/ 44 h 240"/>
                    <a:gd name="T114" fmla="*/ 264 w 876"/>
                    <a:gd name="T115" fmla="*/ 41 h 240"/>
                    <a:gd name="T116" fmla="*/ 180 w 876"/>
                    <a:gd name="T117" fmla="*/ 26 h 240"/>
                    <a:gd name="T118" fmla="*/ 118 w 876"/>
                    <a:gd name="T119" fmla="*/ 18 h 240"/>
                    <a:gd name="T120" fmla="*/ 0 w 876"/>
                    <a:gd name="T121" fmla="*/ 0 h 24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876"/>
                    <a:gd name="T184" fmla="*/ 0 h 240"/>
                    <a:gd name="T185" fmla="*/ 876 w 876"/>
                    <a:gd name="T186" fmla="*/ 240 h 240"/>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876" h="240">
                      <a:moveTo>
                        <a:pt x="0" y="0"/>
                      </a:moveTo>
                      <a:lnTo>
                        <a:pt x="103" y="9"/>
                      </a:lnTo>
                      <a:lnTo>
                        <a:pt x="210" y="15"/>
                      </a:lnTo>
                      <a:lnTo>
                        <a:pt x="307" y="23"/>
                      </a:lnTo>
                      <a:lnTo>
                        <a:pt x="406" y="30"/>
                      </a:lnTo>
                      <a:lnTo>
                        <a:pt x="477" y="38"/>
                      </a:lnTo>
                      <a:lnTo>
                        <a:pt x="505" y="45"/>
                      </a:lnTo>
                      <a:lnTo>
                        <a:pt x="555" y="50"/>
                      </a:lnTo>
                      <a:lnTo>
                        <a:pt x="589" y="53"/>
                      </a:lnTo>
                      <a:lnTo>
                        <a:pt x="606" y="60"/>
                      </a:lnTo>
                      <a:lnTo>
                        <a:pt x="645" y="65"/>
                      </a:lnTo>
                      <a:lnTo>
                        <a:pt x="645" y="80"/>
                      </a:lnTo>
                      <a:lnTo>
                        <a:pt x="681" y="78"/>
                      </a:lnTo>
                      <a:lnTo>
                        <a:pt x="693" y="78"/>
                      </a:lnTo>
                      <a:lnTo>
                        <a:pt x="691" y="89"/>
                      </a:lnTo>
                      <a:lnTo>
                        <a:pt x="732" y="86"/>
                      </a:lnTo>
                      <a:lnTo>
                        <a:pt x="735" y="105"/>
                      </a:lnTo>
                      <a:lnTo>
                        <a:pt x="756" y="96"/>
                      </a:lnTo>
                      <a:lnTo>
                        <a:pt x="786" y="95"/>
                      </a:lnTo>
                      <a:lnTo>
                        <a:pt x="808" y="93"/>
                      </a:lnTo>
                      <a:lnTo>
                        <a:pt x="816" y="110"/>
                      </a:lnTo>
                      <a:lnTo>
                        <a:pt x="832" y="108"/>
                      </a:lnTo>
                      <a:lnTo>
                        <a:pt x="859" y="108"/>
                      </a:lnTo>
                      <a:lnTo>
                        <a:pt x="867" y="174"/>
                      </a:lnTo>
                      <a:lnTo>
                        <a:pt x="871" y="207"/>
                      </a:lnTo>
                      <a:lnTo>
                        <a:pt x="876" y="240"/>
                      </a:lnTo>
                      <a:lnTo>
                        <a:pt x="865" y="237"/>
                      </a:lnTo>
                      <a:lnTo>
                        <a:pt x="853" y="212"/>
                      </a:lnTo>
                      <a:lnTo>
                        <a:pt x="846" y="201"/>
                      </a:lnTo>
                      <a:lnTo>
                        <a:pt x="813" y="194"/>
                      </a:lnTo>
                      <a:lnTo>
                        <a:pt x="802" y="191"/>
                      </a:lnTo>
                      <a:lnTo>
                        <a:pt x="790" y="186"/>
                      </a:lnTo>
                      <a:lnTo>
                        <a:pt x="775" y="171"/>
                      </a:lnTo>
                      <a:lnTo>
                        <a:pt x="753" y="180"/>
                      </a:lnTo>
                      <a:lnTo>
                        <a:pt x="727" y="164"/>
                      </a:lnTo>
                      <a:lnTo>
                        <a:pt x="715" y="149"/>
                      </a:lnTo>
                      <a:lnTo>
                        <a:pt x="690" y="167"/>
                      </a:lnTo>
                      <a:lnTo>
                        <a:pt x="658" y="137"/>
                      </a:lnTo>
                      <a:lnTo>
                        <a:pt x="646" y="132"/>
                      </a:lnTo>
                      <a:lnTo>
                        <a:pt x="633" y="132"/>
                      </a:lnTo>
                      <a:lnTo>
                        <a:pt x="624" y="123"/>
                      </a:lnTo>
                      <a:lnTo>
                        <a:pt x="592" y="125"/>
                      </a:lnTo>
                      <a:lnTo>
                        <a:pt x="583" y="114"/>
                      </a:lnTo>
                      <a:lnTo>
                        <a:pt x="568" y="117"/>
                      </a:lnTo>
                      <a:lnTo>
                        <a:pt x="555" y="102"/>
                      </a:lnTo>
                      <a:lnTo>
                        <a:pt x="532" y="104"/>
                      </a:lnTo>
                      <a:lnTo>
                        <a:pt x="523" y="90"/>
                      </a:lnTo>
                      <a:lnTo>
                        <a:pt x="492" y="92"/>
                      </a:lnTo>
                      <a:lnTo>
                        <a:pt x="484" y="77"/>
                      </a:lnTo>
                      <a:lnTo>
                        <a:pt x="457" y="68"/>
                      </a:lnTo>
                      <a:lnTo>
                        <a:pt x="423" y="66"/>
                      </a:lnTo>
                      <a:lnTo>
                        <a:pt x="415" y="60"/>
                      </a:lnTo>
                      <a:lnTo>
                        <a:pt x="399" y="60"/>
                      </a:lnTo>
                      <a:lnTo>
                        <a:pt x="367" y="60"/>
                      </a:lnTo>
                      <a:lnTo>
                        <a:pt x="346" y="59"/>
                      </a:lnTo>
                      <a:lnTo>
                        <a:pt x="318" y="54"/>
                      </a:lnTo>
                      <a:lnTo>
                        <a:pt x="315" y="44"/>
                      </a:lnTo>
                      <a:lnTo>
                        <a:pt x="264" y="41"/>
                      </a:lnTo>
                      <a:lnTo>
                        <a:pt x="180" y="26"/>
                      </a:lnTo>
                      <a:lnTo>
                        <a:pt x="118" y="18"/>
                      </a:lnTo>
                      <a:lnTo>
                        <a:pt x="0" y="0"/>
                      </a:lnTo>
                      <a:close/>
                    </a:path>
                  </a:pathLst>
                </a:custGeom>
                <a:solidFill>
                  <a:srgbClr val="FFCC99">
                    <a:alpha val="59999"/>
                  </a:srgbClr>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a:lstStyle/>
                <a:p>
                  <a:endParaRPr lang="en-US"/>
                </a:p>
              </p:txBody>
            </p:sp>
            <p:sp>
              <p:nvSpPr>
                <p:cNvPr id="71" name="Freeform 25"/>
                <p:cNvSpPr>
                  <a:spLocks noChangeAspect="1"/>
                </p:cNvSpPr>
                <p:nvPr/>
              </p:nvSpPr>
              <p:spPr bwMode="auto">
                <a:xfrm>
                  <a:off x="3673" y="932"/>
                  <a:ext cx="69" cy="115"/>
                </a:xfrm>
                <a:custGeom>
                  <a:avLst/>
                  <a:gdLst>
                    <a:gd name="T0" fmla="*/ 5 w 69"/>
                    <a:gd name="T1" fmla="*/ 0 h 115"/>
                    <a:gd name="T2" fmla="*/ 13 w 69"/>
                    <a:gd name="T3" fmla="*/ 22 h 115"/>
                    <a:gd name="T4" fmla="*/ 22 w 69"/>
                    <a:gd name="T5" fmla="*/ 36 h 115"/>
                    <a:gd name="T6" fmla="*/ 37 w 69"/>
                    <a:gd name="T7" fmla="*/ 50 h 115"/>
                    <a:gd name="T8" fmla="*/ 51 w 69"/>
                    <a:gd name="T9" fmla="*/ 42 h 115"/>
                    <a:gd name="T10" fmla="*/ 57 w 69"/>
                    <a:gd name="T11" fmla="*/ 30 h 115"/>
                    <a:gd name="T12" fmla="*/ 66 w 69"/>
                    <a:gd name="T13" fmla="*/ 18 h 115"/>
                    <a:gd name="T14" fmla="*/ 69 w 69"/>
                    <a:gd name="T15" fmla="*/ 48 h 115"/>
                    <a:gd name="T16" fmla="*/ 67 w 69"/>
                    <a:gd name="T17" fmla="*/ 74 h 115"/>
                    <a:gd name="T18" fmla="*/ 61 w 69"/>
                    <a:gd name="T19" fmla="*/ 91 h 115"/>
                    <a:gd name="T20" fmla="*/ 48 w 69"/>
                    <a:gd name="T21" fmla="*/ 109 h 115"/>
                    <a:gd name="T22" fmla="*/ 36 w 69"/>
                    <a:gd name="T23" fmla="*/ 115 h 115"/>
                    <a:gd name="T24" fmla="*/ 17 w 69"/>
                    <a:gd name="T25" fmla="*/ 109 h 115"/>
                    <a:gd name="T26" fmla="*/ 9 w 69"/>
                    <a:gd name="T27" fmla="*/ 92 h 115"/>
                    <a:gd name="T28" fmla="*/ 2 w 69"/>
                    <a:gd name="T29" fmla="*/ 64 h 115"/>
                    <a:gd name="T30" fmla="*/ 0 w 69"/>
                    <a:gd name="T31" fmla="*/ 41 h 115"/>
                    <a:gd name="T32" fmla="*/ 0 w 69"/>
                    <a:gd name="T33" fmla="*/ 20 h 115"/>
                    <a:gd name="T34" fmla="*/ 5 w 69"/>
                    <a:gd name="T35" fmla="*/ 0 h 11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69"/>
                    <a:gd name="T55" fmla="*/ 0 h 115"/>
                    <a:gd name="T56" fmla="*/ 69 w 69"/>
                    <a:gd name="T57" fmla="*/ 115 h 11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69" h="115">
                      <a:moveTo>
                        <a:pt x="5" y="0"/>
                      </a:moveTo>
                      <a:lnTo>
                        <a:pt x="13" y="22"/>
                      </a:lnTo>
                      <a:lnTo>
                        <a:pt x="22" y="36"/>
                      </a:lnTo>
                      <a:lnTo>
                        <a:pt x="37" y="50"/>
                      </a:lnTo>
                      <a:lnTo>
                        <a:pt x="51" y="42"/>
                      </a:lnTo>
                      <a:lnTo>
                        <a:pt x="57" y="30"/>
                      </a:lnTo>
                      <a:lnTo>
                        <a:pt x="66" y="18"/>
                      </a:lnTo>
                      <a:lnTo>
                        <a:pt x="69" y="48"/>
                      </a:lnTo>
                      <a:lnTo>
                        <a:pt x="67" y="74"/>
                      </a:lnTo>
                      <a:lnTo>
                        <a:pt x="61" y="91"/>
                      </a:lnTo>
                      <a:lnTo>
                        <a:pt x="48" y="109"/>
                      </a:lnTo>
                      <a:lnTo>
                        <a:pt x="36" y="115"/>
                      </a:lnTo>
                      <a:lnTo>
                        <a:pt x="17" y="109"/>
                      </a:lnTo>
                      <a:lnTo>
                        <a:pt x="9" y="92"/>
                      </a:lnTo>
                      <a:lnTo>
                        <a:pt x="2" y="64"/>
                      </a:lnTo>
                      <a:lnTo>
                        <a:pt x="0" y="41"/>
                      </a:lnTo>
                      <a:lnTo>
                        <a:pt x="0" y="20"/>
                      </a:lnTo>
                      <a:lnTo>
                        <a:pt x="5" y="0"/>
                      </a:lnTo>
                      <a:close/>
                    </a:path>
                  </a:pathLst>
                </a:custGeom>
                <a:solidFill>
                  <a:srgbClr val="FF0000">
                    <a:alpha val="39999"/>
                  </a:srgbClr>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a:lstStyle/>
                <a:p>
                  <a:endParaRPr lang="en-US"/>
                </a:p>
              </p:txBody>
            </p:sp>
            <p:sp>
              <p:nvSpPr>
                <p:cNvPr id="72" name="Freeform 26"/>
                <p:cNvSpPr>
                  <a:spLocks noChangeAspect="1"/>
                </p:cNvSpPr>
                <p:nvPr/>
              </p:nvSpPr>
              <p:spPr bwMode="auto">
                <a:xfrm>
                  <a:off x="3484" y="964"/>
                  <a:ext cx="86" cy="127"/>
                </a:xfrm>
                <a:custGeom>
                  <a:avLst/>
                  <a:gdLst>
                    <a:gd name="T0" fmla="*/ 0 w 86"/>
                    <a:gd name="T1" fmla="*/ 0 h 126"/>
                    <a:gd name="T2" fmla="*/ 11 w 86"/>
                    <a:gd name="T3" fmla="*/ 51 h 126"/>
                    <a:gd name="T4" fmla="*/ 23 w 86"/>
                    <a:gd name="T5" fmla="*/ 90 h 126"/>
                    <a:gd name="T6" fmla="*/ 47 w 86"/>
                    <a:gd name="T7" fmla="*/ 120 h 126"/>
                    <a:gd name="T8" fmla="*/ 63 w 86"/>
                    <a:gd name="T9" fmla="*/ 127 h 126"/>
                    <a:gd name="T10" fmla="*/ 84 w 86"/>
                    <a:gd name="T11" fmla="*/ 127 h 126"/>
                    <a:gd name="T12" fmla="*/ 86 w 86"/>
                    <a:gd name="T13" fmla="*/ 112 h 126"/>
                    <a:gd name="T14" fmla="*/ 68 w 86"/>
                    <a:gd name="T15" fmla="*/ 111 h 126"/>
                    <a:gd name="T16" fmla="*/ 47 w 86"/>
                    <a:gd name="T17" fmla="*/ 85 h 126"/>
                    <a:gd name="T18" fmla="*/ 32 w 86"/>
                    <a:gd name="T19" fmla="*/ 51 h 126"/>
                    <a:gd name="T20" fmla="*/ 14 w 86"/>
                    <a:gd name="T21" fmla="*/ 18 h 126"/>
                    <a:gd name="T22" fmla="*/ 0 w 86"/>
                    <a:gd name="T23" fmla="*/ 0 h 12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86"/>
                    <a:gd name="T37" fmla="*/ 0 h 126"/>
                    <a:gd name="T38" fmla="*/ 86 w 86"/>
                    <a:gd name="T39" fmla="*/ 126 h 12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86" h="126">
                      <a:moveTo>
                        <a:pt x="0" y="0"/>
                      </a:moveTo>
                      <a:lnTo>
                        <a:pt x="11" y="51"/>
                      </a:lnTo>
                      <a:lnTo>
                        <a:pt x="23" y="89"/>
                      </a:lnTo>
                      <a:lnTo>
                        <a:pt x="47" y="119"/>
                      </a:lnTo>
                      <a:lnTo>
                        <a:pt x="63" y="126"/>
                      </a:lnTo>
                      <a:lnTo>
                        <a:pt x="84" y="126"/>
                      </a:lnTo>
                      <a:lnTo>
                        <a:pt x="86" y="111"/>
                      </a:lnTo>
                      <a:lnTo>
                        <a:pt x="68" y="110"/>
                      </a:lnTo>
                      <a:lnTo>
                        <a:pt x="47" y="84"/>
                      </a:lnTo>
                      <a:lnTo>
                        <a:pt x="32" y="51"/>
                      </a:lnTo>
                      <a:lnTo>
                        <a:pt x="14" y="18"/>
                      </a:lnTo>
                      <a:lnTo>
                        <a:pt x="0" y="0"/>
                      </a:lnTo>
                      <a:close/>
                    </a:path>
                  </a:pathLst>
                </a:custGeom>
                <a:solidFill>
                  <a:srgbClr val="FF0000">
                    <a:alpha val="39999"/>
                  </a:srgbClr>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a:lstStyle/>
                <a:p>
                  <a:endParaRPr lang="en-US"/>
                </a:p>
              </p:txBody>
            </p:sp>
            <p:sp>
              <p:nvSpPr>
                <p:cNvPr id="73" name="Freeform 27"/>
                <p:cNvSpPr>
                  <a:spLocks noChangeAspect="1"/>
                </p:cNvSpPr>
                <p:nvPr/>
              </p:nvSpPr>
              <p:spPr bwMode="auto">
                <a:xfrm>
                  <a:off x="3332" y="923"/>
                  <a:ext cx="109" cy="192"/>
                </a:xfrm>
                <a:custGeom>
                  <a:avLst/>
                  <a:gdLst>
                    <a:gd name="T0" fmla="*/ 0 w 109"/>
                    <a:gd name="T1" fmla="*/ 0 h 192"/>
                    <a:gd name="T2" fmla="*/ 18 w 109"/>
                    <a:gd name="T3" fmla="*/ 36 h 192"/>
                    <a:gd name="T4" fmla="*/ 34 w 109"/>
                    <a:gd name="T5" fmla="*/ 76 h 192"/>
                    <a:gd name="T6" fmla="*/ 43 w 109"/>
                    <a:gd name="T7" fmla="*/ 109 h 192"/>
                    <a:gd name="T8" fmla="*/ 48 w 109"/>
                    <a:gd name="T9" fmla="*/ 130 h 192"/>
                    <a:gd name="T10" fmla="*/ 60 w 109"/>
                    <a:gd name="T11" fmla="*/ 100 h 192"/>
                    <a:gd name="T12" fmla="*/ 82 w 109"/>
                    <a:gd name="T13" fmla="*/ 114 h 192"/>
                    <a:gd name="T14" fmla="*/ 93 w 109"/>
                    <a:gd name="T15" fmla="*/ 123 h 192"/>
                    <a:gd name="T16" fmla="*/ 109 w 109"/>
                    <a:gd name="T17" fmla="*/ 112 h 192"/>
                    <a:gd name="T18" fmla="*/ 102 w 109"/>
                    <a:gd name="T19" fmla="*/ 151 h 192"/>
                    <a:gd name="T20" fmla="*/ 97 w 109"/>
                    <a:gd name="T21" fmla="*/ 177 h 192"/>
                    <a:gd name="T22" fmla="*/ 79 w 109"/>
                    <a:gd name="T23" fmla="*/ 184 h 192"/>
                    <a:gd name="T24" fmla="*/ 67 w 109"/>
                    <a:gd name="T25" fmla="*/ 187 h 192"/>
                    <a:gd name="T26" fmla="*/ 46 w 109"/>
                    <a:gd name="T27" fmla="*/ 159 h 192"/>
                    <a:gd name="T28" fmla="*/ 28 w 109"/>
                    <a:gd name="T29" fmla="*/ 192 h 192"/>
                    <a:gd name="T30" fmla="*/ 13 w 109"/>
                    <a:gd name="T31" fmla="*/ 174 h 192"/>
                    <a:gd name="T32" fmla="*/ 1 w 109"/>
                    <a:gd name="T33" fmla="*/ 130 h 192"/>
                    <a:gd name="T34" fmla="*/ 1 w 109"/>
                    <a:gd name="T35" fmla="*/ 81 h 192"/>
                    <a:gd name="T36" fmla="*/ 0 w 109"/>
                    <a:gd name="T37" fmla="*/ 30 h 192"/>
                    <a:gd name="T38" fmla="*/ 0 w 109"/>
                    <a:gd name="T39" fmla="*/ 0 h 19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09"/>
                    <a:gd name="T61" fmla="*/ 0 h 192"/>
                    <a:gd name="T62" fmla="*/ 109 w 109"/>
                    <a:gd name="T63" fmla="*/ 192 h 19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09" h="192">
                      <a:moveTo>
                        <a:pt x="0" y="0"/>
                      </a:moveTo>
                      <a:lnTo>
                        <a:pt x="18" y="36"/>
                      </a:lnTo>
                      <a:lnTo>
                        <a:pt x="34" y="76"/>
                      </a:lnTo>
                      <a:lnTo>
                        <a:pt x="43" y="109"/>
                      </a:lnTo>
                      <a:lnTo>
                        <a:pt x="48" y="130"/>
                      </a:lnTo>
                      <a:lnTo>
                        <a:pt x="60" y="100"/>
                      </a:lnTo>
                      <a:lnTo>
                        <a:pt x="82" y="114"/>
                      </a:lnTo>
                      <a:lnTo>
                        <a:pt x="93" y="123"/>
                      </a:lnTo>
                      <a:lnTo>
                        <a:pt x="109" y="112"/>
                      </a:lnTo>
                      <a:lnTo>
                        <a:pt x="102" y="151"/>
                      </a:lnTo>
                      <a:lnTo>
                        <a:pt x="97" y="177"/>
                      </a:lnTo>
                      <a:lnTo>
                        <a:pt x="79" y="184"/>
                      </a:lnTo>
                      <a:lnTo>
                        <a:pt x="67" y="187"/>
                      </a:lnTo>
                      <a:lnTo>
                        <a:pt x="46" y="159"/>
                      </a:lnTo>
                      <a:lnTo>
                        <a:pt x="28" y="192"/>
                      </a:lnTo>
                      <a:lnTo>
                        <a:pt x="13" y="174"/>
                      </a:lnTo>
                      <a:lnTo>
                        <a:pt x="1" y="130"/>
                      </a:lnTo>
                      <a:lnTo>
                        <a:pt x="1" y="81"/>
                      </a:lnTo>
                      <a:lnTo>
                        <a:pt x="0" y="30"/>
                      </a:lnTo>
                      <a:lnTo>
                        <a:pt x="0" y="0"/>
                      </a:lnTo>
                      <a:close/>
                    </a:path>
                  </a:pathLst>
                </a:custGeom>
                <a:solidFill>
                  <a:srgbClr val="FF0000">
                    <a:alpha val="39999"/>
                  </a:srgbClr>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a:lstStyle/>
                <a:p>
                  <a:endParaRPr lang="en-US"/>
                </a:p>
              </p:txBody>
            </p:sp>
            <p:sp>
              <p:nvSpPr>
                <p:cNvPr id="74" name="Freeform 28"/>
                <p:cNvSpPr>
                  <a:spLocks noChangeAspect="1"/>
                </p:cNvSpPr>
                <p:nvPr/>
              </p:nvSpPr>
              <p:spPr bwMode="auto">
                <a:xfrm>
                  <a:off x="3255" y="945"/>
                  <a:ext cx="44" cy="108"/>
                </a:xfrm>
                <a:custGeom>
                  <a:avLst/>
                  <a:gdLst>
                    <a:gd name="T0" fmla="*/ 0 w 44"/>
                    <a:gd name="T1" fmla="*/ 0 h 108"/>
                    <a:gd name="T2" fmla="*/ 14 w 44"/>
                    <a:gd name="T3" fmla="*/ 45 h 108"/>
                    <a:gd name="T4" fmla="*/ 29 w 44"/>
                    <a:gd name="T5" fmla="*/ 78 h 108"/>
                    <a:gd name="T6" fmla="*/ 44 w 44"/>
                    <a:gd name="T7" fmla="*/ 99 h 108"/>
                    <a:gd name="T8" fmla="*/ 33 w 44"/>
                    <a:gd name="T9" fmla="*/ 108 h 108"/>
                    <a:gd name="T10" fmla="*/ 9 w 44"/>
                    <a:gd name="T11" fmla="*/ 74 h 108"/>
                    <a:gd name="T12" fmla="*/ 2 w 44"/>
                    <a:gd name="T13" fmla="*/ 60 h 108"/>
                    <a:gd name="T14" fmla="*/ 3 w 44"/>
                    <a:gd name="T15" fmla="*/ 12 h 108"/>
                    <a:gd name="T16" fmla="*/ 0 w 44"/>
                    <a:gd name="T17" fmla="*/ 0 h 10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4"/>
                    <a:gd name="T28" fmla="*/ 0 h 108"/>
                    <a:gd name="T29" fmla="*/ 44 w 44"/>
                    <a:gd name="T30" fmla="*/ 108 h 10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4" h="108">
                      <a:moveTo>
                        <a:pt x="0" y="0"/>
                      </a:moveTo>
                      <a:lnTo>
                        <a:pt x="14" y="45"/>
                      </a:lnTo>
                      <a:lnTo>
                        <a:pt x="29" y="78"/>
                      </a:lnTo>
                      <a:lnTo>
                        <a:pt x="44" y="99"/>
                      </a:lnTo>
                      <a:lnTo>
                        <a:pt x="33" y="108"/>
                      </a:lnTo>
                      <a:lnTo>
                        <a:pt x="9" y="74"/>
                      </a:lnTo>
                      <a:lnTo>
                        <a:pt x="2" y="60"/>
                      </a:lnTo>
                      <a:lnTo>
                        <a:pt x="3" y="12"/>
                      </a:lnTo>
                      <a:lnTo>
                        <a:pt x="0" y="0"/>
                      </a:lnTo>
                      <a:close/>
                    </a:path>
                  </a:pathLst>
                </a:custGeom>
                <a:solidFill>
                  <a:srgbClr val="FF0000">
                    <a:alpha val="39999"/>
                  </a:srgbClr>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a:lstStyle/>
                <a:p>
                  <a:endParaRPr lang="en-US"/>
                </a:p>
              </p:txBody>
            </p:sp>
            <p:sp>
              <p:nvSpPr>
                <p:cNvPr id="75" name="Freeform 29"/>
                <p:cNvSpPr>
                  <a:spLocks noChangeAspect="1"/>
                </p:cNvSpPr>
                <p:nvPr/>
              </p:nvSpPr>
              <p:spPr bwMode="auto">
                <a:xfrm>
                  <a:off x="2996" y="882"/>
                  <a:ext cx="217" cy="89"/>
                </a:xfrm>
                <a:custGeom>
                  <a:avLst/>
                  <a:gdLst>
                    <a:gd name="T0" fmla="*/ 0 w 217"/>
                    <a:gd name="T1" fmla="*/ 77 h 89"/>
                    <a:gd name="T2" fmla="*/ 12 w 217"/>
                    <a:gd name="T3" fmla="*/ 54 h 89"/>
                    <a:gd name="T4" fmla="*/ 28 w 217"/>
                    <a:gd name="T5" fmla="*/ 48 h 89"/>
                    <a:gd name="T6" fmla="*/ 42 w 217"/>
                    <a:gd name="T7" fmla="*/ 47 h 89"/>
                    <a:gd name="T8" fmla="*/ 58 w 217"/>
                    <a:gd name="T9" fmla="*/ 48 h 89"/>
                    <a:gd name="T10" fmla="*/ 66 w 217"/>
                    <a:gd name="T11" fmla="*/ 42 h 89"/>
                    <a:gd name="T12" fmla="*/ 51 w 217"/>
                    <a:gd name="T13" fmla="*/ 27 h 89"/>
                    <a:gd name="T14" fmla="*/ 45 w 217"/>
                    <a:gd name="T15" fmla="*/ 18 h 89"/>
                    <a:gd name="T16" fmla="*/ 51 w 217"/>
                    <a:gd name="T17" fmla="*/ 2 h 89"/>
                    <a:gd name="T18" fmla="*/ 64 w 217"/>
                    <a:gd name="T19" fmla="*/ 8 h 89"/>
                    <a:gd name="T20" fmla="*/ 70 w 217"/>
                    <a:gd name="T21" fmla="*/ 0 h 89"/>
                    <a:gd name="T22" fmla="*/ 84 w 217"/>
                    <a:gd name="T23" fmla="*/ 11 h 89"/>
                    <a:gd name="T24" fmla="*/ 102 w 217"/>
                    <a:gd name="T25" fmla="*/ 14 h 89"/>
                    <a:gd name="T26" fmla="*/ 118 w 217"/>
                    <a:gd name="T27" fmla="*/ 17 h 89"/>
                    <a:gd name="T28" fmla="*/ 130 w 217"/>
                    <a:gd name="T29" fmla="*/ 9 h 89"/>
                    <a:gd name="T30" fmla="*/ 142 w 217"/>
                    <a:gd name="T31" fmla="*/ 3 h 89"/>
                    <a:gd name="T32" fmla="*/ 154 w 217"/>
                    <a:gd name="T33" fmla="*/ 6 h 89"/>
                    <a:gd name="T34" fmla="*/ 165 w 217"/>
                    <a:gd name="T35" fmla="*/ 11 h 89"/>
                    <a:gd name="T36" fmla="*/ 177 w 217"/>
                    <a:gd name="T37" fmla="*/ 9 h 89"/>
                    <a:gd name="T38" fmla="*/ 201 w 217"/>
                    <a:gd name="T39" fmla="*/ 27 h 89"/>
                    <a:gd name="T40" fmla="*/ 217 w 217"/>
                    <a:gd name="T41" fmla="*/ 27 h 89"/>
                    <a:gd name="T42" fmla="*/ 213 w 217"/>
                    <a:gd name="T43" fmla="*/ 44 h 89"/>
                    <a:gd name="T44" fmla="*/ 205 w 217"/>
                    <a:gd name="T45" fmla="*/ 59 h 89"/>
                    <a:gd name="T46" fmla="*/ 193 w 217"/>
                    <a:gd name="T47" fmla="*/ 63 h 89"/>
                    <a:gd name="T48" fmla="*/ 181 w 217"/>
                    <a:gd name="T49" fmla="*/ 59 h 89"/>
                    <a:gd name="T50" fmla="*/ 165 w 217"/>
                    <a:gd name="T51" fmla="*/ 57 h 89"/>
                    <a:gd name="T52" fmla="*/ 159 w 217"/>
                    <a:gd name="T53" fmla="*/ 68 h 89"/>
                    <a:gd name="T54" fmla="*/ 151 w 217"/>
                    <a:gd name="T55" fmla="*/ 59 h 89"/>
                    <a:gd name="T56" fmla="*/ 133 w 217"/>
                    <a:gd name="T57" fmla="*/ 62 h 89"/>
                    <a:gd name="T58" fmla="*/ 120 w 217"/>
                    <a:gd name="T59" fmla="*/ 77 h 89"/>
                    <a:gd name="T60" fmla="*/ 85 w 217"/>
                    <a:gd name="T61" fmla="*/ 86 h 89"/>
                    <a:gd name="T62" fmla="*/ 49 w 217"/>
                    <a:gd name="T63" fmla="*/ 89 h 89"/>
                    <a:gd name="T64" fmla="*/ 16 w 217"/>
                    <a:gd name="T65" fmla="*/ 84 h 89"/>
                    <a:gd name="T66" fmla="*/ 0 w 217"/>
                    <a:gd name="T67" fmla="*/ 77 h 8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17"/>
                    <a:gd name="T103" fmla="*/ 0 h 89"/>
                    <a:gd name="T104" fmla="*/ 217 w 217"/>
                    <a:gd name="T105" fmla="*/ 89 h 8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17" h="89">
                      <a:moveTo>
                        <a:pt x="0" y="77"/>
                      </a:moveTo>
                      <a:lnTo>
                        <a:pt x="12" y="54"/>
                      </a:lnTo>
                      <a:lnTo>
                        <a:pt x="28" y="48"/>
                      </a:lnTo>
                      <a:lnTo>
                        <a:pt x="42" y="47"/>
                      </a:lnTo>
                      <a:lnTo>
                        <a:pt x="58" y="48"/>
                      </a:lnTo>
                      <a:lnTo>
                        <a:pt x="66" y="42"/>
                      </a:lnTo>
                      <a:lnTo>
                        <a:pt x="51" y="27"/>
                      </a:lnTo>
                      <a:lnTo>
                        <a:pt x="45" y="18"/>
                      </a:lnTo>
                      <a:lnTo>
                        <a:pt x="51" y="2"/>
                      </a:lnTo>
                      <a:lnTo>
                        <a:pt x="64" y="8"/>
                      </a:lnTo>
                      <a:lnTo>
                        <a:pt x="70" y="0"/>
                      </a:lnTo>
                      <a:lnTo>
                        <a:pt x="84" y="11"/>
                      </a:lnTo>
                      <a:lnTo>
                        <a:pt x="102" y="14"/>
                      </a:lnTo>
                      <a:lnTo>
                        <a:pt x="118" y="17"/>
                      </a:lnTo>
                      <a:lnTo>
                        <a:pt x="130" y="9"/>
                      </a:lnTo>
                      <a:lnTo>
                        <a:pt x="142" y="3"/>
                      </a:lnTo>
                      <a:lnTo>
                        <a:pt x="154" y="6"/>
                      </a:lnTo>
                      <a:lnTo>
                        <a:pt x="165" y="11"/>
                      </a:lnTo>
                      <a:lnTo>
                        <a:pt x="177" y="9"/>
                      </a:lnTo>
                      <a:lnTo>
                        <a:pt x="201" y="27"/>
                      </a:lnTo>
                      <a:lnTo>
                        <a:pt x="217" y="27"/>
                      </a:lnTo>
                      <a:lnTo>
                        <a:pt x="213" y="44"/>
                      </a:lnTo>
                      <a:lnTo>
                        <a:pt x="205" y="59"/>
                      </a:lnTo>
                      <a:lnTo>
                        <a:pt x="193" y="63"/>
                      </a:lnTo>
                      <a:lnTo>
                        <a:pt x="181" y="59"/>
                      </a:lnTo>
                      <a:lnTo>
                        <a:pt x="165" y="57"/>
                      </a:lnTo>
                      <a:lnTo>
                        <a:pt x="159" y="68"/>
                      </a:lnTo>
                      <a:lnTo>
                        <a:pt x="151" y="59"/>
                      </a:lnTo>
                      <a:lnTo>
                        <a:pt x="133" y="62"/>
                      </a:lnTo>
                      <a:lnTo>
                        <a:pt x="120" y="77"/>
                      </a:lnTo>
                      <a:lnTo>
                        <a:pt x="85" y="86"/>
                      </a:lnTo>
                      <a:lnTo>
                        <a:pt x="49" y="89"/>
                      </a:lnTo>
                      <a:lnTo>
                        <a:pt x="16" y="84"/>
                      </a:lnTo>
                      <a:lnTo>
                        <a:pt x="0" y="77"/>
                      </a:lnTo>
                      <a:close/>
                    </a:path>
                  </a:pathLst>
                </a:custGeom>
                <a:solidFill>
                  <a:srgbClr val="FF0000">
                    <a:alpha val="39999"/>
                  </a:srgbClr>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a:lstStyle/>
                <a:p>
                  <a:endParaRPr lang="en-US"/>
                </a:p>
              </p:txBody>
            </p:sp>
            <p:sp>
              <p:nvSpPr>
                <p:cNvPr id="76" name="Freeform 30"/>
                <p:cNvSpPr>
                  <a:spLocks noChangeAspect="1"/>
                </p:cNvSpPr>
                <p:nvPr/>
              </p:nvSpPr>
              <p:spPr bwMode="auto">
                <a:xfrm>
                  <a:off x="2624" y="852"/>
                  <a:ext cx="366" cy="137"/>
                </a:xfrm>
                <a:custGeom>
                  <a:avLst/>
                  <a:gdLst>
                    <a:gd name="T0" fmla="*/ 222 w 366"/>
                    <a:gd name="T1" fmla="*/ 51 h 137"/>
                    <a:gd name="T2" fmla="*/ 237 w 366"/>
                    <a:gd name="T3" fmla="*/ 53 h 137"/>
                    <a:gd name="T4" fmla="*/ 253 w 366"/>
                    <a:gd name="T5" fmla="*/ 60 h 137"/>
                    <a:gd name="T6" fmla="*/ 270 w 366"/>
                    <a:gd name="T7" fmla="*/ 54 h 137"/>
                    <a:gd name="T8" fmla="*/ 289 w 366"/>
                    <a:gd name="T9" fmla="*/ 41 h 137"/>
                    <a:gd name="T10" fmla="*/ 306 w 366"/>
                    <a:gd name="T11" fmla="*/ 56 h 137"/>
                    <a:gd name="T12" fmla="*/ 324 w 366"/>
                    <a:gd name="T13" fmla="*/ 42 h 137"/>
                    <a:gd name="T14" fmla="*/ 346 w 366"/>
                    <a:gd name="T15" fmla="*/ 60 h 137"/>
                    <a:gd name="T16" fmla="*/ 366 w 366"/>
                    <a:gd name="T17" fmla="*/ 81 h 137"/>
                    <a:gd name="T18" fmla="*/ 348 w 366"/>
                    <a:gd name="T19" fmla="*/ 110 h 137"/>
                    <a:gd name="T20" fmla="*/ 336 w 366"/>
                    <a:gd name="T21" fmla="*/ 135 h 137"/>
                    <a:gd name="T22" fmla="*/ 325 w 366"/>
                    <a:gd name="T23" fmla="*/ 132 h 137"/>
                    <a:gd name="T24" fmla="*/ 319 w 366"/>
                    <a:gd name="T25" fmla="*/ 114 h 137"/>
                    <a:gd name="T26" fmla="*/ 318 w 366"/>
                    <a:gd name="T27" fmla="*/ 81 h 137"/>
                    <a:gd name="T28" fmla="*/ 318 w 366"/>
                    <a:gd name="T29" fmla="*/ 68 h 137"/>
                    <a:gd name="T30" fmla="*/ 291 w 366"/>
                    <a:gd name="T31" fmla="*/ 72 h 137"/>
                    <a:gd name="T32" fmla="*/ 288 w 366"/>
                    <a:gd name="T33" fmla="*/ 98 h 137"/>
                    <a:gd name="T34" fmla="*/ 267 w 366"/>
                    <a:gd name="T35" fmla="*/ 122 h 137"/>
                    <a:gd name="T36" fmla="*/ 249 w 366"/>
                    <a:gd name="T37" fmla="*/ 137 h 137"/>
                    <a:gd name="T38" fmla="*/ 241 w 366"/>
                    <a:gd name="T39" fmla="*/ 128 h 137"/>
                    <a:gd name="T40" fmla="*/ 235 w 366"/>
                    <a:gd name="T41" fmla="*/ 104 h 137"/>
                    <a:gd name="T42" fmla="*/ 231 w 366"/>
                    <a:gd name="T43" fmla="*/ 87 h 137"/>
                    <a:gd name="T44" fmla="*/ 186 w 366"/>
                    <a:gd name="T45" fmla="*/ 108 h 137"/>
                    <a:gd name="T46" fmla="*/ 177 w 366"/>
                    <a:gd name="T47" fmla="*/ 81 h 137"/>
                    <a:gd name="T48" fmla="*/ 157 w 366"/>
                    <a:gd name="T49" fmla="*/ 86 h 137"/>
                    <a:gd name="T50" fmla="*/ 139 w 366"/>
                    <a:gd name="T51" fmla="*/ 98 h 137"/>
                    <a:gd name="T52" fmla="*/ 120 w 366"/>
                    <a:gd name="T53" fmla="*/ 119 h 137"/>
                    <a:gd name="T54" fmla="*/ 105 w 366"/>
                    <a:gd name="T55" fmla="*/ 125 h 137"/>
                    <a:gd name="T56" fmla="*/ 100 w 366"/>
                    <a:gd name="T57" fmla="*/ 108 h 137"/>
                    <a:gd name="T58" fmla="*/ 81 w 366"/>
                    <a:gd name="T59" fmla="*/ 108 h 137"/>
                    <a:gd name="T60" fmla="*/ 79 w 366"/>
                    <a:gd name="T61" fmla="*/ 98 h 137"/>
                    <a:gd name="T62" fmla="*/ 55 w 366"/>
                    <a:gd name="T63" fmla="*/ 98 h 137"/>
                    <a:gd name="T64" fmla="*/ 48 w 366"/>
                    <a:gd name="T65" fmla="*/ 80 h 137"/>
                    <a:gd name="T66" fmla="*/ 31 w 366"/>
                    <a:gd name="T67" fmla="*/ 68 h 137"/>
                    <a:gd name="T68" fmla="*/ 19 w 366"/>
                    <a:gd name="T69" fmla="*/ 62 h 137"/>
                    <a:gd name="T70" fmla="*/ 0 w 366"/>
                    <a:gd name="T71" fmla="*/ 42 h 137"/>
                    <a:gd name="T72" fmla="*/ 6 w 366"/>
                    <a:gd name="T73" fmla="*/ 15 h 137"/>
                    <a:gd name="T74" fmla="*/ 10 w 366"/>
                    <a:gd name="T75" fmla="*/ 0 h 137"/>
                    <a:gd name="T76" fmla="*/ 39 w 366"/>
                    <a:gd name="T77" fmla="*/ 21 h 137"/>
                    <a:gd name="T78" fmla="*/ 72 w 366"/>
                    <a:gd name="T79" fmla="*/ 39 h 137"/>
                    <a:gd name="T80" fmla="*/ 103 w 366"/>
                    <a:gd name="T81" fmla="*/ 47 h 137"/>
                    <a:gd name="T82" fmla="*/ 133 w 366"/>
                    <a:gd name="T83" fmla="*/ 41 h 137"/>
                    <a:gd name="T84" fmla="*/ 162 w 366"/>
                    <a:gd name="T85" fmla="*/ 33 h 137"/>
                    <a:gd name="T86" fmla="*/ 166 w 366"/>
                    <a:gd name="T87" fmla="*/ 54 h 137"/>
                    <a:gd name="T88" fmla="*/ 217 w 366"/>
                    <a:gd name="T89" fmla="*/ 29 h 137"/>
                    <a:gd name="T90" fmla="*/ 222 w 366"/>
                    <a:gd name="T91" fmla="*/ 51 h 137"/>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366"/>
                    <a:gd name="T139" fmla="*/ 0 h 137"/>
                    <a:gd name="T140" fmla="*/ 366 w 366"/>
                    <a:gd name="T141" fmla="*/ 137 h 137"/>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366" h="137">
                      <a:moveTo>
                        <a:pt x="222" y="51"/>
                      </a:moveTo>
                      <a:lnTo>
                        <a:pt x="237" y="53"/>
                      </a:lnTo>
                      <a:lnTo>
                        <a:pt x="253" y="60"/>
                      </a:lnTo>
                      <a:lnTo>
                        <a:pt x="270" y="54"/>
                      </a:lnTo>
                      <a:lnTo>
                        <a:pt x="289" y="41"/>
                      </a:lnTo>
                      <a:lnTo>
                        <a:pt x="306" y="56"/>
                      </a:lnTo>
                      <a:lnTo>
                        <a:pt x="324" y="42"/>
                      </a:lnTo>
                      <a:lnTo>
                        <a:pt x="346" y="60"/>
                      </a:lnTo>
                      <a:lnTo>
                        <a:pt x="366" y="81"/>
                      </a:lnTo>
                      <a:lnTo>
                        <a:pt x="348" y="110"/>
                      </a:lnTo>
                      <a:lnTo>
                        <a:pt x="336" y="135"/>
                      </a:lnTo>
                      <a:lnTo>
                        <a:pt x="325" y="132"/>
                      </a:lnTo>
                      <a:lnTo>
                        <a:pt x="319" y="114"/>
                      </a:lnTo>
                      <a:lnTo>
                        <a:pt x="318" y="81"/>
                      </a:lnTo>
                      <a:lnTo>
                        <a:pt x="318" y="68"/>
                      </a:lnTo>
                      <a:lnTo>
                        <a:pt x="291" y="72"/>
                      </a:lnTo>
                      <a:lnTo>
                        <a:pt x="288" y="98"/>
                      </a:lnTo>
                      <a:lnTo>
                        <a:pt x="267" y="122"/>
                      </a:lnTo>
                      <a:lnTo>
                        <a:pt x="249" y="137"/>
                      </a:lnTo>
                      <a:lnTo>
                        <a:pt x="241" y="128"/>
                      </a:lnTo>
                      <a:lnTo>
                        <a:pt x="235" y="104"/>
                      </a:lnTo>
                      <a:lnTo>
                        <a:pt x="231" y="87"/>
                      </a:lnTo>
                      <a:lnTo>
                        <a:pt x="186" y="108"/>
                      </a:lnTo>
                      <a:lnTo>
                        <a:pt x="177" y="81"/>
                      </a:lnTo>
                      <a:lnTo>
                        <a:pt x="157" y="86"/>
                      </a:lnTo>
                      <a:lnTo>
                        <a:pt x="139" y="98"/>
                      </a:lnTo>
                      <a:lnTo>
                        <a:pt x="120" y="119"/>
                      </a:lnTo>
                      <a:lnTo>
                        <a:pt x="105" y="125"/>
                      </a:lnTo>
                      <a:lnTo>
                        <a:pt x="100" y="108"/>
                      </a:lnTo>
                      <a:lnTo>
                        <a:pt x="81" y="108"/>
                      </a:lnTo>
                      <a:lnTo>
                        <a:pt x="79" y="98"/>
                      </a:lnTo>
                      <a:lnTo>
                        <a:pt x="55" y="98"/>
                      </a:lnTo>
                      <a:lnTo>
                        <a:pt x="48" y="80"/>
                      </a:lnTo>
                      <a:lnTo>
                        <a:pt x="31" y="68"/>
                      </a:lnTo>
                      <a:lnTo>
                        <a:pt x="19" y="62"/>
                      </a:lnTo>
                      <a:lnTo>
                        <a:pt x="0" y="42"/>
                      </a:lnTo>
                      <a:lnTo>
                        <a:pt x="6" y="15"/>
                      </a:lnTo>
                      <a:lnTo>
                        <a:pt x="10" y="0"/>
                      </a:lnTo>
                      <a:lnTo>
                        <a:pt x="39" y="21"/>
                      </a:lnTo>
                      <a:lnTo>
                        <a:pt x="72" y="39"/>
                      </a:lnTo>
                      <a:lnTo>
                        <a:pt x="103" y="47"/>
                      </a:lnTo>
                      <a:lnTo>
                        <a:pt x="133" y="41"/>
                      </a:lnTo>
                      <a:lnTo>
                        <a:pt x="162" y="33"/>
                      </a:lnTo>
                      <a:lnTo>
                        <a:pt x="166" y="54"/>
                      </a:lnTo>
                      <a:lnTo>
                        <a:pt x="217" y="29"/>
                      </a:lnTo>
                      <a:lnTo>
                        <a:pt x="222" y="51"/>
                      </a:lnTo>
                      <a:close/>
                    </a:path>
                  </a:pathLst>
                </a:custGeom>
                <a:solidFill>
                  <a:srgbClr val="FF0000">
                    <a:alpha val="39999"/>
                  </a:srgbClr>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a:lstStyle/>
                <a:p>
                  <a:endParaRPr lang="en-US"/>
                </a:p>
              </p:txBody>
            </p:sp>
            <p:sp>
              <p:nvSpPr>
                <p:cNvPr id="77" name="Freeform 31"/>
                <p:cNvSpPr>
                  <a:spLocks noChangeAspect="1"/>
                </p:cNvSpPr>
                <p:nvPr/>
              </p:nvSpPr>
              <p:spPr bwMode="auto">
                <a:xfrm>
                  <a:off x="1728" y="812"/>
                  <a:ext cx="881" cy="114"/>
                </a:xfrm>
                <a:custGeom>
                  <a:avLst/>
                  <a:gdLst>
                    <a:gd name="T0" fmla="*/ 0 w 881"/>
                    <a:gd name="T1" fmla="*/ 0 h 114"/>
                    <a:gd name="T2" fmla="*/ 170 w 881"/>
                    <a:gd name="T3" fmla="*/ 7 h 114"/>
                    <a:gd name="T4" fmla="*/ 354 w 881"/>
                    <a:gd name="T5" fmla="*/ 10 h 114"/>
                    <a:gd name="T6" fmla="*/ 554 w 881"/>
                    <a:gd name="T7" fmla="*/ 16 h 114"/>
                    <a:gd name="T8" fmla="*/ 624 w 881"/>
                    <a:gd name="T9" fmla="*/ 21 h 114"/>
                    <a:gd name="T10" fmla="*/ 678 w 881"/>
                    <a:gd name="T11" fmla="*/ 24 h 114"/>
                    <a:gd name="T12" fmla="*/ 738 w 881"/>
                    <a:gd name="T13" fmla="*/ 30 h 114"/>
                    <a:gd name="T14" fmla="*/ 825 w 881"/>
                    <a:gd name="T15" fmla="*/ 33 h 114"/>
                    <a:gd name="T16" fmla="*/ 848 w 881"/>
                    <a:gd name="T17" fmla="*/ 39 h 114"/>
                    <a:gd name="T18" fmla="*/ 881 w 881"/>
                    <a:gd name="T19" fmla="*/ 39 h 114"/>
                    <a:gd name="T20" fmla="*/ 878 w 881"/>
                    <a:gd name="T21" fmla="*/ 66 h 114"/>
                    <a:gd name="T22" fmla="*/ 873 w 881"/>
                    <a:gd name="T23" fmla="*/ 84 h 114"/>
                    <a:gd name="T24" fmla="*/ 869 w 881"/>
                    <a:gd name="T25" fmla="*/ 100 h 114"/>
                    <a:gd name="T26" fmla="*/ 848 w 881"/>
                    <a:gd name="T27" fmla="*/ 93 h 114"/>
                    <a:gd name="T28" fmla="*/ 821 w 881"/>
                    <a:gd name="T29" fmla="*/ 93 h 114"/>
                    <a:gd name="T30" fmla="*/ 779 w 881"/>
                    <a:gd name="T31" fmla="*/ 114 h 114"/>
                    <a:gd name="T32" fmla="*/ 765 w 881"/>
                    <a:gd name="T33" fmla="*/ 72 h 114"/>
                    <a:gd name="T34" fmla="*/ 743 w 881"/>
                    <a:gd name="T35" fmla="*/ 75 h 114"/>
                    <a:gd name="T36" fmla="*/ 731 w 881"/>
                    <a:gd name="T37" fmla="*/ 81 h 114"/>
                    <a:gd name="T38" fmla="*/ 719 w 881"/>
                    <a:gd name="T39" fmla="*/ 81 h 114"/>
                    <a:gd name="T40" fmla="*/ 716 w 881"/>
                    <a:gd name="T41" fmla="*/ 66 h 114"/>
                    <a:gd name="T42" fmla="*/ 687 w 881"/>
                    <a:gd name="T43" fmla="*/ 66 h 114"/>
                    <a:gd name="T44" fmla="*/ 681 w 881"/>
                    <a:gd name="T45" fmla="*/ 52 h 114"/>
                    <a:gd name="T46" fmla="*/ 645 w 881"/>
                    <a:gd name="T47" fmla="*/ 58 h 114"/>
                    <a:gd name="T48" fmla="*/ 626 w 881"/>
                    <a:gd name="T49" fmla="*/ 70 h 114"/>
                    <a:gd name="T50" fmla="*/ 617 w 881"/>
                    <a:gd name="T51" fmla="*/ 60 h 114"/>
                    <a:gd name="T52" fmla="*/ 552 w 881"/>
                    <a:gd name="T53" fmla="*/ 60 h 114"/>
                    <a:gd name="T54" fmla="*/ 525 w 881"/>
                    <a:gd name="T55" fmla="*/ 54 h 114"/>
                    <a:gd name="T56" fmla="*/ 479 w 881"/>
                    <a:gd name="T57" fmla="*/ 49 h 114"/>
                    <a:gd name="T58" fmla="*/ 461 w 881"/>
                    <a:gd name="T59" fmla="*/ 49 h 114"/>
                    <a:gd name="T60" fmla="*/ 440 w 881"/>
                    <a:gd name="T61" fmla="*/ 46 h 114"/>
                    <a:gd name="T62" fmla="*/ 420 w 881"/>
                    <a:gd name="T63" fmla="*/ 46 h 114"/>
                    <a:gd name="T64" fmla="*/ 407 w 881"/>
                    <a:gd name="T65" fmla="*/ 54 h 114"/>
                    <a:gd name="T66" fmla="*/ 387 w 881"/>
                    <a:gd name="T67" fmla="*/ 46 h 114"/>
                    <a:gd name="T68" fmla="*/ 371 w 881"/>
                    <a:gd name="T69" fmla="*/ 42 h 114"/>
                    <a:gd name="T70" fmla="*/ 350 w 881"/>
                    <a:gd name="T71" fmla="*/ 42 h 114"/>
                    <a:gd name="T72" fmla="*/ 329 w 881"/>
                    <a:gd name="T73" fmla="*/ 39 h 114"/>
                    <a:gd name="T74" fmla="*/ 317 w 881"/>
                    <a:gd name="T75" fmla="*/ 34 h 114"/>
                    <a:gd name="T76" fmla="*/ 305 w 881"/>
                    <a:gd name="T77" fmla="*/ 33 h 114"/>
                    <a:gd name="T78" fmla="*/ 275 w 881"/>
                    <a:gd name="T79" fmla="*/ 24 h 114"/>
                    <a:gd name="T80" fmla="*/ 258 w 881"/>
                    <a:gd name="T81" fmla="*/ 24 h 114"/>
                    <a:gd name="T82" fmla="*/ 225 w 881"/>
                    <a:gd name="T83" fmla="*/ 19 h 114"/>
                    <a:gd name="T84" fmla="*/ 210 w 881"/>
                    <a:gd name="T85" fmla="*/ 15 h 114"/>
                    <a:gd name="T86" fmla="*/ 162 w 881"/>
                    <a:gd name="T87" fmla="*/ 12 h 114"/>
                    <a:gd name="T88" fmla="*/ 0 w 881"/>
                    <a:gd name="T89" fmla="*/ 0 h 114"/>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881"/>
                    <a:gd name="T136" fmla="*/ 0 h 114"/>
                    <a:gd name="T137" fmla="*/ 881 w 881"/>
                    <a:gd name="T138" fmla="*/ 114 h 114"/>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881" h="114">
                      <a:moveTo>
                        <a:pt x="0" y="0"/>
                      </a:moveTo>
                      <a:lnTo>
                        <a:pt x="170" y="7"/>
                      </a:lnTo>
                      <a:lnTo>
                        <a:pt x="354" y="10"/>
                      </a:lnTo>
                      <a:lnTo>
                        <a:pt x="554" y="16"/>
                      </a:lnTo>
                      <a:lnTo>
                        <a:pt x="624" y="21"/>
                      </a:lnTo>
                      <a:lnTo>
                        <a:pt x="678" y="24"/>
                      </a:lnTo>
                      <a:lnTo>
                        <a:pt x="738" y="30"/>
                      </a:lnTo>
                      <a:lnTo>
                        <a:pt x="825" y="33"/>
                      </a:lnTo>
                      <a:lnTo>
                        <a:pt x="848" y="39"/>
                      </a:lnTo>
                      <a:lnTo>
                        <a:pt x="881" y="39"/>
                      </a:lnTo>
                      <a:lnTo>
                        <a:pt x="878" y="66"/>
                      </a:lnTo>
                      <a:lnTo>
                        <a:pt x="873" y="84"/>
                      </a:lnTo>
                      <a:lnTo>
                        <a:pt x="869" y="100"/>
                      </a:lnTo>
                      <a:lnTo>
                        <a:pt x="848" y="93"/>
                      </a:lnTo>
                      <a:lnTo>
                        <a:pt x="821" y="93"/>
                      </a:lnTo>
                      <a:lnTo>
                        <a:pt x="779" y="114"/>
                      </a:lnTo>
                      <a:lnTo>
                        <a:pt x="765" y="72"/>
                      </a:lnTo>
                      <a:lnTo>
                        <a:pt x="743" y="75"/>
                      </a:lnTo>
                      <a:lnTo>
                        <a:pt x="731" y="81"/>
                      </a:lnTo>
                      <a:lnTo>
                        <a:pt x="719" y="81"/>
                      </a:lnTo>
                      <a:lnTo>
                        <a:pt x="716" y="66"/>
                      </a:lnTo>
                      <a:lnTo>
                        <a:pt x="687" y="66"/>
                      </a:lnTo>
                      <a:lnTo>
                        <a:pt x="681" y="52"/>
                      </a:lnTo>
                      <a:lnTo>
                        <a:pt x="645" y="58"/>
                      </a:lnTo>
                      <a:lnTo>
                        <a:pt x="626" y="70"/>
                      </a:lnTo>
                      <a:lnTo>
                        <a:pt x="617" y="60"/>
                      </a:lnTo>
                      <a:lnTo>
                        <a:pt x="552" y="60"/>
                      </a:lnTo>
                      <a:lnTo>
                        <a:pt x="525" y="54"/>
                      </a:lnTo>
                      <a:lnTo>
                        <a:pt x="479" y="49"/>
                      </a:lnTo>
                      <a:lnTo>
                        <a:pt x="461" y="49"/>
                      </a:lnTo>
                      <a:lnTo>
                        <a:pt x="440" y="46"/>
                      </a:lnTo>
                      <a:lnTo>
                        <a:pt x="420" y="46"/>
                      </a:lnTo>
                      <a:lnTo>
                        <a:pt x="407" y="54"/>
                      </a:lnTo>
                      <a:lnTo>
                        <a:pt x="387" y="46"/>
                      </a:lnTo>
                      <a:lnTo>
                        <a:pt x="371" y="42"/>
                      </a:lnTo>
                      <a:lnTo>
                        <a:pt x="350" y="42"/>
                      </a:lnTo>
                      <a:lnTo>
                        <a:pt x="329" y="39"/>
                      </a:lnTo>
                      <a:lnTo>
                        <a:pt x="317" y="34"/>
                      </a:lnTo>
                      <a:lnTo>
                        <a:pt x="305" y="33"/>
                      </a:lnTo>
                      <a:lnTo>
                        <a:pt x="275" y="24"/>
                      </a:lnTo>
                      <a:lnTo>
                        <a:pt x="258" y="24"/>
                      </a:lnTo>
                      <a:lnTo>
                        <a:pt x="225" y="19"/>
                      </a:lnTo>
                      <a:lnTo>
                        <a:pt x="210" y="15"/>
                      </a:lnTo>
                      <a:lnTo>
                        <a:pt x="162" y="12"/>
                      </a:lnTo>
                      <a:lnTo>
                        <a:pt x="0" y="0"/>
                      </a:lnTo>
                      <a:close/>
                    </a:path>
                  </a:pathLst>
                </a:custGeom>
                <a:solidFill>
                  <a:srgbClr val="FF0000">
                    <a:alpha val="39999"/>
                  </a:srgbClr>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a:lstStyle/>
                <a:p>
                  <a:endParaRPr lang="en-US"/>
                </a:p>
              </p:txBody>
            </p:sp>
            <p:sp>
              <p:nvSpPr>
                <p:cNvPr id="78" name="Freeform 32"/>
                <p:cNvSpPr>
                  <a:spLocks noChangeAspect="1"/>
                </p:cNvSpPr>
                <p:nvPr/>
              </p:nvSpPr>
              <p:spPr bwMode="auto">
                <a:xfrm>
                  <a:off x="3968" y="930"/>
                  <a:ext cx="970" cy="74"/>
                </a:xfrm>
                <a:custGeom>
                  <a:avLst/>
                  <a:gdLst>
                    <a:gd name="T0" fmla="*/ 0 w 970"/>
                    <a:gd name="T1" fmla="*/ 74 h 74"/>
                    <a:gd name="T2" fmla="*/ 18 w 970"/>
                    <a:gd name="T3" fmla="*/ 57 h 74"/>
                    <a:gd name="T4" fmla="*/ 27 w 970"/>
                    <a:gd name="T5" fmla="*/ 41 h 74"/>
                    <a:gd name="T6" fmla="*/ 49 w 970"/>
                    <a:gd name="T7" fmla="*/ 24 h 74"/>
                    <a:gd name="T8" fmla="*/ 69 w 970"/>
                    <a:gd name="T9" fmla="*/ 23 h 74"/>
                    <a:gd name="T10" fmla="*/ 115 w 970"/>
                    <a:gd name="T11" fmla="*/ 20 h 74"/>
                    <a:gd name="T12" fmla="*/ 268 w 970"/>
                    <a:gd name="T13" fmla="*/ 17 h 74"/>
                    <a:gd name="T14" fmla="*/ 466 w 970"/>
                    <a:gd name="T15" fmla="*/ 11 h 74"/>
                    <a:gd name="T16" fmla="*/ 667 w 970"/>
                    <a:gd name="T17" fmla="*/ 6 h 74"/>
                    <a:gd name="T18" fmla="*/ 867 w 970"/>
                    <a:gd name="T19" fmla="*/ 0 h 74"/>
                    <a:gd name="T20" fmla="*/ 970 w 970"/>
                    <a:gd name="T21" fmla="*/ 0 h 74"/>
                    <a:gd name="T22" fmla="*/ 970 w 970"/>
                    <a:gd name="T23" fmla="*/ 35 h 74"/>
                    <a:gd name="T24" fmla="*/ 664 w 970"/>
                    <a:gd name="T25" fmla="*/ 41 h 74"/>
                    <a:gd name="T26" fmla="*/ 478 w 970"/>
                    <a:gd name="T27" fmla="*/ 47 h 74"/>
                    <a:gd name="T28" fmla="*/ 331 w 970"/>
                    <a:gd name="T29" fmla="*/ 56 h 74"/>
                    <a:gd name="T30" fmla="*/ 162 w 970"/>
                    <a:gd name="T31" fmla="*/ 63 h 74"/>
                    <a:gd name="T32" fmla="*/ 0 w 970"/>
                    <a:gd name="T33" fmla="*/ 74 h 7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70"/>
                    <a:gd name="T52" fmla="*/ 0 h 74"/>
                    <a:gd name="T53" fmla="*/ 970 w 970"/>
                    <a:gd name="T54" fmla="*/ 74 h 7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70" h="74">
                      <a:moveTo>
                        <a:pt x="0" y="74"/>
                      </a:moveTo>
                      <a:lnTo>
                        <a:pt x="18" y="57"/>
                      </a:lnTo>
                      <a:lnTo>
                        <a:pt x="27" y="41"/>
                      </a:lnTo>
                      <a:lnTo>
                        <a:pt x="49" y="24"/>
                      </a:lnTo>
                      <a:lnTo>
                        <a:pt x="69" y="23"/>
                      </a:lnTo>
                      <a:lnTo>
                        <a:pt x="115" y="20"/>
                      </a:lnTo>
                      <a:lnTo>
                        <a:pt x="268" y="17"/>
                      </a:lnTo>
                      <a:lnTo>
                        <a:pt x="466" y="11"/>
                      </a:lnTo>
                      <a:lnTo>
                        <a:pt x="667" y="6"/>
                      </a:lnTo>
                      <a:lnTo>
                        <a:pt x="867" y="0"/>
                      </a:lnTo>
                      <a:lnTo>
                        <a:pt x="970" y="0"/>
                      </a:lnTo>
                      <a:lnTo>
                        <a:pt x="970" y="35"/>
                      </a:lnTo>
                      <a:lnTo>
                        <a:pt x="664" y="41"/>
                      </a:lnTo>
                      <a:lnTo>
                        <a:pt x="478" y="47"/>
                      </a:lnTo>
                      <a:lnTo>
                        <a:pt x="331" y="56"/>
                      </a:lnTo>
                      <a:lnTo>
                        <a:pt x="162" y="63"/>
                      </a:lnTo>
                      <a:lnTo>
                        <a:pt x="0" y="74"/>
                      </a:lnTo>
                      <a:close/>
                    </a:path>
                  </a:pathLst>
                </a:custGeom>
                <a:solidFill>
                  <a:srgbClr val="FF0000">
                    <a:alpha val="39999"/>
                  </a:srgbClr>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a:lstStyle/>
                <a:p>
                  <a:endParaRPr lang="en-US"/>
                </a:p>
              </p:txBody>
            </p:sp>
            <p:sp>
              <p:nvSpPr>
                <p:cNvPr id="79" name="Freeform 33"/>
                <p:cNvSpPr>
                  <a:spLocks noChangeAspect="1"/>
                </p:cNvSpPr>
                <p:nvPr/>
              </p:nvSpPr>
              <p:spPr bwMode="auto">
                <a:xfrm>
                  <a:off x="984" y="788"/>
                  <a:ext cx="1322" cy="274"/>
                </a:xfrm>
                <a:custGeom>
                  <a:avLst/>
                  <a:gdLst>
                    <a:gd name="T0" fmla="*/ 339 w 1322"/>
                    <a:gd name="T1" fmla="*/ 10 h 274"/>
                    <a:gd name="T2" fmla="*/ 434 w 1322"/>
                    <a:gd name="T3" fmla="*/ 30 h 274"/>
                    <a:gd name="T4" fmla="*/ 543 w 1322"/>
                    <a:gd name="T5" fmla="*/ 42 h 274"/>
                    <a:gd name="T6" fmla="*/ 603 w 1322"/>
                    <a:gd name="T7" fmla="*/ 54 h 274"/>
                    <a:gd name="T8" fmla="*/ 687 w 1322"/>
                    <a:gd name="T9" fmla="*/ 66 h 274"/>
                    <a:gd name="T10" fmla="*/ 759 w 1322"/>
                    <a:gd name="T11" fmla="*/ 76 h 274"/>
                    <a:gd name="T12" fmla="*/ 794 w 1322"/>
                    <a:gd name="T13" fmla="*/ 88 h 274"/>
                    <a:gd name="T14" fmla="*/ 854 w 1322"/>
                    <a:gd name="T15" fmla="*/ 91 h 274"/>
                    <a:gd name="T16" fmla="*/ 909 w 1322"/>
                    <a:gd name="T17" fmla="*/ 102 h 274"/>
                    <a:gd name="T18" fmla="*/ 932 w 1322"/>
                    <a:gd name="T19" fmla="*/ 120 h 274"/>
                    <a:gd name="T20" fmla="*/ 998 w 1322"/>
                    <a:gd name="T21" fmla="*/ 156 h 274"/>
                    <a:gd name="T22" fmla="*/ 1049 w 1322"/>
                    <a:gd name="T23" fmla="*/ 171 h 274"/>
                    <a:gd name="T24" fmla="*/ 1098 w 1322"/>
                    <a:gd name="T25" fmla="*/ 192 h 274"/>
                    <a:gd name="T26" fmla="*/ 1139 w 1322"/>
                    <a:gd name="T27" fmla="*/ 201 h 274"/>
                    <a:gd name="T28" fmla="*/ 1184 w 1322"/>
                    <a:gd name="T29" fmla="*/ 199 h 274"/>
                    <a:gd name="T30" fmla="*/ 1238 w 1322"/>
                    <a:gd name="T31" fmla="*/ 216 h 274"/>
                    <a:gd name="T32" fmla="*/ 1293 w 1322"/>
                    <a:gd name="T33" fmla="*/ 244 h 274"/>
                    <a:gd name="T34" fmla="*/ 1289 w 1322"/>
                    <a:gd name="T35" fmla="*/ 261 h 274"/>
                    <a:gd name="T36" fmla="*/ 1253 w 1322"/>
                    <a:gd name="T37" fmla="*/ 234 h 274"/>
                    <a:gd name="T38" fmla="*/ 1196 w 1322"/>
                    <a:gd name="T39" fmla="*/ 240 h 274"/>
                    <a:gd name="T40" fmla="*/ 1166 w 1322"/>
                    <a:gd name="T41" fmla="*/ 223 h 274"/>
                    <a:gd name="T42" fmla="*/ 1127 w 1322"/>
                    <a:gd name="T43" fmla="*/ 234 h 274"/>
                    <a:gd name="T44" fmla="*/ 1088 w 1322"/>
                    <a:gd name="T45" fmla="*/ 211 h 274"/>
                    <a:gd name="T46" fmla="*/ 1040 w 1322"/>
                    <a:gd name="T47" fmla="*/ 213 h 274"/>
                    <a:gd name="T48" fmla="*/ 1002 w 1322"/>
                    <a:gd name="T49" fmla="*/ 214 h 274"/>
                    <a:gd name="T50" fmla="*/ 954 w 1322"/>
                    <a:gd name="T51" fmla="*/ 231 h 274"/>
                    <a:gd name="T52" fmla="*/ 914 w 1322"/>
                    <a:gd name="T53" fmla="*/ 174 h 274"/>
                    <a:gd name="T54" fmla="*/ 878 w 1322"/>
                    <a:gd name="T55" fmla="*/ 153 h 274"/>
                    <a:gd name="T56" fmla="*/ 860 w 1322"/>
                    <a:gd name="T57" fmla="*/ 138 h 274"/>
                    <a:gd name="T58" fmla="*/ 809 w 1322"/>
                    <a:gd name="T59" fmla="*/ 127 h 274"/>
                    <a:gd name="T60" fmla="*/ 728 w 1322"/>
                    <a:gd name="T61" fmla="*/ 118 h 274"/>
                    <a:gd name="T62" fmla="*/ 633 w 1322"/>
                    <a:gd name="T63" fmla="*/ 102 h 274"/>
                    <a:gd name="T64" fmla="*/ 501 w 1322"/>
                    <a:gd name="T65" fmla="*/ 87 h 274"/>
                    <a:gd name="T66" fmla="*/ 413 w 1322"/>
                    <a:gd name="T67" fmla="*/ 69 h 274"/>
                    <a:gd name="T68" fmla="*/ 320 w 1322"/>
                    <a:gd name="T69" fmla="*/ 37 h 274"/>
                    <a:gd name="T70" fmla="*/ 174 w 1322"/>
                    <a:gd name="T71" fmla="*/ 19 h 274"/>
                    <a:gd name="T72" fmla="*/ 0 w 1322"/>
                    <a:gd name="T73" fmla="*/ 20 h 27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322"/>
                    <a:gd name="T112" fmla="*/ 0 h 274"/>
                    <a:gd name="T113" fmla="*/ 1322 w 1322"/>
                    <a:gd name="T114" fmla="*/ 274 h 27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322" h="274">
                      <a:moveTo>
                        <a:pt x="0" y="0"/>
                      </a:moveTo>
                      <a:lnTo>
                        <a:pt x="339" y="10"/>
                      </a:lnTo>
                      <a:lnTo>
                        <a:pt x="395" y="21"/>
                      </a:lnTo>
                      <a:lnTo>
                        <a:pt x="434" y="30"/>
                      </a:lnTo>
                      <a:lnTo>
                        <a:pt x="495" y="36"/>
                      </a:lnTo>
                      <a:lnTo>
                        <a:pt x="543" y="42"/>
                      </a:lnTo>
                      <a:lnTo>
                        <a:pt x="575" y="48"/>
                      </a:lnTo>
                      <a:lnTo>
                        <a:pt x="603" y="54"/>
                      </a:lnTo>
                      <a:lnTo>
                        <a:pt x="647" y="58"/>
                      </a:lnTo>
                      <a:lnTo>
                        <a:pt x="687" y="66"/>
                      </a:lnTo>
                      <a:lnTo>
                        <a:pt x="723" y="72"/>
                      </a:lnTo>
                      <a:lnTo>
                        <a:pt x="759" y="76"/>
                      </a:lnTo>
                      <a:lnTo>
                        <a:pt x="761" y="88"/>
                      </a:lnTo>
                      <a:lnTo>
                        <a:pt x="794" y="88"/>
                      </a:lnTo>
                      <a:lnTo>
                        <a:pt x="798" y="96"/>
                      </a:lnTo>
                      <a:lnTo>
                        <a:pt x="854" y="91"/>
                      </a:lnTo>
                      <a:lnTo>
                        <a:pt x="855" y="99"/>
                      </a:lnTo>
                      <a:lnTo>
                        <a:pt x="909" y="102"/>
                      </a:lnTo>
                      <a:lnTo>
                        <a:pt x="929" y="106"/>
                      </a:lnTo>
                      <a:lnTo>
                        <a:pt x="932" y="120"/>
                      </a:lnTo>
                      <a:lnTo>
                        <a:pt x="966" y="127"/>
                      </a:lnTo>
                      <a:lnTo>
                        <a:pt x="998" y="156"/>
                      </a:lnTo>
                      <a:lnTo>
                        <a:pt x="1017" y="165"/>
                      </a:lnTo>
                      <a:lnTo>
                        <a:pt x="1049" y="171"/>
                      </a:lnTo>
                      <a:lnTo>
                        <a:pt x="1076" y="181"/>
                      </a:lnTo>
                      <a:lnTo>
                        <a:pt x="1098" y="192"/>
                      </a:lnTo>
                      <a:lnTo>
                        <a:pt x="1118" y="205"/>
                      </a:lnTo>
                      <a:lnTo>
                        <a:pt x="1139" y="201"/>
                      </a:lnTo>
                      <a:lnTo>
                        <a:pt x="1157" y="192"/>
                      </a:lnTo>
                      <a:lnTo>
                        <a:pt x="1184" y="199"/>
                      </a:lnTo>
                      <a:lnTo>
                        <a:pt x="1208" y="208"/>
                      </a:lnTo>
                      <a:lnTo>
                        <a:pt x="1238" y="216"/>
                      </a:lnTo>
                      <a:lnTo>
                        <a:pt x="1263" y="222"/>
                      </a:lnTo>
                      <a:lnTo>
                        <a:pt x="1293" y="244"/>
                      </a:lnTo>
                      <a:lnTo>
                        <a:pt x="1322" y="274"/>
                      </a:lnTo>
                      <a:lnTo>
                        <a:pt x="1289" y="261"/>
                      </a:lnTo>
                      <a:lnTo>
                        <a:pt x="1265" y="241"/>
                      </a:lnTo>
                      <a:lnTo>
                        <a:pt x="1253" y="234"/>
                      </a:lnTo>
                      <a:lnTo>
                        <a:pt x="1224" y="240"/>
                      </a:lnTo>
                      <a:lnTo>
                        <a:pt x="1196" y="240"/>
                      </a:lnTo>
                      <a:lnTo>
                        <a:pt x="1179" y="235"/>
                      </a:lnTo>
                      <a:lnTo>
                        <a:pt x="1166" y="223"/>
                      </a:lnTo>
                      <a:lnTo>
                        <a:pt x="1149" y="226"/>
                      </a:lnTo>
                      <a:lnTo>
                        <a:pt x="1127" y="234"/>
                      </a:lnTo>
                      <a:lnTo>
                        <a:pt x="1103" y="228"/>
                      </a:lnTo>
                      <a:lnTo>
                        <a:pt x="1088" y="211"/>
                      </a:lnTo>
                      <a:lnTo>
                        <a:pt x="1076" y="202"/>
                      </a:lnTo>
                      <a:lnTo>
                        <a:pt x="1040" y="213"/>
                      </a:lnTo>
                      <a:lnTo>
                        <a:pt x="1034" y="187"/>
                      </a:lnTo>
                      <a:lnTo>
                        <a:pt x="1002" y="214"/>
                      </a:lnTo>
                      <a:lnTo>
                        <a:pt x="996" y="202"/>
                      </a:lnTo>
                      <a:lnTo>
                        <a:pt x="954" y="231"/>
                      </a:lnTo>
                      <a:lnTo>
                        <a:pt x="945" y="184"/>
                      </a:lnTo>
                      <a:lnTo>
                        <a:pt x="914" y="174"/>
                      </a:lnTo>
                      <a:lnTo>
                        <a:pt x="894" y="165"/>
                      </a:lnTo>
                      <a:lnTo>
                        <a:pt x="878" y="153"/>
                      </a:lnTo>
                      <a:lnTo>
                        <a:pt x="861" y="151"/>
                      </a:lnTo>
                      <a:lnTo>
                        <a:pt x="860" y="138"/>
                      </a:lnTo>
                      <a:lnTo>
                        <a:pt x="813" y="139"/>
                      </a:lnTo>
                      <a:lnTo>
                        <a:pt x="809" y="127"/>
                      </a:lnTo>
                      <a:lnTo>
                        <a:pt x="767" y="123"/>
                      </a:lnTo>
                      <a:lnTo>
                        <a:pt x="728" y="118"/>
                      </a:lnTo>
                      <a:lnTo>
                        <a:pt x="708" y="111"/>
                      </a:lnTo>
                      <a:lnTo>
                        <a:pt x="633" y="102"/>
                      </a:lnTo>
                      <a:lnTo>
                        <a:pt x="555" y="93"/>
                      </a:lnTo>
                      <a:lnTo>
                        <a:pt x="501" y="87"/>
                      </a:lnTo>
                      <a:lnTo>
                        <a:pt x="455" y="78"/>
                      </a:lnTo>
                      <a:lnTo>
                        <a:pt x="413" y="69"/>
                      </a:lnTo>
                      <a:lnTo>
                        <a:pt x="369" y="55"/>
                      </a:lnTo>
                      <a:lnTo>
                        <a:pt x="320" y="37"/>
                      </a:lnTo>
                      <a:lnTo>
                        <a:pt x="257" y="27"/>
                      </a:lnTo>
                      <a:lnTo>
                        <a:pt x="174" y="19"/>
                      </a:lnTo>
                      <a:lnTo>
                        <a:pt x="96" y="24"/>
                      </a:lnTo>
                      <a:lnTo>
                        <a:pt x="0" y="20"/>
                      </a:lnTo>
                      <a:lnTo>
                        <a:pt x="0" y="0"/>
                      </a:lnTo>
                      <a:close/>
                    </a:path>
                  </a:pathLst>
                </a:custGeom>
                <a:solidFill>
                  <a:srgbClr val="993300">
                    <a:alpha val="59999"/>
                  </a:srgbClr>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a:lstStyle/>
                <a:p>
                  <a:endParaRPr lang="en-US"/>
                </a:p>
              </p:txBody>
            </p:sp>
            <p:sp>
              <p:nvSpPr>
                <p:cNvPr id="80" name="Freeform 34"/>
                <p:cNvSpPr>
                  <a:spLocks noChangeAspect="1"/>
                </p:cNvSpPr>
                <p:nvPr/>
              </p:nvSpPr>
              <p:spPr bwMode="auto">
                <a:xfrm>
                  <a:off x="2427" y="1064"/>
                  <a:ext cx="134" cy="174"/>
                </a:xfrm>
                <a:custGeom>
                  <a:avLst/>
                  <a:gdLst>
                    <a:gd name="T0" fmla="*/ 0 w 134"/>
                    <a:gd name="T1" fmla="*/ 166 h 174"/>
                    <a:gd name="T2" fmla="*/ 14 w 134"/>
                    <a:gd name="T3" fmla="*/ 126 h 174"/>
                    <a:gd name="T4" fmla="*/ 38 w 134"/>
                    <a:gd name="T5" fmla="*/ 81 h 174"/>
                    <a:gd name="T6" fmla="*/ 53 w 134"/>
                    <a:gd name="T7" fmla="*/ 48 h 174"/>
                    <a:gd name="T8" fmla="*/ 78 w 134"/>
                    <a:gd name="T9" fmla="*/ 24 h 174"/>
                    <a:gd name="T10" fmla="*/ 110 w 134"/>
                    <a:gd name="T11" fmla="*/ 7 h 174"/>
                    <a:gd name="T12" fmla="*/ 134 w 134"/>
                    <a:gd name="T13" fmla="*/ 0 h 174"/>
                    <a:gd name="T14" fmla="*/ 126 w 134"/>
                    <a:gd name="T15" fmla="*/ 24 h 174"/>
                    <a:gd name="T16" fmla="*/ 123 w 134"/>
                    <a:gd name="T17" fmla="*/ 60 h 174"/>
                    <a:gd name="T18" fmla="*/ 117 w 134"/>
                    <a:gd name="T19" fmla="*/ 79 h 174"/>
                    <a:gd name="T20" fmla="*/ 96 w 134"/>
                    <a:gd name="T21" fmla="*/ 93 h 174"/>
                    <a:gd name="T22" fmla="*/ 66 w 134"/>
                    <a:gd name="T23" fmla="*/ 103 h 174"/>
                    <a:gd name="T24" fmla="*/ 44 w 134"/>
                    <a:gd name="T25" fmla="*/ 109 h 174"/>
                    <a:gd name="T26" fmla="*/ 23 w 134"/>
                    <a:gd name="T27" fmla="*/ 138 h 174"/>
                    <a:gd name="T28" fmla="*/ 8 w 134"/>
                    <a:gd name="T29" fmla="*/ 174 h 174"/>
                    <a:gd name="T30" fmla="*/ 0 w 134"/>
                    <a:gd name="T31" fmla="*/ 166 h 17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34"/>
                    <a:gd name="T49" fmla="*/ 0 h 174"/>
                    <a:gd name="T50" fmla="*/ 134 w 134"/>
                    <a:gd name="T51" fmla="*/ 174 h 17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34" h="174">
                      <a:moveTo>
                        <a:pt x="0" y="166"/>
                      </a:moveTo>
                      <a:lnTo>
                        <a:pt x="14" y="126"/>
                      </a:lnTo>
                      <a:lnTo>
                        <a:pt x="38" y="81"/>
                      </a:lnTo>
                      <a:lnTo>
                        <a:pt x="53" y="48"/>
                      </a:lnTo>
                      <a:lnTo>
                        <a:pt x="78" y="24"/>
                      </a:lnTo>
                      <a:lnTo>
                        <a:pt x="110" y="7"/>
                      </a:lnTo>
                      <a:lnTo>
                        <a:pt x="134" y="0"/>
                      </a:lnTo>
                      <a:lnTo>
                        <a:pt x="126" y="24"/>
                      </a:lnTo>
                      <a:lnTo>
                        <a:pt x="123" y="60"/>
                      </a:lnTo>
                      <a:lnTo>
                        <a:pt x="117" y="79"/>
                      </a:lnTo>
                      <a:lnTo>
                        <a:pt x="96" y="93"/>
                      </a:lnTo>
                      <a:lnTo>
                        <a:pt x="66" y="103"/>
                      </a:lnTo>
                      <a:lnTo>
                        <a:pt x="44" y="109"/>
                      </a:lnTo>
                      <a:lnTo>
                        <a:pt x="23" y="138"/>
                      </a:lnTo>
                      <a:lnTo>
                        <a:pt x="8" y="174"/>
                      </a:lnTo>
                      <a:lnTo>
                        <a:pt x="0" y="166"/>
                      </a:lnTo>
                      <a:close/>
                    </a:path>
                  </a:pathLst>
                </a:custGeom>
                <a:solidFill>
                  <a:srgbClr val="993300">
                    <a:alpha val="59999"/>
                  </a:srgbClr>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a:lstStyle/>
                <a:p>
                  <a:endParaRPr lang="en-US"/>
                </a:p>
              </p:txBody>
            </p:sp>
            <p:sp>
              <p:nvSpPr>
                <p:cNvPr id="81" name="Freeform 35"/>
                <p:cNvSpPr>
                  <a:spLocks noChangeAspect="1"/>
                </p:cNvSpPr>
                <p:nvPr/>
              </p:nvSpPr>
              <p:spPr bwMode="auto">
                <a:xfrm>
                  <a:off x="2555" y="1053"/>
                  <a:ext cx="553" cy="155"/>
                </a:xfrm>
                <a:custGeom>
                  <a:avLst/>
                  <a:gdLst>
                    <a:gd name="T0" fmla="*/ 12 w 553"/>
                    <a:gd name="T1" fmla="*/ 15 h 155"/>
                    <a:gd name="T2" fmla="*/ 45 w 553"/>
                    <a:gd name="T3" fmla="*/ 21 h 155"/>
                    <a:gd name="T4" fmla="*/ 90 w 553"/>
                    <a:gd name="T5" fmla="*/ 27 h 155"/>
                    <a:gd name="T6" fmla="*/ 142 w 553"/>
                    <a:gd name="T7" fmla="*/ 30 h 155"/>
                    <a:gd name="T8" fmla="*/ 187 w 553"/>
                    <a:gd name="T9" fmla="*/ 24 h 155"/>
                    <a:gd name="T10" fmla="*/ 234 w 553"/>
                    <a:gd name="T11" fmla="*/ 8 h 155"/>
                    <a:gd name="T12" fmla="*/ 277 w 553"/>
                    <a:gd name="T13" fmla="*/ 0 h 155"/>
                    <a:gd name="T14" fmla="*/ 325 w 553"/>
                    <a:gd name="T15" fmla="*/ 5 h 155"/>
                    <a:gd name="T16" fmla="*/ 375 w 553"/>
                    <a:gd name="T17" fmla="*/ 18 h 155"/>
                    <a:gd name="T18" fmla="*/ 417 w 553"/>
                    <a:gd name="T19" fmla="*/ 36 h 155"/>
                    <a:gd name="T20" fmla="*/ 462 w 553"/>
                    <a:gd name="T21" fmla="*/ 39 h 155"/>
                    <a:gd name="T22" fmla="*/ 505 w 553"/>
                    <a:gd name="T23" fmla="*/ 24 h 155"/>
                    <a:gd name="T24" fmla="*/ 553 w 553"/>
                    <a:gd name="T25" fmla="*/ 2 h 155"/>
                    <a:gd name="T26" fmla="*/ 529 w 553"/>
                    <a:gd name="T27" fmla="*/ 30 h 155"/>
                    <a:gd name="T28" fmla="*/ 505 w 553"/>
                    <a:gd name="T29" fmla="*/ 53 h 155"/>
                    <a:gd name="T30" fmla="*/ 486 w 553"/>
                    <a:gd name="T31" fmla="*/ 89 h 155"/>
                    <a:gd name="T32" fmla="*/ 471 w 553"/>
                    <a:gd name="T33" fmla="*/ 128 h 155"/>
                    <a:gd name="T34" fmla="*/ 444 w 553"/>
                    <a:gd name="T35" fmla="*/ 138 h 155"/>
                    <a:gd name="T36" fmla="*/ 426 w 553"/>
                    <a:gd name="T37" fmla="*/ 153 h 155"/>
                    <a:gd name="T38" fmla="*/ 405 w 553"/>
                    <a:gd name="T39" fmla="*/ 155 h 155"/>
                    <a:gd name="T40" fmla="*/ 385 w 553"/>
                    <a:gd name="T41" fmla="*/ 155 h 155"/>
                    <a:gd name="T42" fmla="*/ 348 w 553"/>
                    <a:gd name="T43" fmla="*/ 131 h 155"/>
                    <a:gd name="T44" fmla="*/ 319 w 553"/>
                    <a:gd name="T45" fmla="*/ 119 h 155"/>
                    <a:gd name="T46" fmla="*/ 288 w 553"/>
                    <a:gd name="T47" fmla="*/ 113 h 155"/>
                    <a:gd name="T48" fmla="*/ 259 w 553"/>
                    <a:gd name="T49" fmla="*/ 113 h 155"/>
                    <a:gd name="T50" fmla="*/ 228 w 553"/>
                    <a:gd name="T51" fmla="*/ 114 h 155"/>
                    <a:gd name="T52" fmla="*/ 180 w 553"/>
                    <a:gd name="T53" fmla="*/ 128 h 155"/>
                    <a:gd name="T54" fmla="*/ 141 w 553"/>
                    <a:gd name="T55" fmla="*/ 131 h 155"/>
                    <a:gd name="T56" fmla="*/ 111 w 553"/>
                    <a:gd name="T57" fmla="*/ 116 h 155"/>
                    <a:gd name="T58" fmla="*/ 90 w 553"/>
                    <a:gd name="T59" fmla="*/ 104 h 155"/>
                    <a:gd name="T60" fmla="*/ 48 w 553"/>
                    <a:gd name="T61" fmla="*/ 99 h 155"/>
                    <a:gd name="T62" fmla="*/ 15 w 553"/>
                    <a:gd name="T63" fmla="*/ 99 h 155"/>
                    <a:gd name="T64" fmla="*/ 0 w 553"/>
                    <a:gd name="T65" fmla="*/ 101 h 155"/>
                    <a:gd name="T66" fmla="*/ 4 w 553"/>
                    <a:gd name="T67" fmla="*/ 57 h 155"/>
                    <a:gd name="T68" fmla="*/ 10 w 553"/>
                    <a:gd name="T69" fmla="*/ 26 h 155"/>
                    <a:gd name="T70" fmla="*/ 12 w 553"/>
                    <a:gd name="T71" fmla="*/ 15 h 155"/>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53"/>
                    <a:gd name="T109" fmla="*/ 0 h 155"/>
                    <a:gd name="T110" fmla="*/ 553 w 553"/>
                    <a:gd name="T111" fmla="*/ 155 h 155"/>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53" h="155">
                      <a:moveTo>
                        <a:pt x="12" y="15"/>
                      </a:moveTo>
                      <a:lnTo>
                        <a:pt x="45" y="21"/>
                      </a:lnTo>
                      <a:lnTo>
                        <a:pt x="90" y="27"/>
                      </a:lnTo>
                      <a:lnTo>
                        <a:pt x="142" y="30"/>
                      </a:lnTo>
                      <a:lnTo>
                        <a:pt x="187" y="24"/>
                      </a:lnTo>
                      <a:lnTo>
                        <a:pt x="234" y="8"/>
                      </a:lnTo>
                      <a:lnTo>
                        <a:pt x="277" y="0"/>
                      </a:lnTo>
                      <a:lnTo>
                        <a:pt x="325" y="5"/>
                      </a:lnTo>
                      <a:lnTo>
                        <a:pt x="375" y="18"/>
                      </a:lnTo>
                      <a:lnTo>
                        <a:pt x="417" y="36"/>
                      </a:lnTo>
                      <a:lnTo>
                        <a:pt x="462" y="39"/>
                      </a:lnTo>
                      <a:lnTo>
                        <a:pt x="505" y="24"/>
                      </a:lnTo>
                      <a:lnTo>
                        <a:pt x="553" y="2"/>
                      </a:lnTo>
                      <a:lnTo>
                        <a:pt x="529" y="30"/>
                      </a:lnTo>
                      <a:lnTo>
                        <a:pt x="505" y="53"/>
                      </a:lnTo>
                      <a:lnTo>
                        <a:pt x="486" y="89"/>
                      </a:lnTo>
                      <a:lnTo>
                        <a:pt x="471" y="128"/>
                      </a:lnTo>
                      <a:lnTo>
                        <a:pt x="444" y="138"/>
                      </a:lnTo>
                      <a:lnTo>
                        <a:pt x="426" y="153"/>
                      </a:lnTo>
                      <a:lnTo>
                        <a:pt x="405" y="155"/>
                      </a:lnTo>
                      <a:lnTo>
                        <a:pt x="385" y="155"/>
                      </a:lnTo>
                      <a:lnTo>
                        <a:pt x="348" y="131"/>
                      </a:lnTo>
                      <a:lnTo>
                        <a:pt x="319" y="119"/>
                      </a:lnTo>
                      <a:lnTo>
                        <a:pt x="288" y="113"/>
                      </a:lnTo>
                      <a:lnTo>
                        <a:pt x="259" y="113"/>
                      </a:lnTo>
                      <a:lnTo>
                        <a:pt x="228" y="114"/>
                      </a:lnTo>
                      <a:lnTo>
                        <a:pt x="180" y="128"/>
                      </a:lnTo>
                      <a:lnTo>
                        <a:pt x="141" y="131"/>
                      </a:lnTo>
                      <a:lnTo>
                        <a:pt x="111" y="116"/>
                      </a:lnTo>
                      <a:lnTo>
                        <a:pt x="90" y="104"/>
                      </a:lnTo>
                      <a:lnTo>
                        <a:pt x="48" y="99"/>
                      </a:lnTo>
                      <a:lnTo>
                        <a:pt x="15" y="99"/>
                      </a:lnTo>
                      <a:lnTo>
                        <a:pt x="0" y="101"/>
                      </a:lnTo>
                      <a:lnTo>
                        <a:pt x="4" y="57"/>
                      </a:lnTo>
                      <a:lnTo>
                        <a:pt x="10" y="26"/>
                      </a:lnTo>
                      <a:lnTo>
                        <a:pt x="12" y="15"/>
                      </a:lnTo>
                      <a:close/>
                    </a:path>
                  </a:pathLst>
                </a:custGeom>
                <a:solidFill>
                  <a:srgbClr val="993300">
                    <a:alpha val="59999"/>
                  </a:srgbClr>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a:lstStyle/>
                <a:p>
                  <a:endParaRPr lang="en-US"/>
                </a:p>
              </p:txBody>
            </p:sp>
            <p:sp>
              <p:nvSpPr>
                <p:cNvPr id="82" name="Freeform 36"/>
                <p:cNvSpPr>
                  <a:spLocks noChangeAspect="1"/>
                </p:cNvSpPr>
                <p:nvPr/>
              </p:nvSpPr>
              <p:spPr bwMode="auto">
                <a:xfrm>
                  <a:off x="3018" y="1016"/>
                  <a:ext cx="233" cy="195"/>
                </a:xfrm>
                <a:custGeom>
                  <a:avLst/>
                  <a:gdLst>
                    <a:gd name="T0" fmla="*/ 0 w 233"/>
                    <a:gd name="T1" fmla="*/ 195 h 195"/>
                    <a:gd name="T2" fmla="*/ 17 w 233"/>
                    <a:gd name="T3" fmla="*/ 156 h 195"/>
                    <a:gd name="T4" fmla="*/ 35 w 233"/>
                    <a:gd name="T5" fmla="*/ 124 h 195"/>
                    <a:gd name="T6" fmla="*/ 50 w 233"/>
                    <a:gd name="T7" fmla="*/ 96 h 195"/>
                    <a:gd name="T8" fmla="*/ 74 w 233"/>
                    <a:gd name="T9" fmla="*/ 75 h 195"/>
                    <a:gd name="T10" fmla="*/ 99 w 233"/>
                    <a:gd name="T11" fmla="*/ 60 h 195"/>
                    <a:gd name="T12" fmla="*/ 123 w 233"/>
                    <a:gd name="T13" fmla="*/ 40 h 195"/>
                    <a:gd name="T14" fmla="*/ 144 w 233"/>
                    <a:gd name="T15" fmla="*/ 16 h 195"/>
                    <a:gd name="T16" fmla="*/ 156 w 233"/>
                    <a:gd name="T17" fmla="*/ 4 h 195"/>
                    <a:gd name="T18" fmla="*/ 177 w 233"/>
                    <a:gd name="T19" fmla="*/ 0 h 195"/>
                    <a:gd name="T20" fmla="*/ 198 w 233"/>
                    <a:gd name="T21" fmla="*/ 7 h 195"/>
                    <a:gd name="T22" fmla="*/ 216 w 233"/>
                    <a:gd name="T23" fmla="*/ 27 h 195"/>
                    <a:gd name="T24" fmla="*/ 233 w 233"/>
                    <a:gd name="T25" fmla="*/ 49 h 195"/>
                    <a:gd name="T26" fmla="*/ 222 w 233"/>
                    <a:gd name="T27" fmla="*/ 57 h 195"/>
                    <a:gd name="T28" fmla="*/ 212 w 233"/>
                    <a:gd name="T29" fmla="*/ 69 h 195"/>
                    <a:gd name="T30" fmla="*/ 206 w 233"/>
                    <a:gd name="T31" fmla="*/ 91 h 195"/>
                    <a:gd name="T32" fmla="*/ 191 w 233"/>
                    <a:gd name="T33" fmla="*/ 82 h 195"/>
                    <a:gd name="T34" fmla="*/ 165 w 233"/>
                    <a:gd name="T35" fmla="*/ 84 h 195"/>
                    <a:gd name="T36" fmla="*/ 141 w 233"/>
                    <a:gd name="T37" fmla="*/ 100 h 195"/>
                    <a:gd name="T38" fmla="*/ 101 w 233"/>
                    <a:gd name="T39" fmla="*/ 133 h 195"/>
                    <a:gd name="T40" fmla="*/ 66 w 233"/>
                    <a:gd name="T41" fmla="*/ 163 h 195"/>
                    <a:gd name="T42" fmla="*/ 45 w 233"/>
                    <a:gd name="T43" fmla="*/ 186 h 195"/>
                    <a:gd name="T44" fmla="*/ 24 w 233"/>
                    <a:gd name="T45" fmla="*/ 193 h 195"/>
                    <a:gd name="T46" fmla="*/ 0 w 233"/>
                    <a:gd name="T47" fmla="*/ 195 h 19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233"/>
                    <a:gd name="T73" fmla="*/ 0 h 195"/>
                    <a:gd name="T74" fmla="*/ 233 w 233"/>
                    <a:gd name="T75" fmla="*/ 195 h 195"/>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233" h="195">
                      <a:moveTo>
                        <a:pt x="0" y="195"/>
                      </a:moveTo>
                      <a:lnTo>
                        <a:pt x="17" y="156"/>
                      </a:lnTo>
                      <a:lnTo>
                        <a:pt x="35" y="124"/>
                      </a:lnTo>
                      <a:lnTo>
                        <a:pt x="50" y="96"/>
                      </a:lnTo>
                      <a:lnTo>
                        <a:pt x="74" y="75"/>
                      </a:lnTo>
                      <a:lnTo>
                        <a:pt x="99" y="60"/>
                      </a:lnTo>
                      <a:lnTo>
                        <a:pt x="123" y="40"/>
                      </a:lnTo>
                      <a:lnTo>
                        <a:pt x="144" y="16"/>
                      </a:lnTo>
                      <a:lnTo>
                        <a:pt x="156" y="4"/>
                      </a:lnTo>
                      <a:lnTo>
                        <a:pt x="177" y="0"/>
                      </a:lnTo>
                      <a:lnTo>
                        <a:pt x="198" y="7"/>
                      </a:lnTo>
                      <a:lnTo>
                        <a:pt x="216" y="27"/>
                      </a:lnTo>
                      <a:lnTo>
                        <a:pt x="233" y="49"/>
                      </a:lnTo>
                      <a:lnTo>
                        <a:pt x="222" y="57"/>
                      </a:lnTo>
                      <a:lnTo>
                        <a:pt x="212" y="69"/>
                      </a:lnTo>
                      <a:lnTo>
                        <a:pt x="206" y="91"/>
                      </a:lnTo>
                      <a:lnTo>
                        <a:pt x="191" y="82"/>
                      </a:lnTo>
                      <a:lnTo>
                        <a:pt x="165" y="84"/>
                      </a:lnTo>
                      <a:lnTo>
                        <a:pt x="141" y="100"/>
                      </a:lnTo>
                      <a:lnTo>
                        <a:pt x="101" y="133"/>
                      </a:lnTo>
                      <a:lnTo>
                        <a:pt x="66" y="163"/>
                      </a:lnTo>
                      <a:lnTo>
                        <a:pt x="45" y="186"/>
                      </a:lnTo>
                      <a:lnTo>
                        <a:pt x="24" y="193"/>
                      </a:lnTo>
                      <a:lnTo>
                        <a:pt x="0" y="195"/>
                      </a:lnTo>
                      <a:close/>
                    </a:path>
                  </a:pathLst>
                </a:custGeom>
                <a:solidFill>
                  <a:srgbClr val="993300">
                    <a:alpha val="59999"/>
                  </a:srgbClr>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a:lstStyle/>
                <a:p>
                  <a:endParaRPr lang="en-US"/>
                </a:p>
              </p:txBody>
            </p:sp>
            <p:sp>
              <p:nvSpPr>
                <p:cNvPr id="83" name="Freeform 37"/>
                <p:cNvSpPr>
                  <a:spLocks noChangeAspect="1"/>
                </p:cNvSpPr>
                <p:nvPr/>
              </p:nvSpPr>
              <p:spPr bwMode="auto">
                <a:xfrm>
                  <a:off x="1328" y="798"/>
                  <a:ext cx="978" cy="260"/>
                </a:xfrm>
                <a:custGeom>
                  <a:avLst/>
                  <a:gdLst>
                    <a:gd name="T0" fmla="*/ 79 w 978"/>
                    <a:gd name="T1" fmla="*/ 3 h 260"/>
                    <a:gd name="T2" fmla="*/ 223 w 978"/>
                    <a:gd name="T3" fmla="*/ 24 h 260"/>
                    <a:gd name="T4" fmla="*/ 352 w 978"/>
                    <a:gd name="T5" fmla="*/ 47 h 260"/>
                    <a:gd name="T6" fmla="*/ 415 w 978"/>
                    <a:gd name="T7" fmla="*/ 53 h 260"/>
                    <a:gd name="T8" fmla="*/ 447 w 978"/>
                    <a:gd name="T9" fmla="*/ 65 h 260"/>
                    <a:gd name="T10" fmla="*/ 507 w 978"/>
                    <a:gd name="T11" fmla="*/ 69 h 260"/>
                    <a:gd name="T12" fmla="*/ 573 w 978"/>
                    <a:gd name="T13" fmla="*/ 81 h 260"/>
                    <a:gd name="T14" fmla="*/ 589 w 978"/>
                    <a:gd name="T15" fmla="*/ 102 h 260"/>
                    <a:gd name="T16" fmla="*/ 625 w 978"/>
                    <a:gd name="T17" fmla="*/ 111 h 260"/>
                    <a:gd name="T18" fmla="*/ 663 w 978"/>
                    <a:gd name="T19" fmla="*/ 125 h 260"/>
                    <a:gd name="T20" fmla="*/ 690 w 978"/>
                    <a:gd name="T21" fmla="*/ 134 h 260"/>
                    <a:gd name="T22" fmla="*/ 729 w 978"/>
                    <a:gd name="T23" fmla="*/ 143 h 260"/>
                    <a:gd name="T24" fmla="*/ 766 w 978"/>
                    <a:gd name="T25" fmla="*/ 153 h 260"/>
                    <a:gd name="T26" fmla="*/ 810 w 978"/>
                    <a:gd name="T27" fmla="*/ 158 h 260"/>
                    <a:gd name="T28" fmla="*/ 853 w 978"/>
                    <a:gd name="T29" fmla="*/ 188 h 260"/>
                    <a:gd name="T30" fmla="*/ 894 w 978"/>
                    <a:gd name="T31" fmla="*/ 195 h 260"/>
                    <a:gd name="T32" fmla="*/ 945 w 978"/>
                    <a:gd name="T33" fmla="*/ 207 h 260"/>
                    <a:gd name="T34" fmla="*/ 960 w 978"/>
                    <a:gd name="T35" fmla="*/ 242 h 260"/>
                    <a:gd name="T36" fmla="*/ 976 w 978"/>
                    <a:gd name="T37" fmla="*/ 260 h 260"/>
                    <a:gd name="T38" fmla="*/ 924 w 978"/>
                    <a:gd name="T39" fmla="*/ 218 h 260"/>
                    <a:gd name="T40" fmla="*/ 865 w 978"/>
                    <a:gd name="T41" fmla="*/ 197 h 260"/>
                    <a:gd name="T42" fmla="*/ 814 w 978"/>
                    <a:gd name="T43" fmla="*/ 183 h 260"/>
                    <a:gd name="T44" fmla="*/ 760 w 978"/>
                    <a:gd name="T45" fmla="*/ 191 h 260"/>
                    <a:gd name="T46" fmla="*/ 709 w 978"/>
                    <a:gd name="T47" fmla="*/ 161 h 260"/>
                    <a:gd name="T48" fmla="*/ 651 w 978"/>
                    <a:gd name="T49" fmla="*/ 141 h 260"/>
                    <a:gd name="T50" fmla="*/ 624 w 978"/>
                    <a:gd name="T51" fmla="*/ 116 h 260"/>
                    <a:gd name="T52" fmla="*/ 588 w 978"/>
                    <a:gd name="T53" fmla="*/ 113 h 260"/>
                    <a:gd name="T54" fmla="*/ 571 w 978"/>
                    <a:gd name="T55" fmla="*/ 93 h 260"/>
                    <a:gd name="T56" fmla="*/ 510 w 978"/>
                    <a:gd name="T57" fmla="*/ 86 h 260"/>
                    <a:gd name="T58" fmla="*/ 448 w 978"/>
                    <a:gd name="T59" fmla="*/ 74 h 260"/>
                    <a:gd name="T60" fmla="*/ 415 w 978"/>
                    <a:gd name="T61" fmla="*/ 65 h 260"/>
                    <a:gd name="T62" fmla="*/ 186 w 978"/>
                    <a:gd name="T63" fmla="*/ 29 h 260"/>
                    <a:gd name="T64" fmla="*/ 66 w 978"/>
                    <a:gd name="T65" fmla="*/ 15 h 260"/>
                    <a:gd name="T66" fmla="*/ 0 w 978"/>
                    <a:gd name="T67" fmla="*/ 0 h 26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978"/>
                    <a:gd name="T103" fmla="*/ 0 h 260"/>
                    <a:gd name="T104" fmla="*/ 978 w 978"/>
                    <a:gd name="T105" fmla="*/ 260 h 26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978" h="260">
                      <a:moveTo>
                        <a:pt x="0" y="0"/>
                      </a:moveTo>
                      <a:lnTo>
                        <a:pt x="79" y="3"/>
                      </a:lnTo>
                      <a:lnTo>
                        <a:pt x="142" y="12"/>
                      </a:lnTo>
                      <a:lnTo>
                        <a:pt x="223" y="24"/>
                      </a:lnTo>
                      <a:lnTo>
                        <a:pt x="297" y="36"/>
                      </a:lnTo>
                      <a:lnTo>
                        <a:pt x="352" y="47"/>
                      </a:lnTo>
                      <a:lnTo>
                        <a:pt x="390" y="50"/>
                      </a:lnTo>
                      <a:lnTo>
                        <a:pt x="415" y="53"/>
                      </a:lnTo>
                      <a:lnTo>
                        <a:pt x="417" y="66"/>
                      </a:lnTo>
                      <a:lnTo>
                        <a:pt x="447" y="65"/>
                      </a:lnTo>
                      <a:lnTo>
                        <a:pt x="474" y="68"/>
                      </a:lnTo>
                      <a:lnTo>
                        <a:pt x="507" y="69"/>
                      </a:lnTo>
                      <a:lnTo>
                        <a:pt x="544" y="74"/>
                      </a:lnTo>
                      <a:lnTo>
                        <a:pt x="573" y="81"/>
                      </a:lnTo>
                      <a:lnTo>
                        <a:pt x="585" y="86"/>
                      </a:lnTo>
                      <a:lnTo>
                        <a:pt x="589" y="102"/>
                      </a:lnTo>
                      <a:lnTo>
                        <a:pt x="622" y="98"/>
                      </a:lnTo>
                      <a:lnTo>
                        <a:pt x="625" y="111"/>
                      </a:lnTo>
                      <a:lnTo>
                        <a:pt x="652" y="108"/>
                      </a:lnTo>
                      <a:lnTo>
                        <a:pt x="663" y="125"/>
                      </a:lnTo>
                      <a:lnTo>
                        <a:pt x="682" y="122"/>
                      </a:lnTo>
                      <a:lnTo>
                        <a:pt x="690" y="134"/>
                      </a:lnTo>
                      <a:lnTo>
                        <a:pt x="727" y="132"/>
                      </a:lnTo>
                      <a:lnTo>
                        <a:pt x="729" y="143"/>
                      </a:lnTo>
                      <a:lnTo>
                        <a:pt x="742" y="140"/>
                      </a:lnTo>
                      <a:lnTo>
                        <a:pt x="766" y="153"/>
                      </a:lnTo>
                      <a:lnTo>
                        <a:pt x="787" y="179"/>
                      </a:lnTo>
                      <a:lnTo>
                        <a:pt x="810" y="158"/>
                      </a:lnTo>
                      <a:lnTo>
                        <a:pt x="838" y="182"/>
                      </a:lnTo>
                      <a:lnTo>
                        <a:pt x="853" y="188"/>
                      </a:lnTo>
                      <a:lnTo>
                        <a:pt x="874" y="179"/>
                      </a:lnTo>
                      <a:lnTo>
                        <a:pt x="894" y="195"/>
                      </a:lnTo>
                      <a:lnTo>
                        <a:pt x="928" y="204"/>
                      </a:lnTo>
                      <a:lnTo>
                        <a:pt x="945" y="207"/>
                      </a:lnTo>
                      <a:lnTo>
                        <a:pt x="957" y="230"/>
                      </a:lnTo>
                      <a:lnTo>
                        <a:pt x="960" y="242"/>
                      </a:lnTo>
                      <a:lnTo>
                        <a:pt x="978" y="249"/>
                      </a:lnTo>
                      <a:lnTo>
                        <a:pt x="976" y="260"/>
                      </a:lnTo>
                      <a:lnTo>
                        <a:pt x="952" y="237"/>
                      </a:lnTo>
                      <a:lnTo>
                        <a:pt x="924" y="218"/>
                      </a:lnTo>
                      <a:lnTo>
                        <a:pt x="907" y="209"/>
                      </a:lnTo>
                      <a:lnTo>
                        <a:pt x="865" y="197"/>
                      </a:lnTo>
                      <a:lnTo>
                        <a:pt x="837" y="189"/>
                      </a:lnTo>
                      <a:lnTo>
                        <a:pt x="814" y="183"/>
                      </a:lnTo>
                      <a:lnTo>
                        <a:pt x="784" y="195"/>
                      </a:lnTo>
                      <a:lnTo>
                        <a:pt x="760" y="191"/>
                      </a:lnTo>
                      <a:lnTo>
                        <a:pt x="730" y="171"/>
                      </a:lnTo>
                      <a:lnTo>
                        <a:pt x="709" y="161"/>
                      </a:lnTo>
                      <a:lnTo>
                        <a:pt x="682" y="153"/>
                      </a:lnTo>
                      <a:lnTo>
                        <a:pt x="651" y="141"/>
                      </a:lnTo>
                      <a:lnTo>
                        <a:pt x="640" y="131"/>
                      </a:lnTo>
                      <a:lnTo>
                        <a:pt x="624" y="116"/>
                      </a:lnTo>
                      <a:lnTo>
                        <a:pt x="607" y="113"/>
                      </a:lnTo>
                      <a:lnTo>
                        <a:pt x="588" y="113"/>
                      </a:lnTo>
                      <a:lnTo>
                        <a:pt x="583" y="102"/>
                      </a:lnTo>
                      <a:lnTo>
                        <a:pt x="571" y="93"/>
                      </a:lnTo>
                      <a:lnTo>
                        <a:pt x="549" y="86"/>
                      </a:lnTo>
                      <a:lnTo>
                        <a:pt x="510" y="86"/>
                      </a:lnTo>
                      <a:lnTo>
                        <a:pt x="453" y="84"/>
                      </a:lnTo>
                      <a:lnTo>
                        <a:pt x="448" y="74"/>
                      </a:lnTo>
                      <a:lnTo>
                        <a:pt x="420" y="74"/>
                      </a:lnTo>
                      <a:lnTo>
                        <a:pt x="415" y="65"/>
                      </a:lnTo>
                      <a:lnTo>
                        <a:pt x="358" y="59"/>
                      </a:lnTo>
                      <a:lnTo>
                        <a:pt x="186" y="29"/>
                      </a:lnTo>
                      <a:lnTo>
                        <a:pt x="102" y="21"/>
                      </a:lnTo>
                      <a:lnTo>
                        <a:pt x="66" y="15"/>
                      </a:lnTo>
                      <a:lnTo>
                        <a:pt x="43" y="11"/>
                      </a:lnTo>
                      <a:lnTo>
                        <a:pt x="0" y="0"/>
                      </a:lnTo>
                      <a:close/>
                    </a:path>
                  </a:pathLst>
                </a:custGeom>
                <a:solidFill>
                  <a:srgbClr val="800000">
                    <a:alpha val="59999"/>
                  </a:srgbClr>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a:lstStyle/>
                <a:p>
                  <a:endParaRPr lang="en-US"/>
                </a:p>
              </p:txBody>
            </p:sp>
            <p:sp>
              <p:nvSpPr>
                <p:cNvPr id="84" name="Freeform 38"/>
                <p:cNvSpPr>
                  <a:spLocks noChangeAspect="1"/>
                </p:cNvSpPr>
                <p:nvPr/>
              </p:nvSpPr>
              <p:spPr bwMode="auto">
                <a:xfrm>
                  <a:off x="2337" y="1046"/>
                  <a:ext cx="230" cy="186"/>
                </a:xfrm>
                <a:custGeom>
                  <a:avLst/>
                  <a:gdLst>
                    <a:gd name="T0" fmla="*/ 0 w 230"/>
                    <a:gd name="T1" fmla="*/ 60 h 186"/>
                    <a:gd name="T2" fmla="*/ 20 w 230"/>
                    <a:gd name="T3" fmla="*/ 87 h 186"/>
                    <a:gd name="T4" fmla="*/ 42 w 230"/>
                    <a:gd name="T5" fmla="*/ 100 h 186"/>
                    <a:gd name="T6" fmla="*/ 63 w 230"/>
                    <a:gd name="T7" fmla="*/ 126 h 186"/>
                    <a:gd name="T8" fmla="*/ 81 w 230"/>
                    <a:gd name="T9" fmla="*/ 120 h 186"/>
                    <a:gd name="T10" fmla="*/ 95 w 230"/>
                    <a:gd name="T11" fmla="*/ 100 h 186"/>
                    <a:gd name="T12" fmla="*/ 102 w 230"/>
                    <a:gd name="T13" fmla="*/ 78 h 186"/>
                    <a:gd name="T14" fmla="*/ 119 w 230"/>
                    <a:gd name="T15" fmla="*/ 48 h 186"/>
                    <a:gd name="T16" fmla="*/ 129 w 230"/>
                    <a:gd name="T17" fmla="*/ 30 h 186"/>
                    <a:gd name="T18" fmla="*/ 153 w 230"/>
                    <a:gd name="T19" fmla="*/ 16 h 186"/>
                    <a:gd name="T20" fmla="*/ 200 w 230"/>
                    <a:gd name="T21" fmla="*/ 1 h 186"/>
                    <a:gd name="T22" fmla="*/ 219 w 230"/>
                    <a:gd name="T23" fmla="*/ 0 h 186"/>
                    <a:gd name="T24" fmla="*/ 230 w 230"/>
                    <a:gd name="T25" fmla="*/ 0 h 186"/>
                    <a:gd name="T26" fmla="*/ 225 w 230"/>
                    <a:gd name="T27" fmla="*/ 18 h 186"/>
                    <a:gd name="T28" fmla="*/ 203 w 230"/>
                    <a:gd name="T29" fmla="*/ 22 h 186"/>
                    <a:gd name="T30" fmla="*/ 168 w 230"/>
                    <a:gd name="T31" fmla="*/ 42 h 186"/>
                    <a:gd name="T32" fmla="*/ 146 w 230"/>
                    <a:gd name="T33" fmla="*/ 58 h 186"/>
                    <a:gd name="T34" fmla="*/ 125 w 230"/>
                    <a:gd name="T35" fmla="*/ 91 h 186"/>
                    <a:gd name="T36" fmla="*/ 107 w 230"/>
                    <a:gd name="T37" fmla="*/ 132 h 186"/>
                    <a:gd name="T38" fmla="*/ 98 w 230"/>
                    <a:gd name="T39" fmla="*/ 162 h 186"/>
                    <a:gd name="T40" fmla="*/ 89 w 230"/>
                    <a:gd name="T41" fmla="*/ 186 h 186"/>
                    <a:gd name="T42" fmla="*/ 62 w 230"/>
                    <a:gd name="T43" fmla="*/ 157 h 186"/>
                    <a:gd name="T44" fmla="*/ 35 w 230"/>
                    <a:gd name="T45" fmla="*/ 123 h 186"/>
                    <a:gd name="T46" fmla="*/ 12 w 230"/>
                    <a:gd name="T47" fmla="*/ 96 h 186"/>
                    <a:gd name="T48" fmla="*/ 0 w 230"/>
                    <a:gd name="T49" fmla="*/ 60 h 18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230"/>
                    <a:gd name="T76" fmla="*/ 0 h 186"/>
                    <a:gd name="T77" fmla="*/ 230 w 230"/>
                    <a:gd name="T78" fmla="*/ 186 h 18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230" h="186">
                      <a:moveTo>
                        <a:pt x="0" y="60"/>
                      </a:moveTo>
                      <a:lnTo>
                        <a:pt x="20" y="87"/>
                      </a:lnTo>
                      <a:lnTo>
                        <a:pt x="42" y="100"/>
                      </a:lnTo>
                      <a:lnTo>
                        <a:pt x="63" y="126"/>
                      </a:lnTo>
                      <a:lnTo>
                        <a:pt x="81" y="120"/>
                      </a:lnTo>
                      <a:lnTo>
                        <a:pt x="95" y="100"/>
                      </a:lnTo>
                      <a:lnTo>
                        <a:pt x="102" y="78"/>
                      </a:lnTo>
                      <a:lnTo>
                        <a:pt x="119" y="48"/>
                      </a:lnTo>
                      <a:lnTo>
                        <a:pt x="129" y="30"/>
                      </a:lnTo>
                      <a:lnTo>
                        <a:pt x="153" y="16"/>
                      </a:lnTo>
                      <a:lnTo>
                        <a:pt x="200" y="1"/>
                      </a:lnTo>
                      <a:lnTo>
                        <a:pt x="219" y="0"/>
                      </a:lnTo>
                      <a:lnTo>
                        <a:pt x="230" y="0"/>
                      </a:lnTo>
                      <a:lnTo>
                        <a:pt x="225" y="18"/>
                      </a:lnTo>
                      <a:lnTo>
                        <a:pt x="203" y="22"/>
                      </a:lnTo>
                      <a:lnTo>
                        <a:pt x="168" y="42"/>
                      </a:lnTo>
                      <a:lnTo>
                        <a:pt x="146" y="58"/>
                      </a:lnTo>
                      <a:lnTo>
                        <a:pt x="125" y="91"/>
                      </a:lnTo>
                      <a:lnTo>
                        <a:pt x="107" y="132"/>
                      </a:lnTo>
                      <a:lnTo>
                        <a:pt x="98" y="162"/>
                      </a:lnTo>
                      <a:lnTo>
                        <a:pt x="89" y="186"/>
                      </a:lnTo>
                      <a:lnTo>
                        <a:pt x="62" y="157"/>
                      </a:lnTo>
                      <a:lnTo>
                        <a:pt x="35" y="123"/>
                      </a:lnTo>
                      <a:lnTo>
                        <a:pt x="12" y="96"/>
                      </a:lnTo>
                      <a:lnTo>
                        <a:pt x="0" y="60"/>
                      </a:lnTo>
                      <a:close/>
                    </a:path>
                  </a:pathLst>
                </a:custGeom>
                <a:solidFill>
                  <a:srgbClr val="800000">
                    <a:alpha val="59999"/>
                  </a:srgbClr>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a:lstStyle/>
                <a:p>
                  <a:endParaRPr lang="en-US"/>
                </a:p>
              </p:txBody>
            </p:sp>
            <p:sp>
              <p:nvSpPr>
                <p:cNvPr id="85" name="Freeform 39"/>
                <p:cNvSpPr>
                  <a:spLocks noChangeAspect="1"/>
                </p:cNvSpPr>
                <p:nvPr/>
              </p:nvSpPr>
              <p:spPr bwMode="auto">
                <a:xfrm>
                  <a:off x="2570" y="1043"/>
                  <a:ext cx="543" cy="48"/>
                </a:xfrm>
                <a:custGeom>
                  <a:avLst/>
                  <a:gdLst>
                    <a:gd name="T0" fmla="*/ 1 w 543"/>
                    <a:gd name="T1" fmla="*/ 9 h 48"/>
                    <a:gd name="T2" fmla="*/ 55 w 543"/>
                    <a:gd name="T3" fmla="*/ 16 h 48"/>
                    <a:gd name="T4" fmla="*/ 96 w 543"/>
                    <a:gd name="T5" fmla="*/ 22 h 48"/>
                    <a:gd name="T6" fmla="*/ 138 w 543"/>
                    <a:gd name="T7" fmla="*/ 27 h 48"/>
                    <a:gd name="T8" fmla="*/ 177 w 543"/>
                    <a:gd name="T9" fmla="*/ 18 h 48"/>
                    <a:gd name="T10" fmla="*/ 217 w 543"/>
                    <a:gd name="T11" fmla="*/ 4 h 48"/>
                    <a:gd name="T12" fmla="*/ 246 w 543"/>
                    <a:gd name="T13" fmla="*/ 1 h 48"/>
                    <a:gd name="T14" fmla="*/ 288 w 543"/>
                    <a:gd name="T15" fmla="*/ 0 h 48"/>
                    <a:gd name="T16" fmla="*/ 342 w 543"/>
                    <a:gd name="T17" fmla="*/ 13 h 48"/>
                    <a:gd name="T18" fmla="*/ 390 w 543"/>
                    <a:gd name="T19" fmla="*/ 31 h 48"/>
                    <a:gd name="T20" fmla="*/ 430 w 543"/>
                    <a:gd name="T21" fmla="*/ 40 h 48"/>
                    <a:gd name="T22" fmla="*/ 474 w 543"/>
                    <a:gd name="T23" fmla="*/ 31 h 48"/>
                    <a:gd name="T24" fmla="*/ 522 w 543"/>
                    <a:gd name="T25" fmla="*/ 12 h 48"/>
                    <a:gd name="T26" fmla="*/ 543 w 543"/>
                    <a:gd name="T27" fmla="*/ 6 h 48"/>
                    <a:gd name="T28" fmla="*/ 534 w 543"/>
                    <a:gd name="T29" fmla="*/ 18 h 48"/>
                    <a:gd name="T30" fmla="*/ 484 w 543"/>
                    <a:gd name="T31" fmla="*/ 33 h 48"/>
                    <a:gd name="T32" fmla="*/ 450 w 543"/>
                    <a:gd name="T33" fmla="*/ 48 h 48"/>
                    <a:gd name="T34" fmla="*/ 414 w 543"/>
                    <a:gd name="T35" fmla="*/ 48 h 48"/>
                    <a:gd name="T36" fmla="*/ 393 w 543"/>
                    <a:gd name="T37" fmla="*/ 42 h 48"/>
                    <a:gd name="T38" fmla="*/ 349 w 543"/>
                    <a:gd name="T39" fmla="*/ 25 h 48"/>
                    <a:gd name="T40" fmla="*/ 313 w 543"/>
                    <a:gd name="T41" fmla="*/ 13 h 48"/>
                    <a:gd name="T42" fmla="*/ 268 w 543"/>
                    <a:gd name="T43" fmla="*/ 10 h 48"/>
                    <a:gd name="T44" fmla="*/ 229 w 543"/>
                    <a:gd name="T45" fmla="*/ 16 h 48"/>
                    <a:gd name="T46" fmla="*/ 195 w 543"/>
                    <a:gd name="T47" fmla="*/ 28 h 48"/>
                    <a:gd name="T48" fmla="*/ 145 w 543"/>
                    <a:gd name="T49" fmla="*/ 37 h 48"/>
                    <a:gd name="T50" fmla="*/ 99 w 543"/>
                    <a:gd name="T51" fmla="*/ 40 h 48"/>
                    <a:gd name="T52" fmla="*/ 37 w 543"/>
                    <a:gd name="T53" fmla="*/ 31 h 48"/>
                    <a:gd name="T54" fmla="*/ 0 w 543"/>
                    <a:gd name="T55" fmla="*/ 24 h 48"/>
                    <a:gd name="T56" fmla="*/ 1 w 543"/>
                    <a:gd name="T57" fmla="*/ 9 h 4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43"/>
                    <a:gd name="T88" fmla="*/ 0 h 48"/>
                    <a:gd name="T89" fmla="*/ 543 w 543"/>
                    <a:gd name="T90" fmla="*/ 48 h 48"/>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43" h="48">
                      <a:moveTo>
                        <a:pt x="1" y="9"/>
                      </a:moveTo>
                      <a:lnTo>
                        <a:pt x="55" y="16"/>
                      </a:lnTo>
                      <a:lnTo>
                        <a:pt x="96" y="22"/>
                      </a:lnTo>
                      <a:lnTo>
                        <a:pt x="138" y="27"/>
                      </a:lnTo>
                      <a:lnTo>
                        <a:pt x="177" y="18"/>
                      </a:lnTo>
                      <a:lnTo>
                        <a:pt x="217" y="4"/>
                      </a:lnTo>
                      <a:lnTo>
                        <a:pt x="246" y="1"/>
                      </a:lnTo>
                      <a:lnTo>
                        <a:pt x="288" y="0"/>
                      </a:lnTo>
                      <a:lnTo>
                        <a:pt x="342" y="13"/>
                      </a:lnTo>
                      <a:lnTo>
                        <a:pt x="390" y="31"/>
                      </a:lnTo>
                      <a:lnTo>
                        <a:pt x="430" y="40"/>
                      </a:lnTo>
                      <a:lnTo>
                        <a:pt x="474" y="31"/>
                      </a:lnTo>
                      <a:lnTo>
                        <a:pt x="522" y="12"/>
                      </a:lnTo>
                      <a:lnTo>
                        <a:pt x="543" y="6"/>
                      </a:lnTo>
                      <a:lnTo>
                        <a:pt x="534" y="18"/>
                      </a:lnTo>
                      <a:lnTo>
                        <a:pt x="484" y="33"/>
                      </a:lnTo>
                      <a:lnTo>
                        <a:pt x="450" y="48"/>
                      </a:lnTo>
                      <a:lnTo>
                        <a:pt x="414" y="48"/>
                      </a:lnTo>
                      <a:lnTo>
                        <a:pt x="393" y="42"/>
                      </a:lnTo>
                      <a:lnTo>
                        <a:pt x="349" y="25"/>
                      </a:lnTo>
                      <a:lnTo>
                        <a:pt x="313" y="13"/>
                      </a:lnTo>
                      <a:lnTo>
                        <a:pt x="268" y="10"/>
                      </a:lnTo>
                      <a:lnTo>
                        <a:pt x="229" y="16"/>
                      </a:lnTo>
                      <a:lnTo>
                        <a:pt x="195" y="28"/>
                      </a:lnTo>
                      <a:lnTo>
                        <a:pt x="145" y="37"/>
                      </a:lnTo>
                      <a:lnTo>
                        <a:pt x="99" y="40"/>
                      </a:lnTo>
                      <a:lnTo>
                        <a:pt x="37" y="31"/>
                      </a:lnTo>
                      <a:lnTo>
                        <a:pt x="0" y="24"/>
                      </a:lnTo>
                      <a:lnTo>
                        <a:pt x="1" y="9"/>
                      </a:lnTo>
                      <a:close/>
                    </a:path>
                  </a:pathLst>
                </a:custGeom>
                <a:solidFill>
                  <a:srgbClr val="800000">
                    <a:alpha val="59999"/>
                  </a:srgbClr>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a:lstStyle/>
                <a:p>
                  <a:endParaRPr lang="en-US"/>
                </a:p>
              </p:txBody>
            </p:sp>
            <p:sp>
              <p:nvSpPr>
                <p:cNvPr id="86" name="Freeform 40"/>
                <p:cNvSpPr>
                  <a:spLocks noChangeAspect="1"/>
                </p:cNvSpPr>
                <p:nvPr/>
              </p:nvSpPr>
              <p:spPr bwMode="auto">
                <a:xfrm>
                  <a:off x="3168" y="1008"/>
                  <a:ext cx="92" cy="57"/>
                </a:xfrm>
                <a:custGeom>
                  <a:avLst/>
                  <a:gdLst>
                    <a:gd name="T0" fmla="*/ 17 w 92"/>
                    <a:gd name="T1" fmla="*/ 0 h 57"/>
                    <a:gd name="T2" fmla="*/ 42 w 92"/>
                    <a:gd name="T3" fmla="*/ 2 h 57"/>
                    <a:gd name="T4" fmla="*/ 63 w 92"/>
                    <a:gd name="T5" fmla="*/ 14 h 57"/>
                    <a:gd name="T6" fmla="*/ 78 w 92"/>
                    <a:gd name="T7" fmla="*/ 32 h 57"/>
                    <a:gd name="T8" fmla="*/ 92 w 92"/>
                    <a:gd name="T9" fmla="*/ 56 h 57"/>
                    <a:gd name="T10" fmla="*/ 81 w 92"/>
                    <a:gd name="T11" fmla="*/ 57 h 57"/>
                    <a:gd name="T12" fmla="*/ 51 w 92"/>
                    <a:gd name="T13" fmla="*/ 18 h 57"/>
                    <a:gd name="T14" fmla="*/ 30 w 92"/>
                    <a:gd name="T15" fmla="*/ 11 h 57"/>
                    <a:gd name="T16" fmla="*/ 14 w 92"/>
                    <a:gd name="T17" fmla="*/ 11 h 57"/>
                    <a:gd name="T18" fmla="*/ 0 w 92"/>
                    <a:gd name="T19" fmla="*/ 17 h 57"/>
                    <a:gd name="T20" fmla="*/ 17 w 92"/>
                    <a:gd name="T21" fmla="*/ 0 h 5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2"/>
                    <a:gd name="T34" fmla="*/ 0 h 57"/>
                    <a:gd name="T35" fmla="*/ 92 w 92"/>
                    <a:gd name="T36" fmla="*/ 57 h 5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2" h="57">
                      <a:moveTo>
                        <a:pt x="17" y="0"/>
                      </a:moveTo>
                      <a:lnTo>
                        <a:pt x="42" y="2"/>
                      </a:lnTo>
                      <a:lnTo>
                        <a:pt x="63" y="14"/>
                      </a:lnTo>
                      <a:lnTo>
                        <a:pt x="78" y="32"/>
                      </a:lnTo>
                      <a:lnTo>
                        <a:pt x="92" y="56"/>
                      </a:lnTo>
                      <a:lnTo>
                        <a:pt x="81" y="57"/>
                      </a:lnTo>
                      <a:lnTo>
                        <a:pt x="51" y="18"/>
                      </a:lnTo>
                      <a:lnTo>
                        <a:pt x="30" y="11"/>
                      </a:lnTo>
                      <a:lnTo>
                        <a:pt x="14" y="11"/>
                      </a:lnTo>
                      <a:lnTo>
                        <a:pt x="0" y="17"/>
                      </a:lnTo>
                      <a:lnTo>
                        <a:pt x="17" y="0"/>
                      </a:lnTo>
                      <a:close/>
                    </a:path>
                  </a:pathLst>
                </a:custGeom>
                <a:solidFill>
                  <a:srgbClr val="800000">
                    <a:alpha val="59999"/>
                  </a:srgbClr>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a:lstStyle/>
                <a:p>
                  <a:endParaRPr lang="en-US"/>
                </a:p>
              </p:txBody>
            </p:sp>
            <p:sp>
              <p:nvSpPr>
                <p:cNvPr id="87" name="Freeform 41"/>
                <p:cNvSpPr>
                  <a:spLocks noChangeAspect="1"/>
                </p:cNvSpPr>
                <p:nvPr/>
              </p:nvSpPr>
              <p:spPr bwMode="auto">
                <a:xfrm>
                  <a:off x="1368" y="797"/>
                  <a:ext cx="1227" cy="187"/>
                </a:xfrm>
                <a:custGeom>
                  <a:avLst/>
                  <a:gdLst>
                    <a:gd name="T0" fmla="*/ 134 w 1227"/>
                    <a:gd name="T1" fmla="*/ 6 h 187"/>
                    <a:gd name="T2" fmla="*/ 323 w 1227"/>
                    <a:gd name="T3" fmla="*/ 15 h 187"/>
                    <a:gd name="T4" fmla="*/ 530 w 1227"/>
                    <a:gd name="T5" fmla="*/ 27 h 187"/>
                    <a:gd name="T6" fmla="*/ 675 w 1227"/>
                    <a:gd name="T7" fmla="*/ 46 h 187"/>
                    <a:gd name="T8" fmla="*/ 776 w 1227"/>
                    <a:gd name="T9" fmla="*/ 64 h 187"/>
                    <a:gd name="T10" fmla="*/ 852 w 1227"/>
                    <a:gd name="T11" fmla="*/ 66 h 187"/>
                    <a:gd name="T12" fmla="*/ 963 w 1227"/>
                    <a:gd name="T13" fmla="*/ 76 h 187"/>
                    <a:gd name="T14" fmla="*/ 987 w 1227"/>
                    <a:gd name="T15" fmla="*/ 82 h 187"/>
                    <a:gd name="T16" fmla="*/ 1022 w 1227"/>
                    <a:gd name="T17" fmla="*/ 72 h 187"/>
                    <a:gd name="T18" fmla="*/ 1044 w 1227"/>
                    <a:gd name="T19" fmla="*/ 85 h 187"/>
                    <a:gd name="T20" fmla="*/ 1079 w 1227"/>
                    <a:gd name="T21" fmla="*/ 94 h 187"/>
                    <a:gd name="T22" fmla="*/ 1136 w 1227"/>
                    <a:gd name="T23" fmla="*/ 126 h 187"/>
                    <a:gd name="T24" fmla="*/ 1172 w 1227"/>
                    <a:gd name="T25" fmla="*/ 109 h 187"/>
                    <a:gd name="T26" fmla="*/ 1217 w 1227"/>
                    <a:gd name="T27" fmla="*/ 111 h 187"/>
                    <a:gd name="T28" fmla="*/ 1227 w 1227"/>
                    <a:gd name="T29" fmla="*/ 133 h 187"/>
                    <a:gd name="T30" fmla="*/ 1184 w 1227"/>
                    <a:gd name="T31" fmla="*/ 169 h 187"/>
                    <a:gd name="T32" fmla="*/ 1151 w 1227"/>
                    <a:gd name="T33" fmla="*/ 162 h 187"/>
                    <a:gd name="T34" fmla="*/ 1142 w 1227"/>
                    <a:gd name="T35" fmla="*/ 127 h 187"/>
                    <a:gd name="T36" fmla="*/ 1106 w 1227"/>
                    <a:gd name="T37" fmla="*/ 153 h 187"/>
                    <a:gd name="T38" fmla="*/ 1067 w 1227"/>
                    <a:gd name="T39" fmla="*/ 153 h 187"/>
                    <a:gd name="T40" fmla="*/ 1020 w 1227"/>
                    <a:gd name="T41" fmla="*/ 154 h 187"/>
                    <a:gd name="T42" fmla="*/ 999 w 1227"/>
                    <a:gd name="T43" fmla="*/ 162 h 187"/>
                    <a:gd name="T44" fmla="*/ 960 w 1227"/>
                    <a:gd name="T45" fmla="*/ 168 h 187"/>
                    <a:gd name="T46" fmla="*/ 921 w 1227"/>
                    <a:gd name="T47" fmla="*/ 133 h 187"/>
                    <a:gd name="T48" fmla="*/ 872 w 1227"/>
                    <a:gd name="T49" fmla="*/ 112 h 187"/>
                    <a:gd name="T50" fmla="*/ 806 w 1227"/>
                    <a:gd name="T51" fmla="*/ 100 h 187"/>
                    <a:gd name="T52" fmla="*/ 791 w 1227"/>
                    <a:gd name="T53" fmla="*/ 91 h 187"/>
                    <a:gd name="T54" fmla="*/ 750 w 1227"/>
                    <a:gd name="T55" fmla="*/ 84 h 187"/>
                    <a:gd name="T56" fmla="*/ 704 w 1227"/>
                    <a:gd name="T57" fmla="*/ 69 h 187"/>
                    <a:gd name="T58" fmla="*/ 647 w 1227"/>
                    <a:gd name="T59" fmla="*/ 60 h 187"/>
                    <a:gd name="T60" fmla="*/ 590 w 1227"/>
                    <a:gd name="T61" fmla="*/ 52 h 187"/>
                    <a:gd name="T62" fmla="*/ 522 w 1227"/>
                    <a:gd name="T63" fmla="*/ 42 h 187"/>
                    <a:gd name="T64" fmla="*/ 399 w 1227"/>
                    <a:gd name="T65" fmla="*/ 31 h 187"/>
                    <a:gd name="T66" fmla="*/ 297 w 1227"/>
                    <a:gd name="T67" fmla="*/ 22 h 187"/>
                    <a:gd name="T68" fmla="*/ 140 w 1227"/>
                    <a:gd name="T69" fmla="*/ 16 h 187"/>
                    <a:gd name="T70" fmla="*/ 0 w 1227"/>
                    <a:gd name="T71" fmla="*/ 0 h 18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227"/>
                    <a:gd name="T109" fmla="*/ 0 h 187"/>
                    <a:gd name="T110" fmla="*/ 1227 w 1227"/>
                    <a:gd name="T111" fmla="*/ 187 h 187"/>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227" h="187">
                      <a:moveTo>
                        <a:pt x="56" y="4"/>
                      </a:moveTo>
                      <a:lnTo>
                        <a:pt x="134" y="6"/>
                      </a:lnTo>
                      <a:lnTo>
                        <a:pt x="239" y="7"/>
                      </a:lnTo>
                      <a:lnTo>
                        <a:pt x="323" y="15"/>
                      </a:lnTo>
                      <a:lnTo>
                        <a:pt x="438" y="22"/>
                      </a:lnTo>
                      <a:lnTo>
                        <a:pt x="530" y="27"/>
                      </a:lnTo>
                      <a:lnTo>
                        <a:pt x="599" y="34"/>
                      </a:lnTo>
                      <a:lnTo>
                        <a:pt x="675" y="46"/>
                      </a:lnTo>
                      <a:lnTo>
                        <a:pt x="753" y="66"/>
                      </a:lnTo>
                      <a:lnTo>
                        <a:pt x="776" y="64"/>
                      </a:lnTo>
                      <a:lnTo>
                        <a:pt x="804" y="61"/>
                      </a:lnTo>
                      <a:lnTo>
                        <a:pt x="852" y="66"/>
                      </a:lnTo>
                      <a:lnTo>
                        <a:pt x="897" y="73"/>
                      </a:lnTo>
                      <a:lnTo>
                        <a:pt x="963" y="76"/>
                      </a:lnTo>
                      <a:lnTo>
                        <a:pt x="975" y="78"/>
                      </a:lnTo>
                      <a:lnTo>
                        <a:pt x="987" y="82"/>
                      </a:lnTo>
                      <a:lnTo>
                        <a:pt x="1007" y="73"/>
                      </a:lnTo>
                      <a:lnTo>
                        <a:pt x="1022" y="72"/>
                      </a:lnTo>
                      <a:lnTo>
                        <a:pt x="1043" y="72"/>
                      </a:lnTo>
                      <a:lnTo>
                        <a:pt x="1044" y="85"/>
                      </a:lnTo>
                      <a:lnTo>
                        <a:pt x="1074" y="82"/>
                      </a:lnTo>
                      <a:lnTo>
                        <a:pt x="1079" y="94"/>
                      </a:lnTo>
                      <a:lnTo>
                        <a:pt x="1124" y="88"/>
                      </a:lnTo>
                      <a:lnTo>
                        <a:pt x="1136" y="126"/>
                      </a:lnTo>
                      <a:lnTo>
                        <a:pt x="1152" y="124"/>
                      </a:lnTo>
                      <a:lnTo>
                        <a:pt x="1172" y="109"/>
                      </a:lnTo>
                      <a:lnTo>
                        <a:pt x="1199" y="108"/>
                      </a:lnTo>
                      <a:lnTo>
                        <a:pt x="1217" y="111"/>
                      </a:lnTo>
                      <a:lnTo>
                        <a:pt x="1227" y="115"/>
                      </a:lnTo>
                      <a:lnTo>
                        <a:pt x="1227" y="133"/>
                      </a:lnTo>
                      <a:lnTo>
                        <a:pt x="1209" y="147"/>
                      </a:lnTo>
                      <a:lnTo>
                        <a:pt x="1184" y="169"/>
                      </a:lnTo>
                      <a:lnTo>
                        <a:pt x="1166" y="187"/>
                      </a:lnTo>
                      <a:lnTo>
                        <a:pt x="1151" y="162"/>
                      </a:lnTo>
                      <a:lnTo>
                        <a:pt x="1143" y="139"/>
                      </a:lnTo>
                      <a:lnTo>
                        <a:pt x="1142" y="127"/>
                      </a:lnTo>
                      <a:lnTo>
                        <a:pt x="1119" y="136"/>
                      </a:lnTo>
                      <a:lnTo>
                        <a:pt x="1106" y="153"/>
                      </a:lnTo>
                      <a:lnTo>
                        <a:pt x="1091" y="150"/>
                      </a:lnTo>
                      <a:lnTo>
                        <a:pt x="1067" y="153"/>
                      </a:lnTo>
                      <a:lnTo>
                        <a:pt x="1047" y="120"/>
                      </a:lnTo>
                      <a:lnTo>
                        <a:pt x="1020" y="154"/>
                      </a:lnTo>
                      <a:lnTo>
                        <a:pt x="1013" y="142"/>
                      </a:lnTo>
                      <a:lnTo>
                        <a:pt x="999" y="162"/>
                      </a:lnTo>
                      <a:lnTo>
                        <a:pt x="980" y="172"/>
                      </a:lnTo>
                      <a:lnTo>
                        <a:pt x="960" y="168"/>
                      </a:lnTo>
                      <a:lnTo>
                        <a:pt x="926" y="172"/>
                      </a:lnTo>
                      <a:lnTo>
                        <a:pt x="921" y="133"/>
                      </a:lnTo>
                      <a:lnTo>
                        <a:pt x="917" y="111"/>
                      </a:lnTo>
                      <a:lnTo>
                        <a:pt x="872" y="112"/>
                      </a:lnTo>
                      <a:lnTo>
                        <a:pt x="864" y="99"/>
                      </a:lnTo>
                      <a:lnTo>
                        <a:pt x="806" y="100"/>
                      </a:lnTo>
                      <a:lnTo>
                        <a:pt x="795" y="109"/>
                      </a:lnTo>
                      <a:lnTo>
                        <a:pt x="791" y="91"/>
                      </a:lnTo>
                      <a:lnTo>
                        <a:pt x="753" y="94"/>
                      </a:lnTo>
                      <a:lnTo>
                        <a:pt x="750" y="84"/>
                      </a:lnTo>
                      <a:lnTo>
                        <a:pt x="704" y="81"/>
                      </a:lnTo>
                      <a:lnTo>
                        <a:pt x="704" y="69"/>
                      </a:lnTo>
                      <a:lnTo>
                        <a:pt x="666" y="69"/>
                      </a:lnTo>
                      <a:lnTo>
                        <a:pt x="647" y="60"/>
                      </a:lnTo>
                      <a:lnTo>
                        <a:pt x="611" y="54"/>
                      </a:lnTo>
                      <a:lnTo>
                        <a:pt x="590" y="52"/>
                      </a:lnTo>
                      <a:lnTo>
                        <a:pt x="561" y="52"/>
                      </a:lnTo>
                      <a:lnTo>
                        <a:pt x="522" y="42"/>
                      </a:lnTo>
                      <a:lnTo>
                        <a:pt x="462" y="39"/>
                      </a:lnTo>
                      <a:lnTo>
                        <a:pt x="399" y="31"/>
                      </a:lnTo>
                      <a:lnTo>
                        <a:pt x="351" y="27"/>
                      </a:lnTo>
                      <a:lnTo>
                        <a:pt x="297" y="22"/>
                      </a:lnTo>
                      <a:lnTo>
                        <a:pt x="233" y="19"/>
                      </a:lnTo>
                      <a:lnTo>
                        <a:pt x="140" y="16"/>
                      </a:lnTo>
                      <a:lnTo>
                        <a:pt x="87" y="10"/>
                      </a:lnTo>
                      <a:lnTo>
                        <a:pt x="0" y="0"/>
                      </a:lnTo>
                      <a:lnTo>
                        <a:pt x="56" y="4"/>
                      </a:lnTo>
                      <a:close/>
                    </a:path>
                  </a:pathLst>
                </a:custGeom>
                <a:solidFill>
                  <a:srgbClr val="FF0000">
                    <a:alpha val="74901"/>
                  </a:srgbClr>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a:lstStyle/>
                <a:p>
                  <a:endParaRPr lang="en-US"/>
                </a:p>
              </p:txBody>
            </p:sp>
            <p:sp>
              <p:nvSpPr>
                <p:cNvPr id="88" name="Freeform 42"/>
                <p:cNvSpPr>
                  <a:spLocks noChangeAspect="1"/>
                </p:cNvSpPr>
                <p:nvPr/>
              </p:nvSpPr>
              <p:spPr bwMode="auto">
                <a:xfrm>
                  <a:off x="2619" y="900"/>
                  <a:ext cx="233" cy="116"/>
                </a:xfrm>
                <a:custGeom>
                  <a:avLst/>
                  <a:gdLst>
                    <a:gd name="T0" fmla="*/ 5 w 233"/>
                    <a:gd name="T1" fmla="*/ 0 h 116"/>
                    <a:gd name="T2" fmla="*/ 18 w 233"/>
                    <a:gd name="T3" fmla="*/ 12 h 116"/>
                    <a:gd name="T4" fmla="*/ 42 w 233"/>
                    <a:gd name="T5" fmla="*/ 24 h 116"/>
                    <a:gd name="T6" fmla="*/ 51 w 233"/>
                    <a:gd name="T7" fmla="*/ 35 h 116"/>
                    <a:gd name="T8" fmla="*/ 54 w 233"/>
                    <a:gd name="T9" fmla="*/ 53 h 116"/>
                    <a:gd name="T10" fmla="*/ 83 w 233"/>
                    <a:gd name="T11" fmla="*/ 51 h 116"/>
                    <a:gd name="T12" fmla="*/ 83 w 233"/>
                    <a:gd name="T13" fmla="*/ 63 h 116"/>
                    <a:gd name="T14" fmla="*/ 104 w 233"/>
                    <a:gd name="T15" fmla="*/ 62 h 116"/>
                    <a:gd name="T16" fmla="*/ 110 w 233"/>
                    <a:gd name="T17" fmla="*/ 81 h 116"/>
                    <a:gd name="T18" fmla="*/ 126 w 233"/>
                    <a:gd name="T19" fmla="*/ 68 h 116"/>
                    <a:gd name="T20" fmla="*/ 144 w 233"/>
                    <a:gd name="T21" fmla="*/ 47 h 116"/>
                    <a:gd name="T22" fmla="*/ 158 w 233"/>
                    <a:gd name="T23" fmla="*/ 39 h 116"/>
                    <a:gd name="T24" fmla="*/ 167 w 233"/>
                    <a:gd name="T25" fmla="*/ 35 h 116"/>
                    <a:gd name="T26" fmla="*/ 182 w 233"/>
                    <a:gd name="T27" fmla="*/ 36 h 116"/>
                    <a:gd name="T28" fmla="*/ 191 w 233"/>
                    <a:gd name="T29" fmla="*/ 63 h 116"/>
                    <a:gd name="T30" fmla="*/ 218 w 233"/>
                    <a:gd name="T31" fmla="*/ 45 h 116"/>
                    <a:gd name="T32" fmla="*/ 233 w 233"/>
                    <a:gd name="T33" fmla="*/ 41 h 116"/>
                    <a:gd name="T34" fmla="*/ 216 w 233"/>
                    <a:gd name="T35" fmla="*/ 62 h 116"/>
                    <a:gd name="T36" fmla="*/ 209 w 233"/>
                    <a:gd name="T37" fmla="*/ 80 h 116"/>
                    <a:gd name="T38" fmla="*/ 195 w 233"/>
                    <a:gd name="T39" fmla="*/ 66 h 116"/>
                    <a:gd name="T40" fmla="*/ 171 w 233"/>
                    <a:gd name="T41" fmla="*/ 65 h 116"/>
                    <a:gd name="T42" fmla="*/ 156 w 233"/>
                    <a:gd name="T43" fmla="*/ 69 h 116"/>
                    <a:gd name="T44" fmla="*/ 147 w 233"/>
                    <a:gd name="T45" fmla="*/ 86 h 116"/>
                    <a:gd name="T46" fmla="*/ 134 w 233"/>
                    <a:gd name="T47" fmla="*/ 111 h 116"/>
                    <a:gd name="T48" fmla="*/ 122 w 233"/>
                    <a:gd name="T49" fmla="*/ 101 h 116"/>
                    <a:gd name="T50" fmla="*/ 111 w 233"/>
                    <a:gd name="T51" fmla="*/ 116 h 116"/>
                    <a:gd name="T52" fmla="*/ 96 w 233"/>
                    <a:gd name="T53" fmla="*/ 99 h 116"/>
                    <a:gd name="T54" fmla="*/ 78 w 233"/>
                    <a:gd name="T55" fmla="*/ 111 h 116"/>
                    <a:gd name="T56" fmla="*/ 66 w 233"/>
                    <a:gd name="T57" fmla="*/ 86 h 116"/>
                    <a:gd name="T58" fmla="*/ 60 w 233"/>
                    <a:gd name="T59" fmla="*/ 63 h 116"/>
                    <a:gd name="T60" fmla="*/ 45 w 233"/>
                    <a:gd name="T61" fmla="*/ 53 h 116"/>
                    <a:gd name="T62" fmla="*/ 24 w 233"/>
                    <a:gd name="T63" fmla="*/ 42 h 116"/>
                    <a:gd name="T64" fmla="*/ 6 w 233"/>
                    <a:gd name="T65" fmla="*/ 33 h 116"/>
                    <a:gd name="T66" fmla="*/ 0 w 233"/>
                    <a:gd name="T67" fmla="*/ 12 h 116"/>
                    <a:gd name="T68" fmla="*/ 5 w 233"/>
                    <a:gd name="T69" fmla="*/ 0 h 11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33"/>
                    <a:gd name="T106" fmla="*/ 0 h 116"/>
                    <a:gd name="T107" fmla="*/ 233 w 233"/>
                    <a:gd name="T108" fmla="*/ 116 h 11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33" h="116">
                      <a:moveTo>
                        <a:pt x="5" y="0"/>
                      </a:moveTo>
                      <a:lnTo>
                        <a:pt x="18" y="12"/>
                      </a:lnTo>
                      <a:lnTo>
                        <a:pt x="42" y="24"/>
                      </a:lnTo>
                      <a:lnTo>
                        <a:pt x="51" y="35"/>
                      </a:lnTo>
                      <a:lnTo>
                        <a:pt x="54" y="53"/>
                      </a:lnTo>
                      <a:lnTo>
                        <a:pt x="83" y="51"/>
                      </a:lnTo>
                      <a:lnTo>
                        <a:pt x="83" y="63"/>
                      </a:lnTo>
                      <a:lnTo>
                        <a:pt x="104" y="62"/>
                      </a:lnTo>
                      <a:lnTo>
                        <a:pt x="110" y="81"/>
                      </a:lnTo>
                      <a:lnTo>
                        <a:pt x="126" y="68"/>
                      </a:lnTo>
                      <a:lnTo>
                        <a:pt x="144" y="47"/>
                      </a:lnTo>
                      <a:lnTo>
                        <a:pt x="158" y="39"/>
                      </a:lnTo>
                      <a:lnTo>
                        <a:pt x="167" y="35"/>
                      </a:lnTo>
                      <a:lnTo>
                        <a:pt x="182" y="36"/>
                      </a:lnTo>
                      <a:lnTo>
                        <a:pt x="191" y="63"/>
                      </a:lnTo>
                      <a:lnTo>
                        <a:pt x="218" y="45"/>
                      </a:lnTo>
                      <a:lnTo>
                        <a:pt x="233" y="41"/>
                      </a:lnTo>
                      <a:lnTo>
                        <a:pt x="216" y="62"/>
                      </a:lnTo>
                      <a:lnTo>
                        <a:pt x="209" y="80"/>
                      </a:lnTo>
                      <a:lnTo>
                        <a:pt x="195" y="66"/>
                      </a:lnTo>
                      <a:lnTo>
                        <a:pt x="171" y="65"/>
                      </a:lnTo>
                      <a:lnTo>
                        <a:pt x="156" y="69"/>
                      </a:lnTo>
                      <a:lnTo>
                        <a:pt x="147" y="86"/>
                      </a:lnTo>
                      <a:lnTo>
                        <a:pt x="134" y="111"/>
                      </a:lnTo>
                      <a:lnTo>
                        <a:pt x="122" y="101"/>
                      </a:lnTo>
                      <a:lnTo>
                        <a:pt x="111" y="116"/>
                      </a:lnTo>
                      <a:lnTo>
                        <a:pt x="96" y="99"/>
                      </a:lnTo>
                      <a:lnTo>
                        <a:pt x="78" y="111"/>
                      </a:lnTo>
                      <a:lnTo>
                        <a:pt x="66" y="86"/>
                      </a:lnTo>
                      <a:lnTo>
                        <a:pt x="60" y="63"/>
                      </a:lnTo>
                      <a:lnTo>
                        <a:pt x="45" y="53"/>
                      </a:lnTo>
                      <a:lnTo>
                        <a:pt x="24" y="42"/>
                      </a:lnTo>
                      <a:lnTo>
                        <a:pt x="6" y="33"/>
                      </a:lnTo>
                      <a:lnTo>
                        <a:pt x="0" y="12"/>
                      </a:lnTo>
                      <a:lnTo>
                        <a:pt x="5" y="0"/>
                      </a:lnTo>
                      <a:close/>
                    </a:path>
                  </a:pathLst>
                </a:custGeom>
                <a:solidFill>
                  <a:srgbClr val="FF0000">
                    <a:alpha val="74901"/>
                  </a:srgbClr>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a:lstStyle/>
                <a:p>
                  <a:endParaRPr lang="en-US"/>
                </a:p>
              </p:txBody>
            </p:sp>
            <p:sp>
              <p:nvSpPr>
                <p:cNvPr id="89" name="Freeform 43"/>
                <p:cNvSpPr>
                  <a:spLocks noChangeAspect="1"/>
                </p:cNvSpPr>
                <p:nvPr/>
              </p:nvSpPr>
              <p:spPr bwMode="auto">
                <a:xfrm>
                  <a:off x="2870" y="947"/>
                  <a:ext cx="43" cy="45"/>
                </a:xfrm>
                <a:custGeom>
                  <a:avLst/>
                  <a:gdLst>
                    <a:gd name="T0" fmla="*/ 0 w 43"/>
                    <a:gd name="T1" fmla="*/ 42 h 45"/>
                    <a:gd name="T2" fmla="*/ 18 w 43"/>
                    <a:gd name="T3" fmla="*/ 31 h 45"/>
                    <a:gd name="T4" fmla="*/ 33 w 43"/>
                    <a:gd name="T5" fmla="*/ 13 h 45"/>
                    <a:gd name="T6" fmla="*/ 43 w 43"/>
                    <a:gd name="T7" fmla="*/ 0 h 45"/>
                    <a:gd name="T8" fmla="*/ 40 w 43"/>
                    <a:gd name="T9" fmla="*/ 24 h 45"/>
                    <a:gd name="T10" fmla="*/ 31 w 43"/>
                    <a:gd name="T11" fmla="*/ 39 h 45"/>
                    <a:gd name="T12" fmla="*/ 21 w 43"/>
                    <a:gd name="T13" fmla="*/ 45 h 45"/>
                    <a:gd name="T14" fmla="*/ 0 w 43"/>
                    <a:gd name="T15" fmla="*/ 42 h 45"/>
                    <a:gd name="T16" fmla="*/ 0 60000 65536"/>
                    <a:gd name="T17" fmla="*/ 0 60000 65536"/>
                    <a:gd name="T18" fmla="*/ 0 60000 65536"/>
                    <a:gd name="T19" fmla="*/ 0 60000 65536"/>
                    <a:gd name="T20" fmla="*/ 0 60000 65536"/>
                    <a:gd name="T21" fmla="*/ 0 60000 65536"/>
                    <a:gd name="T22" fmla="*/ 0 60000 65536"/>
                    <a:gd name="T23" fmla="*/ 0 60000 65536"/>
                    <a:gd name="T24" fmla="*/ 0 w 43"/>
                    <a:gd name="T25" fmla="*/ 0 h 45"/>
                    <a:gd name="T26" fmla="*/ 43 w 43"/>
                    <a:gd name="T27" fmla="*/ 45 h 4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3" h="45">
                      <a:moveTo>
                        <a:pt x="0" y="42"/>
                      </a:moveTo>
                      <a:lnTo>
                        <a:pt x="18" y="31"/>
                      </a:lnTo>
                      <a:lnTo>
                        <a:pt x="33" y="13"/>
                      </a:lnTo>
                      <a:lnTo>
                        <a:pt x="43" y="0"/>
                      </a:lnTo>
                      <a:lnTo>
                        <a:pt x="40" y="24"/>
                      </a:lnTo>
                      <a:lnTo>
                        <a:pt x="31" y="39"/>
                      </a:lnTo>
                      <a:lnTo>
                        <a:pt x="21" y="45"/>
                      </a:lnTo>
                      <a:lnTo>
                        <a:pt x="0" y="42"/>
                      </a:lnTo>
                      <a:close/>
                    </a:path>
                  </a:pathLst>
                </a:custGeom>
                <a:solidFill>
                  <a:srgbClr val="FF0000">
                    <a:alpha val="74901"/>
                  </a:srgbClr>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a:lstStyle/>
                <a:p>
                  <a:endParaRPr lang="en-US"/>
                </a:p>
              </p:txBody>
            </p:sp>
            <p:sp>
              <p:nvSpPr>
                <p:cNvPr id="90" name="Freeform 44"/>
                <p:cNvSpPr>
                  <a:spLocks noChangeAspect="1"/>
                </p:cNvSpPr>
                <p:nvPr/>
              </p:nvSpPr>
              <p:spPr bwMode="auto">
                <a:xfrm>
                  <a:off x="2828" y="942"/>
                  <a:ext cx="328" cy="84"/>
                </a:xfrm>
                <a:custGeom>
                  <a:avLst/>
                  <a:gdLst>
                    <a:gd name="T0" fmla="*/ 0 w 328"/>
                    <a:gd name="T1" fmla="*/ 60 h 84"/>
                    <a:gd name="T2" fmla="*/ 34 w 328"/>
                    <a:gd name="T3" fmla="*/ 57 h 84"/>
                    <a:gd name="T4" fmla="*/ 66 w 328"/>
                    <a:gd name="T5" fmla="*/ 56 h 84"/>
                    <a:gd name="T6" fmla="*/ 108 w 328"/>
                    <a:gd name="T7" fmla="*/ 54 h 84"/>
                    <a:gd name="T8" fmla="*/ 133 w 328"/>
                    <a:gd name="T9" fmla="*/ 54 h 84"/>
                    <a:gd name="T10" fmla="*/ 147 w 328"/>
                    <a:gd name="T11" fmla="*/ 50 h 84"/>
                    <a:gd name="T12" fmla="*/ 156 w 328"/>
                    <a:gd name="T13" fmla="*/ 36 h 84"/>
                    <a:gd name="T14" fmla="*/ 165 w 328"/>
                    <a:gd name="T15" fmla="*/ 20 h 84"/>
                    <a:gd name="T16" fmla="*/ 177 w 328"/>
                    <a:gd name="T17" fmla="*/ 27 h 84"/>
                    <a:gd name="T18" fmla="*/ 195 w 328"/>
                    <a:gd name="T19" fmla="*/ 26 h 84"/>
                    <a:gd name="T20" fmla="*/ 211 w 328"/>
                    <a:gd name="T21" fmla="*/ 30 h 84"/>
                    <a:gd name="T22" fmla="*/ 225 w 328"/>
                    <a:gd name="T23" fmla="*/ 26 h 84"/>
                    <a:gd name="T24" fmla="*/ 252 w 328"/>
                    <a:gd name="T25" fmla="*/ 24 h 84"/>
                    <a:gd name="T26" fmla="*/ 279 w 328"/>
                    <a:gd name="T27" fmla="*/ 18 h 84"/>
                    <a:gd name="T28" fmla="*/ 295 w 328"/>
                    <a:gd name="T29" fmla="*/ 9 h 84"/>
                    <a:gd name="T30" fmla="*/ 306 w 328"/>
                    <a:gd name="T31" fmla="*/ 0 h 84"/>
                    <a:gd name="T32" fmla="*/ 321 w 328"/>
                    <a:gd name="T33" fmla="*/ 2 h 84"/>
                    <a:gd name="T34" fmla="*/ 328 w 328"/>
                    <a:gd name="T35" fmla="*/ 11 h 84"/>
                    <a:gd name="T36" fmla="*/ 325 w 328"/>
                    <a:gd name="T37" fmla="*/ 41 h 84"/>
                    <a:gd name="T38" fmla="*/ 310 w 328"/>
                    <a:gd name="T39" fmla="*/ 44 h 84"/>
                    <a:gd name="T40" fmla="*/ 297 w 328"/>
                    <a:gd name="T41" fmla="*/ 48 h 84"/>
                    <a:gd name="T42" fmla="*/ 276 w 328"/>
                    <a:gd name="T43" fmla="*/ 69 h 84"/>
                    <a:gd name="T44" fmla="*/ 258 w 328"/>
                    <a:gd name="T45" fmla="*/ 77 h 84"/>
                    <a:gd name="T46" fmla="*/ 232 w 328"/>
                    <a:gd name="T47" fmla="*/ 84 h 84"/>
                    <a:gd name="T48" fmla="*/ 196 w 328"/>
                    <a:gd name="T49" fmla="*/ 81 h 84"/>
                    <a:gd name="T50" fmla="*/ 154 w 328"/>
                    <a:gd name="T51" fmla="*/ 75 h 84"/>
                    <a:gd name="T52" fmla="*/ 124 w 328"/>
                    <a:gd name="T53" fmla="*/ 72 h 84"/>
                    <a:gd name="T54" fmla="*/ 90 w 328"/>
                    <a:gd name="T55" fmla="*/ 71 h 84"/>
                    <a:gd name="T56" fmla="*/ 54 w 328"/>
                    <a:gd name="T57" fmla="*/ 69 h 84"/>
                    <a:gd name="T58" fmla="*/ 18 w 328"/>
                    <a:gd name="T59" fmla="*/ 66 h 84"/>
                    <a:gd name="T60" fmla="*/ 0 w 328"/>
                    <a:gd name="T61" fmla="*/ 60 h 84"/>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28"/>
                    <a:gd name="T94" fmla="*/ 0 h 84"/>
                    <a:gd name="T95" fmla="*/ 328 w 328"/>
                    <a:gd name="T96" fmla="*/ 84 h 84"/>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28" h="84">
                      <a:moveTo>
                        <a:pt x="0" y="60"/>
                      </a:moveTo>
                      <a:lnTo>
                        <a:pt x="34" y="57"/>
                      </a:lnTo>
                      <a:lnTo>
                        <a:pt x="66" y="56"/>
                      </a:lnTo>
                      <a:lnTo>
                        <a:pt x="108" y="54"/>
                      </a:lnTo>
                      <a:lnTo>
                        <a:pt x="133" y="54"/>
                      </a:lnTo>
                      <a:lnTo>
                        <a:pt x="147" y="50"/>
                      </a:lnTo>
                      <a:lnTo>
                        <a:pt x="156" y="36"/>
                      </a:lnTo>
                      <a:lnTo>
                        <a:pt x="165" y="20"/>
                      </a:lnTo>
                      <a:lnTo>
                        <a:pt x="177" y="27"/>
                      </a:lnTo>
                      <a:lnTo>
                        <a:pt x="195" y="26"/>
                      </a:lnTo>
                      <a:lnTo>
                        <a:pt x="211" y="30"/>
                      </a:lnTo>
                      <a:lnTo>
                        <a:pt x="225" y="26"/>
                      </a:lnTo>
                      <a:lnTo>
                        <a:pt x="252" y="24"/>
                      </a:lnTo>
                      <a:lnTo>
                        <a:pt x="279" y="18"/>
                      </a:lnTo>
                      <a:lnTo>
                        <a:pt x="295" y="9"/>
                      </a:lnTo>
                      <a:lnTo>
                        <a:pt x="306" y="0"/>
                      </a:lnTo>
                      <a:lnTo>
                        <a:pt x="321" y="2"/>
                      </a:lnTo>
                      <a:lnTo>
                        <a:pt x="328" y="11"/>
                      </a:lnTo>
                      <a:lnTo>
                        <a:pt x="325" y="41"/>
                      </a:lnTo>
                      <a:lnTo>
                        <a:pt x="310" y="44"/>
                      </a:lnTo>
                      <a:lnTo>
                        <a:pt x="297" y="48"/>
                      </a:lnTo>
                      <a:lnTo>
                        <a:pt x="276" y="69"/>
                      </a:lnTo>
                      <a:lnTo>
                        <a:pt x="258" y="77"/>
                      </a:lnTo>
                      <a:lnTo>
                        <a:pt x="232" y="84"/>
                      </a:lnTo>
                      <a:lnTo>
                        <a:pt x="196" y="81"/>
                      </a:lnTo>
                      <a:lnTo>
                        <a:pt x="154" y="75"/>
                      </a:lnTo>
                      <a:lnTo>
                        <a:pt x="124" y="72"/>
                      </a:lnTo>
                      <a:lnTo>
                        <a:pt x="90" y="71"/>
                      </a:lnTo>
                      <a:lnTo>
                        <a:pt x="54" y="69"/>
                      </a:lnTo>
                      <a:lnTo>
                        <a:pt x="18" y="66"/>
                      </a:lnTo>
                      <a:lnTo>
                        <a:pt x="0" y="60"/>
                      </a:lnTo>
                      <a:close/>
                    </a:path>
                  </a:pathLst>
                </a:custGeom>
                <a:solidFill>
                  <a:srgbClr val="FF0000">
                    <a:alpha val="74901"/>
                  </a:srgbClr>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a:lstStyle/>
                <a:p>
                  <a:endParaRPr lang="en-US"/>
                </a:p>
              </p:txBody>
            </p:sp>
            <p:sp>
              <p:nvSpPr>
                <p:cNvPr id="91" name="Freeform 45"/>
                <p:cNvSpPr>
                  <a:spLocks noChangeAspect="1"/>
                </p:cNvSpPr>
                <p:nvPr/>
              </p:nvSpPr>
              <p:spPr bwMode="auto">
                <a:xfrm>
                  <a:off x="3254" y="885"/>
                  <a:ext cx="55" cy="159"/>
                </a:xfrm>
                <a:custGeom>
                  <a:avLst/>
                  <a:gdLst>
                    <a:gd name="T0" fmla="*/ 6 w 55"/>
                    <a:gd name="T1" fmla="*/ 0 h 159"/>
                    <a:gd name="T2" fmla="*/ 18 w 55"/>
                    <a:gd name="T3" fmla="*/ 26 h 159"/>
                    <a:gd name="T4" fmla="*/ 30 w 55"/>
                    <a:gd name="T5" fmla="*/ 59 h 159"/>
                    <a:gd name="T6" fmla="*/ 49 w 55"/>
                    <a:gd name="T7" fmla="*/ 87 h 159"/>
                    <a:gd name="T8" fmla="*/ 55 w 55"/>
                    <a:gd name="T9" fmla="*/ 96 h 159"/>
                    <a:gd name="T10" fmla="*/ 49 w 55"/>
                    <a:gd name="T11" fmla="*/ 129 h 159"/>
                    <a:gd name="T12" fmla="*/ 42 w 55"/>
                    <a:gd name="T13" fmla="*/ 159 h 159"/>
                    <a:gd name="T14" fmla="*/ 28 w 55"/>
                    <a:gd name="T15" fmla="*/ 135 h 159"/>
                    <a:gd name="T16" fmla="*/ 19 w 55"/>
                    <a:gd name="T17" fmla="*/ 111 h 159"/>
                    <a:gd name="T18" fmla="*/ 6 w 55"/>
                    <a:gd name="T19" fmla="*/ 75 h 159"/>
                    <a:gd name="T20" fmla="*/ 0 w 55"/>
                    <a:gd name="T21" fmla="*/ 59 h 159"/>
                    <a:gd name="T22" fmla="*/ 3 w 55"/>
                    <a:gd name="T23" fmla="*/ 32 h 159"/>
                    <a:gd name="T24" fmla="*/ 6 w 55"/>
                    <a:gd name="T25" fmla="*/ 0 h 15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55"/>
                    <a:gd name="T40" fmla="*/ 0 h 159"/>
                    <a:gd name="T41" fmla="*/ 55 w 55"/>
                    <a:gd name="T42" fmla="*/ 159 h 159"/>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55" h="159">
                      <a:moveTo>
                        <a:pt x="6" y="0"/>
                      </a:moveTo>
                      <a:lnTo>
                        <a:pt x="18" y="26"/>
                      </a:lnTo>
                      <a:lnTo>
                        <a:pt x="30" y="59"/>
                      </a:lnTo>
                      <a:lnTo>
                        <a:pt x="49" y="87"/>
                      </a:lnTo>
                      <a:lnTo>
                        <a:pt x="55" y="96"/>
                      </a:lnTo>
                      <a:lnTo>
                        <a:pt x="49" y="129"/>
                      </a:lnTo>
                      <a:lnTo>
                        <a:pt x="42" y="159"/>
                      </a:lnTo>
                      <a:lnTo>
                        <a:pt x="28" y="135"/>
                      </a:lnTo>
                      <a:lnTo>
                        <a:pt x="19" y="111"/>
                      </a:lnTo>
                      <a:lnTo>
                        <a:pt x="6" y="75"/>
                      </a:lnTo>
                      <a:lnTo>
                        <a:pt x="0" y="59"/>
                      </a:lnTo>
                      <a:lnTo>
                        <a:pt x="3" y="32"/>
                      </a:lnTo>
                      <a:lnTo>
                        <a:pt x="6" y="0"/>
                      </a:lnTo>
                      <a:close/>
                    </a:path>
                  </a:pathLst>
                </a:custGeom>
                <a:solidFill>
                  <a:srgbClr val="FF6600">
                    <a:alpha val="74901"/>
                  </a:srgbClr>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a:lstStyle/>
                <a:p>
                  <a:endParaRPr lang="en-US"/>
                </a:p>
              </p:txBody>
            </p:sp>
            <p:sp>
              <p:nvSpPr>
                <p:cNvPr id="92" name="Freeform 46"/>
                <p:cNvSpPr>
                  <a:spLocks noChangeAspect="1"/>
                </p:cNvSpPr>
                <p:nvPr/>
              </p:nvSpPr>
              <p:spPr bwMode="auto">
                <a:xfrm>
                  <a:off x="3332" y="876"/>
                  <a:ext cx="123" cy="176"/>
                </a:xfrm>
                <a:custGeom>
                  <a:avLst/>
                  <a:gdLst>
                    <a:gd name="T0" fmla="*/ 9 w 123"/>
                    <a:gd name="T1" fmla="*/ 0 h 176"/>
                    <a:gd name="T2" fmla="*/ 24 w 123"/>
                    <a:gd name="T3" fmla="*/ 9 h 176"/>
                    <a:gd name="T4" fmla="*/ 40 w 123"/>
                    <a:gd name="T5" fmla="*/ 30 h 176"/>
                    <a:gd name="T6" fmla="*/ 58 w 123"/>
                    <a:gd name="T7" fmla="*/ 51 h 176"/>
                    <a:gd name="T8" fmla="*/ 69 w 123"/>
                    <a:gd name="T9" fmla="*/ 53 h 176"/>
                    <a:gd name="T10" fmla="*/ 78 w 123"/>
                    <a:gd name="T11" fmla="*/ 42 h 176"/>
                    <a:gd name="T12" fmla="*/ 99 w 123"/>
                    <a:gd name="T13" fmla="*/ 41 h 176"/>
                    <a:gd name="T14" fmla="*/ 123 w 123"/>
                    <a:gd name="T15" fmla="*/ 12 h 176"/>
                    <a:gd name="T16" fmla="*/ 118 w 123"/>
                    <a:gd name="T17" fmla="*/ 45 h 176"/>
                    <a:gd name="T18" fmla="*/ 121 w 123"/>
                    <a:gd name="T19" fmla="*/ 74 h 176"/>
                    <a:gd name="T20" fmla="*/ 123 w 123"/>
                    <a:gd name="T21" fmla="*/ 95 h 176"/>
                    <a:gd name="T22" fmla="*/ 120 w 123"/>
                    <a:gd name="T23" fmla="*/ 116 h 176"/>
                    <a:gd name="T24" fmla="*/ 112 w 123"/>
                    <a:gd name="T25" fmla="*/ 141 h 176"/>
                    <a:gd name="T26" fmla="*/ 108 w 123"/>
                    <a:gd name="T27" fmla="*/ 159 h 176"/>
                    <a:gd name="T28" fmla="*/ 97 w 123"/>
                    <a:gd name="T29" fmla="*/ 165 h 176"/>
                    <a:gd name="T30" fmla="*/ 76 w 123"/>
                    <a:gd name="T31" fmla="*/ 158 h 176"/>
                    <a:gd name="T32" fmla="*/ 63 w 123"/>
                    <a:gd name="T33" fmla="*/ 152 h 176"/>
                    <a:gd name="T34" fmla="*/ 46 w 123"/>
                    <a:gd name="T35" fmla="*/ 176 h 176"/>
                    <a:gd name="T36" fmla="*/ 30 w 123"/>
                    <a:gd name="T37" fmla="*/ 116 h 176"/>
                    <a:gd name="T38" fmla="*/ 13 w 123"/>
                    <a:gd name="T39" fmla="*/ 83 h 176"/>
                    <a:gd name="T40" fmla="*/ 0 w 123"/>
                    <a:gd name="T41" fmla="*/ 54 h 176"/>
                    <a:gd name="T42" fmla="*/ 0 w 123"/>
                    <a:gd name="T43" fmla="*/ 23 h 176"/>
                    <a:gd name="T44" fmla="*/ 3 w 123"/>
                    <a:gd name="T45" fmla="*/ 8 h 176"/>
                    <a:gd name="T46" fmla="*/ 9 w 123"/>
                    <a:gd name="T47" fmla="*/ 0 h 17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23"/>
                    <a:gd name="T73" fmla="*/ 0 h 176"/>
                    <a:gd name="T74" fmla="*/ 123 w 123"/>
                    <a:gd name="T75" fmla="*/ 176 h 17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23" h="176">
                      <a:moveTo>
                        <a:pt x="9" y="0"/>
                      </a:moveTo>
                      <a:lnTo>
                        <a:pt x="24" y="9"/>
                      </a:lnTo>
                      <a:lnTo>
                        <a:pt x="40" y="30"/>
                      </a:lnTo>
                      <a:lnTo>
                        <a:pt x="58" y="51"/>
                      </a:lnTo>
                      <a:lnTo>
                        <a:pt x="69" y="53"/>
                      </a:lnTo>
                      <a:lnTo>
                        <a:pt x="78" y="42"/>
                      </a:lnTo>
                      <a:lnTo>
                        <a:pt x="99" y="41"/>
                      </a:lnTo>
                      <a:lnTo>
                        <a:pt x="123" y="12"/>
                      </a:lnTo>
                      <a:lnTo>
                        <a:pt x="118" y="45"/>
                      </a:lnTo>
                      <a:lnTo>
                        <a:pt x="121" y="74"/>
                      </a:lnTo>
                      <a:lnTo>
                        <a:pt x="123" y="95"/>
                      </a:lnTo>
                      <a:lnTo>
                        <a:pt x="120" y="116"/>
                      </a:lnTo>
                      <a:lnTo>
                        <a:pt x="112" y="141"/>
                      </a:lnTo>
                      <a:lnTo>
                        <a:pt x="108" y="159"/>
                      </a:lnTo>
                      <a:lnTo>
                        <a:pt x="97" y="165"/>
                      </a:lnTo>
                      <a:lnTo>
                        <a:pt x="76" y="158"/>
                      </a:lnTo>
                      <a:lnTo>
                        <a:pt x="63" y="152"/>
                      </a:lnTo>
                      <a:lnTo>
                        <a:pt x="46" y="176"/>
                      </a:lnTo>
                      <a:lnTo>
                        <a:pt x="30" y="116"/>
                      </a:lnTo>
                      <a:lnTo>
                        <a:pt x="13" y="83"/>
                      </a:lnTo>
                      <a:lnTo>
                        <a:pt x="0" y="54"/>
                      </a:lnTo>
                      <a:lnTo>
                        <a:pt x="0" y="23"/>
                      </a:lnTo>
                      <a:lnTo>
                        <a:pt x="3" y="8"/>
                      </a:lnTo>
                      <a:lnTo>
                        <a:pt x="9" y="0"/>
                      </a:lnTo>
                      <a:close/>
                    </a:path>
                  </a:pathLst>
                </a:custGeom>
                <a:solidFill>
                  <a:srgbClr val="FF6600">
                    <a:alpha val="74901"/>
                  </a:srgbClr>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a:lstStyle/>
                <a:p>
                  <a:endParaRPr lang="en-US"/>
                </a:p>
              </p:txBody>
            </p:sp>
            <p:sp>
              <p:nvSpPr>
                <p:cNvPr id="93" name="Freeform 47"/>
                <p:cNvSpPr>
                  <a:spLocks noChangeAspect="1"/>
                </p:cNvSpPr>
                <p:nvPr/>
              </p:nvSpPr>
              <p:spPr bwMode="auto">
                <a:xfrm>
                  <a:off x="3483" y="902"/>
                  <a:ext cx="119" cy="178"/>
                </a:xfrm>
                <a:custGeom>
                  <a:avLst/>
                  <a:gdLst>
                    <a:gd name="T0" fmla="*/ 5 w 119"/>
                    <a:gd name="T1" fmla="*/ 0 h 178"/>
                    <a:gd name="T2" fmla="*/ 12 w 119"/>
                    <a:gd name="T3" fmla="*/ 13 h 178"/>
                    <a:gd name="T4" fmla="*/ 24 w 119"/>
                    <a:gd name="T5" fmla="*/ 43 h 178"/>
                    <a:gd name="T6" fmla="*/ 38 w 119"/>
                    <a:gd name="T7" fmla="*/ 69 h 178"/>
                    <a:gd name="T8" fmla="*/ 56 w 119"/>
                    <a:gd name="T9" fmla="*/ 91 h 178"/>
                    <a:gd name="T10" fmla="*/ 80 w 119"/>
                    <a:gd name="T11" fmla="*/ 102 h 178"/>
                    <a:gd name="T12" fmla="*/ 96 w 119"/>
                    <a:gd name="T13" fmla="*/ 96 h 178"/>
                    <a:gd name="T14" fmla="*/ 111 w 119"/>
                    <a:gd name="T15" fmla="*/ 67 h 178"/>
                    <a:gd name="T16" fmla="*/ 116 w 119"/>
                    <a:gd name="T17" fmla="*/ 55 h 178"/>
                    <a:gd name="T18" fmla="*/ 119 w 119"/>
                    <a:gd name="T19" fmla="*/ 72 h 178"/>
                    <a:gd name="T20" fmla="*/ 114 w 119"/>
                    <a:gd name="T21" fmla="*/ 97 h 178"/>
                    <a:gd name="T22" fmla="*/ 102 w 119"/>
                    <a:gd name="T23" fmla="*/ 138 h 178"/>
                    <a:gd name="T24" fmla="*/ 90 w 119"/>
                    <a:gd name="T25" fmla="*/ 174 h 178"/>
                    <a:gd name="T26" fmla="*/ 74 w 119"/>
                    <a:gd name="T27" fmla="*/ 178 h 178"/>
                    <a:gd name="T28" fmla="*/ 57 w 119"/>
                    <a:gd name="T29" fmla="*/ 165 h 178"/>
                    <a:gd name="T30" fmla="*/ 42 w 119"/>
                    <a:gd name="T31" fmla="*/ 133 h 178"/>
                    <a:gd name="T32" fmla="*/ 21 w 119"/>
                    <a:gd name="T33" fmla="*/ 97 h 178"/>
                    <a:gd name="T34" fmla="*/ 11 w 119"/>
                    <a:gd name="T35" fmla="*/ 79 h 178"/>
                    <a:gd name="T36" fmla="*/ 2 w 119"/>
                    <a:gd name="T37" fmla="*/ 64 h 178"/>
                    <a:gd name="T38" fmla="*/ 0 w 119"/>
                    <a:gd name="T39" fmla="*/ 46 h 178"/>
                    <a:gd name="T40" fmla="*/ 3 w 119"/>
                    <a:gd name="T41" fmla="*/ 19 h 178"/>
                    <a:gd name="T42" fmla="*/ 5 w 119"/>
                    <a:gd name="T43" fmla="*/ 0 h 17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19"/>
                    <a:gd name="T67" fmla="*/ 0 h 178"/>
                    <a:gd name="T68" fmla="*/ 119 w 119"/>
                    <a:gd name="T69" fmla="*/ 178 h 17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19" h="178">
                      <a:moveTo>
                        <a:pt x="5" y="0"/>
                      </a:moveTo>
                      <a:lnTo>
                        <a:pt x="12" y="13"/>
                      </a:lnTo>
                      <a:lnTo>
                        <a:pt x="24" y="43"/>
                      </a:lnTo>
                      <a:lnTo>
                        <a:pt x="38" y="69"/>
                      </a:lnTo>
                      <a:lnTo>
                        <a:pt x="56" y="91"/>
                      </a:lnTo>
                      <a:lnTo>
                        <a:pt x="80" y="102"/>
                      </a:lnTo>
                      <a:lnTo>
                        <a:pt x="96" y="96"/>
                      </a:lnTo>
                      <a:lnTo>
                        <a:pt x="111" y="67"/>
                      </a:lnTo>
                      <a:lnTo>
                        <a:pt x="116" y="55"/>
                      </a:lnTo>
                      <a:lnTo>
                        <a:pt x="119" y="72"/>
                      </a:lnTo>
                      <a:lnTo>
                        <a:pt x="114" y="97"/>
                      </a:lnTo>
                      <a:lnTo>
                        <a:pt x="102" y="138"/>
                      </a:lnTo>
                      <a:lnTo>
                        <a:pt x="90" y="174"/>
                      </a:lnTo>
                      <a:lnTo>
                        <a:pt x="74" y="178"/>
                      </a:lnTo>
                      <a:lnTo>
                        <a:pt x="57" y="165"/>
                      </a:lnTo>
                      <a:lnTo>
                        <a:pt x="42" y="133"/>
                      </a:lnTo>
                      <a:lnTo>
                        <a:pt x="21" y="97"/>
                      </a:lnTo>
                      <a:lnTo>
                        <a:pt x="11" y="79"/>
                      </a:lnTo>
                      <a:lnTo>
                        <a:pt x="2" y="64"/>
                      </a:lnTo>
                      <a:lnTo>
                        <a:pt x="0" y="46"/>
                      </a:lnTo>
                      <a:lnTo>
                        <a:pt x="3" y="19"/>
                      </a:lnTo>
                      <a:lnTo>
                        <a:pt x="5" y="0"/>
                      </a:lnTo>
                      <a:close/>
                    </a:path>
                  </a:pathLst>
                </a:custGeom>
                <a:solidFill>
                  <a:srgbClr val="FF6600">
                    <a:alpha val="74901"/>
                  </a:srgbClr>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a:lstStyle/>
                <a:p>
                  <a:endParaRPr lang="en-US"/>
                </a:p>
              </p:txBody>
            </p:sp>
            <p:sp>
              <p:nvSpPr>
                <p:cNvPr id="94" name="Freeform 48"/>
                <p:cNvSpPr>
                  <a:spLocks noChangeAspect="1"/>
                </p:cNvSpPr>
                <p:nvPr/>
              </p:nvSpPr>
              <p:spPr bwMode="auto">
                <a:xfrm>
                  <a:off x="3659" y="878"/>
                  <a:ext cx="84" cy="103"/>
                </a:xfrm>
                <a:custGeom>
                  <a:avLst/>
                  <a:gdLst>
                    <a:gd name="T0" fmla="*/ 0 w 84"/>
                    <a:gd name="T1" fmla="*/ 24 h 103"/>
                    <a:gd name="T2" fmla="*/ 9 w 84"/>
                    <a:gd name="T3" fmla="*/ 15 h 103"/>
                    <a:gd name="T4" fmla="*/ 19 w 84"/>
                    <a:gd name="T5" fmla="*/ 9 h 103"/>
                    <a:gd name="T6" fmla="*/ 24 w 84"/>
                    <a:gd name="T7" fmla="*/ 0 h 103"/>
                    <a:gd name="T8" fmla="*/ 30 w 84"/>
                    <a:gd name="T9" fmla="*/ 21 h 103"/>
                    <a:gd name="T10" fmla="*/ 34 w 84"/>
                    <a:gd name="T11" fmla="*/ 45 h 103"/>
                    <a:gd name="T12" fmla="*/ 52 w 84"/>
                    <a:gd name="T13" fmla="*/ 58 h 103"/>
                    <a:gd name="T14" fmla="*/ 66 w 84"/>
                    <a:gd name="T15" fmla="*/ 54 h 103"/>
                    <a:gd name="T16" fmla="*/ 69 w 84"/>
                    <a:gd name="T17" fmla="*/ 40 h 103"/>
                    <a:gd name="T18" fmla="*/ 79 w 84"/>
                    <a:gd name="T19" fmla="*/ 33 h 103"/>
                    <a:gd name="T20" fmla="*/ 84 w 84"/>
                    <a:gd name="T21" fmla="*/ 63 h 103"/>
                    <a:gd name="T22" fmla="*/ 78 w 84"/>
                    <a:gd name="T23" fmla="*/ 78 h 103"/>
                    <a:gd name="T24" fmla="*/ 66 w 84"/>
                    <a:gd name="T25" fmla="*/ 96 h 103"/>
                    <a:gd name="T26" fmla="*/ 52 w 84"/>
                    <a:gd name="T27" fmla="*/ 103 h 103"/>
                    <a:gd name="T28" fmla="*/ 33 w 84"/>
                    <a:gd name="T29" fmla="*/ 84 h 103"/>
                    <a:gd name="T30" fmla="*/ 27 w 84"/>
                    <a:gd name="T31" fmla="*/ 70 h 103"/>
                    <a:gd name="T32" fmla="*/ 19 w 84"/>
                    <a:gd name="T33" fmla="*/ 58 h 103"/>
                    <a:gd name="T34" fmla="*/ 13 w 84"/>
                    <a:gd name="T35" fmla="*/ 34 h 103"/>
                    <a:gd name="T36" fmla="*/ 0 w 84"/>
                    <a:gd name="T37" fmla="*/ 24 h 10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84"/>
                    <a:gd name="T58" fmla="*/ 0 h 103"/>
                    <a:gd name="T59" fmla="*/ 84 w 84"/>
                    <a:gd name="T60" fmla="*/ 103 h 103"/>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84" h="103">
                      <a:moveTo>
                        <a:pt x="0" y="24"/>
                      </a:moveTo>
                      <a:lnTo>
                        <a:pt x="9" y="15"/>
                      </a:lnTo>
                      <a:lnTo>
                        <a:pt x="19" y="9"/>
                      </a:lnTo>
                      <a:lnTo>
                        <a:pt x="24" y="0"/>
                      </a:lnTo>
                      <a:lnTo>
                        <a:pt x="30" y="21"/>
                      </a:lnTo>
                      <a:lnTo>
                        <a:pt x="34" y="45"/>
                      </a:lnTo>
                      <a:lnTo>
                        <a:pt x="52" y="58"/>
                      </a:lnTo>
                      <a:lnTo>
                        <a:pt x="66" y="54"/>
                      </a:lnTo>
                      <a:lnTo>
                        <a:pt x="69" y="40"/>
                      </a:lnTo>
                      <a:lnTo>
                        <a:pt x="79" y="33"/>
                      </a:lnTo>
                      <a:lnTo>
                        <a:pt x="84" y="63"/>
                      </a:lnTo>
                      <a:lnTo>
                        <a:pt x="78" y="78"/>
                      </a:lnTo>
                      <a:lnTo>
                        <a:pt x="66" y="96"/>
                      </a:lnTo>
                      <a:lnTo>
                        <a:pt x="52" y="103"/>
                      </a:lnTo>
                      <a:lnTo>
                        <a:pt x="33" y="84"/>
                      </a:lnTo>
                      <a:lnTo>
                        <a:pt x="27" y="70"/>
                      </a:lnTo>
                      <a:lnTo>
                        <a:pt x="19" y="58"/>
                      </a:lnTo>
                      <a:lnTo>
                        <a:pt x="13" y="34"/>
                      </a:lnTo>
                      <a:lnTo>
                        <a:pt x="0" y="24"/>
                      </a:lnTo>
                      <a:close/>
                    </a:path>
                  </a:pathLst>
                </a:custGeom>
                <a:solidFill>
                  <a:srgbClr val="FF6600">
                    <a:alpha val="74901"/>
                  </a:srgbClr>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a:lstStyle/>
                <a:p>
                  <a:endParaRPr lang="en-US"/>
                </a:p>
              </p:txBody>
            </p:sp>
            <p:sp>
              <p:nvSpPr>
                <p:cNvPr id="95" name="Freeform 49"/>
                <p:cNvSpPr>
                  <a:spLocks noChangeAspect="1"/>
                </p:cNvSpPr>
                <p:nvPr/>
              </p:nvSpPr>
              <p:spPr bwMode="auto">
                <a:xfrm>
                  <a:off x="3743" y="909"/>
                  <a:ext cx="129" cy="75"/>
                </a:xfrm>
                <a:custGeom>
                  <a:avLst/>
                  <a:gdLst>
                    <a:gd name="T0" fmla="*/ 0 w 129"/>
                    <a:gd name="T1" fmla="*/ 5 h 75"/>
                    <a:gd name="T2" fmla="*/ 15 w 129"/>
                    <a:gd name="T3" fmla="*/ 29 h 75"/>
                    <a:gd name="T4" fmla="*/ 21 w 129"/>
                    <a:gd name="T5" fmla="*/ 47 h 75"/>
                    <a:gd name="T6" fmla="*/ 31 w 129"/>
                    <a:gd name="T7" fmla="*/ 51 h 75"/>
                    <a:gd name="T8" fmla="*/ 43 w 129"/>
                    <a:gd name="T9" fmla="*/ 59 h 75"/>
                    <a:gd name="T10" fmla="*/ 45 w 129"/>
                    <a:gd name="T11" fmla="*/ 39 h 75"/>
                    <a:gd name="T12" fmla="*/ 48 w 129"/>
                    <a:gd name="T13" fmla="*/ 20 h 75"/>
                    <a:gd name="T14" fmla="*/ 49 w 129"/>
                    <a:gd name="T15" fmla="*/ 6 h 75"/>
                    <a:gd name="T16" fmla="*/ 66 w 129"/>
                    <a:gd name="T17" fmla="*/ 9 h 75"/>
                    <a:gd name="T18" fmla="*/ 78 w 129"/>
                    <a:gd name="T19" fmla="*/ 23 h 75"/>
                    <a:gd name="T20" fmla="*/ 90 w 129"/>
                    <a:gd name="T21" fmla="*/ 23 h 75"/>
                    <a:gd name="T22" fmla="*/ 97 w 129"/>
                    <a:gd name="T23" fmla="*/ 9 h 75"/>
                    <a:gd name="T24" fmla="*/ 102 w 129"/>
                    <a:gd name="T25" fmla="*/ 0 h 75"/>
                    <a:gd name="T26" fmla="*/ 129 w 129"/>
                    <a:gd name="T27" fmla="*/ 2 h 75"/>
                    <a:gd name="T28" fmla="*/ 112 w 129"/>
                    <a:gd name="T29" fmla="*/ 14 h 75"/>
                    <a:gd name="T30" fmla="*/ 102 w 129"/>
                    <a:gd name="T31" fmla="*/ 15 h 75"/>
                    <a:gd name="T32" fmla="*/ 102 w 129"/>
                    <a:gd name="T33" fmla="*/ 32 h 75"/>
                    <a:gd name="T34" fmla="*/ 99 w 129"/>
                    <a:gd name="T35" fmla="*/ 56 h 75"/>
                    <a:gd name="T36" fmla="*/ 93 w 129"/>
                    <a:gd name="T37" fmla="*/ 68 h 75"/>
                    <a:gd name="T38" fmla="*/ 81 w 129"/>
                    <a:gd name="T39" fmla="*/ 75 h 75"/>
                    <a:gd name="T40" fmla="*/ 61 w 129"/>
                    <a:gd name="T41" fmla="*/ 72 h 75"/>
                    <a:gd name="T42" fmla="*/ 42 w 129"/>
                    <a:gd name="T43" fmla="*/ 47 h 75"/>
                    <a:gd name="T44" fmla="*/ 36 w 129"/>
                    <a:gd name="T45" fmla="*/ 68 h 75"/>
                    <a:gd name="T46" fmla="*/ 15 w 129"/>
                    <a:gd name="T47" fmla="*/ 68 h 75"/>
                    <a:gd name="T48" fmla="*/ 9 w 129"/>
                    <a:gd name="T49" fmla="*/ 59 h 75"/>
                    <a:gd name="T50" fmla="*/ 4 w 129"/>
                    <a:gd name="T51" fmla="*/ 32 h 75"/>
                    <a:gd name="T52" fmla="*/ 0 w 129"/>
                    <a:gd name="T53" fmla="*/ 5 h 75"/>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29"/>
                    <a:gd name="T82" fmla="*/ 0 h 75"/>
                    <a:gd name="T83" fmla="*/ 129 w 129"/>
                    <a:gd name="T84" fmla="*/ 75 h 75"/>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29" h="75">
                      <a:moveTo>
                        <a:pt x="0" y="5"/>
                      </a:moveTo>
                      <a:lnTo>
                        <a:pt x="15" y="29"/>
                      </a:lnTo>
                      <a:lnTo>
                        <a:pt x="21" y="47"/>
                      </a:lnTo>
                      <a:lnTo>
                        <a:pt x="31" y="51"/>
                      </a:lnTo>
                      <a:lnTo>
                        <a:pt x="43" y="59"/>
                      </a:lnTo>
                      <a:lnTo>
                        <a:pt x="45" y="39"/>
                      </a:lnTo>
                      <a:lnTo>
                        <a:pt x="48" y="20"/>
                      </a:lnTo>
                      <a:lnTo>
                        <a:pt x="49" y="6"/>
                      </a:lnTo>
                      <a:lnTo>
                        <a:pt x="66" y="9"/>
                      </a:lnTo>
                      <a:lnTo>
                        <a:pt x="78" y="23"/>
                      </a:lnTo>
                      <a:lnTo>
                        <a:pt x="90" y="23"/>
                      </a:lnTo>
                      <a:lnTo>
                        <a:pt x="97" y="9"/>
                      </a:lnTo>
                      <a:lnTo>
                        <a:pt x="102" y="0"/>
                      </a:lnTo>
                      <a:lnTo>
                        <a:pt x="129" y="2"/>
                      </a:lnTo>
                      <a:lnTo>
                        <a:pt x="112" y="14"/>
                      </a:lnTo>
                      <a:lnTo>
                        <a:pt x="102" y="15"/>
                      </a:lnTo>
                      <a:lnTo>
                        <a:pt x="102" y="32"/>
                      </a:lnTo>
                      <a:lnTo>
                        <a:pt x="99" y="56"/>
                      </a:lnTo>
                      <a:lnTo>
                        <a:pt x="93" y="68"/>
                      </a:lnTo>
                      <a:lnTo>
                        <a:pt x="81" y="75"/>
                      </a:lnTo>
                      <a:lnTo>
                        <a:pt x="61" y="72"/>
                      </a:lnTo>
                      <a:lnTo>
                        <a:pt x="42" y="47"/>
                      </a:lnTo>
                      <a:lnTo>
                        <a:pt x="36" y="68"/>
                      </a:lnTo>
                      <a:lnTo>
                        <a:pt x="15" y="68"/>
                      </a:lnTo>
                      <a:lnTo>
                        <a:pt x="9" y="59"/>
                      </a:lnTo>
                      <a:lnTo>
                        <a:pt x="4" y="32"/>
                      </a:lnTo>
                      <a:lnTo>
                        <a:pt x="0" y="5"/>
                      </a:lnTo>
                      <a:close/>
                    </a:path>
                  </a:pathLst>
                </a:custGeom>
                <a:solidFill>
                  <a:srgbClr val="FF6600">
                    <a:alpha val="74901"/>
                  </a:srgbClr>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a:lstStyle/>
                <a:p>
                  <a:endParaRPr lang="en-US"/>
                </a:p>
              </p:txBody>
            </p:sp>
            <p:sp>
              <p:nvSpPr>
                <p:cNvPr id="96" name="Freeform 50"/>
                <p:cNvSpPr>
                  <a:spLocks noChangeAspect="1"/>
                </p:cNvSpPr>
                <p:nvPr/>
              </p:nvSpPr>
              <p:spPr bwMode="auto">
                <a:xfrm>
                  <a:off x="3906" y="903"/>
                  <a:ext cx="57" cy="59"/>
                </a:xfrm>
                <a:custGeom>
                  <a:avLst/>
                  <a:gdLst>
                    <a:gd name="T0" fmla="*/ 0 w 57"/>
                    <a:gd name="T1" fmla="*/ 0 h 59"/>
                    <a:gd name="T2" fmla="*/ 14 w 57"/>
                    <a:gd name="T3" fmla="*/ 20 h 59"/>
                    <a:gd name="T4" fmla="*/ 30 w 57"/>
                    <a:gd name="T5" fmla="*/ 29 h 59"/>
                    <a:gd name="T6" fmla="*/ 42 w 57"/>
                    <a:gd name="T7" fmla="*/ 27 h 59"/>
                    <a:gd name="T8" fmla="*/ 57 w 57"/>
                    <a:gd name="T9" fmla="*/ 17 h 59"/>
                    <a:gd name="T10" fmla="*/ 56 w 57"/>
                    <a:gd name="T11" fmla="*/ 36 h 59"/>
                    <a:gd name="T12" fmla="*/ 45 w 57"/>
                    <a:gd name="T13" fmla="*/ 54 h 59"/>
                    <a:gd name="T14" fmla="*/ 26 w 57"/>
                    <a:gd name="T15" fmla="*/ 59 h 59"/>
                    <a:gd name="T16" fmla="*/ 8 w 57"/>
                    <a:gd name="T17" fmla="*/ 44 h 59"/>
                    <a:gd name="T18" fmla="*/ 5 w 57"/>
                    <a:gd name="T19" fmla="*/ 27 h 59"/>
                    <a:gd name="T20" fmla="*/ 0 w 57"/>
                    <a:gd name="T21" fmla="*/ 0 h 5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57"/>
                    <a:gd name="T34" fmla="*/ 0 h 59"/>
                    <a:gd name="T35" fmla="*/ 57 w 57"/>
                    <a:gd name="T36" fmla="*/ 59 h 5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57" h="59">
                      <a:moveTo>
                        <a:pt x="0" y="0"/>
                      </a:moveTo>
                      <a:lnTo>
                        <a:pt x="14" y="20"/>
                      </a:lnTo>
                      <a:lnTo>
                        <a:pt x="30" y="29"/>
                      </a:lnTo>
                      <a:lnTo>
                        <a:pt x="42" y="27"/>
                      </a:lnTo>
                      <a:lnTo>
                        <a:pt x="57" y="17"/>
                      </a:lnTo>
                      <a:lnTo>
                        <a:pt x="56" y="36"/>
                      </a:lnTo>
                      <a:lnTo>
                        <a:pt x="45" y="54"/>
                      </a:lnTo>
                      <a:lnTo>
                        <a:pt x="26" y="59"/>
                      </a:lnTo>
                      <a:lnTo>
                        <a:pt x="8" y="44"/>
                      </a:lnTo>
                      <a:lnTo>
                        <a:pt x="5" y="27"/>
                      </a:lnTo>
                      <a:lnTo>
                        <a:pt x="0" y="0"/>
                      </a:lnTo>
                      <a:close/>
                    </a:path>
                  </a:pathLst>
                </a:custGeom>
                <a:solidFill>
                  <a:srgbClr val="FF6600">
                    <a:alpha val="74901"/>
                  </a:srgbClr>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a:lstStyle/>
                <a:p>
                  <a:endParaRPr lang="en-US"/>
                </a:p>
              </p:txBody>
            </p:sp>
            <p:sp>
              <p:nvSpPr>
                <p:cNvPr id="97" name="Freeform 51"/>
                <p:cNvSpPr>
                  <a:spLocks noChangeAspect="1"/>
                </p:cNvSpPr>
                <p:nvPr/>
              </p:nvSpPr>
              <p:spPr bwMode="auto">
                <a:xfrm>
                  <a:off x="4055" y="918"/>
                  <a:ext cx="882" cy="32"/>
                </a:xfrm>
                <a:custGeom>
                  <a:avLst/>
                  <a:gdLst>
                    <a:gd name="T0" fmla="*/ 0 w 882"/>
                    <a:gd name="T1" fmla="*/ 32 h 32"/>
                    <a:gd name="T2" fmla="*/ 19 w 882"/>
                    <a:gd name="T3" fmla="*/ 26 h 32"/>
                    <a:gd name="T4" fmla="*/ 45 w 882"/>
                    <a:gd name="T5" fmla="*/ 26 h 32"/>
                    <a:gd name="T6" fmla="*/ 73 w 882"/>
                    <a:gd name="T7" fmla="*/ 23 h 32"/>
                    <a:gd name="T8" fmla="*/ 100 w 882"/>
                    <a:gd name="T9" fmla="*/ 17 h 32"/>
                    <a:gd name="T10" fmla="*/ 133 w 882"/>
                    <a:gd name="T11" fmla="*/ 3 h 32"/>
                    <a:gd name="T12" fmla="*/ 418 w 882"/>
                    <a:gd name="T13" fmla="*/ 0 h 32"/>
                    <a:gd name="T14" fmla="*/ 880 w 882"/>
                    <a:gd name="T15" fmla="*/ 0 h 32"/>
                    <a:gd name="T16" fmla="*/ 882 w 882"/>
                    <a:gd name="T17" fmla="*/ 11 h 32"/>
                    <a:gd name="T18" fmla="*/ 814 w 882"/>
                    <a:gd name="T19" fmla="*/ 9 h 32"/>
                    <a:gd name="T20" fmla="*/ 673 w 882"/>
                    <a:gd name="T21" fmla="*/ 14 h 32"/>
                    <a:gd name="T22" fmla="*/ 621 w 882"/>
                    <a:gd name="T23" fmla="*/ 15 h 32"/>
                    <a:gd name="T24" fmla="*/ 372 w 882"/>
                    <a:gd name="T25" fmla="*/ 21 h 32"/>
                    <a:gd name="T26" fmla="*/ 132 w 882"/>
                    <a:gd name="T27" fmla="*/ 32 h 32"/>
                    <a:gd name="T28" fmla="*/ 0 w 882"/>
                    <a:gd name="T29" fmla="*/ 32 h 3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882"/>
                    <a:gd name="T46" fmla="*/ 0 h 32"/>
                    <a:gd name="T47" fmla="*/ 882 w 882"/>
                    <a:gd name="T48" fmla="*/ 32 h 32"/>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882" h="32">
                      <a:moveTo>
                        <a:pt x="0" y="32"/>
                      </a:moveTo>
                      <a:lnTo>
                        <a:pt x="19" y="26"/>
                      </a:lnTo>
                      <a:lnTo>
                        <a:pt x="45" y="26"/>
                      </a:lnTo>
                      <a:lnTo>
                        <a:pt x="73" y="23"/>
                      </a:lnTo>
                      <a:lnTo>
                        <a:pt x="100" y="17"/>
                      </a:lnTo>
                      <a:lnTo>
                        <a:pt x="133" y="3"/>
                      </a:lnTo>
                      <a:lnTo>
                        <a:pt x="418" y="0"/>
                      </a:lnTo>
                      <a:lnTo>
                        <a:pt x="880" y="0"/>
                      </a:lnTo>
                      <a:lnTo>
                        <a:pt x="882" y="11"/>
                      </a:lnTo>
                      <a:lnTo>
                        <a:pt x="814" y="9"/>
                      </a:lnTo>
                      <a:lnTo>
                        <a:pt x="673" y="14"/>
                      </a:lnTo>
                      <a:lnTo>
                        <a:pt x="621" y="15"/>
                      </a:lnTo>
                      <a:lnTo>
                        <a:pt x="372" y="21"/>
                      </a:lnTo>
                      <a:lnTo>
                        <a:pt x="132" y="32"/>
                      </a:lnTo>
                      <a:lnTo>
                        <a:pt x="0" y="32"/>
                      </a:lnTo>
                      <a:close/>
                    </a:path>
                  </a:pathLst>
                </a:custGeom>
                <a:solidFill>
                  <a:srgbClr val="FF6600">
                    <a:alpha val="74901"/>
                  </a:srgbClr>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a:lstStyle/>
                <a:p>
                  <a:endParaRPr lang="en-US"/>
                </a:p>
              </p:txBody>
            </p:sp>
            <p:sp>
              <p:nvSpPr>
                <p:cNvPr id="98" name="Freeform 52"/>
                <p:cNvSpPr>
                  <a:spLocks noChangeAspect="1"/>
                </p:cNvSpPr>
                <p:nvPr/>
              </p:nvSpPr>
              <p:spPr bwMode="auto">
                <a:xfrm>
                  <a:off x="3045" y="861"/>
                  <a:ext cx="180" cy="53"/>
                </a:xfrm>
                <a:custGeom>
                  <a:avLst/>
                  <a:gdLst>
                    <a:gd name="T0" fmla="*/ 5 w 180"/>
                    <a:gd name="T1" fmla="*/ 0 h 53"/>
                    <a:gd name="T2" fmla="*/ 21 w 180"/>
                    <a:gd name="T3" fmla="*/ 0 h 53"/>
                    <a:gd name="T4" fmla="*/ 48 w 180"/>
                    <a:gd name="T5" fmla="*/ 15 h 53"/>
                    <a:gd name="T6" fmla="*/ 77 w 180"/>
                    <a:gd name="T7" fmla="*/ 11 h 53"/>
                    <a:gd name="T8" fmla="*/ 78 w 180"/>
                    <a:gd name="T9" fmla="*/ 6 h 53"/>
                    <a:gd name="T10" fmla="*/ 95 w 180"/>
                    <a:gd name="T11" fmla="*/ 3 h 53"/>
                    <a:gd name="T12" fmla="*/ 110 w 180"/>
                    <a:gd name="T13" fmla="*/ 15 h 53"/>
                    <a:gd name="T14" fmla="*/ 129 w 180"/>
                    <a:gd name="T15" fmla="*/ 14 h 53"/>
                    <a:gd name="T16" fmla="*/ 140 w 180"/>
                    <a:gd name="T17" fmla="*/ 11 h 53"/>
                    <a:gd name="T18" fmla="*/ 155 w 180"/>
                    <a:gd name="T19" fmla="*/ 26 h 53"/>
                    <a:gd name="T20" fmla="*/ 180 w 180"/>
                    <a:gd name="T21" fmla="*/ 27 h 53"/>
                    <a:gd name="T22" fmla="*/ 171 w 180"/>
                    <a:gd name="T23" fmla="*/ 42 h 53"/>
                    <a:gd name="T24" fmla="*/ 165 w 180"/>
                    <a:gd name="T25" fmla="*/ 53 h 53"/>
                    <a:gd name="T26" fmla="*/ 141 w 180"/>
                    <a:gd name="T27" fmla="*/ 44 h 53"/>
                    <a:gd name="T28" fmla="*/ 128 w 180"/>
                    <a:gd name="T29" fmla="*/ 33 h 53"/>
                    <a:gd name="T30" fmla="*/ 116 w 180"/>
                    <a:gd name="T31" fmla="*/ 33 h 53"/>
                    <a:gd name="T32" fmla="*/ 104 w 180"/>
                    <a:gd name="T33" fmla="*/ 32 h 53"/>
                    <a:gd name="T34" fmla="*/ 96 w 180"/>
                    <a:gd name="T35" fmla="*/ 26 h 53"/>
                    <a:gd name="T36" fmla="*/ 83 w 180"/>
                    <a:gd name="T37" fmla="*/ 33 h 53"/>
                    <a:gd name="T38" fmla="*/ 62 w 180"/>
                    <a:gd name="T39" fmla="*/ 38 h 53"/>
                    <a:gd name="T40" fmla="*/ 45 w 180"/>
                    <a:gd name="T41" fmla="*/ 33 h 53"/>
                    <a:gd name="T42" fmla="*/ 29 w 180"/>
                    <a:gd name="T43" fmla="*/ 32 h 53"/>
                    <a:gd name="T44" fmla="*/ 12 w 180"/>
                    <a:gd name="T45" fmla="*/ 29 h 53"/>
                    <a:gd name="T46" fmla="*/ 0 w 180"/>
                    <a:gd name="T47" fmla="*/ 23 h 53"/>
                    <a:gd name="T48" fmla="*/ 5 w 180"/>
                    <a:gd name="T49" fmla="*/ 0 h 5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80"/>
                    <a:gd name="T76" fmla="*/ 0 h 53"/>
                    <a:gd name="T77" fmla="*/ 180 w 180"/>
                    <a:gd name="T78" fmla="*/ 53 h 53"/>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80" h="53">
                      <a:moveTo>
                        <a:pt x="5" y="0"/>
                      </a:moveTo>
                      <a:lnTo>
                        <a:pt x="21" y="0"/>
                      </a:lnTo>
                      <a:lnTo>
                        <a:pt x="48" y="15"/>
                      </a:lnTo>
                      <a:lnTo>
                        <a:pt x="77" y="11"/>
                      </a:lnTo>
                      <a:lnTo>
                        <a:pt x="78" y="6"/>
                      </a:lnTo>
                      <a:lnTo>
                        <a:pt x="95" y="3"/>
                      </a:lnTo>
                      <a:lnTo>
                        <a:pt x="110" y="15"/>
                      </a:lnTo>
                      <a:lnTo>
                        <a:pt x="129" y="14"/>
                      </a:lnTo>
                      <a:lnTo>
                        <a:pt x="140" y="11"/>
                      </a:lnTo>
                      <a:lnTo>
                        <a:pt x="155" y="26"/>
                      </a:lnTo>
                      <a:lnTo>
                        <a:pt x="180" y="27"/>
                      </a:lnTo>
                      <a:lnTo>
                        <a:pt x="171" y="42"/>
                      </a:lnTo>
                      <a:lnTo>
                        <a:pt x="165" y="53"/>
                      </a:lnTo>
                      <a:lnTo>
                        <a:pt x="141" y="44"/>
                      </a:lnTo>
                      <a:lnTo>
                        <a:pt x="128" y="33"/>
                      </a:lnTo>
                      <a:lnTo>
                        <a:pt x="116" y="33"/>
                      </a:lnTo>
                      <a:lnTo>
                        <a:pt x="104" y="32"/>
                      </a:lnTo>
                      <a:lnTo>
                        <a:pt x="96" y="26"/>
                      </a:lnTo>
                      <a:lnTo>
                        <a:pt x="83" y="33"/>
                      </a:lnTo>
                      <a:lnTo>
                        <a:pt x="62" y="38"/>
                      </a:lnTo>
                      <a:lnTo>
                        <a:pt x="45" y="33"/>
                      </a:lnTo>
                      <a:lnTo>
                        <a:pt x="29" y="32"/>
                      </a:lnTo>
                      <a:lnTo>
                        <a:pt x="12" y="29"/>
                      </a:lnTo>
                      <a:lnTo>
                        <a:pt x="0" y="23"/>
                      </a:lnTo>
                      <a:lnTo>
                        <a:pt x="5" y="0"/>
                      </a:lnTo>
                      <a:close/>
                    </a:path>
                  </a:pathLst>
                </a:custGeom>
                <a:solidFill>
                  <a:srgbClr val="FF6600">
                    <a:alpha val="74901"/>
                  </a:srgbClr>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a:lstStyle/>
                <a:p>
                  <a:endParaRPr lang="en-US"/>
                </a:p>
              </p:txBody>
            </p:sp>
            <p:sp>
              <p:nvSpPr>
                <p:cNvPr id="99" name="Freeform 53"/>
                <p:cNvSpPr>
                  <a:spLocks noChangeAspect="1"/>
                </p:cNvSpPr>
                <p:nvPr/>
              </p:nvSpPr>
              <p:spPr bwMode="auto">
                <a:xfrm>
                  <a:off x="2631" y="825"/>
                  <a:ext cx="378" cy="105"/>
                </a:xfrm>
                <a:custGeom>
                  <a:avLst/>
                  <a:gdLst>
                    <a:gd name="T0" fmla="*/ 206 w 378"/>
                    <a:gd name="T1" fmla="*/ 45 h 105"/>
                    <a:gd name="T2" fmla="*/ 216 w 378"/>
                    <a:gd name="T3" fmla="*/ 36 h 105"/>
                    <a:gd name="T4" fmla="*/ 225 w 378"/>
                    <a:gd name="T5" fmla="*/ 32 h 105"/>
                    <a:gd name="T6" fmla="*/ 243 w 378"/>
                    <a:gd name="T7" fmla="*/ 35 h 105"/>
                    <a:gd name="T8" fmla="*/ 269 w 378"/>
                    <a:gd name="T9" fmla="*/ 35 h 105"/>
                    <a:gd name="T10" fmla="*/ 287 w 378"/>
                    <a:gd name="T11" fmla="*/ 38 h 105"/>
                    <a:gd name="T12" fmla="*/ 303 w 378"/>
                    <a:gd name="T13" fmla="*/ 39 h 105"/>
                    <a:gd name="T14" fmla="*/ 326 w 378"/>
                    <a:gd name="T15" fmla="*/ 41 h 105"/>
                    <a:gd name="T16" fmla="*/ 348 w 378"/>
                    <a:gd name="T17" fmla="*/ 50 h 105"/>
                    <a:gd name="T18" fmla="*/ 369 w 378"/>
                    <a:gd name="T19" fmla="*/ 63 h 105"/>
                    <a:gd name="T20" fmla="*/ 378 w 378"/>
                    <a:gd name="T21" fmla="*/ 68 h 105"/>
                    <a:gd name="T22" fmla="*/ 371 w 378"/>
                    <a:gd name="T23" fmla="*/ 84 h 105"/>
                    <a:gd name="T24" fmla="*/ 356 w 378"/>
                    <a:gd name="T25" fmla="*/ 105 h 105"/>
                    <a:gd name="T26" fmla="*/ 330 w 378"/>
                    <a:gd name="T27" fmla="*/ 83 h 105"/>
                    <a:gd name="T28" fmla="*/ 315 w 378"/>
                    <a:gd name="T29" fmla="*/ 69 h 105"/>
                    <a:gd name="T30" fmla="*/ 300 w 378"/>
                    <a:gd name="T31" fmla="*/ 81 h 105"/>
                    <a:gd name="T32" fmla="*/ 282 w 378"/>
                    <a:gd name="T33" fmla="*/ 69 h 105"/>
                    <a:gd name="T34" fmla="*/ 267 w 378"/>
                    <a:gd name="T35" fmla="*/ 81 h 105"/>
                    <a:gd name="T36" fmla="*/ 249 w 378"/>
                    <a:gd name="T37" fmla="*/ 87 h 105"/>
                    <a:gd name="T38" fmla="*/ 228 w 378"/>
                    <a:gd name="T39" fmla="*/ 84 h 105"/>
                    <a:gd name="T40" fmla="*/ 216 w 378"/>
                    <a:gd name="T41" fmla="*/ 80 h 105"/>
                    <a:gd name="T42" fmla="*/ 206 w 378"/>
                    <a:gd name="T43" fmla="*/ 59 h 105"/>
                    <a:gd name="T44" fmla="*/ 159 w 378"/>
                    <a:gd name="T45" fmla="*/ 75 h 105"/>
                    <a:gd name="T46" fmla="*/ 152 w 378"/>
                    <a:gd name="T47" fmla="*/ 57 h 105"/>
                    <a:gd name="T48" fmla="*/ 126 w 378"/>
                    <a:gd name="T49" fmla="*/ 65 h 105"/>
                    <a:gd name="T50" fmla="*/ 101 w 378"/>
                    <a:gd name="T51" fmla="*/ 72 h 105"/>
                    <a:gd name="T52" fmla="*/ 80 w 378"/>
                    <a:gd name="T53" fmla="*/ 69 h 105"/>
                    <a:gd name="T54" fmla="*/ 54 w 378"/>
                    <a:gd name="T55" fmla="*/ 59 h 105"/>
                    <a:gd name="T56" fmla="*/ 29 w 378"/>
                    <a:gd name="T57" fmla="*/ 42 h 105"/>
                    <a:gd name="T58" fmla="*/ 2 w 378"/>
                    <a:gd name="T59" fmla="*/ 27 h 105"/>
                    <a:gd name="T60" fmla="*/ 2 w 378"/>
                    <a:gd name="T61" fmla="*/ 14 h 105"/>
                    <a:gd name="T62" fmla="*/ 0 w 378"/>
                    <a:gd name="T63" fmla="*/ 0 h 105"/>
                    <a:gd name="T64" fmla="*/ 27 w 378"/>
                    <a:gd name="T65" fmla="*/ 15 h 105"/>
                    <a:gd name="T66" fmla="*/ 51 w 378"/>
                    <a:gd name="T67" fmla="*/ 17 h 105"/>
                    <a:gd name="T68" fmla="*/ 80 w 378"/>
                    <a:gd name="T69" fmla="*/ 18 h 105"/>
                    <a:gd name="T70" fmla="*/ 111 w 378"/>
                    <a:gd name="T71" fmla="*/ 24 h 105"/>
                    <a:gd name="T72" fmla="*/ 144 w 378"/>
                    <a:gd name="T73" fmla="*/ 20 h 105"/>
                    <a:gd name="T74" fmla="*/ 153 w 378"/>
                    <a:gd name="T75" fmla="*/ 45 h 105"/>
                    <a:gd name="T76" fmla="*/ 200 w 378"/>
                    <a:gd name="T77" fmla="*/ 24 h 105"/>
                    <a:gd name="T78" fmla="*/ 206 w 378"/>
                    <a:gd name="T79" fmla="*/ 45 h 105"/>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378"/>
                    <a:gd name="T121" fmla="*/ 0 h 105"/>
                    <a:gd name="T122" fmla="*/ 378 w 378"/>
                    <a:gd name="T123" fmla="*/ 105 h 105"/>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378" h="105">
                      <a:moveTo>
                        <a:pt x="206" y="45"/>
                      </a:moveTo>
                      <a:lnTo>
                        <a:pt x="216" y="36"/>
                      </a:lnTo>
                      <a:lnTo>
                        <a:pt x="225" y="32"/>
                      </a:lnTo>
                      <a:lnTo>
                        <a:pt x="243" y="35"/>
                      </a:lnTo>
                      <a:lnTo>
                        <a:pt x="269" y="35"/>
                      </a:lnTo>
                      <a:lnTo>
                        <a:pt x="287" y="38"/>
                      </a:lnTo>
                      <a:lnTo>
                        <a:pt x="303" y="39"/>
                      </a:lnTo>
                      <a:lnTo>
                        <a:pt x="326" y="41"/>
                      </a:lnTo>
                      <a:lnTo>
                        <a:pt x="348" y="50"/>
                      </a:lnTo>
                      <a:lnTo>
                        <a:pt x="369" y="63"/>
                      </a:lnTo>
                      <a:lnTo>
                        <a:pt x="378" y="68"/>
                      </a:lnTo>
                      <a:lnTo>
                        <a:pt x="371" y="84"/>
                      </a:lnTo>
                      <a:lnTo>
                        <a:pt x="356" y="105"/>
                      </a:lnTo>
                      <a:lnTo>
                        <a:pt x="330" y="83"/>
                      </a:lnTo>
                      <a:lnTo>
                        <a:pt x="315" y="69"/>
                      </a:lnTo>
                      <a:lnTo>
                        <a:pt x="300" y="81"/>
                      </a:lnTo>
                      <a:lnTo>
                        <a:pt x="282" y="69"/>
                      </a:lnTo>
                      <a:lnTo>
                        <a:pt x="267" y="81"/>
                      </a:lnTo>
                      <a:lnTo>
                        <a:pt x="249" y="87"/>
                      </a:lnTo>
                      <a:lnTo>
                        <a:pt x="228" y="84"/>
                      </a:lnTo>
                      <a:lnTo>
                        <a:pt x="216" y="80"/>
                      </a:lnTo>
                      <a:lnTo>
                        <a:pt x="206" y="59"/>
                      </a:lnTo>
                      <a:lnTo>
                        <a:pt x="159" y="75"/>
                      </a:lnTo>
                      <a:lnTo>
                        <a:pt x="152" y="57"/>
                      </a:lnTo>
                      <a:lnTo>
                        <a:pt x="126" y="65"/>
                      </a:lnTo>
                      <a:lnTo>
                        <a:pt x="101" y="72"/>
                      </a:lnTo>
                      <a:lnTo>
                        <a:pt x="80" y="69"/>
                      </a:lnTo>
                      <a:lnTo>
                        <a:pt x="54" y="59"/>
                      </a:lnTo>
                      <a:lnTo>
                        <a:pt x="29" y="42"/>
                      </a:lnTo>
                      <a:lnTo>
                        <a:pt x="2" y="27"/>
                      </a:lnTo>
                      <a:lnTo>
                        <a:pt x="2" y="14"/>
                      </a:lnTo>
                      <a:lnTo>
                        <a:pt x="0" y="0"/>
                      </a:lnTo>
                      <a:lnTo>
                        <a:pt x="27" y="15"/>
                      </a:lnTo>
                      <a:lnTo>
                        <a:pt x="51" y="17"/>
                      </a:lnTo>
                      <a:lnTo>
                        <a:pt x="80" y="18"/>
                      </a:lnTo>
                      <a:lnTo>
                        <a:pt x="111" y="24"/>
                      </a:lnTo>
                      <a:lnTo>
                        <a:pt x="144" y="20"/>
                      </a:lnTo>
                      <a:lnTo>
                        <a:pt x="153" y="45"/>
                      </a:lnTo>
                      <a:lnTo>
                        <a:pt x="200" y="24"/>
                      </a:lnTo>
                      <a:lnTo>
                        <a:pt x="206" y="45"/>
                      </a:lnTo>
                      <a:close/>
                    </a:path>
                  </a:pathLst>
                </a:custGeom>
                <a:solidFill>
                  <a:srgbClr val="FF6600">
                    <a:alpha val="74901"/>
                  </a:srgbClr>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a:lstStyle/>
                <a:p>
                  <a:endParaRPr lang="en-US"/>
                </a:p>
              </p:txBody>
            </p:sp>
            <p:sp>
              <p:nvSpPr>
                <p:cNvPr id="100" name="Freeform 54"/>
                <p:cNvSpPr>
                  <a:spLocks noChangeAspect="1"/>
                </p:cNvSpPr>
                <p:nvPr/>
              </p:nvSpPr>
              <p:spPr bwMode="auto">
                <a:xfrm>
                  <a:off x="1619" y="803"/>
                  <a:ext cx="993" cy="51"/>
                </a:xfrm>
                <a:custGeom>
                  <a:avLst/>
                  <a:gdLst>
                    <a:gd name="T0" fmla="*/ 0 w 993"/>
                    <a:gd name="T1" fmla="*/ 0 h 51"/>
                    <a:gd name="T2" fmla="*/ 99 w 993"/>
                    <a:gd name="T3" fmla="*/ 3 h 51"/>
                    <a:gd name="T4" fmla="*/ 486 w 993"/>
                    <a:gd name="T5" fmla="*/ 16 h 51"/>
                    <a:gd name="T6" fmla="*/ 645 w 993"/>
                    <a:gd name="T7" fmla="*/ 19 h 51"/>
                    <a:gd name="T8" fmla="*/ 774 w 993"/>
                    <a:gd name="T9" fmla="*/ 21 h 51"/>
                    <a:gd name="T10" fmla="*/ 888 w 993"/>
                    <a:gd name="T11" fmla="*/ 22 h 51"/>
                    <a:gd name="T12" fmla="*/ 978 w 993"/>
                    <a:gd name="T13" fmla="*/ 25 h 51"/>
                    <a:gd name="T14" fmla="*/ 991 w 993"/>
                    <a:gd name="T15" fmla="*/ 21 h 51"/>
                    <a:gd name="T16" fmla="*/ 993 w 993"/>
                    <a:gd name="T17" fmla="*/ 34 h 51"/>
                    <a:gd name="T18" fmla="*/ 991 w 993"/>
                    <a:gd name="T19" fmla="*/ 48 h 51"/>
                    <a:gd name="T20" fmla="*/ 966 w 993"/>
                    <a:gd name="T21" fmla="*/ 51 h 51"/>
                    <a:gd name="T22" fmla="*/ 930 w 993"/>
                    <a:gd name="T23" fmla="*/ 42 h 51"/>
                    <a:gd name="T24" fmla="*/ 856 w 993"/>
                    <a:gd name="T25" fmla="*/ 40 h 51"/>
                    <a:gd name="T26" fmla="*/ 825 w 993"/>
                    <a:gd name="T27" fmla="*/ 37 h 51"/>
                    <a:gd name="T28" fmla="*/ 771 w 993"/>
                    <a:gd name="T29" fmla="*/ 33 h 51"/>
                    <a:gd name="T30" fmla="*/ 699 w 993"/>
                    <a:gd name="T31" fmla="*/ 34 h 51"/>
                    <a:gd name="T32" fmla="*/ 694 w 993"/>
                    <a:gd name="T33" fmla="*/ 28 h 51"/>
                    <a:gd name="T34" fmla="*/ 640 w 993"/>
                    <a:gd name="T35" fmla="*/ 28 h 51"/>
                    <a:gd name="T36" fmla="*/ 540 w 993"/>
                    <a:gd name="T37" fmla="*/ 27 h 51"/>
                    <a:gd name="T38" fmla="*/ 435 w 993"/>
                    <a:gd name="T39" fmla="*/ 24 h 51"/>
                    <a:gd name="T40" fmla="*/ 414 w 993"/>
                    <a:gd name="T41" fmla="*/ 19 h 51"/>
                    <a:gd name="T42" fmla="*/ 310 w 993"/>
                    <a:gd name="T43" fmla="*/ 19 h 51"/>
                    <a:gd name="T44" fmla="*/ 142 w 993"/>
                    <a:gd name="T45" fmla="*/ 15 h 51"/>
                    <a:gd name="T46" fmla="*/ 43 w 993"/>
                    <a:gd name="T47" fmla="*/ 9 h 51"/>
                    <a:gd name="T48" fmla="*/ 0 w 993"/>
                    <a:gd name="T49" fmla="*/ 0 h 51"/>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993"/>
                    <a:gd name="T76" fmla="*/ 0 h 51"/>
                    <a:gd name="T77" fmla="*/ 993 w 993"/>
                    <a:gd name="T78" fmla="*/ 51 h 51"/>
                    <a:gd name="connsiteX0" fmla="*/ 0 w 10000"/>
                    <a:gd name="connsiteY0" fmla="*/ 0 h 10000"/>
                    <a:gd name="connsiteX1" fmla="*/ 997 w 10000"/>
                    <a:gd name="connsiteY1" fmla="*/ 588 h 10000"/>
                    <a:gd name="connsiteX2" fmla="*/ 4894 w 10000"/>
                    <a:gd name="connsiteY2" fmla="*/ 3137 h 10000"/>
                    <a:gd name="connsiteX3" fmla="*/ 6495 w 10000"/>
                    <a:gd name="connsiteY3" fmla="*/ 3725 h 10000"/>
                    <a:gd name="connsiteX4" fmla="*/ 7795 w 10000"/>
                    <a:gd name="connsiteY4" fmla="*/ 4118 h 10000"/>
                    <a:gd name="connsiteX5" fmla="*/ 8716 w 10000"/>
                    <a:gd name="connsiteY5" fmla="*/ 4986 h 10000"/>
                    <a:gd name="connsiteX6" fmla="*/ 9849 w 10000"/>
                    <a:gd name="connsiteY6" fmla="*/ 4902 h 10000"/>
                    <a:gd name="connsiteX7" fmla="*/ 9980 w 10000"/>
                    <a:gd name="connsiteY7" fmla="*/ 4118 h 10000"/>
                    <a:gd name="connsiteX8" fmla="*/ 10000 w 10000"/>
                    <a:gd name="connsiteY8" fmla="*/ 6667 h 10000"/>
                    <a:gd name="connsiteX9" fmla="*/ 9980 w 10000"/>
                    <a:gd name="connsiteY9" fmla="*/ 9412 h 10000"/>
                    <a:gd name="connsiteX10" fmla="*/ 9728 w 10000"/>
                    <a:gd name="connsiteY10" fmla="*/ 10000 h 10000"/>
                    <a:gd name="connsiteX11" fmla="*/ 9366 w 10000"/>
                    <a:gd name="connsiteY11" fmla="*/ 8235 h 10000"/>
                    <a:gd name="connsiteX12" fmla="*/ 8620 w 10000"/>
                    <a:gd name="connsiteY12" fmla="*/ 7843 h 10000"/>
                    <a:gd name="connsiteX13" fmla="*/ 8308 w 10000"/>
                    <a:gd name="connsiteY13" fmla="*/ 7255 h 10000"/>
                    <a:gd name="connsiteX14" fmla="*/ 7764 w 10000"/>
                    <a:gd name="connsiteY14" fmla="*/ 6471 h 10000"/>
                    <a:gd name="connsiteX15" fmla="*/ 7039 w 10000"/>
                    <a:gd name="connsiteY15" fmla="*/ 6667 h 10000"/>
                    <a:gd name="connsiteX16" fmla="*/ 6989 w 10000"/>
                    <a:gd name="connsiteY16" fmla="*/ 5490 h 10000"/>
                    <a:gd name="connsiteX17" fmla="*/ 6445 w 10000"/>
                    <a:gd name="connsiteY17" fmla="*/ 5490 h 10000"/>
                    <a:gd name="connsiteX18" fmla="*/ 5438 w 10000"/>
                    <a:gd name="connsiteY18" fmla="*/ 5294 h 10000"/>
                    <a:gd name="connsiteX19" fmla="*/ 4381 w 10000"/>
                    <a:gd name="connsiteY19" fmla="*/ 4706 h 10000"/>
                    <a:gd name="connsiteX20" fmla="*/ 4169 w 10000"/>
                    <a:gd name="connsiteY20" fmla="*/ 3725 h 10000"/>
                    <a:gd name="connsiteX21" fmla="*/ 3122 w 10000"/>
                    <a:gd name="connsiteY21" fmla="*/ 3725 h 10000"/>
                    <a:gd name="connsiteX22" fmla="*/ 1430 w 10000"/>
                    <a:gd name="connsiteY22" fmla="*/ 2941 h 10000"/>
                    <a:gd name="connsiteX23" fmla="*/ 433 w 10000"/>
                    <a:gd name="connsiteY23" fmla="*/ 1765 h 10000"/>
                    <a:gd name="connsiteX24" fmla="*/ 0 w 10000"/>
                    <a:gd name="connsiteY24" fmla="*/ 0 h 10000"/>
                    <a:gd name="connsiteX0" fmla="*/ 0 w 10000"/>
                    <a:gd name="connsiteY0" fmla="*/ 0 h 10000"/>
                    <a:gd name="connsiteX1" fmla="*/ 997 w 10000"/>
                    <a:gd name="connsiteY1" fmla="*/ 588 h 10000"/>
                    <a:gd name="connsiteX2" fmla="*/ 4894 w 10000"/>
                    <a:gd name="connsiteY2" fmla="*/ 3137 h 10000"/>
                    <a:gd name="connsiteX3" fmla="*/ 6495 w 10000"/>
                    <a:gd name="connsiteY3" fmla="*/ 3725 h 10000"/>
                    <a:gd name="connsiteX4" fmla="*/ 7795 w 10000"/>
                    <a:gd name="connsiteY4" fmla="*/ 4118 h 10000"/>
                    <a:gd name="connsiteX5" fmla="*/ 8716 w 10000"/>
                    <a:gd name="connsiteY5" fmla="*/ 4986 h 10000"/>
                    <a:gd name="connsiteX6" fmla="*/ 9849 w 10000"/>
                    <a:gd name="connsiteY6" fmla="*/ 4902 h 10000"/>
                    <a:gd name="connsiteX7" fmla="*/ 9980 w 10000"/>
                    <a:gd name="connsiteY7" fmla="*/ 4118 h 10000"/>
                    <a:gd name="connsiteX8" fmla="*/ 10000 w 10000"/>
                    <a:gd name="connsiteY8" fmla="*/ 6667 h 10000"/>
                    <a:gd name="connsiteX9" fmla="*/ 9980 w 10000"/>
                    <a:gd name="connsiteY9" fmla="*/ 9412 h 10000"/>
                    <a:gd name="connsiteX10" fmla="*/ 9728 w 10000"/>
                    <a:gd name="connsiteY10" fmla="*/ 10000 h 10000"/>
                    <a:gd name="connsiteX11" fmla="*/ 9366 w 10000"/>
                    <a:gd name="connsiteY11" fmla="*/ 8235 h 10000"/>
                    <a:gd name="connsiteX12" fmla="*/ 8620 w 10000"/>
                    <a:gd name="connsiteY12" fmla="*/ 7843 h 10000"/>
                    <a:gd name="connsiteX13" fmla="*/ 8308 w 10000"/>
                    <a:gd name="connsiteY13" fmla="*/ 7255 h 10000"/>
                    <a:gd name="connsiteX14" fmla="*/ 7764 w 10000"/>
                    <a:gd name="connsiteY14" fmla="*/ 6471 h 10000"/>
                    <a:gd name="connsiteX15" fmla="*/ 7039 w 10000"/>
                    <a:gd name="connsiteY15" fmla="*/ 6667 h 10000"/>
                    <a:gd name="connsiteX16" fmla="*/ 6989 w 10000"/>
                    <a:gd name="connsiteY16" fmla="*/ 5490 h 10000"/>
                    <a:gd name="connsiteX17" fmla="*/ 6445 w 10000"/>
                    <a:gd name="connsiteY17" fmla="*/ 5490 h 10000"/>
                    <a:gd name="connsiteX18" fmla="*/ 5438 w 10000"/>
                    <a:gd name="connsiteY18" fmla="*/ 5294 h 10000"/>
                    <a:gd name="connsiteX19" fmla="*/ 4381 w 10000"/>
                    <a:gd name="connsiteY19" fmla="*/ 4706 h 10000"/>
                    <a:gd name="connsiteX20" fmla="*/ 4169 w 10000"/>
                    <a:gd name="connsiteY20" fmla="*/ 3725 h 10000"/>
                    <a:gd name="connsiteX21" fmla="*/ 3122 w 10000"/>
                    <a:gd name="connsiteY21" fmla="*/ 3725 h 10000"/>
                    <a:gd name="connsiteX22" fmla="*/ 1430 w 10000"/>
                    <a:gd name="connsiteY22" fmla="*/ 2941 h 10000"/>
                    <a:gd name="connsiteX23" fmla="*/ 433 w 10000"/>
                    <a:gd name="connsiteY23" fmla="*/ 1765 h 10000"/>
                    <a:gd name="connsiteX24" fmla="*/ 0 w 10000"/>
                    <a:gd name="connsiteY24" fmla="*/ 0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000" h="10000">
                      <a:moveTo>
                        <a:pt x="0" y="0"/>
                      </a:moveTo>
                      <a:lnTo>
                        <a:pt x="997" y="588"/>
                      </a:lnTo>
                      <a:lnTo>
                        <a:pt x="4894" y="3137"/>
                      </a:lnTo>
                      <a:lnTo>
                        <a:pt x="6495" y="3725"/>
                      </a:lnTo>
                      <a:lnTo>
                        <a:pt x="7795" y="4118"/>
                      </a:lnTo>
                      <a:lnTo>
                        <a:pt x="8716" y="4986"/>
                      </a:lnTo>
                      <a:cubicBezTo>
                        <a:pt x="9174" y="4510"/>
                        <a:pt x="9471" y="4930"/>
                        <a:pt x="9849" y="4902"/>
                      </a:cubicBezTo>
                      <a:cubicBezTo>
                        <a:pt x="9893" y="4641"/>
                        <a:pt x="9936" y="4379"/>
                        <a:pt x="9980" y="4118"/>
                      </a:cubicBezTo>
                      <a:cubicBezTo>
                        <a:pt x="9987" y="4968"/>
                        <a:pt x="9993" y="5817"/>
                        <a:pt x="10000" y="6667"/>
                      </a:cubicBezTo>
                      <a:cubicBezTo>
                        <a:pt x="9993" y="7582"/>
                        <a:pt x="9987" y="8497"/>
                        <a:pt x="9980" y="9412"/>
                      </a:cubicBezTo>
                      <a:lnTo>
                        <a:pt x="9728" y="10000"/>
                      </a:lnTo>
                      <a:cubicBezTo>
                        <a:pt x="9607" y="9412"/>
                        <a:pt x="9487" y="8823"/>
                        <a:pt x="9366" y="8235"/>
                      </a:cubicBezTo>
                      <a:lnTo>
                        <a:pt x="8620" y="7843"/>
                      </a:lnTo>
                      <a:lnTo>
                        <a:pt x="8308" y="7255"/>
                      </a:lnTo>
                      <a:lnTo>
                        <a:pt x="7764" y="6471"/>
                      </a:lnTo>
                      <a:lnTo>
                        <a:pt x="7039" y="6667"/>
                      </a:lnTo>
                      <a:cubicBezTo>
                        <a:pt x="7022" y="6275"/>
                        <a:pt x="7006" y="5882"/>
                        <a:pt x="6989" y="5490"/>
                      </a:cubicBezTo>
                      <a:lnTo>
                        <a:pt x="6445" y="5490"/>
                      </a:lnTo>
                      <a:lnTo>
                        <a:pt x="5438" y="5294"/>
                      </a:lnTo>
                      <a:lnTo>
                        <a:pt x="4381" y="4706"/>
                      </a:lnTo>
                      <a:cubicBezTo>
                        <a:pt x="4310" y="4379"/>
                        <a:pt x="4240" y="4052"/>
                        <a:pt x="4169" y="3725"/>
                      </a:cubicBezTo>
                      <a:lnTo>
                        <a:pt x="3122" y="3725"/>
                      </a:lnTo>
                      <a:lnTo>
                        <a:pt x="1430" y="2941"/>
                      </a:lnTo>
                      <a:lnTo>
                        <a:pt x="433" y="1765"/>
                      </a:lnTo>
                      <a:lnTo>
                        <a:pt x="0" y="0"/>
                      </a:lnTo>
                      <a:close/>
                    </a:path>
                  </a:pathLst>
                </a:custGeom>
                <a:solidFill>
                  <a:srgbClr val="FF6600">
                    <a:alpha val="74901"/>
                  </a:srgbClr>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a:lstStyle/>
                <a:p>
                  <a:endParaRPr lang="en-US"/>
                </a:p>
              </p:txBody>
            </p:sp>
            <p:sp>
              <p:nvSpPr>
                <p:cNvPr id="101" name="Freeform 55"/>
                <p:cNvSpPr>
                  <a:spLocks noChangeAspect="1"/>
                </p:cNvSpPr>
                <p:nvPr/>
              </p:nvSpPr>
              <p:spPr bwMode="auto">
                <a:xfrm>
                  <a:off x="4190" y="891"/>
                  <a:ext cx="747" cy="29"/>
                </a:xfrm>
                <a:custGeom>
                  <a:avLst/>
                  <a:gdLst>
                    <a:gd name="T0" fmla="*/ 0 w 747"/>
                    <a:gd name="T1" fmla="*/ 29 h 29"/>
                    <a:gd name="T2" fmla="*/ 49 w 747"/>
                    <a:gd name="T3" fmla="*/ 0 h 29"/>
                    <a:gd name="T4" fmla="*/ 64 w 747"/>
                    <a:gd name="T5" fmla="*/ 6 h 29"/>
                    <a:gd name="T6" fmla="*/ 105 w 747"/>
                    <a:gd name="T7" fmla="*/ 8 h 29"/>
                    <a:gd name="T8" fmla="*/ 213 w 747"/>
                    <a:gd name="T9" fmla="*/ 14 h 29"/>
                    <a:gd name="T10" fmla="*/ 357 w 747"/>
                    <a:gd name="T11" fmla="*/ 15 h 29"/>
                    <a:gd name="T12" fmla="*/ 529 w 747"/>
                    <a:gd name="T13" fmla="*/ 15 h 29"/>
                    <a:gd name="T14" fmla="*/ 712 w 747"/>
                    <a:gd name="T15" fmla="*/ 17 h 29"/>
                    <a:gd name="T16" fmla="*/ 747 w 747"/>
                    <a:gd name="T17" fmla="*/ 18 h 29"/>
                    <a:gd name="T18" fmla="*/ 745 w 747"/>
                    <a:gd name="T19" fmla="*/ 29 h 29"/>
                    <a:gd name="T20" fmla="*/ 567 w 747"/>
                    <a:gd name="T21" fmla="*/ 27 h 29"/>
                    <a:gd name="T22" fmla="*/ 264 w 747"/>
                    <a:gd name="T23" fmla="*/ 27 h 29"/>
                    <a:gd name="T24" fmla="*/ 102 w 747"/>
                    <a:gd name="T25" fmla="*/ 27 h 29"/>
                    <a:gd name="T26" fmla="*/ 0 w 747"/>
                    <a:gd name="T27" fmla="*/ 29 h 2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747"/>
                    <a:gd name="T43" fmla="*/ 0 h 29"/>
                    <a:gd name="T44" fmla="*/ 747 w 747"/>
                    <a:gd name="T45" fmla="*/ 29 h 2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747" h="29">
                      <a:moveTo>
                        <a:pt x="0" y="29"/>
                      </a:moveTo>
                      <a:lnTo>
                        <a:pt x="49" y="0"/>
                      </a:lnTo>
                      <a:lnTo>
                        <a:pt x="64" y="6"/>
                      </a:lnTo>
                      <a:lnTo>
                        <a:pt x="105" y="8"/>
                      </a:lnTo>
                      <a:lnTo>
                        <a:pt x="213" y="14"/>
                      </a:lnTo>
                      <a:lnTo>
                        <a:pt x="357" y="15"/>
                      </a:lnTo>
                      <a:lnTo>
                        <a:pt x="529" y="15"/>
                      </a:lnTo>
                      <a:lnTo>
                        <a:pt x="712" y="17"/>
                      </a:lnTo>
                      <a:lnTo>
                        <a:pt x="747" y="18"/>
                      </a:lnTo>
                      <a:lnTo>
                        <a:pt x="745" y="29"/>
                      </a:lnTo>
                      <a:lnTo>
                        <a:pt x="567" y="27"/>
                      </a:lnTo>
                      <a:lnTo>
                        <a:pt x="264" y="27"/>
                      </a:lnTo>
                      <a:lnTo>
                        <a:pt x="102" y="27"/>
                      </a:lnTo>
                      <a:lnTo>
                        <a:pt x="0" y="29"/>
                      </a:lnTo>
                      <a:close/>
                    </a:path>
                  </a:pathLst>
                </a:custGeom>
                <a:solidFill>
                  <a:srgbClr val="FFCC00">
                    <a:alpha val="74901"/>
                  </a:srgbClr>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a:lstStyle/>
                <a:p>
                  <a:endParaRPr lang="en-US"/>
                </a:p>
              </p:txBody>
            </p:sp>
            <p:sp>
              <p:nvSpPr>
                <p:cNvPr id="102" name="Freeform 56"/>
                <p:cNvSpPr>
                  <a:spLocks noChangeAspect="1"/>
                </p:cNvSpPr>
                <p:nvPr/>
              </p:nvSpPr>
              <p:spPr bwMode="auto">
                <a:xfrm>
                  <a:off x="4139" y="867"/>
                  <a:ext cx="39" cy="12"/>
                </a:xfrm>
                <a:custGeom>
                  <a:avLst/>
                  <a:gdLst>
                    <a:gd name="T0" fmla="*/ 0 w 39"/>
                    <a:gd name="T1" fmla="*/ 0 h 12"/>
                    <a:gd name="T2" fmla="*/ 24 w 39"/>
                    <a:gd name="T3" fmla="*/ 3 h 12"/>
                    <a:gd name="T4" fmla="*/ 39 w 39"/>
                    <a:gd name="T5" fmla="*/ 3 h 12"/>
                    <a:gd name="T6" fmla="*/ 15 w 39"/>
                    <a:gd name="T7" fmla="*/ 12 h 12"/>
                    <a:gd name="T8" fmla="*/ 0 w 39"/>
                    <a:gd name="T9" fmla="*/ 0 h 12"/>
                    <a:gd name="T10" fmla="*/ 0 60000 65536"/>
                    <a:gd name="T11" fmla="*/ 0 60000 65536"/>
                    <a:gd name="T12" fmla="*/ 0 60000 65536"/>
                    <a:gd name="T13" fmla="*/ 0 60000 65536"/>
                    <a:gd name="T14" fmla="*/ 0 60000 65536"/>
                    <a:gd name="T15" fmla="*/ 0 w 39"/>
                    <a:gd name="T16" fmla="*/ 0 h 12"/>
                    <a:gd name="T17" fmla="*/ 39 w 39"/>
                    <a:gd name="T18" fmla="*/ 12 h 12"/>
                  </a:gdLst>
                  <a:ahLst/>
                  <a:cxnLst>
                    <a:cxn ang="T10">
                      <a:pos x="T0" y="T1"/>
                    </a:cxn>
                    <a:cxn ang="T11">
                      <a:pos x="T2" y="T3"/>
                    </a:cxn>
                    <a:cxn ang="T12">
                      <a:pos x="T4" y="T5"/>
                    </a:cxn>
                    <a:cxn ang="T13">
                      <a:pos x="T6" y="T7"/>
                    </a:cxn>
                    <a:cxn ang="T14">
                      <a:pos x="T8" y="T9"/>
                    </a:cxn>
                  </a:cxnLst>
                  <a:rect l="T15" t="T16" r="T17" b="T18"/>
                  <a:pathLst>
                    <a:path w="39" h="12">
                      <a:moveTo>
                        <a:pt x="0" y="0"/>
                      </a:moveTo>
                      <a:lnTo>
                        <a:pt x="24" y="3"/>
                      </a:lnTo>
                      <a:lnTo>
                        <a:pt x="39" y="3"/>
                      </a:lnTo>
                      <a:lnTo>
                        <a:pt x="15" y="12"/>
                      </a:lnTo>
                      <a:lnTo>
                        <a:pt x="0" y="0"/>
                      </a:lnTo>
                      <a:close/>
                    </a:path>
                  </a:pathLst>
                </a:custGeom>
                <a:solidFill>
                  <a:srgbClr val="FFCC00">
                    <a:alpha val="74901"/>
                  </a:srgbClr>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a:lstStyle/>
                <a:p>
                  <a:endParaRPr lang="en-US"/>
                </a:p>
              </p:txBody>
            </p:sp>
            <p:sp>
              <p:nvSpPr>
                <p:cNvPr id="103" name="Freeform 57"/>
                <p:cNvSpPr>
                  <a:spLocks noChangeAspect="1"/>
                </p:cNvSpPr>
                <p:nvPr/>
              </p:nvSpPr>
              <p:spPr bwMode="auto">
                <a:xfrm>
                  <a:off x="4067" y="875"/>
                  <a:ext cx="49" cy="25"/>
                </a:xfrm>
                <a:custGeom>
                  <a:avLst/>
                  <a:gdLst>
                    <a:gd name="T0" fmla="*/ 0 w 49"/>
                    <a:gd name="T1" fmla="*/ 1 h 25"/>
                    <a:gd name="T2" fmla="*/ 25 w 49"/>
                    <a:gd name="T3" fmla="*/ 9 h 25"/>
                    <a:gd name="T4" fmla="*/ 49 w 49"/>
                    <a:gd name="T5" fmla="*/ 0 h 25"/>
                    <a:gd name="T6" fmla="*/ 46 w 49"/>
                    <a:gd name="T7" fmla="*/ 15 h 25"/>
                    <a:gd name="T8" fmla="*/ 22 w 49"/>
                    <a:gd name="T9" fmla="*/ 25 h 25"/>
                    <a:gd name="T10" fmla="*/ 9 w 49"/>
                    <a:gd name="T11" fmla="*/ 25 h 25"/>
                    <a:gd name="T12" fmla="*/ 7 w 49"/>
                    <a:gd name="T13" fmla="*/ 13 h 25"/>
                    <a:gd name="T14" fmla="*/ 0 w 49"/>
                    <a:gd name="T15" fmla="*/ 1 h 25"/>
                    <a:gd name="T16" fmla="*/ 0 60000 65536"/>
                    <a:gd name="T17" fmla="*/ 0 60000 65536"/>
                    <a:gd name="T18" fmla="*/ 0 60000 65536"/>
                    <a:gd name="T19" fmla="*/ 0 60000 65536"/>
                    <a:gd name="T20" fmla="*/ 0 60000 65536"/>
                    <a:gd name="T21" fmla="*/ 0 60000 65536"/>
                    <a:gd name="T22" fmla="*/ 0 60000 65536"/>
                    <a:gd name="T23" fmla="*/ 0 60000 65536"/>
                    <a:gd name="T24" fmla="*/ 0 w 49"/>
                    <a:gd name="T25" fmla="*/ 0 h 25"/>
                    <a:gd name="T26" fmla="*/ 49 w 49"/>
                    <a:gd name="T27" fmla="*/ 25 h 2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9" h="25">
                      <a:moveTo>
                        <a:pt x="0" y="1"/>
                      </a:moveTo>
                      <a:lnTo>
                        <a:pt x="25" y="9"/>
                      </a:lnTo>
                      <a:lnTo>
                        <a:pt x="49" y="0"/>
                      </a:lnTo>
                      <a:lnTo>
                        <a:pt x="46" y="15"/>
                      </a:lnTo>
                      <a:lnTo>
                        <a:pt x="22" y="25"/>
                      </a:lnTo>
                      <a:lnTo>
                        <a:pt x="9" y="25"/>
                      </a:lnTo>
                      <a:lnTo>
                        <a:pt x="7" y="13"/>
                      </a:lnTo>
                      <a:lnTo>
                        <a:pt x="0" y="1"/>
                      </a:lnTo>
                      <a:close/>
                    </a:path>
                  </a:pathLst>
                </a:custGeom>
                <a:solidFill>
                  <a:srgbClr val="FFCC00">
                    <a:alpha val="74901"/>
                  </a:srgbClr>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a:lstStyle/>
                <a:p>
                  <a:endParaRPr lang="en-US"/>
                </a:p>
              </p:txBody>
            </p:sp>
            <p:sp>
              <p:nvSpPr>
                <p:cNvPr id="104" name="Freeform 58"/>
                <p:cNvSpPr>
                  <a:spLocks noChangeAspect="1"/>
                </p:cNvSpPr>
                <p:nvPr/>
              </p:nvSpPr>
              <p:spPr bwMode="auto">
                <a:xfrm>
                  <a:off x="3996" y="866"/>
                  <a:ext cx="57" cy="22"/>
                </a:xfrm>
                <a:custGeom>
                  <a:avLst/>
                  <a:gdLst>
                    <a:gd name="T0" fmla="*/ 0 w 57"/>
                    <a:gd name="T1" fmla="*/ 7 h 22"/>
                    <a:gd name="T2" fmla="*/ 18 w 57"/>
                    <a:gd name="T3" fmla="*/ 9 h 22"/>
                    <a:gd name="T4" fmla="*/ 30 w 57"/>
                    <a:gd name="T5" fmla="*/ 3 h 22"/>
                    <a:gd name="T6" fmla="*/ 41 w 57"/>
                    <a:gd name="T7" fmla="*/ 9 h 22"/>
                    <a:gd name="T8" fmla="*/ 53 w 57"/>
                    <a:gd name="T9" fmla="*/ 0 h 22"/>
                    <a:gd name="T10" fmla="*/ 57 w 57"/>
                    <a:gd name="T11" fmla="*/ 9 h 22"/>
                    <a:gd name="T12" fmla="*/ 44 w 57"/>
                    <a:gd name="T13" fmla="*/ 22 h 22"/>
                    <a:gd name="T14" fmla="*/ 27 w 57"/>
                    <a:gd name="T15" fmla="*/ 13 h 22"/>
                    <a:gd name="T16" fmla="*/ 11 w 57"/>
                    <a:gd name="T17" fmla="*/ 19 h 22"/>
                    <a:gd name="T18" fmla="*/ 0 w 57"/>
                    <a:gd name="T19" fmla="*/ 7 h 2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7"/>
                    <a:gd name="T31" fmla="*/ 0 h 22"/>
                    <a:gd name="T32" fmla="*/ 57 w 57"/>
                    <a:gd name="T33" fmla="*/ 22 h 2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7" h="22">
                      <a:moveTo>
                        <a:pt x="0" y="7"/>
                      </a:moveTo>
                      <a:lnTo>
                        <a:pt x="18" y="9"/>
                      </a:lnTo>
                      <a:lnTo>
                        <a:pt x="30" y="3"/>
                      </a:lnTo>
                      <a:lnTo>
                        <a:pt x="41" y="9"/>
                      </a:lnTo>
                      <a:lnTo>
                        <a:pt x="53" y="0"/>
                      </a:lnTo>
                      <a:lnTo>
                        <a:pt x="57" y="9"/>
                      </a:lnTo>
                      <a:lnTo>
                        <a:pt x="44" y="22"/>
                      </a:lnTo>
                      <a:lnTo>
                        <a:pt x="27" y="13"/>
                      </a:lnTo>
                      <a:lnTo>
                        <a:pt x="11" y="19"/>
                      </a:lnTo>
                      <a:lnTo>
                        <a:pt x="0" y="7"/>
                      </a:lnTo>
                      <a:close/>
                    </a:path>
                  </a:pathLst>
                </a:custGeom>
                <a:solidFill>
                  <a:srgbClr val="FFCC00">
                    <a:alpha val="74901"/>
                  </a:srgbClr>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a:lstStyle/>
                <a:p>
                  <a:endParaRPr lang="en-US"/>
                </a:p>
              </p:txBody>
            </p:sp>
            <p:sp>
              <p:nvSpPr>
                <p:cNvPr id="105" name="Freeform 59"/>
                <p:cNvSpPr>
                  <a:spLocks noChangeAspect="1"/>
                </p:cNvSpPr>
                <p:nvPr/>
              </p:nvSpPr>
              <p:spPr bwMode="auto">
                <a:xfrm>
                  <a:off x="3903" y="878"/>
                  <a:ext cx="62" cy="55"/>
                </a:xfrm>
                <a:custGeom>
                  <a:avLst/>
                  <a:gdLst>
                    <a:gd name="T0" fmla="*/ 0 w 62"/>
                    <a:gd name="T1" fmla="*/ 0 h 55"/>
                    <a:gd name="T2" fmla="*/ 18 w 62"/>
                    <a:gd name="T3" fmla="*/ 19 h 55"/>
                    <a:gd name="T4" fmla="*/ 36 w 62"/>
                    <a:gd name="T5" fmla="*/ 27 h 55"/>
                    <a:gd name="T6" fmla="*/ 51 w 62"/>
                    <a:gd name="T7" fmla="*/ 27 h 55"/>
                    <a:gd name="T8" fmla="*/ 62 w 62"/>
                    <a:gd name="T9" fmla="*/ 19 h 55"/>
                    <a:gd name="T10" fmla="*/ 59 w 62"/>
                    <a:gd name="T11" fmla="*/ 45 h 55"/>
                    <a:gd name="T12" fmla="*/ 39 w 62"/>
                    <a:gd name="T13" fmla="*/ 55 h 55"/>
                    <a:gd name="T14" fmla="*/ 21 w 62"/>
                    <a:gd name="T15" fmla="*/ 51 h 55"/>
                    <a:gd name="T16" fmla="*/ 8 w 62"/>
                    <a:gd name="T17" fmla="*/ 34 h 55"/>
                    <a:gd name="T18" fmla="*/ 2 w 62"/>
                    <a:gd name="T19" fmla="*/ 25 h 55"/>
                    <a:gd name="T20" fmla="*/ 0 w 62"/>
                    <a:gd name="T21" fmla="*/ 0 h 5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2"/>
                    <a:gd name="T34" fmla="*/ 0 h 55"/>
                    <a:gd name="T35" fmla="*/ 62 w 62"/>
                    <a:gd name="T36" fmla="*/ 55 h 5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2" h="55">
                      <a:moveTo>
                        <a:pt x="0" y="0"/>
                      </a:moveTo>
                      <a:lnTo>
                        <a:pt x="18" y="19"/>
                      </a:lnTo>
                      <a:lnTo>
                        <a:pt x="36" y="27"/>
                      </a:lnTo>
                      <a:lnTo>
                        <a:pt x="51" y="27"/>
                      </a:lnTo>
                      <a:lnTo>
                        <a:pt x="62" y="19"/>
                      </a:lnTo>
                      <a:lnTo>
                        <a:pt x="59" y="45"/>
                      </a:lnTo>
                      <a:lnTo>
                        <a:pt x="39" y="55"/>
                      </a:lnTo>
                      <a:lnTo>
                        <a:pt x="21" y="51"/>
                      </a:lnTo>
                      <a:lnTo>
                        <a:pt x="8" y="34"/>
                      </a:lnTo>
                      <a:lnTo>
                        <a:pt x="2" y="25"/>
                      </a:lnTo>
                      <a:lnTo>
                        <a:pt x="0" y="0"/>
                      </a:lnTo>
                      <a:close/>
                    </a:path>
                  </a:pathLst>
                </a:custGeom>
                <a:solidFill>
                  <a:srgbClr val="FFCC00">
                    <a:alpha val="74901"/>
                  </a:srgbClr>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a:lstStyle/>
                <a:p>
                  <a:endParaRPr lang="en-US"/>
                </a:p>
              </p:txBody>
            </p:sp>
            <p:sp>
              <p:nvSpPr>
                <p:cNvPr id="106" name="Freeform 60"/>
                <p:cNvSpPr>
                  <a:spLocks noChangeAspect="1"/>
                </p:cNvSpPr>
                <p:nvPr/>
              </p:nvSpPr>
              <p:spPr bwMode="auto">
                <a:xfrm>
                  <a:off x="3731" y="846"/>
                  <a:ext cx="153" cy="117"/>
                </a:xfrm>
                <a:custGeom>
                  <a:avLst/>
                  <a:gdLst>
                    <a:gd name="T0" fmla="*/ 12 w 153"/>
                    <a:gd name="T1" fmla="*/ 69 h 117"/>
                    <a:gd name="T2" fmla="*/ 12 w 153"/>
                    <a:gd name="T3" fmla="*/ 48 h 117"/>
                    <a:gd name="T4" fmla="*/ 4 w 153"/>
                    <a:gd name="T5" fmla="*/ 24 h 117"/>
                    <a:gd name="T6" fmla="*/ 0 w 153"/>
                    <a:gd name="T7" fmla="*/ 9 h 117"/>
                    <a:gd name="T8" fmla="*/ 7 w 153"/>
                    <a:gd name="T9" fmla="*/ 0 h 117"/>
                    <a:gd name="T10" fmla="*/ 21 w 153"/>
                    <a:gd name="T11" fmla="*/ 33 h 117"/>
                    <a:gd name="T12" fmla="*/ 33 w 153"/>
                    <a:gd name="T13" fmla="*/ 53 h 117"/>
                    <a:gd name="T14" fmla="*/ 45 w 153"/>
                    <a:gd name="T15" fmla="*/ 56 h 117"/>
                    <a:gd name="T16" fmla="*/ 61 w 153"/>
                    <a:gd name="T17" fmla="*/ 48 h 117"/>
                    <a:gd name="T18" fmla="*/ 75 w 153"/>
                    <a:gd name="T19" fmla="*/ 36 h 117"/>
                    <a:gd name="T20" fmla="*/ 88 w 153"/>
                    <a:gd name="T21" fmla="*/ 29 h 117"/>
                    <a:gd name="T22" fmla="*/ 100 w 153"/>
                    <a:gd name="T23" fmla="*/ 30 h 117"/>
                    <a:gd name="T24" fmla="*/ 112 w 153"/>
                    <a:gd name="T25" fmla="*/ 47 h 117"/>
                    <a:gd name="T26" fmla="*/ 132 w 153"/>
                    <a:gd name="T27" fmla="*/ 44 h 117"/>
                    <a:gd name="T28" fmla="*/ 144 w 153"/>
                    <a:gd name="T29" fmla="*/ 32 h 117"/>
                    <a:gd name="T30" fmla="*/ 153 w 153"/>
                    <a:gd name="T31" fmla="*/ 23 h 117"/>
                    <a:gd name="T32" fmla="*/ 148 w 153"/>
                    <a:gd name="T33" fmla="*/ 48 h 117"/>
                    <a:gd name="T34" fmla="*/ 136 w 153"/>
                    <a:gd name="T35" fmla="*/ 66 h 117"/>
                    <a:gd name="T36" fmla="*/ 112 w 153"/>
                    <a:gd name="T37" fmla="*/ 66 h 117"/>
                    <a:gd name="T38" fmla="*/ 97 w 153"/>
                    <a:gd name="T39" fmla="*/ 87 h 117"/>
                    <a:gd name="T40" fmla="*/ 72 w 153"/>
                    <a:gd name="T41" fmla="*/ 74 h 117"/>
                    <a:gd name="T42" fmla="*/ 60 w 153"/>
                    <a:gd name="T43" fmla="*/ 71 h 117"/>
                    <a:gd name="T44" fmla="*/ 57 w 153"/>
                    <a:gd name="T45" fmla="*/ 98 h 117"/>
                    <a:gd name="T46" fmla="*/ 54 w 153"/>
                    <a:gd name="T47" fmla="*/ 117 h 117"/>
                    <a:gd name="T48" fmla="*/ 31 w 153"/>
                    <a:gd name="T49" fmla="*/ 110 h 117"/>
                    <a:gd name="T50" fmla="*/ 24 w 153"/>
                    <a:gd name="T51" fmla="*/ 93 h 117"/>
                    <a:gd name="T52" fmla="*/ 12 w 153"/>
                    <a:gd name="T53" fmla="*/ 69 h 11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53"/>
                    <a:gd name="T82" fmla="*/ 0 h 117"/>
                    <a:gd name="T83" fmla="*/ 153 w 153"/>
                    <a:gd name="T84" fmla="*/ 117 h 117"/>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53" h="117">
                      <a:moveTo>
                        <a:pt x="12" y="69"/>
                      </a:moveTo>
                      <a:lnTo>
                        <a:pt x="12" y="48"/>
                      </a:lnTo>
                      <a:lnTo>
                        <a:pt x="4" y="24"/>
                      </a:lnTo>
                      <a:lnTo>
                        <a:pt x="0" y="9"/>
                      </a:lnTo>
                      <a:lnTo>
                        <a:pt x="7" y="0"/>
                      </a:lnTo>
                      <a:lnTo>
                        <a:pt x="21" y="33"/>
                      </a:lnTo>
                      <a:lnTo>
                        <a:pt x="33" y="53"/>
                      </a:lnTo>
                      <a:lnTo>
                        <a:pt x="45" y="56"/>
                      </a:lnTo>
                      <a:lnTo>
                        <a:pt x="61" y="48"/>
                      </a:lnTo>
                      <a:lnTo>
                        <a:pt x="75" y="36"/>
                      </a:lnTo>
                      <a:lnTo>
                        <a:pt x="88" y="29"/>
                      </a:lnTo>
                      <a:lnTo>
                        <a:pt x="100" y="30"/>
                      </a:lnTo>
                      <a:lnTo>
                        <a:pt x="112" y="47"/>
                      </a:lnTo>
                      <a:lnTo>
                        <a:pt x="132" y="44"/>
                      </a:lnTo>
                      <a:lnTo>
                        <a:pt x="144" y="32"/>
                      </a:lnTo>
                      <a:lnTo>
                        <a:pt x="153" y="23"/>
                      </a:lnTo>
                      <a:lnTo>
                        <a:pt x="148" y="48"/>
                      </a:lnTo>
                      <a:lnTo>
                        <a:pt x="136" y="66"/>
                      </a:lnTo>
                      <a:lnTo>
                        <a:pt x="112" y="66"/>
                      </a:lnTo>
                      <a:lnTo>
                        <a:pt x="97" y="87"/>
                      </a:lnTo>
                      <a:lnTo>
                        <a:pt x="72" y="74"/>
                      </a:lnTo>
                      <a:lnTo>
                        <a:pt x="60" y="71"/>
                      </a:lnTo>
                      <a:lnTo>
                        <a:pt x="57" y="98"/>
                      </a:lnTo>
                      <a:lnTo>
                        <a:pt x="54" y="117"/>
                      </a:lnTo>
                      <a:lnTo>
                        <a:pt x="31" y="110"/>
                      </a:lnTo>
                      <a:lnTo>
                        <a:pt x="24" y="93"/>
                      </a:lnTo>
                      <a:lnTo>
                        <a:pt x="12" y="69"/>
                      </a:lnTo>
                      <a:close/>
                    </a:path>
                  </a:pathLst>
                </a:custGeom>
                <a:solidFill>
                  <a:srgbClr val="FFCC00">
                    <a:alpha val="74901"/>
                  </a:srgbClr>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a:lstStyle/>
                <a:p>
                  <a:endParaRPr lang="en-US"/>
                </a:p>
              </p:txBody>
            </p:sp>
            <p:sp>
              <p:nvSpPr>
                <p:cNvPr id="107" name="Freeform 61"/>
                <p:cNvSpPr>
                  <a:spLocks noChangeAspect="1"/>
                </p:cNvSpPr>
                <p:nvPr/>
              </p:nvSpPr>
              <p:spPr bwMode="auto">
                <a:xfrm>
                  <a:off x="3624" y="858"/>
                  <a:ext cx="56" cy="44"/>
                </a:xfrm>
                <a:custGeom>
                  <a:avLst/>
                  <a:gdLst>
                    <a:gd name="T0" fmla="*/ 12 w 56"/>
                    <a:gd name="T1" fmla="*/ 24 h 44"/>
                    <a:gd name="T2" fmla="*/ 3 w 56"/>
                    <a:gd name="T3" fmla="*/ 14 h 44"/>
                    <a:gd name="T4" fmla="*/ 0 w 56"/>
                    <a:gd name="T5" fmla="*/ 2 h 44"/>
                    <a:gd name="T6" fmla="*/ 21 w 56"/>
                    <a:gd name="T7" fmla="*/ 11 h 44"/>
                    <a:gd name="T8" fmla="*/ 35 w 56"/>
                    <a:gd name="T9" fmla="*/ 21 h 44"/>
                    <a:gd name="T10" fmla="*/ 45 w 56"/>
                    <a:gd name="T11" fmla="*/ 8 h 44"/>
                    <a:gd name="T12" fmla="*/ 53 w 56"/>
                    <a:gd name="T13" fmla="*/ 0 h 44"/>
                    <a:gd name="T14" fmla="*/ 56 w 56"/>
                    <a:gd name="T15" fmla="*/ 21 h 44"/>
                    <a:gd name="T16" fmla="*/ 36 w 56"/>
                    <a:gd name="T17" fmla="*/ 44 h 44"/>
                    <a:gd name="T18" fmla="*/ 20 w 56"/>
                    <a:gd name="T19" fmla="*/ 30 h 44"/>
                    <a:gd name="T20" fmla="*/ 12 w 56"/>
                    <a:gd name="T21" fmla="*/ 24 h 4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56"/>
                    <a:gd name="T34" fmla="*/ 0 h 44"/>
                    <a:gd name="T35" fmla="*/ 56 w 56"/>
                    <a:gd name="T36" fmla="*/ 44 h 4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56" h="44">
                      <a:moveTo>
                        <a:pt x="12" y="24"/>
                      </a:moveTo>
                      <a:lnTo>
                        <a:pt x="3" y="14"/>
                      </a:lnTo>
                      <a:lnTo>
                        <a:pt x="0" y="2"/>
                      </a:lnTo>
                      <a:lnTo>
                        <a:pt x="21" y="11"/>
                      </a:lnTo>
                      <a:lnTo>
                        <a:pt x="35" y="21"/>
                      </a:lnTo>
                      <a:lnTo>
                        <a:pt x="45" y="8"/>
                      </a:lnTo>
                      <a:lnTo>
                        <a:pt x="53" y="0"/>
                      </a:lnTo>
                      <a:lnTo>
                        <a:pt x="56" y="21"/>
                      </a:lnTo>
                      <a:lnTo>
                        <a:pt x="36" y="44"/>
                      </a:lnTo>
                      <a:lnTo>
                        <a:pt x="20" y="30"/>
                      </a:lnTo>
                      <a:lnTo>
                        <a:pt x="12" y="24"/>
                      </a:lnTo>
                      <a:close/>
                    </a:path>
                  </a:pathLst>
                </a:custGeom>
                <a:solidFill>
                  <a:srgbClr val="FFCC00">
                    <a:alpha val="74901"/>
                  </a:srgbClr>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a:lstStyle/>
                <a:p>
                  <a:endParaRPr lang="en-US"/>
                </a:p>
              </p:txBody>
            </p:sp>
            <p:sp>
              <p:nvSpPr>
                <p:cNvPr id="108" name="Freeform 62"/>
                <p:cNvSpPr>
                  <a:spLocks noChangeAspect="1"/>
                </p:cNvSpPr>
                <p:nvPr/>
              </p:nvSpPr>
              <p:spPr bwMode="auto">
                <a:xfrm>
                  <a:off x="3681" y="881"/>
                  <a:ext cx="59" cy="55"/>
                </a:xfrm>
                <a:custGeom>
                  <a:avLst/>
                  <a:gdLst>
                    <a:gd name="T0" fmla="*/ 0 w 59"/>
                    <a:gd name="T1" fmla="*/ 0 h 55"/>
                    <a:gd name="T2" fmla="*/ 11 w 59"/>
                    <a:gd name="T3" fmla="*/ 1 h 55"/>
                    <a:gd name="T4" fmla="*/ 17 w 59"/>
                    <a:gd name="T5" fmla="*/ 15 h 55"/>
                    <a:gd name="T6" fmla="*/ 30 w 59"/>
                    <a:gd name="T7" fmla="*/ 18 h 55"/>
                    <a:gd name="T8" fmla="*/ 50 w 59"/>
                    <a:gd name="T9" fmla="*/ 18 h 55"/>
                    <a:gd name="T10" fmla="*/ 59 w 59"/>
                    <a:gd name="T11" fmla="*/ 30 h 55"/>
                    <a:gd name="T12" fmla="*/ 50 w 59"/>
                    <a:gd name="T13" fmla="*/ 39 h 55"/>
                    <a:gd name="T14" fmla="*/ 39 w 59"/>
                    <a:gd name="T15" fmla="*/ 55 h 55"/>
                    <a:gd name="T16" fmla="*/ 24 w 59"/>
                    <a:gd name="T17" fmla="*/ 55 h 55"/>
                    <a:gd name="T18" fmla="*/ 12 w 59"/>
                    <a:gd name="T19" fmla="*/ 42 h 55"/>
                    <a:gd name="T20" fmla="*/ 11 w 59"/>
                    <a:gd name="T21" fmla="*/ 28 h 55"/>
                    <a:gd name="T22" fmla="*/ 6 w 59"/>
                    <a:gd name="T23" fmla="*/ 13 h 55"/>
                    <a:gd name="T24" fmla="*/ 0 w 59"/>
                    <a:gd name="T25" fmla="*/ 0 h 5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59"/>
                    <a:gd name="T40" fmla="*/ 0 h 55"/>
                    <a:gd name="T41" fmla="*/ 59 w 59"/>
                    <a:gd name="T42" fmla="*/ 55 h 5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59" h="55">
                      <a:moveTo>
                        <a:pt x="0" y="0"/>
                      </a:moveTo>
                      <a:lnTo>
                        <a:pt x="11" y="1"/>
                      </a:lnTo>
                      <a:lnTo>
                        <a:pt x="17" y="15"/>
                      </a:lnTo>
                      <a:lnTo>
                        <a:pt x="30" y="18"/>
                      </a:lnTo>
                      <a:lnTo>
                        <a:pt x="50" y="18"/>
                      </a:lnTo>
                      <a:lnTo>
                        <a:pt x="59" y="30"/>
                      </a:lnTo>
                      <a:lnTo>
                        <a:pt x="50" y="39"/>
                      </a:lnTo>
                      <a:lnTo>
                        <a:pt x="39" y="55"/>
                      </a:lnTo>
                      <a:lnTo>
                        <a:pt x="24" y="55"/>
                      </a:lnTo>
                      <a:lnTo>
                        <a:pt x="12" y="42"/>
                      </a:lnTo>
                      <a:lnTo>
                        <a:pt x="11" y="28"/>
                      </a:lnTo>
                      <a:lnTo>
                        <a:pt x="6" y="13"/>
                      </a:lnTo>
                      <a:lnTo>
                        <a:pt x="0" y="0"/>
                      </a:lnTo>
                      <a:close/>
                    </a:path>
                  </a:pathLst>
                </a:custGeom>
                <a:solidFill>
                  <a:srgbClr val="FFCC00">
                    <a:alpha val="74901"/>
                  </a:srgbClr>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a:lstStyle/>
                <a:p>
                  <a:endParaRPr lang="en-US"/>
                </a:p>
              </p:txBody>
            </p:sp>
            <p:sp>
              <p:nvSpPr>
                <p:cNvPr id="109" name="Freeform 63"/>
                <p:cNvSpPr>
                  <a:spLocks noChangeAspect="1"/>
                </p:cNvSpPr>
                <p:nvPr/>
              </p:nvSpPr>
              <p:spPr bwMode="auto">
                <a:xfrm>
                  <a:off x="3459" y="840"/>
                  <a:ext cx="162" cy="164"/>
                </a:xfrm>
                <a:custGeom>
                  <a:avLst/>
                  <a:gdLst>
                    <a:gd name="T0" fmla="*/ 0 w 162"/>
                    <a:gd name="T1" fmla="*/ 12 h 164"/>
                    <a:gd name="T2" fmla="*/ 6 w 162"/>
                    <a:gd name="T3" fmla="*/ 3 h 164"/>
                    <a:gd name="T4" fmla="*/ 21 w 162"/>
                    <a:gd name="T5" fmla="*/ 0 h 164"/>
                    <a:gd name="T6" fmla="*/ 30 w 162"/>
                    <a:gd name="T7" fmla="*/ 15 h 164"/>
                    <a:gd name="T8" fmla="*/ 39 w 162"/>
                    <a:gd name="T9" fmla="*/ 38 h 164"/>
                    <a:gd name="T10" fmla="*/ 50 w 162"/>
                    <a:gd name="T11" fmla="*/ 60 h 164"/>
                    <a:gd name="T12" fmla="*/ 71 w 162"/>
                    <a:gd name="T13" fmla="*/ 77 h 164"/>
                    <a:gd name="T14" fmla="*/ 101 w 162"/>
                    <a:gd name="T15" fmla="*/ 84 h 164"/>
                    <a:gd name="T16" fmla="*/ 117 w 162"/>
                    <a:gd name="T17" fmla="*/ 84 h 164"/>
                    <a:gd name="T18" fmla="*/ 134 w 162"/>
                    <a:gd name="T19" fmla="*/ 78 h 164"/>
                    <a:gd name="T20" fmla="*/ 146 w 162"/>
                    <a:gd name="T21" fmla="*/ 60 h 164"/>
                    <a:gd name="T22" fmla="*/ 156 w 162"/>
                    <a:gd name="T23" fmla="*/ 48 h 164"/>
                    <a:gd name="T24" fmla="*/ 162 w 162"/>
                    <a:gd name="T25" fmla="*/ 63 h 164"/>
                    <a:gd name="T26" fmla="*/ 156 w 162"/>
                    <a:gd name="T27" fmla="*/ 81 h 164"/>
                    <a:gd name="T28" fmla="*/ 144 w 162"/>
                    <a:gd name="T29" fmla="*/ 101 h 164"/>
                    <a:gd name="T30" fmla="*/ 140 w 162"/>
                    <a:gd name="T31" fmla="*/ 122 h 164"/>
                    <a:gd name="T32" fmla="*/ 126 w 162"/>
                    <a:gd name="T33" fmla="*/ 149 h 164"/>
                    <a:gd name="T34" fmla="*/ 111 w 162"/>
                    <a:gd name="T35" fmla="*/ 164 h 164"/>
                    <a:gd name="T36" fmla="*/ 92 w 162"/>
                    <a:gd name="T37" fmla="*/ 162 h 164"/>
                    <a:gd name="T38" fmla="*/ 72 w 162"/>
                    <a:gd name="T39" fmla="*/ 149 h 164"/>
                    <a:gd name="T40" fmla="*/ 53 w 162"/>
                    <a:gd name="T41" fmla="*/ 119 h 164"/>
                    <a:gd name="T42" fmla="*/ 38 w 162"/>
                    <a:gd name="T43" fmla="*/ 77 h 164"/>
                    <a:gd name="T44" fmla="*/ 29 w 162"/>
                    <a:gd name="T45" fmla="*/ 62 h 164"/>
                    <a:gd name="T46" fmla="*/ 27 w 162"/>
                    <a:gd name="T47" fmla="*/ 35 h 164"/>
                    <a:gd name="T48" fmla="*/ 21 w 162"/>
                    <a:gd name="T49" fmla="*/ 17 h 164"/>
                    <a:gd name="T50" fmla="*/ 11 w 162"/>
                    <a:gd name="T51" fmla="*/ 9 h 164"/>
                    <a:gd name="T52" fmla="*/ 0 w 162"/>
                    <a:gd name="T53" fmla="*/ 12 h 164"/>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62"/>
                    <a:gd name="T82" fmla="*/ 0 h 164"/>
                    <a:gd name="T83" fmla="*/ 162 w 162"/>
                    <a:gd name="T84" fmla="*/ 164 h 164"/>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62" h="164">
                      <a:moveTo>
                        <a:pt x="0" y="12"/>
                      </a:moveTo>
                      <a:lnTo>
                        <a:pt x="6" y="3"/>
                      </a:lnTo>
                      <a:lnTo>
                        <a:pt x="21" y="0"/>
                      </a:lnTo>
                      <a:lnTo>
                        <a:pt x="30" y="15"/>
                      </a:lnTo>
                      <a:lnTo>
                        <a:pt x="39" y="38"/>
                      </a:lnTo>
                      <a:lnTo>
                        <a:pt x="50" y="60"/>
                      </a:lnTo>
                      <a:lnTo>
                        <a:pt x="71" y="77"/>
                      </a:lnTo>
                      <a:lnTo>
                        <a:pt x="101" y="84"/>
                      </a:lnTo>
                      <a:lnTo>
                        <a:pt x="117" y="84"/>
                      </a:lnTo>
                      <a:lnTo>
                        <a:pt x="134" y="78"/>
                      </a:lnTo>
                      <a:lnTo>
                        <a:pt x="146" y="60"/>
                      </a:lnTo>
                      <a:lnTo>
                        <a:pt x="156" y="48"/>
                      </a:lnTo>
                      <a:lnTo>
                        <a:pt x="162" y="63"/>
                      </a:lnTo>
                      <a:lnTo>
                        <a:pt x="156" y="81"/>
                      </a:lnTo>
                      <a:lnTo>
                        <a:pt x="144" y="101"/>
                      </a:lnTo>
                      <a:lnTo>
                        <a:pt x="140" y="122"/>
                      </a:lnTo>
                      <a:lnTo>
                        <a:pt x="126" y="149"/>
                      </a:lnTo>
                      <a:lnTo>
                        <a:pt x="111" y="164"/>
                      </a:lnTo>
                      <a:lnTo>
                        <a:pt x="92" y="162"/>
                      </a:lnTo>
                      <a:lnTo>
                        <a:pt x="72" y="149"/>
                      </a:lnTo>
                      <a:lnTo>
                        <a:pt x="53" y="119"/>
                      </a:lnTo>
                      <a:lnTo>
                        <a:pt x="38" y="77"/>
                      </a:lnTo>
                      <a:lnTo>
                        <a:pt x="29" y="62"/>
                      </a:lnTo>
                      <a:lnTo>
                        <a:pt x="27" y="35"/>
                      </a:lnTo>
                      <a:lnTo>
                        <a:pt x="21" y="17"/>
                      </a:lnTo>
                      <a:lnTo>
                        <a:pt x="11" y="9"/>
                      </a:lnTo>
                      <a:lnTo>
                        <a:pt x="0" y="12"/>
                      </a:lnTo>
                      <a:close/>
                    </a:path>
                  </a:pathLst>
                </a:custGeom>
                <a:solidFill>
                  <a:srgbClr val="FFCC00">
                    <a:alpha val="74901"/>
                  </a:srgbClr>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a:lstStyle/>
                <a:p>
                  <a:endParaRPr lang="en-US"/>
                </a:p>
              </p:txBody>
            </p:sp>
            <p:sp>
              <p:nvSpPr>
                <p:cNvPr id="110" name="Freeform 64"/>
                <p:cNvSpPr>
                  <a:spLocks noChangeAspect="1"/>
                </p:cNvSpPr>
                <p:nvPr/>
              </p:nvSpPr>
              <p:spPr bwMode="auto">
                <a:xfrm>
                  <a:off x="3338" y="845"/>
                  <a:ext cx="117" cy="82"/>
                </a:xfrm>
                <a:custGeom>
                  <a:avLst/>
                  <a:gdLst>
                    <a:gd name="T0" fmla="*/ 0 w 117"/>
                    <a:gd name="T1" fmla="*/ 30 h 82"/>
                    <a:gd name="T2" fmla="*/ 6 w 117"/>
                    <a:gd name="T3" fmla="*/ 13 h 82"/>
                    <a:gd name="T4" fmla="*/ 15 w 117"/>
                    <a:gd name="T5" fmla="*/ 0 h 82"/>
                    <a:gd name="T6" fmla="*/ 30 w 117"/>
                    <a:gd name="T7" fmla="*/ 6 h 82"/>
                    <a:gd name="T8" fmla="*/ 52 w 117"/>
                    <a:gd name="T9" fmla="*/ 19 h 82"/>
                    <a:gd name="T10" fmla="*/ 79 w 117"/>
                    <a:gd name="T11" fmla="*/ 28 h 82"/>
                    <a:gd name="T12" fmla="*/ 105 w 117"/>
                    <a:gd name="T13" fmla="*/ 30 h 82"/>
                    <a:gd name="T14" fmla="*/ 117 w 117"/>
                    <a:gd name="T15" fmla="*/ 24 h 82"/>
                    <a:gd name="T16" fmla="*/ 112 w 117"/>
                    <a:gd name="T17" fmla="*/ 45 h 82"/>
                    <a:gd name="T18" fmla="*/ 97 w 117"/>
                    <a:gd name="T19" fmla="*/ 67 h 82"/>
                    <a:gd name="T20" fmla="*/ 76 w 117"/>
                    <a:gd name="T21" fmla="*/ 75 h 82"/>
                    <a:gd name="T22" fmla="*/ 55 w 117"/>
                    <a:gd name="T23" fmla="*/ 82 h 82"/>
                    <a:gd name="T24" fmla="*/ 31 w 117"/>
                    <a:gd name="T25" fmla="*/ 60 h 82"/>
                    <a:gd name="T26" fmla="*/ 15 w 117"/>
                    <a:gd name="T27" fmla="*/ 39 h 82"/>
                    <a:gd name="T28" fmla="*/ 0 w 117"/>
                    <a:gd name="T29" fmla="*/ 30 h 8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17"/>
                    <a:gd name="T46" fmla="*/ 0 h 82"/>
                    <a:gd name="T47" fmla="*/ 117 w 117"/>
                    <a:gd name="T48" fmla="*/ 82 h 82"/>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17" h="82">
                      <a:moveTo>
                        <a:pt x="0" y="30"/>
                      </a:moveTo>
                      <a:lnTo>
                        <a:pt x="6" y="13"/>
                      </a:lnTo>
                      <a:lnTo>
                        <a:pt x="15" y="0"/>
                      </a:lnTo>
                      <a:lnTo>
                        <a:pt x="30" y="6"/>
                      </a:lnTo>
                      <a:lnTo>
                        <a:pt x="52" y="19"/>
                      </a:lnTo>
                      <a:lnTo>
                        <a:pt x="79" y="28"/>
                      </a:lnTo>
                      <a:lnTo>
                        <a:pt x="105" y="30"/>
                      </a:lnTo>
                      <a:lnTo>
                        <a:pt x="117" y="24"/>
                      </a:lnTo>
                      <a:lnTo>
                        <a:pt x="112" y="45"/>
                      </a:lnTo>
                      <a:lnTo>
                        <a:pt x="97" y="67"/>
                      </a:lnTo>
                      <a:lnTo>
                        <a:pt x="76" y="75"/>
                      </a:lnTo>
                      <a:lnTo>
                        <a:pt x="55" y="82"/>
                      </a:lnTo>
                      <a:lnTo>
                        <a:pt x="31" y="60"/>
                      </a:lnTo>
                      <a:lnTo>
                        <a:pt x="15" y="39"/>
                      </a:lnTo>
                      <a:lnTo>
                        <a:pt x="0" y="30"/>
                      </a:lnTo>
                      <a:close/>
                    </a:path>
                  </a:pathLst>
                </a:custGeom>
                <a:solidFill>
                  <a:srgbClr val="FFCC00">
                    <a:alpha val="74901"/>
                  </a:srgbClr>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a:lstStyle/>
                <a:p>
                  <a:endParaRPr lang="en-US"/>
                </a:p>
              </p:txBody>
            </p:sp>
            <p:sp>
              <p:nvSpPr>
                <p:cNvPr id="111" name="Freeform 65"/>
                <p:cNvSpPr>
                  <a:spLocks noChangeAspect="1"/>
                </p:cNvSpPr>
                <p:nvPr/>
              </p:nvSpPr>
              <p:spPr bwMode="auto">
                <a:xfrm>
                  <a:off x="3023" y="821"/>
                  <a:ext cx="295" cy="157"/>
                </a:xfrm>
                <a:custGeom>
                  <a:avLst/>
                  <a:gdLst>
                    <a:gd name="T0" fmla="*/ 0 w 295"/>
                    <a:gd name="T1" fmla="*/ 6 h 157"/>
                    <a:gd name="T2" fmla="*/ 19 w 295"/>
                    <a:gd name="T3" fmla="*/ 0 h 157"/>
                    <a:gd name="T4" fmla="*/ 46 w 295"/>
                    <a:gd name="T5" fmla="*/ 7 h 157"/>
                    <a:gd name="T6" fmla="*/ 82 w 295"/>
                    <a:gd name="T7" fmla="*/ 12 h 157"/>
                    <a:gd name="T8" fmla="*/ 106 w 295"/>
                    <a:gd name="T9" fmla="*/ 16 h 157"/>
                    <a:gd name="T10" fmla="*/ 136 w 295"/>
                    <a:gd name="T11" fmla="*/ 25 h 157"/>
                    <a:gd name="T12" fmla="*/ 160 w 295"/>
                    <a:gd name="T13" fmla="*/ 19 h 157"/>
                    <a:gd name="T14" fmla="*/ 177 w 295"/>
                    <a:gd name="T15" fmla="*/ 37 h 157"/>
                    <a:gd name="T16" fmla="*/ 199 w 295"/>
                    <a:gd name="T17" fmla="*/ 40 h 157"/>
                    <a:gd name="T18" fmla="*/ 210 w 295"/>
                    <a:gd name="T19" fmla="*/ 36 h 157"/>
                    <a:gd name="T20" fmla="*/ 225 w 295"/>
                    <a:gd name="T21" fmla="*/ 27 h 157"/>
                    <a:gd name="T22" fmla="*/ 259 w 295"/>
                    <a:gd name="T23" fmla="*/ 63 h 157"/>
                    <a:gd name="T24" fmla="*/ 279 w 295"/>
                    <a:gd name="T25" fmla="*/ 69 h 157"/>
                    <a:gd name="T26" fmla="*/ 295 w 295"/>
                    <a:gd name="T27" fmla="*/ 76 h 157"/>
                    <a:gd name="T28" fmla="*/ 291 w 295"/>
                    <a:gd name="T29" fmla="*/ 100 h 157"/>
                    <a:gd name="T30" fmla="*/ 288 w 295"/>
                    <a:gd name="T31" fmla="*/ 135 h 157"/>
                    <a:gd name="T32" fmla="*/ 285 w 295"/>
                    <a:gd name="T33" fmla="*/ 157 h 157"/>
                    <a:gd name="T34" fmla="*/ 271 w 295"/>
                    <a:gd name="T35" fmla="*/ 135 h 157"/>
                    <a:gd name="T36" fmla="*/ 253 w 295"/>
                    <a:gd name="T37" fmla="*/ 103 h 157"/>
                    <a:gd name="T38" fmla="*/ 243 w 295"/>
                    <a:gd name="T39" fmla="*/ 72 h 157"/>
                    <a:gd name="T40" fmla="*/ 235 w 295"/>
                    <a:gd name="T41" fmla="*/ 60 h 157"/>
                    <a:gd name="T42" fmla="*/ 226 w 295"/>
                    <a:gd name="T43" fmla="*/ 52 h 157"/>
                    <a:gd name="T44" fmla="*/ 216 w 295"/>
                    <a:gd name="T45" fmla="*/ 49 h 157"/>
                    <a:gd name="T46" fmla="*/ 204 w 295"/>
                    <a:gd name="T47" fmla="*/ 63 h 157"/>
                    <a:gd name="T48" fmla="*/ 196 w 295"/>
                    <a:gd name="T49" fmla="*/ 70 h 157"/>
                    <a:gd name="T50" fmla="*/ 178 w 295"/>
                    <a:gd name="T51" fmla="*/ 66 h 157"/>
                    <a:gd name="T52" fmla="*/ 166 w 295"/>
                    <a:gd name="T53" fmla="*/ 60 h 157"/>
                    <a:gd name="T54" fmla="*/ 157 w 295"/>
                    <a:gd name="T55" fmla="*/ 52 h 157"/>
                    <a:gd name="T56" fmla="*/ 139 w 295"/>
                    <a:gd name="T57" fmla="*/ 57 h 157"/>
                    <a:gd name="T58" fmla="*/ 124 w 295"/>
                    <a:gd name="T59" fmla="*/ 54 h 157"/>
                    <a:gd name="T60" fmla="*/ 111 w 295"/>
                    <a:gd name="T61" fmla="*/ 46 h 157"/>
                    <a:gd name="T62" fmla="*/ 87 w 295"/>
                    <a:gd name="T63" fmla="*/ 54 h 157"/>
                    <a:gd name="T64" fmla="*/ 61 w 295"/>
                    <a:gd name="T65" fmla="*/ 52 h 157"/>
                    <a:gd name="T66" fmla="*/ 49 w 295"/>
                    <a:gd name="T67" fmla="*/ 46 h 157"/>
                    <a:gd name="T68" fmla="*/ 33 w 295"/>
                    <a:gd name="T69" fmla="*/ 42 h 157"/>
                    <a:gd name="T70" fmla="*/ 27 w 295"/>
                    <a:gd name="T71" fmla="*/ 28 h 157"/>
                    <a:gd name="T72" fmla="*/ 19 w 295"/>
                    <a:gd name="T73" fmla="*/ 16 h 157"/>
                    <a:gd name="T74" fmla="*/ 9 w 295"/>
                    <a:gd name="T75" fmla="*/ 12 h 157"/>
                    <a:gd name="T76" fmla="*/ 0 w 295"/>
                    <a:gd name="T77" fmla="*/ 6 h 157"/>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95"/>
                    <a:gd name="T118" fmla="*/ 0 h 157"/>
                    <a:gd name="T119" fmla="*/ 295 w 295"/>
                    <a:gd name="T120" fmla="*/ 157 h 157"/>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95" h="157">
                      <a:moveTo>
                        <a:pt x="0" y="6"/>
                      </a:moveTo>
                      <a:lnTo>
                        <a:pt x="19" y="0"/>
                      </a:lnTo>
                      <a:lnTo>
                        <a:pt x="46" y="7"/>
                      </a:lnTo>
                      <a:lnTo>
                        <a:pt x="82" y="12"/>
                      </a:lnTo>
                      <a:lnTo>
                        <a:pt x="106" y="16"/>
                      </a:lnTo>
                      <a:lnTo>
                        <a:pt x="136" y="25"/>
                      </a:lnTo>
                      <a:lnTo>
                        <a:pt x="160" y="19"/>
                      </a:lnTo>
                      <a:lnTo>
                        <a:pt x="177" y="37"/>
                      </a:lnTo>
                      <a:lnTo>
                        <a:pt x="199" y="40"/>
                      </a:lnTo>
                      <a:lnTo>
                        <a:pt x="210" y="36"/>
                      </a:lnTo>
                      <a:lnTo>
                        <a:pt x="225" y="27"/>
                      </a:lnTo>
                      <a:lnTo>
                        <a:pt x="259" y="63"/>
                      </a:lnTo>
                      <a:lnTo>
                        <a:pt x="279" y="69"/>
                      </a:lnTo>
                      <a:lnTo>
                        <a:pt x="295" y="76"/>
                      </a:lnTo>
                      <a:lnTo>
                        <a:pt x="291" y="100"/>
                      </a:lnTo>
                      <a:lnTo>
                        <a:pt x="288" y="135"/>
                      </a:lnTo>
                      <a:lnTo>
                        <a:pt x="285" y="157"/>
                      </a:lnTo>
                      <a:lnTo>
                        <a:pt x="271" y="135"/>
                      </a:lnTo>
                      <a:lnTo>
                        <a:pt x="253" y="103"/>
                      </a:lnTo>
                      <a:lnTo>
                        <a:pt x="243" y="72"/>
                      </a:lnTo>
                      <a:lnTo>
                        <a:pt x="235" y="60"/>
                      </a:lnTo>
                      <a:lnTo>
                        <a:pt x="226" y="52"/>
                      </a:lnTo>
                      <a:lnTo>
                        <a:pt x="216" y="49"/>
                      </a:lnTo>
                      <a:lnTo>
                        <a:pt x="204" y="63"/>
                      </a:lnTo>
                      <a:lnTo>
                        <a:pt x="196" y="70"/>
                      </a:lnTo>
                      <a:lnTo>
                        <a:pt x="178" y="66"/>
                      </a:lnTo>
                      <a:lnTo>
                        <a:pt x="166" y="60"/>
                      </a:lnTo>
                      <a:lnTo>
                        <a:pt x="157" y="52"/>
                      </a:lnTo>
                      <a:lnTo>
                        <a:pt x="139" y="57"/>
                      </a:lnTo>
                      <a:lnTo>
                        <a:pt x="124" y="54"/>
                      </a:lnTo>
                      <a:lnTo>
                        <a:pt x="111" y="46"/>
                      </a:lnTo>
                      <a:lnTo>
                        <a:pt x="87" y="54"/>
                      </a:lnTo>
                      <a:lnTo>
                        <a:pt x="61" y="52"/>
                      </a:lnTo>
                      <a:lnTo>
                        <a:pt x="49" y="46"/>
                      </a:lnTo>
                      <a:lnTo>
                        <a:pt x="33" y="42"/>
                      </a:lnTo>
                      <a:lnTo>
                        <a:pt x="27" y="28"/>
                      </a:lnTo>
                      <a:lnTo>
                        <a:pt x="19" y="16"/>
                      </a:lnTo>
                      <a:lnTo>
                        <a:pt x="9" y="12"/>
                      </a:lnTo>
                      <a:lnTo>
                        <a:pt x="0" y="6"/>
                      </a:lnTo>
                      <a:close/>
                    </a:path>
                  </a:pathLst>
                </a:custGeom>
                <a:solidFill>
                  <a:srgbClr val="FFCC00">
                    <a:alpha val="74901"/>
                  </a:srgbClr>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a:lstStyle/>
                <a:p>
                  <a:endParaRPr lang="en-US"/>
                </a:p>
              </p:txBody>
            </p:sp>
            <p:sp>
              <p:nvSpPr>
                <p:cNvPr id="112" name="Freeform 66"/>
                <p:cNvSpPr>
                  <a:spLocks noChangeAspect="1"/>
                </p:cNvSpPr>
                <p:nvPr/>
              </p:nvSpPr>
              <p:spPr bwMode="auto">
                <a:xfrm>
                  <a:off x="1865" y="810"/>
                  <a:ext cx="1162" cy="83"/>
                </a:xfrm>
                <a:custGeom>
                  <a:avLst/>
                  <a:gdLst>
                    <a:gd name="T0" fmla="*/ 0 w 1162"/>
                    <a:gd name="T1" fmla="*/ 0 h 83"/>
                    <a:gd name="T2" fmla="*/ 310 w 1162"/>
                    <a:gd name="T3" fmla="*/ 0 h 83"/>
                    <a:gd name="T4" fmla="*/ 546 w 1162"/>
                    <a:gd name="T5" fmla="*/ 0 h 83"/>
                    <a:gd name="T6" fmla="*/ 744 w 1162"/>
                    <a:gd name="T7" fmla="*/ 0 h 83"/>
                    <a:gd name="T8" fmla="*/ 901 w 1162"/>
                    <a:gd name="T9" fmla="*/ 0 h 83"/>
                    <a:gd name="T10" fmla="*/ 982 w 1162"/>
                    <a:gd name="T11" fmla="*/ 0 h 83"/>
                    <a:gd name="T12" fmla="*/ 990 w 1162"/>
                    <a:gd name="T13" fmla="*/ 6 h 83"/>
                    <a:gd name="T14" fmla="*/ 1081 w 1162"/>
                    <a:gd name="T15" fmla="*/ 9 h 83"/>
                    <a:gd name="T16" fmla="*/ 1126 w 1162"/>
                    <a:gd name="T17" fmla="*/ 14 h 83"/>
                    <a:gd name="T18" fmla="*/ 1162 w 1162"/>
                    <a:gd name="T19" fmla="*/ 17 h 83"/>
                    <a:gd name="T20" fmla="*/ 1153 w 1162"/>
                    <a:gd name="T21" fmla="*/ 29 h 83"/>
                    <a:gd name="T22" fmla="*/ 1150 w 1162"/>
                    <a:gd name="T23" fmla="*/ 53 h 83"/>
                    <a:gd name="T24" fmla="*/ 1149 w 1162"/>
                    <a:gd name="T25" fmla="*/ 72 h 83"/>
                    <a:gd name="T26" fmla="*/ 1144 w 1162"/>
                    <a:gd name="T27" fmla="*/ 83 h 83"/>
                    <a:gd name="T28" fmla="*/ 1113 w 1162"/>
                    <a:gd name="T29" fmla="*/ 62 h 83"/>
                    <a:gd name="T30" fmla="*/ 1090 w 1162"/>
                    <a:gd name="T31" fmla="*/ 57 h 83"/>
                    <a:gd name="T32" fmla="*/ 1059 w 1162"/>
                    <a:gd name="T33" fmla="*/ 53 h 83"/>
                    <a:gd name="T34" fmla="*/ 1020 w 1162"/>
                    <a:gd name="T35" fmla="*/ 51 h 83"/>
                    <a:gd name="T36" fmla="*/ 993 w 1162"/>
                    <a:gd name="T37" fmla="*/ 48 h 83"/>
                    <a:gd name="T38" fmla="*/ 972 w 1162"/>
                    <a:gd name="T39" fmla="*/ 60 h 83"/>
                    <a:gd name="T40" fmla="*/ 966 w 1162"/>
                    <a:gd name="T41" fmla="*/ 41 h 83"/>
                    <a:gd name="T42" fmla="*/ 915 w 1162"/>
                    <a:gd name="T43" fmla="*/ 59 h 83"/>
                    <a:gd name="T44" fmla="*/ 907 w 1162"/>
                    <a:gd name="T45" fmla="*/ 36 h 83"/>
                    <a:gd name="T46" fmla="*/ 868 w 1162"/>
                    <a:gd name="T47" fmla="*/ 39 h 83"/>
                    <a:gd name="T48" fmla="*/ 841 w 1162"/>
                    <a:gd name="T49" fmla="*/ 35 h 83"/>
                    <a:gd name="T50" fmla="*/ 808 w 1162"/>
                    <a:gd name="T51" fmla="*/ 32 h 83"/>
                    <a:gd name="T52" fmla="*/ 784 w 1162"/>
                    <a:gd name="T53" fmla="*/ 24 h 83"/>
                    <a:gd name="T54" fmla="*/ 769 w 1162"/>
                    <a:gd name="T55" fmla="*/ 17 h 83"/>
                    <a:gd name="T56" fmla="*/ 760 w 1162"/>
                    <a:gd name="T57" fmla="*/ 9 h 83"/>
                    <a:gd name="T58" fmla="*/ 747 w 1162"/>
                    <a:gd name="T59" fmla="*/ 11 h 83"/>
                    <a:gd name="T60" fmla="*/ 733 w 1162"/>
                    <a:gd name="T61" fmla="*/ 17 h 83"/>
                    <a:gd name="T62" fmla="*/ 643 w 1162"/>
                    <a:gd name="T63" fmla="*/ 15 h 83"/>
                    <a:gd name="T64" fmla="*/ 489 w 1162"/>
                    <a:gd name="T65" fmla="*/ 14 h 83"/>
                    <a:gd name="T66" fmla="*/ 225 w 1162"/>
                    <a:gd name="T67" fmla="*/ 9 h 83"/>
                    <a:gd name="T68" fmla="*/ 85 w 1162"/>
                    <a:gd name="T69" fmla="*/ 5 h 83"/>
                    <a:gd name="T70" fmla="*/ 0 w 1162"/>
                    <a:gd name="T71" fmla="*/ 0 h 83"/>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162"/>
                    <a:gd name="T109" fmla="*/ 0 h 83"/>
                    <a:gd name="T110" fmla="*/ 1162 w 1162"/>
                    <a:gd name="T111" fmla="*/ 83 h 83"/>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162" h="83">
                      <a:moveTo>
                        <a:pt x="0" y="0"/>
                      </a:moveTo>
                      <a:lnTo>
                        <a:pt x="310" y="0"/>
                      </a:lnTo>
                      <a:lnTo>
                        <a:pt x="546" y="0"/>
                      </a:lnTo>
                      <a:lnTo>
                        <a:pt x="744" y="0"/>
                      </a:lnTo>
                      <a:lnTo>
                        <a:pt x="901" y="0"/>
                      </a:lnTo>
                      <a:lnTo>
                        <a:pt x="982" y="0"/>
                      </a:lnTo>
                      <a:lnTo>
                        <a:pt x="990" y="6"/>
                      </a:lnTo>
                      <a:lnTo>
                        <a:pt x="1081" y="9"/>
                      </a:lnTo>
                      <a:lnTo>
                        <a:pt x="1126" y="14"/>
                      </a:lnTo>
                      <a:lnTo>
                        <a:pt x="1162" y="17"/>
                      </a:lnTo>
                      <a:lnTo>
                        <a:pt x="1153" y="29"/>
                      </a:lnTo>
                      <a:lnTo>
                        <a:pt x="1150" y="53"/>
                      </a:lnTo>
                      <a:lnTo>
                        <a:pt x="1149" y="72"/>
                      </a:lnTo>
                      <a:lnTo>
                        <a:pt x="1144" y="83"/>
                      </a:lnTo>
                      <a:lnTo>
                        <a:pt x="1113" y="62"/>
                      </a:lnTo>
                      <a:lnTo>
                        <a:pt x="1090" y="57"/>
                      </a:lnTo>
                      <a:lnTo>
                        <a:pt x="1059" y="53"/>
                      </a:lnTo>
                      <a:lnTo>
                        <a:pt x="1020" y="51"/>
                      </a:lnTo>
                      <a:lnTo>
                        <a:pt x="993" y="48"/>
                      </a:lnTo>
                      <a:lnTo>
                        <a:pt x="972" y="60"/>
                      </a:lnTo>
                      <a:lnTo>
                        <a:pt x="966" y="41"/>
                      </a:lnTo>
                      <a:lnTo>
                        <a:pt x="915" y="59"/>
                      </a:lnTo>
                      <a:lnTo>
                        <a:pt x="907" y="36"/>
                      </a:lnTo>
                      <a:lnTo>
                        <a:pt x="868" y="39"/>
                      </a:lnTo>
                      <a:lnTo>
                        <a:pt x="841" y="35"/>
                      </a:lnTo>
                      <a:lnTo>
                        <a:pt x="808" y="32"/>
                      </a:lnTo>
                      <a:lnTo>
                        <a:pt x="784" y="24"/>
                      </a:lnTo>
                      <a:lnTo>
                        <a:pt x="769" y="17"/>
                      </a:lnTo>
                      <a:lnTo>
                        <a:pt x="760" y="9"/>
                      </a:lnTo>
                      <a:lnTo>
                        <a:pt x="747" y="11"/>
                      </a:lnTo>
                      <a:lnTo>
                        <a:pt x="733" y="17"/>
                      </a:lnTo>
                      <a:lnTo>
                        <a:pt x="643" y="15"/>
                      </a:lnTo>
                      <a:lnTo>
                        <a:pt x="489" y="14"/>
                      </a:lnTo>
                      <a:lnTo>
                        <a:pt x="225" y="9"/>
                      </a:lnTo>
                      <a:lnTo>
                        <a:pt x="85" y="5"/>
                      </a:lnTo>
                      <a:lnTo>
                        <a:pt x="0" y="0"/>
                      </a:lnTo>
                      <a:close/>
                    </a:path>
                  </a:pathLst>
                </a:custGeom>
                <a:solidFill>
                  <a:srgbClr val="FFCC00">
                    <a:alpha val="74901"/>
                  </a:srgbClr>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a:lstStyle/>
                <a:p>
                  <a:endParaRPr lang="en-US"/>
                </a:p>
              </p:txBody>
            </p:sp>
            <p:sp>
              <p:nvSpPr>
                <p:cNvPr id="113" name="Freeform 67"/>
                <p:cNvSpPr>
                  <a:spLocks noChangeAspect="1"/>
                </p:cNvSpPr>
                <p:nvPr/>
              </p:nvSpPr>
              <p:spPr bwMode="auto">
                <a:xfrm>
                  <a:off x="3731" y="978"/>
                  <a:ext cx="1207" cy="56"/>
                </a:xfrm>
                <a:custGeom>
                  <a:avLst/>
                  <a:gdLst>
                    <a:gd name="T0" fmla="*/ 0 w 1207"/>
                    <a:gd name="T1" fmla="*/ 56 h 56"/>
                    <a:gd name="T2" fmla="*/ 43 w 1207"/>
                    <a:gd name="T3" fmla="*/ 54 h 56"/>
                    <a:gd name="T4" fmla="*/ 130 w 1207"/>
                    <a:gd name="T5" fmla="*/ 50 h 56"/>
                    <a:gd name="T6" fmla="*/ 273 w 1207"/>
                    <a:gd name="T7" fmla="*/ 45 h 56"/>
                    <a:gd name="T8" fmla="*/ 451 w 1207"/>
                    <a:gd name="T9" fmla="*/ 32 h 56"/>
                    <a:gd name="T10" fmla="*/ 556 w 1207"/>
                    <a:gd name="T11" fmla="*/ 26 h 56"/>
                    <a:gd name="T12" fmla="*/ 691 w 1207"/>
                    <a:gd name="T13" fmla="*/ 17 h 56"/>
                    <a:gd name="T14" fmla="*/ 837 w 1207"/>
                    <a:gd name="T15" fmla="*/ 8 h 56"/>
                    <a:gd name="T16" fmla="*/ 1026 w 1207"/>
                    <a:gd name="T17" fmla="*/ 2 h 56"/>
                    <a:gd name="T18" fmla="*/ 1207 w 1207"/>
                    <a:gd name="T19" fmla="*/ 0 h 5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207"/>
                    <a:gd name="T31" fmla="*/ 0 h 56"/>
                    <a:gd name="T32" fmla="*/ 1207 w 1207"/>
                    <a:gd name="T33" fmla="*/ 56 h 5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207" h="56">
                      <a:moveTo>
                        <a:pt x="0" y="56"/>
                      </a:moveTo>
                      <a:lnTo>
                        <a:pt x="43" y="54"/>
                      </a:lnTo>
                      <a:lnTo>
                        <a:pt x="130" y="50"/>
                      </a:lnTo>
                      <a:lnTo>
                        <a:pt x="273" y="45"/>
                      </a:lnTo>
                      <a:lnTo>
                        <a:pt x="451" y="32"/>
                      </a:lnTo>
                      <a:lnTo>
                        <a:pt x="556" y="26"/>
                      </a:lnTo>
                      <a:lnTo>
                        <a:pt x="691" y="17"/>
                      </a:lnTo>
                      <a:lnTo>
                        <a:pt x="837" y="8"/>
                      </a:lnTo>
                      <a:lnTo>
                        <a:pt x="1026" y="2"/>
                      </a:lnTo>
                      <a:lnTo>
                        <a:pt x="1207" y="0"/>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4" name="Freeform 68"/>
                <p:cNvSpPr>
                  <a:spLocks noChangeAspect="1"/>
                </p:cNvSpPr>
                <p:nvPr/>
              </p:nvSpPr>
              <p:spPr bwMode="auto">
                <a:xfrm>
                  <a:off x="3971" y="965"/>
                  <a:ext cx="966" cy="37"/>
                </a:xfrm>
                <a:custGeom>
                  <a:avLst/>
                  <a:gdLst>
                    <a:gd name="T0" fmla="*/ 0 w 966"/>
                    <a:gd name="T1" fmla="*/ 37 h 37"/>
                    <a:gd name="T2" fmla="*/ 67 w 966"/>
                    <a:gd name="T3" fmla="*/ 33 h 37"/>
                    <a:gd name="T4" fmla="*/ 160 w 966"/>
                    <a:gd name="T5" fmla="*/ 25 h 37"/>
                    <a:gd name="T6" fmla="*/ 265 w 966"/>
                    <a:gd name="T7" fmla="*/ 21 h 37"/>
                    <a:gd name="T8" fmla="*/ 378 w 966"/>
                    <a:gd name="T9" fmla="*/ 18 h 37"/>
                    <a:gd name="T10" fmla="*/ 468 w 966"/>
                    <a:gd name="T11" fmla="*/ 13 h 37"/>
                    <a:gd name="T12" fmla="*/ 582 w 966"/>
                    <a:gd name="T13" fmla="*/ 7 h 37"/>
                    <a:gd name="T14" fmla="*/ 708 w 966"/>
                    <a:gd name="T15" fmla="*/ 6 h 37"/>
                    <a:gd name="T16" fmla="*/ 801 w 966"/>
                    <a:gd name="T17" fmla="*/ 0 h 37"/>
                    <a:gd name="T18" fmla="*/ 966 w 966"/>
                    <a:gd name="T19" fmla="*/ 0 h 3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66"/>
                    <a:gd name="T31" fmla="*/ 0 h 37"/>
                    <a:gd name="T32" fmla="*/ 966 w 966"/>
                    <a:gd name="T33" fmla="*/ 37 h 3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66" h="37">
                      <a:moveTo>
                        <a:pt x="0" y="37"/>
                      </a:moveTo>
                      <a:lnTo>
                        <a:pt x="67" y="33"/>
                      </a:lnTo>
                      <a:lnTo>
                        <a:pt x="160" y="25"/>
                      </a:lnTo>
                      <a:lnTo>
                        <a:pt x="265" y="21"/>
                      </a:lnTo>
                      <a:lnTo>
                        <a:pt x="378" y="18"/>
                      </a:lnTo>
                      <a:lnTo>
                        <a:pt x="468" y="13"/>
                      </a:lnTo>
                      <a:lnTo>
                        <a:pt x="582" y="7"/>
                      </a:lnTo>
                      <a:lnTo>
                        <a:pt x="708" y="6"/>
                      </a:lnTo>
                      <a:lnTo>
                        <a:pt x="801" y="0"/>
                      </a:lnTo>
                      <a:lnTo>
                        <a:pt x="966" y="0"/>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5" name="Freeform 69"/>
                <p:cNvSpPr>
                  <a:spLocks noChangeAspect="1"/>
                </p:cNvSpPr>
                <p:nvPr/>
              </p:nvSpPr>
              <p:spPr bwMode="auto">
                <a:xfrm>
                  <a:off x="4056" y="929"/>
                  <a:ext cx="879" cy="22"/>
                </a:xfrm>
                <a:custGeom>
                  <a:avLst/>
                  <a:gdLst>
                    <a:gd name="T0" fmla="*/ 0 w 879"/>
                    <a:gd name="T1" fmla="*/ 22 h 22"/>
                    <a:gd name="T2" fmla="*/ 83 w 879"/>
                    <a:gd name="T3" fmla="*/ 21 h 22"/>
                    <a:gd name="T4" fmla="*/ 174 w 879"/>
                    <a:gd name="T5" fmla="*/ 19 h 22"/>
                    <a:gd name="T6" fmla="*/ 275 w 879"/>
                    <a:gd name="T7" fmla="*/ 15 h 22"/>
                    <a:gd name="T8" fmla="*/ 404 w 879"/>
                    <a:gd name="T9" fmla="*/ 9 h 22"/>
                    <a:gd name="T10" fmla="*/ 594 w 879"/>
                    <a:gd name="T11" fmla="*/ 6 h 22"/>
                    <a:gd name="T12" fmla="*/ 677 w 879"/>
                    <a:gd name="T13" fmla="*/ 4 h 22"/>
                    <a:gd name="T14" fmla="*/ 795 w 879"/>
                    <a:gd name="T15" fmla="*/ 0 h 22"/>
                    <a:gd name="T16" fmla="*/ 879 w 879"/>
                    <a:gd name="T17" fmla="*/ 0 h 2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79"/>
                    <a:gd name="T28" fmla="*/ 0 h 22"/>
                    <a:gd name="T29" fmla="*/ 879 w 879"/>
                    <a:gd name="T30" fmla="*/ 22 h 2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79" h="22">
                      <a:moveTo>
                        <a:pt x="0" y="22"/>
                      </a:moveTo>
                      <a:lnTo>
                        <a:pt x="83" y="21"/>
                      </a:lnTo>
                      <a:lnTo>
                        <a:pt x="174" y="19"/>
                      </a:lnTo>
                      <a:lnTo>
                        <a:pt x="275" y="15"/>
                      </a:lnTo>
                      <a:lnTo>
                        <a:pt x="404" y="9"/>
                      </a:lnTo>
                      <a:lnTo>
                        <a:pt x="594" y="6"/>
                      </a:lnTo>
                      <a:lnTo>
                        <a:pt x="677" y="4"/>
                      </a:lnTo>
                      <a:lnTo>
                        <a:pt x="795" y="0"/>
                      </a:lnTo>
                      <a:lnTo>
                        <a:pt x="879" y="0"/>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6" name="Freeform 70"/>
                <p:cNvSpPr>
                  <a:spLocks noChangeAspect="1"/>
                </p:cNvSpPr>
                <p:nvPr/>
              </p:nvSpPr>
              <p:spPr bwMode="auto">
                <a:xfrm>
                  <a:off x="4191" y="918"/>
                  <a:ext cx="744" cy="2"/>
                </a:xfrm>
                <a:custGeom>
                  <a:avLst/>
                  <a:gdLst>
                    <a:gd name="T0" fmla="*/ 0 w 744"/>
                    <a:gd name="T1" fmla="*/ 2 h 2"/>
                    <a:gd name="T2" fmla="*/ 81 w 744"/>
                    <a:gd name="T3" fmla="*/ 0 h 2"/>
                    <a:gd name="T4" fmla="*/ 272 w 744"/>
                    <a:gd name="T5" fmla="*/ 0 h 2"/>
                    <a:gd name="T6" fmla="*/ 452 w 744"/>
                    <a:gd name="T7" fmla="*/ 0 h 2"/>
                    <a:gd name="T8" fmla="*/ 672 w 744"/>
                    <a:gd name="T9" fmla="*/ 0 h 2"/>
                    <a:gd name="T10" fmla="*/ 744 w 744"/>
                    <a:gd name="T11" fmla="*/ 0 h 2"/>
                    <a:gd name="T12" fmla="*/ 0 60000 65536"/>
                    <a:gd name="T13" fmla="*/ 0 60000 65536"/>
                    <a:gd name="T14" fmla="*/ 0 60000 65536"/>
                    <a:gd name="T15" fmla="*/ 0 60000 65536"/>
                    <a:gd name="T16" fmla="*/ 0 60000 65536"/>
                    <a:gd name="T17" fmla="*/ 0 60000 65536"/>
                    <a:gd name="T18" fmla="*/ 0 w 744"/>
                    <a:gd name="T19" fmla="*/ 0 h 2"/>
                    <a:gd name="T20" fmla="*/ 744 w 744"/>
                    <a:gd name="T21" fmla="*/ 2 h 2"/>
                  </a:gdLst>
                  <a:ahLst/>
                  <a:cxnLst>
                    <a:cxn ang="T12">
                      <a:pos x="T0" y="T1"/>
                    </a:cxn>
                    <a:cxn ang="T13">
                      <a:pos x="T2" y="T3"/>
                    </a:cxn>
                    <a:cxn ang="T14">
                      <a:pos x="T4" y="T5"/>
                    </a:cxn>
                    <a:cxn ang="T15">
                      <a:pos x="T6" y="T7"/>
                    </a:cxn>
                    <a:cxn ang="T16">
                      <a:pos x="T8" y="T9"/>
                    </a:cxn>
                    <a:cxn ang="T17">
                      <a:pos x="T10" y="T11"/>
                    </a:cxn>
                  </a:cxnLst>
                  <a:rect l="T18" t="T19" r="T20" b="T21"/>
                  <a:pathLst>
                    <a:path w="744" h="2">
                      <a:moveTo>
                        <a:pt x="0" y="2"/>
                      </a:moveTo>
                      <a:lnTo>
                        <a:pt x="81" y="0"/>
                      </a:lnTo>
                      <a:lnTo>
                        <a:pt x="272" y="0"/>
                      </a:lnTo>
                      <a:lnTo>
                        <a:pt x="452" y="0"/>
                      </a:lnTo>
                      <a:lnTo>
                        <a:pt x="672" y="0"/>
                      </a:lnTo>
                      <a:lnTo>
                        <a:pt x="744" y="0"/>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7" name="Freeform 71"/>
                <p:cNvSpPr>
                  <a:spLocks noChangeAspect="1"/>
                </p:cNvSpPr>
                <p:nvPr/>
              </p:nvSpPr>
              <p:spPr bwMode="auto">
                <a:xfrm>
                  <a:off x="4242" y="890"/>
                  <a:ext cx="693" cy="19"/>
                </a:xfrm>
                <a:custGeom>
                  <a:avLst/>
                  <a:gdLst>
                    <a:gd name="T0" fmla="*/ 0 w 693"/>
                    <a:gd name="T1" fmla="*/ 0 h 19"/>
                    <a:gd name="T2" fmla="*/ 20 w 693"/>
                    <a:gd name="T3" fmla="*/ 6 h 19"/>
                    <a:gd name="T4" fmla="*/ 87 w 693"/>
                    <a:gd name="T5" fmla="*/ 9 h 19"/>
                    <a:gd name="T6" fmla="*/ 198 w 693"/>
                    <a:gd name="T7" fmla="*/ 13 h 19"/>
                    <a:gd name="T8" fmla="*/ 363 w 693"/>
                    <a:gd name="T9" fmla="*/ 15 h 19"/>
                    <a:gd name="T10" fmla="*/ 501 w 693"/>
                    <a:gd name="T11" fmla="*/ 15 h 19"/>
                    <a:gd name="T12" fmla="*/ 693 w 693"/>
                    <a:gd name="T13" fmla="*/ 19 h 19"/>
                    <a:gd name="T14" fmla="*/ 0 60000 65536"/>
                    <a:gd name="T15" fmla="*/ 0 60000 65536"/>
                    <a:gd name="T16" fmla="*/ 0 60000 65536"/>
                    <a:gd name="T17" fmla="*/ 0 60000 65536"/>
                    <a:gd name="T18" fmla="*/ 0 60000 65536"/>
                    <a:gd name="T19" fmla="*/ 0 60000 65536"/>
                    <a:gd name="T20" fmla="*/ 0 60000 65536"/>
                    <a:gd name="T21" fmla="*/ 0 w 693"/>
                    <a:gd name="T22" fmla="*/ 0 h 19"/>
                    <a:gd name="T23" fmla="*/ 693 w 693"/>
                    <a:gd name="T24" fmla="*/ 19 h 1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693" h="19">
                      <a:moveTo>
                        <a:pt x="0" y="0"/>
                      </a:moveTo>
                      <a:lnTo>
                        <a:pt x="20" y="6"/>
                      </a:lnTo>
                      <a:lnTo>
                        <a:pt x="87" y="9"/>
                      </a:lnTo>
                      <a:lnTo>
                        <a:pt x="198" y="13"/>
                      </a:lnTo>
                      <a:lnTo>
                        <a:pt x="363" y="15"/>
                      </a:lnTo>
                      <a:lnTo>
                        <a:pt x="501" y="15"/>
                      </a:lnTo>
                      <a:lnTo>
                        <a:pt x="693" y="19"/>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8" name="Freeform 72"/>
                <p:cNvSpPr>
                  <a:spLocks noChangeAspect="1"/>
                </p:cNvSpPr>
                <p:nvPr/>
              </p:nvSpPr>
              <p:spPr bwMode="auto">
                <a:xfrm>
                  <a:off x="4244" y="872"/>
                  <a:ext cx="691" cy="27"/>
                </a:xfrm>
                <a:custGeom>
                  <a:avLst/>
                  <a:gdLst>
                    <a:gd name="T0" fmla="*/ 0 w 691"/>
                    <a:gd name="T1" fmla="*/ 0 h 27"/>
                    <a:gd name="T2" fmla="*/ 40 w 691"/>
                    <a:gd name="T3" fmla="*/ 6 h 27"/>
                    <a:gd name="T4" fmla="*/ 124 w 691"/>
                    <a:gd name="T5" fmla="*/ 12 h 27"/>
                    <a:gd name="T6" fmla="*/ 217 w 691"/>
                    <a:gd name="T7" fmla="*/ 18 h 27"/>
                    <a:gd name="T8" fmla="*/ 358 w 691"/>
                    <a:gd name="T9" fmla="*/ 21 h 27"/>
                    <a:gd name="T10" fmla="*/ 507 w 691"/>
                    <a:gd name="T11" fmla="*/ 24 h 27"/>
                    <a:gd name="T12" fmla="*/ 667 w 691"/>
                    <a:gd name="T13" fmla="*/ 27 h 27"/>
                    <a:gd name="T14" fmla="*/ 691 w 691"/>
                    <a:gd name="T15" fmla="*/ 27 h 27"/>
                    <a:gd name="T16" fmla="*/ 0 60000 65536"/>
                    <a:gd name="T17" fmla="*/ 0 60000 65536"/>
                    <a:gd name="T18" fmla="*/ 0 60000 65536"/>
                    <a:gd name="T19" fmla="*/ 0 60000 65536"/>
                    <a:gd name="T20" fmla="*/ 0 60000 65536"/>
                    <a:gd name="T21" fmla="*/ 0 60000 65536"/>
                    <a:gd name="T22" fmla="*/ 0 60000 65536"/>
                    <a:gd name="T23" fmla="*/ 0 60000 65536"/>
                    <a:gd name="T24" fmla="*/ 0 w 691"/>
                    <a:gd name="T25" fmla="*/ 0 h 27"/>
                    <a:gd name="T26" fmla="*/ 691 w 691"/>
                    <a:gd name="T27" fmla="*/ 27 h 2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91" h="27">
                      <a:moveTo>
                        <a:pt x="0" y="0"/>
                      </a:moveTo>
                      <a:lnTo>
                        <a:pt x="40" y="6"/>
                      </a:lnTo>
                      <a:lnTo>
                        <a:pt x="124" y="12"/>
                      </a:lnTo>
                      <a:lnTo>
                        <a:pt x="217" y="18"/>
                      </a:lnTo>
                      <a:lnTo>
                        <a:pt x="358" y="21"/>
                      </a:lnTo>
                      <a:lnTo>
                        <a:pt x="507" y="24"/>
                      </a:lnTo>
                      <a:lnTo>
                        <a:pt x="667" y="27"/>
                      </a:lnTo>
                      <a:lnTo>
                        <a:pt x="691" y="27"/>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9" name="Freeform 73"/>
                <p:cNvSpPr>
                  <a:spLocks noChangeAspect="1"/>
                </p:cNvSpPr>
                <p:nvPr/>
              </p:nvSpPr>
              <p:spPr bwMode="auto">
                <a:xfrm>
                  <a:off x="3906" y="908"/>
                  <a:ext cx="54" cy="27"/>
                </a:xfrm>
                <a:custGeom>
                  <a:avLst/>
                  <a:gdLst>
                    <a:gd name="T0" fmla="*/ 0 w 54"/>
                    <a:gd name="T1" fmla="*/ 0 h 27"/>
                    <a:gd name="T2" fmla="*/ 14 w 54"/>
                    <a:gd name="T3" fmla="*/ 19 h 27"/>
                    <a:gd name="T4" fmla="*/ 29 w 54"/>
                    <a:gd name="T5" fmla="*/ 27 h 27"/>
                    <a:gd name="T6" fmla="*/ 44 w 54"/>
                    <a:gd name="T7" fmla="*/ 22 h 27"/>
                    <a:gd name="T8" fmla="*/ 54 w 54"/>
                    <a:gd name="T9" fmla="*/ 15 h 27"/>
                    <a:gd name="T10" fmla="*/ 0 60000 65536"/>
                    <a:gd name="T11" fmla="*/ 0 60000 65536"/>
                    <a:gd name="T12" fmla="*/ 0 60000 65536"/>
                    <a:gd name="T13" fmla="*/ 0 60000 65536"/>
                    <a:gd name="T14" fmla="*/ 0 60000 65536"/>
                    <a:gd name="T15" fmla="*/ 0 w 54"/>
                    <a:gd name="T16" fmla="*/ 0 h 27"/>
                    <a:gd name="T17" fmla="*/ 54 w 54"/>
                    <a:gd name="T18" fmla="*/ 27 h 27"/>
                  </a:gdLst>
                  <a:ahLst/>
                  <a:cxnLst>
                    <a:cxn ang="T10">
                      <a:pos x="T0" y="T1"/>
                    </a:cxn>
                    <a:cxn ang="T11">
                      <a:pos x="T2" y="T3"/>
                    </a:cxn>
                    <a:cxn ang="T12">
                      <a:pos x="T4" y="T5"/>
                    </a:cxn>
                    <a:cxn ang="T13">
                      <a:pos x="T6" y="T7"/>
                    </a:cxn>
                    <a:cxn ang="T14">
                      <a:pos x="T8" y="T9"/>
                    </a:cxn>
                  </a:cxnLst>
                  <a:rect l="T15" t="T16" r="T17" b="T18"/>
                  <a:pathLst>
                    <a:path w="54" h="27">
                      <a:moveTo>
                        <a:pt x="0" y="0"/>
                      </a:moveTo>
                      <a:lnTo>
                        <a:pt x="14" y="19"/>
                      </a:lnTo>
                      <a:lnTo>
                        <a:pt x="29" y="27"/>
                      </a:lnTo>
                      <a:lnTo>
                        <a:pt x="44" y="22"/>
                      </a:lnTo>
                      <a:lnTo>
                        <a:pt x="54" y="15"/>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0" name="Freeform 74"/>
                <p:cNvSpPr>
                  <a:spLocks noChangeAspect="1"/>
                </p:cNvSpPr>
                <p:nvPr/>
              </p:nvSpPr>
              <p:spPr bwMode="auto">
                <a:xfrm>
                  <a:off x="4001" y="866"/>
                  <a:ext cx="48" cy="7"/>
                </a:xfrm>
                <a:custGeom>
                  <a:avLst/>
                  <a:gdLst>
                    <a:gd name="T0" fmla="*/ 0 w 48"/>
                    <a:gd name="T1" fmla="*/ 7 h 7"/>
                    <a:gd name="T2" fmla="*/ 16 w 48"/>
                    <a:gd name="T3" fmla="*/ 6 h 7"/>
                    <a:gd name="T4" fmla="*/ 30 w 48"/>
                    <a:gd name="T5" fmla="*/ 3 h 7"/>
                    <a:gd name="T6" fmla="*/ 48 w 48"/>
                    <a:gd name="T7" fmla="*/ 0 h 7"/>
                    <a:gd name="T8" fmla="*/ 0 60000 65536"/>
                    <a:gd name="T9" fmla="*/ 0 60000 65536"/>
                    <a:gd name="T10" fmla="*/ 0 60000 65536"/>
                    <a:gd name="T11" fmla="*/ 0 60000 65536"/>
                    <a:gd name="T12" fmla="*/ 0 w 48"/>
                    <a:gd name="T13" fmla="*/ 0 h 7"/>
                    <a:gd name="T14" fmla="*/ 48 w 48"/>
                    <a:gd name="T15" fmla="*/ 7 h 7"/>
                  </a:gdLst>
                  <a:ahLst/>
                  <a:cxnLst>
                    <a:cxn ang="T8">
                      <a:pos x="T0" y="T1"/>
                    </a:cxn>
                    <a:cxn ang="T9">
                      <a:pos x="T2" y="T3"/>
                    </a:cxn>
                    <a:cxn ang="T10">
                      <a:pos x="T4" y="T5"/>
                    </a:cxn>
                    <a:cxn ang="T11">
                      <a:pos x="T6" y="T7"/>
                    </a:cxn>
                  </a:cxnLst>
                  <a:rect l="T12" t="T13" r="T14" b="T15"/>
                  <a:pathLst>
                    <a:path w="48" h="7">
                      <a:moveTo>
                        <a:pt x="0" y="7"/>
                      </a:moveTo>
                      <a:lnTo>
                        <a:pt x="16" y="6"/>
                      </a:lnTo>
                      <a:lnTo>
                        <a:pt x="30" y="3"/>
                      </a:lnTo>
                      <a:lnTo>
                        <a:pt x="48" y="0"/>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1" name="Freeform 75"/>
                <p:cNvSpPr>
                  <a:spLocks noChangeAspect="1"/>
                </p:cNvSpPr>
                <p:nvPr/>
              </p:nvSpPr>
              <p:spPr bwMode="auto">
                <a:xfrm>
                  <a:off x="4068" y="875"/>
                  <a:ext cx="48" cy="6"/>
                </a:xfrm>
                <a:custGeom>
                  <a:avLst/>
                  <a:gdLst>
                    <a:gd name="T0" fmla="*/ 0 w 48"/>
                    <a:gd name="T1" fmla="*/ 0 h 6"/>
                    <a:gd name="T2" fmla="*/ 18 w 48"/>
                    <a:gd name="T3" fmla="*/ 6 h 6"/>
                    <a:gd name="T4" fmla="*/ 32 w 48"/>
                    <a:gd name="T5" fmla="*/ 6 h 6"/>
                    <a:gd name="T6" fmla="*/ 48 w 48"/>
                    <a:gd name="T7" fmla="*/ 1 h 6"/>
                    <a:gd name="T8" fmla="*/ 0 60000 65536"/>
                    <a:gd name="T9" fmla="*/ 0 60000 65536"/>
                    <a:gd name="T10" fmla="*/ 0 60000 65536"/>
                    <a:gd name="T11" fmla="*/ 0 60000 65536"/>
                    <a:gd name="T12" fmla="*/ 0 w 48"/>
                    <a:gd name="T13" fmla="*/ 0 h 6"/>
                    <a:gd name="T14" fmla="*/ 48 w 48"/>
                    <a:gd name="T15" fmla="*/ 6 h 6"/>
                  </a:gdLst>
                  <a:ahLst/>
                  <a:cxnLst>
                    <a:cxn ang="T8">
                      <a:pos x="T0" y="T1"/>
                    </a:cxn>
                    <a:cxn ang="T9">
                      <a:pos x="T2" y="T3"/>
                    </a:cxn>
                    <a:cxn ang="T10">
                      <a:pos x="T4" y="T5"/>
                    </a:cxn>
                    <a:cxn ang="T11">
                      <a:pos x="T6" y="T7"/>
                    </a:cxn>
                  </a:cxnLst>
                  <a:rect l="T12" t="T13" r="T14" b="T15"/>
                  <a:pathLst>
                    <a:path w="48" h="6">
                      <a:moveTo>
                        <a:pt x="0" y="0"/>
                      </a:moveTo>
                      <a:lnTo>
                        <a:pt x="18" y="6"/>
                      </a:lnTo>
                      <a:lnTo>
                        <a:pt x="32" y="6"/>
                      </a:lnTo>
                      <a:lnTo>
                        <a:pt x="48" y="1"/>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2" name="Freeform 76"/>
                <p:cNvSpPr>
                  <a:spLocks noChangeAspect="1"/>
                </p:cNvSpPr>
                <p:nvPr/>
              </p:nvSpPr>
              <p:spPr bwMode="auto">
                <a:xfrm>
                  <a:off x="4140" y="866"/>
                  <a:ext cx="32" cy="3"/>
                </a:xfrm>
                <a:custGeom>
                  <a:avLst/>
                  <a:gdLst>
                    <a:gd name="T0" fmla="*/ 0 w 32"/>
                    <a:gd name="T1" fmla="*/ 0 h 3"/>
                    <a:gd name="T2" fmla="*/ 32 w 32"/>
                    <a:gd name="T3" fmla="*/ 3 h 3"/>
                    <a:gd name="T4" fmla="*/ 0 60000 65536"/>
                    <a:gd name="T5" fmla="*/ 0 60000 65536"/>
                    <a:gd name="T6" fmla="*/ 0 w 32"/>
                    <a:gd name="T7" fmla="*/ 0 h 3"/>
                    <a:gd name="T8" fmla="*/ 32 w 32"/>
                    <a:gd name="T9" fmla="*/ 3 h 3"/>
                  </a:gdLst>
                  <a:ahLst/>
                  <a:cxnLst>
                    <a:cxn ang="T4">
                      <a:pos x="T0" y="T1"/>
                    </a:cxn>
                    <a:cxn ang="T5">
                      <a:pos x="T2" y="T3"/>
                    </a:cxn>
                  </a:cxnLst>
                  <a:rect l="T6" t="T7" r="T8" b="T9"/>
                  <a:pathLst>
                    <a:path w="32" h="3">
                      <a:moveTo>
                        <a:pt x="0" y="0"/>
                      </a:moveTo>
                      <a:lnTo>
                        <a:pt x="32" y="3"/>
                      </a:lnTo>
                    </a:path>
                  </a:pathLst>
                </a:custGeom>
                <a:noFill/>
                <a:ln w="635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3" name="Freeform 77"/>
                <p:cNvSpPr>
                  <a:spLocks noChangeAspect="1"/>
                </p:cNvSpPr>
                <p:nvPr/>
              </p:nvSpPr>
              <p:spPr bwMode="auto">
                <a:xfrm>
                  <a:off x="3675" y="932"/>
                  <a:ext cx="66" cy="49"/>
                </a:xfrm>
                <a:custGeom>
                  <a:avLst/>
                  <a:gdLst>
                    <a:gd name="T0" fmla="*/ 0 w 66"/>
                    <a:gd name="T1" fmla="*/ 0 h 49"/>
                    <a:gd name="T2" fmla="*/ 9 w 66"/>
                    <a:gd name="T3" fmla="*/ 22 h 49"/>
                    <a:gd name="T4" fmla="*/ 26 w 66"/>
                    <a:gd name="T5" fmla="*/ 43 h 49"/>
                    <a:gd name="T6" fmla="*/ 42 w 66"/>
                    <a:gd name="T7" fmla="*/ 49 h 49"/>
                    <a:gd name="T8" fmla="*/ 51 w 66"/>
                    <a:gd name="T9" fmla="*/ 45 h 49"/>
                    <a:gd name="T10" fmla="*/ 59 w 66"/>
                    <a:gd name="T11" fmla="*/ 30 h 49"/>
                    <a:gd name="T12" fmla="*/ 66 w 66"/>
                    <a:gd name="T13" fmla="*/ 19 h 49"/>
                    <a:gd name="T14" fmla="*/ 0 60000 65536"/>
                    <a:gd name="T15" fmla="*/ 0 60000 65536"/>
                    <a:gd name="T16" fmla="*/ 0 60000 65536"/>
                    <a:gd name="T17" fmla="*/ 0 60000 65536"/>
                    <a:gd name="T18" fmla="*/ 0 60000 65536"/>
                    <a:gd name="T19" fmla="*/ 0 60000 65536"/>
                    <a:gd name="T20" fmla="*/ 0 60000 65536"/>
                    <a:gd name="T21" fmla="*/ 0 w 66"/>
                    <a:gd name="T22" fmla="*/ 0 h 49"/>
                    <a:gd name="T23" fmla="*/ 66 w 66"/>
                    <a:gd name="T24" fmla="*/ 49 h 4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66" h="49">
                      <a:moveTo>
                        <a:pt x="0" y="0"/>
                      </a:moveTo>
                      <a:lnTo>
                        <a:pt x="9" y="22"/>
                      </a:lnTo>
                      <a:lnTo>
                        <a:pt x="26" y="43"/>
                      </a:lnTo>
                      <a:lnTo>
                        <a:pt x="42" y="49"/>
                      </a:lnTo>
                      <a:lnTo>
                        <a:pt x="51" y="45"/>
                      </a:lnTo>
                      <a:lnTo>
                        <a:pt x="59" y="30"/>
                      </a:lnTo>
                      <a:lnTo>
                        <a:pt x="66" y="19"/>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4" name="Freeform 78"/>
                <p:cNvSpPr>
                  <a:spLocks noChangeAspect="1"/>
                </p:cNvSpPr>
                <p:nvPr/>
              </p:nvSpPr>
              <p:spPr bwMode="auto">
                <a:xfrm>
                  <a:off x="3746" y="923"/>
                  <a:ext cx="37" cy="40"/>
                </a:xfrm>
                <a:custGeom>
                  <a:avLst/>
                  <a:gdLst>
                    <a:gd name="T0" fmla="*/ 0 w 37"/>
                    <a:gd name="T1" fmla="*/ 0 h 40"/>
                    <a:gd name="T2" fmla="*/ 10 w 37"/>
                    <a:gd name="T3" fmla="*/ 19 h 40"/>
                    <a:gd name="T4" fmla="*/ 18 w 37"/>
                    <a:gd name="T5" fmla="*/ 34 h 40"/>
                    <a:gd name="T6" fmla="*/ 37 w 37"/>
                    <a:gd name="T7" fmla="*/ 40 h 40"/>
                    <a:gd name="T8" fmla="*/ 0 60000 65536"/>
                    <a:gd name="T9" fmla="*/ 0 60000 65536"/>
                    <a:gd name="T10" fmla="*/ 0 60000 65536"/>
                    <a:gd name="T11" fmla="*/ 0 60000 65536"/>
                    <a:gd name="T12" fmla="*/ 0 w 37"/>
                    <a:gd name="T13" fmla="*/ 0 h 40"/>
                    <a:gd name="T14" fmla="*/ 37 w 37"/>
                    <a:gd name="T15" fmla="*/ 40 h 40"/>
                  </a:gdLst>
                  <a:ahLst/>
                  <a:cxnLst>
                    <a:cxn ang="T8">
                      <a:pos x="T0" y="T1"/>
                    </a:cxn>
                    <a:cxn ang="T9">
                      <a:pos x="T2" y="T3"/>
                    </a:cxn>
                    <a:cxn ang="T10">
                      <a:pos x="T4" y="T5"/>
                    </a:cxn>
                    <a:cxn ang="T11">
                      <a:pos x="T6" y="T7"/>
                    </a:cxn>
                  </a:cxnLst>
                  <a:rect l="T12" t="T13" r="T14" b="T15"/>
                  <a:pathLst>
                    <a:path w="37" h="40">
                      <a:moveTo>
                        <a:pt x="0" y="0"/>
                      </a:moveTo>
                      <a:lnTo>
                        <a:pt x="10" y="19"/>
                      </a:lnTo>
                      <a:lnTo>
                        <a:pt x="18" y="34"/>
                      </a:lnTo>
                      <a:lnTo>
                        <a:pt x="37" y="40"/>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5" name="Freeform 79"/>
                <p:cNvSpPr>
                  <a:spLocks noChangeAspect="1"/>
                </p:cNvSpPr>
                <p:nvPr/>
              </p:nvSpPr>
              <p:spPr bwMode="auto">
                <a:xfrm>
                  <a:off x="3792" y="911"/>
                  <a:ext cx="78" cy="19"/>
                </a:xfrm>
                <a:custGeom>
                  <a:avLst/>
                  <a:gdLst>
                    <a:gd name="T0" fmla="*/ 0 w 78"/>
                    <a:gd name="T1" fmla="*/ 6 h 19"/>
                    <a:gd name="T2" fmla="*/ 30 w 78"/>
                    <a:gd name="T3" fmla="*/ 19 h 19"/>
                    <a:gd name="T4" fmla="*/ 42 w 78"/>
                    <a:gd name="T5" fmla="*/ 19 h 19"/>
                    <a:gd name="T6" fmla="*/ 48 w 78"/>
                    <a:gd name="T7" fmla="*/ 1 h 19"/>
                    <a:gd name="T8" fmla="*/ 78 w 78"/>
                    <a:gd name="T9" fmla="*/ 0 h 19"/>
                    <a:gd name="T10" fmla="*/ 0 60000 65536"/>
                    <a:gd name="T11" fmla="*/ 0 60000 65536"/>
                    <a:gd name="T12" fmla="*/ 0 60000 65536"/>
                    <a:gd name="T13" fmla="*/ 0 60000 65536"/>
                    <a:gd name="T14" fmla="*/ 0 60000 65536"/>
                    <a:gd name="T15" fmla="*/ 0 w 78"/>
                    <a:gd name="T16" fmla="*/ 0 h 19"/>
                    <a:gd name="T17" fmla="*/ 78 w 78"/>
                    <a:gd name="T18" fmla="*/ 19 h 19"/>
                  </a:gdLst>
                  <a:ahLst/>
                  <a:cxnLst>
                    <a:cxn ang="T10">
                      <a:pos x="T0" y="T1"/>
                    </a:cxn>
                    <a:cxn ang="T11">
                      <a:pos x="T2" y="T3"/>
                    </a:cxn>
                    <a:cxn ang="T12">
                      <a:pos x="T4" y="T5"/>
                    </a:cxn>
                    <a:cxn ang="T13">
                      <a:pos x="T6" y="T7"/>
                    </a:cxn>
                    <a:cxn ang="T14">
                      <a:pos x="T8" y="T9"/>
                    </a:cxn>
                  </a:cxnLst>
                  <a:rect l="T15" t="T16" r="T17" b="T18"/>
                  <a:pathLst>
                    <a:path w="78" h="19">
                      <a:moveTo>
                        <a:pt x="0" y="6"/>
                      </a:moveTo>
                      <a:lnTo>
                        <a:pt x="30" y="19"/>
                      </a:lnTo>
                      <a:lnTo>
                        <a:pt x="42" y="19"/>
                      </a:lnTo>
                      <a:lnTo>
                        <a:pt x="48" y="1"/>
                      </a:lnTo>
                      <a:lnTo>
                        <a:pt x="78" y="0"/>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6" name="Freeform 80"/>
                <p:cNvSpPr>
                  <a:spLocks noChangeAspect="1"/>
                </p:cNvSpPr>
                <p:nvPr/>
              </p:nvSpPr>
              <p:spPr bwMode="auto">
                <a:xfrm>
                  <a:off x="3488" y="900"/>
                  <a:ext cx="112" cy="104"/>
                </a:xfrm>
                <a:custGeom>
                  <a:avLst/>
                  <a:gdLst>
                    <a:gd name="T0" fmla="*/ 0 w 112"/>
                    <a:gd name="T1" fmla="*/ 0 h 104"/>
                    <a:gd name="T2" fmla="*/ 7 w 112"/>
                    <a:gd name="T3" fmla="*/ 15 h 104"/>
                    <a:gd name="T4" fmla="*/ 19 w 112"/>
                    <a:gd name="T5" fmla="*/ 51 h 104"/>
                    <a:gd name="T6" fmla="*/ 33 w 112"/>
                    <a:gd name="T7" fmla="*/ 80 h 104"/>
                    <a:gd name="T8" fmla="*/ 55 w 112"/>
                    <a:gd name="T9" fmla="*/ 99 h 104"/>
                    <a:gd name="T10" fmla="*/ 76 w 112"/>
                    <a:gd name="T11" fmla="*/ 104 h 104"/>
                    <a:gd name="T12" fmla="*/ 88 w 112"/>
                    <a:gd name="T13" fmla="*/ 99 h 104"/>
                    <a:gd name="T14" fmla="*/ 102 w 112"/>
                    <a:gd name="T15" fmla="*/ 78 h 104"/>
                    <a:gd name="T16" fmla="*/ 112 w 112"/>
                    <a:gd name="T17" fmla="*/ 63 h 10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2"/>
                    <a:gd name="T28" fmla="*/ 0 h 104"/>
                    <a:gd name="T29" fmla="*/ 112 w 112"/>
                    <a:gd name="T30" fmla="*/ 104 h 10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2" h="104">
                      <a:moveTo>
                        <a:pt x="0" y="0"/>
                      </a:moveTo>
                      <a:lnTo>
                        <a:pt x="7" y="15"/>
                      </a:lnTo>
                      <a:lnTo>
                        <a:pt x="19" y="51"/>
                      </a:lnTo>
                      <a:lnTo>
                        <a:pt x="33" y="80"/>
                      </a:lnTo>
                      <a:lnTo>
                        <a:pt x="55" y="99"/>
                      </a:lnTo>
                      <a:lnTo>
                        <a:pt x="76" y="104"/>
                      </a:lnTo>
                      <a:lnTo>
                        <a:pt x="88" y="99"/>
                      </a:lnTo>
                      <a:lnTo>
                        <a:pt x="102" y="78"/>
                      </a:lnTo>
                      <a:lnTo>
                        <a:pt x="112" y="63"/>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7" name="Freeform 81"/>
                <p:cNvSpPr>
                  <a:spLocks noChangeAspect="1"/>
                </p:cNvSpPr>
                <p:nvPr/>
              </p:nvSpPr>
              <p:spPr bwMode="auto">
                <a:xfrm>
                  <a:off x="3338" y="875"/>
                  <a:ext cx="115" cy="52"/>
                </a:xfrm>
                <a:custGeom>
                  <a:avLst/>
                  <a:gdLst>
                    <a:gd name="T0" fmla="*/ 0 w 115"/>
                    <a:gd name="T1" fmla="*/ 0 h 52"/>
                    <a:gd name="T2" fmla="*/ 13 w 115"/>
                    <a:gd name="T3" fmla="*/ 10 h 52"/>
                    <a:gd name="T4" fmla="*/ 27 w 115"/>
                    <a:gd name="T5" fmla="*/ 27 h 52"/>
                    <a:gd name="T6" fmla="*/ 49 w 115"/>
                    <a:gd name="T7" fmla="*/ 49 h 52"/>
                    <a:gd name="T8" fmla="*/ 61 w 115"/>
                    <a:gd name="T9" fmla="*/ 52 h 52"/>
                    <a:gd name="T10" fmla="*/ 75 w 115"/>
                    <a:gd name="T11" fmla="*/ 46 h 52"/>
                    <a:gd name="T12" fmla="*/ 96 w 115"/>
                    <a:gd name="T13" fmla="*/ 37 h 52"/>
                    <a:gd name="T14" fmla="*/ 115 w 115"/>
                    <a:gd name="T15" fmla="*/ 16 h 52"/>
                    <a:gd name="T16" fmla="*/ 0 60000 65536"/>
                    <a:gd name="T17" fmla="*/ 0 60000 65536"/>
                    <a:gd name="T18" fmla="*/ 0 60000 65536"/>
                    <a:gd name="T19" fmla="*/ 0 60000 65536"/>
                    <a:gd name="T20" fmla="*/ 0 60000 65536"/>
                    <a:gd name="T21" fmla="*/ 0 60000 65536"/>
                    <a:gd name="T22" fmla="*/ 0 60000 65536"/>
                    <a:gd name="T23" fmla="*/ 0 60000 65536"/>
                    <a:gd name="T24" fmla="*/ 0 w 115"/>
                    <a:gd name="T25" fmla="*/ 0 h 52"/>
                    <a:gd name="T26" fmla="*/ 115 w 115"/>
                    <a:gd name="T27" fmla="*/ 52 h 5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15" h="52">
                      <a:moveTo>
                        <a:pt x="0" y="0"/>
                      </a:moveTo>
                      <a:lnTo>
                        <a:pt x="13" y="10"/>
                      </a:lnTo>
                      <a:lnTo>
                        <a:pt x="27" y="27"/>
                      </a:lnTo>
                      <a:lnTo>
                        <a:pt x="49" y="49"/>
                      </a:lnTo>
                      <a:lnTo>
                        <a:pt x="61" y="52"/>
                      </a:lnTo>
                      <a:lnTo>
                        <a:pt x="75" y="46"/>
                      </a:lnTo>
                      <a:lnTo>
                        <a:pt x="96" y="37"/>
                      </a:lnTo>
                      <a:lnTo>
                        <a:pt x="115" y="16"/>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8" name="Freeform 82"/>
                <p:cNvSpPr>
                  <a:spLocks noChangeAspect="1"/>
                </p:cNvSpPr>
                <p:nvPr/>
              </p:nvSpPr>
              <p:spPr bwMode="auto">
                <a:xfrm>
                  <a:off x="3332" y="927"/>
                  <a:ext cx="105" cy="125"/>
                </a:xfrm>
                <a:custGeom>
                  <a:avLst/>
                  <a:gdLst>
                    <a:gd name="T0" fmla="*/ 0 w 105"/>
                    <a:gd name="T1" fmla="*/ 0 h 125"/>
                    <a:gd name="T2" fmla="*/ 15 w 105"/>
                    <a:gd name="T3" fmla="*/ 38 h 125"/>
                    <a:gd name="T4" fmla="*/ 31 w 105"/>
                    <a:gd name="T5" fmla="*/ 69 h 125"/>
                    <a:gd name="T6" fmla="*/ 49 w 105"/>
                    <a:gd name="T7" fmla="*/ 125 h 125"/>
                    <a:gd name="T8" fmla="*/ 63 w 105"/>
                    <a:gd name="T9" fmla="*/ 96 h 125"/>
                    <a:gd name="T10" fmla="*/ 81 w 105"/>
                    <a:gd name="T11" fmla="*/ 113 h 125"/>
                    <a:gd name="T12" fmla="*/ 96 w 105"/>
                    <a:gd name="T13" fmla="*/ 116 h 125"/>
                    <a:gd name="T14" fmla="*/ 105 w 105"/>
                    <a:gd name="T15" fmla="*/ 111 h 125"/>
                    <a:gd name="T16" fmla="*/ 0 60000 65536"/>
                    <a:gd name="T17" fmla="*/ 0 60000 65536"/>
                    <a:gd name="T18" fmla="*/ 0 60000 65536"/>
                    <a:gd name="T19" fmla="*/ 0 60000 65536"/>
                    <a:gd name="T20" fmla="*/ 0 60000 65536"/>
                    <a:gd name="T21" fmla="*/ 0 60000 65536"/>
                    <a:gd name="T22" fmla="*/ 0 60000 65536"/>
                    <a:gd name="T23" fmla="*/ 0 60000 65536"/>
                    <a:gd name="T24" fmla="*/ 0 w 105"/>
                    <a:gd name="T25" fmla="*/ 0 h 125"/>
                    <a:gd name="T26" fmla="*/ 105 w 105"/>
                    <a:gd name="T27" fmla="*/ 125 h 12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05" h="125">
                      <a:moveTo>
                        <a:pt x="0" y="0"/>
                      </a:moveTo>
                      <a:lnTo>
                        <a:pt x="15" y="38"/>
                      </a:lnTo>
                      <a:cubicBezTo>
                        <a:pt x="28" y="70"/>
                        <a:pt x="23" y="56"/>
                        <a:pt x="31" y="69"/>
                      </a:cubicBezTo>
                      <a:lnTo>
                        <a:pt x="49" y="125"/>
                      </a:lnTo>
                      <a:lnTo>
                        <a:pt x="63" y="96"/>
                      </a:lnTo>
                      <a:lnTo>
                        <a:pt x="81" y="113"/>
                      </a:lnTo>
                      <a:lnTo>
                        <a:pt x="96" y="116"/>
                      </a:lnTo>
                      <a:lnTo>
                        <a:pt x="105" y="111"/>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9" name="Freeform 83"/>
                <p:cNvSpPr>
                  <a:spLocks noChangeAspect="1"/>
                </p:cNvSpPr>
                <p:nvPr/>
              </p:nvSpPr>
              <p:spPr bwMode="auto">
                <a:xfrm>
                  <a:off x="3486" y="963"/>
                  <a:ext cx="86" cy="117"/>
                </a:xfrm>
                <a:custGeom>
                  <a:avLst/>
                  <a:gdLst>
                    <a:gd name="T0" fmla="*/ 0 w 86"/>
                    <a:gd name="T1" fmla="*/ 0 h 117"/>
                    <a:gd name="T2" fmla="*/ 23 w 86"/>
                    <a:gd name="T3" fmla="*/ 48 h 117"/>
                    <a:gd name="T4" fmla="*/ 47 w 86"/>
                    <a:gd name="T5" fmla="*/ 92 h 117"/>
                    <a:gd name="T6" fmla="*/ 60 w 86"/>
                    <a:gd name="T7" fmla="*/ 113 h 117"/>
                    <a:gd name="T8" fmla="*/ 72 w 86"/>
                    <a:gd name="T9" fmla="*/ 117 h 117"/>
                    <a:gd name="T10" fmla="*/ 86 w 86"/>
                    <a:gd name="T11" fmla="*/ 117 h 117"/>
                    <a:gd name="T12" fmla="*/ 0 60000 65536"/>
                    <a:gd name="T13" fmla="*/ 0 60000 65536"/>
                    <a:gd name="T14" fmla="*/ 0 60000 65536"/>
                    <a:gd name="T15" fmla="*/ 0 60000 65536"/>
                    <a:gd name="T16" fmla="*/ 0 60000 65536"/>
                    <a:gd name="T17" fmla="*/ 0 60000 65536"/>
                    <a:gd name="T18" fmla="*/ 0 w 86"/>
                    <a:gd name="T19" fmla="*/ 0 h 117"/>
                    <a:gd name="T20" fmla="*/ 86 w 86"/>
                    <a:gd name="T21" fmla="*/ 117 h 117"/>
                  </a:gdLst>
                  <a:ahLst/>
                  <a:cxnLst>
                    <a:cxn ang="T12">
                      <a:pos x="T0" y="T1"/>
                    </a:cxn>
                    <a:cxn ang="T13">
                      <a:pos x="T2" y="T3"/>
                    </a:cxn>
                    <a:cxn ang="T14">
                      <a:pos x="T4" y="T5"/>
                    </a:cxn>
                    <a:cxn ang="T15">
                      <a:pos x="T6" y="T7"/>
                    </a:cxn>
                    <a:cxn ang="T16">
                      <a:pos x="T8" y="T9"/>
                    </a:cxn>
                    <a:cxn ang="T17">
                      <a:pos x="T10" y="T11"/>
                    </a:cxn>
                  </a:cxnLst>
                  <a:rect l="T18" t="T19" r="T20" b="T21"/>
                  <a:pathLst>
                    <a:path w="86" h="117">
                      <a:moveTo>
                        <a:pt x="0" y="0"/>
                      </a:moveTo>
                      <a:lnTo>
                        <a:pt x="23" y="48"/>
                      </a:lnTo>
                      <a:lnTo>
                        <a:pt x="47" y="92"/>
                      </a:lnTo>
                      <a:lnTo>
                        <a:pt x="60" y="113"/>
                      </a:lnTo>
                      <a:lnTo>
                        <a:pt x="72" y="117"/>
                      </a:lnTo>
                      <a:lnTo>
                        <a:pt x="86" y="117"/>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0" name="Freeform 84"/>
                <p:cNvSpPr>
                  <a:spLocks noChangeAspect="1"/>
                </p:cNvSpPr>
                <p:nvPr/>
              </p:nvSpPr>
              <p:spPr bwMode="auto">
                <a:xfrm>
                  <a:off x="3258" y="884"/>
                  <a:ext cx="51" cy="97"/>
                </a:xfrm>
                <a:custGeom>
                  <a:avLst/>
                  <a:gdLst>
                    <a:gd name="T0" fmla="*/ 0 w 51"/>
                    <a:gd name="T1" fmla="*/ 0 h 97"/>
                    <a:gd name="T2" fmla="*/ 11 w 51"/>
                    <a:gd name="T3" fmla="*/ 16 h 97"/>
                    <a:gd name="T4" fmla="*/ 18 w 51"/>
                    <a:gd name="T5" fmla="*/ 39 h 97"/>
                    <a:gd name="T6" fmla="*/ 33 w 51"/>
                    <a:gd name="T7" fmla="*/ 72 h 97"/>
                    <a:gd name="T8" fmla="*/ 51 w 51"/>
                    <a:gd name="T9" fmla="*/ 97 h 97"/>
                    <a:gd name="T10" fmla="*/ 0 60000 65536"/>
                    <a:gd name="T11" fmla="*/ 0 60000 65536"/>
                    <a:gd name="T12" fmla="*/ 0 60000 65536"/>
                    <a:gd name="T13" fmla="*/ 0 60000 65536"/>
                    <a:gd name="T14" fmla="*/ 0 60000 65536"/>
                    <a:gd name="T15" fmla="*/ 0 w 51"/>
                    <a:gd name="T16" fmla="*/ 0 h 97"/>
                    <a:gd name="T17" fmla="*/ 51 w 51"/>
                    <a:gd name="T18" fmla="*/ 97 h 97"/>
                  </a:gdLst>
                  <a:ahLst/>
                  <a:cxnLst>
                    <a:cxn ang="T10">
                      <a:pos x="T0" y="T1"/>
                    </a:cxn>
                    <a:cxn ang="T11">
                      <a:pos x="T2" y="T3"/>
                    </a:cxn>
                    <a:cxn ang="T12">
                      <a:pos x="T4" y="T5"/>
                    </a:cxn>
                    <a:cxn ang="T13">
                      <a:pos x="T6" y="T7"/>
                    </a:cxn>
                    <a:cxn ang="T14">
                      <a:pos x="T8" y="T9"/>
                    </a:cxn>
                  </a:cxnLst>
                  <a:rect l="T15" t="T16" r="T17" b="T18"/>
                  <a:pathLst>
                    <a:path w="51" h="97">
                      <a:moveTo>
                        <a:pt x="0" y="0"/>
                      </a:moveTo>
                      <a:lnTo>
                        <a:pt x="11" y="16"/>
                      </a:lnTo>
                      <a:lnTo>
                        <a:pt x="18" y="39"/>
                      </a:lnTo>
                      <a:lnTo>
                        <a:pt x="33" y="72"/>
                      </a:lnTo>
                      <a:lnTo>
                        <a:pt x="51" y="97"/>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1" name="Freeform 85"/>
                <p:cNvSpPr>
                  <a:spLocks noChangeAspect="1"/>
                </p:cNvSpPr>
                <p:nvPr/>
              </p:nvSpPr>
              <p:spPr bwMode="auto">
                <a:xfrm>
                  <a:off x="3255" y="948"/>
                  <a:ext cx="38" cy="87"/>
                </a:xfrm>
                <a:custGeom>
                  <a:avLst/>
                  <a:gdLst>
                    <a:gd name="T0" fmla="*/ 0 w 38"/>
                    <a:gd name="T1" fmla="*/ 0 h 87"/>
                    <a:gd name="T2" fmla="*/ 9 w 38"/>
                    <a:gd name="T3" fmla="*/ 24 h 87"/>
                    <a:gd name="T4" fmla="*/ 18 w 38"/>
                    <a:gd name="T5" fmla="*/ 59 h 87"/>
                    <a:gd name="T6" fmla="*/ 38 w 38"/>
                    <a:gd name="T7" fmla="*/ 87 h 87"/>
                    <a:gd name="T8" fmla="*/ 0 60000 65536"/>
                    <a:gd name="T9" fmla="*/ 0 60000 65536"/>
                    <a:gd name="T10" fmla="*/ 0 60000 65536"/>
                    <a:gd name="T11" fmla="*/ 0 60000 65536"/>
                    <a:gd name="T12" fmla="*/ 0 w 38"/>
                    <a:gd name="T13" fmla="*/ 0 h 87"/>
                    <a:gd name="T14" fmla="*/ 38 w 38"/>
                    <a:gd name="T15" fmla="*/ 87 h 87"/>
                  </a:gdLst>
                  <a:ahLst/>
                  <a:cxnLst>
                    <a:cxn ang="T8">
                      <a:pos x="T0" y="T1"/>
                    </a:cxn>
                    <a:cxn ang="T9">
                      <a:pos x="T2" y="T3"/>
                    </a:cxn>
                    <a:cxn ang="T10">
                      <a:pos x="T4" y="T5"/>
                    </a:cxn>
                    <a:cxn ang="T11">
                      <a:pos x="T6" y="T7"/>
                    </a:cxn>
                  </a:cxnLst>
                  <a:rect l="T12" t="T13" r="T14" b="T15"/>
                  <a:pathLst>
                    <a:path w="38" h="87">
                      <a:moveTo>
                        <a:pt x="0" y="0"/>
                      </a:moveTo>
                      <a:lnTo>
                        <a:pt x="9" y="24"/>
                      </a:lnTo>
                      <a:lnTo>
                        <a:pt x="18" y="59"/>
                      </a:lnTo>
                      <a:lnTo>
                        <a:pt x="38" y="87"/>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2" name="Freeform 86"/>
                <p:cNvSpPr>
                  <a:spLocks noChangeAspect="1"/>
                </p:cNvSpPr>
                <p:nvPr/>
              </p:nvSpPr>
              <p:spPr bwMode="auto">
                <a:xfrm>
                  <a:off x="3045" y="888"/>
                  <a:ext cx="165" cy="27"/>
                </a:xfrm>
                <a:custGeom>
                  <a:avLst/>
                  <a:gdLst>
                    <a:gd name="T0" fmla="*/ 0 w 165"/>
                    <a:gd name="T1" fmla="*/ 0 h 27"/>
                    <a:gd name="T2" fmla="*/ 29 w 165"/>
                    <a:gd name="T3" fmla="*/ 5 h 27"/>
                    <a:gd name="T4" fmla="*/ 59 w 165"/>
                    <a:gd name="T5" fmla="*/ 11 h 27"/>
                    <a:gd name="T6" fmla="*/ 81 w 165"/>
                    <a:gd name="T7" fmla="*/ 6 h 27"/>
                    <a:gd name="T8" fmla="*/ 98 w 165"/>
                    <a:gd name="T9" fmla="*/ 2 h 27"/>
                    <a:gd name="T10" fmla="*/ 110 w 165"/>
                    <a:gd name="T11" fmla="*/ 9 h 27"/>
                    <a:gd name="T12" fmla="*/ 126 w 165"/>
                    <a:gd name="T13" fmla="*/ 6 h 27"/>
                    <a:gd name="T14" fmla="*/ 144 w 165"/>
                    <a:gd name="T15" fmla="*/ 21 h 27"/>
                    <a:gd name="T16" fmla="*/ 165 w 165"/>
                    <a:gd name="T17" fmla="*/ 27 h 2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5"/>
                    <a:gd name="T28" fmla="*/ 0 h 27"/>
                    <a:gd name="T29" fmla="*/ 165 w 165"/>
                    <a:gd name="T30" fmla="*/ 27 h 2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5" h="27">
                      <a:moveTo>
                        <a:pt x="0" y="0"/>
                      </a:moveTo>
                      <a:lnTo>
                        <a:pt x="29" y="5"/>
                      </a:lnTo>
                      <a:lnTo>
                        <a:pt x="59" y="11"/>
                      </a:lnTo>
                      <a:lnTo>
                        <a:pt x="81" y="6"/>
                      </a:lnTo>
                      <a:lnTo>
                        <a:pt x="98" y="2"/>
                      </a:lnTo>
                      <a:lnTo>
                        <a:pt x="110" y="9"/>
                      </a:lnTo>
                      <a:lnTo>
                        <a:pt x="126" y="6"/>
                      </a:lnTo>
                      <a:lnTo>
                        <a:pt x="144" y="21"/>
                      </a:lnTo>
                      <a:lnTo>
                        <a:pt x="165" y="27"/>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3" name="Freeform 87"/>
                <p:cNvSpPr>
                  <a:spLocks noChangeAspect="1"/>
                </p:cNvSpPr>
                <p:nvPr/>
              </p:nvSpPr>
              <p:spPr bwMode="auto">
                <a:xfrm>
                  <a:off x="2994" y="941"/>
                  <a:ext cx="161" cy="30"/>
                </a:xfrm>
                <a:custGeom>
                  <a:avLst/>
                  <a:gdLst>
                    <a:gd name="T0" fmla="*/ 0 w 161"/>
                    <a:gd name="T1" fmla="*/ 21 h 30"/>
                    <a:gd name="T2" fmla="*/ 9 w 161"/>
                    <a:gd name="T3" fmla="*/ 27 h 30"/>
                    <a:gd name="T4" fmla="*/ 29 w 161"/>
                    <a:gd name="T5" fmla="*/ 27 h 30"/>
                    <a:gd name="T6" fmla="*/ 45 w 161"/>
                    <a:gd name="T7" fmla="*/ 30 h 30"/>
                    <a:gd name="T8" fmla="*/ 59 w 161"/>
                    <a:gd name="T9" fmla="*/ 24 h 30"/>
                    <a:gd name="T10" fmla="*/ 86 w 161"/>
                    <a:gd name="T11" fmla="*/ 24 h 30"/>
                    <a:gd name="T12" fmla="*/ 105 w 161"/>
                    <a:gd name="T13" fmla="*/ 21 h 30"/>
                    <a:gd name="T14" fmla="*/ 122 w 161"/>
                    <a:gd name="T15" fmla="*/ 13 h 30"/>
                    <a:gd name="T16" fmla="*/ 138 w 161"/>
                    <a:gd name="T17" fmla="*/ 0 h 30"/>
                    <a:gd name="T18" fmla="*/ 152 w 161"/>
                    <a:gd name="T19" fmla="*/ 0 h 30"/>
                    <a:gd name="T20" fmla="*/ 161 w 161"/>
                    <a:gd name="T21" fmla="*/ 9 h 3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1"/>
                    <a:gd name="T34" fmla="*/ 0 h 30"/>
                    <a:gd name="T35" fmla="*/ 161 w 161"/>
                    <a:gd name="T36" fmla="*/ 30 h 3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1" h="30">
                      <a:moveTo>
                        <a:pt x="0" y="21"/>
                      </a:moveTo>
                      <a:lnTo>
                        <a:pt x="9" y="27"/>
                      </a:lnTo>
                      <a:lnTo>
                        <a:pt x="29" y="27"/>
                      </a:lnTo>
                      <a:lnTo>
                        <a:pt x="45" y="30"/>
                      </a:lnTo>
                      <a:lnTo>
                        <a:pt x="59" y="24"/>
                      </a:lnTo>
                      <a:lnTo>
                        <a:pt x="86" y="24"/>
                      </a:lnTo>
                      <a:lnTo>
                        <a:pt x="105" y="21"/>
                      </a:lnTo>
                      <a:lnTo>
                        <a:pt x="122" y="13"/>
                      </a:lnTo>
                      <a:lnTo>
                        <a:pt x="138" y="0"/>
                      </a:lnTo>
                      <a:lnTo>
                        <a:pt x="152" y="0"/>
                      </a:lnTo>
                      <a:lnTo>
                        <a:pt x="161" y="9"/>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4" name="Freeform 88"/>
                <p:cNvSpPr>
                  <a:spLocks noChangeAspect="1"/>
                </p:cNvSpPr>
                <p:nvPr/>
              </p:nvSpPr>
              <p:spPr bwMode="auto">
                <a:xfrm>
                  <a:off x="2823" y="987"/>
                  <a:ext cx="330" cy="36"/>
                </a:xfrm>
                <a:custGeom>
                  <a:avLst/>
                  <a:gdLst>
                    <a:gd name="T0" fmla="*/ 0 w 330"/>
                    <a:gd name="T1" fmla="*/ 18 h 36"/>
                    <a:gd name="T2" fmla="*/ 30 w 330"/>
                    <a:gd name="T3" fmla="*/ 23 h 36"/>
                    <a:gd name="T4" fmla="*/ 62 w 330"/>
                    <a:gd name="T5" fmla="*/ 26 h 36"/>
                    <a:gd name="T6" fmla="*/ 101 w 330"/>
                    <a:gd name="T7" fmla="*/ 26 h 36"/>
                    <a:gd name="T8" fmla="*/ 140 w 330"/>
                    <a:gd name="T9" fmla="*/ 26 h 36"/>
                    <a:gd name="T10" fmla="*/ 174 w 330"/>
                    <a:gd name="T11" fmla="*/ 33 h 36"/>
                    <a:gd name="T12" fmla="*/ 198 w 330"/>
                    <a:gd name="T13" fmla="*/ 35 h 36"/>
                    <a:gd name="T14" fmla="*/ 234 w 330"/>
                    <a:gd name="T15" fmla="*/ 36 h 36"/>
                    <a:gd name="T16" fmla="*/ 261 w 330"/>
                    <a:gd name="T17" fmla="*/ 32 h 36"/>
                    <a:gd name="T18" fmla="*/ 278 w 330"/>
                    <a:gd name="T19" fmla="*/ 27 h 36"/>
                    <a:gd name="T20" fmla="*/ 299 w 330"/>
                    <a:gd name="T21" fmla="*/ 5 h 36"/>
                    <a:gd name="T22" fmla="*/ 314 w 330"/>
                    <a:gd name="T23" fmla="*/ 0 h 36"/>
                    <a:gd name="T24" fmla="*/ 330 w 330"/>
                    <a:gd name="T25" fmla="*/ 0 h 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30"/>
                    <a:gd name="T40" fmla="*/ 0 h 36"/>
                    <a:gd name="T41" fmla="*/ 330 w 330"/>
                    <a:gd name="T42" fmla="*/ 36 h 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30" h="36">
                      <a:moveTo>
                        <a:pt x="0" y="18"/>
                      </a:moveTo>
                      <a:lnTo>
                        <a:pt x="30" y="23"/>
                      </a:lnTo>
                      <a:lnTo>
                        <a:pt x="62" y="26"/>
                      </a:lnTo>
                      <a:lnTo>
                        <a:pt x="101" y="26"/>
                      </a:lnTo>
                      <a:lnTo>
                        <a:pt x="140" y="26"/>
                      </a:lnTo>
                      <a:lnTo>
                        <a:pt x="174" y="33"/>
                      </a:lnTo>
                      <a:lnTo>
                        <a:pt x="198" y="35"/>
                      </a:lnTo>
                      <a:lnTo>
                        <a:pt x="234" y="36"/>
                      </a:lnTo>
                      <a:lnTo>
                        <a:pt x="261" y="32"/>
                      </a:lnTo>
                      <a:lnTo>
                        <a:pt x="278" y="27"/>
                      </a:lnTo>
                      <a:lnTo>
                        <a:pt x="299" y="5"/>
                      </a:lnTo>
                      <a:lnTo>
                        <a:pt x="314" y="0"/>
                      </a:lnTo>
                      <a:lnTo>
                        <a:pt x="330" y="0"/>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5" name="Freeform 89"/>
                <p:cNvSpPr>
                  <a:spLocks noChangeAspect="1"/>
                </p:cNvSpPr>
                <p:nvPr/>
              </p:nvSpPr>
              <p:spPr bwMode="auto">
                <a:xfrm>
                  <a:off x="3257" y="1011"/>
                  <a:ext cx="30" cy="44"/>
                </a:xfrm>
                <a:custGeom>
                  <a:avLst/>
                  <a:gdLst>
                    <a:gd name="T0" fmla="*/ 0 w 30"/>
                    <a:gd name="T1" fmla="*/ 0 h 44"/>
                    <a:gd name="T2" fmla="*/ 16 w 30"/>
                    <a:gd name="T3" fmla="*/ 24 h 44"/>
                    <a:gd name="T4" fmla="*/ 30 w 30"/>
                    <a:gd name="T5" fmla="*/ 44 h 44"/>
                    <a:gd name="T6" fmla="*/ 0 60000 65536"/>
                    <a:gd name="T7" fmla="*/ 0 60000 65536"/>
                    <a:gd name="T8" fmla="*/ 0 60000 65536"/>
                    <a:gd name="T9" fmla="*/ 0 w 30"/>
                    <a:gd name="T10" fmla="*/ 0 h 44"/>
                    <a:gd name="T11" fmla="*/ 30 w 30"/>
                    <a:gd name="T12" fmla="*/ 44 h 44"/>
                  </a:gdLst>
                  <a:ahLst/>
                  <a:cxnLst>
                    <a:cxn ang="T6">
                      <a:pos x="T0" y="T1"/>
                    </a:cxn>
                    <a:cxn ang="T7">
                      <a:pos x="T2" y="T3"/>
                    </a:cxn>
                    <a:cxn ang="T8">
                      <a:pos x="T4" y="T5"/>
                    </a:cxn>
                  </a:cxnLst>
                  <a:rect l="T9" t="T10" r="T11" b="T12"/>
                  <a:pathLst>
                    <a:path w="30" h="44">
                      <a:moveTo>
                        <a:pt x="0" y="0"/>
                      </a:moveTo>
                      <a:lnTo>
                        <a:pt x="16" y="24"/>
                      </a:lnTo>
                      <a:lnTo>
                        <a:pt x="30" y="44"/>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6" name="Freeform 90"/>
                <p:cNvSpPr>
                  <a:spLocks noChangeAspect="1"/>
                </p:cNvSpPr>
                <p:nvPr/>
              </p:nvSpPr>
              <p:spPr bwMode="auto">
                <a:xfrm>
                  <a:off x="3189" y="1008"/>
                  <a:ext cx="72" cy="56"/>
                </a:xfrm>
                <a:custGeom>
                  <a:avLst/>
                  <a:gdLst>
                    <a:gd name="T0" fmla="*/ 0 w 72"/>
                    <a:gd name="T1" fmla="*/ 0 h 56"/>
                    <a:gd name="T2" fmla="*/ 27 w 72"/>
                    <a:gd name="T3" fmla="*/ 3 h 56"/>
                    <a:gd name="T4" fmla="*/ 51 w 72"/>
                    <a:gd name="T5" fmla="*/ 21 h 56"/>
                    <a:gd name="T6" fmla="*/ 72 w 72"/>
                    <a:gd name="T7" fmla="*/ 56 h 56"/>
                    <a:gd name="T8" fmla="*/ 0 60000 65536"/>
                    <a:gd name="T9" fmla="*/ 0 60000 65536"/>
                    <a:gd name="T10" fmla="*/ 0 60000 65536"/>
                    <a:gd name="T11" fmla="*/ 0 60000 65536"/>
                    <a:gd name="T12" fmla="*/ 0 w 72"/>
                    <a:gd name="T13" fmla="*/ 0 h 56"/>
                    <a:gd name="T14" fmla="*/ 72 w 72"/>
                    <a:gd name="T15" fmla="*/ 56 h 56"/>
                  </a:gdLst>
                  <a:ahLst/>
                  <a:cxnLst>
                    <a:cxn ang="T8">
                      <a:pos x="T0" y="T1"/>
                    </a:cxn>
                    <a:cxn ang="T9">
                      <a:pos x="T2" y="T3"/>
                    </a:cxn>
                    <a:cxn ang="T10">
                      <a:pos x="T4" y="T5"/>
                    </a:cxn>
                    <a:cxn ang="T11">
                      <a:pos x="T6" y="T7"/>
                    </a:cxn>
                  </a:cxnLst>
                  <a:rect l="T12" t="T13" r="T14" b="T15"/>
                  <a:pathLst>
                    <a:path w="72" h="56">
                      <a:moveTo>
                        <a:pt x="0" y="0"/>
                      </a:moveTo>
                      <a:lnTo>
                        <a:pt x="27" y="3"/>
                      </a:lnTo>
                      <a:lnTo>
                        <a:pt x="51" y="21"/>
                      </a:lnTo>
                      <a:lnTo>
                        <a:pt x="72" y="56"/>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7" name="Freeform 91"/>
                <p:cNvSpPr>
                  <a:spLocks noChangeAspect="1"/>
                </p:cNvSpPr>
                <p:nvPr/>
              </p:nvSpPr>
              <p:spPr bwMode="auto">
                <a:xfrm>
                  <a:off x="3050" y="861"/>
                  <a:ext cx="172" cy="27"/>
                </a:xfrm>
                <a:custGeom>
                  <a:avLst/>
                  <a:gdLst>
                    <a:gd name="T0" fmla="*/ 0 w 172"/>
                    <a:gd name="T1" fmla="*/ 0 h 27"/>
                    <a:gd name="T2" fmla="*/ 24 w 172"/>
                    <a:gd name="T3" fmla="*/ 6 h 27"/>
                    <a:gd name="T4" fmla="*/ 43 w 172"/>
                    <a:gd name="T5" fmla="*/ 14 h 27"/>
                    <a:gd name="T6" fmla="*/ 67 w 172"/>
                    <a:gd name="T7" fmla="*/ 11 h 27"/>
                    <a:gd name="T8" fmla="*/ 82 w 172"/>
                    <a:gd name="T9" fmla="*/ 5 h 27"/>
                    <a:gd name="T10" fmla="*/ 103 w 172"/>
                    <a:gd name="T11" fmla="*/ 17 h 27"/>
                    <a:gd name="T12" fmla="*/ 117 w 172"/>
                    <a:gd name="T13" fmla="*/ 15 h 27"/>
                    <a:gd name="T14" fmla="*/ 127 w 172"/>
                    <a:gd name="T15" fmla="*/ 11 h 27"/>
                    <a:gd name="T16" fmla="*/ 145 w 172"/>
                    <a:gd name="T17" fmla="*/ 24 h 27"/>
                    <a:gd name="T18" fmla="*/ 172 w 172"/>
                    <a:gd name="T19" fmla="*/ 27 h 2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72"/>
                    <a:gd name="T31" fmla="*/ 0 h 27"/>
                    <a:gd name="T32" fmla="*/ 172 w 172"/>
                    <a:gd name="T33" fmla="*/ 27 h 2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72" h="27">
                      <a:moveTo>
                        <a:pt x="0" y="0"/>
                      </a:moveTo>
                      <a:lnTo>
                        <a:pt x="24" y="6"/>
                      </a:lnTo>
                      <a:lnTo>
                        <a:pt x="43" y="14"/>
                      </a:lnTo>
                      <a:lnTo>
                        <a:pt x="67" y="11"/>
                      </a:lnTo>
                      <a:lnTo>
                        <a:pt x="82" y="5"/>
                      </a:lnTo>
                      <a:lnTo>
                        <a:pt x="103" y="17"/>
                      </a:lnTo>
                      <a:lnTo>
                        <a:pt x="117" y="15"/>
                      </a:lnTo>
                      <a:lnTo>
                        <a:pt x="127" y="11"/>
                      </a:lnTo>
                      <a:lnTo>
                        <a:pt x="145" y="24"/>
                      </a:lnTo>
                      <a:lnTo>
                        <a:pt x="172" y="27"/>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8" name="Freeform 92"/>
                <p:cNvSpPr>
                  <a:spLocks noChangeAspect="1"/>
                </p:cNvSpPr>
                <p:nvPr/>
              </p:nvSpPr>
              <p:spPr bwMode="auto">
                <a:xfrm>
                  <a:off x="2871" y="947"/>
                  <a:ext cx="39" cy="40"/>
                </a:xfrm>
                <a:custGeom>
                  <a:avLst/>
                  <a:gdLst>
                    <a:gd name="T0" fmla="*/ 0 w 39"/>
                    <a:gd name="T1" fmla="*/ 40 h 40"/>
                    <a:gd name="T2" fmla="*/ 18 w 39"/>
                    <a:gd name="T3" fmla="*/ 30 h 40"/>
                    <a:gd name="T4" fmla="*/ 39 w 39"/>
                    <a:gd name="T5" fmla="*/ 0 h 40"/>
                    <a:gd name="T6" fmla="*/ 0 60000 65536"/>
                    <a:gd name="T7" fmla="*/ 0 60000 65536"/>
                    <a:gd name="T8" fmla="*/ 0 60000 65536"/>
                    <a:gd name="T9" fmla="*/ 0 w 39"/>
                    <a:gd name="T10" fmla="*/ 0 h 40"/>
                    <a:gd name="T11" fmla="*/ 39 w 39"/>
                    <a:gd name="T12" fmla="*/ 40 h 40"/>
                  </a:gdLst>
                  <a:ahLst/>
                  <a:cxnLst>
                    <a:cxn ang="T6">
                      <a:pos x="T0" y="T1"/>
                    </a:cxn>
                    <a:cxn ang="T7">
                      <a:pos x="T2" y="T3"/>
                    </a:cxn>
                    <a:cxn ang="T8">
                      <a:pos x="T4" y="T5"/>
                    </a:cxn>
                  </a:cxnLst>
                  <a:rect l="T9" t="T10" r="T11" b="T12"/>
                  <a:pathLst>
                    <a:path w="39" h="40">
                      <a:moveTo>
                        <a:pt x="0" y="40"/>
                      </a:moveTo>
                      <a:lnTo>
                        <a:pt x="18" y="30"/>
                      </a:lnTo>
                      <a:lnTo>
                        <a:pt x="39" y="0"/>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9" name="Freeform 93"/>
                <p:cNvSpPr>
                  <a:spLocks noChangeAspect="1"/>
                </p:cNvSpPr>
                <p:nvPr/>
              </p:nvSpPr>
              <p:spPr bwMode="auto">
                <a:xfrm>
                  <a:off x="3176" y="1020"/>
                  <a:ext cx="75" cy="50"/>
                </a:xfrm>
                <a:custGeom>
                  <a:avLst/>
                  <a:gdLst>
                    <a:gd name="T0" fmla="*/ 0 w 75"/>
                    <a:gd name="T1" fmla="*/ 2 h 50"/>
                    <a:gd name="T2" fmla="*/ 24 w 75"/>
                    <a:gd name="T3" fmla="*/ 0 h 50"/>
                    <a:gd name="T4" fmla="*/ 45 w 75"/>
                    <a:gd name="T5" fmla="*/ 9 h 50"/>
                    <a:gd name="T6" fmla="*/ 61 w 75"/>
                    <a:gd name="T7" fmla="*/ 29 h 50"/>
                    <a:gd name="T8" fmla="*/ 75 w 75"/>
                    <a:gd name="T9" fmla="*/ 50 h 50"/>
                    <a:gd name="T10" fmla="*/ 0 60000 65536"/>
                    <a:gd name="T11" fmla="*/ 0 60000 65536"/>
                    <a:gd name="T12" fmla="*/ 0 60000 65536"/>
                    <a:gd name="T13" fmla="*/ 0 60000 65536"/>
                    <a:gd name="T14" fmla="*/ 0 60000 65536"/>
                    <a:gd name="T15" fmla="*/ 0 w 75"/>
                    <a:gd name="T16" fmla="*/ 0 h 50"/>
                    <a:gd name="T17" fmla="*/ 75 w 75"/>
                    <a:gd name="T18" fmla="*/ 50 h 50"/>
                  </a:gdLst>
                  <a:ahLst/>
                  <a:cxnLst>
                    <a:cxn ang="T10">
                      <a:pos x="T0" y="T1"/>
                    </a:cxn>
                    <a:cxn ang="T11">
                      <a:pos x="T2" y="T3"/>
                    </a:cxn>
                    <a:cxn ang="T12">
                      <a:pos x="T4" y="T5"/>
                    </a:cxn>
                    <a:cxn ang="T13">
                      <a:pos x="T6" y="T7"/>
                    </a:cxn>
                    <a:cxn ang="T14">
                      <a:pos x="T8" y="T9"/>
                    </a:cxn>
                  </a:cxnLst>
                  <a:rect l="T15" t="T16" r="T17" b="T18"/>
                  <a:pathLst>
                    <a:path w="75" h="50">
                      <a:moveTo>
                        <a:pt x="0" y="2"/>
                      </a:moveTo>
                      <a:lnTo>
                        <a:pt x="24" y="0"/>
                      </a:lnTo>
                      <a:lnTo>
                        <a:pt x="45" y="9"/>
                      </a:lnTo>
                      <a:lnTo>
                        <a:pt x="61" y="29"/>
                      </a:lnTo>
                      <a:lnTo>
                        <a:pt x="75" y="50"/>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0" name="Freeform 94"/>
                <p:cNvSpPr>
                  <a:spLocks noChangeAspect="1"/>
                </p:cNvSpPr>
                <p:nvPr/>
              </p:nvSpPr>
              <p:spPr bwMode="auto">
                <a:xfrm>
                  <a:off x="3020" y="1100"/>
                  <a:ext cx="201" cy="112"/>
                </a:xfrm>
                <a:custGeom>
                  <a:avLst/>
                  <a:gdLst>
                    <a:gd name="T0" fmla="*/ 0 w 201"/>
                    <a:gd name="T1" fmla="*/ 112 h 112"/>
                    <a:gd name="T2" fmla="*/ 24 w 201"/>
                    <a:gd name="T3" fmla="*/ 109 h 112"/>
                    <a:gd name="T4" fmla="*/ 46 w 201"/>
                    <a:gd name="T5" fmla="*/ 102 h 112"/>
                    <a:gd name="T6" fmla="*/ 75 w 201"/>
                    <a:gd name="T7" fmla="*/ 75 h 112"/>
                    <a:gd name="T8" fmla="*/ 99 w 201"/>
                    <a:gd name="T9" fmla="*/ 52 h 112"/>
                    <a:gd name="T10" fmla="*/ 129 w 201"/>
                    <a:gd name="T11" fmla="*/ 24 h 112"/>
                    <a:gd name="T12" fmla="*/ 159 w 201"/>
                    <a:gd name="T13" fmla="*/ 1 h 112"/>
                    <a:gd name="T14" fmla="*/ 171 w 201"/>
                    <a:gd name="T15" fmla="*/ 0 h 112"/>
                    <a:gd name="T16" fmla="*/ 186 w 201"/>
                    <a:gd name="T17" fmla="*/ 0 h 112"/>
                    <a:gd name="T18" fmla="*/ 201 w 201"/>
                    <a:gd name="T19" fmla="*/ 9 h 11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01"/>
                    <a:gd name="T31" fmla="*/ 0 h 112"/>
                    <a:gd name="T32" fmla="*/ 201 w 201"/>
                    <a:gd name="T33" fmla="*/ 112 h 11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01" h="112">
                      <a:moveTo>
                        <a:pt x="0" y="112"/>
                      </a:moveTo>
                      <a:lnTo>
                        <a:pt x="24" y="109"/>
                      </a:lnTo>
                      <a:lnTo>
                        <a:pt x="46" y="102"/>
                      </a:lnTo>
                      <a:lnTo>
                        <a:pt x="75" y="75"/>
                      </a:lnTo>
                      <a:lnTo>
                        <a:pt x="99" y="52"/>
                      </a:lnTo>
                      <a:lnTo>
                        <a:pt x="129" y="24"/>
                      </a:lnTo>
                      <a:lnTo>
                        <a:pt x="159" y="1"/>
                      </a:lnTo>
                      <a:lnTo>
                        <a:pt x="171" y="0"/>
                      </a:lnTo>
                      <a:lnTo>
                        <a:pt x="186" y="0"/>
                      </a:lnTo>
                      <a:lnTo>
                        <a:pt x="201" y="9"/>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1" name="Freeform 95"/>
                <p:cNvSpPr>
                  <a:spLocks noChangeAspect="1"/>
                </p:cNvSpPr>
                <p:nvPr/>
              </p:nvSpPr>
              <p:spPr bwMode="auto">
                <a:xfrm>
                  <a:off x="2553" y="1151"/>
                  <a:ext cx="471" cy="55"/>
                </a:xfrm>
                <a:custGeom>
                  <a:avLst/>
                  <a:gdLst>
                    <a:gd name="T0" fmla="*/ 0 w 471"/>
                    <a:gd name="T1" fmla="*/ 4 h 55"/>
                    <a:gd name="T2" fmla="*/ 32 w 471"/>
                    <a:gd name="T3" fmla="*/ 0 h 55"/>
                    <a:gd name="T4" fmla="*/ 65 w 471"/>
                    <a:gd name="T5" fmla="*/ 1 h 55"/>
                    <a:gd name="T6" fmla="*/ 101 w 471"/>
                    <a:gd name="T7" fmla="*/ 13 h 55"/>
                    <a:gd name="T8" fmla="*/ 126 w 471"/>
                    <a:gd name="T9" fmla="*/ 28 h 55"/>
                    <a:gd name="T10" fmla="*/ 153 w 471"/>
                    <a:gd name="T11" fmla="*/ 34 h 55"/>
                    <a:gd name="T12" fmla="*/ 180 w 471"/>
                    <a:gd name="T13" fmla="*/ 30 h 55"/>
                    <a:gd name="T14" fmla="*/ 215 w 471"/>
                    <a:gd name="T15" fmla="*/ 21 h 55"/>
                    <a:gd name="T16" fmla="*/ 254 w 471"/>
                    <a:gd name="T17" fmla="*/ 13 h 55"/>
                    <a:gd name="T18" fmla="*/ 293 w 471"/>
                    <a:gd name="T19" fmla="*/ 13 h 55"/>
                    <a:gd name="T20" fmla="*/ 323 w 471"/>
                    <a:gd name="T21" fmla="*/ 21 h 55"/>
                    <a:gd name="T22" fmla="*/ 354 w 471"/>
                    <a:gd name="T23" fmla="*/ 40 h 55"/>
                    <a:gd name="T24" fmla="*/ 395 w 471"/>
                    <a:gd name="T25" fmla="*/ 55 h 55"/>
                    <a:gd name="T26" fmla="*/ 420 w 471"/>
                    <a:gd name="T27" fmla="*/ 54 h 55"/>
                    <a:gd name="T28" fmla="*/ 443 w 471"/>
                    <a:gd name="T29" fmla="*/ 46 h 55"/>
                    <a:gd name="T30" fmla="*/ 459 w 471"/>
                    <a:gd name="T31" fmla="*/ 36 h 55"/>
                    <a:gd name="T32" fmla="*/ 471 w 471"/>
                    <a:gd name="T33" fmla="*/ 30 h 5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71"/>
                    <a:gd name="T52" fmla="*/ 0 h 55"/>
                    <a:gd name="T53" fmla="*/ 471 w 471"/>
                    <a:gd name="T54" fmla="*/ 55 h 5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71" h="55">
                      <a:moveTo>
                        <a:pt x="0" y="4"/>
                      </a:moveTo>
                      <a:lnTo>
                        <a:pt x="32" y="0"/>
                      </a:lnTo>
                      <a:lnTo>
                        <a:pt x="65" y="1"/>
                      </a:lnTo>
                      <a:lnTo>
                        <a:pt x="101" y="13"/>
                      </a:lnTo>
                      <a:lnTo>
                        <a:pt x="126" y="28"/>
                      </a:lnTo>
                      <a:lnTo>
                        <a:pt x="153" y="34"/>
                      </a:lnTo>
                      <a:lnTo>
                        <a:pt x="180" y="30"/>
                      </a:lnTo>
                      <a:lnTo>
                        <a:pt x="215" y="21"/>
                      </a:lnTo>
                      <a:lnTo>
                        <a:pt x="254" y="13"/>
                      </a:lnTo>
                      <a:lnTo>
                        <a:pt x="293" y="13"/>
                      </a:lnTo>
                      <a:lnTo>
                        <a:pt x="323" y="21"/>
                      </a:lnTo>
                      <a:lnTo>
                        <a:pt x="354" y="40"/>
                      </a:lnTo>
                      <a:lnTo>
                        <a:pt x="395" y="55"/>
                      </a:lnTo>
                      <a:lnTo>
                        <a:pt x="420" y="54"/>
                      </a:lnTo>
                      <a:lnTo>
                        <a:pt x="443" y="46"/>
                      </a:lnTo>
                      <a:lnTo>
                        <a:pt x="459" y="36"/>
                      </a:lnTo>
                      <a:lnTo>
                        <a:pt x="471" y="30"/>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2" name="Freeform 96"/>
                <p:cNvSpPr>
                  <a:spLocks noChangeAspect="1"/>
                </p:cNvSpPr>
                <p:nvPr/>
              </p:nvSpPr>
              <p:spPr bwMode="auto">
                <a:xfrm>
                  <a:off x="2438" y="1140"/>
                  <a:ext cx="108" cy="93"/>
                </a:xfrm>
                <a:custGeom>
                  <a:avLst/>
                  <a:gdLst>
                    <a:gd name="T0" fmla="*/ 0 w 108"/>
                    <a:gd name="T1" fmla="*/ 93 h 93"/>
                    <a:gd name="T2" fmla="*/ 13 w 108"/>
                    <a:gd name="T3" fmla="*/ 60 h 93"/>
                    <a:gd name="T4" fmla="*/ 30 w 108"/>
                    <a:gd name="T5" fmla="*/ 38 h 93"/>
                    <a:gd name="T6" fmla="*/ 40 w 108"/>
                    <a:gd name="T7" fmla="*/ 30 h 93"/>
                    <a:gd name="T8" fmla="*/ 69 w 108"/>
                    <a:gd name="T9" fmla="*/ 24 h 93"/>
                    <a:gd name="T10" fmla="*/ 88 w 108"/>
                    <a:gd name="T11" fmla="*/ 14 h 93"/>
                    <a:gd name="T12" fmla="*/ 108 w 108"/>
                    <a:gd name="T13" fmla="*/ 0 h 93"/>
                    <a:gd name="T14" fmla="*/ 0 60000 65536"/>
                    <a:gd name="T15" fmla="*/ 0 60000 65536"/>
                    <a:gd name="T16" fmla="*/ 0 60000 65536"/>
                    <a:gd name="T17" fmla="*/ 0 60000 65536"/>
                    <a:gd name="T18" fmla="*/ 0 60000 65536"/>
                    <a:gd name="T19" fmla="*/ 0 60000 65536"/>
                    <a:gd name="T20" fmla="*/ 0 60000 65536"/>
                    <a:gd name="T21" fmla="*/ 0 w 108"/>
                    <a:gd name="T22" fmla="*/ 0 h 93"/>
                    <a:gd name="T23" fmla="*/ 108 w 108"/>
                    <a:gd name="T24" fmla="*/ 93 h 9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8" h="93">
                      <a:moveTo>
                        <a:pt x="0" y="93"/>
                      </a:moveTo>
                      <a:lnTo>
                        <a:pt x="13" y="60"/>
                      </a:lnTo>
                      <a:lnTo>
                        <a:pt x="30" y="38"/>
                      </a:lnTo>
                      <a:lnTo>
                        <a:pt x="40" y="30"/>
                      </a:lnTo>
                      <a:lnTo>
                        <a:pt x="69" y="24"/>
                      </a:lnTo>
                      <a:lnTo>
                        <a:pt x="88" y="14"/>
                      </a:lnTo>
                      <a:lnTo>
                        <a:pt x="108" y="0"/>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3" name="Freeform 97"/>
                <p:cNvSpPr>
                  <a:spLocks noChangeAspect="1"/>
                </p:cNvSpPr>
                <p:nvPr/>
              </p:nvSpPr>
              <p:spPr bwMode="auto">
                <a:xfrm>
                  <a:off x="2568" y="1053"/>
                  <a:ext cx="540" cy="38"/>
                </a:xfrm>
                <a:custGeom>
                  <a:avLst/>
                  <a:gdLst>
                    <a:gd name="T0" fmla="*/ 0 w 540"/>
                    <a:gd name="T1" fmla="*/ 14 h 38"/>
                    <a:gd name="T2" fmla="*/ 39 w 540"/>
                    <a:gd name="T3" fmla="*/ 21 h 38"/>
                    <a:gd name="T4" fmla="*/ 84 w 540"/>
                    <a:gd name="T5" fmla="*/ 27 h 38"/>
                    <a:gd name="T6" fmla="*/ 138 w 540"/>
                    <a:gd name="T7" fmla="*/ 30 h 38"/>
                    <a:gd name="T8" fmla="*/ 180 w 540"/>
                    <a:gd name="T9" fmla="*/ 21 h 38"/>
                    <a:gd name="T10" fmla="*/ 230 w 540"/>
                    <a:gd name="T11" fmla="*/ 3 h 38"/>
                    <a:gd name="T12" fmla="*/ 269 w 540"/>
                    <a:gd name="T13" fmla="*/ 0 h 38"/>
                    <a:gd name="T14" fmla="*/ 321 w 540"/>
                    <a:gd name="T15" fmla="*/ 5 h 38"/>
                    <a:gd name="T16" fmla="*/ 357 w 540"/>
                    <a:gd name="T17" fmla="*/ 17 h 38"/>
                    <a:gd name="T18" fmla="*/ 386 w 540"/>
                    <a:gd name="T19" fmla="*/ 29 h 38"/>
                    <a:gd name="T20" fmla="*/ 416 w 540"/>
                    <a:gd name="T21" fmla="*/ 38 h 38"/>
                    <a:gd name="T22" fmla="*/ 450 w 540"/>
                    <a:gd name="T23" fmla="*/ 38 h 38"/>
                    <a:gd name="T24" fmla="*/ 489 w 540"/>
                    <a:gd name="T25" fmla="*/ 24 h 38"/>
                    <a:gd name="T26" fmla="*/ 518 w 540"/>
                    <a:gd name="T27" fmla="*/ 11 h 38"/>
                    <a:gd name="T28" fmla="*/ 540 w 540"/>
                    <a:gd name="T29" fmla="*/ 5 h 3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40"/>
                    <a:gd name="T46" fmla="*/ 0 h 38"/>
                    <a:gd name="T47" fmla="*/ 540 w 540"/>
                    <a:gd name="T48" fmla="*/ 38 h 38"/>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40" h="38">
                      <a:moveTo>
                        <a:pt x="0" y="14"/>
                      </a:moveTo>
                      <a:lnTo>
                        <a:pt x="39" y="21"/>
                      </a:lnTo>
                      <a:lnTo>
                        <a:pt x="84" y="27"/>
                      </a:lnTo>
                      <a:lnTo>
                        <a:pt x="138" y="30"/>
                      </a:lnTo>
                      <a:lnTo>
                        <a:pt x="180" y="21"/>
                      </a:lnTo>
                      <a:lnTo>
                        <a:pt x="230" y="3"/>
                      </a:lnTo>
                      <a:lnTo>
                        <a:pt x="269" y="0"/>
                      </a:lnTo>
                      <a:lnTo>
                        <a:pt x="321" y="5"/>
                      </a:lnTo>
                      <a:lnTo>
                        <a:pt x="357" y="17"/>
                      </a:lnTo>
                      <a:lnTo>
                        <a:pt x="386" y="29"/>
                      </a:lnTo>
                      <a:lnTo>
                        <a:pt x="416" y="38"/>
                      </a:lnTo>
                      <a:lnTo>
                        <a:pt x="450" y="38"/>
                      </a:lnTo>
                      <a:lnTo>
                        <a:pt x="489" y="24"/>
                      </a:lnTo>
                      <a:lnTo>
                        <a:pt x="518" y="11"/>
                      </a:lnTo>
                      <a:lnTo>
                        <a:pt x="540" y="5"/>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4" name="Freeform 98"/>
                <p:cNvSpPr>
                  <a:spLocks noChangeAspect="1"/>
                </p:cNvSpPr>
                <p:nvPr/>
              </p:nvSpPr>
              <p:spPr bwMode="auto">
                <a:xfrm>
                  <a:off x="2574" y="1041"/>
                  <a:ext cx="539" cy="41"/>
                </a:xfrm>
                <a:custGeom>
                  <a:avLst/>
                  <a:gdLst>
                    <a:gd name="T0" fmla="*/ 0 w 539"/>
                    <a:gd name="T1" fmla="*/ 8 h 41"/>
                    <a:gd name="T2" fmla="*/ 51 w 539"/>
                    <a:gd name="T3" fmla="*/ 17 h 41"/>
                    <a:gd name="T4" fmla="*/ 98 w 539"/>
                    <a:gd name="T5" fmla="*/ 24 h 41"/>
                    <a:gd name="T6" fmla="*/ 132 w 539"/>
                    <a:gd name="T7" fmla="*/ 27 h 41"/>
                    <a:gd name="T8" fmla="*/ 161 w 539"/>
                    <a:gd name="T9" fmla="*/ 21 h 41"/>
                    <a:gd name="T10" fmla="*/ 195 w 539"/>
                    <a:gd name="T11" fmla="*/ 11 h 41"/>
                    <a:gd name="T12" fmla="*/ 236 w 539"/>
                    <a:gd name="T13" fmla="*/ 0 h 41"/>
                    <a:gd name="T14" fmla="*/ 273 w 539"/>
                    <a:gd name="T15" fmla="*/ 2 h 41"/>
                    <a:gd name="T16" fmla="*/ 314 w 539"/>
                    <a:gd name="T17" fmla="*/ 6 h 41"/>
                    <a:gd name="T18" fmla="*/ 353 w 539"/>
                    <a:gd name="T19" fmla="*/ 20 h 41"/>
                    <a:gd name="T20" fmla="*/ 390 w 539"/>
                    <a:gd name="T21" fmla="*/ 35 h 41"/>
                    <a:gd name="T22" fmla="*/ 426 w 539"/>
                    <a:gd name="T23" fmla="*/ 41 h 41"/>
                    <a:gd name="T24" fmla="*/ 459 w 539"/>
                    <a:gd name="T25" fmla="*/ 33 h 41"/>
                    <a:gd name="T26" fmla="*/ 494 w 539"/>
                    <a:gd name="T27" fmla="*/ 23 h 41"/>
                    <a:gd name="T28" fmla="*/ 539 w 539"/>
                    <a:gd name="T29" fmla="*/ 8 h 4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39"/>
                    <a:gd name="T46" fmla="*/ 0 h 41"/>
                    <a:gd name="T47" fmla="*/ 539 w 539"/>
                    <a:gd name="T48" fmla="*/ 41 h 41"/>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39" h="41">
                      <a:moveTo>
                        <a:pt x="0" y="8"/>
                      </a:moveTo>
                      <a:lnTo>
                        <a:pt x="51" y="17"/>
                      </a:lnTo>
                      <a:lnTo>
                        <a:pt x="98" y="24"/>
                      </a:lnTo>
                      <a:lnTo>
                        <a:pt x="132" y="27"/>
                      </a:lnTo>
                      <a:lnTo>
                        <a:pt x="161" y="21"/>
                      </a:lnTo>
                      <a:lnTo>
                        <a:pt x="195" y="11"/>
                      </a:lnTo>
                      <a:lnTo>
                        <a:pt x="236" y="0"/>
                      </a:lnTo>
                      <a:lnTo>
                        <a:pt x="273" y="2"/>
                      </a:lnTo>
                      <a:lnTo>
                        <a:pt x="314" y="6"/>
                      </a:lnTo>
                      <a:lnTo>
                        <a:pt x="353" y="20"/>
                      </a:lnTo>
                      <a:lnTo>
                        <a:pt x="390" y="35"/>
                      </a:lnTo>
                      <a:lnTo>
                        <a:pt x="426" y="41"/>
                      </a:lnTo>
                      <a:lnTo>
                        <a:pt x="459" y="33"/>
                      </a:lnTo>
                      <a:lnTo>
                        <a:pt x="494" y="23"/>
                      </a:lnTo>
                      <a:lnTo>
                        <a:pt x="539" y="8"/>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5" name="Freeform 99"/>
                <p:cNvSpPr>
                  <a:spLocks noChangeAspect="1"/>
                </p:cNvSpPr>
                <p:nvPr/>
              </p:nvSpPr>
              <p:spPr bwMode="auto">
                <a:xfrm>
                  <a:off x="2624" y="897"/>
                  <a:ext cx="229" cy="84"/>
                </a:xfrm>
                <a:custGeom>
                  <a:avLst/>
                  <a:gdLst>
                    <a:gd name="T0" fmla="*/ 0 w 229"/>
                    <a:gd name="T1" fmla="*/ 0 h 84"/>
                    <a:gd name="T2" fmla="*/ 9 w 229"/>
                    <a:gd name="T3" fmla="*/ 14 h 84"/>
                    <a:gd name="T4" fmla="*/ 34 w 229"/>
                    <a:gd name="T5" fmla="*/ 24 h 84"/>
                    <a:gd name="T6" fmla="*/ 46 w 229"/>
                    <a:gd name="T7" fmla="*/ 35 h 84"/>
                    <a:gd name="T8" fmla="*/ 49 w 229"/>
                    <a:gd name="T9" fmla="*/ 56 h 84"/>
                    <a:gd name="T10" fmla="*/ 78 w 229"/>
                    <a:gd name="T11" fmla="*/ 51 h 84"/>
                    <a:gd name="T12" fmla="*/ 79 w 229"/>
                    <a:gd name="T13" fmla="*/ 65 h 84"/>
                    <a:gd name="T14" fmla="*/ 100 w 229"/>
                    <a:gd name="T15" fmla="*/ 62 h 84"/>
                    <a:gd name="T16" fmla="*/ 108 w 229"/>
                    <a:gd name="T17" fmla="*/ 84 h 84"/>
                    <a:gd name="T18" fmla="*/ 126 w 229"/>
                    <a:gd name="T19" fmla="*/ 62 h 84"/>
                    <a:gd name="T20" fmla="*/ 148 w 229"/>
                    <a:gd name="T21" fmla="*/ 44 h 84"/>
                    <a:gd name="T22" fmla="*/ 159 w 229"/>
                    <a:gd name="T23" fmla="*/ 39 h 84"/>
                    <a:gd name="T24" fmla="*/ 174 w 229"/>
                    <a:gd name="T25" fmla="*/ 35 h 84"/>
                    <a:gd name="T26" fmla="*/ 186 w 229"/>
                    <a:gd name="T27" fmla="*/ 68 h 84"/>
                    <a:gd name="T28" fmla="*/ 204 w 229"/>
                    <a:gd name="T29" fmla="*/ 51 h 84"/>
                    <a:gd name="T30" fmla="*/ 219 w 229"/>
                    <a:gd name="T31" fmla="*/ 44 h 84"/>
                    <a:gd name="T32" fmla="*/ 229 w 229"/>
                    <a:gd name="T33" fmla="*/ 39 h 8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29"/>
                    <a:gd name="T52" fmla="*/ 0 h 84"/>
                    <a:gd name="T53" fmla="*/ 229 w 229"/>
                    <a:gd name="T54" fmla="*/ 84 h 8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29" h="84">
                      <a:moveTo>
                        <a:pt x="0" y="0"/>
                      </a:moveTo>
                      <a:lnTo>
                        <a:pt x="9" y="14"/>
                      </a:lnTo>
                      <a:lnTo>
                        <a:pt x="34" y="24"/>
                      </a:lnTo>
                      <a:lnTo>
                        <a:pt x="46" y="35"/>
                      </a:lnTo>
                      <a:lnTo>
                        <a:pt x="49" y="56"/>
                      </a:lnTo>
                      <a:lnTo>
                        <a:pt x="78" y="51"/>
                      </a:lnTo>
                      <a:lnTo>
                        <a:pt x="79" y="65"/>
                      </a:lnTo>
                      <a:lnTo>
                        <a:pt x="100" y="62"/>
                      </a:lnTo>
                      <a:lnTo>
                        <a:pt x="108" y="84"/>
                      </a:lnTo>
                      <a:lnTo>
                        <a:pt x="126" y="62"/>
                      </a:lnTo>
                      <a:lnTo>
                        <a:pt x="148" y="44"/>
                      </a:lnTo>
                      <a:lnTo>
                        <a:pt x="159" y="39"/>
                      </a:lnTo>
                      <a:lnTo>
                        <a:pt x="174" y="35"/>
                      </a:lnTo>
                      <a:lnTo>
                        <a:pt x="186" y="68"/>
                      </a:lnTo>
                      <a:lnTo>
                        <a:pt x="204" y="51"/>
                      </a:lnTo>
                      <a:lnTo>
                        <a:pt x="219" y="44"/>
                      </a:lnTo>
                      <a:lnTo>
                        <a:pt x="229" y="39"/>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6" name="Freeform 100"/>
                <p:cNvSpPr>
                  <a:spLocks noChangeAspect="1"/>
                </p:cNvSpPr>
                <p:nvPr/>
              </p:nvSpPr>
              <p:spPr bwMode="auto">
                <a:xfrm>
                  <a:off x="2319" y="1043"/>
                  <a:ext cx="243" cy="130"/>
                </a:xfrm>
                <a:custGeom>
                  <a:avLst/>
                  <a:gdLst>
                    <a:gd name="T0" fmla="*/ 0 w 243"/>
                    <a:gd name="T1" fmla="*/ 37 h 130"/>
                    <a:gd name="T2" fmla="*/ 20 w 243"/>
                    <a:gd name="T3" fmla="*/ 66 h 130"/>
                    <a:gd name="T4" fmla="*/ 36 w 243"/>
                    <a:gd name="T5" fmla="*/ 82 h 130"/>
                    <a:gd name="T6" fmla="*/ 56 w 243"/>
                    <a:gd name="T7" fmla="*/ 100 h 130"/>
                    <a:gd name="T8" fmla="*/ 69 w 243"/>
                    <a:gd name="T9" fmla="*/ 118 h 130"/>
                    <a:gd name="T10" fmla="*/ 86 w 243"/>
                    <a:gd name="T11" fmla="*/ 130 h 130"/>
                    <a:gd name="T12" fmla="*/ 95 w 243"/>
                    <a:gd name="T13" fmla="*/ 124 h 130"/>
                    <a:gd name="T14" fmla="*/ 105 w 243"/>
                    <a:gd name="T15" fmla="*/ 114 h 130"/>
                    <a:gd name="T16" fmla="*/ 116 w 243"/>
                    <a:gd name="T17" fmla="*/ 93 h 130"/>
                    <a:gd name="T18" fmla="*/ 129 w 243"/>
                    <a:gd name="T19" fmla="*/ 64 h 130"/>
                    <a:gd name="T20" fmla="*/ 143 w 243"/>
                    <a:gd name="T21" fmla="*/ 39 h 130"/>
                    <a:gd name="T22" fmla="*/ 155 w 243"/>
                    <a:gd name="T23" fmla="*/ 25 h 130"/>
                    <a:gd name="T24" fmla="*/ 180 w 243"/>
                    <a:gd name="T25" fmla="*/ 15 h 130"/>
                    <a:gd name="T26" fmla="*/ 222 w 243"/>
                    <a:gd name="T27" fmla="*/ 1 h 130"/>
                    <a:gd name="T28" fmla="*/ 243 w 243"/>
                    <a:gd name="T29" fmla="*/ 0 h 13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43"/>
                    <a:gd name="T46" fmla="*/ 0 h 130"/>
                    <a:gd name="T47" fmla="*/ 243 w 243"/>
                    <a:gd name="T48" fmla="*/ 130 h 130"/>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43" h="130">
                      <a:moveTo>
                        <a:pt x="0" y="37"/>
                      </a:moveTo>
                      <a:lnTo>
                        <a:pt x="20" y="66"/>
                      </a:lnTo>
                      <a:lnTo>
                        <a:pt x="36" y="82"/>
                      </a:lnTo>
                      <a:lnTo>
                        <a:pt x="56" y="100"/>
                      </a:lnTo>
                      <a:lnTo>
                        <a:pt x="69" y="118"/>
                      </a:lnTo>
                      <a:lnTo>
                        <a:pt x="86" y="130"/>
                      </a:lnTo>
                      <a:lnTo>
                        <a:pt x="95" y="124"/>
                      </a:lnTo>
                      <a:lnTo>
                        <a:pt x="105" y="114"/>
                      </a:lnTo>
                      <a:lnTo>
                        <a:pt x="116" y="93"/>
                      </a:lnTo>
                      <a:lnTo>
                        <a:pt x="129" y="64"/>
                      </a:lnTo>
                      <a:lnTo>
                        <a:pt x="143" y="39"/>
                      </a:lnTo>
                      <a:lnTo>
                        <a:pt x="155" y="25"/>
                      </a:lnTo>
                      <a:lnTo>
                        <a:pt x="180" y="15"/>
                      </a:lnTo>
                      <a:lnTo>
                        <a:pt x="222" y="1"/>
                      </a:lnTo>
                      <a:lnTo>
                        <a:pt x="243" y="0"/>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7" name="Freeform 101"/>
                <p:cNvSpPr>
                  <a:spLocks noChangeAspect="1"/>
                </p:cNvSpPr>
                <p:nvPr/>
              </p:nvSpPr>
              <p:spPr bwMode="auto">
                <a:xfrm>
                  <a:off x="2426" y="1064"/>
                  <a:ext cx="133" cy="166"/>
                </a:xfrm>
                <a:custGeom>
                  <a:avLst/>
                  <a:gdLst>
                    <a:gd name="T0" fmla="*/ 0 w 133"/>
                    <a:gd name="T1" fmla="*/ 166 h 166"/>
                    <a:gd name="T2" fmla="*/ 10 w 133"/>
                    <a:gd name="T3" fmla="*/ 127 h 166"/>
                    <a:gd name="T4" fmla="*/ 25 w 133"/>
                    <a:gd name="T5" fmla="*/ 99 h 166"/>
                    <a:gd name="T6" fmla="*/ 42 w 133"/>
                    <a:gd name="T7" fmla="*/ 66 h 166"/>
                    <a:gd name="T8" fmla="*/ 60 w 133"/>
                    <a:gd name="T9" fmla="*/ 37 h 166"/>
                    <a:gd name="T10" fmla="*/ 82 w 133"/>
                    <a:gd name="T11" fmla="*/ 19 h 166"/>
                    <a:gd name="T12" fmla="*/ 114 w 133"/>
                    <a:gd name="T13" fmla="*/ 4 h 166"/>
                    <a:gd name="T14" fmla="*/ 133 w 133"/>
                    <a:gd name="T15" fmla="*/ 0 h 166"/>
                    <a:gd name="T16" fmla="*/ 0 60000 65536"/>
                    <a:gd name="T17" fmla="*/ 0 60000 65536"/>
                    <a:gd name="T18" fmla="*/ 0 60000 65536"/>
                    <a:gd name="T19" fmla="*/ 0 60000 65536"/>
                    <a:gd name="T20" fmla="*/ 0 60000 65536"/>
                    <a:gd name="T21" fmla="*/ 0 60000 65536"/>
                    <a:gd name="T22" fmla="*/ 0 60000 65536"/>
                    <a:gd name="T23" fmla="*/ 0 60000 65536"/>
                    <a:gd name="T24" fmla="*/ 0 w 133"/>
                    <a:gd name="T25" fmla="*/ 0 h 166"/>
                    <a:gd name="T26" fmla="*/ 133 w 133"/>
                    <a:gd name="T27" fmla="*/ 166 h 16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33" h="166">
                      <a:moveTo>
                        <a:pt x="0" y="166"/>
                      </a:moveTo>
                      <a:lnTo>
                        <a:pt x="10" y="127"/>
                      </a:lnTo>
                      <a:lnTo>
                        <a:pt x="25" y="99"/>
                      </a:lnTo>
                      <a:lnTo>
                        <a:pt x="42" y="66"/>
                      </a:lnTo>
                      <a:lnTo>
                        <a:pt x="60" y="37"/>
                      </a:lnTo>
                      <a:lnTo>
                        <a:pt x="82" y="19"/>
                      </a:lnTo>
                      <a:lnTo>
                        <a:pt x="114" y="4"/>
                      </a:lnTo>
                      <a:lnTo>
                        <a:pt x="133" y="0"/>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8" name="Freeform 102"/>
                <p:cNvSpPr>
                  <a:spLocks noChangeAspect="1"/>
                </p:cNvSpPr>
                <p:nvPr/>
              </p:nvSpPr>
              <p:spPr bwMode="auto">
                <a:xfrm>
                  <a:off x="2633" y="852"/>
                  <a:ext cx="150" cy="45"/>
                </a:xfrm>
                <a:custGeom>
                  <a:avLst/>
                  <a:gdLst>
                    <a:gd name="T0" fmla="*/ 0 w 150"/>
                    <a:gd name="T1" fmla="*/ 0 h 45"/>
                    <a:gd name="T2" fmla="*/ 21 w 150"/>
                    <a:gd name="T3" fmla="*/ 12 h 45"/>
                    <a:gd name="T4" fmla="*/ 45 w 150"/>
                    <a:gd name="T5" fmla="*/ 33 h 45"/>
                    <a:gd name="T6" fmla="*/ 70 w 150"/>
                    <a:gd name="T7" fmla="*/ 42 h 45"/>
                    <a:gd name="T8" fmla="*/ 91 w 150"/>
                    <a:gd name="T9" fmla="*/ 45 h 45"/>
                    <a:gd name="T10" fmla="*/ 108 w 150"/>
                    <a:gd name="T11" fmla="*/ 42 h 45"/>
                    <a:gd name="T12" fmla="*/ 135 w 150"/>
                    <a:gd name="T13" fmla="*/ 35 h 45"/>
                    <a:gd name="T14" fmla="*/ 150 w 150"/>
                    <a:gd name="T15" fmla="*/ 30 h 45"/>
                    <a:gd name="T16" fmla="*/ 0 60000 65536"/>
                    <a:gd name="T17" fmla="*/ 0 60000 65536"/>
                    <a:gd name="T18" fmla="*/ 0 60000 65536"/>
                    <a:gd name="T19" fmla="*/ 0 60000 65536"/>
                    <a:gd name="T20" fmla="*/ 0 60000 65536"/>
                    <a:gd name="T21" fmla="*/ 0 60000 65536"/>
                    <a:gd name="T22" fmla="*/ 0 60000 65536"/>
                    <a:gd name="T23" fmla="*/ 0 60000 65536"/>
                    <a:gd name="T24" fmla="*/ 0 w 150"/>
                    <a:gd name="T25" fmla="*/ 0 h 45"/>
                    <a:gd name="T26" fmla="*/ 150 w 150"/>
                    <a:gd name="T27" fmla="*/ 45 h 4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50" h="45">
                      <a:moveTo>
                        <a:pt x="0" y="0"/>
                      </a:moveTo>
                      <a:lnTo>
                        <a:pt x="21" y="12"/>
                      </a:lnTo>
                      <a:lnTo>
                        <a:pt x="45" y="33"/>
                      </a:lnTo>
                      <a:lnTo>
                        <a:pt x="70" y="42"/>
                      </a:lnTo>
                      <a:lnTo>
                        <a:pt x="91" y="45"/>
                      </a:lnTo>
                      <a:lnTo>
                        <a:pt x="108" y="42"/>
                      </a:lnTo>
                      <a:lnTo>
                        <a:pt x="135" y="35"/>
                      </a:lnTo>
                      <a:lnTo>
                        <a:pt x="150" y="30"/>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9" name="Freeform 103"/>
                <p:cNvSpPr>
                  <a:spLocks noChangeAspect="1"/>
                </p:cNvSpPr>
                <p:nvPr/>
              </p:nvSpPr>
              <p:spPr bwMode="auto">
                <a:xfrm>
                  <a:off x="2789" y="887"/>
                  <a:ext cx="49" cy="13"/>
                </a:xfrm>
                <a:custGeom>
                  <a:avLst/>
                  <a:gdLst>
                    <a:gd name="T0" fmla="*/ 0 w 49"/>
                    <a:gd name="T1" fmla="*/ 13 h 13"/>
                    <a:gd name="T2" fmla="*/ 33 w 49"/>
                    <a:gd name="T3" fmla="*/ 4 h 13"/>
                    <a:gd name="T4" fmla="*/ 49 w 49"/>
                    <a:gd name="T5" fmla="*/ 0 h 13"/>
                    <a:gd name="T6" fmla="*/ 0 60000 65536"/>
                    <a:gd name="T7" fmla="*/ 0 60000 65536"/>
                    <a:gd name="T8" fmla="*/ 0 60000 65536"/>
                    <a:gd name="T9" fmla="*/ 0 w 49"/>
                    <a:gd name="T10" fmla="*/ 0 h 13"/>
                    <a:gd name="T11" fmla="*/ 49 w 49"/>
                    <a:gd name="T12" fmla="*/ 13 h 13"/>
                  </a:gdLst>
                  <a:ahLst/>
                  <a:cxnLst>
                    <a:cxn ang="T6">
                      <a:pos x="T0" y="T1"/>
                    </a:cxn>
                    <a:cxn ang="T7">
                      <a:pos x="T2" y="T3"/>
                    </a:cxn>
                    <a:cxn ang="T8">
                      <a:pos x="T4" y="T5"/>
                    </a:cxn>
                  </a:cxnLst>
                  <a:rect l="T9" t="T10" r="T11" b="T12"/>
                  <a:pathLst>
                    <a:path w="49" h="13">
                      <a:moveTo>
                        <a:pt x="0" y="13"/>
                      </a:moveTo>
                      <a:lnTo>
                        <a:pt x="33" y="4"/>
                      </a:lnTo>
                      <a:lnTo>
                        <a:pt x="49" y="0"/>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0" name="Freeform 104"/>
                <p:cNvSpPr>
                  <a:spLocks noChangeAspect="1"/>
                </p:cNvSpPr>
                <p:nvPr/>
              </p:nvSpPr>
              <p:spPr bwMode="auto">
                <a:xfrm>
                  <a:off x="2847" y="894"/>
                  <a:ext cx="140" cy="38"/>
                </a:xfrm>
                <a:custGeom>
                  <a:avLst/>
                  <a:gdLst>
                    <a:gd name="T0" fmla="*/ 0 w 140"/>
                    <a:gd name="T1" fmla="*/ 9 h 38"/>
                    <a:gd name="T2" fmla="*/ 26 w 140"/>
                    <a:gd name="T3" fmla="*/ 18 h 38"/>
                    <a:gd name="T4" fmla="*/ 48 w 140"/>
                    <a:gd name="T5" fmla="*/ 15 h 38"/>
                    <a:gd name="T6" fmla="*/ 65 w 140"/>
                    <a:gd name="T7" fmla="*/ 3 h 38"/>
                    <a:gd name="T8" fmla="*/ 83 w 140"/>
                    <a:gd name="T9" fmla="*/ 11 h 38"/>
                    <a:gd name="T10" fmla="*/ 99 w 140"/>
                    <a:gd name="T11" fmla="*/ 0 h 38"/>
                    <a:gd name="T12" fmla="*/ 131 w 140"/>
                    <a:gd name="T13" fmla="*/ 30 h 38"/>
                    <a:gd name="T14" fmla="*/ 140 w 140"/>
                    <a:gd name="T15" fmla="*/ 38 h 38"/>
                    <a:gd name="T16" fmla="*/ 0 60000 65536"/>
                    <a:gd name="T17" fmla="*/ 0 60000 65536"/>
                    <a:gd name="T18" fmla="*/ 0 60000 65536"/>
                    <a:gd name="T19" fmla="*/ 0 60000 65536"/>
                    <a:gd name="T20" fmla="*/ 0 60000 65536"/>
                    <a:gd name="T21" fmla="*/ 0 60000 65536"/>
                    <a:gd name="T22" fmla="*/ 0 60000 65536"/>
                    <a:gd name="T23" fmla="*/ 0 60000 65536"/>
                    <a:gd name="T24" fmla="*/ 0 w 140"/>
                    <a:gd name="T25" fmla="*/ 0 h 38"/>
                    <a:gd name="T26" fmla="*/ 140 w 140"/>
                    <a:gd name="T27" fmla="*/ 38 h 3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0" h="38">
                      <a:moveTo>
                        <a:pt x="0" y="9"/>
                      </a:moveTo>
                      <a:lnTo>
                        <a:pt x="26" y="18"/>
                      </a:lnTo>
                      <a:lnTo>
                        <a:pt x="48" y="15"/>
                      </a:lnTo>
                      <a:lnTo>
                        <a:pt x="65" y="3"/>
                      </a:lnTo>
                      <a:lnTo>
                        <a:pt x="83" y="11"/>
                      </a:lnTo>
                      <a:lnTo>
                        <a:pt x="99" y="0"/>
                      </a:lnTo>
                      <a:lnTo>
                        <a:pt x="131" y="30"/>
                      </a:lnTo>
                      <a:lnTo>
                        <a:pt x="140" y="38"/>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1" name="Freeform 105"/>
                <p:cNvSpPr>
                  <a:spLocks noChangeAspect="1"/>
                </p:cNvSpPr>
                <p:nvPr/>
              </p:nvSpPr>
              <p:spPr bwMode="auto">
                <a:xfrm>
                  <a:off x="2535" y="936"/>
                  <a:ext cx="54" cy="45"/>
                </a:xfrm>
                <a:custGeom>
                  <a:avLst/>
                  <a:gdLst>
                    <a:gd name="T0" fmla="*/ 0 w 54"/>
                    <a:gd name="T1" fmla="*/ 45 h 45"/>
                    <a:gd name="T2" fmla="*/ 23 w 54"/>
                    <a:gd name="T3" fmla="*/ 26 h 45"/>
                    <a:gd name="T4" fmla="*/ 41 w 54"/>
                    <a:gd name="T5" fmla="*/ 11 h 45"/>
                    <a:gd name="T6" fmla="*/ 54 w 54"/>
                    <a:gd name="T7" fmla="*/ 0 h 45"/>
                    <a:gd name="T8" fmla="*/ 0 60000 65536"/>
                    <a:gd name="T9" fmla="*/ 0 60000 65536"/>
                    <a:gd name="T10" fmla="*/ 0 60000 65536"/>
                    <a:gd name="T11" fmla="*/ 0 60000 65536"/>
                    <a:gd name="T12" fmla="*/ 0 w 54"/>
                    <a:gd name="T13" fmla="*/ 0 h 45"/>
                    <a:gd name="T14" fmla="*/ 54 w 54"/>
                    <a:gd name="T15" fmla="*/ 45 h 45"/>
                  </a:gdLst>
                  <a:ahLst/>
                  <a:cxnLst>
                    <a:cxn ang="T8">
                      <a:pos x="T0" y="T1"/>
                    </a:cxn>
                    <a:cxn ang="T9">
                      <a:pos x="T2" y="T3"/>
                    </a:cxn>
                    <a:cxn ang="T10">
                      <a:pos x="T4" y="T5"/>
                    </a:cxn>
                    <a:cxn ang="T11">
                      <a:pos x="T6" y="T7"/>
                    </a:cxn>
                  </a:cxnLst>
                  <a:rect l="T12" t="T13" r="T14" b="T15"/>
                  <a:pathLst>
                    <a:path w="54" h="45">
                      <a:moveTo>
                        <a:pt x="0" y="45"/>
                      </a:moveTo>
                      <a:lnTo>
                        <a:pt x="23" y="26"/>
                      </a:lnTo>
                      <a:lnTo>
                        <a:pt x="41" y="11"/>
                      </a:lnTo>
                      <a:lnTo>
                        <a:pt x="54" y="0"/>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2" name="Freeform 106"/>
                <p:cNvSpPr>
                  <a:spLocks noChangeAspect="1"/>
                </p:cNvSpPr>
                <p:nvPr/>
              </p:nvSpPr>
              <p:spPr bwMode="auto">
                <a:xfrm>
                  <a:off x="2510" y="903"/>
                  <a:ext cx="88" cy="21"/>
                </a:xfrm>
                <a:custGeom>
                  <a:avLst/>
                  <a:gdLst>
                    <a:gd name="T0" fmla="*/ 0 w 88"/>
                    <a:gd name="T1" fmla="*/ 21 h 21"/>
                    <a:gd name="T2" fmla="*/ 18 w 88"/>
                    <a:gd name="T3" fmla="*/ 9 h 21"/>
                    <a:gd name="T4" fmla="*/ 30 w 88"/>
                    <a:gd name="T5" fmla="*/ 2 h 21"/>
                    <a:gd name="T6" fmla="*/ 52 w 88"/>
                    <a:gd name="T7" fmla="*/ 0 h 21"/>
                    <a:gd name="T8" fmla="*/ 70 w 88"/>
                    <a:gd name="T9" fmla="*/ 3 h 21"/>
                    <a:gd name="T10" fmla="*/ 88 w 88"/>
                    <a:gd name="T11" fmla="*/ 6 h 21"/>
                    <a:gd name="T12" fmla="*/ 0 60000 65536"/>
                    <a:gd name="T13" fmla="*/ 0 60000 65536"/>
                    <a:gd name="T14" fmla="*/ 0 60000 65536"/>
                    <a:gd name="T15" fmla="*/ 0 60000 65536"/>
                    <a:gd name="T16" fmla="*/ 0 60000 65536"/>
                    <a:gd name="T17" fmla="*/ 0 60000 65536"/>
                    <a:gd name="T18" fmla="*/ 0 w 88"/>
                    <a:gd name="T19" fmla="*/ 0 h 21"/>
                    <a:gd name="T20" fmla="*/ 88 w 88"/>
                    <a:gd name="T21" fmla="*/ 21 h 21"/>
                  </a:gdLst>
                  <a:ahLst/>
                  <a:cxnLst>
                    <a:cxn ang="T12">
                      <a:pos x="T0" y="T1"/>
                    </a:cxn>
                    <a:cxn ang="T13">
                      <a:pos x="T2" y="T3"/>
                    </a:cxn>
                    <a:cxn ang="T14">
                      <a:pos x="T4" y="T5"/>
                    </a:cxn>
                    <a:cxn ang="T15">
                      <a:pos x="T6" y="T7"/>
                    </a:cxn>
                    <a:cxn ang="T16">
                      <a:pos x="T8" y="T9"/>
                    </a:cxn>
                    <a:cxn ang="T17">
                      <a:pos x="T10" y="T11"/>
                    </a:cxn>
                  </a:cxnLst>
                  <a:rect l="T18" t="T19" r="T20" b="T21"/>
                  <a:pathLst>
                    <a:path w="88" h="21">
                      <a:moveTo>
                        <a:pt x="0" y="21"/>
                      </a:moveTo>
                      <a:lnTo>
                        <a:pt x="18" y="9"/>
                      </a:lnTo>
                      <a:lnTo>
                        <a:pt x="30" y="2"/>
                      </a:lnTo>
                      <a:lnTo>
                        <a:pt x="52" y="0"/>
                      </a:lnTo>
                      <a:lnTo>
                        <a:pt x="70" y="3"/>
                      </a:lnTo>
                      <a:lnTo>
                        <a:pt x="88" y="6"/>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3" name="Freeform 107"/>
                <p:cNvSpPr>
                  <a:spLocks noChangeAspect="1"/>
                </p:cNvSpPr>
                <p:nvPr/>
              </p:nvSpPr>
              <p:spPr bwMode="auto">
                <a:xfrm>
                  <a:off x="2294" y="915"/>
                  <a:ext cx="211" cy="57"/>
                </a:xfrm>
                <a:custGeom>
                  <a:avLst/>
                  <a:gdLst>
                    <a:gd name="T0" fmla="*/ 0 w 211"/>
                    <a:gd name="T1" fmla="*/ 57 h 57"/>
                    <a:gd name="T2" fmla="*/ 16 w 211"/>
                    <a:gd name="T3" fmla="*/ 51 h 57"/>
                    <a:gd name="T4" fmla="*/ 36 w 211"/>
                    <a:gd name="T5" fmla="*/ 50 h 57"/>
                    <a:gd name="T6" fmla="*/ 51 w 211"/>
                    <a:gd name="T7" fmla="*/ 53 h 57"/>
                    <a:gd name="T8" fmla="*/ 69 w 211"/>
                    <a:gd name="T9" fmla="*/ 48 h 57"/>
                    <a:gd name="T10" fmla="*/ 87 w 211"/>
                    <a:gd name="T11" fmla="*/ 27 h 57"/>
                    <a:gd name="T12" fmla="*/ 94 w 211"/>
                    <a:gd name="T13" fmla="*/ 36 h 57"/>
                    <a:gd name="T14" fmla="*/ 121 w 211"/>
                    <a:gd name="T15" fmla="*/ 0 h 57"/>
                    <a:gd name="T16" fmla="*/ 138 w 211"/>
                    <a:gd name="T17" fmla="*/ 35 h 57"/>
                    <a:gd name="T18" fmla="*/ 160 w 211"/>
                    <a:gd name="T19" fmla="*/ 32 h 57"/>
                    <a:gd name="T20" fmla="*/ 183 w 211"/>
                    <a:gd name="T21" fmla="*/ 35 h 57"/>
                    <a:gd name="T22" fmla="*/ 198 w 211"/>
                    <a:gd name="T23" fmla="*/ 15 h 57"/>
                    <a:gd name="T24" fmla="*/ 211 w 211"/>
                    <a:gd name="T25" fmla="*/ 11 h 5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11"/>
                    <a:gd name="T40" fmla="*/ 0 h 57"/>
                    <a:gd name="T41" fmla="*/ 211 w 211"/>
                    <a:gd name="T42" fmla="*/ 57 h 5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11" h="57">
                      <a:moveTo>
                        <a:pt x="0" y="57"/>
                      </a:moveTo>
                      <a:lnTo>
                        <a:pt x="16" y="51"/>
                      </a:lnTo>
                      <a:lnTo>
                        <a:pt x="36" y="50"/>
                      </a:lnTo>
                      <a:lnTo>
                        <a:pt x="51" y="53"/>
                      </a:lnTo>
                      <a:lnTo>
                        <a:pt x="69" y="48"/>
                      </a:lnTo>
                      <a:lnTo>
                        <a:pt x="87" y="27"/>
                      </a:lnTo>
                      <a:lnTo>
                        <a:pt x="94" y="36"/>
                      </a:lnTo>
                      <a:lnTo>
                        <a:pt x="121" y="0"/>
                      </a:lnTo>
                      <a:lnTo>
                        <a:pt x="138" y="35"/>
                      </a:lnTo>
                      <a:lnTo>
                        <a:pt x="160" y="32"/>
                      </a:lnTo>
                      <a:lnTo>
                        <a:pt x="183" y="35"/>
                      </a:lnTo>
                      <a:lnTo>
                        <a:pt x="198" y="15"/>
                      </a:lnTo>
                      <a:lnTo>
                        <a:pt x="211" y="11"/>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4" name="Freeform 108"/>
                <p:cNvSpPr>
                  <a:spLocks noChangeAspect="1"/>
                </p:cNvSpPr>
                <p:nvPr/>
              </p:nvSpPr>
              <p:spPr bwMode="auto">
                <a:xfrm>
                  <a:off x="1325" y="797"/>
                  <a:ext cx="981" cy="249"/>
                </a:xfrm>
                <a:custGeom>
                  <a:avLst/>
                  <a:gdLst>
                    <a:gd name="T0" fmla="*/ 0 w 981"/>
                    <a:gd name="T1" fmla="*/ 0 h 251"/>
                    <a:gd name="T2" fmla="*/ 61 w 981"/>
                    <a:gd name="T3" fmla="*/ 2 h 251"/>
                    <a:gd name="T4" fmla="*/ 99 w 981"/>
                    <a:gd name="T5" fmla="*/ 9 h 251"/>
                    <a:gd name="T6" fmla="*/ 165 w 981"/>
                    <a:gd name="T7" fmla="*/ 17 h 251"/>
                    <a:gd name="T8" fmla="*/ 240 w 981"/>
                    <a:gd name="T9" fmla="*/ 29 h 251"/>
                    <a:gd name="T10" fmla="*/ 301 w 981"/>
                    <a:gd name="T11" fmla="*/ 38 h 251"/>
                    <a:gd name="T12" fmla="*/ 358 w 981"/>
                    <a:gd name="T13" fmla="*/ 48 h 251"/>
                    <a:gd name="T14" fmla="*/ 399 w 981"/>
                    <a:gd name="T15" fmla="*/ 53 h 251"/>
                    <a:gd name="T16" fmla="*/ 418 w 981"/>
                    <a:gd name="T17" fmla="*/ 56 h 251"/>
                    <a:gd name="T18" fmla="*/ 418 w 981"/>
                    <a:gd name="T19" fmla="*/ 65 h 251"/>
                    <a:gd name="T20" fmla="*/ 439 w 981"/>
                    <a:gd name="T21" fmla="*/ 67 h 251"/>
                    <a:gd name="T22" fmla="*/ 486 w 981"/>
                    <a:gd name="T23" fmla="*/ 70 h 251"/>
                    <a:gd name="T24" fmla="*/ 511 w 981"/>
                    <a:gd name="T25" fmla="*/ 70 h 251"/>
                    <a:gd name="T26" fmla="*/ 538 w 981"/>
                    <a:gd name="T27" fmla="*/ 76 h 251"/>
                    <a:gd name="T28" fmla="*/ 565 w 981"/>
                    <a:gd name="T29" fmla="*/ 79 h 251"/>
                    <a:gd name="T30" fmla="*/ 588 w 981"/>
                    <a:gd name="T31" fmla="*/ 85 h 251"/>
                    <a:gd name="T32" fmla="*/ 591 w 981"/>
                    <a:gd name="T33" fmla="*/ 103 h 251"/>
                    <a:gd name="T34" fmla="*/ 625 w 981"/>
                    <a:gd name="T35" fmla="*/ 100 h 251"/>
                    <a:gd name="T36" fmla="*/ 631 w 981"/>
                    <a:gd name="T37" fmla="*/ 115 h 251"/>
                    <a:gd name="T38" fmla="*/ 657 w 981"/>
                    <a:gd name="T39" fmla="*/ 112 h 251"/>
                    <a:gd name="T40" fmla="*/ 666 w 981"/>
                    <a:gd name="T41" fmla="*/ 128 h 251"/>
                    <a:gd name="T42" fmla="*/ 688 w 981"/>
                    <a:gd name="T43" fmla="*/ 124 h 251"/>
                    <a:gd name="T44" fmla="*/ 693 w 981"/>
                    <a:gd name="T45" fmla="*/ 134 h 251"/>
                    <a:gd name="T46" fmla="*/ 729 w 981"/>
                    <a:gd name="T47" fmla="*/ 133 h 251"/>
                    <a:gd name="T48" fmla="*/ 732 w 981"/>
                    <a:gd name="T49" fmla="*/ 143 h 251"/>
                    <a:gd name="T50" fmla="*/ 756 w 981"/>
                    <a:gd name="T51" fmla="*/ 143 h 251"/>
                    <a:gd name="T52" fmla="*/ 777 w 981"/>
                    <a:gd name="T53" fmla="*/ 161 h 251"/>
                    <a:gd name="T54" fmla="*/ 790 w 981"/>
                    <a:gd name="T55" fmla="*/ 178 h 251"/>
                    <a:gd name="T56" fmla="*/ 817 w 981"/>
                    <a:gd name="T57" fmla="*/ 160 h 251"/>
                    <a:gd name="T58" fmla="*/ 835 w 981"/>
                    <a:gd name="T59" fmla="*/ 179 h 251"/>
                    <a:gd name="T60" fmla="*/ 858 w 981"/>
                    <a:gd name="T61" fmla="*/ 189 h 251"/>
                    <a:gd name="T62" fmla="*/ 879 w 981"/>
                    <a:gd name="T63" fmla="*/ 181 h 251"/>
                    <a:gd name="T64" fmla="*/ 895 w 981"/>
                    <a:gd name="T65" fmla="*/ 196 h 251"/>
                    <a:gd name="T66" fmla="*/ 927 w 981"/>
                    <a:gd name="T67" fmla="*/ 205 h 251"/>
                    <a:gd name="T68" fmla="*/ 949 w 981"/>
                    <a:gd name="T69" fmla="*/ 210 h 251"/>
                    <a:gd name="T70" fmla="*/ 967 w 981"/>
                    <a:gd name="T71" fmla="*/ 249 h 251"/>
                    <a:gd name="T72" fmla="*/ 981 w 981"/>
                    <a:gd name="T73" fmla="*/ 249 h 25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981"/>
                    <a:gd name="T112" fmla="*/ 0 h 251"/>
                    <a:gd name="T113" fmla="*/ 981 w 981"/>
                    <a:gd name="T114" fmla="*/ 251 h 251"/>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981" h="251">
                      <a:moveTo>
                        <a:pt x="0" y="0"/>
                      </a:moveTo>
                      <a:lnTo>
                        <a:pt x="61" y="2"/>
                      </a:lnTo>
                      <a:lnTo>
                        <a:pt x="99" y="9"/>
                      </a:lnTo>
                      <a:lnTo>
                        <a:pt x="165" y="17"/>
                      </a:lnTo>
                      <a:lnTo>
                        <a:pt x="240" y="29"/>
                      </a:lnTo>
                      <a:lnTo>
                        <a:pt x="301" y="38"/>
                      </a:lnTo>
                      <a:lnTo>
                        <a:pt x="358" y="48"/>
                      </a:lnTo>
                      <a:lnTo>
                        <a:pt x="399" y="53"/>
                      </a:lnTo>
                      <a:lnTo>
                        <a:pt x="418" y="56"/>
                      </a:lnTo>
                      <a:lnTo>
                        <a:pt x="418" y="66"/>
                      </a:lnTo>
                      <a:lnTo>
                        <a:pt x="439" y="68"/>
                      </a:lnTo>
                      <a:lnTo>
                        <a:pt x="486" y="71"/>
                      </a:lnTo>
                      <a:lnTo>
                        <a:pt x="511" y="71"/>
                      </a:lnTo>
                      <a:lnTo>
                        <a:pt x="538" y="77"/>
                      </a:lnTo>
                      <a:lnTo>
                        <a:pt x="565" y="80"/>
                      </a:lnTo>
                      <a:lnTo>
                        <a:pt x="588" y="86"/>
                      </a:lnTo>
                      <a:lnTo>
                        <a:pt x="591" y="104"/>
                      </a:lnTo>
                      <a:lnTo>
                        <a:pt x="625" y="101"/>
                      </a:lnTo>
                      <a:lnTo>
                        <a:pt x="631" y="116"/>
                      </a:lnTo>
                      <a:lnTo>
                        <a:pt x="657" y="113"/>
                      </a:lnTo>
                      <a:lnTo>
                        <a:pt x="666" y="129"/>
                      </a:lnTo>
                      <a:lnTo>
                        <a:pt x="688" y="125"/>
                      </a:lnTo>
                      <a:lnTo>
                        <a:pt x="693" y="135"/>
                      </a:lnTo>
                      <a:lnTo>
                        <a:pt x="729" y="134"/>
                      </a:lnTo>
                      <a:lnTo>
                        <a:pt x="732" y="144"/>
                      </a:lnTo>
                      <a:lnTo>
                        <a:pt x="756" y="144"/>
                      </a:lnTo>
                      <a:lnTo>
                        <a:pt x="777" y="162"/>
                      </a:lnTo>
                      <a:lnTo>
                        <a:pt x="790" y="179"/>
                      </a:lnTo>
                      <a:lnTo>
                        <a:pt x="817" y="161"/>
                      </a:lnTo>
                      <a:lnTo>
                        <a:pt x="835" y="180"/>
                      </a:lnTo>
                      <a:lnTo>
                        <a:pt x="858" y="191"/>
                      </a:lnTo>
                      <a:lnTo>
                        <a:pt x="879" y="182"/>
                      </a:lnTo>
                      <a:lnTo>
                        <a:pt x="895" y="198"/>
                      </a:lnTo>
                      <a:lnTo>
                        <a:pt x="927" y="207"/>
                      </a:lnTo>
                      <a:lnTo>
                        <a:pt x="949" y="212"/>
                      </a:lnTo>
                      <a:lnTo>
                        <a:pt x="967" y="251"/>
                      </a:lnTo>
                      <a:lnTo>
                        <a:pt x="981" y="251"/>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5" name="Freeform 109"/>
                <p:cNvSpPr>
                  <a:spLocks noChangeAspect="1"/>
                </p:cNvSpPr>
                <p:nvPr/>
              </p:nvSpPr>
              <p:spPr bwMode="auto">
                <a:xfrm>
                  <a:off x="1400" y="800"/>
                  <a:ext cx="886" cy="111"/>
                </a:xfrm>
                <a:custGeom>
                  <a:avLst/>
                  <a:gdLst>
                    <a:gd name="T0" fmla="*/ 0 w 886"/>
                    <a:gd name="T1" fmla="*/ 0 h 111"/>
                    <a:gd name="T2" fmla="*/ 54 w 886"/>
                    <a:gd name="T3" fmla="*/ 6 h 111"/>
                    <a:gd name="T4" fmla="*/ 99 w 886"/>
                    <a:gd name="T5" fmla="*/ 10 h 111"/>
                    <a:gd name="T6" fmla="*/ 163 w 886"/>
                    <a:gd name="T7" fmla="*/ 15 h 111"/>
                    <a:gd name="T8" fmla="*/ 213 w 886"/>
                    <a:gd name="T9" fmla="*/ 16 h 111"/>
                    <a:gd name="T10" fmla="*/ 280 w 886"/>
                    <a:gd name="T11" fmla="*/ 21 h 111"/>
                    <a:gd name="T12" fmla="*/ 336 w 886"/>
                    <a:gd name="T13" fmla="*/ 25 h 111"/>
                    <a:gd name="T14" fmla="*/ 403 w 886"/>
                    <a:gd name="T15" fmla="*/ 31 h 111"/>
                    <a:gd name="T16" fmla="*/ 441 w 886"/>
                    <a:gd name="T17" fmla="*/ 36 h 111"/>
                    <a:gd name="T18" fmla="*/ 501 w 886"/>
                    <a:gd name="T19" fmla="*/ 40 h 111"/>
                    <a:gd name="T20" fmla="*/ 538 w 886"/>
                    <a:gd name="T21" fmla="*/ 48 h 111"/>
                    <a:gd name="T22" fmla="*/ 565 w 886"/>
                    <a:gd name="T23" fmla="*/ 51 h 111"/>
                    <a:gd name="T24" fmla="*/ 591 w 886"/>
                    <a:gd name="T25" fmla="*/ 54 h 111"/>
                    <a:gd name="T26" fmla="*/ 613 w 886"/>
                    <a:gd name="T27" fmla="*/ 57 h 111"/>
                    <a:gd name="T28" fmla="*/ 637 w 886"/>
                    <a:gd name="T29" fmla="*/ 66 h 111"/>
                    <a:gd name="T30" fmla="*/ 670 w 886"/>
                    <a:gd name="T31" fmla="*/ 67 h 111"/>
                    <a:gd name="T32" fmla="*/ 673 w 886"/>
                    <a:gd name="T33" fmla="*/ 81 h 111"/>
                    <a:gd name="T34" fmla="*/ 718 w 886"/>
                    <a:gd name="T35" fmla="*/ 82 h 111"/>
                    <a:gd name="T36" fmla="*/ 720 w 886"/>
                    <a:gd name="T37" fmla="*/ 93 h 111"/>
                    <a:gd name="T38" fmla="*/ 759 w 886"/>
                    <a:gd name="T39" fmla="*/ 90 h 111"/>
                    <a:gd name="T40" fmla="*/ 762 w 886"/>
                    <a:gd name="T41" fmla="*/ 108 h 111"/>
                    <a:gd name="T42" fmla="*/ 777 w 886"/>
                    <a:gd name="T43" fmla="*/ 99 h 111"/>
                    <a:gd name="T44" fmla="*/ 834 w 886"/>
                    <a:gd name="T45" fmla="*/ 96 h 111"/>
                    <a:gd name="T46" fmla="*/ 843 w 886"/>
                    <a:gd name="T47" fmla="*/ 111 h 111"/>
                    <a:gd name="T48" fmla="*/ 886 w 886"/>
                    <a:gd name="T49" fmla="*/ 111 h 111"/>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886"/>
                    <a:gd name="T76" fmla="*/ 0 h 111"/>
                    <a:gd name="T77" fmla="*/ 886 w 886"/>
                    <a:gd name="T78" fmla="*/ 111 h 111"/>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886" h="111">
                      <a:moveTo>
                        <a:pt x="0" y="0"/>
                      </a:moveTo>
                      <a:lnTo>
                        <a:pt x="54" y="6"/>
                      </a:lnTo>
                      <a:lnTo>
                        <a:pt x="99" y="10"/>
                      </a:lnTo>
                      <a:lnTo>
                        <a:pt x="163" y="15"/>
                      </a:lnTo>
                      <a:lnTo>
                        <a:pt x="213" y="16"/>
                      </a:lnTo>
                      <a:lnTo>
                        <a:pt x="280" y="21"/>
                      </a:lnTo>
                      <a:lnTo>
                        <a:pt x="336" y="25"/>
                      </a:lnTo>
                      <a:lnTo>
                        <a:pt x="403" y="31"/>
                      </a:lnTo>
                      <a:lnTo>
                        <a:pt x="441" y="36"/>
                      </a:lnTo>
                      <a:lnTo>
                        <a:pt x="501" y="40"/>
                      </a:lnTo>
                      <a:lnTo>
                        <a:pt x="538" y="48"/>
                      </a:lnTo>
                      <a:lnTo>
                        <a:pt x="565" y="51"/>
                      </a:lnTo>
                      <a:lnTo>
                        <a:pt x="591" y="54"/>
                      </a:lnTo>
                      <a:lnTo>
                        <a:pt x="613" y="57"/>
                      </a:lnTo>
                      <a:lnTo>
                        <a:pt x="637" y="66"/>
                      </a:lnTo>
                      <a:lnTo>
                        <a:pt x="670" y="67"/>
                      </a:lnTo>
                      <a:lnTo>
                        <a:pt x="673" y="81"/>
                      </a:lnTo>
                      <a:lnTo>
                        <a:pt x="718" y="82"/>
                      </a:lnTo>
                      <a:lnTo>
                        <a:pt x="720" y="93"/>
                      </a:lnTo>
                      <a:lnTo>
                        <a:pt x="759" y="90"/>
                      </a:lnTo>
                      <a:lnTo>
                        <a:pt x="762" y="108"/>
                      </a:lnTo>
                      <a:lnTo>
                        <a:pt x="777" y="99"/>
                      </a:lnTo>
                      <a:lnTo>
                        <a:pt x="834" y="96"/>
                      </a:lnTo>
                      <a:lnTo>
                        <a:pt x="843" y="111"/>
                      </a:lnTo>
                      <a:lnTo>
                        <a:pt x="886" y="111"/>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6" name="Freeform 110"/>
                <p:cNvSpPr>
                  <a:spLocks noChangeAspect="1"/>
                </p:cNvSpPr>
                <p:nvPr/>
              </p:nvSpPr>
              <p:spPr bwMode="auto">
                <a:xfrm>
                  <a:off x="1398" y="800"/>
                  <a:ext cx="1095" cy="90"/>
                </a:xfrm>
                <a:custGeom>
                  <a:avLst/>
                  <a:gdLst>
                    <a:gd name="T0" fmla="*/ 0 w 1095"/>
                    <a:gd name="T1" fmla="*/ 0 h 90"/>
                    <a:gd name="T2" fmla="*/ 201 w 1095"/>
                    <a:gd name="T3" fmla="*/ 4 h 90"/>
                    <a:gd name="T4" fmla="*/ 312 w 1095"/>
                    <a:gd name="T5" fmla="*/ 13 h 90"/>
                    <a:gd name="T6" fmla="*/ 401 w 1095"/>
                    <a:gd name="T7" fmla="*/ 19 h 90"/>
                    <a:gd name="T8" fmla="*/ 459 w 1095"/>
                    <a:gd name="T9" fmla="*/ 21 h 90"/>
                    <a:gd name="T10" fmla="*/ 524 w 1095"/>
                    <a:gd name="T11" fmla="*/ 25 h 90"/>
                    <a:gd name="T12" fmla="*/ 572 w 1095"/>
                    <a:gd name="T13" fmla="*/ 30 h 90"/>
                    <a:gd name="T14" fmla="*/ 623 w 1095"/>
                    <a:gd name="T15" fmla="*/ 37 h 90"/>
                    <a:gd name="T16" fmla="*/ 684 w 1095"/>
                    <a:gd name="T17" fmla="*/ 51 h 90"/>
                    <a:gd name="T18" fmla="*/ 723 w 1095"/>
                    <a:gd name="T19" fmla="*/ 60 h 90"/>
                    <a:gd name="T20" fmla="*/ 756 w 1095"/>
                    <a:gd name="T21" fmla="*/ 60 h 90"/>
                    <a:gd name="T22" fmla="*/ 792 w 1095"/>
                    <a:gd name="T23" fmla="*/ 60 h 90"/>
                    <a:gd name="T24" fmla="*/ 833 w 1095"/>
                    <a:gd name="T25" fmla="*/ 63 h 90"/>
                    <a:gd name="T26" fmla="*/ 869 w 1095"/>
                    <a:gd name="T27" fmla="*/ 69 h 90"/>
                    <a:gd name="T28" fmla="*/ 926 w 1095"/>
                    <a:gd name="T29" fmla="*/ 70 h 90"/>
                    <a:gd name="T30" fmla="*/ 942 w 1095"/>
                    <a:gd name="T31" fmla="*/ 72 h 90"/>
                    <a:gd name="T32" fmla="*/ 957 w 1095"/>
                    <a:gd name="T33" fmla="*/ 73 h 90"/>
                    <a:gd name="T34" fmla="*/ 983 w 1095"/>
                    <a:gd name="T35" fmla="*/ 70 h 90"/>
                    <a:gd name="T36" fmla="*/ 1013 w 1095"/>
                    <a:gd name="T37" fmla="*/ 66 h 90"/>
                    <a:gd name="T38" fmla="*/ 1017 w 1095"/>
                    <a:gd name="T39" fmla="*/ 79 h 90"/>
                    <a:gd name="T40" fmla="*/ 1047 w 1095"/>
                    <a:gd name="T41" fmla="*/ 78 h 90"/>
                    <a:gd name="T42" fmla="*/ 1050 w 1095"/>
                    <a:gd name="T43" fmla="*/ 90 h 90"/>
                    <a:gd name="T44" fmla="*/ 1074 w 1095"/>
                    <a:gd name="T45" fmla="*/ 87 h 90"/>
                    <a:gd name="T46" fmla="*/ 1095 w 1095"/>
                    <a:gd name="T47" fmla="*/ 84 h 9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095"/>
                    <a:gd name="T73" fmla="*/ 0 h 90"/>
                    <a:gd name="T74" fmla="*/ 1095 w 1095"/>
                    <a:gd name="T75" fmla="*/ 90 h 9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095" h="90">
                      <a:moveTo>
                        <a:pt x="0" y="0"/>
                      </a:moveTo>
                      <a:lnTo>
                        <a:pt x="201" y="4"/>
                      </a:lnTo>
                      <a:lnTo>
                        <a:pt x="312" y="13"/>
                      </a:lnTo>
                      <a:lnTo>
                        <a:pt x="401" y="19"/>
                      </a:lnTo>
                      <a:lnTo>
                        <a:pt x="459" y="21"/>
                      </a:lnTo>
                      <a:lnTo>
                        <a:pt x="524" y="25"/>
                      </a:lnTo>
                      <a:lnTo>
                        <a:pt x="572" y="30"/>
                      </a:lnTo>
                      <a:lnTo>
                        <a:pt x="623" y="37"/>
                      </a:lnTo>
                      <a:lnTo>
                        <a:pt x="684" y="51"/>
                      </a:lnTo>
                      <a:lnTo>
                        <a:pt x="723" y="60"/>
                      </a:lnTo>
                      <a:lnTo>
                        <a:pt x="756" y="60"/>
                      </a:lnTo>
                      <a:lnTo>
                        <a:pt x="792" y="60"/>
                      </a:lnTo>
                      <a:lnTo>
                        <a:pt x="833" y="63"/>
                      </a:lnTo>
                      <a:lnTo>
                        <a:pt x="869" y="69"/>
                      </a:lnTo>
                      <a:lnTo>
                        <a:pt x="926" y="70"/>
                      </a:lnTo>
                      <a:lnTo>
                        <a:pt x="942" y="72"/>
                      </a:lnTo>
                      <a:lnTo>
                        <a:pt x="957" y="73"/>
                      </a:lnTo>
                      <a:lnTo>
                        <a:pt x="983" y="70"/>
                      </a:lnTo>
                      <a:lnTo>
                        <a:pt x="1013" y="66"/>
                      </a:lnTo>
                      <a:lnTo>
                        <a:pt x="1017" y="79"/>
                      </a:lnTo>
                      <a:lnTo>
                        <a:pt x="1047" y="78"/>
                      </a:lnTo>
                      <a:lnTo>
                        <a:pt x="1050" y="90"/>
                      </a:lnTo>
                      <a:lnTo>
                        <a:pt x="1074" y="87"/>
                      </a:lnTo>
                      <a:lnTo>
                        <a:pt x="1095" y="84"/>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7" name="Freeform 111"/>
                <p:cNvSpPr>
                  <a:spLocks noChangeAspect="1"/>
                </p:cNvSpPr>
                <p:nvPr/>
              </p:nvSpPr>
              <p:spPr bwMode="auto">
                <a:xfrm>
                  <a:off x="984" y="788"/>
                  <a:ext cx="1310" cy="259"/>
                </a:xfrm>
                <a:custGeom>
                  <a:avLst/>
                  <a:gdLst>
                    <a:gd name="T0" fmla="*/ 0 w 1310"/>
                    <a:gd name="T1" fmla="*/ 0 h 259"/>
                    <a:gd name="T2" fmla="*/ 339 w 1310"/>
                    <a:gd name="T3" fmla="*/ 9 h 259"/>
                    <a:gd name="T4" fmla="*/ 380 w 1310"/>
                    <a:gd name="T5" fmla="*/ 19 h 259"/>
                    <a:gd name="T6" fmla="*/ 423 w 1310"/>
                    <a:gd name="T7" fmla="*/ 27 h 259"/>
                    <a:gd name="T8" fmla="*/ 467 w 1310"/>
                    <a:gd name="T9" fmla="*/ 31 h 259"/>
                    <a:gd name="T10" fmla="*/ 518 w 1310"/>
                    <a:gd name="T11" fmla="*/ 37 h 259"/>
                    <a:gd name="T12" fmla="*/ 578 w 1310"/>
                    <a:gd name="T13" fmla="*/ 48 h 259"/>
                    <a:gd name="T14" fmla="*/ 638 w 1310"/>
                    <a:gd name="T15" fmla="*/ 57 h 259"/>
                    <a:gd name="T16" fmla="*/ 690 w 1310"/>
                    <a:gd name="T17" fmla="*/ 69 h 259"/>
                    <a:gd name="T18" fmla="*/ 726 w 1310"/>
                    <a:gd name="T19" fmla="*/ 72 h 259"/>
                    <a:gd name="T20" fmla="*/ 759 w 1310"/>
                    <a:gd name="T21" fmla="*/ 75 h 259"/>
                    <a:gd name="T22" fmla="*/ 759 w 1310"/>
                    <a:gd name="T23" fmla="*/ 88 h 259"/>
                    <a:gd name="T24" fmla="*/ 795 w 1310"/>
                    <a:gd name="T25" fmla="*/ 90 h 259"/>
                    <a:gd name="T26" fmla="*/ 846 w 1310"/>
                    <a:gd name="T27" fmla="*/ 93 h 259"/>
                    <a:gd name="T28" fmla="*/ 863 w 1310"/>
                    <a:gd name="T29" fmla="*/ 99 h 259"/>
                    <a:gd name="T30" fmla="*/ 897 w 1310"/>
                    <a:gd name="T31" fmla="*/ 100 h 259"/>
                    <a:gd name="T32" fmla="*/ 915 w 1310"/>
                    <a:gd name="T33" fmla="*/ 103 h 259"/>
                    <a:gd name="T34" fmla="*/ 930 w 1310"/>
                    <a:gd name="T35" fmla="*/ 118 h 259"/>
                    <a:gd name="T36" fmla="*/ 953 w 1310"/>
                    <a:gd name="T37" fmla="*/ 123 h 259"/>
                    <a:gd name="T38" fmla="*/ 972 w 1310"/>
                    <a:gd name="T39" fmla="*/ 129 h 259"/>
                    <a:gd name="T40" fmla="*/ 990 w 1310"/>
                    <a:gd name="T41" fmla="*/ 150 h 259"/>
                    <a:gd name="T42" fmla="*/ 1017 w 1310"/>
                    <a:gd name="T43" fmla="*/ 162 h 259"/>
                    <a:gd name="T44" fmla="*/ 1044 w 1310"/>
                    <a:gd name="T45" fmla="*/ 168 h 259"/>
                    <a:gd name="T46" fmla="*/ 1076 w 1310"/>
                    <a:gd name="T47" fmla="*/ 181 h 259"/>
                    <a:gd name="T48" fmla="*/ 1110 w 1310"/>
                    <a:gd name="T49" fmla="*/ 199 h 259"/>
                    <a:gd name="T50" fmla="*/ 1134 w 1310"/>
                    <a:gd name="T51" fmla="*/ 205 h 259"/>
                    <a:gd name="T52" fmla="*/ 1158 w 1310"/>
                    <a:gd name="T53" fmla="*/ 193 h 259"/>
                    <a:gd name="T54" fmla="*/ 1193 w 1310"/>
                    <a:gd name="T55" fmla="*/ 202 h 259"/>
                    <a:gd name="T56" fmla="*/ 1224 w 1310"/>
                    <a:gd name="T57" fmla="*/ 211 h 259"/>
                    <a:gd name="T58" fmla="*/ 1256 w 1310"/>
                    <a:gd name="T59" fmla="*/ 220 h 259"/>
                    <a:gd name="T60" fmla="*/ 1283 w 1310"/>
                    <a:gd name="T61" fmla="*/ 235 h 259"/>
                    <a:gd name="T62" fmla="*/ 1310 w 1310"/>
                    <a:gd name="T63" fmla="*/ 259 h 259"/>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310"/>
                    <a:gd name="T97" fmla="*/ 0 h 259"/>
                    <a:gd name="T98" fmla="*/ 1310 w 1310"/>
                    <a:gd name="T99" fmla="*/ 259 h 259"/>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310" h="259">
                      <a:moveTo>
                        <a:pt x="0" y="0"/>
                      </a:moveTo>
                      <a:lnTo>
                        <a:pt x="339" y="9"/>
                      </a:lnTo>
                      <a:lnTo>
                        <a:pt x="380" y="19"/>
                      </a:lnTo>
                      <a:lnTo>
                        <a:pt x="423" y="27"/>
                      </a:lnTo>
                      <a:lnTo>
                        <a:pt x="467" y="31"/>
                      </a:lnTo>
                      <a:lnTo>
                        <a:pt x="518" y="37"/>
                      </a:lnTo>
                      <a:lnTo>
                        <a:pt x="578" y="48"/>
                      </a:lnTo>
                      <a:lnTo>
                        <a:pt x="638" y="57"/>
                      </a:lnTo>
                      <a:lnTo>
                        <a:pt x="690" y="69"/>
                      </a:lnTo>
                      <a:lnTo>
                        <a:pt x="726" y="72"/>
                      </a:lnTo>
                      <a:lnTo>
                        <a:pt x="759" y="75"/>
                      </a:lnTo>
                      <a:lnTo>
                        <a:pt x="759" y="88"/>
                      </a:lnTo>
                      <a:lnTo>
                        <a:pt x="795" y="90"/>
                      </a:lnTo>
                      <a:lnTo>
                        <a:pt x="846" y="93"/>
                      </a:lnTo>
                      <a:lnTo>
                        <a:pt x="863" y="99"/>
                      </a:lnTo>
                      <a:lnTo>
                        <a:pt x="897" y="100"/>
                      </a:lnTo>
                      <a:lnTo>
                        <a:pt x="915" y="103"/>
                      </a:lnTo>
                      <a:lnTo>
                        <a:pt x="930" y="118"/>
                      </a:lnTo>
                      <a:lnTo>
                        <a:pt x="953" y="123"/>
                      </a:lnTo>
                      <a:lnTo>
                        <a:pt x="972" y="129"/>
                      </a:lnTo>
                      <a:lnTo>
                        <a:pt x="990" y="150"/>
                      </a:lnTo>
                      <a:lnTo>
                        <a:pt x="1017" y="162"/>
                      </a:lnTo>
                      <a:lnTo>
                        <a:pt x="1044" y="168"/>
                      </a:lnTo>
                      <a:lnTo>
                        <a:pt x="1076" y="181"/>
                      </a:lnTo>
                      <a:lnTo>
                        <a:pt x="1110" y="199"/>
                      </a:lnTo>
                      <a:lnTo>
                        <a:pt x="1134" y="205"/>
                      </a:lnTo>
                      <a:lnTo>
                        <a:pt x="1158" y="193"/>
                      </a:lnTo>
                      <a:lnTo>
                        <a:pt x="1193" y="202"/>
                      </a:lnTo>
                      <a:lnTo>
                        <a:pt x="1224" y="211"/>
                      </a:lnTo>
                      <a:lnTo>
                        <a:pt x="1256" y="220"/>
                      </a:lnTo>
                      <a:lnTo>
                        <a:pt x="1283" y="235"/>
                      </a:lnTo>
                      <a:lnTo>
                        <a:pt x="1310" y="259"/>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8" name="Freeform 112"/>
                <p:cNvSpPr>
                  <a:spLocks noChangeAspect="1"/>
                </p:cNvSpPr>
                <p:nvPr/>
              </p:nvSpPr>
              <p:spPr bwMode="auto">
                <a:xfrm>
                  <a:off x="988" y="808"/>
                  <a:ext cx="945" cy="164"/>
                </a:xfrm>
                <a:custGeom>
                  <a:avLst/>
                  <a:gdLst>
                    <a:gd name="T0" fmla="*/ 0 w 945"/>
                    <a:gd name="T1" fmla="*/ 0 h 164"/>
                    <a:gd name="T2" fmla="*/ 82 w 945"/>
                    <a:gd name="T3" fmla="*/ 2 h 164"/>
                    <a:gd name="T4" fmla="*/ 140 w 945"/>
                    <a:gd name="T5" fmla="*/ 4 h 164"/>
                    <a:gd name="T6" fmla="*/ 196 w 945"/>
                    <a:gd name="T7" fmla="*/ 5 h 164"/>
                    <a:gd name="T8" fmla="*/ 253 w 945"/>
                    <a:gd name="T9" fmla="*/ 5 h 164"/>
                    <a:gd name="T10" fmla="*/ 290 w 945"/>
                    <a:gd name="T11" fmla="*/ 11 h 164"/>
                    <a:gd name="T12" fmla="*/ 335 w 945"/>
                    <a:gd name="T13" fmla="*/ 23 h 164"/>
                    <a:gd name="T14" fmla="*/ 385 w 945"/>
                    <a:gd name="T15" fmla="*/ 41 h 164"/>
                    <a:gd name="T16" fmla="*/ 421 w 945"/>
                    <a:gd name="T17" fmla="*/ 53 h 164"/>
                    <a:gd name="T18" fmla="*/ 472 w 945"/>
                    <a:gd name="T19" fmla="*/ 62 h 164"/>
                    <a:gd name="T20" fmla="*/ 547 w 945"/>
                    <a:gd name="T21" fmla="*/ 73 h 164"/>
                    <a:gd name="T22" fmla="*/ 613 w 945"/>
                    <a:gd name="T23" fmla="*/ 80 h 164"/>
                    <a:gd name="T24" fmla="*/ 667 w 945"/>
                    <a:gd name="T25" fmla="*/ 89 h 164"/>
                    <a:gd name="T26" fmla="*/ 718 w 945"/>
                    <a:gd name="T27" fmla="*/ 95 h 164"/>
                    <a:gd name="T28" fmla="*/ 740 w 945"/>
                    <a:gd name="T29" fmla="*/ 103 h 164"/>
                    <a:gd name="T30" fmla="*/ 767 w 945"/>
                    <a:gd name="T31" fmla="*/ 106 h 164"/>
                    <a:gd name="T32" fmla="*/ 800 w 945"/>
                    <a:gd name="T33" fmla="*/ 107 h 164"/>
                    <a:gd name="T34" fmla="*/ 806 w 945"/>
                    <a:gd name="T35" fmla="*/ 124 h 164"/>
                    <a:gd name="T36" fmla="*/ 823 w 945"/>
                    <a:gd name="T37" fmla="*/ 119 h 164"/>
                    <a:gd name="T38" fmla="*/ 833 w 945"/>
                    <a:gd name="T39" fmla="*/ 116 h 164"/>
                    <a:gd name="T40" fmla="*/ 851 w 945"/>
                    <a:gd name="T41" fmla="*/ 116 h 164"/>
                    <a:gd name="T42" fmla="*/ 860 w 945"/>
                    <a:gd name="T43" fmla="*/ 130 h 164"/>
                    <a:gd name="T44" fmla="*/ 877 w 945"/>
                    <a:gd name="T45" fmla="*/ 131 h 164"/>
                    <a:gd name="T46" fmla="*/ 890 w 945"/>
                    <a:gd name="T47" fmla="*/ 148 h 164"/>
                    <a:gd name="T48" fmla="*/ 911 w 945"/>
                    <a:gd name="T49" fmla="*/ 152 h 164"/>
                    <a:gd name="T50" fmla="*/ 925 w 945"/>
                    <a:gd name="T51" fmla="*/ 163 h 164"/>
                    <a:gd name="T52" fmla="*/ 938 w 945"/>
                    <a:gd name="T53" fmla="*/ 164 h 164"/>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945"/>
                    <a:gd name="T82" fmla="*/ 0 h 164"/>
                    <a:gd name="T83" fmla="*/ 945 w 945"/>
                    <a:gd name="T84" fmla="*/ 164 h 164"/>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945" h="164">
                      <a:moveTo>
                        <a:pt x="0" y="0"/>
                      </a:moveTo>
                      <a:lnTo>
                        <a:pt x="82" y="2"/>
                      </a:lnTo>
                      <a:lnTo>
                        <a:pt x="140" y="4"/>
                      </a:lnTo>
                      <a:lnTo>
                        <a:pt x="196" y="5"/>
                      </a:lnTo>
                      <a:lnTo>
                        <a:pt x="253" y="5"/>
                      </a:lnTo>
                      <a:lnTo>
                        <a:pt x="290" y="11"/>
                      </a:lnTo>
                      <a:lnTo>
                        <a:pt x="335" y="23"/>
                      </a:lnTo>
                      <a:lnTo>
                        <a:pt x="385" y="41"/>
                      </a:lnTo>
                      <a:lnTo>
                        <a:pt x="421" y="53"/>
                      </a:lnTo>
                      <a:lnTo>
                        <a:pt x="472" y="62"/>
                      </a:lnTo>
                      <a:lnTo>
                        <a:pt x="547" y="73"/>
                      </a:lnTo>
                      <a:lnTo>
                        <a:pt x="613" y="80"/>
                      </a:lnTo>
                      <a:lnTo>
                        <a:pt x="667" y="89"/>
                      </a:lnTo>
                      <a:lnTo>
                        <a:pt x="718" y="95"/>
                      </a:lnTo>
                      <a:lnTo>
                        <a:pt x="740" y="103"/>
                      </a:lnTo>
                      <a:lnTo>
                        <a:pt x="767" y="106"/>
                      </a:lnTo>
                      <a:lnTo>
                        <a:pt x="800" y="107"/>
                      </a:lnTo>
                      <a:lnTo>
                        <a:pt x="806" y="124"/>
                      </a:lnTo>
                      <a:lnTo>
                        <a:pt x="823" y="119"/>
                      </a:lnTo>
                      <a:lnTo>
                        <a:pt x="833" y="116"/>
                      </a:lnTo>
                      <a:lnTo>
                        <a:pt x="851" y="116"/>
                      </a:lnTo>
                      <a:lnTo>
                        <a:pt x="860" y="130"/>
                      </a:lnTo>
                      <a:lnTo>
                        <a:pt x="877" y="131"/>
                      </a:lnTo>
                      <a:lnTo>
                        <a:pt x="890" y="148"/>
                      </a:lnTo>
                      <a:lnTo>
                        <a:pt x="911" y="152"/>
                      </a:lnTo>
                      <a:lnTo>
                        <a:pt x="925" y="163"/>
                      </a:lnTo>
                      <a:cubicBezTo>
                        <a:pt x="941" y="164"/>
                        <a:pt x="945" y="164"/>
                        <a:pt x="938" y="164"/>
                      </a:cubicBez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9" name="Freeform 113"/>
                <p:cNvSpPr>
                  <a:spLocks noChangeAspect="1"/>
                </p:cNvSpPr>
                <p:nvPr/>
              </p:nvSpPr>
              <p:spPr bwMode="auto">
                <a:xfrm>
                  <a:off x="1940" y="974"/>
                  <a:ext cx="367" cy="91"/>
                </a:xfrm>
                <a:custGeom>
                  <a:avLst/>
                  <a:gdLst>
                    <a:gd name="T0" fmla="*/ 0 w 367"/>
                    <a:gd name="T1" fmla="*/ 46 h 91"/>
                    <a:gd name="T2" fmla="*/ 39 w 367"/>
                    <a:gd name="T3" fmla="*/ 16 h 91"/>
                    <a:gd name="T4" fmla="*/ 45 w 367"/>
                    <a:gd name="T5" fmla="*/ 37 h 91"/>
                    <a:gd name="T6" fmla="*/ 60 w 367"/>
                    <a:gd name="T7" fmla="*/ 15 h 91"/>
                    <a:gd name="T8" fmla="*/ 82 w 367"/>
                    <a:gd name="T9" fmla="*/ 0 h 91"/>
                    <a:gd name="T10" fmla="*/ 88 w 367"/>
                    <a:gd name="T11" fmla="*/ 28 h 91"/>
                    <a:gd name="T12" fmla="*/ 117 w 367"/>
                    <a:gd name="T13" fmla="*/ 9 h 91"/>
                    <a:gd name="T14" fmla="*/ 124 w 367"/>
                    <a:gd name="T15" fmla="*/ 24 h 91"/>
                    <a:gd name="T16" fmla="*/ 141 w 367"/>
                    <a:gd name="T17" fmla="*/ 40 h 91"/>
                    <a:gd name="T18" fmla="*/ 165 w 367"/>
                    <a:gd name="T19" fmla="*/ 49 h 91"/>
                    <a:gd name="T20" fmla="*/ 178 w 367"/>
                    <a:gd name="T21" fmla="*/ 48 h 91"/>
                    <a:gd name="T22" fmla="*/ 202 w 367"/>
                    <a:gd name="T23" fmla="*/ 34 h 91"/>
                    <a:gd name="T24" fmla="*/ 213 w 367"/>
                    <a:gd name="T25" fmla="*/ 39 h 91"/>
                    <a:gd name="T26" fmla="*/ 226 w 367"/>
                    <a:gd name="T27" fmla="*/ 51 h 91"/>
                    <a:gd name="T28" fmla="*/ 253 w 367"/>
                    <a:gd name="T29" fmla="*/ 57 h 91"/>
                    <a:gd name="T30" fmla="*/ 289 w 367"/>
                    <a:gd name="T31" fmla="*/ 49 h 91"/>
                    <a:gd name="T32" fmla="*/ 306 w 367"/>
                    <a:gd name="T33" fmla="*/ 51 h 91"/>
                    <a:gd name="T34" fmla="*/ 325 w 367"/>
                    <a:gd name="T35" fmla="*/ 72 h 91"/>
                    <a:gd name="T36" fmla="*/ 367 w 367"/>
                    <a:gd name="T37" fmla="*/ 91 h 9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67"/>
                    <a:gd name="T58" fmla="*/ 0 h 91"/>
                    <a:gd name="T59" fmla="*/ 367 w 367"/>
                    <a:gd name="T60" fmla="*/ 91 h 9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67" h="91">
                      <a:moveTo>
                        <a:pt x="0" y="46"/>
                      </a:moveTo>
                      <a:lnTo>
                        <a:pt x="39" y="16"/>
                      </a:lnTo>
                      <a:lnTo>
                        <a:pt x="45" y="37"/>
                      </a:lnTo>
                      <a:lnTo>
                        <a:pt x="60" y="15"/>
                      </a:lnTo>
                      <a:lnTo>
                        <a:pt x="82" y="0"/>
                      </a:lnTo>
                      <a:lnTo>
                        <a:pt x="88" y="28"/>
                      </a:lnTo>
                      <a:lnTo>
                        <a:pt x="117" y="9"/>
                      </a:lnTo>
                      <a:lnTo>
                        <a:pt x="124" y="24"/>
                      </a:lnTo>
                      <a:lnTo>
                        <a:pt x="141" y="40"/>
                      </a:lnTo>
                      <a:lnTo>
                        <a:pt x="165" y="49"/>
                      </a:lnTo>
                      <a:lnTo>
                        <a:pt x="178" y="48"/>
                      </a:lnTo>
                      <a:lnTo>
                        <a:pt x="202" y="34"/>
                      </a:lnTo>
                      <a:lnTo>
                        <a:pt x="213" y="39"/>
                      </a:lnTo>
                      <a:lnTo>
                        <a:pt x="226" y="51"/>
                      </a:lnTo>
                      <a:lnTo>
                        <a:pt x="253" y="57"/>
                      </a:lnTo>
                      <a:lnTo>
                        <a:pt x="289" y="49"/>
                      </a:lnTo>
                      <a:lnTo>
                        <a:pt x="306" y="51"/>
                      </a:lnTo>
                      <a:lnTo>
                        <a:pt x="325" y="72"/>
                      </a:lnTo>
                      <a:lnTo>
                        <a:pt x="367" y="91"/>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0" name="Freeform 114"/>
                <p:cNvSpPr>
                  <a:spLocks noChangeAspect="1"/>
                </p:cNvSpPr>
                <p:nvPr/>
              </p:nvSpPr>
              <p:spPr bwMode="auto">
                <a:xfrm>
                  <a:off x="1893" y="822"/>
                  <a:ext cx="717" cy="32"/>
                </a:xfrm>
                <a:custGeom>
                  <a:avLst/>
                  <a:gdLst>
                    <a:gd name="T0" fmla="*/ 0 w 717"/>
                    <a:gd name="T1" fmla="*/ 0 h 32"/>
                    <a:gd name="T2" fmla="*/ 51 w 717"/>
                    <a:gd name="T3" fmla="*/ 0 h 32"/>
                    <a:gd name="T4" fmla="*/ 125 w 717"/>
                    <a:gd name="T5" fmla="*/ 3 h 32"/>
                    <a:gd name="T6" fmla="*/ 191 w 717"/>
                    <a:gd name="T7" fmla="*/ 6 h 32"/>
                    <a:gd name="T8" fmla="*/ 269 w 717"/>
                    <a:gd name="T9" fmla="*/ 12 h 32"/>
                    <a:gd name="T10" fmla="*/ 366 w 717"/>
                    <a:gd name="T11" fmla="*/ 11 h 32"/>
                    <a:gd name="T12" fmla="*/ 444 w 717"/>
                    <a:gd name="T13" fmla="*/ 11 h 32"/>
                    <a:gd name="T14" fmla="*/ 519 w 717"/>
                    <a:gd name="T15" fmla="*/ 17 h 32"/>
                    <a:gd name="T16" fmla="*/ 575 w 717"/>
                    <a:gd name="T17" fmla="*/ 21 h 32"/>
                    <a:gd name="T18" fmla="*/ 636 w 717"/>
                    <a:gd name="T19" fmla="*/ 23 h 32"/>
                    <a:gd name="T20" fmla="*/ 660 w 717"/>
                    <a:gd name="T21" fmla="*/ 24 h 32"/>
                    <a:gd name="T22" fmla="*/ 690 w 717"/>
                    <a:gd name="T23" fmla="*/ 32 h 32"/>
                    <a:gd name="T24" fmla="*/ 717 w 717"/>
                    <a:gd name="T25" fmla="*/ 30 h 3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717"/>
                    <a:gd name="T40" fmla="*/ 0 h 32"/>
                    <a:gd name="T41" fmla="*/ 717 w 717"/>
                    <a:gd name="T42" fmla="*/ 32 h 32"/>
                    <a:gd name="connsiteX0" fmla="*/ 0 w 10000"/>
                    <a:gd name="connsiteY0" fmla="*/ 0 h 10000"/>
                    <a:gd name="connsiteX1" fmla="*/ 711 w 10000"/>
                    <a:gd name="connsiteY1" fmla="*/ 0 h 10000"/>
                    <a:gd name="connsiteX2" fmla="*/ 1743 w 10000"/>
                    <a:gd name="connsiteY2" fmla="*/ 938 h 10000"/>
                    <a:gd name="connsiteX3" fmla="*/ 2664 w 10000"/>
                    <a:gd name="connsiteY3" fmla="*/ 1875 h 10000"/>
                    <a:gd name="connsiteX4" fmla="*/ 3752 w 10000"/>
                    <a:gd name="connsiteY4" fmla="*/ 3750 h 10000"/>
                    <a:gd name="connsiteX5" fmla="*/ 5105 w 10000"/>
                    <a:gd name="connsiteY5" fmla="*/ 3438 h 10000"/>
                    <a:gd name="connsiteX6" fmla="*/ 6192 w 10000"/>
                    <a:gd name="connsiteY6" fmla="*/ 3438 h 10000"/>
                    <a:gd name="connsiteX7" fmla="*/ 7238 w 10000"/>
                    <a:gd name="connsiteY7" fmla="*/ 5313 h 10000"/>
                    <a:gd name="connsiteX8" fmla="*/ 8168 w 10000"/>
                    <a:gd name="connsiteY8" fmla="*/ 5493 h 10000"/>
                    <a:gd name="connsiteX9" fmla="*/ 8870 w 10000"/>
                    <a:gd name="connsiteY9" fmla="*/ 7188 h 10000"/>
                    <a:gd name="connsiteX10" fmla="*/ 9205 w 10000"/>
                    <a:gd name="connsiteY10" fmla="*/ 7500 h 10000"/>
                    <a:gd name="connsiteX11" fmla="*/ 9623 w 10000"/>
                    <a:gd name="connsiteY11" fmla="*/ 10000 h 10000"/>
                    <a:gd name="connsiteX12" fmla="*/ 10000 w 10000"/>
                    <a:gd name="connsiteY12" fmla="*/ 9375 h 10000"/>
                    <a:gd name="connsiteX0" fmla="*/ 0 w 10000"/>
                    <a:gd name="connsiteY0" fmla="*/ 0 h 10000"/>
                    <a:gd name="connsiteX1" fmla="*/ 711 w 10000"/>
                    <a:gd name="connsiteY1" fmla="*/ 0 h 10000"/>
                    <a:gd name="connsiteX2" fmla="*/ 1743 w 10000"/>
                    <a:gd name="connsiteY2" fmla="*/ 938 h 10000"/>
                    <a:gd name="connsiteX3" fmla="*/ 2664 w 10000"/>
                    <a:gd name="connsiteY3" fmla="*/ 1875 h 10000"/>
                    <a:gd name="connsiteX4" fmla="*/ 3752 w 10000"/>
                    <a:gd name="connsiteY4" fmla="*/ 3750 h 10000"/>
                    <a:gd name="connsiteX5" fmla="*/ 5105 w 10000"/>
                    <a:gd name="connsiteY5" fmla="*/ 3438 h 10000"/>
                    <a:gd name="connsiteX6" fmla="*/ 6192 w 10000"/>
                    <a:gd name="connsiteY6" fmla="*/ 3438 h 10000"/>
                    <a:gd name="connsiteX7" fmla="*/ 7238 w 10000"/>
                    <a:gd name="connsiteY7" fmla="*/ 5313 h 10000"/>
                    <a:gd name="connsiteX8" fmla="*/ 8168 w 10000"/>
                    <a:gd name="connsiteY8" fmla="*/ 5493 h 10000"/>
                    <a:gd name="connsiteX9" fmla="*/ 8274 w 10000"/>
                    <a:gd name="connsiteY9" fmla="*/ 7531 h 10000"/>
                    <a:gd name="connsiteX10" fmla="*/ 8870 w 10000"/>
                    <a:gd name="connsiteY10" fmla="*/ 7188 h 10000"/>
                    <a:gd name="connsiteX11" fmla="*/ 9205 w 10000"/>
                    <a:gd name="connsiteY11" fmla="*/ 7500 h 10000"/>
                    <a:gd name="connsiteX12" fmla="*/ 9623 w 10000"/>
                    <a:gd name="connsiteY12" fmla="*/ 10000 h 10000"/>
                    <a:gd name="connsiteX13" fmla="*/ 10000 w 10000"/>
                    <a:gd name="connsiteY13" fmla="*/ 9375 h 10000"/>
                    <a:gd name="connsiteX0" fmla="*/ 0 w 10000"/>
                    <a:gd name="connsiteY0" fmla="*/ 0 h 10000"/>
                    <a:gd name="connsiteX1" fmla="*/ 711 w 10000"/>
                    <a:gd name="connsiteY1" fmla="*/ 0 h 10000"/>
                    <a:gd name="connsiteX2" fmla="*/ 1743 w 10000"/>
                    <a:gd name="connsiteY2" fmla="*/ 938 h 10000"/>
                    <a:gd name="connsiteX3" fmla="*/ 2664 w 10000"/>
                    <a:gd name="connsiteY3" fmla="*/ 1875 h 10000"/>
                    <a:gd name="connsiteX4" fmla="*/ 3752 w 10000"/>
                    <a:gd name="connsiteY4" fmla="*/ 3750 h 10000"/>
                    <a:gd name="connsiteX5" fmla="*/ 5105 w 10000"/>
                    <a:gd name="connsiteY5" fmla="*/ 3438 h 10000"/>
                    <a:gd name="connsiteX6" fmla="*/ 6192 w 10000"/>
                    <a:gd name="connsiteY6" fmla="*/ 3438 h 10000"/>
                    <a:gd name="connsiteX7" fmla="*/ 7238 w 10000"/>
                    <a:gd name="connsiteY7" fmla="*/ 5313 h 10000"/>
                    <a:gd name="connsiteX8" fmla="*/ 8168 w 10000"/>
                    <a:gd name="connsiteY8" fmla="*/ 5493 h 10000"/>
                    <a:gd name="connsiteX9" fmla="*/ 8274 w 10000"/>
                    <a:gd name="connsiteY9" fmla="*/ 7531 h 10000"/>
                    <a:gd name="connsiteX10" fmla="*/ 8870 w 10000"/>
                    <a:gd name="connsiteY10" fmla="*/ 7188 h 10000"/>
                    <a:gd name="connsiteX11" fmla="*/ 9205 w 10000"/>
                    <a:gd name="connsiteY11" fmla="*/ 7500 h 10000"/>
                    <a:gd name="connsiteX12" fmla="*/ 9623 w 10000"/>
                    <a:gd name="connsiteY12" fmla="*/ 10000 h 10000"/>
                    <a:gd name="connsiteX13" fmla="*/ 10000 w 10000"/>
                    <a:gd name="connsiteY13" fmla="*/ 9375 h 10000"/>
                    <a:gd name="connsiteX0" fmla="*/ 0 w 10000"/>
                    <a:gd name="connsiteY0" fmla="*/ 0 h 10000"/>
                    <a:gd name="connsiteX1" fmla="*/ 711 w 10000"/>
                    <a:gd name="connsiteY1" fmla="*/ 0 h 10000"/>
                    <a:gd name="connsiteX2" fmla="*/ 1743 w 10000"/>
                    <a:gd name="connsiteY2" fmla="*/ 938 h 10000"/>
                    <a:gd name="connsiteX3" fmla="*/ 2664 w 10000"/>
                    <a:gd name="connsiteY3" fmla="*/ 1875 h 10000"/>
                    <a:gd name="connsiteX4" fmla="*/ 3752 w 10000"/>
                    <a:gd name="connsiteY4" fmla="*/ 3750 h 10000"/>
                    <a:gd name="connsiteX5" fmla="*/ 5105 w 10000"/>
                    <a:gd name="connsiteY5" fmla="*/ 3438 h 10000"/>
                    <a:gd name="connsiteX6" fmla="*/ 6192 w 10000"/>
                    <a:gd name="connsiteY6" fmla="*/ 3438 h 10000"/>
                    <a:gd name="connsiteX7" fmla="*/ 7238 w 10000"/>
                    <a:gd name="connsiteY7" fmla="*/ 5313 h 10000"/>
                    <a:gd name="connsiteX8" fmla="*/ 8168 w 10000"/>
                    <a:gd name="connsiteY8" fmla="*/ 5493 h 10000"/>
                    <a:gd name="connsiteX9" fmla="*/ 8274 w 10000"/>
                    <a:gd name="connsiteY9" fmla="*/ 7531 h 10000"/>
                    <a:gd name="connsiteX10" fmla="*/ 8870 w 10000"/>
                    <a:gd name="connsiteY10" fmla="*/ 7188 h 10000"/>
                    <a:gd name="connsiteX11" fmla="*/ 9205 w 10000"/>
                    <a:gd name="connsiteY11" fmla="*/ 7500 h 10000"/>
                    <a:gd name="connsiteX12" fmla="*/ 9623 w 10000"/>
                    <a:gd name="connsiteY12" fmla="*/ 10000 h 10000"/>
                    <a:gd name="connsiteX13" fmla="*/ 10000 w 10000"/>
                    <a:gd name="connsiteY13" fmla="*/ 9375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000" h="10000">
                      <a:moveTo>
                        <a:pt x="0" y="0"/>
                      </a:moveTo>
                      <a:lnTo>
                        <a:pt x="711" y="0"/>
                      </a:lnTo>
                      <a:lnTo>
                        <a:pt x="1743" y="938"/>
                      </a:lnTo>
                      <a:lnTo>
                        <a:pt x="2664" y="1875"/>
                      </a:lnTo>
                      <a:lnTo>
                        <a:pt x="3752" y="3750"/>
                      </a:lnTo>
                      <a:lnTo>
                        <a:pt x="5105" y="3438"/>
                      </a:lnTo>
                      <a:lnTo>
                        <a:pt x="6192" y="3438"/>
                      </a:lnTo>
                      <a:lnTo>
                        <a:pt x="7238" y="5313"/>
                      </a:lnTo>
                      <a:lnTo>
                        <a:pt x="8168" y="5493"/>
                      </a:lnTo>
                      <a:cubicBezTo>
                        <a:pt x="8228" y="6886"/>
                        <a:pt x="8196" y="6495"/>
                        <a:pt x="8274" y="7531"/>
                      </a:cubicBezTo>
                      <a:lnTo>
                        <a:pt x="8870" y="7188"/>
                      </a:lnTo>
                      <a:lnTo>
                        <a:pt x="9205" y="7500"/>
                      </a:lnTo>
                      <a:cubicBezTo>
                        <a:pt x="9344" y="8333"/>
                        <a:pt x="9484" y="9167"/>
                        <a:pt x="9623" y="10000"/>
                      </a:cubicBezTo>
                      <a:lnTo>
                        <a:pt x="10000" y="9375"/>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1" name="Freeform 115"/>
                <p:cNvSpPr>
                  <a:spLocks noChangeAspect="1"/>
                </p:cNvSpPr>
                <p:nvPr/>
              </p:nvSpPr>
              <p:spPr bwMode="auto">
                <a:xfrm>
                  <a:off x="1406" y="798"/>
                  <a:ext cx="1206" cy="31"/>
                </a:xfrm>
                <a:custGeom>
                  <a:avLst/>
                  <a:gdLst>
                    <a:gd name="T0" fmla="*/ 0 w 1206"/>
                    <a:gd name="T1" fmla="*/ 0 h 29"/>
                    <a:gd name="T2" fmla="*/ 141 w 1206"/>
                    <a:gd name="T3" fmla="*/ 2 h 29"/>
                    <a:gd name="T4" fmla="*/ 315 w 1206"/>
                    <a:gd name="T5" fmla="*/ 8 h 29"/>
                    <a:gd name="T6" fmla="*/ 465 w 1206"/>
                    <a:gd name="T7" fmla="*/ 14 h 29"/>
                    <a:gd name="T8" fmla="*/ 559 w 1206"/>
                    <a:gd name="T9" fmla="*/ 17 h 29"/>
                    <a:gd name="T10" fmla="*/ 631 w 1206"/>
                    <a:gd name="T11" fmla="*/ 20 h 29"/>
                    <a:gd name="T12" fmla="*/ 724 w 1206"/>
                    <a:gd name="T13" fmla="*/ 21 h 29"/>
                    <a:gd name="T14" fmla="*/ 838 w 1206"/>
                    <a:gd name="T15" fmla="*/ 24 h 29"/>
                    <a:gd name="T16" fmla="*/ 924 w 1206"/>
                    <a:gd name="T17" fmla="*/ 26 h 29"/>
                    <a:gd name="T18" fmla="*/ 1018 w 1206"/>
                    <a:gd name="T19" fmla="*/ 26 h 29"/>
                    <a:gd name="T20" fmla="*/ 1135 w 1206"/>
                    <a:gd name="T21" fmla="*/ 27 h 29"/>
                    <a:gd name="T22" fmla="*/ 1189 w 1206"/>
                    <a:gd name="T23" fmla="*/ 29 h 29"/>
                    <a:gd name="T24" fmla="*/ 1206 w 1206"/>
                    <a:gd name="T25" fmla="*/ 24 h 2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06"/>
                    <a:gd name="T40" fmla="*/ 0 h 29"/>
                    <a:gd name="T41" fmla="*/ 1206 w 1206"/>
                    <a:gd name="T42" fmla="*/ 29 h 29"/>
                    <a:gd name="connsiteX0" fmla="*/ 0 w 10000"/>
                    <a:gd name="connsiteY0" fmla="*/ 0 h 10682"/>
                    <a:gd name="connsiteX1" fmla="*/ 1169 w 10000"/>
                    <a:gd name="connsiteY1" fmla="*/ 690 h 10682"/>
                    <a:gd name="connsiteX2" fmla="*/ 2612 w 10000"/>
                    <a:gd name="connsiteY2" fmla="*/ 2759 h 10682"/>
                    <a:gd name="connsiteX3" fmla="*/ 3856 w 10000"/>
                    <a:gd name="connsiteY3" fmla="*/ 4828 h 10682"/>
                    <a:gd name="connsiteX4" fmla="*/ 4635 w 10000"/>
                    <a:gd name="connsiteY4" fmla="*/ 5862 h 10682"/>
                    <a:gd name="connsiteX5" fmla="*/ 5232 w 10000"/>
                    <a:gd name="connsiteY5" fmla="*/ 6897 h 10682"/>
                    <a:gd name="connsiteX6" fmla="*/ 6003 w 10000"/>
                    <a:gd name="connsiteY6" fmla="*/ 7241 h 10682"/>
                    <a:gd name="connsiteX7" fmla="*/ 6949 w 10000"/>
                    <a:gd name="connsiteY7" fmla="*/ 8276 h 10682"/>
                    <a:gd name="connsiteX8" fmla="*/ 7662 w 10000"/>
                    <a:gd name="connsiteY8" fmla="*/ 8966 h 10682"/>
                    <a:gd name="connsiteX9" fmla="*/ 8441 w 10000"/>
                    <a:gd name="connsiteY9" fmla="*/ 8966 h 10682"/>
                    <a:gd name="connsiteX10" fmla="*/ 8881 w 10000"/>
                    <a:gd name="connsiteY10" fmla="*/ 10680 h 10682"/>
                    <a:gd name="connsiteX11" fmla="*/ 9411 w 10000"/>
                    <a:gd name="connsiteY11" fmla="*/ 9310 h 10682"/>
                    <a:gd name="connsiteX12" fmla="*/ 9859 w 10000"/>
                    <a:gd name="connsiteY12" fmla="*/ 10000 h 10682"/>
                    <a:gd name="connsiteX13" fmla="*/ 10000 w 10000"/>
                    <a:gd name="connsiteY13" fmla="*/ 8276 h 10682"/>
                    <a:gd name="connsiteX0" fmla="*/ 0 w 10000"/>
                    <a:gd name="connsiteY0" fmla="*/ 0 h 10684"/>
                    <a:gd name="connsiteX1" fmla="*/ 1169 w 10000"/>
                    <a:gd name="connsiteY1" fmla="*/ 690 h 10684"/>
                    <a:gd name="connsiteX2" fmla="*/ 2612 w 10000"/>
                    <a:gd name="connsiteY2" fmla="*/ 2759 h 10684"/>
                    <a:gd name="connsiteX3" fmla="*/ 3856 w 10000"/>
                    <a:gd name="connsiteY3" fmla="*/ 4828 h 10684"/>
                    <a:gd name="connsiteX4" fmla="*/ 4635 w 10000"/>
                    <a:gd name="connsiteY4" fmla="*/ 5862 h 10684"/>
                    <a:gd name="connsiteX5" fmla="*/ 5232 w 10000"/>
                    <a:gd name="connsiteY5" fmla="*/ 6897 h 10684"/>
                    <a:gd name="connsiteX6" fmla="*/ 6003 w 10000"/>
                    <a:gd name="connsiteY6" fmla="*/ 7241 h 10684"/>
                    <a:gd name="connsiteX7" fmla="*/ 6949 w 10000"/>
                    <a:gd name="connsiteY7" fmla="*/ 8276 h 10684"/>
                    <a:gd name="connsiteX8" fmla="*/ 7662 w 10000"/>
                    <a:gd name="connsiteY8" fmla="*/ 8966 h 10684"/>
                    <a:gd name="connsiteX9" fmla="*/ 8441 w 10000"/>
                    <a:gd name="connsiteY9" fmla="*/ 8966 h 10684"/>
                    <a:gd name="connsiteX10" fmla="*/ 8826 w 10000"/>
                    <a:gd name="connsiteY10" fmla="*/ 9098 h 10684"/>
                    <a:gd name="connsiteX11" fmla="*/ 8881 w 10000"/>
                    <a:gd name="connsiteY11" fmla="*/ 10680 h 10684"/>
                    <a:gd name="connsiteX12" fmla="*/ 9411 w 10000"/>
                    <a:gd name="connsiteY12" fmla="*/ 9310 h 10684"/>
                    <a:gd name="connsiteX13" fmla="*/ 9859 w 10000"/>
                    <a:gd name="connsiteY13" fmla="*/ 10000 h 10684"/>
                    <a:gd name="connsiteX14" fmla="*/ 10000 w 10000"/>
                    <a:gd name="connsiteY14" fmla="*/ 8276 h 10684"/>
                    <a:gd name="connsiteX0" fmla="*/ 0 w 10000"/>
                    <a:gd name="connsiteY0" fmla="*/ 0 h 10816"/>
                    <a:gd name="connsiteX1" fmla="*/ 1169 w 10000"/>
                    <a:gd name="connsiteY1" fmla="*/ 690 h 10816"/>
                    <a:gd name="connsiteX2" fmla="*/ 2612 w 10000"/>
                    <a:gd name="connsiteY2" fmla="*/ 2759 h 10816"/>
                    <a:gd name="connsiteX3" fmla="*/ 3856 w 10000"/>
                    <a:gd name="connsiteY3" fmla="*/ 4828 h 10816"/>
                    <a:gd name="connsiteX4" fmla="*/ 4635 w 10000"/>
                    <a:gd name="connsiteY4" fmla="*/ 5862 h 10816"/>
                    <a:gd name="connsiteX5" fmla="*/ 5232 w 10000"/>
                    <a:gd name="connsiteY5" fmla="*/ 6897 h 10816"/>
                    <a:gd name="connsiteX6" fmla="*/ 6003 w 10000"/>
                    <a:gd name="connsiteY6" fmla="*/ 7241 h 10816"/>
                    <a:gd name="connsiteX7" fmla="*/ 6949 w 10000"/>
                    <a:gd name="connsiteY7" fmla="*/ 8276 h 10816"/>
                    <a:gd name="connsiteX8" fmla="*/ 7662 w 10000"/>
                    <a:gd name="connsiteY8" fmla="*/ 8966 h 10816"/>
                    <a:gd name="connsiteX9" fmla="*/ 8441 w 10000"/>
                    <a:gd name="connsiteY9" fmla="*/ 8966 h 10816"/>
                    <a:gd name="connsiteX10" fmla="*/ 8826 w 10000"/>
                    <a:gd name="connsiteY10" fmla="*/ 9098 h 10816"/>
                    <a:gd name="connsiteX11" fmla="*/ 8881 w 10000"/>
                    <a:gd name="connsiteY11" fmla="*/ 10680 h 10816"/>
                    <a:gd name="connsiteX12" fmla="*/ 9411 w 10000"/>
                    <a:gd name="connsiteY12" fmla="*/ 9310 h 10816"/>
                    <a:gd name="connsiteX13" fmla="*/ 9859 w 10000"/>
                    <a:gd name="connsiteY13" fmla="*/ 10000 h 10816"/>
                    <a:gd name="connsiteX14" fmla="*/ 10000 w 10000"/>
                    <a:gd name="connsiteY14" fmla="*/ 8276 h 10816"/>
                    <a:gd name="connsiteX0" fmla="*/ 0 w 10000"/>
                    <a:gd name="connsiteY0" fmla="*/ 0 h 10680"/>
                    <a:gd name="connsiteX1" fmla="*/ 1169 w 10000"/>
                    <a:gd name="connsiteY1" fmla="*/ 690 h 10680"/>
                    <a:gd name="connsiteX2" fmla="*/ 2612 w 10000"/>
                    <a:gd name="connsiteY2" fmla="*/ 2759 h 10680"/>
                    <a:gd name="connsiteX3" fmla="*/ 3856 w 10000"/>
                    <a:gd name="connsiteY3" fmla="*/ 4828 h 10680"/>
                    <a:gd name="connsiteX4" fmla="*/ 4635 w 10000"/>
                    <a:gd name="connsiteY4" fmla="*/ 5862 h 10680"/>
                    <a:gd name="connsiteX5" fmla="*/ 5232 w 10000"/>
                    <a:gd name="connsiteY5" fmla="*/ 6897 h 10680"/>
                    <a:gd name="connsiteX6" fmla="*/ 6003 w 10000"/>
                    <a:gd name="connsiteY6" fmla="*/ 7241 h 10680"/>
                    <a:gd name="connsiteX7" fmla="*/ 6949 w 10000"/>
                    <a:gd name="connsiteY7" fmla="*/ 8276 h 10680"/>
                    <a:gd name="connsiteX8" fmla="*/ 7662 w 10000"/>
                    <a:gd name="connsiteY8" fmla="*/ 8966 h 10680"/>
                    <a:gd name="connsiteX9" fmla="*/ 8441 w 10000"/>
                    <a:gd name="connsiteY9" fmla="*/ 8966 h 10680"/>
                    <a:gd name="connsiteX10" fmla="*/ 8826 w 10000"/>
                    <a:gd name="connsiteY10" fmla="*/ 9098 h 10680"/>
                    <a:gd name="connsiteX11" fmla="*/ 8881 w 10000"/>
                    <a:gd name="connsiteY11" fmla="*/ 10680 h 10680"/>
                    <a:gd name="connsiteX12" fmla="*/ 9411 w 10000"/>
                    <a:gd name="connsiteY12" fmla="*/ 9310 h 10680"/>
                    <a:gd name="connsiteX13" fmla="*/ 9859 w 10000"/>
                    <a:gd name="connsiteY13" fmla="*/ 10000 h 10680"/>
                    <a:gd name="connsiteX14" fmla="*/ 10000 w 10000"/>
                    <a:gd name="connsiteY14" fmla="*/ 8276 h 10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000" h="10680">
                      <a:moveTo>
                        <a:pt x="0" y="0"/>
                      </a:moveTo>
                      <a:lnTo>
                        <a:pt x="1169" y="690"/>
                      </a:lnTo>
                      <a:lnTo>
                        <a:pt x="2612" y="2759"/>
                      </a:lnTo>
                      <a:lnTo>
                        <a:pt x="3856" y="4828"/>
                      </a:lnTo>
                      <a:lnTo>
                        <a:pt x="4635" y="5862"/>
                      </a:lnTo>
                      <a:lnTo>
                        <a:pt x="5232" y="6897"/>
                      </a:lnTo>
                      <a:lnTo>
                        <a:pt x="6003" y="7241"/>
                      </a:lnTo>
                      <a:lnTo>
                        <a:pt x="6949" y="8276"/>
                      </a:lnTo>
                      <a:lnTo>
                        <a:pt x="7662" y="8966"/>
                      </a:lnTo>
                      <a:lnTo>
                        <a:pt x="8441" y="8966"/>
                      </a:lnTo>
                      <a:cubicBezTo>
                        <a:pt x="8602" y="9119"/>
                        <a:pt x="8753" y="8812"/>
                        <a:pt x="8826" y="9098"/>
                      </a:cubicBezTo>
                      <a:cubicBezTo>
                        <a:pt x="8877" y="11352"/>
                        <a:pt x="8850" y="9581"/>
                        <a:pt x="8881" y="10680"/>
                      </a:cubicBezTo>
                      <a:lnTo>
                        <a:pt x="9411" y="9310"/>
                      </a:lnTo>
                      <a:lnTo>
                        <a:pt x="9859" y="10000"/>
                      </a:lnTo>
                      <a:lnTo>
                        <a:pt x="10000" y="8276"/>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2" name="Freeform 116"/>
                <p:cNvSpPr>
                  <a:spLocks noChangeAspect="1"/>
                </p:cNvSpPr>
                <p:nvPr/>
              </p:nvSpPr>
              <p:spPr bwMode="auto">
                <a:xfrm>
                  <a:off x="2633" y="825"/>
                  <a:ext cx="376" cy="69"/>
                </a:xfrm>
                <a:custGeom>
                  <a:avLst/>
                  <a:gdLst>
                    <a:gd name="T0" fmla="*/ 0 w 376"/>
                    <a:gd name="T1" fmla="*/ 0 h 69"/>
                    <a:gd name="T2" fmla="*/ 30 w 376"/>
                    <a:gd name="T3" fmla="*/ 17 h 69"/>
                    <a:gd name="T4" fmla="*/ 69 w 376"/>
                    <a:gd name="T5" fmla="*/ 21 h 69"/>
                    <a:gd name="T6" fmla="*/ 105 w 376"/>
                    <a:gd name="T7" fmla="*/ 23 h 69"/>
                    <a:gd name="T8" fmla="*/ 138 w 376"/>
                    <a:gd name="T9" fmla="*/ 20 h 69"/>
                    <a:gd name="T10" fmla="*/ 151 w 376"/>
                    <a:gd name="T11" fmla="*/ 45 h 69"/>
                    <a:gd name="T12" fmla="*/ 196 w 376"/>
                    <a:gd name="T13" fmla="*/ 27 h 69"/>
                    <a:gd name="T14" fmla="*/ 205 w 376"/>
                    <a:gd name="T15" fmla="*/ 47 h 69"/>
                    <a:gd name="T16" fmla="*/ 222 w 376"/>
                    <a:gd name="T17" fmla="*/ 35 h 69"/>
                    <a:gd name="T18" fmla="*/ 249 w 376"/>
                    <a:gd name="T19" fmla="*/ 35 h 69"/>
                    <a:gd name="T20" fmla="*/ 282 w 376"/>
                    <a:gd name="T21" fmla="*/ 36 h 69"/>
                    <a:gd name="T22" fmla="*/ 325 w 376"/>
                    <a:gd name="T23" fmla="*/ 42 h 69"/>
                    <a:gd name="T24" fmla="*/ 352 w 376"/>
                    <a:gd name="T25" fmla="*/ 51 h 69"/>
                    <a:gd name="T26" fmla="*/ 376 w 376"/>
                    <a:gd name="T27" fmla="*/ 69 h 6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76"/>
                    <a:gd name="T43" fmla="*/ 0 h 69"/>
                    <a:gd name="T44" fmla="*/ 376 w 376"/>
                    <a:gd name="T45" fmla="*/ 69 h 6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76" h="69">
                      <a:moveTo>
                        <a:pt x="0" y="0"/>
                      </a:moveTo>
                      <a:lnTo>
                        <a:pt x="30" y="17"/>
                      </a:lnTo>
                      <a:lnTo>
                        <a:pt x="69" y="21"/>
                      </a:lnTo>
                      <a:lnTo>
                        <a:pt x="105" y="23"/>
                      </a:lnTo>
                      <a:lnTo>
                        <a:pt x="138" y="20"/>
                      </a:lnTo>
                      <a:lnTo>
                        <a:pt x="151" y="45"/>
                      </a:lnTo>
                      <a:lnTo>
                        <a:pt x="196" y="27"/>
                      </a:lnTo>
                      <a:lnTo>
                        <a:pt x="205" y="47"/>
                      </a:lnTo>
                      <a:lnTo>
                        <a:pt x="222" y="35"/>
                      </a:lnTo>
                      <a:lnTo>
                        <a:pt x="249" y="35"/>
                      </a:lnTo>
                      <a:lnTo>
                        <a:pt x="282" y="36"/>
                      </a:lnTo>
                      <a:lnTo>
                        <a:pt x="325" y="42"/>
                      </a:lnTo>
                      <a:lnTo>
                        <a:pt x="352" y="51"/>
                      </a:lnTo>
                      <a:lnTo>
                        <a:pt x="376" y="69"/>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3" name="Freeform 117"/>
                <p:cNvSpPr>
                  <a:spLocks noChangeAspect="1"/>
                </p:cNvSpPr>
                <p:nvPr/>
              </p:nvSpPr>
              <p:spPr bwMode="auto">
                <a:xfrm>
                  <a:off x="2622" y="932"/>
                  <a:ext cx="53" cy="28"/>
                </a:xfrm>
                <a:custGeom>
                  <a:avLst/>
                  <a:gdLst>
                    <a:gd name="T0" fmla="*/ 0 w 53"/>
                    <a:gd name="T1" fmla="*/ 0 h 28"/>
                    <a:gd name="T2" fmla="*/ 26 w 53"/>
                    <a:gd name="T3" fmla="*/ 13 h 28"/>
                    <a:gd name="T4" fmla="*/ 53 w 53"/>
                    <a:gd name="T5" fmla="*/ 28 h 28"/>
                    <a:gd name="T6" fmla="*/ 0 60000 65536"/>
                    <a:gd name="T7" fmla="*/ 0 60000 65536"/>
                    <a:gd name="T8" fmla="*/ 0 60000 65536"/>
                    <a:gd name="T9" fmla="*/ 0 w 53"/>
                    <a:gd name="T10" fmla="*/ 0 h 28"/>
                    <a:gd name="T11" fmla="*/ 53 w 53"/>
                    <a:gd name="T12" fmla="*/ 28 h 28"/>
                  </a:gdLst>
                  <a:ahLst/>
                  <a:cxnLst>
                    <a:cxn ang="T6">
                      <a:pos x="T0" y="T1"/>
                    </a:cxn>
                    <a:cxn ang="T7">
                      <a:pos x="T2" y="T3"/>
                    </a:cxn>
                    <a:cxn ang="T8">
                      <a:pos x="T4" y="T5"/>
                    </a:cxn>
                  </a:cxnLst>
                  <a:rect l="T9" t="T10" r="T11" b="T12"/>
                  <a:pathLst>
                    <a:path w="53" h="28">
                      <a:moveTo>
                        <a:pt x="0" y="0"/>
                      </a:moveTo>
                      <a:lnTo>
                        <a:pt x="26" y="13"/>
                      </a:lnTo>
                      <a:lnTo>
                        <a:pt x="53" y="28"/>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4" name="Line 118"/>
                <p:cNvSpPr>
                  <a:spLocks noChangeAspect="1" noChangeShapeType="1"/>
                </p:cNvSpPr>
                <p:nvPr/>
              </p:nvSpPr>
              <p:spPr bwMode="auto">
                <a:xfrm flipV="1">
                  <a:off x="2697" y="998"/>
                  <a:ext cx="15" cy="13"/>
                </a:xfrm>
                <a:prstGeom prst="line">
                  <a:avLst/>
                </a:prstGeom>
                <a:noFill/>
                <a:ln w="63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5" name="Line 119"/>
                <p:cNvSpPr>
                  <a:spLocks noChangeAspect="1" noChangeShapeType="1"/>
                </p:cNvSpPr>
                <p:nvPr/>
              </p:nvSpPr>
              <p:spPr bwMode="auto">
                <a:xfrm flipV="1">
                  <a:off x="2730" y="999"/>
                  <a:ext cx="9" cy="18"/>
                </a:xfrm>
                <a:prstGeom prst="line">
                  <a:avLst/>
                </a:prstGeom>
                <a:noFill/>
                <a:ln w="63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6" name="Freeform 120"/>
                <p:cNvSpPr>
                  <a:spLocks noChangeAspect="1"/>
                </p:cNvSpPr>
                <p:nvPr/>
              </p:nvSpPr>
              <p:spPr bwMode="auto">
                <a:xfrm>
                  <a:off x="2753" y="965"/>
                  <a:ext cx="52" cy="46"/>
                </a:xfrm>
                <a:custGeom>
                  <a:avLst/>
                  <a:gdLst>
                    <a:gd name="T0" fmla="*/ 0 w 52"/>
                    <a:gd name="T1" fmla="*/ 46 h 46"/>
                    <a:gd name="T2" fmla="*/ 9 w 52"/>
                    <a:gd name="T3" fmla="*/ 27 h 46"/>
                    <a:gd name="T4" fmla="*/ 19 w 52"/>
                    <a:gd name="T5" fmla="*/ 9 h 46"/>
                    <a:gd name="T6" fmla="*/ 30 w 52"/>
                    <a:gd name="T7" fmla="*/ 1 h 46"/>
                    <a:gd name="T8" fmla="*/ 52 w 52"/>
                    <a:gd name="T9" fmla="*/ 0 h 46"/>
                    <a:gd name="T10" fmla="*/ 0 60000 65536"/>
                    <a:gd name="T11" fmla="*/ 0 60000 65536"/>
                    <a:gd name="T12" fmla="*/ 0 60000 65536"/>
                    <a:gd name="T13" fmla="*/ 0 60000 65536"/>
                    <a:gd name="T14" fmla="*/ 0 60000 65536"/>
                    <a:gd name="T15" fmla="*/ 0 w 52"/>
                    <a:gd name="T16" fmla="*/ 0 h 46"/>
                    <a:gd name="T17" fmla="*/ 52 w 52"/>
                    <a:gd name="T18" fmla="*/ 46 h 46"/>
                  </a:gdLst>
                  <a:ahLst/>
                  <a:cxnLst>
                    <a:cxn ang="T10">
                      <a:pos x="T0" y="T1"/>
                    </a:cxn>
                    <a:cxn ang="T11">
                      <a:pos x="T2" y="T3"/>
                    </a:cxn>
                    <a:cxn ang="T12">
                      <a:pos x="T4" y="T5"/>
                    </a:cxn>
                    <a:cxn ang="T13">
                      <a:pos x="T6" y="T7"/>
                    </a:cxn>
                    <a:cxn ang="T14">
                      <a:pos x="T8" y="T9"/>
                    </a:cxn>
                  </a:cxnLst>
                  <a:rect l="T15" t="T16" r="T17" b="T18"/>
                  <a:pathLst>
                    <a:path w="52" h="46">
                      <a:moveTo>
                        <a:pt x="0" y="46"/>
                      </a:moveTo>
                      <a:lnTo>
                        <a:pt x="9" y="27"/>
                      </a:lnTo>
                      <a:lnTo>
                        <a:pt x="19" y="9"/>
                      </a:lnTo>
                      <a:lnTo>
                        <a:pt x="30" y="1"/>
                      </a:lnTo>
                      <a:lnTo>
                        <a:pt x="52" y="0"/>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7" name="Freeform 121"/>
                <p:cNvSpPr>
                  <a:spLocks noChangeAspect="1"/>
                </p:cNvSpPr>
                <p:nvPr/>
              </p:nvSpPr>
              <p:spPr bwMode="auto">
                <a:xfrm>
                  <a:off x="1328" y="948"/>
                  <a:ext cx="163" cy="71"/>
                </a:xfrm>
                <a:custGeom>
                  <a:avLst/>
                  <a:gdLst>
                    <a:gd name="T0" fmla="*/ 0 w 163"/>
                    <a:gd name="T1" fmla="*/ 0 h 71"/>
                    <a:gd name="T2" fmla="*/ 9 w 163"/>
                    <a:gd name="T3" fmla="*/ 39 h 71"/>
                    <a:gd name="T4" fmla="*/ 163 w 163"/>
                    <a:gd name="T5" fmla="*/ 71 h 71"/>
                    <a:gd name="T6" fmla="*/ 156 w 163"/>
                    <a:gd name="T7" fmla="*/ 60 h 71"/>
                    <a:gd name="T8" fmla="*/ 0 w 163"/>
                    <a:gd name="T9" fmla="*/ 0 h 71"/>
                    <a:gd name="T10" fmla="*/ 0 60000 65536"/>
                    <a:gd name="T11" fmla="*/ 0 60000 65536"/>
                    <a:gd name="T12" fmla="*/ 0 60000 65536"/>
                    <a:gd name="T13" fmla="*/ 0 60000 65536"/>
                    <a:gd name="T14" fmla="*/ 0 60000 65536"/>
                    <a:gd name="T15" fmla="*/ 0 w 163"/>
                    <a:gd name="T16" fmla="*/ 0 h 71"/>
                    <a:gd name="T17" fmla="*/ 163 w 163"/>
                    <a:gd name="T18" fmla="*/ 71 h 71"/>
                  </a:gdLst>
                  <a:ahLst/>
                  <a:cxnLst>
                    <a:cxn ang="T10">
                      <a:pos x="T0" y="T1"/>
                    </a:cxn>
                    <a:cxn ang="T11">
                      <a:pos x="T2" y="T3"/>
                    </a:cxn>
                    <a:cxn ang="T12">
                      <a:pos x="T4" y="T5"/>
                    </a:cxn>
                    <a:cxn ang="T13">
                      <a:pos x="T6" y="T7"/>
                    </a:cxn>
                    <a:cxn ang="T14">
                      <a:pos x="T8" y="T9"/>
                    </a:cxn>
                  </a:cxnLst>
                  <a:rect l="T15" t="T16" r="T17" b="T18"/>
                  <a:pathLst>
                    <a:path w="163" h="71">
                      <a:moveTo>
                        <a:pt x="0" y="0"/>
                      </a:moveTo>
                      <a:lnTo>
                        <a:pt x="9" y="39"/>
                      </a:lnTo>
                      <a:lnTo>
                        <a:pt x="163" y="71"/>
                      </a:lnTo>
                      <a:lnTo>
                        <a:pt x="156" y="60"/>
                      </a:lnTo>
                      <a:lnTo>
                        <a:pt x="0" y="0"/>
                      </a:lnTo>
                      <a:close/>
                    </a:path>
                  </a:pathLst>
                </a:custGeom>
                <a:solidFill>
                  <a:srgbClr val="00CCFF">
                    <a:alpha val="74901"/>
                  </a:srgbClr>
                </a:solidFill>
                <a:ln>
                  <a:noFill/>
                </a:ln>
                <a:extLst>
                  <a:ext uri="{91240B29-F687-4F45-9708-019B960494DF}">
                    <a14:hiddenLine xmlns:a14="http://schemas.microsoft.com/office/drawing/2010/main" w="6350" cap="flat" cmpd="sng">
                      <a:solidFill>
                        <a:srgbClr val="000000"/>
                      </a:solidFill>
                      <a:prstDash val="solid"/>
                      <a:round/>
                      <a:headEnd type="none" w="med" len="med"/>
                      <a:tailEnd type="none" w="med" len="med"/>
                    </a14:hiddenLine>
                  </a:ext>
                </a:extLst>
              </p:spPr>
              <p:txBody>
                <a:bodyPr/>
                <a:lstStyle/>
                <a:p>
                  <a:endParaRPr lang="en-US"/>
                </a:p>
              </p:txBody>
            </p:sp>
            <p:sp>
              <p:nvSpPr>
                <p:cNvPr id="168" name="Freeform 122"/>
                <p:cNvSpPr>
                  <a:spLocks noChangeAspect="1"/>
                </p:cNvSpPr>
                <p:nvPr/>
              </p:nvSpPr>
              <p:spPr bwMode="auto">
                <a:xfrm>
                  <a:off x="1498" y="1016"/>
                  <a:ext cx="1151" cy="271"/>
                </a:xfrm>
                <a:custGeom>
                  <a:avLst/>
                  <a:gdLst>
                    <a:gd name="T0" fmla="*/ 0 w 1151"/>
                    <a:gd name="T1" fmla="*/ 0 h 271"/>
                    <a:gd name="T2" fmla="*/ 6 w 1151"/>
                    <a:gd name="T3" fmla="*/ 31 h 271"/>
                    <a:gd name="T4" fmla="*/ 75 w 1151"/>
                    <a:gd name="T5" fmla="*/ 60 h 271"/>
                    <a:gd name="T6" fmla="*/ 275 w 1151"/>
                    <a:gd name="T7" fmla="*/ 114 h 271"/>
                    <a:gd name="T8" fmla="*/ 302 w 1151"/>
                    <a:gd name="T9" fmla="*/ 145 h 271"/>
                    <a:gd name="T10" fmla="*/ 393 w 1151"/>
                    <a:gd name="T11" fmla="*/ 136 h 271"/>
                    <a:gd name="T12" fmla="*/ 401 w 1151"/>
                    <a:gd name="T13" fmla="*/ 153 h 271"/>
                    <a:gd name="T14" fmla="*/ 416 w 1151"/>
                    <a:gd name="T15" fmla="*/ 168 h 271"/>
                    <a:gd name="T16" fmla="*/ 485 w 1151"/>
                    <a:gd name="T17" fmla="*/ 153 h 271"/>
                    <a:gd name="T18" fmla="*/ 506 w 1151"/>
                    <a:gd name="T19" fmla="*/ 183 h 271"/>
                    <a:gd name="T20" fmla="*/ 554 w 1151"/>
                    <a:gd name="T21" fmla="*/ 183 h 271"/>
                    <a:gd name="T22" fmla="*/ 650 w 1151"/>
                    <a:gd name="T23" fmla="*/ 181 h 271"/>
                    <a:gd name="T24" fmla="*/ 726 w 1151"/>
                    <a:gd name="T25" fmla="*/ 192 h 271"/>
                    <a:gd name="T26" fmla="*/ 812 w 1151"/>
                    <a:gd name="T27" fmla="*/ 205 h 271"/>
                    <a:gd name="T28" fmla="*/ 863 w 1151"/>
                    <a:gd name="T29" fmla="*/ 238 h 271"/>
                    <a:gd name="T30" fmla="*/ 926 w 1151"/>
                    <a:gd name="T31" fmla="*/ 228 h 271"/>
                    <a:gd name="T32" fmla="*/ 962 w 1151"/>
                    <a:gd name="T33" fmla="*/ 246 h 271"/>
                    <a:gd name="T34" fmla="*/ 1023 w 1151"/>
                    <a:gd name="T35" fmla="*/ 249 h 271"/>
                    <a:gd name="T36" fmla="*/ 1076 w 1151"/>
                    <a:gd name="T37" fmla="*/ 271 h 271"/>
                    <a:gd name="T38" fmla="*/ 1146 w 1151"/>
                    <a:gd name="T39" fmla="*/ 259 h 271"/>
                    <a:gd name="T40" fmla="*/ 1151 w 1151"/>
                    <a:gd name="T41" fmla="*/ 253 h 271"/>
                    <a:gd name="T42" fmla="*/ 1007 w 1151"/>
                    <a:gd name="T43" fmla="*/ 235 h 271"/>
                    <a:gd name="T44" fmla="*/ 894 w 1151"/>
                    <a:gd name="T45" fmla="*/ 211 h 271"/>
                    <a:gd name="T46" fmla="*/ 788 w 1151"/>
                    <a:gd name="T47" fmla="*/ 196 h 271"/>
                    <a:gd name="T48" fmla="*/ 653 w 1151"/>
                    <a:gd name="T49" fmla="*/ 172 h 271"/>
                    <a:gd name="T50" fmla="*/ 510 w 1151"/>
                    <a:gd name="T51" fmla="*/ 148 h 271"/>
                    <a:gd name="T52" fmla="*/ 380 w 1151"/>
                    <a:gd name="T53" fmla="*/ 123 h 271"/>
                    <a:gd name="T54" fmla="*/ 215 w 1151"/>
                    <a:gd name="T55" fmla="*/ 87 h 271"/>
                    <a:gd name="T56" fmla="*/ 80 w 1151"/>
                    <a:gd name="T57" fmla="*/ 37 h 271"/>
                    <a:gd name="T58" fmla="*/ 77 w 1151"/>
                    <a:gd name="T59" fmla="*/ 34 h 271"/>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151"/>
                    <a:gd name="T91" fmla="*/ 0 h 271"/>
                    <a:gd name="T92" fmla="*/ 1151 w 1151"/>
                    <a:gd name="T93" fmla="*/ 271 h 271"/>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151" h="271">
                      <a:moveTo>
                        <a:pt x="0" y="0"/>
                      </a:moveTo>
                      <a:lnTo>
                        <a:pt x="6" y="31"/>
                      </a:lnTo>
                      <a:lnTo>
                        <a:pt x="75" y="60"/>
                      </a:lnTo>
                      <a:lnTo>
                        <a:pt x="275" y="114"/>
                      </a:lnTo>
                      <a:lnTo>
                        <a:pt x="302" y="145"/>
                      </a:lnTo>
                      <a:lnTo>
                        <a:pt x="393" y="136"/>
                      </a:lnTo>
                      <a:lnTo>
                        <a:pt x="401" y="153"/>
                      </a:lnTo>
                      <a:lnTo>
                        <a:pt x="416" y="168"/>
                      </a:lnTo>
                      <a:lnTo>
                        <a:pt x="485" y="153"/>
                      </a:lnTo>
                      <a:lnTo>
                        <a:pt x="506" y="183"/>
                      </a:lnTo>
                      <a:lnTo>
                        <a:pt x="554" y="183"/>
                      </a:lnTo>
                      <a:lnTo>
                        <a:pt x="650" y="181"/>
                      </a:lnTo>
                      <a:lnTo>
                        <a:pt x="726" y="192"/>
                      </a:lnTo>
                      <a:lnTo>
                        <a:pt x="812" y="205"/>
                      </a:lnTo>
                      <a:lnTo>
                        <a:pt x="863" y="238"/>
                      </a:lnTo>
                      <a:lnTo>
                        <a:pt x="926" y="228"/>
                      </a:lnTo>
                      <a:lnTo>
                        <a:pt x="962" y="246"/>
                      </a:lnTo>
                      <a:lnTo>
                        <a:pt x="1023" y="249"/>
                      </a:lnTo>
                      <a:lnTo>
                        <a:pt x="1076" y="271"/>
                      </a:lnTo>
                      <a:lnTo>
                        <a:pt x="1146" y="259"/>
                      </a:lnTo>
                      <a:lnTo>
                        <a:pt x="1151" y="253"/>
                      </a:lnTo>
                      <a:lnTo>
                        <a:pt x="1007" y="235"/>
                      </a:lnTo>
                      <a:lnTo>
                        <a:pt x="894" y="211"/>
                      </a:lnTo>
                      <a:lnTo>
                        <a:pt x="788" y="196"/>
                      </a:lnTo>
                      <a:lnTo>
                        <a:pt x="653" y="172"/>
                      </a:lnTo>
                      <a:lnTo>
                        <a:pt x="510" y="148"/>
                      </a:lnTo>
                      <a:lnTo>
                        <a:pt x="380" y="123"/>
                      </a:lnTo>
                      <a:lnTo>
                        <a:pt x="215" y="87"/>
                      </a:lnTo>
                      <a:lnTo>
                        <a:pt x="80" y="37"/>
                      </a:lnTo>
                      <a:lnTo>
                        <a:pt x="77" y="34"/>
                      </a:lnTo>
                    </a:path>
                  </a:pathLst>
                </a:custGeom>
                <a:solidFill>
                  <a:srgbClr val="00CCFF">
                    <a:alpha val="74901"/>
                  </a:srgbClr>
                </a:solidFill>
                <a:ln>
                  <a:noFill/>
                </a:ln>
                <a:extLst>
                  <a:ext uri="{91240B29-F687-4F45-9708-019B960494DF}">
                    <a14:hiddenLine xmlns:a14="http://schemas.microsoft.com/office/drawing/2010/main" w="6350" cap="flat" cmpd="sng">
                      <a:solidFill>
                        <a:srgbClr val="000000"/>
                      </a:solidFill>
                      <a:prstDash val="solid"/>
                      <a:round/>
                      <a:headEnd type="none" w="med" len="med"/>
                      <a:tailEnd type="none" w="med" len="med"/>
                    </a14:hiddenLine>
                  </a:ext>
                </a:extLst>
              </p:spPr>
              <p:txBody>
                <a:bodyPr/>
                <a:lstStyle/>
                <a:p>
                  <a:endParaRPr lang="en-US"/>
                </a:p>
              </p:txBody>
            </p:sp>
            <p:sp>
              <p:nvSpPr>
                <p:cNvPr id="169" name="Freeform 123"/>
                <p:cNvSpPr>
                  <a:spLocks noChangeAspect="1"/>
                </p:cNvSpPr>
                <p:nvPr/>
              </p:nvSpPr>
              <p:spPr bwMode="auto">
                <a:xfrm>
                  <a:off x="2670" y="1275"/>
                  <a:ext cx="152" cy="24"/>
                </a:xfrm>
                <a:custGeom>
                  <a:avLst/>
                  <a:gdLst>
                    <a:gd name="T0" fmla="*/ 0 w 152"/>
                    <a:gd name="T1" fmla="*/ 0 h 24"/>
                    <a:gd name="T2" fmla="*/ 45 w 152"/>
                    <a:gd name="T3" fmla="*/ 3 h 24"/>
                    <a:gd name="T4" fmla="*/ 108 w 152"/>
                    <a:gd name="T5" fmla="*/ 11 h 24"/>
                    <a:gd name="T6" fmla="*/ 152 w 152"/>
                    <a:gd name="T7" fmla="*/ 15 h 24"/>
                    <a:gd name="T8" fmla="*/ 87 w 152"/>
                    <a:gd name="T9" fmla="*/ 21 h 24"/>
                    <a:gd name="T10" fmla="*/ 60 w 152"/>
                    <a:gd name="T11" fmla="*/ 24 h 24"/>
                    <a:gd name="T12" fmla="*/ 0 w 152"/>
                    <a:gd name="T13" fmla="*/ 0 h 24"/>
                    <a:gd name="T14" fmla="*/ 0 60000 65536"/>
                    <a:gd name="T15" fmla="*/ 0 60000 65536"/>
                    <a:gd name="T16" fmla="*/ 0 60000 65536"/>
                    <a:gd name="T17" fmla="*/ 0 60000 65536"/>
                    <a:gd name="T18" fmla="*/ 0 60000 65536"/>
                    <a:gd name="T19" fmla="*/ 0 60000 65536"/>
                    <a:gd name="T20" fmla="*/ 0 60000 65536"/>
                    <a:gd name="T21" fmla="*/ 0 w 152"/>
                    <a:gd name="T22" fmla="*/ 0 h 24"/>
                    <a:gd name="T23" fmla="*/ 152 w 152"/>
                    <a:gd name="T24" fmla="*/ 24 h 2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52" h="24">
                      <a:moveTo>
                        <a:pt x="0" y="0"/>
                      </a:moveTo>
                      <a:lnTo>
                        <a:pt x="45" y="3"/>
                      </a:lnTo>
                      <a:lnTo>
                        <a:pt x="108" y="11"/>
                      </a:lnTo>
                      <a:lnTo>
                        <a:pt x="152" y="15"/>
                      </a:lnTo>
                      <a:lnTo>
                        <a:pt x="87" y="21"/>
                      </a:lnTo>
                      <a:lnTo>
                        <a:pt x="60" y="24"/>
                      </a:lnTo>
                      <a:lnTo>
                        <a:pt x="0" y="0"/>
                      </a:lnTo>
                      <a:close/>
                    </a:path>
                  </a:pathLst>
                </a:custGeom>
                <a:solidFill>
                  <a:srgbClr val="00CCFF">
                    <a:alpha val="74901"/>
                  </a:srgbClr>
                </a:solidFill>
                <a:ln>
                  <a:noFill/>
                </a:ln>
                <a:extLst>
                  <a:ext uri="{91240B29-F687-4F45-9708-019B960494DF}">
                    <a14:hiddenLine xmlns:a14="http://schemas.microsoft.com/office/drawing/2010/main" w="6350" cap="flat" cmpd="sng">
                      <a:solidFill>
                        <a:srgbClr val="000000"/>
                      </a:solidFill>
                      <a:prstDash val="solid"/>
                      <a:round/>
                      <a:headEnd type="none" w="med" len="med"/>
                      <a:tailEnd type="none" w="med" len="med"/>
                    </a14:hiddenLine>
                  </a:ext>
                </a:extLst>
              </p:spPr>
              <p:txBody>
                <a:bodyPr/>
                <a:lstStyle/>
                <a:p>
                  <a:endParaRPr lang="en-US"/>
                </a:p>
              </p:txBody>
            </p:sp>
            <p:sp>
              <p:nvSpPr>
                <p:cNvPr id="170" name="Freeform 124"/>
                <p:cNvSpPr>
                  <a:spLocks noChangeAspect="1"/>
                </p:cNvSpPr>
                <p:nvPr/>
              </p:nvSpPr>
              <p:spPr bwMode="auto">
                <a:xfrm>
                  <a:off x="1494" y="1018"/>
                  <a:ext cx="192" cy="450"/>
                </a:xfrm>
                <a:custGeom>
                  <a:avLst/>
                  <a:gdLst>
                    <a:gd name="T0" fmla="*/ 0 w 192"/>
                    <a:gd name="T1" fmla="*/ 0 h 450"/>
                    <a:gd name="T2" fmla="*/ 42 w 192"/>
                    <a:gd name="T3" fmla="*/ 138 h 450"/>
                    <a:gd name="T4" fmla="*/ 192 w 192"/>
                    <a:gd name="T5" fmla="*/ 450 h 450"/>
                    <a:gd name="T6" fmla="*/ 0 60000 65536"/>
                    <a:gd name="T7" fmla="*/ 0 60000 65536"/>
                    <a:gd name="T8" fmla="*/ 0 60000 65536"/>
                    <a:gd name="T9" fmla="*/ 0 w 192"/>
                    <a:gd name="T10" fmla="*/ 0 h 450"/>
                    <a:gd name="T11" fmla="*/ 192 w 192"/>
                    <a:gd name="T12" fmla="*/ 450 h 450"/>
                  </a:gdLst>
                  <a:ahLst/>
                  <a:cxnLst>
                    <a:cxn ang="T6">
                      <a:pos x="T0" y="T1"/>
                    </a:cxn>
                    <a:cxn ang="T7">
                      <a:pos x="T2" y="T3"/>
                    </a:cxn>
                    <a:cxn ang="T8">
                      <a:pos x="T4" y="T5"/>
                    </a:cxn>
                  </a:cxnLst>
                  <a:rect l="T9" t="T10" r="T11" b="T12"/>
                  <a:pathLst>
                    <a:path w="192" h="450">
                      <a:moveTo>
                        <a:pt x="0" y="0"/>
                      </a:moveTo>
                      <a:cubicBezTo>
                        <a:pt x="5" y="31"/>
                        <a:pt x="10" y="63"/>
                        <a:pt x="42" y="138"/>
                      </a:cubicBezTo>
                      <a:cubicBezTo>
                        <a:pt x="74" y="213"/>
                        <a:pt x="167" y="398"/>
                        <a:pt x="192" y="450"/>
                      </a:cubicBezTo>
                    </a:path>
                  </a:pathLst>
                </a:custGeom>
                <a:noFill/>
                <a:ln w="1270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1" name="Freeform 125"/>
                <p:cNvSpPr>
                  <a:spLocks noChangeAspect="1"/>
                </p:cNvSpPr>
                <p:nvPr/>
              </p:nvSpPr>
              <p:spPr bwMode="auto">
                <a:xfrm>
                  <a:off x="1773" y="1128"/>
                  <a:ext cx="195" cy="360"/>
                </a:xfrm>
                <a:custGeom>
                  <a:avLst/>
                  <a:gdLst>
                    <a:gd name="T0" fmla="*/ 0 w 195"/>
                    <a:gd name="T1" fmla="*/ 0 h 360"/>
                    <a:gd name="T2" fmla="*/ 195 w 195"/>
                    <a:gd name="T3" fmla="*/ 360 h 360"/>
                    <a:gd name="T4" fmla="*/ 0 60000 65536"/>
                    <a:gd name="T5" fmla="*/ 0 60000 65536"/>
                    <a:gd name="T6" fmla="*/ 0 w 195"/>
                    <a:gd name="T7" fmla="*/ 0 h 360"/>
                    <a:gd name="T8" fmla="*/ 195 w 195"/>
                    <a:gd name="T9" fmla="*/ 360 h 360"/>
                  </a:gdLst>
                  <a:ahLst/>
                  <a:cxnLst>
                    <a:cxn ang="T4">
                      <a:pos x="T0" y="T1"/>
                    </a:cxn>
                    <a:cxn ang="T5">
                      <a:pos x="T2" y="T3"/>
                    </a:cxn>
                  </a:cxnLst>
                  <a:rect l="T6" t="T7" r="T8" b="T9"/>
                  <a:pathLst>
                    <a:path w="195" h="360">
                      <a:moveTo>
                        <a:pt x="0" y="0"/>
                      </a:moveTo>
                      <a:lnTo>
                        <a:pt x="195" y="360"/>
                      </a:lnTo>
                    </a:path>
                  </a:pathLst>
                </a:custGeom>
                <a:noFill/>
                <a:ln w="1270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2" name="Freeform 126"/>
                <p:cNvSpPr>
                  <a:spLocks noChangeAspect="1"/>
                </p:cNvSpPr>
                <p:nvPr/>
              </p:nvSpPr>
              <p:spPr bwMode="auto">
                <a:xfrm>
                  <a:off x="1899" y="1167"/>
                  <a:ext cx="216" cy="411"/>
                </a:xfrm>
                <a:custGeom>
                  <a:avLst/>
                  <a:gdLst>
                    <a:gd name="T0" fmla="*/ 0 w 216"/>
                    <a:gd name="T1" fmla="*/ 0 h 411"/>
                    <a:gd name="T2" fmla="*/ 216 w 216"/>
                    <a:gd name="T3" fmla="*/ 411 h 411"/>
                    <a:gd name="T4" fmla="*/ 0 60000 65536"/>
                    <a:gd name="T5" fmla="*/ 0 60000 65536"/>
                    <a:gd name="T6" fmla="*/ 0 w 216"/>
                    <a:gd name="T7" fmla="*/ 0 h 411"/>
                    <a:gd name="T8" fmla="*/ 216 w 216"/>
                    <a:gd name="T9" fmla="*/ 411 h 411"/>
                  </a:gdLst>
                  <a:ahLst/>
                  <a:cxnLst>
                    <a:cxn ang="T4">
                      <a:pos x="T0" y="T1"/>
                    </a:cxn>
                    <a:cxn ang="T5">
                      <a:pos x="T2" y="T3"/>
                    </a:cxn>
                  </a:cxnLst>
                  <a:rect l="T6" t="T7" r="T8" b="T9"/>
                  <a:pathLst>
                    <a:path w="216" h="411">
                      <a:moveTo>
                        <a:pt x="0" y="0"/>
                      </a:moveTo>
                      <a:lnTo>
                        <a:pt x="216" y="411"/>
                      </a:lnTo>
                    </a:path>
                  </a:pathLst>
                </a:custGeom>
                <a:noFill/>
                <a:ln w="1270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3" name="Freeform 127"/>
                <p:cNvSpPr>
                  <a:spLocks noChangeAspect="1"/>
                </p:cNvSpPr>
                <p:nvPr/>
              </p:nvSpPr>
              <p:spPr bwMode="auto">
                <a:xfrm>
                  <a:off x="1325" y="947"/>
                  <a:ext cx="138" cy="510"/>
                </a:xfrm>
                <a:custGeom>
                  <a:avLst/>
                  <a:gdLst>
                    <a:gd name="T0" fmla="*/ 0 w 144"/>
                    <a:gd name="T1" fmla="*/ 0 h 498"/>
                    <a:gd name="T2" fmla="*/ 121 w 144"/>
                    <a:gd name="T3" fmla="*/ 449 h 498"/>
                    <a:gd name="T4" fmla="*/ 138 w 144"/>
                    <a:gd name="T5" fmla="*/ 510 h 498"/>
                    <a:gd name="T6" fmla="*/ 0 60000 65536"/>
                    <a:gd name="T7" fmla="*/ 0 60000 65536"/>
                    <a:gd name="T8" fmla="*/ 0 60000 65536"/>
                    <a:gd name="T9" fmla="*/ 0 w 144"/>
                    <a:gd name="T10" fmla="*/ 0 h 498"/>
                    <a:gd name="T11" fmla="*/ 144 w 144"/>
                    <a:gd name="T12" fmla="*/ 498 h 498"/>
                  </a:gdLst>
                  <a:ahLst/>
                  <a:cxnLst>
                    <a:cxn ang="T6">
                      <a:pos x="T0" y="T1"/>
                    </a:cxn>
                    <a:cxn ang="T7">
                      <a:pos x="T2" y="T3"/>
                    </a:cxn>
                    <a:cxn ang="T8">
                      <a:pos x="T4" y="T5"/>
                    </a:cxn>
                  </a:cxnLst>
                  <a:rect l="T9" t="T10" r="T11" b="T12"/>
                  <a:pathLst>
                    <a:path w="144" h="498">
                      <a:moveTo>
                        <a:pt x="0" y="0"/>
                      </a:moveTo>
                      <a:lnTo>
                        <a:pt x="126" y="438"/>
                      </a:lnTo>
                      <a:lnTo>
                        <a:pt x="144" y="498"/>
                      </a:lnTo>
                    </a:path>
                  </a:pathLst>
                </a:custGeom>
                <a:noFill/>
                <a:ln w="1270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4" name="Freeform 128"/>
                <p:cNvSpPr>
                  <a:spLocks noChangeAspect="1"/>
                </p:cNvSpPr>
                <p:nvPr/>
              </p:nvSpPr>
              <p:spPr bwMode="auto">
                <a:xfrm>
                  <a:off x="1979" y="1158"/>
                  <a:ext cx="280" cy="453"/>
                </a:xfrm>
                <a:custGeom>
                  <a:avLst/>
                  <a:gdLst>
                    <a:gd name="T0" fmla="*/ 0 w 277"/>
                    <a:gd name="T1" fmla="*/ 0 h 448"/>
                    <a:gd name="T2" fmla="*/ 79 w 277"/>
                    <a:gd name="T3" fmla="*/ 128 h 448"/>
                    <a:gd name="T4" fmla="*/ 280 w 277"/>
                    <a:gd name="T5" fmla="*/ 453 h 448"/>
                    <a:gd name="T6" fmla="*/ 0 60000 65536"/>
                    <a:gd name="T7" fmla="*/ 0 60000 65536"/>
                    <a:gd name="T8" fmla="*/ 0 60000 65536"/>
                    <a:gd name="T9" fmla="*/ 0 w 277"/>
                    <a:gd name="T10" fmla="*/ 0 h 448"/>
                    <a:gd name="T11" fmla="*/ 277 w 277"/>
                    <a:gd name="T12" fmla="*/ 448 h 448"/>
                  </a:gdLst>
                  <a:ahLst/>
                  <a:cxnLst>
                    <a:cxn ang="T6">
                      <a:pos x="T0" y="T1"/>
                    </a:cxn>
                    <a:cxn ang="T7">
                      <a:pos x="T2" y="T3"/>
                    </a:cxn>
                    <a:cxn ang="T8">
                      <a:pos x="T4" y="T5"/>
                    </a:cxn>
                  </a:cxnLst>
                  <a:rect l="T9" t="T10" r="T11" b="T12"/>
                  <a:pathLst>
                    <a:path w="277" h="448">
                      <a:moveTo>
                        <a:pt x="0" y="0"/>
                      </a:moveTo>
                      <a:lnTo>
                        <a:pt x="78" y="127"/>
                      </a:lnTo>
                      <a:lnTo>
                        <a:pt x="277" y="448"/>
                      </a:lnTo>
                    </a:path>
                  </a:pathLst>
                </a:custGeom>
                <a:noFill/>
                <a:ln w="1270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5" name="Freeform 129"/>
                <p:cNvSpPr>
                  <a:spLocks noChangeAspect="1"/>
                </p:cNvSpPr>
                <p:nvPr/>
              </p:nvSpPr>
              <p:spPr bwMode="auto">
                <a:xfrm>
                  <a:off x="2304" y="1221"/>
                  <a:ext cx="235" cy="180"/>
                </a:xfrm>
                <a:custGeom>
                  <a:avLst/>
                  <a:gdLst>
                    <a:gd name="T0" fmla="*/ 0 w 235"/>
                    <a:gd name="T1" fmla="*/ 0 h 180"/>
                    <a:gd name="T2" fmla="*/ 235 w 235"/>
                    <a:gd name="T3" fmla="*/ 180 h 180"/>
                    <a:gd name="T4" fmla="*/ 0 60000 65536"/>
                    <a:gd name="T5" fmla="*/ 0 60000 65536"/>
                    <a:gd name="T6" fmla="*/ 0 w 235"/>
                    <a:gd name="T7" fmla="*/ 0 h 180"/>
                    <a:gd name="T8" fmla="*/ 235 w 235"/>
                    <a:gd name="T9" fmla="*/ 180 h 180"/>
                  </a:gdLst>
                  <a:ahLst/>
                  <a:cxnLst>
                    <a:cxn ang="T4">
                      <a:pos x="T0" y="T1"/>
                    </a:cxn>
                    <a:cxn ang="T5">
                      <a:pos x="T2" y="T3"/>
                    </a:cxn>
                  </a:cxnLst>
                  <a:rect l="T6" t="T7" r="T8" b="T9"/>
                  <a:pathLst>
                    <a:path w="235" h="180">
                      <a:moveTo>
                        <a:pt x="0" y="0"/>
                      </a:moveTo>
                      <a:lnTo>
                        <a:pt x="235" y="180"/>
                      </a:lnTo>
                    </a:path>
                  </a:pathLst>
                </a:custGeom>
                <a:noFill/>
                <a:ln w="1270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6" name="Freeform 130"/>
                <p:cNvSpPr>
                  <a:spLocks noChangeAspect="1"/>
                </p:cNvSpPr>
                <p:nvPr/>
              </p:nvSpPr>
              <p:spPr bwMode="auto">
                <a:xfrm>
                  <a:off x="2413" y="1233"/>
                  <a:ext cx="222" cy="150"/>
                </a:xfrm>
                <a:custGeom>
                  <a:avLst/>
                  <a:gdLst>
                    <a:gd name="T0" fmla="*/ 0 w 222"/>
                    <a:gd name="T1" fmla="*/ 0 h 150"/>
                    <a:gd name="T2" fmla="*/ 101 w 222"/>
                    <a:gd name="T3" fmla="*/ 72 h 150"/>
                    <a:gd name="T4" fmla="*/ 222 w 222"/>
                    <a:gd name="T5" fmla="*/ 150 h 150"/>
                    <a:gd name="T6" fmla="*/ 0 60000 65536"/>
                    <a:gd name="T7" fmla="*/ 0 60000 65536"/>
                    <a:gd name="T8" fmla="*/ 0 60000 65536"/>
                    <a:gd name="T9" fmla="*/ 0 w 222"/>
                    <a:gd name="T10" fmla="*/ 0 h 150"/>
                    <a:gd name="T11" fmla="*/ 222 w 222"/>
                    <a:gd name="T12" fmla="*/ 150 h 150"/>
                  </a:gdLst>
                  <a:ahLst/>
                  <a:cxnLst>
                    <a:cxn ang="T6">
                      <a:pos x="T0" y="T1"/>
                    </a:cxn>
                    <a:cxn ang="T7">
                      <a:pos x="T2" y="T3"/>
                    </a:cxn>
                    <a:cxn ang="T8">
                      <a:pos x="T4" y="T5"/>
                    </a:cxn>
                  </a:cxnLst>
                  <a:rect l="T9" t="T10" r="T11" b="T12"/>
                  <a:pathLst>
                    <a:path w="222" h="150">
                      <a:moveTo>
                        <a:pt x="0" y="0"/>
                      </a:moveTo>
                      <a:lnTo>
                        <a:pt x="101" y="72"/>
                      </a:lnTo>
                      <a:lnTo>
                        <a:pt x="222" y="150"/>
                      </a:lnTo>
                    </a:path>
                  </a:pathLst>
                </a:custGeom>
                <a:noFill/>
                <a:ln w="1270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7" name="Freeform 131"/>
                <p:cNvSpPr>
                  <a:spLocks noChangeAspect="1"/>
                </p:cNvSpPr>
                <p:nvPr/>
              </p:nvSpPr>
              <p:spPr bwMode="auto">
                <a:xfrm>
                  <a:off x="2521" y="1263"/>
                  <a:ext cx="276" cy="144"/>
                </a:xfrm>
                <a:custGeom>
                  <a:avLst/>
                  <a:gdLst>
                    <a:gd name="T0" fmla="*/ 0 w 276"/>
                    <a:gd name="T1" fmla="*/ 0 h 144"/>
                    <a:gd name="T2" fmla="*/ 114 w 276"/>
                    <a:gd name="T3" fmla="*/ 72 h 144"/>
                    <a:gd name="T4" fmla="*/ 276 w 276"/>
                    <a:gd name="T5" fmla="*/ 144 h 144"/>
                    <a:gd name="T6" fmla="*/ 0 60000 65536"/>
                    <a:gd name="T7" fmla="*/ 0 60000 65536"/>
                    <a:gd name="T8" fmla="*/ 0 60000 65536"/>
                    <a:gd name="T9" fmla="*/ 0 w 276"/>
                    <a:gd name="T10" fmla="*/ 0 h 144"/>
                    <a:gd name="T11" fmla="*/ 276 w 276"/>
                    <a:gd name="T12" fmla="*/ 144 h 144"/>
                  </a:gdLst>
                  <a:ahLst/>
                  <a:cxnLst>
                    <a:cxn ang="T6">
                      <a:pos x="T0" y="T1"/>
                    </a:cxn>
                    <a:cxn ang="T7">
                      <a:pos x="T2" y="T3"/>
                    </a:cxn>
                    <a:cxn ang="T8">
                      <a:pos x="T4" y="T5"/>
                    </a:cxn>
                  </a:cxnLst>
                  <a:rect l="T9" t="T10" r="T11" b="T12"/>
                  <a:pathLst>
                    <a:path w="276" h="144">
                      <a:moveTo>
                        <a:pt x="0" y="0"/>
                      </a:moveTo>
                      <a:lnTo>
                        <a:pt x="114" y="72"/>
                      </a:lnTo>
                      <a:lnTo>
                        <a:pt x="276" y="144"/>
                      </a:lnTo>
                    </a:path>
                  </a:pathLst>
                </a:custGeom>
                <a:noFill/>
                <a:ln w="1270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8" name="Freeform 132"/>
                <p:cNvSpPr>
                  <a:spLocks noChangeAspect="1"/>
                </p:cNvSpPr>
                <p:nvPr/>
              </p:nvSpPr>
              <p:spPr bwMode="auto">
                <a:xfrm>
                  <a:off x="2635" y="1266"/>
                  <a:ext cx="372" cy="114"/>
                </a:xfrm>
                <a:custGeom>
                  <a:avLst/>
                  <a:gdLst>
                    <a:gd name="T0" fmla="*/ 0 w 372"/>
                    <a:gd name="T1" fmla="*/ 0 h 114"/>
                    <a:gd name="T2" fmla="*/ 198 w 372"/>
                    <a:gd name="T3" fmla="*/ 66 h 114"/>
                    <a:gd name="T4" fmla="*/ 372 w 372"/>
                    <a:gd name="T5" fmla="*/ 114 h 114"/>
                    <a:gd name="T6" fmla="*/ 0 60000 65536"/>
                    <a:gd name="T7" fmla="*/ 0 60000 65536"/>
                    <a:gd name="T8" fmla="*/ 0 60000 65536"/>
                    <a:gd name="T9" fmla="*/ 0 w 372"/>
                    <a:gd name="T10" fmla="*/ 0 h 114"/>
                    <a:gd name="T11" fmla="*/ 372 w 372"/>
                    <a:gd name="T12" fmla="*/ 114 h 114"/>
                  </a:gdLst>
                  <a:ahLst/>
                  <a:cxnLst>
                    <a:cxn ang="T6">
                      <a:pos x="T0" y="T1"/>
                    </a:cxn>
                    <a:cxn ang="T7">
                      <a:pos x="T2" y="T3"/>
                    </a:cxn>
                    <a:cxn ang="T8">
                      <a:pos x="T4" y="T5"/>
                    </a:cxn>
                  </a:cxnLst>
                  <a:rect l="T9" t="T10" r="T11" b="T12"/>
                  <a:pathLst>
                    <a:path w="372" h="114">
                      <a:moveTo>
                        <a:pt x="0" y="0"/>
                      </a:moveTo>
                      <a:lnTo>
                        <a:pt x="198" y="66"/>
                      </a:lnTo>
                      <a:lnTo>
                        <a:pt x="372" y="114"/>
                      </a:lnTo>
                    </a:path>
                  </a:pathLst>
                </a:custGeom>
                <a:noFill/>
                <a:ln w="1270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9" name="Freeform 133"/>
                <p:cNvSpPr>
                  <a:spLocks noChangeAspect="1"/>
                </p:cNvSpPr>
                <p:nvPr/>
              </p:nvSpPr>
              <p:spPr bwMode="auto">
                <a:xfrm>
                  <a:off x="2956" y="1284"/>
                  <a:ext cx="420" cy="72"/>
                </a:xfrm>
                <a:custGeom>
                  <a:avLst/>
                  <a:gdLst>
                    <a:gd name="T0" fmla="*/ 0 w 420"/>
                    <a:gd name="T1" fmla="*/ 0 h 72"/>
                    <a:gd name="T2" fmla="*/ 300 w 420"/>
                    <a:gd name="T3" fmla="*/ 54 h 72"/>
                    <a:gd name="T4" fmla="*/ 420 w 420"/>
                    <a:gd name="T5" fmla="*/ 72 h 72"/>
                    <a:gd name="T6" fmla="*/ 0 60000 65536"/>
                    <a:gd name="T7" fmla="*/ 0 60000 65536"/>
                    <a:gd name="T8" fmla="*/ 0 60000 65536"/>
                    <a:gd name="T9" fmla="*/ 0 w 420"/>
                    <a:gd name="T10" fmla="*/ 0 h 72"/>
                    <a:gd name="T11" fmla="*/ 420 w 420"/>
                    <a:gd name="T12" fmla="*/ 72 h 72"/>
                  </a:gdLst>
                  <a:ahLst/>
                  <a:cxnLst>
                    <a:cxn ang="T6">
                      <a:pos x="T0" y="T1"/>
                    </a:cxn>
                    <a:cxn ang="T7">
                      <a:pos x="T2" y="T3"/>
                    </a:cxn>
                    <a:cxn ang="T8">
                      <a:pos x="T4" y="T5"/>
                    </a:cxn>
                  </a:cxnLst>
                  <a:rect l="T9" t="T10" r="T11" b="T12"/>
                  <a:pathLst>
                    <a:path w="420" h="72">
                      <a:moveTo>
                        <a:pt x="0" y="0"/>
                      </a:moveTo>
                      <a:lnTo>
                        <a:pt x="300" y="54"/>
                      </a:lnTo>
                      <a:lnTo>
                        <a:pt x="420" y="72"/>
                      </a:lnTo>
                    </a:path>
                  </a:pathLst>
                </a:custGeom>
                <a:noFill/>
                <a:ln w="1270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0" name="Freeform 134"/>
                <p:cNvSpPr>
                  <a:spLocks noChangeAspect="1"/>
                </p:cNvSpPr>
                <p:nvPr/>
              </p:nvSpPr>
              <p:spPr bwMode="auto">
                <a:xfrm>
                  <a:off x="2915" y="815"/>
                  <a:ext cx="415" cy="78"/>
                </a:xfrm>
                <a:custGeom>
                  <a:avLst/>
                  <a:gdLst>
                    <a:gd name="T0" fmla="*/ 0 w 415"/>
                    <a:gd name="T1" fmla="*/ 0 h 78"/>
                    <a:gd name="T2" fmla="*/ 60 w 415"/>
                    <a:gd name="T3" fmla="*/ 0 h 78"/>
                    <a:gd name="T4" fmla="*/ 129 w 415"/>
                    <a:gd name="T5" fmla="*/ 1 h 78"/>
                    <a:gd name="T6" fmla="*/ 154 w 415"/>
                    <a:gd name="T7" fmla="*/ 7 h 78"/>
                    <a:gd name="T8" fmla="*/ 187 w 415"/>
                    <a:gd name="T9" fmla="*/ 10 h 78"/>
                    <a:gd name="T10" fmla="*/ 226 w 415"/>
                    <a:gd name="T11" fmla="*/ 12 h 78"/>
                    <a:gd name="T12" fmla="*/ 243 w 415"/>
                    <a:gd name="T13" fmla="*/ 19 h 78"/>
                    <a:gd name="T14" fmla="*/ 253 w 415"/>
                    <a:gd name="T15" fmla="*/ 24 h 78"/>
                    <a:gd name="T16" fmla="*/ 265 w 415"/>
                    <a:gd name="T17" fmla="*/ 13 h 78"/>
                    <a:gd name="T18" fmla="*/ 286 w 415"/>
                    <a:gd name="T19" fmla="*/ 19 h 78"/>
                    <a:gd name="T20" fmla="*/ 300 w 415"/>
                    <a:gd name="T21" fmla="*/ 36 h 78"/>
                    <a:gd name="T22" fmla="*/ 312 w 415"/>
                    <a:gd name="T23" fmla="*/ 36 h 78"/>
                    <a:gd name="T24" fmla="*/ 321 w 415"/>
                    <a:gd name="T25" fmla="*/ 24 h 78"/>
                    <a:gd name="T26" fmla="*/ 334 w 415"/>
                    <a:gd name="T27" fmla="*/ 15 h 78"/>
                    <a:gd name="T28" fmla="*/ 355 w 415"/>
                    <a:gd name="T29" fmla="*/ 19 h 78"/>
                    <a:gd name="T30" fmla="*/ 367 w 415"/>
                    <a:gd name="T31" fmla="*/ 30 h 78"/>
                    <a:gd name="T32" fmla="*/ 388 w 415"/>
                    <a:gd name="T33" fmla="*/ 37 h 78"/>
                    <a:gd name="T34" fmla="*/ 415 w 415"/>
                    <a:gd name="T35" fmla="*/ 37 h 78"/>
                    <a:gd name="T36" fmla="*/ 409 w 415"/>
                    <a:gd name="T37" fmla="*/ 57 h 78"/>
                    <a:gd name="T38" fmla="*/ 400 w 415"/>
                    <a:gd name="T39" fmla="*/ 78 h 78"/>
                    <a:gd name="T40" fmla="*/ 379 w 415"/>
                    <a:gd name="T41" fmla="*/ 73 h 78"/>
                    <a:gd name="T42" fmla="*/ 357 w 415"/>
                    <a:gd name="T43" fmla="*/ 60 h 78"/>
                    <a:gd name="T44" fmla="*/ 337 w 415"/>
                    <a:gd name="T45" fmla="*/ 37 h 78"/>
                    <a:gd name="T46" fmla="*/ 328 w 415"/>
                    <a:gd name="T47" fmla="*/ 33 h 78"/>
                    <a:gd name="T48" fmla="*/ 313 w 415"/>
                    <a:gd name="T49" fmla="*/ 42 h 78"/>
                    <a:gd name="T50" fmla="*/ 292 w 415"/>
                    <a:gd name="T51" fmla="*/ 45 h 78"/>
                    <a:gd name="T52" fmla="*/ 280 w 415"/>
                    <a:gd name="T53" fmla="*/ 39 h 78"/>
                    <a:gd name="T54" fmla="*/ 267 w 415"/>
                    <a:gd name="T55" fmla="*/ 25 h 78"/>
                    <a:gd name="T56" fmla="*/ 243 w 415"/>
                    <a:gd name="T57" fmla="*/ 28 h 78"/>
                    <a:gd name="T58" fmla="*/ 216 w 415"/>
                    <a:gd name="T59" fmla="*/ 21 h 78"/>
                    <a:gd name="T60" fmla="*/ 171 w 415"/>
                    <a:gd name="T61" fmla="*/ 16 h 78"/>
                    <a:gd name="T62" fmla="*/ 139 w 415"/>
                    <a:gd name="T63" fmla="*/ 7 h 78"/>
                    <a:gd name="T64" fmla="*/ 127 w 415"/>
                    <a:gd name="T65" fmla="*/ 6 h 78"/>
                    <a:gd name="T66" fmla="*/ 114 w 415"/>
                    <a:gd name="T67" fmla="*/ 9 h 78"/>
                    <a:gd name="T68" fmla="*/ 90 w 415"/>
                    <a:gd name="T69" fmla="*/ 9 h 78"/>
                    <a:gd name="T70" fmla="*/ 36 w 415"/>
                    <a:gd name="T71" fmla="*/ 3 h 78"/>
                    <a:gd name="T72" fmla="*/ 0 w 415"/>
                    <a:gd name="T73" fmla="*/ 0 h 7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415"/>
                    <a:gd name="T112" fmla="*/ 0 h 78"/>
                    <a:gd name="T113" fmla="*/ 415 w 415"/>
                    <a:gd name="T114" fmla="*/ 78 h 78"/>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415" h="78">
                      <a:moveTo>
                        <a:pt x="0" y="0"/>
                      </a:moveTo>
                      <a:lnTo>
                        <a:pt x="60" y="0"/>
                      </a:lnTo>
                      <a:lnTo>
                        <a:pt x="129" y="1"/>
                      </a:lnTo>
                      <a:lnTo>
                        <a:pt x="154" y="7"/>
                      </a:lnTo>
                      <a:lnTo>
                        <a:pt x="187" y="10"/>
                      </a:lnTo>
                      <a:lnTo>
                        <a:pt x="226" y="12"/>
                      </a:lnTo>
                      <a:lnTo>
                        <a:pt x="243" y="19"/>
                      </a:lnTo>
                      <a:lnTo>
                        <a:pt x="253" y="24"/>
                      </a:lnTo>
                      <a:lnTo>
                        <a:pt x="265" y="13"/>
                      </a:lnTo>
                      <a:lnTo>
                        <a:pt x="286" y="19"/>
                      </a:lnTo>
                      <a:lnTo>
                        <a:pt x="300" y="36"/>
                      </a:lnTo>
                      <a:lnTo>
                        <a:pt x="312" y="36"/>
                      </a:lnTo>
                      <a:lnTo>
                        <a:pt x="321" y="24"/>
                      </a:lnTo>
                      <a:lnTo>
                        <a:pt x="334" y="15"/>
                      </a:lnTo>
                      <a:lnTo>
                        <a:pt x="355" y="19"/>
                      </a:lnTo>
                      <a:lnTo>
                        <a:pt x="367" y="30"/>
                      </a:lnTo>
                      <a:lnTo>
                        <a:pt x="388" y="37"/>
                      </a:lnTo>
                      <a:lnTo>
                        <a:pt x="415" y="37"/>
                      </a:lnTo>
                      <a:lnTo>
                        <a:pt x="409" y="57"/>
                      </a:lnTo>
                      <a:lnTo>
                        <a:pt x="400" y="78"/>
                      </a:lnTo>
                      <a:lnTo>
                        <a:pt x="379" y="73"/>
                      </a:lnTo>
                      <a:lnTo>
                        <a:pt x="357" y="60"/>
                      </a:lnTo>
                      <a:lnTo>
                        <a:pt x="337" y="37"/>
                      </a:lnTo>
                      <a:lnTo>
                        <a:pt x="328" y="33"/>
                      </a:lnTo>
                      <a:lnTo>
                        <a:pt x="313" y="42"/>
                      </a:lnTo>
                      <a:lnTo>
                        <a:pt x="292" y="45"/>
                      </a:lnTo>
                      <a:lnTo>
                        <a:pt x="280" y="39"/>
                      </a:lnTo>
                      <a:lnTo>
                        <a:pt x="267" y="25"/>
                      </a:lnTo>
                      <a:lnTo>
                        <a:pt x="243" y="28"/>
                      </a:lnTo>
                      <a:lnTo>
                        <a:pt x="216" y="21"/>
                      </a:lnTo>
                      <a:lnTo>
                        <a:pt x="171" y="16"/>
                      </a:lnTo>
                      <a:lnTo>
                        <a:pt x="139" y="7"/>
                      </a:lnTo>
                      <a:lnTo>
                        <a:pt x="127" y="6"/>
                      </a:lnTo>
                      <a:lnTo>
                        <a:pt x="114" y="9"/>
                      </a:lnTo>
                      <a:lnTo>
                        <a:pt x="90" y="9"/>
                      </a:lnTo>
                      <a:lnTo>
                        <a:pt x="36" y="3"/>
                      </a:lnTo>
                      <a:lnTo>
                        <a:pt x="0" y="0"/>
                      </a:lnTo>
                      <a:close/>
                    </a:path>
                  </a:pathLst>
                </a:custGeom>
                <a:solidFill>
                  <a:srgbClr val="333333">
                    <a:alpha val="74901"/>
                  </a:srgbClr>
                </a:solidFill>
                <a:ln>
                  <a:noFill/>
                </a:ln>
                <a:extLst>
                  <a:ext uri="{91240B29-F687-4F45-9708-019B960494DF}">
                    <a14:hiddenLine xmlns:a14="http://schemas.microsoft.com/office/drawing/2010/main" w="6350" cap="flat" cmpd="sng">
                      <a:solidFill>
                        <a:srgbClr val="000000"/>
                      </a:solidFill>
                      <a:prstDash val="solid"/>
                      <a:round/>
                      <a:headEnd type="none" w="med" len="med"/>
                      <a:tailEnd type="none" w="med" len="med"/>
                    </a14:hiddenLine>
                  </a:ext>
                </a:extLst>
              </p:spPr>
              <p:txBody>
                <a:bodyPr/>
                <a:lstStyle/>
                <a:p>
                  <a:endParaRPr lang="en-US"/>
                </a:p>
              </p:txBody>
            </p:sp>
            <p:sp>
              <p:nvSpPr>
                <p:cNvPr id="181" name="Freeform 135"/>
                <p:cNvSpPr>
                  <a:spLocks noChangeAspect="1"/>
                </p:cNvSpPr>
                <p:nvPr/>
              </p:nvSpPr>
              <p:spPr bwMode="auto">
                <a:xfrm>
                  <a:off x="3354" y="830"/>
                  <a:ext cx="330" cy="93"/>
                </a:xfrm>
                <a:custGeom>
                  <a:avLst/>
                  <a:gdLst>
                    <a:gd name="T0" fmla="*/ 0 w 330"/>
                    <a:gd name="T1" fmla="*/ 4 h 93"/>
                    <a:gd name="T2" fmla="*/ 15 w 330"/>
                    <a:gd name="T3" fmla="*/ 4 h 93"/>
                    <a:gd name="T4" fmla="*/ 27 w 330"/>
                    <a:gd name="T5" fmla="*/ 15 h 93"/>
                    <a:gd name="T6" fmla="*/ 42 w 330"/>
                    <a:gd name="T7" fmla="*/ 16 h 93"/>
                    <a:gd name="T8" fmla="*/ 60 w 330"/>
                    <a:gd name="T9" fmla="*/ 21 h 93"/>
                    <a:gd name="T10" fmla="*/ 84 w 330"/>
                    <a:gd name="T11" fmla="*/ 21 h 93"/>
                    <a:gd name="T12" fmla="*/ 99 w 330"/>
                    <a:gd name="T13" fmla="*/ 10 h 93"/>
                    <a:gd name="T14" fmla="*/ 110 w 330"/>
                    <a:gd name="T15" fmla="*/ 0 h 93"/>
                    <a:gd name="T16" fmla="*/ 126 w 330"/>
                    <a:gd name="T17" fmla="*/ 0 h 93"/>
                    <a:gd name="T18" fmla="*/ 144 w 330"/>
                    <a:gd name="T19" fmla="*/ 10 h 93"/>
                    <a:gd name="T20" fmla="*/ 165 w 330"/>
                    <a:gd name="T21" fmla="*/ 31 h 93"/>
                    <a:gd name="T22" fmla="*/ 198 w 330"/>
                    <a:gd name="T23" fmla="*/ 45 h 93"/>
                    <a:gd name="T24" fmla="*/ 225 w 330"/>
                    <a:gd name="T25" fmla="*/ 48 h 93"/>
                    <a:gd name="T26" fmla="*/ 245 w 330"/>
                    <a:gd name="T27" fmla="*/ 43 h 93"/>
                    <a:gd name="T28" fmla="*/ 260 w 330"/>
                    <a:gd name="T29" fmla="*/ 28 h 93"/>
                    <a:gd name="T30" fmla="*/ 264 w 330"/>
                    <a:gd name="T31" fmla="*/ 18 h 93"/>
                    <a:gd name="T32" fmla="*/ 279 w 330"/>
                    <a:gd name="T33" fmla="*/ 16 h 93"/>
                    <a:gd name="T34" fmla="*/ 294 w 330"/>
                    <a:gd name="T35" fmla="*/ 30 h 93"/>
                    <a:gd name="T36" fmla="*/ 314 w 330"/>
                    <a:gd name="T37" fmla="*/ 27 h 93"/>
                    <a:gd name="T38" fmla="*/ 330 w 330"/>
                    <a:gd name="T39" fmla="*/ 18 h 93"/>
                    <a:gd name="T40" fmla="*/ 317 w 330"/>
                    <a:gd name="T41" fmla="*/ 33 h 93"/>
                    <a:gd name="T42" fmla="*/ 303 w 330"/>
                    <a:gd name="T43" fmla="*/ 46 h 93"/>
                    <a:gd name="T44" fmla="*/ 282 w 330"/>
                    <a:gd name="T45" fmla="*/ 36 h 93"/>
                    <a:gd name="T46" fmla="*/ 270 w 330"/>
                    <a:gd name="T47" fmla="*/ 31 h 93"/>
                    <a:gd name="T48" fmla="*/ 272 w 330"/>
                    <a:gd name="T49" fmla="*/ 45 h 93"/>
                    <a:gd name="T50" fmla="*/ 261 w 330"/>
                    <a:gd name="T51" fmla="*/ 57 h 93"/>
                    <a:gd name="T52" fmla="*/ 249 w 330"/>
                    <a:gd name="T53" fmla="*/ 72 h 93"/>
                    <a:gd name="T54" fmla="*/ 240 w 330"/>
                    <a:gd name="T55" fmla="*/ 87 h 93"/>
                    <a:gd name="T56" fmla="*/ 218 w 330"/>
                    <a:gd name="T57" fmla="*/ 93 h 93"/>
                    <a:gd name="T58" fmla="*/ 195 w 330"/>
                    <a:gd name="T59" fmla="*/ 93 h 93"/>
                    <a:gd name="T60" fmla="*/ 167 w 330"/>
                    <a:gd name="T61" fmla="*/ 81 h 93"/>
                    <a:gd name="T62" fmla="*/ 152 w 330"/>
                    <a:gd name="T63" fmla="*/ 66 h 93"/>
                    <a:gd name="T64" fmla="*/ 141 w 330"/>
                    <a:gd name="T65" fmla="*/ 42 h 93"/>
                    <a:gd name="T66" fmla="*/ 134 w 330"/>
                    <a:gd name="T67" fmla="*/ 24 h 93"/>
                    <a:gd name="T68" fmla="*/ 126 w 330"/>
                    <a:gd name="T69" fmla="*/ 13 h 93"/>
                    <a:gd name="T70" fmla="*/ 113 w 330"/>
                    <a:gd name="T71" fmla="*/ 10 h 93"/>
                    <a:gd name="T72" fmla="*/ 104 w 330"/>
                    <a:gd name="T73" fmla="*/ 24 h 93"/>
                    <a:gd name="T74" fmla="*/ 98 w 330"/>
                    <a:gd name="T75" fmla="*/ 42 h 93"/>
                    <a:gd name="T76" fmla="*/ 84 w 330"/>
                    <a:gd name="T77" fmla="*/ 45 h 93"/>
                    <a:gd name="T78" fmla="*/ 57 w 330"/>
                    <a:gd name="T79" fmla="*/ 42 h 93"/>
                    <a:gd name="T80" fmla="*/ 29 w 330"/>
                    <a:gd name="T81" fmla="*/ 30 h 93"/>
                    <a:gd name="T82" fmla="*/ 14 w 330"/>
                    <a:gd name="T83" fmla="*/ 19 h 93"/>
                    <a:gd name="T84" fmla="*/ 2 w 330"/>
                    <a:gd name="T85" fmla="*/ 16 h 93"/>
                    <a:gd name="T86" fmla="*/ 0 w 330"/>
                    <a:gd name="T87" fmla="*/ 4 h 9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30"/>
                    <a:gd name="T133" fmla="*/ 0 h 93"/>
                    <a:gd name="T134" fmla="*/ 330 w 330"/>
                    <a:gd name="T135" fmla="*/ 93 h 9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30" h="93">
                      <a:moveTo>
                        <a:pt x="0" y="4"/>
                      </a:moveTo>
                      <a:lnTo>
                        <a:pt x="15" y="4"/>
                      </a:lnTo>
                      <a:lnTo>
                        <a:pt x="27" y="15"/>
                      </a:lnTo>
                      <a:lnTo>
                        <a:pt x="42" y="16"/>
                      </a:lnTo>
                      <a:lnTo>
                        <a:pt x="60" y="21"/>
                      </a:lnTo>
                      <a:lnTo>
                        <a:pt x="84" y="21"/>
                      </a:lnTo>
                      <a:lnTo>
                        <a:pt x="99" y="10"/>
                      </a:lnTo>
                      <a:lnTo>
                        <a:pt x="110" y="0"/>
                      </a:lnTo>
                      <a:lnTo>
                        <a:pt x="126" y="0"/>
                      </a:lnTo>
                      <a:lnTo>
                        <a:pt x="144" y="10"/>
                      </a:lnTo>
                      <a:lnTo>
                        <a:pt x="165" y="31"/>
                      </a:lnTo>
                      <a:lnTo>
                        <a:pt x="198" y="45"/>
                      </a:lnTo>
                      <a:lnTo>
                        <a:pt x="225" y="48"/>
                      </a:lnTo>
                      <a:lnTo>
                        <a:pt x="245" y="43"/>
                      </a:lnTo>
                      <a:lnTo>
                        <a:pt x="260" y="28"/>
                      </a:lnTo>
                      <a:lnTo>
                        <a:pt x="264" y="18"/>
                      </a:lnTo>
                      <a:lnTo>
                        <a:pt x="279" y="16"/>
                      </a:lnTo>
                      <a:lnTo>
                        <a:pt x="294" y="30"/>
                      </a:lnTo>
                      <a:lnTo>
                        <a:pt x="314" y="27"/>
                      </a:lnTo>
                      <a:lnTo>
                        <a:pt x="330" y="18"/>
                      </a:lnTo>
                      <a:lnTo>
                        <a:pt x="317" y="33"/>
                      </a:lnTo>
                      <a:lnTo>
                        <a:pt x="303" y="46"/>
                      </a:lnTo>
                      <a:lnTo>
                        <a:pt x="282" y="36"/>
                      </a:lnTo>
                      <a:lnTo>
                        <a:pt x="270" y="31"/>
                      </a:lnTo>
                      <a:lnTo>
                        <a:pt x="272" y="45"/>
                      </a:lnTo>
                      <a:lnTo>
                        <a:pt x="261" y="57"/>
                      </a:lnTo>
                      <a:lnTo>
                        <a:pt x="249" y="72"/>
                      </a:lnTo>
                      <a:lnTo>
                        <a:pt x="240" y="87"/>
                      </a:lnTo>
                      <a:lnTo>
                        <a:pt x="218" y="93"/>
                      </a:lnTo>
                      <a:lnTo>
                        <a:pt x="195" y="93"/>
                      </a:lnTo>
                      <a:lnTo>
                        <a:pt x="167" y="81"/>
                      </a:lnTo>
                      <a:lnTo>
                        <a:pt x="152" y="66"/>
                      </a:lnTo>
                      <a:lnTo>
                        <a:pt x="141" y="42"/>
                      </a:lnTo>
                      <a:lnTo>
                        <a:pt x="134" y="24"/>
                      </a:lnTo>
                      <a:lnTo>
                        <a:pt x="126" y="13"/>
                      </a:lnTo>
                      <a:lnTo>
                        <a:pt x="113" y="10"/>
                      </a:lnTo>
                      <a:lnTo>
                        <a:pt x="104" y="24"/>
                      </a:lnTo>
                      <a:lnTo>
                        <a:pt x="98" y="42"/>
                      </a:lnTo>
                      <a:lnTo>
                        <a:pt x="84" y="45"/>
                      </a:lnTo>
                      <a:lnTo>
                        <a:pt x="57" y="42"/>
                      </a:lnTo>
                      <a:lnTo>
                        <a:pt x="29" y="30"/>
                      </a:lnTo>
                      <a:lnTo>
                        <a:pt x="14" y="19"/>
                      </a:lnTo>
                      <a:lnTo>
                        <a:pt x="2" y="16"/>
                      </a:lnTo>
                      <a:lnTo>
                        <a:pt x="0" y="4"/>
                      </a:lnTo>
                      <a:close/>
                    </a:path>
                  </a:pathLst>
                </a:custGeom>
                <a:solidFill>
                  <a:srgbClr val="333333">
                    <a:alpha val="74901"/>
                  </a:srgbClr>
                </a:solidFill>
                <a:ln>
                  <a:noFill/>
                </a:ln>
                <a:extLst>
                  <a:ext uri="{91240B29-F687-4F45-9708-019B960494DF}">
                    <a14:hiddenLine xmlns:a14="http://schemas.microsoft.com/office/drawing/2010/main" w="6350" cap="flat" cmpd="sng">
                      <a:solidFill>
                        <a:srgbClr val="000000"/>
                      </a:solidFill>
                      <a:prstDash val="solid"/>
                      <a:round/>
                      <a:headEnd type="none" w="med" len="med"/>
                      <a:tailEnd type="none" w="med" len="med"/>
                    </a14:hiddenLine>
                  </a:ext>
                </a:extLst>
              </p:spPr>
              <p:txBody>
                <a:bodyPr/>
                <a:lstStyle/>
                <a:p>
                  <a:endParaRPr lang="en-US"/>
                </a:p>
              </p:txBody>
            </p:sp>
            <p:sp>
              <p:nvSpPr>
                <p:cNvPr id="182" name="Freeform 136"/>
                <p:cNvSpPr>
                  <a:spLocks noChangeAspect="1"/>
                </p:cNvSpPr>
                <p:nvPr/>
              </p:nvSpPr>
              <p:spPr bwMode="auto">
                <a:xfrm>
                  <a:off x="3677" y="860"/>
                  <a:ext cx="64" cy="46"/>
                </a:xfrm>
                <a:custGeom>
                  <a:avLst/>
                  <a:gdLst>
                    <a:gd name="T0" fmla="*/ 0 w 64"/>
                    <a:gd name="T1" fmla="*/ 0 h 46"/>
                    <a:gd name="T2" fmla="*/ 12 w 64"/>
                    <a:gd name="T3" fmla="*/ 1 h 46"/>
                    <a:gd name="T4" fmla="*/ 22 w 64"/>
                    <a:gd name="T5" fmla="*/ 18 h 46"/>
                    <a:gd name="T6" fmla="*/ 37 w 64"/>
                    <a:gd name="T7" fmla="*/ 24 h 46"/>
                    <a:gd name="T8" fmla="*/ 58 w 64"/>
                    <a:gd name="T9" fmla="*/ 21 h 46"/>
                    <a:gd name="T10" fmla="*/ 64 w 64"/>
                    <a:gd name="T11" fmla="*/ 33 h 46"/>
                    <a:gd name="T12" fmla="*/ 61 w 64"/>
                    <a:gd name="T13" fmla="*/ 46 h 46"/>
                    <a:gd name="T14" fmla="*/ 57 w 64"/>
                    <a:gd name="T15" fmla="*/ 37 h 46"/>
                    <a:gd name="T16" fmla="*/ 34 w 64"/>
                    <a:gd name="T17" fmla="*/ 39 h 46"/>
                    <a:gd name="T18" fmla="*/ 19 w 64"/>
                    <a:gd name="T19" fmla="*/ 34 h 46"/>
                    <a:gd name="T20" fmla="*/ 10 w 64"/>
                    <a:gd name="T21" fmla="*/ 22 h 46"/>
                    <a:gd name="T22" fmla="*/ 0 w 64"/>
                    <a:gd name="T23" fmla="*/ 0 h 4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64"/>
                    <a:gd name="T37" fmla="*/ 0 h 46"/>
                    <a:gd name="T38" fmla="*/ 64 w 64"/>
                    <a:gd name="T39" fmla="*/ 46 h 4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64" h="46">
                      <a:moveTo>
                        <a:pt x="0" y="0"/>
                      </a:moveTo>
                      <a:lnTo>
                        <a:pt x="12" y="1"/>
                      </a:lnTo>
                      <a:lnTo>
                        <a:pt x="22" y="18"/>
                      </a:lnTo>
                      <a:lnTo>
                        <a:pt x="37" y="24"/>
                      </a:lnTo>
                      <a:lnTo>
                        <a:pt x="58" y="21"/>
                      </a:lnTo>
                      <a:lnTo>
                        <a:pt x="64" y="33"/>
                      </a:lnTo>
                      <a:lnTo>
                        <a:pt x="61" y="46"/>
                      </a:lnTo>
                      <a:lnTo>
                        <a:pt x="57" y="37"/>
                      </a:lnTo>
                      <a:lnTo>
                        <a:pt x="34" y="39"/>
                      </a:lnTo>
                      <a:lnTo>
                        <a:pt x="19" y="34"/>
                      </a:lnTo>
                      <a:lnTo>
                        <a:pt x="10" y="22"/>
                      </a:lnTo>
                      <a:lnTo>
                        <a:pt x="0" y="0"/>
                      </a:lnTo>
                      <a:close/>
                    </a:path>
                  </a:pathLst>
                </a:custGeom>
                <a:solidFill>
                  <a:srgbClr val="333333">
                    <a:alpha val="74901"/>
                  </a:srgbClr>
                </a:solidFill>
                <a:ln>
                  <a:noFill/>
                </a:ln>
                <a:extLst>
                  <a:ext uri="{91240B29-F687-4F45-9708-019B960494DF}">
                    <a14:hiddenLine xmlns:a14="http://schemas.microsoft.com/office/drawing/2010/main" w="6350" cap="flat" cmpd="sng">
                      <a:solidFill>
                        <a:srgbClr val="000000"/>
                      </a:solidFill>
                      <a:prstDash val="solid"/>
                      <a:round/>
                      <a:headEnd type="none" w="med" len="med"/>
                      <a:tailEnd type="none" w="med" len="med"/>
                    </a14:hiddenLine>
                  </a:ext>
                </a:extLst>
              </p:spPr>
              <p:txBody>
                <a:bodyPr/>
                <a:lstStyle/>
                <a:p>
                  <a:endParaRPr lang="en-US"/>
                </a:p>
              </p:txBody>
            </p:sp>
            <p:sp>
              <p:nvSpPr>
                <p:cNvPr id="183" name="Freeform 137"/>
                <p:cNvSpPr>
                  <a:spLocks noChangeAspect="1"/>
                </p:cNvSpPr>
                <p:nvPr/>
              </p:nvSpPr>
              <p:spPr bwMode="auto">
                <a:xfrm>
                  <a:off x="3743" y="855"/>
                  <a:ext cx="145" cy="47"/>
                </a:xfrm>
                <a:custGeom>
                  <a:avLst/>
                  <a:gdLst>
                    <a:gd name="T0" fmla="*/ 0 w 145"/>
                    <a:gd name="T1" fmla="*/ 0 h 47"/>
                    <a:gd name="T2" fmla="*/ 16 w 145"/>
                    <a:gd name="T3" fmla="*/ 15 h 47"/>
                    <a:gd name="T4" fmla="*/ 37 w 145"/>
                    <a:gd name="T5" fmla="*/ 18 h 47"/>
                    <a:gd name="T6" fmla="*/ 51 w 145"/>
                    <a:gd name="T7" fmla="*/ 17 h 47"/>
                    <a:gd name="T8" fmla="*/ 64 w 145"/>
                    <a:gd name="T9" fmla="*/ 9 h 47"/>
                    <a:gd name="T10" fmla="*/ 82 w 145"/>
                    <a:gd name="T11" fmla="*/ 8 h 47"/>
                    <a:gd name="T12" fmla="*/ 102 w 145"/>
                    <a:gd name="T13" fmla="*/ 12 h 47"/>
                    <a:gd name="T14" fmla="*/ 121 w 145"/>
                    <a:gd name="T15" fmla="*/ 17 h 47"/>
                    <a:gd name="T16" fmla="*/ 135 w 145"/>
                    <a:gd name="T17" fmla="*/ 11 h 47"/>
                    <a:gd name="T18" fmla="*/ 145 w 145"/>
                    <a:gd name="T19" fmla="*/ 5 h 47"/>
                    <a:gd name="T20" fmla="*/ 136 w 145"/>
                    <a:gd name="T21" fmla="*/ 21 h 47"/>
                    <a:gd name="T22" fmla="*/ 120 w 145"/>
                    <a:gd name="T23" fmla="*/ 32 h 47"/>
                    <a:gd name="T24" fmla="*/ 96 w 145"/>
                    <a:gd name="T25" fmla="*/ 35 h 47"/>
                    <a:gd name="T26" fmla="*/ 88 w 145"/>
                    <a:gd name="T27" fmla="*/ 23 h 47"/>
                    <a:gd name="T28" fmla="*/ 75 w 145"/>
                    <a:gd name="T29" fmla="*/ 23 h 47"/>
                    <a:gd name="T30" fmla="*/ 61 w 145"/>
                    <a:gd name="T31" fmla="*/ 29 h 47"/>
                    <a:gd name="T32" fmla="*/ 45 w 145"/>
                    <a:gd name="T33" fmla="*/ 41 h 47"/>
                    <a:gd name="T34" fmla="*/ 30 w 145"/>
                    <a:gd name="T35" fmla="*/ 47 h 47"/>
                    <a:gd name="T36" fmla="*/ 21 w 145"/>
                    <a:gd name="T37" fmla="*/ 41 h 47"/>
                    <a:gd name="T38" fmla="*/ 12 w 145"/>
                    <a:gd name="T39" fmla="*/ 29 h 47"/>
                    <a:gd name="T40" fmla="*/ 0 w 145"/>
                    <a:gd name="T41" fmla="*/ 0 h 4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45"/>
                    <a:gd name="T64" fmla="*/ 0 h 47"/>
                    <a:gd name="T65" fmla="*/ 145 w 145"/>
                    <a:gd name="T66" fmla="*/ 47 h 47"/>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45" h="47">
                      <a:moveTo>
                        <a:pt x="0" y="0"/>
                      </a:moveTo>
                      <a:lnTo>
                        <a:pt x="16" y="15"/>
                      </a:lnTo>
                      <a:lnTo>
                        <a:pt x="37" y="18"/>
                      </a:lnTo>
                      <a:lnTo>
                        <a:pt x="51" y="17"/>
                      </a:lnTo>
                      <a:lnTo>
                        <a:pt x="64" y="9"/>
                      </a:lnTo>
                      <a:lnTo>
                        <a:pt x="82" y="8"/>
                      </a:lnTo>
                      <a:lnTo>
                        <a:pt x="102" y="12"/>
                      </a:lnTo>
                      <a:lnTo>
                        <a:pt x="121" y="17"/>
                      </a:lnTo>
                      <a:lnTo>
                        <a:pt x="135" y="11"/>
                      </a:lnTo>
                      <a:lnTo>
                        <a:pt x="145" y="5"/>
                      </a:lnTo>
                      <a:lnTo>
                        <a:pt x="136" y="21"/>
                      </a:lnTo>
                      <a:lnTo>
                        <a:pt x="120" y="32"/>
                      </a:lnTo>
                      <a:lnTo>
                        <a:pt x="96" y="35"/>
                      </a:lnTo>
                      <a:lnTo>
                        <a:pt x="88" y="23"/>
                      </a:lnTo>
                      <a:lnTo>
                        <a:pt x="75" y="23"/>
                      </a:lnTo>
                      <a:lnTo>
                        <a:pt x="61" y="29"/>
                      </a:lnTo>
                      <a:lnTo>
                        <a:pt x="45" y="41"/>
                      </a:lnTo>
                      <a:lnTo>
                        <a:pt x="30" y="47"/>
                      </a:lnTo>
                      <a:lnTo>
                        <a:pt x="21" y="41"/>
                      </a:lnTo>
                      <a:lnTo>
                        <a:pt x="12" y="29"/>
                      </a:lnTo>
                      <a:lnTo>
                        <a:pt x="0" y="0"/>
                      </a:lnTo>
                      <a:close/>
                    </a:path>
                  </a:pathLst>
                </a:custGeom>
                <a:solidFill>
                  <a:srgbClr val="333333">
                    <a:alpha val="74901"/>
                  </a:srgbClr>
                </a:solidFill>
                <a:ln>
                  <a:noFill/>
                </a:ln>
                <a:extLst>
                  <a:ext uri="{91240B29-F687-4F45-9708-019B960494DF}">
                    <a14:hiddenLine xmlns:a14="http://schemas.microsoft.com/office/drawing/2010/main" w="6350" cap="flat" cmpd="sng">
                      <a:solidFill>
                        <a:srgbClr val="000000"/>
                      </a:solidFill>
                      <a:prstDash val="solid"/>
                      <a:round/>
                      <a:headEnd type="none" w="med" len="med"/>
                      <a:tailEnd type="none" w="med" len="med"/>
                    </a14:hiddenLine>
                  </a:ext>
                </a:extLst>
              </p:spPr>
              <p:txBody>
                <a:bodyPr/>
                <a:lstStyle/>
                <a:p>
                  <a:endParaRPr lang="en-US"/>
                </a:p>
              </p:txBody>
            </p:sp>
            <p:sp>
              <p:nvSpPr>
                <p:cNvPr id="184" name="Freeform 138"/>
                <p:cNvSpPr>
                  <a:spLocks noChangeAspect="1"/>
                </p:cNvSpPr>
                <p:nvPr/>
              </p:nvSpPr>
              <p:spPr bwMode="auto">
                <a:xfrm>
                  <a:off x="3893" y="858"/>
                  <a:ext cx="72" cy="48"/>
                </a:xfrm>
                <a:custGeom>
                  <a:avLst/>
                  <a:gdLst>
                    <a:gd name="T0" fmla="*/ 0 w 72"/>
                    <a:gd name="T1" fmla="*/ 0 h 48"/>
                    <a:gd name="T2" fmla="*/ 15 w 72"/>
                    <a:gd name="T3" fmla="*/ 8 h 48"/>
                    <a:gd name="T4" fmla="*/ 34 w 72"/>
                    <a:gd name="T5" fmla="*/ 24 h 48"/>
                    <a:gd name="T6" fmla="*/ 51 w 72"/>
                    <a:gd name="T7" fmla="*/ 30 h 48"/>
                    <a:gd name="T8" fmla="*/ 63 w 72"/>
                    <a:gd name="T9" fmla="*/ 29 h 48"/>
                    <a:gd name="T10" fmla="*/ 72 w 72"/>
                    <a:gd name="T11" fmla="*/ 20 h 48"/>
                    <a:gd name="T12" fmla="*/ 72 w 72"/>
                    <a:gd name="T13" fmla="*/ 39 h 48"/>
                    <a:gd name="T14" fmla="*/ 57 w 72"/>
                    <a:gd name="T15" fmla="*/ 48 h 48"/>
                    <a:gd name="T16" fmla="*/ 40 w 72"/>
                    <a:gd name="T17" fmla="*/ 45 h 48"/>
                    <a:gd name="T18" fmla="*/ 18 w 72"/>
                    <a:gd name="T19" fmla="*/ 30 h 48"/>
                    <a:gd name="T20" fmla="*/ 7 w 72"/>
                    <a:gd name="T21" fmla="*/ 14 h 48"/>
                    <a:gd name="T22" fmla="*/ 0 w 72"/>
                    <a:gd name="T23" fmla="*/ 0 h 4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72"/>
                    <a:gd name="T37" fmla="*/ 0 h 48"/>
                    <a:gd name="T38" fmla="*/ 72 w 72"/>
                    <a:gd name="T39" fmla="*/ 48 h 4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72" h="48">
                      <a:moveTo>
                        <a:pt x="0" y="0"/>
                      </a:moveTo>
                      <a:lnTo>
                        <a:pt x="15" y="8"/>
                      </a:lnTo>
                      <a:lnTo>
                        <a:pt x="34" y="24"/>
                      </a:lnTo>
                      <a:lnTo>
                        <a:pt x="51" y="30"/>
                      </a:lnTo>
                      <a:lnTo>
                        <a:pt x="63" y="29"/>
                      </a:lnTo>
                      <a:lnTo>
                        <a:pt x="72" y="20"/>
                      </a:lnTo>
                      <a:lnTo>
                        <a:pt x="72" y="39"/>
                      </a:lnTo>
                      <a:lnTo>
                        <a:pt x="57" y="48"/>
                      </a:lnTo>
                      <a:lnTo>
                        <a:pt x="40" y="45"/>
                      </a:lnTo>
                      <a:lnTo>
                        <a:pt x="18" y="30"/>
                      </a:lnTo>
                      <a:lnTo>
                        <a:pt x="7" y="14"/>
                      </a:lnTo>
                      <a:lnTo>
                        <a:pt x="0" y="0"/>
                      </a:lnTo>
                      <a:close/>
                    </a:path>
                  </a:pathLst>
                </a:custGeom>
                <a:solidFill>
                  <a:srgbClr val="333333">
                    <a:alpha val="74901"/>
                  </a:srgbClr>
                </a:solidFill>
                <a:ln>
                  <a:noFill/>
                </a:ln>
                <a:extLst>
                  <a:ext uri="{91240B29-F687-4F45-9708-019B960494DF}">
                    <a14:hiddenLine xmlns:a14="http://schemas.microsoft.com/office/drawing/2010/main" w="6350" cap="flat" cmpd="sng">
                      <a:solidFill>
                        <a:srgbClr val="000000"/>
                      </a:solidFill>
                      <a:prstDash val="solid"/>
                      <a:round/>
                      <a:headEnd type="none" w="med" len="med"/>
                      <a:tailEnd type="none" w="med" len="med"/>
                    </a14:hiddenLine>
                  </a:ext>
                </a:extLst>
              </p:spPr>
              <p:txBody>
                <a:bodyPr/>
                <a:lstStyle/>
                <a:p>
                  <a:endParaRPr lang="en-US"/>
                </a:p>
              </p:txBody>
            </p:sp>
            <p:sp>
              <p:nvSpPr>
                <p:cNvPr id="185" name="Freeform 139"/>
                <p:cNvSpPr>
                  <a:spLocks noChangeAspect="1"/>
                </p:cNvSpPr>
                <p:nvPr/>
              </p:nvSpPr>
              <p:spPr bwMode="auto">
                <a:xfrm>
                  <a:off x="3984" y="849"/>
                  <a:ext cx="215" cy="33"/>
                </a:xfrm>
                <a:custGeom>
                  <a:avLst/>
                  <a:gdLst>
                    <a:gd name="T0" fmla="*/ 0 w 215"/>
                    <a:gd name="T1" fmla="*/ 11 h 33"/>
                    <a:gd name="T2" fmla="*/ 23 w 215"/>
                    <a:gd name="T3" fmla="*/ 14 h 33"/>
                    <a:gd name="T4" fmla="*/ 38 w 215"/>
                    <a:gd name="T5" fmla="*/ 11 h 33"/>
                    <a:gd name="T6" fmla="*/ 54 w 215"/>
                    <a:gd name="T7" fmla="*/ 14 h 33"/>
                    <a:gd name="T8" fmla="*/ 75 w 215"/>
                    <a:gd name="T9" fmla="*/ 9 h 33"/>
                    <a:gd name="T10" fmla="*/ 98 w 215"/>
                    <a:gd name="T11" fmla="*/ 20 h 33"/>
                    <a:gd name="T12" fmla="*/ 113 w 215"/>
                    <a:gd name="T13" fmla="*/ 18 h 33"/>
                    <a:gd name="T14" fmla="*/ 137 w 215"/>
                    <a:gd name="T15" fmla="*/ 3 h 33"/>
                    <a:gd name="T16" fmla="*/ 153 w 215"/>
                    <a:gd name="T17" fmla="*/ 0 h 33"/>
                    <a:gd name="T18" fmla="*/ 176 w 215"/>
                    <a:gd name="T19" fmla="*/ 2 h 33"/>
                    <a:gd name="T20" fmla="*/ 215 w 215"/>
                    <a:gd name="T21" fmla="*/ 6 h 33"/>
                    <a:gd name="T22" fmla="*/ 200 w 215"/>
                    <a:gd name="T23" fmla="*/ 11 h 33"/>
                    <a:gd name="T24" fmla="*/ 185 w 215"/>
                    <a:gd name="T25" fmla="*/ 20 h 33"/>
                    <a:gd name="T26" fmla="*/ 158 w 215"/>
                    <a:gd name="T27" fmla="*/ 18 h 33"/>
                    <a:gd name="T28" fmla="*/ 147 w 215"/>
                    <a:gd name="T29" fmla="*/ 15 h 33"/>
                    <a:gd name="T30" fmla="*/ 138 w 215"/>
                    <a:gd name="T31" fmla="*/ 20 h 33"/>
                    <a:gd name="T32" fmla="*/ 134 w 215"/>
                    <a:gd name="T33" fmla="*/ 29 h 33"/>
                    <a:gd name="T34" fmla="*/ 108 w 215"/>
                    <a:gd name="T35" fmla="*/ 33 h 33"/>
                    <a:gd name="T36" fmla="*/ 84 w 215"/>
                    <a:gd name="T37" fmla="*/ 24 h 33"/>
                    <a:gd name="T38" fmla="*/ 69 w 215"/>
                    <a:gd name="T39" fmla="*/ 21 h 33"/>
                    <a:gd name="T40" fmla="*/ 54 w 215"/>
                    <a:gd name="T41" fmla="*/ 21 h 33"/>
                    <a:gd name="T42" fmla="*/ 18 w 215"/>
                    <a:gd name="T43" fmla="*/ 24 h 33"/>
                    <a:gd name="T44" fmla="*/ 0 w 215"/>
                    <a:gd name="T45" fmla="*/ 11 h 3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215"/>
                    <a:gd name="T70" fmla="*/ 0 h 33"/>
                    <a:gd name="T71" fmla="*/ 215 w 215"/>
                    <a:gd name="T72" fmla="*/ 33 h 33"/>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215" h="33">
                      <a:moveTo>
                        <a:pt x="0" y="11"/>
                      </a:moveTo>
                      <a:lnTo>
                        <a:pt x="23" y="14"/>
                      </a:lnTo>
                      <a:lnTo>
                        <a:pt x="38" y="11"/>
                      </a:lnTo>
                      <a:lnTo>
                        <a:pt x="54" y="14"/>
                      </a:lnTo>
                      <a:lnTo>
                        <a:pt x="75" y="9"/>
                      </a:lnTo>
                      <a:lnTo>
                        <a:pt x="98" y="20"/>
                      </a:lnTo>
                      <a:lnTo>
                        <a:pt x="113" y="18"/>
                      </a:lnTo>
                      <a:lnTo>
                        <a:pt x="137" y="3"/>
                      </a:lnTo>
                      <a:lnTo>
                        <a:pt x="153" y="0"/>
                      </a:lnTo>
                      <a:lnTo>
                        <a:pt x="176" y="2"/>
                      </a:lnTo>
                      <a:lnTo>
                        <a:pt x="215" y="6"/>
                      </a:lnTo>
                      <a:lnTo>
                        <a:pt x="200" y="11"/>
                      </a:lnTo>
                      <a:lnTo>
                        <a:pt x="185" y="20"/>
                      </a:lnTo>
                      <a:lnTo>
                        <a:pt x="158" y="18"/>
                      </a:lnTo>
                      <a:lnTo>
                        <a:pt x="147" y="15"/>
                      </a:lnTo>
                      <a:lnTo>
                        <a:pt x="138" y="20"/>
                      </a:lnTo>
                      <a:lnTo>
                        <a:pt x="134" y="29"/>
                      </a:lnTo>
                      <a:lnTo>
                        <a:pt x="108" y="33"/>
                      </a:lnTo>
                      <a:lnTo>
                        <a:pt x="84" y="24"/>
                      </a:lnTo>
                      <a:lnTo>
                        <a:pt x="69" y="21"/>
                      </a:lnTo>
                      <a:lnTo>
                        <a:pt x="54" y="21"/>
                      </a:lnTo>
                      <a:lnTo>
                        <a:pt x="18" y="24"/>
                      </a:lnTo>
                      <a:lnTo>
                        <a:pt x="0" y="11"/>
                      </a:lnTo>
                      <a:close/>
                    </a:path>
                  </a:pathLst>
                </a:custGeom>
                <a:solidFill>
                  <a:srgbClr val="333333">
                    <a:alpha val="74901"/>
                  </a:srgbClr>
                </a:solidFill>
                <a:ln>
                  <a:noFill/>
                </a:ln>
                <a:extLst>
                  <a:ext uri="{91240B29-F687-4F45-9708-019B960494DF}">
                    <a14:hiddenLine xmlns:a14="http://schemas.microsoft.com/office/drawing/2010/main" w="6350" cap="flat" cmpd="sng">
                      <a:solidFill>
                        <a:srgbClr val="000000"/>
                      </a:solidFill>
                      <a:prstDash val="solid"/>
                      <a:round/>
                      <a:headEnd type="none" w="med" len="med"/>
                      <a:tailEnd type="none" w="med" len="med"/>
                    </a14:hiddenLine>
                  </a:ext>
                </a:extLst>
              </p:spPr>
              <p:txBody>
                <a:bodyPr/>
                <a:lstStyle/>
                <a:p>
                  <a:endParaRPr lang="en-US"/>
                </a:p>
              </p:txBody>
            </p:sp>
            <p:sp>
              <p:nvSpPr>
                <p:cNvPr id="186" name="Freeform 140"/>
                <p:cNvSpPr>
                  <a:spLocks noChangeAspect="1"/>
                </p:cNvSpPr>
                <p:nvPr/>
              </p:nvSpPr>
              <p:spPr bwMode="auto">
                <a:xfrm>
                  <a:off x="1593" y="801"/>
                  <a:ext cx="1722" cy="93"/>
                </a:xfrm>
                <a:custGeom>
                  <a:avLst/>
                  <a:gdLst>
                    <a:gd name="T0" fmla="*/ 0 w 1722"/>
                    <a:gd name="T1" fmla="*/ 0 h 93"/>
                    <a:gd name="T2" fmla="*/ 486 w 1722"/>
                    <a:gd name="T3" fmla="*/ 8 h 93"/>
                    <a:gd name="T4" fmla="*/ 1031 w 1722"/>
                    <a:gd name="T5" fmla="*/ 8 h 93"/>
                    <a:gd name="T6" fmla="*/ 1260 w 1722"/>
                    <a:gd name="T7" fmla="*/ 11 h 93"/>
                    <a:gd name="T8" fmla="*/ 1263 w 1722"/>
                    <a:gd name="T9" fmla="*/ 11 h 93"/>
                    <a:gd name="T10" fmla="*/ 1295 w 1722"/>
                    <a:gd name="T11" fmla="*/ 14 h 93"/>
                    <a:gd name="T12" fmla="*/ 1337 w 1722"/>
                    <a:gd name="T13" fmla="*/ 18 h 93"/>
                    <a:gd name="T14" fmla="*/ 1389 w 1722"/>
                    <a:gd name="T15" fmla="*/ 24 h 93"/>
                    <a:gd name="T16" fmla="*/ 1422 w 1722"/>
                    <a:gd name="T17" fmla="*/ 26 h 93"/>
                    <a:gd name="T18" fmla="*/ 1434 w 1722"/>
                    <a:gd name="T19" fmla="*/ 23 h 93"/>
                    <a:gd name="T20" fmla="*/ 1448 w 1722"/>
                    <a:gd name="T21" fmla="*/ 20 h 93"/>
                    <a:gd name="T22" fmla="*/ 1473 w 1722"/>
                    <a:gd name="T23" fmla="*/ 24 h 93"/>
                    <a:gd name="T24" fmla="*/ 1500 w 1722"/>
                    <a:gd name="T25" fmla="*/ 33 h 93"/>
                    <a:gd name="T26" fmla="*/ 1535 w 1722"/>
                    <a:gd name="T27" fmla="*/ 36 h 93"/>
                    <a:gd name="T28" fmla="*/ 1560 w 1722"/>
                    <a:gd name="T29" fmla="*/ 39 h 93"/>
                    <a:gd name="T30" fmla="*/ 1577 w 1722"/>
                    <a:gd name="T31" fmla="*/ 42 h 93"/>
                    <a:gd name="T32" fmla="*/ 1592 w 1722"/>
                    <a:gd name="T33" fmla="*/ 41 h 93"/>
                    <a:gd name="T34" fmla="*/ 1602 w 1722"/>
                    <a:gd name="T35" fmla="*/ 54 h 93"/>
                    <a:gd name="T36" fmla="*/ 1622 w 1722"/>
                    <a:gd name="T37" fmla="*/ 60 h 93"/>
                    <a:gd name="T38" fmla="*/ 1640 w 1722"/>
                    <a:gd name="T39" fmla="*/ 59 h 93"/>
                    <a:gd name="T40" fmla="*/ 1647 w 1722"/>
                    <a:gd name="T41" fmla="*/ 50 h 93"/>
                    <a:gd name="T42" fmla="*/ 1661 w 1722"/>
                    <a:gd name="T43" fmla="*/ 51 h 93"/>
                    <a:gd name="T44" fmla="*/ 1673 w 1722"/>
                    <a:gd name="T45" fmla="*/ 71 h 93"/>
                    <a:gd name="T46" fmla="*/ 1697 w 1722"/>
                    <a:gd name="T47" fmla="*/ 86 h 93"/>
                    <a:gd name="T48" fmla="*/ 1722 w 1722"/>
                    <a:gd name="T49" fmla="*/ 93 h 9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722"/>
                    <a:gd name="T76" fmla="*/ 0 h 93"/>
                    <a:gd name="T77" fmla="*/ 1722 w 1722"/>
                    <a:gd name="T78" fmla="*/ 93 h 93"/>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722" h="93">
                      <a:moveTo>
                        <a:pt x="0" y="0"/>
                      </a:moveTo>
                      <a:lnTo>
                        <a:pt x="486" y="8"/>
                      </a:lnTo>
                      <a:lnTo>
                        <a:pt x="1031" y="8"/>
                      </a:lnTo>
                      <a:lnTo>
                        <a:pt x="1260" y="11"/>
                      </a:lnTo>
                      <a:lnTo>
                        <a:pt x="1263" y="11"/>
                      </a:lnTo>
                      <a:lnTo>
                        <a:pt x="1295" y="14"/>
                      </a:lnTo>
                      <a:lnTo>
                        <a:pt x="1337" y="18"/>
                      </a:lnTo>
                      <a:lnTo>
                        <a:pt x="1389" y="24"/>
                      </a:lnTo>
                      <a:lnTo>
                        <a:pt x="1422" y="26"/>
                      </a:lnTo>
                      <a:lnTo>
                        <a:pt x="1434" y="23"/>
                      </a:lnTo>
                      <a:lnTo>
                        <a:pt x="1448" y="20"/>
                      </a:lnTo>
                      <a:lnTo>
                        <a:pt x="1473" y="24"/>
                      </a:lnTo>
                      <a:lnTo>
                        <a:pt x="1500" y="33"/>
                      </a:lnTo>
                      <a:lnTo>
                        <a:pt x="1535" y="36"/>
                      </a:lnTo>
                      <a:lnTo>
                        <a:pt x="1560" y="39"/>
                      </a:lnTo>
                      <a:lnTo>
                        <a:pt x="1577" y="42"/>
                      </a:lnTo>
                      <a:lnTo>
                        <a:pt x="1592" y="41"/>
                      </a:lnTo>
                      <a:lnTo>
                        <a:pt x="1602" y="54"/>
                      </a:lnTo>
                      <a:lnTo>
                        <a:pt x="1622" y="60"/>
                      </a:lnTo>
                      <a:lnTo>
                        <a:pt x="1640" y="59"/>
                      </a:lnTo>
                      <a:lnTo>
                        <a:pt x="1647" y="50"/>
                      </a:lnTo>
                      <a:lnTo>
                        <a:pt x="1661" y="51"/>
                      </a:lnTo>
                      <a:lnTo>
                        <a:pt x="1673" y="71"/>
                      </a:lnTo>
                      <a:lnTo>
                        <a:pt x="1697" y="86"/>
                      </a:lnTo>
                      <a:lnTo>
                        <a:pt x="1722" y="93"/>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7" name="Freeform 141"/>
                <p:cNvSpPr>
                  <a:spLocks noChangeAspect="1"/>
                </p:cNvSpPr>
                <p:nvPr/>
              </p:nvSpPr>
              <p:spPr bwMode="auto">
                <a:xfrm>
                  <a:off x="3354" y="845"/>
                  <a:ext cx="95" cy="31"/>
                </a:xfrm>
                <a:custGeom>
                  <a:avLst/>
                  <a:gdLst>
                    <a:gd name="T0" fmla="*/ 0 w 95"/>
                    <a:gd name="T1" fmla="*/ 0 h 31"/>
                    <a:gd name="T2" fmla="*/ 15 w 95"/>
                    <a:gd name="T3" fmla="*/ 7 h 31"/>
                    <a:gd name="T4" fmla="*/ 26 w 95"/>
                    <a:gd name="T5" fmla="*/ 13 h 31"/>
                    <a:gd name="T6" fmla="*/ 48 w 95"/>
                    <a:gd name="T7" fmla="*/ 25 h 31"/>
                    <a:gd name="T8" fmla="*/ 71 w 95"/>
                    <a:gd name="T9" fmla="*/ 31 h 31"/>
                    <a:gd name="T10" fmla="*/ 95 w 95"/>
                    <a:gd name="T11" fmla="*/ 28 h 31"/>
                    <a:gd name="T12" fmla="*/ 0 60000 65536"/>
                    <a:gd name="T13" fmla="*/ 0 60000 65536"/>
                    <a:gd name="T14" fmla="*/ 0 60000 65536"/>
                    <a:gd name="T15" fmla="*/ 0 60000 65536"/>
                    <a:gd name="T16" fmla="*/ 0 60000 65536"/>
                    <a:gd name="T17" fmla="*/ 0 60000 65536"/>
                    <a:gd name="T18" fmla="*/ 0 w 95"/>
                    <a:gd name="T19" fmla="*/ 0 h 31"/>
                    <a:gd name="T20" fmla="*/ 95 w 95"/>
                    <a:gd name="T21" fmla="*/ 31 h 31"/>
                  </a:gdLst>
                  <a:ahLst/>
                  <a:cxnLst>
                    <a:cxn ang="T12">
                      <a:pos x="T0" y="T1"/>
                    </a:cxn>
                    <a:cxn ang="T13">
                      <a:pos x="T2" y="T3"/>
                    </a:cxn>
                    <a:cxn ang="T14">
                      <a:pos x="T4" y="T5"/>
                    </a:cxn>
                    <a:cxn ang="T15">
                      <a:pos x="T6" y="T7"/>
                    </a:cxn>
                    <a:cxn ang="T16">
                      <a:pos x="T8" y="T9"/>
                    </a:cxn>
                    <a:cxn ang="T17">
                      <a:pos x="T10" y="T11"/>
                    </a:cxn>
                  </a:cxnLst>
                  <a:rect l="T18" t="T19" r="T20" b="T21"/>
                  <a:pathLst>
                    <a:path w="95" h="31">
                      <a:moveTo>
                        <a:pt x="0" y="0"/>
                      </a:moveTo>
                      <a:lnTo>
                        <a:pt x="15" y="7"/>
                      </a:lnTo>
                      <a:lnTo>
                        <a:pt x="26" y="13"/>
                      </a:lnTo>
                      <a:lnTo>
                        <a:pt x="48" y="25"/>
                      </a:lnTo>
                      <a:lnTo>
                        <a:pt x="71" y="31"/>
                      </a:lnTo>
                      <a:lnTo>
                        <a:pt x="95" y="28"/>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 name="Freeform 142"/>
                <p:cNvSpPr>
                  <a:spLocks noChangeAspect="1"/>
                </p:cNvSpPr>
                <p:nvPr/>
              </p:nvSpPr>
              <p:spPr bwMode="auto">
                <a:xfrm>
                  <a:off x="3459" y="840"/>
                  <a:ext cx="162" cy="83"/>
                </a:xfrm>
                <a:custGeom>
                  <a:avLst/>
                  <a:gdLst>
                    <a:gd name="T0" fmla="*/ 0 w 162"/>
                    <a:gd name="T1" fmla="*/ 11 h 83"/>
                    <a:gd name="T2" fmla="*/ 6 w 162"/>
                    <a:gd name="T3" fmla="*/ 2 h 83"/>
                    <a:gd name="T4" fmla="*/ 21 w 162"/>
                    <a:gd name="T5" fmla="*/ 0 h 83"/>
                    <a:gd name="T6" fmla="*/ 29 w 162"/>
                    <a:gd name="T7" fmla="*/ 18 h 83"/>
                    <a:gd name="T8" fmla="*/ 36 w 162"/>
                    <a:gd name="T9" fmla="*/ 38 h 83"/>
                    <a:gd name="T10" fmla="*/ 45 w 162"/>
                    <a:gd name="T11" fmla="*/ 57 h 83"/>
                    <a:gd name="T12" fmla="*/ 62 w 162"/>
                    <a:gd name="T13" fmla="*/ 72 h 83"/>
                    <a:gd name="T14" fmla="*/ 81 w 162"/>
                    <a:gd name="T15" fmla="*/ 81 h 83"/>
                    <a:gd name="T16" fmla="*/ 114 w 162"/>
                    <a:gd name="T17" fmla="*/ 83 h 83"/>
                    <a:gd name="T18" fmla="*/ 135 w 162"/>
                    <a:gd name="T19" fmla="*/ 77 h 83"/>
                    <a:gd name="T20" fmla="*/ 149 w 162"/>
                    <a:gd name="T21" fmla="*/ 56 h 83"/>
                    <a:gd name="T22" fmla="*/ 162 w 162"/>
                    <a:gd name="T23" fmla="*/ 45 h 8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62"/>
                    <a:gd name="T37" fmla="*/ 0 h 83"/>
                    <a:gd name="T38" fmla="*/ 162 w 162"/>
                    <a:gd name="T39" fmla="*/ 83 h 8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62" h="83">
                      <a:moveTo>
                        <a:pt x="0" y="11"/>
                      </a:moveTo>
                      <a:lnTo>
                        <a:pt x="6" y="2"/>
                      </a:lnTo>
                      <a:lnTo>
                        <a:pt x="21" y="0"/>
                      </a:lnTo>
                      <a:lnTo>
                        <a:pt x="29" y="18"/>
                      </a:lnTo>
                      <a:lnTo>
                        <a:pt x="36" y="38"/>
                      </a:lnTo>
                      <a:lnTo>
                        <a:pt x="45" y="57"/>
                      </a:lnTo>
                      <a:lnTo>
                        <a:pt x="62" y="72"/>
                      </a:lnTo>
                      <a:lnTo>
                        <a:pt x="81" y="81"/>
                      </a:lnTo>
                      <a:lnTo>
                        <a:pt x="114" y="83"/>
                      </a:lnTo>
                      <a:lnTo>
                        <a:pt x="135" y="77"/>
                      </a:lnTo>
                      <a:lnTo>
                        <a:pt x="149" y="56"/>
                      </a:lnTo>
                      <a:lnTo>
                        <a:pt x="162" y="45"/>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9" name="Freeform 143"/>
                <p:cNvSpPr>
                  <a:spLocks noChangeAspect="1"/>
                </p:cNvSpPr>
                <p:nvPr/>
              </p:nvSpPr>
              <p:spPr bwMode="auto">
                <a:xfrm>
                  <a:off x="3627" y="860"/>
                  <a:ext cx="114" cy="52"/>
                </a:xfrm>
                <a:custGeom>
                  <a:avLst/>
                  <a:gdLst>
                    <a:gd name="T0" fmla="*/ 0 w 114"/>
                    <a:gd name="T1" fmla="*/ 1 h 52"/>
                    <a:gd name="T2" fmla="*/ 23 w 114"/>
                    <a:gd name="T3" fmla="*/ 13 h 52"/>
                    <a:gd name="T4" fmla="*/ 33 w 114"/>
                    <a:gd name="T5" fmla="*/ 16 h 52"/>
                    <a:gd name="T6" fmla="*/ 41 w 114"/>
                    <a:gd name="T7" fmla="*/ 7 h 52"/>
                    <a:gd name="T8" fmla="*/ 50 w 114"/>
                    <a:gd name="T9" fmla="*/ 0 h 52"/>
                    <a:gd name="T10" fmla="*/ 53 w 114"/>
                    <a:gd name="T11" fmla="*/ 18 h 52"/>
                    <a:gd name="T12" fmla="*/ 65 w 114"/>
                    <a:gd name="T13" fmla="*/ 30 h 52"/>
                    <a:gd name="T14" fmla="*/ 77 w 114"/>
                    <a:gd name="T15" fmla="*/ 39 h 52"/>
                    <a:gd name="T16" fmla="*/ 93 w 114"/>
                    <a:gd name="T17" fmla="*/ 40 h 52"/>
                    <a:gd name="T18" fmla="*/ 107 w 114"/>
                    <a:gd name="T19" fmla="*/ 40 h 52"/>
                    <a:gd name="T20" fmla="*/ 114 w 114"/>
                    <a:gd name="T21" fmla="*/ 52 h 5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14"/>
                    <a:gd name="T34" fmla="*/ 0 h 52"/>
                    <a:gd name="T35" fmla="*/ 114 w 114"/>
                    <a:gd name="T36" fmla="*/ 52 h 5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14" h="52">
                      <a:moveTo>
                        <a:pt x="0" y="1"/>
                      </a:moveTo>
                      <a:lnTo>
                        <a:pt x="23" y="13"/>
                      </a:lnTo>
                      <a:lnTo>
                        <a:pt x="33" y="16"/>
                      </a:lnTo>
                      <a:lnTo>
                        <a:pt x="41" y="7"/>
                      </a:lnTo>
                      <a:lnTo>
                        <a:pt x="50" y="0"/>
                      </a:lnTo>
                      <a:lnTo>
                        <a:pt x="53" y="18"/>
                      </a:lnTo>
                      <a:lnTo>
                        <a:pt x="65" y="30"/>
                      </a:lnTo>
                      <a:lnTo>
                        <a:pt x="77" y="39"/>
                      </a:lnTo>
                      <a:lnTo>
                        <a:pt x="93" y="40"/>
                      </a:lnTo>
                      <a:lnTo>
                        <a:pt x="107" y="40"/>
                      </a:lnTo>
                      <a:lnTo>
                        <a:pt x="114" y="52"/>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90" name="Freeform 144"/>
                <p:cNvSpPr>
                  <a:spLocks noChangeAspect="1"/>
                </p:cNvSpPr>
                <p:nvPr/>
              </p:nvSpPr>
              <p:spPr bwMode="auto">
                <a:xfrm>
                  <a:off x="3659" y="881"/>
                  <a:ext cx="72" cy="55"/>
                </a:xfrm>
                <a:custGeom>
                  <a:avLst/>
                  <a:gdLst>
                    <a:gd name="T0" fmla="*/ 0 w 72"/>
                    <a:gd name="T1" fmla="*/ 21 h 55"/>
                    <a:gd name="T2" fmla="*/ 13 w 72"/>
                    <a:gd name="T3" fmla="*/ 7 h 55"/>
                    <a:gd name="T4" fmla="*/ 22 w 72"/>
                    <a:gd name="T5" fmla="*/ 0 h 55"/>
                    <a:gd name="T6" fmla="*/ 28 w 72"/>
                    <a:gd name="T7" fmla="*/ 16 h 55"/>
                    <a:gd name="T8" fmla="*/ 33 w 72"/>
                    <a:gd name="T9" fmla="*/ 33 h 55"/>
                    <a:gd name="T10" fmla="*/ 36 w 72"/>
                    <a:gd name="T11" fmla="*/ 48 h 55"/>
                    <a:gd name="T12" fmla="*/ 45 w 72"/>
                    <a:gd name="T13" fmla="*/ 55 h 55"/>
                    <a:gd name="T14" fmla="*/ 58 w 72"/>
                    <a:gd name="T15" fmla="*/ 55 h 55"/>
                    <a:gd name="T16" fmla="*/ 72 w 72"/>
                    <a:gd name="T17" fmla="*/ 42 h 5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2"/>
                    <a:gd name="T28" fmla="*/ 0 h 55"/>
                    <a:gd name="T29" fmla="*/ 72 w 72"/>
                    <a:gd name="T30" fmla="*/ 55 h 5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2" h="55">
                      <a:moveTo>
                        <a:pt x="0" y="21"/>
                      </a:moveTo>
                      <a:lnTo>
                        <a:pt x="13" y="7"/>
                      </a:lnTo>
                      <a:lnTo>
                        <a:pt x="22" y="0"/>
                      </a:lnTo>
                      <a:lnTo>
                        <a:pt x="28" y="16"/>
                      </a:lnTo>
                      <a:lnTo>
                        <a:pt x="33" y="33"/>
                      </a:lnTo>
                      <a:lnTo>
                        <a:pt x="36" y="48"/>
                      </a:lnTo>
                      <a:lnTo>
                        <a:pt x="45" y="55"/>
                      </a:lnTo>
                      <a:lnTo>
                        <a:pt x="58" y="55"/>
                      </a:lnTo>
                      <a:lnTo>
                        <a:pt x="72" y="42"/>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91" name="Freeform 145"/>
                <p:cNvSpPr>
                  <a:spLocks noChangeAspect="1"/>
                </p:cNvSpPr>
                <p:nvPr/>
              </p:nvSpPr>
              <p:spPr bwMode="auto">
                <a:xfrm>
                  <a:off x="3740" y="849"/>
                  <a:ext cx="144" cy="51"/>
                </a:xfrm>
                <a:custGeom>
                  <a:avLst/>
                  <a:gdLst>
                    <a:gd name="T0" fmla="*/ 0 w 144"/>
                    <a:gd name="T1" fmla="*/ 0 h 51"/>
                    <a:gd name="T2" fmla="*/ 7 w 144"/>
                    <a:gd name="T3" fmla="*/ 24 h 51"/>
                    <a:gd name="T4" fmla="*/ 21 w 144"/>
                    <a:gd name="T5" fmla="*/ 45 h 51"/>
                    <a:gd name="T6" fmla="*/ 34 w 144"/>
                    <a:gd name="T7" fmla="*/ 51 h 51"/>
                    <a:gd name="T8" fmla="*/ 49 w 144"/>
                    <a:gd name="T9" fmla="*/ 48 h 51"/>
                    <a:gd name="T10" fmla="*/ 64 w 144"/>
                    <a:gd name="T11" fmla="*/ 33 h 51"/>
                    <a:gd name="T12" fmla="*/ 79 w 144"/>
                    <a:gd name="T13" fmla="*/ 27 h 51"/>
                    <a:gd name="T14" fmla="*/ 91 w 144"/>
                    <a:gd name="T15" fmla="*/ 29 h 51"/>
                    <a:gd name="T16" fmla="*/ 96 w 144"/>
                    <a:gd name="T17" fmla="*/ 39 h 51"/>
                    <a:gd name="T18" fmla="*/ 112 w 144"/>
                    <a:gd name="T19" fmla="*/ 42 h 51"/>
                    <a:gd name="T20" fmla="*/ 124 w 144"/>
                    <a:gd name="T21" fmla="*/ 39 h 51"/>
                    <a:gd name="T22" fmla="*/ 138 w 144"/>
                    <a:gd name="T23" fmla="*/ 27 h 51"/>
                    <a:gd name="T24" fmla="*/ 144 w 144"/>
                    <a:gd name="T25" fmla="*/ 18 h 5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44"/>
                    <a:gd name="T40" fmla="*/ 0 h 51"/>
                    <a:gd name="T41" fmla="*/ 144 w 144"/>
                    <a:gd name="T42" fmla="*/ 51 h 5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44" h="51">
                      <a:moveTo>
                        <a:pt x="0" y="0"/>
                      </a:moveTo>
                      <a:lnTo>
                        <a:pt x="7" y="24"/>
                      </a:lnTo>
                      <a:lnTo>
                        <a:pt x="21" y="45"/>
                      </a:lnTo>
                      <a:lnTo>
                        <a:pt x="34" y="51"/>
                      </a:lnTo>
                      <a:lnTo>
                        <a:pt x="49" y="48"/>
                      </a:lnTo>
                      <a:lnTo>
                        <a:pt x="64" y="33"/>
                      </a:lnTo>
                      <a:lnTo>
                        <a:pt x="79" y="27"/>
                      </a:lnTo>
                      <a:lnTo>
                        <a:pt x="91" y="29"/>
                      </a:lnTo>
                      <a:lnTo>
                        <a:pt x="96" y="39"/>
                      </a:lnTo>
                      <a:lnTo>
                        <a:pt x="112" y="42"/>
                      </a:lnTo>
                      <a:lnTo>
                        <a:pt x="124" y="39"/>
                      </a:lnTo>
                      <a:lnTo>
                        <a:pt x="138" y="27"/>
                      </a:lnTo>
                      <a:lnTo>
                        <a:pt x="144" y="18"/>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92" name="Freeform 146"/>
                <p:cNvSpPr>
                  <a:spLocks noChangeAspect="1"/>
                </p:cNvSpPr>
                <p:nvPr/>
              </p:nvSpPr>
              <p:spPr bwMode="auto">
                <a:xfrm>
                  <a:off x="3902" y="876"/>
                  <a:ext cx="60" cy="30"/>
                </a:xfrm>
                <a:custGeom>
                  <a:avLst/>
                  <a:gdLst>
                    <a:gd name="T0" fmla="*/ 0 w 60"/>
                    <a:gd name="T1" fmla="*/ 0 h 30"/>
                    <a:gd name="T2" fmla="*/ 15 w 60"/>
                    <a:gd name="T3" fmla="*/ 18 h 30"/>
                    <a:gd name="T4" fmla="*/ 31 w 60"/>
                    <a:gd name="T5" fmla="*/ 29 h 30"/>
                    <a:gd name="T6" fmla="*/ 46 w 60"/>
                    <a:gd name="T7" fmla="*/ 30 h 30"/>
                    <a:gd name="T8" fmla="*/ 60 w 60"/>
                    <a:gd name="T9" fmla="*/ 21 h 30"/>
                    <a:gd name="T10" fmla="*/ 0 60000 65536"/>
                    <a:gd name="T11" fmla="*/ 0 60000 65536"/>
                    <a:gd name="T12" fmla="*/ 0 60000 65536"/>
                    <a:gd name="T13" fmla="*/ 0 60000 65536"/>
                    <a:gd name="T14" fmla="*/ 0 60000 65536"/>
                    <a:gd name="T15" fmla="*/ 0 w 60"/>
                    <a:gd name="T16" fmla="*/ 0 h 30"/>
                    <a:gd name="T17" fmla="*/ 60 w 60"/>
                    <a:gd name="T18" fmla="*/ 30 h 30"/>
                  </a:gdLst>
                  <a:ahLst/>
                  <a:cxnLst>
                    <a:cxn ang="T10">
                      <a:pos x="T0" y="T1"/>
                    </a:cxn>
                    <a:cxn ang="T11">
                      <a:pos x="T2" y="T3"/>
                    </a:cxn>
                    <a:cxn ang="T12">
                      <a:pos x="T4" y="T5"/>
                    </a:cxn>
                    <a:cxn ang="T13">
                      <a:pos x="T6" y="T7"/>
                    </a:cxn>
                    <a:cxn ang="T14">
                      <a:pos x="T8" y="T9"/>
                    </a:cxn>
                  </a:cxnLst>
                  <a:rect l="T15" t="T16" r="T17" b="T18"/>
                  <a:pathLst>
                    <a:path w="60" h="30">
                      <a:moveTo>
                        <a:pt x="0" y="0"/>
                      </a:moveTo>
                      <a:lnTo>
                        <a:pt x="15" y="18"/>
                      </a:lnTo>
                      <a:lnTo>
                        <a:pt x="31" y="29"/>
                      </a:lnTo>
                      <a:lnTo>
                        <a:pt x="46" y="30"/>
                      </a:lnTo>
                      <a:lnTo>
                        <a:pt x="60" y="21"/>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93" name="Freeform 147"/>
                <p:cNvSpPr>
                  <a:spLocks noChangeAspect="1"/>
                </p:cNvSpPr>
                <p:nvPr/>
              </p:nvSpPr>
              <p:spPr bwMode="auto">
                <a:xfrm>
                  <a:off x="3999" y="869"/>
                  <a:ext cx="57" cy="4"/>
                </a:xfrm>
                <a:custGeom>
                  <a:avLst/>
                  <a:gdLst>
                    <a:gd name="T0" fmla="*/ 0 w 57"/>
                    <a:gd name="T1" fmla="*/ 4 h 4"/>
                    <a:gd name="T2" fmla="*/ 21 w 57"/>
                    <a:gd name="T3" fmla="*/ 4 h 4"/>
                    <a:gd name="T4" fmla="*/ 36 w 57"/>
                    <a:gd name="T5" fmla="*/ 0 h 4"/>
                    <a:gd name="T6" fmla="*/ 57 w 57"/>
                    <a:gd name="T7" fmla="*/ 1 h 4"/>
                    <a:gd name="T8" fmla="*/ 0 60000 65536"/>
                    <a:gd name="T9" fmla="*/ 0 60000 65536"/>
                    <a:gd name="T10" fmla="*/ 0 60000 65536"/>
                    <a:gd name="T11" fmla="*/ 0 60000 65536"/>
                    <a:gd name="T12" fmla="*/ 0 w 57"/>
                    <a:gd name="T13" fmla="*/ 0 h 4"/>
                    <a:gd name="T14" fmla="*/ 57 w 57"/>
                    <a:gd name="T15" fmla="*/ 4 h 4"/>
                  </a:gdLst>
                  <a:ahLst/>
                  <a:cxnLst>
                    <a:cxn ang="T8">
                      <a:pos x="T0" y="T1"/>
                    </a:cxn>
                    <a:cxn ang="T9">
                      <a:pos x="T2" y="T3"/>
                    </a:cxn>
                    <a:cxn ang="T10">
                      <a:pos x="T4" y="T5"/>
                    </a:cxn>
                    <a:cxn ang="T11">
                      <a:pos x="T6" y="T7"/>
                    </a:cxn>
                  </a:cxnLst>
                  <a:rect l="T12" t="T13" r="T14" b="T15"/>
                  <a:pathLst>
                    <a:path w="57" h="4">
                      <a:moveTo>
                        <a:pt x="0" y="4"/>
                      </a:moveTo>
                      <a:lnTo>
                        <a:pt x="21" y="4"/>
                      </a:lnTo>
                      <a:lnTo>
                        <a:pt x="36" y="0"/>
                      </a:lnTo>
                      <a:lnTo>
                        <a:pt x="57" y="1"/>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94" name="Freeform 148"/>
                <p:cNvSpPr>
                  <a:spLocks noChangeAspect="1"/>
                </p:cNvSpPr>
                <p:nvPr/>
              </p:nvSpPr>
              <p:spPr bwMode="auto">
                <a:xfrm>
                  <a:off x="2852" y="812"/>
                  <a:ext cx="477" cy="40"/>
                </a:xfrm>
                <a:custGeom>
                  <a:avLst/>
                  <a:gdLst>
                    <a:gd name="T0" fmla="*/ 0 w 477"/>
                    <a:gd name="T1" fmla="*/ 0 h 40"/>
                    <a:gd name="T2" fmla="*/ 58 w 477"/>
                    <a:gd name="T3" fmla="*/ 3 h 40"/>
                    <a:gd name="T4" fmla="*/ 141 w 477"/>
                    <a:gd name="T5" fmla="*/ 1 h 40"/>
                    <a:gd name="T6" fmla="*/ 181 w 477"/>
                    <a:gd name="T7" fmla="*/ 3 h 40"/>
                    <a:gd name="T8" fmla="*/ 202 w 477"/>
                    <a:gd name="T9" fmla="*/ 7 h 40"/>
                    <a:gd name="T10" fmla="*/ 220 w 477"/>
                    <a:gd name="T11" fmla="*/ 12 h 40"/>
                    <a:gd name="T12" fmla="*/ 265 w 477"/>
                    <a:gd name="T13" fmla="*/ 15 h 40"/>
                    <a:gd name="T14" fmla="*/ 289 w 477"/>
                    <a:gd name="T15" fmla="*/ 15 h 40"/>
                    <a:gd name="T16" fmla="*/ 307 w 477"/>
                    <a:gd name="T17" fmla="*/ 22 h 40"/>
                    <a:gd name="T18" fmla="*/ 318 w 477"/>
                    <a:gd name="T19" fmla="*/ 27 h 40"/>
                    <a:gd name="T20" fmla="*/ 328 w 477"/>
                    <a:gd name="T21" fmla="*/ 16 h 40"/>
                    <a:gd name="T22" fmla="*/ 345 w 477"/>
                    <a:gd name="T23" fmla="*/ 19 h 40"/>
                    <a:gd name="T24" fmla="*/ 358 w 477"/>
                    <a:gd name="T25" fmla="*/ 31 h 40"/>
                    <a:gd name="T26" fmla="*/ 376 w 477"/>
                    <a:gd name="T27" fmla="*/ 39 h 40"/>
                    <a:gd name="T28" fmla="*/ 385 w 477"/>
                    <a:gd name="T29" fmla="*/ 25 h 40"/>
                    <a:gd name="T30" fmla="*/ 396 w 477"/>
                    <a:gd name="T31" fmla="*/ 18 h 40"/>
                    <a:gd name="T32" fmla="*/ 418 w 477"/>
                    <a:gd name="T33" fmla="*/ 22 h 40"/>
                    <a:gd name="T34" fmla="*/ 432 w 477"/>
                    <a:gd name="T35" fmla="*/ 31 h 40"/>
                    <a:gd name="T36" fmla="*/ 448 w 477"/>
                    <a:gd name="T37" fmla="*/ 39 h 40"/>
                    <a:gd name="T38" fmla="*/ 477 w 477"/>
                    <a:gd name="T39" fmla="*/ 40 h 4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477"/>
                    <a:gd name="T61" fmla="*/ 0 h 40"/>
                    <a:gd name="T62" fmla="*/ 477 w 477"/>
                    <a:gd name="T63" fmla="*/ 40 h 40"/>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477" h="40">
                      <a:moveTo>
                        <a:pt x="0" y="0"/>
                      </a:moveTo>
                      <a:lnTo>
                        <a:pt x="58" y="3"/>
                      </a:lnTo>
                      <a:lnTo>
                        <a:pt x="141" y="1"/>
                      </a:lnTo>
                      <a:lnTo>
                        <a:pt x="181" y="3"/>
                      </a:lnTo>
                      <a:lnTo>
                        <a:pt x="202" y="7"/>
                      </a:lnTo>
                      <a:lnTo>
                        <a:pt x="220" y="12"/>
                      </a:lnTo>
                      <a:lnTo>
                        <a:pt x="265" y="15"/>
                      </a:lnTo>
                      <a:lnTo>
                        <a:pt x="289" y="15"/>
                      </a:lnTo>
                      <a:lnTo>
                        <a:pt x="307" y="22"/>
                      </a:lnTo>
                      <a:lnTo>
                        <a:pt x="318" y="27"/>
                      </a:lnTo>
                      <a:lnTo>
                        <a:pt x="328" y="16"/>
                      </a:lnTo>
                      <a:lnTo>
                        <a:pt x="345" y="19"/>
                      </a:lnTo>
                      <a:lnTo>
                        <a:pt x="358" y="31"/>
                      </a:lnTo>
                      <a:lnTo>
                        <a:pt x="376" y="39"/>
                      </a:lnTo>
                      <a:lnTo>
                        <a:pt x="385" y="25"/>
                      </a:lnTo>
                      <a:lnTo>
                        <a:pt x="396" y="18"/>
                      </a:lnTo>
                      <a:lnTo>
                        <a:pt x="418" y="22"/>
                      </a:lnTo>
                      <a:lnTo>
                        <a:pt x="432" y="31"/>
                      </a:lnTo>
                      <a:lnTo>
                        <a:pt x="448" y="39"/>
                      </a:lnTo>
                      <a:lnTo>
                        <a:pt x="477" y="40"/>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95" name="Freeform 149"/>
                <p:cNvSpPr>
                  <a:spLocks noChangeAspect="1"/>
                </p:cNvSpPr>
                <p:nvPr/>
              </p:nvSpPr>
              <p:spPr bwMode="auto">
                <a:xfrm>
                  <a:off x="3351" y="830"/>
                  <a:ext cx="383" cy="52"/>
                </a:xfrm>
                <a:custGeom>
                  <a:avLst/>
                  <a:gdLst>
                    <a:gd name="T0" fmla="*/ 0 w 383"/>
                    <a:gd name="T1" fmla="*/ 1 h 52"/>
                    <a:gd name="T2" fmla="*/ 18 w 383"/>
                    <a:gd name="T3" fmla="*/ 3 h 52"/>
                    <a:gd name="T4" fmla="*/ 32 w 383"/>
                    <a:gd name="T5" fmla="*/ 13 h 52"/>
                    <a:gd name="T6" fmla="*/ 48 w 383"/>
                    <a:gd name="T7" fmla="*/ 15 h 52"/>
                    <a:gd name="T8" fmla="*/ 77 w 383"/>
                    <a:gd name="T9" fmla="*/ 19 h 52"/>
                    <a:gd name="T10" fmla="*/ 93 w 383"/>
                    <a:gd name="T11" fmla="*/ 15 h 52"/>
                    <a:gd name="T12" fmla="*/ 107 w 383"/>
                    <a:gd name="T13" fmla="*/ 3 h 52"/>
                    <a:gd name="T14" fmla="*/ 120 w 383"/>
                    <a:gd name="T15" fmla="*/ 0 h 52"/>
                    <a:gd name="T16" fmla="*/ 138 w 383"/>
                    <a:gd name="T17" fmla="*/ 1 h 52"/>
                    <a:gd name="T18" fmla="*/ 155 w 383"/>
                    <a:gd name="T19" fmla="*/ 19 h 52"/>
                    <a:gd name="T20" fmla="*/ 173 w 383"/>
                    <a:gd name="T21" fmla="*/ 34 h 52"/>
                    <a:gd name="T22" fmla="*/ 206 w 383"/>
                    <a:gd name="T23" fmla="*/ 46 h 52"/>
                    <a:gd name="T24" fmla="*/ 242 w 383"/>
                    <a:gd name="T25" fmla="*/ 43 h 52"/>
                    <a:gd name="T26" fmla="*/ 261 w 383"/>
                    <a:gd name="T27" fmla="*/ 28 h 52"/>
                    <a:gd name="T28" fmla="*/ 269 w 383"/>
                    <a:gd name="T29" fmla="*/ 16 h 52"/>
                    <a:gd name="T30" fmla="*/ 282 w 383"/>
                    <a:gd name="T31" fmla="*/ 15 h 52"/>
                    <a:gd name="T32" fmla="*/ 299 w 383"/>
                    <a:gd name="T33" fmla="*/ 28 h 52"/>
                    <a:gd name="T34" fmla="*/ 314 w 383"/>
                    <a:gd name="T35" fmla="*/ 25 h 52"/>
                    <a:gd name="T36" fmla="*/ 332 w 383"/>
                    <a:gd name="T37" fmla="*/ 19 h 52"/>
                    <a:gd name="T38" fmla="*/ 342 w 383"/>
                    <a:gd name="T39" fmla="*/ 24 h 52"/>
                    <a:gd name="T40" fmla="*/ 348 w 383"/>
                    <a:gd name="T41" fmla="*/ 42 h 52"/>
                    <a:gd name="T42" fmla="*/ 354 w 383"/>
                    <a:gd name="T43" fmla="*/ 51 h 52"/>
                    <a:gd name="T44" fmla="*/ 368 w 383"/>
                    <a:gd name="T45" fmla="*/ 52 h 52"/>
                    <a:gd name="T46" fmla="*/ 383 w 383"/>
                    <a:gd name="T47" fmla="*/ 51 h 5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383"/>
                    <a:gd name="T73" fmla="*/ 0 h 52"/>
                    <a:gd name="T74" fmla="*/ 383 w 383"/>
                    <a:gd name="T75" fmla="*/ 52 h 52"/>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383" h="52">
                      <a:moveTo>
                        <a:pt x="0" y="1"/>
                      </a:moveTo>
                      <a:lnTo>
                        <a:pt x="18" y="3"/>
                      </a:lnTo>
                      <a:lnTo>
                        <a:pt x="32" y="13"/>
                      </a:lnTo>
                      <a:lnTo>
                        <a:pt x="48" y="15"/>
                      </a:lnTo>
                      <a:lnTo>
                        <a:pt x="77" y="19"/>
                      </a:lnTo>
                      <a:lnTo>
                        <a:pt x="93" y="15"/>
                      </a:lnTo>
                      <a:lnTo>
                        <a:pt x="107" y="3"/>
                      </a:lnTo>
                      <a:lnTo>
                        <a:pt x="120" y="0"/>
                      </a:lnTo>
                      <a:lnTo>
                        <a:pt x="138" y="1"/>
                      </a:lnTo>
                      <a:lnTo>
                        <a:pt x="155" y="19"/>
                      </a:lnTo>
                      <a:lnTo>
                        <a:pt x="173" y="34"/>
                      </a:lnTo>
                      <a:lnTo>
                        <a:pt x="206" y="46"/>
                      </a:lnTo>
                      <a:lnTo>
                        <a:pt x="242" y="43"/>
                      </a:lnTo>
                      <a:lnTo>
                        <a:pt x="261" y="28"/>
                      </a:lnTo>
                      <a:lnTo>
                        <a:pt x="269" y="16"/>
                      </a:lnTo>
                      <a:lnTo>
                        <a:pt x="282" y="15"/>
                      </a:lnTo>
                      <a:lnTo>
                        <a:pt x="299" y="28"/>
                      </a:lnTo>
                      <a:lnTo>
                        <a:pt x="314" y="25"/>
                      </a:lnTo>
                      <a:lnTo>
                        <a:pt x="332" y="19"/>
                      </a:lnTo>
                      <a:lnTo>
                        <a:pt x="342" y="24"/>
                      </a:lnTo>
                      <a:lnTo>
                        <a:pt x="348" y="42"/>
                      </a:lnTo>
                      <a:lnTo>
                        <a:pt x="354" y="51"/>
                      </a:lnTo>
                      <a:lnTo>
                        <a:pt x="368" y="52"/>
                      </a:lnTo>
                      <a:lnTo>
                        <a:pt x="383" y="51"/>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96" name="Freeform 150"/>
                <p:cNvSpPr>
                  <a:spLocks noChangeAspect="1"/>
                </p:cNvSpPr>
                <p:nvPr/>
              </p:nvSpPr>
              <p:spPr bwMode="auto">
                <a:xfrm>
                  <a:off x="3738" y="846"/>
                  <a:ext cx="149" cy="26"/>
                </a:xfrm>
                <a:custGeom>
                  <a:avLst/>
                  <a:gdLst>
                    <a:gd name="T0" fmla="*/ 0 w 149"/>
                    <a:gd name="T1" fmla="*/ 0 h 26"/>
                    <a:gd name="T2" fmla="*/ 12 w 149"/>
                    <a:gd name="T3" fmla="*/ 9 h 26"/>
                    <a:gd name="T4" fmla="*/ 21 w 149"/>
                    <a:gd name="T5" fmla="*/ 21 h 26"/>
                    <a:gd name="T6" fmla="*/ 42 w 149"/>
                    <a:gd name="T7" fmla="*/ 26 h 26"/>
                    <a:gd name="T8" fmla="*/ 59 w 149"/>
                    <a:gd name="T9" fmla="*/ 24 h 26"/>
                    <a:gd name="T10" fmla="*/ 72 w 149"/>
                    <a:gd name="T11" fmla="*/ 15 h 26"/>
                    <a:gd name="T12" fmla="*/ 96 w 149"/>
                    <a:gd name="T13" fmla="*/ 15 h 26"/>
                    <a:gd name="T14" fmla="*/ 116 w 149"/>
                    <a:gd name="T15" fmla="*/ 26 h 26"/>
                    <a:gd name="T16" fmla="*/ 135 w 149"/>
                    <a:gd name="T17" fmla="*/ 21 h 26"/>
                    <a:gd name="T18" fmla="*/ 149 w 149"/>
                    <a:gd name="T19" fmla="*/ 9 h 2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49"/>
                    <a:gd name="T31" fmla="*/ 0 h 26"/>
                    <a:gd name="T32" fmla="*/ 149 w 149"/>
                    <a:gd name="T33" fmla="*/ 26 h 2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49" h="26">
                      <a:moveTo>
                        <a:pt x="0" y="0"/>
                      </a:moveTo>
                      <a:lnTo>
                        <a:pt x="12" y="9"/>
                      </a:lnTo>
                      <a:lnTo>
                        <a:pt x="21" y="21"/>
                      </a:lnTo>
                      <a:lnTo>
                        <a:pt x="42" y="26"/>
                      </a:lnTo>
                      <a:lnTo>
                        <a:pt x="59" y="24"/>
                      </a:lnTo>
                      <a:lnTo>
                        <a:pt x="72" y="15"/>
                      </a:lnTo>
                      <a:lnTo>
                        <a:pt x="96" y="15"/>
                      </a:lnTo>
                      <a:lnTo>
                        <a:pt x="116" y="26"/>
                      </a:lnTo>
                      <a:lnTo>
                        <a:pt x="135" y="21"/>
                      </a:lnTo>
                      <a:lnTo>
                        <a:pt x="149" y="9"/>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97" name="Freeform 151"/>
                <p:cNvSpPr>
                  <a:spLocks noChangeAspect="1"/>
                </p:cNvSpPr>
                <p:nvPr/>
              </p:nvSpPr>
              <p:spPr bwMode="auto">
                <a:xfrm>
                  <a:off x="3891" y="858"/>
                  <a:ext cx="74" cy="29"/>
                </a:xfrm>
                <a:custGeom>
                  <a:avLst/>
                  <a:gdLst>
                    <a:gd name="T0" fmla="*/ 0 w 74"/>
                    <a:gd name="T1" fmla="*/ 0 h 29"/>
                    <a:gd name="T2" fmla="*/ 23 w 74"/>
                    <a:gd name="T3" fmla="*/ 12 h 29"/>
                    <a:gd name="T4" fmla="*/ 41 w 74"/>
                    <a:gd name="T5" fmla="*/ 29 h 29"/>
                    <a:gd name="T6" fmla="*/ 62 w 74"/>
                    <a:gd name="T7" fmla="*/ 29 h 29"/>
                    <a:gd name="T8" fmla="*/ 74 w 74"/>
                    <a:gd name="T9" fmla="*/ 20 h 29"/>
                    <a:gd name="T10" fmla="*/ 0 60000 65536"/>
                    <a:gd name="T11" fmla="*/ 0 60000 65536"/>
                    <a:gd name="T12" fmla="*/ 0 60000 65536"/>
                    <a:gd name="T13" fmla="*/ 0 60000 65536"/>
                    <a:gd name="T14" fmla="*/ 0 60000 65536"/>
                    <a:gd name="T15" fmla="*/ 0 w 74"/>
                    <a:gd name="T16" fmla="*/ 0 h 29"/>
                    <a:gd name="T17" fmla="*/ 74 w 74"/>
                    <a:gd name="T18" fmla="*/ 29 h 29"/>
                  </a:gdLst>
                  <a:ahLst/>
                  <a:cxnLst>
                    <a:cxn ang="T10">
                      <a:pos x="T0" y="T1"/>
                    </a:cxn>
                    <a:cxn ang="T11">
                      <a:pos x="T2" y="T3"/>
                    </a:cxn>
                    <a:cxn ang="T12">
                      <a:pos x="T4" y="T5"/>
                    </a:cxn>
                    <a:cxn ang="T13">
                      <a:pos x="T6" y="T7"/>
                    </a:cxn>
                    <a:cxn ang="T14">
                      <a:pos x="T8" y="T9"/>
                    </a:cxn>
                  </a:cxnLst>
                  <a:rect l="T15" t="T16" r="T17" b="T18"/>
                  <a:pathLst>
                    <a:path w="74" h="29">
                      <a:moveTo>
                        <a:pt x="0" y="0"/>
                      </a:moveTo>
                      <a:lnTo>
                        <a:pt x="23" y="12"/>
                      </a:lnTo>
                      <a:lnTo>
                        <a:pt x="41" y="29"/>
                      </a:lnTo>
                      <a:lnTo>
                        <a:pt x="62" y="29"/>
                      </a:lnTo>
                      <a:lnTo>
                        <a:pt x="74" y="20"/>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98" name="Freeform 152"/>
                <p:cNvSpPr>
                  <a:spLocks noChangeAspect="1"/>
                </p:cNvSpPr>
                <p:nvPr/>
              </p:nvSpPr>
              <p:spPr bwMode="auto">
                <a:xfrm>
                  <a:off x="3984" y="849"/>
                  <a:ext cx="222" cy="20"/>
                </a:xfrm>
                <a:custGeom>
                  <a:avLst/>
                  <a:gdLst>
                    <a:gd name="T0" fmla="*/ 0 w 222"/>
                    <a:gd name="T1" fmla="*/ 9 h 20"/>
                    <a:gd name="T2" fmla="*/ 20 w 222"/>
                    <a:gd name="T3" fmla="*/ 12 h 20"/>
                    <a:gd name="T4" fmla="*/ 41 w 222"/>
                    <a:gd name="T5" fmla="*/ 9 h 20"/>
                    <a:gd name="T6" fmla="*/ 59 w 222"/>
                    <a:gd name="T7" fmla="*/ 12 h 20"/>
                    <a:gd name="T8" fmla="*/ 81 w 222"/>
                    <a:gd name="T9" fmla="*/ 9 h 20"/>
                    <a:gd name="T10" fmla="*/ 105 w 222"/>
                    <a:gd name="T11" fmla="*/ 20 h 20"/>
                    <a:gd name="T12" fmla="*/ 125 w 222"/>
                    <a:gd name="T13" fmla="*/ 11 h 20"/>
                    <a:gd name="T14" fmla="*/ 137 w 222"/>
                    <a:gd name="T15" fmla="*/ 0 h 20"/>
                    <a:gd name="T16" fmla="*/ 168 w 222"/>
                    <a:gd name="T17" fmla="*/ 0 h 20"/>
                    <a:gd name="T18" fmla="*/ 192 w 222"/>
                    <a:gd name="T19" fmla="*/ 3 h 20"/>
                    <a:gd name="T20" fmla="*/ 222 w 222"/>
                    <a:gd name="T21" fmla="*/ 6 h 2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22"/>
                    <a:gd name="T34" fmla="*/ 0 h 20"/>
                    <a:gd name="T35" fmla="*/ 222 w 222"/>
                    <a:gd name="T36" fmla="*/ 20 h 2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22" h="20">
                      <a:moveTo>
                        <a:pt x="0" y="9"/>
                      </a:moveTo>
                      <a:lnTo>
                        <a:pt x="20" y="12"/>
                      </a:lnTo>
                      <a:lnTo>
                        <a:pt x="41" y="9"/>
                      </a:lnTo>
                      <a:lnTo>
                        <a:pt x="59" y="12"/>
                      </a:lnTo>
                      <a:lnTo>
                        <a:pt x="81" y="9"/>
                      </a:lnTo>
                      <a:lnTo>
                        <a:pt x="105" y="20"/>
                      </a:lnTo>
                      <a:lnTo>
                        <a:pt x="125" y="11"/>
                      </a:lnTo>
                      <a:lnTo>
                        <a:pt x="137" y="0"/>
                      </a:lnTo>
                      <a:lnTo>
                        <a:pt x="168" y="0"/>
                      </a:lnTo>
                      <a:lnTo>
                        <a:pt x="192" y="3"/>
                      </a:lnTo>
                      <a:lnTo>
                        <a:pt x="222" y="6"/>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99" name="Freeform 153"/>
                <p:cNvSpPr>
                  <a:spLocks noChangeAspect="1"/>
                </p:cNvSpPr>
                <p:nvPr/>
              </p:nvSpPr>
              <p:spPr bwMode="auto">
                <a:xfrm>
                  <a:off x="2999" y="812"/>
                  <a:ext cx="724" cy="42"/>
                </a:xfrm>
                <a:custGeom>
                  <a:avLst/>
                  <a:gdLst>
                    <a:gd name="T0" fmla="*/ 0 w 724"/>
                    <a:gd name="T1" fmla="*/ 0 h 42"/>
                    <a:gd name="T2" fmla="*/ 90 w 724"/>
                    <a:gd name="T3" fmla="*/ 4 h 42"/>
                    <a:gd name="T4" fmla="*/ 223 w 724"/>
                    <a:gd name="T5" fmla="*/ 7 h 42"/>
                    <a:gd name="T6" fmla="*/ 283 w 724"/>
                    <a:gd name="T7" fmla="*/ 12 h 42"/>
                    <a:gd name="T8" fmla="*/ 360 w 724"/>
                    <a:gd name="T9" fmla="*/ 13 h 42"/>
                    <a:gd name="T10" fmla="*/ 406 w 724"/>
                    <a:gd name="T11" fmla="*/ 18 h 42"/>
                    <a:gd name="T12" fmla="*/ 474 w 724"/>
                    <a:gd name="T13" fmla="*/ 16 h 42"/>
                    <a:gd name="T14" fmla="*/ 528 w 724"/>
                    <a:gd name="T15" fmla="*/ 24 h 42"/>
                    <a:gd name="T16" fmla="*/ 567 w 724"/>
                    <a:gd name="T17" fmla="*/ 27 h 42"/>
                    <a:gd name="T18" fmla="*/ 618 w 724"/>
                    <a:gd name="T19" fmla="*/ 28 h 42"/>
                    <a:gd name="T20" fmla="*/ 676 w 724"/>
                    <a:gd name="T21" fmla="*/ 30 h 42"/>
                    <a:gd name="T22" fmla="*/ 700 w 724"/>
                    <a:gd name="T23" fmla="*/ 42 h 42"/>
                    <a:gd name="T24" fmla="*/ 724 w 724"/>
                    <a:gd name="T25" fmla="*/ 42 h 4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724"/>
                    <a:gd name="T40" fmla="*/ 0 h 42"/>
                    <a:gd name="T41" fmla="*/ 724 w 724"/>
                    <a:gd name="T42" fmla="*/ 42 h 4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724" h="42">
                      <a:moveTo>
                        <a:pt x="0" y="0"/>
                      </a:moveTo>
                      <a:lnTo>
                        <a:pt x="90" y="4"/>
                      </a:lnTo>
                      <a:lnTo>
                        <a:pt x="223" y="7"/>
                      </a:lnTo>
                      <a:lnTo>
                        <a:pt x="283" y="12"/>
                      </a:lnTo>
                      <a:lnTo>
                        <a:pt x="360" y="13"/>
                      </a:lnTo>
                      <a:lnTo>
                        <a:pt x="406" y="18"/>
                      </a:lnTo>
                      <a:lnTo>
                        <a:pt x="474" y="16"/>
                      </a:lnTo>
                      <a:lnTo>
                        <a:pt x="528" y="24"/>
                      </a:lnTo>
                      <a:lnTo>
                        <a:pt x="567" y="27"/>
                      </a:lnTo>
                      <a:lnTo>
                        <a:pt x="618" y="28"/>
                      </a:lnTo>
                      <a:lnTo>
                        <a:pt x="676" y="30"/>
                      </a:lnTo>
                      <a:lnTo>
                        <a:pt x="700" y="42"/>
                      </a:lnTo>
                      <a:lnTo>
                        <a:pt x="724" y="42"/>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00" name="Freeform 154"/>
                <p:cNvSpPr>
                  <a:spLocks noChangeAspect="1"/>
                </p:cNvSpPr>
                <p:nvPr/>
              </p:nvSpPr>
              <p:spPr bwMode="auto">
                <a:xfrm>
                  <a:off x="3741" y="848"/>
                  <a:ext cx="378" cy="22"/>
                </a:xfrm>
                <a:custGeom>
                  <a:avLst/>
                  <a:gdLst>
                    <a:gd name="T0" fmla="*/ 0 w 378"/>
                    <a:gd name="T1" fmla="*/ 0 h 22"/>
                    <a:gd name="T2" fmla="*/ 26 w 378"/>
                    <a:gd name="T3" fmla="*/ 4 h 22"/>
                    <a:gd name="T4" fmla="*/ 77 w 378"/>
                    <a:gd name="T5" fmla="*/ 4 h 22"/>
                    <a:gd name="T6" fmla="*/ 126 w 378"/>
                    <a:gd name="T7" fmla="*/ 6 h 22"/>
                    <a:gd name="T8" fmla="*/ 147 w 378"/>
                    <a:gd name="T9" fmla="*/ 1 h 22"/>
                    <a:gd name="T10" fmla="*/ 174 w 378"/>
                    <a:gd name="T11" fmla="*/ 13 h 22"/>
                    <a:gd name="T12" fmla="*/ 191 w 378"/>
                    <a:gd name="T13" fmla="*/ 22 h 22"/>
                    <a:gd name="T14" fmla="*/ 213 w 378"/>
                    <a:gd name="T15" fmla="*/ 22 h 22"/>
                    <a:gd name="T16" fmla="*/ 225 w 378"/>
                    <a:gd name="T17" fmla="*/ 6 h 22"/>
                    <a:gd name="T18" fmla="*/ 248 w 378"/>
                    <a:gd name="T19" fmla="*/ 0 h 22"/>
                    <a:gd name="T20" fmla="*/ 294 w 378"/>
                    <a:gd name="T21" fmla="*/ 1 h 22"/>
                    <a:gd name="T22" fmla="*/ 356 w 378"/>
                    <a:gd name="T23" fmla="*/ 1 h 22"/>
                    <a:gd name="T24" fmla="*/ 378 w 378"/>
                    <a:gd name="T25" fmla="*/ 1 h 2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78"/>
                    <a:gd name="T40" fmla="*/ 0 h 22"/>
                    <a:gd name="T41" fmla="*/ 378 w 378"/>
                    <a:gd name="T42" fmla="*/ 22 h 2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78" h="22">
                      <a:moveTo>
                        <a:pt x="0" y="0"/>
                      </a:moveTo>
                      <a:lnTo>
                        <a:pt x="26" y="4"/>
                      </a:lnTo>
                      <a:lnTo>
                        <a:pt x="77" y="4"/>
                      </a:lnTo>
                      <a:lnTo>
                        <a:pt x="126" y="6"/>
                      </a:lnTo>
                      <a:lnTo>
                        <a:pt x="147" y="1"/>
                      </a:lnTo>
                      <a:lnTo>
                        <a:pt x="174" y="13"/>
                      </a:lnTo>
                      <a:lnTo>
                        <a:pt x="191" y="22"/>
                      </a:lnTo>
                      <a:lnTo>
                        <a:pt x="213" y="22"/>
                      </a:lnTo>
                      <a:lnTo>
                        <a:pt x="225" y="6"/>
                      </a:lnTo>
                      <a:lnTo>
                        <a:pt x="248" y="0"/>
                      </a:lnTo>
                      <a:lnTo>
                        <a:pt x="294" y="1"/>
                      </a:lnTo>
                      <a:lnTo>
                        <a:pt x="356" y="1"/>
                      </a:lnTo>
                      <a:lnTo>
                        <a:pt x="378" y="1"/>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01" name="Freeform 155"/>
                <p:cNvSpPr>
                  <a:spLocks noChangeAspect="1"/>
                </p:cNvSpPr>
                <p:nvPr/>
              </p:nvSpPr>
              <p:spPr bwMode="auto">
                <a:xfrm>
                  <a:off x="2970" y="1061"/>
                  <a:ext cx="1968" cy="223"/>
                </a:xfrm>
                <a:custGeom>
                  <a:avLst/>
                  <a:gdLst>
                    <a:gd name="T0" fmla="*/ 0 w 1968"/>
                    <a:gd name="T1" fmla="*/ 223 h 223"/>
                    <a:gd name="T2" fmla="*/ 80 w 1968"/>
                    <a:gd name="T3" fmla="*/ 205 h 223"/>
                    <a:gd name="T4" fmla="*/ 159 w 1968"/>
                    <a:gd name="T5" fmla="*/ 181 h 223"/>
                    <a:gd name="T6" fmla="*/ 233 w 1968"/>
                    <a:gd name="T7" fmla="*/ 159 h 223"/>
                    <a:gd name="T8" fmla="*/ 311 w 1968"/>
                    <a:gd name="T9" fmla="*/ 141 h 223"/>
                    <a:gd name="T10" fmla="*/ 416 w 1968"/>
                    <a:gd name="T11" fmla="*/ 127 h 223"/>
                    <a:gd name="T12" fmla="*/ 567 w 1968"/>
                    <a:gd name="T13" fmla="*/ 114 h 223"/>
                    <a:gd name="T14" fmla="*/ 662 w 1968"/>
                    <a:gd name="T15" fmla="*/ 108 h 223"/>
                    <a:gd name="T16" fmla="*/ 815 w 1968"/>
                    <a:gd name="T17" fmla="*/ 100 h 223"/>
                    <a:gd name="T18" fmla="*/ 966 w 1968"/>
                    <a:gd name="T19" fmla="*/ 87 h 223"/>
                    <a:gd name="T20" fmla="*/ 1163 w 1968"/>
                    <a:gd name="T21" fmla="*/ 73 h 223"/>
                    <a:gd name="T22" fmla="*/ 1325 w 1968"/>
                    <a:gd name="T23" fmla="*/ 60 h 223"/>
                    <a:gd name="T24" fmla="*/ 1494 w 1968"/>
                    <a:gd name="T25" fmla="*/ 42 h 223"/>
                    <a:gd name="T26" fmla="*/ 1643 w 1968"/>
                    <a:gd name="T27" fmla="*/ 22 h 223"/>
                    <a:gd name="T28" fmla="*/ 1790 w 1968"/>
                    <a:gd name="T29" fmla="*/ 12 h 223"/>
                    <a:gd name="T30" fmla="*/ 1968 w 1968"/>
                    <a:gd name="T31" fmla="*/ 0 h 223"/>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968"/>
                    <a:gd name="T49" fmla="*/ 0 h 223"/>
                    <a:gd name="T50" fmla="*/ 1968 w 1968"/>
                    <a:gd name="T51" fmla="*/ 223 h 223"/>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968" h="223">
                      <a:moveTo>
                        <a:pt x="0" y="223"/>
                      </a:moveTo>
                      <a:lnTo>
                        <a:pt x="80" y="205"/>
                      </a:lnTo>
                      <a:lnTo>
                        <a:pt x="159" y="181"/>
                      </a:lnTo>
                      <a:lnTo>
                        <a:pt x="233" y="159"/>
                      </a:lnTo>
                      <a:lnTo>
                        <a:pt x="311" y="141"/>
                      </a:lnTo>
                      <a:lnTo>
                        <a:pt x="416" y="127"/>
                      </a:lnTo>
                      <a:lnTo>
                        <a:pt x="567" y="114"/>
                      </a:lnTo>
                      <a:lnTo>
                        <a:pt x="662" y="108"/>
                      </a:lnTo>
                      <a:lnTo>
                        <a:pt x="815" y="100"/>
                      </a:lnTo>
                      <a:lnTo>
                        <a:pt x="966" y="87"/>
                      </a:lnTo>
                      <a:lnTo>
                        <a:pt x="1163" y="73"/>
                      </a:lnTo>
                      <a:lnTo>
                        <a:pt x="1325" y="60"/>
                      </a:lnTo>
                      <a:lnTo>
                        <a:pt x="1494" y="42"/>
                      </a:lnTo>
                      <a:lnTo>
                        <a:pt x="1643" y="22"/>
                      </a:lnTo>
                      <a:lnTo>
                        <a:pt x="1790" y="12"/>
                      </a:lnTo>
                      <a:lnTo>
                        <a:pt x="1968" y="0"/>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02" name="Freeform 156"/>
                <p:cNvSpPr>
                  <a:spLocks noChangeAspect="1"/>
                </p:cNvSpPr>
                <p:nvPr/>
              </p:nvSpPr>
              <p:spPr bwMode="auto">
                <a:xfrm>
                  <a:off x="2516" y="1250"/>
                  <a:ext cx="445" cy="40"/>
                </a:xfrm>
                <a:custGeom>
                  <a:avLst/>
                  <a:gdLst>
                    <a:gd name="T0" fmla="*/ 0 w 445"/>
                    <a:gd name="T1" fmla="*/ 0 h 40"/>
                    <a:gd name="T2" fmla="*/ 78 w 445"/>
                    <a:gd name="T3" fmla="*/ 12 h 40"/>
                    <a:gd name="T4" fmla="*/ 169 w 445"/>
                    <a:gd name="T5" fmla="*/ 24 h 40"/>
                    <a:gd name="T6" fmla="*/ 294 w 445"/>
                    <a:gd name="T7" fmla="*/ 36 h 40"/>
                    <a:gd name="T8" fmla="*/ 364 w 445"/>
                    <a:gd name="T9" fmla="*/ 40 h 40"/>
                    <a:gd name="T10" fmla="*/ 424 w 445"/>
                    <a:gd name="T11" fmla="*/ 37 h 40"/>
                    <a:gd name="T12" fmla="*/ 445 w 445"/>
                    <a:gd name="T13" fmla="*/ 34 h 40"/>
                    <a:gd name="T14" fmla="*/ 0 60000 65536"/>
                    <a:gd name="T15" fmla="*/ 0 60000 65536"/>
                    <a:gd name="T16" fmla="*/ 0 60000 65536"/>
                    <a:gd name="T17" fmla="*/ 0 60000 65536"/>
                    <a:gd name="T18" fmla="*/ 0 60000 65536"/>
                    <a:gd name="T19" fmla="*/ 0 60000 65536"/>
                    <a:gd name="T20" fmla="*/ 0 60000 65536"/>
                    <a:gd name="T21" fmla="*/ 0 w 445"/>
                    <a:gd name="T22" fmla="*/ 0 h 40"/>
                    <a:gd name="T23" fmla="*/ 445 w 445"/>
                    <a:gd name="T24" fmla="*/ 40 h 4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45" h="40">
                      <a:moveTo>
                        <a:pt x="0" y="0"/>
                      </a:moveTo>
                      <a:lnTo>
                        <a:pt x="78" y="12"/>
                      </a:lnTo>
                      <a:lnTo>
                        <a:pt x="169" y="24"/>
                      </a:lnTo>
                      <a:lnTo>
                        <a:pt x="294" y="36"/>
                      </a:lnTo>
                      <a:lnTo>
                        <a:pt x="364" y="40"/>
                      </a:lnTo>
                      <a:lnTo>
                        <a:pt x="424" y="37"/>
                      </a:lnTo>
                      <a:lnTo>
                        <a:pt x="445" y="34"/>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03" name="Freeform 157"/>
                <p:cNvSpPr>
                  <a:spLocks noChangeAspect="1"/>
                </p:cNvSpPr>
                <p:nvPr/>
              </p:nvSpPr>
              <p:spPr bwMode="auto">
                <a:xfrm>
                  <a:off x="2426" y="1232"/>
                  <a:ext cx="93" cy="18"/>
                </a:xfrm>
                <a:custGeom>
                  <a:avLst/>
                  <a:gdLst>
                    <a:gd name="T0" fmla="*/ 0 w 93"/>
                    <a:gd name="T1" fmla="*/ 0 h 18"/>
                    <a:gd name="T2" fmla="*/ 46 w 93"/>
                    <a:gd name="T3" fmla="*/ 10 h 18"/>
                    <a:gd name="T4" fmla="*/ 93 w 93"/>
                    <a:gd name="T5" fmla="*/ 18 h 18"/>
                    <a:gd name="T6" fmla="*/ 0 60000 65536"/>
                    <a:gd name="T7" fmla="*/ 0 60000 65536"/>
                    <a:gd name="T8" fmla="*/ 0 60000 65536"/>
                    <a:gd name="T9" fmla="*/ 0 w 93"/>
                    <a:gd name="T10" fmla="*/ 0 h 18"/>
                    <a:gd name="T11" fmla="*/ 93 w 93"/>
                    <a:gd name="T12" fmla="*/ 18 h 18"/>
                  </a:gdLst>
                  <a:ahLst/>
                  <a:cxnLst>
                    <a:cxn ang="T6">
                      <a:pos x="T0" y="T1"/>
                    </a:cxn>
                    <a:cxn ang="T7">
                      <a:pos x="T2" y="T3"/>
                    </a:cxn>
                    <a:cxn ang="T8">
                      <a:pos x="T4" y="T5"/>
                    </a:cxn>
                  </a:cxnLst>
                  <a:rect l="T9" t="T10" r="T11" b="T12"/>
                  <a:pathLst>
                    <a:path w="93" h="18">
                      <a:moveTo>
                        <a:pt x="0" y="0"/>
                      </a:moveTo>
                      <a:lnTo>
                        <a:pt x="46" y="10"/>
                      </a:lnTo>
                      <a:lnTo>
                        <a:pt x="93" y="18"/>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04" name="Freeform 158"/>
                <p:cNvSpPr>
                  <a:spLocks noChangeAspect="1"/>
                </p:cNvSpPr>
                <p:nvPr/>
              </p:nvSpPr>
              <p:spPr bwMode="auto">
                <a:xfrm>
                  <a:off x="984" y="911"/>
                  <a:ext cx="1448" cy="321"/>
                </a:xfrm>
                <a:custGeom>
                  <a:avLst/>
                  <a:gdLst>
                    <a:gd name="T0" fmla="*/ 0 w 1448"/>
                    <a:gd name="T1" fmla="*/ 1 h 321"/>
                    <a:gd name="T2" fmla="*/ 90 w 1448"/>
                    <a:gd name="T3" fmla="*/ 0 h 321"/>
                    <a:gd name="T4" fmla="*/ 167 w 1448"/>
                    <a:gd name="T5" fmla="*/ 0 h 321"/>
                    <a:gd name="T6" fmla="*/ 210 w 1448"/>
                    <a:gd name="T7" fmla="*/ 1 h 321"/>
                    <a:gd name="T8" fmla="*/ 255 w 1448"/>
                    <a:gd name="T9" fmla="*/ 7 h 321"/>
                    <a:gd name="T10" fmla="*/ 294 w 1448"/>
                    <a:gd name="T11" fmla="*/ 16 h 321"/>
                    <a:gd name="T12" fmla="*/ 341 w 1448"/>
                    <a:gd name="T13" fmla="*/ 33 h 321"/>
                    <a:gd name="T14" fmla="*/ 402 w 1448"/>
                    <a:gd name="T15" fmla="*/ 58 h 321"/>
                    <a:gd name="T16" fmla="*/ 486 w 1448"/>
                    <a:gd name="T17" fmla="*/ 91 h 321"/>
                    <a:gd name="T18" fmla="*/ 521 w 1448"/>
                    <a:gd name="T19" fmla="*/ 106 h 321"/>
                    <a:gd name="T20" fmla="*/ 561 w 1448"/>
                    <a:gd name="T21" fmla="*/ 124 h 321"/>
                    <a:gd name="T22" fmla="*/ 614 w 1448"/>
                    <a:gd name="T23" fmla="*/ 148 h 321"/>
                    <a:gd name="T24" fmla="*/ 692 w 1448"/>
                    <a:gd name="T25" fmla="*/ 177 h 321"/>
                    <a:gd name="T26" fmla="*/ 750 w 1448"/>
                    <a:gd name="T27" fmla="*/ 195 h 321"/>
                    <a:gd name="T28" fmla="*/ 849 w 1448"/>
                    <a:gd name="T29" fmla="*/ 219 h 321"/>
                    <a:gd name="T30" fmla="*/ 956 w 1448"/>
                    <a:gd name="T31" fmla="*/ 240 h 321"/>
                    <a:gd name="T32" fmla="*/ 998 w 1448"/>
                    <a:gd name="T33" fmla="*/ 246 h 321"/>
                    <a:gd name="T34" fmla="*/ 1125 w 1448"/>
                    <a:gd name="T35" fmla="*/ 268 h 321"/>
                    <a:gd name="T36" fmla="*/ 1268 w 1448"/>
                    <a:gd name="T37" fmla="*/ 292 h 321"/>
                    <a:gd name="T38" fmla="*/ 1365 w 1448"/>
                    <a:gd name="T39" fmla="*/ 307 h 321"/>
                    <a:gd name="T40" fmla="*/ 1448 w 1448"/>
                    <a:gd name="T41" fmla="*/ 321 h 32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448"/>
                    <a:gd name="T64" fmla="*/ 0 h 321"/>
                    <a:gd name="T65" fmla="*/ 1448 w 1448"/>
                    <a:gd name="T66" fmla="*/ 321 h 32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448" h="321">
                      <a:moveTo>
                        <a:pt x="0" y="1"/>
                      </a:moveTo>
                      <a:lnTo>
                        <a:pt x="90" y="0"/>
                      </a:lnTo>
                      <a:lnTo>
                        <a:pt x="167" y="0"/>
                      </a:lnTo>
                      <a:lnTo>
                        <a:pt x="210" y="1"/>
                      </a:lnTo>
                      <a:lnTo>
                        <a:pt x="255" y="7"/>
                      </a:lnTo>
                      <a:lnTo>
                        <a:pt x="294" y="16"/>
                      </a:lnTo>
                      <a:lnTo>
                        <a:pt x="341" y="33"/>
                      </a:lnTo>
                      <a:lnTo>
                        <a:pt x="402" y="58"/>
                      </a:lnTo>
                      <a:lnTo>
                        <a:pt x="486" y="91"/>
                      </a:lnTo>
                      <a:lnTo>
                        <a:pt x="521" y="106"/>
                      </a:lnTo>
                      <a:lnTo>
                        <a:pt x="561" y="124"/>
                      </a:lnTo>
                      <a:lnTo>
                        <a:pt x="614" y="148"/>
                      </a:lnTo>
                      <a:lnTo>
                        <a:pt x="692" y="177"/>
                      </a:lnTo>
                      <a:lnTo>
                        <a:pt x="750" y="195"/>
                      </a:lnTo>
                      <a:lnTo>
                        <a:pt x="849" y="219"/>
                      </a:lnTo>
                      <a:lnTo>
                        <a:pt x="956" y="240"/>
                      </a:lnTo>
                      <a:lnTo>
                        <a:pt x="998" y="246"/>
                      </a:lnTo>
                      <a:lnTo>
                        <a:pt x="1125" y="268"/>
                      </a:lnTo>
                      <a:lnTo>
                        <a:pt x="1268" y="292"/>
                      </a:lnTo>
                      <a:lnTo>
                        <a:pt x="1365" y="307"/>
                      </a:lnTo>
                      <a:lnTo>
                        <a:pt x="1448" y="321"/>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05" name="Freeform 159"/>
                <p:cNvSpPr>
                  <a:spLocks noChangeAspect="1"/>
                </p:cNvSpPr>
                <p:nvPr/>
              </p:nvSpPr>
              <p:spPr bwMode="auto">
                <a:xfrm>
                  <a:off x="1380" y="885"/>
                  <a:ext cx="84" cy="116"/>
                </a:xfrm>
                <a:custGeom>
                  <a:avLst/>
                  <a:gdLst>
                    <a:gd name="T0" fmla="*/ 0 w 84"/>
                    <a:gd name="T1" fmla="*/ 0 h 116"/>
                    <a:gd name="T2" fmla="*/ 12 w 84"/>
                    <a:gd name="T3" fmla="*/ 27 h 116"/>
                    <a:gd name="T4" fmla="*/ 30 w 84"/>
                    <a:gd name="T5" fmla="*/ 54 h 116"/>
                    <a:gd name="T6" fmla="*/ 57 w 84"/>
                    <a:gd name="T7" fmla="*/ 87 h 116"/>
                    <a:gd name="T8" fmla="*/ 84 w 84"/>
                    <a:gd name="T9" fmla="*/ 116 h 116"/>
                    <a:gd name="T10" fmla="*/ 0 60000 65536"/>
                    <a:gd name="T11" fmla="*/ 0 60000 65536"/>
                    <a:gd name="T12" fmla="*/ 0 60000 65536"/>
                    <a:gd name="T13" fmla="*/ 0 60000 65536"/>
                    <a:gd name="T14" fmla="*/ 0 60000 65536"/>
                    <a:gd name="T15" fmla="*/ 0 w 84"/>
                    <a:gd name="T16" fmla="*/ 0 h 116"/>
                    <a:gd name="T17" fmla="*/ 84 w 84"/>
                    <a:gd name="T18" fmla="*/ 116 h 116"/>
                  </a:gdLst>
                  <a:ahLst/>
                  <a:cxnLst>
                    <a:cxn ang="T10">
                      <a:pos x="T0" y="T1"/>
                    </a:cxn>
                    <a:cxn ang="T11">
                      <a:pos x="T2" y="T3"/>
                    </a:cxn>
                    <a:cxn ang="T12">
                      <a:pos x="T4" y="T5"/>
                    </a:cxn>
                    <a:cxn ang="T13">
                      <a:pos x="T6" y="T7"/>
                    </a:cxn>
                    <a:cxn ang="T14">
                      <a:pos x="T8" y="T9"/>
                    </a:cxn>
                  </a:cxnLst>
                  <a:rect l="T15" t="T16" r="T17" b="T18"/>
                  <a:pathLst>
                    <a:path w="84" h="116">
                      <a:moveTo>
                        <a:pt x="0" y="0"/>
                      </a:moveTo>
                      <a:lnTo>
                        <a:pt x="12" y="27"/>
                      </a:lnTo>
                      <a:lnTo>
                        <a:pt x="30" y="54"/>
                      </a:lnTo>
                      <a:lnTo>
                        <a:pt x="57" y="87"/>
                      </a:lnTo>
                      <a:lnTo>
                        <a:pt x="84" y="116"/>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06" name="Freeform 160"/>
                <p:cNvSpPr>
                  <a:spLocks noChangeAspect="1"/>
                </p:cNvSpPr>
                <p:nvPr/>
              </p:nvSpPr>
              <p:spPr bwMode="auto">
                <a:xfrm>
                  <a:off x="1706" y="905"/>
                  <a:ext cx="108" cy="220"/>
                </a:xfrm>
                <a:custGeom>
                  <a:avLst/>
                  <a:gdLst>
                    <a:gd name="T0" fmla="*/ 0 w 108"/>
                    <a:gd name="T1" fmla="*/ 0 h 220"/>
                    <a:gd name="T2" fmla="*/ 12 w 108"/>
                    <a:gd name="T3" fmla="*/ 45 h 220"/>
                    <a:gd name="T4" fmla="*/ 31 w 108"/>
                    <a:gd name="T5" fmla="*/ 105 h 220"/>
                    <a:gd name="T6" fmla="*/ 64 w 108"/>
                    <a:gd name="T7" fmla="*/ 171 h 220"/>
                    <a:gd name="T8" fmla="*/ 97 w 108"/>
                    <a:gd name="T9" fmla="*/ 210 h 220"/>
                    <a:gd name="T10" fmla="*/ 108 w 108"/>
                    <a:gd name="T11" fmla="*/ 220 h 220"/>
                    <a:gd name="T12" fmla="*/ 0 60000 65536"/>
                    <a:gd name="T13" fmla="*/ 0 60000 65536"/>
                    <a:gd name="T14" fmla="*/ 0 60000 65536"/>
                    <a:gd name="T15" fmla="*/ 0 60000 65536"/>
                    <a:gd name="T16" fmla="*/ 0 60000 65536"/>
                    <a:gd name="T17" fmla="*/ 0 60000 65536"/>
                    <a:gd name="T18" fmla="*/ 0 w 108"/>
                    <a:gd name="T19" fmla="*/ 0 h 220"/>
                    <a:gd name="T20" fmla="*/ 108 w 108"/>
                    <a:gd name="T21" fmla="*/ 220 h 220"/>
                  </a:gdLst>
                  <a:ahLst/>
                  <a:cxnLst>
                    <a:cxn ang="T12">
                      <a:pos x="T0" y="T1"/>
                    </a:cxn>
                    <a:cxn ang="T13">
                      <a:pos x="T2" y="T3"/>
                    </a:cxn>
                    <a:cxn ang="T14">
                      <a:pos x="T4" y="T5"/>
                    </a:cxn>
                    <a:cxn ang="T15">
                      <a:pos x="T6" y="T7"/>
                    </a:cxn>
                    <a:cxn ang="T16">
                      <a:pos x="T8" y="T9"/>
                    </a:cxn>
                    <a:cxn ang="T17">
                      <a:pos x="T10" y="T11"/>
                    </a:cxn>
                  </a:cxnLst>
                  <a:rect l="T18" t="T19" r="T20" b="T21"/>
                  <a:pathLst>
                    <a:path w="108" h="220">
                      <a:moveTo>
                        <a:pt x="0" y="0"/>
                      </a:moveTo>
                      <a:lnTo>
                        <a:pt x="12" y="45"/>
                      </a:lnTo>
                      <a:lnTo>
                        <a:pt x="31" y="105"/>
                      </a:lnTo>
                      <a:lnTo>
                        <a:pt x="64" y="171"/>
                      </a:lnTo>
                      <a:lnTo>
                        <a:pt x="97" y="210"/>
                      </a:lnTo>
                      <a:lnTo>
                        <a:pt x="108" y="220"/>
                      </a:lnTo>
                    </a:path>
                  </a:pathLst>
                </a:custGeom>
                <a:noFill/>
                <a:ln w="9525"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07" name="Freeform 161"/>
                <p:cNvSpPr>
                  <a:spLocks noChangeAspect="1"/>
                </p:cNvSpPr>
                <p:nvPr/>
              </p:nvSpPr>
              <p:spPr bwMode="auto">
                <a:xfrm>
                  <a:off x="1739" y="845"/>
                  <a:ext cx="112" cy="288"/>
                </a:xfrm>
                <a:custGeom>
                  <a:avLst/>
                  <a:gdLst>
                    <a:gd name="T0" fmla="*/ 0 w 112"/>
                    <a:gd name="T1" fmla="*/ 0 h 288"/>
                    <a:gd name="T2" fmla="*/ 10 w 112"/>
                    <a:gd name="T3" fmla="*/ 48 h 288"/>
                    <a:gd name="T4" fmla="*/ 18 w 112"/>
                    <a:gd name="T5" fmla="*/ 75 h 288"/>
                    <a:gd name="T6" fmla="*/ 22 w 112"/>
                    <a:gd name="T7" fmla="*/ 120 h 288"/>
                    <a:gd name="T8" fmla="*/ 31 w 112"/>
                    <a:gd name="T9" fmla="*/ 150 h 288"/>
                    <a:gd name="T10" fmla="*/ 51 w 112"/>
                    <a:gd name="T11" fmla="*/ 190 h 288"/>
                    <a:gd name="T12" fmla="*/ 70 w 112"/>
                    <a:gd name="T13" fmla="*/ 244 h 288"/>
                    <a:gd name="T14" fmla="*/ 93 w 112"/>
                    <a:gd name="T15" fmla="*/ 270 h 288"/>
                    <a:gd name="T16" fmla="*/ 112 w 112"/>
                    <a:gd name="T17" fmla="*/ 288 h 28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2"/>
                    <a:gd name="T28" fmla="*/ 0 h 288"/>
                    <a:gd name="T29" fmla="*/ 112 w 112"/>
                    <a:gd name="T30" fmla="*/ 288 h 28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2" h="288">
                      <a:moveTo>
                        <a:pt x="0" y="0"/>
                      </a:moveTo>
                      <a:lnTo>
                        <a:pt x="10" y="48"/>
                      </a:lnTo>
                      <a:lnTo>
                        <a:pt x="18" y="75"/>
                      </a:lnTo>
                      <a:lnTo>
                        <a:pt x="22" y="120"/>
                      </a:lnTo>
                      <a:lnTo>
                        <a:pt x="31" y="150"/>
                      </a:lnTo>
                      <a:lnTo>
                        <a:pt x="51" y="190"/>
                      </a:lnTo>
                      <a:lnTo>
                        <a:pt x="70" y="244"/>
                      </a:lnTo>
                      <a:lnTo>
                        <a:pt x="93" y="270"/>
                      </a:lnTo>
                      <a:lnTo>
                        <a:pt x="112" y="288"/>
                      </a:lnTo>
                    </a:path>
                  </a:pathLst>
                </a:custGeom>
                <a:noFill/>
                <a:ln w="9525"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08" name="Freeform 162"/>
                <p:cNvSpPr>
                  <a:spLocks noChangeAspect="1"/>
                </p:cNvSpPr>
                <p:nvPr/>
              </p:nvSpPr>
              <p:spPr bwMode="auto">
                <a:xfrm>
                  <a:off x="1778" y="875"/>
                  <a:ext cx="127" cy="267"/>
                </a:xfrm>
                <a:custGeom>
                  <a:avLst/>
                  <a:gdLst>
                    <a:gd name="T0" fmla="*/ 0 w 127"/>
                    <a:gd name="T1" fmla="*/ 0 h 267"/>
                    <a:gd name="T2" fmla="*/ 16 w 127"/>
                    <a:gd name="T3" fmla="*/ 63 h 267"/>
                    <a:gd name="T4" fmla="*/ 36 w 127"/>
                    <a:gd name="T5" fmla="*/ 123 h 267"/>
                    <a:gd name="T6" fmla="*/ 54 w 127"/>
                    <a:gd name="T7" fmla="*/ 181 h 267"/>
                    <a:gd name="T8" fmla="*/ 78 w 127"/>
                    <a:gd name="T9" fmla="*/ 228 h 267"/>
                    <a:gd name="T10" fmla="*/ 103 w 127"/>
                    <a:gd name="T11" fmla="*/ 252 h 267"/>
                    <a:gd name="T12" fmla="*/ 127 w 127"/>
                    <a:gd name="T13" fmla="*/ 267 h 267"/>
                    <a:gd name="T14" fmla="*/ 0 60000 65536"/>
                    <a:gd name="T15" fmla="*/ 0 60000 65536"/>
                    <a:gd name="T16" fmla="*/ 0 60000 65536"/>
                    <a:gd name="T17" fmla="*/ 0 60000 65536"/>
                    <a:gd name="T18" fmla="*/ 0 60000 65536"/>
                    <a:gd name="T19" fmla="*/ 0 60000 65536"/>
                    <a:gd name="T20" fmla="*/ 0 60000 65536"/>
                    <a:gd name="T21" fmla="*/ 0 w 127"/>
                    <a:gd name="T22" fmla="*/ 0 h 267"/>
                    <a:gd name="T23" fmla="*/ 127 w 127"/>
                    <a:gd name="T24" fmla="*/ 267 h 26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7" h="267">
                      <a:moveTo>
                        <a:pt x="0" y="0"/>
                      </a:moveTo>
                      <a:lnTo>
                        <a:pt x="16" y="63"/>
                      </a:lnTo>
                      <a:lnTo>
                        <a:pt x="36" y="123"/>
                      </a:lnTo>
                      <a:lnTo>
                        <a:pt x="54" y="181"/>
                      </a:lnTo>
                      <a:lnTo>
                        <a:pt x="78" y="228"/>
                      </a:lnTo>
                      <a:lnTo>
                        <a:pt x="103" y="252"/>
                      </a:lnTo>
                      <a:lnTo>
                        <a:pt x="127" y="267"/>
                      </a:lnTo>
                    </a:path>
                  </a:pathLst>
                </a:custGeom>
                <a:noFill/>
                <a:ln w="9525"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09" name="Freeform 163"/>
                <p:cNvSpPr>
                  <a:spLocks noChangeAspect="1"/>
                </p:cNvSpPr>
                <p:nvPr/>
              </p:nvSpPr>
              <p:spPr bwMode="auto">
                <a:xfrm>
                  <a:off x="1829" y="936"/>
                  <a:ext cx="144" cy="219"/>
                </a:xfrm>
                <a:custGeom>
                  <a:avLst/>
                  <a:gdLst>
                    <a:gd name="T0" fmla="*/ 0 w 144"/>
                    <a:gd name="T1" fmla="*/ 0 h 219"/>
                    <a:gd name="T2" fmla="*/ 16 w 144"/>
                    <a:gd name="T3" fmla="*/ 53 h 219"/>
                    <a:gd name="T4" fmla="*/ 42 w 144"/>
                    <a:gd name="T5" fmla="*/ 102 h 219"/>
                    <a:gd name="T6" fmla="*/ 76 w 144"/>
                    <a:gd name="T7" fmla="*/ 150 h 219"/>
                    <a:gd name="T8" fmla="*/ 112 w 144"/>
                    <a:gd name="T9" fmla="*/ 192 h 219"/>
                    <a:gd name="T10" fmla="*/ 144 w 144"/>
                    <a:gd name="T11" fmla="*/ 219 h 219"/>
                    <a:gd name="T12" fmla="*/ 0 60000 65536"/>
                    <a:gd name="T13" fmla="*/ 0 60000 65536"/>
                    <a:gd name="T14" fmla="*/ 0 60000 65536"/>
                    <a:gd name="T15" fmla="*/ 0 60000 65536"/>
                    <a:gd name="T16" fmla="*/ 0 60000 65536"/>
                    <a:gd name="T17" fmla="*/ 0 60000 65536"/>
                    <a:gd name="T18" fmla="*/ 0 w 144"/>
                    <a:gd name="T19" fmla="*/ 0 h 219"/>
                    <a:gd name="T20" fmla="*/ 144 w 144"/>
                    <a:gd name="T21" fmla="*/ 219 h 219"/>
                  </a:gdLst>
                  <a:ahLst/>
                  <a:cxnLst>
                    <a:cxn ang="T12">
                      <a:pos x="T0" y="T1"/>
                    </a:cxn>
                    <a:cxn ang="T13">
                      <a:pos x="T2" y="T3"/>
                    </a:cxn>
                    <a:cxn ang="T14">
                      <a:pos x="T4" y="T5"/>
                    </a:cxn>
                    <a:cxn ang="T15">
                      <a:pos x="T6" y="T7"/>
                    </a:cxn>
                    <a:cxn ang="T16">
                      <a:pos x="T8" y="T9"/>
                    </a:cxn>
                    <a:cxn ang="T17">
                      <a:pos x="T10" y="T11"/>
                    </a:cxn>
                  </a:cxnLst>
                  <a:rect l="T18" t="T19" r="T20" b="T21"/>
                  <a:pathLst>
                    <a:path w="144" h="219">
                      <a:moveTo>
                        <a:pt x="0" y="0"/>
                      </a:moveTo>
                      <a:lnTo>
                        <a:pt x="16" y="53"/>
                      </a:lnTo>
                      <a:lnTo>
                        <a:pt x="42" y="102"/>
                      </a:lnTo>
                      <a:lnTo>
                        <a:pt x="76" y="150"/>
                      </a:lnTo>
                      <a:lnTo>
                        <a:pt x="112" y="192"/>
                      </a:lnTo>
                      <a:lnTo>
                        <a:pt x="144" y="219"/>
                      </a:lnTo>
                    </a:path>
                  </a:pathLst>
                </a:custGeom>
                <a:noFill/>
                <a:ln w="9525"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10" name="Freeform 164"/>
                <p:cNvSpPr>
                  <a:spLocks noChangeAspect="1"/>
                </p:cNvSpPr>
                <p:nvPr/>
              </p:nvSpPr>
              <p:spPr bwMode="auto">
                <a:xfrm>
                  <a:off x="1833" y="857"/>
                  <a:ext cx="105" cy="268"/>
                </a:xfrm>
                <a:custGeom>
                  <a:avLst/>
                  <a:gdLst>
                    <a:gd name="T0" fmla="*/ 0 w 105"/>
                    <a:gd name="T1" fmla="*/ 0 h 268"/>
                    <a:gd name="T2" fmla="*/ 9 w 105"/>
                    <a:gd name="T3" fmla="*/ 51 h 268"/>
                    <a:gd name="T4" fmla="*/ 21 w 105"/>
                    <a:gd name="T5" fmla="*/ 96 h 268"/>
                    <a:gd name="T6" fmla="*/ 48 w 105"/>
                    <a:gd name="T7" fmla="*/ 159 h 268"/>
                    <a:gd name="T8" fmla="*/ 75 w 105"/>
                    <a:gd name="T9" fmla="*/ 210 h 268"/>
                    <a:gd name="T10" fmla="*/ 89 w 105"/>
                    <a:gd name="T11" fmla="*/ 237 h 268"/>
                    <a:gd name="T12" fmla="*/ 105 w 105"/>
                    <a:gd name="T13" fmla="*/ 268 h 268"/>
                    <a:gd name="T14" fmla="*/ 0 60000 65536"/>
                    <a:gd name="T15" fmla="*/ 0 60000 65536"/>
                    <a:gd name="T16" fmla="*/ 0 60000 65536"/>
                    <a:gd name="T17" fmla="*/ 0 60000 65536"/>
                    <a:gd name="T18" fmla="*/ 0 60000 65536"/>
                    <a:gd name="T19" fmla="*/ 0 60000 65536"/>
                    <a:gd name="T20" fmla="*/ 0 60000 65536"/>
                    <a:gd name="T21" fmla="*/ 0 w 105"/>
                    <a:gd name="T22" fmla="*/ 0 h 268"/>
                    <a:gd name="T23" fmla="*/ 105 w 105"/>
                    <a:gd name="T24" fmla="*/ 268 h 26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5" h="268">
                      <a:moveTo>
                        <a:pt x="0" y="0"/>
                      </a:moveTo>
                      <a:lnTo>
                        <a:pt x="9" y="51"/>
                      </a:lnTo>
                      <a:lnTo>
                        <a:pt x="21" y="96"/>
                      </a:lnTo>
                      <a:lnTo>
                        <a:pt x="48" y="159"/>
                      </a:lnTo>
                      <a:lnTo>
                        <a:pt x="75" y="210"/>
                      </a:lnTo>
                      <a:lnTo>
                        <a:pt x="89" y="237"/>
                      </a:lnTo>
                      <a:lnTo>
                        <a:pt x="105" y="268"/>
                      </a:lnTo>
                    </a:path>
                  </a:pathLst>
                </a:custGeom>
                <a:noFill/>
                <a:ln w="9525"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11" name="Freeform 165"/>
                <p:cNvSpPr>
                  <a:spLocks noChangeAspect="1"/>
                </p:cNvSpPr>
                <p:nvPr/>
              </p:nvSpPr>
              <p:spPr bwMode="auto">
                <a:xfrm>
                  <a:off x="1913" y="881"/>
                  <a:ext cx="118" cy="285"/>
                </a:xfrm>
                <a:custGeom>
                  <a:avLst/>
                  <a:gdLst>
                    <a:gd name="T0" fmla="*/ 0 w 118"/>
                    <a:gd name="T1" fmla="*/ 0 h 285"/>
                    <a:gd name="T2" fmla="*/ 12 w 118"/>
                    <a:gd name="T3" fmla="*/ 75 h 285"/>
                    <a:gd name="T4" fmla="*/ 28 w 118"/>
                    <a:gd name="T5" fmla="*/ 156 h 285"/>
                    <a:gd name="T6" fmla="*/ 45 w 118"/>
                    <a:gd name="T7" fmla="*/ 202 h 285"/>
                    <a:gd name="T8" fmla="*/ 75 w 118"/>
                    <a:gd name="T9" fmla="*/ 253 h 285"/>
                    <a:gd name="T10" fmla="*/ 118 w 118"/>
                    <a:gd name="T11" fmla="*/ 285 h 285"/>
                    <a:gd name="T12" fmla="*/ 0 60000 65536"/>
                    <a:gd name="T13" fmla="*/ 0 60000 65536"/>
                    <a:gd name="T14" fmla="*/ 0 60000 65536"/>
                    <a:gd name="T15" fmla="*/ 0 60000 65536"/>
                    <a:gd name="T16" fmla="*/ 0 60000 65536"/>
                    <a:gd name="T17" fmla="*/ 0 60000 65536"/>
                    <a:gd name="T18" fmla="*/ 0 w 118"/>
                    <a:gd name="T19" fmla="*/ 0 h 285"/>
                    <a:gd name="T20" fmla="*/ 118 w 118"/>
                    <a:gd name="T21" fmla="*/ 285 h 285"/>
                  </a:gdLst>
                  <a:ahLst/>
                  <a:cxnLst>
                    <a:cxn ang="T12">
                      <a:pos x="T0" y="T1"/>
                    </a:cxn>
                    <a:cxn ang="T13">
                      <a:pos x="T2" y="T3"/>
                    </a:cxn>
                    <a:cxn ang="T14">
                      <a:pos x="T4" y="T5"/>
                    </a:cxn>
                    <a:cxn ang="T15">
                      <a:pos x="T6" y="T7"/>
                    </a:cxn>
                    <a:cxn ang="T16">
                      <a:pos x="T8" y="T9"/>
                    </a:cxn>
                    <a:cxn ang="T17">
                      <a:pos x="T10" y="T11"/>
                    </a:cxn>
                  </a:cxnLst>
                  <a:rect l="T18" t="T19" r="T20" b="T21"/>
                  <a:pathLst>
                    <a:path w="118" h="285">
                      <a:moveTo>
                        <a:pt x="0" y="0"/>
                      </a:moveTo>
                      <a:lnTo>
                        <a:pt x="12" y="75"/>
                      </a:lnTo>
                      <a:lnTo>
                        <a:pt x="28" y="156"/>
                      </a:lnTo>
                      <a:lnTo>
                        <a:pt x="45" y="202"/>
                      </a:lnTo>
                      <a:lnTo>
                        <a:pt x="75" y="253"/>
                      </a:lnTo>
                      <a:lnTo>
                        <a:pt x="118" y="285"/>
                      </a:lnTo>
                    </a:path>
                  </a:pathLst>
                </a:custGeom>
                <a:noFill/>
                <a:ln w="9525"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12" name="Line 166"/>
                <p:cNvSpPr>
                  <a:spLocks noChangeAspect="1" noChangeShapeType="1"/>
                </p:cNvSpPr>
                <p:nvPr/>
              </p:nvSpPr>
              <p:spPr bwMode="auto">
                <a:xfrm>
                  <a:off x="1940" y="855"/>
                  <a:ext cx="21" cy="7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13" name="Freeform 167"/>
                <p:cNvSpPr>
                  <a:spLocks noChangeAspect="1"/>
                </p:cNvSpPr>
                <p:nvPr/>
              </p:nvSpPr>
              <p:spPr bwMode="auto">
                <a:xfrm>
                  <a:off x="1968" y="870"/>
                  <a:ext cx="30" cy="78"/>
                </a:xfrm>
                <a:custGeom>
                  <a:avLst/>
                  <a:gdLst>
                    <a:gd name="T0" fmla="*/ 0 w 30"/>
                    <a:gd name="T1" fmla="*/ 0 h 78"/>
                    <a:gd name="T2" fmla="*/ 24 w 30"/>
                    <a:gd name="T3" fmla="*/ 63 h 78"/>
                    <a:gd name="T4" fmla="*/ 30 w 30"/>
                    <a:gd name="T5" fmla="*/ 78 h 78"/>
                    <a:gd name="T6" fmla="*/ 0 60000 65536"/>
                    <a:gd name="T7" fmla="*/ 0 60000 65536"/>
                    <a:gd name="T8" fmla="*/ 0 60000 65536"/>
                    <a:gd name="T9" fmla="*/ 0 w 30"/>
                    <a:gd name="T10" fmla="*/ 0 h 78"/>
                    <a:gd name="T11" fmla="*/ 30 w 30"/>
                    <a:gd name="T12" fmla="*/ 78 h 78"/>
                  </a:gdLst>
                  <a:ahLst/>
                  <a:cxnLst>
                    <a:cxn ang="T6">
                      <a:pos x="T0" y="T1"/>
                    </a:cxn>
                    <a:cxn ang="T7">
                      <a:pos x="T2" y="T3"/>
                    </a:cxn>
                    <a:cxn ang="T8">
                      <a:pos x="T4" y="T5"/>
                    </a:cxn>
                  </a:cxnLst>
                  <a:rect l="T9" t="T10" r="T11" b="T12"/>
                  <a:pathLst>
                    <a:path w="30" h="78">
                      <a:moveTo>
                        <a:pt x="0" y="0"/>
                      </a:moveTo>
                      <a:lnTo>
                        <a:pt x="24" y="63"/>
                      </a:lnTo>
                      <a:lnTo>
                        <a:pt x="30" y="78"/>
                      </a:lnTo>
                    </a:path>
                  </a:pathLst>
                </a:custGeom>
                <a:noFill/>
                <a:ln w="9525"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14" name="Freeform 168"/>
                <p:cNvSpPr>
                  <a:spLocks noChangeAspect="1"/>
                </p:cNvSpPr>
                <p:nvPr/>
              </p:nvSpPr>
              <p:spPr bwMode="auto">
                <a:xfrm>
                  <a:off x="2001" y="879"/>
                  <a:ext cx="24" cy="78"/>
                </a:xfrm>
                <a:custGeom>
                  <a:avLst/>
                  <a:gdLst>
                    <a:gd name="T0" fmla="*/ 0 w 24"/>
                    <a:gd name="T1" fmla="*/ 0 h 78"/>
                    <a:gd name="T2" fmla="*/ 18 w 24"/>
                    <a:gd name="T3" fmla="*/ 57 h 78"/>
                    <a:gd name="T4" fmla="*/ 24 w 24"/>
                    <a:gd name="T5" fmla="*/ 78 h 78"/>
                    <a:gd name="T6" fmla="*/ 0 60000 65536"/>
                    <a:gd name="T7" fmla="*/ 0 60000 65536"/>
                    <a:gd name="T8" fmla="*/ 0 60000 65536"/>
                    <a:gd name="T9" fmla="*/ 0 w 24"/>
                    <a:gd name="T10" fmla="*/ 0 h 78"/>
                    <a:gd name="T11" fmla="*/ 24 w 24"/>
                    <a:gd name="T12" fmla="*/ 78 h 78"/>
                  </a:gdLst>
                  <a:ahLst/>
                  <a:cxnLst>
                    <a:cxn ang="T6">
                      <a:pos x="T0" y="T1"/>
                    </a:cxn>
                    <a:cxn ang="T7">
                      <a:pos x="T2" y="T3"/>
                    </a:cxn>
                    <a:cxn ang="T8">
                      <a:pos x="T4" y="T5"/>
                    </a:cxn>
                  </a:cxnLst>
                  <a:rect l="T9" t="T10" r="T11" b="T12"/>
                  <a:pathLst>
                    <a:path w="24" h="78">
                      <a:moveTo>
                        <a:pt x="0" y="0"/>
                      </a:moveTo>
                      <a:lnTo>
                        <a:pt x="18" y="57"/>
                      </a:lnTo>
                      <a:lnTo>
                        <a:pt x="24" y="78"/>
                      </a:lnTo>
                    </a:path>
                  </a:pathLst>
                </a:custGeom>
                <a:noFill/>
                <a:ln w="9525"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15" name="Freeform 169"/>
                <p:cNvSpPr>
                  <a:spLocks noChangeAspect="1"/>
                </p:cNvSpPr>
                <p:nvPr/>
              </p:nvSpPr>
              <p:spPr bwMode="auto">
                <a:xfrm>
                  <a:off x="2037" y="875"/>
                  <a:ext cx="27" cy="93"/>
                </a:xfrm>
                <a:custGeom>
                  <a:avLst/>
                  <a:gdLst>
                    <a:gd name="T0" fmla="*/ 0 w 27"/>
                    <a:gd name="T1" fmla="*/ 0 h 93"/>
                    <a:gd name="T2" fmla="*/ 14 w 27"/>
                    <a:gd name="T3" fmla="*/ 43 h 93"/>
                    <a:gd name="T4" fmla="*/ 27 w 27"/>
                    <a:gd name="T5" fmla="*/ 93 h 93"/>
                    <a:gd name="T6" fmla="*/ 0 60000 65536"/>
                    <a:gd name="T7" fmla="*/ 0 60000 65536"/>
                    <a:gd name="T8" fmla="*/ 0 60000 65536"/>
                    <a:gd name="T9" fmla="*/ 0 w 27"/>
                    <a:gd name="T10" fmla="*/ 0 h 93"/>
                    <a:gd name="T11" fmla="*/ 27 w 27"/>
                    <a:gd name="T12" fmla="*/ 93 h 93"/>
                  </a:gdLst>
                  <a:ahLst/>
                  <a:cxnLst>
                    <a:cxn ang="T6">
                      <a:pos x="T0" y="T1"/>
                    </a:cxn>
                    <a:cxn ang="T7">
                      <a:pos x="T2" y="T3"/>
                    </a:cxn>
                    <a:cxn ang="T8">
                      <a:pos x="T4" y="T5"/>
                    </a:cxn>
                  </a:cxnLst>
                  <a:rect l="T9" t="T10" r="T11" b="T12"/>
                  <a:pathLst>
                    <a:path w="27" h="93">
                      <a:moveTo>
                        <a:pt x="0" y="0"/>
                      </a:moveTo>
                      <a:lnTo>
                        <a:pt x="14" y="43"/>
                      </a:lnTo>
                      <a:lnTo>
                        <a:pt x="27" y="93"/>
                      </a:lnTo>
                    </a:path>
                  </a:pathLst>
                </a:custGeom>
                <a:noFill/>
                <a:ln w="9525"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16" name="Freeform 170"/>
                <p:cNvSpPr>
                  <a:spLocks noChangeAspect="1"/>
                </p:cNvSpPr>
                <p:nvPr/>
              </p:nvSpPr>
              <p:spPr bwMode="auto">
                <a:xfrm>
                  <a:off x="2069" y="864"/>
                  <a:ext cx="12" cy="80"/>
                </a:xfrm>
                <a:custGeom>
                  <a:avLst/>
                  <a:gdLst>
                    <a:gd name="T0" fmla="*/ 0 w 12"/>
                    <a:gd name="T1" fmla="*/ 0 h 80"/>
                    <a:gd name="T2" fmla="*/ 6 w 12"/>
                    <a:gd name="T3" fmla="*/ 29 h 80"/>
                    <a:gd name="T4" fmla="*/ 12 w 12"/>
                    <a:gd name="T5" fmla="*/ 80 h 80"/>
                    <a:gd name="T6" fmla="*/ 0 60000 65536"/>
                    <a:gd name="T7" fmla="*/ 0 60000 65536"/>
                    <a:gd name="T8" fmla="*/ 0 60000 65536"/>
                    <a:gd name="T9" fmla="*/ 0 w 12"/>
                    <a:gd name="T10" fmla="*/ 0 h 80"/>
                    <a:gd name="T11" fmla="*/ 12 w 12"/>
                    <a:gd name="T12" fmla="*/ 80 h 80"/>
                  </a:gdLst>
                  <a:ahLst/>
                  <a:cxnLst>
                    <a:cxn ang="T6">
                      <a:pos x="T0" y="T1"/>
                    </a:cxn>
                    <a:cxn ang="T7">
                      <a:pos x="T2" y="T3"/>
                    </a:cxn>
                    <a:cxn ang="T8">
                      <a:pos x="T4" y="T5"/>
                    </a:cxn>
                  </a:cxnLst>
                  <a:rect l="T9" t="T10" r="T11" b="T12"/>
                  <a:pathLst>
                    <a:path w="12" h="80">
                      <a:moveTo>
                        <a:pt x="0" y="0"/>
                      </a:moveTo>
                      <a:lnTo>
                        <a:pt x="6" y="29"/>
                      </a:lnTo>
                      <a:lnTo>
                        <a:pt x="12" y="80"/>
                      </a:lnTo>
                    </a:path>
                  </a:pathLst>
                </a:custGeom>
                <a:noFill/>
                <a:ln w="9525"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17" name="Freeform 171"/>
                <p:cNvSpPr>
                  <a:spLocks noChangeAspect="1"/>
                </p:cNvSpPr>
                <p:nvPr/>
              </p:nvSpPr>
              <p:spPr bwMode="auto">
                <a:xfrm>
                  <a:off x="2093" y="890"/>
                  <a:ext cx="30" cy="103"/>
                </a:xfrm>
                <a:custGeom>
                  <a:avLst/>
                  <a:gdLst>
                    <a:gd name="T0" fmla="*/ 0 w 30"/>
                    <a:gd name="T1" fmla="*/ 0 h 103"/>
                    <a:gd name="T2" fmla="*/ 16 w 30"/>
                    <a:gd name="T3" fmla="*/ 46 h 103"/>
                    <a:gd name="T4" fmla="*/ 24 w 30"/>
                    <a:gd name="T5" fmla="*/ 84 h 103"/>
                    <a:gd name="T6" fmla="*/ 30 w 30"/>
                    <a:gd name="T7" fmla="*/ 103 h 103"/>
                    <a:gd name="T8" fmla="*/ 0 60000 65536"/>
                    <a:gd name="T9" fmla="*/ 0 60000 65536"/>
                    <a:gd name="T10" fmla="*/ 0 60000 65536"/>
                    <a:gd name="T11" fmla="*/ 0 60000 65536"/>
                    <a:gd name="T12" fmla="*/ 0 w 30"/>
                    <a:gd name="T13" fmla="*/ 0 h 103"/>
                    <a:gd name="T14" fmla="*/ 30 w 30"/>
                    <a:gd name="T15" fmla="*/ 103 h 103"/>
                  </a:gdLst>
                  <a:ahLst/>
                  <a:cxnLst>
                    <a:cxn ang="T8">
                      <a:pos x="T0" y="T1"/>
                    </a:cxn>
                    <a:cxn ang="T9">
                      <a:pos x="T2" y="T3"/>
                    </a:cxn>
                    <a:cxn ang="T10">
                      <a:pos x="T4" y="T5"/>
                    </a:cxn>
                    <a:cxn ang="T11">
                      <a:pos x="T6" y="T7"/>
                    </a:cxn>
                  </a:cxnLst>
                  <a:rect l="T12" t="T13" r="T14" b="T15"/>
                  <a:pathLst>
                    <a:path w="30" h="103">
                      <a:moveTo>
                        <a:pt x="0" y="0"/>
                      </a:moveTo>
                      <a:lnTo>
                        <a:pt x="16" y="46"/>
                      </a:lnTo>
                      <a:lnTo>
                        <a:pt x="24" y="84"/>
                      </a:lnTo>
                      <a:lnTo>
                        <a:pt x="30" y="103"/>
                      </a:lnTo>
                    </a:path>
                  </a:pathLst>
                </a:custGeom>
                <a:noFill/>
                <a:ln w="9525"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18" name="Freeform 172"/>
                <p:cNvSpPr>
                  <a:spLocks noChangeAspect="1"/>
                </p:cNvSpPr>
                <p:nvPr/>
              </p:nvSpPr>
              <p:spPr bwMode="auto">
                <a:xfrm>
                  <a:off x="2118" y="882"/>
                  <a:ext cx="48" cy="107"/>
                </a:xfrm>
                <a:custGeom>
                  <a:avLst/>
                  <a:gdLst>
                    <a:gd name="T0" fmla="*/ 0 w 48"/>
                    <a:gd name="T1" fmla="*/ 0 h 107"/>
                    <a:gd name="T2" fmla="*/ 18 w 48"/>
                    <a:gd name="T3" fmla="*/ 57 h 107"/>
                    <a:gd name="T4" fmla="*/ 29 w 48"/>
                    <a:gd name="T5" fmla="*/ 81 h 107"/>
                    <a:gd name="T6" fmla="*/ 48 w 48"/>
                    <a:gd name="T7" fmla="*/ 107 h 107"/>
                    <a:gd name="T8" fmla="*/ 0 60000 65536"/>
                    <a:gd name="T9" fmla="*/ 0 60000 65536"/>
                    <a:gd name="T10" fmla="*/ 0 60000 65536"/>
                    <a:gd name="T11" fmla="*/ 0 60000 65536"/>
                    <a:gd name="T12" fmla="*/ 0 w 48"/>
                    <a:gd name="T13" fmla="*/ 0 h 107"/>
                    <a:gd name="T14" fmla="*/ 48 w 48"/>
                    <a:gd name="T15" fmla="*/ 107 h 107"/>
                  </a:gdLst>
                  <a:ahLst/>
                  <a:cxnLst>
                    <a:cxn ang="T8">
                      <a:pos x="T0" y="T1"/>
                    </a:cxn>
                    <a:cxn ang="T9">
                      <a:pos x="T2" y="T3"/>
                    </a:cxn>
                    <a:cxn ang="T10">
                      <a:pos x="T4" y="T5"/>
                    </a:cxn>
                    <a:cxn ang="T11">
                      <a:pos x="T6" y="T7"/>
                    </a:cxn>
                  </a:cxnLst>
                  <a:rect l="T12" t="T13" r="T14" b="T15"/>
                  <a:pathLst>
                    <a:path w="48" h="107">
                      <a:moveTo>
                        <a:pt x="0" y="0"/>
                      </a:moveTo>
                      <a:lnTo>
                        <a:pt x="18" y="57"/>
                      </a:lnTo>
                      <a:lnTo>
                        <a:pt x="29" y="81"/>
                      </a:lnTo>
                      <a:lnTo>
                        <a:pt x="48" y="107"/>
                      </a:lnTo>
                    </a:path>
                  </a:pathLst>
                </a:custGeom>
                <a:noFill/>
                <a:ln w="9525"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19" name="Freeform 173"/>
                <p:cNvSpPr>
                  <a:spLocks noChangeAspect="1"/>
                </p:cNvSpPr>
                <p:nvPr/>
              </p:nvSpPr>
              <p:spPr bwMode="auto">
                <a:xfrm>
                  <a:off x="2160" y="890"/>
                  <a:ext cx="20" cy="100"/>
                </a:xfrm>
                <a:custGeom>
                  <a:avLst/>
                  <a:gdLst>
                    <a:gd name="T0" fmla="*/ 0 w 20"/>
                    <a:gd name="T1" fmla="*/ 0 h 100"/>
                    <a:gd name="T2" fmla="*/ 6 w 20"/>
                    <a:gd name="T3" fmla="*/ 45 h 100"/>
                    <a:gd name="T4" fmla="*/ 15 w 20"/>
                    <a:gd name="T5" fmla="*/ 90 h 100"/>
                    <a:gd name="T6" fmla="*/ 20 w 20"/>
                    <a:gd name="T7" fmla="*/ 100 h 100"/>
                    <a:gd name="T8" fmla="*/ 0 60000 65536"/>
                    <a:gd name="T9" fmla="*/ 0 60000 65536"/>
                    <a:gd name="T10" fmla="*/ 0 60000 65536"/>
                    <a:gd name="T11" fmla="*/ 0 60000 65536"/>
                    <a:gd name="T12" fmla="*/ 0 w 20"/>
                    <a:gd name="T13" fmla="*/ 0 h 100"/>
                    <a:gd name="T14" fmla="*/ 20 w 20"/>
                    <a:gd name="T15" fmla="*/ 100 h 100"/>
                  </a:gdLst>
                  <a:ahLst/>
                  <a:cxnLst>
                    <a:cxn ang="T8">
                      <a:pos x="T0" y="T1"/>
                    </a:cxn>
                    <a:cxn ang="T9">
                      <a:pos x="T2" y="T3"/>
                    </a:cxn>
                    <a:cxn ang="T10">
                      <a:pos x="T4" y="T5"/>
                    </a:cxn>
                    <a:cxn ang="T11">
                      <a:pos x="T6" y="T7"/>
                    </a:cxn>
                  </a:cxnLst>
                  <a:rect l="T12" t="T13" r="T14" b="T15"/>
                  <a:pathLst>
                    <a:path w="20" h="100">
                      <a:moveTo>
                        <a:pt x="0" y="0"/>
                      </a:moveTo>
                      <a:lnTo>
                        <a:pt x="6" y="45"/>
                      </a:lnTo>
                      <a:lnTo>
                        <a:pt x="15" y="90"/>
                      </a:lnTo>
                      <a:lnTo>
                        <a:pt x="20" y="100"/>
                      </a:lnTo>
                    </a:path>
                  </a:pathLst>
                </a:custGeom>
                <a:noFill/>
                <a:ln w="9525"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0" name="Freeform 174"/>
                <p:cNvSpPr>
                  <a:spLocks noChangeAspect="1"/>
                </p:cNvSpPr>
                <p:nvPr/>
              </p:nvSpPr>
              <p:spPr bwMode="auto">
                <a:xfrm>
                  <a:off x="2183" y="899"/>
                  <a:ext cx="37" cy="105"/>
                </a:xfrm>
                <a:custGeom>
                  <a:avLst/>
                  <a:gdLst>
                    <a:gd name="T0" fmla="*/ 0 w 37"/>
                    <a:gd name="T1" fmla="*/ 0 h 105"/>
                    <a:gd name="T2" fmla="*/ 10 w 37"/>
                    <a:gd name="T3" fmla="*/ 49 h 105"/>
                    <a:gd name="T4" fmla="*/ 22 w 37"/>
                    <a:gd name="T5" fmla="*/ 81 h 105"/>
                    <a:gd name="T6" fmla="*/ 37 w 37"/>
                    <a:gd name="T7" fmla="*/ 105 h 105"/>
                    <a:gd name="T8" fmla="*/ 0 60000 65536"/>
                    <a:gd name="T9" fmla="*/ 0 60000 65536"/>
                    <a:gd name="T10" fmla="*/ 0 60000 65536"/>
                    <a:gd name="T11" fmla="*/ 0 60000 65536"/>
                    <a:gd name="T12" fmla="*/ 0 w 37"/>
                    <a:gd name="T13" fmla="*/ 0 h 105"/>
                    <a:gd name="T14" fmla="*/ 37 w 37"/>
                    <a:gd name="T15" fmla="*/ 105 h 105"/>
                  </a:gdLst>
                  <a:ahLst/>
                  <a:cxnLst>
                    <a:cxn ang="T8">
                      <a:pos x="T0" y="T1"/>
                    </a:cxn>
                    <a:cxn ang="T9">
                      <a:pos x="T2" y="T3"/>
                    </a:cxn>
                    <a:cxn ang="T10">
                      <a:pos x="T4" y="T5"/>
                    </a:cxn>
                    <a:cxn ang="T11">
                      <a:pos x="T6" y="T7"/>
                    </a:cxn>
                  </a:cxnLst>
                  <a:rect l="T12" t="T13" r="T14" b="T15"/>
                  <a:pathLst>
                    <a:path w="37" h="105">
                      <a:moveTo>
                        <a:pt x="0" y="0"/>
                      </a:moveTo>
                      <a:lnTo>
                        <a:pt x="10" y="49"/>
                      </a:lnTo>
                      <a:lnTo>
                        <a:pt x="22" y="81"/>
                      </a:lnTo>
                      <a:lnTo>
                        <a:pt x="37" y="105"/>
                      </a:lnTo>
                    </a:path>
                  </a:pathLst>
                </a:custGeom>
                <a:noFill/>
                <a:ln w="9525"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1" name="Freeform 175"/>
                <p:cNvSpPr>
                  <a:spLocks noChangeAspect="1"/>
                </p:cNvSpPr>
                <p:nvPr/>
              </p:nvSpPr>
              <p:spPr bwMode="auto">
                <a:xfrm>
                  <a:off x="2217" y="899"/>
                  <a:ext cx="33" cy="106"/>
                </a:xfrm>
                <a:custGeom>
                  <a:avLst/>
                  <a:gdLst>
                    <a:gd name="T0" fmla="*/ 0 w 33"/>
                    <a:gd name="T1" fmla="*/ 0 h 106"/>
                    <a:gd name="T2" fmla="*/ 12 w 33"/>
                    <a:gd name="T3" fmla="*/ 52 h 106"/>
                    <a:gd name="T4" fmla="*/ 20 w 33"/>
                    <a:gd name="T5" fmla="*/ 79 h 106"/>
                    <a:gd name="T6" fmla="*/ 33 w 33"/>
                    <a:gd name="T7" fmla="*/ 106 h 106"/>
                    <a:gd name="T8" fmla="*/ 0 60000 65536"/>
                    <a:gd name="T9" fmla="*/ 0 60000 65536"/>
                    <a:gd name="T10" fmla="*/ 0 60000 65536"/>
                    <a:gd name="T11" fmla="*/ 0 60000 65536"/>
                    <a:gd name="T12" fmla="*/ 0 w 33"/>
                    <a:gd name="T13" fmla="*/ 0 h 106"/>
                    <a:gd name="T14" fmla="*/ 33 w 33"/>
                    <a:gd name="T15" fmla="*/ 106 h 106"/>
                  </a:gdLst>
                  <a:ahLst/>
                  <a:cxnLst>
                    <a:cxn ang="T8">
                      <a:pos x="T0" y="T1"/>
                    </a:cxn>
                    <a:cxn ang="T9">
                      <a:pos x="T2" y="T3"/>
                    </a:cxn>
                    <a:cxn ang="T10">
                      <a:pos x="T4" y="T5"/>
                    </a:cxn>
                    <a:cxn ang="T11">
                      <a:pos x="T6" y="T7"/>
                    </a:cxn>
                  </a:cxnLst>
                  <a:rect l="T12" t="T13" r="T14" b="T15"/>
                  <a:pathLst>
                    <a:path w="33" h="106">
                      <a:moveTo>
                        <a:pt x="0" y="0"/>
                      </a:moveTo>
                      <a:lnTo>
                        <a:pt x="12" y="52"/>
                      </a:lnTo>
                      <a:lnTo>
                        <a:pt x="20" y="79"/>
                      </a:lnTo>
                      <a:lnTo>
                        <a:pt x="33" y="106"/>
                      </a:lnTo>
                    </a:path>
                  </a:pathLst>
                </a:custGeom>
                <a:noFill/>
                <a:ln w="9525"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2" name="Freeform 176"/>
                <p:cNvSpPr>
                  <a:spLocks noChangeAspect="1"/>
                </p:cNvSpPr>
                <p:nvPr/>
              </p:nvSpPr>
              <p:spPr bwMode="auto">
                <a:xfrm>
                  <a:off x="2237" y="896"/>
                  <a:ext cx="55" cy="153"/>
                </a:xfrm>
                <a:custGeom>
                  <a:avLst/>
                  <a:gdLst>
                    <a:gd name="T0" fmla="*/ 0 w 55"/>
                    <a:gd name="T1" fmla="*/ 0 h 153"/>
                    <a:gd name="T2" fmla="*/ 13 w 55"/>
                    <a:gd name="T3" fmla="*/ 39 h 153"/>
                    <a:gd name="T4" fmla="*/ 30 w 55"/>
                    <a:gd name="T5" fmla="*/ 90 h 153"/>
                    <a:gd name="T6" fmla="*/ 48 w 55"/>
                    <a:gd name="T7" fmla="*/ 132 h 153"/>
                    <a:gd name="T8" fmla="*/ 55 w 55"/>
                    <a:gd name="T9" fmla="*/ 153 h 153"/>
                    <a:gd name="T10" fmla="*/ 0 60000 65536"/>
                    <a:gd name="T11" fmla="*/ 0 60000 65536"/>
                    <a:gd name="T12" fmla="*/ 0 60000 65536"/>
                    <a:gd name="T13" fmla="*/ 0 60000 65536"/>
                    <a:gd name="T14" fmla="*/ 0 60000 65536"/>
                    <a:gd name="T15" fmla="*/ 0 w 55"/>
                    <a:gd name="T16" fmla="*/ 0 h 153"/>
                    <a:gd name="T17" fmla="*/ 55 w 55"/>
                    <a:gd name="T18" fmla="*/ 153 h 153"/>
                  </a:gdLst>
                  <a:ahLst/>
                  <a:cxnLst>
                    <a:cxn ang="T10">
                      <a:pos x="T0" y="T1"/>
                    </a:cxn>
                    <a:cxn ang="T11">
                      <a:pos x="T2" y="T3"/>
                    </a:cxn>
                    <a:cxn ang="T12">
                      <a:pos x="T4" y="T5"/>
                    </a:cxn>
                    <a:cxn ang="T13">
                      <a:pos x="T6" y="T7"/>
                    </a:cxn>
                    <a:cxn ang="T14">
                      <a:pos x="T8" y="T9"/>
                    </a:cxn>
                  </a:cxnLst>
                  <a:rect l="T15" t="T16" r="T17" b="T18"/>
                  <a:pathLst>
                    <a:path w="55" h="153">
                      <a:moveTo>
                        <a:pt x="0" y="0"/>
                      </a:moveTo>
                      <a:lnTo>
                        <a:pt x="13" y="39"/>
                      </a:lnTo>
                      <a:lnTo>
                        <a:pt x="30" y="90"/>
                      </a:lnTo>
                      <a:lnTo>
                        <a:pt x="48" y="132"/>
                      </a:lnTo>
                      <a:lnTo>
                        <a:pt x="55" y="153"/>
                      </a:lnTo>
                    </a:path>
                  </a:pathLst>
                </a:custGeom>
                <a:noFill/>
                <a:ln w="9525"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3" name="Freeform 177"/>
                <p:cNvSpPr>
                  <a:spLocks noChangeAspect="1"/>
                </p:cNvSpPr>
                <p:nvPr/>
              </p:nvSpPr>
              <p:spPr bwMode="auto">
                <a:xfrm>
                  <a:off x="2285" y="890"/>
                  <a:ext cx="27" cy="186"/>
                </a:xfrm>
                <a:custGeom>
                  <a:avLst/>
                  <a:gdLst>
                    <a:gd name="T0" fmla="*/ 0 w 27"/>
                    <a:gd name="T1" fmla="*/ 0 h 186"/>
                    <a:gd name="T2" fmla="*/ 6 w 27"/>
                    <a:gd name="T3" fmla="*/ 64 h 186"/>
                    <a:gd name="T4" fmla="*/ 13 w 27"/>
                    <a:gd name="T5" fmla="*/ 115 h 186"/>
                    <a:gd name="T6" fmla="*/ 22 w 27"/>
                    <a:gd name="T7" fmla="*/ 163 h 186"/>
                    <a:gd name="T8" fmla="*/ 27 w 27"/>
                    <a:gd name="T9" fmla="*/ 186 h 186"/>
                    <a:gd name="T10" fmla="*/ 0 60000 65536"/>
                    <a:gd name="T11" fmla="*/ 0 60000 65536"/>
                    <a:gd name="T12" fmla="*/ 0 60000 65536"/>
                    <a:gd name="T13" fmla="*/ 0 60000 65536"/>
                    <a:gd name="T14" fmla="*/ 0 60000 65536"/>
                    <a:gd name="T15" fmla="*/ 0 w 27"/>
                    <a:gd name="T16" fmla="*/ 0 h 186"/>
                    <a:gd name="T17" fmla="*/ 27 w 27"/>
                    <a:gd name="T18" fmla="*/ 186 h 186"/>
                  </a:gdLst>
                  <a:ahLst/>
                  <a:cxnLst>
                    <a:cxn ang="T10">
                      <a:pos x="T0" y="T1"/>
                    </a:cxn>
                    <a:cxn ang="T11">
                      <a:pos x="T2" y="T3"/>
                    </a:cxn>
                    <a:cxn ang="T12">
                      <a:pos x="T4" y="T5"/>
                    </a:cxn>
                    <a:cxn ang="T13">
                      <a:pos x="T6" y="T7"/>
                    </a:cxn>
                    <a:cxn ang="T14">
                      <a:pos x="T8" y="T9"/>
                    </a:cxn>
                  </a:cxnLst>
                  <a:rect l="T15" t="T16" r="T17" b="T18"/>
                  <a:pathLst>
                    <a:path w="27" h="186">
                      <a:moveTo>
                        <a:pt x="0" y="0"/>
                      </a:moveTo>
                      <a:lnTo>
                        <a:pt x="6" y="64"/>
                      </a:lnTo>
                      <a:lnTo>
                        <a:pt x="13" y="115"/>
                      </a:lnTo>
                      <a:lnTo>
                        <a:pt x="22" y="163"/>
                      </a:lnTo>
                      <a:lnTo>
                        <a:pt x="27" y="186"/>
                      </a:lnTo>
                    </a:path>
                  </a:pathLst>
                </a:custGeom>
                <a:noFill/>
                <a:ln w="9525"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4" name="Freeform 178"/>
                <p:cNvSpPr>
                  <a:spLocks noChangeAspect="1"/>
                </p:cNvSpPr>
                <p:nvPr/>
              </p:nvSpPr>
              <p:spPr bwMode="auto">
                <a:xfrm>
                  <a:off x="2331" y="965"/>
                  <a:ext cx="21" cy="153"/>
                </a:xfrm>
                <a:custGeom>
                  <a:avLst/>
                  <a:gdLst>
                    <a:gd name="T0" fmla="*/ 0 w 21"/>
                    <a:gd name="T1" fmla="*/ 0 h 153"/>
                    <a:gd name="T2" fmla="*/ 2 w 21"/>
                    <a:gd name="T3" fmla="*/ 51 h 153"/>
                    <a:gd name="T4" fmla="*/ 9 w 21"/>
                    <a:gd name="T5" fmla="*/ 114 h 153"/>
                    <a:gd name="T6" fmla="*/ 21 w 21"/>
                    <a:gd name="T7" fmla="*/ 153 h 153"/>
                    <a:gd name="T8" fmla="*/ 0 60000 65536"/>
                    <a:gd name="T9" fmla="*/ 0 60000 65536"/>
                    <a:gd name="T10" fmla="*/ 0 60000 65536"/>
                    <a:gd name="T11" fmla="*/ 0 60000 65536"/>
                    <a:gd name="T12" fmla="*/ 0 w 21"/>
                    <a:gd name="T13" fmla="*/ 0 h 153"/>
                    <a:gd name="T14" fmla="*/ 21 w 21"/>
                    <a:gd name="T15" fmla="*/ 153 h 153"/>
                  </a:gdLst>
                  <a:ahLst/>
                  <a:cxnLst>
                    <a:cxn ang="T8">
                      <a:pos x="T0" y="T1"/>
                    </a:cxn>
                    <a:cxn ang="T9">
                      <a:pos x="T2" y="T3"/>
                    </a:cxn>
                    <a:cxn ang="T10">
                      <a:pos x="T4" y="T5"/>
                    </a:cxn>
                    <a:cxn ang="T11">
                      <a:pos x="T6" y="T7"/>
                    </a:cxn>
                  </a:cxnLst>
                  <a:rect l="T12" t="T13" r="T14" b="T15"/>
                  <a:pathLst>
                    <a:path w="21" h="153">
                      <a:moveTo>
                        <a:pt x="0" y="0"/>
                      </a:moveTo>
                      <a:lnTo>
                        <a:pt x="2" y="51"/>
                      </a:lnTo>
                      <a:lnTo>
                        <a:pt x="9" y="114"/>
                      </a:lnTo>
                      <a:lnTo>
                        <a:pt x="21" y="153"/>
                      </a:lnTo>
                    </a:path>
                  </a:pathLst>
                </a:custGeom>
                <a:noFill/>
                <a:ln w="9525"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5" name="Freeform 179"/>
                <p:cNvSpPr>
                  <a:spLocks noChangeAspect="1"/>
                </p:cNvSpPr>
                <p:nvPr/>
              </p:nvSpPr>
              <p:spPr bwMode="auto">
                <a:xfrm>
                  <a:off x="2376" y="936"/>
                  <a:ext cx="206" cy="77"/>
                </a:xfrm>
                <a:custGeom>
                  <a:avLst/>
                  <a:gdLst>
                    <a:gd name="T0" fmla="*/ 0 w 206"/>
                    <a:gd name="T1" fmla="*/ 0 h 77"/>
                    <a:gd name="T2" fmla="*/ 14 w 206"/>
                    <a:gd name="T3" fmla="*/ 20 h 77"/>
                    <a:gd name="T4" fmla="*/ 33 w 206"/>
                    <a:gd name="T5" fmla="*/ 41 h 77"/>
                    <a:gd name="T6" fmla="*/ 59 w 206"/>
                    <a:gd name="T7" fmla="*/ 56 h 77"/>
                    <a:gd name="T8" fmla="*/ 108 w 206"/>
                    <a:gd name="T9" fmla="*/ 60 h 77"/>
                    <a:gd name="T10" fmla="*/ 147 w 206"/>
                    <a:gd name="T11" fmla="*/ 66 h 77"/>
                    <a:gd name="T12" fmla="*/ 194 w 206"/>
                    <a:gd name="T13" fmla="*/ 72 h 77"/>
                    <a:gd name="T14" fmla="*/ 206 w 206"/>
                    <a:gd name="T15" fmla="*/ 77 h 77"/>
                    <a:gd name="T16" fmla="*/ 0 60000 65536"/>
                    <a:gd name="T17" fmla="*/ 0 60000 65536"/>
                    <a:gd name="T18" fmla="*/ 0 60000 65536"/>
                    <a:gd name="T19" fmla="*/ 0 60000 65536"/>
                    <a:gd name="T20" fmla="*/ 0 60000 65536"/>
                    <a:gd name="T21" fmla="*/ 0 60000 65536"/>
                    <a:gd name="T22" fmla="*/ 0 60000 65536"/>
                    <a:gd name="T23" fmla="*/ 0 60000 65536"/>
                    <a:gd name="T24" fmla="*/ 0 w 206"/>
                    <a:gd name="T25" fmla="*/ 0 h 77"/>
                    <a:gd name="T26" fmla="*/ 206 w 206"/>
                    <a:gd name="T27" fmla="*/ 77 h 7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06" h="77">
                      <a:moveTo>
                        <a:pt x="0" y="0"/>
                      </a:moveTo>
                      <a:lnTo>
                        <a:pt x="14" y="20"/>
                      </a:lnTo>
                      <a:lnTo>
                        <a:pt x="33" y="41"/>
                      </a:lnTo>
                      <a:lnTo>
                        <a:pt x="59" y="56"/>
                      </a:lnTo>
                      <a:lnTo>
                        <a:pt x="108" y="60"/>
                      </a:lnTo>
                      <a:lnTo>
                        <a:pt x="147" y="66"/>
                      </a:lnTo>
                      <a:lnTo>
                        <a:pt x="194" y="72"/>
                      </a:lnTo>
                      <a:lnTo>
                        <a:pt x="206" y="77"/>
                      </a:lnTo>
                    </a:path>
                  </a:pathLst>
                </a:custGeom>
                <a:noFill/>
                <a:ln w="9525"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6" name="Freeform 180"/>
                <p:cNvSpPr>
                  <a:spLocks noChangeAspect="1"/>
                </p:cNvSpPr>
                <p:nvPr/>
              </p:nvSpPr>
              <p:spPr bwMode="auto">
                <a:xfrm>
                  <a:off x="2403" y="845"/>
                  <a:ext cx="74" cy="147"/>
                </a:xfrm>
                <a:custGeom>
                  <a:avLst/>
                  <a:gdLst>
                    <a:gd name="T0" fmla="*/ 0 w 74"/>
                    <a:gd name="T1" fmla="*/ 0 h 147"/>
                    <a:gd name="T2" fmla="*/ 11 w 74"/>
                    <a:gd name="T3" fmla="*/ 36 h 147"/>
                    <a:gd name="T4" fmla="*/ 14 w 74"/>
                    <a:gd name="T5" fmla="*/ 73 h 147"/>
                    <a:gd name="T6" fmla="*/ 18 w 74"/>
                    <a:gd name="T7" fmla="*/ 88 h 147"/>
                    <a:gd name="T8" fmla="*/ 27 w 74"/>
                    <a:gd name="T9" fmla="*/ 103 h 147"/>
                    <a:gd name="T10" fmla="*/ 45 w 74"/>
                    <a:gd name="T11" fmla="*/ 121 h 147"/>
                    <a:gd name="T12" fmla="*/ 74 w 74"/>
                    <a:gd name="T13" fmla="*/ 147 h 147"/>
                    <a:gd name="T14" fmla="*/ 0 60000 65536"/>
                    <a:gd name="T15" fmla="*/ 0 60000 65536"/>
                    <a:gd name="T16" fmla="*/ 0 60000 65536"/>
                    <a:gd name="T17" fmla="*/ 0 60000 65536"/>
                    <a:gd name="T18" fmla="*/ 0 60000 65536"/>
                    <a:gd name="T19" fmla="*/ 0 60000 65536"/>
                    <a:gd name="T20" fmla="*/ 0 60000 65536"/>
                    <a:gd name="T21" fmla="*/ 0 w 74"/>
                    <a:gd name="T22" fmla="*/ 0 h 147"/>
                    <a:gd name="T23" fmla="*/ 74 w 74"/>
                    <a:gd name="T24" fmla="*/ 147 h 14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4" h="147">
                      <a:moveTo>
                        <a:pt x="0" y="0"/>
                      </a:moveTo>
                      <a:lnTo>
                        <a:pt x="11" y="36"/>
                      </a:lnTo>
                      <a:lnTo>
                        <a:pt x="14" y="73"/>
                      </a:lnTo>
                      <a:lnTo>
                        <a:pt x="18" y="88"/>
                      </a:lnTo>
                      <a:lnTo>
                        <a:pt x="27" y="103"/>
                      </a:lnTo>
                      <a:lnTo>
                        <a:pt x="45" y="121"/>
                      </a:lnTo>
                      <a:lnTo>
                        <a:pt x="74" y="147"/>
                      </a:lnTo>
                    </a:path>
                  </a:pathLst>
                </a:custGeom>
                <a:noFill/>
                <a:ln w="9525"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7" name="Freeform 181"/>
                <p:cNvSpPr>
                  <a:spLocks noChangeAspect="1"/>
                </p:cNvSpPr>
                <p:nvPr/>
              </p:nvSpPr>
              <p:spPr bwMode="auto">
                <a:xfrm>
                  <a:off x="2425" y="814"/>
                  <a:ext cx="73" cy="185"/>
                </a:xfrm>
                <a:custGeom>
                  <a:avLst/>
                  <a:gdLst>
                    <a:gd name="T0" fmla="*/ 0 w 66"/>
                    <a:gd name="T1" fmla="*/ 0 h 159"/>
                    <a:gd name="T2" fmla="*/ 13 w 66"/>
                    <a:gd name="T3" fmla="*/ 48 h 159"/>
                    <a:gd name="T4" fmla="*/ 27 w 66"/>
                    <a:gd name="T5" fmla="*/ 90 h 159"/>
                    <a:gd name="T6" fmla="*/ 42 w 66"/>
                    <a:gd name="T7" fmla="*/ 119 h 159"/>
                    <a:gd name="T8" fmla="*/ 58 w 66"/>
                    <a:gd name="T9" fmla="*/ 149 h 159"/>
                    <a:gd name="T10" fmla="*/ 66 w 66"/>
                    <a:gd name="T11" fmla="*/ 159 h 159"/>
                    <a:gd name="T12" fmla="*/ 0 60000 65536"/>
                    <a:gd name="T13" fmla="*/ 0 60000 65536"/>
                    <a:gd name="T14" fmla="*/ 0 60000 65536"/>
                    <a:gd name="T15" fmla="*/ 0 60000 65536"/>
                    <a:gd name="T16" fmla="*/ 0 60000 65536"/>
                    <a:gd name="T17" fmla="*/ 0 60000 65536"/>
                    <a:gd name="T18" fmla="*/ 0 w 66"/>
                    <a:gd name="T19" fmla="*/ 0 h 159"/>
                    <a:gd name="T20" fmla="*/ 66 w 66"/>
                    <a:gd name="T21" fmla="*/ 159 h 159"/>
                    <a:gd name="connsiteX0" fmla="*/ 0 w 11003"/>
                    <a:gd name="connsiteY0" fmla="*/ 0 h 11652"/>
                    <a:gd name="connsiteX1" fmla="*/ 2973 w 11003"/>
                    <a:gd name="connsiteY1" fmla="*/ 4671 h 11652"/>
                    <a:gd name="connsiteX2" fmla="*/ 5094 w 11003"/>
                    <a:gd name="connsiteY2" fmla="*/ 7312 h 11652"/>
                    <a:gd name="connsiteX3" fmla="*/ 7367 w 11003"/>
                    <a:gd name="connsiteY3" fmla="*/ 9136 h 11652"/>
                    <a:gd name="connsiteX4" fmla="*/ 9791 w 11003"/>
                    <a:gd name="connsiteY4" fmla="*/ 11023 h 11652"/>
                    <a:gd name="connsiteX5" fmla="*/ 11003 w 11003"/>
                    <a:gd name="connsiteY5" fmla="*/ 11652 h 11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003" h="11652">
                      <a:moveTo>
                        <a:pt x="0" y="0"/>
                      </a:moveTo>
                      <a:lnTo>
                        <a:pt x="2973" y="4671"/>
                      </a:lnTo>
                      <a:lnTo>
                        <a:pt x="5094" y="7312"/>
                      </a:lnTo>
                      <a:lnTo>
                        <a:pt x="7367" y="9136"/>
                      </a:lnTo>
                      <a:lnTo>
                        <a:pt x="9791" y="11023"/>
                      </a:lnTo>
                      <a:lnTo>
                        <a:pt x="11003" y="11652"/>
                      </a:lnTo>
                    </a:path>
                  </a:pathLst>
                </a:custGeom>
                <a:noFill/>
                <a:ln w="9525"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8" name="Freeform 182"/>
                <p:cNvSpPr>
                  <a:spLocks noChangeAspect="1"/>
                </p:cNvSpPr>
                <p:nvPr/>
              </p:nvSpPr>
              <p:spPr bwMode="auto">
                <a:xfrm>
                  <a:off x="2470" y="812"/>
                  <a:ext cx="103" cy="196"/>
                </a:xfrm>
                <a:custGeom>
                  <a:avLst/>
                  <a:gdLst>
                    <a:gd name="T0" fmla="*/ 0 w 95"/>
                    <a:gd name="T1" fmla="*/ 0 h 163"/>
                    <a:gd name="T2" fmla="*/ 12 w 95"/>
                    <a:gd name="T3" fmla="*/ 34 h 163"/>
                    <a:gd name="T4" fmla="*/ 29 w 95"/>
                    <a:gd name="T5" fmla="*/ 75 h 163"/>
                    <a:gd name="T6" fmla="*/ 36 w 95"/>
                    <a:gd name="T7" fmla="*/ 103 h 163"/>
                    <a:gd name="T8" fmla="*/ 56 w 95"/>
                    <a:gd name="T9" fmla="*/ 138 h 163"/>
                    <a:gd name="T10" fmla="*/ 77 w 95"/>
                    <a:gd name="T11" fmla="*/ 153 h 163"/>
                    <a:gd name="T12" fmla="*/ 95 w 95"/>
                    <a:gd name="T13" fmla="*/ 163 h 163"/>
                    <a:gd name="T14" fmla="*/ 0 60000 65536"/>
                    <a:gd name="T15" fmla="*/ 0 60000 65536"/>
                    <a:gd name="T16" fmla="*/ 0 60000 65536"/>
                    <a:gd name="T17" fmla="*/ 0 60000 65536"/>
                    <a:gd name="T18" fmla="*/ 0 60000 65536"/>
                    <a:gd name="T19" fmla="*/ 0 60000 65536"/>
                    <a:gd name="T20" fmla="*/ 0 60000 65536"/>
                    <a:gd name="T21" fmla="*/ 0 w 95"/>
                    <a:gd name="T22" fmla="*/ 0 h 163"/>
                    <a:gd name="T23" fmla="*/ 95 w 95"/>
                    <a:gd name="T24" fmla="*/ 163 h 163"/>
                    <a:gd name="connsiteX0" fmla="*/ 0 w 10836"/>
                    <a:gd name="connsiteY0" fmla="*/ 0 h 12032"/>
                    <a:gd name="connsiteX1" fmla="*/ 2099 w 10836"/>
                    <a:gd name="connsiteY1" fmla="*/ 4118 h 12032"/>
                    <a:gd name="connsiteX2" fmla="*/ 3889 w 10836"/>
                    <a:gd name="connsiteY2" fmla="*/ 6633 h 12032"/>
                    <a:gd name="connsiteX3" fmla="*/ 4625 w 10836"/>
                    <a:gd name="connsiteY3" fmla="*/ 8351 h 12032"/>
                    <a:gd name="connsiteX4" fmla="*/ 6731 w 10836"/>
                    <a:gd name="connsiteY4" fmla="*/ 10498 h 12032"/>
                    <a:gd name="connsiteX5" fmla="*/ 8941 w 10836"/>
                    <a:gd name="connsiteY5" fmla="*/ 11419 h 12032"/>
                    <a:gd name="connsiteX6" fmla="*/ 10836 w 10836"/>
                    <a:gd name="connsiteY6" fmla="*/ 12032 h 12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836" h="12032">
                      <a:moveTo>
                        <a:pt x="0" y="0"/>
                      </a:moveTo>
                      <a:lnTo>
                        <a:pt x="2099" y="4118"/>
                      </a:lnTo>
                      <a:lnTo>
                        <a:pt x="3889" y="6633"/>
                      </a:lnTo>
                      <a:lnTo>
                        <a:pt x="4625" y="8351"/>
                      </a:lnTo>
                      <a:lnTo>
                        <a:pt x="6731" y="10498"/>
                      </a:lnTo>
                      <a:lnTo>
                        <a:pt x="8941" y="11419"/>
                      </a:lnTo>
                      <a:lnTo>
                        <a:pt x="10836" y="12032"/>
                      </a:lnTo>
                    </a:path>
                  </a:pathLst>
                </a:custGeom>
                <a:noFill/>
                <a:ln w="9525"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9" name="Freeform 183"/>
                <p:cNvSpPr>
                  <a:spLocks noChangeAspect="1"/>
                </p:cNvSpPr>
                <p:nvPr/>
              </p:nvSpPr>
              <p:spPr bwMode="auto">
                <a:xfrm>
                  <a:off x="2765" y="809"/>
                  <a:ext cx="54" cy="162"/>
                </a:xfrm>
                <a:custGeom>
                  <a:avLst/>
                  <a:gdLst>
                    <a:gd name="T0" fmla="*/ 0 w 51"/>
                    <a:gd name="T1" fmla="*/ 0 h 143"/>
                    <a:gd name="T2" fmla="*/ 9 w 51"/>
                    <a:gd name="T3" fmla="*/ 27 h 143"/>
                    <a:gd name="T4" fmla="*/ 21 w 51"/>
                    <a:gd name="T5" fmla="*/ 81 h 143"/>
                    <a:gd name="T6" fmla="*/ 36 w 51"/>
                    <a:gd name="T7" fmla="*/ 125 h 143"/>
                    <a:gd name="T8" fmla="*/ 51 w 51"/>
                    <a:gd name="T9" fmla="*/ 143 h 143"/>
                    <a:gd name="T10" fmla="*/ 0 60000 65536"/>
                    <a:gd name="T11" fmla="*/ 0 60000 65536"/>
                    <a:gd name="T12" fmla="*/ 0 60000 65536"/>
                    <a:gd name="T13" fmla="*/ 0 60000 65536"/>
                    <a:gd name="T14" fmla="*/ 0 60000 65536"/>
                    <a:gd name="T15" fmla="*/ 0 w 51"/>
                    <a:gd name="T16" fmla="*/ 0 h 143"/>
                    <a:gd name="T17" fmla="*/ 51 w 51"/>
                    <a:gd name="T18" fmla="*/ 143 h 143"/>
                    <a:gd name="connsiteX0" fmla="*/ 0 w 10519"/>
                    <a:gd name="connsiteY0" fmla="*/ 0 h 11357"/>
                    <a:gd name="connsiteX1" fmla="*/ 2284 w 10519"/>
                    <a:gd name="connsiteY1" fmla="*/ 3245 h 11357"/>
                    <a:gd name="connsiteX2" fmla="*/ 4637 w 10519"/>
                    <a:gd name="connsiteY2" fmla="*/ 7021 h 11357"/>
                    <a:gd name="connsiteX3" fmla="*/ 7578 w 10519"/>
                    <a:gd name="connsiteY3" fmla="*/ 10098 h 11357"/>
                    <a:gd name="connsiteX4" fmla="*/ 10519 w 10519"/>
                    <a:gd name="connsiteY4" fmla="*/ 11357 h 113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19" h="11357">
                      <a:moveTo>
                        <a:pt x="0" y="0"/>
                      </a:moveTo>
                      <a:lnTo>
                        <a:pt x="2284" y="3245"/>
                      </a:lnTo>
                      <a:lnTo>
                        <a:pt x="4637" y="7021"/>
                      </a:lnTo>
                      <a:lnTo>
                        <a:pt x="7578" y="10098"/>
                      </a:lnTo>
                      <a:lnTo>
                        <a:pt x="10519" y="11357"/>
                      </a:lnTo>
                    </a:path>
                  </a:pathLst>
                </a:custGeom>
                <a:noFill/>
                <a:ln w="9525"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30" name="Freeform 184"/>
                <p:cNvSpPr>
                  <a:spLocks noChangeAspect="1"/>
                </p:cNvSpPr>
                <p:nvPr/>
              </p:nvSpPr>
              <p:spPr bwMode="auto">
                <a:xfrm>
                  <a:off x="2822" y="827"/>
                  <a:ext cx="34" cy="124"/>
                </a:xfrm>
                <a:custGeom>
                  <a:avLst/>
                  <a:gdLst>
                    <a:gd name="T0" fmla="*/ 0 w 34"/>
                    <a:gd name="T1" fmla="*/ 0 h 124"/>
                    <a:gd name="T2" fmla="*/ 13 w 34"/>
                    <a:gd name="T3" fmla="*/ 45 h 124"/>
                    <a:gd name="T4" fmla="*/ 27 w 34"/>
                    <a:gd name="T5" fmla="*/ 88 h 124"/>
                    <a:gd name="T6" fmla="*/ 34 w 34"/>
                    <a:gd name="T7" fmla="*/ 124 h 124"/>
                    <a:gd name="T8" fmla="*/ 0 60000 65536"/>
                    <a:gd name="T9" fmla="*/ 0 60000 65536"/>
                    <a:gd name="T10" fmla="*/ 0 60000 65536"/>
                    <a:gd name="T11" fmla="*/ 0 60000 65536"/>
                    <a:gd name="T12" fmla="*/ 0 w 34"/>
                    <a:gd name="T13" fmla="*/ 0 h 124"/>
                    <a:gd name="T14" fmla="*/ 34 w 34"/>
                    <a:gd name="T15" fmla="*/ 124 h 124"/>
                  </a:gdLst>
                  <a:ahLst/>
                  <a:cxnLst>
                    <a:cxn ang="T8">
                      <a:pos x="T0" y="T1"/>
                    </a:cxn>
                    <a:cxn ang="T9">
                      <a:pos x="T2" y="T3"/>
                    </a:cxn>
                    <a:cxn ang="T10">
                      <a:pos x="T4" y="T5"/>
                    </a:cxn>
                    <a:cxn ang="T11">
                      <a:pos x="T6" y="T7"/>
                    </a:cxn>
                  </a:cxnLst>
                  <a:rect l="T12" t="T13" r="T14" b="T15"/>
                  <a:pathLst>
                    <a:path w="34" h="124">
                      <a:moveTo>
                        <a:pt x="0" y="0"/>
                      </a:moveTo>
                      <a:lnTo>
                        <a:pt x="13" y="45"/>
                      </a:lnTo>
                      <a:lnTo>
                        <a:pt x="27" y="88"/>
                      </a:lnTo>
                      <a:lnTo>
                        <a:pt x="34" y="124"/>
                      </a:lnTo>
                    </a:path>
                  </a:pathLst>
                </a:custGeom>
                <a:noFill/>
                <a:ln w="9525"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31" name="Freeform 185"/>
                <p:cNvSpPr>
                  <a:spLocks noChangeAspect="1"/>
                </p:cNvSpPr>
                <p:nvPr/>
              </p:nvSpPr>
              <p:spPr bwMode="auto">
                <a:xfrm>
                  <a:off x="2720" y="942"/>
                  <a:ext cx="45" cy="84"/>
                </a:xfrm>
                <a:custGeom>
                  <a:avLst/>
                  <a:gdLst>
                    <a:gd name="T0" fmla="*/ 0 w 45"/>
                    <a:gd name="T1" fmla="*/ 0 h 84"/>
                    <a:gd name="T2" fmla="*/ 9 w 45"/>
                    <a:gd name="T3" fmla="*/ 33 h 84"/>
                    <a:gd name="T4" fmla="*/ 19 w 45"/>
                    <a:gd name="T5" fmla="*/ 60 h 84"/>
                    <a:gd name="T6" fmla="*/ 45 w 45"/>
                    <a:gd name="T7" fmla="*/ 84 h 84"/>
                    <a:gd name="T8" fmla="*/ 0 60000 65536"/>
                    <a:gd name="T9" fmla="*/ 0 60000 65536"/>
                    <a:gd name="T10" fmla="*/ 0 60000 65536"/>
                    <a:gd name="T11" fmla="*/ 0 60000 65536"/>
                    <a:gd name="T12" fmla="*/ 0 w 45"/>
                    <a:gd name="T13" fmla="*/ 0 h 84"/>
                    <a:gd name="T14" fmla="*/ 45 w 45"/>
                    <a:gd name="T15" fmla="*/ 84 h 84"/>
                  </a:gdLst>
                  <a:ahLst/>
                  <a:cxnLst>
                    <a:cxn ang="T8">
                      <a:pos x="T0" y="T1"/>
                    </a:cxn>
                    <a:cxn ang="T9">
                      <a:pos x="T2" y="T3"/>
                    </a:cxn>
                    <a:cxn ang="T10">
                      <a:pos x="T4" y="T5"/>
                    </a:cxn>
                    <a:cxn ang="T11">
                      <a:pos x="T6" y="T7"/>
                    </a:cxn>
                  </a:cxnLst>
                  <a:rect l="T12" t="T13" r="T14" b="T15"/>
                  <a:pathLst>
                    <a:path w="45" h="84">
                      <a:moveTo>
                        <a:pt x="0" y="0"/>
                      </a:moveTo>
                      <a:lnTo>
                        <a:pt x="9" y="33"/>
                      </a:lnTo>
                      <a:lnTo>
                        <a:pt x="19" y="60"/>
                      </a:lnTo>
                      <a:lnTo>
                        <a:pt x="45" y="84"/>
                      </a:lnTo>
                    </a:path>
                  </a:pathLst>
                </a:custGeom>
                <a:noFill/>
                <a:ln w="9525"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32" name="Freeform 186"/>
                <p:cNvSpPr>
                  <a:spLocks noChangeAspect="1"/>
                </p:cNvSpPr>
                <p:nvPr/>
              </p:nvSpPr>
              <p:spPr bwMode="auto">
                <a:xfrm>
                  <a:off x="2700" y="936"/>
                  <a:ext cx="45" cy="105"/>
                </a:xfrm>
                <a:custGeom>
                  <a:avLst/>
                  <a:gdLst>
                    <a:gd name="T0" fmla="*/ 0 w 45"/>
                    <a:gd name="T1" fmla="*/ 0 h 105"/>
                    <a:gd name="T2" fmla="*/ 3 w 45"/>
                    <a:gd name="T3" fmla="*/ 26 h 105"/>
                    <a:gd name="T4" fmla="*/ 9 w 45"/>
                    <a:gd name="T5" fmla="*/ 57 h 105"/>
                    <a:gd name="T6" fmla="*/ 29 w 45"/>
                    <a:gd name="T7" fmla="*/ 86 h 105"/>
                    <a:gd name="T8" fmla="*/ 45 w 45"/>
                    <a:gd name="T9" fmla="*/ 105 h 105"/>
                    <a:gd name="T10" fmla="*/ 0 60000 65536"/>
                    <a:gd name="T11" fmla="*/ 0 60000 65536"/>
                    <a:gd name="T12" fmla="*/ 0 60000 65536"/>
                    <a:gd name="T13" fmla="*/ 0 60000 65536"/>
                    <a:gd name="T14" fmla="*/ 0 60000 65536"/>
                    <a:gd name="T15" fmla="*/ 0 w 45"/>
                    <a:gd name="T16" fmla="*/ 0 h 105"/>
                    <a:gd name="T17" fmla="*/ 45 w 45"/>
                    <a:gd name="T18" fmla="*/ 105 h 105"/>
                  </a:gdLst>
                  <a:ahLst/>
                  <a:cxnLst>
                    <a:cxn ang="T10">
                      <a:pos x="T0" y="T1"/>
                    </a:cxn>
                    <a:cxn ang="T11">
                      <a:pos x="T2" y="T3"/>
                    </a:cxn>
                    <a:cxn ang="T12">
                      <a:pos x="T4" y="T5"/>
                    </a:cxn>
                    <a:cxn ang="T13">
                      <a:pos x="T6" y="T7"/>
                    </a:cxn>
                    <a:cxn ang="T14">
                      <a:pos x="T8" y="T9"/>
                    </a:cxn>
                  </a:cxnLst>
                  <a:rect l="T15" t="T16" r="T17" b="T18"/>
                  <a:pathLst>
                    <a:path w="45" h="105">
                      <a:moveTo>
                        <a:pt x="0" y="0"/>
                      </a:moveTo>
                      <a:lnTo>
                        <a:pt x="3" y="26"/>
                      </a:lnTo>
                      <a:lnTo>
                        <a:pt x="9" y="57"/>
                      </a:lnTo>
                      <a:lnTo>
                        <a:pt x="29" y="86"/>
                      </a:lnTo>
                      <a:lnTo>
                        <a:pt x="45" y="105"/>
                      </a:lnTo>
                    </a:path>
                  </a:pathLst>
                </a:custGeom>
                <a:noFill/>
                <a:ln w="9525"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33" name="Freeform 187"/>
                <p:cNvSpPr>
                  <a:spLocks noChangeAspect="1"/>
                </p:cNvSpPr>
                <p:nvPr/>
              </p:nvSpPr>
              <p:spPr bwMode="auto">
                <a:xfrm>
                  <a:off x="2670" y="930"/>
                  <a:ext cx="57" cy="114"/>
                </a:xfrm>
                <a:custGeom>
                  <a:avLst/>
                  <a:gdLst>
                    <a:gd name="T0" fmla="*/ 0 w 57"/>
                    <a:gd name="T1" fmla="*/ 0 h 114"/>
                    <a:gd name="T2" fmla="*/ 3 w 57"/>
                    <a:gd name="T3" fmla="*/ 26 h 114"/>
                    <a:gd name="T4" fmla="*/ 12 w 57"/>
                    <a:gd name="T5" fmla="*/ 60 h 114"/>
                    <a:gd name="T6" fmla="*/ 30 w 57"/>
                    <a:gd name="T7" fmla="*/ 90 h 114"/>
                    <a:gd name="T8" fmla="*/ 57 w 57"/>
                    <a:gd name="T9" fmla="*/ 114 h 114"/>
                    <a:gd name="T10" fmla="*/ 0 60000 65536"/>
                    <a:gd name="T11" fmla="*/ 0 60000 65536"/>
                    <a:gd name="T12" fmla="*/ 0 60000 65536"/>
                    <a:gd name="T13" fmla="*/ 0 60000 65536"/>
                    <a:gd name="T14" fmla="*/ 0 60000 65536"/>
                    <a:gd name="T15" fmla="*/ 0 w 57"/>
                    <a:gd name="T16" fmla="*/ 0 h 114"/>
                    <a:gd name="T17" fmla="*/ 57 w 57"/>
                    <a:gd name="T18" fmla="*/ 114 h 114"/>
                  </a:gdLst>
                  <a:ahLst/>
                  <a:cxnLst>
                    <a:cxn ang="T10">
                      <a:pos x="T0" y="T1"/>
                    </a:cxn>
                    <a:cxn ang="T11">
                      <a:pos x="T2" y="T3"/>
                    </a:cxn>
                    <a:cxn ang="T12">
                      <a:pos x="T4" y="T5"/>
                    </a:cxn>
                    <a:cxn ang="T13">
                      <a:pos x="T6" y="T7"/>
                    </a:cxn>
                    <a:cxn ang="T14">
                      <a:pos x="T8" y="T9"/>
                    </a:cxn>
                  </a:cxnLst>
                  <a:rect l="T15" t="T16" r="T17" b="T18"/>
                  <a:pathLst>
                    <a:path w="57" h="114">
                      <a:moveTo>
                        <a:pt x="0" y="0"/>
                      </a:moveTo>
                      <a:lnTo>
                        <a:pt x="3" y="26"/>
                      </a:lnTo>
                      <a:lnTo>
                        <a:pt x="12" y="60"/>
                      </a:lnTo>
                      <a:lnTo>
                        <a:pt x="30" y="90"/>
                      </a:lnTo>
                      <a:lnTo>
                        <a:pt x="57" y="114"/>
                      </a:lnTo>
                    </a:path>
                  </a:pathLst>
                </a:custGeom>
                <a:noFill/>
                <a:ln w="9525"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34" name="Freeform 188"/>
                <p:cNvSpPr>
                  <a:spLocks noChangeAspect="1"/>
                </p:cNvSpPr>
                <p:nvPr/>
              </p:nvSpPr>
              <p:spPr bwMode="auto">
                <a:xfrm>
                  <a:off x="2702" y="1023"/>
                  <a:ext cx="70" cy="23"/>
                </a:xfrm>
                <a:custGeom>
                  <a:avLst/>
                  <a:gdLst>
                    <a:gd name="T0" fmla="*/ 0 w 70"/>
                    <a:gd name="T1" fmla="*/ 15 h 23"/>
                    <a:gd name="T2" fmla="*/ 30 w 70"/>
                    <a:gd name="T3" fmla="*/ 23 h 23"/>
                    <a:gd name="T4" fmla="*/ 51 w 70"/>
                    <a:gd name="T5" fmla="*/ 17 h 23"/>
                    <a:gd name="T6" fmla="*/ 70 w 70"/>
                    <a:gd name="T7" fmla="*/ 0 h 23"/>
                    <a:gd name="T8" fmla="*/ 0 60000 65536"/>
                    <a:gd name="T9" fmla="*/ 0 60000 65536"/>
                    <a:gd name="T10" fmla="*/ 0 60000 65536"/>
                    <a:gd name="T11" fmla="*/ 0 60000 65536"/>
                    <a:gd name="T12" fmla="*/ 0 w 70"/>
                    <a:gd name="T13" fmla="*/ 0 h 23"/>
                    <a:gd name="T14" fmla="*/ 70 w 70"/>
                    <a:gd name="T15" fmla="*/ 23 h 23"/>
                  </a:gdLst>
                  <a:ahLst/>
                  <a:cxnLst>
                    <a:cxn ang="T8">
                      <a:pos x="T0" y="T1"/>
                    </a:cxn>
                    <a:cxn ang="T9">
                      <a:pos x="T2" y="T3"/>
                    </a:cxn>
                    <a:cxn ang="T10">
                      <a:pos x="T4" y="T5"/>
                    </a:cxn>
                    <a:cxn ang="T11">
                      <a:pos x="T6" y="T7"/>
                    </a:cxn>
                  </a:cxnLst>
                  <a:rect l="T12" t="T13" r="T14" b="T15"/>
                  <a:pathLst>
                    <a:path w="70" h="23">
                      <a:moveTo>
                        <a:pt x="0" y="15"/>
                      </a:moveTo>
                      <a:lnTo>
                        <a:pt x="30" y="23"/>
                      </a:lnTo>
                      <a:lnTo>
                        <a:pt x="51" y="17"/>
                      </a:lnTo>
                      <a:lnTo>
                        <a:pt x="70" y="0"/>
                      </a:lnTo>
                    </a:path>
                  </a:pathLst>
                </a:custGeom>
                <a:noFill/>
                <a:ln w="9525"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35" name="Freeform 189"/>
                <p:cNvSpPr>
                  <a:spLocks noChangeAspect="1"/>
                </p:cNvSpPr>
                <p:nvPr/>
              </p:nvSpPr>
              <p:spPr bwMode="auto">
                <a:xfrm>
                  <a:off x="3783" y="909"/>
                  <a:ext cx="11" cy="68"/>
                </a:xfrm>
                <a:custGeom>
                  <a:avLst/>
                  <a:gdLst>
                    <a:gd name="T0" fmla="*/ 11 w 11"/>
                    <a:gd name="T1" fmla="*/ 0 h 68"/>
                    <a:gd name="T2" fmla="*/ 5 w 11"/>
                    <a:gd name="T3" fmla="*/ 39 h 68"/>
                    <a:gd name="T4" fmla="*/ 0 w 11"/>
                    <a:gd name="T5" fmla="*/ 68 h 68"/>
                    <a:gd name="T6" fmla="*/ 0 60000 65536"/>
                    <a:gd name="T7" fmla="*/ 0 60000 65536"/>
                    <a:gd name="T8" fmla="*/ 0 60000 65536"/>
                    <a:gd name="T9" fmla="*/ 0 w 11"/>
                    <a:gd name="T10" fmla="*/ 0 h 68"/>
                    <a:gd name="T11" fmla="*/ 11 w 11"/>
                    <a:gd name="T12" fmla="*/ 68 h 68"/>
                  </a:gdLst>
                  <a:ahLst/>
                  <a:cxnLst>
                    <a:cxn ang="T6">
                      <a:pos x="T0" y="T1"/>
                    </a:cxn>
                    <a:cxn ang="T7">
                      <a:pos x="T2" y="T3"/>
                    </a:cxn>
                    <a:cxn ang="T8">
                      <a:pos x="T4" y="T5"/>
                    </a:cxn>
                  </a:cxnLst>
                  <a:rect l="T9" t="T10" r="T11" b="T12"/>
                  <a:pathLst>
                    <a:path w="11" h="68">
                      <a:moveTo>
                        <a:pt x="11" y="0"/>
                      </a:moveTo>
                      <a:lnTo>
                        <a:pt x="5" y="39"/>
                      </a:lnTo>
                      <a:lnTo>
                        <a:pt x="0" y="68"/>
                      </a:lnTo>
                    </a:path>
                  </a:pathLst>
                </a:custGeom>
                <a:noFill/>
                <a:ln w="9525"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36" name="Freeform 190"/>
                <p:cNvSpPr>
                  <a:spLocks noChangeAspect="1"/>
                </p:cNvSpPr>
                <p:nvPr/>
              </p:nvSpPr>
              <p:spPr bwMode="auto">
                <a:xfrm>
                  <a:off x="982" y="1060"/>
                  <a:ext cx="3960" cy="1164"/>
                </a:xfrm>
                <a:custGeom>
                  <a:avLst/>
                  <a:gdLst>
                    <a:gd name="T0" fmla="*/ 0 w 3960"/>
                    <a:gd name="T1" fmla="*/ 1164 h 1164"/>
                    <a:gd name="T2" fmla="*/ 6 w 3960"/>
                    <a:gd name="T3" fmla="*/ 404 h 1164"/>
                    <a:gd name="T4" fmla="*/ 474 w 3960"/>
                    <a:gd name="T5" fmla="*/ 368 h 1164"/>
                    <a:gd name="T6" fmla="*/ 478 w 3960"/>
                    <a:gd name="T7" fmla="*/ 412 h 1164"/>
                    <a:gd name="T8" fmla="*/ 686 w 3960"/>
                    <a:gd name="T9" fmla="*/ 376 h 1164"/>
                    <a:gd name="T10" fmla="*/ 698 w 3960"/>
                    <a:gd name="T11" fmla="*/ 400 h 1164"/>
                    <a:gd name="T12" fmla="*/ 954 w 3960"/>
                    <a:gd name="T13" fmla="*/ 380 h 1164"/>
                    <a:gd name="T14" fmla="*/ 982 w 3960"/>
                    <a:gd name="T15" fmla="*/ 432 h 1164"/>
                    <a:gd name="T16" fmla="*/ 1078 w 3960"/>
                    <a:gd name="T17" fmla="*/ 412 h 1164"/>
                    <a:gd name="T18" fmla="*/ 1110 w 3960"/>
                    <a:gd name="T19" fmla="*/ 476 h 1164"/>
                    <a:gd name="T20" fmla="*/ 1218 w 3960"/>
                    <a:gd name="T21" fmla="*/ 464 h 1164"/>
                    <a:gd name="T22" fmla="*/ 1274 w 3960"/>
                    <a:gd name="T23" fmla="*/ 532 h 1164"/>
                    <a:gd name="T24" fmla="*/ 1322 w 3960"/>
                    <a:gd name="T25" fmla="*/ 544 h 1164"/>
                    <a:gd name="T26" fmla="*/ 1446 w 3960"/>
                    <a:gd name="T27" fmla="*/ 540 h 1164"/>
                    <a:gd name="T28" fmla="*/ 1642 w 3960"/>
                    <a:gd name="T29" fmla="*/ 532 h 1164"/>
                    <a:gd name="T30" fmla="*/ 1890 w 3960"/>
                    <a:gd name="T31" fmla="*/ 528 h 1164"/>
                    <a:gd name="T32" fmla="*/ 2170 w 3960"/>
                    <a:gd name="T33" fmla="*/ 484 h 1164"/>
                    <a:gd name="T34" fmla="*/ 2342 w 3960"/>
                    <a:gd name="T35" fmla="*/ 424 h 1164"/>
                    <a:gd name="T36" fmla="*/ 2482 w 3960"/>
                    <a:gd name="T37" fmla="*/ 336 h 1164"/>
                    <a:gd name="T38" fmla="*/ 2558 w 3960"/>
                    <a:gd name="T39" fmla="*/ 292 h 1164"/>
                    <a:gd name="T40" fmla="*/ 2598 w 3960"/>
                    <a:gd name="T41" fmla="*/ 252 h 1164"/>
                    <a:gd name="T42" fmla="*/ 2638 w 3960"/>
                    <a:gd name="T43" fmla="*/ 188 h 1164"/>
                    <a:gd name="T44" fmla="*/ 2634 w 3960"/>
                    <a:gd name="T45" fmla="*/ 136 h 1164"/>
                    <a:gd name="T46" fmla="*/ 2642 w 3960"/>
                    <a:gd name="T47" fmla="*/ 108 h 1164"/>
                    <a:gd name="T48" fmla="*/ 2794 w 3960"/>
                    <a:gd name="T49" fmla="*/ 100 h 1164"/>
                    <a:gd name="T50" fmla="*/ 2986 w 3960"/>
                    <a:gd name="T51" fmla="*/ 84 h 1164"/>
                    <a:gd name="T52" fmla="*/ 3290 w 3960"/>
                    <a:gd name="T53" fmla="*/ 64 h 1164"/>
                    <a:gd name="T54" fmla="*/ 3670 w 3960"/>
                    <a:gd name="T55" fmla="*/ 20 h 1164"/>
                    <a:gd name="T56" fmla="*/ 3858 w 3960"/>
                    <a:gd name="T57" fmla="*/ 4 h 1164"/>
                    <a:gd name="T58" fmla="*/ 3958 w 3960"/>
                    <a:gd name="T59" fmla="*/ 0 h 1164"/>
                    <a:gd name="T60" fmla="*/ 3960 w 3960"/>
                    <a:gd name="T61" fmla="*/ 1164 h 1164"/>
                    <a:gd name="T62" fmla="*/ 0 w 3960"/>
                    <a:gd name="T63" fmla="*/ 1164 h 116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960"/>
                    <a:gd name="T97" fmla="*/ 0 h 1164"/>
                    <a:gd name="T98" fmla="*/ 3960 w 3960"/>
                    <a:gd name="T99" fmla="*/ 1164 h 1164"/>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960" h="1164">
                      <a:moveTo>
                        <a:pt x="0" y="1164"/>
                      </a:moveTo>
                      <a:lnTo>
                        <a:pt x="6" y="404"/>
                      </a:lnTo>
                      <a:lnTo>
                        <a:pt x="474" y="368"/>
                      </a:lnTo>
                      <a:lnTo>
                        <a:pt x="478" y="412"/>
                      </a:lnTo>
                      <a:lnTo>
                        <a:pt x="686" y="376"/>
                      </a:lnTo>
                      <a:lnTo>
                        <a:pt x="698" y="400"/>
                      </a:lnTo>
                      <a:lnTo>
                        <a:pt x="954" y="380"/>
                      </a:lnTo>
                      <a:lnTo>
                        <a:pt x="982" y="432"/>
                      </a:lnTo>
                      <a:lnTo>
                        <a:pt x="1078" y="412"/>
                      </a:lnTo>
                      <a:lnTo>
                        <a:pt x="1110" y="476"/>
                      </a:lnTo>
                      <a:lnTo>
                        <a:pt x="1218" y="464"/>
                      </a:lnTo>
                      <a:lnTo>
                        <a:pt x="1274" y="532"/>
                      </a:lnTo>
                      <a:lnTo>
                        <a:pt x="1322" y="544"/>
                      </a:lnTo>
                      <a:lnTo>
                        <a:pt x="1446" y="540"/>
                      </a:lnTo>
                      <a:lnTo>
                        <a:pt x="1642" y="532"/>
                      </a:lnTo>
                      <a:lnTo>
                        <a:pt x="1890" y="528"/>
                      </a:lnTo>
                      <a:lnTo>
                        <a:pt x="2170" y="484"/>
                      </a:lnTo>
                      <a:lnTo>
                        <a:pt x="2342" y="424"/>
                      </a:lnTo>
                      <a:lnTo>
                        <a:pt x="2482" y="336"/>
                      </a:lnTo>
                      <a:lnTo>
                        <a:pt x="2558" y="292"/>
                      </a:lnTo>
                      <a:lnTo>
                        <a:pt x="2598" y="252"/>
                      </a:lnTo>
                      <a:lnTo>
                        <a:pt x="2638" y="188"/>
                      </a:lnTo>
                      <a:lnTo>
                        <a:pt x="2634" y="136"/>
                      </a:lnTo>
                      <a:lnTo>
                        <a:pt x="2642" y="108"/>
                      </a:lnTo>
                      <a:lnTo>
                        <a:pt x="2794" y="100"/>
                      </a:lnTo>
                      <a:lnTo>
                        <a:pt x="2986" y="84"/>
                      </a:lnTo>
                      <a:lnTo>
                        <a:pt x="3290" y="64"/>
                      </a:lnTo>
                      <a:lnTo>
                        <a:pt x="3670" y="20"/>
                      </a:lnTo>
                      <a:lnTo>
                        <a:pt x="3858" y="4"/>
                      </a:lnTo>
                      <a:lnTo>
                        <a:pt x="3958" y="0"/>
                      </a:lnTo>
                      <a:lnTo>
                        <a:pt x="3960" y="1164"/>
                      </a:lnTo>
                      <a:lnTo>
                        <a:pt x="0" y="1164"/>
                      </a:lnTo>
                      <a:close/>
                    </a:path>
                  </a:pathLst>
                </a:custGeom>
                <a:solidFill>
                  <a:schemeClr val="bg2">
                    <a:alpha val="50195"/>
                  </a:schemeClr>
                </a:solidFill>
                <a:ln>
                  <a:noFill/>
                </a:ln>
                <a:extLst>
                  <a:ext uri="{91240B29-F687-4F45-9708-019B960494DF}">
                    <a14:hiddenLine xmlns:a14="http://schemas.microsoft.com/office/drawing/2010/main" w="25400" cap="flat" cmpd="sng">
                      <a:solidFill>
                        <a:srgbClr val="000000"/>
                      </a:solidFill>
                      <a:prstDash val="solid"/>
                      <a:round/>
                      <a:headEnd type="none" w="med" len="med"/>
                      <a:tailEnd type="none" w="med" len="med"/>
                    </a14:hiddenLine>
                  </a:ext>
                </a:extLst>
              </p:spPr>
              <p:txBody>
                <a:bodyPr/>
                <a:lstStyle/>
                <a:p>
                  <a:endParaRPr lang="en-US"/>
                </a:p>
              </p:txBody>
            </p:sp>
            <p:sp>
              <p:nvSpPr>
                <p:cNvPr id="237" name="Rectangle 191"/>
                <p:cNvSpPr>
                  <a:spLocks noChangeAspect="1" noChangeArrowheads="1"/>
                </p:cNvSpPr>
                <p:nvPr/>
              </p:nvSpPr>
              <p:spPr bwMode="auto">
                <a:xfrm>
                  <a:off x="987" y="772"/>
                  <a:ext cx="3956" cy="1454"/>
                </a:xfrm>
                <a:prstGeom prst="rect">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grpSp>
          <p:grpSp>
            <p:nvGrpSpPr>
              <p:cNvPr id="47" name="Group 192"/>
              <p:cNvGrpSpPr>
                <a:grpSpLocks noChangeAspect="1"/>
              </p:cNvGrpSpPr>
              <p:nvPr/>
            </p:nvGrpSpPr>
            <p:grpSpPr bwMode="auto">
              <a:xfrm>
                <a:off x="5157" y="990"/>
                <a:ext cx="50" cy="1582"/>
                <a:chOff x="507" y="993"/>
                <a:chExt cx="50" cy="1582"/>
              </a:xfrm>
            </p:grpSpPr>
            <p:sp>
              <p:nvSpPr>
                <p:cNvPr id="48" name="Line 193"/>
                <p:cNvSpPr>
                  <a:spLocks noChangeAspect="1" noChangeShapeType="1"/>
                </p:cNvSpPr>
                <p:nvPr/>
              </p:nvSpPr>
              <p:spPr bwMode="auto">
                <a:xfrm>
                  <a:off x="509" y="2575"/>
                  <a:ext cx="46"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9" name="Line 194"/>
                <p:cNvSpPr>
                  <a:spLocks noChangeAspect="1" noChangeShapeType="1"/>
                </p:cNvSpPr>
                <p:nvPr/>
              </p:nvSpPr>
              <p:spPr bwMode="auto">
                <a:xfrm>
                  <a:off x="508" y="1509"/>
                  <a:ext cx="46"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0" name="Line 195"/>
                <p:cNvSpPr>
                  <a:spLocks noChangeAspect="1" noChangeShapeType="1"/>
                </p:cNvSpPr>
                <p:nvPr/>
              </p:nvSpPr>
              <p:spPr bwMode="auto">
                <a:xfrm>
                  <a:off x="507" y="2054"/>
                  <a:ext cx="46"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1" name="Line 196"/>
                <p:cNvSpPr>
                  <a:spLocks noChangeAspect="1" noChangeShapeType="1"/>
                </p:cNvSpPr>
                <p:nvPr/>
              </p:nvSpPr>
              <p:spPr bwMode="auto">
                <a:xfrm>
                  <a:off x="511" y="993"/>
                  <a:ext cx="46"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sp>
          <p:nvSpPr>
            <p:cNvPr id="22" name="Text Box 200"/>
            <p:cNvSpPr txBox="1">
              <a:spLocks noChangeArrowheads="1"/>
            </p:cNvSpPr>
            <p:nvPr/>
          </p:nvSpPr>
          <p:spPr bwMode="auto">
            <a:xfrm rot="21284691">
              <a:off x="5724024" y="4041802"/>
              <a:ext cx="320506" cy="1807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57103" tIns="28552" rIns="57103" bIns="28552">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r>
                <a:rPr lang="en-US" sz="800" b="1" dirty="0">
                  <a:solidFill>
                    <a:schemeClr val="bg1"/>
                  </a:solidFill>
                  <a:latin typeface="Comic Sans MS" pitchFamily="66" charset="0"/>
                </a:rPr>
                <a:t>Salt</a:t>
              </a:r>
            </a:p>
          </p:txBody>
        </p:sp>
        <p:sp>
          <p:nvSpPr>
            <p:cNvPr id="23" name="Text Box 219"/>
            <p:cNvSpPr txBox="1">
              <a:spLocks noChangeArrowheads="1"/>
            </p:cNvSpPr>
            <p:nvPr/>
          </p:nvSpPr>
          <p:spPr bwMode="auto">
            <a:xfrm rot="267561">
              <a:off x="4046800" y="3843793"/>
              <a:ext cx="326918" cy="1807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57103" tIns="28552" rIns="57103" bIns="28552">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r>
                <a:rPr lang="en-US" sz="800" b="1" dirty="0" err="1">
                  <a:solidFill>
                    <a:schemeClr val="bg1"/>
                  </a:solidFill>
                  <a:latin typeface="Comic Sans MS" pitchFamily="66" charset="0"/>
                </a:rPr>
                <a:t>Plio</a:t>
              </a:r>
              <a:r>
                <a:rPr lang="en-US" sz="800" b="1" dirty="0">
                  <a:solidFill>
                    <a:schemeClr val="bg1"/>
                  </a:solidFill>
                  <a:latin typeface="Comic Sans MS" pitchFamily="66" charset="0"/>
                </a:rPr>
                <a:t>.</a:t>
              </a:r>
            </a:p>
          </p:txBody>
        </p:sp>
        <p:sp>
          <p:nvSpPr>
            <p:cNvPr id="24" name="Text Box 220"/>
            <p:cNvSpPr txBox="1">
              <a:spLocks noChangeArrowheads="1"/>
            </p:cNvSpPr>
            <p:nvPr/>
          </p:nvSpPr>
          <p:spPr bwMode="auto">
            <a:xfrm rot="267336">
              <a:off x="4302992" y="3799866"/>
              <a:ext cx="427907" cy="1807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57103" tIns="28552" rIns="57103" bIns="28552">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r>
                <a:rPr lang="en-US" sz="800" b="1" dirty="0" err="1">
                  <a:solidFill>
                    <a:schemeClr val="bg1"/>
                  </a:solidFill>
                  <a:latin typeface="Comic Sans MS" pitchFamily="66" charset="0"/>
                </a:rPr>
                <a:t>Pleist</a:t>
              </a:r>
              <a:r>
                <a:rPr lang="en-US" sz="800" b="1" dirty="0">
                  <a:solidFill>
                    <a:schemeClr val="bg1"/>
                  </a:solidFill>
                  <a:latin typeface="Comic Sans MS" pitchFamily="66" charset="0"/>
                </a:rPr>
                <a:t>.</a:t>
              </a:r>
            </a:p>
          </p:txBody>
        </p:sp>
        <p:sp>
          <p:nvSpPr>
            <p:cNvPr id="25" name="Line 109"/>
            <p:cNvSpPr>
              <a:spLocks noChangeAspect="1" noChangeShapeType="1"/>
            </p:cNvSpPr>
            <p:nvPr/>
          </p:nvSpPr>
          <p:spPr bwMode="auto">
            <a:xfrm>
              <a:off x="7274688" y="5678802"/>
              <a:ext cx="55664"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 name="Line 110"/>
            <p:cNvSpPr>
              <a:spLocks noChangeAspect="1" noChangeShapeType="1"/>
            </p:cNvSpPr>
            <p:nvPr/>
          </p:nvSpPr>
          <p:spPr bwMode="auto">
            <a:xfrm>
              <a:off x="7273478" y="4388957"/>
              <a:ext cx="55664"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 name="Line 111"/>
            <p:cNvSpPr>
              <a:spLocks noChangeAspect="1" noChangeShapeType="1"/>
            </p:cNvSpPr>
            <p:nvPr/>
          </p:nvSpPr>
          <p:spPr bwMode="auto">
            <a:xfrm>
              <a:off x="7272268" y="5048399"/>
              <a:ext cx="55664"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 name="Line 112"/>
            <p:cNvSpPr>
              <a:spLocks noChangeAspect="1" noChangeShapeType="1"/>
            </p:cNvSpPr>
            <p:nvPr/>
          </p:nvSpPr>
          <p:spPr bwMode="auto">
            <a:xfrm>
              <a:off x="7277108" y="3764604"/>
              <a:ext cx="55664"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 name="Text Box 130"/>
            <p:cNvSpPr txBox="1">
              <a:spLocks noChangeArrowheads="1"/>
            </p:cNvSpPr>
            <p:nvPr/>
          </p:nvSpPr>
          <p:spPr bwMode="auto">
            <a:xfrm>
              <a:off x="3981486" y="4275334"/>
              <a:ext cx="292112" cy="143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57103" tIns="28552" rIns="57103" bIns="28552">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r>
                <a:rPr lang="en-US" sz="800" b="1" dirty="0" err="1" smtClean="0">
                  <a:solidFill>
                    <a:schemeClr val="bg1"/>
                  </a:solidFill>
                  <a:latin typeface="Comic Sans MS" pitchFamily="66" charset="0"/>
                </a:rPr>
                <a:t>Paleo</a:t>
              </a:r>
              <a:endParaRPr lang="en-US" sz="800" b="1" dirty="0">
                <a:solidFill>
                  <a:schemeClr val="bg1"/>
                </a:solidFill>
                <a:latin typeface="Comic Sans MS" pitchFamily="66" charset="0"/>
              </a:endParaRPr>
            </a:p>
          </p:txBody>
        </p:sp>
        <p:sp>
          <p:nvSpPr>
            <p:cNvPr id="30" name="Text Box 131"/>
            <p:cNvSpPr txBox="1">
              <a:spLocks noChangeArrowheads="1"/>
            </p:cNvSpPr>
            <p:nvPr/>
          </p:nvSpPr>
          <p:spPr bwMode="auto">
            <a:xfrm>
              <a:off x="1771765" y="3885018"/>
              <a:ext cx="210754" cy="1148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57103" tIns="28552" rIns="57103" bIns="28552">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r>
                <a:rPr lang="en-US" sz="800" b="1" dirty="0" err="1">
                  <a:solidFill>
                    <a:schemeClr val="bg1"/>
                  </a:solidFill>
                  <a:latin typeface="Comic Sans MS" pitchFamily="66" charset="0"/>
                </a:rPr>
                <a:t>Jur</a:t>
              </a:r>
              <a:r>
                <a:rPr lang="en-US" sz="800" b="1" dirty="0">
                  <a:solidFill>
                    <a:schemeClr val="bg1"/>
                  </a:solidFill>
                  <a:latin typeface="Comic Sans MS" pitchFamily="66" charset="0"/>
                </a:rPr>
                <a:t>.</a:t>
              </a:r>
            </a:p>
          </p:txBody>
        </p:sp>
        <p:sp>
          <p:nvSpPr>
            <p:cNvPr id="31" name="Text Box 132"/>
            <p:cNvSpPr txBox="1">
              <a:spLocks noChangeArrowheads="1"/>
            </p:cNvSpPr>
            <p:nvPr/>
          </p:nvSpPr>
          <p:spPr bwMode="auto">
            <a:xfrm rot="223910">
              <a:off x="2447968" y="4033302"/>
              <a:ext cx="241307" cy="1148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57103" tIns="28552" rIns="57103" bIns="28552">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r>
                <a:rPr lang="en-US" sz="800" b="1" dirty="0" err="1">
                  <a:solidFill>
                    <a:schemeClr val="bg1"/>
                  </a:solidFill>
                  <a:latin typeface="Comic Sans MS" pitchFamily="66" charset="0"/>
                </a:rPr>
                <a:t>Cret</a:t>
              </a:r>
              <a:r>
                <a:rPr lang="en-US" sz="800" b="1" dirty="0">
                  <a:solidFill>
                    <a:schemeClr val="bg1"/>
                  </a:solidFill>
                  <a:latin typeface="Comic Sans MS" pitchFamily="66" charset="0"/>
                </a:rPr>
                <a:t>.</a:t>
              </a:r>
            </a:p>
          </p:txBody>
        </p:sp>
        <p:sp>
          <p:nvSpPr>
            <p:cNvPr id="32" name="Text Box 133"/>
            <p:cNvSpPr txBox="1">
              <a:spLocks noChangeArrowheads="1"/>
            </p:cNvSpPr>
            <p:nvPr/>
          </p:nvSpPr>
          <p:spPr bwMode="auto">
            <a:xfrm>
              <a:off x="3584962" y="4156481"/>
              <a:ext cx="225012" cy="1148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57103" tIns="28552" rIns="57103" bIns="28552">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r>
                <a:rPr lang="en-US" sz="800" b="1" dirty="0" err="1">
                  <a:solidFill>
                    <a:schemeClr val="bg1"/>
                  </a:solidFill>
                  <a:latin typeface="Comic Sans MS" pitchFamily="66" charset="0"/>
                </a:rPr>
                <a:t>Olig</a:t>
              </a:r>
              <a:r>
                <a:rPr lang="en-US" sz="800" b="1" dirty="0">
                  <a:solidFill>
                    <a:schemeClr val="bg1"/>
                  </a:solidFill>
                  <a:latin typeface="Comic Sans MS" pitchFamily="66" charset="0"/>
                </a:rPr>
                <a:t>.</a:t>
              </a:r>
            </a:p>
          </p:txBody>
        </p:sp>
        <p:sp>
          <p:nvSpPr>
            <p:cNvPr id="35" name="Text Box 134"/>
            <p:cNvSpPr txBox="1">
              <a:spLocks noChangeArrowheads="1"/>
            </p:cNvSpPr>
            <p:nvPr/>
          </p:nvSpPr>
          <p:spPr bwMode="auto">
            <a:xfrm>
              <a:off x="3514197" y="3942063"/>
              <a:ext cx="212791" cy="1148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57103" tIns="28552" rIns="57103" bIns="28552">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r>
                <a:rPr lang="en-US" sz="800" b="1" dirty="0">
                  <a:solidFill>
                    <a:schemeClr val="bg1"/>
                  </a:solidFill>
                  <a:latin typeface="Comic Sans MS" pitchFamily="66" charset="0"/>
                </a:rPr>
                <a:t>Mio.</a:t>
              </a:r>
            </a:p>
          </p:txBody>
        </p:sp>
        <p:sp>
          <p:nvSpPr>
            <p:cNvPr id="36" name="Text Box 135"/>
            <p:cNvSpPr txBox="1">
              <a:spLocks noChangeArrowheads="1"/>
            </p:cNvSpPr>
            <p:nvPr/>
          </p:nvSpPr>
          <p:spPr bwMode="auto">
            <a:xfrm>
              <a:off x="4228823" y="4168863"/>
              <a:ext cx="210754" cy="1148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57103" tIns="28552" rIns="57103" bIns="28552">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r>
                <a:rPr lang="en-US" sz="800" b="1" dirty="0" err="1">
                  <a:solidFill>
                    <a:schemeClr val="bg1"/>
                  </a:solidFill>
                  <a:latin typeface="Comic Sans MS" pitchFamily="66" charset="0"/>
                </a:rPr>
                <a:t>Eoc</a:t>
              </a:r>
              <a:r>
                <a:rPr lang="en-US" sz="800" b="1" dirty="0">
                  <a:solidFill>
                    <a:schemeClr val="bg1"/>
                  </a:solidFill>
                  <a:latin typeface="Comic Sans MS" pitchFamily="66" charset="0"/>
                </a:rPr>
                <a:t>.</a:t>
              </a:r>
            </a:p>
          </p:txBody>
        </p:sp>
        <p:sp>
          <p:nvSpPr>
            <p:cNvPr id="37" name="Text Box 37"/>
            <p:cNvSpPr txBox="1">
              <a:spLocks noChangeArrowheads="1"/>
            </p:cNvSpPr>
            <p:nvPr/>
          </p:nvSpPr>
          <p:spPr bwMode="auto">
            <a:xfrm>
              <a:off x="1665424" y="4358022"/>
              <a:ext cx="566134" cy="3386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57103" tIns="28552" rIns="57103" bIns="28552">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algn="ctr" eaLnBrk="1" hangingPunct="1"/>
              <a:r>
                <a:rPr lang="en-US" sz="800" b="1" dirty="0">
                  <a:solidFill>
                    <a:schemeClr val="bg1"/>
                  </a:solidFill>
                  <a:latin typeface="Comic Sans MS" pitchFamily="66" charset="0"/>
                </a:rPr>
                <a:t>CONT.</a:t>
              </a:r>
            </a:p>
            <a:p>
              <a:pPr algn="ctr" eaLnBrk="1" hangingPunct="1"/>
              <a:r>
                <a:rPr lang="en-US" sz="800" b="1" dirty="0">
                  <a:solidFill>
                    <a:schemeClr val="bg1"/>
                  </a:solidFill>
                  <a:latin typeface="Comic Sans MS" pitchFamily="66" charset="0"/>
                </a:rPr>
                <a:t> CRUST</a:t>
              </a:r>
            </a:p>
          </p:txBody>
        </p:sp>
        <p:sp>
          <p:nvSpPr>
            <p:cNvPr id="38" name="Text Box 38"/>
            <p:cNvSpPr txBox="1">
              <a:spLocks noChangeArrowheads="1"/>
            </p:cNvSpPr>
            <p:nvPr/>
          </p:nvSpPr>
          <p:spPr bwMode="auto">
            <a:xfrm>
              <a:off x="3321049" y="4799974"/>
              <a:ext cx="1448536" cy="3386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57103" tIns="28552" rIns="57103" bIns="28552">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algn="ctr" eaLnBrk="1" hangingPunct="1"/>
              <a:r>
                <a:rPr lang="en-US" sz="800" b="1" dirty="0">
                  <a:solidFill>
                    <a:schemeClr val="bg1"/>
                  </a:solidFill>
                  <a:latin typeface="Comic Sans MS" pitchFamily="66" charset="0"/>
                </a:rPr>
                <a:t>ATTENUATED </a:t>
              </a:r>
            </a:p>
            <a:p>
              <a:pPr algn="ctr" eaLnBrk="1" hangingPunct="1"/>
              <a:r>
                <a:rPr lang="en-US" sz="800" b="1" dirty="0">
                  <a:solidFill>
                    <a:schemeClr val="bg1"/>
                  </a:solidFill>
                  <a:latin typeface="Comic Sans MS" pitchFamily="66" charset="0"/>
                </a:rPr>
                <a:t>CONTINENTAL CRUST</a:t>
              </a:r>
            </a:p>
          </p:txBody>
        </p:sp>
        <p:sp>
          <p:nvSpPr>
            <p:cNvPr id="39" name="Text Box 39"/>
            <p:cNvSpPr txBox="1">
              <a:spLocks noChangeArrowheads="1"/>
            </p:cNvSpPr>
            <p:nvPr/>
          </p:nvSpPr>
          <p:spPr bwMode="auto">
            <a:xfrm>
              <a:off x="5702500" y="4205319"/>
              <a:ext cx="1110936" cy="2014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57103" tIns="28552" rIns="57103" bIns="28552">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r>
                <a:rPr lang="en-US" sz="800" b="1" dirty="0">
                  <a:solidFill>
                    <a:schemeClr val="bg1"/>
                  </a:solidFill>
                  <a:latin typeface="Comic Sans MS" pitchFamily="66" charset="0"/>
                </a:rPr>
                <a:t>OCEANIC CRUST</a:t>
              </a:r>
            </a:p>
          </p:txBody>
        </p:sp>
        <p:sp>
          <p:nvSpPr>
            <p:cNvPr id="40" name="Text Box 42"/>
            <p:cNvSpPr txBox="1">
              <a:spLocks noChangeArrowheads="1"/>
            </p:cNvSpPr>
            <p:nvPr/>
          </p:nvSpPr>
          <p:spPr bwMode="auto">
            <a:xfrm>
              <a:off x="2203161" y="5052948"/>
              <a:ext cx="621506" cy="2014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57103" tIns="28552" rIns="57103" bIns="28552">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r>
                <a:rPr lang="en-US" sz="800" b="1" dirty="0">
                  <a:solidFill>
                    <a:schemeClr val="bg1"/>
                  </a:solidFill>
                  <a:latin typeface="Comic Sans MS" pitchFamily="66" charset="0"/>
                </a:rPr>
                <a:t>MANTLE</a:t>
              </a:r>
            </a:p>
          </p:txBody>
        </p:sp>
        <p:sp>
          <p:nvSpPr>
            <p:cNvPr id="41" name="Text Box 44"/>
            <p:cNvSpPr txBox="1">
              <a:spLocks noChangeArrowheads="1"/>
            </p:cNvSpPr>
            <p:nvPr/>
          </p:nvSpPr>
          <p:spPr bwMode="auto">
            <a:xfrm>
              <a:off x="1692809" y="3581400"/>
              <a:ext cx="165947" cy="1735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57103" tIns="28552" rIns="57103" bIns="28552">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r>
                <a:rPr lang="en-US" sz="1400" b="1" dirty="0">
                  <a:solidFill>
                    <a:schemeClr val="bg1"/>
                  </a:solidFill>
                  <a:latin typeface="Comic Sans MS" pitchFamily="66" charset="0"/>
                </a:rPr>
                <a:t>N</a:t>
              </a:r>
            </a:p>
          </p:txBody>
        </p:sp>
        <p:sp>
          <p:nvSpPr>
            <p:cNvPr id="42" name="Text Box 45"/>
            <p:cNvSpPr txBox="1">
              <a:spLocks noChangeArrowheads="1"/>
            </p:cNvSpPr>
            <p:nvPr/>
          </p:nvSpPr>
          <p:spPr bwMode="auto">
            <a:xfrm>
              <a:off x="7155388" y="3588461"/>
              <a:ext cx="152707" cy="1735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57103" tIns="28552" rIns="57103" bIns="28552">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r>
                <a:rPr lang="en-US" sz="1400" b="1">
                  <a:solidFill>
                    <a:schemeClr val="bg1"/>
                  </a:solidFill>
                  <a:latin typeface="Comic Sans MS" pitchFamily="66" charset="0"/>
                </a:rPr>
                <a:t>S</a:t>
              </a:r>
            </a:p>
          </p:txBody>
        </p:sp>
        <p:sp>
          <p:nvSpPr>
            <p:cNvPr id="43" name="Text Box 49"/>
            <p:cNvSpPr txBox="1">
              <a:spLocks noChangeArrowheads="1"/>
            </p:cNvSpPr>
            <p:nvPr/>
          </p:nvSpPr>
          <p:spPr bwMode="auto">
            <a:xfrm>
              <a:off x="6831627" y="4317679"/>
              <a:ext cx="471462" cy="1671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57103" tIns="28552" rIns="57103" bIns="28552">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r>
                <a:rPr lang="en-US" sz="600" b="1" dirty="0">
                  <a:solidFill>
                    <a:schemeClr val="bg1"/>
                  </a:solidFill>
                  <a:latin typeface="Comic Sans MS" pitchFamily="66" charset="0"/>
                </a:rPr>
                <a:t>10 miles</a:t>
              </a:r>
            </a:p>
          </p:txBody>
        </p:sp>
        <p:sp>
          <p:nvSpPr>
            <p:cNvPr id="44" name="Text Box 50"/>
            <p:cNvSpPr txBox="1">
              <a:spLocks noChangeArrowheads="1"/>
            </p:cNvSpPr>
            <p:nvPr/>
          </p:nvSpPr>
          <p:spPr bwMode="auto">
            <a:xfrm>
              <a:off x="6836671" y="4975286"/>
              <a:ext cx="471462" cy="1671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57103" tIns="28552" rIns="57103" bIns="28552">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r>
                <a:rPr lang="en-US" sz="600" b="1" dirty="0">
                  <a:solidFill>
                    <a:schemeClr val="bg1"/>
                  </a:solidFill>
                  <a:latin typeface="Comic Sans MS" pitchFamily="66" charset="0"/>
                </a:rPr>
                <a:t>20 miles</a:t>
              </a:r>
            </a:p>
          </p:txBody>
        </p:sp>
        <p:sp>
          <p:nvSpPr>
            <p:cNvPr id="45" name="Text Box 51"/>
            <p:cNvSpPr txBox="1">
              <a:spLocks noChangeArrowheads="1"/>
            </p:cNvSpPr>
            <p:nvPr/>
          </p:nvSpPr>
          <p:spPr bwMode="auto">
            <a:xfrm>
              <a:off x="6831627" y="5606669"/>
              <a:ext cx="471462" cy="1671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57103" tIns="28552" rIns="57103" bIns="28552">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r>
                <a:rPr lang="en-US" sz="600" b="1" dirty="0">
                  <a:solidFill>
                    <a:schemeClr val="bg1"/>
                  </a:solidFill>
                  <a:latin typeface="Comic Sans MS" pitchFamily="66" charset="0"/>
                </a:rPr>
                <a:t>30 miles</a:t>
              </a:r>
            </a:p>
          </p:txBody>
        </p:sp>
      </p:grpSp>
      <p:grpSp>
        <p:nvGrpSpPr>
          <p:cNvPr id="5" name="Group 4"/>
          <p:cNvGrpSpPr/>
          <p:nvPr/>
        </p:nvGrpSpPr>
        <p:grpSpPr>
          <a:xfrm>
            <a:off x="228600" y="3200400"/>
            <a:ext cx="5306101" cy="2815628"/>
            <a:chOff x="579193" y="3813772"/>
            <a:chExt cx="5306101" cy="2815628"/>
          </a:xfrm>
        </p:grpSpPr>
        <p:pic>
          <p:nvPicPr>
            <p:cNvPr id="4"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rot="5400000">
              <a:off x="1863963" y="2529002"/>
              <a:ext cx="2736561" cy="530610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33" name="TextBox 32"/>
            <p:cNvSpPr txBox="1"/>
            <p:nvPr/>
          </p:nvSpPr>
          <p:spPr>
            <a:xfrm>
              <a:off x="593528" y="6383179"/>
              <a:ext cx="1180131" cy="246221"/>
            </a:xfrm>
            <a:prstGeom prst="rect">
              <a:avLst/>
            </a:prstGeom>
            <a:solidFill>
              <a:schemeClr val="tx1"/>
            </a:solidFill>
          </p:spPr>
          <p:txBody>
            <a:bodyPr wrap="none" rtlCol="0">
              <a:spAutoFit/>
            </a:bodyPr>
            <a:lstStyle/>
            <a:p>
              <a:r>
                <a:rPr lang="en-US" sz="1000" dirty="0" smtClean="0">
                  <a:solidFill>
                    <a:schemeClr val="bg1"/>
                  </a:solidFill>
                </a:rPr>
                <a:t>GAGLIANO 2003</a:t>
              </a:r>
              <a:endParaRPr lang="en-US" sz="1000" dirty="0">
                <a:solidFill>
                  <a:schemeClr val="bg1"/>
                </a:solidFill>
              </a:endParaRPr>
            </a:p>
          </p:txBody>
        </p:sp>
      </p:grpSp>
      <p:sp>
        <p:nvSpPr>
          <p:cNvPr id="238" name="Oval 237"/>
          <p:cNvSpPr/>
          <p:nvPr/>
        </p:nvSpPr>
        <p:spPr>
          <a:xfrm>
            <a:off x="4245908" y="494384"/>
            <a:ext cx="606067" cy="242952"/>
          </a:xfrm>
          <a:prstGeom prst="ellipse">
            <a:avLst/>
          </a:prstGeom>
          <a:noFill/>
          <a:ln w="25400">
            <a:solidFill>
              <a:schemeClr val="bg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9" name="TextBox 238"/>
          <p:cNvSpPr txBox="1"/>
          <p:nvPr/>
        </p:nvSpPr>
        <p:spPr>
          <a:xfrm>
            <a:off x="5534706" y="2818492"/>
            <a:ext cx="3228294" cy="3600986"/>
          </a:xfrm>
          <a:prstGeom prst="rect">
            <a:avLst/>
          </a:prstGeom>
          <a:solidFill>
            <a:schemeClr val="tx1"/>
          </a:solidFill>
        </p:spPr>
        <p:txBody>
          <a:bodyPr wrap="square" rtlCol="0">
            <a:spAutoFit/>
          </a:bodyPr>
          <a:lstStyle/>
          <a:p>
            <a:pPr algn="just"/>
            <a:r>
              <a:rPr lang="en-US" sz="1200" dirty="0" smtClean="0">
                <a:solidFill>
                  <a:schemeClr val="bg1"/>
                </a:solidFill>
                <a:latin typeface="Arial" pitchFamily="34" charset="0"/>
                <a:cs typeface="Arial" pitchFamily="34" charset="0"/>
              </a:rPr>
              <a:t>In the slide </a:t>
            </a:r>
            <a:r>
              <a:rPr lang="en-US" sz="1200" dirty="0">
                <a:solidFill>
                  <a:schemeClr val="bg1"/>
                </a:solidFill>
                <a:latin typeface="Arial" pitchFamily="34" charset="0"/>
                <a:cs typeface="Arial" pitchFamily="34" charset="0"/>
              </a:rPr>
              <a:t>show “The Delta Cycle and Land Area Change in the Louisiana Coastal Plain</a:t>
            </a:r>
            <a:r>
              <a:rPr lang="en-US" sz="1200" dirty="0" smtClean="0">
                <a:solidFill>
                  <a:schemeClr val="bg1"/>
                </a:solidFill>
                <a:latin typeface="Arial" pitchFamily="34" charset="0"/>
                <a:cs typeface="Arial" pitchFamily="34" charset="0"/>
              </a:rPr>
              <a:t>” four deltas of the late Holocene Epoch are characterized by the common patterns of jutting out onto the shallow continental shelf, and a sequence of rapid out-building followed by rapid subsidence below sea level.  The </a:t>
            </a:r>
            <a:r>
              <a:rPr lang="en-US" sz="1200" dirty="0" err="1" smtClean="0">
                <a:solidFill>
                  <a:schemeClr val="bg1"/>
                </a:solidFill>
                <a:latin typeface="Arial" pitchFamily="34" charset="0"/>
                <a:cs typeface="Arial" pitchFamily="34" charset="0"/>
              </a:rPr>
              <a:t>birdfoot</a:t>
            </a:r>
            <a:r>
              <a:rPr lang="en-US" sz="1200" dirty="0" smtClean="0">
                <a:solidFill>
                  <a:schemeClr val="bg1"/>
                </a:solidFill>
                <a:latin typeface="Arial" pitchFamily="34" charset="0"/>
                <a:cs typeface="Arial" pitchFamily="34" charset="0"/>
              </a:rPr>
              <a:t> delta is one of these four.  The extension out onto the continental shelf places dense sand bar deposits directly onto ductile marine clays.  Much like salt, these clay layers will squeeze out laterally in front of the advancing delta creating intense localized subsidence accompanied by </a:t>
            </a:r>
            <a:r>
              <a:rPr lang="en-US" sz="1200" dirty="0" err="1" smtClean="0">
                <a:solidFill>
                  <a:schemeClr val="bg1"/>
                </a:solidFill>
                <a:latin typeface="Arial" pitchFamily="34" charset="0"/>
                <a:cs typeface="Arial" pitchFamily="34" charset="0"/>
              </a:rPr>
              <a:t>diapiric</a:t>
            </a:r>
            <a:r>
              <a:rPr lang="en-US" sz="1200" dirty="0" smtClean="0">
                <a:solidFill>
                  <a:schemeClr val="bg1"/>
                </a:solidFill>
                <a:latin typeface="Arial" pitchFamily="34" charset="0"/>
                <a:cs typeface="Arial" pitchFamily="34" charset="0"/>
              </a:rPr>
              <a:t> </a:t>
            </a:r>
            <a:r>
              <a:rPr lang="en-US" sz="1200" dirty="0" err="1" smtClean="0">
                <a:solidFill>
                  <a:schemeClr val="bg1"/>
                </a:solidFill>
                <a:latin typeface="Arial" pitchFamily="34" charset="0"/>
                <a:cs typeface="Arial" pitchFamily="34" charset="0"/>
              </a:rPr>
              <a:t>mudlumps</a:t>
            </a:r>
            <a:r>
              <a:rPr lang="en-US" sz="1200" dirty="0" smtClean="0">
                <a:solidFill>
                  <a:schemeClr val="bg1"/>
                </a:solidFill>
                <a:latin typeface="Arial" pitchFamily="34" charset="0"/>
                <a:cs typeface="Arial" pitchFamily="34" charset="0"/>
              </a:rPr>
              <a:t> protruding to the surface in front of the mouth bars of the delta.  This mechanism of subsidence is restricted to this type of delta, but over the short term it can have significant effect.</a:t>
            </a:r>
          </a:p>
        </p:txBody>
      </p:sp>
      <p:cxnSp>
        <p:nvCxnSpPr>
          <p:cNvPr id="240" name="Straight Arrow Connector 239"/>
          <p:cNvCxnSpPr/>
          <p:nvPr/>
        </p:nvCxnSpPr>
        <p:spPr>
          <a:xfrm>
            <a:off x="4287503" y="427461"/>
            <a:ext cx="528735" cy="0"/>
          </a:xfrm>
          <a:prstGeom prst="straightConnector1">
            <a:avLst/>
          </a:prstGeom>
          <a:ln w="19050">
            <a:solidFill>
              <a:srgbClr val="FF0000"/>
            </a:solidFill>
            <a:headEnd type="arrow"/>
            <a:tailEnd type="arrow"/>
          </a:ln>
        </p:spPr>
        <p:style>
          <a:lnRef idx="1">
            <a:schemeClr val="accent1"/>
          </a:lnRef>
          <a:fillRef idx="0">
            <a:schemeClr val="accent1"/>
          </a:fillRef>
          <a:effectRef idx="0">
            <a:schemeClr val="accent1"/>
          </a:effectRef>
          <a:fontRef idx="minor">
            <a:schemeClr val="tx1"/>
          </a:fontRef>
        </p:style>
      </p:cxnSp>
      <p:sp>
        <p:nvSpPr>
          <p:cNvPr id="241" name="Text Box 132"/>
          <p:cNvSpPr txBox="1">
            <a:spLocks noChangeArrowheads="1"/>
          </p:cNvSpPr>
          <p:nvPr/>
        </p:nvSpPr>
        <p:spPr bwMode="auto">
          <a:xfrm>
            <a:off x="3930517" y="232121"/>
            <a:ext cx="1327192" cy="1807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57103" tIns="28552" rIns="57103" bIns="28552">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r>
              <a:rPr lang="en-US" sz="800" dirty="0" smtClean="0">
                <a:solidFill>
                  <a:srgbClr val="FF0000"/>
                </a:solidFill>
                <a:latin typeface="+mn-lt"/>
              </a:rPr>
              <a:t>Modern Continental Shelf</a:t>
            </a:r>
            <a:endParaRPr lang="en-US" sz="800" dirty="0">
              <a:solidFill>
                <a:srgbClr val="FF0000"/>
              </a:solidFill>
              <a:latin typeface="+mn-lt"/>
            </a:endParaRPr>
          </a:p>
        </p:txBody>
      </p:sp>
      <p:sp>
        <p:nvSpPr>
          <p:cNvPr id="242" name="TextBox 241"/>
          <p:cNvSpPr txBox="1"/>
          <p:nvPr/>
        </p:nvSpPr>
        <p:spPr>
          <a:xfrm>
            <a:off x="4885509" y="2286000"/>
            <a:ext cx="2657715" cy="369332"/>
          </a:xfrm>
          <a:prstGeom prst="rect">
            <a:avLst/>
          </a:prstGeom>
          <a:solidFill>
            <a:srgbClr val="0000FF"/>
          </a:solidFill>
        </p:spPr>
        <p:txBody>
          <a:bodyPr wrap="none" rtlCol="0">
            <a:spAutoFit/>
          </a:bodyPr>
          <a:lstStyle/>
          <a:p>
            <a:r>
              <a:rPr lang="en-US" dirty="0" smtClean="0"/>
              <a:t>Ductile Clay Movement</a:t>
            </a:r>
            <a:endParaRPr lang="en-US" dirty="0"/>
          </a:p>
        </p:txBody>
      </p:sp>
    </p:spTree>
    <p:extLst>
      <p:ext uri="{BB962C8B-B14F-4D97-AF65-F5344CB8AC3E}">
        <p14:creationId xmlns:p14="http://schemas.microsoft.com/office/powerpoint/2010/main" val="196810270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23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8" grpId="0" animBg="1"/>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2" name="Group 21"/>
          <p:cNvGrpSpPr>
            <a:grpSpLocks noChangeAspect="1"/>
          </p:cNvGrpSpPr>
          <p:nvPr/>
        </p:nvGrpSpPr>
        <p:grpSpPr>
          <a:xfrm>
            <a:off x="925963" y="225063"/>
            <a:ext cx="7212115" cy="3657600"/>
            <a:chOff x="1664208" y="3575304"/>
            <a:chExt cx="5715601" cy="2898648"/>
          </a:xfrm>
        </p:grpSpPr>
        <p:sp>
          <p:nvSpPr>
            <p:cNvPr id="23" name="Rectangle 22"/>
            <p:cNvSpPr/>
            <p:nvPr/>
          </p:nvSpPr>
          <p:spPr>
            <a:xfrm>
              <a:off x="1664208" y="3575304"/>
              <a:ext cx="5715601" cy="2898648"/>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4" name="Group 4"/>
            <p:cNvGrpSpPr>
              <a:grpSpLocks noChangeAspect="1"/>
            </p:cNvGrpSpPr>
            <p:nvPr/>
          </p:nvGrpSpPr>
          <p:grpSpPr bwMode="auto">
            <a:xfrm>
              <a:off x="1689384" y="3759874"/>
              <a:ext cx="5649036" cy="2405454"/>
              <a:chOff x="543" y="990"/>
              <a:chExt cx="4664" cy="1985"/>
            </a:xfrm>
          </p:grpSpPr>
          <p:grpSp>
            <p:nvGrpSpPr>
              <p:cNvPr id="47" name="Group 5"/>
              <p:cNvGrpSpPr>
                <a:grpSpLocks noChangeAspect="1"/>
              </p:cNvGrpSpPr>
              <p:nvPr/>
            </p:nvGrpSpPr>
            <p:grpSpPr bwMode="auto">
              <a:xfrm>
                <a:off x="543" y="992"/>
                <a:ext cx="4661" cy="1983"/>
                <a:chOff x="982" y="772"/>
                <a:chExt cx="3961" cy="1454"/>
              </a:xfrm>
            </p:grpSpPr>
            <p:sp>
              <p:nvSpPr>
                <p:cNvPr id="53" name="Freeform 6"/>
                <p:cNvSpPr>
                  <a:spLocks noChangeAspect="1"/>
                </p:cNvSpPr>
                <p:nvPr/>
              </p:nvSpPr>
              <p:spPr bwMode="auto">
                <a:xfrm>
                  <a:off x="984" y="908"/>
                  <a:ext cx="2650" cy="698"/>
                </a:xfrm>
                <a:custGeom>
                  <a:avLst/>
                  <a:gdLst>
                    <a:gd name="T0" fmla="*/ 4 w 2650"/>
                    <a:gd name="T1" fmla="*/ 0 h 698"/>
                    <a:gd name="T2" fmla="*/ 207 w 2650"/>
                    <a:gd name="T3" fmla="*/ 4 h 698"/>
                    <a:gd name="T4" fmla="*/ 315 w 2650"/>
                    <a:gd name="T5" fmla="*/ 25 h 698"/>
                    <a:gd name="T6" fmla="*/ 345 w 2650"/>
                    <a:gd name="T7" fmla="*/ 43 h 698"/>
                    <a:gd name="T8" fmla="*/ 354 w 2650"/>
                    <a:gd name="T9" fmla="*/ 79 h 698"/>
                    <a:gd name="T10" fmla="*/ 507 w 2650"/>
                    <a:gd name="T11" fmla="*/ 109 h 698"/>
                    <a:gd name="T12" fmla="*/ 510 w 2650"/>
                    <a:gd name="T13" fmla="*/ 136 h 698"/>
                    <a:gd name="T14" fmla="*/ 789 w 2650"/>
                    <a:gd name="T15" fmla="*/ 223 h 698"/>
                    <a:gd name="T16" fmla="*/ 807 w 2650"/>
                    <a:gd name="T17" fmla="*/ 253 h 698"/>
                    <a:gd name="T18" fmla="*/ 906 w 2650"/>
                    <a:gd name="T19" fmla="*/ 244 h 698"/>
                    <a:gd name="T20" fmla="*/ 918 w 2650"/>
                    <a:gd name="T21" fmla="*/ 277 h 698"/>
                    <a:gd name="T22" fmla="*/ 1002 w 2650"/>
                    <a:gd name="T23" fmla="*/ 259 h 698"/>
                    <a:gd name="T24" fmla="*/ 1017 w 2650"/>
                    <a:gd name="T25" fmla="*/ 289 h 698"/>
                    <a:gd name="T26" fmla="*/ 1149 w 2650"/>
                    <a:gd name="T27" fmla="*/ 289 h 698"/>
                    <a:gd name="T28" fmla="*/ 1245 w 2650"/>
                    <a:gd name="T29" fmla="*/ 301 h 698"/>
                    <a:gd name="T30" fmla="*/ 1314 w 2650"/>
                    <a:gd name="T31" fmla="*/ 310 h 698"/>
                    <a:gd name="T32" fmla="*/ 1344 w 2650"/>
                    <a:gd name="T33" fmla="*/ 328 h 698"/>
                    <a:gd name="T34" fmla="*/ 1368 w 2650"/>
                    <a:gd name="T35" fmla="*/ 346 h 698"/>
                    <a:gd name="T36" fmla="*/ 1441 w 2650"/>
                    <a:gd name="T37" fmla="*/ 335 h 698"/>
                    <a:gd name="T38" fmla="*/ 1473 w 2650"/>
                    <a:gd name="T39" fmla="*/ 352 h 698"/>
                    <a:gd name="T40" fmla="*/ 1552 w 2650"/>
                    <a:gd name="T41" fmla="*/ 359 h 698"/>
                    <a:gd name="T42" fmla="*/ 1584 w 2650"/>
                    <a:gd name="T43" fmla="*/ 376 h 698"/>
                    <a:gd name="T44" fmla="*/ 1678 w 2650"/>
                    <a:gd name="T45" fmla="*/ 368 h 698"/>
                    <a:gd name="T46" fmla="*/ 1755 w 2650"/>
                    <a:gd name="T47" fmla="*/ 388 h 698"/>
                    <a:gd name="T48" fmla="*/ 1844 w 2650"/>
                    <a:gd name="T49" fmla="*/ 383 h 698"/>
                    <a:gd name="T50" fmla="*/ 1914 w 2650"/>
                    <a:gd name="T51" fmla="*/ 384 h 698"/>
                    <a:gd name="T52" fmla="*/ 1980 w 2650"/>
                    <a:gd name="T53" fmla="*/ 380 h 698"/>
                    <a:gd name="T54" fmla="*/ 2214 w 2650"/>
                    <a:gd name="T55" fmla="*/ 318 h 698"/>
                    <a:gd name="T56" fmla="*/ 2243 w 2650"/>
                    <a:gd name="T57" fmla="*/ 307 h 698"/>
                    <a:gd name="T58" fmla="*/ 2316 w 2650"/>
                    <a:gd name="T59" fmla="*/ 294 h 698"/>
                    <a:gd name="T60" fmla="*/ 2428 w 2650"/>
                    <a:gd name="T61" fmla="*/ 282 h 698"/>
                    <a:gd name="T62" fmla="*/ 2536 w 2650"/>
                    <a:gd name="T63" fmla="*/ 270 h 698"/>
                    <a:gd name="T64" fmla="*/ 2650 w 2650"/>
                    <a:gd name="T65" fmla="*/ 264 h 698"/>
                    <a:gd name="T66" fmla="*/ 2636 w 2650"/>
                    <a:gd name="T67" fmla="*/ 288 h 698"/>
                    <a:gd name="T68" fmla="*/ 2638 w 2650"/>
                    <a:gd name="T69" fmla="*/ 341 h 698"/>
                    <a:gd name="T70" fmla="*/ 2614 w 2650"/>
                    <a:gd name="T71" fmla="*/ 386 h 698"/>
                    <a:gd name="T72" fmla="*/ 2560 w 2650"/>
                    <a:gd name="T73" fmla="*/ 446 h 698"/>
                    <a:gd name="T74" fmla="*/ 2485 w 2650"/>
                    <a:gd name="T75" fmla="*/ 491 h 698"/>
                    <a:gd name="T76" fmla="*/ 2317 w 2650"/>
                    <a:gd name="T77" fmla="*/ 587 h 698"/>
                    <a:gd name="T78" fmla="*/ 2146 w 2650"/>
                    <a:gd name="T79" fmla="*/ 644 h 698"/>
                    <a:gd name="T80" fmla="*/ 1882 w 2650"/>
                    <a:gd name="T81" fmla="*/ 683 h 698"/>
                    <a:gd name="T82" fmla="*/ 1603 w 2650"/>
                    <a:gd name="T83" fmla="*/ 692 h 698"/>
                    <a:gd name="T84" fmla="*/ 1333 w 2650"/>
                    <a:gd name="T85" fmla="*/ 698 h 698"/>
                    <a:gd name="T86" fmla="*/ 1269 w 2650"/>
                    <a:gd name="T87" fmla="*/ 688 h 698"/>
                    <a:gd name="T88" fmla="*/ 1221 w 2650"/>
                    <a:gd name="T89" fmla="*/ 619 h 698"/>
                    <a:gd name="T90" fmla="*/ 1110 w 2650"/>
                    <a:gd name="T91" fmla="*/ 628 h 698"/>
                    <a:gd name="T92" fmla="*/ 1074 w 2650"/>
                    <a:gd name="T93" fmla="*/ 571 h 698"/>
                    <a:gd name="T94" fmla="*/ 984 w 2650"/>
                    <a:gd name="T95" fmla="*/ 580 h 698"/>
                    <a:gd name="T96" fmla="*/ 963 w 2650"/>
                    <a:gd name="T97" fmla="*/ 532 h 698"/>
                    <a:gd name="T98" fmla="*/ 696 w 2650"/>
                    <a:gd name="T99" fmla="*/ 556 h 698"/>
                    <a:gd name="T100" fmla="*/ 681 w 2650"/>
                    <a:gd name="T101" fmla="*/ 529 h 698"/>
                    <a:gd name="T102" fmla="*/ 480 w 2650"/>
                    <a:gd name="T103" fmla="*/ 562 h 698"/>
                    <a:gd name="T104" fmla="*/ 465 w 2650"/>
                    <a:gd name="T105" fmla="*/ 523 h 698"/>
                    <a:gd name="T106" fmla="*/ 0 w 2650"/>
                    <a:gd name="T107" fmla="*/ 556 h 698"/>
                    <a:gd name="T108" fmla="*/ 4 w 2650"/>
                    <a:gd name="T109" fmla="*/ 0 h 698"/>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650"/>
                    <a:gd name="T166" fmla="*/ 0 h 698"/>
                    <a:gd name="T167" fmla="*/ 2650 w 2650"/>
                    <a:gd name="T168" fmla="*/ 698 h 698"/>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650" h="698">
                      <a:moveTo>
                        <a:pt x="4" y="0"/>
                      </a:moveTo>
                      <a:lnTo>
                        <a:pt x="207" y="4"/>
                      </a:lnTo>
                      <a:lnTo>
                        <a:pt x="315" y="25"/>
                      </a:lnTo>
                      <a:lnTo>
                        <a:pt x="345" y="43"/>
                      </a:lnTo>
                      <a:lnTo>
                        <a:pt x="354" y="79"/>
                      </a:lnTo>
                      <a:lnTo>
                        <a:pt x="507" y="109"/>
                      </a:lnTo>
                      <a:lnTo>
                        <a:pt x="510" y="136"/>
                      </a:lnTo>
                      <a:lnTo>
                        <a:pt x="789" y="223"/>
                      </a:lnTo>
                      <a:lnTo>
                        <a:pt x="807" y="253"/>
                      </a:lnTo>
                      <a:lnTo>
                        <a:pt x="906" y="244"/>
                      </a:lnTo>
                      <a:lnTo>
                        <a:pt x="918" y="277"/>
                      </a:lnTo>
                      <a:lnTo>
                        <a:pt x="1002" y="259"/>
                      </a:lnTo>
                      <a:lnTo>
                        <a:pt x="1017" y="289"/>
                      </a:lnTo>
                      <a:lnTo>
                        <a:pt x="1149" y="289"/>
                      </a:lnTo>
                      <a:lnTo>
                        <a:pt x="1245" y="301"/>
                      </a:lnTo>
                      <a:lnTo>
                        <a:pt x="1314" y="310"/>
                      </a:lnTo>
                      <a:lnTo>
                        <a:pt x="1344" y="328"/>
                      </a:lnTo>
                      <a:lnTo>
                        <a:pt x="1368" y="346"/>
                      </a:lnTo>
                      <a:lnTo>
                        <a:pt x="1441" y="335"/>
                      </a:lnTo>
                      <a:lnTo>
                        <a:pt x="1473" y="352"/>
                      </a:lnTo>
                      <a:lnTo>
                        <a:pt x="1552" y="359"/>
                      </a:lnTo>
                      <a:lnTo>
                        <a:pt x="1584" y="376"/>
                      </a:lnTo>
                      <a:lnTo>
                        <a:pt x="1678" y="368"/>
                      </a:lnTo>
                      <a:lnTo>
                        <a:pt x="1755" y="388"/>
                      </a:lnTo>
                      <a:lnTo>
                        <a:pt x="1844" y="383"/>
                      </a:lnTo>
                      <a:lnTo>
                        <a:pt x="1914" y="384"/>
                      </a:lnTo>
                      <a:lnTo>
                        <a:pt x="1980" y="380"/>
                      </a:lnTo>
                      <a:lnTo>
                        <a:pt x="2214" y="318"/>
                      </a:lnTo>
                      <a:lnTo>
                        <a:pt x="2243" y="307"/>
                      </a:lnTo>
                      <a:lnTo>
                        <a:pt x="2316" y="294"/>
                      </a:lnTo>
                      <a:lnTo>
                        <a:pt x="2428" y="282"/>
                      </a:lnTo>
                      <a:lnTo>
                        <a:pt x="2536" y="270"/>
                      </a:lnTo>
                      <a:lnTo>
                        <a:pt x="2650" y="264"/>
                      </a:lnTo>
                      <a:lnTo>
                        <a:pt x="2636" y="288"/>
                      </a:lnTo>
                      <a:lnTo>
                        <a:pt x="2638" y="341"/>
                      </a:lnTo>
                      <a:lnTo>
                        <a:pt x="2614" y="386"/>
                      </a:lnTo>
                      <a:lnTo>
                        <a:pt x="2560" y="446"/>
                      </a:lnTo>
                      <a:lnTo>
                        <a:pt x="2485" y="491"/>
                      </a:lnTo>
                      <a:lnTo>
                        <a:pt x="2317" y="587"/>
                      </a:lnTo>
                      <a:lnTo>
                        <a:pt x="2146" y="644"/>
                      </a:lnTo>
                      <a:lnTo>
                        <a:pt x="1882" y="683"/>
                      </a:lnTo>
                      <a:lnTo>
                        <a:pt x="1603" y="692"/>
                      </a:lnTo>
                      <a:lnTo>
                        <a:pt x="1333" y="698"/>
                      </a:lnTo>
                      <a:lnTo>
                        <a:pt x="1269" y="688"/>
                      </a:lnTo>
                      <a:lnTo>
                        <a:pt x="1221" y="619"/>
                      </a:lnTo>
                      <a:lnTo>
                        <a:pt x="1110" y="628"/>
                      </a:lnTo>
                      <a:lnTo>
                        <a:pt x="1074" y="571"/>
                      </a:lnTo>
                      <a:lnTo>
                        <a:pt x="984" y="580"/>
                      </a:lnTo>
                      <a:lnTo>
                        <a:pt x="963" y="532"/>
                      </a:lnTo>
                      <a:lnTo>
                        <a:pt x="696" y="556"/>
                      </a:lnTo>
                      <a:lnTo>
                        <a:pt x="681" y="529"/>
                      </a:lnTo>
                      <a:lnTo>
                        <a:pt x="480" y="562"/>
                      </a:lnTo>
                      <a:lnTo>
                        <a:pt x="465" y="523"/>
                      </a:lnTo>
                      <a:lnTo>
                        <a:pt x="0" y="556"/>
                      </a:lnTo>
                      <a:lnTo>
                        <a:pt x="4" y="0"/>
                      </a:lnTo>
                      <a:close/>
                    </a:path>
                  </a:pathLst>
                </a:custGeom>
                <a:solidFill>
                  <a:srgbClr val="FF7C80">
                    <a:alpha val="50195"/>
                  </a:srgbClr>
                </a:solidFill>
                <a:ln>
                  <a:noFill/>
                </a:ln>
                <a:extLst>
                  <a:ext uri="{91240B29-F687-4F45-9708-019B960494DF}">
                    <a14:hiddenLine xmlns:a14="http://schemas.microsoft.com/office/drawing/2010/main" w="25400" cap="flat" cmpd="sng">
                      <a:solidFill>
                        <a:srgbClr val="000000"/>
                      </a:solidFill>
                      <a:prstDash val="solid"/>
                      <a:round/>
                      <a:headEnd type="none" w="med" len="med"/>
                      <a:tailEnd type="none" w="med" len="med"/>
                    </a14:hiddenLine>
                  </a:ext>
                </a:extLst>
              </p:spPr>
              <p:txBody>
                <a:bodyPr/>
                <a:lstStyle/>
                <a:p>
                  <a:endParaRPr lang="en-US"/>
                </a:p>
              </p:txBody>
            </p:sp>
            <p:sp>
              <p:nvSpPr>
                <p:cNvPr id="54" name="Freeform 7"/>
                <p:cNvSpPr>
                  <a:spLocks noChangeAspect="1"/>
                </p:cNvSpPr>
                <p:nvPr/>
              </p:nvSpPr>
              <p:spPr bwMode="auto">
                <a:xfrm>
                  <a:off x="2506" y="818"/>
                  <a:ext cx="202" cy="434"/>
                </a:xfrm>
                <a:custGeom>
                  <a:avLst/>
                  <a:gdLst>
                    <a:gd name="T0" fmla="*/ 0 w 202"/>
                    <a:gd name="T1" fmla="*/ 428 h 434"/>
                    <a:gd name="T2" fmla="*/ 20 w 202"/>
                    <a:gd name="T3" fmla="*/ 402 h 434"/>
                    <a:gd name="T4" fmla="*/ 30 w 202"/>
                    <a:gd name="T5" fmla="*/ 370 h 434"/>
                    <a:gd name="T6" fmla="*/ 42 w 202"/>
                    <a:gd name="T7" fmla="*/ 326 h 434"/>
                    <a:gd name="T8" fmla="*/ 48 w 202"/>
                    <a:gd name="T9" fmla="*/ 268 h 434"/>
                    <a:gd name="T10" fmla="*/ 60 w 202"/>
                    <a:gd name="T11" fmla="*/ 228 h 434"/>
                    <a:gd name="T12" fmla="*/ 76 w 202"/>
                    <a:gd name="T13" fmla="*/ 194 h 434"/>
                    <a:gd name="T14" fmla="*/ 96 w 202"/>
                    <a:gd name="T15" fmla="*/ 188 h 434"/>
                    <a:gd name="T16" fmla="*/ 106 w 202"/>
                    <a:gd name="T17" fmla="*/ 164 h 434"/>
                    <a:gd name="T18" fmla="*/ 96 w 202"/>
                    <a:gd name="T19" fmla="*/ 136 h 434"/>
                    <a:gd name="T20" fmla="*/ 90 w 202"/>
                    <a:gd name="T21" fmla="*/ 106 h 434"/>
                    <a:gd name="T22" fmla="*/ 92 w 202"/>
                    <a:gd name="T23" fmla="*/ 88 h 434"/>
                    <a:gd name="T24" fmla="*/ 102 w 202"/>
                    <a:gd name="T25" fmla="*/ 60 h 434"/>
                    <a:gd name="T26" fmla="*/ 104 w 202"/>
                    <a:gd name="T27" fmla="*/ 14 h 434"/>
                    <a:gd name="T28" fmla="*/ 108 w 202"/>
                    <a:gd name="T29" fmla="*/ 0 h 434"/>
                    <a:gd name="T30" fmla="*/ 124 w 202"/>
                    <a:gd name="T31" fmla="*/ 0 h 434"/>
                    <a:gd name="T32" fmla="*/ 128 w 202"/>
                    <a:gd name="T33" fmla="*/ 22 h 434"/>
                    <a:gd name="T34" fmla="*/ 124 w 202"/>
                    <a:gd name="T35" fmla="*/ 52 h 434"/>
                    <a:gd name="T36" fmla="*/ 116 w 202"/>
                    <a:gd name="T37" fmla="*/ 90 h 434"/>
                    <a:gd name="T38" fmla="*/ 116 w 202"/>
                    <a:gd name="T39" fmla="*/ 126 h 434"/>
                    <a:gd name="T40" fmla="*/ 130 w 202"/>
                    <a:gd name="T41" fmla="*/ 158 h 434"/>
                    <a:gd name="T42" fmla="*/ 164 w 202"/>
                    <a:gd name="T43" fmla="*/ 194 h 434"/>
                    <a:gd name="T44" fmla="*/ 202 w 202"/>
                    <a:gd name="T45" fmla="*/ 222 h 434"/>
                    <a:gd name="T46" fmla="*/ 152 w 202"/>
                    <a:gd name="T47" fmla="*/ 212 h 434"/>
                    <a:gd name="T48" fmla="*/ 112 w 202"/>
                    <a:gd name="T49" fmla="*/ 206 h 434"/>
                    <a:gd name="T50" fmla="*/ 92 w 202"/>
                    <a:gd name="T51" fmla="*/ 206 h 434"/>
                    <a:gd name="T52" fmla="*/ 78 w 202"/>
                    <a:gd name="T53" fmla="*/ 210 h 434"/>
                    <a:gd name="T54" fmla="*/ 66 w 202"/>
                    <a:gd name="T55" fmla="*/ 232 h 434"/>
                    <a:gd name="T56" fmla="*/ 56 w 202"/>
                    <a:gd name="T57" fmla="*/ 282 h 434"/>
                    <a:gd name="T58" fmla="*/ 50 w 202"/>
                    <a:gd name="T59" fmla="*/ 330 h 434"/>
                    <a:gd name="T60" fmla="*/ 40 w 202"/>
                    <a:gd name="T61" fmla="*/ 372 h 434"/>
                    <a:gd name="T62" fmla="*/ 26 w 202"/>
                    <a:gd name="T63" fmla="*/ 406 h 434"/>
                    <a:gd name="T64" fmla="*/ 10 w 202"/>
                    <a:gd name="T65" fmla="*/ 434 h 434"/>
                    <a:gd name="T66" fmla="*/ 0 w 202"/>
                    <a:gd name="T67" fmla="*/ 428 h 43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02"/>
                    <a:gd name="T103" fmla="*/ 0 h 434"/>
                    <a:gd name="T104" fmla="*/ 202 w 202"/>
                    <a:gd name="T105" fmla="*/ 434 h 43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02" h="434">
                      <a:moveTo>
                        <a:pt x="0" y="428"/>
                      </a:moveTo>
                      <a:lnTo>
                        <a:pt x="20" y="402"/>
                      </a:lnTo>
                      <a:lnTo>
                        <a:pt x="30" y="370"/>
                      </a:lnTo>
                      <a:lnTo>
                        <a:pt x="42" y="326"/>
                      </a:lnTo>
                      <a:lnTo>
                        <a:pt x="48" y="268"/>
                      </a:lnTo>
                      <a:lnTo>
                        <a:pt x="60" y="228"/>
                      </a:lnTo>
                      <a:lnTo>
                        <a:pt x="76" y="194"/>
                      </a:lnTo>
                      <a:lnTo>
                        <a:pt x="96" y="188"/>
                      </a:lnTo>
                      <a:lnTo>
                        <a:pt x="106" y="164"/>
                      </a:lnTo>
                      <a:lnTo>
                        <a:pt x="96" y="136"/>
                      </a:lnTo>
                      <a:lnTo>
                        <a:pt x="90" y="106"/>
                      </a:lnTo>
                      <a:lnTo>
                        <a:pt x="92" y="88"/>
                      </a:lnTo>
                      <a:lnTo>
                        <a:pt x="102" y="60"/>
                      </a:lnTo>
                      <a:lnTo>
                        <a:pt x="104" y="14"/>
                      </a:lnTo>
                      <a:lnTo>
                        <a:pt x="108" y="0"/>
                      </a:lnTo>
                      <a:lnTo>
                        <a:pt x="124" y="0"/>
                      </a:lnTo>
                      <a:lnTo>
                        <a:pt x="128" y="22"/>
                      </a:lnTo>
                      <a:lnTo>
                        <a:pt x="124" y="52"/>
                      </a:lnTo>
                      <a:lnTo>
                        <a:pt x="116" y="90"/>
                      </a:lnTo>
                      <a:lnTo>
                        <a:pt x="116" y="126"/>
                      </a:lnTo>
                      <a:lnTo>
                        <a:pt x="130" y="158"/>
                      </a:lnTo>
                      <a:lnTo>
                        <a:pt x="164" y="194"/>
                      </a:lnTo>
                      <a:lnTo>
                        <a:pt x="202" y="222"/>
                      </a:lnTo>
                      <a:lnTo>
                        <a:pt x="152" y="212"/>
                      </a:lnTo>
                      <a:lnTo>
                        <a:pt x="112" y="206"/>
                      </a:lnTo>
                      <a:lnTo>
                        <a:pt x="92" y="206"/>
                      </a:lnTo>
                      <a:lnTo>
                        <a:pt x="78" y="210"/>
                      </a:lnTo>
                      <a:lnTo>
                        <a:pt x="66" y="232"/>
                      </a:lnTo>
                      <a:lnTo>
                        <a:pt x="56" y="282"/>
                      </a:lnTo>
                      <a:lnTo>
                        <a:pt x="50" y="330"/>
                      </a:lnTo>
                      <a:lnTo>
                        <a:pt x="40" y="372"/>
                      </a:lnTo>
                      <a:lnTo>
                        <a:pt x="26" y="406"/>
                      </a:lnTo>
                      <a:lnTo>
                        <a:pt x="10" y="434"/>
                      </a:lnTo>
                      <a:lnTo>
                        <a:pt x="0" y="428"/>
                      </a:lnTo>
                      <a:close/>
                    </a:path>
                  </a:pathLst>
                </a:custGeom>
                <a:solidFill>
                  <a:srgbClr val="00CCFF"/>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a:lstStyle/>
                <a:p>
                  <a:endParaRPr lang="en-US"/>
                </a:p>
              </p:txBody>
            </p:sp>
            <p:sp>
              <p:nvSpPr>
                <p:cNvPr id="55" name="Freeform 8"/>
                <p:cNvSpPr>
                  <a:spLocks noChangeAspect="1"/>
                </p:cNvSpPr>
                <p:nvPr/>
              </p:nvSpPr>
              <p:spPr bwMode="auto">
                <a:xfrm>
                  <a:off x="2766" y="832"/>
                  <a:ext cx="296" cy="196"/>
                </a:xfrm>
                <a:custGeom>
                  <a:avLst/>
                  <a:gdLst>
                    <a:gd name="T0" fmla="*/ 0 w 296"/>
                    <a:gd name="T1" fmla="*/ 196 h 196"/>
                    <a:gd name="T2" fmla="*/ 26 w 296"/>
                    <a:gd name="T3" fmla="*/ 160 h 196"/>
                    <a:gd name="T4" fmla="*/ 36 w 296"/>
                    <a:gd name="T5" fmla="*/ 142 h 196"/>
                    <a:gd name="T6" fmla="*/ 44 w 296"/>
                    <a:gd name="T7" fmla="*/ 128 h 196"/>
                    <a:gd name="T8" fmla="*/ 60 w 296"/>
                    <a:gd name="T9" fmla="*/ 148 h 196"/>
                    <a:gd name="T10" fmla="*/ 68 w 296"/>
                    <a:gd name="T11" fmla="*/ 130 h 196"/>
                    <a:gd name="T12" fmla="*/ 86 w 296"/>
                    <a:gd name="T13" fmla="*/ 114 h 196"/>
                    <a:gd name="T14" fmla="*/ 96 w 296"/>
                    <a:gd name="T15" fmla="*/ 130 h 196"/>
                    <a:gd name="T16" fmla="*/ 100 w 296"/>
                    <a:gd name="T17" fmla="*/ 154 h 196"/>
                    <a:gd name="T18" fmla="*/ 114 w 296"/>
                    <a:gd name="T19" fmla="*/ 160 h 196"/>
                    <a:gd name="T20" fmla="*/ 130 w 296"/>
                    <a:gd name="T21" fmla="*/ 158 h 196"/>
                    <a:gd name="T22" fmla="*/ 142 w 296"/>
                    <a:gd name="T23" fmla="*/ 142 h 196"/>
                    <a:gd name="T24" fmla="*/ 148 w 296"/>
                    <a:gd name="T25" fmla="*/ 112 h 196"/>
                    <a:gd name="T26" fmla="*/ 150 w 296"/>
                    <a:gd name="T27" fmla="*/ 94 h 196"/>
                    <a:gd name="T28" fmla="*/ 164 w 296"/>
                    <a:gd name="T29" fmla="*/ 90 h 196"/>
                    <a:gd name="T30" fmla="*/ 178 w 296"/>
                    <a:gd name="T31" fmla="*/ 86 h 196"/>
                    <a:gd name="T32" fmla="*/ 176 w 296"/>
                    <a:gd name="T33" fmla="*/ 124 h 196"/>
                    <a:gd name="T34" fmla="*/ 182 w 296"/>
                    <a:gd name="T35" fmla="*/ 150 h 196"/>
                    <a:gd name="T36" fmla="*/ 196 w 296"/>
                    <a:gd name="T37" fmla="*/ 152 h 196"/>
                    <a:gd name="T38" fmla="*/ 208 w 296"/>
                    <a:gd name="T39" fmla="*/ 128 h 196"/>
                    <a:gd name="T40" fmla="*/ 226 w 296"/>
                    <a:gd name="T41" fmla="*/ 92 h 196"/>
                    <a:gd name="T42" fmla="*/ 246 w 296"/>
                    <a:gd name="T43" fmla="*/ 56 h 196"/>
                    <a:gd name="T44" fmla="*/ 252 w 296"/>
                    <a:gd name="T45" fmla="*/ 20 h 196"/>
                    <a:gd name="T46" fmla="*/ 256 w 296"/>
                    <a:gd name="T47" fmla="*/ 0 h 196"/>
                    <a:gd name="T48" fmla="*/ 274 w 296"/>
                    <a:gd name="T49" fmla="*/ 0 h 196"/>
                    <a:gd name="T50" fmla="*/ 286 w 296"/>
                    <a:gd name="T51" fmla="*/ 14 h 196"/>
                    <a:gd name="T52" fmla="*/ 280 w 296"/>
                    <a:gd name="T53" fmla="*/ 50 h 196"/>
                    <a:gd name="T54" fmla="*/ 274 w 296"/>
                    <a:gd name="T55" fmla="*/ 68 h 196"/>
                    <a:gd name="T56" fmla="*/ 282 w 296"/>
                    <a:gd name="T57" fmla="*/ 84 h 196"/>
                    <a:gd name="T58" fmla="*/ 296 w 296"/>
                    <a:gd name="T59" fmla="*/ 90 h 196"/>
                    <a:gd name="T60" fmla="*/ 286 w 296"/>
                    <a:gd name="T61" fmla="*/ 100 h 196"/>
                    <a:gd name="T62" fmla="*/ 264 w 296"/>
                    <a:gd name="T63" fmla="*/ 94 h 196"/>
                    <a:gd name="T64" fmla="*/ 248 w 296"/>
                    <a:gd name="T65" fmla="*/ 100 h 196"/>
                    <a:gd name="T66" fmla="*/ 232 w 296"/>
                    <a:gd name="T67" fmla="*/ 120 h 196"/>
                    <a:gd name="T68" fmla="*/ 214 w 296"/>
                    <a:gd name="T69" fmla="*/ 154 h 196"/>
                    <a:gd name="T70" fmla="*/ 200 w 296"/>
                    <a:gd name="T71" fmla="*/ 164 h 196"/>
                    <a:gd name="T72" fmla="*/ 158 w 296"/>
                    <a:gd name="T73" fmla="*/ 166 h 196"/>
                    <a:gd name="T74" fmla="*/ 94 w 296"/>
                    <a:gd name="T75" fmla="*/ 168 h 196"/>
                    <a:gd name="T76" fmla="*/ 54 w 296"/>
                    <a:gd name="T77" fmla="*/ 172 h 196"/>
                    <a:gd name="T78" fmla="*/ 24 w 296"/>
                    <a:gd name="T79" fmla="*/ 180 h 196"/>
                    <a:gd name="T80" fmla="*/ 0 w 296"/>
                    <a:gd name="T81" fmla="*/ 196 h 19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96"/>
                    <a:gd name="T124" fmla="*/ 0 h 196"/>
                    <a:gd name="T125" fmla="*/ 296 w 296"/>
                    <a:gd name="T126" fmla="*/ 196 h 19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96" h="196">
                      <a:moveTo>
                        <a:pt x="0" y="196"/>
                      </a:moveTo>
                      <a:lnTo>
                        <a:pt x="26" y="160"/>
                      </a:lnTo>
                      <a:lnTo>
                        <a:pt x="36" y="142"/>
                      </a:lnTo>
                      <a:lnTo>
                        <a:pt x="44" y="128"/>
                      </a:lnTo>
                      <a:lnTo>
                        <a:pt x="60" y="148"/>
                      </a:lnTo>
                      <a:lnTo>
                        <a:pt x="68" y="130"/>
                      </a:lnTo>
                      <a:lnTo>
                        <a:pt x="86" y="114"/>
                      </a:lnTo>
                      <a:lnTo>
                        <a:pt x="96" y="130"/>
                      </a:lnTo>
                      <a:lnTo>
                        <a:pt x="100" y="154"/>
                      </a:lnTo>
                      <a:lnTo>
                        <a:pt x="114" y="160"/>
                      </a:lnTo>
                      <a:lnTo>
                        <a:pt x="130" y="158"/>
                      </a:lnTo>
                      <a:lnTo>
                        <a:pt x="142" y="142"/>
                      </a:lnTo>
                      <a:lnTo>
                        <a:pt x="148" y="112"/>
                      </a:lnTo>
                      <a:lnTo>
                        <a:pt x="150" y="94"/>
                      </a:lnTo>
                      <a:lnTo>
                        <a:pt x="164" y="90"/>
                      </a:lnTo>
                      <a:lnTo>
                        <a:pt x="178" y="86"/>
                      </a:lnTo>
                      <a:lnTo>
                        <a:pt x="176" y="124"/>
                      </a:lnTo>
                      <a:lnTo>
                        <a:pt x="182" y="150"/>
                      </a:lnTo>
                      <a:lnTo>
                        <a:pt x="196" y="152"/>
                      </a:lnTo>
                      <a:lnTo>
                        <a:pt x="208" y="128"/>
                      </a:lnTo>
                      <a:lnTo>
                        <a:pt x="226" y="92"/>
                      </a:lnTo>
                      <a:lnTo>
                        <a:pt x="246" y="56"/>
                      </a:lnTo>
                      <a:lnTo>
                        <a:pt x="252" y="20"/>
                      </a:lnTo>
                      <a:lnTo>
                        <a:pt x="256" y="0"/>
                      </a:lnTo>
                      <a:lnTo>
                        <a:pt x="274" y="0"/>
                      </a:lnTo>
                      <a:lnTo>
                        <a:pt x="286" y="14"/>
                      </a:lnTo>
                      <a:lnTo>
                        <a:pt x="280" y="50"/>
                      </a:lnTo>
                      <a:lnTo>
                        <a:pt x="274" y="68"/>
                      </a:lnTo>
                      <a:lnTo>
                        <a:pt x="282" y="84"/>
                      </a:lnTo>
                      <a:lnTo>
                        <a:pt x="296" y="90"/>
                      </a:lnTo>
                      <a:lnTo>
                        <a:pt x="286" y="100"/>
                      </a:lnTo>
                      <a:lnTo>
                        <a:pt x="264" y="94"/>
                      </a:lnTo>
                      <a:lnTo>
                        <a:pt x="248" y="100"/>
                      </a:lnTo>
                      <a:lnTo>
                        <a:pt x="232" y="120"/>
                      </a:lnTo>
                      <a:lnTo>
                        <a:pt x="214" y="154"/>
                      </a:lnTo>
                      <a:lnTo>
                        <a:pt x="200" y="164"/>
                      </a:lnTo>
                      <a:lnTo>
                        <a:pt x="158" y="166"/>
                      </a:lnTo>
                      <a:lnTo>
                        <a:pt x="94" y="168"/>
                      </a:lnTo>
                      <a:lnTo>
                        <a:pt x="54" y="172"/>
                      </a:lnTo>
                      <a:lnTo>
                        <a:pt x="24" y="180"/>
                      </a:lnTo>
                      <a:lnTo>
                        <a:pt x="0" y="196"/>
                      </a:lnTo>
                      <a:close/>
                    </a:path>
                  </a:pathLst>
                </a:custGeom>
                <a:solidFill>
                  <a:srgbClr val="00CCFF"/>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a:lstStyle/>
                <a:p>
                  <a:endParaRPr lang="en-US"/>
                </a:p>
              </p:txBody>
            </p:sp>
            <p:sp>
              <p:nvSpPr>
                <p:cNvPr id="56" name="Freeform 9"/>
                <p:cNvSpPr>
                  <a:spLocks noChangeAspect="1"/>
                </p:cNvSpPr>
                <p:nvPr/>
              </p:nvSpPr>
              <p:spPr bwMode="auto">
                <a:xfrm>
                  <a:off x="2932" y="868"/>
                  <a:ext cx="328" cy="420"/>
                </a:xfrm>
                <a:custGeom>
                  <a:avLst/>
                  <a:gdLst>
                    <a:gd name="T0" fmla="*/ 0 w 328"/>
                    <a:gd name="T1" fmla="*/ 418 h 420"/>
                    <a:gd name="T2" fmla="*/ 36 w 328"/>
                    <a:gd name="T3" fmla="*/ 392 h 420"/>
                    <a:gd name="T4" fmla="*/ 64 w 328"/>
                    <a:gd name="T5" fmla="*/ 360 h 420"/>
                    <a:gd name="T6" fmla="*/ 80 w 328"/>
                    <a:gd name="T7" fmla="*/ 332 h 420"/>
                    <a:gd name="T8" fmla="*/ 98 w 328"/>
                    <a:gd name="T9" fmla="*/ 302 h 420"/>
                    <a:gd name="T10" fmla="*/ 110 w 328"/>
                    <a:gd name="T11" fmla="*/ 272 h 420"/>
                    <a:gd name="T12" fmla="*/ 130 w 328"/>
                    <a:gd name="T13" fmla="*/ 238 h 420"/>
                    <a:gd name="T14" fmla="*/ 146 w 328"/>
                    <a:gd name="T15" fmla="*/ 222 h 420"/>
                    <a:gd name="T16" fmla="*/ 164 w 328"/>
                    <a:gd name="T17" fmla="*/ 202 h 420"/>
                    <a:gd name="T18" fmla="*/ 192 w 328"/>
                    <a:gd name="T19" fmla="*/ 166 h 420"/>
                    <a:gd name="T20" fmla="*/ 212 w 328"/>
                    <a:gd name="T21" fmla="*/ 144 h 420"/>
                    <a:gd name="T22" fmla="*/ 220 w 328"/>
                    <a:gd name="T23" fmla="*/ 122 h 420"/>
                    <a:gd name="T24" fmla="*/ 224 w 328"/>
                    <a:gd name="T25" fmla="*/ 84 h 420"/>
                    <a:gd name="T26" fmla="*/ 230 w 328"/>
                    <a:gd name="T27" fmla="*/ 72 h 420"/>
                    <a:gd name="T28" fmla="*/ 246 w 328"/>
                    <a:gd name="T29" fmla="*/ 70 h 420"/>
                    <a:gd name="T30" fmla="*/ 258 w 328"/>
                    <a:gd name="T31" fmla="*/ 78 h 420"/>
                    <a:gd name="T32" fmla="*/ 272 w 328"/>
                    <a:gd name="T33" fmla="*/ 70 h 420"/>
                    <a:gd name="T34" fmla="*/ 280 w 328"/>
                    <a:gd name="T35" fmla="*/ 42 h 420"/>
                    <a:gd name="T36" fmla="*/ 292 w 328"/>
                    <a:gd name="T37" fmla="*/ 20 h 420"/>
                    <a:gd name="T38" fmla="*/ 308 w 328"/>
                    <a:gd name="T39" fmla="*/ 0 h 420"/>
                    <a:gd name="T40" fmla="*/ 324 w 328"/>
                    <a:gd name="T41" fmla="*/ 8 h 420"/>
                    <a:gd name="T42" fmla="*/ 328 w 328"/>
                    <a:gd name="T43" fmla="*/ 22 h 420"/>
                    <a:gd name="T44" fmla="*/ 324 w 328"/>
                    <a:gd name="T45" fmla="*/ 56 h 420"/>
                    <a:gd name="T46" fmla="*/ 324 w 328"/>
                    <a:gd name="T47" fmla="*/ 112 h 420"/>
                    <a:gd name="T48" fmla="*/ 326 w 328"/>
                    <a:gd name="T49" fmla="*/ 134 h 420"/>
                    <a:gd name="T50" fmla="*/ 326 w 328"/>
                    <a:gd name="T51" fmla="*/ 146 h 420"/>
                    <a:gd name="T52" fmla="*/ 300 w 328"/>
                    <a:gd name="T53" fmla="*/ 124 h 420"/>
                    <a:gd name="T54" fmla="*/ 274 w 328"/>
                    <a:gd name="T55" fmla="*/ 120 h 420"/>
                    <a:gd name="T56" fmla="*/ 256 w 328"/>
                    <a:gd name="T57" fmla="*/ 140 h 420"/>
                    <a:gd name="T58" fmla="*/ 224 w 328"/>
                    <a:gd name="T59" fmla="*/ 172 h 420"/>
                    <a:gd name="T60" fmla="*/ 192 w 328"/>
                    <a:gd name="T61" fmla="*/ 204 h 420"/>
                    <a:gd name="T62" fmla="*/ 156 w 328"/>
                    <a:gd name="T63" fmla="*/ 224 h 420"/>
                    <a:gd name="T64" fmla="*/ 132 w 328"/>
                    <a:gd name="T65" fmla="*/ 252 h 420"/>
                    <a:gd name="T66" fmla="*/ 100 w 328"/>
                    <a:gd name="T67" fmla="*/ 310 h 420"/>
                    <a:gd name="T68" fmla="*/ 82 w 328"/>
                    <a:gd name="T69" fmla="*/ 352 h 420"/>
                    <a:gd name="T70" fmla="*/ 52 w 328"/>
                    <a:gd name="T71" fmla="*/ 390 h 420"/>
                    <a:gd name="T72" fmla="*/ 28 w 328"/>
                    <a:gd name="T73" fmla="*/ 408 h 420"/>
                    <a:gd name="T74" fmla="*/ 12 w 328"/>
                    <a:gd name="T75" fmla="*/ 420 h 420"/>
                    <a:gd name="T76" fmla="*/ 0 w 328"/>
                    <a:gd name="T77" fmla="*/ 418 h 42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328"/>
                    <a:gd name="T118" fmla="*/ 0 h 420"/>
                    <a:gd name="T119" fmla="*/ 328 w 328"/>
                    <a:gd name="T120" fmla="*/ 420 h 42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328" h="420">
                      <a:moveTo>
                        <a:pt x="0" y="418"/>
                      </a:moveTo>
                      <a:lnTo>
                        <a:pt x="36" y="392"/>
                      </a:lnTo>
                      <a:lnTo>
                        <a:pt x="64" y="360"/>
                      </a:lnTo>
                      <a:lnTo>
                        <a:pt x="80" y="332"/>
                      </a:lnTo>
                      <a:lnTo>
                        <a:pt x="98" y="302"/>
                      </a:lnTo>
                      <a:lnTo>
                        <a:pt x="110" y="272"/>
                      </a:lnTo>
                      <a:lnTo>
                        <a:pt x="130" y="238"/>
                      </a:lnTo>
                      <a:lnTo>
                        <a:pt x="146" y="222"/>
                      </a:lnTo>
                      <a:lnTo>
                        <a:pt x="164" y="202"/>
                      </a:lnTo>
                      <a:lnTo>
                        <a:pt x="192" y="166"/>
                      </a:lnTo>
                      <a:lnTo>
                        <a:pt x="212" y="144"/>
                      </a:lnTo>
                      <a:lnTo>
                        <a:pt x="220" y="122"/>
                      </a:lnTo>
                      <a:lnTo>
                        <a:pt x="224" y="84"/>
                      </a:lnTo>
                      <a:lnTo>
                        <a:pt x="230" y="72"/>
                      </a:lnTo>
                      <a:lnTo>
                        <a:pt x="246" y="70"/>
                      </a:lnTo>
                      <a:lnTo>
                        <a:pt x="258" y="78"/>
                      </a:lnTo>
                      <a:lnTo>
                        <a:pt x="272" y="70"/>
                      </a:lnTo>
                      <a:lnTo>
                        <a:pt x="280" y="42"/>
                      </a:lnTo>
                      <a:lnTo>
                        <a:pt x="292" y="20"/>
                      </a:lnTo>
                      <a:lnTo>
                        <a:pt x="308" y="0"/>
                      </a:lnTo>
                      <a:lnTo>
                        <a:pt x="324" y="8"/>
                      </a:lnTo>
                      <a:lnTo>
                        <a:pt x="328" y="22"/>
                      </a:lnTo>
                      <a:lnTo>
                        <a:pt x="324" y="56"/>
                      </a:lnTo>
                      <a:lnTo>
                        <a:pt x="324" y="112"/>
                      </a:lnTo>
                      <a:lnTo>
                        <a:pt x="326" y="134"/>
                      </a:lnTo>
                      <a:lnTo>
                        <a:pt x="326" y="146"/>
                      </a:lnTo>
                      <a:lnTo>
                        <a:pt x="300" y="124"/>
                      </a:lnTo>
                      <a:lnTo>
                        <a:pt x="274" y="120"/>
                      </a:lnTo>
                      <a:lnTo>
                        <a:pt x="256" y="140"/>
                      </a:lnTo>
                      <a:lnTo>
                        <a:pt x="224" y="172"/>
                      </a:lnTo>
                      <a:lnTo>
                        <a:pt x="192" y="204"/>
                      </a:lnTo>
                      <a:lnTo>
                        <a:pt x="156" y="224"/>
                      </a:lnTo>
                      <a:lnTo>
                        <a:pt x="132" y="252"/>
                      </a:lnTo>
                      <a:lnTo>
                        <a:pt x="100" y="310"/>
                      </a:lnTo>
                      <a:lnTo>
                        <a:pt x="82" y="352"/>
                      </a:lnTo>
                      <a:lnTo>
                        <a:pt x="52" y="390"/>
                      </a:lnTo>
                      <a:lnTo>
                        <a:pt x="28" y="408"/>
                      </a:lnTo>
                      <a:lnTo>
                        <a:pt x="12" y="420"/>
                      </a:lnTo>
                      <a:lnTo>
                        <a:pt x="0" y="418"/>
                      </a:lnTo>
                      <a:close/>
                    </a:path>
                  </a:pathLst>
                </a:custGeom>
                <a:solidFill>
                  <a:srgbClr val="00CCFF"/>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a:lstStyle/>
                <a:p>
                  <a:endParaRPr lang="en-US"/>
                </a:p>
              </p:txBody>
            </p:sp>
            <p:sp>
              <p:nvSpPr>
                <p:cNvPr id="57" name="Freeform 10"/>
                <p:cNvSpPr>
                  <a:spLocks noChangeAspect="1"/>
                </p:cNvSpPr>
                <p:nvPr/>
              </p:nvSpPr>
              <p:spPr bwMode="auto">
                <a:xfrm>
                  <a:off x="3062" y="832"/>
                  <a:ext cx="338" cy="426"/>
                </a:xfrm>
                <a:custGeom>
                  <a:avLst/>
                  <a:gdLst>
                    <a:gd name="T0" fmla="*/ 0 w 338"/>
                    <a:gd name="T1" fmla="*/ 426 h 426"/>
                    <a:gd name="T2" fmla="*/ 40 w 338"/>
                    <a:gd name="T3" fmla="*/ 394 h 426"/>
                    <a:gd name="T4" fmla="*/ 70 w 338"/>
                    <a:gd name="T5" fmla="*/ 358 h 426"/>
                    <a:gd name="T6" fmla="*/ 100 w 338"/>
                    <a:gd name="T7" fmla="*/ 330 h 426"/>
                    <a:gd name="T8" fmla="*/ 130 w 338"/>
                    <a:gd name="T9" fmla="*/ 304 h 426"/>
                    <a:gd name="T10" fmla="*/ 164 w 338"/>
                    <a:gd name="T11" fmla="*/ 270 h 426"/>
                    <a:gd name="T12" fmla="*/ 170 w 338"/>
                    <a:gd name="T13" fmla="*/ 252 h 426"/>
                    <a:gd name="T14" fmla="*/ 180 w 338"/>
                    <a:gd name="T15" fmla="*/ 238 h 426"/>
                    <a:gd name="T16" fmla="*/ 196 w 338"/>
                    <a:gd name="T17" fmla="*/ 234 h 426"/>
                    <a:gd name="T18" fmla="*/ 214 w 338"/>
                    <a:gd name="T19" fmla="*/ 226 h 426"/>
                    <a:gd name="T20" fmla="*/ 234 w 338"/>
                    <a:gd name="T21" fmla="*/ 216 h 426"/>
                    <a:gd name="T22" fmla="*/ 240 w 338"/>
                    <a:gd name="T23" fmla="*/ 188 h 426"/>
                    <a:gd name="T24" fmla="*/ 250 w 338"/>
                    <a:gd name="T25" fmla="*/ 132 h 426"/>
                    <a:gd name="T26" fmla="*/ 254 w 338"/>
                    <a:gd name="T27" fmla="*/ 70 h 426"/>
                    <a:gd name="T28" fmla="*/ 266 w 338"/>
                    <a:gd name="T29" fmla="*/ 22 h 426"/>
                    <a:gd name="T30" fmla="*/ 276 w 338"/>
                    <a:gd name="T31" fmla="*/ 4 h 426"/>
                    <a:gd name="T32" fmla="*/ 290 w 338"/>
                    <a:gd name="T33" fmla="*/ 0 h 426"/>
                    <a:gd name="T34" fmla="*/ 296 w 338"/>
                    <a:gd name="T35" fmla="*/ 10 h 426"/>
                    <a:gd name="T36" fmla="*/ 282 w 338"/>
                    <a:gd name="T37" fmla="*/ 26 h 426"/>
                    <a:gd name="T38" fmla="*/ 272 w 338"/>
                    <a:gd name="T39" fmla="*/ 56 h 426"/>
                    <a:gd name="T40" fmla="*/ 268 w 338"/>
                    <a:gd name="T41" fmla="*/ 90 h 426"/>
                    <a:gd name="T42" fmla="*/ 270 w 338"/>
                    <a:gd name="T43" fmla="*/ 146 h 426"/>
                    <a:gd name="T44" fmla="*/ 272 w 338"/>
                    <a:gd name="T45" fmla="*/ 216 h 426"/>
                    <a:gd name="T46" fmla="*/ 286 w 338"/>
                    <a:gd name="T47" fmla="*/ 272 h 426"/>
                    <a:gd name="T48" fmla="*/ 296 w 338"/>
                    <a:gd name="T49" fmla="*/ 282 h 426"/>
                    <a:gd name="T50" fmla="*/ 308 w 338"/>
                    <a:gd name="T51" fmla="*/ 262 h 426"/>
                    <a:gd name="T52" fmla="*/ 316 w 338"/>
                    <a:gd name="T53" fmla="*/ 248 h 426"/>
                    <a:gd name="T54" fmla="*/ 338 w 338"/>
                    <a:gd name="T55" fmla="*/ 280 h 426"/>
                    <a:gd name="T56" fmla="*/ 286 w 338"/>
                    <a:gd name="T57" fmla="*/ 284 h 426"/>
                    <a:gd name="T58" fmla="*/ 248 w 338"/>
                    <a:gd name="T59" fmla="*/ 286 h 426"/>
                    <a:gd name="T60" fmla="*/ 194 w 338"/>
                    <a:gd name="T61" fmla="*/ 294 h 426"/>
                    <a:gd name="T62" fmla="*/ 154 w 338"/>
                    <a:gd name="T63" fmla="*/ 308 h 426"/>
                    <a:gd name="T64" fmla="*/ 122 w 338"/>
                    <a:gd name="T65" fmla="*/ 332 h 426"/>
                    <a:gd name="T66" fmla="*/ 90 w 338"/>
                    <a:gd name="T67" fmla="*/ 348 h 426"/>
                    <a:gd name="T68" fmla="*/ 58 w 338"/>
                    <a:gd name="T69" fmla="*/ 382 h 426"/>
                    <a:gd name="T70" fmla="*/ 26 w 338"/>
                    <a:gd name="T71" fmla="*/ 414 h 426"/>
                    <a:gd name="T72" fmla="*/ 0 w 338"/>
                    <a:gd name="T73" fmla="*/ 426 h 42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38"/>
                    <a:gd name="T112" fmla="*/ 0 h 426"/>
                    <a:gd name="T113" fmla="*/ 338 w 338"/>
                    <a:gd name="T114" fmla="*/ 426 h 42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38" h="426">
                      <a:moveTo>
                        <a:pt x="0" y="426"/>
                      </a:moveTo>
                      <a:lnTo>
                        <a:pt x="40" y="394"/>
                      </a:lnTo>
                      <a:lnTo>
                        <a:pt x="70" y="358"/>
                      </a:lnTo>
                      <a:lnTo>
                        <a:pt x="100" y="330"/>
                      </a:lnTo>
                      <a:lnTo>
                        <a:pt x="130" y="304"/>
                      </a:lnTo>
                      <a:lnTo>
                        <a:pt x="164" y="270"/>
                      </a:lnTo>
                      <a:lnTo>
                        <a:pt x="170" y="252"/>
                      </a:lnTo>
                      <a:lnTo>
                        <a:pt x="180" y="238"/>
                      </a:lnTo>
                      <a:lnTo>
                        <a:pt x="196" y="234"/>
                      </a:lnTo>
                      <a:lnTo>
                        <a:pt x="214" y="226"/>
                      </a:lnTo>
                      <a:lnTo>
                        <a:pt x="234" y="216"/>
                      </a:lnTo>
                      <a:lnTo>
                        <a:pt x="240" y="188"/>
                      </a:lnTo>
                      <a:lnTo>
                        <a:pt x="250" y="132"/>
                      </a:lnTo>
                      <a:lnTo>
                        <a:pt x="254" y="70"/>
                      </a:lnTo>
                      <a:lnTo>
                        <a:pt x="266" y="22"/>
                      </a:lnTo>
                      <a:lnTo>
                        <a:pt x="276" y="4"/>
                      </a:lnTo>
                      <a:lnTo>
                        <a:pt x="290" y="0"/>
                      </a:lnTo>
                      <a:lnTo>
                        <a:pt x="296" y="10"/>
                      </a:lnTo>
                      <a:lnTo>
                        <a:pt x="282" y="26"/>
                      </a:lnTo>
                      <a:lnTo>
                        <a:pt x="272" y="56"/>
                      </a:lnTo>
                      <a:lnTo>
                        <a:pt x="268" y="90"/>
                      </a:lnTo>
                      <a:lnTo>
                        <a:pt x="270" y="146"/>
                      </a:lnTo>
                      <a:lnTo>
                        <a:pt x="272" y="216"/>
                      </a:lnTo>
                      <a:lnTo>
                        <a:pt x="286" y="272"/>
                      </a:lnTo>
                      <a:lnTo>
                        <a:pt x="296" y="282"/>
                      </a:lnTo>
                      <a:lnTo>
                        <a:pt x="308" y="262"/>
                      </a:lnTo>
                      <a:lnTo>
                        <a:pt x="316" y="248"/>
                      </a:lnTo>
                      <a:lnTo>
                        <a:pt x="338" y="280"/>
                      </a:lnTo>
                      <a:lnTo>
                        <a:pt x="286" y="284"/>
                      </a:lnTo>
                      <a:lnTo>
                        <a:pt x="248" y="286"/>
                      </a:lnTo>
                      <a:lnTo>
                        <a:pt x="194" y="294"/>
                      </a:lnTo>
                      <a:lnTo>
                        <a:pt x="154" y="308"/>
                      </a:lnTo>
                      <a:lnTo>
                        <a:pt x="122" y="332"/>
                      </a:lnTo>
                      <a:lnTo>
                        <a:pt x="90" y="348"/>
                      </a:lnTo>
                      <a:lnTo>
                        <a:pt x="58" y="382"/>
                      </a:lnTo>
                      <a:lnTo>
                        <a:pt x="26" y="414"/>
                      </a:lnTo>
                      <a:lnTo>
                        <a:pt x="0" y="426"/>
                      </a:lnTo>
                      <a:close/>
                    </a:path>
                  </a:pathLst>
                </a:custGeom>
                <a:solidFill>
                  <a:srgbClr val="00CCFF"/>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a:lstStyle/>
                <a:p>
                  <a:endParaRPr lang="en-US"/>
                </a:p>
              </p:txBody>
            </p:sp>
            <p:sp>
              <p:nvSpPr>
                <p:cNvPr id="58" name="Freeform 11"/>
                <p:cNvSpPr>
                  <a:spLocks noChangeAspect="1"/>
                </p:cNvSpPr>
                <p:nvPr/>
              </p:nvSpPr>
              <p:spPr bwMode="auto">
                <a:xfrm>
                  <a:off x="3410" y="848"/>
                  <a:ext cx="138" cy="260"/>
                </a:xfrm>
                <a:custGeom>
                  <a:avLst/>
                  <a:gdLst>
                    <a:gd name="T0" fmla="*/ 0 w 138"/>
                    <a:gd name="T1" fmla="*/ 260 h 260"/>
                    <a:gd name="T2" fmla="*/ 20 w 138"/>
                    <a:gd name="T3" fmla="*/ 250 h 260"/>
                    <a:gd name="T4" fmla="*/ 26 w 138"/>
                    <a:gd name="T5" fmla="*/ 220 h 260"/>
                    <a:gd name="T6" fmla="*/ 32 w 138"/>
                    <a:gd name="T7" fmla="*/ 176 h 260"/>
                    <a:gd name="T8" fmla="*/ 42 w 138"/>
                    <a:gd name="T9" fmla="*/ 142 h 260"/>
                    <a:gd name="T10" fmla="*/ 44 w 138"/>
                    <a:gd name="T11" fmla="*/ 118 h 260"/>
                    <a:gd name="T12" fmla="*/ 42 w 138"/>
                    <a:gd name="T13" fmla="*/ 80 h 260"/>
                    <a:gd name="T14" fmla="*/ 44 w 138"/>
                    <a:gd name="T15" fmla="*/ 22 h 260"/>
                    <a:gd name="T16" fmla="*/ 48 w 138"/>
                    <a:gd name="T17" fmla="*/ 6 h 260"/>
                    <a:gd name="T18" fmla="*/ 62 w 138"/>
                    <a:gd name="T19" fmla="*/ 0 h 260"/>
                    <a:gd name="T20" fmla="*/ 76 w 138"/>
                    <a:gd name="T21" fmla="*/ 16 h 260"/>
                    <a:gd name="T22" fmla="*/ 78 w 138"/>
                    <a:gd name="T23" fmla="*/ 56 h 260"/>
                    <a:gd name="T24" fmla="*/ 74 w 138"/>
                    <a:gd name="T25" fmla="*/ 102 h 260"/>
                    <a:gd name="T26" fmla="*/ 78 w 138"/>
                    <a:gd name="T27" fmla="*/ 134 h 260"/>
                    <a:gd name="T28" fmla="*/ 88 w 138"/>
                    <a:gd name="T29" fmla="*/ 178 h 260"/>
                    <a:gd name="T30" fmla="*/ 108 w 138"/>
                    <a:gd name="T31" fmla="*/ 222 h 260"/>
                    <a:gd name="T32" fmla="*/ 138 w 138"/>
                    <a:gd name="T33" fmla="*/ 250 h 260"/>
                    <a:gd name="T34" fmla="*/ 78 w 138"/>
                    <a:gd name="T35" fmla="*/ 254 h 260"/>
                    <a:gd name="T36" fmla="*/ 28 w 138"/>
                    <a:gd name="T37" fmla="*/ 260 h 260"/>
                    <a:gd name="T38" fmla="*/ 0 w 138"/>
                    <a:gd name="T39" fmla="*/ 260 h 26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38"/>
                    <a:gd name="T61" fmla="*/ 0 h 260"/>
                    <a:gd name="T62" fmla="*/ 138 w 138"/>
                    <a:gd name="T63" fmla="*/ 260 h 260"/>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38" h="260">
                      <a:moveTo>
                        <a:pt x="0" y="260"/>
                      </a:moveTo>
                      <a:lnTo>
                        <a:pt x="20" y="250"/>
                      </a:lnTo>
                      <a:lnTo>
                        <a:pt x="26" y="220"/>
                      </a:lnTo>
                      <a:lnTo>
                        <a:pt x="32" y="176"/>
                      </a:lnTo>
                      <a:lnTo>
                        <a:pt x="42" y="142"/>
                      </a:lnTo>
                      <a:lnTo>
                        <a:pt x="44" y="118"/>
                      </a:lnTo>
                      <a:lnTo>
                        <a:pt x="42" y="80"/>
                      </a:lnTo>
                      <a:lnTo>
                        <a:pt x="44" y="22"/>
                      </a:lnTo>
                      <a:lnTo>
                        <a:pt x="48" y="6"/>
                      </a:lnTo>
                      <a:lnTo>
                        <a:pt x="62" y="0"/>
                      </a:lnTo>
                      <a:lnTo>
                        <a:pt x="76" y="16"/>
                      </a:lnTo>
                      <a:lnTo>
                        <a:pt x="78" y="56"/>
                      </a:lnTo>
                      <a:lnTo>
                        <a:pt x="74" y="102"/>
                      </a:lnTo>
                      <a:lnTo>
                        <a:pt x="78" y="134"/>
                      </a:lnTo>
                      <a:lnTo>
                        <a:pt x="88" y="178"/>
                      </a:lnTo>
                      <a:lnTo>
                        <a:pt x="108" y="222"/>
                      </a:lnTo>
                      <a:lnTo>
                        <a:pt x="138" y="250"/>
                      </a:lnTo>
                      <a:lnTo>
                        <a:pt x="78" y="254"/>
                      </a:lnTo>
                      <a:lnTo>
                        <a:pt x="28" y="260"/>
                      </a:lnTo>
                      <a:lnTo>
                        <a:pt x="0" y="260"/>
                      </a:lnTo>
                      <a:close/>
                    </a:path>
                  </a:pathLst>
                </a:custGeom>
                <a:solidFill>
                  <a:srgbClr val="00CCFF"/>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a:lstStyle/>
                <a:p>
                  <a:endParaRPr lang="en-US"/>
                </a:p>
              </p:txBody>
            </p:sp>
            <p:sp>
              <p:nvSpPr>
                <p:cNvPr id="59" name="Freeform 12"/>
                <p:cNvSpPr>
                  <a:spLocks noChangeAspect="1"/>
                </p:cNvSpPr>
                <p:nvPr/>
              </p:nvSpPr>
              <p:spPr bwMode="auto">
                <a:xfrm>
                  <a:off x="3568" y="878"/>
                  <a:ext cx="150" cy="214"/>
                </a:xfrm>
                <a:custGeom>
                  <a:avLst/>
                  <a:gdLst>
                    <a:gd name="T0" fmla="*/ 0 w 150"/>
                    <a:gd name="T1" fmla="*/ 214 h 214"/>
                    <a:gd name="T2" fmla="*/ 16 w 150"/>
                    <a:gd name="T3" fmla="*/ 166 h 214"/>
                    <a:gd name="T4" fmla="*/ 28 w 150"/>
                    <a:gd name="T5" fmla="*/ 126 h 214"/>
                    <a:gd name="T6" fmla="*/ 34 w 150"/>
                    <a:gd name="T7" fmla="*/ 92 h 214"/>
                    <a:gd name="T8" fmla="*/ 30 w 150"/>
                    <a:gd name="T9" fmla="*/ 76 h 214"/>
                    <a:gd name="T10" fmla="*/ 38 w 150"/>
                    <a:gd name="T11" fmla="*/ 60 h 214"/>
                    <a:gd name="T12" fmla="*/ 48 w 150"/>
                    <a:gd name="T13" fmla="*/ 46 h 214"/>
                    <a:gd name="T14" fmla="*/ 54 w 150"/>
                    <a:gd name="T15" fmla="*/ 18 h 214"/>
                    <a:gd name="T16" fmla="*/ 54 w 150"/>
                    <a:gd name="T17" fmla="*/ 0 h 214"/>
                    <a:gd name="T18" fmla="*/ 68 w 150"/>
                    <a:gd name="T19" fmla="*/ 4 h 214"/>
                    <a:gd name="T20" fmla="*/ 80 w 150"/>
                    <a:gd name="T21" fmla="*/ 16 h 214"/>
                    <a:gd name="T22" fmla="*/ 104 w 150"/>
                    <a:gd name="T23" fmla="*/ 32 h 214"/>
                    <a:gd name="T24" fmla="*/ 108 w 150"/>
                    <a:gd name="T25" fmla="*/ 48 h 214"/>
                    <a:gd name="T26" fmla="*/ 108 w 150"/>
                    <a:gd name="T27" fmla="*/ 86 h 214"/>
                    <a:gd name="T28" fmla="*/ 110 w 150"/>
                    <a:gd name="T29" fmla="*/ 122 h 214"/>
                    <a:gd name="T30" fmla="*/ 120 w 150"/>
                    <a:gd name="T31" fmla="*/ 154 h 214"/>
                    <a:gd name="T32" fmla="*/ 136 w 150"/>
                    <a:gd name="T33" fmla="*/ 168 h 214"/>
                    <a:gd name="T34" fmla="*/ 150 w 150"/>
                    <a:gd name="T35" fmla="*/ 170 h 214"/>
                    <a:gd name="T36" fmla="*/ 118 w 150"/>
                    <a:gd name="T37" fmla="*/ 186 h 214"/>
                    <a:gd name="T38" fmla="*/ 74 w 150"/>
                    <a:gd name="T39" fmla="*/ 204 h 214"/>
                    <a:gd name="T40" fmla="*/ 30 w 150"/>
                    <a:gd name="T41" fmla="*/ 212 h 214"/>
                    <a:gd name="T42" fmla="*/ 0 w 150"/>
                    <a:gd name="T43" fmla="*/ 214 h 21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50"/>
                    <a:gd name="T67" fmla="*/ 0 h 214"/>
                    <a:gd name="T68" fmla="*/ 150 w 150"/>
                    <a:gd name="T69" fmla="*/ 214 h 21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50" h="214">
                      <a:moveTo>
                        <a:pt x="0" y="214"/>
                      </a:moveTo>
                      <a:lnTo>
                        <a:pt x="16" y="166"/>
                      </a:lnTo>
                      <a:lnTo>
                        <a:pt x="28" y="126"/>
                      </a:lnTo>
                      <a:lnTo>
                        <a:pt x="34" y="92"/>
                      </a:lnTo>
                      <a:lnTo>
                        <a:pt x="30" y="76"/>
                      </a:lnTo>
                      <a:lnTo>
                        <a:pt x="38" y="60"/>
                      </a:lnTo>
                      <a:lnTo>
                        <a:pt x="48" y="46"/>
                      </a:lnTo>
                      <a:lnTo>
                        <a:pt x="54" y="18"/>
                      </a:lnTo>
                      <a:lnTo>
                        <a:pt x="54" y="0"/>
                      </a:lnTo>
                      <a:lnTo>
                        <a:pt x="68" y="4"/>
                      </a:lnTo>
                      <a:lnTo>
                        <a:pt x="80" y="16"/>
                      </a:lnTo>
                      <a:lnTo>
                        <a:pt x="104" y="32"/>
                      </a:lnTo>
                      <a:lnTo>
                        <a:pt x="108" y="48"/>
                      </a:lnTo>
                      <a:lnTo>
                        <a:pt x="108" y="86"/>
                      </a:lnTo>
                      <a:lnTo>
                        <a:pt x="110" y="122"/>
                      </a:lnTo>
                      <a:lnTo>
                        <a:pt x="120" y="154"/>
                      </a:lnTo>
                      <a:lnTo>
                        <a:pt x="136" y="168"/>
                      </a:lnTo>
                      <a:lnTo>
                        <a:pt x="150" y="170"/>
                      </a:lnTo>
                      <a:lnTo>
                        <a:pt x="118" y="186"/>
                      </a:lnTo>
                      <a:lnTo>
                        <a:pt x="74" y="204"/>
                      </a:lnTo>
                      <a:lnTo>
                        <a:pt x="30" y="212"/>
                      </a:lnTo>
                      <a:lnTo>
                        <a:pt x="0" y="214"/>
                      </a:lnTo>
                      <a:close/>
                    </a:path>
                  </a:pathLst>
                </a:custGeom>
                <a:solidFill>
                  <a:srgbClr val="00CCFF"/>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a:lstStyle/>
                <a:p>
                  <a:endParaRPr lang="en-US"/>
                </a:p>
              </p:txBody>
            </p:sp>
            <p:sp>
              <p:nvSpPr>
                <p:cNvPr id="60" name="Freeform 13"/>
                <p:cNvSpPr>
                  <a:spLocks noChangeAspect="1"/>
                </p:cNvSpPr>
                <p:nvPr/>
              </p:nvSpPr>
              <p:spPr bwMode="auto">
                <a:xfrm>
                  <a:off x="3720" y="858"/>
                  <a:ext cx="526" cy="184"/>
                </a:xfrm>
                <a:custGeom>
                  <a:avLst/>
                  <a:gdLst>
                    <a:gd name="T0" fmla="*/ 0 w 526"/>
                    <a:gd name="T1" fmla="*/ 184 h 184"/>
                    <a:gd name="T2" fmla="*/ 18 w 526"/>
                    <a:gd name="T3" fmla="*/ 162 h 184"/>
                    <a:gd name="T4" fmla="*/ 22 w 526"/>
                    <a:gd name="T5" fmla="*/ 124 h 184"/>
                    <a:gd name="T6" fmla="*/ 20 w 526"/>
                    <a:gd name="T7" fmla="*/ 74 h 184"/>
                    <a:gd name="T8" fmla="*/ 22 w 526"/>
                    <a:gd name="T9" fmla="*/ 54 h 184"/>
                    <a:gd name="T10" fmla="*/ 30 w 526"/>
                    <a:gd name="T11" fmla="*/ 98 h 184"/>
                    <a:gd name="T12" fmla="*/ 34 w 526"/>
                    <a:gd name="T13" fmla="*/ 118 h 184"/>
                    <a:gd name="T14" fmla="*/ 60 w 526"/>
                    <a:gd name="T15" fmla="*/ 122 h 184"/>
                    <a:gd name="T16" fmla="*/ 68 w 526"/>
                    <a:gd name="T17" fmla="*/ 98 h 184"/>
                    <a:gd name="T18" fmla="*/ 88 w 526"/>
                    <a:gd name="T19" fmla="*/ 128 h 184"/>
                    <a:gd name="T20" fmla="*/ 112 w 526"/>
                    <a:gd name="T21" fmla="*/ 124 h 184"/>
                    <a:gd name="T22" fmla="*/ 122 w 526"/>
                    <a:gd name="T23" fmla="*/ 102 h 184"/>
                    <a:gd name="T24" fmla="*/ 126 w 526"/>
                    <a:gd name="T25" fmla="*/ 66 h 184"/>
                    <a:gd name="T26" fmla="*/ 144 w 526"/>
                    <a:gd name="T27" fmla="*/ 60 h 184"/>
                    <a:gd name="T28" fmla="*/ 158 w 526"/>
                    <a:gd name="T29" fmla="*/ 40 h 184"/>
                    <a:gd name="T30" fmla="*/ 162 w 526"/>
                    <a:gd name="T31" fmla="*/ 14 h 184"/>
                    <a:gd name="T32" fmla="*/ 168 w 526"/>
                    <a:gd name="T33" fmla="*/ 2 h 184"/>
                    <a:gd name="T34" fmla="*/ 180 w 526"/>
                    <a:gd name="T35" fmla="*/ 8 h 184"/>
                    <a:gd name="T36" fmla="*/ 184 w 526"/>
                    <a:gd name="T37" fmla="*/ 28 h 184"/>
                    <a:gd name="T38" fmla="*/ 188 w 526"/>
                    <a:gd name="T39" fmla="*/ 62 h 184"/>
                    <a:gd name="T40" fmla="*/ 196 w 526"/>
                    <a:gd name="T41" fmla="*/ 88 h 184"/>
                    <a:gd name="T42" fmla="*/ 212 w 526"/>
                    <a:gd name="T43" fmla="*/ 104 h 184"/>
                    <a:gd name="T44" fmla="*/ 230 w 526"/>
                    <a:gd name="T45" fmla="*/ 100 h 184"/>
                    <a:gd name="T46" fmla="*/ 240 w 526"/>
                    <a:gd name="T47" fmla="*/ 82 h 184"/>
                    <a:gd name="T48" fmla="*/ 244 w 526"/>
                    <a:gd name="T49" fmla="*/ 40 h 184"/>
                    <a:gd name="T50" fmla="*/ 246 w 526"/>
                    <a:gd name="T51" fmla="*/ 12 h 184"/>
                    <a:gd name="T52" fmla="*/ 262 w 526"/>
                    <a:gd name="T53" fmla="*/ 0 h 184"/>
                    <a:gd name="T54" fmla="*/ 276 w 526"/>
                    <a:gd name="T55" fmla="*/ 10 h 184"/>
                    <a:gd name="T56" fmla="*/ 286 w 526"/>
                    <a:gd name="T57" fmla="*/ 28 h 184"/>
                    <a:gd name="T58" fmla="*/ 304 w 526"/>
                    <a:gd name="T59" fmla="*/ 18 h 184"/>
                    <a:gd name="T60" fmla="*/ 322 w 526"/>
                    <a:gd name="T61" fmla="*/ 32 h 184"/>
                    <a:gd name="T62" fmla="*/ 330 w 526"/>
                    <a:gd name="T63" fmla="*/ 16 h 184"/>
                    <a:gd name="T64" fmla="*/ 346 w 526"/>
                    <a:gd name="T65" fmla="*/ 12 h 184"/>
                    <a:gd name="T66" fmla="*/ 354 w 526"/>
                    <a:gd name="T67" fmla="*/ 26 h 184"/>
                    <a:gd name="T68" fmla="*/ 358 w 526"/>
                    <a:gd name="T69" fmla="*/ 40 h 184"/>
                    <a:gd name="T70" fmla="*/ 372 w 526"/>
                    <a:gd name="T71" fmla="*/ 42 h 184"/>
                    <a:gd name="T72" fmla="*/ 394 w 526"/>
                    <a:gd name="T73" fmla="*/ 30 h 184"/>
                    <a:gd name="T74" fmla="*/ 404 w 526"/>
                    <a:gd name="T75" fmla="*/ 10 h 184"/>
                    <a:gd name="T76" fmla="*/ 418 w 526"/>
                    <a:gd name="T77" fmla="*/ 6 h 184"/>
                    <a:gd name="T78" fmla="*/ 434 w 526"/>
                    <a:gd name="T79" fmla="*/ 22 h 184"/>
                    <a:gd name="T80" fmla="*/ 452 w 526"/>
                    <a:gd name="T81" fmla="*/ 14 h 184"/>
                    <a:gd name="T82" fmla="*/ 466 w 526"/>
                    <a:gd name="T83" fmla="*/ 0 h 184"/>
                    <a:gd name="T84" fmla="*/ 490 w 526"/>
                    <a:gd name="T85" fmla="*/ 0 h 184"/>
                    <a:gd name="T86" fmla="*/ 516 w 526"/>
                    <a:gd name="T87" fmla="*/ 4 h 184"/>
                    <a:gd name="T88" fmla="*/ 526 w 526"/>
                    <a:gd name="T89" fmla="*/ 16 h 184"/>
                    <a:gd name="T90" fmla="*/ 524 w 526"/>
                    <a:gd name="T91" fmla="*/ 32 h 184"/>
                    <a:gd name="T92" fmla="*/ 490 w 526"/>
                    <a:gd name="T93" fmla="*/ 50 h 184"/>
                    <a:gd name="T94" fmla="*/ 450 w 526"/>
                    <a:gd name="T95" fmla="*/ 72 h 184"/>
                    <a:gd name="T96" fmla="*/ 406 w 526"/>
                    <a:gd name="T97" fmla="*/ 84 h 184"/>
                    <a:gd name="T98" fmla="*/ 358 w 526"/>
                    <a:gd name="T99" fmla="*/ 86 h 184"/>
                    <a:gd name="T100" fmla="*/ 328 w 526"/>
                    <a:gd name="T101" fmla="*/ 96 h 184"/>
                    <a:gd name="T102" fmla="*/ 302 w 526"/>
                    <a:gd name="T103" fmla="*/ 96 h 184"/>
                    <a:gd name="T104" fmla="*/ 282 w 526"/>
                    <a:gd name="T105" fmla="*/ 106 h 184"/>
                    <a:gd name="T106" fmla="*/ 256 w 526"/>
                    <a:gd name="T107" fmla="*/ 140 h 184"/>
                    <a:gd name="T108" fmla="*/ 228 w 526"/>
                    <a:gd name="T109" fmla="*/ 156 h 184"/>
                    <a:gd name="T110" fmla="*/ 164 w 526"/>
                    <a:gd name="T111" fmla="*/ 154 h 184"/>
                    <a:gd name="T112" fmla="*/ 86 w 526"/>
                    <a:gd name="T113" fmla="*/ 158 h 184"/>
                    <a:gd name="T114" fmla="*/ 52 w 526"/>
                    <a:gd name="T115" fmla="*/ 162 h 184"/>
                    <a:gd name="T116" fmla="*/ 36 w 526"/>
                    <a:gd name="T117" fmla="*/ 166 h 184"/>
                    <a:gd name="T118" fmla="*/ 14 w 526"/>
                    <a:gd name="T119" fmla="*/ 176 h 184"/>
                    <a:gd name="T120" fmla="*/ 0 w 526"/>
                    <a:gd name="T121" fmla="*/ 184 h 184"/>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26"/>
                    <a:gd name="T184" fmla="*/ 0 h 184"/>
                    <a:gd name="T185" fmla="*/ 526 w 526"/>
                    <a:gd name="T186" fmla="*/ 184 h 184"/>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26" h="184">
                      <a:moveTo>
                        <a:pt x="0" y="184"/>
                      </a:moveTo>
                      <a:lnTo>
                        <a:pt x="18" y="162"/>
                      </a:lnTo>
                      <a:lnTo>
                        <a:pt x="22" y="124"/>
                      </a:lnTo>
                      <a:lnTo>
                        <a:pt x="20" y="74"/>
                      </a:lnTo>
                      <a:lnTo>
                        <a:pt x="22" y="54"/>
                      </a:lnTo>
                      <a:lnTo>
                        <a:pt x="30" y="98"/>
                      </a:lnTo>
                      <a:lnTo>
                        <a:pt x="34" y="118"/>
                      </a:lnTo>
                      <a:lnTo>
                        <a:pt x="60" y="122"/>
                      </a:lnTo>
                      <a:lnTo>
                        <a:pt x="68" y="98"/>
                      </a:lnTo>
                      <a:lnTo>
                        <a:pt x="88" y="128"/>
                      </a:lnTo>
                      <a:lnTo>
                        <a:pt x="112" y="124"/>
                      </a:lnTo>
                      <a:lnTo>
                        <a:pt x="122" y="102"/>
                      </a:lnTo>
                      <a:lnTo>
                        <a:pt x="126" y="66"/>
                      </a:lnTo>
                      <a:lnTo>
                        <a:pt x="144" y="60"/>
                      </a:lnTo>
                      <a:lnTo>
                        <a:pt x="158" y="40"/>
                      </a:lnTo>
                      <a:lnTo>
                        <a:pt x="162" y="14"/>
                      </a:lnTo>
                      <a:lnTo>
                        <a:pt x="168" y="2"/>
                      </a:lnTo>
                      <a:lnTo>
                        <a:pt x="180" y="8"/>
                      </a:lnTo>
                      <a:lnTo>
                        <a:pt x="184" y="28"/>
                      </a:lnTo>
                      <a:lnTo>
                        <a:pt x="188" y="62"/>
                      </a:lnTo>
                      <a:lnTo>
                        <a:pt x="196" y="88"/>
                      </a:lnTo>
                      <a:lnTo>
                        <a:pt x="212" y="104"/>
                      </a:lnTo>
                      <a:lnTo>
                        <a:pt x="230" y="100"/>
                      </a:lnTo>
                      <a:lnTo>
                        <a:pt x="240" y="82"/>
                      </a:lnTo>
                      <a:lnTo>
                        <a:pt x="244" y="40"/>
                      </a:lnTo>
                      <a:lnTo>
                        <a:pt x="246" y="12"/>
                      </a:lnTo>
                      <a:lnTo>
                        <a:pt x="262" y="0"/>
                      </a:lnTo>
                      <a:lnTo>
                        <a:pt x="276" y="10"/>
                      </a:lnTo>
                      <a:lnTo>
                        <a:pt x="286" y="28"/>
                      </a:lnTo>
                      <a:lnTo>
                        <a:pt x="304" y="18"/>
                      </a:lnTo>
                      <a:lnTo>
                        <a:pt x="322" y="32"/>
                      </a:lnTo>
                      <a:lnTo>
                        <a:pt x="330" y="16"/>
                      </a:lnTo>
                      <a:lnTo>
                        <a:pt x="346" y="12"/>
                      </a:lnTo>
                      <a:lnTo>
                        <a:pt x="354" y="26"/>
                      </a:lnTo>
                      <a:lnTo>
                        <a:pt x="358" y="40"/>
                      </a:lnTo>
                      <a:lnTo>
                        <a:pt x="372" y="42"/>
                      </a:lnTo>
                      <a:lnTo>
                        <a:pt x="394" y="30"/>
                      </a:lnTo>
                      <a:lnTo>
                        <a:pt x="404" y="10"/>
                      </a:lnTo>
                      <a:lnTo>
                        <a:pt x="418" y="6"/>
                      </a:lnTo>
                      <a:lnTo>
                        <a:pt x="434" y="22"/>
                      </a:lnTo>
                      <a:lnTo>
                        <a:pt x="452" y="14"/>
                      </a:lnTo>
                      <a:lnTo>
                        <a:pt x="466" y="0"/>
                      </a:lnTo>
                      <a:lnTo>
                        <a:pt x="490" y="0"/>
                      </a:lnTo>
                      <a:lnTo>
                        <a:pt x="516" y="4"/>
                      </a:lnTo>
                      <a:lnTo>
                        <a:pt x="526" y="16"/>
                      </a:lnTo>
                      <a:lnTo>
                        <a:pt x="524" y="32"/>
                      </a:lnTo>
                      <a:lnTo>
                        <a:pt x="490" y="50"/>
                      </a:lnTo>
                      <a:lnTo>
                        <a:pt x="450" y="72"/>
                      </a:lnTo>
                      <a:lnTo>
                        <a:pt x="406" y="84"/>
                      </a:lnTo>
                      <a:lnTo>
                        <a:pt x="358" y="86"/>
                      </a:lnTo>
                      <a:lnTo>
                        <a:pt x="328" y="96"/>
                      </a:lnTo>
                      <a:lnTo>
                        <a:pt x="302" y="96"/>
                      </a:lnTo>
                      <a:lnTo>
                        <a:pt x="282" y="106"/>
                      </a:lnTo>
                      <a:lnTo>
                        <a:pt x="256" y="140"/>
                      </a:lnTo>
                      <a:lnTo>
                        <a:pt x="228" y="156"/>
                      </a:lnTo>
                      <a:lnTo>
                        <a:pt x="164" y="154"/>
                      </a:lnTo>
                      <a:lnTo>
                        <a:pt x="86" y="158"/>
                      </a:lnTo>
                      <a:lnTo>
                        <a:pt x="52" y="162"/>
                      </a:lnTo>
                      <a:lnTo>
                        <a:pt x="36" y="166"/>
                      </a:lnTo>
                      <a:lnTo>
                        <a:pt x="14" y="176"/>
                      </a:lnTo>
                      <a:lnTo>
                        <a:pt x="0" y="184"/>
                      </a:lnTo>
                      <a:close/>
                    </a:path>
                  </a:pathLst>
                </a:custGeom>
                <a:solidFill>
                  <a:srgbClr val="00CCFF"/>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a:lstStyle/>
                <a:p>
                  <a:endParaRPr lang="en-US"/>
                </a:p>
              </p:txBody>
            </p:sp>
            <p:sp>
              <p:nvSpPr>
                <p:cNvPr id="61" name="Freeform 14"/>
                <p:cNvSpPr>
                  <a:spLocks noChangeAspect="1"/>
                </p:cNvSpPr>
                <p:nvPr/>
              </p:nvSpPr>
              <p:spPr bwMode="auto">
                <a:xfrm>
                  <a:off x="3058" y="974"/>
                  <a:ext cx="1880" cy="288"/>
                </a:xfrm>
                <a:custGeom>
                  <a:avLst/>
                  <a:gdLst>
                    <a:gd name="T0" fmla="*/ 0 w 1880"/>
                    <a:gd name="T1" fmla="*/ 288 h 288"/>
                    <a:gd name="T2" fmla="*/ 32 w 1880"/>
                    <a:gd name="T3" fmla="*/ 270 h 288"/>
                    <a:gd name="T4" fmla="*/ 62 w 1880"/>
                    <a:gd name="T5" fmla="*/ 240 h 288"/>
                    <a:gd name="T6" fmla="*/ 92 w 1880"/>
                    <a:gd name="T7" fmla="*/ 208 h 288"/>
                    <a:gd name="T8" fmla="*/ 114 w 1880"/>
                    <a:gd name="T9" fmla="*/ 194 h 288"/>
                    <a:gd name="T10" fmla="*/ 152 w 1880"/>
                    <a:gd name="T11" fmla="*/ 170 h 288"/>
                    <a:gd name="T12" fmla="*/ 178 w 1880"/>
                    <a:gd name="T13" fmla="*/ 156 h 288"/>
                    <a:gd name="T14" fmla="*/ 232 w 1880"/>
                    <a:gd name="T15" fmla="*/ 146 h 288"/>
                    <a:gd name="T16" fmla="*/ 304 w 1880"/>
                    <a:gd name="T17" fmla="*/ 140 h 288"/>
                    <a:gd name="T18" fmla="*/ 382 w 1880"/>
                    <a:gd name="T19" fmla="*/ 134 h 288"/>
                    <a:gd name="T20" fmla="*/ 462 w 1880"/>
                    <a:gd name="T21" fmla="*/ 124 h 288"/>
                    <a:gd name="T22" fmla="*/ 540 w 1880"/>
                    <a:gd name="T23" fmla="*/ 114 h 288"/>
                    <a:gd name="T24" fmla="*/ 592 w 1880"/>
                    <a:gd name="T25" fmla="*/ 104 h 288"/>
                    <a:gd name="T26" fmla="*/ 646 w 1880"/>
                    <a:gd name="T27" fmla="*/ 80 h 288"/>
                    <a:gd name="T28" fmla="*/ 680 w 1880"/>
                    <a:gd name="T29" fmla="*/ 58 h 288"/>
                    <a:gd name="T30" fmla="*/ 746 w 1880"/>
                    <a:gd name="T31" fmla="*/ 58 h 288"/>
                    <a:gd name="T32" fmla="*/ 908 w 1880"/>
                    <a:gd name="T33" fmla="*/ 46 h 288"/>
                    <a:gd name="T34" fmla="*/ 1034 w 1880"/>
                    <a:gd name="T35" fmla="*/ 40 h 288"/>
                    <a:gd name="T36" fmla="*/ 1258 w 1880"/>
                    <a:gd name="T37" fmla="*/ 26 h 288"/>
                    <a:gd name="T38" fmla="*/ 1376 w 1880"/>
                    <a:gd name="T39" fmla="*/ 20 h 288"/>
                    <a:gd name="T40" fmla="*/ 1512 w 1880"/>
                    <a:gd name="T41" fmla="*/ 12 h 288"/>
                    <a:gd name="T42" fmla="*/ 1668 w 1880"/>
                    <a:gd name="T43" fmla="*/ 4 h 288"/>
                    <a:gd name="T44" fmla="*/ 1880 w 1880"/>
                    <a:gd name="T45" fmla="*/ 0 h 288"/>
                    <a:gd name="T46" fmla="*/ 1880 w 1880"/>
                    <a:gd name="T47" fmla="*/ 88 h 288"/>
                    <a:gd name="T48" fmla="*/ 1642 w 1880"/>
                    <a:gd name="T49" fmla="*/ 98 h 288"/>
                    <a:gd name="T50" fmla="*/ 1478 w 1880"/>
                    <a:gd name="T51" fmla="*/ 116 h 288"/>
                    <a:gd name="T52" fmla="*/ 1322 w 1880"/>
                    <a:gd name="T53" fmla="*/ 134 h 288"/>
                    <a:gd name="T54" fmla="*/ 1162 w 1880"/>
                    <a:gd name="T55" fmla="*/ 152 h 288"/>
                    <a:gd name="T56" fmla="*/ 1012 w 1880"/>
                    <a:gd name="T57" fmla="*/ 162 h 288"/>
                    <a:gd name="T58" fmla="*/ 764 w 1880"/>
                    <a:gd name="T59" fmla="*/ 182 h 288"/>
                    <a:gd name="T60" fmla="*/ 566 w 1880"/>
                    <a:gd name="T61" fmla="*/ 194 h 288"/>
                    <a:gd name="T62" fmla="*/ 374 w 1880"/>
                    <a:gd name="T63" fmla="*/ 208 h 288"/>
                    <a:gd name="T64" fmla="*/ 252 w 1880"/>
                    <a:gd name="T65" fmla="*/ 222 h 288"/>
                    <a:gd name="T66" fmla="*/ 148 w 1880"/>
                    <a:gd name="T67" fmla="*/ 246 h 288"/>
                    <a:gd name="T68" fmla="*/ 0 w 1880"/>
                    <a:gd name="T69" fmla="*/ 288 h 28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880"/>
                    <a:gd name="T106" fmla="*/ 0 h 288"/>
                    <a:gd name="T107" fmla="*/ 1880 w 1880"/>
                    <a:gd name="T108" fmla="*/ 288 h 28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880" h="288">
                      <a:moveTo>
                        <a:pt x="0" y="288"/>
                      </a:moveTo>
                      <a:lnTo>
                        <a:pt x="32" y="270"/>
                      </a:lnTo>
                      <a:lnTo>
                        <a:pt x="62" y="240"/>
                      </a:lnTo>
                      <a:lnTo>
                        <a:pt x="92" y="208"/>
                      </a:lnTo>
                      <a:lnTo>
                        <a:pt x="114" y="194"/>
                      </a:lnTo>
                      <a:lnTo>
                        <a:pt x="152" y="170"/>
                      </a:lnTo>
                      <a:lnTo>
                        <a:pt x="178" y="156"/>
                      </a:lnTo>
                      <a:lnTo>
                        <a:pt x="232" y="146"/>
                      </a:lnTo>
                      <a:lnTo>
                        <a:pt x="304" y="140"/>
                      </a:lnTo>
                      <a:lnTo>
                        <a:pt x="382" y="134"/>
                      </a:lnTo>
                      <a:lnTo>
                        <a:pt x="462" y="124"/>
                      </a:lnTo>
                      <a:lnTo>
                        <a:pt x="540" y="114"/>
                      </a:lnTo>
                      <a:lnTo>
                        <a:pt x="592" y="104"/>
                      </a:lnTo>
                      <a:lnTo>
                        <a:pt x="646" y="80"/>
                      </a:lnTo>
                      <a:lnTo>
                        <a:pt x="680" y="58"/>
                      </a:lnTo>
                      <a:lnTo>
                        <a:pt x="746" y="58"/>
                      </a:lnTo>
                      <a:lnTo>
                        <a:pt x="908" y="46"/>
                      </a:lnTo>
                      <a:lnTo>
                        <a:pt x="1034" y="40"/>
                      </a:lnTo>
                      <a:lnTo>
                        <a:pt x="1258" y="26"/>
                      </a:lnTo>
                      <a:lnTo>
                        <a:pt x="1376" y="20"/>
                      </a:lnTo>
                      <a:lnTo>
                        <a:pt x="1512" y="12"/>
                      </a:lnTo>
                      <a:lnTo>
                        <a:pt x="1668" y="4"/>
                      </a:lnTo>
                      <a:lnTo>
                        <a:pt x="1880" y="0"/>
                      </a:lnTo>
                      <a:lnTo>
                        <a:pt x="1880" y="88"/>
                      </a:lnTo>
                      <a:lnTo>
                        <a:pt x="1642" y="98"/>
                      </a:lnTo>
                      <a:lnTo>
                        <a:pt x="1478" y="116"/>
                      </a:lnTo>
                      <a:lnTo>
                        <a:pt x="1322" y="134"/>
                      </a:lnTo>
                      <a:lnTo>
                        <a:pt x="1162" y="152"/>
                      </a:lnTo>
                      <a:lnTo>
                        <a:pt x="1012" y="162"/>
                      </a:lnTo>
                      <a:lnTo>
                        <a:pt x="764" y="182"/>
                      </a:lnTo>
                      <a:lnTo>
                        <a:pt x="566" y="194"/>
                      </a:lnTo>
                      <a:lnTo>
                        <a:pt x="374" y="208"/>
                      </a:lnTo>
                      <a:lnTo>
                        <a:pt x="252" y="222"/>
                      </a:lnTo>
                      <a:lnTo>
                        <a:pt x="148" y="246"/>
                      </a:lnTo>
                      <a:lnTo>
                        <a:pt x="0" y="288"/>
                      </a:lnTo>
                      <a:close/>
                    </a:path>
                  </a:pathLst>
                </a:custGeom>
                <a:solidFill>
                  <a:srgbClr val="008000">
                    <a:alpha val="41176"/>
                  </a:srgbClr>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a:lstStyle/>
                <a:p>
                  <a:endParaRPr lang="en-US"/>
                </a:p>
              </p:txBody>
            </p:sp>
            <p:sp>
              <p:nvSpPr>
                <p:cNvPr id="62" name="Freeform 15"/>
                <p:cNvSpPr>
                  <a:spLocks noChangeAspect="1"/>
                </p:cNvSpPr>
                <p:nvPr/>
              </p:nvSpPr>
              <p:spPr bwMode="auto">
                <a:xfrm>
                  <a:off x="2943" y="1101"/>
                  <a:ext cx="278" cy="185"/>
                </a:xfrm>
                <a:custGeom>
                  <a:avLst/>
                  <a:gdLst>
                    <a:gd name="T0" fmla="*/ 77 w 278"/>
                    <a:gd name="T1" fmla="*/ 110 h 185"/>
                    <a:gd name="T2" fmla="*/ 99 w 278"/>
                    <a:gd name="T3" fmla="*/ 110 h 185"/>
                    <a:gd name="T4" fmla="*/ 120 w 278"/>
                    <a:gd name="T5" fmla="*/ 102 h 185"/>
                    <a:gd name="T6" fmla="*/ 149 w 278"/>
                    <a:gd name="T7" fmla="*/ 80 h 185"/>
                    <a:gd name="T8" fmla="*/ 173 w 278"/>
                    <a:gd name="T9" fmla="*/ 57 h 185"/>
                    <a:gd name="T10" fmla="*/ 204 w 278"/>
                    <a:gd name="T11" fmla="*/ 29 h 185"/>
                    <a:gd name="T12" fmla="*/ 231 w 278"/>
                    <a:gd name="T13" fmla="*/ 5 h 185"/>
                    <a:gd name="T14" fmla="*/ 249 w 278"/>
                    <a:gd name="T15" fmla="*/ 0 h 185"/>
                    <a:gd name="T16" fmla="*/ 266 w 278"/>
                    <a:gd name="T17" fmla="*/ 0 h 185"/>
                    <a:gd name="T18" fmla="*/ 278 w 278"/>
                    <a:gd name="T19" fmla="*/ 6 h 185"/>
                    <a:gd name="T20" fmla="*/ 248 w 278"/>
                    <a:gd name="T21" fmla="*/ 33 h 185"/>
                    <a:gd name="T22" fmla="*/ 219 w 278"/>
                    <a:gd name="T23" fmla="*/ 60 h 185"/>
                    <a:gd name="T24" fmla="*/ 194 w 278"/>
                    <a:gd name="T25" fmla="*/ 84 h 185"/>
                    <a:gd name="T26" fmla="*/ 182 w 278"/>
                    <a:gd name="T27" fmla="*/ 99 h 185"/>
                    <a:gd name="T28" fmla="*/ 162 w 278"/>
                    <a:gd name="T29" fmla="*/ 119 h 185"/>
                    <a:gd name="T30" fmla="*/ 141 w 278"/>
                    <a:gd name="T31" fmla="*/ 143 h 185"/>
                    <a:gd name="T32" fmla="*/ 110 w 278"/>
                    <a:gd name="T33" fmla="*/ 162 h 185"/>
                    <a:gd name="T34" fmla="*/ 74 w 278"/>
                    <a:gd name="T35" fmla="*/ 176 h 185"/>
                    <a:gd name="T36" fmla="*/ 20 w 278"/>
                    <a:gd name="T37" fmla="*/ 185 h 185"/>
                    <a:gd name="T38" fmla="*/ 0 w 278"/>
                    <a:gd name="T39" fmla="*/ 185 h 185"/>
                    <a:gd name="T40" fmla="*/ 32 w 278"/>
                    <a:gd name="T41" fmla="*/ 164 h 185"/>
                    <a:gd name="T42" fmla="*/ 56 w 278"/>
                    <a:gd name="T43" fmla="*/ 138 h 185"/>
                    <a:gd name="T44" fmla="*/ 77 w 278"/>
                    <a:gd name="T45" fmla="*/ 110 h 18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278"/>
                    <a:gd name="T70" fmla="*/ 0 h 185"/>
                    <a:gd name="T71" fmla="*/ 278 w 278"/>
                    <a:gd name="T72" fmla="*/ 185 h 185"/>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278" h="185">
                      <a:moveTo>
                        <a:pt x="77" y="110"/>
                      </a:moveTo>
                      <a:lnTo>
                        <a:pt x="99" y="110"/>
                      </a:lnTo>
                      <a:lnTo>
                        <a:pt x="120" y="102"/>
                      </a:lnTo>
                      <a:lnTo>
                        <a:pt x="149" y="80"/>
                      </a:lnTo>
                      <a:lnTo>
                        <a:pt x="173" y="57"/>
                      </a:lnTo>
                      <a:lnTo>
                        <a:pt x="204" y="29"/>
                      </a:lnTo>
                      <a:lnTo>
                        <a:pt x="231" y="5"/>
                      </a:lnTo>
                      <a:lnTo>
                        <a:pt x="249" y="0"/>
                      </a:lnTo>
                      <a:lnTo>
                        <a:pt x="266" y="0"/>
                      </a:lnTo>
                      <a:lnTo>
                        <a:pt x="278" y="6"/>
                      </a:lnTo>
                      <a:lnTo>
                        <a:pt x="248" y="33"/>
                      </a:lnTo>
                      <a:lnTo>
                        <a:pt x="219" y="60"/>
                      </a:lnTo>
                      <a:lnTo>
                        <a:pt x="194" y="84"/>
                      </a:lnTo>
                      <a:lnTo>
                        <a:pt x="182" y="99"/>
                      </a:lnTo>
                      <a:lnTo>
                        <a:pt x="162" y="119"/>
                      </a:lnTo>
                      <a:lnTo>
                        <a:pt x="141" y="143"/>
                      </a:lnTo>
                      <a:lnTo>
                        <a:pt x="110" y="162"/>
                      </a:lnTo>
                      <a:lnTo>
                        <a:pt x="74" y="176"/>
                      </a:lnTo>
                      <a:lnTo>
                        <a:pt x="20" y="185"/>
                      </a:lnTo>
                      <a:lnTo>
                        <a:pt x="0" y="185"/>
                      </a:lnTo>
                      <a:lnTo>
                        <a:pt x="32" y="164"/>
                      </a:lnTo>
                      <a:lnTo>
                        <a:pt x="56" y="138"/>
                      </a:lnTo>
                      <a:lnTo>
                        <a:pt x="77" y="110"/>
                      </a:lnTo>
                      <a:close/>
                    </a:path>
                  </a:pathLst>
                </a:custGeom>
                <a:solidFill>
                  <a:srgbClr val="008000">
                    <a:alpha val="41176"/>
                  </a:srgbClr>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a:lstStyle/>
                <a:p>
                  <a:endParaRPr lang="en-US"/>
                </a:p>
              </p:txBody>
            </p:sp>
            <p:sp>
              <p:nvSpPr>
                <p:cNvPr id="63" name="Freeform 16"/>
                <p:cNvSpPr>
                  <a:spLocks noChangeAspect="1"/>
                </p:cNvSpPr>
                <p:nvPr/>
              </p:nvSpPr>
              <p:spPr bwMode="auto">
                <a:xfrm>
                  <a:off x="2517" y="1154"/>
                  <a:ext cx="504" cy="133"/>
                </a:xfrm>
                <a:custGeom>
                  <a:avLst/>
                  <a:gdLst>
                    <a:gd name="T0" fmla="*/ 0 w 504"/>
                    <a:gd name="T1" fmla="*/ 94 h 133"/>
                    <a:gd name="T2" fmla="*/ 15 w 504"/>
                    <a:gd name="T3" fmla="*/ 66 h 133"/>
                    <a:gd name="T4" fmla="*/ 29 w 504"/>
                    <a:gd name="T5" fmla="*/ 39 h 133"/>
                    <a:gd name="T6" fmla="*/ 38 w 504"/>
                    <a:gd name="T7" fmla="*/ 1 h 133"/>
                    <a:gd name="T8" fmla="*/ 51 w 504"/>
                    <a:gd name="T9" fmla="*/ 0 h 133"/>
                    <a:gd name="T10" fmla="*/ 81 w 504"/>
                    <a:gd name="T11" fmla="*/ 0 h 133"/>
                    <a:gd name="T12" fmla="*/ 111 w 504"/>
                    <a:gd name="T13" fmla="*/ 4 h 133"/>
                    <a:gd name="T14" fmla="*/ 140 w 504"/>
                    <a:gd name="T15" fmla="*/ 13 h 133"/>
                    <a:gd name="T16" fmla="*/ 168 w 504"/>
                    <a:gd name="T17" fmla="*/ 28 h 133"/>
                    <a:gd name="T18" fmla="*/ 206 w 504"/>
                    <a:gd name="T19" fmla="*/ 30 h 133"/>
                    <a:gd name="T20" fmla="*/ 260 w 504"/>
                    <a:gd name="T21" fmla="*/ 18 h 133"/>
                    <a:gd name="T22" fmla="*/ 291 w 504"/>
                    <a:gd name="T23" fmla="*/ 9 h 133"/>
                    <a:gd name="T24" fmla="*/ 342 w 504"/>
                    <a:gd name="T25" fmla="*/ 15 h 133"/>
                    <a:gd name="T26" fmla="*/ 380 w 504"/>
                    <a:gd name="T27" fmla="*/ 28 h 133"/>
                    <a:gd name="T28" fmla="*/ 414 w 504"/>
                    <a:gd name="T29" fmla="*/ 48 h 133"/>
                    <a:gd name="T30" fmla="*/ 446 w 504"/>
                    <a:gd name="T31" fmla="*/ 52 h 133"/>
                    <a:gd name="T32" fmla="*/ 470 w 504"/>
                    <a:gd name="T33" fmla="*/ 49 h 133"/>
                    <a:gd name="T34" fmla="*/ 504 w 504"/>
                    <a:gd name="T35" fmla="*/ 27 h 133"/>
                    <a:gd name="T36" fmla="*/ 489 w 504"/>
                    <a:gd name="T37" fmla="*/ 60 h 133"/>
                    <a:gd name="T38" fmla="*/ 471 w 504"/>
                    <a:gd name="T39" fmla="*/ 82 h 133"/>
                    <a:gd name="T40" fmla="*/ 444 w 504"/>
                    <a:gd name="T41" fmla="*/ 112 h 133"/>
                    <a:gd name="T42" fmla="*/ 413 w 504"/>
                    <a:gd name="T43" fmla="*/ 133 h 133"/>
                    <a:gd name="T44" fmla="*/ 315 w 504"/>
                    <a:gd name="T45" fmla="*/ 133 h 133"/>
                    <a:gd name="T46" fmla="*/ 257 w 504"/>
                    <a:gd name="T47" fmla="*/ 129 h 133"/>
                    <a:gd name="T48" fmla="*/ 173 w 504"/>
                    <a:gd name="T49" fmla="*/ 123 h 133"/>
                    <a:gd name="T50" fmla="*/ 117 w 504"/>
                    <a:gd name="T51" fmla="*/ 115 h 133"/>
                    <a:gd name="T52" fmla="*/ 45 w 504"/>
                    <a:gd name="T53" fmla="*/ 108 h 133"/>
                    <a:gd name="T54" fmla="*/ 0 w 504"/>
                    <a:gd name="T55" fmla="*/ 94 h 133"/>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504"/>
                    <a:gd name="T85" fmla="*/ 0 h 133"/>
                    <a:gd name="T86" fmla="*/ 504 w 504"/>
                    <a:gd name="T87" fmla="*/ 133 h 133"/>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504" h="133">
                      <a:moveTo>
                        <a:pt x="0" y="94"/>
                      </a:moveTo>
                      <a:lnTo>
                        <a:pt x="15" y="66"/>
                      </a:lnTo>
                      <a:lnTo>
                        <a:pt x="29" y="39"/>
                      </a:lnTo>
                      <a:lnTo>
                        <a:pt x="38" y="1"/>
                      </a:lnTo>
                      <a:lnTo>
                        <a:pt x="51" y="0"/>
                      </a:lnTo>
                      <a:lnTo>
                        <a:pt x="81" y="0"/>
                      </a:lnTo>
                      <a:lnTo>
                        <a:pt x="111" y="4"/>
                      </a:lnTo>
                      <a:lnTo>
                        <a:pt x="140" y="13"/>
                      </a:lnTo>
                      <a:lnTo>
                        <a:pt x="168" y="28"/>
                      </a:lnTo>
                      <a:lnTo>
                        <a:pt x="206" y="30"/>
                      </a:lnTo>
                      <a:lnTo>
                        <a:pt x="260" y="18"/>
                      </a:lnTo>
                      <a:lnTo>
                        <a:pt x="291" y="9"/>
                      </a:lnTo>
                      <a:lnTo>
                        <a:pt x="342" y="15"/>
                      </a:lnTo>
                      <a:lnTo>
                        <a:pt x="380" y="28"/>
                      </a:lnTo>
                      <a:lnTo>
                        <a:pt x="414" y="48"/>
                      </a:lnTo>
                      <a:lnTo>
                        <a:pt x="446" y="52"/>
                      </a:lnTo>
                      <a:lnTo>
                        <a:pt x="470" y="49"/>
                      </a:lnTo>
                      <a:lnTo>
                        <a:pt x="504" y="27"/>
                      </a:lnTo>
                      <a:lnTo>
                        <a:pt x="489" y="60"/>
                      </a:lnTo>
                      <a:lnTo>
                        <a:pt x="471" y="82"/>
                      </a:lnTo>
                      <a:lnTo>
                        <a:pt x="444" y="112"/>
                      </a:lnTo>
                      <a:lnTo>
                        <a:pt x="413" y="133"/>
                      </a:lnTo>
                      <a:lnTo>
                        <a:pt x="315" y="133"/>
                      </a:lnTo>
                      <a:lnTo>
                        <a:pt x="257" y="129"/>
                      </a:lnTo>
                      <a:lnTo>
                        <a:pt x="173" y="123"/>
                      </a:lnTo>
                      <a:lnTo>
                        <a:pt x="117" y="115"/>
                      </a:lnTo>
                      <a:lnTo>
                        <a:pt x="45" y="108"/>
                      </a:lnTo>
                      <a:lnTo>
                        <a:pt x="0" y="94"/>
                      </a:lnTo>
                      <a:close/>
                    </a:path>
                  </a:pathLst>
                </a:custGeom>
                <a:solidFill>
                  <a:srgbClr val="008000">
                    <a:alpha val="41176"/>
                  </a:srgbClr>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a:lstStyle/>
                <a:p>
                  <a:endParaRPr lang="en-US"/>
                </a:p>
              </p:txBody>
            </p:sp>
            <p:sp>
              <p:nvSpPr>
                <p:cNvPr id="64" name="Freeform 17"/>
                <p:cNvSpPr>
                  <a:spLocks noChangeAspect="1"/>
                </p:cNvSpPr>
                <p:nvPr/>
              </p:nvSpPr>
              <p:spPr bwMode="auto">
                <a:xfrm>
                  <a:off x="2436" y="1145"/>
                  <a:ext cx="111" cy="105"/>
                </a:xfrm>
                <a:custGeom>
                  <a:avLst/>
                  <a:gdLst>
                    <a:gd name="T0" fmla="*/ 0 w 111"/>
                    <a:gd name="T1" fmla="*/ 90 h 105"/>
                    <a:gd name="T2" fmla="*/ 18 w 111"/>
                    <a:gd name="T3" fmla="*/ 49 h 105"/>
                    <a:gd name="T4" fmla="*/ 36 w 111"/>
                    <a:gd name="T5" fmla="*/ 30 h 105"/>
                    <a:gd name="T6" fmla="*/ 60 w 111"/>
                    <a:gd name="T7" fmla="*/ 25 h 105"/>
                    <a:gd name="T8" fmla="*/ 84 w 111"/>
                    <a:gd name="T9" fmla="*/ 15 h 105"/>
                    <a:gd name="T10" fmla="*/ 111 w 111"/>
                    <a:gd name="T11" fmla="*/ 0 h 105"/>
                    <a:gd name="T12" fmla="*/ 102 w 111"/>
                    <a:gd name="T13" fmla="*/ 28 h 105"/>
                    <a:gd name="T14" fmla="*/ 96 w 111"/>
                    <a:gd name="T15" fmla="*/ 54 h 105"/>
                    <a:gd name="T16" fmla="*/ 87 w 111"/>
                    <a:gd name="T17" fmla="*/ 76 h 105"/>
                    <a:gd name="T18" fmla="*/ 71 w 111"/>
                    <a:gd name="T19" fmla="*/ 105 h 105"/>
                    <a:gd name="T20" fmla="*/ 0 w 111"/>
                    <a:gd name="T21" fmla="*/ 90 h 10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11"/>
                    <a:gd name="T34" fmla="*/ 0 h 105"/>
                    <a:gd name="T35" fmla="*/ 111 w 111"/>
                    <a:gd name="T36" fmla="*/ 105 h 10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11" h="105">
                      <a:moveTo>
                        <a:pt x="0" y="90"/>
                      </a:moveTo>
                      <a:lnTo>
                        <a:pt x="18" y="49"/>
                      </a:lnTo>
                      <a:lnTo>
                        <a:pt x="36" y="30"/>
                      </a:lnTo>
                      <a:lnTo>
                        <a:pt x="60" y="25"/>
                      </a:lnTo>
                      <a:lnTo>
                        <a:pt x="84" y="15"/>
                      </a:lnTo>
                      <a:lnTo>
                        <a:pt x="111" y="0"/>
                      </a:lnTo>
                      <a:lnTo>
                        <a:pt x="102" y="28"/>
                      </a:lnTo>
                      <a:lnTo>
                        <a:pt x="96" y="54"/>
                      </a:lnTo>
                      <a:lnTo>
                        <a:pt x="87" y="76"/>
                      </a:lnTo>
                      <a:lnTo>
                        <a:pt x="71" y="105"/>
                      </a:lnTo>
                      <a:lnTo>
                        <a:pt x="0" y="90"/>
                      </a:lnTo>
                      <a:close/>
                    </a:path>
                  </a:pathLst>
                </a:custGeom>
                <a:solidFill>
                  <a:srgbClr val="008000">
                    <a:alpha val="41176"/>
                  </a:srgbClr>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a:lstStyle/>
                <a:p>
                  <a:endParaRPr lang="en-US"/>
                </a:p>
              </p:txBody>
            </p:sp>
            <p:sp>
              <p:nvSpPr>
                <p:cNvPr id="65" name="Freeform 18"/>
                <p:cNvSpPr>
                  <a:spLocks noChangeAspect="1"/>
                </p:cNvSpPr>
                <p:nvPr/>
              </p:nvSpPr>
              <p:spPr bwMode="auto">
                <a:xfrm>
                  <a:off x="988" y="800"/>
                  <a:ext cx="1445" cy="438"/>
                </a:xfrm>
                <a:custGeom>
                  <a:avLst/>
                  <a:gdLst>
                    <a:gd name="T0" fmla="*/ 60 w 1445"/>
                    <a:gd name="T1" fmla="*/ 8 h 438"/>
                    <a:gd name="T2" fmla="*/ 118 w 1445"/>
                    <a:gd name="T3" fmla="*/ 12 h 438"/>
                    <a:gd name="T4" fmla="*/ 185 w 1445"/>
                    <a:gd name="T5" fmla="*/ 15 h 438"/>
                    <a:gd name="T6" fmla="*/ 248 w 1445"/>
                    <a:gd name="T7" fmla="*/ 16 h 438"/>
                    <a:gd name="T8" fmla="*/ 290 w 1445"/>
                    <a:gd name="T9" fmla="*/ 21 h 438"/>
                    <a:gd name="T10" fmla="*/ 344 w 1445"/>
                    <a:gd name="T11" fmla="*/ 39 h 438"/>
                    <a:gd name="T12" fmla="*/ 403 w 1445"/>
                    <a:gd name="T13" fmla="*/ 57 h 438"/>
                    <a:gd name="T14" fmla="*/ 482 w 1445"/>
                    <a:gd name="T15" fmla="*/ 73 h 438"/>
                    <a:gd name="T16" fmla="*/ 563 w 1445"/>
                    <a:gd name="T17" fmla="*/ 84 h 438"/>
                    <a:gd name="T18" fmla="*/ 631 w 1445"/>
                    <a:gd name="T19" fmla="*/ 96 h 438"/>
                    <a:gd name="T20" fmla="*/ 694 w 1445"/>
                    <a:gd name="T21" fmla="*/ 102 h 438"/>
                    <a:gd name="T22" fmla="*/ 719 w 1445"/>
                    <a:gd name="T23" fmla="*/ 105 h 438"/>
                    <a:gd name="T24" fmla="*/ 766 w 1445"/>
                    <a:gd name="T25" fmla="*/ 112 h 438"/>
                    <a:gd name="T26" fmla="*/ 799 w 1445"/>
                    <a:gd name="T27" fmla="*/ 118 h 438"/>
                    <a:gd name="T28" fmla="*/ 806 w 1445"/>
                    <a:gd name="T29" fmla="*/ 133 h 438"/>
                    <a:gd name="T30" fmla="*/ 856 w 1445"/>
                    <a:gd name="T31" fmla="*/ 124 h 438"/>
                    <a:gd name="T32" fmla="*/ 860 w 1445"/>
                    <a:gd name="T33" fmla="*/ 138 h 438"/>
                    <a:gd name="T34" fmla="*/ 887 w 1445"/>
                    <a:gd name="T35" fmla="*/ 150 h 438"/>
                    <a:gd name="T36" fmla="*/ 911 w 1445"/>
                    <a:gd name="T37" fmla="*/ 168 h 438"/>
                    <a:gd name="T38" fmla="*/ 931 w 1445"/>
                    <a:gd name="T39" fmla="*/ 172 h 438"/>
                    <a:gd name="T40" fmla="*/ 943 w 1445"/>
                    <a:gd name="T41" fmla="*/ 172 h 438"/>
                    <a:gd name="T42" fmla="*/ 949 w 1445"/>
                    <a:gd name="T43" fmla="*/ 223 h 438"/>
                    <a:gd name="T44" fmla="*/ 986 w 1445"/>
                    <a:gd name="T45" fmla="*/ 192 h 438"/>
                    <a:gd name="T46" fmla="*/ 995 w 1445"/>
                    <a:gd name="T47" fmla="*/ 211 h 438"/>
                    <a:gd name="T48" fmla="*/ 1028 w 1445"/>
                    <a:gd name="T49" fmla="*/ 172 h 438"/>
                    <a:gd name="T50" fmla="*/ 1039 w 1445"/>
                    <a:gd name="T51" fmla="*/ 205 h 438"/>
                    <a:gd name="T52" fmla="*/ 1069 w 1445"/>
                    <a:gd name="T53" fmla="*/ 186 h 438"/>
                    <a:gd name="T54" fmla="*/ 1073 w 1445"/>
                    <a:gd name="T55" fmla="*/ 202 h 438"/>
                    <a:gd name="T56" fmla="*/ 1099 w 1445"/>
                    <a:gd name="T57" fmla="*/ 219 h 438"/>
                    <a:gd name="T58" fmla="*/ 1130 w 1445"/>
                    <a:gd name="T59" fmla="*/ 222 h 438"/>
                    <a:gd name="T60" fmla="*/ 1153 w 1445"/>
                    <a:gd name="T61" fmla="*/ 213 h 438"/>
                    <a:gd name="T62" fmla="*/ 1181 w 1445"/>
                    <a:gd name="T63" fmla="*/ 229 h 438"/>
                    <a:gd name="T64" fmla="*/ 1222 w 1445"/>
                    <a:gd name="T65" fmla="*/ 228 h 438"/>
                    <a:gd name="T66" fmla="*/ 1247 w 1445"/>
                    <a:gd name="T67" fmla="*/ 222 h 438"/>
                    <a:gd name="T68" fmla="*/ 1264 w 1445"/>
                    <a:gd name="T69" fmla="*/ 240 h 438"/>
                    <a:gd name="T70" fmla="*/ 1298 w 1445"/>
                    <a:gd name="T71" fmla="*/ 255 h 438"/>
                    <a:gd name="T72" fmla="*/ 1322 w 1445"/>
                    <a:gd name="T73" fmla="*/ 270 h 438"/>
                    <a:gd name="T74" fmla="*/ 1349 w 1445"/>
                    <a:gd name="T75" fmla="*/ 316 h 438"/>
                    <a:gd name="T76" fmla="*/ 1379 w 1445"/>
                    <a:gd name="T77" fmla="*/ 366 h 438"/>
                    <a:gd name="T78" fmla="*/ 1421 w 1445"/>
                    <a:gd name="T79" fmla="*/ 415 h 438"/>
                    <a:gd name="T80" fmla="*/ 1445 w 1445"/>
                    <a:gd name="T81" fmla="*/ 438 h 438"/>
                    <a:gd name="T82" fmla="*/ 1339 w 1445"/>
                    <a:gd name="T83" fmla="*/ 414 h 438"/>
                    <a:gd name="T84" fmla="*/ 1160 w 1445"/>
                    <a:gd name="T85" fmla="*/ 385 h 438"/>
                    <a:gd name="T86" fmla="*/ 1057 w 1445"/>
                    <a:gd name="T87" fmla="*/ 373 h 438"/>
                    <a:gd name="T88" fmla="*/ 938 w 1445"/>
                    <a:gd name="T89" fmla="*/ 346 h 438"/>
                    <a:gd name="T90" fmla="*/ 817 w 1445"/>
                    <a:gd name="T91" fmla="*/ 321 h 438"/>
                    <a:gd name="T92" fmla="*/ 718 w 1445"/>
                    <a:gd name="T93" fmla="*/ 298 h 438"/>
                    <a:gd name="T94" fmla="*/ 631 w 1445"/>
                    <a:gd name="T95" fmla="*/ 268 h 438"/>
                    <a:gd name="T96" fmla="*/ 533 w 1445"/>
                    <a:gd name="T97" fmla="*/ 223 h 438"/>
                    <a:gd name="T98" fmla="*/ 497 w 1445"/>
                    <a:gd name="T99" fmla="*/ 208 h 438"/>
                    <a:gd name="T100" fmla="*/ 434 w 1445"/>
                    <a:gd name="T101" fmla="*/ 181 h 438"/>
                    <a:gd name="T102" fmla="*/ 368 w 1445"/>
                    <a:gd name="T103" fmla="*/ 156 h 438"/>
                    <a:gd name="T104" fmla="*/ 331 w 1445"/>
                    <a:gd name="T105" fmla="*/ 141 h 438"/>
                    <a:gd name="T106" fmla="*/ 263 w 1445"/>
                    <a:gd name="T107" fmla="*/ 121 h 438"/>
                    <a:gd name="T108" fmla="*/ 208 w 1445"/>
                    <a:gd name="T109" fmla="*/ 111 h 438"/>
                    <a:gd name="T110" fmla="*/ 157 w 1445"/>
                    <a:gd name="T111" fmla="*/ 108 h 438"/>
                    <a:gd name="T112" fmla="*/ 0 w 1445"/>
                    <a:gd name="T113" fmla="*/ 104 h 438"/>
                    <a:gd name="T114" fmla="*/ 0 w 1445"/>
                    <a:gd name="T115" fmla="*/ 0 h 438"/>
                    <a:gd name="T116" fmla="*/ 60 w 1445"/>
                    <a:gd name="T117" fmla="*/ 8 h 43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445"/>
                    <a:gd name="T178" fmla="*/ 0 h 438"/>
                    <a:gd name="T179" fmla="*/ 1445 w 1445"/>
                    <a:gd name="T180" fmla="*/ 438 h 43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445" h="438">
                      <a:moveTo>
                        <a:pt x="60" y="8"/>
                      </a:moveTo>
                      <a:lnTo>
                        <a:pt x="118" y="12"/>
                      </a:lnTo>
                      <a:lnTo>
                        <a:pt x="185" y="15"/>
                      </a:lnTo>
                      <a:lnTo>
                        <a:pt x="248" y="16"/>
                      </a:lnTo>
                      <a:lnTo>
                        <a:pt x="290" y="21"/>
                      </a:lnTo>
                      <a:lnTo>
                        <a:pt x="344" y="39"/>
                      </a:lnTo>
                      <a:lnTo>
                        <a:pt x="403" y="57"/>
                      </a:lnTo>
                      <a:lnTo>
                        <a:pt x="482" y="73"/>
                      </a:lnTo>
                      <a:lnTo>
                        <a:pt x="563" y="84"/>
                      </a:lnTo>
                      <a:lnTo>
                        <a:pt x="631" y="96"/>
                      </a:lnTo>
                      <a:lnTo>
                        <a:pt x="694" y="102"/>
                      </a:lnTo>
                      <a:lnTo>
                        <a:pt x="719" y="105"/>
                      </a:lnTo>
                      <a:lnTo>
                        <a:pt x="766" y="112"/>
                      </a:lnTo>
                      <a:lnTo>
                        <a:pt x="799" y="118"/>
                      </a:lnTo>
                      <a:lnTo>
                        <a:pt x="806" y="133"/>
                      </a:lnTo>
                      <a:lnTo>
                        <a:pt x="856" y="124"/>
                      </a:lnTo>
                      <a:lnTo>
                        <a:pt x="860" y="138"/>
                      </a:lnTo>
                      <a:lnTo>
                        <a:pt x="887" y="150"/>
                      </a:lnTo>
                      <a:lnTo>
                        <a:pt x="911" y="168"/>
                      </a:lnTo>
                      <a:lnTo>
                        <a:pt x="931" y="172"/>
                      </a:lnTo>
                      <a:lnTo>
                        <a:pt x="943" y="172"/>
                      </a:lnTo>
                      <a:lnTo>
                        <a:pt x="949" y="223"/>
                      </a:lnTo>
                      <a:lnTo>
                        <a:pt x="986" y="192"/>
                      </a:lnTo>
                      <a:lnTo>
                        <a:pt x="995" y="211"/>
                      </a:lnTo>
                      <a:lnTo>
                        <a:pt x="1028" y="172"/>
                      </a:lnTo>
                      <a:lnTo>
                        <a:pt x="1039" y="205"/>
                      </a:lnTo>
                      <a:lnTo>
                        <a:pt x="1069" y="186"/>
                      </a:lnTo>
                      <a:lnTo>
                        <a:pt x="1073" y="202"/>
                      </a:lnTo>
                      <a:lnTo>
                        <a:pt x="1099" y="219"/>
                      </a:lnTo>
                      <a:lnTo>
                        <a:pt x="1130" y="222"/>
                      </a:lnTo>
                      <a:lnTo>
                        <a:pt x="1153" y="213"/>
                      </a:lnTo>
                      <a:lnTo>
                        <a:pt x="1181" y="229"/>
                      </a:lnTo>
                      <a:lnTo>
                        <a:pt x="1222" y="228"/>
                      </a:lnTo>
                      <a:lnTo>
                        <a:pt x="1247" y="222"/>
                      </a:lnTo>
                      <a:lnTo>
                        <a:pt x="1264" y="240"/>
                      </a:lnTo>
                      <a:lnTo>
                        <a:pt x="1298" y="255"/>
                      </a:lnTo>
                      <a:lnTo>
                        <a:pt x="1322" y="270"/>
                      </a:lnTo>
                      <a:lnTo>
                        <a:pt x="1349" y="316"/>
                      </a:lnTo>
                      <a:lnTo>
                        <a:pt x="1379" y="366"/>
                      </a:lnTo>
                      <a:lnTo>
                        <a:pt x="1421" y="415"/>
                      </a:lnTo>
                      <a:lnTo>
                        <a:pt x="1445" y="438"/>
                      </a:lnTo>
                      <a:lnTo>
                        <a:pt x="1339" y="414"/>
                      </a:lnTo>
                      <a:lnTo>
                        <a:pt x="1160" y="385"/>
                      </a:lnTo>
                      <a:lnTo>
                        <a:pt x="1057" y="373"/>
                      </a:lnTo>
                      <a:lnTo>
                        <a:pt x="938" y="346"/>
                      </a:lnTo>
                      <a:lnTo>
                        <a:pt x="817" y="321"/>
                      </a:lnTo>
                      <a:lnTo>
                        <a:pt x="718" y="298"/>
                      </a:lnTo>
                      <a:lnTo>
                        <a:pt x="631" y="268"/>
                      </a:lnTo>
                      <a:lnTo>
                        <a:pt x="533" y="223"/>
                      </a:lnTo>
                      <a:lnTo>
                        <a:pt x="497" y="208"/>
                      </a:lnTo>
                      <a:lnTo>
                        <a:pt x="434" y="181"/>
                      </a:lnTo>
                      <a:lnTo>
                        <a:pt x="368" y="156"/>
                      </a:lnTo>
                      <a:lnTo>
                        <a:pt x="331" y="141"/>
                      </a:lnTo>
                      <a:lnTo>
                        <a:pt x="263" y="121"/>
                      </a:lnTo>
                      <a:lnTo>
                        <a:pt x="208" y="111"/>
                      </a:lnTo>
                      <a:lnTo>
                        <a:pt x="157" y="108"/>
                      </a:lnTo>
                      <a:lnTo>
                        <a:pt x="0" y="104"/>
                      </a:lnTo>
                      <a:lnTo>
                        <a:pt x="0" y="0"/>
                      </a:lnTo>
                      <a:lnTo>
                        <a:pt x="60" y="8"/>
                      </a:lnTo>
                      <a:close/>
                    </a:path>
                  </a:pathLst>
                </a:custGeom>
                <a:solidFill>
                  <a:srgbClr val="008000">
                    <a:alpha val="41176"/>
                  </a:srgbClr>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a:lstStyle/>
                <a:p>
                  <a:endParaRPr lang="en-US"/>
                </a:p>
              </p:txBody>
            </p:sp>
            <p:sp>
              <p:nvSpPr>
                <p:cNvPr id="66" name="Freeform 19"/>
                <p:cNvSpPr>
                  <a:spLocks noChangeAspect="1"/>
                </p:cNvSpPr>
                <p:nvPr/>
              </p:nvSpPr>
              <p:spPr bwMode="auto">
                <a:xfrm>
                  <a:off x="3737" y="966"/>
                  <a:ext cx="1203" cy="66"/>
                </a:xfrm>
                <a:custGeom>
                  <a:avLst/>
                  <a:gdLst>
                    <a:gd name="T0" fmla="*/ 0 w 1203"/>
                    <a:gd name="T1" fmla="*/ 66 h 66"/>
                    <a:gd name="T2" fmla="*/ 33 w 1203"/>
                    <a:gd name="T3" fmla="*/ 53 h 66"/>
                    <a:gd name="T4" fmla="*/ 85 w 1203"/>
                    <a:gd name="T5" fmla="*/ 51 h 66"/>
                    <a:gd name="T6" fmla="*/ 132 w 1203"/>
                    <a:gd name="T7" fmla="*/ 47 h 66"/>
                    <a:gd name="T8" fmla="*/ 187 w 1203"/>
                    <a:gd name="T9" fmla="*/ 47 h 66"/>
                    <a:gd name="T10" fmla="*/ 216 w 1203"/>
                    <a:gd name="T11" fmla="*/ 45 h 66"/>
                    <a:gd name="T12" fmla="*/ 240 w 1203"/>
                    <a:gd name="T13" fmla="*/ 36 h 66"/>
                    <a:gd name="T14" fmla="*/ 285 w 1203"/>
                    <a:gd name="T15" fmla="*/ 33 h 66"/>
                    <a:gd name="T16" fmla="*/ 337 w 1203"/>
                    <a:gd name="T17" fmla="*/ 30 h 66"/>
                    <a:gd name="T18" fmla="*/ 387 w 1203"/>
                    <a:gd name="T19" fmla="*/ 27 h 66"/>
                    <a:gd name="T20" fmla="*/ 487 w 1203"/>
                    <a:gd name="T21" fmla="*/ 21 h 66"/>
                    <a:gd name="T22" fmla="*/ 598 w 1203"/>
                    <a:gd name="T23" fmla="*/ 17 h 66"/>
                    <a:gd name="T24" fmla="*/ 724 w 1203"/>
                    <a:gd name="T25" fmla="*/ 12 h 66"/>
                    <a:gd name="T26" fmla="*/ 829 w 1203"/>
                    <a:gd name="T27" fmla="*/ 9 h 66"/>
                    <a:gd name="T28" fmla="*/ 930 w 1203"/>
                    <a:gd name="T29" fmla="*/ 5 h 66"/>
                    <a:gd name="T30" fmla="*/ 1029 w 1203"/>
                    <a:gd name="T31" fmla="*/ 0 h 66"/>
                    <a:gd name="T32" fmla="*/ 1179 w 1203"/>
                    <a:gd name="T33" fmla="*/ 0 h 66"/>
                    <a:gd name="T34" fmla="*/ 1203 w 1203"/>
                    <a:gd name="T35" fmla="*/ 0 h 66"/>
                    <a:gd name="T36" fmla="*/ 1203 w 1203"/>
                    <a:gd name="T37" fmla="*/ 12 h 66"/>
                    <a:gd name="T38" fmla="*/ 1126 w 1203"/>
                    <a:gd name="T39" fmla="*/ 14 h 66"/>
                    <a:gd name="T40" fmla="*/ 1021 w 1203"/>
                    <a:gd name="T41" fmla="*/ 14 h 66"/>
                    <a:gd name="T42" fmla="*/ 868 w 1203"/>
                    <a:gd name="T43" fmla="*/ 18 h 66"/>
                    <a:gd name="T44" fmla="*/ 735 w 1203"/>
                    <a:gd name="T45" fmla="*/ 24 h 66"/>
                    <a:gd name="T46" fmla="*/ 606 w 1203"/>
                    <a:gd name="T47" fmla="*/ 33 h 66"/>
                    <a:gd name="T48" fmla="*/ 471 w 1203"/>
                    <a:gd name="T49" fmla="*/ 42 h 66"/>
                    <a:gd name="T50" fmla="*/ 325 w 1203"/>
                    <a:gd name="T51" fmla="*/ 50 h 66"/>
                    <a:gd name="T52" fmla="*/ 211 w 1203"/>
                    <a:gd name="T53" fmla="*/ 59 h 66"/>
                    <a:gd name="T54" fmla="*/ 109 w 1203"/>
                    <a:gd name="T55" fmla="*/ 62 h 66"/>
                    <a:gd name="T56" fmla="*/ 0 w 1203"/>
                    <a:gd name="T57" fmla="*/ 66 h 6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203"/>
                    <a:gd name="T88" fmla="*/ 0 h 66"/>
                    <a:gd name="T89" fmla="*/ 1203 w 1203"/>
                    <a:gd name="T90" fmla="*/ 66 h 6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203" h="66">
                      <a:moveTo>
                        <a:pt x="0" y="66"/>
                      </a:moveTo>
                      <a:lnTo>
                        <a:pt x="33" y="53"/>
                      </a:lnTo>
                      <a:lnTo>
                        <a:pt x="85" y="51"/>
                      </a:lnTo>
                      <a:lnTo>
                        <a:pt x="132" y="47"/>
                      </a:lnTo>
                      <a:lnTo>
                        <a:pt x="187" y="47"/>
                      </a:lnTo>
                      <a:lnTo>
                        <a:pt x="216" y="45"/>
                      </a:lnTo>
                      <a:lnTo>
                        <a:pt x="240" y="36"/>
                      </a:lnTo>
                      <a:lnTo>
                        <a:pt x="285" y="33"/>
                      </a:lnTo>
                      <a:lnTo>
                        <a:pt x="337" y="30"/>
                      </a:lnTo>
                      <a:lnTo>
                        <a:pt x="387" y="27"/>
                      </a:lnTo>
                      <a:lnTo>
                        <a:pt x="487" y="21"/>
                      </a:lnTo>
                      <a:lnTo>
                        <a:pt x="598" y="17"/>
                      </a:lnTo>
                      <a:lnTo>
                        <a:pt x="724" y="12"/>
                      </a:lnTo>
                      <a:lnTo>
                        <a:pt x="829" y="9"/>
                      </a:lnTo>
                      <a:lnTo>
                        <a:pt x="930" y="5"/>
                      </a:lnTo>
                      <a:lnTo>
                        <a:pt x="1029" y="0"/>
                      </a:lnTo>
                      <a:lnTo>
                        <a:pt x="1179" y="0"/>
                      </a:lnTo>
                      <a:lnTo>
                        <a:pt x="1203" y="0"/>
                      </a:lnTo>
                      <a:lnTo>
                        <a:pt x="1203" y="12"/>
                      </a:lnTo>
                      <a:lnTo>
                        <a:pt x="1126" y="14"/>
                      </a:lnTo>
                      <a:lnTo>
                        <a:pt x="1021" y="14"/>
                      </a:lnTo>
                      <a:lnTo>
                        <a:pt x="868" y="18"/>
                      </a:lnTo>
                      <a:lnTo>
                        <a:pt x="735" y="24"/>
                      </a:lnTo>
                      <a:lnTo>
                        <a:pt x="606" y="33"/>
                      </a:lnTo>
                      <a:lnTo>
                        <a:pt x="471" y="42"/>
                      </a:lnTo>
                      <a:lnTo>
                        <a:pt x="325" y="50"/>
                      </a:lnTo>
                      <a:lnTo>
                        <a:pt x="211" y="59"/>
                      </a:lnTo>
                      <a:lnTo>
                        <a:pt x="109" y="62"/>
                      </a:lnTo>
                      <a:lnTo>
                        <a:pt x="0" y="66"/>
                      </a:lnTo>
                      <a:close/>
                    </a:path>
                  </a:pathLst>
                </a:custGeom>
                <a:solidFill>
                  <a:srgbClr val="FFCC99">
                    <a:alpha val="59999"/>
                  </a:srgbClr>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a:lstStyle/>
                <a:p>
                  <a:endParaRPr lang="en-US"/>
                </a:p>
              </p:txBody>
            </p:sp>
            <p:sp>
              <p:nvSpPr>
                <p:cNvPr id="67" name="Freeform 20"/>
                <p:cNvSpPr>
                  <a:spLocks noChangeAspect="1"/>
                </p:cNvSpPr>
                <p:nvPr/>
              </p:nvSpPr>
              <p:spPr bwMode="auto">
                <a:xfrm>
                  <a:off x="2573" y="987"/>
                  <a:ext cx="579" cy="95"/>
                </a:xfrm>
                <a:custGeom>
                  <a:avLst/>
                  <a:gdLst>
                    <a:gd name="T0" fmla="*/ 0 w 579"/>
                    <a:gd name="T1" fmla="*/ 62 h 95"/>
                    <a:gd name="T2" fmla="*/ 9 w 579"/>
                    <a:gd name="T3" fmla="*/ 44 h 95"/>
                    <a:gd name="T4" fmla="*/ 27 w 579"/>
                    <a:gd name="T5" fmla="*/ 36 h 95"/>
                    <a:gd name="T6" fmla="*/ 63 w 579"/>
                    <a:gd name="T7" fmla="*/ 41 h 95"/>
                    <a:gd name="T8" fmla="*/ 100 w 579"/>
                    <a:gd name="T9" fmla="*/ 50 h 95"/>
                    <a:gd name="T10" fmla="*/ 136 w 579"/>
                    <a:gd name="T11" fmla="*/ 56 h 95"/>
                    <a:gd name="T12" fmla="*/ 166 w 579"/>
                    <a:gd name="T13" fmla="*/ 59 h 95"/>
                    <a:gd name="T14" fmla="*/ 190 w 579"/>
                    <a:gd name="T15" fmla="*/ 47 h 95"/>
                    <a:gd name="T16" fmla="*/ 205 w 579"/>
                    <a:gd name="T17" fmla="*/ 38 h 95"/>
                    <a:gd name="T18" fmla="*/ 222 w 579"/>
                    <a:gd name="T19" fmla="*/ 23 h 95"/>
                    <a:gd name="T20" fmla="*/ 253 w 579"/>
                    <a:gd name="T21" fmla="*/ 21 h 95"/>
                    <a:gd name="T22" fmla="*/ 283 w 579"/>
                    <a:gd name="T23" fmla="*/ 24 h 95"/>
                    <a:gd name="T24" fmla="*/ 316 w 579"/>
                    <a:gd name="T25" fmla="*/ 29 h 95"/>
                    <a:gd name="T26" fmla="*/ 366 w 579"/>
                    <a:gd name="T27" fmla="*/ 27 h 95"/>
                    <a:gd name="T28" fmla="*/ 408 w 579"/>
                    <a:gd name="T29" fmla="*/ 29 h 95"/>
                    <a:gd name="T30" fmla="*/ 448 w 579"/>
                    <a:gd name="T31" fmla="*/ 36 h 95"/>
                    <a:gd name="T32" fmla="*/ 486 w 579"/>
                    <a:gd name="T33" fmla="*/ 39 h 95"/>
                    <a:gd name="T34" fmla="*/ 525 w 579"/>
                    <a:gd name="T35" fmla="*/ 32 h 95"/>
                    <a:gd name="T36" fmla="*/ 543 w 579"/>
                    <a:gd name="T37" fmla="*/ 14 h 95"/>
                    <a:gd name="T38" fmla="*/ 555 w 579"/>
                    <a:gd name="T39" fmla="*/ 5 h 95"/>
                    <a:gd name="T40" fmla="*/ 567 w 579"/>
                    <a:gd name="T41" fmla="*/ 0 h 95"/>
                    <a:gd name="T42" fmla="*/ 579 w 579"/>
                    <a:gd name="T43" fmla="*/ 3 h 95"/>
                    <a:gd name="T44" fmla="*/ 571 w 579"/>
                    <a:gd name="T45" fmla="*/ 23 h 95"/>
                    <a:gd name="T46" fmla="*/ 550 w 579"/>
                    <a:gd name="T47" fmla="*/ 47 h 95"/>
                    <a:gd name="T48" fmla="*/ 538 w 579"/>
                    <a:gd name="T49" fmla="*/ 63 h 95"/>
                    <a:gd name="T50" fmla="*/ 499 w 579"/>
                    <a:gd name="T51" fmla="*/ 77 h 95"/>
                    <a:gd name="T52" fmla="*/ 463 w 579"/>
                    <a:gd name="T53" fmla="*/ 87 h 95"/>
                    <a:gd name="T54" fmla="*/ 429 w 579"/>
                    <a:gd name="T55" fmla="*/ 95 h 95"/>
                    <a:gd name="T56" fmla="*/ 393 w 579"/>
                    <a:gd name="T57" fmla="*/ 89 h 95"/>
                    <a:gd name="T58" fmla="*/ 352 w 579"/>
                    <a:gd name="T59" fmla="*/ 72 h 95"/>
                    <a:gd name="T60" fmla="*/ 321 w 579"/>
                    <a:gd name="T61" fmla="*/ 62 h 95"/>
                    <a:gd name="T62" fmla="*/ 276 w 579"/>
                    <a:gd name="T63" fmla="*/ 56 h 95"/>
                    <a:gd name="T64" fmla="*/ 235 w 579"/>
                    <a:gd name="T65" fmla="*/ 57 h 95"/>
                    <a:gd name="T66" fmla="*/ 190 w 579"/>
                    <a:gd name="T67" fmla="*/ 69 h 95"/>
                    <a:gd name="T68" fmla="*/ 145 w 579"/>
                    <a:gd name="T69" fmla="*/ 80 h 95"/>
                    <a:gd name="T70" fmla="*/ 103 w 579"/>
                    <a:gd name="T71" fmla="*/ 78 h 95"/>
                    <a:gd name="T72" fmla="*/ 42 w 579"/>
                    <a:gd name="T73" fmla="*/ 69 h 95"/>
                    <a:gd name="T74" fmla="*/ 15 w 579"/>
                    <a:gd name="T75" fmla="*/ 66 h 95"/>
                    <a:gd name="T76" fmla="*/ 0 w 579"/>
                    <a:gd name="T77" fmla="*/ 62 h 95"/>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579"/>
                    <a:gd name="T118" fmla="*/ 0 h 95"/>
                    <a:gd name="T119" fmla="*/ 579 w 579"/>
                    <a:gd name="T120" fmla="*/ 95 h 95"/>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579" h="95">
                      <a:moveTo>
                        <a:pt x="0" y="62"/>
                      </a:moveTo>
                      <a:lnTo>
                        <a:pt x="9" y="44"/>
                      </a:lnTo>
                      <a:lnTo>
                        <a:pt x="27" y="36"/>
                      </a:lnTo>
                      <a:lnTo>
                        <a:pt x="63" y="41"/>
                      </a:lnTo>
                      <a:lnTo>
                        <a:pt x="100" y="50"/>
                      </a:lnTo>
                      <a:lnTo>
                        <a:pt x="136" y="56"/>
                      </a:lnTo>
                      <a:lnTo>
                        <a:pt x="166" y="59"/>
                      </a:lnTo>
                      <a:lnTo>
                        <a:pt x="190" y="47"/>
                      </a:lnTo>
                      <a:lnTo>
                        <a:pt x="205" y="38"/>
                      </a:lnTo>
                      <a:lnTo>
                        <a:pt x="222" y="23"/>
                      </a:lnTo>
                      <a:lnTo>
                        <a:pt x="253" y="21"/>
                      </a:lnTo>
                      <a:lnTo>
                        <a:pt x="283" y="24"/>
                      </a:lnTo>
                      <a:lnTo>
                        <a:pt x="316" y="29"/>
                      </a:lnTo>
                      <a:lnTo>
                        <a:pt x="366" y="27"/>
                      </a:lnTo>
                      <a:lnTo>
                        <a:pt x="408" y="29"/>
                      </a:lnTo>
                      <a:lnTo>
                        <a:pt x="448" y="36"/>
                      </a:lnTo>
                      <a:lnTo>
                        <a:pt x="486" y="39"/>
                      </a:lnTo>
                      <a:lnTo>
                        <a:pt x="525" y="32"/>
                      </a:lnTo>
                      <a:lnTo>
                        <a:pt x="543" y="14"/>
                      </a:lnTo>
                      <a:lnTo>
                        <a:pt x="555" y="5"/>
                      </a:lnTo>
                      <a:lnTo>
                        <a:pt x="567" y="0"/>
                      </a:lnTo>
                      <a:lnTo>
                        <a:pt x="579" y="3"/>
                      </a:lnTo>
                      <a:lnTo>
                        <a:pt x="571" y="23"/>
                      </a:lnTo>
                      <a:lnTo>
                        <a:pt x="550" y="47"/>
                      </a:lnTo>
                      <a:lnTo>
                        <a:pt x="538" y="63"/>
                      </a:lnTo>
                      <a:lnTo>
                        <a:pt x="499" y="77"/>
                      </a:lnTo>
                      <a:lnTo>
                        <a:pt x="463" y="87"/>
                      </a:lnTo>
                      <a:lnTo>
                        <a:pt x="429" y="95"/>
                      </a:lnTo>
                      <a:lnTo>
                        <a:pt x="393" y="89"/>
                      </a:lnTo>
                      <a:lnTo>
                        <a:pt x="352" y="72"/>
                      </a:lnTo>
                      <a:lnTo>
                        <a:pt x="321" y="62"/>
                      </a:lnTo>
                      <a:lnTo>
                        <a:pt x="276" y="56"/>
                      </a:lnTo>
                      <a:lnTo>
                        <a:pt x="235" y="57"/>
                      </a:lnTo>
                      <a:lnTo>
                        <a:pt x="190" y="69"/>
                      </a:lnTo>
                      <a:lnTo>
                        <a:pt x="145" y="80"/>
                      </a:lnTo>
                      <a:lnTo>
                        <a:pt x="103" y="78"/>
                      </a:lnTo>
                      <a:lnTo>
                        <a:pt x="42" y="69"/>
                      </a:lnTo>
                      <a:lnTo>
                        <a:pt x="15" y="66"/>
                      </a:lnTo>
                      <a:lnTo>
                        <a:pt x="0" y="62"/>
                      </a:lnTo>
                      <a:close/>
                    </a:path>
                  </a:pathLst>
                </a:custGeom>
                <a:solidFill>
                  <a:srgbClr val="FFCC99">
                    <a:alpha val="59999"/>
                  </a:srgbClr>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a:lstStyle/>
                <a:p>
                  <a:endParaRPr lang="en-US"/>
                </a:p>
              </p:txBody>
            </p:sp>
            <p:sp>
              <p:nvSpPr>
                <p:cNvPr id="68" name="Freeform 21"/>
                <p:cNvSpPr>
                  <a:spLocks noChangeAspect="1"/>
                </p:cNvSpPr>
                <p:nvPr/>
              </p:nvSpPr>
              <p:spPr bwMode="auto">
                <a:xfrm>
                  <a:off x="3188" y="989"/>
                  <a:ext cx="94" cy="73"/>
                </a:xfrm>
                <a:custGeom>
                  <a:avLst/>
                  <a:gdLst>
                    <a:gd name="T0" fmla="*/ 0 w 94"/>
                    <a:gd name="T1" fmla="*/ 19 h 73"/>
                    <a:gd name="T2" fmla="*/ 15 w 94"/>
                    <a:gd name="T3" fmla="*/ 3 h 73"/>
                    <a:gd name="T4" fmla="*/ 36 w 94"/>
                    <a:gd name="T5" fmla="*/ 0 h 73"/>
                    <a:gd name="T6" fmla="*/ 60 w 94"/>
                    <a:gd name="T7" fmla="*/ 15 h 73"/>
                    <a:gd name="T8" fmla="*/ 75 w 94"/>
                    <a:gd name="T9" fmla="*/ 33 h 73"/>
                    <a:gd name="T10" fmla="*/ 94 w 94"/>
                    <a:gd name="T11" fmla="*/ 61 h 73"/>
                    <a:gd name="T12" fmla="*/ 81 w 94"/>
                    <a:gd name="T13" fmla="*/ 72 h 73"/>
                    <a:gd name="T14" fmla="*/ 70 w 94"/>
                    <a:gd name="T15" fmla="*/ 73 h 73"/>
                    <a:gd name="T16" fmla="*/ 58 w 94"/>
                    <a:gd name="T17" fmla="*/ 45 h 73"/>
                    <a:gd name="T18" fmla="*/ 42 w 94"/>
                    <a:gd name="T19" fmla="*/ 31 h 73"/>
                    <a:gd name="T20" fmla="*/ 27 w 94"/>
                    <a:gd name="T21" fmla="*/ 21 h 73"/>
                    <a:gd name="T22" fmla="*/ 0 w 94"/>
                    <a:gd name="T23" fmla="*/ 19 h 7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94"/>
                    <a:gd name="T37" fmla="*/ 0 h 73"/>
                    <a:gd name="T38" fmla="*/ 94 w 94"/>
                    <a:gd name="T39" fmla="*/ 73 h 7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94" h="73">
                      <a:moveTo>
                        <a:pt x="0" y="19"/>
                      </a:moveTo>
                      <a:lnTo>
                        <a:pt x="15" y="3"/>
                      </a:lnTo>
                      <a:lnTo>
                        <a:pt x="36" y="0"/>
                      </a:lnTo>
                      <a:lnTo>
                        <a:pt x="60" y="15"/>
                      </a:lnTo>
                      <a:lnTo>
                        <a:pt x="75" y="33"/>
                      </a:lnTo>
                      <a:lnTo>
                        <a:pt x="94" y="61"/>
                      </a:lnTo>
                      <a:lnTo>
                        <a:pt x="81" y="72"/>
                      </a:lnTo>
                      <a:lnTo>
                        <a:pt x="70" y="73"/>
                      </a:lnTo>
                      <a:lnTo>
                        <a:pt x="58" y="45"/>
                      </a:lnTo>
                      <a:lnTo>
                        <a:pt x="42" y="31"/>
                      </a:lnTo>
                      <a:lnTo>
                        <a:pt x="27" y="21"/>
                      </a:lnTo>
                      <a:lnTo>
                        <a:pt x="0" y="19"/>
                      </a:lnTo>
                      <a:close/>
                    </a:path>
                  </a:pathLst>
                </a:custGeom>
                <a:solidFill>
                  <a:srgbClr val="FFCC99">
                    <a:alpha val="59999"/>
                  </a:srgbClr>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a:lstStyle/>
                <a:p>
                  <a:endParaRPr lang="en-US"/>
                </a:p>
              </p:txBody>
            </p:sp>
            <p:sp>
              <p:nvSpPr>
                <p:cNvPr id="69" name="Freeform 22"/>
                <p:cNvSpPr>
                  <a:spLocks noChangeAspect="1"/>
                </p:cNvSpPr>
                <p:nvPr/>
              </p:nvSpPr>
              <p:spPr bwMode="auto">
                <a:xfrm>
                  <a:off x="2295" y="918"/>
                  <a:ext cx="318" cy="252"/>
                </a:xfrm>
                <a:custGeom>
                  <a:avLst/>
                  <a:gdLst>
                    <a:gd name="T0" fmla="*/ 0 w 318"/>
                    <a:gd name="T1" fmla="*/ 57 h 252"/>
                    <a:gd name="T2" fmla="*/ 17 w 318"/>
                    <a:gd name="T3" fmla="*/ 50 h 252"/>
                    <a:gd name="T4" fmla="*/ 33 w 318"/>
                    <a:gd name="T5" fmla="*/ 48 h 252"/>
                    <a:gd name="T6" fmla="*/ 51 w 318"/>
                    <a:gd name="T7" fmla="*/ 53 h 252"/>
                    <a:gd name="T8" fmla="*/ 71 w 318"/>
                    <a:gd name="T9" fmla="*/ 45 h 252"/>
                    <a:gd name="T10" fmla="*/ 86 w 318"/>
                    <a:gd name="T11" fmla="*/ 23 h 252"/>
                    <a:gd name="T12" fmla="*/ 92 w 318"/>
                    <a:gd name="T13" fmla="*/ 36 h 252"/>
                    <a:gd name="T14" fmla="*/ 104 w 318"/>
                    <a:gd name="T15" fmla="*/ 21 h 252"/>
                    <a:gd name="T16" fmla="*/ 113 w 318"/>
                    <a:gd name="T17" fmla="*/ 8 h 252"/>
                    <a:gd name="T18" fmla="*/ 122 w 318"/>
                    <a:gd name="T19" fmla="*/ 0 h 252"/>
                    <a:gd name="T20" fmla="*/ 128 w 318"/>
                    <a:gd name="T21" fmla="*/ 15 h 252"/>
                    <a:gd name="T22" fmla="*/ 140 w 318"/>
                    <a:gd name="T23" fmla="*/ 35 h 252"/>
                    <a:gd name="T24" fmla="*/ 167 w 318"/>
                    <a:gd name="T25" fmla="*/ 30 h 252"/>
                    <a:gd name="T26" fmla="*/ 179 w 318"/>
                    <a:gd name="T27" fmla="*/ 35 h 252"/>
                    <a:gd name="T28" fmla="*/ 194 w 318"/>
                    <a:gd name="T29" fmla="*/ 18 h 252"/>
                    <a:gd name="T30" fmla="*/ 215 w 318"/>
                    <a:gd name="T31" fmla="*/ 6 h 252"/>
                    <a:gd name="T32" fmla="*/ 221 w 318"/>
                    <a:gd name="T33" fmla="*/ 38 h 252"/>
                    <a:gd name="T34" fmla="*/ 240 w 318"/>
                    <a:gd name="T35" fmla="*/ 65 h 252"/>
                    <a:gd name="T36" fmla="*/ 269 w 318"/>
                    <a:gd name="T37" fmla="*/ 41 h 252"/>
                    <a:gd name="T38" fmla="*/ 290 w 318"/>
                    <a:gd name="T39" fmla="*/ 24 h 252"/>
                    <a:gd name="T40" fmla="*/ 303 w 318"/>
                    <a:gd name="T41" fmla="*/ 17 h 252"/>
                    <a:gd name="T42" fmla="*/ 308 w 318"/>
                    <a:gd name="T43" fmla="*/ 41 h 252"/>
                    <a:gd name="T44" fmla="*/ 318 w 318"/>
                    <a:gd name="T45" fmla="*/ 62 h 252"/>
                    <a:gd name="T46" fmla="*/ 308 w 318"/>
                    <a:gd name="T47" fmla="*/ 84 h 252"/>
                    <a:gd name="T48" fmla="*/ 290 w 318"/>
                    <a:gd name="T49" fmla="*/ 90 h 252"/>
                    <a:gd name="T50" fmla="*/ 273 w 318"/>
                    <a:gd name="T51" fmla="*/ 120 h 252"/>
                    <a:gd name="T52" fmla="*/ 242 w 318"/>
                    <a:gd name="T53" fmla="*/ 129 h 252"/>
                    <a:gd name="T54" fmla="*/ 201 w 318"/>
                    <a:gd name="T55" fmla="*/ 140 h 252"/>
                    <a:gd name="T56" fmla="*/ 174 w 318"/>
                    <a:gd name="T57" fmla="*/ 158 h 252"/>
                    <a:gd name="T58" fmla="*/ 153 w 318"/>
                    <a:gd name="T59" fmla="*/ 195 h 252"/>
                    <a:gd name="T60" fmla="*/ 132 w 318"/>
                    <a:gd name="T61" fmla="*/ 237 h 252"/>
                    <a:gd name="T62" fmla="*/ 113 w 318"/>
                    <a:gd name="T63" fmla="*/ 252 h 252"/>
                    <a:gd name="T64" fmla="*/ 102 w 318"/>
                    <a:gd name="T65" fmla="*/ 252 h 252"/>
                    <a:gd name="T66" fmla="*/ 84 w 318"/>
                    <a:gd name="T67" fmla="*/ 230 h 252"/>
                    <a:gd name="T68" fmla="*/ 69 w 318"/>
                    <a:gd name="T69" fmla="*/ 218 h 252"/>
                    <a:gd name="T70" fmla="*/ 57 w 318"/>
                    <a:gd name="T71" fmla="*/ 203 h 252"/>
                    <a:gd name="T72" fmla="*/ 41 w 318"/>
                    <a:gd name="T73" fmla="*/ 182 h 252"/>
                    <a:gd name="T74" fmla="*/ 24 w 318"/>
                    <a:gd name="T75" fmla="*/ 161 h 252"/>
                    <a:gd name="T76" fmla="*/ 14 w 318"/>
                    <a:gd name="T77" fmla="*/ 140 h 252"/>
                    <a:gd name="T78" fmla="*/ 5 w 318"/>
                    <a:gd name="T79" fmla="*/ 105 h 252"/>
                    <a:gd name="T80" fmla="*/ 0 w 318"/>
                    <a:gd name="T81" fmla="*/ 57 h 252"/>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18"/>
                    <a:gd name="T124" fmla="*/ 0 h 252"/>
                    <a:gd name="T125" fmla="*/ 318 w 318"/>
                    <a:gd name="T126" fmla="*/ 252 h 252"/>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18" h="252">
                      <a:moveTo>
                        <a:pt x="0" y="57"/>
                      </a:moveTo>
                      <a:lnTo>
                        <a:pt x="17" y="50"/>
                      </a:lnTo>
                      <a:lnTo>
                        <a:pt x="33" y="48"/>
                      </a:lnTo>
                      <a:lnTo>
                        <a:pt x="51" y="53"/>
                      </a:lnTo>
                      <a:lnTo>
                        <a:pt x="71" y="45"/>
                      </a:lnTo>
                      <a:lnTo>
                        <a:pt x="86" y="23"/>
                      </a:lnTo>
                      <a:lnTo>
                        <a:pt x="92" y="36"/>
                      </a:lnTo>
                      <a:lnTo>
                        <a:pt x="104" y="21"/>
                      </a:lnTo>
                      <a:lnTo>
                        <a:pt x="113" y="8"/>
                      </a:lnTo>
                      <a:lnTo>
                        <a:pt x="122" y="0"/>
                      </a:lnTo>
                      <a:lnTo>
                        <a:pt x="128" y="15"/>
                      </a:lnTo>
                      <a:lnTo>
                        <a:pt x="140" y="35"/>
                      </a:lnTo>
                      <a:lnTo>
                        <a:pt x="167" y="30"/>
                      </a:lnTo>
                      <a:lnTo>
                        <a:pt x="179" y="35"/>
                      </a:lnTo>
                      <a:lnTo>
                        <a:pt x="194" y="18"/>
                      </a:lnTo>
                      <a:lnTo>
                        <a:pt x="215" y="6"/>
                      </a:lnTo>
                      <a:lnTo>
                        <a:pt x="221" y="38"/>
                      </a:lnTo>
                      <a:lnTo>
                        <a:pt x="240" y="65"/>
                      </a:lnTo>
                      <a:lnTo>
                        <a:pt x="269" y="41"/>
                      </a:lnTo>
                      <a:lnTo>
                        <a:pt x="290" y="24"/>
                      </a:lnTo>
                      <a:lnTo>
                        <a:pt x="303" y="17"/>
                      </a:lnTo>
                      <a:lnTo>
                        <a:pt x="308" y="41"/>
                      </a:lnTo>
                      <a:lnTo>
                        <a:pt x="318" y="62"/>
                      </a:lnTo>
                      <a:lnTo>
                        <a:pt x="308" y="84"/>
                      </a:lnTo>
                      <a:lnTo>
                        <a:pt x="290" y="90"/>
                      </a:lnTo>
                      <a:lnTo>
                        <a:pt x="273" y="120"/>
                      </a:lnTo>
                      <a:lnTo>
                        <a:pt x="242" y="129"/>
                      </a:lnTo>
                      <a:lnTo>
                        <a:pt x="201" y="140"/>
                      </a:lnTo>
                      <a:lnTo>
                        <a:pt x="174" y="158"/>
                      </a:lnTo>
                      <a:lnTo>
                        <a:pt x="153" y="195"/>
                      </a:lnTo>
                      <a:lnTo>
                        <a:pt x="132" y="237"/>
                      </a:lnTo>
                      <a:lnTo>
                        <a:pt x="113" y="252"/>
                      </a:lnTo>
                      <a:lnTo>
                        <a:pt x="102" y="252"/>
                      </a:lnTo>
                      <a:lnTo>
                        <a:pt x="84" y="230"/>
                      </a:lnTo>
                      <a:lnTo>
                        <a:pt x="69" y="218"/>
                      </a:lnTo>
                      <a:lnTo>
                        <a:pt x="57" y="203"/>
                      </a:lnTo>
                      <a:lnTo>
                        <a:pt x="41" y="182"/>
                      </a:lnTo>
                      <a:lnTo>
                        <a:pt x="24" y="161"/>
                      </a:lnTo>
                      <a:lnTo>
                        <a:pt x="14" y="140"/>
                      </a:lnTo>
                      <a:lnTo>
                        <a:pt x="5" y="105"/>
                      </a:lnTo>
                      <a:lnTo>
                        <a:pt x="0" y="57"/>
                      </a:lnTo>
                      <a:close/>
                    </a:path>
                  </a:pathLst>
                </a:custGeom>
                <a:solidFill>
                  <a:srgbClr val="FFCC99">
                    <a:alpha val="59999"/>
                  </a:srgbClr>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a:lstStyle/>
                <a:p>
                  <a:endParaRPr lang="en-US"/>
                </a:p>
              </p:txBody>
            </p:sp>
            <p:sp>
              <p:nvSpPr>
                <p:cNvPr id="70" name="Freeform 23"/>
                <p:cNvSpPr>
                  <a:spLocks noChangeAspect="1"/>
                </p:cNvSpPr>
                <p:nvPr/>
              </p:nvSpPr>
              <p:spPr bwMode="auto">
                <a:xfrm>
                  <a:off x="2621" y="930"/>
                  <a:ext cx="186" cy="113"/>
                </a:xfrm>
                <a:custGeom>
                  <a:avLst/>
                  <a:gdLst>
                    <a:gd name="T0" fmla="*/ 0 w 186"/>
                    <a:gd name="T1" fmla="*/ 0 h 113"/>
                    <a:gd name="T2" fmla="*/ 19 w 186"/>
                    <a:gd name="T3" fmla="*/ 11 h 113"/>
                    <a:gd name="T4" fmla="*/ 42 w 186"/>
                    <a:gd name="T5" fmla="*/ 20 h 113"/>
                    <a:gd name="T6" fmla="*/ 58 w 186"/>
                    <a:gd name="T7" fmla="*/ 33 h 113"/>
                    <a:gd name="T8" fmla="*/ 63 w 186"/>
                    <a:gd name="T9" fmla="*/ 59 h 113"/>
                    <a:gd name="T10" fmla="*/ 78 w 186"/>
                    <a:gd name="T11" fmla="*/ 84 h 113"/>
                    <a:gd name="T12" fmla="*/ 91 w 186"/>
                    <a:gd name="T13" fmla="*/ 69 h 113"/>
                    <a:gd name="T14" fmla="*/ 108 w 186"/>
                    <a:gd name="T15" fmla="*/ 92 h 113"/>
                    <a:gd name="T16" fmla="*/ 121 w 186"/>
                    <a:gd name="T17" fmla="*/ 71 h 113"/>
                    <a:gd name="T18" fmla="*/ 132 w 186"/>
                    <a:gd name="T19" fmla="*/ 84 h 113"/>
                    <a:gd name="T20" fmla="*/ 151 w 186"/>
                    <a:gd name="T21" fmla="*/ 47 h 113"/>
                    <a:gd name="T22" fmla="*/ 166 w 186"/>
                    <a:gd name="T23" fmla="*/ 36 h 113"/>
                    <a:gd name="T24" fmla="*/ 186 w 186"/>
                    <a:gd name="T25" fmla="*/ 36 h 113"/>
                    <a:gd name="T26" fmla="*/ 162 w 186"/>
                    <a:gd name="T27" fmla="*/ 71 h 113"/>
                    <a:gd name="T28" fmla="*/ 147 w 186"/>
                    <a:gd name="T29" fmla="*/ 98 h 113"/>
                    <a:gd name="T30" fmla="*/ 124 w 186"/>
                    <a:gd name="T31" fmla="*/ 113 h 113"/>
                    <a:gd name="T32" fmla="*/ 96 w 186"/>
                    <a:gd name="T33" fmla="*/ 113 h 113"/>
                    <a:gd name="T34" fmla="*/ 85 w 186"/>
                    <a:gd name="T35" fmla="*/ 110 h 113"/>
                    <a:gd name="T36" fmla="*/ 48 w 186"/>
                    <a:gd name="T37" fmla="*/ 81 h 113"/>
                    <a:gd name="T38" fmla="*/ 16 w 186"/>
                    <a:gd name="T39" fmla="*/ 50 h 113"/>
                    <a:gd name="T40" fmla="*/ 6 w 186"/>
                    <a:gd name="T41" fmla="*/ 30 h 113"/>
                    <a:gd name="T42" fmla="*/ 0 w 186"/>
                    <a:gd name="T43" fmla="*/ 0 h 11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86"/>
                    <a:gd name="T67" fmla="*/ 0 h 113"/>
                    <a:gd name="T68" fmla="*/ 186 w 186"/>
                    <a:gd name="T69" fmla="*/ 113 h 113"/>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86" h="113">
                      <a:moveTo>
                        <a:pt x="0" y="0"/>
                      </a:moveTo>
                      <a:lnTo>
                        <a:pt x="19" y="11"/>
                      </a:lnTo>
                      <a:lnTo>
                        <a:pt x="42" y="20"/>
                      </a:lnTo>
                      <a:lnTo>
                        <a:pt x="58" y="33"/>
                      </a:lnTo>
                      <a:lnTo>
                        <a:pt x="63" y="59"/>
                      </a:lnTo>
                      <a:lnTo>
                        <a:pt x="78" y="84"/>
                      </a:lnTo>
                      <a:lnTo>
                        <a:pt x="91" y="69"/>
                      </a:lnTo>
                      <a:lnTo>
                        <a:pt x="108" y="92"/>
                      </a:lnTo>
                      <a:lnTo>
                        <a:pt x="121" y="71"/>
                      </a:lnTo>
                      <a:lnTo>
                        <a:pt x="132" y="84"/>
                      </a:lnTo>
                      <a:lnTo>
                        <a:pt x="151" y="47"/>
                      </a:lnTo>
                      <a:lnTo>
                        <a:pt x="166" y="36"/>
                      </a:lnTo>
                      <a:lnTo>
                        <a:pt x="186" y="36"/>
                      </a:lnTo>
                      <a:lnTo>
                        <a:pt x="162" y="71"/>
                      </a:lnTo>
                      <a:lnTo>
                        <a:pt x="147" y="98"/>
                      </a:lnTo>
                      <a:lnTo>
                        <a:pt x="124" y="113"/>
                      </a:lnTo>
                      <a:lnTo>
                        <a:pt x="96" y="113"/>
                      </a:lnTo>
                      <a:lnTo>
                        <a:pt x="85" y="110"/>
                      </a:lnTo>
                      <a:lnTo>
                        <a:pt x="48" y="81"/>
                      </a:lnTo>
                      <a:lnTo>
                        <a:pt x="16" y="50"/>
                      </a:lnTo>
                      <a:lnTo>
                        <a:pt x="6" y="30"/>
                      </a:lnTo>
                      <a:lnTo>
                        <a:pt x="0" y="0"/>
                      </a:lnTo>
                      <a:close/>
                    </a:path>
                  </a:pathLst>
                </a:custGeom>
                <a:solidFill>
                  <a:srgbClr val="FFCC99">
                    <a:alpha val="59999"/>
                  </a:srgbClr>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a:lstStyle/>
                <a:p>
                  <a:endParaRPr lang="en-US"/>
                </a:p>
              </p:txBody>
            </p:sp>
            <p:sp>
              <p:nvSpPr>
                <p:cNvPr id="71" name="Freeform 24"/>
                <p:cNvSpPr>
                  <a:spLocks noChangeAspect="1"/>
                </p:cNvSpPr>
                <p:nvPr/>
              </p:nvSpPr>
              <p:spPr bwMode="auto">
                <a:xfrm>
                  <a:off x="1427" y="804"/>
                  <a:ext cx="876" cy="240"/>
                </a:xfrm>
                <a:custGeom>
                  <a:avLst/>
                  <a:gdLst>
                    <a:gd name="T0" fmla="*/ 0 w 876"/>
                    <a:gd name="T1" fmla="*/ 0 h 240"/>
                    <a:gd name="T2" fmla="*/ 103 w 876"/>
                    <a:gd name="T3" fmla="*/ 9 h 240"/>
                    <a:gd name="T4" fmla="*/ 210 w 876"/>
                    <a:gd name="T5" fmla="*/ 15 h 240"/>
                    <a:gd name="T6" fmla="*/ 307 w 876"/>
                    <a:gd name="T7" fmla="*/ 23 h 240"/>
                    <a:gd name="T8" fmla="*/ 406 w 876"/>
                    <a:gd name="T9" fmla="*/ 30 h 240"/>
                    <a:gd name="T10" fmla="*/ 477 w 876"/>
                    <a:gd name="T11" fmla="*/ 38 h 240"/>
                    <a:gd name="T12" fmla="*/ 505 w 876"/>
                    <a:gd name="T13" fmla="*/ 45 h 240"/>
                    <a:gd name="T14" fmla="*/ 555 w 876"/>
                    <a:gd name="T15" fmla="*/ 50 h 240"/>
                    <a:gd name="T16" fmla="*/ 589 w 876"/>
                    <a:gd name="T17" fmla="*/ 53 h 240"/>
                    <a:gd name="T18" fmla="*/ 606 w 876"/>
                    <a:gd name="T19" fmla="*/ 60 h 240"/>
                    <a:gd name="T20" fmla="*/ 645 w 876"/>
                    <a:gd name="T21" fmla="*/ 65 h 240"/>
                    <a:gd name="T22" fmla="*/ 645 w 876"/>
                    <a:gd name="T23" fmla="*/ 80 h 240"/>
                    <a:gd name="T24" fmla="*/ 681 w 876"/>
                    <a:gd name="T25" fmla="*/ 78 h 240"/>
                    <a:gd name="T26" fmla="*/ 693 w 876"/>
                    <a:gd name="T27" fmla="*/ 78 h 240"/>
                    <a:gd name="T28" fmla="*/ 691 w 876"/>
                    <a:gd name="T29" fmla="*/ 89 h 240"/>
                    <a:gd name="T30" fmla="*/ 732 w 876"/>
                    <a:gd name="T31" fmla="*/ 86 h 240"/>
                    <a:gd name="T32" fmla="*/ 735 w 876"/>
                    <a:gd name="T33" fmla="*/ 105 h 240"/>
                    <a:gd name="T34" fmla="*/ 756 w 876"/>
                    <a:gd name="T35" fmla="*/ 96 h 240"/>
                    <a:gd name="T36" fmla="*/ 786 w 876"/>
                    <a:gd name="T37" fmla="*/ 95 h 240"/>
                    <a:gd name="T38" fmla="*/ 808 w 876"/>
                    <a:gd name="T39" fmla="*/ 93 h 240"/>
                    <a:gd name="T40" fmla="*/ 816 w 876"/>
                    <a:gd name="T41" fmla="*/ 110 h 240"/>
                    <a:gd name="T42" fmla="*/ 832 w 876"/>
                    <a:gd name="T43" fmla="*/ 108 h 240"/>
                    <a:gd name="T44" fmla="*/ 859 w 876"/>
                    <a:gd name="T45" fmla="*/ 108 h 240"/>
                    <a:gd name="T46" fmla="*/ 867 w 876"/>
                    <a:gd name="T47" fmla="*/ 174 h 240"/>
                    <a:gd name="T48" fmla="*/ 871 w 876"/>
                    <a:gd name="T49" fmla="*/ 207 h 240"/>
                    <a:gd name="T50" fmla="*/ 876 w 876"/>
                    <a:gd name="T51" fmla="*/ 240 h 240"/>
                    <a:gd name="T52" fmla="*/ 865 w 876"/>
                    <a:gd name="T53" fmla="*/ 237 h 240"/>
                    <a:gd name="T54" fmla="*/ 853 w 876"/>
                    <a:gd name="T55" fmla="*/ 212 h 240"/>
                    <a:gd name="T56" fmla="*/ 846 w 876"/>
                    <a:gd name="T57" fmla="*/ 201 h 240"/>
                    <a:gd name="T58" fmla="*/ 813 w 876"/>
                    <a:gd name="T59" fmla="*/ 194 h 240"/>
                    <a:gd name="T60" fmla="*/ 802 w 876"/>
                    <a:gd name="T61" fmla="*/ 191 h 240"/>
                    <a:gd name="T62" fmla="*/ 790 w 876"/>
                    <a:gd name="T63" fmla="*/ 186 h 240"/>
                    <a:gd name="T64" fmla="*/ 775 w 876"/>
                    <a:gd name="T65" fmla="*/ 171 h 240"/>
                    <a:gd name="T66" fmla="*/ 753 w 876"/>
                    <a:gd name="T67" fmla="*/ 180 h 240"/>
                    <a:gd name="T68" fmla="*/ 727 w 876"/>
                    <a:gd name="T69" fmla="*/ 164 h 240"/>
                    <a:gd name="T70" fmla="*/ 715 w 876"/>
                    <a:gd name="T71" fmla="*/ 149 h 240"/>
                    <a:gd name="T72" fmla="*/ 690 w 876"/>
                    <a:gd name="T73" fmla="*/ 167 h 240"/>
                    <a:gd name="T74" fmla="*/ 658 w 876"/>
                    <a:gd name="T75" fmla="*/ 137 h 240"/>
                    <a:gd name="T76" fmla="*/ 646 w 876"/>
                    <a:gd name="T77" fmla="*/ 132 h 240"/>
                    <a:gd name="T78" fmla="*/ 633 w 876"/>
                    <a:gd name="T79" fmla="*/ 132 h 240"/>
                    <a:gd name="T80" fmla="*/ 624 w 876"/>
                    <a:gd name="T81" fmla="*/ 123 h 240"/>
                    <a:gd name="T82" fmla="*/ 592 w 876"/>
                    <a:gd name="T83" fmla="*/ 125 h 240"/>
                    <a:gd name="T84" fmla="*/ 583 w 876"/>
                    <a:gd name="T85" fmla="*/ 114 h 240"/>
                    <a:gd name="T86" fmla="*/ 568 w 876"/>
                    <a:gd name="T87" fmla="*/ 117 h 240"/>
                    <a:gd name="T88" fmla="*/ 555 w 876"/>
                    <a:gd name="T89" fmla="*/ 102 h 240"/>
                    <a:gd name="T90" fmla="*/ 532 w 876"/>
                    <a:gd name="T91" fmla="*/ 104 h 240"/>
                    <a:gd name="T92" fmla="*/ 523 w 876"/>
                    <a:gd name="T93" fmla="*/ 90 h 240"/>
                    <a:gd name="T94" fmla="*/ 492 w 876"/>
                    <a:gd name="T95" fmla="*/ 92 h 240"/>
                    <a:gd name="T96" fmla="*/ 484 w 876"/>
                    <a:gd name="T97" fmla="*/ 77 h 240"/>
                    <a:gd name="T98" fmla="*/ 457 w 876"/>
                    <a:gd name="T99" fmla="*/ 68 h 240"/>
                    <a:gd name="T100" fmla="*/ 423 w 876"/>
                    <a:gd name="T101" fmla="*/ 66 h 240"/>
                    <a:gd name="T102" fmla="*/ 415 w 876"/>
                    <a:gd name="T103" fmla="*/ 60 h 240"/>
                    <a:gd name="T104" fmla="*/ 399 w 876"/>
                    <a:gd name="T105" fmla="*/ 60 h 240"/>
                    <a:gd name="T106" fmla="*/ 367 w 876"/>
                    <a:gd name="T107" fmla="*/ 60 h 240"/>
                    <a:gd name="T108" fmla="*/ 346 w 876"/>
                    <a:gd name="T109" fmla="*/ 59 h 240"/>
                    <a:gd name="T110" fmla="*/ 318 w 876"/>
                    <a:gd name="T111" fmla="*/ 54 h 240"/>
                    <a:gd name="T112" fmla="*/ 315 w 876"/>
                    <a:gd name="T113" fmla="*/ 44 h 240"/>
                    <a:gd name="T114" fmla="*/ 264 w 876"/>
                    <a:gd name="T115" fmla="*/ 41 h 240"/>
                    <a:gd name="T116" fmla="*/ 180 w 876"/>
                    <a:gd name="T117" fmla="*/ 26 h 240"/>
                    <a:gd name="T118" fmla="*/ 118 w 876"/>
                    <a:gd name="T119" fmla="*/ 18 h 240"/>
                    <a:gd name="T120" fmla="*/ 0 w 876"/>
                    <a:gd name="T121" fmla="*/ 0 h 24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876"/>
                    <a:gd name="T184" fmla="*/ 0 h 240"/>
                    <a:gd name="T185" fmla="*/ 876 w 876"/>
                    <a:gd name="T186" fmla="*/ 240 h 240"/>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876" h="240">
                      <a:moveTo>
                        <a:pt x="0" y="0"/>
                      </a:moveTo>
                      <a:lnTo>
                        <a:pt x="103" y="9"/>
                      </a:lnTo>
                      <a:lnTo>
                        <a:pt x="210" y="15"/>
                      </a:lnTo>
                      <a:lnTo>
                        <a:pt x="307" y="23"/>
                      </a:lnTo>
                      <a:lnTo>
                        <a:pt x="406" y="30"/>
                      </a:lnTo>
                      <a:lnTo>
                        <a:pt x="477" y="38"/>
                      </a:lnTo>
                      <a:lnTo>
                        <a:pt x="505" y="45"/>
                      </a:lnTo>
                      <a:lnTo>
                        <a:pt x="555" y="50"/>
                      </a:lnTo>
                      <a:lnTo>
                        <a:pt x="589" y="53"/>
                      </a:lnTo>
                      <a:lnTo>
                        <a:pt x="606" y="60"/>
                      </a:lnTo>
                      <a:lnTo>
                        <a:pt x="645" y="65"/>
                      </a:lnTo>
                      <a:lnTo>
                        <a:pt x="645" y="80"/>
                      </a:lnTo>
                      <a:lnTo>
                        <a:pt x="681" y="78"/>
                      </a:lnTo>
                      <a:lnTo>
                        <a:pt x="693" y="78"/>
                      </a:lnTo>
                      <a:lnTo>
                        <a:pt x="691" y="89"/>
                      </a:lnTo>
                      <a:lnTo>
                        <a:pt x="732" y="86"/>
                      </a:lnTo>
                      <a:lnTo>
                        <a:pt x="735" y="105"/>
                      </a:lnTo>
                      <a:lnTo>
                        <a:pt x="756" y="96"/>
                      </a:lnTo>
                      <a:lnTo>
                        <a:pt x="786" y="95"/>
                      </a:lnTo>
                      <a:lnTo>
                        <a:pt x="808" y="93"/>
                      </a:lnTo>
                      <a:lnTo>
                        <a:pt x="816" y="110"/>
                      </a:lnTo>
                      <a:lnTo>
                        <a:pt x="832" y="108"/>
                      </a:lnTo>
                      <a:lnTo>
                        <a:pt x="859" y="108"/>
                      </a:lnTo>
                      <a:lnTo>
                        <a:pt x="867" y="174"/>
                      </a:lnTo>
                      <a:lnTo>
                        <a:pt x="871" y="207"/>
                      </a:lnTo>
                      <a:lnTo>
                        <a:pt x="876" y="240"/>
                      </a:lnTo>
                      <a:lnTo>
                        <a:pt x="865" y="237"/>
                      </a:lnTo>
                      <a:lnTo>
                        <a:pt x="853" y="212"/>
                      </a:lnTo>
                      <a:lnTo>
                        <a:pt x="846" y="201"/>
                      </a:lnTo>
                      <a:lnTo>
                        <a:pt x="813" y="194"/>
                      </a:lnTo>
                      <a:lnTo>
                        <a:pt x="802" y="191"/>
                      </a:lnTo>
                      <a:lnTo>
                        <a:pt x="790" y="186"/>
                      </a:lnTo>
                      <a:lnTo>
                        <a:pt x="775" y="171"/>
                      </a:lnTo>
                      <a:lnTo>
                        <a:pt x="753" y="180"/>
                      </a:lnTo>
                      <a:lnTo>
                        <a:pt x="727" y="164"/>
                      </a:lnTo>
                      <a:lnTo>
                        <a:pt x="715" y="149"/>
                      </a:lnTo>
                      <a:lnTo>
                        <a:pt x="690" y="167"/>
                      </a:lnTo>
                      <a:lnTo>
                        <a:pt x="658" y="137"/>
                      </a:lnTo>
                      <a:lnTo>
                        <a:pt x="646" y="132"/>
                      </a:lnTo>
                      <a:lnTo>
                        <a:pt x="633" y="132"/>
                      </a:lnTo>
                      <a:lnTo>
                        <a:pt x="624" y="123"/>
                      </a:lnTo>
                      <a:lnTo>
                        <a:pt x="592" y="125"/>
                      </a:lnTo>
                      <a:lnTo>
                        <a:pt x="583" y="114"/>
                      </a:lnTo>
                      <a:lnTo>
                        <a:pt x="568" y="117"/>
                      </a:lnTo>
                      <a:lnTo>
                        <a:pt x="555" y="102"/>
                      </a:lnTo>
                      <a:lnTo>
                        <a:pt x="532" y="104"/>
                      </a:lnTo>
                      <a:lnTo>
                        <a:pt x="523" y="90"/>
                      </a:lnTo>
                      <a:lnTo>
                        <a:pt x="492" y="92"/>
                      </a:lnTo>
                      <a:lnTo>
                        <a:pt x="484" y="77"/>
                      </a:lnTo>
                      <a:lnTo>
                        <a:pt x="457" y="68"/>
                      </a:lnTo>
                      <a:lnTo>
                        <a:pt x="423" y="66"/>
                      </a:lnTo>
                      <a:lnTo>
                        <a:pt x="415" y="60"/>
                      </a:lnTo>
                      <a:lnTo>
                        <a:pt x="399" y="60"/>
                      </a:lnTo>
                      <a:lnTo>
                        <a:pt x="367" y="60"/>
                      </a:lnTo>
                      <a:lnTo>
                        <a:pt x="346" y="59"/>
                      </a:lnTo>
                      <a:lnTo>
                        <a:pt x="318" y="54"/>
                      </a:lnTo>
                      <a:lnTo>
                        <a:pt x="315" y="44"/>
                      </a:lnTo>
                      <a:lnTo>
                        <a:pt x="264" y="41"/>
                      </a:lnTo>
                      <a:lnTo>
                        <a:pt x="180" y="26"/>
                      </a:lnTo>
                      <a:lnTo>
                        <a:pt x="118" y="18"/>
                      </a:lnTo>
                      <a:lnTo>
                        <a:pt x="0" y="0"/>
                      </a:lnTo>
                      <a:close/>
                    </a:path>
                  </a:pathLst>
                </a:custGeom>
                <a:solidFill>
                  <a:srgbClr val="FFCC99">
                    <a:alpha val="59999"/>
                  </a:srgbClr>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a:lstStyle/>
                <a:p>
                  <a:endParaRPr lang="en-US"/>
                </a:p>
              </p:txBody>
            </p:sp>
            <p:sp>
              <p:nvSpPr>
                <p:cNvPr id="72" name="Freeform 25"/>
                <p:cNvSpPr>
                  <a:spLocks noChangeAspect="1"/>
                </p:cNvSpPr>
                <p:nvPr/>
              </p:nvSpPr>
              <p:spPr bwMode="auto">
                <a:xfrm>
                  <a:off x="3673" y="932"/>
                  <a:ext cx="69" cy="115"/>
                </a:xfrm>
                <a:custGeom>
                  <a:avLst/>
                  <a:gdLst>
                    <a:gd name="T0" fmla="*/ 5 w 69"/>
                    <a:gd name="T1" fmla="*/ 0 h 115"/>
                    <a:gd name="T2" fmla="*/ 13 w 69"/>
                    <a:gd name="T3" fmla="*/ 22 h 115"/>
                    <a:gd name="T4" fmla="*/ 22 w 69"/>
                    <a:gd name="T5" fmla="*/ 36 h 115"/>
                    <a:gd name="T6" fmla="*/ 37 w 69"/>
                    <a:gd name="T7" fmla="*/ 50 h 115"/>
                    <a:gd name="T8" fmla="*/ 51 w 69"/>
                    <a:gd name="T9" fmla="*/ 42 h 115"/>
                    <a:gd name="T10" fmla="*/ 57 w 69"/>
                    <a:gd name="T11" fmla="*/ 30 h 115"/>
                    <a:gd name="T12" fmla="*/ 66 w 69"/>
                    <a:gd name="T13" fmla="*/ 18 h 115"/>
                    <a:gd name="T14" fmla="*/ 69 w 69"/>
                    <a:gd name="T15" fmla="*/ 48 h 115"/>
                    <a:gd name="T16" fmla="*/ 67 w 69"/>
                    <a:gd name="T17" fmla="*/ 74 h 115"/>
                    <a:gd name="T18" fmla="*/ 61 w 69"/>
                    <a:gd name="T19" fmla="*/ 91 h 115"/>
                    <a:gd name="T20" fmla="*/ 48 w 69"/>
                    <a:gd name="T21" fmla="*/ 109 h 115"/>
                    <a:gd name="T22" fmla="*/ 36 w 69"/>
                    <a:gd name="T23" fmla="*/ 115 h 115"/>
                    <a:gd name="T24" fmla="*/ 17 w 69"/>
                    <a:gd name="T25" fmla="*/ 109 h 115"/>
                    <a:gd name="T26" fmla="*/ 9 w 69"/>
                    <a:gd name="T27" fmla="*/ 92 h 115"/>
                    <a:gd name="T28" fmla="*/ 2 w 69"/>
                    <a:gd name="T29" fmla="*/ 64 h 115"/>
                    <a:gd name="T30" fmla="*/ 0 w 69"/>
                    <a:gd name="T31" fmla="*/ 41 h 115"/>
                    <a:gd name="T32" fmla="*/ 0 w 69"/>
                    <a:gd name="T33" fmla="*/ 20 h 115"/>
                    <a:gd name="T34" fmla="*/ 5 w 69"/>
                    <a:gd name="T35" fmla="*/ 0 h 11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69"/>
                    <a:gd name="T55" fmla="*/ 0 h 115"/>
                    <a:gd name="T56" fmla="*/ 69 w 69"/>
                    <a:gd name="T57" fmla="*/ 115 h 11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69" h="115">
                      <a:moveTo>
                        <a:pt x="5" y="0"/>
                      </a:moveTo>
                      <a:lnTo>
                        <a:pt x="13" y="22"/>
                      </a:lnTo>
                      <a:lnTo>
                        <a:pt x="22" y="36"/>
                      </a:lnTo>
                      <a:lnTo>
                        <a:pt x="37" y="50"/>
                      </a:lnTo>
                      <a:lnTo>
                        <a:pt x="51" y="42"/>
                      </a:lnTo>
                      <a:lnTo>
                        <a:pt x="57" y="30"/>
                      </a:lnTo>
                      <a:lnTo>
                        <a:pt x="66" y="18"/>
                      </a:lnTo>
                      <a:lnTo>
                        <a:pt x="69" y="48"/>
                      </a:lnTo>
                      <a:lnTo>
                        <a:pt x="67" y="74"/>
                      </a:lnTo>
                      <a:lnTo>
                        <a:pt x="61" y="91"/>
                      </a:lnTo>
                      <a:lnTo>
                        <a:pt x="48" y="109"/>
                      </a:lnTo>
                      <a:lnTo>
                        <a:pt x="36" y="115"/>
                      </a:lnTo>
                      <a:lnTo>
                        <a:pt x="17" y="109"/>
                      </a:lnTo>
                      <a:lnTo>
                        <a:pt x="9" y="92"/>
                      </a:lnTo>
                      <a:lnTo>
                        <a:pt x="2" y="64"/>
                      </a:lnTo>
                      <a:lnTo>
                        <a:pt x="0" y="41"/>
                      </a:lnTo>
                      <a:lnTo>
                        <a:pt x="0" y="20"/>
                      </a:lnTo>
                      <a:lnTo>
                        <a:pt x="5" y="0"/>
                      </a:lnTo>
                      <a:close/>
                    </a:path>
                  </a:pathLst>
                </a:custGeom>
                <a:solidFill>
                  <a:srgbClr val="FF0000">
                    <a:alpha val="39999"/>
                  </a:srgbClr>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a:lstStyle/>
                <a:p>
                  <a:endParaRPr lang="en-US"/>
                </a:p>
              </p:txBody>
            </p:sp>
            <p:sp>
              <p:nvSpPr>
                <p:cNvPr id="73" name="Freeform 26"/>
                <p:cNvSpPr>
                  <a:spLocks noChangeAspect="1"/>
                </p:cNvSpPr>
                <p:nvPr/>
              </p:nvSpPr>
              <p:spPr bwMode="auto">
                <a:xfrm>
                  <a:off x="3484" y="964"/>
                  <a:ext cx="86" cy="127"/>
                </a:xfrm>
                <a:custGeom>
                  <a:avLst/>
                  <a:gdLst>
                    <a:gd name="T0" fmla="*/ 0 w 86"/>
                    <a:gd name="T1" fmla="*/ 0 h 126"/>
                    <a:gd name="T2" fmla="*/ 11 w 86"/>
                    <a:gd name="T3" fmla="*/ 51 h 126"/>
                    <a:gd name="T4" fmla="*/ 23 w 86"/>
                    <a:gd name="T5" fmla="*/ 90 h 126"/>
                    <a:gd name="T6" fmla="*/ 47 w 86"/>
                    <a:gd name="T7" fmla="*/ 120 h 126"/>
                    <a:gd name="T8" fmla="*/ 63 w 86"/>
                    <a:gd name="T9" fmla="*/ 127 h 126"/>
                    <a:gd name="T10" fmla="*/ 84 w 86"/>
                    <a:gd name="T11" fmla="*/ 127 h 126"/>
                    <a:gd name="T12" fmla="*/ 86 w 86"/>
                    <a:gd name="T13" fmla="*/ 112 h 126"/>
                    <a:gd name="T14" fmla="*/ 68 w 86"/>
                    <a:gd name="T15" fmla="*/ 111 h 126"/>
                    <a:gd name="T16" fmla="*/ 47 w 86"/>
                    <a:gd name="T17" fmla="*/ 85 h 126"/>
                    <a:gd name="T18" fmla="*/ 32 w 86"/>
                    <a:gd name="T19" fmla="*/ 51 h 126"/>
                    <a:gd name="T20" fmla="*/ 14 w 86"/>
                    <a:gd name="T21" fmla="*/ 18 h 126"/>
                    <a:gd name="T22" fmla="*/ 0 w 86"/>
                    <a:gd name="T23" fmla="*/ 0 h 12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86"/>
                    <a:gd name="T37" fmla="*/ 0 h 126"/>
                    <a:gd name="T38" fmla="*/ 86 w 86"/>
                    <a:gd name="T39" fmla="*/ 126 h 12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86" h="126">
                      <a:moveTo>
                        <a:pt x="0" y="0"/>
                      </a:moveTo>
                      <a:lnTo>
                        <a:pt x="11" y="51"/>
                      </a:lnTo>
                      <a:lnTo>
                        <a:pt x="23" y="89"/>
                      </a:lnTo>
                      <a:lnTo>
                        <a:pt x="47" y="119"/>
                      </a:lnTo>
                      <a:lnTo>
                        <a:pt x="63" y="126"/>
                      </a:lnTo>
                      <a:lnTo>
                        <a:pt x="84" y="126"/>
                      </a:lnTo>
                      <a:lnTo>
                        <a:pt x="86" y="111"/>
                      </a:lnTo>
                      <a:lnTo>
                        <a:pt x="68" y="110"/>
                      </a:lnTo>
                      <a:lnTo>
                        <a:pt x="47" y="84"/>
                      </a:lnTo>
                      <a:lnTo>
                        <a:pt x="32" y="51"/>
                      </a:lnTo>
                      <a:lnTo>
                        <a:pt x="14" y="18"/>
                      </a:lnTo>
                      <a:lnTo>
                        <a:pt x="0" y="0"/>
                      </a:lnTo>
                      <a:close/>
                    </a:path>
                  </a:pathLst>
                </a:custGeom>
                <a:solidFill>
                  <a:srgbClr val="FF0000">
                    <a:alpha val="39999"/>
                  </a:srgbClr>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a:lstStyle/>
                <a:p>
                  <a:endParaRPr lang="en-US"/>
                </a:p>
              </p:txBody>
            </p:sp>
            <p:sp>
              <p:nvSpPr>
                <p:cNvPr id="74" name="Freeform 27"/>
                <p:cNvSpPr>
                  <a:spLocks noChangeAspect="1"/>
                </p:cNvSpPr>
                <p:nvPr/>
              </p:nvSpPr>
              <p:spPr bwMode="auto">
                <a:xfrm>
                  <a:off x="3332" y="923"/>
                  <a:ext cx="109" cy="192"/>
                </a:xfrm>
                <a:custGeom>
                  <a:avLst/>
                  <a:gdLst>
                    <a:gd name="T0" fmla="*/ 0 w 109"/>
                    <a:gd name="T1" fmla="*/ 0 h 192"/>
                    <a:gd name="T2" fmla="*/ 18 w 109"/>
                    <a:gd name="T3" fmla="*/ 36 h 192"/>
                    <a:gd name="T4" fmla="*/ 34 w 109"/>
                    <a:gd name="T5" fmla="*/ 76 h 192"/>
                    <a:gd name="T6" fmla="*/ 43 w 109"/>
                    <a:gd name="T7" fmla="*/ 109 h 192"/>
                    <a:gd name="T8" fmla="*/ 48 w 109"/>
                    <a:gd name="T9" fmla="*/ 130 h 192"/>
                    <a:gd name="T10" fmla="*/ 60 w 109"/>
                    <a:gd name="T11" fmla="*/ 100 h 192"/>
                    <a:gd name="T12" fmla="*/ 82 w 109"/>
                    <a:gd name="T13" fmla="*/ 114 h 192"/>
                    <a:gd name="T14" fmla="*/ 93 w 109"/>
                    <a:gd name="T15" fmla="*/ 123 h 192"/>
                    <a:gd name="T16" fmla="*/ 109 w 109"/>
                    <a:gd name="T17" fmla="*/ 112 h 192"/>
                    <a:gd name="T18" fmla="*/ 102 w 109"/>
                    <a:gd name="T19" fmla="*/ 151 h 192"/>
                    <a:gd name="T20" fmla="*/ 97 w 109"/>
                    <a:gd name="T21" fmla="*/ 177 h 192"/>
                    <a:gd name="T22" fmla="*/ 79 w 109"/>
                    <a:gd name="T23" fmla="*/ 184 h 192"/>
                    <a:gd name="T24" fmla="*/ 67 w 109"/>
                    <a:gd name="T25" fmla="*/ 187 h 192"/>
                    <a:gd name="T26" fmla="*/ 46 w 109"/>
                    <a:gd name="T27" fmla="*/ 159 h 192"/>
                    <a:gd name="T28" fmla="*/ 28 w 109"/>
                    <a:gd name="T29" fmla="*/ 192 h 192"/>
                    <a:gd name="T30" fmla="*/ 13 w 109"/>
                    <a:gd name="T31" fmla="*/ 174 h 192"/>
                    <a:gd name="T32" fmla="*/ 1 w 109"/>
                    <a:gd name="T33" fmla="*/ 130 h 192"/>
                    <a:gd name="T34" fmla="*/ 1 w 109"/>
                    <a:gd name="T35" fmla="*/ 81 h 192"/>
                    <a:gd name="T36" fmla="*/ 0 w 109"/>
                    <a:gd name="T37" fmla="*/ 30 h 192"/>
                    <a:gd name="T38" fmla="*/ 0 w 109"/>
                    <a:gd name="T39" fmla="*/ 0 h 19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09"/>
                    <a:gd name="T61" fmla="*/ 0 h 192"/>
                    <a:gd name="T62" fmla="*/ 109 w 109"/>
                    <a:gd name="T63" fmla="*/ 192 h 19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09" h="192">
                      <a:moveTo>
                        <a:pt x="0" y="0"/>
                      </a:moveTo>
                      <a:lnTo>
                        <a:pt x="18" y="36"/>
                      </a:lnTo>
                      <a:lnTo>
                        <a:pt x="34" y="76"/>
                      </a:lnTo>
                      <a:lnTo>
                        <a:pt x="43" y="109"/>
                      </a:lnTo>
                      <a:lnTo>
                        <a:pt x="48" y="130"/>
                      </a:lnTo>
                      <a:lnTo>
                        <a:pt x="60" y="100"/>
                      </a:lnTo>
                      <a:lnTo>
                        <a:pt x="82" y="114"/>
                      </a:lnTo>
                      <a:lnTo>
                        <a:pt x="93" y="123"/>
                      </a:lnTo>
                      <a:lnTo>
                        <a:pt x="109" y="112"/>
                      </a:lnTo>
                      <a:lnTo>
                        <a:pt x="102" y="151"/>
                      </a:lnTo>
                      <a:lnTo>
                        <a:pt x="97" y="177"/>
                      </a:lnTo>
                      <a:lnTo>
                        <a:pt x="79" y="184"/>
                      </a:lnTo>
                      <a:lnTo>
                        <a:pt x="67" y="187"/>
                      </a:lnTo>
                      <a:lnTo>
                        <a:pt x="46" y="159"/>
                      </a:lnTo>
                      <a:lnTo>
                        <a:pt x="28" y="192"/>
                      </a:lnTo>
                      <a:lnTo>
                        <a:pt x="13" y="174"/>
                      </a:lnTo>
                      <a:lnTo>
                        <a:pt x="1" y="130"/>
                      </a:lnTo>
                      <a:lnTo>
                        <a:pt x="1" y="81"/>
                      </a:lnTo>
                      <a:lnTo>
                        <a:pt x="0" y="30"/>
                      </a:lnTo>
                      <a:lnTo>
                        <a:pt x="0" y="0"/>
                      </a:lnTo>
                      <a:close/>
                    </a:path>
                  </a:pathLst>
                </a:custGeom>
                <a:solidFill>
                  <a:srgbClr val="FF0000">
                    <a:alpha val="39999"/>
                  </a:srgbClr>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a:lstStyle/>
                <a:p>
                  <a:endParaRPr lang="en-US"/>
                </a:p>
              </p:txBody>
            </p:sp>
            <p:sp>
              <p:nvSpPr>
                <p:cNvPr id="75" name="Freeform 28"/>
                <p:cNvSpPr>
                  <a:spLocks noChangeAspect="1"/>
                </p:cNvSpPr>
                <p:nvPr/>
              </p:nvSpPr>
              <p:spPr bwMode="auto">
                <a:xfrm>
                  <a:off x="3255" y="945"/>
                  <a:ext cx="44" cy="108"/>
                </a:xfrm>
                <a:custGeom>
                  <a:avLst/>
                  <a:gdLst>
                    <a:gd name="T0" fmla="*/ 0 w 44"/>
                    <a:gd name="T1" fmla="*/ 0 h 108"/>
                    <a:gd name="T2" fmla="*/ 14 w 44"/>
                    <a:gd name="T3" fmla="*/ 45 h 108"/>
                    <a:gd name="T4" fmla="*/ 29 w 44"/>
                    <a:gd name="T5" fmla="*/ 78 h 108"/>
                    <a:gd name="T6" fmla="*/ 44 w 44"/>
                    <a:gd name="T7" fmla="*/ 99 h 108"/>
                    <a:gd name="T8" fmla="*/ 33 w 44"/>
                    <a:gd name="T9" fmla="*/ 108 h 108"/>
                    <a:gd name="T10" fmla="*/ 9 w 44"/>
                    <a:gd name="T11" fmla="*/ 74 h 108"/>
                    <a:gd name="T12" fmla="*/ 2 w 44"/>
                    <a:gd name="T13" fmla="*/ 60 h 108"/>
                    <a:gd name="T14" fmla="*/ 3 w 44"/>
                    <a:gd name="T15" fmla="*/ 12 h 108"/>
                    <a:gd name="T16" fmla="*/ 0 w 44"/>
                    <a:gd name="T17" fmla="*/ 0 h 10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4"/>
                    <a:gd name="T28" fmla="*/ 0 h 108"/>
                    <a:gd name="T29" fmla="*/ 44 w 44"/>
                    <a:gd name="T30" fmla="*/ 108 h 10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4" h="108">
                      <a:moveTo>
                        <a:pt x="0" y="0"/>
                      </a:moveTo>
                      <a:lnTo>
                        <a:pt x="14" y="45"/>
                      </a:lnTo>
                      <a:lnTo>
                        <a:pt x="29" y="78"/>
                      </a:lnTo>
                      <a:lnTo>
                        <a:pt x="44" y="99"/>
                      </a:lnTo>
                      <a:lnTo>
                        <a:pt x="33" y="108"/>
                      </a:lnTo>
                      <a:lnTo>
                        <a:pt x="9" y="74"/>
                      </a:lnTo>
                      <a:lnTo>
                        <a:pt x="2" y="60"/>
                      </a:lnTo>
                      <a:lnTo>
                        <a:pt x="3" y="12"/>
                      </a:lnTo>
                      <a:lnTo>
                        <a:pt x="0" y="0"/>
                      </a:lnTo>
                      <a:close/>
                    </a:path>
                  </a:pathLst>
                </a:custGeom>
                <a:solidFill>
                  <a:srgbClr val="FF0000">
                    <a:alpha val="39999"/>
                  </a:srgbClr>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a:lstStyle/>
                <a:p>
                  <a:endParaRPr lang="en-US"/>
                </a:p>
              </p:txBody>
            </p:sp>
            <p:sp>
              <p:nvSpPr>
                <p:cNvPr id="76" name="Freeform 29"/>
                <p:cNvSpPr>
                  <a:spLocks noChangeAspect="1"/>
                </p:cNvSpPr>
                <p:nvPr/>
              </p:nvSpPr>
              <p:spPr bwMode="auto">
                <a:xfrm>
                  <a:off x="2996" y="882"/>
                  <a:ext cx="217" cy="89"/>
                </a:xfrm>
                <a:custGeom>
                  <a:avLst/>
                  <a:gdLst>
                    <a:gd name="T0" fmla="*/ 0 w 217"/>
                    <a:gd name="T1" fmla="*/ 77 h 89"/>
                    <a:gd name="T2" fmla="*/ 12 w 217"/>
                    <a:gd name="T3" fmla="*/ 54 h 89"/>
                    <a:gd name="T4" fmla="*/ 28 w 217"/>
                    <a:gd name="T5" fmla="*/ 48 h 89"/>
                    <a:gd name="T6" fmla="*/ 42 w 217"/>
                    <a:gd name="T7" fmla="*/ 47 h 89"/>
                    <a:gd name="T8" fmla="*/ 58 w 217"/>
                    <a:gd name="T9" fmla="*/ 48 h 89"/>
                    <a:gd name="T10" fmla="*/ 66 w 217"/>
                    <a:gd name="T11" fmla="*/ 42 h 89"/>
                    <a:gd name="T12" fmla="*/ 51 w 217"/>
                    <a:gd name="T13" fmla="*/ 27 h 89"/>
                    <a:gd name="T14" fmla="*/ 45 w 217"/>
                    <a:gd name="T15" fmla="*/ 18 h 89"/>
                    <a:gd name="T16" fmla="*/ 51 w 217"/>
                    <a:gd name="T17" fmla="*/ 2 h 89"/>
                    <a:gd name="T18" fmla="*/ 64 w 217"/>
                    <a:gd name="T19" fmla="*/ 8 h 89"/>
                    <a:gd name="T20" fmla="*/ 70 w 217"/>
                    <a:gd name="T21" fmla="*/ 0 h 89"/>
                    <a:gd name="T22" fmla="*/ 84 w 217"/>
                    <a:gd name="T23" fmla="*/ 11 h 89"/>
                    <a:gd name="T24" fmla="*/ 102 w 217"/>
                    <a:gd name="T25" fmla="*/ 14 h 89"/>
                    <a:gd name="T26" fmla="*/ 118 w 217"/>
                    <a:gd name="T27" fmla="*/ 17 h 89"/>
                    <a:gd name="T28" fmla="*/ 130 w 217"/>
                    <a:gd name="T29" fmla="*/ 9 h 89"/>
                    <a:gd name="T30" fmla="*/ 142 w 217"/>
                    <a:gd name="T31" fmla="*/ 3 h 89"/>
                    <a:gd name="T32" fmla="*/ 154 w 217"/>
                    <a:gd name="T33" fmla="*/ 6 h 89"/>
                    <a:gd name="T34" fmla="*/ 165 w 217"/>
                    <a:gd name="T35" fmla="*/ 11 h 89"/>
                    <a:gd name="T36" fmla="*/ 177 w 217"/>
                    <a:gd name="T37" fmla="*/ 9 h 89"/>
                    <a:gd name="T38" fmla="*/ 201 w 217"/>
                    <a:gd name="T39" fmla="*/ 27 h 89"/>
                    <a:gd name="T40" fmla="*/ 217 w 217"/>
                    <a:gd name="T41" fmla="*/ 27 h 89"/>
                    <a:gd name="T42" fmla="*/ 213 w 217"/>
                    <a:gd name="T43" fmla="*/ 44 h 89"/>
                    <a:gd name="T44" fmla="*/ 205 w 217"/>
                    <a:gd name="T45" fmla="*/ 59 h 89"/>
                    <a:gd name="T46" fmla="*/ 193 w 217"/>
                    <a:gd name="T47" fmla="*/ 63 h 89"/>
                    <a:gd name="T48" fmla="*/ 181 w 217"/>
                    <a:gd name="T49" fmla="*/ 59 h 89"/>
                    <a:gd name="T50" fmla="*/ 165 w 217"/>
                    <a:gd name="T51" fmla="*/ 57 h 89"/>
                    <a:gd name="T52" fmla="*/ 159 w 217"/>
                    <a:gd name="T53" fmla="*/ 68 h 89"/>
                    <a:gd name="T54" fmla="*/ 151 w 217"/>
                    <a:gd name="T55" fmla="*/ 59 h 89"/>
                    <a:gd name="T56" fmla="*/ 133 w 217"/>
                    <a:gd name="T57" fmla="*/ 62 h 89"/>
                    <a:gd name="T58" fmla="*/ 120 w 217"/>
                    <a:gd name="T59" fmla="*/ 77 h 89"/>
                    <a:gd name="T60" fmla="*/ 85 w 217"/>
                    <a:gd name="T61" fmla="*/ 86 h 89"/>
                    <a:gd name="T62" fmla="*/ 49 w 217"/>
                    <a:gd name="T63" fmla="*/ 89 h 89"/>
                    <a:gd name="T64" fmla="*/ 16 w 217"/>
                    <a:gd name="T65" fmla="*/ 84 h 89"/>
                    <a:gd name="T66" fmla="*/ 0 w 217"/>
                    <a:gd name="T67" fmla="*/ 77 h 8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17"/>
                    <a:gd name="T103" fmla="*/ 0 h 89"/>
                    <a:gd name="T104" fmla="*/ 217 w 217"/>
                    <a:gd name="T105" fmla="*/ 89 h 8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17" h="89">
                      <a:moveTo>
                        <a:pt x="0" y="77"/>
                      </a:moveTo>
                      <a:lnTo>
                        <a:pt x="12" y="54"/>
                      </a:lnTo>
                      <a:lnTo>
                        <a:pt x="28" y="48"/>
                      </a:lnTo>
                      <a:lnTo>
                        <a:pt x="42" y="47"/>
                      </a:lnTo>
                      <a:lnTo>
                        <a:pt x="58" y="48"/>
                      </a:lnTo>
                      <a:lnTo>
                        <a:pt x="66" y="42"/>
                      </a:lnTo>
                      <a:lnTo>
                        <a:pt x="51" y="27"/>
                      </a:lnTo>
                      <a:lnTo>
                        <a:pt x="45" y="18"/>
                      </a:lnTo>
                      <a:lnTo>
                        <a:pt x="51" y="2"/>
                      </a:lnTo>
                      <a:lnTo>
                        <a:pt x="64" y="8"/>
                      </a:lnTo>
                      <a:lnTo>
                        <a:pt x="70" y="0"/>
                      </a:lnTo>
                      <a:lnTo>
                        <a:pt x="84" y="11"/>
                      </a:lnTo>
                      <a:lnTo>
                        <a:pt x="102" y="14"/>
                      </a:lnTo>
                      <a:lnTo>
                        <a:pt x="118" y="17"/>
                      </a:lnTo>
                      <a:lnTo>
                        <a:pt x="130" y="9"/>
                      </a:lnTo>
                      <a:lnTo>
                        <a:pt x="142" y="3"/>
                      </a:lnTo>
                      <a:lnTo>
                        <a:pt x="154" y="6"/>
                      </a:lnTo>
                      <a:lnTo>
                        <a:pt x="165" y="11"/>
                      </a:lnTo>
                      <a:lnTo>
                        <a:pt x="177" y="9"/>
                      </a:lnTo>
                      <a:lnTo>
                        <a:pt x="201" y="27"/>
                      </a:lnTo>
                      <a:lnTo>
                        <a:pt x="217" y="27"/>
                      </a:lnTo>
                      <a:lnTo>
                        <a:pt x="213" y="44"/>
                      </a:lnTo>
                      <a:lnTo>
                        <a:pt x="205" y="59"/>
                      </a:lnTo>
                      <a:lnTo>
                        <a:pt x="193" y="63"/>
                      </a:lnTo>
                      <a:lnTo>
                        <a:pt x="181" y="59"/>
                      </a:lnTo>
                      <a:lnTo>
                        <a:pt x="165" y="57"/>
                      </a:lnTo>
                      <a:lnTo>
                        <a:pt x="159" y="68"/>
                      </a:lnTo>
                      <a:lnTo>
                        <a:pt x="151" y="59"/>
                      </a:lnTo>
                      <a:lnTo>
                        <a:pt x="133" y="62"/>
                      </a:lnTo>
                      <a:lnTo>
                        <a:pt x="120" y="77"/>
                      </a:lnTo>
                      <a:lnTo>
                        <a:pt x="85" y="86"/>
                      </a:lnTo>
                      <a:lnTo>
                        <a:pt x="49" y="89"/>
                      </a:lnTo>
                      <a:lnTo>
                        <a:pt x="16" y="84"/>
                      </a:lnTo>
                      <a:lnTo>
                        <a:pt x="0" y="77"/>
                      </a:lnTo>
                      <a:close/>
                    </a:path>
                  </a:pathLst>
                </a:custGeom>
                <a:solidFill>
                  <a:srgbClr val="FF0000">
                    <a:alpha val="39999"/>
                  </a:srgbClr>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a:lstStyle/>
                <a:p>
                  <a:endParaRPr lang="en-US"/>
                </a:p>
              </p:txBody>
            </p:sp>
            <p:sp>
              <p:nvSpPr>
                <p:cNvPr id="77" name="Freeform 30"/>
                <p:cNvSpPr>
                  <a:spLocks noChangeAspect="1"/>
                </p:cNvSpPr>
                <p:nvPr/>
              </p:nvSpPr>
              <p:spPr bwMode="auto">
                <a:xfrm>
                  <a:off x="2624" y="852"/>
                  <a:ext cx="366" cy="137"/>
                </a:xfrm>
                <a:custGeom>
                  <a:avLst/>
                  <a:gdLst>
                    <a:gd name="T0" fmla="*/ 222 w 366"/>
                    <a:gd name="T1" fmla="*/ 51 h 137"/>
                    <a:gd name="T2" fmla="*/ 237 w 366"/>
                    <a:gd name="T3" fmla="*/ 53 h 137"/>
                    <a:gd name="T4" fmla="*/ 253 w 366"/>
                    <a:gd name="T5" fmla="*/ 60 h 137"/>
                    <a:gd name="T6" fmla="*/ 270 w 366"/>
                    <a:gd name="T7" fmla="*/ 54 h 137"/>
                    <a:gd name="T8" fmla="*/ 289 w 366"/>
                    <a:gd name="T9" fmla="*/ 41 h 137"/>
                    <a:gd name="T10" fmla="*/ 306 w 366"/>
                    <a:gd name="T11" fmla="*/ 56 h 137"/>
                    <a:gd name="T12" fmla="*/ 324 w 366"/>
                    <a:gd name="T13" fmla="*/ 42 h 137"/>
                    <a:gd name="T14" fmla="*/ 346 w 366"/>
                    <a:gd name="T15" fmla="*/ 60 h 137"/>
                    <a:gd name="T16" fmla="*/ 366 w 366"/>
                    <a:gd name="T17" fmla="*/ 81 h 137"/>
                    <a:gd name="T18" fmla="*/ 348 w 366"/>
                    <a:gd name="T19" fmla="*/ 110 h 137"/>
                    <a:gd name="T20" fmla="*/ 336 w 366"/>
                    <a:gd name="T21" fmla="*/ 135 h 137"/>
                    <a:gd name="T22" fmla="*/ 325 w 366"/>
                    <a:gd name="T23" fmla="*/ 132 h 137"/>
                    <a:gd name="T24" fmla="*/ 319 w 366"/>
                    <a:gd name="T25" fmla="*/ 114 h 137"/>
                    <a:gd name="T26" fmla="*/ 318 w 366"/>
                    <a:gd name="T27" fmla="*/ 81 h 137"/>
                    <a:gd name="T28" fmla="*/ 318 w 366"/>
                    <a:gd name="T29" fmla="*/ 68 h 137"/>
                    <a:gd name="T30" fmla="*/ 291 w 366"/>
                    <a:gd name="T31" fmla="*/ 72 h 137"/>
                    <a:gd name="T32" fmla="*/ 288 w 366"/>
                    <a:gd name="T33" fmla="*/ 98 h 137"/>
                    <a:gd name="T34" fmla="*/ 267 w 366"/>
                    <a:gd name="T35" fmla="*/ 122 h 137"/>
                    <a:gd name="T36" fmla="*/ 249 w 366"/>
                    <a:gd name="T37" fmla="*/ 137 h 137"/>
                    <a:gd name="T38" fmla="*/ 241 w 366"/>
                    <a:gd name="T39" fmla="*/ 128 h 137"/>
                    <a:gd name="T40" fmla="*/ 235 w 366"/>
                    <a:gd name="T41" fmla="*/ 104 h 137"/>
                    <a:gd name="T42" fmla="*/ 231 w 366"/>
                    <a:gd name="T43" fmla="*/ 87 h 137"/>
                    <a:gd name="T44" fmla="*/ 186 w 366"/>
                    <a:gd name="T45" fmla="*/ 108 h 137"/>
                    <a:gd name="T46" fmla="*/ 177 w 366"/>
                    <a:gd name="T47" fmla="*/ 81 h 137"/>
                    <a:gd name="T48" fmla="*/ 157 w 366"/>
                    <a:gd name="T49" fmla="*/ 86 h 137"/>
                    <a:gd name="T50" fmla="*/ 139 w 366"/>
                    <a:gd name="T51" fmla="*/ 98 h 137"/>
                    <a:gd name="T52" fmla="*/ 120 w 366"/>
                    <a:gd name="T53" fmla="*/ 119 h 137"/>
                    <a:gd name="T54" fmla="*/ 105 w 366"/>
                    <a:gd name="T55" fmla="*/ 125 h 137"/>
                    <a:gd name="T56" fmla="*/ 100 w 366"/>
                    <a:gd name="T57" fmla="*/ 108 h 137"/>
                    <a:gd name="T58" fmla="*/ 81 w 366"/>
                    <a:gd name="T59" fmla="*/ 108 h 137"/>
                    <a:gd name="T60" fmla="*/ 79 w 366"/>
                    <a:gd name="T61" fmla="*/ 98 h 137"/>
                    <a:gd name="T62" fmla="*/ 55 w 366"/>
                    <a:gd name="T63" fmla="*/ 98 h 137"/>
                    <a:gd name="T64" fmla="*/ 48 w 366"/>
                    <a:gd name="T65" fmla="*/ 80 h 137"/>
                    <a:gd name="T66" fmla="*/ 31 w 366"/>
                    <a:gd name="T67" fmla="*/ 68 h 137"/>
                    <a:gd name="T68" fmla="*/ 19 w 366"/>
                    <a:gd name="T69" fmla="*/ 62 h 137"/>
                    <a:gd name="T70" fmla="*/ 0 w 366"/>
                    <a:gd name="T71" fmla="*/ 42 h 137"/>
                    <a:gd name="T72" fmla="*/ 6 w 366"/>
                    <a:gd name="T73" fmla="*/ 15 h 137"/>
                    <a:gd name="T74" fmla="*/ 10 w 366"/>
                    <a:gd name="T75" fmla="*/ 0 h 137"/>
                    <a:gd name="T76" fmla="*/ 39 w 366"/>
                    <a:gd name="T77" fmla="*/ 21 h 137"/>
                    <a:gd name="T78" fmla="*/ 72 w 366"/>
                    <a:gd name="T79" fmla="*/ 39 h 137"/>
                    <a:gd name="T80" fmla="*/ 103 w 366"/>
                    <a:gd name="T81" fmla="*/ 47 h 137"/>
                    <a:gd name="T82" fmla="*/ 133 w 366"/>
                    <a:gd name="T83" fmla="*/ 41 h 137"/>
                    <a:gd name="T84" fmla="*/ 162 w 366"/>
                    <a:gd name="T85" fmla="*/ 33 h 137"/>
                    <a:gd name="T86" fmla="*/ 166 w 366"/>
                    <a:gd name="T87" fmla="*/ 54 h 137"/>
                    <a:gd name="T88" fmla="*/ 217 w 366"/>
                    <a:gd name="T89" fmla="*/ 29 h 137"/>
                    <a:gd name="T90" fmla="*/ 222 w 366"/>
                    <a:gd name="T91" fmla="*/ 51 h 137"/>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366"/>
                    <a:gd name="T139" fmla="*/ 0 h 137"/>
                    <a:gd name="T140" fmla="*/ 366 w 366"/>
                    <a:gd name="T141" fmla="*/ 137 h 137"/>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366" h="137">
                      <a:moveTo>
                        <a:pt x="222" y="51"/>
                      </a:moveTo>
                      <a:lnTo>
                        <a:pt x="237" y="53"/>
                      </a:lnTo>
                      <a:lnTo>
                        <a:pt x="253" y="60"/>
                      </a:lnTo>
                      <a:lnTo>
                        <a:pt x="270" y="54"/>
                      </a:lnTo>
                      <a:lnTo>
                        <a:pt x="289" y="41"/>
                      </a:lnTo>
                      <a:lnTo>
                        <a:pt x="306" y="56"/>
                      </a:lnTo>
                      <a:lnTo>
                        <a:pt x="324" y="42"/>
                      </a:lnTo>
                      <a:lnTo>
                        <a:pt x="346" y="60"/>
                      </a:lnTo>
                      <a:lnTo>
                        <a:pt x="366" y="81"/>
                      </a:lnTo>
                      <a:lnTo>
                        <a:pt x="348" y="110"/>
                      </a:lnTo>
                      <a:lnTo>
                        <a:pt x="336" y="135"/>
                      </a:lnTo>
                      <a:lnTo>
                        <a:pt x="325" y="132"/>
                      </a:lnTo>
                      <a:lnTo>
                        <a:pt x="319" y="114"/>
                      </a:lnTo>
                      <a:lnTo>
                        <a:pt x="318" y="81"/>
                      </a:lnTo>
                      <a:lnTo>
                        <a:pt x="318" y="68"/>
                      </a:lnTo>
                      <a:lnTo>
                        <a:pt x="291" y="72"/>
                      </a:lnTo>
                      <a:lnTo>
                        <a:pt x="288" y="98"/>
                      </a:lnTo>
                      <a:lnTo>
                        <a:pt x="267" y="122"/>
                      </a:lnTo>
                      <a:lnTo>
                        <a:pt x="249" y="137"/>
                      </a:lnTo>
                      <a:lnTo>
                        <a:pt x="241" y="128"/>
                      </a:lnTo>
                      <a:lnTo>
                        <a:pt x="235" y="104"/>
                      </a:lnTo>
                      <a:lnTo>
                        <a:pt x="231" y="87"/>
                      </a:lnTo>
                      <a:lnTo>
                        <a:pt x="186" y="108"/>
                      </a:lnTo>
                      <a:lnTo>
                        <a:pt x="177" y="81"/>
                      </a:lnTo>
                      <a:lnTo>
                        <a:pt x="157" y="86"/>
                      </a:lnTo>
                      <a:lnTo>
                        <a:pt x="139" y="98"/>
                      </a:lnTo>
                      <a:lnTo>
                        <a:pt x="120" y="119"/>
                      </a:lnTo>
                      <a:lnTo>
                        <a:pt x="105" y="125"/>
                      </a:lnTo>
                      <a:lnTo>
                        <a:pt x="100" y="108"/>
                      </a:lnTo>
                      <a:lnTo>
                        <a:pt x="81" y="108"/>
                      </a:lnTo>
                      <a:lnTo>
                        <a:pt x="79" y="98"/>
                      </a:lnTo>
                      <a:lnTo>
                        <a:pt x="55" y="98"/>
                      </a:lnTo>
                      <a:lnTo>
                        <a:pt x="48" y="80"/>
                      </a:lnTo>
                      <a:lnTo>
                        <a:pt x="31" y="68"/>
                      </a:lnTo>
                      <a:lnTo>
                        <a:pt x="19" y="62"/>
                      </a:lnTo>
                      <a:lnTo>
                        <a:pt x="0" y="42"/>
                      </a:lnTo>
                      <a:lnTo>
                        <a:pt x="6" y="15"/>
                      </a:lnTo>
                      <a:lnTo>
                        <a:pt x="10" y="0"/>
                      </a:lnTo>
                      <a:lnTo>
                        <a:pt x="39" y="21"/>
                      </a:lnTo>
                      <a:lnTo>
                        <a:pt x="72" y="39"/>
                      </a:lnTo>
                      <a:lnTo>
                        <a:pt x="103" y="47"/>
                      </a:lnTo>
                      <a:lnTo>
                        <a:pt x="133" y="41"/>
                      </a:lnTo>
                      <a:lnTo>
                        <a:pt x="162" y="33"/>
                      </a:lnTo>
                      <a:lnTo>
                        <a:pt x="166" y="54"/>
                      </a:lnTo>
                      <a:lnTo>
                        <a:pt x="217" y="29"/>
                      </a:lnTo>
                      <a:lnTo>
                        <a:pt x="222" y="51"/>
                      </a:lnTo>
                      <a:close/>
                    </a:path>
                  </a:pathLst>
                </a:custGeom>
                <a:solidFill>
                  <a:srgbClr val="FF0000">
                    <a:alpha val="39999"/>
                  </a:srgbClr>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a:lstStyle/>
                <a:p>
                  <a:endParaRPr lang="en-US"/>
                </a:p>
              </p:txBody>
            </p:sp>
            <p:sp>
              <p:nvSpPr>
                <p:cNvPr id="78" name="Freeform 31"/>
                <p:cNvSpPr>
                  <a:spLocks noChangeAspect="1"/>
                </p:cNvSpPr>
                <p:nvPr/>
              </p:nvSpPr>
              <p:spPr bwMode="auto">
                <a:xfrm>
                  <a:off x="1728" y="812"/>
                  <a:ext cx="881" cy="114"/>
                </a:xfrm>
                <a:custGeom>
                  <a:avLst/>
                  <a:gdLst>
                    <a:gd name="T0" fmla="*/ 0 w 881"/>
                    <a:gd name="T1" fmla="*/ 0 h 114"/>
                    <a:gd name="T2" fmla="*/ 170 w 881"/>
                    <a:gd name="T3" fmla="*/ 7 h 114"/>
                    <a:gd name="T4" fmla="*/ 354 w 881"/>
                    <a:gd name="T5" fmla="*/ 10 h 114"/>
                    <a:gd name="T6" fmla="*/ 554 w 881"/>
                    <a:gd name="T7" fmla="*/ 16 h 114"/>
                    <a:gd name="T8" fmla="*/ 624 w 881"/>
                    <a:gd name="T9" fmla="*/ 21 h 114"/>
                    <a:gd name="T10" fmla="*/ 678 w 881"/>
                    <a:gd name="T11" fmla="*/ 24 h 114"/>
                    <a:gd name="T12" fmla="*/ 738 w 881"/>
                    <a:gd name="T13" fmla="*/ 30 h 114"/>
                    <a:gd name="T14" fmla="*/ 825 w 881"/>
                    <a:gd name="T15" fmla="*/ 33 h 114"/>
                    <a:gd name="T16" fmla="*/ 848 w 881"/>
                    <a:gd name="T17" fmla="*/ 39 h 114"/>
                    <a:gd name="T18" fmla="*/ 881 w 881"/>
                    <a:gd name="T19" fmla="*/ 39 h 114"/>
                    <a:gd name="T20" fmla="*/ 878 w 881"/>
                    <a:gd name="T21" fmla="*/ 66 h 114"/>
                    <a:gd name="T22" fmla="*/ 873 w 881"/>
                    <a:gd name="T23" fmla="*/ 84 h 114"/>
                    <a:gd name="T24" fmla="*/ 869 w 881"/>
                    <a:gd name="T25" fmla="*/ 100 h 114"/>
                    <a:gd name="T26" fmla="*/ 848 w 881"/>
                    <a:gd name="T27" fmla="*/ 93 h 114"/>
                    <a:gd name="T28" fmla="*/ 821 w 881"/>
                    <a:gd name="T29" fmla="*/ 93 h 114"/>
                    <a:gd name="T30" fmla="*/ 779 w 881"/>
                    <a:gd name="T31" fmla="*/ 114 h 114"/>
                    <a:gd name="T32" fmla="*/ 765 w 881"/>
                    <a:gd name="T33" fmla="*/ 72 h 114"/>
                    <a:gd name="T34" fmla="*/ 743 w 881"/>
                    <a:gd name="T35" fmla="*/ 75 h 114"/>
                    <a:gd name="T36" fmla="*/ 731 w 881"/>
                    <a:gd name="T37" fmla="*/ 81 h 114"/>
                    <a:gd name="T38" fmla="*/ 719 w 881"/>
                    <a:gd name="T39" fmla="*/ 81 h 114"/>
                    <a:gd name="T40" fmla="*/ 716 w 881"/>
                    <a:gd name="T41" fmla="*/ 66 h 114"/>
                    <a:gd name="T42" fmla="*/ 687 w 881"/>
                    <a:gd name="T43" fmla="*/ 66 h 114"/>
                    <a:gd name="T44" fmla="*/ 681 w 881"/>
                    <a:gd name="T45" fmla="*/ 52 h 114"/>
                    <a:gd name="T46" fmla="*/ 645 w 881"/>
                    <a:gd name="T47" fmla="*/ 58 h 114"/>
                    <a:gd name="T48" fmla="*/ 626 w 881"/>
                    <a:gd name="T49" fmla="*/ 70 h 114"/>
                    <a:gd name="T50" fmla="*/ 617 w 881"/>
                    <a:gd name="T51" fmla="*/ 60 h 114"/>
                    <a:gd name="T52" fmla="*/ 552 w 881"/>
                    <a:gd name="T53" fmla="*/ 60 h 114"/>
                    <a:gd name="T54" fmla="*/ 525 w 881"/>
                    <a:gd name="T55" fmla="*/ 54 h 114"/>
                    <a:gd name="T56" fmla="*/ 479 w 881"/>
                    <a:gd name="T57" fmla="*/ 49 h 114"/>
                    <a:gd name="T58" fmla="*/ 461 w 881"/>
                    <a:gd name="T59" fmla="*/ 49 h 114"/>
                    <a:gd name="T60" fmla="*/ 440 w 881"/>
                    <a:gd name="T61" fmla="*/ 46 h 114"/>
                    <a:gd name="T62" fmla="*/ 420 w 881"/>
                    <a:gd name="T63" fmla="*/ 46 h 114"/>
                    <a:gd name="T64" fmla="*/ 407 w 881"/>
                    <a:gd name="T65" fmla="*/ 54 h 114"/>
                    <a:gd name="T66" fmla="*/ 387 w 881"/>
                    <a:gd name="T67" fmla="*/ 46 h 114"/>
                    <a:gd name="T68" fmla="*/ 371 w 881"/>
                    <a:gd name="T69" fmla="*/ 42 h 114"/>
                    <a:gd name="T70" fmla="*/ 350 w 881"/>
                    <a:gd name="T71" fmla="*/ 42 h 114"/>
                    <a:gd name="T72" fmla="*/ 329 w 881"/>
                    <a:gd name="T73" fmla="*/ 39 h 114"/>
                    <a:gd name="T74" fmla="*/ 317 w 881"/>
                    <a:gd name="T75" fmla="*/ 34 h 114"/>
                    <a:gd name="T76" fmla="*/ 305 w 881"/>
                    <a:gd name="T77" fmla="*/ 33 h 114"/>
                    <a:gd name="T78" fmla="*/ 275 w 881"/>
                    <a:gd name="T79" fmla="*/ 24 h 114"/>
                    <a:gd name="T80" fmla="*/ 258 w 881"/>
                    <a:gd name="T81" fmla="*/ 24 h 114"/>
                    <a:gd name="T82" fmla="*/ 225 w 881"/>
                    <a:gd name="T83" fmla="*/ 19 h 114"/>
                    <a:gd name="T84" fmla="*/ 210 w 881"/>
                    <a:gd name="T85" fmla="*/ 15 h 114"/>
                    <a:gd name="T86" fmla="*/ 162 w 881"/>
                    <a:gd name="T87" fmla="*/ 12 h 114"/>
                    <a:gd name="T88" fmla="*/ 0 w 881"/>
                    <a:gd name="T89" fmla="*/ 0 h 114"/>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881"/>
                    <a:gd name="T136" fmla="*/ 0 h 114"/>
                    <a:gd name="T137" fmla="*/ 881 w 881"/>
                    <a:gd name="T138" fmla="*/ 114 h 114"/>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881" h="114">
                      <a:moveTo>
                        <a:pt x="0" y="0"/>
                      </a:moveTo>
                      <a:lnTo>
                        <a:pt x="170" y="7"/>
                      </a:lnTo>
                      <a:lnTo>
                        <a:pt x="354" y="10"/>
                      </a:lnTo>
                      <a:lnTo>
                        <a:pt x="554" y="16"/>
                      </a:lnTo>
                      <a:lnTo>
                        <a:pt x="624" y="21"/>
                      </a:lnTo>
                      <a:lnTo>
                        <a:pt x="678" y="24"/>
                      </a:lnTo>
                      <a:lnTo>
                        <a:pt x="738" y="30"/>
                      </a:lnTo>
                      <a:lnTo>
                        <a:pt x="825" y="33"/>
                      </a:lnTo>
                      <a:lnTo>
                        <a:pt x="848" y="39"/>
                      </a:lnTo>
                      <a:lnTo>
                        <a:pt x="881" y="39"/>
                      </a:lnTo>
                      <a:lnTo>
                        <a:pt x="878" y="66"/>
                      </a:lnTo>
                      <a:lnTo>
                        <a:pt x="873" y="84"/>
                      </a:lnTo>
                      <a:lnTo>
                        <a:pt x="869" y="100"/>
                      </a:lnTo>
                      <a:lnTo>
                        <a:pt x="848" y="93"/>
                      </a:lnTo>
                      <a:lnTo>
                        <a:pt x="821" y="93"/>
                      </a:lnTo>
                      <a:lnTo>
                        <a:pt x="779" y="114"/>
                      </a:lnTo>
                      <a:lnTo>
                        <a:pt x="765" y="72"/>
                      </a:lnTo>
                      <a:lnTo>
                        <a:pt x="743" y="75"/>
                      </a:lnTo>
                      <a:lnTo>
                        <a:pt x="731" y="81"/>
                      </a:lnTo>
                      <a:lnTo>
                        <a:pt x="719" y="81"/>
                      </a:lnTo>
                      <a:lnTo>
                        <a:pt x="716" y="66"/>
                      </a:lnTo>
                      <a:lnTo>
                        <a:pt x="687" y="66"/>
                      </a:lnTo>
                      <a:lnTo>
                        <a:pt x="681" y="52"/>
                      </a:lnTo>
                      <a:lnTo>
                        <a:pt x="645" y="58"/>
                      </a:lnTo>
                      <a:lnTo>
                        <a:pt x="626" y="70"/>
                      </a:lnTo>
                      <a:lnTo>
                        <a:pt x="617" y="60"/>
                      </a:lnTo>
                      <a:lnTo>
                        <a:pt x="552" y="60"/>
                      </a:lnTo>
                      <a:lnTo>
                        <a:pt x="525" y="54"/>
                      </a:lnTo>
                      <a:lnTo>
                        <a:pt x="479" y="49"/>
                      </a:lnTo>
                      <a:lnTo>
                        <a:pt x="461" y="49"/>
                      </a:lnTo>
                      <a:lnTo>
                        <a:pt x="440" y="46"/>
                      </a:lnTo>
                      <a:lnTo>
                        <a:pt x="420" y="46"/>
                      </a:lnTo>
                      <a:lnTo>
                        <a:pt x="407" y="54"/>
                      </a:lnTo>
                      <a:lnTo>
                        <a:pt x="387" y="46"/>
                      </a:lnTo>
                      <a:lnTo>
                        <a:pt x="371" y="42"/>
                      </a:lnTo>
                      <a:lnTo>
                        <a:pt x="350" y="42"/>
                      </a:lnTo>
                      <a:lnTo>
                        <a:pt x="329" y="39"/>
                      </a:lnTo>
                      <a:lnTo>
                        <a:pt x="317" y="34"/>
                      </a:lnTo>
                      <a:lnTo>
                        <a:pt x="305" y="33"/>
                      </a:lnTo>
                      <a:lnTo>
                        <a:pt x="275" y="24"/>
                      </a:lnTo>
                      <a:lnTo>
                        <a:pt x="258" y="24"/>
                      </a:lnTo>
                      <a:lnTo>
                        <a:pt x="225" y="19"/>
                      </a:lnTo>
                      <a:lnTo>
                        <a:pt x="210" y="15"/>
                      </a:lnTo>
                      <a:lnTo>
                        <a:pt x="162" y="12"/>
                      </a:lnTo>
                      <a:lnTo>
                        <a:pt x="0" y="0"/>
                      </a:lnTo>
                      <a:close/>
                    </a:path>
                  </a:pathLst>
                </a:custGeom>
                <a:solidFill>
                  <a:srgbClr val="FF0000">
                    <a:alpha val="39999"/>
                  </a:srgbClr>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a:lstStyle/>
                <a:p>
                  <a:endParaRPr lang="en-US"/>
                </a:p>
              </p:txBody>
            </p:sp>
            <p:sp>
              <p:nvSpPr>
                <p:cNvPr id="79" name="Freeform 32"/>
                <p:cNvSpPr>
                  <a:spLocks noChangeAspect="1"/>
                </p:cNvSpPr>
                <p:nvPr/>
              </p:nvSpPr>
              <p:spPr bwMode="auto">
                <a:xfrm>
                  <a:off x="3968" y="930"/>
                  <a:ext cx="970" cy="74"/>
                </a:xfrm>
                <a:custGeom>
                  <a:avLst/>
                  <a:gdLst>
                    <a:gd name="T0" fmla="*/ 0 w 970"/>
                    <a:gd name="T1" fmla="*/ 74 h 74"/>
                    <a:gd name="T2" fmla="*/ 18 w 970"/>
                    <a:gd name="T3" fmla="*/ 57 h 74"/>
                    <a:gd name="T4" fmla="*/ 27 w 970"/>
                    <a:gd name="T5" fmla="*/ 41 h 74"/>
                    <a:gd name="T6" fmla="*/ 49 w 970"/>
                    <a:gd name="T7" fmla="*/ 24 h 74"/>
                    <a:gd name="T8" fmla="*/ 69 w 970"/>
                    <a:gd name="T9" fmla="*/ 23 h 74"/>
                    <a:gd name="T10" fmla="*/ 115 w 970"/>
                    <a:gd name="T11" fmla="*/ 20 h 74"/>
                    <a:gd name="T12" fmla="*/ 268 w 970"/>
                    <a:gd name="T13" fmla="*/ 17 h 74"/>
                    <a:gd name="T14" fmla="*/ 466 w 970"/>
                    <a:gd name="T15" fmla="*/ 11 h 74"/>
                    <a:gd name="T16" fmla="*/ 667 w 970"/>
                    <a:gd name="T17" fmla="*/ 6 h 74"/>
                    <a:gd name="T18" fmla="*/ 867 w 970"/>
                    <a:gd name="T19" fmla="*/ 0 h 74"/>
                    <a:gd name="T20" fmla="*/ 970 w 970"/>
                    <a:gd name="T21" fmla="*/ 0 h 74"/>
                    <a:gd name="T22" fmla="*/ 970 w 970"/>
                    <a:gd name="T23" fmla="*/ 35 h 74"/>
                    <a:gd name="T24" fmla="*/ 664 w 970"/>
                    <a:gd name="T25" fmla="*/ 41 h 74"/>
                    <a:gd name="T26" fmla="*/ 478 w 970"/>
                    <a:gd name="T27" fmla="*/ 47 h 74"/>
                    <a:gd name="T28" fmla="*/ 331 w 970"/>
                    <a:gd name="T29" fmla="*/ 56 h 74"/>
                    <a:gd name="T30" fmla="*/ 162 w 970"/>
                    <a:gd name="T31" fmla="*/ 63 h 74"/>
                    <a:gd name="T32" fmla="*/ 0 w 970"/>
                    <a:gd name="T33" fmla="*/ 74 h 7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70"/>
                    <a:gd name="T52" fmla="*/ 0 h 74"/>
                    <a:gd name="T53" fmla="*/ 970 w 970"/>
                    <a:gd name="T54" fmla="*/ 74 h 7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70" h="74">
                      <a:moveTo>
                        <a:pt x="0" y="74"/>
                      </a:moveTo>
                      <a:lnTo>
                        <a:pt x="18" y="57"/>
                      </a:lnTo>
                      <a:lnTo>
                        <a:pt x="27" y="41"/>
                      </a:lnTo>
                      <a:lnTo>
                        <a:pt x="49" y="24"/>
                      </a:lnTo>
                      <a:lnTo>
                        <a:pt x="69" y="23"/>
                      </a:lnTo>
                      <a:lnTo>
                        <a:pt x="115" y="20"/>
                      </a:lnTo>
                      <a:lnTo>
                        <a:pt x="268" y="17"/>
                      </a:lnTo>
                      <a:lnTo>
                        <a:pt x="466" y="11"/>
                      </a:lnTo>
                      <a:lnTo>
                        <a:pt x="667" y="6"/>
                      </a:lnTo>
                      <a:lnTo>
                        <a:pt x="867" y="0"/>
                      </a:lnTo>
                      <a:lnTo>
                        <a:pt x="970" y="0"/>
                      </a:lnTo>
                      <a:lnTo>
                        <a:pt x="970" y="35"/>
                      </a:lnTo>
                      <a:lnTo>
                        <a:pt x="664" y="41"/>
                      </a:lnTo>
                      <a:lnTo>
                        <a:pt x="478" y="47"/>
                      </a:lnTo>
                      <a:lnTo>
                        <a:pt x="331" y="56"/>
                      </a:lnTo>
                      <a:lnTo>
                        <a:pt x="162" y="63"/>
                      </a:lnTo>
                      <a:lnTo>
                        <a:pt x="0" y="74"/>
                      </a:lnTo>
                      <a:close/>
                    </a:path>
                  </a:pathLst>
                </a:custGeom>
                <a:solidFill>
                  <a:srgbClr val="FF0000">
                    <a:alpha val="39999"/>
                  </a:srgbClr>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a:lstStyle/>
                <a:p>
                  <a:endParaRPr lang="en-US"/>
                </a:p>
              </p:txBody>
            </p:sp>
            <p:sp>
              <p:nvSpPr>
                <p:cNvPr id="80" name="Freeform 33"/>
                <p:cNvSpPr>
                  <a:spLocks noChangeAspect="1"/>
                </p:cNvSpPr>
                <p:nvPr/>
              </p:nvSpPr>
              <p:spPr bwMode="auto">
                <a:xfrm>
                  <a:off x="984" y="788"/>
                  <a:ext cx="1322" cy="274"/>
                </a:xfrm>
                <a:custGeom>
                  <a:avLst/>
                  <a:gdLst>
                    <a:gd name="T0" fmla="*/ 339 w 1322"/>
                    <a:gd name="T1" fmla="*/ 10 h 274"/>
                    <a:gd name="T2" fmla="*/ 434 w 1322"/>
                    <a:gd name="T3" fmla="*/ 30 h 274"/>
                    <a:gd name="T4" fmla="*/ 543 w 1322"/>
                    <a:gd name="T5" fmla="*/ 42 h 274"/>
                    <a:gd name="T6" fmla="*/ 603 w 1322"/>
                    <a:gd name="T7" fmla="*/ 54 h 274"/>
                    <a:gd name="T8" fmla="*/ 687 w 1322"/>
                    <a:gd name="T9" fmla="*/ 66 h 274"/>
                    <a:gd name="T10" fmla="*/ 759 w 1322"/>
                    <a:gd name="T11" fmla="*/ 76 h 274"/>
                    <a:gd name="T12" fmla="*/ 794 w 1322"/>
                    <a:gd name="T13" fmla="*/ 88 h 274"/>
                    <a:gd name="T14" fmla="*/ 854 w 1322"/>
                    <a:gd name="T15" fmla="*/ 91 h 274"/>
                    <a:gd name="T16" fmla="*/ 909 w 1322"/>
                    <a:gd name="T17" fmla="*/ 102 h 274"/>
                    <a:gd name="T18" fmla="*/ 932 w 1322"/>
                    <a:gd name="T19" fmla="*/ 120 h 274"/>
                    <a:gd name="T20" fmla="*/ 998 w 1322"/>
                    <a:gd name="T21" fmla="*/ 156 h 274"/>
                    <a:gd name="T22" fmla="*/ 1049 w 1322"/>
                    <a:gd name="T23" fmla="*/ 171 h 274"/>
                    <a:gd name="T24" fmla="*/ 1098 w 1322"/>
                    <a:gd name="T25" fmla="*/ 192 h 274"/>
                    <a:gd name="T26" fmla="*/ 1139 w 1322"/>
                    <a:gd name="T27" fmla="*/ 201 h 274"/>
                    <a:gd name="T28" fmla="*/ 1184 w 1322"/>
                    <a:gd name="T29" fmla="*/ 199 h 274"/>
                    <a:gd name="T30" fmla="*/ 1238 w 1322"/>
                    <a:gd name="T31" fmla="*/ 216 h 274"/>
                    <a:gd name="T32" fmla="*/ 1293 w 1322"/>
                    <a:gd name="T33" fmla="*/ 244 h 274"/>
                    <a:gd name="T34" fmla="*/ 1289 w 1322"/>
                    <a:gd name="T35" fmla="*/ 261 h 274"/>
                    <a:gd name="T36" fmla="*/ 1253 w 1322"/>
                    <a:gd name="T37" fmla="*/ 234 h 274"/>
                    <a:gd name="T38" fmla="*/ 1196 w 1322"/>
                    <a:gd name="T39" fmla="*/ 240 h 274"/>
                    <a:gd name="T40" fmla="*/ 1166 w 1322"/>
                    <a:gd name="T41" fmla="*/ 223 h 274"/>
                    <a:gd name="T42" fmla="*/ 1127 w 1322"/>
                    <a:gd name="T43" fmla="*/ 234 h 274"/>
                    <a:gd name="T44" fmla="*/ 1088 w 1322"/>
                    <a:gd name="T45" fmla="*/ 211 h 274"/>
                    <a:gd name="T46" fmla="*/ 1040 w 1322"/>
                    <a:gd name="T47" fmla="*/ 213 h 274"/>
                    <a:gd name="T48" fmla="*/ 1002 w 1322"/>
                    <a:gd name="T49" fmla="*/ 214 h 274"/>
                    <a:gd name="T50" fmla="*/ 954 w 1322"/>
                    <a:gd name="T51" fmla="*/ 231 h 274"/>
                    <a:gd name="T52" fmla="*/ 914 w 1322"/>
                    <a:gd name="T53" fmla="*/ 174 h 274"/>
                    <a:gd name="T54" fmla="*/ 878 w 1322"/>
                    <a:gd name="T55" fmla="*/ 153 h 274"/>
                    <a:gd name="T56" fmla="*/ 860 w 1322"/>
                    <a:gd name="T57" fmla="*/ 138 h 274"/>
                    <a:gd name="T58" fmla="*/ 809 w 1322"/>
                    <a:gd name="T59" fmla="*/ 127 h 274"/>
                    <a:gd name="T60" fmla="*/ 728 w 1322"/>
                    <a:gd name="T61" fmla="*/ 118 h 274"/>
                    <a:gd name="T62" fmla="*/ 633 w 1322"/>
                    <a:gd name="T63" fmla="*/ 102 h 274"/>
                    <a:gd name="T64" fmla="*/ 501 w 1322"/>
                    <a:gd name="T65" fmla="*/ 87 h 274"/>
                    <a:gd name="T66" fmla="*/ 413 w 1322"/>
                    <a:gd name="T67" fmla="*/ 69 h 274"/>
                    <a:gd name="T68" fmla="*/ 320 w 1322"/>
                    <a:gd name="T69" fmla="*/ 37 h 274"/>
                    <a:gd name="T70" fmla="*/ 174 w 1322"/>
                    <a:gd name="T71" fmla="*/ 19 h 274"/>
                    <a:gd name="T72" fmla="*/ 0 w 1322"/>
                    <a:gd name="T73" fmla="*/ 20 h 27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322"/>
                    <a:gd name="T112" fmla="*/ 0 h 274"/>
                    <a:gd name="T113" fmla="*/ 1322 w 1322"/>
                    <a:gd name="T114" fmla="*/ 274 h 27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322" h="274">
                      <a:moveTo>
                        <a:pt x="0" y="0"/>
                      </a:moveTo>
                      <a:lnTo>
                        <a:pt x="339" y="10"/>
                      </a:lnTo>
                      <a:lnTo>
                        <a:pt x="395" y="21"/>
                      </a:lnTo>
                      <a:lnTo>
                        <a:pt x="434" y="30"/>
                      </a:lnTo>
                      <a:lnTo>
                        <a:pt x="495" y="36"/>
                      </a:lnTo>
                      <a:lnTo>
                        <a:pt x="543" y="42"/>
                      </a:lnTo>
                      <a:lnTo>
                        <a:pt x="575" y="48"/>
                      </a:lnTo>
                      <a:lnTo>
                        <a:pt x="603" y="54"/>
                      </a:lnTo>
                      <a:lnTo>
                        <a:pt x="647" y="58"/>
                      </a:lnTo>
                      <a:lnTo>
                        <a:pt x="687" y="66"/>
                      </a:lnTo>
                      <a:lnTo>
                        <a:pt x="723" y="72"/>
                      </a:lnTo>
                      <a:lnTo>
                        <a:pt x="759" y="76"/>
                      </a:lnTo>
                      <a:lnTo>
                        <a:pt x="761" y="88"/>
                      </a:lnTo>
                      <a:lnTo>
                        <a:pt x="794" y="88"/>
                      </a:lnTo>
                      <a:lnTo>
                        <a:pt x="798" y="96"/>
                      </a:lnTo>
                      <a:lnTo>
                        <a:pt x="854" y="91"/>
                      </a:lnTo>
                      <a:lnTo>
                        <a:pt x="855" y="99"/>
                      </a:lnTo>
                      <a:lnTo>
                        <a:pt x="909" y="102"/>
                      </a:lnTo>
                      <a:lnTo>
                        <a:pt x="929" y="106"/>
                      </a:lnTo>
                      <a:lnTo>
                        <a:pt x="932" y="120"/>
                      </a:lnTo>
                      <a:lnTo>
                        <a:pt x="966" y="127"/>
                      </a:lnTo>
                      <a:lnTo>
                        <a:pt x="998" y="156"/>
                      </a:lnTo>
                      <a:lnTo>
                        <a:pt x="1017" y="165"/>
                      </a:lnTo>
                      <a:lnTo>
                        <a:pt x="1049" y="171"/>
                      </a:lnTo>
                      <a:lnTo>
                        <a:pt x="1076" y="181"/>
                      </a:lnTo>
                      <a:lnTo>
                        <a:pt x="1098" y="192"/>
                      </a:lnTo>
                      <a:lnTo>
                        <a:pt x="1118" y="205"/>
                      </a:lnTo>
                      <a:lnTo>
                        <a:pt x="1139" y="201"/>
                      </a:lnTo>
                      <a:lnTo>
                        <a:pt x="1157" y="192"/>
                      </a:lnTo>
                      <a:lnTo>
                        <a:pt x="1184" y="199"/>
                      </a:lnTo>
                      <a:lnTo>
                        <a:pt x="1208" y="208"/>
                      </a:lnTo>
                      <a:lnTo>
                        <a:pt x="1238" y="216"/>
                      </a:lnTo>
                      <a:lnTo>
                        <a:pt x="1263" y="222"/>
                      </a:lnTo>
                      <a:lnTo>
                        <a:pt x="1293" y="244"/>
                      </a:lnTo>
                      <a:lnTo>
                        <a:pt x="1322" y="274"/>
                      </a:lnTo>
                      <a:lnTo>
                        <a:pt x="1289" y="261"/>
                      </a:lnTo>
                      <a:lnTo>
                        <a:pt x="1265" y="241"/>
                      </a:lnTo>
                      <a:lnTo>
                        <a:pt x="1253" y="234"/>
                      </a:lnTo>
                      <a:lnTo>
                        <a:pt x="1224" y="240"/>
                      </a:lnTo>
                      <a:lnTo>
                        <a:pt x="1196" y="240"/>
                      </a:lnTo>
                      <a:lnTo>
                        <a:pt x="1179" y="235"/>
                      </a:lnTo>
                      <a:lnTo>
                        <a:pt x="1166" y="223"/>
                      </a:lnTo>
                      <a:lnTo>
                        <a:pt x="1149" y="226"/>
                      </a:lnTo>
                      <a:lnTo>
                        <a:pt x="1127" y="234"/>
                      </a:lnTo>
                      <a:lnTo>
                        <a:pt x="1103" y="228"/>
                      </a:lnTo>
                      <a:lnTo>
                        <a:pt x="1088" y="211"/>
                      </a:lnTo>
                      <a:lnTo>
                        <a:pt x="1076" y="202"/>
                      </a:lnTo>
                      <a:lnTo>
                        <a:pt x="1040" y="213"/>
                      </a:lnTo>
                      <a:lnTo>
                        <a:pt x="1034" y="187"/>
                      </a:lnTo>
                      <a:lnTo>
                        <a:pt x="1002" y="214"/>
                      </a:lnTo>
                      <a:lnTo>
                        <a:pt x="996" y="202"/>
                      </a:lnTo>
                      <a:lnTo>
                        <a:pt x="954" y="231"/>
                      </a:lnTo>
                      <a:lnTo>
                        <a:pt x="945" y="184"/>
                      </a:lnTo>
                      <a:lnTo>
                        <a:pt x="914" y="174"/>
                      </a:lnTo>
                      <a:lnTo>
                        <a:pt x="894" y="165"/>
                      </a:lnTo>
                      <a:lnTo>
                        <a:pt x="878" y="153"/>
                      </a:lnTo>
                      <a:lnTo>
                        <a:pt x="861" y="151"/>
                      </a:lnTo>
                      <a:lnTo>
                        <a:pt x="860" y="138"/>
                      </a:lnTo>
                      <a:lnTo>
                        <a:pt x="813" y="139"/>
                      </a:lnTo>
                      <a:lnTo>
                        <a:pt x="809" y="127"/>
                      </a:lnTo>
                      <a:lnTo>
                        <a:pt x="767" y="123"/>
                      </a:lnTo>
                      <a:lnTo>
                        <a:pt x="728" y="118"/>
                      </a:lnTo>
                      <a:lnTo>
                        <a:pt x="708" y="111"/>
                      </a:lnTo>
                      <a:lnTo>
                        <a:pt x="633" y="102"/>
                      </a:lnTo>
                      <a:lnTo>
                        <a:pt x="555" y="93"/>
                      </a:lnTo>
                      <a:lnTo>
                        <a:pt x="501" y="87"/>
                      </a:lnTo>
                      <a:lnTo>
                        <a:pt x="455" y="78"/>
                      </a:lnTo>
                      <a:lnTo>
                        <a:pt x="413" y="69"/>
                      </a:lnTo>
                      <a:lnTo>
                        <a:pt x="369" y="55"/>
                      </a:lnTo>
                      <a:lnTo>
                        <a:pt x="320" y="37"/>
                      </a:lnTo>
                      <a:lnTo>
                        <a:pt x="257" y="27"/>
                      </a:lnTo>
                      <a:lnTo>
                        <a:pt x="174" y="19"/>
                      </a:lnTo>
                      <a:lnTo>
                        <a:pt x="96" y="24"/>
                      </a:lnTo>
                      <a:lnTo>
                        <a:pt x="0" y="20"/>
                      </a:lnTo>
                      <a:lnTo>
                        <a:pt x="0" y="0"/>
                      </a:lnTo>
                      <a:close/>
                    </a:path>
                  </a:pathLst>
                </a:custGeom>
                <a:solidFill>
                  <a:srgbClr val="993300">
                    <a:alpha val="59999"/>
                  </a:srgbClr>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a:lstStyle/>
                <a:p>
                  <a:endParaRPr lang="en-US"/>
                </a:p>
              </p:txBody>
            </p:sp>
            <p:sp>
              <p:nvSpPr>
                <p:cNvPr id="81" name="Freeform 34"/>
                <p:cNvSpPr>
                  <a:spLocks noChangeAspect="1"/>
                </p:cNvSpPr>
                <p:nvPr/>
              </p:nvSpPr>
              <p:spPr bwMode="auto">
                <a:xfrm>
                  <a:off x="2427" y="1064"/>
                  <a:ext cx="134" cy="174"/>
                </a:xfrm>
                <a:custGeom>
                  <a:avLst/>
                  <a:gdLst>
                    <a:gd name="T0" fmla="*/ 0 w 134"/>
                    <a:gd name="T1" fmla="*/ 166 h 174"/>
                    <a:gd name="T2" fmla="*/ 14 w 134"/>
                    <a:gd name="T3" fmla="*/ 126 h 174"/>
                    <a:gd name="T4" fmla="*/ 38 w 134"/>
                    <a:gd name="T5" fmla="*/ 81 h 174"/>
                    <a:gd name="T6" fmla="*/ 53 w 134"/>
                    <a:gd name="T7" fmla="*/ 48 h 174"/>
                    <a:gd name="T8" fmla="*/ 78 w 134"/>
                    <a:gd name="T9" fmla="*/ 24 h 174"/>
                    <a:gd name="T10" fmla="*/ 110 w 134"/>
                    <a:gd name="T11" fmla="*/ 7 h 174"/>
                    <a:gd name="T12" fmla="*/ 134 w 134"/>
                    <a:gd name="T13" fmla="*/ 0 h 174"/>
                    <a:gd name="T14" fmla="*/ 126 w 134"/>
                    <a:gd name="T15" fmla="*/ 24 h 174"/>
                    <a:gd name="T16" fmla="*/ 123 w 134"/>
                    <a:gd name="T17" fmla="*/ 60 h 174"/>
                    <a:gd name="T18" fmla="*/ 117 w 134"/>
                    <a:gd name="T19" fmla="*/ 79 h 174"/>
                    <a:gd name="T20" fmla="*/ 96 w 134"/>
                    <a:gd name="T21" fmla="*/ 93 h 174"/>
                    <a:gd name="T22" fmla="*/ 66 w 134"/>
                    <a:gd name="T23" fmla="*/ 103 h 174"/>
                    <a:gd name="T24" fmla="*/ 44 w 134"/>
                    <a:gd name="T25" fmla="*/ 109 h 174"/>
                    <a:gd name="T26" fmla="*/ 23 w 134"/>
                    <a:gd name="T27" fmla="*/ 138 h 174"/>
                    <a:gd name="T28" fmla="*/ 8 w 134"/>
                    <a:gd name="T29" fmla="*/ 174 h 174"/>
                    <a:gd name="T30" fmla="*/ 0 w 134"/>
                    <a:gd name="T31" fmla="*/ 166 h 17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34"/>
                    <a:gd name="T49" fmla="*/ 0 h 174"/>
                    <a:gd name="T50" fmla="*/ 134 w 134"/>
                    <a:gd name="T51" fmla="*/ 174 h 17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34" h="174">
                      <a:moveTo>
                        <a:pt x="0" y="166"/>
                      </a:moveTo>
                      <a:lnTo>
                        <a:pt x="14" y="126"/>
                      </a:lnTo>
                      <a:lnTo>
                        <a:pt x="38" y="81"/>
                      </a:lnTo>
                      <a:lnTo>
                        <a:pt x="53" y="48"/>
                      </a:lnTo>
                      <a:lnTo>
                        <a:pt x="78" y="24"/>
                      </a:lnTo>
                      <a:lnTo>
                        <a:pt x="110" y="7"/>
                      </a:lnTo>
                      <a:lnTo>
                        <a:pt x="134" y="0"/>
                      </a:lnTo>
                      <a:lnTo>
                        <a:pt x="126" y="24"/>
                      </a:lnTo>
                      <a:lnTo>
                        <a:pt x="123" y="60"/>
                      </a:lnTo>
                      <a:lnTo>
                        <a:pt x="117" y="79"/>
                      </a:lnTo>
                      <a:lnTo>
                        <a:pt x="96" y="93"/>
                      </a:lnTo>
                      <a:lnTo>
                        <a:pt x="66" y="103"/>
                      </a:lnTo>
                      <a:lnTo>
                        <a:pt x="44" y="109"/>
                      </a:lnTo>
                      <a:lnTo>
                        <a:pt x="23" y="138"/>
                      </a:lnTo>
                      <a:lnTo>
                        <a:pt x="8" y="174"/>
                      </a:lnTo>
                      <a:lnTo>
                        <a:pt x="0" y="166"/>
                      </a:lnTo>
                      <a:close/>
                    </a:path>
                  </a:pathLst>
                </a:custGeom>
                <a:solidFill>
                  <a:srgbClr val="993300">
                    <a:alpha val="59999"/>
                  </a:srgbClr>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a:lstStyle/>
                <a:p>
                  <a:endParaRPr lang="en-US"/>
                </a:p>
              </p:txBody>
            </p:sp>
            <p:sp>
              <p:nvSpPr>
                <p:cNvPr id="82" name="Freeform 35"/>
                <p:cNvSpPr>
                  <a:spLocks noChangeAspect="1"/>
                </p:cNvSpPr>
                <p:nvPr/>
              </p:nvSpPr>
              <p:spPr bwMode="auto">
                <a:xfrm>
                  <a:off x="2555" y="1053"/>
                  <a:ext cx="553" cy="155"/>
                </a:xfrm>
                <a:custGeom>
                  <a:avLst/>
                  <a:gdLst>
                    <a:gd name="T0" fmla="*/ 12 w 553"/>
                    <a:gd name="T1" fmla="*/ 15 h 155"/>
                    <a:gd name="T2" fmla="*/ 45 w 553"/>
                    <a:gd name="T3" fmla="*/ 21 h 155"/>
                    <a:gd name="T4" fmla="*/ 90 w 553"/>
                    <a:gd name="T5" fmla="*/ 27 h 155"/>
                    <a:gd name="T6" fmla="*/ 142 w 553"/>
                    <a:gd name="T7" fmla="*/ 30 h 155"/>
                    <a:gd name="T8" fmla="*/ 187 w 553"/>
                    <a:gd name="T9" fmla="*/ 24 h 155"/>
                    <a:gd name="T10" fmla="*/ 234 w 553"/>
                    <a:gd name="T11" fmla="*/ 8 h 155"/>
                    <a:gd name="T12" fmla="*/ 277 w 553"/>
                    <a:gd name="T13" fmla="*/ 0 h 155"/>
                    <a:gd name="T14" fmla="*/ 325 w 553"/>
                    <a:gd name="T15" fmla="*/ 5 h 155"/>
                    <a:gd name="T16" fmla="*/ 375 w 553"/>
                    <a:gd name="T17" fmla="*/ 18 h 155"/>
                    <a:gd name="T18" fmla="*/ 417 w 553"/>
                    <a:gd name="T19" fmla="*/ 36 h 155"/>
                    <a:gd name="T20" fmla="*/ 462 w 553"/>
                    <a:gd name="T21" fmla="*/ 39 h 155"/>
                    <a:gd name="T22" fmla="*/ 505 w 553"/>
                    <a:gd name="T23" fmla="*/ 24 h 155"/>
                    <a:gd name="T24" fmla="*/ 553 w 553"/>
                    <a:gd name="T25" fmla="*/ 2 h 155"/>
                    <a:gd name="T26" fmla="*/ 529 w 553"/>
                    <a:gd name="T27" fmla="*/ 30 h 155"/>
                    <a:gd name="T28" fmla="*/ 505 w 553"/>
                    <a:gd name="T29" fmla="*/ 53 h 155"/>
                    <a:gd name="T30" fmla="*/ 486 w 553"/>
                    <a:gd name="T31" fmla="*/ 89 h 155"/>
                    <a:gd name="T32" fmla="*/ 471 w 553"/>
                    <a:gd name="T33" fmla="*/ 128 h 155"/>
                    <a:gd name="T34" fmla="*/ 444 w 553"/>
                    <a:gd name="T35" fmla="*/ 138 h 155"/>
                    <a:gd name="T36" fmla="*/ 426 w 553"/>
                    <a:gd name="T37" fmla="*/ 153 h 155"/>
                    <a:gd name="T38" fmla="*/ 405 w 553"/>
                    <a:gd name="T39" fmla="*/ 155 h 155"/>
                    <a:gd name="T40" fmla="*/ 385 w 553"/>
                    <a:gd name="T41" fmla="*/ 155 h 155"/>
                    <a:gd name="T42" fmla="*/ 348 w 553"/>
                    <a:gd name="T43" fmla="*/ 131 h 155"/>
                    <a:gd name="T44" fmla="*/ 319 w 553"/>
                    <a:gd name="T45" fmla="*/ 119 h 155"/>
                    <a:gd name="T46" fmla="*/ 288 w 553"/>
                    <a:gd name="T47" fmla="*/ 113 h 155"/>
                    <a:gd name="T48" fmla="*/ 259 w 553"/>
                    <a:gd name="T49" fmla="*/ 113 h 155"/>
                    <a:gd name="T50" fmla="*/ 228 w 553"/>
                    <a:gd name="T51" fmla="*/ 114 h 155"/>
                    <a:gd name="T52" fmla="*/ 180 w 553"/>
                    <a:gd name="T53" fmla="*/ 128 h 155"/>
                    <a:gd name="T54" fmla="*/ 141 w 553"/>
                    <a:gd name="T55" fmla="*/ 131 h 155"/>
                    <a:gd name="T56" fmla="*/ 111 w 553"/>
                    <a:gd name="T57" fmla="*/ 116 h 155"/>
                    <a:gd name="T58" fmla="*/ 90 w 553"/>
                    <a:gd name="T59" fmla="*/ 104 h 155"/>
                    <a:gd name="T60" fmla="*/ 48 w 553"/>
                    <a:gd name="T61" fmla="*/ 99 h 155"/>
                    <a:gd name="T62" fmla="*/ 15 w 553"/>
                    <a:gd name="T63" fmla="*/ 99 h 155"/>
                    <a:gd name="T64" fmla="*/ 0 w 553"/>
                    <a:gd name="T65" fmla="*/ 101 h 155"/>
                    <a:gd name="T66" fmla="*/ 4 w 553"/>
                    <a:gd name="T67" fmla="*/ 57 h 155"/>
                    <a:gd name="T68" fmla="*/ 10 w 553"/>
                    <a:gd name="T69" fmla="*/ 26 h 155"/>
                    <a:gd name="T70" fmla="*/ 12 w 553"/>
                    <a:gd name="T71" fmla="*/ 15 h 155"/>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53"/>
                    <a:gd name="T109" fmla="*/ 0 h 155"/>
                    <a:gd name="T110" fmla="*/ 553 w 553"/>
                    <a:gd name="T111" fmla="*/ 155 h 155"/>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53" h="155">
                      <a:moveTo>
                        <a:pt x="12" y="15"/>
                      </a:moveTo>
                      <a:lnTo>
                        <a:pt x="45" y="21"/>
                      </a:lnTo>
                      <a:lnTo>
                        <a:pt x="90" y="27"/>
                      </a:lnTo>
                      <a:lnTo>
                        <a:pt x="142" y="30"/>
                      </a:lnTo>
                      <a:lnTo>
                        <a:pt x="187" y="24"/>
                      </a:lnTo>
                      <a:lnTo>
                        <a:pt x="234" y="8"/>
                      </a:lnTo>
                      <a:lnTo>
                        <a:pt x="277" y="0"/>
                      </a:lnTo>
                      <a:lnTo>
                        <a:pt x="325" y="5"/>
                      </a:lnTo>
                      <a:lnTo>
                        <a:pt x="375" y="18"/>
                      </a:lnTo>
                      <a:lnTo>
                        <a:pt x="417" y="36"/>
                      </a:lnTo>
                      <a:lnTo>
                        <a:pt x="462" y="39"/>
                      </a:lnTo>
                      <a:lnTo>
                        <a:pt x="505" y="24"/>
                      </a:lnTo>
                      <a:lnTo>
                        <a:pt x="553" y="2"/>
                      </a:lnTo>
                      <a:lnTo>
                        <a:pt x="529" y="30"/>
                      </a:lnTo>
                      <a:lnTo>
                        <a:pt x="505" y="53"/>
                      </a:lnTo>
                      <a:lnTo>
                        <a:pt x="486" y="89"/>
                      </a:lnTo>
                      <a:lnTo>
                        <a:pt x="471" y="128"/>
                      </a:lnTo>
                      <a:lnTo>
                        <a:pt x="444" y="138"/>
                      </a:lnTo>
                      <a:lnTo>
                        <a:pt x="426" y="153"/>
                      </a:lnTo>
                      <a:lnTo>
                        <a:pt x="405" y="155"/>
                      </a:lnTo>
                      <a:lnTo>
                        <a:pt x="385" y="155"/>
                      </a:lnTo>
                      <a:lnTo>
                        <a:pt x="348" y="131"/>
                      </a:lnTo>
                      <a:lnTo>
                        <a:pt x="319" y="119"/>
                      </a:lnTo>
                      <a:lnTo>
                        <a:pt x="288" y="113"/>
                      </a:lnTo>
                      <a:lnTo>
                        <a:pt x="259" y="113"/>
                      </a:lnTo>
                      <a:lnTo>
                        <a:pt x="228" y="114"/>
                      </a:lnTo>
                      <a:lnTo>
                        <a:pt x="180" y="128"/>
                      </a:lnTo>
                      <a:lnTo>
                        <a:pt x="141" y="131"/>
                      </a:lnTo>
                      <a:lnTo>
                        <a:pt x="111" y="116"/>
                      </a:lnTo>
                      <a:lnTo>
                        <a:pt x="90" y="104"/>
                      </a:lnTo>
                      <a:lnTo>
                        <a:pt x="48" y="99"/>
                      </a:lnTo>
                      <a:lnTo>
                        <a:pt x="15" y="99"/>
                      </a:lnTo>
                      <a:lnTo>
                        <a:pt x="0" y="101"/>
                      </a:lnTo>
                      <a:lnTo>
                        <a:pt x="4" y="57"/>
                      </a:lnTo>
                      <a:lnTo>
                        <a:pt x="10" y="26"/>
                      </a:lnTo>
                      <a:lnTo>
                        <a:pt x="12" y="15"/>
                      </a:lnTo>
                      <a:close/>
                    </a:path>
                  </a:pathLst>
                </a:custGeom>
                <a:solidFill>
                  <a:srgbClr val="993300">
                    <a:alpha val="59999"/>
                  </a:srgbClr>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a:lstStyle/>
                <a:p>
                  <a:endParaRPr lang="en-US"/>
                </a:p>
              </p:txBody>
            </p:sp>
            <p:sp>
              <p:nvSpPr>
                <p:cNvPr id="83" name="Freeform 36"/>
                <p:cNvSpPr>
                  <a:spLocks noChangeAspect="1"/>
                </p:cNvSpPr>
                <p:nvPr/>
              </p:nvSpPr>
              <p:spPr bwMode="auto">
                <a:xfrm>
                  <a:off x="3018" y="1016"/>
                  <a:ext cx="233" cy="195"/>
                </a:xfrm>
                <a:custGeom>
                  <a:avLst/>
                  <a:gdLst>
                    <a:gd name="T0" fmla="*/ 0 w 233"/>
                    <a:gd name="T1" fmla="*/ 195 h 195"/>
                    <a:gd name="T2" fmla="*/ 17 w 233"/>
                    <a:gd name="T3" fmla="*/ 156 h 195"/>
                    <a:gd name="T4" fmla="*/ 35 w 233"/>
                    <a:gd name="T5" fmla="*/ 124 h 195"/>
                    <a:gd name="T6" fmla="*/ 50 w 233"/>
                    <a:gd name="T7" fmla="*/ 96 h 195"/>
                    <a:gd name="T8" fmla="*/ 74 w 233"/>
                    <a:gd name="T9" fmla="*/ 75 h 195"/>
                    <a:gd name="T10" fmla="*/ 99 w 233"/>
                    <a:gd name="T11" fmla="*/ 60 h 195"/>
                    <a:gd name="T12" fmla="*/ 123 w 233"/>
                    <a:gd name="T13" fmla="*/ 40 h 195"/>
                    <a:gd name="T14" fmla="*/ 144 w 233"/>
                    <a:gd name="T15" fmla="*/ 16 h 195"/>
                    <a:gd name="T16" fmla="*/ 156 w 233"/>
                    <a:gd name="T17" fmla="*/ 4 h 195"/>
                    <a:gd name="T18" fmla="*/ 177 w 233"/>
                    <a:gd name="T19" fmla="*/ 0 h 195"/>
                    <a:gd name="T20" fmla="*/ 198 w 233"/>
                    <a:gd name="T21" fmla="*/ 7 h 195"/>
                    <a:gd name="T22" fmla="*/ 216 w 233"/>
                    <a:gd name="T23" fmla="*/ 27 h 195"/>
                    <a:gd name="T24" fmla="*/ 233 w 233"/>
                    <a:gd name="T25" fmla="*/ 49 h 195"/>
                    <a:gd name="T26" fmla="*/ 222 w 233"/>
                    <a:gd name="T27" fmla="*/ 57 h 195"/>
                    <a:gd name="T28" fmla="*/ 212 w 233"/>
                    <a:gd name="T29" fmla="*/ 69 h 195"/>
                    <a:gd name="T30" fmla="*/ 206 w 233"/>
                    <a:gd name="T31" fmla="*/ 91 h 195"/>
                    <a:gd name="T32" fmla="*/ 191 w 233"/>
                    <a:gd name="T33" fmla="*/ 82 h 195"/>
                    <a:gd name="T34" fmla="*/ 165 w 233"/>
                    <a:gd name="T35" fmla="*/ 84 h 195"/>
                    <a:gd name="T36" fmla="*/ 141 w 233"/>
                    <a:gd name="T37" fmla="*/ 100 h 195"/>
                    <a:gd name="T38" fmla="*/ 101 w 233"/>
                    <a:gd name="T39" fmla="*/ 133 h 195"/>
                    <a:gd name="T40" fmla="*/ 66 w 233"/>
                    <a:gd name="T41" fmla="*/ 163 h 195"/>
                    <a:gd name="T42" fmla="*/ 45 w 233"/>
                    <a:gd name="T43" fmla="*/ 186 h 195"/>
                    <a:gd name="T44" fmla="*/ 24 w 233"/>
                    <a:gd name="T45" fmla="*/ 193 h 195"/>
                    <a:gd name="T46" fmla="*/ 0 w 233"/>
                    <a:gd name="T47" fmla="*/ 195 h 19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233"/>
                    <a:gd name="T73" fmla="*/ 0 h 195"/>
                    <a:gd name="T74" fmla="*/ 233 w 233"/>
                    <a:gd name="T75" fmla="*/ 195 h 195"/>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233" h="195">
                      <a:moveTo>
                        <a:pt x="0" y="195"/>
                      </a:moveTo>
                      <a:lnTo>
                        <a:pt x="17" y="156"/>
                      </a:lnTo>
                      <a:lnTo>
                        <a:pt x="35" y="124"/>
                      </a:lnTo>
                      <a:lnTo>
                        <a:pt x="50" y="96"/>
                      </a:lnTo>
                      <a:lnTo>
                        <a:pt x="74" y="75"/>
                      </a:lnTo>
                      <a:lnTo>
                        <a:pt x="99" y="60"/>
                      </a:lnTo>
                      <a:lnTo>
                        <a:pt x="123" y="40"/>
                      </a:lnTo>
                      <a:lnTo>
                        <a:pt x="144" y="16"/>
                      </a:lnTo>
                      <a:lnTo>
                        <a:pt x="156" y="4"/>
                      </a:lnTo>
                      <a:lnTo>
                        <a:pt x="177" y="0"/>
                      </a:lnTo>
                      <a:lnTo>
                        <a:pt x="198" y="7"/>
                      </a:lnTo>
                      <a:lnTo>
                        <a:pt x="216" y="27"/>
                      </a:lnTo>
                      <a:lnTo>
                        <a:pt x="233" y="49"/>
                      </a:lnTo>
                      <a:lnTo>
                        <a:pt x="222" y="57"/>
                      </a:lnTo>
                      <a:lnTo>
                        <a:pt x="212" y="69"/>
                      </a:lnTo>
                      <a:lnTo>
                        <a:pt x="206" y="91"/>
                      </a:lnTo>
                      <a:lnTo>
                        <a:pt x="191" y="82"/>
                      </a:lnTo>
                      <a:lnTo>
                        <a:pt x="165" y="84"/>
                      </a:lnTo>
                      <a:lnTo>
                        <a:pt x="141" y="100"/>
                      </a:lnTo>
                      <a:lnTo>
                        <a:pt x="101" y="133"/>
                      </a:lnTo>
                      <a:lnTo>
                        <a:pt x="66" y="163"/>
                      </a:lnTo>
                      <a:lnTo>
                        <a:pt x="45" y="186"/>
                      </a:lnTo>
                      <a:lnTo>
                        <a:pt x="24" y="193"/>
                      </a:lnTo>
                      <a:lnTo>
                        <a:pt x="0" y="195"/>
                      </a:lnTo>
                      <a:close/>
                    </a:path>
                  </a:pathLst>
                </a:custGeom>
                <a:solidFill>
                  <a:srgbClr val="993300">
                    <a:alpha val="59999"/>
                  </a:srgbClr>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a:lstStyle/>
                <a:p>
                  <a:endParaRPr lang="en-US"/>
                </a:p>
              </p:txBody>
            </p:sp>
            <p:sp>
              <p:nvSpPr>
                <p:cNvPr id="84" name="Freeform 37"/>
                <p:cNvSpPr>
                  <a:spLocks noChangeAspect="1"/>
                </p:cNvSpPr>
                <p:nvPr/>
              </p:nvSpPr>
              <p:spPr bwMode="auto">
                <a:xfrm>
                  <a:off x="1328" y="798"/>
                  <a:ext cx="978" cy="260"/>
                </a:xfrm>
                <a:custGeom>
                  <a:avLst/>
                  <a:gdLst>
                    <a:gd name="T0" fmla="*/ 79 w 978"/>
                    <a:gd name="T1" fmla="*/ 3 h 260"/>
                    <a:gd name="T2" fmla="*/ 223 w 978"/>
                    <a:gd name="T3" fmla="*/ 24 h 260"/>
                    <a:gd name="T4" fmla="*/ 352 w 978"/>
                    <a:gd name="T5" fmla="*/ 47 h 260"/>
                    <a:gd name="T6" fmla="*/ 415 w 978"/>
                    <a:gd name="T7" fmla="*/ 53 h 260"/>
                    <a:gd name="T8" fmla="*/ 447 w 978"/>
                    <a:gd name="T9" fmla="*/ 65 h 260"/>
                    <a:gd name="T10" fmla="*/ 507 w 978"/>
                    <a:gd name="T11" fmla="*/ 69 h 260"/>
                    <a:gd name="T12" fmla="*/ 573 w 978"/>
                    <a:gd name="T13" fmla="*/ 81 h 260"/>
                    <a:gd name="T14" fmla="*/ 589 w 978"/>
                    <a:gd name="T15" fmla="*/ 102 h 260"/>
                    <a:gd name="T16" fmla="*/ 625 w 978"/>
                    <a:gd name="T17" fmla="*/ 111 h 260"/>
                    <a:gd name="T18" fmla="*/ 663 w 978"/>
                    <a:gd name="T19" fmla="*/ 125 h 260"/>
                    <a:gd name="T20" fmla="*/ 690 w 978"/>
                    <a:gd name="T21" fmla="*/ 134 h 260"/>
                    <a:gd name="T22" fmla="*/ 729 w 978"/>
                    <a:gd name="T23" fmla="*/ 143 h 260"/>
                    <a:gd name="T24" fmla="*/ 766 w 978"/>
                    <a:gd name="T25" fmla="*/ 153 h 260"/>
                    <a:gd name="T26" fmla="*/ 810 w 978"/>
                    <a:gd name="T27" fmla="*/ 158 h 260"/>
                    <a:gd name="T28" fmla="*/ 853 w 978"/>
                    <a:gd name="T29" fmla="*/ 188 h 260"/>
                    <a:gd name="T30" fmla="*/ 894 w 978"/>
                    <a:gd name="T31" fmla="*/ 195 h 260"/>
                    <a:gd name="T32" fmla="*/ 945 w 978"/>
                    <a:gd name="T33" fmla="*/ 207 h 260"/>
                    <a:gd name="T34" fmla="*/ 960 w 978"/>
                    <a:gd name="T35" fmla="*/ 242 h 260"/>
                    <a:gd name="T36" fmla="*/ 976 w 978"/>
                    <a:gd name="T37" fmla="*/ 260 h 260"/>
                    <a:gd name="T38" fmla="*/ 924 w 978"/>
                    <a:gd name="T39" fmla="*/ 218 h 260"/>
                    <a:gd name="T40" fmla="*/ 865 w 978"/>
                    <a:gd name="T41" fmla="*/ 197 h 260"/>
                    <a:gd name="T42" fmla="*/ 814 w 978"/>
                    <a:gd name="T43" fmla="*/ 183 h 260"/>
                    <a:gd name="T44" fmla="*/ 760 w 978"/>
                    <a:gd name="T45" fmla="*/ 191 h 260"/>
                    <a:gd name="T46" fmla="*/ 709 w 978"/>
                    <a:gd name="T47" fmla="*/ 161 h 260"/>
                    <a:gd name="T48" fmla="*/ 651 w 978"/>
                    <a:gd name="T49" fmla="*/ 141 h 260"/>
                    <a:gd name="T50" fmla="*/ 624 w 978"/>
                    <a:gd name="T51" fmla="*/ 116 h 260"/>
                    <a:gd name="T52" fmla="*/ 588 w 978"/>
                    <a:gd name="T53" fmla="*/ 113 h 260"/>
                    <a:gd name="T54" fmla="*/ 571 w 978"/>
                    <a:gd name="T55" fmla="*/ 93 h 260"/>
                    <a:gd name="T56" fmla="*/ 510 w 978"/>
                    <a:gd name="T57" fmla="*/ 86 h 260"/>
                    <a:gd name="T58" fmla="*/ 448 w 978"/>
                    <a:gd name="T59" fmla="*/ 74 h 260"/>
                    <a:gd name="T60" fmla="*/ 415 w 978"/>
                    <a:gd name="T61" fmla="*/ 65 h 260"/>
                    <a:gd name="T62" fmla="*/ 186 w 978"/>
                    <a:gd name="T63" fmla="*/ 29 h 260"/>
                    <a:gd name="T64" fmla="*/ 66 w 978"/>
                    <a:gd name="T65" fmla="*/ 15 h 260"/>
                    <a:gd name="T66" fmla="*/ 0 w 978"/>
                    <a:gd name="T67" fmla="*/ 0 h 26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978"/>
                    <a:gd name="T103" fmla="*/ 0 h 260"/>
                    <a:gd name="T104" fmla="*/ 978 w 978"/>
                    <a:gd name="T105" fmla="*/ 260 h 26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978" h="260">
                      <a:moveTo>
                        <a:pt x="0" y="0"/>
                      </a:moveTo>
                      <a:lnTo>
                        <a:pt x="79" y="3"/>
                      </a:lnTo>
                      <a:lnTo>
                        <a:pt x="142" y="12"/>
                      </a:lnTo>
                      <a:lnTo>
                        <a:pt x="223" y="24"/>
                      </a:lnTo>
                      <a:lnTo>
                        <a:pt x="297" y="36"/>
                      </a:lnTo>
                      <a:lnTo>
                        <a:pt x="352" y="47"/>
                      </a:lnTo>
                      <a:lnTo>
                        <a:pt x="390" y="50"/>
                      </a:lnTo>
                      <a:lnTo>
                        <a:pt x="415" y="53"/>
                      </a:lnTo>
                      <a:lnTo>
                        <a:pt x="417" y="66"/>
                      </a:lnTo>
                      <a:lnTo>
                        <a:pt x="447" y="65"/>
                      </a:lnTo>
                      <a:lnTo>
                        <a:pt x="474" y="68"/>
                      </a:lnTo>
                      <a:lnTo>
                        <a:pt x="507" y="69"/>
                      </a:lnTo>
                      <a:lnTo>
                        <a:pt x="544" y="74"/>
                      </a:lnTo>
                      <a:lnTo>
                        <a:pt x="573" y="81"/>
                      </a:lnTo>
                      <a:lnTo>
                        <a:pt x="585" y="86"/>
                      </a:lnTo>
                      <a:lnTo>
                        <a:pt x="589" y="102"/>
                      </a:lnTo>
                      <a:lnTo>
                        <a:pt x="622" y="98"/>
                      </a:lnTo>
                      <a:lnTo>
                        <a:pt x="625" y="111"/>
                      </a:lnTo>
                      <a:lnTo>
                        <a:pt x="652" y="108"/>
                      </a:lnTo>
                      <a:lnTo>
                        <a:pt x="663" y="125"/>
                      </a:lnTo>
                      <a:lnTo>
                        <a:pt x="682" y="122"/>
                      </a:lnTo>
                      <a:lnTo>
                        <a:pt x="690" y="134"/>
                      </a:lnTo>
                      <a:lnTo>
                        <a:pt x="727" y="132"/>
                      </a:lnTo>
                      <a:lnTo>
                        <a:pt x="729" y="143"/>
                      </a:lnTo>
                      <a:lnTo>
                        <a:pt x="742" y="140"/>
                      </a:lnTo>
                      <a:lnTo>
                        <a:pt x="766" y="153"/>
                      </a:lnTo>
                      <a:lnTo>
                        <a:pt x="787" y="179"/>
                      </a:lnTo>
                      <a:lnTo>
                        <a:pt x="810" y="158"/>
                      </a:lnTo>
                      <a:lnTo>
                        <a:pt x="838" y="182"/>
                      </a:lnTo>
                      <a:lnTo>
                        <a:pt x="853" y="188"/>
                      </a:lnTo>
                      <a:lnTo>
                        <a:pt x="874" y="179"/>
                      </a:lnTo>
                      <a:lnTo>
                        <a:pt x="894" y="195"/>
                      </a:lnTo>
                      <a:lnTo>
                        <a:pt x="928" y="204"/>
                      </a:lnTo>
                      <a:lnTo>
                        <a:pt x="945" y="207"/>
                      </a:lnTo>
                      <a:lnTo>
                        <a:pt x="957" y="230"/>
                      </a:lnTo>
                      <a:lnTo>
                        <a:pt x="960" y="242"/>
                      </a:lnTo>
                      <a:lnTo>
                        <a:pt x="978" y="249"/>
                      </a:lnTo>
                      <a:lnTo>
                        <a:pt x="976" y="260"/>
                      </a:lnTo>
                      <a:lnTo>
                        <a:pt x="952" y="237"/>
                      </a:lnTo>
                      <a:lnTo>
                        <a:pt x="924" y="218"/>
                      </a:lnTo>
                      <a:lnTo>
                        <a:pt x="907" y="209"/>
                      </a:lnTo>
                      <a:lnTo>
                        <a:pt x="865" y="197"/>
                      </a:lnTo>
                      <a:lnTo>
                        <a:pt x="837" y="189"/>
                      </a:lnTo>
                      <a:lnTo>
                        <a:pt x="814" y="183"/>
                      </a:lnTo>
                      <a:lnTo>
                        <a:pt x="784" y="195"/>
                      </a:lnTo>
                      <a:lnTo>
                        <a:pt x="760" y="191"/>
                      </a:lnTo>
                      <a:lnTo>
                        <a:pt x="730" y="171"/>
                      </a:lnTo>
                      <a:lnTo>
                        <a:pt x="709" y="161"/>
                      </a:lnTo>
                      <a:lnTo>
                        <a:pt x="682" y="153"/>
                      </a:lnTo>
                      <a:lnTo>
                        <a:pt x="651" y="141"/>
                      </a:lnTo>
                      <a:lnTo>
                        <a:pt x="640" y="131"/>
                      </a:lnTo>
                      <a:lnTo>
                        <a:pt x="624" y="116"/>
                      </a:lnTo>
                      <a:lnTo>
                        <a:pt x="607" y="113"/>
                      </a:lnTo>
                      <a:lnTo>
                        <a:pt x="588" y="113"/>
                      </a:lnTo>
                      <a:lnTo>
                        <a:pt x="583" y="102"/>
                      </a:lnTo>
                      <a:lnTo>
                        <a:pt x="571" y="93"/>
                      </a:lnTo>
                      <a:lnTo>
                        <a:pt x="549" y="86"/>
                      </a:lnTo>
                      <a:lnTo>
                        <a:pt x="510" y="86"/>
                      </a:lnTo>
                      <a:lnTo>
                        <a:pt x="453" y="84"/>
                      </a:lnTo>
                      <a:lnTo>
                        <a:pt x="448" y="74"/>
                      </a:lnTo>
                      <a:lnTo>
                        <a:pt x="420" y="74"/>
                      </a:lnTo>
                      <a:lnTo>
                        <a:pt x="415" y="65"/>
                      </a:lnTo>
                      <a:lnTo>
                        <a:pt x="358" y="59"/>
                      </a:lnTo>
                      <a:lnTo>
                        <a:pt x="186" y="29"/>
                      </a:lnTo>
                      <a:lnTo>
                        <a:pt x="102" y="21"/>
                      </a:lnTo>
                      <a:lnTo>
                        <a:pt x="66" y="15"/>
                      </a:lnTo>
                      <a:lnTo>
                        <a:pt x="43" y="11"/>
                      </a:lnTo>
                      <a:lnTo>
                        <a:pt x="0" y="0"/>
                      </a:lnTo>
                      <a:close/>
                    </a:path>
                  </a:pathLst>
                </a:custGeom>
                <a:solidFill>
                  <a:srgbClr val="800000">
                    <a:alpha val="59999"/>
                  </a:srgbClr>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a:lstStyle/>
                <a:p>
                  <a:endParaRPr lang="en-US"/>
                </a:p>
              </p:txBody>
            </p:sp>
            <p:sp>
              <p:nvSpPr>
                <p:cNvPr id="85" name="Freeform 38"/>
                <p:cNvSpPr>
                  <a:spLocks noChangeAspect="1"/>
                </p:cNvSpPr>
                <p:nvPr/>
              </p:nvSpPr>
              <p:spPr bwMode="auto">
                <a:xfrm>
                  <a:off x="2337" y="1046"/>
                  <a:ext cx="230" cy="186"/>
                </a:xfrm>
                <a:custGeom>
                  <a:avLst/>
                  <a:gdLst>
                    <a:gd name="T0" fmla="*/ 0 w 230"/>
                    <a:gd name="T1" fmla="*/ 60 h 186"/>
                    <a:gd name="T2" fmla="*/ 20 w 230"/>
                    <a:gd name="T3" fmla="*/ 87 h 186"/>
                    <a:gd name="T4" fmla="*/ 42 w 230"/>
                    <a:gd name="T5" fmla="*/ 100 h 186"/>
                    <a:gd name="T6" fmla="*/ 63 w 230"/>
                    <a:gd name="T7" fmla="*/ 126 h 186"/>
                    <a:gd name="T8" fmla="*/ 81 w 230"/>
                    <a:gd name="T9" fmla="*/ 120 h 186"/>
                    <a:gd name="T10" fmla="*/ 95 w 230"/>
                    <a:gd name="T11" fmla="*/ 100 h 186"/>
                    <a:gd name="T12" fmla="*/ 102 w 230"/>
                    <a:gd name="T13" fmla="*/ 78 h 186"/>
                    <a:gd name="T14" fmla="*/ 119 w 230"/>
                    <a:gd name="T15" fmla="*/ 48 h 186"/>
                    <a:gd name="T16" fmla="*/ 129 w 230"/>
                    <a:gd name="T17" fmla="*/ 30 h 186"/>
                    <a:gd name="T18" fmla="*/ 153 w 230"/>
                    <a:gd name="T19" fmla="*/ 16 h 186"/>
                    <a:gd name="T20" fmla="*/ 200 w 230"/>
                    <a:gd name="T21" fmla="*/ 1 h 186"/>
                    <a:gd name="T22" fmla="*/ 219 w 230"/>
                    <a:gd name="T23" fmla="*/ 0 h 186"/>
                    <a:gd name="T24" fmla="*/ 230 w 230"/>
                    <a:gd name="T25" fmla="*/ 0 h 186"/>
                    <a:gd name="T26" fmla="*/ 225 w 230"/>
                    <a:gd name="T27" fmla="*/ 18 h 186"/>
                    <a:gd name="T28" fmla="*/ 203 w 230"/>
                    <a:gd name="T29" fmla="*/ 22 h 186"/>
                    <a:gd name="T30" fmla="*/ 168 w 230"/>
                    <a:gd name="T31" fmla="*/ 42 h 186"/>
                    <a:gd name="T32" fmla="*/ 146 w 230"/>
                    <a:gd name="T33" fmla="*/ 58 h 186"/>
                    <a:gd name="T34" fmla="*/ 125 w 230"/>
                    <a:gd name="T35" fmla="*/ 91 h 186"/>
                    <a:gd name="T36" fmla="*/ 107 w 230"/>
                    <a:gd name="T37" fmla="*/ 132 h 186"/>
                    <a:gd name="T38" fmla="*/ 98 w 230"/>
                    <a:gd name="T39" fmla="*/ 162 h 186"/>
                    <a:gd name="T40" fmla="*/ 89 w 230"/>
                    <a:gd name="T41" fmla="*/ 186 h 186"/>
                    <a:gd name="T42" fmla="*/ 62 w 230"/>
                    <a:gd name="T43" fmla="*/ 157 h 186"/>
                    <a:gd name="T44" fmla="*/ 35 w 230"/>
                    <a:gd name="T45" fmla="*/ 123 h 186"/>
                    <a:gd name="T46" fmla="*/ 12 w 230"/>
                    <a:gd name="T47" fmla="*/ 96 h 186"/>
                    <a:gd name="T48" fmla="*/ 0 w 230"/>
                    <a:gd name="T49" fmla="*/ 60 h 18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230"/>
                    <a:gd name="T76" fmla="*/ 0 h 186"/>
                    <a:gd name="T77" fmla="*/ 230 w 230"/>
                    <a:gd name="T78" fmla="*/ 186 h 18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230" h="186">
                      <a:moveTo>
                        <a:pt x="0" y="60"/>
                      </a:moveTo>
                      <a:lnTo>
                        <a:pt x="20" y="87"/>
                      </a:lnTo>
                      <a:lnTo>
                        <a:pt x="42" y="100"/>
                      </a:lnTo>
                      <a:lnTo>
                        <a:pt x="63" y="126"/>
                      </a:lnTo>
                      <a:lnTo>
                        <a:pt x="81" y="120"/>
                      </a:lnTo>
                      <a:lnTo>
                        <a:pt x="95" y="100"/>
                      </a:lnTo>
                      <a:lnTo>
                        <a:pt x="102" y="78"/>
                      </a:lnTo>
                      <a:lnTo>
                        <a:pt x="119" y="48"/>
                      </a:lnTo>
                      <a:lnTo>
                        <a:pt x="129" y="30"/>
                      </a:lnTo>
                      <a:lnTo>
                        <a:pt x="153" y="16"/>
                      </a:lnTo>
                      <a:lnTo>
                        <a:pt x="200" y="1"/>
                      </a:lnTo>
                      <a:lnTo>
                        <a:pt x="219" y="0"/>
                      </a:lnTo>
                      <a:lnTo>
                        <a:pt x="230" y="0"/>
                      </a:lnTo>
                      <a:lnTo>
                        <a:pt x="225" y="18"/>
                      </a:lnTo>
                      <a:lnTo>
                        <a:pt x="203" y="22"/>
                      </a:lnTo>
                      <a:lnTo>
                        <a:pt x="168" y="42"/>
                      </a:lnTo>
                      <a:lnTo>
                        <a:pt x="146" y="58"/>
                      </a:lnTo>
                      <a:lnTo>
                        <a:pt x="125" y="91"/>
                      </a:lnTo>
                      <a:lnTo>
                        <a:pt x="107" y="132"/>
                      </a:lnTo>
                      <a:lnTo>
                        <a:pt x="98" y="162"/>
                      </a:lnTo>
                      <a:lnTo>
                        <a:pt x="89" y="186"/>
                      </a:lnTo>
                      <a:lnTo>
                        <a:pt x="62" y="157"/>
                      </a:lnTo>
                      <a:lnTo>
                        <a:pt x="35" y="123"/>
                      </a:lnTo>
                      <a:lnTo>
                        <a:pt x="12" y="96"/>
                      </a:lnTo>
                      <a:lnTo>
                        <a:pt x="0" y="60"/>
                      </a:lnTo>
                      <a:close/>
                    </a:path>
                  </a:pathLst>
                </a:custGeom>
                <a:solidFill>
                  <a:srgbClr val="800000">
                    <a:alpha val="59999"/>
                  </a:srgbClr>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a:lstStyle/>
                <a:p>
                  <a:endParaRPr lang="en-US"/>
                </a:p>
              </p:txBody>
            </p:sp>
            <p:sp>
              <p:nvSpPr>
                <p:cNvPr id="86" name="Freeform 39"/>
                <p:cNvSpPr>
                  <a:spLocks noChangeAspect="1"/>
                </p:cNvSpPr>
                <p:nvPr/>
              </p:nvSpPr>
              <p:spPr bwMode="auto">
                <a:xfrm>
                  <a:off x="2570" y="1043"/>
                  <a:ext cx="543" cy="48"/>
                </a:xfrm>
                <a:custGeom>
                  <a:avLst/>
                  <a:gdLst>
                    <a:gd name="T0" fmla="*/ 1 w 543"/>
                    <a:gd name="T1" fmla="*/ 9 h 48"/>
                    <a:gd name="T2" fmla="*/ 55 w 543"/>
                    <a:gd name="T3" fmla="*/ 16 h 48"/>
                    <a:gd name="T4" fmla="*/ 96 w 543"/>
                    <a:gd name="T5" fmla="*/ 22 h 48"/>
                    <a:gd name="T6" fmla="*/ 138 w 543"/>
                    <a:gd name="T7" fmla="*/ 27 h 48"/>
                    <a:gd name="T8" fmla="*/ 177 w 543"/>
                    <a:gd name="T9" fmla="*/ 18 h 48"/>
                    <a:gd name="T10" fmla="*/ 217 w 543"/>
                    <a:gd name="T11" fmla="*/ 4 h 48"/>
                    <a:gd name="T12" fmla="*/ 246 w 543"/>
                    <a:gd name="T13" fmla="*/ 1 h 48"/>
                    <a:gd name="T14" fmla="*/ 288 w 543"/>
                    <a:gd name="T15" fmla="*/ 0 h 48"/>
                    <a:gd name="T16" fmla="*/ 342 w 543"/>
                    <a:gd name="T17" fmla="*/ 13 h 48"/>
                    <a:gd name="T18" fmla="*/ 390 w 543"/>
                    <a:gd name="T19" fmla="*/ 31 h 48"/>
                    <a:gd name="T20" fmla="*/ 430 w 543"/>
                    <a:gd name="T21" fmla="*/ 40 h 48"/>
                    <a:gd name="T22" fmla="*/ 474 w 543"/>
                    <a:gd name="T23" fmla="*/ 31 h 48"/>
                    <a:gd name="T24" fmla="*/ 522 w 543"/>
                    <a:gd name="T25" fmla="*/ 12 h 48"/>
                    <a:gd name="T26" fmla="*/ 543 w 543"/>
                    <a:gd name="T27" fmla="*/ 6 h 48"/>
                    <a:gd name="T28" fmla="*/ 534 w 543"/>
                    <a:gd name="T29" fmla="*/ 18 h 48"/>
                    <a:gd name="T30" fmla="*/ 484 w 543"/>
                    <a:gd name="T31" fmla="*/ 33 h 48"/>
                    <a:gd name="T32" fmla="*/ 450 w 543"/>
                    <a:gd name="T33" fmla="*/ 48 h 48"/>
                    <a:gd name="T34" fmla="*/ 414 w 543"/>
                    <a:gd name="T35" fmla="*/ 48 h 48"/>
                    <a:gd name="T36" fmla="*/ 393 w 543"/>
                    <a:gd name="T37" fmla="*/ 42 h 48"/>
                    <a:gd name="T38" fmla="*/ 349 w 543"/>
                    <a:gd name="T39" fmla="*/ 25 h 48"/>
                    <a:gd name="T40" fmla="*/ 313 w 543"/>
                    <a:gd name="T41" fmla="*/ 13 h 48"/>
                    <a:gd name="T42" fmla="*/ 268 w 543"/>
                    <a:gd name="T43" fmla="*/ 10 h 48"/>
                    <a:gd name="T44" fmla="*/ 229 w 543"/>
                    <a:gd name="T45" fmla="*/ 16 h 48"/>
                    <a:gd name="T46" fmla="*/ 195 w 543"/>
                    <a:gd name="T47" fmla="*/ 28 h 48"/>
                    <a:gd name="T48" fmla="*/ 145 w 543"/>
                    <a:gd name="T49" fmla="*/ 37 h 48"/>
                    <a:gd name="T50" fmla="*/ 99 w 543"/>
                    <a:gd name="T51" fmla="*/ 40 h 48"/>
                    <a:gd name="T52" fmla="*/ 37 w 543"/>
                    <a:gd name="T53" fmla="*/ 31 h 48"/>
                    <a:gd name="T54" fmla="*/ 0 w 543"/>
                    <a:gd name="T55" fmla="*/ 24 h 48"/>
                    <a:gd name="T56" fmla="*/ 1 w 543"/>
                    <a:gd name="T57" fmla="*/ 9 h 4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43"/>
                    <a:gd name="T88" fmla="*/ 0 h 48"/>
                    <a:gd name="T89" fmla="*/ 543 w 543"/>
                    <a:gd name="T90" fmla="*/ 48 h 48"/>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43" h="48">
                      <a:moveTo>
                        <a:pt x="1" y="9"/>
                      </a:moveTo>
                      <a:lnTo>
                        <a:pt x="55" y="16"/>
                      </a:lnTo>
                      <a:lnTo>
                        <a:pt x="96" y="22"/>
                      </a:lnTo>
                      <a:lnTo>
                        <a:pt x="138" y="27"/>
                      </a:lnTo>
                      <a:lnTo>
                        <a:pt x="177" y="18"/>
                      </a:lnTo>
                      <a:lnTo>
                        <a:pt x="217" y="4"/>
                      </a:lnTo>
                      <a:lnTo>
                        <a:pt x="246" y="1"/>
                      </a:lnTo>
                      <a:lnTo>
                        <a:pt x="288" y="0"/>
                      </a:lnTo>
                      <a:lnTo>
                        <a:pt x="342" y="13"/>
                      </a:lnTo>
                      <a:lnTo>
                        <a:pt x="390" y="31"/>
                      </a:lnTo>
                      <a:lnTo>
                        <a:pt x="430" y="40"/>
                      </a:lnTo>
                      <a:lnTo>
                        <a:pt x="474" y="31"/>
                      </a:lnTo>
                      <a:lnTo>
                        <a:pt x="522" y="12"/>
                      </a:lnTo>
                      <a:lnTo>
                        <a:pt x="543" y="6"/>
                      </a:lnTo>
                      <a:lnTo>
                        <a:pt x="534" y="18"/>
                      </a:lnTo>
                      <a:lnTo>
                        <a:pt x="484" y="33"/>
                      </a:lnTo>
                      <a:lnTo>
                        <a:pt x="450" y="48"/>
                      </a:lnTo>
                      <a:lnTo>
                        <a:pt x="414" y="48"/>
                      </a:lnTo>
                      <a:lnTo>
                        <a:pt x="393" y="42"/>
                      </a:lnTo>
                      <a:lnTo>
                        <a:pt x="349" y="25"/>
                      </a:lnTo>
                      <a:lnTo>
                        <a:pt x="313" y="13"/>
                      </a:lnTo>
                      <a:lnTo>
                        <a:pt x="268" y="10"/>
                      </a:lnTo>
                      <a:lnTo>
                        <a:pt x="229" y="16"/>
                      </a:lnTo>
                      <a:lnTo>
                        <a:pt x="195" y="28"/>
                      </a:lnTo>
                      <a:lnTo>
                        <a:pt x="145" y="37"/>
                      </a:lnTo>
                      <a:lnTo>
                        <a:pt x="99" y="40"/>
                      </a:lnTo>
                      <a:lnTo>
                        <a:pt x="37" y="31"/>
                      </a:lnTo>
                      <a:lnTo>
                        <a:pt x="0" y="24"/>
                      </a:lnTo>
                      <a:lnTo>
                        <a:pt x="1" y="9"/>
                      </a:lnTo>
                      <a:close/>
                    </a:path>
                  </a:pathLst>
                </a:custGeom>
                <a:solidFill>
                  <a:srgbClr val="800000">
                    <a:alpha val="59999"/>
                  </a:srgbClr>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a:lstStyle/>
                <a:p>
                  <a:endParaRPr lang="en-US"/>
                </a:p>
              </p:txBody>
            </p:sp>
            <p:sp>
              <p:nvSpPr>
                <p:cNvPr id="87" name="Freeform 40"/>
                <p:cNvSpPr>
                  <a:spLocks noChangeAspect="1"/>
                </p:cNvSpPr>
                <p:nvPr/>
              </p:nvSpPr>
              <p:spPr bwMode="auto">
                <a:xfrm>
                  <a:off x="3168" y="1008"/>
                  <a:ext cx="92" cy="57"/>
                </a:xfrm>
                <a:custGeom>
                  <a:avLst/>
                  <a:gdLst>
                    <a:gd name="T0" fmla="*/ 17 w 92"/>
                    <a:gd name="T1" fmla="*/ 0 h 57"/>
                    <a:gd name="T2" fmla="*/ 42 w 92"/>
                    <a:gd name="T3" fmla="*/ 2 h 57"/>
                    <a:gd name="T4" fmla="*/ 63 w 92"/>
                    <a:gd name="T5" fmla="*/ 14 h 57"/>
                    <a:gd name="T6" fmla="*/ 78 w 92"/>
                    <a:gd name="T7" fmla="*/ 32 h 57"/>
                    <a:gd name="T8" fmla="*/ 92 w 92"/>
                    <a:gd name="T9" fmla="*/ 56 h 57"/>
                    <a:gd name="T10" fmla="*/ 81 w 92"/>
                    <a:gd name="T11" fmla="*/ 57 h 57"/>
                    <a:gd name="T12" fmla="*/ 51 w 92"/>
                    <a:gd name="T13" fmla="*/ 18 h 57"/>
                    <a:gd name="T14" fmla="*/ 30 w 92"/>
                    <a:gd name="T15" fmla="*/ 11 h 57"/>
                    <a:gd name="T16" fmla="*/ 14 w 92"/>
                    <a:gd name="T17" fmla="*/ 11 h 57"/>
                    <a:gd name="T18" fmla="*/ 0 w 92"/>
                    <a:gd name="T19" fmla="*/ 17 h 57"/>
                    <a:gd name="T20" fmla="*/ 17 w 92"/>
                    <a:gd name="T21" fmla="*/ 0 h 5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2"/>
                    <a:gd name="T34" fmla="*/ 0 h 57"/>
                    <a:gd name="T35" fmla="*/ 92 w 92"/>
                    <a:gd name="T36" fmla="*/ 57 h 5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2" h="57">
                      <a:moveTo>
                        <a:pt x="17" y="0"/>
                      </a:moveTo>
                      <a:lnTo>
                        <a:pt x="42" y="2"/>
                      </a:lnTo>
                      <a:lnTo>
                        <a:pt x="63" y="14"/>
                      </a:lnTo>
                      <a:lnTo>
                        <a:pt x="78" y="32"/>
                      </a:lnTo>
                      <a:lnTo>
                        <a:pt x="92" y="56"/>
                      </a:lnTo>
                      <a:lnTo>
                        <a:pt x="81" y="57"/>
                      </a:lnTo>
                      <a:lnTo>
                        <a:pt x="51" y="18"/>
                      </a:lnTo>
                      <a:lnTo>
                        <a:pt x="30" y="11"/>
                      </a:lnTo>
                      <a:lnTo>
                        <a:pt x="14" y="11"/>
                      </a:lnTo>
                      <a:lnTo>
                        <a:pt x="0" y="17"/>
                      </a:lnTo>
                      <a:lnTo>
                        <a:pt x="17" y="0"/>
                      </a:lnTo>
                      <a:close/>
                    </a:path>
                  </a:pathLst>
                </a:custGeom>
                <a:solidFill>
                  <a:srgbClr val="800000">
                    <a:alpha val="59999"/>
                  </a:srgbClr>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a:lstStyle/>
                <a:p>
                  <a:endParaRPr lang="en-US"/>
                </a:p>
              </p:txBody>
            </p:sp>
            <p:sp>
              <p:nvSpPr>
                <p:cNvPr id="88" name="Freeform 41"/>
                <p:cNvSpPr>
                  <a:spLocks noChangeAspect="1"/>
                </p:cNvSpPr>
                <p:nvPr/>
              </p:nvSpPr>
              <p:spPr bwMode="auto">
                <a:xfrm>
                  <a:off x="1368" y="797"/>
                  <a:ext cx="1227" cy="187"/>
                </a:xfrm>
                <a:custGeom>
                  <a:avLst/>
                  <a:gdLst>
                    <a:gd name="T0" fmla="*/ 134 w 1227"/>
                    <a:gd name="T1" fmla="*/ 6 h 187"/>
                    <a:gd name="T2" fmla="*/ 323 w 1227"/>
                    <a:gd name="T3" fmla="*/ 15 h 187"/>
                    <a:gd name="T4" fmla="*/ 530 w 1227"/>
                    <a:gd name="T5" fmla="*/ 27 h 187"/>
                    <a:gd name="T6" fmla="*/ 675 w 1227"/>
                    <a:gd name="T7" fmla="*/ 46 h 187"/>
                    <a:gd name="T8" fmla="*/ 776 w 1227"/>
                    <a:gd name="T9" fmla="*/ 64 h 187"/>
                    <a:gd name="T10" fmla="*/ 852 w 1227"/>
                    <a:gd name="T11" fmla="*/ 66 h 187"/>
                    <a:gd name="T12" fmla="*/ 963 w 1227"/>
                    <a:gd name="T13" fmla="*/ 76 h 187"/>
                    <a:gd name="T14" fmla="*/ 987 w 1227"/>
                    <a:gd name="T15" fmla="*/ 82 h 187"/>
                    <a:gd name="T16" fmla="*/ 1022 w 1227"/>
                    <a:gd name="T17" fmla="*/ 72 h 187"/>
                    <a:gd name="T18" fmla="*/ 1044 w 1227"/>
                    <a:gd name="T19" fmla="*/ 85 h 187"/>
                    <a:gd name="T20" fmla="*/ 1079 w 1227"/>
                    <a:gd name="T21" fmla="*/ 94 h 187"/>
                    <a:gd name="T22" fmla="*/ 1136 w 1227"/>
                    <a:gd name="T23" fmla="*/ 126 h 187"/>
                    <a:gd name="T24" fmla="*/ 1172 w 1227"/>
                    <a:gd name="T25" fmla="*/ 109 h 187"/>
                    <a:gd name="T26" fmla="*/ 1217 w 1227"/>
                    <a:gd name="T27" fmla="*/ 111 h 187"/>
                    <a:gd name="T28" fmla="*/ 1227 w 1227"/>
                    <a:gd name="T29" fmla="*/ 133 h 187"/>
                    <a:gd name="T30" fmla="*/ 1184 w 1227"/>
                    <a:gd name="T31" fmla="*/ 169 h 187"/>
                    <a:gd name="T32" fmla="*/ 1151 w 1227"/>
                    <a:gd name="T33" fmla="*/ 162 h 187"/>
                    <a:gd name="T34" fmla="*/ 1142 w 1227"/>
                    <a:gd name="T35" fmla="*/ 127 h 187"/>
                    <a:gd name="T36" fmla="*/ 1106 w 1227"/>
                    <a:gd name="T37" fmla="*/ 153 h 187"/>
                    <a:gd name="T38" fmla="*/ 1067 w 1227"/>
                    <a:gd name="T39" fmla="*/ 153 h 187"/>
                    <a:gd name="T40" fmla="*/ 1020 w 1227"/>
                    <a:gd name="T41" fmla="*/ 154 h 187"/>
                    <a:gd name="T42" fmla="*/ 999 w 1227"/>
                    <a:gd name="T43" fmla="*/ 162 h 187"/>
                    <a:gd name="T44" fmla="*/ 960 w 1227"/>
                    <a:gd name="T45" fmla="*/ 168 h 187"/>
                    <a:gd name="T46" fmla="*/ 921 w 1227"/>
                    <a:gd name="T47" fmla="*/ 133 h 187"/>
                    <a:gd name="T48" fmla="*/ 872 w 1227"/>
                    <a:gd name="T49" fmla="*/ 112 h 187"/>
                    <a:gd name="T50" fmla="*/ 806 w 1227"/>
                    <a:gd name="T51" fmla="*/ 100 h 187"/>
                    <a:gd name="T52" fmla="*/ 791 w 1227"/>
                    <a:gd name="T53" fmla="*/ 91 h 187"/>
                    <a:gd name="T54" fmla="*/ 750 w 1227"/>
                    <a:gd name="T55" fmla="*/ 84 h 187"/>
                    <a:gd name="T56" fmla="*/ 704 w 1227"/>
                    <a:gd name="T57" fmla="*/ 69 h 187"/>
                    <a:gd name="T58" fmla="*/ 647 w 1227"/>
                    <a:gd name="T59" fmla="*/ 60 h 187"/>
                    <a:gd name="T60" fmla="*/ 590 w 1227"/>
                    <a:gd name="T61" fmla="*/ 52 h 187"/>
                    <a:gd name="T62" fmla="*/ 522 w 1227"/>
                    <a:gd name="T63" fmla="*/ 42 h 187"/>
                    <a:gd name="T64" fmla="*/ 399 w 1227"/>
                    <a:gd name="T65" fmla="*/ 31 h 187"/>
                    <a:gd name="T66" fmla="*/ 297 w 1227"/>
                    <a:gd name="T67" fmla="*/ 22 h 187"/>
                    <a:gd name="T68" fmla="*/ 140 w 1227"/>
                    <a:gd name="T69" fmla="*/ 16 h 187"/>
                    <a:gd name="T70" fmla="*/ 0 w 1227"/>
                    <a:gd name="T71" fmla="*/ 0 h 18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227"/>
                    <a:gd name="T109" fmla="*/ 0 h 187"/>
                    <a:gd name="T110" fmla="*/ 1227 w 1227"/>
                    <a:gd name="T111" fmla="*/ 187 h 187"/>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227" h="187">
                      <a:moveTo>
                        <a:pt x="56" y="4"/>
                      </a:moveTo>
                      <a:lnTo>
                        <a:pt x="134" y="6"/>
                      </a:lnTo>
                      <a:lnTo>
                        <a:pt x="239" y="7"/>
                      </a:lnTo>
                      <a:lnTo>
                        <a:pt x="323" y="15"/>
                      </a:lnTo>
                      <a:lnTo>
                        <a:pt x="438" y="22"/>
                      </a:lnTo>
                      <a:lnTo>
                        <a:pt x="530" y="27"/>
                      </a:lnTo>
                      <a:lnTo>
                        <a:pt x="599" y="34"/>
                      </a:lnTo>
                      <a:lnTo>
                        <a:pt x="675" y="46"/>
                      </a:lnTo>
                      <a:lnTo>
                        <a:pt x="753" y="66"/>
                      </a:lnTo>
                      <a:lnTo>
                        <a:pt x="776" y="64"/>
                      </a:lnTo>
                      <a:lnTo>
                        <a:pt x="804" y="61"/>
                      </a:lnTo>
                      <a:lnTo>
                        <a:pt x="852" y="66"/>
                      </a:lnTo>
                      <a:lnTo>
                        <a:pt x="897" y="73"/>
                      </a:lnTo>
                      <a:lnTo>
                        <a:pt x="963" y="76"/>
                      </a:lnTo>
                      <a:lnTo>
                        <a:pt x="975" y="78"/>
                      </a:lnTo>
                      <a:lnTo>
                        <a:pt x="987" y="82"/>
                      </a:lnTo>
                      <a:lnTo>
                        <a:pt x="1007" y="73"/>
                      </a:lnTo>
                      <a:lnTo>
                        <a:pt x="1022" y="72"/>
                      </a:lnTo>
                      <a:lnTo>
                        <a:pt x="1043" y="72"/>
                      </a:lnTo>
                      <a:lnTo>
                        <a:pt x="1044" y="85"/>
                      </a:lnTo>
                      <a:lnTo>
                        <a:pt x="1074" y="82"/>
                      </a:lnTo>
                      <a:lnTo>
                        <a:pt x="1079" y="94"/>
                      </a:lnTo>
                      <a:lnTo>
                        <a:pt x="1124" y="88"/>
                      </a:lnTo>
                      <a:lnTo>
                        <a:pt x="1136" y="126"/>
                      </a:lnTo>
                      <a:lnTo>
                        <a:pt x="1152" y="124"/>
                      </a:lnTo>
                      <a:lnTo>
                        <a:pt x="1172" y="109"/>
                      </a:lnTo>
                      <a:lnTo>
                        <a:pt x="1199" y="108"/>
                      </a:lnTo>
                      <a:lnTo>
                        <a:pt x="1217" y="111"/>
                      </a:lnTo>
                      <a:lnTo>
                        <a:pt x="1227" y="115"/>
                      </a:lnTo>
                      <a:lnTo>
                        <a:pt x="1227" y="133"/>
                      </a:lnTo>
                      <a:lnTo>
                        <a:pt x="1209" y="147"/>
                      </a:lnTo>
                      <a:lnTo>
                        <a:pt x="1184" y="169"/>
                      </a:lnTo>
                      <a:lnTo>
                        <a:pt x="1166" y="187"/>
                      </a:lnTo>
                      <a:lnTo>
                        <a:pt x="1151" y="162"/>
                      </a:lnTo>
                      <a:lnTo>
                        <a:pt x="1143" y="139"/>
                      </a:lnTo>
                      <a:lnTo>
                        <a:pt x="1142" y="127"/>
                      </a:lnTo>
                      <a:lnTo>
                        <a:pt x="1119" y="136"/>
                      </a:lnTo>
                      <a:lnTo>
                        <a:pt x="1106" y="153"/>
                      </a:lnTo>
                      <a:lnTo>
                        <a:pt x="1091" y="150"/>
                      </a:lnTo>
                      <a:lnTo>
                        <a:pt x="1067" y="153"/>
                      </a:lnTo>
                      <a:lnTo>
                        <a:pt x="1047" y="120"/>
                      </a:lnTo>
                      <a:lnTo>
                        <a:pt x="1020" y="154"/>
                      </a:lnTo>
                      <a:lnTo>
                        <a:pt x="1013" y="142"/>
                      </a:lnTo>
                      <a:lnTo>
                        <a:pt x="999" y="162"/>
                      </a:lnTo>
                      <a:lnTo>
                        <a:pt x="980" y="172"/>
                      </a:lnTo>
                      <a:lnTo>
                        <a:pt x="960" y="168"/>
                      </a:lnTo>
                      <a:lnTo>
                        <a:pt x="926" y="172"/>
                      </a:lnTo>
                      <a:lnTo>
                        <a:pt x="921" y="133"/>
                      </a:lnTo>
                      <a:lnTo>
                        <a:pt x="917" y="111"/>
                      </a:lnTo>
                      <a:lnTo>
                        <a:pt x="872" y="112"/>
                      </a:lnTo>
                      <a:lnTo>
                        <a:pt x="864" y="99"/>
                      </a:lnTo>
                      <a:lnTo>
                        <a:pt x="806" y="100"/>
                      </a:lnTo>
                      <a:lnTo>
                        <a:pt x="795" y="109"/>
                      </a:lnTo>
                      <a:lnTo>
                        <a:pt x="791" y="91"/>
                      </a:lnTo>
                      <a:lnTo>
                        <a:pt x="753" y="94"/>
                      </a:lnTo>
                      <a:lnTo>
                        <a:pt x="750" y="84"/>
                      </a:lnTo>
                      <a:lnTo>
                        <a:pt x="704" y="81"/>
                      </a:lnTo>
                      <a:lnTo>
                        <a:pt x="704" y="69"/>
                      </a:lnTo>
                      <a:lnTo>
                        <a:pt x="666" y="69"/>
                      </a:lnTo>
                      <a:lnTo>
                        <a:pt x="647" y="60"/>
                      </a:lnTo>
                      <a:lnTo>
                        <a:pt x="611" y="54"/>
                      </a:lnTo>
                      <a:lnTo>
                        <a:pt x="590" y="52"/>
                      </a:lnTo>
                      <a:lnTo>
                        <a:pt x="561" y="52"/>
                      </a:lnTo>
                      <a:lnTo>
                        <a:pt x="522" y="42"/>
                      </a:lnTo>
                      <a:lnTo>
                        <a:pt x="462" y="39"/>
                      </a:lnTo>
                      <a:lnTo>
                        <a:pt x="399" y="31"/>
                      </a:lnTo>
                      <a:lnTo>
                        <a:pt x="351" y="27"/>
                      </a:lnTo>
                      <a:lnTo>
                        <a:pt x="297" y="22"/>
                      </a:lnTo>
                      <a:lnTo>
                        <a:pt x="233" y="19"/>
                      </a:lnTo>
                      <a:lnTo>
                        <a:pt x="140" y="16"/>
                      </a:lnTo>
                      <a:lnTo>
                        <a:pt x="87" y="10"/>
                      </a:lnTo>
                      <a:lnTo>
                        <a:pt x="0" y="0"/>
                      </a:lnTo>
                      <a:lnTo>
                        <a:pt x="56" y="4"/>
                      </a:lnTo>
                      <a:close/>
                    </a:path>
                  </a:pathLst>
                </a:custGeom>
                <a:solidFill>
                  <a:srgbClr val="FF0000">
                    <a:alpha val="74901"/>
                  </a:srgbClr>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a:lstStyle/>
                <a:p>
                  <a:endParaRPr lang="en-US"/>
                </a:p>
              </p:txBody>
            </p:sp>
            <p:sp>
              <p:nvSpPr>
                <p:cNvPr id="89" name="Freeform 42"/>
                <p:cNvSpPr>
                  <a:spLocks noChangeAspect="1"/>
                </p:cNvSpPr>
                <p:nvPr/>
              </p:nvSpPr>
              <p:spPr bwMode="auto">
                <a:xfrm>
                  <a:off x="2619" y="900"/>
                  <a:ext cx="233" cy="116"/>
                </a:xfrm>
                <a:custGeom>
                  <a:avLst/>
                  <a:gdLst>
                    <a:gd name="T0" fmla="*/ 5 w 233"/>
                    <a:gd name="T1" fmla="*/ 0 h 116"/>
                    <a:gd name="T2" fmla="*/ 18 w 233"/>
                    <a:gd name="T3" fmla="*/ 12 h 116"/>
                    <a:gd name="T4" fmla="*/ 42 w 233"/>
                    <a:gd name="T5" fmla="*/ 24 h 116"/>
                    <a:gd name="T6" fmla="*/ 51 w 233"/>
                    <a:gd name="T7" fmla="*/ 35 h 116"/>
                    <a:gd name="T8" fmla="*/ 54 w 233"/>
                    <a:gd name="T9" fmla="*/ 53 h 116"/>
                    <a:gd name="T10" fmla="*/ 83 w 233"/>
                    <a:gd name="T11" fmla="*/ 51 h 116"/>
                    <a:gd name="T12" fmla="*/ 83 w 233"/>
                    <a:gd name="T13" fmla="*/ 63 h 116"/>
                    <a:gd name="T14" fmla="*/ 104 w 233"/>
                    <a:gd name="T15" fmla="*/ 62 h 116"/>
                    <a:gd name="T16" fmla="*/ 110 w 233"/>
                    <a:gd name="T17" fmla="*/ 81 h 116"/>
                    <a:gd name="T18" fmla="*/ 126 w 233"/>
                    <a:gd name="T19" fmla="*/ 68 h 116"/>
                    <a:gd name="T20" fmla="*/ 144 w 233"/>
                    <a:gd name="T21" fmla="*/ 47 h 116"/>
                    <a:gd name="T22" fmla="*/ 158 w 233"/>
                    <a:gd name="T23" fmla="*/ 39 h 116"/>
                    <a:gd name="T24" fmla="*/ 167 w 233"/>
                    <a:gd name="T25" fmla="*/ 35 h 116"/>
                    <a:gd name="T26" fmla="*/ 182 w 233"/>
                    <a:gd name="T27" fmla="*/ 36 h 116"/>
                    <a:gd name="T28" fmla="*/ 191 w 233"/>
                    <a:gd name="T29" fmla="*/ 63 h 116"/>
                    <a:gd name="T30" fmla="*/ 218 w 233"/>
                    <a:gd name="T31" fmla="*/ 45 h 116"/>
                    <a:gd name="T32" fmla="*/ 233 w 233"/>
                    <a:gd name="T33" fmla="*/ 41 h 116"/>
                    <a:gd name="T34" fmla="*/ 216 w 233"/>
                    <a:gd name="T35" fmla="*/ 62 h 116"/>
                    <a:gd name="T36" fmla="*/ 209 w 233"/>
                    <a:gd name="T37" fmla="*/ 80 h 116"/>
                    <a:gd name="T38" fmla="*/ 195 w 233"/>
                    <a:gd name="T39" fmla="*/ 66 h 116"/>
                    <a:gd name="T40" fmla="*/ 171 w 233"/>
                    <a:gd name="T41" fmla="*/ 65 h 116"/>
                    <a:gd name="T42" fmla="*/ 156 w 233"/>
                    <a:gd name="T43" fmla="*/ 69 h 116"/>
                    <a:gd name="T44" fmla="*/ 147 w 233"/>
                    <a:gd name="T45" fmla="*/ 86 h 116"/>
                    <a:gd name="T46" fmla="*/ 134 w 233"/>
                    <a:gd name="T47" fmla="*/ 111 h 116"/>
                    <a:gd name="T48" fmla="*/ 122 w 233"/>
                    <a:gd name="T49" fmla="*/ 101 h 116"/>
                    <a:gd name="T50" fmla="*/ 111 w 233"/>
                    <a:gd name="T51" fmla="*/ 116 h 116"/>
                    <a:gd name="T52" fmla="*/ 96 w 233"/>
                    <a:gd name="T53" fmla="*/ 99 h 116"/>
                    <a:gd name="T54" fmla="*/ 78 w 233"/>
                    <a:gd name="T55" fmla="*/ 111 h 116"/>
                    <a:gd name="T56" fmla="*/ 66 w 233"/>
                    <a:gd name="T57" fmla="*/ 86 h 116"/>
                    <a:gd name="T58" fmla="*/ 60 w 233"/>
                    <a:gd name="T59" fmla="*/ 63 h 116"/>
                    <a:gd name="T60" fmla="*/ 45 w 233"/>
                    <a:gd name="T61" fmla="*/ 53 h 116"/>
                    <a:gd name="T62" fmla="*/ 24 w 233"/>
                    <a:gd name="T63" fmla="*/ 42 h 116"/>
                    <a:gd name="T64" fmla="*/ 6 w 233"/>
                    <a:gd name="T65" fmla="*/ 33 h 116"/>
                    <a:gd name="T66" fmla="*/ 0 w 233"/>
                    <a:gd name="T67" fmla="*/ 12 h 116"/>
                    <a:gd name="T68" fmla="*/ 5 w 233"/>
                    <a:gd name="T69" fmla="*/ 0 h 11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33"/>
                    <a:gd name="T106" fmla="*/ 0 h 116"/>
                    <a:gd name="T107" fmla="*/ 233 w 233"/>
                    <a:gd name="T108" fmla="*/ 116 h 11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33" h="116">
                      <a:moveTo>
                        <a:pt x="5" y="0"/>
                      </a:moveTo>
                      <a:lnTo>
                        <a:pt x="18" y="12"/>
                      </a:lnTo>
                      <a:lnTo>
                        <a:pt x="42" y="24"/>
                      </a:lnTo>
                      <a:lnTo>
                        <a:pt x="51" y="35"/>
                      </a:lnTo>
                      <a:lnTo>
                        <a:pt x="54" y="53"/>
                      </a:lnTo>
                      <a:lnTo>
                        <a:pt x="83" y="51"/>
                      </a:lnTo>
                      <a:lnTo>
                        <a:pt x="83" y="63"/>
                      </a:lnTo>
                      <a:lnTo>
                        <a:pt x="104" y="62"/>
                      </a:lnTo>
                      <a:lnTo>
                        <a:pt x="110" y="81"/>
                      </a:lnTo>
                      <a:lnTo>
                        <a:pt x="126" y="68"/>
                      </a:lnTo>
                      <a:lnTo>
                        <a:pt x="144" y="47"/>
                      </a:lnTo>
                      <a:lnTo>
                        <a:pt x="158" y="39"/>
                      </a:lnTo>
                      <a:lnTo>
                        <a:pt x="167" y="35"/>
                      </a:lnTo>
                      <a:lnTo>
                        <a:pt x="182" y="36"/>
                      </a:lnTo>
                      <a:lnTo>
                        <a:pt x="191" y="63"/>
                      </a:lnTo>
                      <a:lnTo>
                        <a:pt x="218" y="45"/>
                      </a:lnTo>
                      <a:lnTo>
                        <a:pt x="233" y="41"/>
                      </a:lnTo>
                      <a:lnTo>
                        <a:pt x="216" y="62"/>
                      </a:lnTo>
                      <a:lnTo>
                        <a:pt x="209" y="80"/>
                      </a:lnTo>
                      <a:lnTo>
                        <a:pt x="195" y="66"/>
                      </a:lnTo>
                      <a:lnTo>
                        <a:pt x="171" y="65"/>
                      </a:lnTo>
                      <a:lnTo>
                        <a:pt x="156" y="69"/>
                      </a:lnTo>
                      <a:lnTo>
                        <a:pt x="147" y="86"/>
                      </a:lnTo>
                      <a:lnTo>
                        <a:pt x="134" y="111"/>
                      </a:lnTo>
                      <a:lnTo>
                        <a:pt x="122" y="101"/>
                      </a:lnTo>
                      <a:lnTo>
                        <a:pt x="111" y="116"/>
                      </a:lnTo>
                      <a:lnTo>
                        <a:pt x="96" y="99"/>
                      </a:lnTo>
                      <a:lnTo>
                        <a:pt x="78" y="111"/>
                      </a:lnTo>
                      <a:lnTo>
                        <a:pt x="66" y="86"/>
                      </a:lnTo>
                      <a:lnTo>
                        <a:pt x="60" y="63"/>
                      </a:lnTo>
                      <a:lnTo>
                        <a:pt x="45" y="53"/>
                      </a:lnTo>
                      <a:lnTo>
                        <a:pt x="24" y="42"/>
                      </a:lnTo>
                      <a:lnTo>
                        <a:pt x="6" y="33"/>
                      </a:lnTo>
                      <a:lnTo>
                        <a:pt x="0" y="12"/>
                      </a:lnTo>
                      <a:lnTo>
                        <a:pt x="5" y="0"/>
                      </a:lnTo>
                      <a:close/>
                    </a:path>
                  </a:pathLst>
                </a:custGeom>
                <a:solidFill>
                  <a:srgbClr val="FF0000">
                    <a:alpha val="74901"/>
                  </a:srgbClr>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a:lstStyle/>
                <a:p>
                  <a:endParaRPr lang="en-US"/>
                </a:p>
              </p:txBody>
            </p:sp>
            <p:sp>
              <p:nvSpPr>
                <p:cNvPr id="90" name="Freeform 43"/>
                <p:cNvSpPr>
                  <a:spLocks noChangeAspect="1"/>
                </p:cNvSpPr>
                <p:nvPr/>
              </p:nvSpPr>
              <p:spPr bwMode="auto">
                <a:xfrm>
                  <a:off x="2870" y="947"/>
                  <a:ext cx="43" cy="45"/>
                </a:xfrm>
                <a:custGeom>
                  <a:avLst/>
                  <a:gdLst>
                    <a:gd name="T0" fmla="*/ 0 w 43"/>
                    <a:gd name="T1" fmla="*/ 42 h 45"/>
                    <a:gd name="T2" fmla="*/ 18 w 43"/>
                    <a:gd name="T3" fmla="*/ 31 h 45"/>
                    <a:gd name="T4" fmla="*/ 33 w 43"/>
                    <a:gd name="T5" fmla="*/ 13 h 45"/>
                    <a:gd name="T6" fmla="*/ 43 w 43"/>
                    <a:gd name="T7" fmla="*/ 0 h 45"/>
                    <a:gd name="T8" fmla="*/ 40 w 43"/>
                    <a:gd name="T9" fmla="*/ 24 h 45"/>
                    <a:gd name="T10" fmla="*/ 31 w 43"/>
                    <a:gd name="T11" fmla="*/ 39 h 45"/>
                    <a:gd name="T12" fmla="*/ 21 w 43"/>
                    <a:gd name="T13" fmla="*/ 45 h 45"/>
                    <a:gd name="T14" fmla="*/ 0 w 43"/>
                    <a:gd name="T15" fmla="*/ 42 h 45"/>
                    <a:gd name="T16" fmla="*/ 0 60000 65536"/>
                    <a:gd name="T17" fmla="*/ 0 60000 65536"/>
                    <a:gd name="T18" fmla="*/ 0 60000 65536"/>
                    <a:gd name="T19" fmla="*/ 0 60000 65536"/>
                    <a:gd name="T20" fmla="*/ 0 60000 65536"/>
                    <a:gd name="T21" fmla="*/ 0 60000 65536"/>
                    <a:gd name="T22" fmla="*/ 0 60000 65536"/>
                    <a:gd name="T23" fmla="*/ 0 60000 65536"/>
                    <a:gd name="T24" fmla="*/ 0 w 43"/>
                    <a:gd name="T25" fmla="*/ 0 h 45"/>
                    <a:gd name="T26" fmla="*/ 43 w 43"/>
                    <a:gd name="T27" fmla="*/ 45 h 4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3" h="45">
                      <a:moveTo>
                        <a:pt x="0" y="42"/>
                      </a:moveTo>
                      <a:lnTo>
                        <a:pt x="18" y="31"/>
                      </a:lnTo>
                      <a:lnTo>
                        <a:pt x="33" y="13"/>
                      </a:lnTo>
                      <a:lnTo>
                        <a:pt x="43" y="0"/>
                      </a:lnTo>
                      <a:lnTo>
                        <a:pt x="40" y="24"/>
                      </a:lnTo>
                      <a:lnTo>
                        <a:pt x="31" y="39"/>
                      </a:lnTo>
                      <a:lnTo>
                        <a:pt x="21" y="45"/>
                      </a:lnTo>
                      <a:lnTo>
                        <a:pt x="0" y="42"/>
                      </a:lnTo>
                      <a:close/>
                    </a:path>
                  </a:pathLst>
                </a:custGeom>
                <a:solidFill>
                  <a:srgbClr val="FF0000">
                    <a:alpha val="74901"/>
                  </a:srgbClr>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a:lstStyle/>
                <a:p>
                  <a:endParaRPr lang="en-US"/>
                </a:p>
              </p:txBody>
            </p:sp>
            <p:sp>
              <p:nvSpPr>
                <p:cNvPr id="91" name="Freeform 44"/>
                <p:cNvSpPr>
                  <a:spLocks noChangeAspect="1"/>
                </p:cNvSpPr>
                <p:nvPr/>
              </p:nvSpPr>
              <p:spPr bwMode="auto">
                <a:xfrm>
                  <a:off x="2828" y="942"/>
                  <a:ext cx="328" cy="84"/>
                </a:xfrm>
                <a:custGeom>
                  <a:avLst/>
                  <a:gdLst>
                    <a:gd name="T0" fmla="*/ 0 w 328"/>
                    <a:gd name="T1" fmla="*/ 60 h 84"/>
                    <a:gd name="T2" fmla="*/ 34 w 328"/>
                    <a:gd name="T3" fmla="*/ 57 h 84"/>
                    <a:gd name="T4" fmla="*/ 66 w 328"/>
                    <a:gd name="T5" fmla="*/ 56 h 84"/>
                    <a:gd name="T6" fmla="*/ 108 w 328"/>
                    <a:gd name="T7" fmla="*/ 54 h 84"/>
                    <a:gd name="T8" fmla="*/ 133 w 328"/>
                    <a:gd name="T9" fmla="*/ 54 h 84"/>
                    <a:gd name="T10" fmla="*/ 147 w 328"/>
                    <a:gd name="T11" fmla="*/ 50 h 84"/>
                    <a:gd name="T12" fmla="*/ 156 w 328"/>
                    <a:gd name="T13" fmla="*/ 36 h 84"/>
                    <a:gd name="T14" fmla="*/ 165 w 328"/>
                    <a:gd name="T15" fmla="*/ 20 h 84"/>
                    <a:gd name="T16" fmla="*/ 177 w 328"/>
                    <a:gd name="T17" fmla="*/ 27 h 84"/>
                    <a:gd name="T18" fmla="*/ 195 w 328"/>
                    <a:gd name="T19" fmla="*/ 26 h 84"/>
                    <a:gd name="T20" fmla="*/ 211 w 328"/>
                    <a:gd name="T21" fmla="*/ 30 h 84"/>
                    <a:gd name="T22" fmla="*/ 225 w 328"/>
                    <a:gd name="T23" fmla="*/ 26 h 84"/>
                    <a:gd name="T24" fmla="*/ 252 w 328"/>
                    <a:gd name="T25" fmla="*/ 24 h 84"/>
                    <a:gd name="T26" fmla="*/ 279 w 328"/>
                    <a:gd name="T27" fmla="*/ 18 h 84"/>
                    <a:gd name="T28" fmla="*/ 295 w 328"/>
                    <a:gd name="T29" fmla="*/ 9 h 84"/>
                    <a:gd name="T30" fmla="*/ 306 w 328"/>
                    <a:gd name="T31" fmla="*/ 0 h 84"/>
                    <a:gd name="T32" fmla="*/ 321 w 328"/>
                    <a:gd name="T33" fmla="*/ 2 h 84"/>
                    <a:gd name="T34" fmla="*/ 328 w 328"/>
                    <a:gd name="T35" fmla="*/ 11 h 84"/>
                    <a:gd name="T36" fmla="*/ 325 w 328"/>
                    <a:gd name="T37" fmla="*/ 41 h 84"/>
                    <a:gd name="T38" fmla="*/ 310 w 328"/>
                    <a:gd name="T39" fmla="*/ 44 h 84"/>
                    <a:gd name="T40" fmla="*/ 297 w 328"/>
                    <a:gd name="T41" fmla="*/ 48 h 84"/>
                    <a:gd name="T42" fmla="*/ 276 w 328"/>
                    <a:gd name="T43" fmla="*/ 69 h 84"/>
                    <a:gd name="T44" fmla="*/ 258 w 328"/>
                    <a:gd name="T45" fmla="*/ 77 h 84"/>
                    <a:gd name="T46" fmla="*/ 232 w 328"/>
                    <a:gd name="T47" fmla="*/ 84 h 84"/>
                    <a:gd name="T48" fmla="*/ 196 w 328"/>
                    <a:gd name="T49" fmla="*/ 81 h 84"/>
                    <a:gd name="T50" fmla="*/ 154 w 328"/>
                    <a:gd name="T51" fmla="*/ 75 h 84"/>
                    <a:gd name="T52" fmla="*/ 124 w 328"/>
                    <a:gd name="T53" fmla="*/ 72 h 84"/>
                    <a:gd name="T54" fmla="*/ 90 w 328"/>
                    <a:gd name="T55" fmla="*/ 71 h 84"/>
                    <a:gd name="T56" fmla="*/ 54 w 328"/>
                    <a:gd name="T57" fmla="*/ 69 h 84"/>
                    <a:gd name="T58" fmla="*/ 18 w 328"/>
                    <a:gd name="T59" fmla="*/ 66 h 84"/>
                    <a:gd name="T60" fmla="*/ 0 w 328"/>
                    <a:gd name="T61" fmla="*/ 60 h 84"/>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28"/>
                    <a:gd name="T94" fmla="*/ 0 h 84"/>
                    <a:gd name="T95" fmla="*/ 328 w 328"/>
                    <a:gd name="T96" fmla="*/ 84 h 84"/>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28" h="84">
                      <a:moveTo>
                        <a:pt x="0" y="60"/>
                      </a:moveTo>
                      <a:lnTo>
                        <a:pt x="34" y="57"/>
                      </a:lnTo>
                      <a:lnTo>
                        <a:pt x="66" y="56"/>
                      </a:lnTo>
                      <a:lnTo>
                        <a:pt x="108" y="54"/>
                      </a:lnTo>
                      <a:lnTo>
                        <a:pt x="133" y="54"/>
                      </a:lnTo>
                      <a:lnTo>
                        <a:pt x="147" y="50"/>
                      </a:lnTo>
                      <a:lnTo>
                        <a:pt x="156" y="36"/>
                      </a:lnTo>
                      <a:lnTo>
                        <a:pt x="165" y="20"/>
                      </a:lnTo>
                      <a:lnTo>
                        <a:pt x="177" y="27"/>
                      </a:lnTo>
                      <a:lnTo>
                        <a:pt x="195" y="26"/>
                      </a:lnTo>
                      <a:lnTo>
                        <a:pt x="211" y="30"/>
                      </a:lnTo>
                      <a:lnTo>
                        <a:pt x="225" y="26"/>
                      </a:lnTo>
                      <a:lnTo>
                        <a:pt x="252" y="24"/>
                      </a:lnTo>
                      <a:lnTo>
                        <a:pt x="279" y="18"/>
                      </a:lnTo>
                      <a:lnTo>
                        <a:pt x="295" y="9"/>
                      </a:lnTo>
                      <a:lnTo>
                        <a:pt x="306" y="0"/>
                      </a:lnTo>
                      <a:lnTo>
                        <a:pt x="321" y="2"/>
                      </a:lnTo>
                      <a:lnTo>
                        <a:pt x="328" y="11"/>
                      </a:lnTo>
                      <a:lnTo>
                        <a:pt x="325" y="41"/>
                      </a:lnTo>
                      <a:lnTo>
                        <a:pt x="310" y="44"/>
                      </a:lnTo>
                      <a:lnTo>
                        <a:pt x="297" y="48"/>
                      </a:lnTo>
                      <a:lnTo>
                        <a:pt x="276" y="69"/>
                      </a:lnTo>
                      <a:lnTo>
                        <a:pt x="258" y="77"/>
                      </a:lnTo>
                      <a:lnTo>
                        <a:pt x="232" y="84"/>
                      </a:lnTo>
                      <a:lnTo>
                        <a:pt x="196" y="81"/>
                      </a:lnTo>
                      <a:lnTo>
                        <a:pt x="154" y="75"/>
                      </a:lnTo>
                      <a:lnTo>
                        <a:pt x="124" y="72"/>
                      </a:lnTo>
                      <a:lnTo>
                        <a:pt x="90" y="71"/>
                      </a:lnTo>
                      <a:lnTo>
                        <a:pt x="54" y="69"/>
                      </a:lnTo>
                      <a:lnTo>
                        <a:pt x="18" y="66"/>
                      </a:lnTo>
                      <a:lnTo>
                        <a:pt x="0" y="60"/>
                      </a:lnTo>
                      <a:close/>
                    </a:path>
                  </a:pathLst>
                </a:custGeom>
                <a:solidFill>
                  <a:srgbClr val="FF0000">
                    <a:alpha val="74901"/>
                  </a:srgbClr>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a:lstStyle/>
                <a:p>
                  <a:endParaRPr lang="en-US"/>
                </a:p>
              </p:txBody>
            </p:sp>
            <p:sp>
              <p:nvSpPr>
                <p:cNvPr id="92" name="Freeform 45"/>
                <p:cNvSpPr>
                  <a:spLocks noChangeAspect="1"/>
                </p:cNvSpPr>
                <p:nvPr/>
              </p:nvSpPr>
              <p:spPr bwMode="auto">
                <a:xfrm>
                  <a:off x="3254" y="885"/>
                  <a:ext cx="55" cy="159"/>
                </a:xfrm>
                <a:custGeom>
                  <a:avLst/>
                  <a:gdLst>
                    <a:gd name="T0" fmla="*/ 6 w 55"/>
                    <a:gd name="T1" fmla="*/ 0 h 159"/>
                    <a:gd name="T2" fmla="*/ 18 w 55"/>
                    <a:gd name="T3" fmla="*/ 26 h 159"/>
                    <a:gd name="T4" fmla="*/ 30 w 55"/>
                    <a:gd name="T5" fmla="*/ 59 h 159"/>
                    <a:gd name="T6" fmla="*/ 49 w 55"/>
                    <a:gd name="T7" fmla="*/ 87 h 159"/>
                    <a:gd name="T8" fmla="*/ 55 w 55"/>
                    <a:gd name="T9" fmla="*/ 96 h 159"/>
                    <a:gd name="T10" fmla="*/ 49 w 55"/>
                    <a:gd name="T11" fmla="*/ 129 h 159"/>
                    <a:gd name="T12" fmla="*/ 42 w 55"/>
                    <a:gd name="T13" fmla="*/ 159 h 159"/>
                    <a:gd name="T14" fmla="*/ 28 w 55"/>
                    <a:gd name="T15" fmla="*/ 135 h 159"/>
                    <a:gd name="T16" fmla="*/ 19 w 55"/>
                    <a:gd name="T17" fmla="*/ 111 h 159"/>
                    <a:gd name="T18" fmla="*/ 6 w 55"/>
                    <a:gd name="T19" fmla="*/ 75 h 159"/>
                    <a:gd name="T20" fmla="*/ 0 w 55"/>
                    <a:gd name="T21" fmla="*/ 59 h 159"/>
                    <a:gd name="T22" fmla="*/ 3 w 55"/>
                    <a:gd name="T23" fmla="*/ 32 h 159"/>
                    <a:gd name="T24" fmla="*/ 6 w 55"/>
                    <a:gd name="T25" fmla="*/ 0 h 15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55"/>
                    <a:gd name="T40" fmla="*/ 0 h 159"/>
                    <a:gd name="T41" fmla="*/ 55 w 55"/>
                    <a:gd name="T42" fmla="*/ 159 h 159"/>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55" h="159">
                      <a:moveTo>
                        <a:pt x="6" y="0"/>
                      </a:moveTo>
                      <a:lnTo>
                        <a:pt x="18" y="26"/>
                      </a:lnTo>
                      <a:lnTo>
                        <a:pt x="30" y="59"/>
                      </a:lnTo>
                      <a:lnTo>
                        <a:pt x="49" y="87"/>
                      </a:lnTo>
                      <a:lnTo>
                        <a:pt x="55" y="96"/>
                      </a:lnTo>
                      <a:lnTo>
                        <a:pt x="49" y="129"/>
                      </a:lnTo>
                      <a:lnTo>
                        <a:pt x="42" y="159"/>
                      </a:lnTo>
                      <a:lnTo>
                        <a:pt x="28" y="135"/>
                      </a:lnTo>
                      <a:lnTo>
                        <a:pt x="19" y="111"/>
                      </a:lnTo>
                      <a:lnTo>
                        <a:pt x="6" y="75"/>
                      </a:lnTo>
                      <a:lnTo>
                        <a:pt x="0" y="59"/>
                      </a:lnTo>
                      <a:lnTo>
                        <a:pt x="3" y="32"/>
                      </a:lnTo>
                      <a:lnTo>
                        <a:pt x="6" y="0"/>
                      </a:lnTo>
                      <a:close/>
                    </a:path>
                  </a:pathLst>
                </a:custGeom>
                <a:solidFill>
                  <a:srgbClr val="FF6600">
                    <a:alpha val="74901"/>
                  </a:srgbClr>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a:lstStyle/>
                <a:p>
                  <a:endParaRPr lang="en-US"/>
                </a:p>
              </p:txBody>
            </p:sp>
            <p:sp>
              <p:nvSpPr>
                <p:cNvPr id="93" name="Freeform 46"/>
                <p:cNvSpPr>
                  <a:spLocks noChangeAspect="1"/>
                </p:cNvSpPr>
                <p:nvPr/>
              </p:nvSpPr>
              <p:spPr bwMode="auto">
                <a:xfrm>
                  <a:off x="3332" y="876"/>
                  <a:ext cx="123" cy="176"/>
                </a:xfrm>
                <a:custGeom>
                  <a:avLst/>
                  <a:gdLst>
                    <a:gd name="T0" fmla="*/ 9 w 123"/>
                    <a:gd name="T1" fmla="*/ 0 h 176"/>
                    <a:gd name="T2" fmla="*/ 24 w 123"/>
                    <a:gd name="T3" fmla="*/ 9 h 176"/>
                    <a:gd name="T4" fmla="*/ 40 w 123"/>
                    <a:gd name="T5" fmla="*/ 30 h 176"/>
                    <a:gd name="T6" fmla="*/ 58 w 123"/>
                    <a:gd name="T7" fmla="*/ 51 h 176"/>
                    <a:gd name="T8" fmla="*/ 69 w 123"/>
                    <a:gd name="T9" fmla="*/ 53 h 176"/>
                    <a:gd name="T10" fmla="*/ 78 w 123"/>
                    <a:gd name="T11" fmla="*/ 42 h 176"/>
                    <a:gd name="T12" fmla="*/ 99 w 123"/>
                    <a:gd name="T13" fmla="*/ 41 h 176"/>
                    <a:gd name="T14" fmla="*/ 123 w 123"/>
                    <a:gd name="T15" fmla="*/ 12 h 176"/>
                    <a:gd name="T16" fmla="*/ 118 w 123"/>
                    <a:gd name="T17" fmla="*/ 45 h 176"/>
                    <a:gd name="T18" fmla="*/ 121 w 123"/>
                    <a:gd name="T19" fmla="*/ 74 h 176"/>
                    <a:gd name="T20" fmla="*/ 123 w 123"/>
                    <a:gd name="T21" fmla="*/ 95 h 176"/>
                    <a:gd name="T22" fmla="*/ 120 w 123"/>
                    <a:gd name="T23" fmla="*/ 116 h 176"/>
                    <a:gd name="T24" fmla="*/ 112 w 123"/>
                    <a:gd name="T25" fmla="*/ 141 h 176"/>
                    <a:gd name="T26" fmla="*/ 108 w 123"/>
                    <a:gd name="T27" fmla="*/ 159 h 176"/>
                    <a:gd name="T28" fmla="*/ 97 w 123"/>
                    <a:gd name="T29" fmla="*/ 165 h 176"/>
                    <a:gd name="T30" fmla="*/ 76 w 123"/>
                    <a:gd name="T31" fmla="*/ 158 h 176"/>
                    <a:gd name="T32" fmla="*/ 63 w 123"/>
                    <a:gd name="T33" fmla="*/ 152 h 176"/>
                    <a:gd name="T34" fmla="*/ 46 w 123"/>
                    <a:gd name="T35" fmla="*/ 176 h 176"/>
                    <a:gd name="T36" fmla="*/ 30 w 123"/>
                    <a:gd name="T37" fmla="*/ 116 h 176"/>
                    <a:gd name="T38" fmla="*/ 13 w 123"/>
                    <a:gd name="T39" fmla="*/ 83 h 176"/>
                    <a:gd name="T40" fmla="*/ 0 w 123"/>
                    <a:gd name="T41" fmla="*/ 54 h 176"/>
                    <a:gd name="T42" fmla="*/ 0 w 123"/>
                    <a:gd name="T43" fmla="*/ 23 h 176"/>
                    <a:gd name="T44" fmla="*/ 3 w 123"/>
                    <a:gd name="T45" fmla="*/ 8 h 176"/>
                    <a:gd name="T46" fmla="*/ 9 w 123"/>
                    <a:gd name="T47" fmla="*/ 0 h 17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23"/>
                    <a:gd name="T73" fmla="*/ 0 h 176"/>
                    <a:gd name="T74" fmla="*/ 123 w 123"/>
                    <a:gd name="T75" fmla="*/ 176 h 17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23" h="176">
                      <a:moveTo>
                        <a:pt x="9" y="0"/>
                      </a:moveTo>
                      <a:lnTo>
                        <a:pt x="24" y="9"/>
                      </a:lnTo>
                      <a:lnTo>
                        <a:pt x="40" y="30"/>
                      </a:lnTo>
                      <a:lnTo>
                        <a:pt x="58" y="51"/>
                      </a:lnTo>
                      <a:lnTo>
                        <a:pt x="69" y="53"/>
                      </a:lnTo>
                      <a:lnTo>
                        <a:pt x="78" y="42"/>
                      </a:lnTo>
                      <a:lnTo>
                        <a:pt x="99" y="41"/>
                      </a:lnTo>
                      <a:lnTo>
                        <a:pt x="123" y="12"/>
                      </a:lnTo>
                      <a:lnTo>
                        <a:pt x="118" y="45"/>
                      </a:lnTo>
                      <a:lnTo>
                        <a:pt x="121" y="74"/>
                      </a:lnTo>
                      <a:lnTo>
                        <a:pt x="123" y="95"/>
                      </a:lnTo>
                      <a:lnTo>
                        <a:pt x="120" y="116"/>
                      </a:lnTo>
                      <a:lnTo>
                        <a:pt x="112" y="141"/>
                      </a:lnTo>
                      <a:lnTo>
                        <a:pt x="108" y="159"/>
                      </a:lnTo>
                      <a:lnTo>
                        <a:pt x="97" y="165"/>
                      </a:lnTo>
                      <a:lnTo>
                        <a:pt x="76" y="158"/>
                      </a:lnTo>
                      <a:lnTo>
                        <a:pt x="63" y="152"/>
                      </a:lnTo>
                      <a:lnTo>
                        <a:pt x="46" y="176"/>
                      </a:lnTo>
                      <a:lnTo>
                        <a:pt x="30" y="116"/>
                      </a:lnTo>
                      <a:lnTo>
                        <a:pt x="13" y="83"/>
                      </a:lnTo>
                      <a:lnTo>
                        <a:pt x="0" y="54"/>
                      </a:lnTo>
                      <a:lnTo>
                        <a:pt x="0" y="23"/>
                      </a:lnTo>
                      <a:lnTo>
                        <a:pt x="3" y="8"/>
                      </a:lnTo>
                      <a:lnTo>
                        <a:pt x="9" y="0"/>
                      </a:lnTo>
                      <a:close/>
                    </a:path>
                  </a:pathLst>
                </a:custGeom>
                <a:solidFill>
                  <a:srgbClr val="FF6600">
                    <a:alpha val="74901"/>
                  </a:srgbClr>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a:lstStyle/>
                <a:p>
                  <a:endParaRPr lang="en-US"/>
                </a:p>
              </p:txBody>
            </p:sp>
            <p:sp>
              <p:nvSpPr>
                <p:cNvPr id="94" name="Freeform 47"/>
                <p:cNvSpPr>
                  <a:spLocks noChangeAspect="1"/>
                </p:cNvSpPr>
                <p:nvPr/>
              </p:nvSpPr>
              <p:spPr bwMode="auto">
                <a:xfrm>
                  <a:off x="3483" y="902"/>
                  <a:ext cx="119" cy="178"/>
                </a:xfrm>
                <a:custGeom>
                  <a:avLst/>
                  <a:gdLst>
                    <a:gd name="T0" fmla="*/ 5 w 119"/>
                    <a:gd name="T1" fmla="*/ 0 h 178"/>
                    <a:gd name="T2" fmla="*/ 12 w 119"/>
                    <a:gd name="T3" fmla="*/ 13 h 178"/>
                    <a:gd name="T4" fmla="*/ 24 w 119"/>
                    <a:gd name="T5" fmla="*/ 43 h 178"/>
                    <a:gd name="T6" fmla="*/ 38 w 119"/>
                    <a:gd name="T7" fmla="*/ 69 h 178"/>
                    <a:gd name="T8" fmla="*/ 56 w 119"/>
                    <a:gd name="T9" fmla="*/ 91 h 178"/>
                    <a:gd name="T10" fmla="*/ 80 w 119"/>
                    <a:gd name="T11" fmla="*/ 102 h 178"/>
                    <a:gd name="T12" fmla="*/ 96 w 119"/>
                    <a:gd name="T13" fmla="*/ 96 h 178"/>
                    <a:gd name="T14" fmla="*/ 111 w 119"/>
                    <a:gd name="T15" fmla="*/ 67 h 178"/>
                    <a:gd name="T16" fmla="*/ 116 w 119"/>
                    <a:gd name="T17" fmla="*/ 55 h 178"/>
                    <a:gd name="T18" fmla="*/ 119 w 119"/>
                    <a:gd name="T19" fmla="*/ 72 h 178"/>
                    <a:gd name="T20" fmla="*/ 114 w 119"/>
                    <a:gd name="T21" fmla="*/ 97 h 178"/>
                    <a:gd name="T22" fmla="*/ 102 w 119"/>
                    <a:gd name="T23" fmla="*/ 138 h 178"/>
                    <a:gd name="T24" fmla="*/ 90 w 119"/>
                    <a:gd name="T25" fmla="*/ 174 h 178"/>
                    <a:gd name="T26" fmla="*/ 74 w 119"/>
                    <a:gd name="T27" fmla="*/ 178 h 178"/>
                    <a:gd name="T28" fmla="*/ 57 w 119"/>
                    <a:gd name="T29" fmla="*/ 165 h 178"/>
                    <a:gd name="T30" fmla="*/ 42 w 119"/>
                    <a:gd name="T31" fmla="*/ 133 h 178"/>
                    <a:gd name="T32" fmla="*/ 21 w 119"/>
                    <a:gd name="T33" fmla="*/ 97 h 178"/>
                    <a:gd name="T34" fmla="*/ 11 w 119"/>
                    <a:gd name="T35" fmla="*/ 79 h 178"/>
                    <a:gd name="T36" fmla="*/ 2 w 119"/>
                    <a:gd name="T37" fmla="*/ 64 h 178"/>
                    <a:gd name="T38" fmla="*/ 0 w 119"/>
                    <a:gd name="T39" fmla="*/ 46 h 178"/>
                    <a:gd name="T40" fmla="*/ 3 w 119"/>
                    <a:gd name="T41" fmla="*/ 19 h 178"/>
                    <a:gd name="T42" fmla="*/ 5 w 119"/>
                    <a:gd name="T43" fmla="*/ 0 h 17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19"/>
                    <a:gd name="T67" fmla="*/ 0 h 178"/>
                    <a:gd name="T68" fmla="*/ 119 w 119"/>
                    <a:gd name="T69" fmla="*/ 178 h 17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19" h="178">
                      <a:moveTo>
                        <a:pt x="5" y="0"/>
                      </a:moveTo>
                      <a:lnTo>
                        <a:pt x="12" y="13"/>
                      </a:lnTo>
                      <a:lnTo>
                        <a:pt x="24" y="43"/>
                      </a:lnTo>
                      <a:lnTo>
                        <a:pt x="38" y="69"/>
                      </a:lnTo>
                      <a:lnTo>
                        <a:pt x="56" y="91"/>
                      </a:lnTo>
                      <a:lnTo>
                        <a:pt x="80" y="102"/>
                      </a:lnTo>
                      <a:lnTo>
                        <a:pt x="96" y="96"/>
                      </a:lnTo>
                      <a:lnTo>
                        <a:pt x="111" y="67"/>
                      </a:lnTo>
                      <a:lnTo>
                        <a:pt x="116" y="55"/>
                      </a:lnTo>
                      <a:lnTo>
                        <a:pt x="119" y="72"/>
                      </a:lnTo>
                      <a:lnTo>
                        <a:pt x="114" y="97"/>
                      </a:lnTo>
                      <a:lnTo>
                        <a:pt x="102" y="138"/>
                      </a:lnTo>
                      <a:lnTo>
                        <a:pt x="90" y="174"/>
                      </a:lnTo>
                      <a:lnTo>
                        <a:pt x="74" y="178"/>
                      </a:lnTo>
                      <a:lnTo>
                        <a:pt x="57" y="165"/>
                      </a:lnTo>
                      <a:lnTo>
                        <a:pt x="42" y="133"/>
                      </a:lnTo>
                      <a:lnTo>
                        <a:pt x="21" y="97"/>
                      </a:lnTo>
                      <a:lnTo>
                        <a:pt x="11" y="79"/>
                      </a:lnTo>
                      <a:lnTo>
                        <a:pt x="2" y="64"/>
                      </a:lnTo>
                      <a:lnTo>
                        <a:pt x="0" y="46"/>
                      </a:lnTo>
                      <a:lnTo>
                        <a:pt x="3" y="19"/>
                      </a:lnTo>
                      <a:lnTo>
                        <a:pt x="5" y="0"/>
                      </a:lnTo>
                      <a:close/>
                    </a:path>
                  </a:pathLst>
                </a:custGeom>
                <a:solidFill>
                  <a:srgbClr val="FF6600">
                    <a:alpha val="74901"/>
                  </a:srgbClr>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a:lstStyle/>
                <a:p>
                  <a:endParaRPr lang="en-US"/>
                </a:p>
              </p:txBody>
            </p:sp>
            <p:sp>
              <p:nvSpPr>
                <p:cNvPr id="95" name="Freeform 48"/>
                <p:cNvSpPr>
                  <a:spLocks noChangeAspect="1"/>
                </p:cNvSpPr>
                <p:nvPr/>
              </p:nvSpPr>
              <p:spPr bwMode="auto">
                <a:xfrm>
                  <a:off x="3659" y="878"/>
                  <a:ext cx="84" cy="103"/>
                </a:xfrm>
                <a:custGeom>
                  <a:avLst/>
                  <a:gdLst>
                    <a:gd name="T0" fmla="*/ 0 w 84"/>
                    <a:gd name="T1" fmla="*/ 24 h 103"/>
                    <a:gd name="T2" fmla="*/ 9 w 84"/>
                    <a:gd name="T3" fmla="*/ 15 h 103"/>
                    <a:gd name="T4" fmla="*/ 19 w 84"/>
                    <a:gd name="T5" fmla="*/ 9 h 103"/>
                    <a:gd name="T6" fmla="*/ 24 w 84"/>
                    <a:gd name="T7" fmla="*/ 0 h 103"/>
                    <a:gd name="T8" fmla="*/ 30 w 84"/>
                    <a:gd name="T9" fmla="*/ 21 h 103"/>
                    <a:gd name="T10" fmla="*/ 34 w 84"/>
                    <a:gd name="T11" fmla="*/ 45 h 103"/>
                    <a:gd name="T12" fmla="*/ 52 w 84"/>
                    <a:gd name="T13" fmla="*/ 58 h 103"/>
                    <a:gd name="T14" fmla="*/ 66 w 84"/>
                    <a:gd name="T15" fmla="*/ 54 h 103"/>
                    <a:gd name="T16" fmla="*/ 69 w 84"/>
                    <a:gd name="T17" fmla="*/ 40 h 103"/>
                    <a:gd name="T18" fmla="*/ 79 w 84"/>
                    <a:gd name="T19" fmla="*/ 33 h 103"/>
                    <a:gd name="T20" fmla="*/ 84 w 84"/>
                    <a:gd name="T21" fmla="*/ 63 h 103"/>
                    <a:gd name="T22" fmla="*/ 78 w 84"/>
                    <a:gd name="T23" fmla="*/ 78 h 103"/>
                    <a:gd name="T24" fmla="*/ 66 w 84"/>
                    <a:gd name="T25" fmla="*/ 96 h 103"/>
                    <a:gd name="T26" fmla="*/ 52 w 84"/>
                    <a:gd name="T27" fmla="*/ 103 h 103"/>
                    <a:gd name="T28" fmla="*/ 33 w 84"/>
                    <a:gd name="T29" fmla="*/ 84 h 103"/>
                    <a:gd name="T30" fmla="*/ 27 w 84"/>
                    <a:gd name="T31" fmla="*/ 70 h 103"/>
                    <a:gd name="T32" fmla="*/ 19 w 84"/>
                    <a:gd name="T33" fmla="*/ 58 h 103"/>
                    <a:gd name="T34" fmla="*/ 13 w 84"/>
                    <a:gd name="T35" fmla="*/ 34 h 103"/>
                    <a:gd name="T36" fmla="*/ 0 w 84"/>
                    <a:gd name="T37" fmla="*/ 24 h 10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84"/>
                    <a:gd name="T58" fmla="*/ 0 h 103"/>
                    <a:gd name="T59" fmla="*/ 84 w 84"/>
                    <a:gd name="T60" fmla="*/ 103 h 103"/>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84" h="103">
                      <a:moveTo>
                        <a:pt x="0" y="24"/>
                      </a:moveTo>
                      <a:lnTo>
                        <a:pt x="9" y="15"/>
                      </a:lnTo>
                      <a:lnTo>
                        <a:pt x="19" y="9"/>
                      </a:lnTo>
                      <a:lnTo>
                        <a:pt x="24" y="0"/>
                      </a:lnTo>
                      <a:lnTo>
                        <a:pt x="30" y="21"/>
                      </a:lnTo>
                      <a:lnTo>
                        <a:pt x="34" y="45"/>
                      </a:lnTo>
                      <a:lnTo>
                        <a:pt x="52" y="58"/>
                      </a:lnTo>
                      <a:lnTo>
                        <a:pt x="66" y="54"/>
                      </a:lnTo>
                      <a:lnTo>
                        <a:pt x="69" y="40"/>
                      </a:lnTo>
                      <a:lnTo>
                        <a:pt x="79" y="33"/>
                      </a:lnTo>
                      <a:lnTo>
                        <a:pt x="84" y="63"/>
                      </a:lnTo>
                      <a:lnTo>
                        <a:pt x="78" y="78"/>
                      </a:lnTo>
                      <a:lnTo>
                        <a:pt x="66" y="96"/>
                      </a:lnTo>
                      <a:lnTo>
                        <a:pt x="52" y="103"/>
                      </a:lnTo>
                      <a:lnTo>
                        <a:pt x="33" y="84"/>
                      </a:lnTo>
                      <a:lnTo>
                        <a:pt x="27" y="70"/>
                      </a:lnTo>
                      <a:lnTo>
                        <a:pt x="19" y="58"/>
                      </a:lnTo>
                      <a:lnTo>
                        <a:pt x="13" y="34"/>
                      </a:lnTo>
                      <a:lnTo>
                        <a:pt x="0" y="24"/>
                      </a:lnTo>
                      <a:close/>
                    </a:path>
                  </a:pathLst>
                </a:custGeom>
                <a:solidFill>
                  <a:srgbClr val="FF6600">
                    <a:alpha val="74901"/>
                  </a:srgbClr>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a:lstStyle/>
                <a:p>
                  <a:endParaRPr lang="en-US"/>
                </a:p>
              </p:txBody>
            </p:sp>
            <p:sp>
              <p:nvSpPr>
                <p:cNvPr id="96" name="Freeform 49"/>
                <p:cNvSpPr>
                  <a:spLocks noChangeAspect="1"/>
                </p:cNvSpPr>
                <p:nvPr/>
              </p:nvSpPr>
              <p:spPr bwMode="auto">
                <a:xfrm>
                  <a:off x="3743" y="909"/>
                  <a:ext cx="129" cy="75"/>
                </a:xfrm>
                <a:custGeom>
                  <a:avLst/>
                  <a:gdLst>
                    <a:gd name="T0" fmla="*/ 0 w 129"/>
                    <a:gd name="T1" fmla="*/ 5 h 75"/>
                    <a:gd name="T2" fmla="*/ 15 w 129"/>
                    <a:gd name="T3" fmla="*/ 29 h 75"/>
                    <a:gd name="T4" fmla="*/ 21 w 129"/>
                    <a:gd name="T5" fmla="*/ 47 h 75"/>
                    <a:gd name="T6" fmla="*/ 31 w 129"/>
                    <a:gd name="T7" fmla="*/ 51 h 75"/>
                    <a:gd name="T8" fmla="*/ 43 w 129"/>
                    <a:gd name="T9" fmla="*/ 59 h 75"/>
                    <a:gd name="T10" fmla="*/ 45 w 129"/>
                    <a:gd name="T11" fmla="*/ 39 h 75"/>
                    <a:gd name="T12" fmla="*/ 48 w 129"/>
                    <a:gd name="T13" fmla="*/ 20 h 75"/>
                    <a:gd name="T14" fmla="*/ 49 w 129"/>
                    <a:gd name="T15" fmla="*/ 6 h 75"/>
                    <a:gd name="T16" fmla="*/ 66 w 129"/>
                    <a:gd name="T17" fmla="*/ 9 h 75"/>
                    <a:gd name="T18" fmla="*/ 78 w 129"/>
                    <a:gd name="T19" fmla="*/ 23 h 75"/>
                    <a:gd name="T20" fmla="*/ 90 w 129"/>
                    <a:gd name="T21" fmla="*/ 23 h 75"/>
                    <a:gd name="T22" fmla="*/ 97 w 129"/>
                    <a:gd name="T23" fmla="*/ 9 h 75"/>
                    <a:gd name="T24" fmla="*/ 102 w 129"/>
                    <a:gd name="T25" fmla="*/ 0 h 75"/>
                    <a:gd name="T26" fmla="*/ 129 w 129"/>
                    <a:gd name="T27" fmla="*/ 2 h 75"/>
                    <a:gd name="T28" fmla="*/ 112 w 129"/>
                    <a:gd name="T29" fmla="*/ 14 h 75"/>
                    <a:gd name="T30" fmla="*/ 102 w 129"/>
                    <a:gd name="T31" fmla="*/ 15 h 75"/>
                    <a:gd name="T32" fmla="*/ 102 w 129"/>
                    <a:gd name="T33" fmla="*/ 32 h 75"/>
                    <a:gd name="T34" fmla="*/ 99 w 129"/>
                    <a:gd name="T35" fmla="*/ 56 h 75"/>
                    <a:gd name="T36" fmla="*/ 93 w 129"/>
                    <a:gd name="T37" fmla="*/ 68 h 75"/>
                    <a:gd name="T38" fmla="*/ 81 w 129"/>
                    <a:gd name="T39" fmla="*/ 75 h 75"/>
                    <a:gd name="T40" fmla="*/ 61 w 129"/>
                    <a:gd name="T41" fmla="*/ 72 h 75"/>
                    <a:gd name="T42" fmla="*/ 42 w 129"/>
                    <a:gd name="T43" fmla="*/ 47 h 75"/>
                    <a:gd name="T44" fmla="*/ 36 w 129"/>
                    <a:gd name="T45" fmla="*/ 68 h 75"/>
                    <a:gd name="T46" fmla="*/ 15 w 129"/>
                    <a:gd name="T47" fmla="*/ 68 h 75"/>
                    <a:gd name="T48" fmla="*/ 9 w 129"/>
                    <a:gd name="T49" fmla="*/ 59 h 75"/>
                    <a:gd name="T50" fmla="*/ 4 w 129"/>
                    <a:gd name="T51" fmla="*/ 32 h 75"/>
                    <a:gd name="T52" fmla="*/ 0 w 129"/>
                    <a:gd name="T53" fmla="*/ 5 h 75"/>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29"/>
                    <a:gd name="T82" fmla="*/ 0 h 75"/>
                    <a:gd name="T83" fmla="*/ 129 w 129"/>
                    <a:gd name="T84" fmla="*/ 75 h 75"/>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29" h="75">
                      <a:moveTo>
                        <a:pt x="0" y="5"/>
                      </a:moveTo>
                      <a:lnTo>
                        <a:pt x="15" y="29"/>
                      </a:lnTo>
                      <a:lnTo>
                        <a:pt x="21" y="47"/>
                      </a:lnTo>
                      <a:lnTo>
                        <a:pt x="31" y="51"/>
                      </a:lnTo>
                      <a:lnTo>
                        <a:pt x="43" y="59"/>
                      </a:lnTo>
                      <a:lnTo>
                        <a:pt x="45" y="39"/>
                      </a:lnTo>
                      <a:lnTo>
                        <a:pt x="48" y="20"/>
                      </a:lnTo>
                      <a:lnTo>
                        <a:pt x="49" y="6"/>
                      </a:lnTo>
                      <a:lnTo>
                        <a:pt x="66" y="9"/>
                      </a:lnTo>
                      <a:lnTo>
                        <a:pt x="78" y="23"/>
                      </a:lnTo>
                      <a:lnTo>
                        <a:pt x="90" y="23"/>
                      </a:lnTo>
                      <a:lnTo>
                        <a:pt x="97" y="9"/>
                      </a:lnTo>
                      <a:lnTo>
                        <a:pt x="102" y="0"/>
                      </a:lnTo>
                      <a:lnTo>
                        <a:pt x="129" y="2"/>
                      </a:lnTo>
                      <a:lnTo>
                        <a:pt x="112" y="14"/>
                      </a:lnTo>
                      <a:lnTo>
                        <a:pt x="102" y="15"/>
                      </a:lnTo>
                      <a:lnTo>
                        <a:pt x="102" y="32"/>
                      </a:lnTo>
                      <a:lnTo>
                        <a:pt x="99" y="56"/>
                      </a:lnTo>
                      <a:lnTo>
                        <a:pt x="93" y="68"/>
                      </a:lnTo>
                      <a:lnTo>
                        <a:pt x="81" y="75"/>
                      </a:lnTo>
                      <a:lnTo>
                        <a:pt x="61" y="72"/>
                      </a:lnTo>
                      <a:lnTo>
                        <a:pt x="42" y="47"/>
                      </a:lnTo>
                      <a:lnTo>
                        <a:pt x="36" y="68"/>
                      </a:lnTo>
                      <a:lnTo>
                        <a:pt x="15" y="68"/>
                      </a:lnTo>
                      <a:lnTo>
                        <a:pt x="9" y="59"/>
                      </a:lnTo>
                      <a:lnTo>
                        <a:pt x="4" y="32"/>
                      </a:lnTo>
                      <a:lnTo>
                        <a:pt x="0" y="5"/>
                      </a:lnTo>
                      <a:close/>
                    </a:path>
                  </a:pathLst>
                </a:custGeom>
                <a:solidFill>
                  <a:srgbClr val="FF6600">
                    <a:alpha val="74901"/>
                  </a:srgbClr>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a:lstStyle/>
                <a:p>
                  <a:endParaRPr lang="en-US"/>
                </a:p>
              </p:txBody>
            </p:sp>
            <p:sp>
              <p:nvSpPr>
                <p:cNvPr id="97" name="Freeform 50"/>
                <p:cNvSpPr>
                  <a:spLocks noChangeAspect="1"/>
                </p:cNvSpPr>
                <p:nvPr/>
              </p:nvSpPr>
              <p:spPr bwMode="auto">
                <a:xfrm>
                  <a:off x="3906" y="903"/>
                  <a:ext cx="57" cy="59"/>
                </a:xfrm>
                <a:custGeom>
                  <a:avLst/>
                  <a:gdLst>
                    <a:gd name="T0" fmla="*/ 0 w 57"/>
                    <a:gd name="T1" fmla="*/ 0 h 59"/>
                    <a:gd name="T2" fmla="*/ 14 w 57"/>
                    <a:gd name="T3" fmla="*/ 20 h 59"/>
                    <a:gd name="T4" fmla="*/ 30 w 57"/>
                    <a:gd name="T5" fmla="*/ 29 h 59"/>
                    <a:gd name="T6" fmla="*/ 42 w 57"/>
                    <a:gd name="T7" fmla="*/ 27 h 59"/>
                    <a:gd name="T8" fmla="*/ 57 w 57"/>
                    <a:gd name="T9" fmla="*/ 17 h 59"/>
                    <a:gd name="T10" fmla="*/ 56 w 57"/>
                    <a:gd name="T11" fmla="*/ 36 h 59"/>
                    <a:gd name="T12" fmla="*/ 45 w 57"/>
                    <a:gd name="T13" fmla="*/ 54 h 59"/>
                    <a:gd name="T14" fmla="*/ 26 w 57"/>
                    <a:gd name="T15" fmla="*/ 59 h 59"/>
                    <a:gd name="T16" fmla="*/ 8 w 57"/>
                    <a:gd name="T17" fmla="*/ 44 h 59"/>
                    <a:gd name="T18" fmla="*/ 5 w 57"/>
                    <a:gd name="T19" fmla="*/ 27 h 59"/>
                    <a:gd name="T20" fmla="*/ 0 w 57"/>
                    <a:gd name="T21" fmla="*/ 0 h 5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57"/>
                    <a:gd name="T34" fmla="*/ 0 h 59"/>
                    <a:gd name="T35" fmla="*/ 57 w 57"/>
                    <a:gd name="T36" fmla="*/ 59 h 5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57" h="59">
                      <a:moveTo>
                        <a:pt x="0" y="0"/>
                      </a:moveTo>
                      <a:lnTo>
                        <a:pt x="14" y="20"/>
                      </a:lnTo>
                      <a:lnTo>
                        <a:pt x="30" y="29"/>
                      </a:lnTo>
                      <a:lnTo>
                        <a:pt x="42" y="27"/>
                      </a:lnTo>
                      <a:lnTo>
                        <a:pt x="57" y="17"/>
                      </a:lnTo>
                      <a:lnTo>
                        <a:pt x="56" y="36"/>
                      </a:lnTo>
                      <a:lnTo>
                        <a:pt x="45" y="54"/>
                      </a:lnTo>
                      <a:lnTo>
                        <a:pt x="26" y="59"/>
                      </a:lnTo>
                      <a:lnTo>
                        <a:pt x="8" y="44"/>
                      </a:lnTo>
                      <a:lnTo>
                        <a:pt x="5" y="27"/>
                      </a:lnTo>
                      <a:lnTo>
                        <a:pt x="0" y="0"/>
                      </a:lnTo>
                      <a:close/>
                    </a:path>
                  </a:pathLst>
                </a:custGeom>
                <a:solidFill>
                  <a:srgbClr val="FF6600">
                    <a:alpha val="74901"/>
                  </a:srgbClr>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a:lstStyle/>
                <a:p>
                  <a:endParaRPr lang="en-US"/>
                </a:p>
              </p:txBody>
            </p:sp>
            <p:sp>
              <p:nvSpPr>
                <p:cNvPr id="98" name="Freeform 51"/>
                <p:cNvSpPr>
                  <a:spLocks noChangeAspect="1"/>
                </p:cNvSpPr>
                <p:nvPr/>
              </p:nvSpPr>
              <p:spPr bwMode="auto">
                <a:xfrm>
                  <a:off x="4055" y="918"/>
                  <a:ext cx="882" cy="32"/>
                </a:xfrm>
                <a:custGeom>
                  <a:avLst/>
                  <a:gdLst>
                    <a:gd name="T0" fmla="*/ 0 w 882"/>
                    <a:gd name="T1" fmla="*/ 32 h 32"/>
                    <a:gd name="T2" fmla="*/ 19 w 882"/>
                    <a:gd name="T3" fmla="*/ 26 h 32"/>
                    <a:gd name="T4" fmla="*/ 45 w 882"/>
                    <a:gd name="T5" fmla="*/ 26 h 32"/>
                    <a:gd name="T6" fmla="*/ 73 w 882"/>
                    <a:gd name="T7" fmla="*/ 23 h 32"/>
                    <a:gd name="T8" fmla="*/ 100 w 882"/>
                    <a:gd name="T9" fmla="*/ 17 h 32"/>
                    <a:gd name="T10" fmla="*/ 133 w 882"/>
                    <a:gd name="T11" fmla="*/ 3 h 32"/>
                    <a:gd name="T12" fmla="*/ 418 w 882"/>
                    <a:gd name="T13" fmla="*/ 0 h 32"/>
                    <a:gd name="T14" fmla="*/ 880 w 882"/>
                    <a:gd name="T15" fmla="*/ 0 h 32"/>
                    <a:gd name="T16" fmla="*/ 882 w 882"/>
                    <a:gd name="T17" fmla="*/ 11 h 32"/>
                    <a:gd name="T18" fmla="*/ 814 w 882"/>
                    <a:gd name="T19" fmla="*/ 9 h 32"/>
                    <a:gd name="T20" fmla="*/ 673 w 882"/>
                    <a:gd name="T21" fmla="*/ 14 h 32"/>
                    <a:gd name="T22" fmla="*/ 621 w 882"/>
                    <a:gd name="T23" fmla="*/ 15 h 32"/>
                    <a:gd name="T24" fmla="*/ 372 w 882"/>
                    <a:gd name="T25" fmla="*/ 21 h 32"/>
                    <a:gd name="T26" fmla="*/ 132 w 882"/>
                    <a:gd name="T27" fmla="*/ 32 h 32"/>
                    <a:gd name="T28" fmla="*/ 0 w 882"/>
                    <a:gd name="T29" fmla="*/ 32 h 3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882"/>
                    <a:gd name="T46" fmla="*/ 0 h 32"/>
                    <a:gd name="T47" fmla="*/ 882 w 882"/>
                    <a:gd name="T48" fmla="*/ 32 h 32"/>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882" h="32">
                      <a:moveTo>
                        <a:pt x="0" y="32"/>
                      </a:moveTo>
                      <a:lnTo>
                        <a:pt x="19" y="26"/>
                      </a:lnTo>
                      <a:lnTo>
                        <a:pt x="45" y="26"/>
                      </a:lnTo>
                      <a:lnTo>
                        <a:pt x="73" y="23"/>
                      </a:lnTo>
                      <a:lnTo>
                        <a:pt x="100" y="17"/>
                      </a:lnTo>
                      <a:lnTo>
                        <a:pt x="133" y="3"/>
                      </a:lnTo>
                      <a:lnTo>
                        <a:pt x="418" y="0"/>
                      </a:lnTo>
                      <a:lnTo>
                        <a:pt x="880" y="0"/>
                      </a:lnTo>
                      <a:lnTo>
                        <a:pt x="882" y="11"/>
                      </a:lnTo>
                      <a:lnTo>
                        <a:pt x="814" y="9"/>
                      </a:lnTo>
                      <a:lnTo>
                        <a:pt x="673" y="14"/>
                      </a:lnTo>
                      <a:lnTo>
                        <a:pt x="621" y="15"/>
                      </a:lnTo>
                      <a:lnTo>
                        <a:pt x="372" y="21"/>
                      </a:lnTo>
                      <a:lnTo>
                        <a:pt x="132" y="32"/>
                      </a:lnTo>
                      <a:lnTo>
                        <a:pt x="0" y="32"/>
                      </a:lnTo>
                      <a:close/>
                    </a:path>
                  </a:pathLst>
                </a:custGeom>
                <a:solidFill>
                  <a:srgbClr val="FF6600">
                    <a:alpha val="74901"/>
                  </a:srgbClr>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a:lstStyle/>
                <a:p>
                  <a:endParaRPr lang="en-US"/>
                </a:p>
              </p:txBody>
            </p:sp>
            <p:sp>
              <p:nvSpPr>
                <p:cNvPr id="99" name="Freeform 52"/>
                <p:cNvSpPr>
                  <a:spLocks noChangeAspect="1"/>
                </p:cNvSpPr>
                <p:nvPr/>
              </p:nvSpPr>
              <p:spPr bwMode="auto">
                <a:xfrm>
                  <a:off x="3045" y="861"/>
                  <a:ext cx="180" cy="53"/>
                </a:xfrm>
                <a:custGeom>
                  <a:avLst/>
                  <a:gdLst>
                    <a:gd name="T0" fmla="*/ 5 w 180"/>
                    <a:gd name="T1" fmla="*/ 0 h 53"/>
                    <a:gd name="T2" fmla="*/ 21 w 180"/>
                    <a:gd name="T3" fmla="*/ 0 h 53"/>
                    <a:gd name="T4" fmla="*/ 48 w 180"/>
                    <a:gd name="T5" fmla="*/ 15 h 53"/>
                    <a:gd name="T6" fmla="*/ 77 w 180"/>
                    <a:gd name="T7" fmla="*/ 11 h 53"/>
                    <a:gd name="T8" fmla="*/ 78 w 180"/>
                    <a:gd name="T9" fmla="*/ 6 h 53"/>
                    <a:gd name="T10" fmla="*/ 95 w 180"/>
                    <a:gd name="T11" fmla="*/ 3 h 53"/>
                    <a:gd name="T12" fmla="*/ 110 w 180"/>
                    <a:gd name="T13" fmla="*/ 15 h 53"/>
                    <a:gd name="T14" fmla="*/ 129 w 180"/>
                    <a:gd name="T15" fmla="*/ 14 h 53"/>
                    <a:gd name="T16" fmla="*/ 140 w 180"/>
                    <a:gd name="T17" fmla="*/ 11 h 53"/>
                    <a:gd name="T18" fmla="*/ 155 w 180"/>
                    <a:gd name="T19" fmla="*/ 26 h 53"/>
                    <a:gd name="T20" fmla="*/ 180 w 180"/>
                    <a:gd name="T21" fmla="*/ 27 h 53"/>
                    <a:gd name="T22" fmla="*/ 171 w 180"/>
                    <a:gd name="T23" fmla="*/ 42 h 53"/>
                    <a:gd name="T24" fmla="*/ 165 w 180"/>
                    <a:gd name="T25" fmla="*/ 53 h 53"/>
                    <a:gd name="T26" fmla="*/ 141 w 180"/>
                    <a:gd name="T27" fmla="*/ 44 h 53"/>
                    <a:gd name="T28" fmla="*/ 128 w 180"/>
                    <a:gd name="T29" fmla="*/ 33 h 53"/>
                    <a:gd name="T30" fmla="*/ 116 w 180"/>
                    <a:gd name="T31" fmla="*/ 33 h 53"/>
                    <a:gd name="T32" fmla="*/ 104 w 180"/>
                    <a:gd name="T33" fmla="*/ 32 h 53"/>
                    <a:gd name="T34" fmla="*/ 96 w 180"/>
                    <a:gd name="T35" fmla="*/ 26 h 53"/>
                    <a:gd name="T36" fmla="*/ 83 w 180"/>
                    <a:gd name="T37" fmla="*/ 33 h 53"/>
                    <a:gd name="T38" fmla="*/ 62 w 180"/>
                    <a:gd name="T39" fmla="*/ 38 h 53"/>
                    <a:gd name="T40" fmla="*/ 45 w 180"/>
                    <a:gd name="T41" fmla="*/ 33 h 53"/>
                    <a:gd name="T42" fmla="*/ 29 w 180"/>
                    <a:gd name="T43" fmla="*/ 32 h 53"/>
                    <a:gd name="T44" fmla="*/ 12 w 180"/>
                    <a:gd name="T45" fmla="*/ 29 h 53"/>
                    <a:gd name="T46" fmla="*/ 0 w 180"/>
                    <a:gd name="T47" fmla="*/ 23 h 53"/>
                    <a:gd name="T48" fmla="*/ 5 w 180"/>
                    <a:gd name="T49" fmla="*/ 0 h 5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80"/>
                    <a:gd name="T76" fmla="*/ 0 h 53"/>
                    <a:gd name="T77" fmla="*/ 180 w 180"/>
                    <a:gd name="T78" fmla="*/ 53 h 53"/>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80" h="53">
                      <a:moveTo>
                        <a:pt x="5" y="0"/>
                      </a:moveTo>
                      <a:lnTo>
                        <a:pt x="21" y="0"/>
                      </a:lnTo>
                      <a:lnTo>
                        <a:pt x="48" y="15"/>
                      </a:lnTo>
                      <a:lnTo>
                        <a:pt x="77" y="11"/>
                      </a:lnTo>
                      <a:lnTo>
                        <a:pt x="78" y="6"/>
                      </a:lnTo>
                      <a:lnTo>
                        <a:pt x="95" y="3"/>
                      </a:lnTo>
                      <a:lnTo>
                        <a:pt x="110" y="15"/>
                      </a:lnTo>
                      <a:lnTo>
                        <a:pt x="129" y="14"/>
                      </a:lnTo>
                      <a:lnTo>
                        <a:pt x="140" y="11"/>
                      </a:lnTo>
                      <a:lnTo>
                        <a:pt x="155" y="26"/>
                      </a:lnTo>
                      <a:lnTo>
                        <a:pt x="180" y="27"/>
                      </a:lnTo>
                      <a:lnTo>
                        <a:pt x="171" y="42"/>
                      </a:lnTo>
                      <a:lnTo>
                        <a:pt x="165" y="53"/>
                      </a:lnTo>
                      <a:lnTo>
                        <a:pt x="141" y="44"/>
                      </a:lnTo>
                      <a:lnTo>
                        <a:pt x="128" y="33"/>
                      </a:lnTo>
                      <a:lnTo>
                        <a:pt x="116" y="33"/>
                      </a:lnTo>
                      <a:lnTo>
                        <a:pt x="104" y="32"/>
                      </a:lnTo>
                      <a:lnTo>
                        <a:pt x="96" y="26"/>
                      </a:lnTo>
                      <a:lnTo>
                        <a:pt x="83" y="33"/>
                      </a:lnTo>
                      <a:lnTo>
                        <a:pt x="62" y="38"/>
                      </a:lnTo>
                      <a:lnTo>
                        <a:pt x="45" y="33"/>
                      </a:lnTo>
                      <a:lnTo>
                        <a:pt x="29" y="32"/>
                      </a:lnTo>
                      <a:lnTo>
                        <a:pt x="12" y="29"/>
                      </a:lnTo>
                      <a:lnTo>
                        <a:pt x="0" y="23"/>
                      </a:lnTo>
                      <a:lnTo>
                        <a:pt x="5" y="0"/>
                      </a:lnTo>
                      <a:close/>
                    </a:path>
                  </a:pathLst>
                </a:custGeom>
                <a:solidFill>
                  <a:srgbClr val="FF6600">
                    <a:alpha val="74901"/>
                  </a:srgbClr>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a:lstStyle/>
                <a:p>
                  <a:endParaRPr lang="en-US"/>
                </a:p>
              </p:txBody>
            </p:sp>
            <p:sp>
              <p:nvSpPr>
                <p:cNvPr id="100" name="Freeform 53"/>
                <p:cNvSpPr>
                  <a:spLocks noChangeAspect="1"/>
                </p:cNvSpPr>
                <p:nvPr/>
              </p:nvSpPr>
              <p:spPr bwMode="auto">
                <a:xfrm>
                  <a:off x="2631" y="825"/>
                  <a:ext cx="378" cy="105"/>
                </a:xfrm>
                <a:custGeom>
                  <a:avLst/>
                  <a:gdLst>
                    <a:gd name="T0" fmla="*/ 206 w 378"/>
                    <a:gd name="T1" fmla="*/ 45 h 105"/>
                    <a:gd name="T2" fmla="*/ 216 w 378"/>
                    <a:gd name="T3" fmla="*/ 36 h 105"/>
                    <a:gd name="T4" fmla="*/ 225 w 378"/>
                    <a:gd name="T5" fmla="*/ 32 h 105"/>
                    <a:gd name="T6" fmla="*/ 243 w 378"/>
                    <a:gd name="T7" fmla="*/ 35 h 105"/>
                    <a:gd name="T8" fmla="*/ 269 w 378"/>
                    <a:gd name="T9" fmla="*/ 35 h 105"/>
                    <a:gd name="T10" fmla="*/ 287 w 378"/>
                    <a:gd name="T11" fmla="*/ 38 h 105"/>
                    <a:gd name="T12" fmla="*/ 303 w 378"/>
                    <a:gd name="T13" fmla="*/ 39 h 105"/>
                    <a:gd name="T14" fmla="*/ 326 w 378"/>
                    <a:gd name="T15" fmla="*/ 41 h 105"/>
                    <a:gd name="T16" fmla="*/ 348 w 378"/>
                    <a:gd name="T17" fmla="*/ 50 h 105"/>
                    <a:gd name="T18" fmla="*/ 369 w 378"/>
                    <a:gd name="T19" fmla="*/ 63 h 105"/>
                    <a:gd name="T20" fmla="*/ 378 w 378"/>
                    <a:gd name="T21" fmla="*/ 68 h 105"/>
                    <a:gd name="T22" fmla="*/ 371 w 378"/>
                    <a:gd name="T23" fmla="*/ 84 h 105"/>
                    <a:gd name="T24" fmla="*/ 356 w 378"/>
                    <a:gd name="T25" fmla="*/ 105 h 105"/>
                    <a:gd name="T26" fmla="*/ 330 w 378"/>
                    <a:gd name="T27" fmla="*/ 83 h 105"/>
                    <a:gd name="T28" fmla="*/ 315 w 378"/>
                    <a:gd name="T29" fmla="*/ 69 h 105"/>
                    <a:gd name="T30" fmla="*/ 300 w 378"/>
                    <a:gd name="T31" fmla="*/ 81 h 105"/>
                    <a:gd name="T32" fmla="*/ 282 w 378"/>
                    <a:gd name="T33" fmla="*/ 69 h 105"/>
                    <a:gd name="T34" fmla="*/ 267 w 378"/>
                    <a:gd name="T35" fmla="*/ 81 h 105"/>
                    <a:gd name="T36" fmla="*/ 249 w 378"/>
                    <a:gd name="T37" fmla="*/ 87 h 105"/>
                    <a:gd name="T38" fmla="*/ 228 w 378"/>
                    <a:gd name="T39" fmla="*/ 84 h 105"/>
                    <a:gd name="T40" fmla="*/ 216 w 378"/>
                    <a:gd name="T41" fmla="*/ 80 h 105"/>
                    <a:gd name="T42" fmla="*/ 206 w 378"/>
                    <a:gd name="T43" fmla="*/ 59 h 105"/>
                    <a:gd name="T44" fmla="*/ 159 w 378"/>
                    <a:gd name="T45" fmla="*/ 75 h 105"/>
                    <a:gd name="T46" fmla="*/ 152 w 378"/>
                    <a:gd name="T47" fmla="*/ 57 h 105"/>
                    <a:gd name="T48" fmla="*/ 126 w 378"/>
                    <a:gd name="T49" fmla="*/ 65 h 105"/>
                    <a:gd name="T50" fmla="*/ 101 w 378"/>
                    <a:gd name="T51" fmla="*/ 72 h 105"/>
                    <a:gd name="T52" fmla="*/ 80 w 378"/>
                    <a:gd name="T53" fmla="*/ 69 h 105"/>
                    <a:gd name="T54" fmla="*/ 54 w 378"/>
                    <a:gd name="T55" fmla="*/ 59 h 105"/>
                    <a:gd name="T56" fmla="*/ 29 w 378"/>
                    <a:gd name="T57" fmla="*/ 42 h 105"/>
                    <a:gd name="T58" fmla="*/ 2 w 378"/>
                    <a:gd name="T59" fmla="*/ 27 h 105"/>
                    <a:gd name="T60" fmla="*/ 2 w 378"/>
                    <a:gd name="T61" fmla="*/ 14 h 105"/>
                    <a:gd name="T62" fmla="*/ 0 w 378"/>
                    <a:gd name="T63" fmla="*/ 0 h 105"/>
                    <a:gd name="T64" fmla="*/ 27 w 378"/>
                    <a:gd name="T65" fmla="*/ 15 h 105"/>
                    <a:gd name="T66" fmla="*/ 51 w 378"/>
                    <a:gd name="T67" fmla="*/ 17 h 105"/>
                    <a:gd name="T68" fmla="*/ 80 w 378"/>
                    <a:gd name="T69" fmla="*/ 18 h 105"/>
                    <a:gd name="T70" fmla="*/ 111 w 378"/>
                    <a:gd name="T71" fmla="*/ 24 h 105"/>
                    <a:gd name="T72" fmla="*/ 144 w 378"/>
                    <a:gd name="T73" fmla="*/ 20 h 105"/>
                    <a:gd name="T74" fmla="*/ 153 w 378"/>
                    <a:gd name="T75" fmla="*/ 45 h 105"/>
                    <a:gd name="T76" fmla="*/ 200 w 378"/>
                    <a:gd name="T77" fmla="*/ 24 h 105"/>
                    <a:gd name="T78" fmla="*/ 206 w 378"/>
                    <a:gd name="T79" fmla="*/ 45 h 105"/>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378"/>
                    <a:gd name="T121" fmla="*/ 0 h 105"/>
                    <a:gd name="T122" fmla="*/ 378 w 378"/>
                    <a:gd name="T123" fmla="*/ 105 h 105"/>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378" h="105">
                      <a:moveTo>
                        <a:pt x="206" y="45"/>
                      </a:moveTo>
                      <a:lnTo>
                        <a:pt x="216" y="36"/>
                      </a:lnTo>
                      <a:lnTo>
                        <a:pt x="225" y="32"/>
                      </a:lnTo>
                      <a:lnTo>
                        <a:pt x="243" y="35"/>
                      </a:lnTo>
                      <a:lnTo>
                        <a:pt x="269" y="35"/>
                      </a:lnTo>
                      <a:lnTo>
                        <a:pt x="287" y="38"/>
                      </a:lnTo>
                      <a:lnTo>
                        <a:pt x="303" y="39"/>
                      </a:lnTo>
                      <a:lnTo>
                        <a:pt x="326" y="41"/>
                      </a:lnTo>
                      <a:lnTo>
                        <a:pt x="348" y="50"/>
                      </a:lnTo>
                      <a:lnTo>
                        <a:pt x="369" y="63"/>
                      </a:lnTo>
                      <a:lnTo>
                        <a:pt x="378" y="68"/>
                      </a:lnTo>
                      <a:lnTo>
                        <a:pt x="371" y="84"/>
                      </a:lnTo>
                      <a:lnTo>
                        <a:pt x="356" y="105"/>
                      </a:lnTo>
                      <a:lnTo>
                        <a:pt x="330" y="83"/>
                      </a:lnTo>
                      <a:lnTo>
                        <a:pt x="315" y="69"/>
                      </a:lnTo>
                      <a:lnTo>
                        <a:pt x="300" y="81"/>
                      </a:lnTo>
                      <a:lnTo>
                        <a:pt x="282" y="69"/>
                      </a:lnTo>
                      <a:lnTo>
                        <a:pt x="267" y="81"/>
                      </a:lnTo>
                      <a:lnTo>
                        <a:pt x="249" y="87"/>
                      </a:lnTo>
                      <a:lnTo>
                        <a:pt x="228" y="84"/>
                      </a:lnTo>
                      <a:lnTo>
                        <a:pt x="216" y="80"/>
                      </a:lnTo>
                      <a:lnTo>
                        <a:pt x="206" y="59"/>
                      </a:lnTo>
                      <a:lnTo>
                        <a:pt x="159" y="75"/>
                      </a:lnTo>
                      <a:lnTo>
                        <a:pt x="152" y="57"/>
                      </a:lnTo>
                      <a:lnTo>
                        <a:pt x="126" y="65"/>
                      </a:lnTo>
                      <a:lnTo>
                        <a:pt x="101" y="72"/>
                      </a:lnTo>
                      <a:lnTo>
                        <a:pt x="80" y="69"/>
                      </a:lnTo>
                      <a:lnTo>
                        <a:pt x="54" y="59"/>
                      </a:lnTo>
                      <a:lnTo>
                        <a:pt x="29" y="42"/>
                      </a:lnTo>
                      <a:lnTo>
                        <a:pt x="2" y="27"/>
                      </a:lnTo>
                      <a:lnTo>
                        <a:pt x="2" y="14"/>
                      </a:lnTo>
                      <a:lnTo>
                        <a:pt x="0" y="0"/>
                      </a:lnTo>
                      <a:lnTo>
                        <a:pt x="27" y="15"/>
                      </a:lnTo>
                      <a:lnTo>
                        <a:pt x="51" y="17"/>
                      </a:lnTo>
                      <a:lnTo>
                        <a:pt x="80" y="18"/>
                      </a:lnTo>
                      <a:lnTo>
                        <a:pt x="111" y="24"/>
                      </a:lnTo>
                      <a:lnTo>
                        <a:pt x="144" y="20"/>
                      </a:lnTo>
                      <a:lnTo>
                        <a:pt x="153" y="45"/>
                      </a:lnTo>
                      <a:lnTo>
                        <a:pt x="200" y="24"/>
                      </a:lnTo>
                      <a:lnTo>
                        <a:pt x="206" y="45"/>
                      </a:lnTo>
                      <a:close/>
                    </a:path>
                  </a:pathLst>
                </a:custGeom>
                <a:solidFill>
                  <a:srgbClr val="FF6600">
                    <a:alpha val="74901"/>
                  </a:srgbClr>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a:lstStyle/>
                <a:p>
                  <a:endParaRPr lang="en-US"/>
                </a:p>
              </p:txBody>
            </p:sp>
            <p:sp>
              <p:nvSpPr>
                <p:cNvPr id="101" name="Freeform 54"/>
                <p:cNvSpPr>
                  <a:spLocks noChangeAspect="1"/>
                </p:cNvSpPr>
                <p:nvPr/>
              </p:nvSpPr>
              <p:spPr bwMode="auto">
                <a:xfrm>
                  <a:off x="1619" y="803"/>
                  <a:ext cx="993" cy="51"/>
                </a:xfrm>
                <a:custGeom>
                  <a:avLst/>
                  <a:gdLst>
                    <a:gd name="T0" fmla="*/ 0 w 993"/>
                    <a:gd name="T1" fmla="*/ 0 h 51"/>
                    <a:gd name="T2" fmla="*/ 99 w 993"/>
                    <a:gd name="T3" fmla="*/ 3 h 51"/>
                    <a:gd name="T4" fmla="*/ 486 w 993"/>
                    <a:gd name="T5" fmla="*/ 16 h 51"/>
                    <a:gd name="T6" fmla="*/ 645 w 993"/>
                    <a:gd name="T7" fmla="*/ 19 h 51"/>
                    <a:gd name="T8" fmla="*/ 774 w 993"/>
                    <a:gd name="T9" fmla="*/ 21 h 51"/>
                    <a:gd name="T10" fmla="*/ 888 w 993"/>
                    <a:gd name="T11" fmla="*/ 22 h 51"/>
                    <a:gd name="T12" fmla="*/ 978 w 993"/>
                    <a:gd name="T13" fmla="*/ 25 h 51"/>
                    <a:gd name="T14" fmla="*/ 991 w 993"/>
                    <a:gd name="T15" fmla="*/ 21 h 51"/>
                    <a:gd name="T16" fmla="*/ 993 w 993"/>
                    <a:gd name="T17" fmla="*/ 34 h 51"/>
                    <a:gd name="T18" fmla="*/ 991 w 993"/>
                    <a:gd name="T19" fmla="*/ 48 h 51"/>
                    <a:gd name="T20" fmla="*/ 966 w 993"/>
                    <a:gd name="T21" fmla="*/ 51 h 51"/>
                    <a:gd name="T22" fmla="*/ 930 w 993"/>
                    <a:gd name="T23" fmla="*/ 42 h 51"/>
                    <a:gd name="T24" fmla="*/ 856 w 993"/>
                    <a:gd name="T25" fmla="*/ 40 h 51"/>
                    <a:gd name="T26" fmla="*/ 825 w 993"/>
                    <a:gd name="T27" fmla="*/ 37 h 51"/>
                    <a:gd name="T28" fmla="*/ 771 w 993"/>
                    <a:gd name="T29" fmla="*/ 33 h 51"/>
                    <a:gd name="T30" fmla="*/ 699 w 993"/>
                    <a:gd name="T31" fmla="*/ 34 h 51"/>
                    <a:gd name="T32" fmla="*/ 694 w 993"/>
                    <a:gd name="T33" fmla="*/ 28 h 51"/>
                    <a:gd name="T34" fmla="*/ 640 w 993"/>
                    <a:gd name="T35" fmla="*/ 28 h 51"/>
                    <a:gd name="T36" fmla="*/ 540 w 993"/>
                    <a:gd name="T37" fmla="*/ 27 h 51"/>
                    <a:gd name="T38" fmla="*/ 435 w 993"/>
                    <a:gd name="T39" fmla="*/ 24 h 51"/>
                    <a:gd name="T40" fmla="*/ 414 w 993"/>
                    <a:gd name="T41" fmla="*/ 19 h 51"/>
                    <a:gd name="T42" fmla="*/ 310 w 993"/>
                    <a:gd name="T43" fmla="*/ 19 h 51"/>
                    <a:gd name="T44" fmla="*/ 142 w 993"/>
                    <a:gd name="T45" fmla="*/ 15 h 51"/>
                    <a:gd name="T46" fmla="*/ 43 w 993"/>
                    <a:gd name="T47" fmla="*/ 9 h 51"/>
                    <a:gd name="T48" fmla="*/ 0 w 993"/>
                    <a:gd name="T49" fmla="*/ 0 h 51"/>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993"/>
                    <a:gd name="T76" fmla="*/ 0 h 51"/>
                    <a:gd name="T77" fmla="*/ 993 w 993"/>
                    <a:gd name="T78" fmla="*/ 51 h 51"/>
                    <a:gd name="connsiteX0" fmla="*/ 0 w 10000"/>
                    <a:gd name="connsiteY0" fmla="*/ 0 h 10000"/>
                    <a:gd name="connsiteX1" fmla="*/ 997 w 10000"/>
                    <a:gd name="connsiteY1" fmla="*/ 588 h 10000"/>
                    <a:gd name="connsiteX2" fmla="*/ 4894 w 10000"/>
                    <a:gd name="connsiteY2" fmla="*/ 3137 h 10000"/>
                    <a:gd name="connsiteX3" fmla="*/ 6495 w 10000"/>
                    <a:gd name="connsiteY3" fmla="*/ 3725 h 10000"/>
                    <a:gd name="connsiteX4" fmla="*/ 7795 w 10000"/>
                    <a:gd name="connsiteY4" fmla="*/ 4118 h 10000"/>
                    <a:gd name="connsiteX5" fmla="*/ 8716 w 10000"/>
                    <a:gd name="connsiteY5" fmla="*/ 4986 h 10000"/>
                    <a:gd name="connsiteX6" fmla="*/ 9849 w 10000"/>
                    <a:gd name="connsiteY6" fmla="*/ 4902 h 10000"/>
                    <a:gd name="connsiteX7" fmla="*/ 9980 w 10000"/>
                    <a:gd name="connsiteY7" fmla="*/ 4118 h 10000"/>
                    <a:gd name="connsiteX8" fmla="*/ 10000 w 10000"/>
                    <a:gd name="connsiteY8" fmla="*/ 6667 h 10000"/>
                    <a:gd name="connsiteX9" fmla="*/ 9980 w 10000"/>
                    <a:gd name="connsiteY9" fmla="*/ 9412 h 10000"/>
                    <a:gd name="connsiteX10" fmla="*/ 9728 w 10000"/>
                    <a:gd name="connsiteY10" fmla="*/ 10000 h 10000"/>
                    <a:gd name="connsiteX11" fmla="*/ 9366 w 10000"/>
                    <a:gd name="connsiteY11" fmla="*/ 8235 h 10000"/>
                    <a:gd name="connsiteX12" fmla="*/ 8620 w 10000"/>
                    <a:gd name="connsiteY12" fmla="*/ 7843 h 10000"/>
                    <a:gd name="connsiteX13" fmla="*/ 8308 w 10000"/>
                    <a:gd name="connsiteY13" fmla="*/ 7255 h 10000"/>
                    <a:gd name="connsiteX14" fmla="*/ 7764 w 10000"/>
                    <a:gd name="connsiteY14" fmla="*/ 6471 h 10000"/>
                    <a:gd name="connsiteX15" fmla="*/ 7039 w 10000"/>
                    <a:gd name="connsiteY15" fmla="*/ 6667 h 10000"/>
                    <a:gd name="connsiteX16" fmla="*/ 6989 w 10000"/>
                    <a:gd name="connsiteY16" fmla="*/ 5490 h 10000"/>
                    <a:gd name="connsiteX17" fmla="*/ 6445 w 10000"/>
                    <a:gd name="connsiteY17" fmla="*/ 5490 h 10000"/>
                    <a:gd name="connsiteX18" fmla="*/ 5438 w 10000"/>
                    <a:gd name="connsiteY18" fmla="*/ 5294 h 10000"/>
                    <a:gd name="connsiteX19" fmla="*/ 4381 w 10000"/>
                    <a:gd name="connsiteY19" fmla="*/ 4706 h 10000"/>
                    <a:gd name="connsiteX20" fmla="*/ 4169 w 10000"/>
                    <a:gd name="connsiteY20" fmla="*/ 3725 h 10000"/>
                    <a:gd name="connsiteX21" fmla="*/ 3122 w 10000"/>
                    <a:gd name="connsiteY21" fmla="*/ 3725 h 10000"/>
                    <a:gd name="connsiteX22" fmla="*/ 1430 w 10000"/>
                    <a:gd name="connsiteY22" fmla="*/ 2941 h 10000"/>
                    <a:gd name="connsiteX23" fmla="*/ 433 w 10000"/>
                    <a:gd name="connsiteY23" fmla="*/ 1765 h 10000"/>
                    <a:gd name="connsiteX24" fmla="*/ 0 w 10000"/>
                    <a:gd name="connsiteY24" fmla="*/ 0 h 10000"/>
                    <a:gd name="connsiteX0" fmla="*/ 0 w 10000"/>
                    <a:gd name="connsiteY0" fmla="*/ 0 h 10000"/>
                    <a:gd name="connsiteX1" fmla="*/ 997 w 10000"/>
                    <a:gd name="connsiteY1" fmla="*/ 588 h 10000"/>
                    <a:gd name="connsiteX2" fmla="*/ 4894 w 10000"/>
                    <a:gd name="connsiteY2" fmla="*/ 3137 h 10000"/>
                    <a:gd name="connsiteX3" fmla="*/ 6495 w 10000"/>
                    <a:gd name="connsiteY3" fmla="*/ 3725 h 10000"/>
                    <a:gd name="connsiteX4" fmla="*/ 7795 w 10000"/>
                    <a:gd name="connsiteY4" fmla="*/ 4118 h 10000"/>
                    <a:gd name="connsiteX5" fmla="*/ 8716 w 10000"/>
                    <a:gd name="connsiteY5" fmla="*/ 4986 h 10000"/>
                    <a:gd name="connsiteX6" fmla="*/ 9849 w 10000"/>
                    <a:gd name="connsiteY6" fmla="*/ 4902 h 10000"/>
                    <a:gd name="connsiteX7" fmla="*/ 9980 w 10000"/>
                    <a:gd name="connsiteY7" fmla="*/ 4118 h 10000"/>
                    <a:gd name="connsiteX8" fmla="*/ 10000 w 10000"/>
                    <a:gd name="connsiteY8" fmla="*/ 6667 h 10000"/>
                    <a:gd name="connsiteX9" fmla="*/ 9980 w 10000"/>
                    <a:gd name="connsiteY9" fmla="*/ 9412 h 10000"/>
                    <a:gd name="connsiteX10" fmla="*/ 9728 w 10000"/>
                    <a:gd name="connsiteY10" fmla="*/ 10000 h 10000"/>
                    <a:gd name="connsiteX11" fmla="*/ 9366 w 10000"/>
                    <a:gd name="connsiteY11" fmla="*/ 8235 h 10000"/>
                    <a:gd name="connsiteX12" fmla="*/ 8620 w 10000"/>
                    <a:gd name="connsiteY12" fmla="*/ 7843 h 10000"/>
                    <a:gd name="connsiteX13" fmla="*/ 8308 w 10000"/>
                    <a:gd name="connsiteY13" fmla="*/ 7255 h 10000"/>
                    <a:gd name="connsiteX14" fmla="*/ 7764 w 10000"/>
                    <a:gd name="connsiteY14" fmla="*/ 6471 h 10000"/>
                    <a:gd name="connsiteX15" fmla="*/ 7039 w 10000"/>
                    <a:gd name="connsiteY15" fmla="*/ 6667 h 10000"/>
                    <a:gd name="connsiteX16" fmla="*/ 6989 w 10000"/>
                    <a:gd name="connsiteY16" fmla="*/ 5490 h 10000"/>
                    <a:gd name="connsiteX17" fmla="*/ 6445 w 10000"/>
                    <a:gd name="connsiteY17" fmla="*/ 5490 h 10000"/>
                    <a:gd name="connsiteX18" fmla="*/ 5438 w 10000"/>
                    <a:gd name="connsiteY18" fmla="*/ 5294 h 10000"/>
                    <a:gd name="connsiteX19" fmla="*/ 4381 w 10000"/>
                    <a:gd name="connsiteY19" fmla="*/ 4706 h 10000"/>
                    <a:gd name="connsiteX20" fmla="*/ 4169 w 10000"/>
                    <a:gd name="connsiteY20" fmla="*/ 3725 h 10000"/>
                    <a:gd name="connsiteX21" fmla="*/ 3122 w 10000"/>
                    <a:gd name="connsiteY21" fmla="*/ 3725 h 10000"/>
                    <a:gd name="connsiteX22" fmla="*/ 1430 w 10000"/>
                    <a:gd name="connsiteY22" fmla="*/ 2941 h 10000"/>
                    <a:gd name="connsiteX23" fmla="*/ 433 w 10000"/>
                    <a:gd name="connsiteY23" fmla="*/ 1765 h 10000"/>
                    <a:gd name="connsiteX24" fmla="*/ 0 w 10000"/>
                    <a:gd name="connsiteY24" fmla="*/ 0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000" h="10000">
                      <a:moveTo>
                        <a:pt x="0" y="0"/>
                      </a:moveTo>
                      <a:lnTo>
                        <a:pt x="997" y="588"/>
                      </a:lnTo>
                      <a:lnTo>
                        <a:pt x="4894" y="3137"/>
                      </a:lnTo>
                      <a:lnTo>
                        <a:pt x="6495" y="3725"/>
                      </a:lnTo>
                      <a:lnTo>
                        <a:pt x="7795" y="4118"/>
                      </a:lnTo>
                      <a:lnTo>
                        <a:pt x="8716" y="4986"/>
                      </a:lnTo>
                      <a:cubicBezTo>
                        <a:pt x="9174" y="4510"/>
                        <a:pt x="9471" y="4930"/>
                        <a:pt x="9849" y="4902"/>
                      </a:cubicBezTo>
                      <a:cubicBezTo>
                        <a:pt x="9893" y="4641"/>
                        <a:pt x="9936" y="4379"/>
                        <a:pt x="9980" y="4118"/>
                      </a:cubicBezTo>
                      <a:cubicBezTo>
                        <a:pt x="9987" y="4968"/>
                        <a:pt x="9993" y="5817"/>
                        <a:pt x="10000" y="6667"/>
                      </a:cubicBezTo>
                      <a:cubicBezTo>
                        <a:pt x="9993" y="7582"/>
                        <a:pt x="9987" y="8497"/>
                        <a:pt x="9980" y="9412"/>
                      </a:cubicBezTo>
                      <a:lnTo>
                        <a:pt x="9728" y="10000"/>
                      </a:lnTo>
                      <a:cubicBezTo>
                        <a:pt x="9607" y="9412"/>
                        <a:pt x="9487" y="8823"/>
                        <a:pt x="9366" y="8235"/>
                      </a:cubicBezTo>
                      <a:lnTo>
                        <a:pt x="8620" y="7843"/>
                      </a:lnTo>
                      <a:lnTo>
                        <a:pt x="8308" y="7255"/>
                      </a:lnTo>
                      <a:lnTo>
                        <a:pt x="7764" y="6471"/>
                      </a:lnTo>
                      <a:lnTo>
                        <a:pt x="7039" y="6667"/>
                      </a:lnTo>
                      <a:cubicBezTo>
                        <a:pt x="7022" y="6275"/>
                        <a:pt x="7006" y="5882"/>
                        <a:pt x="6989" y="5490"/>
                      </a:cubicBezTo>
                      <a:lnTo>
                        <a:pt x="6445" y="5490"/>
                      </a:lnTo>
                      <a:lnTo>
                        <a:pt x="5438" y="5294"/>
                      </a:lnTo>
                      <a:lnTo>
                        <a:pt x="4381" y="4706"/>
                      </a:lnTo>
                      <a:cubicBezTo>
                        <a:pt x="4310" y="4379"/>
                        <a:pt x="4240" y="4052"/>
                        <a:pt x="4169" y="3725"/>
                      </a:cubicBezTo>
                      <a:lnTo>
                        <a:pt x="3122" y="3725"/>
                      </a:lnTo>
                      <a:lnTo>
                        <a:pt x="1430" y="2941"/>
                      </a:lnTo>
                      <a:lnTo>
                        <a:pt x="433" y="1765"/>
                      </a:lnTo>
                      <a:lnTo>
                        <a:pt x="0" y="0"/>
                      </a:lnTo>
                      <a:close/>
                    </a:path>
                  </a:pathLst>
                </a:custGeom>
                <a:solidFill>
                  <a:srgbClr val="FF6600">
                    <a:alpha val="74901"/>
                  </a:srgbClr>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a:lstStyle/>
                <a:p>
                  <a:endParaRPr lang="en-US"/>
                </a:p>
              </p:txBody>
            </p:sp>
            <p:sp>
              <p:nvSpPr>
                <p:cNvPr id="102" name="Freeform 55"/>
                <p:cNvSpPr>
                  <a:spLocks noChangeAspect="1"/>
                </p:cNvSpPr>
                <p:nvPr/>
              </p:nvSpPr>
              <p:spPr bwMode="auto">
                <a:xfrm>
                  <a:off x="4190" y="891"/>
                  <a:ext cx="747" cy="29"/>
                </a:xfrm>
                <a:custGeom>
                  <a:avLst/>
                  <a:gdLst>
                    <a:gd name="T0" fmla="*/ 0 w 747"/>
                    <a:gd name="T1" fmla="*/ 29 h 29"/>
                    <a:gd name="T2" fmla="*/ 49 w 747"/>
                    <a:gd name="T3" fmla="*/ 0 h 29"/>
                    <a:gd name="T4" fmla="*/ 64 w 747"/>
                    <a:gd name="T5" fmla="*/ 6 h 29"/>
                    <a:gd name="T6" fmla="*/ 105 w 747"/>
                    <a:gd name="T7" fmla="*/ 8 h 29"/>
                    <a:gd name="T8" fmla="*/ 213 w 747"/>
                    <a:gd name="T9" fmla="*/ 14 h 29"/>
                    <a:gd name="T10" fmla="*/ 357 w 747"/>
                    <a:gd name="T11" fmla="*/ 15 h 29"/>
                    <a:gd name="T12" fmla="*/ 529 w 747"/>
                    <a:gd name="T13" fmla="*/ 15 h 29"/>
                    <a:gd name="T14" fmla="*/ 712 w 747"/>
                    <a:gd name="T15" fmla="*/ 17 h 29"/>
                    <a:gd name="T16" fmla="*/ 747 w 747"/>
                    <a:gd name="T17" fmla="*/ 18 h 29"/>
                    <a:gd name="T18" fmla="*/ 745 w 747"/>
                    <a:gd name="T19" fmla="*/ 29 h 29"/>
                    <a:gd name="T20" fmla="*/ 567 w 747"/>
                    <a:gd name="T21" fmla="*/ 27 h 29"/>
                    <a:gd name="T22" fmla="*/ 264 w 747"/>
                    <a:gd name="T23" fmla="*/ 27 h 29"/>
                    <a:gd name="T24" fmla="*/ 102 w 747"/>
                    <a:gd name="T25" fmla="*/ 27 h 29"/>
                    <a:gd name="T26" fmla="*/ 0 w 747"/>
                    <a:gd name="T27" fmla="*/ 29 h 2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747"/>
                    <a:gd name="T43" fmla="*/ 0 h 29"/>
                    <a:gd name="T44" fmla="*/ 747 w 747"/>
                    <a:gd name="T45" fmla="*/ 29 h 2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747" h="29">
                      <a:moveTo>
                        <a:pt x="0" y="29"/>
                      </a:moveTo>
                      <a:lnTo>
                        <a:pt x="49" y="0"/>
                      </a:lnTo>
                      <a:lnTo>
                        <a:pt x="64" y="6"/>
                      </a:lnTo>
                      <a:lnTo>
                        <a:pt x="105" y="8"/>
                      </a:lnTo>
                      <a:lnTo>
                        <a:pt x="213" y="14"/>
                      </a:lnTo>
                      <a:lnTo>
                        <a:pt x="357" y="15"/>
                      </a:lnTo>
                      <a:lnTo>
                        <a:pt x="529" y="15"/>
                      </a:lnTo>
                      <a:lnTo>
                        <a:pt x="712" y="17"/>
                      </a:lnTo>
                      <a:lnTo>
                        <a:pt x="747" y="18"/>
                      </a:lnTo>
                      <a:lnTo>
                        <a:pt x="745" y="29"/>
                      </a:lnTo>
                      <a:lnTo>
                        <a:pt x="567" y="27"/>
                      </a:lnTo>
                      <a:lnTo>
                        <a:pt x="264" y="27"/>
                      </a:lnTo>
                      <a:lnTo>
                        <a:pt x="102" y="27"/>
                      </a:lnTo>
                      <a:lnTo>
                        <a:pt x="0" y="29"/>
                      </a:lnTo>
                      <a:close/>
                    </a:path>
                  </a:pathLst>
                </a:custGeom>
                <a:solidFill>
                  <a:srgbClr val="FFCC00">
                    <a:alpha val="74901"/>
                  </a:srgbClr>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a:lstStyle/>
                <a:p>
                  <a:endParaRPr lang="en-US"/>
                </a:p>
              </p:txBody>
            </p:sp>
            <p:sp>
              <p:nvSpPr>
                <p:cNvPr id="103" name="Freeform 56"/>
                <p:cNvSpPr>
                  <a:spLocks noChangeAspect="1"/>
                </p:cNvSpPr>
                <p:nvPr/>
              </p:nvSpPr>
              <p:spPr bwMode="auto">
                <a:xfrm>
                  <a:off x="4139" y="867"/>
                  <a:ext cx="39" cy="12"/>
                </a:xfrm>
                <a:custGeom>
                  <a:avLst/>
                  <a:gdLst>
                    <a:gd name="T0" fmla="*/ 0 w 39"/>
                    <a:gd name="T1" fmla="*/ 0 h 12"/>
                    <a:gd name="T2" fmla="*/ 24 w 39"/>
                    <a:gd name="T3" fmla="*/ 3 h 12"/>
                    <a:gd name="T4" fmla="*/ 39 w 39"/>
                    <a:gd name="T5" fmla="*/ 3 h 12"/>
                    <a:gd name="T6" fmla="*/ 15 w 39"/>
                    <a:gd name="T7" fmla="*/ 12 h 12"/>
                    <a:gd name="T8" fmla="*/ 0 w 39"/>
                    <a:gd name="T9" fmla="*/ 0 h 12"/>
                    <a:gd name="T10" fmla="*/ 0 60000 65536"/>
                    <a:gd name="T11" fmla="*/ 0 60000 65536"/>
                    <a:gd name="T12" fmla="*/ 0 60000 65536"/>
                    <a:gd name="T13" fmla="*/ 0 60000 65536"/>
                    <a:gd name="T14" fmla="*/ 0 60000 65536"/>
                    <a:gd name="T15" fmla="*/ 0 w 39"/>
                    <a:gd name="T16" fmla="*/ 0 h 12"/>
                    <a:gd name="T17" fmla="*/ 39 w 39"/>
                    <a:gd name="T18" fmla="*/ 12 h 12"/>
                  </a:gdLst>
                  <a:ahLst/>
                  <a:cxnLst>
                    <a:cxn ang="T10">
                      <a:pos x="T0" y="T1"/>
                    </a:cxn>
                    <a:cxn ang="T11">
                      <a:pos x="T2" y="T3"/>
                    </a:cxn>
                    <a:cxn ang="T12">
                      <a:pos x="T4" y="T5"/>
                    </a:cxn>
                    <a:cxn ang="T13">
                      <a:pos x="T6" y="T7"/>
                    </a:cxn>
                    <a:cxn ang="T14">
                      <a:pos x="T8" y="T9"/>
                    </a:cxn>
                  </a:cxnLst>
                  <a:rect l="T15" t="T16" r="T17" b="T18"/>
                  <a:pathLst>
                    <a:path w="39" h="12">
                      <a:moveTo>
                        <a:pt x="0" y="0"/>
                      </a:moveTo>
                      <a:lnTo>
                        <a:pt x="24" y="3"/>
                      </a:lnTo>
                      <a:lnTo>
                        <a:pt x="39" y="3"/>
                      </a:lnTo>
                      <a:lnTo>
                        <a:pt x="15" y="12"/>
                      </a:lnTo>
                      <a:lnTo>
                        <a:pt x="0" y="0"/>
                      </a:lnTo>
                      <a:close/>
                    </a:path>
                  </a:pathLst>
                </a:custGeom>
                <a:solidFill>
                  <a:srgbClr val="FFCC00">
                    <a:alpha val="74901"/>
                  </a:srgbClr>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a:lstStyle/>
                <a:p>
                  <a:endParaRPr lang="en-US"/>
                </a:p>
              </p:txBody>
            </p:sp>
            <p:sp>
              <p:nvSpPr>
                <p:cNvPr id="104" name="Freeform 57"/>
                <p:cNvSpPr>
                  <a:spLocks noChangeAspect="1"/>
                </p:cNvSpPr>
                <p:nvPr/>
              </p:nvSpPr>
              <p:spPr bwMode="auto">
                <a:xfrm>
                  <a:off x="4067" y="875"/>
                  <a:ext cx="49" cy="25"/>
                </a:xfrm>
                <a:custGeom>
                  <a:avLst/>
                  <a:gdLst>
                    <a:gd name="T0" fmla="*/ 0 w 49"/>
                    <a:gd name="T1" fmla="*/ 1 h 25"/>
                    <a:gd name="T2" fmla="*/ 25 w 49"/>
                    <a:gd name="T3" fmla="*/ 9 h 25"/>
                    <a:gd name="T4" fmla="*/ 49 w 49"/>
                    <a:gd name="T5" fmla="*/ 0 h 25"/>
                    <a:gd name="T6" fmla="*/ 46 w 49"/>
                    <a:gd name="T7" fmla="*/ 15 h 25"/>
                    <a:gd name="T8" fmla="*/ 22 w 49"/>
                    <a:gd name="T9" fmla="*/ 25 h 25"/>
                    <a:gd name="T10" fmla="*/ 9 w 49"/>
                    <a:gd name="T11" fmla="*/ 25 h 25"/>
                    <a:gd name="T12" fmla="*/ 7 w 49"/>
                    <a:gd name="T13" fmla="*/ 13 h 25"/>
                    <a:gd name="T14" fmla="*/ 0 w 49"/>
                    <a:gd name="T15" fmla="*/ 1 h 25"/>
                    <a:gd name="T16" fmla="*/ 0 60000 65536"/>
                    <a:gd name="T17" fmla="*/ 0 60000 65536"/>
                    <a:gd name="T18" fmla="*/ 0 60000 65536"/>
                    <a:gd name="T19" fmla="*/ 0 60000 65536"/>
                    <a:gd name="T20" fmla="*/ 0 60000 65536"/>
                    <a:gd name="T21" fmla="*/ 0 60000 65536"/>
                    <a:gd name="T22" fmla="*/ 0 60000 65536"/>
                    <a:gd name="T23" fmla="*/ 0 60000 65536"/>
                    <a:gd name="T24" fmla="*/ 0 w 49"/>
                    <a:gd name="T25" fmla="*/ 0 h 25"/>
                    <a:gd name="T26" fmla="*/ 49 w 49"/>
                    <a:gd name="T27" fmla="*/ 25 h 2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9" h="25">
                      <a:moveTo>
                        <a:pt x="0" y="1"/>
                      </a:moveTo>
                      <a:lnTo>
                        <a:pt x="25" y="9"/>
                      </a:lnTo>
                      <a:lnTo>
                        <a:pt x="49" y="0"/>
                      </a:lnTo>
                      <a:lnTo>
                        <a:pt x="46" y="15"/>
                      </a:lnTo>
                      <a:lnTo>
                        <a:pt x="22" y="25"/>
                      </a:lnTo>
                      <a:lnTo>
                        <a:pt x="9" y="25"/>
                      </a:lnTo>
                      <a:lnTo>
                        <a:pt x="7" y="13"/>
                      </a:lnTo>
                      <a:lnTo>
                        <a:pt x="0" y="1"/>
                      </a:lnTo>
                      <a:close/>
                    </a:path>
                  </a:pathLst>
                </a:custGeom>
                <a:solidFill>
                  <a:srgbClr val="FFCC00">
                    <a:alpha val="74901"/>
                  </a:srgbClr>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a:lstStyle/>
                <a:p>
                  <a:endParaRPr lang="en-US"/>
                </a:p>
              </p:txBody>
            </p:sp>
            <p:sp>
              <p:nvSpPr>
                <p:cNvPr id="105" name="Freeform 58"/>
                <p:cNvSpPr>
                  <a:spLocks noChangeAspect="1"/>
                </p:cNvSpPr>
                <p:nvPr/>
              </p:nvSpPr>
              <p:spPr bwMode="auto">
                <a:xfrm>
                  <a:off x="3996" y="866"/>
                  <a:ext cx="57" cy="22"/>
                </a:xfrm>
                <a:custGeom>
                  <a:avLst/>
                  <a:gdLst>
                    <a:gd name="T0" fmla="*/ 0 w 57"/>
                    <a:gd name="T1" fmla="*/ 7 h 22"/>
                    <a:gd name="T2" fmla="*/ 18 w 57"/>
                    <a:gd name="T3" fmla="*/ 9 h 22"/>
                    <a:gd name="T4" fmla="*/ 30 w 57"/>
                    <a:gd name="T5" fmla="*/ 3 h 22"/>
                    <a:gd name="T6" fmla="*/ 41 w 57"/>
                    <a:gd name="T7" fmla="*/ 9 h 22"/>
                    <a:gd name="T8" fmla="*/ 53 w 57"/>
                    <a:gd name="T9" fmla="*/ 0 h 22"/>
                    <a:gd name="T10" fmla="*/ 57 w 57"/>
                    <a:gd name="T11" fmla="*/ 9 h 22"/>
                    <a:gd name="T12" fmla="*/ 44 w 57"/>
                    <a:gd name="T13" fmla="*/ 22 h 22"/>
                    <a:gd name="T14" fmla="*/ 27 w 57"/>
                    <a:gd name="T15" fmla="*/ 13 h 22"/>
                    <a:gd name="T16" fmla="*/ 11 w 57"/>
                    <a:gd name="T17" fmla="*/ 19 h 22"/>
                    <a:gd name="T18" fmla="*/ 0 w 57"/>
                    <a:gd name="T19" fmla="*/ 7 h 2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7"/>
                    <a:gd name="T31" fmla="*/ 0 h 22"/>
                    <a:gd name="T32" fmla="*/ 57 w 57"/>
                    <a:gd name="T33" fmla="*/ 22 h 2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7" h="22">
                      <a:moveTo>
                        <a:pt x="0" y="7"/>
                      </a:moveTo>
                      <a:lnTo>
                        <a:pt x="18" y="9"/>
                      </a:lnTo>
                      <a:lnTo>
                        <a:pt x="30" y="3"/>
                      </a:lnTo>
                      <a:lnTo>
                        <a:pt x="41" y="9"/>
                      </a:lnTo>
                      <a:lnTo>
                        <a:pt x="53" y="0"/>
                      </a:lnTo>
                      <a:lnTo>
                        <a:pt x="57" y="9"/>
                      </a:lnTo>
                      <a:lnTo>
                        <a:pt x="44" y="22"/>
                      </a:lnTo>
                      <a:lnTo>
                        <a:pt x="27" y="13"/>
                      </a:lnTo>
                      <a:lnTo>
                        <a:pt x="11" y="19"/>
                      </a:lnTo>
                      <a:lnTo>
                        <a:pt x="0" y="7"/>
                      </a:lnTo>
                      <a:close/>
                    </a:path>
                  </a:pathLst>
                </a:custGeom>
                <a:solidFill>
                  <a:srgbClr val="FFCC00">
                    <a:alpha val="74901"/>
                  </a:srgbClr>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a:lstStyle/>
                <a:p>
                  <a:endParaRPr lang="en-US"/>
                </a:p>
              </p:txBody>
            </p:sp>
            <p:sp>
              <p:nvSpPr>
                <p:cNvPr id="106" name="Freeform 59"/>
                <p:cNvSpPr>
                  <a:spLocks noChangeAspect="1"/>
                </p:cNvSpPr>
                <p:nvPr/>
              </p:nvSpPr>
              <p:spPr bwMode="auto">
                <a:xfrm>
                  <a:off x="3903" y="878"/>
                  <a:ext cx="62" cy="55"/>
                </a:xfrm>
                <a:custGeom>
                  <a:avLst/>
                  <a:gdLst>
                    <a:gd name="T0" fmla="*/ 0 w 62"/>
                    <a:gd name="T1" fmla="*/ 0 h 55"/>
                    <a:gd name="T2" fmla="*/ 18 w 62"/>
                    <a:gd name="T3" fmla="*/ 19 h 55"/>
                    <a:gd name="T4" fmla="*/ 36 w 62"/>
                    <a:gd name="T5" fmla="*/ 27 h 55"/>
                    <a:gd name="T6" fmla="*/ 51 w 62"/>
                    <a:gd name="T7" fmla="*/ 27 h 55"/>
                    <a:gd name="T8" fmla="*/ 62 w 62"/>
                    <a:gd name="T9" fmla="*/ 19 h 55"/>
                    <a:gd name="T10" fmla="*/ 59 w 62"/>
                    <a:gd name="T11" fmla="*/ 45 h 55"/>
                    <a:gd name="T12" fmla="*/ 39 w 62"/>
                    <a:gd name="T13" fmla="*/ 55 h 55"/>
                    <a:gd name="T14" fmla="*/ 21 w 62"/>
                    <a:gd name="T15" fmla="*/ 51 h 55"/>
                    <a:gd name="T16" fmla="*/ 8 w 62"/>
                    <a:gd name="T17" fmla="*/ 34 h 55"/>
                    <a:gd name="T18" fmla="*/ 2 w 62"/>
                    <a:gd name="T19" fmla="*/ 25 h 55"/>
                    <a:gd name="T20" fmla="*/ 0 w 62"/>
                    <a:gd name="T21" fmla="*/ 0 h 5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2"/>
                    <a:gd name="T34" fmla="*/ 0 h 55"/>
                    <a:gd name="T35" fmla="*/ 62 w 62"/>
                    <a:gd name="T36" fmla="*/ 55 h 5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2" h="55">
                      <a:moveTo>
                        <a:pt x="0" y="0"/>
                      </a:moveTo>
                      <a:lnTo>
                        <a:pt x="18" y="19"/>
                      </a:lnTo>
                      <a:lnTo>
                        <a:pt x="36" y="27"/>
                      </a:lnTo>
                      <a:lnTo>
                        <a:pt x="51" y="27"/>
                      </a:lnTo>
                      <a:lnTo>
                        <a:pt x="62" y="19"/>
                      </a:lnTo>
                      <a:lnTo>
                        <a:pt x="59" y="45"/>
                      </a:lnTo>
                      <a:lnTo>
                        <a:pt x="39" y="55"/>
                      </a:lnTo>
                      <a:lnTo>
                        <a:pt x="21" y="51"/>
                      </a:lnTo>
                      <a:lnTo>
                        <a:pt x="8" y="34"/>
                      </a:lnTo>
                      <a:lnTo>
                        <a:pt x="2" y="25"/>
                      </a:lnTo>
                      <a:lnTo>
                        <a:pt x="0" y="0"/>
                      </a:lnTo>
                      <a:close/>
                    </a:path>
                  </a:pathLst>
                </a:custGeom>
                <a:solidFill>
                  <a:srgbClr val="FFCC00">
                    <a:alpha val="74901"/>
                  </a:srgbClr>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a:lstStyle/>
                <a:p>
                  <a:endParaRPr lang="en-US"/>
                </a:p>
              </p:txBody>
            </p:sp>
            <p:sp>
              <p:nvSpPr>
                <p:cNvPr id="107" name="Freeform 60"/>
                <p:cNvSpPr>
                  <a:spLocks noChangeAspect="1"/>
                </p:cNvSpPr>
                <p:nvPr/>
              </p:nvSpPr>
              <p:spPr bwMode="auto">
                <a:xfrm>
                  <a:off x="3731" y="846"/>
                  <a:ext cx="153" cy="117"/>
                </a:xfrm>
                <a:custGeom>
                  <a:avLst/>
                  <a:gdLst>
                    <a:gd name="T0" fmla="*/ 12 w 153"/>
                    <a:gd name="T1" fmla="*/ 69 h 117"/>
                    <a:gd name="T2" fmla="*/ 12 w 153"/>
                    <a:gd name="T3" fmla="*/ 48 h 117"/>
                    <a:gd name="T4" fmla="*/ 4 w 153"/>
                    <a:gd name="T5" fmla="*/ 24 h 117"/>
                    <a:gd name="T6" fmla="*/ 0 w 153"/>
                    <a:gd name="T7" fmla="*/ 9 h 117"/>
                    <a:gd name="T8" fmla="*/ 7 w 153"/>
                    <a:gd name="T9" fmla="*/ 0 h 117"/>
                    <a:gd name="T10" fmla="*/ 21 w 153"/>
                    <a:gd name="T11" fmla="*/ 33 h 117"/>
                    <a:gd name="T12" fmla="*/ 33 w 153"/>
                    <a:gd name="T13" fmla="*/ 53 h 117"/>
                    <a:gd name="T14" fmla="*/ 45 w 153"/>
                    <a:gd name="T15" fmla="*/ 56 h 117"/>
                    <a:gd name="T16" fmla="*/ 61 w 153"/>
                    <a:gd name="T17" fmla="*/ 48 h 117"/>
                    <a:gd name="T18" fmla="*/ 75 w 153"/>
                    <a:gd name="T19" fmla="*/ 36 h 117"/>
                    <a:gd name="T20" fmla="*/ 88 w 153"/>
                    <a:gd name="T21" fmla="*/ 29 h 117"/>
                    <a:gd name="T22" fmla="*/ 100 w 153"/>
                    <a:gd name="T23" fmla="*/ 30 h 117"/>
                    <a:gd name="T24" fmla="*/ 112 w 153"/>
                    <a:gd name="T25" fmla="*/ 47 h 117"/>
                    <a:gd name="T26" fmla="*/ 132 w 153"/>
                    <a:gd name="T27" fmla="*/ 44 h 117"/>
                    <a:gd name="T28" fmla="*/ 144 w 153"/>
                    <a:gd name="T29" fmla="*/ 32 h 117"/>
                    <a:gd name="T30" fmla="*/ 153 w 153"/>
                    <a:gd name="T31" fmla="*/ 23 h 117"/>
                    <a:gd name="T32" fmla="*/ 148 w 153"/>
                    <a:gd name="T33" fmla="*/ 48 h 117"/>
                    <a:gd name="T34" fmla="*/ 136 w 153"/>
                    <a:gd name="T35" fmla="*/ 66 h 117"/>
                    <a:gd name="T36" fmla="*/ 112 w 153"/>
                    <a:gd name="T37" fmla="*/ 66 h 117"/>
                    <a:gd name="T38" fmla="*/ 97 w 153"/>
                    <a:gd name="T39" fmla="*/ 87 h 117"/>
                    <a:gd name="T40" fmla="*/ 72 w 153"/>
                    <a:gd name="T41" fmla="*/ 74 h 117"/>
                    <a:gd name="T42" fmla="*/ 60 w 153"/>
                    <a:gd name="T43" fmla="*/ 71 h 117"/>
                    <a:gd name="T44" fmla="*/ 57 w 153"/>
                    <a:gd name="T45" fmla="*/ 98 h 117"/>
                    <a:gd name="T46" fmla="*/ 54 w 153"/>
                    <a:gd name="T47" fmla="*/ 117 h 117"/>
                    <a:gd name="T48" fmla="*/ 31 w 153"/>
                    <a:gd name="T49" fmla="*/ 110 h 117"/>
                    <a:gd name="T50" fmla="*/ 24 w 153"/>
                    <a:gd name="T51" fmla="*/ 93 h 117"/>
                    <a:gd name="T52" fmla="*/ 12 w 153"/>
                    <a:gd name="T53" fmla="*/ 69 h 11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53"/>
                    <a:gd name="T82" fmla="*/ 0 h 117"/>
                    <a:gd name="T83" fmla="*/ 153 w 153"/>
                    <a:gd name="T84" fmla="*/ 117 h 117"/>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53" h="117">
                      <a:moveTo>
                        <a:pt x="12" y="69"/>
                      </a:moveTo>
                      <a:lnTo>
                        <a:pt x="12" y="48"/>
                      </a:lnTo>
                      <a:lnTo>
                        <a:pt x="4" y="24"/>
                      </a:lnTo>
                      <a:lnTo>
                        <a:pt x="0" y="9"/>
                      </a:lnTo>
                      <a:lnTo>
                        <a:pt x="7" y="0"/>
                      </a:lnTo>
                      <a:lnTo>
                        <a:pt x="21" y="33"/>
                      </a:lnTo>
                      <a:lnTo>
                        <a:pt x="33" y="53"/>
                      </a:lnTo>
                      <a:lnTo>
                        <a:pt x="45" y="56"/>
                      </a:lnTo>
                      <a:lnTo>
                        <a:pt x="61" y="48"/>
                      </a:lnTo>
                      <a:lnTo>
                        <a:pt x="75" y="36"/>
                      </a:lnTo>
                      <a:lnTo>
                        <a:pt x="88" y="29"/>
                      </a:lnTo>
                      <a:lnTo>
                        <a:pt x="100" y="30"/>
                      </a:lnTo>
                      <a:lnTo>
                        <a:pt x="112" y="47"/>
                      </a:lnTo>
                      <a:lnTo>
                        <a:pt x="132" y="44"/>
                      </a:lnTo>
                      <a:lnTo>
                        <a:pt x="144" y="32"/>
                      </a:lnTo>
                      <a:lnTo>
                        <a:pt x="153" y="23"/>
                      </a:lnTo>
                      <a:lnTo>
                        <a:pt x="148" y="48"/>
                      </a:lnTo>
                      <a:lnTo>
                        <a:pt x="136" y="66"/>
                      </a:lnTo>
                      <a:lnTo>
                        <a:pt x="112" y="66"/>
                      </a:lnTo>
                      <a:lnTo>
                        <a:pt x="97" y="87"/>
                      </a:lnTo>
                      <a:lnTo>
                        <a:pt x="72" y="74"/>
                      </a:lnTo>
                      <a:lnTo>
                        <a:pt x="60" y="71"/>
                      </a:lnTo>
                      <a:lnTo>
                        <a:pt x="57" y="98"/>
                      </a:lnTo>
                      <a:lnTo>
                        <a:pt x="54" y="117"/>
                      </a:lnTo>
                      <a:lnTo>
                        <a:pt x="31" y="110"/>
                      </a:lnTo>
                      <a:lnTo>
                        <a:pt x="24" y="93"/>
                      </a:lnTo>
                      <a:lnTo>
                        <a:pt x="12" y="69"/>
                      </a:lnTo>
                      <a:close/>
                    </a:path>
                  </a:pathLst>
                </a:custGeom>
                <a:solidFill>
                  <a:srgbClr val="FFCC00">
                    <a:alpha val="74901"/>
                  </a:srgbClr>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a:lstStyle/>
                <a:p>
                  <a:endParaRPr lang="en-US"/>
                </a:p>
              </p:txBody>
            </p:sp>
            <p:sp>
              <p:nvSpPr>
                <p:cNvPr id="108" name="Freeform 61"/>
                <p:cNvSpPr>
                  <a:spLocks noChangeAspect="1"/>
                </p:cNvSpPr>
                <p:nvPr/>
              </p:nvSpPr>
              <p:spPr bwMode="auto">
                <a:xfrm>
                  <a:off x="3624" y="858"/>
                  <a:ext cx="56" cy="44"/>
                </a:xfrm>
                <a:custGeom>
                  <a:avLst/>
                  <a:gdLst>
                    <a:gd name="T0" fmla="*/ 12 w 56"/>
                    <a:gd name="T1" fmla="*/ 24 h 44"/>
                    <a:gd name="T2" fmla="*/ 3 w 56"/>
                    <a:gd name="T3" fmla="*/ 14 h 44"/>
                    <a:gd name="T4" fmla="*/ 0 w 56"/>
                    <a:gd name="T5" fmla="*/ 2 h 44"/>
                    <a:gd name="T6" fmla="*/ 21 w 56"/>
                    <a:gd name="T7" fmla="*/ 11 h 44"/>
                    <a:gd name="T8" fmla="*/ 35 w 56"/>
                    <a:gd name="T9" fmla="*/ 21 h 44"/>
                    <a:gd name="T10" fmla="*/ 45 w 56"/>
                    <a:gd name="T11" fmla="*/ 8 h 44"/>
                    <a:gd name="T12" fmla="*/ 53 w 56"/>
                    <a:gd name="T13" fmla="*/ 0 h 44"/>
                    <a:gd name="T14" fmla="*/ 56 w 56"/>
                    <a:gd name="T15" fmla="*/ 21 h 44"/>
                    <a:gd name="T16" fmla="*/ 36 w 56"/>
                    <a:gd name="T17" fmla="*/ 44 h 44"/>
                    <a:gd name="T18" fmla="*/ 20 w 56"/>
                    <a:gd name="T19" fmla="*/ 30 h 44"/>
                    <a:gd name="T20" fmla="*/ 12 w 56"/>
                    <a:gd name="T21" fmla="*/ 24 h 4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56"/>
                    <a:gd name="T34" fmla="*/ 0 h 44"/>
                    <a:gd name="T35" fmla="*/ 56 w 56"/>
                    <a:gd name="T36" fmla="*/ 44 h 4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56" h="44">
                      <a:moveTo>
                        <a:pt x="12" y="24"/>
                      </a:moveTo>
                      <a:lnTo>
                        <a:pt x="3" y="14"/>
                      </a:lnTo>
                      <a:lnTo>
                        <a:pt x="0" y="2"/>
                      </a:lnTo>
                      <a:lnTo>
                        <a:pt x="21" y="11"/>
                      </a:lnTo>
                      <a:lnTo>
                        <a:pt x="35" y="21"/>
                      </a:lnTo>
                      <a:lnTo>
                        <a:pt x="45" y="8"/>
                      </a:lnTo>
                      <a:lnTo>
                        <a:pt x="53" y="0"/>
                      </a:lnTo>
                      <a:lnTo>
                        <a:pt x="56" y="21"/>
                      </a:lnTo>
                      <a:lnTo>
                        <a:pt x="36" y="44"/>
                      </a:lnTo>
                      <a:lnTo>
                        <a:pt x="20" y="30"/>
                      </a:lnTo>
                      <a:lnTo>
                        <a:pt x="12" y="24"/>
                      </a:lnTo>
                      <a:close/>
                    </a:path>
                  </a:pathLst>
                </a:custGeom>
                <a:solidFill>
                  <a:srgbClr val="FFCC00">
                    <a:alpha val="74901"/>
                  </a:srgbClr>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a:lstStyle/>
                <a:p>
                  <a:endParaRPr lang="en-US"/>
                </a:p>
              </p:txBody>
            </p:sp>
            <p:sp>
              <p:nvSpPr>
                <p:cNvPr id="109" name="Freeform 62"/>
                <p:cNvSpPr>
                  <a:spLocks noChangeAspect="1"/>
                </p:cNvSpPr>
                <p:nvPr/>
              </p:nvSpPr>
              <p:spPr bwMode="auto">
                <a:xfrm>
                  <a:off x="3681" y="881"/>
                  <a:ext cx="59" cy="55"/>
                </a:xfrm>
                <a:custGeom>
                  <a:avLst/>
                  <a:gdLst>
                    <a:gd name="T0" fmla="*/ 0 w 59"/>
                    <a:gd name="T1" fmla="*/ 0 h 55"/>
                    <a:gd name="T2" fmla="*/ 11 w 59"/>
                    <a:gd name="T3" fmla="*/ 1 h 55"/>
                    <a:gd name="T4" fmla="*/ 17 w 59"/>
                    <a:gd name="T5" fmla="*/ 15 h 55"/>
                    <a:gd name="T6" fmla="*/ 30 w 59"/>
                    <a:gd name="T7" fmla="*/ 18 h 55"/>
                    <a:gd name="T8" fmla="*/ 50 w 59"/>
                    <a:gd name="T9" fmla="*/ 18 h 55"/>
                    <a:gd name="T10" fmla="*/ 59 w 59"/>
                    <a:gd name="T11" fmla="*/ 30 h 55"/>
                    <a:gd name="T12" fmla="*/ 50 w 59"/>
                    <a:gd name="T13" fmla="*/ 39 h 55"/>
                    <a:gd name="T14" fmla="*/ 39 w 59"/>
                    <a:gd name="T15" fmla="*/ 55 h 55"/>
                    <a:gd name="T16" fmla="*/ 24 w 59"/>
                    <a:gd name="T17" fmla="*/ 55 h 55"/>
                    <a:gd name="T18" fmla="*/ 12 w 59"/>
                    <a:gd name="T19" fmla="*/ 42 h 55"/>
                    <a:gd name="T20" fmla="*/ 11 w 59"/>
                    <a:gd name="T21" fmla="*/ 28 h 55"/>
                    <a:gd name="T22" fmla="*/ 6 w 59"/>
                    <a:gd name="T23" fmla="*/ 13 h 55"/>
                    <a:gd name="T24" fmla="*/ 0 w 59"/>
                    <a:gd name="T25" fmla="*/ 0 h 5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59"/>
                    <a:gd name="T40" fmla="*/ 0 h 55"/>
                    <a:gd name="T41" fmla="*/ 59 w 59"/>
                    <a:gd name="T42" fmla="*/ 55 h 5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59" h="55">
                      <a:moveTo>
                        <a:pt x="0" y="0"/>
                      </a:moveTo>
                      <a:lnTo>
                        <a:pt x="11" y="1"/>
                      </a:lnTo>
                      <a:lnTo>
                        <a:pt x="17" y="15"/>
                      </a:lnTo>
                      <a:lnTo>
                        <a:pt x="30" y="18"/>
                      </a:lnTo>
                      <a:lnTo>
                        <a:pt x="50" y="18"/>
                      </a:lnTo>
                      <a:lnTo>
                        <a:pt x="59" y="30"/>
                      </a:lnTo>
                      <a:lnTo>
                        <a:pt x="50" y="39"/>
                      </a:lnTo>
                      <a:lnTo>
                        <a:pt x="39" y="55"/>
                      </a:lnTo>
                      <a:lnTo>
                        <a:pt x="24" y="55"/>
                      </a:lnTo>
                      <a:lnTo>
                        <a:pt x="12" y="42"/>
                      </a:lnTo>
                      <a:lnTo>
                        <a:pt x="11" y="28"/>
                      </a:lnTo>
                      <a:lnTo>
                        <a:pt x="6" y="13"/>
                      </a:lnTo>
                      <a:lnTo>
                        <a:pt x="0" y="0"/>
                      </a:lnTo>
                      <a:close/>
                    </a:path>
                  </a:pathLst>
                </a:custGeom>
                <a:solidFill>
                  <a:srgbClr val="FFCC00">
                    <a:alpha val="74901"/>
                  </a:srgbClr>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a:lstStyle/>
                <a:p>
                  <a:endParaRPr lang="en-US"/>
                </a:p>
              </p:txBody>
            </p:sp>
            <p:sp>
              <p:nvSpPr>
                <p:cNvPr id="110" name="Freeform 63"/>
                <p:cNvSpPr>
                  <a:spLocks noChangeAspect="1"/>
                </p:cNvSpPr>
                <p:nvPr/>
              </p:nvSpPr>
              <p:spPr bwMode="auto">
                <a:xfrm>
                  <a:off x="3459" y="840"/>
                  <a:ext cx="162" cy="164"/>
                </a:xfrm>
                <a:custGeom>
                  <a:avLst/>
                  <a:gdLst>
                    <a:gd name="T0" fmla="*/ 0 w 162"/>
                    <a:gd name="T1" fmla="*/ 12 h 164"/>
                    <a:gd name="T2" fmla="*/ 6 w 162"/>
                    <a:gd name="T3" fmla="*/ 3 h 164"/>
                    <a:gd name="T4" fmla="*/ 21 w 162"/>
                    <a:gd name="T5" fmla="*/ 0 h 164"/>
                    <a:gd name="T6" fmla="*/ 30 w 162"/>
                    <a:gd name="T7" fmla="*/ 15 h 164"/>
                    <a:gd name="T8" fmla="*/ 39 w 162"/>
                    <a:gd name="T9" fmla="*/ 38 h 164"/>
                    <a:gd name="T10" fmla="*/ 50 w 162"/>
                    <a:gd name="T11" fmla="*/ 60 h 164"/>
                    <a:gd name="T12" fmla="*/ 71 w 162"/>
                    <a:gd name="T13" fmla="*/ 77 h 164"/>
                    <a:gd name="T14" fmla="*/ 101 w 162"/>
                    <a:gd name="T15" fmla="*/ 84 h 164"/>
                    <a:gd name="T16" fmla="*/ 117 w 162"/>
                    <a:gd name="T17" fmla="*/ 84 h 164"/>
                    <a:gd name="T18" fmla="*/ 134 w 162"/>
                    <a:gd name="T19" fmla="*/ 78 h 164"/>
                    <a:gd name="T20" fmla="*/ 146 w 162"/>
                    <a:gd name="T21" fmla="*/ 60 h 164"/>
                    <a:gd name="T22" fmla="*/ 156 w 162"/>
                    <a:gd name="T23" fmla="*/ 48 h 164"/>
                    <a:gd name="T24" fmla="*/ 162 w 162"/>
                    <a:gd name="T25" fmla="*/ 63 h 164"/>
                    <a:gd name="T26" fmla="*/ 156 w 162"/>
                    <a:gd name="T27" fmla="*/ 81 h 164"/>
                    <a:gd name="T28" fmla="*/ 144 w 162"/>
                    <a:gd name="T29" fmla="*/ 101 h 164"/>
                    <a:gd name="T30" fmla="*/ 140 w 162"/>
                    <a:gd name="T31" fmla="*/ 122 h 164"/>
                    <a:gd name="T32" fmla="*/ 126 w 162"/>
                    <a:gd name="T33" fmla="*/ 149 h 164"/>
                    <a:gd name="T34" fmla="*/ 111 w 162"/>
                    <a:gd name="T35" fmla="*/ 164 h 164"/>
                    <a:gd name="T36" fmla="*/ 92 w 162"/>
                    <a:gd name="T37" fmla="*/ 162 h 164"/>
                    <a:gd name="T38" fmla="*/ 72 w 162"/>
                    <a:gd name="T39" fmla="*/ 149 h 164"/>
                    <a:gd name="T40" fmla="*/ 53 w 162"/>
                    <a:gd name="T41" fmla="*/ 119 h 164"/>
                    <a:gd name="T42" fmla="*/ 38 w 162"/>
                    <a:gd name="T43" fmla="*/ 77 h 164"/>
                    <a:gd name="T44" fmla="*/ 29 w 162"/>
                    <a:gd name="T45" fmla="*/ 62 h 164"/>
                    <a:gd name="T46" fmla="*/ 27 w 162"/>
                    <a:gd name="T47" fmla="*/ 35 h 164"/>
                    <a:gd name="T48" fmla="*/ 21 w 162"/>
                    <a:gd name="T49" fmla="*/ 17 h 164"/>
                    <a:gd name="T50" fmla="*/ 11 w 162"/>
                    <a:gd name="T51" fmla="*/ 9 h 164"/>
                    <a:gd name="T52" fmla="*/ 0 w 162"/>
                    <a:gd name="T53" fmla="*/ 12 h 164"/>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62"/>
                    <a:gd name="T82" fmla="*/ 0 h 164"/>
                    <a:gd name="T83" fmla="*/ 162 w 162"/>
                    <a:gd name="T84" fmla="*/ 164 h 164"/>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62" h="164">
                      <a:moveTo>
                        <a:pt x="0" y="12"/>
                      </a:moveTo>
                      <a:lnTo>
                        <a:pt x="6" y="3"/>
                      </a:lnTo>
                      <a:lnTo>
                        <a:pt x="21" y="0"/>
                      </a:lnTo>
                      <a:lnTo>
                        <a:pt x="30" y="15"/>
                      </a:lnTo>
                      <a:lnTo>
                        <a:pt x="39" y="38"/>
                      </a:lnTo>
                      <a:lnTo>
                        <a:pt x="50" y="60"/>
                      </a:lnTo>
                      <a:lnTo>
                        <a:pt x="71" y="77"/>
                      </a:lnTo>
                      <a:lnTo>
                        <a:pt x="101" y="84"/>
                      </a:lnTo>
                      <a:lnTo>
                        <a:pt x="117" y="84"/>
                      </a:lnTo>
                      <a:lnTo>
                        <a:pt x="134" y="78"/>
                      </a:lnTo>
                      <a:lnTo>
                        <a:pt x="146" y="60"/>
                      </a:lnTo>
                      <a:lnTo>
                        <a:pt x="156" y="48"/>
                      </a:lnTo>
                      <a:lnTo>
                        <a:pt x="162" y="63"/>
                      </a:lnTo>
                      <a:lnTo>
                        <a:pt x="156" y="81"/>
                      </a:lnTo>
                      <a:lnTo>
                        <a:pt x="144" y="101"/>
                      </a:lnTo>
                      <a:lnTo>
                        <a:pt x="140" y="122"/>
                      </a:lnTo>
                      <a:lnTo>
                        <a:pt x="126" y="149"/>
                      </a:lnTo>
                      <a:lnTo>
                        <a:pt x="111" y="164"/>
                      </a:lnTo>
                      <a:lnTo>
                        <a:pt x="92" y="162"/>
                      </a:lnTo>
                      <a:lnTo>
                        <a:pt x="72" y="149"/>
                      </a:lnTo>
                      <a:lnTo>
                        <a:pt x="53" y="119"/>
                      </a:lnTo>
                      <a:lnTo>
                        <a:pt x="38" y="77"/>
                      </a:lnTo>
                      <a:lnTo>
                        <a:pt x="29" y="62"/>
                      </a:lnTo>
                      <a:lnTo>
                        <a:pt x="27" y="35"/>
                      </a:lnTo>
                      <a:lnTo>
                        <a:pt x="21" y="17"/>
                      </a:lnTo>
                      <a:lnTo>
                        <a:pt x="11" y="9"/>
                      </a:lnTo>
                      <a:lnTo>
                        <a:pt x="0" y="12"/>
                      </a:lnTo>
                      <a:close/>
                    </a:path>
                  </a:pathLst>
                </a:custGeom>
                <a:solidFill>
                  <a:srgbClr val="FFCC00">
                    <a:alpha val="74901"/>
                  </a:srgbClr>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a:lstStyle/>
                <a:p>
                  <a:endParaRPr lang="en-US"/>
                </a:p>
              </p:txBody>
            </p:sp>
            <p:sp>
              <p:nvSpPr>
                <p:cNvPr id="111" name="Freeform 64"/>
                <p:cNvSpPr>
                  <a:spLocks noChangeAspect="1"/>
                </p:cNvSpPr>
                <p:nvPr/>
              </p:nvSpPr>
              <p:spPr bwMode="auto">
                <a:xfrm>
                  <a:off x="3338" y="845"/>
                  <a:ext cx="117" cy="82"/>
                </a:xfrm>
                <a:custGeom>
                  <a:avLst/>
                  <a:gdLst>
                    <a:gd name="T0" fmla="*/ 0 w 117"/>
                    <a:gd name="T1" fmla="*/ 30 h 82"/>
                    <a:gd name="T2" fmla="*/ 6 w 117"/>
                    <a:gd name="T3" fmla="*/ 13 h 82"/>
                    <a:gd name="T4" fmla="*/ 15 w 117"/>
                    <a:gd name="T5" fmla="*/ 0 h 82"/>
                    <a:gd name="T6" fmla="*/ 30 w 117"/>
                    <a:gd name="T7" fmla="*/ 6 h 82"/>
                    <a:gd name="T8" fmla="*/ 52 w 117"/>
                    <a:gd name="T9" fmla="*/ 19 h 82"/>
                    <a:gd name="T10" fmla="*/ 79 w 117"/>
                    <a:gd name="T11" fmla="*/ 28 h 82"/>
                    <a:gd name="T12" fmla="*/ 105 w 117"/>
                    <a:gd name="T13" fmla="*/ 30 h 82"/>
                    <a:gd name="T14" fmla="*/ 117 w 117"/>
                    <a:gd name="T15" fmla="*/ 24 h 82"/>
                    <a:gd name="T16" fmla="*/ 112 w 117"/>
                    <a:gd name="T17" fmla="*/ 45 h 82"/>
                    <a:gd name="T18" fmla="*/ 97 w 117"/>
                    <a:gd name="T19" fmla="*/ 67 h 82"/>
                    <a:gd name="T20" fmla="*/ 76 w 117"/>
                    <a:gd name="T21" fmla="*/ 75 h 82"/>
                    <a:gd name="T22" fmla="*/ 55 w 117"/>
                    <a:gd name="T23" fmla="*/ 82 h 82"/>
                    <a:gd name="T24" fmla="*/ 31 w 117"/>
                    <a:gd name="T25" fmla="*/ 60 h 82"/>
                    <a:gd name="T26" fmla="*/ 15 w 117"/>
                    <a:gd name="T27" fmla="*/ 39 h 82"/>
                    <a:gd name="T28" fmla="*/ 0 w 117"/>
                    <a:gd name="T29" fmla="*/ 30 h 8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17"/>
                    <a:gd name="T46" fmla="*/ 0 h 82"/>
                    <a:gd name="T47" fmla="*/ 117 w 117"/>
                    <a:gd name="T48" fmla="*/ 82 h 82"/>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17" h="82">
                      <a:moveTo>
                        <a:pt x="0" y="30"/>
                      </a:moveTo>
                      <a:lnTo>
                        <a:pt x="6" y="13"/>
                      </a:lnTo>
                      <a:lnTo>
                        <a:pt x="15" y="0"/>
                      </a:lnTo>
                      <a:lnTo>
                        <a:pt x="30" y="6"/>
                      </a:lnTo>
                      <a:lnTo>
                        <a:pt x="52" y="19"/>
                      </a:lnTo>
                      <a:lnTo>
                        <a:pt x="79" y="28"/>
                      </a:lnTo>
                      <a:lnTo>
                        <a:pt x="105" y="30"/>
                      </a:lnTo>
                      <a:lnTo>
                        <a:pt x="117" y="24"/>
                      </a:lnTo>
                      <a:lnTo>
                        <a:pt x="112" y="45"/>
                      </a:lnTo>
                      <a:lnTo>
                        <a:pt x="97" y="67"/>
                      </a:lnTo>
                      <a:lnTo>
                        <a:pt x="76" y="75"/>
                      </a:lnTo>
                      <a:lnTo>
                        <a:pt x="55" y="82"/>
                      </a:lnTo>
                      <a:lnTo>
                        <a:pt x="31" y="60"/>
                      </a:lnTo>
                      <a:lnTo>
                        <a:pt x="15" y="39"/>
                      </a:lnTo>
                      <a:lnTo>
                        <a:pt x="0" y="30"/>
                      </a:lnTo>
                      <a:close/>
                    </a:path>
                  </a:pathLst>
                </a:custGeom>
                <a:solidFill>
                  <a:srgbClr val="FFCC00">
                    <a:alpha val="74901"/>
                  </a:srgbClr>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a:lstStyle/>
                <a:p>
                  <a:endParaRPr lang="en-US"/>
                </a:p>
              </p:txBody>
            </p:sp>
            <p:sp>
              <p:nvSpPr>
                <p:cNvPr id="112" name="Freeform 65"/>
                <p:cNvSpPr>
                  <a:spLocks noChangeAspect="1"/>
                </p:cNvSpPr>
                <p:nvPr/>
              </p:nvSpPr>
              <p:spPr bwMode="auto">
                <a:xfrm>
                  <a:off x="3023" y="821"/>
                  <a:ext cx="295" cy="157"/>
                </a:xfrm>
                <a:custGeom>
                  <a:avLst/>
                  <a:gdLst>
                    <a:gd name="T0" fmla="*/ 0 w 295"/>
                    <a:gd name="T1" fmla="*/ 6 h 157"/>
                    <a:gd name="T2" fmla="*/ 19 w 295"/>
                    <a:gd name="T3" fmla="*/ 0 h 157"/>
                    <a:gd name="T4" fmla="*/ 46 w 295"/>
                    <a:gd name="T5" fmla="*/ 7 h 157"/>
                    <a:gd name="T6" fmla="*/ 82 w 295"/>
                    <a:gd name="T7" fmla="*/ 12 h 157"/>
                    <a:gd name="T8" fmla="*/ 106 w 295"/>
                    <a:gd name="T9" fmla="*/ 16 h 157"/>
                    <a:gd name="T10" fmla="*/ 136 w 295"/>
                    <a:gd name="T11" fmla="*/ 25 h 157"/>
                    <a:gd name="T12" fmla="*/ 160 w 295"/>
                    <a:gd name="T13" fmla="*/ 19 h 157"/>
                    <a:gd name="T14" fmla="*/ 177 w 295"/>
                    <a:gd name="T15" fmla="*/ 37 h 157"/>
                    <a:gd name="T16" fmla="*/ 199 w 295"/>
                    <a:gd name="T17" fmla="*/ 40 h 157"/>
                    <a:gd name="T18" fmla="*/ 210 w 295"/>
                    <a:gd name="T19" fmla="*/ 36 h 157"/>
                    <a:gd name="T20" fmla="*/ 225 w 295"/>
                    <a:gd name="T21" fmla="*/ 27 h 157"/>
                    <a:gd name="T22" fmla="*/ 259 w 295"/>
                    <a:gd name="T23" fmla="*/ 63 h 157"/>
                    <a:gd name="T24" fmla="*/ 279 w 295"/>
                    <a:gd name="T25" fmla="*/ 69 h 157"/>
                    <a:gd name="T26" fmla="*/ 295 w 295"/>
                    <a:gd name="T27" fmla="*/ 76 h 157"/>
                    <a:gd name="T28" fmla="*/ 291 w 295"/>
                    <a:gd name="T29" fmla="*/ 100 h 157"/>
                    <a:gd name="T30" fmla="*/ 288 w 295"/>
                    <a:gd name="T31" fmla="*/ 135 h 157"/>
                    <a:gd name="T32" fmla="*/ 285 w 295"/>
                    <a:gd name="T33" fmla="*/ 157 h 157"/>
                    <a:gd name="T34" fmla="*/ 271 w 295"/>
                    <a:gd name="T35" fmla="*/ 135 h 157"/>
                    <a:gd name="T36" fmla="*/ 253 w 295"/>
                    <a:gd name="T37" fmla="*/ 103 h 157"/>
                    <a:gd name="T38" fmla="*/ 243 w 295"/>
                    <a:gd name="T39" fmla="*/ 72 h 157"/>
                    <a:gd name="T40" fmla="*/ 235 w 295"/>
                    <a:gd name="T41" fmla="*/ 60 h 157"/>
                    <a:gd name="T42" fmla="*/ 226 w 295"/>
                    <a:gd name="T43" fmla="*/ 52 h 157"/>
                    <a:gd name="T44" fmla="*/ 216 w 295"/>
                    <a:gd name="T45" fmla="*/ 49 h 157"/>
                    <a:gd name="T46" fmla="*/ 204 w 295"/>
                    <a:gd name="T47" fmla="*/ 63 h 157"/>
                    <a:gd name="T48" fmla="*/ 196 w 295"/>
                    <a:gd name="T49" fmla="*/ 70 h 157"/>
                    <a:gd name="T50" fmla="*/ 178 w 295"/>
                    <a:gd name="T51" fmla="*/ 66 h 157"/>
                    <a:gd name="T52" fmla="*/ 166 w 295"/>
                    <a:gd name="T53" fmla="*/ 60 h 157"/>
                    <a:gd name="T54" fmla="*/ 157 w 295"/>
                    <a:gd name="T55" fmla="*/ 52 h 157"/>
                    <a:gd name="T56" fmla="*/ 139 w 295"/>
                    <a:gd name="T57" fmla="*/ 57 h 157"/>
                    <a:gd name="T58" fmla="*/ 124 w 295"/>
                    <a:gd name="T59" fmla="*/ 54 h 157"/>
                    <a:gd name="T60" fmla="*/ 111 w 295"/>
                    <a:gd name="T61" fmla="*/ 46 h 157"/>
                    <a:gd name="T62" fmla="*/ 87 w 295"/>
                    <a:gd name="T63" fmla="*/ 54 h 157"/>
                    <a:gd name="T64" fmla="*/ 61 w 295"/>
                    <a:gd name="T65" fmla="*/ 52 h 157"/>
                    <a:gd name="T66" fmla="*/ 49 w 295"/>
                    <a:gd name="T67" fmla="*/ 46 h 157"/>
                    <a:gd name="T68" fmla="*/ 33 w 295"/>
                    <a:gd name="T69" fmla="*/ 42 h 157"/>
                    <a:gd name="T70" fmla="*/ 27 w 295"/>
                    <a:gd name="T71" fmla="*/ 28 h 157"/>
                    <a:gd name="T72" fmla="*/ 19 w 295"/>
                    <a:gd name="T73" fmla="*/ 16 h 157"/>
                    <a:gd name="T74" fmla="*/ 9 w 295"/>
                    <a:gd name="T75" fmla="*/ 12 h 157"/>
                    <a:gd name="T76" fmla="*/ 0 w 295"/>
                    <a:gd name="T77" fmla="*/ 6 h 157"/>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95"/>
                    <a:gd name="T118" fmla="*/ 0 h 157"/>
                    <a:gd name="T119" fmla="*/ 295 w 295"/>
                    <a:gd name="T120" fmla="*/ 157 h 157"/>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95" h="157">
                      <a:moveTo>
                        <a:pt x="0" y="6"/>
                      </a:moveTo>
                      <a:lnTo>
                        <a:pt x="19" y="0"/>
                      </a:lnTo>
                      <a:lnTo>
                        <a:pt x="46" y="7"/>
                      </a:lnTo>
                      <a:lnTo>
                        <a:pt x="82" y="12"/>
                      </a:lnTo>
                      <a:lnTo>
                        <a:pt x="106" y="16"/>
                      </a:lnTo>
                      <a:lnTo>
                        <a:pt x="136" y="25"/>
                      </a:lnTo>
                      <a:lnTo>
                        <a:pt x="160" y="19"/>
                      </a:lnTo>
                      <a:lnTo>
                        <a:pt x="177" y="37"/>
                      </a:lnTo>
                      <a:lnTo>
                        <a:pt x="199" y="40"/>
                      </a:lnTo>
                      <a:lnTo>
                        <a:pt x="210" y="36"/>
                      </a:lnTo>
                      <a:lnTo>
                        <a:pt x="225" y="27"/>
                      </a:lnTo>
                      <a:lnTo>
                        <a:pt x="259" y="63"/>
                      </a:lnTo>
                      <a:lnTo>
                        <a:pt x="279" y="69"/>
                      </a:lnTo>
                      <a:lnTo>
                        <a:pt x="295" y="76"/>
                      </a:lnTo>
                      <a:lnTo>
                        <a:pt x="291" y="100"/>
                      </a:lnTo>
                      <a:lnTo>
                        <a:pt x="288" y="135"/>
                      </a:lnTo>
                      <a:lnTo>
                        <a:pt x="285" y="157"/>
                      </a:lnTo>
                      <a:lnTo>
                        <a:pt x="271" y="135"/>
                      </a:lnTo>
                      <a:lnTo>
                        <a:pt x="253" y="103"/>
                      </a:lnTo>
                      <a:lnTo>
                        <a:pt x="243" y="72"/>
                      </a:lnTo>
                      <a:lnTo>
                        <a:pt x="235" y="60"/>
                      </a:lnTo>
                      <a:lnTo>
                        <a:pt x="226" y="52"/>
                      </a:lnTo>
                      <a:lnTo>
                        <a:pt x="216" y="49"/>
                      </a:lnTo>
                      <a:lnTo>
                        <a:pt x="204" y="63"/>
                      </a:lnTo>
                      <a:lnTo>
                        <a:pt x="196" y="70"/>
                      </a:lnTo>
                      <a:lnTo>
                        <a:pt x="178" y="66"/>
                      </a:lnTo>
                      <a:lnTo>
                        <a:pt x="166" y="60"/>
                      </a:lnTo>
                      <a:lnTo>
                        <a:pt x="157" y="52"/>
                      </a:lnTo>
                      <a:lnTo>
                        <a:pt x="139" y="57"/>
                      </a:lnTo>
                      <a:lnTo>
                        <a:pt x="124" y="54"/>
                      </a:lnTo>
                      <a:lnTo>
                        <a:pt x="111" y="46"/>
                      </a:lnTo>
                      <a:lnTo>
                        <a:pt x="87" y="54"/>
                      </a:lnTo>
                      <a:lnTo>
                        <a:pt x="61" y="52"/>
                      </a:lnTo>
                      <a:lnTo>
                        <a:pt x="49" y="46"/>
                      </a:lnTo>
                      <a:lnTo>
                        <a:pt x="33" y="42"/>
                      </a:lnTo>
                      <a:lnTo>
                        <a:pt x="27" y="28"/>
                      </a:lnTo>
                      <a:lnTo>
                        <a:pt x="19" y="16"/>
                      </a:lnTo>
                      <a:lnTo>
                        <a:pt x="9" y="12"/>
                      </a:lnTo>
                      <a:lnTo>
                        <a:pt x="0" y="6"/>
                      </a:lnTo>
                      <a:close/>
                    </a:path>
                  </a:pathLst>
                </a:custGeom>
                <a:solidFill>
                  <a:srgbClr val="FFCC00">
                    <a:alpha val="74901"/>
                  </a:srgbClr>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a:lstStyle/>
                <a:p>
                  <a:endParaRPr lang="en-US"/>
                </a:p>
              </p:txBody>
            </p:sp>
            <p:sp>
              <p:nvSpPr>
                <p:cNvPr id="113" name="Freeform 66"/>
                <p:cNvSpPr>
                  <a:spLocks noChangeAspect="1"/>
                </p:cNvSpPr>
                <p:nvPr/>
              </p:nvSpPr>
              <p:spPr bwMode="auto">
                <a:xfrm>
                  <a:off x="1865" y="810"/>
                  <a:ext cx="1162" cy="83"/>
                </a:xfrm>
                <a:custGeom>
                  <a:avLst/>
                  <a:gdLst>
                    <a:gd name="T0" fmla="*/ 0 w 1162"/>
                    <a:gd name="T1" fmla="*/ 0 h 83"/>
                    <a:gd name="T2" fmla="*/ 310 w 1162"/>
                    <a:gd name="T3" fmla="*/ 0 h 83"/>
                    <a:gd name="T4" fmla="*/ 546 w 1162"/>
                    <a:gd name="T5" fmla="*/ 0 h 83"/>
                    <a:gd name="T6" fmla="*/ 744 w 1162"/>
                    <a:gd name="T7" fmla="*/ 0 h 83"/>
                    <a:gd name="T8" fmla="*/ 901 w 1162"/>
                    <a:gd name="T9" fmla="*/ 0 h 83"/>
                    <a:gd name="T10" fmla="*/ 982 w 1162"/>
                    <a:gd name="T11" fmla="*/ 0 h 83"/>
                    <a:gd name="T12" fmla="*/ 990 w 1162"/>
                    <a:gd name="T13" fmla="*/ 6 h 83"/>
                    <a:gd name="T14" fmla="*/ 1081 w 1162"/>
                    <a:gd name="T15" fmla="*/ 9 h 83"/>
                    <a:gd name="T16" fmla="*/ 1126 w 1162"/>
                    <a:gd name="T17" fmla="*/ 14 h 83"/>
                    <a:gd name="T18" fmla="*/ 1162 w 1162"/>
                    <a:gd name="T19" fmla="*/ 17 h 83"/>
                    <a:gd name="T20" fmla="*/ 1153 w 1162"/>
                    <a:gd name="T21" fmla="*/ 29 h 83"/>
                    <a:gd name="T22" fmla="*/ 1150 w 1162"/>
                    <a:gd name="T23" fmla="*/ 53 h 83"/>
                    <a:gd name="T24" fmla="*/ 1149 w 1162"/>
                    <a:gd name="T25" fmla="*/ 72 h 83"/>
                    <a:gd name="T26" fmla="*/ 1144 w 1162"/>
                    <a:gd name="T27" fmla="*/ 83 h 83"/>
                    <a:gd name="T28" fmla="*/ 1113 w 1162"/>
                    <a:gd name="T29" fmla="*/ 62 h 83"/>
                    <a:gd name="T30" fmla="*/ 1090 w 1162"/>
                    <a:gd name="T31" fmla="*/ 57 h 83"/>
                    <a:gd name="T32" fmla="*/ 1059 w 1162"/>
                    <a:gd name="T33" fmla="*/ 53 h 83"/>
                    <a:gd name="T34" fmla="*/ 1020 w 1162"/>
                    <a:gd name="T35" fmla="*/ 51 h 83"/>
                    <a:gd name="T36" fmla="*/ 993 w 1162"/>
                    <a:gd name="T37" fmla="*/ 48 h 83"/>
                    <a:gd name="T38" fmla="*/ 972 w 1162"/>
                    <a:gd name="T39" fmla="*/ 60 h 83"/>
                    <a:gd name="T40" fmla="*/ 966 w 1162"/>
                    <a:gd name="T41" fmla="*/ 41 h 83"/>
                    <a:gd name="T42" fmla="*/ 915 w 1162"/>
                    <a:gd name="T43" fmla="*/ 59 h 83"/>
                    <a:gd name="T44" fmla="*/ 907 w 1162"/>
                    <a:gd name="T45" fmla="*/ 36 h 83"/>
                    <a:gd name="T46" fmla="*/ 868 w 1162"/>
                    <a:gd name="T47" fmla="*/ 39 h 83"/>
                    <a:gd name="T48" fmla="*/ 841 w 1162"/>
                    <a:gd name="T49" fmla="*/ 35 h 83"/>
                    <a:gd name="T50" fmla="*/ 808 w 1162"/>
                    <a:gd name="T51" fmla="*/ 32 h 83"/>
                    <a:gd name="T52" fmla="*/ 784 w 1162"/>
                    <a:gd name="T53" fmla="*/ 24 h 83"/>
                    <a:gd name="T54" fmla="*/ 769 w 1162"/>
                    <a:gd name="T55" fmla="*/ 17 h 83"/>
                    <a:gd name="T56" fmla="*/ 760 w 1162"/>
                    <a:gd name="T57" fmla="*/ 9 h 83"/>
                    <a:gd name="T58" fmla="*/ 747 w 1162"/>
                    <a:gd name="T59" fmla="*/ 11 h 83"/>
                    <a:gd name="T60" fmla="*/ 733 w 1162"/>
                    <a:gd name="T61" fmla="*/ 17 h 83"/>
                    <a:gd name="T62" fmla="*/ 643 w 1162"/>
                    <a:gd name="T63" fmla="*/ 15 h 83"/>
                    <a:gd name="T64" fmla="*/ 489 w 1162"/>
                    <a:gd name="T65" fmla="*/ 14 h 83"/>
                    <a:gd name="T66" fmla="*/ 225 w 1162"/>
                    <a:gd name="T67" fmla="*/ 9 h 83"/>
                    <a:gd name="T68" fmla="*/ 85 w 1162"/>
                    <a:gd name="T69" fmla="*/ 5 h 83"/>
                    <a:gd name="T70" fmla="*/ 0 w 1162"/>
                    <a:gd name="T71" fmla="*/ 0 h 83"/>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162"/>
                    <a:gd name="T109" fmla="*/ 0 h 83"/>
                    <a:gd name="T110" fmla="*/ 1162 w 1162"/>
                    <a:gd name="T111" fmla="*/ 83 h 83"/>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162" h="83">
                      <a:moveTo>
                        <a:pt x="0" y="0"/>
                      </a:moveTo>
                      <a:lnTo>
                        <a:pt x="310" y="0"/>
                      </a:lnTo>
                      <a:lnTo>
                        <a:pt x="546" y="0"/>
                      </a:lnTo>
                      <a:lnTo>
                        <a:pt x="744" y="0"/>
                      </a:lnTo>
                      <a:lnTo>
                        <a:pt x="901" y="0"/>
                      </a:lnTo>
                      <a:lnTo>
                        <a:pt x="982" y="0"/>
                      </a:lnTo>
                      <a:lnTo>
                        <a:pt x="990" y="6"/>
                      </a:lnTo>
                      <a:lnTo>
                        <a:pt x="1081" y="9"/>
                      </a:lnTo>
                      <a:lnTo>
                        <a:pt x="1126" y="14"/>
                      </a:lnTo>
                      <a:lnTo>
                        <a:pt x="1162" y="17"/>
                      </a:lnTo>
                      <a:lnTo>
                        <a:pt x="1153" y="29"/>
                      </a:lnTo>
                      <a:lnTo>
                        <a:pt x="1150" y="53"/>
                      </a:lnTo>
                      <a:lnTo>
                        <a:pt x="1149" y="72"/>
                      </a:lnTo>
                      <a:lnTo>
                        <a:pt x="1144" y="83"/>
                      </a:lnTo>
                      <a:lnTo>
                        <a:pt x="1113" y="62"/>
                      </a:lnTo>
                      <a:lnTo>
                        <a:pt x="1090" y="57"/>
                      </a:lnTo>
                      <a:lnTo>
                        <a:pt x="1059" y="53"/>
                      </a:lnTo>
                      <a:lnTo>
                        <a:pt x="1020" y="51"/>
                      </a:lnTo>
                      <a:lnTo>
                        <a:pt x="993" y="48"/>
                      </a:lnTo>
                      <a:lnTo>
                        <a:pt x="972" y="60"/>
                      </a:lnTo>
                      <a:lnTo>
                        <a:pt x="966" y="41"/>
                      </a:lnTo>
                      <a:lnTo>
                        <a:pt x="915" y="59"/>
                      </a:lnTo>
                      <a:lnTo>
                        <a:pt x="907" y="36"/>
                      </a:lnTo>
                      <a:lnTo>
                        <a:pt x="868" y="39"/>
                      </a:lnTo>
                      <a:lnTo>
                        <a:pt x="841" y="35"/>
                      </a:lnTo>
                      <a:lnTo>
                        <a:pt x="808" y="32"/>
                      </a:lnTo>
                      <a:lnTo>
                        <a:pt x="784" y="24"/>
                      </a:lnTo>
                      <a:lnTo>
                        <a:pt x="769" y="17"/>
                      </a:lnTo>
                      <a:lnTo>
                        <a:pt x="760" y="9"/>
                      </a:lnTo>
                      <a:lnTo>
                        <a:pt x="747" y="11"/>
                      </a:lnTo>
                      <a:lnTo>
                        <a:pt x="733" y="17"/>
                      </a:lnTo>
                      <a:lnTo>
                        <a:pt x="643" y="15"/>
                      </a:lnTo>
                      <a:lnTo>
                        <a:pt x="489" y="14"/>
                      </a:lnTo>
                      <a:lnTo>
                        <a:pt x="225" y="9"/>
                      </a:lnTo>
                      <a:lnTo>
                        <a:pt x="85" y="5"/>
                      </a:lnTo>
                      <a:lnTo>
                        <a:pt x="0" y="0"/>
                      </a:lnTo>
                      <a:close/>
                    </a:path>
                  </a:pathLst>
                </a:custGeom>
                <a:solidFill>
                  <a:srgbClr val="FFCC00">
                    <a:alpha val="74901"/>
                  </a:srgbClr>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a:lstStyle/>
                <a:p>
                  <a:endParaRPr lang="en-US"/>
                </a:p>
              </p:txBody>
            </p:sp>
            <p:sp>
              <p:nvSpPr>
                <p:cNvPr id="114" name="Freeform 67"/>
                <p:cNvSpPr>
                  <a:spLocks noChangeAspect="1"/>
                </p:cNvSpPr>
                <p:nvPr/>
              </p:nvSpPr>
              <p:spPr bwMode="auto">
                <a:xfrm>
                  <a:off x="3731" y="978"/>
                  <a:ext cx="1207" cy="56"/>
                </a:xfrm>
                <a:custGeom>
                  <a:avLst/>
                  <a:gdLst>
                    <a:gd name="T0" fmla="*/ 0 w 1207"/>
                    <a:gd name="T1" fmla="*/ 56 h 56"/>
                    <a:gd name="T2" fmla="*/ 43 w 1207"/>
                    <a:gd name="T3" fmla="*/ 54 h 56"/>
                    <a:gd name="T4" fmla="*/ 130 w 1207"/>
                    <a:gd name="T5" fmla="*/ 50 h 56"/>
                    <a:gd name="T6" fmla="*/ 273 w 1207"/>
                    <a:gd name="T7" fmla="*/ 45 h 56"/>
                    <a:gd name="T8" fmla="*/ 451 w 1207"/>
                    <a:gd name="T9" fmla="*/ 32 h 56"/>
                    <a:gd name="T10" fmla="*/ 556 w 1207"/>
                    <a:gd name="T11" fmla="*/ 26 h 56"/>
                    <a:gd name="T12" fmla="*/ 691 w 1207"/>
                    <a:gd name="T13" fmla="*/ 17 h 56"/>
                    <a:gd name="T14" fmla="*/ 837 w 1207"/>
                    <a:gd name="T15" fmla="*/ 8 h 56"/>
                    <a:gd name="T16" fmla="*/ 1026 w 1207"/>
                    <a:gd name="T17" fmla="*/ 2 h 56"/>
                    <a:gd name="T18" fmla="*/ 1207 w 1207"/>
                    <a:gd name="T19" fmla="*/ 0 h 5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207"/>
                    <a:gd name="T31" fmla="*/ 0 h 56"/>
                    <a:gd name="T32" fmla="*/ 1207 w 1207"/>
                    <a:gd name="T33" fmla="*/ 56 h 5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207" h="56">
                      <a:moveTo>
                        <a:pt x="0" y="56"/>
                      </a:moveTo>
                      <a:lnTo>
                        <a:pt x="43" y="54"/>
                      </a:lnTo>
                      <a:lnTo>
                        <a:pt x="130" y="50"/>
                      </a:lnTo>
                      <a:lnTo>
                        <a:pt x="273" y="45"/>
                      </a:lnTo>
                      <a:lnTo>
                        <a:pt x="451" y="32"/>
                      </a:lnTo>
                      <a:lnTo>
                        <a:pt x="556" y="26"/>
                      </a:lnTo>
                      <a:lnTo>
                        <a:pt x="691" y="17"/>
                      </a:lnTo>
                      <a:lnTo>
                        <a:pt x="837" y="8"/>
                      </a:lnTo>
                      <a:lnTo>
                        <a:pt x="1026" y="2"/>
                      </a:lnTo>
                      <a:lnTo>
                        <a:pt x="1207" y="0"/>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5" name="Freeform 68"/>
                <p:cNvSpPr>
                  <a:spLocks noChangeAspect="1"/>
                </p:cNvSpPr>
                <p:nvPr/>
              </p:nvSpPr>
              <p:spPr bwMode="auto">
                <a:xfrm>
                  <a:off x="3971" y="965"/>
                  <a:ext cx="966" cy="37"/>
                </a:xfrm>
                <a:custGeom>
                  <a:avLst/>
                  <a:gdLst>
                    <a:gd name="T0" fmla="*/ 0 w 966"/>
                    <a:gd name="T1" fmla="*/ 37 h 37"/>
                    <a:gd name="T2" fmla="*/ 67 w 966"/>
                    <a:gd name="T3" fmla="*/ 33 h 37"/>
                    <a:gd name="T4" fmla="*/ 160 w 966"/>
                    <a:gd name="T5" fmla="*/ 25 h 37"/>
                    <a:gd name="T6" fmla="*/ 265 w 966"/>
                    <a:gd name="T7" fmla="*/ 21 h 37"/>
                    <a:gd name="T8" fmla="*/ 378 w 966"/>
                    <a:gd name="T9" fmla="*/ 18 h 37"/>
                    <a:gd name="T10" fmla="*/ 468 w 966"/>
                    <a:gd name="T11" fmla="*/ 13 h 37"/>
                    <a:gd name="T12" fmla="*/ 582 w 966"/>
                    <a:gd name="T13" fmla="*/ 7 h 37"/>
                    <a:gd name="T14" fmla="*/ 708 w 966"/>
                    <a:gd name="T15" fmla="*/ 6 h 37"/>
                    <a:gd name="T16" fmla="*/ 801 w 966"/>
                    <a:gd name="T17" fmla="*/ 0 h 37"/>
                    <a:gd name="T18" fmla="*/ 966 w 966"/>
                    <a:gd name="T19" fmla="*/ 0 h 3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66"/>
                    <a:gd name="T31" fmla="*/ 0 h 37"/>
                    <a:gd name="T32" fmla="*/ 966 w 966"/>
                    <a:gd name="T33" fmla="*/ 37 h 3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66" h="37">
                      <a:moveTo>
                        <a:pt x="0" y="37"/>
                      </a:moveTo>
                      <a:lnTo>
                        <a:pt x="67" y="33"/>
                      </a:lnTo>
                      <a:lnTo>
                        <a:pt x="160" y="25"/>
                      </a:lnTo>
                      <a:lnTo>
                        <a:pt x="265" y="21"/>
                      </a:lnTo>
                      <a:lnTo>
                        <a:pt x="378" y="18"/>
                      </a:lnTo>
                      <a:lnTo>
                        <a:pt x="468" y="13"/>
                      </a:lnTo>
                      <a:lnTo>
                        <a:pt x="582" y="7"/>
                      </a:lnTo>
                      <a:lnTo>
                        <a:pt x="708" y="6"/>
                      </a:lnTo>
                      <a:lnTo>
                        <a:pt x="801" y="0"/>
                      </a:lnTo>
                      <a:lnTo>
                        <a:pt x="966" y="0"/>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6" name="Freeform 69"/>
                <p:cNvSpPr>
                  <a:spLocks noChangeAspect="1"/>
                </p:cNvSpPr>
                <p:nvPr/>
              </p:nvSpPr>
              <p:spPr bwMode="auto">
                <a:xfrm>
                  <a:off x="4056" y="929"/>
                  <a:ext cx="879" cy="22"/>
                </a:xfrm>
                <a:custGeom>
                  <a:avLst/>
                  <a:gdLst>
                    <a:gd name="T0" fmla="*/ 0 w 879"/>
                    <a:gd name="T1" fmla="*/ 22 h 22"/>
                    <a:gd name="T2" fmla="*/ 83 w 879"/>
                    <a:gd name="T3" fmla="*/ 21 h 22"/>
                    <a:gd name="T4" fmla="*/ 174 w 879"/>
                    <a:gd name="T5" fmla="*/ 19 h 22"/>
                    <a:gd name="T6" fmla="*/ 275 w 879"/>
                    <a:gd name="T7" fmla="*/ 15 h 22"/>
                    <a:gd name="T8" fmla="*/ 404 w 879"/>
                    <a:gd name="T9" fmla="*/ 9 h 22"/>
                    <a:gd name="T10" fmla="*/ 594 w 879"/>
                    <a:gd name="T11" fmla="*/ 6 h 22"/>
                    <a:gd name="T12" fmla="*/ 677 w 879"/>
                    <a:gd name="T13" fmla="*/ 4 h 22"/>
                    <a:gd name="T14" fmla="*/ 795 w 879"/>
                    <a:gd name="T15" fmla="*/ 0 h 22"/>
                    <a:gd name="T16" fmla="*/ 879 w 879"/>
                    <a:gd name="T17" fmla="*/ 0 h 2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79"/>
                    <a:gd name="T28" fmla="*/ 0 h 22"/>
                    <a:gd name="T29" fmla="*/ 879 w 879"/>
                    <a:gd name="T30" fmla="*/ 22 h 2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79" h="22">
                      <a:moveTo>
                        <a:pt x="0" y="22"/>
                      </a:moveTo>
                      <a:lnTo>
                        <a:pt x="83" y="21"/>
                      </a:lnTo>
                      <a:lnTo>
                        <a:pt x="174" y="19"/>
                      </a:lnTo>
                      <a:lnTo>
                        <a:pt x="275" y="15"/>
                      </a:lnTo>
                      <a:lnTo>
                        <a:pt x="404" y="9"/>
                      </a:lnTo>
                      <a:lnTo>
                        <a:pt x="594" y="6"/>
                      </a:lnTo>
                      <a:lnTo>
                        <a:pt x="677" y="4"/>
                      </a:lnTo>
                      <a:lnTo>
                        <a:pt x="795" y="0"/>
                      </a:lnTo>
                      <a:lnTo>
                        <a:pt x="879" y="0"/>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7" name="Freeform 70"/>
                <p:cNvSpPr>
                  <a:spLocks noChangeAspect="1"/>
                </p:cNvSpPr>
                <p:nvPr/>
              </p:nvSpPr>
              <p:spPr bwMode="auto">
                <a:xfrm>
                  <a:off x="4191" y="918"/>
                  <a:ext cx="744" cy="2"/>
                </a:xfrm>
                <a:custGeom>
                  <a:avLst/>
                  <a:gdLst>
                    <a:gd name="T0" fmla="*/ 0 w 744"/>
                    <a:gd name="T1" fmla="*/ 2 h 2"/>
                    <a:gd name="T2" fmla="*/ 81 w 744"/>
                    <a:gd name="T3" fmla="*/ 0 h 2"/>
                    <a:gd name="T4" fmla="*/ 272 w 744"/>
                    <a:gd name="T5" fmla="*/ 0 h 2"/>
                    <a:gd name="T6" fmla="*/ 452 w 744"/>
                    <a:gd name="T7" fmla="*/ 0 h 2"/>
                    <a:gd name="T8" fmla="*/ 672 w 744"/>
                    <a:gd name="T9" fmla="*/ 0 h 2"/>
                    <a:gd name="T10" fmla="*/ 744 w 744"/>
                    <a:gd name="T11" fmla="*/ 0 h 2"/>
                    <a:gd name="T12" fmla="*/ 0 60000 65536"/>
                    <a:gd name="T13" fmla="*/ 0 60000 65536"/>
                    <a:gd name="T14" fmla="*/ 0 60000 65536"/>
                    <a:gd name="T15" fmla="*/ 0 60000 65536"/>
                    <a:gd name="T16" fmla="*/ 0 60000 65536"/>
                    <a:gd name="T17" fmla="*/ 0 60000 65536"/>
                    <a:gd name="T18" fmla="*/ 0 w 744"/>
                    <a:gd name="T19" fmla="*/ 0 h 2"/>
                    <a:gd name="T20" fmla="*/ 744 w 744"/>
                    <a:gd name="T21" fmla="*/ 2 h 2"/>
                  </a:gdLst>
                  <a:ahLst/>
                  <a:cxnLst>
                    <a:cxn ang="T12">
                      <a:pos x="T0" y="T1"/>
                    </a:cxn>
                    <a:cxn ang="T13">
                      <a:pos x="T2" y="T3"/>
                    </a:cxn>
                    <a:cxn ang="T14">
                      <a:pos x="T4" y="T5"/>
                    </a:cxn>
                    <a:cxn ang="T15">
                      <a:pos x="T6" y="T7"/>
                    </a:cxn>
                    <a:cxn ang="T16">
                      <a:pos x="T8" y="T9"/>
                    </a:cxn>
                    <a:cxn ang="T17">
                      <a:pos x="T10" y="T11"/>
                    </a:cxn>
                  </a:cxnLst>
                  <a:rect l="T18" t="T19" r="T20" b="T21"/>
                  <a:pathLst>
                    <a:path w="744" h="2">
                      <a:moveTo>
                        <a:pt x="0" y="2"/>
                      </a:moveTo>
                      <a:lnTo>
                        <a:pt x="81" y="0"/>
                      </a:lnTo>
                      <a:lnTo>
                        <a:pt x="272" y="0"/>
                      </a:lnTo>
                      <a:lnTo>
                        <a:pt x="452" y="0"/>
                      </a:lnTo>
                      <a:lnTo>
                        <a:pt x="672" y="0"/>
                      </a:lnTo>
                      <a:lnTo>
                        <a:pt x="744" y="0"/>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8" name="Freeform 71"/>
                <p:cNvSpPr>
                  <a:spLocks noChangeAspect="1"/>
                </p:cNvSpPr>
                <p:nvPr/>
              </p:nvSpPr>
              <p:spPr bwMode="auto">
                <a:xfrm>
                  <a:off x="4242" y="890"/>
                  <a:ext cx="693" cy="19"/>
                </a:xfrm>
                <a:custGeom>
                  <a:avLst/>
                  <a:gdLst>
                    <a:gd name="T0" fmla="*/ 0 w 693"/>
                    <a:gd name="T1" fmla="*/ 0 h 19"/>
                    <a:gd name="T2" fmla="*/ 20 w 693"/>
                    <a:gd name="T3" fmla="*/ 6 h 19"/>
                    <a:gd name="T4" fmla="*/ 87 w 693"/>
                    <a:gd name="T5" fmla="*/ 9 h 19"/>
                    <a:gd name="T6" fmla="*/ 198 w 693"/>
                    <a:gd name="T7" fmla="*/ 13 h 19"/>
                    <a:gd name="T8" fmla="*/ 363 w 693"/>
                    <a:gd name="T9" fmla="*/ 15 h 19"/>
                    <a:gd name="T10" fmla="*/ 501 w 693"/>
                    <a:gd name="T11" fmla="*/ 15 h 19"/>
                    <a:gd name="T12" fmla="*/ 693 w 693"/>
                    <a:gd name="T13" fmla="*/ 19 h 19"/>
                    <a:gd name="T14" fmla="*/ 0 60000 65536"/>
                    <a:gd name="T15" fmla="*/ 0 60000 65536"/>
                    <a:gd name="T16" fmla="*/ 0 60000 65536"/>
                    <a:gd name="T17" fmla="*/ 0 60000 65536"/>
                    <a:gd name="T18" fmla="*/ 0 60000 65536"/>
                    <a:gd name="T19" fmla="*/ 0 60000 65536"/>
                    <a:gd name="T20" fmla="*/ 0 60000 65536"/>
                    <a:gd name="T21" fmla="*/ 0 w 693"/>
                    <a:gd name="T22" fmla="*/ 0 h 19"/>
                    <a:gd name="T23" fmla="*/ 693 w 693"/>
                    <a:gd name="T24" fmla="*/ 19 h 1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693" h="19">
                      <a:moveTo>
                        <a:pt x="0" y="0"/>
                      </a:moveTo>
                      <a:lnTo>
                        <a:pt x="20" y="6"/>
                      </a:lnTo>
                      <a:lnTo>
                        <a:pt x="87" y="9"/>
                      </a:lnTo>
                      <a:lnTo>
                        <a:pt x="198" y="13"/>
                      </a:lnTo>
                      <a:lnTo>
                        <a:pt x="363" y="15"/>
                      </a:lnTo>
                      <a:lnTo>
                        <a:pt x="501" y="15"/>
                      </a:lnTo>
                      <a:lnTo>
                        <a:pt x="693" y="19"/>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9" name="Freeform 72"/>
                <p:cNvSpPr>
                  <a:spLocks noChangeAspect="1"/>
                </p:cNvSpPr>
                <p:nvPr/>
              </p:nvSpPr>
              <p:spPr bwMode="auto">
                <a:xfrm>
                  <a:off x="4244" y="872"/>
                  <a:ext cx="691" cy="27"/>
                </a:xfrm>
                <a:custGeom>
                  <a:avLst/>
                  <a:gdLst>
                    <a:gd name="T0" fmla="*/ 0 w 691"/>
                    <a:gd name="T1" fmla="*/ 0 h 27"/>
                    <a:gd name="T2" fmla="*/ 40 w 691"/>
                    <a:gd name="T3" fmla="*/ 6 h 27"/>
                    <a:gd name="T4" fmla="*/ 124 w 691"/>
                    <a:gd name="T5" fmla="*/ 12 h 27"/>
                    <a:gd name="T6" fmla="*/ 217 w 691"/>
                    <a:gd name="T7" fmla="*/ 18 h 27"/>
                    <a:gd name="T8" fmla="*/ 358 w 691"/>
                    <a:gd name="T9" fmla="*/ 21 h 27"/>
                    <a:gd name="T10" fmla="*/ 507 w 691"/>
                    <a:gd name="T11" fmla="*/ 24 h 27"/>
                    <a:gd name="T12" fmla="*/ 667 w 691"/>
                    <a:gd name="T13" fmla="*/ 27 h 27"/>
                    <a:gd name="T14" fmla="*/ 691 w 691"/>
                    <a:gd name="T15" fmla="*/ 27 h 27"/>
                    <a:gd name="T16" fmla="*/ 0 60000 65536"/>
                    <a:gd name="T17" fmla="*/ 0 60000 65536"/>
                    <a:gd name="T18" fmla="*/ 0 60000 65536"/>
                    <a:gd name="T19" fmla="*/ 0 60000 65536"/>
                    <a:gd name="T20" fmla="*/ 0 60000 65536"/>
                    <a:gd name="T21" fmla="*/ 0 60000 65536"/>
                    <a:gd name="T22" fmla="*/ 0 60000 65536"/>
                    <a:gd name="T23" fmla="*/ 0 60000 65536"/>
                    <a:gd name="T24" fmla="*/ 0 w 691"/>
                    <a:gd name="T25" fmla="*/ 0 h 27"/>
                    <a:gd name="T26" fmla="*/ 691 w 691"/>
                    <a:gd name="T27" fmla="*/ 27 h 2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91" h="27">
                      <a:moveTo>
                        <a:pt x="0" y="0"/>
                      </a:moveTo>
                      <a:lnTo>
                        <a:pt x="40" y="6"/>
                      </a:lnTo>
                      <a:lnTo>
                        <a:pt x="124" y="12"/>
                      </a:lnTo>
                      <a:lnTo>
                        <a:pt x="217" y="18"/>
                      </a:lnTo>
                      <a:lnTo>
                        <a:pt x="358" y="21"/>
                      </a:lnTo>
                      <a:lnTo>
                        <a:pt x="507" y="24"/>
                      </a:lnTo>
                      <a:lnTo>
                        <a:pt x="667" y="27"/>
                      </a:lnTo>
                      <a:lnTo>
                        <a:pt x="691" y="27"/>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0" name="Freeform 73"/>
                <p:cNvSpPr>
                  <a:spLocks noChangeAspect="1"/>
                </p:cNvSpPr>
                <p:nvPr/>
              </p:nvSpPr>
              <p:spPr bwMode="auto">
                <a:xfrm>
                  <a:off x="3906" y="908"/>
                  <a:ext cx="54" cy="27"/>
                </a:xfrm>
                <a:custGeom>
                  <a:avLst/>
                  <a:gdLst>
                    <a:gd name="T0" fmla="*/ 0 w 54"/>
                    <a:gd name="T1" fmla="*/ 0 h 27"/>
                    <a:gd name="T2" fmla="*/ 14 w 54"/>
                    <a:gd name="T3" fmla="*/ 19 h 27"/>
                    <a:gd name="T4" fmla="*/ 29 w 54"/>
                    <a:gd name="T5" fmla="*/ 27 h 27"/>
                    <a:gd name="T6" fmla="*/ 44 w 54"/>
                    <a:gd name="T7" fmla="*/ 22 h 27"/>
                    <a:gd name="T8" fmla="*/ 54 w 54"/>
                    <a:gd name="T9" fmla="*/ 15 h 27"/>
                    <a:gd name="T10" fmla="*/ 0 60000 65536"/>
                    <a:gd name="T11" fmla="*/ 0 60000 65536"/>
                    <a:gd name="T12" fmla="*/ 0 60000 65536"/>
                    <a:gd name="T13" fmla="*/ 0 60000 65536"/>
                    <a:gd name="T14" fmla="*/ 0 60000 65536"/>
                    <a:gd name="T15" fmla="*/ 0 w 54"/>
                    <a:gd name="T16" fmla="*/ 0 h 27"/>
                    <a:gd name="T17" fmla="*/ 54 w 54"/>
                    <a:gd name="T18" fmla="*/ 27 h 27"/>
                  </a:gdLst>
                  <a:ahLst/>
                  <a:cxnLst>
                    <a:cxn ang="T10">
                      <a:pos x="T0" y="T1"/>
                    </a:cxn>
                    <a:cxn ang="T11">
                      <a:pos x="T2" y="T3"/>
                    </a:cxn>
                    <a:cxn ang="T12">
                      <a:pos x="T4" y="T5"/>
                    </a:cxn>
                    <a:cxn ang="T13">
                      <a:pos x="T6" y="T7"/>
                    </a:cxn>
                    <a:cxn ang="T14">
                      <a:pos x="T8" y="T9"/>
                    </a:cxn>
                  </a:cxnLst>
                  <a:rect l="T15" t="T16" r="T17" b="T18"/>
                  <a:pathLst>
                    <a:path w="54" h="27">
                      <a:moveTo>
                        <a:pt x="0" y="0"/>
                      </a:moveTo>
                      <a:lnTo>
                        <a:pt x="14" y="19"/>
                      </a:lnTo>
                      <a:lnTo>
                        <a:pt x="29" y="27"/>
                      </a:lnTo>
                      <a:lnTo>
                        <a:pt x="44" y="22"/>
                      </a:lnTo>
                      <a:lnTo>
                        <a:pt x="54" y="15"/>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1" name="Freeform 74"/>
                <p:cNvSpPr>
                  <a:spLocks noChangeAspect="1"/>
                </p:cNvSpPr>
                <p:nvPr/>
              </p:nvSpPr>
              <p:spPr bwMode="auto">
                <a:xfrm>
                  <a:off x="4001" y="866"/>
                  <a:ext cx="48" cy="7"/>
                </a:xfrm>
                <a:custGeom>
                  <a:avLst/>
                  <a:gdLst>
                    <a:gd name="T0" fmla="*/ 0 w 48"/>
                    <a:gd name="T1" fmla="*/ 7 h 7"/>
                    <a:gd name="T2" fmla="*/ 16 w 48"/>
                    <a:gd name="T3" fmla="*/ 6 h 7"/>
                    <a:gd name="T4" fmla="*/ 30 w 48"/>
                    <a:gd name="T5" fmla="*/ 3 h 7"/>
                    <a:gd name="T6" fmla="*/ 48 w 48"/>
                    <a:gd name="T7" fmla="*/ 0 h 7"/>
                    <a:gd name="T8" fmla="*/ 0 60000 65536"/>
                    <a:gd name="T9" fmla="*/ 0 60000 65536"/>
                    <a:gd name="T10" fmla="*/ 0 60000 65536"/>
                    <a:gd name="T11" fmla="*/ 0 60000 65536"/>
                    <a:gd name="T12" fmla="*/ 0 w 48"/>
                    <a:gd name="T13" fmla="*/ 0 h 7"/>
                    <a:gd name="T14" fmla="*/ 48 w 48"/>
                    <a:gd name="T15" fmla="*/ 7 h 7"/>
                  </a:gdLst>
                  <a:ahLst/>
                  <a:cxnLst>
                    <a:cxn ang="T8">
                      <a:pos x="T0" y="T1"/>
                    </a:cxn>
                    <a:cxn ang="T9">
                      <a:pos x="T2" y="T3"/>
                    </a:cxn>
                    <a:cxn ang="T10">
                      <a:pos x="T4" y="T5"/>
                    </a:cxn>
                    <a:cxn ang="T11">
                      <a:pos x="T6" y="T7"/>
                    </a:cxn>
                  </a:cxnLst>
                  <a:rect l="T12" t="T13" r="T14" b="T15"/>
                  <a:pathLst>
                    <a:path w="48" h="7">
                      <a:moveTo>
                        <a:pt x="0" y="7"/>
                      </a:moveTo>
                      <a:lnTo>
                        <a:pt x="16" y="6"/>
                      </a:lnTo>
                      <a:lnTo>
                        <a:pt x="30" y="3"/>
                      </a:lnTo>
                      <a:lnTo>
                        <a:pt x="48" y="0"/>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2" name="Freeform 75"/>
                <p:cNvSpPr>
                  <a:spLocks noChangeAspect="1"/>
                </p:cNvSpPr>
                <p:nvPr/>
              </p:nvSpPr>
              <p:spPr bwMode="auto">
                <a:xfrm>
                  <a:off x="4068" y="875"/>
                  <a:ext cx="48" cy="6"/>
                </a:xfrm>
                <a:custGeom>
                  <a:avLst/>
                  <a:gdLst>
                    <a:gd name="T0" fmla="*/ 0 w 48"/>
                    <a:gd name="T1" fmla="*/ 0 h 6"/>
                    <a:gd name="T2" fmla="*/ 18 w 48"/>
                    <a:gd name="T3" fmla="*/ 6 h 6"/>
                    <a:gd name="T4" fmla="*/ 32 w 48"/>
                    <a:gd name="T5" fmla="*/ 6 h 6"/>
                    <a:gd name="T6" fmla="*/ 48 w 48"/>
                    <a:gd name="T7" fmla="*/ 1 h 6"/>
                    <a:gd name="T8" fmla="*/ 0 60000 65536"/>
                    <a:gd name="T9" fmla="*/ 0 60000 65536"/>
                    <a:gd name="T10" fmla="*/ 0 60000 65536"/>
                    <a:gd name="T11" fmla="*/ 0 60000 65536"/>
                    <a:gd name="T12" fmla="*/ 0 w 48"/>
                    <a:gd name="T13" fmla="*/ 0 h 6"/>
                    <a:gd name="T14" fmla="*/ 48 w 48"/>
                    <a:gd name="T15" fmla="*/ 6 h 6"/>
                  </a:gdLst>
                  <a:ahLst/>
                  <a:cxnLst>
                    <a:cxn ang="T8">
                      <a:pos x="T0" y="T1"/>
                    </a:cxn>
                    <a:cxn ang="T9">
                      <a:pos x="T2" y="T3"/>
                    </a:cxn>
                    <a:cxn ang="T10">
                      <a:pos x="T4" y="T5"/>
                    </a:cxn>
                    <a:cxn ang="T11">
                      <a:pos x="T6" y="T7"/>
                    </a:cxn>
                  </a:cxnLst>
                  <a:rect l="T12" t="T13" r="T14" b="T15"/>
                  <a:pathLst>
                    <a:path w="48" h="6">
                      <a:moveTo>
                        <a:pt x="0" y="0"/>
                      </a:moveTo>
                      <a:lnTo>
                        <a:pt x="18" y="6"/>
                      </a:lnTo>
                      <a:lnTo>
                        <a:pt x="32" y="6"/>
                      </a:lnTo>
                      <a:lnTo>
                        <a:pt x="48" y="1"/>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3" name="Freeform 76"/>
                <p:cNvSpPr>
                  <a:spLocks noChangeAspect="1"/>
                </p:cNvSpPr>
                <p:nvPr/>
              </p:nvSpPr>
              <p:spPr bwMode="auto">
                <a:xfrm>
                  <a:off x="4140" y="866"/>
                  <a:ext cx="32" cy="3"/>
                </a:xfrm>
                <a:custGeom>
                  <a:avLst/>
                  <a:gdLst>
                    <a:gd name="T0" fmla="*/ 0 w 32"/>
                    <a:gd name="T1" fmla="*/ 0 h 3"/>
                    <a:gd name="T2" fmla="*/ 32 w 32"/>
                    <a:gd name="T3" fmla="*/ 3 h 3"/>
                    <a:gd name="T4" fmla="*/ 0 60000 65536"/>
                    <a:gd name="T5" fmla="*/ 0 60000 65536"/>
                    <a:gd name="T6" fmla="*/ 0 w 32"/>
                    <a:gd name="T7" fmla="*/ 0 h 3"/>
                    <a:gd name="T8" fmla="*/ 32 w 32"/>
                    <a:gd name="T9" fmla="*/ 3 h 3"/>
                  </a:gdLst>
                  <a:ahLst/>
                  <a:cxnLst>
                    <a:cxn ang="T4">
                      <a:pos x="T0" y="T1"/>
                    </a:cxn>
                    <a:cxn ang="T5">
                      <a:pos x="T2" y="T3"/>
                    </a:cxn>
                  </a:cxnLst>
                  <a:rect l="T6" t="T7" r="T8" b="T9"/>
                  <a:pathLst>
                    <a:path w="32" h="3">
                      <a:moveTo>
                        <a:pt x="0" y="0"/>
                      </a:moveTo>
                      <a:lnTo>
                        <a:pt x="32" y="3"/>
                      </a:lnTo>
                    </a:path>
                  </a:pathLst>
                </a:custGeom>
                <a:noFill/>
                <a:ln w="635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4" name="Freeform 77"/>
                <p:cNvSpPr>
                  <a:spLocks noChangeAspect="1"/>
                </p:cNvSpPr>
                <p:nvPr/>
              </p:nvSpPr>
              <p:spPr bwMode="auto">
                <a:xfrm>
                  <a:off x="3675" y="932"/>
                  <a:ext cx="66" cy="49"/>
                </a:xfrm>
                <a:custGeom>
                  <a:avLst/>
                  <a:gdLst>
                    <a:gd name="T0" fmla="*/ 0 w 66"/>
                    <a:gd name="T1" fmla="*/ 0 h 49"/>
                    <a:gd name="T2" fmla="*/ 9 w 66"/>
                    <a:gd name="T3" fmla="*/ 22 h 49"/>
                    <a:gd name="T4" fmla="*/ 26 w 66"/>
                    <a:gd name="T5" fmla="*/ 43 h 49"/>
                    <a:gd name="T6" fmla="*/ 42 w 66"/>
                    <a:gd name="T7" fmla="*/ 49 h 49"/>
                    <a:gd name="T8" fmla="*/ 51 w 66"/>
                    <a:gd name="T9" fmla="*/ 45 h 49"/>
                    <a:gd name="T10" fmla="*/ 59 w 66"/>
                    <a:gd name="T11" fmla="*/ 30 h 49"/>
                    <a:gd name="T12" fmla="*/ 66 w 66"/>
                    <a:gd name="T13" fmla="*/ 19 h 49"/>
                    <a:gd name="T14" fmla="*/ 0 60000 65536"/>
                    <a:gd name="T15" fmla="*/ 0 60000 65536"/>
                    <a:gd name="T16" fmla="*/ 0 60000 65536"/>
                    <a:gd name="T17" fmla="*/ 0 60000 65536"/>
                    <a:gd name="T18" fmla="*/ 0 60000 65536"/>
                    <a:gd name="T19" fmla="*/ 0 60000 65536"/>
                    <a:gd name="T20" fmla="*/ 0 60000 65536"/>
                    <a:gd name="T21" fmla="*/ 0 w 66"/>
                    <a:gd name="T22" fmla="*/ 0 h 49"/>
                    <a:gd name="T23" fmla="*/ 66 w 66"/>
                    <a:gd name="T24" fmla="*/ 49 h 4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66" h="49">
                      <a:moveTo>
                        <a:pt x="0" y="0"/>
                      </a:moveTo>
                      <a:lnTo>
                        <a:pt x="9" y="22"/>
                      </a:lnTo>
                      <a:lnTo>
                        <a:pt x="26" y="43"/>
                      </a:lnTo>
                      <a:lnTo>
                        <a:pt x="42" y="49"/>
                      </a:lnTo>
                      <a:lnTo>
                        <a:pt x="51" y="45"/>
                      </a:lnTo>
                      <a:lnTo>
                        <a:pt x="59" y="30"/>
                      </a:lnTo>
                      <a:lnTo>
                        <a:pt x="66" y="19"/>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5" name="Freeform 78"/>
                <p:cNvSpPr>
                  <a:spLocks noChangeAspect="1"/>
                </p:cNvSpPr>
                <p:nvPr/>
              </p:nvSpPr>
              <p:spPr bwMode="auto">
                <a:xfrm>
                  <a:off x="3746" y="923"/>
                  <a:ext cx="37" cy="40"/>
                </a:xfrm>
                <a:custGeom>
                  <a:avLst/>
                  <a:gdLst>
                    <a:gd name="T0" fmla="*/ 0 w 37"/>
                    <a:gd name="T1" fmla="*/ 0 h 40"/>
                    <a:gd name="T2" fmla="*/ 10 w 37"/>
                    <a:gd name="T3" fmla="*/ 19 h 40"/>
                    <a:gd name="T4" fmla="*/ 18 w 37"/>
                    <a:gd name="T5" fmla="*/ 34 h 40"/>
                    <a:gd name="T6" fmla="*/ 37 w 37"/>
                    <a:gd name="T7" fmla="*/ 40 h 40"/>
                    <a:gd name="T8" fmla="*/ 0 60000 65536"/>
                    <a:gd name="T9" fmla="*/ 0 60000 65536"/>
                    <a:gd name="T10" fmla="*/ 0 60000 65536"/>
                    <a:gd name="T11" fmla="*/ 0 60000 65536"/>
                    <a:gd name="T12" fmla="*/ 0 w 37"/>
                    <a:gd name="T13" fmla="*/ 0 h 40"/>
                    <a:gd name="T14" fmla="*/ 37 w 37"/>
                    <a:gd name="T15" fmla="*/ 40 h 40"/>
                  </a:gdLst>
                  <a:ahLst/>
                  <a:cxnLst>
                    <a:cxn ang="T8">
                      <a:pos x="T0" y="T1"/>
                    </a:cxn>
                    <a:cxn ang="T9">
                      <a:pos x="T2" y="T3"/>
                    </a:cxn>
                    <a:cxn ang="T10">
                      <a:pos x="T4" y="T5"/>
                    </a:cxn>
                    <a:cxn ang="T11">
                      <a:pos x="T6" y="T7"/>
                    </a:cxn>
                  </a:cxnLst>
                  <a:rect l="T12" t="T13" r="T14" b="T15"/>
                  <a:pathLst>
                    <a:path w="37" h="40">
                      <a:moveTo>
                        <a:pt x="0" y="0"/>
                      </a:moveTo>
                      <a:lnTo>
                        <a:pt x="10" y="19"/>
                      </a:lnTo>
                      <a:lnTo>
                        <a:pt x="18" y="34"/>
                      </a:lnTo>
                      <a:lnTo>
                        <a:pt x="37" y="40"/>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6" name="Freeform 79"/>
                <p:cNvSpPr>
                  <a:spLocks noChangeAspect="1"/>
                </p:cNvSpPr>
                <p:nvPr/>
              </p:nvSpPr>
              <p:spPr bwMode="auto">
                <a:xfrm>
                  <a:off x="3792" y="911"/>
                  <a:ext cx="78" cy="19"/>
                </a:xfrm>
                <a:custGeom>
                  <a:avLst/>
                  <a:gdLst>
                    <a:gd name="T0" fmla="*/ 0 w 78"/>
                    <a:gd name="T1" fmla="*/ 6 h 19"/>
                    <a:gd name="T2" fmla="*/ 30 w 78"/>
                    <a:gd name="T3" fmla="*/ 19 h 19"/>
                    <a:gd name="T4" fmla="*/ 42 w 78"/>
                    <a:gd name="T5" fmla="*/ 19 h 19"/>
                    <a:gd name="T6" fmla="*/ 48 w 78"/>
                    <a:gd name="T7" fmla="*/ 1 h 19"/>
                    <a:gd name="T8" fmla="*/ 78 w 78"/>
                    <a:gd name="T9" fmla="*/ 0 h 19"/>
                    <a:gd name="T10" fmla="*/ 0 60000 65536"/>
                    <a:gd name="T11" fmla="*/ 0 60000 65536"/>
                    <a:gd name="T12" fmla="*/ 0 60000 65536"/>
                    <a:gd name="T13" fmla="*/ 0 60000 65536"/>
                    <a:gd name="T14" fmla="*/ 0 60000 65536"/>
                    <a:gd name="T15" fmla="*/ 0 w 78"/>
                    <a:gd name="T16" fmla="*/ 0 h 19"/>
                    <a:gd name="T17" fmla="*/ 78 w 78"/>
                    <a:gd name="T18" fmla="*/ 19 h 19"/>
                  </a:gdLst>
                  <a:ahLst/>
                  <a:cxnLst>
                    <a:cxn ang="T10">
                      <a:pos x="T0" y="T1"/>
                    </a:cxn>
                    <a:cxn ang="T11">
                      <a:pos x="T2" y="T3"/>
                    </a:cxn>
                    <a:cxn ang="T12">
                      <a:pos x="T4" y="T5"/>
                    </a:cxn>
                    <a:cxn ang="T13">
                      <a:pos x="T6" y="T7"/>
                    </a:cxn>
                    <a:cxn ang="T14">
                      <a:pos x="T8" y="T9"/>
                    </a:cxn>
                  </a:cxnLst>
                  <a:rect l="T15" t="T16" r="T17" b="T18"/>
                  <a:pathLst>
                    <a:path w="78" h="19">
                      <a:moveTo>
                        <a:pt x="0" y="6"/>
                      </a:moveTo>
                      <a:lnTo>
                        <a:pt x="30" y="19"/>
                      </a:lnTo>
                      <a:lnTo>
                        <a:pt x="42" y="19"/>
                      </a:lnTo>
                      <a:lnTo>
                        <a:pt x="48" y="1"/>
                      </a:lnTo>
                      <a:lnTo>
                        <a:pt x="78" y="0"/>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7" name="Freeform 80"/>
                <p:cNvSpPr>
                  <a:spLocks noChangeAspect="1"/>
                </p:cNvSpPr>
                <p:nvPr/>
              </p:nvSpPr>
              <p:spPr bwMode="auto">
                <a:xfrm>
                  <a:off x="3488" y="900"/>
                  <a:ext cx="112" cy="104"/>
                </a:xfrm>
                <a:custGeom>
                  <a:avLst/>
                  <a:gdLst>
                    <a:gd name="T0" fmla="*/ 0 w 112"/>
                    <a:gd name="T1" fmla="*/ 0 h 104"/>
                    <a:gd name="T2" fmla="*/ 7 w 112"/>
                    <a:gd name="T3" fmla="*/ 15 h 104"/>
                    <a:gd name="T4" fmla="*/ 19 w 112"/>
                    <a:gd name="T5" fmla="*/ 51 h 104"/>
                    <a:gd name="T6" fmla="*/ 33 w 112"/>
                    <a:gd name="T7" fmla="*/ 80 h 104"/>
                    <a:gd name="T8" fmla="*/ 55 w 112"/>
                    <a:gd name="T9" fmla="*/ 99 h 104"/>
                    <a:gd name="T10" fmla="*/ 76 w 112"/>
                    <a:gd name="T11" fmla="*/ 104 h 104"/>
                    <a:gd name="T12" fmla="*/ 88 w 112"/>
                    <a:gd name="T13" fmla="*/ 99 h 104"/>
                    <a:gd name="T14" fmla="*/ 102 w 112"/>
                    <a:gd name="T15" fmla="*/ 78 h 104"/>
                    <a:gd name="T16" fmla="*/ 112 w 112"/>
                    <a:gd name="T17" fmla="*/ 63 h 10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2"/>
                    <a:gd name="T28" fmla="*/ 0 h 104"/>
                    <a:gd name="T29" fmla="*/ 112 w 112"/>
                    <a:gd name="T30" fmla="*/ 104 h 10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2" h="104">
                      <a:moveTo>
                        <a:pt x="0" y="0"/>
                      </a:moveTo>
                      <a:lnTo>
                        <a:pt x="7" y="15"/>
                      </a:lnTo>
                      <a:lnTo>
                        <a:pt x="19" y="51"/>
                      </a:lnTo>
                      <a:lnTo>
                        <a:pt x="33" y="80"/>
                      </a:lnTo>
                      <a:lnTo>
                        <a:pt x="55" y="99"/>
                      </a:lnTo>
                      <a:lnTo>
                        <a:pt x="76" y="104"/>
                      </a:lnTo>
                      <a:lnTo>
                        <a:pt x="88" y="99"/>
                      </a:lnTo>
                      <a:lnTo>
                        <a:pt x="102" y="78"/>
                      </a:lnTo>
                      <a:lnTo>
                        <a:pt x="112" y="63"/>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8" name="Freeform 81"/>
                <p:cNvSpPr>
                  <a:spLocks noChangeAspect="1"/>
                </p:cNvSpPr>
                <p:nvPr/>
              </p:nvSpPr>
              <p:spPr bwMode="auto">
                <a:xfrm>
                  <a:off x="3338" y="875"/>
                  <a:ext cx="115" cy="52"/>
                </a:xfrm>
                <a:custGeom>
                  <a:avLst/>
                  <a:gdLst>
                    <a:gd name="T0" fmla="*/ 0 w 115"/>
                    <a:gd name="T1" fmla="*/ 0 h 52"/>
                    <a:gd name="T2" fmla="*/ 13 w 115"/>
                    <a:gd name="T3" fmla="*/ 10 h 52"/>
                    <a:gd name="T4" fmla="*/ 27 w 115"/>
                    <a:gd name="T5" fmla="*/ 27 h 52"/>
                    <a:gd name="T6" fmla="*/ 49 w 115"/>
                    <a:gd name="T7" fmla="*/ 49 h 52"/>
                    <a:gd name="T8" fmla="*/ 61 w 115"/>
                    <a:gd name="T9" fmla="*/ 52 h 52"/>
                    <a:gd name="T10" fmla="*/ 75 w 115"/>
                    <a:gd name="T11" fmla="*/ 46 h 52"/>
                    <a:gd name="T12" fmla="*/ 96 w 115"/>
                    <a:gd name="T13" fmla="*/ 37 h 52"/>
                    <a:gd name="T14" fmla="*/ 115 w 115"/>
                    <a:gd name="T15" fmla="*/ 16 h 52"/>
                    <a:gd name="T16" fmla="*/ 0 60000 65536"/>
                    <a:gd name="T17" fmla="*/ 0 60000 65536"/>
                    <a:gd name="T18" fmla="*/ 0 60000 65536"/>
                    <a:gd name="T19" fmla="*/ 0 60000 65536"/>
                    <a:gd name="T20" fmla="*/ 0 60000 65536"/>
                    <a:gd name="T21" fmla="*/ 0 60000 65536"/>
                    <a:gd name="T22" fmla="*/ 0 60000 65536"/>
                    <a:gd name="T23" fmla="*/ 0 60000 65536"/>
                    <a:gd name="T24" fmla="*/ 0 w 115"/>
                    <a:gd name="T25" fmla="*/ 0 h 52"/>
                    <a:gd name="T26" fmla="*/ 115 w 115"/>
                    <a:gd name="T27" fmla="*/ 52 h 5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15" h="52">
                      <a:moveTo>
                        <a:pt x="0" y="0"/>
                      </a:moveTo>
                      <a:lnTo>
                        <a:pt x="13" y="10"/>
                      </a:lnTo>
                      <a:lnTo>
                        <a:pt x="27" y="27"/>
                      </a:lnTo>
                      <a:lnTo>
                        <a:pt x="49" y="49"/>
                      </a:lnTo>
                      <a:lnTo>
                        <a:pt x="61" y="52"/>
                      </a:lnTo>
                      <a:lnTo>
                        <a:pt x="75" y="46"/>
                      </a:lnTo>
                      <a:lnTo>
                        <a:pt x="96" y="37"/>
                      </a:lnTo>
                      <a:lnTo>
                        <a:pt x="115" y="16"/>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9" name="Freeform 82"/>
                <p:cNvSpPr>
                  <a:spLocks noChangeAspect="1"/>
                </p:cNvSpPr>
                <p:nvPr/>
              </p:nvSpPr>
              <p:spPr bwMode="auto">
                <a:xfrm>
                  <a:off x="3332" y="927"/>
                  <a:ext cx="105" cy="125"/>
                </a:xfrm>
                <a:custGeom>
                  <a:avLst/>
                  <a:gdLst>
                    <a:gd name="T0" fmla="*/ 0 w 105"/>
                    <a:gd name="T1" fmla="*/ 0 h 125"/>
                    <a:gd name="T2" fmla="*/ 15 w 105"/>
                    <a:gd name="T3" fmla="*/ 38 h 125"/>
                    <a:gd name="T4" fmla="*/ 31 w 105"/>
                    <a:gd name="T5" fmla="*/ 69 h 125"/>
                    <a:gd name="T6" fmla="*/ 49 w 105"/>
                    <a:gd name="T7" fmla="*/ 125 h 125"/>
                    <a:gd name="T8" fmla="*/ 63 w 105"/>
                    <a:gd name="T9" fmla="*/ 96 h 125"/>
                    <a:gd name="T10" fmla="*/ 81 w 105"/>
                    <a:gd name="T11" fmla="*/ 113 h 125"/>
                    <a:gd name="T12" fmla="*/ 96 w 105"/>
                    <a:gd name="T13" fmla="*/ 116 h 125"/>
                    <a:gd name="T14" fmla="*/ 105 w 105"/>
                    <a:gd name="T15" fmla="*/ 111 h 125"/>
                    <a:gd name="T16" fmla="*/ 0 60000 65536"/>
                    <a:gd name="T17" fmla="*/ 0 60000 65536"/>
                    <a:gd name="T18" fmla="*/ 0 60000 65536"/>
                    <a:gd name="T19" fmla="*/ 0 60000 65536"/>
                    <a:gd name="T20" fmla="*/ 0 60000 65536"/>
                    <a:gd name="T21" fmla="*/ 0 60000 65536"/>
                    <a:gd name="T22" fmla="*/ 0 60000 65536"/>
                    <a:gd name="T23" fmla="*/ 0 60000 65536"/>
                    <a:gd name="T24" fmla="*/ 0 w 105"/>
                    <a:gd name="T25" fmla="*/ 0 h 125"/>
                    <a:gd name="T26" fmla="*/ 105 w 105"/>
                    <a:gd name="T27" fmla="*/ 125 h 12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05" h="125">
                      <a:moveTo>
                        <a:pt x="0" y="0"/>
                      </a:moveTo>
                      <a:lnTo>
                        <a:pt x="15" y="38"/>
                      </a:lnTo>
                      <a:cubicBezTo>
                        <a:pt x="28" y="70"/>
                        <a:pt x="23" y="56"/>
                        <a:pt x="31" y="69"/>
                      </a:cubicBezTo>
                      <a:lnTo>
                        <a:pt x="49" y="125"/>
                      </a:lnTo>
                      <a:lnTo>
                        <a:pt x="63" y="96"/>
                      </a:lnTo>
                      <a:lnTo>
                        <a:pt x="81" y="113"/>
                      </a:lnTo>
                      <a:lnTo>
                        <a:pt x="96" y="116"/>
                      </a:lnTo>
                      <a:lnTo>
                        <a:pt x="105" y="111"/>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0" name="Freeform 83"/>
                <p:cNvSpPr>
                  <a:spLocks noChangeAspect="1"/>
                </p:cNvSpPr>
                <p:nvPr/>
              </p:nvSpPr>
              <p:spPr bwMode="auto">
                <a:xfrm>
                  <a:off x="3486" y="963"/>
                  <a:ext cx="86" cy="117"/>
                </a:xfrm>
                <a:custGeom>
                  <a:avLst/>
                  <a:gdLst>
                    <a:gd name="T0" fmla="*/ 0 w 86"/>
                    <a:gd name="T1" fmla="*/ 0 h 117"/>
                    <a:gd name="T2" fmla="*/ 23 w 86"/>
                    <a:gd name="T3" fmla="*/ 48 h 117"/>
                    <a:gd name="T4" fmla="*/ 47 w 86"/>
                    <a:gd name="T5" fmla="*/ 92 h 117"/>
                    <a:gd name="T6" fmla="*/ 60 w 86"/>
                    <a:gd name="T7" fmla="*/ 113 h 117"/>
                    <a:gd name="T8" fmla="*/ 72 w 86"/>
                    <a:gd name="T9" fmla="*/ 117 h 117"/>
                    <a:gd name="T10" fmla="*/ 86 w 86"/>
                    <a:gd name="T11" fmla="*/ 117 h 117"/>
                    <a:gd name="T12" fmla="*/ 0 60000 65536"/>
                    <a:gd name="T13" fmla="*/ 0 60000 65536"/>
                    <a:gd name="T14" fmla="*/ 0 60000 65536"/>
                    <a:gd name="T15" fmla="*/ 0 60000 65536"/>
                    <a:gd name="T16" fmla="*/ 0 60000 65536"/>
                    <a:gd name="T17" fmla="*/ 0 60000 65536"/>
                    <a:gd name="T18" fmla="*/ 0 w 86"/>
                    <a:gd name="T19" fmla="*/ 0 h 117"/>
                    <a:gd name="T20" fmla="*/ 86 w 86"/>
                    <a:gd name="T21" fmla="*/ 117 h 117"/>
                  </a:gdLst>
                  <a:ahLst/>
                  <a:cxnLst>
                    <a:cxn ang="T12">
                      <a:pos x="T0" y="T1"/>
                    </a:cxn>
                    <a:cxn ang="T13">
                      <a:pos x="T2" y="T3"/>
                    </a:cxn>
                    <a:cxn ang="T14">
                      <a:pos x="T4" y="T5"/>
                    </a:cxn>
                    <a:cxn ang="T15">
                      <a:pos x="T6" y="T7"/>
                    </a:cxn>
                    <a:cxn ang="T16">
                      <a:pos x="T8" y="T9"/>
                    </a:cxn>
                    <a:cxn ang="T17">
                      <a:pos x="T10" y="T11"/>
                    </a:cxn>
                  </a:cxnLst>
                  <a:rect l="T18" t="T19" r="T20" b="T21"/>
                  <a:pathLst>
                    <a:path w="86" h="117">
                      <a:moveTo>
                        <a:pt x="0" y="0"/>
                      </a:moveTo>
                      <a:lnTo>
                        <a:pt x="23" y="48"/>
                      </a:lnTo>
                      <a:lnTo>
                        <a:pt x="47" y="92"/>
                      </a:lnTo>
                      <a:lnTo>
                        <a:pt x="60" y="113"/>
                      </a:lnTo>
                      <a:lnTo>
                        <a:pt x="72" y="117"/>
                      </a:lnTo>
                      <a:lnTo>
                        <a:pt x="86" y="117"/>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1" name="Freeform 84"/>
                <p:cNvSpPr>
                  <a:spLocks noChangeAspect="1"/>
                </p:cNvSpPr>
                <p:nvPr/>
              </p:nvSpPr>
              <p:spPr bwMode="auto">
                <a:xfrm>
                  <a:off x="3258" y="884"/>
                  <a:ext cx="51" cy="97"/>
                </a:xfrm>
                <a:custGeom>
                  <a:avLst/>
                  <a:gdLst>
                    <a:gd name="T0" fmla="*/ 0 w 51"/>
                    <a:gd name="T1" fmla="*/ 0 h 97"/>
                    <a:gd name="T2" fmla="*/ 11 w 51"/>
                    <a:gd name="T3" fmla="*/ 16 h 97"/>
                    <a:gd name="T4" fmla="*/ 18 w 51"/>
                    <a:gd name="T5" fmla="*/ 39 h 97"/>
                    <a:gd name="T6" fmla="*/ 33 w 51"/>
                    <a:gd name="T7" fmla="*/ 72 h 97"/>
                    <a:gd name="T8" fmla="*/ 51 w 51"/>
                    <a:gd name="T9" fmla="*/ 97 h 97"/>
                    <a:gd name="T10" fmla="*/ 0 60000 65536"/>
                    <a:gd name="T11" fmla="*/ 0 60000 65536"/>
                    <a:gd name="T12" fmla="*/ 0 60000 65536"/>
                    <a:gd name="T13" fmla="*/ 0 60000 65536"/>
                    <a:gd name="T14" fmla="*/ 0 60000 65536"/>
                    <a:gd name="T15" fmla="*/ 0 w 51"/>
                    <a:gd name="T16" fmla="*/ 0 h 97"/>
                    <a:gd name="T17" fmla="*/ 51 w 51"/>
                    <a:gd name="T18" fmla="*/ 97 h 97"/>
                  </a:gdLst>
                  <a:ahLst/>
                  <a:cxnLst>
                    <a:cxn ang="T10">
                      <a:pos x="T0" y="T1"/>
                    </a:cxn>
                    <a:cxn ang="T11">
                      <a:pos x="T2" y="T3"/>
                    </a:cxn>
                    <a:cxn ang="T12">
                      <a:pos x="T4" y="T5"/>
                    </a:cxn>
                    <a:cxn ang="T13">
                      <a:pos x="T6" y="T7"/>
                    </a:cxn>
                    <a:cxn ang="T14">
                      <a:pos x="T8" y="T9"/>
                    </a:cxn>
                  </a:cxnLst>
                  <a:rect l="T15" t="T16" r="T17" b="T18"/>
                  <a:pathLst>
                    <a:path w="51" h="97">
                      <a:moveTo>
                        <a:pt x="0" y="0"/>
                      </a:moveTo>
                      <a:lnTo>
                        <a:pt x="11" y="16"/>
                      </a:lnTo>
                      <a:lnTo>
                        <a:pt x="18" y="39"/>
                      </a:lnTo>
                      <a:lnTo>
                        <a:pt x="33" y="72"/>
                      </a:lnTo>
                      <a:lnTo>
                        <a:pt x="51" y="97"/>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2" name="Freeform 85"/>
                <p:cNvSpPr>
                  <a:spLocks noChangeAspect="1"/>
                </p:cNvSpPr>
                <p:nvPr/>
              </p:nvSpPr>
              <p:spPr bwMode="auto">
                <a:xfrm>
                  <a:off x="3255" y="948"/>
                  <a:ext cx="38" cy="87"/>
                </a:xfrm>
                <a:custGeom>
                  <a:avLst/>
                  <a:gdLst>
                    <a:gd name="T0" fmla="*/ 0 w 38"/>
                    <a:gd name="T1" fmla="*/ 0 h 87"/>
                    <a:gd name="T2" fmla="*/ 9 w 38"/>
                    <a:gd name="T3" fmla="*/ 24 h 87"/>
                    <a:gd name="T4" fmla="*/ 18 w 38"/>
                    <a:gd name="T5" fmla="*/ 59 h 87"/>
                    <a:gd name="T6" fmla="*/ 38 w 38"/>
                    <a:gd name="T7" fmla="*/ 87 h 87"/>
                    <a:gd name="T8" fmla="*/ 0 60000 65536"/>
                    <a:gd name="T9" fmla="*/ 0 60000 65536"/>
                    <a:gd name="T10" fmla="*/ 0 60000 65536"/>
                    <a:gd name="T11" fmla="*/ 0 60000 65536"/>
                    <a:gd name="T12" fmla="*/ 0 w 38"/>
                    <a:gd name="T13" fmla="*/ 0 h 87"/>
                    <a:gd name="T14" fmla="*/ 38 w 38"/>
                    <a:gd name="T15" fmla="*/ 87 h 87"/>
                  </a:gdLst>
                  <a:ahLst/>
                  <a:cxnLst>
                    <a:cxn ang="T8">
                      <a:pos x="T0" y="T1"/>
                    </a:cxn>
                    <a:cxn ang="T9">
                      <a:pos x="T2" y="T3"/>
                    </a:cxn>
                    <a:cxn ang="T10">
                      <a:pos x="T4" y="T5"/>
                    </a:cxn>
                    <a:cxn ang="T11">
                      <a:pos x="T6" y="T7"/>
                    </a:cxn>
                  </a:cxnLst>
                  <a:rect l="T12" t="T13" r="T14" b="T15"/>
                  <a:pathLst>
                    <a:path w="38" h="87">
                      <a:moveTo>
                        <a:pt x="0" y="0"/>
                      </a:moveTo>
                      <a:lnTo>
                        <a:pt x="9" y="24"/>
                      </a:lnTo>
                      <a:lnTo>
                        <a:pt x="18" y="59"/>
                      </a:lnTo>
                      <a:lnTo>
                        <a:pt x="38" y="87"/>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3" name="Freeform 86"/>
                <p:cNvSpPr>
                  <a:spLocks noChangeAspect="1"/>
                </p:cNvSpPr>
                <p:nvPr/>
              </p:nvSpPr>
              <p:spPr bwMode="auto">
                <a:xfrm>
                  <a:off x="3045" y="888"/>
                  <a:ext cx="165" cy="27"/>
                </a:xfrm>
                <a:custGeom>
                  <a:avLst/>
                  <a:gdLst>
                    <a:gd name="T0" fmla="*/ 0 w 165"/>
                    <a:gd name="T1" fmla="*/ 0 h 27"/>
                    <a:gd name="T2" fmla="*/ 29 w 165"/>
                    <a:gd name="T3" fmla="*/ 5 h 27"/>
                    <a:gd name="T4" fmla="*/ 59 w 165"/>
                    <a:gd name="T5" fmla="*/ 11 h 27"/>
                    <a:gd name="T6" fmla="*/ 81 w 165"/>
                    <a:gd name="T7" fmla="*/ 6 h 27"/>
                    <a:gd name="T8" fmla="*/ 98 w 165"/>
                    <a:gd name="T9" fmla="*/ 2 h 27"/>
                    <a:gd name="T10" fmla="*/ 110 w 165"/>
                    <a:gd name="T11" fmla="*/ 9 h 27"/>
                    <a:gd name="T12" fmla="*/ 126 w 165"/>
                    <a:gd name="T13" fmla="*/ 6 h 27"/>
                    <a:gd name="T14" fmla="*/ 144 w 165"/>
                    <a:gd name="T15" fmla="*/ 21 h 27"/>
                    <a:gd name="T16" fmla="*/ 165 w 165"/>
                    <a:gd name="T17" fmla="*/ 27 h 2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5"/>
                    <a:gd name="T28" fmla="*/ 0 h 27"/>
                    <a:gd name="T29" fmla="*/ 165 w 165"/>
                    <a:gd name="T30" fmla="*/ 27 h 2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5" h="27">
                      <a:moveTo>
                        <a:pt x="0" y="0"/>
                      </a:moveTo>
                      <a:lnTo>
                        <a:pt x="29" y="5"/>
                      </a:lnTo>
                      <a:lnTo>
                        <a:pt x="59" y="11"/>
                      </a:lnTo>
                      <a:lnTo>
                        <a:pt x="81" y="6"/>
                      </a:lnTo>
                      <a:lnTo>
                        <a:pt x="98" y="2"/>
                      </a:lnTo>
                      <a:lnTo>
                        <a:pt x="110" y="9"/>
                      </a:lnTo>
                      <a:lnTo>
                        <a:pt x="126" y="6"/>
                      </a:lnTo>
                      <a:lnTo>
                        <a:pt x="144" y="21"/>
                      </a:lnTo>
                      <a:lnTo>
                        <a:pt x="165" y="27"/>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4" name="Freeform 87"/>
                <p:cNvSpPr>
                  <a:spLocks noChangeAspect="1"/>
                </p:cNvSpPr>
                <p:nvPr/>
              </p:nvSpPr>
              <p:spPr bwMode="auto">
                <a:xfrm>
                  <a:off x="2994" y="941"/>
                  <a:ext cx="161" cy="30"/>
                </a:xfrm>
                <a:custGeom>
                  <a:avLst/>
                  <a:gdLst>
                    <a:gd name="T0" fmla="*/ 0 w 161"/>
                    <a:gd name="T1" fmla="*/ 21 h 30"/>
                    <a:gd name="T2" fmla="*/ 9 w 161"/>
                    <a:gd name="T3" fmla="*/ 27 h 30"/>
                    <a:gd name="T4" fmla="*/ 29 w 161"/>
                    <a:gd name="T5" fmla="*/ 27 h 30"/>
                    <a:gd name="T6" fmla="*/ 45 w 161"/>
                    <a:gd name="T7" fmla="*/ 30 h 30"/>
                    <a:gd name="T8" fmla="*/ 59 w 161"/>
                    <a:gd name="T9" fmla="*/ 24 h 30"/>
                    <a:gd name="T10" fmla="*/ 86 w 161"/>
                    <a:gd name="T11" fmla="*/ 24 h 30"/>
                    <a:gd name="T12" fmla="*/ 105 w 161"/>
                    <a:gd name="T13" fmla="*/ 21 h 30"/>
                    <a:gd name="T14" fmla="*/ 122 w 161"/>
                    <a:gd name="T15" fmla="*/ 13 h 30"/>
                    <a:gd name="T16" fmla="*/ 138 w 161"/>
                    <a:gd name="T17" fmla="*/ 0 h 30"/>
                    <a:gd name="T18" fmla="*/ 152 w 161"/>
                    <a:gd name="T19" fmla="*/ 0 h 30"/>
                    <a:gd name="T20" fmla="*/ 161 w 161"/>
                    <a:gd name="T21" fmla="*/ 9 h 3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1"/>
                    <a:gd name="T34" fmla="*/ 0 h 30"/>
                    <a:gd name="T35" fmla="*/ 161 w 161"/>
                    <a:gd name="T36" fmla="*/ 30 h 3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1" h="30">
                      <a:moveTo>
                        <a:pt x="0" y="21"/>
                      </a:moveTo>
                      <a:lnTo>
                        <a:pt x="9" y="27"/>
                      </a:lnTo>
                      <a:lnTo>
                        <a:pt x="29" y="27"/>
                      </a:lnTo>
                      <a:lnTo>
                        <a:pt x="45" y="30"/>
                      </a:lnTo>
                      <a:lnTo>
                        <a:pt x="59" y="24"/>
                      </a:lnTo>
                      <a:lnTo>
                        <a:pt x="86" y="24"/>
                      </a:lnTo>
                      <a:lnTo>
                        <a:pt x="105" y="21"/>
                      </a:lnTo>
                      <a:lnTo>
                        <a:pt x="122" y="13"/>
                      </a:lnTo>
                      <a:lnTo>
                        <a:pt x="138" y="0"/>
                      </a:lnTo>
                      <a:lnTo>
                        <a:pt x="152" y="0"/>
                      </a:lnTo>
                      <a:lnTo>
                        <a:pt x="161" y="9"/>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5" name="Freeform 88"/>
                <p:cNvSpPr>
                  <a:spLocks noChangeAspect="1"/>
                </p:cNvSpPr>
                <p:nvPr/>
              </p:nvSpPr>
              <p:spPr bwMode="auto">
                <a:xfrm>
                  <a:off x="2823" y="987"/>
                  <a:ext cx="330" cy="36"/>
                </a:xfrm>
                <a:custGeom>
                  <a:avLst/>
                  <a:gdLst>
                    <a:gd name="T0" fmla="*/ 0 w 330"/>
                    <a:gd name="T1" fmla="*/ 18 h 36"/>
                    <a:gd name="T2" fmla="*/ 30 w 330"/>
                    <a:gd name="T3" fmla="*/ 23 h 36"/>
                    <a:gd name="T4" fmla="*/ 62 w 330"/>
                    <a:gd name="T5" fmla="*/ 26 h 36"/>
                    <a:gd name="T6" fmla="*/ 101 w 330"/>
                    <a:gd name="T7" fmla="*/ 26 h 36"/>
                    <a:gd name="T8" fmla="*/ 140 w 330"/>
                    <a:gd name="T9" fmla="*/ 26 h 36"/>
                    <a:gd name="T10" fmla="*/ 174 w 330"/>
                    <a:gd name="T11" fmla="*/ 33 h 36"/>
                    <a:gd name="T12" fmla="*/ 198 w 330"/>
                    <a:gd name="T13" fmla="*/ 35 h 36"/>
                    <a:gd name="T14" fmla="*/ 234 w 330"/>
                    <a:gd name="T15" fmla="*/ 36 h 36"/>
                    <a:gd name="T16" fmla="*/ 261 w 330"/>
                    <a:gd name="T17" fmla="*/ 32 h 36"/>
                    <a:gd name="T18" fmla="*/ 278 w 330"/>
                    <a:gd name="T19" fmla="*/ 27 h 36"/>
                    <a:gd name="T20" fmla="*/ 299 w 330"/>
                    <a:gd name="T21" fmla="*/ 5 h 36"/>
                    <a:gd name="T22" fmla="*/ 314 w 330"/>
                    <a:gd name="T23" fmla="*/ 0 h 36"/>
                    <a:gd name="T24" fmla="*/ 330 w 330"/>
                    <a:gd name="T25" fmla="*/ 0 h 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30"/>
                    <a:gd name="T40" fmla="*/ 0 h 36"/>
                    <a:gd name="T41" fmla="*/ 330 w 330"/>
                    <a:gd name="T42" fmla="*/ 36 h 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30" h="36">
                      <a:moveTo>
                        <a:pt x="0" y="18"/>
                      </a:moveTo>
                      <a:lnTo>
                        <a:pt x="30" y="23"/>
                      </a:lnTo>
                      <a:lnTo>
                        <a:pt x="62" y="26"/>
                      </a:lnTo>
                      <a:lnTo>
                        <a:pt x="101" y="26"/>
                      </a:lnTo>
                      <a:lnTo>
                        <a:pt x="140" y="26"/>
                      </a:lnTo>
                      <a:lnTo>
                        <a:pt x="174" y="33"/>
                      </a:lnTo>
                      <a:lnTo>
                        <a:pt x="198" y="35"/>
                      </a:lnTo>
                      <a:lnTo>
                        <a:pt x="234" y="36"/>
                      </a:lnTo>
                      <a:lnTo>
                        <a:pt x="261" y="32"/>
                      </a:lnTo>
                      <a:lnTo>
                        <a:pt x="278" y="27"/>
                      </a:lnTo>
                      <a:lnTo>
                        <a:pt x="299" y="5"/>
                      </a:lnTo>
                      <a:lnTo>
                        <a:pt x="314" y="0"/>
                      </a:lnTo>
                      <a:lnTo>
                        <a:pt x="330" y="0"/>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6" name="Freeform 89"/>
                <p:cNvSpPr>
                  <a:spLocks noChangeAspect="1"/>
                </p:cNvSpPr>
                <p:nvPr/>
              </p:nvSpPr>
              <p:spPr bwMode="auto">
                <a:xfrm>
                  <a:off x="3257" y="1011"/>
                  <a:ext cx="30" cy="44"/>
                </a:xfrm>
                <a:custGeom>
                  <a:avLst/>
                  <a:gdLst>
                    <a:gd name="T0" fmla="*/ 0 w 30"/>
                    <a:gd name="T1" fmla="*/ 0 h 44"/>
                    <a:gd name="T2" fmla="*/ 16 w 30"/>
                    <a:gd name="T3" fmla="*/ 24 h 44"/>
                    <a:gd name="T4" fmla="*/ 30 w 30"/>
                    <a:gd name="T5" fmla="*/ 44 h 44"/>
                    <a:gd name="T6" fmla="*/ 0 60000 65536"/>
                    <a:gd name="T7" fmla="*/ 0 60000 65536"/>
                    <a:gd name="T8" fmla="*/ 0 60000 65536"/>
                    <a:gd name="T9" fmla="*/ 0 w 30"/>
                    <a:gd name="T10" fmla="*/ 0 h 44"/>
                    <a:gd name="T11" fmla="*/ 30 w 30"/>
                    <a:gd name="T12" fmla="*/ 44 h 44"/>
                  </a:gdLst>
                  <a:ahLst/>
                  <a:cxnLst>
                    <a:cxn ang="T6">
                      <a:pos x="T0" y="T1"/>
                    </a:cxn>
                    <a:cxn ang="T7">
                      <a:pos x="T2" y="T3"/>
                    </a:cxn>
                    <a:cxn ang="T8">
                      <a:pos x="T4" y="T5"/>
                    </a:cxn>
                  </a:cxnLst>
                  <a:rect l="T9" t="T10" r="T11" b="T12"/>
                  <a:pathLst>
                    <a:path w="30" h="44">
                      <a:moveTo>
                        <a:pt x="0" y="0"/>
                      </a:moveTo>
                      <a:lnTo>
                        <a:pt x="16" y="24"/>
                      </a:lnTo>
                      <a:lnTo>
                        <a:pt x="30" y="44"/>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7" name="Freeform 90"/>
                <p:cNvSpPr>
                  <a:spLocks noChangeAspect="1"/>
                </p:cNvSpPr>
                <p:nvPr/>
              </p:nvSpPr>
              <p:spPr bwMode="auto">
                <a:xfrm>
                  <a:off x="3189" y="1008"/>
                  <a:ext cx="72" cy="56"/>
                </a:xfrm>
                <a:custGeom>
                  <a:avLst/>
                  <a:gdLst>
                    <a:gd name="T0" fmla="*/ 0 w 72"/>
                    <a:gd name="T1" fmla="*/ 0 h 56"/>
                    <a:gd name="T2" fmla="*/ 27 w 72"/>
                    <a:gd name="T3" fmla="*/ 3 h 56"/>
                    <a:gd name="T4" fmla="*/ 51 w 72"/>
                    <a:gd name="T5" fmla="*/ 21 h 56"/>
                    <a:gd name="T6" fmla="*/ 72 w 72"/>
                    <a:gd name="T7" fmla="*/ 56 h 56"/>
                    <a:gd name="T8" fmla="*/ 0 60000 65536"/>
                    <a:gd name="T9" fmla="*/ 0 60000 65536"/>
                    <a:gd name="T10" fmla="*/ 0 60000 65536"/>
                    <a:gd name="T11" fmla="*/ 0 60000 65536"/>
                    <a:gd name="T12" fmla="*/ 0 w 72"/>
                    <a:gd name="T13" fmla="*/ 0 h 56"/>
                    <a:gd name="T14" fmla="*/ 72 w 72"/>
                    <a:gd name="T15" fmla="*/ 56 h 56"/>
                  </a:gdLst>
                  <a:ahLst/>
                  <a:cxnLst>
                    <a:cxn ang="T8">
                      <a:pos x="T0" y="T1"/>
                    </a:cxn>
                    <a:cxn ang="T9">
                      <a:pos x="T2" y="T3"/>
                    </a:cxn>
                    <a:cxn ang="T10">
                      <a:pos x="T4" y="T5"/>
                    </a:cxn>
                    <a:cxn ang="T11">
                      <a:pos x="T6" y="T7"/>
                    </a:cxn>
                  </a:cxnLst>
                  <a:rect l="T12" t="T13" r="T14" b="T15"/>
                  <a:pathLst>
                    <a:path w="72" h="56">
                      <a:moveTo>
                        <a:pt x="0" y="0"/>
                      </a:moveTo>
                      <a:lnTo>
                        <a:pt x="27" y="3"/>
                      </a:lnTo>
                      <a:lnTo>
                        <a:pt x="51" y="21"/>
                      </a:lnTo>
                      <a:lnTo>
                        <a:pt x="72" y="56"/>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8" name="Freeform 91"/>
                <p:cNvSpPr>
                  <a:spLocks noChangeAspect="1"/>
                </p:cNvSpPr>
                <p:nvPr/>
              </p:nvSpPr>
              <p:spPr bwMode="auto">
                <a:xfrm>
                  <a:off x="3050" y="861"/>
                  <a:ext cx="172" cy="27"/>
                </a:xfrm>
                <a:custGeom>
                  <a:avLst/>
                  <a:gdLst>
                    <a:gd name="T0" fmla="*/ 0 w 172"/>
                    <a:gd name="T1" fmla="*/ 0 h 27"/>
                    <a:gd name="T2" fmla="*/ 24 w 172"/>
                    <a:gd name="T3" fmla="*/ 6 h 27"/>
                    <a:gd name="T4" fmla="*/ 43 w 172"/>
                    <a:gd name="T5" fmla="*/ 14 h 27"/>
                    <a:gd name="T6" fmla="*/ 67 w 172"/>
                    <a:gd name="T7" fmla="*/ 11 h 27"/>
                    <a:gd name="T8" fmla="*/ 82 w 172"/>
                    <a:gd name="T9" fmla="*/ 5 h 27"/>
                    <a:gd name="T10" fmla="*/ 103 w 172"/>
                    <a:gd name="T11" fmla="*/ 17 h 27"/>
                    <a:gd name="T12" fmla="*/ 117 w 172"/>
                    <a:gd name="T13" fmla="*/ 15 h 27"/>
                    <a:gd name="T14" fmla="*/ 127 w 172"/>
                    <a:gd name="T15" fmla="*/ 11 h 27"/>
                    <a:gd name="T16" fmla="*/ 145 w 172"/>
                    <a:gd name="T17" fmla="*/ 24 h 27"/>
                    <a:gd name="T18" fmla="*/ 172 w 172"/>
                    <a:gd name="T19" fmla="*/ 27 h 2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72"/>
                    <a:gd name="T31" fmla="*/ 0 h 27"/>
                    <a:gd name="T32" fmla="*/ 172 w 172"/>
                    <a:gd name="T33" fmla="*/ 27 h 2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72" h="27">
                      <a:moveTo>
                        <a:pt x="0" y="0"/>
                      </a:moveTo>
                      <a:lnTo>
                        <a:pt x="24" y="6"/>
                      </a:lnTo>
                      <a:lnTo>
                        <a:pt x="43" y="14"/>
                      </a:lnTo>
                      <a:lnTo>
                        <a:pt x="67" y="11"/>
                      </a:lnTo>
                      <a:lnTo>
                        <a:pt x="82" y="5"/>
                      </a:lnTo>
                      <a:lnTo>
                        <a:pt x="103" y="17"/>
                      </a:lnTo>
                      <a:lnTo>
                        <a:pt x="117" y="15"/>
                      </a:lnTo>
                      <a:lnTo>
                        <a:pt x="127" y="11"/>
                      </a:lnTo>
                      <a:lnTo>
                        <a:pt x="145" y="24"/>
                      </a:lnTo>
                      <a:lnTo>
                        <a:pt x="172" y="27"/>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9" name="Freeform 92"/>
                <p:cNvSpPr>
                  <a:spLocks noChangeAspect="1"/>
                </p:cNvSpPr>
                <p:nvPr/>
              </p:nvSpPr>
              <p:spPr bwMode="auto">
                <a:xfrm>
                  <a:off x="2871" y="947"/>
                  <a:ext cx="39" cy="40"/>
                </a:xfrm>
                <a:custGeom>
                  <a:avLst/>
                  <a:gdLst>
                    <a:gd name="T0" fmla="*/ 0 w 39"/>
                    <a:gd name="T1" fmla="*/ 40 h 40"/>
                    <a:gd name="T2" fmla="*/ 18 w 39"/>
                    <a:gd name="T3" fmla="*/ 30 h 40"/>
                    <a:gd name="T4" fmla="*/ 39 w 39"/>
                    <a:gd name="T5" fmla="*/ 0 h 40"/>
                    <a:gd name="T6" fmla="*/ 0 60000 65536"/>
                    <a:gd name="T7" fmla="*/ 0 60000 65536"/>
                    <a:gd name="T8" fmla="*/ 0 60000 65536"/>
                    <a:gd name="T9" fmla="*/ 0 w 39"/>
                    <a:gd name="T10" fmla="*/ 0 h 40"/>
                    <a:gd name="T11" fmla="*/ 39 w 39"/>
                    <a:gd name="T12" fmla="*/ 40 h 40"/>
                  </a:gdLst>
                  <a:ahLst/>
                  <a:cxnLst>
                    <a:cxn ang="T6">
                      <a:pos x="T0" y="T1"/>
                    </a:cxn>
                    <a:cxn ang="T7">
                      <a:pos x="T2" y="T3"/>
                    </a:cxn>
                    <a:cxn ang="T8">
                      <a:pos x="T4" y="T5"/>
                    </a:cxn>
                  </a:cxnLst>
                  <a:rect l="T9" t="T10" r="T11" b="T12"/>
                  <a:pathLst>
                    <a:path w="39" h="40">
                      <a:moveTo>
                        <a:pt x="0" y="40"/>
                      </a:moveTo>
                      <a:lnTo>
                        <a:pt x="18" y="30"/>
                      </a:lnTo>
                      <a:lnTo>
                        <a:pt x="39" y="0"/>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0" name="Freeform 93"/>
                <p:cNvSpPr>
                  <a:spLocks noChangeAspect="1"/>
                </p:cNvSpPr>
                <p:nvPr/>
              </p:nvSpPr>
              <p:spPr bwMode="auto">
                <a:xfrm>
                  <a:off x="3176" y="1020"/>
                  <a:ext cx="75" cy="50"/>
                </a:xfrm>
                <a:custGeom>
                  <a:avLst/>
                  <a:gdLst>
                    <a:gd name="T0" fmla="*/ 0 w 75"/>
                    <a:gd name="T1" fmla="*/ 2 h 50"/>
                    <a:gd name="T2" fmla="*/ 24 w 75"/>
                    <a:gd name="T3" fmla="*/ 0 h 50"/>
                    <a:gd name="T4" fmla="*/ 45 w 75"/>
                    <a:gd name="T5" fmla="*/ 9 h 50"/>
                    <a:gd name="T6" fmla="*/ 61 w 75"/>
                    <a:gd name="T7" fmla="*/ 29 h 50"/>
                    <a:gd name="T8" fmla="*/ 75 w 75"/>
                    <a:gd name="T9" fmla="*/ 50 h 50"/>
                    <a:gd name="T10" fmla="*/ 0 60000 65536"/>
                    <a:gd name="T11" fmla="*/ 0 60000 65536"/>
                    <a:gd name="T12" fmla="*/ 0 60000 65536"/>
                    <a:gd name="T13" fmla="*/ 0 60000 65536"/>
                    <a:gd name="T14" fmla="*/ 0 60000 65536"/>
                    <a:gd name="T15" fmla="*/ 0 w 75"/>
                    <a:gd name="T16" fmla="*/ 0 h 50"/>
                    <a:gd name="T17" fmla="*/ 75 w 75"/>
                    <a:gd name="T18" fmla="*/ 50 h 50"/>
                  </a:gdLst>
                  <a:ahLst/>
                  <a:cxnLst>
                    <a:cxn ang="T10">
                      <a:pos x="T0" y="T1"/>
                    </a:cxn>
                    <a:cxn ang="T11">
                      <a:pos x="T2" y="T3"/>
                    </a:cxn>
                    <a:cxn ang="T12">
                      <a:pos x="T4" y="T5"/>
                    </a:cxn>
                    <a:cxn ang="T13">
                      <a:pos x="T6" y="T7"/>
                    </a:cxn>
                    <a:cxn ang="T14">
                      <a:pos x="T8" y="T9"/>
                    </a:cxn>
                  </a:cxnLst>
                  <a:rect l="T15" t="T16" r="T17" b="T18"/>
                  <a:pathLst>
                    <a:path w="75" h="50">
                      <a:moveTo>
                        <a:pt x="0" y="2"/>
                      </a:moveTo>
                      <a:lnTo>
                        <a:pt x="24" y="0"/>
                      </a:lnTo>
                      <a:lnTo>
                        <a:pt x="45" y="9"/>
                      </a:lnTo>
                      <a:lnTo>
                        <a:pt x="61" y="29"/>
                      </a:lnTo>
                      <a:lnTo>
                        <a:pt x="75" y="50"/>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1" name="Freeform 94"/>
                <p:cNvSpPr>
                  <a:spLocks noChangeAspect="1"/>
                </p:cNvSpPr>
                <p:nvPr/>
              </p:nvSpPr>
              <p:spPr bwMode="auto">
                <a:xfrm>
                  <a:off x="3020" y="1100"/>
                  <a:ext cx="201" cy="112"/>
                </a:xfrm>
                <a:custGeom>
                  <a:avLst/>
                  <a:gdLst>
                    <a:gd name="T0" fmla="*/ 0 w 201"/>
                    <a:gd name="T1" fmla="*/ 112 h 112"/>
                    <a:gd name="T2" fmla="*/ 24 w 201"/>
                    <a:gd name="T3" fmla="*/ 109 h 112"/>
                    <a:gd name="T4" fmla="*/ 46 w 201"/>
                    <a:gd name="T5" fmla="*/ 102 h 112"/>
                    <a:gd name="T6" fmla="*/ 75 w 201"/>
                    <a:gd name="T7" fmla="*/ 75 h 112"/>
                    <a:gd name="T8" fmla="*/ 99 w 201"/>
                    <a:gd name="T9" fmla="*/ 52 h 112"/>
                    <a:gd name="T10" fmla="*/ 129 w 201"/>
                    <a:gd name="T11" fmla="*/ 24 h 112"/>
                    <a:gd name="T12" fmla="*/ 159 w 201"/>
                    <a:gd name="T13" fmla="*/ 1 h 112"/>
                    <a:gd name="T14" fmla="*/ 171 w 201"/>
                    <a:gd name="T15" fmla="*/ 0 h 112"/>
                    <a:gd name="T16" fmla="*/ 186 w 201"/>
                    <a:gd name="T17" fmla="*/ 0 h 112"/>
                    <a:gd name="T18" fmla="*/ 201 w 201"/>
                    <a:gd name="T19" fmla="*/ 9 h 11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01"/>
                    <a:gd name="T31" fmla="*/ 0 h 112"/>
                    <a:gd name="T32" fmla="*/ 201 w 201"/>
                    <a:gd name="T33" fmla="*/ 112 h 11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01" h="112">
                      <a:moveTo>
                        <a:pt x="0" y="112"/>
                      </a:moveTo>
                      <a:lnTo>
                        <a:pt x="24" y="109"/>
                      </a:lnTo>
                      <a:lnTo>
                        <a:pt x="46" y="102"/>
                      </a:lnTo>
                      <a:lnTo>
                        <a:pt x="75" y="75"/>
                      </a:lnTo>
                      <a:lnTo>
                        <a:pt x="99" y="52"/>
                      </a:lnTo>
                      <a:lnTo>
                        <a:pt x="129" y="24"/>
                      </a:lnTo>
                      <a:lnTo>
                        <a:pt x="159" y="1"/>
                      </a:lnTo>
                      <a:lnTo>
                        <a:pt x="171" y="0"/>
                      </a:lnTo>
                      <a:lnTo>
                        <a:pt x="186" y="0"/>
                      </a:lnTo>
                      <a:lnTo>
                        <a:pt x="201" y="9"/>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2" name="Freeform 95"/>
                <p:cNvSpPr>
                  <a:spLocks noChangeAspect="1"/>
                </p:cNvSpPr>
                <p:nvPr/>
              </p:nvSpPr>
              <p:spPr bwMode="auto">
                <a:xfrm>
                  <a:off x="2553" y="1151"/>
                  <a:ext cx="471" cy="55"/>
                </a:xfrm>
                <a:custGeom>
                  <a:avLst/>
                  <a:gdLst>
                    <a:gd name="T0" fmla="*/ 0 w 471"/>
                    <a:gd name="T1" fmla="*/ 4 h 55"/>
                    <a:gd name="T2" fmla="*/ 32 w 471"/>
                    <a:gd name="T3" fmla="*/ 0 h 55"/>
                    <a:gd name="T4" fmla="*/ 65 w 471"/>
                    <a:gd name="T5" fmla="*/ 1 h 55"/>
                    <a:gd name="T6" fmla="*/ 101 w 471"/>
                    <a:gd name="T7" fmla="*/ 13 h 55"/>
                    <a:gd name="T8" fmla="*/ 126 w 471"/>
                    <a:gd name="T9" fmla="*/ 28 h 55"/>
                    <a:gd name="T10" fmla="*/ 153 w 471"/>
                    <a:gd name="T11" fmla="*/ 34 h 55"/>
                    <a:gd name="T12" fmla="*/ 180 w 471"/>
                    <a:gd name="T13" fmla="*/ 30 h 55"/>
                    <a:gd name="T14" fmla="*/ 215 w 471"/>
                    <a:gd name="T15" fmla="*/ 21 h 55"/>
                    <a:gd name="T16" fmla="*/ 254 w 471"/>
                    <a:gd name="T17" fmla="*/ 13 h 55"/>
                    <a:gd name="T18" fmla="*/ 293 w 471"/>
                    <a:gd name="T19" fmla="*/ 13 h 55"/>
                    <a:gd name="T20" fmla="*/ 323 w 471"/>
                    <a:gd name="T21" fmla="*/ 21 h 55"/>
                    <a:gd name="T22" fmla="*/ 354 w 471"/>
                    <a:gd name="T23" fmla="*/ 40 h 55"/>
                    <a:gd name="T24" fmla="*/ 395 w 471"/>
                    <a:gd name="T25" fmla="*/ 55 h 55"/>
                    <a:gd name="T26" fmla="*/ 420 w 471"/>
                    <a:gd name="T27" fmla="*/ 54 h 55"/>
                    <a:gd name="T28" fmla="*/ 443 w 471"/>
                    <a:gd name="T29" fmla="*/ 46 h 55"/>
                    <a:gd name="T30" fmla="*/ 459 w 471"/>
                    <a:gd name="T31" fmla="*/ 36 h 55"/>
                    <a:gd name="T32" fmla="*/ 471 w 471"/>
                    <a:gd name="T33" fmla="*/ 30 h 5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71"/>
                    <a:gd name="T52" fmla="*/ 0 h 55"/>
                    <a:gd name="T53" fmla="*/ 471 w 471"/>
                    <a:gd name="T54" fmla="*/ 55 h 5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71" h="55">
                      <a:moveTo>
                        <a:pt x="0" y="4"/>
                      </a:moveTo>
                      <a:lnTo>
                        <a:pt x="32" y="0"/>
                      </a:lnTo>
                      <a:lnTo>
                        <a:pt x="65" y="1"/>
                      </a:lnTo>
                      <a:lnTo>
                        <a:pt x="101" y="13"/>
                      </a:lnTo>
                      <a:lnTo>
                        <a:pt x="126" y="28"/>
                      </a:lnTo>
                      <a:lnTo>
                        <a:pt x="153" y="34"/>
                      </a:lnTo>
                      <a:lnTo>
                        <a:pt x="180" y="30"/>
                      </a:lnTo>
                      <a:lnTo>
                        <a:pt x="215" y="21"/>
                      </a:lnTo>
                      <a:lnTo>
                        <a:pt x="254" y="13"/>
                      </a:lnTo>
                      <a:lnTo>
                        <a:pt x="293" y="13"/>
                      </a:lnTo>
                      <a:lnTo>
                        <a:pt x="323" y="21"/>
                      </a:lnTo>
                      <a:lnTo>
                        <a:pt x="354" y="40"/>
                      </a:lnTo>
                      <a:lnTo>
                        <a:pt x="395" y="55"/>
                      </a:lnTo>
                      <a:lnTo>
                        <a:pt x="420" y="54"/>
                      </a:lnTo>
                      <a:lnTo>
                        <a:pt x="443" y="46"/>
                      </a:lnTo>
                      <a:lnTo>
                        <a:pt x="459" y="36"/>
                      </a:lnTo>
                      <a:lnTo>
                        <a:pt x="471" y="30"/>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3" name="Freeform 96"/>
                <p:cNvSpPr>
                  <a:spLocks noChangeAspect="1"/>
                </p:cNvSpPr>
                <p:nvPr/>
              </p:nvSpPr>
              <p:spPr bwMode="auto">
                <a:xfrm>
                  <a:off x="2438" y="1140"/>
                  <a:ext cx="108" cy="93"/>
                </a:xfrm>
                <a:custGeom>
                  <a:avLst/>
                  <a:gdLst>
                    <a:gd name="T0" fmla="*/ 0 w 108"/>
                    <a:gd name="T1" fmla="*/ 93 h 93"/>
                    <a:gd name="T2" fmla="*/ 13 w 108"/>
                    <a:gd name="T3" fmla="*/ 60 h 93"/>
                    <a:gd name="T4" fmla="*/ 30 w 108"/>
                    <a:gd name="T5" fmla="*/ 38 h 93"/>
                    <a:gd name="T6" fmla="*/ 40 w 108"/>
                    <a:gd name="T7" fmla="*/ 30 h 93"/>
                    <a:gd name="T8" fmla="*/ 69 w 108"/>
                    <a:gd name="T9" fmla="*/ 24 h 93"/>
                    <a:gd name="T10" fmla="*/ 88 w 108"/>
                    <a:gd name="T11" fmla="*/ 14 h 93"/>
                    <a:gd name="T12" fmla="*/ 108 w 108"/>
                    <a:gd name="T13" fmla="*/ 0 h 93"/>
                    <a:gd name="T14" fmla="*/ 0 60000 65536"/>
                    <a:gd name="T15" fmla="*/ 0 60000 65536"/>
                    <a:gd name="T16" fmla="*/ 0 60000 65536"/>
                    <a:gd name="T17" fmla="*/ 0 60000 65536"/>
                    <a:gd name="T18" fmla="*/ 0 60000 65536"/>
                    <a:gd name="T19" fmla="*/ 0 60000 65536"/>
                    <a:gd name="T20" fmla="*/ 0 60000 65536"/>
                    <a:gd name="T21" fmla="*/ 0 w 108"/>
                    <a:gd name="T22" fmla="*/ 0 h 93"/>
                    <a:gd name="T23" fmla="*/ 108 w 108"/>
                    <a:gd name="T24" fmla="*/ 93 h 9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8" h="93">
                      <a:moveTo>
                        <a:pt x="0" y="93"/>
                      </a:moveTo>
                      <a:lnTo>
                        <a:pt x="13" y="60"/>
                      </a:lnTo>
                      <a:lnTo>
                        <a:pt x="30" y="38"/>
                      </a:lnTo>
                      <a:lnTo>
                        <a:pt x="40" y="30"/>
                      </a:lnTo>
                      <a:lnTo>
                        <a:pt x="69" y="24"/>
                      </a:lnTo>
                      <a:lnTo>
                        <a:pt x="88" y="14"/>
                      </a:lnTo>
                      <a:lnTo>
                        <a:pt x="108" y="0"/>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4" name="Freeform 97"/>
                <p:cNvSpPr>
                  <a:spLocks noChangeAspect="1"/>
                </p:cNvSpPr>
                <p:nvPr/>
              </p:nvSpPr>
              <p:spPr bwMode="auto">
                <a:xfrm>
                  <a:off x="2568" y="1053"/>
                  <a:ext cx="540" cy="38"/>
                </a:xfrm>
                <a:custGeom>
                  <a:avLst/>
                  <a:gdLst>
                    <a:gd name="T0" fmla="*/ 0 w 540"/>
                    <a:gd name="T1" fmla="*/ 14 h 38"/>
                    <a:gd name="T2" fmla="*/ 39 w 540"/>
                    <a:gd name="T3" fmla="*/ 21 h 38"/>
                    <a:gd name="T4" fmla="*/ 84 w 540"/>
                    <a:gd name="T5" fmla="*/ 27 h 38"/>
                    <a:gd name="T6" fmla="*/ 138 w 540"/>
                    <a:gd name="T7" fmla="*/ 30 h 38"/>
                    <a:gd name="T8" fmla="*/ 180 w 540"/>
                    <a:gd name="T9" fmla="*/ 21 h 38"/>
                    <a:gd name="T10" fmla="*/ 230 w 540"/>
                    <a:gd name="T11" fmla="*/ 3 h 38"/>
                    <a:gd name="T12" fmla="*/ 269 w 540"/>
                    <a:gd name="T13" fmla="*/ 0 h 38"/>
                    <a:gd name="T14" fmla="*/ 321 w 540"/>
                    <a:gd name="T15" fmla="*/ 5 h 38"/>
                    <a:gd name="T16" fmla="*/ 357 w 540"/>
                    <a:gd name="T17" fmla="*/ 17 h 38"/>
                    <a:gd name="T18" fmla="*/ 386 w 540"/>
                    <a:gd name="T19" fmla="*/ 29 h 38"/>
                    <a:gd name="T20" fmla="*/ 416 w 540"/>
                    <a:gd name="T21" fmla="*/ 38 h 38"/>
                    <a:gd name="T22" fmla="*/ 450 w 540"/>
                    <a:gd name="T23" fmla="*/ 38 h 38"/>
                    <a:gd name="T24" fmla="*/ 489 w 540"/>
                    <a:gd name="T25" fmla="*/ 24 h 38"/>
                    <a:gd name="T26" fmla="*/ 518 w 540"/>
                    <a:gd name="T27" fmla="*/ 11 h 38"/>
                    <a:gd name="T28" fmla="*/ 540 w 540"/>
                    <a:gd name="T29" fmla="*/ 5 h 3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40"/>
                    <a:gd name="T46" fmla="*/ 0 h 38"/>
                    <a:gd name="T47" fmla="*/ 540 w 540"/>
                    <a:gd name="T48" fmla="*/ 38 h 38"/>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40" h="38">
                      <a:moveTo>
                        <a:pt x="0" y="14"/>
                      </a:moveTo>
                      <a:lnTo>
                        <a:pt x="39" y="21"/>
                      </a:lnTo>
                      <a:lnTo>
                        <a:pt x="84" y="27"/>
                      </a:lnTo>
                      <a:lnTo>
                        <a:pt x="138" y="30"/>
                      </a:lnTo>
                      <a:lnTo>
                        <a:pt x="180" y="21"/>
                      </a:lnTo>
                      <a:lnTo>
                        <a:pt x="230" y="3"/>
                      </a:lnTo>
                      <a:lnTo>
                        <a:pt x="269" y="0"/>
                      </a:lnTo>
                      <a:lnTo>
                        <a:pt x="321" y="5"/>
                      </a:lnTo>
                      <a:lnTo>
                        <a:pt x="357" y="17"/>
                      </a:lnTo>
                      <a:lnTo>
                        <a:pt x="386" y="29"/>
                      </a:lnTo>
                      <a:lnTo>
                        <a:pt x="416" y="38"/>
                      </a:lnTo>
                      <a:lnTo>
                        <a:pt x="450" y="38"/>
                      </a:lnTo>
                      <a:lnTo>
                        <a:pt x="489" y="24"/>
                      </a:lnTo>
                      <a:lnTo>
                        <a:pt x="518" y="11"/>
                      </a:lnTo>
                      <a:lnTo>
                        <a:pt x="540" y="5"/>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5" name="Freeform 98"/>
                <p:cNvSpPr>
                  <a:spLocks noChangeAspect="1"/>
                </p:cNvSpPr>
                <p:nvPr/>
              </p:nvSpPr>
              <p:spPr bwMode="auto">
                <a:xfrm>
                  <a:off x="2574" y="1041"/>
                  <a:ext cx="539" cy="41"/>
                </a:xfrm>
                <a:custGeom>
                  <a:avLst/>
                  <a:gdLst>
                    <a:gd name="T0" fmla="*/ 0 w 539"/>
                    <a:gd name="T1" fmla="*/ 8 h 41"/>
                    <a:gd name="T2" fmla="*/ 51 w 539"/>
                    <a:gd name="T3" fmla="*/ 17 h 41"/>
                    <a:gd name="T4" fmla="*/ 98 w 539"/>
                    <a:gd name="T5" fmla="*/ 24 h 41"/>
                    <a:gd name="T6" fmla="*/ 132 w 539"/>
                    <a:gd name="T7" fmla="*/ 27 h 41"/>
                    <a:gd name="T8" fmla="*/ 161 w 539"/>
                    <a:gd name="T9" fmla="*/ 21 h 41"/>
                    <a:gd name="T10" fmla="*/ 195 w 539"/>
                    <a:gd name="T11" fmla="*/ 11 h 41"/>
                    <a:gd name="T12" fmla="*/ 236 w 539"/>
                    <a:gd name="T13" fmla="*/ 0 h 41"/>
                    <a:gd name="T14" fmla="*/ 273 w 539"/>
                    <a:gd name="T15" fmla="*/ 2 h 41"/>
                    <a:gd name="T16" fmla="*/ 314 w 539"/>
                    <a:gd name="T17" fmla="*/ 6 h 41"/>
                    <a:gd name="T18" fmla="*/ 353 w 539"/>
                    <a:gd name="T19" fmla="*/ 20 h 41"/>
                    <a:gd name="T20" fmla="*/ 390 w 539"/>
                    <a:gd name="T21" fmla="*/ 35 h 41"/>
                    <a:gd name="T22" fmla="*/ 426 w 539"/>
                    <a:gd name="T23" fmla="*/ 41 h 41"/>
                    <a:gd name="T24" fmla="*/ 459 w 539"/>
                    <a:gd name="T25" fmla="*/ 33 h 41"/>
                    <a:gd name="T26" fmla="*/ 494 w 539"/>
                    <a:gd name="T27" fmla="*/ 23 h 41"/>
                    <a:gd name="T28" fmla="*/ 539 w 539"/>
                    <a:gd name="T29" fmla="*/ 8 h 4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39"/>
                    <a:gd name="T46" fmla="*/ 0 h 41"/>
                    <a:gd name="T47" fmla="*/ 539 w 539"/>
                    <a:gd name="T48" fmla="*/ 41 h 41"/>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39" h="41">
                      <a:moveTo>
                        <a:pt x="0" y="8"/>
                      </a:moveTo>
                      <a:lnTo>
                        <a:pt x="51" y="17"/>
                      </a:lnTo>
                      <a:lnTo>
                        <a:pt x="98" y="24"/>
                      </a:lnTo>
                      <a:lnTo>
                        <a:pt x="132" y="27"/>
                      </a:lnTo>
                      <a:lnTo>
                        <a:pt x="161" y="21"/>
                      </a:lnTo>
                      <a:lnTo>
                        <a:pt x="195" y="11"/>
                      </a:lnTo>
                      <a:lnTo>
                        <a:pt x="236" y="0"/>
                      </a:lnTo>
                      <a:lnTo>
                        <a:pt x="273" y="2"/>
                      </a:lnTo>
                      <a:lnTo>
                        <a:pt x="314" y="6"/>
                      </a:lnTo>
                      <a:lnTo>
                        <a:pt x="353" y="20"/>
                      </a:lnTo>
                      <a:lnTo>
                        <a:pt x="390" y="35"/>
                      </a:lnTo>
                      <a:lnTo>
                        <a:pt x="426" y="41"/>
                      </a:lnTo>
                      <a:lnTo>
                        <a:pt x="459" y="33"/>
                      </a:lnTo>
                      <a:lnTo>
                        <a:pt x="494" y="23"/>
                      </a:lnTo>
                      <a:lnTo>
                        <a:pt x="539" y="8"/>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6" name="Freeform 99"/>
                <p:cNvSpPr>
                  <a:spLocks noChangeAspect="1"/>
                </p:cNvSpPr>
                <p:nvPr/>
              </p:nvSpPr>
              <p:spPr bwMode="auto">
                <a:xfrm>
                  <a:off x="2624" y="897"/>
                  <a:ext cx="229" cy="84"/>
                </a:xfrm>
                <a:custGeom>
                  <a:avLst/>
                  <a:gdLst>
                    <a:gd name="T0" fmla="*/ 0 w 229"/>
                    <a:gd name="T1" fmla="*/ 0 h 84"/>
                    <a:gd name="T2" fmla="*/ 9 w 229"/>
                    <a:gd name="T3" fmla="*/ 14 h 84"/>
                    <a:gd name="T4" fmla="*/ 34 w 229"/>
                    <a:gd name="T5" fmla="*/ 24 h 84"/>
                    <a:gd name="T6" fmla="*/ 46 w 229"/>
                    <a:gd name="T7" fmla="*/ 35 h 84"/>
                    <a:gd name="T8" fmla="*/ 49 w 229"/>
                    <a:gd name="T9" fmla="*/ 56 h 84"/>
                    <a:gd name="T10" fmla="*/ 78 w 229"/>
                    <a:gd name="T11" fmla="*/ 51 h 84"/>
                    <a:gd name="T12" fmla="*/ 79 w 229"/>
                    <a:gd name="T13" fmla="*/ 65 h 84"/>
                    <a:gd name="T14" fmla="*/ 100 w 229"/>
                    <a:gd name="T15" fmla="*/ 62 h 84"/>
                    <a:gd name="T16" fmla="*/ 108 w 229"/>
                    <a:gd name="T17" fmla="*/ 84 h 84"/>
                    <a:gd name="T18" fmla="*/ 126 w 229"/>
                    <a:gd name="T19" fmla="*/ 62 h 84"/>
                    <a:gd name="T20" fmla="*/ 148 w 229"/>
                    <a:gd name="T21" fmla="*/ 44 h 84"/>
                    <a:gd name="T22" fmla="*/ 159 w 229"/>
                    <a:gd name="T23" fmla="*/ 39 h 84"/>
                    <a:gd name="T24" fmla="*/ 174 w 229"/>
                    <a:gd name="T25" fmla="*/ 35 h 84"/>
                    <a:gd name="T26" fmla="*/ 186 w 229"/>
                    <a:gd name="T27" fmla="*/ 68 h 84"/>
                    <a:gd name="T28" fmla="*/ 204 w 229"/>
                    <a:gd name="T29" fmla="*/ 51 h 84"/>
                    <a:gd name="T30" fmla="*/ 219 w 229"/>
                    <a:gd name="T31" fmla="*/ 44 h 84"/>
                    <a:gd name="T32" fmla="*/ 229 w 229"/>
                    <a:gd name="T33" fmla="*/ 39 h 8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29"/>
                    <a:gd name="T52" fmla="*/ 0 h 84"/>
                    <a:gd name="T53" fmla="*/ 229 w 229"/>
                    <a:gd name="T54" fmla="*/ 84 h 8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29" h="84">
                      <a:moveTo>
                        <a:pt x="0" y="0"/>
                      </a:moveTo>
                      <a:lnTo>
                        <a:pt x="9" y="14"/>
                      </a:lnTo>
                      <a:lnTo>
                        <a:pt x="34" y="24"/>
                      </a:lnTo>
                      <a:lnTo>
                        <a:pt x="46" y="35"/>
                      </a:lnTo>
                      <a:lnTo>
                        <a:pt x="49" y="56"/>
                      </a:lnTo>
                      <a:lnTo>
                        <a:pt x="78" y="51"/>
                      </a:lnTo>
                      <a:lnTo>
                        <a:pt x="79" y="65"/>
                      </a:lnTo>
                      <a:lnTo>
                        <a:pt x="100" y="62"/>
                      </a:lnTo>
                      <a:lnTo>
                        <a:pt x="108" y="84"/>
                      </a:lnTo>
                      <a:lnTo>
                        <a:pt x="126" y="62"/>
                      </a:lnTo>
                      <a:lnTo>
                        <a:pt x="148" y="44"/>
                      </a:lnTo>
                      <a:lnTo>
                        <a:pt x="159" y="39"/>
                      </a:lnTo>
                      <a:lnTo>
                        <a:pt x="174" y="35"/>
                      </a:lnTo>
                      <a:lnTo>
                        <a:pt x="186" y="68"/>
                      </a:lnTo>
                      <a:lnTo>
                        <a:pt x="204" y="51"/>
                      </a:lnTo>
                      <a:lnTo>
                        <a:pt x="219" y="44"/>
                      </a:lnTo>
                      <a:lnTo>
                        <a:pt x="229" y="39"/>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7" name="Freeform 100"/>
                <p:cNvSpPr>
                  <a:spLocks noChangeAspect="1"/>
                </p:cNvSpPr>
                <p:nvPr/>
              </p:nvSpPr>
              <p:spPr bwMode="auto">
                <a:xfrm>
                  <a:off x="2319" y="1043"/>
                  <a:ext cx="243" cy="130"/>
                </a:xfrm>
                <a:custGeom>
                  <a:avLst/>
                  <a:gdLst>
                    <a:gd name="T0" fmla="*/ 0 w 243"/>
                    <a:gd name="T1" fmla="*/ 37 h 130"/>
                    <a:gd name="T2" fmla="*/ 20 w 243"/>
                    <a:gd name="T3" fmla="*/ 66 h 130"/>
                    <a:gd name="T4" fmla="*/ 36 w 243"/>
                    <a:gd name="T5" fmla="*/ 82 h 130"/>
                    <a:gd name="T6" fmla="*/ 56 w 243"/>
                    <a:gd name="T7" fmla="*/ 100 h 130"/>
                    <a:gd name="T8" fmla="*/ 69 w 243"/>
                    <a:gd name="T9" fmla="*/ 118 h 130"/>
                    <a:gd name="T10" fmla="*/ 86 w 243"/>
                    <a:gd name="T11" fmla="*/ 130 h 130"/>
                    <a:gd name="T12" fmla="*/ 95 w 243"/>
                    <a:gd name="T13" fmla="*/ 124 h 130"/>
                    <a:gd name="T14" fmla="*/ 105 w 243"/>
                    <a:gd name="T15" fmla="*/ 114 h 130"/>
                    <a:gd name="T16" fmla="*/ 116 w 243"/>
                    <a:gd name="T17" fmla="*/ 93 h 130"/>
                    <a:gd name="T18" fmla="*/ 129 w 243"/>
                    <a:gd name="T19" fmla="*/ 64 h 130"/>
                    <a:gd name="T20" fmla="*/ 143 w 243"/>
                    <a:gd name="T21" fmla="*/ 39 h 130"/>
                    <a:gd name="T22" fmla="*/ 155 w 243"/>
                    <a:gd name="T23" fmla="*/ 25 h 130"/>
                    <a:gd name="T24" fmla="*/ 180 w 243"/>
                    <a:gd name="T25" fmla="*/ 15 h 130"/>
                    <a:gd name="T26" fmla="*/ 222 w 243"/>
                    <a:gd name="T27" fmla="*/ 1 h 130"/>
                    <a:gd name="T28" fmla="*/ 243 w 243"/>
                    <a:gd name="T29" fmla="*/ 0 h 13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43"/>
                    <a:gd name="T46" fmla="*/ 0 h 130"/>
                    <a:gd name="T47" fmla="*/ 243 w 243"/>
                    <a:gd name="T48" fmla="*/ 130 h 130"/>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43" h="130">
                      <a:moveTo>
                        <a:pt x="0" y="37"/>
                      </a:moveTo>
                      <a:lnTo>
                        <a:pt x="20" y="66"/>
                      </a:lnTo>
                      <a:lnTo>
                        <a:pt x="36" y="82"/>
                      </a:lnTo>
                      <a:lnTo>
                        <a:pt x="56" y="100"/>
                      </a:lnTo>
                      <a:lnTo>
                        <a:pt x="69" y="118"/>
                      </a:lnTo>
                      <a:lnTo>
                        <a:pt x="86" y="130"/>
                      </a:lnTo>
                      <a:lnTo>
                        <a:pt x="95" y="124"/>
                      </a:lnTo>
                      <a:lnTo>
                        <a:pt x="105" y="114"/>
                      </a:lnTo>
                      <a:lnTo>
                        <a:pt x="116" y="93"/>
                      </a:lnTo>
                      <a:lnTo>
                        <a:pt x="129" y="64"/>
                      </a:lnTo>
                      <a:lnTo>
                        <a:pt x="143" y="39"/>
                      </a:lnTo>
                      <a:lnTo>
                        <a:pt x="155" y="25"/>
                      </a:lnTo>
                      <a:lnTo>
                        <a:pt x="180" y="15"/>
                      </a:lnTo>
                      <a:lnTo>
                        <a:pt x="222" y="1"/>
                      </a:lnTo>
                      <a:lnTo>
                        <a:pt x="243" y="0"/>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8" name="Freeform 101"/>
                <p:cNvSpPr>
                  <a:spLocks noChangeAspect="1"/>
                </p:cNvSpPr>
                <p:nvPr/>
              </p:nvSpPr>
              <p:spPr bwMode="auto">
                <a:xfrm>
                  <a:off x="2426" y="1064"/>
                  <a:ext cx="133" cy="166"/>
                </a:xfrm>
                <a:custGeom>
                  <a:avLst/>
                  <a:gdLst>
                    <a:gd name="T0" fmla="*/ 0 w 133"/>
                    <a:gd name="T1" fmla="*/ 166 h 166"/>
                    <a:gd name="T2" fmla="*/ 10 w 133"/>
                    <a:gd name="T3" fmla="*/ 127 h 166"/>
                    <a:gd name="T4" fmla="*/ 25 w 133"/>
                    <a:gd name="T5" fmla="*/ 99 h 166"/>
                    <a:gd name="T6" fmla="*/ 42 w 133"/>
                    <a:gd name="T7" fmla="*/ 66 h 166"/>
                    <a:gd name="T8" fmla="*/ 60 w 133"/>
                    <a:gd name="T9" fmla="*/ 37 h 166"/>
                    <a:gd name="T10" fmla="*/ 82 w 133"/>
                    <a:gd name="T11" fmla="*/ 19 h 166"/>
                    <a:gd name="T12" fmla="*/ 114 w 133"/>
                    <a:gd name="T13" fmla="*/ 4 h 166"/>
                    <a:gd name="T14" fmla="*/ 133 w 133"/>
                    <a:gd name="T15" fmla="*/ 0 h 166"/>
                    <a:gd name="T16" fmla="*/ 0 60000 65536"/>
                    <a:gd name="T17" fmla="*/ 0 60000 65536"/>
                    <a:gd name="T18" fmla="*/ 0 60000 65536"/>
                    <a:gd name="T19" fmla="*/ 0 60000 65536"/>
                    <a:gd name="T20" fmla="*/ 0 60000 65536"/>
                    <a:gd name="T21" fmla="*/ 0 60000 65536"/>
                    <a:gd name="T22" fmla="*/ 0 60000 65536"/>
                    <a:gd name="T23" fmla="*/ 0 60000 65536"/>
                    <a:gd name="T24" fmla="*/ 0 w 133"/>
                    <a:gd name="T25" fmla="*/ 0 h 166"/>
                    <a:gd name="T26" fmla="*/ 133 w 133"/>
                    <a:gd name="T27" fmla="*/ 166 h 16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33" h="166">
                      <a:moveTo>
                        <a:pt x="0" y="166"/>
                      </a:moveTo>
                      <a:lnTo>
                        <a:pt x="10" y="127"/>
                      </a:lnTo>
                      <a:lnTo>
                        <a:pt x="25" y="99"/>
                      </a:lnTo>
                      <a:lnTo>
                        <a:pt x="42" y="66"/>
                      </a:lnTo>
                      <a:lnTo>
                        <a:pt x="60" y="37"/>
                      </a:lnTo>
                      <a:lnTo>
                        <a:pt x="82" y="19"/>
                      </a:lnTo>
                      <a:lnTo>
                        <a:pt x="114" y="4"/>
                      </a:lnTo>
                      <a:lnTo>
                        <a:pt x="133" y="0"/>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9" name="Freeform 102"/>
                <p:cNvSpPr>
                  <a:spLocks noChangeAspect="1"/>
                </p:cNvSpPr>
                <p:nvPr/>
              </p:nvSpPr>
              <p:spPr bwMode="auto">
                <a:xfrm>
                  <a:off x="2633" y="852"/>
                  <a:ext cx="150" cy="45"/>
                </a:xfrm>
                <a:custGeom>
                  <a:avLst/>
                  <a:gdLst>
                    <a:gd name="T0" fmla="*/ 0 w 150"/>
                    <a:gd name="T1" fmla="*/ 0 h 45"/>
                    <a:gd name="T2" fmla="*/ 21 w 150"/>
                    <a:gd name="T3" fmla="*/ 12 h 45"/>
                    <a:gd name="T4" fmla="*/ 45 w 150"/>
                    <a:gd name="T5" fmla="*/ 33 h 45"/>
                    <a:gd name="T6" fmla="*/ 70 w 150"/>
                    <a:gd name="T7" fmla="*/ 42 h 45"/>
                    <a:gd name="T8" fmla="*/ 91 w 150"/>
                    <a:gd name="T9" fmla="*/ 45 h 45"/>
                    <a:gd name="T10" fmla="*/ 108 w 150"/>
                    <a:gd name="T11" fmla="*/ 42 h 45"/>
                    <a:gd name="T12" fmla="*/ 135 w 150"/>
                    <a:gd name="T13" fmla="*/ 35 h 45"/>
                    <a:gd name="T14" fmla="*/ 150 w 150"/>
                    <a:gd name="T15" fmla="*/ 30 h 45"/>
                    <a:gd name="T16" fmla="*/ 0 60000 65536"/>
                    <a:gd name="T17" fmla="*/ 0 60000 65536"/>
                    <a:gd name="T18" fmla="*/ 0 60000 65536"/>
                    <a:gd name="T19" fmla="*/ 0 60000 65536"/>
                    <a:gd name="T20" fmla="*/ 0 60000 65536"/>
                    <a:gd name="T21" fmla="*/ 0 60000 65536"/>
                    <a:gd name="T22" fmla="*/ 0 60000 65536"/>
                    <a:gd name="T23" fmla="*/ 0 60000 65536"/>
                    <a:gd name="T24" fmla="*/ 0 w 150"/>
                    <a:gd name="T25" fmla="*/ 0 h 45"/>
                    <a:gd name="T26" fmla="*/ 150 w 150"/>
                    <a:gd name="T27" fmla="*/ 45 h 4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50" h="45">
                      <a:moveTo>
                        <a:pt x="0" y="0"/>
                      </a:moveTo>
                      <a:lnTo>
                        <a:pt x="21" y="12"/>
                      </a:lnTo>
                      <a:lnTo>
                        <a:pt x="45" y="33"/>
                      </a:lnTo>
                      <a:lnTo>
                        <a:pt x="70" y="42"/>
                      </a:lnTo>
                      <a:lnTo>
                        <a:pt x="91" y="45"/>
                      </a:lnTo>
                      <a:lnTo>
                        <a:pt x="108" y="42"/>
                      </a:lnTo>
                      <a:lnTo>
                        <a:pt x="135" y="35"/>
                      </a:lnTo>
                      <a:lnTo>
                        <a:pt x="150" y="30"/>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0" name="Freeform 103"/>
                <p:cNvSpPr>
                  <a:spLocks noChangeAspect="1"/>
                </p:cNvSpPr>
                <p:nvPr/>
              </p:nvSpPr>
              <p:spPr bwMode="auto">
                <a:xfrm>
                  <a:off x="2789" y="887"/>
                  <a:ext cx="49" cy="13"/>
                </a:xfrm>
                <a:custGeom>
                  <a:avLst/>
                  <a:gdLst>
                    <a:gd name="T0" fmla="*/ 0 w 49"/>
                    <a:gd name="T1" fmla="*/ 13 h 13"/>
                    <a:gd name="T2" fmla="*/ 33 w 49"/>
                    <a:gd name="T3" fmla="*/ 4 h 13"/>
                    <a:gd name="T4" fmla="*/ 49 w 49"/>
                    <a:gd name="T5" fmla="*/ 0 h 13"/>
                    <a:gd name="T6" fmla="*/ 0 60000 65536"/>
                    <a:gd name="T7" fmla="*/ 0 60000 65536"/>
                    <a:gd name="T8" fmla="*/ 0 60000 65536"/>
                    <a:gd name="T9" fmla="*/ 0 w 49"/>
                    <a:gd name="T10" fmla="*/ 0 h 13"/>
                    <a:gd name="T11" fmla="*/ 49 w 49"/>
                    <a:gd name="T12" fmla="*/ 13 h 13"/>
                  </a:gdLst>
                  <a:ahLst/>
                  <a:cxnLst>
                    <a:cxn ang="T6">
                      <a:pos x="T0" y="T1"/>
                    </a:cxn>
                    <a:cxn ang="T7">
                      <a:pos x="T2" y="T3"/>
                    </a:cxn>
                    <a:cxn ang="T8">
                      <a:pos x="T4" y="T5"/>
                    </a:cxn>
                  </a:cxnLst>
                  <a:rect l="T9" t="T10" r="T11" b="T12"/>
                  <a:pathLst>
                    <a:path w="49" h="13">
                      <a:moveTo>
                        <a:pt x="0" y="13"/>
                      </a:moveTo>
                      <a:lnTo>
                        <a:pt x="33" y="4"/>
                      </a:lnTo>
                      <a:lnTo>
                        <a:pt x="49" y="0"/>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1" name="Freeform 104"/>
                <p:cNvSpPr>
                  <a:spLocks noChangeAspect="1"/>
                </p:cNvSpPr>
                <p:nvPr/>
              </p:nvSpPr>
              <p:spPr bwMode="auto">
                <a:xfrm>
                  <a:off x="2847" y="894"/>
                  <a:ext cx="140" cy="38"/>
                </a:xfrm>
                <a:custGeom>
                  <a:avLst/>
                  <a:gdLst>
                    <a:gd name="T0" fmla="*/ 0 w 140"/>
                    <a:gd name="T1" fmla="*/ 9 h 38"/>
                    <a:gd name="T2" fmla="*/ 26 w 140"/>
                    <a:gd name="T3" fmla="*/ 18 h 38"/>
                    <a:gd name="T4" fmla="*/ 48 w 140"/>
                    <a:gd name="T5" fmla="*/ 15 h 38"/>
                    <a:gd name="T6" fmla="*/ 65 w 140"/>
                    <a:gd name="T7" fmla="*/ 3 h 38"/>
                    <a:gd name="T8" fmla="*/ 83 w 140"/>
                    <a:gd name="T9" fmla="*/ 11 h 38"/>
                    <a:gd name="T10" fmla="*/ 99 w 140"/>
                    <a:gd name="T11" fmla="*/ 0 h 38"/>
                    <a:gd name="T12" fmla="*/ 131 w 140"/>
                    <a:gd name="T13" fmla="*/ 30 h 38"/>
                    <a:gd name="T14" fmla="*/ 140 w 140"/>
                    <a:gd name="T15" fmla="*/ 38 h 38"/>
                    <a:gd name="T16" fmla="*/ 0 60000 65536"/>
                    <a:gd name="T17" fmla="*/ 0 60000 65536"/>
                    <a:gd name="T18" fmla="*/ 0 60000 65536"/>
                    <a:gd name="T19" fmla="*/ 0 60000 65536"/>
                    <a:gd name="T20" fmla="*/ 0 60000 65536"/>
                    <a:gd name="T21" fmla="*/ 0 60000 65536"/>
                    <a:gd name="T22" fmla="*/ 0 60000 65536"/>
                    <a:gd name="T23" fmla="*/ 0 60000 65536"/>
                    <a:gd name="T24" fmla="*/ 0 w 140"/>
                    <a:gd name="T25" fmla="*/ 0 h 38"/>
                    <a:gd name="T26" fmla="*/ 140 w 140"/>
                    <a:gd name="T27" fmla="*/ 38 h 3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0" h="38">
                      <a:moveTo>
                        <a:pt x="0" y="9"/>
                      </a:moveTo>
                      <a:lnTo>
                        <a:pt x="26" y="18"/>
                      </a:lnTo>
                      <a:lnTo>
                        <a:pt x="48" y="15"/>
                      </a:lnTo>
                      <a:lnTo>
                        <a:pt x="65" y="3"/>
                      </a:lnTo>
                      <a:lnTo>
                        <a:pt x="83" y="11"/>
                      </a:lnTo>
                      <a:lnTo>
                        <a:pt x="99" y="0"/>
                      </a:lnTo>
                      <a:lnTo>
                        <a:pt x="131" y="30"/>
                      </a:lnTo>
                      <a:lnTo>
                        <a:pt x="140" y="38"/>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2" name="Freeform 105"/>
                <p:cNvSpPr>
                  <a:spLocks noChangeAspect="1"/>
                </p:cNvSpPr>
                <p:nvPr/>
              </p:nvSpPr>
              <p:spPr bwMode="auto">
                <a:xfrm>
                  <a:off x="2535" y="936"/>
                  <a:ext cx="54" cy="45"/>
                </a:xfrm>
                <a:custGeom>
                  <a:avLst/>
                  <a:gdLst>
                    <a:gd name="T0" fmla="*/ 0 w 54"/>
                    <a:gd name="T1" fmla="*/ 45 h 45"/>
                    <a:gd name="T2" fmla="*/ 23 w 54"/>
                    <a:gd name="T3" fmla="*/ 26 h 45"/>
                    <a:gd name="T4" fmla="*/ 41 w 54"/>
                    <a:gd name="T5" fmla="*/ 11 h 45"/>
                    <a:gd name="T6" fmla="*/ 54 w 54"/>
                    <a:gd name="T7" fmla="*/ 0 h 45"/>
                    <a:gd name="T8" fmla="*/ 0 60000 65536"/>
                    <a:gd name="T9" fmla="*/ 0 60000 65536"/>
                    <a:gd name="T10" fmla="*/ 0 60000 65536"/>
                    <a:gd name="T11" fmla="*/ 0 60000 65536"/>
                    <a:gd name="T12" fmla="*/ 0 w 54"/>
                    <a:gd name="T13" fmla="*/ 0 h 45"/>
                    <a:gd name="T14" fmla="*/ 54 w 54"/>
                    <a:gd name="T15" fmla="*/ 45 h 45"/>
                  </a:gdLst>
                  <a:ahLst/>
                  <a:cxnLst>
                    <a:cxn ang="T8">
                      <a:pos x="T0" y="T1"/>
                    </a:cxn>
                    <a:cxn ang="T9">
                      <a:pos x="T2" y="T3"/>
                    </a:cxn>
                    <a:cxn ang="T10">
                      <a:pos x="T4" y="T5"/>
                    </a:cxn>
                    <a:cxn ang="T11">
                      <a:pos x="T6" y="T7"/>
                    </a:cxn>
                  </a:cxnLst>
                  <a:rect l="T12" t="T13" r="T14" b="T15"/>
                  <a:pathLst>
                    <a:path w="54" h="45">
                      <a:moveTo>
                        <a:pt x="0" y="45"/>
                      </a:moveTo>
                      <a:lnTo>
                        <a:pt x="23" y="26"/>
                      </a:lnTo>
                      <a:lnTo>
                        <a:pt x="41" y="11"/>
                      </a:lnTo>
                      <a:lnTo>
                        <a:pt x="54" y="0"/>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3" name="Freeform 106"/>
                <p:cNvSpPr>
                  <a:spLocks noChangeAspect="1"/>
                </p:cNvSpPr>
                <p:nvPr/>
              </p:nvSpPr>
              <p:spPr bwMode="auto">
                <a:xfrm>
                  <a:off x="2510" y="903"/>
                  <a:ext cx="88" cy="21"/>
                </a:xfrm>
                <a:custGeom>
                  <a:avLst/>
                  <a:gdLst>
                    <a:gd name="T0" fmla="*/ 0 w 88"/>
                    <a:gd name="T1" fmla="*/ 21 h 21"/>
                    <a:gd name="T2" fmla="*/ 18 w 88"/>
                    <a:gd name="T3" fmla="*/ 9 h 21"/>
                    <a:gd name="T4" fmla="*/ 30 w 88"/>
                    <a:gd name="T5" fmla="*/ 2 h 21"/>
                    <a:gd name="T6" fmla="*/ 52 w 88"/>
                    <a:gd name="T7" fmla="*/ 0 h 21"/>
                    <a:gd name="T8" fmla="*/ 70 w 88"/>
                    <a:gd name="T9" fmla="*/ 3 h 21"/>
                    <a:gd name="T10" fmla="*/ 88 w 88"/>
                    <a:gd name="T11" fmla="*/ 6 h 21"/>
                    <a:gd name="T12" fmla="*/ 0 60000 65536"/>
                    <a:gd name="T13" fmla="*/ 0 60000 65536"/>
                    <a:gd name="T14" fmla="*/ 0 60000 65536"/>
                    <a:gd name="T15" fmla="*/ 0 60000 65536"/>
                    <a:gd name="T16" fmla="*/ 0 60000 65536"/>
                    <a:gd name="T17" fmla="*/ 0 60000 65536"/>
                    <a:gd name="T18" fmla="*/ 0 w 88"/>
                    <a:gd name="T19" fmla="*/ 0 h 21"/>
                    <a:gd name="T20" fmla="*/ 88 w 88"/>
                    <a:gd name="T21" fmla="*/ 21 h 21"/>
                  </a:gdLst>
                  <a:ahLst/>
                  <a:cxnLst>
                    <a:cxn ang="T12">
                      <a:pos x="T0" y="T1"/>
                    </a:cxn>
                    <a:cxn ang="T13">
                      <a:pos x="T2" y="T3"/>
                    </a:cxn>
                    <a:cxn ang="T14">
                      <a:pos x="T4" y="T5"/>
                    </a:cxn>
                    <a:cxn ang="T15">
                      <a:pos x="T6" y="T7"/>
                    </a:cxn>
                    <a:cxn ang="T16">
                      <a:pos x="T8" y="T9"/>
                    </a:cxn>
                    <a:cxn ang="T17">
                      <a:pos x="T10" y="T11"/>
                    </a:cxn>
                  </a:cxnLst>
                  <a:rect l="T18" t="T19" r="T20" b="T21"/>
                  <a:pathLst>
                    <a:path w="88" h="21">
                      <a:moveTo>
                        <a:pt x="0" y="21"/>
                      </a:moveTo>
                      <a:lnTo>
                        <a:pt x="18" y="9"/>
                      </a:lnTo>
                      <a:lnTo>
                        <a:pt x="30" y="2"/>
                      </a:lnTo>
                      <a:lnTo>
                        <a:pt x="52" y="0"/>
                      </a:lnTo>
                      <a:lnTo>
                        <a:pt x="70" y="3"/>
                      </a:lnTo>
                      <a:lnTo>
                        <a:pt x="88" y="6"/>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4" name="Freeform 107"/>
                <p:cNvSpPr>
                  <a:spLocks noChangeAspect="1"/>
                </p:cNvSpPr>
                <p:nvPr/>
              </p:nvSpPr>
              <p:spPr bwMode="auto">
                <a:xfrm>
                  <a:off x="2294" y="915"/>
                  <a:ext cx="211" cy="57"/>
                </a:xfrm>
                <a:custGeom>
                  <a:avLst/>
                  <a:gdLst>
                    <a:gd name="T0" fmla="*/ 0 w 211"/>
                    <a:gd name="T1" fmla="*/ 57 h 57"/>
                    <a:gd name="T2" fmla="*/ 16 w 211"/>
                    <a:gd name="T3" fmla="*/ 51 h 57"/>
                    <a:gd name="T4" fmla="*/ 36 w 211"/>
                    <a:gd name="T5" fmla="*/ 50 h 57"/>
                    <a:gd name="T6" fmla="*/ 51 w 211"/>
                    <a:gd name="T7" fmla="*/ 53 h 57"/>
                    <a:gd name="T8" fmla="*/ 69 w 211"/>
                    <a:gd name="T9" fmla="*/ 48 h 57"/>
                    <a:gd name="T10" fmla="*/ 87 w 211"/>
                    <a:gd name="T11" fmla="*/ 27 h 57"/>
                    <a:gd name="T12" fmla="*/ 94 w 211"/>
                    <a:gd name="T13" fmla="*/ 36 h 57"/>
                    <a:gd name="T14" fmla="*/ 121 w 211"/>
                    <a:gd name="T15" fmla="*/ 0 h 57"/>
                    <a:gd name="T16" fmla="*/ 138 w 211"/>
                    <a:gd name="T17" fmla="*/ 35 h 57"/>
                    <a:gd name="T18" fmla="*/ 160 w 211"/>
                    <a:gd name="T19" fmla="*/ 32 h 57"/>
                    <a:gd name="T20" fmla="*/ 183 w 211"/>
                    <a:gd name="T21" fmla="*/ 35 h 57"/>
                    <a:gd name="T22" fmla="*/ 198 w 211"/>
                    <a:gd name="T23" fmla="*/ 15 h 57"/>
                    <a:gd name="T24" fmla="*/ 211 w 211"/>
                    <a:gd name="T25" fmla="*/ 11 h 5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11"/>
                    <a:gd name="T40" fmla="*/ 0 h 57"/>
                    <a:gd name="T41" fmla="*/ 211 w 211"/>
                    <a:gd name="T42" fmla="*/ 57 h 5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11" h="57">
                      <a:moveTo>
                        <a:pt x="0" y="57"/>
                      </a:moveTo>
                      <a:lnTo>
                        <a:pt x="16" y="51"/>
                      </a:lnTo>
                      <a:lnTo>
                        <a:pt x="36" y="50"/>
                      </a:lnTo>
                      <a:lnTo>
                        <a:pt x="51" y="53"/>
                      </a:lnTo>
                      <a:lnTo>
                        <a:pt x="69" y="48"/>
                      </a:lnTo>
                      <a:lnTo>
                        <a:pt x="87" y="27"/>
                      </a:lnTo>
                      <a:lnTo>
                        <a:pt x="94" y="36"/>
                      </a:lnTo>
                      <a:lnTo>
                        <a:pt x="121" y="0"/>
                      </a:lnTo>
                      <a:lnTo>
                        <a:pt x="138" y="35"/>
                      </a:lnTo>
                      <a:lnTo>
                        <a:pt x="160" y="32"/>
                      </a:lnTo>
                      <a:lnTo>
                        <a:pt x="183" y="35"/>
                      </a:lnTo>
                      <a:lnTo>
                        <a:pt x="198" y="15"/>
                      </a:lnTo>
                      <a:lnTo>
                        <a:pt x="211" y="11"/>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5" name="Freeform 108"/>
                <p:cNvSpPr>
                  <a:spLocks noChangeAspect="1"/>
                </p:cNvSpPr>
                <p:nvPr/>
              </p:nvSpPr>
              <p:spPr bwMode="auto">
                <a:xfrm>
                  <a:off x="1325" y="797"/>
                  <a:ext cx="981" cy="249"/>
                </a:xfrm>
                <a:custGeom>
                  <a:avLst/>
                  <a:gdLst>
                    <a:gd name="T0" fmla="*/ 0 w 981"/>
                    <a:gd name="T1" fmla="*/ 0 h 251"/>
                    <a:gd name="T2" fmla="*/ 61 w 981"/>
                    <a:gd name="T3" fmla="*/ 2 h 251"/>
                    <a:gd name="T4" fmla="*/ 99 w 981"/>
                    <a:gd name="T5" fmla="*/ 9 h 251"/>
                    <a:gd name="T6" fmla="*/ 165 w 981"/>
                    <a:gd name="T7" fmla="*/ 17 h 251"/>
                    <a:gd name="T8" fmla="*/ 240 w 981"/>
                    <a:gd name="T9" fmla="*/ 29 h 251"/>
                    <a:gd name="T10" fmla="*/ 301 w 981"/>
                    <a:gd name="T11" fmla="*/ 38 h 251"/>
                    <a:gd name="T12" fmla="*/ 358 w 981"/>
                    <a:gd name="T13" fmla="*/ 48 h 251"/>
                    <a:gd name="T14" fmla="*/ 399 w 981"/>
                    <a:gd name="T15" fmla="*/ 53 h 251"/>
                    <a:gd name="T16" fmla="*/ 418 w 981"/>
                    <a:gd name="T17" fmla="*/ 56 h 251"/>
                    <a:gd name="T18" fmla="*/ 418 w 981"/>
                    <a:gd name="T19" fmla="*/ 65 h 251"/>
                    <a:gd name="T20" fmla="*/ 439 w 981"/>
                    <a:gd name="T21" fmla="*/ 67 h 251"/>
                    <a:gd name="T22" fmla="*/ 486 w 981"/>
                    <a:gd name="T23" fmla="*/ 70 h 251"/>
                    <a:gd name="T24" fmla="*/ 511 w 981"/>
                    <a:gd name="T25" fmla="*/ 70 h 251"/>
                    <a:gd name="T26" fmla="*/ 538 w 981"/>
                    <a:gd name="T27" fmla="*/ 76 h 251"/>
                    <a:gd name="T28" fmla="*/ 565 w 981"/>
                    <a:gd name="T29" fmla="*/ 79 h 251"/>
                    <a:gd name="T30" fmla="*/ 588 w 981"/>
                    <a:gd name="T31" fmla="*/ 85 h 251"/>
                    <a:gd name="T32" fmla="*/ 591 w 981"/>
                    <a:gd name="T33" fmla="*/ 103 h 251"/>
                    <a:gd name="T34" fmla="*/ 625 w 981"/>
                    <a:gd name="T35" fmla="*/ 100 h 251"/>
                    <a:gd name="T36" fmla="*/ 631 w 981"/>
                    <a:gd name="T37" fmla="*/ 115 h 251"/>
                    <a:gd name="T38" fmla="*/ 657 w 981"/>
                    <a:gd name="T39" fmla="*/ 112 h 251"/>
                    <a:gd name="T40" fmla="*/ 666 w 981"/>
                    <a:gd name="T41" fmla="*/ 128 h 251"/>
                    <a:gd name="T42" fmla="*/ 688 w 981"/>
                    <a:gd name="T43" fmla="*/ 124 h 251"/>
                    <a:gd name="T44" fmla="*/ 693 w 981"/>
                    <a:gd name="T45" fmla="*/ 134 h 251"/>
                    <a:gd name="T46" fmla="*/ 729 w 981"/>
                    <a:gd name="T47" fmla="*/ 133 h 251"/>
                    <a:gd name="T48" fmla="*/ 732 w 981"/>
                    <a:gd name="T49" fmla="*/ 143 h 251"/>
                    <a:gd name="T50" fmla="*/ 756 w 981"/>
                    <a:gd name="T51" fmla="*/ 143 h 251"/>
                    <a:gd name="T52" fmla="*/ 777 w 981"/>
                    <a:gd name="T53" fmla="*/ 161 h 251"/>
                    <a:gd name="T54" fmla="*/ 790 w 981"/>
                    <a:gd name="T55" fmla="*/ 178 h 251"/>
                    <a:gd name="T56" fmla="*/ 817 w 981"/>
                    <a:gd name="T57" fmla="*/ 160 h 251"/>
                    <a:gd name="T58" fmla="*/ 835 w 981"/>
                    <a:gd name="T59" fmla="*/ 179 h 251"/>
                    <a:gd name="T60" fmla="*/ 858 w 981"/>
                    <a:gd name="T61" fmla="*/ 189 h 251"/>
                    <a:gd name="T62" fmla="*/ 879 w 981"/>
                    <a:gd name="T63" fmla="*/ 181 h 251"/>
                    <a:gd name="T64" fmla="*/ 895 w 981"/>
                    <a:gd name="T65" fmla="*/ 196 h 251"/>
                    <a:gd name="T66" fmla="*/ 927 w 981"/>
                    <a:gd name="T67" fmla="*/ 205 h 251"/>
                    <a:gd name="T68" fmla="*/ 949 w 981"/>
                    <a:gd name="T69" fmla="*/ 210 h 251"/>
                    <a:gd name="T70" fmla="*/ 967 w 981"/>
                    <a:gd name="T71" fmla="*/ 249 h 251"/>
                    <a:gd name="T72" fmla="*/ 981 w 981"/>
                    <a:gd name="T73" fmla="*/ 249 h 25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981"/>
                    <a:gd name="T112" fmla="*/ 0 h 251"/>
                    <a:gd name="T113" fmla="*/ 981 w 981"/>
                    <a:gd name="T114" fmla="*/ 251 h 251"/>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981" h="251">
                      <a:moveTo>
                        <a:pt x="0" y="0"/>
                      </a:moveTo>
                      <a:lnTo>
                        <a:pt x="61" y="2"/>
                      </a:lnTo>
                      <a:lnTo>
                        <a:pt x="99" y="9"/>
                      </a:lnTo>
                      <a:lnTo>
                        <a:pt x="165" y="17"/>
                      </a:lnTo>
                      <a:lnTo>
                        <a:pt x="240" y="29"/>
                      </a:lnTo>
                      <a:lnTo>
                        <a:pt x="301" y="38"/>
                      </a:lnTo>
                      <a:lnTo>
                        <a:pt x="358" y="48"/>
                      </a:lnTo>
                      <a:lnTo>
                        <a:pt x="399" y="53"/>
                      </a:lnTo>
                      <a:lnTo>
                        <a:pt x="418" y="56"/>
                      </a:lnTo>
                      <a:lnTo>
                        <a:pt x="418" y="66"/>
                      </a:lnTo>
                      <a:lnTo>
                        <a:pt x="439" y="68"/>
                      </a:lnTo>
                      <a:lnTo>
                        <a:pt x="486" y="71"/>
                      </a:lnTo>
                      <a:lnTo>
                        <a:pt x="511" y="71"/>
                      </a:lnTo>
                      <a:lnTo>
                        <a:pt x="538" y="77"/>
                      </a:lnTo>
                      <a:lnTo>
                        <a:pt x="565" y="80"/>
                      </a:lnTo>
                      <a:lnTo>
                        <a:pt x="588" y="86"/>
                      </a:lnTo>
                      <a:lnTo>
                        <a:pt x="591" y="104"/>
                      </a:lnTo>
                      <a:lnTo>
                        <a:pt x="625" y="101"/>
                      </a:lnTo>
                      <a:lnTo>
                        <a:pt x="631" y="116"/>
                      </a:lnTo>
                      <a:lnTo>
                        <a:pt x="657" y="113"/>
                      </a:lnTo>
                      <a:lnTo>
                        <a:pt x="666" y="129"/>
                      </a:lnTo>
                      <a:lnTo>
                        <a:pt x="688" y="125"/>
                      </a:lnTo>
                      <a:lnTo>
                        <a:pt x="693" y="135"/>
                      </a:lnTo>
                      <a:lnTo>
                        <a:pt x="729" y="134"/>
                      </a:lnTo>
                      <a:lnTo>
                        <a:pt x="732" y="144"/>
                      </a:lnTo>
                      <a:lnTo>
                        <a:pt x="756" y="144"/>
                      </a:lnTo>
                      <a:lnTo>
                        <a:pt x="777" y="162"/>
                      </a:lnTo>
                      <a:lnTo>
                        <a:pt x="790" y="179"/>
                      </a:lnTo>
                      <a:lnTo>
                        <a:pt x="817" y="161"/>
                      </a:lnTo>
                      <a:lnTo>
                        <a:pt x="835" y="180"/>
                      </a:lnTo>
                      <a:lnTo>
                        <a:pt x="858" y="191"/>
                      </a:lnTo>
                      <a:lnTo>
                        <a:pt x="879" y="182"/>
                      </a:lnTo>
                      <a:lnTo>
                        <a:pt x="895" y="198"/>
                      </a:lnTo>
                      <a:lnTo>
                        <a:pt x="927" y="207"/>
                      </a:lnTo>
                      <a:lnTo>
                        <a:pt x="949" y="212"/>
                      </a:lnTo>
                      <a:lnTo>
                        <a:pt x="967" y="251"/>
                      </a:lnTo>
                      <a:lnTo>
                        <a:pt x="981" y="251"/>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6" name="Freeform 109"/>
                <p:cNvSpPr>
                  <a:spLocks noChangeAspect="1"/>
                </p:cNvSpPr>
                <p:nvPr/>
              </p:nvSpPr>
              <p:spPr bwMode="auto">
                <a:xfrm>
                  <a:off x="1400" y="800"/>
                  <a:ext cx="886" cy="111"/>
                </a:xfrm>
                <a:custGeom>
                  <a:avLst/>
                  <a:gdLst>
                    <a:gd name="T0" fmla="*/ 0 w 886"/>
                    <a:gd name="T1" fmla="*/ 0 h 111"/>
                    <a:gd name="T2" fmla="*/ 54 w 886"/>
                    <a:gd name="T3" fmla="*/ 6 h 111"/>
                    <a:gd name="T4" fmla="*/ 99 w 886"/>
                    <a:gd name="T5" fmla="*/ 10 h 111"/>
                    <a:gd name="T6" fmla="*/ 163 w 886"/>
                    <a:gd name="T7" fmla="*/ 15 h 111"/>
                    <a:gd name="T8" fmla="*/ 213 w 886"/>
                    <a:gd name="T9" fmla="*/ 16 h 111"/>
                    <a:gd name="T10" fmla="*/ 280 w 886"/>
                    <a:gd name="T11" fmla="*/ 21 h 111"/>
                    <a:gd name="T12" fmla="*/ 336 w 886"/>
                    <a:gd name="T13" fmla="*/ 25 h 111"/>
                    <a:gd name="T14" fmla="*/ 403 w 886"/>
                    <a:gd name="T15" fmla="*/ 31 h 111"/>
                    <a:gd name="T16" fmla="*/ 441 w 886"/>
                    <a:gd name="T17" fmla="*/ 36 h 111"/>
                    <a:gd name="T18" fmla="*/ 501 w 886"/>
                    <a:gd name="T19" fmla="*/ 40 h 111"/>
                    <a:gd name="T20" fmla="*/ 538 w 886"/>
                    <a:gd name="T21" fmla="*/ 48 h 111"/>
                    <a:gd name="T22" fmla="*/ 565 w 886"/>
                    <a:gd name="T23" fmla="*/ 51 h 111"/>
                    <a:gd name="T24" fmla="*/ 591 w 886"/>
                    <a:gd name="T25" fmla="*/ 54 h 111"/>
                    <a:gd name="T26" fmla="*/ 613 w 886"/>
                    <a:gd name="T27" fmla="*/ 57 h 111"/>
                    <a:gd name="T28" fmla="*/ 637 w 886"/>
                    <a:gd name="T29" fmla="*/ 66 h 111"/>
                    <a:gd name="T30" fmla="*/ 670 w 886"/>
                    <a:gd name="T31" fmla="*/ 67 h 111"/>
                    <a:gd name="T32" fmla="*/ 673 w 886"/>
                    <a:gd name="T33" fmla="*/ 81 h 111"/>
                    <a:gd name="T34" fmla="*/ 718 w 886"/>
                    <a:gd name="T35" fmla="*/ 82 h 111"/>
                    <a:gd name="T36" fmla="*/ 720 w 886"/>
                    <a:gd name="T37" fmla="*/ 93 h 111"/>
                    <a:gd name="T38" fmla="*/ 759 w 886"/>
                    <a:gd name="T39" fmla="*/ 90 h 111"/>
                    <a:gd name="T40" fmla="*/ 762 w 886"/>
                    <a:gd name="T41" fmla="*/ 108 h 111"/>
                    <a:gd name="T42" fmla="*/ 777 w 886"/>
                    <a:gd name="T43" fmla="*/ 99 h 111"/>
                    <a:gd name="T44" fmla="*/ 834 w 886"/>
                    <a:gd name="T45" fmla="*/ 96 h 111"/>
                    <a:gd name="T46" fmla="*/ 843 w 886"/>
                    <a:gd name="T47" fmla="*/ 111 h 111"/>
                    <a:gd name="T48" fmla="*/ 886 w 886"/>
                    <a:gd name="T49" fmla="*/ 111 h 111"/>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886"/>
                    <a:gd name="T76" fmla="*/ 0 h 111"/>
                    <a:gd name="T77" fmla="*/ 886 w 886"/>
                    <a:gd name="T78" fmla="*/ 111 h 111"/>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886" h="111">
                      <a:moveTo>
                        <a:pt x="0" y="0"/>
                      </a:moveTo>
                      <a:lnTo>
                        <a:pt x="54" y="6"/>
                      </a:lnTo>
                      <a:lnTo>
                        <a:pt x="99" y="10"/>
                      </a:lnTo>
                      <a:lnTo>
                        <a:pt x="163" y="15"/>
                      </a:lnTo>
                      <a:lnTo>
                        <a:pt x="213" y="16"/>
                      </a:lnTo>
                      <a:lnTo>
                        <a:pt x="280" y="21"/>
                      </a:lnTo>
                      <a:lnTo>
                        <a:pt x="336" y="25"/>
                      </a:lnTo>
                      <a:lnTo>
                        <a:pt x="403" y="31"/>
                      </a:lnTo>
                      <a:lnTo>
                        <a:pt x="441" y="36"/>
                      </a:lnTo>
                      <a:lnTo>
                        <a:pt x="501" y="40"/>
                      </a:lnTo>
                      <a:lnTo>
                        <a:pt x="538" y="48"/>
                      </a:lnTo>
                      <a:lnTo>
                        <a:pt x="565" y="51"/>
                      </a:lnTo>
                      <a:lnTo>
                        <a:pt x="591" y="54"/>
                      </a:lnTo>
                      <a:lnTo>
                        <a:pt x="613" y="57"/>
                      </a:lnTo>
                      <a:lnTo>
                        <a:pt x="637" y="66"/>
                      </a:lnTo>
                      <a:lnTo>
                        <a:pt x="670" y="67"/>
                      </a:lnTo>
                      <a:lnTo>
                        <a:pt x="673" y="81"/>
                      </a:lnTo>
                      <a:lnTo>
                        <a:pt x="718" y="82"/>
                      </a:lnTo>
                      <a:lnTo>
                        <a:pt x="720" y="93"/>
                      </a:lnTo>
                      <a:lnTo>
                        <a:pt x="759" y="90"/>
                      </a:lnTo>
                      <a:lnTo>
                        <a:pt x="762" y="108"/>
                      </a:lnTo>
                      <a:lnTo>
                        <a:pt x="777" y="99"/>
                      </a:lnTo>
                      <a:lnTo>
                        <a:pt x="834" y="96"/>
                      </a:lnTo>
                      <a:lnTo>
                        <a:pt x="843" y="111"/>
                      </a:lnTo>
                      <a:lnTo>
                        <a:pt x="886" y="111"/>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7" name="Freeform 110"/>
                <p:cNvSpPr>
                  <a:spLocks noChangeAspect="1"/>
                </p:cNvSpPr>
                <p:nvPr/>
              </p:nvSpPr>
              <p:spPr bwMode="auto">
                <a:xfrm>
                  <a:off x="1398" y="800"/>
                  <a:ext cx="1095" cy="90"/>
                </a:xfrm>
                <a:custGeom>
                  <a:avLst/>
                  <a:gdLst>
                    <a:gd name="T0" fmla="*/ 0 w 1095"/>
                    <a:gd name="T1" fmla="*/ 0 h 90"/>
                    <a:gd name="T2" fmla="*/ 201 w 1095"/>
                    <a:gd name="T3" fmla="*/ 4 h 90"/>
                    <a:gd name="T4" fmla="*/ 312 w 1095"/>
                    <a:gd name="T5" fmla="*/ 13 h 90"/>
                    <a:gd name="T6" fmla="*/ 401 w 1095"/>
                    <a:gd name="T7" fmla="*/ 19 h 90"/>
                    <a:gd name="T8" fmla="*/ 459 w 1095"/>
                    <a:gd name="T9" fmla="*/ 21 h 90"/>
                    <a:gd name="T10" fmla="*/ 524 w 1095"/>
                    <a:gd name="T11" fmla="*/ 25 h 90"/>
                    <a:gd name="T12" fmla="*/ 572 w 1095"/>
                    <a:gd name="T13" fmla="*/ 30 h 90"/>
                    <a:gd name="T14" fmla="*/ 623 w 1095"/>
                    <a:gd name="T15" fmla="*/ 37 h 90"/>
                    <a:gd name="T16" fmla="*/ 684 w 1095"/>
                    <a:gd name="T17" fmla="*/ 51 h 90"/>
                    <a:gd name="T18" fmla="*/ 723 w 1095"/>
                    <a:gd name="T19" fmla="*/ 60 h 90"/>
                    <a:gd name="T20" fmla="*/ 756 w 1095"/>
                    <a:gd name="T21" fmla="*/ 60 h 90"/>
                    <a:gd name="T22" fmla="*/ 792 w 1095"/>
                    <a:gd name="T23" fmla="*/ 60 h 90"/>
                    <a:gd name="T24" fmla="*/ 833 w 1095"/>
                    <a:gd name="T25" fmla="*/ 63 h 90"/>
                    <a:gd name="T26" fmla="*/ 869 w 1095"/>
                    <a:gd name="T27" fmla="*/ 69 h 90"/>
                    <a:gd name="T28" fmla="*/ 926 w 1095"/>
                    <a:gd name="T29" fmla="*/ 70 h 90"/>
                    <a:gd name="T30" fmla="*/ 942 w 1095"/>
                    <a:gd name="T31" fmla="*/ 72 h 90"/>
                    <a:gd name="T32" fmla="*/ 957 w 1095"/>
                    <a:gd name="T33" fmla="*/ 73 h 90"/>
                    <a:gd name="T34" fmla="*/ 983 w 1095"/>
                    <a:gd name="T35" fmla="*/ 70 h 90"/>
                    <a:gd name="T36" fmla="*/ 1013 w 1095"/>
                    <a:gd name="T37" fmla="*/ 66 h 90"/>
                    <a:gd name="T38" fmla="*/ 1017 w 1095"/>
                    <a:gd name="T39" fmla="*/ 79 h 90"/>
                    <a:gd name="T40" fmla="*/ 1047 w 1095"/>
                    <a:gd name="T41" fmla="*/ 78 h 90"/>
                    <a:gd name="T42" fmla="*/ 1050 w 1095"/>
                    <a:gd name="T43" fmla="*/ 90 h 90"/>
                    <a:gd name="T44" fmla="*/ 1074 w 1095"/>
                    <a:gd name="T45" fmla="*/ 87 h 90"/>
                    <a:gd name="T46" fmla="*/ 1095 w 1095"/>
                    <a:gd name="T47" fmla="*/ 84 h 9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095"/>
                    <a:gd name="T73" fmla="*/ 0 h 90"/>
                    <a:gd name="T74" fmla="*/ 1095 w 1095"/>
                    <a:gd name="T75" fmla="*/ 90 h 9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095" h="90">
                      <a:moveTo>
                        <a:pt x="0" y="0"/>
                      </a:moveTo>
                      <a:lnTo>
                        <a:pt x="201" y="4"/>
                      </a:lnTo>
                      <a:lnTo>
                        <a:pt x="312" y="13"/>
                      </a:lnTo>
                      <a:lnTo>
                        <a:pt x="401" y="19"/>
                      </a:lnTo>
                      <a:lnTo>
                        <a:pt x="459" y="21"/>
                      </a:lnTo>
                      <a:lnTo>
                        <a:pt x="524" y="25"/>
                      </a:lnTo>
                      <a:lnTo>
                        <a:pt x="572" y="30"/>
                      </a:lnTo>
                      <a:lnTo>
                        <a:pt x="623" y="37"/>
                      </a:lnTo>
                      <a:lnTo>
                        <a:pt x="684" y="51"/>
                      </a:lnTo>
                      <a:lnTo>
                        <a:pt x="723" y="60"/>
                      </a:lnTo>
                      <a:lnTo>
                        <a:pt x="756" y="60"/>
                      </a:lnTo>
                      <a:lnTo>
                        <a:pt x="792" y="60"/>
                      </a:lnTo>
                      <a:lnTo>
                        <a:pt x="833" y="63"/>
                      </a:lnTo>
                      <a:lnTo>
                        <a:pt x="869" y="69"/>
                      </a:lnTo>
                      <a:lnTo>
                        <a:pt x="926" y="70"/>
                      </a:lnTo>
                      <a:lnTo>
                        <a:pt x="942" y="72"/>
                      </a:lnTo>
                      <a:lnTo>
                        <a:pt x="957" y="73"/>
                      </a:lnTo>
                      <a:lnTo>
                        <a:pt x="983" y="70"/>
                      </a:lnTo>
                      <a:lnTo>
                        <a:pt x="1013" y="66"/>
                      </a:lnTo>
                      <a:lnTo>
                        <a:pt x="1017" y="79"/>
                      </a:lnTo>
                      <a:lnTo>
                        <a:pt x="1047" y="78"/>
                      </a:lnTo>
                      <a:lnTo>
                        <a:pt x="1050" y="90"/>
                      </a:lnTo>
                      <a:lnTo>
                        <a:pt x="1074" y="87"/>
                      </a:lnTo>
                      <a:lnTo>
                        <a:pt x="1095" y="84"/>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8" name="Freeform 111"/>
                <p:cNvSpPr>
                  <a:spLocks noChangeAspect="1"/>
                </p:cNvSpPr>
                <p:nvPr/>
              </p:nvSpPr>
              <p:spPr bwMode="auto">
                <a:xfrm>
                  <a:off x="984" y="788"/>
                  <a:ext cx="1310" cy="259"/>
                </a:xfrm>
                <a:custGeom>
                  <a:avLst/>
                  <a:gdLst>
                    <a:gd name="T0" fmla="*/ 0 w 1310"/>
                    <a:gd name="T1" fmla="*/ 0 h 259"/>
                    <a:gd name="T2" fmla="*/ 339 w 1310"/>
                    <a:gd name="T3" fmla="*/ 9 h 259"/>
                    <a:gd name="T4" fmla="*/ 380 w 1310"/>
                    <a:gd name="T5" fmla="*/ 19 h 259"/>
                    <a:gd name="T6" fmla="*/ 423 w 1310"/>
                    <a:gd name="T7" fmla="*/ 27 h 259"/>
                    <a:gd name="T8" fmla="*/ 467 w 1310"/>
                    <a:gd name="T9" fmla="*/ 31 h 259"/>
                    <a:gd name="T10" fmla="*/ 518 w 1310"/>
                    <a:gd name="T11" fmla="*/ 37 h 259"/>
                    <a:gd name="T12" fmla="*/ 578 w 1310"/>
                    <a:gd name="T13" fmla="*/ 48 h 259"/>
                    <a:gd name="T14" fmla="*/ 638 w 1310"/>
                    <a:gd name="T15" fmla="*/ 57 h 259"/>
                    <a:gd name="T16" fmla="*/ 690 w 1310"/>
                    <a:gd name="T17" fmla="*/ 69 h 259"/>
                    <a:gd name="T18" fmla="*/ 726 w 1310"/>
                    <a:gd name="T19" fmla="*/ 72 h 259"/>
                    <a:gd name="T20" fmla="*/ 759 w 1310"/>
                    <a:gd name="T21" fmla="*/ 75 h 259"/>
                    <a:gd name="T22" fmla="*/ 759 w 1310"/>
                    <a:gd name="T23" fmla="*/ 88 h 259"/>
                    <a:gd name="T24" fmla="*/ 795 w 1310"/>
                    <a:gd name="T25" fmla="*/ 90 h 259"/>
                    <a:gd name="T26" fmla="*/ 846 w 1310"/>
                    <a:gd name="T27" fmla="*/ 93 h 259"/>
                    <a:gd name="T28" fmla="*/ 863 w 1310"/>
                    <a:gd name="T29" fmla="*/ 99 h 259"/>
                    <a:gd name="T30" fmla="*/ 897 w 1310"/>
                    <a:gd name="T31" fmla="*/ 100 h 259"/>
                    <a:gd name="T32" fmla="*/ 915 w 1310"/>
                    <a:gd name="T33" fmla="*/ 103 h 259"/>
                    <a:gd name="T34" fmla="*/ 930 w 1310"/>
                    <a:gd name="T35" fmla="*/ 118 h 259"/>
                    <a:gd name="T36" fmla="*/ 953 w 1310"/>
                    <a:gd name="T37" fmla="*/ 123 h 259"/>
                    <a:gd name="T38" fmla="*/ 972 w 1310"/>
                    <a:gd name="T39" fmla="*/ 129 h 259"/>
                    <a:gd name="T40" fmla="*/ 990 w 1310"/>
                    <a:gd name="T41" fmla="*/ 150 h 259"/>
                    <a:gd name="T42" fmla="*/ 1017 w 1310"/>
                    <a:gd name="T43" fmla="*/ 162 h 259"/>
                    <a:gd name="T44" fmla="*/ 1044 w 1310"/>
                    <a:gd name="T45" fmla="*/ 168 h 259"/>
                    <a:gd name="T46" fmla="*/ 1076 w 1310"/>
                    <a:gd name="T47" fmla="*/ 181 h 259"/>
                    <a:gd name="T48" fmla="*/ 1110 w 1310"/>
                    <a:gd name="T49" fmla="*/ 199 h 259"/>
                    <a:gd name="T50" fmla="*/ 1134 w 1310"/>
                    <a:gd name="T51" fmla="*/ 205 h 259"/>
                    <a:gd name="T52" fmla="*/ 1158 w 1310"/>
                    <a:gd name="T53" fmla="*/ 193 h 259"/>
                    <a:gd name="T54" fmla="*/ 1193 w 1310"/>
                    <a:gd name="T55" fmla="*/ 202 h 259"/>
                    <a:gd name="T56" fmla="*/ 1224 w 1310"/>
                    <a:gd name="T57" fmla="*/ 211 h 259"/>
                    <a:gd name="T58" fmla="*/ 1256 w 1310"/>
                    <a:gd name="T59" fmla="*/ 220 h 259"/>
                    <a:gd name="T60" fmla="*/ 1283 w 1310"/>
                    <a:gd name="T61" fmla="*/ 235 h 259"/>
                    <a:gd name="T62" fmla="*/ 1310 w 1310"/>
                    <a:gd name="T63" fmla="*/ 259 h 259"/>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310"/>
                    <a:gd name="T97" fmla="*/ 0 h 259"/>
                    <a:gd name="T98" fmla="*/ 1310 w 1310"/>
                    <a:gd name="T99" fmla="*/ 259 h 259"/>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310" h="259">
                      <a:moveTo>
                        <a:pt x="0" y="0"/>
                      </a:moveTo>
                      <a:lnTo>
                        <a:pt x="339" y="9"/>
                      </a:lnTo>
                      <a:lnTo>
                        <a:pt x="380" y="19"/>
                      </a:lnTo>
                      <a:lnTo>
                        <a:pt x="423" y="27"/>
                      </a:lnTo>
                      <a:lnTo>
                        <a:pt x="467" y="31"/>
                      </a:lnTo>
                      <a:lnTo>
                        <a:pt x="518" y="37"/>
                      </a:lnTo>
                      <a:lnTo>
                        <a:pt x="578" y="48"/>
                      </a:lnTo>
                      <a:lnTo>
                        <a:pt x="638" y="57"/>
                      </a:lnTo>
                      <a:lnTo>
                        <a:pt x="690" y="69"/>
                      </a:lnTo>
                      <a:lnTo>
                        <a:pt x="726" y="72"/>
                      </a:lnTo>
                      <a:lnTo>
                        <a:pt x="759" y="75"/>
                      </a:lnTo>
                      <a:lnTo>
                        <a:pt x="759" y="88"/>
                      </a:lnTo>
                      <a:lnTo>
                        <a:pt x="795" y="90"/>
                      </a:lnTo>
                      <a:lnTo>
                        <a:pt x="846" y="93"/>
                      </a:lnTo>
                      <a:lnTo>
                        <a:pt x="863" y="99"/>
                      </a:lnTo>
                      <a:lnTo>
                        <a:pt x="897" y="100"/>
                      </a:lnTo>
                      <a:lnTo>
                        <a:pt x="915" y="103"/>
                      </a:lnTo>
                      <a:lnTo>
                        <a:pt x="930" y="118"/>
                      </a:lnTo>
                      <a:lnTo>
                        <a:pt x="953" y="123"/>
                      </a:lnTo>
                      <a:lnTo>
                        <a:pt x="972" y="129"/>
                      </a:lnTo>
                      <a:lnTo>
                        <a:pt x="990" y="150"/>
                      </a:lnTo>
                      <a:lnTo>
                        <a:pt x="1017" y="162"/>
                      </a:lnTo>
                      <a:lnTo>
                        <a:pt x="1044" y="168"/>
                      </a:lnTo>
                      <a:lnTo>
                        <a:pt x="1076" y="181"/>
                      </a:lnTo>
                      <a:lnTo>
                        <a:pt x="1110" y="199"/>
                      </a:lnTo>
                      <a:lnTo>
                        <a:pt x="1134" y="205"/>
                      </a:lnTo>
                      <a:lnTo>
                        <a:pt x="1158" y="193"/>
                      </a:lnTo>
                      <a:lnTo>
                        <a:pt x="1193" y="202"/>
                      </a:lnTo>
                      <a:lnTo>
                        <a:pt x="1224" y="211"/>
                      </a:lnTo>
                      <a:lnTo>
                        <a:pt x="1256" y="220"/>
                      </a:lnTo>
                      <a:lnTo>
                        <a:pt x="1283" y="235"/>
                      </a:lnTo>
                      <a:lnTo>
                        <a:pt x="1310" y="259"/>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9" name="Freeform 112"/>
                <p:cNvSpPr>
                  <a:spLocks noChangeAspect="1"/>
                </p:cNvSpPr>
                <p:nvPr/>
              </p:nvSpPr>
              <p:spPr bwMode="auto">
                <a:xfrm>
                  <a:off x="988" y="808"/>
                  <a:ext cx="945" cy="164"/>
                </a:xfrm>
                <a:custGeom>
                  <a:avLst/>
                  <a:gdLst>
                    <a:gd name="T0" fmla="*/ 0 w 945"/>
                    <a:gd name="T1" fmla="*/ 0 h 164"/>
                    <a:gd name="T2" fmla="*/ 82 w 945"/>
                    <a:gd name="T3" fmla="*/ 2 h 164"/>
                    <a:gd name="T4" fmla="*/ 140 w 945"/>
                    <a:gd name="T5" fmla="*/ 4 h 164"/>
                    <a:gd name="T6" fmla="*/ 196 w 945"/>
                    <a:gd name="T7" fmla="*/ 5 h 164"/>
                    <a:gd name="T8" fmla="*/ 253 w 945"/>
                    <a:gd name="T9" fmla="*/ 5 h 164"/>
                    <a:gd name="T10" fmla="*/ 290 w 945"/>
                    <a:gd name="T11" fmla="*/ 11 h 164"/>
                    <a:gd name="T12" fmla="*/ 335 w 945"/>
                    <a:gd name="T13" fmla="*/ 23 h 164"/>
                    <a:gd name="T14" fmla="*/ 385 w 945"/>
                    <a:gd name="T15" fmla="*/ 41 h 164"/>
                    <a:gd name="T16" fmla="*/ 421 w 945"/>
                    <a:gd name="T17" fmla="*/ 53 h 164"/>
                    <a:gd name="T18" fmla="*/ 472 w 945"/>
                    <a:gd name="T19" fmla="*/ 62 h 164"/>
                    <a:gd name="T20" fmla="*/ 547 w 945"/>
                    <a:gd name="T21" fmla="*/ 73 h 164"/>
                    <a:gd name="T22" fmla="*/ 613 w 945"/>
                    <a:gd name="T23" fmla="*/ 80 h 164"/>
                    <a:gd name="T24" fmla="*/ 667 w 945"/>
                    <a:gd name="T25" fmla="*/ 89 h 164"/>
                    <a:gd name="T26" fmla="*/ 718 w 945"/>
                    <a:gd name="T27" fmla="*/ 95 h 164"/>
                    <a:gd name="T28" fmla="*/ 740 w 945"/>
                    <a:gd name="T29" fmla="*/ 103 h 164"/>
                    <a:gd name="T30" fmla="*/ 767 w 945"/>
                    <a:gd name="T31" fmla="*/ 106 h 164"/>
                    <a:gd name="T32" fmla="*/ 800 w 945"/>
                    <a:gd name="T33" fmla="*/ 107 h 164"/>
                    <a:gd name="T34" fmla="*/ 806 w 945"/>
                    <a:gd name="T35" fmla="*/ 124 h 164"/>
                    <a:gd name="T36" fmla="*/ 823 w 945"/>
                    <a:gd name="T37" fmla="*/ 119 h 164"/>
                    <a:gd name="T38" fmla="*/ 833 w 945"/>
                    <a:gd name="T39" fmla="*/ 116 h 164"/>
                    <a:gd name="T40" fmla="*/ 851 w 945"/>
                    <a:gd name="T41" fmla="*/ 116 h 164"/>
                    <a:gd name="T42" fmla="*/ 860 w 945"/>
                    <a:gd name="T43" fmla="*/ 130 h 164"/>
                    <a:gd name="T44" fmla="*/ 877 w 945"/>
                    <a:gd name="T45" fmla="*/ 131 h 164"/>
                    <a:gd name="T46" fmla="*/ 890 w 945"/>
                    <a:gd name="T47" fmla="*/ 148 h 164"/>
                    <a:gd name="T48" fmla="*/ 911 w 945"/>
                    <a:gd name="T49" fmla="*/ 152 h 164"/>
                    <a:gd name="T50" fmla="*/ 925 w 945"/>
                    <a:gd name="T51" fmla="*/ 163 h 164"/>
                    <a:gd name="T52" fmla="*/ 938 w 945"/>
                    <a:gd name="T53" fmla="*/ 164 h 164"/>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945"/>
                    <a:gd name="T82" fmla="*/ 0 h 164"/>
                    <a:gd name="T83" fmla="*/ 945 w 945"/>
                    <a:gd name="T84" fmla="*/ 164 h 164"/>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945" h="164">
                      <a:moveTo>
                        <a:pt x="0" y="0"/>
                      </a:moveTo>
                      <a:lnTo>
                        <a:pt x="82" y="2"/>
                      </a:lnTo>
                      <a:lnTo>
                        <a:pt x="140" y="4"/>
                      </a:lnTo>
                      <a:lnTo>
                        <a:pt x="196" y="5"/>
                      </a:lnTo>
                      <a:lnTo>
                        <a:pt x="253" y="5"/>
                      </a:lnTo>
                      <a:lnTo>
                        <a:pt x="290" y="11"/>
                      </a:lnTo>
                      <a:lnTo>
                        <a:pt x="335" y="23"/>
                      </a:lnTo>
                      <a:lnTo>
                        <a:pt x="385" y="41"/>
                      </a:lnTo>
                      <a:lnTo>
                        <a:pt x="421" y="53"/>
                      </a:lnTo>
                      <a:lnTo>
                        <a:pt x="472" y="62"/>
                      </a:lnTo>
                      <a:lnTo>
                        <a:pt x="547" y="73"/>
                      </a:lnTo>
                      <a:lnTo>
                        <a:pt x="613" y="80"/>
                      </a:lnTo>
                      <a:lnTo>
                        <a:pt x="667" y="89"/>
                      </a:lnTo>
                      <a:lnTo>
                        <a:pt x="718" y="95"/>
                      </a:lnTo>
                      <a:lnTo>
                        <a:pt x="740" y="103"/>
                      </a:lnTo>
                      <a:lnTo>
                        <a:pt x="767" y="106"/>
                      </a:lnTo>
                      <a:lnTo>
                        <a:pt x="800" y="107"/>
                      </a:lnTo>
                      <a:lnTo>
                        <a:pt x="806" y="124"/>
                      </a:lnTo>
                      <a:lnTo>
                        <a:pt x="823" y="119"/>
                      </a:lnTo>
                      <a:lnTo>
                        <a:pt x="833" y="116"/>
                      </a:lnTo>
                      <a:lnTo>
                        <a:pt x="851" y="116"/>
                      </a:lnTo>
                      <a:lnTo>
                        <a:pt x="860" y="130"/>
                      </a:lnTo>
                      <a:lnTo>
                        <a:pt x="877" y="131"/>
                      </a:lnTo>
                      <a:lnTo>
                        <a:pt x="890" y="148"/>
                      </a:lnTo>
                      <a:lnTo>
                        <a:pt x="911" y="152"/>
                      </a:lnTo>
                      <a:lnTo>
                        <a:pt x="925" y="163"/>
                      </a:lnTo>
                      <a:cubicBezTo>
                        <a:pt x="941" y="164"/>
                        <a:pt x="945" y="164"/>
                        <a:pt x="938" y="164"/>
                      </a:cubicBez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0" name="Freeform 113"/>
                <p:cNvSpPr>
                  <a:spLocks noChangeAspect="1"/>
                </p:cNvSpPr>
                <p:nvPr/>
              </p:nvSpPr>
              <p:spPr bwMode="auto">
                <a:xfrm>
                  <a:off x="1940" y="974"/>
                  <a:ext cx="367" cy="91"/>
                </a:xfrm>
                <a:custGeom>
                  <a:avLst/>
                  <a:gdLst>
                    <a:gd name="T0" fmla="*/ 0 w 367"/>
                    <a:gd name="T1" fmla="*/ 46 h 91"/>
                    <a:gd name="T2" fmla="*/ 39 w 367"/>
                    <a:gd name="T3" fmla="*/ 16 h 91"/>
                    <a:gd name="T4" fmla="*/ 45 w 367"/>
                    <a:gd name="T5" fmla="*/ 37 h 91"/>
                    <a:gd name="T6" fmla="*/ 60 w 367"/>
                    <a:gd name="T7" fmla="*/ 15 h 91"/>
                    <a:gd name="T8" fmla="*/ 82 w 367"/>
                    <a:gd name="T9" fmla="*/ 0 h 91"/>
                    <a:gd name="T10" fmla="*/ 88 w 367"/>
                    <a:gd name="T11" fmla="*/ 28 h 91"/>
                    <a:gd name="T12" fmla="*/ 117 w 367"/>
                    <a:gd name="T13" fmla="*/ 9 h 91"/>
                    <a:gd name="T14" fmla="*/ 124 w 367"/>
                    <a:gd name="T15" fmla="*/ 24 h 91"/>
                    <a:gd name="T16" fmla="*/ 141 w 367"/>
                    <a:gd name="T17" fmla="*/ 40 h 91"/>
                    <a:gd name="T18" fmla="*/ 165 w 367"/>
                    <a:gd name="T19" fmla="*/ 49 h 91"/>
                    <a:gd name="T20" fmla="*/ 178 w 367"/>
                    <a:gd name="T21" fmla="*/ 48 h 91"/>
                    <a:gd name="T22" fmla="*/ 202 w 367"/>
                    <a:gd name="T23" fmla="*/ 34 h 91"/>
                    <a:gd name="T24" fmla="*/ 213 w 367"/>
                    <a:gd name="T25" fmla="*/ 39 h 91"/>
                    <a:gd name="T26" fmla="*/ 226 w 367"/>
                    <a:gd name="T27" fmla="*/ 51 h 91"/>
                    <a:gd name="T28" fmla="*/ 253 w 367"/>
                    <a:gd name="T29" fmla="*/ 57 h 91"/>
                    <a:gd name="T30" fmla="*/ 289 w 367"/>
                    <a:gd name="T31" fmla="*/ 49 h 91"/>
                    <a:gd name="T32" fmla="*/ 306 w 367"/>
                    <a:gd name="T33" fmla="*/ 51 h 91"/>
                    <a:gd name="T34" fmla="*/ 325 w 367"/>
                    <a:gd name="T35" fmla="*/ 72 h 91"/>
                    <a:gd name="T36" fmla="*/ 367 w 367"/>
                    <a:gd name="T37" fmla="*/ 91 h 9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67"/>
                    <a:gd name="T58" fmla="*/ 0 h 91"/>
                    <a:gd name="T59" fmla="*/ 367 w 367"/>
                    <a:gd name="T60" fmla="*/ 91 h 9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67" h="91">
                      <a:moveTo>
                        <a:pt x="0" y="46"/>
                      </a:moveTo>
                      <a:lnTo>
                        <a:pt x="39" y="16"/>
                      </a:lnTo>
                      <a:lnTo>
                        <a:pt x="45" y="37"/>
                      </a:lnTo>
                      <a:lnTo>
                        <a:pt x="60" y="15"/>
                      </a:lnTo>
                      <a:lnTo>
                        <a:pt x="82" y="0"/>
                      </a:lnTo>
                      <a:lnTo>
                        <a:pt x="88" y="28"/>
                      </a:lnTo>
                      <a:lnTo>
                        <a:pt x="117" y="9"/>
                      </a:lnTo>
                      <a:lnTo>
                        <a:pt x="124" y="24"/>
                      </a:lnTo>
                      <a:lnTo>
                        <a:pt x="141" y="40"/>
                      </a:lnTo>
                      <a:lnTo>
                        <a:pt x="165" y="49"/>
                      </a:lnTo>
                      <a:lnTo>
                        <a:pt x="178" y="48"/>
                      </a:lnTo>
                      <a:lnTo>
                        <a:pt x="202" y="34"/>
                      </a:lnTo>
                      <a:lnTo>
                        <a:pt x="213" y="39"/>
                      </a:lnTo>
                      <a:lnTo>
                        <a:pt x="226" y="51"/>
                      </a:lnTo>
                      <a:lnTo>
                        <a:pt x="253" y="57"/>
                      </a:lnTo>
                      <a:lnTo>
                        <a:pt x="289" y="49"/>
                      </a:lnTo>
                      <a:lnTo>
                        <a:pt x="306" y="51"/>
                      </a:lnTo>
                      <a:lnTo>
                        <a:pt x="325" y="72"/>
                      </a:lnTo>
                      <a:lnTo>
                        <a:pt x="367" y="91"/>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1" name="Freeform 114"/>
                <p:cNvSpPr>
                  <a:spLocks noChangeAspect="1"/>
                </p:cNvSpPr>
                <p:nvPr/>
              </p:nvSpPr>
              <p:spPr bwMode="auto">
                <a:xfrm>
                  <a:off x="1893" y="822"/>
                  <a:ext cx="717" cy="32"/>
                </a:xfrm>
                <a:custGeom>
                  <a:avLst/>
                  <a:gdLst>
                    <a:gd name="T0" fmla="*/ 0 w 717"/>
                    <a:gd name="T1" fmla="*/ 0 h 32"/>
                    <a:gd name="T2" fmla="*/ 51 w 717"/>
                    <a:gd name="T3" fmla="*/ 0 h 32"/>
                    <a:gd name="T4" fmla="*/ 125 w 717"/>
                    <a:gd name="T5" fmla="*/ 3 h 32"/>
                    <a:gd name="T6" fmla="*/ 191 w 717"/>
                    <a:gd name="T7" fmla="*/ 6 h 32"/>
                    <a:gd name="T8" fmla="*/ 269 w 717"/>
                    <a:gd name="T9" fmla="*/ 12 h 32"/>
                    <a:gd name="T10" fmla="*/ 366 w 717"/>
                    <a:gd name="T11" fmla="*/ 11 h 32"/>
                    <a:gd name="T12" fmla="*/ 444 w 717"/>
                    <a:gd name="T13" fmla="*/ 11 h 32"/>
                    <a:gd name="T14" fmla="*/ 519 w 717"/>
                    <a:gd name="T15" fmla="*/ 17 h 32"/>
                    <a:gd name="T16" fmla="*/ 575 w 717"/>
                    <a:gd name="T17" fmla="*/ 21 h 32"/>
                    <a:gd name="T18" fmla="*/ 636 w 717"/>
                    <a:gd name="T19" fmla="*/ 23 h 32"/>
                    <a:gd name="T20" fmla="*/ 660 w 717"/>
                    <a:gd name="T21" fmla="*/ 24 h 32"/>
                    <a:gd name="T22" fmla="*/ 690 w 717"/>
                    <a:gd name="T23" fmla="*/ 32 h 32"/>
                    <a:gd name="T24" fmla="*/ 717 w 717"/>
                    <a:gd name="T25" fmla="*/ 30 h 3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717"/>
                    <a:gd name="T40" fmla="*/ 0 h 32"/>
                    <a:gd name="T41" fmla="*/ 717 w 717"/>
                    <a:gd name="T42" fmla="*/ 32 h 32"/>
                    <a:gd name="connsiteX0" fmla="*/ 0 w 10000"/>
                    <a:gd name="connsiteY0" fmla="*/ 0 h 10000"/>
                    <a:gd name="connsiteX1" fmla="*/ 711 w 10000"/>
                    <a:gd name="connsiteY1" fmla="*/ 0 h 10000"/>
                    <a:gd name="connsiteX2" fmla="*/ 1743 w 10000"/>
                    <a:gd name="connsiteY2" fmla="*/ 938 h 10000"/>
                    <a:gd name="connsiteX3" fmla="*/ 2664 w 10000"/>
                    <a:gd name="connsiteY3" fmla="*/ 1875 h 10000"/>
                    <a:gd name="connsiteX4" fmla="*/ 3752 w 10000"/>
                    <a:gd name="connsiteY4" fmla="*/ 3750 h 10000"/>
                    <a:gd name="connsiteX5" fmla="*/ 5105 w 10000"/>
                    <a:gd name="connsiteY5" fmla="*/ 3438 h 10000"/>
                    <a:gd name="connsiteX6" fmla="*/ 6192 w 10000"/>
                    <a:gd name="connsiteY6" fmla="*/ 3438 h 10000"/>
                    <a:gd name="connsiteX7" fmla="*/ 7238 w 10000"/>
                    <a:gd name="connsiteY7" fmla="*/ 5313 h 10000"/>
                    <a:gd name="connsiteX8" fmla="*/ 8168 w 10000"/>
                    <a:gd name="connsiteY8" fmla="*/ 5493 h 10000"/>
                    <a:gd name="connsiteX9" fmla="*/ 8870 w 10000"/>
                    <a:gd name="connsiteY9" fmla="*/ 7188 h 10000"/>
                    <a:gd name="connsiteX10" fmla="*/ 9205 w 10000"/>
                    <a:gd name="connsiteY10" fmla="*/ 7500 h 10000"/>
                    <a:gd name="connsiteX11" fmla="*/ 9623 w 10000"/>
                    <a:gd name="connsiteY11" fmla="*/ 10000 h 10000"/>
                    <a:gd name="connsiteX12" fmla="*/ 10000 w 10000"/>
                    <a:gd name="connsiteY12" fmla="*/ 9375 h 10000"/>
                    <a:gd name="connsiteX0" fmla="*/ 0 w 10000"/>
                    <a:gd name="connsiteY0" fmla="*/ 0 h 10000"/>
                    <a:gd name="connsiteX1" fmla="*/ 711 w 10000"/>
                    <a:gd name="connsiteY1" fmla="*/ 0 h 10000"/>
                    <a:gd name="connsiteX2" fmla="*/ 1743 w 10000"/>
                    <a:gd name="connsiteY2" fmla="*/ 938 h 10000"/>
                    <a:gd name="connsiteX3" fmla="*/ 2664 w 10000"/>
                    <a:gd name="connsiteY3" fmla="*/ 1875 h 10000"/>
                    <a:gd name="connsiteX4" fmla="*/ 3752 w 10000"/>
                    <a:gd name="connsiteY4" fmla="*/ 3750 h 10000"/>
                    <a:gd name="connsiteX5" fmla="*/ 5105 w 10000"/>
                    <a:gd name="connsiteY5" fmla="*/ 3438 h 10000"/>
                    <a:gd name="connsiteX6" fmla="*/ 6192 w 10000"/>
                    <a:gd name="connsiteY6" fmla="*/ 3438 h 10000"/>
                    <a:gd name="connsiteX7" fmla="*/ 7238 w 10000"/>
                    <a:gd name="connsiteY7" fmla="*/ 5313 h 10000"/>
                    <a:gd name="connsiteX8" fmla="*/ 8168 w 10000"/>
                    <a:gd name="connsiteY8" fmla="*/ 5493 h 10000"/>
                    <a:gd name="connsiteX9" fmla="*/ 8274 w 10000"/>
                    <a:gd name="connsiteY9" fmla="*/ 7531 h 10000"/>
                    <a:gd name="connsiteX10" fmla="*/ 8870 w 10000"/>
                    <a:gd name="connsiteY10" fmla="*/ 7188 h 10000"/>
                    <a:gd name="connsiteX11" fmla="*/ 9205 w 10000"/>
                    <a:gd name="connsiteY11" fmla="*/ 7500 h 10000"/>
                    <a:gd name="connsiteX12" fmla="*/ 9623 w 10000"/>
                    <a:gd name="connsiteY12" fmla="*/ 10000 h 10000"/>
                    <a:gd name="connsiteX13" fmla="*/ 10000 w 10000"/>
                    <a:gd name="connsiteY13" fmla="*/ 9375 h 10000"/>
                    <a:gd name="connsiteX0" fmla="*/ 0 w 10000"/>
                    <a:gd name="connsiteY0" fmla="*/ 0 h 10000"/>
                    <a:gd name="connsiteX1" fmla="*/ 711 w 10000"/>
                    <a:gd name="connsiteY1" fmla="*/ 0 h 10000"/>
                    <a:gd name="connsiteX2" fmla="*/ 1743 w 10000"/>
                    <a:gd name="connsiteY2" fmla="*/ 938 h 10000"/>
                    <a:gd name="connsiteX3" fmla="*/ 2664 w 10000"/>
                    <a:gd name="connsiteY3" fmla="*/ 1875 h 10000"/>
                    <a:gd name="connsiteX4" fmla="*/ 3752 w 10000"/>
                    <a:gd name="connsiteY4" fmla="*/ 3750 h 10000"/>
                    <a:gd name="connsiteX5" fmla="*/ 5105 w 10000"/>
                    <a:gd name="connsiteY5" fmla="*/ 3438 h 10000"/>
                    <a:gd name="connsiteX6" fmla="*/ 6192 w 10000"/>
                    <a:gd name="connsiteY6" fmla="*/ 3438 h 10000"/>
                    <a:gd name="connsiteX7" fmla="*/ 7238 w 10000"/>
                    <a:gd name="connsiteY7" fmla="*/ 5313 h 10000"/>
                    <a:gd name="connsiteX8" fmla="*/ 8168 w 10000"/>
                    <a:gd name="connsiteY8" fmla="*/ 5493 h 10000"/>
                    <a:gd name="connsiteX9" fmla="*/ 8274 w 10000"/>
                    <a:gd name="connsiteY9" fmla="*/ 7531 h 10000"/>
                    <a:gd name="connsiteX10" fmla="*/ 8870 w 10000"/>
                    <a:gd name="connsiteY10" fmla="*/ 7188 h 10000"/>
                    <a:gd name="connsiteX11" fmla="*/ 9205 w 10000"/>
                    <a:gd name="connsiteY11" fmla="*/ 7500 h 10000"/>
                    <a:gd name="connsiteX12" fmla="*/ 9623 w 10000"/>
                    <a:gd name="connsiteY12" fmla="*/ 10000 h 10000"/>
                    <a:gd name="connsiteX13" fmla="*/ 10000 w 10000"/>
                    <a:gd name="connsiteY13" fmla="*/ 9375 h 10000"/>
                    <a:gd name="connsiteX0" fmla="*/ 0 w 10000"/>
                    <a:gd name="connsiteY0" fmla="*/ 0 h 10000"/>
                    <a:gd name="connsiteX1" fmla="*/ 711 w 10000"/>
                    <a:gd name="connsiteY1" fmla="*/ 0 h 10000"/>
                    <a:gd name="connsiteX2" fmla="*/ 1743 w 10000"/>
                    <a:gd name="connsiteY2" fmla="*/ 938 h 10000"/>
                    <a:gd name="connsiteX3" fmla="*/ 2664 w 10000"/>
                    <a:gd name="connsiteY3" fmla="*/ 1875 h 10000"/>
                    <a:gd name="connsiteX4" fmla="*/ 3752 w 10000"/>
                    <a:gd name="connsiteY4" fmla="*/ 3750 h 10000"/>
                    <a:gd name="connsiteX5" fmla="*/ 5105 w 10000"/>
                    <a:gd name="connsiteY5" fmla="*/ 3438 h 10000"/>
                    <a:gd name="connsiteX6" fmla="*/ 6192 w 10000"/>
                    <a:gd name="connsiteY6" fmla="*/ 3438 h 10000"/>
                    <a:gd name="connsiteX7" fmla="*/ 7238 w 10000"/>
                    <a:gd name="connsiteY7" fmla="*/ 5313 h 10000"/>
                    <a:gd name="connsiteX8" fmla="*/ 8168 w 10000"/>
                    <a:gd name="connsiteY8" fmla="*/ 5493 h 10000"/>
                    <a:gd name="connsiteX9" fmla="*/ 8274 w 10000"/>
                    <a:gd name="connsiteY9" fmla="*/ 7531 h 10000"/>
                    <a:gd name="connsiteX10" fmla="*/ 8870 w 10000"/>
                    <a:gd name="connsiteY10" fmla="*/ 7188 h 10000"/>
                    <a:gd name="connsiteX11" fmla="*/ 9205 w 10000"/>
                    <a:gd name="connsiteY11" fmla="*/ 7500 h 10000"/>
                    <a:gd name="connsiteX12" fmla="*/ 9623 w 10000"/>
                    <a:gd name="connsiteY12" fmla="*/ 10000 h 10000"/>
                    <a:gd name="connsiteX13" fmla="*/ 10000 w 10000"/>
                    <a:gd name="connsiteY13" fmla="*/ 9375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000" h="10000">
                      <a:moveTo>
                        <a:pt x="0" y="0"/>
                      </a:moveTo>
                      <a:lnTo>
                        <a:pt x="711" y="0"/>
                      </a:lnTo>
                      <a:lnTo>
                        <a:pt x="1743" y="938"/>
                      </a:lnTo>
                      <a:lnTo>
                        <a:pt x="2664" y="1875"/>
                      </a:lnTo>
                      <a:lnTo>
                        <a:pt x="3752" y="3750"/>
                      </a:lnTo>
                      <a:lnTo>
                        <a:pt x="5105" y="3438"/>
                      </a:lnTo>
                      <a:lnTo>
                        <a:pt x="6192" y="3438"/>
                      </a:lnTo>
                      <a:lnTo>
                        <a:pt x="7238" y="5313"/>
                      </a:lnTo>
                      <a:lnTo>
                        <a:pt x="8168" y="5493"/>
                      </a:lnTo>
                      <a:cubicBezTo>
                        <a:pt x="8228" y="6886"/>
                        <a:pt x="8196" y="6495"/>
                        <a:pt x="8274" y="7531"/>
                      </a:cubicBezTo>
                      <a:lnTo>
                        <a:pt x="8870" y="7188"/>
                      </a:lnTo>
                      <a:lnTo>
                        <a:pt x="9205" y="7500"/>
                      </a:lnTo>
                      <a:cubicBezTo>
                        <a:pt x="9344" y="8333"/>
                        <a:pt x="9484" y="9167"/>
                        <a:pt x="9623" y="10000"/>
                      </a:cubicBezTo>
                      <a:lnTo>
                        <a:pt x="10000" y="9375"/>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2" name="Freeform 115"/>
                <p:cNvSpPr>
                  <a:spLocks noChangeAspect="1"/>
                </p:cNvSpPr>
                <p:nvPr/>
              </p:nvSpPr>
              <p:spPr bwMode="auto">
                <a:xfrm>
                  <a:off x="1406" y="798"/>
                  <a:ext cx="1206" cy="31"/>
                </a:xfrm>
                <a:custGeom>
                  <a:avLst/>
                  <a:gdLst>
                    <a:gd name="T0" fmla="*/ 0 w 1206"/>
                    <a:gd name="T1" fmla="*/ 0 h 29"/>
                    <a:gd name="T2" fmla="*/ 141 w 1206"/>
                    <a:gd name="T3" fmla="*/ 2 h 29"/>
                    <a:gd name="T4" fmla="*/ 315 w 1206"/>
                    <a:gd name="T5" fmla="*/ 8 h 29"/>
                    <a:gd name="T6" fmla="*/ 465 w 1206"/>
                    <a:gd name="T7" fmla="*/ 14 h 29"/>
                    <a:gd name="T8" fmla="*/ 559 w 1206"/>
                    <a:gd name="T9" fmla="*/ 17 h 29"/>
                    <a:gd name="T10" fmla="*/ 631 w 1206"/>
                    <a:gd name="T11" fmla="*/ 20 h 29"/>
                    <a:gd name="T12" fmla="*/ 724 w 1206"/>
                    <a:gd name="T13" fmla="*/ 21 h 29"/>
                    <a:gd name="T14" fmla="*/ 838 w 1206"/>
                    <a:gd name="T15" fmla="*/ 24 h 29"/>
                    <a:gd name="T16" fmla="*/ 924 w 1206"/>
                    <a:gd name="T17" fmla="*/ 26 h 29"/>
                    <a:gd name="T18" fmla="*/ 1018 w 1206"/>
                    <a:gd name="T19" fmla="*/ 26 h 29"/>
                    <a:gd name="T20" fmla="*/ 1135 w 1206"/>
                    <a:gd name="T21" fmla="*/ 27 h 29"/>
                    <a:gd name="T22" fmla="*/ 1189 w 1206"/>
                    <a:gd name="T23" fmla="*/ 29 h 29"/>
                    <a:gd name="T24" fmla="*/ 1206 w 1206"/>
                    <a:gd name="T25" fmla="*/ 24 h 2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06"/>
                    <a:gd name="T40" fmla="*/ 0 h 29"/>
                    <a:gd name="T41" fmla="*/ 1206 w 1206"/>
                    <a:gd name="T42" fmla="*/ 29 h 29"/>
                    <a:gd name="connsiteX0" fmla="*/ 0 w 10000"/>
                    <a:gd name="connsiteY0" fmla="*/ 0 h 10682"/>
                    <a:gd name="connsiteX1" fmla="*/ 1169 w 10000"/>
                    <a:gd name="connsiteY1" fmla="*/ 690 h 10682"/>
                    <a:gd name="connsiteX2" fmla="*/ 2612 w 10000"/>
                    <a:gd name="connsiteY2" fmla="*/ 2759 h 10682"/>
                    <a:gd name="connsiteX3" fmla="*/ 3856 w 10000"/>
                    <a:gd name="connsiteY3" fmla="*/ 4828 h 10682"/>
                    <a:gd name="connsiteX4" fmla="*/ 4635 w 10000"/>
                    <a:gd name="connsiteY4" fmla="*/ 5862 h 10682"/>
                    <a:gd name="connsiteX5" fmla="*/ 5232 w 10000"/>
                    <a:gd name="connsiteY5" fmla="*/ 6897 h 10682"/>
                    <a:gd name="connsiteX6" fmla="*/ 6003 w 10000"/>
                    <a:gd name="connsiteY6" fmla="*/ 7241 h 10682"/>
                    <a:gd name="connsiteX7" fmla="*/ 6949 w 10000"/>
                    <a:gd name="connsiteY7" fmla="*/ 8276 h 10682"/>
                    <a:gd name="connsiteX8" fmla="*/ 7662 w 10000"/>
                    <a:gd name="connsiteY8" fmla="*/ 8966 h 10682"/>
                    <a:gd name="connsiteX9" fmla="*/ 8441 w 10000"/>
                    <a:gd name="connsiteY9" fmla="*/ 8966 h 10682"/>
                    <a:gd name="connsiteX10" fmla="*/ 8881 w 10000"/>
                    <a:gd name="connsiteY10" fmla="*/ 10680 h 10682"/>
                    <a:gd name="connsiteX11" fmla="*/ 9411 w 10000"/>
                    <a:gd name="connsiteY11" fmla="*/ 9310 h 10682"/>
                    <a:gd name="connsiteX12" fmla="*/ 9859 w 10000"/>
                    <a:gd name="connsiteY12" fmla="*/ 10000 h 10682"/>
                    <a:gd name="connsiteX13" fmla="*/ 10000 w 10000"/>
                    <a:gd name="connsiteY13" fmla="*/ 8276 h 10682"/>
                    <a:gd name="connsiteX0" fmla="*/ 0 w 10000"/>
                    <a:gd name="connsiteY0" fmla="*/ 0 h 10684"/>
                    <a:gd name="connsiteX1" fmla="*/ 1169 w 10000"/>
                    <a:gd name="connsiteY1" fmla="*/ 690 h 10684"/>
                    <a:gd name="connsiteX2" fmla="*/ 2612 w 10000"/>
                    <a:gd name="connsiteY2" fmla="*/ 2759 h 10684"/>
                    <a:gd name="connsiteX3" fmla="*/ 3856 w 10000"/>
                    <a:gd name="connsiteY3" fmla="*/ 4828 h 10684"/>
                    <a:gd name="connsiteX4" fmla="*/ 4635 w 10000"/>
                    <a:gd name="connsiteY4" fmla="*/ 5862 h 10684"/>
                    <a:gd name="connsiteX5" fmla="*/ 5232 w 10000"/>
                    <a:gd name="connsiteY5" fmla="*/ 6897 h 10684"/>
                    <a:gd name="connsiteX6" fmla="*/ 6003 w 10000"/>
                    <a:gd name="connsiteY6" fmla="*/ 7241 h 10684"/>
                    <a:gd name="connsiteX7" fmla="*/ 6949 w 10000"/>
                    <a:gd name="connsiteY7" fmla="*/ 8276 h 10684"/>
                    <a:gd name="connsiteX8" fmla="*/ 7662 w 10000"/>
                    <a:gd name="connsiteY8" fmla="*/ 8966 h 10684"/>
                    <a:gd name="connsiteX9" fmla="*/ 8441 w 10000"/>
                    <a:gd name="connsiteY9" fmla="*/ 8966 h 10684"/>
                    <a:gd name="connsiteX10" fmla="*/ 8826 w 10000"/>
                    <a:gd name="connsiteY10" fmla="*/ 9098 h 10684"/>
                    <a:gd name="connsiteX11" fmla="*/ 8881 w 10000"/>
                    <a:gd name="connsiteY11" fmla="*/ 10680 h 10684"/>
                    <a:gd name="connsiteX12" fmla="*/ 9411 w 10000"/>
                    <a:gd name="connsiteY12" fmla="*/ 9310 h 10684"/>
                    <a:gd name="connsiteX13" fmla="*/ 9859 w 10000"/>
                    <a:gd name="connsiteY13" fmla="*/ 10000 h 10684"/>
                    <a:gd name="connsiteX14" fmla="*/ 10000 w 10000"/>
                    <a:gd name="connsiteY14" fmla="*/ 8276 h 10684"/>
                    <a:gd name="connsiteX0" fmla="*/ 0 w 10000"/>
                    <a:gd name="connsiteY0" fmla="*/ 0 h 10816"/>
                    <a:gd name="connsiteX1" fmla="*/ 1169 w 10000"/>
                    <a:gd name="connsiteY1" fmla="*/ 690 h 10816"/>
                    <a:gd name="connsiteX2" fmla="*/ 2612 w 10000"/>
                    <a:gd name="connsiteY2" fmla="*/ 2759 h 10816"/>
                    <a:gd name="connsiteX3" fmla="*/ 3856 w 10000"/>
                    <a:gd name="connsiteY3" fmla="*/ 4828 h 10816"/>
                    <a:gd name="connsiteX4" fmla="*/ 4635 w 10000"/>
                    <a:gd name="connsiteY4" fmla="*/ 5862 h 10816"/>
                    <a:gd name="connsiteX5" fmla="*/ 5232 w 10000"/>
                    <a:gd name="connsiteY5" fmla="*/ 6897 h 10816"/>
                    <a:gd name="connsiteX6" fmla="*/ 6003 w 10000"/>
                    <a:gd name="connsiteY6" fmla="*/ 7241 h 10816"/>
                    <a:gd name="connsiteX7" fmla="*/ 6949 w 10000"/>
                    <a:gd name="connsiteY7" fmla="*/ 8276 h 10816"/>
                    <a:gd name="connsiteX8" fmla="*/ 7662 w 10000"/>
                    <a:gd name="connsiteY8" fmla="*/ 8966 h 10816"/>
                    <a:gd name="connsiteX9" fmla="*/ 8441 w 10000"/>
                    <a:gd name="connsiteY9" fmla="*/ 8966 h 10816"/>
                    <a:gd name="connsiteX10" fmla="*/ 8826 w 10000"/>
                    <a:gd name="connsiteY10" fmla="*/ 9098 h 10816"/>
                    <a:gd name="connsiteX11" fmla="*/ 8881 w 10000"/>
                    <a:gd name="connsiteY11" fmla="*/ 10680 h 10816"/>
                    <a:gd name="connsiteX12" fmla="*/ 9411 w 10000"/>
                    <a:gd name="connsiteY12" fmla="*/ 9310 h 10816"/>
                    <a:gd name="connsiteX13" fmla="*/ 9859 w 10000"/>
                    <a:gd name="connsiteY13" fmla="*/ 10000 h 10816"/>
                    <a:gd name="connsiteX14" fmla="*/ 10000 w 10000"/>
                    <a:gd name="connsiteY14" fmla="*/ 8276 h 10816"/>
                    <a:gd name="connsiteX0" fmla="*/ 0 w 10000"/>
                    <a:gd name="connsiteY0" fmla="*/ 0 h 10680"/>
                    <a:gd name="connsiteX1" fmla="*/ 1169 w 10000"/>
                    <a:gd name="connsiteY1" fmla="*/ 690 h 10680"/>
                    <a:gd name="connsiteX2" fmla="*/ 2612 w 10000"/>
                    <a:gd name="connsiteY2" fmla="*/ 2759 h 10680"/>
                    <a:gd name="connsiteX3" fmla="*/ 3856 w 10000"/>
                    <a:gd name="connsiteY3" fmla="*/ 4828 h 10680"/>
                    <a:gd name="connsiteX4" fmla="*/ 4635 w 10000"/>
                    <a:gd name="connsiteY4" fmla="*/ 5862 h 10680"/>
                    <a:gd name="connsiteX5" fmla="*/ 5232 w 10000"/>
                    <a:gd name="connsiteY5" fmla="*/ 6897 h 10680"/>
                    <a:gd name="connsiteX6" fmla="*/ 6003 w 10000"/>
                    <a:gd name="connsiteY6" fmla="*/ 7241 h 10680"/>
                    <a:gd name="connsiteX7" fmla="*/ 6949 w 10000"/>
                    <a:gd name="connsiteY7" fmla="*/ 8276 h 10680"/>
                    <a:gd name="connsiteX8" fmla="*/ 7662 w 10000"/>
                    <a:gd name="connsiteY8" fmla="*/ 8966 h 10680"/>
                    <a:gd name="connsiteX9" fmla="*/ 8441 w 10000"/>
                    <a:gd name="connsiteY9" fmla="*/ 8966 h 10680"/>
                    <a:gd name="connsiteX10" fmla="*/ 8826 w 10000"/>
                    <a:gd name="connsiteY10" fmla="*/ 9098 h 10680"/>
                    <a:gd name="connsiteX11" fmla="*/ 8881 w 10000"/>
                    <a:gd name="connsiteY11" fmla="*/ 10680 h 10680"/>
                    <a:gd name="connsiteX12" fmla="*/ 9411 w 10000"/>
                    <a:gd name="connsiteY12" fmla="*/ 9310 h 10680"/>
                    <a:gd name="connsiteX13" fmla="*/ 9859 w 10000"/>
                    <a:gd name="connsiteY13" fmla="*/ 10000 h 10680"/>
                    <a:gd name="connsiteX14" fmla="*/ 10000 w 10000"/>
                    <a:gd name="connsiteY14" fmla="*/ 8276 h 10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000" h="10680">
                      <a:moveTo>
                        <a:pt x="0" y="0"/>
                      </a:moveTo>
                      <a:lnTo>
                        <a:pt x="1169" y="690"/>
                      </a:lnTo>
                      <a:lnTo>
                        <a:pt x="2612" y="2759"/>
                      </a:lnTo>
                      <a:lnTo>
                        <a:pt x="3856" y="4828"/>
                      </a:lnTo>
                      <a:lnTo>
                        <a:pt x="4635" y="5862"/>
                      </a:lnTo>
                      <a:lnTo>
                        <a:pt x="5232" y="6897"/>
                      </a:lnTo>
                      <a:lnTo>
                        <a:pt x="6003" y="7241"/>
                      </a:lnTo>
                      <a:lnTo>
                        <a:pt x="6949" y="8276"/>
                      </a:lnTo>
                      <a:lnTo>
                        <a:pt x="7662" y="8966"/>
                      </a:lnTo>
                      <a:lnTo>
                        <a:pt x="8441" y="8966"/>
                      </a:lnTo>
                      <a:cubicBezTo>
                        <a:pt x="8602" y="9119"/>
                        <a:pt x="8753" y="8812"/>
                        <a:pt x="8826" y="9098"/>
                      </a:cubicBezTo>
                      <a:cubicBezTo>
                        <a:pt x="8877" y="11352"/>
                        <a:pt x="8850" y="9581"/>
                        <a:pt x="8881" y="10680"/>
                      </a:cubicBezTo>
                      <a:lnTo>
                        <a:pt x="9411" y="9310"/>
                      </a:lnTo>
                      <a:lnTo>
                        <a:pt x="9859" y="10000"/>
                      </a:lnTo>
                      <a:lnTo>
                        <a:pt x="10000" y="8276"/>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3" name="Freeform 116"/>
                <p:cNvSpPr>
                  <a:spLocks noChangeAspect="1"/>
                </p:cNvSpPr>
                <p:nvPr/>
              </p:nvSpPr>
              <p:spPr bwMode="auto">
                <a:xfrm>
                  <a:off x="2633" y="825"/>
                  <a:ext cx="376" cy="69"/>
                </a:xfrm>
                <a:custGeom>
                  <a:avLst/>
                  <a:gdLst>
                    <a:gd name="T0" fmla="*/ 0 w 376"/>
                    <a:gd name="T1" fmla="*/ 0 h 69"/>
                    <a:gd name="T2" fmla="*/ 30 w 376"/>
                    <a:gd name="T3" fmla="*/ 17 h 69"/>
                    <a:gd name="T4" fmla="*/ 69 w 376"/>
                    <a:gd name="T5" fmla="*/ 21 h 69"/>
                    <a:gd name="T6" fmla="*/ 105 w 376"/>
                    <a:gd name="T7" fmla="*/ 23 h 69"/>
                    <a:gd name="T8" fmla="*/ 138 w 376"/>
                    <a:gd name="T9" fmla="*/ 20 h 69"/>
                    <a:gd name="T10" fmla="*/ 151 w 376"/>
                    <a:gd name="T11" fmla="*/ 45 h 69"/>
                    <a:gd name="T12" fmla="*/ 196 w 376"/>
                    <a:gd name="T13" fmla="*/ 27 h 69"/>
                    <a:gd name="T14" fmla="*/ 205 w 376"/>
                    <a:gd name="T15" fmla="*/ 47 h 69"/>
                    <a:gd name="T16" fmla="*/ 222 w 376"/>
                    <a:gd name="T17" fmla="*/ 35 h 69"/>
                    <a:gd name="T18" fmla="*/ 249 w 376"/>
                    <a:gd name="T19" fmla="*/ 35 h 69"/>
                    <a:gd name="T20" fmla="*/ 282 w 376"/>
                    <a:gd name="T21" fmla="*/ 36 h 69"/>
                    <a:gd name="T22" fmla="*/ 325 w 376"/>
                    <a:gd name="T23" fmla="*/ 42 h 69"/>
                    <a:gd name="T24" fmla="*/ 352 w 376"/>
                    <a:gd name="T25" fmla="*/ 51 h 69"/>
                    <a:gd name="T26" fmla="*/ 376 w 376"/>
                    <a:gd name="T27" fmla="*/ 69 h 6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76"/>
                    <a:gd name="T43" fmla="*/ 0 h 69"/>
                    <a:gd name="T44" fmla="*/ 376 w 376"/>
                    <a:gd name="T45" fmla="*/ 69 h 6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76" h="69">
                      <a:moveTo>
                        <a:pt x="0" y="0"/>
                      </a:moveTo>
                      <a:lnTo>
                        <a:pt x="30" y="17"/>
                      </a:lnTo>
                      <a:lnTo>
                        <a:pt x="69" y="21"/>
                      </a:lnTo>
                      <a:lnTo>
                        <a:pt x="105" y="23"/>
                      </a:lnTo>
                      <a:lnTo>
                        <a:pt x="138" y="20"/>
                      </a:lnTo>
                      <a:lnTo>
                        <a:pt x="151" y="45"/>
                      </a:lnTo>
                      <a:lnTo>
                        <a:pt x="196" y="27"/>
                      </a:lnTo>
                      <a:lnTo>
                        <a:pt x="205" y="47"/>
                      </a:lnTo>
                      <a:lnTo>
                        <a:pt x="222" y="35"/>
                      </a:lnTo>
                      <a:lnTo>
                        <a:pt x="249" y="35"/>
                      </a:lnTo>
                      <a:lnTo>
                        <a:pt x="282" y="36"/>
                      </a:lnTo>
                      <a:lnTo>
                        <a:pt x="325" y="42"/>
                      </a:lnTo>
                      <a:lnTo>
                        <a:pt x="352" y="51"/>
                      </a:lnTo>
                      <a:lnTo>
                        <a:pt x="376" y="69"/>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4" name="Freeform 117"/>
                <p:cNvSpPr>
                  <a:spLocks noChangeAspect="1"/>
                </p:cNvSpPr>
                <p:nvPr/>
              </p:nvSpPr>
              <p:spPr bwMode="auto">
                <a:xfrm>
                  <a:off x="2622" y="932"/>
                  <a:ext cx="53" cy="28"/>
                </a:xfrm>
                <a:custGeom>
                  <a:avLst/>
                  <a:gdLst>
                    <a:gd name="T0" fmla="*/ 0 w 53"/>
                    <a:gd name="T1" fmla="*/ 0 h 28"/>
                    <a:gd name="T2" fmla="*/ 26 w 53"/>
                    <a:gd name="T3" fmla="*/ 13 h 28"/>
                    <a:gd name="T4" fmla="*/ 53 w 53"/>
                    <a:gd name="T5" fmla="*/ 28 h 28"/>
                    <a:gd name="T6" fmla="*/ 0 60000 65536"/>
                    <a:gd name="T7" fmla="*/ 0 60000 65536"/>
                    <a:gd name="T8" fmla="*/ 0 60000 65536"/>
                    <a:gd name="T9" fmla="*/ 0 w 53"/>
                    <a:gd name="T10" fmla="*/ 0 h 28"/>
                    <a:gd name="T11" fmla="*/ 53 w 53"/>
                    <a:gd name="T12" fmla="*/ 28 h 28"/>
                  </a:gdLst>
                  <a:ahLst/>
                  <a:cxnLst>
                    <a:cxn ang="T6">
                      <a:pos x="T0" y="T1"/>
                    </a:cxn>
                    <a:cxn ang="T7">
                      <a:pos x="T2" y="T3"/>
                    </a:cxn>
                    <a:cxn ang="T8">
                      <a:pos x="T4" y="T5"/>
                    </a:cxn>
                  </a:cxnLst>
                  <a:rect l="T9" t="T10" r="T11" b="T12"/>
                  <a:pathLst>
                    <a:path w="53" h="28">
                      <a:moveTo>
                        <a:pt x="0" y="0"/>
                      </a:moveTo>
                      <a:lnTo>
                        <a:pt x="26" y="13"/>
                      </a:lnTo>
                      <a:lnTo>
                        <a:pt x="53" y="28"/>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5" name="Line 118"/>
                <p:cNvSpPr>
                  <a:spLocks noChangeAspect="1" noChangeShapeType="1"/>
                </p:cNvSpPr>
                <p:nvPr/>
              </p:nvSpPr>
              <p:spPr bwMode="auto">
                <a:xfrm flipV="1">
                  <a:off x="2697" y="998"/>
                  <a:ext cx="15" cy="13"/>
                </a:xfrm>
                <a:prstGeom prst="line">
                  <a:avLst/>
                </a:prstGeom>
                <a:noFill/>
                <a:ln w="63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6" name="Line 119"/>
                <p:cNvSpPr>
                  <a:spLocks noChangeAspect="1" noChangeShapeType="1"/>
                </p:cNvSpPr>
                <p:nvPr/>
              </p:nvSpPr>
              <p:spPr bwMode="auto">
                <a:xfrm flipV="1">
                  <a:off x="2730" y="999"/>
                  <a:ext cx="9" cy="18"/>
                </a:xfrm>
                <a:prstGeom prst="line">
                  <a:avLst/>
                </a:prstGeom>
                <a:noFill/>
                <a:ln w="63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7" name="Freeform 120"/>
                <p:cNvSpPr>
                  <a:spLocks noChangeAspect="1"/>
                </p:cNvSpPr>
                <p:nvPr/>
              </p:nvSpPr>
              <p:spPr bwMode="auto">
                <a:xfrm>
                  <a:off x="2753" y="965"/>
                  <a:ext cx="52" cy="46"/>
                </a:xfrm>
                <a:custGeom>
                  <a:avLst/>
                  <a:gdLst>
                    <a:gd name="T0" fmla="*/ 0 w 52"/>
                    <a:gd name="T1" fmla="*/ 46 h 46"/>
                    <a:gd name="T2" fmla="*/ 9 w 52"/>
                    <a:gd name="T3" fmla="*/ 27 h 46"/>
                    <a:gd name="T4" fmla="*/ 19 w 52"/>
                    <a:gd name="T5" fmla="*/ 9 h 46"/>
                    <a:gd name="T6" fmla="*/ 30 w 52"/>
                    <a:gd name="T7" fmla="*/ 1 h 46"/>
                    <a:gd name="T8" fmla="*/ 52 w 52"/>
                    <a:gd name="T9" fmla="*/ 0 h 46"/>
                    <a:gd name="T10" fmla="*/ 0 60000 65536"/>
                    <a:gd name="T11" fmla="*/ 0 60000 65536"/>
                    <a:gd name="T12" fmla="*/ 0 60000 65536"/>
                    <a:gd name="T13" fmla="*/ 0 60000 65536"/>
                    <a:gd name="T14" fmla="*/ 0 60000 65536"/>
                    <a:gd name="T15" fmla="*/ 0 w 52"/>
                    <a:gd name="T16" fmla="*/ 0 h 46"/>
                    <a:gd name="T17" fmla="*/ 52 w 52"/>
                    <a:gd name="T18" fmla="*/ 46 h 46"/>
                  </a:gdLst>
                  <a:ahLst/>
                  <a:cxnLst>
                    <a:cxn ang="T10">
                      <a:pos x="T0" y="T1"/>
                    </a:cxn>
                    <a:cxn ang="T11">
                      <a:pos x="T2" y="T3"/>
                    </a:cxn>
                    <a:cxn ang="T12">
                      <a:pos x="T4" y="T5"/>
                    </a:cxn>
                    <a:cxn ang="T13">
                      <a:pos x="T6" y="T7"/>
                    </a:cxn>
                    <a:cxn ang="T14">
                      <a:pos x="T8" y="T9"/>
                    </a:cxn>
                  </a:cxnLst>
                  <a:rect l="T15" t="T16" r="T17" b="T18"/>
                  <a:pathLst>
                    <a:path w="52" h="46">
                      <a:moveTo>
                        <a:pt x="0" y="46"/>
                      </a:moveTo>
                      <a:lnTo>
                        <a:pt x="9" y="27"/>
                      </a:lnTo>
                      <a:lnTo>
                        <a:pt x="19" y="9"/>
                      </a:lnTo>
                      <a:lnTo>
                        <a:pt x="30" y="1"/>
                      </a:lnTo>
                      <a:lnTo>
                        <a:pt x="52" y="0"/>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8" name="Freeform 121"/>
                <p:cNvSpPr>
                  <a:spLocks noChangeAspect="1"/>
                </p:cNvSpPr>
                <p:nvPr/>
              </p:nvSpPr>
              <p:spPr bwMode="auto">
                <a:xfrm>
                  <a:off x="1328" y="948"/>
                  <a:ext cx="163" cy="71"/>
                </a:xfrm>
                <a:custGeom>
                  <a:avLst/>
                  <a:gdLst>
                    <a:gd name="T0" fmla="*/ 0 w 163"/>
                    <a:gd name="T1" fmla="*/ 0 h 71"/>
                    <a:gd name="T2" fmla="*/ 9 w 163"/>
                    <a:gd name="T3" fmla="*/ 39 h 71"/>
                    <a:gd name="T4" fmla="*/ 163 w 163"/>
                    <a:gd name="T5" fmla="*/ 71 h 71"/>
                    <a:gd name="T6" fmla="*/ 156 w 163"/>
                    <a:gd name="T7" fmla="*/ 60 h 71"/>
                    <a:gd name="T8" fmla="*/ 0 w 163"/>
                    <a:gd name="T9" fmla="*/ 0 h 71"/>
                    <a:gd name="T10" fmla="*/ 0 60000 65536"/>
                    <a:gd name="T11" fmla="*/ 0 60000 65536"/>
                    <a:gd name="T12" fmla="*/ 0 60000 65536"/>
                    <a:gd name="T13" fmla="*/ 0 60000 65536"/>
                    <a:gd name="T14" fmla="*/ 0 60000 65536"/>
                    <a:gd name="T15" fmla="*/ 0 w 163"/>
                    <a:gd name="T16" fmla="*/ 0 h 71"/>
                    <a:gd name="T17" fmla="*/ 163 w 163"/>
                    <a:gd name="T18" fmla="*/ 71 h 71"/>
                  </a:gdLst>
                  <a:ahLst/>
                  <a:cxnLst>
                    <a:cxn ang="T10">
                      <a:pos x="T0" y="T1"/>
                    </a:cxn>
                    <a:cxn ang="T11">
                      <a:pos x="T2" y="T3"/>
                    </a:cxn>
                    <a:cxn ang="T12">
                      <a:pos x="T4" y="T5"/>
                    </a:cxn>
                    <a:cxn ang="T13">
                      <a:pos x="T6" y="T7"/>
                    </a:cxn>
                    <a:cxn ang="T14">
                      <a:pos x="T8" y="T9"/>
                    </a:cxn>
                  </a:cxnLst>
                  <a:rect l="T15" t="T16" r="T17" b="T18"/>
                  <a:pathLst>
                    <a:path w="163" h="71">
                      <a:moveTo>
                        <a:pt x="0" y="0"/>
                      </a:moveTo>
                      <a:lnTo>
                        <a:pt x="9" y="39"/>
                      </a:lnTo>
                      <a:lnTo>
                        <a:pt x="163" y="71"/>
                      </a:lnTo>
                      <a:lnTo>
                        <a:pt x="156" y="60"/>
                      </a:lnTo>
                      <a:lnTo>
                        <a:pt x="0" y="0"/>
                      </a:lnTo>
                      <a:close/>
                    </a:path>
                  </a:pathLst>
                </a:custGeom>
                <a:solidFill>
                  <a:srgbClr val="00CCFF">
                    <a:alpha val="74901"/>
                  </a:srgbClr>
                </a:solidFill>
                <a:ln>
                  <a:noFill/>
                </a:ln>
                <a:extLst>
                  <a:ext uri="{91240B29-F687-4F45-9708-019B960494DF}">
                    <a14:hiddenLine xmlns:a14="http://schemas.microsoft.com/office/drawing/2010/main" w="6350" cap="flat" cmpd="sng">
                      <a:solidFill>
                        <a:srgbClr val="000000"/>
                      </a:solidFill>
                      <a:prstDash val="solid"/>
                      <a:round/>
                      <a:headEnd type="none" w="med" len="med"/>
                      <a:tailEnd type="none" w="med" len="med"/>
                    </a14:hiddenLine>
                  </a:ext>
                </a:extLst>
              </p:spPr>
              <p:txBody>
                <a:bodyPr/>
                <a:lstStyle/>
                <a:p>
                  <a:endParaRPr lang="en-US"/>
                </a:p>
              </p:txBody>
            </p:sp>
            <p:sp>
              <p:nvSpPr>
                <p:cNvPr id="169" name="Freeform 122"/>
                <p:cNvSpPr>
                  <a:spLocks noChangeAspect="1"/>
                </p:cNvSpPr>
                <p:nvPr/>
              </p:nvSpPr>
              <p:spPr bwMode="auto">
                <a:xfrm>
                  <a:off x="1498" y="1016"/>
                  <a:ext cx="1151" cy="271"/>
                </a:xfrm>
                <a:custGeom>
                  <a:avLst/>
                  <a:gdLst>
                    <a:gd name="T0" fmla="*/ 0 w 1151"/>
                    <a:gd name="T1" fmla="*/ 0 h 271"/>
                    <a:gd name="T2" fmla="*/ 6 w 1151"/>
                    <a:gd name="T3" fmla="*/ 31 h 271"/>
                    <a:gd name="T4" fmla="*/ 75 w 1151"/>
                    <a:gd name="T5" fmla="*/ 60 h 271"/>
                    <a:gd name="T6" fmla="*/ 275 w 1151"/>
                    <a:gd name="T7" fmla="*/ 114 h 271"/>
                    <a:gd name="T8" fmla="*/ 302 w 1151"/>
                    <a:gd name="T9" fmla="*/ 145 h 271"/>
                    <a:gd name="T10" fmla="*/ 393 w 1151"/>
                    <a:gd name="T11" fmla="*/ 136 h 271"/>
                    <a:gd name="T12" fmla="*/ 401 w 1151"/>
                    <a:gd name="T13" fmla="*/ 153 h 271"/>
                    <a:gd name="T14" fmla="*/ 416 w 1151"/>
                    <a:gd name="T15" fmla="*/ 168 h 271"/>
                    <a:gd name="T16" fmla="*/ 485 w 1151"/>
                    <a:gd name="T17" fmla="*/ 153 h 271"/>
                    <a:gd name="T18" fmla="*/ 506 w 1151"/>
                    <a:gd name="T19" fmla="*/ 183 h 271"/>
                    <a:gd name="T20" fmla="*/ 554 w 1151"/>
                    <a:gd name="T21" fmla="*/ 183 h 271"/>
                    <a:gd name="T22" fmla="*/ 650 w 1151"/>
                    <a:gd name="T23" fmla="*/ 181 h 271"/>
                    <a:gd name="T24" fmla="*/ 726 w 1151"/>
                    <a:gd name="T25" fmla="*/ 192 h 271"/>
                    <a:gd name="T26" fmla="*/ 812 w 1151"/>
                    <a:gd name="T27" fmla="*/ 205 h 271"/>
                    <a:gd name="T28" fmla="*/ 863 w 1151"/>
                    <a:gd name="T29" fmla="*/ 238 h 271"/>
                    <a:gd name="T30" fmla="*/ 926 w 1151"/>
                    <a:gd name="T31" fmla="*/ 228 h 271"/>
                    <a:gd name="T32" fmla="*/ 962 w 1151"/>
                    <a:gd name="T33" fmla="*/ 246 h 271"/>
                    <a:gd name="T34" fmla="*/ 1023 w 1151"/>
                    <a:gd name="T35" fmla="*/ 249 h 271"/>
                    <a:gd name="T36" fmla="*/ 1076 w 1151"/>
                    <a:gd name="T37" fmla="*/ 271 h 271"/>
                    <a:gd name="T38" fmla="*/ 1146 w 1151"/>
                    <a:gd name="T39" fmla="*/ 259 h 271"/>
                    <a:gd name="T40" fmla="*/ 1151 w 1151"/>
                    <a:gd name="T41" fmla="*/ 253 h 271"/>
                    <a:gd name="T42" fmla="*/ 1007 w 1151"/>
                    <a:gd name="T43" fmla="*/ 235 h 271"/>
                    <a:gd name="T44" fmla="*/ 894 w 1151"/>
                    <a:gd name="T45" fmla="*/ 211 h 271"/>
                    <a:gd name="T46" fmla="*/ 788 w 1151"/>
                    <a:gd name="T47" fmla="*/ 196 h 271"/>
                    <a:gd name="T48" fmla="*/ 653 w 1151"/>
                    <a:gd name="T49" fmla="*/ 172 h 271"/>
                    <a:gd name="T50" fmla="*/ 510 w 1151"/>
                    <a:gd name="T51" fmla="*/ 148 h 271"/>
                    <a:gd name="T52" fmla="*/ 380 w 1151"/>
                    <a:gd name="T53" fmla="*/ 123 h 271"/>
                    <a:gd name="T54" fmla="*/ 215 w 1151"/>
                    <a:gd name="T55" fmla="*/ 87 h 271"/>
                    <a:gd name="T56" fmla="*/ 80 w 1151"/>
                    <a:gd name="T57" fmla="*/ 37 h 271"/>
                    <a:gd name="T58" fmla="*/ 77 w 1151"/>
                    <a:gd name="T59" fmla="*/ 34 h 271"/>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151"/>
                    <a:gd name="T91" fmla="*/ 0 h 271"/>
                    <a:gd name="T92" fmla="*/ 1151 w 1151"/>
                    <a:gd name="T93" fmla="*/ 271 h 271"/>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151" h="271">
                      <a:moveTo>
                        <a:pt x="0" y="0"/>
                      </a:moveTo>
                      <a:lnTo>
                        <a:pt x="6" y="31"/>
                      </a:lnTo>
                      <a:lnTo>
                        <a:pt x="75" y="60"/>
                      </a:lnTo>
                      <a:lnTo>
                        <a:pt x="275" y="114"/>
                      </a:lnTo>
                      <a:lnTo>
                        <a:pt x="302" y="145"/>
                      </a:lnTo>
                      <a:lnTo>
                        <a:pt x="393" y="136"/>
                      </a:lnTo>
                      <a:lnTo>
                        <a:pt x="401" y="153"/>
                      </a:lnTo>
                      <a:lnTo>
                        <a:pt x="416" y="168"/>
                      </a:lnTo>
                      <a:lnTo>
                        <a:pt x="485" y="153"/>
                      </a:lnTo>
                      <a:lnTo>
                        <a:pt x="506" y="183"/>
                      </a:lnTo>
                      <a:lnTo>
                        <a:pt x="554" y="183"/>
                      </a:lnTo>
                      <a:lnTo>
                        <a:pt x="650" y="181"/>
                      </a:lnTo>
                      <a:lnTo>
                        <a:pt x="726" y="192"/>
                      </a:lnTo>
                      <a:lnTo>
                        <a:pt x="812" y="205"/>
                      </a:lnTo>
                      <a:lnTo>
                        <a:pt x="863" y="238"/>
                      </a:lnTo>
                      <a:lnTo>
                        <a:pt x="926" y="228"/>
                      </a:lnTo>
                      <a:lnTo>
                        <a:pt x="962" y="246"/>
                      </a:lnTo>
                      <a:lnTo>
                        <a:pt x="1023" y="249"/>
                      </a:lnTo>
                      <a:lnTo>
                        <a:pt x="1076" y="271"/>
                      </a:lnTo>
                      <a:lnTo>
                        <a:pt x="1146" y="259"/>
                      </a:lnTo>
                      <a:lnTo>
                        <a:pt x="1151" y="253"/>
                      </a:lnTo>
                      <a:lnTo>
                        <a:pt x="1007" y="235"/>
                      </a:lnTo>
                      <a:lnTo>
                        <a:pt x="894" y="211"/>
                      </a:lnTo>
                      <a:lnTo>
                        <a:pt x="788" y="196"/>
                      </a:lnTo>
                      <a:lnTo>
                        <a:pt x="653" y="172"/>
                      </a:lnTo>
                      <a:lnTo>
                        <a:pt x="510" y="148"/>
                      </a:lnTo>
                      <a:lnTo>
                        <a:pt x="380" y="123"/>
                      </a:lnTo>
                      <a:lnTo>
                        <a:pt x="215" y="87"/>
                      </a:lnTo>
                      <a:lnTo>
                        <a:pt x="80" y="37"/>
                      </a:lnTo>
                      <a:lnTo>
                        <a:pt x="77" y="34"/>
                      </a:lnTo>
                    </a:path>
                  </a:pathLst>
                </a:custGeom>
                <a:solidFill>
                  <a:srgbClr val="00CCFF">
                    <a:alpha val="74901"/>
                  </a:srgbClr>
                </a:solidFill>
                <a:ln>
                  <a:noFill/>
                </a:ln>
                <a:extLst>
                  <a:ext uri="{91240B29-F687-4F45-9708-019B960494DF}">
                    <a14:hiddenLine xmlns:a14="http://schemas.microsoft.com/office/drawing/2010/main" w="6350" cap="flat" cmpd="sng">
                      <a:solidFill>
                        <a:srgbClr val="000000"/>
                      </a:solidFill>
                      <a:prstDash val="solid"/>
                      <a:round/>
                      <a:headEnd type="none" w="med" len="med"/>
                      <a:tailEnd type="none" w="med" len="med"/>
                    </a14:hiddenLine>
                  </a:ext>
                </a:extLst>
              </p:spPr>
              <p:txBody>
                <a:bodyPr/>
                <a:lstStyle/>
                <a:p>
                  <a:endParaRPr lang="en-US"/>
                </a:p>
              </p:txBody>
            </p:sp>
            <p:sp>
              <p:nvSpPr>
                <p:cNvPr id="170" name="Freeform 123"/>
                <p:cNvSpPr>
                  <a:spLocks noChangeAspect="1"/>
                </p:cNvSpPr>
                <p:nvPr/>
              </p:nvSpPr>
              <p:spPr bwMode="auto">
                <a:xfrm>
                  <a:off x="2670" y="1275"/>
                  <a:ext cx="152" cy="24"/>
                </a:xfrm>
                <a:custGeom>
                  <a:avLst/>
                  <a:gdLst>
                    <a:gd name="T0" fmla="*/ 0 w 152"/>
                    <a:gd name="T1" fmla="*/ 0 h 24"/>
                    <a:gd name="T2" fmla="*/ 45 w 152"/>
                    <a:gd name="T3" fmla="*/ 3 h 24"/>
                    <a:gd name="T4" fmla="*/ 108 w 152"/>
                    <a:gd name="T5" fmla="*/ 11 h 24"/>
                    <a:gd name="T6" fmla="*/ 152 w 152"/>
                    <a:gd name="T7" fmla="*/ 15 h 24"/>
                    <a:gd name="T8" fmla="*/ 87 w 152"/>
                    <a:gd name="T9" fmla="*/ 21 h 24"/>
                    <a:gd name="T10" fmla="*/ 60 w 152"/>
                    <a:gd name="T11" fmla="*/ 24 h 24"/>
                    <a:gd name="T12" fmla="*/ 0 w 152"/>
                    <a:gd name="T13" fmla="*/ 0 h 24"/>
                    <a:gd name="T14" fmla="*/ 0 60000 65536"/>
                    <a:gd name="T15" fmla="*/ 0 60000 65536"/>
                    <a:gd name="T16" fmla="*/ 0 60000 65536"/>
                    <a:gd name="T17" fmla="*/ 0 60000 65536"/>
                    <a:gd name="T18" fmla="*/ 0 60000 65536"/>
                    <a:gd name="T19" fmla="*/ 0 60000 65536"/>
                    <a:gd name="T20" fmla="*/ 0 60000 65536"/>
                    <a:gd name="T21" fmla="*/ 0 w 152"/>
                    <a:gd name="T22" fmla="*/ 0 h 24"/>
                    <a:gd name="T23" fmla="*/ 152 w 152"/>
                    <a:gd name="T24" fmla="*/ 24 h 2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52" h="24">
                      <a:moveTo>
                        <a:pt x="0" y="0"/>
                      </a:moveTo>
                      <a:lnTo>
                        <a:pt x="45" y="3"/>
                      </a:lnTo>
                      <a:lnTo>
                        <a:pt x="108" y="11"/>
                      </a:lnTo>
                      <a:lnTo>
                        <a:pt x="152" y="15"/>
                      </a:lnTo>
                      <a:lnTo>
                        <a:pt x="87" y="21"/>
                      </a:lnTo>
                      <a:lnTo>
                        <a:pt x="60" y="24"/>
                      </a:lnTo>
                      <a:lnTo>
                        <a:pt x="0" y="0"/>
                      </a:lnTo>
                      <a:close/>
                    </a:path>
                  </a:pathLst>
                </a:custGeom>
                <a:solidFill>
                  <a:srgbClr val="00CCFF">
                    <a:alpha val="74901"/>
                  </a:srgbClr>
                </a:solidFill>
                <a:ln>
                  <a:noFill/>
                </a:ln>
                <a:extLst>
                  <a:ext uri="{91240B29-F687-4F45-9708-019B960494DF}">
                    <a14:hiddenLine xmlns:a14="http://schemas.microsoft.com/office/drawing/2010/main" w="6350" cap="flat" cmpd="sng">
                      <a:solidFill>
                        <a:srgbClr val="000000"/>
                      </a:solidFill>
                      <a:prstDash val="solid"/>
                      <a:round/>
                      <a:headEnd type="none" w="med" len="med"/>
                      <a:tailEnd type="none" w="med" len="med"/>
                    </a14:hiddenLine>
                  </a:ext>
                </a:extLst>
              </p:spPr>
              <p:txBody>
                <a:bodyPr/>
                <a:lstStyle/>
                <a:p>
                  <a:endParaRPr lang="en-US"/>
                </a:p>
              </p:txBody>
            </p:sp>
            <p:sp>
              <p:nvSpPr>
                <p:cNvPr id="171" name="Freeform 124"/>
                <p:cNvSpPr>
                  <a:spLocks noChangeAspect="1"/>
                </p:cNvSpPr>
                <p:nvPr/>
              </p:nvSpPr>
              <p:spPr bwMode="auto">
                <a:xfrm>
                  <a:off x="1494" y="1018"/>
                  <a:ext cx="192" cy="450"/>
                </a:xfrm>
                <a:custGeom>
                  <a:avLst/>
                  <a:gdLst>
                    <a:gd name="T0" fmla="*/ 0 w 192"/>
                    <a:gd name="T1" fmla="*/ 0 h 450"/>
                    <a:gd name="T2" fmla="*/ 42 w 192"/>
                    <a:gd name="T3" fmla="*/ 138 h 450"/>
                    <a:gd name="T4" fmla="*/ 192 w 192"/>
                    <a:gd name="T5" fmla="*/ 450 h 450"/>
                    <a:gd name="T6" fmla="*/ 0 60000 65536"/>
                    <a:gd name="T7" fmla="*/ 0 60000 65536"/>
                    <a:gd name="T8" fmla="*/ 0 60000 65536"/>
                    <a:gd name="T9" fmla="*/ 0 w 192"/>
                    <a:gd name="T10" fmla="*/ 0 h 450"/>
                    <a:gd name="T11" fmla="*/ 192 w 192"/>
                    <a:gd name="T12" fmla="*/ 450 h 450"/>
                  </a:gdLst>
                  <a:ahLst/>
                  <a:cxnLst>
                    <a:cxn ang="T6">
                      <a:pos x="T0" y="T1"/>
                    </a:cxn>
                    <a:cxn ang="T7">
                      <a:pos x="T2" y="T3"/>
                    </a:cxn>
                    <a:cxn ang="T8">
                      <a:pos x="T4" y="T5"/>
                    </a:cxn>
                  </a:cxnLst>
                  <a:rect l="T9" t="T10" r="T11" b="T12"/>
                  <a:pathLst>
                    <a:path w="192" h="450">
                      <a:moveTo>
                        <a:pt x="0" y="0"/>
                      </a:moveTo>
                      <a:cubicBezTo>
                        <a:pt x="5" y="31"/>
                        <a:pt x="10" y="63"/>
                        <a:pt x="42" y="138"/>
                      </a:cubicBezTo>
                      <a:cubicBezTo>
                        <a:pt x="74" y="213"/>
                        <a:pt x="167" y="398"/>
                        <a:pt x="192" y="450"/>
                      </a:cubicBezTo>
                    </a:path>
                  </a:pathLst>
                </a:custGeom>
                <a:noFill/>
                <a:ln w="1270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2" name="Freeform 125"/>
                <p:cNvSpPr>
                  <a:spLocks noChangeAspect="1"/>
                </p:cNvSpPr>
                <p:nvPr/>
              </p:nvSpPr>
              <p:spPr bwMode="auto">
                <a:xfrm>
                  <a:off x="1773" y="1128"/>
                  <a:ext cx="195" cy="360"/>
                </a:xfrm>
                <a:custGeom>
                  <a:avLst/>
                  <a:gdLst>
                    <a:gd name="T0" fmla="*/ 0 w 195"/>
                    <a:gd name="T1" fmla="*/ 0 h 360"/>
                    <a:gd name="T2" fmla="*/ 195 w 195"/>
                    <a:gd name="T3" fmla="*/ 360 h 360"/>
                    <a:gd name="T4" fmla="*/ 0 60000 65536"/>
                    <a:gd name="T5" fmla="*/ 0 60000 65536"/>
                    <a:gd name="T6" fmla="*/ 0 w 195"/>
                    <a:gd name="T7" fmla="*/ 0 h 360"/>
                    <a:gd name="T8" fmla="*/ 195 w 195"/>
                    <a:gd name="T9" fmla="*/ 360 h 360"/>
                  </a:gdLst>
                  <a:ahLst/>
                  <a:cxnLst>
                    <a:cxn ang="T4">
                      <a:pos x="T0" y="T1"/>
                    </a:cxn>
                    <a:cxn ang="T5">
                      <a:pos x="T2" y="T3"/>
                    </a:cxn>
                  </a:cxnLst>
                  <a:rect l="T6" t="T7" r="T8" b="T9"/>
                  <a:pathLst>
                    <a:path w="195" h="360">
                      <a:moveTo>
                        <a:pt x="0" y="0"/>
                      </a:moveTo>
                      <a:lnTo>
                        <a:pt x="195" y="360"/>
                      </a:lnTo>
                    </a:path>
                  </a:pathLst>
                </a:custGeom>
                <a:noFill/>
                <a:ln w="1270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3" name="Freeform 126"/>
                <p:cNvSpPr>
                  <a:spLocks noChangeAspect="1"/>
                </p:cNvSpPr>
                <p:nvPr/>
              </p:nvSpPr>
              <p:spPr bwMode="auto">
                <a:xfrm>
                  <a:off x="1899" y="1167"/>
                  <a:ext cx="216" cy="411"/>
                </a:xfrm>
                <a:custGeom>
                  <a:avLst/>
                  <a:gdLst>
                    <a:gd name="T0" fmla="*/ 0 w 216"/>
                    <a:gd name="T1" fmla="*/ 0 h 411"/>
                    <a:gd name="T2" fmla="*/ 216 w 216"/>
                    <a:gd name="T3" fmla="*/ 411 h 411"/>
                    <a:gd name="T4" fmla="*/ 0 60000 65536"/>
                    <a:gd name="T5" fmla="*/ 0 60000 65536"/>
                    <a:gd name="T6" fmla="*/ 0 w 216"/>
                    <a:gd name="T7" fmla="*/ 0 h 411"/>
                    <a:gd name="T8" fmla="*/ 216 w 216"/>
                    <a:gd name="T9" fmla="*/ 411 h 411"/>
                  </a:gdLst>
                  <a:ahLst/>
                  <a:cxnLst>
                    <a:cxn ang="T4">
                      <a:pos x="T0" y="T1"/>
                    </a:cxn>
                    <a:cxn ang="T5">
                      <a:pos x="T2" y="T3"/>
                    </a:cxn>
                  </a:cxnLst>
                  <a:rect l="T6" t="T7" r="T8" b="T9"/>
                  <a:pathLst>
                    <a:path w="216" h="411">
                      <a:moveTo>
                        <a:pt x="0" y="0"/>
                      </a:moveTo>
                      <a:lnTo>
                        <a:pt x="216" y="411"/>
                      </a:lnTo>
                    </a:path>
                  </a:pathLst>
                </a:custGeom>
                <a:noFill/>
                <a:ln w="1270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4" name="Freeform 127"/>
                <p:cNvSpPr>
                  <a:spLocks noChangeAspect="1"/>
                </p:cNvSpPr>
                <p:nvPr/>
              </p:nvSpPr>
              <p:spPr bwMode="auto">
                <a:xfrm>
                  <a:off x="1325" y="947"/>
                  <a:ext cx="138" cy="510"/>
                </a:xfrm>
                <a:custGeom>
                  <a:avLst/>
                  <a:gdLst>
                    <a:gd name="T0" fmla="*/ 0 w 144"/>
                    <a:gd name="T1" fmla="*/ 0 h 498"/>
                    <a:gd name="T2" fmla="*/ 121 w 144"/>
                    <a:gd name="T3" fmla="*/ 449 h 498"/>
                    <a:gd name="T4" fmla="*/ 138 w 144"/>
                    <a:gd name="T5" fmla="*/ 510 h 498"/>
                    <a:gd name="T6" fmla="*/ 0 60000 65536"/>
                    <a:gd name="T7" fmla="*/ 0 60000 65536"/>
                    <a:gd name="T8" fmla="*/ 0 60000 65536"/>
                    <a:gd name="T9" fmla="*/ 0 w 144"/>
                    <a:gd name="T10" fmla="*/ 0 h 498"/>
                    <a:gd name="T11" fmla="*/ 144 w 144"/>
                    <a:gd name="T12" fmla="*/ 498 h 498"/>
                  </a:gdLst>
                  <a:ahLst/>
                  <a:cxnLst>
                    <a:cxn ang="T6">
                      <a:pos x="T0" y="T1"/>
                    </a:cxn>
                    <a:cxn ang="T7">
                      <a:pos x="T2" y="T3"/>
                    </a:cxn>
                    <a:cxn ang="T8">
                      <a:pos x="T4" y="T5"/>
                    </a:cxn>
                  </a:cxnLst>
                  <a:rect l="T9" t="T10" r="T11" b="T12"/>
                  <a:pathLst>
                    <a:path w="144" h="498">
                      <a:moveTo>
                        <a:pt x="0" y="0"/>
                      </a:moveTo>
                      <a:lnTo>
                        <a:pt x="126" y="438"/>
                      </a:lnTo>
                      <a:lnTo>
                        <a:pt x="144" y="498"/>
                      </a:lnTo>
                    </a:path>
                  </a:pathLst>
                </a:custGeom>
                <a:noFill/>
                <a:ln w="1270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5" name="Freeform 128"/>
                <p:cNvSpPr>
                  <a:spLocks noChangeAspect="1"/>
                </p:cNvSpPr>
                <p:nvPr/>
              </p:nvSpPr>
              <p:spPr bwMode="auto">
                <a:xfrm>
                  <a:off x="1979" y="1158"/>
                  <a:ext cx="280" cy="453"/>
                </a:xfrm>
                <a:custGeom>
                  <a:avLst/>
                  <a:gdLst>
                    <a:gd name="T0" fmla="*/ 0 w 277"/>
                    <a:gd name="T1" fmla="*/ 0 h 448"/>
                    <a:gd name="T2" fmla="*/ 79 w 277"/>
                    <a:gd name="T3" fmla="*/ 128 h 448"/>
                    <a:gd name="T4" fmla="*/ 280 w 277"/>
                    <a:gd name="T5" fmla="*/ 453 h 448"/>
                    <a:gd name="T6" fmla="*/ 0 60000 65536"/>
                    <a:gd name="T7" fmla="*/ 0 60000 65536"/>
                    <a:gd name="T8" fmla="*/ 0 60000 65536"/>
                    <a:gd name="T9" fmla="*/ 0 w 277"/>
                    <a:gd name="T10" fmla="*/ 0 h 448"/>
                    <a:gd name="T11" fmla="*/ 277 w 277"/>
                    <a:gd name="T12" fmla="*/ 448 h 448"/>
                  </a:gdLst>
                  <a:ahLst/>
                  <a:cxnLst>
                    <a:cxn ang="T6">
                      <a:pos x="T0" y="T1"/>
                    </a:cxn>
                    <a:cxn ang="T7">
                      <a:pos x="T2" y="T3"/>
                    </a:cxn>
                    <a:cxn ang="T8">
                      <a:pos x="T4" y="T5"/>
                    </a:cxn>
                  </a:cxnLst>
                  <a:rect l="T9" t="T10" r="T11" b="T12"/>
                  <a:pathLst>
                    <a:path w="277" h="448">
                      <a:moveTo>
                        <a:pt x="0" y="0"/>
                      </a:moveTo>
                      <a:lnTo>
                        <a:pt x="78" y="127"/>
                      </a:lnTo>
                      <a:lnTo>
                        <a:pt x="277" y="448"/>
                      </a:lnTo>
                    </a:path>
                  </a:pathLst>
                </a:custGeom>
                <a:noFill/>
                <a:ln w="1270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6" name="Freeform 129"/>
                <p:cNvSpPr>
                  <a:spLocks noChangeAspect="1"/>
                </p:cNvSpPr>
                <p:nvPr/>
              </p:nvSpPr>
              <p:spPr bwMode="auto">
                <a:xfrm>
                  <a:off x="2304" y="1221"/>
                  <a:ext cx="235" cy="180"/>
                </a:xfrm>
                <a:custGeom>
                  <a:avLst/>
                  <a:gdLst>
                    <a:gd name="T0" fmla="*/ 0 w 235"/>
                    <a:gd name="T1" fmla="*/ 0 h 180"/>
                    <a:gd name="T2" fmla="*/ 235 w 235"/>
                    <a:gd name="T3" fmla="*/ 180 h 180"/>
                    <a:gd name="T4" fmla="*/ 0 60000 65536"/>
                    <a:gd name="T5" fmla="*/ 0 60000 65536"/>
                    <a:gd name="T6" fmla="*/ 0 w 235"/>
                    <a:gd name="T7" fmla="*/ 0 h 180"/>
                    <a:gd name="T8" fmla="*/ 235 w 235"/>
                    <a:gd name="T9" fmla="*/ 180 h 180"/>
                  </a:gdLst>
                  <a:ahLst/>
                  <a:cxnLst>
                    <a:cxn ang="T4">
                      <a:pos x="T0" y="T1"/>
                    </a:cxn>
                    <a:cxn ang="T5">
                      <a:pos x="T2" y="T3"/>
                    </a:cxn>
                  </a:cxnLst>
                  <a:rect l="T6" t="T7" r="T8" b="T9"/>
                  <a:pathLst>
                    <a:path w="235" h="180">
                      <a:moveTo>
                        <a:pt x="0" y="0"/>
                      </a:moveTo>
                      <a:lnTo>
                        <a:pt x="235" y="180"/>
                      </a:lnTo>
                    </a:path>
                  </a:pathLst>
                </a:custGeom>
                <a:noFill/>
                <a:ln w="1270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7" name="Freeform 130"/>
                <p:cNvSpPr>
                  <a:spLocks noChangeAspect="1"/>
                </p:cNvSpPr>
                <p:nvPr/>
              </p:nvSpPr>
              <p:spPr bwMode="auto">
                <a:xfrm>
                  <a:off x="2413" y="1233"/>
                  <a:ext cx="222" cy="150"/>
                </a:xfrm>
                <a:custGeom>
                  <a:avLst/>
                  <a:gdLst>
                    <a:gd name="T0" fmla="*/ 0 w 222"/>
                    <a:gd name="T1" fmla="*/ 0 h 150"/>
                    <a:gd name="T2" fmla="*/ 101 w 222"/>
                    <a:gd name="T3" fmla="*/ 72 h 150"/>
                    <a:gd name="T4" fmla="*/ 222 w 222"/>
                    <a:gd name="T5" fmla="*/ 150 h 150"/>
                    <a:gd name="T6" fmla="*/ 0 60000 65536"/>
                    <a:gd name="T7" fmla="*/ 0 60000 65536"/>
                    <a:gd name="T8" fmla="*/ 0 60000 65536"/>
                    <a:gd name="T9" fmla="*/ 0 w 222"/>
                    <a:gd name="T10" fmla="*/ 0 h 150"/>
                    <a:gd name="T11" fmla="*/ 222 w 222"/>
                    <a:gd name="T12" fmla="*/ 150 h 150"/>
                  </a:gdLst>
                  <a:ahLst/>
                  <a:cxnLst>
                    <a:cxn ang="T6">
                      <a:pos x="T0" y="T1"/>
                    </a:cxn>
                    <a:cxn ang="T7">
                      <a:pos x="T2" y="T3"/>
                    </a:cxn>
                    <a:cxn ang="T8">
                      <a:pos x="T4" y="T5"/>
                    </a:cxn>
                  </a:cxnLst>
                  <a:rect l="T9" t="T10" r="T11" b="T12"/>
                  <a:pathLst>
                    <a:path w="222" h="150">
                      <a:moveTo>
                        <a:pt x="0" y="0"/>
                      </a:moveTo>
                      <a:lnTo>
                        <a:pt x="101" y="72"/>
                      </a:lnTo>
                      <a:lnTo>
                        <a:pt x="222" y="150"/>
                      </a:lnTo>
                    </a:path>
                  </a:pathLst>
                </a:custGeom>
                <a:noFill/>
                <a:ln w="1270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8" name="Freeform 131"/>
                <p:cNvSpPr>
                  <a:spLocks noChangeAspect="1"/>
                </p:cNvSpPr>
                <p:nvPr/>
              </p:nvSpPr>
              <p:spPr bwMode="auto">
                <a:xfrm>
                  <a:off x="2521" y="1263"/>
                  <a:ext cx="276" cy="144"/>
                </a:xfrm>
                <a:custGeom>
                  <a:avLst/>
                  <a:gdLst>
                    <a:gd name="T0" fmla="*/ 0 w 276"/>
                    <a:gd name="T1" fmla="*/ 0 h 144"/>
                    <a:gd name="T2" fmla="*/ 114 w 276"/>
                    <a:gd name="T3" fmla="*/ 72 h 144"/>
                    <a:gd name="T4" fmla="*/ 276 w 276"/>
                    <a:gd name="T5" fmla="*/ 144 h 144"/>
                    <a:gd name="T6" fmla="*/ 0 60000 65536"/>
                    <a:gd name="T7" fmla="*/ 0 60000 65536"/>
                    <a:gd name="T8" fmla="*/ 0 60000 65536"/>
                    <a:gd name="T9" fmla="*/ 0 w 276"/>
                    <a:gd name="T10" fmla="*/ 0 h 144"/>
                    <a:gd name="T11" fmla="*/ 276 w 276"/>
                    <a:gd name="T12" fmla="*/ 144 h 144"/>
                  </a:gdLst>
                  <a:ahLst/>
                  <a:cxnLst>
                    <a:cxn ang="T6">
                      <a:pos x="T0" y="T1"/>
                    </a:cxn>
                    <a:cxn ang="T7">
                      <a:pos x="T2" y="T3"/>
                    </a:cxn>
                    <a:cxn ang="T8">
                      <a:pos x="T4" y="T5"/>
                    </a:cxn>
                  </a:cxnLst>
                  <a:rect l="T9" t="T10" r="T11" b="T12"/>
                  <a:pathLst>
                    <a:path w="276" h="144">
                      <a:moveTo>
                        <a:pt x="0" y="0"/>
                      </a:moveTo>
                      <a:lnTo>
                        <a:pt x="114" y="72"/>
                      </a:lnTo>
                      <a:lnTo>
                        <a:pt x="276" y="144"/>
                      </a:lnTo>
                    </a:path>
                  </a:pathLst>
                </a:custGeom>
                <a:noFill/>
                <a:ln w="1270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9" name="Freeform 132"/>
                <p:cNvSpPr>
                  <a:spLocks noChangeAspect="1"/>
                </p:cNvSpPr>
                <p:nvPr/>
              </p:nvSpPr>
              <p:spPr bwMode="auto">
                <a:xfrm>
                  <a:off x="2635" y="1266"/>
                  <a:ext cx="372" cy="114"/>
                </a:xfrm>
                <a:custGeom>
                  <a:avLst/>
                  <a:gdLst>
                    <a:gd name="T0" fmla="*/ 0 w 372"/>
                    <a:gd name="T1" fmla="*/ 0 h 114"/>
                    <a:gd name="T2" fmla="*/ 198 w 372"/>
                    <a:gd name="T3" fmla="*/ 66 h 114"/>
                    <a:gd name="T4" fmla="*/ 372 w 372"/>
                    <a:gd name="T5" fmla="*/ 114 h 114"/>
                    <a:gd name="T6" fmla="*/ 0 60000 65536"/>
                    <a:gd name="T7" fmla="*/ 0 60000 65536"/>
                    <a:gd name="T8" fmla="*/ 0 60000 65536"/>
                    <a:gd name="T9" fmla="*/ 0 w 372"/>
                    <a:gd name="T10" fmla="*/ 0 h 114"/>
                    <a:gd name="T11" fmla="*/ 372 w 372"/>
                    <a:gd name="T12" fmla="*/ 114 h 114"/>
                  </a:gdLst>
                  <a:ahLst/>
                  <a:cxnLst>
                    <a:cxn ang="T6">
                      <a:pos x="T0" y="T1"/>
                    </a:cxn>
                    <a:cxn ang="T7">
                      <a:pos x="T2" y="T3"/>
                    </a:cxn>
                    <a:cxn ang="T8">
                      <a:pos x="T4" y="T5"/>
                    </a:cxn>
                  </a:cxnLst>
                  <a:rect l="T9" t="T10" r="T11" b="T12"/>
                  <a:pathLst>
                    <a:path w="372" h="114">
                      <a:moveTo>
                        <a:pt x="0" y="0"/>
                      </a:moveTo>
                      <a:lnTo>
                        <a:pt x="198" y="66"/>
                      </a:lnTo>
                      <a:lnTo>
                        <a:pt x="372" y="114"/>
                      </a:lnTo>
                    </a:path>
                  </a:pathLst>
                </a:custGeom>
                <a:noFill/>
                <a:ln w="1270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0" name="Freeform 133"/>
                <p:cNvSpPr>
                  <a:spLocks noChangeAspect="1"/>
                </p:cNvSpPr>
                <p:nvPr/>
              </p:nvSpPr>
              <p:spPr bwMode="auto">
                <a:xfrm>
                  <a:off x="2956" y="1284"/>
                  <a:ext cx="420" cy="72"/>
                </a:xfrm>
                <a:custGeom>
                  <a:avLst/>
                  <a:gdLst>
                    <a:gd name="T0" fmla="*/ 0 w 420"/>
                    <a:gd name="T1" fmla="*/ 0 h 72"/>
                    <a:gd name="T2" fmla="*/ 300 w 420"/>
                    <a:gd name="T3" fmla="*/ 54 h 72"/>
                    <a:gd name="T4" fmla="*/ 420 w 420"/>
                    <a:gd name="T5" fmla="*/ 72 h 72"/>
                    <a:gd name="T6" fmla="*/ 0 60000 65536"/>
                    <a:gd name="T7" fmla="*/ 0 60000 65536"/>
                    <a:gd name="T8" fmla="*/ 0 60000 65536"/>
                    <a:gd name="T9" fmla="*/ 0 w 420"/>
                    <a:gd name="T10" fmla="*/ 0 h 72"/>
                    <a:gd name="T11" fmla="*/ 420 w 420"/>
                    <a:gd name="T12" fmla="*/ 72 h 72"/>
                  </a:gdLst>
                  <a:ahLst/>
                  <a:cxnLst>
                    <a:cxn ang="T6">
                      <a:pos x="T0" y="T1"/>
                    </a:cxn>
                    <a:cxn ang="T7">
                      <a:pos x="T2" y="T3"/>
                    </a:cxn>
                    <a:cxn ang="T8">
                      <a:pos x="T4" y="T5"/>
                    </a:cxn>
                  </a:cxnLst>
                  <a:rect l="T9" t="T10" r="T11" b="T12"/>
                  <a:pathLst>
                    <a:path w="420" h="72">
                      <a:moveTo>
                        <a:pt x="0" y="0"/>
                      </a:moveTo>
                      <a:lnTo>
                        <a:pt x="300" y="54"/>
                      </a:lnTo>
                      <a:lnTo>
                        <a:pt x="420" y="72"/>
                      </a:lnTo>
                    </a:path>
                  </a:pathLst>
                </a:custGeom>
                <a:noFill/>
                <a:ln w="1270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1" name="Freeform 134"/>
                <p:cNvSpPr>
                  <a:spLocks noChangeAspect="1"/>
                </p:cNvSpPr>
                <p:nvPr/>
              </p:nvSpPr>
              <p:spPr bwMode="auto">
                <a:xfrm>
                  <a:off x="2915" y="815"/>
                  <a:ext cx="415" cy="78"/>
                </a:xfrm>
                <a:custGeom>
                  <a:avLst/>
                  <a:gdLst>
                    <a:gd name="T0" fmla="*/ 0 w 415"/>
                    <a:gd name="T1" fmla="*/ 0 h 78"/>
                    <a:gd name="T2" fmla="*/ 60 w 415"/>
                    <a:gd name="T3" fmla="*/ 0 h 78"/>
                    <a:gd name="T4" fmla="*/ 129 w 415"/>
                    <a:gd name="T5" fmla="*/ 1 h 78"/>
                    <a:gd name="T6" fmla="*/ 154 w 415"/>
                    <a:gd name="T7" fmla="*/ 7 h 78"/>
                    <a:gd name="T8" fmla="*/ 187 w 415"/>
                    <a:gd name="T9" fmla="*/ 10 h 78"/>
                    <a:gd name="T10" fmla="*/ 226 w 415"/>
                    <a:gd name="T11" fmla="*/ 12 h 78"/>
                    <a:gd name="T12" fmla="*/ 243 w 415"/>
                    <a:gd name="T13" fmla="*/ 19 h 78"/>
                    <a:gd name="T14" fmla="*/ 253 w 415"/>
                    <a:gd name="T15" fmla="*/ 24 h 78"/>
                    <a:gd name="T16" fmla="*/ 265 w 415"/>
                    <a:gd name="T17" fmla="*/ 13 h 78"/>
                    <a:gd name="T18" fmla="*/ 286 w 415"/>
                    <a:gd name="T19" fmla="*/ 19 h 78"/>
                    <a:gd name="T20" fmla="*/ 300 w 415"/>
                    <a:gd name="T21" fmla="*/ 36 h 78"/>
                    <a:gd name="T22" fmla="*/ 312 w 415"/>
                    <a:gd name="T23" fmla="*/ 36 h 78"/>
                    <a:gd name="T24" fmla="*/ 321 w 415"/>
                    <a:gd name="T25" fmla="*/ 24 h 78"/>
                    <a:gd name="T26" fmla="*/ 334 w 415"/>
                    <a:gd name="T27" fmla="*/ 15 h 78"/>
                    <a:gd name="T28" fmla="*/ 355 w 415"/>
                    <a:gd name="T29" fmla="*/ 19 h 78"/>
                    <a:gd name="T30" fmla="*/ 367 w 415"/>
                    <a:gd name="T31" fmla="*/ 30 h 78"/>
                    <a:gd name="T32" fmla="*/ 388 w 415"/>
                    <a:gd name="T33" fmla="*/ 37 h 78"/>
                    <a:gd name="T34" fmla="*/ 415 w 415"/>
                    <a:gd name="T35" fmla="*/ 37 h 78"/>
                    <a:gd name="T36" fmla="*/ 409 w 415"/>
                    <a:gd name="T37" fmla="*/ 57 h 78"/>
                    <a:gd name="T38" fmla="*/ 400 w 415"/>
                    <a:gd name="T39" fmla="*/ 78 h 78"/>
                    <a:gd name="T40" fmla="*/ 379 w 415"/>
                    <a:gd name="T41" fmla="*/ 73 h 78"/>
                    <a:gd name="T42" fmla="*/ 357 w 415"/>
                    <a:gd name="T43" fmla="*/ 60 h 78"/>
                    <a:gd name="T44" fmla="*/ 337 w 415"/>
                    <a:gd name="T45" fmla="*/ 37 h 78"/>
                    <a:gd name="T46" fmla="*/ 328 w 415"/>
                    <a:gd name="T47" fmla="*/ 33 h 78"/>
                    <a:gd name="T48" fmla="*/ 313 w 415"/>
                    <a:gd name="T49" fmla="*/ 42 h 78"/>
                    <a:gd name="T50" fmla="*/ 292 w 415"/>
                    <a:gd name="T51" fmla="*/ 45 h 78"/>
                    <a:gd name="T52" fmla="*/ 280 w 415"/>
                    <a:gd name="T53" fmla="*/ 39 h 78"/>
                    <a:gd name="T54" fmla="*/ 267 w 415"/>
                    <a:gd name="T55" fmla="*/ 25 h 78"/>
                    <a:gd name="T56" fmla="*/ 243 w 415"/>
                    <a:gd name="T57" fmla="*/ 28 h 78"/>
                    <a:gd name="T58" fmla="*/ 216 w 415"/>
                    <a:gd name="T59" fmla="*/ 21 h 78"/>
                    <a:gd name="T60" fmla="*/ 171 w 415"/>
                    <a:gd name="T61" fmla="*/ 16 h 78"/>
                    <a:gd name="T62" fmla="*/ 139 w 415"/>
                    <a:gd name="T63" fmla="*/ 7 h 78"/>
                    <a:gd name="T64" fmla="*/ 127 w 415"/>
                    <a:gd name="T65" fmla="*/ 6 h 78"/>
                    <a:gd name="T66" fmla="*/ 114 w 415"/>
                    <a:gd name="T67" fmla="*/ 9 h 78"/>
                    <a:gd name="T68" fmla="*/ 90 w 415"/>
                    <a:gd name="T69" fmla="*/ 9 h 78"/>
                    <a:gd name="T70" fmla="*/ 36 w 415"/>
                    <a:gd name="T71" fmla="*/ 3 h 78"/>
                    <a:gd name="T72" fmla="*/ 0 w 415"/>
                    <a:gd name="T73" fmla="*/ 0 h 7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415"/>
                    <a:gd name="T112" fmla="*/ 0 h 78"/>
                    <a:gd name="T113" fmla="*/ 415 w 415"/>
                    <a:gd name="T114" fmla="*/ 78 h 78"/>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415" h="78">
                      <a:moveTo>
                        <a:pt x="0" y="0"/>
                      </a:moveTo>
                      <a:lnTo>
                        <a:pt x="60" y="0"/>
                      </a:lnTo>
                      <a:lnTo>
                        <a:pt x="129" y="1"/>
                      </a:lnTo>
                      <a:lnTo>
                        <a:pt x="154" y="7"/>
                      </a:lnTo>
                      <a:lnTo>
                        <a:pt x="187" y="10"/>
                      </a:lnTo>
                      <a:lnTo>
                        <a:pt x="226" y="12"/>
                      </a:lnTo>
                      <a:lnTo>
                        <a:pt x="243" y="19"/>
                      </a:lnTo>
                      <a:lnTo>
                        <a:pt x="253" y="24"/>
                      </a:lnTo>
                      <a:lnTo>
                        <a:pt x="265" y="13"/>
                      </a:lnTo>
                      <a:lnTo>
                        <a:pt x="286" y="19"/>
                      </a:lnTo>
                      <a:lnTo>
                        <a:pt x="300" y="36"/>
                      </a:lnTo>
                      <a:lnTo>
                        <a:pt x="312" y="36"/>
                      </a:lnTo>
                      <a:lnTo>
                        <a:pt x="321" y="24"/>
                      </a:lnTo>
                      <a:lnTo>
                        <a:pt x="334" y="15"/>
                      </a:lnTo>
                      <a:lnTo>
                        <a:pt x="355" y="19"/>
                      </a:lnTo>
                      <a:lnTo>
                        <a:pt x="367" y="30"/>
                      </a:lnTo>
                      <a:lnTo>
                        <a:pt x="388" y="37"/>
                      </a:lnTo>
                      <a:lnTo>
                        <a:pt x="415" y="37"/>
                      </a:lnTo>
                      <a:lnTo>
                        <a:pt x="409" y="57"/>
                      </a:lnTo>
                      <a:lnTo>
                        <a:pt x="400" y="78"/>
                      </a:lnTo>
                      <a:lnTo>
                        <a:pt x="379" y="73"/>
                      </a:lnTo>
                      <a:lnTo>
                        <a:pt x="357" y="60"/>
                      </a:lnTo>
                      <a:lnTo>
                        <a:pt x="337" y="37"/>
                      </a:lnTo>
                      <a:lnTo>
                        <a:pt x="328" y="33"/>
                      </a:lnTo>
                      <a:lnTo>
                        <a:pt x="313" y="42"/>
                      </a:lnTo>
                      <a:lnTo>
                        <a:pt x="292" y="45"/>
                      </a:lnTo>
                      <a:lnTo>
                        <a:pt x="280" y="39"/>
                      </a:lnTo>
                      <a:lnTo>
                        <a:pt x="267" y="25"/>
                      </a:lnTo>
                      <a:lnTo>
                        <a:pt x="243" y="28"/>
                      </a:lnTo>
                      <a:lnTo>
                        <a:pt x="216" y="21"/>
                      </a:lnTo>
                      <a:lnTo>
                        <a:pt x="171" y="16"/>
                      </a:lnTo>
                      <a:lnTo>
                        <a:pt x="139" y="7"/>
                      </a:lnTo>
                      <a:lnTo>
                        <a:pt x="127" y="6"/>
                      </a:lnTo>
                      <a:lnTo>
                        <a:pt x="114" y="9"/>
                      </a:lnTo>
                      <a:lnTo>
                        <a:pt x="90" y="9"/>
                      </a:lnTo>
                      <a:lnTo>
                        <a:pt x="36" y="3"/>
                      </a:lnTo>
                      <a:lnTo>
                        <a:pt x="0" y="0"/>
                      </a:lnTo>
                      <a:close/>
                    </a:path>
                  </a:pathLst>
                </a:custGeom>
                <a:solidFill>
                  <a:srgbClr val="333333">
                    <a:alpha val="74901"/>
                  </a:srgbClr>
                </a:solidFill>
                <a:ln>
                  <a:noFill/>
                </a:ln>
                <a:extLst>
                  <a:ext uri="{91240B29-F687-4F45-9708-019B960494DF}">
                    <a14:hiddenLine xmlns:a14="http://schemas.microsoft.com/office/drawing/2010/main" w="6350" cap="flat" cmpd="sng">
                      <a:solidFill>
                        <a:srgbClr val="000000"/>
                      </a:solidFill>
                      <a:prstDash val="solid"/>
                      <a:round/>
                      <a:headEnd type="none" w="med" len="med"/>
                      <a:tailEnd type="none" w="med" len="med"/>
                    </a14:hiddenLine>
                  </a:ext>
                </a:extLst>
              </p:spPr>
              <p:txBody>
                <a:bodyPr/>
                <a:lstStyle/>
                <a:p>
                  <a:endParaRPr lang="en-US"/>
                </a:p>
              </p:txBody>
            </p:sp>
            <p:sp>
              <p:nvSpPr>
                <p:cNvPr id="182" name="Freeform 135"/>
                <p:cNvSpPr>
                  <a:spLocks noChangeAspect="1"/>
                </p:cNvSpPr>
                <p:nvPr/>
              </p:nvSpPr>
              <p:spPr bwMode="auto">
                <a:xfrm>
                  <a:off x="3354" y="830"/>
                  <a:ext cx="330" cy="93"/>
                </a:xfrm>
                <a:custGeom>
                  <a:avLst/>
                  <a:gdLst>
                    <a:gd name="T0" fmla="*/ 0 w 330"/>
                    <a:gd name="T1" fmla="*/ 4 h 93"/>
                    <a:gd name="T2" fmla="*/ 15 w 330"/>
                    <a:gd name="T3" fmla="*/ 4 h 93"/>
                    <a:gd name="T4" fmla="*/ 27 w 330"/>
                    <a:gd name="T5" fmla="*/ 15 h 93"/>
                    <a:gd name="T6" fmla="*/ 42 w 330"/>
                    <a:gd name="T7" fmla="*/ 16 h 93"/>
                    <a:gd name="T8" fmla="*/ 60 w 330"/>
                    <a:gd name="T9" fmla="*/ 21 h 93"/>
                    <a:gd name="T10" fmla="*/ 84 w 330"/>
                    <a:gd name="T11" fmla="*/ 21 h 93"/>
                    <a:gd name="T12" fmla="*/ 99 w 330"/>
                    <a:gd name="T13" fmla="*/ 10 h 93"/>
                    <a:gd name="T14" fmla="*/ 110 w 330"/>
                    <a:gd name="T15" fmla="*/ 0 h 93"/>
                    <a:gd name="T16" fmla="*/ 126 w 330"/>
                    <a:gd name="T17" fmla="*/ 0 h 93"/>
                    <a:gd name="T18" fmla="*/ 144 w 330"/>
                    <a:gd name="T19" fmla="*/ 10 h 93"/>
                    <a:gd name="T20" fmla="*/ 165 w 330"/>
                    <a:gd name="T21" fmla="*/ 31 h 93"/>
                    <a:gd name="T22" fmla="*/ 198 w 330"/>
                    <a:gd name="T23" fmla="*/ 45 h 93"/>
                    <a:gd name="T24" fmla="*/ 225 w 330"/>
                    <a:gd name="T25" fmla="*/ 48 h 93"/>
                    <a:gd name="T26" fmla="*/ 245 w 330"/>
                    <a:gd name="T27" fmla="*/ 43 h 93"/>
                    <a:gd name="T28" fmla="*/ 260 w 330"/>
                    <a:gd name="T29" fmla="*/ 28 h 93"/>
                    <a:gd name="T30" fmla="*/ 264 w 330"/>
                    <a:gd name="T31" fmla="*/ 18 h 93"/>
                    <a:gd name="T32" fmla="*/ 279 w 330"/>
                    <a:gd name="T33" fmla="*/ 16 h 93"/>
                    <a:gd name="T34" fmla="*/ 294 w 330"/>
                    <a:gd name="T35" fmla="*/ 30 h 93"/>
                    <a:gd name="T36" fmla="*/ 314 w 330"/>
                    <a:gd name="T37" fmla="*/ 27 h 93"/>
                    <a:gd name="T38" fmla="*/ 330 w 330"/>
                    <a:gd name="T39" fmla="*/ 18 h 93"/>
                    <a:gd name="T40" fmla="*/ 317 w 330"/>
                    <a:gd name="T41" fmla="*/ 33 h 93"/>
                    <a:gd name="T42" fmla="*/ 303 w 330"/>
                    <a:gd name="T43" fmla="*/ 46 h 93"/>
                    <a:gd name="T44" fmla="*/ 282 w 330"/>
                    <a:gd name="T45" fmla="*/ 36 h 93"/>
                    <a:gd name="T46" fmla="*/ 270 w 330"/>
                    <a:gd name="T47" fmla="*/ 31 h 93"/>
                    <a:gd name="T48" fmla="*/ 272 w 330"/>
                    <a:gd name="T49" fmla="*/ 45 h 93"/>
                    <a:gd name="T50" fmla="*/ 261 w 330"/>
                    <a:gd name="T51" fmla="*/ 57 h 93"/>
                    <a:gd name="T52" fmla="*/ 249 w 330"/>
                    <a:gd name="T53" fmla="*/ 72 h 93"/>
                    <a:gd name="T54" fmla="*/ 240 w 330"/>
                    <a:gd name="T55" fmla="*/ 87 h 93"/>
                    <a:gd name="T56" fmla="*/ 218 w 330"/>
                    <a:gd name="T57" fmla="*/ 93 h 93"/>
                    <a:gd name="T58" fmla="*/ 195 w 330"/>
                    <a:gd name="T59" fmla="*/ 93 h 93"/>
                    <a:gd name="T60" fmla="*/ 167 w 330"/>
                    <a:gd name="T61" fmla="*/ 81 h 93"/>
                    <a:gd name="T62" fmla="*/ 152 w 330"/>
                    <a:gd name="T63" fmla="*/ 66 h 93"/>
                    <a:gd name="T64" fmla="*/ 141 w 330"/>
                    <a:gd name="T65" fmla="*/ 42 h 93"/>
                    <a:gd name="T66" fmla="*/ 134 w 330"/>
                    <a:gd name="T67" fmla="*/ 24 h 93"/>
                    <a:gd name="T68" fmla="*/ 126 w 330"/>
                    <a:gd name="T69" fmla="*/ 13 h 93"/>
                    <a:gd name="T70" fmla="*/ 113 w 330"/>
                    <a:gd name="T71" fmla="*/ 10 h 93"/>
                    <a:gd name="T72" fmla="*/ 104 w 330"/>
                    <a:gd name="T73" fmla="*/ 24 h 93"/>
                    <a:gd name="T74" fmla="*/ 98 w 330"/>
                    <a:gd name="T75" fmla="*/ 42 h 93"/>
                    <a:gd name="T76" fmla="*/ 84 w 330"/>
                    <a:gd name="T77" fmla="*/ 45 h 93"/>
                    <a:gd name="T78" fmla="*/ 57 w 330"/>
                    <a:gd name="T79" fmla="*/ 42 h 93"/>
                    <a:gd name="T80" fmla="*/ 29 w 330"/>
                    <a:gd name="T81" fmla="*/ 30 h 93"/>
                    <a:gd name="T82" fmla="*/ 14 w 330"/>
                    <a:gd name="T83" fmla="*/ 19 h 93"/>
                    <a:gd name="T84" fmla="*/ 2 w 330"/>
                    <a:gd name="T85" fmla="*/ 16 h 93"/>
                    <a:gd name="T86" fmla="*/ 0 w 330"/>
                    <a:gd name="T87" fmla="*/ 4 h 9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30"/>
                    <a:gd name="T133" fmla="*/ 0 h 93"/>
                    <a:gd name="T134" fmla="*/ 330 w 330"/>
                    <a:gd name="T135" fmla="*/ 93 h 9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30" h="93">
                      <a:moveTo>
                        <a:pt x="0" y="4"/>
                      </a:moveTo>
                      <a:lnTo>
                        <a:pt x="15" y="4"/>
                      </a:lnTo>
                      <a:lnTo>
                        <a:pt x="27" y="15"/>
                      </a:lnTo>
                      <a:lnTo>
                        <a:pt x="42" y="16"/>
                      </a:lnTo>
                      <a:lnTo>
                        <a:pt x="60" y="21"/>
                      </a:lnTo>
                      <a:lnTo>
                        <a:pt x="84" y="21"/>
                      </a:lnTo>
                      <a:lnTo>
                        <a:pt x="99" y="10"/>
                      </a:lnTo>
                      <a:lnTo>
                        <a:pt x="110" y="0"/>
                      </a:lnTo>
                      <a:lnTo>
                        <a:pt x="126" y="0"/>
                      </a:lnTo>
                      <a:lnTo>
                        <a:pt x="144" y="10"/>
                      </a:lnTo>
                      <a:lnTo>
                        <a:pt x="165" y="31"/>
                      </a:lnTo>
                      <a:lnTo>
                        <a:pt x="198" y="45"/>
                      </a:lnTo>
                      <a:lnTo>
                        <a:pt x="225" y="48"/>
                      </a:lnTo>
                      <a:lnTo>
                        <a:pt x="245" y="43"/>
                      </a:lnTo>
                      <a:lnTo>
                        <a:pt x="260" y="28"/>
                      </a:lnTo>
                      <a:lnTo>
                        <a:pt x="264" y="18"/>
                      </a:lnTo>
                      <a:lnTo>
                        <a:pt x="279" y="16"/>
                      </a:lnTo>
                      <a:lnTo>
                        <a:pt x="294" y="30"/>
                      </a:lnTo>
                      <a:lnTo>
                        <a:pt x="314" y="27"/>
                      </a:lnTo>
                      <a:lnTo>
                        <a:pt x="330" y="18"/>
                      </a:lnTo>
                      <a:lnTo>
                        <a:pt x="317" y="33"/>
                      </a:lnTo>
                      <a:lnTo>
                        <a:pt x="303" y="46"/>
                      </a:lnTo>
                      <a:lnTo>
                        <a:pt x="282" y="36"/>
                      </a:lnTo>
                      <a:lnTo>
                        <a:pt x="270" y="31"/>
                      </a:lnTo>
                      <a:lnTo>
                        <a:pt x="272" y="45"/>
                      </a:lnTo>
                      <a:lnTo>
                        <a:pt x="261" y="57"/>
                      </a:lnTo>
                      <a:lnTo>
                        <a:pt x="249" y="72"/>
                      </a:lnTo>
                      <a:lnTo>
                        <a:pt x="240" y="87"/>
                      </a:lnTo>
                      <a:lnTo>
                        <a:pt x="218" y="93"/>
                      </a:lnTo>
                      <a:lnTo>
                        <a:pt x="195" y="93"/>
                      </a:lnTo>
                      <a:lnTo>
                        <a:pt x="167" y="81"/>
                      </a:lnTo>
                      <a:lnTo>
                        <a:pt x="152" y="66"/>
                      </a:lnTo>
                      <a:lnTo>
                        <a:pt x="141" y="42"/>
                      </a:lnTo>
                      <a:lnTo>
                        <a:pt x="134" y="24"/>
                      </a:lnTo>
                      <a:lnTo>
                        <a:pt x="126" y="13"/>
                      </a:lnTo>
                      <a:lnTo>
                        <a:pt x="113" y="10"/>
                      </a:lnTo>
                      <a:lnTo>
                        <a:pt x="104" y="24"/>
                      </a:lnTo>
                      <a:lnTo>
                        <a:pt x="98" y="42"/>
                      </a:lnTo>
                      <a:lnTo>
                        <a:pt x="84" y="45"/>
                      </a:lnTo>
                      <a:lnTo>
                        <a:pt x="57" y="42"/>
                      </a:lnTo>
                      <a:lnTo>
                        <a:pt x="29" y="30"/>
                      </a:lnTo>
                      <a:lnTo>
                        <a:pt x="14" y="19"/>
                      </a:lnTo>
                      <a:lnTo>
                        <a:pt x="2" y="16"/>
                      </a:lnTo>
                      <a:lnTo>
                        <a:pt x="0" y="4"/>
                      </a:lnTo>
                      <a:close/>
                    </a:path>
                  </a:pathLst>
                </a:custGeom>
                <a:solidFill>
                  <a:srgbClr val="333333">
                    <a:alpha val="74901"/>
                  </a:srgbClr>
                </a:solidFill>
                <a:ln>
                  <a:noFill/>
                </a:ln>
                <a:extLst>
                  <a:ext uri="{91240B29-F687-4F45-9708-019B960494DF}">
                    <a14:hiddenLine xmlns:a14="http://schemas.microsoft.com/office/drawing/2010/main" w="6350" cap="flat" cmpd="sng">
                      <a:solidFill>
                        <a:srgbClr val="000000"/>
                      </a:solidFill>
                      <a:prstDash val="solid"/>
                      <a:round/>
                      <a:headEnd type="none" w="med" len="med"/>
                      <a:tailEnd type="none" w="med" len="med"/>
                    </a14:hiddenLine>
                  </a:ext>
                </a:extLst>
              </p:spPr>
              <p:txBody>
                <a:bodyPr/>
                <a:lstStyle/>
                <a:p>
                  <a:endParaRPr lang="en-US"/>
                </a:p>
              </p:txBody>
            </p:sp>
            <p:sp>
              <p:nvSpPr>
                <p:cNvPr id="183" name="Freeform 136"/>
                <p:cNvSpPr>
                  <a:spLocks noChangeAspect="1"/>
                </p:cNvSpPr>
                <p:nvPr/>
              </p:nvSpPr>
              <p:spPr bwMode="auto">
                <a:xfrm>
                  <a:off x="3677" y="860"/>
                  <a:ext cx="64" cy="46"/>
                </a:xfrm>
                <a:custGeom>
                  <a:avLst/>
                  <a:gdLst>
                    <a:gd name="T0" fmla="*/ 0 w 64"/>
                    <a:gd name="T1" fmla="*/ 0 h 46"/>
                    <a:gd name="T2" fmla="*/ 12 w 64"/>
                    <a:gd name="T3" fmla="*/ 1 h 46"/>
                    <a:gd name="T4" fmla="*/ 22 w 64"/>
                    <a:gd name="T5" fmla="*/ 18 h 46"/>
                    <a:gd name="T6" fmla="*/ 37 w 64"/>
                    <a:gd name="T7" fmla="*/ 24 h 46"/>
                    <a:gd name="T8" fmla="*/ 58 w 64"/>
                    <a:gd name="T9" fmla="*/ 21 h 46"/>
                    <a:gd name="T10" fmla="*/ 64 w 64"/>
                    <a:gd name="T11" fmla="*/ 33 h 46"/>
                    <a:gd name="T12" fmla="*/ 61 w 64"/>
                    <a:gd name="T13" fmla="*/ 46 h 46"/>
                    <a:gd name="T14" fmla="*/ 57 w 64"/>
                    <a:gd name="T15" fmla="*/ 37 h 46"/>
                    <a:gd name="T16" fmla="*/ 34 w 64"/>
                    <a:gd name="T17" fmla="*/ 39 h 46"/>
                    <a:gd name="T18" fmla="*/ 19 w 64"/>
                    <a:gd name="T19" fmla="*/ 34 h 46"/>
                    <a:gd name="T20" fmla="*/ 10 w 64"/>
                    <a:gd name="T21" fmla="*/ 22 h 46"/>
                    <a:gd name="T22" fmla="*/ 0 w 64"/>
                    <a:gd name="T23" fmla="*/ 0 h 4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64"/>
                    <a:gd name="T37" fmla="*/ 0 h 46"/>
                    <a:gd name="T38" fmla="*/ 64 w 64"/>
                    <a:gd name="T39" fmla="*/ 46 h 4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64" h="46">
                      <a:moveTo>
                        <a:pt x="0" y="0"/>
                      </a:moveTo>
                      <a:lnTo>
                        <a:pt x="12" y="1"/>
                      </a:lnTo>
                      <a:lnTo>
                        <a:pt x="22" y="18"/>
                      </a:lnTo>
                      <a:lnTo>
                        <a:pt x="37" y="24"/>
                      </a:lnTo>
                      <a:lnTo>
                        <a:pt x="58" y="21"/>
                      </a:lnTo>
                      <a:lnTo>
                        <a:pt x="64" y="33"/>
                      </a:lnTo>
                      <a:lnTo>
                        <a:pt x="61" y="46"/>
                      </a:lnTo>
                      <a:lnTo>
                        <a:pt x="57" y="37"/>
                      </a:lnTo>
                      <a:lnTo>
                        <a:pt x="34" y="39"/>
                      </a:lnTo>
                      <a:lnTo>
                        <a:pt x="19" y="34"/>
                      </a:lnTo>
                      <a:lnTo>
                        <a:pt x="10" y="22"/>
                      </a:lnTo>
                      <a:lnTo>
                        <a:pt x="0" y="0"/>
                      </a:lnTo>
                      <a:close/>
                    </a:path>
                  </a:pathLst>
                </a:custGeom>
                <a:solidFill>
                  <a:srgbClr val="333333">
                    <a:alpha val="74901"/>
                  </a:srgbClr>
                </a:solidFill>
                <a:ln>
                  <a:noFill/>
                </a:ln>
                <a:extLst>
                  <a:ext uri="{91240B29-F687-4F45-9708-019B960494DF}">
                    <a14:hiddenLine xmlns:a14="http://schemas.microsoft.com/office/drawing/2010/main" w="6350" cap="flat" cmpd="sng">
                      <a:solidFill>
                        <a:srgbClr val="000000"/>
                      </a:solidFill>
                      <a:prstDash val="solid"/>
                      <a:round/>
                      <a:headEnd type="none" w="med" len="med"/>
                      <a:tailEnd type="none" w="med" len="med"/>
                    </a14:hiddenLine>
                  </a:ext>
                </a:extLst>
              </p:spPr>
              <p:txBody>
                <a:bodyPr/>
                <a:lstStyle/>
                <a:p>
                  <a:endParaRPr lang="en-US"/>
                </a:p>
              </p:txBody>
            </p:sp>
            <p:sp>
              <p:nvSpPr>
                <p:cNvPr id="184" name="Freeform 137"/>
                <p:cNvSpPr>
                  <a:spLocks noChangeAspect="1"/>
                </p:cNvSpPr>
                <p:nvPr/>
              </p:nvSpPr>
              <p:spPr bwMode="auto">
                <a:xfrm>
                  <a:off x="3743" y="855"/>
                  <a:ext cx="145" cy="47"/>
                </a:xfrm>
                <a:custGeom>
                  <a:avLst/>
                  <a:gdLst>
                    <a:gd name="T0" fmla="*/ 0 w 145"/>
                    <a:gd name="T1" fmla="*/ 0 h 47"/>
                    <a:gd name="T2" fmla="*/ 16 w 145"/>
                    <a:gd name="T3" fmla="*/ 15 h 47"/>
                    <a:gd name="T4" fmla="*/ 37 w 145"/>
                    <a:gd name="T5" fmla="*/ 18 h 47"/>
                    <a:gd name="T6" fmla="*/ 51 w 145"/>
                    <a:gd name="T7" fmla="*/ 17 h 47"/>
                    <a:gd name="T8" fmla="*/ 64 w 145"/>
                    <a:gd name="T9" fmla="*/ 9 h 47"/>
                    <a:gd name="T10" fmla="*/ 82 w 145"/>
                    <a:gd name="T11" fmla="*/ 8 h 47"/>
                    <a:gd name="T12" fmla="*/ 102 w 145"/>
                    <a:gd name="T13" fmla="*/ 12 h 47"/>
                    <a:gd name="T14" fmla="*/ 121 w 145"/>
                    <a:gd name="T15" fmla="*/ 17 h 47"/>
                    <a:gd name="T16" fmla="*/ 135 w 145"/>
                    <a:gd name="T17" fmla="*/ 11 h 47"/>
                    <a:gd name="T18" fmla="*/ 145 w 145"/>
                    <a:gd name="T19" fmla="*/ 5 h 47"/>
                    <a:gd name="T20" fmla="*/ 136 w 145"/>
                    <a:gd name="T21" fmla="*/ 21 h 47"/>
                    <a:gd name="T22" fmla="*/ 120 w 145"/>
                    <a:gd name="T23" fmla="*/ 32 h 47"/>
                    <a:gd name="T24" fmla="*/ 96 w 145"/>
                    <a:gd name="T25" fmla="*/ 35 h 47"/>
                    <a:gd name="T26" fmla="*/ 88 w 145"/>
                    <a:gd name="T27" fmla="*/ 23 h 47"/>
                    <a:gd name="T28" fmla="*/ 75 w 145"/>
                    <a:gd name="T29" fmla="*/ 23 h 47"/>
                    <a:gd name="T30" fmla="*/ 61 w 145"/>
                    <a:gd name="T31" fmla="*/ 29 h 47"/>
                    <a:gd name="T32" fmla="*/ 45 w 145"/>
                    <a:gd name="T33" fmla="*/ 41 h 47"/>
                    <a:gd name="T34" fmla="*/ 30 w 145"/>
                    <a:gd name="T35" fmla="*/ 47 h 47"/>
                    <a:gd name="T36" fmla="*/ 21 w 145"/>
                    <a:gd name="T37" fmla="*/ 41 h 47"/>
                    <a:gd name="T38" fmla="*/ 12 w 145"/>
                    <a:gd name="T39" fmla="*/ 29 h 47"/>
                    <a:gd name="T40" fmla="*/ 0 w 145"/>
                    <a:gd name="T41" fmla="*/ 0 h 4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45"/>
                    <a:gd name="T64" fmla="*/ 0 h 47"/>
                    <a:gd name="T65" fmla="*/ 145 w 145"/>
                    <a:gd name="T66" fmla="*/ 47 h 47"/>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45" h="47">
                      <a:moveTo>
                        <a:pt x="0" y="0"/>
                      </a:moveTo>
                      <a:lnTo>
                        <a:pt x="16" y="15"/>
                      </a:lnTo>
                      <a:lnTo>
                        <a:pt x="37" y="18"/>
                      </a:lnTo>
                      <a:lnTo>
                        <a:pt x="51" y="17"/>
                      </a:lnTo>
                      <a:lnTo>
                        <a:pt x="64" y="9"/>
                      </a:lnTo>
                      <a:lnTo>
                        <a:pt x="82" y="8"/>
                      </a:lnTo>
                      <a:lnTo>
                        <a:pt x="102" y="12"/>
                      </a:lnTo>
                      <a:lnTo>
                        <a:pt x="121" y="17"/>
                      </a:lnTo>
                      <a:lnTo>
                        <a:pt x="135" y="11"/>
                      </a:lnTo>
                      <a:lnTo>
                        <a:pt x="145" y="5"/>
                      </a:lnTo>
                      <a:lnTo>
                        <a:pt x="136" y="21"/>
                      </a:lnTo>
                      <a:lnTo>
                        <a:pt x="120" y="32"/>
                      </a:lnTo>
                      <a:lnTo>
                        <a:pt x="96" y="35"/>
                      </a:lnTo>
                      <a:lnTo>
                        <a:pt x="88" y="23"/>
                      </a:lnTo>
                      <a:lnTo>
                        <a:pt x="75" y="23"/>
                      </a:lnTo>
                      <a:lnTo>
                        <a:pt x="61" y="29"/>
                      </a:lnTo>
                      <a:lnTo>
                        <a:pt x="45" y="41"/>
                      </a:lnTo>
                      <a:lnTo>
                        <a:pt x="30" y="47"/>
                      </a:lnTo>
                      <a:lnTo>
                        <a:pt x="21" y="41"/>
                      </a:lnTo>
                      <a:lnTo>
                        <a:pt x="12" y="29"/>
                      </a:lnTo>
                      <a:lnTo>
                        <a:pt x="0" y="0"/>
                      </a:lnTo>
                      <a:close/>
                    </a:path>
                  </a:pathLst>
                </a:custGeom>
                <a:solidFill>
                  <a:srgbClr val="333333">
                    <a:alpha val="74901"/>
                  </a:srgbClr>
                </a:solidFill>
                <a:ln>
                  <a:noFill/>
                </a:ln>
                <a:extLst>
                  <a:ext uri="{91240B29-F687-4F45-9708-019B960494DF}">
                    <a14:hiddenLine xmlns:a14="http://schemas.microsoft.com/office/drawing/2010/main" w="6350" cap="flat" cmpd="sng">
                      <a:solidFill>
                        <a:srgbClr val="000000"/>
                      </a:solidFill>
                      <a:prstDash val="solid"/>
                      <a:round/>
                      <a:headEnd type="none" w="med" len="med"/>
                      <a:tailEnd type="none" w="med" len="med"/>
                    </a14:hiddenLine>
                  </a:ext>
                </a:extLst>
              </p:spPr>
              <p:txBody>
                <a:bodyPr/>
                <a:lstStyle/>
                <a:p>
                  <a:endParaRPr lang="en-US"/>
                </a:p>
              </p:txBody>
            </p:sp>
            <p:sp>
              <p:nvSpPr>
                <p:cNvPr id="185" name="Freeform 138"/>
                <p:cNvSpPr>
                  <a:spLocks noChangeAspect="1"/>
                </p:cNvSpPr>
                <p:nvPr/>
              </p:nvSpPr>
              <p:spPr bwMode="auto">
                <a:xfrm>
                  <a:off x="3893" y="858"/>
                  <a:ext cx="72" cy="48"/>
                </a:xfrm>
                <a:custGeom>
                  <a:avLst/>
                  <a:gdLst>
                    <a:gd name="T0" fmla="*/ 0 w 72"/>
                    <a:gd name="T1" fmla="*/ 0 h 48"/>
                    <a:gd name="T2" fmla="*/ 15 w 72"/>
                    <a:gd name="T3" fmla="*/ 8 h 48"/>
                    <a:gd name="T4" fmla="*/ 34 w 72"/>
                    <a:gd name="T5" fmla="*/ 24 h 48"/>
                    <a:gd name="T6" fmla="*/ 51 w 72"/>
                    <a:gd name="T7" fmla="*/ 30 h 48"/>
                    <a:gd name="T8" fmla="*/ 63 w 72"/>
                    <a:gd name="T9" fmla="*/ 29 h 48"/>
                    <a:gd name="T10" fmla="*/ 72 w 72"/>
                    <a:gd name="T11" fmla="*/ 20 h 48"/>
                    <a:gd name="T12" fmla="*/ 72 w 72"/>
                    <a:gd name="T13" fmla="*/ 39 h 48"/>
                    <a:gd name="T14" fmla="*/ 57 w 72"/>
                    <a:gd name="T15" fmla="*/ 48 h 48"/>
                    <a:gd name="T16" fmla="*/ 40 w 72"/>
                    <a:gd name="T17" fmla="*/ 45 h 48"/>
                    <a:gd name="T18" fmla="*/ 18 w 72"/>
                    <a:gd name="T19" fmla="*/ 30 h 48"/>
                    <a:gd name="T20" fmla="*/ 7 w 72"/>
                    <a:gd name="T21" fmla="*/ 14 h 48"/>
                    <a:gd name="T22" fmla="*/ 0 w 72"/>
                    <a:gd name="T23" fmla="*/ 0 h 4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72"/>
                    <a:gd name="T37" fmla="*/ 0 h 48"/>
                    <a:gd name="T38" fmla="*/ 72 w 72"/>
                    <a:gd name="T39" fmla="*/ 48 h 4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72" h="48">
                      <a:moveTo>
                        <a:pt x="0" y="0"/>
                      </a:moveTo>
                      <a:lnTo>
                        <a:pt x="15" y="8"/>
                      </a:lnTo>
                      <a:lnTo>
                        <a:pt x="34" y="24"/>
                      </a:lnTo>
                      <a:lnTo>
                        <a:pt x="51" y="30"/>
                      </a:lnTo>
                      <a:lnTo>
                        <a:pt x="63" y="29"/>
                      </a:lnTo>
                      <a:lnTo>
                        <a:pt x="72" y="20"/>
                      </a:lnTo>
                      <a:lnTo>
                        <a:pt x="72" y="39"/>
                      </a:lnTo>
                      <a:lnTo>
                        <a:pt x="57" y="48"/>
                      </a:lnTo>
                      <a:lnTo>
                        <a:pt x="40" y="45"/>
                      </a:lnTo>
                      <a:lnTo>
                        <a:pt x="18" y="30"/>
                      </a:lnTo>
                      <a:lnTo>
                        <a:pt x="7" y="14"/>
                      </a:lnTo>
                      <a:lnTo>
                        <a:pt x="0" y="0"/>
                      </a:lnTo>
                      <a:close/>
                    </a:path>
                  </a:pathLst>
                </a:custGeom>
                <a:solidFill>
                  <a:srgbClr val="333333">
                    <a:alpha val="74901"/>
                  </a:srgbClr>
                </a:solidFill>
                <a:ln>
                  <a:noFill/>
                </a:ln>
                <a:extLst>
                  <a:ext uri="{91240B29-F687-4F45-9708-019B960494DF}">
                    <a14:hiddenLine xmlns:a14="http://schemas.microsoft.com/office/drawing/2010/main" w="6350" cap="flat" cmpd="sng">
                      <a:solidFill>
                        <a:srgbClr val="000000"/>
                      </a:solidFill>
                      <a:prstDash val="solid"/>
                      <a:round/>
                      <a:headEnd type="none" w="med" len="med"/>
                      <a:tailEnd type="none" w="med" len="med"/>
                    </a14:hiddenLine>
                  </a:ext>
                </a:extLst>
              </p:spPr>
              <p:txBody>
                <a:bodyPr/>
                <a:lstStyle/>
                <a:p>
                  <a:endParaRPr lang="en-US"/>
                </a:p>
              </p:txBody>
            </p:sp>
            <p:sp>
              <p:nvSpPr>
                <p:cNvPr id="186" name="Freeform 139"/>
                <p:cNvSpPr>
                  <a:spLocks noChangeAspect="1"/>
                </p:cNvSpPr>
                <p:nvPr/>
              </p:nvSpPr>
              <p:spPr bwMode="auto">
                <a:xfrm>
                  <a:off x="3984" y="849"/>
                  <a:ext cx="215" cy="33"/>
                </a:xfrm>
                <a:custGeom>
                  <a:avLst/>
                  <a:gdLst>
                    <a:gd name="T0" fmla="*/ 0 w 215"/>
                    <a:gd name="T1" fmla="*/ 11 h 33"/>
                    <a:gd name="T2" fmla="*/ 23 w 215"/>
                    <a:gd name="T3" fmla="*/ 14 h 33"/>
                    <a:gd name="T4" fmla="*/ 38 w 215"/>
                    <a:gd name="T5" fmla="*/ 11 h 33"/>
                    <a:gd name="T6" fmla="*/ 54 w 215"/>
                    <a:gd name="T7" fmla="*/ 14 h 33"/>
                    <a:gd name="T8" fmla="*/ 75 w 215"/>
                    <a:gd name="T9" fmla="*/ 9 h 33"/>
                    <a:gd name="T10" fmla="*/ 98 w 215"/>
                    <a:gd name="T11" fmla="*/ 20 h 33"/>
                    <a:gd name="T12" fmla="*/ 113 w 215"/>
                    <a:gd name="T13" fmla="*/ 18 h 33"/>
                    <a:gd name="T14" fmla="*/ 137 w 215"/>
                    <a:gd name="T15" fmla="*/ 3 h 33"/>
                    <a:gd name="T16" fmla="*/ 153 w 215"/>
                    <a:gd name="T17" fmla="*/ 0 h 33"/>
                    <a:gd name="T18" fmla="*/ 176 w 215"/>
                    <a:gd name="T19" fmla="*/ 2 h 33"/>
                    <a:gd name="T20" fmla="*/ 215 w 215"/>
                    <a:gd name="T21" fmla="*/ 6 h 33"/>
                    <a:gd name="T22" fmla="*/ 200 w 215"/>
                    <a:gd name="T23" fmla="*/ 11 h 33"/>
                    <a:gd name="T24" fmla="*/ 185 w 215"/>
                    <a:gd name="T25" fmla="*/ 20 h 33"/>
                    <a:gd name="T26" fmla="*/ 158 w 215"/>
                    <a:gd name="T27" fmla="*/ 18 h 33"/>
                    <a:gd name="T28" fmla="*/ 147 w 215"/>
                    <a:gd name="T29" fmla="*/ 15 h 33"/>
                    <a:gd name="T30" fmla="*/ 138 w 215"/>
                    <a:gd name="T31" fmla="*/ 20 h 33"/>
                    <a:gd name="T32" fmla="*/ 134 w 215"/>
                    <a:gd name="T33" fmla="*/ 29 h 33"/>
                    <a:gd name="T34" fmla="*/ 108 w 215"/>
                    <a:gd name="T35" fmla="*/ 33 h 33"/>
                    <a:gd name="T36" fmla="*/ 84 w 215"/>
                    <a:gd name="T37" fmla="*/ 24 h 33"/>
                    <a:gd name="T38" fmla="*/ 69 w 215"/>
                    <a:gd name="T39" fmla="*/ 21 h 33"/>
                    <a:gd name="T40" fmla="*/ 54 w 215"/>
                    <a:gd name="T41" fmla="*/ 21 h 33"/>
                    <a:gd name="T42" fmla="*/ 18 w 215"/>
                    <a:gd name="T43" fmla="*/ 24 h 33"/>
                    <a:gd name="T44" fmla="*/ 0 w 215"/>
                    <a:gd name="T45" fmla="*/ 11 h 3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215"/>
                    <a:gd name="T70" fmla="*/ 0 h 33"/>
                    <a:gd name="T71" fmla="*/ 215 w 215"/>
                    <a:gd name="T72" fmla="*/ 33 h 33"/>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215" h="33">
                      <a:moveTo>
                        <a:pt x="0" y="11"/>
                      </a:moveTo>
                      <a:lnTo>
                        <a:pt x="23" y="14"/>
                      </a:lnTo>
                      <a:lnTo>
                        <a:pt x="38" y="11"/>
                      </a:lnTo>
                      <a:lnTo>
                        <a:pt x="54" y="14"/>
                      </a:lnTo>
                      <a:lnTo>
                        <a:pt x="75" y="9"/>
                      </a:lnTo>
                      <a:lnTo>
                        <a:pt x="98" y="20"/>
                      </a:lnTo>
                      <a:lnTo>
                        <a:pt x="113" y="18"/>
                      </a:lnTo>
                      <a:lnTo>
                        <a:pt x="137" y="3"/>
                      </a:lnTo>
                      <a:lnTo>
                        <a:pt x="153" y="0"/>
                      </a:lnTo>
                      <a:lnTo>
                        <a:pt x="176" y="2"/>
                      </a:lnTo>
                      <a:lnTo>
                        <a:pt x="215" y="6"/>
                      </a:lnTo>
                      <a:lnTo>
                        <a:pt x="200" y="11"/>
                      </a:lnTo>
                      <a:lnTo>
                        <a:pt x="185" y="20"/>
                      </a:lnTo>
                      <a:lnTo>
                        <a:pt x="158" y="18"/>
                      </a:lnTo>
                      <a:lnTo>
                        <a:pt x="147" y="15"/>
                      </a:lnTo>
                      <a:lnTo>
                        <a:pt x="138" y="20"/>
                      </a:lnTo>
                      <a:lnTo>
                        <a:pt x="134" y="29"/>
                      </a:lnTo>
                      <a:lnTo>
                        <a:pt x="108" y="33"/>
                      </a:lnTo>
                      <a:lnTo>
                        <a:pt x="84" y="24"/>
                      </a:lnTo>
                      <a:lnTo>
                        <a:pt x="69" y="21"/>
                      </a:lnTo>
                      <a:lnTo>
                        <a:pt x="54" y="21"/>
                      </a:lnTo>
                      <a:lnTo>
                        <a:pt x="18" y="24"/>
                      </a:lnTo>
                      <a:lnTo>
                        <a:pt x="0" y="11"/>
                      </a:lnTo>
                      <a:close/>
                    </a:path>
                  </a:pathLst>
                </a:custGeom>
                <a:solidFill>
                  <a:srgbClr val="333333">
                    <a:alpha val="74901"/>
                  </a:srgbClr>
                </a:solidFill>
                <a:ln>
                  <a:noFill/>
                </a:ln>
                <a:extLst>
                  <a:ext uri="{91240B29-F687-4F45-9708-019B960494DF}">
                    <a14:hiddenLine xmlns:a14="http://schemas.microsoft.com/office/drawing/2010/main" w="6350" cap="flat" cmpd="sng">
                      <a:solidFill>
                        <a:srgbClr val="000000"/>
                      </a:solidFill>
                      <a:prstDash val="solid"/>
                      <a:round/>
                      <a:headEnd type="none" w="med" len="med"/>
                      <a:tailEnd type="none" w="med" len="med"/>
                    </a14:hiddenLine>
                  </a:ext>
                </a:extLst>
              </p:spPr>
              <p:txBody>
                <a:bodyPr/>
                <a:lstStyle/>
                <a:p>
                  <a:endParaRPr lang="en-US"/>
                </a:p>
              </p:txBody>
            </p:sp>
            <p:sp>
              <p:nvSpPr>
                <p:cNvPr id="187" name="Freeform 140"/>
                <p:cNvSpPr>
                  <a:spLocks noChangeAspect="1"/>
                </p:cNvSpPr>
                <p:nvPr/>
              </p:nvSpPr>
              <p:spPr bwMode="auto">
                <a:xfrm>
                  <a:off x="1593" y="801"/>
                  <a:ext cx="1722" cy="93"/>
                </a:xfrm>
                <a:custGeom>
                  <a:avLst/>
                  <a:gdLst>
                    <a:gd name="T0" fmla="*/ 0 w 1722"/>
                    <a:gd name="T1" fmla="*/ 0 h 93"/>
                    <a:gd name="T2" fmla="*/ 486 w 1722"/>
                    <a:gd name="T3" fmla="*/ 8 h 93"/>
                    <a:gd name="T4" fmla="*/ 1031 w 1722"/>
                    <a:gd name="T5" fmla="*/ 8 h 93"/>
                    <a:gd name="T6" fmla="*/ 1260 w 1722"/>
                    <a:gd name="T7" fmla="*/ 11 h 93"/>
                    <a:gd name="T8" fmla="*/ 1263 w 1722"/>
                    <a:gd name="T9" fmla="*/ 11 h 93"/>
                    <a:gd name="T10" fmla="*/ 1295 w 1722"/>
                    <a:gd name="T11" fmla="*/ 14 h 93"/>
                    <a:gd name="T12" fmla="*/ 1337 w 1722"/>
                    <a:gd name="T13" fmla="*/ 18 h 93"/>
                    <a:gd name="T14" fmla="*/ 1389 w 1722"/>
                    <a:gd name="T15" fmla="*/ 24 h 93"/>
                    <a:gd name="T16" fmla="*/ 1422 w 1722"/>
                    <a:gd name="T17" fmla="*/ 26 h 93"/>
                    <a:gd name="T18" fmla="*/ 1434 w 1722"/>
                    <a:gd name="T19" fmla="*/ 23 h 93"/>
                    <a:gd name="T20" fmla="*/ 1448 w 1722"/>
                    <a:gd name="T21" fmla="*/ 20 h 93"/>
                    <a:gd name="T22" fmla="*/ 1473 w 1722"/>
                    <a:gd name="T23" fmla="*/ 24 h 93"/>
                    <a:gd name="T24" fmla="*/ 1500 w 1722"/>
                    <a:gd name="T25" fmla="*/ 33 h 93"/>
                    <a:gd name="T26" fmla="*/ 1535 w 1722"/>
                    <a:gd name="T27" fmla="*/ 36 h 93"/>
                    <a:gd name="T28" fmla="*/ 1560 w 1722"/>
                    <a:gd name="T29" fmla="*/ 39 h 93"/>
                    <a:gd name="T30" fmla="*/ 1577 w 1722"/>
                    <a:gd name="T31" fmla="*/ 42 h 93"/>
                    <a:gd name="T32" fmla="*/ 1592 w 1722"/>
                    <a:gd name="T33" fmla="*/ 41 h 93"/>
                    <a:gd name="T34" fmla="*/ 1602 w 1722"/>
                    <a:gd name="T35" fmla="*/ 54 h 93"/>
                    <a:gd name="T36" fmla="*/ 1622 w 1722"/>
                    <a:gd name="T37" fmla="*/ 60 h 93"/>
                    <a:gd name="T38" fmla="*/ 1640 w 1722"/>
                    <a:gd name="T39" fmla="*/ 59 h 93"/>
                    <a:gd name="T40" fmla="*/ 1647 w 1722"/>
                    <a:gd name="T41" fmla="*/ 50 h 93"/>
                    <a:gd name="T42" fmla="*/ 1661 w 1722"/>
                    <a:gd name="T43" fmla="*/ 51 h 93"/>
                    <a:gd name="T44" fmla="*/ 1673 w 1722"/>
                    <a:gd name="T45" fmla="*/ 71 h 93"/>
                    <a:gd name="T46" fmla="*/ 1697 w 1722"/>
                    <a:gd name="T47" fmla="*/ 86 h 93"/>
                    <a:gd name="T48" fmla="*/ 1722 w 1722"/>
                    <a:gd name="T49" fmla="*/ 93 h 9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722"/>
                    <a:gd name="T76" fmla="*/ 0 h 93"/>
                    <a:gd name="T77" fmla="*/ 1722 w 1722"/>
                    <a:gd name="T78" fmla="*/ 93 h 93"/>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722" h="93">
                      <a:moveTo>
                        <a:pt x="0" y="0"/>
                      </a:moveTo>
                      <a:lnTo>
                        <a:pt x="486" y="8"/>
                      </a:lnTo>
                      <a:lnTo>
                        <a:pt x="1031" y="8"/>
                      </a:lnTo>
                      <a:lnTo>
                        <a:pt x="1260" y="11"/>
                      </a:lnTo>
                      <a:lnTo>
                        <a:pt x="1263" y="11"/>
                      </a:lnTo>
                      <a:lnTo>
                        <a:pt x="1295" y="14"/>
                      </a:lnTo>
                      <a:lnTo>
                        <a:pt x="1337" y="18"/>
                      </a:lnTo>
                      <a:lnTo>
                        <a:pt x="1389" y="24"/>
                      </a:lnTo>
                      <a:lnTo>
                        <a:pt x="1422" y="26"/>
                      </a:lnTo>
                      <a:lnTo>
                        <a:pt x="1434" y="23"/>
                      </a:lnTo>
                      <a:lnTo>
                        <a:pt x="1448" y="20"/>
                      </a:lnTo>
                      <a:lnTo>
                        <a:pt x="1473" y="24"/>
                      </a:lnTo>
                      <a:lnTo>
                        <a:pt x="1500" y="33"/>
                      </a:lnTo>
                      <a:lnTo>
                        <a:pt x="1535" y="36"/>
                      </a:lnTo>
                      <a:lnTo>
                        <a:pt x="1560" y="39"/>
                      </a:lnTo>
                      <a:lnTo>
                        <a:pt x="1577" y="42"/>
                      </a:lnTo>
                      <a:lnTo>
                        <a:pt x="1592" y="41"/>
                      </a:lnTo>
                      <a:lnTo>
                        <a:pt x="1602" y="54"/>
                      </a:lnTo>
                      <a:lnTo>
                        <a:pt x="1622" y="60"/>
                      </a:lnTo>
                      <a:lnTo>
                        <a:pt x="1640" y="59"/>
                      </a:lnTo>
                      <a:lnTo>
                        <a:pt x="1647" y="50"/>
                      </a:lnTo>
                      <a:lnTo>
                        <a:pt x="1661" y="51"/>
                      </a:lnTo>
                      <a:lnTo>
                        <a:pt x="1673" y="71"/>
                      </a:lnTo>
                      <a:lnTo>
                        <a:pt x="1697" y="86"/>
                      </a:lnTo>
                      <a:lnTo>
                        <a:pt x="1722" y="93"/>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 name="Freeform 141"/>
                <p:cNvSpPr>
                  <a:spLocks noChangeAspect="1"/>
                </p:cNvSpPr>
                <p:nvPr/>
              </p:nvSpPr>
              <p:spPr bwMode="auto">
                <a:xfrm>
                  <a:off x="3354" y="845"/>
                  <a:ext cx="95" cy="31"/>
                </a:xfrm>
                <a:custGeom>
                  <a:avLst/>
                  <a:gdLst>
                    <a:gd name="T0" fmla="*/ 0 w 95"/>
                    <a:gd name="T1" fmla="*/ 0 h 31"/>
                    <a:gd name="T2" fmla="*/ 15 w 95"/>
                    <a:gd name="T3" fmla="*/ 7 h 31"/>
                    <a:gd name="T4" fmla="*/ 26 w 95"/>
                    <a:gd name="T5" fmla="*/ 13 h 31"/>
                    <a:gd name="T6" fmla="*/ 48 w 95"/>
                    <a:gd name="T7" fmla="*/ 25 h 31"/>
                    <a:gd name="T8" fmla="*/ 71 w 95"/>
                    <a:gd name="T9" fmla="*/ 31 h 31"/>
                    <a:gd name="T10" fmla="*/ 95 w 95"/>
                    <a:gd name="T11" fmla="*/ 28 h 31"/>
                    <a:gd name="T12" fmla="*/ 0 60000 65536"/>
                    <a:gd name="T13" fmla="*/ 0 60000 65536"/>
                    <a:gd name="T14" fmla="*/ 0 60000 65536"/>
                    <a:gd name="T15" fmla="*/ 0 60000 65536"/>
                    <a:gd name="T16" fmla="*/ 0 60000 65536"/>
                    <a:gd name="T17" fmla="*/ 0 60000 65536"/>
                    <a:gd name="T18" fmla="*/ 0 w 95"/>
                    <a:gd name="T19" fmla="*/ 0 h 31"/>
                    <a:gd name="T20" fmla="*/ 95 w 95"/>
                    <a:gd name="T21" fmla="*/ 31 h 31"/>
                  </a:gdLst>
                  <a:ahLst/>
                  <a:cxnLst>
                    <a:cxn ang="T12">
                      <a:pos x="T0" y="T1"/>
                    </a:cxn>
                    <a:cxn ang="T13">
                      <a:pos x="T2" y="T3"/>
                    </a:cxn>
                    <a:cxn ang="T14">
                      <a:pos x="T4" y="T5"/>
                    </a:cxn>
                    <a:cxn ang="T15">
                      <a:pos x="T6" y="T7"/>
                    </a:cxn>
                    <a:cxn ang="T16">
                      <a:pos x="T8" y="T9"/>
                    </a:cxn>
                    <a:cxn ang="T17">
                      <a:pos x="T10" y="T11"/>
                    </a:cxn>
                  </a:cxnLst>
                  <a:rect l="T18" t="T19" r="T20" b="T21"/>
                  <a:pathLst>
                    <a:path w="95" h="31">
                      <a:moveTo>
                        <a:pt x="0" y="0"/>
                      </a:moveTo>
                      <a:lnTo>
                        <a:pt x="15" y="7"/>
                      </a:lnTo>
                      <a:lnTo>
                        <a:pt x="26" y="13"/>
                      </a:lnTo>
                      <a:lnTo>
                        <a:pt x="48" y="25"/>
                      </a:lnTo>
                      <a:lnTo>
                        <a:pt x="71" y="31"/>
                      </a:lnTo>
                      <a:lnTo>
                        <a:pt x="95" y="28"/>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9" name="Freeform 142"/>
                <p:cNvSpPr>
                  <a:spLocks noChangeAspect="1"/>
                </p:cNvSpPr>
                <p:nvPr/>
              </p:nvSpPr>
              <p:spPr bwMode="auto">
                <a:xfrm>
                  <a:off x="3459" y="840"/>
                  <a:ext cx="162" cy="83"/>
                </a:xfrm>
                <a:custGeom>
                  <a:avLst/>
                  <a:gdLst>
                    <a:gd name="T0" fmla="*/ 0 w 162"/>
                    <a:gd name="T1" fmla="*/ 11 h 83"/>
                    <a:gd name="T2" fmla="*/ 6 w 162"/>
                    <a:gd name="T3" fmla="*/ 2 h 83"/>
                    <a:gd name="T4" fmla="*/ 21 w 162"/>
                    <a:gd name="T5" fmla="*/ 0 h 83"/>
                    <a:gd name="T6" fmla="*/ 29 w 162"/>
                    <a:gd name="T7" fmla="*/ 18 h 83"/>
                    <a:gd name="T8" fmla="*/ 36 w 162"/>
                    <a:gd name="T9" fmla="*/ 38 h 83"/>
                    <a:gd name="T10" fmla="*/ 45 w 162"/>
                    <a:gd name="T11" fmla="*/ 57 h 83"/>
                    <a:gd name="T12" fmla="*/ 62 w 162"/>
                    <a:gd name="T13" fmla="*/ 72 h 83"/>
                    <a:gd name="T14" fmla="*/ 81 w 162"/>
                    <a:gd name="T15" fmla="*/ 81 h 83"/>
                    <a:gd name="T16" fmla="*/ 114 w 162"/>
                    <a:gd name="T17" fmla="*/ 83 h 83"/>
                    <a:gd name="T18" fmla="*/ 135 w 162"/>
                    <a:gd name="T19" fmla="*/ 77 h 83"/>
                    <a:gd name="T20" fmla="*/ 149 w 162"/>
                    <a:gd name="T21" fmla="*/ 56 h 83"/>
                    <a:gd name="T22" fmla="*/ 162 w 162"/>
                    <a:gd name="T23" fmla="*/ 45 h 8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62"/>
                    <a:gd name="T37" fmla="*/ 0 h 83"/>
                    <a:gd name="T38" fmla="*/ 162 w 162"/>
                    <a:gd name="T39" fmla="*/ 83 h 8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62" h="83">
                      <a:moveTo>
                        <a:pt x="0" y="11"/>
                      </a:moveTo>
                      <a:lnTo>
                        <a:pt x="6" y="2"/>
                      </a:lnTo>
                      <a:lnTo>
                        <a:pt x="21" y="0"/>
                      </a:lnTo>
                      <a:lnTo>
                        <a:pt x="29" y="18"/>
                      </a:lnTo>
                      <a:lnTo>
                        <a:pt x="36" y="38"/>
                      </a:lnTo>
                      <a:lnTo>
                        <a:pt x="45" y="57"/>
                      </a:lnTo>
                      <a:lnTo>
                        <a:pt x="62" y="72"/>
                      </a:lnTo>
                      <a:lnTo>
                        <a:pt x="81" y="81"/>
                      </a:lnTo>
                      <a:lnTo>
                        <a:pt x="114" y="83"/>
                      </a:lnTo>
                      <a:lnTo>
                        <a:pt x="135" y="77"/>
                      </a:lnTo>
                      <a:lnTo>
                        <a:pt x="149" y="56"/>
                      </a:lnTo>
                      <a:lnTo>
                        <a:pt x="162" y="45"/>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90" name="Freeform 143"/>
                <p:cNvSpPr>
                  <a:spLocks noChangeAspect="1"/>
                </p:cNvSpPr>
                <p:nvPr/>
              </p:nvSpPr>
              <p:spPr bwMode="auto">
                <a:xfrm>
                  <a:off x="3627" y="860"/>
                  <a:ext cx="114" cy="52"/>
                </a:xfrm>
                <a:custGeom>
                  <a:avLst/>
                  <a:gdLst>
                    <a:gd name="T0" fmla="*/ 0 w 114"/>
                    <a:gd name="T1" fmla="*/ 1 h 52"/>
                    <a:gd name="T2" fmla="*/ 23 w 114"/>
                    <a:gd name="T3" fmla="*/ 13 h 52"/>
                    <a:gd name="T4" fmla="*/ 33 w 114"/>
                    <a:gd name="T5" fmla="*/ 16 h 52"/>
                    <a:gd name="T6" fmla="*/ 41 w 114"/>
                    <a:gd name="T7" fmla="*/ 7 h 52"/>
                    <a:gd name="T8" fmla="*/ 50 w 114"/>
                    <a:gd name="T9" fmla="*/ 0 h 52"/>
                    <a:gd name="T10" fmla="*/ 53 w 114"/>
                    <a:gd name="T11" fmla="*/ 18 h 52"/>
                    <a:gd name="T12" fmla="*/ 65 w 114"/>
                    <a:gd name="T13" fmla="*/ 30 h 52"/>
                    <a:gd name="T14" fmla="*/ 77 w 114"/>
                    <a:gd name="T15" fmla="*/ 39 h 52"/>
                    <a:gd name="T16" fmla="*/ 93 w 114"/>
                    <a:gd name="T17" fmla="*/ 40 h 52"/>
                    <a:gd name="T18" fmla="*/ 107 w 114"/>
                    <a:gd name="T19" fmla="*/ 40 h 52"/>
                    <a:gd name="T20" fmla="*/ 114 w 114"/>
                    <a:gd name="T21" fmla="*/ 52 h 5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14"/>
                    <a:gd name="T34" fmla="*/ 0 h 52"/>
                    <a:gd name="T35" fmla="*/ 114 w 114"/>
                    <a:gd name="T36" fmla="*/ 52 h 5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14" h="52">
                      <a:moveTo>
                        <a:pt x="0" y="1"/>
                      </a:moveTo>
                      <a:lnTo>
                        <a:pt x="23" y="13"/>
                      </a:lnTo>
                      <a:lnTo>
                        <a:pt x="33" y="16"/>
                      </a:lnTo>
                      <a:lnTo>
                        <a:pt x="41" y="7"/>
                      </a:lnTo>
                      <a:lnTo>
                        <a:pt x="50" y="0"/>
                      </a:lnTo>
                      <a:lnTo>
                        <a:pt x="53" y="18"/>
                      </a:lnTo>
                      <a:lnTo>
                        <a:pt x="65" y="30"/>
                      </a:lnTo>
                      <a:lnTo>
                        <a:pt x="77" y="39"/>
                      </a:lnTo>
                      <a:lnTo>
                        <a:pt x="93" y="40"/>
                      </a:lnTo>
                      <a:lnTo>
                        <a:pt x="107" y="40"/>
                      </a:lnTo>
                      <a:lnTo>
                        <a:pt x="114" y="52"/>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91" name="Freeform 144"/>
                <p:cNvSpPr>
                  <a:spLocks noChangeAspect="1"/>
                </p:cNvSpPr>
                <p:nvPr/>
              </p:nvSpPr>
              <p:spPr bwMode="auto">
                <a:xfrm>
                  <a:off x="3659" y="881"/>
                  <a:ext cx="72" cy="55"/>
                </a:xfrm>
                <a:custGeom>
                  <a:avLst/>
                  <a:gdLst>
                    <a:gd name="T0" fmla="*/ 0 w 72"/>
                    <a:gd name="T1" fmla="*/ 21 h 55"/>
                    <a:gd name="T2" fmla="*/ 13 w 72"/>
                    <a:gd name="T3" fmla="*/ 7 h 55"/>
                    <a:gd name="T4" fmla="*/ 22 w 72"/>
                    <a:gd name="T5" fmla="*/ 0 h 55"/>
                    <a:gd name="T6" fmla="*/ 28 w 72"/>
                    <a:gd name="T7" fmla="*/ 16 h 55"/>
                    <a:gd name="T8" fmla="*/ 33 w 72"/>
                    <a:gd name="T9" fmla="*/ 33 h 55"/>
                    <a:gd name="T10" fmla="*/ 36 w 72"/>
                    <a:gd name="T11" fmla="*/ 48 h 55"/>
                    <a:gd name="T12" fmla="*/ 45 w 72"/>
                    <a:gd name="T13" fmla="*/ 55 h 55"/>
                    <a:gd name="T14" fmla="*/ 58 w 72"/>
                    <a:gd name="T15" fmla="*/ 55 h 55"/>
                    <a:gd name="T16" fmla="*/ 72 w 72"/>
                    <a:gd name="T17" fmla="*/ 42 h 5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2"/>
                    <a:gd name="T28" fmla="*/ 0 h 55"/>
                    <a:gd name="T29" fmla="*/ 72 w 72"/>
                    <a:gd name="T30" fmla="*/ 55 h 5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2" h="55">
                      <a:moveTo>
                        <a:pt x="0" y="21"/>
                      </a:moveTo>
                      <a:lnTo>
                        <a:pt x="13" y="7"/>
                      </a:lnTo>
                      <a:lnTo>
                        <a:pt x="22" y="0"/>
                      </a:lnTo>
                      <a:lnTo>
                        <a:pt x="28" y="16"/>
                      </a:lnTo>
                      <a:lnTo>
                        <a:pt x="33" y="33"/>
                      </a:lnTo>
                      <a:lnTo>
                        <a:pt x="36" y="48"/>
                      </a:lnTo>
                      <a:lnTo>
                        <a:pt x="45" y="55"/>
                      </a:lnTo>
                      <a:lnTo>
                        <a:pt x="58" y="55"/>
                      </a:lnTo>
                      <a:lnTo>
                        <a:pt x="72" y="42"/>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92" name="Freeform 145"/>
                <p:cNvSpPr>
                  <a:spLocks noChangeAspect="1"/>
                </p:cNvSpPr>
                <p:nvPr/>
              </p:nvSpPr>
              <p:spPr bwMode="auto">
                <a:xfrm>
                  <a:off x="3740" y="849"/>
                  <a:ext cx="144" cy="51"/>
                </a:xfrm>
                <a:custGeom>
                  <a:avLst/>
                  <a:gdLst>
                    <a:gd name="T0" fmla="*/ 0 w 144"/>
                    <a:gd name="T1" fmla="*/ 0 h 51"/>
                    <a:gd name="T2" fmla="*/ 7 w 144"/>
                    <a:gd name="T3" fmla="*/ 24 h 51"/>
                    <a:gd name="T4" fmla="*/ 21 w 144"/>
                    <a:gd name="T5" fmla="*/ 45 h 51"/>
                    <a:gd name="T6" fmla="*/ 34 w 144"/>
                    <a:gd name="T7" fmla="*/ 51 h 51"/>
                    <a:gd name="T8" fmla="*/ 49 w 144"/>
                    <a:gd name="T9" fmla="*/ 48 h 51"/>
                    <a:gd name="T10" fmla="*/ 64 w 144"/>
                    <a:gd name="T11" fmla="*/ 33 h 51"/>
                    <a:gd name="T12" fmla="*/ 79 w 144"/>
                    <a:gd name="T13" fmla="*/ 27 h 51"/>
                    <a:gd name="T14" fmla="*/ 91 w 144"/>
                    <a:gd name="T15" fmla="*/ 29 h 51"/>
                    <a:gd name="T16" fmla="*/ 96 w 144"/>
                    <a:gd name="T17" fmla="*/ 39 h 51"/>
                    <a:gd name="T18" fmla="*/ 112 w 144"/>
                    <a:gd name="T19" fmla="*/ 42 h 51"/>
                    <a:gd name="T20" fmla="*/ 124 w 144"/>
                    <a:gd name="T21" fmla="*/ 39 h 51"/>
                    <a:gd name="T22" fmla="*/ 138 w 144"/>
                    <a:gd name="T23" fmla="*/ 27 h 51"/>
                    <a:gd name="T24" fmla="*/ 144 w 144"/>
                    <a:gd name="T25" fmla="*/ 18 h 5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44"/>
                    <a:gd name="T40" fmla="*/ 0 h 51"/>
                    <a:gd name="T41" fmla="*/ 144 w 144"/>
                    <a:gd name="T42" fmla="*/ 51 h 5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44" h="51">
                      <a:moveTo>
                        <a:pt x="0" y="0"/>
                      </a:moveTo>
                      <a:lnTo>
                        <a:pt x="7" y="24"/>
                      </a:lnTo>
                      <a:lnTo>
                        <a:pt x="21" y="45"/>
                      </a:lnTo>
                      <a:lnTo>
                        <a:pt x="34" y="51"/>
                      </a:lnTo>
                      <a:lnTo>
                        <a:pt x="49" y="48"/>
                      </a:lnTo>
                      <a:lnTo>
                        <a:pt x="64" y="33"/>
                      </a:lnTo>
                      <a:lnTo>
                        <a:pt x="79" y="27"/>
                      </a:lnTo>
                      <a:lnTo>
                        <a:pt x="91" y="29"/>
                      </a:lnTo>
                      <a:lnTo>
                        <a:pt x="96" y="39"/>
                      </a:lnTo>
                      <a:lnTo>
                        <a:pt x="112" y="42"/>
                      </a:lnTo>
                      <a:lnTo>
                        <a:pt x="124" y="39"/>
                      </a:lnTo>
                      <a:lnTo>
                        <a:pt x="138" y="27"/>
                      </a:lnTo>
                      <a:lnTo>
                        <a:pt x="144" y="18"/>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93" name="Freeform 146"/>
                <p:cNvSpPr>
                  <a:spLocks noChangeAspect="1"/>
                </p:cNvSpPr>
                <p:nvPr/>
              </p:nvSpPr>
              <p:spPr bwMode="auto">
                <a:xfrm>
                  <a:off x="3902" y="876"/>
                  <a:ext cx="60" cy="30"/>
                </a:xfrm>
                <a:custGeom>
                  <a:avLst/>
                  <a:gdLst>
                    <a:gd name="T0" fmla="*/ 0 w 60"/>
                    <a:gd name="T1" fmla="*/ 0 h 30"/>
                    <a:gd name="T2" fmla="*/ 15 w 60"/>
                    <a:gd name="T3" fmla="*/ 18 h 30"/>
                    <a:gd name="T4" fmla="*/ 31 w 60"/>
                    <a:gd name="T5" fmla="*/ 29 h 30"/>
                    <a:gd name="T6" fmla="*/ 46 w 60"/>
                    <a:gd name="T7" fmla="*/ 30 h 30"/>
                    <a:gd name="T8" fmla="*/ 60 w 60"/>
                    <a:gd name="T9" fmla="*/ 21 h 30"/>
                    <a:gd name="T10" fmla="*/ 0 60000 65536"/>
                    <a:gd name="T11" fmla="*/ 0 60000 65536"/>
                    <a:gd name="T12" fmla="*/ 0 60000 65536"/>
                    <a:gd name="T13" fmla="*/ 0 60000 65536"/>
                    <a:gd name="T14" fmla="*/ 0 60000 65536"/>
                    <a:gd name="T15" fmla="*/ 0 w 60"/>
                    <a:gd name="T16" fmla="*/ 0 h 30"/>
                    <a:gd name="T17" fmla="*/ 60 w 60"/>
                    <a:gd name="T18" fmla="*/ 30 h 30"/>
                  </a:gdLst>
                  <a:ahLst/>
                  <a:cxnLst>
                    <a:cxn ang="T10">
                      <a:pos x="T0" y="T1"/>
                    </a:cxn>
                    <a:cxn ang="T11">
                      <a:pos x="T2" y="T3"/>
                    </a:cxn>
                    <a:cxn ang="T12">
                      <a:pos x="T4" y="T5"/>
                    </a:cxn>
                    <a:cxn ang="T13">
                      <a:pos x="T6" y="T7"/>
                    </a:cxn>
                    <a:cxn ang="T14">
                      <a:pos x="T8" y="T9"/>
                    </a:cxn>
                  </a:cxnLst>
                  <a:rect l="T15" t="T16" r="T17" b="T18"/>
                  <a:pathLst>
                    <a:path w="60" h="30">
                      <a:moveTo>
                        <a:pt x="0" y="0"/>
                      </a:moveTo>
                      <a:lnTo>
                        <a:pt x="15" y="18"/>
                      </a:lnTo>
                      <a:lnTo>
                        <a:pt x="31" y="29"/>
                      </a:lnTo>
                      <a:lnTo>
                        <a:pt x="46" y="30"/>
                      </a:lnTo>
                      <a:lnTo>
                        <a:pt x="60" y="21"/>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94" name="Freeform 147"/>
                <p:cNvSpPr>
                  <a:spLocks noChangeAspect="1"/>
                </p:cNvSpPr>
                <p:nvPr/>
              </p:nvSpPr>
              <p:spPr bwMode="auto">
                <a:xfrm>
                  <a:off x="3999" y="869"/>
                  <a:ext cx="57" cy="4"/>
                </a:xfrm>
                <a:custGeom>
                  <a:avLst/>
                  <a:gdLst>
                    <a:gd name="T0" fmla="*/ 0 w 57"/>
                    <a:gd name="T1" fmla="*/ 4 h 4"/>
                    <a:gd name="T2" fmla="*/ 21 w 57"/>
                    <a:gd name="T3" fmla="*/ 4 h 4"/>
                    <a:gd name="T4" fmla="*/ 36 w 57"/>
                    <a:gd name="T5" fmla="*/ 0 h 4"/>
                    <a:gd name="T6" fmla="*/ 57 w 57"/>
                    <a:gd name="T7" fmla="*/ 1 h 4"/>
                    <a:gd name="T8" fmla="*/ 0 60000 65536"/>
                    <a:gd name="T9" fmla="*/ 0 60000 65536"/>
                    <a:gd name="T10" fmla="*/ 0 60000 65536"/>
                    <a:gd name="T11" fmla="*/ 0 60000 65536"/>
                    <a:gd name="T12" fmla="*/ 0 w 57"/>
                    <a:gd name="T13" fmla="*/ 0 h 4"/>
                    <a:gd name="T14" fmla="*/ 57 w 57"/>
                    <a:gd name="T15" fmla="*/ 4 h 4"/>
                  </a:gdLst>
                  <a:ahLst/>
                  <a:cxnLst>
                    <a:cxn ang="T8">
                      <a:pos x="T0" y="T1"/>
                    </a:cxn>
                    <a:cxn ang="T9">
                      <a:pos x="T2" y="T3"/>
                    </a:cxn>
                    <a:cxn ang="T10">
                      <a:pos x="T4" y="T5"/>
                    </a:cxn>
                    <a:cxn ang="T11">
                      <a:pos x="T6" y="T7"/>
                    </a:cxn>
                  </a:cxnLst>
                  <a:rect l="T12" t="T13" r="T14" b="T15"/>
                  <a:pathLst>
                    <a:path w="57" h="4">
                      <a:moveTo>
                        <a:pt x="0" y="4"/>
                      </a:moveTo>
                      <a:lnTo>
                        <a:pt x="21" y="4"/>
                      </a:lnTo>
                      <a:lnTo>
                        <a:pt x="36" y="0"/>
                      </a:lnTo>
                      <a:lnTo>
                        <a:pt x="57" y="1"/>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95" name="Freeform 148"/>
                <p:cNvSpPr>
                  <a:spLocks noChangeAspect="1"/>
                </p:cNvSpPr>
                <p:nvPr/>
              </p:nvSpPr>
              <p:spPr bwMode="auto">
                <a:xfrm>
                  <a:off x="2852" y="812"/>
                  <a:ext cx="477" cy="40"/>
                </a:xfrm>
                <a:custGeom>
                  <a:avLst/>
                  <a:gdLst>
                    <a:gd name="T0" fmla="*/ 0 w 477"/>
                    <a:gd name="T1" fmla="*/ 0 h 40"/>
                    <a:gd name="T2" fmla="*/ 58 w 477"/>
                    <a:gd name="T3" fmla="*/ 3 h 40"/>
                    <a:gd name="T4" fmla="*/ 141 w 477"/>
                    <a:gd name="T5" fmla="*/ 1 h 40"/>
                    <a:gd name="T6" fmla="*/ 181 w 477"/>
                    <a:gd name="T7" fmla="*/ 3 h 40"/>
                    <a:gd name="T8" fmla="*/ 202 w 477"/>
                    <a:gd name="T9" fmla="*/ 7 h 40"/>
                    <a:gd name="T10" fmla="*/ 220 w 477"/>
                    <a:gd name="T11" fmla="*/ 12 h 40"/>
                    <a:gd name="T12" fmla="*/ 265 w 477"/>
                    <a:gd name="T13" fmla="*/ 15 h 40"/>
                    <a:gd name="T14" fmla="*/ 289 w 477"/>
                    <a:gd name="T15" fmla="*/ 15 h 40"/>
                    <a:gd name="T16" fmla="*/ 307 w 477"/>
                    <a:gd name="T17" fmla="*/ 22 h 40"/>
                    <a:gd name="T18" fmla="*/ 318 w 477"/>
                    <a:gd name="T19" fmla="*/ 27 h 40"/>
                    <a:gd name="T20" fmla="*/ 328 w 477"/>
                    <a:gd name="T21" fmla="*/ 16 h 40"/>
                    <a:gd name="T22" fmla="*/ 345 w 477"/>
                    <a:gd name="T23" fmla="*/ 19 h 40"/>
                    <a:gd name="T24" fmla="*/ 358 w 477"/>
                    <a:gd name="T25" fmla="*/ 31 h 40"/>
                    <a:gd name="T26" fmla="*/ 376 w 477"/>
                    <a:gd name="T27" fmla="*/ 39 h 40"/>
                    <a:gd name="T28" fmla="*/ 385 w 477"/>
                    <a:gd name="T29" fmla="*/ 25 h 40"/>
                    <a:gd name="T30" fmla="*/ 396 w 477"/>
                    <a:gd name="T31" fmla="*/ 18 h 40"/>
                    <a:gd name="T32" fmla="*/ 418 w 477"/>
                    <a:gd name="T33" fmla="*/ 22 h 40"/>
                    <a:gd name="T34" fmla="*/ 432 w 477"/>
                    <a:gd name="T35" fmla="*/ 31 h 40"/>
                    <a:gd name="T36" fmla="*/ 448 w 477"/>
                    <a:gd name="T37" fmla="*/ 39 h 40"/>
                    <a:gd name="T38" fmla="*/ 477 w 477"/>
                    <a:gd name="T39" fmla="*/ 40 h 4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477"/>
                    <a:gd name="T61" fmla="*/ 0 h 40"/>
                    <a:gd name="T62" fmla="*/ 477 w 477"/>
                    <a:gd name="T63" fmla="*/ 40 h 40"/>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477" h="40">
                      <a:moveTo>
                        <a:pt x="0" y="0"/>
                      </a:moveTo>
                      <a:lnTo>
                        <a:pt x="58" y="3"/>
                      </a:lnTo>
                      <a:lnTo>
                        <a:pt x="141" y="1"/>
                      </a:lnTo>
                      <a:lnTo>
                        <a:pt x="181" y="3"/>
                      </a:lnTo>
                      <a:lnTo>
                        <a:pt x="202" y="7"/>
                      </a:lnTo>
                      <a:lnTo>
                        <a:pt x="220" y="12"/>
                      </a:lnTo>
                      <a:lnTo>
                        <a:pt x="265" y="15"/>
                      </a:lnTo>
                      <a:lnTo>
                        <a:pt x="289" y="15"/>
                      </a:lnTo>
                      <a:lnTo>
                        <a:pt x="307" y="22"/>
                      </a:lnTo>
                      <a:lnTo>
                        <a:pt x="318" y="27"/>
                      </a:lnTo>
                      <a:lnTo>
                        <a:pt x="328" y="16"/>
                      </a:lnTo>
                      <a:lnTo>
                        <a:pt x="345" y="19"/>
                      </a:lnTo>
                      <a:lnTo>
                        <a:pt x="358" y="31"/>
                      </a:lnTo>
                      <a:lnTo>
                        <a:pt x="376" y="39"/>
                      </a:lnTo>
                      <a:lnTo>
                        <a:pt x="385" y="25"/>
                      </a:lnTo>
                      <a:lnTo>
                        <a:pt x="396" y="18"/>
                      </a:lnTo>
                      <a:lnTo>
                        <a:pt x="418" y="22"/>
                      </a:lnTo>
                      <a:lnTo>
                        <a:pt x="432" y="31"/>
                      </a:lnTo>
                      <a:lnTo>
                        <a:pt x="448" y="39"/>
                      </a:lnTo>
                      <a:lnTo>
                        <a:pt x="477" y="40"/>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96" name="Freeform 149"/>
                <p:cNvSpPr>
                  <a:spLocks noChangeAspect="1"/>
                </p:cNvSpPr>
                <p:nvPr/>
              </p:nvSpPr>
              <p:spPr bwMode="auto">
                <a:xfrm>
                  <a:off x="3351" y="830"/>
                  <a:ext cx="383" cy="52"/>
                </a:xfrm>
                <a:custGeom>
                  <a:avLst/>
                  <a:gdLst>
                    <a:gd name="T0" fmla="*/ 0 w 383"/>
                    <a:gd name="T1" fmla="*/ 1 h 52"/>
                    <a:gd name="T2" fmla="*/ 18 w 383"/>
                    <a:gd name="T3" fmla="*/ 3 h 52"/>
                    <a:gd name="T4" fmla="*/ 32 w 383"/>
                    <a:gd name="T5" fmla="*/ 13 h 52"/>
                    <a:gd name="T6" fmla="*/ 48 w 383"/>
                    <a:gd name="T7" fmla="*/ 15 h 52"/>
                    <a:gd name="T8" fmla="*/ 77 w 383"/>
                    <a:gd name="T9" fmla="*/ 19 h 52"/>
                    <a:gd name="T10" fmla="*/ 93 w 383"/>
                    <a:gd name="T11" fmla="*/ 15 h 52"/>
                    <a:gd name="T12" fmla="*/ 107 w 383"/>
                    <a:gd name="T13" fmla="*/ 3 h 52"/>
                    <a:gd name="T14" fmla="*/ 120 w 383"/>
                    <a:gd name="T15" fmla="*/ 0 h 52"/>
                    <a:gd name="T16" fmla="*/ 138 w 383"/>
                    <a:gd name="T17" fmla="*/ 1 h 52"/>
                    <a:gd name="T18" fmla="*/ 155 w 383"/>
                    <a:gd name="T19" fmla="*/ 19 h 52"/>
                    <a:gd name="T20" fmla="*/ 173 w 383"/>
                    <a:gd name="T21" fmla="*/ 34 h 52"/>
                    <a:gd name="T22" fmla="*/ 206 w 383"/>
                    <a:gd name="T23" fmla="*/ 46 h 52"/>
                    <a:gd name="T24" fmla="*/ 242 w 383"/>
                    <a:gd name="T25" fmla="*/ 43 h 52"/>
                    <a:gd name="T26" fmla="*/ 261 w 383"/>
                    <a:gd name="T27" fmla="*/ 28 h 52"/>
                    <a:gd name="T28" fmla="*/ 269 w 383"/>
                    <a:gd name="T29" fmla="*/ 16 h 52"/>
                    <a:gd name="T30" fmla="*/ 282 w 383"/>
                    <a:gd name="T31" fmla="*/ 15 h 52"/>
                    <a:gd name="T32" fmla="*/ 299 w 383"/>
                    <a:gd name="T33" fmla="*/ 28 h 52"/>
                    <a:gd name="T34" fmla="*/ 314 w 383"/>
                    <a:gd name="T35" fmla="*/ 25 h 52"/>
                    <a:gd name="T36" fmla="*/ 332 w 383"/>
                    <a:gd name="T37" fmla="*/ 19 h 52"/>
                    <a:gd name="T38" fmla="*/ 342 w 383"/>
                    <a:gd name="T39" fmla="*/ 24 h 52"/>
                    <a:gd name="T40" fmla="*/ 348 w 383"/>
                    <a:gd name="T41" fmla="*/ 42 h 52"/>
                    <a:gd name="T42" fmla="*/ 354 w 383"/>
                    <a:gd name="T43" fmla="*/ 51 h 52"/>
                    <a:gd name="T44" fmla="*/ 368 w 383"/>
                    <a:gd name="T45" fmla="*/ 52 h 52"/>
                    <a:gd name="T46" fmla="*/ 383 w 383"/>
                    <a:gd name="T47" fmla="*/ 51 h 5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383"/>
                    <a:gd name="T73" fmla="*/ 0 h 52"/>
                    <a:gd name="T74" fmla="*/ 383 w 383"/>
                    <a:gd name="T75" fmla="*/ 52 h 52"/>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383" h="52">
                      <a:moveTo>
                        <a:pt x="0" y="1"/>
                      </a:moveTo>
                      <a:lnTo>
                        <a:pt x="18" y="3"/>
                      </a:lnTo>
                      <a:lnTo>
                        <a:pt x="32" y="13"/>
                      </a:lnTo>
                      <a:lnTo>
                        <a:pt x="48" y="15"/>
                      </a:lnTo>
                      <a:lnTo>
                        <a:pt x="77" y="19"/>
                      </a:lnTo>
                      <a:lnTo>
                        <a:pt x="93" y="15"/>
                      </a:lnTo>
                      <a:lnTo>
                        <a:pt x="107" y="3"/>
                      </a:lnTo>
                      <a:lnTo>
                        <a:pt x="120" y="0"/>
                      </a:lnTo>
                      <a:lnTo>
                        <a:pt x="138" y="1"/>
                      </a:lnTo>
                      <a:lnTo>
                        <a:pt x="155" y="19"/>
                      </a:lnTo>
                      <a:lnTo>
                        <a:pt x="173" y="34"/>
                      </a:lnTo>
                      <a:lnTo>
                        <a:pt x="206" y="46"/>
                      </a:lnTo>
                      <a:lnTo>
                        <a:pt x="242" y="43"/>
                      </a:lnTo>
                      <a:lnTo>
                        <a:pt x="261" y="28"/>
                      </a:lnTo>
                      <a:lnTo>
                        <a:pt x="269" y="16"/>
                      </a:lnTo>
                      <a:lnTo>
                        <a:pt x="282" y="15"/>
                      </a:lnTo>
                      <a:lnTo>
                        <a:pt x="299" y="28"/>
                      </a:lnTo>
                      <a:lnTo>
                        <a:pt x="314" y="25"/>
                      </a:lnTo>
                      <a:lnTo>
                        <a:pt x="332" y="19"/>
                      </a:lnTo>
                      <a:lnTo>
                        <a:pt x="342" y="24"/>
                      </a:lnTo>
                      <a:lnTo>
                        <a:pt x="348" y="42"/>
                      </a:lnTo>
                      <a:lnTo>
                        <a:pt x="354" y="51"/>
                      </a:lnTo>
                      <a:lnTo>
                        <a:pt x="368" y="52"/>
                      </a:lnTo>
                      <a:lnTo>
                        <a:pt x="383" y="51"/>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97" name="Freeform 150"/>
                <p:cNvSpPr>
                  <a:spLocks noChangeAspect="1"/>
                </p:cNvSpPr>
                <p:nvPr/>
              </p:nvSpPr>
              <p:spPr bwMode="auto">
                <a:xfrm>
                  <a:off x="3738" y="846"/>
                  <a:ext cx="149" cy="26"/>
                </a:xfrm>
                <a:custGeom>
                  <a:avLst/>
                  <a:gdLst>
                    <a:gd name="T0" fmla="*/ 0 w 149"/>
                    <a:gd name="T1" fmla="*/ 0 h 26"/>
                    <a:gd name="T2" fmla="*/ 12 w 149"/>
                    <a:gd name="T3" fmla="*/ 9 h 26"/>
                    <a:gd name="T4" fmla="*/ 21 w 149"/>
                    <a:gd name="T5" fmla="*/ 21 h 26"/>
                    <a:gd name="T6" fmla="*/ 42 w 149"/>
                    <a:gd name="T7" fmla="*/ 26 h 26"/>
                    <a:gd name="T8" fmla="*/ 59 w 149"/>
                    <a:gd name="T9" fmla="*/ 24 h 26"/>
                    <a:gd name="T10" fmla="*/ 72 w 149"/>
                    <a:gd name="T11" fmla="*/ 15 h 26"/>
                    <a:gd name="T12" fmla="*/ 96 w 149"/>
                    <a:gd name="T13" fmla="*/ 15 h 26"/>
                    <a:gd name="T14" fmla="*/ 116 w 149"/>
                    <a:gd name="T15" fmla="*/ 26 h 26"/>
                    <a:gd name="T16" fmla="*/ 135 w 149"/>
                    <a:gd name="T17" fmla="*/ 21 h 26"/>
                    <a:gd name="T18" fmla="*/ 149 w 149"/>
                    <a:gd name="T19" fmla="*/ 9 h 2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49"/>
                    <a:gd name="T31" fmla="*/ 0 h 26"/>
                    <a:gd name="T32" fmla="*/ 149 w 149"/>
                    <a:gd name="T33" fmla="*/ 26 h 2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49" h="26">
                      <a:moveTo>
                        <a:pt x="0" y="0"/>
                      </a:moveTo>
                      <a:lnTo>
                        <a:pt x="12" y="9"/>
                      </a:lnTo>
                      <a:lnTo>
                        <a:pt x="21" y="21"/>
                      </a:lnTo>
                      <a:lnTo>
                        <a:pt x="42" y="26"/>
                      </a:lnTo>
                      <a:lnTo>
                        <a:pt x="59" y="24"/>
                      </a:lnTo>
                      <a:lnTo>
                        <a:pt x="72" y="15"/>
                      </a:lnTo>
                      <a:lnTo>
                        <a:pt x="96" y="15"/>
                      </a:lnTo>
                      <a:lnTo>
                        <a:pt x="116" y="26"/>
                      </a:lnTo>
                      <a:lnTo>
                        <a:pt x="135" y="21"/>
                      </a:lnTo>
                      <a:lnTo>
                        <a:pt x="149" y="9"/>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98" name="Freeform 151"/>
                <p:cNvSpPr>
                  <a:spLocks noChangeAspect="1"/>
                </p:cNvSpPr>
                <p:nvPr/>
              </p:nvSpPr>
              <p:spPr bwMode="auto">
                <a:xfrm>
                  <a:off x="3891" y="858"/>
                  <a:ext cx="74" cy="29"/>
                </a:xfrm>
                <a:custGeom>
                  <a:avLst/>
                  <a:gdLst>
                    <a:gd name="T0" fmla="*/ 0 w 74"/>
                    <a:gd name="T1" fmla="*/ 0 h 29"/>
                    <a:gd name="T2" fmla="*/ 23 w 74"/>
                    <a:gd name="T3" fmla="*/ 12 h 29"/>
                    <a:gd name="T4" fmla="*/ 41 w 74"/>
                    <a:gd name="T5" fmla="*/ 29 h 29"/>
                    <a:gd name="T6" fmla="*/ 62 w 74"/>
                    <a:gd name="T7" fmla="*/ 29 h 29"/>
                    <a:gd name="T8" fmla="*/ 74 w 74"/>
                    <a:gd name="T9" fmla="*/ 20 h 29"/>
                    <a:gd name="T10" fmla="*/ 0 60000 65536"/>
                    <a:gd name="T11" fmla="*/ 0 60000 65536"/>
                    <a:gd name="T12" fmla="*/ 0 60000 65536"/>
                    <a:gd name="T13" fmla="*/ 0 60000 65536"/>
                    <a:gd name="T14" fmla="*/ 0 60000 65536"/>
                    <a:gd name="T15" fmla="*/ 0 w 74"/>
                    <a:gd name="T16" fmla="*/ 0 h 29"/>
                    <a:gd name="T17" fmla="*/ 74 w 74"/>
                    <a:gd name="T18" fmla="*/ 29 h 29"/>
                  </a:gdLst>
                  <a:ahLst/>
                  <a:cxnLst>
                    <a:cxn ang="T10">
                      <a:pos x="T0" y="T1"/>
                    </a:cxn>
                    <a:cxn ang="T11">
                      <a:pos x="T2" y="T3"/>
                    </a:cxn>
                    <a:cxn ang="T12">
                      <a:pos x="T4" y="T5"/>
                    </a:cxn>
                    <a:cxn ang="T13">
                      <a:pos x="T6" y="T7"/>
                    </a:cxn>
                    <a:cxn ang="T14">
                      <a:pos x="T8" y="T9"/>
                    </a:cxn>
                  </a:cxnLst>
                  <a:rect l="T15" t="T16" r="T17" b="T18"/>
                  <a:pathLst>
                    <a:path w="74" h="29">
                      <a:moveTo>
                        <a:pt x="0" y="0"/>
                      </a:moveTo>
                      <a:lnTo>
                        <a:pt x="23" y="12"/>
                      </a:lnTo>
                      <a:lnTo>
                        <a:pt x="41" y="29"/>
                      </a:lnTo>
                      <a:lnTo>
                        <a:pt x="62" y="29"/>
                      </a:lnTo>
                      <a:lnTo>
                        <a:pt x="74" y="20"/>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99" name="Freeform 152"/>
                <p:cNvSpPr>
                  <a:spLocks noChangeAspect="1"/>
                </p:cNvSpPr>
                <p:nvPr/>
              </p:nvSpPr>
              <p:spPr bwMode="auto">
                <a:xfrm>
                  <a:off x="3984" y="849"/>
                  <a:ext cx="222" cy="20"/>
                </a:xfrm>
                <a:custGeom>
                  <a:avLst/>
                  <a:gdLst>
                    <a:gd name="T0" fmla="*/ 0 w 222"/>
                    <a:gd name="T1" fmla="*/ 9 h 20"/>
                    <a:gd name="T2" fmla="*/ 20 w 222"/>
                    <a:gd name="T3" fmla="*/ 12 h 20"/>
                    <a:gd name="T4" fmla="*/ 41 w 222"/>
                    <a:gd name="T5" fmla="*/ 9 h 20"/>
                    <a:gd name="T6" fmla="*/ 59 w 222"/>
                    <a:gd name="T7" fmla="*/ 12 h 20"/>
                    <a:gd name="T8" fmla="*/ 81 w 222"/>
                    <a:gd name="T9" fmla="*/ 9 h 20"/>
                    <a:gd name="T10" fmla="*/ 105 w 222"/>
                    <a:gd name="T11" fmla="*/ 20 h 20"/>
                    <a:gd name="T12" fmla="*/ 125 w 222"/>
                    <a:gd name="T13" fmla="*/ 11 h 20"/>
                    <a:gd name="T14" fmla="*/ 137 w 222"/>
                    <a:gd name="T15" fmla="*/ 0 h 20"/>
                    <a:gd name="T16" fmla="*/ 168 w 222"/>
                    <a:gd name="T17" fmla="*/ 0 h 20"/>
                    <a:gd name="T18" fmla="*/ 192 w 222"/>
                    <a:gd name="T19" fmla="*/ 3 h 20"/>
                    <a:gd name="T20" fmla="*/ 222 w 222"/>
                    <a:gd name="T21" fmla="*/ 6 h 2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22"/>
                    <a:gd name="T34" fmla="*/ 0 h 20"/>
                    <a:gd name="T35" fmla="*/ 222 w 222"/>
                    <a:gd name="T36" fmla="*/ 20 h 2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22" h="20">
                      <a:moveTo>
                        <a:pt x="0" y="9"/>
                      </a:moveTo>
                      <a:lnTo>
                        <a:pt x="20" y="12"/>
                      </a:lnTo>
                      <a:lnTo>
                        <a:pt x="41" y="9"/>
                      </a:lnTo>
                      <a:lnTo>
                        <a:pt x="59" y="12"/>
                      </a:lnTo>
                      <a:lnTo>
                        <a:pt x="81" y="9"/>
                      </a:lnTo>
                      <a:lnTo>
                        <a:pt x="105" y="20"/>
                      </a:lnTo>
                      <a:lnTo>
                        <a:pt x="125" y="11"/>
                      </a:lnTo>
                      <a:lnTo>
                        <a:pt x="137" y="0"/>
                      </a:lnTo>
                      <a:lnTo>
                        <a:pt x="168" y="0"/>
                      </a:lnTo>
                      <a:lnTo>
                        <a:pt x="192" y="3"/>
                      </a:lnTo>
                      <a:lnTo>
                        <a:pt x="222" y="6"/>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00" name="Freeform 153"/>
                <p:cNvSpPr>
                  <a:spLocks noChangeAspect="1"/>
                </p:cNvSpPr>
                <p:nvPr/>
              </p:nvSpPr>
              <p:spPr bwMode="auto">
                <a:xfrm>
                  <a:off x="2999" y="812"/>
                  <a:ext cx="724" cy="42"/>
                </a:xfrm>
                <a:custGeom>
                  <a:avLst/>
                  <a:gdLst>
                    <a:gd name="T0" fmla="*/ 0 w 724"/>
                    <a:gd name="T1" fmla="*/ 0 h 42"/>
                    <a:gd name="T2" fmla="*/ 90 w 724"/>
                    <a:gd name="T3" fmla="*/ 4 h 42"/>
                    <a:gd name="T4" fmla="*/ 223 w 724"/>
                    <a:gd name="T5" fmla="*/ 7 h 42"/>
                    <a:gd name="T6" fmla="*/ 283 w 724"/>
                    <a:gd name="T7" fmla="*/ 12 h 42"/>
                    <a:gd name="T8" fmla="*/ 360 w 724"/>
                    <a:gd name="T9" fmla="*/ 13 h 42"/>
                    <a:gd name="T10" fmla="*/ 406 w 724"/>
                    <a:gd name="T11" fmla="*/ 18 h 42"/>
                    <a:gd name="T12" fmla="*/ 474 w 724"/>
                    <a:gd name="T13" fmla="*/ 16 h 42"/>
                    <a:gd name="T14" fmla="*/ 528 w 724"/>
                    <a:gd name="T15" fmla="*/ 24 h 42"/>
                    <a:gd name="T16" fmla="*/ 567 w 724"/>
                    <a:gd name="T17" fmla="*/ 27 h 42"/>
                    <a:gd name="T18" fmla="*/ 618 w 724"/>
                    <a:gd name="T19" fmla="*/ 28 h 42"/>
                    <a:gd name="T20" fmla="*/ 676 w 724"/>
                    <a:gd name="T21" fmla="*/ 30 h 42"/>
                    <a:gd name="T22" fmla="*/ 700 w 724"/>
                    <a:gd name="T23" fmla="*/ 42 h 42"/>
                    <a:gd name="T24" fmla="*/ 724 w 724"/>
                    <a:gd name="T25" fmla="*/ 42 h 4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724"/>
                    <a:gd name="T40" fmla="*/ 0 h 42"/>
                    <a:gd name="T41" fmla="*/ 724 w 724"/>
                    <a:gd name="T42" fmla="*/ 42 h 4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724" h="42">
                      <a:moveTo>
                        <a:pt x="0" y="0"/>
                      </a:moveTo>
                      <a:lnTo>
                        <a:pt x="90" y="4"/>
                      </a:lnTo>
                      <a:lnTo>
                        <a:pt x="223" y="7"/>
                      </a:lnTo>
                      <a:lnTo>
                        <a:pt x="283" y="12"/>
                      </a:lnTo>
                      <a:lnTo>
                        <a:pt x="360" y="13"/>
                      </a:lnTo>
                      <a:lnTo>
                        <a:pt x="406" y="18"/>
                      </a:lnTo>
                      <a:lnTo>
                        <a:pt x="474" y="16"/>
                      </a:lnTo>
                      <a:lnTo>
                        <a:pt x="528" y="24"/>
                      </a:lnTo>
                      <a:lnTo>
                        <a:pt x="567" y="27"/>
                      </a:lnTo>
                      <a:lnTo>
                        <a:pt x="618" y="28"/>
                      </a:lnTo>
                      <a:lnTo>
                        <a:pt x="676" y="30"/>
                      </a:lnTo>
                      <a:lnTo>
                        <a:pt x="700" y="42"/>
                      </a:lnTo>
                      <a:lnTo>
                        <a:pt x="724" y="42"/>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01" name="Freeform 154"/>
                <p:cNvSpPr>
                  <a:spLocks noChangeAspect="1"/>
                </p:cNvSpPr>
                <p:nvPr/>
              </p:nvSpPr>
              <p:spPr bwMode="auto">
                <a:xfrm>
                  <a:off x="3741" y="848"/>
                  <a:ext cx="378" cy="22"/>
                </a:xfrm>
                <a:custGeom>
                  <a:avLst/>
                  <a:gdLst>
                    <a:gd name="T0" fmla="*/ 0 w 378"/>
                    <a:gd name="T1" fmla="*/ 0 h 22"/>
                    <a:gd name="T2" fmla="*/ 26 w 378"/>
                    <a:gd name="T3" fmla="*/ 4 h 22"/>
                    <a:gd name="T4" fmla="*/ 77 w 378"/>
                    <a:gd name="T5" fmla="*/ 4 h 22"/>
                    <a:gd name="T6" fmla="*/ 126 w 378"/>
                    <a:gd name="T7" fmla="*/ 6 h 22"/>
                    <a:gd name="T8" fmla="*/ 147 w 378"/>
                    <a:gd name="T9" fmla="*/ 1 h 22"/>
                    <a:gd name="T10" fmla="*/ 174 w 378"/>
                    <a:gd name="T11" fmla="*/ 13 h 22"/>
                    <a:gd name="T12" fmla="*/ 191 w 378"/>
                    <a:gd name="T13" fmla="*/ 22 h 22"/>
                    <a:gd name="T14" fmla="*/ 213 w 378"/>
                    <a:gd name="T15" fmla="*/ 22 h 22"/>
                    <a:gd name="T16" fmla="*/ 225 w 378"/>
                    <a:gd name="T17" fmla="*/ 6 h 22"/>
                    <a:gd name="T18" fmla="*/ 248 w 378"/>
                    <a:gd name="T19" fmla="*/ 0 h 22"/>
                    <a:gd name="T20" fmla="*/ 294 w 378"/>
                    <a:gd name="T21" fmla="*/ 1 h 22"/>
                    <a:gd name="T22" fmla="*/ 356 w 378"/>
                    <a:gd name="T23" fmla="*/ 1 h 22"/>
                    <a:gd name="T24" fmla="*/ 378 w 378"/>
                    <a:gd name="T25" fmla="*/ 1 h 2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78"/>
                    <a:gd name="T40" fmla="*/ 0 h 22"/>
                    <a:gd name="T41" fmla="*/ 378 w 378"/>
                    <a:gd name="T42" fmla="*/ 22 h 2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78" h="22">
                      <a:moveTo>
                        <a:pt x="0" y="0"/>
                      </a:moveTo>
                      <a:lnTo>
                        <a:pt x="26" y="4"/>
                      </a:lnTo>
                      <a:lnTo>
                        <a:pt x="77" y="4"/>
                      </a:lnTo>
                      <a:lnTo>
                        <a:pt x="126" y="6"/>
                      </a:lnTo>
                      <a:lnTo>
                        <a:pt x="147" y="1"/>
                      </a:lnTo>
                      <a:lnTo>
                        <a:pt x="174" y="13"/>
                      </a:lnTo>
                      <a:lnTo>
                        <a:pt x="191" y="22"/>
                      </a:lnTo>
                      <a:lnTo>
                        <a:pt x="213" y="22"/>
                      </a:lnTo>
                      <a:lnTo>
                        <a:pt x="225" y="6"/>
                      </a:lnTo>
                      <a:lnTo>
                        <a:pt x="248" y="0"/>
                      </a:lnTo>
                      <a:lnTo>
                        <a:pt x="294" y="1"/>
                      </a:lnTo>
                      <a:lnTo>
                        <a:pt x="356" y="1"/>
                      </a:lnTo>
                      <a:lnTo>
                        <a:pt x="378" y="1"/>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02" name="Freeform 155"/>
                <p:cNvSpPr>
                  <a:spLocks noChangeAspect="1"/>
                </p:cNvSpPr>
                <p:nvPr/>
              </p:nvSpPr>
              <p:spPr bwMode="auto">
                <a:xfrm>
                  <a:off x="2970" y="1061"/>
                  <a:ext cx="1968" cy="223"/>
                </a:xfrm>
                <a:custGeom>
                  <a:avLst/>
                  <a:gdLst>
                    <a:gd name="T0" fmla="*/ 0 w 1968"/>
                    <a:gd name="T1" fmla="*/ 223 h 223"/>
                    <a:gd name="T2" fmla="*/ 80 w 1968"/>
                    <a:gd name="T3" fmla="*/ 205 h 223"/>
                    <a:gd name="T4" fmla="*/ 159 w 1968"/>
                    <a:gd name="T5" fmla="*/ 181 h 223"/>
                    <a:gd name="T6" fmla="*/ 233 w 1968"/>
                    <a:gd name="T7" fmla="*/ 159 h 223"/>
                    <a:gd name="T8" fmla="*/ 311 w 1968"/>
                    <a:gd name="T9" fmla="*/ 141 h 223"/>
                    <a:gd name="T10" fmla="*/ 416 w 1968"/>
                    <a:gd name="T11" fmla="*/ 127 h 223"/>
                    <a:gd name="T12" fmla="*/ 567 w 1968"/>
                    <a:gd name="T13" fmla="*/ 114 h 223"/>
                    <a:gd name="T14" fmla="*/ 662 w 1968"/>
                    <a:gd name="T15" fmla="*/ 108 h 223"/>
                    <a:gd name="T16" fmla="*/ 815 w 1968"/>
                    <a:gd name="T17" fmla="*/ 100 h 223"/>
                    <a:gd name="T18" fmla="*/ 966 w 1968"/>
                    <a:gd name="T19" fmla="*/ 87 h 223"/>
                    <a:gd name="T20" fmla="*/ 1163 w 1968"/>
                    <a:gd name="T21" fmla="*/ 73 h 223"/>
                    <a:gd name="T22" fmla="*/ 1325 w 1968"/>
                    <a:gd name="T23" fmla="*/ 60 h 223"/>
                    <a:gd name="T24" fmla="*/ 1494 w 1968"/>
                    <a:gd name="T25" fmla="*/ 42 h 223"/>
                    <a:gd name="T26" fmla="*/ 1643 w 1968"/>
                    <a:gd name="T27" fmla="*/ 22 h 223"/>
                    <a:gd name="T28" fmla="*/ 1790 w 1968"/>
                    <a:gd name="T29" fmla="*/ 12 h 223"/>
                    <a:gd name="T30" fmla="*/ 1968 w 1968"/>
                    <a:gd name="T31" fmla="*/ 0 h 223"/>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968"/>
                    <a:gd name="T49" fmla="*/ 0 h 223"/>
                    <a:gd name="T50" fmla="*/ 1968 w 1968"/>
                    <a:gd name="T51" fmla="*/ 223 h 223"/>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968" h="223">
                      <a:moveTo>
                        <a:pt x="0" y="223"/>
                      </a:moveTo>
                      <a:lnTo>
                        <a:pt x="80" y="205"/>
                      </a:lnTo>
                      <a:lnTo>
                        <a:pt x="159" y="181"/>
                      </a:lnTo>
                      <a:lnTo>
                        <a:pt x="233" y="159"/>
                      </a:lnTo>
                      <a:lnTo>
                        <a:pt x="311" y="141"/>
                      </a:lnTo>
                      <a:lnTo>
                        <a:pt x="416" y="127"/>
                      </a:lnTo>
                      <a:lnTo>
                        <a:pt x="567" y="114"/>
                      </a:lnTo>
                      <a:lnTo>
                        <a:pt x="662" y="108"/>
                      </a:lnTo>
                      <a:lnTo>
                        <a:pt x="815" y="100"/>
                      </a:lnTo>
                      <a:lnTo>
                        <a:pt x="966" y="87"/>
                      </a:lnTo>
                      <a:lnTo>
                        <a:pt x="1163" y="73"/>
                      </a:lnTo>
                      <a:lnTo>
                        <a:pt x="1325" y="60"/>
                      </a:lnTo>
                      <a:lnTo>
                        <a:pt x="1494" y="42"/>
                      </a:lnTo>
                      <a:lnTo>
                        <a:pt x="1643" y="22"/>
                      </a:lnTo>
                      <a:lnTo>
                        <a:pt x="1790" y="12"/>
                      </a:lnTo>
                      <a:lnTo>
                        <a:pt x="1968" y="0"/>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03" name="Freeform 156"/>
                <p:cNvSpPr>
                  <a:spLocks noChangeAspect="1"/>
                </p:cNvSpPr>
                <p:nvPr/>
              </p:nvSpPr>
              <p:spPr bwMode="auto">
                <a:xfrm>
                  <a:off x="2516" y="1250"/>
                  <a:ext cx="445" cy="40"/>
                </a:xfrm>
                <a:custGeom>
                  <a:avLst/>
                  <a:gdLst>
                    <a:gd name="T0" fmla="*/ 0 w 445"/>
                    <a:gd name="T1" fmla="*/ 0 h 40"/>
                    <a:gd name="T2" fmla="*/ 78 w 445"/>
                    <a:gd name="T3" fmla="*/ 12 h 40"/>
                    <a:gd name="T4" fmla="*/ 169 w 445"/>
                    <a:gd name="T5" fmla="*/ 24 h 40"/>
                    <a:gd name="T6" fmla="*/ 294 w 445"/>
                    <a:gd name="T7" fmla="*/ 36 h 40"/>
                    <a:gd name="T8" fmla="*/ 364 w 445"/>
                    <a:gd name="T9" fmla="*/ 40 h 40"/>
                    <a:gd name="T10" fmla="*/ 424 w 445"/>
                    <a:gd name="T11" fmla="*/ 37 h 40"/>
                    <a:gd name="T12" fmla="*/ 445 w 445"/>
                    <a:gd name="T13" fmla="*/ 34 h 40"/>
                    <a:gd name="T14" fmla="*/ 0 60000 65536"/>
                    <a:gd name="T15" fmla="*/ 0 60000 65536"/>
                    <a:gd name="T16" fmla="*/ 0 60000 65536"/>
                    <a:gd name="T17" fmla="*/ 0 60000 65536"/>
                    <a:gd name="T18" fmla="*/ 0 60000 65536"/>
                    <a:gd name="T19" fmla="*/ 0 60000 65536"/>
                    <a:gd name="T20" fmla="*/ 0 60000 65536"/>
                    <a:gd name="T21" fmla="*/ 0 w 445"/>
                    <a:gd name="T22" fmla="*/ 0 h 40"/>
                    <a:gd name="T23" fmla="*/ 445 w 445"/>
                    <a:gd name="T24" fmla="*/ 40 h 4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45" h="40">
                      <a:moveTo>
                        <a:pt x="0" y="0"/>
                      </a:moveTo>
                      <a:lnTo>
                        <a:pt x="78" y="12"/>
                      </a:lnTo>
                      <a:lnTo>
                        <a:pt x="169" y="24"/>
                      </a:lnTo>
                      <a:lnTo>
                        <a:pt x="294" y="36"/>
                      </a:lnTo>
                      <a:lnTo>
                        <a:pt x="364" y="40"/>
                      </a:lnTo>
                      <a:lnTo>
                        <a:pt x="424" y="37"/>
                      </a:lnTo>
                      <a:lnTo>
                        <a:pt x="445" y="34"/>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04" name="Freeform 157"/>
                <p:cNvSpPr>
                  <a:spLocks noChangeAspect="1"/>
                </p:cNvSpPr>
                <p:nvPr/>
              </p:nvSpPr>
              <p:spPr bwMode="auto">
                <a:xfrm>
                  <a:off x="2426" y="1232"/>
                  <a:ext cx="93" cy="18"/>
                </a:xfrm>
                <a:custGeom>
                  <a:avLst/>
                  <a:gdLst>
                    <a:gd name="T0" fmla="*/ 0 w 93"/>
                    <a:gd name="T1" fmla="*/ 0 h 18"/>
                    <a:gd name="T2" fmla="*/ 46 w 93"/>
                    <a:gd name="T3" fmla="*/ 10 h 18"/>
                    <a:gd name="T4" fmla="*/ 93 w 93"/>
                    <a:gd name="T5" fmla="*/ 18 h 18"/>
                    <a:gd name="T6" fmla="*/ 0 60000 65536"/>
                    <a:gd name="T7" fmla="*/ 0 60000 65536"/>
                    <a:gd name="T8" fmla="*/ 0 60000 65536"/>
                    <a:gd name="T9" fmla="*/ 0 w 93"/>
                    <a:gd name="T10" fmla="*/ 0 h 18"/>
                    <a:gd name="T11" fmla="*/ 93 w 93"/>
                    <a:gd name="T12" fmla="*/ 18 h 18"/>
                  </a:gdLst>
                  <a:ahLst/>
                  <a:cxnLst>
                    <a:cxn ang="T6">
                      <a:pos x="T0" y="T1"/>
                    </a:cxn>
                    <a:cxn ang="T7">
                      <a:pos x="T2" y="T3"/>
                    </a:cxn>
                    <a:cxn ang="T8">
                      <a:pos x="T4" y="T5"/>
                    </a:cxn>
                  </a:cxnLst>
                  <a:rect l="T9" t="T10" r="T11" b="T12"/>
                  <a:pathLst>
                    <a:path w="93" h="18">
                      <a:moveTo>
                        <a:pt x="0" y="0"/>
                      </a:moveTo>
                      <a:lnTo>
                        <a:pt x="46" y="10"/>
                      </a:lnTo>
                      <a:lnTo>
                        <a:pt x="93" y="18"/>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05" name="Freeform 158"/>
                <p:cNvSpPr>
                  <a:spLocks noChangeAspect="1"/>
                </p:cNvSpPr>
                <p:nvPr/>
              </p:nvSpPr>
              <p:spPr bwMode="auto">
                <a:xfrm>
                  <a:off x="984" y="911"/>
                  <a:ext cx="1448" cy="321"/>
                </a:xfrm>
                <a:custGeom>
                  <a:avLst/>
                  <a:gdLst>
                    <a:gd name="T0" fmla="*/ 0 w 1448"/>
                    <a:gd name="T1" fmla="*/ 1 h 321"/>
                    <a:gd name="T2" fmla="*/ 90 w 1448"/>
                    <a:gd name="T3" fmla="*/ 0 h 321"/>
                    <a:gd name="T4" fmla="*/ 167 w 1448"/>
                    <a:gd name="T5" fmla="*/ 0 h 321"/>
                    <a:gd name="T6" fmla="*/ 210 w 1448"/>
                    <a:gd name="T7" fmla="*/ 1 h 321"/>
                    <a:gd name="T8" fmla="*/ 255 w 1448"/>
                    <a:gd name="T9" fmla="*/ 7 h 321"/>
                    <a:gd name="T10" fmla="*/ 294 w 1448"/>
                    <a:gd name="T11" fmla="*/ 16 h 321"/>
                    <a:gd name="T12" fmla="*/ 341 w 1448"/>
                    <a:gd name="T13" fmla="*/ 33 h 321"/>
                    <a:gd name="T14" fmla="*/ 402 w 1448"/>
                    <a:gd name="T15" fmla="*/ 58 h 321"/>
                    <a:gd name="T16" fmla="*/ 486 w 1448"/>
                    <a:gd name="T17" fmla="*/ 91 h 321"/>
                    <a:gd name="T18" fmla="*/ 521 w 1448"/>
                    <a:gd name="T19" fmla="*/ 106 h 321"/>
                    <a:gd name="T20" fmla="*/ 561 w 1448"/>
                    <a:gd name="T21" fmla="*/ 124 h 321"/>
                    <a:gd name="T22" fmla="*/ 614 w 1448"/>
                    <a:gd name="T23" fmla="*/ 148 h 321"/>
                    <a:gd name="T24" fmla="*/ 692 w 1448"/>
                    <a:gd name="T25" fmla="*/ 177 h 321"/>
                    <a:gd name="T26" fmla="*/ 750 w 1448"/>
                    <a:gd name="T27" fmla="*/ 195 h 321"/>
                    <a:gd name="T28" fmla="*/ 849 w 1448"/>
                    <a:gd name="T29" fmla="*/ 219 h 321"/>
                    <a:gd name="T30" fmla="*/ 956 w 1448"/>
                    <a:gd name="T31" fmla="*/ 240 h 321"/>
                    <a:gd name="T32" fmla="*/ 998 w 1448"/>
                    <a:gd name="T33" fmla="*/ 246 h 321"/>
                    <a:gd name="T34" fmla="*/ 1125 w 1448"/>
                    <a:gd name="T35" fmla="*/ 268 h 321"/>
                    <a:gd name="T36" fmla="*/ 1268 w 1448"/>
                    <a:gd name="T37" fmla="*/ 292 h 321"/>
                    <a:gd name="T38" fmla="*/ 1365 w 1448"/>
                    <a:gd name="T39" fmla="*/ 307 h 321"/>
                    <a:gd name="T40" fmla="*/ 1448 w 1448"/>
                    <a:gd name="T41" fmla="*/ 321 h 32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448"/>
                    <a:gd name="T64" fmla="*/ 0 h 321"/>
                    <a:gd name="T65" fmla="*/ 1448 w 1448"/>
                    <a:gd name="T66" fmla="*/ 321 h 32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448" h="321">
                      <a:moveTo>
                        <a:pt x="0" y="1"/>
                      </a:moveTo>
                      <a:lnTo>
                        <a:pt x="90" y="0"/>
                      </a:lnTo>
                      <a:lnTo>
                        <a:pt x="167" y="0"/>
                      </a:lnTo>
                      <a:lnTo>
                        <a:pt x="210" y="1"/>
                      </a:lnTo>
                      <a:lnTo>
                        <a:pt x="255" y="7"/>
                      </a:lnTo>
                      <a:lnTo>
                        <a:pt x="294" y="16"/>
                      </a:lnTo>
                      <a:lnTo>
                        <a:pt x="341" y="33"/>
                      </a:lnTo>
                      <a:lnTo>
                        <a:pt x="402" y="58"/>
                      </a:lnTo>
                      <a:lnTo>
                        <a:pt x="486" y="91"/>
                      </a:lnTo>
                      <a:lnTo>
                        <a:pt x="521" y="106"/>
                      </a:lnTo>
                      <a:lnTo>
                        <a:pt x="561" y="124"/>
                      </a:lnTo>
                      <a:lnTo>
                        <a:pt x="614" y="148"/>
                      </a:lnTo>
                      <a:lnTo>
                        <a:pt x="692" y="177"/>
                      </a:lnTo>
                      <a:lnTo>
                        <a:pt x="750" y="195"/>
                      </a:lnTo>
                      <a:lnTo>
                        <a:pt x="849" y="219"/>
                      </a:lnTo>
                      <a:lnTo>
                        <a:pt x="956" y="240"/>
                      </a:lnTo>
                      <a:lnTo>
                        <a:pt x="998" y="246"/>
                      </a:lnTo>
                      <a:lnTo>
                        <a:pt x="1125" y="268"/>
                      </a:lnTo>
                      <a:lnTo>
                        <a:pt x="1268" y="292"/>
                      </a:lnTo>
                      <a:lnTo>
                        <a:pt x="1365" y="307"/>
                      </a:lnTo>
                      <a:lnTo>
                        <a:pt x="1448" y="321"/>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06" name="Freeform 159"/>
                <p:cNvSpPr>
                  <a:spLocks noChangeAspect="1"/>
                </p:cNvSpPr>
                <p:nvPr/>
              </p:nvSpPr>
              <p:spPr bwMode="auto">
                <a:xfrm>
                  <a:off x="1380" y="885"/>
                  <a:ext cx="84" cy="116"/>
                </a:xfrm>
                <a:custGeom>
                  <a:avLst/>
                  <a:gdLst>
                    <a:gd name="T0" fmla="*/ 0 w 84"/>
                    <a:gd name="T1" fmla="*/ 0 h 116"/>
                    <a:gd name="T2" fmla="*/ 12 w 84"/>
                    <a:gd name="T3" fmla="*/ 27 h 116"/>
                    <a:gd name="T4" fmla="*/ 30 w 84"/>
                    <a:gd name="T5" fmla="*/ 54 h 116"/>
                    <a:gd name="T6" fmla="*/ 57 w 84"/>
                    <a:gd name="T7" fmla="*/ 87 h 116"/>
                    <a:gd name="T8" fmla="*/ 84 w 84"/>
                    <a:gd name="T9" fmla="*/ 116 h 116"/>
                    <a:gd name="T10" fmla="*/ 0 60000 65536"/>
                    <a:gd name="T11" fmla="*/ 0 60000 65536"/>
                    <a:gd name="T12" fmla="*/ 0 60000 65536"/>
                    <a:gd name="T13" fmla="*/ 0 60000 65536"/>
                    <a:gd name="T14" fmla="*/ 0 60000 65536"/>
                    <a:gd name="T15" fmla="*/ 0 w 84"/>
                    <a:gd name="T16" fmla="*/ 0 h 116"/>
                    <a:gd name="T17" fmla="*/ 84 w 84"/>
                    <a:gd name="T18" fmla="*/ 116 h 116"/>
                  </a:gdLst>
                  <a:ahLst/>
                  <a:cxnLst>
                    <a:cxn ang="T10">
                      <a:pos x="T0" y="T1"/>
                    </a:cxn>
                    <a:cxn ang="T11">
                      <a:pos x="T2" y="T3"/>
                    </a:cxn>
                    <a:cxn ang="T12">
                      <a:pos x="T4" y="T5"/>
                    </a:cxn>
                    <a:cxn ang="T13">
                      <a:pos x="T6" y="T7"/>
                    </a:cxn>
                    <a:cxn ang="T14">
                      <a:pos x="T8" y="T9"/>
                    </a:cxn>
                  </a:cxnLst>
                  <a:rect l="T15" t="T16" r="T17" b="T18"/>
                  <a:pathLst>
                    <a:path w="84" h="116">
                      <a:moveTo>
                        <a:pt x="0" y="0"/>
                      </a:moveTo>
                      <a:lnTo>
                        <a:pt x="12" y="27"/>
                      </a:lnTo>
                      <a:lnTo>
                        <a:pt x="30" y="54"/>
                      </a:lnTo>
                      <a:lnTo>
                        <a:pt x="57" y="87"/>
                      </a:lnTo>
                      <a:lnTo>
                        <a:pt x="84" y="116"/>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07" name="Freeform 160"/>
                <p:cNvSpPr>
                  <a:spLocks noChangeAspect="1"/>
                </p:cNvSpPr>
                <p:nvPr/>
              </p:nvSpPr>
              <p:spPr bwMode="auto">
                <a:xfrm>
                  <a:off x="1706" y="905"/>
                  <a:ext cx="108" cy="220"/>
                </a:xfrm>
                <a:custGeom>
                  <a:avLst/>
                  <a:gdLst>
                    <a:gd name="T0" fmla="*/ 0 w 108"/>
                    <a:gd name="T1" fmla="*/ 0 h 220"/>
                    <a:gd name="T2" fmla="*/ 12 w 108"/>
                    <a:gd name="T3" fmla="*/ 45 h 220"/>
                    <a:gd name="T4" fmla="*/ 31 w 108"/>
                    <a:gd name="T5" fmla="*/ 105 h 220"/>
                    <a:gd name="T6" fmla="*/ 64 w 108"/>
                    <a:gd name="T7" fmla="*/ 171 h 220"/>
                    <a:gd name="T8" fmla="*/ 97 w 108"/>
                    <a:gd name="T9" fmla="*/ 210 h 220"/>
                    <a:gd name="T10" fmla="*/ 108 w 108"/>
                    <a:gd name="T11" fmla="*/ 220 h 220"/>
                    <a:gd name="T12" fmla="*/ 0 60000 65536"/>
                    <a:gd name="T13" fmla="*/ 0 60000 65536"/>
                    <a:gd name="T14" fmla="*/ 0 60000 65536"/>
                    <a:gd name="T15" fmla="*/ 0 60000 65536"/>
                    <a:gd name="T16" fmla="*/ 0 60000 65536"/>
                    <a:gd name="T17" fmla="*/ 0 60000 65536"/>
                    <a:gd name="T18" fmla="*/ 0 w 108"/>
                    <a:gd name="T19" fmla="*/ 0 h 220"/>
                    <a:gd name="T20" fmla="*/ 108 w 108"/>
                    <a:gd name="T21" fmla="*/ 220 h 220"/>
                  </a:gdLst>
                  <a:ahLst/>
                  <a:cxnLst>
                    <a:cxn ang="T12">
                      <a:pos x="T0" y="T1"/>
                    </a:cxn>
                    <a:cxn ang="T13">
                      <a:pos x="T2" y="T3"/>
                    </a:cxn>
                    <a:cxn ang="T14">
                      <a:pos x="T4" y="T5"/>
                    </a:cxn>
                    <a:cxn ang="T15">
                      <a:pos x="T6" y="T7"/>
                    </a:cxn>
                    <a:cxn ang="T16">
                      <a:pos x="T8" y="T9"/>
                    </a:cxn>
                    <a:cxn ang="T17">
                      <a:pos x="T10" y="T11"/>
                    </a:cxn>
                  </a:cxnLst>
                  <a:rect l="T18" t="T19" r="T20" b="T21"/>
                  <a:pathLst>
                    <a:path w="108" h="220">
                      <a:moveTo>
                        <a:pt x="0" y="0"/>
                      </a:moveTo>
                      <a:lnTo>
                        <a:pt x="12" y="45"/>
                      </a:lnTo>
                      <a:lnTo>
                        <a:pt x="31" y="105"/>
                      </a:lnTo>
                      <a:lnTo>
                        <a:pt x="64" y="171"/>
                      </a:lnTo>
                      <a:lnTo>
                        <a:pt x="97" y="210"/>
                      </a:lnTo>
                      <a:lnTo>
                        <a:pt x="108" y="220"/>
                      </a:lnTo>
                    </a:path>
                  </a:pathLst>
                </a:custGeom>
                <a:noFill/>
                <a:ln w="9525"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08" name="Freeform 161"/>
                <p:cNvSpPr>
                  <a:spLocks noChangeAspect="1"/>
                </p:cNvSpPr>
                <p:nvPr/>
              </p:nvSpPr>
              <p:spPr bwMode="auto">
                <a:xfrm>
                  <a:off x="1739" y="845"/>
                  <a:ext cx="112" cy="288"/>
                </a:xfrm>
                <a:custGeom>
                  <a:avLst/>
                  <a:gdLst>
                    <a:gd name="T0" fmla="*/ 0 w 112"/>
                    <a:gd name="T1" fmla="*/ 0 h 288"/>
                    <a:gd name="T2" fmla="*/ 10 w 112"/>
                    <a:gd name="T3" fmla="*/ 48 h 288"/>
                    <a:gd name="T4" fmla="*/ 18 w 112"/>
                    <a:gd name="T5" fmla="*/ 75 h 288"/>
                    <a:gd name="T6" fmla="*/ 22 w 112"/>
                    <a:gd name="T7" fmla="*/ 120 h 288"/>
                    <a:gd name="T8" fmla="*/ 31 w 112"/>
                    <a:gd name="T9" fmla="*/ 150 h 288"/>
                    <a:gd name="T10" fmla="*/ 51 w 112"/>
                    <a:gd name="T11" fmla="*/ 190 h 288"/>
                    <a:gd name="T12" fmla="*/ 70 w 112"/>
                    <a:gd name="T13" fmla="*/ 244 h 288"/>
                    <a:gd name="T14" fmla="*/ 93 w 112"/>
                    <a:gd name="T15" fmla="*/ 270 h 288"/>
                    <a:gd name="T16" fmla="*/ 112 w 112"/>
                    <a:gd name="T17" fmla="*/ 288 h 28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2"/>
                    <a:gd name="T28" fmla="*/ 0 h 288"/>
                    <a:gd name="T29" fmla="*/ 112 w 112"/>
                    <a:gd name="T30" fmla="*/ 288 h 28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2" h="288">
                      <a:moveTo>
                        <a:pt x="0" y="0"/>
                      </a:moveTo>
                      <a:lnTo>
                        <a:pt x="10" y="48"/>
                      </a:lnTo>
                      <a:lnTo>
                        <a:pt x="18" y="75"/>
                      </a:lnTo>
                      <a:lnTo>
                        <a:pt x="22" y="120"/>
                      </a:lnTo>
                      <a:lnTo>
                        <a:pt x="31" y="150"/>
                      </a:lnTo>
                      <a:lnTo>
                        <a:pt x="51" y="190"/>
                      </a:lnTo>
                      <a:lnTo>
                        <a:pt x="70" y="244"/>
                      </a:lnTo>
                      <a:lnTo>
                        <a:pt x="93" y="270"/>
                      </a:lnTo>
                      <a:lnTo>
                        <a:pt x="112" y="288"/>
                      </a:lnTo>
                    </a:path>
                  </a:pathLst>
                </a:custGeom>
                <a:noFill/>
                <a:ln w="9525"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09" name="Freeform 162"/>
                <p:cNvSpPr>
                  <a:spLocks noChangeAspect="1"/>
                </p:cNvSpPr>
                <p:nvPr/>
              </p:nvSpPr>
              <p:spPr bwMode="auto">
                <a:xfrm>
                  <a:off x="1778" y="875"/>
                  <a:ext cx="127" cy="267"/>
                </a:xfrm>
                <a:custGeom>
                  <a:avLst/>
                  <a:gdLst>
                    <a:gd name="T0" fmla="*/ 0 w 127"/>
                    <a:gd name="T1" fmla="*/ 0 h 267"/>
                    <a:gd name="T2" fmla="*/ 16 w 127"/>
                    <a:gd name="T3" fmla="*/ 63 h 267"/>
                    <a:gd name="T4" fmla="*/ 36 w 127"/>
                    <a:gd name="T5" fmla="*/ 123 h 267"/>
                    <a:gd name="T6" fmla="*/ 54 w 127"/>
                    <a:gd name="T7" fmla="*/ 181 h 267"/>
                    <a:gd name="T8" fmla="*/ 78 w 127"/>
                    <a:gd name="T9" fmla="*/ 228 h 267"/>
                    <a:gd name="T10" fmla="*/ 103 w 127"/>
                    <a:gd name="T11" fmla="*/ 252 h 267"/>
                    <a:gd name="T12" fmla="*/ 127 w 127"/>
                    <a:gd name="T13" fmla="*/ 267 h 267"/>
                    <a:gd name="T14" fmla="*/ 0 60000 65536"/>
                    <a:gd name="T15" fmla="*/ 0 60000 65536"/>
                    <a:gd name="T16" fmla="*/ 0 60000 65536"/>
                    <a:gd name="T17" fmla="*/ 0 60000 65536"/>
                    <a:gd name="T18" fmla="*/ 0 60000 65536"/>
                    <a:gd name="T19" fmla="*/ 0 60000 65536"/>
                    <a:gd name="T20" fmla="*/ 0 60000 65536"/>
                    <a:gd name="T21" fmla="*/ 0 w 127"/>
                    <a:gd name="T22" fmla="*/ 0 h 267"/>
                    <a:gd name="T23" fmla="*/ 127 w 127"/>
                    <a:gd name="T24" fmla="*/ 267 h 26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7" h="267">
                      <a:moveTo>
                        <a:pt x="0" y="0"/>
                      </a:moveTo>
                      <a:lnTo>
                        <a:pt x="16" y="63"/>
                      </a:lnTo>
                      <a:lnTo>
                        <a:pt x="36" y="123"/>
                      </a:lnTo>
                      <a:lnTo>
                        <a:pt x="54" y="181"/>
                      </a:lnTo>
                      <a:lnTo>
                        <a:pt x="78" y="228"/>
                      </a:lnTo>
                      <a:lnTo>
                        <a:pt x="103" y="252"/>
                      </a:lnTo>
                      <a:lnTo>
                        <a:pt x="127" y="267"/>
                      </a:lnTo>
                    </a:path>
                  </a:pathLst>
                </a:custGeom>
                <a:noFill/>
                <a:ln w="9525"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10" name="Freeform 163"/>
                <p:cNvSpPr>
                  <a:spLocks noChangeAspect="1"/>
                </p:cNvSpPr>
                <p:nvPr/>
              </p:nvSpPr>
              <p:spPr bwMode="auto">
                <a:xfrm>
                  <a:off x="1829" y="936"/>
                  <a:ext cx="144" cy="219"/>
                </a:xfrm>
                <a:custGeom>
                  <a:avLst/>
                  <a:gdLst>
                    <a:gd name="T0" fmla="*/ 0 w 144"/>
                    <a:gd name="T1" fmla="*/ 0 h 219"/>
                    <a:gd name="T2" fmla="*/ 16 w 144"/>
                    <a:gd name="T3" fmla="*/ 53 h 219"/>
                    <a:gd name="T4" fmla="*/ 42 w 144"/>
                    <a:gd name="T5" fmla="*/ 102 h 219"/>
                    <a:gd name="T6" fmla="*/ 76 w 144"/>
                    <a:gd name="T7" fmla="*/ 150 h 219"/>
                    <a:gd name="T8" fmla="*/ 112 w 144"/>
                    <a:gd name="T9" fmla="*/ 192 h 219"/>
                    <a:gd name="T10" fmla="*/ 144 w 144"/>
                    <a:gd name="T11" fmla="*/ 219 h 219"/>
                    <a:gd name="T12" fmla="*/ 0 60000 65536"/>
                    <a:gd name="T13" fmla="*/ 0 60000 65536"/>
                    <a:gd name="T14" fmla="*/ 0 60000 65536"/>
                    <a:gd name="T15" fmla="*/ 0 60000 65536"/>
                    <a:gd name="T16" fmla="*/ 0 60000 65536"/>
                    <a:gd name="T17" fmla="*/ 0 60000 65536"/>
                    <a:gd name="T18" fmla="*/ 0 w 144"/>
                    <a:gd name="T19" fmla="*/ 0 h 219"/>
                    <a:gd name="T20" fmla="*/ 144 w 144"/>
                    <a:gd name="T21" fmla="*/ 219 h 219"/>
                  </a:gdLst>
                  <a:ahLst/>
                  <a:cxnLst>
                    <a:cxn ang="T12">
                      <a:pos x="T0" y="T1"/>
                    </a:cxn>
                    <a:cxn ang="T13">
                      <a:pos x="T2" y="T3"/>
                    </a:cxn>
                    <a:cxn ang="T14">
                      <a:pos x="T4" y="T5"/>
                    </a:cxn>
                    <a:cxn ang="T15">
                      <a:pos x="T6" y="T7"/>
                    </a:cxn>
                    <a:cxn ang="T16">
                      <a:pos x="T8" y="T9"/>
                    </a:cxn>
                    <a:cxn ang="T17">
                      <a:pos x="T10" y="T11"/>
                    </a:cxn>
                  </a:cxnLst>
                  <a:rect l="T18" t="T19" r="T20" b="T21"/>
                  <a:pathLst>
                    <a:path w="144" h="219">
                      <a:moveTo>
                        <a:pt x="0" y="0"/>
                      </a:moveTo>
                      <a:lnTo>
                        <a:pt x="16" y="53"/>
                      </a:lnTo>
                      <a:lnTo>
                        <a:pt x="42" y="102"/>
                      </a:lnTo>
                      <a:lnTo>
                        <a:pt x="76" y="150"/>
                      </a:lnTo>
                      <a:lnTo>
                        <a:pt x="112" y="192"/>
                      </a:lnTo>
                      <a:lnTo>
                        <a:pt x="144" y="219"/>
                      </a:lnTo>
                    </a:path>
                  </a:pathLst>
                </a:custGeom>
                <a:noFill/>
                <a:ln w="9525"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11" name="Freeform 164"/>
                <p:cNvSpPr>
                  <a:spLocks noChangeAspect="1"/>
                </p:cNvSpPr>
                <p:nvPr/>
              </p:nvSpPr>
              <p:spPr bwMode="auto">
                <a:xfrm>
                  <a:off x="1833" y="857"/>
                  <a:ext cx="105" cy="268"/>
                </a:xfrm>
                <a:custGeom>
                  <a:avLst/>
                  <a:gdLst>
                    <a:gd name="T0" fmla="*/ 0 w 105"/>
                    <a:gd name="T1" fmla="*/ 0 h 268"/>
                    <a:gd name="T2" fmla="*/ 9 w 105"/>
                    <a:gd name="T3" fmla="*/ 51 h 268"/>
                    <a:gd name="T4" fmla="*/ 21 w 105"/>
                    <a:gd name="T5" fmla="*/ 96 h 268"/>
                    <a:gd name="T6" fmla="*/ 48 w 105"/>
                    <a:gd name="T7" fmla="*/ 159 h 268"/>
                    <a:gd name="T8" fmla="*/ 75 w 105"/>
                    <a:gd name="T9" fmla="*/ 210 h 268"/>
                    <a:gd name="T10" fmla="*/ 89 w 105"/>
                    <a:gd name="T11" fmla="*/ 237 h 268"/>
                    <a:gd name="T12" fmla="*/ 105 w 105"/>
                    <a:gd name="T13" fmla="*/ 268 h 268"/>
                    <a:gd name="T14" fmla="*/ 0 60000 65536"/>
                    <a:gd name="T15" fmla="*/ 0 60000 65536"/>
                    <a:gd name="T16" fmla="*/ 0 60000 65536"/>
                    <a:gd name="T17" fmla="*/ 0 60000 65536"/>
                    <a:gd name="T18" fmla="*/ 0 60000 65536"/>
                    <a:gd name="T19" fmla="*/ 0 60000 65536"/>
                    <a:gd name="T20" fmla="*/ 0 60000 65536"/>
                    <a:gd name="T21" fmla="*/ 0 w 105"/>
                    <a:gd name="T22" fmla="*/ 0 h 268"/>
                    <a:gd name="T23" fmla="*/ 105 w 105"/>
                    <a:gd name="T24" fmla="*/ 268 h 26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5" h="268">
                      <a:moveTo>
                        <a:pt x="0" y="0"/>
                      </a:moveTo>
                      <a:lnTo>
                        <a:pt x="9" y="51"/>
                      </a:lnTo>
                      <a:lnTo>
                        <a:pt x="21" y="96"/>
                      </a:lnTo>
                      <a:lnTo>
                        <a:pt x="48" y="159"/>
                      </a:lnTo>
                      <a:lnTo>
                        <a:pt x="75" y="210"/>
                      </a:lnTo>
                      <a:lnTo>
                        <a:pt x="89" y="237"/>
                      </a:lnTo>
                      <a:lnTo>
                        <a:pt x="105" y="268"/>
                      </a:lnTo>
                    </a:path>
                  </a:pathLst>
                </a:custGeom>
                <a:noFill/>
                <a:ln w="9525"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12" name="Freeform 165"/>
                <p:cNvSpPr>
                  <a:spLocks noChangeAspect="1"/>
                </p:cNvSpPr>
                <p:nvPr/>
              </p:nvSpPr>
              <p:spPr bwMode="auto">
                <a:xfrm>
                  <a:off x="1913" y="881"/>
                  <a:ext cx="118" cy="285"/>
                </a:xfrm>
                <a:custGeom>
                  <a:avLst/>
                  <a:gdLst>
                    <a:gd name="T0" fmla="*/ 0 w 118"/>
                    <a:gd name="T1" fmla="*/ 0 h 285"/>
                    <a:gd name="T2" fmla="*/ 12 w 118"/>
                    <a:gd name="T3" fmla="*/ 75 h 285"/>
                    <a:gd name="T4" fmla="*/ 28 w 118"/>
                    <a:gd name="T5" fmla="*/ 156 h 285"/>
                    <a:gd name="T6" fmla="*/ 45 w 118"/>
                    <a:gd name="T7" fmla="*/ 202 h 285"/>
                    <a:gd name="T8" fmla="*/ 75 w 118"/>
                    <a:gd name="T9" fmla="*/ 253 h 285"/>
                    <a:gd name="T10" fmla="*/ 118 w 118"/>
                    <a:gd name="T11" fmla="*/ 285 h 285"/>
                    <a:gd name="T12" fmla="*/ 0 60000 65536"/>
                    <a:gd name="T13" fmla="*/ 0 60000 65536"/>
                    <a:gd name="T14" fmla="*/ 0 60000 65536"/>
                    <a:gd name="T15" fmla="*/ 0 60000 65536"/>
                    <a:gd name="T16" fmla="*/ 0 60000 65536"/>
                    <a:gd name="T17" fmla="*/ 0 60000 65536"/>
                    <a:gd name="T18" fmla="*/ 0 w 118"/>
                    <a:gd name="T19" fmla="*/ 0 h 285"/>
                    <a:gd name="T20" fmla="*/ 118 w 118"/>
                    <a:gd name="T21" fmla="*/ 285 h 285"/>
                  </a:gdLst>
                  <a:ahLst/>
                  <a:cxnLst>
                    <a:cxn ang="T12">
                      <a:pos x="T0" y="T1"/>
                    </a:cxn>
                    <a:cxn ang="T13">
                      <a:pos x="T2" y="T3"/>
                    </a:cxn>
                    <a:cxn ang="T14">
                      <a:pos x="T4" y="T5"/>
                    </a:cxn>
                    <a:cxn ang="T15">
                      <a:pos x="T6" y="T7"/>
                    </a:cxn>
                    <a:cxn ang="T16">
                      <a:pos x="T8" y="T9"/>
                    </a:cxn>
                    <a:cxn ang="T17">
                      <a:pos x="T10" y="T11"/>
                    </a:cxn>
                  </a:cxnLst>
                  <a:rect l="T18" t="T19" r="T20" b="T21"/>
                  <a:pathLst>
                    <a:path w="118" h="285">
                      <a:moveTo>
                        <a:pt x="0" y="0"/>
                      </a:moveTo>
                      <a:lnTo>
                        <a:pt x="12" y="75"/>
                      </a:lnTo>
                      <a:lnTo>
                        <a:pt x="28" y="156"/>
                      </a:lnTo>
                      <a:lnTo>
                        <a:pt x="45" y="202"/>
                      </a:lnTo>
                      <a:lnTo>
                        <a:pt x="75" y="253"/>
                      </a:lnTo>
                      <a:lnTo>
                        <a:pt x="118" y="285"/>
                      </a:lnTo>
                    </a:path>
                  </a:pathLst>
                </a:custGeom>
                <a:noFill/>
                <a:ln w="9525"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13" name="Line 166"/>
                <p:cNvSpPr>
                  <a:spLocks noChangeAspect="1" noChangeShapeType="1"/>
                </p:cNvSpPr>
                <p:nvPr/>
              </p:nvSpPr>
              <p:spPr bwMode="auto">
                <a:xfrm>
                  <a:off x="1940" y="855"/>
                  <a:ext cx="21" cy="7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14" name="Freeform 167"/>
                <p:cNvSpPr>
                  <a:spLocks noChangeAspect="1"/>
                </p:cNvSpPr>
                <p:nvPr/>
              </p:nvSpPr>
              <p:spPr bwMode="auto">
                <a:xfrm>
                  <a:off x="1968" y="870"/>
                  <a:ext cx="30" cy="78"/>
                </a:xfrm>
                <a:custGeom>
                  <a:avLst/>
                  <a:gdLst>
                    <a:gd name="T0" fmla="*/ 0 w 30"/>
                    <a:gd name="T1" fmla="*/ 0 h 78"/>
                    <a:gd name="T2" fmla="*/ 24 w 30"/>
                    <a:gd name="T3" fmla="*/ 63 h 78"/>
                    <a:gd name="T4" fmla="*/ 30 w 30"/>
                    <a:gd name="T5" fmla="*/ 78 h 78"/>
                    <a:gd name="T6" fmla="*/ 0 60000 65536"/>
                    <a:gd name="T7" fmla="*/ 0 60000 65536"/>
                    <a:gd name="T8" fmla="*/ 0 60000 65536"/>
                    <a:gd name="T9" fmla="*/ 0 w 30"/>
                    <a:gd name="T10" fmla="*/ 0 h 78"/>
                    <a:gd name="T11" fmla="*/ 30 w 30"/>
                    <a:gd name="T12" fmla="*/ 78 h 78"/>
                  </a:gdLst>
                  <a:ahLst/>
                  <a:cxnLst>
                    <a:cxn ang="T6">
                      <a:pos x="T0" y="T1"/>
                    </a:cxn>
                    <a:cxn ang="T7">
                      <a:pos x="T2" y="T3"/>
                    </a:cxn>
                    <a:cxn ang="T8">
                      <a:pos x="T4" y="T5"/>
                    </a:cxn>
                  </a:cxnLst>
                  <a:rect l="T9" t="T10" r="T11" b="T12"/>
                  <a:pathLst>
                    <a:path w="30" h="78">
                      <a:moveTo>
                        <a:pt x="0" y="0"/>
                      </a:moveTo>
                      <a:lnTo>
                        <a:pt x="24" y="63"/>
                      </a:lnTo>
                      <a:lnTo>
                        <a:pt x="30" y="78"/>
                      </a:lnTo>
                    </a:path>
                  </a:pathLst>
                </a:custGeom>
                <a:noFill/>
                <a:ln w="9525"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15" name="Freeform 168"/>
                <p:cNvSpPr>
                  <a:spLocks noChangeAspect="1"/>
                </p:cNvSpPr>
                <p:nvPr/>
              </p:nvSpPr>
              <p:spPr bwMode="auto">
                <a:xfrm>
                  <a:off x="2001" y="879"/>
                  <a:ext cx="24" cy="78"/>
                </a:xfrm>
                <a:custGeom>
                  <a:avLst/>
                  <a:gdLst>
                    <a:gd name="T0" fmla="*/ 0 w 24"/>
                    <a:gd name="T1" fmla="*/ 0 h 78"/>
                    <a:gd name="T2" fmla="*/ 18 w 24"/>
                    <a:gd name="T3" fmla="*/ 57 h 78"/>
                    <a:gd name="T4" fmla="*/ 24 w 24"/>
                    <a:gd name="T5" fmla="*/ 78 h 78"/>
                    <a:gd name="T6" fmla="*/ 0 60000 65536"/>
                    <a:gd name="T7" fmla="*/ 0 60000 65536"/>
                    <a:gd name="T8" fmla="*/ 0 60000 65536"/>
                    <a:gd name="T9" fmla="*/ 0 w 24"/>
                    <a:gd name="T10" fmla="*/ 0 h 78"/>
                    <a:gd name="T11" fmla="*/ 24 w 24"/>
                    <a:gd name="T12" fmla="*/ 78 h 78"/>
                  </a:gdLst>
                  <a:ahLst/>
                  <a:cxnLst>
                    <a:cxn ang="T6">
                      <a:pos x="T0" y="T1"/>
                    </a:cxn>
                    <a:cxn ang="T7">
                      <a:pos x="T2" y="T3"/>
                    </a:cxn>
                    <a:cxn ang="T8">
                      <a:pos x="T4" y="T5"/>
                    </a:cxn>
                  </a:cxnLst>
                  <a:rect l="T9" t="T10" r="T11" b="T12"/>
                  <a:pathLst>
                    <a:path w="24" h="78">
                      <a:moveTo>
                        <a:pt x="0" y="0"/>
                      </a:moveTo>
                      <a:lnTo>
                        <a:pt x="18" y="57"/>
                      </a:lnTo>
                      <a:lnTo>
                        <a:pt x="24" y="78"/>
                      </a:lnTo>
                    </a:path>
                  </a:pathLst>
                </a:custGeom>
                <a:noFill/>
                <a:ln w="9525"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16" name="Freeform 169"/>
                <p:cNvSpPr>
                  <a:spLocks noChangeAspect="1"/>
                </p:cNvSpPr>
                <p:nvPr/>
              </p:nvSpPr>
              <p:spPr bwMode="auto">
                <a:xfrm>
                  <a:off x="2037" y="875"/>
                  <a:ext cx="27" cy="93"/>
                </a:xfrm>
                <a:custGeom>
                  <a:avLst/>
                  <a:gdLst>
                    <a:gd name="T0" fmla="*/ 0 w 27"/>
                    <a:gd name="T1" fmla="*/ 0 h 93"/>
                    <a:gd name="T2" fmla="*/ 14 w 27"/>
                    <a:gd name="T3" fmla="*/ 43 h 93"/>
                    <a:gd name="T4" fmla="*/ 27 w 27"/>
                    <a:gd name="T5" fmla="*/ 93 h 93"/>
                    <a:gd name="T6" fmla="*/ 0 60000 65536"/>
                    <a:gd name="T7" fmla="*/ 0 60000 65536"/>
                    <a:gd name="T8" fmla="*/ 0 60000 65536"/>
                    <a:gd name="T9" fmla="*/ 0 w 27"/>
                    <a:gd name="T10" fmla="*/ 0 h 93"/>
                    <a:gd name="T11" fmla="*/ 27 w 27"/>
                    <a:gd name="T12" fmla="*/ 93 h 93"/>
                  </a:gdLst>
                  <a:ahLst/>
                  <a:cxnLst>
                    <a:cxn ang="T6">
                      <a:pos x="T0" y="T1"/>
                    </a:cxn>
                    <a:cxn ang="T7">
                      <a:pos x="T2" y="T3"/>
                    </a:cxn>
                    <a:cxn ang="T8">
                      <a:pos x="T4" y="T5"/>
                    </a:cxn>
                  </a:cxnLst>
                  <a:rect l="T9" t="T10" r="T11" b="T12"/>
                  <a:pathLst>
                    <a:path w="27" h="93">
                      <a:moveTo>
                        <a:pt x="0" y="0"/>
                      </a:moveTo>
                      <a:lnTo>
                        <a:pt x="14" y="43"/>
                      </a:lnTo>
                      <a:lnTo>
                        <a:pt x="27" y="93"/>
                      </a:lnTo>
                    </a:path>
                  </a:pathLst>
                </a:custGeom>
                <a:noFill/>
                <a:ln w="9525"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17" name="Freeform 170"/>
                <p:cNvSpPr>
                  <a:spLocks noChangeAspect="1"/>
                </p:cNvSpPr>
                <p:nvPr/>
              </p:nvSpPr>
              <p:spPr bwMode="auto">
                <a:xfrm>
                  <a:off x="2069" y="864"/>
                  <a:ext cx="12" cy="80"/>
                </a:xfrm>
                <a:custGeom>
                  <a:avLst/>
                  <a:gdLst>
                    <a:gd name="T0" fmla="*/ 0 w 12"/>
                    <a:gd name="T1" fmla="*/ 0 h 80"/>
                    <a:gd name="T2" fmla="*/ 6 w 12"/>
                    <a:gd name="T3" fmla="*/ 29 h 80"/>
                    <a:gd name="T4" fmla="*/ 12 w 12"/>
                    <a:gd name="T5" fmla="*/ 80 h 80"/>
                    <a:gd name="T6" fmla="*/ 0 60000 65536"/>
                    <a:gd name="T7" fmla="*/ 0 60000 65536"/>
                    <a:gd name="T8" fmla="*/ 0 60000 65536"/>
                    <a:gd name="T9" fmla="*/ 0 w 12"/>
                    <a:gd name="T10" fmla="*/ 0 h 80"/>
                    <a:gd name="T11" fmla="*/ 12 w 12"/>
                    <a:gd name="T12" fmla="*/ 80 h 80"/>
                  </a:gdLst>
                  <a:ahLst/>
                  <a:cxnLst>
                    <a:cxn ang="T6">
                      <a:pos x="T0" y="T1"/>
                    </a:cxn>
                    <a:cxn ang="T7">
                      <a:pos x="T2" y="T3"/>
                    </a:cxn>
                    <a:cxn ang="T8">
                      <a:pos x="T4" y="T5"/>
                    </a:cxn>
                  </a:cxnLst>
                  <a:rect l="T9" t="T10" r="T11" b="T12"/>
                  <a:pathLst>
                    <a:path w="12" h="80">
                      <a:moveTo>
                        <a:pt x="0" y="0"/>
                      </a:moveTo>
                      <a:lnTo>
                        <a:pt x="6" y="29"/>
                      </a:lnTo>
                      <a:lnTo>
                        <a:pt x="12" y="80"/>
                      </a:lnTo>
                    </a:path>
                  </a:pathLst>
                </a:custGeom>
                <a:noFill/>
                <a:ln w="9525"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18" name="Freeform 171"/>
                <p:cNvSpPr>
                  <a:spLocks noChangeAspect="1"/>
                </p:cNvSpPr>
                <p:nvPr/>
              </p:nvSpPr>
              <p:spPr bwMode="auto">
                <a:xfrm>
                  <a:off x="2093" y="890"/>
                  <a:ext cx="30" cy="103"/>
                </a:xfrm>
                <a:custGeom>
                  <a:avLst/>
                  <a:gdLst>
                    <a:gd name="T0" fmla="*/ 0 w 30"/>
                    <a:gd name="T1" fmla="*/ 0 h 103"/>
                    <a:gd name="T2" fmla="*/ 16 w 30"/>
                    <a:gd name="T3" fmla="*/ 46 h 103"/>
                    <a:gd name="T4" fmla="*/ 24 w 30"/>
                    <a:gd name="T5" fmla="*/ 84 h 103"/>
                    <a:gd name="T6" fmla="*/ 30 w 30"/>
                    <a:gd name="T7" fmla="*/ 103 h 103"/>
                    <a:gd name="T8" fmla="*/ 0 60000 65536"/>
                    <a:gd name="T9" fmla="*/ 0 60000 65536"/>
                    <a:gd name="T10" fmla="*/ 0 60000 65536"/>
                    <a:gd name="T11" fmla="*/ 0 60000 65536"/>
                    <a:gd name="T12" fmla="*/ 0 w 30"/>
                    <a:gd name="T13" fmla="*/ 0 h 103"/>
                    <a:gd name="T14" fmla="*/ 30 w 30"/>
                    <a:gd name="T15" fmla="*/ 103 h 103"/>
                  </a:gdLst>
                  <a:ahLst/>
                  <a:cxnLst>
                    <a:cxn ang="T8">
                      <a:pos x="T0" y="T1"/>
                    </a:cxn>
                    <a:cxn ang="T9">
                      <a:pos x="T2" y="T3"/>
                    </a:cxn>
                    <a:cxn ang="T10">
                      <a:pos x="T4" y="T5"/>
                    </a:cxn>
                    <a:cxn ang="T11">
                      <a:pos x="T6" y="T7"/>
                    </a:cxn>
                  </a:cxnLst>
                  <a:rect l="T12" t="T13" r="T14" b="T15"/>
                  <a:pathLst>
                    <a:path w="30" h="103">
                      <a:moveTo>
                        <a:pt x="0" y="0"/>
                      </a:moveTo>
                      <a:lnTo>
                        <a:pt x="16" y="46"/>
                      </a:lnTo>
                      <a:lnTo>
                        <a:pt x="24" y="84"/>
                      </a:lnTo>
                      <a:lnTo>
                        <a:pt x="30" y="103"/>
                      </a:lnTo>
                    </a:path>
                  </a:pathLst>
                </a:custGeom>
                <a:noFill/>
                <a:ln w="9525"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19" name="Freeform 172"/>
                <p:cNvSpPr>
                  <a:spLocks noChangeAspect="1"/>
                </p:cNvSpPr>
                <p:nvPr/>
              </p:nvSpPr>
              <p:spPr bwMode="auto">
                <a:xfrm>
                  <a:off x="2118" y="882"/>
                  <a:ext cx="48" cy="107"/>
                </a:xfrm>
                <a:custGeom>
                  <a:avLst/>
                  <a:gdLst>
                    <a:gd name="T0" fmla="*/ 0 w 48"/>
                    <a:gd name="T1" fmla="*/ 0 h 107"/>
                    <a:gd name="T2" fmla="*/ 18 w 48"/>
                    <a:gd name="T3" fmla="*/ 57 h 107"/>
                    <a:gd name="T4" fmla="*/ 29 w 48"/>
                    <a:gd name="T5" fmla="*/ 81 h 107"/>
                    <a:gd name="T6" fmla="*/ 48 w 48"/>
                    <a:gd name="T7" fmla="*/ 107 h 107"/>
                    <a:gd name="T8" fmla="*/ 0 60000 65536"/>
                    <a:gd name="T9" fmla="*/ 0 60000 65536"/>
                    <a:gd name="T10" fmla="*/ 0 60000 65536"/>
                    <a:gd name="T11" fmla="*/ 0 60000 65536"/>
                    <a:gd name="T12" fmla="*/ 0 w 48"/>
                    <a:gd name="T13" fmla="*/ 0 h 107"/>
                    <a:gd name="T14" fmla="*/ 48 w 48"/>
                    <a:gd name="T15" fmla="*/ 107 h 107"/>
                  </a:gdLst>
                  <a:ahLst/>
                  <a:cxnLst>
                    <a:cxn ang="T8">
                      <a:pos x="T0" y="T1"/>
                    </a:cxn>
                    <a:cxn ang="T9">
                      <a:pos x="T2" y="T3"/>
                    </a:cxn>
                    <a:cxn ang="T10">
                      <a:pos x="T4" y="T5"/>
                    </a:cxn>
                    <a:cxn ang="T11">
                      <a:pos x="T6" y="T7"/>
                    </a:cxn>
                  </a:cxnLst>
                  <a:rect l="T12" t="T13" r="T14" b="T15"/>
                  <a:pathLst>
                    <a:path w="48" h="107">
                      <a:moveTo>
                        <a:pt x="0" y="0"/>
                      </a:moveTo>
                      <a:lnTo>
                        <a:pt x="18" y="57"/>
                      </a:lnTo>
                      <a:lnTo>
                        <a:pt x="29" y="81"/>
                      </a:lnTo>
                      <a:lnTo>
                        <a:pt x="48" y="107"/>
                      </a:lnTo>
                    </a:path>
                  </a:pathLst>
                </a:custGeom>
                <a:noFill/>
                <a:ln w="9525"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0" name="Freeform 173"/>
                <p:cNvSpPr>
                  <a:spLocks noChangeAspect="1"/>
                </p:cNvSpPr>
                <p:nvPr/>
              </p:nvSpPr>
              <p:spPr bwMode="auto">
                <a:xfrm>
                  <a:off x="2160" y="890"/>
                  <a:ext cx="20" cy="100"/>
                </a:xfrm>
                <a:custGeom>
                  <a:avLst/>
                  <a:gdLst>
                    <a:gd name="T0" fmla="*/ 0 w 20"/>
                    <a:gd name="T1" fmla="*/ 0 h 100"/>
                    <a:gd name="T2" fmla="*/ 6 w 20"/>
                    <a:gd name="T3" fmla="*/ 45 h 100"/>
                    <a:gd name="T4" fmla="*/ 15 w 20"/>
                    <a:gd name="T5" fmla="*/ 90 h 100"/>
                    <a:gd name="T6" fmla="*/ 20 w 20"/>
                    <a:gd name="T7" fmla="*/ 100 h 100"/>
                    <a:gd name="T8" fmla="*/ 0 60000 65536"/>
                    <a:gd name="T9" fmla="*/ 0 60000 65536"/>
                    <a:gd name="T10" fmla="*/ 0 60000 65536"/>
                    <a:gd name="T11" fmla="*/ 0 60000 65536"/>
                    <a:gd name="T12" fmla="*/ 0 w 20"/>
                    <a:gd name="T13" fmla="*/ 0 h 100"/>
                    <a:gd name="T14" fmla="*/ 20 w 20"/>
                    <a:gd name="T15" fmla="*/ 100 h 100"/>
                  </a:gdLst>
                  <a:ahLst/>
                  <a:cxnLst>
                    <a:cxn ang="T8">
                      <a:pos x="T0" y="T1"/>
                    </a:cxn>
                    <a:cxn ang="T9">
                      <a:pos x="T2" y="T3"/>
                    </a:cxn>
                    <a:cxn ang="T10">
                      <a:pos x="T4" y="T5"/>
                    </a:cxn>
                    <a:cxn ang="T11">
                      <a:pos x="T6" y="T7"/>
                    </a:cxn>
                  </a:cxnLst>
                  <a:rect l="T12" t="T13" r="T14" b="T15"/>
                  <a:pathLst>
                    <a:path w="20" h="100">
                      <a:moveTo>
                        <a:pt x="0" y="0"/>
                      </a:moveTo>
                      <a:lnTo>
                        <a:pt x="6" y="45"/>
                      </a:lnTo>
                      <a:lnTo>
                        <a:pt x="15" y="90"/>
                      </a:lnTo>
                      <a:lnTo>
                        <a:pt x="20" y="100"/>
                      </a:lnTo>
                    </a:path>
                  </a:pathLst>
                </a:custGeom>
                <a:noFill/>
                <a:ln w="9525"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1" name="Freeform 174"/>
                <p:cNvSpPr>
                  <a:spLocks noChangeAspect="1"/>
                </p:cNvSpPr>
                <p:nvPr/>
              </p:nvSpPr>
              <p:spPr bwMode="auto">
                <a:xfrm>
                  <a:off x="2183" y="899"/>
                  <a:ext cx="37" cy="105"/>
                </a:xfrm>
                <a:custGeom>
                  <a:avLst/>
                  <a:gdLst>
                    <a:gd name="T0" fmla="*/ 0 w 37"/>
                    <a:gd name="T1" fmla="*/ 0 h 105"/>
                    <a:gd name="T2" fmla="*/ 10 w 37"/>
                    <a:gd name="T3" fmla="*/ 49 h 105"/>
                    <a:gd name="T4" fmla="*/ 22 w 37"/>
                    <a:gd name="T5" fmla="*/ 81 h 105"/>
                    <a:gd name="T6" fmla="*/ 37 w 37"/>
                    <a:gd name="T7" fmla="*/ 105 h 105"/>
                    <a:gd name="T8" fmla="*/ 0 60000 65536"/>
                    <a:gd name="T9" fmla="*/ 0 60000 65536"/>
                    <a:gd name="T10" fmla="*/ 0 60000 65536"/>
                    <a:gd name="T11" fmla="*/ 0 60000 65536"/>
                    <a:gd name="T12" fmla="*/ 0 w 37"/>
                    <a:gd name="T13" fmla="*/ 0 h 105"/>
                    <a:gd name="T14" fmla="*/ 37 w 37"/>
                    <a:gd name="T15" fmla="*/ 105 h 105"/>
                  </a:gdLst>
                  <a:ahLst/>
                  <a:cxnLst>
                    <a:cxn ang="T8">
                      <a:pos x="T0" y="T1"/>
                    </a:cxn>
                    <a:cxn ang="T9">
                      <a:pos x="T2" y="T3"/>
                    </a:cxn>
                    <a:cxn ang="T10">
                      <a:pos x="T4" y="T5"/>
                    </a:cxn>
                    <a:cxn ang="T11">
                      <a:pos x="T6" y="T7"/>
                    </a:cxn>
                  </a:cxnLst>
                  <a:rect l="T12" t="T13" r="T14" b="T15"/>
                  <a:pathLst>
                    <a:path w="37" h="105">
                      <a:moveTo>
                        <a:pt x="0" y="0"/>
                      </a:moveTo>
                      <a:lnTo>
                        <a:pt x="10" y="49"/>
                      </a:lnTo>
                      <a:lnTo>
                        <a:pt x="22" y="81"/>
                      </a:lnTo>
                      <a:lnTo>
                        <a:pt x="37" y="105"/>
                      </a:lnTo>
                    </a:path>
                  </a:pathLst>
                </a:custGeom>
                <a:noFill/>
                <a:ln w="9525"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2" name="Freeform 175"/>
                <p:cNvSpPr>
                  <a:spLocks noChangeAspect="1"/>
                </p:cNvSpPr>
                <p:nvPr/>
              </p:nvSpPr>
              <p:spPr bwMode="auto">
                <a:xfrm>
                  <a:off x="2217" y="899"/>
                  <a:ext cx="33" cy="106"/>
                </a:xfrm>
                <a:custGeom>
                  <a:avLst/>
                  <a:gdLst>
                    <a:gd name="T0" fmla="*/ 0 w 33"/>
                    <a:gd name="T1" fmla="*/ 0 h 106"/>
                    <a:gd name="T2" fmla="*/ 12 w 33"/>
                    <a:gd name="T3" fmla="*/ 52 h 106"/>
                    <a:gd name="T4" fmla="*/ 20 w 33"/>
                    <a:gd name="T5" fmla="*/ 79 h 106"/>
                    <a:gd name="T6" fmla="*/ 33 w 33"/>
                    <a:gd name="T7" fmla="*/ 106 h 106"/>
                    <a:gd name="T8" fmla="*/ 0 60000 65536"/>
                    <a:gd name="T9" fmla="*/ 0 60000 65536"/>
                    <a:gd name="T10" fmla="*/ 0 60000 65536"/>
                    <a:gd name="T11" fmla="*/ 0 60000 65536"/>
                    <a:gd name="T12" fmla="*/ 0 w 33"/>
                    <a:gd name="T13" fmla="*/ 0 h 106"/>
                    <a:gd name="T14" fmla="*/ 33 w 33"/>
                    <a:gd name="T15" fmla="*/ 106 h 106"/>
                  </a:gdLst>
                  <a:ahLst/>
                  <a:cxnLst>
                    <a:cxn ang="T8">
                      <a:pos x="T0" y="T1"/>
                    </a:cxn>
                    <a:cxn ang="T9">
                      <a:pos x="T2" y="T3"/>
                    </a:cxn>
                    <a:cxn ang="T10">
                      <a:pos x="T4" y="T5"/>
                    </a:cxn>
                    <a:cxn ang="T11">
                      <a:pos x="T6" y="T7"/>
                    </a:cxn>
                  </a:cxnLst>
                  <a:rect l="T12" t="T13" r="T14" b="T15"/>
                  <a:pathLst>
                    <a:path w="33" h="106">
                      <a:moveTo>
                        <a:pt x="0" y="0"/>
                      </a:moveTo>
                      <a:lnTo>
                        <a:pt x="12" y="52"/>
                      </a:lnTo>
                      <a:lnTo>
                        <a:pt x="20" y="79"/>
                      </a:lnTo>
                      <a:lnTo>
                        <a:pt x="33" y="106"/>
                      </a:lnTo>
                    </a:path>
                  </a:pathLst>
                </a:custGeom>
                <a:noFill/>
                <a:ln w="9525"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3" name="Freeform 176"/>
                <p:cNvSpPr>
                  <a:spLocks noChangeAspect="1"/>
                </p:cNvSpPr>
                <p:nvPr/>
              </p:nvSpPr>
              <p:spPr bwMode="auto">
                <a:xfrm>
                  <a:off x="2237" y="896"/>
                  <a:ext cx="55" cy="153"/>
                </a:xfrm>
                <a:custGeom>
                  <a:avLst/>
                  <a:gdLst>
                    <a:gd name="T0" fmla="*/ 0 w 55"/>
                    <a:gd name="T1" fmla="*/ 0 h 153"/>
                    <a:gd name="T2" fmla="*/ 13 w 55"/>
                    <a:gd name="T3" fmla="*/ 39 h 153"/>
                    <a:gd name="T4" fmla="*/ 30 w 55"/>
                    <a:gd name="T5" fmla="*/ 90 h 153"/>
                    <a:gd name="T6" fmla="*/ 48 w 55"/>
                    <a:gd name="T7" fmla="*/ 132 h 153"/>
                    <a:gd name="T8" fmla="*/ 55 w 55"/>
                    <a:gd name="T9" fmla="*/ 153 h 153"/>
                    <a:gd name="T10" fmla="*/ 0 60000 65536"/>
                    <a:gd name="T11" fmla="*/ 0 60000 65536"/>
                    <a:gd name="T12" fmla="*/ 0 60000 65536"/>
                    <a:gd name="T13" fmla="*/ 0 60000 65536"/>
                    <a:gd name="T14" fmla="*/ 0 60000 65536"/>
                    <a:gd name="T15" fmla="*/ 0 w 55"/>
                    <a:gd name="T16" fmla="*/ 0 h 153"/>
                    <a:gd name="T17" fmla="*/ 55 w 55"/>
                    <a:gd name="T18" fmla="*/ 153 h 153"/>
                  </a:gdLst>
                  <a:ahLst/>
                  <a:cxnLst>
                    <a:cxn ang="T10">
                      <a:pos x="T0" y="T1"/>
                    </a:cxn>
                    <a:cxn ang="T11">
                      <a:pos x="T2" y="T3"/>
                    </a:cxn>
                    <a:cxn ang="T12">
                      <a:pos x="T4" y="T5"/>
                    </a:cxn>
                    <a:cxn ang="T13">
                      <a:pos x="T6" y="T7"/>
                    </a:cxn>
                    <a:cxn ang="T14">
                      <a:pos x="T8" y="T9"/>
                    </a:cxn>
                  </a:cxnLst>
                  <a:rect l="T15" t="T16" r="T17" b="T18"/>
                  <a:pathLst>
                    <a:path w="55" h="153">
                      <a:moveTo>
                        <a:pt x="0" y="0"/>
                      </a:moveTo>
                      <a:lnTo>
                        <a:pt x="13" y="39"/>
                      </a:lnTo>
                      <a:lnTo>
                        <a:pt x="30" y="90"/>
                      </a:lnTo>
                      <a:lnTo>
                        <a:pt x="48" y="132"/>
                      </a:lnTo>
                      <a:lnTo>
                        <a:pt x="55" y="153"/>
                      </a:lnTo>
                    </a:path>
                  </a:pathLst>
                </a:custGeom>
                <a:noFill/>
                <a:ln w="9525"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4" name="Freeform 177"/>
                <p:cNvSpPr>
                  <a:spLocks noChangeAspect="1"/>
                </p:cNvSpPr>
                <p:nvPr/>
              </p:nvSpPr>
              <p:spPr bwMode="auto">
                <a:xfrm>
                  <a:off x="2285" y="890"/>
                  <a:ext cx="27" cy="186"/>
                </a:xfrm>
                <a:custGeom>
                  <a:avLst/>
                  <a:gdLst>
                    <a:gd name="T0" fmla="*/ 0 w 27"/>
                    <a:gd name="T1" fmla="*/ 0 h 186"/>
                    <a:gd name="T2" fmla="*/ 6 w 27"/>
                    <a:gd name="T3" fmla="*/ 64 h 186"/>
                    <a:gd name="T4" fmla="*/ 13 w 27"/>
                    <a:gd name="T5" fmla="*/ 115 h 186"/>
                    <a:gd name="T6" fmla="*/ 22 w 27"/>
                    <a:gd name="T7" fmla="*/ 163 h 186"/>
                    <a:gd name="T8" fmla="*/ 27 w 27"/>
                    <a:gd name="T9" fmla="*/ 186 h 186"/>
                    <a:gd name="T10" fmla="*/ 0 60000 65536"/>
                    <a:gd name="T11" fmla="*/ 0 60000 65536"/>
                    <a:gd name="T12" fmla="*/ 0 60000 65536"/>
                    <a:gd name="T13" fmla="*/ 0 60000 65536"/>
                    <a:gd name="T14" fmla="*/ 0 60000 65536"/>
                    <a:gd name="T15" fmla="*/ 0 w 27"/>
                    <a:gd name="T16" fmla="*/ 0 h 186"/>
                    <a:gd name="T17" fmla="*/ 27 w 27"/>
                    <a:gd name="T18" fmla="*/ 186 h 186"/>
                  </a:gdLst>
                  <a:ahLst/>
                  <a:cxnLst>
                    <a:cxn ang="T10">
                      <a:pos x="T0" y="T1"/>
                    </a:cxn>
                    <a:cxn ang="T11">
                      <a:pos x="T2" y="T3"/>
                    </a:cxn>
                    <a:cxn ang="T12">
                      <a:pos x="T4" y="T5"/>
                    </a:cxn>
                    <a:cxn ang="T13">
                      <a:pos x="T6" y="T7"/>
                    </a:cxn>
                    <a:cxn ang="T14">
                      <a:pos x="T8" y="T9"/>
                    </a:cxn>
                  </a:cxnLst>
                  <a:rect l="T15" t="T16" r="T17" b="T18"/>
                  <a:pathLst>
                    <a:path w="27" h="186">
                      <a:moveTo>
                        <a:pt x="0" y="0"/>
                      </a:moveTo>
                      <a:lnTo>
                        <a:pt x="6" y="64"/>
                      </a:lnTo>
                      <a:lnTo>
                        <a:pt x="13" y="115"/>
                      </a:lnTo>
                      <a:lnTo>
                        <a:pt x="22" y="163"/>
                      </a:lnTo>
                      <a:lnTo>
                        <a:pt x="27" y="186"/>
                      </a:lnTo>
                    </a:path>
                  </a:pathLst>
                </a:custGeom>
                <a:noFill/>
                <a:ln w="9525"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5" name="Freeform 178"/>
                <p:cNvSpPr>
                  <a:spLocks noChangeAspect="1"/>
                </p:cNvSpPr>
                <p:nvPr/>
              </p:nvSpPr>
              <p:spPr bwMode="auto">
                <a:xfrm>
                  <a:off x="2331" y="965"/>
                  <a:ext cx="21" cy="153"/>
                </a:xfrm>
                <a:custGeom>
                  <a:avLst/>
                  <a:gdLst>
                    <a:gd name="T0" fmla="*/ 0 w 21"/>
                    <a:gd name="T1" fmla="*/ 0 h 153"/>
                    <a:gd name="T2" fmla="*/ 2 w 21"/>
                    <a:gd name="T3" fmla="*/ 51 h 153"/>
                    <a:gd name="T4" fmla="*/ 9 w 21"/>
                    <a:gd name="T5" fmla="*/ 114 h 153"/>
                    <a:gd name="T6" fmla="*/ 21 w 21"/>
                    <a:gd name="T7" fmla="*/ 153 h 153"/>
                    <a:gd name="T8" fmla="*/ 0 60000 65536"/>
                    <a:gd name="T9" fmla="*/ 0 60000 65536"/>
                    <a:gd name="T10" fmla="*/ 0 60000 65536"/>
                    <a:gd name="T11" fmla="*/ 0 60000 65536"/>
                    <a:gd name="T12" fmla="*/ 0 w 21"/>
                    <a:gd name="T13" fmla="*/ 0 h 153"/>
                    <a:gd name="T14" fmla="*/ 21 w 21"/>
                    <a:gd name="T15" fmla="*/ 153 h 153"/>
                  </a:gdLst>
                  <a:ahLst/>
                  <a:cxnLst>
                    <a:cxn ang="T8">
                      <a:pos x="T0" y="T1"/>
                    </a:cxn>
                    <a:cxn ang="T9">
                      <a:pos x="T2" y="T3"/>
                    </a:cxn>
                    <a:cxn ang="T10">
                      <a:pos x="T4" y="T5"/>
                    </a:cxn>
                    <a:cxn ang="T11">
                      <a:pos x="T6" y="T7"/>
                    </a:cxn>
                  </a:cxnLst>
                  <a:rect l="T12" t="T13" r="T14" b="T15"/>
                  <a:pathLst>
                    <a:path w="21" h="153">
                      <a:moveTo>
                        <a:pt x="0" y="0"/>
                      </a:moveTo>
                      <a:lnTo>
                        <a:pt x="2" y="51"/>
                      </a:lnTo>
                      <a:lnTo>
                        <a:pt x="9" y="114"/>
                      </a:lnTo>
                      <a:lnTo>
                        <a:pt x="21" y="153"/>
                      </a:lnTo>
                    </a:path>
                  </a:pathLst>
                </a:custGeom>
                <a:noFill/>
                <a:ln w="9525"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6" name="Freeform 179"/>
                <p:cNvSpPr>
                  <a:spLocks noChangeAspect="1"/>
                </p:cNvSpPr>
                <p:nvPr/>
              </p:nvSpPr>
              <p:spPr bwMode="auto">
                <a:xfrm>
                  <a:off x="2376" y="936"/>
                  <a:ext cx="206" cy="77"/>
                </a:xfrm>
                <a:custGeom>
                  <a:avLst/>
                  <a:gdLst>
                    <a:gd name="T0" fmla="*/ 0 w 206"/>
                    <a:gd name="T1" fmla="*/ 0 h 77"/>
                    <a:gd name="T2" fmla="*/ 14 w 206"/>
                    <a:gd name="T3" fmla="*/ 20 h 77"/>
                    <a:gd name="T4" fmla="*/ 33 w 206"/>
                    <a:gd name="T5" fmla="*/ 41 h 77"/>
                    <a:gd name="T6" fmla="*/ 59 w 206"/>
                    <a:gd name="T7" fmla="*/ 56 h 77"/>
                    <a:gd name="T8" fmla="*/ 108 w 206"/>
                    <a:gd name="T9" fmla="*/ 60 h 77"/>
                    <a:gd name="T10" fmla="*/ 147 w 206"/>
                    <a:gd name="T11" fmla="*/ 66 h 77"/>
                    <a:gd name="T12" fmla="*/ 194 w 206"/>
                    <a:gd name="T13" fmla="*/ 72 h 77"/>
                    <a:gd name="T14" fmla="*/ 206 w 206"/>
                    <a:gd name="T15" fmla="*/ 77 h 77"/>
                    <a:gd name="T16" fmla="*/ 0 60000 65536"/>
                    <a:gd name="T17" fmla="*/ 0 60000 65536"/>
                    <a:gd name="T18" fmla="*/ 0 60000 65536"/>
                    <a:gd name="T19" fmla="*/ 0 60000 65536"/>
                    <a:gd name="T20" fmla="*/ 0 60000 65536"/>
                    <a:gd name="T21" fmla="*/ 0 60000 65536"/>
                    <a:gd name="T22" fmla="*/ 0 60000 65536"/>
                    <a:gd name="T23" fmla="*/ 0 60000 65536"/>
                    <a:gd name="T24" fmla="*/ 0 w 206"/>
                    <a:gd name="T25" fmla="*/ 0 h 77"/>
                    <a:gd name="T26" fmla="*/ 206 w 206"/>
                    <a:gd name="T27" fmla="*/ 77 h 7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06" h="77">
                      <a:moveTo>
                        <a:pt x="0" y="0"/>
                      </a:moveTo>
                      <a:lnTo>
                        <a:pt x="14" y="20"/>
                      </a:lnTo>
                      <a:lnTo>
                        <a:pt x="33" y="41"/>
                      </a:lnTo>
                      <a:lnTo>
                        <a:pt x="59" y="56"/>
                      </a:lnTo>
                      <a:lnTo>
                        <a:pt x="108" y="60"/>
                      </a:lnTo>
                      <a:lnTo>
                        <a:pt x="147" y="66"/>
                      </a:lnTo>
                      <a:lnTo>
                        <a:pt x="194" y="72"/>
                      </a:lnTo>
                      <a:lnTo>
                        <a:pt x="206" y="77"/>
                      </a:lnTo>
                    </a:path>
                  </a:pathLst>
                </a:custGeom>
                <a:noFill/>
                <a:ln w="9525"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7" name="Freeform 180"/>
                <p:cNvSpPr>
                  <a:spLocks noChangeAspect="1"/>
                </p:cNvSpPr>
                <p:nvPr/>
              </p:nvSpPr>
              <p:spPr bwMode="auto">
                <a:xfrm>
                  <a:off x="2403" y="845"/>
                  <a:ext cx="74" cy="147"/>
                </a:xfrm>
                <a:custGeom>
                  <a:avLst/>
                  <a:gdLst>
                    <a:gd name="T0" fmla="*/ 0 w 74"/>
                    <a:gd name="T1" fmla="*/ 0 h 147"/>
                    <a:gd name="T2" fmla="*/ 11 w 74"/>
                    <a:gd name="T3" fmla="*/ 36 h 147"/>
                    <a:gd name="T4" fmla="*/ 14 w 74"/>
                    <a:gd name="T5" fmla="*/ 73 h 147"/>
                    <a:gd name="T6" fmla="*/ 18 w 74"/>
                    <a:gd name="T7" fmla="*/ 88 h 147"/>
                    <a:gd name="T8" fmla="*/ 27 w 74"/>
                    <a:gd name="T9" fmla="*/ 103 h 147"/>
                    <a:gd name="T10" fmla="*/ 45 w 74"/>
                    <a:gd name="T11" fmla="*/ 121 h 147"/>
                    <a:gd name="T12" fmla="*/ 74 w 74"/>
                    <a:gd name="T13" fmla="*/ 147 h 147"/>
                    <a:gd name="T14" fmla="*/ 0 60000 65536"/>
                    <a:gd name="T15" fmla="*/ 0 60000 65536"/>
                    <a:gd name="T16" fmla="*/ 0 60000 65536"/>
                    <a:gd name="T17" fmla="*/ 0 60000 65536"/>
                    <a:gd name="T18" fmla="*/ 0 60000 65536"/>
                    <a:gd name="T19" fmla="*/ 0 60000 65536"/>
                    <a:gd name="T20" fmla="*/ 0 60000 65536"/>
                    <a:gd name="T21" fmla="*/ 0 w 74"/>
                    <a:gd name="T22" fmla="*/ 0 h 147"/>
                    <a:gd name="T23" fmla="*/ 74 w 74"/>
                    <a:gd name="T24" fmla="*/ 147 h 14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4" h="147">
                      <a:moveTo>
                        <a:pt x="0" y="0"/>
                      </a:moveTo>
                      <a:lnTo>
                        <a:pt x="11" y="36"/>
                      </a:lnTo>
                      <a:lnTo>
                        <a:pt x="14" y="73"/>
                      </a:lnTo>
                      <a:lnTo>
                        <a:pt x="18" y="88"/>
                      </a:lnTo>
                      <a:lnTo>
                        <a:pt x="27" y="103"/>
                      </a:lnTo>
                      <a:lnTo>
                        <a:pt x="45" y="121"/>
                      </a:lnTo>
                      <a:lnTo>
                        <a:pt x="74" y="147"/>
                      </a:lnTo>
                    </a:path>
                  </a:pathLst>
                </a:custGeom>
                <a:noFill/>
                <a:ln w="9525"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8" name="Freeform 181"/>
                <p:cNvSpPr>
                  <a:spLocks noChangeAspect="1"/>
                </p:cNvSpPr>
                <p:nvPr/>
              </p:nvSpPr>
              <p:spPr bwMode="auto">
                <a:xfrm>
                  <a:off x="2425" y="814"/>
                  <a:ext cx="73" cy="185"/>
                </a:xfrm>
                <a:custGeom>
                  <a:avLst/>
                  <a:gdLst>
                    <a:gd name="T0" fmla="*/ 0 w 66"/>
                    <a:gd name="T1" fmla="*/ 0 h 159"/>
                    <a:gd name="T2" fmla="*/ 13 w 66"/>
                    <a:gd name="T3" fmla="*/ 48 h 159"/>
                    <a:gd name="T4" fmla="*/ 27 w 66"/>
                    <a:gd name="T5" fmla="*/ 90 h 159"/>
                    <a:gd name="T6" fmla="*/ 42 w 66"/>
                    <a:gd name="T7" fmla="*/ 119 h 159"/>
                    <a:gd name="T8" fmla="*/ 58 w 66"/>
                    <a:gd name="T9" fmla="*/ 149 h 159"/>
                    <a:gd name="T10" fmla="*/ 66 w 66"/>
                    <a:gd name="T11" fmla="*/ 159 h 159"/>
                    <a:gd name="T12" fmla="*/ 0 60000 65536"/>
                    <a:gd name="T13" fmla="*/ 0 60000 65536"/>
                    <a:gd name="T14" fmla="*/ 0 60000 65536"/>
                    <a:gd name="T15" fmla="*/ 0 60000 65536"/>
                    <a:gd name="T16" fmla="*/ 0 60000 65536"/>
                    <a:gd name="T17" fmla="*/ 0 60000 65536"/>
                    <a:gd name="T18" fmla="*/ 0 w 66"/>
                    <a:gd name="T19" fmla="*/ 0 h 159"/>
                    <a:gd name="T20" fmla="*/ 66 w 66"/>
                    <a:gd name="T21" fmla="*/ 159 h 159"/>
                    <a:gd name="connsiteX0" fmla="*/ 0 w 11003"/>
                    <a:gd name="connsiteY0" fmla="*/ 0 h 11652"/>
                    <a:gd name="connsiteX1" fmla="*/ 2973 w 11003"/>
                    <a:gd name="connsiteY1" fmla="*/ 4671 h 11652"/>
                    <a:gd name="connsiteX2" fmla="*/ 5094 w 11003"/>
                    <a:gd name="connsiteY2" fmla="*/ 7312 h 11652"/>
                    <a:gd name="connsiteX3" fmla="*/ 7367 w 11003"/>
                    <a:gd name="connsiteY3" fmla="*/ 9136 h 11652"/>
                    <a:gd name="connsiteX4" fmla="*/ 9791 w 11003"/>
                    <a:gd name="connsiteY4" fmla="*/ 11023 h 11652"/>
                    <a:gd name="connsiteX5" fmla="*/ 11003 w 11003"/>
                    <a:gd name="connsiteY5" fmla="*/ 11652 h 11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003" h="11652">
                      <a:moveTo>
                        <a:pt x="0" y="0"/>
                      </a:moveTo>
                      <a:lnTo>
                        <a:pt x="2973" y="4671"/>
                      </a:lnTo>
                      <a:lnTo>
                        <a:pt x="5094" y="7312"/>
                      </a:lnTo>
                      <a:lnTo>
                        <a:pt x="7367" y="9136"/>
                      </a:lnTo>
                      <a:lnTo>
                        <a:pt x="9791" y="11023"/>
                      </a:lnTo>
                      <a:lnTo>
                        <a:pt x="11003" y="11652"/>
                      </a:lnTo>
                    </a:path>
                  </a:pathLst>
                </a:custGeom>
                <a:noFill/>
                <a:ln w="9525"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9" name="Freeform 182"/>
                <p:cNvSpPr>
                  <a:spLocks noChangeAspect="1"/>
                </p:cNvSpPr>
                <p:nvPr/>
              </p:nvSpPr>
              <p:spPr bwMode="auto">
                <a:xfrm>
                  <a:off x="2470" y="812"/>
                  <a:ext cx="103" cy="196"/>
                </a:xfrm>
                <a:custGeom>
                  <a:avLst/>
                  <a:gdLst>
                    <a:gd name="T0" fmla="*/ 0 w 95"/>
                    <a:gd name="T1" fmla="*/ 0 h 163"/>
                    <a:gd name="T2" fmla="*/ 12 w 95"/>
                    <a:gd name="T3" fmla="*/ 34 h 163"/>
                    <a:gd name="T4" fmla="*/ 29 w 95"/>
                    <a:gd name="T5" fmla="*/ 75 h 163"/>
                    <a:gd name="T6" fmla="*/ 36 w 95"/>
                    <a:gd name="T7" fmla="*/ 103 h 163"/>
                    <a:gd name="T8" fmla="*/ 56 w 95"/>
                    <a:gd name="T9" fmla="*/ 138 h 163"/>
                    <a:gd name="T10" fmla="*/ 77 w 95"/>
                    <a:gd name="T11" fmla="*/ 153 h 163"/>
                    <a:gd name="T12" fmla="*/ 95 w 95"/>
                    <a:gd name="T13" fmla="*/ 163 h 163"/>
                    <a:gd name="T14" fmla="*/ 0 60000 65536"/>
                    <a:gd name="T15" fmla="*/ 0 60000 65536"/>
                    <a:gd name="T16" fmla="*/ 0 60000 65536"/>
                    <a:gd name="T17" fmla="*/ 0 60000 65536"/>
                    <a:gd name="T18" fmla="*/ 0 60000 65536"/>
                    <a:gd name="T19" fmla="*/ 0 60000 65536"/>
                    <a:gd name="T20" fmla="*/ 0 60000 65536"/>
                    <a:gd name="T21" fmla="*/ 0 w 95"/>
                    <a:gd name="T22" fmla="*/ 0 h 163"/>
                    <a:gd name="T23" fmla="*/ 95 w 95"/>
                    <a:gd name="T24" fmla="*/ 163 h 163"/>
                    <a:gd name="connsiteX0" fmla="*/ 0 w 10836"/>
                    <a:gd name="connsiteY0" fmla="*/ 0 h 12032"/>
                    <a:gd name="connsiteX1" fmla="*/ 2099 w 10836"/>
                    <a:gd name="connsiteY1" fmla="*/ 4118 h 12032"/>
                    <a:gd name="connsiteX2" fmla="*/ 3889 w 10836"/>
                    <a:gd name="connsiteY2" fmla="*/ 6633 h 12032"/>
                    <a:gd name="connsiteX3" fmla="*/ 4625 w 10836"/>
                    <a:gd name="connsiteY3" fmla="*/ 8351 h 12032"/>
                    <a:gd name="connsiteX4" fmla="*/ 6731 w 10836"/>
                    <a:gd name="connsiteY4" fmla="*/ 10498 h 12032"/>
                    <a:gd name="connsiteX5" fmla="*/ 8941 w 10836"/>
                    <a:gd name="connsiteY5" fmla="*/ 11419 h 12032"/>
                    <a:gd name="connsiteX6" fmla="*/ 10836 w 10836"/>
                    <a:gd name="connsiteY6" fmla="*/ 12032 h 12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836" h="12032">
                      <a:moveTo>
                        <a:pt x="0" y="0"/>
                      </a:moveTo>
                      <a:lnTo>
                        <a:pt x="2099" y="4118"/>
                      </a:lnTo>
                      <a:lnTo>
                        <a:pt x="3889" y="6633"/>
                      </a:lnTo>
                      <a:lnTo>
                        <a:pt x="4625" y="8351"/>
                      </a:lnTo>
                      <a:lnTo>
                        <a:pt x="6731" y="10498"/>
                      </a:lnTo>
                      <a:lnTo>
                        <a:pt x="8941" y="11419"/>
                      </a:lnTo>
                      <a:lnTo>
                        <a:pt x="10836" y="12032"/>
                      </a:lnTo>
                    </a:path>
                  </a:pathLst>
                </a:custGeom>
                <a:noFill/>
                <a:ln w="9525"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30" name="Freeform 183"/>
                <p:cNvSpPr>
                  <a:spLocks noChangeAspect="1"/>
                </p:cNvSpPr>
                <p:nvPr/>
              </p:nvSpPr>
              <p:spPr bwMode="auto">
                <a:xfrm>
                  <a:off x="2765" y="809"/>
                  <a:ext cx="54" cy="162"/>
                </a:xfrm>
                <a:custGeom>
                  <a:avLst/>
                  <a:gdLst>
                    <a:gd name="T0" fmla="*/ 0 w 51"/>
                    <a:gd name="T1" fmla="*/ 0 h 143"/>
                    <a:gd name="T2" fmla="*/ 9 w 51"/>
                    <a:gd name="T3" fmla="*/ 27 h 143"/>
                    <a:gd name="T4" fmla="*/ 21 w 51"/>
                    <a:gd name="T5" fmla="*/ 81 h 143"/>
                    <a:gd name="T6" fmla="*/ 36 w 51"/>
                    <a:gd name="T7" fmla="*/ 125 h 143"/>
                    <a:gd name="T8" fmla="*/ 51 w 51"/>
                    <a:gd name="T9" fmla="*/ 143 h 143"/>
                    <a:gd name="T10" fmla="*/ 0 60000 65536"/>
                    <a:gd name="T11" fmla="*/ 0 60000 65536"/>
                    <a:gd name="T12" fmla="*/ 0 60000 65536"/>
                    <a:gd name="T13" fmla="*/ 0 60000 65536"/>
                    <a:gd name="T14" fmla="*/ 0 60000 65536"/>
                    <a:gd name="T15" fmla="*/ 0 w 51"/>
                    <a:gd name="T16" fmla="*/ 0 h 143"/>
                    <a:gd name="T17" fmla="*/ 51 w 51"/>
                    <a:gd name="T18" fmla="*/ 143 h 143"/>
                    <a:gd name="connsiteX0" fmla="*/ 0 w 10519"/>
                    <a:gd name="connsiteY0" fmla="*/ 0 h 11357"/>
                    <a:gd name="connsiteX1" fmla="*/ 2284 w 10519"/>
                    <a:gd name="connsiteY1" fmla="*/ 3245 h 11357"/>
                    <a:gd name="connsiteX2" fmla="*/ 4637 w 10519"/>
                    <a:gd name="connsiteY2" fmla="*/ 7021 h 11357"/>
                    <a:gd name="connsiteX3" fmla="*/ 7578 w 10519"/>
                    <a:gd name="connsiteY3" fmla="*/ 10098 h 11357"/>
                    <a:gd name="connsiteX4" fmla="*/ 10519 w 10519"/>
                    <a:gd name="connsiteY4" fmla="*/ 11357 h 113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19" h="11357">
                      <a:moveTo>
                        <a:pt x="0" y="0"/>
                      </a:moveTo>
                      <a:lnTo>
                        <a:pt x="2284" y="3245"/>
                      </a:lnTo>
                      <a:lnTo>
                        <a:pt x="4637" y="7021"/>
                      </a:lnTo>
                      <a:lnTo>
                        <a:pt x="7578" y="10098"/>
                      </a:lnTo>
                      <a:lnTo>
                        <a:pt x="10519" y="11357"/>
                      </a:lnTo>
                    </a:path>
                  </a:pathLst>
                </a:custGeom>
                <a:noFill/>
                <a:ln w="9525"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31" name="Freeform 184"/>
                <p:cNvSpPr>
                  <a:spLocks noChangeAspect="1"/>
                </p:cNvSpPr>
                <p:nvPr/>
              </p:nvSpPr>
              <p:spPr bwMode="auto">
                <a:xfrm>
                  <a:off x="2822" y="827"/>
                  <a:ext cx="34" cy="124"/>
                </a:xfrm>
                <a:custGeom>
                  <a:avLst/>
                  <a:gdLst>
                    <a:gd name="T0" fmla="*/ 0 w 34"/>
                    <a:gd name="T1" fmla="*/ 0 h 124"/>
                    <a:gd name="T2" fmla="*/ 13 w 34"/>
                    <a:gd name="T3" fmla="*/ 45 h 124"/>
                    <a:gd name="T4" fmla="*/ 27 w 34"/>
                    <a:gd name="T5" fmla="*/ 88 h 124"/>
                    <a:gd name="T6" fmla="*/ 34 w 34"/>
                    <a:gd name="T7" fmla="*/ 124 h 124"/>
                    <a:gd name="T8" fmla="*/ 0 60000 65536"/>
                    <a:gd name="T9" fmla="*/ 0 60000 65536"/>
                    <a:gd name="T10" fmla="*/ 0 60000 65536"/>
                    <a:gd name="T11" fmla="*/ 0 60000 65536"/>
                    <a:gd name="T12" fmla="*/ 0 w 34"/>
                    <a:gd name="T13" fmla="*/ 0 h 124"/>
                    <a:gd name="T14" fmla="*/ 34 w 34"/>
                    <a:gd name="T15" fmla="*/ 124 h 124"/>
                  </a:gdLst>
                  <a:ahLst/>
                  <a:cxnLst>
                    <a:cxn ang="T8">
                      <a:pos x="T0" y="T1"/>
                    </a:cxn>
                    <a:cxn ang="T9">
                      <a:pos x="T2" y="T3"/>
                    </a:cxn>
                    <a:cxn ang="T10">
                      <a:pos x="T4" y="T5"/>
                    </a:cxn>
                    <a:cxn ang="T11">
                      <a:pos x="T6" y="T7"/>
                    </a:cxn>
                  </a:cxnLst>
                  <a:rect l="T12" t="T13" r="T14" b="T15"/>
                  <a:pathLst>
                    <a:path w="34" h="124">
                      <a:moveTo>
                        <a:pt x="0" y="0"/>
                      </a:moveTo>
                      <a:lnTo>
                        <a:pt x="13" y="45"/>
                      </a:lnTo>
                      <a:lnTo>
                        <a:pt x="27" y="88"/>
                      </a:lnTo>
                      <a:lnTo>
                        <a:pt x="34" y="124"/>
                      </a:lnTo>
                    </a:path>
                  </a:pathLst>
                </a:custGeom>
                <a:noFill/>
                <a:ln w="9525"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32" name="Freeform 185"/>
                <p:cNvSpPr>
                  <a:spLocks noChangeAspect="1"/>
                </p:cNvSpPr>
                <p:nvPr/>
              </p:nvSpPr>
              <p:spPr bwMode="auto">
                <a:xfrm>
                  <a:off x="2720" y="942"/>
                  <a:ext cx="45" cy="84"/>
                </a:xfrm>
                <a:custGeom>
                  <a:avLst/>
                  <a:gdLst>
                    <a:gd name="T0" fmla="*/ 0 w 45"/>
                    <a:gd name="T1" fmla="*/ 0 h 84"/>
                    <a:gd name="T2" fmla="*/ 9 w 45"/>
                    <a:gd name="T3" fmla="*/ 33 h 84"/>
                    <a:gd name="T4" fmla="*/ 19 w 45"/>
                    <a:gd name="T5" fmla="*/ 60 h 84"/>
                    <a:gd name="T6" fmla="*/ 45 w 45"/>
                    <a:gd name="T7" fmla="*/ 84 h 84"/>
                    <a:gd name="T8" fmla="*/ 0 60000 65536"/>
                    <a:gd name="T9" fmla="*/ 0 60000 65536"/>
                    <a:gd name="T10" fmla="*/ 0 60000 65536"/>
                    <a:gd name="T11" fmla="*/ 0 60000 65536"/>
                    <a:gd name="T12" fmla="*/ 0 w 45"/>
                    <a:gd name="T13" fmla="*/ 0 h 84"/>
                    <a:gd name="T14" fmla="*/ 45 w 45"/>
                    <a:gd name="T15" fmla="*/ 84 h 84"/>
                  </a:gdLst>
                  <a:ahLst/>
                  <a:cxnLst>
                    <a:cxn ang="T8">
                      <a:pos x="T0" y="T1"/>
                    </a:cxn>
                    <a:cxn ang="T9">
                      <a:pos x="T2" y="T3"/>
                    </a:cxn>
                    <a:cxn ang="T10">
                      <a:pos x="T4" y="T5"/>
                    </a:cxn>
                    <a:cxn ang="T11">
                      <a:pos x="T6" y="T7"/>
                    </a:cxn>
                  </a:cxnLst>
                  <a:rect l="T12" t="T13" r="T14" b="T15"/>
                  <a:pathLst>
                    <a:path w="45" h="84">
                      <a:moveTo>
                        <a:pt x="0" y="0"/>
                      </a:moveTo>
                      <a:lnTo>
                        <a:pt x="9" y="33"/>
                      </a:lnTo>
                      <a:lnTo>
                        <a:pt x="19" y="60"/>
                      </a:lnTo>
                      <a:lnTo>
                        <a:pt x="45" y="84"/>
                      </a:lnTo>
                    </a:path>
                  </a:pathLst>
                </a:custGeom>
                <a:noFill/>
                <a:ln w="9525"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33" name="Freeform 186"/>
                <p:cNvSpPr>
                  <a:spLocks noChangeAspect="1"/>
                </p:cNvSpPr>
                <p:nvPr/>
              </p:nvSpPr>
              <p:spPr bwMode="auto">
                <a:xfrm>
                  <a:off x="2700" y="936"/>
                  <a:ext cx="45" cy="105"/>
                </a:xfrm>
                <a:custGeom>
                  <a:avLst/>
                  <a:gdLst>
                    <a:gd name="T0" fmla="*/ 0 w 45"/>
                    <a:gd name="T1" fmla="*/ 0 h 105"/>
                    <a:gd name="T2" fmla="*/ 3 w 45"/>
                    <a:gd name="T3" fmla="*/ 26 h 105"/>
                    <a:gd name="T4" fmla="*/ 9 w 45"/>
                    <a:gd name="T5" fmla="*/ 57 h 105"/>
                    <a:gd name="T6" fmla="*/ 29 w 45"/>
                    <a:gd name="T7" fmla="*/ 86 h 105"/>
                    <a:gd name="T8" fmla="*/ 45 w 45"/>
                    <a:gd name="T9" fmla="*/ 105 h 105"/>
                    <a:gd name="T10" fmla="*/ 0 60000 65536"/>
                    <a:gd name="T11" fmla="*/ 0 60000 65536"/>
                    <a:gd name="T12" fmla="*/ 0 60000 65536"/>
                    <a:gd name="T13" fmla="*/ 0 60000 65536"/>
                    <a:gd name="T14" fmla="*/ 0 60000 65536"/>
                    <a:gd name="T15" fmla="*/ 0 w 45"/>
                    <a:gd name="T16" fmla="*/ 0 h 105"/>
                    <a:gd name="T17" fmla="*/ 45 w 45"/>
                    <a:gd name="T18" fmla="*/ 105 h 105"/>
                  </a:gdLst>
                  <a:ahLst/>
                  <a:cxnLst>
                    <a:cxn ang="T10">
                      <a:pos x="T0" y="T1"/>
                    </a:cxn>
                    <a:cxn ang="T11">
                      <a:pos x="T2" y="T3"/>
                    </a:cxn>
                    <a:cxn ang="T12">
                      <a:pos x="T4" y="T5"/>
                    </a:cxn>
                    <a:cxn ang="T13">
                      <a:pos x="T6" y="T7"/>
                    </a:cxn>
                    <a:cxn ang="T14">
                      <a:pos x="T8" y="T9"/>
                    </a:cxn>
                  </a:cxnLst>
                  <a:rect l="T15" t="T16" r="T17" b="T18"/>
                  <a:pathLst>
                    <a:path w="45" h="105">
                      <a:moveTo>
                        <a:pt x="0" y="0"/>
                      </a:moveTo>
                      <a:lnTo>
                        <a:pt x="3" y="26"/>
                      </a:lnTo>
                      <a:lnTo>
                        <a:pt x="9" y="57"/>
                      </a:lnTo>
                      <a:lnTo>
                        <a:pt x="29" y="86"/>
                      </a:lnTo>
                      <a:lnTo>
                        <a:pt x="45" y="105"/>
                      </a:lnTo>
                    </a:path>
                  </a:pathLst>
                </a:custGeom>
                <a:noFill/>
                <a:ln w="9525"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34" name="Freeform 187"/>
                <p:cNvSpPr>
                  <a:spLocks noChangeAspect="1"/>
                </p:cNvSpPr>
                <p:nvPr/>
              </p:nvSpPr>
              <p:spPr bwMode="auto">
                <a:xfrm>
                  <a:off x="2670" y="930"/>
                  <a:ext cx="57" cy="114"/>
                </a:xfrm>
                <a:custGeom>
                  <a:avLst/>
                  <a:gdLst>
                    <a:gd name="T0" fmla="*/ 0 w 57"/>
                    <a:gd name="T1" fmla="*/ 0 h 114"/>
                    <a:gd name="T2" fmla="*/ 3 w 57"/>
                    <a:gd name="T3" fmla="*/ 26 h 114"/>
                    <a:gd name="T4" fmla="*/ 12 w 57"/>
                    <a:gd name="T5" fmla="*/ 60 h 114"/>
                    <a:gd name="T6" fmla="*/ 30 w 57"/>
                    <a:gd name="T7" fmla="*/ 90 h 114"/>
                    <a:gd name="T8" fmla="*/ 57 w 57"/>
                    <a:gd name="T9" fmla="*/ 114 h 114"/>
                    <a:gd name="T10" fmla="*/ 0 60000 65536"/>
                    <a:gd name="T11" fmla="*/ 0 60000 65536"/>
                    <a:gd name="T12" fmla="*/ 0 60000 65536"/>
                    <a:gd name="T13" fmla="*/ 0 60000 65536"/>
                    <a:gd name="T14" fmla="*/ 0 60000 65536"/>
                    <a:gd name="T15" fmla="*/ 0 w 57"/>
                    <a:gd name="T16" fmla="*/ 0 h 114"/>
                    <a:gd name="T17" fmla="*/ 57 w 57"/>
                    <a:gd name="T18" fmla="*/ 114 h 114"/>
                  </a:gdLst>
                  <a:ahLst/>
                  <a:cxnLst>
                    <a:cxn ang="T10">
                      <a:pos x="T0" y="T1"/>
                    </a:cxn>
                    <a:cxn ang="T11">
                      <a:pos x="T2" y="T3"/>
                    </a:cxn>
                    <a:cxn ang="T12">
                      <a:pos x="T4" y="T5"/>
                    </a:cxn>
                    <a:cxn ang="T13">
                      <a:pos x="T6" y="T7"/>
                    </a:cxn>
                    <a:cxn ang="T14">
                      <a:pos x="T8" y="T9"/>
                    </a:cxn>
                  </a:cxnLst>
                  <a:rect l="T15" t="T16" r="T17" b="T18"/>
                  <a:pathLst>
                    <a:path w="57" h="114">
                      <a:moveTo>
                        <a:pt x="0" y="0"/>
                      </a:moveTo>
                      <a:lnTo>
                        <a:pt x="3" y="26"/>
                      </a:lnTo>
                      <a:lnTo>
                        <a:pt x="12" y="60"/>
                      </a:lnTo>
                      <a:lnTo>
                        <a:pt x="30" y="90"/>
                      </a:lnTo>
                      <a:lnTo>
                        <a:pt x="57" y="114"/>
                      </a:lnTo>
                    </a:path>
                  </a:pathLst>
                </a:custGeom>
                <a:noFill/>
                <a:ln w="9525"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35" name="Freeform 188"/>
                <p:cNvSpPr>
                  <a:spLocks noChangeAspect="1"/>
                </p:cNvSpPr>
                <p:nvPr/>
              </p:nvSpPr>
              <p:spPr bwMode="auto">
                <a:xfrm>
                  <a:off x="2702" y="1023"/>
                  <a:ext cx="70" cy="23"/>
                </a:xfrm>
                <a:custGeom>
                  <a:avLst/>
                  <a:gdLst>
                    <a:gd name="T0" fmla="*/ 0 w 70"/>
                    <a:gd name="T1" fmla="*/ 15 h 23"/>
                    <a:gd name="T2" fmla="*/ 30 w 70"/>
                    <a:gd name="T3" fmla="*/ 23 h 23"/>
                    <a:gd name="T4" fmla="*/ 51 w 70"/>
                    <a:gd name="T5" fmla="*/ 17 h 23"/>
                    <a:gd name="T6" fmla="*/ 70 w 70"/>
                    <a:gd name="T7" fmla="*/ 0 h 23"/>
                    <a:gd name="T8" fmla="*/ 0 60000 65536"/>
                    <a:gd name="T9" fmla="*/ 0 60000 65536"/>
                    <a:gd name="T10" fmla="*/ 0 60000 65536"/>
                    <a:gd name="T11" fmla="*/ 0 60000 65536"/>
                    <a:gd name="T12" fmla="*/ 0 w 70"/>
                    <a:gd name="T13" fmla="*/ 0 h 23"/>
                    <a:gd name="T14" fmla="*/ 70 w 70"/>
                    <a:gd name="T15" fmla="*/ 23 h 23"/>
                  </a:gdLst>
                  <a:ahLst/>
                  <a:cxnLst>
                    <a:cxn ang="T8">
                      <a:pos x="T0" y="T1"/>
                    </a:cxn>
                    <a:cxn ang="T9">
                      <a:pos x="T2" y="T3"/>
                    </a:cxn>
                    <a:cxn ang="T10">
                      <a:pos x="T4" y="T5"/>
                    </a:cxn>
                    <a:cxn ang="T11">
                      <a:pos x="T6" y="T7"/>
                    </a:cxn>
                  </a:cxnLst>
                  <a:rect l="T12" t="T13" r="T14" b="T15"/>
                  <a:pathLst>
                    <a:path w="70" h="23">
                      <a:moveTo>
                        <a:pt x="0" y="15"/>
                      </a:moveTo>
                      <a:lnTo>
                        <a:pt x="30" y="23"/>
                      </a:lnTo>
                      <a:lnTo>
                        <a:pt x="51" y="17"/>
                      </a:lnTo>
                      <a:lnTo>
                        <a:pt x="70" y="0"/>
                      </a:lnTo>
                    </a:path>
                  </a:pathLst>
                </a:custGeom>
                <a:noFill/>
                <a:ln w="9525"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36" name="Freeform 189"/>
                <p:cNvSpPr>
                  <a:spLocks noChangeAspect="1"/>
                </p:cNvSpPr>
                <p:nvPr/>
              </p:nvSpPr>
              <p:spPr bwMode="auto">
                <a:xfrm>
                  <a:off x="3783" y="909"/>
                  <a:ext cx="11" cy="68"/>
                </a:xfrm>
                <a:custGeom>
                  <a:avLst/>
                  <a:gdLst>
                    <a:gd name="T0" fmla="*/ 11 w 11"/>
                    <a:gd name="T1" fmla="*/ 0 h 68"/>
                    <a:gd name="T2" fmla="*/ 5 w 11"/>
                    <a:gd name="T3" fmla="*/ 39 h 68"/>
                    <a:gd name="T4" fmla="*/ 0 w 11"/>
                    <a:gd name="T5" fmla="*/ 68 h 68"/>
                    <a:gd name="T6" fmla="*/ 0 60000 65536"/>
                    <a:gd name="T7" fmla="*/ 0 60000 65536"/>
                    <a:gd name="T8" fmla="*/ 0 60000 65536"/>
                    <a:gd name="T9" fmla="*/ 0 w 11"/>
                    <a:gd name="T10" fmla="*/ 0 h 68"/>
                    <a:gd name="T11" fmla="*/ 11 w 11"/>
                    <a:gd name="T12" fmla="*/ 68 h 68"/>
                  </a:gdLst>
                  <a:ahLst/>
                  <a:cxnLst>
                    <a:cxn ang="T6">
                      <a:pos x="T0" y="T1"/>
                    </a:cxn>
                    <a:cxn ang="T7">
                      <a:pos x="T2" y="T3"/>
                    </a:cxn>
                    <a:cxn ang="T8">
                      <a:pos x="T4" y="T5"/>
                    </a:cxn>
                  </a:cxnLst>
                  <a:rect l="T9" t="T10" r="T11" b="T12"/>
                  <a:pathLst>
                    <a:path w="11" h="68">
                      <a:moveTo>
                        <a:pt x="11" y="0"/>
                      </a:moveTo>
                      <a:lnTo>
                        <a:pt x="5" y="39"/>
                      </a:lnTo>
                      <a:lnTo>
                        <a:pt x="0" y="68"/>
                      </a:lnTo>
                    </a:path>
                  </a:pathLst>
                </a:custGeom>
                <a:noFill/>
                <a:ln w="9525"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37" name="Freeform 190"/>
                <p:cNvSpPr>
                  <a:spLocks noChangeAspect="1"/>
                </p:cNvSpPr>
                <p:nvPr/>
              </p:nvSpPr>
              <p:spPr bwMode="auto">
                <a:xfrm>
                  <a:off x="982" y="1060"/>
                  <a:ext cx="3960" cy="1164"/>
                </a:xfrm>
                <a:custGeom>
                  <a:avLst/>
                  <a:gdLst>
                    <a:gd name="T0" fmla="*/ 0 w 3960"/>
                    <a:gd name="T1" fmla="*/ 1164 h 1164"/>
                    <a:gd name="T2" fmla="*/ 6 w 3960"/>
                    <a:gd name="T3" fmla="*/ 404 h 1164"/>
                    <a:gd name="T4" fmla="*/ 474 w 3960"/>
                    <a:gd name="T5" fmla="*/ 368 h 1164"/>
                    <a:gd name="T6" fmla="*/ 478 w 3960"/>
                    <a:gd name="T7" fmla="*/ 412 h 1164"/>
                    <a:gd name="T8" fmla="*/ 686 w 3960"/>
                    <a:gd name="T9" fmla="*/ 376 h 1164"/>
                    <a:gd name="T10" fmla="*/ 698 w 3960"/>
                    <a:gd name="T11" fmla="*/ 400 h 1164"/>
                    <a:gd name="T12" fmla="*/ 954 w 3960"/>
                    <a:gd name="T13" fmla="*/ 380 h 1164"/>
                    <a:gd name="T14" fmla="*/ 982 w 3960"/>
                    <a:gd name="T15" fmla="*/ 432 h 1164"/>
                    <a:gd name="T16" fmla="*/ 1078 w 3960"/>
                    <a:gd name="T17" fmla="*/ 412 h 1164"/>
                    <a:gd name="T18" fmla="*/ 1110 w 3960"/>
                    <a:gd name="T19" fmla="*/ 476 h 1164"/>
                    <a:gd name="T20" fmla="*/ 1218 w 3960"/>
                    <a:gd name="T21" fmla="*/ 464 h 1164"/>
                    <a:gd name="T22" fmla="*/ 1274 w 3960"/>
                    <a:gd name="T23" fmla="*/ 532 h 1164"/>
                    <a:gd name="T24" fmla="*/ 1322 w 3960"/>
                    <a:gd name="T25" fmla="*/ 544 h 1164"/>
                    <a:gd name="T26" fmla="*/ 1446 w 3960"/>
                    <a:gd name="T27" fmla="*/ 540 h 1164"/>
                    <a:gd name="T28" fmla="*/ 1642 w 3960"/>
                    <a:gd name="T29" fmla="*/ 532 h 1164"/>
                    <a:gd name="T30" fmla="*/ 1890 w 3960"/>
                    <a:gd name="T31" fmla="*/ 528 h 1164"/>
                    <a:gd name="T32" fmla="*/ 2170 w 3960"/>
                    <a:gd name="T33" fmla="*/ 484 h 1164"/>
                    <a:gd name="T34" fmla="*/ 2342 w 3960"/>
                    <a:gd name="T35" fmla="*/ 424 h 1164"/>
                    <a:gd name="T36" fmla="*/ 2482 w 3960"/>
                    <a:gd name="T37" fmla="*/ 336 h 1164"/>
                    <a:gd name="T38" fmla="*/ 2558 w 3960"/>
                    <a:gd name="T39" fmla="*/ 292 h 1164"/>
                    <a:gd name="T40" fmla="*/ 2598 w 3960"/>
                    <a:gd name="T41" fmla="*/ 252 h 1164"/>
                    <a:gd name="T42" fmla="*/ 2638 w 3960"/>
                    <a:gd name="T43" fmla="*/ 188 h 1164"/>
                    <a:gd name="T44" fmla="*/ 2634 w 3960"/>
                    <a:gd name="T45" fmla="*/ 136 h 1164"/>
                    <a:gd name="T46" fmla="*/ 2642 w 3960"/>
                    <a:gd name="T47" fmla="*/ 108 h 1164"/>
                    <a:gd name="T48" fmla="*/ 2794 w 3960"/>
                    <a:gd name="T49" fmla="*/ 100 h 1164"/>
                    <a:gd name="T50" fmla="*/ 2986 w 3960"/>
                    <a:gd name="T51" fmla="*/ 84 h 1164"/>
                    <a:gd name="T52" fmla="*/ 3290 w 3960"/>
                    <a:gd name="T53" fmla="*/ 64 h 1164"/>
                    <a:gd name="T54" fmla="*/ 3670 w 3960"/>
                    <a:gd name="T55" fmla="*/ 20 h 1164"/>
                    <a:gd name="T56" fmla="*/ 3858 w 3960"/>
                    <a:gd name="T57" fmla="*/ 4 h 1164"/>
                    <a:gd name="T58" fmla="*/ 3958 w 3960"/>
                    <a:gd name="T59" fmla="*/ 0 h 1164"/>
                    <a:gd name="T60" fmla="*/ 3960 w 3960"/>
                    <a:gd name="T61" fmla="*/ 1164 h 1164"/>
                    <a:gd name="T62" fmla="*/ 0 w 3960"/>
                    <a:gd name="T63" fmla="*/ 1164 h 116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960"/>
                    <a:gd name="T97" fmla="*/ 0 h 1164"/>
                    <a:gd name="T98" fmla="*/ 3960 w 3960"/>
                    <a:gd name="T99" fmla="*/ 1164 h 1164"/>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960" h="1164">
                      <a:moveTo>
                        <a:pt x="0" y="1164"/>
                      </a:moveTo>
                      <a:lnTo>
                        <a:pt x="6" y="404"/>
                      </a:lnTo>
                      <a:lnTo>
                        <a:pt x="474" y="368"/>
                      </a:lnTo>
                      <a:lnTo>
                        <a:pt x="478" y="412"/>
                      </a:lnTo>
                      <a:lnTo>
                        <a:pt x="686" y="376"/>
                      </a:lnTo>
                      <a:lnTo>
                        <a:pt x="698" y="400"/>
                      </a:lnTo>
                      <a:lnTo>
                        <a:pt x="954" y="380"/>
                      </a:lnTo>
                      <a:lnTo>
                        <a:pt x="982" y="432"/>
                      </a:lnTo>
                      <a:lnTo>
                        <a:pt x="1078" y="412"/>
                      </a:lnTo>
                      <a:lnTo>
                        <a:pt x="1110" y="476"/>
                      </a:lnTo>
                      <a:lnTo>
                        <a:pt x="1218" y="464"/>
                      </a:lnTo>
                      <a:lnTo>
                        <a:pt x="1274" y="532"/>
                      </a:lnTo>
                      <a:lnTo>
                        <a:pt x="1322" y="544"/>
                      </a:lnTo>
                      <a:lnTo>
                        <a:pt x="1446" y="540"/>
                      </a:lnTo>
                      <a:lnTo>
                        <a:pt x="1642" y="532"/>
                      </a:lnTo>
                      <a:lnTo>
                        <a:pt x="1890" y="528"/>
                      </a:lnTo>
                      <a:lnTo>
                        <a:pt x="2170" y="484"/>
                      </a:lnTo>
                      <a:lnTo>
                        <a:pt x="2342" y="424"/>
                      </a:lnTo>
                      <a:lnTo>
                        <a:pt x="2482" y="336"/>
                      </a:lnTo>
                      <a:lnTo>
                        <a:pt x="2558" y="292"/>
                      </a:lnTo>
                      <a:lnTo>
                        <a:pt x="2598" y="252"/>
                      </a:lnTo>
                      <a:lnTo>
                        <a:pt x="2638" y="188"/>
                      </a:lnTo>
                      <a:lnTo>
                        <a:pt x="2634" y="136"/>
                      </a:lnTo>
                      <a:lnTo>
                        <a:pt x="2642" y="108"/>
                      </a:lnTo>
                      <a:lnTo>
                        <a:pt x="2794" y="100"/>
                      </a:lnTo>
                      <a:lnTo>
                        <a:pt x="2986" y="84"/>
                      </a:lnTo>
                      <a:lnTo>
                        <a:pt x="3290" y="64"/>
                      </a:lnTo>
                      <a:lnTo>
                        <a:pt x="3670" y="20"/>
                      </a:lnTo>
                      <a:lnTo>
                        <a:pt x="3858" y="4"/>
                      </a:lnTo>
                      <a:lnTo>
                        <a:pt x="3958" y="0"/>
                      </a:lnTo>
                      <a:lnTo>
                        <a:pt x="3960" y="1164"/>
                      </a:lnTo>
                      <a:lnTo>
                        <a:pt x="0" y="1164"/>
                      </a:lnTo>
                      <a:close/>
                    </a:path>
                  </a:pathLst>
                </a:custGeom>
                <a:solidFill>
                  <a:schemeClr val="bg2">
                    <a:alpha val="50195"/>
                  </a:schemeClr>
                </a:solidFill>
                <a:ln>
                  <a:noFill/>
                </a:ln>
                <a:extLst>
                  <a:ext uri="{91240B29-F687-4F45-9708-019B960494DF}">
                    <a14:hiddenLine xmlns:a14="http://schemas.microsoft.com/office/drawing/2010/main" w="25400" cap="flat" cmpd="sng">
                      <a:solidFill>
                        <a:srgbClr val="000000"/>
                      </a:solidFill>
                      <a:prstDash val="solid"/>
                      <a:round/>
                      <a:headEnd type="none" w="med" len="med"/>
                      <a:tailEnd type="none" w="med" len="med"/>
                    </a14:hiddenLine>
                  </a:ext>
                </a:extLst>
              </p:spPr>
              <p:txBody>
                <a:bodyPr/>
                <a:lstStyle/>
                <a:p>
                  <a:endParaRPr lang="en-US"/>
                </a:p>
              </p:txBody>
            </p:sp>
            <p:sp>
              <p:nvSpPr>
                <p:cNvPr id="238" name="Rectangle 191"/>
                <p:cNvSpPr>
                  <a:spLocks noChangeAspect="1" noChangeArrowheads="1"/>
                </p:cNvSpPr>
                <p:nvPr/>
              </p:nvSpPr>
              <p:spPr bwMode="auto">
                <a:xfrm>
                  <a:off x="987" y="772"/>
                  <a:ext cx="3956" cy="1454"/>
                </a:xfrm>
                <a:prstGeom prst="rect">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grpSp>
          <p:grpSp>
            <p:nvGrpSpPr>
              <p:cNvPr id="48" name="Group 192"/>
              <p:cNvGrpSpPr>
                <a:grpSpLocks noChangeAspect="1"/>
              </p:cNvGrpSpPr>
              <p:nvPr/>
            </p:nvGrpSpPr>
            <p:grpSpPr bwMode="auto">
              <a:xfrm>
                <a:off x="5157" y="990"/>
                <a:ext cx="50" cy="1582"/>
                <a:chOff x="507" y="993"/>
                <a:chExt cx="50" cy="1582"/>
              </a:xfrm>
            </p:grpSpPr>
            <p:sp>
              <p:nvSpPr>
                <p:cNvPr id="49" name="Line 193"/>
                <p:cNvSpPr>
                  <a:spLocks noChangeAspect="1" noChangeShapeType="1"/>
                </p:cNvSpPr>
                <p:nvPr/>
              </p:nvSpPr>
              <p:spPr bwMode="auto">
                <a:xfrm>
                  <a:off x="509" y="2575"/>
                  <a:ext cx="46"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0" name="Line 194"/>
                <p:cNvSpPr>
                  <a:spLocks noChangeAspect="1" noChangeShapeType="1"/>
                </p:cNvSpPr>
                <p:nvPr/>
              </p:nvSpPr>
              <p:spPr bwMode="auto">
                <a:xfrm>
                  <a:off x="508" y="1509"/>
                  <a:ext cx="46"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1" name="Line 195"/>
                <p:cNvSpPr>
                  <a:spLocks noChangeAspect="1" noChangeShapeType="1"/>
                </p:cNvSpPr>
                <p:nvPr/>
              </p:nvSpPr>
              <p:spPr bwMode="auto">
                <a:xfrm>
                  <a:off x="507" y="2054"/>
                  <a:ext cx="46"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2" name="Line 196"/>
                <p:cNvSpPr>
                  <a:spLocks noChangeAspect="1" noChangeShapeType="1"/>
                </p:cNvSpPr>
                <p:nvPr/>
              </p:nvSpPr>
              <p:spPr bwMode="auto">
                <a:xfrm>
                  <a:off x="511" y="993"/>
                  <a:ext cx="46"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sp>
          <p:nvSpPr>
            <p:cNvPr id="25" name="Text Box 200"/>
            <p:cNvSpPr txBox="1">
              <a:spLocks noChangeArrowheads="1"/>
            </p:cNvSpPr>
            <p:nvPr/>
          </p:nvSpPr>
          <p:spPr bwMode="auto">
            <a:xfrm rot="21284691">
              <a:off x="5724024" y="4041802"/>
              <a:ext cx="320506" cy="1807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57103" tIns="28552" rIns="57103" bIns="28552">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r>
                <a:rPr lang="en-US" sz="800" b="1" dirty="0">
                  <a:solidFill>
                    <a:schemeClr val="bg1"/>
                  </a:solidFill>
                  <a:latin typeface="Comic Sans MS" pitchFamily="66" charset="0"/>
                </a:rPr>
                <a:t>Salt</a:t>
              </a:r>
            </a:p>
          </p:txBody>
        </p:sp>
        <p:sp>
          <p:nvSpPr>
            <p:cNvPr id="26" name="Text Box 219"/>
            <p:cNvSpPr txBox="1">
              <a:spLocks noChangeArrowheads="1"/>
            </p:cNvSpPr>
            <p:nvPr/>
          </p:nvSpPr>
          <p:spPr bwMode="auto">
            <a:xfrm rot="267561">
              <a:off x="4046800" y="3843793"/>
              <a:ext cx="326918" cy="1807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57103" tIns="28552" rIns="57103" bIns="28552">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r>
                <a:rPr lang="en-US" sz="800" b="1" dirty="0" err="1">
                  <a:solidFill>
                    <a:schemeClr val="bg1"/>
                  </a:solidFill>
                  <a:latin typeface="Comic Sans MS" pitchFamily="66" charset="0"/>
                </a:rPr>
                <a:t>Plio</a:t>
              </a:r>
              <a:r>
                <a:rPr lang="en-US" sz="800" b="1" dirty="0">
                  <a:solidFill>
                    <a:schemeClr val="bg1"/>
                  </a:solidFill>
                  <a:latin typeface="Comic Sans MS" pitchFamily="66" charset="0"/>
                </a:rPr>
                <a:t>.</a:t>
              </a:r>
            </a:p>
          </p:txBody>
        </p:sp>
        <p:sp>
          <p:nvSpPr>
            <p:cNvPr id="27" name="Text Box 220"/>
            <p:cNvSpPr txBox="1">
              <a:spLocks noChangeArrowheads="1"/>
            </p:cNvSpPr>
            <p:nvPr/>
          </p:nvSpPr>
          <p:spPr bwMode="auto">
            <a:xfrm rot="267336">
              <a:off x="4302992" y="3799866"/>
              <a:ext cx="427907" cy="1807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57103" tIns="28552" rIns="57103" bIns="28552">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r>
                <a:rPr lang="en-US" sz="800" b="1" dirty="0" err="1">
                  <a:solidFill>
                    <a:schemeClr val="bg1"/>
                  </a:solidFill>
                  <a:latin typeface="Comic Sans MS" pitchFamily="66" charset="0"/>
                </a:rPr>
                <a:t>Pleist</a:t>
              </a:r>
              <a:r>
                <a:rPr lang="en-US" sz="800" b="1" dirty="0">
                  <a:solidFill>
                    <a:schemeClr val="bg1"/>
                  </a:solidFill>
                  <a:latin typeface="Comic Sans MS" pitchFamily="66" charset="0"/>
                </a:rPr>
                <a:t>.</a:t>
              </a:r>
            </a:p>
          </p:txBody>
        </p:sp>
        <p:sp>
          <p:nvSpPr>
            <p:cNvPr id="28" name="Line 109"/>
            <p:cNvSpPr>
              <a:spLocks noChangeAspect="1" noChangeShapeType="1"/>
            </p:cNvSpPr>
            <p:nvPr/>
          </p:nvSpPr>
          <p:spPr bwMode="auto">
            <a:xfrm>
              <a:off x="7274688" y="5678802"/>
              <a:ext cx="55664"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 name="Line 110"/>
            <p:cNvSpPr>
              <a:spLocks noChangeAspect="1" noChangeShapeType="1"/>
            </p:cNvSpPr>
            <p:nvPr/>
          </p:nvSpPr>
          <p:spPr bwMode="auto">
            <a:xfrm>
              <a:off x="7273478" y="4388957"/>
              <a:ext cx="55664"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 name="Line 111"/>
            <p:cNvSpPr>
              <a:spLocks noChangeAspect="1" noChangeShapeType="1"/>
            </p:cNvSpPr>
            <p:nvPr/>
          </p:nvSpPr>
          <p:spPr bwMode="auto">
            <a:xfrm>
              <a:off x="7272268" y="5048399"/>
              <a:ext cx="55664"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1" name="Line 112"/>
            <p:cNvSpPr>
              <a:spLocks noChangeAspect="1" noChangeShapeType="1"/>
            </p:cNvSpPr>
            <p:nvPr/>
          </p:nvSpPr>
          <p:spPr bwMode="auto">
            <a:xfrm>
              <a:off x="7277108" y="3764604"/>
              <a:ext cx="55664"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 name="Text Box 130"/>
            <p:cNvSpPr txBox="1">
              <a:spLocks noChangeArrowheads="1"/>
            </p:cNvSpPr>
            <p:nvPr/>
          </p:nvSpPr>
          <p:spPr bwMode="auto">
            <a:xfrm>
              <a:off x="3981486" y="4275334"/>
              <a:ext cx="292112" cy="143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57103" tIns="28552" rIns="57103" bIns="28552">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r>
                <a:rPr lang="en-US" sz="800" b="1" dirty="0" err="1" smtClean="0">
                  <a:solidFill>
                    <a:schemeClr val="bg1"/>
                  </a:solidFill>
                  <a:latin typeface="Comic Sans MS" pitchFamily="66" charset="0"/>
                </a:rPr>
                <a:t>Paleo</a:t>
              </a:r>
              <a:endParaRPr lang="en-US" sz="800" b="1" dirty="0">
                <a:solidFill>
                  <a:schemeClr val="bg1"/>
                </a:solidFill>
                <a:latin typeface="Comic Sans MS" pitchFamily="66" charset="0"/>
              </a:endParaRPr>
            </a:p>
          </p:txBody>
        </p:sp>
        <p:sp>
          <p:nvSpPr>
            <p:cNvPr id="33" name="Text Box 131"/>
            <p:cNvSpPr txBox="1">
              <a:spLocks noChangeArrowheads="1"/>
            </p:cNvSpPr>
            <p:nvPr/>
          </p:nvSpPr>
          <p:spPr bwMode="auto">
            <a:xfrm>
              <a:off x="1771765" y="3885018"/>
              <a:ext cx="210754" cy="1148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57103" tIns="28552" rIns="57103" bIns="28552">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r>
                <a:rPr lang="en-US" sz="800" b="1" dirty="0" err="1">
                  <a:solidFill>
                    <a:schemeClr val="bg1"/>
                  </a:solidFill>
                  <a:latin typeface="Comic Sans MS" pitchFamily="66" charset="0"/>
                </a:rPr>
                <a:t>Jur</a:t>
              </a:r>
              <a:r>
                <a:rPr lang="en-US" sz="800" b="1" dirty="0">
                  <a:solidFill>
                    <a:schemeClr val="bg1"/>
                  </a:solidFill>
                  <a:latin typeface="Comic Sans MS" pitchFamily="66" charset="0"/>
                </a:rPr>
                <a:t>.</a:t>
              </a:r>
            </a:p>
          </p:txBody>
        </p:sp>
        <p:sp>
          <p:nvSpPr>
            <p:cNvPr id="34" name="Text Box 132"/>
            <p:cNvSpPr txBox="1">
              <a:spLocks noChangeArrowheads="1"/>
            </p:cNvSpPr>
            <p:nvPr/>
          </p:nvSpPr>
          <p:spPr bwMode="auto">
            <a:xfrm rot="223910">
              <a:off x="2447968" y="4033302"/>
              <a:ext cx="241307" cy="1148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57103" tIns="28552" rIns="57103" bIns="28552">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r>
                <a:rPr lang="en-US" sz="800" b="1" dirty="0" err="1">
                  <a:solidFill>
                    <a:schemeClr val="bg1"/>
                  </a:solidFill>
                  <a:latin typeface="Comic Sans MS" pitchFamily="66" charset="0"/>
                </a:rPr>
                <a:t>Cret</a:t>
              </a:r>
              <a:r>
                <a:rPr lang="en-US" sz="800" b="1" dirty="0">
                  <a:solidFill>
                    <a:schemeClr val="bg1"/>
                  </a:solidFill>
                  <a:latin typeface="Comic Sans MS" pitchFamily="66" charset="0"/>
                </a:rPr>
                <a:t>.</a:t>
              </a:r>
            </a:p>
          </p:txBody>
        </p:sp>
        <p:sp>
          <p:nvSpPr>
            <p:cNvPr id="35" name="Text Box 133"/>
            <p:cNvSpPr txBox="1">
              <a:spLocks noChangeArrowheads="1"/>
            </p:cNvSpPr>
            <p:nvPr/>
          </p:nvSpPr>
          <p:spPr bwMode="auto">
            <a:xfrm>
              <a:off x="3584962" y="4156481"/>
              <a:ext cx="225012" cy="1148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57103" tIns="28552" rIns="57103" bIns="28552">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r>
                <a:rPr lang="en-US" sz="800" b="1" dirty="0" err="1">
                  <a:solidFill>
                    <a:schemeClr val="bg1"/>
                  </a:solidFill>
                  <a:latin typeface="Comic Sans MS" pitchFamily="66" charset="0"/>
                </a:rPr>
                <a:t>Olig</a:t>
              </a:r>
              <a:r>
                <a:rPr lang="en-US" sz="800" b="1" dirty="0">
                  <a:solidFill>
                    <a:schemeClr val="bg1"/>
                  </a:solidFill>
                  <a:latin typeface="Comic Sans MS" pitchFamily="66" charset="0"/>
                </a:rPr>
                <a:t>.</a:t>
              </a:r>
            </a:p>
          </p:txBody>
        </p:sp>
        <p:sp>
          <p:nvSpPr>
            <p:cNvPr id="36" name="Text Box 134"/>
            <p:cNvSpPr txBox="1">
              <a:spLocks noChangeArrowheads="1"/>
            </p:cNvSpPr>
            <p:nvPr/>
          </p:nvSpPr>
          <p:spPr bwMode="auto">
            <a:xfrm>
              <a:off x="3514197" y="3942063"/>
              <a:ext cx="212791" cy="1148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57103" tIns="28552" rIns="57103" bIns="28552">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r>
                <a:rPr lang="en-US" sz="800" b="1" dirty="0">
                  <a:solidFill>
                    <a:schemeClr val="bg1"/>
                  </a:solidFill>
                  <a:latin typeface="Comic Sans MS" pitchFamily="66" charset="0"/>
                </a:rPr>
                <a:t>Mio.</a:t>
              </a:r>
            </a:p>
          </p:txBody>
        </p:sp>
        <p:sp>
          <p:nvSpPr>
            <p:cNvPr id="37" name="Text Box 135"/>
            <p:cNvSpPr txBox="1">
              <a:spLocks noChangeArrowheads="1"/>
            </p:cNvSpPr>
            <p:nvPr/>
          </p:nvSpPr>
          <p:spPr bwMode="auto">
            <a:xfrm>
              <a:off x="4228823" y="4168863"/>
              <a:ext cx="210754" cy="1148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57103" tIns="28552" rIns="57103" bIns="28552">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r>
                <a:rPr lang="en-US" sz="800" b="1" dirty="0" err="1">
                  <a:solidFill>
                    <a:schemeClr val="bg1"/>
                  </a:solidFill>
                  <a:latin typeface="Comic Sans MS" pitchFamily="66" charset="0"/>
                </a:rPr>
                <a:t>Eoc</a:t>
              </a:r>
              <a:r>
                <a:rPr lang="en-US" sz="800" b="1" dirty="0">
                  <a:solidFill>
                    <a:schemeClr val="bg1"/>
                  </a:solidFill>
                  <a:latin typeface="Comic Sans MS" pitchFamily="66" charset="0"/>
                </a:rPr>
                <a:t>.</a:t>
              </a:r>
            </a:p>
          </p:txBody>
        </p:sp>
        <p:sp>
          <p:nvSpPr>
            <p:cNvPr id="38" name="Text Box 37"/>
            <p:cNvSpPr txBox="1">
              <a:spLocks noChangeArrowheads="1"/>
            </p:cNvSpPr>
            <p:nvPr/>
          </p:nvSpPr>
          <p:spPr bwMode="auto">
            <a:xfrm>
              <a:off x="1665424" y="4358022"/>
              <a:ext cx="566134" cy="3386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57103" tIns="28552" rIns="57103" bIns="28552">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algn="ctr" eaLnBrk="1" hangingPunct="1"/>
              <a:r>
                <a:rPr lang="en-US" sz="800" b="1" dirty="0">
                  <a:solidFill>
                    <a:schemeClr val="bg1"/>
                  </a:solidFill>
                  <a:latin typeface="Comic Sans MS" pitchFamily="66" charset="0"/>
                </a:rPr>
                <a:t>CONT.</a:t>
              </a:r>
            </a:p>
            <a:p>
              <a:pPr algn="ctr" eaLnBrk="1" hangingPunct="1"/>
              <a:r>
                <a:rPr lang="en-US" sz="800" b="1" dirty="0">
                  <a:solidFill>
                    <a:schemeClr val="bg1"/>
                  </a:solidFill>
                  <a:latin typeface="Comic Sans MS" pitchFamily="66" charset="0"/>
                </a:rPr>
                <a:t> CRUST</a:t>
              </a:r>
            </a:p>
          </p:txBody>
        </p:sp>
        <p:sp>
          <p:nvSpPr>
            <p:cNvPr id="39" name="Text Box 38"/>
            <p:cNvSpPr txBox="1">
              <a:spLocks noChangeArrowheads="1"/>
            </p:cNvSpPr>
            <p:nvPr/>
          </p:nvSpPr>
          <p:spPr bwMode="auto">
            <a:xfrm>
              <a:off x="3321049" y="4799974"/>
              <a:ext cx="1448536" cy="3386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57103" tIns="28552" rIns="57103" bIns="28552">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algn="ctr" eaLnBrk="1" hangingPunct="1"/>
              <a:r>
                <a:rPr lang="en-US" sz="800" b="1" dirty="0">
                  <a:solidFill>
                    <a:schemeClr val="bg1"/>
                  </a:solidFill>
                  <a:latin typeface="Comic Sans MS" pitchFamily="66" charset="0"/>
                </a:rPr>
                <a:t>ATTENUATED </a:t>
              </a:r>
            </a:p>
            <a:p>
              <a:pPr algn="ctr" eaLnBrk="1" hangingPunct="1"/>
              <a:r>
                <a:rPr lang="en-US" sz="800" b="1" dirty="0">
                  <a:solidFill>
                    <a:schemeClr val="bg1"/>
                  </a:solidFill>
                  <a:latin typeface="Comic Sans MS" pitchFamily="66" charset="0"/>
                </a:rPr>
                <a:t>CONTINENTAL CRUST</a:t>
              </a:r>
            </a:p>
          </p:txBody>
        </p:sp>
        <p:sp>
          <p:nvSpPr>
            <p:cNvPr id="40" name="Text Box 39"/>
            <p:cNvSpPr txBox="1">
              <a:spLocks noChangeArrowheads="1"/>
            </p:cNvSpPr>
            <p:nvPr/>
          </p:nvSpPr>
          <p:spPr bwMode="auto">
            <a:xfrm>
              <a:off x="5702500" y="4205319"/>
              <a:ext cx="1110936" cy="2014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57103" tIns="28552" rIns="57103" bIns="28552">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r>
                <a:rPr lang="en-US" sz="800" b="1" dirty="0">
                  <a:solidFill>
                    <a:schemeClr val="bg1"/>
                  </a:solidFill>
                  <a:latin typeface="Comic Sans MS" pitchFamily="66" charset="0"/>
                </a:rPr>
                <a:t>OCEANIC CRUST</a:t>
              </a:r>
            </a:p>
          </p:txBody>
        </p:sp>
        <p:sp>
          <p:nvSpPr>
            <p:cNvPr id="41" name="Text Box 42"/>
            <p:cNvSpPr txBox="1">
              <a:spLocks noChangeArrowheads="1"/>
            </p:cNvSpPr>
            <p:nvPr/>
          </p:nvSpPr>
          <p:spPr bwMode="auto">
            <a:xfrm>
              <a:off x="2203161" y="5052948"/>
              <a:ext cx="621506" cy="2014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57103" tIns="28552" rIns="57103" bIns="28552">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r>
                <a:rPr lang="en-US" sz="800" b="1" dirty="0">
                  <a:solidFill>
                    <a:schemeClr val="bg1"/>
                  </a:solidFill>
                  <a:latin typeface="Comic Sans MS" pitchFamily="66" charset="0"/>
                </a:rPr>
                <a:t>MANTLE</a:t>
              </a:r>
            </a:p>
          </p:txBody>
        </p:sp>
        <p:sp>
          <p:nvSpPr>
            <p:cNvPr id="42" name="Text Box 44"/>
            <p:cNvSpPr txBox="1">
              <a:spLocks noChangeArrowheads="1"/>
            </p:cNvSpPr>
            <p:nvPr/>
          </p:nvSpPr>
          <p:spPr bwMode="auto">
            <a:xfrm>
              <a:off x="1692809" y="3581400"/>
              <a:ext cx="165947" cy="1735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57103" tIns="28552" rIns="57103" bIns="28552">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r>
                <a:rPr lang="en-US" sz="1400" b="1" dirty="0">
                  <a:solidFill>
                    <a:schemeClr val="bg1"/>
                  </a:solidFill>
                  <a:latin typeface="Comic Sans MS" pitchFamily="66" charset="0"/>
                </a:rPr>
                <a:t>N</a:t>
              </a:r>
            </a:p>
          </p:txBody>
        </p:sp>
        <p:sp>
          <p:nvSpPr>
            <p:cNvPr id="43" name="Text Box 45"/>
            <p:cNvSpPr txBox="1">
              <a:spLocks noChangeArrowheads="1"/>
            </p:cNvSpPr>
            <p:nvPr/>
          </p:nvSpPr>
          <p:spPr bwMode="auto">
            <a:xfrm>
              <a:off x="7155388" y="3588461"/>
              <a:ext cx="152707" cy="1735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57103" tIns="28552" rIns="57103" bIns="28552">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r>
                <a:rPr lang="en-US" sz="1400" b="1">
                  <a:solidFill>
                    <a:schemeClr val="bg1"/>
                  </a:solidFill>
                  <a:latin typeface="Comic Sans MS" pitchFamily="66" charset="0"/>
                </a:rPr>
                <a:t>S</a:t>
              </a:r>
            </a:p>
          </p:txBody>
        </p:sp>
        <p:sp>
          <p:nvSpPr>
            <p:cNvPr id="44" name="Text Box 49"/>
            <p:cNvSpPr txBox="1">
              <a:spLocks noChangeArrowheads="1"/>
            </p:cNvSpPr>
            <p:nvPr/>
          </p:nvSpPr>
          <p:spPr bwMode="auto">
            <a:xfrm>
              <a:off x="6831627" y="4317679"/>
              <a:ext cx="471462" cy="1671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57103" tIns="28552" rIns="57103" bIns="28552">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r>
                <a:rPr lang="en-US" sz="600" b="1" dirty="0">
                  <a:solidFill>
                    <a:schemeClr val="bg1"/>
                  </a:solidFill>
                  <a:latin typeface="Comic Sans MS" pitchFamily="66" charset="0"/>
                </a:rPr>
                <a:t>10 miles</a:t>
              </a:r>
            </a:p>
          </p:txBody>
        </p:sp>
        <p:sp>
          <p:nvSpPr>
            <p:cNvPr id="45" name="Text Box 50"/>
            <p:cNvSpPr txBox="1">
              <a:spLocks noChangeArrowheads="1"/>
            </p:cNvSpPr>
            <p:nvPr/>
          </p:nvSpPr>
          <p:spPr bwMode="auto">
            <a:xfrm>
              <a:off x="6836671" y="4975286"/>
              <a:ext cx="471462" cy="1671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57103" tIns="28552" rIns="57103" bIns="28552">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r>
                <a:rPr lang="en-US" sz="600" b="1" dirty="0">
                  <a:solidFill>
                    <a:schemeClr val="bg1"/>
                  </a:solidFill>
                  <a:latin typeface="Comic Sans MS" pitchFamily="66" charset="0"/>
                </a:rPr>
                <a:t>20 miles</a:t>
              </a:r>
            </a:p>
          </p:txBody>
        </p:sp>
        <p:sp>
          <p:nvSpPr>
            <p:cNvPr id="46" name="Text Box 51"/>
            <p:cNvSpPr txBox="1">
              <a:spLocks noChangeArrowheads="1"/>
            </p:cNvSpPr>
            <p:nvPr/>
          </p:nvSpPr>
          <p:spPr bwMode="auto">
            <a:xfrm>
              <a:off x="6831627" y="5606669"/>
              <a:ext cx="471462" cy="1671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57103" tIns="28552" rIns="57103" bIns="28552">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r>
                <a:rPr lang="en-US" sz="600" b="1" dirty="0">
                  <a:solidFill>
                    <a:schemeClr val="bg1"/>
                  </a:solidFill>
                  <a:latin typeface="Comic Sans MS" pitchFamily="66" charset="0"/>
                </a:rPr>
                <a:t>30 miles</a:t>
              </a:r>
            </a:p>
          </p:txBody>
        </p:sp>
      </p:grpSp>
      <p:sp>
        <p:nvSpPr>
          <p:cNvPr id="239" name="Oval 238"/>
          <p:cNvSpPr/>
          <p:nvPr/>
        </p:nvSpPr>
        <p:spPr>
          <a:xfrm>
            <a:off x="3576228" y="521493"/>
            <a:ext cx="432520" cy="111571"/>
          </a:xfrm>
          <a:prstGeom prst="ellipse">
            <a:avLst/>
          </a:prstGeom>
          <a:noFill/>
          <a:ln w="25400">
            <a:solidFill>
              <a:schemeClr val="bg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240" name="Straight Arrow Connector 239"/>
          <p:cNvCxnSpPr/>
          <p:nvPr/>
        </p:nvCxnSpPr>
        <p:spPr>
          <a:xfrm>
            <a:off x="3464727" y="451700"/>
            <a:ext cx="528735" cy="0"/>
          </a:xfrm>
          <a:prstGeom prst="straightConnector1">
            <a:avLst/>
          </a:prstGeom>
          <a:ln w="19050">
            <a:solidFill>
              <a:srgbClr val="FF0000"/>
            </a:solidFill>
            <a:headEnd type="arrow"/>
            <a:tailEnd type="arrow"/>
          </a:ln>
        </p:spPr>
        <p:style>
          <a:lnRef idx="1">
            <a:schemeClr val="accent1"/>
          </a:lnRef>
          <a:fillRef idx="0">
            <a:schemeClr val="accent1"/>
          </a:fillRef>
          <a:effectRef idx="0">
            <a:schemeClr val="accent1"/>
          </a:effectRef>
          <a:fontRef idx="minor">
            <a:schemeClr val="tx1"/>
          </a:fontRef>
        </p:style>
      </p:cxnSp>
      <p:sp>
        <p:nvSpPr>
          <p:cNvPr id="241" name="Text Box 132"/>
          <p:cNvSpPr txBox="1">
            <a:spLocks noChangeArrowheads="1"/>
          </p:cNvSpPr>
          <p:nvPr/>
        </p:nvSpPr>
        <p:spPr bwMode="auto">
          <a:xfrm>
            <a:off x="3137177" y="228600"/>
            <a:ext cx="1130023" cy="1807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57103" tIns="28552" rIns="57103" bIns="28552">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r>
              <a:rPr lang="en-US" sz="800" dirty="0" smtClean="0">
                <a:solidFill>
                  <a:srgbClr val="FF0000"/>
                </a:solidFill>
                <a:latin typeface="+mn-lt"/>
              </a:rPr>
              <a:t>Modern Coastal Plain</a:t>
            </a:r>
            <a:endParaRPr lang="en-US" sz="800" dirty="0">
              <a:solidFill>
                <a:srgbClr val="FF0000"/>
              </a:solidFill>
              <a:latin typeface="+mn-lt"/>
            </a:endParaRPr>
          </a:p>
        </p:txBody>
      </p:sp>
      <p:grpSp>
        <p:nvGrpSpPr>
          <p:cNvPr id="6" name="Group 5"/>
          <p:cNvGrpSpPr/>
          <p:nvPr/>
        </p:nvGrpSpPr>
        <p:grpSpPr>
          <a:xfrm>
            <a:off x="291138" y="3150672"/>
            <a:ext cx="5410201" cy="3250128"/>
            <a:chOff x="643550" y="3276600"/>
            <a:chExt cx="5410201" cy="3250128"/>
          </a:xfrm>
        </p:grpSpPr>
        <p:pic>
          <p:nvPicPr>
            <p:cNvPr id="13"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643550" y="3276600"/>
              <a:ext cx="5410201" cy="325012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4" name="TextBox 13"/>
            <p:cNvSpPr txBox="1"/>
            <p:nvPr/>
          </p:nvSpPr>
          <p:spPr>
            <a:xfrm>
              <a:off x="685800" y="6233394"/>
              <a:ext cx="904415" cy="246221"/>
            </a:xfrm>
            <a:prstGeom prst="rect">
              <a:avLst/>
            </a:prstGeom>
            <a:solidFill>
              <a:schemeClr val="tx1"/>
            </a:solidFill>
          </p:spPr>
          <p:txBody>
            <a:bodyPr wrap="none" rtlCol="0">
              <a:spAutoFit/>
            </a:bodyPr>
            <a:lstStyle/>
            <a:p>
              <a:r>
                <a:rPr lang="en-US" sz="1000" dirty="0" smtClean="0">
                  <a:solidFill>
                    <a:schemeClr val="bg1"/>
                  </a:solidFill>
                </a:rPr>
                <a:t>DIXON 2006</a:t>
              </a:r>
              <a:endParaRPr lang="en-US" sz="1000" dirty="0">
                <a:solidFill>
                  <a:schemeClr val="bg1"/>
                </a:solidFill>
              </a:endParaRPr>
            </a:p>
          </p:txBody>
        </p:sp>
        <p:sp>
          <p:nvSpPr>
            <p:cNvPr id="15" name="TextBox 14"/>
            <p:cNvSpPr txBox="1"/>
            <p:nvPr/>
          </p:nvSpPr>
          <p:spPr>
            <a:xfrm>
              <a:off x="654867" y="3335179"/>
              <a:ext cx="1571264" cy="246221"/>
            </a:xfrm>
            <a:prstGeom prst="rect">
              <a:avLst/>
            </a:prstGeom>
            <a:solidFill>
              <a:schemeClr val="tx1"/>
            </a:solidFill>
          </p:spPr>
          <p:txBody>
            <a:bodyPr wrap="none" rtlCol="0">
              <a:spAutoFit/>
            </a:bodyPr>
            <a:lstStyle/>
            <a:p>
              <a:r>
                <a:rPr lang="en-US" sz="1000" dirty="0" smtClean="0">
                  <a:solidFill>
                    <a:schemeClr val="bg1"/>
                  </a:solidFill>
                </a:rPr>
                <a:t>Subsidence rate mm/</a:t>
              </a:r>
              <a:r>
                <a:rPr lang="en-US" sz="1000" dirty="0" err="1" smtClean="0">
                  <a:solidFill>
                    <a:schemeClr val="bg1"/>
                  </a:solidFill>
                </a:rPr>
                <a:t>yr</a:t>
              </a:r>
              <a:endParaRPr lang="en-US" sz="1000" dirty="0">
                <a:solidFill>
                  <a:schemeClr val="bg1"/>
                </a:solidFill>
              </a:endParaRPr>
            </a:p>
          </p:txBody>
        </p:sp>
      </p:grpSp>
      <p:sp>
        <p:nvSpPr>
          <p:cNvPr id="242" name="TextBox 241"/>
          <p:cNvSpPr txBox="1"/>
          <p:nvPr/>
        </p:nvSpPr>
        <p:spPr>
          <a:xfrm>
            <a:off x="5534706" y="2818492"/>
            <a:ext cx="3228294" cy="3785652"/>
          </a:xfrm>
          <a:prstGeom prst="rect">
            <a:avLst/>
          </a:prstGeom>
          <a:solidFill>
            <a:schemeClr val="tx1"/>
          </a:solidFill>
        </p:spPr>
        <p:txBody>
          <a:bodyPr wrap="square" rtlCol="0">
            <a:spAutoFit/>
          </a:bodyPr>
          <a:lstStyle/>
          <a:p>
            <a:pPr algn="just"/>
            <a:r>
              <a:rPr lang="en-US" sz="1200" dirty="0" smtClean="0">
                <a:solidFill>
                  <a:schemeClr val="bg1"/>
                </a:solidFill>
                <a:latin typeface="Arial" pitchFamily="34" charset="0"/>
                <a:cs typeface="Arial" pitchFamily="34" charset="0"/>
              </a:rPr>
              <a:t>One of the two areas of land area change examined by the group from U.N.O. discussed earlier is also covered by the map to the left.  It shows direct measurements of subsidence in the New Orleans area.  Because these measurements were only made on dry land surfaces, there is very sparse coverage in the marshes examined by the U.N.O. group, but it is clear that nearly all of the highest rates measured are in the area that they determined to have caused land area change by submergence.  A subsequent portion of this slide show will examine the underlying geology of this area, and show how these high rates of subsidence are due to near surface sediment compaction.  While this is a relatively minor component of the big picture of subsidence, it can be very important when it is happening next to a major city.</a:t>
            </a:r>
          </a:p>
        </p:txBody>
      </p:sp>
      <p:sp>
        <p:nvSpPr>
          <p:cNvPr id="243" name="TextBox 242"/>
          <p:cNvSpPr txBox="1"/>
          <p:nvPr/>
        </p:nvSpPr>
        <p:spPr>
          <a:xfrm>
            <a:off x="3802082" y="2286000"/>
            <a:ext cx="3970318" cy="369332"/>
          </a:xfrm>
          <a:prstGeom prst="rect">
            <a:avLst/>
          </a:prstGeom>
          <a:solidFill>
            <a:srgbClr val="0000FF"/>
          </a:solidFill>
        </p:spPr>
        <p:txBody>
          <a:bodyPr wrap="none" rtlCol="0">
            <a:spAutoFit/>
          </a:bodyPr>
          <a:lstStyle/>
          <a:p>
            <a:r>
              <a:rPr lang="en-US" dirty="0" smtClean="0"/>
              <a:t>Near Surface Sediment Compaction</a:t>
            </a:r>
            <a:endParaRPr lang="en-US" dirty="0"/>
          </a:p>
        </p:txBody>
      </p:sp>
    </p:spTree>
    <p:extLst>
      <p:ext uri="{BB962C8B-B14F-4D97-AF65-F5344CB8AC3E}">
        <p14:creationId xmlns:p14="http://schemas.microsoft.com/office/powerpoint/2010/main" val="80407218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23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9" grpId="0" animBg="1"/>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p:cNvSpPr txBox="1"/>
          <p:nvPr/>
        </p:nvSpPr>
        <p:spPr>
          <a:xfrm>
            <a:off x="745777" y="609600"/>
            <a:ext cx="7772400" cy="5940088"/>
          </a:xfrm>
          <a:prstGeom prst="rect">
            <a:avLst/>
          </a:prstGeom>
          <a:solidFill>
            <a:schemeClr val="tx1"/>
          </a:solidFill>
        </p:spPr>
        <p:txBody>
          <a:bodyPr wrap="square" rtlCol="0">
            <a:spAutoFit/>
          </a:bodyPr>
          <a:lstStyle/>
          <a:p>
            <a:pPr algn="just"/>
            <a:r>
              <a:rPr lang="en-US" sz="1200" dirty="0" smtClean="0">
                <a:solidFill>
                  <a:schemeClr val="bg1"/>
                </a:solidFill>
                <a:latin typeface="Arial" pitchFamily="34" charset="0"/>
                <a:cs typeface="Arial" pitchFamily="34" charset="0"/>
              </a:rPr>
              <a:t>The most important issue in the interaction between human culture and the Louisiana coastal </a:t>
            </a:r>
            <a:r>
              <a:rPr lang="en-US" sz="1200" dirty="0">
                <a:solidFill>
                  <a:schemeClr val="bg1"/>
                </a:solidFill>
                <a:latin typeface="Arial" pitchFamily="34" charset="0"/>
                <a:cs typeface="Arial" pitchFamily="34" charset="0"/>
              </a:rPr>
              <a:t>plain over the past few decades </a:t>
            </a:r>
            <a:r>
              <a:rPr lang="en-US" sz="1200" dirty="0" smtClean="0">
                <a:solidFill>
                  <a:schemeClr val="bg1"/>
                </a:solidFill>
                <a:latin typeface="Arial" pitchFamily="34" charset="0"/>
                <a:cs typeface="Arial" pitchFamily="34" charset="0"/>
              </a:rPr>
              <a:t>is land area change (commonly called “land loss”).  Almost all land area change figures in  south Louisiana are quoted “since 1932”.  This is simply because 1932 is the first year for which aerial photographic coverage is available across the coast.  In 2011 the U.S. Geological Society published the map entitled “Land Area Change in Coastal Louisiana from 1932 to 2010”.  This is one of the most valuable tools available for evaluating coastal processes, it must be recognized however, that measurement of change since 1932 is entirely arbitrary, and is based solely on the availability of the aerial photography.  The slide show in this series </a:t>
            </a:r>
            <a:r>
              <a:rPr lang="en-US" sz="1200" dirty="0">
                <a:solidFill>
                  <a:schemeClr val="bg1"/>
                </a:solidFill>
                <a:latin typeface="Arial" pitchFamily="34" charset="0"/>
                <a:cs typeface="Arial" pitchFamily="34" charset="0"/>
              </a:rPr>
              <a:t>entitled “The Delta Cycle and Land Area Change in the Louisiana Coastal </a:t>
            </a:r>
            <a:r>
              <a:rPr lang="en-US" sz="1200" dirty="0" smtClean="0">
                <a:solidFill>
                  <a:schemeClr val="bg1"/>
                </a:solidFill>
                <a:latin typeface="Arial" pitchFamily="34" charset="0"/>
                <a:cs typeface="Arial" pitchFamily="34" charset="0"/>
              </a:rPr>
              <a:t>Plain” attempts to put the values measured since 1932 in a broader historical context by comparing them to estimates of land area change that can be inferred from that patterns of delta growth, abandonment and submergence over the previous 5,500 years.</a:t>
            </a:r>
          </a:p>
          <a:p>
            <a:pPr algn="just"/>
            <a:endParaRPr lang="en-US" sz="1200" dirty="0">
              <a:solidFill>
                <a:schemeClr val="bg1"/>
              </a:solidFill>
              <a:latin typeface="Arial" pitchFamily="34" charset="0"/>
              <a:cs typeface="Arial" pitchFamily="34" charset="0"/>
            </a:endParaRPr>
          </a:p>
          <a:p>
            <a:pPr algn="just"/>
            <a:r>
              <a:rPr lang="en-US" sz="1200" dirty="0" smtClean="0">
                <a:solidFill>
                  <a:schemeClr val="bg1"/>
                </a:solidFill>
                <a:latin typeface="Arial" pitchFamily="34" charset="0"/>
                <a:cs typeface="Arial" pitchFamily="34" charset="0"/>
              </a:rPr>
              <a:t>This slide show will attempt to deconstruct the patterns of change in land area illustrated by the U.S.G.S. map.  It is a conclusion of this evaluation that the most distinct patterns of change in the coastal wetlands between 1932 and 2010 can be directly related to one of three principle mechanisms of subsidence: 1) the activity of geologic faults, 2) the lateral mobility of underlying ductile marine clays, or 3) the compaction of near surface sediments.  The five primary mechanisms of subsidence discussed also include tectonic </a:t>
            </a:r>
            <a:r>
              <a:rPr lang="en-US" sz="1200" dirty="0" err="1" smtClean="0">
                <a:solidFill>
                  <a:schemeClr val="bg1"/>
                </a:solidFill>
                <a:latin typeface="Arial" pitchFamily="34" charset="0"/>
                <a:cs typeface="Arial" pitchFamily="34" charset="0"/>
              </a:rPr>
              <a:t>downwarp</a:t>
            </a:r>
            <a:r>
              <a:rPr lang="en-US" sz="1200" dirty="0" smtClean="0">
                <a:solidFill>
                  <a:schemeClr val="bg1"/>
                </a:solidFill>
                <a:latin typeface="Arial" pitchFamily="34" charset="0"/>
                <a:cs typeface="Arial" pitchFamily="34" charset="0"/>
              </a:rPr>
              <a:t> of the underlying earth’s crust and the lateral movement of mobile salt bodies.  These two latter mechanisms are undoubted active throughout the period in question, as they had been for millions of years prior, but it is nearly impossible to isolate their effects, and they will be treated as generally affecting a broad area of the coast, and as being additive to the other more concentrated mechanisms.</a:t>
            </a:r>
          </a:p>
          <a:p>
            <a:pPr algn="just"/>
            <a:endParaRPr lang="en-US" sz="1200" dirty="0">
              <a:solidFill>
                <a:schemeClr val="bg1"/>
              </a:solidFill>
              <a:latin typeface="Arial" pitchFamily="34" charset="0"/>
              <a:cs typeface="Arial" pitchFamily="34" charset="0"/>
            </a:endParaRPr>
          </a:p>
          <a:p>
            <a:pPr algn="just"/>
            <a:r>
              <a:rPr lang="en-US" sz="1200" dirty="0" smtClean="0">
                <a:solidFill>
                  <a:schemeClr val="bg1"/>
                </a:solidFill>
                <a:latin typeface="Arial" pitchFamily="34" charset="0"/>
                <a:cs typeface="Arial" pitchFamily="34" charset="0"/>
              </a:rPr>
              <a:t>This slide show will begin with a general review of patterns of land area change on the U.S.G.S. map, followed by a discussion of the five mechanisms of subsidence.  The geologic framework underlying the coastal plain which controls the activity of these mechanisms will be then discussed, and finally there is a case-by-case review of seven areas of the U.S.G.S. map that cover all of the “hot spots” of land area change.  There will also be a brief review of the implications of what is concluded here to the concept of coastal restoration.  Another slide show entitled “An </a:t>
            </a:r>
            <a:r>
              <a:rPr lang="en-US" sz="1200" dirty="0">
                <a:solidFill>
                  <a:schemeClr val="bg1"/>
                </a:solidFill>
                <a:latin typeface="Arial" pitchFamily="34" charset="0"/>
                <a:cs typeface="Arial" pitchFamily="34" charset="0"/>
              </a:rPr>
              <a:t>evaluation of Coastal Restoration Projects on the Lower Mississippi Delta</a:t>
            </a:r>
            <a:r>
              <a:rPr lang="en-US" sz="1200" dirty="0" smtClean="0">
                <a:solidFill>
                  <a:schemeClr val="bg1"/>
                </a:solidFill>
                <a:latin typeface="Arial" pitchFamily="34" charset="0"/>
                <a:cs typeface="Arial" pitchFamily="34" charset="0"/>
              </a:rPr>
              <a:t>” will review the specifics of coastal restoration projects in greater detail.</a:t>
            </a:r>
          </a:p>
          <a:p>
            <a:pPr algn="just"/>
            <a:endParaRPr lang="en-US" sz="1200" dirty="0" smtClean="0">
              <a:solidFill>
                <a:schemeClr val="bg1"/>
              </a:solidFill>
              <a:latin typeface="Arial" pitchFamily="34" charset="0"/>
              <a:cs typeface="Arial" pitchFamily="34" charset="0"/>
            </a:endParaRPr>
          </a:p>
          <a:p>
            <a:pPr algn="just"/>
            <a:r>
              <a:rPr lang="en-US" sz="1000" b="1" dirty="0" err="1">
                <a:solidFill>
                  <a:schemeClr val="bg1"/>
                </a:solidFill>
                <a:latin typeface="Arial" pitchFamily="34" charset="0"/>
                <a:cs typeface="Arial" pitchFamily="34" charset="0"/>
              </a:rPr>
              <a:t>Couvillion</a:t>
            </a:r>
            <a:r>
              <a:rPr lang="en-US" sz="1000" b="1" dirty="0">
                <a:solidFill>
                  <a:schemeClr val="bg1"/>
                </a:solidFill>
                <a:latin typeface="Arial" pitchFamily="34" charset="0"/>
                <a:cs typeface="Arial" pitchFamily="34" charset="0"/>
              </a:rPr>
              <a:t>, </a:t>
            </a:r>
            <a:r>
              <a:rPr lang="en-US" sz="1000" b="1" dirty="0" err="1">
                <a:solidFill>
                  <a:schemeClr val="bg1"/>
                </a:solidFill>
                <a:latin typeface="Arial" pitchFamily="34" charset="0"/>
                <a:cs typeface="Arial" pitchFamily="34" charset="0"/>
              </a:rPr>
              <a:t>B.R</a:t>
            </a:r>
            <a:r>
              <a:rPr lang="en-US" sz="1000" dirty="0" err="1">
                <a:solidFill>
                  <a:schemeClr val="bg1"/>
                </a:solidFill>
                <a:latin typeface="Arial" pitchFamily="34" charset="0"/>
                <a:cs typeface="Arial" pitchFamily="34" charset="0"/>
              </a:rPr>
              <a:t>.,et.al</a:t>
            </a:r>
            <a:r>
              <a:rPr lang="en-US" sz="1000" dirty="0">
                <a:solidFill>
                  <a:schemeClr val="bg1"/>
                </a:solidFill>
                <a:latin typeface="Arial" pitchFamily="34" charset="0"/>
                <a:cs typeface="Arial" pitchFamily="34" charset="0"/>
              </a:rPr>
              <a:t>, 2011, Land area change in coastal Louisiana from 1932 to 2010: U.S. Geological Survey Scientific Investigations Map 3164, scale 1:265,000, 12 p. pamphlet</a:t>
            </a:r>
            <a:r>
              <a:rPr lang="en-US" sz="1000" dirty="0" smtClean="0">
                <a:solidFill>
                  <a:schemeClr val="bg1"/>
                </a:solidFill>
                <a:latin typeface="Arial" pitchFamily="34" charset="0"/>
                <a:cs typeface="Arial" pitchFamily="34" charset="0"/>
              </a:rPr>
              <a:t>.</a:t>
            </a:r>
            <a:endParaRPr lang="en-US" sz="1000" dirty="0">
              <a:solidFill>
                <a:schemeClr val="bg1"/>
              </a:solidFill>
              <a:latin typeface="Arial" pitchFamily="34" charset="0"/>
              <a:cs typeface="Arial" pitchFamily="34" charset="0"/>
            </a:endParaRPr>
          </a:p>
        </p:txBody>
      </p:sp>
    </p:spTree>
    <p:extLst>
      <p:ext uri="{BB962C8B-B14F-4D97-AF65-F5344CB8AC3E}">
        <p14:creationId xmlns:p14="http://schemas.microsoft.com/office/powerpoint/2010/main" val="392563325"/>
      </p:ext>
    </p:extLst>
  </p:cSld>
  <p:clrMapOvr>
    <a:masterClrMapping/>
  </p:clrMapOvr>
  <p:timing>
    <p:tnLst>
      <p:par>
        <p:cTn id="1" dur="indefinite" restart="never" nodeType="tmRoot"/>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extBox 8"/>
          <p:cNvSpPr txBox="1"/>
          <p:nvPr/>
        </p:nvSpPr>
        <p:spPr>
          <a:xfrm>
            <a:off x="3733800" y="228600"/>
            <a:ext cx="2570825" cy="3323987"/>
          </a:xfrm>
          <a:prstGeom prst="rect">
            <a:avLst/>
          </a:prstGeom>
          <a:noFill/>
        </p:spPr>
        <p:txBody>
          <a:bodyPr wrap="square" rtlCol="0">
            <a:spAutoFit/>
          </a:bodyPr>
          <a:lstStyle/>
          <a:p>
            <a:pPr marL="285750" indent="-285750">
              <a:lnSpc>
                <a:spcPct val="300000"/>
              </a:lnSpc>
              <a:buFont typeface="Arial" pitchFamily="34" charset="0"/>
              <a:buChar char="•"/>
            </a:pPr>
            <a:r>
              <a:rPr lang="en-US" sz="1400" dirty="0" smtClean="0"/>
              <a:t>Crustal </a:t>
            </a:r>
            <a:r>
              <a:rPr lang="en-US" sz="1400" dirty="0" err="1" smtClean="0"/>
              <a:t>downwarp</a:t>
            </a:r>
            <a:endParaRPr lang="en-US" sz="1400" dirty="0" smtClean="0"/>
          </a:p>
          <a:p>
            <a:pPr marL="285750" indent="-285750">
              <a:lnSpc>
                <a:spcPct val="300000"/>
              </a:lnSpc>
              <a:buFont typeface="Arial" pitchFamily="34" charset="0"/>
              <a:buChar char="•"/>
            </a:pPr>
            <a:r>
              <a:rPr lang="en-US" sz="1400" dirty="0" smtClean="0"/>
              <a:t>Lateral Salt Movement</a:t>
            </a:r>
          </a:p>
          <a:p>
            <a:pPr marL="285750" indent="-285750">
              <a:lnSpc>
                <a:spcPct val="300000"/>
              </a:lnSpc>
              <a:buFont typeface="Arial" pitchFamily="34" charset="0"/>
              <a:buChar char="•"/>
            </a:pPr>
            <a:r>
              <a:rPr lang="en-US" sz="1400" dirty="0" smtClean="0"/>
              <a:t>Listric Faulting</a:t>
            </a:r>
          </a:p>
          <a:p>
            <a:pPr marL="285750" indent="-285750">
              <a:lnSpc>
                <a:spcPct val="300000"/>
              </a:lnSpc>
              <a:buFont typeface="Arial" pitchFamily="34" charset="0"/>
              <a:buChar char="•"/>
            </a:pPr>
            <a:r>
              <a:rPr lang="en-US" sz="1400" dirty="0" smtClean="0"/>
              <a:t>Ductile Clay Movement</a:t>
            </a:r>
          </a:p>
          <a:p>
            <a:pPr marL="285750" indent="-285750">
              <a:lnSpc>
                <a:spcPct val="300000"/>
              </a:lnSpc>
              <a:buFont typeface="Arial" pitchFamily="34" charset="0"/>
              <a:buChar char="•"/>
            </a:pPr>
            <a:r>
              <a:rPr lang="en-US" sz="1400" dirty="0" smtClean="0"/>
              <a:t>Near surface compaction</a:t>
            </a:r>
            <a:endParaRPr lang="en-US" sz="1400" dirty="0"/>
          </a:p>
        </p:txBody>
      </p:sp>
      <p:grpSp>
        <p:nvGrpSpPr>
          <p:cNvPr id="18" name="Group 17"/>
          <p:cNvGrpSpPr/>
          <p:nvPr/>
        </p:nvGrpSpPr>
        <p:grpSpPr>
          <a:xfrm>
            <a:off x="1828800" y="871777"/>
            <a:ext cx="1828799" cy="3084731"/>
            <a:chOff x="4724399" y="1447800"/>
            <a:chExt cx="1828799" cy="3084731"/>
          </a:xfrm>
        </p:grpSpPr>
        <p:cxnSp>
          <p:nvCxnSpPr>
            <p:cNvPr id="5" name="Straight Arrow Connector 4"/>
            <p:cNvCxnSpPr/>
            <p:nvPr/>
          </p:nvCxnSpPr>
          <p:spPr>
            <a:xfrm>
              <a:off x="5638800" y="1447800"/>
              <a:ext cx="0" cy="2438400"/>
            </a:xfrm>
            <a:prstGeom prst="straightConnector1">
              <a:avLst/>
            </a:prstGeom>
            <a:ln w="50800">
              <a:solidFill>
                <a:schemeClr val="bg1"/>
              </a:solidFill>
              <a:tailEnd type="arrow"/>
            </a:ln>
          </p:spPr>
          <p:style>
            <a:lnRef idx="1">
              <a:schemeClr val="accent1"/>
            </a:lnRef>
            <a:fillRef idx="0">
              <a:schemeClr val="accent1"/>
            </a:fillRef>
            <a:effectRef idx="0">
              <a:schemeClr val="accent1"/>
            </a:effectRef>
            <a:fontRef idx="minor">
              <a:schemeClr val="tx1"/>
            </a:fontRef>
          </p:style>
        </p:cxnSp>
        <p:sp>
          <p:nvSpPr>
            <p:cNvPr id="8" name="TextBox 7"/>
            <p:cNvSpPr txBox="1"/>
            <p:nvPr/>
          </p:nvSpPr>
          <p:spPr>
            <a:xfrm>
              <a:off x="4724399" y="3886200"/>
              <a:ext cx="1828799" cy="646331"/>
            </a:xfrm>
            <a:prstGeom prst="rect">
              <a:avLst/>
            </a:prstGeom>
            <a:noFill/>
          </p:spPr>
          <p:txBody>
            <a:bodyPr wrap="square" rtlCol="0">
              <a:spAutoFit/>
            </a:bodyPr>
            <a:lstStyle/>
            <a:p>
              <a:pPr algn="ctr"/>
              <a:r>
                <a:rPr lang="en-US" dirty="0" smtClean="0">
                  <a:solidFill>
                    <a:srgbClr val="FFFF00"/>
                  </a:solidFill>
                </a:rPr>
                <a:t>Increasing near term effect</a:t>
              </a:r>
              <a:endParaRPr lang="en-US" dirty="0">
                <a:solidFill>
                  <a:srgbClr val="FFFF00"/>
                </a:solidFill>
              </a:endParaRPr>
            </a:p>
          </p:txBody>
        </p:sp>
      </p:grpSp>
      <p:grpSp>
        <p:nvGrpSpPr>
          <p:cNvPr id="19" name="Group 18"/>
          <p:cNvGrpSpPr/>
          <p:nvPr/>
        </p:nvGrpSpPr>
        <p:grpSpPr>
          <a:xfrm>
            <a:off x="304800" y="304800"/>
            <a:ext cx="1828799" cy="2972143"/>
            <a:chOff x="2590800" y="914057"/>
            <a:chExt cx="1828799" cy="2972143"/>
          </a:xfrm>
        </p:grpSpPr>
        <p:cxnSp>
          <p:nvCxnSpPr>
            <p:cNvPr id="16" name="Straight Arrow Connector 15"/>
            <p:cNvCxnSpPr/>
            <p:nvPr/>
          </p:nvCxnSpPr>
          <p:spPr>
            <a:xfrm flipV="1">
              <a:off x="3505200" y="1524000"/>
              <a:ext cx="0" cy="2362200"/>
            </a:xfrm>
            <a:prstGeom prst="straightConnector1">
              <a:avLst/>
            </a:prstGeom>
            <a:ln w="50800">
              <a:solidFill>
                <a:schemeClr val="bg1"/>
              </a:solidFill>
              <a:tailEnd type="arrow"/>
            </a:ln>
          </p:spPr>
          <p:style>
            <a:lnRef idx="1">
              <a:schemeClr val="accent1"/>
            </a:lnRef>
            <a:fillRef idx="0">
              <a:schemeClr val="accent1"/>
            </a:fillRef>
            <a:effectRef idx="0">
              <a:schemeClr val="accent1"/>
            </a:effectRef>
            <a:fontRef idx="minor">
              <a:schemeClr val="tx1"/>
            </a:fontRef>
          </p:style>
        </p:cxnSp>
        <p:sp>
          <p:nvSpPr>
            <p:cNvPr id="21" name="TextBox 20"/>
            <p:cNvSpPr txBox="1"/>
            <p:nvPr/>
          </p:nvSpPr>
          <p:spPr>
            <a:xfrm>
              <a:off x="2590800" y="914057"/>
              <a:ext cx="1828799" cy="646331"/>
            </a:xfrm>
            <a:prstGeom prst="rect">
              <a:avLst/>
            </a:prstGeom>
            <a:noFill/>
          </p:spPr>
          <p:txBody>
            <a:bodyPr wrap="square" rtlCol="0">
              <a:spAutoFit/>
            </a:bodyPr>
            <a:lstStyle/>
            <a:p>
              <a:pPr algn="ctr"/>
              <a:r>
                <a:rPr lang="en-US" dirty="0" smtClean="0">
                  <a:solidFill>
                    <a:srgbClr val="FFFF00"/>
                  </a:solidFill>
                </a:rPr>
                <a:t>Increasing long term effect</a:t>
              </a:r>
              <a:endParaRPr lang="en-US" dirty="0">
                <a:solidFill>
                  <a:srgbClr val="FFFF00"/>
                </a:solidFill>
              </a:endParaRPr>
            </a:p>
          </p:txBody>
        </p:sp>
      </p:grpSp>
      <p:pic>
        <p:nvPicPr>
          <p:cNvPr id="10" name="Picture 3"/>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7239000" y="1386127"/>
            <a:ext cx="1338433" cy="89600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11" name="Group 10"/>
          <p:cNvGrpSpPr>
            <a:grpSpLocks noChangeAspect="1"/>
          </p:cNvGrpSpPr>
          <p:nvPr/>
        </p:nvGrpSpPr>
        <p:grpSpPr>
          <a:xfrm>
            <a:off x="7254653" y="2420314"/>
            <a:ext cx="1355947" cy="1048958"/>
            <a:chOff x="1817179" y="3468828"/>
            <a:chExt cx="4191000" cy="3017212"/>
          </a:xfrm>
        </p:grpSpPr>
        <p:pic>
          <p:nvPicPr>
            <p:cNvPr id="12" name="Picture 2" descr="http://www.activetectonics.coas.oregonstate.edu/normal_flts/WO-4058__33671.bmp"/>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817179" y="3468828"/>
              <a:ext cx="4191000" cy="2984611"/>
            </a:xfrm>
            <a:prstGeom prst="rect">
              <a:avLst/>
            </a:prstGeom>
            <a:noFill/>
            <a:extLst>
              <a:ext uri="{909E8E84-426E-40DD-AFC4-6F175D3DCCD1}">
                <a14:hiddenFill xmlns:a14="http://schemas.microsoft.com/office/drawing/2010/main">
                  <a:solidFill>
                    <a:srgbClr val="FFFFFF"/>
                  </a:solidFill>
                </a14:hiddenFill>
              </a:ext>
            </a:extLst>
          </p:spPr>
        </p:pic>
        <p:sp>
          <p:nvSpPr>
            <p:cNvPr id="13" name="Freeform 12"/>
            <p:cNvSpPr/>
            <p:nvPr/>
          </p:nvSpPr>
          <p:spPr>
            <a:xfrm>
              <a:off x="3145507" y="4146618"/>
              <a:ext cx="1391914" cy="2339422"/>
            </a:xfrm>
            <a:custGeom>
              <a:avLst/>
              <a:gdLst>
                <a:gd name="connsiteX0" fmla="*/ 0 w 1564849"/>
                <a:gd name="connsiteY0" fmla="*/ 0 h 2630078"/>
                <a:gd name="connsiteX1" fmla="*/ 75414 w 1564849"/>
                <a:gd name="connsiteY1" fmla="*/ 207390 h 2630078"/>
                <a:gd name="connsiteX2" fmla="*/ 131975 w 1564849"/>
                <a:gd name="connsiteY2" fmla="*/ 452487 h 2630078"/>
                <a:gd name="connsiteX3" fmla="*/ 245097 w 1564849"/>
                <a:gd name="connsiteY3" fmla="*/ 838986 h 2630078"/>
                <a:gd name="connsiteX4" fmla="*/ 329938 w 1564849"/>
                <a:gd name="connsiteY4" fmla="*/ 1102936 h 2630078"/>
                <a:gd name="connsiteX5" fmla="*/ 452486 w 1564849"/>
                <a:gd name="connsiteY5" fmla="*/ 1423447 h 2630078"/>
                <a:gd name="connsiteX6" fmla="*/ 622169 w 1564849"/>
                <a:gd name="connsiteY6" fmla="*/ 1791093 h 2630078"/>
                <a:gd name="connsiteX7" fmla="*/ 782425 w 1564849"/>
                <a:gd name="connsiteY7" fmla="*/ 2036190 h 2630078"/>
                <a:gd name="connsiteX8" fmla="*/ 1121790 w 1564849"/>
                <a:gd name="connsiteY8" fmla="*/ 2384981 h 2630078"/>
                <a:gd name="connsiteX9" fmla="*/ 1564849 w 1564849"/>
                <a:gd name="connsiteY9" fmla="*/ 2630078 h 2630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64849" h="2630078">
                  <a:moveTo>
                    <a:pt x="0" y="0"/>
                  </a:moveTo>
                  <a:lnTo>
                    <a:pt x="75414" y="207390"/>
                  </a:lnTo>
                  <a:lnTo>
                    <a:pt x="131975" y="452487"/>
                  </a:lnTo>
                  <a:lnTo>
                    <a:pt x="245097" y="838986"/>
                  </a:lnTo>
                  <a:lnTo>
                    <a:pt x="329938" y="1102936"/>
                  </a:lnTo>
                  <a:lnTo>
                    <a:pt x="452486" y="1423447"/>
                  </a:lnTo>
                  <a:lnTo>
                    <a:pt x="622169" y="1791093"/>
                  </a:lnTo>
                  <a:lnTo>
                    <a:pt x="782425" y="2036190"/>
                  </a:lnTo>
                  <a:lnTo>
                    <a:pt x="1121790" y="2384981"/>
                  </a:lnTo>
                  <a:lnTo>
                    <a:pt x="1564849" y="2630078"/>
                  </a:lnTo>
                </a:path>
              </a:pathLst>
            </a:custGeom>
            <a:noFill/>
            <a:ln w="19050" cap="flat" cmpd="sng" algn="ctr">
              <a:solidFill>
                <a:sysClr val="windowText" lastClr="000000"/>
              </a:solidFill>
              <a:prstDash val="dash"/>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14" name="Freeform 13"/>
            <p:cNvSpPr/>
            <p:nvPr/>
          </p:nvSpPr>
          <p:spPr>
            <a:xfrm>
              <a:off x="4562577" y="4247238"/>
              <a:ext cx="1316449" cy="1844706"/>
            </a:xfrm>
            <a:custGeom>
              <a:avLst/>
              <a:gdLst>
                <a:gd name="connsiteX0" fmla="*/ 0 w 1480008"/>
                <a:gd name="connsiteY0" fmla="*/ 0 h 2073897"/>
                <a:gd name="connsiteX1" fmla="*/ 122548 w 1480008"/>
                <a:gd name="connsiteY1" fmla="*/ 311084 h 2073897"/>
                <a:gd name="connsiteX2" fmla="*/ 282804 w 1480008"/>
                <a:gd name="connsiteY2" fmla="*/ 612742 h 2073897"/>
                <a:gd name="connsiteX3" fmla="*/ 461913 w 1480008"/>
                <a:gd name="connsiteY3" fmla="*/ 980387 h 2073897"/>
                <a:gd name="connsiteX4" fmla="*/ 612742 w 1480008"/>
                <a:gd name="connsiteY4" fmla="*/ 1197204 h 2073897"/>
                <a:gd name="connsiteX5" fmla="*/ 810705 w 1480008"/>
                <a:gd name="connsiteY5" fmla="*/ 1432874 h 2073897"/>
                <a:gd name="connsiteX6" fmla="*/ 1168923 w 1480008"/>
                <a:gd name="connsiteY6" fmla="*/ 1791092 h 2073897"/>
                <a:gd name="connsiteX7" fmla="*/ 1338606 w 1480008"/>
                <a:gd name="connsiteY7" fmla="*/ 1951348 h 2073897"/>
                <a:gd name="connsiteX8" fmla="*/ 1480008 w 1480008"/>
                <a:gd name="connsiteY8" fmla="*/ 2073897 h 2073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80008" h="2073897">
                  <a:moveTo>
                    <a:pt x="0" y="0"/>
                  </a:moveTo>
                  <a:lnTo>
                    <a:pt x="122548" y="311084"/>
                  </a:lnTo>
                  <a:lnTo>
                    <a:pt x="282804" y="612742"/>
                  </a:lnTo>
                  <a:lnTo>
                    <a:pt x="461913" y="980387"/>
                  </a:lnTo>
                  <a:lnTo>
                    <a:pt x="612742" y="1197204"/>
                  </a:lnTo>
                  <a:lnTo>
                    <a:pt x="810705" y="1432874"/>
                  </a:lnTo>
                  <a:lnTo>
                    <a:pt x="1168923" y="1791092"/>
                  </a:lnTo>
                  <a:lnTo>
                    <a:pt x="1338606" y="1951348"/>
                  </a:lnTo>
                  <a:lnTo>
                    <a:pt x="1480008" y="2073897"/>
                  </a:lnTo>
                </a:path>
              </a:pathLst>
            </a:custGeom>
            <a:noFill/>
            <a:ln w="19050" cap="flat" cmpd="sng" algn="ctr">
              <a:solidFill>
                <a:sysClr val="windowText" lastClr="000000"/>
              </a:solidFill>
              <a:prstDash val="dash"/>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15" name="Freeform 14"/>
            <p:cNvSpPr/>
            <p:nvPr/>
          </p:nvSpPr>
          <p:spPr>
            <a:xfrm>
              <a:off x="1973918" y="4159327"/>
              <a:ext cx="1465720" cy="1003976"/>
            </a:xfrm>
            <a:custGeom>
              <a:avLst/>
              <a:gdLst>
                <a:gd name="connsiteX0" fmla="*/ 0 w 1647825"/>
                <a:gd name="connsiteY0" fmla="*/ 0 h 1128712"/>
                <a:gd name="connsiteX1" fmla="*/ 109537 w 1647825"/>
                <a:gd name="connsiteY1" fmla="*/ 42862 h 1128712"/>
                <a:gd name="connsiteX2" fmla="*/ 328612 w 1647825"/>
                <a:gd name="connsiteY2" fmla="*/ 142875 h 1128712"/>
                <a:gd name="connsiteX3" fmla="*/ 581025 w 1647825"/>
                <a:gd name="connsiteY3" fmla="*/ 271462 h 1128712"/>
                <a:gd name="connsiteX4" fmla="*/ 690562 w 1647825"/>
                <a:gd name="connsiteY4" fmla="*/ 338137 h 1128712"/>
                <a:gd name="connsiteX5" fmla="*/ 976312 w 1647825"/>
                <a:gd name="connsiteY5" fmla="*/ 423862 h 1128712"/>
                <a:gd name="connsiteX6" fmla="*/ 1181100 w 1647825"/>
                <a:gd name="connsiteY6" fmla="*/ 490537 h 1128712"/>
                <a:gd name="connsiteX7" fmla="*/ 1357312 w 1647825"/>
                <a:gd name="connsiteY7" fmla="*/ 509587 h 1128712"/>
                <a:gd name="connsiteX8" fmla="*/ 1476375 w 1647825"/>
                <a:gd name="connsiteY8" fmla="*/ 523875 h 1128712"/>
                <a:gd name="connsiteX9" fmla="*/ 1547812 w 1647825"/>
                <a:gd name="connsiteY9" fmla="*/ 804862 h 1128712"/>
                <a:gd name="connsiteX10" fmla="*/ 1647825 w 1647825"/>
                <a:gd name="connsiteY10" fmla="*/ 1071562 h 1128712"/>
                <a:gd name="connsiteX11" fmla="*/ 1476375 w 1647825"/>
                <a:gd name="connsiteY11" fmla="*/ 1128712 h 1128712"/>
                <a:gd name="connsiteX12" fmla="*/ 1323975 w 1647825"/>
                <a:gd name="connsiteY12" fmla="*/ 1114425 h 1128712"/>
                <a:gd name="connsiteX13" fmla="*/ 1195387 w 1647825"/>
                <a:gd name="connsiteY13" fmla="*/ 1090612 h 1128712"/>
                <a:gd name="connsiteX14" fmla="*/ 1047750 w 1647825"/>
                <a:gd name="connsiteY14" fmla="*/ 1023937 h 1128712"/>
                <a:gd name="connsiteX15" fmla="*/ 876300 w 1647825"/>
                <a:gd name="connsiteY15" fmla="*/ 900112 h 1128712"/>
                <a:gd name="connsiteX16" fmla="*/ 685800 w 1647825"/>
                <a:gd name="connsiteY16" fmla="*/ 742950 h 1128712"/>
                <a:gd name="connsiteX17" fmla="*/ 528637 w 1647825"/>
                <a:gd name="connsiteY17" fmla="*/ 623887 h 1128712"/>
                <a:gd name="connsiteX18" fmla="*/ 395287 w 1647825"/>
                <a:gd name="connsiteY18" fmla="*/ 471487 h 1128712"/>
                <a:gd name="connsiteX19" fmla="*/ 257175 w 1647825"/>
                <a:gd name="connsiteY19" fmla="*/ 361950 h 1128712"/>
                <a:gd name="connsiteX20" fmla="*/ 152400 w 1647825"/>
                <a:gd name="connsiteY20" fmla="*/ 276225 h 1128712"/>
                <a:gd name="connsiteX21" fmla="*/ 0 w 1647825"/>
                <a:gd name="connsiteY21" fmla="*/ 223837 h 1128712"/>
                <a:gd name="connsiteX22" fmla="*/ 0 w 1647825"/>
                <a:gd name="connsiteY22" fmla="*/ 0 h 1128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647825" h="1128712">
                  <a:moveTo>
                    <a:pt x="0" y="0"/>
                  </a:moveTo>
                  <a:lnTo>
                    <a:pt x="109537" y="42862"/>
                  </a:lnTo>
                  <a:lnTo>
                    <a:pt x="328612" y="142875"/>
                  </a:lnTo>
                  <a:lnTo>
                    <a:pt x="581025" y="271462"/>
                  </a:lnTo>
                  <a:lnTo>
                    <a:pt x="690562" y="338137"/>
                  </a:lnTo>
                  <a:lnTo>
                    <a:pt x="976312" y="423862"/>
                  </a:lnTo>
                  <a:lnTo>
                    <a:pt x="1181100" y="490537"/>
                  </a:lnTo>
                  <a:lnTo>
                    <a:pt x="1357312" y="509587"/>
                  </a:lnTo>
                  <a:lnTo>
                    <a:pt x="1476375" y="523875"/>
                  </a:lnTo>
                  <a:lnTo>
                    <a:pt x="1547812" y="804862"/>
                  </a:lnTo>
                  <a:lnTo>
                    <a:pt x="1647825" y="1071562"/>
                  </a:lnTo>
                  <a:lnTo>
                    <a:pt x="1476375" y="1128712"/>
                  </a:lnTo>
                  <a:lnTo>
                    <a:pt x="1323975" y="1114425"/>
                  </a:lnTo>
                  <a:lnTo>
                    <a:pt x="1195387" y="1090612"/>
                  </a:lnTo>
                  <a:lnTo>
                    <a:pt x="1047750" y="1023937"/>
                  </a:lnTo>
                  <a:lnTo>
                    <a:pt x="876300" y="900112"/>
                  </a:lnTo>
                  <a:lnTo>
                    <a:pt x="685800" y="742950"/>
                  </a:lnTo>
                  <a:lnTo>
                    <a:pt x="528637" y="623887"/>
                  </a:lnTo>
                  <a:lnTo>
                    <a:pt x="395287" y="471487"/>
                  </a:lnTo>
                  <a:lnTo>
                    <a:pt x="257175" y="361950"/>
                  </a:lnTo>
                  <a:lnTo>
                    <a:pt x="152400" y="276225"/>
                  </a:lnTo>
                  <a:lnTo>
                    <a:pt x="0" y="223837"/>
                  </a:lnTo>
                  <a:lnTo>
                    <a:pt x="0" y="0"/>
                  </a:lnTo>
                  <a:close/>
                </a:path>
              </a:pathLst>
            </a:custGeom>
            <a:solidFill>
              <a:srgbClr val="FFFF00">
                <a:alpha val="40000"/>
              </a:srgbClr>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17" name="Freeform 16"/>
            <p:cNvSpPr/>
            <p:nvPr/>
          </p:nvSpPr>
          <p:spPr>
            <a:xfrm>
              <a:off x="3333734" y="4426206"/>
              <a:ext cx="1397941" cy="974323"/>
            </a:xfrm>
            <a:custGeom>
              <a:avLst/>
              <a:gdLst>
                <a:gd name="connsiteX0" fmla="*/ 1443038 w 1571625"/>
                <a:gd name="connsiteY0" fmla="*/ 0 h 1095375"/>
                <a:gd name="connsiteX1" fmla="*/ 1009650 w 1571625"/>
                <a:gd name="connsiteY1" fmla="*/ 90488 h 1095375"/>
                <a:gd name="connsiteX2" fmla="*/ 728663 w 1571625"/>
                <a:gd name="connsiteY2" fmla="*/ 157163 h 1095375"/>
                <a:gd name="connsiteX3" fmla="*/ 519113 w 1571625"/>
                <a:gd name="connsiteY3" fmla="*/ 185738 h 1095375"/>
                <a:gd name="connsiteX4" fmla="*/ 280988 w 1571625"/>
                <a:gd name="connsiteY4" fmla="*/ 252413 h 1095375"/>
                <a:gd name="connsiteX5" fmla="*/ 114300 w 1571625"/>
                <a:gd name="connsiteY5" fmla="*/ 319088 h 1095375"/>
                <a:gd name="connsiteX6" fmla="*/ 0 w 1571625"/>
                <a:gd name="connsiteY6" fmla="*/ 371475 h 1095375"/>
                <a:gd name="connsiteX7" fmla="*/ 66675 w 1571625"/>
                <a:gd name="connsiteY7" fmla="*/ 571500 h 1095375"/>
                <a:gd name="connsiteX8" fmla="*/ 180975 w 1571625"/>
                <a:gd name="connsiteY8" fmla="*/ 933450 h 1095375"/>
                <a:gd name="connsiteX9" fmla="*/ 257175 w 1571625"/>
                <a:gd name="connsiteY9" fmla="*/ 1095375 h 1095375"/>
                <a:gd name="connsiteX10" fmla="*/ 461963 w 1571625"/>
                <a:gd name="connsiteY10" fmla="*/ 928688 h 1095375"/>
                <a:gd name="connsiteX11" fmla="*/ 704850 w 1571625"/>
                <a:gd name="connsiteY11" fmla="*/ 742950 h 1095375"/>
                <a:gd name="connsiteX12" fmla="*/ 919163 w 1571625"/>
                <a:gd name="connsiteY12" fmla="*/ 585788 h 1095375"/>
                <a:gd name="connsiteX13" fmla="*/ 1181100 w 1571625"/>
                <a:gd name="connsiteY13" fmla="*/ 404813 h 1095375"/>
                <a:gd name="connsiteX14" fmla="*/ 1409700 w 1571625"/>
                <a:gd name="connsiteY14" fmla="*/ 304800 h 1095375"/>
                <a:gd name="connsiteX15" fmla="*/ 1571625 w 1571625"/>
                <a:gd name="connsiteY15" fmla="*/ 242888 h 1095375"/>
                <a:gd name="connsiteX16" fmla="*/ 1443038 w 1571625"/>
                <a:gd name="connsiteY16" fmla="*/ 0 h 1095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571625" h="1095375">
                  <a:moveTo>
                    <a:pt x="1443038" y="0"/>
                  </a:moveTo>
                  <a:lnTo>
                    <a:pt x="1009650" y="90488"/>
                  </a:lnTo>
                  <a:lnTo>
                    <a:pt x="728663" y="157163"/>
                  </a:lnTo>
                  <a:lnTo>
                    <a:pt x="519113" y="185738"/>
                  </a:lnTo>
                  <a:lnTo>
                    <a:pt x="280988" y="252413"/>
                  </a:lnTo>
                  <a:lnTo>
                    <a:pt x="114300" y="319088"/>
                  </a:lnTo>
                  <a:lnTo>
                    <a:pt x="0" y="371475"/>
                  </a:lnTo>
                  <a:lnTo>
                    <a:pt x="66675" y="571500"/>
                  </a:lnTo>
                  <a:lnTo>
                    <a:pt x="180975" y="933450"/>
                  </a:lnTo>
                  <a:lnTo>
                    <a:pt x="257175" y="1095375"/>
                  </a:lnTo>
                  <a:lnTo>
                    <a:pt x="461963" y="928688"/>
                  </a:lnTo>
                  <a:lnTo>
                    <a:pt x="704850" y="742950"/>
                  </a:lnTo>
                  <a:lnTo>
                    <a:pt x="919163" y="585788"/>
                  </a:lnTo>
                  <a:lnTo>
                    <a:pt x="1181100" y="404813"/>
                  </a:lnTo>
                  <a:lnTo>
                    <a:pt x="1409700" y="304800"/>
                  </a:lnTo>
                  <a:lnTo>
                    <a:pt x="1571625" y="242888"/>
                  </a:lnTo>
                  <a:lnTo>
                    <a:pt x="1443038" y="0"/>
                  </a:lnTo>
                  <a:close/>
                </a:path>
              </a:pathLst>
            </a:custGeom>
            <a:solidFill>
              <a:srgbClr val="FFFF00">
                <a:alpha val="40000"/>
              </a:srgbClr>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20" name="Freeform 19"/>
            <p:cNvSpPr/>
            <p:nvPr/>
          </p:nvSpPr>
          <p:spPr>
            <a:xfrm>
              <a:off x="4812163" y="4379608"/>
              <a:ext cx="1046337" cy="817583"/>
            </a:xfrm>
            <a:custGeom>
              <a:avLst/>
              <a:gdLst>
                <a:gd name="connsiteX0" fmla="*/ 1176337 w 1176337"/>
                <a:gd name="connsiteY0" fmla="*/ 0 h 919162"/>
                <a:gd name="connsiteX1" fmla="*/ 942975 w 1176337"/>
                <a:gd name="connsiteY1" fmla="*/ 85725 h 919162"/>
                <a:gd name="connsiteX2" fmla="*/ 642937 w 1176337"/>
                <a:gd name="connsiteY2" fmla="*/ 176212 h 919162"/>
                <a:gd name="connsiteX3" fmla="*/ 333375 w 1176337"/>
                <a:gd name="connsiteY3" fmla="*/ 280987 h 919162"/>
                <a:gd name="connsiteX4" fmla="*/ 166687 w 1176337"/>
                <a:gd name="connsiteY4" fmla="*/ 342900 h 919162"/>
                <a:gd name="connsiteX5" fmla="*/ 0 w 1176337"/>
                <a:gd name="connsiteY5" fmla="*/ 409575 h 919162"/>
                <a:gd name="connsiteX6" fmla="*/ 114300 w 1176337"/>
                <a:gd name="connsiteY6" fmla="*/ 657225 h 919162"/>
                <a:gd name="connsiteX7" fmla="*/ 171450 w 1176337"/>
                <a:gd name="connsiteY7" fmla="*/ 790575 h 919162"/>
                <a:gd name="connsiteX8" fmla="*/ 276225 w 1176337"/>
                <a:gd name="connsiteY8" fmla="*/ 919162 h 919162"/>
                <a:gd name="connsiteX9" fmla="*/ 438150 w 1176337"/>
                <a:gd name="connsiteY9" fmla="*/ 714375 h 919162"/>
                <a:gd name="connsiteX10" fmla="*/ 657225 w 1176337"/>
                <a:gd name="connsiteY10" fmla="*/ 542925 h 919162"/>
                <a:gd name="connsiteX11" fmla="*/ 862012 w 1176337"/>
                <a:gd name="connsiteY11" fmla="*/ 366712 h 919162"/>
                <a:gd name="connsiteX12" fmla="*/ 1076325 w 1176337"/>
                <a:gd name="connsiteY12" fmla="*/ 257175 h 919162"/>
                <a:gd name="connsiteX13" fmla="*/ 1176337 w 1176337"/>
                <a:gd name="connsiteY13" fmla="*/ 238125 h 919162"/>
                <a:gd name="connsiteX14" fmla="*/ 1176337 w 1176337"/>
                <a:gd name="connsiteY14" fmla="*/ 0 h 919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176337" h="919162">
                  <a:moveTo>
                    <a:pt x="1176337" y="0"/>
                  </a:moveTo>
                  <a:lnTo>
                    <a:pt x="942975" y="85725"/>
                  </a:lnTo>
                  <a:lnTo>
                    <a:pt x="642937" y="176212"/>
                  </a:lnTo>
                  <a:lnTo>
                    <a:pt x="333375" y="280987"/>
                  </a:lnTo>
                  <a:lnTo>
                    <a:pt x="166687" y="342900"/>
                  </a:lnTo>
                  <a:lnTo>
                    <a:pt x="0" y="409575"/>
                  </a:lnTo>
                  <a:lnTo>
                    <a:pt x="114300" y="657225"/>
                  </a:lnTo>
                  <a:lnTo>
                    <a:pt x="171450" y="790575"/>
                  </a:lnTo>
                  <a:lnTo>
                    <a:pt x="276225" y="919162"/>
                  </a:lnTo>
                  <a:lnTo>
                    <a:pt x="438150" y="714375"/>
                  </a:lnTo>
                  <a:lnTo>
                    <a:pt x="657225" y="542925"/>
                  </a:lnTo>
                  <a:lnTo>
                    <a:pt x="862012" y="366712"/>
                  </a:lnTo>
                  <a:lnTo>
                    <a:pt x="1076325" y="257175"/>
                  </a:lnTo>
                  <a:lnTo>
                    <a:pt x="1176337" y="238125"/>
                  </a:lnTo>
                  <a:lnTo>
                    <a:pt x="1176337" y="0"/>
                  </a:lnTo>
                  <a:close/>
                </a:path>
              </a:pathLst>
            </a:custGeom>
            <a:solidFill>
              <a:srgbClr val="FFFF00">
                <a:alpha val="40000"/>
              </a:srgbClr>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grpSp>
      <p:pic>
        <p:nvPicPr>
          <p:cNvPr id="22" name="Picture 2"/>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rot="5400000">
            <a:off x="7505700" y="3348277"/>
            <a:ext cx="914400" cy="1447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23" name="Picture 2"/>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7254653" y="4716221"/>
            <a:ext cx="1432147" cy="87586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24" name="Group 23"/>
          <p:cNvGrpSpPr/>
          <p:nvPr/>
        </p:nvGrpSpPr>
        <p:grpSpPr>
          <a:xfrm>
            <a:off x="7270163" y="341757"/>
            <a:ext cx="1340437" cy="933174"/>
            <a:chOff x="925963" y="225063"/>
            <a:chExt cx="7212115" cy="3657600"/>
          </a:xfrm>
        </p:grpSpPr>
        <p:sp>
          <p:nvSpPr>
            <p:cNvPr id="25" name="Rectangle 24"/>
            <p:cNvSpPr/>
            <p:nvPr/>
          </p:nvSpPr>
          <p:spPr>
            <a:xfrm>
              <a:off x="925963" y="225063"/>
              <a:ext cx="7212115" cy="36576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6" name="Group 4"/>
            <p:cNvGrpSpPr>
              <a:grpSpLocks noChangeAspect="1"/>
            </p:cNvGrpSpPr>
            <p:nvPr/>
          </p:nvGrpSpPr>
          <p:grpSpPr bwMode="auto">
            <a:xfrm>
              <a:off x="957731" y="457959"/>
              <a:ext cx="7128121" cy="3035273"/>
              <a:chOff x="543" y="990"/>
              <a:chExt cx="4664" cy="1985"/>
            </a:xfrm>
          </p:grpSpPr>
          <p:grpSp>
            <p:nvGrpSpPr>
              <p:cNvPr id="27" name="Group 5"/>
              <p:cNvGrpSpPr>
                <a:grpSpLocks noChangeAspect="1"/>
              </p:cNvGrpSpPr>
              <p:nvPr/>
            </p:nvGrpSpPr>
            <p:grpSpPr bwMode="auto">
              <a:xfrm>
                <a:off x="543" y="992"/>
                <a:ext cx="4661" cy="1983"/>
                <a:chOff x="982" y="772"/>
                <a:chExt cx="3961" cy="1454"/>
              </a:xfrm>
            </p:grpSpPr>
            <p:sp>
              <p:nvSpPr>
                <p:cNvPr id="33" name="Freeform 6"/>
                <p:cNvSpPr>
                  <a:spLocks noChangeAspect="1"/>
                </p:cNvSpPr>
                <p:nvPr/>
              </p:nvSpPr>
              <p:spPr bwMode="auto">
                <a:xfrm>
                  <a:off x="984" y="908"/>
                  <a:ext cx="2650" cy="698"/>
                </a:xfrm>
                <a:custGeom>
                  <a:avLst/>
                  <a:gdLst>
                    <a:gd name="T0" fmla="*/ 4 w 2650"/>
                    <a:gd name="T1" fmla="*/ 0 h 698"/>
                    <a:gd name="T2" fmla="*/ 207 w 2650"/>
                    <a:gd name="T3" fmla="*/ 4 h 698"/>
                    <a:gd name="T4" fmla="*/ 315 w 2650"/>
                    <a:gd name="T5" fmla="*/ 25 h 698"/>
                    <a:gd name="T6" fmla="*/ 345 w 2650"/>
                    <a:gd name="T7" fmla="*/ 43 h 698"/>
                    <a:gd name="T8" fmla="*/ 354 w 2650"/>
                    <a:gd name="T9" fmla="*/ 79 h 698"/>
                    <a:gd name="T10" fmla="*/ 507 w 2650"/>
                    <a:gd name="T11" fmla="*/ 109 h 698"/>
                    <a:gd name="T12" fmla="*/ 510 w 2650"/>
                    <a:gd name="T13" fmla="*/ 136 h 698"/>
                    <a:gd name="T14" fmla="*/ 789 w 2650"/>
                    <a:gd name="T15" fmla="*/ 223 h 698"/>
                    <a:gd name="T16" fmla="*/ 807 w 2650"/>
                    <a:gd name="T17" fmla="*/ 253 h 698"/>
                    <a:gd name="T18" fmla="*/ 906 w 2650"/>
                    <a:gd name="T19" fmla="*/ 244 h 698"/>
                    <a:gd name="T20" fmla="*/ 918 w 2650"/>
                    <a:gd name="T21" fmla="*/ 277 h 698"/>
                    <a:gd name="T22" fmla="*/ 1002 w 2650"/>
                    <a:gd name="T23" fmla="*/ 259 h 698"/>
                    <a:gd name="T24" fmla="*/ 1017 w 2650"/>
                    <a:gd name="T25" fmla="*/ 289 h 698"/>
                    <a:gd name="T26" fmla="*/ 1149 w 2650"/>
                    <a:gd name="T27" fmla="*/ 289 h 698"/>
                    <a:gd name="T28" fmla="*/ 1245 w 2650"/>
                    <a:gd name="T29" fmla="*/ 301 h 698"/>
                    <a:gd name="T30" fmla="*/ 1314 w 2650"/>
                    <a:gd name="T31" fmla="*/ 310 h 698"/>
                    <a:gd name="T32" fmla="*/ 1344 w 2650"/>
                    <a:gd name="T33" fmla="*/ 328 h 698"/>
                    <a:gd name="T34" fmla="*/ 1368 w 2650"/>
                    <a:gd name="T35" fmla="*/ 346 h 698"/>
                    <a:gd name="T36" fmla="*/ 1441 w 2650"/>
                    <a:gd name="T37" fmla="*/ 335 h 698"/>
                    <a:gd name="T38" fmla="*/ 1473 w 2650"/>
                    <a:gd name="T39" fmla="*/ 352 h 698"/>
                    <a:gd name="T40" fmla="*/ 1552 w 2650"/>
                    <a:gd name="T41" fmla="*/ 359 h 698"/>
                    <a:gd name="T42" fmla="*/ 1584 w 2650"/>
                    <a:gd name="T43" fmla="*/ 376 h 698"/>
                    <a:gd name="T44" fmla="*/ 1678 w 2650"/>
                    <a:gd name="T45" fmla="*/ 368 h 698"/>
                    <a:gd name="T46" fmla="*/ 1755 w 2650"/>
                    <a:gd name="T47" fmla="*/ 388 h 698"/>
                    <a:gd name="T48" fmla="*/ 1844 w 2650"/>
                    <a:gd name="T49" fmla="*/ 383 h 698"/>
                    <a:gd name="T50" fmla="*/ 1914 w 2650"/>
                    <a:gd name="T51" fmla="*/ 384 h 698"/>
                    <a:gd name="T52" fmla="*/ 1980 w 2650"/>
                    <a:gd name="T53" fmla="*/ 380 h 698"/>
                    <a:gd name="T54" fmla="*/ 2214 w 2650"/>
                    <a:gd name="T55" fmla="*/ 318 h 698"/>
                    <a:gd name="T56" fmla="*/ 2243 w 2650"/>
                    <a:gd name="T57" fmla="*/ 307 h 698"/>
                    <a:gd name="T58" fmla="*/ 2316 w 2650"/>
                    <a:gd name="T59" fmla="*/ 294 h 698"/>
                    <a:gd name="T60" fmla="*/ 2428 w 2650"/>
                    <a:gd name="T61" fmla="*/ 282 h 698"/>
                    <a:gd name="T62" fmla="*/ 2536 w 2650"/>
                    <a:gd name="T63" fmla="*/ 270 h 698"/>
                    <a:gd name="T64" fmla="*/ 2650 w 2650"/>
                    <a:gd name="T65" fmla="*/ 264 h 698"/>
                    <a:gd name="T66" fmla="*/ 2636 w 2650"/>
                    <a:gd name="T67" fmla="*/ 288 h 698"/>
                    <a:gd name="T68" fmla="*/ 2638 w 2650"/>
                    <a:gd name="T69" fmla="*/ 341 h 698"/>
                    <a:gd name="T70" fmla="*/ 2614 w 2650"/>
                    <a:gd name="T71" fmla="*/ 386 h 698"/>
                    <a:gd name="T72" fmla="*/ 2560 w 2650"/>
                    <a:gd name="T73" fmla="*/ 446 h 698"/>
                    <a:gd name="T74" fmla="*/ 2485 w 2650"/>
                    <a:gd name="T75" fmla="*/ 491 h 698"/>
                    <a:gd name="T76" fmla="*/ 2317 w 2650"/>
                    <a:gd name="T77" fmla="*/ 587 h 698"/>
                    <a:gd name="T78" fmla="*/ 2146 w 2650"/>
                    <a:gd name="T79" fmla="*/ 644 h 698"/>
                    <a:gd name="T80" fmla="*/ 1882 w 2650"/>
                    <a:gd name="T81" fmla="*/ 683 h 698"/>
                    <a:gd name="T82" fmla="*/ 1603 w 2650"/>
                    <a:gd name="T83" fmla="*/ 692 h 698"/>
                    <a:gd name="T84" fmla="*/ 1333 w 2650"/>
                    <a:gd name="T85" fmla="*/ 698 h 698"/>
                    <a:gd name="T86" fmla="*/ 1269 w 2650"/>
                    <a:gd name="T87" fmla="*/ 688 h 698"/>
                    <a:gd name="T88" fmla="*/ 1221 w 2650"/>
                    <a:gd name="T89" fmla="*/ 619 h 698"/>
                    <a:gd name="T90" fmla="*/ 1110 w 2650"/>
                    <a:gd name="T91" fmla="*/ 628 h 698"/>
                    <a:gd name="T92" fmla="*/ 1074 w 2650"/>
                    <a:gd name="T93" fmla="*/ 571 h 698"/>
                    <a:gd name="T94" fmla="*/ 984 w 2650"/>
                    <a:gd name="T95" fmla="*/ 580 h 698"/>
                    <a:gd name="T96" fmla="*/ 963 w 2650"/>
                    <a:gd name="T97" fmla="*/ 532 h 698"/>
                    <a:gd name="T98" fmla="*/ 696 w 2650"/>
                    <a:gd name="T99" fmla="*/ 556 h 698"/>
                    <a:gd name="T100" fmla="*/ 681 w 2650"/>
                    <a:gd name="T101" fmla="*/ 529 h 698"/>
                    <a:gd name="T102" fmla="*/ 480 w 2650"/>
                    <a:gd name="T103" fmla="*/ 562 h 698"/>
                    <a:gd name="T104" fmla="*/ 465 w 2650"/>
                    <a:gd name="T105" fmla="*/ 523 h 698"/>
                    <a:gd name="T106" fmla="*/ 0 w 2650"/>
                    <a:gd name="T107" fmla="*/ 556 h 698"/>
                    <a:gd name="T108" fmla="*/ 4 w 2650"/>
                    <a:gd name="T109" fmla="*/ 0 h 698"/>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650"/>
                    <a:gd name="T166" fmla="*/ 0 h 698"/>
                    <a:gd name="T167" fmla="*/ 2650 w 2650"/>
                    <a:gd name="T168" fmla="*/ 698 h 698"/>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650" h="698">
                      <a:moveTo>
                        <a:pt x="4" y="0"/>
                      </a:moveTo>
                      <a:lnTo>
                        <a:pt x="207" y="4"/>
                      </a:lnTo>
                      <a:lnTo>
                        <a:pt x="315" y="25"/>
                      </a:lnTo>
                      <a:lnTo>
                        <a:pt x="345" y="43"/>
                      </a:lnTo>
                      <a:lnTo>
                        <a:pt x="354" y="79"/>
                      </a:lnTo>
                      <a:lnTo>
                        <a:pt x="507" y="109"/>
                      </a:lnTo>
                      <a:lnTo>
                        <a:pt x="510" y="136"/>
                      </a:lnTo>
                      <a:lnTo>
                        <a:pt x="789" y="223"/>
                      </a:lnTo>
                      <a:lnTo>
                        <a:pt x="807" y="253"/>
                      </a:lnTo>
                      <a:lnTo>
                        <a:pt x="906" y="244"/>
                      </a:lnTo>
                      <a:lnTo>
                        <a:pt x="918" y="277"/>
                      </a:lnTo>
                      <a:lnTo>
                        <a:pt x="1002" y="259"/>
                      </a:lnTo>
                      <a:lnTo>
                        <a:pt x="1017" y="289"/>
                      </a:lnTo>
                      <a:lnTo>
                        <a:pt x="1149" y="289"/>
                      </a:lnTo>
                      <a:lnTo>
                        <a:pt x="1245" y="301"/>
                      </a:lnTo>
                      <a:lnTo>
                        <a:pt x="1314" y="310"/>
                      </a:lnTo>
                      <a:lnTo>
                        <a:pt x="1344" y="328"/>
                      </a:lnTo>
                      <a:lnTo>
                        <a:pt x="1368" y="346"/>
                      </a:lnTo>
                      <a:lnTo>
                        <a:pt x="1441" y="335"/>
                      </a:lnTo>
                      <a:lnTo>
                        <a:pt x="1473" y="352"/>
                      </a:lnTo>
                      <a:lnTo>
                        <a:pt x="1552" y="359"/>
                      </a:lnTo>
                      <a:lnTo>
                        <a:pt x="1584" y="376"/>
                      </a:lnTo>
                      <a:lnTo>
                        <a:pt x="1678" y="368"/>
                      </a:lnTo>
                      <a:lnTo>
                        <a:pt x="1755" y="388"/>
                      </a:lnTo>
                      <a:lnTo>
                        <a:pt x="1844" y="383"/>
                      </a:lnTo>
                      <a:lnTo>
                        <a:pt x="1914" y="384"/>
                      </a:lnTo>
                      <a:lnTo>
                        <a:pt x="1980" y="380"/>
                      </a:lnTo>
                      <a:lnTo>
                        <a:pt x="2214" y="318"/>
                      </a:lnTo>
                      <a:lnTo>
                        <a:pt x="2243" y="307"/>
                      </a:lnTo>
                      <a:lnTo>
                        <a:pt x="2316" y="294"/>
                      </a:lnTo>
                      <a:lnTo>
                        <a:pt x="2428" y="282"/>
                      </a:lnTo>
                      <a:lnTo>
                        <a:pt x="2536" y="270"/>
                      </a:lnTo>
                      <a:lnTo>
                        <a:pt x="2650" y="264"/>
                      </a:lnTo>
                      <a:lnTo>
                        <a:pt x="2636" y="288"/>
                      </a:lnTo>
                      <a:lnTo>
                        <a:pt x="2638" y="341"/>
                      </a:lnTo>
                      <a:lnTo>
                        <a:pt x="2614" y="386"/>
                      </a:lnTo>
                      <a:lnTo>
                        <a:pt x="2560" y="446"/>
                      </a:lnTo>
                      <a:lnTo>
                        <a:pt x="2485" y="491"/>
                      </a:lnTo>
                      <a:lnTo>
                        <a:pt x="2317" y="587"/>
                      </a:lnTo>
                      <a:lnTo>
                        <a:pt x="2146" y="644"/>
                      </a:lnTo>
                      <a:lnTo>
                        <a:pt x="1882" y="683"/>
                      </a:lnTo>
                      <a:lnTo>
                        <a:pt x="1603" y="692"/>
                      </a:lnTo>
                      <a:lnTo>
                        <a:pt x="1333" y="698"/>
                      </a:lnTo>
                      <a:lnTo>
                        <a:pt x="1269" y="688"/>
                      </a:lnTo>
                      <a:lnTo>
                        <a:pt x="1221" y="619"/>
                      </a:lnTo>
                      <a:lnTo>
                        <a:pt x="1110" y="628"/>
                      </a:lnTo>
                      <a:lnTo>
                        <a:pt x="1074" y="571"/>
                      </a:lnTo>
                      <a:lnTo>
                        <a:pt x="984" y="580"/>
                      </a:lnTo>
                      <a:lnTo>
                        <a:pt x="963" y="532"/>
                      </a:lnTo>
                      <a:lnTo>
                        <a:pt x="696" y="556"/>
                      </a:lnTo>
                      <a:lnTo>
                        <a:pt x="681" y="529"/>
                      </a:lnTo>
                      <a:lnTo>
                        <a:pt x="480" y="562"/>
                      </a:lnTo>
                      <a:lnTo>
                        <a:pt x="465" y="523"/>
                      </a:lnTo>
                      <a:lnTo>
                        <a:pt x="0" y="556"/>
                      </a:lnTo>
                      <a:lnTo>
                        <a:pt x="4" y="0"/>
                      </a:lnTo>
                      <a:close/>
                    </a:path>
                  </a:pathLst>
                </a:custGeom>
                <a:solidFill>
                  <a:srgbClr val="FF7C80">
                    <a:alpha val="50195"/>
                  </a:srgbClr>
                </a:solidFill>
                <a:ln>
                  <a:noFill/>
                </a:ln>
                <a:extLst>
                  <a:ext uri="{91240B29-F687-4F45-9708-019B960494DF}">
                    <a14:hiddenLine xmlns:a14="http://schemas.microsoft.com/office/drawing/2010/main" w="25400" cap="flat" cmpd="sng">
                      <a:solidFill>
                        <a:srgbClr val="000000"/>
                      </a:solidFill>
                      <a:prstDash val="solid"/>
                      <a:round/>
                      <a:headEnd type="none" w="med" len="med"/>
                      <a:tailEnd type="none" w="med" len="med"/>
                    </a14:hiddenLine>
                  </a:ext>
                </a:extLst>
              </p:spPr>
              <p:txBody>
                <a:bodyPr/>
                <a:lstStyle/>
                <a:p>
                  <a:endParaRPr lang="en-US"/>
                </a:p>
              </p:txBody>
            </p:sp>
            <p:sp>
              <p:nvSpPr>
                <p:cNvPr id="34" name="Freeform 7"/>
                <p:cNvSpPr>
                  <a:spLocks noChangeAspect="1"/>
                </p:cNvSpPr>
                <p:nvPr/>
              </p:nvSpPr>
              <p:spPr bwMode="auto">
                <a:xfrm>
                  <a:off x="2506" y="818"/>
                  <a:ext cx="202" cy="434"/>
                </a:xfrm>
                <a:custGeom>
                  <a:avLst/>
                  <a:gdLst>
                    <a:gd name="T0" fmla="*/ 0 w 202"/>
                    <a:gd name="T1" fmla="*/ 428 h 434"/>
                    <a:gd name="T2" fmla="*/ 20 w 202"/>
                    <a:gd name="T3" fmla="*/ 402 h 434"/>
                    <a:gd name="T4" fmla="*/ 30 w 202"/>
                    <a:gd name="T5" fmla="*/ 370 h 434"/>
                    <a:gd name="T6" fmla="*/ 42 w 202"/>
                    <a:gd name="T7" fmla="*/ 326 h 434"/>
                    <a:gd name="T8" fmla="*/ 48 w 202"/>
                    <a:gd name="T9" fmla="*/ 268 h 434"/>
                    <a:gd name="T10" fmla="*/ 60 w 202"/>
                    <a:gd name="T11" fmla="*/ 228 h 434"/>
                    <a:gd name="T12" fmla="*/ 76 w 202"/>
                    <a:gd name="T13" fmla="*/ 194 h 434"/>
                    <a:gd name="T14" fmla="*/ 96 w 202"/>
                    <a:gd name="T15" fmla="*/ 188 h 434"/>
                    <a:gd name="T16" fmla="*/ 106 w 202"/>
                    <a:gd name="T17" fmla="*/ 164 h 434"/>
                    <a:gd name="T18" fmla="*/ 96 w 202"/>
                    <a:gd name="T19" fmla="*/ 136 h 434"/>
                    <a:gd name="T20" fmla="*/ 90 w 202"/>
                    <a:gd name="T21" fmla="*/ 106 h 434"/>
                    <a:gd name="T22" fmla="*/ 92 w 202"/>
                    <a:gd name="T23" fmla="*/ 88 h 434"/>
                    <a:gd name="T24" fmla="*/ 102 w 202"/>
                    <a:gd name="T25" fmla="*/ 60 h 434"/>
                    <a:gd name="T26" fmla="*/ 104 w 202"/>
                    <a:gd name="T27" fmla="*/ 14 h 434"/>
                    <a:gd name="T28" fmla="*/ 108 w 202"/>
                    <a:gd name="T29" fmla="*/ 0 h 434"/>
                    <a:gd name="T30" fmla="*/ 124 w 202"/>
                    <a:gd name="T31" fmla="*/ 0 h 434"/>
                    <a:gd name="T32" fmla="*/ 128 w 202"/>
                    <a:gd name="T33" fmla="*/ 22 h 434"/>
                    <a:gd name="T34" fmla="*/ 124 w 202"/>
                    <a:gd name="T35" fmla="*/ 52 h 434"/>
                    <a:gd name="T36" fmla="*/ 116 w 202"/>
                    <a:gd name="T37" fmla="*/ 90 h 434"/>
                    <a:gd name="T38" fmla="*/ 116 w 202"/>
                    <a:gd name="T39" fmla="*/ 126 h 434"/>
                    <a:gd name="T40" fmla="*/ 130 w 202"/>
                    <a:gd name="T41" fmla="*/ 158 h 434"/>
                    <a:gd name="T42" fmla="*/ 164 w 202"/>
                    <a:gd name="T43" fmla="*/ 194 h 434"/>
                    <a:gd name="T44" fmla="*/ 202 w 202"/>
                    <a:gd name="T45" fmla="*/ 222 h 434"/>
                    <a:gd name="T46" fmla="*/ 152 w 202"/>
                    <a:gd name="T47" fmla="*/ 212 h 434"/>
                    <a:gd name="T48" fmla="*/ 112 w 202"/>
                    <a:gd name="T49" fmla="*/ 206 h 434"/>
                    <a:gd name="T50" fmla="*/ 92 w 202"/>
                    <a:gd name="T51" fmla="*/ 206 h 434"/>
                    <a:gd name="T52" fmla="*/ 78 w 202"/>
                    <a:gd name="T53" fmla="*/ 210 h 434"/>
                    <a:gd name="T54" fmla="*/ 66 w 202"/>
                    <a:gd name="T55" fmla="*/ 232 h 434"/>
                    <a:gd name="T56" fmla="*/ 56 w 202"/>
                    <a:gd name="T57" fmla="*/ 282 h 434"/>
                    <a:gd name="T58" fmla="*/ 50 w 202"/>
                    <a:gd name="T59" fmla="*/ 330 h 434"/>
                    <a:gd name="T60" fmla="*/ 40 w 202"/>
                    <a:gd name="T61" fmla="*/ 372 h 434"/>
                    <a:gd name="T62" fmla="*/ 26 w 202"/>
                    <a:gd name="T63" fmla="*/ 406 h 434"/>
                    <a:gd name="T64" fmla="*/ 10 w 202"/>
                    <a:gd name="T65" fmla="*/ 434 h 434"/>
                    <a:gd name="T66" fmla="*/ 0 w 202"/>
                    <a:gd name="T67" fmla="*/ 428 h 43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02"/>
                    <a:gd name="T103" fmla="*/ 0 h 434"/>
                    <a:gd name="T104" fmla="*/ 202 w 202"/>
                    <a:gd name="T105" fmla="*/ 434 h 43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02" h="434">
                      <a:moveTo>
                        <a:pt x="0" y="428"/>
                      </a:moveTo>
                      <a:lnTo>
                        <a:pt x="20" y="402"/>
                      </a:lnTo>
                      <a:lnTo>
                        <a:pt x="30" y="370"/>
                      </a:lnTo>
                      <a:lnTo>
                        <a:pt x="42" y="326"/>
                      </a:lnTo>
                      <a:lnTo>
                        <a:pt x="48" y="268"/>
                      </a:lnTo>
                      <a:lnTo>
                        <a:pt x="60" y="228"/>
                      </a:lnTo>
                      <a:lnTo>
                        <a:pt x="76" y="194"/>
                      </a:lnTo>
                      <a:lnTo>
                        <a:pt x="96" y="188"/>
                      </a:lnTo>
                      <a:lnTo>
                        <a:pt x="106" y="164"/>
                      </a:lnTo>
                      <a:lnTo>
                        <a:pt x="96" y="136"/>
                      </a:lnTo>
                      <a:lnTo>
                        <a:pt x="90" y="106"/>
                      </a:lnTo>
                      <a:lnTo>
                        <a:pt x="92" y="88"/>
                      </a:lnTo>
                      <a:lnTo>
                        <a:pt x="102" y="60"/>
                      </a:lnTo>
                      <a:lnTo>
                        <a:pt x="104" y="14"/>
                      </a:lnTo>
                      <a:lnTo>
                        <a:pt x="108" y="0"/>
                      </a:lnTo>
                      <a:lnTo>
                        <a:pt x="124" y="0"/>
                      </a:lnTo>
                      <a:lnTo>
                        <a:pt x="128" y="22"/>
                      </a:lnTo>
                      <a:lnTo>
                        <a:pt x="124" y="52"/>
                      </a:lnTo>
                      <a:lnTo>
                        <a:pt x="116" y="90"/>
                      </a:lnTo>
                      <a:lnTo>
                        <a:pt x="116" y="126"/>
                      </a:lnTo>
                      <a:lnTo>
                        <a:pt x="130" y="158"/>
                      </a:lnTo>
                      <a:lnTo>
                        <a:pt x="164" y="194"/>
                      </a:lnTo>
                      <a:lnTo>
                        <a:pt x="202" y="222"/>
                      </a:lnTo>
                      <a:lnTo>
                        <a:pt x="152" y="212"/>
                      </a:lnTo>
                      <a:lnTo>
                        <a:pt x="112" y="206"/>
                      </a:lnTo>
                      <a:lnTo>
                        <a:pt x="92" y="206"/>
                      </a:lnTo>
                      <a:lnTo>
                        <a:pt x="78" y="210"/>
                      </a:lnTo>
                      <a:lnTo>
                        <a:pt x="66" y="232"/>
                      </a:lnTo>
                      <a:lnTo>
                        <a:pt x="56" y="282"/>
                      </a:lnTo>
                      <a:lnTo>
                        <a:pt x="50" y="330"/>
                      </a:lnTo>
                      <a:lnTo>
                        <a:pt x="40" y="372"/>
                      </a:lnTo>
                      <a:lnTo>
                        <a:pt x="26" y="406"/>
                      </a:lnTo>
                      <a:lnTo>
                        <a:pt x="10" y="434"/>
                      </a:lnTo>
                      <a:lnTo>
                        <a:pt x="0" y="428"/>
                      </a:lnTo>
                      <a:close/>
                    </a:path>
                  </a:pathLst>
                </a:custGeom>
                <a:solidFill>
                  <a:srgbClr val="00CCFF"/>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a:lstStyle/>
                <a:p>
                  <a:endParaRPr lang="en-US"/>
                </a:p>
              </p:txBody>
            </p:sp>
            <p:sp>
              <p:nvSpPr>
                <p:cNvPr id="35" name="Freeform 8"/>
                <p:cNvSpPr>
                  <a:spLocks noChangeAspect="1"/>
                </p:cNvSpPr>
                <p:nvPr/>
              </p:nvSpPr>
              <p:spPr bwMode="auto">
                <a:xfrm>
                  <a:off x="2766" y="832"/>
                  <a:ext cx="296" cy="196"/>
                </a:xfrm>
                <a:custGeom>
                  <a:avLst/>
                  <a:gdLst>
                    <a:gd name="T0" fmla="*/ 0 w 296"/>
                    <a:gd name="T1" fmla="*/ 196 h 196"/>
                    <a:gd name="T2" fmla="*/ 26 w 296"/>
                    <a:gd name="T3" fmla="*/ 160 h 196"/>
                    <a:gd name="T4" fmla="*/ 36 w 296"/>
                    <a:gd name="T5" fmla="*/ 142 h 196"/>
                    <a:gd name="T6" fmla="*/ 44 w 296"/>
                    <a:gd name="T7" fmla="*/ 128 h 196"/>
                    <a:gd name="T8" fmla="*/ 60 w 296"/>
                    <a:gd name="T9" fmla="*/ 148 h 196"/>
                    <a:gd name="T10" fmla="*/ 68 w 296"/>
                    <a:gd name="T11" fmla="*/ 130 h 196"/>
                    <a:gd name="T12" fmla="*/ 86 w 296"/>
                    <a:gd name="T13" fmla="*/ 114 h 196"/>
                    <a:gd name="T14" fmla="*/ 96 w 296"/>
                    <a:gd name="T15" fmla="*/ 130 h 196"/>
                    <a:gd name="T16" fmla="*/ 100 w 296"/>
                    <a:gd name="T17" fmla="*/ 154 h 196"/>
                    <a:gd name="T18" fmla="*/ 114 w 296"/>
                    <a:gd name="T19" fmla="*/ 160 h 196"/>
                    <a:gd name="T20" fmla="*/ 130 w 296"/>
                    <a:gd name="T21" fmla="*/ 158 h 196"/>
                    <a:gd name="T22" fmla="*/ 142 w 296"/>
                    <a:gd name="T23" fmla="*/ 142 h 196"/>
                    <a:gd name="T24" fmla="*/ 148 w 296"/>
                    <a:gd name="T25" fmla="*/ 112 h 196"/>
                    <a:gd name="T26" fmla="*/ 150 w 296"/>
                    <a:gd name="T27" fmla="*/ 94 h 196"/>
                    <a:gd name="T28" fmla="*/ 164 w 296"/>
                    <a:gd name="T29" fmla="*/ 90 h 196"/>
                    <a:gd name="T30" fmla="*/ 178 w 296"/>
                    <a:gd name="T31" fmla="*/ 86 h 196"/>
                    <a:gd name="T32" fmla="*/ 176 w 296"/>
                    <a:gd name="T33" fmla="*/ 124 h 196"/>
                    <a:gd name="T34" fmla="*/ 182 w 296"/>
                    <a:gd name="T35" fmla="*/ 150 h 196"/>
                    <a:gd name="T36" fmla="*/ 196 w 296"/>
                    <a:gd name="T37" fmla="*/ 152 h 196"/>
                    <a:gd name="T38" fmla="*/ 208 w 296"/>
                    <a:gd name="T39" fmla="*/ 128 h 196"/>
                    <a:gd name="T40" fmla="*/ 226 w 296"/>
                    <a:gd name="T41" fmla="*/ 92 h 196"/>
                    <a:gd name="T42" fmla="*/ 246 w 296"/>
                    <a:gd name="T43" fmla="*/ 56 h 196"/>
                    <a:gd name="T44" fmla="*/ 252 w 296"/>
                    <a:gd name="T45" fmla="*/ 20 h 196"/>
                    <a:gd name="T46" fmla="*/ 256 w 296"/>
                    <a:gd name="T47" fmla="*/ 0 h 196"/>
                    <a:gd name="T48" fmla="*/ 274 w 296"/>
                    <a:gd name="T49" fmla="*/ 0 h 196"/>
                    <a:gd name="T50" fmla="*/ 286 w 296"/>
                    <a:gd name="T51" fmla="*/ 14 h 196"/>
                    <a:gd name="T52" fmla="*/ 280 w 296"/>
                    <a:gd name="T53" fmla="*/ 50 h 196"/>
                    <a:gd name="T54" fmla="*/ 274 w 296"/>
                    <a:gd name="T55" fmla="*/ 68 h 196"/>
                    <a:gd name="T56" fmla="*/ 282 w 296"/>
                    <a:gd name="T57" fmla="*/ 84 h 196"/>
                    <a:gd name="T58" fmla="*/ 296 w 296"/>
                    <a:gd name="T59" fmla="*/ 90 h 196"/>
                    <a:gd name="T60" fmla="*/ 286 w 296"/>
                    <a:gd name="T61" fmla="*/ 100 h 196"/>
                    <a:gd name="T62" fmla="*/ 264 w 296"/>
                    <a:gd name="T63" fmla="*/ 94 h 196"/>
                    <a:gd name="T64" fmla="*/ 248 w 296"/>
                    <a:gd name="T65" fmla="*/ 100 h 196"/>
                    <a:gd name="T66" fmla="*/ 232 w 296"/>
                    <a:gd name="T67" fmla="*/ 120 h 196"/>
                    <a:gd name="T68" fmla="*/ 214 w 296"/>
                    <a:gd name="T69" fmla="*/ 154 h 196"/>
                    <a:gd name="T70" fmla="*/ 200 w 296"/>
                    <a:gd name="T71" fmla="*/ 164 h 196"/>
                    <a:gd name="T72" fmla="*/ 158 w 296"/>
                    <a:gd name="T73" fmla="*/ 166 h 196"/>
                    <a:gd name="T74" fmla="*/ 94 w 296"/>
                    <a:gd name="T75" fmla="*/ 168 h 196"/>
                    <a:gd name="T76" fmla="*/ 54 w 296"/>
                    <a:gd name="T77" fmla="*/ 172 h 196"/>
                    <a:gd name="T78" fmla="*/ 24 w 296"/>
                    <a:gd name="T79" fmla="*/ 180 h 196"/>
                    <a:gd name="T80" fmla="*/ 0 w 296"/>
                    <a:gd name="T81" fmla="*/ 196 h 19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96"/>
                    <a:gd name="T124" fmla="*/ 0 h 196"/>
                    <a:gd name="T125" fmla="*/ 296 w 296"/>
                    <a:gd name="T126" fmla="*/ 196 h 19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96" h="196">
                      <a:moveTo>
                        <a:pt x="0" y="196"/>
                      </a:moveTo>
                      <a:lnTo>
                        <a:pt x="26" y="160"/>
                      </a:lnTo>
                      <a:lnTo>
                        <a:pt x="36" y="142"/>
                      </a:lnTo>
                      <a:lnTo>
                        <a:pt x="44" y="128"/>
                      </a:lnTo>
                      <a:lnTo>
                        <a:pt x="60" y="148"/>
                      </a:lnTo>
                      <a:lnTo>
                        <a:pt x="68" y="130"/>
                      </a:lnTo>
                      <a:lnTo>
                        <a:pt x="86" y="114"/>
                      </a:lnTo>
                      <a:lnTo>
                        <a:pt x="96" y="130"/>
                      </a:lnTo>
                      <a:lnTo>
                        <a:pt x="100" y="154"/>
                      </a:lnTo>
                      <a:lnTo>
                        <a:pt x="114" y="160"/>
                      </a:lnTo>
                      <a:lnTo>
                        <a:pt x="130" y="158"/>
                      </a:lnTo>
                      <a:lnTo>
                        <a:pt x="142" y="142"/>
                      </a:lnTo>
                      <a:lnTo>
                        <a:pt x="148" y="112"/>
                      </a:lnTo>
                      <a:lnTo>
                        <a:pt x="150" y="94"/>
                      </a:lnTo>
                      <a:lnTo>
                        <a:pt x="164" y="90"/>
                      </a:lnTo>
                      <a:lnTo>
                        <a:pt x="178" y="86"/>
                      </a:lnTo>
                      <a:lnTo>
                        <a:pt x="176" y="124"/>
                      </a:lnTo>
                      <a:lnTo>
                        <a:pt x="182" y="150"/>
                      </a:lnTo>
                      <a:lnTo>
                        <a:pt x="196" y="152"/>
                      </a:lnTo>
                      <a:lnTo>
                        <a:pt x="208" y="128"/>
                      </a:lnTo>
                      <a:lnTo>
                        <a:pt x="226" y="92"/>
                      </a:lnTo>
                      <a:lnTo>
                        <a:pt x="246" y="56"/>
                      </a:lnTo>
                      <a:lnTo>
                        <a:pt x="252" y="20"/>
                      </a:lnTo>
                      <a:lnTo>
                        <a:pt x="256" y="0"/>
                      </a:lnTo>
                      <a:lnTo>
                        <a:pt x="274" y="0"/>
                      </a:lnTo>
                      <a:lnTo>
                        <a:pt x="286" y="14"/>
                      </a:lnTo>
                      <a:lnTo>
                        <a:pt x="280" y="50"/>
                      </a:lnTo>
                      <a:lnTo>
                        <a:pt x="274" y="68"/>
                      </a:lnTo>
                      <a:lnTo>
                        <a:pt x="282" y="84"/>
                      </a:lnTo>
                      <a:lnTo>
                        <a:pt x="296" y="90"/>
                      </a:lnTo>
                      <a:lnTo>
                        <a:pt x="286" y="100"/>
                      </a:lnTo>
                      <a:lnTo>
                        <a:pt x="264" y="94"/>
                      </a:lnTo>
                      <a:lnTo>
                        <a:pt x="248" y="100"/>
                      </a:lnTo>
                      <a:lnTo>
                        <a:pt x="232" y="120"/>
                      </a:lnTo>
                      <a:lnTo>
                        <a:pt x="214" y="154"/>
                      </a:lnTo>
                      <a:lnTo>
                        <a:pt x="200" y="164"/>
                      </a:lnTo>
                      <a:lnTo>
                        <a:pt x="158" y="166"/>
                      </a:lnTo>
                      <a:lnTo>
                        <a:pt x="94" y="168"/>
                      </a:lnTo>
                      <a:lnTo>
                        <a:pt x="54" y="172"/>
                      </a:lnTo>
                      <a:lnTo>
                        <a:pt x="24" y="180"/>
                      </a:lnTo>
                      <a:lnTo>
                        <a:pt x="0" y="196"/>
                      </a:lnTo>
                      <a:close/>
                    </a:path>
                  </a:pathLst>
                </a:custGeom>
                <a:solidFill>
                  <a:srgbClr val="00CCFF"/>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a:lstStyle/>
                <a:p>
                  <a:endParaRPr lang="en-US"/>
                </a:p>
              </p:txBody>
            </p:sp>
            <p:sp>
              <p:nvSpPr>
                <p:cNvPr id="36" name="Freeform 9"/>
                <p:cNvSpPr>
                  <a:spLocks noChangeAspect="1"/>
                </p:cNvSpPr>
                <p:nvPr/>
              </p:nvSpPr>
              <p:spPr bwMode="auto">
                <a:xfrm>
                  <a:off x="2932" y="868"/>
                  <a:ext cx="328" cy="420"/>
                </a:xfrm>
                <a:custGeom>
                  <a:avLst/>
                  <a:gdLst>
                    <a:gd name="T0" fmla="*/ 0 w 328"/>
                    <a:gd name="T1" fmla="*/ 418 h 420"/>
                    <a:gd name="T2" fmla="*/ 36 w 328"/>
                    <a:gd name="T3" fmla="*/ 392 h 420"/>
                    <a:gd name="T4" fmla="*/ 64 w 328"/>
                    <a:gd name="T5" fmla="*/ 360 h 420"/>
                    <a:gd name="T6" fmla="*/ 80 w 328"/>
                    <a:gd name="T7" fmla="*/ 332 h 420"/>
                    <a:gd name="T8" fmla="*/ 98 w 328"/>
                    <a:gd name="T9" fmla="*/ 302 h 420"/>
                    <a:gd name="T10" fmla="*/ 110 w 328"/>
                    <a:gd name="T11" fmla="*/ 272 h 420"/>
                    <a:gd name="T12" fmla="*/ 130 w 328"/>
                    <a:gd name="T13" fmla="*/ 238 h 420"/>
                    <a:gd name="T14" fmla="*/ 146 w 328"/>
                    <a:gd name="T15" fmla="*/ 222 h 420"/>
                    <a:gd name="T16" fmla="*/ 164 w 328"/>
                    <a:gd name="T17" fmla="*/ 202 h 420"/>
                    <a:gd name="T18" fmla="*/ 192 w 328"/>
                    <a:gd name="T19" fmla="*/ 166 h 420"/>
                    <a:gd name="T20" fmla="*/ 212 w 328"/>
                    <a:gd name="T21" fmla="*/ 144 h 420"/>
                    <a:gd name="T22" fmla="*/ 220 w 328"/>
                    <a:gd name="T23" fmla="*/ 122 h 420"/>
                    <a:gd name="T24" fmla="*/ 224 w 328"/>
                    <a:gd name="T25" fmla="*/ 84 h 420"/>
                    <a:gd name="T26" fmla="*/ 230 w 328"/>
                    <a:gd name="T27" fmla="*/ 72 h 420"/>
                    <a:gd name="T28" fmla="*/ 246 w 328"/>
                    <a:gd name="T29" fmla="*/ 70 h 420"/>
                    <a:gd name="T30" fmla="*/ 258 w 328"/>
                    <a:gd name="T31" fmla="*/ 78 h 420"/>
                    <a:gd name="T32" fmla="*/ 272 w 328"/>
                    <a:gd name="T33" fmla="*/ 70 h 420"/>
                    <a:gd name="T34" fmla="*/ 280 w 328"/>
                    <a:gd name="T35" fmla="*/ 42 h 420"/>
                    <a:gd name="T36" fmla="*/ 292 w 328"/>
                    <a:gd name="T37" fmla="*/ 20 h 420"/>
                    <a:gd name="T38" fmla="*/ 308 w 328"/>
                    <a:gd name="T39" fmla="*/ 0 h 420"/>
                    <a:gd name="T40" fmla="*/ 324 w 328"/>
                    <a:gd name="T41" fmla="*/ 8 h 420"/>
                    <a:gd name="T42" fmla="*/ 328 w 328"/>
                    <a:gd name="T43" fmla="*/ 22 h 420"/>
                    <a:gd name="T44" fmla="*/ 324 w 328"/>
                    <a:gd name="T45" fmla="*/ 56 h 420"/>
                    <a:gd name="T46" fmla="*/ 324 w 328"/>
                    <a:gd name="T47" fmla="*/ 112 h 420"/>
                    <a:gd name="T48" fmla="*/ 326 w 328"/>
                    <a:gd name="T49" fmla="*/ 134 h 420"/>
                    <a:gd name="T50" fmla="*/ 326 w 328"/>
                    <a:gd name="T51" fmla="*/ 146 h 420"/>
                    <a:gd name="T52" fmla="*/ 300 w 328"/>
                    <a:gd name="T53" fmla="*/ 124 h 420"/>
                    <a:gd name="T54" fmla="*/ 274 w 328"/>
                    <a:gd name="T55" fmla="*/ 120 h 420"/>
                    <a:gd name="T56" fmla="*/ 256 w 328"/>
                    <a:gd name="T57" fmla="*/ 140 h 420"/>
                    <a:gd name="T58" fmla="*/ 224 w 328"/>
                    <a:gd name="T59" fmla="*/ 172 h 420"/>
                    <a:gd name="T60" fmla="*/ 192 w 328"/>
                    <a:gd name="T61" fmla="*/ 204 h 420"/>
                    <a:gd name="T62" fmla="*/ 156 w 328"/>
                    <a:gd name="T63" fmla="*/ 224 h 420"/>
                    <a:gd name="T64" fmla="*/ 132 w 328"/>
                    <a:gd name="T65" fmla="*/ 252 h 420"/>
                    <a:gd name="T66" fmla="*/ 100 w 328"/>
                    <a:gd name="T67" fmla="*/ 310 h 420"/>
                    <a:gd name="T68" fmla="*/ 82 w 328"/>
                    <a:gd name="T69" fmla="*/ 352 h 420"/>
                    <a:gd name="T70" fmla="*/ 52 w 328"/>
                    <a:gd name="T71" fmla="*/ 390 h 420"/>
                    <a:gd name="T72" fmla="*/ 28 w 328"/>
                    <a:gd name="T73" fmla="*/ 408 h 420"/>
                    <a:gd name="T74" fmla="*/ 12 w 328"/>
                    <a:gd name="T75" fmla="*/ 420 h 420"/>
                    <a:gd name="T76" fmla="*/ 0 w 328"/>
                    <a:gd name="T77" fmla="*/ 418 h 42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328"/>
                    <a:gd name="T118" fmla="*/ 0 h 420"/>
                    <a:gd name="T119" fmla="*/ 328 w 328"/>
                    <a:gd name="T120" fmla="*/ 420 h 42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328" h="420">
                      <a:moveTo>
                        <a:pt x="0" y="418"/>
                      </a:moveTo>
                      <a:lnTo>
                        <a:pt x="36" y="392"/>
                      </a:lnTo>
                      <a:lnTo>
                        <a:pt x="64" y="360"/>
                      </a:lnTo>
                      <a:lnTo>
                        <a:pt x="80" y="332"/>
                      </a:lnTo>
                      <a:lnTo>
                        <a:pt x="98" y="302"/>
                      </a:lnTo>
                      <a:lnTo>
                        <a:pt x="110" y="272"/>
                      </a:lnTo>
                      <a:lnTo>
                        <a:pt x="130" y="238"/>
                      </a:lnTo>
                      <a:lnTo>
                        <a:pt x="146" y="222"/>
                      </a:lnTo>
                      <a:lnTo>
                        <a:pt x="164" y="202"/>
                      </a:lnTo>
                      <a:lnTo>
                        <a:pt x="192" y="166"/>
                      </a:lnTo>
                      <a:lnTo>
                        <a:pt x="212" y="144"/>
                      </a:lnTo>
                      <a:lnTo>
                        <a:pt x="220" y="122"/>
                      </a:lnTo>
                      <a:lnTo>
                        <a:pt x="224" y="84"/>
                      </a:lnTo>
                      <a:lnTo>
                        <a:pt x="230" y="72"/>
                      </a:lnTo>
                      <a:lnTo>
                        <a:pt x="246" y="70"/>
                      </a:lnTo>
                      <a:lnTo>
                        <a:pt x="258" y="78"/>
                      </a:lnTo>
                      <a:lnTo>
                        <a:pt x="272" y="70"/>
                      </a:lnTo>
                      <a:lnTo>
                        <a:pt x="280" y="42"/>
                      </a:lnTo>
                      <a:lnTo>
                        <a:pt x="292" y="20"/>
                      </a:lnTo>
                      <a:lnTo>
                        <a:pt x="308" y="0"/>
                      </a:lnTo>
                      <a:lnTo>
                        <a:pt x="324" y="8"/>
                      </a:lnTo>
                      <a:lnTo>
                        <a:pt x="328" y="22"/>
                      </a:lnTo>
                      <a:lnTo>
                        <a:pt x="324" y="56"/>
                      </a:lnTo>
                      <a:lnTo>
                        <a:pt x="324" y="112"/>
                      </a:lnTo>
                      <a:lnTo>
                        <a:pt x="326" y="134"/>
                      </a:lnTo>
                      <a:lnTo>
                        <a:pt x="326" y="146"/>
                      </a:lnTo>
                      <a:lnTo>
                        <a:pt x="300" y="124"/>
                      </a:lnTo>
                      <a:lnTo>
                        <a:pt x="274" y="120"/>
                      </a:lnTo>
                      <a:lnTo>
                        <a:pt x="256" y="140"/>
                      </a:lnTo>
                      <a:lnTo>
                        <a:pt x="224" y="172"/>
                      </a:lnTo>
                      <a:lnTo>
                        <a:pt x="192" y="204"/>
                      </a:lnTo>
                      <a:lnTo>
                        <a:pt x="156" y="224"/>
                      </a:lnTo>
                      <a:lnTo>
                        <a:pt x="132" y="252"/>
                      </a:lnTo>
                      <a:lnTo>
                        <a:pt x="100" y="310"/>
                      </a:lnTo>
                      <a:lnTo>
                        <a:pt x="82" y="352"/>
                      </a:lnTo>
                      <a:lnTo>
                        <a:pt x="52" y="390"/>
                      </a:lnTo>
                      <a:lnTo>
                        <a:pt x="28" y="408"/>
                      </a:lnTo>
                      <a:lnTo>
                        <a:pt x="12" y="420"/>
                      </a:lnTo>
                      <a:lnTo>
                        <a:pt x="0" y="418"/>
                      </a:lnTo>
                      <a:close/>
                    </a:path>
                  </a:pathLst>
                </a:custGeom>
                <a:solidFill>
                  <a:srgbClr val="00CCFF"/>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a:lstStyle/>
                <a:p>
                  <a:endParaRPr lang="en-US"/>
                </a:p>
              </p:txBody>
            </p:sp>
            <p:sp>
              <p:nvSpPr>
                <p:cNvPr id="37" name="Freeform 10"/>
                <p:cNvSpPr>
                  <a:spLocks noChangeAspect="1"/>
                </p:cNvSpPr>
                <p:nvPr/>
              </p:nvSpPr>
              <p:spPr bwMode="auto">
                <a:xfrm>
                  <a:off x="3062" y="832"/>
                  <a:ext cx="338" cy="426"/>
                </a:xfrm>
                <a:custGeom>
                  <a:avLst/>
                  <a:gdLst>
                    <a:gd name="T0" fmla="*/ 0 w 338"/>
                    <a:gd name="T1" fmla="*/ 426 h 426"/>
                    <a:gd name="T2" fmla="*/ 40 w 338"/>
                    <a:gd name="T3" fmla="*/ 394 h 426"/>
                    <a:gd name="T4" fmla="*/ 70 w 338"/>
                    <a:gd name="T5" fmla="*/ 358 h 426"/>
                    <a:gd name="T6" fmla="*/ 100 w 338"/>
                    <a:gd name="T7" fmla="*/ 330 h 426"/>
                    <a:gd name="T8" fmla="*/ 130 w 338"/>
                    <a:gd name="T9" fmla="*/ 304 h 426"/>
                    <a:gd name="T10" fmla="*/ 164 w 338"/>
                    <a:gd name="T11" fmla="*/ 270 h 426"/>
                    <a:gd name="T12" fmla="*/ 170 w 338"/>
                    <a:gd name="T13" fmla="*/ 252 h 426"/>
                    <a:gd name="T14" fmla="*/ 180 w 338"/>
                    <a:gd name="T15" fmla="*/ 238 h 426"/>
                    <a:gd name="T16" fmla="*/ 196 w 338"/>
                    <a:gd name="T17" fmla="*/ 234 h 426"/>
                    <a:gd name="T18" fmla="*/ 214 w 338"/>
                    <a:gd name="T19" fmla="*/ 226 h 426"/>
                    <a:gd name="T20" fmla="*/ 234 w 338"/>
                    <a:gd name="T21" fmla="*/ 216 h 426"/>
                    <a:gd name="T22" fmla="*/ 240 w 338"/>
                    <a:gd name="T23" fmla="*/ 188 h 426"/>
                    <a:gd name="T24" fmla="*/ 250 w 338"/>
                    <a:gd name="T25" fmla="*/ 132 h 426"/>
                    <a:gd name="T26" fmla="*/ 254 w 338"/>
                    <a:gd name="T27" fmla="*/ 70 h 426"/>
                    <a:gd name="T28" fmla="*/ 266 w 338"/>
                    <a:gd name="T29" fmla="*/ 22 h 426"/>
                    <a:gd name="T30" fmla="*/ 276 w 338"/>
                    <a:gd name="T31" fmla="*/ 4 h 426"/>
                    <a:gd name="T32" fmla="*/ 290 w 338"/>
                    <a:gd name="T33" fmla="*/ 0 h 426"/>
                    <a:gd name="T34" fmla="*/ 296 w 338"/>
                    <a:gd name="T35" fmla="*/ 10 h 426"/>
                    <a:gd name="T36" fmla="*/ 282 w 338"/>
                    <a:gd name="T37" fmla="*/ 26 h 426"/>
                    <a:gd name="T38" fmla="*/ 272 w 338"/>
                    <a:gd name="T39" fmla="*/ 56 h 426"/>
                    <a:gd name="T40" fmla="*/ 268 w 338"/>
                    <a:gd name="T41" fmla="*/ 90 h 426"/>
                    <a:gd name="T42" fmla="*/ 270 w 338"/>
                    <a:gd name="T43" fmla="*/ 146 h 426"/>
                    <a:gd name="T44" fmla="*/ 272 w 338"/>
                    <a:gd name="T45" fmla="*/ 216 h 426"/>
                    <a:gd name="T46" fmla="*/ 286 w 338"/>
                    <a:gd name="T47" fmla="*/ 272 h 426"/>
                    <a:gd name="T48" fmla="*/ 296 w 338"/>
                    <a:gd name="T49" fmla="*/ 282 h 426"/>
                    <a:gd name="T50" fmla="*/ 308 w 338"/>
                    <a:gd name="T51" fmla="*/ 262 h 426"/>
                    <a:gd name="T52" fmla="*/ 316 w 338"/>
                    <a:gd name="T53" fmla="*/ 248 h 426"/>
                    <a:gd name="T54" fmla="*/ 338 w 338"/>
                    <a:gd name="T55" fmla="*/ 280 h 426"/>
                    <a:gd name="T56" fmla="*/ 286 w 338"/>
                    <a:gd name="T57" fmla="*/ 284 h 426"/>
                    <a:gd name="T58" fmla="*/ 248 w 338"/>
                    <a:gd name="T59" fmla="*/ 286 h 426"/>
                    <a:gd name="T60" fmla="*/ 194 w 338"/>
                    <a:gd name="T61" fmla="*/ 294 h 426"/>
                    <a:gd name="T62" fmla="*/ 154 w 338"/>
                    <a:gd name="T63" fmla="*/ 308 h 426"/>
                    <a:gd name="T64" fmla="*/ 122 w 338"/>
                    <a:gd name="T65" fmla="*/ 332 h 426"/>
                    <a:gd name="T66" fmla="*/ 90 w 338"/>
                    <a:gd name="T67" fmla="*/ 348 h 426"/>
                    <a:gd name="T68" fmla="*/ 58 w 338"/>
                    <a:gd name="T69" fmla="*/ 382 h 426"/>
                    <a:gd name="T70" fmla="*/ 26 w 338"/>
                    <a:gd name="T71" fmla="*/ 414 h 426"/>
                    <a:gd name="T72" fmla="*/ 0 w 338"/>
                    <a:gd name="T73" fmla="*/ 426 h 42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38"/>
                    <a:gd name="T112" fmla="*/ 0 h 426"/>
                    <a:gd name="T113" fmla="*/ 338 w 338"/>
                    <a:gd name="T114" fmla="*/ 426 h 42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38" h="426">
                      <a:moveTo>
                        <a:pt x="0" y="426"/>
                      </a:moveTo>
                      <a:lnTo>
                        <a:pt x="40" y="394"/>
                      </a:lnTo>
                      <a:lnTo>
                        <a:pt x="70" y="358"/>
                      </a:lnTo>
                      <a:lnTo>
                        <a:pt x="100" y="330"/>
                      </a:lnTo>
                      <a:lnTo>
                        <a:pt x="130" y="304"/>
                      </a:lnTo>
                      <a:lnTo>
                        <a:pt x="164" y="270"/>
                      </a:lnTo>
                      <a:lnTo>
                        <a:pt x="170" y="252"/>
                      </a:lnTo>
                      <a:lnTo>
                        <a:pt x="180" y="238"/>
                      </a:lnTo>
                      <a:lnTo>
                        <a:pt x="196" y="234"/>
                      </a:lnTo>
                      <a:lnTo>
                        <a:pt x="214" y="226"/>
                      </a:lnTo>
                      <a:lnTo>
                        <a:pt x="234" y="216"/>
                      </a:lnTo>
                      <a:lnTo>
                        <a:pt x="240" y="188"/>
                      </a:lnTo>
                      <a:lnTo>
                        <a:pt x="250" y="132"/>
                      </a:lnTo>
                      <a:lnTo>
                        <a:pt x="254" y="70"/>
                      </a:lnTo>
                      <a:lnTo>
                        <a:pt x="266" y="22"/>
                      </a:lnTo>
                      <a:lnTo>
                        <a:pt x="276" y="4"/>
                      </a:lnTo>
                      <a:lnTo>
                        <a:pt x="290" y="0"/>
                      </a:lnTo>
                      <a:lnTo>
                        <a:pt x="296" y="10"/>
                      </a:lnTo>
                      <a:lnTo>
                        <a:pt x="282" y="26"/>
                      </a:lnTo>
                      <a:lnTo>
                        <a:pt x="272" y="56"/>
                      </a:lnTo>
                      <a:lnTo>
                        <a:pt x="268" y="90"/>
                      </a:lnTo>
                      <a:lnTo>
                        <a:pt x="270" y="146"/>
                      </a:lnTo>
                      <a:lnTo>
                        <a:pt x="272" y="216"/>
                      </a:lnTo>
                      <a:lnTo>
                        <a:pt x="286" y="272"/>
                      </a:lnTo>
                      <a:lnTo>
                        <a:pt x="296" y="282"/>
                      </a:lnTo>
                      <a:lnTo>
                        <a:pt x="308" y="262"/>
                      </a:lnTo>
                      <a:lnTo>
                        <a:pt x="316" y="248"/>
                      </a:lnTo>
                      <a:lnTo>
                        <a:pt x="338" y="280"/>
                      </a:lnTo>
                      <a:lnTo>
                        <a:pt x="286" y="284"/>
                      </a:lnTo>
                      <a:lnTo>
                        <a:pt x="248" y="286"/>
                      </a:lnTo>
                      <a:lnTo>
                        <a:pt x="194" y="294"/>
                      </a:lnTo>
                      <a:lnTo>
                        <a:pt x="154" y="308"/>
                      </a:lnTo>
                      <a:lnTo>
                        <a:pt x="122" y="332"/>
                      </a:lnTo>
                      <a:lnTo>
                        <a:pt x="90" y="348"/>
                      </a:lnTo>
                      <a:lnTo>
                        <a:pt x="58" y="382"/>
                      </a:lnTo>
                      <a:lnTo>
                        <a:pt x="26" y="414"/>
                      </a:lnTo>
                      <a:lnTo>
                        <a:pt x="0" y="426"/>
                      </a:lnTo>
                      <a:close/>
                    </a:path>
                  </a:pathLst>
                </a:custGeom>
                <a:solidFill>
                  <a:srgbClr val="00CCFF"/>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a:lstStyle/>
                <a:p>
                  <a:endParaRPr lang="en-US"/>
                </a:p>
              </p:txBody>
            </p:sp>
            <p:sp>
              <p:nvSpPr>
                <p:cNvPr id="38" name="Freeform 11"/>
                <p:cNvSpPr>
                  <a:spLocks noChangeAspect="1"/>
                </p:cNvSpPr>
                <p:nvPr/>
              </p:nvSpPr>
              <p:spPr bwMode="auto">
                <a:xfrm>
                  <a:off x="3410" y="848"/>
                  <a:ext cx="138" cy="260"/>
                </a:xfrm>
                <a:custGeom>
                  <a:avLst/>
                  <a:gdLst>
                    <a:gd name="T0" fmla="*/ 0 w 138"/>
                    <a:gd name="T1" fmla="*/ 260 h 260"/>
                    <a:gd name="T2" fmla="*/ 20 w 138"/>
                    <a:gd name="T3" fmla="*/ 250 h 260"/>
                    <a:gd name="T4" fmla="*/ 26 w 138"/>
                    <a:gd name="T5" fmla="*/ 220 h 260"/>
                    <a:gd name="T6" fmla="*/ 32 w 138"/>
                    <a:gd name="T7" fmla="*/ 176 h 260"/>
                    <a:gd name="T8" fmla="*/ 42 w 138"/>
                    <a:gd name="T9" fmla="*/ 142 h 260"/>
                    <a:gd name="T10" fmla="*/ 44 w 138"/>
                    <a:gd name="T11" fmla="*/ 118 h 260"/>
                    <a:gd name="T12" fmla="*/ 42 w 138"/>
                    <a:gd name="T13" fmla="*/ 80 h 260"/>
                    <a:gd name="T14" fmla="*/ 44 w 138"/>
                    <a:gd name="T15" fmla="*/ 22 h 260"/>
                    <a:gd name="T16" fmla="*/ 48 w 138"/>
                    <a:gd name="T17" fmla="*/ 6 h 260"/>
                    <a:gd name="T18" fmla="*/ 62 w 138"/>
                    <a:gd name="T19" fmla="*/ 0 h 260"/>
                    <a:gd name="T20" fmla="*/ 76 w 138"/>
                    <a:gd name="T21" fmla="*/ 16 h 260"/>
                    <a:gd name="T22" fmla="*/ 78 w 138"/>
                    <a:gd name="T23" fmla="*/ 56 h 260"/>
                    <a:gd name="T24" fmla="*/ 74 w 138"/>
                    <a:gd name="T25" fmla="*/ 102 h 260"/>
                    <a:gd name="T26" fmla="*/ 78 w 138"/>
                    <a:gd name="T27" fmla="*/ 134 h 260"/>
                    <a:gd name="T28" fmla="*/ 88 w 138"/>
                    <a:gd name="T29" fmla="*/ 178 h 260"/>
                    <a:gd name="T30" fmla="*/ 108 w 138"/>
                    <a:gd name="T31" fmla="*/ 222 h 260"/>
                    <a:gd name="T32" fmla="*/ 138 w 138"/>
                    <a:gd name="T33" fmla="*/ 250 h 260"/>
                    <a:gd name="T34" fmla="*/ 78 w 138"/>
                    <a:gd name="T35" fmla="*/ 254 h 260"/>
                    <a:gd name="T36" fmla="*/ 28 w 138"/>
                    <a:gd name="T37" fmla="*/ 260 h 260"/>
                    <a:gd name="T38" fmla="*/ 0 w 138"/>
                    <a:gd name="T39" fmla="*/ 260 h 26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38"/>
                    <a:gd name="T61" fmla="*/ 0 h 260"/>
                    <a:gd name="T62" fmla="*/ 138 w 138"/>
                    <a:gd name="T63" fmla="*/ 260 h 260"/>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38" h="260">
                      <a:moveTo>
                        <a:pt x="0" y="260"/>
                      </a:moveTo>
                      <a:lnTo>
                        <a:pt x="20" y="250"/>
                      </a:lnTo>
                      <a:lnTo>
                        <a:pt x="26" y="220"/>
                      </a:lnTo>
                      <a:lnTo>
                        <a:pt x="32" y="176"/>
                      </a:lnTo>
                      <a:lnTo>
                        <a:pt x="42" y="142"/>
                      </a:lnTo>
                      <a:lnTo>
                        <a:pt x="44" y="118"/>
                      </a:lnTo>
                      <a:lnTo>
                        <a:pt x="42" y="80"/>
                      </a:lnTo>
                      <a:lnTo>
                        <a:pt x="44" y="22"/>
                      </a:lnTo>
                      <a:lnTo>
                        <a:pt x="48" y="6"/>
                      </a:lnTo>
                      <a:lnTo>
                        <a:pt x="62" y="0"/>
                      </a:lnTo>
                      <a:lnTo>
                        <a:pt x="76" y="16"/>
                      </a:lnTo>
                      <a:lnTo>
                        <a:pt x="78" y="56"/>
                      </a:lnTo>
                      <a:lnTo>
                        <a:pt x="74" y="102"/>
                      </a:lnTo>
                      <a:lnTo>
                        <a:pt x="78" y="134"/>
                      </a:lnTo>
                      <a:lnTo>
                        <a:pt x="88" y="178"/>
                      </a:lnTo>
                      <a:lnTo>
                        <a:pt x="108" y="222"/>
                      </a:lnTo>
                      <a:lnTo>
                        <a:pt x="138" y="250"/>
                      </a:lnTo>
                      <a:lnTo>
                        <a:pt x="78" y="254"/>
                      </a:lnTo>
                      <a:lnTo>
                        <a:pt x="28" y="260"/>
                      </a:lnTo>
                      <a:lnTo>
                        <a:pt x="0" y="260"/>
                      </a:lnTo>
                      <a:close/>
                    </a:path>
                  </a:pathLst>
                </a:custGeom>
                <a:solidFill>
                  <a:srgbClr val="00CCFF"/>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a:lstStyle/>
                <a:p>
                  <a:endParaRPr lang="en-US"/>
                </a:p>
              </p:txBody>
            </p:sp>
            <p:sp>
              <p:nvSpPr>
                <p:cNvPr id="39" name="Freeform 12"/>
                <p:cNvSpPr>
                  <a:spLocks noChangeAspect="1"/>
                </p:cNvSpPr>
                <p:nvPr/>
              </p:nvSpPr>
              <p:spPr bwMode="auto">
                <a:xfrm>
                  <a:off x="3568" y="878"/>
                  <a:ext cx="150" cy="214"/>
                </a:xfrm>
                <a:custGeom>
                  <a:avLst/>
                  <a:gdLst>
                    <a:gd name="T0" fmla="*/ 0 w 150"/>
                    <a:gd name="T1" fmla="*/ 214 h 214"/>
                    <a:gd name="T2" fmla="*/ 16 w 150"/>
                    <a:gd name="T3" fmla="*/ 166 h 214"/>
                    <a:gd name="T4" fmla="*/ 28 w 150"/>
                    <a:gd name="T5" fmla="*/ 126 h 214"/>
                    <a:gd name="T6" fmla="*/ 34 w 150"/>
                    <a:gd name="T7" fmla="*/ 92 h 214"/>
                    <a:gd name="T8" fmla="*/ 30 w 150"/>
                    <a:gd name="T9" fmla="*/ 76 h 214"/>
                    <a:gd name="T10" fmla="*/ 38 w 150"/>
                    <a:gd name="T11" fmla="*/ 60 h 214"/>
                    <a:gd name="T12" fmla="*/ 48 w 150"/>
                    <a:gd name="T13" fmla="*/ 46 h 214"/>
                    <a:gd name="T14" fmla="*/ 54 w 150"/>
                    <a:gd name="T15" fmla="*/ 18 h 214"/>
                    <a:gd name="T16" fmla="*/ 54 w 150"/>
                    <a:gd name="T17" fmla="*/ 0 h 214"/>
                    <a:gd name="T18" fmla="*/ 68 w 150"/>
                    <a:gd name="T19" fmla="*/ 4 h 214"/>
                    <a:gd name="T20" fmla="*/ 80 w 150"/>
                    <a:gd name="T21" fmla="*/ 16 h 214"/>
                    <a:gd name="T22" fmla="*/ 104 w 150"/>
                    <a:gd name="T23" fmla="*/ 32 h 214"/>
                    <a:gd name="T24" fmla="*/ 108 w 150"/>
                    <a:gd name="T25" fmla="*/ 48 h 214"/>
                    <a:gd name="T26" fmla="*/ 108 w 150"/>
                    <a:gd name="T27" fmla="*/ 86 h 214"/>
                    <a:gd name="T28" fmla="*/ 110 w 150"/>
                    <a:gd name="T29" fmla="*/ 122 h 214"/>
                    <a:gd name="T30" fmla="*/ 120 w 150"/>
                    <a:gd name="T31" fmla="*/ 154 h 214"/>
                    <a:gd name="T32" fmla="*/ 136 w 150"/>
                    <a:gd name="T33" fmla="*/ 168 h 214"/>
                    <a:gd name="T34" fmla="*/ 150 w 150"/>
                    <a:gd name="T35" fmla="*/ 170 h 214"/>
                    <a:gd name="T36" fmla="*/ 118 w 150"/>
                    <a:gd name="T37" fmla="*/ 186 h 214"/>
                    <a:gd name="T38" fmla="*/ 74 w 150"/>
                    <a:gd name="T39" fmla="*/ 204 h 214"/>
                    <a:gd name="T40" fmla="*/ 30 w 150"/>
                    <a:gd name="T41" fmla="*/ 212 h 214"/>
                    <a:gd name="T42" fmla="*/ 0 w 150"/>
                    <a:gd name="T43" fmla="*/ 214 h 21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50"/>
                    <a:gd name="T67" fmla="*/ 0 h 214"/>
                    <a:gd name="T68" fmla="*/ 150 w 150"/>
                    <a:gd name="T69" fmla="*/ 214 h 21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50" h="214">
                      <a:moveTo>
                        <a:pt x="0" y="214"/>
                      </a:moveTo>
                      <a:lnTo>
                        <a:pt x="16" y="166"/>
                      </a:lnTo>
                      <a:lnTo>
                        <a:pt x="28" y="126"/>
                      </a:lnTo>
                      <a:lnTo>
                        <a:pt x="34" y="92"/>
                      </a:lnTo>
                      <a:lnTo>
                        <a:pt x="30" y="76"/>
                      </a:lnTo>
                      <a:lnTo>
                        <a:pt x="38" y="60"/>
                      </a:lnTo>
                      <a:lnTo>
                        <a:pt x="48" y="46"/>
                      </a:lnTo>
                      <a:lnTo>
                        <a:pt x="54" y="18"/>
                      </a:lnTo>
                      <a:lnTo>
                        <a:pt x="54" y="0"/>
                      </a:lnTo>
                      <a:lnTo>
                        <a:pt x="68" y="4"/>
                      </a:lnTo>
                      <a:lnTo>
                        <a:pt x="80" y="16"/>
                      </a:lnTo>
                      <a:lnTo>
                        <a:pt x="104" y="32"/>
                      </a:lnTo>
                      <a:lnTo>
                        <a:pt x="108" y="48"/>
                      </a:lnTo>
                      <a:lnTo>
                        <a:pt x="108" y="86"/>
                      </a:lnTo>
                      <a:lnTo>
                        <a:pt x="110" y="122"/>
                      </a:lnTo>
                      <a:lnTo>
                        <a:pt x="120" y="154"/>
                      </a:lnTo>
                      <a:lnTo>
                        <a:pt x="136" y="168"/>
                      </a:lnTo>
                      <a:lnTo>
                        <a:pt x="150" y="170"/>
                      </a:lnTo>
                      <a:lnTo>
                        <a:pt x="118" y="186"/>
                      </a:lnTo>
                      <a:lnTo>
                        <a:pt x="74" y="204"/>
                      </a:lnTo>
                      <a:lnTo>
                        <a:pt x="30" y="212"/>
                      </a:lnTo>
                      <a:lnTo>
                        <a:pt x="0" y="214"/>
                      </a:lnTo>
                      <a:close/>
                    </a:path>
                  </a:pathLst>
                </a:custGeom>
                <a:solidFill>
                  <a:srgbClr val="00CCFF"/>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a:lstStyle/>
                <a:p>
                  <a:endParaRPr lang="en-US"/>
                </a:p>
              </p:txBody>
            </p:sp>
            <p:sp>
              <p:nvSpPr>
                <p:cNvPr id="40" name="Freeform 13"/>
                <p:cNvSpPr>
                  <a:spLocks noChangeAspect="1"/>
                </p:cNvSpPr>
                <p:nvPr/>
              </p:nvSpPr>
              <p:spPr bwMode="auto">
                <a:xfrm>
                  <a:off x="3720" y="858"/>
                  <a:ext cx="526" cy="184"/>
                </a:xfrm>
                <a:custGeom>
                  <a:avLst/>
                  <a:gdLst>
                    <a:gd name="T0" fmla="*/ 0 w 526"/>
                    <a:gd name="T1" fmla="*/ 184 h 184"/>
                    <a:gd name="T2" fmla="*/ 18 w 526"/>
                    <a:gd name="T3" fmla="*/ 162 h 184"/>
                    <a:gd name="T4" fmla="*/ 22 w 526"/>
                    <a:gd name="T5" fmla="*/ 124 h 184"/>
                    <a:gd name="T6" fmla="*/ 20 w 526"/>
                    <a:gd name="T7" fmla="*/ 74 h 184"/>
                    <a:gd name="T8" fmla="*/ 22 w 526"/>
                    <a:gd name="T9" fmla="*/ 54 h 184"/>
                    <a:gd name="T10" fmla="*/ 30 w 526"/>
                    <a:gd name="T11" fmla="*/ 98 h 184"/>
                    <a:gd name="T12" fmla="*/ 34 w 526"/>
                    <a:gd name="T13" fmla="*/ 118 h 184"/>
                    <a:gd name="T14" fmla="*/ 60 w 526"/>
                    <a:gd name="T15" fmla="*/ 122 h 184"/>
                    <a:gd name="T16" fmla="*/ 68 w 526"/>
                    <a:gd name="T17" fmla="*/ 98 h 184"/>
                    <a:gd name="T18" fmla="*/ 88 w 526"/>
                    <a:gd name="T19" fmla="*/ 128 h 184"/>
                    <a:gd name="T20" fmla="*/ 112 w 526"/>
                    <a:gd name="T21" fmla="*/ 124 h 184"/>
                    <a:gd name="T22" fmla="*/ 122 w 526"/>
                    <a:gd name="T23" fmla="*/ 102 h 184"/>
                    <a:gd name="T24" fmla="*/ 126 w 526"/>
                    <a:gd name="T25" fmla="*/ 66 h 184"/>
                    <a:gd name="T26" fmla="*/ 144 w 526"/>
                    <a:gd name="T27" fmla="*/ 60 h 184"/>
                    <a:gd name="T28" fmla="*/ 158 w 526"/>
                    <a:gd name="T29" fmla="*/ 40 h 184"/>
                    <a:gd name="T30" fmla="*/ 162 w 526"/>
                    <a:gd name="T31" fmla="*/ 14 h 184"/>
                    <a:gd name="T32" fmla="*/ 168 w 526"/>
                    <a:gd name="T33" fmla="*/ 2 h 184"/>
                    <a:gd name="T34" fmla="*/ 180 w 526"/>
                    <a:gd name="T35" fmla="*/ 8 h 184"/>
                    <a:gd name="T36" fmla="*/ 184 w 526"/>
                    <a:gd name="T37" fmla="*/ 28 h 184"/>
                    <a:gd name="T38" fmla="*/ 188 w 526"/>
                    <a:gd name="T39" fmla="*/ 62 h 184"/>
                    <a:gd name="T40" fmla="*/ 196 w 526"/>
                    <a:gd name="T41" fmla="*/ 88 h 184"/>
                    <a:gd name="T42" fmla="*/ 212 w 526"/>
                    <a:gd name="T43" fmla="*/ 104 h 184"/>
                    <a:gd name="T44" fmla="*/ 230 w 526"/>
                    <a:gd name="T45" fmla="*/ 100 h 184"/>
                    <a:gd name="T46" fmla="*/ 240 w 526"/>
                    <a:gd name="T47" fmla="*/ 82 h 184"/>
                    <a:gd name="T48" fmla="*/ 244 w 526"/>
                    <a:gd name="T49" fmla="*/ 40 h 184"/>
                    <a:gd name="T50" fmla="*/ 246 w 526"/>
                    <a:gd name="T51" fmla="*/ 12 h 184"/>
                    <a:gd name="T52" fmla="*/ 262 w 526"/>
                    <a:gd name="T53" fmla="*/ 0 h 184"/>
                    <a:gd name="T54" fmla="*/ 276 w 526"/>
                    <a:gd name="T55" fmla="*/ 10 h 184"/>
                    <a:gd name="T56" fmla="*/ 286 w 526"/>
                    <a:gd name="T57" fmla="*/ 28 h 184"/>
                    <a:gd name="T58" fmla="*/ 304 w 526"/>
                    <a:gd name="T59" fmla="*/ 18 h 184"/>
                    <a:gd name="T60" fmla="*/ 322 w 526"/>
                    <a:gd name="T61" fmla="*/ 32 h 184"/>
                    <a:gd name="T62" fmla="*/ 330 w 526"/>
                    <a:gd name="T63" fmla="*/ 16 h 184"/>
                    <a:gd name="T64" fmla="*/ 346 w 526"/>
                    <a:gd name="T65" fmla="*/ 12 h 184"/>
                    <a:gd name="T66" fmla="*/ 354 w 526"/>
                    <a:gd name="T67" fmla="*/ 26 h 184"/>
                    <a:gd name="T68" fmla="*/ 358 w 526"/>
                    <a:gd name="T69" fmla="*/ 40 h 184"/>
                    <a:gd name="T70" fmla="*/ 372 w 526"/>
                    <a:gd name="T71" fmla="*/ 42 h 184"/>
                    <a:gd name="T72" fmla="*/ 394 w 526"/>
                    <a:gd name="T73" fmla="*/ 30 h 184"/>
                    <a:gd name="T74" fmla="*/ 404 w 526"/>
                    <a:gd name="T75" fmla="*/ 10 h 184"/>
                    <a:gd name="T76" fmla="*/ 418 w 526"/>
                    <a:gd name="T77" fmla="*/ 6 h 184"/>
                    <a:gd name="T78" fmla="*/ 434 w 526"/>
                    <a:gd name="T79" fmla="*/ 22 h 184"/>
                    <a:gd name="T80" fmla="*/ 452 w 526"/>
                    <a:gd name="T81" fmla="*/ 14 h 184"/>
                    <a:gd name="T82" fmla="*/ 466 w 526"/>
                    <a:gd name="T83" fmla="*/ 0 h 184"/>
                    <a:gd name="T84" fmla="*/ 490 w 526"/>
                    <a:gd name="T85" fmla="*/ 0 h 184"/>
                    <a:gd name="T86" fmla="*/ 516 w 526"/>
                    <a:gd name="T87" fmla="*/ 4 h 184"/>
                    <a:gd name="T88" fmla="*/ 526 w 526"/>
                    <a:gd name="T89" fmla="*/ 16 h 184"/>
                    <a:gd name="T90" fmla="*/ 524 w 526"/>
                    <a:gd name="T91" fmla="*/ 32 h 184"/>
                    <a:gd name="T92" fmla="*/ 490 w 526"/>
                    <a:gd name="T93" fmla="*/ 50 h 184"/>
                    <a:gd name="T94" fmla="*/ 450 w 526"/>
                    <a:gd name="T95" fmla="*/ 72 h 184"/>
                    <a:gd name="T96" fmla="*/ 406 w 526"/>
                    <a:gd name="T97" fmla="*/ 84 h 184"/>
                    <a:gd name="T98" fmla="*/ 358 w 526"/>
                    <a:gd name="T99" fmla="*/ 86 h 184"/>
                    <a:gd name="T100" fmla="*/ 328 w 526"/>
                    <a:gd name="T101" fmla="*/ 96 h 184"/>
                    <a:gd name="T102" fmla="*/ 302 w 526"/>
                    <a:gd name="T103" fmla="*/ 96 h 184"/>
                    <a:gd name="T104" fmla="*/ 282 w 526"/>
                    <a:gd name="T105" fmla="*/ 106 h 184"/>
                    <a:gd name="T106" fmla="*/ 256 w 526"/>
                    <a:gd name="T107" fmla="*/ 140 h 184"/>
                    <a:gd name="T108" fmla="*/ 228 w 526"/>
                    <a:gd name="T109" fmla="*/ 156 h 184"/>
                    <a:gd name="T110" fmla="*/ 164 w 526"/>
                    <a:gd name="T111" fmla="*/ 154 h 184"/>
                    <a:gd name="T112" fmla="*/ 86 w 526"/>
                    <a:gd name="T113" fmla="*/ 158 h 184"/>
                    <a:gd name="T114" fmla="*/ 52 w 526"/>
                    <a:gd name="T115" fmla="*/ 162 h 184"/>
                    <a:gd name="T116" fmla="*/ 36 w 526"/>
                    <a:gd name="T117" fmla="*/ 166 h 184"/>
                    <a:gd name="T118" fmla="*/ 14 w 526"/>
                    <a:gd name="T119" fmla="*/ 176 h 184"/>
                    <a:gd name="T120" fmla="*/ 0 w 526"/>
                    <a:gd name="T121" fmla="*/ 184 h 184"/>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26"/>
                    <a:gd name="T184" fmla="*/ 0 h 184"/>
                    <a:gd name="T185" fmla="*/ 526 w 526"/>
                    <a:gd name="T186" fmla="*/ 184 h 184"/>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26" h="184">
                      <a:moveTo>
                        <a:pt x="0" y="184"/>
                      </a:moveTo>
                      <a:lnTo>
                        <a:pt x="18" y="162"/>
                      </a:lnTo>
                      <a:lnTo>
                        <a:pt x="22" y="124"/>
                      </a:lnTo>
                      <a:lnTo>
                        <a:pt x="20" y="74"/>
                      </a:lnTo>
                      <a:lnTo>
                        <a:pt x="22" y="54"/>
                      </a:lnTo>
                      <a:lnTo>
                        <a:pt x="30" y="98"/>
                      </a:lnTo>
                      <a:lnTo>
                        <a:pt x="34" y="118"/>
                      </a:lnTo>
                      <a:lnTo>
                        <a:pt x="60" y="122"/>
                      </a:lnTo>
                      <a:lnTo>
                        <a:pt x="68" y="98"/>
                      </a:lnTo>
                      <a:lnTo>
                        <a:pt x="88" y="128"/>
                      </a:lnTo>
                      <a:lnTo>
                        <a:pt x="112" y="124"/>
                      </a:lnTo>
                      <a:lnTo>
                        <a:pt x="122" y="102"/>
                      </a:lnTo>
                      <a:lnTo>
                        <a:pt x="126" y="66"/>
                      </a:lnTo>
                      <a:lnTo>
                        <a:pt x="144" y="60"/>
                      </a:lnTo>
                      <a:lnTo>
                        <a:pt x="158" y="40"/>
                      </a:lnTo>
                      <a:lnTo>
                        <a:pt x="162" y="14"/>
                      </a:lnTo>
                      <a:lnTo>
                        <a:pt x="168" y="2"/>
                      </a:lnTo>
                      <a:lnTo>
                        <a:pt x="180" y="8"/>
                      </a:lnTo>
                      <a:lnTo>
                        <a:pt x="184" y="28"/>
                      </a:lnTo>
                      <a:lnTo>
                        <a:pt x="188" y="62"/>
                      </a:lnTo>
                      <a:lnTo>
                        <a:pt x="196" y="88"/>
                      </a:lnTo>
                      <a:lnTo>
                        <a:pt x="212" y="104"/>
                      </a:lnTo>
                      <a:lnTo>
                        <a:pt x="230" y="100"/>
                      </a:lnTo>
                      <a:lnTo>
                        <a:pt x="240" y="82"/>
                      </a:lnTo>
                      <a:lnTo>
                        <a:pt x="244" y="40"/>
                      </a:lnTo>
                      <a:lnTo>
                        <a:pt x="246" y="12"/>
                      </a:lnTo>
                      <a:lnTo>
                        <a:pt x="262" y="0"/>
                      </a:lnTo>
                      <a:lnTo>
                        <a:pt x="276" y="10"/>
                      </a:lnTo>
                      <a:lnTo>
                        <a:pt x="286" y="28"/>
                      </a:lnTo>
                      <a:lnTo>
                        <a:pt x="304" y="18"/>
                      </a:lnTo>
                      <a:lnTo>
                        <a:pt x="322" y="32"/>
                      </a:lnTo>
                      <a:lnTo>
                        <a:pt x="330" y="16"/>
                      </a:lnTo>
                      <a:lnTo>
                        <a:pt x="346" y="12"/>
                      </a:lnTo>
                      <a:lnTo>
                        <a:pt x="354" y="26"/>
                      </a:lnTo>
                      <a:lnTo>
                        <a:pt x="358" y="40"/>
                      </a:lnTo>
                      <a:lnTo>
                        <a:pt x="372" y="42"/>
                      </a:lnTo>
                      <a:lnTo>
                        <a:pt x="394" y="30"/>
                      </a:lnTo>
                      <a:lnTo>
                        <a:pt x="404" y="10"/>
                      </a:lnTo>
                      <a:lnTo>
                        <a:pt x="418" y="6"/>
                      </a:lnTo>
                      <a:lnTo>
                        <a:pt x="434" y="22"/>
                      </a:lnTo>
                      <a:lnTo>
                        <a:pt x="452" y="14"/>
                      </a:lnTo>
                      <a:lnTo>
                        <a:pt x="466" y="0"/>
                      </a:lnTo>
                      <a:lnTo>
                        <a:pt x="490" y="0"/>
                      </a:lnTo>
                      <a:lnTo>
                        <a:pt x="516" y="4"/>
                      </a:lnTo>
                      <a:lnTo>
                        <a:pt x="526" y="16"/>
                      </a:lnTo>
                      <a:lnTo>
                        <a:pt x="524" y="32"/>
                      </a:lnTo>
                      <a:lnTo>
                        <a:pt x="490" y="50"/>
                      </a:lnTo>
                      <a:lnTo>
                        <a:pt x="450" y="72"/>
                      </a:lnTo>
                      <a:lnTo>
                        <a:pt x="406" y="84"/>
                      </a:lnTo>
                      <a:lnTo>
                        <a:pt x="358" y="86"/>
                      </a:lnTo>
                      <a:lnTo>
                        <a:pt x="328" y="96"/>
                      </a:lnTo>
                      <a:lnTo>
                        <a:pt x="302" y="96"/>
                      </a:lnTo>
                      <a:lnTo>
                        <a:pt x="282" y="106"/>
                      </a:lnTo>
                      <a:lnTo>
                        <a:pt x="256" y="140"/>
                      </a:lnTo>
                      <a:lnTo>
                        <a:pt x="228" y="156"/>
                      </a:lnTo>
                      <a:lnTo>
                        <a:pt x="164" y="154"/>
                      </a:lnTo>
                      <a:lnTo>
                        <a:pt x="86" y="158"/>
                      </a:lnTo>
                      <a:lnTo>
                        <a:pt x="52" y="162"/>
                      </a:lnTo>
                      <a:lnTo>
                        <a:pt x="36" y="166"/>
                      </a:lnTo>
                      <a:lnTo>
                        <a:pt x="14" y="176"/>
                      </a:lnTo>
                      <a:lnTo>
                        <a:pt x="0" y="184"/>
                      </a:lnTo>
                      <a:close/>
                    </a:path>
                  </a:pathLst>
                </a:custGeom>
                <a:solidFill>
                  <a:srgbClr val="00CCFF"/>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a:lstStyle/>
                <a:p>
                  <a:endParaRPr lang="en-US"/>
                </a:p>
              </p:txBody>
            </p:sp>
            <p:sp>
              <p:nvSpPr>
                <p:cNvPr id="41" name="Freeform 14"/>
                <p:cNvSpPr>
                  <a:spLocks noChangeAspect="1"/>
                </p:cNvSpPr>
                <p:nvPr/>
              </p:nvSpPr>
              <p:spPr bwMode="auto">
                <a:xfrm>
                  <a:off x="3058" y="974"/>
                  <a:ext cx="1880" cy="288"/>
                </a:xfrm>
                <a:custGeom>
                  <a:avLst/>
                  <a:gdLst>
                    <a:gd name="T0" fmla="*/ 0 w 1880"/>
                    <a:gd name="T1" fmla="*/ 288 h 288"/>
                    <a:gd name="T2" fmla="*/ 32 w 1880"/>
                    <a:gd name="T3" fmla="*/ 270 h 288"/>
                    <a:gd name="T4" fmla="*/ 62 w 1880"/>
                    <a:gd name="T5" fmla="*/ 240 h 288"/>
                    <a:gd name="T6" fmla="*/ 92 w 1880"/>
                    <a:gd name="T7" fmla="*/ 208 h 288"/>
                    <a:gd name="T8" fmla="*/ 114 w 1880"/>
                    <a:gd name="T9" fmla="*/ 194 h 288"/>
                    <a:gd name="T10" fmla="*/ 152 w 1880"/>
                    <a:gd name="T11" fmla="*/ 170 h 288"/>
                    <a:gd name="T12" fmla="*/ 178 w 1880"/>
                    <a:gd name="T13" fmla="*/ 156 h 288"/>
                    <a:gd name="T14" fmla="*/ 232 w 1880"/>
                    <a:gd name="T15" fmla="*/ 146 h 288"/>
                    <a:gd name="T16" fmla="*/ 304 w 1880"/>
                    <a:gd name="T17" fmla="*/ 140 h 288"/>
                    <a:gd name="T18" fmla="*/ 382 w 1880"/>
                    <a:gd name="T19" fmla="*/ 134 h 288"/>
                    <a:gd name="T20" fmla="*/ 462 w 1880"/>
                    <a:gd name="T21" fmla="*/ 124 h 288"/>
                    <a:gd name="T22" fmla="*/ 540 w 1880"/>
                    <a:gd name="T23" fmla="*/ 114 h 288"/>
                    <a:gd name="T24" fmla="*/ 592 w 1880"/>
                    <a:gd name="T25" fmla="*/ 104 h 288"/>
                    <a:gd name="T26" fmla="*/ 646 w 1880"/>
                    <a:gd name="T27" fmla="*/ 80 h 288"/>
                    <a:gd name="T28" fmla="*/ 680 w 1880"/>
                    <a:gd name="T29" fmla="*/ 58 h 288"/>
                    <a:gd name="T30" fmla="*/ 746 w 1880"/>
                    <a:gd name="T31" fmla="*/ 58 h 288"/>
                    <a:gd name="T32" fmla="*/ 908 w 1880"/>
                    <a:gd name="T33" fmla="*/ 46 h 288"/>
                    <a:gd name="T34" fmla="*/ 1034 w 1880"/>
                    <a:gd name="T35" fmla="*/ 40 h 288"/>
                    <a:gd name="T36" fmla="*/ 1258 w 1880"/>
                    <a:gd name="T37" fmla="*/ 26 h 288"/>
                    <a:gd name="T38" fmla="*/ 1376 w 1880"/>
                    <a:gd name="T39" fmla="*/ 20 h 288"/>
                    <a:gd name="T40" fmla="*/ 1512 w 1880"/>
                    <a:gd name="T41" fmla="*/ 12 h 288"/>
                    <a:gd name="T42" fmla="*/ 1668 w 1880"/>
                    <a:gd name="T43" fmla="*/ 4 h 288"/>
                    <a:gd name="T44" fmla="*/ 1880 w 1880"/>
                    <a:gd name="T45" fmla="*/ 0 h 288"/>
                    <a:gd name="T46" fmla="*/ 1880 w 1880"/>
                    <a:gd name="T47" fmla="*/ 88 h 288"/>
                    <a:gd name="T48" fmla="*/ 1642 w 1880"/>
                    <a:gd name="T49" fmla="*/ 98 h 288"/>
                    <a:gd name="T50" fmla="*/ 1478 w 1880"/>
                    <a:gd name="T51" fmla="*/ 116 h 288"/>
                    <a:gd name="T52" fmla="*/ 1322 w 1880"/>
                    <a:gd name="T53" fmla="*/ 134 h 288"/>
                    <a:gd name="T54" fmla="*/ 1162 w 1880"/>
                    <a:gd name="T55" fmla="*/ 152 h 288"/>
                    <a:gd name="T56" fmla="*/ 1012 w 1880"/>
                    <a:gd name="T57" fmla="*/ 162 h 288"/>
                    <a:gd name="T58" fmla="*/ 764 w 1880"/>
                    <a:gd name="T59" fmla="*/ 182 h 288"/>
                    <a:gd name="T60" fmla="*/ 566 w 1880"/>
                    <a:gd name="T61" fmla="*/ 194 h 288"/>
                    <a:gd name="T62" fmla="*/ 374 w 1880"/>
                    <a:gd name="T63" fmla="*/ 208 h 288"/>
                    <a:gd name="T64" fmla="*/ 252 w 1880"/>
                    <a:gd name="T65" fmla="*/ 222 h 288"/>
                    <a:gd name="T66" fmla="*/ 148 w 1880"/>
                    <a:gd name="T67" fmla="*/ 246 h 288"/>
                    <a:gd name="T68" fmla="*/ 0 w 1880"/>
                    <a:gd name="T69" fmla="*/ 288 h 28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880"/>
                    <a:gd name="T106" fmla="*/ 0 h 288"/>
                    <a:gd name="T107" fmla="*/ 1880 w 1880"/>
                    <a:gd name="T108" fmla="*/ 288 h 28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880" h="288">
                      <a:moveTo>
                        <a:pt x="0" y="288"/>
                      </a:moveTo>
                      <a:lnTo>
                        <a:pt x="32" y="270"/>
                      </a:lnTo>
                      <a:lnTo>
                        <a:pt x="62" y="240"/>
                      </a:lnTo>
                      <a:lnTo>
                        <a:pt x="92" y="208"/>
                      </a:lnTo>
                      <a:lnTo>
                        <a:pt x="114" y="194"/>
                      </a:lnTo>
                      <a:lnTo>
                        <a:pt x="152" y="170"/>
                      </a:lnTo>
                      <a:lnTo>
                        <a:pt x="178" y="156"/>
                      </a:lnTo>
                      <a:lnTo>
                        <a:pt x="232" y="146"/>
                      </a:lnTo>
                      <a:lnTo>
                        <a:pt x="304" y="140"/>
                      </a:lnTo>
                      <a:lnTo>
                        <a:pt x="382" y="134"/>
                      </a:lnTo>
                      <a:lnTo>
                        <a:pt x="462" y="124"/>
                      </a:lnTo>
                      <a:lnTo>
                        <a:pt x="540" y="114"/>
                      </a:lnTo>
                      <a:lnTo>
                        <a:pt x="592" y="104"/>
                      </a:lnTo>
                      <a:lnTo>
                        <a:pt x="646" y="80"/>
                      </a:lnTo>
                      <a:lnTo>
                        <a:pt x="680" y="58"/>
                      </a:lnTo>
                      <a:lnTo>
                        <a:pt x="746" y="58"/>
                      </a:lnTo>
                      <a:lnTo>
                        <a:pt x="908" y="46"/>
                      </a:lnTo>
                      <a:lnTo>
                        <a:pt x="1034" y="40"/>
                      </a:lnTo>
                      <a:lnTo>
                        <a:pt x="1258" y="26"/>
                      </a:lnTo>
                      <a:lnTo>
                        <a:pt x="1376" y="20"/>
                      </a:lnTo>
                      <a:lnTo>
                        <a:pt x="1512" y="12"/>
                      </a:lnTo>
                      <a:lnTo>
                        <a:pt x="1668" y="4"/>
                      </a:lnTo>
                      <a:lnTo>
                        <a:pt x="1880" y="0"/>
                      </a:lnTo>
                      <a:lnTo>
                        <a:pt x="1880" y="88"/>
                      </a:lnTo>
                      <a:lnTo>
                        <a:pt x="1642" y="98"/>
                      </a:lnTo>
                      <a:lnTo>
                        <a:pt x="1478" y="116"/>
                      </a:lnTo>
                      <a:lnTo>
                        <a:pt x="1322" y="134"/>
                      </a:lnTo>
                      <a:lnTo>
                        <a:pt x="1162" y="152"/>
                      </a:lnTo>
                      <a:lnTo>
                        <a:pt x="1012" y="162"/>
                      </a:lnTo>
                      <a:lnTo>
                        <a:pt x="764" y="182"/>
                      </a:lnTo>
                      <a:lnTo>
                        <a:pt x="566" y="194"/>
                      </a:lnTo>
                      <a:lnTo>
                        <a:pt x="374" y="208"/>
                      </a:lnTo>
                      <a:lnTo>
                        <a:pt x="252" y="222"/>
                      </a:lnTo>
                      <a:lnTo>
                        <a:pt x="148" y="246"/>
                      </a:lnTo>
                      <a:lnTo>
                        <a:pt x="0" y="288"/>
                      </a:lnTo>
                      <a:close/>
                    </a:path>
                  </a:pathLst>
                </a:custGeom>
                <a:solidFill>
                  <a:srgbClr val="008000">
                    <a:alpha val="41176"/>
                  </a:srgbClr>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a:lstStyle/>
                <a:p>
                  <a:endParaRPr lang="en-US"/>
                </a:p>
              </p:txBody>
            </p:sp>
            <p:sp>
              <p:nvSpPr>
                <p:cNvPr id="42" name="Freeform 15"/>
                <p:cNvSpPr>
                  <a:spLocks noChangeAspect="1"/>
                </p:cNvSpPr>
                <p:nvPr/>
              </p:nvSpPr>
              <p:spPr bwMode="auto">
                <a:xfrm>
                  <a:off x="2943" y="1101"/>
                  <a:ext cx="278" cy="185"/>
                </a:xfrm>
                <a:custGeom>
                  <a:avLst/>
                  <a:gdLst>
                    <a:gd name="T0" fmla="*/ 77 w 278"/>
                    <a:gd name="T1" fmla="*/ 110 h 185"/>
                    <a:gd name="T2" fmla="*/ 99 w 278"/>
                    <a:gd name="T3" fmla="*/ 110 h 185"/>
                    <a:gd name="T4" fmla="*/ 120 w 278"/>
                    <a:gd name="T5" fmla="*/ 102 h 185"/>
                    <a:gd name="T6" fmla="*/ 149 w 278"/>
                    <a:gd name="T7" fmla="*/ 80 h 185"/>
                    <a:gd name="T8" fmla="*/ 173 w 278"/>
                    <a:gd name="T9" fmla="*/ 57 h 185"/>
                    <a:gd name="T10" fmla="*/ 204 w 278"/>
                    <a:gd name="T11" fmla="*/ 29 h 185"/>
                    <a:gd name="T12" fmla="*/ 231 w 278"/>
                    <a:gd name="T13" fmla="*/ 5 h 185"/>
                    <a:gd name="T14" fmla="*/ 249 w 278"/>
                    <a:gd name="T15" fmla="*/ 0 h 185"/>
                    <a:gd name="T16" fmla="*/ 266 w 278"/>
                    <a:gd name="T17" fmla="*/ 0 h 185"/>
                    <a:gd name="T18" fmla="*/ 278 w 278"/>
                    <a:gd name="T19" fmla="*/ 6 h 185"/>
                    <a:gd name="T20" fmla="*/ 248 w 278"/>
                    <a:gd name="T21" fmla="*/ 33 h 185"/>
                    <a:gd name="T22" fmla="*/ 219 w 278"/>
                    <a:gd name="T23" fmla="*/ 60 h 185"/>
                    <a:gd name="T24" fmla="*/ 194 w 278"/>
                    <a:gd name="T25" fmla="*/ 84 h 185"/>
                    <a:gd name="T26" fmla="*/ 182 w 278"/>
                    <a:gd name="T27" fmla="*/ 99 h 185"/>
                    <a:gd name="T28" fmla="*/ 162 w 278"/>
                    <a:gd name="T29" fmla="*/ 119 h 185"/>
                    <a:gd name="T30" fmla="*/ 141 w 278"/>
                    <a:gd name="T31" fmla="*/ 143 h 185"/>
                    <a:gd name="T32" fmla="*/ 110 w 278"/>
                    <a:gd name="T33" fmla="*/ 162 h 185"/>
                    <a:gd name="T34" fmla="*/ 74 w 278"/>
                    <a:gd name="T35" fmla="*/ 176 h 185"/>
                    <a:gd name="T36" fmla="*/ 20 w 278"/>
                    <a:gd name="T37" fmla="*/ 185 h 185"/>
                    <a:gd name="T38" fmla="*/ 0 w 278"/>
                    <a:gd name="T39" fmla="*/ 185 h 185"/>
                    <a:gd name="T40" fmla="*/ 32 w 278"/>
                    <a:gd name="T41" fmla="*/ 164 h 185"/>
                    <a:gd name="T42" fmla="*/ 56 w 278"/>
                    <a:gd name="T43" fmla="*/ 138 h 185"/>
                    <a:gd name="T44" fmla="*/ 77 w 278"/>
                    <a:gd name="T45" fmla="*/ 110 h 18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278"/>
                    <a:gd name="T70" fmla="*/ 0 h 185"/>
                    <a:gd name="T71" fmla="*/ 278 w 278"/>
                    <a:gd name="T72" fmla="*/ 185 h 185"/>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278" h="185">
                      <a:moveTo>
                        <a:pt x="77" y="110"/>
                      </a:moveTo>
                      <a:lnTo>
                        <a:pt x="99" y="110"/>
                      </a:lnTo>
                      <a:lnTo>
                        <a:pt x="120" y="102"/>
                      </a:lnTo>
                      <a:lnTo>
                        <a:pt x="149" y="80"/>
                      </a:lnTo>
                      <a:lnTo>
                        <a:pt x="173" y="57"/>
                      </a:lnTo>
                      <a:lnTo>
                        <a:pt x="204" y="29"/>
                      </a:lnTo>
                      <a:lnTo>
                        <a:pt x="231" y="5"/>
                      </a:lnTo>
                      <a:lnTo>
                        <a:pt x="249" y="0"/>
                      </a:lnTo>
                      <a:lnTo>
                        <a:pt x="266" y="0"/>
                      </a:lnTo>
                      <a:lnTo>
                        <a:pt x="278" y="6"/>
                      </a:lnTo>
                      <a:lnTo>
                        <a:pt x="248" y="33"/>
                      </a:lnTo>
                      <a:lnTo>
                        <a:pt x="219" y="60"/>
                      </a:lnTo>
                      <a:lnTo>
                        <a:pt x="194" y="84"/>
                      </a:lnTo>
                      <a:lnTo>
                        <a:pt x="182" y="99"/>
                      </a:lnTo>
                      <a:lnTo>
                        <a:pt x="162" y="119"/>
                      </a:lnTo>
                      <a:lnTo>
                        <a:pt x="141" y="143"/>
                      </a:lnTo>
                      <a:lnTo>
                        <a:pt x="110" y="162"/>
                      </a:lnTo>
                      <a:lnTo>
                        <a:pt x="74" y="176"/>
                      </a:lnTo>
                      <a:lnTo>
                        <a:pt x="20" y="185"/>
                      </a:lnTo>
                      <a:lnTo>
                        <a:pt x="0" y="185"/>
                      </a:lnTo>
                      <a:lnTo>
                        <a:pt x="32" y="164"/>
                      </a:lnTo>
                      <a:lnTo>
                        <a:pt x="56" y="138"/>
                      </a:lnTo>
                      <a:lnTo>
                        <a:pt x="77" y="110"/>
                      </a:lnTo>
                      <a:close/>
                    </a:path>
                  </a:pathLst>
                </a:custGeom>
                <a:solidFill>
                  <a:srgbClr val="008000">
                    <a:alpha val="41176"/>
                  </a:srgbClr>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a:lstStyle/>
                <a:p>
                  <a:endParaRPr lang="en-US"/>
                </a:p>
              </p:txBody>
            </p:sp>
            <p:sp>
              <p:nvSpPr>
                <p:cNvPr id="43" name="Freeform 16"/>
                <p:cNvSpPr>
                  <a:spLocks noChangeAspect="1"/>
                </p:cNvSpPr>
                <p:nvPr/>
              </p:nvSpPr>
              <p:spPr bwMode="auto">
                <a:xfrm>
                  <a:off x="2517" y="1154"/>
                  <a:ext cx="504" cy="133"/>
                </a:xfrm>
                <a:custGeom>
                  <a:avLst/>
                  <a:gdLst>
                    <a:gd name="T0" fmla="*/ 0 w 504"/>
                    <a:gd name="T1" fmla="*/ 94 h 133"/>
                    <a:gd name="T2" fmla="*/ 15 w 504"/>
                    <a:gd name="T3" fmla="*/ 66 h 133"/>
                    <a:gd name="T4" fmla="*/ 29 w 504"/>
                    <a:gd name="T5" fmla="*/ 39 h 133"/>
                    <a:gd name="T6" fmla="*/ 38 w 504"/>
                    <a:gd name="T7" fmla="*/ 1 h 133"/>
                    <a:gd name="T8" fmla="*/ 51 w 504"/>
                    <a:gd name="T9" fmla="*/ 0 h 133"/>
                    <a:gd name="T10" fmla="*/ 81 w 504"/>
                    <a:gd name="T11" fmla="*/ 0 h 133"/>
                    <a:gd name="T12" fmla="*/ 111 w 504"/>
                    <a:gd name="T13" fmla="*/ 4 h 133"/>
                    <a:gd name="T14" fmla="*/ 140 w 504"/>
                    <a:gd name="T15" fmla="*/ 13 h 133"/>
                    <a:gd name="T16" fmla="*/ 168 w 504"/>
                    <a:gd name="T17" fmla="*/ 28 h 133"/>
                    <a:gd name="T18" fmla="*/ 206 w 504"/>
                    <a:gd name="T19" fmla="*/ 30 h 133"/>
                    <a:gd name="T20" fmla="*/ 260 w 504"/>
                    <a:gd name="T21" fmla="*/ 18 h 133"/>
                    <a:gd name="T22" fmla="*/ 291 w 504"/>
                    <a:gd name="T23" fmla="*/ 9 h 133"/>
                    <a:gd name="T24" fmla="*/ 342 w 504"/>
                    <a:gd name="T25" fmla="*/ 15 h 133"/>
                    <a:gd name="T26" fmla="*/ 380 w 504"/>
                    <a:gd name="T27" fmla="*/ 28 h 133"/>
                    <a:gd name="T28" fmla="*/ 414 w 504"/>
                    <a:gd name="T29" fmla="*/ 48 h 133"/>
                    <a:gd name="T30" fmla="*/ 446 w 504"/>
                    <a:gd name="T31" fmla="*/ 52 h 133"/>
                    <a:gd name="T32" fmla="*/ 470 w 504"/>
                    <a:gd name="T33" fmla="*/ 49 h 133"/>
                    <a:gd name="T34" fmla="*/ 504 w 504"/>
                    <a:gd name="T35" fmla="*/ 27 h 133"/>
                    <a:gd name="T36" fmla="*/ 489 w 504"/>
                    <a:gd name="T37" fmla="*/ 60 h 133"/>
                    <a:gd name="T38" fmla="*/ 471 w 504"/>
                    <a:gd name="T39" fmla="*/ 82 h 133"/>
                    <a:gd name="T40" fmla="*/ 444 w 504"/>
                    <a:gd name="T41" fmla="*/ 112 h 133"/>
                    <a:gd name="T42" fmla="*/ 413 w 504"/>
                    <a:gd name="T43" fmla="*/ 133 h 133"/>
                    <a:gd name="T44" fmla="*/ 315 w 504"/>
                    <a:gd name="T45" fmla="*/ 133 h 133"/>
                    <a:gd name="T46" fmla="*/ 257 w 504"/>
                    <a:gd name="T47" fmla="*/ 129 h 133"/>
                    <a:gd name="T48" fmla="*/ 173 w 504"/>
                    <a:gd name="T49" fmla="*/ 123 h 133"/>
                    <a:gd name="T50" fmla="*/ 117 w 504"/>
                    <a:gd name="T51" fmla="*/ 115 h 133"/>
                    <a:gd name="T52" fmla="*/ 45 w 504"/>
                    <a:gd name="T53" fmla="*/ 108 h 133"/>
                    <a:gd name="T54" fmla="*/ 0 w 504"/>
                    <a:gd name="T55" fmla="*/ 94 h 133"/>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504"/>
                    <a:gd name="T85" fmla="*/ 0 h 133"/>
                    <a:gd name="T86" fmla="*/ 504 w 504"/>
                    <a:gd name="T87" fmla="*/ 133 h 133"/>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504" h="133">
                      <a:moveTo>
                        <a:pt x="0" y="94"/>
                      </a:moveTo>
                      <a:lnTo>
                        <a:pt x="15" y="66"/>
                      </a:lnTo>
                      <a:lnTo>
                        <a:pt x="29" y="39"/>
                      </a:lnTo>
                      <a:lnTo>
                        <a:pt x="38" y="1"/>
                      </a:lnTo>
                      <a:lnTo>
                        <a:pt x="51" y="0"/>
                      </a:lnTo>
                      <a:lnTo>
                        <a:pt x="81" y="0"/>
                      </a:lnTo>
                      <a:lnTo>
                        <a:pt x="111" y="4"/>
                      </a:lnTo>
                      <a:lnTo>
                        <a:pt x="140" y="13"/>
                      </a:lnTo>
                      <a:lnTo>
                        <a:pt x="168" y="28"/>
                      </a:lnTo>
                      <a:lnTo>
                        <a:pt x="206" y="30"/>
                      </a:lnTo>
                      <a:lnTo>
                        <a:pt x="260" y="18"/>
                      </a:lnTo>
                      <a:lnTo>
                        <a:pt x="291" y="9"/>
                      </a:lnTo>
                      <a:lnTo>
                        <a:pt x="342" y="15"/>
                      </a:lnTo>
                      <a:lnTo>
                        <a:pt x="380" y="28"/>
                      </a:lnTo>
                      <a:lnTo>
                        <a:pt x="414" y="48"/>
                      </a:lnTo>
                      <a:lnTo>
                        <a:pt x="446" y="52"/>
                      </a:lnTo>
                      <a:lnTo>
                        <a:pt x="470" y="49"/>
                      </a:lnTo>
                      <a:lnTo>
                        <a:pt x="504" y="27"/>
                      </a:lnTo>
                      <a:lnTo>
                        <a:pt x="489" y="60"/>
                      </a:lnTo>
                      <a:lnTo>
                        <a:pt x="471" y="82"/>
                      </a:lnTo>
                      <a:lnTo>
                        <a:pt x="444" y="112"/>
                      </a:lnTo>
                      <a:lnTo>
                        <a:pt x="413" y="133"/>
                      </a:lnTo>
                      <a:lnTo>
                        <a:pt x="315" y="133"/>
                      </a:lnTo>
                      <a:lnTo>
                        <a:pt x="257" y="129"/>
                      </a:lnTo>
                      <a:lnTo>
                        <a:pt x="173" y="123"/>
                      </a:lnTo>
                      <a:lnTo>
                        <a:pt x="117" y="115"/>
                      </a:lnTo>
                      <a:lnTo>
                        <a:pt x="45" y="108"/>
                      </a:lnTo>
                      <a:lnTo>
                        <a:pt x="0" y="94"/>
                      </a:lnTo>
                      <a:close/>
                    </a:path>
                  </a:pathLst>
                </a:custGeom>
                <a:solidFill>
                  <a:srgbClr val="008000">
                    <a:alpha val="41176"/>
                  </a:srgbClr>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a:lstStyle/>
                <a:p>
                  <a:endParaRPr lang="en-US"/>
                </a:p>
              </p:txBody>
            </p:sp>
            <p:sp>
              <p:nvSpPr>
                <p:cNvPr id="44" name="Freeform 17"/>
                <p:cNvSpPr>
                  <a:spLocks noChangeAspect="1"/>
                </p:cNvSpPr>
                <p:nvPr/>
              </p:nvSpPr>
              <p:spPr bwMode="auto">
                <a:xfrm>
                  <a:off x="2436" y="1145"/>
                  <a:ext cx="111" cy="105"/>
                </a:xfrm>
                <a:custGeom>
                  <a:avLst/>
                  <a:gdLst>
                    <a:gd name="T0" fmla="*/ 0 w 111"/>
                    <a:gd name="T1" fmla="*/ 90 h 105"/>
                    <a:gd name="T2" fmla="*/ 18 w 111"/>
                    <a:gd name="T3" fmla="*/ 49 h 105"/>
                    <a:gd name="T4" fmla="*/ 36 w 111"/>
                    <a:gd name="T5" fmla="*/ 30 h 105"/>
                    <a:gd name="T6" fmla="*/ 60 w 111"/>
                    <a:gd name="T7" fmla="*/ 25 h 105"/>
                    <a:gd name="T8" fmla="*/ 84 w 111"/>
                    <a:gd name="T9" fmla="*/ 15 h 105"/>
                    <a:gd name="T10" fmla="*/ 111 w 111"/>
                    <a:gd name="T11" fmla="*/ 0 h 105"/>
                    <a:gd name="T12" fmla="*/ 102 w 111"/>
                    <a:gd name="T13" fmla="*/ 28 h 105"/>
                    <a:gd name="T14" fmla="*/ 96 w 111"/>
                    <a:gd name="T15" fmla="*/ 54 h 105"/>
                    <a:gd name="T16" fmla="*/ 87 w 111"/>
                    <a:gd name="T17" fmla="*/ 76 h 105"/>
                    <a:gd name="T18" fmla="*/ 71 w 111"/>
                    <a:gd name="T19" fmla="*/ 105 h 105"/>
                    <a:gd name="T20" fmla="*/ 0 w 111"/>
                    <a:gd name="T21" fmla="*/ 90 h 10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11"/>
                    <a:gd name="T34" fmla="*/ 0 h 105"/>
                    <a:gd name="T35" fmla="*/ 111 w 111"/>
                    <a:gd name="T36" fmla="*/ 105 h 10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11" h="105">
                      <a:moveTo>
                        <a:pt x="0" y="90"/>
                      </a:moveTo>
                      <a:lnTo>
                        <a:pt x="18" y="49"/>
                      </a:lnTo>
                      <a:lnTo>
                        <a:pt x="36" y="30"/>
                      </a:lnTo>
                      <a:lnTo>
                        <a:pt x="60" y="25"/>
                      </a:lnTo>
                      <a:lnTo>
                        <a:pt x="84" y="15"/>
                      </a:lnTo>
                      <a:lnTo>
                        <a:pt x="111" y="0"/>
                      </a:lnTo>
                      <a:lnTo>
                        <a:pt x="102" y="28"/>
                      </a:lnTo>
                      <a:lnTo>
                        <a:pt x="96" y="54"/>
                      </a:lnTo>
                      <a:lnTo>
                        <a:pt x="87" y="76"/>
                      </a:lnTo>
                      <a:lnTo>
                        <a:pt x="71" y="105"/>
                      </a:lnTo>
                      <a:lnTo>
                        <a:pt x="0" y="90"/>
                      </a:lnTo>
                      <a:close/>
                    </a:path>
                  </a:pathLst>
                </a:custGeom>
                <a:solidFill>
                  <a:srgbClr val="008000">
                    <a:alpha val="41176"/>
                  </a:srgbClr>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a:lstStyle/>
                <a:p>
                  <a:endParaRPr lang="en-US"/>
                </a:p>
              </p:txBody>
            </p:sp>
            <p:sp>
              <p:nvSpPr>
                <p:cNvPr id="45" name="Freeform 18"/>
                <p:cNvSpPr>
                  <a:spLocks noChangeAspect="1"/>
                </p:cNvSpPr>
                <p:nvPr/>
              </p:nvSpPr>
              <p:spPr bwMode="auto">
                <a:xfrm>
                  <a:off x="988" y="800"/>
                  <a:ext cx="1445" cy="438"/>
                </a:xfrm>
                <a:custGeom>
                  <a:avLst/>
                  <a:gdLst>
                    <a:gd name="T0" fmla="*/ 60 w 1445"/>
                    <a:gd name="T1" fmla="*/ 8 h 438"/>
                    <a:gd name="T2" fmla="*/ 118 w 1445"/>
                    <a:gd name="T3" fmla="*/ 12 h 438"/>
                    <a:gd name="T4" fmla="*/ 185 w 1445"/>
                    <a:gd name="T5" fmla="*/ 15 h 438"/>
                    <a:gd name="T6" fmla="*/ 248 w 1445"/>
                    <a:gd name="T7" fmla="*/ 16 h 438"/>
                    <a:gd name="T8" fmla="*/ 290 w 1445"/>
                    <a:gd name="T9" fmla="*/ 21 h 438"/>
                    <a:gd name="T10" fmla="*/ 344 w 1445"/>
                    <a:gd name="T11" fmla="*/ 39 h 438"/>
                    <a:gd name="T12" fmla="*/ 403 w 1445"/>
                    <a:gd name="T13" fmla="*/ 57 h 438"/>
                    <a:gd name="T14" fmla="*/ 482 w 1445"/>
                    <a:gd name="T15" fmla="*/ 73 h 438"/>
                    <a:gd name="T16" fmla="*/ 563 w 1445"/>
                    <a:gd name="T17" fmla="*/ 84 h 438"/>
                    <a:gd name="T18" fmla="*/ 631 w 1445"/>
                    <a:gd name="T19" fmla="*/ 96 h 438"/>
                    <a:gd name="T20" fmla="*/ 694 w 1445"/>
                    <a:gd name="T21" fmla="*/ 102 h 438"/>
                    <a:gd name="T22" fmla="*/ 719 w 1445"/>
                    <a:gd name="T23" fmla="*/ 105 h 438"/>
                    <a:gd name="T24" fmla="*/ 766 w 1445"/>
                    <a:gd name="T25" fmla="*/ 112 h 438"/>
                    <a:gd name="T26" fmla="*/ 799 w 1445"/>
                    <a:gd name="T27" fmla="*/ 118 h 438"/>
                    <a:gd name="T28" fmla="*/ 806 w 1445"/>
                    <a:gd name="T29" fmla="*/ 133 h 438"/>
                    <a:gd name="T30" fmla="*/ 856 w 1445"/>
                    <a:gd name="T31" fmla="*/ 124 h 438"/>
                    <a:gd name="T32" fmla="*/ 860 w 1445"/>
                    <a:gd name="T33" fmla="*/ 138 h 438"/>
                    <a:gd name="T34" fmla="*/ 887 w 1445"/>
                    <a:gd name="T35" fmla="*/ 150 h 438"/>
                    <a:gd name="T36" fmla="*/ 911 w 1445"/>
                    <a:gd name="T37" fmla="*/ 168 h 438"/>
                    <a:gd name="T38" fmla="*/ 931 w 1445"/>
                    <a:gd name="T39" fmla="*/ 172 h 438"/>
                    <a:gd name="T40" fmla="*/ 943 w 1445"/>
                    <a:gd name="T41" fmla="*/ 172 h 438"/>
                    <a:gd name="T42" fmla="*/ 949 w 1445"/>
                    <a:gd name="T43" fmla="*/ 223 h 438"/>
                    <a:gd name="T44" fmla="*/ 986 w 1445"/>
                    <a:gd name="T45" fmla="*/ 192 h 438"/>
                    <a:gd name="T46" fmla="*/ 995 w 1445"/>
                    <a:gd name="T47" fmla="*/ 211 h 438"/>
                    <a:gd name="T48" fmla="*/ 1028 w 1445"/>
                    <a:gd name="T49" fmla="*/ 172 h 438"/>
                    <a:gd name="T50" fmla="*/ 1039 w 1445"/>
                    <a:gd name="T51" fmla="*/ 205 h 438"/>
                    <a:gd name="T52" fmla="*/ 1069 w 1445"/>
                    <a:gd name="T53" fmla="*/ 186 h 438"/>
                    <a:gd name="T54" fmla="*/ 1073 w 1445"/>
                    <a:gd name="T55" fmla="*/ 202 h 438"/>
                    <a:gd name="T56" fmla="*/ 1099 w 1445"/>
                    <a:gd name="T57" fmla="*/ 219 h 438"/>
                    <a:gd name="T58" fmla="*/ 1130 w 1445"/>
                    <a:gd name="T59" fmla="*/ 222 h 438"/>
                    <a:gd name="T60" fmla="*/ 1153 w 1445"/>
                    <a:gd name="T61" fmla="*/ 213 h 438"/>
                    <a:gd name="T62" fmla="*/ 1181 w 1445"/>
                    <a:gd name="T63" fmla="*/ 229 h 438"/>
                    <a:gd name="T64" fmla="*/ 1222 w 1445"/>
                    <a:gd name="T65" fmla="*/ 228 h 438"/>
                    <a:gd name="T66" fmla="*/ 1247 w 1445"/>
                    <a:gd name="T67" fmla="*/ 222 h 438"/>
                    <a:gd name="T68" fmla="*/ 1264 w 1445"/>
                    <a:gd name="T69" fmla="*/ 240 h 438"/>
                    <a:gd name="T70" fmla="*/ 1298 w 1445"/>
                    <a:gd name="T71" fmla="*/ 255 h 438"/>
                    <a:gd name="T72" fmla="*/ 1322 w 1445"/>
                    <a:gd name="T73" fmla="*/ 270 h 438"/>
                    <a:gd name="T74" fmla="*/ 1349 w 1445"/>
                    <a:gd name="T75" fmla="*/ 316 h 438"/>
                    <a:gd name="T76" fmla="*/ 1379 w 1445"/>
                    <a:gd name="T77" fmla="*/ 366 h 438"/>
                    <a:gd name="T78" fmla="*/ 1421 w 1445"/>
                    <a:gd name="T79" fmla="*/ 415 h 438"/>
                    <a:gd name="T80" fmla="*/ 1445 w 1445"/>
                    <a:gd name="T81" fmla="*/ 438 h 438"/>
                    <a:gd name="T82" fmla="*/ 1339 w 1445"/>
                    <a:gd name="T83" fmla="*/ 414 h 438"/>
                    <a:gd name="T84" fmla="*/ 1160 w 1445"/>
                    <a:gd name="T85" fmla="*/ 385 h 438"/>
                    <a:gd name="T86" fmla="*/ 1057 w 1445"/>
                    <a:gd name="T87" fmla="*/ 373 h 438"/>
                    <a:gd name="T88" fmla="*/ 938 w 1445"/>
                    <a:gd name="T89" fmla="*/ 346 h 438"/>
                    <a:gd name="T90" fmla="*/ 817 w 1445"/>
                    <a:gd name="T91" fmla="*/ 321 h 438"/>
                    <a:gd name="T92" fmla="*/ 718 w 1445"/>
                    <a:gd name="T93" fmla="*/ 298 h 438"/>
                    <a:gd name="T94" fmla="*/ 631 w 1445"/>
                    <a:gd name="T95" fmla="*/ 268 h 438"/>
                    <a:gd name="T96" fmla="*/ 533 w 1445"/>
                    <a:gd name="T97" fmla="*/ 223 h 438"/>
                    <a:gd name="T98" fmla="*/ 497 w 1445"/>
                    <a:gd name="T99" fmla="*/ 208 h 438"/>
                    <a:gd name="T100" fmla="*/ 434 w 1445"/>
                    <a:gd name="T101" fmla="*/ 181 h 438"/>
                    <a:gd name="T102" fmla="*/ 368 w 1445"/>
                    <a:gd name="T103" fmla="*/ 156 h 438"/>
                    <a:gd name="T104" fmla="*/ 331 w 1445"/>
                    <a:gd name="T105" fmla="*/ 141 h 438"/>
                    <a:gd name="T106" fmla="*/ 263 w 1445"/>
                    <a:gd name="T107" fmla="*/ 121 h 438"/>
                    <a:gd name="T108" fmla="*/ 208 w 1445"/>
                    <a:gd name="T109" fmla="*/ 111 h 438"/>
                    <a:gd name="T110" fmla="*/ 157 w 1445"/>
                    <a:gd name="T111" fmla="*/ 108 h 438"/>
                    <a:gd name="T112" fmla="*/ 0 w 1445"/>
                    <a:gd name="T113" fmla="*/ 104 h 438"/>
                    <a:gd name="T114" fmla="*/ 0 w 1445"/>
                    <a:gd name="T115" fmla="*/ 0 h 438"/>
                    <a:gd name="T116" fmla="*/ 60 w 1445"/>
                    <a:gd name="T117" fmla="*/ 8 h 43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445"/>
                    <a:gd name="T178" fmla="*/ 0 h 438"/>
                    <a:gd name="T179" fmla="*/ 1445 w 1445"/>
                    <a:gd name="T180" fmla="*/ 438 h 43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445" h="438">
                      <a:moveTo>
                        <a:pt x="60" y="8"/>
                      </a:moveTo>
                      <a:lnTo>
                        <a:pt x="118" y="12"/>
                      </a:lnTo>
                      <a:lnTo>
                        <a:pt x="185" y="15"/>
                      </a:lnTo>
                      <a:lnTo>
                        <a:pt x="248" y="16"/>
                      </a:lnTo>
                      <a:lnTo>
                        <a:pt x="290" y="21"/>
                      </a:lnTo>
                      <a:lnTo>
                        <a:pt x="344" y="39"/>
                      </a:lnTo>
                      <a:lnTo>
                        <a:pt x="403" y="57"/>
                      </a:lnTo>
                      <a:lnTo>
                        <a:pt x="482" y="73"/>
                      </a:lnTo>
                      <a:lnTo>
                        <a:pt x="563" y="84"/>
                      </a:lnTo>
                      <a:lnTo>
                        <a:pt x="631" y="96"/>
                      </a:lnTo>
                      <a:lnTo>
                        <a:pt x="694" y="102"/>
                      </a:lnTo>
                      <a:lnTo>
                        <a:pt x="719" y="105"/>
                      </a:lnTo>
                      <a:lnTo>
                        <a:pt x="766" y="112"/>
                      </a:lnTo>
                      <a:lnTo>
                        <a:pt x="799" y="118"/>
                      </a:lnTo>
                      <a:lnTo>
                        <a:pt x="806" y="133"/>
                      </a:lnTo>
                      <a:lnTo>
                        <a:pt x="856" y="124"/>
                      </a:lnTo>
                      <a:lnTo>
                        <a:pt x="860" y="138"/>
                      </a:lnTo>
                      <a:lnTo>
                        <a:pt x="887" y="150"/>
                      </a:lnTo>
                      <a:lnTo>
                        <a:pt x="911" y="168"/>
                      </a:lnTo>
                      <a:lnTo>
                        <a:pt x="931" y="172"/>
                      </a:lnTo>
                      <a:lnTo>
                        <a:pt x="943" y="172"/>
                      </a:lnTo>
                      <a:lnTo>
                        <a:pt x="949" y="223"/>
                      </a:lnTo>
                      <a:lnTo>
                        <a:pt x="986" y="192"/>
                      </a:lnTo>
                      <a:lnTo>
                        <a:pt x="995" y="211"/>
                      </a:lnTo>
                      <a:lnTo>
                        <a:pt x="1028" y="172"/>
                      </a:lnTo>
                      <a:lnTo>
                        <a:pt x="1039" y="205"/>
                      </a:lnTo>
                      <a:lnTo>
                        <a:pt x="1069" y="186"/>
                      </a:lnTo>
                      <a:lnTo>
                        <a:pt x="1073" y="202"/>
                      </a:lnTo>
                      <a:lnTo>
                        <a:pt x="1099" y="219"/>
                      </a:lnTo>
                      <a:lnTo>
                        <a:pt x="1130" y="222"/>
                      </a:lnTo>
                      <a:lnTo>
                        <a:pt x="1153" y="213"/>
                      </a:lnTo>
                      <a:lnTo>
                        <a:pt x="1181" y="229"/>
                      </a:lnTo>
                      <a:lnTo>
                        <a:pt x="1222" y="228"/>
                      </a:lnTo>
                      <a:lnTo>
                        <a:pt x="1247" y="222"/>
                      </a:lnTo>
                      <a:lnTo>
                        <a:pt x="1264" y="240"/>
                      </a:lnTo>
                      <a:lnTo>
                        <a:pt x="1298" y="255"/>
                      </a:lnTo>
                      <a:lnTo>
                        <a:pt x="1322" y="270"/>
                      </a:lnTo>
                      <a:lnTo>
                        <a:pt x="1349" y="316"/>
                      </a:lnTo>
                      <a:lnTo>
                        <a:pt x="1379" y="366"/>
                      </a:lnTo>
                      <a:lnTo>
                        <a:pt x="1421" y="415"/>
                      </a:lnTo>
                      <a:lnTo>
                        <a:pt x="1445" y="438"/>
                      </a:lnTo>
                      <a:lnTo>
                        <a:pt x="1339" y="414"/>
                      </a:lnTo>
                      <a:lnTo>
                        <a:pt x="1160" y="385"/>
                      </a:lnTo>
                      <a:lnTo>
                        <a:pt x="1057" y="373"/>
                      </a:lnTo>
                      <a:lnTo>
                        <a:pt x="938" y="346"/>
                      </a:lnTo>
                      <a:lnTo>
                        <a:pt x="817" y="321"/>
                      </a:lnTo>
                      <a:lnTo>
                        <a:pt x="718" y="298"/>
                      </a:lnTo>
                      <a:lnTo>
                        <a:pt x="631" y="268"/>
                      </a:lnTo>
                      <a:lnTo>
                        <a:pt x="533" y="223"/>
                      </a:lnTo>
                      <a:lnTo>
                        <a:pt x="497" y="208"/>
                      </a:lnTo>
                      <a:lnTo>
                        <a:pt x="434" y="181"/>
                      </a:lnTo>
                      <a:lnTo>
                        <a:pt x="368" y="156"/>
                      </a:lnTo>
                      <a:lnTo>
                        <a:pt x="331" y="141"/>
                      </a:lnTo>
                      <a:lnTo>
                        <a:pt x="263" y="121"/>
                      </a:lnTo>
                      <a:lnTo>
                        <a:pt x="208" y="111"/>
                      </a:lnTo>
                      <a:lnTo>
                        <a:pt x="157" y="108"/>
                      </a:lnTo>
                      <a:lnTo>
                        <a:pt x="0" y="104"/>
                      </a:lnTo>
                      <a:lnTo>
                        <a:pt x="0" y="0"/>
                      </a:lnTo>
                      <a:lnTo>
                        <a:pt x="60" y="8"/>
                      </a:lnTo>
                      <a:close/>
                    </a:path>
                  </a:pathLst>
                </a:custGeom>
                <a:solidFill>
                  <a:srgbClr val="008000">
                    <a:alpha val="41176"/>
                  </a:srgbClr>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a:lstStyle/>
                <a:p>
                  <a:endParaRPr lang="en-US"/>
                </a:p>
              </p:txBody>
            </p:sp>
            <p:sp>
              <p:nvSpPr>
                <p:cNvPr id="46" name="Freeform 19"/>
                <p:cNvSpPr>
                  <a:spLocks noChangeAspect="1"/>
                </p:cNvSpPr>
                <p:nvPr/>
              </p:nvSpPr>
              <p:spPr bwMode="auto">
                <a:xfrm>
                  <a:off x="3737" y="966"/>
                  <a:ext cx="1203" cy="66"/>
                </a:xfrm>
                <a:custGeom>
                  <a:avLst/>
                  <a:gdLst>
                    <a:gd name="T0" fmla="*/ 0 w 1203"/>
                    <a:gd name="T1" fmla="*/ 66 h 66"/>
                    <a:gd name="T2" fmla="*/ 33 w 1203"/>
                    <a:gd name="T3" fmla="*/ 53 h 66"/>
                    <a:gd name="T4" fmla="*/ 85 w 1203"/>
                    <a:gd name="T5" fmla="*/ 51 h 66"/>
                    <a:gd name="T6" fmla="*/ 132 w 1203"/>
                    <a:gd name="T7" fmla="*/ 47 h 66"/>
                    <a:gd name="T8" fmla="*/ 187 w 1203"/>
                    <a:gd name="T9" fmla="*/ 47 h 66"/>
                    <a:gd name="T10" fmla="*/ 216 w 1203"/>
                    <a:gd name="T11" fmla="*/ 45 h 66"/>
                    <a:gd name="T12" fmla="*/ 240 w 1203"/>
                    <a:gd name="T13" fmla="*/ 36 h 66"/>
                    <a:gd name="T14" fmla="*/ 285 w 1203"/>
                    <a:gd name="T15" fmla="*/ 33 h 66"/>
                    <a:gd name="T16" fmla="*/ 337 w 1203"/>
                    <a:gd name="T17" fmla="*/ 30 h 66"/>
                    <a:gd name="T18" fmla="*/ 387 w 1203"/>
                    <a:gd name="T19" fmla="*/ 27 h 66"/>
                    <a:gd name="T20" fmla="*/ 487 w 1203"/>
                    <a:gd name="T21" fmla="*/ 21 h 66"/>
                    <a:gd name="T22" fmla="*/ 598 w 1203"/>
                    <a:gd name="T23" fmla="*/ 17 h 66"/>
                    <a:gd name="T24" fmla="*/ 724 w 1203"/>
                    <a:gd name="T25" fmla="*/ 12 h 66"/>
                    <a:gd name="T26" fmla="*/ 829 w 1203"/>
                    <a:gd name="T27" fmla="*/ 9 h 66"/>
                    <a:gd name="T28" fmla="*/ 930 w 1203"/>
                    <a:gd name="T29" fmla="*/ 5 h 66"/>
                    <a:gd name="T30" fmla="*/ 1029 w 1203"/>
                    <a:gd name="T31" fmla="*/ 0 h 66"/>
                    <a:gd name="T32" fmla="*/ 1179 w 1203"/>
                    <a:gd name="T33" fmla="*/ 0 h 66"/>
                    <a:gd name="T34" fmla="*/ 1203 w 1203"/>
                    <a:gd name="T35" fmla="*/ 0 h 66"/>
                    <a:gd name="T36" fmla="*/ 1203 w 1203"/>
                    <a:gd name="T37" fmla="*/ 12 h 66"/>
                    <a:gd name="T38" fmla="*/ 1126 w 1203"/>
                    <a:gd name="T39" fmla="*/ 14 h 66"/>
                    <a:gd name="T40" fmla="*/ 1021 w 1203"/>
                    <a:gd name="T41" fmla="*/ 14 h 66"/>
                    <a:gd name="T42" fmla="*/ 868 w 1203"/>
                    <a:gd name="T43" fmla="*/ 18 h 66"/>
                    <a:gd name="T44" fmla="*/ 735 w 1203"/>
                    <a:gd name="T45" fmla="*/ 24 h 66"/>
                    <a:gd name="T46" fmla="*/ 606 w 1203"/>
                    <a:gd name="T47" fmla="*/ 33 h 66"/>
                    <a:gd name="T48" fmla="*/ 471 w 1203"/>
                    <a:gd name="T49" fmla="*/ 42 h 66"/>
                    <a:gd name="T50" fmla="*/ 325 w 1203"/>
                    <a:gd name="T51" fmla="*/ 50 h 66"/>
                    <a:gd name="T52" fmla="*/ 211 w 1203"/>
                    <a:gd name="T53" fmla="*/ 59 h 66"/>
                    <a:gd name="T54" fmla="*/ 109 w 1203"/>
                    <a:gd name="T55" fmla="*/ 62 h 66"/>
                    <a:gd name="T56" fmla="*/ 0 w 1203"/>
                    <a:gd name="T57" fmla="*/ 66 h 6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203"/>
                    <a:gd name="T88" fmla="*/ 0 h 66"/>
                    <a:gd name="T89" fmla="*/ 1203 w 1203"/>
                    <a:gd name="T90" fmla="*/ 66 h 6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203" h="66">
                      <a:moveTo>
                        <a:pt x="0" y="66"/>
                      </a:moveTo>
                      <a:lnTo>
                        <a:pt x="33" y="53"/>
                      </a:lnTo>
                      <a:lnTo>
                        <a:pt x="85" y="51"/>
                      </a:lnTo>
                      <a:lnTo>
                        <a:pt x="132" y="47"/>
                      </a:lnTo>
                      <a:lnTo>
                        <a:pt x="187" y="47"/>
                      </a:lnTo>
                      <a:lnTo>
                        <a:pt x="216" y="45"/>
                      </a:lnTo>
                      <a:lnTo>
                        <a:pt x="240" y="36"/>
                      </a:lnTo>
                      <a:lnTo>
                        <a:pt x="285" y="33"/>
                      </a:lnTo>
                      <a:lnTo>
                        <a:pt x="337" y="30"/>
                      </a:lnTo>
                      <a:lnTo>
                        <a:pt x="387" y="27"/>
                      </a:lnTo>
                      <a:lnTo>
                        <a:pt x="487" y="21"/>
                      </a:lnTo>
                      <a:lnTo>
                        <a:pt x="598" y="17"/>
                      </a:lnTo>
                      <a:lnTo>
                        <a:pt x="724" y="12"/>
                      </a:lnTo>
                      <a:lnTo>
                        <a:pt x="829" y="9"/>
                      </a:lnTo>
                      <a:lnTo>
                        <a:pt x="930" y="5"/>
                      </a:lnTo>
                      <a:lnTo>
                        <a:pt x="1029" y="0"/>
                      </a:lnTo>
                      <a:lnTo>
                        <a:pt x="1179" y="0"/>
                      </a:lnTo>
                      <a:lnTo>
                        <a:pt x="1203" y="0"/>
                      </a:lnTo>
                      <a:lnTo>
                        <a:pt x="1203" y="12"/>
                      </a:lnTo>
                      <a:lnTo>
                        <a:pt x="1126" y="14"/>
                      </a:lnTo>
                      <a:lnTo>
                        <a:pt x="1021" y="14"/>
                      </a:lnTo>
                      <a:lnTo>
                        <a:pt x="868" y="18"/>
                      </a:lnTo>
                      <a:lnTo>
                        <a:pt x="735" y="24"/>
                      </a:lnTo>
                      <a:lnTo>
                        <a:pt x="606" y="33"/>
                      </a:lnTo>
                      <a:lnTo>
                        <a:pt x="471" y="42"/>
                      </a:lnTo>
                      <a:lnTo>
                        <a:pt x="325" y="50"/>
                      </a:lnTo>
                      <a:lnTo>
                        <a:pt x="211" y="59"/>
                      </a:lnTo>
                      <a:lnTo>
                        <a:pt x="109" y="62"/>
                      </a:lnTo>
                      <a:lnTo>
                        <a:pt x="0" y="66"/>
                      </a:lnTo>
                      <a:close/>
                    </a:path>
                  </a:pathLst>
                </a:custGeom>
                <a:solidFill>
                  <a:srgbClr val="FFCC99">
                    <a:alpha val="59999"/>
                  </a:srgbClr>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a:lstStyle/>
                <a:p>
                  <a:endParaRPr lang="en-US"/>
                </a:p>
              </p:txBody>
            </p:sp>
            <p:sp>
              <p:nvSpPr>
                <p:cNvPr id="47" name="Freeform 20"/>
                <p:cNvSpPr>
                  <a:spLocks noChangeAspect="1"/>
                </p:cNvSpPr>
                <p:nvPr/>
              </p:nvSpPr>
              <p:spPr bwMode="auto">
                <a:xfrm>
                  <a:off x="2573" y="987"/>
                  <a:ext cx="579" cy="95"/>
                </a:xfrm>
                <a:custGeom>
                  <a:avLst/>
                  <a:gdLst>
                    <a:gd name="T0" fmla="*/ 0 w 579"/>
                    <a:gd name="T1" fmla="*/ 62 h 95"/>
                    <a:gd name="T2" fmla="*/ 9 w 579"/>
                    <a:gd name="T3" fmla="*/ 44 h 95"/>
                    <a:gd name="T4" fmla="*/ 27 w 579"/>
                    <a:gd name="T5" fmla="*/ 36 h 95"/>
                    <a:gd name="T6" fmla="*/ 63 w 579"/>
                    <a:gd name="T7" fmla="*/ 41 h 95"/>
                    <a:gd name="T8" fmla="*/ 100 w 579"/>
                    <a:gd name="T9" fmla="*/ 50 h 95"/>
                    <a:gd name="T10" fmla="*/ 136 w 579"/>
                    <a:gd name="T11" fmla="*/ 56 h 95"/>
                    <a:gd name="T12" fmla="*/ 166 w 579"/>
                    <a:gd name="T13" fmla="*/ 59 h 95"/>
                    <a:gd name="T14" fmla="*/ 190 w 579"/>
                    <a:gd name="T15" fmla="*/ 47 h 95"/>
                    <a:gd name="T16" fmla="*/ 205 w 579"/>
                    <a:gd name="T17" fmla="*/ 38 h 95"/>
                    <a:gd name="T18" fmla="*/ 222 w 579"/>
                    <a:gd name="T19" fmla="*/ 23 h 95"/>
                    <a:gd name="T20" fmla="*/ 253 w 579"/>
                    <a:gd name="T21" fmla="*/ 21 h 95"/>
                    <a:gd name="T22" fmla="*/ 283 w 579"/>
                    <a:gd name="T23" fmla="*/ 24 h 95"/>
                    <a:gd name="T24" fmla="*/ 316 w 579"/>
                    <a:gd name="T25" fmla="*/ 29 h 95"/>
                    <a:gd name="T26" fmla="*/ 366 w 579"/>
                    <a:gd name="T27" fmla="*/ 27 h 95"/>
                    <a:gd name="T28" fmla="*/ 408 w 579"/>
                    <a:gd name="T29" fmla="*/ 29 h 95"/>
                    <a:gd name="T30" fmla="*/ 448 w 579"/>
                    <a:gd name="T31" fmla="*/ 36 h 95"/>
                    <a:gd name="T32" fmla="*/ 486 w 579"/>
                    <a:gd name="T33" fmla="*/ 39 h 95"/>
                    <a:gd name="T34" fmla="*/ 525 w 579"/>
                    <a:gd name="T35" fmla="*/ 32 h 95"/>
                    <a:gd name="T36" fmla="*/ 543 w 579"/>
                    <a:gd name="T37" fmla="*/ 14 h 95"/>
                    <a:gd name="T38" fmla="*/ 555 w 579"/>
                    <a:gd name="T39" fmla="*/ 5 h 95"/>
                    <a:gd name="T40" fmla="*/ 567 w 579"/>
                    <a:gd name="T41" fmla="*/ 0 h 95"/>
                    <a:gd name="T42" fmla="*/ 579 w 579"/>
                    <a:gd name="T43" fmla="*/ 3 h 95"/>
                    <a:gd name="T44" fmla="*/ 571 w 579"/>
                    <a:gd name="T45" fmla="*/ 23 h 95"/>
                    <a:gd name="T46" fmla="*/ 550 w 579"/>
                    <a:gd name="T47" fmla="*/ 47 h 95"/>
                    <a:gd name="T48" fmla="*/ 538 w 579"/>
                    <a:gd name="T49" fmla="*/ 63 h 95"/>
                    <a:gd name="T50" fmla="*/ 499 w 579"/>
                    <a:gd name="T51" fmla="*/ 77 h 95"/>
                    <a:gd name="T52" fmla="*/ 463 w 579"/>
                    <a:gd name="T53" fmla="*/ 87 h 95"/>
                    <a:gd name="T54" fmla="*/ 429 w 579"/>
                    <a:gd name="T55" fmla="*/ 95 h 95"/>
                    <a:gd name="T56" fmla="*/ 393 w 579"/>
                    <a:gd name="T57" fmla="*/ 89 h 95"/>
                    <a:gd name="T58" fmla="*/ 352 w 579"/>
                    <a:gd name="T59" fmla="*/ 72 h 95"/>
                    <a:gd name="T60" fmla="*/ 321 w 579"/>
                    <a:gd name="T61" fmla="*/ 62 h 95"/>
                    <a:gd name="T62" fmla="*/ 276 w 579"/>
                    <a:gd name="T63" fmla="*/ 56 h 95"/>
                    <a:gd name="T64" fmla="*/ 235 w 579"/>
                    <a:gd name="T65" fmla="*/ 57 h 95"/>
                    <a:gd name="T66" fmla="*/ 190 w 579"/>
                    <a:gd name="T67" fmla="*/ 69 h 95"/>
                    <a:gd name="T68" fmla="*/ 145 w 579"/>
                    <a:gd name="T69" fmla="*/ 80 h 95"/>
                    <a:gd name="T70" fmla="*/ 103 w 579"/>
                    <a:gd name="T71" fmla="*/ 78 h 95"/>
                    <a:gd name="T72" fmla="*/ 42 w 579"/>
                    <a:gd name="T73" fmla="*/ 69 h 95"/>
                    <a:gd name="T74" fmla="*/ 15 w 579"/>
                    <a:gd name="T75" fmla="*/ 66 h 95"/>
                    <a:gd name="T76" fmla="*/ 0 w 579"/>
                    <a:gd name="T77" fmla="*/ 62 h 95"/>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579"/>
                    <a:gd name="T118" fmla="*/ 0 h 95"/>
                    <a:gd name="T119" fmla="*/ 579 w 579"/>
                    <a:gd name="T120" fmla="*/ 95 h 95"/>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579" h="95">
                      <a:moveTo>
                        <a:pt x="0" y="62"/>
                      </a:moveTo>
                      <a:lnTo>
                        <a:pt x="9" y="44"/>
                      </a:lnTo>
                      <a:lnTo>
                        <a:pt x="27" y="36"/>
                      </a:lnTo>
                      <a:lnTo>
                        <a:pt x="63" y="41"/>
                      </a:lnTo>
                      <a:lnTo>
                        <a:pt x="100" y="50"/>
                      </a:lnTo>
                      <a:lnTo>
                        <a:pt x="136" y="56"/>
                      </a:lnTo>
                      <a:lnTo>
                        <a:pt x="166" y="59"/>
                      </a:lnTo>
                      <a:lnTo>
                        <a:pt x="190" y="47"/>
                      </a:lnTo>
                      <a:lnTo>
                        <a:pt x="205" y="38"/>
                      </a:lnTo>
                      <a:lnTo>
                        <a:pt x="222" y="23"/>
                      </a:lnTo>
                      <a:lnTo>
                        <a:pt x="253" y="21"/>
                      </a:lnTo>
                      <a:lnTo>
                        <a:pt x="283" y="24"/>
                      </a:lnTo>
                      <a:lnTo>
                        <a:pt x="316" y="29"/>
                      </a:lnTo>
                      <a:lnTo>
                        <a:pt x="366" y="27"/>
                      </a:lnTo>
                      <a:lnTo>
                        <a:pt x="408" y="29"/>
                      </a:lnTo>
                      <a:lnTo>
                        <a:pt x="448" y="36"/>
                      </a:lnTo>
                      <a:lnTo>
                        <a:pt x="486" y="39"/>
                      </a:lnTo>
                      <a:lnTo>
                        <a:pt x="525" y="32"/>
                      </a:lnTo>
                      <a:lnTo>
                        <a:pt x="543" y="14"/>
                      </a:lnTo>
                      <a:lnTo>
                        <a:pt x="555" y="5"/>
                      </a:lnTo>
                      <a:lnTo>
                        <a:pt x="567" y="0"/>
                      </a:lnTo>
                      <a:lnTo>
                        <a:pt x="579" y="3"/>
                      </a:lnTo>
                      <a:lnTo>
                        <a:pt x="571" y="23"/>
                      </a:lnTo>
                      <a:lnTo>
                        <a:pt x="550" y="47"/>
                      </a:lnTo>
                      <a:lnTo>
                        <a:pt x="538" y="63"/>
                      </a:lnTo>
                      <a:lnTo>
                        <a:pt x="499" y="77"/>
                      </a:lnTo>
                      <a:lnTo>
                        <a:pt x="463" y="87"/>
                      </a:lnTo>
                      <a:lnTo>
                        <a:pt x="429" y="95"/>
                      </a:lnTo>
                      <a:lnTo>
                        <a:pt x="393" y="89"/>
                      </a:lnTo>
                      <a:lnTo>
                        <a:pt x="352" y="72"/>
                      </a:lnTo>
                      <a:lnTo>
                        <a:pt x="321" y="62"/>
                      </a:lnTo>
                      <a:lnTo>
                        <a:pt x="276" y="56"/>
                      </a:lnTo>
                      <a:lnTo>
                        <a:pt x="235" y="57"/>
                      </a:lnTo>
                      <a:lnTo>
                        <a:pt x="190" y="69"/>
                      </a:lnTo>
                      <a:lnTo>
                        <a:pt x="145" y="80"/>
                      </a:lnTo>
                      <a:lnTo>
                        <a:pt x="103" y="78"/>
                      </a:lnTo>
                      <a:lnTo>
                        <a:pt x="42" y="69"/>
                      </a:lnTo>
                      <a:lnTo>
                        <a:pt x="15" y="66"/>
                      </a:lnTo>
                      <a:lnTo>
                        <a:pt x="0" y="62"/>
                      </a:lnTo>
                      <a:close/>
                    </a:path>
                  </a:pathLst>
                </a:custGeom>
                <a:solidFill>
                  <a:srgbClr val="FFCC99">
                    <a:alpha val="59999"/>
                  </a:srgbClr>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a:lstStyle/>
                <a:p>
                  <a:endParaRPr lang="en-US"/>
                </a:p>
              </p:txBody>
            </p:sp>
            <p:sp>
              <p:nvSpPr>
                <p:cNvPr id="48" name="Freeform 21"/>
                <p:cNvSpPr>
                  <a:spLocks noChangeAspect="1"/>
                </p:cNvSpPr>
                <p:nvPr/>
              </p:nvSpPr>
              <p:spPr bwMode="auto">
                <a:xfrm>
                  <a:off x="3188" y="989"/>
                  <a:ext cx="94" cy="73"/>
                </a:xfrm>
                <a:custGeom>
                  <a:avLst/>
                  <a:gdLst>
                    <a:gd name="T0" fmla="*/ 0 w 94"/>
                    <a:gd name="T1" fmla="*/ 19 h 73"/>
                    <a:gd name="T2" fmla="*/ 15 w 94"/>
                    <a:gd name="T3" fmla="*/ 3 h 73"/>
                    <a:gd name="T4" fmla="*/ 36 w 94"/>
                    <a:gd name="T5" fmla="*/ 0 h 73"/>
                    <a:gd name="T6" fmla="*/ 60 w 94"/>
                    <a:gd name="T7" fmla="*/ 15 h 73"/>
                    <a:gd name="T8" fmla="*/ 75 w 94"/>
                    <a:gd name="T9" fmla="*/ 33 h 73"/>
                    <a:gd name="T10" fmla="*/ 94 w 94"/>
                    <a:gd name="T11" fmla="*/ 61 h 73"/>
                    <a:gd name="T12" fmla="*/ 81 w 94"/>
                    <a:gd name="T13" fmla="*/ 72 h 73"/>
                    <a:gd name="T14" fmla="*/ 70 w 94"/>
                    <a:gd name="T15" fmla="*/ 73 h 73"/>
                    <a:gd name="T16" fmla="*/ 58 w 94"/>
                    <a:gd name="T17" fmla="*/ 45 h 73"/>
                    <a:gd name="T18" fmla="*/ 42 w 94"/>
                    <a:gd name="T19" fmla="*/ 31 h 73"/>
                    <a:gd name="T20" fmla="*/ 27 w 94"/>
                    <a:gd name="T21" fmla="*/ 21 h 73"/>
                    <a:gd name="T22" fmla="*/ 0 w 94"/>
                    <a:gd name="T23" fmla="*/ 19 h 7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94"/>
                    <a:gd name="T37" fmla="*/ 0 h 73"/>
                    <a:gd name="T38" fmla="*/ 94 w 94"/>
                    <a:gd name="T39" fmla="*/ 73 h 7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94" h="73">
                      <a:moveTo>
                        <a:pt x="0" y="19"/>
                      </a:moveTo>
                      <a:lnTo>
                        <a:pt x="15" y="3"/>
                      </a:lnTo>
                      <a:lnTo>
                        <a:pt x="36" y="0"/>
                      </a:lnTo>
                      <a:lnTo>
                        <a:pt x="60" y="15"/>
                      </a:lnTo>
                      <a:lnTo>
                        <a:pt x="75" y="33"/>
                      </a:lnTo>
                      <a:lnTo>
                        <a:pt x="94" y="61"/>
                      </a:lnTo>
                      <a:lnTo>
                        <a:pt x="81" y="72"/>
                      </a:lnTo>
                      <a:lnTo>
                        <a:pt x="70" y="73"/>
                      </a:lnTo>
                      <a:lnTo>
                        <a:pt x="58" y="45"/>
                      </a:lnTo>
                      <a:lnTo>
                        <a:pt x="42" y="31"/>
                      </a:lnTo>
                      <a:lnTo>
                        <a:pt x="27" y="21"/>
                      </a:lnTo>
                      <a:lnTo>
                        <a:pt x="0" y="19"/>
                      </a:lnTo>
                      <a:close/>
                    </a:path>
                  </a:pathLst>
                </a:custGeom>
                <a:solidFill>
                  <a:srgbClr val="FFCC99">
                    <a:alpha val="59999"/>
                  </a:srgbClr>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a:lstStyle/>
                <a:p>
                  <a:endParaRPr lang="en-US"/>
                </a:p>
              </p:txBody>
            </p:sp>
            <p:sp>
              <p:nvSpPr>
                <p:cNvPr id="49" name="Freeform 22"/>
                <p:cNvSpPr>
                  <a:spLocks noChangeAspect="1"/>
                </p:cNvSpPr>
                <p:nvPr/>
              </p:nvSpPr>
              <p:spPr bwMode="auto">
                <a:xfrm>
                  <a:off x="2295" y="918"/>
                  <a:ext cx="318" cy="252"/>
                </a:xfrm>
                <a:custGeom>
                  <a:avLst/>
                  <a:gdLst>
                    <a:gd name="T0" fmla="*/ 0 w 318"/>
                    <a:gd name="T1" fmla="*/ 57 h 252"/>
                    <a:gd name="T2" fmla="*/ 17 w 318"/>
                    <a:gd name="T3" fmla="*/ 50 h 252"/>
                    <a:gd name="T4" fmla="*/ 33 w 318"/>
                    <a:gd name="T5" fmla="*/ 48 h 252"/>
                    <a:gd name="T6" fmla="*/ 51 w 318"/>
                    <a:gd name="T7" fmla="*/ 53 h 252"/>
                    <a:gd name="T8" fmla="*/ 71 w 318"/>
                    <a:gd name="T9" fmla="*/ 45 h 252"/>
                    <a:gd name="T10" fmla="*/ 86 w 318"/>
                    <a:gd name="T11" fmla="*/ 23 h 252"/>
                    <a:gd name="T12" fmla="*/ 92 w 318"/>
                    <a:gd name="T13" fmla="*/ 36 h 252"/>
                    <a:gd name="T14" fmla="*/ 104 w 318"/>
                    <a:gd name="T15" fmla="*/ 21 h 252"/>
                    <a:gd name="T16" fmla="*/ 113 w 318"/>
                    <a:gd name="T17" fmla="*/ 8 h 252"/>
                    <a:gd name="T18" fmla="*/ 122 w 318"/>
                    <a:gd name="T19" fmla="*/ 0 h 252"/>
                    <a:gd name="T20" fmla="*/ 128 w 318"/>
                    <a:gd name="T21" fmla="*/ 15 h 252"/>
                    <a:gd name="T22" fmla="*/ 140 w 318"/>
                    <a:gd name="T23" fmla="*/ 35 h 252"/>
                    <a:gd name="T24" fmla="*/ 167 w 318"/>
                    <a:gd name="T25" fmla="*/ 30 h 252"/>
                    <a:gd name="T26" fmla="*/ 179 w 318"/>
                    <a:gd name="T27" fmla="*/ 35 h 252"/>
                    <a:gd name="T28" fmla="*/ 194 w 318"/>
                    <a:gd name="T29" fmla="*/ 18 h 252"/>
                    <a:gd name="T30" fmla="*/ 215 w 318"/>
                    <a:gd name="T31" fmla="*/ 6 h 252"/>
                    <a:gd name="T32" fmla="*/ 221 w 318"/>
                    <a:gd name="T33" fmla="*/ 38 h 252"/>
                    <a:gd name="T34" fmla="*/ 240 w 318"/>
                    <a:gd name="T35" fmla="*/ 65 h 252"/>
                    <a:gd name="T36" fmla="*/ 269 w 318"/>
                    <a:gd name="T37" fmla="*/ 41 h 252"/>
                    <a:gd name="T38" fmla="*/ 290 w 318"/>
                    <a:gd name="T39" fmla="*/ 24 h 252"/>
                    <a:gd name="T40" fmla="*/ 303 w 318"/>
                    <a:gd name="T41" fmla="*/ 17 h 252"/>
                    <a:gd name="T42" fmla="*/ 308 w 318"/>
                    <a:gd name="T43" fmla="*/ 41 h 252"/>
                    <a:gd name="T44" fmla="*/ 318 w 318"/>
                    <a:gd name="T45" fmla="*/ 62 h 252"/>
                    <a:gd name="T46" fmla="*/ 308 w 318"/>
                    <a:gd name="T47" fmla="*/ 84 h 252"/>
                    <a:gd name="T48" fmla="*/ 290 w 318"/>
                    <a:gd name="T49" fmla="*/ 90 h 252"/>
                    <a:gd name="T50" fmla="*/ 273 w 318"/>
                    <a:gd name="T51" fmla="*/ 120 h 252"/>
                    <a:gd name="T52" fmla="*/ 242 w 318"/>
                    <a:gd name="T53" fmla="*/ 129 h 252"/>
                    <a:gd name="T54" fmla="*/ 201 w 318"/>
                    <a:gd name="T55" fmla="*/ 140 h 252"/>
                    <a:gd name="T56" fmla="*/ 174 w 318"/>
                    <a:gd name="T57" fmla="*/ 158 h 252"/>
                    <a:gd name="T58" fmla="*/ 153 w 318"/>
                    <a:gd name="T59" fmla="*/ 195 h 252"/>
                    <a:gd name="T60" fmla="*/ 132 w 318"/>
                    <a:gd name="T61" fmla="*/ 237 h 252"/>
                    <a:gd name="T62" fmla="*/ 113 w 318"/>
                    <a:gd name="T63" fmla="*/ 252 h 252"/>
                    <a:gd name="T64" fmla="*/ 102 w 318"/>
                    <a:gd name="T65" fmla="*/ 252 h 252"/>
                    <a:gd name="T66" fmla="*/ 84 w 318"/>
                    <a:gd name="T67" fmla="*/ 230 h 252"/>
                    <a:gd name="T68" fmla="*/ 69 w 318"/>
                    <a:gd name="T69" fmla="*/ 218 h 252"/>
                    <a:gd name="T70" fmla="*/ 57 w 318"/>
                    <a:gd name="T71" fmla="*/ 203 h 252"/>
                    <a:gd name="T72" fmla="*/ 41 w 318"/>
                    <a:gd name="T73" fmla="*/ 182 h 252"/>
                    <a:gd name="T74" fmla="*/ 24 w 318"/>
                    <a:gd name="T75" fmla="*/ 161 h 252"/>
                    <a:gd name="T76" fmla="*/ 14 w 318"/>
                    <a:gd name="T77" fmla="*/ 140 h 252"/>
                    <a:gd name="T78" fmla="*/ 5 w 318"/>
                    <a:gd name="T79" fmla="*/ 105 h 252"/>
                    <a:gd name="T80" fmla="*/ 0 w 318"/>
                    <a:gd name="T81" fmla="*/ 57 h 252"/>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18"/>
                    <a:gd name="T124" fmla="*/ 0 h 252"/>
                    <a:gd name="T125" fmla="*/ 318 w 318"/>
                    <a:gd name="T126" fmla="*/ 252 h 252"/>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18" h="252">
                      <a:moveTo>
                        <a:pt x="0" y="57"/>
                      </a:moveTo>
                      <a:lnTo>
                        <a:pt x="17" y="50"/>
                      </a:lnTo>
                      <a:lnTo>
                        <a:pt x="33" y="48"/>
                      </a:lnTo>
                      <a:lnTo>
                        <a:pt x="51" y="53"/>
                      </a:lnTo>
                      <a:lnTo>
                        <a:pt x="71" y="45"/>
                      </a:lnTo>
                      <a:lnTo>
                        <a:pt x="86" y="23"/>
                      </a:lnTo>
                      <a:lnTo>
                        <a:pt x="92" y="36"/>
                      </a:lnTo>
                      <a:lnTo>
                        <a:pt x="104" y="21"/>
                      </a:lnTo>
                      <a:lnTo>
                        <a:pt x="113" y="8"/>
                      </a:lnTo>
                      <a:lnTo>
                        <a:pt x="122" y="0"/>
                      </a:lnTo>
                      <a:lnTo>
                        <a:pt x="128" y="15"/>
                      </a:lnTo>
                      <a:lnTo>
                        <a:pt x="140" y="35"/>
                      </a:lnTo>
                      <a:lnTo>
                        <a:pt x="167" y="30"/>
                      </a:lnTo>
                      <a:lnTo>
                        <a:pt x="179" y="35"/>
                      </a:lnTo>
                      <a:lnTo>
                        <a:pt x="194" y="18"/>
                      </a:lnTo>
                      <a:lnTo>
                        <a:pt x="215" y="6"/>
                      </a:lnTo>
                      <a:lnTo>
                        <a:pt x="221" y="38"/>
                      </a:lnTo>
                      <a:lnTo>
                        <a:pt x="240" y="65"/>
                      </a:lnTo>
                      <a:lnTo>
                        <a:pt x="269" y="41"/>
                      </a:lnTo>
                      <a:lnTo>
                        <a:pt x="290" y="24"/>
                      </a:lnTo>
                      <a:lnTo>
                        <a:pt x="303" y="17"/>
                      </a:lnTo>
                      <a:lnTo>
                        <a:pt x="308" y="41"/>
                      </a:lnTo>
                      <a:lnTo>
                        <a:pt x="318" y="62"/>
                      </a:lnTo>
                      <a:lnTo>
                        <a:pt x="308" y="84"/>
                      </a:lnTo>
                      <a:lnTo>
                        <a:pt x="290" y="90"/>
                      </a:lnTo>
                      <a:lnTo>
                        <a:pt x="273" y="120"/>
                      </a:lnTo>
                      <a:lnTo>
                        <a:pt x="242" y="129"/>
                      </a:lnTo>
                      <a:lnTo>
                        <a:pt x="201" y="140"/>
                      </a:lnTo>
                      <a:lnTo>
                        <a:pt x="174" y="158"/>
                      </a:lnTo>
                      <a:lnTo>
                        <a:pt x="153" y="195"/>
                      </a:lnTo>
                      <a:lnTo>
                        <a:pt x="132" y="237"/>
                      </a:lnTo>
                      <a:lnTo>
                        <a:pt x="113" y="252"/>
                      </a:lnTo>
                      <a:lnTo>
                        <a:pt x="102" y="252"/>
                      </a:lnTo>
                      <a:lnTo>
                        <a:pt x="84" y="230"/>
                      </a:lnTo>
                      <a:lnTo>
                        <a:pt x="69" y="218"/>
                      </a:lnTo>
                      <a:lnTo>
                        <a:pt x="57" y="203"/>
                      </a:lnTo>
                      <a:lnTo>
                        <a:pt x="41" y="182"/>
                      </a:lnTo>
                      <a:lnTo>
                        <a:pt x="24" y="161"/>
                      </a:lnTo>
                      <a:lnTo>
                        <a:pt x="14" y="140"/>
                      </a:lnTo>
                      <a:lnTo>
                        <a:pt x="5" y="105"/>
                      </a:lnTo>
                      <a:lnTo>
                        <a:pt x="0" y="57"/>
                      </a:lnTo>
                      <a:close/>
                    </a:path>
                  </a:pathLst>
                </a:custGeom>
                <a:solidFill>
                  <a:srgbClr val="FFCC99">
                    <a:alpha val="59999"/>
                  </a:srgbClr>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a:lstStyle/>
                <a:p>
                  <a:endParaRPr lang="en-US"/>
                </a:p>
              </p:txBody>
            </p:sp>
            <p:sp>
              <p:nvSpPr>
                <p:cNvPr id="50" name="Freeform 23"/>
                <p:cNvSpPr>
                  <a:spLocks noChangeAspect="1"/>
                </p:cNvSpPr>
                <p:nvPr/>
              </p:nvSpPr>
              <p:spPr bwMode="auto">
                <a:xfrm>
                  <a:off x="2621" y="930"/>
                  <a:ext cx="186" cy="113"/>
                </a:xfrm>
                <a:custGeom>
                  <a:avLst/>
                  <a:gdLst>
                    <a:gd name="T0" fmla="*/ 0 w 186"/>
                    <a:gd name="T1" fmla="*/ 0 h 113"/>
                    <a:gd name="T2" fmla="*/ 19 w 186"/>
                    <a:gd name="T3" fmla="*/ 11 h 113"/>
                    <a:gd name="T4" fmla="*/ 42 w 186"/>
                    <a:gd name="T5" fmla="*/ 20 h 113"/>
                    <a:gd name="T6" fmla="*/ 58 w 186"/>
                    <a:gd name="T7" fmla="*/ 33 h 113"/>
                    <a:gd name="T8" fmla="*/ 63 w 186"/>
                    <a:gd name="T9" fmla="*/ 59 h 113"/>
                    <a:gd name="T10" fmla="*/ 78 w 186"/>
                    <a:gd name="T11" fmla="*/ 84 h 113"/>
                    <a:gd name="T12" fmla="*/ 91 w 186"/>
                    <a:gd name="T13" fmla="*/ 69 h 113"/>
                    <a:gd name="T14" fmla="*/ 108 w 186"/>
                    <a:gd name="T15" fmla="*/ 92 h 113"/>
                    <a:gd name="T16" fmla="*/ 121 w 186"/>
                    <a:gd name="T17" fmla="*/ 71 h 113"/>
                    <a:gd name="T18" fmla="*/ 132 w 186"/>
                    <a:gd name="T19" fmla="*/ 84 h 113"/>
                    <a:gd name="T20" fmla="*/ 151 w 186"/>
                    <a:gd name="T21" fmla="*/ 47 h 113"/>
                    <a:gd name="T22" fmla="*/ 166 w 186"/>
                    <a:gd name="T23" fmla="*/ 36 h 113"/>
                    <a:gd name="T24" fmla="*/ 186 w 186"/>
                    <a:gd name="T25" fmla="*/ 36 h 113"/>
                    <a:gd name="T26" fmla="*/ 162 w 186"/>
                    <a:gd name="T27" fmla="*/ 71 h 113"/>
                    <a:gd name="T28" fmla="*/ 147 w 186"/>
                    <a:gd name="T29" fmla="*/ 98 h 113"/>
                    <a:gd name="T30" fmla="*/ 124 w 186"/>
                    <a:gd name="T31" fmla="*/ 113 h 113"/>
                    <a:gd name="T32" fmla="*/ 96 w 186"/>
                    <a:gd name="T33" fmla="*/ 113 h 113"/>
                    <a:gd name="T34" fmla="*/ 85 w 186"/>
                    <a:gd name="T35" fmla="*/ 110 h 113"/>
                    <a:gd name="T36" fmla="*/ 48 w 186"/>
                    <a:gd name="T37" fmla="*/ 81 h 113"/>
                    <a:gd name="T38" fmla="*/ 16 w 186"/>
                    <a:gd name="T39" fmla="*/ 50 h 113"/>
                    <a:gd name="T40" fmla="*/ 6 w 186"/>
                    <a:gd name="T41" fmla="*/ 30 h 113"/>
                    <a:gd name="T42" fmla="*/ 0 w 186"/>
                    <a:gd name="T43" fmla="*/ 0 h 11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86"/>
                    <a:gd name="T67" fmla="*/ 0 h 113"/>
                    <a:gd name="T68" fmla="*/ 186 w 186"/>
                    <a:gd name="T69" fmla="*/ 113 h 113"/>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86" h="113">
                      <a:moveTo>
                        <a:pt x="0" y="0"/>
                      </a:moveTo>
                      <a:lnTo>
                        <a:pt x="19" y="11"/>
                      </a:lnTo>
                      <a:lnTo>
                        <a:pt x="42" y="20"/>
                      </a:lnTo>
                      <a:lnTo>
                        <a:pt x="58" y="33"/>
                      </a:lnTo>
                      <a:lnTo>
                        <a:pt x="63" y="59"/>
                      </a:lnTo>
                      <a:lnTo>
                        <a:pt x="78" y="84"/>
                      </a:lnTo>
                      <a:lnTo>
                        <a:pt x="91" y="69"/>
                      </a:lnTo>
                      <a:lnTo>
                        <a:pt x="108" y="92"/>
                      </a:lnTo>
                      <a:lnTo>
                        <a:pt x="121" y="71"/>
                      </a:lnTo>
                      <a:lnTo>
                        <a:pt x="132" y="84"/>
                      </a:lnTo>
                      <a:lnTo>
                        <a:pt x="151" y="47"/>
                      </a:lnTo>
                      <a:lnTo>
                        <a:pt x="166" y="36"/>
                      </a:lnTo>
                      <a:lnTo>
                        <a:pt x="186" y="36"/>
                      </a:lnTo>
                      <a:lnTo>
                        <a:pt x="162" y="71"/>
                      </a:lnTo>
                      <a:lnTo>
                        <a:pt x="147" y="98"/>
                      </a:lnTo>
                      <a:lnTo>
                        <a:pt x="124" y="113"/>
                      </a:lnTo>
                      <a:lnTo>
                        <a:pt x="96" y="113"/>
                      </a:lnTo>
                      <a:lnTo>
                        <a:pt x="85" y="110"/>
                      </a:lnTo>
                      <a:lnTo>
                        <a:pt x="48" y="81"/>
                      </a:lnTo>
                      <a:lnTo>
                        <a:pt x="16" y="50"/>
                      </a:lnTo>
                      <a:lnTo>
                        <a:pt x="6" y="30"/>
                      </a:lnTo>
                      <a:lnTo>
                        <a:pt x="0" y="0"/>
                      </a:lnTo>
                      <a:close/>
                    </a:path>
                  </a:pathLst>
                </a:custGeom>
                <a:solidFill>
                  <a:srgbClr val="FFCC99">
                    <a:alpha val="59999"/>
                  </a:srgbClr>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a:lstStyle/>
                <a:p>
                  <a:endParaRPr lang="en-US"/>
                </a:p>
              </p:txBody>
            </p:sp>
            <p:sp>
              <p:nvSpPr>
                <p:cNvPr id="51" name="Freeform 24"/>
                <p:cNvSpPr>
                  <a:spLocks noChangeAspect="1"/>
                </p:cNvSpPr>
                <p:nvPr/>
              </p:nvSpPr>
              <p:spPr bwMode="auto">
                <a:xfrm>
                  <a:off x="1427" y="804"/>
                  <a:ext cx="876" cy="240"/>
                </a:xfrm>
                <a:custGeom>
                  <a:avLst/>
                  <a:gdLst>
                    <a:gd name="T0" fmla="*/ 0 w 876"/>
                    <a:gd name="T1" fmla="*/ 0 h 240"/>
                    <a:gd name="T2" fmla="*/ 103 w 876"/>
                    <a:gd name="T3" fmla="*/ 9 h 240"/>
                    <a:gd name="T4" fmla="*/ 210 w 876"/>
                    <a:gd name="T5" fmla="*/ 15 h 240"/>
                    <a:gd name="T6" fmla="*/ 307 w 876"/>
                    <a:gd name="T7" fmla="*/ 23 h 240"/>
                    <a:gd name="T8" fmla="*/ 406 w 876"/>
                    <a:gd name="T9" fmla="*/ 30 h 240"/>
                    <a:gd name="T10" fmla="*/ 477 w 876"/>
                    <a:gd name="T11" fmla="*/ 38 h 240"/>
                    <a:gd name="T12" fmla="*/ 505 w 876"/>
                    <a:gd name="T13" fmla="*/ 45 h 240"/>
                    <a:gd name="T14" fmla="*/ 555 w 876"/>
                    <a:gd name="T15" fmla="*/ 50 h 240"/>
                    <a:gd name="T16" fmla="*/ 589 w 876"/>
                    <a:gd name="T17" fmla="*/ 53 h 240"/>
                    <a:gd name="T18" fmla="*/ 606 w 876"/>
                    <a:gd name="T19" fmla="*/ 60 h 240"/>
                    <a:gd name="T20" fmla="*/ 645 w 876"/>
                    <a:gd name="T21" fmla="*/ 65 h 240"/>
                    <a:gd name="T22" fmla="*/ 645 w 876"/>
                    <a:gd name="T23" fmla="*/ 80 h 240"/>
                    <a:gd name="T24" fmla="*/ 681 w 876"/>
                    <a:gd name="T25" fmla="*/ 78 h 240"/>
                    <a:gd name="T26" fmla="*/ 693 w 876"/>
                    <a:gd name="T27" fmla="*/ 78 h 240"/>
                    <a:gd name="T28" fmla="*/ 691 w 876"/>
                    <a:gd name="T29" fmla="*/ 89 h 240"/>
                    <a:gd name="T30" fmla="*/ 732 w 876"/>
                    <a:gd name="T31" fmla="*/ 86 h 240"/>
                    <a:gd name="T32" fmla="*/ 735 w 876"/>
                    <a:gd name="T33" fmla="*/ 105 h 240"/>
                    <a:gd name="T34" fmla="*/ 756 w 876"/>
                    <a:gd name="T35" fmla="*/ 96 h 240"/>
                    <a:gd name="T36" fmla="*/ 786 w 876"/>
                    <a:gd name="T37" fmla="*/ 95 h 240"/>
                    <a:gd name="T38" fmla="*/ 808 w 876"/>
                    <a:gd name="T39" fmla="*/ 93 h 240"/>
                    <a:gd name="T40" fmla="*/ 816 w 876"/>
                    <a:gd name="T41" fmla="*/ 110 h 240"/>
                    <a:gd name="T42" fmla="*/ 832 w 876"/>
                    <a:gd name="T43" fmla="*/ 108 h 240"/>
                    <a:gd name="T44" fmla="*/ 859 w 876"/>
                    <a:gd name="T45" fmla="*/ 108 h 240"/>
                    <a:gd name="T46" fmla="*/ 867 w 876"/>
                    <a:gd name="T47" fmla="*/ 174 h 240"/>
                    <a:gd name="T48" fmla="*/ 871 w 876"/>
                    <a:gd name="T49" fmla="*/ 207 h 240"/>
                    <a:gd name="T50" fmla="*/ 876 w 876"/>
                    <a:gd name="T51" fmla="*/ 240 h 240"/>
                    <a:gd name="T52" fmla="*/ 865 w 876"/>
                    <a:gd name="T53" fmla="*/ 237 h 240"/>
                    <a:gd name="T54" fmla="*/ 853 w 876"/>
                    <a:gd name="T55" fmla="*/ 212 h 240"/>
                    <a:gd name="T56" fmla="*/ 846 w 876"/>
                    <a:gd name="T57" fmla="*/ 201 h 240"/>
                    <a:gd name="T58" fmla="*/ 813 w 876"/>
                    <a:gd name="T59" fmla="*/ 194 h 240"/>
                    <a:gd name="T60" fmla="*/ 802 w 876"/>
                    <a:gd name="T61" fmla="*/ 191 h 240"/>
                    <a:gd name="T62" fmla="*/ 790 w 876"/>
                    <a:gd name="T63" fmla="*/ 186 h 240"/>
                    <a:gd name="T64" fmla="*/ 775 w 876"/>
                    <a:gd name="T65" fmla="*/ 171 h 240"/>
                    <a:gd name="T66" fmla="*/ 753 w 876"/>
                    <a:gd name="T67" fmla="*/ 180 h 240"/>
                    <a:gd name="T68" fmla="*/ 727 w 876"/>
                    <a:gd name="T69" fmla="*/ 164 h 240"/>
                    <a:gd name="T70" fmla="*/ 715 w 876"/>
                    <a:gd name="T71" fmla="*/ 149 h 240"/>
                    <a:gd name="T72" fmla="*/ 690 w 876"/>
                    <a:gd name="T73" fmla="*/ 167 h 240"/>
                    <a:gd name="T74" fmla="*/ 658 w 876"/>
                    <a:gd name="T75" fmla="*/ 137 h 240"/>
                    <a:gd name="T76" fmla="*/ 646 w 876"/>
                    <a:gd name="T77" fmla="*/ 132 h 240"/>
                    <a:gd name="T78" fmla="*/ 633 w 876"/>
                    <a:gd name="T79" fmla="*/ 132 h 240"/>
                    <a:gd name="T80" fmla="*/ 624 w 876"/>
                    <a:gd name="T81" fmla="*/ 123 h 240"/>
                    <a:gd name="T82" fmla="*/ 592 w 876"/>
                    <a:gd name="T83" fmla="*/ 125 h 240"/>
                    <a:gd name="T84" fmla="*/ 583 w 876"/>
                    <a:gd name="T85" fmla="*/ 114 h 240"/>
                    <a:gd name="T86" fmla="*/ 568 w 876"/>
                    <a:gd name="T87" fmla="*/ 117 h 240"/>
                    <a:gd name="T88" fmla="*/ 555 w 876"/>
                    <a:gd name="T89" fmla="*/ 102 h 240"/>
                    <a:gd name="T90" fmla="*/ 532 w 876"/>
                    <a:gd name="T91" fmla="*/ 104 h 240"/>
                    <a:gd name="T92" fmla="*/ 523 w 876"/>
                    <a:gd name="T93" fmla="*/ 90 h 240"/>
                    <a:gd name="T94" fmla="*/ 492 w 876"/>
                    <a:gd name="T95" fmla="*/ 92 h 240"/>
                    <a:gd name="T96" fmla="*/ 484 w 876"/>
                    <a:gd name="T97" fmla="*/ 77 h 240"/>
                    <a:gd name="T98" fmla="*/ 457 w 876"/>
                    <a:gd name="T99" fmla="*/ 68 h 240"/>
                    <a:gd name="T100" fmla="*/ 423 w 876"/>
                    <a:gd name="T101" fmla="*/ 66 h 240"/>
                    <a:gd name="T102" fmla="*/ 415 w 876"/>
                    <a:gd name="T103" fmla="*/ 60 h 240"/>
                    <a:gd name="T104" fmla="*/ 399 w 876"/>
                    <a:gd name="T105" fmla="*/ 60 h 240"/>
                    <a:gd name="T106" fmla="*/ 367 w 876"/>
                    <a:gd name="T107" fmla="*/ 60 h 240"/>
                    <a:gd name="T108" fmla="*/ 346 w 876"/>
                    <a:gd name="T109" fmla="*/ 59 h 240"/>
                    <a:gd name="T110" fmla="*/ 318 w 876"/>
                    <a:gd name="T111" fmla="*/ 54 h 240"/>
                    <a:gd name="T112" fmla="*/ 315 w 876"/>
                    <a:gd name="T113" fmla="*/ 44 h 240"/>
                    <a:gd name="T114" fmla="*/ 264 w 876"/>
                    <a:gd name="T115" fmla="*/ 41 h 240"/>
                    <a:gd name="T116" fmla="*/ 180 w 876"/>
                    <a:gd name="T117" fmla="*/ 26 h 240"/>
                    <a:gd name="T118" fmla="*/ 118 w 876"/>
                    <a:gd name="T119" fmla="*/ 18 h 240"/>
                    <a:gd name="T120" fmla="*/ 0 w 876"/>
                    <a:gd name="T121" fmla="*/ 0 h 24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876"/>
                    <a:gd name="T184" fmla="*/ 0 h 240"/>
                    <a:gd name="T185" fmla="*/ 876 w 876"/>
                    <a:gd name="T186" fmla="*/ 240 h 240"/>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876" h="240">
                      <a:moveTo>
                        <a:pt x="0" y="0"/>
                      </a:moveTo>
                      <a:lnTo>
                        <a:pt x="103" y="9"/>
                      </a:lnTo>
                      <a:lnTo>
                        <a:pt x="210" y="15"/>
                      </a:lnTo>
                      <a:lnTo>
                        <a:pt x="307" y="23"/>
                      </a:lnTo>
                      <a:lnTo>
                        <a:pt x="406" y="30"/>
                      </a:lnTo>
                      <a:lnTo>
                        <a:pt x="477" y="38"/>
                      </a:lnTo>
                      <a:lnTo>
                        <a:pt x="505" y="45"/>
                      </a:lnTo>
                      <a:lnTo>
                        <a:pt x="555" y="50"/>
                      </a:lnTo>
                      <a:lnTo>
                        <a:pt x="589" y="53"/>
                      </a:lnTo>
                      <a:lnTo>
                        <a:pt x="606" y="60"/>
                      </a:lnTo>
                      <a:lnTo>
                        <a:pt x="645" y="65"/>
                      </a:lnTo>
                      <a:lnTo>
                        <a:pt x="645" y="80"/>
                      </a:lnTo>
                      <a:lnTo>
                        <a:pt x="681" y="78"/>
                      </a:lnTo>
                      <a:lnTo>
                        <a:pt x="693" y="78"/>
                      </a:lnTo>
                      <a:lnTo>
                        <a:pt x="691" y="89"/>
                      </a:lnTo>
                      <a:lnTo>
                        <a:pt x="732" y="86"/>
                      </a:lnTo>
                      <a:lnTo>
                        <a:pt x="735" y="105"/>
                      </a:lnTo>
                      <a:lnTo>
                        <a:pt x="756" y="96"/>
                      </a:lnTo>
                      <a:lnTo>
                        <a:pt x="786" y="95"/>
                      </a:lnTo>
                      <a:lnTo>
                        <a:pt x="808" y="93"/>
                      </a:lnTo>
                      <a:lnTo>
                        <a:pt x="816" y="110"/>
                      </a:lnTo>
                      <a:lnTo>
                        <a:pt x="832" y="108"/>
                      </a:lnTo>
                      <a:lnTo>
                        <a:pt x="859" y="108"/>
                      </a:lnTo>
                      <a:lnTo>
                        <a:pt x="867" y="174"/>
                      </a:lnTo>
                      <a:lnTo>
                        <a:pt x="871" y="207"/>
                      </a:lnTo>
                      <a:lnTo>
                        <a:pt x="876" y="240"/>
                      </a:lnTo>
                      <a:lnTo>
                        <a:pt x="865" y="237"/>
                      </a:lnTo>
                      <a:lnTo>
                        <a:pt x="853" y="212"/>
                      </a:lnTo>
                      <a:lnTo>
                        <a:pt x="846" y="201"/>
                      </a:lnTo>
                      <a:lnTo>
                        <a:pt x="813" y="194"/>
                      </a:lnTo>
                      <a:lnTo>
                        <a:pt x="802" y="191"/>
                      </a:lnTo>
                      <a:lnTo>
                        <a:pt x="790" y="186"/>
                      </a:lnTo>
                      <a:lnTo>
                        <a:pt x="775" y="171"/>
                      </a:lnTo>
                      <a:lnTo>
                        <a:pt x="753" y="180"/>
                      </a:lnTo>
                      <a:lnTo>
                        <a:pt x="727" y="164"/>
                      </a:lnTo>
                      <a:lnTo>
                        <a:pt x="715" y="149"/>
                      </a:lnTo>
                      <a:lnTo>
                        <a:pt x="690" y="167"/>
                      </a:lnTo>
                      <a:lnTo>
                        <a:pt x="658" y="137"/>
                      </a:lnTo>
                      <a:lnTo>
                        <a:pt x="646" y="132"/>
                      </a:lnTo>
                      <a:lnTo>
                        <a:pt x="633" y="132"/>
                      </a:lnTo>
                      <a:lnTo>
                        <a:pt x="624" y="123"/>
                      </a:lnTo>
                      <a:lnTo>
                        <a:pt x="592" y="125"/>
                      </a:lnTo>
                      <a:lnTo>
                        <a:pt x="583" y="114"/>
                      </a:lnTo>
                      <a:lnTo>
                        <a:pt x="568" y="117"/>
                      </a:lnTo>
                      <a:lnTo>
                        <a:pt x="555" y="102"/>
                      </a:lnTo>
                      <a:lnTo>
                        <a:pt x="532" y="104"/>
                      </a:lnTo>
                      <a:lnTo>
                        <a:pt x="523" y="90"/>
                      </a:lnTo>
                      <a:lnTo>
                        <a:pt x="492" y="92"/>
                      </a:lnTo>
                      <a:lnTo>
                        <a:pt x="484" y="77"/>
                      </a:lnTo>
                      <a:lnTo>
                        <a:pt x="457" y="68"/>
                      </a:lnTo>
                      <a:lnTo>
                        <a:pt x="423" y="66"/>
                      </a:lnTo>
                      <a:lnTo>
                        <a:pt x="415" y="60"/>
                      </a:lnTo>
                      <a:lnTo>
                        <a:pt x="399" y="60"/>
                      </a:lnTo>
                      <a:lnTo>
                        <a:pt x="367" y="60"/>
                      </a:lnTo>
                      <a:lnTo>
                        <a:pt x="346" y="59"/>
                      </a:lnTo>
                      <a:lnTo>
                        <a:pt x="318" y="54"/>
                      </a:lnTo>
                      <a:lnTo>
                        <a:pt x="315" y="44"/>
                      </a:lnTo>
                      <a:lnTo>
                        <a:pt x="264" y="41"/>
                      </a:lnTo>
                      <a:lnTo>
                        <a:pt x="180" y="26"/>
                      </a:lnTo>
                      <a:lnTo>
                        <a:pt x="118" y="18"/>
                      </a:lnTo>
                      <a:lnTo>
                        <a:pt x="0" y="0"/>
                      </a:lnTo>
                      <a:close/>
                    </a:path>
                  </a:pathLst>
                </a:custGeom>
                <a:solidFill>
                  <a:srgbClr val="FFCC99">
                    <a:alpha val="59999"/>
                  </a:srgbClr>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a:lstStyle/>
                <a:p>
                  <a:endParaRPr lang="en-US"/>
                </a:p>
              </p:txBody>
            </p:sp>
            <p:sp>
              <p:nvSpPr>
                <p:cNvPr id="52" name="Freeform 25"/>
                <p:cNvSpPr>
                  <a:spLocks noChangeAspect="1"/>
                </p:cNvSpPr>
                <p:nvPr/>
              </p:nvSpPr>
              <p:spPr bwMode="auto">
                <a:xfrm>
                  <a:off x="3673" y="932"/>
                  <a:ext cx="69" cy="115"/>
                </a:xfrm>
                <a:custGeom>
                  <a:avLst/>
                  <a:gdLst>
                    <a:gd name="T0" fmla="*/ 5 w 69"/>
                    <a:gd name="T1" fmla="*/ 0 h 115"/>
                    <a:gd name="T2" fmla="*/ 13 w 69"/>
                    <a:gd name="T3" fmla="*/ 22 h 115"/>
                    <a:gd name="T4" fmla="*/ 22 w 69"/>
                    <a:gd name="T5" fmla="*/ 36 h 115"/>
                    <a:gd name="T6" fmla="*/ 37 w 69"/>
                    <a:gd name="T7" fmla="*/ 50 h 115"/>
                    <a:gd name="T8" fmla="*/ 51 w 69"/>
                    <a:gd name="T9" fmla="*/ 42 h 115"/>
                    <a:gd name="T10" fmla="*/ 57 w 69"/>
                    <a:gd name="T11" fmla="*/ 30 h 115"/>
                    <a:gd name="T12" fmla="*/ 66 w 69"/>
                    <a:gd name="T13" fmla="*/ 18 h 115"/>
                    <a:gd name="T14" fmla="*/ 69 w 69"/>
                    <a:gd name="T15" fmla="*/ 48 h 115"/>
                    <a:gd name="T16" fmla="*/ 67 w 69"/>
                    <a:gd name="T17" fmla="*/ 74 h 115"/>
                    <a:gd name="T18" fmla="*/ 61 w 69"/>
                    <a:gd name="T19" fmla="*/ 91 h 115"/>
                    <a:gd name="T20" fmla="*/ 48 w 69"/>
                    <a:gd name="T21" fmla="*/ 109 h 115"/>
                    <a:gd name="T22" fmla="*/ 36 w 69"/>
                    <a:gd name="T23" fmla="*/ 115 h 115"/>
                    <a:gd name="T24" fmla="*/ 17 w 69"/>
                    <a:gd name="T25" fmla="*/ 109 h 115"/>
                    <a:gd name="T26" fmla="*/ 9 w 69"/>
                    <a:gd name="T27" fmla="*/ 92 h 115"/>
                    <a:gd name="T28" fmla="*/ 2 w 69"/>
                    <a:gd name="T29" fmla="*/ 64 h 115"/>
                    <a:gd name="T30" fmla="*/ 0 w 69"/>
                    <a:gd name="T31" fmla="*/ 41 h 115"/>
                    <a:gd name="T32" fmla="*/ 0 w 69"/>
                    <a:gd name="T33" fmla="*/ 20 h 115"/>
                    <a:gd name="T34" fmla="*/ 5 w 69"/>
                    <a:gd name="T35" fmla="*/ 0 h 11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69"/>
                    <a:gd name="T55" fmla="*/ 0 h 115"/>
                    <a:gd name="T56" fmla="*/ 69 w 69"/>
                    <a:gd name="T57" fmla="*/ 115 h 11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69" h="115">
                      <a:moveTo>
                        <a:pt x="5" y="0"/>
                      </a:moveTo>
                      <a:lnTo>
                        <a:pt x="13" y="22"/>
                      </a:lnTo>
                      <a:lnTo>
                        <a:pt x="22" y="36"/>
                      </a:lnTo>
                      <a:lnTo>
                        <a:pt x="37" y="50"/>
                      </a:lnTo>
                      <a:lnTo>
                        <a:pt x="51" y="42"/>
                      </a:lnTo>
                      <a:lnTo>
                        <a:pt x="57" y="30"/>
                      </a:lnTo>
                      <a:lnTo>
                        <a:pt x="66" y="18"/>
                      </a:lnTo>
                      <a:lnTo>
                        <a:pt x="69" y="48"/>
                      </a:lnTo>
                      <a:lnTo>
                        <a:pt x="67" y="74"/>
                      </a:lnTo>
                      <a:lnTo>
                        <a:pt x="61" y="91"/>
                      </a:lnTo>
                      <a:lnTo>
                        <a:pt x="48" y="109"/>
                      </a:lnTo>
                      <a:lnTo>
                        <a:pt x="36" y="115"/>
                      </a:lnTo>
                      <a:lnTo>
                        <a:pt x="17" y="109"/>
                      </a:lnTo>
                      <a:lnTo>
                        <a:pt x="9" y="92"/>
                      </a:lnTo>
                      <a:lnTo>
                        <a:pt x="2" y="64"/>
                      </a:lnTo>
                      <a:lnTo>
                        <a:pt x="0" y="41"/>
                      </a:lnTo>
                      <a:lnTo>
                        <a:pt x="0" y="20"/>
                      </a:lnTo>
                      <a:lnTo>
                        <a:pt x="5" y="0"/>
                      </a:lnTo>
                      <a:close/>
                    </a:path>
                  </a:pathLst>
                </a:custGeom>
                <a:solidFill>
                  <a:srgbClr val="FF0000">
                    <a:alpha val="39999"/>
                  </a:srgbClr>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a:lstStyle/>
                <a:p>
                  <a:endParaRPr lang="en-US"/>
                </a:p>
              </p:txBody>
            </p:sp>
            <p:sp>
              <p:nvSpPr>
                <p:cNvPr id="53" name="Freeform 26"/>
                <p:cNvSpPr>
                  <a:spLocks noChangeAspect="1"/>
                </p:cNvSpPr>
                <p:nvPr/>
              </p:nvSpPr>
              <p:spPr bwMode="auto">
                <a:xfrm>
                  <a:off x="3484" y="964"/>
                  <a:ext cx="86" cy="127"/>
                </a:xfrm>
                <a:custGeom>
                  <a:avLst/>
                  <a:gdLst>
                    <a:gd name="T0" fmla="*/ 0 w 86"/>
                    <a:gd name="T1" fmla="*/ 0 h 126"/>
                    <a:gd name="T2" fmla="*/ 11 w 86"/>
                    <a:gd name="T3" fmla="*/ 51 h 126"/>
                    <a:gd name="T4" fmla="*/ 23 w 86"/>
                    <a:gd name="T5" fmla="*/ 90 h 126"/>
                    <a:gd name="T6" fmla="*/ 47 w 86"/>
                    <a:gd name="T7" fmla="*/ 120 h 126"/>
                    <a:gd name="T8" fmla="*/ 63 w 86"/>
                    <a:gd name="T9" fmla="*/ 127 h 126"/>
                    <a:gd name="T10" fmla="*/ 84 w 86"/>
                    <a:gd name="T11" fmla="*/ 127 h 126"/>
                    <a:gd name="T12" fmla="*/ 86 w 86"/>
                    <a:gd name="T13" fmla="*/ 112 h 126"/>
                    <a:gd name="T14" fmla="*/ 68 w 86"/>
                    <a:gd name="T15" fmla="*/ 111 h 126"/>
                    <a:gd name="T16" fmla="*/ 47 w 86"/>
                    <a:gd name="T17" fmla="*/ 85 h 126"/>
                    <a:gd name="T18" fmla="*/ 32 w 86"/>
                    <a:gd name="T19" fmla="*/ 51 h 126"/>
                    <a:gd name="T20" fmla="*/ 14 w 86"/>
                    <a:gd name="T21" fmla="*/ 18 h 126"/>
                    <a:gd name="T22" fmla="*/ 0 w 86"/>
                    <a:gd name="T23" fmla="*/ 0 h 12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86"/>
                    <a:gd name="T37" fmla="*/ 0 h 126"/>
                    <a:gd name="T38" fmla="*/ 86 w 86"/>
                    <a:gd name="T39" fmla="*/ 126 h 12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86" h="126">
                      <a:moveTo>
                        <a:pt x="0" y="0"/>
                      </a:moveTo>
                      <a:lnTo>
                        <a:pt x="11" y="51"/>
                      </a:lnTo>
                      <a:lnTo>
                        <a:pt x="23" y="89"/>
                      </a:lnTo>
                      <a:lnTo>
                        <a:pt x="47" y="119"/>
                      </a:lnTo>
                      <a:lnTo>
                        <a:pt x="63" y="126"/>
                      </a:lnTo>
                      <a:lnTo>
                        <a:pt x="84" y="126"/>
                      </a:lnTo>
                      <a:lnTo>
                        <a:pt x="86" y="111"/>
                      </a:lnTo>
                      <a:lnTo>
                        <a:pt x="68" y="110"/>
                      </a:lnTo>
                      <a:lnTo>
                        <a:pt x="47" y="84"/>
                      </a:lnTo>
                      <a:lnTo>
                        <a:pt x="32" y="51"/>
                      </a:lnTo>
                      <a:lnTo>
                        <a:pt x="14" y="18"/>
                      </a:lnTo>
                      <a:lnTo>
                        <a:pt x="0" y="0"/>
                      </a:lnTo>
                      <a:close/>
                    </a:path>
                  </a:pathLst>
                </a:custGeom>
                <a:solidFill>
                  <a:srgbClr val="FF0000">
                    <a:alpha val="39999"/>
                  </a:srgbClr>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a:lstStyle/>
                <a:p>
                  <a:endParaRPr lang="en-US"/>
                </a:p>
              </p:txBody>
            </p:sp>
            <p:sp>
              <p:nvSpPr>
                <p:cNvPr id="54" name="Freeform 27"/>
                <p:cNvSpPr>
                  <a:spLocks noChangeAspect="1"/>
                </p:cNvSpPr>
                <p:nvPr/>
              </p:nvSpPr>
              <p:spPr bwMode="auto">
                <a:xfrm>
                  <a:off x="3332" y="923"/>
                  <a:ext cx="109" cy="192"/>
                </a:xfrm>
                <a:custGeom>
                  <a:avLst/>
                  <a:gdLst>
                    <a:gd name="T0" fmla="*/ 0 w 109"/>
                    <a:gd name="T1" fmla="*/ 0 h 192"/>
                    <a:gd name="T2" fmla="*/ 18 w 109"/>
                    <a:gd name="T3" fmla="*/ 36 h 192"/>
                    <a:gd name="T4" fmla="*/ 34 w 109"/>
                    <a:gd name="T5" fmla="*/ 76 h 192"/>
                    <a:gd name="T6" fmla="*/ 43 w 109"/>
                    <a:gd name="T7" fmla="*/ 109 h 192"/>
                    <a:gd name="T8" fmla="*/ 48 w 109"/>
                    <a:gd name="T9" fmla="*/ 130 h 192"/>
                    <a:gd name="T10" fmla="*/ 60 w 109"/>
                    <a:gd name="T11" fmla="*/ 100 h 192"/>
                    <a:gd name="T12" fmla="*/ 82 w 109"/>
                    <a:gd name="T13" fmla="*/ 114 h 192"/>
                    <a:gd name="T14" fmla="*/ 93 w 109"/>
                    <a:gd name="T15" fmla="*/ 123 h 192"/>
                    <a:gd name="T16" fmla="*/ 109 w 109"/>
                    <a:gd name="T17" fmla="*/ 112 h 192"/>
                    <a:gd name="T18" fmla="*/ 102 w 109"/>
                    <a:gd name="T19" fmla="*/ 151 h 192"/>
                    <a:gd name="T20" fmla="*/ 97 w 109"/>
                    <a:gd name="T21" fmla="*/ 177 h 192"/>
                    <a:gd name="T22" fmla="*/ 79 w 109"/>
                    <a:gd name="T23" fmla="*/ 184 h 192"/>
                    <a:gd name="T24" fmla="*/ 67 w 109"/>
                    <a:gd name="T25" fmla="*/ 187 h 192"/>
                    <a:gd name="T26" fmla="*/ 46 w 109"/>
                    <a:gd name="T27" fmla="*/ 159 h 192"/>
                    <a:gd name="T28" fmla="*/ 28 w 109"/>
                    <a:gd name="T29" fmla="*/ 192 h 192"/>
                    <a:gd name="T30" fmla="*/ 13 w 109"/>
                    <a:gd name="T31" fmla="*/ 174 h 192"/>
                    <a:gd name="T32" fmla="*/ 1 w 109"/>
                    <a:gd name="T33" fmla="*/ 130 h 192"/>
                    <a:gd name="T34" fmla="*/ 1 w 109"/>
                    <a:gd name="T35" fmla="*/ 81 h 192"/>
                    <a:gd name="T36" fmla="*/ 0 w 109"/>
                    <a:gd name="T37" fmla="*/ 30 h 192"/>
                    <a:gd name="T38" fmla="*/ 0 w 109"/>
                    <a:gd name="T39" fmla="*/ 0 h 19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09"/>
                    <a:gd name="T61" fmla="*/ 0 h 192"/>
                    <a:gd name="T62" fmla="*/ 109 w 109"/>
                    <a:gd name="T63" fmla="*/ 192 h 19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09" h="192">
                      <a:moveTo>
                        <a:pt x="0" y="0"/>
                      </a:moveTo>
                      <a:lnTo>
                        <a:pt x="18" y="36"/>
                      </a:lnTo>
                      <a:lnTo>
                        <a:pt x="34" y="76"/>
                      </a:lnTo>
                      <a:lnTo>
                        <a:pt x="43" y="109"/>
                      </a:lnTo>
                      <a:lnTo>
                        <a:pt x="48" y="130"/>
                      </a:lnTo>
                      <a:lnTo>
                        <a:pt x="60" y="100"/>
                      </a:lnTo>
                      <a:lnTo>
                        <a:pt x="82" y="114"/>
                      </a:lnTo>
                      <a:lnTo>
                        <a:pt x="93" y="123"/>
                      </a:lnTo>
                      <a:lnTo>
                        <a:pt x="109" y="112"/>
                      </a:lnTo>
                      <a:lnTo>
                        <a:pt x="102" y="151"/>
                      </a:lnTo>
                      <a:lnTo>
                        <a:pt x="97" y="177"/>
                      </a:lnTo>
                      <a:lnTo>
                        <a:pt x="79" y="184"/>
                      </a:lnTo>
                      <a:lnTo>
                        <a:pt x="67" y="187"/>
                      </a:lnTo>
                      <a:lnTo>
                        <a:pt x="46" y="159"/>
                      </a:lnTo>
                      <a:lnTo>
                        <a:pt x="28" y="192"/>
                      </a:lnTo>
                      <a:lnTo>
                        <a:pt x="13" y="174"/>
                      </a:lnTo>
                      <a:lnTo>
                        <a:pt x="1" y="130"/>
                      </a:lnTo>
                      <a:lnTo>
                        <a:pt x="1" y="81"/>
                      </a:lnTo>
                      <a:lnTo>
                        <a:pt x="0" y="30"/>
                      </a:lnTo>
                      <a:lnTo>
                        <a:pt x="0" y="0"/>
                      </a:lnTo>
                      <a:close/>
                    </a:path>
                  </a:pathLst>
                </a:custGeom>
                <a:solidFill>
                  <a:srgbClr val="FF0000">
                    <a:alpha val="39999"/>
                  </a:srgbClr>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a:lstStyle/>
                <a:p>
                  <a:endParaRPr lang="en-US"/>
                </a:p>
              </p:txBody>
            </p:sp>
            <p:sp>
              <p:nvSpPr>
                <p:cNvPr id="55" name="Freeform 28"/>
                <p:cNvSpPr>
                  <a:spLocks noChangeAspect="1"/>
                </p:cNvSpPr>
                <p:nvPr/>
              </p:nvSpPr>
              <p:spPr bwMode="auto">
                <a:xfrm>
                  <a:off x="3255" y="945"/>
                  <a:ext cx="44" cy="108"/>
                </a:xfrm>
                <a:custGeom>
                  <a:avLst/>
                  <a:gdLst>
                    <a:gd name="T0" fmla="*/ 0 w 44"/>
                    <a:gd name="T1" fmla="*/ 0 h 108"/>
                    <a:gd name="T2" fmla="*/ 14 w 44"/>
                    <a:gd name="T3" fmla="*/ 45 h 108"/>
                    <a:gd name="T4" fmla="*/ 29 w 44"/>
                    <a:gd name="T5" fmla="*/ 78 h 108"/>
                    <a:gd name="T6" fmla="*/ 44 w 44"/>
                    <a:gd name="T7" fmla="*/ 99 h 108"/>
                    <a:gd name="T8" fmla="*/ 33 w 44"/>
                    <a:gd name="T9" fmla="*/ 108 h 108"/>
                    <a:gd name="T10" fmla="*/ 9 w 44"/>
                    <a:gd name="T11" fmla="*/ 74 h 108"/>
                    <a:gd name="T12" fmla="*/ 2 w 44"/>
                    <a:gd name="T13" fmla="*/ 60 h 108"/>
                    <a:gd name="T14" fmla="*/ 3 w 44"/>
                    <a:gd name="T15" fmla="*/ 12 h 108"/>
                    <a:gd name="T16" fmla="*/ 0 w 44"/>
                    <a:gd name="T17" fmla="*/ 0 h 10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4"/>
                    <a:gd name="T28" fmla="*/ 0 h 108"/>
                    <a:gd name="T29" fmla="*/ 44 w 44"/>
                    <a:gd name="T30" fmla="*/ 108 h 10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4" h="108">
                      <a:moveTo>
                        <a:pt x="0" y="0"/>
                      </a:moveTo>
                      <a:lnTo>
                        <a:pt x="14" y="45"/>
                      </a:lnTo>
                      <a:lnTo>
                        <a:pt x="29" y="78"/>
                      </a:lnTo>
                      <a:lnTo>
                        <a:pt x="44" y="99"/>
                      </a:lnTo>
                      <a:lnTo>
                        <a:pt x="33" y="108"/>
                      </a:lnTo>
                      <a:lnTo>
                        <a:pt x="9" y="74"/>
                      </a:lnTo>
                      <a:lnTo>
                        <a:pt x="2" y="60"/>
                      </a:lnTo>
                      <a:lnTo>
                        <a:pt x="3" y="12"/>
                      </a:lnTo>
                      <a:lnTo>
                        <a:pt x="0" y="0"/>
                      </a:lnTo>
                      <a:close/>
                    </a:path>
                  </a:pathLst>
                </a:custGeom>
                <a:solidFill>
                  <a:srgbClr val="FF0000">
                    <a:alpha val="39999"/>
                  </a:srgbClr>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a:lstStyle/>
                <a:p>
                  <a:endParaRPr lang="en-US"/>
                </a:p>
              </p:txBody>
            </p:sp>
            <p:sp>
              <p:nvSpPr>
                <p:cNvPr id="56" name="Freeform 29"/>
                <p:cNvSpPr>
                  <a:spLocks noChangeAspect="1"/>
                </p:cNvSpPr>
                <p:nvPr/>
              </p:nvSpPr>
              <p:spPr bwMode="auto">
                <a:xfrm>
                  <a:off x="2996" y="882"/>
                  <a:ext cx="217" cy="89"/>
                </a:xfrm>
                <a:custGeom>
                  <a:avLst/>
                  <a:gdLst>
                    <a:gd name="T0" fmla="*/ 0 w 217"/>
                    <a:gd name="T1" fmla="*/ 77 h 89"/>
                    <a:gd name="T2" fmla="*/ 12 w 217"/>
                    <a:gd name="T3" fmla="*/ 54 h 89"/>
                    <a:gd name="T4" fmla="*/ 28 w 217"/>
                    <a:gd name="T5" fmla="*/ 48 h 89"/>
                    <a:gd name="T6" fmla="*/ 42 w 217"/>
                    <a:gd name="T7" fmla="*/ 47 h 89"/>
                    <a:gd name="T8" fmla="*/ 58 w 217"/>
                    <a:gd name="T9" fmla="*/ 48 h 89"/>
                    <a:gd name="T10" fmla="*/ 66 w 217"/>
                    <a:gd name="T11" fmla="*/ 42 h 89"/>
                    <a:gd name="T12" fmla="*/ 51 w 217"/>
                    <a:gd name="T13" fmla="*/ 27 h 89"/>
                    <a:gd name="T14" fmla="*/ 45 w 217"/>
                    <a:gd name="T15" fmla="*/ 18 h 89"/>
                    <a:gd name="T16" fmla="*/ 51 w 217"/>
                    <a:gd name="T17" fmla="*/ 2 h 89"/>
                    <a:gd name="T18" fmla="*/ 64 w 217"/>
                    <a:gd name="T19" fmla="*/ 8 h 89"/>
                    <a:gd name="T20" fmla="*/ 70 w 217"/>
                    <a:gd name="T21" fmla="*/ 0 h 89"/>
                    <a:gd name="T22" fmla="*/ 84 w 217"/>
                    <a:gd name="T23" fmla="*/ 11 h 89"/>
                    <a:gd name="T24" fmla="*/ 102 w 217"/>
                    <a:gd name="T25" fmla="*/ 14 h 89"/>
                    <a:gd name="T26" fmla="*/ 118 w 217"/>
                    <a:gd name="T27" fmla="*/ 17 h 89"/>
                    <a:gd name="T28" fmla="*/ 130 w 217"/>
                    <a:gd name="T29" fmla="*/ 9 h 89"/>
                    <a:gd name="T30" fmla="*/ 142 w 217"/>
                    <a:gd name="T31" fmla="*/ 3 h 89"/>
                    <a:gd name="T32" fmla="*/ 154 w 217"/>
                    <a:gd name="T33" fmla="*/ 6 h 89"/>
                    <a:gd name="T34" fmla="*/ 165 w 217"/>
                    <a:gd name="T35" fmla="*/ 11 h 89"/>
                    <a:gd name="T36" fmla="*/ 177 w 217"/>
                    <a:gd name="T37" fmla="*/ 9 h 89"/>
                    <a:gd name="T38" fmla="*/ 201 w 217"/>
                    <a:gd name="T39" fmla="*/ 27 h 89"/>
                    <a:gd name="T40" fmla="*/ 217 w 217"/>
                    <a:gd name="T41" fmla="*/ 27 h 89"/>
                    <a:gd name="T42" fmla="*/ 213 w 217"/>
                    <a:gd name="T43" fmla="*/ 44 h 89"/>
                    <a:gd name="T44" fmla="*/ 205 w 217"/>
                    <a:gd name="T45" fmla="*/ 59 h 89"/>
                    <a:gd name="T46" fmla="*/ 193 w 217"/>
                    <a:gd name="T47" fmla="*/ 63 h 89"/>
                    <a:gd name="T48" fmla="*/ 181 w 217"/>
                    <a:gd name="T49" fmla="*/ 59 h 89"/>
                    <a:gd name="T50" fmla="*/ 165 w 217"/>
                    <a:gd name="T51" fmla="*/ 57 h 89"/>
                    <a:gd name="T52" fmla="*/ 159 w 217"/>
                    <a:gd name="T53" fmla="*/ 68 h 89"/>
                    <a:gd name="T54" fmla="*/ 151 w 217"/>
                    <a:gd name="T55" fmla="*/ 59 h 89"/>
                    <a:gd name="T56" fmla="*/ 133 w 217"/>
                    <a:gd name="T57" fmla="*/ 62 h 89"/>
                    <a:gd name="T58" fmla="*/ 120 w 217"/>
                    <a:gd name="T59" fmla="*/ 77 h 89"/>
                    <a:gd name="T60" fmla="*/ 85 w 217"/>
                    <a:gd name="T61" fmla="*/ 86 h 89"/>
                    <a:gd name="T62" fmla="*/ 49 w 217"/>
                    <a:gd name="T63" fmla="*/ 89 h 89"/>
                    <a:gd name="T64" fmla="*/ 16 w 217"/>
                    <a:gd name="T65" fmla="*/ 84 h 89"/>
                    <a:gd name="T66" fmla="*/ 0 w 217"/>
                    <a:gd name="T67" fmla="*/ 77 h 8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17"/>
                    <a:gd name="T103" fmla="*/ 0 h 89"/>
                    <a:gd name="T104" fmla="*/ 217 w 217"/>
                    <a:gd name="T105" fmla="*/ 89 h 8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17" h="89">
                      <a:moveTo>
                        <a:pt x="0" y="77"/>
                      </a:moveTo>
                      <a:lnTo>
                        <a:pt x="12" y="54"/>
                      </a:lnTo>
                      <a:lnTo>
                        <a:pt x="28" y="48"/>
                      </a:lnTo>
                      <a:lnTo>
                        <a:pt x="42" y="47"/>
                      </a:lnTo>
                      <a:lnTo>
                        <a:pt x="58" y="48"/>
                      </a:lnTo>
                      <a:lnTo>
                        <a:pt x="66" y="42"/>
                      </a:lnTo>
                      <a:lnTo>
                        <a:pt x="51" y="27"/>
                      </a:lnTo>
                      <a:lnTo>
                        <a:pt x="45" y="18"/>
                      </a:lnTo>
                      <a:lnTo>
                        <a:pt x="51" y="2"/>
                      </a:lnTo>
                      <a:lnTo>
                        <a:pt x="64" y="8"/>
                      </a:lnTo>
                      <a:lnTo>
                        <a:pt x="70" y="0"/>
                      </a:lnTo>
                      <a:lnTo>
                        <a:pt x="84" y="11"/>
                      </a:lnTo>
                      <a:lnTo>
                        <a:pt x="102" y="14"/>
                      </a:lnTo>
                      <a:lnTo>
                        <a:pt x="118" y="17"/>
                      </a:lnTo>
                      <a:lnTo>
                        <a:pt x="130" y="9"/>
                      </a:lnTo>
                      <a:lnTo>
                        <a:pt x="142" y="3"/>
                      </a:lnTo>
                      <a:lnTo>
                        <a:pt x="154" y="6"/>
                      </a:lnTo>
                      <a:lnTo>
                        <a:pt x="165" y="11"/>
                      </a:lnTo>
                      <a:lnTo>
                        <a:pt x="177" y="9"/>
                      </a:lnTo>
                      <a:lnTo>
                        <a:pt x="201" y="27"/>
                      </a:lnTo>
                      <a:lnTo>
                        <a:pt x="217" y="27"/>
                      </a:lnTo>
                      <a:lnTo>
                        <a:pt x="213" y="44"/>
                      </a:lnTo>
                      <a:lnTo>
                        <a:pt x="205" y="59"/>
                      </a:lnTo>
                      <a:lnTo>
                        <a:pt x="193" y="63"/>
                      </a:lnTo>
                      <a:lnTo>
                        <a:pt x="181" y="59"/>
                      </a:lnTo>
                      <a:lnTo>
                        <a:pt x="165" y="57"/>
                      </a:lnTo>
                      <a:lnTo>
                        <a:pt x="159" y="68"/>
                      </a:lnTo>
                      <a:lnTo>
                        <a:pt x="151" y="59"/>
                      </a:lnTo>
                      <a:lnTo>
                        <a:pt x="133" y="62"/>
                      </a:lnTo>
                      <a:lnTo>
                        <a:pt x="120" y="77"/>
                      </a:lnTo>
                      <a:lnTo>
                        <a:pt x="85" y="86"/>
                      </a:lnTo>
                      <a:lnTo>
                        <a:pt x="49" y="89"/>
                      </a:lnTo>
                      <a:lnTo>
                        <a:pt x="16" y="84"/>
                      </a:lnTo>
                      <a:lnTo>
                        <a:pt x="0" y="77"/>
                      </a:lnTo>
                      <a:close/>
                    </a:path>
                  </a:pathLst>
                </a:custGeom>
                <a:solidFill>
                  <a:srgbClr val="FF0000">
                    <a:alpha val="39999"/>
                  </a:srgbClr>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a:lstStyle/>
                <a:p>
                  <a:endParaRPr lang="en-US"/>
                </a:p>
              </p:txBody>
            </p:sp>
            <p:sp>
              <p:nvSpPr>
                <p:cNvPr id="57" name="Freeform 30"/>
                <p:cNvSpPr>
                  <a:spLocks noChangeAspect="1"/>
                </p:cNvSpPr>
                <p:nvPr/>
              </p:nvSpPr>
              <p:spPr bwMode="auto">
                <a:xfrm>
                  <a:off x="2624" y="852"/>
                  <a:ext cx="366" cy="137"/>
                </a:xfrm>
                <a:custGeom>
                  <a:avLst/>
                  <a:gdLst>
                    <a:gd name="T0" fmla="*/ 222 w 366"/>
                    <a:gd name="T1" fmla="*/ 51 h 137"/>
                    <a:gd name="T2" fmla="*/ 237 w 366"/>
                    <a:gd name="T3" fmla="*/ 53 h 137"/>
                    <a:gd name="T4" fmla="*/ 253 w 366"/>
                    <a:gd name="T5" fmla="*/ 60 h 137"/>
                    <a:gd name="T6" fmla="*/ 270 w 366"/>
                    <a:gd name="T7" fmla="*/ 54 h 137"/>
                    <a:gd name="T8" fmla="*/ 289 w 366"/>
                    <a:gd name="T9" fmla="*/ 41 h 137"/>
                    <a:gd name="T10" fmla="*/ 306 w 366"/>
                    <a:gd name="T11" fmla="*/ 56 h 137"/>
                    <a:gd name="T12" fmla="*/ 324 w 366"/>
                    <a:gd name="T13" fmla="*/ 42 h 137"/>
                    <a:gd name="T14" fmla="*/ 346 w 366"/>
                    <a:gd name="T15" fmla="*/ 60 h 137"/>
                    <a:gd name="T16" fmla="*/ 366 w 366"/>
                    <a:gd name="T17" fmla="*/ 81 h 137"/>
                    <a:gd name="T18" fmla="*/ 348 w 366"/>
                    <a:gd name="T19" fmla="*/ 110 h 137"/>
                    <a:gd name="T20" fmla="*/ 336 w 366"/>
                    <a:gd name="T21" fmla="*/ 135 h 137"/>
                    <a:gd name="T22" fmla="*/ 325 w 366"/>
                    <a:gd name="T23" fmla="*/ 132 h 137"/>
                    <a:gd name="T24" fmla="*/ 319 w 366"/>
                    <a:gd name="T25" fmla="*/ 114 h 137"/>
                    <a:gd name="T26" fmla="*/ 318 w 366"/>
                    <a:gd name="T27" fmla="*/ 81 h 137"/>
                    <a:gd name="T28" fmla="*/ 318 w 366"/>
                    <a:gd name="T29" fmla="*/ 68 h 137"/>
                    <a:gd name="T30" fmla="*/ 291 w 366"/>
                    <a:gd name="T31" fmla="*/ 72 h 137"/>
                    <a:gd name="T32" fmla="*/ 288 w 366"/>
                    <a:gd name="T33" fmla="*/ 98 h 137"/>
                    <a:gd name="T34" fmla="*/ 267 w 366"/>
                    <a:gd name="T35" fmla="*/ 122 h 137"/>
                    <a:gd name="T36" fmla="*/ 249 w 366"/>
                    <a:gd name="T37" fmla="*/ 137 h 137"/>
                    <a:gd name="T38" fmla="*/ 241 w 366"/>
                    <a:gd name="T39" fmla="*/ 128 h 137"/>
                    <a:gd name="T40" fmla="*/ 235 w 366"/>
                    <a:gd name="T41" fmla="*/ 104 h 137"/>
                    <a:gd name="T42" fmla="*/ 231 w 366"/>
                    <a:gd name="T43" fmla="*/ 87 h 137"/>
                    <a:gd name="T44" fmla="*/ 186 w 366"/>
                    <a:gd name="T45" fmla="*/ 108 h 137"/>
                    <a:gd name="T46" fmla="*/ 177 w 366"/>
                    <a:gd name="T47" fmla="*/ 81 h 137"/>
                    <a:gd name="T48" fmla="*/ 157 w 366"/>
                    <a:gd name="T49" fmla="*/ 86 h 137"/>
                    <a:gd name="T50" fmla="*/ 139 w 366"/>
                    <a:gd name="T51" fmla="*/ 98 h 137"/>
                    <a:gd name="T52" fmla="*/ 120 w 366"/>
                    <a:gd name="T53" fmla="*/ 119 h 137"/>
                    <a:gd name="T54" fmla="*/ 105 w 366"/>
                    <a:gd name="T55" fmla="*/ 125 h 137"/>
                    <a:gd name="T56" fmla="*/ 100 w 366"/>
                    <a:gd name="T57" fmla="*/ 108 h 137"/>
                    <a:gd name="T58" fmla="*/ 81 w 366"/>
                    <a:gd name="T59" fmla="*/ 108 h 137"/>
                    <a:gd name="T60" fmla="*/ 79 w 366"/>
                    <a:gd name="T61" fmla="*/ 98 h 137"/>
                    <a:gd name="T62" fmla="*/ 55 w 366"/>
                    <a:gd name="T63" fmla="*/ 98 h 137"/>
                    <a:gd name="T64" fmla="*/ 48 w 366"/>
                    <a:gd name="T65" fmla="*/ 80 h 137"/>
                    <a:gd name="T66" fmla="*/ 31 w 366"/>
                    <a:gd name="T67" fmla="*/ 68 h 137"/>
                    <a:gd name="T68" fmla="*/ 19 w 366"/>
                    <a:gd name="T69" fmla="*/ 62 h 137"/>
                    <a:gd name="T70" fmla="*/ 0 w 366"/>
                    <a:gd name="T71" fmla="*/ 42 h 137"/>
                    <a:gd name="T72" fmla="*/ 6 w 366"/>
                    <a:gd name="T73" fmla="*/ 15 h 137"/>
                    <a:gd name="T74" fmla="*/ 10 w 366"/>
                    <a:gd name="T75" fmla="*/ 0 h 137"/>
                    <a:gd name="T76" fmla="*/ 39 w 366"/>
                    <a:gd name="T77" fmla="*/ 21 h 137"/>
                    <a:gd name="T78" fmla="*/ 72 w 366"/>
                    <a:gd name="T79" fmla="*/ 39 h 137"/>
                    <a:gd name="T80" fmla="*/ 103 w 366"/>
                    <a:gd name="T81" fmla="*/ 47 h 137"/>
                    <a:gd name="T82" fmla="*/ 133 w 366"/>
                    <a:gd name="T83" fmla="*/ 41 h 137"/>
                    <a:gd name="T84" fmla="*/ 162 w 366"/>
                    <a:gd name="T85" fmla="*/ 33 h 137"/>
                    <a:gd name="T86" fmla="*/ 166 w 366"/>
                    <a:gd name="T87" fmla="*/ 54 h 137"/>
                    <a:gd name="T88" fmla="*/ 217 w 366"/>
                    <a:gd name="T89" fmla="*/ 29 h 137"/>
                    <a:gd name="T90" fmla="*/ 222 w 366"/>
                    <a:gd name="T91" fmla="*/ 51 h 137"/>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366"/>
                    <a:gd name="T139" fmla="*/ 0 h 137"/>
                    <a:gd name="T140" fmla="*/ 366 w 366"/>
                    <a:gd name="T141" fmla="*/ 137 h 137"/>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366" h="137">
                      <a:moveTo>
                        <a:pt x="222" y="51"/>
                      </a:moveTo>
                      <a:lnTo>
                        <a:pt x="237" y="53"/>
                      </a:lnTo>
                      <a:lnTo>
                        <a:pt x="253" y="60"/>
                      </a:lnTo>
                      <a:lnTo>
                        <a:pt x="270" y="54"/>
                      </a:lnTo>
                      <a:lnTo>
                        <a:pt x="289" y="41"/>
                      </a:lnTo>
                      <a:lnTo>
                        <a:pt x="306" y="56"/>
                      </a:lnTo>
                      <a:lnTo>
                        <a:pt x="324" y="42"/>
                      </a:lnTo>
                      <a:lnTo>
                        <a:pt x="346" y="60"/>
                      </a:lnTo>
                      <a:lnTo>
                        <a:pt x="366" y="81"/>
                      </a:lnTo>
                      <a:lnTo>
                        <a:pt x="348" y="110"/>
                      </a:lnTo>
                      <a:lnTo>
                        <a:pt x="336" y="135"/>
                      </a:lnTo>
                      <a:lnTo>
                        <a:pt x="325" y="132"/>
                      </a:lnTo>
                      <a:lnTo>
                        <a:pt x="319" y="114"/>
                      </a:lnTo>
                      <a:lnTo>
                        <a:pt x="318" y="81"/>
                      </a:lnTo>
                      <a:lnTo>
                        <a:pt x="318" y="68"/>
                      </a:lnTo>
                      <a:lnTo>
                        <a:pt x="291" y="72"/>
                      </a:lnTo>
                      <a:lnTo>
                        <a:pt x="288" y="98"/>
                      </a:lnTo>
                      <a:lnTo>
                        <a:pt x="267" y="122"/>
                      </a:lnTo>
                      <a:lnTo>
                        <a:pt x="249" y="137"/>
                      </a:lnTo>
                      <a:lnTo>
                        <a:pt x="241" y="128"/>
                      </a:lnTo>
                      <a:lnTo>
                        <a:pt x="235" y="104"/>
                      </a:lnTo>
                      <a:lnTo>
                        <a:pt x="231" y="87"/>
                      </a:lnTo>
                      <a:lnTo>
                        <a:pt x="186" y="108"/>
                      </a:lnTo>
                      <a:lnTo>
                        <a:pt x="177" y="81"/>
                      </a:lnTo>
                      <a:lnTo>
                        <a:pt x="157" y="86"/>
                      </a:lnTo>
                      <a:lnTo>
                        <a:pt x="139" y="98"/>
                      </a:lnTo>
                      <a:lnTo>
                        <a:pt x="120" y="119"/>
                      </a:lnTo>
                      <a:lnTo>
                        <a:pt x="105" y="125"/>
                      </a:lnTo>
                      <a:lnTo>
                        <a:pt x="100" y="108"/>
                      </a:lnTo>
                      <a:lnTo>
                        <a:pt x="81" y="108"/>
                      </a:lnTo>
                      <a:lnTo>
                        <a:pt x="79" y="98"/>
                      </a:lnTo>
                      <a:lnTo>
                        <a:pt x="55" y="98"/>
                      </a:lnTo>
                      <a:lnTo>
                        <a:pt x="48" y="80"/>
                      </a:lnTo>
                      <a:lnTo>
                        <a:pt x="31" y="68"/>
                      </a:lnTo>
                      <a:lnTo>
                        <a:pt x="19" y="62"/>
                      </a:lnTo>
                      <a:lnTo>
                        <a:pt x="0" y="42"/>
                      </a:lnTo>
                      <a:lnTo>
                        <a:pt x="6" y="15"/>
                      </a:lnTo>
                      <a:lnTo>
                        <a:pt x="10" y="0"/>
                      </a:lnTo>
                      <a:lnTo>
                        <a:pt x="39" y="21"/>
                      </a:lnTo>
                      <a:lnTo>
                        <a:pt x="72" y="39"/>
                      </a:lnTo>
                      <a:lnTo>
                        <a:pt x="103" y="47"/>
                      </a:lnTo>
                      <a:lnTo>
                        <a:pt x="133" y="41"/>
                      </a:lnTo>
                      <a:lnTo>
                        <a:pt x="162" y="33"/>
                      </a:lnTo>
                      <a:lnTo>
                        <a:pt x="166" y="54"/>
                      </a:lnTo>
                      <a:lnTo>
                        <a:pt x="217" y="29"/>
                      </a:lnTo>
                      <a:lnTo>
                        <a:pt x="222" y="51"/>
                      </a:lnTo>
                      <a:close/>
                    </a:path>
                  </a:pathLst>
                </a:custGeom>
                <a:solidFill>
                  <a:srgbClr val="FF0000">
                    <a:alpha val="39999"/>
                  </a:srgbClr>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a:lstStyle/>
                <a:p>
                  <a:endParaRPr lang="en-US"/>
                </a:p>
              </p:txBody>
            </p:sp>
            <p:sp>
              <p:nvSpPr>
                <p:cNvPr id="58" name="Freeform 31"/>
                <p:cNvSpPr>
                  <a:spLocks noChangeAspect="1"/>
                </p:cNvSpPr>
                <p:nvPr/>
              </p:nvSpPr>
              <p:spPr bwMode="auto">
                <a:xfrm>
                  <a:off x="1728" y="812"/>
                  <a:ext cx="881" cy="114"/>
                </a:xfrm>
                <a:custGeom>
                  <a:avLst/>
                  <a:gdLst>
                    <a:gd name="T0" fmla="*/ 0 w 881"/>
                    <a:gd name="T1" fmla="*/ 0 h 114"/>
                    <a:gd name="T2" fmla="*/ 170 w 881"/>
                    <a:gd name="T3" fmla="*/ 7 h 114"/>
                    <a:gd name="T4" fmla="*/ 354 w 881"/>
                    <a:gd name="T5" fmla="*/ 10 h 114"/>
                    <a:gd name="T6" fmla="*/ 554 w 881"/>
                    <a:gd name="T7" fmla="*/ 16 h 114"/>
                    <a:gd name="T8" fmla="*/ 624 w 881"/>
                    <a:gd name="T9" fmla="*/ 21 h 114"/>
                    <a:gd name="T10" fmla="*/ 678 w 881"/>
                    <a:gd name="T11" fmla="*/ 24 h 114"/>
                    <a:gd name="T12" fmla="*/ 738 w 881"/>
                    <a:gd name="T13" fmla="*/ 30 h 114"/>
                    <a:gd name="T14" fmla="*/ 825 w 881"/>
                    <a:gd name="T15" fmla="*/ 33 h 114"/>
                    <a:gd name="T16" fmla="*/ 848 w 881"/>
                    <a:gd name="T17" fmla="*/ 39 h 114"/>
                    <a:gd name="T18" fmla="*/ 881 w 881"/>
                    <a:gd name="T19" fmla="*/ 39 h 114"/>
                    <a:gd name="T20" fmla="*/ 878 w 881"/>
                    <a:gd name="T21" fmla="*/ 66 h 114"/>
                    <a:gd name="T22" fmla="*/ 873 w 881"/>
                    <a:gd name="T23" fmla="*/ 84 h 114"/>
                    <a:gd name="T24" fmla="*/ 869 w 881"/>
                    <a:gd name="T25" fmla="*/ 100 h 114"/>
                    <a:gd name="T26" fmla="*/ 848 w 881"/>
                    <a:gd name="T27" fmla="*/ 93 h 114"/>
                    <a:gd name="T28" fmla="*/ 821 w 881"/>
                    <a:gd name="T29" fmla="*/ 93 h 114"/>
                    <a:gd name="T30" fmla="*/ 779 w 881"/>
                    <a:gd name="T31" fmla="*/ 114 h 114"/>
                    <a:gd name="T32" fmla="*/ 765 w 881"/>
                    <a:gd name="T33" fmla="*/ 72 h 114"/>
                    <a:gd name="T34" fmla="*/ 743 w 881"/>
                    <a:gd name="T35" fmla="*/ 75 h 114"/>
                    <a:gd name="T36" fmla="*/ 731 w 881"/>
                    <a:gd name="T37" fmla="*/ 81 h 114"/>
                    <a:gd name="T38" fmla="*/ 719 w 881"/>
                    <a:gd name="T39" fmla="*/ 81 h 114"/>
                    <a:gd name="T40" fmla="*/ 716 w 881"/>
                    <a:gd name="T41" fmla="*/ 66 h 114"/>
                    <a:gd name="T42" fmla="*/ 687 w 881"/>
                    <a:gd name="T43" fmla="*/ 66 h 114"/>
                    <a:gd name="T44" fmla="*/ 681 w 881"/>
                    <a:gd name="T45" fmla="*/ 52 h 114"/>
                    <a:gd name="T46" fmla="*/ 645 w 881"/>
                    <a:gd name="T47" fmla="*/ 58 h 114"/>
                    <a:gd name="T48" fmla="*/ 626 w 881"/>
                    <a:gd name="T49" fmla="*/ 70 h 114"/>
                    <a:gd name="T50" fmla="*/ 617 w 881"/>
                    <a:gd name="T51" fmla="*/ 60 h 114"/>
                    <a:gd name="T52" fmla="*/ 552 w 881"/>
                    <a:gd name="T53" fmla="*/ 60 h 114"/>
                    <a:gd name="T54" fmla="*/ 525 w 881"/>
                    <a:gd name="T55" fmla="*/ 54 h 114"/>
                    <a:gd name="T56" fmla="*/ 479 w 881"/>
                    <a:gd name="T57" fmla="*/ 49 h 114"/>
                    <a:gd name="T58" fmla="*/ 461 w 881"/>
                    <a:gd name="T59" fmla="*/ 49 h 114"/>
                    <a:gd name="T60" fmla="*/ 440 w 881"/>
                    <a:gd name="T61" fmla="*/ 46 h 114"/>
                    <a:gd name="T62" fmla="*/ 420 w 881"/>
                    <a:gd name="T63" fmla="*/ 46 h 114"/>
                    <a:gd name="T64" fmla="*/ 407 w 881"/>
                    <a:gd name="T65" fmla="*/ 54 h 114"/>
                    <a:gd name="T66" fmla="*/ 387 w 881"/>
                    <a:gd name="T67" fmla="*/ 46 h 114"/>
                    <a:gd name="T68" fmla="*/ 371 w 881"/>
                    <a:gd name="T69" fmla="*/ 42 h 114"/>
                    <a:gd name="T70" fmla="*/ 350 w 881"/>
                    <a:gd name="T71" fmla="*/ 42 h 114"/>
                    <a:gd name="T72" fmla="*/ 329 w 881"/>
                    <a:gd name="T73" fmla="*/ 39 h 114"/>
                    <a:gd name="T74" fmla="*/ 317 w 881"/>
                    <a:gd name="T75" fmla="*/ 34 h 114"/>
                    <a:gd name="T76" fmla="*/ 305 w 881"/>
                    <a:gd name="T77" fmla="*/ 33 h 114"/>
                    <a:gd name="T78" fmla="*/ 275 w 881"/>
                    <a:gd name="T79" fmla="*/ 24 h 114"/>
                    <a:gd name="T80" fmla="*/ 258 w 881"/>
                    <a:gd name="T81" fmla="*/ 24 h 114"/>
                    <a:gd name="T82" fmla="*/ 225 w 881"/>
                    <a:gd name="T83" fmla="*/ 19 h 114"/>
                    <a:gd name="T84" fmla="*/ 210 w 881"/>
                    <a:gd name="T85" fmla="*/ 15 h 114"/>
                    <a:gd name="T86" fmla="*/ 162 w 881"/>
                    <a:gd name="T87" fmla="*/ 12 h 114"/>
                    <a:gd name="T88" fmla="*/ 0 w 881"/>
                    <a:gd name="T89" fmla="*/ 0 h 114"/>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881"/>
                    <a:gd name="T136" fmla="*/ 0 h 114"/>
                    <a:gd name="T137" fmla="*/ 881 w 881"/>
                    <a:gd name="T138" fmla="*/ 114 h 114"/>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881" h="114">
                      <a:moveTo>
                        <a:pt x="0" y="0"/>
                      </a:moveTo>
                      <a:lnTo>
                        <a:pt x="170" y="7"/>
                      </a:lnTo>
                      <a:lnTo>
                        <a:pt x="354" y="10"/>
                      </a:lnTo>
                      <a:lnTo>
                        <a:pt x="554" y="16"/>
                      </a:lnTo>
                      <a:lnTo>
                        <a:pt x="624" y="21"/>
                      </a:lnTo>
                      <a:lnTo>
                        <a:pt x="678" y="24"/>
                      </a:lnTo>
                      <a:lnTo>
                        <a:pt x="738" y="30"/>
                      </a:lnTo>
                      <a:lnTo>
                        <a:pt x="825" y="33"/>
                      </a:lnTo>
                      <a:lnTo>
                        <a:pt x="848" y="39"/>
                      </a:lnTo>
                      <a:lnTo>
                        <a:pt x="881" y="39"/>
                      </a:lnTo>
                      <a:lnTo>
                        <a:pt x="878" y="66"/>
                      </a:lnTo>
                      <a:lnTo>
                        <a:pt x="873" y="84"/>
                      </a:lnTo>
                      <a:lnTo>
                        <a:pt x="869" y="100"/>
                      </a:lnTo>
                      <a:lnTo>
                        <a:pt x="848" y="93"/>
                      </a:lnTo>
                      <a:lnTo>
                        <a:pt x="821" y="93"/>
                      </a:lnTo>
                      <a:lnTo>
                        <a:pt x="779" y="114"/>
                      </a:lnTo>
                      <a:lnTo>
                        <a:pt x="765" y="72"/>
                      </a:lnTo>
                      <a:lnTo>
                        <a:pt x="743" y="75"/>
                      </a:lnTo>
                      <a:lnTo>
                        <a:pt x="731" y="81"/>
                      </a:lnTo>
                      <a:lnTo>
                        <a:pt x="719" y="81"/>
                      </a:lnTo>
                      <a:lnTo>
                        <a:pt x="716" y="66"/>
                      </a:lnTo>
                      <a:lnTo>
                        <a:pt x="687" y="66"/>
                      </a:lnTo>
                      <a:lnTo>
                        <a:pt x="681" y="52"/>
                      </a:lnTo>
                      <a:lnTo>
                        <a:pt x="645" y="58"/>
                      </a:lnTo>
                      <a:lnTo>
                        <a:pt x="626" y="70"/>
                      </a:lnTo>
                      <a:lnTo>
                        <a:pt x="617" y="60"/>
                      </a:lnTo>
                      <a:lnTo>
                        <a:pt x="552" y="60"/>
                      </a:lnTo>
                      <a:lnTo>
                        <a:pt x="525" y="54"/>
                      </a:lnTo>
                      <a:lnTo>
                        <a:pt x="479" y="49"/>
                      </a:lnTo>
                      <a:lnTo>
                        <a:pt x="461" y="49"/>
                      </a:lnTo>
                      <a:lnTo>
                        <a:pt x="440" y="46"/>
                      </a:lnTo>
                      <a:lnTo>
                        <a:pt x="420" y="46"/>
                      </a:lnTo>
                      <a:lnTo>
                        <a:pt x="407" y="54"/>
                      </a:lnTo>
                      <a:lnTo>
                        <a:pt x="387" y="46"/>
                      </a:lnTo>
                      <a:lnTo>
                        <a:pt x="371" y="42"/>
                      </a:lnTo>
                      <a:lnTo>
                        <a:pt x="350" y="42"/>
                      </a:lnTo>
                      <a:lnTo>
                        <a:pt x="329" y="39"/>
                      </a:lnTo>
                      <a:lnTo>
                        <a:pt x="317" y="34"/>
                      </a:lnTo>
                      <a:lnTo>
                        <a:pt x="305" y="33"/>
                      </a:lnTo>
                      <a:lnTo>
                        <a:pt x="275" y="24"/>
                      </a:lnTo>
                      <a:lnTo>
                        <a:pt x="258" y="24"/>
                      </a:lnTo>
                      <a:lnTo>
                        <a:pt x="225" y="19"/>
                      </a:lnTo>
                      <a:lnTo>
                        <a:pt x="210" y="15"/>
                      </a:lnTo>
                      <a:lnTo>
                        <a:pt x="162" y="12"/>
                      </a:lnTo>
                      <a:lnTo>
                        <a:pt x="0" y="0"/>
                      </a:lnTo>
                      <a:close/>
                    </a:path>
                  </a:pathLst>
                </a:custGeom>
                <a:solidFill>
                  <a:srgbClr val="FF0000">
                    <a:alpha val="39999"/>
                  </a:srgbClr>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a:lstStyle/>
                <a:p>
                  <a:endParaRPr lang="en-US"/>
                </a:p>
              </p:txBody>
            </p:sp>
            <p:sp>
              <p:nvSpPr>
                <p:cNvPr id="59" name="Freeform 32"/>
                <p:cNvSpPr>
                  <a:spLocks noChangeAspect="1"/>
                </p:cNvSpPr>
                <p:nvPr/>
              </p:nvSpPr>
              <p:spPr bwMode="auto">
                <a:xfrm>
                  <a:off x="3968" y="930"/>
                  <a:ext cx="970" cy="74"/>
                </a:xfrm>
                <a:custGeom>
                  <a:avLst/>
                  <a:gdLst>
                    <a:gd name="T0" fmla="*/ 0 w 970"/>
                    <a:gd name="T1" fmla="*/ 74 h 74"/>
                    <a:gd name="T2" fmla="*/ 18 w 970"/>
                    <a:gd name="T3" fmla="*/ 57 h 74"/>
                    <a:gd name="T4" fmla="*/ 27 w 970"/>
                    <a:gd name="T5" fmla="*/ 41 h 74"/>
                    <a:gd name="T6" fmla="*/ 49 w 970"/>
                    <a:gd name="T7" fmla="*/ 24 h 74"/>
                    <a:gd name="T8" fmla="*/ 69 w 970"/>
                    <a:gd name="T9" fmla="*/ 23 h 74"/>
                    <a:gd name="T10" fmla="*/ 115 w 970"/>
                    <a:gd name="T11" fmla="*/ 20 h 74"/>
                    <a:gd name="T12" fmla="*/ 268 w 970"/>
                    <a:gd name="T13" fmla="*/ 17 h 74"/>
                    <a:gd name="T14" fmla="*/ 466 w 970"/>
                    <a:gd name="T15" fmla="*/ 11 h 74"/>
                    <a:gd name="T16" fmla="*/ 667 w 970"/>
                    <a:gd name="T17" fmla="*/ 6 h 74"/>
                    <a:gd name="T18" fmla="*/ 867 w 970"/>
                    <a:gd name="T19" fmla="*/ 0 h 74"/>
                    <a:gd name="T20" fmla="*/ 970 w 970"/>
                    <a:gd name="T21" fmla="*/ 0 h 74"/>
                    <a:gd name="T22" fmla="*/ 970 w 970"/>
                    <a:gd name="T23" fmla="*/ 35 h 74"/>
                    <a:gd name="T24" fmla="*/ 664 w 970"/>
                    <a:gd name="T25" fmla="*/ 41 h 74"/>
                    <a:gd name="T26" fmla="*/ 478 w 970"/>
                    <a:gd name="T27" fmla="*/ 47 h 74"/>
                    <a:gd name="T28" fmla="*/ 331 w 970"/>
                    <a:gd name="T29" fmla="*/ 56 h 74"/>
                    <a:gd name="T30" fmla="*/ 162 w 970"/>
                    <a:gd name="T31" fmla="*/ 63 h 74"/>
                    <a:gd name="T32" fmla="*/ 0 w 970"/>
                    <a:gd name="T33" fmla="*/ 74 h 7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70"/>
                    <a:gd name="T52" fmla="*/ 0 h 74"/>
                    <a:gd name="T53" fmla="*/ 970 w 970"/>
                    <a:gd name="T54" fmla="*/ 74 h 7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70" h="74">
                      <a:moveTo>
                        <a:pt x="0" y="74"/>
                      </a:moveTo>
                      <a:lnTo>
                        <a:pt x="18" y="57"/>
                      </a:lnTo>
                      <a:lnTo>
                        <a:pt x="27" y="41"/>
                      </a:lnTo>
                      <a:lnTo>
                        <a:pt x="49" y="24"/>
                      </a:lnTo>
                      <a:lnTo>
                        <a:pt x="69" y="23"/>
                      </a:lnTo>
                      <a:lnTo>
                        <a:pt x="115" y="20"/>
                      </a:lnTo>
                      <a:lnTo>
                        <a:pt x="268" y="17"/>
                      </a:lnTo>
                      <a:lnTo>
                        <a:pt x="466" y="11"/>
                      </a:lnTo>
                      <a:lnTo>
                        <a:pt x="667" y="6"/>
                      </a:lnTo>
                      <a:lnTo>
                        <a:pt x="867" y="0"/>
                      </a:lnTo>
                      <a:lnTo>
                        <a:pt x="970" y="0"/>
                      </a:lnTo>
                      <a:lnTo>
                        <a:pt x="970" y="35"/>
                      </a:lnTo>
                      <a:lnTo>
                        <a:pt x="664" y="41"/>
                      </a:lnTo>
                      <a:lnTo>
                        <a:pt x="478" y="47"/>
                      </a:lnTo>
                      <a:lnTo>
                        <a:pt x="331" y="56"/>
                      </a:lnTo>
                      <a:lnTo>
                        <a:pt x="162" y="63"/>
                      </a:lnTo>
                      <a:lnTo>
                        <a:pt x="0" y="74"/>
                      </a:lnTo>
                      <a:close/>
                    </a:path>
                  </a:pathLst>
                </a:custGeom>
                <a:solidFill>
                  <a:srgbClr val="FF0000">
                    <a:alpha val="39999"/>
                  </a:srgbClr>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a:lstStyle/>
                <a:p>
                  <a:endParaRPr lang="en-US"/>
                </a:p>
              </p:txBody>
            </p:sp>
            <p:sp>
              <p:nvSpPr>
                <p:cNvPr id="60" name="Freeform 33"/>
                <p:cNvSpPr>
                  <a:spLocks noChangeAspect="1"/>
                </p:cNvSpPr>
                <p:nvPr/>
              </p:nvSpPr>
              <p:spPr bwMode="auto">
                <a:xfrm>
                  <a:off x="984" y="788"/>
                  <a:ext cx="1322" cy="274"/>
                </a:xfrm>
                <a:custGeom>
                  <a:avLst/>
                  <a:gdLst>
                    <a:gd name="T0" fmla="*/ 339 w 1322"/>
                    <a:gd name="T1" fmla="*/ 10 h 274"/>
                    <a:gd name="T2" fmla="*/ 434 w 1322"/>
                    <a:gd name="T3" fmla="*/ 30 h 274"/>
                    <a:gd name="T4" fmla="*/ 543 w 1322"/>
                    <a:gd name="T5" fmla="*/ 42 h 274"/>
                    <a:gd name="T6" fmla="*/ 603 w 1322"/>
                    <a:gd name="T7" fmla="*/ 54 h 274"/>
                    <a:gd name="T8" fmla="*/ 687 w 1322"/>
                    <a:gd name="T9" fmla="*/ 66 h 274"/>
                    <a:gd name="T10" fmla="*/ 759 w 1322"/>
                    <a:gd name="T11" fmla="*/ 76 h 274"/>
                    <a:gd name="T12" fmla="*/ 794 w 1322"/>
                    <a:gd name="T13" fmla="*/ 88 h 274"/>
                    <a:gd name="T14" fmla="*/ 854 w 1322"/>
                    <a:gd name="T15" fmla="*/ 91 h 274"/>
                    <a:gd name="T16" fmla="*/ 909 w 1322"/>
                    <a:gd name="T17" fmla="*/ 102 h 274"/>
                    <a:gd name="T18" fmla="*/ 932 w 1322"/>
                    <a:gd name="T19" fmla="*/ 120 h 274"/>
                    <a:gd name="T20" fmla="*/ 998 w 1322"/>
                    <a:gd name="T21" fmla="*/ 156 h 274"/>
                    <a:gd name="T22" fmla="*/ 1049 w 1322"/>
                    <a:gd name="T23" fmla="*/ 171 h 274"/>
                    <a:gd name="T24" fmla="*/ 1098 w 1322"/>
                    <a:gd name="T25" fmla="*/ 192 h 274"/>
                    <a:gd name="T26" fmla="*/ 1139 w 1322"/>
                    <a:gd name="T27" fmla="*/ 201 h 274"/>
                    <a:gd name="T28" fmla="*/ 1184 w 1322"/>
                    <a:gd name="T29" fmla="*/ 199 h 274"/>
                    <a:gd name="T30" fmla="*/ 1238 w 1322"/>
                    <a:gd name="T31" fmla="*/ 216 h 274"/>
                    <a:gd name="T32" fmla="*/ 1293 w 1322"/>
                    <a:gd name="T33" fmla="*/ 244 h 274"/>
                    <a:gd name="T34" fmla="*/ 1289 w 1322"/>
                    <a:gd name="T35" fmla="*/ 261 h 274"/>
                    <a:gd name="T36" fmla="*/ 1253 w 1322"/>
                    <a:gd name="T37" fmla="*/ 234 h 274"/>
                    <a:gd name="T38" fmla="*/ 1196 w 1322"/>
                    <a:gd name="T39" fmla="*/ 240 h 274"/>
                    <a:gd name="T40" fmla="*/ 1166 w 1322"/>
                    <a:gd name="T41" fmla="*/ 223 h 274"/>
                    <a:gd name="T42" fmla="*/ 1127 w 1322"/>
                    <a:gd name="T43" fmla="*/ 234 h 274"/>
                    <a:gd name="T44" fmla="*/ 1088 w 1322"/>
                    <a:gd name="T45" fmla="*/ 211 h 274"/>
                    <a:gd name="T46" fmla="*/ 1040 w 1322"/>
                    <a:gd name="T47" fmla="*/ 213 h 274"/>
                    <a:gd name="T48" fmla="*/ 1002 w 1322"/>
                    <a:gd name="T49" fmla="*/ 214 h 274"/>
                    <a:gd name="T50" fmla="*/ 954 w 1322"/>
                    <a:gd name="T51" fmla="*/ 231 h 274"/>
                    <a:gd name="T52" fmla="*/ 914 w 1322"/>
                    <a:gd name="T53" fmla="*/ 174 h 274"/>
                    <a:gd name="T54" fmla="*/ 878 w 1322"/>
                    <a:gd name="T55" fmla="*/ 153 h 274"/>
                    <a:gd name="T56" fmla="*/ 860 w 1322"/>
                    <a:gd name="T57" fmla="*/ 138 h 274"/>
                    <a:gd name="T58" fmla="*/ 809 w 1322"/>
                    <a:gd name="T59" fmla="*/ 127 h 274"/>
                    <a:gd name="T60" fmla="*/ 728 w 1322"/>
                    <a:gd name="T61" fmla="*/ 118 h 274"/>
                    <a:gd name="T62" fmla="*/ 633 w 1322"/>
                    <a:gd name="T63" fmla="*/ 102 h 274"/>
                    <a:gd name="T64" fmla="*/ 501 w 1322"/>
                    <a:gd name="T65" fmla="*/ 87 h 274"/>
                    <a:gd name="T66" fmla="*/ 413 w 1322"/>
                    <a:gd name="T67" fmla="*/ 69 h 274"/>
                    <a:gd name="T68" fmla="*/ 320 w 1322"/>
                    <a:gd name="T69" fmla="*/ 37 h 274"/>
                    <a:gd name="T70" fmla="*/ 174 w 1322"/>
                    <a:gd name="T71" fmla="*/ 19 h 274"/>
                    <a:gd name="T72" fmla="*/ 0 w 1322"/>
                    <a:gd name="T73" fmla="*/ 20 h 27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322"/>
                    <a:gd name="T112" fmla="*/ 0 h 274"/>
                    <a:gd name="T113" fmla="*/ 1322 w 1322"/>
                    <a:gd name="T114" fmla="*/ 274 h 27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322" h="274">
                      <a:moveTo>
                        <a:pt x="0" y="0"/>
                      </a:moveTo>
                      <a:lnTo>
                        <a:pt x="339" y="10"/>
                      </a:lnTo>
                      <a:lnTo>
                        <a:pt x="395" y="21"/>
                      </a:lnTo>
                      <a:lnTo>
                        <a:pt x="434" y="30"/>
                      </a:lnTo>
                      <a:lnTo>
                        <a:pt x="495" y="36"/>
                      </a:lnTo>
                      <a:lnTo>
                        <a:pt x="543" y="42"/>
                      </a:lnTo>
                      <a:lnTo>
                        <a:pt x="575" y="48"/>
                      </a:lnTo>
                      <a:lnTo>
                        <a:pt x="603" y="54"/>
                      </a:lnTo>
                      <a:lnTo>
                        <a:pt x="647" y="58"/>
                      </a:lnTo>
                      <a:lnTo>
                        <a:pt x="687" y="66"/>
                      </a:lnTo>
                      <a:lnTo>
                        <a:pt x="723" y="72"/>
                      </a:lnTo>
                      <a:lnTo>
                        <a:pt x="759" y="76"/>
                      </a:lnTo>
                      <a:lnTo>
                        <a:pt x="761" y="88"/>
                      </a:lnTo>
                      <a:lnTo>
                        <a:pt x="794" y="88"/>
                      </a:lnTo>
                      <a:lnTo>
                        <a:pt x="798" y="96"/>
                      </a:lnTo>
                      <a:lnTo>
                        <a:pt x="854" y="91"/>
                      </a:lnTo>
                      <a:lnTo>
                        <a:pt x="855" y="99"/>
                      </a:lnTo>
                      <a:lnTo>
                        <a:pt x="909" y="102"/>
                      </a:lnTo>
                      <a:lnTo>
                        <a:pt x="929" y="106"/>
                      </a:lnTo>
                      <a:lnTo>
                        <a:pt x="932" y="120"/>
                      </a:lnTo>
                      <a:lnTo>
                        <a:pt x="966" y="127"/>
                      </a:lnTo>
                      <a:lnTo>
                        <a:pt x="998" y="156"/>
                      </a:lnTo>
                      <a:lnTo>
                        <a:pt x="1017" y="165"/>
                      </a:lnTo>
                      <a:lnTo>
                        <a:pt x="1049" y="171"/>
                      </a:lnTo>
                      <a:lnTo>
                        <a:pt x="1076" y="181"/>
                      </a:lnTo>
                      <a:lnTo>
                        <a:pt x="1098" y="192"/>
                      </a:lnTo>
                      <a:lnTo>
                        <a:pt x="1118" y="205"/>
                      </a:lnTo>
                      <a:lnTo>
                        <a:pt x="1139" y="201"/>
                      </a:lnTo>
                      <a:lnTo>
                        <a:pt x="1157" y="192"/>
                      </a:lnTo>
                      <a:lnTo>
                        <a:pt x="1184" y="199"/>
                      </a:lnTo>
                      <a:lnTo>
                        <a:pt x="1208" y="208"/>
                      </a:lnTo>
                      <a:lnTo>
                        <a:pt x="1238" y="216"/>
                      </a:lnTo>
                      <a:lnTo>
                        <a:pt x="1263" y="222"/>
                      </a:lnTo>
                      <a:lnTo>
                        <a:pt x="1293" y="244"/>
                      </a:lnTo>
                      <a:lnTo>
                        <a:pt x="1322" y="274"/>
                      </a:lnTo>
                      <a:lnTo>
                        <a:pt x="1289" y="261"/>
                      </a:lnTo>
                      <a:lnTo>
                        <a:pt x="1265" y="241"/>
                      </a:lnTo>
                      <a:lnTo>
                        <a:pt x="1253" y="234"/>
                      </a:lnTo>
                      <a:lnTo>
                        <a:pt x="1224" y="240"/>
                      </a:lnTo>
                      <a:lnTo>
                        <a:pt x="1196" y="240"/>
                      </a:lnTo>
                      <a:lnTo>
                        <a:pt x="1179" y="235"/>
                      </a:lnTo>
                      <a:lnTo>
                        <a:pt x="1166" y="223"/>
                      </a:lnTo>
                      <a:lnTo>
                        <a:pt x="1149" y="226"/>
                      </a:lnTo>
                      <a:lnTo>
                        <a:pt x="1127" y="234"/>
                      </a:lnTo>
                      <a:lnTo>
                        <a:pt x="1103" y="228"/>
                      </a:lnTo>
                      <a:lnTo>
                        <a:pt x="1088" y="211"/>
                      </a:lnTo>
                      <a:lnTo>
                        <a:pt x="1076" y="202"/>
                      </a:lnTo>
                      <a:lnTo>
                        <a:pt x="1040" y="213"/>
                      </a:lnTo>
                      <a:lnTo>
                        <a:pt x="1034" y="187"/>
                      </a:lnTo>
                      <a:lnTo>
                        <a:pt x="1002" y="214"/>
                      </a:lnTo>
                      <a:lnTo>
                        <a:pt x="996" y="202"/>
                      </a:lnTo>
                      <a:lnTo>
                        <a:pt x="954" y="231"/>
                      </a:lnTo>
                      <a:lnTo>
                        <a:pt x="945" y="184"/>
                      </a:lnTo>
                      <a:lnTo>
                        <a:pt x="914" y="174"/>
                      </a:lnTo>
                      <a:lnTo>
                        <a:pt x="894" y="165"/>
                      </a:lnTo>
                      <a:lnTo>
                        <a:pt x="878" y="153"/>
                      </a:lnTo>
                      <a:lnTo>
                        <a:pt x="861" y="151"/>
                      </a:lnTo>
                      <a:lnTo>
                        <a:pt x="860" y="138"/>
                      </a:lnTo>
                      <a:lnTo>
                        <a:pt x="813" y="139"/>
                      </a:lnTo>
                      <a:lnTo>
                        <a:pt x="809" y="127"/>
                      </a:lnTo>
                      <a:lnTo>
                        <a:pt x="767" y="123"/>
                      </a:lnTo>
                      <a:lnTo>
                        <a:pt x="728" y="118"/>
                      </a:lnTo>
                      <a:lnTo>
                        <a:pt x="708" y="111"/>
                      </a:lnTo>
                      <a:lnTo>
                        <a:pt x="633" y="102"/>
                      </a:lnTo>
                      <a:lnTo>
                        <a:pt x="555" y="93"/>
                      </a:lnTo>
                      <a:lnTo>
                        <a:pt x="501" y="87"/>
                      </a:lnTo>
                      <a:lnTo>
                        <a:pt x="455" y="78"/>
                      </a:lnTo>
                      <a:lnTo>
                        <a:pt x="413" y="69"/>
                      </a:lnTo>
                      <a:lnTo>
                        <a:pt x="369" y="55"/>
                      </a:lnTo>
                      <a:lnTo>
                        <a:pt x="320" y="37"/>
                      </a:lnTo>
                      <a:lnTo>
                        <a:pt x="257" y="27"/>
                      </a:lnTo>
                      <a:lnTo>
                        <a:pt x="174" y="19"/>
                      </a:lnTo>
                      <a:lnTo>
                        <a:pt x="96" y="24"/>
                      </a:lnTo>
                      <a:lnTo>
                        <a:pt x="0" y="20"/>
                      </a:lnTo>
                      <a:lnTo>
                        <a:pt x="0" y="0"/>
                      </a:lnTo>
                      <a:close/>
                    </a:path>
                  </a:pathLst>
                </a:custGeom>
                <a:solidFill>
                  <a:srgbClr val="993300">
                    <a:alpha val="59999"/>
                  </a:srgbClr>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a:lstStyle/>
                <a:p>
                  <a:endParaRPr lang="en-US"/>
                </a:p>
              </p:txBody>
            </p:sp>
            <p:sp>
              <p:nvSpPr>
                <p:cNvPr id="61" name="Freeform 34"/>
                <p:cNvSpPr>
                  <a:spLocks noChangeAspect="1"/>
                </p:cNvSpPr>
                <p:nvPr/>
              </p:nvSpPr>
              <p:spPr bwMode="auto">
                <a:xfrm>
                  <a:off x="2427" y="1064"/>
                  <a:ext cx="134" cy="174"/>
                </a:xfrm>
                <a:custGeom>
                  <a:avLst/>
                  <a:gdLst>
                    <a:gd name="T0" fmla="*/ 0 w 134"/>
                    <a:gd name="T1" fmla="*/ 166 h 174"/>
                    <a:gd name="T2" fmla="*/ 14 w 134"/>
                    <a:gd name="T3" fmla="*/ 126 h 174"/>
                    <a:gd name="T4" fmla="*/ 38 w 134"/>
                    <a:gd name="T5" fmla="*/ 81 h 174"/>
                    <a:gd name="T6" fmla="*/ 53 w 134"/>
                    <a:gd name="T7" fmla="*/ 48 h 174"/>
                    <a:gd name="T8" fmla="*/ 78 w 134"/>
                    <a:gd name="T9" fmla="*/ 24 h 174"/>
                    <a:gd name="T10" fmla="*/ 110 w 134"/>
                    <a:gd name="T11" fmla="*/ 7 h 174"/>
                    <a:gd name="T12" fmla="*/ 134 w 134"/>
                    <a:gd name="T13" fmla="*/ 0 h 174"/>
                    <a:gd name="T14" fmla="*/ 126 w 134"/>
                    <a:gd name="T15" fmla="*/ 24 h 174"/>
                    <a:gd name="T16" fmla="*/ 123 w 134"/>
                    <a:gd name="T17" fmla="*/ 60 h 174"/>
                    <a:gd name="T18" fmla="*/ 117 w 134"/>
                    <a:gd name="T19" fmla="*/ 79 h 174"/>
                    <a:gd name="T20" fmla="*/ 96 w 134"/>
                    <a:gd name="T21" fmla="*/ 93 h 174"/>
                    <a:gd name="T22" fmla="*/ 66 w 134"/>
                    <a:gd name="T23" fmla="*/ 103 h 174"/>
                    <a:gd name="T24" fmla="*/ 44 w 134"/>
                    <a:gd name="T25" fmla="*/ 109 h 174"/>
                    <a:gd name="T26" fmla="*/ 23 w 134"/>
                    <a:gd name="T27" fmla="*/ 138 h 174"/>
                    <a:gd name="T28" fmla="*/ 8 w 134"/>
                    <a:gd name="T29" fmla="*/ 174 h 174"/>
                    <a:gd name="T30" fmla="*/ 0 w 134"/>
                    <a:gd name="T31" fmla="*/ 166 h 17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34"/>
                    <a:gd name="T49" fmla="*/ 0 h 174"/>
                    <a:gd name="T50" fmla="*/ 134 w 134"/>
                    <a:gd name="T51" fmla="*/ 174 h 17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34" h="174">
                      <a:moveTo>
                        <a:pt x="0" y="166"/>
                      </a:moveTo>
                      <a:lnTo>
                        <a:pt x="14" y="126"/>
                      </a:lnTo>
                      <a:lnTo>
                        <a:pt x="38" y="81"/>
                      </a:lnTo>
                      <a:lnTo>
                        <a:pt x="53" y="48"/>
                      </a:lnTo>
                      <a:lnTo>
                        <a:pt x="78" y="24"/>
                      </a:lnTo>
                      <a:lnTo>
                        <a:pt x="110" y="7"/>
                      </a:lnTo>
                      <a:lnTo>
                        <a:pt x="134" y="0"/>
                      </a:lnTo>
                      <a:lnTo>
                        <a:pt x="126" y="24"/>
                      </a:lnTo>
                      <a:lnTo>
                        <a:pt x="123" y="60"/>
                      </a:lnTo>
                      <a:lnTo>
                        <a:pt x="117" y="79"/>
                      </a:lnTo>
                      <a:lnTo>
                        <a:pt x="96" y="93"/>
                      </a:lnTo>
                      <a:lnTo>
                        <a:pt x="66" y="103"/>
                      </a:lnTo>
                      <a:lnTo>
                        <a:pt x="44" y="109"/>
                      </a:lnTo>
                      <a:lnTo>
                        <a:pt x="23" y="138"/>
                      </a:lnTo>
                      <a:lnTo>
                        <a:pt x="8" y="174"/>
                      </a:lnTo>
                      <a:lnTo>
                        <a:pt x="0" y="166"/>
                      </a:lnTo>
                      <a:close/>
                    </a:path>
                  </a:pathLst>
                </a:custGeom>
                <a:solidFill>
                  <a:srgbClr val="993300">
                    <a:alpha val="59999"/>
                  </a:srgbClr>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a:lstStyle/>
                <a:p>
                  <a:endParaRPr lang="en-US"/>
                </a:p>
              </p:txBody>
            </p:sp>
            <p:sp>
              <p:nvSpPr>
                <p:cNvPr id="62" name="Freeform 35"/>
                <p:cNvSpPr>
                  <a:spLocks noChangeAspect="1"/>
                </p:cNvSpPr>
                <p:nvPr/>
              </p:nvSpPr>
              <p:spPr bwMode="auto">
                <a:xfrm>
                  <a:off x="2555" y="1053"/>
                  <a:ext cx="553" cy="155"/>
                </a:xfrm>
                <a:custGeom>
                  <a:avLst/>
                  <a:gdLst>
                    <a:gd name="T0" fmla="*/ 12 w 553"/>
                    <a:gd name="T1" fmla="*/ 15 h 155"/>
                    <a:gd name="T2" fmla="*/ 45 w 553"/>
                    <a:gd name="T3" fmla="*/ 21 h 155"/>
                    <a:gd name="T4" fmla="*/ 90 w 553"/>
                    <a:gd name="T5" fmla="*/ 27 h 155"/>
                    <a:gd name="T6" fmla="*/ 142 w 553"/>
                    <a:gd name="T7" fmla="*/ 30 h 155"/>
                    <a:gd name="T8" fmla="*/ 187 w 553"/>
                    <a:gd name="T9" fmla="*/ 24 h 155"/>
                    <a:gd name="T10" fmla="*/ 234 w 553"/>
                    <a:gd name="T11" fmla="*/ 8 h 155"/>
                    <a:gd name="T12" fmla="*/ 277 w 553"/>
                    <a:gd name="T13" fmla="*/ 0 h 155"/>
                    <a:gd name="T14" fmla="*/ 325 w 553"/>
                    <a:gd name="T15" fmla="*/ 5 h 155"/>
                    <a:gd name="T16" fmla="*/ 375 w 553"/>
                    <a:gd name="T17" fmla="*/ 18 h 155"/>
                    <a:gd name="T18" fmla="*/ 417 w 553"/>
                    <a:gd name="T19" fmla="*/ 36 h 155"/>
                    <a:gd name="T20" fmla="*/ 462 w 553"/>
                    <a:gd name="T21" fmla="*/ 39 h 155"/>
                    <a:gd name="T22" fmla="*/ 505 w 553"/>
                    <a:gd name="T23" fmla="*/ 24 h 155"/>
                    <a:gd name="T24" fmla="*/ 553 w 553"/>
                    <a:gd name="T25" fmla="*/ 2 h 155"/>
                    <a:gd name="T26" fmla="*/ 529 w 553"/>
                    <a:gd name="T27" fmla="*/ 30 h 155"/>
                    <a:gd name="T28" fmla="*/ 505 w 553"/>
                    <a:gd name="T29" fmla="*/ 53 h 155"/>
                    <a:gd name="T30" fmla="*/ 486 w 553"/>
                    <a:gd name="T31" fmla="*/ 89 h 155"/>
                    <a:gd name="T32" fmla="*/ 471 w 553"/>
                    <a:gd name="T33" fmla="*/ 128 h 155"/>
                    <a:gd name="T34" fmla="*/ 444 w 553"/>
                    <a:gd name="T35" fmla="*/ 138 h 155"/>
                    <a:gd name="T36" fmla="*/ 426 w 553"/>
                    <a:gd name="T37" fmla="*/ 153 h 155"/>
                    <a:gd name="T38" fmla="*/ 405 w 553"/>
                    <a:gd name="T39" fmla="*/ 155 h 155"/>
                    <a:gd name="T40" fmla="*/ 385 w 553"/>
                    <a:gd name="T41" fmla="*/ 155 h 155"/>
                    <a:gd name="T42" fmla="*/ 348 w 553"/>
                    <a:gd name="T43" fmla="*/ 131 h 155"/>
                    <a:gd name="T44" fmla="*/ 319 w 553"/>
                    <a:gd name="T45" fmla="*/ 119 h 155"/>
                    <a:gd name="T46" fmla="*/ 288 w 553"/>
                    <a:gd name="T47" fmla="*/ 113 h 155"/>
                    <a:gd name="T48" fmla="*/ 259 w 553"/>
                    <a:gd name="T49" fmla="*/ 113 h 155"/>
                    <a:gd name="T50" fmla="*/ 228 w 553"/>
                    <a:gd name="T51" fmla="*/ 114 h 155"/>
                    <a:gd name="T52" fmla="*/ 180 w 553"/>
                    <a:gd name="T53" fmla="*/ 128 h 155"/>
                    <a:gd name="T54" fmla="*/ 141 w 553"/>
                    <a:gd name="T55" fmla="*/ 131 h 155"/>
                    <a:gd name="T56" fmla="*/ 111 w 553"/>
                    <a:gd name="T57" fmla="*/ 116 h 155"/>
                    <a:gd name="T58" fmla="*/ 90 w 553"/>
                    <a:gd name="T59" fmla="*/ 104 h 155"/>
                    <a:gd name="T60" fmla="*/ 48 w 553"/>
                    <a:gd name="T61" fmla="*/ 99 h 155"/>
                    <a:gd name="T62" fmla="*/ 15 w 553"/>
                    <a:gd name="T63" fmla="*/ 99 h 155"/>
                    <a:gd name="T64" fmla="*/ 0 w 553"/>
                    <a:gd name="T65" fmla="*/ 101 h 155"/>
                    <a:gd name="T66" fmla="*/ 4 w 553"/>
                    <a:gd name="T67" fmla="*/ 57 h 155"/>
                    <a:gd name="T68" fmla="*/ 10 w 553"/>
                    <a:gd name="T69" fmla="*/ 26 h 155"/>
                    <a:gd name="T70" fmla="*/ 12 w 553"/>
                    <a:gd name="T71" fmla="*/ 15 h 155"/>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53"/>
                    <a:gd name="T109" fmla="*/ 0 h 155"/>
                    <a:gd name="T110" fmla="*/ 553 w 553"/>
                    <a:gd name="T111" fmla="*/ 155 h 155"/>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53" h="155">
                      <a:moveTo>
                        <a:pt x="12" y="15"/>
                      </a:moveTo>
                      <a:lnTo>
                        <a:pt x="45" y="21"/>
                      </a:lnTo>
                      <a:lnTo>
                        <a:pt x="90" y="27"/>
                      </a:lnTo>
                      <a:lnTo>
                        <a:pt x="142" y="30"/>
                      </a:lnTo>
                      <a:lnTo>
                        <a:pt x="187" y="24"/>
                      </a:lnTo>
                      <a:lnTo>
                        <a:pt x="234" y="8"/>
                      </a:lnTo>
                      <a:lnTo>
                        <a:pt x="277" y="0"/>
                      </a:lnTo>
                      <a:lnTo>
                        <a:pt x="325" y="5"/>
                      </a:lnTo>
                      <a:lnTo>
                        <a:pt x="375" y="18"/>
                      </a:lnTo>
                      <a:lnTo>
                        <a:pt x="417" y="36"/>
                      </a:lnTo>
                      <a:lnTo>
                        <a:pt x="462" y="39"/>
                      </a:lnTo>
                      <a:lnTo>
                        <a:pt x="505" y="24"/>
                      </a:lnTo>
                      <a:lnTo>
                        <a:pt x="553" y="2"/>
                      </a:lnTo>
                      <a:lnTo>
                        <a:pt x="529" y="30"/>
                      </a:lnTo>
                      <a:lnTo>
                        <a:pt x="505" y="53"/>
                      </a:lnTo>
                      <a:lnTo>
                        <a:pt x="486" y="89"/>
                      </a:lnTo>
                      <a:lnTo>
                        <a:pt x="471" y="128"/>
                      </a:lnTo>
                      <a:lnTo>
                        <a:pt x="444" y="138"/>
                      </a:lnTo>
                      <a:lnTo>
                        <a:pt x="426" y="153"/>
                      </a:lnTo>
                      <a:lnTo>
                        <a:pt x="405" y="155"/>
                      </a:lnTo>
                      <a:lnTo>
                        <a:pt x="385" y="155"/>
                      </a:lnTo>
                      <a:lnTo>
                        <a:pt x="348" y="131"/>
                      </a:lnTo>
                      <a:lnTo>
                        <a:pt x="319" y="119"/>
                      </a:lnTo>
                      <a:lnTo>
                        <a:pt x="288" y="113"/>
                      </a:lnTo>
                      <a:lnTo>
                        <a:pt x="259" y="113"/>
                      </a:lnTo>
                      <a:lnTo>
                        <a:pt x="228" y="114"/>
                      </a:lnTo>
                      <a:lnTo>
                        <a:pt x="180" y="128"/>
                      </a:lnTo>
                      <a:lnTo>
                        <a:pt x="141" y="131"/>
                      </a:lnTo>
                      <a:lnTo>
                        <a:pt x="111" y="116"/>
                      </a:lnTo>
                      <a:lnTo>
                        <a:pt x="90" y="104"/>
                      </a:lnTo>
                      <a:lnTo>
                        <a:pt x="48" y="99"/>
                      </a:lnTo>
                      <a:lnTo>
                        <a:pt x="15" y="99"/>
                      </a:lnTo>
                      <a:lnTo>
                        <a:pt x="0" y="101"/>
                      </a:lnTo>
                      <a:lnTo>
                        <a:pt x="4" y="57"/>
                      </a:lnTo>
                      <a:lnTo>
                        <a:pt x="10" y="26"/>
                      </a:lnTo>
                      <a:lnTo>
                        <a:pt x="12" y="15"/>
                      </a:lnTo>
                      <a:close/>
                    </a:path>
                  </a:pathLst>
                </a:custGeom>
                <a:solidFill>
                  <a:srgbClr val="993300">
                    <a:alpha val="59999"/>
                  </a:srgbClr>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a:lstStyle/>
                <a:p>
                  <a:endParaRPr lang="en-US"/>
                </a:p>
              </p:txBody>
            </p:sp>
            <p:sp>
              <p:nvSpPr>
                <p:cNvPr id="63" name="Freeform 36"/>
                <p:cNvSpPr>
                  <a:spLocks noChangeAspect="1"/>
                </p:cNvSpPr>
                <p:nvPr/>
              </p:nvSpPr>
              <p:spPr bwMode="auto">
                <a:xfrm>
                  <a:off x="3018" y="1016"/>
                  <a:ext cx="233" cy="195"/>
                </a:xfrm>
                <a:custGeom>
                  <a:avLst/>
                  <a:gdLst>
                    <a:gd name="T0" fmla="*/ 0 w 233"/>
                    <a:gd name="T1" fmla="*/ 195 h 195"/>
                    <a:gd name="T2" fmla="*/ 17 w 233"/>
                    <a:gd name="T3" fmla="*/ 156 h 195"/>
                    <a:gd name="T4" fmla="*/ 35 w 233"/>
                    <a:gd name="T5" fmla="*/ 124 h 195"/>
                    <a:gd name="T6" fmla="*/ 50 w 233"/>
                    <a:gd name="T7" fmla="*/ 96 h 195"/>
                    <a:gd name="T8" fmla="*/ 74 w 233"/>
                    <a:gd name="T9" fmla="*/ 75 h 195"/>
                    <a:gd name="T10" fmla="*/ 99 w 233"/>
                    <a:gd name="T11" fmla="*/ 60 h 195"/>
                    <a:gd name="T12" fmla="*/ 123 w 233"/>
                    <a:gd name="T13" fmla="*/ 40 h 195"/>
                    <a:gd name="T14" fmla="*/ 144 w 233"/>
                    <a:gd name="T15" fmla="*/ 16 h 195"/>
                    <a:gd name="T16" fmla="*/ 156 w 233"/>
                    <a:gd name="T17" fmla="*/ 4 h 195"/>
                    <a:gd name="T18" fmla="*/ 177 w 233"/>
                    <a:gd name="T19" fmla="*/ 0 h 195"/>
                    <a:gd name="T20" fmla="*/ 198 w 233"/>
                    <a:gd name="T21" fmla="*/ 7 h 195"/>
                    <a:gd name="T22" fmla="*/ 216 w 233"/>
                    <a:gd name="T23" fmla="*/ 27 h 195"/>
                    <a:gd name="T24" fmla="*/ 233 w 233"/>
                    <a:gd name="T25" fmla="*/ 49 h 195"/>
                    <a:gd name="T26" fmla="*/ 222 w 233"/>
                    <a:gd name="T27" fmla="*/ 57 h 195"/>
                    <a:gd name="T28" fmla="*/ 212 w 233"/>
                    <a:gd name="T29" fmla="*/ 69 h 195"/>
                    <a:gd name="T30" fmla="*/ 206 w 233"/>
                    <a:gd name="T31" fmla="*/ 91 h 195"/>
                    <a:gd name="T32" fmla="*/ 191 w 233"/>
                    <a:gd name="T33" fmla="*/ 82 h 195"/>
                    <a:gd name="T34" fmla="*/ 165 w 233"/>
                    <a:gd name="T35" fmla="*/ 84 h 195"/>
                    <a:gd name="T36" fmla="*/ 141 w 233"/>
                    <a:gd name="T37" fmla="*/ 100 h 195"/>
                    <a:gd name="T38" fmla="*/ 101 w 233"/>
                    <a:gd name="T39" fmla="*/ 133 h 195"/>
                    <a:gd name="T40" fmla="*/ 66 w 233"/>
                    <a:gd name="T41" fmla="*/ 163 h 195"/>
                    <a:gd name="T42" fmla="*/ 45 w 233"/>
                    <a:gd name="T43" fmla="*/ 186 h 195"/>
                    <a:gd name="T44" fmla="*/ 24 w 233"/>
                    <a:gd name="T45" fmla="*/ 193 h 195"/>
                    <a:gd name="T46" fmla="*/ 0 w 233"/>
                    <a:gd name="T47" fmla="*/ 195 h 19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233"/>
                    <a:gd name="T73" fmla="*/ 0 h 195"/>
                    <a:gd name="T74" fmla="*/ 233 w 233"/>
                    <a:gd name="T75" fmla="*/ 195 h 195"/>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233" h="195">
                      <a:moveTo>
                        <a:pt x="0" y="195"/>
                      </a:moveTo>
                      <a:lnTo>
                        <a:pt x="17" y="156"/>
                      </a:lnTo>
                      <a:lnTo>
                        <a:pt x="35" y="124"/>
                      </a:lnTo>
                      <a:lnTo>
                        <a:pt x="50" y="96"/>
                      </a:lnTo>
                      <a:lnTo>
                        <a:pt x="74" y="75"/>
                      </a:lnTo>
                      <a:lnTo>
                        <a:pt x="99" y="60"/>
                      </a:lnTo>
                      <a:lnTo>
                        <a:pt x="123" y="40"/>
                      </a:lnTo>
                      <a:lnTo>
                        <a:pt x="144" y="16"/>
                      </a:lnTo>
                      <a:lnTo>
                        <a:pt x="156" y="4"/>
                      </a:lnTo>
                      <a:lnTo>
                        <a:pt x="177" y="0"/>
                      </a:lnTo>
                      <a:lnTo>
                        <a:pt x="198" y="7"/>
                      </a:lnTo>
                      <a:lnTo>
                        <a:pt x="216" y="27"/>
                      </a:lnTo>
                      <a:lnTo>
                        <a:pt x="233" y="49"/>
                      </a:lnTo>
                      <a:lnTo>
                        <a:pt x="222" y="57"/>
                      </a:lnTo>
                      <a:lnTo>
                        <a:pt x="212" y="69"/>
                      </a:lnTo>
                      <a:lnTo>
                        <a:pt x="206" y="91"/>
                      </a:lnTo>
                      <a:lnTo>
                        <a:pt x="191" y="82"/>
                      </a:lnTo>
                      <a:lnTo>
                        <a:pt x="165" y="84"/>
                      </a:lnTo>
                      <a:lnTo>
                        <a:pt x="141" y="100"/>
                      </a:lnTo>
                      <a:lnTo>
                        <a:pt x="101" y="133"/>
                      </a:lnTo>
                      <a:lnTo>
                        <a:pt x="66" y="163"/>
                      </a:lnTo>
                      <a:lnTo>
                        <a:pt x="45" y="186"/>
                      </a:lnTo>
                      <a:lnTo>
                        <a:pt x="24" y="193"/>
                      </a:lnTo>
                      <a:lnTo>
                        <a:pt x="0" y="195"/>
                      </a:lnTo>
                      <a:close/>
                    </a:path>
                  </a:pathLst>
                </a:custGeom>
                <a:solidFill>
                  <a:srgbClr val="993300">
                    <a:alpha val="59999"/>
                  </a:srgbClr>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a:lstStyle/>
                <a:p>
                  <a:endParaRPr lang="en-US"/>
                </a:p>
              </p:txBody>
            </p:sp>
            <p:sp>
              <p:nvSpPr>
                <p:cNvPr id="64" name="Freeform 37"/>
                <p:cNvSpPr>
                  <a:spLocks noChangeAspect="1"/>
                </p:cNvSpPr>
                <p:nvPr/>
              </p:nvSpPr>
              <p:spPr bwMode="auto">
                <a:xfrm>
                  <a:off x="1328" y="798"/>
                  <a:ext cx="978" cy="260"/>
                </a:xfrm>
                <a:custGeom>
                  <a:avLst/>
                  <a:gdLst>
                    <a:gd name="T0" fmla="*/ 79 w 978"/>
                    <a:gd name="T1" fmla="*/ 3 h 260"/>
                    <a:gd name="T2" fmla="*/ 223 w 978"/>
                    <a:gd name="T3" fmla="*/ 24 h 260"/>
                    <a:gd name="T4" fmla="*/ 352 w 978"/>
                    <a:gd name="T5" fmla="*/ 47 h 260"/>
                    <a:gd name="T6" fmla="*/ 415 w 978"/>
                    <a:gd name="T7" fmla="*/ 53 h 260"/>
                    <a:gd name="T8" fmla="*/ 447 w 978"/>
                    <a:gd name="T9" fmla="*/ 65 h 260"/>
                    <a:gd name="T10" fmla="*/ 507 w 978"/>
                    <a:gd name="T11" fmla="*/ 69 h 260"/>
                    <a:gd name="T12" fmla="*/ 573 w 978"/>
                    <a:gd name="T13" fmla="*/ 81 h 260"/>
                    <a:gd name="T14" fmla="*/ 589 w 978"/>
                    <a:gd name="T15" fmla="*/ 102 h 260"/>
                    <a:gd name="T16" fmla="*/ 625 w 978"/>
                    <a:gd name="T17" fmla="*/ 111 h 260"/>
                    <a:gd name="T18" fmla="*/ 663 w 978"/>
                    <a:gd name="T19" fmla="*/ 125 h 260"/>
                    <a:gd name="T20" fmla="*/ 690 w 978"/>
                    <a:gd name="T21" fmla="*/ 134 h 260"/>
                    <a:gd name="T22" fmla="*/ 729 w 978"/>
                    <a:gd name="T23" fmla="*/ 143 h 260"/>
                    <a:gd name="T24" fmla="*/ 766 w 978"/>
                    <a:gd name="T25" fmla="*/ 153 h 260"/>
                    <a:gd name="T26" fmla="*/ 810 w 978"/>
                    <a:gd name="T27" fmla="*/ 158 h 260"/>
                    <a:gd name="T28" fmla="*/ 853 w 978"/>
                    <a:gd name="T29" fmla="*/ 188 h 260"/>
                    <a:gd name="T30" fmla="*/ 894 w 978"/>
                    <a:gd name="T31" fmla="*/ 195 h 260"/>
                    <a:gd name="T32" fmla="*/ 945 w 978"/>
                    <a:gd name="T33" fmla="*/ 207 h 260"/>
                    <a:gd name="T34" fmla="*/ 960 w 978"/>
                    <a:gd name="T35" fmla="*/ 242 h 260"/>
                    <a:gd name="T36" fmla="*/ 976 w 978"/>
                    <a:gd name="T37" fmla="*/ 260 h 260"/>
                    <a:gd name="T38" fmla="*/ 924 w 978"/>
                    <a:gd name="T39" fmla="*/ 218 h 260"/>
                    <a:gd name="T40" fmla="*/ 865 w 978"/>
                    <a:gd name="T41" fmla="*/ 197 h 260"/>
                    <a:gd name="T42" fmla="*/ 814 w 978"/>
                    <a:gd name="T43" fmla="*/ 183 h 260"/>
                    <a:gd name="T44" fmla="*/ 760 w 978"/>
                    <a:gd name="T45" fmla="*/ 191 h 260"/>
                    <a:gd name="T46" fmla="*/ 709 w 978"/>
                    <a:gd name="T47" fmla="*/ 161 h 260"/>
                    <a:gd name="T48" fmla="*/ 651 w 978"/>
                    <a:gd name="T49" fmla="*/ 141 h 260"/>
                    <a:gd name="T50" fmla="*/ 624 w 978"/>
                    <a:gd name="T51" fmla="*/ 116 h 260"/>
                    <a:gd name="T52" fmla="*/ 588 w 978"/>
                    <a:gd name="T53" fmla="*/ 113 h 260"/>
                    <a:gd name="T54" fmla="*/ 571 w 978"/>
                    <a:gd name="T55" fmla="*/ 93 h 260"/>
                    <a:gd name="T56" fmla="*/ 510 w 978"/>
                    <a:gd name="T57" fmla="*/ 86 h 260"/>
                    <a:gd name="T58" fmla="*/ 448 w 978"/>
                    <a:gd name="T59" fmla="*/ 74 h 260"/>
                    <a:gd name="T60" fmla="*/ 415 w 978"/>
                    <a:gd name="T61" fmla="*/ 65 h 260"/>
                    <a:gd name="T62" fmla="*/ 186 w 978"/>
                    <a:gd name="T63" fmla="*/ 29 h 260"/>
                    <a:gd name="T64" fmla="*/ 66 w 978"/>
                    <a:gd name="T65" fmla="*/ 15 h 260"/>
                    <a:gd name="T66" fmla="*/ 0 w 978"/>
                    <a:gd name="T67" fmla="*/ 0 h 26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978"/>
                    <a:gd name="T103" fmla="*/ 0 h 260"/>
                    <a:gd name="T104" fmla="*/ 978 w 978"/>
                    <a:gd name="T105" fmla="*/ 260 h 26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978" h="260">
                      <a:moveTo>
                        <a:pt x="0" y="0"/>
                      </a:moveTo>
                      <a:lnTo>
                        <a:pt x="79" y="3"/>
                      </a:lnTo>
                      <a:lnTo>
                        <a:pt x="142" y="12"/>
                      </a:lnTo>
                      <a:lnTo>
                        <a:pt x="223" y="24"/>
                      </a:lnTo>
                      <a:lnTo>
                        <a:pt x="297" y="36"/>
                      </a:lnTo>
                      <a:lnTo>
                        <a:pt x="352" y="47"/>
                      </a:lnTo>
                      <a:lnTo>
                        <a:pt x="390" y="50"/>
                      </a:lnTo>
                      <a:lnTo>
                        <a:pt x="415" y="53"/>
                      </a:lnTo>
                      <a:lnTo>
                        <a:pt x="417" y="66"/>
                      </a:lnTo>
                      <a:lnTo>
                        <a:pt x="447" y="65"/>
                      </a:lnTo>
                      <a:lnTo>
                        <a:pt x="474" y="68"/>
                      </a:lnTo>
                      <a:lnTo>
                        <a:pt x="507" y="69"/>
                      </a:lnTo>
                      <a:lnTo>
                        <a:pt x="544" y="74"/>
                      </a:lnTo>
                      <a:lnTo>
                        <a:pt x="573" y="81"/>
                      </a:lnTo>
                      <a:lnTo>
                        <a:pt x="585" y="86"/>
                      </a:lnTo>
                      <a:lnTo>
                        <a:pt x="589" y="102"/>
                      </a:lnTo>
                      <a:lnTo>
                        <a:pt x="622" y="98"/>
                      </a:lnTo>
                      <a:lnTo>
                        <a:pt x="625" y="111"/>
                      </a:lnTo>
                      <a:lnTo>
                        <a:pt x="652" y="108"/>
                      </a:lnTo>
                      <a:lnTo>
                        <a:pt x="663" y="125"/>
                      </a:lnTo>
                      <a:lnTo>
                        <a:pt x="682" y="122"/>
                      </a:lnTo>
                      <a:lnTo>
                        <a:pt x="690" y="134"/>
                      </a:lnTo>
                      <a:lnTo>
                        <a:pt x="727" y="132"/>
                      </a:lnTo>
                      <a:lnTo>
                        <a:pt x="729" y="143"/>
                      </a:lnTo>
                      <a:lnTo>
                        <a:pt x="742" y="140"/>
                      </a:lnTo>
                      <a:lnTo>
                        <a:pt x="766" y="153"/>
                      </a:lnTo>
                      <a:lnTo>
                        <a:pt x="787" y="179"/>
                      </a:lnTo>
                      <a:lnTo>
                        <a:pt x="810" y="158"/>
                      </a:lnTo>
                      <a:lnTo>
                        <a:pt x="838" y="182"/>
                      </a:lnTo>
                      <a:lnTo>
                        <a:pt x="853" y="188"/>
                      </a:lnTo>
                      <a:lnTo>
                        <a:pt x="874" y="179"/>
                      </a:lnTo>
                      <a:lnTo>
                        <a:pt x="894" y="195"/>
                      </a:lnTo>
                      <a:lnTo>
                        <a:pt x="928" y="204"/>
                      </a:lnTo>
                      <a:lnTo>
                        <a:pt x="945" y="207"/>
                      </a:lnTo>
                      <a:lnTo>
                        <a:pt x="957" y="230"/>
                      </a:lnTo>
                      <a:lnTo>
                        <a:pt x="960" y="242"/>
                      </a:lnTo>
                      <a:lnTo>
                        <a:pt x="978" y="249"/>
                      </a:lnTo>
                      <a:lnTo>
                        <a:pt x="976" y="260"/>
                      </a:lnTo>
                      <a:lnTo>
                        <a:pt x="952" y="237"/>
                      </a:lnTo>
                      <a:lnTo>
                        <a:pt x="924" y="218"/>
                      </a:lnTo>
                      <a:lnTo>
                        <a:pt x="907" y="209"/>
                      </a:lnTo>
                      <a:lnTo>
                        <a:pt x="865" y="197"/>
                      </a:lnTo>
                      <a:lnTo>
                        <a:pt x="837" y="189"/>
                      </a:lnTo>
                      <a:lnTo>
                        <a:pt x="814" y="183"/>
                      </a:lnTo>
                      <a:lnTo>
                        <a:pt x="784" y="195"/>
                      </a:lnTo>
                      <a:lnTo>
                        <a:pt x="760" y="191"/>
                      </a:lnTo>
                      <a:lnTo>
                        <a:pt x="730" y="171"/>
                      </a:lnTo>
                      <a:lnTo>
                        <a:pt x="709" y="161"/>
                      </a:lnTo>
                      <a:lnTo>
                        <a:pt x="682" y="153"/>
                      </a:lnTo>
                      <a:lnTo>
                        <a:pt x="651" y="141"/>
                      </a:lnTo>
                      <a:lnTo>
                        <a:pt x="640" y="131"/>
                      </a:lnTo>
                      <a:lnTo>
                        <a:pt x="624" y="116"/>
                      </a:lnTo>
                      <a:lnTo>
                        <a:pt x="607" y="113"/>
                      </a:lnTo>
                      <a:lnTo>
                        <a:pt x="588" y="113"/>
                      </a:lnTo>
                      <a:lnTo>
                        <a:pt x="583" y="102"/>
                      </a:lnTo>
                      <a:lnTo>
                        <a:pt x="571" y="93"/>
                      </a:lnTo>
                      <a:lnTo>
                        <a:pt x="549" y="86"/>
                      </a:lnTo>
                      <a:lnTo>
                        <a:pt x="510" y="86"/>
                      </a:lnTo>
                      <a:lnTo>
                        <a:pt x="453" y="84"/>
                      </a:lnTo>
                      <a:lnTo>
                        <a:pt x="448" y="74"/>
                      </a:lnTo>
                      <a:lnTo>
                        <a:pt x="420" y="74"/>
                      </a:lnTo>
                      <a:lnTo>
                        <a:pt x="415" y="65"/>
                      </a:lnTo>
                      <a:lnTo>
                        <a:pt x="358" y="59"/>
                      </a:lnTo>
                      <a:lnTo>
                        <a:pt x="186" y="29"/>
                      </a:lnTo>
                      <a:lnTo>
                        <a:pt x="102" y="21"/>
                      </a:lnTo>
                      <a:lnTo>
                        <a:pt x="66" y="15"/>
                      </a:lnTo>
                      <a:lnTo>
                        <a:pt x="43" y="11"/>
                      </a:lnTo>
                      <a:lnTo>
                        <a:pt x="0" y="0"/>
                      </a:lnTo>
                      <a:close/>
                    </a:path>
                  </a:pathLst>
                </a:custGeom>
                <a:solidFill>
                  <a:srgbClr val="800000">
                    <a:alpha val="59999"/>
                  </a:srgbClr>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a:lstStyle/>
                <a:p>
                  <a:endParaRPr lang="en-US"/>
                </a:p>
              </p:txBody>
            </p:sp>
            <p:sp>
              <p:nvSpPr>
                <p:cNvPr id="65" name="Freeform 38"/>
                <p:cNvSpPr>
                  <a:spLocks noChangeAspect="1"/>
                </p:cNvSpPr>
                <p:nvPr/>
              </p:nvSpPr>
              <p:spPr bwMode="auto">
                <a:xfrm>
                  <a:off x="2337" y="1046"/>
                  <a:ext cx="230" cy="186"/>
                </a:xfrm>
                <a:custGeom>
                  <a:avLst/>
                  <a:gdLst>
                    <a:gd name="T0" fmla="*/ 0 w 230"/>
                    <a:gd name="T1" fmla="*/ 60 h 186"/>
                    <a:gd name="T2" fmla="*/ 20 w 230"/>
                    <a:gd name="T3" fmla="*/ 87 h 186"/>
                    <a:gd name="T4" fmla="*/ 42 w 230"/>
                    <a:gd name="T5" fmla="*/ 100 h 186"/>
                    <a:gd name="T6" fmla="*/ 63 w 230"/>
                    <a:gd name="T7" fmla="*/ 126 h 186"/>
                    <a:gd name="T8" fmla="*/ 81 w 230"/>
                    <a:gd name="T9" fmla="*/ 120 h 186"/>
                    <a:gd name="T10" fmla="*/ 95 w 230"/>
                    <a:gd name="T11" fmla="*/ 100 h 186"/>
                    <a:gd name="T12" fmla="*/ 102 w 230"/>
                    <a:gd name="T13" fmla="*/ 78 h 186"/>
                    <a:gd name="T14" fmla="*/ 119 w 230"/>
                    <a:gd name="T15" fmla="*/ 48 h 186"/>
                    <a:gd name="T16" fmla="*/ 129 w 230"/>
                    <a:gd name="T17" fmla="*/ 30 h 186"/>
                    <a:gd name="T18" fmla="*/ 153 w 230"/>
                    <a:gd name="T19" fmla="*/ 16 h 186"/>
                    <a:gd name="T20" fmla="*/ 200 w 230"/>
                    <a:gd name="T21" fmla="*/ 1 h 186"/>
                    <a:gd name="T22" fmla="*/ 219 w 230"/>
                    <a:gd name="T23" fmla="*/ 0 h 186"/>
                    <a:gd name="T24" fmla="*/ 230 w 230"/>
                    <a:gd name="T25" fmla="*/ 0 h 186"/>
                    <a:gd name="T26" fmla="*/ 225 w 230"/>
                    <a:gd name="T27" fmla="*/ 18 h 186"/>
                    <a:gd name="T28" fmla="*/ 203 w 230"/>
                    <a:gd name="T29" fmla="*/ 22 h 186"/>
                    <a:gd name="T30" fmla="*/ 168 w 230"/>
                    <a:gd name="T31" fmla="*/ 42 h 186"/>
                    <a:gd name="T32" fmla="*/ 146 w 230"/>
                    <a:gd name="T33" fmla="*/ 58 h 186"/>
                    <a:gd name="T34" fmla="*/ 125 w 230"/>
                    <a:gd name="T35" fmla="*/ 91 h 186"/>
                    <a:gd name="T36" fmla="*/ 107 w 230"/>
                    <a:gd name="T37" fmla="*/ 132 h 186"/>
                    <a:gd name="T38" fmla="*/ 98 w 230"/>
                    <a:gd name="T39" fmla="*/ 162 h 186"/>
                    <a:gd name="T40" fmla="*/ 89 w 230"/>
                    <a:gd name="T41" fmla="*/ 186 h 186"/>
                    <a:gd name="T42" fmla="*/ 62 w 230"/>
                    <a:gd name="T43" fmla="*/ 157 h 186"/>
                    <a:gd name="T44" fmla="*/ 35 w 230"/>
                    <a:gd name="T45" fmla="*/ 123 h 186"/>
                    <a:gd name="T46" fmla="*/ 12 w 230"/>
                    <a:gd name="T47" fmla="*/ 96 h 186"/>
                    <a:gd name="T48" fmla="*/ 0 w 230"/>
                    <a:gd name="T49" fmla="*/ 60 h 18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230"/>
                    <a:gd name="T76" fmla="*/ 0 h 186"/>
                    <a:gd name="T77" fmla="*/ 230 w 230"/>
                    <a:gd name="T78" fmla="*/ 186 h 18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230" h="186">
                      <a:moveTo>
                        <a:pt x="0" y="60"/>
                      </a:moveTo>
                      <a:lnTo>
                        <a:pt x="20" y="87"/>
                      </a:lnTo>
                      <a:lnTo>
                        <a:pt x="42" y="100"/>
                      </a:lnTo>
                      <a:lnTo>
                        <a:pt x="63" y="126"/>
                      </a:lnTo>
                      <a:lnTo>
                        <a:pt x="81" y="120"/>
                      </a:lnTo>
                      <a:lnTo>
                        <a:pt x="95" y="100"/>
                      </a:lnTo>
                      <a:lnTo>
                        <a:pt x="102" y="78"/>
                      </a:lnTo>
                      <a:lnTo>
                        <a:pt x="119" y="48"/>
                      </a:lnTo>
                      <a:lnTo>
                        <a:pt x="129" y="30"/>
                      </a:lnTo>
                      <a:lnTo>
                        <a:pt x="153" y="16"/>
                      </a:lnTo>
                      <a:lnTo>
                        <a:pt x="200" y="1"/>
                      </a:lnTo>
                      <a:lnTo>
                        <a:pt x="219" y="0"/>
                      </a:lnTo>
                      <a:lnTo>
                        <a:pt x="230" y="0"/>
                      </a:lnTo>
                      <a:lnTo>
                        <a:pt x="225" y="18"/>
                      </a:lnTo>
                      <a:lnTo>
                        <a:pt x="203" y="22"/>
                      </a:lnTo>
                      <a:lnTo>
                        <a:pt x="168" y="42"/>
                      </a:lnTo>
                      <a:lnTo>
                        <a:pt x="146" y="58"/>
                      </a:lnTo>
                      <a:lnTo>
                        <a:pt x="125" y="91"/>
                      </a:lnTo>
                      <a:lnTo>
                        <a:pt x="107" y="132"/>
                      </a:lnTo>
                      <a:lnTo>
                        <a:pt x="98" y="162"/>
                      </a:lnTo>
                      <a:lnTo>
                        <a:pt x="89" y="186"/>
                      </a:lnTo>
                      <a:lnTo>
                        <a:pt x="62" y="157"/>
                      </a:lnTo>
                      <a:lnTo>
                        <a:pt x="35" y="123"/>
                      </a:lnTo>
                      <a:lnTo>
                        <a:pt x="12" y="96"/>
                      </a:lnTo>
                      <a:lnTo>
                        <a:pt x="0" y="60"/>
                      </a:lnTo>
                      <a:close/>
                    </a:path>
                  </a:pathLst>
                </a:custGeom>
                <a:solidFill>
                  <a:srgbClr val="800000">
                    <a:alpha val="59999"/>
                  </a:srgbClr>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a:lstStyle/>
                <a:p>
                  <a:endParaRPr lang="en-US"/>
                </a:p>
              </p:txBody>
            </p:sp>
            <p:sp>
              <p:nvSpPr>
                <p:cNvPr id="66" name="Freeform 39"/>
                <p:cNvSpPr>
                  <a:spLocks noChangeAspect="1"/>
                </p:cNvSpPr>
                <p:nvPr/>
              </p:nvSpPr>
              <p:spPr bwMode="auto">
                <a:xfrm>
                  <a:off x="2570" y="1043"/>
                  <a:ext cx="543" cy="48"/>
                </a:xfrm>
                <a:custGeom>
                  <a:avLst/>
                  <a:gdLst>
                    <a:gd name="T0" fmla="*/ 1 w 543"/>
                    <a:gd name="T1" fmla="*/ 9 h 48"/>
                    <a:gd name="T2" fmla="*/ 55 w 543"/>
                    <a:gd name="T3" fmla="*/ 16 h 48"/>
                    <a:gd name="T4" fmla="*/ 96 w 543"/>
                    <a:gd name="T5" fmla="*/ 22 h 48"/>
                    <a:gd name="T6" fmla="*/ 138 w 543"/>
                    <a:gd name="T7" fmla="*/ 27 h 48"/>
                    <a:gd name="T8" fmla="*/ 177 w 543"/>
                    <a:gd name="T9" fmla="*/ 18 h 48"/>
                    <a:gd name="T10" fmla="*/ 217 w 543"/>
                    <a:gd name="T11" fmla="*/ 4 h 48"/>
                    <a:gd name="T12" fmla="*/ 246 w 543"/>
                    <a:gd name="T13" fmla="*/ 1 h 48"/>
                    <a:gd name="T14" fmla="*/ 288 w 543"/>
                    <a:gd name="T15" fmla="*/ 0 h 48"/>
                    <a:gd name="T16" fmla="*/ 342 w 543"/>
                    <a:gd name="T17" fmla="*/ 13 h 48"/>
                    <a:gd name="T18" fmla="*/ 390 w 543"/>
                    <a:gd name="T19" fmla="*/ 31 h 48"/>
                    <a:gd name="T20" fmla="*/ 430 w 543"/>
                    <a:gd name="T21" fmla="*/ 40 h 48"/>
                    <a:gd name="T22" fmla="*/ 474 w 543"/>
                    <a:gd name="T23" fmla="*/ 31 h 48"/>
                    <a:gd name="T24" fmla="*/ 522 w 543"/>
                    <a:gd name="T25" fmla="*/ 12 h 48"/>
                    <a:gd name="T26" fmla="*/ 543 w 543"/>
                    <a:gd name="T27" fmla="*/ 6 h 48"/>
                    <a:gd name="T28" fmla="*/ 534 w 543"/>
                    <a:gd name="T29" fmla="*/ 18 h 48"/>
                    <a:gd name="T30" fmla="*/ 484 w 543"/>
                    <a:gd name="T31" fmla="*/ 33 h 48"/>
                    <a:gd name="T32" fmla="*/ 450 w 543"/>
                    <a:gd name="T33" fmla="*/ 48 h 48"/>
                    <a:gd name="T34" fmla="*/ 414 w 543"/>
                    <a:gd name="T35" fmla="*/ 48 h 48"/>
                    <a:gd name="T36" fmla="*/ 393 w 543"/>
                    <a:gd name="T37" fmla="*/ 42 h 48"/>
                    <a:gd name="T38" fmla="*/ 349 w 543"/>
                    <a:gd name="T39" fmla="*/ 25 h 48"/>
                    <a:gd name="T40" fmla="*/ 313 w 543"/>
                    <a:gd name="T41" fmla="*/ 13 h 48"/>
                    <a:gd name="T42" fmla="*/ 268 w 543"/>
                    <a:gd name="T43" fmla="*/ 10 h 48"/>
                    <a:gd name="T44" fmla="*/ 229 w 543"/>
                    <a:gd name="T45" fmla="*/ 16 h 48"/>
                    <a:gd name="T46" fmla="*/ 195 w 543"/>
                    <a:gd name="T47" fmla="*/ 28 h 48"/>
                    <a:gd name="T48" fmla="*/ 145 w 543"/>
                    <a:gd name="T49" fmla="*/ 37 h 48"/>
                    <a:gd name="T50" fmla="*/ 99 w 543"/>
                    <a:gd name="T51" fmla="*/ 40 h 48"/>
                    <a:gd name="T52" fmla="*/ 37 w 543"/>
                    <a:gd name="T53" fmla="*/ 31 h 48"/>
                    <a:gd name="T54" fmla="*/ 0 w 543"/>
                    <a:gd name="T55" fmla="*/ 24 h 48"/>
                    <a:gd name="T56" fmla="*/ 1 w 543"/>
                    <a:gd name="T57" fmla="*/ 9 h 4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43"/>
                    <a:gd name="T88" fmla="*/ 0 h 48"/>
                    <a:gd name="T89" fmla="*/ 543 w 543"/>
                    <a:gd name="T90" fmla="*/ 48 h 48"/>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43" h="48">
                      <a:moveTo>
                        <a:pt x="1" y="9"/>
                      </a:moveTo>
                      <a:lnTo>
                        <a:pt x="55" y="16"/>
                      </a:lnTo>
                      <a:lnTo>
                        <a:pt x="96" y="22"/>
                      </a:lnTo>
                      <a:lnTo>
                        <a:pt x="138" y="27"/>
                      </a:lnTo>
                      <a:lnTo>
                        <a:pt x="177" y="18"/>
                      </a:lnTo>
                      <a:lnTo>
                        <a:pt x="217" y="4"/>
                      </a:lnTo>
                      <a:lnTo>
                        <a:pt x="246" y="1"/>
                      </a:lnTo>
                      <a:lnTo>
                        <a:pt x="288" y="0"/>
                      </a:lnTo>
                      <a:lnTo>
                        <a:pt x="342" y="13"/>
                      </a:lnTo>
                      <a:lnTo>
                        <a:pt x="390" y="31"/>
                      </a:lnTo>
                      <a:lnTo>
                        <a:pt x="430" y="40"/>
                      </a:lnTo>
                      <a:lnTo>
                        <a:pt x="474" y="31"/>
                      </a:lnTo>
                      <a:lnTo>
                        <a:pt x="522" y="12"/>
                      </a:lnTo>
                      <a:lnTo>
                        <a:pt x="543" y="6"/>
                      </a:lnTo>
                      <a:lnTo>
                        <a:pt x="534" y="18"/>
                      </a:lnTo>
                      <a:lnTo>
                        <a:pt x="484" y="33"/>
                      </a:lnTo>
                      <a:lnTo>
                        <a:pt x="450" y="48"/>
                      </a:lnTo>
                      <a:lnTo>
                        <a:pt x="414" y="48"/>
                      </a:lnTo>
                      <a:lnTo>
                        <a:pt x="393" y="42"/>
                      </a:lnTo>
                      <a:lnTo>
                        <a:pt x="349" y="25"/>
                      </a:lnTo>
                      <a:lnTo>
                        <a:pt x="313" y="13"/>
                      </a:lnTo>
                      <a:lnTo>
                        <a:pt x="268" y="10"/>
                      </a:lnTo>
                      <a:lnTo>
                        <a:pt x="229" y="16"/>
                      </a:lnTo>
                      <a:lnTo>
                        <a:pt x="195" y="28"/>
                      </a:lnTo>
                      <a:lnTo>
                        <a:pt x="145" y="37"/>
                      </a:lnTo>
                      <a:lnTo>
                        <a:pt x="99" y="40"/>
                      </a:lnTo>
                      <a:lnTo>
                        <a:pt x="37" y="31"/>
                      </a:lnTo>
                      <a:lnTo>
                        <a:pt x="0" y="24"/>
                      </a:lnTo>
                      <a:lnTo>
                        <a:pt x="1" y="9"/>
                      </a:lnTo>
                      <a:close/>
                    </a:path>
                  </a:pathLst>
                </a:custGeom>
                <a:solidFill>
                  <a:srgbClr val="800000">
                    <a:alpha val="59999"/>
                  </a:srgbClr>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a:lstStyle/>
                <a:p>
                  <a:endParaRPr lang="en-US"/>
                </a:p>
              </p:txBody>
            </p:sp>
            <p:sp>
              <p:nvSpPr>
                <p:cNvPr id="67" name="Freeform 40"/>
                <p:cNvSpPr>
                  <a:spLocks noChangeAspect="1"/>
                </p:cNvSpPr>
                <p:nvPr/>
              </p:nvSpPr>
              <p:spPr bwMode="auto">
                <a:xfrm>
                  <a:off x="3168" y="1008"/>
                  <a:ext cx="92" cy="57"/>
                </a:xfrm>
                <a:custGeom>
                  <a:avLst/>
                  <a:gdLst>
                    <a:gd name="T0" fmla="*/ 17 w 92"/>
                    <a:gd name="T1" fmla="*/ 0 h 57"/>
                    <a:gd name="T2" fmla="*/ 42 w 92"/>
                    <a:gd name="T3" fmla="*/ 2 h 57"/>
                    <a:gd name="T4" fmla="*/ 63 w 92"/>
                    <a:gd name="T5" fmla="*/ 14 h 57"/>
                    <a:gd name="T6" fmla="*/ 78 w 92"/>
                    <a:gd name="T7" fmla="*/ 32 h 57"/>
                    <a:gd name="T8" fmla="*/ 92 w 92"/>
                    <a:gd name="T9" fmla="*/ 56 h 57"/>
                    <a:gd name="T10" fmla="*/ 81 w 92"/>
                    <a:gd name="T11" fmla="*/ 57 h 57"/>
                    <a:gd name="T12" fmla="*/ 51 w 92"/>
                    <a:gd name="T13" fmla="*/ 18 h 57"/>
                    <a:gd name="T14" fmla="*/ 30 w 92"/>
                    <a:gd name="T15" fmla="*/ 11 h 57"/>
                    <a:gd name="T16" fmla="*/ 14 w 92"/>
                    <a:gd name="T17" fmla="*/ 11 h 57"/>
                    <a:gd name="T18" fmla="*/ 0 w 92"/>
                    <a:gd name="T19" fmla="*/ 17 h 57"/>
                    <a:gd name="T20" fmla="*/ 17 w 92"/>
                    <a:gd name="T21" fmla="*/ 0 h 5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2"/>
                    <a:gd name="T34" fmla="*/ 0 h 57"/>
                    <a:gd name="T35" fmla="*/ 92 w 92"/>
                    <a:gd name="T36" fmla="*/ 57 h 5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2" h="57">
                      <a:moveTo>
                        <a:pt x="17" y="0"/>
                      </a:moveTo>
                      <a:lnTo>
                        <a:pt x="42" y="2"/>
                      </a:lnTo>
                      <a:lnTo>
                        <a:pt x="63" y="14"/>
                      </a:lnTo>
                      <a:lnTo>
                        <a:pt x="78" y="32"/>
                      </a:lnTo>
                      <a:lnTo>
                        <a:pt x="92" y="56"/>
                      </a:lnTo>
                      <a:lnTo>
                        <a:pt x="81" y="57"/>
                      </a:lnTo>
                      <a:lnTo>
                        <a:pt x="51" y="18"/>
                      </a:lnTo>
                      <a:lnTo>
                        <a:pt x="30" y="11"/>
                      </a:lnTo>
                      <a:lnTo>
                        <a:pt x="14" y="11"/>
                      </a:lnTo>
                      <a:lnTo>
                        <a:pt x="0" y="17"/>
                      </a:lnTo>
                      <a:lnTo>
                        <a:pt x="17" y="0"/>
                      </a:lnTo>
                      <a:close/>
                    </a:path>
                  </a:pathLst>
                </a:custGeom>
                <a:solidFill>
                  <a:srgbClr val="800000">
                    <a:alpha val="59999"/>
                  </a:srgbClr>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a:lstStyle/>
                <a:p>
                  <a:endParaRPr lang="en-US"/>
                </a:p>
              </p:txBody>
            </p:sp>
            <p:sp>
              <p:nvSpPr>
                <p:cNvPr id="68" name="Freeform 41"/>
                <p:cNvSpPr>
                  <a:spLocks noChangeAspect="1"/>
                </p:cNvSpPr>
                <p:nvPr/>
              </p:nvSpPr>
              <p:spPr bwMode="auto">
                <a:xfrm>
                  <a:off x="1368" y="797"/>
                  <a:ext cx="1227" cy="187"/>
                </a:xfrm>
                <a:custGeom>
                  <a:avLst/>
                  <a:gdLst>
                    <a:gd name="T0" fmla="*/ 134 w 1227"/>
                    <a:gd name="T1" fmla="*/ 6 h 187"/>
                    <a:gd name="T2" fmla="*/ 323 w 1227"/>
                    <a:gd name="T3" fmla="*/ 15 h 187"/>
                    <a:gd name="T4" fmla="*/ 530 w 1227"/>
                    <a:gd name="T5" fmla="*/ 27 h 187"/>
                    <a:gd name="T6" fmla="*/ 675 w 1227"/>
                    <a:gd name="T7" fmla="*/ 46 h 187"/>
                    <a:gd name="T8" fmla="*/ 776 w 1227"/>
                    <a:gd name="T9" fmla="*/ 64 h 187"/>
                    <a:gd name="T10" fmla="*/ 852 w 1227"/>
                    <a:gd name="T11" fmla="*/ 66 h 187"/>
                    <a:gd name="T12" fmla="*/ 963 w 1227"/>
                    <a:gd name="T13" fmla="*/ 76 h 187"/>
                    <a:gd name="T14" fmla="*/ 987 w 1227"/>
                    <a:gd name="T15" fmla="*/ 82 h 187"/>
                    <a:gd name="T16" fmla="*/ 1022 w 1227"/>
                    <a:gd name="T17" fmla="*/ 72 h 187"/>
                    <a:gd name="T18" fmla="*/ 1044 w 1227"/>
                    <a:gd name="T19" fmla="*/ 85 h 187"/>
                    <a:gd name="T20" fmla="*/ 1079 w 1227"/>
                    <a:gd name="T21" fmla="*/ 94 h 187"/>
                    <a:gd name="T22" fmla="*/ 1136 w 1227"/>
                    <a:gd name="T23" fmla="*/ 126 h 187"/>
                    <a:gd name="T24" fmla="*/ 1172 w 1227"/>
                    <a:gd name="T25" fmla="*/ 109 h 187"/>
                    <a:gd name="T26" fmla="*/ 1217 w 1227"/>
                    <a:gd name="T27" fmla="*/ 111 h 187"/>
                    <a:gd name="T28" fmla="*/ 1227 w 1227"/>
                    <a:gd name="T29" fmla="*/ 133 h 187"/>
                    <a:gd name="T30" fmla="*/ 1184 w 1227"/>
                    <a:gd name="T31" fmla="*/ 169 h 187"/>
                    <a:gd name="T32" fmla="*/ 1151 w 1227"/>
                    <a:gd name="T33" fmla="*/ 162 h 187"/>
                    <a:gd name="T34" fmla="*/ 1142 w 1227"/>
                    <a:gd name="T35" fmla="*/ 127 h 187"/>
                    <a:gd name="T36" fmla="*/ 1106 w 1227"/>
                    <a:gd name="T37" fmla="*/ 153 h 187"/>
                    <a:gd name="T38" fmla="*/ 1067 w 1227"/>
                    <a:gd name="T39" fmla="*/ 153 h 187"/>
                    <a:gd name="T40" fmla="*/ 1020 w 1227"/>
                    <a:gd name="T41" fmla="*/ 154 h 187"/>
                    <a:gd name="T42" fmla="*/ 999 w 1227"/>
                    <a:gd name="T43" fmla="*/ 162 h 187"/>
                    <a:gd name="T44" fmla="*/ 960 w 1227"/>
                    <a:gd name="T45" fmla="*/ 168 h 187"/>
                    <a:gd name="T46" fmla="*/ 921 w 1227"/>
                    <a:gd name="T47" fmla="*/ 133 h 187"/>
                    <a:gd name="T48" fmla="*/ 872 w 1227"/>
                    <a:gd name="T49" fmla="*/ 112 h 187"/>
                    <a:gd name="T50" fmla="*/ 806 w 1227"/>
                    <a:gd name="T51" fmla="*/ 100 h 187"/>
                    <a:gd name="T52" fmla="*/ 791 w 1227"/>
                    <a:gd name="T53" fmla="*/ 91 h 187"/>
                    <a:gd name="T54" fmla="*/ 750 w 1227"/>
                    <a:gd name="T55" fmla="*/ 84 h 187"/>
                    <a:gd name="T56" fmla="*/ 704 w 1227"/>
                    <a:gd name="T57" fmla="*/ 69 h 187"/>
                    <a:gd name="T58" fmla="*/ 647 w 1227"/>
                    <a:gd name="T59" fmla="*/ 60 h 187"/>
                    <a:gd name="T60" fmla="*/ 590 w 1227"/>
                    <a:gd name="T61" fmla="*/ 52 h 187"/>
                    <a:gd name="T62" fmla="*/ 522 w 1227"/>
                    <a:gd name="T63" fmla="*/ 42 h 187"/>
                    <a:gd name="T64" fmla="*/ 399 w 1227"/>
                    <a:gd name="T65" fmla="*/ 31 h 187"/>
                    <a:gd name="T66" fmla="*/ 297 w 1227"/>
                    <a:gd name="T67" fmla="*/ 22 h 187"/>
                    <a:gd name="T68" fmla="*/ 140 w 1227"/>
                    <a:gd name="T69" fmla="*/ 16 h 187"/>
                    <a:gd name="T70" fmla="*/ 0 w 1227"/>
                    <a:gd name="T71" fmla="*/ 0 h 18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227"/>
                    <a:gd name="T109" fmla="*/ 0 h 187"/>
                    <a:gd name="T110" fmla="*/ 1227 w 1227"/>
                    <a:gd name="T111" fmla="*/ 187 h 187"/>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227" h="187">
                      <a:moveTo>
                        <a:pt x="56" y="4"/>
                      </a:moveTo>
                      <a:lnTo>
                        <a:pt x="134" y="6"/>
                      </a:lnTo>
                      <a:lnTo>
                        <a:pt x="239" y="7"/>
                      </a:lnTo>
                      <a:lnTo>
                        <a:pt x="323" y="15"/>
                      </a:lnTo>
                      <a:lnTo>
                        <a:pt x="438" y="22"/>
                      </a:lnTo>
                      <a:lnTo>
                        <a:pt x="530" y="27"/>
                      </a:lnTo>
                      <a:lnTo>
                        <a:pt x="599" y="34"/>
                      </a:lnTo>
                      <a:lnTo>
                        <a:pt x="675" y="46"/>
                      </a:lnTo>
                      <a:lnTo>
                        <a:pt x="753" y="66"/>
                      </a:lnTo>
                      <a:lnTo>
                        <a:pt x="776" y="64"/>
                      </a:lnTo>
                      <a:lnTo>
                        <a:pt x="804" y="61"/>
                      </a:lnTo>
                      <a:lnTo>
                        <a:pt x="852" y="66"/>
                      </a:lnTo>
                      <a:lnTo>
                        <a:pt x="897" y="73"/>
                      </a:lnTo>
                      <a:lnTo>
                        <a:pt x="963" y="76"/>
                      </a:lnTo>
                      <a:lnTo>
                        <a:pt x="975" y="78"/>
                      </a:lnTo>
                      <a:lnTo>
                        <a:pt x="987" y="82"/>
                      </a:lnTo>
                      <a:lnTo>
                        <a:pt x="1007" y="73"/>
                      </a:lnTo>
                      <a:lnTo>
                        <a:pt x="1022" y="72"/>
                      </a:lnTo>
                      <a:lnTo>
                        <a:pt x="1043" y="72"/>
                      </a:lnTo>
                      <a:lnTo>
                        <a:pt x="1044" y="85"/>
                      </a:lnTo>
                      <a:lnTo>
                        <a:pt x="1074" y="82"/>
                      </a:lnTo>
                      <a:lnTo>
                        <a:pt x="1079" y="94"/>
                      </a:lnTo>
                      <a:lnTo>
                        <a:pt x="1124" y="88"/>
                      </a:lnTo>
                      <a:lnTo>
                        <a:pt x="1136" y="126"/>
                      </a:lnTo>
                      <a:lnTo>
                        <a:pt x="1152" y="124"/>
                      </a:lnTo>
                      <a:lnTo>
                        <a:pt x="1172" y="109"/>
                      </a:lnTo>
                      <a:lnTo>
                        <a:pt x="1199" y="108"/>
                      </a:lnTo>
                      <a:lnTo>
                        <a:pt x="1217" y="111"/>
                      </a:lnTo>
                      <a:lnTo>
                        <a:pt x="1227" y="115"/>
                      </a:lnTo>
                      <a:lnTo>
                        <a:pt x="1227" y="133"/>
                      </a:lnTo>
                      <a:lnTo>
                        <a:pt x="1209" y="147"/>
                      </a:lnTo>
                      <a:lnTo>
                        <a:pt x="1184" y="169"/>
                      </a:lnTo>
                      <a:lnTo>
                        <a:pt x="1166" y="187"/>
                      </a:lnTo>
                      <a:lnTo>
                        <a:pt x="1151" y="162"/>
                      </a:lnTo>
                      <a:lnTo>
                        <a:pt x="1143" y="139"/>
                      </a:lnTo>
                      <a:lnTo>
                        <a:pt x="1142" y="127"/>
                      </a:lnTo>
                      <a:lnTo>
                        <a:pt x="1119" y="136"/>
                      </a:lnTo>
                      <a:lnTo>
                        <a:pt x="1106" y="153"/>
                      </a:lnTo>
                      <a:lnTo>
                        <a:pt x="1091" y="150"/>
                      </a:lnTo>
                      <a:lnTo>
                        <a:pt x="1067" y="153"/>
                      </a:lnTo>
                      <a:lnTo>
                        <a:pt x="1047" y="120"/>
                      </a:lnTo>
                      <a:lnTo>
                        <a:pt x="1020" y="154"/>
                      </a:lnTo>
                      <a:lnTo>
                        <a:pt x="1013" y="142"/>
                      </a:lnTo>
                      <a:lnTo>
                        <a:pt x="999" y="162"/>
                      </a:lnTo>
                      <a:lnTo>
                        <a:pt x="980" y="172"/>
                      </a:lnTo>
                      <a:lnTo>
                        <a:pt x="960" y="168"/>
                      </a:lnTo>
                      <a:lnTo>
                        <a:pt x="926" y="172"/>
                      </a:lnTo>
                      <a:lnTo>
                        <a:pt x="921" y="133"/>
                      </a:lnTo>
                      <a:lnTo>
                        <a:pt x="917" y="111"/>
                      </a:lnTo>
                      <a:lnTo>
                        <a:pt x="872" y="112"/>
                      </a:lnTo>
                      <a:lnTo>
                        <a:pt x="864" y="99"/>
                      </a:lnTo>
                      <a:lnTo>
                        <a:pt x="806" y="100"/>
                      </a:lnTo>
                      <a:lnTo>
                        <a:pt x="795" y="109"/>
                      </a:lnTo>
                      <a:lnTo>
                        <a:pt x="791" y="91"/>
                      </a:lnTo>
                      <a:lnTo>
                        <a:pt x="753" y="94"/>
                      </a:lnTo>
                      <a:lnTo>
                        <a:pt x="750" y="84"/>
                      </a:lnTo>
                      <a:lnTo>
                        <a:pt x="704" y="81"/>
                      </a:lnTo>
                      <a:lnTo>
                        <a:pt x="704" y="69"/>
                      </a:lnTo>
                      <a:lnTo>
                        <a:pt x="666" y="69"/>
                      </a:lnTo>
                      <a:lnTo>
                        <a:pt x="647" y="60"/>
                      </a:lnTo>
                      <a:lnTo>
                        <a:pt x="611" y="54"/>
                      </a:lnTo>
                      <a:lnTo>
                        <a:pt x="590" y="52"/>
                      </a:lnTo>
                      <a:lnTo>
                        <a:pt x="561" y="52"/>
                      </a:lnTo>
                      <a:lnTo>
                        <a:pt x="522" y="42"/>
                      </a:lnTo>
                      <a:lnTo>
                        <a:pt x="462" y="39"/>
                      </a:lnTo>
                      <a:lnTo>
                        <a:pt x="399" y="31"/>
                      </a:lnTo>
                      <a:lnTo>
                        <a:pt x="351" y="27"/>
                      </a:lnTo>
                      <a:lnTo>
                        <a:pt x="297" y="22"/>
                      </a:lnTo>
                      <a:lnTo>
                        <a:pt x="233" y="19"/>
                      </a:lnTo>
                      <a:lnTo>
                        <a:pt x="140" y="16"/>
                      </a:lnTo>
                      <a:lnTo>
                        <a:pt x="87" y="10"/>
                      </a:lnTo>
                      <a:lnTo>
                        <a:pt x="0" y="0"/>
                      </a:lnTo>
                      <a:lnTo>
                        <a:pt x="56" y="4"/>
                      </a:lnTo>
                      <a:close/>
                    </a:path>
                  </a:pathLst>
                </a:custGeom>
                <a:solidFill>
                  <a:srgbClr val="FF0000">
                    <a:alpha val="74901"/>
                  </a:srgbClr>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a:lstStyle/>
                <a:p>
                  <a:endParaRPr lang="en-US"/>
                </a:p>
              </p:txBody>
            </p:sp>
            <p:sp>
              <p:nvSpPr>
                <p:cNvPr id="69" name="Freeform 42"/>
                <p:cNvSpPr>
                  <a:spLocks noChangeAspect="1"/>
                </p:cNvSpPr>
                <p:nvPr/>
              </p:nvSpPr>
              <p:spPr bwMode="auto">
                <a:xfrm>
                  <a:off x="2619" y="900"/>
                  <a:ext cx="233" cy="116"/>
                </a:xfrm>
                <a:custGeom>
                  <a:avLst/>
                  <a:gdLst>
                    <a:gd name="T0" fmla="*/ 5 w 233"/>
                    <a:gd name="T1" fmla="*/ 0 h 116"/>
                    <a:gd name="T2" fmla="*/ 18 w 233"/>
                    <a:gd name="T3" fmla="*/ 12 h 116"/>
                    <a:gd name="T4" fmla="*/ 42 w 233"/>
                    <a:gd name="T5" fmla="*/ 24 h 116"/>
                    <a:gd name="T6" fmla="*/ 51 w 233"/>
                    <a:gd name="T7" fmla="*/ 35 h 116"/>
                    <a:gd name="T8" fmla="*/ 54 w 233"/>
                    <a:gd name="T9" fmla="*/ 53 h 116"/>
                    <a:gd name="T10" fmla="*/ 83 w 233"/>
                    <a:gd name="T11" fmla="*/ 51 h 116"/>
                    <a:gd name="T12" fmla="*/ 83 w 233"/>
                    <a:gd name="T13" fmla="*/ 63 h 116"/>
                    <a:gd name="T14" fmla="*/ 104 w 233"/>
                    <a:gd name="T15" fmla="*/ 62 h 116"/>
                    <a:gd name="T16" fmla="*/ 110 w 233"/>
                    <a:gd name="T17" fmla="*/ 81 h 116"/>
                    <a:gd name="T18" fmla="*/ 126 w 233"/>
                    <a:gd name="T19" fmla="*/ 68 h 116"/>
                    <a:gd name="T20" fmla="*/ 144 w 233"/>
                    <a:gd name="T21" fmla="*/ 47 h 116"/>
                    <a:gd name="T22" fmla="*/ 158 w 233"/>
                    <a:gd name="T23" fmla="*/ 39 h 116"/>
                    <a:gd name="T24" fmla="*/ 167 w 233"/>
                    <a:gd name="T25" fmla="*/ 35 h 116"/>
                    <a:gd name="T26" fmla="*/ 182 w 233"/>
                    <a:gd name="T27" fmla="*/ 36 h 116"/>
                    <a:gd name="T28" fmla="*/ 191 w 233"/>
                    <a:gd name="T29" fmla="*/ 63 h 116"/>
                    <a:gd name="T30" fmla="*/ 218 w 233"/>
                    <a:gd name="T31" fmla="*/ 45 h 116"/>
                    <a:gd name="T32" fmla="*/ 233 w 233"/>
                    <a:gd name="T33" fmla="*/ 41 h 116"/>
                    <a:gd name="T34" fmla="*/ 216 w 233"/>
                    <a:gd name="T35" fmla="*/ 62 h 116"/>
                    <a:gd name="T36" fmla="*/ 209 w 233"/>
                    <a:gd name="T37" fmla="*/ 80 h 116"/>
                    <a:gd name="T38" fmla="*/ 195 w 233"/>
                    <a:gd name="T39" fmla="*/ 66 h 116"/>
                    <a:gd name="T40" fmla="*/ 171 w 233"/>
                    <a:gd name="T41" fmla="*/ 65 h 116"/>
                    <a:gd name="T42" fmla="*/ 156 w 233"/>
                    <a:gd name="T43" fmla="*/ 69 h 116"/>
                    <a:gd name="T44" fmla="*/ 147 w 233"/>
                    <a:gd name="T45" fmla="*/ 86 h 116"/>
                    <a:gd name="T46" fmla="*/ 134 w 233"/>
                    <a:gd name="T47" fmla="*/ 111 h 116"/>
                    <a:gd name="T48" fmla="*/ 122 w 233"/>
                    <a:gd name="T49" fmla="*/ 101 h 116"/>
                    <a:gd name="T50" fmla="*/ 111 w 233"/>
                    <a:gd name="T51" fmla="*/ 116 h 116"/>
                    <a:gd name="T52" fmla="*/ 96 w 233"/>
                    <a:gd name="T53" fmla="*/ 99 h 116"/>
                    <a:gd name="T54" fmla="*/ 78 w 233"/>
                    <a:gd name="T55" fmla="*/ 111 h 116"/>
                    <a:gd name="T56" fmla="*/ 66 w 233"/>
                    <a:gd name="T57" fmla="*/ 86 h 116"/>
                    <a:gd name="T58" fmla="*/ 60 w 233"/>
                    <a:gd name="T59" fmla="*/ 63 h 116"/>
                    <a:gd name="T60" fmla="*/ 45 w 233"/>
                    <a:gd name="T61" fmla="*/ 53 h 116"/>
                    <a:gd name="T62" fmla="*/ 24 w 233"/>
                    <a:gd name="T63" fmla="*/ 42 h 116"/>
                    <a:gd name="T64" fmla="*/ 6 w 233"/>
                    <a:gd name="T65" fmla="*/ 33 h 116"/>
                    <a:gd name="T66" fmla="*/ 0 w 233"/>
                    <a:gd name="T67" fmla="*/ 12 h 116"/>
                    <a:gd name="T68" fmla="*/ 5 w 233"/>
                    <a:gd name="T69" fmla="*/ 0 h 11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33"/>
                    <a:gd name="T106" fmla="*/ 0 h 116"/>
                    <a:gd name="T107" fmla="*/ 233 w 233"/>
                    <a:gd name="T108" fmla="*/ 116 h 11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33" h="116">
                      <a:moveTo>
                        <a:pt x="5" y="0"/>
                      </a:moveTo>
                      <a:lnTo>
                        <a:pt x="18" y="12"/>
                      </a:lnTo>
                      <a:lnTo>
                        <a:pt x="42" y="24"/>
                      </a:lnTo>
                      <a:lnTo>
                        <a:pt x="51" y="35"/>
                      </a:lnTo>
                      <a:lnTo>
                        <a:pt x="54" y="53"/>
                      </a:lnTo>
                      <a:lnTo>
                        <a:pt x="83" y="51"/>
                      </a:lnTo>
                      <a:lnTo>
                        <a:pt x="83" y="63"/>
                      </a:lnTo>
                      <a:lnTo>
                        <a:pt x="104" y="62"/>
                      </a:lnTo>
                      <a:lnTo>
                        <a:pt x="110" y="81"/>
                      </a:lnTo>
                      <a:lnTo>
                        <a:pt x="126" y="68"/>
                      </a:lnTo>
                      <a:lnTo>
                        <a:pt x="144" y="47"/>
                      </a:lnTo>
                      <a:lnTo>
                        <a:pt x="158" y="39"/>
                      </a:lnTo>
                      <a:lnTo>
                        <a:pt x="167" y="35"/>
                      </a:lnTo>
                      <a:lnTo>
                        <a:pt x="182" y="36"/>
                      </a:lnTo>
                      <a:lnTo>
                        <a:pt x="191" y="63"/>
                      </a:lnTo>
                      <a:lnTo>
                        <a:pt x="218" y="45"/>
                      </a:lnTo>
                      <a:lnTo>
                        <a:pt x="233" y="41"/>
                      </a:lnTo>
                      <a:lnTo>
                        <a:pt x="216" y="62"/>
                      </a:lnTo>
                      <a:lnTo>
                        <a:pt x="209" y="80"/>
                      </a:lnTo>
                      <a:lnTo>
                        <a:pt x="195" y="66"/>
                      </a:lnTo>
                      <a:lnTo>
                        <a:pt x="171" y="65"/>
                      </a:lnTo>
                      <a:lnTo>
                        <a:pt x="156" y="69"/>
                      </a:lnTo>
                      <a:lnTo>
                        <a:pt x="147" y="86"/>
                      </a:lnTo>
                      <a:lnTo>
                        <a:pt x="134" y="111"/>
                      </a:lnTo>
                      <a:lnTo>
                        <a:pt x="122" y="101"/>
                      </a:lnTo>
                      <a:lnTo>
                        <a:pt x="111" y="116"/>
                      </a:lnTo>
                      <a:lnTo>
                        <a:pt x="96" y="99"/>
                      </a:lnTo>
                      <a:lnTo>
                        <a:pt x="78" y="111"/>
                      </a:lnTo>
                      <a:lnTo>
                        <a:pt x="66" y="86"/>
                      </a:lnTo>
                      <a:lnTo>
                        <a:pt x="60" y="63"/>
                      </a:lnTo>
                      <a:lnTo>
                        <a:pt x="45" y="53"/>
                      </a:lnTo>
                      <a:lnTo>
                        <a:pt x="24" y="42"/>
                      </a:lnTo>
                      <a:lnTo>
                        <a:pt x="6" y="33"/>
                      </a:lnTo>
                      <a:lnTo>
                        <a:pt x="0" y="12"/>
                      </a:lnTo>
                      <a:lnTo>
                        <a:pt x="5" y="0"/>
                      </a:lnTo>
                      <a:close/>
                    </a:path>
                  </a:pathLst>
                </a:custGeom>
                <a:solidFill>
                  <a:srgbClr val="FF0000">
                    <a:alpha val="74901"/>
                  </a:srgbClr>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a:lstStyle/>
                <a:p>
                  <a:endParaRPr lang="en-US"/>
                </a:p>
              </p:txBody>
            </p:sp>
            <p:sp>
              <p:nvSpPr>
                <p:cNvPr id="70" name="Freeform 43"/>
                <p:cNvSpPr>
                  <a:spLocks noChangeAspect="1"/>
                </p:cNvSpPr>
                <p:nvPr/>
              </p:nvSpPr>
              <p:spPr bwMode="auto">
                <a:xfrm>
                  <a:off x="2870" y="947"/>
                  <a:ext cx="43" cy="45"/>
                </a:xfrm>
                <a:custGeom>
                  <a:avLst/>
                  <a:gdLst>
                    <a:gd name="T0" fmla="*/ 0 w 43"/>
                    <a:gd name="T1" fmla="*/ 42 h 45"/>
                    <a:gd name="T2" fmla="*/ 18 w 43"/>
                    <a:gd name="T3" fmla="*/ 31 h 45"/>
                    <a:gd name="T4" fmla="*/ 33 w 43"/>
                    <a:gd name="T5" fmla="*/ 13 h 45"/>
                    <a:gd name="T6" fmla="*/ 43 w 43"/>
                    <a:gd name="T7" fmla="*/ 0 h 45"/>
                    <a:gd name="T8" fmla="*/ 40 w 43"/>
                    <a:gd name="T9" fmla="*/ 24 h 45"/>
                    <a:gd name="T10" fmla="*/ 31 w 43"/>
                    <a:gd name="T11" fmla="*/ 39 h 45"/>
                    <a:gd name="T12" fmla="*/ 21 w 43"/>
                    <a:gd name="T13" fmla="*/ 45 h 45"/>
                    <a:gd name="T14" fmla="*/ 0 w 43"/>
                    <a:gd name="T15" fmla="*/ 42 h 45"/>
                    <a:gd name="T16" fmla="*/ 0 60000 65536"/>
                    <a:gd name="T17" fmla="*/ 0 60000 65536"/>
                    <a:gd name="T18" fmla="*/ 0 60000 65536"/>
                    <a:gd name="T19" fmla="*/ 0 60000 65536"/>
                    <a:gd name="T20" fmla="*/ 0 60000 65536"/>
                    <a:gd name="T21" fmla="*/ 0 60000 65536"/>
                    <a:gd name="T22" fmla="*/ 0 60000 65536"/>
                    <a:gd name="T23" fmla="*/ 0 60000 65536"/>
                    <a:gd name="T24" fmla="*/ 0 w 43"/>
                    <a:gd name="T25" fmla="*/ 0 h 45"/>
                    <a:gd name="T26" fmla="*/ 43 w 43"/>
                    <a:gd name="T27" fmla="*/ 45 h 4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3" h="45">
                      <a:moveTo>
                        <a:pt x="0" y="42"/>
                      </a:moveTo>
                      <a:lnTo>
                        <a:pt x="18" y="31"/>
                      </a:lnTo>
                      <a:lnTo>
                        <a:pt x="33" y="13"/>
                      </a:lnTo>
                      <a:lnTo>
                        <a:pt x="43" y="0"/>
                      </a:lnTo>
                      <a:lnTo>
                        <a:pt x="40" y="24"/>
                      </a:lnTo>
                      <a:lnTo>
                        <a:pt x="31" y="39"/>
                      </a:lnTo>
                      <a:lnTo>
                        <a:pt x="21" y="45"/>
                      </a:lnTo>
                      <a:lnTo>
                        <a:pt x="0" y="42"/>
                      </a:lnTo>
                      <a:close/>
                    </a:path>
                  </a:pathLst>
                </a:custGeom>
                <a:solidFill>
                  <a:srgbClr val="FF0000">
                    <a:alpha val="74901"/>
                  </a:srgbClr>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a:lstStyle/>
                <a:p>
                  <a:endParaRPr lang="en-US"/>
                </a:p>
              </p:txBody>
            </p:sp>
            <p:sp>
              <p:nvSpPr>
                <p:cNvPr id="71" name="Freeform 44"/>
                <p:cNvSpPr>
                  <a:spLocks noChangeAspect="1"/>
                </p:cNvSpPr>
                <p:nvPr/>
              </p:nvSpPr>
              <p:spPr bwMode="auto">
                <a:xfrm>
                  <a:off x="2828" y="942"/>
                  <a:ext cx="328" cy="84"/>
                </a:xfrm>
                <a:custGeom>
                  <a:avLst/>
                  <a:gdLst>
                    <a:gd name="T0" fmla="*/ 0 w 328"/>
                    <a:gd name="T1" fmla="*/ 60 h 84"/>
                    <a:gd name="T2" fmla="*/ 34 w 328"/>
                    <a:gd name="T3" fmla="*/ 57 h 84"/>
                    <a:gd name="T4" fmla="*/ 66 w 328"/>
                    <a:gd name="T5" fmla="*/ 56 h 84"/>
                    <a:gd name="T6" fmla="*/ 108 w 328"/>
                    <a:gd name="T7" fmla="*/ 54 h 84"/>
                    <a:gd name="T8" fmla="*/ 133 w 328"/>
                    <a:gd name="T9" fmla="*/ 54 h 84"/>
                    <a:gd name="T10" fmla="*/ 147 w 328"/>
                    <a:gd name="T11" fmla="*/ 50 h 84"/>
                    <a:gd name="T12" fmla="*/ 156 w 328"/>
                    <a:gd name="T13" fmla="*/ 36 h 84"/>
                    <a:gd name="T14" fmla="*/ 165 w 328"/>
                    <a:gd name="T15" fmla="*/ 20 h 84"/>
                    <a:gd name="T16" fmla="*/ 177 w 328"/>
                    <a:gd name="T17" fmla="*/ 27 h 84"/>
                    <a:gd name="T18" fmla="*/ 195 w 328"/>
                    <a:gd name="T19" fmla="*/ 26 h 84"/>
                    <a:gd name="T20" fmla="*/ 211 w 328"/>
                    <a:gd name="T21" fmla="*/ 30 h 84"/>
                    <a:gd name="T22" fmla="*/ 225 w 328"/>
                    <a:gd name="T23" fmla="*/ 26 h 84"/>
                    <a:gd name="T24" fmla="*/ 252 w 328"/>
                    <a:gd name="T25" fmla="*/ 24 h 84"/>
                    <a:gd name="T26" fmla="*/ 279 w 328"/>
                    <a:gd name="T27" fmla="*/ 18 h 84"/>
                    <a:gd name="T28" fmla="*/ 295 w 328"/>
                    <a:gd name="T29" fmla="*/ 9 h 84"/>
                    <a:gd name="T30" fmla="*/ 306 w 328"/>
                    <a:gd name="T31" fmla="*/ 0 h 84"/>
                    <a:gd name="T32" fmla="*/ 321 w 328"/>
                    <a:gd name="T33" fmla="*/ 2 h 84"/>
                    <a:gd name="T34" fmla="*/ 328 w 328"/>
                    <a:gd name="T35" fmla="*/ 11 h 84"/>
                    <a:gd name="T36" fmla="*/ 325 w 328"/>
                    <a:gd name="T37" fmla="*/ 41 h 84"/>
                    <a:gd name="T38" fmla="*/ 310 w 328"/>
                    <a:gd name="T39" fmla="*/ 44 h 84"/>
                    <a:gd name="T40" fmla="*/ 297 w 328"/>
                    <a:gd name="T41" fmla="*/ 48 h 84"/>
                    <a:gd name="T42" fmla="*/ 276 w 328"/>
                    <a:gd name="T43" fmla="*/ 69 h 84"/>
                    <a:gd name="T44" fmla="*/ 258 w 328"/>
                    <a:gd name="T45" fmla="*/ 77 h 84"/>
                    <a:gd name="T46" fmla="*/ 232 w 328"/>
                    <a:gd name="T47" fmla="*/ 84 h 84"/>
                    <a:gd name="T48" fmla="*/ 196 w 328"/>
                    <a:gd name="T49" fmla="*/ 81 h 84"/>
                    <a:gd name="T50" fmla="*/ 154 w 328"/>
                    <a:gd name="T51" fmla="*/ 75 h 84"/>
                    <a:gd name="T52" fmla="*/ 124 w 328"/>
                    <a:gd name="T53" fmla="*/ 72 h 84"/>
                    <a:gd name="T54" fmla="*/ 90 w 328"/>
                    <a:gd name="T55" fmla="*/ 71 h 84"/>
                    <a:gd name="T56" fmla="*/ 54 w 328"/>
                    <a:gd name="T57" fmla="*/ 69 h 84"/>
                    <a:gd name="T58" fmla="*/ 18 w 328"/>
                    <a:gd name="T59" fmla="*/ 66 h 84"/>
                    <a:gd name="T60" fmla="*/ 0 w 328"/>
                    <a:gd name="T61" fmla="*/ 60 h 84"/>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28"/>
                    <a:gd name="T94" fmla="*/ 0 h 84"/>
                    <a:gd name="T95" fmla="*/ 328 w 328"/>
                    <a:gd name="T96" fmla="*/ 84 h 84"/>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28" h="84">
                      <a:moveTo>
                        <a:pt x="0" y="60"/>
                      </a:moveTo>
                      <a:lnTo>
                        <a:pt x="34" y="57"/>
                      </a:lnTo>
                      <a:lnTo>
                        <a:pt x="66" y="56"/>
                      </a:lnTo>
                      <a:lnTo>
                        <a:pt x="108" y="54"/>
                      </a:lnTo>
                      <a:lnTo>
                        <a:pt x="133" y="54"/>
                      </a:lnTo>
                      <a:lnTo>
                        <a:pt x="147" y="50"/>
                      </a:lnTo>
                      <a:lnTo>
                        <a:pt x="156" y="36"/>
                      </a:lnTo>
                      <a:lnTo>
                        <a:pt x="165" y="20"/>
                      </a:lnTo>
                      <a:lnTo>
                        <a:pt x="177" y="27"/>
                      </a:lnTo>
                      <a:lnTo>
                        <a:pt x="195" y="26"/>
                      </a:lnTo>
                      <a:lnTo>
                        <a:pt x="211" y="30"/>
                      </a:lnTo>
                      <a:lnTo>
                        <a:pt x="225" y="26"/>
                      </a:lnTo>
                      <a:lnTo>
                        <a:pt x="252" y="24"/>
                      </a:lnTo>
                      <a:lnTo>
                        <a:pt x="279" y="18"/>
                      </a:lnTo>
                      <a:lnTo>
                        <a:pt x="295" y="9"/>
                      </a:lnTo>
                      <a:lnTo>
                        <a:pt x="306" y="0"/>
                      </a:lnTo>
                      <a:lnTo>
                        <a:pt x="321" y="2"/>
                      </a:lnTo>
                      <a:lnTo>
                        <a:pt x="328" y="11"/>
                      </a:lnTo>
                      <a:lnTo>
                        <a:pt x="325" y="41"/>
                      </a:lnTo>
                      <a:lnTo>
                        <a:pt x="310" y="44"/>
                      </a:lnTo>
                      <a:lnTo>
                        <a:pt x="297" y="48"/>
                      </a:lnTo>
                      <a:lnTo>
                        <a:pt x="276" y="69"/>
                      </a:lnTo>
                      <a:lnTo>
                        <a:pt x="258" y="77"/>
                      </a:lnTo>
                      <a:lnTo>
                        <a:pt x="232" y="84"/>
                      </a:lnTo>
                      <a:lnTo>
                        <a:pt x="196" y="81"/>
                      </a:lnTo>
                      <a:lnTo>
                        <a:pt x="154" y="75"/>
                      </a:lnTo>
                      <a:lnTo>
                        <a:pt x="124" y="72"/>
                      </a:lnTo>
                      <a:lnTo>
                        <a:pt x="90" y="71"/>
                      </a:lnTo>
                      <a:lnTo>
                        <a:pt x="54" y="69"/>
                      </a:lnTo>
                      <a:lnTo>
                        <a:pt x="18" y="66"/>
                      </a:lnTo>
                      <a:lnTo>
                        <a:pt x="0" y="60"/>
                      </a:lnTo>
                      <a:close/>
                    </a:path>
                  </a:pathLst>
                </a:custGeom>
                <a:solidFill>
                  <a:srgbClr val="FF0000">
                    <a:alpha val="74901"/>
                  </a:srgbClr>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a:lstStyle/>
                <a:p>
                  <a:endParaRPr lang="en-US"/>
                </a:p>
              </p:txBody>
            </p:sp>
            <p:sp>
              <p:nvSpPr>
                <p:cNvPr id="72" name="Freeform 45"/>
                <p:cNvSpPr>
                  <a:spLocks noChangeAspect="1"/>
                </p:cNvSpPr>
                <p:nvPr/>
              </p:nvSpPr>
              <p:spPr bwMode="auto">
                <a:xfrm>
                  <a:off x="3254" y="885"/>
                  <a:ext cx="55" cy="159"/>
                </a:xfrm>
                <a:custGeom>
                  <a:avLst/>
                  <a:gdLst>
                    <a:gd name="T0" fmla="*/ 6 w 55"/>
                    <a:gd name="T1" fmla="*/ 0 h 159"/>
                    <a:gd name="T2" fmla="*/ 18 w 55"/>
                    <a:gd name="T3" fmla="*/ 26 h 159"/>
                    <a:gd name="T4" fmla="*/ 30 w 55"/>
                    <a:gd name="T5" fmla="*/ 59 h 159"/>
                    <a:gd name="T6" fmla="*/ 49 w 55"/>
                    <a:gd name="T7" fmla="*/ 87 h 159"/>
                    <a:gd name="T8" fmla="*/ 55 w 55"/>
                    <a:gd name="T9" fmla="*/ 96 h 159"/>
                    <a:gd name="T10" fmla="*/ 49 w 55"/>
                    <a:gd name="T11" fmla="*/ 129 h 159"/>
                    <a:gd name="T12" fmla="*/ 42 w 55"/>
                    <a:gd name="T13" fmla="*/ 159 h 159"/>
                    <a:gd name="T14" fmla="*/ 28 w 55"/>
                    <a:gd name="T15" fmla="*/ 135 h 159"/>
                    <a:gd name="T16" fmla="*/ 19 w 55"/>
                    <a:gd name="T17" fmla="*/ 111 h 159"/>
                    <a:gd name="T18" fmla="*/ 6 w 55"/>
                    <a:gd name="T19" fmla="*/ 75 h 159"/>
                    <a:gd name="T20" fmla="*/ 0 w 55"/>
                    <a:gd name="T21" fmla="*/ 59 h 159"/>
                    <a:gd name="T22" fmla="*/ 3 w 55"/>
                    <a:gd name="T23" fmla="*/ 32 h 159"/>
                    <a:gd name="T24" fmla="*/ 6 w 55"/>
                    <a:gd name="T25" fmla="*/ 0 h 15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55"/>
                    <a:gd name="T40" fmla="*/ 0 h 159"/>
                    <a:gd name="T41" fmla="*/ 55 w 55"/>
                    <a:gd name="T42" fmla="*/ 159 h 159"/>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55" h="159">
                      <a:moveTo>
                        <a:pt x="6" y="0"/>
                      </a:moveTo>
                      <a:lnTo>
                        <a:pt x="18" y="26"/>
                      </a:lnTo>
                      <a:lnTo>
                        <a:pt x="30" y="59"/>
                      </a:lnTo>
                      <a:lnTo>
                        <a:pt x="49" y="87"/>
                      </a:lnTo>
                      <a:lnTo>
                        <a:pt x="55" y="96"/>
                      </a:lnTo>
                      <a:lnTo>
                        <a:pt x="49" y="129"/>
                      </a:lnTo>
                      <a:lnTo>
                        <a:pt x="42" y="159"/>
                      </a:lnTo>
                      <a:lnTo>
                        <a:pt x="28" y="135"/>
                      </a:lnTo>
                      <a:lnTo>
                        <a:pt x="19" y="111"/>
                      </a:lnTo>
                      <a:lnTo>
                        <a:pt x="6" y="75"/>
                      </a:lnTo>
                      <a:lnTo>
                        <a:pt x="0" y="59"/>
                      </a:lnTo>
                      <a:lnTo>
                        <a:pt x="3" y="32"/>
                      </a:lnTo>
                      <a:lnTo>
                        <a:pt x="6" y="0"/>
                      </a:lnTo>
                      <a:close/>
                    </a:path>
                  </a:pathLst>
                </a:custGeom>
                <a:solidFill>
                  <a:srgbClr val="FF6600">
                    <a:alpha val="74901"/>
                  </a:srgbClr>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a:lstStyle/>
                <a:p>
                  <a:endParaRPr lang="en-US"/>
                </a:p>
              </p:txBody>
            </p:sp>
            <p:sp>
              <p:nvSpPr>
                <p:cNvPr id="73" name="Freeform 46"/>
                <p:cNvSpPr>
                  <a:spLocks noChangeAspect="1"/>
                </p:cNvSpPr>
                <p:nvPr/>
              </p:nvSpPr>
              <p:spPr bwMode="auto">
                <a:xfrm>
                  <a:off x="3332" y="876"/>
                  <a:ext cx="123" cy="176"/>
                </a:xfrm>
                <a:custGeom>
                  <a:avLst/>
                  <a:gdLst>
                    <a:gd name="T0" fmla="*/ 9 w 123"/>
                    <a:gd name="T1" fmla="*/ 0 h 176"/>
                    <a:gd name="T2" fmla="*/ 24 w 123"/>
                    <a:gd name="T3" fmla="*/ 9 h 176"/>
                    <a:gd name="T4" fmla="*/ 40 w 123"/>
                    <a:gd name="T5" fmla="*/ 30 h 176"/>
                    <a:gd name="T6" fmla="*/ 58 w 123"/>
                    <a:gd name="T7" fmla="*/ 51 h 176"/>
                    <a:gd name="T8" fmla="*/ 69 w 123"/>
                    <a:gd name="T9" fmla="*/ 53 h 176"/>
                    <a:gd name="T10" fmla="*/ 78 w 123"/>
                    <a:gd name="T11" fmla="*/ 42 h 176"/>
                    <a:gd name="T12" fmla="*/ 99 w 123"/>
                    <a:gd name="T13" fmla="*/ 41 h 176"/>
                    <a:gd name="T14" fmla="*/ 123 w 123"/>
                    <a:gd name="T15" fmla="*/ 12 h 176"/>
                    <a:gd name="T16" fmla="*/ 118 w 123"/>
                    <a:gd name="T17" fmla="*/ 45 h 176"/>
                    <a:gd name="T18" fmla="*/ 121 w 123"/>
                    <a:gd name="T19" fmla="*/ 74 h 176"/>
                    <a:gd name="T20" fmla="*/ 123 w 123"/>
                    <a:gd name="T21" fmla="*/ 95 h 176"/>
                    <a:gd name="T22" fmla="*/ 120 w 123"/>
                    <a:gd name="T23" fmla="*/ 116 h 176"/>
                    <a:gd name="T24" fmla="*/ 112 w 123"/>
                    <a:gd name="T25" fmla="*/ 141 h 176"/>
                    <a:gd name="T26" fmla="*/ 108 w 123"/>
                    <a:gd name="T27" fmla="*/ 159 h 176"/>
                    <a:gd name="T28" fmla="*/ 97 w 123"/>
                    <a:gd name="T29" fmla="*/ 165 h 176"/>
                    <a:gd name="T30" fmla="*/ 76 w 123"/>
                    <a:gd name="T31" fmla="*/ 158 h 176"/>
                    <a:gd name="T32" fmla="*/ 63 w 123"/>
                    <a:gd name="T33" fmla="*/ 152 h 176"/>
                    <a:gd name="T34" fmla="*/ 46 w 123"/>
                    <a:gd name="T35" fmla="*/ 176 h 176"/>
                    <a:gd name="T36" fmla="*/ 30 w 123"/>
                    <a:gd name="T37" fmla="*/ 116 h 176"/>
                    <a:gd name="T38" fmla="*/ 13 w 123"/>
                    <a:gd name="T39" fmla="*/ 83 h 176"/>
                    <a:gd name="T40" fmla="*/ 0 w 123"/>
                    <a:gd name="T41" fmla="*/ 54 h 176"/>
                    <a:gd name="T42" fmla="*/ 0 w 123"/>
                    <a:gd name="T43" fmla="*/ 23 h 176"/>
                    <a:gd name="T44" fmla="*/ 3 w 123"/>
                    <a:gd name="T45" fmla="*/ 8 h 176"/>
                    <a:gd name="T46" fmla="*/ 9 w 123"/>
                    <a:gd name="T47" fmla="*/ 0 h 17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23"/>
                    <a:gd name="T73" fmla="*/ 0 h 176"/>
                    <a:gd name="T74" fmla="*/ 123 w 123"/>
                    <a:gd name="T75" fmla="*/ 176 h 17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23" h="176">
                      <a:moveTo>
                        <a:pt x="9" y="0"/>
                      </a:moveTo>
                      <a:lnTo>
                        <a:pt x="24" y="9"/>
                      </a:lnTo>
                      <a:lnTo>
                        <a:pt x="40" y="30"/>
                      </a:lnTo>
                      <a:lnTo>
                        <a:pt x="58" y="51"/>
                      </a:lnTo>
                      <a:lnTo>
                        <a:pt x="69" y="53"/>
                      </a:lnTo>
                      <a:lnTo>
                        <a:pt x="78" y="42"/>
                      </a:lnTo>
                      <a:lnTo>
                        <a:pt x="99" y="41"/>
                      </a:lnTo>
                      <a:lnTo>
                        <a:pt x="123" y="12"/>
                      </a:lnTo>
                      <a:lnTo>
                        <a:pt x="118" y="45"/>
                      </a:lnTo>
                      <a:lnTo>
                        <a:pt x="121" y="74"/>
                      </a:lnTo>
                      <a:lnTo>
                        <a:pt x="123" y="95"/>
                      </a:lnTo>
                      <a:lnTo>
                        <a:pt x="120" y="116"/>
                      </a:lnTo>
                      <a:lnTo>
                        <a:pt x="112" y="141"/>
                      </a:lnTo>
                      <a:lnTo>
                        <a:pt x="108" y="159"/>
                      </a:lnTo>
                      <a:lnTo>
                        <a:pt x="97" y="165"/>
                      </a:lnTo>
                      <a:lnTo>
                        <a:pt x="76" y="158"/>
                      </a:lnTo>
                      <a:lnTo>
                        <a:pt x="63" y="152"/>
                      </a:lnTo>
                      <a:lnTo>
                        <a:pt x="46" y="176"/>
                      </a:lnTo>
                      <a:lnTo>
                        <a:pt x="30" y="116"/>
                      </a:lnTo>
                      <a:lnTo>
                        <a:pt x="13" y="83"/>
                      </a:lnTo>
                      <a:lnTo>
                        <a:pt x="0" y="54"/>
                      </a:lnTo>
                      <a:lnTo>
                        <a:pt x="0" y="23"/>
                      </a:lnTo>
                      <a:lnTo>
                        <a:pt x="3" y="8"/>
                      </a:lnTo>
                      <a:lnTo>
                        <a:pt x="9" y="0"/>
                      </a:lnTo>
                      <a:close/>
                    </a:path>
                  </a:pathLst>
                </a:custGeom>
                <a:solidFill>
                  <a:srgbClr val="FF6600">
                    <a:alpha val="74901"/>
                  </a:srgbClr>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a:lstStyle/>
                <a:p>
                  <a:endParaRPr lang="en-US"/>
                </a:p>
              </p:txBody>
            </p:sp>
            <p:sp>
              <p:nvSpPr>
                <p:cNvPr id="74" name="Freeform 47"/>
                <p:cNvSpPr>
                  <a:spLocks noChangeAspect="1"/>
                </p:cNvSpPr>
                <p:nvPr/>
              </p:nvSpPr>
              <p:spPr bwMode="auto">
                <a:xfrm>
                  <a:off x="3483" y="902"/>
                  <a:ext cx="119" cy="178"/>
                </a:xfrm>
                <a:custGeom>
                  <a:avLst/>
                  <a:gdLst>
                    <a:gd name="T0" fmla="*/ 5 w 119"/>
                    <a:gd name="T1" fmla="*/ 0 h 178"/>
                    <a:gd name="T2" fmla="*/ 12 w 119"/>
                    <a:gd name="T3" fmla="*/ 13 h 178"/>
                    <a:gd name="T4" fmla="*/ 24 w 119"/>
                    <a:gd name="T5" fmla="*/ 43 h 178"/>
                    <a:gd name="T6" fmla="*/ 38 w 119"/>
                    <a:gd name="T7" fmla="*/ 69 h 178"/>
                    <a:gd name="T8" fmla="*/ 56 w 119"/>
                    <a:gd name="T9" fmla="*/ 91 h 178"/>
                    <a:gd name="T10" fmla="*/ 80 w 119"/>
                    <a:gd name="T11" fmla="*/ 102 h 178"/>
                    <a:gd name="T12" fmla="*/ 96 w 119"/>
                    <a:gd name="T13" fmla="*/ 96 h 178"/>
                    <a:gd name="T14" fmla="*/ 111 w 119"/>
                    <a:gd name="T15" fmla="*/ 67 h 178"/>
                    <a:gd name="T16" fmla="*/ 116 w 119"/>
                    <a:gd name="T17" fmla="*/ 55 h 178"/>
                    <a:gd name="T18" fmla="*/ 119 w 119"/>
                    <a:gd name="T19" fmla="*/ 72 h 178"/>
                    <a:gd name="T20" fmla="*/ 114 w 119"/>
                    <a:gd name="T21" fmla="*/ 97 h 178"/>
                    <a:gd name="T22" fmla="*/ 102 w 119"/>
                    <a:gd name="T23" fmla="*/ 138 h 178"/>
                    <a:gd name="T24" fmla="*/ 90 w 119"/>
                    <a:gd name="T25" fmla="*/ 174 h 178"/>
                    <a:gd name="T26" fmla="*/ 74 w 119"/>
                    <a:gd name="T27" fmla="*/ 178 h 178"/>
                    <a:gd name="T28" fmla="*/ 57 w 119"/>
                    <a:gd name="T29" fmla="*/ 165 h 178"/>
                    <a:gd name="T30" fmla="*/ 42 w 119"/>
                    <a:gd name="T31" fmla="*/ 133 h 178"/>
                    <a:gd name="T32" fmla="*/ 21 w 119"/>
                    <a:gd name="T33" fmla="*/ 97 h 178"/>
                    <a:gd name="T34" fmla="*/ 11 w 119"/>
                    <a:gd name="T35" fmla="*/ 79 h 178"/>
                    <a:gd name="T36" fmla="*/ 2 w 119"/>
                    <a:gd name="T37" fmla="*/ 64 h 178"/>
                    <a:gd name="T38" fmla="*/ 0 w 119"/>
                    <a:gd name="T39" fmla="*/ 46 h 178"/>
                    <a:gd name="T40" fmla="*/ 3 w 119"/>
                    <a:gd name="T41" fmla="*/ 19 h 178"/>
                    <a:gd name="T42" fmla="*/ 5 w 119"/>
                    <a:gd name="T43" fmla="*/ 0 h 17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19"/>
                    <a:gd name="T67" fmla="*/ 0 h 178"/>
                    <a:gd name="T68" fmla="*/ 119 w 119"/>
                    <a:gd name="T69" fmla="*/ 178 h 17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19" h="178">
                      <a:moveTo>
                        <a:pt x="5" y="0"/>
                      </a:moveTo>
                      <a:lnTo>
                        <a:pt x="12" y="13"/>
                      </a:lnTo>
                      <a:lnTo>
                        <a:pt x="24" y="43"/>
                      </a:lnTo>
                      <a:lnTo>
                        <a:pt x="38" y="69"/>
                      </a:lnTo>
                      <a:lnTo>
                        <a:pt x="56" y="91"/>
                      </a:lnTo>
                      <a:lnTo>
                        <a:pt x="80" y="102"/>
                      </a:lnTo>
                      <a:lnTo>
                        <a:pt x="96" y="96"/>
                      </a:lnTo>
                      <a:lnTo>
                        <a:pt x="111" y="67"/>
                      </a:lnTo>
                      <a:lnTo>
                        <a:pt x="116" y="55"/>
                      </a:lnTo>
                      <a:lnTo>
                        <a:pt x="119" y="72"/>
                      </a:lnTo>
                      <a:lnTo>
                        <a:pt x="114" y="97"/>
                      </a:lnTo>
                      <a:lnTo>
                        <a:pt x="102" y="138"/>
                      </a:lnTo>
                      <a:lnTo>
                        <a:pt x="90" y="174"/>
                      </a:lnTo>
                      <a:lnTo>
                        <a:pt x="74" y="178"/>
                      </a:lnTo>
                      <a:lnTo>
                        <a:pt x="57" y="165"/>
                      </a:lnTo>
                      <a:lnTo>
                        <a:pt x="42" y="133"/>
                      </a:lnTo>
                      <a:lnTo>
                        <a:pt x="21" y="97"/>
                      </a:lnTo>
                      <a:lnTo>
                        <a:pt x="11" y="79"/>
                      </a:lnTo>
                      <a:lnTo>
                        <a:pt x="2" y="64"/>
                      </a:lnTo>
                      <a:lnTo>
                        <a:pt x="0" y="46"/>
                      </a:lnTo>
                      <a:lnTo>
                        <a:pt x="3" y="19"/>
                      </a:lnTo>
                      <a:lnTo>
                        <a:pt x="5" y="0"/>
                      </a:lnTo>
                      <a:close/>
                    </a:path>
                  </a:pathLst>
                </a:custGeom>
                <a:solidFill>
                  <a:srgbClr val="FF6600">
                    <a:alpha val="74901"/>
                  </a:srgbClr>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a:lstStyle/>
                <a:p>
                  <a:endParaRPr lang="en-US"/>
                </a:p>
              </p:txBody>
            </p:sp>
            <p:sp>
              <p:nvSpPr>
                <p:cNvPr id="75" name="Freeform 48"/>
                <p:cNvSpPr>
                  <a:spLocks noChangeAspect="1"/>
                </p:cNvSpPr>
                <p:nvPr/>
              </p:nvSpPr>
              <p:spPr bwMode="auto">
                <a:xfrm>
                  <a:off x="3659" y="878"/>
                  <a:ext cx="84" cy="103"/>
                </a:xfrm>
                <a:custGeom>
                  <a:avLst/>
                  <a:gdLst>
                    <a:gd name="T0" fmla="*/ 0 w 84"/>
                    <a:gd name="T1" fmla="*/ 24 h 103"/>
                    <a:gd name="T2" fmla="*/ 9 w 84"/>
                    <a:gd name="T3" fmla="*/ 15 h 103"/>
                    <a:gd name="T4" fmla="*/ 19 w 84"/>
                    <a:gd name="T5" fmla="*/ 9 h 103"/>
                    <a:gd name="T6" fmla="*/ 24 w 84"/>
                    <a:gd name="T7" fmla="*/ 0 h 103"/>
                    <a:gd name="T8" fmla="*/ 30 w 84"/>
                    <a:gd name="T9" fmla="*/ 21 h 103"/>
                    <a:gd name="T10" fmla="*/ 34 w 84"/>
                    <a:gd name="T11" fmla="*/ 45 h 103"/>
                    <a:gd name="T12" fmla="*/ 52 w 84"/>
                    <a:gd name="T13" fmla="*/ 58 h 103"/>
                    <a:gd name="T14" fmla="*/ 66 w 84"/>
                    <a:gd name="T15" fmla="*/ 54 h 103"/>
                    <a:gd name="T16" fmla="*/ 69 w 84"/>
                    <a:gd name="T17" fmla="*/ 40 h 103"/>
                    <a:gd name="T18" fmla="*/ 79 w 84"/>
                    <a:gd name="T19" fmla="*/ 33 h 103"/>
                    <a:gd name="T20" fmla="*/ 84 w 84"/>
                    <a:gd name="T21" fmla="*/ 63 h 103"/>
                    <a:gd name="T22" fmla="*/ 78 w 84"/>
                    <a:gd name="T23" fmla="*/ 78 h 103"/>
                    <a:gd name="T24" fmla="*/ 66 w 84"/>
                    <a:gd name="T25" fmla="*/ 96 h 103"/>
                    <a:gd name="T26" fmla="*/ 52 w 84"/>
                    <a:gd name="T27" fmla="*/ 103 h 103"/>
                    <a:gd name="T28" fmla="*/ 33 w 84"/>
                    <a:gd name="T29" fmla="*/ 84 h 103"/>
                    <a:gd name="T30" fmla="*/ 27 w 84"/>
                    <a:gd name="T31" fmla="*/ 70 h 103"/>
                    <a:gd name="T32" fmla="*/ 19 w 84"/>
                    <a:gd name="T33" fmla="*/ 58 h 103"/>
                    <a:gd name="T34" fmla="*/ 13 w 84"/>
                    <a:gd name="T35" fmla="*/ 34 h 103"/>
                    <a:gd name="T36" fmla="*/ 0 w 84"/>
                    <a:gd name="T37" fmla="*/ 24 h 10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84"/>
                    <a:gd name="T58" fmla="*/ 0 h 103"/>
                    <a:gd name="T59" fmla="*/ 84 w 84"/>
                    <a:gd name="T60" fmla="*/ 103 h 103"/>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84" h="103">
                      <a:moveTo>
                        <a:pt x="0" y="24"/>
                      </a:moveTo>
                      <a:lnTo>
                        <a:pt x="9" y="15"/>
                      </a:lnTo>
                      <a:lnTo>
                        <a:pt x="19" y="9"/>
                      </a:lnTo>
                      <a:lnTo>
                        <a:pt x="24" y="0"/>
                      </a:lnTo>
                      <a:lnTo>
                        <a:pt x="30" y="21"/>
                      </a:lnTo>
                      <a:lnTo>
                        <a:pt x="34" y="45"/>
                      </a:lnTo>
                      <a:lnTo>
                        <a:pt x="52" y="58"/>
                      </a:lnTo>
                      <a:lnTo>
                        <a:pt x="66" y="54"/>
                      </a:lnTo>
                      <a:lnTo>
                        <a:pt x="69" y="40"/>
                      </a:lnTo>
                      <a:lnTo>
                        <a:pt x="79" y="33"/>
                      </a:lnTo>
                      <a:lnTo>
                        <a:pt x="84" y="63"/>
                      </a:lnTo>
                      <a:lnTo>
                        <a:pt x="78" y="78"/>
                      </a:lnTo>
                      <a:lnTo>
                        <a:pt x="66" y="96"/>
                      </a:lnTo>
                      <a:lnTo>
                        <a:pt x="52" y="103"/>
                      </a:lnTo>
                      <a:lnTo>
                        <a:pt x="33" y="84"/>
                      </a:lnTo>
                      <a:lnTo>
                        <a:pt x="27" y="70"/>
                      </a:lnTo>
                      <a:lnTo>
                        <a:pt x="19" y="58"/>
                      </a:lnTo>
                      <a:lnTo>
                        <a:pt x="13" y="34"/>
                      </a:lnTo>
                      <a:lnTo>
                        <a:pt x="0" y="24"/>
                      </a:lnTo>
                      <a:close/>
                    </a:path>
                  </a:pathLst>
                </a:custGeom>
                <a:solidFill>
                  <a:srgbClr val="FF6600">
                    <a:alpha val="74901"/>
                  </a:srgbClr>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a:lstStyle/>
                <a:p>
                  <a:endParaRPr lang="en-US"/>
                </a:p>
              </p:txBody>
            </p:sp>
            <p:sp>
              <p:nvSpPr>
                <p:cNvPr id="76" name="Freeform 49"/>
                <p:cNvSpPr>
                  <a:spLocks noChangeAspect="1"/>
                </p:cNvSpPr>
                <p:nvPr/>
              </p:nvSpPr>
              <p:spPr bwMode="auto">
                <a:xfrm>
                  <a:off x="3743" y="909"/>
                  <a:ext cx="129" cy="75"/>
                </a:xfrm>
                <a:custGeom>
                  <a:avLst/>
                  <a:gdLst>
                    <a:gd name="T0" fmla="*/ 0 w 129"/>
                    <a:gd name="T1" fmla="*/ 5 h 75"/>
                    <a:gd name="T2" fmla="*/ 15 w 129"/>
                    <a:gd name="T3" fmla="*/ 29 h 75"/>
                    <a:gd name="T4" fmla="*/ 21 w 129"/>
                    <a:gd name="T5" fmla="*/ 47 h 75"/>
                    <a:gd name="T6" fmla="*/ 31 w 129"/>
                    <a:gd name="T7" fmla="*/ 51 h 75"/>
                    <a:gd name="T8" fmla="*/ 43 w 129"/>
                    <a:gd name="T9" fmla="*/ 59 h 75"/>
                    <a:gd name="T10" fmla="*/ 45 w 129"/>
                    <a:gd name="T11" fmla="*/ 39 h 75"/>
                    <a:gd name="T12" fmla="*/ 48 w 129"/>
                    <a:gd name="T13" fmla="*/ 20 h 75"/>
                    <a:gd name="T14" fmla="*/ 49 w 129"/>
                    <a:gd name="T15" fmla="*/ 6 h 75"/>
                    <a:gd name="T16" fmla="*/ 66 w 129"/>
                    <a:gd name="T17" fmla="*/ 9 h 75"/>
                    <a:gd name="T18" fmla="*/ 78 w 129"/>
                    <a:gd name="T19" fmla="*/ 23 h 75"/>
                    <a:gd name="T20" fmla="*/ 90 w 129"/>
                    <a:gd name="T21" fmla="*/ 23 h 75"/>
                    <a:gd name="T22" fmla="*/ 97 w 129"/>
                    <a:gd name="T23" fmla="*/ 9 h 75"/>
                    <a:gd name="T24" fmla="*/ 102 w 129"/>
                    <a:gd name="T25" fmla="*/ 0 h 75"/>
                    <a:gd name="T26" fmla="*/ 129 w 129"/>
                    <a:gd name="T27" fmla="*/ 2 h 75"/>
                    <a:gd name="T28" fmla="*/ 112 w 129"/>
                    <a:gd name="T29" fmla="*/ 14 h 75"/>
                    <a:gd name="T30" fmla="*/ 102 w 129"/>
                    <a:gd name="T31" fmla="*/ 15 h 75"/>
                    <a:gd name="T32" fmla="*/ 102 w 129"/>
                    <a:gd name="T33" fmla="*/ 32 h 75"/>
                    <a:gd name="T34" fmla="*/ 99 w 129"/>
                    <a:gd name="T35" fmla="*/ 56 h 75"/>
                    <a:gd name="T36" fmla="*/ 93 w 129"/>
                    <a:gd name="T37" fmla="*/ 68 h 75"/>
                    <a:gd name="T38" fmla="*/ 81 w 129"/>
                    <a:gd name="T39" fmla="*/ 75 h 75"/>
                    <a:gd name="T40" fmla="*/ 61 w 129"/>
                    <a:gd name="T41" fmla="*/ 72 h 75"/>
                    <a:gd name="T42" fmla="*/ 42 w 129"/>
                    <a:gd name="T43" fmla="*/ 47 h 75"/>
                    <a:gd name="T44" fmla="*/ 36 w 129"/>
                    <a:gd name="T45" fmla="*/ 68 h 75"/>
                    <a:gd name="T46" fmla="*/ 15 w 129"/>
                    <a:gd name="T47" fmla="*/ 68 h 75"/>
                    <a:gd name="T48" fmla="*/ 9 w 129"/>
                    <a:gd name="T49" fmla="*/ 59 h 75"/>
                    <a:gd name="T50" fmla="*/ 4 w 129"/>
                    <a:gd name="T51" fmla="*/ 32 h 75"/>
                    <a:gd name="T52" fmla="*/ 0 w 129"/>
                    <a:gd name="T53" fmla="*/ 5 h 75"/>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29"/>
                    <a:gd name="T82" fmla="*/ 0 h 75"/>
                    <a:gd name="T83" fmla="*/ 129 w 129"/>
                    <a:gd name="T84" fmla="*/ 75 h 75"/>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29" h="75">
                      <a:moveTo>
                        <a:pt x="0" y="5"/>
                      </a:moveTo>
                      <a:lnTo>
                        <a:pt x="15" y="29"/>
                      </a:lnTo>
                      <a:lnTo>
                        <a:pt x="21" y="47"/>
                      </a:lnTo>
                      <a:lnTo>
                        <a:pt x="31" y="51"/>
                      </a:lnTo>
                      <a:lnTo>
                        <a:pt x="43" y="59"/>
                      </a:lnTo>
                      <a:lnTo>
                        <a:pt x="45" y="39"/>
                      </a:lnTo>
                      <a:lnTo>
                        <a:pt x="48" y="20"/>
                      </a:lnTo>
                      <a:lnTo>
                        <a:pt x="49" y="6"/>
                      </a:lnTo>
                      <a:lnTo>
                        <a:pt x="66" y="9"/>
                      </a:lnTo>
                      <a:lnTo>
                        <a:pt x="78" y="23"/>
                      </a:lnTo>
                      <a:lnTo>
                        <a:pt x="90" y="23"/>
                      </a:lnTo>
                      <a:lnTo>
                        <a:pt x="97" y="9"/>
                      </a:lnTo>
                      <a:lnTo>
                        <a:pt x="102" y="0"/>
                      </a:lnTo>
                      <a:lnTo>
                        <a:pt x="129" y="2"/>
                      </a:lnTo>
                      <a:lnTo>
                        <a:pt x="112" y="14"/>
                      </a:lnTo>
                      <a:lnTo>
                        <a:pt x="102" y="15"/>
                      </a:lnTo>
                      <a:lnTo>
                        <a:pt x="102" y="32"/>
                      </a:lnTo>
                      <a:lnTo>
                        <a:pt x="99" y="56"/>
                      </a:lnTo>
                      <a:lnTo>
                        <a:pt x="93" y="68"/>
                      </a:lnTo>
                      <a:lnTo>
                        <a:pt x="81" y="75"/>
                      </a:lnTo>
                      <a:lnTo>
                        <a:pt x="61" y="72"/>
                      </a:lnTo>
                      <a:lnTo>
                        <a:pt x="42" y="47"/>
                      </a:lnTo>
                      <a:lnTo>
                        <a:pt x="36" y="68"/>
                      </a:lnTo>
                      <a:lnTo>
                        <a:pt x="15" y="68"/>
                      </a:lnTo>
                      <a:lnTo>
                        <a:pt x="9" y="59"/>
                      </a:lnTo>
                      <a:lnTo>
                        <a:pt x="4" y="32"/>
                      </a:lnTo>
                      <a:lnTo>
                        <a:pt x="0" y="5"/>
                      </a:lnTo>
                      <a:close/>
                    </a:path>
                  </a:pathLst>
                </a:custGeom>
                <a:solidFill>
                  <a:srgbClr val="FF6600">
                    <a:alpha val="74901"/>
                  </a:srgbClr>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a:lstStyle/>
                <a:p>
                  <a:endParaRPr lang="en-US"/>
                </a:p>
              </p:txBody>
            </p:sp>
            <p:sp>
              <p:nvSpPr>
                <p:cNvPr id="77" name="Freeform 50"/>
                <p:cNvSpPr>
                  <a:spLocks noChangeAspect="1"/>
                </p:cNvSpPr>
                <p:nvPr/>
              </p:nvSpPr>
              <p:spPr bwMode="auto">
                <a:xfrm>
                  <a:off x="3906" y="903"/>
                  <a:ext cx="57" cy="59"/>
                </a:xfrm>
                <a:custGeom>
                  <a:avLst/>
                  <a:gdLst>
                    <a:gd name="T0" fmla="*/ 0 w 57"/>
                    <a:gd name="T1" fmla="*/ 0 h 59"/>
                    <a:gd name="T2" fmla="*/ 14 w 57"/>
                    <a:gd name="T3" fmla="*/ 20 h 59"/>
                    <a:gd name="T4" fmla="*/ 30 w 57"/>
                    <a:gd name="T5" fmla="*/ 29 h 59"/>
                    <a:gd name="T6" fmla="*/ 42 w 57"/>
                    <a:gd name="T7" fmla="*/ 27 h 59"/>
                    <a:gd name="T8" fmla="*/ 57 w 57"/>
                    <a:gd name="T9" fmla="*/ 17 h 59"/>
                    <a:gd name="T10" fmla="*/ 56 w 57"/>
                    <a:gd name="T11" fmla="*/ 36 h 59"/>
                    <a:gd name="T12" fmla="*/ 45 w 57"/>
                    <a:gd name="T13" fmla="*/ 54 h 59"/>
                    <a:gd name="T14" fmla="*/ 26 w 57"/>
                    <a:gd name="T15" fmla="*/ 59 h 59"/>
                    <a:gd name="T16" fmla="*/ 8 w 57"/>
                    <a:gd name="T17" fmla="*/ 44 h 59"/>
                    <a:gd name="T18" fmla="*/ 5 w 57"/>
                    <a:gd name="T19" fmla="*/ 27 h 59"/>
                    <a:gd name="T20" fmla="*/ 0 w 57"/>
                    <a:gd name="T21" fmla="*/ 0 h 5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57"/>
                    <a:gd name="T34" fmla="*/ 0 h 59"/>
                    <a:gd name="T35" fmla="*/ 57 w 57"/>
                    <a:gd name="T36" fmla="*/ 59 h 5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57" h="59">
                      <a:moveTo>
                        <a:pt x="0" y="0"/>
                      </a:moveTo>
                      <a:lnTo>
                        <a:pt x="14" y="20"/>
                      </a:lnTo>
                      <a:lnTo>
                        <a:pt x="30" y="29"/>
                      </a:lnTo>
                      <a:lnTo>
                        <a:pt x="42" y="27"/>
                      </a:lnTo>
                      <a:lnTo>
                        <a:pt x="57" y="17"/>
                      </a:lnTo>
                      <a:lnTo>
                        <a:pt x="56" y="36"/>
                      </a:lnTo>
                      <a:lnTo>
                        <a:pt x="45" y="54"/>
                      </a:lnTo>
                      <a:lnTo>
                        <a:pt x="26" y="59"/>
                      </a:lnTo>
                      <a:lnTo>
                        <a:pt x="8" y="44"/>
                      </a:lnTo>
                      <a:lnTo>
                        <a:pt x="5" y="27"/>
                      </a:lnTo>
                      <a:lnTo>
                        <a:pt x="0" y="0"/>
                      </a:lnTo>
                      <a:close/>
                    </a:path>
                  </a:pathLst>
                </a:custGeom>
                <a:solidFill>
                  <a:srgbClr val="FF6600">
                    <a:alpha val="74901"/>
                  </a:srgbClr>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a:lstStyle/>
                <a:p>
                  <a:endParaRPr lang="en-US"/>
                </a:p>
              </p:txBody>
            </p:sp>
            <p:sp>
              <p:nvSpPr>
                <p:cNvPr id="78" name="Freeform 51"/>
                <p:cNvSpPr>
                  <a:spLocks noChangeAspect="1"/>
                </p:cNvSpPr>
                <p:nvPr/>
              </p:nvSpPr>
              <p:spPr bwMode="auto">
                <a:xfrm>
                  <a:off x="4055" y="918"/>
                  <a:ext cx="882" cy="32"/>
                </a:xfrm>
                <a:custGeom>
                  <a:avLst/>
                  <a:gdLst>
                    <a:gd name="T0" fmla="*/ 0 w 882"/>
                    <a:gd name="T1" fmla="*/ 32 h 32"/>
                    <a:gd name="T2" fmla="*/ 19 w 882"/>
                    <a:gd name="T3" fmla="*/ 26 h 32"/>
                    <a:gd name="T4" fmla="*/ 45 w 882"/>
                    <a:gd name="T5" fmla="*/ 26 h 32"/>
                    <a:gd name="T6" fmla="*/ 73 w 882"/>
                    <a:gd name="T7" fmla="*/ 23 h 32"/>
                    <a:gd name="T8" fmla="*/ 100 w 882"/>
                    <a:gd name="T9" fmla="*/ 17 h 32"/>
                    <a:gd name="T10" fmla="*/ 133 w 882"/>
                    <a:gd name="T11" fmla="*/ 3 h 32"/>
                    <a:gd name="T12" fmla="*/ 418 w 882"/>
                    <a:gd name="T13" fmla="*/ 0 h 32"/>
                    <a:gd name="T14" fmla="*/ 880 w 882"/>
                    <a:gd name="T15" fmla="*/ 0 h 32"/>
                    <a:gd name="T16" fmla="*/ 882 w 882"/>
                    <a:gd name="T17" fmla="*/ 11 h 32"/>
                    <a:gd name="T18" fmla="*/ 814 w 882"/>
                    <a:gd name="T19" fmla="*/ 9 h 32"/>
                    <a:gd name="T20" fmla="*/ 673 w 882"/>
                    <a:gd name="T21" fmla="*/ 14 h 32"/>
                    <a:gd name="T22" fmla="*/ 621 w 882"/>
                    <a:gd name="T23" fmla="*/ 15 h 32"/>
                    <a:gd name="T24" fmla="*/ 372 w 882"/>
                    <a:gd name="T25" fmla="*/ 21 h 32"/>
                    <a:gd name="T26" fmla="*/ 132 w 882"/>
                    <a:gd name="T27" fmla="*/ 32 h 32"/>
                    <a:gd name="T28" fmla="*/ 0 w 882"/>
                    <a:gd name="T29" fmla="*/ 32 h 3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882"/>
                    <a:gd name="T46" fmla="*/ 0 h 32"/>
                    <a:gd name="T47" fmla="*/ 882 w 882"/>
                    <a:gd name="T48" fmla="*/ 32 h 32"/>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882" h="32">
                      <a:moveTo>
                        <a:pt x="0" y="32"/>
                      </a:moveTo>
                      <a:lnTo>
                        <a:pt x="19" y="26"/>
                      </a:lnTo>
                      <a:lnTo>
                        <a:pt x="45" y="26"/>
                      </a:lnTo>
                      <a:lnTo>
                        <a:pt x="73" y="23"/>
                      </a:lnTo>
                      <a:lnTo>
                        <a:pt x="100" y="17"/>
                      </a:lnTo>
                      <a:lnTo>
                        <a:pt x="133" y="3"/>
                      </a:lnTo>
                      <a:lnTo>
                        <a:pt x="418" y="0"/>
                      </a:lnTo>
                      <a:lnTo>
                        <a:pt x="880" y="0"/>
                      </a:lnTo>
                      <a:lnTo>
                        <a:pt x="882" y="11"/>
                      </a:lnTo>
                      <a:lnTo>
                        <a:pt x="814" y="9"/>
                      </a:lnTo>
                      <a:lnTo>
                        <a:pt x="673" y="14"/>
                      </a:lnTo>
                      <a:lnTo>
                        <a:pt x="621" y="15"/>
                      </a:lnTo>
                      <a:lnTo>
                        <a:pt x="372" y="21"/>
                      </a:lnTo>
                      <a:lnTo>
                        <a:pt x="132" y="32"/>
                      </a:lnTo>
                      <a:lnTo>
                        <a:pt x="0" y="32"/>
                      </a:lnTo>
                      <a:close/>
                    </a:path>
                  </a:pathLst>
                </a:custGeom>
                <a:solidFill>
                  <a:srgbClr val="FF6600">
                    <a:alpha val="74901"/>
                  </a:srgbClr>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a:lstStyle/>
                <a:p>
                  <a:endParaRPr lang="en-US"/>
                </a:p>
              </p:txBody>
            </p:sp>
            <p:sp>
              <p:nvSpPr>
                <p:cNvPr id="79" name="Freeform 52"/>
                <p:cNvSpPr>
                  <a:spLocks noChangeAspect="1"/>
                </p:cNvSpPr>
                <p:nvPr/>
              </p:nvSpPr>
              <p:spPr bwMode="auto">
                <a:xfrm>
                  <a:off x="3045" y="861"/>
                  <a:ext cx="180" cy="53"/>
                </a:xfrm>
                <a:custGeom>
                  <a:avLst/>
                  <a:gdLst>
                    <a:gd name="T0" fmla="*/ 5 w 180"/>
                    <a:gd name="T1" fmla="*/ 0 h 53"/>
                    <a:gd name="T2" fmla="*/ 21 w 180"/>
                    <a:gd name="T3" fmla="*/ 0 h 53"/>
                    <a:gd name="T4" fmla="*/ 48 w 180"/>
                    <a:gd name="T5" fmla="*/ 15 h 53"/>
                    <a:gd name="T6" fmla="*/ 77 w 180"/>
                    <a:gd name="T7" fmla="*/ 11 h 53"/>
                    <a:gd name="T8" fmla="*/ 78 w 180"/>
                    <a:gd name="T9" fmla="*/ 6 h 53"/>
                    <a:gd name="T10" fmla="*/ 95 w 180"/>
                    <a:gd name="T11" fmla="*/ 3 h 53"/>
                    <a:gd name="T12" fmla="*/ 110 w 180"/>
                    <a:gd name="T13" fmla="*/ 15 h 53"/>
                    <a:gd name="T14" fmla="*/ 129 w 180"/>
                    <a:gd name="T15" fmla="*/ 14 h 53"/>
                    <a:gd name="T16" fmla="*/ 140 w 180"/>
                    <a:gd name="T17" fmla="*/ 11 h 53"/>
                    <a:gd name="T18" fmla="*/ 155 w 180"/>
                    <a:gd name="T19" fmla="*/ 26 h 53"/>
                    <a:gd name="T20" fmla="*/ 180 w 180"/>
                    <a:gd name="T21" fmla="*/ 27 h 53"/>
                    <a:gd name="T22" fmla="*/ 171 w 180"/>
                    <a:gd name="T23" fmla="*/ 42 h 53"/>
                    <a:gd name="T24" fmla="*/ 165 w 180"/>
                    <a:gd name="T25" fmla="*/ 53 h 53"/>
                    <a:gd name="T26" fmla="*/ 141 w 180"/>
                    <a:gd name="T27" fmla="*/ 44 h 53"/>
                    <a:gd name="T28" fmla="*/ 128 w 180"/>
                    <a:gd name="T29" fmla="*/ 33 h 53"/>
                    <a:gd name="T30" fmla="*/ 116 w 180"/>
                    <a:gd name="T31" fmla="*/ 33 h 53"/>
                    <a:gd name="T32" fmla="*/ 104 w 180"/>
                    <a:gd name="T33" fmla="*/ 32 h 53"/>
                    <a:gd name="T34" fmla="*/ 96 w 180"/>
                    <a:gd name="T35" fmla="*/ 26 h 53"/>
                    <a:gd name="T36" fmla="*/ 83 w 180"/>
                    <a:gd name="T37" fmla="*/ 33 h 53"/>
                    <a:gd name="T38" fmla="*/ 62 w 180"/>
                    <a:gd name="T39" fmla="*/ 38 h 53"/>
                    <a:gd name="T40" fmla="*/ 45 w 180"/>
                    <a:gd name="T41" fmla="*/ 33 h 53"/>
                    <a:gd name="T42" fmla="*/ 29 w 180"/>
                    <a:gd name="T43" fmla="*/ 32 h 53"/>
                    <a:gd name="T44" fmla="*/ 12 w 180"/>
                    <a:gd name="T45" fmla="*/ 29 h 53"/>
                    <a:gd name="T46" fmla="*/ 0 w 180"/>
                    <a:gd name="T47" fmla="*/ 23 h 53"/>
                    <a:gd name="T48" fmla="*/ 5 w 180"/>
                    <a:gd name="T49" fmla="*/ 0 h 5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80"/>
                    <a:gd name="T76" fmla="*/ 0 h 53"/>
                    <a:gd name="T77" fmla="*/ 180 w 180"/>
                    <a:gd name="T78" fmla="*/ 53 h 53"/>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80" h="53">
                      <a:moveTo>
                        <a:pt x="5" y="0"/>
                      </a:moveTo>
                      <a:lnTo>
                        <a:pt x="21" y="0"/>
                      </a:lnTo>
                      <a:lnTo>
                        <a:pt x="48" y="15"/>
                      </a:lnTo>
                      <a:lnTo>
                        <a:pt x="77" y="11"/>
                      </a:lnTo>
                      <a:lnTo>
                        <a:pt x="78" y="6"/>
                      </a:lnTo>
                      <a:lnTo>
                        <a:pt x="95" y="3"/>
                      </a:lnTo>
                      <a:lnTo>
                        <a:pt x="110" y="15"/>
                      </a:lnTo>
                      <a:lnTo>
                        <a:pt x="129" y="14"/>
                      </a:lnTo>
                      <a:lnTo>
                        <a:pt x="140" y="11"/>
                      </a:lnTo>
                      <a:lnTo>
                        <a:pt x="155" y="26"/>
                      </a:lnTo>
                      <a:lnTo>
                        <a:pt x="180" y="27"/>
                      </a:lnTo>
                      <a:lnTo>
                        <a:pt x="171" y="42"/>
                      </a:lnTo>
                      <a:lnTo>
                        <a:pt x="165" y="53"/>
                      </a:lnTo>
                      <a:lnTo>
                        <a:pt x="141" y="44"/>
                      </a:lnTo>
                      <a:lnTo>
                        <a:pt x="128" y="33"/>
                      </a:lnTo>
                      <a:lnTo>
                        <a:pt x="116" y="33"/>
                      </a:lnTo>
                      <a:lnTo>
                        <a:pt x="104" y="32"/>
                      </a:lnTo>
                      <a:lnTo>
                        <a:pt x="96" y="26"/>
                      </a:lnTo>
                      <a:lnTo>
                        <a:pt x="83" y="33"/>
                      </a:lnTo>
                      <a:lnTo>
                        <a:pt x="62" y="38"/>
                      </a:lnTo>
                      <a:lnTo>
                        <a:pt x="45" y="33"/>
                      </a:lnTo>
                      <a:lnTo>
                        <a:pt x="29" y="32"/>
                      </a:lnTo>
                      <a:lnTo>
                        <a:pt x="12" y="29"/>
                      </a:lnTo>
                      <a:lnTo>
                        <a:pt x="0" y="23"/>
                      </a:lnTo>
                      <a:lnTo>
                        <a:pt x="5" y="0"/>
                      </a:lnTo>
                      <a:close/>
                    </a:path>
                  </a:pathLst>
                </a:custGeom>
                <a:solidFill>
                  <a:srgbClr val="FF6600">
                    <a:alpha val="74901"/>
                  </a:srgbClr>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a:lstStyle/>
                <a:p>
                  <a:endParaRPr lang="en-US"/>
                </a:p>
              </p:txBody>
            </p:sp>
            <p:sp>
              <p:nvSpPr>
                <p:cNvPr id="80" name="Freeform 53"/>
                <p:cNvSpPr>
                  <a:spLocks noChangeAspect="1"/>
                </p:cNvSpPr>
                <p:nvPr/>
              </p:nvSpPr>
              <p:spPr bwMode="auto">
                <a:xfrm>
                  <a:off x="2631" y="825"/>
                  <a:ext cx="378" cy="105"/>
                </a:xfrm>
                <a:custGeom>
                  <a:avLst/>
                  <a:gdLst>
                    <a:gd name="T0" fmla="*/ 206 w 378"/>
                    <a:gd name="T1" fmla="*/ 45 h 105"/>
                    <a:gd name="T2" fmla="*/ 216 w 378"/>
                    <a:gd name="T3" fmla="*/ 36 h 105"/>
                    <a:gd name="T4" fmla="*/ 225 w 378"/>
                    <a:gd name="T5" fmla="*/ 32 h 105"/>
                    <a:gd name="T6" fmla="*/ 243 w 378"/>
                    <a:gd name="T7" fmla="*/ 35 h 105"/>
                    <a:gd name="T8" fmla="*/ 269 w 378"/>
                    <a:gd name="T9" fmla="*/ 35 h 105"/>
                    <a:gd name="T10" fmla="*/ 287 w 378"/>
                    <a:gd name="T11" fmla="*/ 38 h 105"/>
                    <a:gd name="T12" fmla="*/ 303 w 378"/>
                    <a:gd name="T13" fmla="*/ 39 h 105"/>
                    <a:gd name="T14" fmla="*/ 326 w 378"/>
                    <a:gd name="T15" fmla="*/ 41 h 105"/>
                    <a:gd name="T16" fmla="*/ 348 w 378"/>
                    <a:gd name="T17" fmla="*/ 50 h 105"/>
                    <a:gd name="T18" fmla="*/ 369 w 378"/>
                    <a:gd name="T19" fmla="*/ 63 h 105"/>
                    <a:gd name="T20" fmla="*/ 378 w 378"/>
                    <a:gd name="T21" fmla="*/ 68 h 105"/>
                    <a:gd name="T22" fmla="*/ 371 w 378"/>
                    <a:gd name="T23" fmla="*/ 84 h 105"/>
                    <a:gd name="T24" fmla="*/ 356 w 378"/>
                    <a:gd name="T25" fmla="*/ 105 h 105"/>
                    <a:gd name="T26" fmla="*/ 330 w 378"/>
                    <a:gd name="T27" fmla="*/ 83 h 105"/>
                    <a:gd name="T28" fmla="*/ 315 w 378"/>
                    <a:gd name="T29" fmla="*/ 69 h 105"/>
                    <a:gd name="T30" fmla="*/ 300 w 378"/>
                    <a:gd name="T31" fmla="*/ 81 h 105"/>
                    <a:gd name="T32" fmla="*/ 282 w 378"/>
                    <a:gd name="T33" fmla="*/ 69 h 105"/>
                    <a:gd name="T34" fmla="*/ 267 w 378"/>
                    <a:gd name="T35" fmla="*/ 81 h 105"/>
                    <a:gd name="T36" fmla="*/ 249 w 378"/>
                    <a:gd name="T37" fmla="*/ 87 h 105"/>
                    <a:gd name="T38" fmla="*/ 228 w 378"/>
                    <a:gd name="T39" fmla="*/ 84 h 105"/>
                    <a:gd name="T40" fmla="*/ 216 w 378"/>
                    <a:gd name="T41" fmla="*/ 80 h 105"/>
                    <a:gd name="T42" fmla="*/ 206 w 378"/>
                    <a:gd name="T43" fmla="*/ 59 h 105"/>
                    <a:gd name="T44" fmla="*/ 159 w 378"/>
                    <a:gd name="T45" fmla="*/ 75 h 105"/>
                    <a:gd name="T46" fmla="*/ 152 w 378"/>
                    <a:gd name="T47" fmla="*/ 57 h 105"/>
                    <a:gd name="T48" fmla="*/ 126 w 378"/>
                    <a:gd name="T49" fmla="*/ 65 h 105"/>
                    <a:gd name="T50" fmla="*/ 101 w 378"/>
                    <a:gd name="T51" fmla="*/ 72 h 105"/>
                    <a:gd name="T52" fmla="*/ 80 w 378"/>
                    <a:gd name="T53" fmla="*/ 69 h 105"/>
                    <a:gd name="T54" fmla="*/ 54 w 378"/>
                    <a:gd name="T55" fmla="*/ 59 h 105"/>
                    <a:gd name="T56" fmla="*/ 29 w 378"/>
                    <a:gd name="T57" fmla="*/ 42 h 105"/>
                    <a:gd name="T58" fmla="*/ 2 w 378"/>
                    <a:gd name="T59" fmla="*/ 27 h 105"/>
                    <a:gd name="T60" fmla="*/ 2 w 378"/>
                    <a:gd name="T61" fmla="*/ 14 h 105"/>
                    <a:gd name="T62" fmla="*/ 0 w 378"/>
                    <a:gd name="T63" fmla="*/ 0 h 105"/>
                    <a:gd name="T64" fmla="*/ 27 w 378"/>
                    <a:gd name="T65" fmla="*/ 15 h 105"/>
                    <a:gd name="T66" fmla="*/ 51 w 378"/>
                    <a:gd name="T67" fmla="*/ 17 h 105"/>
                    <a:gd name="T68" fmla="*/ 80 w 378"/>
                    <a:gd name="T69" fmla="*/ 18 h 105"/>
                    <a:gd name="T70" fmla="*/ 111 w 378"/>
                    <a:gd name="T71" fmla="*/ 24 h 105"/>
                    <a:gd name="T72" fmla="*/ 144 w 378"/>
                    <a:gd name="T73" fmla="*/ 20 h 105"/>
                    <a:gd name="T74" fmla="*/ 153 w 378"/>
                    <a:gd name="T75" fmla="*/ 45 h 105"/>
                    <a:gd name="T76" fmla="*/ 200 w 378"/>
                    <a:gd name="T77" fmla="*/ 24 h 105"/>
                    <a:gd name="T78" fmla="*/ 206 w 378"/>
                    <a:gd name="T79" fmla="*/ 45 h 105"/>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378"/>
                    <a:gd name="T121" fmla="*/ 0 h 105"/>
                    <a:gd name="T122" fmla="*/ 378 w 378"/>
                    <a:gd name="T123" fmla="*/ 105 h 105"/>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378" h="105">
                      <a:moveTo>
                        <a:pt x="206" y="45"/>
                      </a:moveTo>
                      <a:lnTo>
                        <a:pt x="216" y="36"/>
                      </a:lnTo>
                      <a:lnTo>
                        <a:pt x="225" y="32"/>
                      </a:lnTo>
                      <a:lnTo>
                        <a:pt x="243" y="35"/>
                      </a:lnTo>
                      <a:lnTo>
                        <a:pt x="269" y="35"/>
                      </a:lnTo>
                      <a:lnTo>
                        <a:pt x="287" y="38"/>
                      </a:lnTo>
                      <a:lnTo>
                        <a:pt x="303" y="39"/>
                      </a:lnTo>
                      <a:lnTo>
                        <a:pt x="326" y="41"/>
                      </a:lnTo>
                      <a:lnTo>
                        <a:pt x="348" y="50"/>
                      </a:lnTo>
                      <a:lnTo>
                        <a:pt x="369" y="63"/>
                      </a:lnTo>
                      <a:lnTo>
                        <a:pt x="378" y="68"/>
                      </a:lnTo>
                      <a:lnTo>
                        <a:pt x="371" y="84"/>
                      </a:lnTo>
                      <a:lnTo>
                        <a:pt x="356" y="105"/>
                      </a:lnTo>
                      <a:lnTo>
                        <a:pt x="330" y="83"/>
                      </a:lnTo>
                      <a:lnTo>
                        <a:pt x="315" y="69"/>
                      </a:lnTo>
                      <a:lnTo>
                        <a:pt x="300" y="81"/>
                      </a:lnTo>
                      <a:lnTo>
                        <a:pt x="282" y="69"/>
                      </a:lnTo>
                      <a:lnTo>
                        <a:pt x="267" y="81"/>
                      </a:lnTo>
                      <a:lnTo>
                        <a:pt x="249" y="87"/>
                      </a:lnTo>
                      <a:lnTo>
                        <a:pt x="228" y="84"/>
                      </a:lnTo>
                      <a:lnTo>
                        <a:pt x="216" y="80"/>
                      </a:lnTo>
                      <a:lnTo>
                        <a:pt x="206" y="59"/>
                      </a:lnTo>
                      <a:lnTo>
                        <a:pt x="159" y="75"/>
                      </a:lnTo>
                      <a:lnTo>
                        <a:pt x="152" y="57"/>
                      </a:lnTo>
                      <a:lnTo>
                        <a:pt x="126" y="65"/>
                      </a:lnTo>
                      <a:lnTo>
                        <a:pt x="101" y="72"/>
                      </a:lnTo>
                      <a:lnTo>
                        <a:pt x="80" y="69"/>
                      </a:lnTo>
                      <a:lnTo>
                        <a:pt x="54" y="59"/>
                      </a:lnTo>
                      <a:lnTo>
                        <a:pt x="29" y="42"/>
                      </a:lnTo>
                      <a:lnTo>
                        <a:pt x="2" y="27"/>
                      </a:lnTo>
                      <a:lnTo>
                        <a:pt x="2" y="14"/>
                      </a:lnTo>
                      <a:lnTo>
                        <a:pt x="0" y="0"/>
                      </a:lnTo>
                      <a:lnTo>
                        <a:pt x="27" y="15"/>
                      </a:lnTo>
                      <a:lnTo>
                        <a:pt x="51" y="17"/>
                      </a:lnTo>
                      <a:lnTo>
                        <a:pt x="80" y="18"/>
                      </a:lnTo>
                      <a:lnTo>
                        <a:pt x="111" y="24"/>
                      </a:lnTo>
                      <a:lnTo>
                        <a:pt x="144" y="20"/>
                      </a:lnTo>
                      <a:lnTo>
                        <a:pt x="153" y="45"/>
                      </a:lnTo>
                      <a:lnTo>
                        <a:pt x="200" y="24"/>
                      </a:lnTo>
                      <a:lnTo>
                        <a:pt x="206" y="45"/>
                      </a:lnTo>
                      <a:close/>
                    </a:path>
                  </a:pathLst>
                </a:custGeom>
                <a:solidFill>
                  <a:srgbClr val="FF6600">
                    <a:alpha val="74901"/>
                  </a:srgbClr>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a:lstStyle/>
                <a:p>
                  <a:endParaRPr lang="en-US"/>
                </a:p>
              </p:txBody>
            </p:sp>
            <p:sp>
              <p:nvSpPr>
                <p:cNvPr id="81" name="Freeform 54"/>
                <p:cNvSpPr>
                  <a:spLocks noChangeAspect="1"/>
                </p:cNvSpPr>
                <p:nvPr/>
              </p:nvSpPr>
              <p:spPr bwMode="auto">
                <a:xfrm>
                  <a:off x="1619" y="803"/>
                  <a:ext cx="993" cy="51"/>
                </a:xfrm>
                <a:custGeom>
                  <a:avLst/>
                  <a:gdLst>
                    <a:gd name="T0" fmla="*/ 0 w 993"/>
                    <a:gd name="T1" fmla="*/ 0 h 51"/>
                    <a:gd name="T2" fmla="*/ 99 w 993"/>
                    <a:gd name="T3" fmla="*/ 3 h 51"/>
                    <a:gd name="T4" fmla="*/ 486 w 993"/>
                    <a:gd name="T5" fmla="*/ 16 h 51"/>
                    <a:gd name="T6" fmla="*/ 645 w 993"/>
                    <a:gd name="T7" fmla="*/ 19 h 51"/>
                    <a:gd name="T8" fmla="*/ 774 w 993"/>
                    <a:gd name="T9" fmla="*/ 21 h 51"/>
                    <a:gd name="T10" fmla="*/ 888 w 993"/>
                    <a:gd name="T11" fmla="*/ 22 h 51"/>
                    <a:gd name="T12" fmla="*/ 978 w 993"/>
                    <a:gd name="T13" fmla="*/ 25 h 51"/>
                    <a:gd name="T14" fmla="*/ 991 w 993"/>
                    <a:gd name="T15" fmla="*/ 21 h 51"/>
                    <a:gd name="T16" fmla="*/ 993 w 993"/>
                    <a:gd name="T17" fmla="*/ 34 h 51"/>
                    <a:gd name="T18" fmla="*/ 991 w 993"/>
                    <a:gd name="T19" fmla="*/ 48 h 51"/>
                    <a:gd name="T20" fmla="*/ 966 w 993"/>
                    <a:gd name="T21" fmla="*/ 51 h 51"/>
                    <a:gd name="T22" fmla="*/ 930 w 993"/>
                    <a:gd name="T23" fmla="*/ 42 h 51"/>
                    <a:gd name="T24" fmla="*/ 856 w 993"/>
                    <a:gd name="T25" fmla="*/ 40 h 51"/>
                    <a:gd name="T26" fmla="*/ 825 w 993"/>
                    <a:gd name="T27" fmla="*/ 37 h 51"/>
                    <a:gd name="T28" fmla="*/ 771 w 993"/>
                    <a:gd name="T29" fmla="*/ 33 h 51"/>
                    <a:gd name="T30" fmla="*/ 699 w 993"/>
                    <a:gd name="T31" fmla="*/ 34 h 51"/>
                    <a:gd name="T32" fmla="*/ 694 w 993"/>
                    <a:gd name="T33" fmla="*/ 28 h 51"/>
                    <a:gd name="T34" fmla="*/ 640 w 993"/>
                    <a:gd name="T35" fmla="*/ 28 h 51"/>
                    <a:gd name="T36" fmla="*/ 540 w 993"/>
                    <a:gd name="T37" fmla="*/ 27 h 51"/>
                    <a:gd name="T38" fmla="*/ 435 w 993"/>
                    <a:gd name="T39" fmla="*/ 24 h 51"/>
                    <a:gd name="T40" fmla="*/ 414 w 993"/>
                    <a:gd name="T41" fmla="*/ 19 h 51"/>
                    <a:gd name="T42" fmla="*/ 310 w 993"/>
                    <a:gd name="T43" fmla="*/ 19 h 51"/>
                    <a:gd name="T44" fmla="*/ 142 w 993"/>
                    <a:gd name="T45" fmla="*/ 15 h 51"/>
                    <a:gd name="T46" fmla="*/ 43 w 993"/>
                    <a:gd name="T47" fmla="*/ 9 h 51"/>
                    <a:gd name="T48" fmla="*/ 0 w 993"/>
                    <a:gd name="T49" fmla="*/ 0 h 51"/>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993"/>
                    <a:gd name="T76" fmla="*/ 0 h 51"/>
                    <a:gd name="T77" fmla="*/ 993 w 993"/>
                    <a:gd name="T78" fmla="*/ 51 h 51"/>
                    <a:gd name="connsiteX0" fmla="*/ 0 w 10000"/>
                    <a:gd name="connsiteY0" fmla="*/ 0 h 10000"/>
                    <a:gd name="connsiteX1" fmla="*/ 997 w 10000"/>
                    <a:gd name="connsiteY1" fmla="*/ 588 h 10000"/>
                    <a:gd name="connsiteX2" fmla="*/ 4894 w 10000"/>
                    <a:gd name="connsiteY2" fmla="*/ 3137 h 10000"/>
                    <a:gd name="connsiteX3" fmla="*/ 6495 w 10000"/>
                    <a:gd name="connsiteY3" fmla="*/ 3725 h 10000"/>
                    <a:gd name="connsiteX4" fmla="*/ 7795 w 10000"/>
                    <a:gd name="connsiteY4" fmla="*/ 4118 h 10000"/>
                    <a:gd name="connsiteX5" fmla="*/ 8716 w 10000"/>
                    <a:gd name="connsiteY5" fmla="*/ 4986 h 10000"/>
                    <a:gd name="connsiteX6" fmla="*/ 9849 w 10000"/>
                    <a:gd name="connsiteY6" fmla="*/ 4902 h 10000"/>
                    <a:gd name="connsiteX7" fmla="*/ 9980 w 10000"/>
                    <a:gd name="connsiteY7" fmla="*/ 4118 h 10000"/>
                    <a:gd name="connsiteX8" fmla="*/ 10000 w 10000"/>
                    <a:gd name="connsiteY8" fmla="*/ 6667 h 10000"/>
                    <a:gd name="connsiteX9" fmla="*/ 9980 w 10000"/>
                    <a:gd name="connsiteY9" fmla="*/ 9412 h 10000"/>
                    <a:gd name="connsiteX10" fmla="*/ 9728 w 10000"/>
                    <a:gd name="connsiteY10" fmla="*/ 10000 h 10000"/>
                    <a:gd name="connsiteX11" fmla="*/ 9366 w 10000"/>
                    <a:gd name="connsiteY11" fmla="*/ 8235 h 10000"/>
                    <a:gd name="connsiteX12" fmla="*/ 8620 w 10000"/>
                    <a:gd name="connsiteY12" fmla="*/ 7843 h 10000"/>
                    <a:gd name="connsiteX13" fmla="*/ 8308 w 10000"/>
                    <a:gd name="connsiteY13" fmla="*/ 7255 h 10000"/>
                    <a:gd name="connsiteX14" fmla="*/ 7764 w 10000"/>
                    <a:gd name="connsiteY14" fmla="*/ 6471 h 10000"/>
                    <a:gd name="connsiteX15" fmla="*/ 7039 w 10000"/>
                    <a:gd name="connsiteY15" fmla="*/ 6667 h 10000"/>
                    <a:gd name="connsiteX16" fmla="*/ 6989 w 10000"/>
                    <a:gd name="connsiteY16" fmla="*/ 5490 h 10000"/>
                    <a:gd name="connsiteX17" fmla="*/ 6445 w 10000"/>
                    <a:gd name="connsiteY17" fmla="*/ 5490 h 10000"/>
                    <a:gd name="connsiteX18" fmla="*/ 5438 w 10000"/>
                    <a:gd name="connsiteY18" fmla="*/ 5294 h 10000"/>
                    <a:gd name="connsiteX19" fmla="*/ 4381 w 10000"/>
                    <a:gd name="connsiteY19" fmla="*/ 4706 h 10000"/>
                    <a:gd name="connsiteX20" fmla="*/ 4169 w 10000"/>
                    <a:gd name="connsiteY20" fmla="*/ 3725 h 10000"/>
                    <a:gd name="connsiteX21" fmla="*/ 3122 w 10000"/>
                    <a:gd name="connsiteY21" fmla="*/ 3725 h 10000"/>
                    <a:gd name="connsiteX22" fmla="*/ 1430 w 10000"/>
                    <a:gd name="connsiteY22" fmla="*/ 2941 h 10000"/>
                    <a:gd name="connsiteX23" fmla="*/ 433 w 10000"/>
                    <a:gd name="connsiteY23" fmla="*/ 1765 h 10000"/>
                    <a:gd name="connsiteX24" fmla="*/ 0 w 10000"/>
                    <a:gd name="connsiteY24" fmla="*/ 0 h 10000"/>
                    <a:gd name="connsiteX0" fmla="*/ 0 w 10000"/>
                    <a:gd name="connsiteY0" fmla="*/ 0 h 10000"/>
                    <a:gd name="connsiteX1" fmla="*/ 997 w 10000"/>
                    <a:gd name="connsiteY1" fmla="*/ 588 h 10000"/>
                    <a:gd name="connsiteX2" fmla="*/ 4894 w 10000"/>
                    <a:gd name="connsiteY2" fmla="*/ 3137 h 10000"/>
                    <a:gd name="connsiteX3" fmla="*/ 6495 w 10000"/>
                    <a:gd name="connsiteY3" fmla="*/ 3725 h 10000"/>
                    <a:gd name="connsiteX4" fmla="*/ 7795 w 10000"/>
                    <a:gd name="connsiteY4" fmla="*/ 4118 h 10000"/>
                    <a:gd name="connsiteX5" fmla="*/ 8716 w 10000"/>
                    <a:gd name="connsiteY5" fmla="*/ 4986 h 10000"/>
                    <a:gd name="connsiteX6" fmla="*/ 9849 w 10000"/>
                    <a:gd name="connsiteY6" fmla="*/ 4902 h 10000"/>
                    <a:gd name="connsiteX7" fmla="*/ 9980 w 10000"/>
                    <a:gd name="connsiteY7" fmla="*/ 4118 h 10000"/>
                    <a:gd name="connsiteX8" fmla="*/ 10000 w 10000"/>
                    <a:gd name="connsiteY8" fmla="*/ 6667 h 10000"/>
                    <a:gd name="connsiteX9" fmla="*/ 9980 w 10000"/>
                    <a:gd name="connsiteY9" fmla="*/ 9412 h 10000"/>
                    <a:gd name="connsiteX10" fmla="*/ 9728 w 10000"/>
                    <a:gd name="connsiteY10" fmla="*/ 10000 h 10000"/>
                    <a:gd name="connsiteX11" fmla="*/ 9366 w 10000"/>
                    <a:gd name="connsiteY11" fmla="*/ 8235 h 10000"/>
                    <a:gd name="connsiteX12" fmla="*/ 8620 w 10000"/>
                    <a:gd name="connsiteY12" fmla="*/ 7843 h 10000"/>
                    <a:gd name="connsiteX13" fmla="*/ 8308 w 10000"/>
                    <a:gd name="connsiteY13" fmla="*/ 7255 h 10000"/>
                    <a:gd name="connsiteX14" fmla="*/ 7764 w 10000"/>
                    <a:gd name="connsiteY14" fmla="*/ 6471 h 10000"/>
                    <a:gd name="connsiteX15" fmla="*/ 7039 w 10000"/>
                    <a:gd name="connsiteY15" fmla="*/ 6667 h 10000"/>
                    <a:gd name="connsiteX16" fmla="*/ 6989 w 10000"/>
                    <a:gd name="connsiteY16" fmla="*/ 5490 h 10000"/>
                    <a:gd name="connsiteX17" fmla="*/ 6445 w 10000"/>
                    <a:gd name="connsiteY17" fmla="*/ 5490 h 10000"/>
                    <a:gd name="connsiteX18" fmla="*/ 5438 w 10000"/>
                    <a:gd name="connsiteY18" fmla="*/ 5294 h 10000"/>
                    <a:gd name="connsiteX19" fmla="*/ 4381 w 10000"/>
                    <a:gd name="connsiteY19" fmla="*/ 4706 h 10000"/>
                    <a:gd name="connsiteX20" fmla="*/ 4169 w 10000"/>
                    <a:gd name="connsiteY20" fmla="*/ 3725 h 10000"/>
                    <a:gd name="connsiteX21" fmla="*/ 3122 w 10000"/>
                    <a:gd name="connsiteY21" fmla="*/ 3725 h 10000"/>
                    <a:gd name="connsiteX22" fmla="*/ 1430 w 10000"/>
                    <a:gd name="connsiteY22" fmla="*/ 2941 h 10000"/>
                    <a:gd name="connsiteX23" fmla="*/ 433 w 10000"/>
                    <a:gd name="connsiteY23" fmla="*/ 1765 h 10000"/>
                    <a:gd name="connsiteX24" fmla="*/ 0 w 10000"/>
                    <a:gd name="connsiteY24" fmla="*/ 0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000" h="10000">
                      <a:moveTo>
                        <a:pt x="0" y="0"/>
                      </a:moveTo>
                      <a:lnTo>
                        <a:pt x="997" y="588"/>
                      </a:lnTo>
                      <a:lnTo>
                        <a:pt x="4894" y="3137"/>
                      </a:lnTo>
                      <a:lnTo>
                        <a:pt x="6495" y="3725"/>
                      </a:lnTo>
                      <a:lnTo>
                        <a:pt x="7795" y="4118"/>
                      </a:lnTo>
                      <a:lnTo>
                        <a:pt x="8716" y="4986"/>
                      </a:lnTo>
                      <a:cubicBezTo>
                        <a:pt x="9174" y="4510"/>
                        <a:pt x="9471" y="4930"/>
                        <a:pt x="9849" y="4902"/>
                      </a:cubicBezTo>
                      <a:cubicBezTo>
                        <a:pt x="9893" y="4641"/>
                        <a:pt x="9936" y="4379"/>
                        <a:pt x="9980" y="4118"/>
                      </a:cubicBezTo>
                      <a:cubicBezTo>
                        <a:pt x="9987" y="4968"/>
                        <a:pt x="9993" y="5817"/>
                        <a:pt x="10000" y="6667"/>
                      </a:cubicBezTo>
                      <a:cubicBezTo>
                        <a:pt x="9993" y="7582"/>
                        <a:pt x="9987" y="8497"/>
                        <a:pt x="9980" y="9412"/>
                      </a:cubicBezTo>
                      <a:lnTo>
                        <a:pt x="9728" y="10000"/>
                      </a:lnTo>
                      <a:cubicBezTo>
                        <a:pt x="9607" y="9412"/>
                        <a:pt x="9487" y="8823"/>
                        <a:pt x="9366" y="8235"/>
                      </a:cubicBezTo>
                      <a:lnTo>
                        <a:pt x="8620" y="7843"/>
                      </a:lnTo>
                      <a:lnTo>
                        <a:pt x="8308" y="7255"/>
                      </a:lnTo>
                      <a:lnTo>
                        <a:pt x="7764" y="6471"/>
                      </a:lnTo>
                      <a:lnTo>
                        <a:pt x="7039" y="6667"/>
                      </a:lnTo>
                      <a:cubicBezTo>
                        <a:pt x="7022" y="6275"/>
                        <a:pt x="7006" y="5882"/>
                        <a:pt x="6989" y="5490"/>
                      </a:cubicBezTo>
                      <a:lnTo>
                        <a:pt x="6445" y="5490"/>
                      </a:lnTo>
                      <a:lnTo>
                        <a:pt x="5438" y="5294"/>
                      </a:lnTo>
                      <a:lnTo>
                        <a:pt x="4381" y="4706"/>
                      </a:lnTo>
                      <a:cubicBezTo>
                        <a:pt x="4310" y="4379"/>
                        <a:pt x="4240" y="4052"/>
                        <a:pt x="4169" y="3725"/>
                      </a:cubicBezTo>
                      <a:lnTo>
                        <a:pt x="3122" y="3725"/>
                      </a:lnTo>
                      <a:lnTo>
                        <a:pt x="1430" y="2941"/>
                      </a:lnTo>
                      <a:lnTo>
                        <a:pt x="433" y="1765"/>
                      </a:lnTo>
                      <a:lnTo>
                        <a:pt x="0" y="0"/>
                      </a:lnTo>
                      <a:close/>
                    </a:path>
                  </a:pathLst>
                </a:custGeom>
                <a:solidFill>
                  <a:srgbClr val="FF6600">
                    <a:alpha val="74901"/>
                  </a:srgbClr>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a:lstStyle/>
                <a:p>
                  <a:endParaRPr lang="en-US"/>
                </a:p>
              </p:txBody>
            </p:sp>
            <p:sp>
              <p:nvSpPr>
                <p:cNvPr id="82" name="Freeform 55"/>
                <p:cNvSpPr>
                  <a:spLocks noChangeAspect="1"/>
                </p:cNvSpPr>
                <p:nvPr/>
              </p:nvSpPr>
              <p:spPr bwMode="auto">
                <a:xfrm>
                  <a:off x="4190" y="891"/>
                  <a:ext cx="747" cy="29"/>
                </a:xfrm>
                <a:custGeom>
                  <a:avLst/>
                  <a:gdLst>
                    <a:gd name="T0" fmla="*/ 0 w 747"/>
                    <a:gd name="T1" fmla="*/ 29 h 29"/>
                    <a:gd name="T2" fmla="*/ 49 w 747"/>
                    <a:gd name="T3" fmla="*/ 0 h 29"/>
                    <a:gd name="T4" fmla="*/ 64 w 747"/>
                    <a:gd name="T5" fmla="*/ 6 h 29"/>
                    <a:gd name="T6" fmla="*/ 105 w 747"/>
                    <a:gd name="T7" fmla="*/ 8 h 29"/>
                    <a:gd name="T8" fmla="*/ 213 w 747"/>
                    <a:gd name="T9" fmla="*/ 14 h 29"/>
                    <a:gd name="T10" fmla="*/ 357 w 747"/>
                    <a:gd name="T11" fmla="*/ 15 h 29"/>
                    <a:gd name="T12" fmla="*/ 529 w 747"/>
                    <a:gd name="T13" fmla="*/ 15 h 29"/>
                    <a:gd name="T14" fmla="*/ 712 w 747"/>
                    <a:gd name="T15" fmla="*/ 17 h 29"/>
                    <a:gd name="T16" fmla="*/ 747 w 747"/>
                    <a:gd name="T17" fmla="*/ 18 h 29"/>
                    <a:gd name="T18" fmla="*/ 745 w 747"/>
                    <a:gd name="T19" fmla="*/ 29 h 29"/>
                    <a:gd name="T20" fmla="*/ 567 w 747"/>
                    <a:gd name="T21" fmla="*/ 27 h 29"/>
                    <a:gd name="T22" fmla="*/ 264 w 747"/>
                    <a:gd name="T23" fmla="*/ 27 h 29"/>
                    <a:gd name="T24" fmla="*/ 102 w 747"/>
                    <a:gd name="T25" fmla="*/ 27 h 29"/>
                    <a:gd name="T26" fmla="*/ 0 w 747"/>
                    <a:gd name="T27" fmla="*/ 29 h 2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747"/>
                    <a:gd name="T43" fmla="*/ 0 h 29"/>
                    <a:gd name="T44" fmla="*/ 747 w 747"/>
                    <a:gd name="T45" fmla="*/ 29 h 2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747" h="29">
                      <a:moveTo>
                        <a:pt x="0" y="29"/>
                      </a:moveTo>
                      <a:lnTo>
                        <a:pt x="49" y="0"/>
                      </a:lnTo>
                      <a:lnTo>
                        <a:pt x="64" y="6"/>
                      </a:lnTo>
                      <a:lnTo>
                        <a:pt x="105" y="8"/>
                      </a:lnTo>
                      <a:lnTo>
                        <a:pt x="213" y="14"/>
                      </a:lnTo>
                      <a:lnTo>
                        <a:pt x="357" y="15"/>
                      </a:lnTo>
                      <a:lnTo>
                        <a:pt x="529" y="15"/>
                      </a:lnTo>
                      <a:lnTo>
                        <a:pt x="712" y="17"/>
                      </a:lnTo>
                      <a:lnTo>
                        <a:pt x="747" y="18"/>
                      </a:lnTo>
                      <a:lnTo>
                        <a:pt x="745" y="29"/>
                      </a:lnTo>
                      <a:lnTo>
                        <a:pt x="567" y="27"/>
                      </a:lnTo>
                      <a:lnTo>
                        <a:pt x="264" y="27"/>
                      </a:lnTo>
                      <a:lnTo>
                        <a:pt x="102" y="27"/>
                      </a:lnTo>
                      <a:lnTo>
                        <a:pt x="0" y="29"/>
                      </a:lnTo>
                      <a:close/>
                    </a:path>
                  </a:pathLst>
                </a:custGeom>
                <a:solidFill>
                  <a:srgbClr val="FFCC00">
                    <a:alpha val="74901"/>
                  </a:srgbClr>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a:lstStyle/>
                <a:p>
                  <a:endParaRPr lang="en-US"/>
                </a:p>
              </p:txBody>
            </p:sp>
            <p:sp>
              <p:nvSpPr>
                <p:cNvPr id="83" name="Freeform 56"/>
                <p:cNvSpPr>
                  <a:spLocks noChangeAspect="1"/>
                </p:cNvSpPr>
                <p:nvPr/>
              </p:nvSpPr>
              <p:spPr bwMode="auto">
                <a:xfrm>
                  <a:off x="4139" y="867"/>
                  <a:ext cx="39" cy="12"/>
                </a:xfrm>
                <a:custGeom>
                  <a:avLst/>
                  <a:gdLst>
                    <a:gd name="T0" fmla="*/ 0 w 39"/>
                    <a:gd name="T1" fmla="*/ 0 h 12"/>
                    <a:gd name="T2" fmla="*/ 24 w 39"/>
                    <a:gd name="T3" fmla="*/ 3 h 12"/>
                    <a:gd name="T4" fmla="*/ 39 w 39"/>
                    <a:gd name="T5" fmla="*/ 3 h 12"/>
                    <a:gd name="T6" fmla="*/ 15 w 39"/>
                    <a:gd name="T7" fmla="*/ 12 h 12"/>
                    <a:gd name="T8" fmla="*/ 0 w 39"/>
                    <a:gd name="T9" fmla="*/ 0 h 12"/>
                    <a:gd name="T10" fmla="*/ 0 60000 65536"/>
                    <a:gd name="T11" fmla="*/ 0 60000 65536"/>
                    <a:gd name="T12" fmla="*/ 0 60000 65536"/>
                    <a:gd name="T13" fmla="*/ 0 60000 65536"/>
                    <a:gd name="T14" fmla="*/ 0 60000 65536"/>
                    <a:gd name="T15" fmla="*/ 0 w 39"/>
                    <a:gd name="T16" fmla="*/ 0 h 12"/>
                    <a:gd name="T17" fmla="*/ 39 w 39"/>
                    <a:gd name="T18" fmla="*/ 12 h 12"/>
                  </a:gdLst>
                  <a:ahLst/>
                  <a:cxnLst>
                    <a:cxn ang="T10">
                      <a:pos x="T0" y="T1"/>
                    </a:cxn>
                    <a:cxn ang="T11">
                      <a:pos x="T2" y="T3"/>
                    </a:cxn>
                    <a:cxn ang="T12">
                      <a:pos x="T4" y="T5"/>
                    </a:cxn>
                    <a:cxn ang="T13">
                      <a:pos x="T6" y="T7"/>
                    </a:cxn>
                    <a:cxn ang="T14">
                      <a:pos x="T8" y="T9"/>
                    </a:cxn>
                  </a:cxnLst>
                  <a:rect l="T15" t="T16" r="T17" b="T18"/>
                  <a:pathLst>
                    <a:path w="39" h="12">
                      <a:moveTo>
                        <a:pt x="0" y="0"/>
                      </a:moveTo>
                      <a:lnTo>
                        <a:pt x="24" y="3"/>
                      </a:lnTo>
                      <a:lnTo>
                        <a:pt x="39" y="3"/>
                      </a:lnTo>
                      <a:lnTo>
                        <a:pt x="15" y="12"/>
                      </a:lnTo>
                      <a:lnTo>
                        <a:pt x="0" y="0"/>
                      </a:lnTo>
                      <a:close/>
                    </a:path>
                  </a:pathLst>
                </a:custGeom>
                <a:solidFill>
                  <a:srgbClr val="FFCC00">
                    <a:alpha val="74901"/>
                  </a:srgbClr>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a:lstStyle/>
                <a:p>
                  <a:endParaRPr lang="en-US"/>
                </a:p>
              </p:txBody>
            </p:sp>
            <p:sp>
              <p:nvSpPr>
                <p:cNvPr id="84" name="Freeform 57"/>
                <p:cNvSpPr>
                  <a:spLocks noChangeAspect="1"/>
                </p:cNvSpPr>
                <p:nvPr/>
              </p:nvSpPr>
              <p:spPr bwMode="auto">
                <a:xfrm>
                  <a:off x="4067" y="875"/>
                  <a:ext cx="49" cy="25"/>
                </a:xfrm>
                <a:custGeom>
                  <a:avLst/>
                  <a:gdLst>
                    <a:gd name="T0" fmla="*/ 0 w 49"/>
                    <a:gd name="T1" fmla="*/ 1 h 25"/>
                    <a:gd name="T2" fmla="*/ 25 w 49"/>
                    <a:gd name="T3" fmla="*/ 9 h 25"/>
                    <a:gd name="T4" fmla="*/ 49 w 49"/>
                    <a:gd name="T5" fmla="*/ 0 h 25"/>
                    <a:gd name="T6" fmla="*/ 46 w 49"/>
                    <a:gd name="T7" fmla="*/ 15 h 25"/>
                    <a:gd name="T8" fmla="*/ 22 w 49"/>
                    <a:gd name="T9" fmla="*/ 25 h 25"/>
                    <a:gd name="T10" fmla="*/ 9 w 49"/>
                    <a:gd name="T11" fmla="*/ 25 h 25"/>
                    <a:gd name="T12" fmla="*/ 7 w 49"/>
                    <a:gd name="T13" fmla="*/ 13 h 25"/>
                    <a:gd name="T14" fmla="*/ 0 w 49"/>
                    <a:gd name="T15" fmla="*/ 1 h 25"/>
                    <a:gd name="T16" fmla="*/ 0 60000 65536"/>
                    <a:gd name="T17" fmla="*/ 0 60000 65536"/>
                    <a:gd name="T18" fmla="*/ 0 60000 65536"/>
                    <a:gd name="T19" fmla="*/ 0 60000 65536"/>
                    <a:gd name="T20" fmla="*/ 0 60000 65536"/>
                    <a:gd name="T21" fmla="*/ 0 60000 65536"/>
                    <a:gd name="T22" fmla="*/ 0 60000 65536"/>
                    <a:gd name="T23" fmla="*/ 0 60000 65536"/>
                    <a:gd name="T24" fmla="*/ 0 w 49"/>
                    <a:gd name="T25" fmla="*/ 0 h 25"/>
                    <a:gd name="T26" fmla="*/ 49 w 49"/>
                    <a:gd name="T27" fmla="*/ 25 h 2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9" h="25">
                      <a:moveTo>
                        <a:pt x="0" y="1"/>
                      </a:moveTo>
                      <a:lnTo>
                        <a:pt x="25" y="9"/>
                      </a:lnTo>
                      <a:lnTo>
                        <a:pt x="49" y="0"/>
                      </a:lnTo>
                      <a:lnTo>
                        <a:pt x="46" y="15"/>
                      </a:lnTo>
                      <a:lnTo>
                        <a:pt x="22" y="25"/>
                      </a:lnTo>
                      <a:lnTo>
                        <a:pt x="9" y="25"/>
                      </a:lnTo>
                      <a:lnTo>
                        <a:pt x="7" y="13"/>
                      </a:lnTo>
                      <a:lnTo>
                        <a:pt x="0" y="1"/>
                      </a:lnTo>
                      <a:close/>
                    </a:path>
                  </a:pathLst>
                </a:custGeom>
                <a:solidFill>
                  <a:srgbClr val="FFCC00">
                    <a:alpha val="74901"/>
                  </a:srgbClr>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a:lstStyle/>
                <a:p>
                  <a:endParaRPr lang="en-US"/>
                </a:p>
              </p:txBody>
            </p:sp>
            <p:sp>
              <p:nvSpPr>
                <p:cNvPr id="85" name="Freeform 58"/>
                <p:cNvSpPr>
                  <a:spLocks noChangeAspect="1"/>
                </p:cNvSpPr>
                <p:nvPr/>
              </p:nvSpPr>
              <p:spPr bwMode="auto">
                <a:xfrm>
                  <a:off x="3996" y="866"/>
                  <a:ext cx="57" cy="22"/>
                </a:xfrm>
                <a:custGeom>
                  <a:avLst/>
                  <a:gdLst>
                    <a:gd name="T0" fmla="*/ 0 w 57"/>
                    <a:gd name="T1" fmla="*/ 7 h 22"/>
                    <a:gd name="T2" fmla="*/ 18 w 57"/>
                    <a:gd name="T3" fmla="*/ 9 h 22"/>
                    <a:gd name="T4" fmla="*/ 30 w 57"/>
                    <a:gd name="T5" fmla="*/ 3 h 22"/>
                    <a:gd name="T6" fmla="*/ 41 w 57"/>
                    <a:gd name="T7" fmla="*/ 9 h 22"/>
                    <a:gd name="T8" fmla="*/ 53 w 57"/>
                    <a:gd name="T9" fmla="*/ 0 h 22"/>
                    <a:gd name="T10" fmla="*/ 57 w 57"/>
                    <a:gd name="T11" fmla="*/ 9 h 22"/>
                    <a:gd name="T12" fmla="*/ 44 w 57"/>
                    <a:gd name="T13" fmla="*/ 22 h 22"/>
                    <a:gd name="T14" fmla="*/ 27 w 57"/>
                    <a:gd name="T15" fmla="*/ 13 h 22"/>
                    <a:gd name="T16" fmla="*/ 11 w 57"/>
                    <a:gd name="T17" fmla="*/ 19 h 22"/>
                    <a:gd name="T18" fmla="*/ 0 w 57"/>
                    <a:gd name="T19" fmla="*/ 7 h 2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7"/>
                    <a:gd name="T31" fmla="*/ 0 h 22"/>
                    <a:gd name="T32" fmla="*/ 57 w 57"/>
                    <a:gd name="T33" fmla="*/ 22 h 2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7" h="22">
                      <a:moveTo>
                        <a:pt x="0" y="7"/>
                      </a:moveTo>
                      <a:lnTo>
                        <a:pt x="18" y="9"/>
                      </a:lnTo>
                      <a:lnTo>
                        <a:pt x="30" y="3"/>
                      </a:lnTo>
                      <a:lnTo>
                        <a:pt x="41" y="9"/>
                      </a:lnTo>
                      <a:lnTo>
                        <a:pt x="53" y="0"/>
                      </a:lnTo>
                      <a:lnTo>
                        <a:pt x="57" y="9"/>
                      </a:lnTo>
                      <a:lnTo>
                        <a:pt x="44" y="22"/>
                      </a:lnTo>
                      <a:lnTo>
                        <a:pt x="27" y="13"/>
                      </a:lnTo>
                      <a:lnTo>
                        <a:pt x="11" y="19"/>
                      </a:lnTo>
                      <a:lnTo>
                        <a:pt x="0" y="7"/>
                      </a:lnTo>
                      <a:close/>
                    </a:path>
                  </a:pathLst>
                </a:custGeom>
                <a:solidFill>
                  <a:srgbClr val="FFCC00">
                    <a:alpha val="74901"/>
                  </a:srgbClr>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a:lstStyle/>
                <a:p>
                  <a:endParaRPr lang="en-US"/>
                </a:p>
              </p:txBody>
            </p:sp>
            <p:sp>
              <p:nvSpPr>
                <p:cNvPr id="86" name="Freeform 59"/>
                <p:cNvSpPr>
                  <a:spLocks noChangeAspect="1"/>
                </p:cNvSpPr>
                <p:nvPr/>
              </p:nvSpPr>
              <p:spPr bwMode="auto">
                <a:xfrm>
                  <a:off x="3903" y="878"/>
                  <a:ext cx="62" cy="55"/>
                </a:xfrm>
                <a:custGeom>
                  <a:avLst/>
                  <a:gdLst>
                    <a:gd name="T0" fmla="*/ 0 w 62"/>
                    <a:gd name="T1" fmla="*/ 0 h 55"/>
                    <a:gd name="T2" fmla="*/ 18 w 62"/>
                    <a:gd name="T3" fmla="*/ 19 h 55"/>
                    <a:gd name="T4" fmla="*/ 36 w 62"/>
                    <a:gd name="T5" fmla="*/ 27 h 55"/>
                    <a:gd name="T6" fmla="*/ 51 w 62"/>
                    <a:gd name="T7" fmla="*/ 27 h 55"/>
                    <a:gd name="T8" fmla="*/ 62 w 62"/>
                    <a:gd name="T9" fmla="*/ 19 h 55"/>
                    <a:gd name="T10" fmla="*/ 59 w 62"/>
                    <a:gd name="T11" fmla="*/ 45 h 55"/>
                    <a:gd name="T12" fmla="*/ 39 w 62"/>
                    <a:gd name="T13" fmla="*/ 55 h 55"/>
                    <a:gd name="T14" fmla="*/ 21 w 62"/>
                    <a:gd name="T15" fmla="*/ 51 h 55"/>
                    <a:gd name="T16" fmla="*/ 8 w 62"/>
                    <a:gd name="T17" fmla="*/ 34 h 55"/>
                    <a:gd name="T18" fmla="*/ 2 w 62"/>
                    <a:gd name="T19" fmla="*/ 25 h 55"/>
                    <a:gd name="T20" fmla="*/ 0 w 62"/>
                    <a:gd name="T21" fmla="*/ 0 h 5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2"/>
                    <a:gd name="T34" fmla="*/ 0 h 55"/>
                    <a:gd name="T35" fmla="*/ 62 w 62"/>
                    <a:gd name="T36" fmla="*/ 55 h 5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2" h="55">
                      <a:moveTo>
                        <a:pt x="0" y="0"/>
                      </a:moveTo>
                      <a:lnTo>
                        <a:pt x="18" y="19"/>
                      </a:lnTo>
                      <a:lnTo>
                        <a:pt x="36" y="27"/>
                      </a:lnTo>
                      <a:lnTo>
                        <a:pt x="51" y="27"/>
                      </a:lnTo>
                      <a:lnTo>
                        <a:pt x="62" y="19"/>
                      </a:lnTo>
                      <a:lnTo>
                        <a:pt x="59" y="45"/>
                      </a:lnTo>
                      <a:lnTo>
                        <a:pt x="39" y="55"/>
                      </a:lnTo>
                      <a:lnTo>
                        <a:pt x="21" y="51"/>
                      </a:lnTo>
                      <a:lnTo>
                        <a:pt x="8" y="34"/>
                      </a:lnTo>
                      <a:lnTo>
                        <a:pt x="2" y="25"/>
                      </a:lnTo>
                      <a:lnTo>
                        <a:pt x="0" y="0"/>
                      </a:lnTo>
                      <a:close/>
                    </a:path>
                  </a:pathLst>
                </a:custGeom>
                <a:solidFill>
                  <a:srgbClr val="FFCC00">
                    <a:alpha val="74901"/>
                  </a:srgbClr>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a:lstStyle/>
                <a:p>
                  <a:endParaRPr lang="en-US"/>
                </a:p>
              </p:txBody>
            </p:sp>
            <p:sp>
              <p:nvSpPr>
                <p:cNvPr id="87" name="Freeform 60"/>
                <p:cNvSpPr>
                  <a:spLocks noChangeAspect="1"/>
                </p:cNvSpPr>
                <p:nvPr/>
              </p:nvSpPr>
              <p:spPr bwMode="auto">
                <a:xfrm>
                  <a:off x="3731" y="846"/>
                  <a:ext cx="153" cy="117"/>
                </a:xfrm>
                <a:custGeom>
                  <a:avLst/>
                  <a:gdLst>
                    <a:gd name="T0" fmla="*/ 12 w 153"/>
                    <a:gd name="T1" fmla="*/ 69 h 117"/>
                    <a:gd name="T2" fmla="*/ 12 w 153"/>
                    <a:gd name="T3" fmla="*/ 48 h 117"/>
                    <a:gd name="T4" fmla="*/ 4 w 153"/>
                    <a:gd name="T5" fmla="*/ 24 h 117"/>
                    <a:gd name="T6" fmla="*/ 0 w 153"/>
                    <a:gd name="T7" fmla="*/ 9 h 117"/>
                    <a:gd name="T8" fmla="*/ 7 w 153"/>
                    <a:gd name="T9" fmla="*/ 0 h 117"/>
                    <a:gd name="T10" fmla="*/ 21 w 153"/>
                    <a:gd name="T11" fmla="*/ 33 h 117"/>
                    <a:gd name="T12" fmla="*/ 33 w 153"/>
                    <a:gd name="T13" fmla="*/ 53 h 117"/>
                    <a:gd name="T14" fmla="*/ 45 w 153"/>
                    <a:gd name="T15" fmla="*/ 56 h 117"/>
                    <a:gd name="T16" fmla="*/ 61 w 153"/>
                    <a:gd name="T17" fmla="*/ 48 h 117"/>
                    <a:gd name="T18" fmla="*/ 75 w 153"/>
                    <a:gd name="T19" fmla="*/ 36 h 117"/>
                    <a:gd name="T20" fmla="*/ 88 w 153"/>
                    <a:gd name="T21" fmla="*/ 29 h 117"/>
                    <a:gd name="T22" fmla="*/ 100 w 153"/>
                    <a:gd name="T23" fmla="*/ 30 h 117"/>
                    <a:gd name="T24" fmla="*/ 112 w 153"/>
                    <a:gd name="T25" fmla="*/ 47 h 117"/>
                    <a:gd name="T26" fmla="*/ 132 w 153"/>
                    <a:gd name="T27" fmla="*/ 44 h 117"/>
                    <a:gd name="T28" fmla="*/ 144 w 153"/>
                    <a:gd name="T29" fmla="*/ 32 h 117"/>
                    <a:gd name="T30" fmla="*/ 153 w 153"/>
                    <a:gd name="T31" fmla="*/ 23 h 117"/>
                    <a:gd name="T32" fmla="*/ 148 w 153"/>
                    <a:gd name="T33" fmla="*/ 48 h 117"/>
                    <a:gd name="T34" fmla="*/ 136 w 153"/>
                    <a:gd name="T35" fmla="*/ 66 h 117"/>
                    <a:gd name="T36" fmla="*/ 112 w 153"/>
                    <a:gd name="T37" fmla="*/ 66 h 117"/>
                    <a:gd name="T38" fmla="*/ 97 w 153"/>
                    <a:gd name="T39" fmla="*/ 87 h 117"/>
                    <a:gd name="T40" fmla="*/ 72 w 153"/>
                    <a:gd name="T41" fmla="*/ 74 h 117"/>
                    <a:gd name="T42" fmla="*/ 60 w 153"/>
                    <a:gd name="T43" fmla="*/ 71 h 117"/>
                    <a:gd name="T44" fmla="*/ 57 w 153"/>
                    <a:gd name="T45" fmla="*/ 98 h 117"/>
                    <a:gd name="T46" fmla="*/ 54 w 153"/>
                    <a:gd name="T47" fmla="*/ 117 h 117"/>
                    <a:gd name="T48" fmla="*/ 31 w 153"/>
                    <a:gd name="T49" fmla="*/ 110 h 117"/>
                    <a:gd name="T50" fmla="*/ 24 w 153"/>
                    <a:gd name="T51" fmla="*/ 93 h 117"/>
                    <a:gd name="T52" fmla="*/ 12 w 153"/>
                    <a:gd name="T53" fmla="*/ 69 h 11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53"/>
                    <a:gd name="T82" fmla="*/ 0 h 117"/>
                    <a:gd name="T83" fmla="*/ 153 w 153"/>
                    <a:gd name="T84" fmla="*/ 117 h 117"/>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53" h="117">
                      <a:moveTo>
                        <a:pt x="12" y="69"/>
                      </a:moveTo>
                      <a:lnTo>
                        <a:pt x="12" y="48"/>
                      </a:lnTo>
                      <a:lnTo>
                        <a:pt x="4" y="24"/>
                      </a:lnTo>
                      <a:lnTo>
                        <a:pt x="0" y="9"/>
                      </a:lnTo>
                      <a:lnTo>
                        <a:pt x="7" y="0"/>
                      </a:lnTo>
                      <a:lnTo>
                        <a:pt x="21" y="33"/>
                      </a:lnTo>
                      <a:lnTo>
                        <a:pt x="33" y="53"/>
                      </a:lnTo>
                      <a:lnTo>
                        <a:pt x="45" y="56"/>
                      </a:lnTo>
                      <a:lnTo>
                        <a:pt x="61" y="48"/>
                      </a:lnTo>
                      <a:lnTo>
                        <a:pt x="75" y="36"/>
                      </a:lnTo>
                      <a:lnTo>
                        <a:pt x="88" y="29"/>
                      </a:lnTo>
                      <a:lnTo>
                        <a:pt x="100" y="30"/>
                      </a:lnTo>
                      <a:lnTo>
                        <a:pt x="112" y="47"/>
                      </a:lnTo>
                      <a:lnTo>
                        <a:pt x="132" y="44"/>
                      </a:lnTo>
                      <a:lnTo>
                        <a:pt x="144" y="32"/>
                      </a:lnTo>
                      <a:lnTo>
                        <a:pt x="153" y="23"/>
                      </a:lnTo>
                      <a:lnTo>
                        <a:pt x="148" y="48"/>
                      </a:lnTo>
                      <a:lnTo>
                        <a:pt x="136" y="66"/>
                      </a:lnTo>
                      <a:lnTo>
                        <a:pt x="112" y="66"/>
                      </a:lnTo>
                      <a:lnTo>
                        <a:pt x="97" y="87"/>
                      </a:lnTo>
                      <a:lnTo>
                        <a:pt x="72" y="74"/>
                      </a:lnTo>
                      <a:lnTo>
                        <a:pt x="60" y="71"/>
                      </a:lnTo>
                      <a:lnTo>
                        <a:pt x="57" y="98"/>
                      </a:lnTo>
                      <a:lnTo>
                        <a:pt x="54" y="117"/>
                      </a:lnTo>
                      <a:lnTo>
                        <a:pt x="31" y="110"/>
                      </a:lnTo>
                      <a:lnTo>
                        <a:pt x="24" y="93"/>
                      </a:lnTo>
                      <a:lnTo>
                        <a:pt x="12" y="69"/>
                      </a:lnTo>
                      <a:close/>
                    </a:path>
                  </a:pathLst>
                </a:custGeom>
                <a:solidFill>
                  <a:srgbClr val="FFCC00">
                    <a:alpha val="74901"/>
                  </a:srgbClr>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a:lstStyle/>
                <a:p>
                  <a:endParaRPr lang="en-US"/>
                </a:p>
              </p:txBody>
            </p:sp>
            <p:sp>
              <p:nvSpPr>
                <p:cNvPr id="88" name="Freeform 61"/>
                <p:cNvSpPr>
                  <a:spLocks noChangeAspect="1"/>
                </p:cNvSpPr>
                <p:nvPr/>
              </p:nvSpPr>
              <p:spPr bwMode="auto">
                <a:xfrm>
                  <a:off x="3624" y="858"/>
                  <a:ext cx="56" cy="44"/>
                </a:xfrm>
                <a:custGeom>
                  <a:avLst/>
                  <a:gdLst>
                    <a:gd name="T0" fmla="*/ 12 w 56"/>
                    <a:gd name="T1" fmla="*/ 24 h 44"/>
                    <a:gd name="T2" fmla="*/ 3 w 56"/>
                    <a:gd name="T3" fmla="*/ 14 h 44"/>
                    <a:gd name="T4" fmla="*/ 0 w 56"/>
                    <a:gd name="T5" fmla="*/ 2 h 44"/>
                    <a:gd name="T6" fmla="*/ 21 w 56"/>
                    <a:gd name="T7" fmla="*/ 11 h 44"/>
                    <a:gd name="T8" fmla="*/ 35 w 56"/>
                    <a:gd name="T9" fmla="*/ 21 h 44"/>
                    <a:gd name="T10" fmla="*/ 45 w 56"/>
                    <a:gd name="T11" fmla="*/ 8 h 44"/>
                    <a:gd name="T12" fmla="*/ 53 w 56"/>
                    <a:gd name="T13" fmla="*/ 0 h 44"/>
                    <a:gd name="T14" fmla="*/ 56 w 56"/>
                    <a:gd name="T15" fmla="*/ 21 h 44"/>
                    <a:gd name="T16" fmla="*/ 36 w 56"/>
                    <a:gd name="T17" fmla="*/ 44 h 44"/>
                    <a:gd name="T18" fmla="*/ 20 w 56"/>
                    <a:gd name="T19" fmla="*/ 30 h 44"/>
                    <a:gd name="T20" fmla="*/ 12 w 56"/>
                    <a:gd name="T21" fmla="*/ 24 h 4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56"/>
                    <a:gd name="T34" fmla="*/ 0 h 44"/>
                    <a:gd name="T35" fmla="*/ 56 w 56"/>
                    <a:gd name="T36" fmla="*/ 44 h 4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56" h="44">
                      <a:moveTo>
                        <a:pt x="12" y="24"/>
                      </a:moveTo>
                      <a:lnTo>
                        <a:pt x="3" y="14"/>
                      </a:lnTo>
                      <a:lnTo>
                        <a:pt x="0" y="2"/>
                      </a:lnTo>
                      <a:lnTo>
                        <a:pt x="21" y="11"/>
                      </a:lnTo>
                      <a:lnTo>
                        <a:pt x="35" y="21"/>
                      </a:lnTo>
                      <a:lnTo>
                        <a:pt x="45" y="8"/>
                      </a:lnTo>
                      <a:lnTo>
                        <a:pt x="53" y="0"/>
                      </a:lnTo>
                      <a:lnTo>
                        <a:pt x="56" y="21"/>
                      </a:lnTo>
                      <a:lnTo>
                        <a:pt x="36" y="44"/>
                      </a:lnTo>
                      <a:lnTo>
                        <a:pt x="20" y="30"/>
                      </a:lnTo>
                      <a:lnTo>
                        <a:pt x="12" y="24"/>
                      </a:lnTo>
                      <a:close/>
                    </a:path>
                  </a:pathLst>
                </a:custGeom>
                <a:solidFill>
                  <a:srgbClr val="FFCC00">
                    <a:alpha val="74901"/>
                  </a:srgbClr>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a:lstStyle/>
                <a:p>
                  <a:endParaRPr lang="en-US"/>
                </a:p>
              </p:txBody>
            </p:sp>
            <p:sp>
              <p:nvSpPr>
                <p:cNvPr id="89" name="Freeform 62"/>
                <p:cNvSpPr>
                  <a:spLocks noChangeAspect="1"/>
                </p:cNvSpPr>
                <p:nvPr/>
              </p:nvSpPr>
              <p:spPr bwMode="auto">
                <a:xfrm>
                  <a:off x="3681" y="881"/>
                  <a:ext cx="59" cy="55"/>
                </a:xfrm>
                <a:custGeom>
                  <a:avLst/>
                  <a:gdLst>
                    <a:gd name="T0" fmla="*/ 0 w 59"/>
                    <a:gd name="T1" fmla="*/ 0 h 55"/>
                    <a:gd name="T2" fmla="*/ 11 w 59"/>
                    <a:gd name="T3" fmla="*/ 1 h 55"/>
                    <a:gd name="T4" fmla="*/ 17 w 59"/>
                    <a:gd name="T5" fmla="*/ 15 h 55"/>
                    <a:gd name="T6" fmla="*/ 30 w 59"/>
                    <a:gd name="T7" fmla="*/ 18 h 55"/>
                    <a:gd name="T8" fmla="*/ 50 w 59"/>
                    <a:gd name="T9" fmla="*/ 18 h 55"/>
                    <a:gd name="T10" fmla="*/ 59 w 59"/>
                    <a:gd name="T11" fmla="*/ 30 h 55"/>
                    <a:gd name="T12" fmla="*/ 50 w 59"/>
                    <a:gd name="T13" fmla="*/ 39 h 55"/>
                    <a:gd name="T14" fmla="*/ 39 w 59"/>
                    <a:gd name="T15" fmla="*/ 55 h 55"/>
                    <a:gd name="T16" fmla="*/ 24 w 59"/>
                    <a:gd name="T17" fmla="*/ 55 h 55"/>
                    <a:gd name="T18" fmla="*/ 12 w 59"/>
                    <a:gd name="T19" fmla="*/ 42 h 55"/>
                    <a:gd name="T20" fmla="*/ 11 w 59"/>
                    <a:gd name="T21" fmla="*/ 28 h 55"/>
                    <a:gd name="T22" fmla="*/ 6 w 59"/>
                    <a:gd name="T23" fmla="*/ 13 h 55"/>
                    <a:gd name="T24" fmla="*/ 0 w 59"/>
                    <a:gd name="T25" fmla="*/ 0 h 5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59"/>
                    <a:gd name="T40" fmla="*/ 0 h 55"/>
                    <a:gd name="T41" fmla="*/ 59 w 59"/>
                    <a:gd name="T42" fmla="*/ 55 h 5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59" h="55">
                      <a:moveTo>
                        <a:pt x="0" y="0"/>
                      </a:moveTo>
                      <a:lnTo>
                        <a:pt x="11" y="1"/>
                      </a:lnTo>
                      <a:lnTo>
                        <a:pt x="17" y="15"/>
                      </a:lnTo>
                      <a:lnTo>
                        <a:pt x="30" y="18"/>
                      </a:lnTo>
                      <a:lnTo>
                        <a:pt x="50" y="18"/>
                      </a:lnTo>
                      <a:lnTo>
                        <a:pt x="59" y="30"/>
                      </a:lnTo>
                      <a:lnTo>
                        <a:pt x="50" y="39"/>
                      </a:lnTo>
                      <a:lnTo>
                        <a:pt x="39" y="55"/>
                      </a:lnTo>
                      <a:lnTo>
                        <a:pt x="24" y="55"/>
                      </a:lnTo>
                      <a:lnTo>
                        <a:pt x="12" y="42"/>
                      </a:lnTo>
                      <a:lnTo>
                        <a:pt x="11" y="28"/>
                      </a:lnTo>
                      <a:lnTo>
                        <a:pt x="6" y="13"/>
                      </a:lnTo>
                      <a:lnTo>
                        <a:pt x="0" y="0"/>
                      </a:lnTo>
                      <a:close/>
                    </a:path>
                  </a:pathLst>
                </a:custGeom>
                <a:solidFill>
                  <a:srgbClr val="FFCC00">
                    <a:alpha val="74901"/>
                  </a:srgbClr>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a:lstStyle/>
                <a:p>
                  <a:endParaRPr lang="en-US"/>
                </a:p>
              </p:txBody>
            </p:sp>
            <p:sp>
              <p:nvSpPr>
                <p:cNvPr id="90" name="Freeform 63"/>
                <p:cNvSpPr>
                  <a:spLocks noChangeAspect="1"/>
                </p:cNvSpPr>
                <p:nvPr/>
              </p:nvSpPr>
              <p:spPr bwMode="auto">
                <a:xfrm>
                  <a:off x="3459" y="840"/>
                  <a:ext cx="162" cy="164"/>
                </a:xfrm>
                <a:custGeom>
                  <a:avLst/>
                  <a:gdLst>
                    <a:gd name="T0" fmla="*/ 0 w 162"/>
                    <a:gd name="T1" fmla="*/ 12 h 164"/>
                    <a:gd name="T2" fmla="*/ 6 w 162"/>
                    <a:gd name="T3" fmla="*/ 3 h 164"/>
                    <a:gd name="T4" fmla="*/ 21 w 162"/>
                    <a:gd name="T5" fmla="*/ 0 h 164"/>
                    <a:gd name="T6" fmla="*/ 30 w 162"/>
                    <a:gd name="T7" fmla="*/ 15 h 164"/>
                    <a:gd name="T8" fmla="*/ 39 w 162"/>
                    <a:gd name="T9" fmla="*/ 38 h 164"/>
                    <a:gd name="T10" fmla="*/ 50 w 162"/>
                    <a:gd name="T11" fmla="*/ 60 h 164"/>
                    <a:gd name="T12" fmla="*/ 71 w 162"/>
                    <a:gd name="T13" fmla="*/ 77 h 164"/>
                    <a:gd name="T14" fmla="*/ 101 w 162"/>
                    <a:gd name="T15" fmla="*/ 84 h 164"/>
                    <a:gd name="T16" fmla="*/ 117 w 162"/>
                    <a:gd name="T17" fmla="*/ 84 h 164"/>
                    <a:gd name="T18" fmla="*/ 134 w 162"/>
                    <a:gd name="T19" fmla="*/ 78 h 164"/>
                    <a:gd name="T20" fmla="*/ 146 w 162"/>
                    <a:gd name="T21" fmla="*/ 60 h 164"/>
                    <a:gd name="T22" fmla="*/ 156 w 162"/>
                    <a:gd name="T23" fmla="*/ 48 h 164"/>
                    <a:gd name="T24" fmla="*/ 162 w 162"/>
                    <a:gd name="T25" fmla="*/ 63 h 164"/>
                    <a:gd name="T26" fmla="*/ 156 w 162"/>
                    <a:gd name="T27" fmla="*/ 81 h 164"/>
                    <a:gd name="T28" fmla="*/ 144 w 162"/>
                    <a:gd name="T29" fmla="*/ 101 h 164"/>
                    <a:gd name="T30" fmla="*/ 140 w 162"/>
                    <a:gd name="T31" fmla="*/ 122 h 164"/>
                    <a:gd name="T32" fmla="*/ 126 w 162"/>
                    <a:gd name="T33" fmla="*/ 149 h 164"/>
                    <a:gd name="T34" fmla="*/ 111 w 162"/>
                    <a:gd name="T35" fmla="*/ 164 h 164"/>
                    <a:gd name="T36" fmla="*/ 92 w 162"/>
                    <a:gd name="T37" fmla="*/ 162 h 164"/>
                    <a:gd name="T38" fmla="*/ 72 w 162"/>
                    <a:gd name="T39" fmla="*/ 149 h 164"/>
                    <a:gd name="T40" fmla="*/ 53 w 162"/>
                    <a:gd name="T41" fmla="*/ 119 h 164"/>
                    <a:gd name="T42" fmla="*/ 38 w 162"/>
                    <a:gd name="T43" fmla="*/ 77 h 164"/>
                    <a:gd name="T44" fmla="*/ 29 w 162"/>
                    <a:gd name="T45" fmla="*/ 62 h 164"/>
                    <a:gd name="T46" fmla="*/ 27 w 162"/>
                    <a:gd name="T47" fmla="*/ 35 h 164"/>
                    <a:gd name="T48" fmla="*/ 21 w 162"/>
                    <a:gd name="T49" fmla="*/ 17 h 164"/>
                    <a:gd name="T50" fmla="*/ 11 w 162"/>
                    <a:gd name="T51" fmla="*/ 9 h 164"/>
                    <a:gd name="T52" fmla="*/ 0 w 162"/>
                    <a:gd name="T53" fmla="*/ 12 h 164"/>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62"/>
                    <a:gd name="T82" fmla="*/ 0 h 164"/>
                    <a:gd name="T83" fmla="*/ 162 w 162"/>
                    <a:gd name="T84" fmla="*/ 164 h 164"/>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62" h="164">
                      <a:moveTo>
                        <a:pt x="0" y="12"/>
                      </a:moveTo>
                      <a:lnTo>
                        <a:pt x="6" y="3"/>
                      </a:lnTo>
                      <a:lnTo>
                        <a:pt x="21" y="0"/>
                      </a:lnTo>
                      <a:lnTo>
                        <a:pt x="30" y="15"/>
                      </a:lnTo>
                      <a:lnTo>
                        <a:pt x="39" y="38"/>
                      </a:lnTo>
                      <a:lnTo>
                        <a:pt x="50" y="60"/>
                      </a:lnTo>
                      <a:lnTo>
                        <a:pt x="71" y="77"/>
                      </a:lnTo>
                      <a:lnTo>
                        <a:pt x="101" y="84"/>
                      </a:lnTo>
                      <a:lnTo>
                        <a:pt x="117" y="84"/>
                      </a:lnTo>
                      <a:lnTo>
                        <a:pt x="134" y="78"/>
                      </a:lnTo>
                      <a:lnTo>
                        <a:pt x="146" y="60"/>
                      </a:lnTo>
                      <a:lnTo>
                        <a:pt x="156" y="48"/>
                      </a:lnTo>
                      <a:lnTo>
                        <a:pt x="162" y="63"/>
                      </a:lnTo>
                      <a:lnTo>
                        <a:pt x="156" y="81"/>
                      </a:lnTo>
                      <a:lnTo>
                        <a:pt x="144" y="101"/>
                      </a:lnTo>
                      <a:lnTo>
                        <a:pt x="140" y="122"/>
                      </a:lnTo>
                      <a:lnTo>
                        <a:pt x="126" y="149"/>
                      </a:lnTo>
                      <a:lnTo>
                        <a:pt x="111" y="164"/>
                      </a:lnTo>
                      <a:lnTo>
                        <a:pt x="92" y="162"/>
                      </a:lnTo>
                      <a:lnTo>
                        <a:pt x="72" y="149"/>
                      </a:lnTo>
                      <a:lnTo>
                        <a:pt x="53" y="119"/>
                      </a:lnTo>
                      <a:lnTo>
                        <a:pt x="38" y="77"/>
                      </a:lnTo>
                      <a:lnTo>
                        <a:pt x="29" y="62"/>
                      </a:lnTo>
                      <a:lnTo>
                        <a:pt x="27" y="35"/>
                      </a:lnTo>
                      <a:lnTo>
                        <a:pt x="21" y="17"/>
                      </a:lnTo>
                      <a:lnTo>
                        <a:pt x="11" y="9"/>
                      </a:lnTo>
                      <a:lnTo>
                        <a:pt x="0" y="12"/>
                      </a:lnTo>
                      <a:close/>
                    </a:path>
                  </a:pathLst>
                </a:custGeom>
                <a:solidFill>
                  <a:srgbClr val="FFCC00">
                    <a:alpha val="74901"/>
                  </a:srgbClr>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a:lstStyle/>
                <a:p>
                  <a:endParaRPr lang="en-US"/>
                </a:p>
              </p:txBody>
            </p:sp>
            <p:sp>
              <p:nvSpPr>
                <p:cNvPr id="91" name="Freeform 64"/>
                <p:cNvSpPr>
                  <a:spLocks noChangeAspect="1"/>
                </p:cNvSpPr>
                <p:nvPr/>
              </p:nvSpPr>
              <p:spPr bwMode="auto">
                <a:xfrm>
                  <a:off x="3338" y="845"/>
                  <a:ext cx="117" cy="82"/>
                </a:xfrm>
                <a:custGeom>
                  <a:avLst/>
                  <a:gdLst>
                    <a:gd name="T0" fmla="*/ 0 w 117"/>
                    <a:gd name="T1" fmla="*/ 30 h 82"/>
                    <a:gd name="T2" fmla="*/ 6 w 117"/>
                    <a:gd name="T3" fmla="*/ 13 h 82"/>
                    <a:gd name="T4" fmla="*/ 15 w 117"/>
                    <a:gd name="T5" fmla="*/ 0 h 82"/>
                    <a:gd name="T6" fmla="*/ 30 w 117"/>
                    <a:gd name="T7" fmla="*/ 6 h 82"/>
                    <a:gd name="T8" fmla="*/ 52 w 117"/>
                    <a:gd name="T9" fmla="*/ 19 h 82"/>
                    <a:gd name="T10" fmla="*/ 79 w 117"/>
                    <a:gd name="T11" fmla="*/ 28 h 82"/>
                    <a:gd name="T12" fmla="*/ 105 w 117"/>
                    <a:gd name="T13" fmla="*/ 30 h 82"/>
                    <a:gd name="T14" fmla="*/ 117 w 117"/>
                    <a:gd name="T15" fmla="*/ 24 h 82"/>
                    <a:gd name="T16" fmla="*/ 112 w 117"/>
                    <a:gd name="T17" fmla="*/ 45 h 82"/>
                    <a:gd name="T18" fmla="*/ 97 w 117"/>
                    <a:gd name="T19" fmla="*/ 67 h 82"/>
                    <a:gd name="T20" fmla="*/ 76 w 117"/>
                    <a:gd name="T21" fmla="*/ 75 h 82"/>
                    <a:gd name="T22" fmla="*/ 55 w 117"/>
                    <a:gd name="T23" fmla="*/ 82 h 82"/>
                    <a:gd name="T24" fmla="*/ 31 w 117"/>
                    <a:gd name="T25" fmla="*/ 60 h 82"/>
                    <a:gd name="T26" fmla="*/ 15 w 117"/>
                    <a:gd name="T27" fmla="*/ 39 h 82"/>
                    <a:gd name="T28" fmla="*/ 0 w 117"/>
                    <a:gd name="T29" fmla="*/ 30 h 8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17"/>
                    <a:gd name="T46" fmla="*/ 0 h 82"/>
                    <a:gd name="T47" fmla="*/ 117 w 117"/>
                    <a:gd name="T48" fmla="*/ 82 h 82"/>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17" h="82">
                      <a:moveTo>
                        <a:pt x="0" y="30"/>
                      </a:moveTo>
                      <a:lnTo>
                        <a:pt x="6" y="13"/>
                      </a:lnTo>
                      <a:lnTo>
                        <a:pt x="15" y="0"/>
                      </a:lnTo>
                      <a:lnTo>
                        <a:pt x="30" y="6"/>
                      </a:lnTo>
                      <a:lnTo>
                        <a:pt x="52" y="19"/>
                      </a:lnTo>
                      <a:lnTo>
                        <a:pt x="79" y="28"/>
                      </a:lnTo>
                      <a:lnTo>
                        <a:pt x="105" y="30"/>
                      </a:lnTo>
                      <a:lnTo>
                        <a:pt x="117" y="24"/>
                      </a:lnTo>
                      <a:lnTo>
                        <a:pt x="112" y="45"/>
                      </a:lnTo>
                      <a:lnTo>
                        <a:pt x="97" y="67"/>
                      </a:lnTo>
                      <a:lnTo>
                        <a:pt x="76" y="75"/>
                      </a:lnTo>
                      <a:lnTo>
                        <a:pt x="55" y="82"/>
                      </a:lnTo>
                      <a:lnTo>
                        <a:pt x="31" y="60"/>
                      </a:lnTo>
                      <a:lnTo>
                        <a:pt x="15" y="39"/>
                      </a:lnTo>
                      <a:lnTo>
                        <a:pt x="0" y="30"/>
                      </a:lnTo>
                      <a:close/>
                    </a:path>
                  </a:pathLst>
                </a:custGeom>
                <a:solidFill>
                  <a:srgbClr val="FFCC00">
                    <a:alpha val="74901"/>
                  </a:srgbClr>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a:lstStyle/>
                <a:p>
                  <a:endParaRPr lang="en-US"/>
                </a:p>
              </p:txBody>
            </p:sp>
            <p:sp>
              <p:nvSpPr>
                <p:cNvPr id="92" name="Freeform 65"/>
                <p:cNvSpPr>
                  <a:spLocks noChangeAspect="1"/>
                </p:cNvSpPr>
                <p:nvPr/>
              </p:nvSpPr>
              <p:spPr bwMode="auto">
                <a:xfrm>
                  <a:off x="3023" y="821"/>
                  <a:ext cx="295" cy="157"/>
                </a:xfrm>
                <a:custGeom>
                  <a:avLst/>
                  <a:gdLst>
                    <a:gd name="T0" fmla="*/ 0 w 295"/>
                    <a:gd name="T1" fmla="*/ 6 h 157"/>
                    <a:gd name="T2" fmla="*/ 19 w 295"/>
                    <a:gd name="T3" fmla="*/ 0 h 157"/>
                    <a:gd name="T4" fmla="*/ 46 w 295"/>
                    <a:gd name="T5" fmla="*/ 7 h 157"/>
                    <a:gd name="T6" fmla="*/ 82 w 295"/>
                    <a:gd name="T7" fmla="*/ 12 h 157"/>
                    <a:gd name="T8" fmla="*/ 106 w 295"/>
                    <a:gd name="T9" fmla="*/ 16 h 157"/>
                    <a:gd name="T10" fmla="*/ 136 w 295"/>
                    <a:gd name="T11" fmla="*/ 25 h 157"/>
                    <a:gd name="T12" fmla="*/ 160 w 295"/>
                    <a:gd name="T13" fmla="*/ 19 h 157"/>
                    <a:gd name="T14" fmla="*/ 177 w 295"/>
                    <a:gd name="T15" fmla="*/ 37 h 157"/>
                    <a:gd name="T16" fmla="*/ 199 w 295"/>
                    <a:gd name="T17" fmla="*/ 40 h 157"/>
                    <a:gd name="T18" fmla="*/ 210 w 295"/>
                    <a:gd name="T19" fmla="*/ 36 h 157"/>
                    <a:gd name="T20" fmla="*/ 225 w 295"/>
                    <a:gd name="T21" fmla="*/ 27 h 157"/>
                    <a:gd name="T22" fmla="*/ 259 w 295"/>
                    <a:gd name="T23" fmla="*/ 63 h 157"/>
                    <a:gd name="T24" fmla="*/ 279 w 295"/>
                    <a:gd name="T25" fmla="*/ 69 h 157"/>
                    <a:gd name="T26" fmla="*/ 295 w 295"/>
                    <a:gd name="T27" fmla="*/ 76 h 157"/>
                    <a:gd name="T28" fmla="*/ 291 w 295"/>
                    <a:gd name="T29" fmla="*/ 100 h 157"/>
                    <a:gd name="T30" fmla="*/ 288 w 295"/>
                    <a:gd name="T31" fmla="*/ 135 h 157"/>
                    <a:gd name="T32" fmla="*/ 285 w 295"/>
                    <a:gd name="T33" fmla="*/ 157 h 157"/>
                    <a:gd name="T34" fmla="*/ 271 w 295"/>
                    <a:gd name="T35" fmla="*/ 135 h 157"/>
                    <a:gd name="T36" fmla="*/ 253 w 295"/>
                    <a:gd name="T37" fmla="*/ 103 h 157"/>
                    <a:gd name="T38" fmla="*/ 243 w 295"/>
                    <a:gd name="T39" fmla="*/ 72 h 157"/>
                    <a:gd name="T40" fmla="*/ 235 w 295"/>
                    <a:gd name="T41" fmla="*/ 60 h 157"/>
                    <a:gd name="T42" fmla="*/ 226 w 295"/>
                    <a:gd name="T43" fmla="*/ 52 h 157"/>
                    <a:gd name="T44" fmla="*/ 216 w 295"/>
                    <a:gd name="T45" fmla="*/ 49 h 157"/>
                    <a:gd name="T46" fmla="*/ 204 w 295"/>
                    <a:gd name="T47" fmla="*/ 63 h 157"/>
                    <a:gd name="T48" fmla="*/ 196 w 295"/>
                    <a:gd name="T49" fmla="*/ 70 h 157"/>
                    <a:gd name="T50" fmla="*/ 178 w 295"/>
                    <a:gd name="T51" fmla="*/ 66 h 157"/>
                    <a:gd name="T52" fmla="*/ 166 w 295"/>
                    <a:gd name="T53" fmla="*/ 60 h 157"/>
                    <a:gd name="T54" fmla="*/ 157 w 295"/>
                    <a:gd name="T55" fmla="*/ 52 h 157"/>
                    <a:gd name="T56" fmla="*/ 139 w 295"/>
                    <a:gd name="T57" fmla="*/ 57 h 157"/>
                    <a:gd name="T58" fmla="*/ 124 w 295"/>
                    <a:gd name="T59" fmla="*/ 54 h 157"/>
                    <a:gd name="T60" fmla="*/ 111 w 295"/>
                    <a:gd name="T61" fmla="*/ 46 h 157"/>
                    <a:gd name="T62" fmla="*/ 87 w 295"/>
                    <a:gd name="T63" fmla="*/ 54 h 157"/>
                    <a:gd name="T64" fmla="*/ 61 w 295"/>
                    <a:gd name="T65" fmla="*/ 52 h 157"/>
                    <a:gd name="T66" fmla="*/ 49 w 295"/>
                    <a:gd name="T67" fmla="*/ 46 h 157"/>
                    <a:gd name="T68" fmla="*/ 33 w 295"/>
                    <a:gd name="T69" fmla="*/ 42 h 157"/>
                    <a:gd name="T70" fmla="*/ 27 w 295"/>
                    <a:gd name="T71" fmla="*/ 28 h 157"/>
                    <a:gd name="T72" fmla="*/ 19 w 295"/>
                    <a:gd name="T73" fmla="*/ 16 h 157"/>
                    <a:gd name="T74" fmla="*/ 9 w 295"/>
                    <a:gd name="T75" fmla="*/ 12 h 157"/>
                    <a:gd name="T76" fmla="*/ 0 w 295"/>
                    <a:gd name="T77" fmla="*/ 6 h 157"/>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95"/>
                    <a:gd name="T118" fmla="*/ 0 h 157"/>
                    <a:gd name="T119" fmla="*/ 295 w 295"/>
                    <a:gd name="T120" fmla="*/ 157 h 157"/>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95" h="157">
                      <a:moveTo>
                        <a:pt x="0" y="6"/>
                      </a:moveTo>
                      <a:lnTo>
                        <a:pt x="19" y="0"/>
                      </a:lnTo>
                      <a:lnTo>
                        <a:pt x="46" y="7"/>
                      </a:lnTo>
                      <a:lnTo>
                        <a:pt x="82" y="12"/>
                      </a:lnTo>
                      <a:lnTo>
                        <a:pt x="106" y="16"/>
                      </a:lnTo>
                      <a:lnTo>
                        <a:pt x="136" y="25"/>
                      </a:lnTo>
                      <a:lnTo>
                        <a:pt x="160" y="19"/>
                      </a:lnTo>
                      <a:lnTo>
                        <a:pt x="177" y="37"/>
                      </a:lnTo>
                      <a:lnTo>
                        <a:pt x="199" y="40"/>
                      </a:lnTo>
                      <a:lnTo>
                        <a:pt x="210" y="36"/>
                      </a:lnTo>
                      <a:lnTo>
                        <a:pt x="225" y="27"/>
                      </a:lnTo>
                      <a:lnTo>
                        <a:pt x="259" y="63"/>
                      </a:lnTo>
                      <a:lnTo>
                        <a:pt x="279" y="69"/>
                      </a:lnTo>
                      <a:lnTo>
                        <a:pt x="295" y="76"/>
                      </a:lnTo>
                      <a:lnTo>
                        <a:pt x="291" y="100"/>
                      </a:lnTo>
                      <a:lnTo>
                        <a:pt x="288" y="135"/>
                      </a:lnTo>
                      <a:lnTo>
                        <a:pt x="285" y="157"/>
                      </a:lnTo>
                      <a:lnTo>
                        <a:pt x="271" y="135"/>
                      </a:lnTo>
                      <a:lnTo>
                        <a:pt x="253" y="103"/>
                      </a:lnTo>
                      <a:lnTo>
                        <a:pt x="243" y="72"/>
                      </a:lnTo>
                      <a:lnTo>
                        <a:pt x="235" y="60"/>
                      </a:lnTo>
                      <a:lnTo>
                        <a:pt x="226" y="52"/>
                      </a:lnTo>
                      <a:lnTo>
                        <a:pt x="216" y="49"/>
                      </a:lnTo>
                      <a:lnTo>
                        <a:pt x="204" y="63"/>
                      </a:lnTo>
                      <a:lnTo>
                        <a:pt x="196" y="70"/>
                      </a:lnTo>
                      <a:lnTo>
                        <a:pt x="178" y="66"/>
                      </a:lnTo>
                      <a:lnTo>
                        <a:pt x="166" y="60"/>
                      </a:lnTo>
                      <a:lnTo>
                        <a:pt x="157" y="52"/>
                      </a:lnTo>
                      <a:lnTo>
                        <a:pt x="139" y="57"/>
                      </a:lnTo>
                      <a:lnTo>
                        <a:pt x="124" y="54"/>
                      </a:lnTo>
                      <a:lnTo>
                        <a:pt x="111" y="46"/>
                      </a:lnTo>
                      <a:lnTo>
                        <a:pt x="87" y="54"/>
                      </a:lnTo>
                      <a:lnTo>
                        <a:pt x="61" y="52"/>
                      </a:lnTo>
                      <a:lnTo>
                        <a:pt x="49" y="46"/>
                      </a:lnTo>
                      <a:lnTo>
                        <a:pt x="33" y="42"/>
                      </a:lnTo>
                      <a:lnTo>
                        <a:pt x="27" y="28"/>
                      </a:lnTo>
                      <a:lnTo>
                        <a:pt x="19" y="16"/>
                      </a:lnTo>
                      <a:lnTo>
                        <a:pt x="9" y="12"/>
                      </a:lnTo>
                      <a:lnTo>
                        <a:pt x="0" y="6"/>
                      </a:lnTo>
                      <a:close/>
                    </a:path>
                  </a:pathLst>
                </a:custGeom>
                <a:solidFill>
                  <a:srgbClr val="FFCC00">
                    <a:alpha val="74901"/>
                  </a:srgbClr>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a:lstStyle/>
                <a:p>
                  <a:endParaRPr lang="en-US"/>
                </a:p>
              </p:txBody>
            </p:sp>
            <p:sp>
              <p:nvSpPr>
                <p:cNvPr id="93" name="Freeform 66"/>
                <p:cNvSpPr>
                  <a:spLocks noChangeAspect="1"/>
                </p:cNvSpPr>
                <p:nvPr/>
              </p:nvSpPr>
              <p:spPr bwMode="auto">
                <a:xfrm>
                  <a:off x="1865" y="810"/>
                  <a:ext cx="1162" cy="83"/>
                </a:xfrm>
                <a:custGeom>
                  <a:avLst/>
                  <a:gdLst>
                    <a:gd name="T0" fmla="*/ 0 w 1162"/>
                    <a:gd name="T1" fmla="*/ 0 h 83"/>
                    <a:gd name="T2" fmla="*/ 310 w 1162"/>
                    <a:gd name="T3" fmla="*/ 0 h 83"/>
                    <a:gd name="T4" fmla="*/ 546 w 1162"/>
                    <a:gd name="T5" fmla="*/ 0 h 83"/>
                    <a:gd name="T6" fmla="*/ 744 w 1162"/>
                    <a:gd name="T7" fmla="*/ 0 h 83"/>
                    <a:gd name="T8" fmla="*/ 901 w 1162"/>
                    <a:gd name="T9" fmla="*/ 0 h 83"/>
                    <a:gd name="T10" fmla="*/ 982 w 1162"/>
                    <a:gd name="T11" fmla="*/ 0 h 83"/>
                    <a:gd name="T12" fmla="*/ 990 w 1162"/>
                    <a:gd name="T13" fmla="*/ 6 h 83"/>
                    <a:gd name="T14" fmla="*/ 1081 w 1162"/>
                    <a:gd name="T15" fmla="*/ 9 h 83"/>
                    <a:gd name="T16" fmla="*/ 1126 w 1162"/>
                    <a:gd name="T17" fmla="*/ 14 h 83"/>
                    <a:gd name="T18" fmla="*/ 1162 w 1162"/>
                    <a:gd name="T19" fmla="*/ 17 h 83"/>
                    <a:gd name="T20" fmla="*/ 1153 w 1162"/>
                    <a:gd name="T21" fmla="*/ 29 h 83"/>
                    <a:gd name="T22" fmla="*/ 1150 w 1162"/>
                    <a:gd name="T23" fmla="*/ 53 h 83"/>
                    <a:gd name="T24" fmla="*/ 1149 w 1162"/>
                    <a:gd name="T25" fmla="*/ 72 h 83"/>
                    <a:gd name="T26" fmla="*/ 1144 w 1162"/>
                    <a:gd name="T27" fmla="*/ 83 h 83"/>
                    <a:gd name="T28" fmla="*/ 1113 w 1162"/>
                    <a:gd name="T29" fmla="*/ 62 h 83"/>
                    <a:gd name="T30" fmla="*/ 1090 w 1162"/>
                    <a:gd name="T31" fmla="*/ 57 h 83"/>
                    <a:gd name="T32" fmla="*/ 1059 w 1162"/>
                    <a:gd name="T33" fmla="*/ 53 h 83"/>
                    <a:gd name="T34" fmla="*/ 1020 w 1162"/>
                    <a:gd name="T35" fmla="*/ 51 h 83"/>
                    <a:gd name="T36" fmla="*/ 993 w 1162"/>
                    <a:gd name="T37" fmla="*/ 48 h 83"/>
                    <a:gd name="T38" fmla="*/ 972 w 1162"/>
                    <a:gd name="T39" fmla="*/ 60 h 83"/>
                    <a:gd name="T40" fmla="*/ 966 w 1162"/>
                    <a:gd name="T41" fmla="*/ 41 h 83"/>
                    <a:gd name="T42" fmla="*/ 915 w 1162"/>
                    <a:gd name="T43" fmla="*/ 59 h 83"/>
                    <a:gd name="T44" fmla="*/ 907 w 1162"/>
                    <a:gd name="T45" fmla="*/ 36 h 83"/>
                    <a:gd name="T46" fmla="*/ 868 w 1162"/>
                    <a:gd name="T47" fmla="*/ 39 h 83"/>
                    <a:gd name="T48" fmla="*/ 841 w 1162"/>
                    <a:gd name="T49" fmla="*/ 35 h 83"/>
                    <a:gd name="T50" fmla="*/ 808 w 1162"/>
                    <a:gd name="T51" fmla="*/ 32 h 83"/>
                    <a:gd name="T52" fmla="*/ 784 w 1162"/>
                    <a:gd name="T53" fmla="*/ 24 h 83"/>
                    <a:gd name="T54" fmla="*/ 769 w 1162"/>
                    <a:gd name="T55" fmla="*/ 17 h 83"/>
                    <a:gd name="T56" fmla="*/ 760 w 1162"/>
                    <a:gd name="T57" fmla="*/ 9 h 83"/>
                    <a:gd name="T58" fmla="*/ 747 w 1162"/>
                    <a:gd name="T59" fmla="*/ 11 h 83"/>
                    <a:gd name="T60" fmla="*/ 733 w 1162"/>
                    <a:gd name="T61" fmla="*/ 17 h 83"/>
                    <a:gd name="T62" fmla="*/ 643 w 1162"/>
                    <a:gd name="T63" fmla="*/ 15 h 83"/>
                    <a:gd name="T64" fmla="*/ 489 w 1162"/>
                    <a:gd name="T65" fmla="*/ 14 h 83"/>
                    <a:gd name="T66" fmla="*/ 225 w 1162"/>
                    <a:gd name="T67" fmla="*/ 9 h 83"/>
                    <a:gd name="T68" fmla="*/ 85 w 1162"/>
                    <a:gd name="T69" fmla="*/ 5 h 83"/>
                    <a:gd name="T70" fmla="*/ 0 w 1162"/>
                    <a:gd name="T71" fmla="*/ 0 h 83"/>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162"/>
                    <a:gd name="T109" fmla="*/ 0 h 83"/>
                    <a:gd name="T110" fmla="*/ 1162 w 1162"/>
                    <a:gd name="T111" fmla="*/ 83 h 83"/>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162" h="83">
                      <a:moveTo>
                        <a:pt x="0" y="0"/>
                      </a:moveTo>
                      <a:lnTo>
                        <a:pt x="310" y="0"/>
                      </a:lnTo>
                      <a:lnTo>
                        <a:pt x="546" y="0"/>
                      </a:lnTo>
                      <a:lnTo>
                        <a:pt x="744" y="0"/>
                      </a:lnTo>
                      <a:lnTo>
                        <a:pt x="901" y="0"/>
                      </a:lnTo>
                      <a:lnTo>
                        <a:pt x="982" y="0"/>
                      </a:lnTo>
                      <a:lnTo>
                        <a:pt x="990" y="6"/>
                      </a:lnTo>
                      <a:lnTo>
                        <a:pt x="1081" y="9"/>
                      </a:lnTo>
                      <a:lnTo>
                        <a:pt x="1126" y="14"/>
                      </a:lnTo>
                      <a:lnTo>
                        <a:pt x="1162" y="17"/>
                      </a:lnTo>
                      <a:lnTo>
                        <a:pt x="1153" y="29"/>
                      </a:lnTo>
                      <a:lnTo>
                        <a:pt x="1150" y="53"/>
                      </a:lnTo>
                      <a:lnTo>
                        <a:pt x="1149" y="72"/>
                      </a:lnTo>
                      <a:lnTo>
                        <a:pt x="1144" y="83"/>
                      </a:lnTo>
                      <a:lnTo>
                        <a:pt x="1113" y="62"/>
                      </a:lnTo>
                      <a:lnTo>
                        <a:pt x="1090" y="57"/>
                      </a:lnTo>
                      <a:lnTo>
                        <a:pt x="1059" y="53"/>
                      </a:lnTo>
                      <a:lnTo>
                        <a:pt x="1020" y="51"/>
                      </a:lnTo>
                      <a:lnTo>
                        <a:pt x="993" y="48"/>
                      </a:lnTo>
                      <a:lnTo>
                        <a:pt x="972" y="60"/>
                      </a:lnTo>
                      <a:lnTo>
                        <a:pt x="966" y="41"/>
                      </a:lnTo>
                      <a:lnTo>
                        <a:pt x="915" y="59"/>
                      </a:lnTo>
                      <a:lnTo>
                        <a:pt x="907" y="36"/>
                      </a:lnTo>
                      <a:lnTo>
                        <a:pt x="868" y="39"/>
                      </a:lnTo>
                      <a:lnTo>
                        <a:pt x="841" y="35"/>
                      </a:lnTo>
                      <a:lnTo>
                        <a:pt x="808" y="32"/>
                      </a:lnTo>
                      <a:lnTo>
                        <a:pt x="784" y="24"/>
                      </a:lnTo>
                      <a:lnTo>
                        <a:pt x="769" y="17"/>
                      </a:lnTo>
                      <a:lnTo>
                        <a:pt x="760" y="9"/>
                      </a:lnTo>
                      <a:lnTo>
                        <a:pt x="747" y="11"/>
                      </a:lnTo>
                      <a:lnTo>
                        <a:pt x="733" y="17"/>
                      </a:lnTo>
                      <a:lnTo>
                        <a:pt x="643" y="15"/>
                      </a:lnTo>
                      <a:lnTo>
                        <a:pt x="489" y="14"/>
                      </a:lnTo>
                      <a:lnTo>
                        <a:pt x="225" y="9"/>
                      </a:lnTo>
                      <a:lnTo>
                        <a:pt x="85" y="5"/>
                      </a:lnTo>
                      <a:lnTo>
                        <a:pt x="0" y="0"/>
                      </a:lnTo>
                      <a:close/>
                    </a:path>
                  </a:pathLst>
                </a:custGeom>
                <a:solidFill>
                  <a:srgbClr val="FFCC00">
                    <a:alpha val="74901"/>
                  </a:srgbClr>
                </a:soli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a:lstStyle/>
                <a:p>
                  <a:endParaRPr lang="en-US"/>
                </a:p>
              </p:txBody>
            </p:sp>
            <p:sp>
              <p:nvSpPr>
                <p:cNvPr id="94" name="Freeform 67"/>
                <p:cNvSpPr>
                  <a:spLocks noChangeAspect="1"/>
                </p:cNvSpPr>
                <p:nvPr/>
              </p:nvSpPr>
              <p:spPr bwMode="auto">
                <a:xfrm>
                  <a:off x="3731" y="978"/>
                  <a:ext cx="1207" cy="56"/>
                </a:xfrm>
                <a:custGeom>
                  <a:avLst/>
                  <a:gdLst>
                    <a:gd name="T0" fmla="*/ 0 w 1207"/>
                    <a:gd name="T1" fmla="*/ 56 h 56"/>
                    <a:gd name="T2" fmla="*/ 43 w 1207"/>
                    <a:gd name="T3" fmla="*/ 54 h 56"/>
                    <a:gd name="T4" fmla="*/ 130 w 1207"/>
                    <a:gd name="T5" fmla="*/ 50 h 56"/>
                    <a:gd name="T6" fmla="*/ 273 w 1207"/>
                    <a:gd name="T7" fmla="*/ 45 h 56"/>
                    <a:gd name="T8" fmla="*/ 451 w 1207"/>
                    <a:gd name="T9" fmla="*/ 32 h 56"/>
                    <a:gd name="T10" fmla="*/ 556 w 1207"/>
                    <a:gd name="T11" fmla="*/ 26 h 56"/>
                    <a:gd name="T12" fmla="*/ 691 w 1207"/>
                    <a:gd name="T13" fmla="*/ 17 h 56"/>
                    <a:gd name="T14" fmla="*/ 837 w 1207"/>
                    <a:gd name="T15" fmla="*/ 8 h 56"/>
                    <a:gd name="T16" fmla="*/ 1026 w 1207"/>
                    <a:gd name="T17" fmla="*/ 2 h 56"/>
                    <a:gd name="T18" fmla="*/ 1207 w 1207"/>
                    <a:gd name="T19" fmla="*/ 0 h 5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207"/>
                    <a:gd name="T31" fmla="*/ 0 h 56"/>
                    <a:gd name="T32" fmla="*/ 1207 w 1207"/>
                    <a:gd name="T33" fmla="*/ 56 h 5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207" h="56">
                      <a:moveTo>
                        <a:pt x="0" y="56"/>
                      </a:moveTo>
                      <a:lnTo>
                        <a:pt x="43" y="54"/>
                      </a:lnTo>
                      <a:lnTo>
                        <a:pt x="130" y="50"/>
                      </a:lnTo>
                      <a:lnTo>
                        <a:pt x="273" y="45"/>
                      </a:lnTo>
                      <a:lnTo>
                        <a:pt x="451" y="32"/>
                      </a:lnTo>
                      <a:lnTo>
                        <a:pt x="556" y="26"/>
                      </a:lnTo>
                      <a:lnTo>
                        <a:pt x="691" y="17"/>
                      </a:lnTo>
                      <a:lnTo>
                        <a:pt x="837" y="8"/>
                      </a:lnTo>
                      <a:lnTo>
                        <a:pt x="1026" y="2"/>
                      </a:lnTo>
                      <a:lnTo>
                        <a:pt x="1207" y="0"/>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5" name="Freeform 68"/>
                <p:cNvSpPr>
                  <a:spLocks noChangeAspect="1"/>
                </p:cNvSpPr>
                <p:nvPr/>
              </p:nvSpPr>
              <p:spPr bwMode="auto">
                <a:xfrm>
                  <a:off x="3971" y="965"/>
                  <a:ext cx="966" cy="37"/>
                </a:xfrm>
                <a:custGeom>
                  <a:avLst/>
                  <a:gdLst>
                    <a:gd name="T0" fmla="*/ 0 w 966"/>
                    <a:gd name="T1" fmla="*/ 37 h 37"/>
                    <a:gd name="T2" fmla="*/ 67 w 966"/>
                    <a:gd name="T3" fmla="*/ 33 h 37"/>
                    <a:gd name="T4" fmla="*/ 160 w 966"/>
                    <a:gd name="T5" fmla="*/ 25 h 37"/>
                    <a:gd name="T6" fmla="*/ 265 w 966"/>
                    <a:gd name="T7" fmla="*/ 21 h 37"/>
                    <a:gd name="T8" fmla="*/ 378 w 966"/>
                    <a:gd name="T9" fmla="*/ 18 h 37"/>
                    <a:gd name="T10" fmla="*/ 468 w 966"/>
                    <a:gd name="T11" fmla="*/ 13 h 37"/>
                    <a:gd name="T12" fmla="*/ 582 w 966"/>
                    <a:gd name="T13" fmla="*/ 7 h 37"/>
                    <a:gd name="T14" fmla="*/ 708 w 966"/>
                    <a:gd name="T15" fmla="*/ 6 h 37"/>
                    <a:gd name="T16" fmla="*/ 801 w 966"/>
                    <a:gd name="T17" fmla="*/ 0 h 37"/>
                    <a:gd name="T18" fmla="*/ 966 w 966"/>
                    <a:gd name="T19" fmla="*/ 0 h 3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66"/>
                    <a:gd name="T31" fmla="*/ 0 h 37"/>
                    <a:gd name="T32" fmla="*/ 966 w 966"/>
                    <a:gd name="T33" fmla="*/ 37 h 3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66" h="37">
                      <a:moveTo>
                        <a:pt x="0" y="37"/>
                      </a:moveTo>
                      <a:lnTo>
                        <a:pt x="67" y="33"/>
                      </a:lnTo>
                      <a:lnTo>
                        <a:pt x="160" y="25"/>
                      </a:lnTo>
                      <a:lnTo>
                        <a:pt x="265" y="21"/>
                      </a:lnTo>
                      <a:lnTo>
                        <a:pt x="378" y="18"/>
                      </a:lnTo>
                      <a:lnTo>
                        <a:pt x="468" y="13"/>
                      </a:lnTo>
                      <a:lnTo>
                        <a:pt x="582" y="7"/>
                      </a:lnTo>
                      <a:lnTo>
                        <a:pt x="708" y="6"/>
                      </a:lnTo>
                      <a:lnTo>
                        <a:pt x="801" y="0"/>
                      </a:lnTo>
                      <a:lnTo>
                        <a:pt x="966" y="0"/>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6" name="Freeform 69"/>
                <p:cNvSpPr>
                  <a:spLocks noChangeAspect="1"/>
                </p:cNvSpPr>
                <p:nvPr/>
              </p:nvSpPr>
              <p:spPr bwMode="auto">
                <a:xfrm>
                  <a:off x="4056" y="929"/>
                  <a:ext cx="879" cy="22"/>
                </a:xfrm>
                <a:custGeom>
                  <a:avLst/>
                  <a:gdLst>
                    <a:gd name="T0" fmla="*/ 0 w 879"/>
                    <a:gd name="T1" fmla="*/ 22 h 22"/>
                    <a:gd name="T2" fmla="*/ 83 w 879"/>
                    <a:gd name="T3" fmla="*/ 21 h 22"/>
                    <a:gd name="T4" fmla="*/ 174 w 879"/>
                    <a:gd name="T5" fmla="*/ 19 h 22"/>
                    <a:gd name="T6" fmla="*/ 275 w 879"/>
                    <a:gd name="T7" fmla="*/ 15 h 22"/>
                    <a:gd name="T8" fmla="*/ 404 w 879"/>
                    <a:gd name="T9" fmla="*/ 9 h 22"/>
                    <a:gd name="T10" fmla="*/ 594 w 879"/>
                    <a:gd name="T11" fmla="*/ 6 h 22"/>
                    <a:gd name="T12" fmla="*/ 677 w 879"/>
                    <a:gd name="T13" fmla="*/ 4 h 22"/>
                    <a:gd name="T14" fmla="*/ 795 w 879"/>
                    <a:gd name="T15" fmla="*/ 0 h 22"/>
                    <a:gd name="T16" fmla="*/ 879 w 879"/>
                    <a:gd name="T17" fmla="*/ 0 h 2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79"/>
                    <a:gd name="T28" fmla="*/ 0 h 22"/>
                    <a:gd name="T29" fmla="*/ 879 w 879"/>
                    <a:gd name="T30" fmla="*/ 22 h 2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79" h="22">
                      <a:moveTo>
                        <a:pt x="0" y="22"/>
                      </a:moveTo>
                      <a:lnTo>
                        <a:pt x="83" y="21"/>
                      </a:lnTo>
                      <a:lnTo>
                        <a:pt x="174" y="19"/>
                      </a:lnTo>
                      <a:lnTo>
                        <a:pt x="275" y="15"/>
                      </a:lnTo>
                      <a:lnTo>
                        <a:pt x="404" y="9"/>
                      </a:lnTo>
                      <a:lnTo>
                        <a:pt x="594" y="6"/>
                      </a:lnTo>
                      <a:lnTo>
                        <a:pt x="677" y="4"/>
                      </a:lnTo>
                      <a:lnTo>
                        <a:pt x="795" y="0"/>
                      </a:lnTo>
                      <a:lnTo>
                        <a:pt x="879" y="0"/>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7" name="Freeform 70"/>
                <p:cNvSpPr>
                  <a:spLocks noChangeAspect="1"/>
                </p:cNvSpPr>
                <p:nvPr/>
              </p:nvSpPr>
              <p:spPr bwMode="auto">
                <a:xfrm>
                  <a:off x="4191" y="918"/>
                  <a:ext cx="744" cy="2"/>
                </a:xfrm>
                <a:custGeom>
                  <a:avLst/>
                  <a:gdLst>
                    <a:gd name="T0" fmla="*/ 0 w 744"/>
                    <a:gd name="T1" fmla="*/ 2 h 2"/>
                    <a:gd name="T2" fmla="*/ 81 w 744"/>
                    <a:gd name="T3" fmla="*/ 0 h 2"/>
                    <a:gd name="T4" fmla="*/ 272 w 744"/>
                    <a:gd name="T5" fmla="*/ 0 h 2"/>
                    <a:gd name="T6" fmla="*/ 452 w 744"/>
                    <a:gd name="T7" fmla="*/ 0 h 2"/>
                    <a:gd name="T8" fmla="*/ 672 w 744"/>
                    <a:gd name="T9" fmla="*/ 0 h 2"/>
                    <a:gd name="T10" fmla="*/ 744 w 744"/>
                    <a:gd name="T11" fmla="*/ 0 h 2"/>
                    <a:gd name="T12" fmla="*/ 0 60000 65536"/>
                    <a:gd name="T13" fmla="*/ 0 60000 65536"/>
                    <a:gd name="T14" fmla="*/ 0 60000 65536"/>
                    <a:gd name="T15" fmla="*/ 0 60000 65536"/>
                    <a:gd name="T16" fmla="*/ 0 60000 65536"/>
                    <a:gd name="T17" fmla="*/ 0 60000 65536"/>
                    <a:gd name="T18" fmla="*/ 0 w 744"/>
                    <a:gd name="T19" fmla="*/ 0 h 2"/>
                    <a:gd name="T20" fmla="*/ 744 w 744"/>
                    <a:gd name="T21" fmla="*/ 2 h 2"/>
                  </a:gdLst>
                  <a:ahLst/>
                  <a:cxnLst>
                    <a:cxn ang="T12">
                      <a:pos x="T0" y="T1"/>
                    </a:cxn>
                    <a:cxn ang="T13">
                      <a:pos x="T2" y="T3"/>
                    </a:cxn>
                    <a:cxn ang="T14">
                      <a:pos x="T4" y="T5"/>
                    </a:cxn>
                    <a:cxn ang="T15">
                      <a:pos x="T6" y="T7"/>
                    </a:cxn>
                    <a:cxn ang="T16">
                      <a:pos x="T8" y="T9"/>
                    </a:cxn>
                    <a:cxn ang="T17">
                      <a:pos x="T10" y="T11"/>
                    </a:cxn>
                  </a:cxnLst>
                  <a:rect l="T18" t="T19" r="T20" b="T21"/>
                  <a:pathLst>
                    <a:path w="744" h="2">
                      <a:moveTo>
                        <a:pt x="0" y="2"/>
                      </a:moveTo>
                      <a:lnTo>
                        <a:pt x="81" y="0"/>
                      </a:lnTo>
                      <a:lnTo>
                        <a:pt x="272" y="0"/>
                      </a:lnTo>
                      <a:lnTo>
                        <a:pt x="452" y="0"/>
                      </a:lnTo>
                      <a:lnTo>
                        <a:pt x="672" y="0"/>
                      </a:lnTo>
                      <a:lnTo>
                        <a:pt x="744" y="0"/>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8" name="Freeform 71"/>
                <p:cNvSpPr>
                  <a:spLocks noChangeAspect="1"/>
                </p:cNvSpPr>
                <p:nvPr/>
              </p:nvSpPr>
              <p:spPr bwMode="auto">
                <a:xfrm>
                  <a:off x="4242" y="890"/>
                  <a:ext cx="693" cy="19"/>
                </a:xfrm>
                <a:custGeom>
                  <a:avLst/>
                  <a:gdLst>
                    <a:gd name="T0" fmla="*/ 0 w 693"/>
                    <a:gd name="T1" fmla="*/ 0 h 19"/>
                    <a:gd name="T2" fmla="*/ 20 w 693"/>
                    <a:gd name="T3" fmla="*/ 6 h 19"/>
                    <a:gd name="T4" fmla="*/ 87 w 693"/>
                    <a:gd name="T5" fmla="*/ 9 h 19"/>
                    <a:gd name="T6" fmla="*/ 198 w 693"/>
                    <a:gd name="T7" fmla="*/ 13 h 19"/>
                    <a:gd name="T8" fmla="*/ 363 w 693"/>
                    <a:gd name="T9" fmla="*/ 15 h 19"/>
                    <a:gd name="T10" fmla="*/ 501 w 693"/>
                    <a:gd name="T11" fmla="*/ 15 h 19"/>
                    <a:gd name="T12" fmla="*/ 693 w 693"/>
                    <a:gd name="T13" fmla="*/ 19 h 19"/>
                    <a:gd name="T14" fmla="*/ 0 60000 65536"/>
                    <a:gd name="T15" fmla="*/ 0 60000 65536"/>
                    <a:gd name="T16" fmla="*/ 0 60000 65536"/>
                    <a:gd name="T17" fmla="*/ 0 60000 65536"/>
                    <a:gd name="T18" fmla="*/ 0 60000 65536"/>
                    <a:gd name="T19" fmla="*/ 0 60000 65536"/>
                    <a:gd name="T20" fmla="*/ 0 60000 65536"/>
                    <a:gd name="T21" fmla="*/ 0 w 693"/>
                    <a:gd name="T22" fmla="*/ 0 h 19"/>
                    <a:gd name="T23" fmla="*/ 693 w 693"/>
                    <a:gd name="T24" fmla="*/ 19 h 1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693" h="19">
                      <a:moveTo>
                        <a:pt x="0" y="0"/>
                      </a:moveTo>
                      <a:lnTo>
                        <a:pt x="20" y="6"/>
                      </a:lnTo>
                      <a:lnTo>
                        <a:pt x="87" y="9"/>
                      </a:lnTo>
                      <a:lnTo>
                        <a:pt x="198" y="13"/>
                      </a:lnTo>
                      <a:lnTo>
                        <a:pt x="363" y="15"/>
                      </a:lnTo>
                      <a:lnTo>
                        <a:pt x="501" y="15"/>
                      </a:lnTo>
                      <a:lnTo>
                        <a:pt x="693" y="19"/>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9" name="Freeform 72"/>
                <p:cNvSpPr>
                  <a:spLocks noChangeAspect="1"/>
                </p:cNvSpPr>
                <p:nvPr/>
              </p:nvSpPr>
              <p:spPr bwMode="auto">
                <a:xfrm>
                  <a:off x="4244" y="872"/>
                  <a:ext cx="691" cy="27"/>
                </a:xfrm>
                <a:custGeom>
                  <a:avLst/>
                  <a:gdLst>
                    <a:gd name="T0" fmla="*/ 0 w 691"/>
                    <a:gd name="T1" fmla="*/ 0 h 27"/>
                    <a:gd name="T2" fmla="*/ 40 w 691"/>
                    <a:gd name="T3" fmla="*/ 6 h 27"/>
                    <a:gd name="T4" fmla="*/ 124 w 691"/>
                    <a:gd name="T5" fmla="*/ 12 h 27"/>
                    <a:gd name="T6" fmla="*/ 217 w 691"/>
                    <a:gd name="T7" fmla="*/ 18 h 27"/>
                    <a:gd name="T8" fmla="*/ 358 w 691"/>
                    <a:gd name="T9" fmla="*/ 21 h 27"/>
                    <a:gd name="T10" fmla="*/ 507 w 691"/>
                    <a:gd name="T11" fmla="*/ 24 h 27"/>
                    <a:gd name="T12" fmla="*/ 667 w 691"/>
                    <a:gd name="T13" fmla="*/ 27 h 27"/>
                    <a:gd name="T14" fmla="*/ 691 w 691"/>
                    <a:gd name="T15" fmla="*/ 27 h 27"/>
                    <a:gd name="T16" fmla="*/ 0 60000 65536"/>
                    <a:gd name="T17" fmla="*/ 0 60000 65536"/>
                    <a:gd name="T18" fmla="*/ 0 60000 65536"/>
                    <a:gd name="T19" fmla="*/ 0 60000 65536"/>
                    <a:gd name="T20" fmla="*/ 0 60000 65536"/>
                    <a:gd name="T21" fmla="*/ 0 60000 65536"/>
                    <a:gd name="T22" fmla="*/ 0 60000 65536"/>
                    <a:gd name="T23" fmla="*/ 0 60000 65536"/>
                    <a:gd name="T24" fmla="*/ 0 w 691"/>
                    <a:gd name="T25" fmla="*/ 0 h 27"/>
                    <a:gd name="T26" fmla="*/ 691 w 691"/>
                    <a:gd name="T27" fmla="*/ 27 h 2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91" h="27">
                      <a:moveTo>
                        <a:pt x="0" y="0"/>
                      </a:moveTo>
                      <a:lnTo>
                        <a:pt x="40" y="6"/>
                      </a:lnTo>
                      <a:lnTo>
                        <a:pt x="124" y="12"/>
                      </a:lnTo>
                      <a:lnTo>
                        <a:pt x="217" y="18"/>
                      </a:lnTo>
                      <a:lnTo>
                        <a:pt x="358" y="21"/>
                      </a:lnTo>
                      <a:lnTo>
                        <a:pt x="507" y="24"/>
                      </a:lnTo>
                      <a:lnTo>
                        <a:pt x="667" y="27"/>
                      </a:lnTo>
                      <a:lnTo>
                        <a:pt x="691" y="27"/>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0" name="Freeform 73"/>
                <p:cNvSpPr>
                  <a:spLocks noChangeAspect="1"/>
                </p:cNvSpPr>
                <p:nvPr/>
              </p:nvSpPr>
              <p:spPr bwMode="auto">
                <a:xfrm>
                  <a:off x="3906" y="908"/>
                  <a:ext cx="54" cy="27"/>
                </a:xfrm>
                <a:custGeom>
                  <a:avLst/>
                  <a:gdLst>
                    <a:gd name="T0" fmla="*/ 0 w 54"/>
                    <a:gd name="T1" fmla="*/ 0 h 27"/>
                    <a:gd name="T2" fmla="*/ 14 w 54"/>
                    <a:gd name="T3" fmla="*/ 19 h 27"/>
                    <a:gd name="T4" fmla="*/ 29 w 54"/>
                    <a:gd name="T5" fmla="*/ 27 h 27"/>
                    <a:gd name="T6" fmla="*/ 44 w 54"/>
                    <a:gd name="T7" fmla="*/ 22 h 27"/>
                    <a:gd name="T8" fmla="*/ 54 w 54"/>
                    <a:gd name="T9" fmla="*/ 15 h 27"/>
                    <a:gd name="T10" fmla="*/ 0 60000 65536"/>
                    <a:gd name="T11" fmla="*/ 0 60000 65536"/>
                    <a:gd name="T12" fmla="*/ 0 60000 65536"/>
                    <a:gd name="T13" fmla="*/ 0 60000 65536"/>
                    <a:gd name="T14" fmla="*/ 0 60000 65536"/>
                    <a:gd name="T15" fmla="*/ 0 w 54"/>
                    <a:gd name="T16" fmla="*/ 0 h 27"/>
                    <a:gd name="T17" fmla="*/ 54 w 54"/>
                    <a:gd name="T18" fmla="*/ 27 h 27"/>
                  </a:gdLst>
                  <a:ahLst/>
                  <a:cxnLst>
                    <a:cxn ang="T10">
                      <a:pos x="T0" y="T1"/>
                    </a:cxn>
                    <a:cxn ang="T11">
                      <a:pos x="T2" y="T3"/>
                    </a:cxn>
                    <a:cxn ang="T12">
                      <a:pos x="T4" y="T5"/>
                    </a:cxn>
                    <a:cxn ang="T13">
                      <a:pos x="T6" y="T7"/>
                    </a:cxn>
                    <a:cxn ang="T14">
                      <a:pos x="T8" y="T9"/>
                    </a:cxn>
                  </a:cxnLst>
                  <a:rect l="T15" t="T16" r="T17" b="T18"/>
                  <a:pathLst>
                    <a:path w="54" h="27">
                      <a:moveTo>
                        <a:pt x="0" y="0"/>
                      </a:moveTo>
                      <a:lnTo>
                        <a:pt x="14" y="19"/>
                      </a:lnTo>
                      <a:lnTo>
                        <a:pt x="29" y="27"/>
                      </a:lnTo>
                      <a:lnTo>
                        <a:pt x="44" y="22"/>
                      </a:lnTo>
                      <a:lnTo>
                        <a:pt x="54" y="15"/>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1" name="Freeform 74"/>
                <p:cNvSpPr>
                  <a:spLocks noChangeAspect="1"/>
                </p:cNvSpPr>
                <p:nvPr/>
              </p:nvSpPr>
              <p:spPr bwMode="auto">
                <a:xfrm>
                  <a:off x="4001" y="866"/>
                  <a:ext cx="48" cy="7"/>
                </a:xfrm>
                <a:custGeom>
                  <a:avLst/>
                  <a:gdLst>
                    <a:gd name="T0" fmla="*/ 0 w 48"/>
                    <a:gd name="T1" fmla="*/ 7 h 7"/>
                    <a:gd name="T2" fmla="*/ 16 w 48"/>
                    <a:gd name="T3" fmla="*/ 6 h 7"/>
                    <a:gd name="T4" fmla="*/ 30 w 48"/>
                    <a:gd name="T5" fmla="*/ 3 h 7"/>
                    <a:gd name="T6" fmla="*/ 48 w 48"/>
                    <a:gd name="T7" fmla="*/ 0 h 7"/>
                    <a:gd name="T8" fmla="*/ 0 60000 65536"/>
                    <a:gd name="T9" fmla="*/ 0 60000 65536"/>
                    <a:gd name="T10" fmla="*/ 0 60000 65536"/>
                    <a:gd name="T11" fmla="*/ 0 60000 65536"/>
                    <a:gd name="T12" fmla="*/ 0 w 48"/>
                    <a:gd name="T13" fmla="*/ 0 h 7"/>
                    <a:gd name="T14" fmla="*/ 48 w 48"/>
                    <a:gd name="T15" fmla="*/ 7 h 7"/>
                  </a:gdLst>
                  <a:ahLst/>
                  <a:cxnLst>
                    <a:cxn ang="T8">
                      <a:pos x="T0" y="T1"/>
                    </a:cxn>
                    <a:cxn ang="T9">
                      <a:pos x="T2" y="T3"/>
                    </a:cxn>
                    <a:cxn ang="T10">
                      <a:pos x="T4" y="T5"/>
                    </a:cxn>
                    <a:cxn ang="T11">
                      <a:pos x="T6" y="T7"/>
                    </a:cxn>
                  </a:cxnLst>
                  <a:rect l="T12" t="T13" r="T14" b="T15"/>
                  <a:pathLst>
                    <a:path w="48" h="7">
                      <a:moveTo>
                        <a:pt x="0" y="7"/>
                      </a:moveTo>
                      <a:lnTo>
                        <a:pt x="16" y="6"/>
                      </a:lnTo>
                      <a:lnTo>
                        <a:pt x="30" y="3"/>
                      </a:lnTo>
                      <a:lnTo>
                        <a:pt x="48" y="0"/>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2" name="Freeform 75"/>
                <p:cNvSpPr>
                  <a:spLocks noChangeAspect="1"/>
                </p:cNvSpPr>
                <p:nvPr/>
              </p:nvSpPr>
              <p:spPr bwMode="auto">
                <a:xfrm>
                  <a:off x="4068" y="875"/>
                  <a:ext cx="48" cy="6"/>
                </a:xfrm>
                <a:custGeom>
                  <a:avLst/>
                  <a:gdLst>
                    <a:gd name="T0" fmla="*/ 0 w 48"/>
                    <a:gd name="T1" fmla="*/ 0 h 6"/>
                    <a:gd name="T2" fmla="*/ 18 w 48"/>
                    <a:gd name="T3" fmla="*/ 6 h 6"/>
                    <a:gd name="T4" fmla="*/ 32 w 48"/>
                    <a:gd name="T5" fmla="*/ 6 h 6"/>
                    <a:gd name="T6" fmla="*/ 48 w 48"/>
                    <a:gd name="T7" fmla="*/ 1 h 6"/>
                    <a:gd name="T8" fmla="*/ 0 60000 65536"/>
                    <a:gd name="T9" fmla="*/ 0 60000 65536"/>
                    <a:gd name="T10" fmla="*/ 0 60000 65536"/>
                    <a:gd name="T11" fmla="*/ 0 60000 65536"/>
                    <a:gd name="T12" fmla="*/ 0 w 48"/>
                    <a:gd name="T13" fmla="*/ 0 h 6"/>
                    <a:gd name="T14" fmla="*/ 48 w 48"/>
                    <a:gd name="T15" fmla="*/ 6 h 6"/>
                  </a:gdLst>
                  <a:ahLst/>
                  <a:cxnLst>
                    <a:cxn ang="T8">
                      <a:pos x="T0" y="T1"/>
                    </a:cxn>
                    <a:cxn ang="T9">
                      <a:pos x="T2" y="T3"/>
                    </a:cxn>
                    <a:cxn ang="T10">
                      <a:pos x="T4" y="T5"/>
                    </a:cxn>
                    <a:cxn ang="T11">
                      <a:pos x="T6" y="T7"/>
                    </a:cxn>
                  </a:cxnLst>
                  <a:rect l="T12" t="T13" r="T14" b="T15"/>
                  <a:pathLst>
                    <a:path w="48" h="6">
                      <a:moveTo>
                        <a:pt x="0" y="0"/>
                      </a:moveTo>
                      <a:lnTo>
                        <a:pt x="18" y="6"/>
                      </a:lnTo>
                      <a:lnTo>
                        <a:pt x="32" y="6"/>
                      </a:lnTo>
                      <a:lnTo>
                        <a:pt x="48" y="1"/>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3" name="Freeform 76"/>
                <p:cNvSpPr>
                  <a:spLocks noChangeAspect="1"/>
                </p:cNvSpPr>
                <p:nvPr/>
              </p:nvSpPr>
              <p:spPr bwMode="auto">
                <a:xfrm>
                  <a:off x="4140" y="866"/>
                  <a:ext cx="32" cy="3"/>
                </a:xfrm>
                <a:custGeom>
                  <a:avLst/>
                  <a:gdLst>
                    <a:gd name="T0" fmla="*/ 0 w 32"/>
                    <a:gd name="T1" fmla="*/ 0 h 3"/>
                    <a:gd name="T2" fmla="*/ 32 w 32"/>
                    <a:gd name="T3" fmla="*/ 3 h 3"/>
                    <a:gd name="T4" fmla="*/ 0 60000 65536"/>
                    <a:gd name="T5" fmla="*/ 0 60000 65536"/>
                    <a:gd name="T6" fmla="*/ 0 w 32"/>
                    <a:gd name="T7" fmla="*/ 0 h 3"/>
                    <a:gd name="T8" fmla="*/ 32 w 32"/>
                    <a:gd name="T9" fmla="*/ 3 h 3"/>
                  </a:gdLst>
                  <a:ahLst/>
                  <a:cxnLst>
                    <a:cxn ang="T4">
                      <a:pos x="T0" y="T1"/>
                    </a:cxn>
                    <a:cxn ang="T5">
                      <a:pos x="T2" y="T3"/>
                    </a:cxn>
                  </a:cxnLst>
                  <a:rect l="T6" t="T7" r="T8" b="T9"/>
                  <a:pathLst>
                    <a:path w="32" h="3">
                      <a:moveTo>
                        <a:pt x="0" y="0"/>
                      </a:moveTo>
                      <a:lnTo>
                        <a:pt x="32" y="3"/>
                      </a:lnTo>
                    </a:path>
                  </a:pathLst>
                </a:custGeom>
                <a:noFill/>
                <a:ln w="635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4" name="Freeform 77"/>
                <p:cNvSpPr>
                  <a:spLocks noChangeAspect="1"/>
                </p:cNvSpPr>
                <p:nvPr/>
              </p:nvSpPr>
              <p:spPr bwMode="auto">
                <a:xfrm>
                  <a:off x="3675" y="932"/>
                  <a:ext cx="66" cy="49"/>
                </a:xfrm>
                <a:custGeom>
                  <a:avLst/>
                  <a:gdLst>
                    <a:gd name="T0" fmla="*/ 0 w 66"/>
                    <a:gd name="T1" fmla="*/ 0 h 49"/>
                    <a:gd name="T2" fmla="*/ 9 w 66"/>
                    <a:gd name="T3" fmla="*/ 22 h 49"/>
                    <a:gd name="T4" fmla="*/ 26 w 66"/>
                    <a:gd name="T5" fmla="*/ 43 h 49"/>
                    <a:gd name="T6" fmla="*/ 42 w 66"/>
                    <a:gd name="T7" fmla="*/ 49 h 49"/>
                    <a:gd name="T8" fmla="*/ 51 w 66"/>
                    <a:gd name="T9" fmla="*/ 45 h 49"/>
                    <a:gd name="T10" fmla="*/ 59 w 66"/>
                    <a:gd name="T11" fmla="*/ 30 h 49"/>
                    <a:gd name="T12" fmla="*/ 66 w 66"/>
                    <a:gd name="T13" fmla="*/ 19 h 49"/>
                    <a:gd name="T14" fmla="*/ 0 60000 65536"/>
                    <a:gd name="T15" fmla="*/ 0 60000 65536"/>
                    <a:gd name="T16" fmla="*/ 0 60000 65536"/>
                    <a:gd name="T17" fmla="*/ 0 60000 65536"/>
                    <a:gd name="T18" fmla="*/ 0 60000 65536"/>
                    <a:gd name="T19" fmla="*/ 0 60000 65536"/>
                    <a:gd name="T20" fmla="*/ 0 60000 65536"/>
                    <a:gd name="T21" fmla="*/ 0 w 66"/>
                    <a:gd name="T22" fmla="*/ 0 h 49"/>
                    <a:gd name="T23" fmla="*/ 66 w 66"/>
                    <a:gd name="T24" fmla="*/ 49 h 4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66" h="49">
                      <a:moveTo>
                        <a:pt x="0" y="0"/>
                      </a:moveTo>
                      <a:lnTo>
                        <a:pt x="9" y="22"/>
                      </a:lnTo>
                      <a:lnTo>
                        <a:pt x="26" y="43"/>
                      </a:lnTo>
                      <a:lnTo>
                        <a:pt x="42" y="49"/>
                      </a:lnTo>
                      <a:lnTo>
                        <a:pt x="51" y="45"/>
                      </a:lnTo>
                      <a:lnTo>
                        <a:pt x="59" y="30"/>
                      </a:lnTo>
                      <a:lnTo>
                        <a:pt x="66" y="19"/>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5" name="Freeform 78"/>
                <p:cNvSpPr>
                  <a:spLocks noChangeAspect="1"/>
                </p:cNvSpPr>
                <p:nvPr/>
              </p:nvSpPr>
              <p:spPr bwMode="auto">
                <a:xfrm>
                  <a:off x="3746" y="923"/>
                  <a:ext cx="37" cy="40"/>
                </a:xfrm>
                <a:custGeom>
                  <a:avLst/>
                  <a:gdLst>
                    <a:gd name="T0" fmla="*/ 0 w 37"/>
                    <a:gd name="T1" fmla="*/ 0 h 40"/>
                    <a:gd name="T2" fmla="*/ 10 w 37"/>
                    <a:gd name="T3" fmla="*/ 19 h 40"/>
                    <a:gd name="T4" fmla="*/ 18 w 37"/>
                    <a:gd name="T5" fmla="*/ 34 h 40"/>
                    <a:gd name="T6" fmla="*/ 37 w 37"/>
                    <a:gd name="T7" fmla="*/ 40 h 40"/>
                    <a:gd name="T8" fmla="*/ 0 60000 65536"/>
                    <a:gd name="T9" fmla="*/ 0 60000 65536"/>
                    <a:gd name="T10" fmla="*/ 0 60000 65536"/>
                    <a:gd name="T11" fmla="*/ 0 60000 65536"/>
                    <a:gd name="T12" fmla="*/ 0 w 37"/>
                    <a:gd name="T13" fmla="*/ 0 h 40"/>
                    <a:gd name="T14" fmla="*/ 37 w 37"/>
                    <a:gd name="T15" fmla="*/ 40 h 40"/>
                  </a:gdLst>
                  <a:ahLst/>
                  <a:cxnLst>
                    <a:cxn ang="T8">
                      <a:pos x="T0" y="T1"/>
                    </a:cxn>
                    <a:cxn ang="T9">
                      <a:pos x="T2" y="T3"/>
                    </a:cxn>
                    <a:cxn ang="T10">
                      <a:pos x="T4" y="T5"/>
                    </a:cxn>
                    <a:cxn ang="T11">
                      <a:pos x="T6" y="T7"/>
                    </a:cxn>
                  </a:cxnLst>
                  <a:rect l="T12" t="T13" r="T14" b="T15"/>
                  <a:pathLst>
                    <a:path w="37" h="40">
                      <a:moveTo>
                        <a:pt x="0" y="0"/>
                      </a:moveTo>
                      <a:lnTo>
                        <a:pt x="10" y="19"/>
                      </a:lnTo>
                      <a:lnTo>
                        <a:pt x="18" y="34"/>
                      </a:lnTo>
                      <a:lnTo>
                        <a:pt x="37" y="40"/>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6" name="Freeform 79"/>
                <p:cNvSpPr>
                  <a:spLocks noChangeAspect="1"/>
                </p:cNvSpPr>
                <p:nvPr/>
              </p:nvSpPr>
              <p:spPr bwMode="auto">
                <a:xfrm>
                  <a:off x="3792" y="911"/>
                  <a:ext cx="78" cy="19"/>
                </a:xfrm>
                <a:custGeom>
                  <a:avLst/>
                  <a:gdLst>
                    <a:gd name="T0" fmla="*/ 0 w 78"/>
                    <a:gd name="T1" fmla="*/ 6 h 19"/>
                    <a:gd name="T2" fmla="*/ 30 w 78"/>
                    <a:gd name="T3" fmla="*/ 19 h 19"/>
                    <a:gd name="T4" fmla="*/ 42 w 78"/>
                    <a:gd name="T5" fmla="*/ 19 h 19"/>
                    <a:gd name="T6" fmla="*/ 48 w 78"/>
                    <a:gd name="T7" fmla="*/ 1 h 19"/>
                    <a:gd name="T8" fmla="*/ 78 w 78"/>
                    <a:gd name="T9" fmla="*/ 0 h 19"/>
                    <a:gd name="T10" fmla="*/ 0 60000 65536"/>
                    <a:gd name="T11" fmla="*/ 0 60000 65536"/>
                    <a:gd name="T12" fmla="*/ 0 60000 65536"/>
                    <a:gd name="T13" fmla="*/ 0 60000 65536"/>
                    <a:gd name="T14" fmla="*/ 0 60000 65536"/>
                    <a:gd name="T15" fmla="*/ 0 w 78"/>
                    <a:gd name="T16" fmla="*/ 0 h 19"/>
                    <a:gd name="T17" fmla="*/ 78 w 78"/>
                    <a:gd name="T18" fmla="*/ 19 h 19"/>
                  </a:gdLst>
                  <a:ahLst/>
                  <a:cxnLst>
                    <a:cxn ang="T10">
                      <a:pos x="T0" y="T1"/>
                    </a:cxn>
                    <a:cxn ang="T11">
                      <a:pos x="T2" y="T3"/>
                    </a:cxn>
                    <a:cxn ang="T12">
                      <a:pos x="T4" y="T5"/>
                    </a:cxn>
                    <a:cxn ang="T13">
                      <a:pos x="T6" y="T7"/>
                    </a:cxn>
                    <a:cxn ang="T14">
                      <a:pos x="T8" y="T9"/>
                    </a:cxn>
                  </a:cxnLst>
                  <a:rect l="T15" t="T16" r="T17" b="T18"/>
                  <a:pathLst>
                    <a:path w="78" h="19">
                      <a:moveTo>
                        <a:pt x="0" y="6"/>
                      </a:moveTo>
                      <a:lnTo>
                        <a:pt x="30" y="19"/>
                      </a:lnTo>
                      <a:lnTo>
                        <a:pt x="42" y="19"/>
                      </a:lnTo>
                      <a:lnTo>
                        <a:pt x="48" y="1"/>
                      </a:lnTo>
                      <a:lnTo>
                        <a:pt x="78" y="0"/>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7" name="Freeform 80"/>
                <p:cNvSpPr>
                  <a:spLocks noChangeAspect="1"/>
                </p:cNvSpPr>
                <p:nvPr/>
              </p:nvSpPr>
              <p:spPr bwMode="auto">
                <a:xfrm>
                  <a:off x="3488" y="900"/>
                  <a:ext cx="112" cy="104"/>
                </a:xfrm>
                <a:custGeom>
                  <a:avLst/>
                  <a:gdLst>
                    <a:gd name="T0" fmla="*/ 0 w 112"/>
                    <a:gd name="T1" fmla="*/ 0 h 104"/>
                    <a:gd name="T2" fmla="*/ 7 w 112"/>
                    <a:gd name="T3" fmla="*/ 15 h 104"/>
                    <a:gd name="T4" fmla="*/ 19 w 112"/>
                    <a:gd name="T5" fmla="*/ 51 h 104"/>
                    <a:gd name="T6" fmla="*/ 33 w 112"/>
                    <a:gd name="T7" fmla="*/ 80 h 104"/>
                    <a:gd name="T8" fmla="*/ 55 w 112"/>
                    <a:gd name="T9" fmla="*/ 99 h 104"/>
                    <a:gd name="T10" fmla="*/ 76 w 112"/>
                    <a:gd name="T11" fmla="*/ 104 h 104"/>
                    <a:gd name="T12" fmla="*/ 88 w 112"/>
                    <a:gd name="T13" fmla="*/ 99 h 104"/>
                    <a:gd name="T14" fmla="*/ 102 w 112"/>
                    <a:gd name="T15" fmla="*/ 78 h 104"/>
                    <a:gd name="T16" fmla="*/ 112 w 112"/>
                    <a:gd name="T17" fmla="*/ 63 h 10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2"/>
                    <a:gd name="T28" fmla="*/ 0 h 104"/>
                    <a:gd name="T29" fmla="*/ 112 w 112"/>
                    <a:gd name="T30" fmla="*/ 104 h 10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2" h="104">
                      <a:moveTo>
                        <a:pt x="0" y="0"/>
                      </a:moveTo>
                      <a:lnTo>
                        <a:pt x="7" y="15"/>
                      </a:lnTo>
                      <a:lnTo>
                        <a:pt x="19" y="51"/>
                      </a:lnTo>
                      <a:lnTo>
                        <a:pt x="33" y="80"/>
                      </a:lnTo>
                      <a:lnTo>
                        <a:pt x="55" y="99"/>
                      </a:lnTo>
                      <a:lnTo>
                        <a:pt x="76" y="104"/>
                      </a:lnTo>
                      <a:lnTo>
                        <a:pt x="88" y="99"/>
                      </a:lnTo>
                      <a:lnTo>
                        <a:pt x="102" y="78"/>
                      </a:lnTo>
                      <a:lnTo>
                        <a:pt x="112" y="63"/>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8" name="Freeform 81"/>
                <p:cNvSpPr>
                  <a:spLocks noChangeAspect="1"/>
                </p:cNvSpPr>
                <p:nvPr/>
              </p:nvSpPr>
              <p:spPr bwMode="auto">
                <a:xfrm>
                  <a:off x="3338" y="875"/>
                  <a:ext cx="115" cy="52"/>
                </a:xfrm>
                <a:custGeom>
                  <a:avLst/>
                  <a:gdLst>
                    <a:gd name="T0" fmla="*/ 0 w 115"/>
                    <a:gd name="T1" fmla="*/ 0 h 52"/>
                    <a:gd name="T2" fmla="*/ 13 w 115"/>
                    <a:gd name="T3" fmla="*/ 10 h 52"/>
                    <a:gd name="T4" fmla="*/ 27 w 115"/>
                    <a:gd name="T5" fmla="*/ 27 h 52"/>
                    <a:gd name="T6" fmla="*/ 49 w 115"/>
                    <a:gd name="T7" fmla="*/ 49 h 52"/>
                    <a:gd name="T8" fmla="*/ 61 w 115"/>
                    <a:gd name="T9" fmla="*/ 52 h 52"/>
                    <a:gd name="T10" fmla="*/ 75 w 115"/>
                    <a:gd name="T11" fmla="*/ 46 h 52"/>
                    <a:gd name="T12" fmla="*/ 96 w 115"/>
                    <a:gd name="T13" fmla="*/ 37 h 52"/>
                    <a:gd name="T14" fmla="*/ 115 w 115"/>
                    <a:gd name="T15" fmla="*/ 16 h 52"/>
                    <a:gd name="T16" fmla="*/ 0 60000 65536"/>
                    <a:gd name="T17" fmla="*/ 0 60000 65536"/>
                    <a:gd name="T18" fmla="*/ 0 60000 65536"/>
                    <a:gd name="T19" fmla="*/ 0 60000 65536"/>
                    <a:gd name="T20" fmla="*/ 0 60000 65536"/>
                    <a:gd name="T21" fmla="*/ 0 60000 65536"/>
                    <a:gd name="T22" fmla="*/ 0 60000 65536"/>
                    <a:gd name="T23" fmla="*/ 0 60000 65536"/>
                    <a:gd name="T24" fmla="*/ 0 w 115"/>
                    <a:gd name="T25" fmla="*/ 0 h 52"/>
                    <a:gd name="T26" fmla="*/ 115 w 115"/>
                    <a:gd name="T27" fmla="*/ 52 h 5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15" h="52">
                      <a:moveTo>
                        <a:pt x="0" y="0"/>
                      </a:moveTo>
                      <a:lnTo>
                        <a:pt x="13" y="10"/>
                      </a:lnTo>
                      <a:lnTo>
                        <a:pt x="27" y="27"/>
                      </a:lnTo>
                      <a:lnTo>
                        <a:pt x="49" y="49"/>
                      </a:lnTo>
                      <a:lnTo>
                        <a:pt x="61" y="52"/>
                      </a:lnTo>
                      <a:lnTo>
                        <a:pt x="75" y="46"/>
                      </a:lnTo>
                      <a:lnTo>
                        <a:pt x="96" y="37"/>
                      </a:lnTo>
                      <a:lnTo>
                        <a:pt x="115" y="16"/>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9" name="Freeform 82"/>
                <p:cNvSpPr>
                  <a:spLocks noChangeAspect="1"/>
                </p:cNvSpPr>
                <p:nvPr/>
              </p:nvSpPr>
              <p:spPr bwMode="auto">
                <a:xfrm>
                  <a:off x="3332" y="927"/>
                  <a:ext cx="105" cy="125"/>
                </a:xfrm>
                <a:custGeom>
                  <a:avLst/>
                  <a:gdLst>
                    <a:gd name="T0" fmla="*/ 0 w 105"/>
                    <a:gd name="T1" fmla="*/ 0 h 125"/>
                    <a:gd name="T2" fmla="*/ 15 w 105"/>
                    <a:gd name="T3" fmla="*/ 38 h 125"/>
                    <a:gd name="T4" fmla="*/ 31 w 105"/>
                    <a:gd name="T5" fmla="*/ 69 h 125"/>
                    <a:gd name="T6" fmla="*/ 49 w 105"/>
                    <a:gd name="T7" fmla="*/ 125 h 125"/>
                    <a:gd name="T8" fmla="*/ 63 w 105"/>
                    <a:gd name="T9" fmla="*/ 96 h 125"/>
                    <a:gd name="T10" fmla="*/ 81 w 105"/>
                    <a:gd name="T11" fmla="*/ 113 h 125"/>
                    <a:gd name="T12" fmla="*/ 96 w 105"/>
                    <a:gd name="T13" fmla="*/ 116 h 125"/>
                    <a:gd name="T14" fmla="*/ 105 w 105"/>
                    <a:gd name="T15" fmla="*/ 111 h 125"/>
                    <a:gd name="T16" fmla="*/ 0 60000 65536"/>
                    <a:gd name="T17" fmla="*/ 0 60000 65536"/>
                    <a:gd name="T18" fmla="*/ 0 60000 65536"/>
                    <a:gd name="T19" fmla="*/ 0 60000 65536"/>
                    <a:gd name="T20" fmla="*/ 0 60000 65536"/>
                    <a:gd name="T21" fmla="*/ 0 60000 65536"/>
                    <a:gd name="T22" fmla="*/ 0 60000 65536"/>
                    <a:gd name="T23" fmla="*/ 0 60000 65536"/>
                    <a:gd name="T24" fmla="*/ 0 w 105"/>
                    <a:gd name="T25" fmla="*/ 0 h 125"/>
                    <a:gd name="T26" fmla="*/ 105 w 105"/>
                    <a:gd name="T27" fmla="*/ 125 h 12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05" h="125">
                      <a:moveTo>
                        <a:pt x="0" y="0"/>
                      </a:moveTo>
                      <a:lnTo>
                        <a:pt x="15" y="38"/>
                      </a:lnTo>
                      <a:cubicBezTo>
                        <a:pt x="28" y="70"/>
                        <a:pt x="23" y="56"/>
                        <a:pt x="31" y="69"/>
                      </a:cubicBezTo>
                      <a:lnTo>
                        <a:pt x="49" y="125"/>
                      </a:lnTo>
                      <a:lnTo>
                        <a:pt x="63" y="96"/>
                      </a:lnTo>
                      <a:lnTo>
                        <a:pt x="81" y="113"/>
                      </a:lnTo>
                      <a:lnTo>
                        <a:pt x="96" y="116"/>
                      </a:lnTo>
                      <a:lnTo>
                        <a:pt x="105" y="111"/>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0" name="Freeform 83"/>
                <p:cNvSpPr>
                  <a:spLocks noChangeAspect="1"/>
                </p:cNvSpPr>
                <p:nvPr/>
              </p:nvSpPr>
              <p:spPr bwMode="auto">
                <a:xfrm>
                  <a:off x="3486" y="963"/>
                  <a:ext cx="86" cy="117"/>
                </a:xfrm>
                <a:custGeom>
                  <a:avLst/>
                  <a:gdLst>
                    <a:gd name="T0" fmla="*/ 0 w 86"/>
                    <a:gd name="T1" fmla="*/ 0 h 117"/>
                    <a:gd name="T2" fmla="*/ 23 w 86"/>
                    <a:gd name="T3" fmla="*/ 48 h 117"/>
                    <a:gd name="T4" fmla="*/ 47 w 86"/>
                    <a:gd name="T5" fmla="*/ 92 h 117"/>
                    <a:gd name="T6" fmla="*/ 60 w 86"/>
                    <a:gd name="T7" fmla="*/ 113 h 117"/>
                    <a:gd name="T8" fmla="*/ 72 w 86"/>
                    <a:gd name="T9" fmla="*/ 117 h 117"/>
                    <a:gd name="T10" fmla="*/ 86 w 86"/>
                    <a:gd name="T11" fmla="*/ 117 h 117"/>
                    <a:gd name="T12" fmla="*/ 0 60000 65536"/>
                    <a:gd name="T13" fmla="*/ 0 60000 65536"/>
                    <a:gd name="T14" fmla="*/ 0 60000 65536"/>
                    <a:gd name="T15" fmla="*/ 0 60000 65536"/>
                    <a:gd name="T16" fmla="*/ 0 60000 65536"/>
                    <a:gd name="T17" fmla="*/ 0 60000 65536"/>
                    <a:gd name="T18" fmla="*/ 0 w 86"/>
                    <a:gd name="T19" fmla="*/ 0 h 117"/>
                    <a:gd name="T20" fmla="*/ 86 w 86"/>
                    <a:gd name="T21" fmla="*/ 117 h 117"/>
                  </a:gdLst>
                  <a:ahLst/>
                  <a:cxnLst>
                    <a:cxn ang="T12">
                      <a:pos x="T0" y="T1"/>
                    </a:cxn>
                    <a:cxn ang="T13">
                      <a:pos x="T2" y="T3"/>
                    </a:cxn>
                    <a:cxn ang="T14">
                      <a:pos x="T4" y="T5"/>
                    </a:cxn>
                    <a:cxn ang="T15">
                      <a:pos x="T6" y="T7"/>
                    </a:cxn>
                    <a:cxn ang="T16">
                      <a:pos x="T8" y="T9"/>
                    </a:cxn>
                    <a:cxn ang="T17">
                      <a:pos x="T10" y="T11"/>
                    </a:cxn>
                  </a:cxnLst>
                  <a:rect l="T18" t="T19" r="T20" b="T21"/>
                  <a:pathLst>
                    <a:path w="86" h="117">
                      <a:moveTo>
                        <a:pt x="0" y="0"/>
                      </a:moveTo>
                      <a:lnTo>
                        <a:pt x="23" y="48"/>
                      </a:lnTo>
                      <a:lnTo>
                        <a:pt x="47" y="92"/>
                      </a:lnTo>
                      <a:lnTo>
                        <a:pt x="60" y="113"/>
                      </a:lnTo>
                      <a:lnTo>
                        <a:pt x="72" y="117"/>
                      </a:lnTo>
                      <a:lnTo>
                        <a:pt x="86" y="117"/>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1" name="Freeform 84"/>
                <p:cNvSpPr>
                  <a:spLocks noChangeAspect="1"/>
                </p:cNvSpPr>
                <p:nvPr/>
              </p:nvSpPr>
              <p:spPr bwMode="auto">
                <a:xfrm>
                  <a:off x="3258" y="884"/>
                  <a:ext cx="51" cy="97"/>
                </a:xfrm>
                <a:custGeom>
                  <a:avLst/>
                  <a:gdLst>
                    <a:gd name="T0" fmla="*/ 0 w 51"/>
                    <a:gd name="T1" fmla="*/ 0 h 97"/>
                    <a:gd name="T2" fmla="*/ 11 w 51"/>
                    <a:gd name="T3" fmla="*/ 16 h 97"/>
                    <a:gd name="T4" fmla="*/ 18 w 51"/>
                    <a:gd name="T5" fmla="*/ 39 h 97"/>
                    <a:gd name="T6" fmla="*/ 33 w 51"/>
                    <a:gd name="T7" fmla="*/ 72 h 97"/>
                    <a:gd name="T8" fmla="*/ 51 w 51"/>
                    <a:gd name="T9" fmla="*/ 97 h 97"/>
                    <a:gd name="T10" fmla="*/ 0 60000 65536"/>
                    <a:gd name="T11" fmla="*/ 0 60000 65536"/>
                    <a:gd name="T12" fmla="*/ 0 60000 65536"/>
                    <a:gd name="T13" fmla="*/ 0 60000 65536"/>
                    <a:gd name="T14" fmla="*/ 0 60000 65536"/>
                    <a:gd name="T15" fmla="*/ 0 w 51"/>
                    <a:gd name="T16" fmla="*/ 0 h 97"/>
                    <a:gd name="T17" fmla="*/ 51 w 51"/>
                    <a:gd name="T18" fmla="*/ 97 h 97"/>
                  </a:gdLst>
                  <a:ahLst/>
                  <a:cxnLst>
                    <a:cxn ang="T10">
                      <a:pos x="T0" y="T1"/>
                    </a:cxn>
                    <a:cxn ang="T11">
                      <a:pos x="T2" y="T3"/>
                    </a:cxn>
                    <a:cxn ang="T12">
                      <a:pos x="T4" y="T5"/>
                    </a:cxn>
                    <a:cxn ang="T13">
                      <a:pos x="T6" y="T7"/>
                    </a:cxn>
                    <a:cxn ang="T14">
                      <a:pos x="T8" y="T9"/>
                    </a:cxn>
                  </a:cxnLst>
                  <a:rect l="T15" t="T16" r="T17" b="T18"/>
                  <a:pathLst>
                    <a:path w="51" h="97">
                      <a:moveTo>
                        <a:pt x="0" y="0"/>
                      </a:moveTo>
                      <a:lnTo>
                        <a:pt x="11" y="16"/>
                      </a:lnTo>
                      <a:lnTo>
                        <a:pt x="18" y="39"/>
                      </a:lnTo>
                      <a:lnTo>
                        <a:pt x="33" y="72"/>
                      </a:lnTo>
                      <a:lnTo>
                        <a:pt x="51" y="97"/>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2" name="Freeform 85"/>
                <p:cNvSpPr>
                  <a:spLocks noChangeAspect="1"/>
                </p:cNvSpPr>
                <p:nvPr/>
              </p:nvSpPr>
              <p:spPr bwMode="auto">
                <a:xfrm>
                  <a:off x="3255" y="948"/>
                  <a:ext cx="38" cy="87"/>
                </a:xfrm>
                <a:custGeom>
                  <a:avLst/>
                  <a:gdLst>
                    <a:gd name="T0" fmla="*/ 0 w 38"/>
                    <a:gd name="T1" fmla="*/ 0 h 87"/>
                    <a:gd name="T2" fmla="*/ 9 w 38"/>
                    <a:gd name="T3" fmla="*/ 24 h 87"/>
                    <a:gd name="T4" fmla="*/ 18 w 38"/>
                    <a:gd name="T5" fmla="*/ 59 h 87"/>
                    <a:gd name="T6" fmla="*/ 38 w 38"/>
                    <a:gd name="T7" fmla="*/ 87 h 87"/>
                    <a:gd name="T8" fmla="*/ 0 60000 65536"/>
                    <a:gd name="T9" fmla="*/ 0 60000 65536"/>
                    <a:gd name="T10" fmla="*/ 0 60000 65536"/>
                    <a:gd name="T11" fmla="*/ 0 60000 65536"/>
                    <a:gd name="T12" fmla="*/ 0 w 38"/>
                    <a:gd name="T13" fmla="*/ 0 h 87"/>
                    <a:gd name="T14" fmla="*/ 38 w 38"/>
                    <a:gd name="T15" fmla="*/ 87 h 87"/>
                  </a:gdLst>
                  <a:ahLst/>
                  <a:cxnLst>
                    <a:cxn ang="T8">
                      <a:pos x="T0" y="T1"/>
                    </a:cxn>
                    <a:cxn ang="T9">
                      <a:pos x="T2" y="T3"/>
                    </a:cxn>
                    <a:cxn ang="T10">
                      <a:pos x="T4" y="T5"/>
                    </a:cxn>
                    <a:cxn ang="T11">
                      <a:pos x="T6" y="T7"/>
                    </a:cxn>
                  </a:cxnLst>
                  <a:rect l="T12" t="T13" r="T14" b="T15"/>
                  <a:pathLst>
                    <a:path w="38" h="87">
                      <a:moveTo>
                        <a:pt x="0" y="0"/>
                      </a:moveTo>
                      <a:lnTo>
                        <a:pt x="9" y="24"/>
                      </a:lnTo>
                      <a:lnTo>
                        <a:pt x="18" y="59"/>
                      </a:lnTo>
                      <a:lnTo>
                        <a:pt x="38" y="87"/>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3" name="Freeform 86"/>
                <p:cNvSpPr>
                  <a:spLocks noChangeAspect="1"/>
                </p:cNvSpPr>
                <p:nvPr/>
              </p:nvSpPr>
              <p:spPr bwMode="auto">
                <a:xfrm>
                  <a:off x="3045" y="888"/>
                  <a:ext cx="165" cy="27"/>
                </a:xfrm>
                <a:custGeom>
                  <a:avLst/>
                  <a:gdLst>
                    <a:gd name="T0" fmla="*/ 0 w 165"/>
                    <a:gd name="T1" fmla="*/ 0 h 27"/>
                    <a:gd name="T2" fmla="*/ 29 w 165"/>
                    <a:gd name="T3" fmla="*/ 5 h 27"/>
                    <a:gd name="T4" fmla="*/ 59 w 165"/>
                    <a:gd name="T5" fmla="*/ 11 h 27"/>
                    <a:gd name="T6" fmla="*/ 81 w 165"/>
                    <a:gd name="T7" fmla="*/ 6 h 27"/>
                    <a:gd name="T8" fmla="*/ 98 w 165"/>
                    <a:gd name="T9" fmla="*/ 2 h 27"/>
                    <a:gd name="T10" fmla="*/ 110 w 165"/>
                    <a:gd name="T11" fmla="*/ 9 h 27"/>
                    <a:gd name="T12" fmla="*/ 126 w 165"/>
                    <a:gd name="T13" fmla="*/ 6 h 27"/>
                    <a:gd name="T14" fmla="*/ 144 w 165"/>
                    <a:gd name="T15" fmla="*/ 21 h 27"/>
                    <a:gd name="T16" fmla="*/ 165 w 165"/>
                    <a:gd name="T17" fmla="*/ 27 h 2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5"/>
                    <a:gd name="T28" fmla="*/ 0 h 27"/>
                    <a:gd name="T29" fmla="*/ 165 w 165"/>
                    <a:gd name="T30" fmla="*/ 27 h 2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5" h="27">
                      <a:moveTo>
                        <a:pt x="0" y="0"/>
                      </a:moveTo>
                      <a:lnTo>
                        <a:pt x="29" y="5"/>
                      </a:lnTo>
                      <a:lnTo>
                        <a:pt x="59" y="11"/>
                      </a:lnTo>
                      <a:lnTo>
                        <a:pt x="81" y="6"/>
                      </a:lnTo>
                      <a:lnTo>
                        <a:pt x="98" y="2"/>
                      </a:lnTo>
                      <a:lnTo>
                        <a:pt x="110" y="9"/>
                      </a:lnTo>
                      <a:lnTo>
                        <a:pt x="126" y="6"/>
                      </a:lnTo>
                      <a:lnTo>
                        <a:pt x="144" y="21"/>
                      </a:lnTo>
                      <a:lnTo>
                        <a:pt x="165" y="27"/>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4" name="Freeform 87"/>
                <p:cNvSpPr>
                  <a:spLocks noChangeAspect="1"/>
                </p:cNvSpPr>
                <p:nvPr/>
              </p:nvSpPr>
              <p:spPr bwMode="auto">
                <a:xfrm>
                  <a:off x="2994" y="941"/>
                  <a:ext cx="161" cy="30"/>
                </a:xfrm>
                <a:custGeom>
                  <a:avLst/>
                  <a:gdLst>
                    <a:gd name="T0" fmla="*/ 0 w 161"/>
                    <a:gd name="T1" fmla="*/ 21 h 30"/>
                    <a:gd name="T2" fmla="*/ 9 w 161"/>
                    <a:gd name="T3" fmla="*/ 27 h 30"/>
                    <a:gd name="T4" fmla="*/ 29 w 161"/>
                    <a:gd name="T5" fmla="*/ 27 h 30"/>
                    <a:gd name="T6" fmla="*/ 45 w 161"/>
                    <a:gd name="T7" fmla="*/ 30 h 30"/>
                    <a:gd name="T8" fmla="*/ 59 w 161"/>
                    <a:gd name="T9" fmla="*/ 24 h 30"/>
                    <a:gd name="T10" fmla="*/ 86 w 161"/>
                    <a:gd name="T11" fmla="*/ 24 h 30"/>
                    <a:gd name="T12" fmla="*/ 105 w 161"/>
                    <a:gd name="T13" fmla="*/ 21 h 30"/>
                    <a:gd name="T14" fmla="*/ 122 w 161"/>
                    <a:gd name="T15" fmla="*/ 13 h 30"/>
                    <a:gd name="T16" fmla="*/ 138 w 161"/>
                    <a:gd name="T17" fmla="*/ 0 h 30"/>
                    <a:gd name="T18" fmla="*/ 152 w 161"/>
                    <a:gd name="T19" fmla="*/ 0 h 30"/>
                    <a:gd name="T20" fmla="*/ 161 w 161"/>
                    <a:gd name="T21" fmla="*/ 9 h 3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1"/>
                    <a:gd name="T34" fmla="*/ 0 h 30"/>
                    <a:gd name="T35" fmla="*/ 161 w 161"/>
                    <a:gd name="T36" fmla="*/ 30 h 3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1" h="30">
                      <a:moveTo>
                        <a:pt x="0" y="21"/>
                      </a:moveTo>
                      <a:lnTo>
                        <a:pt x="9" y="27"/>
                      </a:lnTo>
                      <a:lnTo>
                        <a:pt x="29" y="27"/>
                      </a:lnTo>
                      <a:lnTo>
                        <a:pt x="45" y="30"/>
                      </a:lnTo>
                      <a:lnTo>
                        <a:pt x="59" y="24"/>
                      </a:lnTo>
                      <a:lnTo>
                        <a:pt x="86" y="24"/>
                      </a:lnTo>
                      <a:lnTo>
                        <a:pt x="105" y="21"/>
                      </a:lnTo>
                      <a:lnTo>
                        <a:pt x="122" y="13"/>
                      </a:lnTo>
                      <a:lnTo>
                        <a:pt x="138" y="0"/>
                      </a:lnTo>
                      <a:lnTo>
                        <a:pt x="152" y="0"/>
                      </a:lnTo>
                      <a:lnTo>
                        <a:pt x="161" y="9"/>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5" name="Freeform 88"/>
                <p:cNvSpPr>
                  <a:spLocks noChangeAspect="1"/>
                </p:cNvSpPr>
                <p:nvPr/>
              </p:nvSpPr>
              <p:spPr bwMode="auto">
                <a:xfrm>
                  <a:off x="2823" y="987"/>
                  <a:ext cx="330" cy="36"/>
                </a:xfrm>
                <a:custGeom>
                  <a:avLst/>
                  <a:gdLst>
                    <a:gd name="T0" fmla="*/ 0 w 330"/>
                    <a:gd name="T1" fmla="*/ 18 h 36"/>
                    <a:gd name="T2" fmla="*/ 30 w 330"/>
                    <a:gd name="T3" fmla="*/ 23 h 36"/>
                    <a:gd name="T4" fmla="*/ 62 w 330"/>
                    <a:gd name="T5" fmla="*/ 26 h 36"/>
                    <a:gd name="T6" fmla="*/ 101 w 330"/>
                    <a:gd name="T7" fmla="*/ 26 h 36"/>
                    <a:gd name="T8" fmla="*/ 140 w 330"/>
                    <a:gd name="T9" fmla="*/ 26 h 36"/>
                    <a:gd name="T10" fmla="*/ 174 w 330"/>
                    <a:gd name="T11" fmla="*/ 33 h 36"/>
                    <a:gd name="T12" fmla="*/ 198 w 330"/>
                    <a:gd name="T13" fmla="*/ 35 h 36"/>
                    <a:gd name="T14" fmla="*/ 234 w 330"/>
                    <a:gd name="T15" fmla="*/ 36 h 36"/>
                    <a:gd name="T16" fmla="*/ 261 w 330"/>
                    <a:gd name="T17" fmla="*/ 32 h 36"/>
                    <a:gd name="T18" fmla="*/ 278 w 330"/>
                    <a:gd name="T19" fmla="*/ 27 h 36"/>
                    <a:gd name="T20" fmla="*/ 299 w 330"/>
                    <a:gd name="T21" fmla="*/ 5 h 36"/>
                    <a:gd name="T22" fmla="*/ 314 w 330"/>
                    <a:gd name="T23" fmla="*/ 0 h 36"/>
                    <a:gd name="T24" fmla="*/ 330 w 330"/>
                    <a:gd name="T25" fmla="*/ 0 h 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30"/>
                    <a:gd name="T40" fmla="*/ 0 h 36"/>
                    <a:gd name="T41" fmla="*/ 330 w 330"/>
                    <a:gd name="T42" fmla="*/ 36 h 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30" h="36">
                      <a:moveTo>
                        <a:pt x="0" y="18"/>
                      </a:moveTo>
                      <a:lnTo>
                        <a:pt x="30" y="23"/>
                      </a:lnTo>
                      <a:lnTo>
                        <a:pt x="62" y="26"/>
                      </a:lnTo>
                      <a:lnTo>
                        <a:pt x="101" y="26"/>
                      </a:lnTo>
                      <a:lnTo>
                        <a:pt x="140" y="26"/>
                      </a:lnTo>
                      <a:lnTo>
                        <a:pt x="174" y="33"/>
                      </a:lnTo>
                      <a:lnTo>
                        <a:pt x="198" y="35"/>
                      </a:lnTo>
                      <a:lnTo>
                        <a:pt x="234" y="36"/>
                      </a:lnTo>
                      <a:lnTo>
                        <a:pt x="261" y="32"/>
                      </a:lnTo>
                      <a:lnTo>
                        <a:pt x="278" y="27"/>
                      </a:lnTo>
                      <a:lnTo>
                        <a:pt x="299" y="5"/>
                      </a:lnTo>
                      <a:lnTo>
                        <a:pt x="314" y="0"/>
                      </a:lnTo>
                      <a:lnTo>
                        <a:pt x="330" y="0"/>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6" name="Freeform 89"/>
                <p:cNvSpPr>
                  <a:spLocks noChangeAspect="1"/>
                </p:cNvSpPr>
                <p:nvPr/>
              </p:nvSpPr>
              <p:spPr bwMode="auto">
                <a:xfrm>
                  <a:off x="3257" y="1011"/>
                  <a:ext cx="30" cy="44"/>
                </a:xfrm>
                <a:custGeom>
                  <a:avLst/>
                  <a:gdLst>
                    <a:gd name="T0" fmla="*/ 0 w 30"/>
                    <a:gd name="T1" fmla="*/ 0 h 44"/>
                    <a:gd name="T2" fmla="*/ 16 w 30"/>
                    <a:gd name="T3" fmla="*/ 24 h 44"/>
                    <a:gd name="T4" fmla="*/ 30 w 30"/>
                    <a:gd name="T5" fmla="*/ 44 h 44"/>
                    <a:gd name="T6" fmla="*/ 0 60000 65536"/>
                    <a:gd name="T7" fmla="*/ 0 60000 65536"/>
                    <a:gd name="T8" fmla="*/ 0 60000 65536"/>
                    <a:gd name="T9" fmla="*/ 0 w 30"/>
                    <a:gd name="T10" fmla="*/ 0 h 44"/>
                    <a:gd name="T11" fmla="*/ 30 w 30"/>
                    <a:gd name="T12" fmla="*/ 44 h 44"/>
                  </a:gdLst>
                  <a:ahLst/>
                  <a:cxnLst>
                    <a:cxn ang="T6">
                      <a:pos x="T0" y="T1"/>
                    </a:cxn>
                    <a:cxn ang="T7">
                      <a:pos x="T2" y="T3"/>
                    </a:cxn>
                    <a:cxn ang="T8">
                      <a:pos x="T4" y="T5"/>
                    </a:cxn>
                  </a:cxnLst>
                  <a:rect l="T9" t="T10" r="T11" b="T12"/>
                  <a:pathLst>
                    <a:path w="30" h="44">
                      <a:moveTo>
                        <a:pt x="0" y="0"/>
                      </a:moveTo>
                      <a:lnTo>
                        <a:pt x="16" y="24"/>
                      </a:lnTo>
                      <a:lnTo>
                        <a:pt x="30" y="44"/>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7" name="Freeform 90"/>
                <p:cNvSpPr>
                  <a:spLocks noChangeAspect="1"/>
                </p:cNvSpPr>
                <p:nvPr/>
              </p:nvSpPr>
              <p:spPr bwMode="auto">
                <a:xfrm>
                  <a:off x="3189" y="1008"/>
                  <a:ext cx="72" cy="56"/>
                </a:xfrm>
                <a:custGeom>
                  <a:avLst/>
                  <a:gdLst>
                    <a:gd name="T0" fmla="*/ 0 w 72"/>
                    <a:gd name="T1" fmla="*/ 0 h 56"/>
                    <a:gd name="T2" fmla="*/ 27 w 72"/>
                    <a:gd name="T3" fmla="*/ 3 h 56"/>
                    <a:gd name="T4" fmla="*/ 51 w 72"/>
                    <a:gd name="T5" fmla="*/ 21 h 56"/>
                    <a:gd name="T6" fmla="*/ 72 w 72"/>
                    <a:gd name="T7" fmla="*/ 56 h 56"/>
                    <a:gd name="T8" fmla="*/ 0 60000 65536"/>
                    <a:gd name="T9" fmla="*/ 0 60000 65536"/>
                    <a:gd name="T10" fmla="*/ 0 60000 65536"/>
                    <a:gd name="T11" fmla="*/ 0 60000 65536"/>
                    <a:gd name="T12" fmla="*/ 0 w 72"/>
                    <a:gd name="T13" fmla="*/ 0 h 56"/>
                    <a:gd name="T14" fmla="*/ 72 w 72"/>
                    <a:gd name="T15" fmla="*/ 56 h 56"/>
                  </a:gdLst>
                  <a:ahLst/>
                  <a:cxnLst>
                    <a:cxn ang="T8">
                      <a:pos x="T0" y="T1"/>
                    </a:cxn>
                    <a:cxn ang="T9">
                      <a:pos x="T2" y="T3"/>
                    </a:cxn>
                    <a:cxn ang="T10">
                      <a:pos x="T4" y="T5"/>
                    </a:cxn>
                    <a:cxn ang="T11">
                      <a:pos x="T6" y="T7"/>
                    </a:cxn>
                  </a:cxnLst>
                  <a:rect l="T12" t="T13" r="T14" b="T15"/>
                  <a:pathLst>
                    <a:path w="72" h="56">
                      <a:moveTo>
                        <a:pt x="0" y="0"/>
                      </a:moveTo>
                      <a:lnTo>
                        <a:pt x="27" y="3"/>
                      </a:lnTo>
                      <a:lnTo>
                        <a:pt x="51" y="21"/>
                      </a:lnTo>
                      <a:lnTo>
                        <a:pt x="72" y="56"/>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8" name="Freeform 91"/>
                <p:cNvSpPr>
                  <a:spLocks noChangeAspect="1"/>
                </p:cNvSpPr>
                <p:nvPr/>
              </p:nvSpPr>
              <p:spPr bwMode="auto">
                <a:xfrm>
                  <a:off x="3050" y="861"/>
                  <a:ext cx="172" cy="27"/>
                </a:xfrm>
                <a:custGeom>
                  <a:avLst/>
                  <a:gdLst>
                    <a:gd name="T0" fmla="*/ 0 w 172"/>
                    <a:gd name="T1" fmla="*/ 0 h 27"/>
                    <a:gd name="T2" fmla="*/ 24 w 172"/>
                    <a:gd name="T3" fmla="*/ 6 h 27"/>
                    <a:gd name="T4" fmla="*/ 43 w 172"/>
                    <a:gd name="T5" fmla="*/ 14 h 27"/>
                    <a:gd name="T6" fmla="*/ 67 w 172"/>
                    <a:gd name="T7" fmla="*/ 11 h 27"/>
                    <a:gd name="T8" fmla="*/ 82 w 172"/>
                    <a:gd name="T9" fmla="*/ 5 h 27"/>
                    <a:gd name="T10" fmla="*/ 103 w 172"/>
                    <a:gd name="T11" fmla="*/ 17 h 27"/>
                    <a:gd name="T12" fmla="*/ 117 w 172"/>
                    <a:gd name="T13" fmla="*/ 15 h 27"/>
                    <a:gd name="T14" fmla="*/ 127 w 172"/>
                    <a:gd name="T15" fmla="*/ 11 h 27"/>
                    <a:gd name="T16" fmla="*/ 145 w 172"/>
                    <a:gd name="T17" fmla="*/ 24 h 27"/>
                    <a:gd name="T18" fmla="*/ 172 w 172"/>
                    <a:gd name="T19" fmla="*/ 27 h 2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72"/>
                    <a:gd name="T31" fmla="*/ 0 h 27"/>
                    <a:gd name="T32" fmla="*/ 172 w 172"/>
                    <a:gd name="T33" fmla="*/ 27 h 2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72" h="27">
                      <a:moveTo>
                        <a:pt x="0" y="0"/>
                      </a:moveTo>
                      <a:lnTo>
                        <a:pt x="24" y="6"/>
                      </a:lnTo>
                      <a:lnTo>
                        <a:pt x="43" y="14"/>
                      </a:lnTo>
                      <a:lnTo>
                        <a:pt x="67" y="11"/>
                      </a:lnTo>
                      <a:lnTo>
                        <a:pt x="82" y="5"/>
                      </a:lnTo>
                      <a:lnTo>
                        <a:pt x="103" y="17"/>
                      </a:lnTo>
                      <a:lnTo>
                        <a:pt x="117" y="15"/>
                      </a:lnTo>
                      <a:lnTo>
                        <a:pt x="127" y="11"/>
                      </a:lnTo>
                      <a:lnTo>
                        <a:pt x="145" y="24"/>
                      </a:lnTo>
                      <a:lnTo>
                        <a:pt x="172" y="27"/>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9" name="Freeform 92"/>
                <p:cNvSpPr>
                  <a:spLocks noChangeAspect="1"/>
                </p:cNvSpPr>
                <p:nvPr/>
              </p:nvSpPr>
              <p:spPr bwMode="auto">
                <a:xfrm>
                  <a:off x="2871" y="947"/>
                  <a:ext cx="39" cy="40"/>
                </a:xfrm>
                <a:custGeom>
                  <a:avLst/>
                  <a:gdLst>
                    <a:gd name="T0" fmla="*/ 0 w 39"/>
                    <a:gd name="T1" fmla="*/ 40 h 40"/>
                    <a:gd name="T2" fmla="*/ 18 w 39"/>
                    <a:gd name="T3" fmla="*/ 30 h 40"/>
                    <a:gd name="T4" fmla="*/ 39 w 39"/>
                    <a:gd name="T5" fmla="*/ 0 h 40"/>
                    <a:gd name="T6" fmla="*/ 0 60000 65536"/>
                    <a:gd name="T7" fmla="*/ 0 60000 65536"/>
                    <a:gd name="T8" fmla="*/ 0 60000 65536"/>
                    <a:gd name="T9" fmla="*/ 0 w 39"/>
                    <a:gd name="T10" fmla="*/ 0 h 40"/>
                    <a:gd name="T11" fmla="*/ 39 w 39"/>
                    <a:gd name="T12" fmla="*/ 40 h 40"/>
                  </a:gdLst>
                  <a:ahLst/>
                  <a:cxnLst>
                    <a:cxn ang="T6">
                      <a:pos x="T0" y="T1"/>
                    </a:cxn>
                    <a:cxn ang="T7">
                      <a:pos x="T2" y="T3"/>
                    </a:cxn>
                    <a:cxn ang="T8">
                      <a:pos x="T4" y="T5"/>
                    </a:cxn>
                  </a:cxnLst>
                  <a:rect l="T9" t="T10" r="T11" b="T12"/>
                  <a:pathLst>
                    <a:path w="39" h="40">
                      <a:moveTo>
                        <a:pt x="0" y="40"/>
                      </a:moveTo>
                      <a:lnTo>
                        <a:pt x="18" y="30"/>
                      </a:lnTo>
                      <a:lnTo>
                        <a:pt x="39" y="0"/>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0" name="Freeform 93"/>
                <p:cNvSpPr>
                  <a:spLocks noChangeAspect="1"/>
                </p:cNvSpPr>
                <p:nvPr/>
              </p:nvSpPr>
              <p:spPr bwMode="auto">
                <a:xfrm>
                  <a:off x="3176" y="1020"/>
                  <a:ext cx="75" cy="50"/>
                </a:xfrm>
                <a:custGeom>
                  <a:avLst/>
                  <a:gdLst>
                    <a:gd name="T0" fmla="*/ 0 w 75"/>
                    <a:gd name="T1" fmla="*/ 2 h 50"/>
                    <a:gd name="T2" fmla="*/ 24 w 75"/>
                    <a:gd name="T3" fmla="*/ 0 h 50"/>
                    <a:gd name="T4" fmla="*/ 45 w 75"/>
                    <a:gd name="T5" fmla="*/ 9 h 50"/>
                    <a:gd name="T6" fmla="*/ 61 w 75"/>
                    <a:gd name="T7" fmla="*/ 29 h 50"/>
                    <a:gd name="T8" fmla="*/ 75 w 75"/>
                    <a:gd name="T9" fmla="*/ 50 h 50"/>
                    <a:gd name="T10" fmla="*/ 0 60000 65536"/>
                    <a:gd name="T11" fmla="*/ 0 60000 65536"/>
                    <a:gd name="T12" fmla="*/ 0 60000 65536"/>
                    <a:gd name="T13" fmla="*/ 0 60000 65536"/>
                    <a:gd name="T14" fmla="*/ 0 60000 65536"/>
                    <a:gd name="T15" fmla="*/ 0 w 75"/>
                    <a:gd name="T16" fmla="*/ 0 h 50"/>
                    <a:gd name="T17" fmla="*/ 75 w 75"/>
                    <a:gd name="T18" fmla="*/ 50 h 50"/>
                  </a:gdLst>
                  <a:ahLst/>
                  <a:cxnLst>
                    <a:cxn ang="T10">
                      <a:pos x="T0" y="T1"/>
                    </a:cxn>
                    <a:cxn ang="T11">
                      <a:pos x="T2" y="T3"/>
                    </a:cxn>
                    <a:cxn ang="T12">
                      <a:pos x="T4" y="T5"/>
                    </a:cxn>
                    <a:cxn ang="T13">
                      <a:pos x="T6" y="T7"/>
                    </a:cxn>
                    <a:cxn ang="T14">
                      <a:pos x="T8" y="T9"/>
                    </a:cxn>
                  </a:cxnLst>
                  <a:rect l="T15" t="T16" r="T17" b="T18"/>
                  <a:pathLst>
                    <a:path w="75" h="50">
                      <a:moveTo>
                        <a:pt x="0" y="2"/>
                      </a:moveTo>
                      <a:lnTo>
                        <a:pt x="24" y="0"/>
                      </a:lnTo>
                      <a:lnTo>
                        <a:pt x="45" y="9"/>
                      </a:lnTo>
                      <a:lnTo>
                        <a:pt x="61" y="29"/>
                      </a:lnTo>
                      <a:lnTo>
                        <a:pt x="75" y="50"/>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1" name="Freeform 94"/>
                <p:cNvSpPr>
                  <a:spLocks noChangeAspect="1"/>
                </p:cNvSpPr>
                <p:nvPr/>
              </p:nvSpPr>
              <p:spPr bwMode="auto">
                <a:xfrm>
                  <a:off x="3020" y="1100"/>
                  <a:ext cx="201" cy="112"/>
                </a:xfrm>
                <a:custGeom>
                  <a:avLst/>
                  <a:gdLst>
                    <a:gd name="T0" fmla="*/ 0 w 201"/>
                    <a:gd name="T1" fmla="*/ 112 h 112"/>
                    <a:gd name="T2" fmla="*/ 24 w 201"/>
                    <a:gd name="T3" fmla="*/ 109 h 112"/>
                    <a:gd name="T4" fmla="*/ 46 w 201"/>
                    <a:gd name="T5" fmla="*/ 102 h 112"/>
                    <a:gd name="T6" fmla="*/ 75 w 201"/>
                    <a:gd name="T7" fmla="*/ 75 h 112"/>
                    <a:gd name="T8" fmla="*/ 99 w 201"/>
                    <a:gd name="T9" fmla="*/ 52 h 112"/>
                    <a:gd name="T10" fmla="*/ 129 w 201"/>
                    <a:gd name="T11" fmla="*/ 24 h 112"/>
                    <a:gd name="T12" fmla="*/ 159 w 201"/>
                    <a:gd name="T13" fmla="*/ 1 h 112"/>
                    <a:gd name="T14" fmla="*/ 171 w 201"/>
                    <a:gd name="T15" fmla="*/ 0 h 112"/>
                    <a:gd name="T16" fmla="*/ 186 w 201"/>
                    <a:gd name="T17" fmla="*/ 0 h 112"/>
                    <a:gd name="T18" fmla="*/ 201 w 201"/>
                    <a:gd name="T19" fmla="*/ 9 h 11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01"/>
                    <a:gd name="T31" fmla="*/ 0 h 112"/>
                    <a:gd name="T32" fmla="*/ 201 w 201"/>
                    <a:gd name="T33" fmla="*/ 112 h 11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01" h="112">
                      <a:moveTo>
                        <a:pt x="0" y="112"/>
                      </a:moveTo>
                      <a:lnTo>
                        <a:pt x="24" y="109"/>
                      </a:lnTo>
                      <a:lnTo>
                        <a:pt x="46" y="102"/>
                      </a:lnTo>
                      <a:lnTo>
                        <a:pt x="75" y="75"/>
                      </a:lnTo>
                      <a:lnTo>
                        <a:pt x="99" y="52"/>
                      </a:lnTo>
                      <a:lnTo>
                        <a:pt x="129" y="24"/>
                      </a:lnTo>
                      <a:lnTo>
                        <a:pt x="159" y="1"/>
                      </a:lnTo>
                      <a:lnTo>
                        <a:pt x="171" y="0"/>
                      </a:lnTo>
                      <a:lnTo>
                        <a:pt x="186" y="0"/>
                      </a:lnTo>
                      <a:lnTo>
                        <a:pt x="201" y="9"/>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2" name="Freeform 95"/>
                <p:cNvSpPr>
                  <a:spLocks noChangeAspect="1"/>
                </p:cNvSpPr>
                <p:nvPr/>
              </p:nvSpPr>
              <p:spPr bwMode="auto">
                <a:xfrm>
                  <a:off x="2553" y="1151"/>
                  <a:ext cx="471" cy="55"/>
                </a:xfrm>
                <a:custGeom>
                  <a:avLst/>
                  <a:gdLst>
                    <a:gd name="T0" fmla="*/ 0 w 471"/>
                    <a:gd name="T1" fmla="*/ 4 h 55"/>
                    <a:gd name="T2" fmla="*/ 32 w 471"/>
                    <a:gd name="T3" fmla="*/ 0 h 55"/>
                    <a:gd name="T4" fmla="*/ 65 w 471"/>
                    <a:gd name="T5" fmla="*/ 1 h 55"/>
                    <a:gd name="T6" fmla="*/ 101 w 471"/>
                    <a:gd name="T7" fmla="*/ 13 h 55"/>
                    <a:gd name="T8" fmla="*/ 126 w 471"/>
                    <a:gd name="T9" fmla="*/ 28 h 55"/>
                    <a:gd name="T10" fmla="*/ 153 w 471"/>
                    <a:gd name="T11" fmla="*/ 34 h 55"/>
                    <a:gd name="T12" fmla="*/ 180 w 471"/>
                    <a:gd name="T13" fmla="*/ 30 h 55"/>
                    <a:gd name="T14" fmla="*/ 215 w 471"/>
                    <a:gd name="T15" fmla="*/ 21 h 55"/>
                    <a:gd name="T16" fmla="*/ 254 w 471"/>
                    <a:gd name="T17" fmla="*/ 13 h 55"/>
                    <a:gd name="T18" fmla="*/ 293 w 471"/>
                    <a:gd name="T19" fmla="*/ 13 h 55"/>
                    <a:gd name="T20" fmla="*/ 323 w 471"/>
                    <a:gd name="T21" fmla="*/ 21 h 55"/>
                    <a:gd name="T22" fmla="*/ 354 w 471"/>
                    <a:gd name="T23" fmla="*/ 40 h 55"/>
                    <a:gd name="T24" fmla="*/ 395 w 471"/>
                    <a:gd name="T25" fmla="*/ 55 h 55"/>
                    <a:gd name="T26" fmla="*/ 420 w 471"/>
                    <a:gd name="T27" fmla="*/ 54 h 55"/>
                    <a:gd name="T28" fmla="*/ 443 w 471"/>
                    <a:gd name="T29" fmla="*/ 46 h 55"/>
                    <a:gd name="T30" fmla="*/ 459 w 471"/>
                    <a:gd name="T31" fmla="*/ 36 h 55"/>
                    <a:gd name="T32" fmla="*/ 471 w 471"/>
                    <a:gd name="T33" fmla="*/ 30 h 5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71"/>
                    <a:gd name="T52" fmla="*/ 0 h 55"/>
                    <a:gd name="T53" fmla="*/ 471 w 471"/>
                    <a:gd name="T54" fmla="*/ 55 h 5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71" h="55">
                      <a:moveTo>
                        <a:pt x="0" y="4"/>
                      </a:moveTo>
                      <a:lnTo>
                        <a:pt x="32" y="0"/>
                      </a:lnTo>
                      <a:lnTo>
                        <a:pt x="65" y="1"/>
                      </a:lnTo>
                      <a:lnTo>
                        <a:pt x="101" y="13"/>
                      </a:lnTo>
                      <a:lnTo>
                        <a:pt x="126" y="28"/>
                      </a:lnTo>
                      <a:lnTo>
                        <a:pt x="153" y="34"/>
                      </a:lnTo>
                      <a:lnTo>
                        <a:pt x="180" y="30"/>
                      </a:lnTo>
                      <a:lnTo>
                        <a:pt x="215" y="21"/>
                      </a:lnTo>
                      <a:lnTo>
                        <a:pt x="254" y="13"/>
                      </a:lnTo>
                      <a:lnTo>
                        <a:pt x="293" y="13"/>
                      </a:lnTo>
                      <a:lnTo>
                        <a:pt x="323" y="21"/>
                      </a:lnTo>
                      <a:lnTo>
                        <a:pt x="354" y="40"/>
                      </a:lnTo>
                      <a:lnTo>
                        <a:pt x="395" y="55"/>
                      </a:lnTo>
                      <a:lnTo>
                        <a:pt x="420" y="54"/>
                      </a:lnTo>
                      <a:lnTo>
                        <a:pt x="443" y="46"/>
                      </a:lnTo>
                      <a:lnTo>
                        <a:pt x="459" y="36"/>
                      </a:lnTo>
                      <a:lnTo>
                        <a:pt x="471" y="30"/>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3" name="Freeform 96"/>
                <p:cNvSpPr>
                  <a:spLocks noChangeAspect="1"/>
                </p:cNvSpPr>
                <p:nvPr/>
              </p:nvSpPr>
              <p:spPr bwMode="auto">
                <a:xfrm>
                  <a:off x="2438" y="1140"/>
                  <a:ext cx="108" cy="93"/>
                </a:xfrm>
                <a:custGeom>
                  <a:avLst/>
                  <a:gdLst>
                    <a:gd name="T0" fmla="*/ 0 w 108"/>
                    <a:gd name="T1" fmla="*/ 93 h 93"/>
                    <a:gd name="T2" fmla="*/ 13 w 108"/>
                    <a:gd name="T3" fmla="*/ 60 h 93"/>
                    <a:gd name="T4" fmla="*/ 30 w 108"/>
                    <a:gd name="T5" fmla="*/ 38 h 93"/>
                    <a:gd name="T6" fmla="*/ 40 w 108"/>
                    <a:gd name="T7" fmla="*/ 30 h 93"/>
                    <a:gd name="T8" fmla="*/ 69 w 108"/>
                    <a:gd name="T9" fmla="*/ 24 h 93"/>
                    <a:gd name="T10" fmla="*/ 88 w 108"/>
                    <a:gd name="T11" fmla="*/ 14 h 93"/>
                    <a:gd name="T12" fmla="*/ 108 w 108"/>
                    <a:gd name="T13" fmla="*/ 0 h 93"/>
                    <a:gd name="T14" fmla="*/ 0 60000 65536"/>
                    <a:gd name="T15" fmla="*/ 0 60000 65536"/>
                    <a:gd name="T16" fmla="*/ 0 60000 65536"/>
                    <a:gd name="T17" fmla="*/ 0 60000 65536"/>
                    <a:gd name="T18" fmla="*/ 0 60000 65536"/>
                    <a:gd name="T19" fmla="*/ 0 60000 65536"/>
                    <a:gd name="T20" fmla="*/ 0 60000 65536"/>
                    <a:gd name="T21" fmla="*/ 0 w 108"/>
                    <a:gd name="T22" fmla="*/ 0 h 93"/>
                    <a:gd name="T23" fmla="*/ 108 w 108"/>
                    <a:gd name="T24" fmla="*/ 93 h 9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8" h="93">
                      <a:moveTo>
                        <a:pt x="0" y="93"/>
                      </a:moveTo>
                      <a:lnTo>
                        <a:pt x="13" y="60"/>
                      </a:lnTo>
                      <a:lnTo>
                        <a:pt x="30" y="38"/>
                      </a:lnTo>
                      <a:lnTo>
                        <a:pt x="40" y="30"/>
                      </a:lnTo>
                      <a:lnTo>
                        <a:pt x="69" y="24"/>
                      </a:lnTo>
                      <a:lnTo>
                        <a:pt x="88" y="14"/>
                      </a:lnTo>
                      <a:lnTo>
                        <a:pt x="108" y="0"/>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4" name="Freeform 97"/>
                <p:cNvSpPr>
                  <a:spLocks noChangeAspect="1"/>
                </p:cNvSpPr>
                <p:nvPr/>
              </p:nvSpPr>
              <p:spPr bwMode="auto">
                <a:xfrm>
                  <a:off x="2568" y="1053"/>
                  <a:ext cx="540" cy="38"/>
                </a:xfrm>
                <a:custGeom>
                  <a:avLst/>
                  <a:gdLst>
                    <a:gd name="T0" fmla="*/ 0 w 540"/>
                    <a:gd name="T1" fmla="*/ 14 h 38"/>
                    <a:gd name="T2" fmla="*/ 39 w 540"/>
                    <a:gd name="T3" fmla="*/ 21 h 38"/>
                    <a:gd name="T4" fmla="*/ 84 w 540"/>
                    <a:gd name="T5" fmla="*/ 27 h 38"/>
                    <a:gd name="T6" fmla="*/ 138 w 540"/>
                    <a:gd name="T7" fmla="*/ 30 h 38"/>
                    <a:gd name="T8" fmla="*/ 180 w 540"/>
                    <a:gd name="T9" fmla="*/ 21 h 38"/>
                    <a:gd name="T10" fmla="*/ 230 w 540"/>
                    <a:gd name="T11" fmla="*/ 3 h 38"/>
                    <a:gd name="T12" fmla="*/ 269 w 540"/>
                    <a:gd name="T13" fmla="*/ 0 h 38"/>
                    <a:gd name="T14" fmla="*/ 321 w 540"/>
                    <a:gd name="T15" fmla="*/ 5 h 38"/>
                    <a:gd name="T16" fmla="*/ 357 w 540"/>
                    <a:gd name="T17" fmla="*/ 17 h 38"/>
                    <a:gd name="T18" fmla="*/ 386 w 540"/>
                    <a:gd name="T19" fmla="*/ 29 h 38"/>
                    <a:gd name="T20" fmla="*/ 416 w 540"/>
                    <a:gd name="T21" fmla="*/ 38 h 38"/>
                    <a:gd name="T22" fmla="*/ 450 w 540"/>
                    <a:gd name="T23" fmla="*/ 38 h 38"/>
                    <a:gd name="T24" fmla="*/ 489 w 540"/>
                    <a:gd name="T25" fmla="*/ 24 h 38"/>
                    <a:gd name="T26" fmla="*/ 518 w 540"/>
                    <a:gd name="T27" fmla="*/ 11 h 38"/>
                    <a:gd name="T28" fmla="*/ 540 w 540"/>
                    <a:gd name="T29" fmla="*/ 5 h 3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40"/>
                    <a:gd name="T46" fmla="*/ 0 h 38"/>
                    <a:gd name="T47" fmla="*/ 540 w 540"/>
                    <a:gd name="T48" fmla="*/ 38 h 38"/>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40" h="38">
                      <a:moveTo>
                        <a:pt x="0" y="14"/>
                      </a:moveTo>
                      <a:lnTo>
                        <a:pt x="39" y="21"/>
                      </a:lnTo>
                      <a:lnTo>
                        <a:pt x="84" y="27"/>
                      </a:lnTo>
                      <a:lnTo>
                        <a:pt x="138" y="30"/>
                      </a:lnTo>
                      <a:lnTo>
                        <a:pt x="180" y="21"/>
                      </a:lnTo>
                      <a:lnTo>
                        <a:pt x="230" y="3"/>
                      </a:lnTo>
                      <a:lnTo>
                        <a:pt x="269" y="0"/>
                      </a:lnTo>
                      <a:lnTo>
                        <a:pt x="321" y="5"/>
                      </a:lnTo>
                      <a:lnTo>
                        <a:pt x="357" y="17"/>
                      </a:lnTo>
                      <a:lnTo>
                        <a:pt x="386" y="29"/>
                      </a:lnTo>
                      <a:lnTo>
                        <a:pt x="416" y="38"/>
                      </a:lnTo>
                      <a:lnTo>
                        <a:pt x="450" y="38"/>
                      </a:lnTo>
                      <a:lnTo>
                        <a:pt x="489" y="24"/>
                      </a:lnTo>
                      <a:lnTo>
                        <a:pt x="518" y="11"/>
                      </a:lnTo>
                      <a:lnTo>
                        <a:pt x="540" y="5"/>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5" name="Freeform 98"/>
                <p:cNvSpPr>
                  <a:spLocks noChangeAspect="1"/>
                </p:cNvSpPr>
                <p:nvPr/>
              </p:nvSpPr>
              <p:spPr bwMode="auto">
                <a:xfrm>
                  <a:off x="2574" y="1041"/>
                  <a:ext cx="539" cy="41"/>
                </a:xfrm>
                <a:custGeom>
                  <a:avLst/>
                  <a:gdLst>
                    <a:gd name="T0" fmla="*/ 0 w 539"/>
                    <a:gd name="T1" fmla="*/ 8 h 41"/>
                    <a:gd name="T2" fmla="*/ 51 w 539"/>
                    <a:gd name="T3" fmla="*/ 17 h 41"/>
                    <a:gd name="T4" fmla="*/ 98 w 539"/>
                    <a:gd name="T5" fmla="*/ 24 h 41"/>
                    <a:gd name="T6" fmla="*/ 132 w 539"/>
                    <a:gd name="T7" fmla="*/ 27 h 41"/>
                    <a:gd name="T8" fmla="*/ 161 w 539"/>
                    <a:gd name="T9" fmla="*/ 21 h 41"/>
                    <a:gd name="T10" fmla="*/ 195 w 539"/>
                    <a:gd name="T11" fmla="*/ 11 h 41"/>
                    <a:gd name="T12" fmla="*/ 236 w 539"/>
                    <a:gd name="T13" fmla="*/ 0 h 41"/>
                    <a:gd name="T14" fmla="*/ 273 w 539"/>
                    <a:gd name="T15" fmla="*/ 2 h 41"/>
                    <a:gd name="T16" fmla="*/ 314 w 539"/>
                    <a:gd name="T17" fmla="*/ 6 h 41"/>
                    <a:gd name="T18" fmla="*/ 353 w 539"/>
                    <a:gd name="T19" fmla="*/ 20 h 41"/>
                    <a:gd name="T20" fmla="*/ 390 w 539"/>
                    <a:gd name="T21" fmla="*/ 35 h 41"/>
                    <a:gd name="T22" fmla="*/ 426 w 539"/>
                    <a:gd name="T23" fmla="*/ 41 h 41"/>
                    <a:gd name="T24" fmla="*/ 459 w 539"/>
                    <a:gd name="T25" fmla="*/ 33 h 41"/>
                    <a:gd name="T26" fmla="*/ 494 w 539"/>
                    <a:gd name="T27" fmla="*/ 23 h 41"/>
                    <a:gd name="T28" fmla="*/ 539 w 539"/>
                    <a:gd name="T29" fmla="*/ 8 h 4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39"/>
                    <a:gd name="T46" fmla="*/ 0 h 41"/>
                    <a:gd name="T47" fmla="*/ 539 w 539"/>
                    <a:gd name="T48" fmla="*/ 41 h 41"/>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39" h="41">
                      <a:moveTo>
                        <a:pt x="0" y="8"/>
                      </a:moveTo>
                      <a:lnTo>
                        <a:pt x="51" y="17"/>
                      </a:lnTo>
                      <a:lnTo>
                        <a:pt x="98" y="24"/>
                      </a:lnTo>
                      <a:lnTo>
                        <a:pt x="132" y="27"/>
                      </a:lnTo>
                      <a:lnTo>
                        <a:pt x="161" y="21"/>
                      </a:lnTo>
                      <a:lnTo>
                        <a:pt x="195" y="11"/>
                      </a:lnTo>
                      <a:lnTo>
                        <a:pt x="236" y="0"/>
                      </a:lnTo>
                      <a:lnTo>
                        <a:pt x="273" y="2"/>
                      </a:lnTo>
                      <a:lnTo>
                        <a:pt x="314" y="6"/>
                      </a:lnTo>
                      <a:lnTo>
                        <a:pt x="353" y="20"/>
                      </a:lnTo>
                      <a:lnTo>
                        <a:pt x="390" y="35"/>
                      </a:lnTo>
                      <a:lnTo>
                        <a:pt x="426" y="41"/>
                      </a:lnTo>
                      <a:lnTo>
                        <a:pt x="459" y="33"/>
                      </a:lnTo>
                      <a:lnTo>
                        <a:pt x="494" y="23"/>
                      </a:lnTo>
                      <a:lnTo>
                        <a:pt x="539" y="8"/>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6" name="Freeform 99"/>
                <p:cNvSpPr>
                  <a:spLocks noChangeAspect="1"/>
                </p:cNvSpPr>
                <p:nvPr/>
              </p:nvSpPr>
              <p:spPr bwMode="auto">
                <a:xfrm>
                  <a:off x="2624" y="897"/>
                  <a:ext cx="229" cy="84"/>
                </a:xfrm>
                <a:custGeom>
                  <a:avLst/>
                  <a:gdLst>
                    <a:gd name="T0" fmla="*/ 0 w 229"/>
                    <a:gd name="T1" fmla="*/ 0 h 84"/>
                    <a:gd name="T2" fmla="*/ 9 w 229"/>
                    <a:gd name="T3" fmla="*/ 14 h 84"/>
                    <a:gd name="T4" fmla="*/ 34 w 229"/>
                    <a:gd name="T5" fmla="*/ 24 h 84"/>
                    <a:gd name="T6" fmla="*/ 46 w 229"/>
                    <a:gd name="T7" fmla="*/ 35 h 84"/>
                    <a:gd name="T8" fmla="*/ 49 w 229"/>
                    <a:gd name="T9" fmla="*/ 56 h 84"/>
                    <a:gd name="T10" fmla="*/ 78 w 229"/>
                    <a:gd name="T11" fmla="*/ 51 h 84"/>
                    <a:gd name="T12" fmla="*/ 79 w 229"/>
                    <a:gd name="T13" fmla="*/ 65 h 84"/>
                    <a:gd name="T14" fmla="*/ 100 w 229"/>
                    <a:gd name="T15" fmla="*/ 62 h 84"/>
                    <a:gd name="T16" fmla="*/ 108 w 229"/>
                    <a:gd name="T17" fmla="*/ 84 h 84"/>
                    <a:gd name="T18" fmla="*/ 126 w 229"/>
                    <a:gd name="T19" fmla="*/ 62 h 84"/>
                    <a:gd name="T20" fmla="*/ 148 w 229"/>
                    <a:gd name="T21" fmla="*/ 44 h 84"/>
                    <a:gd name="T22" fmla="*/ 159 w 229"/>
                    <a:gd name="T23" fmla="*/ 39 h 84"/>
                    <a:gd name="T24" fmla="*/ 174 w 229"/>
                    <a:gd name="T25" fmla="*/ 35 h 84"/>
                    <a:gd name="T26" fmla="*/ 186 w 229"/>
                    <a:gd name="T27" fmla="*/ 68 h 84"/>
                    <a:gd name="T28" fmla="*/ 204 w 229"/>
                    <a:gd name="T29" fmla="*/ 51 h 84"/>
                    <a:gd name="T30" fmla="*/ 219 w 229"/>
                    <a:gd name="T31" fmla="*/ 44 h 84"/>
                    <a:gd name="T32" fmla="*/ 229 w 229"/>
                    <a:gd name="T33" fmla="*/ 39 h 8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29"/>
                    <a:gd name="T52" fmla="*/ 0 h 84"/>
                    <a:gd name="T53" fmla="*/ 229 w 229"/>
                    <a:gd name="T54" fmla="*/ 84 h 8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29" h="84">
                      <a:moveTo>
                        <a:pt x="0" y="0"/>
                      </a:moveTo>
                      <a:lnTo>
                        <a:pt x="9" y="14"/>
                      </a:lnTo>
                      <a:lnTo>
                        <a:pt x="34" y="24"/>
                      </a:lnTo>
                      <a:lnTo>
                        <a:pt x="46" y="35"/>
                      </a:lnTo>
                      <a:lnTo>
                        <a:pt x="49" y="56"/>
                      </a:lnTo>
                      <a:lnTo>
                        <a:pt x="78" y="51"/>
                      </a:lnTo>
                      <a:lnTo>
                        <a:pt x="79" y="65"/>
                      </a:lnTo>
                      <a:lnTo>
                        <a:pt x="100" y="62"/>
                      </a:lnTo>
                      <a:lnTo>
                        <a:pt x="108" y="84"/>
                      </a:lnTo>
                      <a:lnTo>
                        <a:pt x="126" y="62"/>
                      </a:lnTo>
                      <a:lnTo>
                        <a:pt x="148" y="44"/>
                      </a:lnTo>
                      <a:lnTo>
                        <a:pt x="159" y="39"/>
                      </a:lnTo>
                      <a:lnTo>
                        <a:pt x="174" y="35"/>
                      </a:lnTo>
                      <a:lnTo>
                        <a:pt x="186" y="68"/>
                      </a:lnTo>
                      <a:lnTo>
                        <a:pt x="204" y="51"/>
                      </a:lnTo>
                      <a:lnTo>
                        <a:pt x="219" y="44"/>
                      </a:lnTo>
                      <a:lnTo>
                        <a:pt x="229" y="39"/>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7" name="Freeform 100"/>
                <p:cNvSpPr>
                  <a:spLocks noChangeAspect="1"/>
                </p:cNvSpPr>
                <p:nvPr/>
              </p:nvSpPr>
              <p:spPr bwMode="auto">
                <a:xfrm>
                  <a:off x="2319" y="1043"/>
                  <a:ext cx="243" cy="130"/>
                </a:xfrm>
                <a:custGeom>
                  <a:avLst/>
                  <a:gdLst>
                    <a:gd name="T0" fmla="*/ 0 w 243"/>
                    <a:gd name="T1" fmla="*/ 37 h 130"/>
                    <a:gd name="T2" fmla="*/ 20 w 243"/>
                    <a:gd name="T3" fmla="*/ 66 h 130"/>
                    <a:gd name="T4" fmla="*/ 36 w 243"/>
                    <a:gd name="T5" fmla="*/ 82 h 130"/>
                    <a:gd name="T6" fmla="*/ 56 w 243"/>
                    <a:gd name="T7" fmla="*/ 100 h 130"/>
                    <a:gd name="T8" fmla="*/ 69 w 243"/>
                    <a:gd name="T9" fmla="*/ 118 h 130"/>
                    <a:gd name="T10" fmla="*/ 86 w 243"/>
                    <a:gd name="T11" fmla="*/ 130 h 130"/>
                    <a:gd name="T12" fmla="*/ 95 w 243"/>
                    <a:gd name="T13" fmla="*/ 124 h 130"/>
                    <a:gd name="T14" fmla="*/ 105 w 243"/>
                    <a:gd name="T15" fmla="*/ 114 h 130"/>
                    <a:gd name="T16" fmla="*/ 116 w 243"/>
                    <a:gd name="T17" fmla="*/ 93 h 130"/>
                    <a:gd name="T18" fmla="*/ 129 w 243"/>
                    <a:gd name="T19" fmla="*/ 64 h 130"/>
                    <a:gd name="T20" fmla="*/ 143 w 243"/>
                    <a:gd name="T21" fmla="*/ 39 h 130"/>
                    <a:gd name="T22" fmla="*/ 155 w 243"/>
                    <a:gd name="T23" fmla="*/ 25 h 130"/>
                    <a:gd name="T24" fmla="*/ 180 w 243"/>
                    <a:gd name="T25" fmla="*/ 15 h 130"/>
                    <a:gd name="T26" fmla="*/ 222 w 243"/>
                    <a:gd name="T27" fmla="*/ 1 h 130"/>
                    <a:gd name="T28" fmla="*/ 243 w 243"/>
                    <a:gd name="T29" fmla="*/ 0 h 13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43"/>
                    <a:gd name="T46" fmla="*/ 0 h 130"/>
                    <a:gd name="T47" fmla="*/ 243 w 243"/>
                    <a:gd name="T48" fmla="*/ 130 h 130"/>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43" h="130">
                      <a:moveTo>
                        <a:pt x="0" y="37"/>
                      </a:moveTo>
                      <a:lnTo>
                        <a:pt x="20" y="66"/>
                      </a:lnTo>
                      <a:lnTo>
                        <a:pt x="36" y="82"/>
                      </a:lnTo>
                      <a:lnTo>
                        <a:pt x="56" y="100"/>
                      </a:lnTo>
                      <a:lnTo>
                        <a:pt x="69" y="118"/>
                      </a:lnTo>
                      <a:lnTo>
                        <a:pt x="86" y="130"/>
                      </a:lnTo>
                      <a:lnTo>
                        <a:pt x="95" y="124"/>
                      </a:lnTo>
                      <a:lnTo>
                        <a:pt x="105" y="114"/>
                      </a:lnTo>
                      <a:lnTo>
                        <a:pt x="116" y="93"/>
                      </a:lnTo>
                      <a:lnTo>
                        <a:pt x="129" y="64"/>
                      </a:lnTo>
                      <a:lnTo>
                        <a:pt x="143" y="39"/>
                      </a:lnTo>
                      <a:lnTo>
                        <a:pt x="155" y="25"/>
                      </a:lnTo>
                      <a:lnTo>
                        <a:pt x="180" y="15"/>
                      </a:lnTo>
                      <a:lnTo>
                        <a:pt x="222" y="1"/>
                      </a:lnTo>
                      <a:lnTo>
                        <a:pt x="243" y="0"/>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8" name="Freeform 101"/>
                <p:cNvSpPr>
                  <a:spLocks noChangeAspect="1"/>
                </p:cNvSpPr>
                <p:nvPr/>
              </p:nvSpPr>
              <p:spPr bwMode="auto">
                <a:xfrm>
                  <a:off x="2426" y="1064"/>
                  <a:ext cx="133" cy="166"/>
                </a:xfrm>
                <a:custGeom>
                  <a:avLst/>
                  <a:gdLst>
                    <a:gd name="T0" fmla="*/ 0 w 133"/>
                    <a:gd name="T1" fmla="*/ 166 h 166"/>
                    <a:gd name="T2" fmla="*/ 10 w 133"/>
                    <a:gd name="T3" fmla="*/ 127 h 166"/>
                    <a:gd name="T4" fmla="*/ 25 w 133"/>
                    <a:gd name="T5" fmla="*/ 99 h 166"/>
                    <a:gd name="T6" fmla="*/ 42 w 133"/>
                    <a:gd name="T7" fmla="*/ 66 h 166"/>
                    <a:gd name="T8" fmla="*/ 60 w 133"/>
                    <a:gd name="T9" fmla="*/ 37 h 166"/>
                    <a:gd name="T10" fmla="*/ 82 w 133"/>
                    <a:gd name="T11" fmla="*/ 19 h 166"/>
                    <a:gd name="T12" fmla="*/ 114 w 133"/>
                    <a:gd name="T13" fmla="*/ 4 h 166"/>
                    <a:gd name="T14" fmla="*/ 133 w 133"/>
                    <a:gd name="T15" fmla="*/ 0 h 166"/>
                    <a:gd name="T16" fmla="*/ 0 60000 65536"/>
                    <a:gd name="T17" fmla="*/ 0 60000 65536"/>
                    <a:gd name="T18" fmla="*/ 0 60000 65536"/>
                    <a:gd name="T19" fmla="*/ 0 60000 65536"/>
                    <a:gd name="T20" fmla="*/ 0 60000 65536"/>
                    <a:gd name="T21" fmla="*/ 0 60000 65536"/>
                    <a:gd name="T22" fmla="*/ 0 60000 65536"/>
                    <a:gd name="T23" fmla="*/ 0 60000 65536"/>
                    <a:gd name="T24" fmla="*/ 0 w 133"/>
                    <a:gd name="T25" fmla="*/ 0 h 166"/>
                    <a:gd name="T26" fmla="*/ 133 w 133"/>
                    <a:gd name="T27" fmla="*/ 166 h 16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33" h="166">
                      <a:moveTo>
                        <a:pt x="0" y="166"/>
                      </a:moveTo>
                      <a:lnTo>
                        <a:pt x="10" y="127"/>
                      </a:lnTo>
                      <a:lnTo>
                        <a:pt x="25" y="99"/>
                      </a:lnTo>
                      <a:lnTo>
                        <a:pt x="42" y="66"/>
                      </a:lnTo>
                      <a:lnTo>
                        <a:pt x="60" y="37"/>
                      </a:lnTo>
                      <a:lnTo>
                        <a:pt x="82" y="19"/>
                      </a:lnTo>
                      <a:lnTo>
                        <a:pt x="114" y="4"/>
                      </a:lnTo>
                      <a:lnTo>
                        <a:pt x="133" y="0"/>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9" name="Freeform 102"/>
                <p:cNvSpPr>
                  <a:spLocks noChangeAspect="1"/>
                </p:cNvSpPr>
                <p:nvPr/>
              </p:nvSpPr>
              <p:spPr bwMode="auto">
                <a:xfrm>
                  <a:off x="2633" y="852"/>
                  <a:ext cx="150" cy="45"/>
                </a:xfrm>
                <a:custGeom>
                  <a:avLst/>
                  <a:gdLst>
                    <a:gd name="T0" fmla="*/ 0 w 150"/>
                    <a:gd name="T1" fmla="*/ 0 h 45"/>
                    <a:gd name="T2" fmla="*/ 21 w 150"/>
                    <a:gd name="T3" fmla="*/ 12 h 45"/>
                    <a:gd name="T4" fmla="*/ 45 w 150"/>
                    <a:gd name="T5" fmla="*/ 33 h 45"/>
                    <a:gd name="T6" fmla="*/ 70 w 150"/>
                    <a:gd name="T7" fmla="*/ 42 h 45"/>
                    <a:gd name="T8" fmla="*/ 91 w 150"/>
                    <a:gd name="T9" fmla="*/ 45 h 45"/>
                    <a:gd name="T10" fmla="*/ 108 w 150"/>
                    <a:gd name="T11" fmla="*/ 42 h 45"/>
                    <a:gd name="T12" fmla="*/ 135 w 150"/>
                    <a:gd name="T13" fmla="*/ 35 h 45"/>
                    <a:gd name="T14" fmla="*/ 150 w 150"/>
                    <a:gd name="T15" fmla="*/ 30 h 45"/>
                    <a:gd name="T16" fmla="*/ 0 60000 65536"/>
                    <a:gd name="T17" fmla="*/ 0 60000 65536"/>
                    <a:gd name="T18" fmla="*/ 0 60000 65536"/>
                    <a:gd name="T19" fmla="*/ 0 60000 65536"/>
                    <a:gd name="T20" fmla="*/ 0 60000 65536"/>
                    <a:gd name="T21" fmla="*/ 0 60000 65536"/>
                    <a:gd name="T22" fmla="*/ 0 60000 65536"/>
                    <a:gd name="T23" fmla="*/ 0 60000 65536"/>
                    <a:gd name="T24" fmla="*/ 0 w 150"/>
                    <a:gd name="T25" fmla="*/ 0 h 45"/>
                    <a:gd name="T26" fmla="*/ 150 w 150"/>
                    <a:gd name="T27" fmla="*/ 45 h 4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50" h="45">
                      <a:moveTo>
                        <a:pt x="0" y="0"/>
                      </a:moveTo>
                      <a:lnTo>
                        <a:pt x="21" y="12"/>
                      </a:lnTo>
                      <a:lnTo>
                        <a:pt x="45" y="33"/>
                      </a:lnTo>
                      <a:lnTo>
                        <a:pt x="70" y="42"/>
                      </a:lnTo>
                      <a:lnTo>
                        <a:pt x="91" y="45"/>
                      </a:lnTo>
                      <a:lnTo>
                        <a:pt x="108" y="42"/>
                      </a:lnTo>
                      <a:lnTo>
                        <a:pt x="135" y="35"/>
                      </a:lnTo>
                      <a:lnTo>
                        <a:pt x="150" y="30"/>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0" name="Freeform 103"/>
                <p:cNvSpPr>
                  <a:spLocks noChangeAspect="1"/>
                </p:cNvSpPr>
                <p:nvPr/>
              </p:nvSpPr>
              <p:spPr bwMode="auto">
                <a:xfrm>
                  <a:off x="2789" y="887"/>
                  <a:ext cx="49" cy="13"/>
                </a:xfrm>
                <a:custGeom>
                  <a:avLst/>
                  <a:gdLst>
                    <a:gd name="T0" fmla="*/ 0 w 49"/>
                    <a:gd name="T1" fmla="*/ 13 h 13"/>
                    <a:gd name="T2" fmla="*/ 33 w 49"/>
                    <a:gd name="T3" fmla="*/ 4 h 13"/>
                    <a:gd name="T4" fmla="*/ 49 w 49"/>
                    <a:gd name="T5" fmla="*/ 0 h 13"/>
                    <a:gd name="T6" fmla="*/ 0 60000 65536"/>
                    <a:gd name="T7" fmla="*/ 0 60000 65536"/>
                    <a:gd name="T8" fmla="*/ 0 60000 65536"/>
                    <a:gd name="T9" fmla="*/ 0 w 49"/>
                    <a:gd name="T10" fmla="*/ 0 h 13"/>
                    <a:gd name="T11" fmla="*/ 49 w 49"/>
                    <a:gd name="T12" fmla="*/ 13 h 13"/>
                  </a:gdLst>
                  <a:ahLst/>
                  <a:cxnLst>
                    <a:cxn ang="T6">
                      <a:pos x="T0" y="T1"/>
                    </a:cxn>
                    <a:cxn ang="T7">
                      <a:pos x="T2" y="T3"/>
                    </a:cxn>
                    <a:cxn ang="T8">
                      <a:pos x="T4" y="T5"/>
                    </a:cxn>
                  </a:cxnLst>
                  <a:rect l="T9" t="T10" r="T11" b="T12"/>
                  <a:pathLst>
                    <a:path w="49" h="13">
                      <a:moveTo>
                        <a:pt x="0" y="13"/>
                      </a:moveTo>
                      <a:lnTo>
                        <a:pt x="33" y="4"/>
                      </a:lnTo>
                      <a:lnTo>
                        <a:pt x="49" y="0"/>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1" name="Freeform 104"/>
                <p:cNvSpPr>
                  <a:spLocks noChangeAspect="1"/>
                </p:cNvSpPr>
                <p:nvPr/>
              </p:nvSpPr>
              <p:spPr bwMode="auto">
                <a:xfrm>
                  <a:off x="2847" y="894"/>
                  <a:ext cx="140" cy="38"/>
                </a:xfrm>
                <a:custGeom>
                  <a:avLst/>
                  <a:gdLst>
                    <a:gd name="T0" fmla="*/ 0 w 140"/>
                    <a:gd name="T1" fmla="*/ 9 h 38"/>
                    <a:gd name="T2" fmla="*/ 26 w 140"/>
                    <a:gd name="T3" fmla="*/ 18 h 38"/>
                    <a:gd name="T4" fmla="*/ 48 w 140"/>
                    <a:gd name="T5" fmla="*/ 15 h 38"/>
                    <a:gd name="T6" fmla="*/ 65 w 140"/>
                    <a:gd name="T7" fmla="*/ 3 h 38"/>
                    <a:gd name="T8" fmla="*/ 83 w 140"/>
                    <a:gd name="T9" fmla="*/ 11 h 38"/>
                    <a:gd name="T10" fmla="*/ 99 w 140"/>
                    <a:gd name="T11" fmla="*/ 0 h 38"/>
                    <a:gd name="T12" fmla="*/ 131 w 140"/>
                    <a:gd name="T13" fmla="*/ 30 h 38"/>
                    <a:gd name="T14" fmla="*/ 140 w 140"/>
                    <a:gd name="T15" fmla="*/ 38 h 38"/>
                    <a:gd name="T16" fmla="*/ 0 60000 65536"/>
                    <a:gd name="T17" fmla="*/ 0 60000 65536"/>
                    <a:gd name="T18" fmla="*/ 0 60000 65536"/>
                    <a:gd name="T19" fmla="*/ 0 60000 65536"/>
                    <a:gd name="T20" fmla="*/ 0 60000 65536"/>
                    <a:gd name="T21" fmla="*/ 0 60000 65536"/>
                    <a:gd name="T22" fmla="*/ 0 60000 65536"/>
                    <a:gd name="T23" fmla="*/ 0 60000 65536"/>
                    <a:gd name="T24" fmla="*/ 0 w 140"/>
                    <a:gd name="T25" fmla="*/ 0 h 38"/>
                    <a:gd name="T26" fmla="*/ 140 w 140"/>
                    <a:gd name="T27" fmla="*/ 38 h 3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0" h="38">
                      <a:moveTo>
                        <a:pt x="0" y="9"/>
                      </a:moveTo>
                      <a:lnTo>
                        <a:pt x="26" y="18"/>
                      </a:lnTo>
                      <a:lnTo>
                        <a:pt x="48" y="15"/>
                      </a:lnTo>
                      <a:lnTo>
                        <a:pt x="65" y="3"/>
                      </a:lnTo>
                      <a:lnTo>
                        <a:pt x="83" y="11"/>
                      </a:lnTo>
                      <a:lnTo>
                        <a:pt x="99" y="0"/>
                      </a:lnTo>
                      <a:lnTo>
                        <a:pt x="131" y="30"/>
                      </a:lnTo>
                      <a:lnTo>
                        <a:pt x="140" y="38"/>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2" name="Freeform 105"/>
                <p:cNvSpPr>
                  <a:spLocks noChangeAspect="1"/>
                </p:cNvSpPr>
                <p:nvPr/>
              </p:nvSpPr>
              <p:spPr bwMode="auto">
                <a:xfrm>
                  <a:off x="2535" y="936"/>
                  <a:ext cx="54" cy="45"/>
                </a:xfrm>
                <a:custGeom>
                  <a:avLst/>
                  <a:gdLst>
                    <a:gd name="T0" fmla="*/ 0 w 54"/>
                    <a:gd name="T1" fmla="*/ 45 h 45"/>
                    <a:gd name="T2" fmla="*/ 23 w 54"/>
                    <a:gd name="T3" fmla="*/ 26 h 45"/>
                    <a:gd name="T4" fmla="*/ 41 w 54"/>
                    <a:gd name="T5" fmla="*/ 11 h 45"/>
                    <a:gd name="T6" fmla="*/ 54 w 54"/>
                    <a:gd name="T7" fmla="*/ 0 h 45"/>
                    <a:gd name="T8" fmla="*/ 0 60000 65536"/>
                    <a:gd name="T9" fmla="*/ 0 60000 65536"/>
                    <a:gd name="T10" fmla="*/ 0 60000 65536"/>
                    <a:gd name="T11" fmla="*/ 0 60000 65536"/>
                    <a:gd name="T12" fmla="*/ 0 w 54"/>
                    <a:gd name="T13" fmla="*/ 0 h 45"/>
                    <a:gd name="T14" fmla="*/ 54 w 54"/>
                    <a:gd name="T15" fmla="*/ 45 h 45"/>
                  </a:gdLst>
                  <a:ahLst/>
                  <a:cxnLst>
                    <a:cxn ang="T8">
                      <a:pos x="T0" y="T1"/>
                    </a:cxn>
                    <a:cxn ang="T9">
                      <a:pos x="T2" y="T3"/>
                    </a:cxn>
                    <a:cxn ang="T10">
                      <a:pos x="T4" y="T5"/>
                    </a:cxn>
                    <a:cxn ang="T11">
                      <a:pos x="T6" y="T7"/>
                    </a:cxn>
                  </a:cxnLst>
                  <a:rect l="T12" t="T13" r="T14" b="T15"/>
                  <a:pathLst>
                    <a:path w="54" h="45">
                      <a:moveTo>
                        <a:pt x="0" y="45"/>
                      </a:moveTo>
                      <a:lnTo>
                        <a:pt x="23" y="26"/>
                      </a:lnTo>
                      <a:lnTo>
                        <a:pt x="41" y="11"/>
                      </a:lnTo>
                      <a:lnTo>
                        <a:pt x="54" y="0"/>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3" name="Freeform 106"/>
                <p:cNvSpPr>
                  <a:spLocks noChangeAspect="1"/>
                </p:cNvSpPr>
                <p:nvPr/>
              </p:nvSpPr>
              <p:spPr bwMode="auto">
                <a:xfrm>
                  <a:off x="2510" y="903"/>
                  <a:ext cx="88" cy="21"/>
                </a:xfrm>
                <a:custGeom>
                  <a:avLst/>
                  <a:gdLst>
                    <a:gd name="T0" fmla="*/ 0 w 88"/>
                    <a:gd name="T1" fmla="*/ 21 h 21"/>
                    <a:gd name="T2" fmla="*/ 18 w 88"/>
                    <a:gd name="T3" fmla="*/ 9 h 21"/>
                    <a:gd name="T4" fmla="*/ 30 w 88"/>
                    <a:gd name="T5" fmla="*/ 2 h 21"/>
                    <a:gd name="T6" fmla="*/ 52 w 88"/>
                    <a:gd name="T7" fmla="*/ 0 h 21"/>
                    <a:gd name="T8" fmla="*/ 70 w 88"/>
                    <a:gd name="T9" fmla="*/ 3 h 21"/>
                    <a:gd name="T10" fmla="*/ 88 w 88"/>
                    <a:gd name="T11" fmla="*/ 6 h 21"/>
                    <a:gd name="T12" fmla="*/ 0 60000 65536"/>
                    <a:gd name="T13" fmla="*/ 0 60000 65536"/>
                    <a:gd name="T14" fmla="*/ 0 60000 65536"/>
                    <a:gd name="T15" fmla="*/ 0 60000 65536"/>
                    <a:gd name="T16" fmla="*/ 0 60000 65536"/>
                    <a:gd name="T17" fmla="*/ 0 60000 65536"/>
                    <a:gd name="T18" fmla="*/ 0 w 88"/>
                    <a:gd name="T19" fmla="*/ 0 h 21"/>
                    <a:gd name="T20" fmla="*/ 88 w 88"/>
                    <a:gd name="T21" fmla="*/ 21 h 21"/>
                  </a:gdLst>
                  <a:ahLst/>
                  <a:cxnLst>
                    <a:cxn ang="T12">
                      <a:pos x="T0" y="T1"/>
                    </a:cxn>
                    <a:cxn ang="T13">
                      <a:pos x="T2" y="T3"/>
                    </a:cxn>
                    <a:cxn ang="T14">
                      <a:pos x="T4" y="T5"/>
                    </a:cxn>
                    <a:cxn ang="T15">
                      <a:pos x="T6" y="T7"/>
                    </a:cxn>
                    <a:cxn ang="T16">
                      <a:pos x="T8" y="T9"/>
                    </a:cxn>
                    <a:cxn ang="T17">
                      <a:pos x="T10" y="T11"/>
                    </a:cxn>
                  </a:cxnLst>
                  <a:rect l="T18" t="T19" r="T20" b="T21"/>
                  <a:pathLst>
                    <a:path w="88" h="21">
                      <a:moveTo>
                        <a:pt x="0" y="21"/>
                      </a:moveTo>
                      <a:lnTo>
                        <a:pt x="18" y="9"/>
                      </a:lnTo>
                      <a:lnTo>
                        <a:pt x="30" y="2"/>
                      </a:lnTo>
                      <a:lnTo>
                        <a:pt x="52" y="0"/>
                      </a:lnTo>
                      <a:lnTo>
                        <a:pt x="70" y="3"/>
                      </a:lnTo>
                      <a:lnTo>
                        <a:pt x="88" y="6"/>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4" name="Freeform 107"/>
                <p:cNvSpPr>
                  <a:spLocks noChangeAspect="1"/>
                </p:cNvSpPr>
                <p:nvPr/>
              </p:nvSpPr>
              <p:spPr bwMode="auto">
                <a:xfrm>
                  <a:off x="2294" y="915"/>
                  <a:ext cx="211" cy="57"/>
                </a:xfrm>
                <a:custGeom>
                  <a:avLst/>
                  <a:gdLst>
                    <a:gd name="T0" fmla="*/ 0 w 211"/>
                    <a:gd name="T1" fmla="*/ 57 h 57"/>
                    <a:gd name="T2" fmla="*/ 16 w 211"/>
                    <a:gd name="T3" fmla="*/ 51 h 57"/>
                    <a:gd name="T4" fmla="*/ 36 w 211"/>
                    <a:gd name="T5" fmla="*/ 50 h 57"/>
                    <a:gd name="T6" fmla="*/ 51 w 211"/>
                    <a:gd name="T7" fmla="*/ 53 h 57"/>
                    <a:gd name="T8" fmla="*/ 69 w 211"/>
                    <a:gd name="T9" fmla="*/ 48 h 57"/>
                    <a:gd name="T10" fmla="*/ 87 w 211"/>
                    <a:gd name="T11" fmla="*/ 27 h 57"/>
                    <a:gd name="T12" fmla="*/ 94 w 211"/>
                    <a:gd name="T13" fmla="*/ 36 h 57"/>
                    <a:gd name="T14" fmla="*/ 121 w 211"/>
                    <a:gd name="T15" fmla="*/ 0 h 57"/>
                    <a:gd name="T16" fmla="*/ 138 w 211"/>
                    <a:gd name="T17" fmla="*/ 35 h 57"/>
                    <a:gd name="T18" fmla="*/ 160 w 211"/>
                    <a:gd name="T19" fmla="*/ 32 h 57"/>
                    <a:gd name="T20" fmla="*/ 183 w 211"/>
                    <a:gd name="T21" fmla="*/ 35 h 57"/>
                    <a:gd name="T22" fmla="*/ 198 w 211"/>
                    <a:gd name="T23" fmla="*/ 15 h 57"/>
                    <a:gd name="T24" fmla="*/ 211 w 211"/>
                    <a:gd name="T25" fmla="*/ 11 h 5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11"/>
                    <a:gd name="T40" fmla="*/ 0 h 57"/>
                    <a:gd name="T41" fmla="*/ 211 w 211"/>
                    <a:gd name="T42" fmla="*/ 57 h 5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11" h="57">
                      <a:moveTo>
                        <a:pt x="0" y="57"/>
                      </a:moveTo>
                      <a:lnTo>
                        <a:pt x="16" y="51"/>
                      </a:lnTo>
                      <a:lnTo>
                        <a:pt x="36" y="50"/>
                      </a:lnTo>
                      <a:lnTo>
                        <a:pt x="51" y="53"/>
                      </a:lnTo>
                      <a:lnTo>
                        <a:pt x="69" y="48"/>
                      </a:lnTo>
                      <a:lnTo>
                        <a:pt x="87" y="27"/>
                      </a:lnTo>
                      <a:lnTo>
                        <a:pt x="94" y="36"/>
                      </a:lnTo>
                      <a:lnTo>
                        <a:pt x="121" y="0"/>
                      </a:lnTo>
                      <a:lnTo>
                        <a:pt x="138" y="35"/>
                      </a:lnTo>
                      <a:lnTo>
                        <a:pt x="160" y="32"/>
                      </a:lnTo>
                      <a:lnTo>
                        <a:pt x="183" y="35"/>
                      </a:lnTo>
                      <a:lnTo>
                        <a:pt x="198" y="15"/>
                      </a:lnTo>
                      <a:lnTo>
                        <a:pt x="211" y="11"/>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5" name="Freeform 108"/>
                <p:cNvSpPr>
                  <a:spLocks noChangeAspect="1"/>
                </p:cNvSpPr>
                <p:nvPr/>
              </p:nvSpPr>
              <p:spPr bwMode="auto">
                <a:xfrm>
                  <a:off x="1325" y="797"/>
                  <a:ext cx="981" cy="249"/>
                </a:xfrm>
                <a:custGeom>
                  <a:avLst/>
                  <a:gdLst>
                    <a:gd name="T0" fmla="*/ 0 w 981"/>
                    <a:gd name="T1" fmla="*/ 0 h 251"/>
                    <a:gd name="T2" fmla="*/ 61 w 981"/>
                    <a:gd name="T3" fmla="*/ 2 h 251"/>
                    <a:gd name="T4" fmla="*/ 99 w 981"/>
                    <a:gd name="T5" fmla="*/ 9 h 251"/>
                    <a:gd name="T6" fmla="*/ 165 w 981"/>
                    <a:gd name="T7" fmla="*/ 17 h 251"/>
                    <a:gd name="T8" fmla="*/ 240 w 981"/>
                    <a:gd name="T9" fmla="*/ 29 h 251"/>
                    <a:gd name="T10" fmla="*/ 301 w 981"/>
                    <a:gd name="T11" fmla="*/ 38 h 251"/>
                    <a:gd name="T12" fmla="*/ 358 w 981"/>
                    <a:gd name="T13" fmla="*/ 48 h 251"/>
                    <a:gd name="T14" fmla="*/ 399 w 981"/>
                    <a:gd name="T15" fmla="*/ 53 h 251"/>
                    <a:gd name="T16" fmla="*/ 418 w 981"/>
                    <a:gd name="T17" fmla="*/ 56 h 251"/>
                    <a:gd name="T18" fmla="*/ 418 w 981"/>
                    <a:gd name="T19" fmla="*/ 65 h 251"/>
                    <a:gd name="T20" fmla="*/ 439 w 981"/>
                    <a:gd name="T21" fmla="*/ 67 h 251"/>
                    <a:gd name="T22" fmla="*/ 486 w 981"/>
                    <a:gd name="T23" fmla="*/ 70 h 251"/>
                    <a:gd name="T24" fmla="*/ 511 w 981"/>
                    <a:gd name="T25" fmla="*/ 70 h 251"/>
                    <a:gd name="T26" fmla="*/ 538 w 981"/>
                    <a:gd name="T27" fmla="*/ 76 h 251"/>
                    <a:gd name="T28" fmla="*/ 565 w 981"/>
                    <a:gd name="T29" fmla="*/ 79 h 251"/>
                    <a:gd name="T30" fmla="*/ 588 w 981"/>
                    <a:gd name="T31" fmla="*/ 85 h 251"/>
                    <a:gd name="T32" fmla="*/ 591 w 981"/>
                    <a:gd name="T33" fmla="*/ 103 h 251"/>
                    <a:gd name="T34" fmla="*/ 625 w 981"/>
                    <a:gd name="T35" fmla="*/ 100 h 251"/>
                    <a:gd name="T36" fmla="*/ 631 w 981"/>
                    <a:gd name="T37" fmla="*/ 115 h 251"/>
                    <a:gd name="T38" fmla="*/ 657 w 981"/>
                    <a:gd name="T39" fmla="*/ 112 h 251"/>
                    <a:gd name="T40" fmla="*/ 666 w 981"/>
                    <a:gd name="T41" fmla="*/ 128 h 251"/>
                    <a:gd name="T42" fmla="*/ 688 w 981"/>
                    <a:gd name="T43" fmla="*/ 124 h 251"/>
                    <a:gd name="T44" fmla="*/ 693 w 981"/>
                    <a:gd name="T45" fmla="*/ 134 h 251"/>
                    <a:gd name="T46" fmla="*/ 729 w 981"/>
                    <a:gd name="T47" fmla="*/ 133 h 251"/>
                    <a:gd name="T48" fmla="*/ 732 w 981"/>
                    <a:gd name="T49" fmla="*/ 143 h 251"/>
                    <a:gd name="T50" fmla="*/ 756 w 981"/>
                    <a:gd name="T51" fmla="*/ 143 h 251"/>
                    <a:gd name="T52" fmla="*/ 777 w 981"/>
                    <a:gd name="T53" fmla="*/ 161 h 251"/>
                    <a:gd name="T54" fmla="*/ 790 w 981"/>
                    <a:gd name="T55" fmla="*/ 178 h 251"/>
                    <a:gd name="T56" fmla="*/ 817 w 981"/>
                    <a:gd name="T57" fmla="*/ 160 h 251"/>
                    <a:gd name="T58" fmla="*/ 835 w 981"/>
                    <a:gd name="T59" fmla="*/ 179 h 251"/>
                    <a:gd name="T60" fmla="*/ 858 w 981"/>
                    <a:gd name="T61" fmla="*/ 189 h 251"/>
                    <a:gd name="T62" fmla="*/ 879 w 981"/>
                    <a:gd name="T63" fmla="*/ 181 h 251"/>
                    <a:gd name="T64" fmla="*/ 895 w 981"/>
                    <a:gd name="T65" fmla="*/ 196 h 251"/>
                    <a:gd name="T66" fmla="*/ 927 w 981"/>
                    <a:gd name="T67" fmla="*/ 205 h 251"/>
                    <a:gd name="T68" fmla="*/ 949 w 981"/>
                    <a:gd name="T69" fmla="*/ 210 h 251"/>
                    <a:gd name="T70" fmla="*/ 967 w 981"/>
                    <a:gd name="T71" fmla="*/ 249 h 251"/>
                    <a:gd name="T72" fmla="*/ 981 w 981"/>
                    <a:gd name="T73" fmla="*/ 249 h 25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981"/>
                    <a:gd name="T112" fmla="*/ 0 h 251"/>
                    <a:gd name="T113" fmla="*/ 981 w 981"/>
                    <a:gd name="T114" fmla="*/ 251 h 251"/>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981" h="251">
                      <a:moveTo>
                        <a:pt x="0" y="0"/>
                      </a:moveTo>
                      <a:lnTo>
                        <a:pt x="61" y="2"/>
                      </a:lnTo>
                      <a:lnTo>
                        <a:pt x="99" y="9"/>
                      </a:lnTo>
                      <a:lnTo>
                        <a:pt x="165" y="17"/>
                      </a:lnTo>
                      <a:lnTo>
                        <a:pt x="240" y="29"/>
                      </a:lnTo>
                      <a:lnTo>
                        <a:pt x="301" y="38"/>
                      </a:lnTo>
                      <a:lnTo>
                        <a:pt x="358" y="48"/>
                      </a:lnTo>
                      <a:lnTo>
                        <a:pt x="399" y="53"/>
                      </a:lnTo>
                      <a:lnTo>
                        <a:pt x="418" y="56"/>
                      </a:lnTo>
                      <a:lnTo>
                        <a:pt x="418" y="66"/>
                      </a:lnTo>
                      <a:lnTo>
                        <a:pt x="439" y="68"/>
                      </a:lnTo>
                      <a:lnTo>
                        <a:pt x="486" y="71"/>
                      </a:lnTo>
                      <a:lnTo>
                        <a:pt x="511" y="71"/>
                      </a:lnTo>
                      <a:lnTo>
                        <a:pt x="538" y="77"/>
                      </a:lnTo>
                      <a:lnTo>
                        <a:pt x="565" y="80"/>
                      </a:lnTo>
                      <a:lnTo>
                        <a:pt x="588" y="86"/>
                      </a:lnTo>
                      <a:lnTo>
                        <a:pt x="591" y="104"/>
                      </a:lnTo>
                      <a:lnTo>
                        <a:pt x="625" y="101"/>
                      </a:lnTo>
                      <a:lnTo>
                        <a:pt x="631" y="116"/>
                      </a:lnTo>
                      <a:lnTo>
                        <a:pt x="657" y="113"/>
                      </a:lnTo>
                      <a:lnTo>
                        <a:pt x="666" y="129"/>
                      </a:lnTo>
                      <a:lnTo>
                        <a:pt x="688" y="125"/>
                      </a:lnTo>
                      <a:lnTo>
                        <a:pt x="693" y="135"/>
                      </a:lnTo>
                      <a:lnTo>
                        <a:pt x="729" y="134"/>
                      </a:lnTo>
                      <a:lnTo>
                        <a:pt x="732" y="144"/>
                      </a:lnTo>
                      <a:lnTo>
                        <a:pt x="756" y="144"/>
                      </a:lnTo>
                      <a:lnTo>
                        <a:pt x="777" y="162"/>
                      </a:lnTo>
                      <a:lnTo>
                        <a:pt x="790" y="179"/>
                      </a:lnTo>
                      <a:lnTo>
                        <a:pt x="817" y="161"/>
                      </a:lnTo>
                      <a:lnTo>
                        <a:pt x="835" y="180"/>
                      </a:lnTo>
                      <a:lnTo>
                        <a:pt x="858" y="191"/>
                      </a:lnTo>
                      <a:lnTo>
                        <a:pt x="879" y="182"/>
                      </a:lnTo>
                      <a:lnTo>
                        <a:pt x="895" y="198"/>
                      </a:lnTo>
                      <a:lnTo>
                        <a:pt x="927" y="207"/>
                      </a:lnTo>
                      <a:lnTo>
                        <a:pt x="949" y="212"/>
                      </a:lnTo>
                      <a:lnTo>
                        <a:pt x="967" y="251"/>
                      </a:lnTo>
                      <a:lnTo>
                        <a:pt x="981" y="251"/>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6" name="Freeform 109"/>
                <p:cNvSpPr>
                  <a:spLocks noChangeAspect="1"/>
                </p:cNvSpPr>
                <p:nvPr/>
              </p:nvSpPr>
              <p:spPr bwMode="auto">
                <a:xfrm>
                  <a:off x="1400" y="800"/>
                  <a:ext cx="886" cy="111"/>
                </a:xfrm>
                <a:custGeom>
                  <a:avLst/>
                  <a:gdLst>
                    <a:gd name="T0" fmla="*/ 0 w 886"/>
                    <a:gd name="T1" fmla="*/ 0 h 111"/>
                    <a:gd name="T2" fmla="*/ 54 w 886"/>
                    <a:gd name="T3" fmla="*/ 6 h 111"/>
                    <a:gd name="T4" fmla="*/ 99 w 886"/>
                    <a:gd name="T5" fmla="*/ 10 h 111"/>
                    <a:gd name="T6" fmla="*/ 163 w 886"/>
                    <a:gd name="T7" fmla="*/ 15 h 111"/>
                    <a:gd name="T8" fmla="*/ 213 w 886"/>
                    <a:gd name="T9" fmla="*/ 16 h 111"/>
                    <a:gd name="T10" fmla="*/ 280 w 886"/>
                    <a:gd name="T11" fmla="*/ 21 h 111"/>
                    <a:gd name="T12" fmla="*/ 336 w 886"/>
                    <a:gd name="T13" fmla="*/ 25 h 111"/>
                    <a:gd name="T14" fmla="*/ 403 w 886"/>
                    <a:gd name="T15" fmla="*/ 31 h 111"/>
                    <a:gd name="T16" fmla="*/ 441 w 886"/>
                    <a:gd name="T17" fmla="*/ 36 h 111"/>
                    <a:gd name="T18" fmla="*/ 501 w 886"/>
                    <a:gd name="T19" fmla="*/ 40 h 111"/>
                    <a:gd name="T20" fmla="*/ 538 w 886"/>
                    <a:gd name="T21" fmla="*/ 48 h 111"/>
                    <a:gd name="T22" fmla="*/ 565 w 886"/>
                    <a:gd name="T23" fmla="*/ 51 h 111"/>
                    <a:gd name="T24" fmla="*/ 591 w 886"/>
                    <a:gd name="T25" fmla="*/ 54 h 111"/>
                    <a:gd name="T26" fmla="*/ 613 w 886"/>
                    <a:gd name="T27" fmla="*/ 57 h 111"/>
                    <a:gd name="T28" fmla="*/ 637 w 886"/>
                    <a:gd name="T29" fmla="*/ 66 h 111"/>
                    <a:gd name="T30" fmla="*/ 670 w 886"/>
                    <a:gd name="T31" fmla="*/ 67 h 111"/>
                    <a:gd name="T32" fmla="*/ 673 w 886"/>
                    <a:gd name="T33" fmla="*/ 81 h 111"/>
                    <a:gd name="T34" fmla="*/ 718 w 886"/>
                    <a:gd name="T35" fmla="*/ 82 h 111"/>
                    <a:gd name="T36" fmla="*/ 720 w 886"/>
                    <a:gd name="T37" fmla="*/ 93 h 111"/>
                    <a:gd name="T38" fmla="*/ 759 w 886"/>
                    <a:gd name="T39" fmla="*/ 90 h 111"/>
                    <a:gd name="T40" fmla="*/ 762 w 886"/>
                    <a:gd name="T41" fmla="*/ 108 h 111"/>
                    <a:gd name="T42" fmla="*/ 777 w 886"/>
                    <a:gd name="T43" fmla="*/ 99 h 111"/>
                    <a:gd name="T44" fmla="*/ 834 w 886"/>
                    <a:gd name="T45" fmla="*/ 96 h 111"/>
                    <a:gd name="T46" fmla="*/ 843 w 886"/>
                    <a:gd name="T47" fmla="*/ 111 h 111"/>
                    <a:gd name="T48" fmla="*/ 886 w 886"/>
                    <a:gd name="T49" fmla="*/ 111 h 111"/>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886"/>
                    <a:gd name="T76" fmla="*/ 0 h 111"/>
                    <a:gd name="T77" fmla="*/ 886 w 886"/>
                    <a:gd name="T78" fmla="*/ 111 h 111"/>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886" h="111">
                      <a:moveTo>
                        <a:pt x="0" y="0"/>
                      </a:moveTo>
                      <a:lnTo>
                        <a:pt x="54" y="6"/>
                      </a:lnTo>
                      <a:lnTo>
                        <a:pt x="99" y="10"/>
                      </a:lnTo>
                      <a:lnTo>
                        <a:pt x="163" y="15"/>
                      </a:lnTo>
                      <a:lnTo>
                        <a:pt x="213" y="16"/>
                      </a:lnTo>
                      <a:lnTo>
                        <a:pt x="280" y="21"/>
                      </a:lnTo>
                      <a:lnTo>
                        <a:pt x="336" y="25"/>
                      </a:lnTo>
                      <a:lnTo>
                        <a:pt x="403" y="31"/>
                      </a:lnTo>
                      <a:lnTo>
                        <a:pt x="441" y="36"/>
                      </a:lnTo>
                      <a:lnTo>
                        <a:pt x="501" y="40"/>
                      </a:lnTo>
                      <a:lnTo>
                        <a:pt x="538" y="48"/>
                      </a:lnTo>
                      <a:lnTo>
                        <a:pt x="565" y="51"/>
                      </a:lnTo>
                      <a:lnTo>
                        <a:pt x="591" y="54"/>
                      </a:lnTo>
                      <a:lnTo>
                        <a:pt x="613" y="57"/>
                      </a:lnTo>
                      <a:lnTo>
                        <a:pt x="637" y="66"/>
                      </a:lnTo>
                      <a:lnTo>
                        <a:pt x="670" y="67"/>
                      </a:lnTo>
                      <a:lnTo>
                        <a:pt x="673" y="81"/>
                      </a:lnTo>
                      <a:lnTo>
                        <a:pt x="718" y="82"/>
                      </a:lnTo>
                      <a:lnTo>
                        <a:pt x="720" y="93"/>
                      </a:lnTo>
                      <a:lnTo>
                        <a:pt x="759" y="90"/>
                      </a:lnTo>
                      <a:lnTo>
                        <a:pt x="762" y="108"/>
                      </a:lnTo>
                      <a:lnTo>
                        <a:pt x="777" y="99"/>
                      </a:lnTo>
                      <a:lnTo>
                        <a:pt x="834" y="96"/>
                      </a:lnTo>
                      <a:lnTo>
                        <a:pt x="843" y="111"/>
                      </a:lnTo>
                      <a:lnTo>
                        <a:pt x="886" y="111"/>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7" name="Freeform 110"/>
                <p:cNvSpPr>
                  <a:spLocks noChangeAspect="1"/>
                </p:cNvSpPr>
                <p:nvPr/>
              </p:nvSpPr>
              <p:spPr bwMode="auto">
                <a:xfrm>
                  <a:off x="1398" y="800"/>
                  <a:ext cx="1095" cy="90"/>
                </a:xfrm>
                <a:custGeom>
                  <a:avLst/>
                  <a:gdLst>
                    <a:gd name="T0" fmla="*/ 0 w 1095"/>
                    <a:gd name="T1" fmla="*/ 0 h 90"/>
                    <a:gd name="T2" fmla="*/ 201 w 1095"/>
                    <a:gd name="T3" fmla="*/ 4 h 90"/>
                    <a:gd name="T4" fmla="*/ 312 w 1095"/>
                    <a:gd name="T5" fmla="*/ 13 h 90"/>
                    <a:gd name="T6" fmla="*/ 401 w 1095"/>
                    <a:gd name="T7" fmla="*/ 19 h 90"/>
                    <a:gd name="T8" fmla="*/ 459 w 1095"/>
                    <a:gd name="T9" fmla="*/ 21 h 90"/>
                    <a:gd name="T10" fmla="*/ 524 w 1095"/>
                    <a:gd name="T11" fmla="*/ 25 h 90"/>
                    <a:gd name="T12" fmla="*/ 572 w 1095"/>
                    <a:gd name="T13" fmla="*/ 30 h 90"/>
                    <a:gd name="T14" fmla="*/ 623 w 1095"/>
                    <a:gd name="T15" fmla="*/ 37 h 90"/>
                    <a:gd name="T16" fmla="*/ 684 w 1095"/>
                    <a:gd name="T17" fmla="*/ 51 h 90"/>
                    <a:gd name="T18" fmla="*/ 723 w 1095"/>
                    <a:gd name="T19" fmla="*/ 60 h 90"/>
                    <a:gd name="T20" fmla="*/ 756 w 1095"/>
                    <a:gd name="T21" fmla="*/ 60 h 90"/>
                    <a:gd name="T22" fmla="*/ 792 w 1095"/>
                    <a:gd name="T23" fmla="*/ 60 h 90"/>
                    <a:gd name="T24" fmla="*/ 833 w 1095"/>
                    <a:gd name="T25" fmla="*/ 63 h 90"/>
                    <a:gd name="T26" fmla="*/ 869 w 1095"/>
                    <a:gd name="T27" fmla="*/ 69 h 90"/>
                    <a:gd name="T28" fmla="*/ 926 w 1095"/>
                    <a:gd name="T29" fmla="*/ 70 h 90"/>
                    <a:gd name="T30" fmla="*/ 942 w 1095"/>
                    <a:gd name="T31" fmla="*/ 72 h 90"/>
                    <a:gd name="T32" fmla="*/ 957 w 1095"/>
                    <a:gd name="T33" fmla="*/ 73 h 90"/>
                    <a:gd name="T34" fmla="*/ 983 w 1095"/>
                    <a:gd name="T35" fmla="*/ 70 h 90"/>
                    <a:gd name="T36" fmla="*/ 1013 w 1095"/>
                    <a:gd name="T37" fmla="*/ 66 h 90"/>
                    <a:gd name="T38" fmla="*/ 1017 w 1095"/>
                    <a:gd name="T39" fmla="*/ 79 h 90"/>
                    <a:gd name="T40" fmla="*/ 1047 w 1095"/>
                    <a:gd name="T41" fmla="*/ 78 h 90"/>
                    <a:gd name="T42" fmla="*/ 1050 w 1095"/>
                    <a:gd name="T43" fmla="*/ 90 h 90"/>
                    <a:gd name="T44" fmla="*/ 1074 w 1095"/>
                    <a:gd name="T45" fmla="*/ 87 h 90"/>
                    <a:gd name="T46" fmla="*/ 1095 w 1095"/>
                    <a:gd name="T47" fmla="*/ 84 h 9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095"/>
                    <a:gd name="T73" fmla="*/ 0 h 90"/>
                    <a:gd name="T74" fmla="*/ 1095 w 1095"/>
                    <a:gd name="T75" fmla="*/ 90 h 9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095" h="90">
                      <a:moveTo>
                        <a:pt x="0" y="0"/>
                      </a:moveTo>
                      <a:lnTo>
                        <a:pt x="201" y="4"/>
                      </a:lnTo>
                      <a:lnTo>
                        <a:pt x="312" y="13"/>
                      </a:lnTo>
                      <a:lnTo>
                        <a:pt x="401" y="19"/>
                      </a:lnTo>
                      <a:lnTo>
                        <a:pt x="459" y="21"/>
                      </a:lnTo>
                      <a:lnTo>
                        <a:pt x="524" y="25"/>
                      </a:lnTo>
                      <a:lnTo>
                        <a:pt x="572" y="30"/>
                      </a:lnTo>
                      <a:lnTo>
                        <a:pt x="623" y="37"/>
                      </a:lnTo>
                      <a:lnTo>
                        <a:pt x="684" y="51"/>
                      </a:lnTo>
                      <a:lnTo>
                        <a:pt x="723" y="60"/>
                      </a:lnTo>
                      <a:lnTo>
                        <a:pt x="756" y="60"/>
                      </a:lnTo>
                      <a:lnTo>
                        <a:pt x="792" y="60"/>
                      </a:lnTo>
                      <a:lnTo>
                        <a:pt x="833" y="63"/>
                      </a:lnTo>
                      <a:lnTo>
                        <a:pt x="869" y="69"/>
                      </a:lnTo>
                      <a:lnTo>
                        <a:pt x="926" y="70"/>
                      </a:lnTo>
                      <a:lnTo>
                        <a:pt x="942" y="72"/>
                      </a:lnTo>
                      <a:lnTo>
                        <a:pt x="957" y="73"/>
                      </a:lnTo>
                      <a:lnTo>
                        <a:pt x="983" y="70"/>
                      </a:lnTo>
                      <a:lnTo>
                        <a:pt x="1013" y="66"/>
                      </a:lnTo>
                      <a:lnTo>
                        <a:pt x="1017" y="79"/>
                      </a:lnTo>
                      <a:lnTo>
                        <a:pt x="1047" y="78"/>
                      </a:lnTo>
                      <a:lnTo>
                        <a:pt x="1050" y="90"/>
                      </a:lnTo>
                      <a:lnTo>
                        <a:pt x="1074" y="87"/>
                      </a:lnTo>
                      <a:lnTo>
                        <a:pt x="1095" y="84"/>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8" name="Freeform 111"/>
                <p:cNvSpPr>
                  <a:spLocks noChangeAspect="1"/>
                </p:cNvSpPr>
                <p:nvPr/>
              </p:nvSpPr>
              <p:spPr bwMode="auto">
                <a:xfrm>
                  <a:off x="984" y="788"/>
                  <a:ext cx="1310" cy="259"/>
                </a:xfrm>
                <a:custGeom>
                  <a:avLst/>
                  <a:gdLst>
                    <a:gd name="T0" fmla="*/ 0 w 1310"/>
                    <a:gd name="T1" fmla="*/ 0 h 259"/>
                    <a:gd name="T2" fmla="*/ 339 w 1310"/>
                    <a:gd name="T3" fmla="*/ 9 h 259"/>
                    <a:gd name="T4" fmla="*/ 380 w 1310"/>
                    <a:gd name="T5" fmla="*/ 19 h 259"/>
                    <a:gd name="T6" fmla="*/ 423 w 1310"/>
                    <a:gd name="T7" fmla="*/ 27 h 259"/>
                    <a:gd name="T8" fmla="*/ 467 w 1310"/>
                    <a:gd name="T9" fmla="*/ 31 h 259"/>
                    <a:gd name="T10" fmla="*/ 518 w 1310"/>
                    <a:gd name="T11" fmla="*/ 37 h 259"/>
                    <a:gd name="T12" fmla="*/ 578 w 1310"/>
                    <a:gd name="T13" fmla="*/ 48 h 259"/>
                    <a:gd name="T14" fmla="*/ 638 w 1310"/>
                    <a:gd name="T15" fmla="*/ 57 h 259"/>
                    <a:gd name="T16" fmla="*/ 690 w 1310"/>
                    <a:gd name="T17" fmla="*/ 69 h 259"/>
                    <a:gd name="T18" fmla="*/ 726 w 1310"/>
                    <a:gd name="T19" fmla="*/ 72 h 259"/>
                    <a:gd name="T20" fmla="*/ 759 w 1310"/>
                    <a:gd name="T21" fmla="*/ 75 h 259"/>
                    <a:gd name="T22" fmla="*/ 759 w 1310"/>
                    <a:gd name="T23" fmla="*/ 88 h 259"/>
                    <a:gd name="T24" fmla="*/ 795 w 1310"/>
                    <a:gd name="T25" fmla="*/ 90 h 259"/>
                    <a:gd name="T26" fmla="*/ 846 w 1310"/>
                    <a:gd name="T27" fmla="*/ 93 h 259"/>
                    <a:gd name="T28" fmla="*/ 863 w 1310"/>
                    <a:gd name="T29" fmla="*/ 99 h 259"/>
                    <a:gd name="T30" fmla="*/ 897 w 1310"/>
                    <a:gd name="T31" fmla="*/ 100 h 259"/>
                    <a:gd name="T32" fmla="*/ 915 w 1310"/>
                    <a:gd name="T33" fmla="*/ 103 h 259"/>
                    <a:gd name="T34" fmla="*/ 930 w 1310"/>
                    <a:gd name="T35" fmla="*/ 118 h 259"/>
                    <a:gd name="T36" fmla="*/ 953 w 1310"/>
                    <a:gd name="T37" fmla="*/ 123 h 259"/>
                    <a:gd name="T38" fmla="*/ 972 w 1310"/>
                    <a:gd name="T39" fmla="*/ 129 h 259"/>
                    <a:gd name="T40" fmla="*/ 990 w 1310"/>
                    <a:gd name="T41" fmla="*/ 150 h 259"/>
                    <a:gd name="T42" fmla="*/ 1017 w 1310"/>
                    <a:gd name="T43" fmla="*/ 162 h 259"/>
                    <a:gd name="T44" fmla="*/ 1044 w 1310"/>
                    <a:gd name="T45" fmla="*/ 168 h 259"/>
                    <a:gd name="T46" fmla="*/ 1076 w 1310"/>
                    <a:gd name="T47" fmla="*/ 181 h 259"/>
                    <a:gd name="T48" fmla="*/ 1110 w 1310"/>
                    <a:gd name="T49" fmla="*/ 199 h 259"/>
                    <a:gd name="T50" fmla="*/ 1134 w 1310"/>
                    <a:gd name="T51" fmla="*/ 205 h 259"/>
                    <a:gd name="T52" fmla="*/ 1158 w 1310"/>
                    <a:gd name="T53" fmla="*/ 193 h 259"/>
                    <a:gd name="T54" fmla="*/ 1193 w 1310"/>
                    <a:gd name="T55" fmla="*/ 202 h 259"/>
                    <a:gd name="T56" fmla="*/ 1224 w 1310"/>
                    <a:gd name="T57" fmla="*/ 211 h 259"/>
                    <a:gd name="T58" fmla="*/ 1256 w 1310"/>
                    <a:gd name="T59" fmla="*/ 220 h 259"/>
                    <a:gd name="T60" fmla="*/ 1283 w 1310"/>
                    <a:gd name="T61" fmla="*/ 235 h 259"/>
                    <a:gd name="T62" fmla="*/ 1310 w 1310"/>
                    <a:gd name="T63" fmla="*/ 259 h 259"/>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310"/>
                    <a:gd name="T97" fmla="*/ 0 h 259"/>
                    <a:gd name="T98" fmla="*/ 1310 w 1310"/>
                    <a:gd name="T99" fmla="*/ 259 h 259"/>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310" h="259">
                      <a:moveTo>
                        <a:pt x="0" y="0"/>
                      </a:moveTo>
                      <a:lnTo>
                        <a:pt x="339" y="9"/>
                      </a:lnTo>
                      <a:lnTo>
                        <a:pt x="380" y="19"/>
                      </a:lnTo>
                      <a:lnTo>
                        <a:pt x="423" y="27"/>
                      </a:lnTo>
                      <a:lnTo>
                        <a:pt x="467" y="31"/>
                      </a:lnTo>
                      <a:lnTo>
                        <a:pt x="518" y="37"/>
                      </a:lnTo>
                      <a:lnTo>
                        <a:pt x="578" y="48"/>
                      </a:lnTo>
                      <a:lnTo>
                        <a:pt x="638" y="57"/>
                      </a:lnTo>
                      <a:lnTo>
                        <a:pt x="690" y="69"/>
                      </a:lnTo>
                      <a:lnTo>
                        <a:pt x="726" y="72"/>
                      </a:lnTo>
                      <a:lnTo>
                        <a:pt x="759" y="75"/>
                      </a:lnTo>
                      <a:lnTo>
                        <a:pt x="759" y="88"/>
                      </a:lnTo>
                      <a:lnTo>
                        <a:pt x="795" y="90"/>
                      </a:lnTo>
                      <a:lnTo>
                        <a:pt x="846" y="93"/>
                      </a:lnTo>
                      <a:lnTo>
                        <a:pt x="863" y="99"/>
                      </a:lnTo>
                      <a:lnTo>
                        <a:pt x="897" y="100"/>
                      </a:lnTo>
                      <a:lnTo>
                        <a:pt x="915" y="103"/>
                      </a:lnTo>
                      <a:lnTo>
                        <a:pt x="930" y="118"/>
                      </a:lnTo>
                      <a:lnTo>
                        <a:pt x="953" y="123"/>
                      </a:lnTo>
                      <a:lnTo>
                        <a:pt x="972" y="129"/>
                      </a:lnTo>
                      <a:lnTo>
                        <a:pt x="990" y="150"/>
                      </a:lnTo>
                      <a:lnTo>
                        <a:pt x="1017" y="162"/>
                      </a:lnTo>
                      <a:lnTo>
                        <a:pt x="1044" y="168"/>
                      </a:lnTo>
                      <a:lnTo>
                        <a:pt x="1076" y="181"/>
                      </a:lnTo>
                      <a:lnTo>
                        <a:pt x="1110" y="199"/>
                      </a:lnTo>
                      <a:lnTo>
                        <a:pt x="1134" y="205"/>
                      </a:lnTo>
                      <a:lnTo>
                        <a:pt x="1158" y="193"/>
                      </a:lnTo>
                      <a:lnTo>
                        <a:pt x="1193" y="202"/>
                      </a:lnTo>
                      <a:lnTo>
                        <a:pt x="1224" y="211"/>
                      </a:lnTo>
                      <a:lnTo>
                        <a:pt x="1256" y="220"/>
                      </a:lnTo>
                      <a:lnTo>
                        <a:pt x="1283" y="235"/>
                      </a:lnTo>
                      <a:lnTo>
                        <a:pt x="1310" y="259"/>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9" name="Freeform 112"/>
                <p:cNvSpPr>
                  <a:spLocks noChangeAspect="1"/>
                </p:cNvSpPr>
                <p:nvPr/>
              </p:nvSpPr>
              <p:spPr bwMode="auto">
                <a:xfrm>
                  <a:off x="988" y="808"/>
                  <a:ext cx="945" cy="164"/>
                </a:xfrm>
                <a:custGeom>
                  <a:avLst/>
                  <a:gdLst>
                    <a:gd name="T0" fmla="*/ 0 w 945"/>
                    <a:gd name="T1" fmla="*/ 0 h 164"/>
                    <a:gd name="T2" fmla="*/ 82 w 945"/>
                    <a:gd name="T3" fmla="*/ 2 h 164"/>
                    <a:gd name="T4" fmla="*/ 140 w 945"/>
                    <a:gd name="T5" fmla="*/ 4 h 164"/>
                    <a:gd name="T6" fmla="*/ 196 w 945"/>
                    <a:gd name="T7" fmla="*/ 5 h 164"/>
                    <a:gd name="T8" fmla="*/ 253 w 945"/>
                    <a:gd name="T9" fmla="*/ 5 h 164"/>
                    <a:gd name="T10" fmla="*/ 290 w 945"/>
                    <a:gd name="T11" fmla="*/ 11 h 164"/>
                    <a:gd name="T12" fmla="*/ 335 w 945"/>
                    <a:gd name="T13" fmla="*/ 23 h 164"/>
                    <a:gd name="T14" fmla="*/ 385 w 945"/>
                    <a:gd name="T15" fmla="*/ 41 h 164"/>
                    <a:gd name="T16" fmla="*/ 421 w 945"/>
                    <a:gd name="T17" fmla="*/ 53 h 164"/>
                    <a:gd name="T18" fmla="*/ 472 w 945"/>
                    <a:gd name="T19" fmla="*/ 62 h 164"/>
                    <a:gd name="T20" fmla="*/ 547 w 945"/>
                    <a:gd name="T21" fmla="*/ 73 h 164"/>
                    <a:gd name="T22" fmla="*/ 613 w 945"/>
                    <a:gd name="T23" fmla="*/ 80 h 164"/>
                    <a:gd name="T24" fmla="*/ 667 w 945"/>
                    <a:gd name="T25" fmla="*/ 89 h 164"/>
                    <a:gd name="T26" fmla="*/ 718 w 945"/>
                    <a:gd name="T27" fmla="*/ 95 h 164"/>
                    <a:gd name="T28" fmla="*/ 740 w 945"/>
                    <a:gd name="T29" fmla="*/ 103 h 164"/>
                    <a:gd name="T30" fmla="*/ 767 w 945"/>
                    <a:gd name="T31" fmla="*/ 106 h 164"/>
                    <a:gd name="T32" fmla="*/ 800 w 945"/>
                    <a:gd name="T33" fmla="*/ 107 h 164"/>
                    <a:gd name="T34" fmla="*/ 806 w 945"/>
                    <a:gd name="T35" fmla="*/ 124 h 164"/>
                    <a:gd name="T36" fmla="*/ 823 w 945"/>
                    <a:gd name="T37" fmla="*/ 119 h 164"/>
                    <a:gd name="T38" fmla="*/ 833 w 945"/>
                    <a:gd name="T39" fmla="*/ 116 h 164"/>
                    <a:gd name="T40" fmla="*/ 851 w 945"/>
                    <a:gd name="T41" fmla="*/ 116 h 164"/>
                    <a:gd name="T42" fmla="*/ 860 w 945"/>
                    <a:gd name="T43" fmla="*/ 130 h 164"/>
                    <a:gd name="T44" fmla="*/ 877 w 945"/>
                    <a:gd name="T45" fmla="*/ 131 h 164"/>
                    <a:gd name="T46" fmla="*/ 890 w 945"/>
                    <a:gd name="T47" fmla="*/ 148 h 164"/>
                    <a:gd name="T48" fmla="*/ 911 w 945"/>
                    <a:gd name="T49" fmla="*/ 152 h 164"/>
                    <a:gd name="T50" fmla="*/ 925 w 945"/>
                    <a:gd name="T51" fmla="*/ 163 h 164"/>
                    <a:gd name="T52" fmla="*/ 938 w 945"/>
                    <a:gd name="T53" fmla="*/ 164 h 164"/>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945"/>
                    <a:gd name="T82" fmla="*/ 0 h 164"/>
                    <a:gd name="T83" fmla="*/ 945 w 945"/>
                    <a:gd name="T84" fmla="*/ 164 h 164"/>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945" h="164">
                      <a:moveTo>
                        <a:pt x="0" y="0"/>
                      </a:moveTo>
                      <a:lnTo>
                        <a:pt x="82" y="2"/>
                      </a:lnTo>
                      <a:lnTo>
                        <a:pt x="140" y="4"/>
                      </a:lnTo>
                      <a:lnTo>
                        <a:pt x="196" y="5"/>
                      </a:lnTo>
                      <a:lnTo>
                        <a:pt x="253" y="5"/>
                      </a:lnTo>
                      <a:lnTo>
                        <a:pt x="290" y="11"/>
                      </a:lnTo>
                      <a:lnTo>
                        <a:pt x="335" y="23"/>
                      </a:lnTo>
                      <a:lnTo>
                        <a:pt x="385" y="41"/>
                      </a:lnTo>
                      <a:lnTo>
                        <a:pt x="421" y="53"/>
                      </a:lnTo>
                      <a:lnTo>
                        <a:pt x="472" y="62"/>
                      </a:lnTo>
                      <a:lnTo>
                        <a:pt x="547" y="73"/>
                      </a:lnTo>
                      <a:lnTo>
                        <a:pt x="613" y="80"/>
                      </a:lnTo>
                      <a:lnTo>
                        <a:pt x="667" y="89"/>
                      </a:lnTo>
                      <a:lnTo>
                        <a:pt x="718" y="95"/>
                      </a:lnTo>
                      <a:lnTo>
                        <a:pt x="740" y="103"/>
                      </a:lnTo>
                      <a:lnTo>
                        <a:pt x="767" y="106"/>
                      </a:lnTo>
                      <a:lnTo>
                        <a:pt x="800" y="107"/>
                      </a:lnTo>
                      <a:lnTo>
                        <a:pt x="806" y="124"/>
                      </a:lnTo>
                      <a:lnTo>
                        <a:pt x="823" y="119"/>
                      </a:lnTo>
                      <a:lnTo>
                        <a:pt x="833" y="116"/>
                      </a:lnTo>
                      <a:lnTo>
                        <a:pt x="851" y="116"/>
                      </a:lnTo>
                      <a:lnTo>
                        <a:pt x="860" y="130"/>
                      </a:lnTo>
                      <a:lnTo>
                        <a:pt x="877" y="131"/>
                      </a:lnTo>
                      <a:lnTo>
                        <a:pt x="890" y="148"/>
                      </a:lnTo>
                      <a:lnTo>
                        <a:pt x="911" y="152"/>
                      </a:lnTo>
                      <a:lnTo>
                        <a:pt x="925" y="163"/>
                      </a:lnTo>
                      <a:cubicBezTo>
                        <a:pt x="941" y="164"/>
                        <a:pt x="945" y="164"/>
                        <a:pt x="938" y="164"/>
                      </a:cubicBez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0" name="Freeform 113"/>
                <p:cNvSpPr>
                  <a:spLocks noChangeAspect="1"/>
                </p:cNvSpPr>
                <p:nvPr/>
              </p:nvSpPr>
              <p:spPr bwMode="auto">
                <a:xfrm>
                  <a:off x="1940" y="974"/>
                  <a:ext cx="367" cy="91"/>
                </a:xfrm>
                <a:custGeom>
                  <a:avLst/>
                  <a:gdLst>
                    <a:gd name="T0" fmla="*/ 0 w 367"/>
                    <a:gd name="T1" fmla="*/ 46 h 91"/>
                    <a:gd name="T2" fmla="*/ 39 w 367"/>
                    <a:gd name="T3" fmla="*/ 16 h 91"/>
                    <a:gd name="T4" fmla="*/ 45 w 367"/>
                    <a:gd name="T5" fmla="*/ 37 h 91"/>
                    <a:gd name="T6" fmla="*/ 60 w 367"/>
                    <a:gd name="T7" fmla="*/ 15 h 91"/>
                    <a:gd name="T8" fmla="*/ 82 w 367"/>
                    <a:gd name="T9" fmla="*/ 0 h 91"/>
                    <a:gd name="T10" fmla="*/ 88 w 367"/>
                    <a:gd name="T11" fmla="*/ 28 h 91"/>
                    <a:gd name="T12" fmla="*/ 117 w 367"/>
                    <a:gd name="T13" fmla="*/ 9 h 91"/>
                    <a:gd name="T14" fmla="*/ 124 w 367"/>
                    <a:gd name="T15" fmla="*/ 24 h 91"/>
                    <a:gd name="T16" fmla="*/ 141 w 367"/>
                    <a:gd name="T17" fmla="*/ 40 h 91"/>
                    <a:gd name="T18" fmla="*/ 165 w 367"/>
                    <a:gd name="T19" fmla="*/ 49 h 91"/>
                    <a:gd name="T20" fmla="*/ 178 w 367"/>
                    <a:gd name="T21" fmla="*/ 48 h 91"/>
                    <a:gd name="T22" fmla="*/ 202 w 367"/>
                    <a:gd name="T23" fmla="*/ 34 h 91"/>
                    <a:gd name="T24" fmla="*/ 213 w 367"/>
                    <a:gd name="T25" fmla="*/ 39 h 91"/>
                    <a:gd name="T26" fmla="*/ 226 w 367"/>
                    <a:gd name="T27" fmla="*/ 51 h 91"/>
                    <a:gd name="T28" fmla="*/ 253 w 367"/>
                    <a:gd name="T29" fmla="*/ 57 h 91"/>
                    <a:gd name="T30" fmla="*/ 289 w 367"/>
                    <a:gd name="T31" fmla="*/ 49 h 91"/>
                    <a:gd name="T32" fmla="*/ 306 w 367"/>
                    <a:gd name="T33" fmla="*/ 51 h 91"/>
                    <a:gd name="T34" fmla="*/ 325 w 367"/>
                    <a:gd name="T35" fmla="*/ 72 h 91"/>
                    <a:gd name="T36" fmla="*/ 367 w 367"/>
                    <a:gd name="T37" fmla="*/ 91 h 9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67"/>
                    <a:gd name="T58" fmla="*/ 0 h 91"/>
                    <a:gd name="T59" fmla="*/ 367 w 367"/>
                    <a:gd name="T60" fmla="*/ 91 h 9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67" h="91">
                      <a:moveTo>
                        <a:pt x="0" y="46"/>
                      </a:moveTo>
                      <a:lnTo>
                        <a:pt x="39" y="16"/>
                      </a:lnTo>
                      <a:lnTo>
                        <a:pt x="45" y="37"/>
                      </a:lnTo>
                      <a:lnTo>
                        <a:pt x="60" y="15"/>
                      </a:lnTo>
                      <a:lnTo>
                        <a:pt x="82" y="0"/>
                      </a:lnTo>
                      <a:lnTo>
                        <a:pt x="88" y="28"/>
                      </a:lnTo>
                      <a:lnTo>
                        <a:pt x="117" y="9"/>
                      </a:lnTo>
                      <a:lnTo>
                        <a:pt x="124" y="24"/>
                      </a:lnTo>
                      <a:lnTo>
                        <a:pt x="141" y="40"/>
                      </a:lnTo>
                      <a:lnTo>
                        <a:pt x="165" y="49"/>
                      </a:lnTo>
                      <a:lnTo>
                        <a:pt x="178" y="48"/>
                      </a:lnTo>
                      <a:lnTo>
                        <a:pt x="202" y="34"/>
                      </a:lnTo>
                      <a:lnTo>
                        <a:pt x="213" y="39"/>
                      </a:lnTo>
                      <a:lnTo>
                        <a:pt x="226" y="51"/>
                      </a:lnTo>
                      <a:lnTo>
                        <a:pt x="253" y="57"/>
                      </a:lnTo>
                      <a:lnTo>
                        <a:pt x="289" y="49"/>
                      </a:lnTo>
                      <a:lnTo>
                        <a:pt x="306" y="51"/>
                      </a:lnTo>
                      <a:lnTo>
                        <a:pt x="325" y="72"/>
                      </a:lnTo>
                      <a:lnTo>
                        <a:pt x="367" y="91"/>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1" name="Freeform 114"/>
                <p:cNvSpPr>
                  <a:spLocks noChangeAspect="1"/>
                </p:cNvSpPr>
                <p:nvPr/>
              </p:nvSpPr>
              <p:spPr bwMode="auto">
                <a:xfrm>
                  <a:off x="1893" y="822"/>
                  <a:ext cx="717" cy="32"/>
                </a:xfrm>
                <a:custGeom>
                  <a:avLst/>
                  <a:gdLst>
                    <a:gd name="T0" fmla="*/ 0 w 717"/>
                    <a:gd name="T1" fmla="*/ 0 h 32"/>
                    <a:gd name="T2" fmla="*/ 51 w 717"/>
                    <a:gd name="T3" fmla="*/ 0 h 32"/>
                    <a:gd name="T4" fmla="*/ 125 w 717"/>
                    <a:gd name="T5" fmla="*/ 3 h 32"/>
                    <a:gd name="T6" fmla="*/ 191 w 717"/>
                    <a:gd name="T7" fmla="*/ 6 h 32"/>
                    <a:gd name="T8" fmla="*/ 269 w 717"/>
                    <a:gd name="T9" fmla="*/ 12 h 32"/>
                    <a:gd name="T10" fmla="*/ 366 w 717"/>
                    <a:gd name="T11" fmla="*/ 11 h 32"/>
                    <a:gd name="T12" fmla="*/ 444 w 717"/>
                    <a:gd name="T13" fmla="*/ 11 h 32"/>
                    <a:gd name="T14" fmla="*/ 519 w 717"/>
                    <a:gd name="T15" fmla="*/ 17 h 32"/>
                    <a:gd name="T16" fmla="*/ 575 w 717"/>
                    <a:gd name="T17" fmla="*/ 21 h 32"/>
                    <a:gd name="T18" fmla="*/ 636 w 717"/>
                    <a:gd name="T19" fmla="*/ 23 h 32"/>
                    <a:gd name="T20" fmla="*/ 660 w 717"/>
                    <a:gd name="T21" fmla="*/ 24 h 32"/>
                    <a:gd name="T22" fmla="*/ 690 w 717"/>
                    <a:gd name="T23" fmla="*/ 32 h 32"/>
                    <a:gd name="T24" fmla="*/ 717 w 717"/>
                    <a:gd name="T25" fmla="*/ 30 h 3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717"/>
                    <a:gd name="T40" fmla="*/ 0 h 32"/>
                    <a:gd name="T41" fmla="*/ 717 w 717"/>
                    <a:gd name="T42" fmla="*/ 32 h 32"/>
                    <a:gd name="connsiteX0" fmla="*/ 0 w 10000"/>
                    <a:gd name="connsiteY0" fmla="*/ 0 h 10000"/>
                    <a:gd name="connsiteX1" fmla="*/ 711 w 10000"/>
                    <a:gd name="connsiteY1" fmla="*/ 0 h 10000"/>
                    <a:gd name="connsiteX2" fmla="*/ 1743 w 10000"/>
                    <a:gd name="connsiteY2" fmla="*/ 938 h 10000"/>
                    <a:gd name="connsiteX3" fmla="*/ 2664 w 10000"/>
                    <a:gd name="connsiteY3" fmla="*/ 1875 h 10000"/>
                    <a:gd name="connsiteX4" fmla="*/ 3752 w 10000"/>
                    <a:gd name="connsiteY4" fmla="*/ 3750 h 10000"/>
                    <a:gd name="connsiteX5" fmla="*/ 5105 w 10000"/>
                    <a:gd name="connsiteY5" fmla="*/ 3438 h 10000"/>
                    <a:gd name="connsiteX6" fmla="*/ 6192 w 10000"/>
                    <a:gd name="connsiteY6" fmla="*/ 3438 h 10000"/>
                    <a:gd name="connsiteX7" fmla="*/ 7238 w 10000"/>
                    <a:gd name="connsiteY7" fmla="*/ 5313 h 10000"/>
                    <a:gd name="connsiteX8" fmla="*/ 8168 w 10000"/>
                    <a:gd name="connsiteY8" fmla="*/ 5493 h 10000"/>
                    <a:gd name="connsiteX9" fmla="*/ 8870 w 10000"/>
                    <a:gd name="connsiteY9" fmla="*/ 7188 h 10000"/>
                    <a:gd name="connsiteX10" fmla="*/ 9205 w 10000"/>
                    <a:gd name="connsiteY10" fmla="*/ 7500 h 10000"/>
                    <a:gd name="connsiteX11" fmla="*/ 9623 w 10000"/>
                    <a:gd name="connsiteY11" fmla="*/ 10000 h 10000"/>
                    <a:gd name="connsiteX12" fmla="*/ 10000 w 10000"/>
                    <a:gd name="connsiteY12" fmla="*/ 9375 h 10000"/>
                    <a:gd name="connsiteX0" fmla="*/ 0 w 10000"/>
                    <a:gd name="connsiteY0" fmla="*/ 0 h 10000"/>
                    <a:gd name="connsiteX1" fmla="*/ 711 w 10000"/>
                    <a:gd name="connsiteY1" fmla="*/ 0 h 10000"/>
                    <a:gd name="connsiteX2" fmla="*/ 1743 w 10000"/>
                    <a:gd name="connsiteY2" fmla="*/ 938 h 10000"/>
                    <a:gd name="connsiteX3" fmla="*/ 2664 w 10000"/>
                    <a:gd name="connsiteY3" fmla="*/ 1875 h 10000"/>
                    <a:gd name="connsiteX4" fmla="*/ 3752 w 10000"/>
                    <a:gd name="connsiteY4" fmla="*/ 3750 h 10000"/>
                    <a:gd name="connsiteX5" fmla="*/ 5105 w 10000"/>
                    <a:gd name="connsiteY5" fmla="*/ 3438 h 10000"/>
                    <a:gd name="connsiteX6" fmla="*/ 6192 w 10000"/>
                    <a:gd name="connsiteY6" fmla="*/ 3438 h 10000"/>
                    <a:gd name="connsiteX7" fmla="*/ 7238 w 10000"/>
                    <a:gd name="connsiteY7" fmla="*/ 5313 h 10000"/>
                    <a:gd name="connsiteX8" fmla="*/ 8168 w 10000"/>
                    <a:gd name="connsiteY8" fmla="*/ 5493 h 10000"/>
                    <a:gd name="connsiteX9" fmla="*/ 8274 w 10000"/>
                    <a:gd name="connsiteY9" fmla="*/ 7531 h 10000"/>
                    <a:gd name="connsiteX10" fmla="*/ 8870 w 10000"/>
                    <a:gd name="connsiteY10" fmla="*/ 7188 h 10000"/>
                    <a:gd name="connsiteX11" fmla="*/ 9205 w 10000"/>
                    <a:gd name="connsiteY11" fmla="*/ 7500 h 10000"/>
                    <a:gd name="connsiteX12" fmla="*/ 9623 w 10000"/>
                    <a:gd name="connsiteY12" fmla="*/ 10000 h 10000"/>
                    <a:gd name="connsiteX13" fmla="*/ 10000 w 10000"/>
                    <a:gd name="connsiteY13" fmla="*/ 9375 h 10000"/>
                    <a:gd name="connsiteX0" fmla="*/ 0 w 10000"/>
                    <a:gd name="connsiteY0" fmla="*/ 0 h 10000"/>
                    <a:gd name="connsiteX1" fmla="*/ 711 w 10000"/>
                    <a:gd name="connsiteY1" fmla="*/ 0 h 10000"/>
                    <a:gd name="connsiteX2" fmla="*/ 1743 w 10000"/>
                    <a:gd name="connsiteY2" fmla="*/ 938 h 10000"/>
                    <a:gd name="connsiteX3" fmla="*/ 2664 w 10000"/>
                    <a:gd name="connsiteY3" fmla="*/ 1875 h 10000"/>
                    <a:gd name="connsiteX4" fmla="*/ 3752 w 10000"/>
                    <a:gd name="connsiteY4" fmla="*/ 3750 h 10000"/>
                    <a:gd name="connsiteX5" fmla="*/ 5105 w 10000"/>
                    <a:gd name="connsiteY5" fmla="*/ 3438 h 10000"/>
                    <a:gd name="connsiteX6" fmla="*/ 6192 w 10000"/>
                    <a:gd name="connsiteY6" fmla="*/ 3438 h 10000"/>
                    <a:gd name="connsiteX7" fmla="*/ 7238 w 10000"/>
                    <a:gd name="connsiteY7" fmla="*/ 5313 h 10000"/>
                    <a:gd name="connsiteX8" fmla="*/ 8168 w 10000"/>
                    <a:gd name="connsiteY8" fmla="*/ 5493 h 10000"/>
                    <a:gd name="connsiteX9" fmla="*/ 8274 w 10000"/>
                    <a:gd name="connsiteY9" fmla="*/ 7531 h 10000"/>
                    <a:gd name="connsiteX10" fmla="*/ 8870 w 10000"/>
                    <a:gd name="connsiteY10" fmla="*/ 7188 h 10000"/>
                    <a:gd name="connsiteX11" fmla="*/ 9205 w 10000"/>
                    <a:gd name="connsiteY11" fmla="*/ 7500 h 10000"/>
                    <a:gd name="connsiteX12" fmla="*/ 9623 w 10000"/>
                    <a:gd name="connsiteY12" fmla="*/ 10000 h 10000"/>
                    <a:gd name="connsiteX13" fmla="*/ 10000 w 10000"/>
                    <a:gd name="connsiteY13" fmla="*/ 9375 h 10000"/>
                    <a:gd name="connsiteX0" fmla="*/ 0 w 10000"/>
                    <a:gd name="connsiteY0" fmla="*/ 0 h 10000"/>
                    <a:gd name="connsiteX1" fmla="*/ 711 w 10000"/>
                    <a:gd name="connsiteY1" fmla="*/ 0 h 10000"/>
                    <a:gd name="connsiteX2" fmla="*/ 1743 w 10000"/>
                    <a:gd name="connsiteY2" fmla="*/ 938 h 10000"/>
                    <a:gd name="connsiteX3" fmla="*/ 2664 w 10000"/>
                    <a:gd name="connsiteY3" fmla="*/ 1875 h 10000"/>
                    <a:gd name="connsiteX4" fmla="*/ 3752 w 10000"/>
                    <a:gd name="connsiteY4" fmla="*/ 3750 h 10000"/>
                    <a:gd name="connsiteX5" fmla="*/ 5105 w 10000"/>
                    <a:gd name="connsiteY5" fmla="*/ 3438 h 10000"/>
                    <a:gd name="connsiteX6" fmla="*/ 6192 w 10000"/>
                    <a:gd name="connsiteY6" fmla="*/ 3438 h 10000"/>
                    <a:gd name="connsiteX7" fmla="*/ 7238 w 10000"/>
                    <a:gd name="connsiteY7" fmla="*/ 5313 h 10000"/>
                    <a:gd name="connsiteX8" fmla="*/ 8168 w 10000"/>
                    <a:gd name="connsiteY8" fmla="*/ 5493 h 10000"/>
                    <a:gd name="connsiteX9" fmla="*/ 8274 w 10000"/>
                    <a:gd name="connsiteY9" fmla="*/ 7531 h 10000"/>
                    <a:gd name="connsiteX10" fmla="*/ 8870 w 10000"/>
                    <a:gd name="connsiteY10" fmla="*/ 7188 h 10000"/>
                    <a:gd name="connsiteX11" fmla="*/ 9205 w 10000"/>
                    <a:gd name="connsiteY11" fmla="*/ 7500 h 10000"/>
                    <a:gd name="connsiteX12" fmla="*/ 9623 w 10000"/>
                    <a:gd name="connsiteY12" fmla="*/ 10000 h 10000"/>
                    <a:gd name="connsiteX13" fmla="*/ 10000 w 10000"/>
                    <a:gd name="connsiteY13" fmla="*/ 9375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000" h="10000">
                      <a:moveTo>
                        <a:pt x="0" y="0"/>
                      </a:moveTo>
                      <a:lnTo>
                        <a:pt x="711" y="0"/>
                      </a:lnTo>
                      <a:lnTo>
                        <a:pt x="1743" y="938"/>
                      </a:lnTo>
                      <a:lnTo>
                        <a:pt x="2664" y="1875"/>
                      </a:lnTo>
                      <a:lnTo>
                        <a:pt x="3752" y="3750"/>
                      </a:lnTo>
                      <a:lnTo>
                        <a:pt x="5105" y="3438"/>
                      </a:lnTo>
                      <a:lnTo>
                        <a:pt x="6192" y="3438"/>
                      </a:lnTo>
                      <a:lnTo>
                        <a:pt x="7238" y="5313"/>
                      </a:lnTo>
                      <a:lnTo>
                        <a:pt x="8168" y="5493"/>
                      </a:lnTo>
                      <a:cubicBezTo>
                        <a:pt x="8228" y="6886"/>
                        <a:pt x="8196" y="6495"/>
                        <a:pt x="8274" y="7531"/>
                      </a:cubicBezTo>
                      <a:lnTo>
                        <a:pt x="8870" y="7188"/>
                      </a:lnTo>
                      <a:lnTo>
                        <a:pt x="9205" y="7500"/>
                      </a:lnTo>
                      <a:cubicBezTo>
                        <a:pt x="9344" y="8333"/>
                        <a:pt x="9484" y="9167"/>
                        <a:pt x="9623" y="10000"/>
                      </a:cubicBezTo>
                      <a:lnTo>
                        <a:pt x="10000" y="9375"/>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2" name="Freeform 115"/>
                <p:cNvSpPr>
                  <a:spLocks noChangeAspect="1"/>
                </p:cNvSpPr>
                <p:nvPr/>
              </p:nvSpPr>
              <p:spPr bwMode="auto">
                <a:xfrm>
                  <a:off x="1406" y="798"/>
                  <a:ext cx="1206" cy="31"/>
                </a:xfrm>
                <a:custGeom>
                  <a:avLst/>
                  <a:gdLst>
                    <a:gd name="T0" fmla="*/ 0 w 1206"/>
                    <a:gd name="T1" fmla="*/ 0 h 29"/>
                    <a:gd name="T2" fmla="*/ 141 w 1206"/>
                    <a:gd name="T3" fmla="*/ 2 h 29"/>
                    <a:gd name="T4" fmla="*/ 315 w 1206"/>
                    <a:gd name="T5" fmla="*/ 8 h 29"/>
                    <a:gd name="T6" fmla="*/ 465 w 1206"/>
                    <a:gd name="T7" fmla="*/ 14 h 29"/>
                    <a:gd name="T8" fmla="*/ 559 w 1206"/>
                    <a:gd name="T9" fmla="*/ 17 h 29"/>
                    <a:gd name="T10" fmla="*/ 631 w 1206"/>
                    <a:gd name="T11" fmla="*/ 20 h 29"/>
                    <a:gd name="T12" fmla="*/ 724 w 1206"/>
                    <a:gd name="T13" fmla="*/ 21 h 29"/>
                    <a:gd name="T14" fmla="*/ 838 w 1206"/>
                    <a:gd name="T15" fmla="*/ 24 h 29"/>
                    <a:gd name="T16" fmla="*/ 924 w 1206"/>
                    <a:gd name="T17" fmla="*/ 26 h 29"/>
                    <a:gd name="T18" fmla="*/ 1018 w 1206"/>
                    <a:gd name="T19" fmla="*/ 26 h 29"/>
                    <a:gd name="T20" fmla="*/ 1135 w 1206"/>
                    <a:gd name="T21" fmla="*/ 27 h 29"/>
                    <a:gd name="T22" fmla="*/ 1189 w 1206"/>
                    <a:gd name="T23" fmla="*/ 29 h 29"/>
                    <a:gd name="T24" fmla="*/ 1206 w 1206"/>
                    <a:gd name="T25" fmla="*/ 24 h 2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06"/>
                    <a:gd name="T40" fmla="*/ 0 h 29"/>
                    <a:gd name="T41" fmla="*/ 1206 w 1206"/>
                    <a:gd name="T42" fmla="*/ 29 h 29"/>
                    <a:gd name="connsiteX0" fmla="*/ 0 w 10000"/>
                    <a:gd name="connsiteY0" fmla="*/ 0 h 10682"/>
                    <a:gd name="connsiteX1" fmla="*/ 1169 w 10000"/>
                    <a:gd name="connsiteY1" fmla="*/ 690 h 10682"/>
                    <a:gd name="connsiteX2" fmla="*/ 2612 w 10000"/>
                    <a:gd name="connsiteY2" fmla="*/ 2759 h 10682"/>
                    <a:gd name="connsiteX3" fmla="*/ 3856 w 10000"/>
                    <a:gd name="connsiteY3" fmla="*/ 4828 h 10682"/>
                    <a:gd name="connsiteX4" fmla="*/ 4635 w 10000"/>
                    <a:gd name="connsiteY4" fmla="*/ 5862 h 10682"/>
                    <a:gd name="connsiteX5" fmla="*/ 5232 w 10000"/>
                    <a:gd name="connsiteY5" fmla="*/ 6897 h 10682"/>
                    <a:gd name="connsiteX6" fmla="*/ 6003 w 10000"/>
                    <a:gd name="connsiteY6" fmla="*/ 7241 h 10682"/>
                    <a:gd name="connsiteX7" fmla="*/ 6949 w 10000"/>
                    <a:gd name="connsiteY7" fmla="*/ 8276 h 10682"/>
                    <a:gd name="connsiteX8" fmla="*/ 7662 w 10000"/>
                    <a:gd name="connsiteY8" fmla="*/ 8966 h 10682"/>
                    <a:gd name="connsiteX9" fmla="*/ 8441 w 10000"/>
                    <a:gd name="connsiteY9" fmla="*/ 8966 h 10682"/>
                    <a:gd name="connsiteX10" fmla="*/ 8881 w 10000"/>
                    <a:gd name="connsiteY10" fmla="*/ 10680 h 10682"/>
                    <a:gd name="connsiteX11" fmla="*/ 9411 w 10000"/>
                    <a:gd name="connsiteY11" fmla="*/ 9310 h 10682"/>
                    <a:gd name="connsiteX12" fmla="*/ 9859 w 10000"/>
                    <a:gd name="connsiteY12" fmla="*/ 10000 h 10682"/>
                    <a:gd name="connsiteX13" fmla="*/ 10000 w 10000"/>
                    <a:gd name="connsiteY13" fmla="*/ 8276 h 10682"/>
                    <a:gd name="connsiteX0" fmla="*/ 0 w 10000"/>
                    <a:gd name="connsiteY0" fmla="*/ 0 h 10684"/>
                    <a:gd name="connsiteX1" fmla="*/ 1169 w 10000"/>
                    <a:gd name="connsiteY1" fmla="*/ 690 h 10684"/>
                    <a:gd name="connsiteX2" fmla="*/ 2612 w 10000"/>
                    <a:gd name="connsiteY2" fmla="*/ 2759 h 10684"/>
                    <a:gd name="connsiteX3" fmla="*/ 3856 w 10000"/>
                    <a:gd name="connsiteY3" fmla="*/ 4828 h 10684"/>
                    <a:gd name="connsiteX4" fmla="*/ 4635 w 10000"/>
                    <a:gd name="connsiteY4" fmla="*/ 5862 h 10684"/>
                    <a:gd name="connsiteX5" fmla="*/ 5232 w 10000"/>
                    <a:gd name="connsiteY5" fmla="*/ 6897 h 10684"/>
                    <a:gd name="connsiteX6" fmla="*/ 6003 w 10000"/>
                    <a:gd name="connsiteY6" fmla="*/ 7241 h 10684"/>
                    <a:gd name="connsiteX7" fmla="*/ 6949 w 10000"/>
                    <a:gd name="connsiteY7" fmla="*/ 8276 h 10684"/>
                    <a:gd name="connsiteX8" fmla="*/ 7662 w 10000"/>
                    <a:gd name="connsiteY8" fmla="*/ 8966 h 10684"/>
                    <a:gd name="connsiteX9" fmla="*/ 8441 w 10000"/>
                    <a:gd name="connsiteY9" fmla="*/ 8966 h 10684"/>
                    <a:gd name="connsiteX10" fmla="*/ 8826 w 10000"/>
                    <a:gd name="connsiteY10" fmla="*/ 9098 h 10684"/>
                    <a:gd name="connsiteX11" fmla="*/ 8881 w 10000"/>
                    <a:gd name="connsiteY11" fmla="*/ 10680 h 10684"/>
                    <a:gd name="connsiteX12" fmla="*/ 9411 w 10000"/>
                    <a:gd name="connsiteY12" fmla="*/ 9310 h 10684"/>
                    <a:gd name="connsiteX13" fmla="*/ 9859 w 10000"/>
                    <a:gd name="connsiteY13" fmla="*/ 10000 h 10684"/>
                    <a:gd name="connsiteX14" fmla="*/ 10000 w 10000"/>
                    <a:gd name="connsiteY14" fmla="*/ 8276 h 10684"/>
                    <a:gd name="connsiteX0" fmla="*/ 0 w 10000"/>
                    <a:gd name="connsiteY0" fmla="*/ 0 h 10816"/>
                    <a:gd name="connsiteX1" fmla="*/ 1169 w 10000"/>
                    <a:gd name="connsiteY1" fmla="*/ 690 h 10816"/>
                    <a:gd name="connsiteX2" fmla="*/ 2612 w 10000"/>
                    <a:gd name="connsiteY2" fmla="*/ 2759 h 10816"/>
                    <a:gd name="connsiteX3" fmla="*/ 3856 w 10000"/>
                    <a:gd name="connsiteY3" fmla="*/ 4828 h 10816"/>
                    <a:gd name="connsiteX4" fmla="*/ 4635 w 10000"/>
                    <a:gd name="connsiteY4" fmla="*/ 5862 h 10816"/>
                    <a:gd name="connsiteX5" fmla="*/ 5232 w 10000"/>
                    <a:gd name="connsiteY5" fmla="*/ 6897 h 10816"/>
                    <a:gd name="connsiteX6" fmla="*/ 6003 w 10000"/>
                    <a:gd name="connsiteY6" fmla="*/ 7241 h 10816"/>
                    <a:gd name="connsiteX7" fmla="*/ 6949 w 10000"/>
                    <a:gd name="connsiteY7" fmla="*/ 8276 h 10816"/>
                    <a:gd name="connsiteX8" fmla="*/ 7662 w 10000"/>
                    <a:gd name="connsiteY8" fmla="*/ 8966 h 10816"/>
                    <a:gd name="connsiteX9" fmla="*/ 8441 w 10000"/>
                    <a:gd name="connsiteY9" fmla="*/ 8966 h 10816"/>
                    <a:gd name="connsiteX10" fmla="*/ 8826 w 10000"/>
                    <a:gd name="connsiteY10" fmla="*/ 9098 h 10816"/>
                    <a:gd name="connsiteX11" fmla="*/ 8881 w 10000"/>
                    <a:gd name="connsiteY11" fmla="*/ 10680 h 10816"/>
                    <a:gd name="connsiteX12" fmla="*/ 9411 w 10000"/>
                    <a:gd name="connsiteY12" fmla="*/ 9310 h 10816"/>
                    <a:gd name="connsiteX13" fmla="*/ 9859 w 10000"/>
                    <a:gd name="connsiteY13" fmla="*/ 10000 h 10816"/>
                    <a:gd name="connsiteX14" fmla="*/ 10000 w 10000"/>
                    <a:gd name="connsiteY14" fmla="*/ 8276 h 10816"/>
                    <a:gd name="connsiteX0" fmla="*/ 0 w 10000"/>
                    <a:gd name="connsiteY0" fmla="*/ 0 h 10680"/>
                    <a:gd name="connsiteX1" fmla="*/ 1169 w 10000"/>
                    <a:gd name="connsiteY1" fmla="*/ 690 h 10680"/>
                    <a:gd name="connsiteX2" fmla="*/ 2612 w 10000"/>
                    <a:gd name="connsiteY2" fmla="*/ 2759 h 10680"/>
                    <a:gd name="connsiteX3" fmla="*/ 3856 w 10000"/>
                    <a:gd name="connsiteY3" fmla="*/ 4828 h 10680"/>
                    <a:gd name="connsiteX4" fmla="*/ 4635 w 10000"/>
                    <a:gd name="connsiteY4" fmla="*/ 5862 h 10680"/>
                    <a:gd name="connsiteX5" fmla="*/ 5232 w 10000"/>
                    <a:gd name="connsiteY5" fmla="*/ 6897 h 10680"/>
                    <a:gd name="connsiteX6" fmla="*/ 6003 w 10000"/>
                    <a:gd name="connsiteY6" fmla="*/ 7241 h 10680"/>
                    <a:gd name="connsiteX7" fmla="*/ 6949 w 10000"/>
                    <a:gd name="connsiteY7" fmla="*/ 8276 h 10680"/>
                    <a:gd name="connsiteX8" fmla="*/ 7662 w 10000"/>
                    <a:gd name="connsiteY8" fmla="*/ 8966 h 10680"/>
                    <a:gd name="connsiteX9" fmla="*/ 8441 w 10000"/>
                    <a:gd name="connsiteY9" fmla="*/ 8966 h 10680"/>
                    <a:gd name="connsiteX10" fmla="*/ 8826 w 10000"/>
                    <a:gd name="connsiteY10" fmla="*/ 9098 h 10680"/>
                    <a:gd name="connsiteX11" fmla="*/ 8881 w 10000"/>
                    <a:gd name="connsiteY11" fmla="*/ 10680 h 10680"/>
                    <a:gd name="connsiteX12" fmla="*/ 9411 w 10000"/>
                    <a:gd name="connsiteY12" fmla="*/ 9310 h 10680"/>
                    <a:gd name="connsiteX13" fmla="*/ 9859 w 10000"/>
                    <a:gd name="connsiteY13" fmla="*/ 10000 h 10680"/>
                    <a:gd name="connsiteX14" fmla="*/ 10000 w 10000"/>
                    <a:gd name="connsiteY14" fmla="*/ 8276 h 10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000" h="10680">
                      <a:moveTo>
                        <a:pt x="0" y="0"/>
                      </a:moveTo>
                      <a:lnTo>
                        <a:pt x="1169" y="690"/>
                      </a:lnTo>
                      <a:lnTo>
                        <a:pt x="2612" y="2759"/>
                      </a:lnTo>
                      <a:lnTo>
                        <a:pt x="3856" y="4828"/>
                      </a:lnTo>
                      <a:lnTo>
                        <a:pt x="4635" y="5862"/>
                      </a:lnTo>
                      <a:lnTo>
                        <a:pt x="5232" y="6897"/>
                      </a:lnTo>
                      <a:lnTo>
                        <a:pt x="6003" y="7241"/>
                      </a:lnTo>
                      <a:lnTo>
                        <a:pt x="6949" y="8276"/>
                      </a:lnTo>
                      <a:lnTo>
                        <a:pt x="7662" y="8966"/>
                      </a:lnTo>
                      <a:lnTo>
                        <a:pt x="8441" y="8966"/>
                      </a:lnTo>
                      <a:cubicBezTo>
                        <a:pt x="8602" y="9119"/>
                        <a:pt x="8753" y="8812"/>
                        <a:pt x="8826" y="9098"/>
                      </a:cubicBezTo>
                      <a:cubicBezTo>
                        <a:pt x="8877" y="11352"/>
                        <a:pt x="8850" y="9581"/>
                        <a:pt x="8881" y="10680"/>
                      </a:cubicBezTo>
                      <a:lnTo>
                        <a:pt x="9411" y="9310"/>
                      </a:lnTo>
                      <a:lnTo>
                        <a:pt x="9859" y="10000"/>
                      </a:lnTo>
                      <a:lnTo>
                        <a:pt x="10000" y="8276"/>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3" name="Freeform 116"/>
                <p:cNvSpPr>
                  <a:spLocks noChangeAspect="1"/>
                </p:cNvSpPr>
                <p:nvPr/>
              </p:nvSpPr>
              <p:spPr bwMode="auto">
                <a:xfrm>
                  <a:off x="2633" y="825"/>
                  <a:ext cx="376" cy="69"/>
                </a:xfrm>
                <a:custGeom>
                  <a:avLst/>
                  <a:gdLst>
                    <a:gd name="T0" fmla="*/ 0 w 376"/>
                    <a:gd name="T1" fmla="*/ 0 h 69"/>
                    <a:gd name="T2" fmla="*/ 30 w 376"/>
                    <a:gd name="T3" fmla="*/ 17 h 69"/>
                    <a:gd name="T4" fmla="*/ 69 w 376"/>
                    <a:gd name="T5" fmla="*/ 21 h 69"/>
                    <a:gd name="T6" fmla="*/ 105 w 376"/>
                    <a:gd name="T7" fmla="*/ 23 h 69"/>
                    <a:gd name="T8" fmla="*/ 138 w 376"/>
                    <a:gd name="T9" fmla="*/ 20 h 69"/>
                    <a:gd name="T10" fmla="*/ 151 w 376"/>
                    <a:gd name="T11" fmla="*/ 45 h 69"/>
                    <a:gd name="T12" fmla="*/ 196 w 376"/>
                    <a:gd name="T13" fmla="*/ 27 h 69"/>
                    <a:gd name="T14" fmla="*/ 205 w 376"/>
                    <a:gd name="T15" fmla="*/ 47 h 69"/>
                    <a:gd name="T16" fmla="*/ 222 w 376"/>
                    <a:gd name="T17" fmla="*/ 35 h 69"/>
                    <a:gd name="T18" fmla="*/ 249 w 376"/>
                    <a:gd name="T19" fmla="*/ 35 h 69"/>
                    <a:gd name="T20" fmla="*/ 282 w 376"/>
                    <a:gd name="T21" fmla="*/ 36 h 69"/>
                    <a:gd name="T22" fmla="*/ 325 w 376"/>
                    <a:gd name="T23" fmla="*/ 42 h 69"/>
                    <a:gd name="T24" fmla="*/ 352 w 376"/>
                    <a:gd name="T25" fmla="*/ 51 h 69"/>
                    <a:gd name="T26" fmla="*/ 376 w 376"/>
                    <a:gd name="T27" fmla="*/ 69 h 6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76"/>
                    <a:gd name="T43" fmla="*/ 0 h 69"/>
                    <a:gd name="T44" fmla="*/ 376 w 376"/>
                    <a:gd name="T45" fmla="*/ 69 h 6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76" h="69">
                      <a:moveTo>
                        <a:pt x="0" y="0"/>
                      </a:moveTo>
                      <a:lnTo>
                        <a:pt x="30" y="17"/>
                      </a:lnTo>
                      <a:lnTo>
                        <a:pt x="69" y="21"/>
                      </a:lnTo>
                      <a:lnTo>
                        <a:pt x="105" y="23"/>
                      </a:lnTo>
                      <a:lnTo>
                        <a:pt x="138" y="20"/>
                      </a:lnTo>
                      <a:lnTo>
                        <a:pt x="151" y="45"/>
                      </a:lnTo>
                      <a:lnTo>
                        <a:pt x="196" y="27"/>
                      </a:lnTo>
                      <a:lnTo>
                        <a:pt x="205" y="47"/>
                      </a:lnTo>
                      <a:lnTo>
                        <a:pt x="222" y="35"/>
                      </a:lnTo>
                      <a:lnTo>
                        <a:pt x="249" y="35"/>
                      </a:lnTo>
                      <a:lnTo>
                        <a:pt x="282" y="36"/>
                      </a:lnTo>
                      <a:lnTo>
                        <a:pt x="325" y="42"/>
                      </a:lnTo>
                      <a:lnTo>
                        <a:pt x="352" y="51"/>
                      </a:lnTo>
                      <a:lnTo>
                        <a:pt x="376" y="69"/>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4" name="Freeform 117"/>
                <p:cNvSpPr>
                  <a:spLocks noChangeAspect="1"/>
                </p:cNvSpPr>
                <p:nvPr/>
              </p:nvSpPr>
              <p:spPr bwMode="auto">
                <a:xfrm>
                  <a:off x="2622" y="932"/>
                  <a:ext cx="53" cy="28"/>
                </a:xfrm>
                <a:custGeom>
                  <a:avLst/>
                  <a:gdLst>
                    <a:gd name="T0" fmla="*/ 0 w 53"/>
                    <a:gd name="T1" fmla="*/ 0 h 28"/>
                    <a:gd name="T2" fmla="*/ 26 w 53"/>
                    <a:gd name="T3" fmla="*/ 13 h 28"/>
                    <a:gd name="T4" fmla="*/ 53 w 53"/>
                    <a:gd name="T5" fmla="*/ 28 h 28"/>
                    <a:gd name="T6" fmla="*/ 0 60000 65536"/>
                    <a:gd name="T7" fmla="*/ 0 60000 65536"/>
                    <a:gd name="T8" fmla="*/ 0 60000 65536"/>
                    <a:gd name="T9" fmla="*/ 0 w 53"/>
                    <a:gd name="T10" fmla="*/ 0 h 28"/>
                    <a:gd name="T11" fmla="*/ 53 w 53"/>
                    <a:gd name="T12" fmla="*/ 28 h 28"/>
                  </a:gdLst>
                  <a:ahLst/>
                  <a:cxnLst>
                    <a:cxn ang="T6">
                      <a:pos x="T0" y="T1"/>
                    </a:cxn>
                    <a:cxn ang="T7">
                      <a:pos x="T2" y="T3"/>
                    </a:cxn>
                    <a:cxn ang="T8">
                      <a:pos x="T4" y="T5"/>
                    </a:cxn>
                  </a:cxnLst>
                  <a:rect l="T9" t="T10" r="T11" b="T12"/>
                  <a:pathLst>
                    <a:path w="53" h="28">
                      <a:moveTo>
                        <a:pt x="0" y="0"/>
                      </a:moveTo>
                      <a:lnTo>
                        <a:pt x="26" y="13"/>
                      </a:lnTo>
                      <a:lnTo>
                        <a:pt x="53" y="28"/>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5" name="Line 118"/>
                <p:cNvSpPr>
                  <a:spLocks noChangeAspect="1" noChangeShapeType="1"/>
                </p:cNvSpPr>
                <p:nvPr/>
              </p:nvSpPr>
              <p:spPr bwMode="auto">
                <a:xfrm flipV="1">
                  <a:off x="2697" y="998"/>
                  <a:ext cx="15" cy="13"/>
                </a:xfrm>
                <a:prstGeom prst="line">
                  <a:avLst/>
                </a:prstGeom>
                <a:noFill/>
                <a:ln w="63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6" name="Line 119"/>
                <p:cNvSpPr>
                  <a:spLocks noChangeAspect="1" noChangeShapeType="1"/>
                </p:cNvSpPr>
                <p:nvPr/>
              </p:nvSpPr>
              <p:spPr bwMode="auto">
                <a:xfrm flipV="1">
                  <a:off x="2730" y="999"/>
                  <a:ext cx="9" cy="18"/>
                </a:xfrm>
                <a:prstGeom prst="line">
                  <a:avLst/>
                </a:prstGeom>
                <a:noFill/>
                <a:ln w="63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7" name="Freeform 120"/>
                <p:cNvSpPr>
                  <a:spLocks noChangeAspect="1"/>
                </p:cNvSpPr>
                <p:nvPr/>
              </p:nvSpPr>
              <p:spPr bwMode="auto">
                <a:xfrm>
                  <a:off x="2753" y="965"/>
                  <a:ext cx="52" cy="46"/>
                </a:xfrm>
                <a:custGeom>
                  <a:avLst/>
                  <a:gdLst>
                    <a:gd name="T0" fmla="*/ 0 w 52"/>
                    <a:gd name="T1" fmla="*/ 46 h 46"/>
                    <a:gd name="T2" fmla="*/ 9 w 52"/>
                    <a:gd name="T3" fmla="*/ 27 h 46"/>
                    <a:gd name="T4" fmla="*/ 19 w 52"/>
                    <a:gd name="T5" fmla="*/ 9 h 46"/>
                    <a:gd name="T6" fmla="*/ 30 w 52"/>
                    <a:gd name="T7" fmla="*/ 1 h 46"/>
                    <a:gd name="T8" fmla="*/ 52 w 52"/>
                    <a:gd name="T9" fmla="*/ 0 h 46"/>
                    <a:gd name="T10" fmla="*/ 0 60000 65536"/>
                    <a:gd name="T11" fmla="*/ 0 60000 65536"/>
                    <a:gd name="T12" fmla="*/ 0 60000 65536"/>
                    <a:gd name="T13" fmla="*/ 0 60000 65536"/>
                    <a:gd name="T14" fmla="*/ 0 60000 65536"/>
                    <a:gd name="T15" fmla="*/ 0 w 52"/>
                    <a:gd name="T16" fmla="*/ 0 h 46"/>
                    <a:gd name="T17" fmla="*/ 52 w 52"/>
                    <a:gd name="T18" fmla="*/ 46 h 46"/>
                  </a:gdLst>
                  <a:ahLst/>
                  <a:cxnLst>
                    <a:cxn ang="T10">
                      <a:pos x="T0" y="T1"/>
                    </a:cxn>
                    <a:cxn ang="T11">
                      <a:pos x="T2" y="T3"/>
                    </a:cxn>
                    <a:cxn ang="T12">
                      <a:pos x="T4" y="T5"/>
                    </a:cxn>
                    <a:cxn ang="T13">
                      <a:pos x="T6" y="T7"/>
                    </a:cxn>
                    <a:cxn ang="T14">
                      <a:pos x="T8" y="T9"/>
                    </a:cxn>
                  </a:cxnLst>
                  <a:rect l="T15" t="T16" r="T17" b="T18"/>
                  <a:pathLst>
                    <a:path w="52" h="46">
                      <a:moveTo>
                        <a:pt x="0" y="46"/>
                      </a:moveTo>
                      <a:lnTo>
                        <a:pt x="9" y="27"/>
                      </a:lnTo>
                      <a:lnTo>
                        <a:pt x="19" y="9"/>
                      </a:lnTo>
                      <a:lnTo>
                        <a:pt x="30" y="1"/>
                      </a:lnTo>
                      <a:lnTo>
                        <a:pt x="52" y="0"/>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8" name="Freeform 121"/>
                <p:cNvSpPr>
                  <a:spLocks noChangeAspect="1"/>
                </p:cNvSpPr>
                <p:nvPr/>
              </p:nvSpPr>
              <p:spPr bwMode="auto">
                <a:xfrm>
                  <a:off x="1328" y="948"/>
                  <a:ext cx="163" cy="71"/>
                </a:xfrm>
                <a:custGeom>
                  <a:avLst/>
                  <a:gdLst>
                    <a:gd name="T0" fmla="*/ 0 w 163"/>
                    <a:gd name="T1" fmla="*/ 0 h 71"/>
                    <a:gd name="T2" fmla="*/ 9 w 163"/>
                    <a:gd name="T3" fmla="*/ 39 h 71"/>
                    <a:gd name="T4" fmla="*/ 163 w 163"/>
                    <a:gd name="T5" fmla="*/ 71 h 71"/>
                    <a:gd name="T6" fmla="*/ 156 w 163"/>
                    <a:gd name="T7" fmla="*/ 60 h 71"/>
                    <a:gd name="T8" fmla="*/ 0 w 163"/>
                    <a:gd name="T9" fmla="*/ 0 h 71"/>
                    <a:gd name="T10" fmla="*/ 0 60000 65536"/>
                    <a:gd name="T11" fmla="*/ 0 60000 65536"/>
                    <a:gd name="T12" fmla="*/ 0 60000 65536"/>
                    <a:gd name="T13" fmla="*/ 0 60000 65536"/>
                    <a:gd name="T14" fmla="*/ 0 60000 65536"/>
                    <a:gd name="T15" fmla="*/ 0 w 163"/>
                    <a:gd name="T16" fmla="*/ 0 h 71"/>
                    <a:gd name="T17" fmla="*/ 163 w 163"/>
                    <a:gd name="T18" fmla="*/ 71 h 71"/>
                  </a:gdLst>
                  <a:ahLst/>
                  <a:cxnLst>
                    <a:cxn ang="T10">
                      <a:pos x="T0" y="T1"/>
                    </a:cxn>
                    <a:cxn ang="T11">
                      <a:pos x="T2" y="T3"/>
                    </a:cxn>
                    <a:cxn ang="T12">
                      <a:pos x="T4" y="T5"/>
                    </a:cxn>
                    <a:cxn ang="T13">
                      <a:pos x="T6" y="T7"/>
                    </a:cxn>
                    <a:cxn ang="T14">
                      <a:pos x="T8" y="T9"/>
                    </a:cxn>
                  </a:cxnLst>
                  <a:rect l="T15" t="T16" r="T17" b="T18"/>
                  <a:pathLst>
                    <a:path w="163" h="71">
                      <a:moveTo>
                        <a:pt x="0" y="0"/>
                      </a:moveTo>
                      <a:lnTo>
                        <a:pt x="9" y="39"/>
                      </a:lnTo>
                      <a:lnTo>
                        <a:pt x="163" y="71"/>
                      </a:lnTo>
                      <a:lnTo>
                        <a:pt x="156" y="60"/>
                      </a:lnTo>
                      <a:lnTo>
                        <a:pt x="0" y="0"/>
                      </a:lnTo>
                      <a:close/>
                    </a:path>
                  </a:pathLst>
                </a:custGeom>
                <a:solidFill>
                  <a:srgbClr val="00CCFF">
                    <a:alpha val="74901"/>
                  </a:srgbClr>
                </a:solidFill>
                <a:ln>
                  <a:noFill/>
                </a:ln>
                <a:extLst>
                  <a:ext uri="{91240B29-F687-4F45-9708-019B960494DF}">
                    <a14:hiddenLine xmlns:a14="http://schemas.microsoft.com/office/drawing/2010/main" w="6350" cap="flat" cmpd="sng">
                      <a:solidFill>
                        <a:srgbClr val="000000"/>
                      </a:solidFill>
                      <a:prstDash val="solid"/>
                      <a:round/>
                      <a:headEnd type="none" w="med" len="med"/>
                      <a:tailEnd type="none" w="med" len="med"/>
                    </a14:hiddenLine>
                  </a:ext>
                </a:extLst>
              </p:spPr>
              <p:txBody>
                <a:bodyPr/>
                <a:lstStyle/>
                <a:p>
                  <a:endParaRPr lang="en-US"/>
                </a:p>
              </p:txBody>
            </p:sp>
            <p:sp>
              <p:nvSpPr>
                <p:cNvPr id="149" name="Freeform 122"/>
                <p:cNvSpPr>
                  <a:spLocks noChangeAspect="1"/>
                </p:cNvSpPr>
                <p:nvPr/>
              </p:nvSpPr>
              <p:spPr bwMode="auto">
                <a:xfrm>
                  <a:off x="1498" y="1016"/>
                  <a:ext cx="1151" cy="271"/>
                </a:xfrm>
                <a:custGeom>
                  <a:avLst/>
                  <a:gdLst>
                    <a:gd name="T0" fmla="*/ 0 w 1151"/>
                    <a:gd name="T1" fmla="*/ 0 h 271"/>
                    <a:gd name="T2" fmla="*/ 6 w 1151"/>
                    <a:gd name="T3" fmla="*/ 31 h 271"/>
                    <a:gd name="T4" fmla="*/ 75 w 1151"/>
                    <a:gd name="T5" fmla="*/ 60 h 271"/>
                    <a:gd name="T6" fmla="*/ 275 w 1151"/>
                    <a:gd name="T7" fmla="*/ 114 h 271"/>
                    <a:gd name="T8" fmla="*/ 302 w 1151"/>
                    <a:gd name="T9" fmla="*/ 145 h 271"/>
                    <a:gd name="T10" fmla="*/ 393 w 1151"/>
                    <a:gd name="T11" fmla="*/ 136 h 271"/>
                    <a:gd name="T12" fmla="*/ 401 w 1151"/>
                    <a:gd name="T13" fmla="*/ 153 h 271"/>
                    <a:gd name="T14" fmla="*/ 416 w 1151"/>
                    <a:gd name="T15" fmla="*/ 168 h 271"/>
                    <a:gd name="T16" fmla="*/ 485 w 1151"/>
                    <a:gd name="T17" fmla="*/ 153 h 271"/>
                    <a:gd name="T18" fmla="*/ 506 w 1151"/>
                    <a:gd name="T19" fmla="*/ 183 h 271"/>
                    <a:gd name="T20" fmla="*/ 554 w 1151"/>
                    <a:gd name="T21" fmla="*/ 183 h 271"/>
                    <a:gd name="T22" fmla="*/ 650 w 1151"/>
                    <a:gd name="T23" fmla="*/ 181 h 271"/>
                    <a:gd name="T24" fmla="*/ 726 w 1151"/>
                    <a:gd name="T25" fmla="*/ 192 h 271"/>
                    <a:gd name="T26" fmla="*/ 812 w 1151"/>
                    <a:gd name="T27" fmla="*/ 205 h 271"/>
                    <a:gd name="T28" fmla="*/ 863 w 1151"/>
                    <a:gd name="T29" fmla="*/ 238 h 271"/>
                    <a:gd name="T30" fmla="*/ 926 w 1151"/>
                    <a:gd name="T31" fmla="*/ 228 h 271"/>
                    <a:gd name="T32" fmla="*/ 962 w 1151"/>
                    <a:gd name="T33" fmla="*/ 246 h 271"/>
                    <a:gd name="T34" fmla="*/ 1023 w 1151"/>
                    <a:gd name="T35" fmla="*/ 249 h 271"/>
                    <a:gd name="T36" fmla="*/ 1076 w 1151"/>
                    <a:gd name="T37" fmla="*/ 271 h 271"/>
                    <a:gd name="T38" fmla="*/ 1146 w 1151"/>
                    <a:gd name="T39" fmla="*/ 259 h 271"/>
                    <a:gd name="T40" fmla="*/ 1151 w 1151"/>
                    <a:gd name="T41" fmla="*/ 253 h 271"/>
                    <a:gd name="T42" fmla="*/ 1007 w 1151"/>
                    <a:gd name="T43" fmla="*/ 235 h 271"/>
                    <a:gd name="T44" fmla="*/ 894 w 1151"/>
                    <a:gd name="T45" fmla="*/ 211 h 271"/>
                    <a:gd name="T46" fmla="*/ 788 w 1151"/>
                    <a:gd name="T47" fmla="*/ 196 h 271"/>
                    <a:gd name="T48" fmla="*/ 653 w 1151"/>
                    <a:gd name="T49" fmla="*/ 172 h 271"/>
                    <a:gd name="T50" fmla="*/ 510 w 1151"/>
                    <a:gd name="T51" fmla="*/ 148 h 271"/>
                    <a:gd name="T52" fmla="*/ 380 w 1151"/>
                    <a:gd name="T53" fmla="*/ 123 h 271"/>
                    <a:gd name="T54" fmla="*/ 215 w 1151"/>
                    <a:gd name="T55" fmla="*/ 87 h 271"/>
                    <a:gd name="T56" fmla="*/ 80 w 1151"/>
                    <a:gd name="T57" fmla="*/ 37 h 271"/>
                    <a:gd name="T58" fmla="*/ 77 w 1151"/>
                    <a:gd name="T59" fmla="*/ 34 h 271"/>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151"/>
                    <a:gd name="T91" fmla="*/ 0 h 271"/>
                    <a:gd name="T92" fmla="*/ 1151 w 1151"/>
                    <a:gd name="T93" fmla="*/ 271 h 271"/>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151" h="271">
                      <a:moveTo>
                        <a:pt x="0" y="0"/>
                      </a:moveTo>
                      <a:lnTo>
                        <a:pt x="6" y="31"/>
                      </a:lnTo>
                      <a:lnTo>
                        <a:pt x="75" y="60"/>
                      </a:lnTo>
                      <a:lnTo>
                        <a:pt x="275" y="114"/>
                      </a:lnTo>
                      <a:lnTo>
                        <a:pt x="302" y="145"/>
                      </a:lnTo>
                      <a:lnTo>
                        <a:pt x="393" y="136"/>
                      </a:lnTo>
                      <a:lnTo>
                        <a:pt x="401" y="153"/>
                      </a:lnTo>
                      <a:lnTo>
                        <a:pt x="416" y="168"/>
                      </a:lnTo>
                      <a:lnTo>
                        <a:pt x="485" y="153"/>
                      </a:lnTo>
                      <a:lnTo>
                        <a:pt x="506" y="183"/>
                      </a:lnTo>
                      <a:lnTo>
                        <a:pt x="554" y="183"/>
                      </a:lnTo>
                      <a:lnTo>
                        <a:pt x="650" y="181"/>
                      </a:lnTo>
                      <a:lnTo>
                        <a:pt x="726" y="192"/>
                      </a:lnTo>
                      <a:lnTo>
                        <a:pt x="812" y="205"/>
                      </a:lnTo>
                      <a:lnTo>
                        <a:pt x="863" y="238"/>
                      </a:lnTo>
                      <a:lnTo>
                        <a:pt x="926" y="228"/>
                      </a:lnTo>
                      <a:lnTo>
                        <a:pt x="962" y="246"/>
                      </a:lnTo>
                      <a:lnTo>
                        <a:pt x="1023" y="249"/>
                      </a:lnTo>
                      <a:lnTo>
                        <a:pt x="1076" y="271"/>
                      </a:lnTo>
                      <a:lnTo>
                        <a:pt x="1146" y="259"/>
                      </a:lnTo>
                      <a:lnTo>
                        <a:pt x="1151" y="253"/>
                      </a:lnTo>
                      <a:lnTo>
                        <a:pt x="1007" y="235"/>
                      </a:lnTo>
                      <a:lnTo>
                        <a:pt x="894" y="211"/>
                      </a:lnTo>
                      <a:lnTo>
                        <a:pt x="788" y="196"/>
                      </a:lnTo>
                      <a:lnTo>
                        <a:pt x="653" y="172"/>
                      </a:lnTo>
                      <a:lnTo>
                        <a:pt x="510" y="148"/>
                      </a:lnTo>
                      <a:lnTo>
                        <a:pt x="380" y="123"/>
                      </a:lnTo>
                      <a:lnTo>
                        <a:pt x="215" y="87"/>
                      </a:lnTo>
                      <a:lnTo>
                        <a:pt x="80" y="37"/>
                      </a:lnTo>
                      <a:lnTo>
                        <a:pt x="77" y="34"/>
                      </a:lnTo>
                    </a:path>
                  </a:pathLst>
                </a:custGeom>
                <a:solidFill>
                  <a:srgbClr val="00CCFF">
                    <a:alpha val="74901"/>
                  </a:srgbClr>
                </a:solidFill>
                <a:ln>
                  <a:noFill/>
                </a:ln>
                <a:extLst>
                  <a:ext uri="{91240B29-F687-4F45-9708-019B960494DF}">
                    <a14:hiddenLine xmlns:a14="http://schemas.microsoft.com/office/drawing/2010/main" w="6350" cap="flat" cmpd="sng">
                      <a:solidFill>
                        <a:srgbClr val="000000"/>
                      </a:solidFill>
                      <a:prstDash val="solid"/>
                      <a:round/>
                      <a:headEnd type="none" w="med" len="med"/>
                      <a:tailEnd type="none" w="med" len="med"/>
                    </a14:hiddenLine>
                  </a:ext>
                </a:extLst>
              </p:spPr>
              <p:txBody>
                <a:bodyPr/>
                <a:lstStyle/>
                <a:p>
                  <a:endParaRPr lang="en-US"/>
                </a:p>
              </p:txBody>
            </p:sp>
            <p:sp>
              <p:nvSpPr>
                <p:cNvPr id="150" name="Freeform 123"/>
                <p:cNvSpPr>
                  <a:spLocks noChangeAspect="1"/>
                </p:cNvSpPr>
                <p:nvPr/>
              </p:nvSpPr>
              <p:spPr bwMode="auto">
                <a:xfrm>
                  <a:off x="2670" y="1275"/>
                  <a:ext cx="152" cy="24"/>
                </a:xfrm>
                <a:custGeom>
                  <a:avLst/>
                  <a:gdLst>
                    <a:gd name="T0" fmla="*/ 0 w 152"/>
                    <a:gd name="T1" fmla="*/ 0 h 24"/>
                    <a:gd name="T2" fmla="*/ 45 w 152"/>
                    <a:gd name="T3" fmla="*/ 3 h 24"/>
                    <a:gd name="T4" fmla="*/ 108 w 152"/>
                    <a:gd name="T5" fmla="*/ 11 h 24"/>
                    <a:gd name="T6" fmla="*/ 152 w 152"/>
                    <a:gd name="T7" fmla="*/ 15 h 24"/>
                    <a:gd name="T8" fmla="*/ 87 w 152"/>
                    <a:gd name="T9" fmla="*/ 21 h 24"/>
                    <a:gd name="T10" fmla="*/ 60 w 152"/>
                    <a:gd name="T11" fmla="*/ 24 h 24"/>
                    <a:gd name="T12" fmla="*/ 0 w 152"/>
                    <a:gd name="T13" fmla="*/ 0 h 24"/>
                    <a:gd name="T14" fmla="*/ 0 60000 65536"/>
                    <a:gd name="T15" fmla="*/ 0 60000 65536"/>
                    <a:gd name="T16" fmla="*/ 0 60000 65536"/>
                    <a:gd name="T17" fmla="*/ 0 60000 65536"/>
                    <a:gd name="T18" fmla="*/ 0 60000 65536"/>
                    <a:gd name="T19" fmla="*/ 0 60000 65536"/>
                    <a:gd name="T20" fmla="*/ 0 60000 65536"/>
                    <a:gd name="T21" fmla="*/ 0 w 152"/>
                    <a:gd name="T22" fmla="*/ 0 h 24"/>
                    <a:gd name="T23" fmla="*/ 152 w 152"/>
                    <a:gd name="T24" fmla="*/ 24 h 2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52" h="24">
                      <a:moveTo>
                        <a:pt x="0" y="0"/>
                      </a:moveTo>
                      <a:lnTo>
                        <a:pt x="45" y="3"/>
                      </a:lnTo>
                      <a:lnTo>
                        <a:pt x="108" y="11"/>
                      </a:lnTo>
                      <a:lnTo>
                        <a:pt x="152" y="15"/>
                      </a:lnTo>
                      <a:lnTo>
                        <a:pt x="87" y="21"/>
                      </a:lnTo>
                      <a:lnTo>
                        <a:pt x="60" y="24"/>
                      </a:lnTo>
                      <a:lnTo>
                        <a:pt x="0" y="0"/>
                      </a:lnTo>
                      <a:close/>
                    </a:path>
                  </a:pathLst>
                </a:custGeom>
                <a:solidFill>
                  <a:srgbClr val="00CCFF">
                    <a:alpha val="74901"/>
                  </a:srgbClr>
                </a:solidFill>
                <a:ln>
                  <a:noFill/>
                </a:ln>
                <a:extLst>
                  <a:ext uri="{91240B29-F687-4F45-9708-019B960494DF}">
                    <a14:hiddenLine xmlns:a14="http://schemas.microsoft.com/office/drawing/2010/main" w="6350" cap="flat" cmpd="sng">
                      <a:solidFill>
                        <a:srgbClr val="000000"/>
                      </a:solidFill>
                      <a:prstDash val="solid"/>
                      <a:round/>
                      <a:headEnd type="none" w="med" len="med"/>
                      <a:tailEnd type="none" w="med" len="med"/>
                    </a14:hiddenLine>
                  </a:ext>
                </a:extLst>
              </p:spPr>
              <p:txBody>
                <a:bodyPr/>
                <a:lstStyle/>
                <a:p>
                  <a:endParaRPr lang="en-US"/>
                </a:p>
              </p:txBody>
            </p:sp>
            <p:sp>
              <p:nvSpPr>
                <p:cNvPr id="151" name="Freeform 124"/>
                <p:cNvSpPr>
                  <a:spLocks noChangeAspect="1"/>
                </p:cNvSpPr>
                <p:nvPr/>
              </p:nvSpPr>
              <p:spPr bwMode="auto">
                <a:xfrm>
                  <a:off x="1494" y="1018"/>
                  <a:ext cx="192" cy="450"/>
                </a:xfrm>
                <a:custGeom>
                  <a:avLst/>
                  <a:gdLst>
                    <a:gd name="T0" fmla="*/ 0 w 192"/>
                    <a:gd name="T1" fmla="*/ 0 h 450"/>
                    <a:gd name="T2" fmla="*/ 42 w 192"/>
                    <a:gd name="T3" fmla="*/ 138 h 450"/>
                    <a:gd name="T4" fmla="*/ 192 w 192"/>
                    <a:gd name="T5" fmla="*/ 450 h 450"/>
                    <a:gd name="T6" fmla="*/ 0 60000 65536"/>
                    <a:gd name="T7" fmla="*/ 0 60000 65536"/>
                    <a:gd name="T8" fmla="*/ 0 60000 65536"/>
                    <a:gd name="T9" fmla="*/ 0 w 192"/>
                    <a:gd name="T10" fmla="*/ 0 h 450"/>
                    <a:gd name="T11" fmla="*/ 192 w 192"/>
                    <a:gd name="T12" fmla="*/ 450 h 450"/>
                  </a:gdLst>
                  <a:ahLst/>
                  <a:cxnLst>
                    <a:cxn ang="T6">
                      <a:pos x="T0" y="T1"/>
                    </a:cxn>
                    <a:cxn ang="T7">
                      <a:pos x="T2" y="T3"/>
                    </a:cxn>
                    <a:cxn ang="T8">
                      <a:pos x="T4" y="T5"/>
                    </a:cxn>
                  </a:cxnLst>
                  <a:rect l="T9" t="T10" r="T11" b="T12"/>
                  <a:pathLst>
                    <a:path w="192" h="450">
                      <a:moveTo>
                        <a:pt x="0" y="0"/>
                      </a:moveTo>
                      <a:cubicBezTo>
                        <a:pt x="5" y="31"/>
                        <a:pt x="10" y="63"/>
                        <a:pt x="42" y="138"/>
                      </a:cubicBezTo>
                      <a:cubicBezTo>
                        <a:pt x="74" y="213"/>
                        <a:pt x="167" y="398"/>
                        <a:pt x="192" y="450"/>
                      </a:cubicBezTo>
                    </a:path>
                  </a:pathLst>
                </a:custGeom>
                <a:noFill/>
                <a:ln w="1270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2" name="Freeform 125"/>
                <p:cNvSpPr>
                  <a:spLocks noChangeAspect="1"/>
                </p:cNvSpPr>
                <p:nvPr/>
              </p:nvSpPr>
              <p:spPr bwMode="auto">
                <a:xfrm>
                  <a:off x="1773" y="1128"/>
                  <a:ext cx="195" cy="360"/>
                </a:xfrm>
                <a:custGeom>
                  <a:avLst/>
                  <a:gdLst>
                    <a:gd name="T0" fmla="*/ 0 w 195"/>
                    <a:gd name="T1" fmla="*/ 0 h 360"/>
                    <a:gd name="T2" fmla="*/ 195 w 195"/>
                    <a:gd name="T3" fmla="*/ 360 h 360"/>
                    <a:gd name="T4" fmla="*/ 0 60000 65536"/>
                    <a:gd name="T5" fmla="*/ 0 60000 65536"/>
                    <a:gd name="T6" fmla="*/ 0 w 195"/>
                    <a:gd name="T7" fmla="*/ 0 h 360"/>
                    <a:gd name="T8" fmla="*/ 195 w 195"/>
                    <a:gd name="T9" fmla="*/ 360 h 360"/>
                  </a:gdLst>
                  <a:ahLst/>
                  <a:cxnLst>
                    <a:cxn ang="T4">
                      <a:pos x="T0" y="T1"/>
                    </a:cxn>
                    <a:cxn ang="T5">
                      <a:pos x="T2" y="T3"/>
                    </a:cxn>
                  </a:cxnLst>
                  <a:rect l="T6" t="T7" r="T8" b="T9"/>
                  <a:pathLst>
                    <a:path w="195" h="360">
                      <a:moveTo>
                        <a:pt x="0" y="0"/>
                      </a:moveTo>
                      <a:lnTo>
                        <a:pt x="195" y="360"/>
                      </a:lnTo>
                    </a:path>
                  </a:pathLst>
                </a:custGeom>
                <a:noFill/>
                <a:ln w="1270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3" name="Freeform 126"/>
                <p:cNvSpPr>
                  <a:spLocks noChangeAspect="1"/>
                </p:cNvSpPr>
                <p:nvPr/>
              </p:nvSpPr>
              <p:spPr bwMode="auto">
                <a:xfrm>
                  <a:off x="1899" y="1167"/>
                  <a:ext cx="216" cy="411"/>
                </a:xfrm>
                <a:custGeom>
                  <a:avLst/>
                  <a:gdLst>
                    <a:gd name="T0" fmla="*/ 0 w 216"/>
                    <a:gd name="T1" fmla="*/ 0 h 411"/>
                    <a:gd name="T2" fmla="*/ 216 w 216"/>
                    <a:gd name="T3" fmla="*/ 411 h 411"/>
                    <a:gd name="T4" fmla="*/ 0 60000 65536"/>
                    <a:gd name="T5" fmla="*/ 0 60000 65536"/>
                    <a:gd name="T6" fmla="*/ 0 w 216"/>
                    <a:gd name="T7" fmla="*/ 0 h 411"/>
                    <a:gd name="T8" fmla="*/ 216 w 216"/>
                    <a:gd name="T9" fmla="*/ 411 h 411"/>
                  </a:gdLst>
                  <a:ahLst/>
                  <a:cxnLst>
                    <a:cxn ang="T4">
                      <a:pos x="T0" y="T1"/>
                    </a:cxn>
                    <a:cxn ang="T5">
                      <a:pos x="T2" y="T3"/>
                    </a:cxn>
                  </a:cxnLst>
                  <a:rect l="T6" t="T7" r="T8" b="T9"/>
                  <a:pathLst>
                    <a:path w="216" h="411">
                      <a:moveTo>
                        <a:pt x="0" y="0"/>
                      </a:moveTo>
                      <a:lnTo>
                        <a:pt x="216" y="411"/>
                      </a:lnTo>
                    </a:path>
                  </a:pathLst>
                </a:custGeom>
                <a:noFill/>
                <a:ln w="1270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4" name="Freeform 127"/>
                <p:cNvSpPr>
                  <a:spLocks noChangeAspect="1"/>
                </p:cNvSpPr>
                <p:nvPr/>
              </p:nvSpPr>
              <p:spPr bwMode="auto">
                <a:xfrm>
                  <a:off x="1325" y="947"/>
                  <a:ext cx="138" cy="510"/>
                </a:xfrm>
                <a:custGeom>
                  <a:avLst/>
                  <a:gdLst>
                    <a:gd name="T0" fmla="*/ 0 w 144"/>
                    <a:gd name="T1" fmla="*/ 0 h 498"/>
                    <a:gd name="T2" fmla="*/ 121 w 144"/>
                    <a:gd name="T3" fmla="*/ 449 h 498"/>
                    <a:gd name="T4" fmla="*/ 138 w 144"/>
                    <a:gd name="T5" fmla="*/ 510 h 498"/>
                    <a:gd name="T6" fmla="*/ 0 60000 65536"/>
                    <a:gd name="T7" fmla="*/ 0 60000 65536"/>
                    <a:gd name="T8" fmla="*/ 0 60000 65536"/>
                    <a:gd name="T9" fmla="*/ 0 w 144"/>
                    <a:gd name="T10" fmla="*/ 0 h 498"/>
                    <a:gd name="T11" fmla="*/ 144 w 144"/>
                    <a:gd name="T12" fmla="*/ 498 h 498"/>
                  </a:gdLst>
                  <a:ahLst/>
                  <a:cxnLst>
                    <a:cxn ang="T6">
                      <a:pos x="T0" y="T1"/>
                    </a:cxn>
                    <a:cxn ang="T7">
                      <a:pos x="T2" y="T3"/>
                    </a:cxn>
                    <a:cxn ang="T8">
                      <a:pos x="T4" y="T5"/>
                    </a:cxn>
                  </a:cxnLst>
                  <a:rect l="T9" t="T10" r="T11" b="T12"/>
                  <a:pathLst>
                    <a:path w="144" h="498">
                      <a:moveTo>
                        <a:pt x="0" y="0"/>
                      </a:moveTo>
                      <a:lnTo>
                        <a:pt x="126" y="438"/>
                      </a:lnTo>
                      <a:lnTo>
                        <a:pt x="144" y="498"/>
                      </a:lnTo>
                    </a:path>
                  </a:pathLst>
                </a:custGeom>
                <a:noFill/>
                <a:ln w="1270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5" name="Freeform 128"/>
                <p:cNvSpPr>
                  <a:spLocks noChangeAspect="1"/>
                </p:cNvSpPr>
                <p:nvPr/>
              </p:nvSpPr>
              <p:spPr bwMode="auto">
                <a:xfrm>
                  <a:off x="1979" y="1158"/>
                  <a:ext cx="280" cy="453"/>
                </a:xfrm>
                <a:custGeom>
                  <a:avLst/>
                  <a:gdLst>
                    <a:gd name="T0" fmla="*/ 0 w 277"/>
                    <a:gd name="T1" fmla="*/ 0 h 448"/>
                    <a:gd name="T2" fmla="*/ 79 w 277"/>
                    <a:gd name="T3" fmla="*/ 128 h 448"/>
                    <a:gd name="T4" fmla="*/ 280 w 277"/>
                    <a:gd name="T5" fmla="*/ 453 h 448"/>
                    <a:gd name="T6" fmla="*/ 0 60000 65536"/>
                    <a:gd name="T7" fmla="*/ 0 60000 65536"/>
                    <a:gd name="T8" fmla="*/ 0 60000 65536"/>
                    <a:gd name="T9" fmla="*/ 0 w 277"/>
                    <a:gd name="T10" fmla="*/ 0 h 448"/>
                    <a:gd name="T11" fmla="*/ 277 w 277"/>
                    <a:gd name="T12" fmla="*/ 448 h 448"/>
                  </a:gdLst>
                  <a:ahLst/>
                  <a:cxnLst>
                    <a:cxn ang="T6">
                      <a:pos x="T0" y="T1"/>
                    </a:cxn>
                    <a:cxn ang="T7">
                      <a:pos x="T2" y="T3"/>
                    </a:cxn>
                    <a:cxn ang="T8">
                      <a:pos x="T4" y="T5"/>
                    </a:cxn>
                  </a:cxnLst>
                  <a:rect l="T9" t="T10" r="T11" b="T12"/>
                  <a:pathLst>
                    <a:path w="277" h="448">
                      <a:moveTo>
                        <a:pt x="0" y="0"/>
                      </a:moveTo>
                      <a:lnTo>
                        <a:pt x="78" y="127"/>
                      </a:lnTo>
                      <a:lnTo>
                        <a:pt x="277" y="448"/>
                      </a:lnTo>
                    </a:path>
                  </a:pathLst>
                </a:custGeom>
                <a:noFill/>
                <a:ln w="1270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6" name="Freeform 129"/>
                <p:cNvSpPr>
                  <a:spLocks noChangeAspect="1"/>
                </p:cNvSpPr>
                <p:nvPr/>
              </p:nvSpPr>
              <p:spPr bwMode="auto">
                <a:xfrm>
                  <a:off x="2304" y="1221"/>
                  <a:ext cx="235" cy="180"/>
                </a:xfrm>
                <a:custGeom>
                  <a:avLst/>
                  <a:gdLst>
                    <a:gd name="T0" fmla="*/ 0 w 235"/>
                    <a:gd name="T1" fmla="*/ 0 h 180"/>
                    <a:gd name="T2" fmla="*/ 235 w 235"/>
                    <a:gd name="T3" fmla="*/ 180 h 180"/>
                    <a:gd name="T4" fmla="*/ 0 60000 65536"/>
                    <a:gd name="T5" fmla="*/ 0 60000 65536"/>
                    <a:gd name="T6" fmla="*/ 0 w 235"/>
                    <a:gd name="T7" fmla="*/ 0 h 180"/>
                    <a:gd name="T8" fmla="*/ 235 w 235"/>
                    <a:gd name="T9" fmla="*/ 180 h 180"/>
                  </a:gdLst>
                  <a:ahLst/>
                  <a:cxnLst>
                    <a:cxn ang="T4">
                      <a:pos x="T0" y="T1"/>
                    </a:cxn>
                    <a:cxn ang="T5">
                      <a:pos x="T2" y="T3"/>
                    </a:cxn>
                  </a:cxnLst>
                  <a:rect l="T6" t="T7" r="T8" b="T9"/>
                  <a:pathLst>
                    <a:path w="235" h="180">
                      <a:moveTo>
                        <a:pt x="0" y="0"/>
                      </a:moveTo>
                      <a:lnTo>
                        <a:pt x="235" y="180"/>
                      </a:lnTo>
                    </a:path>
                  </a:pathLst>
                </a:custGeom>
                <a:noFill/>
                <a:ln w="1270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7" name="Freeform 130"/>
                <p:cNvSpPr>
                  <a:spLocks noChangeAspect="1"/>
                </p:cNvSpPr>
                <p:nvPr/>
              </p:nvSpPr>
              <p:spPr bwMode="auto">
                <a:xfrm>
                  <a:off x="2413" y="1233"/>
                  <a:ext cx="222" cy="150"/>
                </a:xfrm>
                <a:custGeom>
                  <a:avLst/>
                  <a:gdLst>
                    <a:gd name="T0" fmla="*/ 0 w 222"/>
                    <a:gd name="T1" fmla="*/ 0 h 150"/>
                    <a:gd name="T2" fmla="*/ 101 w 222"/>
                    <a:gd name="T3" fmla="*/ 72 h 150"/>
                    <a:gd name="T4" fmla="*/ 222 w 222"/>
                    <a:gd name="T5" fmla="*/ 150 h 150"/>
                    <a:gd name="T6" fmla="*/ 0 60000 65536"/>
                    <a:gd name="T7" fmla="*/ 0 60000 65536"/>
                    <a:gd name="T8" fmla="*/ 0 60000 65536"/>
                    <a:gd name="T9" fmla="*/ 0 w 222"/>
                    <a:gd name="T10" fmla="*/ 0 h 150"/>
                    <a:gd name="T11" fmla="*/ 222 w 222"/>
                    <a:gd name="T12" fmla="*/ 150 h 150"/>
                  </a:gdLst>
                  <a:ahLst/>
                  <a:cxnLst>
                    <a:cxn ang="T6">
                      <a:pos x="T0" y="T1"/>
                    </a:cxn>
                    <a:cxn ang="T7">
                      <a:pos x="T2" y="T3"/>
                    </a:cxn>
                    <a:cxn ang="T8">
                      <a:pos x="T4" y="T5"/>
                    </a:cxn>
                  </a:cxnLst>
                  <a:rect l="T9" t="T10" r="T11" b="T12"/>
                  <a:pathLst>
                    <a:path w="222" h="150">
                      <a:moveTo>
                        <a:pt x="0" y="0"/>
                      </a:moveTo>
                      <a:lnTo>
                        <a:pt x="101" y="72"/>
                      </a:lnTo>
                      <a:lnTo>
                        <a:pt x="222" y="150"/>
                      </a:lnTo>
                    </a:path>
                  </a:pathLst>
                </a:custGeom>
                <a:noFill/>
                <a:ln w="1270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8" name="Freeform 131"/>
                <p:cNvSpPr>
                  <a:spLocks noChangeAspect="1"/>
                </p:cNvSpPr>
                <p:nvPr/>
              </p:nvSpPr>
              <p:spPr bwMode="auto">
                <a:xfrm>
                  <a:off x="2521" y="1263"/>
                  <a:ext cx="276" cy="144"/>
                </a:xfrm>
                <a:custGeom>
                  <a:avLst/>
                  <a:gdLst>
                    <a:gd name="T0" fmla="*/ 0 w 276"/>
                    <a:gd name="T1" fmla="*/ 0 h 144"/>
                    <a:gd name="T2" fmla="*/ 114 w 276"/>
                    <a:gd name="T3" fmla="*/ 72 h 144"/>
                    <a:gd name="T4" fmla="*/ 276 w 276"/>
                    <a:gd name="T5" fmla="*/ 144 h 144"/>
                    <a:gd name="T6" fmla="*/ 0 60000 65536"/>
                    <a:gd name="T7" fmla="*/ 0 60000 65536"/>
                    <a:gd name="T8" fmla="*/ 0 60000 65536"/>
                    <a:gd name="T9" fmla="*/ 0 w 276"/>
                    <a:gd name="T10" fmla="*/ 0 h 144"/>
                    <a:gd name="T11" fmla="*/ 276 w 276"/>
                    <a:gd name="T12" fmla="*/ 144 h 144"/>
                  </a:gdLst>
                  <a:ahLst/>
                  <a:cxnLst>
                    <a:cxn ang="T6">
                      <a:pos x="T0" y="T1"/>
                    </a:cxn>
                    <a:cxn ang="T7">
                      <a:pos x="T2" y="T3"/>
                    </a:cxn>
                    <a:cxn ang="T8">
                      <a:pos x="T4" y="T5"/>
                    </a:cxn>
                  </a:cxnLst>
                  <a:rect l="T9" t="T10" r="T11" b="T12"/>
                  <a:pathLst>
                    <a:path w="276" h="144">
                      <a:moveTo>
                        <a:pt x="0" y="0"/>
                      </a:moveTo>
                      <a:lnTo>
                        <a:pt x="114" y="72"/>
                      </a:lnTo>
                      <a:lnTo>
                        <a:pt x="276" y="144"/>
                      </a:lnTo>
                    </a:path>
                  </a:pathLst>
                </a:custGeom>
                <a:noFill/>
                <a:ln w="1270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9" name="Freeform 132"/>
                <p:cNvSpPr>
                  <a:spLocks noChangeAspect="1"/>
                </p:cNvSpPr>
                <p:nvPr/>
              </p:nvSpPr>
              <p:spPr bwMode="auto">
                <a:xfrm>
                  <a:off x="2635" y="1266"/>
                  <a:ext cx="372" cy="114"/>
                </a:xfrm>
                <a:custGeom>
                  <a:avLst/>
                  <a:gdLst>
                    <a:gd name="T0" fmla="*/ 0 w 372"/>
                    <a:gd name="T1" fmla="*/ 0 h 114"/>
                    <a:gd name="T2" fmla="*/ 198 w 372"/>
                    <a:gd name="T3" fmla="*/ 66 h 114"/>
                    <a:gd name="T4" fmla="*/ 372 w 372"/>
                    <a:gd name="T5" fmla="*/ 114 h 114"/>
                    <a:gd name="T6" fmla="*/ 0 60000 65536"/>
                    <a:gd name="T7" fmla="*/ 0 60000 65536"/>
                    <a:gd name="T8" fmla="*/ 0 60000 65536"/>
                    <a:gd name="T9" fmla="*/ 0 w 372"/>
                    <a:gd name="T10" fmla="*/ 0 h 114"/>
                    <a:gd name="T11" fmla="*/ 372 w 372"/>
                    <a:gd name="T12" fmla="*/ 114 h 114"/>
                  </a:gdLst>
                  <a:ahLst/>
                  <a:cxnLst>
                    <a:cxn ang="T6">
                      <a:pos x="T0" y="T1"/>
                    </a:cxn>
                    <a:cxn ang="T7">
                      <a:pos x="T2" y="T3"/>
                    </a:cxn>
                    <a:cxn ang="T8">
                      <a:pos x="T4" y="T5"/>
                    </a:cxn>
                  </a:cxnLst>
                  <a:rect l="T9" t="T10" r="T11" b="T12"/>
                  <a:pathLst>
                    <a:path w="372" h="114">
                      <a:moveTo>
                        <a:pt x="0" y="0"/>
                      </a:moveTo>
                      <a:lnTo>
                        <a:pt x="198" y="66"/>
                      </a:lnTo>
                      <a:lnTo>
                        <a:pt x="372" y="114"/>
                      </a:lnTo>
                    </a:path>
                  </a:pathLst>
                </a:custGeom>
                <a:noFill/>
                <a:ln w="1270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0" name="Freeform 133"/>
                <p:cNvSpPr>
                  <a:spLocks noChangeAspect="1"/>
                </p:cNvSpPr>
                <p:nvPr/>
              </p:nvSpPr>
              <p:spPr bwMode="auto">
                <a:xfrm>
                  <a:off x="2956" y="1284"/>
                  <a:ext cx="420" cy="72"/>
                </a:xfrm>
                <a:custGeom>
                  <a:avLst/>
                  <a:gdLst>
                    <a:gd name="T0" fmla="*/ 0 w 420"/>
                    <a:gd name="T1" fmla="*/ 0 h 72"/>
                    <a:gd name="T2" fmla="*/ 300 w 420"/>
                    <a:gd name="T3" fmla="*/ 54 h 72"/>
                    <a:gd name="T4" fmla="*/ 420 w 420"/>
                    <a:gd name="T5" fmla="*/ 72 h 72"/>
                    <a:gd name="T6" fmla="*/ 0 60000 65536"/>
                    <a:gd name="T7" fmla="*/ 0 60000 65536"/>
                    <a:gd name="T8" fmla="*/ 0 60000 65536"/>
                    <a:gd name="T9" fmla="*/ 0 w 420"/>
                    <a:gd name="T10" fmla="*/ 0 h 72"/>
                    <a:gd name="T11" fmla="*/ 420 w 420"/>
                    <a:gd name="T12" fmla="*/ 72 h 72"/>
                  </a:gdLst>
                  <a:ahLst/>
                  <a:cxnLst>
                    <a:cxn ang="T6">
                      <a:pos x="T0" y="T1"/>
                    </a:cxn>
                    <a:cxn ang="T7">
                      <a:pos x="T2" y="T3"/>
                    </a:cxn>
                    <a:cxn ang="T8">
                      <a:pos x="T4" y="T5"/>
                    </a:cxn>
                  </a:cxnLst>
                  <a:rect l="T9" t="T10" r="T11" b="T12"/>
                  <a:pathLst>
                    <a:path w="420" h="72">
                      <a:moveTo>
                        <a:pt x="0" y="0"/>
                      </a:moveTo>
                      <a:lnTo>
                        <a:pt x="300" y="54"/>
                      </a:lnTo>
                      <a:lnTo>
                        <a:pt x="420" y="72"/>
                      </a:lnTo>
                    </a:path>
                  </a:pathLst>
                </a:custGeom>
                <a:noFill/>
                <a:ln w="1270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1" name="Freeform 134"/>
                <p:cNvSpPr>
                  <a:spLocks noChangeAspect="1"/>
                </p:cNvSpPr>
                <p:nvPr/>
              </p:nvSpPr>
              <p:spPr bwMode="auto">
                <a:xfrm>
                  <a:off x="2915" y="815"/>
                  <a:ext cx="415" cy="78"/>
                </a:xfrm>
                <a:custGeom>
                  <a:avLst/>
                  <a:gdLst>
                    <a:gd name="T0" fmla="*/ 0 w 415"/>
                    <a:gd name="T1" fmla="*/ 0 h 78"/>
                    <a:gd name="T2" fmla="*/ 60 w 415"/>
                    <a:gd name="T3" fmla="*/ 0 h 78"/>
                    <a:gd name="T4" fmla="*/ 129 w 415"/>
                    <a:gd name="T5" fmla="*/ 1 h 78"/>
                    <a:gd name="T6" fmla="*/ 154 w 415"/>
                    <a:gd name="T7" fmla="*/ 7 h 78"/>
                    <a:gd name="T8" fmla="*/ 187 w 415"/>
                    <a:gd name="T9" fmla="*/ 10 h 78"/>
                    <a:gd name="T10" fmla="*/ 226 w 415"/>
                    <a:gd name="T11" fmla="*/ 12 h 78"/>
                    <a:gd name="T12" fmla="*/ 243 w 415"/>
                    <a:gd name="T13" fmla="*/ 19 h 78"/>
                    <a:gd name="T14" fmla="*/ 253 w 415"/>
                    <a:gd name="T15" fmla="*/ 24 h 78"/>
                    <a:gd name="T16" fmla="*/ 265 w 415"/>
                    <a:gd name="T17" fmla="*/ 13 h 78"/>
                    <a:gd name="T18" fmla="*/ 286 w 415"/>
                    <a:gd name="T19" fmla="*/ 19 h 78"/>
                    <a:gd name="T20" fmla="*/ 300 w 415"/>
                    <a:gd name="T21" fmla="*/ 36 h 78"/>
                    <a:gd name="T22" fmla="*/ 312 w 415"/>
                    <a:gd name="T23" fmla="*/ 36 h 78"/>
                    <a:gd name="T24" fmla="*/ 321 w 415"/>
                    <a:gd name="T25" fmla="*/ 24 h 78"/>
                    <a:gd name="T26" fmla="*/ 334 w 415"/>
                    <a:gd name="T27" fmla="*/ 15 h 78"/>
                    <a:gd name="T28" fmla="*/ 355 w 415"/>
                    <a:gd name="T29" fmla="*/ 19 h 78"/>
                    <a:gd name="T30" fmla="*/ 367 w 415"/>
                    <a:gd name="T31" fmla="*/ 30 h 78"/>
                    <a:gd name="T32" fmla="*/ 388 w 415"/>
                    <a:gd name="T33" fmla="*/ 37 h 78"/>
                    <a:gd name="T34" fmla="*/ 415 w 415"/>
                    <a:gd name="T35" fmla="*/ 37 h 78"/>
                    <a:gd name="T36" fmla="*/ 409 w 415"/>
                    <a:gd name="T37" fmla="*/ 57 h 78"/>
                    <a:gd name="T38" fmla="*/ 400 w 415"/>
                    <a:gd name="T39" fmla="*/ 78 h 78"/>
                    <a:gd name="T40" fmla="*/ 379 w 415"/>
                    <a:gd name="T41" fmla="*/ 73 h 78"/>
                    <a:gd name="T42" fmla="*/ 357 w 415"/>
                    <a:gd name="T43" fmla="*/ 60 h 78"/>
                    <a:gd name="T44" fmla="*/ 337 w 415"/>
                    <a:gd name="T45" fmla="*/ 37 h 78"/>
                    <a:gd name="T46" fmla="*/ 328 w 415"/>
                    <a:gd name="T47" fmla="*/ 33 h 78"/>
                    <a:gd name="T48" fmla="*/ 313 w 415"/>
                    <a:gd name="T49" fmla="*/ 42 h 78"/>
                    <a:gd name="T50" fmla="*/ 292 w 415"/>
                    <a:gd name="T51" fmla="*/ 45 h 78"/>
                    <a:gd name="T52" fmla="*/ 280 w 415"/>
                    <a:gd name="T53" fmla="*/ 39 h 78"/>
                    <a:gd name="T54" fmla="*/ 267 w 415"/>
                    <a:gd name="T55" fmla="*/ 25 h 78"/>
                    <a:gd name="T56" fmla="*/ 243 w 415"/>
                    <a:gd name="T57" fmla="*/ 28 h 78"/>
                    <a:gd name="T58" fmla="*/ 216 w 415"/>
                    <a:gd name="T59" fmla="*/ 21 h 78"/>
                    <a:gd name="T60" fmla="*/ 171 w 415"/>
                    <a:gd name="T61" fmla="*/ 16 h 78"/>
                    <a:gd name="T62" fmla="*/ 139 w 415"/>
                    <a:gd name="T63" fmla="*/ 7 h 78"/>
                    <a:gd name="T64" fmla="*/ 127 w 415"/>
                    <a:gd name="T65" fmla="*/ 6 h 78"/>
                    <a:gd name="T66" fmla="*/ 114 w 415"/>
                    <a:gd name="T67" fmla="*/ 9 h 78"/>
                    <a:gd name="T68" fmla="*/ 90 w 415"/>
                    <a:gd name="T69" fmla="*/ 9 h 78"/>
                    <a:gd name="T70" fmla="*/ 36 w 415"/>
                    <a:gd name="T71" fmla="*/ 3 h 78"/>
                    <a:gd name="T72" fmla="*/ 0 w 415"/>
                    <a:gd name="T73" fmla="*/ 0 h 7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415"/>
                    <a:gd name="T112" fmla="*/ 0 h 78"/>
                    <a:gd name="T113" fmla="*/ 415 w 415"/>
                    <a:gd name="T114" fmla="*/ 78 h 78"/>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415" h="78">
                      <a:moveTo>
                        <a:pt x="0" y="0"/>
                      </a:moveTo>
                      <a:lnTo>
                        <a:pt x="60" y="0"/>
                      </a:lnTo>
                      <a:lnTo>
                        <a:pt x="129" y="1"/>
                      </a:lnTo>
                      <a:lnTo>
                        <a:pt x="154" y="7"/>
                      </a:lnTo>
                      <a:lnTo>
                        <a:pt x="187" y="10"/>
                      </a:lnTo>
                      <a:lnTo>
                        <a:pt x="226" y="12"/>
                      </a:lnTo>
                      <a:lnTo>
                        <a:pt x="243" y="19"/>
                      </a:lnTo>
                      <a:lnTo>
                        <a:pt x="253" y="24"/>
                      </a:lnTo>
                      <a:lnTo>
                        <a:pt x="265" y="13"/>
                      </a:lnTo>
                      <a:lnTo>
                        <a:pt x="286" y="19"/>
                      </a:lnTo>
                      <a:lnTo>
                        <a:pt x="300" y="36"/>
                      </a:lnTo>
                      <a:lnTo>
                        <a:pt x="312" y="36"/>
                      </a:lnTo>
                      <a:lnTo>
                        <a:pt x="321" y="24"/>
                      </a:lnTo>
                      <a:lnTo>
                        <a:pt x="334" y="15"/>
                      </a:lnTo>
                      <a:lnTo>
                        <a:pt x="355" y="19"/>
                      </a:lnTo>
                      <a:lnTo>
                        <a:pt x="367" y="30"/>
                      </a:lnTo>
                      <a:lnTo>
                        <a:pt x="388" y="37"/>
                      </a:lnTo>
                      <a:lnTo>
                        <a:pt x="415" y="37"/>
                      </a:lnTo>
                      <a:lnTo>
                        <a:pt x="409" y="57"/>
                      </a:lnTo>
                      <a:lnTo>
                        <a:pt x="400" y="78"/>
                      </a:lnTo>
                      <a:lnTo>
                        <a:pt x="379" y="73"/>
                      </a:lnTo>
                      <a:lnTo>
                        <a:pt x="357" y="60"/>
                      </a:lnTo>
                      <a:lnTo>
                        <a:pt x="337" y="37"/>
                      </a:lnTo>
                      <a:lnTo>
                        <a:pt x="328" y="33"/>
                      </a:lnTo>
                      <a:lnTo>
                        <a:pt x="313" y="42"/>
                      </a:lnTo>
                      <a:lnTo>
                        <a:pt x="292" y="45"/>
                      </a:lnTo>
                      <a:lnTo>
                        <a:pt x="280" y="39"/>
                      </a:lnTo>
                      <a:lnTo>
                        <a:pt x="267" y="25"/>
                      </a:lnTo>
                      <a:lnTo>
                        <a:pt x="243" y="28"/>
                      </a:lnTo>
                      <a:lnTo>
                        <a:pt x="216" y="21"/>
                      </a:lnTo>
                      <a:lnTo>
                        <a:pt x="171" y="16"/>
                      </a:lnTo>
                      <a:lnTo>
                        <a:pt x="139" y="7"/>
                      </a:lnTo>
                      <a:lnTo>
                        <a:pt x="127" y="6"/>
                      </a:lnTo>
                      <a:lnTo>
                        <a:pt x="114" y="9"/>
                      </a:lnTo>
                      <a:lnTo>
                        <a:pt x="90" y="9"/>
                      </a:lnTo>
                      <a:lnTo>
                        <a:pt x="36" y="3"/>
                      </a:lnTo>
                      <a:lnTo>
                        <a:pt x="0" y="0"/>
                      </a:lnTo>
                      <a:close/>
                    </a:path>
                  </a:pathLst>
                </a:custGeom>
                <a:solidFill>
                  <a:srgbClr val="333333">
                    <a:alpha val="74901"/>
                  </a:srgbClr>
                </a:solidFill>
                <a:ln>
                  <a:noFill/>
                </a:ln>
                <a:extLst>
                  <a:ext uri="{91240B29-F687-4F45-9708-019B960494DF}">
                    <a14:hiddenLine xmlns:a14="http://schemas.microsoft.com/office/drawing/2010/main" w="6350" cap="flat" cmpd="sng">
                      <a:solidFill>
                        <a:srgbClr val="000000"/>
                      </a:solidFill>
                      <a:prstDash val="solid"/>
                      <a:round/>
                      <a:headEnd type="none" w="med" len="med"/>
                      <a:tailEnd type="none" w="med" len="med"/>
                    </a14:hiddenLine>
                  </a:ext>
                </a:extLst>
              </p:spPr>
              <p:txBody>
                <a:bodyPr/>
                <a:lstStyle/>
                <a:p>
                  <a:endParaRPr lang="en-US"/>
                </a:p>
              </p:txBody>
            </p:sp>
            <p:sp>
              <p:nvSpPr>
                <p:cNvPr id="162" name="Freeform 135"/>
                <p:cNvSpPr>
                  <a:spLocks noChangeAspect="1"/>
                </p:cNvSpPr>
                <p:nvPr/>
              </p:nvSpPr>
              <p:spPr bwMode="auto">
                <a:xfrm>
                  <a:off x="3354" y="830"/>
                  <a:ext cx="330" cy="93"/>
                </a:xfrm>
                <a:custGeom>
                  <a:avLst/>
                  <a:gdLst>
                    <a:gd name="T0" fmla="*/ 0 w 330"/>
                    <a:gd name="T1" fmla="*/ 4 h 93"/>
                    <a:gd name="T2" fmla="*/ 15 w 330"/>
                    <a:gd name="T3" fmla="*/ 4 h 93"/>
                    <a:gd name="T4" fmla="*/ 27 w 330"/>
                    <a:gd name="T5" fmla="*/ 15 h 93"/>
                    <a:gd name="T6" fmla="*/ 42 w 330"/>
                    <a:gd name="T7" fmla="*/ 16 h 93"/>
                    <a:gd name="T8" fmla="*/ 60 w 330"/>
                    <a:gd name="T9" fmla="*/ 21 h 93"/>
                    <a:gd name="T10" fmla="*/ 84 w 330"/>
                    <a:gd name="T11" fmla="*/ 21 h 93"/>
                    <a:gd name="T12" fmla="*/ 99 w 330"/>
                    <a:gd name="T13" fmla="*/ 10 h 93"/>
                    <a:gd name="T14" fmla="*/ 110 w 330"/>
                    <a:gd name="T15" fmla="*/ 0 h 93"/>
                    <a:gd name="T16" fmla="*/ 126 w 330"/>
                    <a:gd name="T17" fmla="*/ 0 h 93"/>
                    <a:gd name="T18" fmla="*/ 144 w 330"/>
                    <a:gd name="T19" fmla="*/ 10 h 93"/>
                    <a:gd name="T20" fmla="*/ 165 w 330"/>
                    <a:gd name="T21" fmla="*/ 31 h 93"/>
                    <a:gd name="T22" fmla="*/ 198 w 330"/>
                    <a:gd name="T23" fmla="*/ 45 h 93"/>
                    <a:gd name="T24" fmla="*/ 225 w 330"/>
                    <a:gd name="T25" fmla="*/ 48 h 93"/>
                    <a:gd name="T26" fmla="*/ 245 w 330"/>
                    <a:gd name="T27" fmla="*/ 43 h 93"/>
                    <a:gd name="T28" fmla="*/ 260 w 330"/>
                    <a:gd name="T29" fmla="*/ 28 h 93"/>
                    <a:gd name="T30" fmla="*/ 264 w 330"/>
                    <a:gd name="T31" fmla="*/ 18 h 93"/>
                    <a:gd name="T32" fmla="*/ 279 w 330"/>
                    <a:gd name="T33" fmla="*/ 16 h 93"/>
                    <a:gd name="T34" fmla="*/ 294 w 330"/>
                    <a:gd name="T35" fmla="*/ 30 h 93"/>
                    <a:gd name="T36" fmla="*/ 314 w 330"/>
                    <a:gd name="T37" fmla="*/ 27 h 93"/>
                    <a:gd name="T38" fmla="*/ 330 w 330"/>
                    <a:gd name="T39" fmla="*/ 18 h 93"/>
                    <a:gd name="T40" fmla="*/ 317 w 330"/>
                    <a:gd name="T41" fmla="*/ 33 h 93"/>
                    <a:gd name="T42" fmla="*/ 303 w 330"/>
                    <a:gd name="T43" fmla="*/ 46 h 93"/>
                    <a:gd name="T44" fmla="*/ 282 w 330"/>
                    <a:gd name="T45" fmla="*/ 36 h 93"/>
                    <a:gd name="T46" fmla="*/ 270 w 330"/>
                    <a:gd name="T47" fmla="*/ 31 h 93"/>
                    <a:gd name="T48" fmla="*/ 272 w 330"/>
                    <a:gd name="T49" fmla="*/ 45 h 93"/>
                    <a:gd name="T50" fmla="*/ 261 w 330"/>
                    <a:gd name="T51" fmla="*/ 57 h 93"/>
                    <a:gd name="T52" fmla="*/ 249 w 330"/>
                    <a:gd name="T53" fmla="*/ 72 h 93"/>
                    <a:gd name="T54" fmla="*/ 240 w 330"/>
                    <a:gd name="T55" fmla="*/ 87 h 93"/>
                    <a:gd name="T56" fmla="*/ 218 w 330"/>
                    <a:gd name="T57" fmla="*/ 93 h 93"/>
                    <a:gd name="T58" fmla="*/ 195 w 330"/>
                    <a:gd name="T59" fmla="*/ 93 h 93"/>
                    <a:gd name="T60" fmla="*/ 167 w 330"/>
                    <a:gd name="T61" fmla="*/ 81 h 93"/>
                    <a:gd name="T62" fmla="*/ 152 w 330"/>
                    <a:gd name="T63" fmla="*/ 66 h 93"/>
                    <a:gd name="T64" fmla="*/ 141 w 330"/>
                    <a:gd name="T65" fmla="*/ 42 h 93"/>
                    <a:gd name="T66" fmla="*/ 134 w 330"/>
                    <a:gd name="T67" fmla="*/ 24 h 93"/>
                    <a:gd name="T68" fmla="*/ 126 w 330"/>
                    <a:gd name="T69" fmla="*/ 13 h 93"/>
                    <a:gd name="T70" fmla="*/ 113 w 330"/>
                    <a:gd name="T71" fmla="*/ 10 h 93"/>
                    <a:gd name="T72" fmla="*/ 104 w 330"/>
                    <a:gd name="T73" fmla="*/ 24 h 93"/>
                    <a:gd name="T74" fmla="*/ 98 w 330"/>
                    <a:gd name="T75" fmla="*/ 42 h 93"/>
                    <a:gd name="T76" fmla="*/ 84 w 330"/>
                    <a:gd name="T77" fmla="*/ 45 h 93"/>
                    <a:gd name="T78" fmla="*/ 57 w 330"/>
                    <a:gd name="T79" fmla="*/ 42 h 93"/>
                    <a:gd name="T80" fmla="*/ 29 w 330"/>
                    <a:gd name="T81" fmla="*/ 30 h 93"/>
                    <a:gd name="T82" fmla="*/ 14 w 330"/>
                    <a:gd name="T83" fmla="*/ 19 h 93"/>
                    <a:gd name="T84" fmla="*/ 2 w 330"/>
                    <a:gd name="T85" fmla="*/ 16 h 93"/>
                    <a:gd name="T86" fmla="*/ 0 w 330"/>
                    <a:gd name="T87" fmla="*/ 4 h 9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30"/>
                    <a:gd name="T133" fmla="*/ 0 h 93"/>
                    <a:gd name="T134" fmla="*/ 330 w 330"/>
                    <a:gd name="T135" fmla="*/ 93 h 9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30" h="93">
                      <a:moveTo>
                        <a:pt x="0" y="4"/>
                      </a:moveTo>
                      <a:lnTo>
                        <a:pt x="15" y="4"/>
                      </a:lnTo>
                      <a:lnTo>
                        <a:pt x="27" y="15"/>
                      </a:lnTo>
                      <a:lnTo>
                        <a:pt x="42" y="16"/>
                      </a:lnTo>
                      <a:lnTo>
                        <a:pt x="60" y="21"/>
                      </a:lnTo>
                      <a:lnTo>
                        <a:pt x="84" y="21"/>
                      </a:lnTo>
                      <a:lnTo>
                        <a:pt x="99" y="10"/>
                      </a:lnTo>
                      <a:lnTo>
                        <a:pt x="110" y="0"/>
                      </a:lnTo>
                      <a:lnTo>
                        <a:pt x="126" y="0"/>
                      </a:lnTo>
                      <a:lnTo>
                        <a:pt x="144" y="10"/>
                      </a:lnTo>
                      <a:lnTo>
                        <a:pt x="165" y="31"/>
                      </a:lnTo>
                      <a:lnTo>
                        <a:pt x="198" y="45"/>
                      </a:lnTo>
                      <a:lnTo>
                        <a:pt x="225" y="48"/>
                      </a:lnTo>
                      <a:lnTo>
                        <a:pt x="245" y="43"/>
                      </a:lnTo>
                      <a:lnTo>
                        <a:pt x="260" y="28"/>
                      </a:lnTo>
                      <a:lnTo>
                        <a:pt x="264" y="18"/>
                      </a:lnTo>
                      <a:lnTo>
                        <a:pt x="279" y="16"/>
                      </a:lnTo>
                      <a:lnTo>
                        <a:pt x="294" y="30"/>
                      </a:lnTo>
                      <a:lnTo>
                        <a:pt x="314" y="27"/>
                      </a:lnTo>
                      <a:lnTo>
                        <a:pt x="330" y="18"/>
                      </a:lnTo>
                      <a:lnTo>
                        <a:pt x="317" y="33"/>
                      </a:lnTo>
                      <a:lnTo>
                        <a:pt x="303" y="46"/>
                      </a:lnTo>
                      <a:lnTo>
                        <a:pt x="282" y="36"/>
                      </a:lnTo>
                      <a:lnTo>
                        <a:pt x="270" y="31"/>
                      </a:lnTo>
                      <a:lnTo>
                        <a:pt x="272" y="45"/>
                      </a:lnTo>
                      <a:lnTo>
                        <a:pt x="261" y="57"/>
                      </a:lnTo>
                      <a:lnTo>
                        <a:pt x="249" y="72"/>
                      </a:lnTo>
                      <a:lnTo>
                        <a:pt x="240" y="87"/>
                      </a:lnTo>
                      <a:lnTo>
                        <a:pt x="218" y="93"/>
                      </a:lnTo>
                      <a:lnTo>
                        <a:pt x="195" y="93"/>
                      </a:lnTo>
                      <a:lnTo>
                        <a:pt x="167" y="81"/>
                      </a:lnTo>
                      <a:lnTo>
                        <a:pt x="152" y="66"/>
                      </a:lnTo>
                      <a:lnTo>
                        <a:pt x="141" y="42"/>
                      </a:lnTo>
                      <a:lnTo>
                        <a:pt x="134" y="24"/>
                      </a:lnTo>
                      <a:lnTo>
                        <a:pt x="126" y="13"/>
                      </a:lnTo>
                      <a:lnTo>
                        <a:pt x="113" y="10"/>
                      </a:lnTo>
                      <a:lnTo>
                        <a:pt x="104" y="24"/>
                      </a:lnTo>
                      <a:lnTo>
                        <a:pt x="98" y="42"/>
                      </a:lnTo>
                      <a:lnTo>
                        <a:pt x="84" y="45"/>
                      </a:lnTo>
                      <a:lnTo>
                        <a:pt x="57" y="42"/>
                      </a:lnTo>
                      <a:lnTo>
                        <a:pt x="29" y="30"/>
                      </a:lnTo>
                      <a:lnTo>
                        <a:pt x="14" y="19"/>
                      </a:lnTo>
                      <a:lnTo>
                        <a:pt x="2" y="16"/>
                      </a:lnTo>
                      <a:lnTo>
                        <a:pt x="0" y="4"/>
                      </a:lnTo>
                      <a:close/>
                    </a:path>
                  </a:pathLst>
                </a:custGeom>
                <a:solidFill>
                  <a:srgbClr val="333333">
                    <a:alpha val="74901"/>
                  </a:srgbClr>
                </a:solidFill>
                <a:ln>
                  <a:noFill/>
                </a:ln>
                <a:extLst>
                  <a:ext uri="{91240B29-F687-4F45-9708-019B960494DF}">
                    <a14:hiddenLine xmlns:a14="http://schemas.microsoft.com/office/drawing/2010/main" w="6350" cap="flat" cmpd="sng">
                      <a:solidFill>
                        <a:srgbClr val="000000"/>
                      </a:solidFill>
                      <a:prstDash val="solid"/>
                      <a:round/>
                      <a:headEnd type="none" w="med" len="med"/>
                      <a:tailEnd type="none" w="med" len="med"/>
                    </a14:hiddenLine>
                  </a:ext>
                </a:extLst>
              </p:spPr>
              <p:txBody>
                <a:bodyPr/>
                <a:lstStyle/>
                <a:p>
                  <a:endParaRPr lang="en-US"/>
                </a:p>
              </p:txBody>
            </p:sp>
            <p:sp>
              <p:nvSpPr>
                <p:cNvPr id="163" name="Freeform 136"/>
                <p:cNvSpPr>
                  <a:spLocks noChangeAspect="1"/>
                </p:cNvSpPr>
                <p:nvPr/>
              </p:nvSpPr>
              <p:spPr bwMode="auto">
                <a:xfrm>
                  <a:off x="3677" y="860"/>
                  <a:ext cx="64" cy="46"/>
                </a:xfrm>
                <a:custGeom>
                  <a:avLst/>
                  <a:gdLst>
                    <a:gd name="T0" fmla="*/ 0 w 64"/>
                    <a:gd name="T1" fmla="*/ 0 h 46"/>
                    <a:gd name="T2" fmla="*/ 12 w 64"/>
                    <a:gd name="T3" fmla="*/ 1 h 46"/>
                    <a:gd name="T4" fmla="*/ 22 w 64"/>
                    <a:gd name="T5" fmla="*/ 18 h 46"/>
                    <a:gd name="T6" fmla="*/ 37 w 64"/>
                    <a:gd name="T7" fmla="*/ 24 h 46"/>
                    <a:gd name="T8" fmla="*/ 58 w 64"/>
                    <a:gd name="T9" fmla="*/ 21 h 46"/>
                    <a:gd name="T10" fmla="*/ 64 w 64"/>
                    <a:gd name="T11" fmla="*/ 33 h 46"/>
                    <a:gd name="T12" fmla="*/ 61 w 64"/>
                    <a:gd name="T13" fmla="*/ 46 h 46"/>
                    <a:gd name="T14" fmla="*/ 57 w 64"/>
                    <a:gd name="T15" fmla="*/ 37 h 46"/>
                    <a:gd name="T16" fmla="*/ 34 w 64"/>
                    <a:gd name="T17" fmla="*/ 39 h 46"/>
                    <a:gd name="T18" fmla="*/ 19 w 64"/>
                    <a:gd name="T19" fmla="*/ 34 h 46"/>
                    <a:gd name="T20" fmla="*/ 10 w 64"/>
                    <a:gd name="T21" fmla="*/ 22 h 46"/>
                    <a:gd name="T22" fmla="*/ 0 w 64"/>
                    <a:gd name="T23" fmla="*/ 0 h 4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64"/>
                    <a:gd name="T37" fmla="*/ 0 h 46"/>
                    <a:gd name="T38" fmla="*/ 64 w 64"/>
                    <a:gd name="T39" fmla="*/ 46 h 4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64" h="46">
                      <a:moveTo>
                        <a:pt x="0" y="0"/>
                      </a:moveTo>
                      <a:lnTo>
                        <a:pt x="12" y="1"/>
                      </a:lnTo>
                      <a:lnTo>
                        <a:pt x="22" y="18"/>
                      </a:lnTo>
                      <a:lnTo>
                        <a:pt x="37" y="24"/>
                      </a:lnTo>
                      <a:lnTo>
                        <a:pt x="58" y="21"/>
                      </a:lnTo>
                      <a:lnTo>
                        <a:pt x="64" y="33"/>
                      </a:lnTo>
                      <a:lnTo>
                        <a:pt x="61" y="46"/>
                      </a:lnTo>
                      <a:lnTo>
                        <a:pt x="57" y="37"/>
                      </a:lnTo>
                      <a:lnTo>
                        <a:pt x="34" y="39"/>
                      </a:lnTo>
                      <a:lnTo>
                        <a:pt x="19" y="34"/>
                      </a:lnTo>
                      <a:lnTo>
                        <a:pt x="10" y="22"/>
                      </a:lnTo>
                      <a:lnTo>
                        <a:pt x="0" y="0"/>
                      </a:lnTo>
                      <a:close/>
                    </a:path>
                  </a:pathLst>
                </a:custGeom>
                <a:solidFill>
                  <a:srgbClr val="333333">
                    <a:alpha val="74901"/>
                  </a:srgbClr>
                </a:solidFill>
                <a:ln>
                  <a:noFill/>
                </a:ln>
                <a:extLst>
                  <a:ext uri="{91240B29-F687-4F45-9708-019B960494DF}">
                    <a14:hiddenLine xmlns:a14="http://schemas.microsoft.com/office/drawing/2010/main" w="6350" cap="flat" cmpd="sng">
                      <a:solidFill>
                        <a:srgbClr val="000000"/>
                      </a:solidFill>
                      <a:prstDash val="solid"/>
                      <a:round/>
                      <a:headEnd type="none" w="med" len="med"/>
                      <a:tailEnd type="none" w="med" len="med"/>
                    </a14:hiddenLine>
                  </a:ext>
                </a:extLst>
              </p:spPr>
              <p:txBody>
                <a:bodyPr/>
                <a:lstStyle/>
                <a:p>
                  <a:endParaRPr lang="en-US"/>
                </a:p>
              </p:txBody>
            </p:sp>
            <p:sp>
              <p:nvSpPr>
                <p:cNvPr id="164" name="Freeform 137"/>
                <p:cNvSpPr>
                  <a:spLocks noChangeAspect="1"/>
                </p:cNvSpPr>
                <p:nvPr/>
              </p:nvSpPr>
              <p:spPr bwMode="auto">
                <a:xfrm>
                  <a:off x="3743" y="855"/>
                  <a:ext cx="145" cy="47"/>
                </a:xfrm>
                <a:custGeom>
                  <a:avLst/>
                  <a:gdLst>
                    <a:gd name="T0" fmla="*/ 0 w 145"/>
                    <a:gd name="T1" fmla="*/ 0 h 47"/>
                    <a:gd name="T2" fmla="*/ 16 w 145"/>
                    <a:gd name="T3" fmla="*/ 15 h 47"/>
                    <a:gd name="T4" fmla="*/ 37 w 145"/>
                    <a:gd name="T5" fmla="*/ 18 h 47"/>
                    <a:gd name="T6" fmla="*/ 51 w 145"/>
                    <a:gd name="T7" fmla="*/ 17 h 47"/>
                    <a:gd name="T8" fmla="*/ 64 w 145"/>
                    <a:gd name="T9" fmla="*/ 9 h 47"/>
                    <a:gd name="T10" fmla="*/ 82 w 145"/>
                    <a:gd name="T11" fmla="*/ 8 h 47"/>
                    <a:gd name="T12" fmla="*/ 102 w 145"/>
                    <a:gd name="T13" fmla="*/ 12 h 47"/>
                    <a:gd name="T14" fmla="*/ 121 w 145"/>
                    <a:gd name="T15" fmla="*/ 17 h 47"/>
                    <a:gd name="T16" fmla="*/ 135 w 145"/>
                    <a:gd name="T17" fmla="*/ 11 h 47"/>
                    <a:gd name="T18" fmla="*/ 145 w 145"/>
                    <a:gd name="T19" fmla="*/ 5 h 47"/>
                    <a:gd name="T20" fmla="*/ 136 w 145"/>
                    <a:gd name="T21" fmla="*/ 21 h 47"/>
                    <a:gd name="T22" fmla="*/ 120 w 145"/>
                    <a:gd name="T23" fmla="*/ 32 h 47"/>
                    <a:gd name="T24" fmla="*/ 96 w 145"/>
                    <a:gd name="T25" fmla="*/ 35 h 47"/>
                    <a:gd name="T26" fmla="*/ 88 w 145"/>
                    <a:gd name="T27" fmla="*/ 23 h 47"/>
                    <a:gd name="T28" fmla="*/ 75 w 145"/>
                    <a:gd name="T29" fmla="*/ 23 h 47"/>
                    <a:gd name="T30" fmla="*/ 61 w 145"/>
                    <a:gd name="T31" fmla="*/ 29 h 47"/>
                    <a:gd name="T32" fmla="*/ 45 w 145"/>
                    <a:gd name="T33" fmla="*/ 41 h 47"/>
                    <a:gd name="T34" fmla="*/ 30 w 145"/>
                    <a:gd name="T35" fmla="*/ 47 h 47"/>
                    <a:gd name="T36" fmla="*/ 21 w 145"/>
                    <a:gd name="T37" fmla="*/ 41 h 47"/>
                    <a:gd name="T38" fmla="*/ 12 w 145"/>
                    <a:gd name="T39" fmla="*/ 29 h 47"/>
                    <a:gd name="T40" fmla="*/ 0 w 145"/>
                    <a:gd name="T41" fmla="*/ 0 h 4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45"/>
                    <a:gd name="T64" fmla="*/ 0 h 47"/>
                    <a:gd name="T65" fmla="*/ 145 w 145"/>
                    <a:gd name="T66" fmla="*/ 47 h 47"/>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45" h="47">
                      <a:moveTo>
                        <a:pt x="0" y="0"/>
                      </a:moveTo>
                      <a:lnTo>
                        <a:pt x="16" y="15"/>
                      </a:lnTo>
                      <a:lnTo>
                        <a:pt x="37" y="18"/>
                      </a:lnTo>
                      <a:lnTo>
                        <a:pt x="51" y="17"/>
                      </a:lnTo>
                      <a:lnTo>
                        <a:pt x="64" y="9"/>
                      </a:lnTo>
                      <a:lnTo>
                        <a:pt x="82" y="8"/>
                      </a:lnTo>
                      <a:lnTo>
                        <a:pt x="102" y="12"/>
                      </a:lnTo>
                      <a:lnTo>
                        <a:pt x="121" y="17"/>
                      </a:lnTo>
                      <a:lnTo>
                        <a:pt x="135" y="11"/>
                      </a:lnTo>
                      <a:lnTo>
                        <a:pt x="145" y="5"/>
                      </a:lnTo>
                      <a:lnTo>
                        <a:pt x="136" y="21"/>
                      </a:lnTo>
                      <a:lnTo>
                        <a:pt x="120" y="32"/>
                      </a:lnTo>
                      <a:lnTo>
                        <a:pt x="96" y="35"/>
                      </a:lnTo>
                      <a:lnTo>
                        <a:pt x="88" y="23"/>
                      </a:lnTo>
                      <a:lnTo>
                        <a:pt x="75" y="23"/>
                      </a:lnTo>
                      <a:lnTo>
                        <a:pt x="61" y="29"/>
                      </a:lnTo>
                      <a:lnTo>
                        <a:pt x="45" y="41"/>
                      </a:lnTo>
                      <a:lnTo>
                        <a:pt x="30" y="47"/>
                      </a:lnTo>
                      <a:lnTo>
                        <a:pt x="21" y="41"/>
                      </a:lnTo>
                      <a:lnTo>
                        <a:pt x="12" y="29"/>
                      </a:lnTo>
                      <a:lnTo>
                        <a:pt x="0" y="0"/>
                      </a:lnTo>
                      <a:close/>
                    </a:path>
                  </a:pathLst>
                </a:custGeom>
                <a:solidFill>
                  <a:srgbClr val="333333">
                    <a:alpha val="74901"/>
                  </a:srgbClr>
                </a:solidFill>
                <a:ln>
                  <a:noFill/>
                </a:ln>
                <a:extLst>
                  <a:ext uri="{91240B29-F687-4F45-9708-019B960494DF}">
                    <a14:hiddenLine xmlns:a14="http://schemas.microsoft.com/office/drawing/2010/main" w="6350" cap="flat" cmpd="sng">
                      <a:solidFill>
                        <a:srgbClr val="000000"/>
                      </a:solidFill>
                      <a:prstDash val="solid"/>
                      <a:round/>
                      <a:headEnd type="none" w="med" len="med"/>
                      <a:tailEnd type="none" w="med" len="med"/>
                    </a14:hiddenLine>
                  </a:ext>
                </a:extLst>
              </p:spPr>
              <p:txBody>
                <a:bodyPr/>
                <a:lstStyle/>
                <a:p>
                  <a:endParaRPr lang="en-US"/>
                </a:p>
              </p:txBody>
            </p:sp>
            <p:sp>
              <p:nvSpPr>
                <p:cNvPr id="165" name="Freeform 138"/>
                <p:cNvSpPr>
                  <a:spLocks noChangeAspect="1"/>
                </p:cNvSpPr>
                <p:nvPr/>
              </p:nvSpPr>
              <p:spPr bwMode="auto">
                <a:xfrm>
                  <a:off x="3893" y="858"/>
                  <a:ext cx="72" cy="48"/>
                </a:xfrm>
                <a:custGeom>
                  <a:avLst/>
                  <a:gdLst>
                    <a:gd name="T0" fmla="*/ 0 w 72"/>
                    <a:gd name="T1" fmla="*/ 0 h 48"/>
                    <a:gd name="T2" fmla="*/ 15 w 72"/>
                    <a:gd name="T3" fmla="*/ 8 h 48"/>
                    <a:gd name="T4" fmla="*/ 34 w 72"/>
                    <a:gd name="T5" fmla="*/ 24 h 48"/>
                    <a:gd name="T6" fmla="*/ 51 w 72"/>
                    <a:gd name="T7" fmla="*/ 30 h 48"/>
                    <a:gd name="T8" fmla="*/ 63 w 72"/>
                    <a:gd name="T9" fmla="*/ 29 h 48"/>
                    <a:gd name="T10" fmla="*/ 72 w 72"/>
                    <a:gd name="T11" fmla="*/ 20 h 48"/>
                    <a:gd name="T12" fmla="*/ 72 w 72"/>
                    <a:gd name="T13" fmla="*/ 39 h 48"/>
                    <a:gd name="T14" fmla="*/ 57 w 72"/>
                    <a:gd name="T15" fmla="*/ 48 h 48"/>
                    <a:gd name="T16" fmla="*/ 40 w 72"/>
                    <a:gd name="T17" fmla="*/ 45 h 48"/>
                    <a:gd name="T18" fmla="*/ 18 w 72"/>
                    <a:gd name="T19" fmla="*/ 30 h 48"/>
                    <a:gd name="T20" fmla="*/ 7 w 72"/>
                    <a:gd name="T21" fmla="*/ 14 h 48"/>
                    <a:gd name="T22" fmla="*/ 0 w 72"/>
                    <a:gd name="T23" fmla="*/ 0 h 4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72"/>
                    <a:gd name="T37" fmla="*/ 0 h 48"/>
                    <a:gd name="T38" fmla="*/ 72 w 72"/>
                    <a:gd name="T39" fmla="*/ 48 h 4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72" h="48">
                      <a:moveTo>
                        <a:pt x="0" y="0"/>
                      </a:moveTo>
                      <a:lnTo>
                        <a:pt x="15" y="8"/>
                      </a:lnTo>
                      <a:lnTo>
                        <a:pt x="34" y="24"/>
                      </a:lnTo>
                      <a:lnTo>
                        <a:pt x="51" y="30"/>
                      </a:lnTo>
                      <a:lnTo>
                        <a:pt x="63" y="29"/>
                      </a:lnTo>
                      <a:lnTo>
                        <a:pt x="72" y="20"/>
                      </a:lnTo>
                      <a:lnTo>
                        <a:pt x="72" y="39"/>
                      </a:lnTo>
                      <a:lnTo>
                        <a:pt x="57" y="48"/>
                      </a:lnTo>
                      <a:lnTo>
                        <a:pt x="40" y="45"/>
                      </a:lnTo>
                      <a:lnTo>
                        <a:pt x="18" y="30"/>
                      </a:lnTo>
                      <a:lnTo>
                        <a:pt x="7" y="14"/>
                      </a:lnTo>
                      <a:lnTo>
                        <a:pt x="0" y="0"/>
                      </a:lnTo>
                      <a:close/>
                    </a:path>
                  </a:pathLst>
                </a:custGeom>
                <a:solidFill>
                  <a:srgbClr val="333333">
                    <a:alpha val="74901"/>
                  </a:srgbClr>
                </a:solidFill>
                <a:ln>
                  <a:noFill/>
                </a:ln>
                <a:extLst>
                  <a:ext uri="{91240B29-F687-4F45-9708-019B960494DF}">
                    <a14:hiddenLine xmlns:a14="http://schemas.microsoft.com/office/drawing/2010/main" w="6350" cap="flat" cmpd="sng">
                      <a:solidFill>
                        <a:srgbClr val="000000"/>
                      </a:solidFill>
                      <a:prstDash val="solid"/>
                      <a:round/>
                      <a:headEnd type="none" w="med" len="med"/>
                      <a:tailEnd type="none" w="med" len="med"/>
                    </a14:hiddenLine>
                  </a:ext>
                </a:extLst>
              </p:spPr>
              <p:txBody>
                <a:bodyPr/>
                <a:lstStyle/>
                <a:p>
                  <a:endParaRPr lang="en-US"/>
                </a:p>
              </p:txBody>
            </p:sp>
            <p:sp>
              <p:nvSpPr>
                <p:cNvPr id="166" name="Freeform 139"/>
                <p:cNvSpPr>
                  <a:spLocks noChangeAspect="1"/>
                </p:cNvSpPr>
                <p:nvPr/>
              </p:nvSpPr>
              <p:spPr bwMode="auto">
                <a:xfrm>
                  <a:off x="3984" y="849"/>
                  <a:ext cx="215" cy="33"/>
                </a:xfrm>
                <a:custGeom>
                  <a:avLst/>
                  <a:gdLst>
                    <a:gd name="T0" fmla="*/ 0 w 215"/>
                    <a:gd name="T1" fmla="*/ 11 h 33"/>
                    <a:gd name="T2" fmla="*/ 23 w 215"/>
                    <a:gd name="T3" fmla="*/ 14 h 33"/>
                    <a:gd name="T4" fmla="*/ 38 w 215"/>
                    <a:gd name="T5" fmla="*/ 11 h 33"/>
                    <a:gd name="T6" fmla="*/ 54 w 215"/>
                    <a:gd name="T7" fmla="*/ 14 h 33"/>
                    <a:gd name="T8" fmla="*/ 75 w 215"/>
                    <a:gd name="T9" fmla="*/ 9 h 33"/>
                    <a:gd name="T10" fmla="*/ 98 w 215"/>
                    <a:gd name="T11" fmla="*/ 20 h 33"/>
                    <a:gd name="T12" fmla="*/ 113 w 215"/>
                    <a:gd name="T13" fmla="*/ 18 h 33"/>
                    <a:gd name="T14" fmla="*/ 137 w 215"/>
                    <a:gd name="T15" fmla="*/ 3 h 33"/>
                    <a:gd name="T16" fmla="*/ 153 w 215"/>
                    <a:gd name="T17" fmla="*/ 0 h 33"/>
                    <a:gd name="T18" fmla="*/ 176 w 215"/>
                    <a:gd name="T19" fmla="*/ 2 h 33"/>
                    <a:gd name="T20" fmla="*/ 215 w 215"/>
                    <a:gd name="T21" fmla="*/ 6 h 33"/>
                    <a:gd name="T22" fmla="*/ 200 w 215"/>
                    <a:gd name="T23" fmla="*/ 11 h 33"/>
                    <a:gd name="T24" fmla="*/ 185 w 215"/>
                    <a:gd name="T25" fmla="*/ 20 h 33"/>
                    <a:gd name="T26" fmla="*/ 158 w 215"/>
                    <a:gd name="T27" fmla="*/ 18 h 33"/>
                    <a:gd name="T28" fmla="*/ 147 w 215"/>
                    <a:gd name="T29" fmla="*/ 15 h 33"/>
                    <a:gd name="T30" fmla="*/ 138 w 215"/>
                    <a:gd name="T31" fmla="*/ 20 h 33"/>
                    <a:gd name="T32" fmla="*/ 134 w 215"/>
                    <a:gd name="T33" fmla="*/ 29 h 33"/>
                    <a:gd name="T34" fmla="*/ 108 w 215"/>
                    <a:gd name="T35" fmla="*/ 33 h 33"/>
                    <a:gd name="T36" fmla="*/ 84 w 215"/>
                    <a:gd name="T37" fmla="*/ 24 h 33"/>
                    <a:gd name="T38" fmla="*/ 69 w 215"/>
                    <a:gd name="T39" fmla="*/ 21 h 33"/>
                    <a:gd name="T40" fmla="*/ 54 w 215"/>
                    <a:gd name="T41" fmla="*/ 21 h 33"/>
                    <a:gd name="T42" fmla="*/ 18 w 215"/>
                    <a:gd name="T43" fmla="*/ 24 h 33"/>
                    <a:gd name="T44" fmla="*/ 0 w 215"/>
                    <a:gd name="T45" fmla="*/ 11 h 3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215"/>
                    <a:gd name="T70" fmla="*/ 0 h 33"/>
                    <a:gd name="T71" fmla="*/ 215 w 215"/>
                    <a:gd name="T72" fmla="*/ 33 h 33"/>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215" h="33">
                      <a:moveTo>
                        <a:pt x="0" y="11"/>
                      </a:moveTo>
                      <a:lnTo>
                        <a:pt x="23" y="14"/>
                      </a:lnTo>
                      <a:lnTo>
                        <a:pt x="38" y="11"/>
                      </a:lnTo>
                      <a:lnTo>
                        <a:pt x="54" y="14"/>
                      </a:lnTo>
                      <a:lnTo>
                        <a:pt x="75" y="9"/>
                      </a:lnTo>
                      <a:lnTo>
                        <a:pt x="98" y="20"/>
                      </a:lnTo>
                      <a:lnTo>
                        <a:pt x="113" y="18"/>
                      </a:lnTo>
                      <a:lnTo>
                        <a:pt x="137" y="3"/>
                      </a:lnTo>
                      <a:lnTo>
                        <a:pt x="153" y="0"/>
                      </a:lnTo>
                      <a:lnTo>
                        <a:pt x="176" y="2"/>
                      </a:lnTo>
                      <a:lnTo>
                        <a:pt x="215" y="6"/>
                      </a:lnTo>
                      <a:lnTo>
                        <a:pt x="200" y="11"/>
                      </a:lnTo>
                      <a:lnTo>
                        <a:pt x="185" y="20"/>
                      </a:lnTo>
                      <a:lnTo>
                        <a:pt x="158" y="18"/>
                      </a:lnTo>
                      <a:lnTo>
                        <a:pt x="147" y="15"/>
                      </a:lnTo>
                      <a:lnTo>
                        <a:pt x="138" y="20"/>
                      </a:lnTo>
                      <a:lnTo>
                        <a:pt x="134" y="29"/>
                      </a:lnTo>
                      <a:lnTo>
                        <a:pt x="108" y="33"/>
                      </a:lnTo>
                      <a:lnTo>
                        <a:pt x="84" y="24"/>
                      </a:lnTo>
                      <a:lnTo>
                        <a:pt x="69" y="21"/>
                      </a:lnTo>
                      <a:lnTo>
                        <a:pt x="54" y="21"/>
                      </a:lnTo>
                      <a:lnTo>
                        <a:pt x="18" y="24"/>
                      </a:lnTo>
                      <a:lnTo>
                        <a:pt x="0" y="11"/>
                      </a:lnTo>
                      <a:close/>
                    </a:path>
                  </a:pathLst>
                </a:custGeom>
                <a:solidFill>
                  <a:srgbClr val="333333">
                    <a:alpha val="74901"/>
                  </a:srgbClr>
                </a:solidFill>
                <a:ln>
                  <a:noFill/>
                </a:ln>
                <a:extLst>
                  <a:ext uri="{91240B29-F687-4F45-9708-019B960494DF}">
                    <a14:hiddenLine xmlns:a14="http://schemas.microsoft.com/office/drawing/2010/main" w="6350" cap="flat" cmpd="sng">
                      <a:solidFill>
                        <a:srgbClr val="000000"/>
                      </a:solidFill>
                      <a:prstDash val="solid"/>
                      <a:round/>
                      <a:headEnd type="none" w="med" len="med"/>
                      <a:tailEnd type="none" w="med" len="med"/>
                    </a14:hiddenLine>
                  </a:ext>
                </a:extLst>
              </p:spPr>
              <p:txBody>
                <a:bodyPr/>
                <a:lstStyle/>
                <a:p>
                  <a:endParaRPr lang="en-US"/>
                </a:p>
              </p:txBody>
            </p:sp>
            <p:sp>
              <p:nvSpPr>
                <p:cNvPr id="167" name="Freeform 140"/>
                <p:cNvSpPr>
                  <a:spLocks noChangeAspect="1"/>
                </p:cNvSpPr>
                <p:nvPr/>
              </p:nvSpPr>
              <p:spPr bwMode="auto">
                <a:xfrm>
                  <a:off x="1593" y="801"/>
                  <a:ext cx="1722" cy="93"/>
                </a:xfrm>
                <a:custGeom>
                  <a:avLst/>
                  <a:gdLst>
                    <a:gd name="T0" fmla="*/ 0 w 1722"/>
                    <a:gd name="T1" fmla="*/ 0 h 93"/>
                    <a:gd name="T2" fmla="*/ 486 w 1722"/>
                    <a:gd name="T3" fmla="*/ 8 h 93"/>
                    <a:gd name="T4" fmla="*/ 1031 w 1722"/>
                    <a:gd name="T5" fmla="*/ 8 h 93"/>
                    <a:gd name="T6" fmla="*/ 1260 w 1722"/>
                    <a:gd name="T7" fmla="*/ 11 h 93"/>
                    <a:gd name="T8" fmla="*/ 1263 w 1722"/>
                    <a:gd name="T9" fmla="*/ 11 h 93"/>
                    <a:gd name="T10" fmla="*/ 1295 w 1722"/>
                    <a:gd name="T11" fmla="*/ 14 h 93"/>
                    <a:gd name="T12" fmla="*/ 1337 w 1722"/>
                    <a:gd name="T13" fmla="*/ 18 h 93"/>
                    <a:gd name="T14" fmla="*/ 1389 w 1722"/>
                    <a:gd name="T15" fmla="*/ 24 h 93"/>
                    <a:gd name="T16" fmla="*/ 1422 w 1722"/>
                    <a:gd name="T17" fmla="*/ 26 h 93"/>
                    <a:gd name="T18" fmla="*/ 1434 w 1722"/>
                    <a:gd name="T19" fmla="*/ 23 h 93"/>
                    <a:gd name="T20" fmla="*/ 1448 w 1722"/>
                    <a:gd name="T21" fmla="*/ 20 h 93"/>
                    <a:gd name="T22" fmla="*/ 1473 w 1722"/>
                    <a:gd name="T23" fmla="*/ 24 h 93"/>
                    <a:gd name="T24" fmla="*/ 1500 w 1722"/>
                    <a:gd name="T25" fmla="*/ 33 h 93"/>
                    <a:gd name="T26" fmla="*/ 1535 w 1722"/>
                    <a:gd name="T27" fmla="*/ 36 h 93"/>
                    <a:gd name="T28" fmla="*/ 1560 w 1722"/>
                    <a:gd name="T29" fmla="*/ 39 h 93"/>
                    <a:gd name="T30" fmla="*/ 1577 w 1722"/>
                    <a:gd name="T31" fmla="*/ 42 h 93"/>
                    <a:gd name="T32" fmla="*/ 1592 w 1722"/>
                    <a:gd name="T33" fmla="*/ 41 h 93"/>
                    <a:gd name="T34" fmla="*/ 1602 w 1722"/>
                    <a:gd name="T35" fmla="*/ 54 h 93"/>
                    <a:gd name="T36" fmla="*/ 1622 w 1722"/>
                    <a:gd name="T37" fmla="*/ 60 h 93"/>
                    <a:gd name="T38" fmla="*/ 1640 w 1722"/>
                    <a:gd name="T39" fmla="*/ 59 h 93"/>
                    <a:gd name="T40" fmla="*/ 1647 w 1722"/>
                    <a:gd name="T41" fmla="*/ 50 h 93"/>
                    <a:gd name="T42" fmla="*/ 1661 w 1722"/>
                    <a:gd name="T43" fmla="*/ 51 h 93"/>
                    <a:gd name="T44" fmla="*/ 1673 w 1722"/>
                    <a:gd name="T45" fmla="*/ 71 h 93"/>
                    <a:gd name="T46" fmla="*/ 1697 w 1722"/>
                    <a:gd name="T47" fmla="*/ 86 h 93"/>
                    <a:gd name="T48" fmla="*/ 1722 w 1722"/>
                    <a:gd name="T49" fmla="*/ 93 h 9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722"/>
                    <a:gd name="T76" fmla="*/ 0 h 93"/>
                    <a:gd name="T77" fmla="*/ 1722 w 1722"/>
                    <a:gd name="T78" fmla="*/ 93 h 93"/>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722" h="93">
                      <a:moveTo>
                        <a:pt x="0" y="0"/>
                      </a:moveTo>
                      <a:lnTo>
                        <a:pt x="486" y="8"/>
                      </a:lnTo>
                      <a:lnTo>
                        <a:pt x="1031" y="8"/>
                      </a:lnTo>
                      <a:lnTo>
                        <a:pt x="1260" y="11"/>
                      </a:lnTo>
                      <a:lnTo>
                        <a:pt x="1263" y="11"/>
                      </a:lnTo>
                      <a:lnTo>
                        <a:pt x="1295" y="14"/>
                      </a:lnTo>
                      <a:lnTo>
                        <a:pt x="1337" y="18"/>
                      </a:lnTo>
                      <a:lnTo>
                        <a:pt x="1389" y="24"/>
                      </a:lnTo>
                      <a:lnTo>
                        <a:pt x="1422" y="26"/>
                      </a:lnTo>
                      <a:lnTo>
                        <a:pt x="1434" y="23"/>
                      </a:lnTo>
                      <a:lnTo>
                        <a:pt x="1448" y="20"/>
                      </a:lnTo>
                      <a:lnTo>
                        <a:pt x="1473" y="24"/>
                      </a:lnTo>
                      <a:lnTo>
                        <a:pt x="1500" y="33"/>
                      </a:lnTo>
                      <a:lnTo>
                        <a:pt x="1535" y="36"/>
                      </a:lnTo>
                      <a:lnTo>
                        <a:pt x="1560" y="39"/>
                      </a:lnTo>
                      <a:lnTo>
                        <a:pt x="1577" y="42"/>
                      </a:lnTo>
                      <a:lnTo>
                        <a:pt x="1592" y="41"/>
                      </a:lnTo>
                      <a:lnTo>
                        <a:pt x="1602" y="54"/>
                      </a:lnTo>
                      <a:lnTo>
                        <a:pt x="1622" y="60"/>
                      </a:lnTo>
                      <a:lnTo>
                        <a:pt x="1640" y="59"/>
                      </a:lnTo>
                      <a:lnTo>
                        <a:pt x="1647" y="50"/>
                      </a:lnTo>
                      <a:lnTo>
                        <a:pt x="1661" y="51"/>
                      </a:lnTo>
                      <a:lnTo>
                        <a:pt x="1673" y="71"/>
                      </a:lnTo>
                      <a:lnTo>
                        <a:pt x="1697" y="86"/>
                      </a:lnTo>
                      <a:lnTo>
                        <a:pt x="1722" y="93"/>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8" name="Freeform 141"/>
                <p:cNvSpPr>
                  <a:spLocks noChangeAspect="1"/>
                </p:cNvSpPr>
                <p:nvPr/>
              </p:nvSpPr>
              <p:spPr bwMode="auto">
                <a:xfrm>
                  <a:off x="3354" y="845"/>
                  <a:ext cx="95" cy="31"/>
                </a:xfrm>
                <a:custGeom>
                  <a:avLst/>
                  <a:gdLst>
                    <a:gd name="T0" fmla="*/ 0 w 95"/>
                    <a:gd name="T1" fmla="*/ 0 h 31"/>
                    <a:gd name="T2" fmla="*/ 15 w 95"/>
                    <a:gd name="T3" fmla="*/ 7 h 31"/>
                    <a:gd name="T4" fmla="*/ 26 w 95"/>
                    <a:gd name="T5" fmla="*/ 13 h 31"/>
                    <a:gd name="T6" fmla="*/ 48 w 95"/>
                    <a:gd name="T7" fmla="*/ 25 h 31"/>
                    <a:gd name="T8" fmla="*/ 71 w 95"/>
                    <a:gd name="T9" fmla="*/ 31 h 31"/>
                    <a:gd name="T10" fmla="*/ 95 w 95"/>
                    <a:gd name="T11" fmla="*/ 28 h 31"/>
                    <a:gd name="T12" fmla="*/ 0 60000 65536"/>
                    <a:gd name="T13" fmla="*/ 0 60000 65536"/>
                    <a:gd name="T14" fmla="*/ 0 60000 65536"/>
                    <a:gd name="T15" fmla="*/ 0 60000 65536"/>
                    <a:gd name="T16" fmla="*/ 0 60000 65536"/>
                    <a:gd name="T17" fmla="*/ 0 60000 65536"/>
                    <a:gd name="T18" fmla="*/ 0 w 95"/>
                    <a:gd name="T19" fmla="*/ 0 h 31"/>
                    <a:gd name="T20" fmla="*/ 95 w 95"/>
                    <a:gd name="T21" fmla="*/ 31 h 31"/>
                  </a:gdLst>
                  <a:ahLst/>
                  <a:cxnLst>
                    <a:cxn ang="T12">
                      <a:pos x="T0" y="T1"/>
                    </a:cxn>
                    <a:cxn ang="T13">
                      <a:pos x="T2" y="T3"/>
                    </a:cxn>
                    <a:cxn ang="T14">
                      <a:pos x="T4" y="T5"/>
                    </a:cxn>
                    <a:cxn ang="T15">
                      <a:pos x="T6" y="T7"/>
                    </a:cxn>
                    <a:cxn ang="T16">
                      <a:pos x="T8" y="T9"/>
                    </a:cxn>
                    <a:cxn ang="T17">
                      <a:pos x="T10" y="T11"/>
                    </a:cxn>
                  </a:cxnLst>
                  <a:rect l="T18" t="T19" r="T20" b="T21"/>
                  <a:pathLst>
                    <a:path w="95" h="31">
                      <a:moveTo>
                        <a:pt x="0" y="0"/>
                      </a:moveTo>
                      <a:lnTo>
                        <a:pt x="15" y="7"/>
                      </a:lnTo>
                      <a:lnTo>
                        <a:pt x="26" y="13"/>
                      </a:lnTo>
                      <a:lnTo>
                        <a:pt x="48" y="25"/>
                      </a:lnTo>
                      <a:lnTo>
                        <a:pt x="71" y="31"/>
                      </a:lnTo>
                      <a:lnTo>
                        <a:pt x="95" y="28"/>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9" name="Freeform 142"/>
                <p:cNvSpPr>
                  <a:spLocks noChangeAspect="1"/>
                </p:cNvSpPr>
                <p:nvPr/>
              </p:nvSpPr>
              <p:spPr bwMode="auto">
                <a:xfrm>
                  <a:off x="3459" y="840"/>
                  <a:ext cx="162" cy="83"/>
                </a:xfrm>
                <a:custGeom>
                  <a:avLst/>
                  <a:gdLst>
                    <a:gd name="T0" fmla="*/ 0 w 162"/>
                    <a:gd name="T1" fmla="*/ 11 h 83"/>
                    <a:gd name="T2" fmla="*/ 6 w 162"/>
                    <a:gd name="T3" fmla="*/ 2 h 83"/>
                    <a:gd name="T4" fmla="*/ 21 w 162"/>
                    <a:gd name="T5" fmla="*/ 0 h 83"/>
                    <a:gd name="T6" fmla="*/ 29 w 162"/>
                    <a:gd name="T7" fmla="*/ 18 h 83"/>
                    <a:gd name="T8" fmla="*/ 36 w 162"/>
                    <a:gd name="T9" fmla="*/ 38 h 83"/>
                    <a:gd name="T10" fmla="*/ 45 w 162"/>
                    <a:gd name="T11" fmla="*/ 57 h 83"/>
                    <a:gd name="T12" fmla="*/ 62 w 162"/>
                    <a:gd name="T13" fmla="*/ 72 h 83"/>
                    <a:gd name="T14" fmla="*/ 81 w 162"/>
                    <a:gd name="T15" fmla="*/ 81 h 83"/>
                    <a:gd name="T16" fmla="*/ 114 w 162"/>
                    <a:gd name="T17" fmla="*/ 83 h 83"/>
                    <a:gd name="T18" fmla="*/ 135 w 162"/>
                    <a:gd name="T19" fmla="*/ 77 h 83"/>
                    <a:gd name="T20" fmla="*/ 149 w 162"/>
                    <a:gd name="T21" fmla="*/ 56 h 83"/>
                    <a:gd name="T22" fmla="*/ 162 w 162"/>
                    <a:gd name="T23" fmla="*/ 45 h 8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62"/>
                    <a:gd name="T37" fmla="*/ 0 h 83"/>
                    <a:gd name="T38" fmla="*/ 162 w 162"/>
                    <a:gd name="T39" fmla="*/ 83 h 8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62" h="83">
                      <a:moveTo>
                        <a:pt x="0" y="11"/>
                      </a:moveTo>
                      <a:lnTo>
                        <a:pt x="6" y="2"/>
                      </a:lnTo>
                      <a:lnTo>
                        <a:pt x="21" y="0"/>
                      </a:lnTo>
                      <a:lnTo>
                        <a:pt x="29" y="18"/>
                      </a:lnTo>
                      <a:lnTo>
                        <a:pt x="36" y="38"/>
                      </a:lnTo>
                      <a:lnTo>
                        <a:pt x="45" y="57"/>
                      </a:lnTo>
                      <a:lnTo>
                        <a:pt x="62" y="72"/>
                      </a:lnTo>
                      <a:lnTo>
                        <a:pt x="81" y="81"/>
                      </a:lnTo>
                      <a:lnTo>
                        <a:pt x="114" y="83"/>
                      </a:lnTo>
                      <a:lnTo>
                        <a:pt x="135" y="77"/>
                      </a:lnTo>
                      <a:lnTo>
                        <a:pt x="149" y="56"/>
                      </a:lnTo>
                      <a:lnTo>
                        <a:pt x="162" y="45"/>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0" name="Freeform 143"/>
                <p:cNvSpPr>
                  <a:spLocks noChangeAspect="1"/>
                </p:cNvSpPr>
                <p:nvPr/>
              </p:nvSpPr>
              <p:spPr bwMode="auto">
                <a:xfrm>
                  <a:off x="3627" y="860"/>
                  <a:ext cx="114" cy="52"/>
                </a:xfrm>
                <a:custGeom>
                  <a:avLst/>
                  <a:gdLst>
                    <a:gd name="T0" fmla="*/ 0 w 114"/>
                    <a:gd name="T1" fmla="*/ 1 h 52"/>
                    <a:gd name="T2" fmla="*/ 23 w 114"/>
                    <a:gd name="T3" fmla="*/ 13 h 52"/>
                    <a:gd name="T4" fmla="*/ 33 w 114"/>
                    <a:gd name="T5" fmla="*/ 16 h 52"/>
                    <a:gd name="T6" fmla="*/ 41 w 114"/>
                    <a:gd name="T7" fmla="*/ 7 h 52"/>
                    <a:gd name="T8" fmla="*/ 50 w 114"/>
                    <a:gd name="T9" fmla="*/ 0 h 52"/>
                    <a:gd name="T10" fmla="*/ 53 w 114"/>
                    <a:gd name="T11" fmla="*/ 18 h 52"/>
                    <a:gd name="T12" fmla="*/ 65 w 114"/>
                    <a:gd name="T13" fmla="*/ 30 h 52"/>
                    <a:gd name="T14" fmla="*/ 77 w 114"/>
                    <a:gd name="T15" fmla="*/ 39 h 52"/>
                    <a:gd name="T16" fmla="*/ 93 w 114"/>
                    <a:gd name="T17" fmla="*/ 40 h 52"/>
                    <a:gd name="T18" fmla="*/ 107 w 114"/>
                    <a:gd name="T19" fmla="*/ 40 h 52"/>
                    <a:gd name="T20" fmla="*/ 114 w 114"/>
                    <a:gd name="T21" fmla="*/ 52 h 5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14"/>
                    <a:gd name="T34" fmla="*/ 0 h 52"/>
                    <a:gd name="T35" fmla="*/ 114 w 114"/>
                    <a:gd name="T36" fmla="*/ 52 h 5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14" h="52">
                      <a:moveTo>
                        <a:pt x="0" y="1"/>
                      </a:moveTo>
                      <a:lnTo>
                        <a:pt x="23" y="13"/>
                      </a:lnTo>
                      <a:lnTo>
                        <a:pt x="33" y="16"/>
                      </a:lnTo>
                      <a:lnTo>
                        <a:pt x="41" y="7"/>
                      </a:lnTo>
                      <a:lnTo>
                        <a:pt x="50" y="0"/>
                      </a:lnTo>
                      <a:lnTo>
                        <a:pt x="53" y="18"/>
                      </a:lnTo>
                      <a:lnTo>
                        <a:pt x="65" y="30"/>
                      </a:lnTo>
                      <a:lnTo>
                        <a:pt x="77" y="39"/>
                      </a:lnTo>
                      <a:lnTo>
                        <a:pt x="93" y="40"/>
                      </a:lnTo>
                      <a:lnTo>
                        <a:pt x="107" y="40"/>
                      </a:lnTo>
                      <a:lnTo>
                        <a:pt x="114" y="52"/>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1" name="Freeform 144"/>
                <p:cNvSpPr>
                  <a:spLocks noChangeAspect="1"/>
                </p:cNvSpPr>
                <p:nvPr/>
              </p:nvSpPr>
              <p:spPr bwMode="auto">
                <a:xfrm>
                  <a:off x="3659" y="881"/>
                  <a:ext cx="72" cy="55"/>
                </a:xfrm>
                <a:custGeom>
                  <a:avLst/>
                  <a:gdLst>
                    <a:gd name="T0" fmla="*/ 0 w 72"/>
                    <a:gd name="T1" fmla="*/ 21 h 55"/>
                    <a:gd name="T2" fmla="*/ 13 w 72"/>
                    <a:gd name="T3" fmla="*/ 7 h 55"/>
                    <a:gd name="T4" fmla="*/ 22 w 72"/>
                    <a:gd name="T5" fmla="*/ 0 h 55"/>
                    <a:gd name="T6" fmla="*/ 28 w 72"/>
                    <a:gd name="T7" fmla="*/ 16 h 55"/>
                    <a:gd name="T8" fmla="*/ 33 w 72"/>
                    <a:gd name="T9" fmla="*/ 33 h 55"/>
                    <a:gd name="T10" fmla="*/ 36 w 72"/>
                    <a:gd name="T11" fmla="*/ 48 h 55"/>
                    <a:gd name="T12" fmla="*/ 45 w 72"/>
                    <a:gd name="T13" fmla="*/ 55 h 55"/>
                    <a:gd name="T14" fmla="*/ 58 w 72"/>
                    <a:gd name="T15" fmla="*/ 55 h 55"/>
                    <a:gd name="T16" fmla="*/ 72 w 72"/>
                    <a:gd name="T17" fmla="*/ 42 h 5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2"/>
                    <a:gd name="T28" fmla="*/ 0 h 55"/>
                    <a:gd name="T29" fmla="*/ 72 w 72"/>
                    <a:gd name="T30" fmla="*/ 55 h 5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2" h="55">
                      <a:moveTo>
                        <a:pt x="0" y="21"/>
                      </a:moveTo>
                      <a:lnTo>
                        <a:pt x="13" y="7"/>
                      </a:lnTo>
                      <a:lnTo>
                        <a:pt x="22" y="0"/>
                      </a:lnTo>
                      <a:lnTo>
                        <a:pt x="28" y="16"/>
                      </a:lnTo>
                      <a:lnTo>
                        <a:pt x="33" y="33"/>
                      </a:lnTo>
                      <a:lnTo>
                        <a:pt x="36" y="48"/>
                      </a:lnTo>
                      <a:lnTo>
                        <a:pt x="45" y="55"/>
                      </a:lnTo>
                      <a:lnTo>
                        <a:pt x="58" y="55"/>
                      </a:lnTo>
                      <a:lnTo>
                        <a:pt x="72" y="42"/>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2" name="Freeform 145"/>
                <p:cNvSpPr>
                  <a:spLocks noChangeAspect="1"/>
                </p:cNvSpPr>
                <p:nvPr/>
              </p:nvSpPr>
              <p:spPr bwMode="auto">
                <a:xfrm>
                  <a:off x="3740" y="849"/>
                  <a:ext cx="144" cy="51"/>
                </a:xfrm>
                <a:custGeom>
                  <a:avLst/>
                  <a:gdLst>
                    <a:gd name="T0" fmla="*/ 0 w 144"/>
                    <a:gd name="T1" fmla="*/ 0 h 51"/>
                    <a:gd name="T2" fmla="*/ 7 w 144"/>
                    <a:gd name="T3" fmla="*/ 24 h 51"/>
                    <a:gd name="T4" fmla="*/ 21 w 144"/>
                    <a:gd name="T5" fmla="*/ 45 h 51"/>
                    <a:gd name="T6" fmla="*/ 34 w 144"/>
                    <a:gd name="T7" fmla="*/ 51 h 51"/>
                    <a:gd name="T8" fmla="*/ 49 w 144"/>
                    <a:gd name="T9" fmla="*/ 48 h 51"/>
                    <a:gd name="T10" fmla="*/ 64 w 144"/>
                    <a:gd name="T11" fmla="*/ 33 h 51"/>
                    <a:gd name="T12" fmla="*/ 79 w 144"/>
                    <a:gd name="T13" fmla="*/ 27 h 51"/>
                    <a:gd name="T14" fmla="*/ 91 w 144"/>
                    <a:gd name="T15" fmla="*/ 29 h 51"/>
                    <a:gd name="T16" fmla="*/ 96 w 144"/>
                    <a:gd name="T17" fmla="*/ 39 h 51"/>
                    <a:gd name="T18" fmla="*/ 112 w 144"/>
                    <a:gd name="T19" fmla="*/ 42 h 51"/>
                    <a:gd name="T20" fmla="*/ 124 w 144"/>
                    <a:gd name="T21" fmla="*/ 39 h 51"/>
                    <a:gd name="T22" fmla="*/ 138 w 144"/>
                    <a:gd name="T23" fmla="*/ 27 h 51"/>
                    <a:gd name="T24" fmla="*/ 144 w 144"/>
                    <a:gd name="T25" fmla="*/ 18 h 5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44"/>
                    <a:gd name="T40" fmla="*/ 0 h 51"/>
                    <a:gd name="T41" fmla="*/ 144 w 144"/>
                    <a:gd name="T42" fmla="*/ 51 h 5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44" h="51">
                      <a:moveTo>
                        <a:pt x="0" y="0"/>
                      </a:moveTo>
                      <a:lnTo>
                        <a:pt x="7" y="24"/>
                      </a:lnTo>
                      <a:lnTo>
                        <a:pt x="21" y="45"/>
                      </a:lnTo>
                      <a:lnTo>
                        <a:pt x="34" y="51"/>
                      </a:lnTo>
                      <a:lnTo>
                        <a:pt x="49" y="48"/>
                      </a:lnTo>
                      <a:lnTo>
                        <a:pt x="64" y="33"/>
                      </a:lnTo>
                      <a:lnTo>
                        <a:pt x="79" y="27"/>
                      </a:lnTo>
                      <a:lnTo>
                        <a:pt x="91" y="29"/>
                      </a:lnTo>
                      <a:lnTo>
                        <a:pt x="96" y="39"/>
                      </a:lnTo>
                      <a:lnTo>
                        <a:pt x="112" y="42"/>
                      </a:lnTo>
                      <a:lnTo>
                        <a:pt x="124" y="39"/>
                      </a:lnTo>
                      <a:lnTo>
                        <a:pt x="138" y="27"/>
                      </a:lnTo>
                      <a:lnTo>
                        <a:pt x="144" y="18"/>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3" name="Freeform 146"/>
                <p:cNvSpPr>
                  <a:spLocks noChangeAspect="1"/>
                </p:cNvSpPr>
                <p:nvPr/>
              </p:nvSpPr>
              <p:spPr bwMode="auto">
                <a:xfrm>
                  <a:off x="3902" y="876"/>
                  <a:ext cx="60" cy="30"/>
                </a:xfrm>
                <a:custGeom>
                  <a:avLst/>
                  <a:gdLst>
                    <a:gd name="T0" fmla="*/ 0 w 60"/>
                    <a:gd name="T1" fmla="*/ 0 h 30"/>
                    <a:gd name="T2" fmla="*/ 15 w 60"/>
                    <a:gd name="T3" fmla="*/ 18 h 30"/>
                    <a:gd name="T4" fmla="*/ 31 w 60"/>
                    <a:gd name="T5" fmla="*/ 29 h 30"/>
                    <a:gd name="T6" fmla="*/ 46 w 60"/>
                    <a:gd name="T7" fmla="*/ 30 h 30"/>
                    <a:gd name="T8" fmla="*/ 60 w 60"/>
                    <a:gd name="T9" fmla="*/ 21 h 30"/>
                    <a:gd name="T10" fmla="*/ 0 60000 65536"/>
                    <a:gd name="T11" fmla="*/ 0 60000 65536"/>
                    <a:gd name="T12" fmla="*/ 0 60000 65536"/>
                    <a:gd name="T13" fmla="*/ 0 60000 65536"/>
                    <a:gd name="T14" fmla="*/ 0 60000 65536"/>
                    <a:gd name="T15" fmla="*/ 0 w 60"/>
                    <a:gd name="T16" fmla="*/ 0 h 30"/>
                    <a:gd name="T17" fmla="*/ 60 w 60"/>
                    <a:gd name="T18" fmla="*/ 30 h 30"/>
                  </a:gdLst>
                  <a:ahLst/>
                  <a:cxnLst>
                    <a:cxn ang="T10">
                      <a:pos x="T0" y="T1"/>
                    </a:cxn>
                    <a:cxn ang="T11">
                      <a:pos x="T2" y="T3"/>
                    </a:cxn>
                    <a:cxn ang="T12">
                      <a:pos x="T4" y="T5"/>
                    </a:cxn>
                    <a:cxn ang="T13">
                      <a:pos x="T6" y="T7"/>
                    </a:cxn>
                    <a:cxn ang="T14">
                      <a:pos x="T8" y="T9"/>
                    </a:cxn>
                  </a:cxnLst>
                  <a:rect l="T15" t="T16" r="T17" b="T18"/>
                  <a:pathLst>
                    <a:path w="60" h="30">
                      <a:moveTo>
                        <a:pt x="0" y="0"/>
                      </a:moveTo>
                      <a:lnTo>
                        <a:pt x="15" y="18"/>
                      </a:lnTo>
                      <a:lnTo>
                        <a:pt x="31" y="29"/>
                      </a:lnTo>
                      <a:lnTo>
                        <a:pt x="46" y="30"/>
                      </a:lnTo>
                      <a:lnTo>
                        <a:pt x="60" y="21"/>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4" name="Freeform 147"/>
                <p:cNvSpPr>
                  <a:spLocks noChangeAspect="1"/>
                </p:cNvSpPr>
                <p:nvPr/>
              </p:nvSpPr>
              <p:spPr bwMode="auto">
                <a:xfrm>
                  <a:off x="3999" y="869"/>
                  <a:ext cx="57" cy="4"/>
                </a:xfrm>
                <a:custGeom>
                  <a:avLst/>
                  <a:gdLst>
                    <a:gd name="T0" fmla="*/ 0 w 57"/>
                    <a:gd name="T1" fmla="*/ 4 h 4"/>
                    <a:gd name="T2" fmla="*/ 21 w 57"/>
                    <a:gd name="T3" fmla="*/ 4 h 4"/>
                    <a:gd name="T4" fmla="*/ 36 w 57"/>
                    <a:gd name="T5" fmla="*/ 0 h 4"/>
                    <a:gd name="T6" fmla="*/ 57 w 57"/>
                    <a:gd name="T7" fmla="*/ 1 h 4"/>
                    <a:gd name="T8" fmla="*/ 0 60000 65536"/>
                    <a:gd name="T9" fmla="*/ 0 60000 65536"/>
                    <a:gd name="T10" fmla="*/ 0 60000 65536"/>
                    <a:gd name="T11" fmla="*/ 0 60000 65536"/>
                    <a:gd name="T12" fmla="*/ 0 w 57"/>
                    <a:gd name="T13" fmla="*/ 0 h 4"/>
                    <a:gd name="T14" fmla="*/ 57 w 57"/>
                    <a:gd name="T15" fmla="*/ 4 h 4"/>
                  </a:gdLst>
                  <a:ahLst/>
                  <a:cxnLst>
                    <a:cxn ang="T8">
                      <a:pos x="T0" y="T1"/>
                    </a:cxn>
                    <a:cxn ang="T9">
                      <a:pos x="T2" y="T3"/>
                    </a:cxn>
                    <a:cxn ang="T10">
                      <a:pos x="T4" y="T5"/>
                    </a:cxn>
                    <a:cxn ang="T11">
                      <a:pos x="T6" y="T7"/>
                    </a:cxn>
                  </a:cxnLst>
                  <a:rect l="T12" t="T13" r="T14" b="T15"/>
                  <a:pathLst>
                    <a:path w="57" h="4">
                      <a:moveTo>
                        <a:pt x="0" y="4"/>
                      </a:moveTo>
                      <a:lnTo>
                        <a:pt x="21" y="4"/>
                      </a:lnTo>
                      <a:lnTo>
                        <a:pt x="36" y="0"/>
                      </a:lnTo>
                      <a:lnTo>
                        <a:pt x="57" y="1"/>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5" name="Freeform 148"/>
                <p:cNvSpPr>
                  <a:spLocks noChangeAspect="1"/>
                </p:cNvSpPr>
                <p:nvPr/>
              </p:nvSpPr>
              <p:spPr bwMode="auto">
                <a:xfrm>
                  <a:off x="2852" y="812"/>
                  <a:ext cx="477" cy="40"/>
                </a:xfrm>
                <a:custGeom>
                  <a:avLst/>
                  <a:gdLst>
                    <a:gd name="T0" fmla="*/ 0 w 477"/>
                    <a:gd name="T1" fmla="*/ 0 h 40"/>
                    <a:gd name="T2" fmla="*/ 58 w 477"/>
                    <a:gd name="T3" fmla="*/ 3 h 40"/>
                    <a:gd name="T4" fmla="*/ 141 w 477"/>
                    <a:gd name="T5" fmla="*/ 1 h 40"/>
                    <a:gd name="T6" fmla="*/ 181 w 477"/>
                    <a:gd name="T7" fmla="*/ 3 h 40"/>
                    <a:gd name="T8" fmla="*/ 202 w 477"/>
                    <a:gd name="T9" fmla="*/ 7 h 40"/>
                    <a:gd name="T10" fmla="*/ 220 w 477"/>
                    <a:gd name="T11" fmla="*/ 12 h 40"/>
                    <a:gd name="T12" fmla="*/ 265 w 477"/>
                    <a:gd name="T13" fmla="*/ 15 h 40"/>
                    <a:gd name="T14" fmla="*/ 289 w 477"/>
                    <a:gd name="T15" fmla="*/ 15 h 40"/>
                    <a:gd name="T16" fmla="*/ 307 w 477"/>
                    <a:gd name="T17" fmla="*/ 22 h 40"/>
                    <a:gd name="T18" fmla="*/ 318 w 477"/>
                    <a:gd name="T19" fmla="*/ 27 h 40"/>
                    <a:gd name="T20" fmla="*/ 328 w 477"/>
                    <a:gd name="T21" fmla="*/ 16 h 40"/>
                    <a:gd name="T22" fmla="*/ 345 w 477"/>
                    <a:gd name="T23" fmla="*/ 19 h 40"/>
                    <a:gd name="T24" fmla="*/ 358 w 477"/>
                    <a:gd name="T25" fmla="*/ 31 h 40"/>
                    <a:gd name="T26" fmla="*/ 376 w 477"/>
                    <a:gd name="T27" fmla="*/ 39 h 40"/>
                    <a:gd name="T28" fmla="*/ 385 w 477"/>
                    <a:gd name="T29" fmla="*/ 25 h 40"/>
                    <a:gd name="T30" fmla="*/ 396 w 477"/>
                    <a:gd name="T31" fmla="*/ 18 h 40"/>
                    <a:gd name="T32" fmla="*/ 418 w 477"/>
                    <a:gd name="T33" fmla="*/ 22 h 40"/>
                    <a:gd name="T34" fmla="*/ 432 w 477"/>
                    <a:gd name="T35" fmla="*/ 31 h 40"/>
                    <a:gd name="T36" fmla="*/ 448 w 477"/>
                    <a:gd name="T37" fmla="*/ 39 h 40"/>
                    <a:gd name="T38" fmla="*/ 477 w 477"/>
                    <a:gd name="T39" fmla="*/ 40 h 4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477"/>
                    <a:gd name="T61" fmla="*/ 0 h 40"/>
                    <a:gd name="T62" fmla="*/ 477 w 477"/>
                    <a:gd name="T63" fmla="*/ 40 h 40"/>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477" h="40">
                      <a:moveTo>
                        <a:pt x="0" y="0"/>
                      </a:moveTo>
                      <a:lnTo>
                        <a:pt x="58" y="3"/>
                      </a:lnTo>
                      <a:lnTo>
                        <a:pt x="141" y="1"/>
                      </a:lnTo>
                      <a:lnTo>
                        <a:pt x="181" y="3"/>
                      </a:lnTo>
                      <a:lnTo>
                        <a:pt x="202" y="7"/>
                      </a:lnTo>
                      <a:lnTo>
                        <a:pt x="220" y="12"/>
                      </a:lnTo>
                      <a:lnTo>
                        <a:pt x="265" y="15"/>
                      </a:lnTo>
                      <a:lnTo>
                        <a:pt x="289" y="15"/>
                      </a:lnTo>
                      <a:lnTo>
                        <a:pt x="307" y="22"/>
                      </a:lnTo>
                      <a:lnTo>
                        <a:pt x="318" y="27"/>
                      </a:lnTo>
                      <a:lnTo>
                        <a:pt x="328" y="16"/>
                      </a:lnTo>
                      <a:lnTo>
                        <a:pt x="345" y="19"/>
                      </a:lnTo>
                      <a:lnTo>
                        <a:pt x="358" y="31"/>
                      </a:lnTo>
                      <a:lnTo>
                        <a:pt x="376" y="39"/>
                      </a:lnTo>
                      <a:lnTo>
                        <a:pt x="385" y="25"/>
                      </a:lnTo>
                      <a:lnTo>
                        <a:pt x="396" y="18"/>
                      </a:lnTo>
                      <a:lnTo>
                        <a:pt x="418" y="22"/>
                      </a:lnTo>
                      <a:lnTo>
                        <a:pt x="432" y="31"/>
                      </a:lnTo>
                      <a:lnTo>
                        <a:pt x="448" y="39"/>
                      </a:lnTo>
                      <a:lnTo>
                        <a:pt x="477" y="40"/>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6" name="Freeform 149"/>
                <p:cNvSpPr>
                  <a:spLocks noChangeAspect="1"/>
                </p:cNvSpPr>
                <p:nvPr/>
              </p:nvSpPr>
              <p:spPr bwMode="auto">
                <a:xfrm>
                  <a:off x="3351" y="830"/>
                  <a:ext cx="383" cy="52"/>
                </a:xfrm>
                <a:custGeom>
                  <a:avLst/>
                  <a:gdLst>
                    <a:gd name="T0" fmla="*/ 0 w 383"/>
                    <a:gd name="T1" fmla="*/ 1 h 52"/>
                    <a:gd name="T2" fmla="*/ 18 w 383"/>
                    <a:gd name="T3" fmla="*/ 3 h 52"/>
                    <a:gd name="T4" fmla="*/ 32 w 383"/>
                    <a:gd name="T5" fmla="*/ 13 h 52"/>
                    <a:gd name="T6" fmla="*/ 48 w 383"/>
                    <a:gd name="T7" fmla="*/ 15 h 52"/>
                    <a:gd name="T8" fmla="*/ 77 w 383"/>
                    <a:gd name="T9" fmla="*/ 19 h 52"/>
                    <a:gd name="T10" fmla="*/ 93 w 383"/>
                    <a:gd name="T11" fmla="*/ 15 h 52"/>
                    <a:gd name="T12" fmla="*/ 107 w 383"/>
                    <a:gd name="T13" fmla="*/ 3 h 52"/>
                    <a:gd name="T14" fmla="*/ 120 w 383"/>
                    <a:gd name="T15" fmla="*/ 0 h 52"/>
                    <a:gd name="T16" fmla="*/ 138 w 383"/>
                    <a:gd name="T17" fmla="*/ 1 h 52"/>
                    <a:gd name="T18" fmla="*/ 155 w 383"/>
                    <a:gd name="T19" fmla="*/ 19 h 52"/>
                    <a:gd name="T20" fmla="*/ 173 w 383"/>
                    <a:gd name="T21" fmla="*/ 34 h 52"/>
                    <a:gd name="T22" fmla="*/ 206 w 383"/>
                    <a:gd name="T23" fmla="*/ 46 h 52"/>
                    <a:gd name="T24" fmla="*/ 242 w 383"/>
                    <a:gd name="T25" fmla="*/ 43 h 52"/>
                    <a:gd name="T26" fmla="*/ 261 w 383"/>
                    <a:gd name="T27" fmla="*/ 28 h 52"/>
                    <a:gd name="T28" fmla="*/ 269 w 383"/>
                    <a:gd name="T29" fmla="*/ 16 h 52"/>
                    <a:gd name="T30" fmla="*/ 282 w 383"/>
                    <a:gd name="T31" fmla="*/ 15 h 52"/>
                    <a:gd name="T32" fmla="*/ 299 w 383"/>
                    <a:gd name="T33" fmla="*/ 28 h 52"/>
                    <a:gd name="T34" fmla="*/ 314 w 383"/>
                    <a:gd name="T35" fmla="*/ 25 h 52"/>
                    <a:gd name="T36" fmla="*/ 332 w 383"/>
                    <a:gd name="T37" fmla="*/ 19 h 52"/>
                    <a:gd name="T38" fmla="*/ 342 w 383"/>
                    <a:gd name="T39" fmla="*/ 24 h 52"/>
                    <a:gd name="T40" fmla="*/ 348 w 383"/>
                    <a:gd name="T41" fmla="*/ 42 h 52"/>
                    <a:gd name="T42" fmla="*/ 354 w 383"/>
                    <a:gd name="T43" fmla="*/ 51 h 52"/>
                    <a:gd name="T44" fmla="*/ 368 w 383"/>
                    <a:gd name="T45" fmla="*/ 52 h 52"/>
                    <a:gd name="T46" fmla="*/ 383 w 383"/>
                    <a:gd name="T47" fmla="*/ 51 h 5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383"/>
                    <a:gd name="T73" fmla="*/ 0 h 52"/>
                    <a:gd name="T74" fmla="*/ 383 w 383"/>
                    <a:gd name="T75" fmla="*/ 52 h 52"/>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383" h="52">
                      <a:moveTo>
                        <a:pt x="0" y="1"/>
                      </a:moveTo>
                      <a:lnTo>
                        <a:pt x="18" y="3"/>
                      </a:lnTo>
                      <a:lnTo>
                        <a:pt x="32" y="13"/>
                      </a:lnTo>
                      <a:lnTo>
                        <a:pt x="48" y="15"/>
                      </a:lnTo>
                      <a:lnTo>
                        <a:pt x="77" y="19"/>
                      </a:lnTo>
                      <a:lnTo>
                        <a:pt x="93" y="15"/>
                      </a:lnTo>
                      <a:lnTo>
                        <a:pt x="107" y="3"/>
                      </a:lnTo>
                      <a:lnTo>
                        <a:pt x="120" y="0"/>
                      </a:lnTo>
                      <a:lnTo>
                        <a:pt x="138" y="1"/>
                      </a:lnTo>
                      <a:lnTo>
                        <a:pt x="155" y="19"/>
                      </a:lnTo>
                      <a:lnTo>
                        <a:pt x="173" y="34"/>
                      </a:lnTo>
                      <a:lnTo>
                        <a:pt x="206" y="46"/>
                      </a:lnTo>
                      <a:lnTo>
                        <a:pt x="242" y="43"/>
                      </a:lnTo>
                      <a:lnTo>
                        <a:pt x="261" y="28"/>
                      </a:lnTo>
                      <a:lnTo>
                        <a:pt x="269" y="16"/>
                      </a:lnTo>
                      <a:lnTo>
                        <a:pt x="282" y="15"/>
                      </a:lnTo>
                      <a:lnTo>
                        <a:pt x="299" y="28"/>
                      </a:lnTo>
                      <a:lnTo>
                        <a:pt x="314" y="25"/>
                      </a:lnTo>
                      <a:lnTo>
                        <a:pt x="332" y="19"/>
                      </a:lnTo>
                      <a:lnTo>
                        <a:pt x="342" y="24"/>
                      </a:lnTo>
                      <a:lnTo>
                        <a:pt x="348" y="42"/>
                      </a:lnTo>
                      <a:lnTo>
                        <a:pt x="354" y="51"/>
                      </a:lnTo>
                      <a:lnTo>
                        <a:pt x="368" y="52"/>
                      </a:lnTo>
                      <a:lnTo>
                        <a:pt x="383" y="51"/>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7" name="Freeform 150"/>
                <p:cNvSpPr>
                  <a:spLocks noChangeAspect="1"/>
                </p:cNvSpPr>
                <p:nvPr/>
              </p:nvSpPr>
              <p:spPr bwMode="auto">
                <a:xfrm>
                  <a:off x="3738" y="846"/>
                  <a:ext cx="149" cy="26"/>
                </a:xfrm>
                <a:custGeom>
                  <a:avLst/>
                  <a:gdLst>
                    <a:gd name="T0" fmla="*/ 0 w 149"/>
                    <a:gd name="T1" fmla="*/ 0 h 26"/>
                    <a:gd name="T2" fmla="*/ 12 w 149"/>
                    <a:gd name="T3" fmla="*/ 9 h 26"/>
                    <a:gd name="T4" fmla="*/ 21 w 149"/>
                    <a:gd name="T5" fmla="*/ 21 h 26"/>
                    <a:gd name="T6" fmla="*/ 42 w 149"/>
                    <a:gd name="T7" fmla="*/ 26 h 26"/>
                    <a:gd name="T8" fmla="*/ 59 w 149"/>
                    <a:gd name="T9" fmla="*/ 24 h 26"/>
                    <a:gd name="T10" fmla="*/ 72 w 149"/>
                    <a:gd name="T11" fmla="*/ 15 h 26"/>
                    <a:gd name="T12" fmla="*/ 96 w 149"/>
                    <a:gd name="T13" fmla="*/ 15 h 26"/>
                    <a:gd name="T14" fmla="*/ 116 w 149"/>
                    <a:gd name="T15" fmla="*/ 26 h 26"/>
                    <a:gd name="T16" fmla="*/ 135 w 149"/>
                    <a:gd name="T17" fmla="*/ 21 h 26"/>
                    <a:gd name="T18" fmla="*/ 149 w 149"/>
                    <a:gd name="T19" fmla="*/ 9 h 2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49"/>
                    <a:gd name="T31" fmla="*/ 0 h 26"/>
                    <a:gd name="T32" fmla="*/ 149 w 149"/>
                    <a:gd name="T33" fmla="*/ 26 h 2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49" h="26">
                      <a:moveTo>
                        <a:pt x="0" y="0"/>
                      </a:moveTo>
                      <a:lnTo>
                        <a:pt x="12" y="9"/>
                      </a:lnTo>
                      <a:lnTo>
                        <a:pt x="21" y="21"/>
                      </a:lnTo>
                      <a:lnTo>
                        <a:pt x="42" y="26"/>
                      </a:lnTo>
                      <a:lnTo>
                        <a:pt x="59" y="24"/>
                      </a:lnTo>
                      <a:lnTo>
                        <a:pt x="72" y="15"/>
                      </a:lnTo>
                      <a:lnTo>
                        <a:pt x="96" y="15"/>
                      </a:lnTo>
                      <a:lnTo>
                        <a:pt x="116" y="26"/>
                      </a:lnTo>
                      <a:lnTo>
                        <a:pt x="135" y="21"/>
                      </a:lnTo>
                      <a:lnTo>
                        <a:pt x="149" y="9"/>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8" name="Freeform 151"/>
                <p:cNvSpPr>
                  <a:spLocks noChangeAspect="1"/>
                </p:cNvSpPr>
                <p:nvPr/>
              </p:nvSpPr>
              <p:spPr bwMode="auto">
                <a:xfrm>
                  <a:off x="3891" y="858"/>
                  <a:ext cx="74" cy="29"/>
                </a:xfrm>
                <a:custGeom>
                  <a:avLst/>
                  <a:gdLst>
                    <a:gd name="T0" fmla="*/ 0 w 74"/>
                    <a:gd name="T1" fmla="*/ 0 h 29"/>
                    <a:gd name="T2" fmla="*/ 23 w 74"/>
                    <a:gd name="T3" fmla="*/ 12 h 29"/>
                    <a:gd name="T4" fmla="*/ 41 w 74"/>
                    <a:gd name="T5" fmla="*/ 29 h 29"/>
                    <a:gd name="T6" fmla="*/ 62 w 74"/>
                    <a:gd name="T7" fmla="*/ 29 h 29"/>
                    <a:gd name="T8" fmla="*/ 74 w 74"/>
                    <a:gd name="T9" fmla="*/ 20 h 29"/>
                    <a:gd name="T10" fmla="*/ 0 60000 65536"/>
                    <a:gd name="T11" fmla="*/ 0 60000 65536"/>
                    <a:gd name="T12" fmla="*/ 0 60000 65536"/>
                    <a:gd name="T13" fmla="*/ 0 60000 65536"/>
                    <a:gd name="T14" fmla="*/ 0 60000 65536"/>
                    <a:gd name="T15" fmla="*/ 0 w 74"/>
                    <a:gd name="T16" fmla="*/ 0 h 29"/>
                    <a:gd name="T17" fmla="*/ 74 w 74"/>
                    <a:gd name="T18" fmla="*/ 29 h 29"/>
                  </a:gdLst>
                  <a:ahLst/>
                  <a:cxnLst>
                    <a:cxn ang="T10">
                      <a:pos x="T0" y="T1"/>
                    </a:cxn>
                    <a:cxn ang="T11">
                      <a:pos x="T2" y="T3"/>
                    </a:cxn>
                    <a:cxn ang="T12">
                      <a:pos x="T4" y="T5"/>
                    </a:cxn>
                    <a:cxn ang="T13">
                      <a:pos x="T6" y="T7"/>
                    </a:cxn>
                    <a:cxn ang="T14">
                      <a:pos x="T8" y="T9"/>
                    </a:cxn>
                  </a:cxnLst>
                  <a:rect l="T15" t="T16" r="T17" b="T18"/>
                  <a:pathLst>
                    <a:path w="74" h="29">
                      <a:moveTo>
                        <a:pt x="0" y="0"/>
                      </a:moveTo>
                      <a:lnTo>
                        <a:pt x="23" y="12"/>
                      </a:lnTo>
                      <a:lnTo>
                        <a:pt x="41" y="29"/>
                      </a:lnTo>
                      <a:lnTo>
                        <a:pt x="62" y="29"/>
                      </a:lnTo>
                      <a:lnTo>
                        <a:pt x="74" y="20"/>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9" name="Freeform 152"/>
                <p:cNvSpPr>
                  <a:spLocks noChangeAspect="1"/>
                </p:cNvSpPr>
                <p:nvPr/>
              </p:nvSpPr>
              <p:spPr bwMode="auto">
                <a:xfrm>
                  <a:off x="3984" y="849"/>
                  <a:ext cx="222" cy="20"/>
                </a:xfrm>
                <a:custGeom>
                  <a:avLst/>
                  <a:gdLst>
                    <a:gd name="T0" fmla="*/ 0 w 222"/>
                    <a:gd name="T1" fmla="*/ 9 h 20"/>
                    <a:gd name="T2" fmla="*/ 20 w 222"/>
                    <a:gd name="T3" fmla="*/ 12 h 20"/>
                    <a:gd name="T4" fmla="*/ 41 w 222"/>
                    <a:gd name="T5" fmla="*/ 9 h 20"/>
                    <a:gd name="T6" fmla="*/ 59 w 222"/>
                    <a:gd name="T7" fmla="*/ 12 h 20"/>
                    <a:gd name="T8" fmla="*/ 81 w 222"/>
                    <a:gd name="T9" fmla="*/ 9 h 20"/>
                    <a:gd name="T10" fmla="*/ 105 w 222"/>
                    <a:gd name="T11" fmla="*/ 20 h 20"/>
                    <a:gd name="T12" fmla="*/ 125 w 222"/>
                    <a:gd name="T13" fmla="*/ 11 h 20"/>
                    <a:gd name="T14" fmla="*/ 137 w 222"/>
                    <a:gd name="T15" fmla="*/ 0 h 20"/>
                    <a:gd name="T16" fmla="*/ 168 w 222"/>
                    <a:gd name="T17" fmla="*/ 0 h 20"/>
                    <a:gd name="T18" fmla="*/ 192 w 222"/>
                    <a:gd name="T19" fmla="*/ 3 h 20"/>
                    <a:gd name="T20" fmla="*/ 222 w 222"/>
                    <a:gd name="T21" fmla="*/ 6 h 2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22"/>
                    <a:gd name="T34" fmla="*/ 0 h 20"/>
                    <a:gd name="T35" fmla="*/ 222 w 222"/>
                    <a:gd name="T36" fmla="*/ 20 h 2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22" h="20">
                      <a:moveTo>
                        <a:pt x="0" y="9"/>
                      </a:moveTo>
                      <a:lnTo>
                        <a:pt x="20" y="12"/>
                      </a:lnTo>
                      <a:lnTo>
                        <a:pt x="41" y="9"/>
                      </a:lnTo>
                      <a:lnTo>
                        <a:pt x="59" y="12"/>
                      </a:lnTo>
                      <a:lnTo>
                        <a:pt x="81" y="9"/>
                      </a:lnTo>
                      <a:lnTo>
                        <a:pt x="105" y="20"/>
                      </a:lnTo>
                      <a:lnTo>
                        <a:pt x="125" y="11"/>
                      </a:lnTo>
                      <a:lnTo>
                        <a:pt x="137" y="0"/>
                      </a:lnTo>
                      <a:lnTo>
                        <a:pt x="168" y="0"/>
                      </a:lnTo>
                      <a:lnTo>
                        <a:pt x="192" y="3"/>
                      </a:lnTo>
                      <a:lnTo>
                        <a:pt x="222" y="6"/>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0" name="Freeform 153"/>
                <p:cNvSpPr>
                  <a:spLocks noChangeAspect="1"/>
                </p:cNvSpPr>
                <p:nvPr/>
              </p:nvSpPr>
              <p:spPr bwMode="auto">
                <a:xfrm>
                  <a:off x="2999" y="812"/>
                  <a:ext cx="724" cy="42"/>
                </a:xfrm>
                <a:custGeom>
                  <a:avLst/>
                  <a:gdLst>
                    <a:gd name="T0" fmla="*/ 0 w 724"/>
                    <a:gd name="T1" fmla="*/ 0 h 42"/>
                    <a:gd name="T2" fmla="*/ 90 w 724"/>
                    <a:gd name="T3" fmla="*/ 4 h 42"/>
                    <a:gd name="T4" fmla="*/ 223 w 724"/>
                    <a:gd name="T5" fmla="*/ 7 h 42"/>
                    <a:gd name="T6" fmla="*/ 283 w 724"/>
                    <a:gd name="T7" fmla="*/ 12 h 42"/>
                    <a:gd name="T8" fmla="*/ 360 w 724"/>
                    <a:gd name="T9" fmla="*/ 13 h 42"/>
                    <a:gd name="T10" fmla="*/ 406 w 724"/>
                    <a:gd name="T11" fmla="*/ 18 h 42"/>
                    <a:gd name="T12" fmla="*/ 474 w 724"/>
                    <a:gd name="T13" fmla="*/ 16 h 42"/>
                    <a:gd name="T14" fmla="*/ 528 w 724"/>
                    <a:gd name="T15" fmla="*/ 24 h 42"/>
                    <a:gd name="T16" fmla="*/ 567 w 724"/>
                    <a:gd name="T17" fmla="*/ 27 h 42"/>
                    <a:gd name="T18" fmla="*/ 618 w 724"/>
                    <a:gd name="T19" fmla="*/ 28 h 42"/>
                    <a:gd name="T20" fmla="*/ 676 w 724"/>
                    <a:gd name="T21" fmla="*/ 30 h 42"/>
                    <a:gd name="T22" fmla="*/ 700 w 724"/>
                    <a:gd name="T23" fmla="*/ 42 h 42"/>
                    <a:gd name="T24" fmla="*/ 724 w 724"/>
                    <a:gd name="T25" fmla="*/ 42 h 4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724"/>
                    <a:gd name="T40" fmla="*/ 0 h 42"/>
                    <a:gd name="T41" fmla="*/ 724 w 724"/>
                    <a:gd name="T42" fmla="*/ 42 h 4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724" h="42">
                      <a:moveTo>
                        <a:pt x="0" y="0"/>
                      </a:moveTo>
                      <a:lnTo>
                        <a:pt x="90" y="4"/>
                      </a:lnTo>
                      <a:lnTo>
                        <a:pt x="223" y="7"/>
                      </a:lnTo>
                      <a:lnTo>
                        <a:pt x="283" y="12"/>
                      </a:lnTo>
                      <a:lnTo>
                        <a:pt x="360" y="13"/>
                      </a:lnTo>
                      <a:lnTo>
                        <a:pt x="406" y="18"/>
                      </a:lnTo>
                      <a:lnTo>
                        <a:pt x="474" y="16"/>
                      </a:lnTo>
                      <a:lnTo>
                        <a:pt x="528" y="24"/>
                      </a:lnTo>
                      <a:lnTo>
                        <a:pt x="567" y="27"/>
                      </a:lnTo>
                      <a:lnTo>
                        <a:pt x="618" y="28"/>
                      </a:lnTo>
                      <a:lnTo>
                        <a:pt x="676" y="30"/>
                      </a:lnTo>
                      <a:lnTo>
                        <a:pt x="700" y="42"/>
                      </a:lnTo>
                      <a:lnTo>
                        <a:pt x="724" y="42"/>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1" name="Freeform 154"/>
                <p:cNvSpPr>
                  <a:spLocks noChangeAspect="1"/>
                </p:cNvSpPr>
                <p:nvPr/>
              </p:nvSpPr>
              <p:spPr bwMode="auto">
                <a:xfrm>
                  <a:off x="3741" y="848"/>
                  <a:ext cx="378" cy="22"/>
                </a:xfrm>
                <a:custGeom>
                  <a:avLst/>
                  <a:gdLst>
                    <a:gd name="T0" fmla="*/ 0 w 378"/>
                    <a:gd name="T1" fmla="*/ 0 h 22"/>
                    <a:gd name="T2" fmla="*/ 26 w 378"/>
                    <a:gd name="T3" fmla="*/ 4 h 22"/>
                    <a:gd name="T4" fmla="*/ 77 w 378"/>
                    <a:gd name="T5" fmla="*/ 4 h 22"/>
                    <a:gd name="T6" fmla="*/ 126 w 378"/>
                    <a:gd name="T7" fmla="*/ 6 h 22"/>
                    <a:gd name="T8" fmla="*/ 147 w 378"/>
                    <a:gd name="T9" fmla="*/ 1 h 22"/>
                    <a:gd name="T10" fmla="*/ 174 w 378"/>
                    <a:gd name="T11" fmla="*/ 13 h 22"/>
                    <a:gd name="T12" fmla="*/ 191 w 378"/>
                    <a:gd name="T13" fmla="*/ 22 h 22"/>
                    <a:gd name="T14" fmla="*/ 213 w 378"/>
                    <a:gd name="T15" fmla="*/ 22 h 22"/>
                    <a:gd name="T16" fmla="*/ 225 w 378"/>
                    <a:gd name="T17" fmla="*/ 6 h 22"/>
                    <a:gd name="T18" fmla="*/ 248 w 378"/>
                    <a:gd name="T19" fmla="*/ 0 h 22"/>
                    <a:gd name="T20" fmla="*/ 294 w 378"/>
                    <a:gd name="T21" fmla="*/ 1 h 22"/>
                    <a:gd name="T22" fmla="*/ 356 w 378"/>
                    <a:gd name="T23" fmla="*/ 1 h 22"/>
                    <a:gd name="T24" fmla="*/ 378 w 378"/>
                    <a:gd name="T25" fmla="*/ 1 h 2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78"/>
                    <a:gd name="T40" fmla="*/ 0 h 22"/>
                    <a:gd name="T41" fmla="*/ 378 w 378"/>
                    <a:gd name="T42" fmla="*/ 22 h 2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78" h="22">
                      <a:moveTo>
                        <a:pt x="0" y="0"/>
                      </a:moveTo>
                      <a:lnTo>
                        <a:pt x="26" y="4"/>
                      </a:lnTo>
                      <a:lnTo>
                        <a:pt x="77" y="4"/>
                      </a:lnTo>
                      <a:lnTo>
                        <a:pt x="126" y="6"/>
                      </a:lnTo>
                      <a:lnTo>
                        <a:pt x="147" y="1"/>
                      </a:lnTo>
                      <a:lnTo>
                        <a:pt x="174" y="13"/>
                      </a:lnTo>
                      <a:lnTo>
                        <a:pt x="191" y="22"/>
                      </a:lnTo>
                      <a:lnTo>
                        <a:pt x="213" y="22"/>
                      </a:lnTo>
                      <a:lnTo>
                        <a:pt x="225" y="6"/>
                      </a:lnTo>
                      <a:lnTo>
                        <a:pt x="248" y="0"/>
                      </a:lnTo>
                      <a:lnTo>
                        <a:pt x="294" y="1"/>
                      </a:lnTo>
                      <a:lnTo>
                        <a:pt x="356" y="1"/>
                      </a:lnTo>
                      <a:lnTo>
                        <a:pt x="378" y="1"/>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2" name="Freeform 155"/>
                <p:cNvSpPr>
                  <a:spLocks noChangeAspect="1"/>
                </p:cNvSpPr>
                <p:nvPr/>
              </p:nvSpPr>
              <p:spPr bwMode="auto">
                <a:xfrm>
                  <a:off x="2970" y="1061"/>
                  <a:ext cx="1968" cy="223"/>
                </a:xfrm>
                <a:custGeom>
                  <a:avLst/>
                  <a:gdLst>
                    <a:gd name="T0" fmla="*/ 0 w 1968"/>
                    <a:gd name="T1" fmla="*/ 223 h 223"/>
                    <a:gd name="T2" fmla="*/ 80 w 1968"/>
                    <a:gd name="T3" fmla="*/ 205 h 223"/>
                    <a:gd name="T4" fmla="*/ 159 w 1968"/>
                    <a:gd name="T5" fmla="*/ 181 h 223"/>
                    <a:gd name="T6" fmla="*/ 233 w 1968"/>
                    <a:gd name="T7" fmla="*/ 159 h 223"/>
                    <a:gd name="T8" fmla="*/ 311 w 1968"/>
                    <a:gd name="T9" fmla="*/ 141 h 223"/>
                    <a:gd name="T10" fmla="*/ 416 w 1968"/>
                    <a:gd name="T11" fmla="*/ 127 h 223"/>
                    <a:gd name="T12" fmla="*/ 567 w 1968"/>
                    <a:gd name="T13" fmla="*/ 114 h 223"/>
                    <a:gd name="T14" fmla="*/ 662 w 1968"/>
                    <a:gd name="T15" fmla="*/ 108 h 223"/>
                    <a:gd name="T16" fmla="*/ 815 w 1968"/>
                    <a:gd name="T17" fmla="*/ 100 h 223"/>
                    <a:gd name="T18" fmla="*/ 966 w 1968"/>
                    <a:gd name="T19" fmla="*/ 87 h 223"/>
                    <a:gd name="T20" fmla="*/ 1163 w 1968"/>
                    <a:gd name="T21" fmla="*/ 73 h 223"/>
                    <a:gd name="T22" fmla="*/ 1325 w 1968"/>
                    <a:gd name="T23" fmla="*/ 60 h 223"/>
                    <a:gd name="T24" fmla="*/ 1494 w 1968"/>
                    <a:gd name="T25" fmla="*/ 42 h 223"/>
                    <a:gd name="T26" fmla="*/ 1643 w 1968"/>
                    <a:gd name="T27" fmla="*/ 22 h 223"/>
                    <a:gd name="T28" fmla="*/ 1790 w 1968"/>
                    <a:gd name="T29" fmla="*/ 12 h 223"/>
                    <a:gd name="T30" fmla="*/ 1968 w 1968"/>
                    <a:gd name="T31" fmla="*/ 0 h 223"/>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968"/>
                    <a:gd name="T49" fmla="*/ 0 h 223"/>
                    <a:gd name="T50" fmla="*/ 1968 w 1968"/>
                    <a:gd name="T51" fmla="*/ 223 h 223"/>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968" h="223">
                      <a:moveTo>
                        <a:pt x="0" y="223"/>
                      </a:moveTo>
                      <a:lnTo>
                        <a:pt x="80" y="205"/>
                      </a:lnTo>
                      <a:lnTo>
                        <a:pt x="159" y="181"/>
                      </a:lnTo>
                      <a:lnTo>
                        <a:pt x="233" y="159"/>
                      </a:lnTo>
                      <a:lnTo>
                        <a:pt x="311" y="141"/>
                      </a:lnTo>
                      <a:lnTo>
                        <a:pt x="416" y="127"/>
                      </a:lnTo>
                      <a:lnTo>
                        <a:pt x="567" y="114"/>
                      </a:lnTo>
                      <a:lnTo>
                        <a:pt x="662" y="108"/>
                      </a:lnTo>
                      <a:lnTo>
                        <a:pt x="815" y="100"/>
                      </a:lnTo>
                      <a:lnTo>
                        <a:pt x="966" y="87"/>
                      </a:lnTo>
                      <a:lnTo>
                        <a:pt x="1163" y="73"/>
                      </a:lnTo>
                      <a:lnTo>
                        <a:pt x="1325" y="60"/>
                      </a:lnTo>
                      <a:lnTo>
                        <a:pt x="1494" y="42"/>
                      </a:lnTo>
                      <a:lnTo>
                        <a:pt x="1643" y="22"/>
                      </a:lnTo>
                      <a:lnTo>
                        <a:pt x="1790" y="12"/>
                      </a:lnTo>
                      <a:lnTo>
                        <a:pt x="1968" y="0"/>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3" name="Freeform 156"/>
                <p:cNvSpPr>
                  <a:spLocks noChangeAspect="1"/>
                </p:cNvSpPr>
                <p:nvPr/>
              </p:nvSpPr>
              <p:spPr bwMode="auto">
                <a:xfrm>
                  <a:off x="2516" y="1250"/>
                  <a:ext cx="445" cy="40"/>
                </a:xfrm>
                <a:custGeom>
                  <a:avLst/>
                  <a:gdLst>
                    <a:gd name="T0" fmla="*/ 0 w 445"/>
                    <a:gd name="T1" fmla="*/ 0 h 40"/>
                    <a:gd name="T2" fmla="*/ 78 w 445"/>
                    <a:gd name="T3" fmla="*/ 12 h 40"/>
                    <a:gd name="T4" fmla="*/ 169 w 445"/>
                    <a:gd name="T5" fmla="*/ 24 h 40"/>
                    <a:gd name="T6" fmla="*/ 294 w 445"/>
                    <a:gd name="T7" fmla="*/ 36 h 40"/>
                    <a:gd name="T8" fmla="*/ 364 w 445"/>
                    <a:gd name="T9" fmla="*/ 40 h 40"/>
                    <a:gd name="T10" fmla="*/ 424 w 445"/>
                    <a:gd name="T11" fmla="*/ 37 h 40"/>
                    <a:gd name="T12" fmla="*/ 445 w 445"/>
                    <a:gd name="T13" fmla="*/ 34 h 40"/>
                    <a:gd name="T14" fmla="*/ 0 60000 65536"/>
                    <a:gd name="T15" fmla="*/ 0 60000 65536"/>
                    <a:gd name="T16" fmla="*/ 0 60000 65536"/>
                    <a:gd name="T17" fmla="*/ 0 60000 65536"/>
                    <a:gd name="T18" fmla="*/ 0 60000 65536"/>
                    <a:gd name="T19" fmla="*/ 0 60000 65536"/>
                    <a:gd name="T20" fmla="*/ 0 60000 65536"/>
                    <a:gd name="T21" fmla="*/ 0 w 445"/>
                    <a:gd name="T22" fmla="*/ 0 h 40"/>
                    <a:gd name="T23" fmla="*/ 445 w 445"/>
                    <a:gd name="T24" fmla="*/ 40 h 4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45" h="40">
                      <a:moveTo>
                        <a:pt x="0" y="0"/>
                      </a:moveTo>
                      <a:lnTo>
                        <a:pt x="78" y="12"/>
                      </a:lnTo>
                      <a:lnTo>
                        <a:pt x="169" y="24"/>
                      </a:lnTo>
                      <a:lnTo>
                        <a:pt x="294" y="36"/>
                      </a:lnTo>
                      <a:lnTo>
                        <a:pt x="364" y="40"/>
                      </a:lnTo>
                      <a:lnTo>
                        <a:pt x="424" y="37"/>
                      </a:lnTo>
                      <a:lnTo>
                        <a:pt x="445" y="34"/>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4" name="Freeform 157"/>
                <p:cNvSpPr>
                  <a:spLocks noChangeAspect="1"/>
                </p:cNvSpPr>
                <p:nvPr/>
              </p:nvSpPr>
              <p:spPr bwMode="auto">
                <a:xfrm>
                  <a:off x="2426" y="1232"/>
                  <a:ext cx="93" cy="18"/>
                </a:xfrm>
                <a:custGeom>
                  <a:avLst/>
                  <a:gdLst>
                    <a:gd name="T0" fmla="*/ 0 w 93"/>
                    <a:gd name="T1" fmla="*/ 0 h 18"/>
                    <a:gd name="T2" fmla="*/ 46 w 93"/>
                    <a:gd name="T3" fmla="*/ 10 h 18"/>
                    <a:gd name="T4" fmla="*/ 93 w 93"/>
                    <a:gd name="T5" fmla="*/ 18 h 18"/>
                    <a:gd name="T6" fmla="*/ 0 60000 65536"/>
                    <a:gd name="T7" fmla="*/ 0 60000 65536"/>
                    <a:gd name="T8" fmla="*/ 0 60000 65536"/>
                    <a:gd name="T9" fmla="*/ 0 w 93"/>
                    <a:gd name="T10" fmla="*/ 0 h 18"/>
                    <a:gd name="T11" fmla="*/ 93 w 93"/>
                    <a:gd name="T12" fmla="*/ 18 h 18"/>
                  </a:gdLst>
                  <a:ahLst/>
                  <a:cxnLst>
                    <a:cxn ang="T6">
                      <a:pos x="T0" y="T1"/>
                    </a:cxn>
                    <a:cxn ang="T7">
                      <a:pos x="T2" y="T3"/>
                    </a:cxn>
                    <a:cxn ang="T8">
                      <a:pos x="T4" y="T5"/>
                    </a:cxn>
                  </a:cxnLst>
                  <a:rect l="T9" t="T10" r="T11" b="T12"/>
                  <a:pathLst>
                    <a:path w="93" h="18">
                      <a:moveTo>
                        <a:pt x="0" y="0"/>
                      </a:moveTo>
                      <a:lnTo>
                        <a:pt x="46" y="10"/>
                      </a:lnTo>
                      <a:lnTo>
                        <a:pt x="93" y="18"/>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5" name="Freeform 158"/>
                <p:cNvSpPr>
                  <a:spLocks noChangeAspect="1"/>
                </p:cNvSpPr>
                <p:nvPr/>
              </p:nvSpPr>
              <p:spPr bwMode="auto">
                <a:xfrm>
                  <a:off x="984" y="911"/>
                  <a:ext cx="1448" cy="321"/>
                </a:xfrm>
                <a:custGeom>
                  <a:avLst/>
                  <a:gdLst>
                    <a:gd name="T0" fmla="*/ 0 w 1448"/>
                    <a:gd name="T1" fmla="*/ 1 h 321"/>
                    <a:gd name="T2" fmla="*/ 90 w 1448"/>
                    <a:gd name="T3" fmla="*/ 0 h 321"/>
                    <a:gd name="T4" fmla="*/ 167 w 1448"/>
                    <a:gd name="T5" fmla="*/ 0 h 321"/>
                    <a:gd name="T6" fmla="*/ 210 w 1448"/>
                    <a:gd name="T7" fmla="*/ 1 h 321"/>
                    <a:gd name="T8" fmla="*/ 255 w 1448"/>
                    <a:gd name="T9" fmla="*/ 7 h 321"/>
                    <a:gd name="T10" fmla="*/ 294 w 1448"/>
                    <a:gd name="T11" fmla="*/ 16 h 321"/>
                    <a:gd name="T12" fmla="*/ 341 w 1448"/>
                    <a:gd name="T13" fmla="*/ 33 h 321"/>
                    <a:gd name="T14" fmla="*/ 402 w 1448"/>
                    <a:gd name="T15" fmla="*/ 58 h 321"/>
                    <a:gd name="T16" fmla="*/ 486 w 1448"/>
                    <a:gd name="T17" fmla="*/ 91 h 321"/>
                    <a:gd name="T18" fmla="*/ 521 w 1448"/>
                    <a:gd name="T19" fmla="*/ 106 h 321"/>
                    <a:gd name="T20" fmla="*/ 561 w 1448"/>
                    <a:gd name="T21" fmla="*/ 124 h 321"/>
                    <a:gd name="T22" fmla="*/ 614 w 1448"/>
                    <a:gd name="T23" fmla="*/ 148 h 321"/>
                    <a:gd name="T24" fmla="*/ 692 w 1448"/>
                    <a:gd name="T25" fmla="*/ 177 h 321"/>
                    <a:gd name="T26" fmla="*/ 750 w 1448"/>
                    <a:gd name="T27" fmla="*/ 195 h 321"/>
                    <a:gd name="T28" fmla="*/ 849 w 1448"/>
                    <a:gd name="T29" fmla="*/ 219 h 321"/>
                    <a:gd name="T30" fmla="*/ 956 w 1448"/>
                    <a:gd name="T31" fmla="*/ 240 h 321"/>
                    <a:gd name="T32" fmla="*/ 998 w 1448"/>
                    <a:gd name="T33" fmla="*/ 246 h 321"/>
                    <a:gd name="T34" fmla="*/ 1125 w 1448"/>
                    <a:gd name="T35" fmla="*/ 268 h 321"/>
                    <a:gd name="T36" fmla="*/ 1268 w 1448"/>
                    <a:gd name="T37" fmla="*/ 292 h 321"/>
                    <a:gd name="T38" fmla="*/ 1365 w 1448"/>
                    <a:gd name="T39" fmla="*/ 307 h 321"/>
                    <a:gd name="T40" fmla="*/ 1448 w 1448"/>
                    <a:gd name="T41" fmla="*/ 321 h 32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448"/>
                    <a:gd name="T64" fmla="*/ 0 h 321"/>
                    <a:gd name="T65" fmla="*/ 1448 w 1448"/>
                    <a:gd name="T66" fmla="*/ 321 h 32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448" h="321">
                      <a:moveTo>
                        <a:pt x="0" y="1"/>
                      </a:moveTo>
                      <a:lnTo>
                        <a:pt x="90" y="0"/>
                      </a:lnTo>
                      <a:lnTo>
                        <a:pt x="167" y="0"/>
                      </a:lnTo>
                      <a:lnTo>
                        <a:pt x="210" y="1"/>
                      </a:lnTo>
                      <a:lnTo>
                        <a:pt x="255" y="7"/>
                      </a:lnTo>
                      <a:lnTo>
                        <a:pt x="294" y="16"/>
                      </a:lnTo>
                      <a:lnTo>
                        <a:pt x="341" y="33"/>
                      </a:lnTo>
                      <a:lnTo>
                        <a:pt x="402" y="58"/>
                      </a:lnTo>
                      <a:lnTo>
                        <a:pt x="486" y="91"/>
                      </a:lnTo>
                      <a:lnTo>
                        <a:pt x="521" y="106"/>
                      </a:lnTo>
                      <a:lnTo>
                        <a:pt x="561" y="124"/>
                      </a:lnTo>
                      <a:lnTo>
                        <a:pt x="614" y="148"/>
                      </a:lnTo>
                      <a:lnTo>
                        <a:pt x="692" y="177"/>
                      </a:lnTo>
                      <a:lnTo>
                        <a:pt x="750" y="195"/>
                      </a:lnTo>
                      <a:lnTo>
                        <a:pt x="849" y="219"/>
                      </a:lnTo>
                      <a:lnTo>
                        <a:pt x="956" y="240"/>
                      </a:lnTo>
                      <a:lnTo>
                        <a:pt x="998" y="246"/>
                      </a:lnTo>
                      <a:lnTo>
                        <a:pt x="1125" y="268"/>
                      </a:lnTo>
                      <a:lnTo>
                        <a:pt x="1268" y="292"/>
                      </a:lnTo>
                      <a:lnTo>
                        <a:pt x="1365" y="307"/>
                      </a:lnTo>
                      <a:lnTo>
                        <a:pt x="1448" y="321"/>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6" name="Freeform 159"/>
                <p:cNvSpPr>
                  <a:spLocks noChangeAspect="1"/>
                </p:cNvSpPr>
                <p:nvPr/>
              </p:nvSpPr>
              <p:spPr bwMode="auto">
                <a:xfrm>
                  <a:off x="1380" y="885"/>
                  <a:ext cx="84" cy="116"/>
                </a:xfrm>
                <a:custGeom>
                  <a:avLst/>
                  <a:gdLst>
                    <a:gd name="T0" fmla="*/ 0 w 84"/>
                    <a:gd name="T1" fmla="*/ 0 h 116"/>
                    <a:gd name="T2" fmla="*/ 12 w 84"/>
                    <a:gd name="T3" fmla="*/ 27 h 116"/>
                    <a:gd name="T4" fmla="*/ 30 w 84"/>
                    <a:gd name="T5" fmla="*/ 54 h 116"/>
                    <a:gd name="T6" fmla="*/ 57 w 84"/>
                    <a:gd name="T7" fmla="*/ 87 h 116"/>
                    <a:gd name="T8" fmla="*/ 84 w 84"/>
                    <a:gd name="T9" fmla="*/ 116 h 116"/>
                    <a:gd name="T10" fmla="*/ 0 60000 65536"/>
                    <a:gd name="T11" fmla="*/ 0 60000 65536"/>
                    <a:gd name="T12" fmla="*/ 0 60000 65536"/>
                    <a:gd name="T13" fmla="*/ 0 60000 65536"/>
                    <a:gd name="T14" fmla="*/ 0 60000 65536"/>
                    <a:gd name="T15" fmla="*/ 0 w 84"/>
                    <a:gd name="T16" fmla="*/ 0 h 116"/>
                    <a:gd name="T17" fmla="*/ 84 w 84"/>
                    <a:gd name="T18" fmla="*/ 116 h 116"/>
                  </a:gdLst>
                  <a:ahLst/>
                  <a:cxnLst>
                    <a:cxn ang="T10">
                      <a:pos x="T0" y="T1"/>
                    </a:cxn>
                    <a:cxn ang="T11">
                      <a:pos x="T2" y="T3"/>
                    </a:cxn>
                    <a:cxn ang="T12">
                      <a:pos x="T4" y="T5"/>
                    </a:cxn>
                    <a:cxn ang="T13">
                      <a:pos x="T6" y="T7"/>
                    </a:cxn>
                    <a:cxn ang="T14">
                      <a:pos x="T8" y="T9"/>
                    </a:cxn>
                  </a:cxnLst>
                  <a:rect l="T15" t="T16" r="T17" b="T18"/>
                  <a:pathLst>
                    <a:path w="84" h="116">
                      <a:moveTo>
                        <a:pt x="0" y="0"/>
                      </a:moveTo>
                      <a:lnTo>
                        <a:pt x="12" y="27"/>
                      </a:lnTo>
                      <a:lnTo>
                        <a:pt x="30" y="54"/>
                      </a:lnTo>
                      <a:lnTo>
                        <a:pt x="57" y="87"/>
                      </a:lnTo>
                      <a:lnTo>
                        <a:pt x="84" y="116"/>
                      </a:lnTo>
                    </a:path>
                  </a:pathLst>
                </a:custGeom>
                <a:noFill/>
                <a:ln w="6350"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7" name="Freeform 160"/>
                <p:cNvSpPr>
                  <a:spLocks noChangeAspect="1"/>
                </p:cNvSpPr>
                <p:nvPr/>
              </p:nvSpPr>
              <p:spPr bwMode="auto">
                <a:xfrm>
                  <a:off x="1706" y="905"/>
                  <a:ext cx="108" cy="220"/>
                </a:xfrm>
                <a:custGeom>
                  <a:avLst/>
                  <a:gdLst>
                    <a:gd name="T0" fmla="*/ 0 w 108"/>
                    <a:gd name="T1" fmla="*/ 0 h 220"/>
                    <a:gd name="T2" fmla="*/ 12 w 108"/>
                    <a:gd name="T3" fmla="*/ 45 h 220"/>
                    <a:gd name="T4" fmla="*/ 31 w 108"/>
                    <a:gd name="T5" fmla="*/ 105 h 220"/>
                    <a:gd name="T6" fmla="*/ 64 w 108"/>
                    <a:gd name="T7" fmla="*/ 171 h 220"/>
                    <a:gd name="T8" fmla="*/ 97 w 108"/>
                    <a:gd name="T9" fmla="*/ 210 h 220"/>
                    <a:gd name="T10" fmla="*/ 108 w 108"/>
                    <a:gd name="T11" fmla="*/ 220 h 220"/>
                    <a:gd name="T12" fmla="*/ 0 60000 65536"/>
                    <a:gd name="T13" fmla="*/ 0 60000 65536"/>
                    <a:gd name="T14" fmla="*/ 0 60000 65536"/>
                    <a:gd name="T15" fmla="*/ 0 60000 65536"/>
                    <a:gd name="T16" fmla="*/ 0 60000 65536"/>
                    <a:gd name="T17" fmla="*/ 0 60000 65536"/>
                    <a:gd name="T18" fmla="*/ 0 w 108"/>
                    <a:gd name="T19" fmla="*/ 0 h 220"/>
                    <a:gd name="T20" fmla="*/ 108 w 108"/>
                    <a:gd name="T21" fmla="*/ 220 h 220"/>
                  </a:gdLst>
                  <a:ahLst/>
                  <a:cxnLst>
                    <a:cxn ang="T12">
                      <a:pos x="T0" y="T1"/>
                    </a:cxn>
                    <a:cxn ang="T13">
                      <a:pos x="T2" y="T3"/>
                    </a:cxn>
                    <a:cxn ang="T14">
                      <a:pos x="T4" y="T5"/>
                    </a:cxn>
                    <a:cxn ang="T15">
                      <a:pos x="T6" y="T7"/>
                    </a:cxn>
                    <a:cxn ang="T16">
                      <a:pos x="T8" y="T9"/>
                    </a:cxn>
                    <a:cxn ang="T17">
                      <a:pos x="T10" y="T11"/>
                    </a:cxn>
                  </a:cxnLst>
                  <a:rect l="T18" t="T19" r="T20" b="T21"/>
                  <a:pathLst>
                    <a:path w="108" h="220">
                      <a:moveTo>
                        <a:pt x="0" y="0"/>
                      </a:moveTo>
                      <a:lnTo>
                        <a:pt x="12" y="45"/>
                      </a:lnTo>
                      <a:lnTo>
                        <a:pt x="31" y="105"/>
                      </a:lnTo>
                      <a:lnTo>
                        <a:pt x="64" y="171"/>
                      </a:lnTo>
                      <a:lnTo>
                        <a:pt x="97" y="210"/>
                      </a:lnTo>
                      <a:lnTo>
                        <a:pt x="108" y="220"/>
                      </a:lnTo>
                    </a:path>
                  </a:pathLst>
                </a:custGeom>
                <a:noFill/>
                <a:ln w="9525"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8" name="Freeform 161"/>
                <p:cNvSpPr>
                  <a:spLocks noChangeAspect="1"/>
                </p:cNvSpPr>
                <p:nvPr/>
              </p:nvSpPr>
              <p:spPr bwMode="auto">
                <a:xfrm>
                  <a:off x="1739" y="845"/>
                  <a:ext cx="112" cy="288"/>
                </a:xfrm>
                <a:custGeom>
                  <a:avLst/>
                  <a:gdLst>
                    <a:gd name="T0" fmla="*/ 0 w 112"/>
                    <a:gd name="T1" fmla="*/ 0 h 288"/>
                    <a:gd name="T2" fmla="*/ 10 w 112"/>
                    <a:gd name="T3" fmla="*/ 48 h 288"/>
                    <a:gd name="T4" fmla="*/ 18 w 112"/>
                    <a:gd name="T5" fmla="*/ 75 h 288"/>
                    <a:gd name="T6" fmla="*/ 22 w 112"/>
                    <a:gd name="T7" fmla="*/ 120 h 288"/>
                    <a:gd name="T8" fmla="*/ 31 w 112"/>
                    <a:gd name="T9" fmla="*/ 150 h 288"/>
                    <a:gd name="T10" fmla="*/ 51 w 112"/>
                    <a:gd name="T11" fmla="*/ 190 h 288"/>
                    <a:gd name="T12" fmla="*/ 70 w 112"/>
                    <a:gd name="T13" fmla="*/ 244 h 288"/>
                    <a:gd name="T14" fmla="*/ 93 w 112"/>
                    <a:gd name="T15" fmla="*/ 270 h 288"/>
                    <a:gd name="T16" fmla="*/ 112 w 112"/>
                    <a:gd name="T17" fmla="*/ 288 h 28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2"/>
                    <a:gd name="T28" fmla="*/ 0 h 288"/>
                    <a:gd name="T29" fmla="*/ 112 w 112"/>
                    <a:gd name="T30" fmla="*/ 288 h 28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2" h="288">
                      <a:moveTo>
                        <a:pt x="0" y="0"/>
                      </a:moveTo>
                      <a:lnTo>
                        <a:pt x="10" y="48"/>
                      </a:lnTo>
                      <a:lnTo>
                        <a:pt x="18" y="75"/>
                      </a:lnTo>
                      <a:lnTo>
                        <a:pt x="22" y="120"/>
                      </a:lnTo>
                      <a:lnTo>
                        <a:pt x="31" y="150"/>
                      </a:lnTo>
                      <a:lnTo>
                        <a:pt x="51" y="190"/>
                      </a:lnTo>
                      <a:lnTo>
                        <a:pt x="70" y="244"/>
                      </a:lnTo>
                      <a:lnTo>
                        <a:pt x="93" y="270"/>
                      </a:lnTo>
                      <a:lnTo>
                        <a:pt x="112" y="288"/>
                      </a:lnTo>
                    </a:path>
                  </a:pathLst>
                </a:custGeom>
                <a:noFill/>
                <a:ln w="9525"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9" name="Freeform 162"/>
                <p:cNvSpPr>
                  <a:spLocks noChangeAspect="1"/>
                </p:cNvSpPr>
                <p:nvPr/>
              </p:nvSpPr>
              <p:spPr bwMode="auto">
                <a:xfrm>
                  <a:off x="1778" y="875"/>
                  <a:ext cx="127" cy="267"/>
                </a:xfrm>
                <a:custGeom>
                  <a:avLst/>
                  <a:gdLst>
                    <a:gd name="T0" fmla="*/ 0 w 127"/>
                    <a:gd name="T1" fmla="*/ 0 h 267"/>
                    <a:gd name="T2" fmla="*/ 16 w 127"/>
                    <a:gd name="T3" fmla="*/ 63 h 267"/>
                    <a:gd name="T4" fmla="*/ 36 w 127"/>
                    <a:gd name="T5" fmla="*/ 123 h 267"/>
                    <a:gd name="T6" fmla="*/ 54 w 127"/>
                    <a:gd name="T7" fmla="*/ 181 h 267"/>
                    <a:gd name="T8" fmla="*/ 78 w 127"/>
                    <a:gd name="T9" fmla="*/ 228 h 267"/>
                    <a:gd name="T10" fmla="*/ 103 w 127"/>
                    <a:gd name="T11" fmla="*/ 252 h 267"/>
                    <a:gd name="T12" fmla="*/ 127 w 127"/>
                    <a:gd name="T13" fmla="*/ 267 h 267"/>
                    <a:gd name="T14" fmla="*/ 0 60000 65536"/>
                    <a:gd name="T15" fmla="*/ 0 60000 65536"/>
                    <a:gd name="T16" fmla="*/ 0 60000 65536"/>
                    <a:gd name="T17" fmla="*/ 0 60000 65536"/>
                    <a:gd name="T18" fmla="*/ 0 60000 65536"/>
                    <a:gd name="T19" fmla="*/ 0 60000 65536"/>
                    <a:gd name="T20" fmla="*/ 0 60000 65536"/>
                    <a:gd name="T21" fmla="*/ 0 w 127"/>
                    <a:gd name="T22" fmla="*/ 0 h 267"/>
                    <a:gd name="T23" fmla="*/ 127 w 127"/>
                    <a:gd name="T24" fmla="*/ 267 h 26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7" h="267">
                      <a:moveTo>
                        <a:pt x="0" y="0"/>
                      </a:moveTo>
                      <a:lnTo>
                        <a:pt x="16" y="63"/>
                      </a:lnTo>
                      <a:lnTo>
                        <a:pt x="36" y="123"/>
                      </a:lnTo>
                      <a:lnTo>
                        <a:pt x="54" y="181"/>
                      </a:lnTo>
                      <a:lnTo>
                        <a:pt x="78" y="228"/>
                      </a:lnTo>
                      <a:lnTo>
                        <a:pt x="103" y="252"/>
                      </a:lnTo>
                      <a:lnTo>
                        <a:pt x="127" y="267"/>
                      </a:lnTo>
                    </a:path>
                  </a:pathLst>
                </a:custGeom>
                <a:noFill/>
                <a:ln w="9525"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90" name="Freeform 163"/>
                <p:cNvSpPr>
                  <a:spLocks noChangeAspect="1"/>
                </p:cNvSpPr>
                <p:nvPr/>
              </p:nvSpPr>
              <p:spPr bwMode="auto">
                <a:xfrm>
                  <a:off x="1829" y="936"/>
                  <a:ext cx="144" cy="219"/>
                </a:xfrm>
                <a:custGeom>
                  <a:avLst/>
                  <a:gdLst>
                    <a:gd name="T0" fmla="*/ 0 w 144"/>
                    <a:gd name="T1" fmla="*/ 0 h 219"/>
                    <a:gd name="T2" fmla="*/ 16 w 144"/>
                    <a:gd name="T3" fmla="*/ 53 h 219"/>
                    <a:gd name="T4" fmla="*/ 42 w 144"/>
                    <a:gd name="T5" fmla="*/ 102 h 219"/>
                    <a:gd name="T6" fmla="*/ 76 w 144"/>
                    <a:gd name="T7" fmla="*/ 150 h 219"/>
                    <a:gd name="T8" fmla="*/ 112 w 144"/>
                    <a:gd name="T9" fmla="*/ 192 h 219"/>
                    <a:gd name="T10" fmla="*/ 144 w 144"/>
                    <a:gd name="T11" fmla="*/ 219 h 219"/>
                    <a:gd name="T12" fmla="*/ 0 60000 65536"/>
                    <a:gd name="T13" fmla="*/ 0 60000 65536"/>
                    <a:gd name="T14" fmla="*/ 0 60000 65536"/>
                    <a:gd name="T15" fmla="*/ 0 60000 65536"/>
                    <a:gd name="T16" fmla="*/ 0 60000 65536"/>
                    <a:gd name="T17" fmla="*/ 0 60000 65536"/>
                    <a:gd name="T18" fmla="*/ 0 w 144"/>
                    <a:gd name="T19" fmla="*/ 0 h 219"/>
                    <a:gd name="T20" fmla="*/ 144 w 144"/>
                    <a:gd name="T21" fmla="*/ 219 h 219"/>
                  </a:gdLst>
                  <a:ahLst/>
                  <a:cxnLst>
                    <a:cxn ang="T12">
                      <a:pos x="T0" y="T1"/>
                    </a:cxn>
                    <a:cxn ang="T13">
                      <a:pos x="T2" y="T3"/>
                    </a:cxn>
                    <a:cxn ang="T14">
                      <a:pos x="T4" y="T5"/>
                    </a:cxn>
                    <a:cxn ang="T15">
                      <a:pos x="T6" y="T7"/>
                    </a:cxn>
                    <a:cxn ang="T16">
                      <a:pos x="T8" y="T9"/>
                    </a:cxn>
                    <a:cxn ang="T17">
                      <a:pos x="T10" y="T11"/>
                    </a:cxn>
                  </a:cxnLst>
                  <a:rect l="T18" t="T19" r="T20" b="T21"/>
                  <a:pathLst>
                    <a:path w="144" h="219">
                      <a:moveTo>
                        <a:pt x="0" y="0"/>
                      </a:moveTo>
                      <a:lnTo>
                        <a:pt x="16" y="53"/>
                      </a:lnTo>
                      <a:lnTo>
                        <a:pt x="42" y="102"/>
                      </a:lnTo>
                      <a:lnTo>
                        <a:pt x="76" y="150"/>
                      </a:lnTo>
                      <a:lnTo>
                        <a:pt x="112" y="192"/>
                      </a:lnTo>
                      <a:lnTo>
                        <a:pt x="144" y="219"/>
                      </a:lnTo>
                    </a:path>
                  </a:pathLst>
                </a:custGeom>
                <a:noFill/>
                <a:ln w="9525"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91" name="Freeform 164"/>
                <p:cNvSpPr>
                  <a:spLocks noChangeAspect="1"/>
                </p:cNvSpPr>
                <p:nvPr/>
              </p:nvSpPr>
              <p:spPr bwMode="auto">
                <a:xfrm>
                  <a:off x="1833" y="857"/>
                  <a:ext cx="105" cy="268"/>
                </a:xfrm>
                <a:custGeom>
                  <a:avLst/>
                  <a:gdLst>
                    <a:gd name="T0" fmla="*/ 0 w 105"/>
                    <a:gd name="T1" fmla="*/ 0 h 268"/>
                    <a:gd name="T2" fmla="*/ 9 w 105"/>
                    <a:gd name="T3" fmla="*/ 51 h 268"/>
                    <a:gd name="T4" fmla="*/ 21 w 105"/>
                    <a:gd name="T5" fmla="*/ 96 h 268"/>
                    <a:gd name="T6" fmla="*/ 48 w 105"/>
                    <a:gd name="T7" fmla="*/ 159 h 268"/>
                    <a:gd name="T8" fmla="*/ 75 w 105"/>
                    <a:gd name="T9" fmla="*/ 210 h 268"/>
                    <a:gd name="T10" fmla="*/ 89 w 105"/>
                    <a:gd name="T11" fmla="*/ 237 h 268"/>
                    <a:gd name="T12" fmla="*/ 105 w 105"/>
                    <a:gd name="T13" fmla="*/ 268 h 268"/>
                    <a:gd name="T14" fmla="*/ 0 60000 65536"/>
                    <a:gd name="T15" fmla="*/ 0 60000 65536"/>
                    <a:gd name="T16" fmla="*/ 0 60000 65536"/>
                    <a:gd name="T17" fmla="*/ 0 60000 65536"/>
                    <a:gd name="T18" fmla="*/ 0 60000 65536"/>
                    <a:gd name="T19" fmla="*/ 0 60000 65536"/>
                    <a:gd name="T20" fmla="*/ 0 60000 65536"/>
                    <a:gd name="T21" fmla="*/ 0 w 105"/>
                    <a:gd name="T22" fmla="*/ 0 h 268"/>
                    <a:gd name="T23" fmla="*/ 105 w 105"/>
                    <a:gd name="T24" fmla="*/ 268 h 26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5" h="268">
                      <a:moveTo>
                        <a:pt x="0" y="0"/>
                      </a:moveTo>
                      <a:lnTo>
                        <a:pt x="9" y="51"/>
                      </a:lnTo>
                      <a:lnTo>
                        <a:pt x="21" y="96"/>
                      </a:lnTo>
                      <a:lnTo>
                        <a:pt x="48" y="159"/>
                      </a:lnTo>
                      <a:lnTo>
                        <a:pt x="75" y="210"/>
                      </a:lnTo>
                      <a:lnTo>
                        <a:pt x="89" y="237"/>
                      </a:lnTo>
                      <a:lnTo>
                        <a:pt x="105" y="268"/>
                      </a:lnTo>
                    </a:path>
                  </a:pathLst>
                </a:custGeom>
                <a:noFill/>
                <a:ln w="9525"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92" name="Freeform 165"/>
                <p:cNvSpPr>
                  <a:spLocks noChangeAspect="1"/>
                </p:cNvSpPr>
                <p:nvPr/>
              </p:nvSpPr>
              <p:spPr bwMode="auto">
                <a:xfrm>
                  <a:off x="1913" y="881"/>
                  <a:ext cx="118" cy="285"/>
                </a:xfrm>
                <a:custGeom>
                  <a:avLst/>
                  <a:gdLst>
                    <a:gd name="T0" fmla="*/ 0 w 118"/>
                    <a:gd name="T1" fmla="*/ 0 h 285"/>
                    <a:gd name="T2" fmla="*/ 12 w 118"/>
                    <a:gd name="T3" fmla="*/ 75 h 285"/>
                    <a:gd name="T4" fmla="*/ 28 w 118"/>
                    <a:gd name="T5" fmla="*/ 156 h 285"/>
                    <a:gd name="T6" fmla="*/ 45 w 118"/>
                    <a:gd name="T7" fmla="*/ 202 h 285"/>
                    <a:gd name="T8" fmla="*/ 75 w 118"/>
                    <a:gd name="T9" fmla="*/ 253 h 285"/>
                    <a:gd name="T10" fmla="*/ 118 w 118"/>
                    <a:gd name="T11" fmla="*/ 285 h 285"/>
                    <a:gd name="T12" fmla="*/ 0 60000 65536"/>
                    <a:gd name="T13" fmla="*/ 0 60000 65536"/>
                    <a:gd name="T14" fmla="*/ 0 60000 65536"/>
                    <a:gd name="T15" fmla="*/ 0 60000 65536"/>
                    <a:gd name="T16" fmla="*/ 0 60000 65536"/>
                    <a:gd name="T17" fmla="*/ 0 60000 65536"/>
                    <a:gd name="T18" fmla="*/ 0 w 118"/>
                    <a:gd name="T19" fmla="*/ 0 h 285"/>
                    <a:gd name="T20" fmla="*/ 118 w 118"/>
                    <a:gd name="T21" fmla="*/ 285 h 285"/>
                  </a:gdLst>
                  <a:ahLst/>
                  <a:cxnLst>
                    <a:cxn ang="T12">
                      <a:pos x="T0" y="T1"/>
                    </a:cxn>
                    <a:cxn ang="T13">
                      <a:pos x="T2" y="T3"/>
                    </a:cxn>
                    <a:cxn ang="T14">
                      <a:pos x="T4" y="T5"/>
                    </a:cxn>
                    <a:cxn ang="T15">
                      <a:pos x="T6" y="T7"/>
                    </a:cxn>
                    <a:cxn ang="T16">
                      <a:pos x="T8" y="T9"/>
                    </a:cxn>
                    <a:cxn ang="T17">
                      <a:pos x="T10" y="T11"/>
                    </a:cxn>
                  </a:cxnLst>
                  <a:rect l="T18" t="T19" r="T20" b="T21"/>
                  <a:pathLst>
                    <a:path w="118" h="285">
                      <a:moveTo>
                        <a:pt x="0" y="0"/>
                      </a:moveTo>
                      <a:lnTo>
                        <a:pt x="12" y="75"/>
                      </a:lnTo>
                      <a:lnTo>
                        <a:pt x="28" y="156"/>
                      </a:lnTo>
                      <a:lnTo>
                        <a:pt x="45" y="202"/>
                      </a:lnTo>
                      <a:lnTo>
                        <a:pt x="75" y="253"/>
                      </a:lnTo>
                      <a:lnTo>
                        <a:pt x="118" y="285"/>
                      </a:lnTo>
                    </a:path>
                  </a:pathLst>
                </a:custGeom>
                <a:noFill/>
                <a:ln w="9525"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93" name="Line 166"/>
                <p:cNvSpPr>
                  <a:spLocks noChangeAspect="1" noChangeShapeType="1"/>
                </p:cNvSpPr>
                <p:nvPr/>
              </p:nvSpPr>
              <p:spPr bwMode="auto">
                <a:xfrm>
                  <a:off x="1940" y="855"/>
                  <a:ext cx="21" cy="7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4" name="Freeform 167"/>
                <p:cNvSpPr>
                  <a:spLocks noChangeAspect="1"/>
                </p:cNvSpPr>
                <p:nvPr/>
              </p:nvSpPr>
              <p:spPr bwMode="auto">
                <a:xfrm>
                  <a:off x="1968" y="870"/>
                  <a:ext cx="30" cy="78"/>
                </a:xfrm>
                <a:custGeom>
                  <a:avLst/>
                  <a:gdLst>
                    <a:gd name="T0" fmla="*/ 0 w 30"/>
                    <a:gd name="T1" fmla="*/ 0 h 78"/>
                    <a:gd name="T2" fmla="*/ 24 w 30"/>
                    <a:gd name="T3" fmla="*/ 63 h 78"/>
                    <a:gd name="T4" fmla="*/ 30 w 30"/>
                    <a:gd name="T5" fmla="*/ 78 h 78"/>
                    <a:gd name="T6" fmla="*/ 0 60000 65536"/>
                    <a:gd name="T7" fmla="*/ 0 60000 65536"/>
                    <a:gd name="T8" fmla="*/ 0 60000 65536"/>
                    <a:gd name="T9" fmla="*/ 0 w 30"/>
                    <a:gd name="T10" fmla="*/ 0 h 78"/>
                    <a:gd name="T11" fmla="*/ 30 w 30"/>
                    <a:gd name="T12" fmla="*/ 78 h 78"/>
                  </a:gdLst>
                  <a:ahLst/>
                  <a:cxnLst>
                    <a:cxn ang="T6">
                      <a:pos x="T0" y="T1"/>
                    </a:cxn>
                    <a:cxn ang="T7">
                      <a:pos x="T2" y="T3"/>
                    </a:cxn>
                    <a:cxn ang="T8">
                      <a:pos x="T4" y="T5"/>
                    </a:cxn>
                  </a:cxnLst>
                  <a:rect l="T9" t="T10" r="T11" b="T12"/>
                  <a:pathLst>
                    <a:path w="30" h="78">
                      <a:moveTo>
                        <a:pt x="0" y="0"/>
                      </a:moveTo>
                      <a:lnTo>
                        <a:pt x="24" y="63"/>
                      </a:lnTo>
                      <a:lnTo>
                        <a:pt x="30" y="78"/>
                      </a:lnTo>
                    </a:path>
                  </a:pathLst>
                </a:custGeom>
                <a:noFill/>
                <a:ln w="9525"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95" name="Freeform 168"/>
                <p:cNvSpPr>
                  <a:spLocks noChangeAspect="1"/>
                </p:cNvSpPr>
                <p:nvPr/>
              </p:nvSpPr>
              <p:spPr bwMode="auto">
                <a:xfrm>
                  <a:off x="2001" y="879"/>
                  <a:ext cx="24" cy="78"/>
                </a:xfrm>
                <a:custGeom>
                  <a:avLst/>
                  <a:gdLst>
                    <a:gd name="T0" fmla="*/ 0 w 24"/>
                    <a:gd name="T1" fmla="*/ 0 h 78"/>
                    <a:gd name="T2" fmla="*/ 18 w 24"/>
                    <a:gd name="T3" fmla="*/ 57 h 78"/>
                    <a:gd name="T4" fmla="*/ 24 w 24"/>
                    <a:gd name="T5" fmla="*/ 78 h 78"/>
                    <a:gd name="T6" fmla="*/ 0 60000 65536"/>
                    <a:gd name="T7" fmla="*/ 0 60000 65536"/>
                    <a:gd name="T8" fmla="*/ 0 60000 65536"/>
                    <a:gd name="T9" fmla="*/ 0 w 24"/>
                    <a:gd name="T10" fmla="*/ 0 h 78"/>
                    <a:gd name="T11" fmla="*/ 24 w 24"/>
                    <a:gd name="T12" fmla="*/ 78 h 78"/>
                  </a:gdLst>
                  <a:ahLst/>
                  <a:cxnLst>
                    <a:cxn ang="T6">
                      <a:pos x="T0" y="T1"/>
                    </a:cxn>
                    <a:cxn ang="T7">
                      <a:pos x="T2" y="T3"/>
                    </a:cxn>
                    <a:cxn ang="T8">
                      <a:pos x="T4" y="T5"/>
                    </a:cxn>
                  </a:cxnLst>
                  <a:rect l="T9" t="T10" r="T11" b="T12"/>
                  <a:pathLst>
                    <a:path w="24" h="78">
                      <a:moveTo>
                        <a:pt x="0" y="0"/>
                      </a:moveTo>
                      <a:lnTo>
                        <a:pt x="18" y="57"/>
                      </a:lnTo>
                      <a:lnTo>
                        <a:pt x="24" y="78"/>
                      </a:lnTo>
                    </a:path>
                  </a:pathLst>
                </a:custGeom>
                <a:noFill/>
                <a:ln w="9525"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96" name="Freeform 169"/>
                <p:cNvSpPr>
                  <a:spLocks noChangeAspect="1"/>
                </p:cNvSpPr>
                <p:nvPr/>
              </p:nvSpPr>
              <p:spPr bwMode="auto">
                <a:xfrm>
                  <a:off x="2037" y="875"/>
                  <a:ext cx="27" cy="93"/>
                </a:xfrm>
                <a:custGeom>
                  <a:avLst/>
                  <a:gdLst>
                    <a:gd name="T0" fmla="*/ 0 w 27"/>
                    <a:gd name="T1" fmla="*/ 0 h 93"/>
                    <a:gd name="T2" fmla="*/ 14 w 27"/>
                    <a:gd name="T3" fmla="*/ 43 h 93"/>
                    <a:gd name="T4" fmla="*/ 27 w 27"/>
                    <a:gd name="T5" fmla="*/ 93 h 93"/>
                    <a:gd name="T6" fmla="*/ 0 60000 65536"/>
                    <a:gd name="T7" fmla="*/ 0 60000 65536"/>
                    <a:gd name="T8" fmla="*/ 0 60000 65536"/>
                    <a:gd name="T9" fmla="*/ 0 w 27"/>
                    <a:gd name="T10" fmla="*/ 0 h 93"/>
                    <a:gd name="T11" fmla="*/ 27 w 27"/>
                    <a:gd name="T12" fmla="*/ 93 h 93"/>
                  </a:gdLst>
                  <a:ahLst/>
                  <a:cxnLst>
                    <a:cxn ang="T6">
                      <a:pos x="T0" y="T1"/>
                    </a:cxn>
                    <a:cxn ang="T7">
                      <a:pos x="T2" y="T3"/>
                    </a:cxn>
                    <a:cxn ang="T8">
                      <a:pos x="T4" y="T5"/>
                    </a:cxn>
                  </a:cxnLst>
                  <a:rect l="T9" t="T10" r="T11" b="T12"/>
                  <a:pathLst>
                    <a:path w="27" h="93">
                      <a:moveTo>
                        <a:pt x="0" y="0"/>
                      </a:moveTo>
                      <a:lnTo>
                        <a:pt x="14" y="43"/>
                      </a:lnTo>
                      <a:lnTo>
                        <a:pt x="27" y="93"/>
                      </a:lnTo>
                    </a:path>
                  </a:pathLst>
                </a:custGeom>
                <a:noFill/>
                <a:ln w="9525"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97" name="Freeform 170"/>
                <p:cNvSpPr>
                  <a:spLocks noChangeAspect="1"/>
                </p:cNvSpPr>
                <p:nvPr/>
              </p:nvSpPr>
              <p:spPr bwMode="auto">
                <a:xfrm>
                  <a:off x="2069" y="864"/>
                  <a:ext cx="12" cy="80"/>
                </a:xfrm>
                <a:custGeom>
                  <a:avLst/>
                  <a:gdLst>
                    <a:gd name="T0" fmla="*/ 0 w 12"/>
                    <a:gd name="T1" fmla="*/ 0 h 80"/>
                    <a:gd name="T2" fmla="*/ 6 w 12"/>
                    <a:gd name="T3" fmla="*/ 29 h 80"/>
                    <a:gd name="T4" fmla="*/ 12 w 12"/>
                    <a:gd name="T5" fmla="*/ 80 h 80"/>
                    <a:gd name="T6" fmla="*/ 0 60000 65536"/>
                    <a:gd name="T7" fmla="*/ 0 60000 65536"/>
                    <a:gd name="T8" fmla="*/ 0 60000 65536"/>
                    <a:gd name="T9" fmla="*/ 0 w 12"/>
                    <a:gd name="T10" fmla="*/ 0 h 80"/>
                    <a:gd name="T11" fmla="*/ 12 w 12"/>
                    <a:gd name="T12" fmla="*/ 80 h 80"/>
                  </a:gdLst>
                  <a:ahLst/>
                  <a:cxnLst>
                    <a:cxn ang="T6">
                      <a:pos x="T0" y="T1"/>
                    </a:cxn>
                    <a:cxn ang="T7">
                      <a:pos x="T2" y="T3"/>
                    </a:cxn>
                    <a:cxn ang="T8">
                      <a:pos x="T4" y="T5"/>
                    </a:cxn>
                  </a:cxnLst>
                  <a:rect l="T9" t="T10" r="T11" b="T12"/>
                  <a:pathLst>
                    <a:path w="12" h="80">
                      <a:moveTo>
                        <a:pt x="0" y="0"/>
                      </a:moveTo>
                      <a:lnTo>
                        <a:pt x="6" y="29"/>
                      </a:lnTo>
                      <a:lnTo>
                        <a:pt x="12" y="80"/>
                      </a:lnTo>
                    </a:path>
                  </a:pathLst>
                </a:custGeom>
                <a:noFill/>
                <a:ln w="9525"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98" name="Freeform 171"/>
                <p:cNvSpPr>
                  <a:spLocks noChangeAspect="1"/>
                </p:cNvSpPr>
                <p:nvPr/>
              </p:nvSpPr>
              <p:spPr bwMode="auto">
                <a:xfrm>
                  <a:off x="2093" y="890"/>
                  <a:ext cx="30" cy="103"/>
                </a:xfrm>
                <a:custGeom>
                  <a:avLst/>
                  <a:gdLst>
                    <a:gd name="T0" fmla="*/ 0 w 30"/>
                    <a:gd name="T1" fmla="*/ 0 h 103"/>
                    <a:gd name="T2" fmla="*/ 16 w 30"/>
                    <a:gd name="T3" fmla="*/ 46 h 103"/>
                    <a:gd name="T4" fmla="*/ 24 w 30"/>
                    <a:gd name="T5" fmla="*/ 84 h 103"/>
                    <a:gd name="T6" fmla="*/ 30 w 30"/>
                    <a:gd name="T7" fmla="*/ 103 h 103"/>
                    <a:gd name="T8" fmla="*/ 0 60000 65536"/>
                    <a:gd name="T9" fmla="*/ 0 60000 65536"/>
                    <a:gd name="T10" fmla="*/ 0 60000 65536"/>
                    <a:gd name="T11" fmla="*/ 0 60000 65536"/>
                    <a:gd name="T12" fmla="*/ 0 w 30"/>
                    <a:gd name="T13" fmla="*/ 0 h 103"/>
                    <a:gd name="T14" fmla="*/ 30 w 30"/>
                    <a:gd name="T15" fmla="*/ 103 h 103"/>
                  </a:gdLst>
                  <a:ahLst/>
                  <a:cxnLst>
                    <a:cxn ang="T8">
                      <a:pos x="T0" y="T1"/>
                    </a:cxn>
                    <a:cxn ang="T9">
                      <a:pos x="T2" y="T3"/>
                    </a:cxn>
                    <a:cxn ang="T10">
                      <a:pos x="T4" y="T5"/>
                    </a:cxn>
                    <a:cxn ang="T11">
                      <a:pos x="T6" y="T7"/>
                    </a:cxn>
                  </a:cxnLst>
                  <a:rect l="T12" t="T13" r="T14" b="T15"/>
                  <a:pathLst>
                    <a:path w="30" h="103">
                      <a:moveTo>
                        <a:pt x="0" y="0"/>
                      </a:moveTo>
                      <a:lnTo>
                        <a:pt x="16" y="46"/>
                      </a:lnTo>
                      <a:lnTo>
                        <a:pt x="24" y="84"/>
                      </a:lnTo>
                      <a:lnTo>
                        <a:pt x="30" y="103"/>
                      </a:lnTo>
                    </a:path>
                  </a:pathLst>
                </a:custGeom>
                <a:noFill/>
                <a:ln w="9525"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99" name="Freeform 172"/>
                <p:cNvSpPr>
                  <a:spLocks noChangeAspect="1"/>
                </p:cNvSpPr>
                <p:nvPr/>
              </p:nvSpPr>
              <p:spPr bwMode="auto">
                <a:xfrm>
                  <a:off x="2118" y="882"/>
                  <a:ext cx="48" cy="107"/>
                </a:xfrm>
                <a:custGeom>
                  <a:avLst/>
                  <a:gdLst>
                    <a:gd name="T0" fmla="*/ 0 w 48"/>
                    <a:gd name="T1" fmla="*/ 0 h 107"/>
                    <a:gd name="T2" fmla="*/ 18 w 48"/>
                    <a:gd name="T3" fmla="*/ 57 h 107"/>
                    <a:gd name="T4" fmla="*/ 29 w 48"/>
                    <a:gd name="T5" fmla="*/ 81 h 107"/>
                    <a:gd name="T6" fmla="*/ 48 w 48"/>
                    <a:gd name="T7" fmla="*/ 107 h 107"/>
                    <a:gd name="T8" fmla="*/ 0 60000 65536"/>
                    <a:gd name="T9" fmla="*/ 0 60000 65536"/>
                    <a:gd name="T10" fmla="*/ 0 60000 65536"/>
                    <a:gd name="T11" fmla="*/ 0 60000 65536"/>
                    <a:gd name="T12" fmla="*/ 0 w 48"/>
                    <a:gd name="T13" fmla="*/ 0 h 107"/>
                    <a:gd name="T14" fmla="*/ 48 w 48"/>
                    <a:gd name="T15" fmla="*/ 107 h 107"/>
                  </a:gdLst>
                  <a:ahLst/>
                  <a:cxnLst>
                    <a:cxn ang="T8">
                      <a:pos x="T0" y="T1"/>
                    </a:cxn>
                    <a:cxn ang="T9">
                      <a:pos x="T2" y="T3"/>
                    </a:cxn>
                    <a:cxn ang="T10">
                      <a:pos x="T4" y="T5"/>
                    </a:cxn>
                    <a:cxn ang="T11">
                      <a:pos x="T6" y="T7"/>
                    </a:cxn>
                  </a:cxnLst>
                  <a:rect l="T12" t="T13" r="T14" b="T15"/>
                  <a:pathLst>
                    <a:path w="48" h="107">
                      <a:moveTo>
                        <a:pt x="0" y="0"/>
                      </a:moveTo>
                      <a:lnTo>
                        <a:pt x="18" y="57"/>
                      </a:lnTo>
                      <a:lnTo>
                        <a:pt x="29" y="81"/>
                      </a:lnTo>
                      <a:lnTo>
                        <a:pt x="48" y="107"/>
                      </a:lnTo>
                    </a:path>
                  </a:pathLst>
                </a:custGeom>
                <a:noFill/>
                <a:ln w="9525"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00" name="Freeform 173"/>
                <p:cNvSpPr>
                  <a:spLocks noChangeAspect="1"/>
                </p:cNvSpPr>
                <p:nvPr/>
              </p:nvSpPr>
              <p:spPr bwMode="auto">
                <a:xfrm>
                  <a:off x="2160" y="890"/>
                  <a:ext cx="20" cy="100"/>
                </a:xfrm>
                <a:custGeom>
                  <a:avLst/>
                  <a:gdLst>
                    <a:gd name="T0" fmla="*/ 0 w 20"/>
                    <a:gd name="T1" fmla="*/ 0 h 100"/>
                    <a:gd name="T2" fmla="*/ 6 w 20"/>
                    <a:gd name="T3" fmla="*/ 45 h 100"/>
                    <a:gd name="T4" fmla="*/ 15 w 20"/>
                    <a:gd name="T5" fmla="*/ 90 h 100"/>
                    <a:gd name="T6" fmla="*/ 20 w 20"/>
                    <a:gd name="T7" fmla="*/ 100 h 100"/>
                    <a:gd name="T8" fmla="*/ 0 60000 65536"/>
                    <a:gd name="T9" fmla="*/ 0 60000 65536"/>
                    <a:gd name="T10" fmla="*/ 0 60000 65536"/>
                    <a:gd name="T11" fmla="*/ 0 60000 65536"/>
                    <a:gd name="T12" fmla="*/ 0 w 20"/>
                    <a:gd name="T13" fmla="*/ 0 h 100"/>
                    <a:gd name="T14" fmla="*/ 20 w 20"/>
                    <a:gd name="T15" fmla="*/ 100 h 100"/>
                  </a:gdLst>
                  <a:ahLst/>
                  <a:cxnLst>
                    <a:cxn ang="T8">
                      <a:pos x="T0" y="T1"/>
                    </a:cxn>
                    <a:cxn ang="T9">
                      <a:pos x="T2" y="T3"/>
                    </a:cxn>
                    <a:cxn ang="T10">
                      <a:pos x="T4" y="T5"/>
                    </a:cxn>
                    <a:cxn ang="T11">
                      <a:pos x="T6" y="T7"/>
                    </a:cxn>
                  </a:cxnLst>
                  <a:rect l="T12" t="T13" r="T14" b="T15"/>
                  <a:pathLst>
                    <a:path w="20" h="100">
                      <a:moveTo>
                        <a:pt x="0" y="0"/>
                      </a:moveTo>
                      <a:lnTo>
                        <a:pt x="6" y="45"/>
                      </a:lnTo>
                      <a:lnTo>
                        <a:pt x="15" y="90"/>
                      </a:lnTo>
                      <a:lnTo>
                        <a:pt x="20" y="100"/>
                      </a:lnTo>
                    </a:path>
                  </a:pathLst>
                </a:custGeom>
                <a:noFill/>
                <a:ln w="9525"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01" name="Freeform 174"/>
                <p:cNvSpPr>
                  <a:spLocks noChangeAspect="1"/>
                </p:cNvSpPr>
                <p:nvPr/>
              </p:nvSpPr>
              <p:spPr bwMode="auto">
                <a:xfrm>
                  <a:off x="2183" y="899"/>
                  <a:ext cx="37" cy="105"/>
                </a:xfrm>
                <a:custGeom>
                  <a:avLst/>
                  <a:gdLst>
                    <a:gd name="T0" fmla="*/ 0 w 37"/>
                    <a:gd name="T1" fmla="*/ 0 h 105"/>
                    <a:gd name="T2" fmla="*/ 10 w 37"/>
                    <a:gd name="T3" fmla="*/ 49 h 105"/>
                    <a:gd name="T4" fmla="*/ 22 w 37"/>
                    <a:gd name="T5" fmla="*/ 81 h 105"/>
                    <a:gd name="T6" fmla="*/ 37 w 37"/>
                    <a:gd name="T7" fmla="*/ 105 h 105"/>
                    <a:gd name="T8" fmla="*/ 0 60000 65536"/>
                    <a:gd name="T9" fmla="*/ 0 60000 65536"/>
                    <a:gd name="T10" fmla="*/ 0 60000 65536"/>
                    <a:gd name="T11" fmla="*/ 0 60000 65536"/>
                    <a:gd name="T12" fmla="*/ 0 w 37"/>
                    <a:gd name="T13" fmla="*/ 0 h 105"/>
                    <a:gd name="T14" fmla="*/ 37 w 37"/>
                    <a:gd name="T15" fmla="*/ 105 h 105"/>
                  </a:gdLst>
                  <a:ahLst/>
                  <a:cxnLst>
                    <a:cxn ang="T8">
                      <a:pos x="T0" y="T1"/>
                    </a:cxn>
                    <a:cxn ang="T9">
                      <a:pos x="T2" y="T3"/>
                    </a:cxn>
                    <a:cxn ang="T10">
                      <a:pos x="T4" y="T5"/>
                    </a:cxn>
                    <a:cxn ang="T11">
                      <a:pos x="T6" y="T7"/>
                    </a:cxn>
                  </a:cxnLst>
                  <a:rect l="T12" t="T13" r="T14" b="T15"/>
                  <a:pathLst>
                    <a:path w="37" h="105">
                      <a:moveTo>
                        <a:pt x="0" y="0"/>
                      </a:moveTo>
                      <a:lnTo>
                        <a:pt x="10" y="49"/>
                      </a:lnTo>
                      <a:lnTo>
                        <a:pt x="22" y="81"/>
                      </a:lnTo>
                      <a:lnTo>
                        <a:pt x="37" y="105"/>
                      </a:lnTo>
                    </a:path>
                  </a:pathLst>
                </a:custGeom>
                <a:noFill/>
                <a:ln w="9525"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02" name="Freeform 175"/>
                <p:cNvSpPr>
                  <a:spLocks noChangeAspect="1"/>
                </p:cNvSpPr>
                <p:nvPr/>
              </p:nvSpPr>
              <p:spPr bwMode="auto">
                <a:xfrm>
                  <a:off x="2217" y="899"/>
                  <a:ext cx="33" cy="106"/>
                </a:xfrm>
                <a:custGeom>
                  <a:avLst/>
                  <a:gdLst>
                    <a:gd name="T0" fmla="*/ 0 w 33"/>
                    <a:gd name="T1" fmla="*/ 0 h 106"/>
                    <a:gd name="T2" fmla="*/ 12 w 33"/>
                    <a:gd name="T3" fmla="*/ 52 h 106"/>
                    <a:gd name="T4" fmla="*/ 20 w 33"/>
                    <a:gd name="T5" fmla="*/ 79 h 106"/>
                    <a:gd name="T6" fmla="*/ 33 w 33"/>
                    <a:gd name="T7" fmla="*/ 106 h 106"/>
                    <a:gd name="T8" fmla="*/ 0 60000 65536"/>
                    <a:gd name="T9" fmla="*/ 0 60000 65536"/>
                    <a:gd name="T10" fmla="*/ 0 60000 65536"/>
                    <a:gd name="T11" fmla="*/ 0 60000 65536"/>
                    <a:gd name="T12" fmla="*/ 0 w 33"/>
                    <a:gd name="T13" fmla="*/ 0 h 106"/>
                    <a:gd name="T14" fmla="*/ 33 w 33"/>
                    <a:gd name="T15" fmla="*/ 106 h 106"/>
                  </a:gdLst>
                  <a:ahLst/>
                  <a:cxnLst>
                    <a:cxn ang="T8">
                      <a:pos x="T0" y="T1"/>
                    </a:cxn>
                    <a:cxn ang="T9">
                      <a:pos x="T2" y="T3"/>
                    </a:cxn>
                    <a:cxn ang="T10">
                      <a:pos x="T4" y="T5"/>
                    </a:cxn>
                    <a:cxn ang="T11">
                      <a:pos x="T6" y="T7"/>
                    </a:cxn>
                  </a:cxnLst>
                  <a:rect l="T12" t="T13" r="T14" b="T15"/>
                  <a:pathLst>
                    <a:path w="33" h="106">
                      <a:moveTo>
                        <a:pt x="0" y="0"/>
                      </a:moveTo>
                      <a:lnTo>
                        <a:pt x="12" y="52"/>
                      </a:lnTo>
                      <a:lnTo>
                        <a:pt x="20" y="79"/>
                      </a:lnTo>
                      <a:lnTo>
                        <a:pt x="33" y="106"/>
                      </a:lnTo>
                    </a:path>
                  </a:pathLst>
                </a:custGeom>
                <a:noFill/>
                <a:ln w="9525"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03" name="Freeform 176"/>
                <p:cNvSpPr>
                  <a:spLocks noChangeAspect="1"/>
                </p:cNvSpPr>
                <p:nvPr/>
              </p:nvSpPr>
              <p:spPr bwMode="auto">
                <a:xfrm>
                  <a:off x="2237" y="896"/>
                  <a:ext cx="55" cy="153"/>
                </a:xfrm>
                <a:custGeom>
                  <a:avLst/>
                  <a:gdLst>
                    <a:gd name="T0" fmla="*/ 0 w 55"/>
                    <a:gd name="T1" fmla="*/ 0 h 153"/>
                    <a:gd name="T2" fmla="*/ 13 w 55"/>
                    <a:gd name="T3" fmla="*/ 39 h 153"/>
                    <a:gd name="T4" fmla="*/ 30 w 55"/>
                    <a:gd name="T5" fmla="*/ 90 h 153"/>
                    <a:gd name="T6" fmla="*/ 48 w 55"/>
                    <a:gd name="T7" fmla="*/ 132 h 153"/>
                    <a:gd name="T8" fmla="*/ 55 w 55"/>
                    <a:gd name="T9" fmla="*/ 153 h 153"/>
                    <a:gd name="T10" fmla="*/ 0 60000 65536"/>
                    <a:gd name="T11" fmla="*/ 0 60000 65536"/>
                    <a:gd name="T12" fmla="*/ 0 60000 65536"/>
                    <a:gd name="T13" fmla="*/ 0 60000 65536"/>
                    <a:gd name="T14" fmla="*/ 0 60000 65536"/>
                    <a:gd name="T15" fmla="*/ 0 w 55"/>
                    <a:gd name="T16" fmla="*/ 0 h 153"/>
                    <a:gd name="T17" fmla="*/ 55 w 55"/>
                    <a:gd name="T18" fmla="*/ 153 h 153"/>
                  </a:gdLst>
                  <a:ahLst/>
                  <a:cxnLst>
                    <a:cxn ang="T10">
                      <a:pos x="T0" y="T1"/>
                    </a:cxn>
                    <a:cxn ang="T11">
                      <a:pos x="T2" y="T3"/>
                    </a:cxn>
                    <a:cxn ang="T12">
                      <a:pos x="T4" y="T5"/>
                    </a:cxn>
                    <a:cxn ang="T13">
                      <a:pos x="T6" y="T7"/>
                    </a:cxn>
                    <a:cxn ang="T14">
                      <a:pos x="T8" y="T9"/>
                    </a:cxn>
                  </a:cxnLst>
                  <a:rect l="T15" t="T16" r="T17" b="T18"/>
                  <a:pathLst>
                    <a:path w="55" h="153">
                      <a:moveTo>
                        <a:pt x="0" y="0"/>
                      </a:moveTo>
                      <a:lnTo>
                        <a:pt x="13" y="39"/>
                      </a:lnTo>
                      <a:lnTo>
                        <a:pt x="30" y="90"/>
                      </a:lnTo>
                      <a:lnTo>
                        <a:pt x="48" y="132"/>
                      </a:lnTo>
                      <a:lnTo>
                        <a:pt x="55" y="153"/>
                      </a:lnTo>
                    </a:path>
                  </a:pathLst>
                </a:custGeom>
                <a:noFill/>
                <a:ln w="9525"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04" name="Freeform 177"/>
                <p:cNvSpPr>
                  <a:spLocks noChangeAspect="1"/>
                </p:cNvSpPr>
                <p:nvPr/>
              </p:nvSpPr>
              <p:spPr bwMode="auto">
                <a:xfrm>
                  <a:off x="2285" y="890"/>
                  <a:ext cx="27" cy="186"/>
                </a:xfrm>
                <a:custGeom>
                  <a:avLst/>
                  <a:gdLst>
                    <a:gd name="T0" fmla="*/ 0 w 27"/>
                    <a:gd name="T1" fmla="*/ 0 h 186"/>
                    <a:gd name="T2" fmla="*/ 6 w 27"/>
                    <a:gd name="T3" fmla="*/ 64 h 186"/>
                    <a:gd name="T4" fmla="*/ 13 w 27"/>
                    <a:gd name="T5" fmla="*/ 115 h 186"/>
                    <a:gd name="T6" fmla="*/ 22 w 27"/>
                    <a:gd name="T7" fmla="*/ 163 h 186"/>
                    <a:gd name="T8" fmla="*/ 27 w 27"/>
                    <a:gd name="T9" fmla="*/ 186 h 186"/>
                    <a:gd name="T10" fmla="*/ 0 60000 65536"/>
                    <a:gd name="T11" fmla="*/ 0 60000 65536"/>
                    <a:gd name="T12" fmla="*/ 0 60000 65536"/>
                    <a:gd name="T13" fmla="*/ 0 60000 65536"/>
                    <a:gd name="T14" fmla="*/ 0 60000 65536"/>
                    <a:gd name="T15" fmla="*/ 0 w 27"/>
                    <a:gd name="T16" fmla="*/ 0 h 186"/>
                    <a:gd name="T17" fmla="*/ 27 w 27"/>
                    <a:gd name="T18" fmla="*/ 186 h 186"/>
                  </a:gdLst>
                  <a:ahLst/>
                  <a:cxnLst>
                    <a:cxn ang="T10">
                      <a:pos x="T0" y="T1"/>
                    </a:cxn>
                    <a:cxn ang="T11">
                      <a:pos x="T2" y="T3"/>
                    </a:cxn>
                    <a:cxn ang="T12">
                      <a:pos x="T4" y="T5"/>
                    </a:cxn>
                    <a:cxn ang="T13">
                      <a:pos x="T6" y="T7"/>
                    </a:cxn>
                    <a:cxn ang="T14">
                      <a:pos x="T8" y="T9"/>
                    </a:cxn>
                  </a:cxnLst>
                  <a:rect l="T15" t="T16" r="T17" b="T18"/>
                  <a:pathLst>
                    <a:path w="27" h="186">
                      <a:moveTo>
                        <a:pt x="0" y="0"/>
                      </a:moveTo>
                      <a:lnTo>
                        <a:pt x="6" y="64"/>
                      </a:lnTo>
                      <a:lnTo>
                        <a:pt x="13" y="115"/>
                      </a:lnTo>
                      <a:lnTo>
                        <a:pt x="22" y="163"/>
                      </a:lnTo>
                      <a:lnTo>
                        <a:pt x="27" y="186"/>
                      </a:lnTo>
                    </a:path>
                  </a:pathLst>
                </a:custGeom>
                <a:noFill/>
                <a:ln w="9525"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05" name="Freeform 178"/>
                <p:cNvSpPr>
                  <a:spLocks noChangeAspect="1"/>
                </p:cNvSpPr>
                <p:nvPr/>
              </p:nvSpPr>
              <p:spPr bwMode="auto">
                <a:xfrm>
                  <a:off x="2331" y="965"/>
                  <a:ext cx="21" cy="153"/>
                </a:xfrm>
                <a:custGeom>
                  <a:avLst/>
                  <a:gdLst>
                    <a:gd name="T0" fmla="*/ 0 w 21"/>
                    <a:gd name="T1" fmla="*/ 0 h 153"/>
                    <a:gd name="T2" fmla="*/ 2 w 21"/>
                    <a:gd name="T3" fmla="*/ 51 h 153"/>
                    <a:gd name="T4" fmla="*/ 9 w 21"/>
                    <a:gd name="T5" fmla="*/ 114 h 153"/>
                    <a:gd name="T6" fmla="*/ 21 w 21"/>
                    <a:gd name="T7" fmla="*/ 153 h 153"/>
                    <a:gd name="T8" fmla="*/ 0 60000 65536"/>
                    <a:gd name="T9" fmla="*/ 0 60000 65536"/>
                    <a:gd name="T10" fmla="*/ 0 60000 65536"/>
                    <a:gd name="T11" fmla="*/ 0 60000 65536"/>
                    <a:gd name="T12" fmla="*/ 0 w 21"/>
                    <a:gd name="T13" fmla="*/ 0 h 153"/>
                    <a:gd name="T14" fmla="*/ 21 w 21"/>
                    <a:gd name="T15" fmla="*/ 153 h 153"/>
                  </a:gdLst>
                  <a:ahLst/>
                  <a:cxnLst>
                    <a:cxn ang="T8">
                      <a:pos x="T0" y="T1"/>
                    </a:cxn>
                    <a:cxn ang="T9">
                      <a:pos x="T2" y="T3"/>
                    </a:cxn>
                    <a:cxn ang="T10">
                      <a:pos x="T4" y="T5"/>
                    </a:cxn>
                    <a:cxn ang="T11">
                      <a:pos x="T6" y="T7"/>
                    </a:cxn>
                  </a:cxnLst>
                  <a:rect l="T12" t="T13" r="T14" b="T15"/>
                  <a:pathLst>
                    <a:path w="21" h="153">
                      <a:moveTo>
                        <a:pt x="0" y="0"/>
                      </a:moveTo>
                      <a:lnTo>
                        <a:pt x="2" y="51"/>
                      </a:lnTo>
                      <a:lnTo>
                        <a:pt x="9" y="114"/>
                      </a:lnTo>
                      <a:lnTo>
                        <a:pt x="21" y="153"/>
                      </a:lnTo>
                    </a:path>
                  </a:pathLst>
                </a:custGeom>
                <a:noFill/>
                <a:ln w="9525"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06" name="Freeform 179"/>
                <p:cNvSpPr>
                  <a:spLocks noChangeAspect="1"/>
                </p:cNvSpPr>
                <p:nvPr/>
              </p:nvSpPr>
              <p:spPr bwMode="auto">
                <a:xfrm>
                  <a:off x="2376" y="936"/>
                  <a:ext cx="206" cy="77"/>
                </a:xfrm>
                <a:custGeom>
                  <a:avLst/>
                  <a:gdLst>
                    <a:gd name="T0" fmla="*/ 0 w 206"/>
                    <a:gd name="T1" fmla="*/ 0 h 77"/>
                    <a:gd name="T2" fmla="*/ 14 w 206"/>
                    <a:gd name="T3" fmla="*/ 20 h 77"/>
                    <a:gd name="T4" fmla="*/ 33 w 206"/>
                    <a:gd name="T5" fmla="*/ 41 h 77"/>
                    <a:gd name="T6" fmla="*/ 59 w 206"/>
                    <a:gd name="T7" fmla="*/ 56 h 77"/>
                    <a:gd name="T8" fmla="*/ 108 w 206"/>
                    <a:gd name="T9" fmla="*/ 60 h 77"/>
                    <a:gd name="T10" fmla="*/ 147 w 206"/>
                    <a:gd name="T11" fmla="*/ 66 h 77"/>
                    <a:gd name="T12" fmla="*/ 194 w 206"/>
                    <a:gd name="T13" fmla="*/ 72 h 77"/>
                    <a:gd name="T14" fmla="*/ 206 w 206"/>
                    <a:gd name="T15" fmla="*/ 77 h 77"/>
                    <a:gd name="T16" fmla="*/ 0 60000 65536"/>
                    <a:gd name="T17" fmla="*/ 0 60000 65536"/>
                    <a:gd name="T18" fmla="*/ 0 60000 65536"/>
                    <a:gd name="T19" fmla="*/ 0 60000 65536"/>
                    <a:gd name="T20" fmla="*/ 0 60000 65536"/>
                    <a:gd name="T21" fmla="*/ 0 60000 65536"/>
                    <a:gd name="T22" fmla="*/ 0 60000 65536"/>
                    <a:gd name="T23" fmla="*/ 0 60000 65536"/>
                    <a:gd name="T24" fmla="*/ 0 w 206"/>
                    <a:gd name="T25" fmla="*/ 0 h 77"/>
                    <a:gd name="T26" fmla="*/ 206 w 206"/>
                    <a:gd name="T27" fmla="*/ 77 h 7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06" h="77">
                      <a:moveTo>
                        <a:pt x="0" y="0"/>
                      </a:moveTo>
                      <a:lnTo>
                        <a:pt x="14" y="20"/>
                      </a:lnTo>
                      <a:lnTo>
                        <a:pt x="33" y="41"/>
                      </a:lnTo>
                      <a:lnTo>
                        <a:pt x="59" y="56"/>
                      </a:lnTo>
                      <a:lnTo>
                        <a:pt x="108" y="60"/>
                      </a:lnTo>
                      <a:lnTo>
                        <a:pt x="147" y="66"/>
                      </a:lnTo>
                      <a:lnTo>
                        <a:pt x="194" y="72"/>
                      </a:lnTo>
                      <a:lnTo>
                        <a:pt x="206" y="77"/>
                      </a:lnTo>
                    </a:path>
                  </a:pathLst>
                </a:custGeom>
                <a:noFill/>
                <a:ln w="9525"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07" name="Freeform 180"/>
                <p:cNvSpPr>
                  <a:spLocks noChangeAspect="1"/>
                </p:cNvSpPr>
                <p:nvPr/>
              </p:nvSpPr>
              <p:spPr bwMode="auto">
                <a:xfrm>
                  <a:off x="2403" y="845"/>
                  <a:ext cx="74" cy="147"/>
                </a:xfrm>
                <a:custGeom>
                  <a:avLst/>
                  <a:gdLst>
                    <a:gd name="T0" fmla="*/ 0 w 74"/>
                    <a:gd name="T1" fmla="*/ 0 h 147"/>
                    <a:gd name="T2" fmla="*/ 11 w 74"/>
                    <a:gd name="T3" fmla="*/ 36 h 147"/>
                    <a:gd name="T4" fmla="*/ 14 w 74"/>
                    <a:gd name="T5" fmla="*/ 73 h 147"/>
                    <a:gd name="T6" fmla="*/ 18 w 74"/>
                    <a:gd name="T7" fmla="*/ 88 h 147"/>
                    <a:gd name="T8" fmla="*/ 27 w 74"/>
                    <a:gd name="T9" fmla="*/ 103 h 147"/>
                    <a:gd name="T10" fmla="*/ 45 w 74"/>
                    <a:gd name="T11" fmla="*/ 121 h 147"/>
                    <a:gd name="T12" fmla="*/ 74 w 74"/>
                    <a:gd name="T13" fmla="*/ 147 h 147"/>
                    <a:gd name="T14" fmla="*/ 0 60000 65536"/>
                    <a:gd name="T15" fmla="*/ 0 60000 65536"/>
                    <a:gd name="T16" fmla="*/ 0 60000 65536"/>
                    <a:gd name="T17" fmla="*/ 0 60000 65536"/>
                    <a:gd name="T18" fmla="*/ 0 60000 65536"/>
                    <a:gd name="T19" fmla="*/ 0 60000 65536"/>
                    <a:gd name="T20" fmla="*/ 0 60000 65536"/>
                    <a:gd name="T21" fmla="*/ 0 w 74"/>
                    <a:gd name="T22" fmla="*/ 0 h 147"/>
                    <a:gd name="T23" fmla="*/ 74 w 74"/>
                    <a:gd name="T24" fmla="*/ 147 h 14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4" h="147">
                      <a:moveTo>
                        <a:pt x="0" y="0"/>
                      </a:moveTo>
                      <a:lnTo>
                        <a:pt x="11" y="36"/>
                      </a:lnTo>
                      <a:lnTo>
                        <a:pt x="14" y="73"/>
                      </a:lnTo>
                      <a:lnTo>
                        <a:pt x="18" y="88"/>
                      </a:lnTo>
                      <a:lnTo>
                        <a:pt x="27" y="103"/>
                      </a:lnTo>
                      <a:lnTo>
                        <a:pt x="45" y="121"/>
                      </a:lnTo>
                      <a:lnTo>
                        <a:pt x="74" y="147"/>
                      </a:lnTo>
                    </a:path>
                  </a:pathLst>
                </a:custGeom>
                <a:noFill/>
                <a:ln w="9525"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08" name="Freeform 181"/>
                <p:cNvSpPr>
                  <a:spLocks noChangeAspect="1"/>
                </p:cNvSpPr>
                <p:nvPr/>
              </p:nvSpPr>
              <p:spPr bwMode="auto">
                <a:xfrm>
                  <a:off x="2425" y="814"/>
                  <a:ext cx="73" cy="185"/>
                </a:xfrm>
                <a:custGeom>
                  <a:avLst/>
                  <a:gdLst>
                    <a:gd name="T0" fmla="*/ 0 w 66"/>
                    <a:gd name="T1" fmla="*/ 0 h 159"/>
                    <a:gd name="T2" fmla="*/ 13 w 66"/>
                    <a:gd name="T3" fmla="*/ 48 h 159"/>
                    <a:gd name="T4" fmla="*/ 27 w 66"/>
                    <a:gd name="T5" fmla="*/ 90 h 159"/>
                    <a:gd name="T6" fmla="*/ 42 w 66"/>
                    <a:gd name="T7" fmla="*/ 119 h 159"/>
                    <a:gd name="T8" fmla="*/ 58 w 66"/>
                    <a:gd name="T9" fmla="*/ 149 h 159"/>
                    <a:gd name="T10" fmla="*/ 66 w 66"/>
                    <a:gd name="T11" fmla="*/ 159 h 159"/>
                    <a:gd name="T12" fmla="*/ 0 60000 65536"/>
                    <a:gd name="T13" fmla="*/ 0 60000 65536"/>
                    <a:gd name="T14" fmla="*/ 0 60000 65536"/>
                    <a:gd name="T15" fmla="*/ 0 60000 65536"/>
                    <a:gd name="T16" fmla="*/ 0 60000 65536"/>
                    <a:gd name="T17" fmla="*/ 0 60000 65536"/>
                    <a:gd name="T18" fmla="*/ 0 w 66"/>
                    <a:gd name="T19" fmla="*/ 0 h 159"/>
                    <a:gd name="T20" fmla="*/ 66 w 66"/>
                    <a:gd name="T21" fmla="*/ 159 h 159"/>
                    <a:gd name="connsiteX0" fmla="*/ 0 w 11003"/>
                    <a:gd name="connsiteY0" fmla="*/ 0 h 11652"/>
                    <a:gd name="connsiteX1" fmla="*/ 2973 w 11003"/>
                    <a:gd name="connsiteY1" fmla="*/ 4671 h 11652"/>
                    <a:gd name="connsiteX2" fmla="*/ 5094 w 11003"/>
                    <a:gd name="connsiteY2" fmla="*/ 7312 h 11652"/>
                    <a:gd name="connsiteX3" fmla="*/ 7367 w 11003"/>
                    <a:gd name="connsiteY3" fmla="*/ 9136 h 11652"/>
                    <a:gd name="connsiteX4" fmla="*/ 9791 w 11003"/>
                    <a:gd name="connsiteY4" fmla="*/ 11023 h 11652"/>
                    <a:gd name="connsiteX5" fmla="*/ 11003 w 11003"/>
                    <a:gd name="connsiteY5" fmla="*/ 11652 h 11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003" h="11652">
                      <a:moveTo>
                        <a:pt x="0" y="0"/>
                      </a:moveTo>
                      <a:lnTo>
                        <a:pt x="2973" y="4671"/>
                      </a:lnTo>
                      <a:lnTo>
                        <a:pt x="5094" y="7312"/>
                      </a:lnTo>
                      <a:lnTo>
                        <a:pt x="7367" y="9136"/>
                      </a:lnTo>
                      <a:lnTo>
                        <a:pt x="9791" y="11023"/>
                      </a:lnTo>
                      <a:lnTo>
                        <a:pt x="11003" y="11652"/>
                      </a:lnTo>
                    </a:path>
                  </a:pathLst>
                </a:custGeom>
                <a:noFill/>
                <a:ln w="9525"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09" name="Freeform 182"/>
                <p:cNvSpPr>
                  <a:spLocks noChangeAspect="1"/>
                </p:cNvSpPr>
                <p:nvPr/>
              </p:nvSpPr>
              <p:spPr bwMode="auto">
                <a:xfrm>
                  <a:off x="2470" y="812"/>
                  <a:ext cx="103" cy="196"/>
                </a:xfrm>
                <a:custGeom>
                  <a:avLst/>
                  <a:gdLst>
                    <a:gd name="T0" fmla="*/ 0 w 95"/>
                    <a:gd name="T1" fmla="*/ 0 h 163"/>
                    <a:gd name="T2" fmla="*/ 12 w 95"/>
                    <a:gd name="T3" fmla="*/ 34 h 163"/>
                    <a:gd name="T4" fmla="*/ 29 w 95"/>
                    <a:gd name="T5" fmla="*/ 75 h 163"/>
                    <a:gd name="T6" fmla="*/ 36 w 95"/>
                    <a:gd name="T7" fmla="*/ 103 h 163"/>
                    <a:gd name="T8" fmla="*/ 56 w 95"/>
                    <a:gd name="T9" fmla="*/ 138 h 163"/>
                    <a:gd name="T10" fmla="*/ 77 w 95"/>
                    <a:gd name="T11" fmla="*/ 153 h 163"/>
                    <a:gd name="T12" fmla="*/ 95 w 95"/>
                    <a:gd name="T13" fmla="*/ 163 h 163"/>
                    <a:gd name="T14" fmla="*/ 0 60000 65536"/>
                    <a:gd name="T15" fmla="*/ 0 60000 65536"/>
                    <a:gd name="T16" fmla="*/ 0 60000 65536"/>
                    <a:gd name="T17" fmla="*/ 0 60000 65536"/>
                    <a:gd name="T18" fmla="*/ 0 60000 65536"/>
                    <a:gd name="T19" fmla="*/ 0 60000 65536"/>
                    <a:gd name="T20" fmla="*/ 0 60000 65536"/>
                    <a:gd name="T21" fmla="*/ 0 w 95"/>
                    <a:gd name="T22" fmla="*/ 0 h 163"/>
                    <a:gd name="T23" fmla="*/ 95 w 95"/>
                    <a:gd name="T24" fmla="*/ 163 h 163"/>
                    <a:gd name="connsiteX0" fmla="*/ 0 w 10836"/>
                    <a:gd name="connsiteY0" fmla="*/ 0 h 12032"/>
                    <a:gd name="connsiteX1" fmla="*/ 2099 w 10836"/>
                    <a:gd name="connsiteY1" fmla="*/ 4118 h 12032"/>
                    <a:gd name="connsiteX2" fmla="*/ 3889 w 10836"/>
                    <a:gd name="connsiteY2" fmla="*/ 6633 h 12032"/>
                    <a:gd name="connsiteX3" fmla="*/ 4625 w 10836"/>
                    <a:gd name="connsiteY3" fmla="*/ 8351 h 12032"/>
                    <a:gd name="connsiteX4" fmla="*/ 6731 w 10836"/>
                    <a:gd name="connsiteY4" fmla="*/ 10498 h 12032"/>
                    <a:gd name="connsiteX5" fmla="*/ 8941 w 10836"/>
                    <a:gd name="connsiteY5" fmla="*/ 11419 h 12032"/>
                    <a:gd name="connsiteX6" fmla="*/ 10836 w 10836"/>
                    <a:gd name="connsiteY6" fmla="*/ 12032 h 12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836" h="12032">
                      <a:moveTo>
                        <a:pt x="0" y="0"/>
                      </a:moveTo>
                      <a:lnTo>
                        <a:pt x="2099" y="4118"/>
                      </a:lnTo>
                      <a:lnTo>
                        <a:pt x="3889" y="6633"/>
                      </a:lnTo>
                      <a:lnTo>
                        <a:pt x="4625" y="8351"/>
                      </a:lnTo>
                      <a:lnTo>
                        <a:pt x="6731" y="10498"/>
                      </a:lnTo>
                      <a:lnTo>
                        <a:pt x="8941" y="11419"/>
                      </a:lnTo>
                      <a:lnTo>
                        <a:pt x="10836" y="12032"/>
                      </a:lnTo>
                    </a:path>
                  </a:pathLst>
                </a:custGeom>
                <a:noFill/>
                <a:ln w="9525"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10" name="Freeform 183"/>
                <p:cNvSpPr>
                  <a:spLocks noChangeAspect="1"/>
                </p:cNvSpPr>
                <p:nvPr/>
              </p:nvSpPr>
              <p:spPr bwMode="auto">
                <a:xfrm>
                  <a:off x="2765" y="809"/>
                  <a:ext cx="54" cy="162"/>
                </a:xfrm>
                <a:custGeom>
                  <a:avLst/>
                  <a:gdLst>
                    <a:gd name="T0" fmla="*/ 0 w 51"/>
                    <a:gd name="T1" fmla="*/ 0 h 143"/>
                    <a:gd name="T2" fmla="*/ 9 w 51"/>
                    <a:gd name="T3" fmla="*/ 27 h 143"/>
                    <a:gd name="T4" fmla="*/ 21 w 51"/>
                    <a:gd name="T5" fmla="*/ 81 h 143"/>
                    <a:gd name="T6" fmla="*/ 36 w 51"/>
                    <a:gd name="T7" fmla="*/ 125 h 143"/>
                    <a:gd name="T8" fmla="*/ 51 w 51"/>
                    <a:gd name="T9" fmla="*/ 143 h 143"/>
                    <a:gd name="T10" fmla="*/ 0 60000 65536"/>
                    <a:gd name="T11" fmla="*/ 0 60000 65536"/>
                    <a:gd name="T12" fmla="*/ 0 60000 65536"/>
                    <a:gd name="T13" fmla="*/ 0 60000 65536"/>
                    <a:gd name="T14" fmla="*/ 0 60000 65536"/>
                    <a:gd name="T15" fmla="*/ 0 w 51"/>
                    <a:gd name="T16" fmla="*/ 0 h 143"/>
                    <a:gd name="T17" fmla="*/ 51 w 51"/>
                    <a:gd name="T18" fmla="*/ 143 h 143"/>
                    <a:gd name="connsiteX0" fmla="*/ 0 w 10519"/>
                    <a:gd name="connsiteY0" fmla="*/ 0 h 11357"/>
                    <a:gd name="connsiteX1" fmla="*/ 2284 w 10519"/>
                    <a:gd name="connsiteY1" fmla="*/ 3245 h 11357"/>
                    <a:gd name="connsiteX2" fmla="*/ 4637 w 10519"/>
                    <a:gd name="connsiteY2" fmla="*/ 7021 h 11357"/>
                    <a:gd name="connsiteX3" fmla="*/ 7578 w 10519"/>
                    <a:gd name="connsiteY3" fmla="*/ 10098 h 11357"/>
                    <a:gd name="connsiteX4" fmla="*/ 10519 w 10519"/>
                    <a:gd name="connsiteY4" fmla="*/ 11357 h 113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19" h="11357">
                      <a:moveTo>
                        <a:pt x="0" y="0"/>
                      </a:moveTo>
                      <a:lnTo>
                        <a:pt x="2284" y="3245"/>
                      </a:lnTo>
                      <a:lnTo>
                        <a:pt x="4637" y="7021"/>
                      </a:lnTo>
                      <a:lnTo>
                        <a:pt x="7578" y="10098"/>
                      </a:lnTo>
                      <a:lnTo>
                        <a:pt x="10519" y="11357"/>
                      </a:lnTo>
                    </a:path>
                  </a:pathLst>
                </a:custGeom>
                <a:noFill/>
                <a:ln w="9525"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11" name="Freeform 184"/>
                <p:cNvSpPr>
                  <a:spLocks noChangeAspect="1"/>
                </p:cNvSpPr>
                <p:nvPr/>
              </p:nvSpPr>
              <p:spPr bwMode="auto">
                <a:xfrm>
                  <a:off x="2822" y="827"/>
                  <a:ext cx="34" cy="124"/>
                </a:xfrm>
                <a:custGeom>
                  <a:avLst/>
                  <a:gdLst>
                    <a:gd name="T0" fmla="*/ 0 w 34"/>
                    <a:gd name="T1" fmla="*/ 0 h 124"/>
                    <a:gd name="T2" fmla="*/ 13 w 34"/>
                    <a:gd name="T3" fmla="*/ 45 h 124"/>
                    <a:gd name="T4" fmla="*/ 27 w 34"/>
                    <a:gd name="T5" fmla="*/ 88 h 124"/>
                    <a:gd name="T6" fmla="*/ 34 w 34"/>
                    <a:gd name="T7" fmla="*/ 124 h 124"/>
                    <a:gd name="T8" fmla="*/ 0 60000 65536"/>
                    <a:gd name="T9" fmla="*/ 0 60000 65536"/>
                    <a:gd name="T10" fmla="*/ 0 60000 65536"/>
                    <a:gd name="T11" fmla="*/ 0 60000 65536"/>
                    <a:gd name="T12" fmla="*/ 0 w 34"/>
                    <a:gd name="T13" fmla="*/ 0 h 124"/>
                    <a:gd name="T14" fmla="*/ 34 w 34"/>
                    <a:gd name="T15" fmla="*/ 124 h 124"/>
                  </a:gdLst>
                  <a:ahLst/>
                  <a:cxnLst>
                    <a:cxn ang="T8">
                      <a:pos x="T0" y="T1"/>
                    </a:cxn>
                    <a:cxn ang="T9">
                      <a:pos x="T2" y="T3"/>
                    </a:cxn>
                    <a:cxn ang="T10">
                      <a:pos x="T4" y="T5"/>
                    </a:cxn>
                    <a:cxn ang="T11">
                      <a:pos x="T6" y="T7"/>
                    </a:cxn>
                  </a:cxnLst>
                  <a:rect l="T12" t="T13" r="T14" b="T15"/>
                  <a:pathLst>
                    <a:path w="34" h="124">
                      <a:moveTo>
                        <a:pt x="0" y="0"/>
                      </a:moveTo>
                      <a:lnTo>
                        <a:pt x="13" y="45"/>
                      </a:lnTo>
                      <a:lnTo>
                        <a:pt x="27" y="88"/>
                      </a:lnTo>
                      <a:lnTo>
                        <a:pt x="34" y="124"/>
                      </a:lnTo>
                    </a:path>
                  </a:pathLst>
                </a:custGeom>
                <a:noFill/>
                <a:ln w="9525"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12" name="Freeform 185"/>
                <p:cNvSpPr>
                  <a:spLocks noChangeAspect="1"/>
                </p:cNvSpPr>
                <p:nvPr/>
              </p:nvSpPr>
              <p:spPr bwMode="auto">
                <a:xfrm>
                  <a:off x="2720" y="942"/>
                  <a:ext cx="45" cy="84"/>
                </a:xfrm>
                <a:custGeom>
                  <a:avLst/>
                  <a:gdLst>
                    <a:gd name="T0" fmla="*/ 0 w 45"/>
                    <a:gd name="T1" fmla="*/ 0 h 84"/>
                    <a:gd name="T2" fmla="*/ 9 w 45"/>
                    <a:gd name="T3" fmla="*/ 33 h 84"/>
                    <a:gd name="T4" fmla="*/ 19 w 45"/>
                    <a:gd name="T5" fmla="*/ 60 h 84"/>
                    <a:gd name="T6" fmla="*/ 45 w 45"/>
                    <a:gd name="T7" fmla="*/ 84 h 84"/>
                    <a:gd name="T8" fmla="*/ 0 60000 65536"/>
                    <a:gd name="T9" fmla="*/ 0 60000 65536"/>
                    <a:gd name="T10" fmla="*/ 0 60000 65536"/>
                    <a:gd name="T11" fmla="*/ 0 60000 65536"/>
                    <a:gd name="T12" fmla="*/ 0 w 45"/>
                    <a:gd name="T13" fmla="*/ 0 h 84"/>
                    <a:gd name="T14" fmla="*/ 45 w 45"/>
                    <a:gd name="T15" fmla="*/ 84 h 84"/>
                  </a:gdLst>
                  <a:ahLst/>
                  <a:cxnLst>
                    <a:cxn ang="T8">
                      <a:pos x="T0" y="T1"/>
                    </a:cxn>
                    <a:cxn ang="T9">
                      <a:pos x="T2" y="T3"/>
                    </a:cxn>
                    <a:cxn ang="T10">
                      <a:pos x="T4" y="T5"/>
                    </a:cxn>
                    <a:cxn ang="T11">
                      <a:pos x="T6" y="T7"/>
                    </a:cxn>
                  </a:cxnLst>
                  <a:rect l="T12" t="T13" r="T14" b="T15"/>
                  <a:pathLst>
                    <a:path w="45" h="84">
                      <a:moveTo>
                        <a:pt x="0" y="0"/>
                      </a:moveTo>
                      <a:lnTo>
                        <a:pt x="9" y="33"/>
                      </a:lnTo>
                      <a:lnTo>
                        <a:pt x="19" y="60"/>
                      </a:lnTo>
                      <a:lnTo>
                        <a:pt x="45" y="84"/>
                      </a:lnTo>
                    </a:path>
                  </a:pathLst>
                </a:custGeom>
                <a:noFill/>
                <a:ln w="9525"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13" name="Freeform 186"/>
                <p:cNvSpPr>
                  <a:spLocks noChangeAspect="1"/>
                </p:cNvSpPr>
                <p:nvPr/>
              </p:nvSpPr>
              <p:spPr bwMode="auto">
                <a:xfrm>
                  <a:off x="2700" y="936"/>
                  <a:ext cx="45" cy="105"/>
                </a:xfrm>
                <a:custGeom>
                  <a:avLst/>
                  <a:gdLst>
                    <a:gd name="T0" fmla="*/ 0 w 45"/>
                    <a:gd name="T1" fmla="*/ 0 h 105"/>
                    <a:gd name="T2" fmla="*/ 3 w 45"/>
                    <a:gd name="T3" fmla="*/ 26 h 105"/>
                    <a:gd name="T4" fmla="*/ 9 w 45"/>
                    <a:gd name="T5" fmla="*/ 57 h 105"/>
                    <a:gd name="T6" fmla="*/ 29 w 45"/>
                    <a:gd name="T7" fmla="*/ 86 h 105"/>
                    <a:gd name="T8" fmla="*/ 45 w 45"/>
                    <a:gd name="T9" fmla="*/ 105 h 105"/>
                    <a:gd name="T10" fmla="*/ 0 60000 65536"/>
                    <a:gd name="T11" fmla="*/ 0 60000 65536"/>
                    <a:gd name="T12" fmla="*/ 0 60000 65536"/>
                    <a:gd name="T13" fmla="*/ 0 60000 65536"/>
                    <a:gd name="T14" fmla="*/ 0 60000 65536"/>
                    <a:gd name="T15" fmla="*/ 0 w 45"/>
                    <a:gd name="T16" fmla="*/ 0 h 105"/>
                    <a:gd name="T17" fmla="*/ 45 w 45"/>
                    <a:gd name="T18" fmla="*/ 105 h 105"/>
                  </a:gdLst>
                  <a:ahLst/>
                  <a:cxnLst>
                    <a:cxn ang="T10">
                      <a:pos x="T0" y="T1"/>
                    </a:cxn>
                    <a:cxn ang="T11">
                      <a:pos x="T2" y="T3"/>
                    </a:cxn>
                    <a:cxn ang="T12">
                      <a:pos x="T4" y="T5"/>
                    </a:cxn>
                    <a:cxn ang="T13">
                      <a:pos x="T6" y="T7"/>
                    </a:cxn>
                    <a:cxn ang="T14">
                      <a:pos x="T8" y="T9"/>
                    </a:cxn>
                  </a:cxnLst>
                  <a:rect l="T15" t="T16" r="T17" b="T18"/>
                  <a:pathLst>
                    <a:path w="45" h="105">
                      <a:moveTo>
                        <a:pt x="0" y="0"/>
                      </a:moveTo>
                      <a:lnTo>
                        <a:pt x="3" y="26"/>
                      </a:lnTo>
                      <a:lnTo>
                        <a:pt x="9" y="57"/>
                      </a:lnTo>
                      <a:lnTo>
                        <a:pt x="29" y="86"/>
                      </a:lnTo>
                      <a:lnTo>
                        <a:pt x="45" y="105"/>
                      </a:lnTo>
                    </a:path>
                  </a:pathLst>
                </a:custGeom>
                <a:noFill/>
                <a:ln w="9525"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14" name="Freeform 187"/>
                <p:cNvSpPr>
                  <a:spLocks noChangeAspect="1"/>
                </p:cNvSpPr>
                <p:nvPr/>
              </p:nvSpPr>
              <p:spPr bwMode="auto">
                <a:xfrm>
                  <a:off x="2670" y="930"/>
                  <a:ext cx="57" cy="114"/>
                </a:xfrm>
                <a:custGeom>
                  <a:avLst/>
                  <a:gdLst>
                    <a:gd name="T0" fmla="*/ 0 w 57"/>
                    <a:gd name="T1" fmla="*/ 0 h 114"/>
                    <a:gd name="T2" fmla="*/ 3 w 57"/>
                    <a:gd name="T3" fmla="*/ 26 h 114"/>
                    <a:gd name="T4" fmla="*/ 12 w 57"/>
                    <a:gd name="T5" fmla="*/ 60 h 114"/>
                    <a:gd name="T6" fmla="*/ 30 w 57"/>
                    <a:gd name="T7" fmla="*/ 90 h 114"/>
                    <a:gd name="T8" fmla="*/ 57 w 57"/>
                    <a:gd name="T9" fmla="*/ 114 h 114"/>
                    <a:gd name="T10" fmla="*/ 0 60000 65536"/>
                    <a:gd name="T11" fmla="*/ 0 60000 65536"/>
                    <a:gd name="T12" fmla="*/ 0 60000 65536"/>
                    <a:gd name="T13" fmla="*/ 0 60000 65536"/>
                    <a:gd name="T14" fmla="*/ 0 60000 65536"/>
                    <a:gd name="T15" fmla="*/ 0 w 57"/>
                    <a:gd name="T16" fmla="*/ 0 h 114"/>
                    <a:gd name="T17" fmla="*/ 57 w 57"/>
                    <a:gd name="T18" fmla="*/ 114 h 114"/>
                  </a:gdLst>
                  <a:ahLst/>
                  <a:cxnLst>
                    <a:cxn ang="T10">
                      <a:pos x="T0" y="T1"/>
                    </a:cxn>
                    <a:cxn ang="T11">
                      <a:pos x="T2" y="T3"/>
                    </a:cxn>
                    <a:cxn ang="T12">
                      <a:pos x="T4" y="T5"/>
                    </a:cxn>
                    <a:cxn ang="T13">
                      <a:pos x="T6" y="T7"/>
                    </a:cxn>
                    <a:cxn ang="T14">
                      <a:pos x="T8" y="T9"/>
                    </a:cxn>
                  </a:cxnLst>
                  <a:rect l="T15" t="T16" r="T17" b="T18"/>
                  <a:pathLst>
                    <a:path w="57" h="114">
                      <a:moveTo>
                        <a:pt x="0" y="0"/>
                      </a:moveTo>
                      <a:lnTo>
                        <a:pt x="3" y="26"/>
                      </a:lnTo>
                      <a:lnTo>
                        <a:pt x="12" y="60"/>
                      </a:lnTo>
                      <a:lnTo>
                        <a:pt x="30" y="90"/>
                      </a:lnTo>
                      <a:lnTo>
                        <a:pt x="57" y="114"/>
                      </a:lnTo>
                    </a:path>
                  </a:pathLst>
                </a:custGeom>
                <a:noFill/>
                <a:ln w="9525"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15" name="Freeform 188"/>
                <p:cNvSpPr>
                  <a:spLocks noChangeAspect="1"/>
                </p:cNvSpPr>
                <p:nvPr/>
              </p:nvSpPr>
              <p:spPr bwMode="auto">
                <a:xfrm>
                  <a:off x="2702" y="1023"/>
                  <a:ext cx="70" cy="23"/>
                </a:xfrm>
                <a:custGeom>
                  <a:avLst/>
                  <a:gdLst>
                    <a:gd name="T0" fmla="*/ 0 w 70"/>
                    <a:gd name="T1" fmla="*/ 15 h 23"/>
                    <a:gd name="T2" fmla="*/ 30 w 70"/>
                    <a:gd name="T3" fmla="*/ 23 h 23"/>
                    <a:gd name="T4" fmla="*/ 51 w 70"/>
                    <a:gd name="T5" fmla="*/ 17 h 23"/>
                    <a:gd name="T6" fmla="*/ 70 w 70"/>
                    <a:gd name="T7" fmla="*/ 0 h 23"/>
                    <a:gd name="T8" fmla="*/ 0 60000 65536"/>
                    <a:gd name="T9" fmla="*/ 0 60000 65536"/>
                    <a:gd name="T10" fmla="*/ 0 60000 65536"/>
                    <a:gd name="T11" fmla="*/ 0 60000 65536"/>
                    <a:gd name="T12" fmla="*/ 0 w 70"/>
                    <a:gd name="T13" fmla="*/ 0 h 23"/>
                    <a:gd name="T14" fmla="*/ 70 w 70"/>
                    <a:gd name="T15" fmla="*/ 23 h 23"/>
                  </a:gdLst>
                  <a:ahLst/>
                  <a:cxnLst>
                    <a:cxn ang="T8">
                      <a:pos x="T0" y="T1"/>
                    </a:cxn>
                    <a:cxn ang="T9">
                      <a:pos x="T2" y="T3"/>
                    </a:cxn>
                    <a:cxn ang="T10">
                      <a:pos x="T4" y="T5"/>
                    </a:cxn>
                    <a:cxn ang="T11">
                      <a:pos x="T6" y="T7"/>
                    </a:cxn>
                  </a:cxnLst>
                  <a:rect l="T12" t="T13" r="T14" b="T15"/>
                  <a:pathLst>
                    <a:path w="70" h="23">
                      <a:moveTo>
                        <a:pt x="0" y="15"/>
                      </a:moveTo>
                      <a:lnTo>
                        <a:pt x="30" y="23"/>
                      </a:lnTo>
                      <a:lnTo>
                        <a:pt x="51" y="17"/>
                      </a:lnTo>
                      <a:lnTo>
                        <a:pt x="70" y="0"/>
                      </a:lnTo>
                    </a:path>
                  </a:pathLst>
                </a:custGeom>
                <a:noFill/>
                <a:ln w="9525"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16" name="Freeform 189"/>
                <p:cNvSpPr>
                  <a:spLocks noChangeAspect="1"/>
                </p:cNvSpPr>
                <p:nvPr/>
              </p:nvSpPr>
              <p:spPr bwMode="auto">
                <a:xfrm>
                  <a:off x="3783" y="909"/>
                  <a:ext cx="11" cy="68"/>
                </a:xfrm>
                <a:custGeom>
                  <a:avLst/>
                  <a:gdLst>
                    <a:gd name="T0" fmla="*/ 11 w 11"/>
                    <a:gd name="T1" fmla="*/ 0 h 68"/>
                    <a:gd name="T2" fmla="*/ 5 w 11"/>
                    <a:gd name="T3" fmla="*/ 39 h 68"/>
                    <a:gd name="T4" fmla="*/ 0 w 11"/>
                    <a:gd name="T5" fmla="*/ 68 h 68"/>
                    <a:gd name="T6" fmla="*/ 0 60000 65536"/>
                    <a:gd name="T7" fmla="*/ 0 60000 65536"/>
                    <a:gd name="T8" fmla="*/ 0 60000 65536"/>
                    <a:gd name="T9" fmla="*/ 0 w 11"/>
                    <a:gd name="T10" fmla="*/ 0 h 68"/>
                    <a:gd name="T11" fmla="*/ 11 w 11"/>
                    <a:gd name="T12" fmla="*/ 68 h 68"/>
                  </a:gdLst>
                  <a:ahLst/>
                  <a:cxnLst>
                    <a:cxn ang="T6">
                      <a:pos x="T0" y="T1"/>
                    </a:cxn>
                    <a:cxn ang="T7">
                      <a:pos x="T2" y="T3"/>
                    </a:cxn>
                    <a:cxn ang="T8">
                      <a:pos x="T4" y="T5"/>
                    </a:cxn>
                  </a:cxnLst>
                  <a:rect l="T9" t="T10" r="T11" b="T12"/>
                  <a:pathLst>
                    <a:path w="11" h="68">
                      <a:moveTo>
                        <a:pt x="11" y="0"/>
                      </a:moveTo>
                      <a:lnTo>
                        <a:pt x="5" y="39"/>
                      </a:lnTo>
                      <a:lnTo>
                        <a:pt x="0" y="68"/>
                      </a:lnTo>
                    </a:path>
                  </a:pathLst>
                </a:custGeom>
                <a:noFill/>
                <a:ln w="9525"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17" name="Freeform 190"/>
                <p:cNvSpPr>
                  <a:spLocks noChangeAspect="1"/>
                </p:cNvSpPr>
                <p:nvPr/>
              </p:nvSpPr>
              <p:spPr bwMode="auto">
                <a:xfrm>
                  <a:off x="982" y="1060"/>
                  <a:ext cx="3960" cy="1164"/>
                </a:xfrm>
                <a:custGeom>
                  <a:avLst/>
                  <a:gdLst>
                    <a:gd name="T0" fmla="*/ 0 w 3960"/>
                    <a:gd name="T1" fmla="*/ 1164 h 1164"/>
                    <a:gd name="T2" fmla="*/ 6 w 3960"/>
                    <a:gd name="T3" fmla="*/ 404 h 1164"/>
                    <a:gd name="T4" fmla="*/ 474 w 3960"/>
                    <a:gd name="T5" fmla="*/ 368 h 1164"/>
                    <a:gd name="T6" fmla="*/ 478 w 3960"/>
                    <a:gd name="T7" fmla="*/ 412 h 1164"/>
                    <a:gd name="T8" fmla="*/ 686 w 3960"/>
                    <a:gd name="T9" fmla="*/ 376 h 1164"/>
                    <a:gd name="T10" fmla="*/ 698 w 3960"/>
                    <a:gd name="T11" fmla="*/ 400 h 1164"/>
                    <a:gd name="T12" fmla="*/ 954 w 3960"/>
                    <a:gd name="T13" fmla="*/ 380 h 1164"/>
                    <a:gd name="T14" fmla="*/ 982 w 3960"/>
                    <a:gd name="T15" fmla="*/ 432 h 1164"/>
                    <a:gd name="T16" fmla="*/ 1078 w 3960"/>
                    <a:gd name="T17" fmla="*/ 412 h 1164"/>
                    <a:gd name="T18" fmla="*/ 1110 w 3960"/>
                    <a:gd name="T19" fmla="*/ 476 h 1164"/>
                    <a:gd name="T20" fmla="*/ 1218 w 3960"/>
                    <a:gd name="T21" fmla="*/ 464 h 1164"/>
                    <a:gd name="T22" fmla="*/ 1274 w 3960"/>
                    <a:gd name="T23" fmla="*/ 532 h 1164"/>
                    <a:gd name="T24" fmla="*/ 1322 w 3960"/>
                    <a:gd name="T25" fmla="*/ 544 h 1164"/>
                    <a:gd name="T26" fmla="*/ 1446 w 3960"/>
                    <a:gd name="T27" fmla="*/ 540 h 1164"/>
                    <a:gd name="T28" fmla="*/ 1642 w 3960"/>
                    <a:gd name="T29" fmla="*/ 532 h 1164"/>
                    <a:gd name="T30" fmla="*/ 1890 w 3960"/>
                    <a:gd name="T31" fmla="*/ 528 h 1164"/>
                    <a:gd name="T32" fmla="*/ 2170 w 3960"/>
                    <a:gd name="T33" fmla="*/ 484 h 1164"/>
                    <a:gd name="T34" fmla="*/ 2342 w 3960"/>
                    <a:gd name="T35" fmla="*/ 424 h 1164"/>
                    <a:gd name="T36" fmla="*/ 2482 w 3960"/>
                    <a:gd name="T37" fmla="*/ 336 h 1164"/>
                    <a:gd name="T38" fmla="*/ 2558 w 3960"/>
                    <a:gd name="T39" fmla="*/ 292 h 1164"/>
                    <a:gd name="T40" fmla="*/ 2598 w 3960"/>
                    <a:gd name="T41" fmla="*/ 252 h 1164"/>
                    <a:gd name="T42" fmla="*/ 2638 w 3960"/>
                    <a:gd name="T43" fmla="*/ 188 h 1164"/>
                    <a:gd name="T44" fmla="*/ 2634 w 3960"/>
                    <a:gd name="T45" fmla="*/ 136 h 1164"/>
                    <a:gd name="T46" fmla="*/ 2642 w 3960"/>
                    <a:gd name="T47" fmla="*/ 108 h 1164"/>
                    <a:gd name="T48" fmla="*/ 2794 w 3960"/>
                    <a:gd name="T49" fmla="*/ 100 h 1164"/>
                    <a:gd name="T50" fmla="*/ 2986 w 3960"/>
                    <a:gd name="T51" fmla="*/ 84 h 1164"/>
                    <a:gd name="T52" fmla="*/ 3290 w 3960"/>
                    <a:gd name="T53" fmla="*/ 64 h 1164"/>
                    <a:gd name="T54" fmla="*/ 3670 w 3960"/>
                    <a:gd name="T55" fmla="*/ 20 h 1164"/>
                    <a:gd name="T56" fmla="*/ 3858 w 3960"/>
                    <a:gd name="T57" fmla="*/ 4 h 1164"/>
                    <a:gd name="T58" fmla="*/ 3958 w 3960"/>
                    <a:gd name="T59" fmla="*/ 0 h 1164"/>
                    <a:gd name="T60" fmla="*/ 3960 w 3960"/>
                    <a:gd name="T61" fmla="*/ 1164 h 1164"/>
                    <a:gd name="T62" fmla="*/ 0 w 3960"/>
                    <a:gd name="T63" fmla="*/ 1164 h 116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960"/>
                    <a:gd name="T97" fmla="*/ 0 h 1164"/>
                    <a:gd name="T98" fmla="*/ 3960 w 3960"/>
                    <a:gd name="T99" fmla="*/ 1164 h 1164"/>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960" h="1164">
                      <a:moveTo>
                        <a:pt x="0" y="1164"/>
                      </a:moveTo>
                      <a:lnTo>
                        <a:pt x="6" y="404"/>
                      </a:lnTo>
                      <a:lnTo>
                        <a:pt x="474" y="368"/>
                      </a:lnTo>
                      <a:lnTo>
                        <a:pt x="478" y="412"/>
                      </a:lnTo>
                      <a:lnTo>
                        <a:pt x="686" y="376"/>
                      </a:lnTo>
                      <a:lnTo>
                        <a:pt x="698" y="400"/>
                      </a:lnTo>
                      <a:lnTo>
                        <a:pt x="954" y="380"/>
                      </a:lnTo>
                      <a:lnTo>
                        <a:pt x="982" y="432"/>
                      </a:lnTo>
                      <a:lnTo>
                        <a:pt x="1078" y="412"/>
                      </a:lnTo>
                      <a:lnTo>
                        <a:pt x="1110" y="476"/>
                      </a:lnTo>
                      <a:lnTo>
                        <a:pt x="1218" y="464"/>
                      </a:lnTo>
                      <a:lnTo>
                        <a:pt x="1274" y="532"/>
                      </a:lnTo>
                      <a:lnTo>
                        <a:pt x="1322" y="544"/>
                      </a:lnTo>
                      <a:lnTo>
                        <a:pt x="1446" y="540"/>
                      </a:lnTo>
                      <a:lnTo>
                        <a:pt x="1642" y="532"/>
                      </a:lnTo>
                      <a:lnTo>
                        <a:pt x="1890" y="528"/>
                      </a:lnTo>
                      <a:lnTo>
                        <a:pt x="2170" y="484"/>
                      </a:lnTo>
                      <a:lnTo>
                        <a:pt x="2342" y="424"/>
                      </a:lnTo>
                      <a:lnTo>
                        <a:pt x="2482" y="336"/>
                      </a:lnTo>
                      <a:lnTo>
                        <a:pt x="2558" y="292"/>
                      </a:lnTo>
                      <a:lnTo>
                        <a:pt x="2598" y="252"/>
                      </a:lnTo>
                      <a:lnTo>
                        <a:pt x="2638" y="188"/>
                      </a:lnTo>
                      <a:lnTo>
                        <a:pt x="2634" y="136"/>
                      </a:lnTo>
                      <a:lnTo>
                        <a:pt x="2642" y="108"/>
                      </a:lnTo>
                      <a:lnTo>
                        <a:pt x="2794" y="100"/>
                      </a:lnTo>
                      <a:lnTo>
                        <a:pt x="2986" y="84"/>
                      </a:lnTo>
                      <a:lnTo>
                        <a:pt x="3290" y="64"/>
                      </a:lnTo>
                      <a:lnTo>
                        <a:pt x="3670" y="20"/>
                      </a:lnTo>
                      <a:lnTo>
                        <a:pt x="3858" y="4"/>
                      </a:lnTo>
                      <a:lnTo>
                        <a:pt x="3958" y="0"/>
                      </a:lnTo>
                      <a:lnTo>
                        <a:pt x="3960" y="1164"/>
                      </a:lnTo>
                      <a:lnTo>
                        <a:pt x="0" y="1164"/>
                      </a:lnTo>
                      <a:close/>
                    </a:path>
                  </a:pathLst>
                </a:custGeom>
                <a:solidFill>
                  <a:schemeClr val="bg2">
                    <a:alpha val="50195"/>
                  </a:schemeClr>
                </a:solidFill>
                <a:ln>
                  <a:noFill/>
                </a:ln>
                <a:extLst>
                  <a:ext uri="{91240B29-F687-4F45-9708-019B960494DF}">
                    <a14:hiddenLine xmlns:a14="http://schemas.microsoft.com/office/drawing/2010/main" w="25400" cap="flat" cmpd="sng">
                      <a:solidFill>
                        <a:srgbClr val="000000"/>
                      </a:solidFill>
                      <a:prstDash val="solid"/>
                      <a:round/>
                      <a:headEnd type="none" w="med" len="med"/>
                      <a:tailEnd type="none" w="med" len="med"/>
                    </a14:hiddenLine>
                  </a:ext>
                </a:extLst>
              </p:spPr>
              <p:txBody>
                <a:bodyPr/>
                <a:lstStyle/>
                <a:p>
                  <a:endParaRPr lang="en-US"/>
                </a:p>
              </p:txBody>
            </p:sp>
            <p:sp>
              <p:nvSpPr>
                <p:cNvPr id="218" name="Rectangle 191"/>
                <p:cNvSpPr>
                  <a:spLocks noChangeAspect="1" noChangeArrowheads="1"/>
                </p:cNvSpPr>
                <p:nvPr/>
              </p:nvSpPr>
              <p:spPr bwMode="auto">
                <a:xfrm>
                  <a:off x="987" y="772"/>
                  <a:ext cx="3956" cy="1454"/>
                </a:xfrm>
                <a:prstGeom prst="rect">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grpSp>
          <p:grpSp>
            <p:nvGrpSpPr>
              <p:cNvPr id="28" name="Group 192"/>
              <p:cNvGrpSpPr>
                <a:grpSpLocks noChangeAspect="1"/>
              </p:cNvGrpSpPr>
              <p:nvPr/>
            </p:nvGrpSpPr>
            <p:grpSpPr bwMode="auto">
              <a:xfrm>
                <a:off x="5157" y="990"/>
                <a:ext cx="50" cy="1582"/>
                <a:chOff x="507" y="993"/>
                <a:chExt cx="50" cy="1582"/>
              </a:xfrm>
            </p:grpSpPr>
            <p:sp>
              <p:nvSpPr>
                <p:cNvPr id="29" name="Line 193"/>
                <p:cNvSpPr>
                  <a:spLocks noChangeAspect="1" noChangeShapeType="1"/>
                </p:cNvSpPr>
                <p:nvPr/>
              </p:nvSpPr>
              <p:spPr bwMode="auto">
                <a:xfrm>
                  <a:off x="509" y="2575"/>
                  <a:ext cx="46"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 name="Line 194"/>
                <p:cNvSpPr>
                  <a:spLocks noChangeAspect="1" noChangeShapeType="1"/>
                </p:cNvSpPr>
                <p:nvPr/>
              </p:nvSpPr>
              <p:spPr bwMode="auto">
                <a:xfrm>
                  <a:off x="508" y="1509"/>
                  <a:ext cx="46"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1" name="Line 195"/>
                <p:cNvSpPr>
                  <a:spLocks noChangeAspect="1" noChangeShapeType="1"/>
                </p:cNvSpPr>
                <p:nvPr/>
              </p:nvSpPr>
              <p:spPr bwMode="auto">
                <a:xfrm>
                  <a:off x="507" y="2054"/>
                  <a:ext cx="46"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 name="Line 196"/>
                <p:cNvSpPr>
                  <a:spLocks noChangeAspect="1" noChangeShapeType="1"/>
                </p:cNvSpPr>
                <p:nvPr/>
              </p:nvSpPr>
              <p:spPr bwMode="auto">
                <a:xfrm>
                  <a:off x="511" y="993"/>
                  <a:ext cx="46"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sp>
        <p:nvSpPr>
          <p:cNvPr id="228" name="Freeform 227"/>
          <p:cNvSpPr/>
          <p:nvPr/>
        </p:nvSpPr>
        <p:spPr>
          <a:xfrm>
            <a:off x="5777802" y="750359"/>
            <a:ext cx="1517301" cy="70339"/>
          </a:xfrm>
          <a:custGeom>
            <a:avLst/>
            <a:gdLst>
              <a:gd name="connsiteX0" fmla="*/ 1517301 w 1517301"/>
              <a:gd name="connsiteY0" fmla="*/ 70339 h 70339"/>
              <a:gd name="connsiteX1" fmla="*/ 874207 w 1517301"/>
              <a:gd name="connsiteY1" fmla="*/ 10049 h 70339"/>
              <a:gd name="connsiteX2" fmla="*/ 0 w 1517301"/>
              <a:gd name="connsiteY2" fmla="*/ 0 h 70339"/>
              <a:gd name="connsiteX3" fmla="*/ 0 w 1517301"/>
              <a:gd name="connsiteY3" fmla="*/ 0 h 70339"/>
              <a:gd name="connsiteX0" fmla="*/ 1517301 w 1517301"/>
              <a:gd name="connsiteY0" fmla="*/ 70339 h 70339"/>
              <a:gd name="connsiteX1" fmla="*/ 713433 w 1517301"/>
              <a:gd name="connsiteY1" fmla="*/ 10049 h 70339"/>
              <a:gd name="connsiteX2" fmla="*/ 0 w 1517301"/>
              <a:gd name="connsiteY2" fmla="*/ 0 h 70339"/>
              <a:gd name="connsiteX3" fmla="*/ 0 w 1517301"/>
              <a:gd name="connsiteY3" fmla="*/ 0 h 70339"/>
            </a:gdLst>
            <a:ahLst/>
            <a:cxnLst>
              <a:cxn ang="0">
                <a:pos x="connsiteX0" y="connsiteY0"/>
              </a:cxn>
              <a:cxn ang="0">
                <a:pos x="connsiteX1" y="connsiteY1"/>
              </a:cxn>
              <a:cxn ang="0">
                <a:pos x="connsiteX2" y="connsiteY2"/>
              </a:cxn>
              <a:cxn ang="0">
                <a:pos x="connsiteX3" y="connsiteY3"/>
              </a:cxn>
            </a:cxnLst>
            <a:rect l="l" t="t" r="r" b="b"/>
            <a:pathLst>
              <a:path w="1517301" h="70339">
                <a:moveTo>
                  <a:pt x="1517301" y="70339"/>
                </a:moveTo>
                <a:lnTo>
                  <a:pt x="713433" y="10049"/>
                </a:lnTo>
                <a:lnTo>
                  <a:pt x="0" y="0"/>
                </a:lnTo>
                <a:lnTo>
                  <a:pt x="0" y="0"/>
                </a:lnTo>
              </a:path>
            </a:pathLst>
          </a:custGeom>
          <a:ln w="1905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30" name="Freeform 229"/>
          <p:cNvSpPr/>
          <p:nvPr/>
        </p:nvSpPr>
        <p:spPr>
          <a:xfrm>
            <a:off x="5987615" y="1350214"/>
            <a:ext cx="1250079" cy="493114"/>
          </a:xfrm>
          <a:custGeom>
            <a:avLst/>
            <a:gdLst>
              <a:gd name="connsiteX0" fmla="*/ 1517301 w 1517301"/>
              <a:gd name="connsiteY0" fmla="*/ 70339 h 70339"/>
              <a:gd name="connsiteX1" fmla="*/ 874207 w 1517301"/>
              <a:gd name="connsiteY1" fmla="*/ 10049 h 70339"/>
              <a:gd name="connsiteX2" fmla="*/ 0 w 1517301"/>
              <a:gd name="connsiteY2" fmla="*/ 0 h 70339"/>
              <a:gd name="connsiteX3" fmla="*/ 0 w 1517301"/>
              <a:gd name="connsiteY3" fmla="*/ 0 h 70339"/>
              <a:gd name="connsiteX0" fmla="*/ 1517301 w 1517301"/>
              <a:gd name="connsiteY0" fmla="*/ 70339 h 70339"/>
              <a:gd name="connsiteX1" fmla="*/ 713433 w 1517301"/>
              <a:gd name="connsiteY1" fmla="*/ 10049 h 70339"/>
              <a:gd name="connsiteX2" fmla="*/ 0 w 1517301"/>
              <a:gd name="connsiteY2" fmla="*/ 0 h 70339"/>
              <a:gd name="connsiteX3" fmla="*/ 0 w 1517301"/>
              <a:gd name="connsiteY3" fmla="*/ 0 h 70339"/>
              <a:gd name="connsiteX0" fmla="*/ 1185706 w 1185706"/>
              <a:gd name="connsiteY0" fmla="*/ 492370 h 492370"/>
              <a:gd name="connsiteX1" fmla="*/ 713433 w 1185706"/>
              <a:gd name="connsiteY1" fmla="*/ 10049 h 492370"/>
              <a:gd name="connsiteX2" fmla="*/ 0 w 1185706"/>
              <a:gd name="connsiteY2" fmla="*/ 0 h 492370"/>
              <a:gd name="connsiteX3" fmla="*/ 0 w 1185706"/>
              <a:gd name="connsiteY3" fmla="*/ 0 h 492370"/>
              <a:gd name="connsiteX0" fmla="*/ 1185706 w 1185706"/>
              <a:gd name="connsiteY0" fmla="*/ 492370 h 492370"/>
              <a:gd name="connsiteX1" fmla="*/ 532562 w 1185706"/>
              <a:gd name="connsiteY1" fmla="*/ 10049 h 492370"/>
              <a:gd name="connsiteX2" fmla="*/ 0 w 1185706"/>
              <a:gd name="connsiteY2" fmla="*/ 0 h 492370"/>
              <a:gd name="connsiteX3" fmla="*/ 0 w 1185706"/>
              <a:gd name="connsiteY3" fmla="*/ 0 h 492370"/>
              <a:gd name="connsiteX0" fmla="*/ 1185706 w 1185706"/>
              <a:gd name="connsiteY0" fmla="*/ 492370 h 492370"/>
              <a:gd name="connsiteX1" fmla="*/ 472272 w 1185706"/>
              <a:gd name="connsiteY1" fmla="*/ 10049 h 492370"/>
              <a:gd name="connsiteX2" fmla="*/ 0 w 1185706"/>
              <a:gd name="connsiteY2" fmla="*/ 0 h 492370"/>
              <a:gd name="connsiteX3" fmla="*/ 0 w 1185706"/>
              <a:gd name="connsiteY3" fmla="*/ 0 h 492370"/>
              <a:gd name="connsiteX0" fmla="*/ 1209885 w 1209885"/>
              <a:gd name="connsiteY0" fmla="*/ 493114 h 493114"/>
              <a:gd name="connsiteX1" fmla="*/ 496451 w 1209885"/>
              <a:gd name="connsiteY1" fmla="*/ 10793 h 493114"/>
              <a:gd name="connsiteX2" fmla="*/ 24179 w 1209885"/>
              <a:gd name="connsiteY2" fmla="*/ 744 h 493114"/>
              <a:gd name="connsiteX3" fmla="*/ 74420 w 1209885"/>
              <a:gd name="connsiteY3" fmla="*/ 744 h 493114"/>
              <a:gd name="connsiteX0" fmla="*/ 1250079 w 1250079"/>
              <a:gd name="connsiteY0" fmla="*/ 493114 h 493114"/>
              <a:gd name="connsiteX1" fmla="*/ 496451 w 1250079"/>
              <a:gd name="connsiteY1" fmla="*/ 10793 h 493114"/>
              <a:gd name="connsiteX2" fmla="*/ 24179 w 1250079"/>
              <a:gd name="connsiteY2" fmla="*/ 744 h 493114"/>
              <a:gd name="connsiteX3" fmla="*/ 74420 w 1250079"/>
              <a:gd name="connsiteY3" fmla="*/ 744 h 493114"/>
            </a:gdLst>
            <a:ahLst/>
            <a:cxnLst>
              <a:cxn ang="0">
                <a:pos x="connsiteX0" y="connsiteY0"/>
              </a:cxn>
              <a:cxn ang="0">
                <a:pos x="connsiteX1" y="connsiteY1"/>
              </a:cxn>
              <a:cxn ang="0">
                <a:pos x="connsiteX2" y="connsiteY2"/>
              </a:cxn>
              <a:cxn ang="0">
                <a:pos x="connsiteX3" y="connsiteY3"/>
              </a:cxn>
            </a:cxnLst>
            <a:rect l="l" t="t" r="r" b="b"/>
            <a:pathLst>
              <a:path w="1250079" h="493114">
                <a:moveTo>
                  <a:pt x="1250079" y="493114"/>
                </a:moveTo>
                <a:lnTo>
                  <a:pt x="496451" y="10793"/>
                </a:lnTo>
                <a:lnTo>
                  <a:pt x="24179" y="744"/>
                </a:lnTo>
                <a:cubicBezTo>
                  <a:pt x="-46159" y="-931"/>
                  <a:pt x="57673" y="744"/>
                  <a:pt x="74420" y="744"/>
                </a:cubicBezTo>
              </a:path>
            </a:pathLst>
          </a:custGeom>
          <a:ln w="1905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31" name="Freeform 230"/>
          <p:cNvSpPr/>
          <p:nvPr/>
        </p:nvSpPr>
        <p:spPr>
          <a:xfrm>
            <a:off x="5410201" y="1993005"/>
            <a:ext cx="1838848" cy="974691"/>
          </a:xfrm>
          <a:custGeom>
            <a:avLst/>
            <a:gdLst>
              <a:gd name="connsiteX0" fmla="*/ 1517301 w 1517301"/>
              <a:gd name="connsiteY0" fmla="*/ 70339 h 70339"/>
              <a:gd name="connsiteX1" fmla="*/ 874207 w 1517301"/>
              <a:gd name="connsiteY1" fmla="*/ 10049 h 70339"/>
              <a:gd name="connsiteX2" fmla="*/ 0 w 1517301"/>
              <a:gd name="connsiteY2" fmla="*/ 0 h 70339"/>
              <a:gd name="connsiteX3" fmla="*/ 0 w 1517301"/>
              <a:gd name="connsiteY3" fmla="*/ 0 h 70339"/>
              <a:gd name="connsiteX0" fmla="*/ 1517301 w 1517301"/>
              <a:gd name="connsiteY0" fmla="*/ 70339 h 70339"/>
              <a:gd name="connsiteX1" fmla="*/ 713433 w 1517301"/>
              <a:gd name="connsiteY1" fmla="*/ 10049 h 70339"/>
              <a:gd name="connsiteX2" fmla="*/ 0 w 1517301"/>
              <a:gd name="connsiteY2" fmla="*/ 0 h 70339"/>
              <a:gd name="connsiteX3" fmla="*/ 0 w 1517301"/>
              <a:gd name="connsiteY3" fmla="*/ 0 h 70339"/>
              <a:gd name="connsiteX0" fmla="*/ 1838848 w 1838848"/>
              <a:gd name="connsiteY0" fmla="*/ 974691 h 974691"/>
              <a:gd name="connsiteX1" fmla="*/ 713433 w 1838848"/>
              <a:gd name="connsiteY1" fmla="*/ 10049 h 974691"/>
              <a:gd name="connsiteX2" fmla="*/ 0 w 1838848"/>
              <a:gd name="connsiteY2" fmla="*/ 0 h 974691"/>
              <a:gd name="connsiteX3" fmla="*/ 0 w 1838848"/>
              <a:gd name="connsiteY3" fmla="*/ 0 h 974691"/>
              <a:gd name="connsiteX0" fmla="*/ 1838848 w 1838848"/>
              <a:gd name="connsiteY0" fmla="*/ 974691 h 974691"/>
              <a:gd name="connsiteX1" fmla="*/ 1115367 w 1838848"/>
              <a:gd name="connsiteY1" fmla="*/ 10049 h 974691"/>
              <a:gd name="connsiteX2" fmla="*/ 0 w 1838848"/>
              <a:gd name="connsiteY2" fmla="*/ 0 h 974691"/>
              <a:gd name="connsiteX3" fmla="*/ 0 w 1838848"/>
              <a:gd name="connsiteY3" fmla="*/ 0 h 974691"/>
            </a:gdLst>
            <a:ahLst/>
            <a:cxnLst>
              <a:cxn ang="0">
                <a:pos x="connsiteX0" y="connsiteY0"/>
              </a:cxn>
              <a:cxn ang="0">
                <a:pos x="connsiteX1" y="connsiteY1"/>
              </a:cxn>
              <a:cxn ang="0">
                <a:pos x="connsiteX2" y="connsiteY2"/>
              </a:cxn>
              <a:cxn ang="0">
                <a:pos x="connsiteX3" y="connsiteY3"/>
              </a:cxn>
            </a:cxnLst>
            <a:rect l="l" t="t" r="r" b="b"/>
            <a:pathLst>
              <a:path w="1838848" h="974691">
                <a:moveTo>
                  <a:pt x="1838848" y="974691"/>
                </a:moveTo>
                <a:lnTo>
                  <a:pt x="1115367" y="10049"/>
                </a:lnTo>
                <a:lnTo>
                  <a:pt x="0" y="0"/>
                </a:lnTo>
                <a:lnTo>
                  <a:pt x="0" y="0"/>
                </a:lnTo>
              </a:path>
            </a:pathLst>
          </a:custGeom>
          <a:ln w="1905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32" name="Freeform 231"/>
          <p:cNvSpPr/>
          <p:nvPr/>
        </p:nvSpPr>
        <p:spPr>
          <a:xfrm>
            <a:off x="6111212" y="2617245"/>
            <a:ext cx="1125415" cy="1497205"/>
          </a:xfrm>
          <a:custGeom>
            <a:avLst/>
            <a:gdLst>
              <a:gd name="connsiteX0" fmla="*/ 1517301 w 1517301"/>
              <a:gd name="connsiteY0" fmla="*/ 70339 h 70339"/>
              <a:gd name="connsiteX1" fmla="*/ 874207 w 1517301"/>
              <a:gd name="connsiteY1" fmla="*/ 10049 h 70339"/>
              <a:gd name="connsiteX2" fmla="*/ 0 w 1517301"/>
              <a:gd name="connsiteY2" fmla="*/ 0 h 70339"/>
              <a:gd name="connsiteX3" fmla="*/ 0 w 1517301"/>
              <a:gd name="connsiteY3" fmla="*/ 0 h 70339"/>
              <a:gd name="connsiteX0" fmla="*/ 1517301 w 1517301"/>
              <a:gd name="connsiteY0" fmla="*/ 70339 h 70339"/>
              <a:gd name="connsiteX1" fmla="*/ 713433 w 1517301"/>
              <a:gd name="connsiteY1" fmla="*/ 10049 h 70339"/>
              <a:gd name="connsiteX2" fmla="*/ 0 w 1517301"/>
              <a:gd name="connsiteY2" fmla="*/ 0 h 70339"/>
              <a:gd name="connsiteX3" fmla="*/ 0 w 1517301"/>
              <a:gd name="connsiteY3" fmla="*/ 0 h 70339"/>
              <a:gd name="connsiteX0" fmla="*/ 1125415 w 1125415"/>
              <a:gd name="connsiteY0" fmla="*/ 1497205 h 1497205"/>
              <a:gd name="connsiteX1" fmla="*/ 713433 w 1125415"/>
              <a:gd name="connsiteY1" fmla="*/ 10049 h 1497205"/>
              <a:gd name="connsiteX2" fmla="*/ 0 w 1125415"/>
              <a:gd name="connsiteY2" fmla="*/ 0 h 1497205"/>
              <a:gd name="connsiteX3" fmla="*/ 0 w 1125415"/>
              <a:gd name="connsiteY3" fmla="*/ 0 h 1497205"/>
              <a:gd name="connsiteX0" fmla="*/ 1125415 w 1125415"/>
              <a:gd name="connsiteY0" fmla="*/ 1507253 h 1507253"/>
              <a:gd name="connsiteX1" fmla="*/ 411983 w 1125415"/>
              <a:gd name="connsiteY1" fmla="*/ 0 h 1507253"/>
              <a:gd name="connsiteX2" fmla="*/ 0 w 1125415"/>
              <a:gd name="connsiteY2" fmla="*/ 10048 h 1507253"/>
              <a:gd name="connsiteX3" fmla="*/ 0 w 1125415"/>
              <a:gd name="connsiteY3" fmla="*/ 10048 h 1507253"/>
              <a:gd name="connsiteX0" fmla="*/ 1125415 w 1125415"/>
              <a:gd name="connsiteY0" fmla="*/ 1497205 h 1497205"/>
              <a:gd name="connsiteX1" fmla="*/ 411983 w 1125415"/>
              <a:gd name="connsiteY1" fmla="*/ 10049 h 1497205"/>
              <a:gd name="connsiteX2" fmla="*/ 0 w 1125415"/>
              <a:gd name="connsiteY2" fmla="*/ 0 h 1497205"/>
              <a:gd name="connsiteX3" fmla="*/ 0 w 1125415"/>
              <a:gd name="connsiteY3" fmla="*/ 0 h 1497205"/>
            </a:gdLst>
            <a:ahLst/>
            <a:cxnLst>
              <a:cxn ang="0">
                <a:pos x="connsiteX0" y="connsiteY0"/>
              </a:cxn>
              <a:cxn ang="0">
                <a:pos x="connsiteX1" y="connsiteY1"/>
              </a:cxn>
              <a:cxn ang="0">
                <a:pos x="connsiteX2" y="connsiteY2"/>
              </a:cxn>
              <a:cxn ang="0">
                <a:pos x="connsiteX3" y="connsiteY3"/>
              </a:cxn>
            </a:cxnLst>
            <a:rect l="l" t="t" r="r" b="b"/>
            <a:pathLst>
              <a:path w="1125415" h="1497205">
                <a:moveTo>
                  <a:pt x="1125415" y="1497205"/>
                </a:moveTo>
                <a:lnTo>
                  <a:pt x="411983" y="10049"/>
                </a:lnTo>
                <a:lnTo>
                  <a:pt x="0" y="0"/>
                </a:lnTo>
                <a:lnTo>
                  <a:pt x="0" y="0"/>
                </a:lnTo>
              </a:path>
            </a:pathLst>
          </a:custGeom>
          <a:ln w="1905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33" name="Freeform 232"/>
          <p:cNvSpPr/>
          <p:nvPr/>
        </p:nvSpPr>
        <p:spPr>
          <a:xfrm>
            <a:off x="6221664" y="3261922"/>
            <a:ext cx="1034981" cy="1899139"/>
          </a:xfrm>
          <a:custGeom>
            <a:avLst/>
            <a:gdLst>
              <a:gd name="connsiteX0" fmla="*/ 1517301 w 1517301"/>
              <a:gd name="connsiteY0" fmla="*/ 70339 h 70339"/>
              <a:gd name="connsiteX1" fmla="*/ 874207 w 1517301"/>
              <a:gd name="connsiteY1" fmla="*/ 10049 h 70339"/>
              <a:gd name="connsiteX2" fmla="*/ 0 w 1517301"/>
              <a:gd name="connsiteY2" fmla="*/ 0 h 70339"/>
              <a:gd name="connsiteX3" fmla="*/ 0 w 1517301"/>
              <a:gd name="connsiteY3" fmla="*/ 0 h 70339"/>
              <a:gd name="connsiteX0" fmla="*/ 1517301 w 1517301"/>
              <a:gd name="connsiteY0" fmla="*/ 70339 h 70339"/>
              <a:gd name="connsiteX1" fmla="*/ 713433 w 1517301"/>
              <a:gd name="connsiteY1" fmla="*/ 10049 h 70339"/>
              <a:gd name="connsiteX2" fmla="*/ 0 w 1517301"/>
              <a:gd name="connsiteY2" fmla="*/ 0 h 70339"/>
              <a:gd name="connsiteX3" fmla="*/ 0 w 1517301"/>
              <a:gd name="connsiteY3" fmla="*/ 0 h 70339"/>
              <a:gd name="connsiteX0" fmla="*/ 1517301 w 1517301"/>
              <a:gd name="connsiteY0" fmla="*/ 70339 h 70339"/>
              <a:gd name="connsiteX1" fmla="*/ 331596 w 1517301"/>
              <a:gd name="connsiteY1" fmla="*/ 1 h 70339"/>
              <a:gd name="connsiteX2" fmla="*/ 0 w 1517301"/>
              <a:gd name="connsiteY2" fmla="*/ 0 h 70339"/>
              <a:gd name="connsiteX3" fmla="*/ 0 w 1517301"/>
              <a:gd name="connsiteY3" fmla="*/ 0 h 70339"/>
              <a:gd name="connsiteX0" fmla="*/ 1034981 w 1034981"/>
              <a:gd name="connsiteY0" fmla="*/ 1899139 h 1899139"/>
              <a:gd name="connsiteX1" fmla="*/ 331596 w 1034981"/>
              <a:gd name="connsiteY1" fmla="*/ 1 h 1899139"/>
              <a:gd name="connsiteX2" fmla="*/ 0 w 1034981"/>
              <a:gd name="connsiteY2" fmla="*/ 0 h 1899139"/>
              <a:gd name="connsiteX3" fmla="*/ 0 w 1034981"/>
              <a:gd name="connsiteY3" fmla="*/ 0 h 1899139"/>
            </a:gdLst>
            <a:ahLst/>
            <a:cxnLst>
              <a:cxn ang="0">
                <a:pos x="connsiteX0" y="connsiteY0"/>
              </a:cxn>
              <a:cxn ang="0">
                <a:pos x="connsiteX1" y="connsiteY1"/>
              </a:cxn>
              <a:cxn ang="0">
                <a:pos x="connsiteX2" y="connsiteY2"/>
              </a:cxn>
              <a:cxn ang="0">
                <a:pos x="connsiteX3" y="connsiteY3"/>
              </a:cxn>
            </a:cxnLst>
            <a:rect l="l" t="t" r="r" b="b"/>
            <a:pathLst>
              <a:path w="1034981" h="1899139">
                <a:moveTo>
                  <a:pt x="1034981" y="1899139"/>
                </a:moveTo>
                <a:lnTo>
                  <a:pt x="331596" y="1"/>
                </a:lnTo>
                <a:lnTo>
                  <a:pt x="0" y="0"/>
                </a:lnTo>
                <a:lnTo>
                  <a:pt x="0" y="0"/>
                </a:lnTo>
              </a:path>
            </a:pathLst>
          </a:custGeom>
          <a:ln w="1905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34" name="TextBox 233"/>
          <p:cNvSpPr txBox="1"/>
          <p:nvPr/>
        </p:nvSpPr>
        <p:spPr>
          <a:xfrm>
            <a:off x="310579" y="4678740"/>
            <a:ext cx="6428575" cy="1569660"/>
          </a:xfrm>
          <a:prstGeom prst="rect">
            <a:avLst/>
          </a:prstGeom>
          <a:solidFill>
            <a:schemeClr val="tx1"/>
          </a:solidFill>
        </p:spPr>
        <p:txBody>
          <a:bodyPr wrap="square" rtlCol="0">
            <a:spAutoFit/>
          </a:bodyPr>
          <a:lstStyle/>
          <a:p>
            <a:pPr algn="just"/>
            <a:r>
              <a:rPr lang="en-US" sz="1200" dirty="0" smtClean="0">
                <a:solidFill>
                  <a:schemeClr val="bg1"/>
                </a:solidFill>
                <a:latin typeface="Arial" pitchFamily="34" charset="0"/>
                <a:cs typeface="Arial" pitchFamily="34" charset="0"/>
              </a:rPr>
              <a:t>The five principal mechanisms of subsidence affecting the Louisiana coastal plain form something of a continuum.  Crustal </a:t>
            </a:r>
            <a:r>
              <a:rPr lang="en-US" sz="1200" dirty="0" err="1" smtClean="0">
                <a:solidFill>
                  <a:schemeClr val="bg1"/>
                </a:solidFill>
                <a:latin typeface="Arial" pitchFamily="34" charset="0"/>
                <a:cs typeface="Arial" pitchFamily="34" charset="0"/>
              </a:rPr>
              <a:t>downwarp</a:t>
            </a:r>
            <a:r>
              <a:rPr lang="en-US" sz="1200" dirty="0" smtClean="0">
                <a:solidFill>
                  <a:schemeClr val="bg1"/>
                </a:solidFill>
                <a:latin typeface="Arial" pitchFamily="34" charset="0"/>
                <a:cs typeface="Arial" pitchFamily="34" charset="0"/>
              </a:rPr>
              <a:t> it the most difficult to detect in the short term, but its effects are cumulative, and over millions of years, it has the most significant impact in causing subsidence of the basin.  Conversely near surface compaction may be the most immediately detectable agent of subsidence, but its effects begin to taper off after a few decades.  Listric faulting falls in the middle of this spectrum, and its effects may be seen in the sedimentary record over the past few million years, as well as at the surface of the coastal marshes today.</a:t>
            </a:r>
          </a:p>
        </p:txBody>
      </p:sp>
    </p:spTree>
    <p:extLst>
      <p:ext uri="{BB962C8B-B14F-4D97-AF65-F5344CB8AC3E}">
        <p14:creationId xmlns:p14="http://schemas.microsoft.com/office/powerpoint/2010/main" val="28018704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nodeType="click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wipe(up)">
                                      <p:cBhvr>
                                        <p:cTn id="7" dur="500"/>
                                        <p:tgtEl>
                                          <p:spTgt spid="18"/>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nodeType="clickEffect">
                                  <p:stCondLst>
                                    <p:cond delay="0"/>
                                  </p:stCondLst>
                                  <p:childTnLst>
                                    <p:set>
                                      <p:cBhvr>
                                        <p:cTn id="11" dur="1" fill="hold">
                                          <p:stCondLst>
                                            <p:cond delay="0"/>
                                          </p:stCondLst>
                                        </p:cTn>
                                        <p:tgtEl>
                                          <p:spTgt spid="19"/>
                                        </p:tgtEl>
                                        <p:attrNameLst>
                                          <p:attrName>style.visibility</p:attrName>
                                        </p:attrNameLst>
                                      </p:cBhvr>
                                      <p:to>
                                        <p:strVal val="visible"/>
                                      </p:to>
                                    </p:set>
                                    <p:animEffect transition="in" filter="wipe(down)">
                                      <p:cBhvr>
                                        <p:cTn id="12"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Rectangle 26"/>
          <p:cNvSpPr/>
          <p:nvPr/>
        </p:nvSpPr>
        <p:spPr>
          <a:xfrm>
            <a:off x="5133477" y="318194"/>
            <a:ext cx="3686747" cy="5061466"/>
          </a:xfrm>
          <a:prstGeom prst="rect">
            <a:avLst/>
          </a:prstGeom>
          <a:solidFill>
            <a:schemeClr val="tx1"/>
          </a:solidFill>
          <a:ln w="12700">
            <a:no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grpSp>
        <p:nvGrpSpPr>
          <p:cNvPr id="20" name="Group 19"/>
          <p:cNvGrpSpPr>
            <a:grpSpLocks noChangeAspect="1"/>
          </p:cNvGrpSpPr>
          <p:nvPr/>
        </p:nvGrpSpPr>
        <p:grpSpPr>
          <a:xfrm>
            <a:off x="762000" y="304800"/>
            <a:ext cx="4267200" cy="4043056"/>
            <a:chOff x="1295400" y="609600"/>
            <a:chExt cx="6407150" cy="6070600"/>
          </a:xfrm>
        </p:grpSpPr>
        <p:pic>
          <p:nvPicPr>
            <p:cNvPr id="1026" name="Picture 2" descr="C:\Users\cmclindon\Desktop\Slide1.png"/>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1295400" y="609600"/>
              <a:ext cx="6407150" cy="6070600"/>
            </a:xfrm>
            <a:prstGeom prst="rect">
              <a:avLst/>
            </a:prstGeom>
            <a:noFill/>
            <a:extLst>
              <a:ext uri="{909E8E84-426E-40DD-AFC4-6F175D3DCCD1}">
                <a14:hiddenFill xmlns:a14="http://schemas.microsoft.com/office/drawing/2010/main">
                  <a:solidFill>
                    <a:srgbClr val="FFFFFF"/>
                  </a:solidFill>
                </a14:hiddenFill>
              </a:ext>
            </a:extLst>
          </p:spPr>
        </p:pic>
        <p:sp>
          <p:nvSpPr>
            <p:cNvPr id="2" name="Freeform 1"/>
            <p:cNvSpPr/>
            <p:nvPr/>
          </p:nvSpPr>
          <p:spPr>
            <a:xfrm>
              <a:off x="6753224" y="1590675"/>
              <a:ext cx="904875" cy="2062163"/>
            </a:xfrm>
            <a:custGeom>
              <a:avLst/>
              <a:gdLst>
                <a:gd name="connsiteX0" fmla="*/ 866775 w 876300"/>
                <a:gd name="connsiteY0" fmla="*/ 0 h 2052638"/>
                <a:gd name="connsiteX1" fmla="*/ 804863 w 876300"/>
                <a:gd name="connsiteY1" fmla="*/ 47625 h 2052638"/>
                <a:gd name="connsiteX2" fmla="*/ 790575 w 876300"/>
                <a:gd name="connsiteY2" fmla="*/ 80963 h 2052638"/>
                <a:gd name="connsiteX3" fmla="*/ 876300 w 876300"/>
                <a:gd name="connsiteY3" fmla="*/ 71438 h 2052638"/>
                <a:gd name="connsiteX4" fmla="*/ 857250 w 876300"/>
                <a:gd name="connsiteY4" fmla="*/ 123825 h 2052638"/>
                <a:gd name="connsiteX5" fmla="*/ 781050 w 876300"/>
                <a:gd name="connsiteY5" fmla="*/ 147638 h 2052638"/>
                <a:gd name="connsiteX6" fmla="*/ 733425 w 876300"/>
                <a:gd name="connsiteY6" fmla="*/ 166688 h 2052638"/>
                <a:gd name="connsiteX7" fmla="*/ 757238 w 876300"/>
                <a:gd name="connsiteY7" fmla="*/ 238125 h 2052638"/>
                <a:gd name="connsiteX8" fmla="*/ 752475 w 876300"/>
                <a:gd name="connsiteY8" fmla="*/ 328613 h 2052638"/>
                <a:gd name="connsiteX9" fmla="*/ 719138 w 876300"/>
                <a:gd name="connsiteY9" fmla="*/ 457200 h 2052638"/>
                <a:gd name="connsiteX10" fmla="*/ 690563 w 876300"/>
                <a:gd name="connsiteY10" fmla="*/ 514350 h 2052638"/>
                <a:gd name="connsiteX11" fmla="*/ 652463 w 876300"/>
                <a:gd name="connsiteY11" fmla="*/ 528638 h 2052638"/>
                <a:gd name="connsiteX12" fmla="*/ 671513 w 876300"/>
                <a:gd name="connsiteY12" fmla="*/ 600075 h 2052638"/>
                <a:gd name="connsiteX13" fmla="*/ 685800 w 876300"/>
                <a:gd name="connsiteY13" fmla="*/ 671513 h 2052638"/>
                <a:gd name="connsiteX14" fmla="*/ 642938 w 876300"/>
                <a:gd name="connsiteY14" fmla="*/ 766763 h 2052638"/>
                <a:gd name="connsiteX15" fmla="*/ 614363 w 876300"/>
                <a:gd name="connsiteY15" fmla="*/ 842963 h 2052638"/>
                <a:gd name="connsiteX16" fmla="*/ 581025 w 876300"/>
                <a:gd name="connsiteY16" fmla="*/ 933450 h 2052638"/>
                <a:gd name="connsiteX17" fmla="*/ 647700 w 876300"/>
                <a:gd name="connsiteY17" fmla="*/ 1028700 h 2052638"/>
                <a:gd name="connsiteX18" fmla="*/ 700088 w 876300"/>
                <a:gd name="connsiteY18" fmla="*/ 1138238 h 2052638"/>
                <a:gd name="connsiteX19" fmla="*/ 762000 w 876300"/>
                <a:gd name="connsiteY19" fmla="*/ 1243013 h 2052638"/>
                <a:gd name="connsiteX20" fmla="*/ 661988 w 876300"/>
                <a:gd name="connsiteY20" fmla="*/ 1295400 h 2052638"/>
                <a:gd name="connsiteX21" fmla="*/ 638175 w 876300"/>
                <a:gd name="connsiteY21" fmla="*/ 1333500 h 2052638"/>
                <a:gd name="connsiteX22" fmla="*/ 633413 w 876300"/>
                <a:gd name="connsiteY22" fmla="*/ 1395413 h 2052638"/>
                <a:gd name="connsiteX23" fmla="*/ 509588 w 876300"/>
                <a:gd name="connsiteY23" fmla="*/ 1400175 h 2052638"/>
                <a:gd name="connsiteX24" fmla="*/ 423863 w 876300"/>
                <a:gd name="connsiteY24" fmla="*/ 1524000 h 2052638"/>
                <a:gd name="connsiteX25" fmla="*/ 414338 w 876300"/>
                <a:gd name="connsiteY25" fmla="*/ 1585913 h 2052638"/>
                <a:gd name="connsiteX26" fmla="*/ 366713 w 876300"/>
                <a:gd name="connsiteY26" fmla="*/ 1590675 h 2052638"/>
                <a:gd name="connsiteX27" fmla="*/ 290513 w 876300"/>
                <a:gd name="connsiteY27" fmla="*/ 1647825 h 2052638"/>
                <a:gd name="connsiteX28" fmla="*/ 252413 w 876300"/>
                <a:gd name="connsiteY28" fmla="*/ 1724025 h 2052638"/>
                <a:gd name="connsiteX29" fmla="*/ 219075 w 876300"/>
                <a:gd name="connsiteY29" fmla="*/ 1809750 h 2052638"/>
                <a:gd name="connsiteX30" fmla="*/ 185738 w 876300"/>
                <a:gd name="connsiteY30" fmla="*/ 1838325 h 2052638"/>
                <a:gd name="connsiteX31" fmla="*/ 138113 w 876300"/>
                <a:gd name="connsiteY31" fmla="*/ 1862138 h 2052638"/>
                <a:gd name="connsiteX32" fmla="*/ 114300 w 876300"/>
                <a:gd name="connsiteY32" fmla="*/ 1919288 h 2052638"/>
                <a:gd name="connsiteX33" fmla="*/ 57150 w 876300"/>
                <a:gd name="connsiteY33" fmla="*/ 1943100 h 2052638"/>
                <a:gd name="connsiteX34" fmla="*/ 4763 w 876300"/>
                <a:gd name="connsiteY34" fmla="*/ 2052638 h 2052638"/>
                <a:gd name="connsiteX35" fmla="*/ 0 w 876300"/>
                <a:gd name="connsiteY35" fmla="*/ 2052638 h 2052638"/>
                <a:gd name="connsiteX0" fmla="*/ 866775 w 876300"/>
                <a:gd name="connsiteY0" fmla="*/ 0 h 2052638"/>
                <a:gd name="connsiteX1" fmla="*/ 804863 w 876300"/>
                <a:gd name="connsiteY1" fmla="*/ 47625 h 2052638"/>
                <a:gd name="connsiteX2" fmla="*/ 790575 w 876300"/>
                <a:gd name="connsiteY2" fmla="*/ 80963 h 2052638"/>
                <a:gd name="connsiteX3" fmla="*/ 876300 w 876300"/>
                <a:gd name="connsiteY3" fmla="*/ 71438 h 2052638"/>
                <a:gd name="connsiteX4" fmla="*/ 857250 w 876300"/>
                <a:gd name="connsiteY4" fmla="*/ 123825 h 2052638"/>
                <a:gd name="connsiteX5" fmla="*/ 781050 w 876300"/>
                <a:gd name="connsiteY5" fmla="*/ 147638 h 2052638"/>
                <a:gd name="connsiteX6" fmla="*/ 733425 w 876300"/>
                <a:gd name="connsiteY6" fmla="*/ 166688 h 2052638"/>
                <a:gd name="connsiteX7" fmla="*/ 757238 w 876300"/>
                <a:gd name="connsiteY7" fmla="*/ 238125 h 2052638"/>
                <a:gd name="connsiteX8" fmla="*/ 752475 w 876300"/>
                <a:gd name="connsiteY8" fmla="*/ 328613 h 2052638"/>
                <a:gd name="connsiteX9" fmla="*/ 719138 w 876300"/>
                <a:gd name="connsiteY9" fmla="*/ 457200 h 2052638"/>
                <a:gd name="connsiteX10" fmla="*/ 690563 w 876300"/>
                <a:gd name="connsiteY10" fmla="*/ 514350 h 2052638"/>
                <a:gd name="connsiteX11" fmla="*/ 652463 w 876300"/>
                <a:gd name="connsiteY11" fmla="*/ 528638 h 2052638"/>
                <a:gd name="connsiteX12" fmla="*/ 671513 w 876300"/>
                <a:gd name="connsiteY12" fmla="*/ 600075 h 2052638"/>
                <a:gd name="connsiteX13" fmla="*/ 685800 w 876300"/>
                <a:gd name="connsiteY13" fmla="*/ 671513 h 2052638"/>
                <a:gd name="connsiteX14" fmla="*/ 642938 w 876300"/>
                <a:gd name="connsiteY14" fmla="*/ 766763 h 2052638"/>
                <a:gd name="connsiteX15" fmla="*/ 614363 w 876300"/>
                <a:gd name="connsiteY15" fmla="*/ 842963 h 2052638"/>
                <a:gd name="connsiteX16" fmla="*/ 581025 w 876300"/>
                <a:gd name="connsiteY16" fmla="*/ 933450 h 2052638"/>
                <a:gd name="connsiteX17" fmla="*/ 647700 w 876300"/>
                <a:gd name="connsiteY17" fmla="*/ 1028700 h 2052638"/>
                <a:gd name="connsiteX18" fmla="*/ 700088 w 876300"/>
                <a:gd name="connsiteY18" fmla="*/ 1138238 h 2052638"/>
                <a:gd name="connsiteX19" fmla="*/ 762000 w 876300"/>
                <a:gd name="connsiteY19" fmla="*/ 1243013 h 2052638"/>
                <a:gd name="connsiteX20" fmla="*/ 661988 w 876300"/>
                <a:gd name="connsiteY20" fmla="*/ 1295400 h 2052638"/>
                <a:gd name="connsiteX21" fmla="*/ 638175 w 876300"/>
                <a:gd name="connsiteY21" fmla="*/ 1333500 h 2052638"/>
                <a:gd name="connsiteX22" fmla="*/ 633413 w 876300"/>
                <a:gd name="connsiteY22" fmla="*/ 1395413 h 2052638"/>
                <a:gd name="connsiteX23" fmla="*/ 523875 w 876300"/>
                <a:gd name="connsiteY23" fmla="*/ 1419225 h 2052638"/>
                <a:gd name="connsiteX24" fmla="*/ 423863 w 876300"/>
                <a:gd name="connsiteY24" fmla="*/ 1524000 h 2052638"/>
                <a:gd name="connsiteX25" fmla="*/ 414338 w 876300"/>
                <a:gd name="connsiteY25" fmla="*/ 1585913 h 2052638"/>
                <a:gd name="connsiteX26" fmla="*/ 366713 w 876300"/>
                <a:gd name="connsiteY26" fmla="*/ 1590675 h 2052638"/>
                <a:gd name="connsiteX27" fmla="*/ 290513 w 876300"/>
                <a:gd name="connsiteY27" fmla="*/ 1647825 h 2052638"/>
                <a:gd name="connsiteX28" fmla="*/ 252413 w 876300"/>
                <a:gd name="connsiteY28" fmla="*/ 1724025 h 2052638"/>
                <a:gd name="connsiteX29" fmla="*/ 219075 w 876300"/>
                <a:gd name="connsiteY29" fmla="*/ 1809750 h 2052638"/>
                <a:gd name="connsiteX30" fmla="*/ 185738 w 876300"/>
                <a:gd name="connsiteY30" fmla="*/ 1838325 h 2052638"/>
                <a:gd name="connsiteX31" fmla="*/ 138113 w 876300"/>
                <a:gd name="connsiteY31" fmla="*/ 1862138 h 2052638"/>
                <a:gd name="connsiteX32" fmla="*/ 114300 w 876300"/>
                <a:gd name="connsiteY32" fmla="*/ 1919288 h 2052638"/>
                <a:gd name="connsiteX33" fmla="*/ 57150 w 876300"/>
                <a:gd name="connsiteY33" fmla="*/ 1943100 h 2052638"/>
                <a:gd name="connsiteX34" fmla="*/ 4763 w 876300"/>
                <a:gd name="connsiteY34" fmla="*/ 2052638 h 2052638"/>
                <a:gd name="connsiteX35" fmla="*/ 0 w 876300"/>
                <a:gd name="connsiteY35" fmla="*/ 2052638 h 2052638"/>
                <a:gd name="connsiteX0" fmla="*/ 866775 w 876300"/>
                <a:gd name="connsiteY0" fmla="*/ 0 h 2052638"/>
                <a:gd name="connsiteX1" fmla="*/ 804863 w 876300"/>
                <a:gd name="connsiteY1" fmla="*/ 47625 h 2052638"/>
                <a:gd name="connsiteX2" fmla="*/ 790575 w 876300"/>
                <a:gd name="connsiteY2" fmla="*/ 80963 h 2052638"/>
                <a:gd name="connsiteX3" fmla="*/ 876300 w 876300"/>
                <a:gd name="connsiteY3" fmla="*/ 71438 h 2052638"/>
                <a:gd name="connsiteX4" fmla="*/ 857250 w 876300"/>
                <a:gd name="connsiteY4" fmla="*/ 123825 h 2052638"/>
                <a:gd name="connsiteX5" fmla="*/ 781050 w 876300"/>
                <a:gd name="connsiteY5" fmla="*/ 147638 h 2052638"/>
                <a:gd name="connsiteX6" fmla="*/ 733425 w 876300"/>
                <a:gd name="connsiteY6" fmla="*/ 166688 h 2052638"/>
                <a:gd name="connsiteX7" fmla="*/ 757238 w 876300"/>
                <a:gd name="connsiteY7" fmla="*/ 238125 h 2052638"/>
                <a:gd name="connsiteX8" fmla="*/ 752475 w 876300"/>
                <a:gd name="connsiteY8" fmla="*/ 328613 h 2052638"/>
                <a:gd name="connsiteX9" fmla="*/ 719138 w 876300"/>
                <a:gd name="connsiteY9" fmla="*/ 457200 h 2052638"/>
                <a:gd name="connsiteX10" fmla="*/ 690563 w 876300"/>
                <a:gd name="connsiteY10" fmla="*/ 514350 h 2052638"/>
                <a:gd name="connsiteX11" fmla="*/ 652463 w 876300"/>
                <a:gd name="connsiteY11" fmla="*/ 528638 h 2052638"/>
                <a:gd name="connsiteX12" fmla="*/ 671513 w 876300"/>
                <a:gd name="connsiteY12" fmla="*/ 600075 h 2052638"/>
                <a:gd name="connsiteX13" fmla="*/ 685800 w 876300"/>
                <a:gd name="connsiteY13" fmla="*/ 671513 h 2052638"/>
                <a:gd name="connsiteX14" fmla="*/ 642938 w 876300"/>
                <a:gd name="connsiteY14" fmla="*/ 766763 h 2052638"/>
                <a:gd name="connsiteX15" fmla="*/ 614363 w 876300"/>
                <a:gd name="connsiteY15" fmla="*/ 842963 h 2052638"/>
                <a:gd name="connsiteX16" fmla="*/ 581025 w 876300"/>
                <a:gd name="connsiteY16" fmla="*/ 933450 h 2052638"/>
                <a:gd name="connsiteX17" fmla="*/ 647700 w 876300"/>
                <a:gd name="connsiteY17" fmla="*/ 1028700 h 2052638"/>
                <a:gd name="connsiteX18" fmla="*/ 700088 w 876300"/>
                <a:gd name="connsiteY18" fmla="*/ 1138238 h 2052638"/>
                <a:gd name="connsiteX19" fmla="*/ 762000 w 876300"/>
                <a:gd name="connsiteY19" fmla="*/ 1243013 h 2052638"/>
                <a:gd name="connsiteX20" fmla="*/ 661988 w 876300"/>
                <a:gd name="connsiteY20" fmla="*/ 1295400 h 2052638"/>
                <a:gd name="connsiteX21" fmla="*/ 638175 w 876300"/>
                <a:gd name="connsiteY21" fmla="*/ 1333500 h 2052638"/>
                <a:gd name="connsiteX22" fmla="*/ 633413 w 876300"/>
                <a:gd name="connsiteY22" fmla="*/ 1395413 h 2052638"/>
                <a:gd name="connsiteX23" fmla="*/ 523875 w 876300"/>
                <a:gd name="connsiteY23" fmla="*/ 1419225 h 2052638"/>
                <a:gd name="connsiteX24" fmla="*/ 423863 w 876300"/>
                <a:gd name="connsiteY24" fmla="*/ 1524000 h 2052638"/>
                <a:gd name="connsiteX25" fmla="*/ 414338 w 876300"/>
                <a:gd name="connsiteY25" fmla="*/ 1585913 h 2052638"/>
                <a:gd name="connsiteX26" fmla="*/ 366713 w 876300"/>
                <a:gd name="connsiteY26" fmla="*/ 1590675 h 2052638"/>
                <a:gd name="connsiteX27" fmla="*/ 280988 w 876300"/>
                <a:gd name="connsiteY27" fmla="*/ 1628775 h 2052638"/>
                <a:gd name="connsiteX28" fmla="*/ 252413 w 876300"/>
                <a:gd name="connsiteY28" fmla="*/ 1724025 h 2052638"/>
                <a:gd name="connsiteX29" fmla="*/ 219075 w 876300"/>
                <a:gd name="connsiteY29" fmla="*/ 1809750 h 2052638"/>
                <a:gd name="connsiteX30" fmla="*/ 185738 w 876300"/>
                <a:gd name="connsiteY30" fmla="*/ 1838325 h 2052638"/>
                <a:gd name="connsiteX31" fmla="*/ 138113 w 876300"/>
                <a:gd name="connsiteY31" fmla="*/ 1862138 h 2052638"/>
                <a:gd name="connsiteX32" fmla="*/ 114300 w 876300"/>
                <a:gd name="connsiteY32" fmla="*/ 1919288 h 2052638"/>
                <a:gd name="connsiteX33" fmla="*/ 57150 w 876300"/>
                <a:gd name="connsiteY33" fmla="*/ 1943100 h 2052638"/>
                <a:gd name="connsiteX34" fmla="*/ 4763 w 876300"/>
                <a:gd name="connsiteY34" fmla="*/ 2052638 h 2052638"/>
                <a:gd name="connsiteX35" fmla="*/ 0 w 876300"/>
                <a:gd name="connsiteY35" fmla="*/ 2052638 h 2052638"/>
                <a:gd name="connsiteX0" fmla="*/ 866775 w 876300"/>
                <a:gd name="connsiteY0" fmla="*/ 0 h 2052638"/>
                <a:gd name="connsiteX1" fmla="*/ 804863 w 876300"/>
                <a:gd name="connsiteY1" fmla="*/ 47625 h 2052638"/>
                <a:gd name="connsiteX2" fmla="*/ 790575 w 876300"/>
                <a:gd name="connsiteY2" fmla="*/ 80963 h 2052638"/>
                <a:gd name="connsiteX3" fmla="*/ 876300 w 876300"/>
                <a:gd name="connsiteY3" fmla="*/ 71438 h 2052638"/>
                <a:gd name="connsiteX4" fmla="*/ 857250 w 876300"/>
                <a:gd name="connsiteY4" fmla="*/ 123825 h 2052638"/>
                <a:gd name="connsiteX5" fmla="*/ 781050 w 876300"/>
                <a:gd name="connsiteY5" fmla="*/ 147638 h 2052638"/>
                <a:gd name="connsiteX6" fmla="*/ 733425 w 876300"/>
                <a:gd name="connsiteY6" fmla="*/ 166688 h 2052638"/>
                <a:gd name="connsiteX7" fmla="*/ 757238 w 876300"/>
                <a:gd name="connsiteY7" fmla="*/ 238125 h 2052638"/>
                <a:gd name="connsiteX8" fmla="*/ 752475 w 876300"/>
                <a:gd name="connsiteY8" fmla="*/ 328613 h 2052638"/>
                <a:gd name="connsiteX9" fmla="*/ 719138 w 876300"/>
                <a:gd name="connsiteY9" fmla="*/ 457200 h 2052638"/>
                <a:gd name="connsiteX10" fmla="*/ 690563 w 876300"/>
                <a:gd name="connsiteY10" fmla="*/ 514350 h 2052638"/>
                <a:gd name="connsiteX11" fmla="*/ 652463 w 876300"/>
                <a:gd name="connsiteY11" fmla="*/ 528638 h 2052638"/>
                <a:gd name="connsiteX12" fmla="*/ 671513 w 876300"/>
                <a:gd name="connsiteY12" fmla="*/ 600075 h 2052638"/>
                <a:gd name="connsiteX13" fmla="*/ 685800 w 876300"/>
                <a:gd name="connsiteY13" fmla="*/ 671513 h 2052638"/>
                <a:gd name="connsiteX14" fmla="*/ 642938 w 876300"/>
                <a:gd name="connsiteY14" fmla="*/ 766763 h 2052638"/>
                <a:gd name="connsiteX15" fmla="*/ 614363 w 876300"/>
                <a:gd name="connsiteY15" fmla="*/ 842963 h 2052638"/>
                <a:gd name="connsiteX16" fmla="*/ 581025 w 876300"/>
                <a:gd name="connsiteY16" fmla="*/ 933450 h 2052638"/>
                <a:gd name="connsiteX17" fmla="*/ 647700 w 876300"/>
                <a:gd name="connsiteY17" fmla="*/ 1028700 h 2052638"/>
                <a:gd name="connsiteX18" fmla="*/ 700088 w 876300"/>
                <a:gd name="connsiteY18" fmla="*/ 1138238 h 2052638"/>
                <a:gd name="connsiteX19" fmla="*/ 762000 w 876300"/>
                <a:gd name="connsiteY19" fmla="*/ 1243013 h 2052638"/>
                <a:gd name="connsiteX20" fmla="*/ 661988 w 876300"/>
                <a:gd name="connsiteY20" fmla="*/ 1295400 h 2052638"/>
                <a:gd name="connsiteX21" fmla="*/ 638175 w 876300"/>
                <a:gd name="connsiteY21" fmla="*/ 1333500 h 2052638"/>
                <a:gd name="connsiteX22" fmla="*/ 633413 w 876300"/>
                <a:gd name="connsiteY22" fmla="*/ 1395413 h 2052638"/>
                <a:gd name="connsiteX23" fmla="*/ 523875 w 876300"/>
                <a:gd name="connsiteY23" fmla="*/ 1419225 h 2052638"/>
                <a:gd name="connsiteX24" fmla="*/ 423863 w 876300"/>
                <a:gd name="connsiteY24" fmla="*/ 1524000 h 2052638"/>
                <a:gd name="connsiteX25" fmla="*/ 414338 w 876300"/>
                <a:gd name="connsiteY25" fmla="*/ 1585913 h 2052638"/>
                <a:gd name="connsiteX26" fmla="*/ 366713 w 876300"/>
                <a:gd name="connsiteY26" fmla="*/ 1590675 h 2052638"/>
                <a:gd name="connsiteX27" fmla="*/ 280988 w 876300"/>
                <a:gd name="connsiteY27" fmla="*/ 1628775 h 2052638"/>
                <a:gd name="connsiteX28" fmla="*/ 252413 w 876300"/>
                <a:gd name="connsiteY28" fmla="*/ 1724025 h 2052638"/>
                <a:gd name="connsiteX29" fmla="*/ 190500 w 876300"/>
                <a:gd name="connsiteY29" fmla="*/ 1809750 h 2052638"/>
                <a:gd name="connsiteX30" fmla="*/ 185738 w 876300"/>
                <a:gd name="connsiteY30" fmla="*/ 1838325 h 2052638"/>
                <a:gd name="connsiteX31" fmla="*/ 138113 w 876300"/>
                <a:gd name="connsiteY31" fmla="*/ 1862138 h 2052638"/>
                <a:gd name="connsiteX32" fmla="*/ 114300 w 876300"/>
                <a:gd name="connsiteY32" fmla="*/ 1919288 h 2052638"/>
                <a:gd name="connsiteX33" fmla="*/ 57150 w 876300"/>
                <a:gd name="connsiteY33" fmla="*/ 1943100 h 2052638"/>
                <a:gd name="connsiteX34" fmla="*/ 4763 w 876300"/>
                <a:gd name="connsiteY34" fmla="*/ 2052638 h 2052638"/>
                <a:gd name="connsiteX35" fmla="*/ 0 w 876300"/>
                <a:gd name="connsiteY35" fmla="*/ 2052638 h 2052638"/>
                <a:gd name="connsiteX0" fmla="*/ 866775 w 876300"/>
                <a:gd name="connsiteY0" fmla="*/ 0 h 2052638"/>
                <a:gd name="connsiteX1" fmla="*/ 804863 w 876300"/>
                <a:gd name="connsiteY1" fmla="*/ 47625 h 2052638"/>
                <a:gd name="connsiteX2" fmla="*/ 790575 w 876300"/>
                <a:gd name="connsiteY2" fmla="*/ 80963 h 2052638"/>
                <a:gd name="connsiteX3" fmla="*/ 876300 w 876300"/>
                <a:gd name="connsiteY3" fmla="*/ 71438 h 2052638"/>
                <a:gd name="connsiteX4" fmla="*/ 857250 w 876300"/>
                <a:gd name="connsiteY4" fmla="*/ 123825 h 2052638"/>
                <a:gd name="connsiteX5" fmla="*/ 781050 w 876300"/>
                <a:gd name="connsiteY5" fmla="*/ 147638 h 2052638"/>
                <a:gd name="connsiteX6" fmla="*/ 733425 w 876300"/>
                <a:gd name="connsiteY6" fmla="*/ 166688 h 2052638"/>
                <a:gd name="connsiteX7" fmla="*/ 757238 w 876300"/>
                <a:gd name="connsiteY7" fmla="*/ 238125 h 2052638"/>
                <a:gd name="connsiteX8" fmla="*/ 752475 w 876300"/>
                <a:gd name="connsiteY8" fmla="*/ 328613 h 2052638"/>
                <a:gd name="connsiteX9" fmla="*/ 719138 w 876300"/>
                <a:gd name="connsiteY9" fmla="*/ 457200 h 2052638"/>
                <a:gd name="connsiteX10" fmla="*/ 690563 w 876300"/>
                <a:gd name="connsiteY10" fmla="*/ 514350 h 2052638"/>
                <a:gd name="connsiteX11" fmla="*/ 652463 w 876300"/>
                <a:gd name="connsiteY11" fmla="*/ 528638 h 2052638"/>
                <a:gd name="connsiteX12" fmla="*/ 671513 w 876300"/>
                <a:gd name="connsiteY12" fmla="*/ 600075 h 2052638"/>
                <a:gd name="connsiteX13" fmla="*/ 685800 w 876300"/>
                <a:gd name="connsiteY13" fmla="*/ 671513 h 2052638"/>
                <a:gd name="connsiteX14" fmla="*/ 642938 w 876300"/>
                <a:gd name="connsiteY14" fmla="*/ 766763 h 2052638"/>
                <a:gd name="connsiteX15" fmla="*/ 614363 w 876300"/>
                <a:gd name="connsiteY15" fmla="*/ 842963 h 2052638"/>
                <a:gd name="connsiteX16" fmla="*/ 581025 w 876300"/>
                <a:gd name="connsiteY16" fmla="*/ 933450 h 2052638"/>
                <a:gd name="connsiteX17" fmla="*/ 647700 w 876300"/>
                <a:gd name="connsiteY17" fmla="*/ 1028700 h 2052638"/>
                <a:gd name="connsiteX18" fmla="*/ 700088 w 876300"/>
                <a:gd name="connsiteY18" fmla="*/ 1138238 h 2052638"/>
                <a:gd name="connsiteX19" fmla="*/ 762000 w 876300"/>
                <a:gd name="connsiteY19" fmla="*/ 1243013 h 2052638"/>
                <a:gd name="connsiteX20" fmla="*/ 661988 w 876300"/>
                <a:gd name="connsiteY20" fmla="*/ 1295400 h 2052638"/>
                <a:gd name="connsiteX21" fmla="*/ 638175 w 876300"/>
                <a:gd name="connsiteY21" fmla="*/ 1333500 h 2052638"/>
                <a:gd name="connsiteX22" fmla="*/ 633413 w 876300"/>
                <a:gd name="connsiteY22" fmla="*/ 1395413 h 2052638"/>
                <a:gd name="connsiteX23" fmla="*/ 523875 w 876300"/>
                <a:gd name="connsiteY23" fmla="*/ 1419225 h 2052638"/>
                <a:gd name="connsiteX24" fmla="*/ 423863 w 876300"/>
                <a:gd name="connsiteY24" fmla="*/ 1524000 h 2052638"/>
                <a:gd name="connsiteX25" fmla="*/ 414338 w 876300"/>
                <a:gd name="connsiteY25" fmla="*/ 1585913 h 2052638"/>
                <a:gd name="connsiteX26" fmla="*/ 366713 w 876300"/>
                <a:gd name="connsiteY26" fmla="*/ 1590675 h 2052638"/>
                <a:gd name="connsiteX27" fmla="*/ 280988 w 876300"/>
                <a:gd name="connsiteY27" fmla="*/ 1628775 h 2052638"/>
                <a:gd name="connsiteX28" fmla="*/ 252413 w 876300"/>
                <a:gd name="connsiteY28" fmla="*/ 1724025 h 2052638"/>
                <a:gd name="connsiteX29" fmla="*/ 233363 w 876300"/>
                <a:gd name="connsiteY29" fmla="*/ 1776413 h 2052638"/>
                <a:gd name="connsiteX30" fmla="*/ 190500 w 876300"/>
                <a:gd name="connsiteY30" fmla="*/ 1809750 h 2052638"/>
                <a:gd name="connsiteX31" fmla="*/ 185738 w 876300"/>
                <a:gd name="connsiteY31" fmla="*/ 1838325 h 2052638"/>
                <a:gd name="connsiteX32" fmla="*/ 138113 w 876300"/>
                <a:gd name="connsiteY32" fmla="*/ 1862138 h 2052638"/>
                <a:gd name="connsiteX33" fmla="*/ 114300 w 876300"/>
                <a:gd name="connsiteY33" fmla="*/ 1919288 h 2052638"/>
                <a:gd name="connsiteX34" fmla="*/ 57150 w 876300"/>
                <a:gd name="connsiteY34" fmla="*/ 1943100 h 2052638"/>
                <a:gd name="connsiteX35" fmla="*/ 4763 w 876300"/>
                <a:gd name="connsiteY35" fmla="*/ 2052638 h 2052638"/>
                <a:gd name="connsiteX36" fmla="*/ 0 w 876300"/>
                <a:gd name="connsiteY36" fmla="*/ 2052638 h 2052638"/>
                <a:gd name="connsiteX0" fmla="*/ 895350 w 904875"/>
                <a:gd name="connsiteY0" fmla="*/ 0 h 2062163"/>
                <a:gd name="connsiteX1" fmla="*/ 833438 w 904875"/>
                <a:gd name="connsiteY1" fmla="*/ 47625 h 2062163"/>
                <a:gd name="connsiteX2" fmla="*/ 819150 w 904875"/>
                <a:gd name="connsiteY2" fmla="*/ 80963 h 2062163"/>
                <a:gd name="connsiteX3" fmla="*/ 904875 w 904875"/>
                <a:gd name="connsiteY3" fmla="*/ 71438 h 2062163"/>
                <a:gd name="connsiteX4" fmla="*/ 885825 w 904875"/>
                <a:gd name="connsiteY4" fmla="*/ 123825 h 2062163"/>
                <a:gd name="connsiteX5" fmla="*/ 809625 w 904875"/>
                <a:gd name="connsiteY5" fmla="*/ 147638 h 2062163"/>
                <a:gd name="connsiteX6" fmla="*/ 762000 w 904875"/>
                <a:gd name="connsiteY6" fmla="*/ 166688 h 2062163"/>
                <a:gd name="connsiteX7" fmla="*/ 785813 w 904875"/>
                <a:gd name="connsiteY7" fmla="*/ 238125 h 2062163"/>
                <a:gd name="connsiteX8" fmla="*/ 781050 w 904875"/>
                <a:gd name="connsiteY8" fmla="*/ 328613 h 2062163"/>
                <a:gd name="connsiteX9" fmla="*/ 747713 w 904875"/>
                <a:gd name="connsiteY9" fmla="*/ 457200 h 2062163"/>
                <a:gd name="connsiteX10" fmla="*/ 719138 w 904875"/>
                <a:gd name="connsiteY10" fmla="*/ 514350 h 2062163"/>
                <a:gd name="connsiteX11" fmla="*/ 681038 w 904875"/>
                <a:gd name="connsiteY11" fmla="*/ 528638 h 2062163"/>
                <a:gd name="connsiteX12" fmla="*/ 700088 w 904875"/>
                <a:gd name="connsiteY12" fmla="*/ 600075 h 2062163"/>
                <a:gd name="connsiteX13" fmla="*/ 714375 w 904875"/>
                <a:gd name="connsiteY13" fmla="*/ 671513 h 2062163"/>
                <a:gd name="connsiteX14" fmla="*/ 671513 w 904875"/>
                <a:gd name="connsiteY14" fmla="*/ 766763 h 2062163"/>
                <a:gd name="connsiteX15" fmla="*/ 642938 w 904875"/>
                <a:gd name="connsiteY15" fmla="*/ 842963 h 2062163"/>
                <a:gd name="connsiteX16" fmla="*/ 609600 w 904875"/>
                <a:gd name="connsiteY16" fmla="*/ 933450 h 2062163"/>
                <a:gd name="connsiteX17" fmla="*/ 676275 w 904875"/>
                <a:gd name="connsiteY17" fmla="*/ 1028700 h 2062163"/>
                <a:gd name="connsiteX18" fmla="*/ 728663 w 904875"/>
                <a:gd name="connsiteY18" fmla="*/ 1138238 h 2062163"/>
                <a:gd name="connsiteX19" fmla="*/ 790575 w 904875"/>
                <a:gd name="connsiteY19" fmla="*/ 1243013 h 2062163"/>
                <a:gd name="connsiteX20" fmla="*/ 690563 w 904875"/>
                <a:gd name="connsiteY20" fmla="*/ 1295400 h 2062163"/>
                <a:gd name="connsiteX21" fmla="*/ 666750 w 904875"/>
                <a:gd name="connsiteY21" fmla="*/ 1333500 h 2062163"/>
                <a:gd name="connsiteX22" fmla="*/ 661988 w 904875"/>
                <a:gd name="connsiteY22" fmla="*/ 1395413 h 2062163"/>
                <a:gd name="connsiteX23" fmla="*/ 552450 w 904875"/>
                <a:gd name="connsiteY23" fmla="*/ 1419225 h 2062163"/>
                <a:gd name="connsiteX24" fmla="*/ 452438 w 904875"/>
                <a:gd name="connsiteY24" fmla="*/ 1524000 h 2062163"/>
                <a:gd name="connsiteX25" fmla="*/ 442913 w 904875"/>
                <a:gd name="connsiteY25" fmla="*/ 1585913 h 2062163"/>
                <a:gd name="connsiteX26" fmla="*/ 395288 w 904875"/>
                <a:gd name="connsiteY26" fmla="*/ 1590675 h 2062163"/>
                <a:gd name="connsiteX27" fmla="*/ 309563 w 904875"/>
                <a:gd name="connsiteY27" fmla="*/ 1628775 h 2062163"/>
                <a:gd name="connsiteX28" fmla="*/ 280988 w 904875"/>
                <a:gd name="connsiteY28" fmla="*/ 1724025 h 2062163"/>
                <a:gd name="connsiteX29" fmla="*/ 261938 w 904875"/>
                <a:gd name="connsiteY29" fmla="*/ 1776413 h 2062163"/>
                <a:gd name="connsiteX30" fmla="*/ 219075 w 904875"/>
                <a:gd name="connsiteY30" fmla="*/ 1809750 h 2062163"/>
                <a:gd name="connsiteX31" fmla="*/ 214313 w 904875"/>
                <a:gd name="connsiteY31" fmla="*/ 1838325 h 2062163"/>
                <a:gd name="connsiteX32" fmla="*/ 166688 w 904875"/>
                <a:gd name="connsiteY32" fmla="*/ 1862138 h 2062163"/>
                <a:gd name="connsiteX33" fmla="*/ 142875 w 904875"/>
                <a:gd name="connsiteY33" fmla="*/ 1919288 h 2062163"/>
                <a:gd name="connsiteX34" fmla="*/ 85725 w 904875"/>
                <a:gd name="connsiteY34" fmla="*/ 1943100 h 2062163"/>
                <a:gd name="connsiteX35" fmla="*/ 33338 w 904875"/>
                <a:gd name="connsiteY35" fmla="*/ 2052638 h 2062163"/>
                <a:gd name="connsiteX36" fmla="*/ 0 w 904875"/>
                <a:gd name="connsiteY36" fmla="*/ 2062163 h 2062163"/>
                <a:gd name="connsiteX0" fmla="*/ 895350 w 904875"/>
                <a:gd name="connsiteY0" fmla="*/ 0 h 2062163"/>
                <a:gd name="connsiteX1" fmla="*/ 833438 w 904875"/>
                <a:gd name="connsiteY1" fmla="*/ 47625 h 2062163"/>
                <a:gd name="connsiteX2" fmla="*/ 819150 w 904875"/>
                <a:gd name="connsiteY2" fmla="*/ 80963 h 2062163"/>
                <a:gd name="connsiteX3" fmla="*/ 904875 w 904875"/>
                <a:gd name="connsiteY3" fmla="*/ 71438 h 2062163"/>
                <a:gd name="connsiteX4" fmla="*/ 885825 w 904875"/>
                <a:gd name="connsiteY4" fmla="*/ 123825 h 2062163"/>
                <a:gd name="connsiteX5" fmla="*/ 809625 w 904875"/>
                <a:gd name="connsiteY5" fmla="*/ 147638 h 2062163"/>
                <a:gd name="connsiteX6" fmla="*/ 762000 w 904875"/>
                <a:gd name="connsiteY6" fmla="*/ 166688 h 2062163"/>
                <a:gd name="connsiteX7" fmla="*/ 785813 w 904875"/>
                <a:gd name="connsiteY7" fmla="*/ 238125 h 2062163"/>
                <a:gd name="connsiteX8" fmla="*/ 781050 w 904875"/>
                <a:gd name="connsiteY8" fmla="*/ 328613 h 2062163"/>
                <a:gd name="connsiteX9" fmla="*/ 747713 w 904875"/>
                <a:gd name="connsiteY9" fmla="*/ 457200 h 2062163"/>
                <a:gd name="connsiteX10" fmla="*/ 719138 w 904875"/>
                <a:gd name="connsiteY10" fmla="*/ 514350 h 2062163"/>
                <a:gd name="connsiteX11" fmla="*/ 681038 w 904875"/>
                <a:gd name="connsiteY11" fmla="*/ 528638 h 2062163"/>
                <a:gd name="connsiteX12" fmla="*/ 700088 w 904875"/>
                <a:gd name="connsiteY12" fmla="*/ 600075 h 2062163"/>
                <a:gd name="connsiteX13" fmla="*/ 714375 w 904875"/>
                <a:gd name="connsiteY13" fmla="*/ 671513 h 2062163"/>
                <a:gd name="connsiteX14" fmla="*/ 671513 w 904875"/>
                <a:gd name="connsiteY14" fmla="*/ 766763 h 2062163"/>
                <a:gd name="connsiteX15" fmla="*/ 642938 w 904875"/>
                <a:gd name="connsiteY15" fmla="*/ 842963 h 2062163"/>
                <a:gd name="connsiteX16" fmla="*/ 609600 w 904875"/>
                <a:gd name="connsiteY16" fmla="*/ 933450 h 2062163"/>
                <a:gd name="connsiteX17" fmla="*/ 676275 w 904875"/>
                <a:gd name="connsiteY17" fmla="*/ 1028700 h 2062163"/>
                <a:gd name="connsiteX18" fmla="*/ 728663 w 904875"/>
                <a:gd name="connsiteY18" fmla="*/ 1138238 h 2062163"/>
                <a:gd name="connsiteX19" fmla="*/ 790575 w 904875"/>
                <a:gd name="connsiteY19" fmla="*/ 1243013 h 2062163"/>
                <a:gd name="connsiteX20" fmla="*/ 690563 w 904875"/>
                <a:gd name="connsiteY20" fmla="*/ 1295400 h 2062163"/>
                <a:gd name="connsiteX21" fmla="*/ 666750 w 904875"/>
                <a:gd name="connsiteY21" fmla="*/ 1333500 h 2062163"/>
                <a:gd name="connsiteX22" fmla="*/ 661988 w 904875"/>
                <a:gd name="connsiteY22" fmla="*/ 1395413 h 2062163"/>
                <a:gd name="connsiteX23" fmla="*/ 552450 w 904875"/>
                <a:gd name="connsiteY23" fmla="*/ 1419225 h 2062163"/>
                <a:gd name="connsiteX24" fmla="*/ 452438 w 904875"/>
                <a:gd name="connsiteY24" fmla="*/ 1524000 h 2062163"/>
                <a:gd name="connsiteX25" fmla="*/ 442913 w 904875"/>
                <a:gd name="connsiteY25" fmla="*/ 1585913 h 2062163"/>
                <a:gd name="connsiteX26" fmla="*/ 395288 w 904875"/>
                <a:gd name="connsiteY26" fmla="*/ 1590675 h 2062163"/>
                <a:gd name="connsiteX27" fmla="*/ 309563 w 904875"/>
                <a:gd name="connsiteY27" fmla="*/ 1628775 h 2062163"/>
                <a:gd name="connsiteX28" fmla="*/ 280988 w 904875"/>
                <a:gd name="connsiteY28" fmla="*/ 1724025 h 2062163"/>
                <a:gd name="connsiteX29" fmla="*/ 261938 w 904875"/>
                <a:gd name="connsiteY29" fmla="*/ 1776413 h 2062163"/>
                <a:gd name="connsiteX30" fmla="*/ 219075 w 904875"/>
                <a:gd name="connsiteY30" fmla="*/ 1809750 h 2062163"/>
                <a:gd name="connsiteX31" fmla="*/ 214313 w 904875"/>
                <a:gd name="connsiteY31" fmla="*/ 1838325 h 2062163"/>
                <a:gd name="connsiteX32" fmla="*/ 166688 w 904875"/>
                <a:gd name="connsiteY32" fmla="*/ 1862138 h 2062163"/>
                <a:gd name="connsiteX33" fmla="*/ 142875 w 904875"/>
                <a:gd name="connsiteY33" fmla="*/ 1919288 h 2062163"/>
                <a:gd name="connsiteX34" fmla="*/ 85725 w 904875"/>
                <a:gd name="connsiteY34" fmla="*/ 1943100 h 2062163"/>
                <a:gd name="connsiteX35" fmla="*/ 23813 w 904875"/>
                <a:gd name="connsiteY35" fmla="*/ 2033588 h 2062163"/>
                <a:gd name="connsiteX36" fmla="*/ 0 w 904875"/>
                <a:gd name="connsiteY36" fmla="*/ 2062163 h 2062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904875" h="2062163">
                  <a:moveTo>
                    <a:pt x="895350" y="0"/>
                  </a:moveTo>
                  <a:lnTo>
                    <a:pt x="833438" y="47625"/>
                  </a:lnTo>
                  <a:lnTo>
                    <a:pt x="819150" y="80963"/>
                  </a:lnTo>
                  <a:lnTo>
                    <a:pt x="904875" y="71438"/>
                  </a:lnTo>
                  <a:lnTo>
                    <a:pt x="885825" y="123825"/>
                  </a:lnTo>
                  <a:lnTo>
                    <a:pt x="809625" y="147638"/>
                  </a:lnTo>
                  <a:lnTo>
                    <a:pt x="762000" y="166688"/>
                  </a:lnTo>
                  <a:lnTo>
                    <a:pt x="785813" y="238125"/>
                  </a:lnTo>
                  <a:lnTo>
                    <a:pt x="781050" y="328613"/>
                  </a:lnTo>
                  <a:lnTo>
                    <a:pt x="747713" y="457200"/>
                  </a:lnTo>
                  <a:lnTo>
                    <a:pt x="719138" y="514350"/>
                  </a:lnTo>
                  <a:lnTo>
                    <a:pt x="681038" y="528638"/>
                  </a:lnTo>
                  <a:lnTo>
                    <a:pt x="700088" y="600075"/>
                  </a:lnTo>
                  <a:lnTo>
                    <a:pt x="714375" y="671513"/>
                  </a:lnTo>
                  <a:lnTo>
                    <a:pt x="671513" y="766763"/>
                  </a:lnTo>
                  <a:lnTo>
                    <a:pt x="642938" y="842963"/>
                  </a:lnTo>
                  <a:lnTo>
                    <a:pt x="609600" y="933450"/>
                  </a:lnTo>
                  <a:lnTo>
                    <a:pt x="676275" y="1028700"/>
                  </a:lnTo>
                  <a:lnTo>
                    <a:pt x="728663" y="1138238"/>
                  </a:lnTo>
                  <a:lnTo>
                    <a:pt x="790575" y="1243013"/>
                  </a:lnTo>
                  <a:lnTo>
                    <a:pt x="690563" y="1295400"/>
                  </a:lnTo>
                  <a:lnTo>
                    <a:pt x="666750" y="1333500"/>
                  </a:lnTo>
                  <a:lnTo>
                    <a:pt x="661988" y="1395413"/>
                  </a:lnTo>
                  <a:lnTo>
                    <a:pt x="552450" y="1419225"/>
                  </a:lnTo>
                  <a:lnTo>
                    <a:pt x="452438" y="1524000"/>
                  </a:lnTo>
                  <a:lnTo>
                    <a:pt x="442913" y="1585913"/>
                  </a:lnTo>
                  <a:lnTo>
                    <a:pt x="395288" y="1590675"/>
                  </a:lnTo>
                  <a:lnTo>
                    <a:pt x="309563" y="1628775"/>
                  </a:lnTo>
                  <a:lnTo>
                    <a:pt x="280988" y="1724025"/>
                  </a:lnTo>
                  <a:cubicBezTo>
                    <a:pt x="273050" y="1736725"/>
                    <a:pt x="269876" y="1763713"/>
                    <a:pt x="261938" y="1776413"/>
                  </a:cubicBezTo>
                  <a:lnTo>
                    <a:pt x="219075" y="1809750"/>
                  </a:lnTo>
                  <a:cubicBezTo>
                    <a:pt x="217488" y="1819275"/>
                    <a:pt x="223044" y="1829594"/>
                    <a:pt x="214313" y="1838325"/>
                  </a:cubicBezTo>
                  <a:cubicBezTo>
                    <a:pt x="205582" y="1847056"/>
                    <a:pt x="182563" y="1854200"/>
                    <a:pt x="166688" y="1862138"/>
                  </a:cubicBezTo>
                  <a:lnTo>
                    <a:pt x="142875" y="1919288"/>
                  </a:lnTo>
                  <a:lnTo>
                    <a:pt x="85725" y="1943100"/>
                  </a:lnTo>
                  <a:lnTo>
                    <a:pt x="23813" y="2033588"/>
                  </a:lnTo>
                  <a:lnTo>
                    <a:pt x="0" y="2062163"/>
                  </a:lnTo>
                </a:path>
              </a:pathLst>
            </a:custGeom>
            <a:noFill/>
            <a:ln w="25400">
              <a:solidFill>
                <a:srgbClr val="0033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Freeform 2"/>
            <p:cNvSpPr/>
            <p:nvPr/>
          </p:nvSpPr>
          <p:spPr>
            <a:xfrm>
              <a:off x="5405438" y="4033838"/>
              <a:ext cx="1695450" cy="976312"/>
            </a:xfrm>
            <a:custGeom>
              <a:avLst/>
              <a:gdLst>
                <a:gd name="connsiteX0" fmla="*/ 1376362 w 1695450"/>
                <a:gd name="connsiteY0" fmla="*/ 47625 h 976312"/>
                <a:gd name="connsiteX1" fmla="*/ 1433512 w 1695450"/>
                <a:gd name="connsiteY1" fmla="*/ 133350 h 976312"/>
                <a:gd name="connsiteX2" fmla="*/ 1495425 w 1695450"/>
                <a:gd name="connsiteY2" fmla="*/ 190500 h 976312"/>
                <a:gd name="connsiteX3" fmla="*/ 1528762 w 1695450"/>
                <a:gd name="connsiteY3" fmla="*/ 261937 h 976312"/>
                <a:gd name="connsiteX4" fmla="*/ 1552575 w 1695450"/>
                <a:gd name="connsiteY4" fmla="*/ 352425 h 976312"/>
                <a:gd name="connsiteX5" fmla="*/ 1590675 w 1695450"/>
                <a:gd name="connsiteY5" fmla="*/ 442912 h 976312"/>
                <a:gd name="connsiteX6" fmla="*/ 1662112 w 1695450"/>
                <a:gd name="connsiteY6" fmla="*/ 533400 h 976312"/>
                <a:gd name="connsiteX7" fmla="*/ 1695450 w 1695450"/>
                <a:gd name="connsiteY7" fmla="*/ 723900 h 976312"/>
                <a:gd name="connsiteX8" fmla="*/ 1690687 w 1695450"/>
                <a:gd name="connsiteY8" fmla="*/ 852487 h 976312"/>
                <a:gd name="connsiteX9" fmla="*/ 1662112 w 1695450"/>
                <a:gd name="connsiteY9" fmla="*/ 904875 h 976312"/>
                <a:gd name="connsiteX10" fmla="*/ 1614487 w 1695450"/>
                <a:gd name="connsiteY10" fmla="*/ 919162 h 976312"/>
                <a:gd name="connsiteX11" fmla="*/ 1581150 w 1695450"/>
                <a:gd name="connsiteY11" fmla="*/ 938212 h 976312"/>
                <a:gd name="connsiteX12" fmla="*/ 1490662 w 1695450"/>
                <a:gd name="connsiteY12" fmla="*/ 976312 h 976312"/>
                <a:gd name="connsiteX13" fmla="*/ 1528762 w 1695450"/>
                <a:gd name="connsiteY13" fmla="*/ 952500 h 976312"/>
                <a:gd name="connsiteX14" fmla="*/ 1533525 w 1695450"/>
                <a:gd name="connsiteY14" fmla="*/ 895350 h 976312"/>
                <a:gd name="connsiteX15" fmla="*/ 1519237 w 1695450"/>
                <a:gd name="connsiteY15" fmla="*/ 833437 h 976312"/>
                <a:gd name="connsiteX16" fmla="*/ 1466850 w 1695450"/>
                <a:gd name="connsiteY16" fmla="*/ 785812 h 976312"/>
                <a:gd name="connsiteX17" fmla="*/ 1414462 w 1695450"/>
                <a:gd name="connsiteY17" fmla="*/ 776287 h 976312"/>
                <a:gd name="connsiteX18" fmla="*/ 1390650 w 1695450"/>
                <a:gd name="connsiteY18" fmla="*/ 723900 h 976312"/>
                <a:gd name="connsiteX19" fmla="*/ 1362075 w 1695450"/>
                <a:gd name="connsiteY19" fmla="*/ 685800 h 976312"/>
                <a:gd name="connsiteX20" fmla="*/ 1319212 w 1695450"/>
                <a:gd name="connsiteY20" fmla="*/ 681037 h 976312"/>
                <a:gd name="connsiteX21" fmla="*/ 1338262 w 1695450"/>
                <a:gd name="connsiteY21" fmla="*/ 633412 h 976312"/>
                <a:gd name="connsiteX22" fmla="*/ 1285875 w 1695450"/>
                <a:gd name="connsiteY22" fmla="*/ 614362 h 976312"/>
                <a:gd name="connsiteX23" fmla="*/ 1233487 w 1695450"/>
                <a:gd name="connsiteY23" fmla="*/ 552450 h 976312"/>
                <a:gd name="connsiteX24" fmla="*/ 1204912 w 1695450"/>
                <a:gd name="connsiteY24" fmla="*/ 538162 h 976312"/>
                <a:gd name="connsiteX25" fmla="*/ 1209675 w 1695450"/>
                <a:gd name="connsiteY25" fmla="*/ 500062 h 976312"/>
                <a:gd name="connsiteX26" fmla="*/ 1228725 w 1695450"/>
                <a:gd name="connsiteY26" fmla="*/ 423862 h 976312"/>
                <a:gd name="connsiteX27" fmla="*/ 1195387 w 1695450"/>
                <a:gd name="connsiteY27" fmla="*/ 442912 h 976312"/>
                <a:gd name="connsiteX28" fmla="*/ 1185862 w 1695450"/>
                <a:gd name="connsiteY28" fmla="*/ 428625 h 976312"/>
                <a:gd name="connsiteX29" fmla="*/ 1176337 w 1695450"/>
                <a:gd name="connsiteY29" fmla="*/ 304800 h 976312"/>
                <a:gd name="connsiteX30" fmla="*/ 1166812 w 1695450"/>
                <a:gd name="connsiteY30" fmla="*/ 219075 h 976312"/>
                <a:gd name="connsiteX31" fmla="*/ 1100137 w 1695450"/>
                <a:gd name="connsiteY31" fmla="*/ 152400 h 976312"/>
                <a:gd name="connsiteX32" fmla="*/ 1009650 w 1695450"/>
                <a:gd name="connsiteY32" fmla="*/ 109537 h 976312"/>
                <a:gd name="connsiteX33" fmla="*/ 938212 w 1695450"/>
                <a:gd name="connsiteY33" fmla="*/ 42862 h 976312"/>
                <a:gd name="connsiteX34" fmla="*/ 895350 w 1695450"/>
                <a:gd name="connsiteY34" fmla="*/ 52387 h 976312"/>
                <a:gd name="connsiteX35" fmla="*/ 857250 w 1695450"/>
                <a:gd name="connsiteY35" fmla="*/ 85725 h 976312"/>
                <a:gd name="connsiteX36" fmla="*/ 795337 w 1695450"/>
                <a:gd name="connsiteY36" fmla="*/ 114300 h 976312"/>
                <a:gd name="connsiteX37" fmla="*/ 733425 w 1695450"/>
                <a:gd name="connsiteY37" fmla="*/ 142875 h 976312"/>
                <a:gd name="connsiteX38" fmla="*/ 681037 w 1695450"/>
                <a:gd name="connsiteY38" fmla="*/ 119062 h 976312"/>
                <a:gd name="connsiteX39" fmla="*/ 633412 w 1695450"/>
                <a:gd name="connsiteY39" fmla="*/ 66675 h 976312"/>
                <a:gd name="connsiteX40" fmla="*/ 523875 w 1695450"/>
                <a:gd name="connsiteY40" fmla="*/ 47625 h 976312"/>
                <a:gd name="connsiteX41" fmla="*/ 428625 w 1695450"/>
                <a:gd name="connsiteY41" fmla="*/ 52387 h 976312"/>
                <a:gd name="connsiteX42" fmla="*/ 347662 w 1695450"/>
                <a:gd name="connsiteY42" fmla="*/ 71437 h 976312"/>
                <a:gd name="connsiteX43" fmla="*/ 285750 w 1695450"/>
                <a:gd name="connsiteY43" fmla="*/ 90487 h 976312"/>
                <a:gd name="connsiteX44" fmla="*/ 280987 w 1695450"/>
                <a:gd name="connsiteY44" fmla="*/ 61912 h 976312"/>
                <a:gd name="connsiteX45" fmla="*/ 257175 w 1695450"/>
                <a:gd name="connsiteY45" fmla="*/ 61912 h 976312"/>
                <a:gd name="connsiteX46" fmla="*/ 238125 w 1695450"/>
                <a:gd name="connsiteY46" fmla="*/ 0 h 976312"/>
                <a:gd name="connsiteX47" fmla="*/ 219075 w 1695450"/>
                <a:gd name="connsiteY47" fmla="*/ 4762 h 976312"/>
                <a:gd name="connsiteX48" fmla="*/ 171450 w 1695450"/>
                <a:gd name="connsiteY48" fmla="*/ 61912 h 976312"/>
                <a:gd name="connsiteX49" fmla="*/ 71437 w 1695450"/>
                <a:gd name="connsiteY49" fmla="*/ 76200 h 976312"/>
                <a:gd name="connsiteX50" fmla="*/ 4762 w 1695450"/>
                <a:gd name="connsiteY50" fmla="*/ 109537 h 976312"/>
                <a:gd name="connsiteX51" fmla="*/ 0 w 1695450"/>
                <a:gd name="connsiteY51" fmla="*/ 109537 h 976312"/>
                <a:gd name="connsiteX0" fmla="*/ 1376362 w 1695450"/>
                <a:gd name="connsiteY0" fmla="*/ 47625 h 976312"/>
                <a:gd name="connsiteX1" fmla="*/ 1433512 w 1695450"/>
                <a:gd name="connsiteY1" fmla="*/ 133350 h 976312"/>
                <a:gd name="connsiteX2" fmla="*/ 1495425 w 1695450"/>
                <a:gd name="connsiteY2" fmla="*/ 190500 h 976312"/>
                <a:gd name="connsiteX3" fmla="*/ 1528762 w 1695450"/>
                <a:gd name="connsiteY3" fmla="*/ 261937 h 976312"/>
                <a:gd name="connsiteX4" fmla="*/ 1552575 w 1695450"/>
                <a:gd name="connsiteY4" fmla="*/ 352425 h 976312"/>
                <a:gd name="connsiteX5" fmla="*/ 1590675 w 1695450"/>
                <a:gd name="connsiteY5" fmla="*/ 442912 h 976312"/>
                <a:gd name="connsiteX6" fmla="*/ 1662112 w 1695450"/>
                <a:gd name="connsiteY6" fmla="*/ 533400 h 976312"/>
                <a:gd name="connsiteX7" fmla="*/ 1695450 w 1695450"/>
                <a:gd name="connsiteY7" fmla="*/ 723900 h 976312"/>
                <a:gd name="connsiteX8" fmla="*/ 1690687 w 1695450"/>
                <a:gd name="connsiteY8" fmla="*/ 852487 h 976312"/>
                <a:gd name="connsiteX9" fmla="*/ 1662112 w 1695450"/>
                <a:gd name="connsiteY9" fmla="*/ 904875 h 976312"/>
                <a:gd name="connsiteX10" fmla="*/ 1614487 w 1695450"/>
                <a:gd name="connsiteY10" fmla="*/ 919162 h 976312"/>
                <a:gd name="connsiteX11" fmla="*/ 1581150 w 1695450"/>
                <a:gd name="connsiteY11" fmla="*/ 938212 h 976312"/>
                <a:gd name="connsiteX12" fmla="*/ 1490662 w 1695450"/>
                <a:gd name="connsiteY12" fmla="*/ 976312 h 976312"/>
                <a:gd name="connsiteX13" fmla="*/ 1528762 w 1695450"/>
                <a:gd name="connsiteY13" fmla="*/ 952500 h 976312"/>
                <a:gd name="connsiteX14" fmla="*/ 1533525 w 1695450"/>
                <a:gd name="connsiteY14" fmla="*/ 895350 h 976312"/>
                <a:gd name="connsiteX15" fmla="*/ 1519237 w 1695450"/>
                <a:gd name="connsiteY15" fmla="*/ 833437 h 976312"/>
                <a:gd name="connsiteX16" fmla="*/ 1466850 w 1695450"/>
                <a:gd name="connsiteY16" fmla="*/ 785812 h 976312"/>
                <a:gd name="connsiteX17" fmla="*/ 1414462 w 1695450"/>
                <a:gd name="connsiteY17" fmla="*/ 776287 h 976312"/>
                <a:gd name="connsiteX18" fmla="*/ 1390650 w 1695450"/>
                <a:gd name="connsiteY18" fmla="*/ 723900 h 976312"/>
                <a:gd name="connsiteX19" fmla="*/ 1362075 w 1695450"/>
                <a:gd name="connsiteY19" fmla="*/ 685800 h 976312"/>
                <a:gd name="connsiteX20" fmla="*/ 1319212 w 1695450"/>
                <a:gd name="connsiteY20" fmla="*/ 681037 h 976312"/>
                <a:gd name="connsiteX21" fmla="*/ 1338262 w 1695450"/>
                <a:gd name="connsiteY21" fmla="*/ 633412 h 976312"/>
                <a:gd name="connsiteX22" fmla="*/ 1285875 w 1695450"/>
                <a:gd name="connsiteY22" fmla="*/ 614362 h 976312"/>
                <a:gd name="connsiteX23" fmla="*/ 1233487 w 1695450"/>
                <a:gd name="connsiteY23" fmla="*/ 552450 h 976312"/>
                <a:gd name="connsiteX24" fmla="*/ 1204912 w 1695450"/>
                <a:gd name="connsiteY24" fmla="*/ 538162 h 976312"/>
                <a:gd name="connsiteX25" fmla="*/ 1209675 w 1695450"/>
                <a:gd name="connsiteY25" fmla="*/ 500062 h 976312"/>
                <a:gd name="connsiteX26" fmla="*/ 1228725 w 1695450"/>
                <a:gd name="connsiteY26" fmla="*/ 423862 h 976312"/>
                <a:gd name="connsiteX27" fmla="*/ 1195387 w 1695450"/>
                <a:gd name="connsiteY27" fmla="*/ 442912 h 976312"/>
                <a:gd name="connsiteX28" fmla="*/ 1185862 w 1695450"/>
                <a:gd name="connsiteY28" fmla="*/ 428625 h 976312"/>
                <a:gd name="connsiteX29" fmla="*/ 1176337 w 1695450"/>
                <a:gd name="connsiteY29" fmla="*/ 304800 h 976312"/>
                <a:gd name="connsiteX30" fmla="*/ 1166812 w 1695450"/>
                <a:gd name="connsiteY30" fmla="*/ 219075 h 976312"/>
                <a:gd name="connsiteX31" fmla="*/ 1100137 w 1695450"/>
                <a:gd name="connsiteY31" fmla="*/ 152400 h 976312"/>
                <a:gd name="connsiteX32" fmla="*/ 1009650 w 1695450"/>
                <a:gd name="connsiteY32" fmla="*/ 109537 h 976312"/>
                <a:gd name="connsiteX33" fmla="*/ 938212 w 1695450"/>
                <a:gd name="connsiteY33" fmla="*/ 42862 h 976312"/>
                <a:gd name="connsiteX34" fmla="*/ 895350 w 1695450"/>
                <a:gd name="connsiteY34" fmla="*/ 52387 h 976312"/>
                <a:gd name="connsiteX35" fmla="*/ 838200 w 1695450"/>
                <a:gd name="connsiteY35" fmla="*/ 80962 h 976312"/>
                <a:gd name="connsiteX36" fmla="*/ 795337 w 1695450"/>
                <a:gd name="connsiteY36" fmla="*/ 114300 h 976312"/>
                <a:gd name="connsiteX37" fmla="*/ 733425 w 1695450"/>
                <a:gd name="connsiteY37" fmla="*/ 142875 h 976312"/>
                <a:gd name="connsiteX38" fmla="*/ 681037 w 1695450"/>
                <a:gd name="connsiteY38" fmla="*/ 119062 h 976312"/>
                <a:gd name="connsiteX39" fmla="*/ 633412 w 1695450"/>
                <a:gd name="connsiteY39" fmla="*/ 66675 h 976312"/>
                <a:gd name="connsiteX40" fmla="*/ 523875 w 1695450"/>
                <a:gd name="connsiteY40" fmla="*/ 47625 h 976312"/>
                <a:gd name="connsiteX41" fmla="*/ 428625 w 1695450"/>
                <a:gd name="connsiteY41" fmla="*/ 52387 h 976312"/>
                <a:gd name="connsiteX42" fmla="*/ 347662 w 1695450"/>
                <a:gd name="connsiteY42" fmla="*/ 71437 h 976312"/>
                <a:gd name="connsiteX43" fmla="*/ 285750 w 1695450"/>
                <a:gd name="connsiteY43" fmla="*/ 90487 h 976312"/>
                <a:gd name="connsiteX44" fmla="*/ 280987 w 1695450"/>
                <a:gd name="connsiteY44" fmla="*/ 61912 h 976312"/>
                <a:gd name="connsiteX45" fmla="*/ 257175 w 1695450"/>
                <a:gd name="connsiteY45" fmla="*/ 61912 h 976312"/>
                <a:gd name="connsiteX46" fmla="*/ 238125 w 1695450"/>
                <a:gd name="connsiteY46" fmla="*/ 0 h 976312"/>
                <a:gd name="connsiteX47" fmla="*/ 219075 w 1695450"/>
                <a:gd name="connsiteY47" fmla="*/ 4762 h 976312"/>
                <a:gd name="connsiteX48" fmla="*/ 171450 w 1695450"/>
                <a:gd name="connsiteY48" fmla="*/ 61912 h 976312"/>
                <a:gd name="connsiteX49" fmla="*/ 71437 w 1695450"/>
                <a:gd name="connsiteY49" fmla="*/ 76200 h 976312"/>
                <a:gd name="connsiteX50" fmla="*/ 4762 w 1695450"/>
                <a:gd name="connsiteY50" fmla="*/ 109537 h 976312"/>
                <a:gd name="connsiteX51" fmla="*/ 0 w 1695450"/>
                <a:gd name="connsiteY51" fmla="*/ 109537 h 976312"/>
                <a:gd name="connsiteX0" fmla="*/ 1376362 w 1695450"/>
                <a:gd name="connsiteY0" fmla="*/ 47625 h 976312"/>
                <a:gd name="connsiteX1" fmla="*/ 1433512 w 1695450"/>
                <a:gd name="connsiteY1" fmla="*/ 133350 h 976312"/>
                <a:gd name="connsiteX2" fmla="*/ 1495425 w 1695450"/>
                <a:gd name="connsiteY2" fmla="*/ 190500 h 976312"/>
                <a:gd name="connsiteX3" fmla="*/ 1528762 w 1695450"/>
                <a:gd name="connsiteY3" fmla="*/ 261937 h 976312"/>
                <a:gd name="connsiteX4" fmla="*/ 1552575 w 1695450"/>
                <a:gd name="connsiteY4" fmla="*/ 352425 h 976312"/>
                <a:gd name="connsiteX5" fmla="*/ 1590675 w 1695450"/>
                <a:gd name="connsiteY5" fmla="*/ 442912 h 976312"/>
                <a:gd name="connsiteX6" fmla="*/ 1662112 w 1695450"/>
                <a:gd name="connsiteY6" fmla="*/ 533400 h 976312"/>
                <a:gd name="connsiteX7" fmla="*/ 1695450 w 1695450"/>
                <a:gd name="connsiteY7" fmla="*/ 723900 h 976312"/>
                <a:gd name="connsiteX8" fmla="*/ 1690687 w 1695450"/>
                <a:gd name="connsiteY8" fmla="*/ 852487 h 976312"/>
                <a:gd name="connsiteX9" fmla="*/ 1662112 w 1695450"/>
                <a:gd name="connsiteY9" fmla="*/ 904875 h 976312"/>
                <a:gd name="connsiteX10" fmla="*/ 1614487 w 1695450"/>
                <a:gd name="connsiteY10" fmla="*/ 919162 h 976312"/>
                <a:gd name="connsiteX11" fmla="*/ 1581150 w 1695450"/>
                <a:gd name="connsiteY11" fmla="*/ 938212 h 976312"/>
                <a:gd name="connsiteX12" fmla="*/ 1490662 w 1695450"/>
                <a:gd name="connsiteY12" fmla="*/ 976312 h 976312"/>
                <a:gd name="connsiteX13" fmla="*/ 1528762 w 1695450"/>
                <a:gd name="connsiteY13" fmla="*/ 952500 h 976312"/>
                <a:gd name="connsiteX14" fmla="*/ 1533525 w 1695450"/>
                <a:gd name="connsiteY14" fmla="*/ 895350 h 976312"/>
                <a:gd name="connsiteX15" fmla="*/ 1519237 w 1695450"/>
                <a:gd name="connsiteY15" fmla="*/ 833437 h 976312"/>
                <a:gd name="connsiteX16" fmla="*/ 1466850 w 1695450"/>
                <a:gd name="connsiteY16" fmla="*/ 785812 h 976312"/>
                <a:gd name="connsiteX17" fmla="*/ 1414462 w 1695450"/>
                <a:gd name="connsiteY17" fmla="*/ 776287 h 976312"/>
                <a:gd name="connsiteX18" fmla="*/ 1390650 w 1695450"/>
                <a:gd name="connsiteY18" fmla="*/ 723900 h 976312"/>
                <a:gd name="connsiteX19" fmla="*/ 1362075 w 1695450"/>
                <a:gd name="connsiteY19" fmla="*/ 685800 h 976312"/>
                <a:gd name="connsiteX20" fmla="*/ 1319212 w 1695450"/>
                <a:gd name="connsiteY20" fmla="*/ 681037 h 976312"/>
                <a:gd name="connsiteX21" fmla="*/ 1338262 w 1695450"/>
                <a:gd name="connsiteY21" fmla="*/ 633412 h 976312"/>
                <a:gd name="connsiteX22" fmla="*/ 1285875 w 1695450"/>
                <a:gd name="connsiteY22" fmla="*/ 614362 h 976312"/>
                <a:gd name="connsiteX23" fmla="*/ 1233487 w 1695450"/>
                <a:gd name="connsiteY23" fmla="*/ 552450 h 976312"/>
                <a:gd name="connsiteX24" fmla="*/ 1204912 w 1695450"/>
                <a:gd name="connsiteY24" fmla="*/ 538162 h 976312"/>
                <a:gd name="connsiteX25" fmla="*/ 1209675 w 1695450"/>
                <a:gd name="connsiteY25" fmla="*/ 500062 h 976312"/>
                <a:gd name="connsiteX26" fmla="*/ 1228725 w 1695450"/>
                <a:gd name="connsiteY26" fmla="*/ 423862 h 976312"/>
                <a:gd name="connsiteX27" fmla="*/ 1195387 w 1695450"/>
                <a:gd name="connsiteY27" fmla="*/ 442912 h 976312"/>
                <a:gd name="connsiteX28" fmla="*/ 1185862 w 1695450"/>
                <a:gd name="connsiteY28" fmla="*/ 428625 h 976312"/>
                <a:gd name="connsiteX29" fmla="*/ 1176337 w 1695450"/>
                <a:gd name="connsiteY29" fmla="*/ 304800 h 976312"/>
                <a:gd name="connsiteX30" fmla="*/ 1166812 w 1695450"/>
                <a:gd name="connsiteY30" fmla="*/ 219075 h 976312"/>
                <a:gd name="connsiteX31" fmla="*/ 1100137 w 1695450"/>
                <a:gd name="connsiteY31" fmla="*/ 152400 h 976312"/>
                <a:gd name="connsiteX32" fmla="*/ 1009650 w 1695450"/>
                <a:gd name="connsiteY32" fmla="*/ 109537 h 976312"/>
                <a:gd name="connsiteX33" fmla="*/ 938212 w 1695450"/>
                <a:gd name="connsiteY33" fmla="*/ 42862 h 976312"/>
                <a:gd name="connsiteX34" fmla="*/ 876300 w 1695450"/>
                <a:gd name="connsiteY34" fmla="*/ 47625 h 976312"/>
                <a:gd name="connsiteX35" fmla="*/ 838200 w 1695450"/>
                <a:gd name="connsiteY35" fmla="*/ 80962 h 976312"/>
                <a:gd name="connsiteX36" fmla="*/ 795337 w 1695450"/>
                <a:gd name="connsiteY36" fmla="*/ 114300 h 976312"/>
                <a:gd name="connsiteX37" fmla="*/ 733425 w 1695450"/>
                <a:gd name="connsiteY37" fmla="*/ 142875 h 976312"/>
                <a:gd name="connsiteX38" fmla="*/ 681037 w 1695450"/>
                <a:gd name="connsiteY38" fmla="*/ 119062 h 976312"/>
                <a:gd name="connsiteX39" fmla="*/ 633412 w 1695450"/>
                <a:gd name="connsiteY39" fmla="*/ 66675 h 976312"/>
                <a:gd name="connsiteX40" fmla="*/ 523875 w 1695450"/>
                <a:gd name="connsiteY40" fmla="*/ 47625 h 976312"/>
                <a:gd name="connsiteX41" fmla="*/ 428625 w 1695450"/>
                <a:gd name="connsiteY41" fmla="*/ 52387 h 976312"/>
                <a:gd name="connsiteX42" fmla="*/ 347662 w 1695450"/>
                <a:gd name="connsiteY42" fmla="*/ 71437 h 976312"/>
                <a:gd name="connsiteX43" fmla="*/ 285750 w 1695450"/>
                <a:gd name="connsiteY43" fmla="*/ 90487 h 976312"/>
                <a:gd name="connsiteX44" fmla="*/ 280987 w 1695450"/>
                <a:gd name="connsiteY44" fmla="*/ 61912 h 976312"/>
                <a:gd name="connsiteX45" fmla="*/ 257175 w 1695450"/>
                <a:gd name="connsiteY45" fmla="*/ 61912 h 976312"/>
                <a:gd name="connsiteX46" fmla="*/ 238125 w 1695450"/>
                <a:gd name="connsiteY46" fmla="*/ 0 h 976312"/>
                <a:gd name="connsiteX47" fmla="*/ 219075 w 1695450"/>
                <a:gd name="connsiteY47" fmla="*/ 4762 h 976312"/>
                <a:gd name="connsiteX48" fmla="*/ 171450 w 1695450"/>
                <a:gd name="connsiteY48" fmla="*/ 61912 h 976312"/>
                <a:gd name="connsiteX49" fmla="*/ 71437 w 1695450"/>
                <a:gd name="connsiteY49" fmla="*/ 76200 h 976312"/>
                <a:gd name="connsiteX50" fmla="*/ 4762 w 1695450"/>
                <a:gd name="connsiteY50" fmla="*/ 109537 h 976312"/>
                <a:gd name="connsiteX51" fmla="*/ 0 w 1695450"/>
                <a:gd name="connsiteY51" fmla="*/ 109537 h 976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1695450" h="976312">
                  <a:moveTo>
                    <a:pt x="1376362" y="47625"/>
                  </a:moveTo>
                  <a:lnTo>
                    <a:pt x="1433512" y="133350"/>
                  </a:lnTo>
                  <a:lnTo>
                    <a:pt x="1495425" y="190500"/>
                  </a:lnTo>
                  <a:lnTo>
                    <a:pt x="1528762" y="261937"/>
                  </a:lnTo>
                  <a:lnTo>
                    <a:pt x="1552575" y="352425"/>
                  </a:lnTo>
                  <a:lnTo>
                    <a:pt x="1590675" y="442912"/>
                  </a:lnTo>
                  <a:lnTo>
                    <a:pt x="1662112" y="533400"/>
                  </a:lnTo>
                  <a:lnTo>
                    <a:pt x="1695450" y="723900"/>
                  </a:lnTo>
                  <a:lnTo>
                    <a:pt x="1690687" y="852487"/>
                  </a:lnTo>
                  <a:lnTo>
                    <a:pt x="1662112" y="904875"/>
                  </a:lnTo>
                  <a:lnTo>
                    <a:pt x="1614487" y="919162"/>
                  </a:lnTo>
                  <a:lnTo>
                    <a:pt x="1581150" y="938212"/>
                  </a:lnTo>
                  <a:lnTo>
                    <a:pt x="1490662" y="976312"/>
                  </a:lnTo>
                  <a:lnTo>
                    <a:pt x="1528762" y="952500"/>
                  </a:lnTo>
                  <a:lnTo>
                    <a:pt x="1533525" y="895350"/>
                  </a:lnTo>
                  <a:lnTo>
                    <a:pt x="1519237" y="833437"/>
                  </a:lnTo>
                  <a:lnTo>
                    <a:pt x="1466850" y="785812"/>
                  </a:lnTo>
                  <a:lnTo>
                    <a:pt x="1414462" y="776287"/>
                  </a:lnTo>
                  <a:lnTo>
                    <a:pt x="1390650" y="723900"/>
                  </a:lnTo>
                  <a:lnTo>
                    <a:pt x="1362075" y="685800"/>
                  </a:lnTo>
                  <a:lnTo>
                    <a:pt x="1319212" y="681037"/>
                  </a:lnTo>
                  <a:lnTo>
                    <a:pt x="1338262" y="633412"/>
                  </a:lnTo>
                  <a:lnTo>
                    <a:pt x="1285875" y="614362"/>
                  </a:lnTo>
                  <a:lnTo>
                    <a:pt x="1233487" y="552450"/>
                  </a:lnTo>
                  <a:lnTo>
                    <a:pt x="1204912" y="538162"/>
                  </a:lnTo>
                  <a:lnTo>
                    <a:pt x="1209675" y="500062"/>
                  </a:lnTo>
                  <a:lnTo>
                    <a:pt x="1228725" y="423862"/>
                  </a:lnTo>
                  <a:lnTo>
                    <a:pt x="1195387" y="442912"/>
                  </a:lnTo>
                  <a:lnTo>
                    <a:pt x="1185862" y="428625"/>
                  </a:lnTo>
                  <a:lnTo>
                    <a:pt x="1176337" y="304800"/>
                  </a:lnTo>
                  <a:lnTo>
                    <a:pt x="1166812" y="219075"/>
                  </a:lnTo>
                  <a:lnTo>
                    <a:pt x="1100137" y="152400"/>
                  </a:lnTo>
                  <a:lnTo>
                    <a:pt x="1009650" y="109537"/>
                  </a:lnTo>
                  <a:lnTo>
                    <a:pt x="938212" y="42862"/>
                  </a:lnTo>
                  <a:lnTo>
                    <a:pt x="876300" y="47625"/>
                  </a:lnTo>
                  <a:lnTo>
                    <a:pt x="838200" y="80962"/>
                  </a:lnTo>
                  <a:cubicBezTo>
                    <a:pt x="823912" y="92075"/>
                    <a:pt x="812800" y="103981"/>
                    <a:pt x="795337" y="114300"/>
                  </a:cubicBezTo>
                  <a:cubicBezTo>
                    <a:pt x="777874" y="124619"/>
                    <a:pt x="754062" y="133350"/>
                    <a:pt x="733425" y="142875"/>
                  </a:cubicBezTo>
                  <a:lnTo>
                    <a:pt x="681037" y="119062"/>
                  </a:lnTo>
                  <a:lnTo>
                    <a:pt x="633412" y="66675"/>
                  </a:lnTo>
                  <a:lnTo>
                    <a:pt x="523875" y="47625"/>
                  </a:lnTo>
                  <a:lnTo>
                    <a:pt x="428625" y="52387"/>
                  </a:lnTo>
                  <a:lnTo>
                    <a:pt x="347662" y="71437"/>
                  </a:lnTo>
                  <a:lnTo>
                    <a:pt x="285750" y="90487"/>
                  </a:lnTo>
                  <a:lnTo>
                    <a:pt x="280987" y="61912"/>
                  </a:lnTo>
                  <a:lnTo>
                    <a:pt x="257175" y="61912"/>
                  </a:lnTo>
                  <a:lnTo>
                    <a:pt x="238125" y="0"/>
                  </a:lnTo>
                  <a:lnTo>
                    <a:pt x="219075" y="4762"/>
                  </a:lnTo>
                  <a:lnTo>
                    <a:pt x="171450" y="61912"/>
                  </a:lnTo>
                  <a:lnTo>
                    <a:pt x="71437" y="76200"/>
                  </a:lnTo>
                  <a:lnTo>
                    <a:pt x="4762" y="109537"/>
                  </a:lnTo>
                  <a:lnTo>
                    <a:pt x="0" y="109537"/>
                  </a:lnTo>
                </a:path>
              </a:pathLst>
            </a:custGeom>
            <a:noFill/>
            <a:ln w="25400">
              <a:solidFill>
                <a:srgbClr val="0033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Freeform 3"/>
            <p:cNvSpPr/>
            <p:nvPr/>
          </p:nvSpPr>
          <p:spPr>
            <a:xfrm>
              <a:off x="3981450" y="5310188"/>
              <a:ext cx="2095500" cy="1328737"/>
            </a:xfrm>
            <a:custGeom>
              <a:avLst/>
              <a:gdLst>
                <a:gd name="connsiteX0" fmla="*/ 28575 w 2095500"/>
                <a:gd name="connsiteY0" fmla="*/ 0 h 1328737"/>
                <a:gd name="connsiteX1" fmla="*/ 19050 w 2095500"/>
                <a:gd name="connsiteY1" fmla="*/ 133350 h 1328737"/>
                <a:gd name="connsiteX2" fmla="*/ 14288 w 2095500"/>
                <a:gd name="connsiteY2" fmla="*/ 266700 h 1328737"/>
                <a:gd name="connsiteX3" fmla="*/ 14288 w 2095500"/>
                <a:gd name="connsiteY3" fmla="*/ 376237 h 1328737"/>
                <a:gd name="connsiteX4" fmla="*/ 0 w 2095500"/>
                <a:gd name="connsiteY4" fmla="*/ 461962 h 1328737"/>
                <a:gd name="connsiteX5" fmla="*/ 23813 w 2095500"/>
                <a:gd name="connsiteY5" fmla="*/ 542925 h 1328737"/>
                <a:gd name="connsiteX6" fmla="*/ 90488 w 2095500"/>
                <a:gd name="connsiteY6" fmla="*/ 590550 h 1328737"/>
                <a:gd name="connsiteX7" fmla="*/ 85725 w 2095500"/>
                <a:gd name="connsiteY7" fmla="*/ 661987 h 1328737"/>
                <a:gd name="connsiteX8" fmla="*/ 100013 w 2095500"/>
                <a:gd name="connsiteY8" fmla="*/ 742950 h 1328737"/>
                <a:gd name="connsiteX9" fmla="*/ 185738 w 2095500"/>
                <a:gd name="connsiteY9" fmla="*/ 838200 h 1328737"/>
                <a:gd name="connsiteX10" fmla="*/ 233363 w 2095500"/>
                <a:gd name="connsiteY10" fmla="*/ 923925 h 1328737"/>
                <a:gd name="connsiteX11" fmla="*/ 280988 w 2095500"/>
                <a:gd name="connsiteY11" fmla="*/ 990600 h 1328737"/>
                <a:gd name="connsiteX12" fmla="*/ 314325 w 2095500"/>
                <a:gd name="connsiteY12" fmla="*/ 1057275 h 1328737"/>
                <a:gd name="connsiteX13" fmla="*/ 338138 w 2095500"/>
                <a:gd name="connsiteY13" fmla="*/ 1114425 h 1328737"/>
                <a:gd name="connsiteX14" fmla="*/ 390525 w 2095500"/>
                <a:gd name="connsiteY14" fmla="*/ 1143000 h 1328737"/>
                <a:gd name="connsiteX15" fmla="*/ 428625 w 2095500"/>
                <a:gd name="connsiteY15" fmla="*/ 1190625 h 1328737"/>
                <a:gd name="connsiteX16" fmla="*/ 538163 w 2095500"/>
                <a:gd name="connsiteY16" fmla="*/ 1195387 h 1328737"/>
                <a:gd name="connsiteX17" fmla="*/ 576263 w 2095500"/>
                <a:gd name="connsiteY17" fmla="*/ 1214437 h 1328737"/>
                <a:gd name="connsiteX18" fmla="*/ 614363 w 2095500"/>
                <a:gd name="connsiteY18" fmla="*/ 1233487 h 1328737"/>
                <a:gd name="connsiteX19" fmla="*/ 685800 w 2095500"/>
                <a:gd name="connsiteY19" fmla="*/ 1290637 h 1328737"/>
                <a:gd name="connsiteX20" fmla="*/ 766763 w 2095500"/>
                <a:gd name="connsiteY20" fmla="*/ 1281112 h 1328737"/>
                <a:gd name="connsiteX21" fmla="*/ 857250 w 2095500"/>
                <a:gd name="connsiteY21" fmla="*/ 1238250 h 1328737"/>
                <a:gd name="connsiteX22" fmla="*/ 938213 w 2095500"/>
                <a:gd name="connsiteY22" fmla="*/ 1228725 h 1328737"/>
                <a:gd name="connsiteX23" fmla="*/ 1014413 w 2095500"/>
                <a:gd name="connsiteY23" fmla="*/ 1214437 h 1328737"/>
                <a:gd name="connsiteX24" fmla="*/ 1071563 w 2095500"/>
                <a:gd name="connsiteY24" fmla="*/ 1166812 h 1328737"/>
                <a:gd name="connsiteX25" fmla="*/ 1204913 w 2095500"/>
                <a:gd name="connsiteY25" fmla="*/ 1147762 h 1328737"/>
                <a:gd name="connsiteX26" fmla="*/ 1328738 w 2095500"/>
                <a:gd name="connsiteY26" fmla="*/ 1076325 h 1328737"/>
                <a:gd name="connsiteX27" fmla="*/ 1371600 w 2095500"/>
                <a:gd name="connsiteY27" fmla="*/ 1028700 h 1328737"/>
                <a:gd name="connsiteX28" fmla="*/ 1371600 w 2095500"/>
                <a:gd name="connsiteY28" fmla="*/ 962025 h 1328737"/>
                <a:gd name="connsiteX29" fmla="*/ 1400175 w 2095500"/>
                <a:gd name="connsiteY29" fmla="*/ 900112 h 1328737"/>
                <a:gd name="connsiteX30" fmla="*/ 1414463 w 2095500"/>
                <a:gd name="connsiteY30" fmla="*/ 823912 h 1328737"/>
                <a:gd name="connsiteX31" fmla="*/ 1400175 w 2095500"/>
                <a:gd name="connsiteY31" fmla="*/ 738187 h 1328737"/>
                <a:gd name="connsiteX32" fmla="*/ 1400175 w 2095500"/>
                <a:gd name="connsiteY32" fmla="*/ 690562 h 1328737"/>
                <a:gd name="connsiteX33" fmla="*/ 1438275 w 2095500"/>
                <a:gd name="connsiteY33" fmla="*/ 642937 h 1328737"/>
                <a:gd name="connsiteX34" fmla="*/ 1543050 w 2095500"/>
                <a:gd name="connsiteY34" fmla="*/ 590550 h 1328737"/>
                <a:gd name="connsiteX35" fmla="*/ 1643063 w 2095500"/>
                <a:gd name="connsiteY35" fmla="*/ 576262 h 1328737"/>
                <a:gd name="connsiteX36" fmla="*/ 1714500 w 2095500"/>
                <a:gd name="connsiteY36" fmla="*/ 557212 h 1328737"/>
                <a:gd name="connsiteX37" fmla="*/ 1771650 w 2095500"/>
                <a:gd name="connsiteY37" fmla="*/ 514350 h 1328737"/>
                <a:gd name="connsiteX38" fmla="*/ 1885950 w 2095500"/>
                <a:gd name="connsiteY38" fmla="*/ 504825 h 1328737"/>
                <a:gd name="connsiteX39" fmla="*/ 1966913 w 2095500"/>
                <a:gd name="connsiteY39" fmla="*/ 509587 h 1328737"/>
                <a:gd name="connsiteX40" fmla="*/ 1966913 w 2095500"/>
                <a:gd name="connsiteY40" fmla="*/ 509587 h 1328737"/>
                <a:gd name="connsiteX41" fmla="*/ 2038350 w 2095500"/>
                <a:gd name="connsiteY41" fmla="*/ 495300 h 1328737"/>
                <a:gd name="connsiteX42" fmla="*/ 2095500 w 2095500"/>
                <a:gd name="connsiteY42" fmla="*/ 590550 h 1328737"/>
                <a:gd name="connsiteX43" fmla="*/ 2033588 w 2095500"/>
                <a:gd name="connsiteY43" fmla="*/ 695325 h 1328737"/>
                <a:gd name="connsiteX44" fmla="*/ 1981200 w 2095500"/>
                <a:gd name="connsiteY44" fmla="*/ 752475 h 1328737"/>
                <a:gd name="connsiteX45" fmla="*/ 1952625 w 2095500"/>
                <a:gd name="connsiteY45" fmla="*/ 819150 h 1328737"/>
                <a:gd name="connsiteX46" fmla="*/ 1928813 w 2095500"/>
                <a:gd name="connsiteY46" fmla="*/ 895350 h 1328737"/>
                <a:gd name="connsiteX47" fmla="*/ 1976438 w 2095500"/>
                <a:gd name="connsiteY47" fmla="*/ 885825 h 1328737"/>
                <a:gd name="connsiteX48" fmla="*/ 1985963 w 2095500"/>
                <a:gd name="connsiteY48" fmla="*/ 904875 h 1328737"/>
                <a:gd name="connsiteX49" fmla="*/ 1957388 w 2095500"/>
                <a:gd name="connsiteY49" fmla="*/ 962025 h 1328737"/>
                <a:gd name="connsiteX50" fmla="*/ 1957388 w 2095500"/>
                <a:gd name="connsiteY50" fmla="*/ 981075 h 1328737"/>
                <a:gd name="connsiteX51" fmla="*/ 1985963 w 2095500"/>
                <a:gd name="connsiteY51" fmla="*/ 1023937 h 1328737"/>
                <a:gd name="connsiteX52" fmla="*/ 1971675 w 2095500"/>
                <a:gd name="connsiteY52" fmla="*/ 1104900 h 1328737"/>
                <a:gd name="connsiteX53" fmla="*/ 1966913 w 2095500"/>
                <a:gd name="connsiteY53" fmla="*/ 1162050 h 1328737"/>
                <a:gd name="connsiteX54" fmla="*/ 1928813 w 2095500"/>
                <a:gd name="connsiteY54" fmla="*/ 1157287 h 1328737"/>
                <a:gd name="connsiteX55" fmla="*/ 1914525 w 2095500"/>
                <a:gd name="connsiteY55" fmla="*/ 1123950 h 1328737"/>
                <a:gd name="connsiteX56" fmla="*/ 1895475 w 2095500"/>
                <a:gd name="connsiteY56" fmla="*/ 1095375 h 1328737"/>
                <a:gd name="connsiteX57" fmla="*/ 1890713 w 2095500"/>
                <a:gd name="connsiteY57" fmla="*/ 1052512 h 1328737"/>
                <a:gd name="connsiteX58" fmla="*/ 1862138 w 2095500"/>
                <a:gd name="connsiteY58" fmla="*/ 1119187 h 1328737"/>
                <a:gd name="connsiteX59" fmla="*/ 1881188 w 2095500"/>
                <a:gd name="connsiteY59" fmla="*/ 1171575 h 1328737"/>
                <a:gd name="connsiteX60" fmla="*/ 1876425 w 2095500"/>
                <a:gd name="connsiteY60" fmla="*/ 1262062 h 1328737"/>
                <a:gd name="connsiteX61" fmla="*/ 1890713 w 2095500"/>
                <a:gd name="connsiteY61" fmla="*/ 1328737 h 1328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2095500" h="1328737">
                  <a:moveTo>
                    <a:pt x="28575" y="0"/>
                  </a:moveTo>
                  <a:lnTo>
                    <a:pt x="19050" y="133350"/>
                  </a:lnTo>
                  <a:lnTo>
                    <a:pt x="14288" y="266700"/>
                  </a:lnTo>
                  <a:lnTo>
                    <a:pt x="14288" y="376237"/>
                  </a:lnTo>
                  <a:lnTo>
                    <a:pt x="0" y="461962"/>
                  </a:lnTo>
                  <a:lnTo>
                    <a:pt x="23813" y="542925"/>
                  </a:lnTo>
                  <a:lnTo>
                    <a:pt x="90488" y="590550"/>
                  </a:lnTo>
                  <a:lnTo>
                    <a:pt x="85725" y="661987"/>
                  </a:lnTo>
                  <a:lnTo>
                    <a:pt x="100013" y="742950"/>
                  </a:lnTo>
                  <a:lnTo>
                    <a:pt x="185738" y="838200"/>
                  </a:lnTo>
                  <a:lnTo>
                    <a:pt x="233363" y="923925"/>
                  </a:lnTo>
                  <a:lnTo>
                    <a:pt x="280988" y="990600"/>
                  </a:lnTo>
                  <a:lnTo>
                    <a:pt x="314325" y="1057275"/>
                  </a:lnTo>
                  <a:lnTo>
                    <a:pt x="338138" y="1114425"/>
                  </a:lnTo>
                  <a:lnTo>
                    <a:pt x="390525" y="1143000"/>
                  </a:lnTo>
                  <a:lnTo>
                    <a:pt x="428625" y="1190625"/>
                  </a:lnTo>
                  <a:lnTo>
                    <a:pt x="538163" y="1195387"/>
                  </a:lnTo>
                  <a:lnTo>
                    <a:pt x="576263" y="1214437"/>
                  </a:lnTo>
                  <a:lnTo>
                    <a:pt x="614363" y="1233487"/>
                  </a:lnTo>
                  <a:lnTo>
                    <a:pt x="685800" y="1290637"/>
                  </a:lnTo>
                  <a:lnTo>
                    <a:pt x="766763" y="1281112"/>
                  </a:lnTo>
                  <a:lnTo>
                    <a:pt x="857250" y="1238250"/>
                  </a:lnTo>
                  <a:lnTo>
                    <a:pt x="938213" y="1228725"/>
                  </a:lnTo>
                  <a:lnTo>
                    <a:pt x="1014413" y="1214437"/>
                  </a:lnTo>
                  <a:lnTo>
                    <a:pt x="1071563" y="1166812"/>
                  </a:lnTo>
                  <a:lnTo>
                    <a:pt x="1204913" y="1147762"/>
                  </a:lnTo>
                  <a:lnTo>
                    <a:pt x="1328738" y="1076325"/>
                  </a:lnTo>
                  <a:lnTo>
                    <a:pt x="1371600" y="1028700"/>
                  </a:lnTo>
                  <a:lnTo>
                    <a:pt x="1371600" y="962025"/>
                  </a:lnTo>
                  <a:lnTo>
                    <a:pt x="1400175" y="900112"/>
                  </a:lnTo>
                  <a:lnTo>
                    <a:pt x="1414463" y="823912"/>
                  </a:lnTo>
                  <a:lnTo>
                    <a:pt x="1400175" y="738187"/>
                  </a:lnTo>
                  <a:lnTo>
                    <a:pt x="1400175" y="690562"/>
                  </a:lnTo>
                  <a:lnTo>
                    <a:pt x="1438275" y="642937"/>
                  </a:lnTo>
                  <a:lnTo>
                    <a:pt x="1543050" y="590550"/>
                  </a:lnTo>
                  <a:lnTo>
                    <a:pt x="1643063" y="576262"/>
                  </a:lnTo>
                  <a:lnTo>
                    <a:pt x="1714500" y="557212"/>
                  </a:lnTo>
                  <a:lnTo>
                    <a:pt x="1771650" y="514350"/>
                  </a:lnTo>
                  <a:lnTo>
                    <a:pt x="1885950" y="504825"/>
                  </a:lnTo>
                  <a:lnTo>
                    <a:pt x="1966913" y="509587"/>
                  </a:lnTo>
                  <a:lnTo>
                    <a:pt x="1966913" y="509587"/>
                  </a:lnTo>
                  <a:lnTo>
                    <a:pt x="2038350" y="495300"/>
                  </a:lnTo>
                  <a:lnTo>
                    <a:pt x="2095500" y="590550"/>
                  </a:lnTo>
                  <a:lnTo>
                    <a:pt x="2033588" y="695325"/>
                  </a:lnTo>
                  <a:lnTo>
                    <a:pt x="1981200" y="752475"/>
                  </a:lnTo>
                  <a:lnTo>
                    <a:pt x="1952625" y="819150"/>
                  </a:lnTo>
                  <a:lnTo>
                    <a:pt x="1928813" y="895350"/>
                  </a:lnTo>
                  <a:lnTo>
                    <a:pt x="1976438" y="885825"/>
                  </a:lnTo>
                  <a:lnTo>
                    <a:pt x="1985963" y="904875"/>
                  </a:lnTo>
                  <a:lnTo>
                    <a:pt x="1957388" y="962025"/>
                  </a:lnTo>
                  <a:lnTo>
                    <a:pt x="1957388" y="981075"/>
                  </a:lnTo>
                  <a:lnTo>
                    <a:pt x="1985963" y="1023937"/>
                  </a:lnTo>
                  <a:lnTo>
                    <a:pt x="1971675" y="1104900"/>
                  </a:lnTo>
                  <a:lnTo>
                    <a:pt x="1966913" y="1162050"/>
                  </a:lnTo>
                  <a:lnTo>
                    <a:pt x="1928813" y="1157287"/>
                  </a:lnTo>
                  <a:lnTo>
                    <a:pt x="1914525" y="1123950"/>
                  </a:lnTo>
                  <a:lnTo>
                    <a:pt x="1895475" y="1095375"/>
                  </a:lnTo>
                  <a:lnTo>
                    <a:pt x="1890713" y="1052512"/>
                  </a:lnTo>
                  <a:lnTo>
                    <a:pt x="1862138" y="1119187"/>
                  </a:lnTo>
                  <a:lnTo>
                    <a:pt x="1881188" y="1171575"/>
                  </a:lnTo>
                  <a:lnTo>
                    <a:pt x="1876425" y="1262062"/>
                  </a:lnTo>
                  <a:lnTo>
                    <a:pt x="1890713" y="1328737"/>
                  </a:lnTo>
                </a:path>
              </a:pathLst>
            </a:custGeom>
            <a:noFill/>
            <a:ln w="25400">
              <a:solidFill>
                <a:srgbClr val="0033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Freeform 4"/>
            <p:cNvSpPr/>
            <p:nvPr/>
          </p:nvSpPr>
          <p:spPr>
            <a:xfrm>
              <a:off x="1338263" y="4200525"/>
              <a:ext cx="1671637" cy="2452688"/>
            </a:xfrm>
            <a:custGeom>
              <a:avLst/>
              <a:gdLst>
                <a:gd name="connsiteX0" fmla="*/ 0 w 1671637"/>
                <a:gd name="connsiteY0" fmla="*/ 0 h 2452688"/>
                <a:gd name="connsiteX1" fmla="*/ 0 w 1671637"/>
                <a:gd name="connsiteY1" fmla="*/ 61913 h 2452688"/>
                <a:gd name="connsiteX2" fmla="*/ 42862 w 1671637"/>
                <a:gd name="connsiteY2" fmla="*/ 123825 h 2452688"/>
                <a:gd name="connsiteX3" fmla="*/ 90487 w 1671637"/>
                <a:gd name="connsiteY3" fmla="*/ 180975 h 2452688"/>
                <a:gd name="connsiteX4" fmla="*/ 119062 w 1671637"/>
                <a:gd name="connsiteY4" fmla="*/ 238125 h 2452688"/>
                <a:gd name="connsiteX5" fmla="*/ 195262 w 1671637"/>
                <a:gd name="connsiteY5" fmla="*/ 276225 h 2452688"/>
                <a:gd name="connsiteX6" fmla="*/ 309562 w 1671637"/>
                <a:gd name="connsiteY6" fmla="*/ 304800 h 2452688"/>
                <a:gd name="connsiteX7" fmla="*/ 342900 w 1671637"/>
                <a:gd name="connsiteY7" fmla="*/ 323850 h 2452688"/>
                <a:gd name="connsiteX8" fmla="*/ 333375 w 1671637"/>
                <a:gd name="connsiteY8" fmla="*/ 400050 h 2452688"/>
                <a:gd name="connsiteX9" fmla="*/ 361950 w 1671637"/>
                <a:gd name="connsiteY9" fmla="*/ 447675 h 2452688"/>
                <a:gd name="connsiteX10" fmla="*/ 404812 w 1671637"/>
                <a:gd name="connsiteY10" fmla="*/ 490538 h 2452688"/>
                <a:gd name="connsiteX11" fmla="*/ 423862 w 1671637"/>
                <a:gd name="connsiteY11" fmla="*/ 547688 h 2452688"/>
                <a:gd name="connsiteX12" fmla="*/ 461962 w 1671637"/>
                <a:gd name="connsiteY12" fmla="*/ 590550 h 2452688"/>
                <a:gd name="connsiteX13" fmla="*/ 538162 w 1671637"/>
                <a:gd name="connsiteY13" fmla="*/ 628650 h 2452688"/>
                <a:gd name="connsiteX14" fmla="*/ 547687 w 1671637"/>
                <a:gd name="connsiteY14" fmla="*/ 695325 h 2452688"/>
                <a:gd name="connsiteX15" fmla="*/ 523875 w 1671637"/>
                <a:gd name="connsiteY15" fmla="*/ 762000 h 2452688"/>
                <a:gd name="connsiteX16" fmla="*/ 523875 w 1671637"/>
                <a:gd name="connsiteY16" fmla="*/ 762000 h 2452688"/>
                <a:gd name="connsiteX17" fmla="*/ 576262 w 1671637"/>
                <a:gd name="connsiteY17" fmla="*/ 852488 h 2452688"/>
                <a:gd name="connsiteX18" fmla="*/ 652462 w 1671637"/>
                <a:gd name="connsiteY18" fmla="*/ 914400 h 2452688"/>
                <a:gd name="connsiteX19" fmla="*/ 695325 w 1671637"/>
                <a:gd name="connsiteY19" fmla="*/ 1000125 h 2452688"/>
                <a:gd name="connsiteX20" fmla="*/ 814387 w 1671637"/>
                <a:gd name="connsiteY20" fmla="*/ 1090613 h 2452688"/>
                <a:gd name="connsiteX21" fmla="*/ 895350 w 1671637"/>
                <a:gd name="connsiteY21" fmla="*/ 1200150 h 2452688"/>
                <a:gd name="connsiteX22" fmla="*/ 976312 w 1671637"/>
                <a:gd name="connsiteY22" fmla="*/ 1300163 h 2452688"/>
                <a:gd name="connsiteX23" fmla="*/ 1071562 w 1671637"/>
                <a:gd name="connsiteY23" fmla="*/ 1404938 h 2452688"/>
                <a:gd name="connsiteX24" fmla="*/ 1152525 w 1671637"/>
                <a:gd name="connsiteY24" fmla="*/ 1476375 h 2452688"/>
                <a:gd name="connsiteX25" fmla="*/ 1157287 w 1671637"/>
                <a:gd name="connsiteY25" fmla="*/ 1576388 h 2452688"/>
                <a:gd name="connsiteX26" fmla="*/ 1166812 w 1671637"/>
                <a:gd name="connsiteY26" fmla="*/ 1638300 h 2452688"/>
                <a:gd name="connsiteX27" fmla="*/ 1214437 w 1671637"/>
                <a:gd name="connsiteY27" fmla="*/ 1724025 h 2452688"/>
                <a:gd name="connsiteX28" fmla="*/ 1223962 w 1671637"/>
                <a:gd name="connsiteY28" fmla="*/ 1804988 h 2452688"/>
                <a:gd name="connsiteX29" fmla="*/ 1209675 w 1671637"/>
                <a:gd name="connsiteY29" fmla="*/ 1876425 h 2452688"/>
                <a:gd name="connsiteX30" fmla="*/ 1228725 w 1671637"/>
                <a:gd name="connsiteY30" fmla="*/ 1933575 h 2452688"/>
                <a:gd name="connsiteX31" fmla="*/ 1162050 w 1671637"/>
                <a:gd name="connsiteY31" fmla="*/ 1985963 h 2452688"/>
                <a:gd name="connsiteX32" fmla="*/ 1176337 w 1671637"/>
                <a:gd name="connsiteY32" fmla="*/ 2043113 h 2452688"/>
                <a:gd name="connsiteX33" fmla="*/ 1238250 w 1671637"/>
                <a:gd name="connsiteY33" fmla="*/ 2162175 h 2452688"/>
                <a:gd name="connsiteX34" fmla="*/ 1295400 w 1671637"/>
                <a:gd name="connsiteY34" fmla="*/ 2209800 h 2452688"/>
                <a:gd name="connsiteX35" fmla="*/ 1400175 w 1671637"/>
                <a:gd name="connsiteY35" fmla="*/ 2257425 h 2452688"/>
                <a:gd name="connsiteX36" fmla="*/ 1485900 w 1671637"/>
                <a:gd name="connsiteY36" fmla="*/ 2319338 h 2452688"/>
                <a:gd name="connsiteX37" fmla="*/ 1576387 w 1671637"/>
                <a:gd name="connsiteY37" fmla="*/ 2414588 h 2452688"/>
                <a:gd name="connsiteX38" fmla="*/ 1671637 w 1671637"/>
                <a:gd name="connsiteY38" fmla="*/ 2452688 h 2452688"/>
                <a:gd name="connsiteX0" fmla="*/ 0 w 1671637"/>
                <a:gd name="connsiteY0" fmla="*/ 0 h 2452688"/>
                <a:gd name="connsiteX1" fmla="*/ 0 w 1671637"/>
                <a:gd name="connsiteY1" fmla="*/ 61913 h 2452688"/>
                <a:gd name="connsiteX2" fmla="*/ 42862 w 1671637"/>
                <a:gd name="connsiteY2" fmla="*/ 123825 h 2452688"/>
                <a:gd name="connsiteX3" fmla="*/ 90487 w 1671637"/>
                <a:gd name="connsiteY3" fmla="*/ 180975 h 2452688"/>
                <a:gd name="connsiteX4" fmla="*/ 119062 w 1671637"/>
                <a:gd name="connsiteY4" fmla="*/ 238125 h 2452688"/>
                <a:gd name="connsiteX5" fmla="*/ 195262 w 1671637"/>
                <a:gd name="connsiteY5" fmla="*/ 276225 h 2452688"/>
                <a:gd name="connsiteX6" fmla="*/ 309562 w 1671637"/>
                <a:gd name="connsiteY6" fmla="*/ 304800 h 2452688"/>
                <a:gd name="connsiteX7" fmla="*/ 342900 w 1671637"/>
                <a:gd name="connsiteY7" fmla="*/ 323850 h 2452688"/>
                <a:gd name="connsiteX8" fmla="*/ 333375 w 1671637"/>
                <a:gd name="connsiteY8" fmla="*/ 400050 h 2452688"/>
                <a:gd name="connsiteX9" fmla="*/ 361950 w 1671637"/>
                <a:gd name="connsiteY9" fmla="*/ 447675 h 2452688"/>
                <a:gd name="connsiteX10" fmla="*/ 404812 w 1671637"/>
                <a:gd name="connsiteY10" fmla="*/ 490538 h 2452688"/>
                <a:gd name="connsiteX11" fmla="*/ 423862 w 1671637"/>
                <a:gd name="connsiteY11" fmla="*/ 547688 h 2452688"/>
                <a:gd name="connsiteX12" fmla="*/ 461962 w 1671637"/>
                <a:gd name="connsiteY12" fmla="*/ 590550 h 2452688"/>
                <a:gd name="connsiteX13" fmla="*/ 538162 w 1671637"/>
                <a:gd name="connsiteY13" fmla="*/ 628650 h 2452688"/>
                <a:gd name="connsiteX14" fmla="*/ 547687 w 1671637"/>
                <a:gd name="connsiteY14" fmla="*/ 695325 h 2452688"/>
                <a:gd name="connsiteX15" fmla="*/ 523875 w 1671637"/>
                <a:gd name="connsiteY15" fmla="*/ 762000 h 2452688"/>
                <a:gd name="connsiteX16" fmla="*/ 523875 w 1671637"/>
                <a:gd name="connsiteY16" fmla="*/ 762000 h 2452688"/>
                <a:gd name="connsiteX17" fmla="*/ 557212 w 1671637"/>
                <a:gd name="connsiteY17" fmla="*/ 833438 h 2452688"/>
                <a:gd name="connsiteX18" fmla="*/ 652462 w 1671637"/>
                <a:gd name="connsiteY18" fmla="*/ 914400 h 2452688"/>
                <a:gd name="connsiteX19" fmla="*/ 695325 w 1671637"/>
                <a:gd name="connsiteY19" fmla="*/ 1000125 h 2452688"/>
                <a:gd name="connsiteX20" fmla="*/ 814387 w 1671637"/>
                <a:gd name="connsiteY20" fmla="*/ 1090613 h 2452688"/>
                <a:gd name="connsiteX21" fmla="*/ 895350 w 1671637"/>
                <a:gd name="connsiteY21" fmla="*/ 1200150 h 2452688"/>
                <a:gd name="connsiteX22" fmla="*/ 976312 w 1671637"/>
                <a:gd name="connsiteY22" fmla="*/ 1300163 h 2452688"/>
                <a:gd name="connsiteX23" fmla="*/ 1071562 w 1671637"/>
                <a:gd name="connsiteY23" fmla="*/ 1404938 h 2452688"/>
                <a:gd name="connsiteX24" fmla="*/ 1152525 w 1671637"/>
                <a:gd name="connsiteY24" fmla="*/ 1476375 h 2452688"/>
                <a:gd name="connsiteX25" fmla="*/ 1157287 w 1671637"/>
                <a:gd name="connsiteY25" fmla="*/ 1576388 h 2452688"/>
                <a:gd name="connsiteX26" fmla="*/ 1166812 w 1671637"/>
                <a:gd name="connsiteY26" fmla="*/ 1638300 h 2452688"/>
                <a:gd name="connsiteX27" fmla="*/ 1214437 w 1671637"/>
                <a:gd name="connsiteY27" fmla="*/ 1724025 h 2452688"/>
                <a:gd name="connsiteX28" fmla="*/ 1223962 w 1671637"/>
                <a:gd name="connsiteY28" fmla="*/ 1804988 h 2452688"/>
                <a:gd name="connsiteX29" fmla="*/ 1209675 w 1671637"/>
                <a:gd name="connsiteY29" fmla="*/ 1876425 h 2452688"/>
                <a:gd name="connsiteX30" fmla="*/ 1228725 w 1671637"/>
                <a:gd name="connsiteY30" fmla="*/ 1933575 h 2452688"/>
                <a:gd name="connsiteX31" fmla="*/ 1162050 w 1671637"/>
                <a:gd name="connsiteY31" fmla="*/ 1985963 h 2452688"/>
                <a:gd name="connsiteX32" fmla="*/ 1176337 w 1671637"/>
                <a:gd name="connsiteY32" fmla="*/ 2043113 h 2452688"/>
                <a:gd name="connsiteX33" fmla="*/ 1238250 w 1671637"/>
                <a:gd name="connsiteY33" fmla="*/ 2162175 h 2452688"/>
                <a:gd name="connsiteX34" fmla="*/ 1295400 w 1671637"/>
                <a:gd name="connsiteY34" fmla="*/ 2209800 h 2452688"/>
                <a:gd name="connsiteX35" fmla="*/ 1400175 w 1671637"/>
                <a:gd name="connsiteY35" fmla="*/ 2257425 h 2452688"/>
                <a:gd name="connsiteX36" fmla="*/ 1485900 w 1671637"/>
                <a:gd name="connsiteY36" fmla="*/ 2319338 h 2452688"/>
                <a:gd name="connsiteX37" fmla="*/ 1576387 w 1671637"/>
                <a:gd name="connsiteY37" fmla="*/ 2414588 h 2452688"/>
                <a:gd name="connsiteX38" fmla="*/ 1671637 w 1671637"/>
                <a:gd name="connsiteY38" fmla="*/ 2452688 h 2452688"/>
                <a:gd name="connsiteX0" fmla="*/ 0 w 1671637"/>
                <a:gd name="connsiteY0" fmla="*/ 0 h 2452688"/>
                <a:gd name="connsiteX1" fmla="*/ 0 w 1671637"/>
                <a:gd name="connsiteY1" fmla="*/ 61913 h 2452688"/>
                <a:gd name="connsiteX2" fmla="*/ 42862 w 1671637"/>
                <a:gd name="connsiteY2" fmla="*/ 123825 h 2452688"/>
                <a:gd name="connsiteX3" fmla="*/ 90487 w 1671637"/>
                <a:gd name="connsiteY3" fmla="*/ 180975 h 2452688"/>
                <a:gd name="connsiteX4" fmla="*/ 119062 w 1671637"/>
                <a:gd name="connsiteY4" fmla="*/ 238125 h 2452688"/>
                <a:gd name="connsiteX5" fmla="*/ 195262 w 1671637"/>
                <a:gd name="connsiteY5" fmla="*/ 276225 h 2452688"/>
                <a:gd name="connsiteX6" fmla="*/ 309562 w 1671637"/>
                <a:gd name="connsiteY6" fmla="*/ 304800 h 2452688"/>
                <a:gd name="connsiteX7" fmla="*/ 342900 w 1671637"/>
                <a:gd name="connsiteY7" fmla="*/ 323850 h 2452688"/>
                <a:gd name="connsiteX8" fmla="*/ 333375 w 1671637"/>
                <a:gd name="connsiteY8" fmla="*/ 400050 h 2452688"/>
                <a:gd name="connsiteX9" fmla="*/ 361950 w 1671637"/>
                <a:gd name="connsiteY9" fmla="*/ 447675 h 2452688"/>
                <a:gd name="connsiteX10" fmla="*/ 404812 w 1671637"/>
                <a:gd name="connsiteY10" fmla="*/ 490538 h 2452688"/>
                <a:gd name="connsiteX11" fmla="*/ 423862 w 1671637"/>
                <a:gd name="connsiteY11" fmla="*/ 547688 h 2452688"/>
                <a:gd name="connsiteX12" fmla="*/ 461962 w 1671637"/>
                <a:gd name="connsiteY12" fmla="*/ 590550 h 2452688"/>
                <a:gd name="connsiteX13" fmla="*/ 538162 w 1671637"/>
                <a:gd name="connsiteY13" fmla="*/ 628650 h 2452688"/>
                <a:gd name="connsiteX14" fmla="*/ 547687 w 1671637"/>
                <a:gd name="connsiteY14" fmla="*/ 695325 h 2452688"/>
                <a:gd name="connsiteX15" fmla="*/ 523875 w 1671637"/>
                <a:gd name="connsiteY15" fmla="*/ 762000 h 2452688"/>
                <a:gd name="connsiteX16" fmla="*/ 500062 w 1671637"/>
                <a:gd name="connsiteY16" fmla="*/ 771525 h 2452688"/>
                <a:gd name="connsiteX17" fmla="*/ 557212 w 1671637"/>
                <a:gd name="connsiteY17" fmla="*/ 833438 h 2452688"/>
                <a:gd name="connsiteX18" fmla="*/ 652462 w 1671637"/>
                <a:gd name="connsiteY18" fmla="*/ 914400 h 2452688"/>
                <a:gd name="connsiteX19" fmla="*/ 695325 w 1671637"/>
                <a:gd name="connsiteY19" fmla="*/ 1000125 h 2452688"/>
                <a:gd name="connsiteX20" fmla="*/ 814387 w 1671637"/>
                <a:gd name="connsiteY20" fmla="*/ 1090613 h 2452688"/>
                <a:gd name="connsiteX21" fmla="*/ 895350 w 1671637"/>
                <a:gd name="connsiteY21" fmla="*/ 1200150 h 2452688"/>
                <a:gd name="connsiteX22" fmla="*/ 976312 w 1671637"/>
                <a:gd name="connsiteY22" fmla="*/ 1300163 h 2452688"/>
                <a:gd name="connsiteX23" fmla="*/ 1071562 w 1671637"/>
                <a:gd name="connsiteY23" fmla="*/ 1404938 h 2452688"/>
                <a:gd name="connsiteX24" fmla="*/ 1152525 w 1671637"/>
                <a:gd name="connsiteY24" fmla="*/ 1476375 h 2452688"/>
                <a:gd name="connsiteX25" fmla="*/ 1157287 w 1671637"/>
                <a:gd name="connsiteY25" fmla="*/ 1576388 h 2452688"/>
                <a:gd name="connsiteX26" fmla="*/ 1166812 w 1671637"/>
                <a:gd name="connsiteY26" fmla="*/ 1638300 h 2452688"/>
                <a:gd name="connsiteX27" fmla="*/ 1214437 w 1671637"/>
                <a:gd name="connsiteY27" fmla="*/ 1724025 h 2452688"/>
                <a:gd name="connsiteX28" fmla="*/ 1223962 w 1671637"/>
                <a:gd name="connsiteY28" fmla="*/ 1804988 h 2452688"/>
                <a:gd name="connsiteX29" fmla="*/ 1209675 w 1671637"/>
                <a:gd name="connsiteY29" fmla="*/ 1876425 h 2452688"/>
                <a:gd name="connsiteX30" fmla="*/ 1228725 w 1671637"/>
                <a:gd name="connsiteY30" fmla="*/ 1933575 h 2452688"/>
                <a:gd name="connsiteX31" fmla="*/ 1162050 w 1671637"/>
                <a:gd name="connsiteY31" fmla="*/ 1985963 h 2452688"/>
                <a:gd name="connsiteX32" fmla="*/ 1176337 w 1671637"/>
                <a:gd name="connsiteY32" fmla="*/ 2043113 h 2452688"/>
                <a:gd name="connsiteX33" fmla="*/ 1238250 w 1671637"/>
                <a:gd name="connsiteY33" fmla="*/ 2162175 h 2452688"/>
                <a:gd name="connsiteX34" fmla="*/ 1295400 w 1671637"/>
                <a:gd name="connsiteY34" fmla="*/ 2209800 h 2452688"/>
                <a:gd name="connsiteX35" fmla="*/ 1400175 w 1671637"/>
                <a:gd name="connsiteY35" fmla="*/ 2257425 h 2452688"/>
                <a:gd name="connsiteX36" fmla="*/ 1485900 w 1671637"/>
                <a:gd name="connsiteY36" fmla="*/ 2319338 h 2452688"/>
                <a:gd name="connsiteX37" fmla="*/ 1576387 w 1671637"/>
                <a:gd name="connsiteY37" fmla="*/ 2414588 h 2452688"/>
                <a:gd name="connsiteX38" fmla="*/ 1671637 w 1671637"/>
                <a:gd name="connsiteY38" fmla="*/ 2452688 h 2452688"/>
                <a:gd name="connsiteX0" fmla="*/ 0 w 1671637"/>
                <a:gd name="connsiteY0" fmla="*/ 0 h 2452688"/>
                <a:gd name="connsiteX1" fmla="*/ 0 w 1671637"/>
                <a:gd name="connsiteY1" fmla="*/ 61913 h 2452688"/>
                <a:gd name="connsiteX2" fmla="*/ 42862 w 1671637"/>
                <a:gd name="connsiteY2" fmla="*/ 123825 h 2452688"/>
                <a:gd name="connsiteX3" fmla="*/ 90487 w 1671637"/>
                <a:gd name="connsiteY3" fmla="*/ 180975 h 2452688"/>
                <a:gd name="connsiteX4" fmla="*/ 119062 w 1671637"/>
                <a:gd name="connsiteY4" fmla="*/ 238125 h 2452688"/>
                <a:gd name="connsiteX5" fmla="*/ 195262 w 1671637"/>
                <a:gd name="connsiteY5" fmla="*/ 276225 h 2452688"/>
                <a:gd name="connsiteX6" fmla="*/ 309562 w 1671637"/>
                <a:gd name="connsiteY6" fmla="*/ 304800 h 2452688"/>
                <a:gd name="connsiteX7" fmla="*/ 342900 w 1671637"/>
                <a:gd name="connsiteY7" fmla="*/ 323850 h 2452688"/>
                <a:gd name="connsiteX8" fmla="*/ 333375 w 1671637"/>
                <a:gd name="connsiteY8" fmla="*/ 400050 h 2452688"/>
                <a:gd name="connsiteX9" fmla="*/ 361950 w 1671637"/>
                <a:gd name="connsiteY9" fmla="*/ 447675 h 2452688"/>
                <a:gd name="connsiteX10" fmla="*/ 404812 w 1671637"/>
                <a:gd name="connsiteY10" fmla="*/ 490538 h 2452688"/>
                <a:gd name="connsiteX11" fmla="*/ 423862 w 1671637"/>
                <a:gd name="connsiteY11" fmla="*/ 547688 h 2452688"/>
                <a:gd name="connsiteX12" fmla="*/ 461962 w 1671637"/>
                <a:gd name="connsiteY12" fmla="*/ 590550 h 2452688"/>
                <a:gd name="connsiteX13" fmla="*/ 538162 w 1671637"/>
                <a:gd name="connsiteY13" fmla="*/ 628650 h 2452688"/>
                <a:gd name="connsiteX14" fmla="*/ 547687 w 1671637"/>
                <a:gd name="connsiteY14" fmla="*/ 695325 h 2452688"/>
                <a:gd name="connsiteX15" fmla="*/ 523875 w 1671637"/>
                <a:gd name="connsiteY15" fmla="*/ 762000 h 2452688"/>
                <a:gd name="connsiteX16" fmla="*/ 500062 w 1671637"/>
                <a:gd name="connsiteY16" fmla="*/ 771525 h 2452688"/>
                <a:gd name="connsiteX17" fmla="*/ 557212 w 1671637"/>
                <a:gd name="connsiteY17" fmla="*/ 833438 h 2452688"/>
                <a:gd name="connsiteX18" fmla="*/ 652462 w 1671637"/>
                <a:gd name="connsiteY18" fmla="*/ 914400 h 2452688"/>
                <a:gd name="connsiteX19" fmla="*/ 714375 w 1671637"/>
                <a:gd name="connsiteY19" fmla="*/ 990600 h 2452688"/>
                <a:gd name="connsiteX20" fmla="*/ 814387 w 1671637"/>
                <a:gd name="connsiteY20" fmla="*/ 1090613 h 2452688"/>
                <a:gd name="connsiteX21" fmla="*/ 895350 w 1671637"/>
                <a:gd name="connsiteY21" fmla="*/ 1200150 h 2452688"/>
                <a:gd name="connsiteX22" fmla="*/ 976312 w 1671637"/>
                <a:gd name="connsiteY22" fmla="*/ 1300163 h 2452688"/>
                <a:gd name="connsiteX23" fmla="*/ 1071562 w 1671637"/>
                <a:gd name="connsiteY23" fmla="*/ 1404938 h 2452688"/>
                <a:gd name="connsiteX24" fmla="*/ 1152525 w 1671637"/>
                <a:gd name="connsiteY24" fmla="*/ 1476375 h 2452688"/>
                <a:gd name="connsiteX25" fmla="*/ 1157287 w 1671637"/>
                <a:gd name="connsiteY25" fmla="*/ 1576388 h 2452688"/>
                <a:gd name="connsiteX26" fmla="*/ 1166812 w 1671637"/>
                <a:gd name="connsiteY26" fmla="*/ 1638300 h 2452688"/>
                <a:gd name="connsiteX27" fmla="*/ 1214437 w 1671637"/>
                <a:gd name="connsiteY27" fmla="*/ 1724025 h 2452688"/>
                <a:gd name="connsiteX28" fmla="*/ 1223962 w 1671637"/>
                <a:gd name="connsiteY28" fmla="*/ 1804988 h 2452688"/>
                <a:gd name="connsiteX29" fmla="*/ 1209675 w 1671637"/>
                <a:gd name="connsiteY29" fmla="*/ 1876425 h 2452688"/>
                <a:gd name="connsiteX30" fmla="*/ 1228725 w 1671637"/>
                <a:gd name="connsiteY30" fmla="*/ 1933575 h 2452688"/>
                <a:gd name="connsiteX31" fmla="*/ 1162050 w 1671637"/>
                <a:gd name="connsiteY31" fmla="*/ 1985963 h 2452688"/>
                <a:gd name="connsiteX32" fmla="*/ 1176337 w 1671637"/>
                <a:gd name="connsiteY32" fmla="*/ 2043113 h 2452688"/>
                <a:gd name="connsiteX33" fmla="*/ 1238250 w 1671637"/>
                <a:gd name="connsiteY33" fmla="*/ 2162175 h 2452688"/>
                <a:gd name="connsiteX34" fmla="*/ 1295400 w 1671637"/>
                <a:gd name="connsiteY34" fmla="*/ 2209800 h 2452688"/>
                <a:gd name="connsiteX35" fmla="*/ 1400175 w 1671637"/>
                <a:gd name="connsiteY35" fmla="*/ 2257425 h 2452688"/>
                <a:gd name="connsiteX36" fmla="*/ 1485900 w 1671637"/>
                <a:gd name="connsiteY36" fmla="*/ 2319338 h 2452688"/>
                <a:gd name="connsiteX37" fmla="*/ 1576387 w 1671637"/>
                <a:gd name="connsiteY37" fmla="*/ 2414588 h 2452688"/>
                <a:gd name="connsiteX38" fmla="*/ 1671637 w 1671637"/>
                <a:gd name="connsiteY38" fmla="*/ 2452688 h 2452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671637" h="2452688">
                  <a:moveTo>
                    <a:pt x="0" y="0"/>
                  </a:moveTo>
                  <a:lnTo>
                    <a:pt x="0" y="61913"/>
                  </a:lnTo>
                  <a:lnTo>
                    <a:pt x="42862" y="123825"/>
                  </a:lnTo>
                  <a:lnTo>
                    <a:pt x="90487" y="180975"/>
                  </a:lnTo>
                  <a:lnTo>
                    <a:pt x="119062" y="238125"/>
                  </a:lnTo>
                  <a:lnTo>
                    <a:pt x="195262" y="276225"/>
                  </a:lnTo>
                  <a:lnTo>
                    <a:pt x="309562" y="304800"/>
                  </a:lnTo>
                  <a:lnTo>
                    <a:pt x="342900" y="323850"/>
                  </a:lnTo>
                  <a:lnTo>
                    <a:pt x="333375" y="400050"/>
                  </a:lnTo>
                  <a:lnTo>
                    <a:pt x="361950" y="447675"/>
                  </a:lnTo>
                  <a:lnTo>
                    <a:pt x="404812" y="490538"/>
                  </a:lnTo>
                  <a:lnTo>
                    <a:pt x="423862" y="547688"/>
                  </a:lnTo>
                  <a:lnTo>
                    <a:pt x="461962" y="590550"/>
                  </a:lnTo>
                  <a:lnTo>
                    <a:pt x="538162" y="628650"/>
                  </a:lnTo>
                  <a:lnTo>
                    <a:pt x="547687" y="695325"/>
                  </a:lnTo>
                  <a:cubicBezTo>
                    <a:pt x="539750" y="717550"/>
                    <a:pt x="531812" y="749300"/>
                    <a:pt x="523875" y="762000"/>
                  </a:cubicBezTo>
                  <a:cubicBezTo>
                    <a:pt x="515938" y="774700"/>
                    <a:pt x="508000" y="768350"/>
                    <a:pt x="500062" y="771525"/>
                  </a:cubicBezTo>
                  <a:lnTo>
                    <a:pt x="557212" y="833438"/>
                  </a:lnTo>
                  <a:lnTo>
                    <a:pt x="652462" y="914400"/>
                  </a:lnTo>
                  <a:lnTo>
                    <a:pt x="714375" y="990600"/>
                  </a:lnTo>
                  <a:lnTo>
                    <a:pt x="814387" y="1090613"/>
                  </a:lnTo>
                  <a:lnTo>
                    <a:pt x="895350" y="1200150"/>
                  </a:lnTo>
                  <a:lnTo>
                    <a:pt x="976312" y="1300163"/>
                  </a:lnTo>
                  <a:lnTo>
                    <a:pt x="1071562" y="1404938"/>
                  </a:lnTo>
                  <a:lnTo>
                    <a:pt x="1152525" y="1476375"/>
                  </a:lnTo>
                  <a:lnTo>
                    <a:pt x="1157287" y="1576388"/>
                  </a:lnTo>
                  <a:lnTo>
                    <a:pt x="1166812" y="1638300"/>
                  </a:lnTo>
                  <a:lnTo>
                    <a:pt x="1214437" y="1724025"/>
                  </a:lnTo>
                  <a:lnTo>
                    <a:pt x="1223962" y="1804988"/>
                  </a:lnTo>
                  <a:lnTo>
                    <a:pt x="1209675" y="1876425"/>
                  </a:lnTo>
                  <a:lnTo>
                    <a:pt x="1228725" y="1933575"/>
                  </a:lnTo>
                  <a:lnTo>
                    <a:pt x="1162050" y="1985963"/>
                  </a:lnTo>
                  <a:lnTo>
                    <a:pt x="1176337" y="2043113"/>
                  </a:lnTo>
                  <a:lnTo>
                    <a:pt x="1238250" y="2162175"/>
                  </a:lnTo>
                  <a:lnTo>
                    <a:pt x="1295400" y="2209800"/>
                  </a:lnTo>
                  <a:lnTo>
                    <a:pt x="1400175" y="2257425"/>
                  </a:lnTo>
                  <a:lnTo>
                    <a:pt x="1485900" y="2319338"/>
                  </a:lnTo>
                  <a:lnTo>
                    <a:pt x="1576387" y="2414588"/>
                  </a:lnTo>
                  <a:lnTo>
                    <a:pt x="1671637" y="2452688"/>
                  </a:lnTo>
                </a:path>
              </a:pathLst>
            </a:custGeom>
            <a:noFill/>
            <a:ln w="25400">
              <a:solidFill>
                <a:srgbClr val="0033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Freeform 5"/>
            <p:cNvSpPr/>
            <p:nvPr/>
          </p:nvSpPr>
          <p:spPr>
            <a:xfrm>
              <a:off x="1328738" y="4486275"/>
              <a:ext cx="461962" cy="1071563"/>
            </a:xfrm>
            <a:custGeom>
              <a:avLst/>
              <a:gdLst>
                <a:gd name="connsiteX0" fmla="*/ 0 w 461962"/>
                <a:gd name="connsiteY0" fmla="*/ 0 h 1071563"/>
                <a:gd name="connsiteX1" fmla="*/ 9525 w 461962"/>
                <a:gd name="connsiteY1" fmla="*/ 57150 h 1071563"/>
                <a:gd name="connsiteX2" fmla="*/ 47625 w 461962"/>
                <a:gd name="connsiteY2" fmla="*/ 123825 h 1071563"/>
                <a:gd name="connsiteX3" fmla="*/ 66675 w 461962"/>
                <a:gd name="connsiteY3" fmla="*/ 209550 h 1071563"/>
                <a:gd name="connsiteX4" fmla="*/ 109537 w 461962"/>
                <a:gd name="connsiteY4" fmla="*/ 247650 h 1071563"/>
                <a:gd name="connsiteX5" fmla="*/ 152400 w 461962"/>
                <a:gd name="connsiteY5" fmla="*/ 309563 h 1071563"/>
                <a:gd name="connsiteX6" fmla="*/ 161925 w 461962"/>
                <a:gd name="connsiteY6" fmla="*/ 404813 h 1071563"/>
                <a:gd name="connsiteX7" fmla="*/ 161925 w 461962"/>
                <a:gd name="connsiteY7" fmla="*/ 490538 h 1071563"/>
                <a:gd name="connsiteX8" fmla="*/ 219075 w 461962"/>
                <a:gd name="connsiteY8" fmla="*/ 547688 h 1071563"/>
                <a:gd name="connsiteX9" fmla="*/ 238125 w 461962"/>
                <a:gd name="connsiteY9" fmla="*/ 647700 h 1071563"/>
                <a:gd name="connsiteX10" fmla="*/ 261937 w 461962"/>
                <a:gd name="connsiteY10" fmla="*/ 681038 h 1071563"/>
                <a:gd name="connsiteX11" fmla="*/ 247650 w 461962"/>
                <a:gd name="connsiteY11" fmla="*/ 742950 h 1071563"/>
                <a:gd name="connsiteX12" fmla="*/ 304800 w 461962"/>
                <a:gd name="connsiteY12" fmla="*/ 833438 h 1071563"/>
                <a:gd name="connsiteX13" fmla="*/ 342900 w 461962"/>
                <a:gd name="connsiteY13" fmla="*/ 800100 h 1071563"/>
                <a:gd name="connsiteX14" fmla="*/ 390525 w 461962"/>
                <a:gd name="connsiteY14" fmla="*/ 852488 h 1071563"/>
                <a:gd name="connsiteX15" fmla="*/ 428625 w 461962"/>
                <a:gd name="connsiteY15" fmla="*/ 871538 h 1071563"/>
                <a:gd name="connsiteX16" fmla="*/ 414337 w 461962"/>
                <a:gd name="connsiteY16" fmla="*/ 928688 h 1071563"/>
                <a:gd name="connsiteX17" fmla="*/ 461962 w 461962"/>
                <a:gd name="connsiteY17" fmla="*/ 1000125 h 1071563"/>
                <a:gd name="connsiteX18" fmla="*/ 400050 w 461962"/>
                <a:gd name="connsiteY18" fmla="*/ 1071563 h 1071563"/>
                <a:gd name="connsiteX19" fmla="*/ 323850 w 461962"/>
                <a:gd name="connsiteY19" fmla="*/ 1071563 h 1071563"/>
                <a:gd name="connsiteX20" fmla="*/ 333375 w 461962"/>
                <a:gd name="connsiteY20" fmla="*/ 990600 h 1071563"/>
                <a:gd name="connsiteX21" fmla="*/ 304800 w 461962"/>
                <a:gd name="connsiteY21" fmla="*/ 928688 h 1071563"/>
                <a:gd name="connsiteX22" fmla="*/ 252412 w 461962"/>
                <a:gd name="connsiteY22" fmla="*/ 904875 h 1071563"/>
                <a:gd name="connsiteX23" fmla="*/ 200025 w 461962"/>
                <a:gd name="connsiteY23" fmla="*/ 852488 h 1071563"/>
                <a:gd name="connsiteX24" fmla="*/ 157162 w 461962"/>
                <a:gd name="connsiteY24" fmla="*/ 790575 h 1071563"/>
                <a:gd name="connsiteX25" fmla="*/ 95250 w 461962"/>
                <a:gd name="connsiteY25" fmla="*/ 742950 h 1071563"/>
                <a:gd name="connsiteX26" fmla="*/ 23812 w 461962"/>
                <a:gd name="connsiteY26" fmla="*/ 738188 h 10715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61962" h="1071563">
                  <a:moveTo>
                    <a:pt x="0" y="0"/>
                  </a:moveTo>
                  <a:lnTo>
                    <a:pt x="9525" y="57150"/>
                  </a:lnTo>
                  <a:lnTo>
                    <a:pt x="47625" y="123825"/>
                  </a:lnTo>
                  <a:lnTo>
                    <a:pt x="66675" y="209550"/>
                  </a:lnTo>
                  <a:lnTo>
                    <a:pt x="109537" y="247650"/>
                  </a:lnTo>
                  <a:lnTo>
                    <a:pt x="152400" y="309563"/>
                  </a:lnTo>
                  <a:lnTo>
                    <a:pt x="161925" y="404813"/>
                  </a:lnTo>
                  <a:lnTo>
                    <a:pt x="161925" y="490538"/>
                  </a:lnTo>
                  <a:lnTo>
                    <a:pt x="219075" y="547688"/>
                  </a:lnTo>
                  <a:lnTo>
                    <a:pt x="238125" y="647700"/>
                  </a:lnTo>
                  <a:lnTo>
                    <a:pt x="261937" y="681038"/>
                  </a:lnTo>
                  <a:lnTo>
                    <a:pt x="247650" y="742950"/>
                  </a:lnTo>
                  <a:lnTo>
                    <a:pt x="304800" y="833438"/>
                  </a:lnTo>
                  <a:lnTo>
                    <a:pt x="342900" y="800100"/>
                  </a:lnTo>
                  <a:lnTo>
                    <a:pt x="390525" y="852488"/>
                  </a:lnTo>
                  <a:lnTo>
                    <a:pt x="428625" y="871538"/>
                  </a:lnTo>
                  <a:lnTo>
                    <a:pt x="414337" y="928688"/>
                  </a:lnTo>
                  <a:lnTo>
                    <a:pt x="461962" y="1000125"/>
                  </a:lnTo>
                  <a:lnTo>
                    <a:pt x="400050" y="1071563"/>
                  </a:lnTo>
                  <a:lnTo>
                    <a:pt x="323850" y="1071563"/>
                  </a:lnTo>
                  <a:lnTo>
                    <a:pt x="333375" y="990600"/>
                  </a:lnTo>
                  <a:lnTo>
                    <a:pt x="304800" y="928688"/>
                  </a:lnTo>
                  <a:lnTo>
                    <a:pt x="252412" y="904875"/>
                  </a:lnTo>
                  <a:lnTo>
                    <a:pt x="200025" y="852488"/>
                  </a:lnTo>
                  <a:lnTo>
                    <a:pt x="157162" y="790575"/>
                  </a:lnTo>
                  <a:lnTo>
                    <a:pt x="95250" y="742950"/>
                  </a:lnTo>
                  <a:lnTo>
                    <a:pt x="23812" y="738188"/>
                  </a:lnTo>
                </a:path>
              </a:pathLst>
            </a:custGeom>
            <a:noFill/>
            <a:ln w="25400">
              <a:solidFill>
                <a:srgbClr val="0033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TextBox 17"/>
            <p:cNvSpPr txBox="1"/>
            <p:nvPr/>
          </p:nvSpPr>
          <p:spPr>
            <a:xfrm>
              <a:off x="1338263" y="6310502"/>
              <a:ext cx="2826999" cy="369698"/>
            </a:xfrm>
            <a:prstGeom prst="rect">
              <a:avLst/>
            </a:prstGeom>
            <a:solidFill>
              <a:schemeClr val="tx1"/>
            </a:solidFill>
          </p:spPr>
          <p:txBody>
            <a:bodyPr wrap="square" rtlCol="0">
              <a:spAutoFit/>
            </a:bodyPr>
            <a:lstStyle/>
            <a:p>
              <a:r>
                <a:rPr lang="en-US" sz="1000" dirty="0" smtClean="0">
                  <a:solidFill>
                    <a:schemeClr val="bg1"/>
                  </a:solidFill>
                </a:rPr>
                <a:t>modified from WINKER, 1982</a:t>
              </a:r>
              <a:endParaRPr lang="en-US" sz="1000" dirty="0">
                <a:solidFill>
                  <a:schemeClr val="bg1"/>
                </a:solidFill>
              </a:endParaRPr>
            </a:p>
          </p:txBody>
        </p:sp>
      </p:grpSp>
      <p:sp>
        <p:nvSpPr>
          <p:cNvPr id="24" name="TextBox 23"/>
          <p:cNvSpPr txBox="1"/>
          <p:nvPr/>
        </p:nvSpPr>
        <p:spPr>
          <a:xfrm>
            <a:off x="5133476" y="5421868"/>
            <a:ext cx="3748373" cy="400110"/>
          </a:xfrm>
          <a:prstGeom prst="rect">
            <a:avLst/>
          </a:prstGeom>
          <a:solidFill>
            <a:schemeClr val="tx1"/>
          </a:solidFill>
        </p:spPr>
        <p:txBody>
          <a:bodyPr wrap="square" rtlCol="0">
            <a:spAutoFit/>
          </a:bodyPr>
          <a:lstStyle/>
          <a:p>
            <a:pPr algn="just"/>
            <a:r>
              <a:rPr lang="en-US" sz="1000" b="1" dirty="0" err="1" smtClean="0">
                <a:solidFill>
                  <a:schemeClr val="bg1"/>
                </a:solidFill>
                <a:latin typeface="Arial" pitchFamily="34" charset="0"/>
                <a:cs typeface="Arial" pitchFamily="34" charset="0"/>
              </a:rPr>
              <a:t>Haq</a:t>
            </a:r>
            <a:r>
              <a:rPr lang="en-US" sz="1000" b="1" dirty="0" smtClean="0">
                <a:solidFill>
                  <a:schemeClr val="bg1"/>
                </a:solidFill>
                <a:latin typeface="Arial" pitchFamily="34" charset="0"/>
                <a:cs typeface="Arial" pitchFamily="34" charset="0"/>
              </a:rPr>
              <a:t>, B.U., et.al.</a:t>
            </a:r>
            <a:r>
              <a:rPr lang="en-US" sz="1000" dirty="0" smtClean="0">
                <a:solidFill>
                  <a:schemeClr val="bg1"/>
                </a:solidFill>
                <a:latin typeface="Arial" pitchFamily="34" charset="0"/>
                <a:cs typeface="Arial" pitchFamily="34" charset="0"/>
              </a:rPr>
              <a:t>, 1987, Chronology of Fluctuating Sea Levels Since the Triassic, Science, </a:t>
            </a:r>
            <a:r>
              <a:rPr lang="en-US" sz="1000" dirty="0" err="1" smtClean="0">
                <a:solidFill>
                  <a:schemeClr val="bg1"/>
                </a:solidFill>
                <a:latin typeface="Arial" pitchFamily="34" charset="0"/>
                <a:cs typeface="Arial" pitchFamily="34" charset="0"/>
              </a:rPr>
              <a:t>Vol</a:t>
            </a:r>
            <a:r>
              <a:rPr lang="en-US" sz="1000" dirty="0" smtClean="0">
                <a:solidFill>
                  <a:schemeClr val="bg1"/>
                </a:solidFill>
                <a:latin typeface="Arial" pitchFamily="34" charset="0"/>
                <a:cs typeface="Arial" pitchFamily="34" charset="0"/>
              </a:rPr>
              <a:t> 235 No. 4793, p. 1156-1167</a:t>
            </a:r>
            <a:endParaRPr lang="en-US" sz="1000" dirty="0">
              <a:solidFill>
                <a:schemeClr val="bg1"/>
              </a:solidFill>
              <a:latin typeface="Arial" pitchFamily="34" charset="0"/>
              <a:cs typeface="Arial" pitchFamily="34" charset="0"/>
            </a:endParaRPr>
          </a:p>
        </p:txBody>
      </p:sp>
      <p:sp>
        <p:nvSpPr>
          <p:cNvPr id="22" name="Freeform 21"/>
          <p:cNvSpPr/>
          <p:nvPr/>
        </p:nvSpPr>
        <p:spPr>
          <a:xfrm>
            <a:off x="2359819" y="2585799"/>
            <a:ext cx="688181" cy="526257"/>
          </a:xfrm>
          <a:custGeom>
            <a:avLst/>
            <a:gdLst>
              <a:gd name="connsiteX0" fmla="*/ 688181 w 688181"/>
              <a:gd name="connsiteY0" fmla="*/ 28575 h 526257"/>
              <a:gd name="connsiteX1" fmla="*/ 631031 w 688181"/>
              <a:gd name="connsiteY1" fmla="*/ 0 h 526257"/>
              <a:gd name="connsiteX2" fmla="*/ 588169 w 688181"/>
              <a:gd name="connsiteY2" fmla="*/ 4763 h 526257"/>
              <a:gd name="connsiteX3" fmla="*/ 457200 w 688181"/>
              <a:gd name="connsiteY3" fmla="*/ 42863 h 526257"/>
              <a:gd name="connsiteX4" fmla="*/ 350044 w 688181"/>
              <a:gd name="connsiteY4" fmla="*/ 116682 h 526257"/>
              <a:gd name="connsiteX5" fmla="*/ 247650 w 688181"/>
              <a:gd name="connsiteY5" fmla="*/ 178594 h 526257"/>
              <a:gd name="connsiteX6" fmla="*/ 159544 w 688181"/>
              <a:gd name="connsiteY6" fmla="*/ 254794 h 526257"/>
              <a:gd name="connsiteX7" fmla="*/ 80962 w 688181"/>
              <a:gd name="connsiteY7" fmla="*/ 359569 h 526257"/>
              <a:gd name="connsiteX8" fmla="*/ 21431 w 688181"/>
              <a:gd name="connsiteY8" fmla="*/ 452438 h 526257"/>
              <a:gd name="connsiteX9" fmla="*/ 0 w 688181"/>
              <a:gd name="connsiteY9" fmla="*/ 523875 h 526257"/>
              <a:gd name="connsiteX10" fmla="*/ 19050 w 688181"/>
              <a:gd name="connsiteY10" fmla="*/ 526257 h 526257"/>
              <a:gd name="connsiteX11" fmla="*/ 126206 w 688181"/>
              <a:gd name="connsiteY11" fmla="*/ 371475 h 526257"/>
              <a:gd name="connsiteX12" fmla="*/ 242887 w 688181"/>
              <a:gd name="connsiteY12" fmla="*/ 266700 h 526257"/>
              <a:gd name="connsiteX13" fmla="*/ 433387 w 688181"/>
              <a:gd name="connsiteY13" fmla="*/ 130969 h 526257"/>
              <a:gd name="connsiteX14" fmla="*/ 585787 w 688181"/>
              <a:gd name="connsiteY14" fmla="*/ 50007 h 526257"/>
              <a:gd name="connsiteX15" fmla="*/ 688181 w 688181"/>
              <a:gd name="connsiteY15" fmla="*/ 28575 h 526257"/>
              <a:gd name="connsiteX0" fmla="*/ 688181 w 688181"/>
              <a:gd name="connsiteY0" fmla="*/ 28575 h 526257"/>
              <a:gd name="connsiteX1" fmla="*/ 631031 w 688181"/>
              <a:gd name="connsiteY1" fmla="*/ 0 h 526257"/>
              <a:gd name="connsiteX2" fmla="*/ 588169 w 688181"/>
              <a:gd name="connsiteY2" fmla="*/ 4763 h 526257"/>
              <a:gd name="connsiteX3" fmla="*/ 457200 w 688181"/>
              <a:gd name="connsiteY3" fmla="*/ 42863 h 526257"/>
              <a:gd name="connsiteX4" fmla="*/ 350044 w 688181"/>
              <a:gd name="connsiteY4" fmla="*/ 116682 h 526257"/>
              <a:gd name="connsiteX5" fmla="*/ 254793 w 688181"/>
              <a:gd name="connsiteY5" fmla="*/ 161925 h 526257"/>
              <a:gd name="connsiteX6" fmla="*/ 159544 w 688181"/>
              <a:gd name="connsiteY6" fmla="*/ 254794 h 526257"/>
              <a:gd name="connsiteX7" fmla="*/ 80962 w 688181"/>
              <a:gd name="connsiteY7" fmla="*/ 359569 h 526257"/>
              <a:gd name="connsiteX8" fmla="*/ 21431 w 688181"/>
              <a:gd name="connsiteY8" fmla="*/ 452438 h 526257"/>
              <a:gd name="connsiteX9" fmla="*/ 0 w 688181"/>
              <a:gd name="connsiteY9" fmla="*/ 523875 h 526257"/>
              <a:gd name="connsiteX10" fmla="*/ 19050 w 688181"/>
              <a:gd name="connsiteY10" fmla="*/ 526257 h 526257"/>
              <a:gd name="connsiteX11" fmla="*/ 126206 w 688181"/>
              <a:gd name="connsiteY11" fmla="*/ 371475 h 526257"/>
              <a:gd name="connsiteX12" fmla="*/ 242887 w 688181"/>
              <a:gd name="connsiteY12" fmla="*/ 266700 h 526257"/>
              <a:gd name="connsiteX13" fmla="*/ 433387 w 688181"/>
              <a:gd name="connsiteY13" fmla="*/ 130969 h 526257"/>
              <a:gd name="connsiteX14" fmla="*/ 585787 w 688181"/>
              <a:gd name="connsiteY14" fmla="*/ 50007 h 526257"/>
              <a:gd name="connsiteX15" fmla="*/ 688181 w 688181"/>
              <a:gd name="connsiteY15" fmla="*/ 28575 h 526257"/>
              <a:gd name="connsiteX0" fmla="*/ 688181 w 688181"/>
              <a:gd name="connsiteY0" fmla="*/ 28575 h 526257"/>
              <a:gd name="connsiteX1" fmla="*/ 631031 w 688181"/>
              <a:gd name="connsiteY1" fmla="*/ 0 h 526257"/>
              <a:gd name="connsiteX2" fmla="*/ 588169 w 688181"/>
              <a:gd name="connsiteY2" fmla="*/ 4763 h 526257"/>
              <a:gd name="connsiteX3" fmla="*/ 457200 w 688181"/>
              <a:gd name="connsiteY3" fmla="*/ 42863 h 526257"/>
              <a:gd name="connsiteX4" fmla="*/ 361950 w 688181"/>
              <a:gd name="connsiteY4" fmla="*/ 95251 h 526257"/>
              <a:gd name="connsiteX5" fmla="*/ 254793 w 688181"/>
              <a:gd name="connsiteY5" fmla="*/ 161925 h 526257"/>
              <a:gd name="connsiteX6" fmla="*/ 159544 w 688181"/>
              <a:gd name="connsiteY6" fmla="*/ 254794 h 526257"/>
              <a:gd name="connsiteX7" fmla="*/ 80962 w 688181"/>
              <a:gd name="connsiteY7" fmla="*/ 359569 h 526257"/>
              <a:gd name="connsiteX8" fmla="*/ 21431 w 688181"/>
              <a:gd name="connsiteY8" fmla="*/ 452438 h 526257"/>
              <a:gd name="connsiteX9" fmla="*/ 0 w 688181"/>
              <a:gd name="connsiteY9" fmla="*/ 523875 h 526257"/>
              <a:gd name="connsiteX10" fmla="*/ 19050 w 688181"/>
              <a:gd name="connsiteY10" fmla="*/ 526257 h 526257"/>
              <a:gd name="connsiteX11" fmla="*/ 126206 w 688181"/>
              <a:gd name="connsiteY11" fmla="*/ 371475 h 526257"/>
              <a:gd name="connsiteX12" fmla="*/ 242887 w 688181"/>
              <a:gd name="connsiteY12" fmla="*/ 266700 h 526257"/>
              <a:gd name="connsiteX13" fmla="*/ 433387 w 688181"/>
              <a:gd name="connsiteY13" fmla="*/ 130969 h 526257"/>
              <a:gd name="connsiteX14" fmla="*/ 585787 w 688181"/>
              <a:gd name="connsiteY14" fmla="*/ 50007 h 526257"/>
              <a:gd name="connsiteX15" fmla="*/ 688181 w 688181"/>
              <a:gd name="connsiteY15" fmla="*/ 28575 h 5262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88181" h="526257">
                <a:moveTo>
                  <a:pt x="688181" y="28575"/>
                </a:moveTo>
                <a:lnTo>
                  <a:pt x="631031" y="0"/>
                </a:lnTo>
                <a:lnTo>
                  <a:pt x="588169" y="4763"/>
                </a:lnTo>
                <a:lnTo>
                  <a:pt x="457200" y="42863"/>
                </a:lnTo>
                <a:lnTo>
                  <a:pt x="361950" y="95251"/>
                </a:lnTo>
                <a:lnTo>
                  <a:pt x="254793" y="161925"/>
                </a:lnTo>
                <a:lnTo>
                  <a:pt x="159544" y="254794"/>
                </a:lnTo>
                <a:lnTo>
                  <a:pt x="80962" y="359569"/>
                </a:lnTo>
                <a:lnTo>
                  <a:pt x="21431" y="452438"/>
                </a:lnTo>
                <a:lnTo>
                  <a:pt x="0" y="523875"/>
                </a:lnTo>
                <a:lnTo>
                  <a:pt x="19050" y="526257"/>
                </a:lnTo>
                <a:lnTo>
                  <a:pt x="126206" y="371475"/>
                </a:lnTo>
                <a:lnTo>
                  <a:pt x="242887" y="266700"/>
                </a:lnTo>
                <a:lnTo>
                  <a:pt x="433387" y="130969"/>
                </a:lnTo>
                <a:lnTo>
                  <a:pt x="585787" y="50007"/>
                </a:lnTo>
                <a:lnTo>
                  <a:pt x="688181" y="28575"/>
                </a:lnTo>
                <a:close/>
              </a:path>
            </a:pathLst>
          </a:custGeom>
          <a:solidFill>
            <a:srgbClr val="FF0000">
              <a:alpha val="30000"/>
            </a:srgbClr>
          </a:solidFill>
          <a:ln w="12700">
            <a:no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pic>
        <p:nvPicPr>
          <p:cNvPr id="28" name="Picture 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445913" y="443168"/>
            <a:ext cx="1848686" cy="46240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29" name="Group 28"/>
          <p:cNvGrpSpPr/>
          <p:nvPr/>
        </p:nvGrpSpPr>
        <p:grpSpPr>
          <a:xfrm>
            <a:off x="7195556" y="613134"/>
            <a:ext cx="1437206" cy="4229136"/>
            <a:chOff x="4267200" y="740664"/>
            <a:chExt cx="2057400" cy="5157216"/>
          </a:xfrm>
        </p:grpSpPr>
        <p:sp>
          <p:nvSpPr>
            <p:cNvPr id="45" name="Rectangle 44"/>
            <p:cNvSpPr/>
            <p:nvPr/>
          </p:nvSpPr>
          <p:spPr>
            <a:xfrm>
              <a:off x="4267200" y="740664"/>
              <a:ext cx="2057400" cy="5157216"/>
            </a:xfrm>
            <a:prstGeom prst="rect">
              <a:avLst/>
            </a:prstGeom>
            <a:noFill/>
            <a:ln w="19050">
              <a:solidFill>
                <a:schemeClr val="bg1"/>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cxnSp>
          <p:nvCxnSpPr>
            <p:cNvPr id="46" name="Straight Connector 45"/>
            <p:cNvCxnSpPr/>
            <p:nvPr/>
          </p:nvCxnSpPr>
          <p:spPr>
            <a:xfrm>
              <a:off x="4267200" y="5047488"/>
              <a:ext cx="2057400" cy="0"/>
            </a:xfrm>
            <a:prstGeom prst="line">
              <a:avLst/>
            </a:prstGeom>
            <a:ln w="15875">
              <a:solidFill>
                <a:schemeClr val="bg1"/>
              </a:solidFill>
            </a:ln>
          </p:spPr>
          <p:style>
            <a:lnRef idx="1">
              <a:schemeClr val="accent1"/>
            </a:lnRef>
            <a:fillRef idx="0">
              <a:schemeClr val="accent1"/>
            </a:fillRef>
            <a:effectRef idx="0">
              <a:schemeClr val="accent1"/>
            </a:effectRef>
            <a:fontRef idx="minor">
              <a:schemeClr val="tx1"/>
            </a:fontRef>
          </p:style>
        </p:cxnSp>
        <p:cxnSp>
          <p:nvCxnSpPr>
            <p:cNvPr id="47" name="Straight Connector 46"/>
            <p:cNvCxnSpPr/>
            <p:nvPr/>
          </p:nvCxnSpPr>
          <p:spPr>
            <a:xfrm>
              <a:off x="4267200" y="3355848"/>
              <a:ext cx="2057400" cy="0"/>
            </a:xfrm>
            <a:prstGeom prst="line">
              <a:avLst/>
            </a:prstGeom>
            <a:ln w="15875">
              <a:solidFill>
                <a:schemeClr val="bg1"/>
              </a:solidFill>
            </a:ln>
          </p:spPr>
          <p:style>
            <a:lnRef idx="1">
              <a:schemeClr val="accent1"/>
            </a:lnRef>
            <a:fillRef idx="0">
              <a:schemeClr val="accent1"/>
            </a:fillRef>
            <a:effectRef idx="0">
              <a:schemeClr val="accent1"/>
            </a:effectRef>
            <a:fontRef idx="minor">
              <a:schemeClr val="tx1"/>
            </a:fontRef>
          </p:style>
        </p:cxnSp>
        <p:cxnSp>
          <p:nvCxnSpPr>
            <p:cNvPr id="48" name="Straight Connector 47"/>
            <p:cNvCxnSpPr/>
            <p:nvPr/>
          </p:nvCxnSpPr>
          <p:spPr>
            <a:xfrm>
              <a:off x="4267200" y="2624328"/>
              <a:ext cx="2057400" cy="0"/>
            </a:xfrm>
            <a:prstGeom prst="line">
              <a:avLst/>
            </a:prstGeom>
            <a:ln w="15875">
              <a:solidFill>
                <a:schemeClr val="bg1"/>
              </a:solidFill>
            </a:ln>
          </p:spPr>
          <p:style>
            <a:lnRef idx="1">
              <a:schemeClr val="accent1"/>
            </a:lnRef>
            <a:fillRef idx="0">
              <a:schemeClr val="accent1"/>
            </a:fillRef>
            <a:effectRef idx="0">
              <a:schemeClr val="accent1"/>
            </a:effectRef>
            <a:fontRef idx="minor">
              <a:schemeClr val="tx1"/>
            </a:fontRef>
          </p:style>
        </p:cxnSp>
        <p:cxnSp>
          <p:nvCxnSpPr>
            <p:cNvPr id="49" name="Straight Connector 48"/>
            <p:cNvCxnSpPr/>
            <p:nvPr/>
          </p:nvCxnSpPr>
          <p:spPr>
            <a:xfrm>
              <a:off x="4267200" y="1188720"/>
              <a:ext cx="2057400" cy="0"/>
            </a:xfrm>
            <a:prstGeom prst="line">
              <a:avLst/>
            </a:prstGeom>
            <a:ln w="15875">
              <a:solidFill>
                <a:schemeClr val="bg1"/>
              </a:solidFill>
            </a:ln>
          </p:spPr>
          <p:style>
            <a:lnRef idx="1">
              <a:schemeClr val="accent1"/>
            </a:lnRef>
            <a:fillRef idx="0">
              <a:schemeClr val="accent1"/>
            </a:fillRef>
            <a:effectRef idx="0">
              <a:schemeClr val="accent1"/>
            </a:effectRef>
            <a:fontRef idx="minor">
              <a:schemeClr val="tx1"/>
            </a:fontRef>
          </p:style>
        </p:cxnSp>
        <p:cxnSp>
          <p:nvCxnSpPr>
            <p:cNvPr id="50" name="Straight Connector 49"/>
            <p:cNvCxnSpPr/>
            <p:nvPr/>
          </p:nvCxnSpPr>
          <p:spPr>
            <a:xfrm>
              <a:off x="4267200" y="914400"/>
              <a:ext cx="2057400" cy="0"/>
            </a:xfrm>
            <a:prstGeom prst="line">
              <a:avLst/>
            </a:prstGeom>
            <a:ln w="15875">
              <a:solidFill>
                <a:schemeClr val="bg1"/>
              </a:solidFill>
            </a:ln>
          </p:spPr>
          <p:style>
            <a:lnRef idx="1">
              <a:schemeClr val="accent1"/>
            </a:lnRef>
            <a:fillRef idx="0">
              <a:schemeClr val="accent1"/>
            </a:fillRef>
            <a:effectRef idx="0">
              <a:schemeClr val="accent1"/>
            </a:effectRef>
            <a:fontRef idx="minor">
              <a:schemeClr val="tx1"/>
            </a:fontRef>
          </p:style>
        </p:cxnSp>
      </p:grpSp>
      <p:sp>
        <p:nvSpPr>
          <p:cNvPr id="30" name="TextBox 29"/>
          <p:cNvSpPr txBox="1"/>
          <p:nvPr/>
        </p:nvSpPr>
        <p:spPr>
          <a:xfrm>
            <a:off x="7443882" y="1390045"/>
            <a:ext cx="814647" cy="307777"/>
          </a:xfrm>
          <a:prstGeom prst="rect">
            <a:avLst/>
          </a:prstGeom>
          <a:noFill/>
        </p:spPr>
        <p:txBody>
          <a:bodyPr wrap="none" rtlCol="0">
            <a:spAutoFit/>
          </a:bodyPr>
          <a:lstStyle/>
          <a:p>
            <a:r>
              <a:rPr lang="en-US" sz="1400" dirty="0" smtClean="0">
                <a:solidFill>
                  <a:schemeClr val="bg1"/>
                </a:solidFill>
                <a:latin typeface="Times New Roman" panose="02020603050405020304" pitchFamily="18" charset="0"/>
                <a:cs typeface="Times New Roman" panose="02020603050405020304" pitchFamily="18" charset="0"/>
              </a:rPr>
              <a:t>Miocene</a:t>
            </a:r>
            <a:endParaRPr lang="en-US" sz="1400" dirty="0">
              <a:solidFill>
                <a:schemeClr val="bg1"/>
              </a:solidFill>
              <a:latin typeface="Times New Roman" panose="02020603050405020304" pitchFamily="18" charset="0"/>
              <a:cs typeface="Times New Roman" panose="02020603050405020304" pitchFamily="18" charset="0"/>
            </a:endParaRPr>
          </a:p>
        </p:txBody>
      </p:sp>
      <p:sp>
        <p:nvSpPr>
          <p:cNvPr id="31" name="TextBox 30"/>
          <p:cNvSpPr txBox="1"/>
          <p:nvPr/>
        </p:nvSpPr>
        <p:spPr>
          <a:xfrm>
            <a:off x="7383018" y="2255298"/>
            <a:ext cx="923651" cy="307777"/>
          </a:xfrm>
          <a:prstGeom prst="rect">
            <a:avLst/>
          </a:prstGeom>
          <a:noFill/>
        </p:spPr>
        <p:txBody>
          <a:bodyPr wrap="none" rtlCol="0">
            <a:spAutoFit/>
          </a:bodyPr>
          <a:lstStyle/>
          <a:p>
            <a:r>
              <a:rPr lang="en-US" sz="1400" dirty="0" smtClean="0">
                <a:solidFill>
                  <a:schemeClr val="bg1"/>
                </a:solidFill>
                <a:latin typeface="Times New Roman" panose="02020603050405020304" pitchFamily="18" charset="0"/>
                <a:cs typeface="Times New Roman" panose="02020603050405020304" pitchFamily="18" charset="0"/>
              </a:rPr>
              <a:t>Oligocene</a:t>
            </a:r>
            <a:endParaRPr lang="en-US" sz="1400" dirty="0">
              <a:solidFill>
                <a:schemeClr val="bg1"/>
              </a:solidFill>
              <a:latin typeface="Times New Roman" panose="02020603050405020304" pitchFamily="18" charset="0"/>
              <a:cs typeface="Times New Roman" panose="02020603050405020304" pitchFamily="18" charset="0"/>
            </a:endParaRPr>
          </a:p>
        </p:txBody>
      </p:sp>
      <p:sp>
        <p:nvSpPr>
          <p:cNvPr id="32" name="TextBox 31"/>
          <p:cNvSpPr txBox="1"/>
          <p:nvPr/>
        </p:nvSpPr>
        <p:spPr>
          <a:xfrm>
            <a:off x="7549044" y="3255094"/>
            <a:ext cx="713657" cy="307777"/>
          </a:xfrm>
          <a:prstGeom prst="rect">
            <a:avLst/>
          </a:prstGeom>
          <a:noFill/>
        </p:spPr>
        <p:txBody>
          <a:bodyPr wrap="none" rtlCol="0">
            <a:spAutoFit/>
          </a:bodyPr>
          <a:lstStyle/>
          <a:p>
            <a:r>
              <a:rPr lang="en-US" sz="1400" dirty="0" smtClean="0">
                <a:solidFill>
                  <a:schemeClr val="bg1"/>
                </a:solidFill>
                <a:latin typeface="Times New Roman" panose="02020603050405020304" pitchFamily="18" charset="0"/>
                <a:cs typeface="Times New Roman" panose="02020603050405020304" pitchFamily="18" charset="0"/>
              </a:rPr>
              <a:t>Eocene</a:t>
            </a:r>
            <a:endParaRPr lang="en-US" sz="1400" dirty="0">
              <a:solidFill>
                <a:schemeClr val="bg1"/>
              </a:solidFill>
              <a:latin typeface="Times New Roman" panose="02020603050405020304" pitchFamily="18" charset="0"/>
              <a:cs typeface="Times New Roman" panose="02020603050405020304" pitchFamily="18" charset="0"/>
            </a:endParaRPr>
          </a:p>
        </p:txBody>
      </p:sp>
      <p:sp>
        <p:nvSpPr>
          <p:cNvPr id="33" name="TextBox 32"/>
          <p:cNvSpPr txBox="1"/>
          <p:nvPr/>
        </p:nvSpPr>
        <p:spPr>
          <a:xfrm>
            <a:off x="7401206" y="4317377"/>
            <a:ext cx="914033" cy="307777"/>
          </a:xfrm>
          <a:prstGeom prst="rect">
            <a:avLst/>
          </a:prstGeom>
          <a:noFill/>
        </p:spPr>
        <p:txBody>
          <a:bodyPr wrap="none" rtlCol="0">
            <a:spAutoFit/>
          </a:bodyPr>
          <a:lstStyle/>
          <a:p>
            <a:r>
              <a:rPr lang="en-US" sz="1400" dirty="0" smtClean="0">
                <a:solidFill>
                  <a:schemeClr val="bg1"/>
                </a:solidFill>
                <a:latin typeface="Times New Roman" panose="02020603050405020304" pitchFamily="18" charset="0"/>
                <a:cs typeface="Times New Roman" panose="02020603050405020304" pitchFamily="18" charset="0"/>
              </a:rPr>
              <a:t>Paleocene</a:t>
            </a:r>
            <a:endParaRPr lang="en-US" sz="1400" dirty="0">
              <a:solidFill>
                <a:schemeClr val="bg1"/>
              </a:solidFill>
              <a:latin typeface="Times New Roman" panose="02020603050405020304" pitchFamily="18" charset="0"/>
              <a:cs typeface="Times New Roman" panose="02020603050405020304" pitchFamily="18" charset="0"/>
            </a:endParaRPr>
          </a:p>
        </p:txBody>
      </p:sp>
      <p:sp>
        <p:nvSpPr>
          <p:cNvPr id="34" name="TextBox 33"/>
          <p:cNvSpPr txBox="1"/>
          <p:nvPr/>
        </p:nvSpPr>
        <p:spPr>
          <a:xfrm>
            <a:off x="7390200" y="693117"/>
            <a:ext cx="803425" cy="307777"/>
          </a:xfrm>
          <a:prstGeom prst="rect">
            <a:avLst/>
          </a:prstGeom>
          <a:noFill/>
        </p:spPr>
        <p:txBody>
          <a:bodyPr wrap="none" rtlCol="0">
            <a:spAutoFit/>
          </a:bodyPr>
          <a:lstStyle/>
          <a:p>
            <a:r>
              <a:rPr lang="en-US" sz="1400" dirty="0" smtClean="0">
                <a:solidFill>
                  <a:schemeClr val="bg1"/>
                </a:solidFill>
                <a:latin typeface="Times New Roman" panose="02020603050405020304" pitchFamily="18" charset="0"/>
                <a:cs typeface="Times New Roman" panose="02020603050405020304" pitchFamily="18" charset="0"/>
              </a:rPr>
              <a:t>Pliocene</a:t>
            </a:r>
            <a:endParaRPr lang="en-US" sz="1400" dirty="0">
              <a:solidFill>
                <a:schemeClr val="bg1"/>
              </a:solidFill>
              <a:latin typeface="Times New Roman" panose="02020603050405020304" pitchFamily="18" charset="0"/>
              <a:cs typeface="Times New Roman" panose="02020603050405020304" pitchFamily="18" charset="0"/>
            </a:endParaRPr>
          </a:p>
        </p:txBody>
      </p:sp>
      <p:sp>
        <p:nvSpPr>
          <p:cNvPr id="35" name="TextBox 34"/>
          <p:cNvSpPr txBox="1"/>
          <p:nvPr/>
        </p:nvSpPr>
        <p:spPr>
          <a:xfrm>
            <a:off x="7327102" y="515224"/>
            <a:ext cx="1003801" cy="307777"/>
          </a:xfrm>
          <a:prstGeom prst="rect">
            <a:avLst/>
          </a:prstGeom>
          <a:noFill/>
        </p:spPr>
        <p:txBody>
          <a:bodyPr wrap="none" rtlCol="0">
            <a:spAutoFit/>
          </a:bodyPr>
          <a:lstStyle/>
          <a:p>
            <a:r>
              <a:rPr lang="en-US" sz="1400" dirty="0" smtClean="0">
                <a:solidFill>
                  <a:schemeClr val="bg1"/>
                </a:solidFill>
                <a:latin typeface="Times New Roman" panose="02020603050405020304" pitchFamily="18" charset="0"/>
                <a:cs typeface="Times New Roman" panose="02020603050405020304" pitchFamily="18" charset="0"/>
              </a:rPr>
              <a:t>Pleistocene</a:t>
            </a:r>
            <a:endParaRPr lang="en-US" sz="1400" dirty="0">
              <a:solidFill>
                <a:schemeClr val="bg1"/>
              </a:solidFill>
              <a:latin typeface="Times New Roman" panose="02020603050405020304" pitchFamily="18" charset="0"/>
              <a:cs typeface="Times New Roman" panose="02020603050405020304" pitchFamily="18" charset="0"/>
            </a:endParaRPr>
          </a:p>
        </p:txBody>
      </p:sp>
      <p:sp>
        <p:nvSpPr>
          <p:cNvPr id="36" name="TextBox 35"/>
          <p:cNvSpPr txBox="1"/>
          <p:nvPr/>
        </p:nvSpPr>
        <p:spPr>
          <a:xfrm rot="16200000">
            <a:off x="4300894" y="2531242"/>
            <a:ext cx="2068195" cy="276999"/>
          </a:xfrm>
          <a:prstGeom prst="rect">
            <a:avLst/>
          </a:prstGeom>
          <a:noFill/>
        </p:spPr>
        <p:txBody>
          <a:bodyPr wrap="none" rtlCol="0">
            <a:spAutoFit/>
          </a:bodyPr>
          <a:lstStyle/>
          <a:p>
            <a:r>
              <a:rPr lang="en-US" sz="1200" dirty="0" smtClean="0">
                <a:solidFill>
                  <a:schemeClr val="bg1"/>
                </a:solidFill>
                <a:latin typeface="Arial" panose="020B0604020202020204" pitchFamily="34" charset="0"/>
                <a:cs typeface="Arial" panose="020B0604020202020204" pitchFamily="34" charset="0"/>
              </a:rPr>
              <a:t>Million years before present</a:t>
            </a:r>
            <a:endParaRPr lang="en-US" sz="1200" dirty="0">
              <a:solidFill>
                <a:schemeClr val="bg1"/>
              </a:solidFill>
              <a:latin typeface="Arial" panose="020B0604020202020204" pitchFamily="34" charset="0"/>
              <a:cs typeface="Arial" panose="020B0604020202020204" pitchFamily="34" charset="0"/>
            </a:endParaRPr>
          </a:p>
        </p:txBody>
      </p:sp>
      <p:sp>
        <p:nvSpPr>
          <p:cNvPr id="37" name="TextBox 36"/>
          <p:cNvSpPr txBox="1"/>
          <p:nvPr/>
        </p:nvSpPr>
        <p:spPr>
          <a:xfrm>
            <a:off x="5714467" y="5056530"/>
            <a:ext cx="1311578" cy="246221"/>
          </a:xfrm>
          <a:prstGeom prst="rect">
            <a:avLst/>
          </a:prstGeom>
          <a:noFill/>
        </p:spPr>
        <p:txBody>
          <a:bodyPr wrap="none" rtlCol="0">
            <a:spAutoFit/>
          </a:bodyPr>
          <a:lstStyle/>
          <a:p>
            <a:r>
              <a:rPr lang="en-US" sz="1000" dirty="0" smtClean="0">
                <a:solidFill>
                  <a:schemeClr val="bg1"/>
                </a:solidFill>
                <a:latin typeface="Arial" panose="020B0604020202020204" pitchFamily="34" charset="0"/>
                <a:cs typeface="Arial" panose="020B0604020202020204" pitchFamily="34" charset="0"/>
              </a:rPr>
              <a:t>Sea Level in meters</a:t>
            </a:r>
            <a:endParaRPr lang="en-US" sz="1000" dirty="0">
              <a:solidFill>
                <a:schemeClr val="bg1"/>
              </a:solidFill>
              <a:latin typeface="Arial" panose="020B0604020202020204" pitchFamily="34" charset="0"/>
              <a:cs typeface="Arial" panose="020B0604020202020204" pitchFamily="34" charset="0"/>
            </a:endParaRPr>
          </a:p>
        </p:txBody>
      </p:sp>
      <p:cxnSp>
        <p:nvCxnSpPr>
          <p:cNvPr id="38" name="Straight Connector 37"/>
          <p:cNvCxnSpPr/>
          <p:nvPr/>
        </p:nvCxnSpPr>
        <p:spPr>
          <a:xfrm>
            <a:off x="6633171" y="613134"/>
            <a:ext cx="0" cy="4229136"/>
          </a:xfrm>
          <a:prstGeom prst="line">
            <a:avLst/>
          </a:prstGeom>
          <a:ln w="25400">
            <a:solidFill>
              <a:srgbClr val="00B0F0"/>
            </a:solidFill>
            <a:prstDash val="dash"/>
          </a:ln>
        </p:spPr>
        <p:style>
          <a:lnRef idx="1">
            <a:schemeClr val="accent1"/>
          </a:lnRef>
          <a:fillRef idx="0">
            <a:schemeClr val="accent1"/>
          </a:fillRef>
          <a:effectRef idx="0">
            <a:schemeClr val="accent1"/>
          </a:effectRef>
          <a:fontRef idx="minor">
            <a:schemeClr val="tx1"/>
          </a:fontRef>
        </p:style>
      </p:cxnSp>
      <p:sp>
        <p:nvSpPr>
          <p:cNvPr id="39" name="Rectangle 38"/>
          <p:cNvSpPr/>
          <p:nvPr/>
        </p:nvSpPr>
        <p:spPr>
          <a:xfrm>
            <a:off x="7195556" y="613134"/>
            <a:ext cx="1437206" cy="142471"/>
          </a:xfrm>
          <a:prstGeom prst="rect">
            <a:avLst/>
          </a:prstGeom>
          <a:solidFill>
            <a:srgbClr val="3399FF">
              <a:alpha val="29804"/>
            </a:srgbClr>
          </a:solidFill>
          <a:ln w="12700">
            <a:no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prstClr val="white"/>
              </a:solidFill>
            </a:endParaRPr>
          </a:p>
        </p:txBody>
      </p:sp>
      <p:sp>
        <p:nvSpPr>
          <p:cNvPr id="40" name="Rectangle 39"/>
          <p:cNvSpPr/>
          <p:nvPr/>
        </p:nvSpPr>
        <p:spPr>
          <a:xfrm>
            <a:off x="7216156" y="755605"/>
            <a:ext cx="1416606" cy="217456"/>
          </a:xfrm>
          <a:prstGeom prst="rect">
            <a:avLst/>
          </a:prstGeom>
          <a:solidFill>
            <a:srgbClr val="FFFF00">
              <a:alpha val="30000"/>
            </a:srgbClr>
          </a:solidFill>
          <a:ln w="12700">
            <a:no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41" name="Rectangle 40"/>
          <p:cNvSpPr/>
          <p:nvPr/>
        </p:nvSpPr>
        <p:spPr>
          <a:xfrm>
            <a:off x="7183883" y="980559"/>
            <a:ext cx="1438161" cy="1177259"/>
          </a:xfrm>
          <a:prstGeom prst="rect">
            <a:avLst/>
          </a:prstGeom>
          <a:solidFill>
            <a:schemeClr val="accent6">
              <a:lumMod val="50000"/>
              <a:alpha val="30000"/>
            </a:schemeClr>
          </a:solidFill>
          <a:ln w="12700">
            <a:no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43" name="Rectangle 42"/>
          <p:cNvSpPr/>
          <p:nvPr/>
        </p:nvSpPr>
        <p:spPr>
          <a:xfrm>
            <a:off x="7195556" y="2761488"/>
            <a:ext cx="1437206" cy="2083201"/>
          </a:xfrm>
          <a:prstGeom prst="rect">
            <a:avLst/>
          </a:prstGeom>
          <a:solidFill>
            <a:srgbClr val="FF6600">
              <a:alpha val="29804"/>
            </a:srgbClr>
          </a:solidFill>
          <a:ln w="12700">
            <a:no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42" name="Rectangle 41"/>
          <p:cNvSpPr/>
          <p:nvPr/>
        </p:nvSpPr>
        <p:spPr>
          <a:xfrm>
            <a:off x="7183883" y="2150951"/>
            <a:ext cx="1437206" cy="606744"/>
          </a:xfrm>
          <a:prstGeom prst="rect">
            <a:avLst/>
          </a:prstGeom>
          <a:solidFill>
            <a:schemeClr val="accent1">
              <a:lumMod val="75000"/>
              <a:alpha val="30000"/>
            </a:schemeClr>
          </a:solidFill>
          <a:ln w="12700">
            <a:no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44" name="Rectangle 43"/>
          <p:cNvSpPr/>
          <p:nvPr/>
        </p:nvSpPr>
        <p:spPr>
          <a:xfrm>
            <a:off x="7195556" y="4133236"/>
            <a:ext cx="1437206" cy="709032"/>
          </a:xfrm>
          <a:prstGeom prst="rect">
            <a:avLst/>
          </a:prstGeom>
          <a:solidFill>
            <a:srgbClr val="FF0000">
              <a:alpha val="30000"/>
            </a:srgbClr>
          </a:solidFill>
          <a:ln w="12700">
            <a:no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51" name="Text Box 54"/>
          <p:cNvSpPr txBox="1">
            <a:spLocks noChangeArrowheads="1"/>
          </p:cNvSpPr>
          <p:nvPr/>
        </p:nvSpPr>
        <p:spPr bwMode="auto">
          <a:xfrm>
            <a:off x="7758839" y="4979624"/>
            <a:ext cx="1144127" cy="4000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366" tIns="45683" rIns="91366" bIns="45683">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r>
              <a:rPr lang="en-US" sz="1000" dirty="0" smtClean="0">
                <a:solidFill>
                  <a:schemeClr val="bg1"/>
                </a:solidFill>
                <a:latin typeface="+mn-lt"/>
              </a:rPr>
              <a:t>modified </a:t>
            </a:r>
            <a:r>
              <a:rPr lang="en-US" sz="1000" dirty="0">
                <a:solidFill>
                  <a:schemeClr val="bg1"/>
                </a:solidFill>
                <a:latin typeface="+mn-lt"/>
              </a:rPr>
              <a:t>from </a:t>
            </a:r>
            <a:r>
              <a:rPr lang="en-US" sz="1000" dirty="0" smtClean="0">
                <a:solidFill>
                  <a:schemeClr val="bg1"/>
                </a:solidFill>
                <a:latin typeface="+mn-lt"/>
              </a:rPr>
              <a:t>HAQ, </a:t>
            </a:r>
            <a:r>
              <a:rPr lang="en-US" sz="1000" dirty="0">
                <a:solidFill>
                  <a:schemeClr val="bg1"/>
                </a:solidFill>
                <a:latin typeface="+mn-lt"/>
              </a:rPr>
              <a:t>et al. </a:t>
            </a:r>
            <a:r>
              <a:rPr lang="en-US" sz="1000" dirty="0" smtClean="0">
                <a:solidFill>
                  <a:schemeClr val="bg1"/>
                </a:solidFill>
                <a:latin typeface="+mn-lt"/>
              </a:rPr>
              <a:t>1987</a:t>
            </a:r>
            <a:endParaRPr lang="en-US" sz="1000" dirty="0">
              <a:solidFill>
                <a:schemeClr val="bg1"/>
              </a:solidFill>
              <a:latin typeface="+mn-lt"/>
            </a:endParaRPr>
          </a:p>
        </p:txBody>
      </p:sp>
      <p:sp>
        <p:nvSpPr>
          <p:cNvPr id="52" name="TextBox 51"/>
          <p:cNvSpPr txBox="1"/>
          <p:nvPr/>
        </p:nvSpPr>
        <p:spPr>
          <a:xfrm>
            <a:off x="5133476" y="5838651"/>
            <a:ext cx="3748373" cy="400110"/>
          </a:xfrm>
          <a:prstGeom prst="rect">
            <a:avLst/>
          </a:prstGeom>
          <a:solidFill>
            <a:schemeClr val="tx1"/>
          </a:solidFill>
        </p:spPr>
        <p:txBody>
          <a:bodyPr wrap="square" rtlCol="0">
            <a:spAutoFit/>
          </a:bodyPr>
          <a:lstStyle/>
          <a:p>
            <a:pPr algn="just"/>
            <a:r>
              <a:rPr lang="en-US" sz="1000" b="1" dirty="0" smtClean="0">
                <a:solidFill>
                  <a:schemeClr val="bg1"/>
                </a:solidFill>
                <a:latin typeface="Arial" pitchFamily="34" charset="0"/>
                <a:cs typeface="Arial" pitchFamily="34" charset="0"/>
              </a:rPr>
              <a:t>Winker, C.D.</a:t>
            </a:r>
            <a:r>
              <a:rPr lang="en-US" sz="1000" dirty="0" smtClean="0">
                <a:solidFill>
                  <a:schemeClr val="bg1"/>
                </a:solidFill>
                <a:latin typeface="Arial" pitchFamily="34" charset="0"/>
                <a:cs typeface="Arial" pitchFamily="34" charset="0"/>
              </a:rPr>
              <a:t>, 1982, </a:t>
            </a:r>
            <a:r>
              <a:rPr lang="en-US" sz="1000" dirty="0" err="1" smtClean="0">
                <a:solidFill>
                  <a:schemeClr val="bg1"/>
                </a:solidFill>
                <a:latin typeface="Arial" pitchFamily="34" charset="0"/>
                <a:cs typeface="Arial" pitchFamily="34" charset="0"/>
              </a:rPr>
              <a:t>Cenezoic</a:t>
            </a:r>
            <a:r>
              <a:rPr lang="en-US" sz="1000" dirty="0">
                <a:solidFill>
                  <a:schemeClr val="bg1"/>
                </a:solidFill>
                <a:latin typeface="Arial" pitchFamily="34" charset="0"/>
                <a:cs typeface="Arial" pitchFamily="34" charset="0"/>
              </a:rPr>
              <a:t> </a:t>
            </a:r>
            <a:r>
              <a:rPr lang="en-US" sz="1000" dirty="0" smtClean="0">
                <a:solidFill>
                  <a:schemeClr val="bg1"/>
                </a:solidFill>
                <a:latin typeface="Arial" pitchFamily="34" charset="0"/>
                <a:cs typeface="Arial" pitchFamily="34" charset="0"/>
              </a:rPr>
              <a:t>Shelf Margins, Northwestern Gulf of Mexico, GCAGS, </a:t>
            </a:r>
            <a:r>
              <a:rPr lang="en-US" sz="1000" dirty="0" err="1" smtClean="0">
                <a:solidFill>
                  <a:schemeClr val="bg1"/>
                </a:solidFill>
                <a:latin typeface="Arial" pitchFamily="34" charset="0"/>
                <a:cs typeface="Arial" pitchFamily="34" charset="0"/>
              </a:rPr>
              <a:t>Vol</a:t>
            </a:r>
            <a:r>
              <a:rPr lang="en-US" sz="1000" dirty="0" smtClean="0">
                <a:solidFill>
                  <a:schemeClr val="bg1"/>
                </a:solidFill>
                <a:latin typeface="Arial" pitchFamily="34" charset="0"/>
                <a:cs typeface="Arial" pitchFamily="34" charset="0"/>
              </a:rPr>
              <a:t> 32, p. 427-448</a:t>
            </a:r>
            <a:endParaRPr lang="en-US" sz="1000" dirty="0">
              <a:solidFill>
                <a:schemeClr val="bg1"/>
              </a:solidFill>
              <a:latin typeface="Arial" pitchFamily="34" charset="0"/>
              <a:cs typeface="Arial" pitchFamily="34" charset="0"/>
            </a:endParaRPr>
          </a:p>
        </p:txBody>
      </p:sp>
      <p:sp>
        <p:nvSpPr>
          <p:cNvPr id="54" name="TextBox 53"/>
          <p:cNvSpPr txBox="1"/>
          <p:nvPr/>
        </p:nvSpPr>
        <p:spPr>
          <a:xfrm>
            <a:off x="277172" y="4394321"/>
            <a:ext cx="4752027" cy="2123658"/>
          </a:xfrm>
          <a:prstGeom prst="rect">
            <a:avLst/>
          </a:prstGeom>
          <a:solidFill>
            <a:schemeClr val="tx1"/>
          </a:solidFill>
        </p:spPr>
        <p:txBody>
          <a:bodyPr wrap="square" rtlCol="0">
            <a:spAutoFit/>
          </a:bodyPr>
          <a:lstStyle/>
          <a:p>
            <a:pPr algn="just"/>
            <a:r>
              <a:rPr lang="en-US" sz="1200" dirty="0" smtClean="0">
                <a:solidFill>
                  <a:schemeClr val="bg1"/>
                </a:solidFill>
                <a:latin typeface="Arial" pitchFamily="34" charset="0"/>
                <a:cs typeface="Arial" pitchFamily="34" charset="0"/>
              </a:rPr>
              <a:t>The geologic history of the Gulf of Mexico Basin is defined by the interplay between the mechanisms of subsidence, the sediment supplied by the Mississippi River, and sea level change.  This map shows the location of the “</a:t>
            </a:r>
            <a:r>
              <a:rPr lang="en-US" sz="1200" dirty="0" err="1" smtClean="0">
                <a:solidFill>
                  <a:schemeClr val="bg1"/>
                </a:solidFill>
                <a:latin typeface="Arial" pitchFamily="34" charset="0"/>
                <a:cs typeface="Arial" pitchFamily="34" charset="0"/>
              </a:rPr>
              <a:t>depocenters</a:t>
            </a:r>
            <a:r>
              <a:rPr lang="en-US" sz="1200" dirty="0" smtClean="0">
                <a:solidFill>
                  <a:schemeClr val="bg1"/>
                </a:solidFill>
                <a:latin typeface="Arial" pitchFamily="34" charset="0"/>
                <a:cs typeface="Arial" pitchFamily="34" charset="0"/>
              </a:rPr>
              <a:t>” for each epoch of the Cenozoic Era. Subsidence is most active at the location each </a:t>
            </a:r>
            <a:r>
              <a:rPr lang="en-US" sz="1200" dirty="0" err="1" smtClean="0">
                <a:solidFill>
                  <a:schemeClr val="bg1"/>
                </a:solidFill>
                <a:latin typeface="Arial" pitchFamily="34" charset="0"/>
                <a:cs typeface="Arial" pitchFamily="34" charset="0"/>
              </a:rPr>
              <a:t>depocenter</a:t>
            </a:r>
            <a:r>
              <a:rPr lang="en-US" sz="1200" dirty="0" smtClean="0">
                <a:solidFill>
                  <a:schemeClr val="bg1"/>
                </a:solidFill>
                <a:latin typeface="Arial" pitchFamily="34" charset="0"/>
                <a:cs typeface="Arial" pitchFamily="34" charset="0"/>
              </a:rPr>
              <a:t> during the timespan of that epoch.  The area of the modern Louisiana coastal plain was the focus of active subsidence and sediment deposition during the Miocene Epoch.  There are thick deposits of Mississippi River sediment from the Miocene underlying the coast, and it is instructive to compare the mechanisms of subsidence in the Miocene and the modern coast.</a:t>
            </a:r>
          </a:p>
        </p:txBody>
      </p:sp>
      <p:sp>
        <p:nvSpPr>
          <p:cNvPr id="53" name="TextBox 52"/>
          <p:cNvSpPr txBox="1"/>
          <p:nvPr/>
        </p:nvSpPr>
        <p:spPr>
          <a:xfrm rot="16200000">
            <a:off x="6102860" y="3296615"/>
            <a:ext cx="963725" cy="215444"/>
          </a:xfrm>
          <a:prstGeom prst="rect">
            <a:avLst/>
          </a:prstGeom>
          <a:noFill/>
        </p:spPr>
        <p:txBody>
          <a:bodyPr wrap="none" rtlCol="0">
            <a:spAutoFit/>
          </a:bodyPr>
          <a:lstStyle/>
          <a:p>
            <a:r>
              <a:rPr lang="en-US" sz="800" dirty="0" smtClean="0">
                <a:solidFill>
                  <a:schemeClr val="bg1"/>
                </a:solidFill>
                <a:latin typeface="Arial" panose="020B0604020202020204" pitchFamily="34" charset="0"/>
                <a:cs typeface="Arial" panose="020B0604020202020204" pitchFamily="34" charset="0"/>
              </a:rPr>
              <a:t>current sea level</a:t>
            </a:r>
            <a:endParaRPr lang="en-US" sz="800" dirty="0">
              <a:solidFill>
                <a:schemeClr val="bg1"/>
              </a:solidFill>
              <a:latin typeface="Arial" panose="020B0604020202020204" pitchFamily="34" charset="0"/>
              <a:cs typeface="Arial" panose="020B0604020202020204" pitchFamily="34" charset="0"/>
            </a:endParaRPr>
          </a:p>
        </p:txBody>
      </p:sp>
      <p:sp>
        <p:nvSpPr>
          <p:cNvPr id="55" name="TextBox 54"/>
          <p:cNvSpPr txBox="1"/>
          <p:nvPr/>
        </p:nvSpPr>
        <p:spPr>
          <a:xfrm>
            <a:off x="6092552" y="2326328"/>
            <a:ext cx="349776" cy="215444"/>
          </a:xfrm>
          <a:prstGeom prst="rect">
            <a:avLst/>
          </a:prstGeom>
          <a:noFill/>
        </p:spPr>
        <p:txBody>
          <a:bodyPr wrap="none" rtlCol="0">
            <a:spAutoFit/>
          </a:bodyPr>
          <a:lstStyle/>
          <a:p>
            <a:r>
              <a:rPr lang="en-US" sz="800" dirty="0" smtClean="0">
                <a:solidFill>
                  <a:schemeClr val="bg1"/>
                </a:solidFill>
                <a:latin typeface="Arial" panose="020B0604020202020204" pitchFamily="34" charset="0"/>
                <a:cs typeface="Arial" panose="020B0604020202020204" pitchFamily="34" charset="0"/>
              </a:rPr>
              <a:t>rise</a:t>
            </a:r>
            <a:endParaRPr lang="en-US" sz="800" dirty="0">
              <a:solidFill>
                <a:schemeClr val="bg1"/>
              </a:solidFill>
              <a:latin typeface="Arial" panose="020B0604020202020204" pitchFamily="34" charset="0"/>
              <a:cs typeface="Arial" panose="020B0604020202020204" pitchFamily="34" charset="0"/>
            </a:endParaRPr>
          </a:p>
        </p:txBody>
      </p:sp>
      <p:cxnSp>
        <p:nvCxnSpPr>
          <p:cNvPr id="8" name="Straight Arrow Connector 7"/>
          <p:cNvCxnSpPr>
            <a:stCxn id="55" idx="1"/>
          </p:cNvCxnSpPr>
          <p:nvPr/>
        </p:nvCxnSpPr>
        <p:spPr>
          <a:xfrm flipH="1">
            <a:off x="5791200" y="2434050"/>
            <a:ext cx="301352" cy="0"/>
          </a:xfrm>
          <a:prstGeom prst="straightConnector1">
            <a:avLst/>
          </a:prstGeom>
          <a:ln w="15875">
            <a:solidFill>
              <a:schemeClr val="bg1"/>
            </a:solidFill>
            <a:tailEnd type="arrow"/>
          </a:ln>
        </p:spPr>
        <p:style>
          <a:lnRef idx="1">
            <a:schemeClr val="accent1"/>
          </a:lnRef>
          <a:fillRef idx="0">
            <a:schemeClr val="accent1"/>
          </a:fillRef>
          <a:effectRef idx="0">
            <a:schemeClr val="accent1"/>
          </a:effectRef>
          <a:fontRef idx="minor">
            <a:schemeClr val="tx1"/>
          </a:fontRef>
        </p:style>
      </p:cxnSp>
      <p:grpSp>
        <p:nvGrpSpPr>
          <p:cNvPr id="11" name="Group 10"/>
          <p:cNvGrpSpPr/>
          <p:nvPr/>
        </p:nvGrpSpPr>
        <p:grpSpPr>
          <a:xfrm>
            <a:off x="5867400" y="1197864"/>
            <a:ext cx="706268" cy="215444"/>
            <a:chOff x="5867400" y="1219200"/>
            <a:chExt cx="706268" cy="215444"/>
          </a:xfrm>
        </p:grpSpPr>
        <p:sp>
          <p:nvSpPr>
            <p:cNvPr id="56" name="TextBox 55"/>
            <p:cNvSpPr txBox="1"/>
            <p:nvPr/>
          </p:nvSpPr>
          <p:spPr>
            <a:xfrm>
              <a:off x="5867400" y="1219200"/>
              <a:ext cx="316112" cy="215444"/>
            </a:xfrm>
            <a:prstGeom prst="rect">
              <a:avLst/>
            </a:prstGeom>
            <a:noFill/>
          </p:spPr>
          <p:txBody>
            <a:bodyPr wrap="none" rtlCol="0">
              <a:spAutoFit/>
            </a:bodyPr>
            <a:lstStyle/>
            <a:p>
              <a:r>
                <a:rPr lang="en-US" sz="800" dirty="0" smtClean="0">
                  <a:solidFill>
                    <a:schemeClr val="bg1"/>
                  </a:solidFill>
                  <a:latin typeface="Arial" panose="020B0604020202020204" pitchFamily="34" charset="0"/>
                  <a:cs typeface="Arial" panose="020B0604020202020204" pitchFamily="34" charset="0"/>
                </a:rPr>
                <a:t>fall</a:t>
              </a:r>
              <a:endParaRPr lang="en-US" sz="800" dirty="0">
                <a:solidFill>
                  <a:schemeClr val="bg1"/>
                </a:solidFill>
                <a:latin typeface="Arial" panose="020B0604020202020204" pitchFamily="34" charset="0"/>
                <a:cs typeface="Arial" panose="020B0604020202020204" pitchFamily="34" charset="0"/>
              </a:endParaRPr>
            </a:p>
          </p:txBody>
        </p:sp>
        <p:cxnSp>
          <p:nvCxnSpPr>
            <p:cNvPr id="57" name="Straight Arrow Connector 56"/>
            <p:cNvCxnSpPr>
              <a:stCxn id="56" idx="3"/>
            </p:cNvCxnSpPr>
            <p:nvPr/>
          </p:nvCxnSpPr>
          <p:spPr>
            <a:xfrm>
              <a:off x="6183512" y="1326922"/>
              <a:ext cx="390156" cy="0"/>
            </a:xfrm>
            <a:prstGeom prst="straightConnector1">
              <a:avLst/>
            </a:prstGeom>
            <a:ln w="15875">
              <a:solidFill>
                <a:schemeClr val="bg1"/>
              </a:solidFill>
              <a:tailEnd type="arrow"/>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1410381793"/>
      </p:ext>
    </p:extLst>
  </p:cSld>
  <p:clrMapOvr>
    <a:masterClrMapping/>
  </p:clrMapOvr>
  <p:timing>
    <p:tnLst>
      <p:par>
        <p:cTn id="1" dur="indefinite" restart="never" nodeType="tmRoot"/>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2" name="Picture 2"/>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605970" y="443144"/>
            <a:ext cx="6362759" cy="3926960"/>
          </a:xfrm>
          <a:prstGeom prst="rect">
            <a:avLst/>
          </a:prstGeom>
          <a:noFill/>
          <a:ln w="12700">
            <a:solidFill>
              <a:sysClr val="windowText" lastClr="00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63" name="TextBox 62"/>
          <p:cNvSpPr txBox="1"/>
          <p:nvPr/>
        </p:nvSpPr>
        <p:spPr>
          <a:xfrm rot="20720348">
            <a:off x="1880615" y="2191838"/>
            <a:ext cx="534634" cy="110800"/>
          </a:xfrm>
          <a:prstGeom prst="rect">
            <a:avLst/>
          </a:prstGeom>
          <a:solidFill>
            <a:sysClr val="window" lastClr="FFFFFF"/>
          </a:solidFill>
        </p:spPr>
        <p:txBody>
          <a:bodyPr wrap="none" lIns="9144" tIns="9144" rIns="9144" bIns="9144"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600" b="0" i="0" u="none" strike="noStrike" kern="0" cap="none" spc="0" normalizeH="0" baseline="0" noProof="0" dirty="0" smtClean="0">
                <a:ln>
                  <a:noFill/>
                </a:ln>
                <a:solidFill>
                  <a:prstClr val="black"/>
                </a:solidFill>
                <a:effectLst/>
                <a:uLnTx/>
                <a:uFillTx/>
                <a:latin typeface="Calibri"/>
              </a:rPr>
              <a:t>Lake Hatch Fault</a:t>
            </a:r>
          </a:p>
        </p:txBody>
      </p:sp>
      <p:sp>
        <p:nvSpPr>
          <p:cNvPr id="64" name="TextBox 63"/>
          <p:cNvSpPr txBox="1"/>
          <p:nvPr/>
        </p:nvSpPr>
        <p:spPr>
          <a:xfrm rot="20653697">
            <a:off x="1960034" y="1898187"/>
            <a:ext cx="417615" cy="110800"/>
          </a:xfrm>
          <a:prstGeom prst="rect">
            <a:avLst/>
          </a:prstGeom>
          <a:solidFill>
            <a:sysClr val="window" lastClr="FFFFFF"/>
          </a:solidFill>
        </p:spPr>
        <p:txBody>
          <a:bodyPr wrap="none" lIns="9144" tIns="9144" rIns="9144" bIns="9144"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600" b="0" i="0" u="none" strike="noStrike" kern="0" cap="none" spc="0" normalizeH="0" baseline="0" noProof="0" dirty="0" smtClean="0">
                <a:ln>
                  <a:noFill/>
                </a:ln>
                <a:solidFill>
                  <a:prstClr val="black"/>
                </a:solidFill>
                <a:effectLst/>
                <a:uLnTx/>
                <a:uFillTx/>
                <a:latin typeface="Calibri"/>
              </a:rPr>
              <a:t>Houma Fault</a:t>
            </a:r>
          </a:p>
        </p:txBody>
      </p:sp>
      <p:sp>
        <p:nvSpPr>
          <p:cNvPr id="65" name="TextBox 64"/>
          <p:cNvSpPr txBox="1"/>
          <p:nvPr/>
        </p:nvSpPr>
        <p:spPr>
          <a:xfrm rot="21288393">
            <a:off x="5120805" y="2418646"/>
            <a:ext cx="412805" cy="110800"/>
          </a:xfrm>
          <a:prstGeom prst="rect">
            <a:avLst/>
          </a:prstGeom>
          <a:solidFill>
            <a:sysClr val="window" lastClr="FFFFFF"/>
          </a:solidFill>
        </p:spPr>
        <p:txBody>
          <a:bodyPr wrap="none" lIns="9144" tIns="9144" rIns="9144" bIns="9144"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600" b="0" i="0" u="none" strike="noStrike" kern="0" cap="none" spc="0" normalizeH="0" baseline="0" noProof="0" dirty="0" smtClean="0">
                <a:ln>
                  <a:noFill/>
                </a:ln>
                <a:solidFill>
                  <a:prstClr val="black"/>
                </a:solidFill>
                <a:effectLst/>
                <a:uLnTx/>
                <a:uFillTx/>
                <a:latin typeface="Calibri"/>
              </a:rPr>
              <a:t>Empire Fault</a:t>
            </a:r>
          </a:p>
        </p:txBody>
      </p:sp>
      <p:sp>
        <p:nvSpPr>
          <p:cNvPr id="66" name="TextBox 65"/>
          <p:cNvSpPr txBox="1"/>
          <p:nvPr/>
        </p:nvSpPr>
        <p:spPr>
          <a:xfrm>
            <a:off x="5170558" y="2760403"/>
            <a:ext cx="552267" cy="110800"/>
          </a:xfrm>
          <a:prstGeom prst="rect">
            <a:avLst/>
          </a:prstGeom>
          <a:solidFill>
            <a:sysClr val="window" lastClr="FFFFFF"/>
          </a:solidFill>
        </p:spPr>
        <p:txBody>
          <a:bodyPr wrap="none" lIns="9144" tIns="9144" rIns="9144" bIns="9144"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600" b="0" i="0" u="none" strike="noStrike" kern="0" cap="none" spc="0" normalizeH="0" baseline="0" noProof="0" dirty="0" smtClean="0">
                <a:ln>
                  <a:noFill/>
                </a:ln>
                <a:solidFill>
                  <a:prstClr val="black"/>
                </a:solidFill>
                <a:effectLst/>
                <a:uLnTx/>
                <a:uFillTx/>
                <a:latin typeface="Calibri"/>
              </a:rPr>
              <a:t>Bastian Bay Fault</a:t>
            </a:r>
          </a:p>
        </p:txBody>
      </p:sp>
      <p:sp>
        <p:nvSpPr>
          <p:cNvPr id="67" name="TextBox 66"/>
          <p:cNvSpPr txBox="1"/>
          <p:nvPr/>
        </p:nvSpPr>
        <p:spPr>
          <a:xfrm rot="169869">
            <a:off x="4460423" y="1861882"/>
            <a:ext cx="391967" cy="110800"/>
          </a:xfrm>
          <a:prstGeom prst="rect">
            <a:avLst/>
          </a:prstGeom>
          <a:solidFill>
            <a:sysClr val="window" lastClr="FFFFFF"/>
          </a:solidFill>
        </p:spPr>
        <p:txBody>
          <a:bodyPr wrap="none" lIns="9144" tIns="9144" rIns="9144" bIns="9144"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600" b="0" i="0" u="none" strike="noStrike" kern="0" cap="none" spc="0" normalizeH="0" baseline="0" noProof="0" dirty="0" smtClean="0">
                <a:ln>
                  <a:noFill/>
                </a:ln>
                <a:solidFill>
                  <a:prstClr val="black"/>
                </a:solidFill>
                <a:effectLst/>
                <a:uLnTx/>
                <a:uFillTx/>
                <a:latin typeface="Calibri"/>
              </a:rPr>
              <a:t>Lafitte Fault</a:t>
            </a:r>
          </a:p>
        </p:txBody>
      </p:sp>
      <p:sp>
        <p:nvSpPr>
          <p:cNvPr id="68" name="TextBox 67"/>
          <p:cNvSpPr txBox="1"/>
          <p:nvPr/>
        </p:nvSpPr>
        <p:spPr>
          <a:xfrm>
            <a:off x="4838496" y="3000992"/>
            <a:ext cx="539443" cy="110800"/>
          </a:xfrm>
          <a:prstGeom prst="rect">
            <a:avLst/>
          </a:prstGeom>
          <a:solidFill>
            <a:sysClr val="window" lastClr="FFFFFF"/>
          </a:solidFill>
        </p:spPr>
        <p:txBody>
          <a:bodyPr wrap="none" lIns="9144" tIns="9144" rIns="9144" bIns="9144"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600" b="0" i="0" u="none" strike="noStrike" kern="0" cap="none" spc="0" normalizeH="0" baseline="0" noProof="0" dirty="0" smtClean="0">
                <a:ln>
                  <a:noFill/>
                </a:ln>
                <a:solidFill>
                  <a:prstClr val="black"/>
                </a:solidFill>
                <a:effectLst/>
                <a:uLnTx/>
                <a:uFillTx/>
                <a:latin typeface="Calibri"/>
              </a:rPr>
              <a:t>West Delta Fault</a:t>
            </a:r>
          </a:p>
        </p:txBody>
      </p:sp>
      <p:sp>
        <p:nvSpPr>
          <p:cNvPr id="69" name="Isosceles Triangle 68"/>
          <p:cNvSpPr/>
          <p:nvPr/>
        </p:nvSpPr>
        <p:spPr>
          <a:xfrm rot="240352">
            <a:off x="5032273" y="3105648"/>
            <a:ext cx="53023" cy="53023"/>
          </a:xfrm>
          <a:prstGeom prst="triangle">
            <a:avLst/>
          </a:prstGeom>
          <a:solidFill>
            <a:sysClr val="windowText" lastClr="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70" name="Isosceles Triangle 69"/>
          <p:cNvSpPr/>
          <p:nvPr/>
        </p:nvSpPr>
        <p:spPr>
          <a:xfrm>
            <a:off x="5551934" y="3133948"/>
            <a:ext cx="53023" cy="53023"/>
          </a:xfrm>
          <a:prstGeom prst="triangle">
            <a:avLst/>
          </a:prstGeom>
          <a:solidFill>
            <a:sysClr val="windowText" lastClr="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71" name="Isosceles Triangle 70"/>
          <p:cNvSpPr/>
          <p:nvPr/>
        </p:nvSpPr>
        <p:spPr>
          <a:xfrm rot="20242509">
            <a:off x="4531458" y="3058407"/>
            <a:ext cx="53023" cy="53023"/>
          </a:xfrm>
          <a:prstGeom prst="triangle">
            <a:avLst/>
          </a:prstGeom>
          <a:solidFill>
            <a:sysClr val="windowText" lastClr="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72" name="Isosceles Triangle 71"/>
          <p:cNvSpPr/>
          <p:nvPr/>
        </p:nvSpPr>
        <p:spPr>
          <a:xfrm rot="19423945">
            <a:off x="4219312" y="3238574"/>
            <a:ext cx="53023" cy="53023"/>
          </a:xfrm>
          <a:prstGeom prst="triangle">
            <a:avLst/>
          </a:prstGeom>
          <a:solidFill>
            <a:sysClr val="windowText" lastClr="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73" name="Isosceles Triangle 72"/>
          <p:cNvSpPr/>
          <p:nvPr/>
        </p:nvSpPr>
        <p:spPr>
          <a:xfrm rot="177686">
            <a:off x="2907648" y="3332446"/>
            <a:ext cx="53023" cy="53023"/>
          </a:xfrm>
          <a:prstGeom prst="triangle">
            <a:avLst/>
          </a:prstGeom>
          <a:solidFill>
            <a:sysClr val="windowText" lastClr="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74" name="Isosceles Triangle 73"/>
          <p:cNvSpPr/>
          <p:nvPr/>
        </p:nvSpPr>
        <p:spPr>
          <a:xfrm rot="21190764">
            <a:off x="2091948" y="3404496"/>
            <a:ext cx="53023" cy="53023"/>
          </a:xfrm>
          <a:prstGeom prst="triangle">
            <a:avLst/>
          </a:prstGeom>
          <a:solidFill>
            <a:sysClr val="windowText" lastClr="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75" name="Isosceles Triangle 74"/>
          <p:cNvSpPr/>
          <p:nvPr/>
        </p:nvSpPr>
        <p:spPr>
          <a:xfrm rot="1309486">
            <a:off x="2516133" y="3023738"/>
            <a:ext cx="53023" cy="53023"/>
          </a:xfrm>
          <a:prstGeom prst="triangle">
            <a:avLst/>
          </a:prstGeom>
          <a:solidFill>
            <a:sysClr val="windowText" lastClr="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76" name="Isosceles Triangle 75"/>
          <p:cNvSpPr/>
          <p:nvPr/>
        </p:nvSpPr>
        <p:spPr>
          <a:xfrm rot="21279149">
            <a:off x="1509715" y="3293907"/>
            <a:ext cx="53023" cy="53023"/>
          </a:xfrm>
          <a:prstGeom prst="triangle">
            <a:avLst/>
          </a:prstGeom>
          <a:solidFill>
            <a:sysClr val="windowText" lastClr="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77" name="Isosceles Triangle 76"/>
          <p:cNvSpPr/>
          <p:nvPr/>
        </p:nvSpPr>
        <p:spPr>
          <a:xfrm rot="9378913">
            <a:off x="2006241" y="2733892"/>
            <a:ext cx="53023" cy="53023"/>
          </a:xfrm>
          <a:prstGeom prst="triangle">
            <a:avLst/>
          </a:prstGeom>
          <a:solidFill>
            <a:sysClr val="windowText" lastClr="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78" name="Isosceles Triangle 77"/>
          <p:cNvSpPr/>
          <p:nvPr/>
        </p:nvSpPr>
        <p:spPr>
          <a:xfrm rot="11937221">
            <a:off x="1548090" y="2621262"/>
            <a:ext cx="53023" cy="53023"/>
          </a:xfrm>
          <a:prstGeom prst="triangle">
            <a:avLst/>
          </a:prstGeom>
          <a:solidFill>
            <a:sysClr val="windowText" lastClr="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79" name="Isosceles Triangle 78"/>
          <p:cNvSpPr/>
          <p:nvPr/>
        </p:nvSpPr>
        <p:spPr>
          <a:xfrm rot="9378913">
            <a:off x="2062475" y="2482461"/>
            <a:ext cx="53023" cy="53023"/>
          </a:xfrm>
          <a:prstGeom prst="triangle">
            <a:avLst/>
          </a:prstGeom>
          <a:solidFill>
            <a:sysClr val="windowText" lastClr="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80" name="Isosceles Triangle 79"/>
          <p:cNvSpPr/>
          <p:nvPr/>
        </p:nvSpPr>
        <p:spPr>
          <a:xfrm rot="10800000">
            <a:off x="1613551" y="2273713"/>
            <a:ext cx="53023" cy="53023"/>
          </a:xfrm>
          <a:prstGeom prst="triangle">
            <a:avLst/>
          </a:prstGeom>
          <a:solidFill>
            <a:sysClr val="windowText" lastClr="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81" name="Isosceles Triangle 80"/>
          <p:cNvSpPr/>
          <p:nvPr/>
        </p:nvSpPr>
        <p:spPr>
          <a:xfrm rot="8321820">
            <a:off x="1554440" y="2071385"/>
            <a:ext cx="53023" cy="53023"/>
          </a:xfrm>
          <a:prstGeom prst="triangle">
            <a:avLst/>
          </a:prstGeom>
          <a:solidFill>
            <a:sysClr val="windowText" lastClr="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82" name="Isosceles Triangle 81"/>
          <p:cNvSpPr/>
          <p:nvPr/>
        </p:nvSpPr>
        <p:spPr>
          <a:xfrm rot="9378913">
            <a:off x="2576237" y="1983780"/>
            <a:ext cx="53023" cy="53023"/>
          </a:xfrm>
          <a:prstGeom prst="triangle">
            <a:avLst/>
          </a:prstGeom>
          <a:solidFill>
            <a:sysClr val="windowText" lastClr="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83" name="Isosceles Triangle 82"/>
          <p:cNvSpPr/>
          <p:nvPr/>
        </p:nvSpPr>
        <p:spPr>
          <a:xfrm rot="10150754">
            <a:off x="2516131" y="1856257"/>
            <a:ext cx="53023" cy="53023"/>
          </a:xfrm>
          <a:prstGeom prst="triangle">
            <a:avLst/>
          </a:prstGeom>
          <a:solidFill>
            <a:sysClr val="windowText" lastClr="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84" name="Isosceles Triangle 83"/>
          <p:cNvSpPr/>
          <p:nvPr/>
        </p:nvSpPr>
        <p:spPr>
          <a:xfrm rot="10027679">
            <a:off x="1353532" y="1772893"/>
            <a:ext cx="53023" cy="53023"/>
          </a:xfrm>
          <a:prstGeom prst="triangle">
            <a:avLst/>
          </a:prstGeom>
          <a:solidFill>
            <a:sysClr val="windowText" lastClr="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85" name="Isosceles Triangle 84"/>
          <p:cNvSpPr/>
          <p:nvPr/>
        </p:nvSpPr>
        <p:spPr>
          <a:xfrm rot="10540130">
            <a:off x="1325093" y="1554310"/>
            <a:ext cx="53023" cy="53023"/>
          </a:xfrm>
          <a:prstGeom prst="triangle">
            <a:avLst/>
          </a:prstGeom>
          <a:solidFill>
            <a:sysClr val="windowText" lastClr="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86" name="Isosceles Triangle 85"/>
          <p:cNvSpPr/>
          <p:nvPr/>
        </p:nvSpPr>
        <p:spPr>
          <a:xfrm rot="9878108">
            <a:off x="2607432" y="1562310"/>
            <a:ext cx="53023" cy="53023"/>
          </a:xfrm>
          <a:prstGeom prst="triangle">
            <a:avLst/>
          </a:prstGeom>
          <a:solidFill>
            <a:sysClr val="windowText" lastClr="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87" name="Isosceles Triangle 86"/>
          <p:cNvSpPr/>
          <p:nvPr/>
        </p:nvSpPr>
        <p:spPr>
          <a:xfrm rot="9878108">
            <a:off x="2308783" y="1382277"/>
            <a:ext cx="53023" cy="53023"/>
          </a:xfrm>
          <a:prstGeom prst="triangle">
            <a:avLst/>
          </a:prstGeom>
          <a:solidFill>
            <a:sysClr val="windowText" lastClr="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88" name="Isosceles Triangle 87"/>
          <p:cNvSpPr/>
          <p:nvPr/>
        </p:nvSpPr>
        <p:spPr>
          <a:xfrm rot="20494042">
            <a:off x="3263195" y="1486816"/>
            <a:ext cx="53023" cy="53023"/>
          </a:xfrm>
          <a:prstGeom prst="triangle">
            <a:avLst/>
          </a:prstGeom>
          <a:solidFill>
            <a:sysClr val="windowText" lastClr="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89" name="Isosceles Triangle 88"/>
          <p:cNvSpPr/>
          <p:nvPr/>
        </p:nvSpPr>
        <p:spPr>
          <a:xfrm rot="2488489">
            <a:off x="4063375" y="1457250"/>
            <a:ext cx="53023" cy="53023"/>
          </a:xfrm>
          <a:prstGeom prst="triangle">
            <a:avLst/>
          </a:prstGeom>
          <a:solidFill>
            <a:sysClr val="windowText" lastClr="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90" name="Isosceles Triangle 89"/>
          <p:cNvSpPr/>
          <p:nvPr/>
        </p:nvSpPr>
        <p:spPr>
          <a:xfrm rot="10072975">
            <a:off x="3560355" y="1838104"/>
            <a:ext cx="53023" cy="53023"/>
          </a:xfrm>
          <a:prstGeom prst="triangle">
            <a:avLst/>
          </a:prstGeom>
          <a:solidFill>
            <a:sysClr val="windowText" lastClr="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91" name="Isosceles Triangle 90"/>
          <p:cNvSpPr/>
          <p:nvPr/>
        </p:nvSpPr>
        <p:spPr>
          <a:xfrm rot="9731133">
            <a:off x="4252664" y="1869589"/>
            <a:ext cx="53023" cy="53023"/>
          </a:xfrm>
          <a:prstGeom prst="triangle">
            <a:avLst/>
          </a:prstGeom>
          <a:solidFill>
            <a:sysClr val="windowText" lastClr="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92" name="Isosceles Triangle 91"/>
          <p:cNvSpPr/>
          <p:nvPr/>
        </p:nvSpPr>
        <p:spPr>
          <a:xfrm rot="10365783">
            <a:off x="5033614" y="1861130"/>
            <a:ext cx="53023" cy="53023"/>
          </a:xfrm>
          <a:prstGeom prst="triangle">
            <a:avLst/>
          </a:prstGeom>
          <a:solidFill>
            <a:sysClr val="windowText" lastClr="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93" name="Isosceles Triangle 92"/>
          <p:cNvSpPr/>
          <p:nvPr/>
        </p:nvSpPr>
        <p:spPr>
          <a:xfrm rot="11492651">
            <a:off x="4852579" y="2116567"/>
            <a:ext cx="53023" cy="53023"/>
          </a:xfrm>
          <a:prstGeom prst="triangle">
            <a:avLst/>
          </a:prstGeom>
          <a:solidFill>
            <a:sysClr val="windowText" lastClr="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94" name="TextBox 93"/>
          <p:cNvSpPr txBox="1"/>
          <p:nvPr/>
        </p:nvSpPr>
        <p:spPr>
          <a:xfrm rot="1207100">
            <a:off x="5252266" y="2110192"/>
            <a:ext cx="483337" cy="110800"/>
          </a:xfrm>
          <a:prstGeom prst="rect">
            <a:avLst/>
          </a:prstGeom>
          <a:solidFill>
            <a:sysClr val="window" lastClr="FFFFFF"/>
          </a:solidFill>
        </p:spPr>
        <p:txBody>
          <a:bodyPr wrap="none" lIns="9144" tIns="9144" rIns="9144" bIns="9144"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600" b="0" i="0" u="none" strike="noStrike" kern="0" cap="none" spc="0" normalizeH="0" baseline="0" noProof="0" dirty="0" smtClean="0">
                <a:ln>
                  <a:noFill/>
                </a:ln>
                <a:solidFill>
                  <a:prstClr val="black"/>
                </a:solidFill>
                <a:effectLst/>
                <a:uLnTx/>
                <a:uFillTx/>
                <a:latin typeface="Calibri"/>
              </a:rPr>
              <a:t>Magnolia Fault</a:t>
            </a:r>
          </a:p>
        </p:txBody>
      </p:sp>
      <p:sp>
        <p:nvSpPr>
          <p:cNvPr id="95" name="Isosceles Triangle 94"/>
          <p:cNvSpPr/>
          <p:nvPr/>
        </p:nvSpPr>
        <p:spPr>
          <a:xfrm rot="12024047">
            <a:off x="5467420" y="2276842"/>
            <a:ext cx="53023" cy="53023"/>
          </a:xfrm>
          <a:prstGeom prst="triangle">
            <a:avLst/>
          </a:prstGeom>
          <a:solidFill>
            <a:sysClr val="windowText" lastClr="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96" name="Isosceles Triangle 95"/>
          <p:cNvSpPr/>
          <p:nvPr/>
        </p:nvSpPr>
        <p:spPr>
          <a:xfrm rot="10800000">
            <a:off x="5356759" y="2566900"/>
            <a:ext cx="53023" cy="53023"/>
          </a:xfrm>
          <a:prstGeom prst="triangle">
            <a:avLst/>
          </a:prstGeom>
          <a:solidFill>
            <a:sysClr val="windowText" lastClr="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97" name="Isosceles Triangle 96"/>
          <p:cNvSpPr/>
          <p:nvPr/>
        </p:nvSpPr>
        <p:spPr>
          <a:xfrm rot="10800000">
            <a:off x="5267244" y="2707381"/>
            <a:ext cx="53023" cy="53023"/>
          </a:xfrm>
          <a:prstGeom prst="triangle">
            <a:avLst/>
          </a:prstGeom>
          <a:solidFill>
            <a:sysClr val="windowText" lastClr="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98" name="Isosceles Triangle 97"/>
          <p:cNvSpPr/>
          <p:nvPr/>
        </p:nvSpPr>
        <p:spPr>
          <a:xfrm rot="11492651">
            <a:off x="6019084" y="2517389"/>
            <a:ext cx="53023" cy="53023"/>
          </a:xfrm>
          <a:prstGeom prst="triangle">
            <a:avLst/>
          </a:prstGeom>
          <a:solidFill>
            <a:sysClr val="windowText" lastClr="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99" name="TextBox 98"/>
          <p:cNvSpPr txBox="1"/>
          <p:nvPr/>
        </p:nvSpPr>
        <p:spPr>
          <a:xfrm rot="20232183">
            <a:off x="6060464" y="3172628"/>
            <a:ext cx="486543" cy="110800"/>
          </a:xfrm>
          <a:prstGeom prst="rect">
            <a:avLst/>
          </a:prstGeom>
          <a:solidFill>
            <a:sysClr val="window" lastClr="FFFFFF"/>
          </a:solidFill>
        </p:spPr>
        <p:txBody>
          <a:bodyPr wrap="none" lIns="9144" tIns="9144" rIns="9144" bIns="9144"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600" b="0" i="0" u="none" strike="noStrike" kern="0" cap="none" spc="0" normalizeH="0" baseline="0" noProof="0" dirty="0" smtClean="0">
                <a:ln>
                  <a:noFill/>
                </a:ln>
                <a:solidFill>
                  <a:prstClr val="black"/>
                </a:solidFill>
                <a:effectLst/>
                <a:uLnTx/>
                <a:uFillTx/>
                <a:latin typeface="Calibri"/>
              </a:rPr>
              <a:t>West Bay Fault</a:t>
            </a:r>
          </a:p>
        </p:txBody>
      </p:sp>
      <p:sp>
        <p:nvSpPr>
          <p:cNvPr id="100" name="Isosceles Triangle 99"/>
          <p:cNvSpPr/>
          <p:nvPr/>
        </p:nvSpPr>
        <p:spPr>
          <a:xfrm rot="9693572">
            <a:off x="6131557" y="2832406"/>
            <a:ext cx="53023" cy="53023"/>
          </a:xfrm>
          <a:prstGeom prst="triangle">
            <a:avLst/>
          </a:prstGeom>
          <a:solidFill>
            <a:sysClr val="windowText" lastClr="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101" name="Isosceles Triangle 100"/>
          <p:cNvSpPr/>
          <p:nvPr/>
        </p:nvSpPr>
        <p:spPr>
          <a:xfrm rot="20328352">
            <a:off x="6203569" y="3105649"/>
            <a:ext cx="53023" cy="53023"/>
          </a:xfrm>
          <a:prstGeom prst="triangle">
            <a:avLst/>
          </a:prstGeom>
          <a:solidFill>
            <a:sysClr val="windowText" lastClr="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102" name="Isosceles Triangle 101"/>
          <p:cNvSpPr/>
          <p:nvPr/>
        </p:nvSpPr>
        <p:spPr>
          <a:xfrm rot="10800000">
            <a:off x="4651539" y="2473087"/>
            <a:ext cx="53023" cy="53023"/>
          </a:xfrm>
          <a:prstGeom prst="triangle">
            <a:avLst/>
          </a:prstGeom>
          <a:solidFill>
            <a:sysClr val="windowText" lastClr="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103" name="Isosceles Triangle 102"/>
          <p:cNvSpPr/>
          <p:nvPr/>
        </p:nvSpPr>
        <p:spPr>
          <a:xfrm rot="11010232">
            <a:off x="4025953" y="2524016"/>
            <a:ext cx="53023" cy="53023"/>
          </a:xfrm>
          <a:prstGeom prst="triangle">
            <a:avLst/>
          </a:prstGeom>
          <a:solidFill>
            <a:sysClr val="windowText" lastClr="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104" name="Isosceles Triangle 103"/>
          <p:cNvSpPr/>
          <p:nvPr/>
        </p:nvSpPr>
        <p:spPr>
          <a:xfrm rot="9404769">
            <a:off x="2971732" y="2409213"/>
            <a:ext cx="53023" cy="53023"/>
          </a:xfrm>
          <a:prstGeom prst="triangle">
            <a:avLst/>
          </a:prstGeom>
          <a:solidFill>
            <a:sysClr val="windowText" lastClr="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105" name="Isosceles Triangle 104"/>
          <p:cNvSpPr/>
          <p:nvPr/>
        </p:nvSpPr>
        <p:spPr>
          <a:xfrm rot="11343571">
            <a:off x="3147162" y="2548671"/>
            <a:ext cx="53023" cy="53023"/>
          </a:xfrm>
          <a:prstGeom prst="triangle">
            <a:avLst/>
          </a:prstGeom>
          <a:solidFill>
            <a:sysClr val="windowText" lastClr="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106" name="TextBox 105"/>
          <p:cNvSpPr txBox="1"/>
          <p:nvPr/>
        </p:nvSpPr>
        <p:spPr>
          <a:xfrm rot="21288393">
            <a:off x="2254411" y="2634373"/>
            <a:ext cx="709361" cy="110800"/>
          </a:xfrm>
          <a:prstGeom prst="rect">
            <a:avLst/>
          </a:prstGeom>
          <a:solidFill>
            <a:sysClr val="window" lastClr="FFFFFF"/>
          </a:solidFill>
        </p:spPr>
        <p:txBody>
          <a:bodyPr wrap="none" lIns="9144" tIns="9144" rIns="9144" bIns="9144"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600" b="0" i="0" u="none" strike="noStrike" kern="0" cap="none" spc="0" normalizeH="0" baseline="0" noProof="0" dirty="0" smtClean="0">
                <a:ln>
                  <a:noFill/>
                </a:ln>
                <a:solidFill>
                  <a:prstClr val="black"/>
                </a:solidFill>
                <a:effectLst/>
                <a:uLnTx/>
                <a:uFillTx/>
                <a:latin typeface="Calibri"/>
              </a:rPr>
              <a:t>Golden Meadow Fault</a:t>
            </a:r>
          </a:p>
        </p:txBody>
      </p:sp>
      <p:sp>
        <p:nvSpPr>
          <p:cNvPr id="109" name="Freeform 108"/>
          <p:cNvSpPr/>
          <p:nvPr/>
        </p:nvSpPr>
        <p:spPr>
          <a:xfrm>
            <a:off x="2044507" y="1858996"/>
            <a:ext cx="781513" cy="207481"/>
          </a:xfrm>
          <a:custGeom>
            <a:avLst/>
            <a:gdLst>
              <a:gd name="connsiteX0" fmla="*/ 0 w 1123122"/>
              <a:gd name="connsiteY0" fmla="*/ 298174 h 298174"/>
              <a:gd name="connsiteX1" fmla="*/ 178904 w 1123122"/>
              <a:gd name="connsiteY1" fmla="*/ 268356 h 298174"/>
              <a:gd name="connsiteX2" fmla="*/ 437322 w 1123122"/>
              <a:gd name="connsiteY2" fmla="*/ 198782 h 298174"/>
              <a:gd name="connsiteX3" fmla="*/ 586409 w 1123122"/>
              <a:gd name="connsiteY3" fmla="*/ 159026 h 298174"/>
              <a:gd name="connsiteX4" fmla="*/ 655983 w 1123122"/>
              <a:gd name="connsiteY4" fmla="*/ 79513 h 298174"/>
              <a:gd name="connsiteX5" fmla="*/ 884583 w 1123122"/>
              <a:gd name="connsiteY5" fmla="*/ 9939 h 298174"/>
              <a:gd name="connsiteX6" fmla="*/ 1123122 w 1123122"/>
              <a:gd name="connsiteY6" fmla="*/ 0 h 2981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3122" h="298174">
                <a:moveTo>
                  <a:pt x="0" y="298174"/>
                </a:moveTo>
                <a:lnTo>
                  <a:pt x="178904" y="268356"/>
                </a:lnTo>
                <a:lnTo>
                  <a:pt x="437322" y="198782"/>
                </a:lnTo>
                <a:lnTo>
                  <a:pt x="586409" y="159026"/>
                </a:lnTo>
                <a:lnTo>
                  <a:pt x="655983" y="79513"/>
                </a:lnTo>
                <a:lnTo>
                  <a:pt x="884583" y="9939"/>
                </a:lnTo>
                <a:lnTo>
                  <a:pt x="1123122" y="0"/>
                </a:lnTo>
              </a:path>
            </a:pathLst>
          </a:custGeom>
          <a:noFill/>
          <a:ln w="19050" cap="flat" cmpd="sng" algn="ctr">
            <a:solidFill>
              <a:sysClr val="windowText" lastClr="000000"/>
            </a:solidFill>
            <a:prstDash val="dash"/>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grpSp>
        <p:nvGrpSpPr>
          <p:cNvPr id="2" name="Group 1"/>
          <p:cNvGrpSpPr/>
          <p:nvPr/>
        </p:nvGrpSpPr>
        <p:grpSpPr>
          <a:xfrm>
            <a:off x="1420831" y="672808"/>
            <a:ext cx="1412104" cy="3000496"/>
            <a:chOff x="1434539" y="1054758"/>
            <a:chExt cx="1865311" cy="3963486"/>
          </a:xfrm>
        </p:grpSpPr>
        <p:sp>
          <p:nvSpPr>
            <p:cNvPr id="107" name="TextBox 106"/>
            <p:cNvSpPr txBox="1"/>
            <p:nvPr/>
          </p:nvSpPr>
          <p:spPr>
            <a:xfrm>
              <a:off x="1434539" y="1054758"/>
              <a:ext cx="1002695" cy="158423"/>
            </a:xfrm>
            <a:prstGeom prst="rect">
              <a:avLst/>
            </a:prstGeom>
            <a:solidFill>
              <a:sysClr val="window" lastClr="FFFFFF"/>
            </a:solidFill>
          </p:spPr>
          <p:txBody>
            <a:bodyPr wrap="none" lIns="9144" tIns="9144" rIns="9144" bIns="9144"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000" b="0" i="0" u="none" strike="noStrike" kern="0" cap="none" spc="0" normalizeH="0" baseline="0" noProof="0" dirty="0" smtClean="0">
                  <a:ln>
                    <a:noFill/>
                  </a:ln>
                  <a:solidFill>
                    <a:srgbClr val="FF0000"/>
                  </a:solidFill>
                  <a:effectLst/>
                  <a:uLnTx/>
                  <a:uFillTx/>
                  <a:latin typeface="Calibri"/>
                </a:rPr>
                <a:t>Line of Cross Section</a:t>
              </a:r>
            </a:p>
          </p:txBody>
        </p:sp>
        <p:cxnSp>
          <p:nvCxnSpPr>
            <p:cNvPr id="110" name="Straight Connector 109"/>
            <p:cNvCxnSpPr/>
            <p:nvPr/>
          </p:nvCxnSpPr>
          <p:spPr>
            <a:xfrm>
              <a:off x="2452533" y="1306104"/>
              <a:ext cx="847317" cy="3712140"/>
            </a:xfrm>
            <a:prstGeom prst="line">
              <a:avLst/>
            </a:prstGeom>
            <a:noFill/>
            <a:ln w="25400" cap="flat" cmpd="sng" algn="ctr">
              <a:solidFill>
                <a:srgbClr val="FF0000"/>
              </a:solidFill>
              <a:prstDash val="solid"/>
            </a:ln>
            <a:effectLst/>
          </p:spPr>
        </p:cxnSp>
      </p:grpSp>
      <p:grpSp>
        <p:nvGrpSpPr>
          <p:cNvPr id="108" name="Group 107"/>
          <p:cNvGrpSpPr>
            <a:grpSpLocks noChangeAspect="1"/>
          </p:cNvGrpSpPr>
          <p:nvPr/>
        </p:nvGrpSpPr>
        <p:grpSpPr>
          <a:xfrm>
            <a:off x="6172504" y="448806"/>
            <a:ext cx="2688842" cy="1111891"/>
            <a:chOff x="5852039" y="228600"/>
            <a:chExt cx="2834762" cy="1371600"/>
          </a:xfrm>
        </p:grpSpPr>
        <p:sp>
          <p:nvSpPr>
            <p:cNvPr id="111" name="Rectangle 110"/>
            <p:cNvSpPr/>
            <p:nvPr/>
          </p:nvSpPr>
          <p:spPr>
            <a:xfrm>
              <a:off x="5852039" y="228600"/>
              <a:ext cx="2834762" cy="1371600"/>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112" name="TextBox 111"/>
            <p:cNvSpPr txBox="1"/>
            <p:nvPr/>
          </p:nvSpPr>
          <p:spPr>
            <a:xfrm>
              <a:off x="5938790" y="310895"/>
              <a:ext cx="1602455" cy="265766"/>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800" b="0" i="0" u="none" strike="noStrike" kern="0" cap="none" spc="0" normalizeH="0" baseline="0" noProof="0" dirty="0" smtClean="0">
                  <a:ln>
                    <a:noFill/>
                  </a:ln>
                  <a:solidFill>
                    <a:prstClr val="black"/>
                  </a:solidFill>
                  <a:effectLst/>
                  <a:uLnTx/>
                  <a:uFillTx/>
                  <a:latin typeface="Calibri"/>
                </a:rPr>
                <a:t>Fault Trace at depth of Miocene</a:t>
              </a:r>
            </a:p>
          </p:txBody>
        </p:sp>
        <p:sp>
          <p:nvSpPr>
            <p:cNvPr id="113" name="TextBox 112"/>
            <p:cNvSpPr txBox="1"/>
            <p:nvPr/>
          </p:nvSpPr>
          <p:spPr>
            <a:xfrm>
              <a:off x="5938790" y="542374"/>
              <a:ext cx="1137706" cy="265766"/>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800" b="0" i="0" u="none" strike="noStrike" kern="0" cap="none" spc="0" normalizeH="0" baseline="0" noProof="0" dirty="0" smtClean="0">
                  <a:ln>
                    <a:noFill/>
                  </a:ln>
                  <a:solidFill>
                    <a:prstClr val="black"/>
                  </a:solidFill>
                  <a:effectLst/>
                  <a:uLnTx/>
                  <a:uFillTx/>
                  <a:latin typeface="Calibri"/>
                </a:rPr>
                <a:t>Fault Trace at surface</a:t>
              </a:r>
            </a:p>
          </p:txBody>
        </p:sp>
        <p:sp>
          <p:nvSpPr>
            <p:cNvPr id="114" name="TextBox 113"/>
            <p:cNvSpPr txBox="1"/>
            <p:nvPr/>
          </p:nvSpPr>
          <p:spPr>
            <a:xfrm>
              <a:off x="5938790" y="1143000"/>
              <a:ext cx="1386136" cy="265766"/>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800" b="0" i="0" u="none" strike="noStrike" kern="0" cap="none" spc="0" normalizeH="0" baseline="0" noProof="0" dirty="0" smtClean="0">
                  <a:ln>
                    <a:noFill/>
                  </a:ln>
                  <a:solidFill>
                    <a:prstClr val="black"/>
                  </a:solidFill>
                  <a:effectLst/>
                  <a:uLnTx/>
                  <a:uFillTx/>
                  <a:latin typeface="Calibri"/>
                </a:rPr>
                <a:t>Terrebonne Trough outline</a:t>
              </a:r>
            </a:p>
          </p:txBody>
        </p:sp>
        <p:sp>
          <p:nvSpPr>
            <p:cNvPr id="115" name="TextBox 114"/>
            <p:cNvSpPr txBox="1"/>
            <p:nvPr/>
          </p:nvSpPr>
          <p:spPr>
            <a:xfrm>
              <a:off x="5943600" y="851356"/>
              <a:ext cx="686477" cy="265766"/>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800" b="0" i="0" u="none" strike="noStrike" kern="0" cap="none" spc="0" normalizeH="0" baseline="0" noProof="0" dirty="0" smtClean="0">
                  <a:ln>
                    <a:noFill/>
                  </a:ln>
                  <a:solidFill>
                    <a:prstClr val="black"/>
                  </a:solidFill>
                  <a:effectLst/>
                  <a:uLnTx/>
                  <a:uFillTx/>
                  <a:latin typeface="Calibri"/>
                </a:rPr>
                <a:t>Salt Domes</a:t>
              </a:r>
            </a:p>
          </p:txBody>
        </p:sp>
        <p:sp>
          <p:nvSpPr>
            <p:cNvPr id="116" name="Isosceles Triangle 115"/>
            <p:cNvSpPr/>
            <p:nvPr/>
          </p:nvSpPr>
          <p:spPr>
            <a:xfrm rot="10635459">
              <a:off x="7995818" y="466175"/>
              <a:ext cx="76200" cy="76200"/>
            </a:xfrm>
            <a:prstGeom prst="triangle">
              <a:avLst/>
            </a:prstGeom>
            <a:solidFill>
              <a:sysClr val="windowText" lastClr="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117" name="Freeform 116"/>
            <p:cNvSpPr/>
            <p:nvPr/>
          </p:nvSpPr>
          <p:spPr>
            <a:xfrm>
              <a:off x="7646194" y="390525"/>
              <a:ext cx="838200" cy="66675"/>
            </a:xfrm>
            <a:custGeom>
              <a:avLst/>
              <a:gdLst>
                <a:gd name="connsiteX0" fmla="*/ 0 w 838200"/>
                <a:gd name="connsiteY0" fmla="*/ 0 h 66675"/>
                <a:gd name="connsiteX1" fmla="*/ 107156 w 838200"/>
                <a:gd name="connsiteY1" fmla="*/ 42863 h 66675"/>
                <a:gd name="connsiteX2" fmla="*/ 235744 w 838200"/>
                <a:gd name="connsiteY2" fmla="*/ 61913 h 66675"/>
                <a:gd name="connsiteX3" fmla="*/ 381000 w 838200"/>
                <a:gd name="connsiteY3" fmla="*/ 66675 h 66675"/>
                <a:gd name="connsiteX4" fmla="*/ 497681 w 838200"/>
                <a:gd name="connsiteY4" fmla="*/ 61913 h 66675"/>
                <a:gd name="connsiteX5" fmla="*/ 642937 w 838200"/>
                <a:gd name="connsiteY5" fmla="*/ 47625 h 66675"/>
                <a:gd name="connsiteX6" fmla="*/ 838200 w 838200"/>
                <a:gd name="connsiteY6" fmla="*/ 33338 h 66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38200" h="66675">
                  <a:moveTo>
                    <a:pt x="0" y="0"/>
                  </a:moveTo>
                  <a:lnTo>
                    <a:pt x="107156" y="42863"/>
                  </a:lnTo>
                  <a:lnTo>
                    <a:pt x="235744" y="61913"/>
                  </a:lnTo>
                  <a:lnTo>
                    <a:pt x="381000" y="66675"/>
                  </a:lnTo>
                  <a:lnTo>
                    <a:pt x="497681" y="61913"/>
                  </a:lnTo>
                  <a:lnTo>
                    <a:pt x="642937" y="47625"/>
                  </a:lnTo>
                  <a:lnTo>
                    <a:pt x="838200" y="33338"/>
                  </a:lnTo>
                </a:path>
              </a:pathLst>
            </a:custGeom>
            <a:noFill/>
            <a:ln w="25400"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118" name="Freeform 117"/>
            <p:cNvSpPr/>
            <p:nvPr/>
          </p:nvSpPr>
          <p:spPr>
            <a:xfrm>
              <a:off x="7558088" y="633413"/>
              <a:ext cx="976312" cy="45243"/>
            </a:xfrm>
            <a:custGeom>
              <a:avLst/>
              <a:gdLst>
                <a:gd name="connsiteX0" fmla="*/ 0 w 976312"/>
                <a:gd name="connsiteY0" fmla="*/ 0 h 45243"/>
                <a:gd name="connsiteX1" fmla="*/ 154781 w 976312"/>
                <a:gd name="connsiteY1" fmla="*/ 26193 h 45243"/>
                <a:gd name="connsiteX2" fmla="*/ 409575 w 976312"/>
                <a:gd name="connsiteY2" fmla="*/ 42862 h 45243"/>
                <a:gd name="connsiteX3" fmla="*/ 614362 w 976312"/>
                <a:gd name="connsiteY3" fmla="*/ 45243 h 45243"/>
                <a:gd name="connsiteX4" fmla="*/ 976312 w 976312"/>
                <a:gd name="connsiteY4" fmla="*/ 11906 h 452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6312" h="45243">
                  <a:moveTo>
                    <a:pt x="0" y="0"/>
                  </a:moveTo>
                  <a:lnTo>
                    <a:pt x="154781" y="26193"/>
                  </a:lnTo>
                  <a:lnTo>
                    <a:pt x="409575" y="42862"/>
                  </a:lnTo>
                  <a:lnTo>
                    <a:pt x="614362" y="45243"/>
                  </a:lnTo>
                  <a:lnTo>
                    <a:pt x="976312" y="11906"/>
                  </a:lnTo>
                </a:path>
              </a:pathLst>
            </a:custGeom>
            <a:noFill/>
            <a:ln w="12700" cap="flat" cmpd="sng" algn="ctr">
              <a:solidFill>
                <a:sysClr val="windowText" lastClr="000000"/>
              </a:solidFill>
              <a:prstDash val="dash"/>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119" name="Freeform 118"/>
            <p:cNvSpPr/>
            <p:nvPr/>
          </p:nvSpPr>
          <p:spPr>
            <a:xfrm>
              <a:off x="7789069" y="812006"/>
              <a:ext cx="476250" cy="228600"/>
            </a:xfrm>
            <a:custGeom>
              <a:avLst/>
              <a:gdLst>
                <a:gd name="connsiteX0" fmla="*/ 376237 w 476250"/>
                <a:gd name="connsiteY0" fmla="*/ 50007 h 228600"/>
                <a:gd name="connsiteX1" fmla="*/ 326231 w 476250"/>
                <a:gd name="connsiteY1" fmla="*/ 16669 h 228600"/>
                <a:gd name="connsiteX2" fmla="*/ 245269 w 476250"/>
                <a:gd name="connsiteY2" fmla="*/ 4763 h 228600"/>
                <a:gd name="connsiteX3" fmla="*/ 100012 w 476250"/>
                <a:gd name="connsiteY3" fmla="*/ 0 h 228600"/>
                <a:gd name="connsiteX4" fmla="*/ 52387 w 476250"/>
                <a:gd name="connsiteY4" fmla="*/ 52388 h 228600"/>
                <a:gd name="connsiteX5" fmla="*/ 0 w 476250"/>
                <a:gd name="connsiteY5" fmla="*/ 126207 h 228600"/>
                <a:gd name="connsiteX6" fmla="*/ 9525 w 476250"/>
                <a:gd name="connsiteY6" fmla="*/ 166688 h 228600"/>
                <a:gd name="connsiteX7" fmla="*/ 59531 w 476250"/>
                <a:gd name="connsiteY7" fmla="*/ 209550 h 228600"/>
                <a:gd name="connsiteX8" fmla="*/ 164306 w 476250"/>
                <a:gd name="connsiteY8" fmla="*/ 216694 h 228600"/>
                <a:gd name="connsiteX9" fmla="*/ 342900 w 476250"/>
                <a:gd name="connsiteY9" fmla="*/ 228600 h 228600"/>
                <a:gd name="connsiteX10" fmla="*/ 473869 w 476250"/>
                <a:gd name="connsiteY10" fmla="*/ 228600 h 228600"/>
                <a:gd name="connsiteX11" fmla="*/ 476250 w 476250"/>
                <a:gd name="connsiteY11" fmla="*/ 159544 h 228600"/>
                <a:gd name="connsiteX12" fmla="*/ 438150 w 476250"/>
                <a:gd name="connsiteY12" fmla="*/ 114300 h 228600"/>
                <a:gd name="connsiteX13" fmla="*/ 376237 w 476250"/>
                <a:gd name="connsiteY13" fmla="*/ 50007 h 228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76250" h="228600">
                  <a:moveTo>
                    <a:pt x="376237" y="50007"/>
                  </a:moveTo>
                  <a:lnTo>
                    <a:pt x="326231" y="16669"/>
                  </a:lnTo>
                  <a:lnTo>
                    <a:pt x="245269" y="4763"/>
                  </a:lnTo>
                  <a:lnTo>
                    <a:pt x="100012" y="0"/>
                  </a:lnTo>
                  <a:lnTo>
                    <a:pt x="52387" y="52388"/>
                  </a:lnTo>
                  <a:lnTo>
                    <a:pt x="0" y="126207"/>
                  </a:lnTo>
                  <a:lnTo>
                    <a:pt x="9525" y="166688"/>
                  </a:lnTo>
                  <a:lnTo>
                    <a:pt x="59531" y="209550"/>
                  </a:lnTo>
                  <a:lnTo>
                    <a:pt x="164306" y="216694"/>
                  </a:lnTo>
                  <a:lnTo>
                    <a:pt x="342900" y="228600"/>
                  </a:lnTo>
                  <a:lnTo>
                    <a:pt x="473869" y="228600"/>
                  </a:lnTo>
                  <a:cubicBezTo>
                    <a:pt x="474663" y="205581"/>
                    <a:pt x="475456" y="182563"/>
                    <a:pt x="476250" y="159544"/>
                  </a:cubicBezTo>
                  <a:lnTo>
                    <a:pt x="438150" y="114300"/>
                  </a:lnTo>
                  <a:lnTo>
                    <a:pt x="376237" y="50007"/>
                  </a:lnTo>
                  <a:close/>
                </a:path>
              </a:pathLst>
            </a:custGeom>
            <a:noFill/>
            <a:ln w="25400" cap="flat" cmpd="sng" algn="ctr">
              <a:solidFill>
                <a:srgbClr val="CC0099"/>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120" name="Freeform 119"/>
            <p:cNvSpPr/>
            <p:nvPr/>
          </p:nvSpPr>
          <p:spPr>
            <a:xfrm>
              <a:off x="7598569" y="1235869"/>
              <a:ext cx="888206" cy="9525"/>
            </a:xfrm>
            <a:custGeom>
              <a:avLst/>
              <a:gdLst>
                <a:gd name="connsiteX0" fmla="*/ 0 w 888206"/>
                <a:gd name="connsiteY0" fmla="*/ 9525 h 9525"/>
                <a:gd name="connsiteX1" fmla="*/ 214312 w 888206"/>
                <a:gd name="connsiteY1" fmla="*/ 4762 h 9525"/>
                <a:gd name="connsiteX2" fmla="*/ 466725 w 888206"/>
                <a:gd name="connsiteY2" fmla="*/ 0 h 9525"/>
                <a:gd name="connsiteX3" fmla="*/ 623887 w 888206"/>
                <a:gd name="connsiteY3" fmla="*/ 4762 h 9525"/>
                <a:gd name="connsiteX4" fmla="*/ 888206 w 888206"/>
                <a:gd name="connsiteY4" fmla="*/ 4762 h 95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8206" h="9525">
                  <a:moveTo>
                    <a:pt x="0" y="9525"/>
                  </a:moveTo>
                  <a:lnTo>
                    <a:pt x="214312" y="4762"/>
                  </a:lnTo>
                  <a:lnTo>
                    <a:pt x="466725" y="0"/>
                  </a:lnTo>
                  <a:lnTo>
                    <a:pt x="623887" y="4762"/>
                  </a:lnTo>
                  <a:lnTo>
                    <a:pt x="888206" y="4762"/>
                  </a:lnTo>
                </a:path>
              </a:pathLst>
            </a:custGeom>
            <a:noFill/>
            <a:ln w="15240" cap="flat" cmpd="sng" algn="ctr">
              <a:solidFill>
                <a:srgbClr val="FF6600"/>
              </a:solidFill>
              <a:prstDash val="dash"/>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grpSp>
      <p:grpSp>
        <p:nvGrpSpPr>
          <p:cNvPr id="122" name="Group 121"/>
          <p:cNvGrpSpPr>
            <a:grpSpLocks noChangeAspect="1"/>
          </p:cNvGrpSpPr>
          <p:nvPr/>
        </p:nvGrpSpPr>
        <p:grpSpPr>
          <a:xfrm>
            <a:off x="4771483" y="3688123"/>
            <a:ext cx="4143917" cy="3017477"/>
            <a:chOff x="304800" y="152400"/>
            <a:chExt cx="8790255" cy="6400800"/>
          </a:xfrm>
        </p:grpSpPr>
        <p:pic>
          <p:nvPicPr>
            <p:cNvPr id="123" name="Picture 122"/>
            <p:cNvPicPr>
              <a:picLocks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304800" y="152400"/>
              <a:ext cx="8686800" cy="6400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24" name="Freeform 123"/>
            <p:cNvSpPr/>
            <p:nvPr/>
          </p:nvSpPr>
          <p:spPr>
            <a:xfrm>
              <a:off x="1699591" y="1023730"/>
              <a:ext cx="7156175" cy="4671393"/>
            </a:xfrm>
            <a:custGeom>
              <a:avLst/>
              <a:gdLst>
                <a:gd name="connsiteX0" fmla="*/ 0 w 3836505"/>
                <a:gd name="connsiteY0" fmla="*/ 0 h 3518453"/>
                <a:gd name="connsiteX1" fmla="*/ 39757 w 3836505"/>
                <a:gd name="connsiteY1" fmla="*/ 218661 h 3518453"/>
                <a:gd name="connsiteX2" fmla="*/ 119270 w 3836505"/>
                <a:gd name="connsiteY2" fmla="*/ 506896 h 3518453"/>
                <a:gd name="connsiteX3" fmla="*/ 218661 w 3836505"/>
                <a:gd name="connsiteY3" fmla="*/ 805070 h 3518453"/>
                <a:gd name="connsiteX4" fmla="*/ 337931 w 3836505"/>
                <a:gd name="connsiteY4" fmla="*/ 1063487 h 3518453"/>
                <a:gd name="connsiteX5" fmla="*/ 467139 w 3836505"/>
                <a:gd name="connsiteY5" fmla="*/ 1311966 h 3518453"/>
                <a:gd name="connsiteX6" fmla="*/ 655983 w 3836505"/>
                <a:gd name="connsiteY6" fmla="*/ 1470992 h 3518453"/>
                <a:gd name="connsiteX7" fmla="*/ 854766 w 3836505"/>
                <a:gd name="connsiteY7" fmla="*/ 1630018 h 3518453"/>
                <a:gd name="connsiteX8" fmla="*/ 1152939 w 3836505"/>
                <a:gd name="connsiteY8" fmla="*/ 1779105 h 3518453"/>
                <a:gd name="connsiteX9" fmla="*/ 1520687 w 3836505"/>
                <a:gd name="connsiteY9" fmla="*/ 1878496 h 3518453"/>
                <a:gd name="connsiteX10" fmla="*/ 1838739 w 3836505"/>
                <a:gd name="connsiteY10" fmla="*/ 1967948 h 3518453"/>
                <a:gd name="connsiteX11" fmla="*/ 2166731 w 3836505"/>
                <a:gd name="connsiteY11" fmla="*/ 2017644 h 3518453"/>
                <a:gd name="connsiteX12" fmla="*/ 2574235 w 3836505"/>
                <a:gd name="connsiteY12" fmla="*/ 2186609 h 3518453"/>
                <a:gd name="connsiteX13" fmla="*/ 2922105 w 3836505"/>
                <a:gd name="connsiteY13" fmla="*/ 2504661 h 3518453"/>
                <a:gd name="connsiteX14" fmla="*/ 3220279 w 3836505"/>
                <a:gd name="connsiteY14" fmla="*/ 2912166 h 3518453"/>
                <a:gd name="connsiteX15" fmla="*/ 3468757 w 3836505"/>
                <a:gd name="connsiteY15" fmla="*/ 3250096 h 3518453"/>
                <a:gd name="connsiteX16" fmla="*/ 3836505 w 3836505"/>
                <a:gd name="connsiteY16" fmla="*/ 3518453 h 3518453"/>
                <a:gd name="connsiteX0" fmla="*/ 0 w 3756992"/>
                <a:gd name="connsiteY0" fmla="*/ 0 h 3488636"/>
                <a:gd name="connsiteX1" fmla="*/ 39757 w 3756992"/>
                <a:gd name="connsiteY1" fmla="*/ 218661 h 3488636"/>
                <a:gd name="connsiteX2" fmla="*/ 119270 w 3756992"/>
                <a:gd name="connsiteY2" fmla="*/ 506896 h 3488636"/>
                <a:gd name="connsiteX3" fmla="*/ 218661 w 3756992"/>
                <a:gd name="connsiteY3" fmla="*/ 805070 h 3488636"/>
                <a:gd name="connsiteX4" fmla="*/ 337931 w 3756992"/>
                <a:gd name="connsiteY4" fmla="*/ 1063487 h 3488636"/>
                <a:gd name="connsiteX5" fmla="*/ 467139 w 3756992"/>
                <a:gd name="connsiteY5" fmla="*/ 1311966 h 3488636"/>
                <a:gd name="connsiteX6" fmla="*/ 655983 w 3756992"/>
                <a:gd name="connsiteY6" fmla="*/ 1470992 h 3488636"/>
                <a:gd name="connsiteX7" fmla="*/ 854766 w 3756992"/>
                <a:gd name="connsiteY7" fmla="*/ 1630018 h 3488636"/>
                <a:gd name="connsiteX8" fmla="*/ 1152939 w 3756992"/>
                <a:gd name="connsiteY8" fmla="*/ 1779105 h 3488636"/>
                <a:gd name="connsiteX9" fmla="*/ 1520687 w 3756992"/>
                <a:gd name="connsiteY9" fmla="*/ 1878496 h 3488636"/>
                <a:gd name="connsiteX10" fmla="*/ 1838739 w 3756992"/>
                <a:gd name="connsiteY10" fmla="*/ 1967948 h 3488636"/>
                <a:gd name="connsiteX11" fmla="*/ 2166731 w 3756992"/>
                <a:gd name="connsiteY11" fmla="*/ 2017644 h 3488636"/>
                <a:gd name="connsiteX12" fmla="*/ 2574235 w 3756992"/>
                <a:gd name="connsiteY12" fmla="*/ 2186609 h 3488636"/>
                <a:gd name="connsiteX13" fmla="*/ 2922105 w 3756992"/>
                <a:gd name="connsiteY13" fmla="*/ 2504661 h 3488636"/>
                <a:gd name="connsiteX14" fmla="*/ 3220279 w 3756992"/>
                <a:gd name="connsiteY14" fmla="*/ 2912166 h 3488636"/>
                <a:gd name="connsiteX15" fmla="*/ 3468757 w 3756992"/>
                <a:gd name="connsiteY15" fmla="*/ 3250096 h 3488636"/>
                <a:gd name="connsiteX16" fmla="*/ 3756992 w 3756992"/>
                <a:gd name="connsiteY16" fmla="*/ 3488636 h 3488636"/>
                <a:gd name="connsiteX0" fmla="*/ 0 w 5893906"/>
                <a:gd name="connsiteY0" fmla="*/ 0 h 4472610"/>
                <a:gd name="connsiteX1" fmla="*/ 39757 w 5893906"/>
                <a:gd name="connsiteY1" fmla="*/ 218661 h 4472610"/>
                <a:gd name="connsiteX2" fmla="*/ 119270 w 5893906"/>
                <a:gd name="connsiteY2" fmla="*/ 506896 h 4472610"/>
                <a:gd name="connsiteX3" fmla="*/ 218661 w 5893906"/>
                <a:gd name="connsiteY3" fmla="*/ 805070 h 4472610"/>
                <a:gd name="connsiteX4" fmla="*/ 337931 w 5893906"/>
                <a:gd name="connsiteY4" fmla="*/ 1063487 h 4472610"/>
                <a:gd name="connsiteX5" fmla="*/ 467139 w 5893906"/>
                <a:gd name="connsiteY5" fmla="*/ 1311966 h 4472610"/>
                <a:gd name="connsiteX6" fmla="*/ 655983 w 5893906"/>
                <a:gd name="connsiteY6" fmla="*/ 1470992 h 4472610"/>
                <a:gd name="connsiteX7" fmla="*/ 854766 w 5893906"/>
                <a:gd name="connsiteY7" fmla="*/ 1630018 h 4472610"/>
                <a:gd name="connsiteX8" fmla="*/ 1152939 w 5893906"/>
                <a:gd name="connsiteY8" fmla="*/ 1779105 h 4472610"/>
                <a:gd name="connsiteX9" fmla="*/ 1520687 w 5893906"/>
                <a:gd name="connsiteY9" fmla="*/ 1878496 h 4472610"/>
                <a:gd name="connsiteX10" fmla="*/ 1838739 w 5893906"/>
                <a:gd name="connsiteY10" fmla="*/ 1967948 h 4472610"/>
                <a:gd name="connsiteX11" fmla="*/ 2166731 w 5893906"/>
                <a:gd name="connsiteY11" fmla="*/ 2017644 h 4472610"/>
                <a:gd name="connsiteX12" fmla="*/ 2574235 w 5893906"/>
                <a:gd name="connsiteY12" fmla="*/ 2186609 h 4472610"/>
                <a:gd name="connsiteX13" fmla="*/ 2922105 w 5893906"/>
                <a:gd name="connsiteY13" fmla="*/ 2504661 h 4472610"/>
                <a:gd name="connsiteX14" fmla="*/ 3220279 w 5893906"/>
                <a:gd name="connsiteY14" fmla="*/ 2912166 h 4472610"/>
                <a:gd name="connsiteX15" fmla="*/ 3468757 w 5893906"/>
                <a:gd name="connsiteY15" fmla="*/ 3250096 h 4472610"/>
                <a:gd name="connsiteX16" fmla="*/ 5893906 w 5893906"/>
                <a:gd name="connsiteY16" fmla="*/ 4472610 h 4472610"/>
                <a:gd name="connsiteX0" fmla="*/ 0 w 5893906"/>
                <a:gd name="connsiteY0" fmla="*/ 0 h 4472610"/>
                <a:gd name="connsiteX1" fmla="*/ 39757 w 5893906"/>
                <a:gd name="connsiteY1" fmla="*/ 218661 h 4472610"/>
                <a:gd name="connsiteX2" fmla="*/ 119270 w 5893906"/>
                <a:gd name="connsiteY2" fmla="*/ 506896 h 4472610"/>
                <a:gd name="connsiteX3" fmla="*/ 218661 w 5893906"/>
                <a:gd name="connsiteY3" fmla="*/ 805070 h 4472610"/>
                <a:gd name="connsiteX4" fmla="*/ 337931 w 5893906"/>
                <a:gd name="connsiteY4" fmla="*/ 1063487 h 4472610"/>
                <a:gd name="connsiteX5" fmla="*/ 467139 w 5893906"/>
                <a:gd name="connsiteY5" fmla="*/ 1311966 h 4472610"/>
                <a:gd name="connsiteX6" fmla="*/ 655983 w 5893906"/>
                <a:gd name="connsiteY6" fmla="*/ 1470992 h 4472610"/>
                <a:gd name="connsiteX7" fmla="*/ 854766 w 5893906"/>
                <a:gd name="connsiteY7" fmla="*/ 1630018 h 4472610"/>
                <a:gd name="connsiteX8" fmla="*/ 1152939 w 5893906"/>
                <a:gd name="connsiteY8" fmla="*/ 1779105 h 4472610"/>
                <a:gd name="connsiteX9" fmla="*/ 1520687 w 5893906"/>
                <a:gd name="connsiteY9" fmla="*/ 1878496 h 4472610"/>
                <a:gd name="connsiteX10" fmla="*/ 1838739 w 5893906"/>
                <a:gd name="connsiteY10" fmla="*/ 1967948 h 4472610"/>
                <a:gd name="connsiteX11" fmla="*/ 2166731 w 5893906"/>
                <a:gd name="connsiteY11" fmla="*/ 2017644 h 4472610"/>
                <a:gd name="connsiteX12" fmla="*/ 2574235 w 5893906"/>
                <a:gd name="connsiteY12" fmla="*/ 2186609 h 4472610"/>
                <a:gd name="connsiteX13" fmla="*/ 2922105 w 5893906"/>
                <a:gd name="connsiteY13" fmla="*/ 2504661 h 4472610"/>
                <a:gd name="connsiteX14" fmla="*/ 3220279 w 5893906"/>
                <a:gd name="connsiteY14" fmla="*/ 2912166 h 4472610"/>
                <a:gd name="connsiteX15" fmla="*/ 3468757 w 5893906"/>
                <a:gd name="connsiteY15" fmla="*/ 3250096 h 4472610"/>
                <a:gd name="connsiteX16" fmla="*/ 5347252 w 5893906"/>
                <a:gd name="connsiteY16" fmla="*/ 4253948 h 4472610"/>
                <a:gd name="connsiteX17" fmla="*/ 5893906 w 5893906"/>
                <a:gd name="connsiteY17" fmla="*/ 4472610 h 4472610"/>
                <a:gd name="connsiteX0" fmla="*/ 0 w 5893906"/>
                <a:gd name="connsiteY0" fmla="*/ 0 h 4472610"/>
                <a:gd name="connsiteX1" fmla="*/ 39757 w 5893906"/>
                <a:gd name="connsiteY1" fmla="*/ 218661 h 4472610"/>
                <a:gd name="connsiteX2" fmla="*/ 119270 w 5893906"/>
                <a:gd name="connsiteY2" fmla="*/ 506896 h 4472610"/>
                <a:gd name="connsiteX3" fmla="*/ 218661 w 5893906"/>
                <a:gd name="connsiteY3" fmla="*/ 805070 h 4472610"/>
                <a:gd name="connsiteX4" fmla="*/ 337931 w 5893906"/>
                <a:gd name="connsiteY4" fmla="*/ 1063487 h 4472610"/>
                <a:gd name="connsiteX5" fmla="*/ 467139 w 5893906"/>
                <a:gd name="connsiteY5" fmla="*/ 1311966 h 4472610"/>
                <a:gd name="connsiteX6" fmla="*/ 655983 w 5893906"/>
                <a:gd name="connsiteY6" fmla="*/ 1470992 h 4472610"/>
                <a:gd name="connsiteX7" fmla="*/ 854766 w 5893906"/>
                <a:gd name="connsiteY7" fmla="*/ 1630018 h 4472610"/>
                <a:gd name="connsiteX8" fmla="*/ 1152939 w 5893906"/>
                <a:gd name="connsiteY8" fmla="*/ 1779105 h 4472610"/>
                <a:gd name="connsiteX9" fmla="*/ 1520687 w 5893906"/>
                <a:gd name="connsiteY9" fmla="*/ 1878496 h 4472610"/>
                <a:gd name="connsiteX10" fmla="*/ 1838739 w 5893906"/>
                <a:gd name="connsiteY10" fmla="*/ 1967948 h 4472610"/>
                <a:gd name="connsiteX11" fmla="*/ 2166731 w 5893906"/>
                <a:gd name="connsiteY11" fmla="*/ 2017644 h 4472610"/>
                <a:gd name="connsiteX12" fmla="*/ 2574235 w 5893906"/>
                <a:gd name="connsiteY12" fmla="*/ 2186609 h 4472610"/>
                <a:gd name="connsiteX13" fmla="*/ 2922105 w 5893906"/>
                <a:gd name="connsiteY13" fmla="*/ 2504661 h 4472610"/>
                <a:gd name="connsiteX14" fmla="*/ 3220279 w 5893906"/>
                <a:gd name="connsiteY14" fmla="*/ 2912166 h 4472610"/>
                <a:gd name="connsiteX15" fmla="*/ 3468757 w 5893906"/>
                <a:gd name="connsiteY15" fmla="*/ 3250096 h 4472610"/>
                <a:gd name="connsiteX16" fmla="*/ 4522305 w 5893906"/>
                <a:gd name="connsiteY16" fmla="*/ 3876261 h 4472610"/>
                <a:gd name="connsiteX17" fmla="*/ 5347252 w 5893906"/>
                <a:gd name="connsiteY17" fmla="*/ 4253948 h 4472610"/>
                <a:gd name="connsiteX18" fmla="*/ 5893906 w 5893906"/>
                <a:gd name="connsiteY18" fmla="*/ 4472610 h 4472610"/>
                <a:gd name="connsiteX0" fmla="*/ 0 w 5893906"/>
                <a:gd name="connsiteY0" fmla="*/ 0 h 4472610"/>
                <a:gd name="connsiteX1" fmla="*/ 39757 w 5893906"/>
                <a:gd name="connsiteY1" fmla="*/ 218661 h 4472610"/>
                <a:gd name="connsiteX2" fmla="*/ 119270 w 5893906"/>
                <a:gd name="connsiteY2" fmla="*/ 506896 h 4472610"/>
                <a:gd name="connsiteX3" fmla="*/ 218661 w 5893906"/>
                <a:gd name="connsiteY3" fmla="*/ 805070 h 4472610"/>
                <a:gd name="connsiteX4" fmla="*/ 337931 w 5893906"/>
                <a:gd name="connsiteY4" fmla="*/ 1063487 h 4472610"/>
                <a:gd name="connsiteX5" fmla="*/ 467139 w 5893906"/>
                <a:gd name="connsiteY5" fmla="*/ 1311966 h 4472610"/>
                <a:gd name="connsiteX6" fmla="*/ 655983 w 5893906"/>
                <a:gd name="connsiteY6" fmla="*/ 1470992 h 4472610"/>
                <a:gd name="connsiteX7" fmla="*/ 854766 w 5893906"/>
                <a:gd name="connsiteY7" fmla="*/ 1630018 h 4472610"/>
                <a:gd name="connsiteX8" fmla="*/ 1152939 w 5893906"/>
                <a:gd name="connsiteY8" fmla="*/ 1779105 h 4472610"/>
                <a:gd name="connsiteX9" fmla="*/ 1520687 w 5893906"/>
                <a:gd name="connsiteY9" fmla="*/ 1878496 h 4472610"/>
                <a:gd name="connsiteX10" fmla="*/ 1838739 w 5893906"/>
                <a:gd name="connsiteY10" fmla="*/ 1967948 h 4472610"/>
                <a:gd name="connsiteX11" fmla="*/ 2166731 w 5893906"/>
                <a:gd name="connsiteY11" fmla="*/ 2017644 h 4472610"/>
                <a:gd name="connsiteX12" fmla="*/ 2574235 w 5893906"/>
                <a:gd name="connsiteY12" fmla="*/ 2186609 h 4472610"/>
                <a:gd name="connsiteX13" fmla="*/ 2922105 w 5893906"/>
                <a:gd name="connsiteY13" fmla="*/ 2504661 h 4472610"/>
                <a:gd name="connsiteX14" fmla="*/ 3220279 w 5893906"/>
                <a:gd name="connsiteY14" fmla="*/ 2912166 h 4472610"/>
                <a:gd name="connsiteX15" fmla="*/ 3468757 w 5893906"/>
                <a:gd name="connsiteY15" fmla="*/ 3250096 h 4472610"/>
                <a:gd name="connsiteX16" fmla="*/ 4075044 w 5893906"/>
                <a:gd name="connsiteY16" fmla="*/ 3697357 h 4472610"/>
                <a:gd name="connsiteX17" fmla="*/ 4522305 w 5893906"/>
                <a:gd name="connsiteY17" fmla="*/ 3876261 h 4472610"/>
                <a:gd name="connsiteX18" fmla="*/ 5347252 w 5893906"/>
                <a:gd name="connsiteY18" fmla="*/ 4253948 h 4472610"/>
                <a:gd name="connsiteX19" fmla="*/ 5893906 w 5893906"/>
                <a:gd name="connsiteY19" fmla="*/ 4472610 h 4472610"/>
                <a:gd name="connsiteX0" fmla="*/ 0 w 5893906"/>
                <a:gd name="connsiteY0" fmla="*/ 0 h 4472610"/>
                <a:gd name="connsiteX1" fmla="*/ 39757 w 5893906"/>
                <a:gd name="connsiteY1" fmla="*/ 218661 h 4472610"/>
                <a:gd name="connsiteX2" fmla="*/ 119270 w 5893906"/>
                <a:gd name="connsiteY2" fmla="*/ 506896 h 4472610"/>
                <a:gd name="connsiteX3" fmla="*/ 218661 w 5893906"/>
                <a:gd name="connsiteY3" fmla="*/ 805070 h 4472610"/>
                <a:gd name="connsiteX4" fmla="*/ 337931 w 5893906"/>
                <a:gd name="connsiteY4" fmla="*/ 1063487 h 4472610"/>
                <a:gd name="connsiteX5" fmla="*/ 467139 w 5893906"/>
                <a:gd name="connsiteY5" fmla="*/ 1311966 h 4472610"/>
                <a:gd name="connsiteX6" fmla="*/ 655983 w 5893906"/>
                <a:gd name="connsiteY6" fmla="*/ 1470992 h 4472610"/>
                <a:gd name="connsiteX7" fmla="*/ 854766 w 5893906"/>
                <a:gd name="connsiteY7" fmla="*/ 1630018 h 4472610"/>
                <a:gd name="connsiteX8" fmla="*/ 1152939 w 5893906"/>
                <a:gd name="connsiteY8" fmla="*/ 1779105 h 4472610"/>
                <a:gd name="connsiteX9" fmla="*/ 1520687 w 5893906"/>
                <a:gd name="connsiteY9" fmla="*/ 1878496 h 4472610"/>
                <a:gd name="connsiteX10" fmla="*/ 1838739 w 5893906"/>
                <a:gd name="connsiteY10" fmla="*/ 1967948 h 4472610"/>
                <a:gd name="connsiteX11" fmla="*/ 2166731 w 5893906"/>
                <a:gd name="connsiteY11" fmla="*/ 2017644 h 4472610"/>
                <a:gd name="connsiteX12" fmla="*/ 2574235 w 5893906"/>
                <a:gd name="connsiteY12" fmla="*/ 2186609 h 4472610"/>
                <a:gd name="connsiteX13" fmla="*/ 2922105 w 5893906"/>
                <a:gd name="connsiteY13" fmla="*/ 2504661 h 4472610"/>
                <a:gd name="connsiteX14" fmla="*/ 3220279 w 5893906"/>
                <a:gd name="connsiteY14" fmla="*/ 2912166 h 4472610"/>
                <a:gd name="connsiteX15" fmla="*/ 3468757 w 5893906"/>
                <a:gd name="connsiteY15" fmla="*/ 3250096 h 4472610"/>
                <a:gd name="connsiteX16" fmla="*/ 3707296 w 5893906"/>
                <a:gd name="connsiteY16" fmla="*/ 3468757 h 4472610"/>
                <a:gd name="connsiteX17" fmla="*/ 4075044 w 5893906"/>
                <a:gd name="connsiteY17" fmla="*/ 3697357 h 4472610"/>
                <a:gd name="connsiteX18" fmla="*/ 4522305 w 5893906"/>
                <a:gd name="connsiteY18" fmla="*/ 3876261 h 4472610"/>
                <a:gd name="connsiteX19" fmla="*/ 5347252 w 5893906"/>
                <a:gd name="connsiteY19" fmla="*/ 4253948 h 4472610"/>
                <a:gd name="connsiteX20" fmla="*/ 5893906 w 5893906"/>
                <a:gd name="connsiteY20" fmla="*/ 4472610 h 4472610"/>
                <a:gd name="connsiteX0" fmla="*/ 0 w 5893906"/>
                <a:gd name="connsiteY0" fmla="*/ 0 h 4472610"/>
                <a:gd name="connsiteX1" fmla="*/ 39757 w 5893906"/>
                <a:gd name="connsiteY1" fmla="*/ 218661 h 4472610"/>
                <a:gd name="connsiteX2" fmla="*/ 119270 w 5893906"/>
                <a:gd name="connsiteY2" fmla="*/ 506896 h 4472610"/>
                <a:gd name="connsiteX3" fmla="*/ 218661 w 5893906"/>
                <a:gd name="connsiteY3" fmla="*/ 805070 h 4472610"/>
                <a:gd name="connsiteX4" fmla="*/ 337931 w 5893906"/>
                <a:gd name="connsiteY4" fmla="*/ 1063487 h 4472610"/>
                <a:gd name="connsiteX5" fmla="*/ 467139 w 5893906"/>
                <a:gd name="connsiteY5" fmla="*/ 1311966 h 4472610"/>
                <a:gd name="connsiteX6" fmla="*/ 655983 w 5893906"/>
                <a:gd name="connsiteY6" fmla="*/ 1470992 h 4472610"/>
                <a:gd name="connsiteX7" fmla="*/ 854766 w 5893906"/>
                <a:gd name="connsiteY7" fmla="*/ 1630018 h 4472610"/>
                <a:gd name="connsiteX8" fmla="*/ 1152939 w 5893906"/>
                <a:gd name="connsiteY8" fmla="*/ 1779105 h 4472610"/>
                <a:gd name="connsiteX9" fmla="*/ 1520687 w 5893906"/>
                <a:gd name="connsiteY9" fmla="*/ 1878496 h 4472610"/>
                <a:gd name="connsiteX10" fmla="*/ 1838739 w 5893906"/>
                <a:gd name="connsiteY10" fmla="*/ 1967948 h 4472610"/>
                <a:gd name="connsiteX11" fmla="*/ 2166731 w 5893906"/>
                <a:gd name="connsiteY11" fmla="*/ 2017644 h 4472610"/>
                <a:gd name="connsiteX12" fmla="*/ 2574235 w 5893906"/>
                <a:gd name="connsiteY12" fmla="*/ 2186609 h 4472610"/>
                <a:gd name="connsiteX13" fmla="*/ 2922105 w 5893906"/>
                <a:gd name="connsiteY13" fmla="*/ 2504661 h 4472610"/>
                <a:gd name="connsiteX14" fmla="*/ 3220279 w 5893906"/>
                <a:gd name="connsiteY14" fmla="*/ 2912166 h 4472610"/>
                <a:gd name="connsiteX15" fmla="*/ 3468757 w 5893906"/>
                <a:gd name="connsiteY15" fmla="*/ 3250096 h 4472610"/>
                <a:gd name="connsiteX16" fmla="*/ 3707296 w 5893906"/>
                <a:gd name="connsiteY16" fmla="*/ 3468757 h 4472610"/>
                <a:gd name="connsiteX17" fmla="*/ 4075044 w 5893906"/>
                <a:gd name="connsiteY17" fmla="*/ 3697357 h 4472610"/>
                <a:gd name="connsiteX18" fmla="*/ 4522305 w 5893906"/>
                <a:gd name="connsiteY18" fmla="*/ 3876261 h 4472610"/>
                <a:gd name="connsiteX19" fmla="*/ 4909931 w 5893906"/>
                <a:gd name="connsiteY19" fmla="*/ 4084983 h 4472610"/>
                <a:gd name="connsiteX20" fmla="*/ 5347252 w 5893906"/>
                <a:gd name="connsiteY20" fmla="*/ 4253948 h 4472610"/>
                <a:gd name="connsiteX21" fmla="*/ 5893906 w 5893906"/>
                <a:gd name="connsiteY21" fmla="*/ 4472610 h 4472610"/>
                <a:gd name="connsiteX0" fmla="*/ 0 w 5893906"/>
                <a:gd name="connsiteY0" fmla="*/ 0 h 4472610"/>
                <a:gd name="connsiteX1" fmla="*/ 39757 w 5893906"/>
                <a:gd name="connsiteY1" fmla="*/ 218661 h 4472610"/>
                <a:gd name="connsiteX2" fmla="*/ 119270 w 5893906"/>
                <a:gd name="connsiteY2" fmla="*/ 506896 h 4472610"/>
                <a:gd name="connsiteX3" fmla="*/ 218661 w 5893906"/>
                <a:gd name="connsiteY3" fmla="*/ 805070 h 4472610"/>
                <a:gd name="connsiteX4" fmla="*/ 337931 w 5893906"/>
                <a:gd name="connsiteY4" fmla="*/ 1063487 h 4472610"/>
                <a:gd name="connsiteX5" fmla="*/ 467139 w 5893906"/>
                <a:gd name="connsiteY5" fmla="*/ 1311966 h 4472610"/>
                <a:gd name="connsiteX6" fmla="*/ 655983 w 5893906"/>
                <a:gd name="connsiteY6" fmla="*/ 1470992 h 4472610"/>
                <a:gd name="connsiteX7" fmla="*/ 854766 w 5893906"/>
                <a:gd name="connsiteY7" fmla="*/ 1630018 h 4472610"/>
                <a:gd name="connsiteX8" fmla="*/ 1152939 w 5893906"/>
                <a:gd name="connsiteY8" fmla="*/ 1779105 h 4472610"/>
                <a:gd name="connsiteX9" fmla="*/ 1520687 w 5893906"/>
                <a:gd name="connsiteY9" fmla="*/ 1878496 h 4472610"/>
                <a:gd name="connsiteX10" fmla="*/ 1838739 w 5893906"/>
                <a:gd name="connsiteY10" fmla="*/ 1967948 h 4472610"/>
                <a:gd name="connsiteX11" fmla="*/ 2166731 w 5893906"/>
                <a:gd name="connsiteY11" fmla="*/ 2017644 h 4472610"/>
                <a:gd name="connsiteX12" fmla="*/ 2574235 w 5893906"/>
                <a:gd name="connsiteY12" fmla="*/ 2186609 h 4472610"/>
                <a:gd name="connsiteX13" fmla="*/ 2922105 w 5893906"/>
                <a:gd name="connsiteY13" fmla="*/ 2504661 h 4472610"/>
                <a:gd name="connsiteX14" fmla="*/ 3220279 w 5893906"/>
                <a:gd name="connsiteY14" fmla="*/ 2912166 h 4472610"/>
                <a:gd name="connsiteX15" fmla="*/ 3468757 w 5893906"/>
                <a:gd name="connsiteY15" fmla="*/ 3250096 h 4472610"/>
                <a:gd name="connsiteX16" fmla="*/ 3707296 w 5893906"/>
                <a:gd name="connsiteY16" fmla="*/ 3468757 h 4472610"/>
                <a:gd name="connsiteX17" fmla="*/ 4075044 w 5893906"/>
                <a:gd name="connsiteY17" fmla="*/ 3697357 h 4472610"/>
                <a:gd name="connsiteX18" fmla="*/ 4522305 w 5893906"/>
                <a:gd name="connsiteY18" fmla="*/ 3876261 h 4472610"/>
                <a:gd name="connsiteX19" fmla="*/ 4909931 w 5893906"/>
                <a:gd name="connsiteY19" fmla="*/ 4084983 h 4472610"/>
                <a:gd name="connsiteX20" fmla="*/ 5347252 w 5893906"/>
                <a:gd name="connsiteY20" fmla="*/ 4253948 h 4472610"/>
                <a:gd name="connsiteX21" fmla="*/ 5555974 w 5893906"/>
                <a:gd name="connsiteY21" fmla="*/ 4383157 h 4472610"/>
                <a:gd name="connsiteX22" fmla="*/ 5893906 w 5893906"/>
                <a:gd name="connsiteY22" fmla="*/ 4472610 h 4472610"/>
                <a:gd name="connsiteX0" fmla="*/ 0 w 7156175"/>
                <a:gd name="connsiteY0" fmla="*/ 0 h 4671393"/>
                <a:gd name="connsiteX1" fmla="*/ 39757 w 7156175"/>
                <a:gd name="connsiteY1" fmla="*/ 218661 h 4671393"/>
                <a:gd name="connsiteX2" fmla="*/ 119270 w 7156175"/>
                <a:gd name="connsiteY2" fmla="*/ 506896 h 4671393"/>
                <a:gd name="connsiteX3" fmla="*/ 218661 w 7156175"/>
                <a:gd name="connsiteY3" fmla="*/ 805070 h 4671393"/>
                <a:gd name="connsiteX4" fmla="*/ 337931 w 7156175"/>
                <a:gd name="connsiteY4" fmla="*/ 1063487 h 4671393"/>
                <a:gd name="connsiteX5" fmla="*/ 467139 w 7156175"/>
                <a:gd name="connsiteY5" fmla="*/ 1311966 h 4671393"/>
                <a:gd name="connsiteX6" fmla="*/ 655983 w 7156175"/>
                <a:gd name="connsiteY6" fmla="*/ 1470992 h 4671393"/>
                <a:gd name="connsiteX7" fmla="*/ 854766 w 7156175"/>
                <a:gd name="connsiteY7" fmla="*/ 1630018 h 4671393"/>
                <a:gd name="connsiteX8" fmla="*/ 1152939 w 7156175"/>
                <a:gd name="connsiteY8" fmla="*/ 1779105 h 4671393"/>
                <a:gd name="connsiteX9" fmla="*/ 1520687 w 7156175"/>
                <a:gd name="connsiteY9" fmla="*/ 1878496 h 4671393"/>
                <a:gd name="connsiteX10" fmla="*/ 1838739 w 7156175"/>
                <a:gd name="connsiteY10" fmla="*/ 1967948 h 4671393"/>
                <a:gd name="connsiteX11" fmla="*/ 2166731 w 7156175"/>
                <a:gd name="connsiteY11" fmla="*/ 2017644 h 4671393"/>
                <a:gd name="connsiteX12" fmla="*/ 2574235 w 7156175"/>
                <a:gd name="connsiteY12" fmla="*/ 2186609 h 4671393"/>
                <a:gd name="connsiteX13" fmla="*/ 2922105 w 7156175"/>
                <a:gd name="connsiteY13" fmla="*/ 2504661 h 4671393"/>
                <a:gd name="connsiteX14" fmla="*/ 3220279 w 7156175"/>
                <a:gd name="connsiteY14" fmla="*/ 2912166 h 4671393"/>
                <a:gd name="connsiteX15" fmla="*/ 3468757 w 7156175"/>
                <a:gd name="connsiteY15" fmla="*/ 3250096 h 4671393"/>
                <a:gd name="connsiteX16" fmla="*/ 3707296 w 7156175"/>
                <a:gd name="connsiteY16" fmla="*/ 3468757 h 4671393"/>
                <a:gd name="connsiteX17" fmla="*/ 4075044 w 7156175"/>
                <a:gd name="connsiteY17" fmla="*/ 3697357 h 4671393"/>
                <a:gd name="connsiteX18" fmla="*/ 4522305 w 7156175"/>
                <a:gd name="connsiteY18" fmla="*/ 3876261 h 4671393"/>
                <a:gd name="connsiteX19" fmla="*/ 4909931 w 7156175"/>
                <a:gd name="connsiteY19" fmla="*/ 4084983 h 4671393"/>
                <a:gd name="connsiteX20" fmla="*/ 5347252 w 7156175"/>
                <a:gd name="connsiteY20" fmla="*/ 4253948 h 4671393"/>
                <a:gd name="connsiteX21" fmla="*/ 5555974 w 7156175"/>
                <a:gd name="connsiteY21" fmla="*/ 4383157 h 4671393"/>
                <a:gd name="connsiteX22" fmla="*/ 7156175 w 7156175"/>
                <a:gd name="connsiteY22" fmla="*/ 4671393 h 4671393"/>
                <a:gd name="connsiteX0" fmla="*/ 0 w 7156175"/>
                <a:gd name="connsiteY0" fmla="*/ 0 h 4671393"/>
                <a:gd name="connsiteX1" fmla="*/ 39757 w 7156175"/>
                <a:gd name="connsiteY1" fmla="*/ 218661 h 4671393"/>
                <a:gd name="connsiteX2" fmla="*/ 119270 w 7156175"/>
                <a:gd name="connsiteY2" fmla="*/ 506896 h 4671393"/>
                <a:gd name="connsiteX3" fmla="*/ 218661 w 7156175"/>
                <a:gd name="connsiteY3" fmla="*/ 805070 h 4671393"/>
                <a:gd name="connsiteX4" fmla="*/ 337931 w 7156175"/>
                <a:gd name="connsiteY4" fmla="*/ 1063487 h 4671393"/>
                <a:gd name="connsiteX5" fmla="*/ 467139 w 7156175"/>
                <a:gd name="connsiteY5" fmla="*/ 1311966 h 4671393"/>
                <a:gd name="connsiteX6" fmla="*/ 655983 w 7156175"/>
                <a:gd name="connsiteY6" fmla="*/ 1470992 h 4671393"/>
                <a:gd name="connsiteX7" fmla="*/ 854766 w 7156175"/>
                <a:gd name="connsiteY7" fmla="*/ 1630018 h 4671393"/>
                <a:gd name="connsiteX8" fmla="*/ 1152939 w 7156175"/>
                <a:gd name="connsiteY8" fmla="*/ 1779105 h 4671393"/>
                <a:gd name="connsiteX9" fmla="*/ 1520687 w 7156175"/>
                <a:gd name="connsiteY9" fmla="*/ 1878496 h 4671393"/>
                <a:gd name="connsiteX10" fmla="*/ 1838739 w 7156175"/>
                <a:gd name="connsiteY10" fmla="*/ 1967948 h 4671393"/>
                <a:gd name="connsiteX11" fmla="*/ 2166731 w 7156175"/>
                <a:gd name="connsiteY11" fmla="*/ 2017644 h 4671393"/>
                <a:gd name="connsiteX12" fmla="*/ 2574235 w 7156175"/>
                <a:gd name="connsiteY12" fmla="*/ 2186609 h 4671393"/>
                <a:gd name="connsiteX13" fmla="*/ 2922105 w 7156175"/>
                <a:gd name="connsiteY13" fmla="*/ 2504661 h 4671393"/>
                <a:gd name="connsiteX14" fmla="*/ 3220279 w 7156175"/>
                <a:gd name="connsiteY14" fmla="*/ 2912166 h 4671393"/>
                <a:gd name="connsiteX15" fmla="*/ 3468757 w 7156175"/>
                <a:gd name="connsiteY15" fmla="*/ 3250096 h 4671393"/>
                <a:gd name="connsiteX16" fmla="*/ 3707296 w 7156175"/>
                <a:gd name="connsiteY16" fmla="*/ 3468757 h 4671393"/>
                <a:gd name="connsiteX17" fmla="*/ 4075044 w 7156175"/>
                <a:gd name="connsiteY17" fmla="*/ 3697357 h 4671393"/>
                <a:gd name="connsiteX18" fmla="*/ 4522305 w 7156175"/>
                <a:gd name="connsiteY18" fmla="*/ 3876261 h 4671393"/>
                <a:gd name="connsiteX19" fmla="*/ 4909931 w 7156175"/>
                <a:gd name="connsiteY19" fmla="*/ 4084983 h 4671393"/>
                <a:gd name="connsiteX20" fmla="*/ 5347252 w 7156175"/>
                <a:gd name="connsiteY20" fmla="*/ 4253948 h 4671393"/>
                <a:gd name="connsiteX21" fmla="*/ 5555974 w 7156175"/>
                <a:gd name="connsiteY21" fmla="*/ 4383157 h 4671393"/>
                <a:gd name="connsiteX22" fmla="*/ 6142383 w 7156175"/>
                <a:gd name="connsiteY22" fmla="*/ 4452731 h 4671393"/>
                <a:gd name="connsiteX23" fmla="*/ 7156175 w 7156175"/>
                <a:gd name="connsiteY23" fmla="*/ 4671393 h 4671393"/>
                <a:gd name="connsiteX0" fmla="*/ 0 w 7156175"/>
                <a:gd name="connsiteY0" fmla="*/ 0 h 4671393"/>
                <a:gd name="connsiteX1" fmla="*/ 39757 w 7156175"/>
                <a:gd name="connsiteY1" fmla="*/ 218661 h 4671393"/>
                <a:gd name="connsiteX2" fmla="*/ 119270 w 7156175"/>
                <a:gd name="connsiteY2" fmla="*/ 506896 h 4671393"/>
                <a:gd name="connsiteX3" fmla="*/ 218661 w 7156175"/>
                <a:gd name="connsiteY3" fmla="*/ 805070 h 4671393"/>
                <a:gd name="connsiteX4" fmla="*/ 337931 w 7156175"/>
                <a:gd name="connsiteY4" fmla="*/ 1063487 h 4671393"/>
                <a:gd name="connsiteX5" fmla="*/ 467139 w 7156175"/>
                <a:gd name="connsiteY5" fmla="*/ 1311966 h 4671393"/>
                <a:gd name="connsiteX6" fmla="*/ 655983 w 7156175"/>
                <a:gd name="connsiteY6" fmla="*/ 1470992 h 4671393"/>
                <a:gd name="connsiteX7" fmla="*/ 854766 w 7156175"/>
                <a:gd name="connsiteY7" fmla="*/ 1630018 h 4671393"/>
                <a:gd name="connsiteX8" fmla="*/ 1152939 w 7156175"/>
                <a:gd name="connsiteY8" fmla="*/ 1779105 h 4671393"/>
                <a:gd name="connsiteX9" fmla="*/ 1520687 w 7156175"/>
                <a:gd name="connsiteY9" fmla="*/ 1878496 h 4671393"/>
                <a:gd name="connsiteX10" fmla="*/ 1838739 w 7156175"/>
                <a:gd name="connsiteY10" fmla="*/ 1967948 h 4671393"/>
                <a:gd name="connsiteX11" fmla="*/ 2166731 w 7156175"/>
                <a:gd name="connsiteY11" fmla="*/ 2017644 h 4671393"/>
                <a:gd name="connsiteX12" fmla="*/ 2574235 w 7156175"/>
                <a:gd name="connsiteY12" fmla="*/ 2186609 h 4671393"/>
                <a:gd name="connsiteX13" fmla="*/ 2922105 w 7156175"/>
                <a:gd name="connsiteY13" fmla="*/ 2504661 h 4671393"/>
                <a:gd name="connsiteX14" fmla="*/ 3220279 w 7156175"/>
                <a:gd name="connsiteY14" fmla="*/ 2912166 h 4671393"/>
                <a:gd name="connsiteX15" fmla="*/ 3468757 w 7156175"/>
                <a:gd name="connsiteY15" fmla="*/ 3250096 h 4671393"/>
                <a:gd name="connsiteX16" fmla="*/ 3707296 w 7156175"/>
                <a:gd name="connsiteY16" fmla="*/ 3468757 h 4671393"/>
                <a:gd name="connsiteX17" fmla="*/ 4075044 w 7156175"/>
                <a:gd name="connsiteY17" fmla="*/ 3697357 h 4671393"/>
                <a:gd name="connsiteX18" fmla="*/ 4522305 w 7156175"/>
                <a:gd name="connsiteY18" fmla="*/ 3876261 h 4671393"/>
                <a:gd name="connsiteX19" fmla="*/ 4909931 w 7156175"/>
                <a:gd name="connsiteY19" fmla="*/ 4084983 h 4671393"/>
                <a:gd name="connsiteX20" fmla="*/ 5347252 w 7156175"/>
                <a:gd name="connsiteY20" fmla="*/ 4253948 h 4671393"/>
                <a:gd name="connsiteX21" fmla="*/ 5715000 w 7156175"/>
                <a:gd name="connsiteY21" fmla="*/ 4383157 h 4671393"/>
                <a:gd name="connsiteX22" fmla="*/ 6142383 w 7156175"/>
                <a:gd name="connsiteY22" fmla="*/ 4452731 h 4671393"/>
                <a:gd name="connsiteX23" fmla="*/ 7156175 w 7156175"/>
                <a:gd name="connsiteY23" fmla="*/ 4671393 h 4671393"/>
                <a:gd name="connsiteX0" fmla="*/ 0 w 7156175"/>
                <a:gd name="connsiteY0" fmla="*/ 0 h 4671393"/>
                <a:gd name="connsiteX1" fmla="*/ 39757 w 7156175"/>
                <a:gd name="connsiteY1" fmla="*/ 218661 h 4671393"/>
                <a:gd name="connsiteX2" fmla="*/ 119270 w 7156175"/>
                <a:gd name="connsiteY2" fmla="*/ 506896 h 4671393"/>
                <a:gd name="connsiteX3" fmla="*/ 218661 w 7156175"/>
                <a:gd name="connsiteY3" fmla="*/ 805070 h 4671393"/>
                <a:gd name="connsiteX4" fmla="*/ 337931 w 7156175"/>
                <a:gd name="connsiteY4" fmla="*/ 1063487 h 4671393"/>
                <a:gd name="connsiteX5" fmla="*/ 467139 w 7156175"/>
                <a:gd name="connsiteY5" fmla="*/ 1311966 h 4671393"/>
                <a:gd name="connsiteX6" fmla="*/ 655983 w 7156175"/>
                <a:gd name="connsiteY6" fmla="*/ 1470992 h 4671393"/>
                <a:gd name="connsiteX7" fmla="*/ 944218 w 7156175"/>
                <a:gd name="connsiteY7" fmla="*/ 1570383 h 4671393"/>
                <a:gd name="connsiteX8" fmla="*/ 1152939 w 7156175"/>
                <a:gd name="connsiteY8" fmla="*/ 1779105 h 4671393"/>
                <a:gd name="connsiteX9" fmla="*/ 1520687 w 7156175"/>
                <a:gd name="connsiteY9" fmla="*/ 1878496 h 4671393"/>
                <a:gd name="connsiteX10" fmla="*/ 1838739 w 7156175"/>
                <a:gd name="connsiteY10" fmla="*/ 1967948 h 4671393"/>
                <a:gd name="connsiteX11" fmla="*/ 2166731 w 7156175"/>
                <a:gd name="connsiteY11" fmla="*/ 2017644 h 4671393"/>
                <a:gd name="connsiteX12" fmla="*/ 2574235 w 7156175"/>
                <a:gd name="connsiteY12" fmla="*/ 2186609 h 4671393"/>
                <a:gd name="connsiteX13" fmla="*/ 2922105 w 7156175"/>
                <a:gd name="connsiteY13" fmla="*/ 2504661 h 4671393"/>
                <a:gd name="connsiteX14" fmla="*/ 3220279 w 7156175"/>
                <a:gd name="connsiteY14" fmla="*/ 2912166 h 4671393"/>
                <a:gd name="connsiteX15" fmla="*/ 3468757 w 7156175"/>
                <a:gd name="connsiteY15" fmla="*/ 3250096 h 4671393"/>
                <a:gd name="connsiteX16" fmla="*/ 3707296 w 7156175"/>
                <a:gd name="connsiteY16" fmla="*/ 3468757 h 4671393"/>
                <a:gd name="connsiteX17" fmla="*/ 4075044 w 7156175"/>
                <a:gd name="connsiteY17" fmla="*/ 3697357 h 4671393"/>
                <a:gd name="connsiteX18" fmla="*/ 4522305 w 7156175"/>
                <a:gd name="connsiteY18" fmla="*/ 3876261 h 4671393"/>
                <a:gd name="connsiteX19" fmla="*/ 4909931 w 7156175"/>
                <a:gd name="connsiteY19" fmla="*/ 4084983 h 4671393"/>
                <a:gd name="connsiteX20" fmla="*/ 5347252 w 7156175"/>
                <a:gd name="connsiteY20" fmla="*/ 4253948 h 4671393"/>
                <a:gd name="connsiteX21" fmla="*/ 5715000 w 7156175"/>
                <a:gd name="connsiteY21" fmla="*/ 4383157 h 4671393"/>
                <a:gd name="connsiteX22" fmla="*/ 6142383 w 7156175"/>
                <a:gd name="connsiteY22" fmla="*/ 4452731 h 4671393"/>
                <a:gd name="connsiteX23" fmla="*/ 7156175 w 7156175"/>
                <a:gd name="connsiteY23" fmla="*/ 4671393 h 4671393"/>
                <a:gd name="connsiteX0" fmla="*/ 0 w 7156175"/>
                <a:gd name="connsiteY0" fmla="*/ 0 h 4671393"/>
                <a:gd name="connsiteX1" fmla="*/ 39757 w 7156175"/>
                <a:gd name="connsiteY1" fmla="*/ 218661 h 4671393"/>
                <a:gd name="connsiteX2" fmla="*/ 119270 w 7156175"/>
                <a:gd name="connsiteY2" fmla="*/ 506896 h 4671393"/>
                <a:gd name="connsiteX3" fmla="*/ 218661 w 7156175"/>
                <a:gd name="connsiteY3" fmla="*/ 805070 h 4671393"/>
                <a:gd name="connsiteX4" fmla="*/ 337931 w 7156175"/>
                <a:gd name="connsiteY4" fmla="*/ 1063487 h 4671393"/>
                <a:gd name="connsiteX5" fmla="*/ 467139 w 7156175"/>
                <a:gd name="connsiteY5" fmla="*/ 1311966 h 4671393"/>
                <a:gd name="connsiteX6" fmla="*/ 655983 w 7156175"/>
                <a:gd name="connsiteY6" fmla="*/ 1470992 h 4671393"/>
                <a:gd name="connsiteX7" fmla="*/ 944218 w 7156175"/>
                <a:gd name="connsiteY7" fmla="*/ 1570383 h 4671393"/>
                <a:gd name="connsiteX8" fmla="*/ 1262269 w 7156175"/>
                <a:gd name="connsiteY8" fmla="*/ 1649896 h 4671393"/>
                <a:gd name="connsiteX9" fmla="*/ 1520687 w 7156175"/>
                <a:gd name="connsiteY9" fmla="*/ 1878496 h 4671393"/>
                <a:gd name="connsiteX10" fmla="*/ 1838739 w 7156175"/>
                <a:gd name="connsiteY10" fmla="*/ 1967948 h 4671393"/>
                <a:gd name="connsiteX11" fmla="*/ 2166731 w 7156175"/>
                <a:gd name="connsiteY11" fmla="*/ 2017644 h 4671393"/>
                <a:gd name="connsiteX12" fmla="*/ 2574235 w 7156175"/>
                <a:gd name="connsiteY12" fmla="*/ 2186609 h 4671393"/>
                <a:gd name="connsiteX13" fmla="*/ 2922105 w 7156175"/>
                <a:gd name="connsiteY13" fmla="*/ 2504661 h 4671393"/>
                <a:gd name="connsiteX14" fmla="*/ 3220279 w 7156175"/>
                <a:gd name="connsiteY14" fmla="*/ 2912166 h 4671393"/>
                <a:gd name="connsiteX15" fmla="*/ 3468757 w 7156175"/>
                <a:gd name="connsiteY15" fmla="*/ 3250096 h 4671393"/>
                <a:gd name="connsiteX16" fmla="*/ 3707296 w 7156175"/>
                <a:gd name="connsiteY16" fmla="*/ 3468757 h 4671393"/>
                <a:gd name="connsiteX17" fmla="*/ 4075044 w 7156175"/>
                <a:gd name="connsiteY17" fmla="*/ 3697357 h 4671393"/>
                <a:gd name="connsiteX18" fmla="*/ 4522305 w 7156175"/>
                <a:gd name="connsiteY18" fmla="*/ 3876261 h 4671393"/>
                <a:gd name="connsiteX19" fmla="*/ 4909931 w 7156175"/>
                <a:gd name="connsiteY19" fmla="*/ 4084983 h 4671393"/>
                <a:gd name="connsiteX20" fmla="*/ 5347252 w 7156175"/>
                <a:gd name="connsiteY20" fmla="*/ 4253948 h 4671393"/>
                <a:gd name="connsiteX21" fmla="*/ 5715000 w 7156175"/>
                <a:gd name="connsiteY21" fmla="*/ 4383157 h 4671393"/>
                <a:gd name="connsiteX22" fmla="*/ 6142383 w 7156175"/>
                <a:gd name="connsiteY22" fmla="*/ 4452731 h 4671393"/>
                <a:gd name="connsiteX23" fmla="*/ 7156175 w 7156175"/>
                <a:gd name="connsiteY23" fmla="*/ 4671393 h 4671393"/>
                <a:gd name="connsiteX0" fmla="*/ 0 w 7156175"/>
                <a:gd name="connsiteY0" fmla="*/ 0 h 4671393"/>
                <a:gd name="connsiteX1" fmla="*/ 39757 w 7156175"/>
                <a:gd name="connsiteY1" fmla="*/ 218661 h 4671393"/>
                <a:gd name="connsiteX2" fmla="*/ 119270 w 7156175"/>
                <a:gd name="connsiteY2" fmla="*/ 506896 h 4671393"/>
                <a:gd name="connsiteX3" fmla="*/ 218661 w 7156175"/>
                <a:gd name="connsiteY3" fmla="*/ 805070 h 4671393"/>
                <a:gd name="connsiteX4" fmla="*/ 337931 w 7156175"/>
                <a:gd name="connsiteY4" fmla="*/ 1063487 h 4671393"/>
                <a:gd name="connsiteX5" fmla="*/ 467139 w 7156175"/>
                <a:gd name="connsiteY5" fmla="*/ 1311966 h 4671393"/>
                <a:gd name="connsiteX6" fmla="*/ 655983 w 7156175"/>
                <a:gd name="connsiteY6" fmla="*/ 1470992 h 4671393"/>
                <a:gd name="connsiteX7" fmla="*/ 944218 w 7156175"/>
                <a:gd name="connsiteY7" fmla="*/ 1570383 h 4671393"/>
                <a:gd name="connsiteX8" fmla="*/ 1262269 w 7156175"/>
                <a:gd name="connsiteY8" fmla="*/ 1649896 h 4671393"/>
                <a:gd name="connsiteX9" fmla="*/ 1600200 w 7156175"/>
                <a:gd name="connsiteY9" fmla="*/ 1779105 h 4671393"/>
                <a:gd name="connsiteX10" fmla="*/ 1838739 w 7156175"/>
                <a:gd name="connsiteY10" fmla="*/ 1967948 h 4671393"/>
                <a:gd name="connsiteX11" fmla="*/ 2166731 w 7156175"/>
                <a:gd name="connsiteY11" fmla="*/ 2017644 h 4671393"/>
                <a:gd name="connsiteX12" fmla="*/ 2574235 w 7156175"/>
                <a:gd name="connsiteY12" fmla="*/ 2186609 h 4671393"/>
                <a:gd name="connsiteX13" fmla="*/ 2922105 w 7156175"/>
                <a:gd name="connsiteY13" fmla="*/ 2504661 h 4671393"/>
                <a:gd name="connsiteX14" fmla="*/ 3220279 w 7156175"/>
                <a:gd name="connsiteY14" fmla="*/ 2912166 h 4671393"/>
                <a:gd name="connsiteX15" fmla="*/ 3468757 w 7156175"/>
                <a:gd name="connsiteY15" fmla="*/ 3250096 h 4671393"/>
                <a:gd name="connsiteX16" fmla="*/ 3707296 w 7156175"/>
                <a:gd name="connsiteY16" fmla="*/ 3468757 h 4671393"/>
                <a:gd name="connsiteX17" fmla="*/ 4075044 w 7156175"/>
                <a:gd name="connsiteY17" fmla="*/ 3697357 h 4671393"/>
                <a:gd name="connsiteX18" fmla="*/ 4522305 w 7156175"/>
                <a:gd name="connsiteY18" fmla="*/ 3876261 h 4671393"/>
                <a:gd name="connsiteX19" fmla="*/ 4909931 w 7156175"/>
                <a:gd name="connsiteY19" fmla="*/ 4084983 h 4671393"/>
                <a:gd name="connsiteX20" fmla="*/ 5347252 w 7156175"/>
                <a:gd name="connsiteY20" fmla="*/ 4253948 h 4671393"/>
                <a:gd name="connsiteX21" fmla="*/ 5715000 w 7156175"/>
                <a:gd name="connsiteY21" fmla="*/ 4383157 h 4671393"/>
                <a:gd name="connsiteX22" fmla="*/ 6142383 w 7156175"/>
                <a:gd name="connsiteY22" fmla="*/ 4452731 h 4671393"/>
                <a:gd name="connsiteX23" fmla="*/ 7156175 w 7156175"/>
                <a:gd name="connsiteY23" fmla="*/ 4671393 h 4671393"/>
                <a:gd name="connsiteX0" fmla="*/ 0 w 7156175"/>
                <a:gd name="connsiteY0" fmla="*/ 0 h 4671393"/>
                <a:gd name="connsiteX1" fmla="*/ 39757 w 7156175"/>
                <a:gd name="connsiteY1" fmla="*/ 218661 h 4671393"/>
                <a:gd name="connsiteX2" fmla="*/ 119270 w 7156175"/>
                <a:gd name="connsiteY2" fmla="*/ 506896 h 4671393"/>
                <a:gd name="connsiteX3" fmla="*/ 218661 w 7156175"/>
                <a:gd name="connsiteY3" fmla="*/ 805070 h 4671393"/>
                <a:gd name="connsiteX4" fmla="*/ 337931 w 7156175"/>
                <a:gd name="connsiteY4" fmla="*/ 1063487 h 4671393"/>
                <a:gd name="connsiteX5" fmla="*/ 467139 w 7156175"/>
                <a:gd name="connsiteY5" fmla="*/ 1311966 h 4671393"/>
                <a:gd name="connsiteX6" fmla="*/ 655983 w 7156175"/>
                <a:gd name="connsiteY6" fmla="*/ 1470992 h 4671393"/>
                <a:gd name="connsiteX7" fmla="*/ 944218 w 7156175"/>
                <a:gd name="connsiteY7" fmla="*/ 1570383 h 4671393"/>
                <a:gd name="connsiteX8" fmla="*/ 1262269 w 7156175"/>
                <a:gd name="connsiteY8" fmla="*/ 1649896 h 4671393"/>
                <a:gd name="connsiteX9" fmla="*/ 1600200 w 7156175"/>
                <a:gd name="connsiteY9" fmla="*/ 1779105 h 4671393"/>
                <a:gd name="connsiteX10" fmla="*/ 1878496 w 7156175"/>
                <a:gd name="connsiteY10" fmla="*/ 1868557 h 4671393"/>
                <a:gd name="connsiteX11" fmla="*/ 2166731 w 7156175"/>
                <a:gd name="connsiteY11" fmla="*/ 2017644 h 4671393"/>
                <a:gd name="connsiteX12" fmla="*/ 2574235 w 7156175"/>
                <a:gd name="connsiteY12" fmla="*/ 2186609 h 4671393"/>
                <a:gd name="connsiteX13" fmla="*/ 2922105 w 7156175"/>
                <a:gd name="connsiteY13" fmla="*/ 2504661 h 4671393"/>
                <a:gd name="connsiteX14" fmla="*/ 3220279 w 7156175"/>
                <a:gd name="connsiteY14" fmla="*/ 2912166 h 4671393"/>
                <a:gd name="connsiteX15" fmla="*/ 3468757 w 7156175"/>
                <a:gd name="connsiteY15" fmla="*/ 3250096 h 4671393"/>
                <a:gd name="connsiteX16" fmla="*/ 3707296 w 7156175"/>
                <a:gd name="connsiteY16" fmla="*/ 3468757 h 4671393"/>
                <a:gd name="connsiteX17" fmla="*/ 4075044 w 7156175"/>
                <a:gd name="connsiteY17" fmla="*/ 3697357 h 4671393"/>
                <a:gd name="connsiteX18" fmla="*/ 4522305 w 7156175"/>
                <a:gd name="connsiteY18" fmla="*/ 3876261 h 4671393"/>
                <a:gd name="connsiteX19" fmla="*/ 4909931 w 7156175"/>
                <a:gd name="connsiteY19" fmla="*/ 4084983 h 4671393"/>
                <a:gd name="connsiteX20" fmla="*/ 5347252 w 7156175"/>
                <a:gd name="connsiteY20" fmla="*/ 4253948 h 4671393"/>
                <a:gd name="connsiteX21" fmla="*/ 5715000 w 7156175"/>
                <a:gd name="connsiteY21" fmla="*/ 4383157 h 4671393"/>
                <a:gd name="connsiteX22" fmla="*/ 6142383 w 7156175"/>
                <a:gd name="connsiteY22" fmla="*/ 4452731 h 4671393"/>
                <a:gd name="connsiteX23" fmla="*/ 7156175 w 7156175"/>
                <a:gd name="connsiteY23" fmla="*/ 4671393 h 4671393"/>
                <a:gd name="connsiteX0" fmla="*/ 0 w 7156175"/>
                <a:gd name="connsiteY0" fmla="*/ 0 h 4671393"/>
                <a:gd name="connsiteX1" fmla="*/ 39757 w 7156175"/>
                <a:gd name="connsiteY1" fmla="*/ 218661 h 4671393"/>
                <a:gd name="connsiteX2" fmla="*/ 119270 w 7156175"/>
                <a:gd name="connsiteY2" fmla="*/ 506896 h 4671393"/>
                <a:gd name="connsiteX3" fmla="*/ 218661 w 7156175"/>
                <a:gd name="connsiteY3" fmla="*/ 805070 h 4671393"/>
                <a:gd name="connsiteX4" fmla="*/ 337931 w 7156175"/>
                <a:gd name="connsiteY4" fmla="*/ 1063487 h 4671393"/>
                <a:gd name="connsiteX5" fmla="*/ 467139 w 7156175"/>
                <a:gd name="connsiteY5" fmla="*/ 1311966 h 4671393"/>
                <a:gd name="connsiteX6" fmla="*/ 655983 w 7156175"/>
                <a:gd name="connsiteY6" fmla="*/ 1470992 h 4671393"/>
                <a:gd name="connsiteX7" fmla="*/ 944218 w 7156175"/>
                <a:gd name="connsiteY7" fmla="*/ 1570383 h 4671393"/>
                <a:gd name="connsiteX8" fmla="*/ 1282147 w 7156175"/>
                <a:gd name="connsiteY8" fmla="*/ 1689652 h 4671393"/>
                <a:gd name="connsiteX9" fmla="*/ 1600200 w 7156175"/>
                <a:gd name="connsiteY9" fmla="*/ 1779105 h 4671393"/>
                <a:gd name="connsiteX10" fmla="*/ 1878496 w 7156175"/>
                <a:gd name="connsiteY10" fmla="*/ 1868557 h 4671393"/>
                <a:gd name="connsiteX11" fmla="*/ 2166731 w 7156175"/>
                <a:gd name="connsiteY11" fmla="*/ 2017644 h 4671393"/>
                <a:gd name="connsiteX12" fmla="*/ 2574235 w 7156175"/>
                <a:gd name="connsiteY12" fmla="*/ 2186609 h 4671393"/>
                <a:gd name="connsiteX13" fmla="*/ 2922105 w 7156175"/>
                <a:gd name="connsiteY13" fmla="*/ 2504661 h 4671393"/>
                <a:gd name="connsiteX14" fmla="*/ 3220279 w 7156175"/>
                <a:gd name="connsiteY14" fmla="*/ 2912166 h 4671393"/>
                <a:gd name="connsiteX15" fmla="*/ 3468757 w 7156175"/>
                <a:gd name="connsiteY15" fmla="*/ 3250096 h 4671393"/>
                <a:gd name="connsiteX16" fmla="*/ 3707296 w 7156175"/>
                <a:gd name="connsiteY16" fmla="*/ 3468757 h 4671393"/>
                <a:gd name="connsiteX17" fmla="*/ 4075044 w 7156175"/>
                <a:gd name="connsiteY17" fmla="*/ 3697357 h 4671393"/>
                <a:gd name="connsiteX18" fmla="*/ 4522305 w 7156175"/>
                <a:gd name="connsiteY18" fmla="*/ 3876261 h 4671393"/>
                <a:gd name="connsiteX19" fmla="*/ 4909931 w 7156175"/>
                <a:gd name="connsiteY19" fmla="*/ 4084983 h 4671393"/>
                <a:gd name="connsiteX20" fmla="*/ 5347252 w 7156175"/>
                <a:gd name="connsiteY20" fmla="*/ 4253948 h 4671393"/>
                <a:gd name="connsiteX21" fmla="*/ 5715000 w 7156175"/>
                <a:gd name="connsiteY21" fmla="*/ 4383157 h 4671393"/>
                <a:gd name="connsiteX22" fmla="*/ 6142383 w 7156175"/>
                <a:gd name="connsiteY22" fmla="*/ 4452731 h 4671393"/>
                <a:gd name="connsiteX23" fmla="*/ 7156175 w 7156175"/>
                <a:gd name="connsiteY23" fmla="*/ 4671393 h 4671393"/>
                <a:gd name="connsiteX0" fmla="*/ 0 w 7156175"/>
                <a:gd name="connsiteY0" fmla="*/ 0 h 4671393"/>
                <a:gd name="connsiteX1" fmla="*/ 39757 w 7156175"/>
                <a:gd name="connsiteY1" fmla="*/ 218661 h 4671393"/>
                <a:gd name="connsiteX2" fmla="*/ 119270 w 7156175"/>
                <a:gd name="connsiteY2" fmla="*/ 506896 h 4671393"/>
                <a:gd name="connsiteX3" fmla="*/ 218661 w 7156175"/>
                <a:gd name="connsiteY3" fmla="*/ 805070 h 4671393"/>
                <a:gd name="connsiteX4" fmla="*/ 337931 w 7156175"/>
                <a:gd name="connsiteY4" fmla="*/ 1063487 h 4671393"/>
                <a:gd name="connsiteX5" fmla="*/ 467139 w 7156175"/>
                <a:gd name="connsiteY5" fmla="*/ 1311966 h 4671393"/>
                <a:gd name="connsiteX6" fmla="*/ 655983 w 7156175"/>
                <a:gd name="connsiteY6" fmla="*/ 1470992 h 4671393"/>
                <a:gd name="connsiteX7" fmla="*/ 944218 w 7156175"/>
                <a:gd name="connsiteY7" fmla="*/ 1570383 h 4671393"/>
                <a:gd name="connsiteX8" fmla="*/ 1282147 w 7156175"/>
                <a:gd name="connsiteY8" fmla="*/ 1689652 h 4671393"/>
                <a:gd name="connsiteX9" fmla="*/ 1600200 w 7156175"/>
                <a:gd name="connsiteY9" fmla="*/ 1779105 h 4671393"/>
                <a:gd name="connsiteX10" fmla="*/ 1878496 w 7156175"/>
                <a:gd name="connsiteY10" fmla="*/ 1868557 h 4671393"/>
                <a:gd name="connsiteX11" fmla="*/ 2166731 w 7156175"/>
                <a:gd name="connsiteY11" fmla="*/ 2017644 h 4671393"/>
                <a:gd name="connsiteX12" fmla="*/ 2574235 w 7156175"/>
                <a:gd name="connsiteY12" fmla="*/ 2186609 h 4671393"/>
                <a:gd name="connsiteX13" fmla="*/ 2922105 w 7156175"/>
                <a:gd name="connsiteY13" fmla="*/ 2504661 h 4671393"/>
                <a:gd name="connsiteX14" fmla="*/ 3220279 w 7156175"/>
                <a:gd name="connsiteY14" fmla="*/ 2912166 h 4671393"/>
                <a:gd name="connsiteX15" fmla="*/ 3468757 w 7156175"/>
                <a:gd name="connsiteY15" fmla="*/ 3250096 h 4671393"/>
                <a:gd name="connsiteX16" fmla="*/ 3707296 w 7156175"/>
                <a:gd name="connsiteY16" fmla="*/ 3468757 h 4671393"/>
                <a:gd name="connsiteX17" fmla="*/ 4075044 w 7156175"/>
                <a:gd name="connsiteY17" fmla="*/ 3697357 h 4671393"/>
                <a:gd name="connsiteX18" fmla="*/ 4522305 w 7156175"/>
                <a:gd name="connsiteY18" fmla="*/ 3876261 h 4671393"/>
                <a:gd name="connsiteX19" fmla="*/ 4909931 w 7156175"/>
                <a:gd name="connsiteY19" fmla="*/ 4084983 h 4671393"/>
                <a:gd name="connsiteX20" fmla="*/ 5347252 w 7156175"/>
                <a:gd name="connsiteY20" fmla="*/ 4253948 h 4671393"/>
                <a:gd name="connsiteX21" fmla="*/ 5715000 w 7156175"/>
                <a:gd name="connsiteY21" fmla="*/ 4383157 h 4671393"/>
                <a:gd name="connsiteX22" fmla="*/ 6142383 w 7156175"/>
                <a:gd name="connsiteY22" fmla="*/ 4452731 h 4671393"/>
                <a:gd name="connsiteX23" fmla="*/ 7156175 w 7156175"/>
                <a:gd name="connsiteY23" fmla="*/ 4671393 h 4671393"/>
                <a:gd name="connsiteX0" fmla="*/ 0 w 7156175"/>
                <a:gd name="connsiteY0" fmla="*/ 0 h 4671393"/>
                <a:gd name="connsiteX1" fmla="*/ 39757 w 7156175"/>
                <a:gd name="connsiteY1" fmla="*/ 218661 h 4671393"/>
                <a:gd name="connsiteX2" fmla="*/ 119270 w 7156175"/>
                <a:gd name="connsiteY2" fmla="*/ 506896 h 4671393"/>
                <a:gd name="connsiteX3" fmla="*/ 218661 w 7156175"/>
                <a:gd name="connsiteY3" fmla="*/ 805070 h 4671393"/>
                <a:gd name="connsiteX4" fmla="*/ 337931 w 7156175"/>
                <a:gd name="connsiteY4" fmla="*/ 1063487 h 4671393"/>
                <a:gd name="connsiteX5" fmla="*/ 467139 w 7156175"/>
                <a:gd name="connsiteY5" fmla="*/ 1311966 h 4671393"/>
                <a:gd name="connsiteX6" fmla="*/ 655983 w 7156175"/>
                <a:gd name="connsiteY6" fmla="*/ 1470992 h 4671393"/>
                <a:gd name="connsiteX7" fmla="*/ 894522 w 7156175"/>
                <a:gd name="connsiteY7" fmla="*/ 1570383 h 4671393"/>
                <a:gd name="connsiteX8" fmla="*/ 1282147 w 7156175"/>
                <a:gd name="connsiteY8" fmla="*/ 1689652 h 4671393"/>
                <a:gd name="connsiteX9" fmla="*/ 1600200 w 7156175"/>
                <a:gd name="connsiteY9" fmla="*/ 1779105 h 4671393"/>
                <a:gd name="connsiteX10" fmla="*/ 1878496 w 7156175"/>
                <a:gd name="connsiteY10" fmla="*/ 1868557 h 4671393"/>
                <a:gd name="connsiteX11" fmla="*/ 2166731 w 7156175"/>
                <a:gd name="connsiteY11" fmla="*/ 2017644 h 4671393"/>
                <a:gd name="connsiteX12" fmla="*/ 2574235 w 7156175"/>
                <a:gd name="connsiteY12" fmla="*/ 2186609 h 4671393"/>
                <a:gd name="connsiteX13" fmla="*/ 2922105 w 7156175"/>
                <a:gd name="connsiteY13" fmla="*/ 2504661 h 4671393"/>
                <a:gd name="connsiteX14" fmla="*/ 3220279 w 7156175"/>
                <a:gd name="connsiteY14" fmla="*/ 2912166 h 4671393"/>
                <a:gd name="connsiteX15" fmla="*/ 3468757 w 7156175"/>
                <a:gd name="connsiteY15" fmla="*/ 3250096 h 4671393"/>
                <a:gd name="connsiteX16" fmla="*/ 3707296 w 7156175"/>
                <a:gd name="connsiteY16" fmla="*/ 3468757 h 4671393"/>
                <a:gd name="connsiteX17" fmla="*/ 4075044 w 7156175"/>
                <a:gd name="connsiteY17" fmla="*/ 3697357 h 4671393"/>
                <a:gd name="connsiteX18" fmla="*/ 4522305 w 7156175"/>
                <a:gd name="connsiteY18" fmla="*/ 3876261 h 4671393"/>
                <a:gd name="connsiteX19" fmla="*/ 4909931 w 7156175"/>
                <a:gd name="connsiteY19" fmla="*/ 4084983 h 4671393"/>
                <a:gd name="connsiteX20" fmla="*/ 5347252 w 7156175"/>
                <a:gd name="connsiteY20" fmla="*/ 4253948 h 4671393"/>
                <a:gd name="connsiteX21" fmla="*/ 5715000 w 7156175"/>
                <a:gd name="connsiteY21" fmla="*/ 4383157 h 4671393"/>
                <a:gd name="connsiteX22" fmla="*/ 6142383 w 7156175"/>
                <a:gd name="connsiteY22" fmla="*/ 4452731 h 4671393"/>
                <a:gd name="connsiteX23" fmla="*/ 7156175 w 7156175"/>
                <a:gd name="connsiteY23" fmla="*/ 4671393 h 4671393"/>
                <a:gd name="connsiteX0" fmla="*/ 0 w 7156175"/>
                <a:gd name="connsiteY0" fmla="*/ 0 h 4671393"/>
                <a:gd name="connsiteX1" fmla="*/ 39757 w 7156175"/>
                <a:gd name="connsiteY1" fmla="*/ 218661 h 4671393"/>
                <a:gd name="connsiteX2" fmla="*/ 119270 w 7156175"/>
                <a:gd name="connsiteY2" fmla="*/ 506896 h 4671393"/>
                <a:gd name="connsiteX3" fmla="*/ 218661 w 7156175"/>
                <a:gd name="connsiteY3" fmla="*/ 805070 h 4671393"/>
                <a:gd name="connsiteX4" fmla="*/ 337931 w 7156175"/>
                <a:gd name="connsiteY4" fmla="*/ 1063487 h 4671393"/>
                <a:gd name="connsiteX5" fmla="*/ 467139 w 7156175"/>
                <a:gd name="connsiteY5" fmla="*/ 1311966 h 4671393"/>
                <a:gd name="connsiteX6" fmla="*/ 655983 w 7156175"/>
                <a:gd name="connsiteY6" fmla="*/ 1470992 h 4671393"/>
                <a:gd name="connsiteX7" fmla="*/ 894522 w 7156175"/>
                <a:gd name="connsiteY7" fmla="*/ 1570383 h 4671393"/>
                <a:gd name="connsiteX8" fmla="*/ 1093305 w 7156175"/>
                <a:gd name="connsiteY8" fmla="*/ 1669774 h 4671393"/>
                <a:gd name="connsiteX9" fmla="*/ 1282147 w 7156175"/>
                <a:gd name="connsiteY9" fmla="*/ 1689652 h 4671393"/>
                <a:gd name="connsiteX10" fmla="*/ 1600200 w 7156175"/>
                <a:gd name="connsiteY10" fmla="*/ 1779105 h 4671393"/>
                <a:gd name="connsiteX11" fmla="*/ 1878496 w 7156175"/>
                <a:gd name="connsiteY11" fmla="*/ 1868557 h 4671393"/>
                <a:gd name="connsiteX12" fmla="*/ 2166731 w 7156175"/>
                <a:gd name="connsiteY12" fmla="*/ 2017644 h 4671393"/>
                <a:gd name="connsiteX13" fmla="*/ 2574235 w 7156175"/>
                <a:gd name="connsiteY13" fmla="*/ 2186609 h 4671393"/>
                <a:gd name="connsiteX14" fmla="*/ 2922105 w 7156175"/>
                <a:gd name="connsiteY14" fmla="*/ 2504661 h 4671393"/>
                <a:gd name="connsiteX15" fmla="*/ 3220279 w 7156175"/>
                <a:gd name="connsiteY15" fmla="*/ 2912166 h 4671393"/>
                <a:gd name="connsiteX16" fmla="*/ 3468757 w 7156175"/>
                <a:gd name="connsiteY16" fmla="*/ 3250096 h 4671393"/>
                <a:gd name="connsiteX17" fmla="*/ 3707296 w 7156175"/>
                <a:gd name="connsiteY17" fmla="*/ 3468757 h 4671393"/>
                <a:gd name="connsiteX18" fmla="*/ 4075044 w 7156175"/>
                <a:gd name="connsiteY18" fmla="*/ 3697357 h 4671393"/>
                <a:gd name="connsiteX19" fmla="*/ 4522305 w 7156175"/>
                <a:gd name="connsiteY19" fmla="*/ 3876261 h 4671393"/>
                <a:gd name="connsiteX20" fmla="*/ 4909931 w 7156175"/>
                <a:gd name="connsiteY20" fmla="*/ 4084983 h 4671393"/>
                <a:gd name="connsiteX21" fmla="*/ 5347252 w 7156175"/>
                <a:gd name="connsiteY21" fmla="*/ 4253948 h 4671393"/>
                <a:gd name="connsiteX22" fmla="*/ 5715000 w 7156175"/>
                <a:gd name="connsiteY22" fmla="*/ 4383157 h 4671393"/>
                <a:gd name="connsiteX23" fmla="*/ 6142383 w 7156175"/>
                <a:gd name="connsiteY23" fmla="*/ 4452731 h 4671393"/>
                <a:gd name="connsiteX24" fmla="*/ 7156175 w 7156175"/>
                <a:gd name="connsiteY24" fmla="*/ 4671393 h 4671393"/>
                <a:gd name="connsiteX0" fmla="*/ 0 w 7156175"/>
                <a:gd name="connsiteY0" fmla="*/ 0 h 4671393"/>
                <a:gd name="connsiteX1" fmla="*/ 39757 w 7156175"/>
                <a:gd name="connsiteY1" fmla="*/ 218661 h 4671393"/>
                <a:gd name="connsiteX2" fmla="*/ 119270 w 7156175"/>
                <a:gd name="connsiteY2" fmla="*/ 506896 h 4671393"/>
                <a:gd name="connsiteX3" fmla="*/ 218661 w 7156175"/>
                <a:gd name="connsiteY3" fmla="*/ 805070 h 4671393"/>
                <a:gd name="connsiteX4" fmla="*/ 337931 w 7156175"/>
                <a:gd name="connsiteY4" fmla="*/ 1063487 h 4671393"/>
                <a:gd name="connsiteX5" fmla="*/ 467139 w 7156175"/>
                <a:gd name="connsiteY5" fmla="*/ 1311966 h 4671393"/>
                <a:gd name="connsiteX6" fmla="*/ 655983 w 7156175"/>
                <a:gd name="connsiteY6" fmla="*/ 1470992 h 4671393"/>
                <a:gd name="connsiteX7" fmla="*/ 894522 w 7156175"/>
                <a:gd name="connsiteY7" fmla="*/ 1570383 h 4671393"/>
                <a:gd name="connsiteX8" fmla="*/ 1093305 w 7156175"/>
                <a:gd name="connsiteY8" fmla="*/ 1669774 h 4671393"/>
                <a:gd name="connsiteX9" fmla="*/ 1311965 w 7156175"/>
                <a:gd name="connsiteY9" fmla="*/ 1749287 h 4671393"/>
                <a:gd name="connsiteX10" fmla="*/ 1600200 w 7156175"/>
                <a:gd name="connsiteY10" fmla="*/ 1779105 h 4671393"/>
                <a:gd name="connsiteX11" fmla="*/ 1878496 w 7156175"/>
                <a:gd name="connsiteY11" fmla="*/ 1868557 h 4671393"/>
                <a:gd name="connsiteX12" fmla="*/ 2166731 w 7156175"/>
                <a:gd name="connsiteY12" fmla="*/ 2017644 h 4671393"/>
                <a:gd name="connsiteX13" fmla="*/ 2574235 w 7156175"/>
                <a:gd name="connsiteY13" fmla="*/ 2186609 h 4671393"/>
                <a:gd name="connsiteX14" fmla="*/ 2922105 w 7156175"/>
                <a:gd name="connsiteY14" fmla="*/ 2504661 h 4671393"/>
                <a:gd name="connsiteX15" fmla="*/ 3220279 w 7156175"/>
                <a:gd name="connsiteY15" fmla="*/ 2912166 h 4671393"/>
                <a:gd name="connsiteX16" fmla="*/ 3468757 w 7156175"/>
                <a:gd name="connsiteY16" fmla="*/ 3250096 h 4671393"/>
                <a:gd name="connsiteX17" fmla="*/ 3707296 w 7156175"/>
                <a:gd name="connsiteY17" fmla="*/ 3468757 h 4671393"/>
                <a:gd name="connsiteX18" fmla="*/ 4075044 w 7156175"/>
                <a:gd name="connsiteY18" fmla="*/ 3697357 h 4671393"/>
                <a:gd name="connsiteX19" fmla="*/ 4522305 w 7156175"/>
                <a:gd name="connsiteY19" fmla="*/ 3876261 h 4671393"/>
                <a:gd name="connsiteX20" fmla="*/ 4909931 w 7156175"/>
                <a:gd name="connsiteY20" fmla="*/ 4084983 h 4671393"/>
                <a:gd name="connsiteX21" fmla="*/ 5347252 w 7156175"/>
                <a:gd name="connsiteY21" fmla="*/ 4253948 h 4671393"/>
                <a:gd name="connsiteX22" fmla="*/ 5715000 w 7156175"/>
                <a:gd name="connsiteY22" fmla="*/ 4383157 h 4671393"/>
                <a:gd name="connsiteX23" fmla="*/ 6142383 w 7156175"/>
                <a:gd name="connsiteY23" fmla="*/ 4452731 h 4671393"/>
                <a:gd name="connsiteX24" fmla="*/ 7156175 w 7156175"/>
                <a:gd name="connsiteY24" fmla="*/ 4671393 h 4671393"/>
                <a:gd name="connsiteX0" fmla="*/ 0 w 7156175"/>
                <a:gd name="connsiteY0" fmla="*/ 0 h 4671393"/>
                <a:gd name="connsiteX1" fmla="*/ 39757 w 7156175"/>
                <a:gd name="connsiteY1" fmla="*/ 218661 h 4671393"/>
                <a:gd name="connsiteX2" fmla="*/ 119270 w 7156175"/>
                <a:gd name="connsiteY2" fmla="*/ 506896 h 4671393"/>
                <a:gd name="connsiteX3" fmla="*/ 218661 w 7156175"/>
                <a:gd name="connsiteY3" fmla="*/ 805070 h 4671393"/>
                <a:gd name="connsiteX4" fmla="*/ 337931 w 7156175"/>
                <a:gd name="connsiteY4" fmla="*/ 1063487 h 4671393"/>
                <a:gd name="connsiteX5" fmla="*/ 467139 w 7156175"/>
                <a:gd name="connsiteY5" fmla="*/ 1311966 h 4671393"/>
                <a:gd name="connsiteX6" fmla="*/ 655983 w 7156175"/>
                <a:gd name="connsiteY6" fmla="*/ 1470992 h 4671393"/>
                <a:gd name="connsiteX7" fmla="*/ 894522 w 7156175"/>
                <a:gd name="connsiteY7" fmla="*/ 1570383 h 4671393"/>
                <a:gd name="connsiteX8" fmla="*/ 1093305 w 7156175"/>
                <a:gd name="connsiteY8" fmla="*/ 1669774 h 4671393"/>
                <a:gd name="connsiteX9" fmla="*/ 1311965 w 7156175"/>
                <a:gd name="connsiteY9" fmla="*/ 1749287 h 4671393"/>
                <a:gd name="connsiteX10" fmla="*/ 1600200 w 7156175"/>
                <a:gd name="connsiteY10" fmla="*/ 1779105 h 4671393"/>
                <a:gd name="connsiteX11" fmla="*/ 1878496 w 7156175"/>
                <a:gd name="connsiteY11" fmla="*/ 1868557 h 4671393"/>
                <a:gd name="connsiteX12" fmla="*/ 2166731 w 7156175"/>
                <a:gd name="connsiteY12" fmla="*/ 2017644 h 4671393"/>
                <a:gd name="connsiteX13" fmla="*/ 2574235 w 7156175"/>
                <a:gd name="connsiteY13" fmla="*/ 2186609 h 4671393"/>
                <a:gd name="connsiteX14" fmla="*/ 2922105 w 7156175"/>
                <a:gd name="connsiteY14" fmla="*/ 2504661 h 4671393"/>
                <a:gd name="connsiteX15" fmla="*/ 3220279 w 7156175"/>
                <a:gd name="connsiteY15" fmla="*/ 2912166 h 4671393"/>
                <a:gd name="connsiteX16" fmla="*/ 3468757 w 7156175"/>
                <a:gd name="connsiteY16" fmla="*/ 3250096 h 4671393"/>
                <a:gd name="connsiteX17" fmla="*/ 3707296 w 7156175"/>
                <a:gd name="connsiteY17" fmla="*/ 3468757 h 4671393"/>
                <a:gd name="connsiteX18" fmla="*/ 4075044 w 7156175"/>
                <a:gd name="connsiteY18" fmla="*/ 3697357 h 4671393"/>
                <a:gd name="connsiteX19" fmla="*/ 4522305 w 7156175"/>
                <a:gd name="connsiteY19" fmla="*/ 3876261 h 4671393"/>
                <a:gd name="connsiteX20" fmla="*/ 4909931 w 7156175"/>
                <a:gd name="connsiteY20" fmla="*/ 4084983 h 4671393"/>
                <a:gd name="connsiteX21" fmla="*/ 5347252 w 7156175"/>
                <a:gd name="connsiteY21" fmla="*/ 4253948 h 4671393"/>
                <a:gd name="connsiteX22" fmla="*/ 5715000 w 7156175"/>
                <a:gd name="connsiteY22" fmla="*/ 4383157 h 4671393"/>
                <a:gd name="connsiteX23" fmla="*/ 6142383 w 7156175"/>
                <a:gd name="connsiteY23" fmla="*/ 4452731 h 4671393"/>
                <a:gd name="connsiteX24" fmla="*/ 7156175 w 7156175"/>
                <a:gd name="connsiteY24" fmla="*/ 4671393 h 4671393"/>
                <a:gd name="connsiteX0" fmla="*/ 0 w 7156175"/>
                <a:gd name="connsiteY0" fmla="*/ 0 h 4671393"/>
                <a:gd name="connsiteX1" fmla="*/ 39757 w 7156175"/>
                <a:gd name="connsiteY1" fmla="*/ 218661 h 4671393"/>
                <a:gd name="connsiteX2" fmla="*/ 119270 w 7156175"/>
                <a:gd name="connsiteY2" fmla="*/ 506896 h 4671393"/>
                <a:gd name="connsiteX3" fmla="*/ 218661 w 7156175"/>
                <a:gd name="connsiteY3" fmla="*/ 805070 h 4671393"/>
                <a:gd name="connsiteX4" fmla="*/ 337931 w 7156175"/>
                <a:gd name="connsiteY4" fmla="*/ 1063487 h 4671393"/>
                <a:gd name="connsiteX5" fmla="*/ 467139 w 7156175"/>
                <a:gd name="connsiteY5" fmla="*/ 1311966 h 4671393"/>
                <a:gd name="connsiteX6" fmla="*/ 655983 w 7156175"/>
                <a:gd name="connsiteY6" fmla="*/ 1470992 h 4671393"/>
                <a:gd name="connsiteX7" fmla="*/ 894522 w 7156175"/>
                <a:gd name="connsiteY7" fmla="*/ 1570383 h 4671393"/>
                <a:gd name="connsiteX8" fmla="*/ 1093305 w 7156175"/>
                <a:gd name="connsiteY8" fmla="*/ 1669774 h 4671393"/>
                <a:gd name="connsiteX9" fmla="*/ 1311965 w 7156175"/>
                <a:gd name="connsiteY9" fmla="*/ 1749287 h 4671393"/>
                <a:gd name="connsiteX10" fmla="*/ 1630018 w 7156175"/>
                <a:gd name="connsiteY10" fmla="*/ 1808922 h 4671393"/>
                <a:gd name="connsiteX11" fmla="*/ 1878496 w 7156175"/>
                <a:gd name="connsiteY11" fmla="*/ 1868557 h 4671393"/>
                <a:gd name="connsiteX12" fmla="*/ 2166731 w 7156175"/>
                <a:gd name="connsiteY12" fmla="*/ 2017644 h 4671393"/>
                <a:gd name="connsiteX13" fmla="*/ 2574235 w 7156175"/>
                <a:gd name="connsiteY13" fmla="*/ 2186609 h 4671393"/>
                <a:gd name="connsiteX14" fmla="*/ 2922105 w 7156175"/>
                <a:gd name="connsiteY14" fmla="*/ 2504661 h 4671393"/>
                <a:gd name="connsiteX15" fmla="*/ 3220279 w 7156175"/>
                <a:gd name="connsiteY15" fmla="*/ 2912166 h 4671393"/>
                <a:gd name="connsiteX16" fmla="*/ 3468757 w 7156175"/>
                <a:gd name="connsiteY16" fmla="*/ 3250096 h 4671393"/>
                <a:gd name="connsiteX17" fmla="*/ 3707296 w 7156175"/>
                <a:gd name="connsiteY17" fmla="*/ 3468757 h 4671393"/>
                <a:gd name="connsiteX18" fmla="*/ 4075044 w 7156175"/>
                <a:gd name="connsiteY18" fmla="*/ 3697357 h 4671393"/>
                <a:gd name="connsiteX19" fmla="*/ 4522305 w 7156175"/>
                <a:gd name="connsiteY19" fmla="*/ 3876261 h 4671393"/>
                <a:gd name="connsiteX20" fmla="*/ 4909931 w 7156175"/>
                <a:gd name="connsiteY20" fmla="*/ 4084983 h 4671393"/>
                <a:gd name="connsiteX21" fmla="*/ 5347252 w 7156175"/>
                <a:gd name="connsiteY21" fmla="*/ 4253948 h 4671393"/>
                <a:gd name="connsiteX22" fmla="*/ 5715000 w 7156175"/>
                <a:gd name="connsiteY22" fmla="*/ 4383157 h 4671393"/>
                <a:gd name="connsiteX23" fmla="*/ 6142383 w 7156175"/>
                <a:gd name="connsiteY23" fmla="*/ 4452731 h 4671393"/>
                <a:gd name="connsiteX24" fmla="*/ 7156175 w 7156175"/>
                <a:gd name="connsiteY24" fmla="*/ 4671393 h 467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7156175" h="4671393">
                  <a:moveTo>
                    <a:pt x="0" y="0"/>
                  </a:moveTo>
                  <a:lnTo>
                    <a:pt x="39757" y="218661"/>
                  </a:lnTo>
                  <a:lnTo>
                    <a:pt x="119270" y="506896"/>
                  </a:lnTo>
                  <a:lnTo>
                    <a:pt x="218661" y="805070"/>
                  </a:lnTo>
                  <a:lnTo>
                    <a:pt x="337931" y="1063487"/>
                  </a:lnTo>
                  <a:lnTo>
                    <a:pt x="467139" y="1311966"/>
                  </a:lnTo>
                  <a:lnTo>
                    <a:pt x="655983" y="1470992"/>
                  </a:lnTo>
                  <a:lnTo>
                    <a:pt x="894522" y="1570383"/>
                  </a:lnTo>
                  <a:cubicBezTo>
                    <a:pt x="954157" y="1593574"/>
                    <a:pt x="1033670" y="1646583"/>
                    <a:pt x="1093305" y="1669774"/>
                  </a:cubicBezTo>
                  <a:lnTo>
                    <a:pt x="1311965" y="1749287"/>
                  </a:lnTo>
                  <a:lnTo>
                    <a:pt x="1630018" y="1808922"/>
                  </a:lnTo>
                  <a:cubicBezTo>
                    <a:pt x="1724440" y="1828800"/>
                    <a:pt x="1772479" y="1838740"/>
                    <a:pt x="1878496" y="1868557"/>
                  </a:cubicBezTo>
                  <a:lnTo>
                    <a:pt x="2166731" y="2017644"/>
                  </a:lnTo>
                  <a:lnTo>
                    <a:pt x="2574235" y="2186609"/>
                  </a:lnTo>
                  <a:lnTo>
                    <a:pt x="2922105" y="2504661"/>
                  </a:lnTo>
                  <a:lnTo>
                    <a:pt x="3220279" y="2912166"/>
                  </a:lnTo>
                  <a:lnTo>
                    <a:pt x="3468757" y="3250096"/>
                  </a:lnTo>
                  <a:cubicBezTo>
                    <a:pt x="3536674" y="3327952"/>
                    <a:pt x="3606248" y="3394214"/>
                    <a:pt x="3707296" y="3468757"/>
                  </a:cubicBezTo>
                  <a:cubicBezTo>
                    <a:pt x="3808344" y="3543300"/>
                    <a:pt x="3925957" y="3614531"/>
                    <a:pt x="4075044" y="3697357"/>
                  </a:cubicBezTo>
                  <a:cubicBezTo>
                    <a:pt x="4224131" y="3780183"/>
                    <a:pt x="4393096" y="3823252"/>
                    <a:pt x="4522305" y="3876261"/>
                  </a:cubicBezTo>
                  <a:cubicBezTo>
                    <a:pt x="4651514" y="3929270"/>
                    <a:pt x="4772440" y="4022035"/>
                    <a:pt x="4909931" y="4084983"/>
                  </a:cubicBezTo>
                  <a:cubicBezTo>
                    <a:pt x="5047422" y="4147931"/>
                    <a:pt x="5249517" y="4214192"/>
                    <a:pt x="5347252" y="4253948"/>
                  </a:cubicBezTo>
                  <a:cubicBezTo>
                    <a:pt x="5396948" y="4277139"/>
                    <a:pt x="5665304" y="4359966"/>
                    <a:pt x="5715000" y="4383157"/>
                  </a:cubicBezTo>
                  <a:cubicBezTo>
                    <a:pt x="5854148" y="4409661"/>
                    <a:pt x="6003235" y="4426227"/>
                    <a:pt x="6142383" y="4452731"/>
                  </a:cubicBezTo>
                  <a:lnTo>
                    <a:pt x="7156175" y="4671393"/>
                  </a:lnTo>
                </a:path>
              </a:pathLst>
            </a:custGeom>
            <a:noFill/>
            <a:ln w="19050"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125" name="Freeform 124"/>
            <p:cNvSpPr/>
            <p:nvPr/>
          </p:nvSpPr>
          <p:spPr>
            <a:xfrm>
              <a:off x="2706756" y="235226"/>
              <a:ext cx="1192697" cy="2812774"/>
            </a:xfrm>
            <a:custGeom>
              <a:avLst/>
              <a:gdLst>
                <a:gd name="connsiteX0" fmla="*/ 0 w 1172818"/>
                <a:gd name="connsiteY0" fmla="*/ 0 h 3369365"/>
                <a:gd name="connsiteX1" fmla="*/ 109331 w 1172818"/>
                <a:gd name="connsiteY1" fmla="*/ 457200 h 3369365"/>
                <a:gd name="connsiteX2" fmla="*/ 258418 w 1172818"/>
                <a:gd name="connsiteY2" fmla="*/ 1083365 h 3369365"/>
                <a:gd name="connsiteX3" fmla="*/ 417444 w 1172818"/>
                <a:gd name="connsiteY3" fmla="*/ 1749287 h 3369365"/>
                <a:gd name="connsiteX4" fmla="*/ 715618 w 1172818"/>
                <a:gd name="connsiteY4" fmla="*/ 2504661 h 3369365"/>
                <a:gd name="connsiteX5" fmla="*/ 964096 w 1172818"/>
                <a:gd name="connsiteY5" fmla="*/ 3011556 h 3369365"/>
                <a:gd name="connsiteX6" fmla="*/ 1172818 w 1172818"/>
                <a:gd name="connsiteY6" fmla="*/ 3369365 h 3369365"/>
                <a:gd name="connsiteX0" fmla="*/ 0 w 1232453"/>
                <a:gd name="connsiteY0" fmla="*/ 0 h 3011556"/>
                <a:gd name="connsiteX1" fmla="*/ 109331 w 1232453"/>
                <a:gd name="connsiteY1" fmla="*/ 457200 h 3011556"/>
                <a:gd name="connsiteX2" fmla="*/ 258418 w 1232453"/>
                <a:gd name="connsiteY2" fmla="*/ 1083365 h 3011556"/>
                <a:gd name="connsiteX3" fmla="*/ 417444 w 1232453"/>
                <a:gd name="connsiteY3" fmla="*/ 1749287 h 3011556"/>
                <a:gd name="connsiteX4" fmla="*/ 715618 w 1232453"/>
                <a:gd name="connsiteY4" fmla="*/ 2504661 h 3011556"/>
                <a:gd name="connsiteX5" fmla="*/ 964096 w 1232453"/>
                <a:gd name="connsiteY5" fmla="*/ 3011556 h 3011556"/>
                <a:gd name="connsiteX6" fmla="*/ 1232453 w 1232453"/>
                <a:gd name="connsiteY6" fmla="*/ 2902226 h 3011556"/>
                <a:gd name="connsiteX0" fmla="*/ 0 w 1232453"/>
                <a:gd name="connsiteY0" fmla="*/ 0 h 2902226"/>
                <a:gd name="connsiteX1" fmla="*/ 109331 w 1232453"/>
                <a:gd name="connsiteY1" fmla="*/ 457200 h 2902226"/>
                <a:gd name="connsiteX2" fmla="*/ 258418 w 1232453"/>
                <a:gd name="connsiteY2" fmla="*/ 1083365 h 2902226"/>
                <a:gd name="connsiteX3" fmla="*/ 417444 w 1232453"/>
                <a:gd name="connsiteY3" fmla="*/ 1749287 h 2902226"/>
                <a:gd name="connsiteX4" fmla="*/ 715618 w 1232453"/>
                <a:gd name="connsiteY4" fmla="*/ 2504661 h 2902226"/>
                <a:gd name="connsiteX5" fmla="*/ 954157 w 1232453"/>
                <a:gd name="connsiteY5" fmla="*/ 2743199 h 2902226"/>
                <a:gd name="connsiteX6" fmla="*/ 1232453 w 1232453"/>
                <a:gd name="connsiteY6" fmla="*/ 2902226 h 2902226"/>
                <a:gd name="connsiteX0" fmla="*/ 0 w 1232453"/>
                <a:gd name="connsiteY0" fmla="*/ 0 h 2902226"/>
                <a:gd name="connsiteX1" fmla="*/ 109331 w 1232453"/>
                <a:gd name="connsiteY1" fmla="*/ 457200 h 2902226"/>
                <a:gd name="connsiteX2" fmla="*/ 258418 w 1232453"/>
                <a:gd name="connsiteY2" fmla="*/ 1083365 h 2902226"/>
                <a:gd name="connsiteX3" fmla="*/ 417444 w 1232453"/>
                <a:gd name="connsiteY3" fmla="*/ 1749287 h 2902226"/>
                <a:gd name="connsiteX4" fmla="*/ 715618 w 1232453"/>
                <a:gd name="connsiteY4" fmla="*/ 2425148 h 2902226"/>
                <a:gd name="connsiteX5" fmla="*/ 954157 w 1232453"/>
                <a:gd name="connsiteY5" fmla="*/ 2743199 h 2902226"/>
                <a:gd name="connsiteX6" fmla="*/ 1232453 w 1232453"/>
                <a:gd name="connsiteY6" fmla="*/ 2902226 h 2902226"/>
                <a:gd name="connsiteX0" fmla="*/ 0 w 1192697"/>
                <a:gd name="connsiteY0" fmla="*/ 0 h 2812774"/>
                <a:gd name="connsiteX1" fmla="*/ 69575 w 1192697"/>
                <a:gd name="connsiteY1" fmla="*/ 367748 h 2812774"/>
                <a:gd name="connsiteX2" fmla="*/ 218662 w 1192697"/>
                <a:gd name="connsiteY2" fmla="*/ 993913 h 2812774"/>
                <a:gd name="connsiteX3" fmla="*/ 377688 w 1192697"/>
                <a:gd name="connsiteY3" fmla="*/ 1659835 h 2812774"/>
                <a:gd name="connsiteX4" fmla="*/ 675862 w 1192697"/>
                <a:gd name="connsiteY4" fmla="*/ 2335696 h 2812774"/>
                <a:gd name="connsiteX5" fmla="*/ 914401 w 1192697"/>
                <a:gd name="connsiteY5" fmla="*/ 2653747 h 2812774"/>
                <a:gd name="connsiteX6" fmla="*/ 1192697 w 1192697"/>
                <a:gd name="connsiteY6" fmla="*/ 2812774 h 2812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92697" h="2812774">
                  <a:moveTo>
                    <a:pt x="0" y="0"/>
                  </a:moveTo>
                  <a:cubicBezTo>
                    <a:pt x="23192" y="122583"/>
                    <a:pt x="33131" y="202096"/>
                    <a:pt x="69575" y="367748"/>
                  </a:cubicBezTo>
                  <a:cubicBezTo>
                    <a:pt x="106019" y="533400"/>
                    <a:pt x="168966" y="785191"/>
                    <a:pt x="218662" y="993913"/>
                  </a:cubicBezTo>
                  <a:lnTo>
                    <a:pt x="377688" y="1659835"/>
                  </a:lnTo>
                  <a:lnTo>
                    <a:pt x="675862" y="2335696"/>
                  </a:lnTo>
                  <a:lnTo>
                    <a:pt x="914401" y="2653747"/>
                  </a:lnTo>
                  <a:lnTo>
                    <a:pt x="1192697" y="2812774"/>
                  </a:lnTo>
                </a:path>
              </a:pathLst>
            </a:custGeom>
            <a:noFill/>
            <a:ln w="19050"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126" name="Freeform 125"/>
            <p:cNvSpPr/>
            <p:nvPr/>
          </p:nvSpPr>
          <p:spPr>
            <a:xfrm>
              <a:off x="705678" y="267527"/>
              <a:ext cx="8090452" cy="5526985"/>
            </a:xfrm>
            <a:custGeom>
              <a:avLst/>
              <a:gdLst>
                <a:gd name="connsiteX0" fmla="*/ 6887818 w 8259418"/>
                <a:gd name="connsiteY0" fmla="*/ 69574 h 6182139"/>
                <a:gd name="connsiteX1" fmla="*/ 6718852 w 8259418"/>
                <a:gd name="connsiteY1" fmla="*/ 0 h 6182139"/>
                <a:gd name="connsiteX2" fmla="*/ 6599583 w 8259418"/>
                <a:gd name="connsiteY2" fmla="*/ 69574 h 6182139"/>
                <a:gd name="connsiteX3" fmla="*/ 6500191 w 8259418"/>
                <a:gd name="connsiteY3" fmla="*/ 268357 h 6182139"/>
                <a:gd name="connsiteX4" fmla="*/ 6450496 w 8259418"/>
                <a:gd name="connsiteY4" fmla="*/ 496957 h 6182139"/>
                <a:gd name="connsiteX5" fmla="*/ 6400800 w 8259418"/>
                <a:gd name="connsiteY5" fmla="*/ 765313 h 6182139"/>
                <a:gd name="connsiteX6" fmla="*/ 6390861 w 8259418"/>
                <a:gd name="connsiteY6" fmla="*/ 1083365 h 6182139"/>
                <a:gd name="connsiteX7" fmla="*/ 6430618 w 8259418"/>
                <a:gd name="connsiteY7" fmla="*/ 1371600 h 6182139"/>
                <a:gd name="connsiteX8" fmla="*/ 6480313 w 8259418"/>
                <a:gd name="connsiteY8" fmla="*/ 1679713 h 6182139"/>
                <a:gd name="connsiteX9" fmla="*/ 6510131 w 8259418"/>
                <a:gd name="connsiteY9" fmla="*/ 1938131 h 6182139"/>
                <a:gd name="connsiteX10" fmla="*/ 6579704 w 8259418"/>
                <a:gd name="connsiteY10" fmla="*/ 2325757 h 6182139"/>
                <a:gd name="connsiteX11" fmla="*/ 6589644 w 8259418"/>
                <a:gd name="connsiteY11" fmla="*/ 2822713 h 6182139"/>
                <a:gd name="connsiteX12" fmla="*/ 6520070 w 8259418"/>
                <a:gd name="connsiteY12" fmla="*/ 3906079 h 6182139"/>
                <a:gd name="connsiteX13" fmla="*/ 6390861 w 8259418"/>
                <a:gd name="connsiteY13" fmla="*/ 4343400 h 6182139"/>
                <a:gd name="connsiteX14" fmla="*/ 6023113 w 8259418"/>
                <a:gd name="connsiteY14" fmla="*/ 4780722 h 6182139"/>
                <a:gd name="connsiteX15" fmla="*/ 5615609 w 8259418"/>
                <a:gd name="connsiteY15" fmla="*/ 4999383 h 6182139"/>
                <a:gd name="connsiteX16" fmla="*/ 4999383 w 8259418"/>
                <a:gd name="connsiteY16" fmla="*/ 5118652 h 6182139"/>
                <a:gd name="connsiteX17" fmla="*/ 4403035 w 8259418"/>
                <a:gd name="connsiteY17" fmla="*/ 5158409 h 6182139"/>
                <a:gd name="connsiteX18" fmla="*/ 3647661 w 8259418"/>
                <a:gd name="connsiteY18" fmla="*/ 5098774 h 6182139"/>
                <a:gd name="connsiteX19" fmla="*/ 3200400 w 8259418"/>
                <a:gd name="connsiteY19" fmla="*/ 5068957 h 6182139"/>
                <a:gd name="connsiteX20" fmla="*/ 2653748 w 8259418"/>
                <a:gd name="connsiteY20" fmla="*/ 5078896 h 6182139"/>
                <a:gd name="connsiteX21" fmla="*/ 2037522 w 8259418"/>
                <a:gd name="connsiteY21" fmla="*/ 5198165 h 6182139"/>
                <a:gd name="connsiteX22" fmla="*/ 1182757 w 8259418"/>
                <a:gd name="connsiteY22" fmla="*/ 5426765 h 6182139"/>
                <a:gd name="connsiteX23" fmla="*/ 884583 w 8259418"/>
                <a:gd name="connsiteY23" fmla="*/ 5526157 h 6182139"/>
                <a:gd name="connsiteX24" fmla="*/ 327991 w 8259418"/>
                <a:gd name="connsiteY24" fmla="*/ 5734879 h 6182139"/>
                <a:gd name="connsiteX25" fmla="*/ 0 w 8259418"/>
                <a:gd name="connsiteY25" fmla="*/ 5923722 h 6182139"/>
                <a:gd name="connsiteX26" fmla="*/ 19878 w 8259418"/>
                <a:gd name="connsiteY26" fmla="*/ 6182139 h 6182139"/>
                <a:gd name="connsiteX27" fmla="*/ 437322 w 8259418"/>
                <a:gd name="connsiteY27" fmla="*/ 5963479 h 6182139"/>
                <a:gd name="connsiteX28" fmla="*/ 1013791 w 8259418"/>
                <a:gd name="connsiteY28" fmla="*/ 5645426 h 6182139"/>
                <a:gd name="connsiteX29" fmla="*/ 1520687 w 8259418"/>
                <a:gd name="connsiteY29" fmla="*/ 5506279 h 6182139"/>
                <a:gd name="connsiteX30" fmla="*/ 2117035 w 8259418"/>
                <a:gd name="connsiteY30" fmla="*/ 5357192 h 6182139"/>
                <a:gd name="connsiteX31" fmla="*/ 2604052 w 8259418"/>
                <a:gd name="connsiteY31" fmla="*/ 5277679 h 6182139"/>
                <a:gd name="connsiteX32" fmla="*/ 3200400 w 8259418"/>
                <a:gd name="connsiteY32" fmla="*/ 5267739 h 6182139"/>
                <a:gd name="connsiteX33" fmla="*/ 3617844 w 8259418"/>
                <a:gd name="connsiteY33" fmla="*/ 5267739 h 6182139"/>
                <a:gd name="connsiteX34" fmla="*/ 4025348 w 8259418"/>
                <a:gd name="connsiteY34" fmla="*/ 5277679 h 6182139"/>
                <a:gd name="connsiteX35" fmla="*/ 4462670 w 8259418"/>
                <a:gd name="connsiteY35" fmla="*/ 5317435 h 6182139"/>
                <a:gd name="connsiteX36" fmla="*/ 4919870 w 8259418"/>
                <a:gd name="connsiteY36" fmla="*/ 5327374 h 6182139"/>
                <a:gd name="connsiteX37" fmla="*/ 5337313 w 8259418"/>
                <a:gd name="connsiteY37" fmla="*/ 5297557 h 6182139"/>
                <a:gd name="connsiteX38" fmla="*/ 5734878 w 8259418"/>
                <a:gd name="connsiteY38" fmla="*/ 5218044 h 6182139"/>
                <a:gd name="connsiteX39" fmla="*/ 6082748 w 8259418"/>
                <a:gd name="connsiteY39" fmla="*/ 5168348 h 6182139"/>
                <a:gd name="connsiteX40" fmla="*/ 6500191 w 8259418"/>
                <a:gd name="connsiteY40" fmla="*/ 5158409 h 6182139"/>
                <a:gd name="connsiteX41" fmla="*/ 6887818 w 8259418"/>
                <a:gd name="connsiteY41" fmla="*/ 5148470 h 6182139"/>
                <a:gd name="connsiteX42" fmla="*/ 7692887 w 8259418"/>
                <a:gd name="connsiteY42" fmla="*/ 5098774 h 6182139"/>
                <a:gd name="connsiteX43" fmla="*/ 8259418 w 8259418"/>
                <a:gd name="connsiteY43" fmla="*/ 5178287 h 6182139"/>
                <a:gd name="connsiteX44" fmla="*/ 8179904 w 8259418"/>
                <a:gd name="connsiteY44" fmla="*/ 4880113 h 6182139"/>
                <a:gd name="connsiteX45" fmla="*/ 8140148 w 8259418"/>
                <a:gd name="connsiteY45" fmla="*/ 4482548 h 6182139"/>
                <a:gd name="connsiteX46" fmla="*/ 8100391 w 8259418"/>
                <a:gd name="connsiteY46" fmla="*/ 3935896 h 6182139"/>
                <a:gd name="connsiteX47" fmla="*/ 8090452 w 8259418"/>
                <a:gd name="connsiteY47" fmla="*/ 3458818 h 6182139"/>
                <a:gd name="connsiteX48" fmla="*/ 7971183 w 8259418"/>
                <a:gd name="connsiteY48" fmla="*/ 2504661 h 6182139"/>
                <a:gd name="connsiteX49" fmla="*/ 7971183 w 8259418"/>
                <a:gd name="connsiteY49" fmla="*/ 1858618 h 6182139"/>
                <a:gd name="connsiteX50" fmla="*/ 7961244 w 8259418"/>
                <a:gd name="connsiteY50" fmla="*/ 1302026 h 6182139"/>
                <a:gd name="connsiteX51" fmla="*/ 7961244 w 8259418"/>
                <a:gd name="connsiteY51" fmla="*/ 795131 h 6182139"/>
                <a:gd name="connsiteX52" fmla="*/ 7991061 w 8259418"/>
                <a:gd name="connsiteY52" fmla="*/ 417444 h 6182139"/>
                <a:gd name="connsiteX53" fmla="*/ 7991061 w 8259418"/>
                <a:gd name="connsiteY53" fmla="*/ 129209 h 6182139"/>
                <a:gd name="connsiteX54" fmla="*/ 7951304 w 8259418"/>
                <a:gd name="connsiteY54" fmla="*/ 29818 h 6182139"/>
                <a:gd name="connsiteX55" fmla="*/ 7832035 w 8259418"/>
                <a:gd name="connsiteY55" fmla="*/ 19879 h 6182139"/>
                <a:gd name="connsiteX56" fmla="*/ 7682948 w 8259418"/>
                <a:gd name="connsiteY56" fmla="*/ 208722 h 6182139"/>
                <a:gd name="connsiteX57" fmla="*/ 7653131 w 8259418"/>
                <a:gd name="connsiteY57" fmla="*/ 417444 h 6182139"/>
                <a:gd name="connsiteX58" fmla="*/ 7653131 w 8259418"/>
                <a:gd name="connsiteY58" fmla="*/ 715618 h 6182139"/>
                <a:gd name="connsiteX59" fmla="*/ 7682948 w 8259418"/>
                <a:gd name="connsiteY59" fmla="*/ 1113183 h 6182139"/>
                <a:gd name="connsiteX60" fmla="*/ 7722704 w 8259418"/>
                <a:gd name="connsiteY60" fmla="*/ 1540565 h 6182139"/>
                <a:gd name="connsiteX61" fmla="*/ 7732644 w 8259418"/>
                <a:gd name="connsiteY61" fmla="*/ 1948070 h 6182139"/>
                <a:gd name="connsiteX62" fmla="*/ 7792278 w 8259418"/>
                <a:gd name="connsiteY62" fmla="*/ 2514600 h 6182139"/>
                <a:gd name="connsiteX63" fmla="*/ 7812157 w 8259418"/>
                <a:gd name="connsiteY63" fmla="*/ 2872409 h 6182139"/>
                <a:gd name="connsiteX64" fmla="*/ 7812157 w 8259418"/>
                <a:gd name="connsiteY64" fmla="*/ 3200400 h 6182139"/>
                <a:gd name="connsiteX65" fmla="*/ 7802218 w 8259418"/>
                <a:gd name="connsiteY65" fmla="*/ 3597965 h 6182139"/>
                <a:gd name="connsiteX66" fmla="*/ 7673009 w 8259418"/>
                <a:gd name="connsiteY66" fmla="*/ 4313583 h 6182139"/>
                <a:gd name="connsiteX67" fmla="*/ 7404652 w 8259418"/>
                <a:gd name="connsiteY67" fmla="*/ 4552122 h 6182139"/>
                <a:gd name="connsiteX68" fmla="*/ 7026965 w 8259418"/>
                <a:gd name="connsiteY68" fmla="*/ 4731026 h 6182139"/>
                <a:gd name="connsiteX69" fmla="*/ 6828183 w 8259418"/>
                <a:gd name="connsiteY69" fmla="*/ 4790661 h 6182139"/>
                <a:gd name="connsiteX70" fmla="*/ 6589644 w 8259418"/>
                <a:gd name="connsiteY70" fmla="*/ 4721087 h 6182139"/>
                <a:gd name="connsiteX71" fmla="*/ 6788426 w 8259418"/>
                <a:gd name="connsiteY71" fmla="*/ 4393096 h 6182139"/>
                <a:gd name="connsiteX72" fmla="*/ 7007087 w 8259418"/>
                <a:gd name="connsiteY72" fmla="*/ 3766931 h 6182139"/>
                <a:gd name="connsiteX73" fmla="*/ 6987209 w 8259418"/>
                <a:gd name="connsiteY73" fmla="*/ 3419061 h 6182139"/>
                <a:gd name="connsiteX74" fmla="*/ 6927574 w 8259418"/>
                <a:gd name="connsiteY74" fmla="*/ 2773018 h 6182139"/>
                <a:gd name="connsiteX75" fmla="*/ 6858000 w 8259418"/>
                <a:gd name="connsiteY75" fmla="*/ 2425148 h 6182139"/>
                <a:gd name="connsiteX76" fmla="*/ 6798365 w 8259418"/>
                <a:gd name="connsiteY76" fmla="*/ 2067339 h 6182139"/>
                <a:gd name="connsiteX77" fmla="*/ 6758609 w 8259418"/>
                <a:gd name="connsiteY77" fmla="*/ 1749287 h 6182139"/>
                <a:gd name="connsiteX78" fmla="*/ 6758609 w 8259418"/>
                <a:gd name="connsiteY78" fmla="*/ 1192696 h 6182139"/>
                <a:gd name="connsiteX79" fmla="*/ 6758609 w 8259418"/>
                <a:gd name="connsiteY79" fmla="*/ 685800 h 6182139"/>
                <a:gd name="connsiteX80" fmla="*/ 6808304 w 8259418"/>
                <a:gd name="connsiteY80" fmla="*/ 437322 h 6182139"/>
                <a:gd name="connsiteX81" fmla="*/ 6877878 w 8259418"/>
                <a:gd name="connsiteY81" fmla="*/ 318052 h 6182139"/>
                <a:gd name="connsiteX82" fmla="*/ 6887818 w 8259418"/>
                <a:gd name="connsiteY82" fmla="*/ 69574 h 6182139"/>
                <a:gd name="connsiteX0" fmla="*/ 6887818 w 8259418"/>
                <a:gd name="connsiteY0" fmla="*/ 69574 h 6182139"/>
                <a:gd name="connsiteX1" fmla="*/ 6718852 w 8259418"/>
                <a:gd name="connsiteY1" fmla="*/ 0 h 6182139"/>
                <a:gd name="connsiteX2" fmla="*/ 6599583 w 8259418"/>
                <a:gd name="connsiteY2" fmla="*/ 69574 h 6182139"/>
                <a:gd name="connsiteX3" fmla="*/ 6500191 w 8259418"/>
                <a:gd name="connsiteY3" fmla="*/ 268357 h 6182139"/>
                <a:gd name="connsiteX4" fmla="*/ 6450496 w 8259418"/>
                <a:gd name="connsiteY4" fmla="*/ 496957 h 6182139"/>
                <a:gd name="connsiteX5" fmla="*/ 6400800 w 8259418"/>
                <a:gd name="connsiteY5" fmla="*/ 765313 h 6182139"/>
                <a:gd name="connsiteX6" fmla="*/ 6390861 w 8259418"/>
                <a:gd name="connsiteY6" fmla="*/ 1083365 h 6182139"/>
                <a:gd name="connsiteX7" fmla="*/ 6430618 w 8259418"/>
                <a:gd name="connsiteY7" fmla="*/ 1371600 h 6182139"/>
                <a:gd name="connsiteX8" fmla="*/ 6480313 w 8259418"/>
                <a:gd name="connsiteY8" fmla="*/ 1679713 h 6182139"/>
                <a:gd name="connsiteX9" fmla="*/ 6510131 w 8259418"/>
                <a:gd name="connsiteY9" fmla="*/ 1938131 h 6182139"/>
                <a:gd name="connsiteX10" fmla="*/ 6579704 w 8259418"/>
                <a:gd name="connsiteY10" fmla="*/ 2325757 h 6182139"/>
                <a:gd name="connsiteX11" fmla="*/ 6589644 w 8259418"/>
                <a:gd name="connsiteY11" fmla="*/ 2822713 h 6182139"/>
                <a:gd name="connsiteX12" fmla="*/ 6520070 w 8259418"/>
                <a:gd name="connsiteY12" fmla="*/ 3906079 h 6182139"/>
                <a:gd name="connsiteX13" fmla="*/ 6390861 w 8259418"/>
                <a:gd name="connsiteY13" fmla="*/ 4343400 h 6182139"/>
                <a:gd name="connsiteX14" fmla="*/ 6023113 w 8259418"/>
                <a:gd name="connsiteY14" fmla="*/ 4780722 h 6182139"/>
                <a:gd name="connsiteX15" fmla="*/ 5615609 w 8259418"/>
                <a:gd name="connsiteY15" fmla="*/ 4999383 h 6182139"/>
                <a:gd name="connsiteX16" fmla="*/ 4999383 w 8259418"/>
                <a:gd name="connsiteY16" fmla="*/ 5118652 h 6182139"/>
                <a:gd name="connsiteX17" fmla="*/ 4403035 w 8259418"/>
                <a:gd name="connsiteY17" fmla="*/ 5158409 h 6182139"/>
                <a:gd name="connsiteX18" fmla="*/ 3647661 w 8259418"/>
                <a:gd name="connsiteY18" fmla="*/ 5098774 h 6182139"/>
                <a:gd name="connsiteX19" fmla="*/ 2951922 w 8259418"/>
                <a:gd name="connsiteY19" fmla="*/ 4711148 h 6182139"/>
                <a:gd name="connsiteX20" fmla="*/ 2653748 w 8259418"/>
                <a:gd name="connsiteY20" fmla="*/ 5078896 h 6182139"/>
                <a:gd name="connsiteX21" fmla="*/ 2037522 w 8259418"/>
                <a:gd name="connsiteY21" fmla="*/ 5198165 h 6182139"/>
                <a:gd name="connsiteX22" fmla="*/ 1182757 w 8259418"/>
                <a:gd name="connsiteY22" fmla="*/ 5426765 h 6182139"/>
                <a:gd name="connsiteX23" fmla="*/ 884583 w 8259418"/>
                <a:gd name="connsiteY23" fmla="*/ 5526157 h 6182139"/>
                <a:gd name="connsiteX24" fmla="*/ 327991 w 8259418"/>
                <a:gd name="connsiteY24" fmla="*/ 5734879 h 6182139"/>
                <a:gd name="connsiteX25" fmla="*/ 0 w 8259418"/>
                <a:gd name="connsiteY25" fmla="*/ 5923722 h 6182139"/>
                <a:gd name="connsiteX26" fmla="*/ 19878 w 8259418"/>
                <a:gd name="connsiteY26" fmla="*/ 6182139 h 6182139"/>
                <a:gd name="connsiteX27" fmla="*/ 437322 w 8259418"/>
                <a:gd name="connsiteY27" fmla="*/ 5963479 h 6182139"/>
                <a:gd name="connsiteX28" fmla="*/ 1013791 w 8259418"/>
                <a:gd name="connsiteY28" fmla="*/ 5645426 h 6182139"/>
                <a:gd name="connsiteX29" fmla="*/ 1520687 w 8259418"/>
                <a:gd name="connsiteY29" fmla="*/ 5506279 h 6182139"/>
                <a:gd name="connsiteX30" fmla="*/ 2117035 w 8259418"/>
                <a:gd name="connsiteY30" fmla="*/ 5357192 h 6182139"/>
                <a:gd name="connsiteX31" fmla="*/ 2604052 w 8259418"/>
                <a:gd name="connsiteY31" fmla="*/ 5277679 h 6182139"/>
                <a:gd name="connsiteX32" fmla="*/ 3200400 w 8259418"/>
                <a:gd name="connsiteY32" fmla="*/ 5267739 h 6182139"/>
                <a:gd name="connsiteX33" fmla="*/ 3617844 w 8259418"/>
                <a:gd name="connsiteY33" fmla="*/ 5267739 h 6182139"/>
                <a:gd name="connsiteX34" fmla="*/ 4025348 w 8259418"/>
                <a:gd name="connsiteY34" fmla="*/ 5277679 h 6182139"/>
                <a:gd name="connsiteX35" fmla="*/ 4462670 w 8259418"/>
                <a:gd name="connsiteY35" fmla="*/ 5317435 h 6182139"/>
                <a:gd name="connsiteX36" fmla="*/ 4919870 w 8259418"/>
                <a:gd name="connsiteY36" fmla="*/ 5327374 h 6182139"/>
                <a:gd name="connsiteX37" fmla="*/ 5337313 w 8259418"/>
                <a:gd name="connsiteY37" fmla="*/ 5297557 h 6182139"/>
                <a:gd name="connsiteX38" fmla="*/ 5734878 w 8259418"/>
                <a:gd name="connsiteY38" fmla="*/ 5218044 h 6182139"/>
                <a:gd name="connsiteX39" fmla="*/ 6082748 w 8259418"/>
                <a:gd name="connsiteY39" fmla="*/ 5168348 h 6182139"/>
                <a:gd name="connsiteX40" fmla="*/ 6500191 w 8259418"/>
                <a:gd name="connsiteY40" fmla="*/ 5158409 h 6182139"/>
                <a:gd name="connsiteX41" fmla="*/ 6887818 w 8259418"/>
                <a:gd name="connsiteY41" fmla="*/ 5148470 h 6182139"/>
                <a:gd name="connsiteX42" fmla="*/ 7692887 w 8259418"/>
                <a:gd name="connsiteY42" fmla="*/ 5098774 h 6182139"/>
                <a:gd name="connsiteX43" fmla="*/ 8259418 w 8259418"/>
                <a:gd name="connsiteY43" fmla="*/ 5178287 h 6182139"/>
                <a:gd name="connsiteX44" fmla="*/ 8179904 w 8259418"/>
                <a:gd name="connsiteY44" fmla="*/ 4880113 h 6182139"/>
                <a:gd name="connsiteX45" fmla="*/ 8140148 w 8259418"/>
                <a:gd name="connsiteY45" fmla="*/ 4482548 h 6182139"/>
                <a:gd name="connsiteX46" fmla="*/ 8100391 w 8259418"/>
                <a:gd name="connsiteY46" fmla="*/ 3935896 h 6182139"/>
                <a:gd name="connsiteX47" fmla="*/ 8090452 w 8259418"/>
                <a:gd name="connsiteY47" fmla="*/ 3458818 h 6182139"/>
                <a:gd name="connsiteX48" fmla="*/ 7971183 w 8259418"/>
                <a:gd name="connsiteY48" fmla="*/ 2504661 h 6182139"/>
                <a:gd name="connsiteX49" fmla="*/ 7971183 w 8259418"/>
                <a:gd name="connsiteY49" fmla="*/ 1858618 h 6182139"/>
                <a:gd name="connsiteX50" fmla="*/ 7961244 w 8259418"/>
                <a:gd name="connsiteY50" fmla="*/ 1302026 h 6182139"/>
                <a:gd name="connsiteX51" fmla="*/ 7961244 w 8259418"/>
                <a:gd name="connsiteY51" fmla="*/ 795131 h 6182139"/>
                <a:gd name="connsiteX52" fmla="*/ 7991061 w 8259418"/>
                <a:gd name="connsiteY52" fmla="*/ 417444 h 6182139"/>
                <a:gd name="connsiteX53" fmla="*/ 7991061 w 8259418"/>
                <a:gd name="connsiteY53" fmla="*/ 129209 h 6182139"/>
                <a:gd name="connsiteX54" fmla="*/ 7951304 w 8259418"/>
                <a:gd name="connsiteY54" fmla="*/ 29818 h 6182139"/>
                <a:gd name="connsiteX55" fmla="*/ 7832035 w 8259418"/>
                <a:gd name="connsiteY55" fmla="*/ 19879 h 6182139"/>
                <a:gd name="connsiteX56" fmla="*/ 7682948 w 8259418"/>
                <a:gd name="connsiteY56" fmla="*/ 208722 h 6182139"/>
                <a:gd name="connsiteX57" fmla="*/ 7653131 w 8259418"/>
                <a:gd name="connsiteY57" fmla="*/ 417444 h 6182139"/>
                <a:gd name="connsiteX58" fmla="*/ 7653131 w 8259418"/>
                <a:gd name="connsiteY58" fmla="*/ 715618 h 6182139"/>
                <a:gd name="connsiteX59" fmla="*/ 7682948 w 8259418"/>
                <a:gd name="connsiteY59" fmla="*/ 1113183 h 6182139"/>
                <a:gd name="connsiteX60" fmla="*/ 7722704 w 8259418"/>
                <a:gd name="connsiteY60" fmla="*/ 1540565 h 6182139"/>
                <a:gd name="connsiteX61" fmla="*/ 7732644 w 8259418"/>
                <a:gd name="connsiteY61" fmla="*/ 1948070 h 6182139"/>
                <a:gd name="connsiteX62" fmla="*/ 7792278 w 8259418"/>
                <a:gd name="connsiteY62" fmla="*/ 2514600 h 6182139"/>
                <a:gd name="connsiteX63" fmla="*/ 7812157 w 8259418"/>
                <a:gd name="connsiteY63" fmla="*/ 2872409 h 6182139"/>
                <a:gd name="connsiteX64" fmla="*/ 7812157 w 8259418"/>
                <a:gd name="connsiteY64" fmla="*/ 3200400 h 6182139"/>
                <a:gd name="connsiteX65" fmla="*/ 7802218 w 8259418"/>
                <a:gd name="connsiteY65" fmla="*/ 3597965 h 6182139"/>
                <a:gd name="connsiteX66" fmla="*/ 7673009 w 8259418"/>
                <a:gd name="connsiteY66" fmla="*/ 4313583 h 6182139"/>
                <a:gd name="connsiteX67" fmla="*/ 7404652 w 8259418"/>
                <a:gd name="connsiteY67" fmla="*/ 4552122 h 6182139"/>
                <a:gd name="connsiteX68" fmla="*/ 7026965 w 8259418"/>
                <a:gd name="connsiteY68" fmla="*/ 4731026 h 6182139"/>
                <a:gd name="connsiteX69" fmla="*/ 6828183 w 8259418"/>
                <a:gd name="connsiteY69" fmla="*/ 4790661 h 6182139"/>
                <a:gd name="connsiteX70" fmla="*/ 6589644 w 8259418"/>
                <a:gd name="connsiteY70" fmla="*/ 4721087 h 6182139"/>
                <a:gd name="connsiteX71" fmla="*/ 6788426 w 8259418"/>
                <a:gd name="connsiteY71" fmla="*/ 4393096 h 6182139"/>
                <a:gd name="connsiteX72" fmla="*/ 7007087 w 8259418"/>
                <a:gd name="connsiteY72" fmla="*/ 3766931 h 6182139"/>
                <a:gd name="connsiteX73" fmla="*/ 6987209 w 8259418"/>
                <a:gd name="connsiteY73" fmla="*/ 3419061 h 6182139"/>
                <a:gd name="connsiteX74" fmla="*/ 6927574 w 8259418"/>
                <a:gd name="connsiteY74" fmla="*/ 2773018 h 6182139"/>
                <a:gd name="connsiteX75" fmla="*/ 6858000 w 8259418"/>
                <a:gd name="connsiteY75" fmla="*/ 2425148 h 6182139"/>
                <a:gd name="connsiteX76" fmla="*/ 6798365 w 8259418"/>
                <a:gd name="connsiteY76" fmla="*/ 2067339 h 6182139"/>
                <a:gd name="connsiteX77" fmla="*/ 6758609 w 8259418"/>
                <a:gd name="connsiteY77" fmla="*/ 1749287 h 6182139"/>
                <a:gd name="connsiteX78" fmla="*/ 6758609 w 8259418"/>
                <a:gd name="connsiteY78" fmla="*/ 1192696 h 6182139"/>
                <a:gd name="connsiteX79" fmla="*/ 6758609 w 8259418"/>
                <a:gd name="connsiteY79" fmla="*/ 685800 h 6182139"/>
                <a:gd name="connsiteX80" fmla="*/ 6808304 w 8259418"/>
                <a:gd name="connsiteY80" fmla="*/ 437322 h 6182139"/>
                <a:gd name="connsiteX81" fmla="*/ 6877878 w 8259418"/>
                <a:gd name="connsiteY81" fmla="*/ 318052 h 6182139"/>
                <a:gd name="connsiteX82" fmla="*/ 6887818 w 8259418"/>
                <a:gd name="connsiteY82" fmla="*/ 69574 h 6182139"/>
                <a:gd name="connsiteX0" fmla="*/ 6887818 w 8259418"/>
                <a:gd name="connsiteY0" fmla="*/ 69574 h 6182139"/>
                <a:gd name="connsiteX1" fmla="*/ 6718852 w 8259418"/>
                <a:gd name="connsiteY1" fmla="*/ 0 h 6182139"/>
                <a:gd name="connsiteX2" fmla="*/ 6599583 w 8259418"/>
                <a:gd name="connsiteY2" fmla="*/ 69574 h 6182139"/>
                <a:gd name="connsiteX3" fmla="*/ 6500191 w 8259418"/>
                <a:gd name="connsiteY3" fmla="*/ 268357 h 6182139"/>
                <a:gd name="connsiteX4" fmla="*/ 6450496 w 8259418"/>
                <a:gd name="connsiteY4" fmla="*/ 496957 h 6182139"/>
                <a:gd name="connsiteX5" fmla="*/ 6400800 w 8259418"/>
                <a:gd name="connsiteY5" fmla="*/ 765313 h 6182139"/>
                <a:gd name="connsiteX6" fmla="*/ 6390861 w 8259418"/>
                <a:gd name="connsiteY6" fmla="*/ 1083365 h 6182139"/>
                <a:gd name="connsiteX7" fmla="*/ 6430618 w 8259418"/>
                <a:gd name="connsiteY7" fmla="*/ 1371600 h 6182139"/>
                <a:gd name="connsiteX8" fmla="*/ 6480313 w 8259418"/>
                <a:gd name="connsiteY8" fmla="*/ 1679713 h 6182139"/>
                <a:gd name="connsiteX9" fmla="*/ 6510131 w 8259418"/>
                <a:gd name="connsiteY9" fmla="*/ 1938131 h 6182139"/>
                <a:gd name="connsiteX10" fmla="*/ 6579704 w 8259418"/>
                <a:gd name="connsiteY10" fmla="*/ 2325757 h 6182139"/>
                <a:gd name="connsiteX11" fmla="*/ 6589644 w 8259418"/>
                <a:gd name="connsiteY11" fmla="*/ 2822713 h 6182139"/>
                <a:gd name="connsiteX12" fmla="*/ 6520070 w 8259418"/>
                <a:gd name="connsiteY12" fmla="*/ 3906079 h 6182139"/>
                <a:gd name="connsiteX13" fmla="*/ 6390861 w 8259418"/>
                <a:gd name="connsiteY13" fmla="*/ 4343400 h 6182139"/>
                <a:gd name="connsiteX14" fmla="*/ 6023113 w 8259418"/>
                <a:gd name="connsiteY14" fmla="*/ 4780722 h 6182139"/>
                <a:gd name="connsiteX15" fmla="*/ 5615609 w 8259418"/>
                <a:gd name="connsiteY15" fmla="*/ 4999383 h 6182139"/>
                <a:gd name="connsiteX16" fmla="*/ 4999383 w 8259418"/>
                <a:gd name="connsiteY16" fmla="*/ 5118652 h 6182139"/>
                <a:gd name="connsiteX17" fmla="*/ 4403035 w 8259418"/>
                <a:gd name="connsiteY17" fmla="*/ 5158409 h 6182139"/>
                <a:gd name="connsiteX18" fmla="*/ 3637722 w 8259418"/>
                <a:gd name="connsiteY18" fmla="*/ 4721087 h 6182139"/>
                <a:gd name="connsiteX19" fmla="*/ 2951922 w 8259418"/>
                <a:gd name="connsiteY19" fmla="*/ 4711148 h 6182139"/>
                <a:gd name="connsiteX20" fmla="*/ 2653748 w 8259418"/>
                <a:gd name="connsiteY20" fmla="*/ 5078896 h 6182139"/>
                <a:gd name="connsiteX21" fmla="*/ 2037522 w 8259418"/>
                <a:gd name="connsiteY21" fmla="*/ 5198165 h 6182139"/>
                <a:gd name="connsiteX22" fmla="*/ 1182757 w 8259418"/>
                <a:gd name="connsiteY22" fmla="*/ 5426765 h 6182139"/>
                <a:gd name="connsiteX23" fmla="*/ 884583 w 8259418"/>
                <a:gd name="connsiteY23" fmla="*/ 5526157 h 6182139"/>
                <a:gd name="connsiteX24" fmla="*/ 327991 w 8259418"/>
                <a:gd name="connsiteY24" fmla="*/ 5734879 h 6182139"/>
                <a:gd name="connsiteX25" fmla="*/ 0 w 8259418"/>
                <a:gd name="connsiteY25" fmla="*/ 5923722 h 6182139"/>
                <a:gd name="connsiteX26" fmla="*/ 19878 w 8259418"/>
                <a:gd name="connsiteY26" fmla="*/ 6182139 h 6182139"/>
                <a:gd name="connsiteX27" fmla="*/ 437322 w 8259418"/>
                <a:gd name="connsiteY27" fmla="*/ 5963479 h 6182139"/>
                <a:gd name="connsiteX28" fmla="*/ 1013791 w 8259418"/>
                <a:gd name="connsiteY28" fmla="*/ 5645426 h 6182139"/>
                <a:gd name="connsiteX29" fmla="*/ 1520687 w 8259418"/>
                <a:gd name="connsiteY29" fmla="*/ 5506279 h 6182139"/>
                <a:gd name="connsiteX30" fmla="*/ 2117035 w 8259418"/>
                <a:gd name="connsiteY30" fmla="*/ 5357192 h 6182139"/>
                <a:gd name="connsiteX31" fmla="*/ 2604052 w 8259418"/>
                <a:gd name="connsiteY31" fmla="*/ 5277679 h 6182139"/>
                <a:gd name="connsiteX32" fmla="*/ 3200400 w 8259418"/>
                <a:gd name="connsiteY32" fmla="*/ 5267739 h 6182139"/>
                <a:gd name="connsiteX33" fmla="*/ 3617844 w 8259418"/>
                <a:gd name="connsiteY33" fmla="*/ 5267739 h 6182139"/>
                <a:gd name="connsiteX34" fmla="*/ 4025348 w 8259418"/>
                <a:gd name="connsiteY34" fmla="*/ 5277679 h 6182139"/>
                <a:gd name="connsiteX35" fmla="*/ 4462670 w 8259418"/>
                <a:gd name="connsiteY35" fmla="*/ 5317435 h 6182139"/>
                <a:gd name="connsiteX36" fmla="*/ 4919870 w 8259418"/>
                <a:gd name="connsiteY36" fmla="*/ 5327374 h 6182139"/>
                <a:gd name="connsiteX37" fmla="*/ 5337313 w 8259418"/>
                <a:gd name="connsiteY37" fmla="*/ 5297557 h 6182139"/>
                <a:gd name="connsiteX38" fmla="*/ 5734878 w 8259418"/>
                <a:gd name="connsiteY38" fmla="*/ 5218044 h 6182139"/>
                <a:gd name="connsiteX39" fmla="*/ 6082748 w 8259418"/>
                <a:gd name="connsiteY39" fmla="*/ 5168348 h 6182139"/>
                <a:gd name="connsiteX40" fmla="*/ 6500191 w 8259418"/>
                <a:gd name="connsiteY40" fmla="*/ 5158409 h 6182139"/>
                <a:gd name="connsiteX41" fmla="*/ 6887818 w 8259418"/>
                <a:gd name="connsiteY41" fmla="*/ 5148470 h 6182139"/>
                <a:gd name="connsiteX42" fmla="*/ 7692887 w 8259418"/>
                <a:gd name="connsiteY42" fmla="*/ 5098774 h 6182139"/>
                <a:gd name="connsiteX43" fmla="*/ 8259418 w 8259418"/>
                <a:gd name="connsiteY43" fmla="*/ 5178287 h 6182139"/>
                <a:gd name="connsiteX44" fmla="*/ 8179904 w 8259418"/>
                <a:gd name="connsiteY44" fmla="*/ 4880113 h 6182139"/>
                <a:gd name="connsiteX45" fmla="*/ 8140148 w 8259418"/>
                <a:gd name="connsiteY45" fmla="*/ 4482548 h 6182139"/>
                <a:gd name="connsiteX46" fmla="*/ 8100391 w 8259418"/>
                <a:gd name="connsiteY46" fmla="*/ 3935896 h 6182139"/>
                <a:gd name="connsiteX47" fmla="*/ 8090452 w 8259418"/>
                <a:gd name="connsiteY47" fmla="*/ 3458818 h 6182139"/>
                <a:gd name="connsiteX48" fmla="*/ 7971183 w 8259418"/>
                <a:gd name="connsiteY48" fmla="*/ 2504661 h 6182139"/>
                <a:gd name="connsiteX49" fmla="*/ 7971183 w 8259418"/>
                <a:gd name="connsiteY49" fmla="*/ 1858618 h 6182139"/>
                <a:gd name="connsiteX50" fmla="*/ 7961244 w 8259418"/>
                <a:gd name="connsiteY50" fmla="*/ 1302026 h 6182139"/>
                <a:gd name="connsiteX51" fmla="*/ 7961244 w 8259418"/>
                <a:gd name="connsiteY51" fmla="*/ 795131 h 6182139"/>
                <a:gd name="connsiteX52" fmla="*/ 7991061 w 8259418"/>
                <a:gd name="connsiteY52" fmla="*/ 417444 h 6182139"/>
                <a:gd name="connsiteX53" fmla="*/ 7991061 w 8259418"/>
                <a:gd name="connsiteY53" fmla="*/ 129209 h 6182139"/>
                <a:gd name="connsiteX54" fmla="*/ 7951304 w 8259418"/>
                <a:gd name="connsiteY54" fmla="*/ 29818 h 6182139"/>
                <a:gd name="connsiteX55" fmla="*/ 7832035 w 8259418"/>
                <a:gd name="connsiteY55" fmla="*/ 19879 h 6182139"/>
                <a:gd name="connsiteX56" fmla="*/ 7682948 w 8259418"/>
                <a:gd name="connsiteY56" fmla="*/ 208722 h 6182139"/>
                <a:gd name="connsiteX57" fmla="*/ 7653131 w 8259418"/>
                <a:gd name="connsiteY57" fmla="*/ 417444 h 6182139"/>
                <a:gd name="connsiteX58" fmla="*/ 7653131 w 8259418"/>
                <a:gd name="connsiteY58" fmla="*/ 715618 h 6182139"/>
                <a:gd name="connsiteX59" fmla="*/ 7682948 w 8259418"/>
                <a:gd name="connsiteY59" fmla="*/ 1113183 h 6182139"/>
                <a:gd name="connsiteX60" fmla="*/ 7722704 w 8259418"/>
                <a:gd name="connsiteY60" fmla="*/ 1540565 h 6182139"/>
                <a:gd name="connsiteX61" fmla="*/ 7732644 w 8259418"/>
                <a:gd name="connsiteY61" fmla="*/ 1948070 h 6182139"/>
                <a:gd name="connsiteX62" fmla="*/ 7792278 w 8259418"/>
                <a:gd name="connsiteY62" fmla="*/ 2514600 h 6182139"/>
                <a:gd name="connsiteX63" fmla="*/ 7812157 w 8259418"/>
                <a:gd name="connsiteY63" fmla="*/ 2872409 h 6182139"/>
                <a:gd name="connsiteX64" fmla="*/ 7812157 w 8259418"/>
                <a:gd name="connsiteY64" fmla="*/ 3200400 h 6182139"/>
                <a:gd name="connsiteX65" fmla="*/ 7802218 w 8259418"/>
                <a:gd name="connsiteY65" fmla="*/ 3597965 h 6182139"/>
                <a:gd name="connsiteX66" fmla="*/ 7673009 w 8259418"/>
                <a:gd name="connsiteY66" fmla="*/ 4313583 h 6182139"/>
                <a:gd name="connsiteX67" fmla="*/ 7404652 w 8259418"/>
                <a:gd name="connsiteY67" fmla="*/ 4552122 h 6182139"/>
                <a:gd name="connsiteX68" fmla="*/ 7026965 w 8259418"/>
                <a:gd name="connsiteY68" fmla="*/ 4731026 h 6182139"/>
                <a:gd name="connsiteX69" fmla="*/ 6828183 w 8259418"/>
                <a:gd name="connsiteY69" fmla="*/ 4790661 h 6182139"/>
                <a:gd name="connsiteX70" fmla="*/ 6589644 w 8259418"/>
                <a:gd name="connsiteY70" fmla="*/ 4721087 h 6182139"/>
                <a:gd name="connsiteX71" fmla="*/ 6788426 w 8259418"/>
                <a:gd name="connsiteY71" fmla="*/ 4393096 h 6182139"/>
                <a:gd name="connsiteX72" fmla="*/ 7007087 w 8259418"/>
                <a:gd name="connsiteY72" fmla="*/ 3766931 h 6182139"/>
                <a:gd name="connsiteX73" fmla="*/ 6987209 w 8259418"/>
                <a:gd name="connsiteY73" fmla="*/ 3419061 h 6182139"/>
                <a:gd name="connsiteX74" fmla="*/ 6927574 w 8259418"/>
                <a:gd name="connsiteY74" fmla="*/ 2773018 h 6182139"/>
                <a:gd name="connsiteX75" fmla="*/ 6858000 w 8259418"/>
                <a:gd name="connsiteY75" fmla="*/ 2425148 h 6182139"/>
                <a:gd name="connsiteX76" fmla="*/ 6798365 w 8259418"/>
                <a:gd name="connsiteY76" fmla="*/ 2067339 h 6182139"/>
                <a:gd name="connsiteX77" fmla="*/ 6758609 w 8259418"/>
                <a:gd name="connsiteY77" fmla="*/ 1749287 h 6182139"/>
                <a:gd name="connsiteX78" fmla="*/ 6758609 w 8259418"/>
                <a:gd name="connsiteY78" fmla="*/ 1192696 h 6182139"/>
                <a:gd name="connsiteX79" fmla="*/ 6758609 w 8259418"/>
                <a:gd name="connsiteY79" fmla="*/ 685800 h 6182139"/>
                <a:gd name="connsiteX80" fmla="*/ 6808304 w 8259418"/>
                <a:gd name="connsiteY80" fmla="*/ 437322 h 6182139"/>
                <a:gd name="connsiteX81" fmla="*/ 6877878 w 8259418"/>
                <a:gd name="connsiteY81" fmla="*/ 318052 h 6182139"/>
                <a:gd name="connsiteX82" fmla="*/ 6887818 w 8259418"/>
                <a:gd name="connsiteY82" fmla="*/ 69574 h 6182139"/>
                <a:gd name="connsiteX0" fmla="*/ 6887818 w 8259418"/>
                <a:gd name="connsiteY0" fmla="*/ 69574 h 6182139"/>
                <a:gd name="connsiteX1" fmla="*/ 6718852 w 8259418"/>
                <a:gd name="connsiteY1" fmla="*/ 0 h 6182139"/>
                <a:gd name="connsiteX2" fmla="*/ 6599583 w 8259418"/>
                <a:gd name="connsiteY2" fmla="*/ 69574 h 6182139"/>
                <a:gd name="connsiteX3" fmla="*/ 6500191 w 8259418"/>
                <a:gd name="connsiteY3" fmla="*/ 268357 h 6182139"/>
                <a:gd name="connsiteX4" fmla="*/ 6450496 w 8259418"/>
                <a:gd name="connsiteY4" fmla="*/ 496957 h 6182139"/>
                <a:gd name="connsiteX5" fmla="*/ 6400800 w 8259418"/>
                <a:gd name="connsiteY5" fmla="*/ 765313 h 6182139"/>
                <a:gd name="connsiteX6" fmla="*/ 6390861 w 8259418"/>
                <a:gd name="connsiteY6" fmla="*/ 1083365 h 6182139"/>
                <a:gd name="connsiteX7" fmla="*/ 6430618 w 8259418"/>
                <a:gd name="connsiteY7" fmla="*/ 1371600 h 6182139"/>
                <a:gd name="connsiteX8" fmla="*/ 6480313 w 8259418"/>
                <a:gd name="connsiteY8" fmla="*/ 1679713 h 6182139"/>
                <a:gd name="connsiteX9" fmla="*/ 6510131 w 8259418"/>
                <a:gd name="connsiteY9" fmla="*/ 1938131 h 6182139"/>
                <a:gd name="connsiteX10" fmla="*/ 6579704 w 8259418"/>
                <a:gd name="connsiteY10" fmla="*/ 2325757 h 6182139"/>
                <a:gd name="connsiteX11" fmla="*/ 6589644 w 8259418"/>
                <a:gd name="connsiteY11" fmla="*/ 2822713 h 6182139"/>
                <a:gd name="connsiteX12" fmla="*/ 6520070 w 8259418"/>
                <a:gd name="connsiteY12" fmla="*/ 3906079 h 6182139"/>
                <a:gd name="connsiteX13" fmla="*/ 6390861 w 8259418"/>
                <a:gd name="connsiteY13" fmla="*/ 4343400 h 6182139"/>
                <a:gd name="connsiteX14" fmla="*/ 6023113 w 8259418"/>
                <a:gd name="connsiteY14" fmla="*/ 4780722 h 6182139"/>
                <a:gd name="connsiteX15" fmla="*/ 5615609 w 8259418"/>
                <a:gd name="connsiteY15" fmla="*/ 4999383 h 6182139"/>
                <a:gd name="connsiteX16" fmla="*/ 4999383 w 8259418"/>
                <a:gd name="connsiteY16" fmla="*/ 5118652 h 6182139"/>
                <a:gd name="connsiteX17" fmla="*/ 4403035 w 8259418"/>
                <a:gd name="connsiteY17" fmla="*/ 5158409 h 6182139"/>
                <a:gd name="connsiteX18" fmla="*/ 3637722 w 8259418"/>
                <a:gd name="connsiteY18" fmla="*/ 4721087 h 6182139"/>
                <a:gd name="connsiteX19" fmla="*/ 2951922 w 8259418"/>
                <a:gd name="connsiteY19" fmla="*/ 4711148 h 6182139"/>
                <a:gd name="connsiteX20" fmla="*/ 2504661 w 8259418"/>
                <a:gd name="connsiteY20" fmla="*/ 4800600 h 6182139"/>
                <a:gd name="connsiteX21" fmla="*/ 2037522 w 8259418"/>
                <a:gd name="connsiteY21" fmla="*/ 5198165 h 6182139"/>
                <a:gd name="connsiteX22" fmla="*/ 1182757 w 8259418"/>
                <a:gd name="connsiteY22" fmla="*/ 5426765 h 6182139"/>
                <a:gd name="connsiteX23" fmla="*/ 884583 w 8259418"/>
                <a:gd name="connsiteY23" fmla="*/ 5526157 h 6182139"/>
                <a:gd name="connsiteX24" fmla="*/ 327991 w 8259418"/>
                <a:gd name="connsiteY24" fmla="*/ 5734879 h 6182139"/>
                <a:gd name="connsiteX25" fmla="*/ 0 w 8259418"/>
                <a:gd name="connsiteY25" fmla="*/ 5923722 h 6182139"/>
                <a:gd name="connsiteX26" fmla="*/ 19878 w 8259418"/>
                <a:gd name="connsiteY26" fmla="*/ 6182139 h 6182139"/>
                <a:gd name="connsiteX27" fmla="*/ 437322 w 8259418"/>
                <a:gd name="connsiteY27" fmla="*/ 5963479 h 6182139"/>
                <a:gd name="connsiteX28" fmla="*/ 1013791 w 8259418"/>
                <a:gd name="connsiteY28" fmla="*/ 5645426 h 6182139"/>
                <a:gd name="connsiteX29" fmla="*/ 1520687 w 8259418"/>
                <a:gd name="connsiteY29" fmla="*/ 5506279 h 6182139"/>
                <a:gd name="connsiteX30" fmla="*/ 2117035 w 8259418"/>
                <a:gd name="connsiteY30" fmla="*/ 5357192 h 6182139"/>
                <a:gd name="connsiteX31" fmla="*/ 2604052 w 8259418"/>
                <a:gd name="connsiteY31" fmla="*/ 5277679 h 6182139"/>
                <a:gd name="connsiteX32" fmla="*/ 3200400 w 8259418"/>
                <a:gd name="connsiteY32" fmla="*/ 5267739 h 6182139"/>
                <a:gd name="connsiteX33" fmla="*/ 3617844 w 8259418"/>
                <a:gd name="connsiteY33" fmla="*/ 5267739 h 6182139"/>
                <a:gd name="connsiteX34" fmla="*/ 4025348 w 8259418"/>
                <a:gd name="connsiteY34" fmla="*/ 5277679 h 6182139"/>
                <a:gd name="connsiteX35" fmla="*/ 4462670 w 8259418"/>
                <a:gd name="connsiteY35" fmla="*/ 5317435 h 6182139"/>
                <a:gd name="connsiteX36" fmla="*/ 4919870 w 8259418"/>
                <a:gd name="connsiteY36" fmla="*/ 5327374 h 6182139"/>
                <a:gd name="connsiteX37" fmla="*/ 5337313 w 8259418"/>
                <a:gd name="connsiteY37" fmla="*/ 5297557 h 6182139"/>
                <a:gd name="connsiteX38" fmla="*/ 5734878 w 8259418"/>
                <a:gd name="connsiteY38" fmla="*/ 5218044 h 6182139"/>
                <a:gd name="connsiteX39" fmla="*/ 6082748 w 8259418"/>
                <a:gd name="connsiteY39" fmla="*/ 5168348 h 6182139"/>
                <a:gd name="connsiteX40" fmla="*/ 6500191 w 8259418"/>
                <a:gd name="connsiteY40" fmla="*/ 5158409 h 6182139"/>
                <a:gd name="connsiteX41" fmla="*/ 6887818 w 8259418"/>
                <a:gd name="connsiteY41" fmla="*/ 5148470 h 6182139"/>
                <a:gd name="connsiteX42" fmla="*/ 7692887 w 8259418"/>
                <a:gd name="connsiteY42" fmla="*/ 5098774 h 6182139"/>
                <a:gd name="connsiteX43" fmla="*/ 8259418 w 8259418"/>
                <a:gd name="connsiteY43" fmla="*/ 5178287 h 6182139"/>
                <a:gd name="connsiteX44" fmla="*/ 8179904 w 8259418"/>
                <a:gd name="connsiteY44" fmla="*/ 4880113 h 6182139"/>
                <a:gd name="connsiteX45" fmla="*/ 8140148 w 8259418"/>
                <a:gd name="connsiteY45" fmla="*/ 4482548 h 6182139"/>
                <a:gd name="connsiteX46" fmla="*/ 8100391 w 8259418"/>
                <a:gd name="connsiteY46" fmla="*/ 3935896 h 6182139"/>
                <a:gd name="connsiteX47" fmla="*/ 8090452 w 8259418"/>
                <a:gd name="connsiteY47" fmla="*/ 3458818 h 6182139"/>
                <a:gd name="connsiteX48" fmla="*/ 7971183 w 8259418"/>
                <a:gd name="connsiteY48" fmla="*/ 2504661 h 6182139"/>
                <a:gd name="connsiteX49" fmla="*/ 7971183 w 8259418"/>
                <a:gd name="connsiteY49" fmla="*/ 1858618 h 6182139"/>
                <a:gd name="connsiteX50" fmla="*/ 7961244 w 8259418"/>
                <a:gd name="connsiteY50" fmla="*/ 1302026 h 6182139"/>
                <a:gd name="connsiteX51" fmla="*/ 7961244 w 8259418"/>
                <a:gd name="connsiteY51" fmla="*/ 795131 h 6182139"/>
                <a:gd name="connsiteX52" fmla="*/ 7991061 w 8259418"/>
                <a:gd name="connsiteY52" fmla="*/ 417444 h 6182139"/>
                <a:gd name="connsiteX53" fmla="*/ 7991061 w 8259418"/>
                <a:gd name="connsiteY53" fmla="*/ 129209 h 6182139"/>
                <a:gd name="connsiteX54" fmla="*/ 7951304 w 8259418"/>
                <a:gd name="connsiteY54" fmla="*/ 29818 h 6182139"/>
                <a:gd name="connsiteX55" fmla="*/ 7832035 w 8259418"/>
                <a:gd name="connsiteY55" fmla="*/ 19879 h 6182139"/>
                <a:gd name="connsiteX56" fmla="*/ 7682948 w 8259418"/>
                <a:gd name="connsiteY56" fmla="*/ 208722 h 6182139"/>
                <a:gd name="connsiteX57" fmla="*/ 7653131 w 8259418"/>
                <a:gd name="connsiteY57" fmla="*/ 417444 h 6182139"/>
                <a:gd name="connsiteX58" fmla="*/ 7653131 w 8259418"/>
                <a:gd name="connsiteY58" fmla="*/ 715618 h 6182139"/>
                <a:gd name="connsiteX59" fmla="*/ 7682948 w 8259418"/>
                <a:gd name="connsiteY59" fmla="*/ 1113183 h 6182139"/>
                <a:gd name="connsiteX60" fmla="*/ 7722704 w 8259418"/>
                <a:gd name="connsiteY60" fmla="*/ 1540565 h 6182139"/>
                <a:gd name="connsiteX61" fmla="*/ 7732644 w 8259418"/>
                <a:gd name="connsiteY61" fmla="*/ 1948070 h 6182139"/>
                <a:gd name="connsiteX62" fmla="*/ 7792278 w 8259418"/>
                <a:gd name="connsiteY62" fmla="*/ 2514600 h 6182139"/>
                <a:gd name="connsiteX63" fmla="*/ 7812157 w 8259418"/>
                <a:gd name="connsiteY63" fmla="*/ 2872409 h 6182139"/>
                <a:gd name="connsiteX64" fmla="*/ 7812157 w 8259418"/>
                <a:gd name="connsiteY64" fmla="*/ 3200400 h 6182139"/>
                <a:gd name="connsiteX65" fmla="*/ 7802218 w 8259418"/>
                <a:gd name="connsiteY65" fmla="*/ 3597965 h 6182139"/>
                <a:gd name="connsiteX66" fmla="*/ 7673009 w 8259418"/>
                <a:gd name="connsiteY66" fmla="*/ 4313583 h 6182139"/>
                <a:gd name="connsiteX67" fmla="*/ 7404652 w 8259418"/>
                <a:gd name="connsiteY67" fmla="*/ 4552122 h 6182139"/>
                <a:gd name="connsiteX68" fmla="*/ 7026965 w 8259418"/>
                <a:gd name="connsiteY68" fmla="*/ 4731026 h 6182139"/>
                <a:gd name="connsiteX69" fmla="*/ 6828183 w 8259418"/>
                <a:gd name="connsiteY69" fmla="*/ 4790661 h 6182139"/>
                <a:gd name="connsiteX70" fmla="*/ 6589644 w 8259418"/>
                <a:gd name="connsiteY70" fmla="*/ 4721087 h 6182139"/>
                <a:gd name="connsiteX71" fmla="*/ 6788426 w 8259418"/>
                <a:gd name="connsiteY71" fmla="*/ 4393096 h 6182139"/>
                <a:gd name="connsiteX72" fmla="*/ 7007087 w 8259418"/>
                <a:gd name="connsiteY72" fmla="*/ 3766931 h 6182139"/>
                <a:gd name="connsiteX73" fmla="*/ 6987209 w 8259418"/>
                <a:gd name="connsiteY73" fmla="*/ 3419061 h 6182139"/>
                <a:gd name="connsiteX74" fmla="*/ 6927574 w 8259418"/>
                <a:gd name="connsiteY74" fmla="*/ 2773018 h 6182139"/>
                <a:gd name="connsiteX75" fmla="*/ 6858000 w 8259418"/>
                <a:gd name="connsiteY75" fmla="*/ 2425148 h 6182139"/>
                <a:gd name="connsiteX76" fmla="*/ 6798365 w 8259418"/>
                <a:gd name="connsiteY76" fmla="*/ 2067339 h 6182139"/>
                <a:gd name="connsiteX77" fmla="*/ 6758609 w 8259418"/>
                <a:gd name="connsiteY77" fmla="*/ 1749287 h 6182139"/>
                <a:gd name="connsiteX78" fmla="*/ 6758609 w 8259418"/>
                <a:gd name="connsiteY78" fmla="*/ 1192696 h 6182139"/>
                <a:gd name="connsiteX79" fmla="*/ 6758609 w 8259418"/>
                <a:gd name="connsiteY79" fmla="*/ 685800 h 6182139"/>
                <a:gd name="connsiteX80" fmla="*/ 6808304 w 8259418"/>
                <a:gd name="connsiteY80" fmla="*/ 437322 h 6182139"/>
                <a:gd name="connsiteX81" fmla="*/ 6877878 w 8259418"/>
                <a:gd name="connsiteY81" fmla="*/ 318052 h 6182139"/>
                <a:gd name="connsiteX82" fmla="*/ 6887818 w 8259418"/>
                <a:gd name="connsiteY82" fmla="*/ 69574 h 6182139"/>
                <a:gd name="connsiteX0" fmla="*/ 6887818 w 8259418"/>
                <a:gd name="connsiteY0" fmla="*/ 69574 h 6182139"/>
                <a:gd name="connsiteX1" fmla="*/ 6718852 w 8259418"/>
                <a:gd name="connsiteY1" fmla="*/ 0 h 6182139"/>
                <a:gd name="connsiteX2" fmla="*/ 6599583 w 8259418"/>
                <a:gd name="connsiteY2" fmla="*/ 69574 h 6182139"/>
                <a:gd name="connsiteX3" fmla="*/ 6500191 w 8259418"/>
                <a:gd name="connsiteY3" fmla="*/ 268357 h 6182139"/>
                <a:gd name="connsiteX4" fmla="*/ 6450496 w 8259418"/>
                <a:gd name="connsiteY4" fmla="*/ 496957 h 6182139"/>
                <a:gd name="connsiteX5" fmla="*/ 6400800 w 8259418"/>
                <a:gd name="connsiteY5" fmla="*/ 765313 h 6182139"/>
                <a:gd name="connsiteX6" fmla="*/ 6390861 w 8259418"/>
                <a:gd name="connsiteY6" fmla="*/ 1083365 h 6182139"/>
                <a:gd name="connsiteX7" fmla="*/ 6430618 w 8259418"/>
                <a:gd name="connsiteY7" fmla="*/ 1371600 h 6182139"/>
                <a:gd name="connsiteX8" fmla="*/ 6480313 w 8259418"/>
                <a:gd name="connsiteY8" fmla="*/ 1679713 h 6182139"/>
                <a:gd name="connsiteX9" fmla="*/ 6510131 w 8259418"/>
                <a:gd name="connsiteY9" fmla="*/ 1938131 h 6182139"/>
                <a:gd name="connsiteX10" fmla="*/ 6579704 w 8259418"/>
                <a:gd name="connsiteY10" fmla="*/ 2325757 h 6182139"/>
                <a:gd name="connsiteX11" fmla="*/ 6589644 w 8259418"/>
                <a:gd name="connsiteY11" fmla="*/ 2822713 h 6182139"/>
                <a:gd name="connsiteX12" fmla="*/ 6520070 w 8259418"/>
                <a:gd name="connsiteY12" fmla="*/ 3906079 h 6182139"/>
                <a:gd name="connsiteX13" fmla="*/ 6390861 w 8259418"/>
                <a:gd name="connsiteY13" fmla="*/ 4343400 h 6182139"/>
                <a:gd name="connsiteX14" fmla="*/ 6023113 w 8259418"/>
                <a:gd name="connsiteY14" fmla="*/ 4780722 h 6182139"/>
                <a:gd name="connsiteX15" fmla="*/ 5615609 w 8259418"/>
                <a:gd name="connsiteY15" fmla="*/ 4999383 h 6182139"/>
                <a:gd name="connsiteX16" fmla="*/ 4999383 w 8259418"/>
                <a:gd name="connsiteY16" fmla="*/ 5118652 h 6182139"/>
                <a:gd name="connsiteX17" fmla="*/ 4403035 w 8259418"/>
                <a:gd name="connsiteY17" fmla="*/ 5158409 h 6182139"/>
                <a:gd name="connsiteX18" fmla="*/ 3637722 w 8259418"/>
                <a:gd name="connsiteY18" fmla="*/ 4721087 h 6182139"/>
                <a:gd name="connsiteX19" fmla="*/ 2951922 w 8259418"/>
                <a:gd name="connsiteY19" fmla="*/ 4711148 h 6182139"/>
                <a:gd name="connsiteX20" fmla="*/ 2504661 w 8259418"/>
                <a:gd name="connsiteY20" fmla="*/ 4800600 h 6182139"/>
                <a:gd name="connsiteX21" fmla="*/ 1948070 w 8259418"/>
                <a:gd name="connsiteY21" fmla="*/ 4860234 h 6182139"/>
                <a:gd name="connsiteX22" fmla="*/ 1182757 w 8259418"/>
                <a:gd name="connsiteY22" fmla="*/ 5426765 h 6182139"/>
                <a:gd name="connsiteX23" fmla="*/ 884583 w 8259418"/>
                <a:gd name="connsiteY23" fmla="*/ 5526157 h 6182139"/>
                <a:gd name="connsiteX24" fmla="*/ 327991 w 8259418"/>
                <a:gd name="connsiteY24" fmla="*/ 5734879 h 6182139"/>
                <a:gd name="connsiteX25" fmla="*/ 0 w 8259418"/>
                <a:gd name="connsiteY25" fmla="*/ 5923722 h 6182139"/>
                <a:gd name="connsiteX26" fmla="*/ 19878 w 8259418"/>
                <a:gd name="connsiteY26" fmla="*/ 6182139 h 6182139"/>
                <a:gd name="connsiteX27" fmla="*/ 437322 w 8259418"/>
                <a:gd name="connsiteY27" fmla="*/ 5963479 h 6182139"/>
                <a:gd name="connsiteX28" fmla="*/ 1013791 w 8259418"/>
                <a:gd name="connsiteY28" fmla="*/ 5645426 h 6182139"/>
                <a:gd name="connsiteX29" fmla="*/ 1520687 w 8259418"/>
                <a:gd name="connsiteY29" fmla="*/ 5506279 h 6182139"/>
                <a:gd name="connsiteX30" fmla="*/ 2117035 w 8259418"/>
                <a:gd name="connsiteY30" fmla="*/ 5357192 h 6182139"/>
                <a:gd name="connsiteX31" fmla="*/ 2604052 w 8259418"/>
                <a:gd name="connsiteY31" fmla="*/ 5277679 h 6182139"/>
                <a:gd name="connsiteX32" fmla="*/ 3200400 w 8259418"/>
                <a:gd name="connsiteY32" fmla="*/ 5267739 h 6182139"/>
                <a:gd name="connsiteX33" fmla="*/ 3617844 w 8259418"/>
                <a:gd name="connsiteY33" fmla="*/ 5267739 h 6182139"/>
                <a:gd name="connsiteX34" fmla="*/ 4025348 w 8259418"/>
                <a:gd name="connsiteY34" fmla="*/ 5277679 h 6182139"/>
                <a:gd name="connsiteX35" fmla="*/ 4462670 w 8259418"/>
                <a:gd name="connsiteY35" fmla="*/ 5317435 h 6182139"/>
                <a:gd name="connsiteX36" fmla="*/ 4919870 w 8259418"/>
                <a:gd name="connsiteY36" fmla="*/ 5327374 h 6182139"/>
                <a:gd name="connsiteX37" fmla="*/ 5337313 w 8259418"/>
                <a:gd name="connsiteY37" fmla="*/ 5297557 h 6182139"/>
                <a:gd name="connsiteX38" fmla="*/ 5734878 w 8259418"/>
                <a:gd name="connsiteY38" fmla="*/ 5218044 h 6182139"/>
                <a:gd name="connsiteX39" fmla="*/ 6082748 w 8259418"/>
                <a:gd name="connsiteY39" fmla="*/ 5168348 h 6182139"/>
                <a:gd name="connsiteX40" fmla="*/ 6500191 w 8259418"/>
                <a:gd name="connsiteY40" fmla="*/ 5158409 h 6182139"/>
                <a:gd name="connsiteX41" fmla="*/ 6887818 w 8259418"/>
                <a:gd name="connsiteY41" fmla="*/ 5148470 h 6182139"/>
                <a:gd name="connsiteX42" fmla="*/ 7692887 w 8259418"/>
                <a:gd name="connsiteY42" fmla="*/ 5098774 h 6182139"/>
                <a:gd name="connsiteX43" fmla="*/ 8259418 w 8259418"/>
                <a:gd name="connsiteY43" fmla="*/ 5178287 h 6182139"/>
                <a:gd name="connsiteX44" fmla="*/ 8179904 w 8259418"/>
                <a:gd name="connsiteY44" fmla="*/ 4880113 h 6182139"/>
                <a:gd name="connsiteX45" fmla="*/ 8140148 w 8259418"/>
                <a:gd name="connsiteY45" fmla="*/ 4482548 h 6182139"/>
                <a:gd name="connsiteX46" fmla="*/ 8100391 w 8259418"/>
                <a:gd name="connsiteY46" fmla="*/ 3935896 h 6182139"/>
                <a:gd name="connsiteX47" fmla="*/ 8090452 w 8259418"/>
                <a:gd name="connsiteY47" fmla="*/ 3458818 h 6182139"/>
                <a:gd name="connsiteX48" fmla="*/ 7971183 w 8259418"/>
                <a:gd name="connsiteY48" fmla="*/ 2504661 h 6182139"/>
                <a:gd name="connsiteX49" fmla="*/ 7971183 w 8259418"/>
                <a:gd name="connsiteY49" fmla="*/ 1858618 h 6182139"/>
                <a:gd name="connsiteX50" fmla="*/ 7961244 w 8259418"/>
                <a:gd name="connsiteY50" fmla="*/ 1302026 h 6182139"/>
                <a:gd name="connsiteX51" fmla="*/ 7961244 w 8259418"/>
                <a:gd name="connsiteY51" fmla="*/ 795131 h 6182139"/>
                <a:gd name="connsiteX52" fmla="*/ 7991061 w 8259418"/>
                <a:gd name="connsiteY52" fmla="*/ 417444 h 6182139"/>
                <a:gd name="connsiteX53" fmla="*/ 7991061 w 8259418"/>
                <a:gd name="connsiteY53" fmla="*/ 129209 h 6182139"/>
                <a:gd name="connsiteX54" fmla="*/ 7951304 w 8259418"/>
                <a:gd name="connsiteY54" fmla="*/ 29818 h 6182139"/>
                <a:gd name="connsiteX55" fmla="*/ 7832035 w 8259418"/>
                <a:gd name="connsiteY55" fmla="*/ 19879 h 6182139"/>
                <a:gd name="connsiteX56" fmla="*/ 7682948 w 8259418"/>
                <a:gd name="connsiteY56" fmla="*/ 208722 h 6182139"/>
                <a:gd name="connsiteX57" fmla="*/ 7653131 w 8259418"/>
                <a:gd name="connsiteY57" fmla="*/ 417444 h 6182139"/>
                <a:gd name="connsiteX58" fmla="*/ 7653131 w 8259418"/>
                <a:gd name="connsiteY58" fmla="*/ 715618 h 6182139"/>
                <a:gd name="connsiteX59" fmla="*/ 7682948 w 8259418"/>
                <a:gd name="connsiteY59" fmla="*/ 1113183 h 6182139"/>
                <a:gd name="connsiteX60" fmla="*/ 7722704 w 8259418"/>
                <a:gd name="connsiteY60" fmla="*/ 1540565 h 6182139"/>
                <a:gd name="connsiteX61" fmla="*/ 7732644 w 8259418"/>
                <a:gd name="connsiteY61" fmla="*/ 1948070 h 6182139"/>
                <a:gd name="connsiteX62" fmla="*/ 7792278 w 8259418"/>
                <a:gd name="connsiteY62" fmla="*/ 2514600 h 6182139"/>
                <a:gd name="connsiteX63" fmla="*/ 7812157 w 8259418"/>
                <a:gd name="connsiteY63" fmla="*/ 2872409 h 6182139"/>
                <a:gd name="connsiteX64" fmla="*/ 7812157 w 8259418"/>
                <a:gd name="connsiteY64" fmla="*/ 3200400 h 6182139"/>
                <a:gd name="connsiteX65" fmla="*/ 7802218 w 8259418"/>
                <a:gd name="connsiteY65" fmla="*/ 3597965 h 6182139"/>
                <a:gd name="connsiteX66" fmla="*/ 7673009 w 8259418"/>
                <a:gd name="connsiteY66" fmla="*/ 4313583 h 6182139"/>
                <a:gd name="connsiteX67" fmla="*/ 7404652 w 8259418"/>
                <a:gd name="connsiteY67" fmla="*/ 4552122 h 6182139"/>
                <a:gd name="connsiteX68" fmla="*/ 7026965 w 8259418"/>
                <a:gd name="connsiteY68" fmla="*/ 4731026 h 6182139"/>
                <a:gd name="connsiteX69" fmla="*/ 6828183 w 8259418"/>
                <a:gd name="connsiteY69" fmla="*/ 4790661 h 6182139"/>
                <a:gd name="connsiteX70" fmla="*/ 6589644 w 8259418"/>
                <a:gd name="connsiteY70" fmla="*/ 4721087 h 6182139"/>
                <a:gd name="connsiteX71" fmla="*/ 6788426 w 8259418"/>
                <a:gd name="connsiteY71" fmla="*/ 4393096 h 6182139"/>
                <a:gd name="connsiteX72" fmla="*/ 7007087 w 8259418"/>
                <a:gd name="connsiteY72" fmla="*/ 3766931 h 6182139"/>
                <a:gd name="connsiteX73" fmla="*/ 6987209 w 8259418"/>
                <a:gd name="connsiteY73" fmla="*/ 3419061 h 6182139"/>
                <a:gd name="connsiteX74" fmla="*/ 6927574 w 8259418"/>
                <a:gd name="connsiteY74" fmla="*/ 2773018 h 6182139"/>
                <a:gd name="connsiteX75" fmla="*/ 6858000 w 8259418"/>
                <a:gd name="connsiteY75" fmla="*/ 2425148 h 6182139"/>
                <a:gd name="connsiteX76" fmla="*/ 6798365 w 8259418"/>
                <a:gd name="connsiteY76" fmla="*/ 2067339 h 6182139"/>
                <a:gd name="connsiteX77" fmla="*/ 6758609 w 8259418"/>
                <a:gd name="connsiteY77" fmla="*/ 1749287 h 6182139"/>
                <a:gd name="connsiteX78" fmla="*/ 6758609 w 8259418"/>
                <a:gd name="connsiteY78" fmla="*/ 1192696 h 6182139"/>
                <a:gd name="connsiteX79" fmla="*/ 6758609 w 8259418"/>
                <a:gd name="connsiteY79" fmla="*/ 685800 h 6182139"/>
                <a:gd name="connsiteX80" fmla="*/ 6808304 w 8259418"/>
                <a:gd name="connsiteY80" fmla="*/ 437322 h 6182139"/>
                <a:gd name="connsiteX81" fmla="*/ 6877878 w 8259418"/>
                <a:gd name="connsiteY81" fmla="*/ 318052 h 6182139"/>
                <a:gd name="connsiteX82" fmla="*/ 6887818 w 8259418"/>
                <a:gd name="connsiteY82" fmla="*/ 69574 h 6182139"/>
                <a:gd name="connsiteX0" fmla="*/ 6887818 w 8259418"/>
                <a:gd name="connsiteY0" fmla="*/ 69574 h 6182139"/>
                <a:gd name="connsiteX1" fmla="*/ 6718852 w 8259418"/>
                <a:gd name="connsiteY1" fmla="*/ 0 h 6182139"/>
                <a:gd name="connsiteX2" fmla="*/ 6599583 w 8259418"/>
                <a:gd name="connsiteY2" fmla="*/ 69574 h 6182139"/>
                <a:gd name="connsiteX3" fmla="*/ 6500191 w 8259418"/>
                <a:gd name="connsiteY3" fmla="*/ 268357 h 6182139"/>
                <a:gd name="connsiteX4" fmla="*/ 6450496 w 8259418"/>
                <a:gd name="connsiteY4" fmla="*/ 496957 h 6182139"/>
                <a:gd name="connsiteX5" fmla="*/ 6400800 w 8259418"/>
                <a:gd name="connsiteY5" fmla="*/ 765313 h 6182139"/>
                <a:gd name="connsiteX6" fmla="*/ 6390861 w 8259418"/>
                <a:gd name="connsiteY6" fmla="*/ 1083365 h 6182139"/>
                <a:gd name="connsiteX7" fmla="*/ 6430618 w 8259418"/>
                <a:gd name="connsiteY7" fmla="*/ 1371600 h 6182139"/>
                <a:gd name="connsiteX8" fmla="*/ 6480313 w 8259418"/>
                <a:gd name="connsiteY8" fmla="*/ 1679713 h 6182139"/>
                <a:gd name="connsiteX9" fmla="*/ 6510131 w 8259418"/>
                <a:gd name="connsiteY9" fmla="*/ 1938131 h 6182139"/>
                <a:gd name="connsiteX10" fmla="*/ 6579704 w 8259418"/>
                <a:gd name="connsiteY10" fmla="*/ 2325757 h 6182139"/>
                <a:gd name="connsiteX11" fmla="*/ 6589644 w 8259418"/>
                <a:gd name="connsiteY11" fmla="*/ 2822713 h 6182139"/>
                <a:gd name="connsiteX12" fmla="*/ 6520070 w 8259418"/>
                <a:gd name="connsiteY12" fmla="*/ 3906079 h 6182139"/>
                <a:gd name="connsiteX13" fmla="*/ 6390861 w 8259418"/>
                <a:gd name="connsiteY13" fmla="*/ 4343400 h 6182139"/>
                <a:gd name="connsiteX14" fmla="*/ 6023113 w 8259418"/>
                <a:gd name="connsiteY14" fmla="*/ 4780722 h 6182139"/>
                <a:gd name="connsiteX15" fmla="*/ 5615609 w 8259418"/>
                <a:gd name="connsiteY15" fmla="*/ 4999383 h 6182139"/>
                <a:gd name="connsiteX16" fmla="*/ 4999383 w 8259418"/>
                <a:gd name="connsiteY16" fmla="*/ 5118652 h 6182139"/>
                <a:gd name="connsiteX17" fmla="*/ 4403035 w 8259418"/>
                <a:gd name="connsiteY17" fmla="*/ 5158409 h 6182139"/>
                <a:gd name="connsiteX18" fmla="*/ 3637722 w 8259418"/>
                <a:gd name="connsiteY18" fmla="*/ 4721087 h 6182139"/>
                <a:gd name="connsiteX19" fmla="*/ 2951922 w 8259418"/>
                <a:gd name="connsiteY19" fmla="*/ 4711148 h 6182139"/>
                <a:gd name="connsiteX20" fmla="*/ 2504661 w 8259418"/>
                <a:gd name="connsiteY20" fmla="*/ 4800600 h 6182139"/>
                <a:gd name="connsiteX21" fmla="*/ 1948070 w 8259418"/>
                <a:gd name="connsiteY21" fmla="*/ 4860234 h 6182139"/>
                <a:gd name="connsiteX22" fmla="*/ 1152939 w 8259418"/>
                <a:gd name="connsiteY22" fmla="*/ 5009322 h 6182139"/>
                <a:gd name="connsiteX23" fmla="*/ 884583 w 8259418"/>
                <a:gd name="connsiteY23" fmla="*/ 5526157 h 6182139"/>
                <a:gd name="connsiteX24" fmla="*/ 327991 w 8259418"/>
                <a:gd name="connsiteY24" fmla="*/ 5734879 h 6182139"/>
                <a:gd name="connsiteX25" fmla="*/ 0 w 8259418"/>
                <a:gd name="connsiteY25" fmla="*/ 5923722 h 6182139"/>
                <a:gd name="connsiteX26" fmla="*/ 19878 w 8259418"/>
                <a:gd name="connsiteY26" fmla="*/ 6182139 h 6182139"/>
                <a:gd name="connsiteX27" fmla="*/ 437322 w 8259418"/>
                <a:gd name="connsiteY27" fmla="*/ 5963479 h 6182139"/>
                <a:gd name="connsiteX28" fmla="*/ 1013791 w 8259418"/>
                <a:gd name="connsiteY28" fmla="*/ 5645426 h 6182139"/>
                <a:gd name="connsiteX29" fmla="*/ 1520687 w 8259418"/>
                <a:gd name="connsiteY29" fmla="*/ 5506279 h 6182139"/>
                <a:gd name="connsiteX30" fmla="*/ 2117035 w 8259418"/>
                <a:gd name="connsiteY30" fmla="*/ 5357192 h 6182139"/>
                <a:gd name="connsiteX31" fmla="*/ 2604052 w 8259418"/>
                <a:gd name="connsiteY31" fmla="*/ 5277679 h 6182139"/>
                <a:gd name="connsiteX32" fmla="*/ 3200400 w 8259418"/>
                <a:gd name="connsiteY32" fmla="*/ 5267739 h 6182139"/>
                <a:gd name="connsiteX33" fmla="*/ 3617844 w 8259418"/>
                <a:gd name="connsiteY33" fmla="*/ 5267739 h 6182139"/>
                <a:gd name="connsiteX34" fmla="*/ 4025348 w 8259418"/>
                <a:gd name="connsiteY34" fmla="*/ 5277679 h 6182139"/>
                <a:gd name="connsiteX35" fmla="*/ 4462670 w 8259418"/>
                <a:gd name="connsiteY35" fmla="*/ 5317435 h 6182139"/>
                <a:gd name="connsiteX36" fmla="*/ 4919870 w 8259418"/>
                <a:gd name="connsiteY36" fmla="*/ 5327374 h 6182139"/>
                <a:gd name="connsiteX37" fmla="*/ 5337313 w 8259418"/>
                <a:gd name="connsiteY37" fmla="*/ 5297557 h 6182139"/>
                <a:gd name="connsiteX38" fmla="*/ 5734878 w 8259418"/>
                <a:gd name="connsiteY38" fmla="*/ 5218044 h 6182139"/>
                <a:gd name="connsiteX39" fmla="*/ 6082748 w 8259418"/>
                <a:gd name="connsiteY39" fmla="*/ 5168348 h 6182139"/>
                <a:gd name="connsiteX40" fmla="*/ 6500191 w 8259418"/>
                <a:gd name="connsiteY40" fmla="*/ 5158409 h 6182139"/>
                <a:gd name="connsiteX41" fmla="*/ 6887818 w 8259418"/>
                <a:gd name="connsiteY41" fmla="*/ 5148470 h 6182139"/>
                <a:gd name="connsiteX42" fmla="*/ 7692887 w 8259418"/>
                <a:gd name="connsiteY42" fmla="*/ 5098774 h 6182139"/>
                <a:gd name="connsiteX43" fmla="*/ 8259418 w 8259418"/>
                <a:gd name="connsiteY43" fmla="*/ 5178287 h 6182139"/>
                <a:gd name="connsiteX44" fmla="*/ 8179904 w 8259418"/>
                <a:gd name="connsiteY44" fmla="*/ 4880113 h 6182139"/>
                <a:gd name="connsiteX45" fmla="*/ 8140148 w 8259418"/>
                <a:gd name="connsiteY45" fmla="*/ 4482548 h 6182139"/>
                <a:gd name="connsiteX46" fmla="*/ 8100391 w 8259418"/>
                <a:gd name="connsiteY46" fmla="*/ 3935896 h 6182139"/>
                <a:gd name="connsiteX47" fmla="*/ 8090452 w 8259418"/>
                <a:gd name="connsiteY47" fmla="*/ 3458818 h 6182139"/>
                <a:gd name="connsiteX48" fmla="*/ 7971183 w 8259418"/>
                <a:gd name="connsiteY48" fmla="*/ 2504661 h 6182139"/>
                <a:gd name="connsiteX49" fmla="*/ 7971183 w 8259418"/>
                <a:gd name="connsiteY49" fmla="*/ 1858618 h 6182139"/>
                <a:gd name="connsiteX50" fmla="*/ 7961244 w 8259418"/>
                <a:gd name="connsiteY50" fmla="*/ 1302026 h 6182139"/>
                <a:gd name="connsiteX51" fmla="*/ 7961244 w 8259418"/>
                <a:gd name="connsiteY51" fmla="*/ 795131 h 6182139"/>
                <a:gd name="connsiteX52" fmla="*/ 7991061 w 8259418"/>
                <a:gd name="connsiteY52" fmla="*/ 417444 h 6182139"/>
                <a:gd name="connsiteX53" fmla="*/ 7991061 w 8259418"/>
                <a:gd name="connsiteY53" fmla="*/ 129209 h 6182139"/>
                <a:gd name="connsiteX54" fmla="*/ 7951304 w 8259418"/>
                <a:gd name="connsiteY54" fmla="*/ 29818 h 6182139"/>
                <a:gd name="connsiteX55" fmla="*/ 7832035 w 8259418"/>
                <a:gd name="connsiteY55" fmla="*/ 19879 h 6182139"/>
                <a:gd name="connsiteX56" fmla="*/ 7682948 w 8259418"/>
                <a:gd name="connsiteY56" fmla="*/ 208722 h 6182139"/>
                <a:gd name="connsiteX57" fmla="*/ 7653131 w 8259418"/>
                <a:gd name="connsiteY57" fmla="*/ 417444 h 6182139"/>
                <a:gd name="connsiteX58" fmla="*/ 7653131 w 8259418"/>
                <a:gd name="connsiteY58" fmla="*/ 715618 h 6182139"/>
                <a:gd name="connsiteX59" fmla="*/ 7682948 w 8259418"/>
                <a:gd name="connsiteY59" fmla="*/ 1113183 h 6182139"/>
                <a:gd name="connsiteX60" fmla="*/ 7722704 w 8259418"/>
                <a:gd name="connsiteY60" fmla="*/ 1540565 h 6182139"/>
                <a:gd name="connsiteX61" fmla="*/ 7732644 w 8259418"/>
                <a:gd name="connsiteY61" fmla="*/ 1948070 h 6182139"/>
                <a:gd name="connsiteX62" fmla="*/ 7792278 w 8259418"/>
                <a:gd name="connsiteY62" fmla="*/ 2514600 h 6182139"/>
                <a:gd name="connsiteX63" fmla="*/ 7812157 w 8259418"/>
                <a:gd name="connsiteY63" fmla="*/ 2872409 h 6182139"/>
                <a:gd name="connsiteX64" fmla="*/ 7812157 w 8259418"/>
                <a:gd name="connsiteY64" fmla="*/ 3200400 h 6182139"/>
                <a:gd name="connsiteX65" fmla="*/ 7802218 w 8259418"/>
                <a:gd name="connsiteY65" fmla="*/ 3597965 h 6182139"/>
                <a:gd name="connsiteX66" fmla="*/ 7673009 w 8259418"/>
                <a:gd name="connsiteY66" fmla="*/ 4313583 h 6182139"/>
                <a:gd name="connsiteX67" fmla="*/ 7404652 w 8259418"/>
                <a:gd name="connsiteY67" fmla="*/ 4552122 h 6182139"/>
                <a:gd name="connsiteX68" fmla="*/ 7026965 w 8259418"/>
                <a:gd name="connsiteY68" fmla="*/ 4731026 h 6182139"/>
                <a:gd name="connsiteX69" fmla="*/ 6828183 w 8259418"/>
                <a:gd name="connsiteY69" fmla="*/ 4790661 h 6182139"/>
                <a:gd name="connsiteX70" fmla="*/ 6589644 w 8259418"/>
                <a:gd name="connsiteY70" fmla="*/ 4721087 h 6182139"/>
                <a:gd name="connsiteX71" fmla="*/ 6788426 w 8259418"/>
                <a:gd name="connsiteY71" fmla="*/ 4393096 h 6182139"/>
                <a:gd name="connsiteX72" fmla="*/ 7007087 w 8259418"/>
                <a:gd name="connsiteY72" fmla="*/ 3766931 h 6182139"/>
                <a:gd name="connsiteX73" fmla="*/ 6987209 w 8259418"/>
                <a:gd name="connsiteY73" fmla="*/ 3419061 h 6182139"/>
                <a:gd name="connsiteX74" fmla="*/ 6927574 w 8259418"/>
                <a:gd name="connsiteY74" fmla="*/ 2773018 h 6182139"/>
                <a:gd name="connsiteX75" fmla="*/ 6858000 w 8259418"/>
                <a:gd name="connsiteY75" fmla="*/ 2425148 h 6182139"/>
                <a:gd name="connsiteX76" fmla="*/ 6798365 w 8259418"/>
                <a:gd name="connsiteY76" fmla="*/ 2067339 h 6182139"/>
                <a:gd name="connsiteX77" fmla="*/ 6758609 w 8259418"/>
                <a:gd name="connsiteY77" fmla="*/ 1749287 h 6182139"/>
                <a:gd name="connsiteX78" fmla="*/ 6758609 w 8259418"/>
                <a:gd name="connsiteY78" fmla="*/ 1192696 h 6182139"/>
                <a:gd name="connsiteX79" fmla="*/ 6758609 w 8259418"/>
                <a:gd name="connsiteY79" fmla="*/ 685800 h 6182139"/>
                <a:gd name="connsiteX80" fmla="*/ 6808304 w 8259418"/>
                <a:gd name="connsiteY80" fmla="*/ 437322 h 6182139"/>
                <a:gd name="connsiteX81" fmla="*/ 6877878 w 8259418"/>
                <a:gd name="connsiteY81" fmla="*/ 318052 h 6182139"/>
                <a:gd name="connsiteX82" fmla="*/ 6887818 w 8259418"/>
                <a:gd name="connsiteY82" fmla="*/ 69574 h 6182139"/>
                <a:gd name="connsiteX0" fmla="*/ 6887818 w 8259418"/>
                <a:gd name="connsiteY0" fmla="*/ 69574 h 6182139"/>
                <a:gd name="connsiteX1" fmla="*/ 6718852 w 8259418"/>
                <a:gd name="connsiteY1" fmla="*/ 0 h 6182139"/>
                <a:gd name="connsiteX2" fmla="*/ 6599583 w 8259418"/>
                <a:gd name="connsiteY2" fmla="*/ 69574 h 6182139"/>
                <a:gd name="connsiteX3" fmla="*/ 6500191 w 8259418"/>
                <a:gd name="connsiteY3" fmla="*/ 268357 h 6182139"/>
                <a:gd name="connsiteX4" fmla="*/ 6450496 w 8259418"/>
                <a:gd name="connsiteY4" fmla="*/ 496957 h 6182139"/>
                <a:gd name="connsiteX5" fmla="*/ 6400800 w 8259418"/>
                <a:gd name="connsiteY5" fmla="*/ 765313 h 6182139"/>
                <a:gd name="connsiteX6" fmla="*/ 6390861 w 8259418"/>
                <a:gd name="connsiteY6" fmla="*/ 1083365 h 6182139"/>
                <a:gd name="connsiteX7" fmla="*/ 6430618 w 8259418"/>
                <a:gd name="connsiteY7" fmla="*/ 1371600 h 6182139"/>
                <a:gd name="connsiteX8" fmla="*/ 6480313 w 8259418"/>
                <a:gd name="connsiteY8" fmla="*/ 1679713 h 6182139"/>
                <a:gd name="connsiteX9" fmla="*/ 6510131 w 8259418"/>
                <a:gd name="connsiteY9" fmla="*/ 1938131 h 6182139"/>
                <a:gd name="connsiteX10" fmla="*/ 6579704 w 8259418"/>
                <a:gd name="connsiteY10" fmla="*/ 2325757 h 6182139"/>
                <a:gd name="connsiteX11" fmla="*/ 6589644 w 8259418"/>
                <a:gd name="connsiteY11" fmla="*/ 2822713 h 6182139"/>
                <a:gd name="connsiteX12" fmla="*/ 6520070 w 8259418"/>
                <a:gd name="connsiteY12" fmla="*/ 3906079 h 6182139"/>
                <a:gd name="connsiteX13" fmla="*/ 6390861 w 8259418"/>
                <a:gd name="connsiteY13" fmla="*/ 4343400 h 6182139"/>
                <a:gd name="connsiteX14" fmla="*/ 6023113 w 8259418"/>
                <a:gd name="connsiteY14" fmla="*/ 4780722 h 6182139"/>
                <a:gd name="connsiteX15" fmla="*/ 5615609 w 8259418"/>
                <a:gd name="connsiteY15" fmla="*/ 4999383 h 6182139"/>
                <a:gd name="connsiteX16" fmla="*/ 4999383 w 8259418"/>
                <a:gd name="connsiteY16" fmla="*/ 5118652 h 6182139"/>
                <a:gd name="connsiteX17" fmla="*/ 4403035 w 8259418"/>
                <a:gd name="connsiteY17" fmla="*/ 5158409 h 6182139"/>
                <a:gd name="connsiteX18" fmla="*/ 3637722 w 8259418"/>
                <a:gd name="connsiteY18" fmla="*/ 4721087 h 6182139"/>
                <a:gd name="connsiteX19" fmla="*/ 2951922 w 8259418"/>
                <a:gd name="connsiteY19" fmla="*/ 4711148 h 6182139"/>
                <a:gd name="connsiteX20" fmla="*/ 2504661 w 8259418"/>
                <a:gd name="connsiteY20" fmla="*/ 4800600 h 6182139"/>
                <a:gd name="connsiteX21" fmla="*/ 1948070 w 8259418"/>
                <a:gd name="connsiteY21" fmla="*/ 4860234 h 6182139"/>
                <a:gd name="connsiteX22" fmla="*/ 1152939 w 8259418"/>
                <a:gd name="connsiteY22" fmla="*/ 5009322 h 6182139"/>
                <a:gd name="connsiteX23" fmla="*/ 884583 w 8259418"/>
                <a:gd name="connsiteY23" fmla="*/ 5526157 h 6182139"/>
                <a:gd name="connsiteX24" fmla="*/ 327991 w 8259418"/>
                <a:gd name="connsiteY24" fmla="*/ 5734879 h 6182139"/>
                <a:gd name="connsiteX25" fmla="*/ 0 w 8259418"/>
                <a:gd name="connsiteY25" fmla="*/ 5923722 h 6182139"/>
                <a:gd name="connsiteX26" fmla="*/ 19878 w 8259418"/>
                <a:gd name="connsiteY26" fmla="*/ 6182139 h 6182139"/>
                <a:gd name="connsiteX27" fmla="*/ 437322 w 8259418"/>
                <a:gd name="connsiteY27" fmla="*/ 5963479 h 6182139"/>
                <a:gd name="connsiteX28" fmla="*/ 1013791 w 8259418"/>
                <a:gd name="connsiteY28" fmla="*/ 5645426 h 6182139"/>
                <a:gd name="connsiteX29" fmla="*/ 1520687 w 8259418"/>
                <a:gd name="connsiteY29" fmla="*/ 5506279 h 6182139"/>
                <a:gd name="connsiteX30" fmla="*/ 2117035 w 8259418"/>
                <a:gd name="connsiteY30" fmla="*/ 5357192 h 6182139"/>
                <a:gd name="connsiteX31" fmla="*/ 2604052 w 8259418"/>
                <a:gd name="connsiteY31" fmla="*/ 5277679 h 6182139"/>
                <a:gd name="connsiteX32" fmla="*/ 3200400 w 8259418"/>
                <a:gd name="connsiteY32" fmla="*/ 5267739 h 6182139"/>
                <a:gd name="connsiteX33" fmla="*/ 3617844 w 8259418"/>
                <a:gd name="connsiteY33" fmla="*/ 5267739 h 6182139"/>
                <a:gd name="connsiteX34" fmla="*/ 4025348 w 8259418"/>
                <a:gd name="connsiteY34" fmla="*/ 5277679 h 6182139"/>
                <a:gd name="connsiteX35" fmla="*/ 4462670 w 8259418"/>
                <a:gd name="connsiteY35" fmla="*/ 5317435 h 6182139"/>
                <a:gd name="connsiteX36" fmla="*/ 4919870 w 8259418"/>
                <a:gd name="connsiteY36" fmla="*/ 5327374 h 6182139"/>
                <a:gd name="connsiteX37" fmla="*/ 5337313 w 8259418"/>
                <a:gd name="connsiteY37" fmla="*/ 5297557 h 6182139"/>
                <a:gd name="connsiteX38" fmla="*/ 5734878 w 8259418"/>
                <a:gd name="connsiteY38" fmla="*/ 5218044 h 6182139"/>
                <a:gd name="connsiteX39" fmla="*/ 6082748 w 8259418"/>
                <a:gd name="connsiteY39" fmla="*/ 5168348 h 6182139"/>
                <a:gd name="connsiteX40" fmla="*/ 6500191 w 8259418"/>
                <a:gd name="connsiteY40" fmla="*/ 5158409 h 6182139"/>
                <a:gd name="connsiteX41" fmla="*/ 6887818 w 8259418"/>
                <a:gd name="connsiteY41" fmla="*/ 5148470 h 6182139"/>
                <a:gd name="connsiteX42" fmla="*/ 7692887 w 8259418"/>
                <a:gd name="connsiteY42" fmla="*/ 5098774 h 6182139"/>
                <a:gd name="connsiteX43" fmla="*/ 8259418 w 8259418"/>
                <a:gd name="connsiteY43" fmla="*/ 5178287 h 6182139"/>
                <a:gd name="connsiteX44" fmla="*/ 8179904 w 8259418"/>
                <a:gd name="connsiteY44" fmla="*/ 4880113 h 6182139"/>
                <a:gd name="connsiteX45" fmla="*/ 8140148 w 8259418"/>
                <a:gd name="connsiteY45" fmla="*/ 4482548 h 6182139"/>
                <a:gd name="connsiteX46" fmla="*/ 8100391 w 8259418"/>
                <a:gd name="connsiteY46" fmla="*/ 3935896 h 6182139"/>
                <a:gd name="connsiteX47" fmla="*/ 8090452 w 8259418"/>
                <a:gd name="connsiteY47" fmla="*/ 3458818 h 6182139"/>
                <a:gd name="connsiteX48" fmla="*/ 7971183 w 8259418"/>
                <a:gd name="connsiteY48" fmla="*/ 2504661 h 6182139"/>
                <a:gd name="connsiteX49" fmla="*/ 7971183 w 8259418"/>
                <a:gd name="connsiteY49" fmla="*/ 1858618 h 6182139"/>
                <a:gd name="connsiteX50" fmla="*/ 7961244 w 8259418"/>
                <a:gd name="connsiteY50" fmla="*/ 1302026 h 6182139"/>
                <a:gd name="connsiteX51" fmla="*/ 7961244 w 8259418"/>
                <a:gd name="connsiteY51" fmla="*/ 795131 h 6182139"/>
                <a:gd name="connsiteX52" fmla="*/ 7991061 w 8259418"/>
                <a:gd name="connsiteY52" fmla="*/ 417444 h 6182139"/>
                <a:gd name="connsiteX53" fmla="*/ 7991061 w 8259418"/>
                <a:gd name="connsiteY53" fmla="*/ 129209 h 6182139"/>
                <a:gd name="connsiteX54" fmla="*/ 7951304 w 8259418"/>
                <a:gd name="connsiteY54" fmla="*/ 29818 h 6182139"/>
                <a:gd name="connsiteX55" fmla="*/ 7832035 w 8259418"/>
                <a:gd name="connsiteY55" fmla="*/ 19879 h 6182139"/>
                <a:gd name="connsiteX56" fmla="*/ 7682948 w 8259418"/>
                <a:gd name="connsiteY56" fmla="*/ 208722 h 6182139"/>
                <a:gd name="connsiteX57" fmla="*/ 7653131 w 8259418"/>
                <a:gd name="connsiteY57" fmla="*/ 417444 h 6182139"/>
                <a:gd name="connsiteX58" fmla="*/ 7653131 w 8259418"/>
                <a:gd name="connsiteY58" fmla="*/ 715618 h 6182139"/>
                <a:gd name="connsiteX59" fmla="*/ 7682948 w 8259418"/>
                <a:gd name="connsiteY59" fmla="*/ 1113183 h 6182139"/>
                <a:gd name="connsiteX60" fmla="*/ 7722704 w 8259418"/>
                <a:gd name="connsiteY60" fmla="*/ 1540565 h 6182139"/>
                <a:gd name="connsiteX61" fmla="*/ 7732644 w 8259418"/>
                <a:gd name="connsiteY61" fmla="*/ 1948070 h 6182139"/>
                <a:gd name="connsiteX62" fmla="*/ 7792278 w 8259418"/>
                <a:gd name="connsiteY62" fmla="*/ 2514600 h 6182139"/>
                <a:gd name="connsiteX63" fmla="*/ 7812157 w 8259418"/>
                <a:gd name="connsiteY63" fmla="*/ 2872409 h 6182139"/>
                <a:gd name="connsiteX64" fmla="*/ 7812157 w 8259418"/>
                <a:gd name="connsiteY64" fmla="*/ 3200400 h 6182139"/>
                <a:gd name="connsiteX65" fmla="*/ 7802218 w 8259418"/>
                <a:gd name="connsiteY65" fmla="*/ 3597965 h 6182139"/>
                <a:gd name="connsiteX66" fmla="*/ 7673009 w 8259418"/>
                <a:gd name="connsiteY66" fmla="*/ 4313583 h 6182139"/>
                <a:gd name="connsiteX67" fmla="*/ 7404652 w 8259418"/>
                <a:gd name="connsiteY67" fmla="*/ 4552122 h 6182139"/>
                <a:gd name="connsiteX68" fmla="*/ 7026965 w 8259418"/>
                <a:gd name="connsiteY68" fmla="*/ 4731026 h 6182139"/>
                <a:gd name="connsiteX69" fmla="*/ 6828183 w 8259418"/>
                <a:gd name="connsiteY69" fmla="*/ 4790661 h 6182139"/>
                <a:gd name="connsiteX70" fmla="*/ 6589644 w 8259418"/>
                <a:gd name="connsiteY70" fmla="*/ 4721087 h 6182139"/>
                <a:gd name="connsiteX71" fmla="*/ 6788426 w 8259418"/>
                <a:gd name="connsiteY71" fmla="*/ 4393096 h 6182139"/>
                <a:gd name="connsiteX72" fmla="*/ 7007087 w 8259418"/>
                <a:gd name="connsiteY72" fmla="*/ 3766931 h 6182139"/>
                <a:gd name="connsiteX73" fmla="*/ 6987209 w 8259418"/>
                <a:gd name="connsiteY73" fmla="*/ 3419061 h 6182139"/>
                <a:gd name="connsiteX74" fmla="*/ 6927574 w 8259418"/>
                <a:gd name="connsiteY74" fmla="*/ 2773018 h 6182139"/>
                <a:gd name="connsiteX75" fmla="*/ 6858000 w 8259418"/>
                <a:gd name="connsiteY75" fmla="*/ 2425148 h 6182139"/>
                <a:gd name="connsiteX76" fmla="*/ 6798365 w 8259418"/>
                <a:gd name="connsiteY76" fmla="*/ 2067339 h 6182139"/>
                <a:gd name="connsiteX77" fmla="*/ 6758609 w 8259418"/>
                <a:gd name="connsiteY77" fmla="*/ 1749287 h 6182139"/>
                <a:gd name="connsiteX78" fmla="*/ 6758609 w 8259418"/>
                <a:gd name="connsiteY78" fmla="*/ 1192696 h 6182139"/>
                <a:gd name="connsiteX79" fmla="*/ 6758609 w 8259418"/>
                <a:gd name="connsiteY79" fmla="*/ 685800 h 6182139"/>
                <a:gd name="connsiteX80" fmla="*/ 6808304 w 8259418"/>
                <a:gd name="connsiteY80" fmla="*/ 437322 h 6182139"/>
                <a:gd name="connsiteX81" fmla="*/ 6877878 w 8259418"/>
                <a:gd name="connsiteY81" fmla="*/ 318052 h 6182139"/>
                <a:gd name="connsiteX82" fmla="*/ 6887818 w 8259418"/>
                <a:gd name="connsiteY82" fmla="*/ 69574 h 6182139"/>
                <a:gd name="connsiteX0" fmla="*/ 6887818 w 8259418"/>
                <a:gd name="connsiteY0" fmla="*/ 69574 h 6182139"/>
                <a:gd name="connsiteX1" fmla="*/ 6718852 w 8259418"/>
                <a:gd name="connsiteY1" fmla="*/ 0 h 6182139"/>
                <a:gd name="connsiteX2" fmla="*/ 6599583 w 8259418"/>
                <a:gd name="connsiteY2" fmla="*/ 69574 h 6182139"/>
                <a:gd name="connsiteX3" fmla="*/ 6500191 w 8259418"/>
                <a:gd name="connsiteY3" fmla="*/ 268357 h 6182139"/>
                <a:gd name="connsiteX4" fmla="*/ 6450496 w 8259418"/>
                <a:gd name="connsiteY4" fmla="*/ 496957 h 6182139"/>
                <a:gd name="connsiteX5" fmla="*/ 6400800 w 8259418"/>
                <a:gd name="connsiteY5" fmla="*/ 765313 h 6182139"/>
                <a:gd name="connsiteX6" fmla="*/ 6390861 w 8259418"/>
                <a:gd name="connsiteY6" fmla="*/ 1083365 h 6182139"/>
                <a:gd name="connsiteX7" fmla="*/ 6430618 w 8259418"/>
                <a:gd name="connsiteY7" fmla="*/ 1371600 h 6182139"/>
                <a:gd name="connsiteX8" fmla="*/ 6480313 w 8259418"/>
                <a:gd name="connsiteY8" fmla="*/ 1679713 h 6182139"/>
                <a:gd name="connsiteX9" fmla="*/ 6510131 w 8259418"/>
                <a:gd name="connsiteY9" fmla="*/ 1938131 h 6182139"/>
                <a:gd name="connsiteX10" fmla="*/ 6579704 w 8259418"/>
                <a:gd name="connsiteY10" fmla="*/ 2325757 h 6182139"/>
                <a:gd name="connsiteX11" fmla="*/ 6589644 w 8259418"/>
                <a:gd name="connsiteY11" fmla="*/ 2822713 h 6182139"/>
                <a:gd name="connsiteX12" fmla="*/ 6520070 w 8259418"/>
                <a:gd name="connsiteY12" fmla="*/ 3906079 h 6182139"/>
                <a:gd name="connsiteX13" fmla="*/ 6390861 w 8259418"/>
                <a:gd name="connsiteY13" fmla="*/ 4343400 h 6182139"/>
                <a:gd name="connsiteX14" fmla="*/ 6023113 w 8259418"/>
                <a:gd name="connsiteY14" fmla="*/ 4780722 h 6182139"/>
                <a:gd name="connsiteX15" fmla="*/ 5615609 w 8259418"/>
                <a:gd name="connsiteY15" fmla="*/ 4999383 h 6182139"/>
                <a:gd name="connsiteX16" fmla="*/ 4999383 w 8259418"/>
                <a:gd name="connsiteY16" fmla="*/ 5118652 h 6182139"/>
                <a:gd name="connsiteX17" fmla="*/ 4403035 w 8259418"/>
                <a:gd name="connsiteY17" fmla="*/ 5158409 h 6182139"/>
                <a:gd name="connsiteX18" fmla="*/ 3637722 w 8259418"/>
                <a:gd name="connsiteY18" fmla="*/ 4721087 h 6182139"/>
                <a:gd name="connsiteX19" fmla="*/ 2951922 w 8259418"/>
                <a:gd name="connsiteY19" fmla="*/ 4711148 h 6182139"/>
                <a:gd name="connsiteX20" fmla="*/ 2504661 w 8259418"/>
                <a:gd name="connsiteY20" fmla="*/ 4800600 h 6182139"/>
                <a:gd name="connsiteX21" fmla="*/ 1948070 w 8259418"/>
                <a:gd name="connsiteY21" fmla="*/ 4860234 h 6182139"/>
                <a:gd name="connsiteX22" fmla="*/ 1152939 w 8259418"/>
                <a:gd name="connsiteY22" fmla="*/ 5009322 h 6182139"/>
                <a:gd name="connsiteX23" fmla="*/ 834888 w 8259418"/>
                <a:gd name="connsiteY23" fmla="*/ 5068957 h 6182139"/>
                <a:gd name="connsiteX24" fmla="*/ 327991 w 8259418"/>
                <a:gd name="connsiteY24" fmla="*/ 5734879 h 6182139"/>
                <a:gd name="connsiteX25" fmla="*/ 0 w 8259418"/>
                <a:gd name="connsiteY25" fmla="*/ 5923722 h 6182139"/>
                <a:gd name="connsiteX26" fmla="*/ 19878 w 8259418"/>
                <a:gd name="connsiteY26" fmla="*/ 6182139 h 6182139"/>
                <a:gd name="connsiteX27" fmla="*/ 437322 w 8259418"/>
                <a:gd name="connsiteY27" fmla="*/ 5963479 h 6182139"/>
                <a:gd name="connsiteX28" fmla="*/ 1013791 w 8259418"/>
                <a:gd name="connsiteY28" fmla="*/ 5645426 h 6182139"/>
                <a:gd name="connsiteX29" fmla="*/ 1520687 w 8259418"/>
                <a:gd name="connsiteY29" fmla="*/ 5506279 h 6182139"/>
                <a:gd name="connsiteX30" fmla="*/ 2117035 w 8259418"/>
                <a:gd name="connsiteY30" fmla="*/ 5357192 h 6182139"/>
                <a:gd name="connsiteX31" fmla="*/ 2604052 w 8259418"/>
                <a:gd name="connsiteY31" fmla="*/ 5277679 h 6182139"/>
                <a:gd name="connsiteX32" fmla="*/ 3200400 w 8259418"/>
                <a:gd name="connsiteY32" fmla="*/ 5267739 h 6182139"/>
                <a:gd name="connsiteX33" fmla="*/ 3617844 w 8259418"/>
                <a:gd name="connsiteY33" fmla="*/ 5267739 h 6182139"/>
                <a:gd name="connsiteX34" fmla="*/ 4025348 w 8259418"/>
                <a:gd name="connsiteY34" fmla="*/ 5277679 h 6182139"/>
                <a:gd name="connsiteX35" fmla="*/ 4462670 w 8259418"/>
                <a:gd name="connsiteY35" fmla="*/ 5317435 h 6182139"/>
                <a:gd name="connsiteX36" fmla="*/ 4919870 w 8259418"/>
                <a:gd name="connsiteY36" fmla="*/ 5327374 h 6182139"/>
                <a:gd name="connsiteX37" fmla="*/ 5337313 w 8259418"/>
                <a:gd name="connsiteY37" fmla="*/ 5297557 h 6182139"/>
                <a:gd name="connsiteX38" fmla="*/ 5734878 w 8259418"/>
                <a:gd name="connsiteY38" fmla="*/ 5218044 h 6182139"/>
                <a:gd name="connsiteX39" fmla="*/ 6082748 w 8259418"/>
                <a:gd name="connsiteY39" fmla="*/ 5168348 h 6182139"/>
                <a:gd name="connsiteX40" fmla="*/ 6500191 w 8259418"/>
                <a:gd name="connsiteY40" fmla="*/ 5158409 h 6182139"/>
                <a:gd name="connsiteX41" fmla="*/ 6887818 w 8259418"/>
                <a:gd name="connsiteY41" fmla="*/ 5148470 h 6182139"/>
                <a:gd name="connsiteX42" fmla="*/ 7692887 w 8259418"/>
                <a:gd name="connsiteY42" fmla="*/ 5098774 h 6182139"/>
                <a:gd name="connsiteX43" fmla="*/ 8259418 w 8259418"/>
                <a:gd name="connsiteY43" fmla="*/ 5178287 h 6182139"/>
                <a:gd name="connsiteX44" fmla="*/ 8179904 w 8259418"/>
                <a:gd name="connsiteY44" fmla="*/ 4880113 h 6182139"/>
                <a:gd name="connsiteX45" fmla="*/ 8140148 w 8259418"/>
                <a:gd name="connsiteY45" fmla="*/ 4482548 h 6182139"/>
                <a:gd name="connsiteX46" fmla="*/ 8100391 w 8259418"/>
                <a:gd name="connsiteY46" fmla="*/ 3935896 h 6182139"/>
                <a:gd name="connsiteX47" fmla="*/ 8090452 w 8259418"/>
                <a:gd name="connsiteY47" fmla="*/ 3458818 h 6182139"/>
                <a:gd name="connsiteX48" fmla="*/ 7971183 w 8259418"/>
                <a:gd name="connsiteY48" fmla="*/ 2504661 h 6182139"/>
                <a:gd name="connsiteX49" fmla="*/ 7971183 w 8259418"/>
                <a:gd name="connsiteY49" fmla="*/ 1858618 h 6182139"/>
                <a:gd name="connsiteX50" fmla="*/ 7961244 w 8259418"/>
                <a:gd name="connsiteY50" fmla="*/ 1302026 h 6182139"/>
                <a:gd name="connsiteX51" fmla="*/ 7961244 w 8259418"/>
                <a:gd name="connsiteY51" fmla="*/ 795131 h 6182139"/>
                <a:gd name="connsiteX52" fmla="*/ 7991061 w 8259418"/>
                <a:gd name="connsiteY52" fmla="*/ 417444 h 6182139"/>
                <a:gd name="connsiteX53" fmla="*/ 7991061 w 8259418"/>
                <a:gd name="connsiteY53" fmla="*/ 129209 h 6182139"/>
                <a:gd name="connsiteX54" fmla="*/ 7951304 w 8259418"/>
                <a:gd name="connsiteY54" fmla="*/ 29818 h 6182139"/>
                <a:gd name="connsiteX55" fmla="*/ 7832035 w 8259418"/>
                <a:gd name="connsiteY55" fmla="*/ 19879 h 6182139"/>
                <a:gd name="connsiteX56" fmla="*/ 7682948 w 8259418"/>
                <a:gd name="connsiteY56" fmla="*/ 208722 h 6182139"/>
                <a:gd name="connsiteX57" fmla="*/ 7653131 w 8259418"/>
                <a:gd name="connsiteY57" fmla="*/ 417444 h 6182139"/>
                <a:gd name="connsiteX58" fmla="*/ 7653131 w 8259418"/>
                <a:gd name="connsiteY58" fmla="*/ 715618 h 6182139"/>
                <a:gd name="connsiteX59" fmla="*/ 7682948 w 8259418"/>
                <a:gd name="connsiteY59" fmla="*/ 1113183 h 6182139"/>
                <a:gd name="connsiteX60" fmla="*/ 7722704 w 8259418"/>
                <a:gd name="connsiteY60" fmla="*/ 1540565 h 6182139"/>
                <a:gd name="connsiteX61" fmla="*/ 7732644 w 8259418"/>
                <a:gd name="connsiteY61" fmla="*/ 1948070 h 6182139"/>
                <a:gd name="connsiteX62" fmla="*/ 7792278 w 8259418"/>
                <a:gd name="connsiteY62" fmla="*/ 2514600 h 6182139"/>
                <a:gd name="connsiteX63" fmla="*/ 7812157 w 8259418"/>
                <a:gd name="connsiteY63" fmla="*/ 2872409 h 6182139"/>
                <a:gd name="connsiteX64" fmla="*/ 7812157 w 8259418"/>
                <a:gd name="connsiteY64" fmla="*/ 3200400 h 6182139"/>
                <a:gd name="connsiteX65" fmla="*/ 7802218 w 8259418"/>
                <a:gd name="connsiteY65" fmla="*/ 3597965 h 6182139"/>
                <a:gd name="connsiteX66" fmla="*/ 7673009 w 8259418"/>
                <a:gd name="connsiteY66" fmla="*/ 4313583 h 6182139"/>
                <a:gd name="connsiteX67" fmla="*/ 7404652 w 8259418"/>
                <a:gd name="connsiteY67" fmla="*/ 4552122 h 6182139"/>
                <a:gd name="connsiteX68" fmla="*/ 7026965 w 8259418"/>
                <a:gd name="connsiteY68" fmla="*/ 4731026 h 6182139"/>
                <a:gd name="connsiteX69" fmla="*/ 6828183 w 8259418"/>
                <a:gd name="connsiteY69" fmla="*/ 4790661 h 6182139"/>
                <a:gd name="connsiteX70" fmla="*/ 6589644 w 8259418"/>
                <a:gd name="connsiteY70" fmla="*/ 4721087 h 6182139"/>
                <a:gd name="connsiteX71" fmla="*/ 6788426 w 8259418"/>
                <a:gd name="connsiteY71" fmla="*/ 4393096 h 6182139"/>
                <a:gd name="connsiteX72" fmla="*/ 7007087 w 8259418"/>
                <a:gd name="connsiteY72" fmla="*/ 3766931 h 6182139"/>
                <a:gd name="connsiteX73" fmla="*/ 6987209 w 8259418"/>
                <a:gd name="connsiteY73" fmla="*/ 3419061 h 6182139"/>
                <a:gd name="connsiteX74" fmla="*/ 6927574 w 8259418"/>
                <a:gd name="connsiteY74" fmla="*/ 2773018 h 6182139"/>
                <a:gd name="connsiteX75" fmla="*/ 6858000 w 8259418"/>
                <a:gd name="connsiteY75" fmla="*/ 2425148 h 6182139"/>
                <a:gd name="connsiteX76" fmla="*/ 6798365 w 8259418"/>
                <a:gd name="connsiteY76" fmla="*/ 2067339 h 6182139"/>
                <a:gd name="connsiteX77" fmla="*/ 6758609 w 8259418"/>
                <a:gd name="connsiteY77" fmla="*/ 1749287 h 6182139"/>
                <a:gd name="connsiteX78" fmla="*/ 6758609 w 8259418"/>
                <a:gd name="connsiteY78" fmla="*/ 1192696 h 6182139"/>
                <a:gd name="connsiteX79" fmla="*/ 6758609 w 8259418"/>
                <a:gd name="connsiteY79" fmla="*/ 685800 h 6182139"/>
                <a:gd name="connsiteX80" fmla="*/ 6808304 w 8259418"/>
                <a:gd name="connsiteY80" fmla="*/ 437322 h 6182139"/>
                <a:gd name="connsiteX81" fmla="*/ 6877878 w 8259418"/>
                <a:gd name="connsiteY81" fmla="*/ 318052 h 6182139"/>
                <a:gd name="connsiteX82" fmla="*/ 6887818 w 8259418"/>
                <a:gd name="connsiteY82" fmla="*/ 69574 h 6182139"/>
                <a:gd name="connsiteX0" fmla="*/ 6887818 w 8259418"/>
                <a:gd name="connsiteY0" fmla="*/ 69574 h 6182139"/>
                <a:gd name="connsiteX1" fmla="*/ 6718852 w 8259418"/>
                <a:gd name="connsiteY1" fmla="*/ 0 h 6182139"/>
                <a:gd name="connsiteX2" fmla="*/ 6599583 w 8259418"/>
                <a:gd name="connsiteY2" fmla="*/ 69574 h 6182139"/>
                <a:gd name="connsiteX3" fmla="*/ 6500191 w 8259418"/>
                <a:gd name="connsiteY3" fmla="*/ 268357 h 6182139"/>
                <a:gd name="connsiteX4" fmla="*/ 6450496 w 8259418"/>
                <a:gd name="connsiteY4" fmla="*/ 496957 h 6182139"/>
                <a:gd name="connsiteX5" fmla="*/ 6400800 w 8259418"/>
                <a:gd name="connsiteY5" fmla="*/ 765313 h 6182139"/>
                <a:gd name="connsiteX6" fmla="*/ 6390861 w 8259418"/>
                <a:gd name="connsiteY6" fmla="*/ 1083365 h 6182139"/>
                <a:gd name="connsiteX7" fmla="*/ 6430618 w 8259418"/>
                <a:gd name="connsiteY7" fmla="*/ 1371600 h 6182139"/>
                <a:gd name="connsiteX8" fmla="*/ 6480313 w 8259418"/>
                <a:gd name="connsiteY8" fmla="*/ 1679713 h 6182139"/>
                <a:gd name="connsiteX9" fmla="*/ 6510131 w 8259418"/>
                <a:gd name="connsiteY9" fmla="*/ 1938131 h 6182139"/>
                <a:gd name="connsiteX10" fmla="*/ 6579704 w 8259418"/>
                <a:gd name="connsiteY10" fmla="*/ 2325757 h 6182139"/>
                <a:gd name="connsiteX11" fmla="*/ 6589644 w 8259418"/>
                <a:gd name="connsiteY11" fmla="*/ 2822713 h 6182139"/>
                <a:gd name="connsiteX12" fmla="*/ 6520070 w 8259418"/>
                <a:gd name="connsiteY12" fmla="*/ 3906079 h 6182139"/>
                <a:gd name="connsiteX13" fmla="*/ 6390861 w 8259418"/>
                <a:gd name="connsiteY13" fmla="*/ 4343400 h 6182139"/>
                <a:gd name="connsiteX14" fmla="*/ 6023113 w 8259418"/>
                <a:gd name="connsiteY14" fmla="*/ 4780722 h 6182139"/>
                <a:gd name="connsiteX15" fmla="*/ 5615609 w 8259418"/>
                <a:gd name="connsiteY15" fmla="*/ 4999383 h 6182139"/>
                <a:gd name="connsiteX16" fmla="*/ 4999383 w 8259418"/>
                <a:gd name="connsiteY16" fmla="*/ 5118652 h 6182139"/>
                <a:gd name="connsiteX17" fmla="*/ 4403035 w 8259418"/>
                <a:gd name="connsiteY17" fmla="*/ 5158409 h 6182139"/>
                <a:gd name="connsiteX18" fmla="*/ 3637722 w 8259418"/>
                <a:gd name="connsiteY18" fmla="*/ 4721087 h 6182139"/>
                <a:gd name="connsiteX19" fmla="*/ 2951922 w 8259418"/>
                <a:gd name="connsiteY19" fmla="*/ 4711148 h 6182139"/>
                <a:gd name="connsiteX20" fmla="*/ 2504661 w 8259418"/>
                <a:gd name="connsiteY20" fmla="*/ 4800600 h 6182139"/>
                <a:gd name="connsiteX21" fmla="*/ 1948070 w 8259418"/>
                <a:gd name="connsiteY21" fmla="*/ 4860234 h 6182139"/>
                <a:gd name="connsiteX22" fmla="*/ 1152939 w 8259418"/>
                <a:gd name="connsiteY22" fmla="*/ 5009322 h 6182139"/>
                <a:gd name="connsiteX23" fmla="*/ 834888 w 8259418"/>
                <a:gd name="connsiteY23" fmla="*/ 5068957 h 6182139"/>
                <a:gd name="connsiteX24" fmla="*/ 377686 w 8259418"/>
                <a:gd name="connsiteY24" fmla="*/ 5307497 h 6182139"/>
                <a:gd name="connsiteX25" fmla="*/ 0 w 8259418"/>
                <a:gd name="connsiteY25" fmla="*/ 5923722 h 6182139"/>
                <a:gd name="connsiteX26" fmla="*/ 19878 w 8259418"/>
                <a:gd name="connsiteY26" fmla="*/ 6182139 h 6182139"/>
                <a:gd name="connsiteX27" fmla="*/ 437322 w 8259418"/>
                <a:gd name="connsiteY27" fmla="*/ 5963479 h 6182139"/>
                <a:gd name="connsiteX28" fmla="*/ 1013791 w 8259418"/>
                <a:gd name="connsiteY28" fmla="*/ 5645426 h 6182139"/>
                <a:gd name="connsiteX29" fmla="*/ 1520687 w 8259418"/>
                <a:gd name="connsiteY29" fmla="*/ 5506279 h 6182139"/>
                <a:gd name="connsiteX30" fmla="*/ 2117035 w 8259418"/>
                <a:gd name="connsiteY30" fmla="*/ 5357192 h 6182139"/>
                <a:gd name="connsiteX31" fmla="*/ 2604052 w 8259418"/>
                <a:gd name="connsiteY31" fmla="*/ 5277679 h 6182139"/>
                <a:gd name="connsiteX32" fmla="*/ 3200400 w 8259418"/>
                <a:gd name="connsiteY32" fmla="*/ 5267739 h 6182139"/>
                <a:gd name="connsiteX33" fmla="*/ 3617844 w 8259418"/>
                <a:gd name="connsiteY33" fmla="*/ 5267739 h 6182139"/>
                <a:gd name="connsiteX34" fmla="*/ 4025348 w 8259418"/>
                <a:gd name="connsiteY34" fmla="*/ 5277679 h 6182139"/>
                <a:gd name="connsiteX35" fmla="*/ 4462670 w 8259418"/>
                <a:gd name="connsiteY35" fmla="*/ 5317435 h 6182139"/>
                <a:gd name="connsiteX36" fmla="*/ 4919870 w 8259418"/>
                <a:gd name="connsiteY36" fmla="*/ 5327374 h 6182139"/>
                <a:gd name="connsiteX37" fmla="*/ 5337313 w 8259418"/>
                <a:gd name="connsiteY37" fmla="*/ 5297557 h 6182139"/>
                <a:gd name="connsiteX38" fmla="*/ 5734878 w 8259418"/>
                <a:gd name="connsiteY38" fmla="*/ 5218044 h 6182139"/>
                <a:gd name="connsiteX39" fmla="*/ 6082748 w 8259418"/>
                <a:gd name="connsiteY39" fmla="*/ 5168348 h 6182139"/>
                <a:gd name="connsiteX40" fmla="*/ 6500191 w 8259418"/>
                <a:gd name="connsiteY40" fmla="*/ 5158409 h 6182139"/>
                <a:gd name="connsiteX41" fmla="*/ 6887818 w 8259418"/>
                <a:gd name="connsiteY41" fmla="*/ 5148470 h 6182139"/>
                <a:gd name="connsiteX42" fmla="*/ 7692887 w 8259418"/>
                <a:gd name="connsiteY42" fmla="*/ 5098774 h 6182139"/>
                <a:gd name="connsiteX43" fmla="*/ 8259418 w 8259418"/>
                <a:gd name="connsiteY43" fmla="*/ 5178287 h 6182139"/>
                <a:gd name="connsiteX44" fmla="*/ 8179904 w 8259418"/>
                <a:gd name="connsiteY44" fmla="*/ 4880113 h 6182139"/>
                <a:gd name="connsiteX45" fmla="*/ 8140148 w 8259418"/>
                <a:gd name="connsiteY45" fmla="*/ 4482548 h 6182139"/>
                <a:gd name="connsiteX46" fmla="*/ 8100391 w 8259418"/>
                <a:gd name="connsiteY46" fmla="*/ 3935896 h 6182139"/>
                <a:gd name="connsiteX47" fmla="*/ 8090452 w 8259418"/>
                <a:gd name="connsiteY47" fmla="*/ 3458818 h 6182139"/>
                <a:gd name="connsiteX48" fmla="*/ 7971183 w 8259418"/>
                <a:gd name="connsiteY48" fmla="*/ 2504661 h 6182139"/>
                <a:gd name="connsiteX49" fmla="*/ 7971183 w 8259418"/>
                <a:gd name="connsiteY49" fmla="*/ 1858618 h 6182139"/>
                <a:gd name="connsiteX50" fmla="*/ 7961244 w 8259418"/>
                <a:gd name="connsiteY50" fmla="*/ 1302026 h 6182139"/>
                <a:gd name="connsiteX51" fmla="*/ 7961244 w 8259418"/>
                <a:gd name="connsiteY51" fmla="*/ 795131 h 6182139"/>
                <a:gd name="connsiteX52" fmla="*/ 7991061 w 8259418"/>
                <a:gd name="connsiteY52" fmla="*/ 417444 h 6182139"/>
                <a:gd name="connsiteX53" fmla="*/ 7991061 w 8259418"/>
                <a:gd name="connsiteY53" fmla="*/ 129209 h 6182139"/>
                <a:gd name="connsiteX54" fmla="*/ 7951304 w 8259418"/>
                <a:gd name="connsiteY54" fmla="*/ 29818 h 6182139"/>
                <a:gd name="connsiteX55" fmla="*/ 7832035 w 8259418"/>
                <a:gd name="connsiteY55" fmla="*/ 19879 h 6182139"/>
                <a:gd name="connsiteX56" fmla="*/ 7682948 w 8259418"/>
                <a:gd name="connsiteY56" fmla="*/ 208722 h 6182139"/>
                <a:gd name="connsiteX57" fmla="*/ 7653131 w 8259418"/>
                <a:gd name="connsiteY57" fmla="*/ 417444 h 6182139"/>
                <a:gd name="connsiteX58" fmla="*/ 7653131 w 8259418"/>
                <a:gd name="connsiteY58" fmla="*/ 715618 h 6182139"/>
                <a:gd name="connsiteX59" fmla="*/ 7682948 w 8259418"/>
                <a:gd name="connsiteY59" fmla="*/ 1113183 h 6182139"/>
                <a:gd name="connsiteX60" fmla="*/ 7722704 w 8259418"/>
                <a:gd name="connsiteY60" fmla="*/ 1540565 h 6182139"/>
                <a:gd name="connsiteX61" fmla="*/ 7732644 w 8259418"/>
                <a:gd name="connsiteY61" fmla="*/ 1948070 h 6182139"/>
                <a:gd name="connsiteX62" fmla="*/ 7792278 w 8259418"/>
                <a:gd name="connsiteY62" fmla="*/ 2514600 h 6182139"/>
                <a:gd name="connsiteX63" fmla="*/ 7812157 w 8259418"/>
                <a:gd name="connsiteY63" fmla="*/ 2872409 h 6182139"/>
                <a:gd name="connsiteX64" fmla="*/ 7812157 w 8259418"/>
                <a:gd name="connsiteY64" fmla="*/ 3200400 h 6182139"/>
                <a:gd name="connsiteX65" fmla="*/ 7802218 w 8259418"/>
                <a:gd name="connsiteY65" fmla="*/ 3597965 h 6182139"/>
                <a:gd name="connsiteX66" fmla="*/ 7673009 w 8259418"/>
                <a:gd name="connsiteY66" fmla="*/ 4313583 h 6182139"/>
                <a:gd name="connsiteX67" fmla="*/ 7404652 w 8259418"/>
                <a:gd name="connsiteY67" fmla="*/ 4552122 h 6182139"/>
                <a:gd name="connsiteX68" fmla="*/ 7026965 w 8259418"/>
                <a:gd name="connsiteY68" fmla="*/ 4731026 h 6182139"/>
                <a:gd name="connsiteX69" fmla="*/ 6828183 w 8259418"/>
                <a:gd name="connsiteY69" fmla="*/ 4790661 h 6182139"/>
                <a:gd name="connsiteX70" fmla="*/ 6589644 w 8259418"/>
                <a:gd name="connsiteY70" fmla="*/ 4721087 h 6182139"/>
                <a:gd name="connsiteX71" fmla="*/ 6788426 w 8259418"/>
                <a:gd name="connsiteY71" fmla="*/ 4393096 h 6182139"/>
                <a:gd name="connsiteX72" fmla="*/ 7007087 w 8259418"/>
                <a:gd name="connsiteY72" fmla="*/ 3766931 h 6182139"/>
                <a:gd name="connsiteX73" fmla="*/ 6987209 w 8259418"/>
                <a:gd name="connsiteY73" fmla="*/ 3419061 h 6182139"/>
                <a:gd name="connsiteX74" fmla="*/ 6927574 w 8259418"/>
                <a:gd name="connsiteY74" fmla="*/ 2773018 h 6182139"/>
                <a:gd name="connsiteX75" fmla="*/ 6858000 w 8259418"/>
                <a:gd name="connsiteY75" fmla="*/ 2425148 h 6182139"/>
                <a:gd name="connsiteX76" fmla="*/ 6798365 w 8259418"/>
                <a:gd name="connsiteY76" fmla="*/ 2067339 h 6182139"/>
                <a:gd name="connsiteX77" fmla="*/ 6758609 w 8259418"/>
                <a:gd name="connsiteY77" fmla="*/ 1749287 h 6182139"/>
                <a:gd name="connsiteX78" fmla="*/ 6758609 w 8259418"/>
                <a:gd name="connsiteY78" fmla="*/ 1192696 h 6182139"/>
                <a:gd name="connsiteX79" fmla="*/ 6758609 w 8259418"/>
                <a:gd name="connsiteY79" fmla="*/ 685800 h 6182139"/>
                <a:gd name="connsiteX80" fmla="*/ 6808304 w 8259418"/>
                <a:gd name="connsiteY80" fmla="*/ 437322 h 6182139"/>
                <a:gd name="connsiteX81" fmla="*/ 6877878 w 8259418"/>
                <a:gd name="connsiteY81" fmla="*/ 318052 h 6182139"/>
                <a:gd name="connsiteX82" fmla="*/ 6887818 w 8259418"/>
                <a:gd name="connsiteY82" fmla="*/ 69574 h 6182139"/>
                <a:gd name="connsiteX0" fmla="*/ 6877879 w 8249479"/>
                <a:gd name="connsiteY0" fmla="*/ 69574 h 6182139"/>
                <a:gd name="connsiteX1" fmla="*/ 6708913 w 8249479"/>
                <a:gd name="connsiteY1" fmla="*/ 0 h 6182139"/>
                <a:gd name="connsiteX2" fmla="*/ 6589644 w 8249479"/>
                <a:gd name="connsiteY2" fmla="*/ 69574 h 6182139"/>
                <a:gd name="connsiteX3" fmla="*/ 6490252 w 8249479"/>
                <a:gd name="connsiteY3" fmla="*/ 268357 h 6182139"/>
                <a:gd name="connsiteX4" fmla="*/ 6440557 w 8249479"/>
                <a:gd name="connsiteY4" fmla="*/ 496957 h 6182139"/>
                <a:gd name="connsiteX5" fmla="*/ 6390861 w 8249479"/>
                <a:gd name="connsiteY5" fmla="*/ 765313 h 6182139"/>
                <a:gd name="connsiteX6" fmla="*/ 6380922 w 8249479"/>
                <a:gd name="connsiteY6" fmla="*/ 1083365 h 6182139"/>
                <a:gd name="connsiteX7" fmla="*/ 6420679 w 8249479"/>
                <a:gd name="connsiteY7" fmla="*/ 1371600 h 6182139"/>
                <a:gd name="connsiteX8" fmla="*/ 6470374 w 8249479"/>
                <a:gd name="connsiteY8" fmla="*/ 1679713 h 6182139"/>
                <a:gd name="connsiteX9" fmla="*/ 6500192 w 8249479"/>
                <a:gd name="connsiteY9" fmla="*/ 1938131 h 6182139"/>
                <a:gd name="connsiteX10" fmla="*/ 6569765 w 8249479"/>
                <a:gd name="connsiteY10" fmla="*/ 2325757 h 6182139"/>
                <a:gd name="connsiteX11" fmla="*/ 6579705 w 8249479"/>
                <a:gd name="connsiteY11" fmla="*/ 2822713 h 6182139"/>
                <a:gd name="connsiteX12" fmla="*/ 6510131 w 8249479"/>
                <a:gd name="connsiteY12" fmla="*/ 3906079 h 6182139"/>
                <a:gd name="connsiteX13" fmla="*/ 6380922 w 8249479"/>
                <a:gd name="connsiteY13" fmla="*/ 4343400 h 6182139"/>
                <a:gd name="connsiteX14" fmla="*/ 6013174 w 8249479"/>
                <a:gd name="connsiteY14" fmla="*/ 4780722 h 6182139"/>
                <a:gd name="connsiteX15" fmla="*/ 5605670 w 8249479"/>
                <a:gd name="connsiteY15" fmla="*/ 4999383 h 6182139"/>
                <a:gd name="connsiteX16" fmla="*/ 4989444 w 8249479"/>
                <a:gd name="connsiteY16" fmla="*/ 5118652 h 6182139"/>
                <a:gd name="connsiteX17" fmla="*/ 4393096 w 8249479"/>
                <a:gd name="connsiteY17" fmla="*/ 5158409 h 6182139"/>
                <a:gd name="connsiteX18" fmla="*/ 3627783 w 8249479"/>
                <a:gd name="connsiteY18" fmla="*/ 4721087 h 6182139"/>
                <a:gd name="connsiteX19" fmla="*/ 2941983 w 8249479"/>
                <a:gd name="connsiteY19" fmla="*/ 4711148 h 6182139"/>
                <a:gd name="connsiteX20" fmla="*/ 2494722 w 8249479"/>
                <a:gd name="connsiteY20" fmla="*/ 4800600 h 6182139"/>
                <a:gd name="connsiteX21" fmla="*/ 1938131 w 8249479"/>
                <a:gd name="connsiteY21" fmla="*/ 4860234 h 6182139"/>
                <a:gd name="connsiteX22" fmla="*/ 1143000 w 8249479"/>
                <a:gd name="connsiteY22" fmla="*/ 5009322 h 6182139"/>
                <a:gd name="connsiteX23" fmla="*/ 824949 w 8249479"/>
                <a:gd name="connsiteY23" fmla="*/ 5068957 h 6182139"/>
                <a:gd name="connsiteX24" fmla="*/ 367747 w 8249479"/>
                <a:gd name="connsiteY24" fmla="*/ 5307497 h 6182139"/>
                <a:gd name="connsiteX25" fmla="*/ 0 w 8249479"/>
                <a:gd name="connsiteY25" fmla="*/ 5466522 h 6182139"/>
                <a:gd name="connsiteX26" fmla="*/ 9939 w 8249479"/>
                <a:gd name="connsiteY26" fmla="*/ 6182139 h 6182139"/>
                <a:gd name="connsiteX27" fmla="*/ 427383 w 8249479"/>
                <a:gd name="connsiteY27" fmla="*/ 5963479 h 6182139"/>
                <a:gd name="connsiteX28" fmla="*/ 1003852 w 8249479"/>
                <a:gd name="connsiteY28" fmla="*/ 5645426 h 6182139"/>
                <a:gd name="connsiteX29" fmla="*/ 1510748 w 8249479"/>
                <a:gd name="connsiteY29" fmla="*/ 5506279 h 6182139"/>
                <a:gd name="connsiteX30" fmla="*/ 2107096 w 8249479"/>
                <a:gd name="connsiteY30" fmla="*/ 5357192 h 6182139"/>
                <a:gd name="connsiteX31" fmla="*/ 2594113 w 8249479"/>
                <a:gd name="connsiteY31" fmla="*/ 5277679 h 6182139"/>
                <a:gd name="connsiteX32" fmla="*/ 3190461 w 8249479"/>
                <a:gd name="connsiteY32" fmla="*/ 5267739 h 6182139"/>
                <a:gd name="connsiteX33" fmla="*/ 3607905 w 8249479"/>
                <a:gd name="connsiteY33" fmla="*/ 5267739 h 6182139"/>
                <a:gd name="connsiteX34" fmla="*/ 4015409 w 8249479"/>
                <a:gd name="connsiteY34" fmla="*/ 5277679 h 6182139"/>
                <a:gd name="connsiteX35" fmla="*/ 4452731 w 8249479"/>
                <a:gd name="connsiteY35" fmla="*/ 5317435 h 6182139"/>
                <a:gd name="connsiteX36" fmla="*/ 4909931 w 8249479"/>
                <a:gd name="connsiteY36" fmla="*/ 5327374 h 6182139"/>
                <a:gd name="connsiteX37" fmla="*/ 5327374 w 8249479"/>
                <a:gd name="connsiteY37" fmla="*/ 5297557 h 6182139"/>
                <a:gd name="connsiteX38" fmla="*/ 5724939 w 8249479"/>
                <a:gd name="connsiteY38" fmla="*/ 5218044 h 6182139"/>
                <a:gd name="connsiteX39" fmla="*/ 6072809 w 8249479"/>
                <a:gd name="connsiteY39" fmla="*/ 5168348 h 6182139"/>
                <a:gd name="connsiteX40" fmla="*/ 6490252 w 8249479"/>
                <a:gd name="connsiteY40" fmla="*/ 5158409 h 6182139"/>
                <a:gd name="connsiteX41" fmla="*/ 6877879 w 8249479"/>
                <a:gd name="connsiteY41" fmla="*/ 5148470 h 6182139"/>
                <a:gd name="connsiteX42" fmla="*/ 7682948 w 8249479"/>
                <a:gd name="connsiteY42" fmla="*/ 5098774 h 6182139"/>
                <a:gd name="connsiteX43" fmla="*/ 8249479 w 8249479"/>
                <a:gd name="connsiteY43" fmla="*/ 5178287 h 6182139"/>
                <a:gd name="connsiteX44" fmla="*/ 8169965 w 8249479"/>
                <a:gd name="connsiteY44" fmla="*/ 4880113 h 6182139"/>
                <a:gd name="connsiteX45" fmla="*/ 8130209 w 8249479"/>
                <a:gd name="connsiteY45" fmla="*/ 4482548 h 6182139"/>
                <a:gd name="connsiteX46" fmla="*/ 8090452 w 8249479"/>
                <a:gd name="connsiteY46" fmla="*/ 3935896 h 6182139"/>
                <a:gd name="connsiteX47" fmla="*/ 8080513 w 8249479"/>
                <a:gd name="connsiteY47" fmla="*/ 3458818 h 6182139"/>
                <a:gd name="connsiteX48" fmla="*/ 7961244 w 8249479"/>
                <a:gd name="connsiteY48" fmla="*/ 2504661 h 6182139"/>
                <a:gd name="connsiteX49" fmla="*/ 7961244 w 8249479"/>
                <a:gd name="connsiteY49" fmla="*/ 1858618 h 6182139"/>
                <a:gd name="connsiteX50" fmla="*/ 7951305 w 8249479"/>
                <a:gd name="connsiteY50" fmla="*/ 1302026 h 6182139"/>
                <a:gd name="connsiteX51" fmla="*/ 7951305 w 8249479"/>
                <a:gd name="connsiteY51" fmla="*/ 795131 h 6182139"/>
                <a:gd name="connsiteX52" fmla="*/ 7981122 w 8249479"/>
                <a:gd name="connsiteY52" fmla="*/ 417444 h 6182139"/>
                <a:gd name="connsiteX53" fmla="*/ 7981122 w 8249479"/>
                <a:gd name="connsiteY53" fmla="*/ 129209 h 6182139"/>
                <a:gd name="connsiteX54" fmla="*/ 7941365 w 8249479"/>
                <a:gd name="connsiteY54" fmla="*/ 29818 h 6182139"/>
                <a:gd name="connsiteX55" fmla="*/ 7822096 w 8249479"/>
                <a:gd name="connsiteY55" fmla="*/ 19879 h 6182139"/>
                <a:gd name="connsiteX56" fmla="*/ 7673009 w 8249479"/>
                <a:gd name="connsiteY56" fmla="*/ 208722 h 6182139"/>
                <a:gd name="connsiteX57" fmla="*/ 7643192 w 8249479"/>
                <a:gd name="connsiteY57" fmla="*/ 417444 h 6182139"/>
                <a:gd name="connsiteX58" fmla="*/ 7643192 w 8249479"/>
                <a:gd name="connsiteY58" fmla="*/ 715618 h 6182139"/>
                <a:gd name="connsiteX59" fmla="*/ 7673009 w 8249479"/>
                <a:gd name="connsiteY59" fmla="*/ 1113183 h 6182139"/>
                <a:gd name="connsiteX60" fmla="*/ 7712765 w 8249479"/>
                <a:gd name="connsiteY60" fmla="*/ 1540565 h 6182139"/>
                <a:gd name="connsiteX61" fmla="*/ 7722705 w 8249479"/>
                <a:gd name="connsiteY61" fmla="*/ 1948070 h 6182139"/>
                <a:gd name="connsiteX62" fmla="*/ 7782339 w 8249479"/>
                <a:gd name="connsiteY62" fmla="*/ 2514600 h 6182139"/>
                <a:gd name="connsiteX63" fmla="*/ 7802218 w 8249479"/>
                <a:gd name="connsiteY63" fmla="*/ 2872409 h 6182139"/>
                <a:gd name="connsiteX64" fmla="*/ 7802218 w 8249479"/>
                <a:gd name="connsiteY64" fmla="*/ 3200400 h 6182139"/>
                <a:gd name="connsiteX65" fmla="*/ 7792279 w 8249479"/>
                <a:gd name="connsiteY65" fmla="*/ 3597965 h 6182139"/>
                <a:gd name="connsiteX66" fmla="*/ 7663070 w 8249479"/>
                <a:gd name="connsiteY66" fmla="*/ 4313583 h 6182139"/>
                <a:gd name="connsiteX67" fmla="*/ 7394713 w 8249479"/>
                <a:gd name="connsiteY67" fmla="*/ 4552122 h 6182139"/>
                <a:gd name="connsiteX68" fmla="*/ 7017026 w 8249479"/>
                <a:gd name="connsiteY68" fmla="*/ 4731026 h 6182139"/>
                <a:gd name="connsiteX69" fmla="*/ 6818244 w 8249479"/>
                <a:gd name="connsiteY69" fmla="*/ 4790661 h 6182139"/>
                <a:gd name="connsiteX70" fmla="*/ 6579705 w 8249479"/>
                <a:gd name="connsiteY70" fmla="*/ 4721087 h 6182139"/>
                <a:gd name="connsiteX71" fmla="*/ 6778487 w 8249479"/>
                <a:gd name="connsiteY71" fmla="*/ 4393096 h 6182139"/>
                <a:gd name="connsiteX72" fmla="*/ 6997148 w 8249479"/>
                <a:gd name="connsiteY72" fmla="*/ 3766931 h 6182139"/>
                <a:gd name="connsiteX73" fmla="*/ 6977270 w 8249479"/>
                <a:gd name="connsiteY73" fmla="*/ 3419061 h 6182139"/>
                <a:gd name="connsiteX74" fmla="*/ 6917635 w 8249479"/>
                <a:gd name="connsiteY74" fmla="*/ 2773018 h 6182139"/>
                <a:gd name="connsiteX75" fmla="*/ 6848061 w 8249479"/>
                <a:gd name="connsiteY75" fmla="*/ 2425148 h 6182139"/>
                <a:gd name="connsiteX76" fmla="*/ 6788426 w 8249479"/>
                <a:gd name="connsiteY76" fmla="*/ 2067339 h 6182139"/>
                <a:gd name="connsiteX77" fmla="*/ 6748670 w 8249479"/>
                <a:gd name="connsiteY77" fmla="*/ 1749287 h 6182139"/>
                <a:gd name="connsiteX78" fmla="*/ 6748670 w 8249479"/>
                <a:gd name="connsiteY78" fmla="*/ 1192696 h 6182139"/>
                <a:gd name="connsiteX79" fmla="*/ 6748670 w 8249479"/>
                <a:gd name="connsiteY79" fmla="*/ 685800 h 6182139"/>
                <a:gd name="connsiteX80" fmla="*/ 6798365 w 8249479"/>
                <a:gd name="connsiteY80" fmla="*/ 437322 h 6182139"/>
                <a:gd name="connsiteX81" fmla="*/ 6867939 w 8249479"/>
                <a:gd name="connsiteY81" fmla="*/ 318052 h 6182139"/>
                <a:gd name="connsiteX82" fmla="*/ 6877879 w 8249479"/>
                <a:gd name="connsiteY82" fmla="*/ 69574 h 6182139"/>
                <a:gd name="connsiteX0" fmla="*/ 6897758 w 8269358"/>
                <a:gd name="connsiteY0" fmla="*/ 69574 h 5963479"/>
                <a:gd name="connsiteX1" fmla="*/ 6728792 w 8269358"/>
                <a:gd name="connsiteY1" fmla="*/ 0 h 5963479"/>
                <a:gd name="connsiteX2" fmla="*/ 6609523 w 8269358"/>
                <a:gd name="connsiteY2" fmla="*/ 69574 h 5963479"/>
                <a:gd name="connsiteX3" fmla="*/ 6510131 w 8269358"/>
                <a:gd name="connsiteY3" fmla="*/ 268357 h 5963479"/>
                <a:gd name="connsiteX4" fmla="*/ 6460436 w 8269358"/>
                <a:gd name="connsiteY4" fmla="*/ 496957 h 5963479"/>
                <a:gd name="connsiteX5" fmla="*/ 6410740 w 8269358"/>
                <a:gd name="connsiteY5" fmla="*/ 765313 h 5963479"/>
                <a:gd name="connsiteX6" fmla="*/ 6400801 w 8269358"/>
                <a:gd name="connsiteY6" fmla="*/ 1083365 h 5963479"/>
                <a:gd name="connsiteX7" fmla="*/ 6440558 w 8269358"/>
                <a:gd name="connsiteY7" fmla="*/ 1371600 h 5963479"/>
                <a:gd name="connsiteX8" fmla="*/ 6490253 w 8269358"/>
                <a:gd name="connsiteY8" fmla="*/ 1679713 h 5963479"/>
                <a:gd name="connsiteX9" fmla="*/ 6520071 w 8269358"/>
                <a:gd name="connsiteY9" fmla="*/ 1938131 h 5963479"/>
                <a:gd name="connsiteX10" fmla="*/ 6589644 w 8269358"/>
                <a:gd name="connsiteY10" fmla="*/ 2325757 h 5963479"/>
                <a:gd name="connsiteX11" fmla="*/ 6599584 w 8269358"/>
                <a:gd name="connsiteY11" fmla="*/ 2822713 h 5963479"/>
                <a:gd name="connsiteX12" fmla="*/ 6530010 w 8269358"/>
                <a:gd name="connsiteY12" fmla="*/ 3906079 h 5963479"/>
                <a:gd name="connsiteX13" fmla="*/ 6400801 w 8269358"/>
                <a:gd name="connsiteY13" fmla="*/ 4343400 h 5963479"/>
                <a:gd name="connsiteX14" fmla="*/ 6033053 w 8269358"/>
                <a:gd name="connsiteY14" fmla="*/ 4780722 h 5963479"/>
                <a:gd name="connsiteX15" fmla="*/ 5625549 w 8269358"/>
                <a:gd name="connsiteY15" fmla="*/ 4999383 h 5963479"/>
                <a:gd name="connsiteX16" fmla="*/ 5009323 w 8269358"/>
                <a:gd name="connsiteY16" fmla="*/ 5118652 h 5963479"/>
                <a:gd name="connsiteX17" fmla="*/ 4412975 w 8269358"/>
                <a:gd name="connsiteY17" fmla="*/ 5158409 h 5963479"/>
                <a:gd name="connsiteX18" fmla="*/ 3647662 w 8269358"/>
                <a:gd name="connsiteY18" fmla="*/ 4721087 h 5963479"/>
                <a:gd name="connsiteX19" fmla="*/ 2961862 w 8269358"/>
                <a:gd name="connsiteY19" fmla="*/ 4711148 h 5963479"/>
                <a:gd name="connsiteX20" fmla="*/ 2514601 w 8269358"/>
                <a:gd name="connsiteY20" fmla="*/ 4800600 h 5963479"/>
                <a:gd name="connsiteX21" fmla="*/ 1958010 w 8269358"/>
                <a:gd name="connsiteY21" fmla="*/ 4860234 h 5963479"/>
                <a:gd name="connsiteX22" fmla="*/ 1162879 w 8269358"/>
                <a:gd name="connsiteY22" fmla="*/ 5009322 h 5963479"/>
                <a:gd name="connsiteX23" fmla="*/ 844828 w 8269358"/>
                <a:gd name="connsiteY23" fmla="*/ 5068957 h 5963479"/>
                <a:gd name="connsiteX24" fmla="*/ 387626 w 8269358"/>
                <a:gd name="connsiteY24" fmla="*/ 5307497 h 5963479"/>
                <a:gd name="connsiteX25" fmla="*/ 19879 w 8269358"/>
                <a:gd name="connsiteY25" fmla="*/ 5466522 h 5963479"/>
                <a:gd name="connsiteX26" fmla="*/ 0 w 8269358"/>
                <a:gd name="connsiteY26" fmla="*/ 5665304 h 5963479"/>
                <a:gd name="connsiteX27" fmla="*/ 447262 w 8269358"/>
                <a:gd name="connsiteY27" fmla="*/ 5963479 h 5963479"/>
                <a:gd name="connsiteX28" fmla="*/ 1023731 w 8269358"/>
                <a:gd name="connsiteY28" fmla="*/ 5645426 h 5963479"/>
                <a:gd name="connsiteX29" fmla="*/ 1530627 w 8269358"/>
                <a:gd name="connsiteY29" fmla="*/ 5506279 h 5963479"/>
                <a:gd name="connsiteX30" fmla="*/ 2126975 w 8269358"/>
                <a:gd name="connsiteY30" fmla="*/ 5357192 h 5963479"/>
                <a:gd name="connsiteX31" fmla="*/ 2613992 w 8269358"/>
                <a:gd name="connsiteY31" fmla="*/ 5277679 h 5963479"/>
                <a:gd name="connsiteX32" fmla="*/ 3210340 w 8269358"/>
                <a:gd name="connsiteY32" fmla="*/ 5267739 h 5963479"/>
                <a:gd name="connsiteX33" fmla="*/ 3627784 w 8269358"/>
                <a:gd name="connsiteY33" fmla="*/ 5267739 h 5963479"/>
                <a:gd name="connsiteX34" fmla="*/ 4035288 w 8269358"/>
                <a:gd name="connsiteY34" fmla="*/ 5277679 h 5963479"/>
                <a:gd name="connsiteX35" fmla="*/ 4472610 w 8269358"/>
                <a:gd name="connsiteY35" fmla="*/ 5317435 h 5963479"/>
                <a:gd name="connsiteX36" fmla="*/ 4929810 w 8269358"/>
                <a:gd name="connsiteY36" fmla="*/ 5327374 h 5963479"/>
                <a:gd name="connsiteX37" fmla="*/ 5347253 w 8269358"/>
                <a:gd name="connsiteY37" fmla="*/ 5297557 h 5963479"/>
                <a:gd name="connsiteX38" fmla="*/ 5744818 w 8269358"/>
                <a:gd name="connsiteY38" fmla="*/ 5218044 h 5963479"/>
                <a:gd name="connsiteX39" fmla="*/ 6092688 w 8269358"/>
                <a:gd name="connsiteY39" fmla="*/ 5168348 h 5963479"/>
                <a:gd name="connsiteX40" fmla="*/ 6510131 w 8269358"/>
                <a:gd name="connsiteY40" fmla="*/ 5158409 h 5963479"/>
                <a:gd name="connsiteX41" fmla="*/ 6897758 w 8269358"/>
                <a:gd name="connsiteY41" fmla="*/ 5148470 h 5963479"/>
                <a:gd name="connsiteX42" fmla="*/ 7702827 w 8269358"/>
                <a:gd name="connsiteY42" fmla="*/ 5098774 h 5963479"/>
                <a:gd name="connsiteX43" fmla="*/ 8269358 w 8269358"/>
                <a:gd name="connsiteY43" fmla="*/ 5178287 h 5963479"/>
                <a:gd name="connsiteX44" fmla="*/ 8189844 w 8269358"/>
                <a:gd name="connsiteY44" fmla="*/ 4880113 h 5963479"/>
                <a:gd name="connsiteX45" fmla="*/ 8150088 w 8269358"/>
                <a:gd name="connsiteY45" fmla="*/ 4482548 h 5963479"/>
                <a:gd name="connsiteX46" fmla="*/ 8110331 w 8269358"/>
                <a:gd name="connsiteY46" fmla="*/ 3935896 h 5963479"/>
                <a:gd name="connsiteX47" fmla="*/ 8100392 w 8269358"/>
                <a:gd name="connsiteY47" fmla="*/ 3458818 h 5963479"/>
                <a:gd name="connsiteX48" fmla="*/ 7981123 w 8269358"/>
                <a:gd name="connsiteY48" fmla="*/ 2504661 h 5963479"/>
                <a:gd name="connsiteX49" fmla="*/ 7981123 w 8269358"/>
                <a:gd name="connsiteY49" fmla="*/ 1858618 h 5963479"/>
                <a:gd name="connsiteX50" fmla="*/ 7971184 w 8269358"/>
                <a:gd name="connsiteY50" fmla="*/ 1302026 h 5963479"/>
                <a:gd name="connsiteX51" fmla="*/ 7971184 w 8269358"/>
                <a:gd name="connsiteY51" fmla="*/ 795131 h 5963479"/>
                <a:gd name="connsiteX52" fmla="*/ 8001001 w 8269358"/>
                <a:gd name="connsiteY52" fmla="*/ 417444 h 5963479"/>
                <a:gd name="connsiteX53" fmla="*/ 8001001 w 8269358"/>
                <a:gd name="connsiteY53" fmla="*/ 129209 h 5963479"/>
                <a:gd name="connsiteX54" fmla="*/ 7961244 w 8269358"/>
                <a:gd name="connsiteY54" fmla="*/ 29818 h 5963479"/>
                <a:gd name="connsiteX55" fmla="*/ 7841975 w 8269358"/>
                <a:gd name="connsiteY55" fmla="*/ 19879 h 5963479"/>
                <a:gd name="connsiteX56" fmla="*/ 7692888 w 8269358"/>
                <a:gd name="connsiteY56" fmla="*/ 208722 h 5963479"/>
                <a:gd name="connsiteX57" fmla="*/ 7663071 w 8269358"/>
                <a:gd name="connsiteY57" fmla="*/ 417444 h 5963479"/>
                <a:gd name="connsiteX58" fmla="*/ 7663071 w 8269358"/>
                <a:gd name="connsiteY58" fmla="*/ 715618 h 5963479"/>
                <a:gd name="connsiteX59" fmla="*/ 7692888 w 8269358"/>
                <a:gd name="connsiteY59" fmla="*/ 1113183 h 5963479"/>
                <a:gd name="connsiteX60" fmla="*/ 7732644 w 8269358"/>
                <a:gd name="connsiteY60" fmla="*/ 1540565 h 5963479"/>
                <a:gd name="connsiteX61" fmla="*/ 7742584 w 8269358"/>
                <a:gd name="connsiteY61" fmla="*/ 1948070 h 5963479"/>
                <a:gd name="connsiteX62" fmla="*/ 7802218 w 8269358"/>
                <a:gd name="connsiteY62" fmla="*/ 2514600 h 5963479"/>
                <a:gd name="connsiteX63" fmla="*/ 7822097 w 8269358"/>
                <a:gd name="connsiteY63" fmla="*/ 2872409 h 5963479"/>
                <a:gd name="connsiteX64" fmla="*/ 7822097 w 8269358"/>
                <a:gd name="connsiteY64" fmla="*/ 3200400 h 5963479"/>
                <a:gd name="connsiteX65" fmla="*/ 7812158 w 8269358"/>
                <a:gd name="connsiteY65" fmla="*/ 3597965 h 5963479"/>
                <a:gd name="connsiteX66" fmla="*/ 7682949 w 8269358"/>
                <a:gd name="connsiteY66" fmla="*/ 4313583 h 5963479"/>
                <a:gd name="connsiteX67" fmla="*/ 7414592 w 8269358"/>
                <a:gd name="connsiteY67" fmla="*/ 4552122 h 5963479"/>
                <a:gd name="connsiteX68" fmla="*/ 7036905 w 8269358"/>
                <a:gd name="connsiteY68" fmla="*/ 4731026 h 5963479"/>
                <a:gd name="connsiteX69" fmla="*/ 6838123 w 8269358"/>
                <a:gd name="connsiteY69" fmla="*/ 4790661 h 5963479"/>
                <a:gd name="connsiteX70" fmla="*/ 6599584 w 8269358"/>
                <a:gd name="connsiteY70" fmla="*/ 4721087 h 5963479"/>
                <a:gd name="connsiteX71" fmla="*/ 6798366 w 8269358"/>
                <a:gd name="connsiteY71" fmla="*/ 4393096 h 5963479"/>
                <a:gd name="connsiteX72" fmla="*/ 7017027 w 8269358"/>
                <a:gd name="connsiteY72" fmla="*/ 3766931 h 5963479"/>
                <a:gd name="connsiteX73" fmla="*/ 6997149 w 8269358"/>
                <a:gd name="connsiteY73" fmla="*/ 3419061 h 5963479"/>
                <a:gd name="connsiteX74" fmla="*/ 6937514 w 8269358"/>
                <a:gd name="connsiteY74" fmla="*/ 2773018 h 5963479"/>
                <a:gd name="connsiteX75" fmla="*/ 6867940 w 8269358"/>
                <a:gd name="connsiteY75" fmla="*/ 2425148 h 5963479"/>
                <a:gd name="connsiteX76" fmla="*/ 6808305 w 8269358"/>
                <a:gd name="connsiteY76" fmla="*/ 2067339 h 5963479"/>
                <a:gd name="connsiteX77" fmla="*/ 6768549 w 8269358"/>
                <a:gd name="connsiteY77" fmla="*/ 1749287 h 5963479"/>
                <a:gd name="connsiteX78" fmla="*/ 6768549 w 8269358"/>
                <a:gd name="connsiteY78" fmla="*/ 1192696 h 5963479"/>
                <a:gd name="connsiteX79" fmla="*/ 6768549 w 8269358"/>
                <a:gd name="connsiteY79" fmla="*/ 685800 h 5963479"/>
                <a:gd name="connsiteX80" fmla="*/ 6818244 w 8269358"/>
                <a:gd name="connsiteY80" fmla="*/ 437322 h 5963479"/>
                <a:gd name="connsiteX81" fmla="*/ 6887818 w 8269358"/>
                <a:gd name="connsiteY81" fmla="*/ 318052 h 5963479"/>
                <a:gd name="connsiteX82" fmla="*/ 6897758 w 8269358"/>
                <a:gd name="connsiteY82" fmla="*/ 69574 h 5963479"/>
                <a:gd name="connsiteX0" fmla="*/ 6897758 w 8269358"/>
                <a:gd name="connsiteY0" fmla="*/ 69574 h 5665304"/>
                <a:gd name="connsiteX1" fmla="*/ 6728792 w 8269358"/>
                <a:gd name="connsiteY1" fmla="*/ 0 h 5665304"/>
                <a:gd name="connsiteX2" fmla="*/ 6609523 w 8269358"/>
                <a:gd name="connsiteY2" fmla="*/ 69574 h 5665304"/>
                <a:gd name="connsiteX3" fmla="*/ 6510131 w 8269358"/>
                <a:gd name="connsiteY3" fmla="*/ 268357 h 5665304"/>
                <a:gd name="connsiteX4" fmla="*/ 6460436 w 8269358"/>
                <a:gd name="connsiteY4" fmla="*/ 496957 h 5665304"/>
                <a:gd name="connsiteX5" fmla="*/ 6410740 w 8269358"/>
                <a:gd name="connsiteY5" fmla="*/ 765313 h 5665304"/>
                <a:gd name="connsiteX6" fmla="*/ 6400801 w 8269358"/>
                <a:gd name="connsiteY6" fmla="*/ 1083365 h 5665304"/>
                <a:gd name="connsiteX7" fmla="*/ 6440558 w 8269358"/>
                <a:gd name="connsiteY7" fmla="*/ 1371600 h 5665304"/>
                <a:gd name="connsiteX8" fmla="*/ 6490253 w 8269358"/>
                <a:gd name="connsiteY8" fmla="*/ 1679713 h 5665304"/>
                <a:gd name="connsiteX9" fmla="*/ 6520071 w 8269358"/>
                <a:gd name="connsiteY9" fmla="*/ 1938131 h 5665304"/>
                <a:gd name="connsiteX10" fmla="*/ 6589644 w 8269358"/>
                <a:gd name="connsiteY10" fmla="*/ 2325757 h 5665304"/>
                <a:gd name="connsiteX11" fmla="*/ 6599584 w 8269358"/>
                <a:gd name="connsiteY11" fmla="*/ 2822713 h 5665304"/>
                <a:gd name="connsiteX12" fmla="*/ 6530010 w 8269358"/>
                <a:gd name="connsiteY12" fmla="*/ 3906079 h 5665304"/>
                <a:gd name="connsiteX13" fmla="*/ 6400801 w 8269358"/>
                <a:gd name="connsiteY13" fmla="*/ 4343400 h 5665304"/>
                <a:gd name="connsiteX14" fmla="*/ 6033053 w 8269358"/>
                <a:gd name="connsiteY14" fmla="*/ 4780722 h 5665304"/>
                <a:gd name="connsiteX15" fmla="*/ 5625549 w 8269358"/>
                <a:gd name="connsiteY15" fmla="*/ 4999383 h 5665304"/>
                <a:gd name="connsiteX16" fmla="*/ 5009323 w 8269358"/>
                <a:gd name="connsiteY16" fmla="*/ 5118652 h 5665304"/>
                <a:gd name="connsiteX17" fmla="*/ 4412975 w 8269358"/>
                <a:gd name="connsiteY17" fmla="*/ 5158409 h 5665304"/>
                <a:gd name="connsiteX18" fmla="*/ 3647662 w 8269358"/>
                <a:gd name="connsiteY18" fmla="*/ 4721087 h 5665304"/>
                <a:gd name="connsiteX19" fmla="*/ 2961862 w 8269358"/>
                <a:gd name="connsiteY19" fmla="*/ 4711148 h 5665304"/>
                <a:gd name="connsiteX20" fmla="*/ 2514601 w 8269358"/>
                <a:gd name="connsiteY20" fmla="*/ 4800600 h 5665304"/>
                <a:gd name="connsiteX21" fmla="*/ 1958010 w 8269358"/>
                <a:gd name="connsiteY21" fmla="*/ 4860234 h 5665304"/>
                <a:gd name="connsiteX22" fmla="*/ 1162879 w 8269358"/>
                <a:gd name="connsiteY22" fmla="*/ 5009322 h 5665304"/>
                <a:gd name="connsiteX23" fmla="*/ 844828 w 8269358"/>
                <a:gd name="connsiteY23" fmla="*/ 5068957 h 5665304"/>
                <a:gd name="connsiteX24" fmla="*/ 387626 w 8269358"/>
                <a:gd name="connsiteY24" fmla="*/ 5307497 h 5665304"/>
                <a:gd name="connsiteX25" fmla="*/ 19879 w 8269358"/>
                <a:gd name="connsiteY25" fmla="*/ 5466522 h 5665304"/>
                <a:gd name="connsiteX26" fmla="*/ 0 w 8269358"/>
                <a:gd name="connsiteY26" fmla="*/ 5665304 h 5665304"/>
                <a:gd name="connsiteX27" fmla="*/ 228601 w 8269358"/>
                <a:gd name="connsiteY27" fmla="*/ 5426766 h 5665304"/>
                <a:gd name="connsiteX28" fmla="*/ 1023731 w 8269358"/>
                <a:gd name="connsiteY28" fmla="*/ 5645426 h 5665304"/>
                <a:gd name="connsiteX29" fmla="*/ 1530627 w 8269358"/>
                <a:gd name="connsiteY29" fmla="*/ 5506279 h 5665304"/>
                <a:gd name="connsiteX30" fmla="*/ 2126975 w 8269358"/>
                <a:gd name="connsiteY30" fmla="*/ 5357192 h 5665304"/>
                <a:gd name="connsiteX31" fmla="*/ 2613992 w 8269358"/>
                <a:gd name="connsiteY31" fmla="*/ 5277679 h 5665304"/>
                <a:gd name="connsiteX32" fmla="*/ 3210340 w 8269358"/>
                <a:gd name="connsiteY32" fmla="*/ 5267739 h 5665304"/>
                <a:gd name="connsiteX33" fmla="*/ 3627784 w 8269358"/>
                <a:gd name="connsiteY33" fmla="*/ 5267739 h 5665304"/>
                <a:gd name="connsiteX34" fmla="*/ 4035288 w 8269358"/>
                <a:gd name="connsiteY34" fmla="*/ 5277679 h 5665304"/>
                <a:gd name="connsiteX35" fmla="*/ 4472610 w 8269358"/>
                <a:gd name="connsiteY35" fmla="*/ 5317435 h 5665304"/>
                <a:gd name="connsiteX36" fmla="*/ 4929810 w 8269358"/>
                <a:gd name="connsiteY36" fmla="*/ 5327374 h 5665304"/>
                <a:gd name="connsiteX37" fmla="*/ 5347253 w 8269358"/>
                <a:gd name="connsiteY37" fmla="*/ 5297557 h 5665304"/>
                <a:gd name="connsiteX38" fmla="*/ 5744818 w 8269358"/>
                <a:gd name="connsiteY38" fmla="*/ 5218044 h 5665304"/>
                <a:gd name="connsiteX39" fmla="*/ 6092688 w 8269358"/>
                <a:gd name="connsiteY39" fmla="*/ 5168348 h 5665304"/>
                <a:gd name="connsiteX40" fmla="*/ 6510131 w 8269358"/>
                <a:gd name="connsiteY40" fmla="*/ 5158409 h 5665304"/>
                <a:gd name="connsiteX41" fmla="*/ 6897758 w 8269358"/>
                <a:gd name="connsiteY41" fmla="*/ 5148470 h 5665304"/>
                <a:gd name="connsiteX42" fmla="*/ 7702827 w 8269358"/>
                <a:gd name="connsiteY42" fmla="*/ 5098774 h 5665304"/>
                <a:gd name="connsiteX43" fmla="*/ 8269358 w 8269358"/>
                <a:gd name="connsiteY43" fmla="*/ 5178287 h 5665304"/>
                <a:gd name="connsiteX44" fmla="*/ 8189844 w 8269358"/>
                <a:gd name="connsiteY44" fmla="*/ 4880113 h 5665304"/>
                <a:gd name="connsiteX45" fmla="*/ 8150088 w 8269358"/>
                <a:gd name="connsiteY45" fmla="*/ 4482548 h 5665304"/>
                <a:gd name="connsiteX46" fmla="*/ 8110331 w 8269358"/>
                <a:gd name="connsiteY46" fmla="*/ 3935896 h 5665304"/>
                <a:gd name="connsiteX47" fmla="*/ 8100392 w 8269358"/>
                <a:gd name="connsiteY47" fmla="*/ 3458818 h 5665304"/>
                <a:gd name="connsiteX48" fmla="*/ 7981123 w 8269358"/>
                <a:gd name="connsiteY48" fmla="*/ 2504661 h 5665304"/>
                <a:gd name="connsiteX49" fmla="*/ 7981123 w 8269358"/>
                <a:gd name="connsiteY49" fmla="*/ 1858618 h 5665304"/>
                <a:gd name="connsiteX50" fmla="*/ 7971184 w 8269358"/>
                <a:gd name="connsiteY50" fmla="*/ 1302026 h 5665304"/>
                <a:gd name="connsiteX51" fmla="*/ 7971184 w 8269358"/>
                <a:gd name="connsiteY51" fmla="*/ 795131 h 5665304"/>
                <a:gd name="connsiteX52" fmla="*/ 8001001 w 8269358"/>
                <a:gd name="connsiteY52" fmla="*/ 417444 h 5665304"/>
                <a:gd name="connsiteX53" fmla="*/ 8001001 w 8269358"/>
                <a:gd name="connsiteY53" fmla="*/ 129209 h 5665304"/>
                <a:gd name="connsiteX54" fmla="*/ 7961244 w 8269358"/>
                <a:gd name="connsiteY54" fmla="*/ 29818 h 5665304"/>
                <a:gd name="connsiteX55" fmla="*/ 7841975 w 8269358"/>
                <a:gd name="connsiteY55" fmla="*/ 19879 h 5665304"/>
                <a:gd name="connsiteX56" fmla="*/ 7692888 w 8269358"/>
                <a:gd name="connsiteY56" fmla="*/ 208722 h 5665304"/>
                <a:gd name="connsiteX57" fmla="*/ 7663071 w 8269358"/>
                <a:gd name="connsiteY57" fmla="*/ 417444 h 5665304"/>
                <a:gd name="connsiteX58" fmla="*/ 7663071 w 8269358"/>
                <a:gd name="connsiteY58" fmla="*/ 715618 h 5665304"/>
                <a:gd name="connsiteX59" fmla="*/ 7692888 w 8269358"/>
                <a:gd name="connsiteY59" fmla="*/ 1113183 h 5665304"/>
                <a:gd name="connsiteX60" fmla="*/ 7732644 w 8269358"/>
                <a:gd name="connsiteY60" fmla="*/ 1540565 h 5665304"/>
                <a:gd name="connsiteX61" fmla="*/ 7742584 w 8269358"/>
                <a:gd name="connsiteY61" fmla="*/ 1948070 h 5665304"/>
                <a:gd name="connsiteX62" fmla="*/ 7802218 w 8269358"/>
                <a:gd name="connsiteY62" fmla="*/ 2514600 h 5665304"/>
                <a:gd name="connsiteX63" fmla="*/ 7822097 w 8269358"/>
                <a:gd name="connsiteY63" fmla="*/ 2872409 h 5665304"/>
                <a:gd name="connsiteX64" fmla="*/ 7822097 w 8269358"/>
                <a:gd name="connsiteY64" fmla="*/ 3200400 h 5665304"/>
                <a:gd name="connsiteX65" fmla="*/ 7812158 w 8269358"/>
                <a:gd name="connsiteY65" fmla="*/ 3597965 h 5665304"/>
                <a:gd name="connsiteX66" fmla="*/ 7682949 w 8269358"/>
                <a:gd name="connsiteY66" fmla="*/ 4313583 h 5665304"/>
                <a:gd name="connsiteX67" fmla="*/ 7414592 w 8269358"/>
                <a:gd name="connsiteY67" fmla="*/ 4552122 h 5665304"/>
                <a:gd name="connsiteX68" fmla="*/ 7036905 w 8269358"/>
                <a:gd name="connsiteY68" fmla="*/ 4731026 h 5665304"/>
                <a:gd name="connsiteX69" fmla="*/ 6838123 w 8269358"/>
                <a:gd name="connsiteY69" fmla="*/ 4790661 h 5665304"/>
                <a:gd name="connsiteX70" fmla="*/ 6599584 w 8269358"/>
                <a:gd name="connsiteY70" fmla="*/ 4721087 h 5665304"/>
                <a:gd name="connsiteX71" fmla="*/ 6798366 w 8269358"/>
                <a:gd name="connsiteY71" fmla="*/ 4393096 h 5665304"/>
                <a:gd name="connsiteX72" fmla="*/ 7017027 w 8269358"/>
                <a:gd name="connsiteY72" fmla="*/ 3766931 h 5665304"/>
                <a:gd name="connsiteX73" fmla="*/ 6997149 w 8269358"/>
                <a:gd name="connsiteY73" fmla="*/ 3419061 h 5665304"/>
                <a:gd name="connsiteX74" fmla="*/ 6937514 w 8269358"/>
                <a:gd name="connsiteY74" fmla="*/ 2773018 h 5665304"/>
                <a:gd name="connsiteX75" fmla="*/ 6867940 w 8269358"/>
                <a:gd name="connsiteY75" fmla="*/ 2425148 h 5665304"/>
                <a:gd name="connsiteX76" fmla="*/ 6808305 w 8269358"/>
                <a:gd name="connsiteY76" fmla="*/ 2067339 h 5665304"/>
                <a:gd name="connsiteX77" fmla="*/ 6768549 w 8269358"/>
                <a:gd name="connsiteY77" fmla="*/ 1749287 h 5665304"/>
                <a:gd name="connsiteX78" fmla="*/ 6768549 w 8269358"/>
                <a:gd name="connsiteY78" fmla="*/ 1192696 h 5665304"/>
                <a:gd name="connsiteX79" fmla="*/ 6768549 w 8269358"/>
                <a:gd name="connsiteY79" fmla="*/ 685800 h 5665304"/>
                <a:gd name="connsiteX80" fmla="*/ 6818244 w 8269358"/>
                <a:gd name="connsiteY80" fmla="*/ 437322 h 5665304"/>
                <a:gd name="connsiteX81" fmla="*/ 6887818 w 8269358"/>
                <a:gd name="connsiteY81" fmla="*/ 318052 h 5665304"/>
                <a:gd name="connsiteX82" fmla="*/ 6897758 w 8269358"/>
                <a:gd name="connsiteY82" fmla="*/ 69574 h 5665304"/>
                <a:gd name="connsiteX0" fmla="*/ 6897758 w 8269358"/>
                <a:gd name="connsiteY0" fmla="*/ 69574 h 5665304"/>
                <a:gd name="connsiteX1" fmla="*/ 6728792 w 8269358"/>
                <a:gd name="connsiteY1" fmla="*/ 0 h 5665304"/>
                <a:gd name="connsiteX2" fmla="*/ 6609523 w 8269358"/>
                <a:gd name="connsiteY2" fmla="*/ 69574 h 5665304"/>
                <a:gd name="connsiteX3" fmla="*/ 6510131 w 8269358"/>
                <a:gd name="connsiteY3" fmla="*/ 268357 h 5665304"/>
                <a:gd name="connsiteX4" fmla="*/ 6460436 w 8269358"/>
                <a:gd name="connsiteY4" fmla="*/ 496957 h 5665304"/>
                <a:gd name="connsiteX5" fmla="*/ 6410740 w 8269358"/>
                <a:gd name="connsiteY5" fmla="*/ 765313 h 5665304"/>
                <a:gd name="connsiteX6" fmla="*/ 6400801 w 8269358"/>
                <a:gd name="connsiteY6" fmla="*/ 1083365 h 5665304"/>
                <a:gd name="connsiteX7" fmla="*/ 6440558 w 8269358"/>
                <a:gd name="connsiteY7" fmla="*/ 1371600 h 5665304"/>
                <a:gd name="connsiteX8" fmla="*/ 6490253 w 8269358"/>
                <a:gd name="connsiteY8" fmla="*/ 1679713 h 5665304"/>
                <a:gd name="connsiteX9" fmla="*/ 6520071 w 8269358"/>
                <a:gd name="connsiteY9" fmla="*/ 1938131 h 5665304"/>
                <a:gd name="connsiteX10" fmla="*/ 6589644 w 8269358"/>
                <a:gd name="connsiteY10" fmla="*/ 2325757 h 5665304"/>
                <a:gd name="connsiteX11" fmla="*/ 6599584 w 8269358"/>
                <a:gd name="connsiteY11" fmla="*/ 2822713 h 5665304"/>
                <a:gd name="connsiteX12" fmla="*/ 6530010 w 8269358"/>
                <a:gd name="connsiteY12" fmla="*/ 3906079 h 5665304"/>
                <a:gd name="connsiteX13" fmla="*/ 6400801 w 8269358"/>
                <a:gd name="connsiteY13" fmla="*/ 4343400 h 5665304"/>
                <a:gd name="connsiteX14" fmla="*/ 6033053 w 8269358"/>
                <a:gd name="connsiteY14" fmla="*/ 4780722 h 5665304"/>
                <a:gd name="connsiteX15" fmla="*/ 5625549 w 8269358"/>
                <a:gd name="connsiteY15" fmla="*/ 4999383 h 5665304"/>
                <a:gd name="connsiteX16" fmla="*/ 5009323 w 8269358"/>
                <a:gd name="connsiteY16" fmla="*/ 5118652 h 5665304"/>
                <a:gd name="connsiteX17" fmla="*/ 4412975 w 8269358"/>
                <a:gd name="connsiteY17" fmla="*/ 5158409 h 5665304"/>
                <a:gd name="connsiteX18" fmla="*/ 3647662 w 8269358"/>
                <a:gd name="connsiteY18" fmla="*/ 4721087 h 5665304"/>
                <a:gd name="connsiteX19" fmla="*/ 2961862 w 8269358"/>
                <a:gd name="connsiteY19" fmla="*/ 4711148 h 5665304"/>
                <a:gd name="connsiteX20" fmla="*/ 2514601 w 8269358"/>
                <a:gd name="connsiteY20" fmla="*/ 4800600 h 5665304"/>
                <a:gd name="connsiteX21" fmla="*/ 1958010 w 8269358"/>
                <a:gd name="connsiteY21" fmla="*/ 4860234 h 5665304"/>
                <a:gd name="connsiteX22" fmla="*/ 1162879 w 8269358"/>
                <a:gd name="connsiteY22" fmla="*/ 5009322 h 5665304"/>
                <a:gd name="connsiteX23" fmla="*/ 844828 w 8269358"/>
                <a:gd name="connsiteY23" fmla="*/ 5068957 h 5665304"/>
                <a:gd name="connsiteX24" fmla="*/ 387626 w 8269358"/>
                <a:gd name="connsiteY24" fmla="*/ 5307497 h 5665304"/>
                <a:gd name="connsiteX25" fmla="*/ 19879 w 8269358"/>
                <a:gd name="connsiteY25" fmla="*/ 5466522 h 5665304"/>
                <a:gd name="connsiteX26" fmla="*/ 0 w 8269358"/>
                <a:gd name="connsiteY26" fmla="*/ 5665304 h 5665304"/>
                <a:gd name="connsiteX27" fmla="*/ 228601 w 8269358"/>
                <a:gd name="connsiteY27" fmla="*/ 5426766 h 5665304"/>
                <a:gd name="connsiteX28" fmla="*/ 636105 w 8269358"/>
                <a:gd name="connsiteY28" fmla="*/ 5218044 h 5665304"/>
                <a:gd name="connsiteX29" fmla="*/ 1530627 w 8269358"/>
                <a:gd name="connsiteY29" fmla="*/ 5506279 h 5665304"/>
                <a:gd name="connsiteX30" fmla="*/ 2126975 w 8269358"/>
                <a:gd name="connsiteY30" fmla="*/ 5357192 h 5665304"/>
                <a:gd name="connsiteX31" fmla="*/ 2613992 w 8269358"/>
                <a:gd name="connsiteY31" fmla="*/ 5277679 h 5665304"/>
                <a:gd name="connsiteX32" fmla="*/ 3210340 w 8269358"/>
                <a:gd name="connsiteY32" fmla="*/ 5267739 h 5665304"/>
                <a:gd name="connsiteX33" fmla="*/ 3627784 w 8269358"/>
                <a:gd name="connsiteY33" fmla="*/ 5267739 h 5665304"/>
                <a:gd name="connsiteX34" fmla="*/ 4035288 w 8269358"/>
                <a:gd name="connsiteY34" fmla="*/ 5277679 h 5665304"/>
                <a:gd name="connsiteX35" fmla="*/ 4472610 w 8269358"/>
                <a:gd name="connsiteY35" fmla="*/ 5317435 h 5665304"/>
                <a:gd name="connsiteX36" fmla="*/ 4929810 w 8269358"/>
                <a:gd name="connsiteY36" fmla="*/ 5327374 h 5665304"/>
                <a:gd name="connsiteX37" fmla="*/ 5347253 w 8269358"/>
                <a:gd name="connsiteY37" fmla="*/ 5297557 h 5665304"/>
                <a:gd name="connsiteX38" fmla="*/ 5744818 w 8269358"/>
                <a:gd name="connsiteY38" fmla="*/ 5218044 h 5665304"/>
                <a:gd name="connsiteX39" fmla="*/ 6092688 w 8269358"/>
                <a:gd name="connsiteY39" fmla="*/ 5168348 h 5665304"/>
                <a:gd name="connsiteX40" fmla="*/ 6510131 w 8269358"/>
                <a:gd name="connsiteY40" fmla="*/ 5158409 h 5665304"/>
                <a:gd name="connsiteX41" fmla="*/ 6897758 w 8269358"/>
                <a:gd name="connsiteY41" fmla="*/ 5148470 h 5665304"/>
                <a:gd name="connsiteX42" fmla="*/ 7702827 w 8269358"/>
                <a:gd name="connsiteY42" fmla="*/ 5098774 h 5665304"/>
                <a:gd name="connsiteX43" fmla="*/ 8269358 w 8269358"/>
                <a:gd name="connsiteY43" fmla="*/ 5178287 h 5665304"/>
                <a:gd name="connsiteX44" fmla="*/ 8189844 w 8269358"/>
                <a:gd name="connsiteY44" fmla="*/ 4880113 h 5665304"/>
                <a:gd name="connsiteX45" fmla="*/ 8150088 w 8269358"/>
                <a:gd name="connsiteY45" fmla="*/ 4482548 h 5665304"/>
                <a:gd name="connsiteX46" fmla="*/ 8110331 w 8269358"/>
                <a:gd name="connsiteY46" fmla="*/ 3935896 h 5665304"/>
                <a:gd name="connsiteX47" fmla="*/ 8100392 w 8269358"/>
                <a:gd name="connsiteY47" fmla="*/ 3458818 h 5665304"/>
                <a:gd name="connsiteX48" fmla="*/ 7981123 w 8269358"/>
                <a:gd name="connsiteY48" fmla="*/ 2504661 h 5665304"/>
                <a:gd name="connsiteX49" fmla="*/ 7981123 w 8269358"/>
                <a:gd name="connsiteY49" fmla="*/ 1858618 h 5665304"/>
                <a:gd name="connsiteX50" fmla="*/ 7971184 w 8269358"/>
                <a:gd name="connsiteY50" fmla="*/ 1302026 h 5665304"/>
                <a:gd name="connsiteX51" fmla="*/ 7971184 w 8269358"/>
                <a:gd name="connsiteY51" fmla="*/ 795131 h 5665304"/>
                <a:gd name="connsiteX52" fmla="*/ 8001001 w 8269358"/>
                <a:gd name="connsiteY52" fmla="*/ 417444 h 5665304"/>
                <a:gd name="connsiteX53" fmla="*/ 8001001 w 8269358"/>
                <a:gd name="connsiteY53" fmla="*/ 129209 h 5665304"/>
                <a:gd name="connsiteX54" fmla="*/ 7961244 w 8269358"/>
                <a:gd name="connsiteY54" fmla="*/ 29818 h 5665304"/>
                <a:gd name="connsiteX55" fmla="*/ 7841975 w 8269358"/>
                <a:gd name="connsiteY55" fmla="*/ 19879 h 5665304"/>
                <a:gd name="connsiteX56" fmla="*/ 7692888 w 8269358"/>
                <a:gd name="connsiteY56" fmla="*/ 208722 h 5665304"/>
                <a:gd name="connsiteX57" fmla="*/ 7663071 w 8269358"/>
                <a:gd name="connsiteY57" fmla="*/ 417444 h 5665304"/>
                <a:gd name="connsiteX58" fmla="*/ 7663071 w 8269358"/>
                <a:gd name="connsiteY58" fmla="*/ 715618 h 5665304"/>
                <a:gd name="connsiteX59" fmla="*/ 7692888 w 8269358"/>
                <a:gd name="connsiteY59" fmla="*/ 1113183 h 5665304"/>
                <a:gd name="connsiteX60" fmla="*/ 7732644 w 8269358"/>
                <a:gd name="connsiteY60" fmla="*/ 1540565 h 5665304"/>
                <a:gd name="connsiteX61" fmla="*/ 7742584 w 8269358"/>
                <a:gd name="connsiteY61" fmla="*/ 1948070 h 5665304"/>
                <a:gd name="connsiteX62" fmla="*/ 7802218 w 8269358"/>
                <a:gd name="connsiteY62" fmla="*/ 2514600 h 5665304"/>
                <a:gd name="connsiteX63" fmla="*/ 7822097 w 8269358"/>
                <a:gd name="connsiteY63" fmla="*/ 2872409 h 5665304"/>
                <a:gd name="connsiteX64" fmla="*/ 7822097 w 8269358"/>
                <a:gd name="connsiteY64" fmla="*/ 3200400 h 5665304"/>
                <a:gd name="connsiteX65" fmla="*/ 7812158 w 8269358"/>
                <a:gd name="connsiteY65" fmla="*/ 3597965 h 5665304"/>
                <a:gd name="connsiteX66" fmla="*/ 7682949 w 8269358"/>
                <a:gd name="connsiteY66" fmla="*/ 4313583 h 5665304"/>
                <a:gd name="connsiteX67" fmla="*/ 7414592 w 8269358"/>
                <a:gd name="connsiteY67" fmla="*/ 4552122 h 5665304"/>
                <a:gd name="connsiteX68" fmla="*/ 7036905 w 8269358"/>
                <a:gd name="connsiteY68" fmla="*/ 4731026 h 5665304"/>
                <a:gd name="connsiteX69" fmla="*/ 6838123 w 8269358"/>
                <a:gd name="connsiteY69" fmla="*/ 4790661 h 5665304"/>
                <a:gd name="connsiteX70" fmla="*/ 6599584 w 8269358"/>
                <a:gd name="connsiteY70" fmla="*/ 4721087 h 5665304"/>
                <a:gd name="connsiteX71" fmla="*/ 6798366 w 8269358"/>
                <a:gd name="connsiteY71" fmla="*/ 4393096 h 5665304"/>
                <a:gd name="connsiteX72" fmla="*/ 7017027 w 8269358"/>
                <a:gd name="connsiteY72" fmla="*/ 3766931 h 5665304"/>
                <a:gd name="connsiteX73" fmla="*/ 6997149 w 8269358"/>
                <a:gd name="connsiteY73" fmla="*/ 3419061 h 5665304"/>
                <a:gd name="connsiteX74" fmla="*/ 6937514 w 8269358"/>
                <a:gd name="connsiteY74" fmla="*/ 2773018 h 5665304"/>
                <a:gd name="connsiteX75" fmla="*/ 6867940 w 8269358"/>
                <a:gd name="connsiteY75" fmla="*/ 2425148 h 5665304"/>
                <a:gd name="connsiteX76" fmla="*/ 6808305 w 8269358"/>
                <a:gd name="connsiteY76" fmla="*/ 2067339 h 5665304"/>
                <a:gd name="connsiteX77" fmla="*/ 6768549 w 8269358"/>
                <a:gd name="connsiteY77" fmla="*/ 1749287 h 5665304"/>
                <a:gd name="connsiteX78" fmla="*/ 6768549 w 8269358"/>
                <a:gd name="connsiteY78" fmla="*/ 1192696 h 5665304"/>
                <a:gd name="connsiteX79" fmla="*/ 6768549 w 8269358"/>
                <a:gd name="connsiteY79" fmla="*/ 685800 h 5665304"/>
                <a:gd name="connsiteX80" fmla="*/ 6818244 w 8269358"/>
                <a:gd name="connsiteY80" fmla="*/ 437322 h 5665304"/>
                <a:gd name="connsiteX81" fmla="*/ 6887818 w 8269358"/>
                <a:gd name="connsiteY81" fmla="*/ 318052 h 5665304"/>
                <a:gd name="connsiteX82" fmla="*/ 6897758 w 8269358"/>
                <a:gd name="connsiteY82" fmla="*/ 69574 h 5665304"/>
                <a:gd name="connsiteX0" fmla="*/ 6897758 w 8269358"/>
                <a:gd name="connsiteY0" fmla="*/ 69574 h 5665304"/>
                <a:gd name="connsiteX1" fmla="*/ 6728792 w 8269358"/>
                <a:gd name="connsiteY1" fmla="*/ 0 h 5665304"/>
                <a:gd name="connsiteX2" fmla="*/ 6609523 w 8269358"/>
                <a:gd name="connsiteY2" fmla="*/ 69574 h 5665304"/>
                <a:gd name="connsiteX3" fmla="*/ 6510131 w 8269358"/>
                <a:gd name="connsiteY3" fmla="*/ 268357 h 5665304"/>
                <a:gd name="connsiteX4" fmla="*/ 6460436 w 8269358"/>
                <a:gd name="connsiteY4" fmla="*/ 496957 h 5665304"/>
                <a:gd name="connsiteX5" fmla="*/ 6410740 w 8269358"/>
                <a:gd name="connsiteY5" fmla="*/ 765313 h 5665304"/>
                <a:gd name="connsiteX6" fmla="*/ 6400801 w 8269358"/>
                <a:gd name="connsiteY6" fmla="*/ 1083365 h 5665304"/>
                <a:gd name="connsiteX7" fmla="*/ 6440558 w 8269358"/>
                <a:gd name="connsiteY7" fmla="*/ 1371600 h 5665304"/>
                <a:gd name="connsiteX8" fmla="*/ 6490253 w 8269358"/>
                <a:gd name="connsiteY8" fmla="*/ 1679713 h 5665304"/>
                <a:gd name="connsiteX9" fmla="*/ 6520071 w 8269358"/>
                <a:gd name="connsiteY9" fmla="*/ 1938131 h 5665304"/>
                <a:gd name="connsiteX10" fmla="*/ 6589644 w 8269358"/>
                <a:gd name="connsiteY10" fmla="*/ 2325757 h 5665304"/>
                <a:gd name="connsiteX11" fmla="*/ 6599584 w 8269358"/>
                <a:gd name="connsiteY11" fmla="*/ 2822713 h 5665304"/>
                <a:gd name="connsiteX12" fmla="*/ 6530010 w 8269358"/>
                <a:gd name="connsiteY12" fmla="*/ 3906079 h 5665304"/>
                <a:gd name="connsiteX13" fmla="*/ 6400801 w 8269358"/>
                <a:gd name="connsiteY13" fmla="*/ 4343400 h 5665304"/>
                <a:gd name="connsiteX14" fmla="*/ 6033053 w 8269358"/>
                <a:gd name="connsiteY14" fmla="*/ 4780722 h 5665304"/>
                <a:gd name="connsiteX15" fmla="*/ 5625549 w 8269358"/>
                <a:gd name="connsiteY15" fmla="*/ 4999383 h 5665304"/>
                <a:gd name="connsiteX16" fmla="*/ 5009323 w 8269358"/>
                <a:gd name="connsiteY16" fmla="*/ 5118652 h 5665304"/>
                <a:gd name="connsiteX17" fmla="*/ 4412975 w 8269358"/>
                <a:gd name="connsiteY17" fmla="*/ 5158409 h 5665304"/>
                <a:gd name="connsiteX18" fmla="*/ 3647662 w 8269358"/>
                <a:gd name="connsiteY18" fmla="*/ 4721087 h 5665304"/>
                <a:gd name="connsiteX19" fmla="*/ 2961862 w 8269358"/>
                <a:gd name="connsiteY19" fmla="*/ 4711148 h 5665304"/>
                <a:gd name="connsiteX20" fmla="*/ 2514601 w 8269358"/>
                <a:gd name="connsiteY20" fmla="*/ 4800600 h 5665304"/>
                <a:gd name="connsiteX21" fmla="*/ 1958010 w 8269358"/>
                <a:gd name="connsiteY21" fmla="*/ 4860234 h 5665304"/>
                <a:gd name="connsiteX22" fmla="*/ 1162879 w 8269358"/>
                <a:gd name="connsiteY22" fmla="*/ 5009322 h 5665304"/>
                <a:gd name="connsiteX23" fmla="*/ 844828 w 8269358"/>
                <a:gd name="connsiteY23" fmla="*/ 5068957 h 5665304"/>
                <a:gd name="connsiteX24" fmla="*/ 387626 w 8269358"/>
                <a:gd name="connsiteY24" fmla="*/ 5307497 h 5665304"/>
                <a:gd name="connsiteX25" fmla="*/ 19879 w 8269358"/>
                <a:gd name="connsiteY25" fmla="*/ 5466522 h 5665304"/>
                <a:gd name="connsiteX26" fmla="*/ 0 w 8269358"/>
                <a:gd name="connsiteY26" fmla="*/ 5665304 h 5665304"/>
                <a:gd name="connsiteX27" fmla="*/ 228601 w 8269358"/>
                <a:gd name="connsiteY27" fmla="*/ 5426766 h 5665304"/>
                <a:gd name="connsiteX28" fmla="*/ 636105 w 8269358"/>
                <a:gd name="connsiteY28" fmla="*/ 5218044 h 5665304"/>
                <a:gd name="connsiteX29" fmla="*/ 1321905 w 8269358"/>
                <a:gd name="connsiteY29" fmla="*/ 5009323 h 5665304"/>
                <a:gd name="connsiteX30" fmla="*/ 2126975 w 8269358"/>
                <a:gd name="connsiteY30" fmla="*/ 5357192 h 5665304"/>
                <a:gd name="connsiteX31" fmla="*/ 2613992 w 8269358"/>
                <a:gd name="connsiteY31" fmla="*/ 5277679 h 5665304"/>
                <a:gd name="connsiteX32" fmla="*/ 3210340 w 8269358"/>
                <a:gd name="connsiteY32" fmla="*/ 5267739 h 5665304"/>
                <a:gd name="connsiteX33" fmla="*/ 3627784 w 8269358"/>
                <a:gd name="connsiteY33" fmla="*/ 5267739 h 5665304"/>
                <a:gd name="connsiteX34" fmla="*/ 4035288 w 8269358"/>
                <a:gd name="connsiteY34" fmla="*/ 5277679 h 5665304"/>
                <a:gd name="connsiteX35" fmla="*/ 4472610 w 8269358"/>
                <a:gd name="connsiteY35" fmla="*/ 5317435 h 5665304"/>
                <a:gd name="connsiteX36" fmla="*/ 4929810 w 8269358"/>
                <a:gd name="connsiteY36" fmla="*/ 5327374 h 5665304"/>
                <a:gd name="connsiteX37" fmla="*/ 5347253 w 8269358"/>
                <a:gd name="connsiteY37" fmla="*/ 5297557 h 5665304"/>
                <a:gd name="connsiteX38" fmla="*/ 5744818 w 8269358"/>
                <a:gd name="connsiteY38" fmla="*/ 5218044 h 5665304"/>
                <a:gd name="connsiteX39" fmla="*/ 6092688 w 8269358"/>
                <a:gd name="connsiteY39" fmla="*/ 5168348 h 5665304"/>
                <a:gd name="connsiteX40" fmla="*/ 6510131 w 8269358"/>
                <a:gd name="connsiteY40" fmla="*/ 5158409 h 5665304"/>
                <a:gd name="connsiteX41" fmla="*/ 6897758 w 8269358"/>
                <a:gd name="connsiteY41" fmla="*/ 5148470 h 5665304"/>
                <a:gd name="connsiteX42" fmla="*/ 7702827 w 8269358"/>
                <a:gd name="connsiteY42" fmla="*/ 5098774 h 5665304"/>
                <a:gd name="connsiteX43" fmla="*/ 8269358 w 8269358"/>
                <a:gd name="connsiteY43" fmla="*/ 5178287 h 5665304"/>
                <a:gd name="connsiteX44" fmla="*/ 8189844 w 8269358"/>
                <a:gd name="connsiteY44" fmla="*/ 4880113 h 5665304"/>
                <a:gd name="connsiteX45" fmla="*/ 8150088 w 8269358"/>
                <a:gd name="connsiteY45" fmla="*/ 4482548 h 5665304"/>
                <a:gd name="connsiteX46" fmla="*/ 8110331 w 8269358"/>
                <a:gd name="connsiteY46" fmla="*/ 3935896 h 5665304"/>
                <a:gd name="connsiteX47" fmla="*/ 8100392 w 8269358"/>
                <a:gd name="connsiteY47" fmla="*/ 3458818 h 5665304"/>
                <a:gd name="connsiteX48" fmla="*/ 7981123 w 8269358"/>
                <a:gd name="connsiteY48" fmla="*/ 2504661 h 5665304"/>
                <a:gd name="connsiteX49" fmla="*/ 7981123 w 8269358"/>
                <a:gd name="connsiteY49" fmla="*/ 1858618 h 5665304"/>
                <a:gd name="connsiteX50" fmla="*/ 7971184 w 8269358"/>
                <a:gd name="connsiteY50" fmla="*/ 1302026 h 5665304"/>
                <a:gd name="connsiteX51" fmla="*/ 7971184 w 8269358"/>
                <a:gd name="connsiteY51" fmla="*/ 795131 h 5665304"/>
                <a:gd name="connsiteX52" fmla="*/ 8001001 w 8269358"/>
                <a:gd name="connsiteY52" fmla="*/ 417444 h 5665304"/>
                <a:gd name="connsiteX53" fmla="*/ 8001001 w 8269358"/>
                <a:gd name="connsiteY53" fmla="*/ 129209 h 5665304"/>
                <a:gd name="connsiteX54" fmla="*/ 7961244 w 8269358"/>
                <a:gd name="connsiteY54" fmla="*/ 29818 h 5665304"/>
                <a:gd name="connsiteX55" fmla="*/ 7841975 w 8269358"/>
                <a:gd name="connsiteY55" fmla="*/ 19879 h 5665304"/>
                <a:gd name="connsiteX56" fmla="*/ 7692888 w 8269358"/>
                <a:gd name="connsiteY56" fmla="*/ 208722 h 5665304"/>
                <a:gd name="connsiteX57" fmla="*/ 7663071 w 8269358"/>
                <a:gd name="connsiteY57" fmla="*/ 417444 h 5665304"/>
                <a:gd name="connsiteX58" fmla="*/ 7663071 w 8269358"/>
                <a:gd name="connsiteY58" fmla="*/ 715618 h 5665304"/>
                <a:gd name="connsiteX59" fmla="*/ 7692888 w 8269358"/>
                <a:gd name="connsiteY59" fmla="*/ 1113183 h 5665304"/>
                <a:gd name="connsiteX60" fmla="*/ 7732644 w 8269358"/>
                <a:gd name="connsiteY60" fmla="*/ 1540565 h 5665304"/>
                <a:gd name="connsiteX61" fmla="*/ 7742584 w 8269358"/>
                <a:gd name="connsiteY61" fmla="*/ 1948070 h 5665304"/>
                <a:gd name="connsiteX62" fmla="*/ 7802218 w 8269358"/>
                <a:gd name="connsiteY62" fmla="*/ 2514600 h 5665304"/>
                <a:gd name="connsiteX63" fmla="*/ 7822097 w 8269358"/>
                <a:gd name="connsiteY63" fmla="*/ 2872409 h 5665304"/>
                <a:gd name="connsiteX64" fmla="*/ 7822097 w 8269358"/>
                <a:gd name="connsiteY64" fmla="*/ 3200400 h 5665304"/>
                <a:gd name="connsiteX65" fmla="*/ 7812158 w 8269358"/>
                <a:gd name="connsiteY65" fmla="*/ 3597965 h 5665304"/>
                <a:gd name="connsiteX66" fmla="*/ 7682949 w 8269358"/>
                <a:gd name="connsiteY66" fmla="*/ 4313583 h 5665304"/>
                <a:gd name="connsiteX67" fmla="*/ 7414592 w 8269358"/>
                <a:gd name="connsiteY67" fmla="*/ 4552122 h 5665304"/>
                <a:gd name="connsiteX68" fmla="*/ 7036905 w 8269358"/>
                <a:gd name="connsiteY68" fmla="*/ 4731026 h 5665304"/>
                <a:gd name="connsiteX69" fmla="*/ 6838123 w 8269358"/>
                <a:gd name="connsiteY69" fmla="*/ 4790661 h 5665304"/>
                <a:gd name="connsiteX70" fmla="*/ 6599584 w 8269358"/>
                <a:gd name="connsiteY70" fmla="*/ 4721087 h 5665304"/>
                <a:gd name="connsiteX71" fmla="*/ 6798366 w 8269358"/>
                <a:gd name="connsiteY71" fmla="*/ 4393096 h 5665304"/>
                <a:gd name="connsiteX72" fmla="*/ 7017027 w 8269358"/>
                <a:gd name="connsiteY72" fmla="*/ 3766931 h 5665304"/>
                <a:gd name="connsiteX73" fmla="*/ 6997149 w 8269358"/>
                <a:gd name="connsiteY73" fmla="*/ 3419061 h 5665304"/>
                <a:gd name="connsiteX74" fmla="*/ 6937514 w 8269358"/>
                <a:gd name="connsiteY74" fmla="*/ 2773018 h 5665304"/>
                <a:gd name="connsiteX75" fmla="*/ 6867940 w 8269358"/>
                <a:gd name="connsiteY75" fmla="*/ 2425148 h 5665304"/>
                <a:gd name="connsiteX76" fmla="*/ 6808305 w 8269358"/>
                <a:gd name="connsiteY76" fmla="*/ 2067339 h 5665304"/>
                <a:gd name="connsiteX77" fmla="*/ 6768549 w 8269358"/>
                <a:gd name="connsiteY77" fmla="*/ 1749287 h 5665304"/>
                <a:gd name="connsiteX78" fmla="*/ 6768549 w 8269358"/>
                <a:gd name="connsiteY78" fmla="*/ 1192696 h 5665304"/>
                <a:gd name="connsiteX79" fmla="*/ 6768549 w 8269358"/>
                <a:gd name="connsiteY79" fmla="*/ 685800 h 5665304"/>
                <a:gd name="connsiteX80" fmla="*/ 6818244 w 8269358"/>
                <a:gd name="connsiteY80" fmla="*/ 437322 h 5665304"/>
                <a:gd name="connsiteX81" fmla="*/ 6887818 w 8269358"/>
                <a:gd name="connsiteY81" fmla="*/ 318052 h 5665304"/>
                <a:gd name="connsiteX82" fmla="*/ 6897758 w 8269358"/>
                <a:gd name="connsiteY82" fmla="*/ 69574 h 5665304"/>
                <a:gd name="connsiteX0" fmla="*/ 6897758 w 8269358"/>
                <a:gd name="connsiteY0" fmla="*/ 69574 h 5665304"/>
                <a:gd name="connsiteX1" fmla="*/ 6728792 w 8269358"/>
                <a:gd name="connsiteY1" fmla="*/ 0 h 5665304"/>
                <a:gd name="connsiteX2" fmla="*/ 6609523 w 8269358"/>
                <a:gd name="connsiteY2" fmla="*/ 69574 h 5665304"/>
                <a:gd name="connsiteX3" fmla="*/ 6510131 w 8269358"/>
                <a:gd name="connsiteY3" fmla="*/ 268357 h 5665304"/>
                <a:gd name="connsiteX4" fmla="*/ 6460436 w 8269358"/>
                <a:gd name="connsiteY4" fmla="*/ 496957 h 5665304"/>
                <a:gd name="connsiteX5" fmla="*/ 6410740 w 8269358"/>
                <a:gd name="connsiteY5" fmla="*/ 765313 h 5665304"/>
                <a:gd name="connsiteX6" fmla="*/ 6400801 w 8269358"/>
                <a:gd name="connsiteY6" fmla="*/ 1083365 h 5665304"/>
                <a:gd name="connsiteX7" fmla="*/ 6440558 w 8269358"/>
                <a:gd name="connsiteY7" fmla="*/ 1371600 h 5665304"/>
                <a:gd name="connsiteX8" fmla="*/ 6490253 w 8269358"/>
                <a:gd name="connsiteY8" fmla="*/ 1679713 h 5665304"/>
                <a:gd name="connsiteX9" fmla="*/ 6520071 w 8269358"/>
                <a:gd name="connsiteY9" fmla="*/ 1938131 h 5665304"/>
                <a:gd name="connsiteX10" fmla="*/ 6589644 w 8269358"/>
                <a:gd name="connsiteY10" fmla="*/ 2325757 h 5665304"/>
                <a:gd name="connsiteX11" fmla="*/ 6599584 w 8269358"/>
                <a:gd name="connsiteY11" fmla="*/ 2822713 h 5665304"/>
                <a:gd name="connsiteX12" fmla="*/ 6530010 w 8269358"/>
                <a:gd name="connsiteY12" fmla="*/ 3906079 h 5665304"/>
                <a:gd name="connsiteX13" fmla="*/ 6400801 w 8269358"/>
                <a:gd name="connsiteY13" fmla="*/ 4343400 h 5665304"/>
                <a:gd name="connsiteX14" fmla="*/ 6033053 w 8269358"/>
                <a:gd name="connsiteY14" fmla="*/ 4780722 h 5665304"/>
                <a:gd name="connsiteX15" fmla="*/ 5625549 w 8269358"/>
                <a:gd name="connsiteY15" fmla="*/ 4999383 h 5665304"/>
                <a:gd name="connsiteX16" fmla="*/ 5009323 w 8269358"/>
                <a:gd name="connsiteY16" fmla="*/ 5118652 h 5665304"/>
                <a:gd name="connsiteX17" fmla="*/ 4412975 w 8269358"/>
                <a:gd name="connsiteY17" fmla="*/ 5158409 h 5665304"/>
                <a:gd name="connsiteX18" fmla="*/ 3647662 w 8269358"/>
                <a:gd name="connsiteY18" fmla="*/ 4721087 h 5665304"/>
                <a:gd name="connsiteX19" fmla="*/ 2961862 w 8269358"/>
                <a:gd name="connsiteY19" fmla="*/ 4711148 h 5665304"/>
                <a:gd name="connsiteX20" fmla="*/ 2514601 w 8269358"/>
                <a:gd name="connsiteY20" fmla="*/ 4800600 h 5665304"/>
                <a:gd name="connsiteX21" fmla="*/ 1958010 w 8269358"/>
                <a:gd name="connsiteY21" fmla="*/ 4860234 h 5665304"/>
                <a:gd name="connsiteX22" fmla="*/ 1162879 w 8269358"/>
                <a:gd name="connsiteY22" fmla="*/ 5009322 h 5665304"/>
                <a:gd name="connsiteX23" fmla="*/ 844828 w 8269358"/>
                <a:gd name="connsiteY23" fmla="*/ 5068957 h 5665304"/>
                <a:gd name="connsiteX24" fmla="*/ 387626 w 8269358"/>
                <a:gd name="connsiteY24" fmla="*/ 5307497 h 5665304"/>
                <a:gd name="connsiteX25" fmla="*/ 19879 w 8269358"/>
                <a:gd name="connsiteY25" fmla="*/ 5466522 h 5665304"/>
                <a:gd name="connsiteX26" fmla="*/ 0 w 8269358"/>
                <a:gd name="connsiteY26" fmla="*/ 5665304 h 5665304"/>
                <a:gd name="connsiteX27" fmla="*/ 228601 w 8269358"/>
                <a:gd name="connsiteY27" fmla="*/ 5426766 h 5665304"/>
                <a:gd name="connsiteX28" fmla="*/ 636105 w 8269358"/>
                <a:gd name="connsiteY28" fmla="*/ 5218044 h 5665304"/>
                <a:gd name="connsiteX29" fmla="*/ 914401 w 8269358"/>
                <a:gd name="connsiteY29" fmla="*/ 5098774 h 5665304"/>
                <a:gd name="connsiteX30" fmla="*/ 1321905 w 8269358"/>
                <a:gd name="connsiteY30" fmla="*/ 5009323 h 5665304"/>
                <a:gd name="connsiteX31" fmla="*/ 2126975 w 8269358"/>
                <a:gd name="connsiteY31" fmla="*/ 5357192 h 5665304"/>
                <a:gd name="connsiteX32" fmla="*/ 2613992 w 8269358"/>
                <a:gd name="connsiteY32" fmla="*/ 5277679 h 5665304"/>
                <a:gd name="connsiteX33" fmla="*/ 3210340 w 8269358"/>
                <a:gd name="connsiteY33" fmla="*/ 5267739 h 5665304"/>
                <a:gd name="connsiteX34" fmla="*/ 3627784 w 8269358"/>
                <a:gd name="connsiteY34" fmla="*/ 5267739 h 5665304"/>
                <a:gd name="connsiteX35" fmla="*/ 4035288 w 8269358"/>
                <a:gd name="connsiteY35" fmla="*/ 5277679 h 5665304"/>
                <a:gd name="connsiteX36" fmla="*/ 4472610 w 8269358"/>
                <a:gd name="connsiteY36" fmla="*/ 5317435 h 5665304"/>
                <a:gd name="connsiteX37" fmla="*/ 4929810 w 8269358"/>
                <a:gd name="connsiteY37" fmla="*/ 5327374 h 5665304"/>
                <a:gd name="connsiteX38" fmla="*/ 5347253 w 8269358"/>
                <a:gd name="connsiteY38" fmla="*/ 5297557 h 5665304"/>
                <a:gd name="connsiteX39" fmla="*/ 5744818 w 8269358"/>
                <a:gd name="connsiteY39" fmla="*/ 5218044 h 5665304"/>
                <a:gd name="connsiteX40" fmla="*/ 6092688 w 8269358"/>
                <a:gd name="connsiteY40" fmla="*/ 5168348 h 5665304"/>
                <a:gd name="connsiteX41" fmla="*/ 6510131 w 8269358"/>
                <a:gd name="connsiteY41" fmla="*/ 5158409 h 5665304"/>
                <a:gd name="connsiteX42" fmla="*/ 6897758 w 8269358"/>
                <a:gd name="connsiteY42" fmla="*/ 5148470 h 5665304"/>
                <a:gd name="connsiteX43" fmla="*/ 7702827 w 8269358"/>
                <a:gd name="connsiteY43" fmla="*/ 5098774 h 5665304"/>
                <a:gd name="connsiteX44" fmla="*/ 8269358 w 8269358"/>
                <a:gd name="connsiteY44" fmla="*/ 5178287 h 5665304"/>
                <a:gd name="connsiteX45" fmla="*/ 8189844 w 8269358"/>
                <a:gd name="connsiteY45" fmla="*/ 4880113 h 5665304"/>
                <a:gd name="connsiteX46" fmla="*/ 8150088 w 8269358"/>
                <a:gd name="connsiteY46" fmla="*/ 4482548 h 5665304"/>
                <a:gd name="connsiteX47" fmla="*/ 8110331 w 8269358"/>
                <a:gd name="connsiteY47" fmla="*/ 3935896 h 5665304"/>
                <a:gd name="connsiteX48" fmla="*/ 8100392 w 8269358"/>
                <a:gd name="connsiteY48" fmla="*/ 3458818 h 5665304"/>
                <a:gd name="connsiteX49" fmla="*/ 7981123 w 8269358"/>
                <a:gd name="connsiteY49" fmla="*/ 2504661 h 5665304"/>
                <a:gd name="connsiteX50" fmla="*/ 7981123 w 8269358"/>
                <a:gd name="connsiteY50" fmla="*/ 1858618 h 5665304"/>
                <a:gd name="connsiteX51" fmla="*/ 7971184 w 8269358"/>
                <a:gd name="connsiteY51" fmla="*/ 1302026 h 5665304"/>
                <a:gd name="connsiteX52" fmla="*/ 7971184 w 8269358"/>
                <a:gd name="connsiteY52" fmla="*/ 795131 h 5665304"/>
                <a:gd name="connsiteX53" fmla="*/ 8001001 w 8269358"/>
                <a:gd name="connsiteY53" fmla="*/ 417444 h 5665304"/>
                <a:gd name="connsiteX54" fmla="*/ 8001001 w 8269358"/>
                <a:gd name="connsiteY54" fmla="*/ 129209 h 5665304"/>
                <a:gd name="connsiteX55" fmla="*/ 7961244 w 8269358"/>
                <a:gd name="connsiteY55" fmla="*/ 29818 h 5665304"/>
                <a:gd name="connsiteX56" fmla="*/ 7841975 w 8269358"/>
                <a:gd name="connsiteY56" fmla="*/ 19879 h 5665304"/>
                <a:gd name="connsiteX57" fmla="*/ 7692888 w 8269358"/>
                <a:gd name="connsiteY57" fmla="*/ 208722 h 5665304"/>
                <a:gd name="connsiteX58" fmla="*/ 7663071 w 8269358"/>
                <a:gd name="connsiteY58" fmla="*/ 417444 h 5665304"/>
                <a:gd name="connsiteX59" fmla="*/ 7663071 w 8269358"/>
                <a:gd name="connsiteY59" fmla="*/ 715618 h 5665304"/>
                <a:gd name="connsiteX60" fmla="*/ 7692888 w 8269358"/>
                <a:gd name="connsiteY60" fmla="*/ 1113183 h 5665304"/>
                <a:gd name="connsiteX61" fmla="*/ 7732644 w 8269358"/>
                <a:gd name="connsiteY61" fmla="*/ 1540565 h 5665304"/>
                <a:gd name="connsiteX62" fmla="*/ 7742584 w 8269358"/>
                <a:gd name="connsiteY62" fmla="*/ 1948070 h 5665304"/>
                <a:gd name="connsiteX63" fmla="*/ 7802218 w 8269358"/>
                <a:gd name="connsiteY63" fmla="*/ 2514600 h 5665304"/>
                <a:gd name="connsiteX64" fmla="*/ 7822097 w 8269358"/>
                <a:gd name="connsiteY64" fmla="*/ 2872409 h 5665304"/>
                <a:gd name="connsiteX65" fmla="*/ 7822097 w 8269358"/>
                <a:gd name="connsiteY65" fmla="*/ 3200400 h 5665304"/>
                <a:gd name="connsiteX66" fmla="*/ 7812158 w 8269358"/>
                <a:gd name="connsiteY66" fmla="*/ 3597965 h 5665304"/>
                <a:gd name="connsiteX67" fmla="*/ 7682949 w 8269358"/>
                <a:gd name="connsiteY67" fmla="*/ 4313583 h 5665304"/>
                <a:gd name="connsiteX68" fmla="*/ 7414592 w 8269358"/>
                <a:gd name="connsiteY68" fmla="*/ 4552122 h 5665304"/>
                <a:gd name="connsiteX69" fmla="*/ 7036905 w 8269358"/>
                <a:gd name="connsiteY69" fmla="*/ 4731026 h 5665304"/>
                <a:gd name="connsiteX70" fmla="*/ 6838123 w 8269358"/>
                <a:gd name="connsiteY70" fmla="*/ 4790661 h 5665304"/>
                <a:gd name="connsiteX71" fmla="*/ 6599584 w 8269358"/>
                <a:gd name="connsiteY71" fmla="*/ 4721087 h 5665304"/>
                <a:gd name="connsiteX72" fmla="*/ 6798366 w 8269358"/>
                <a:gd name="connsiteY72" fmla="*/ 4393096 h 5665304"/>
                <a:gd name="connsiteX73" fmla="*/ 7017027 w 8269358"/>
                <a:gd name="connsiteY73" fmla="*/ 3766931 h 5665304"/>
                <a:gd name="connsiteX74" fmla="*/ 6997149 w 8269358"/>
                <a:gd name="connsiteY74" fmla="*/ 3419061 h 5665304"/>
                <a:gd name="connsiteX75" fmla="*/ 6937514 w 8269358"/>
                <a:gd name="connsiteY75" fmla="*/ 2773018 h 5665304"/>
                <a:gd name="connsiteX76" fmla="*/ 6867940 w 8269358"/>
                <a:gd name="connsiteY76" fmla="*/ 2425148 h 5665304"/>
                <a:gd name="connsiteX77" fmla="*/ 6808305 w 8269358"/>
                <a:gd name="connsiteY77" fmla="*/ 2067339 h 5665304"/>
                <a:gd name="connsiteX78" fmla="*/ 6768549 w 8269358"/>
                <a:gd name="connsiteY78" fmla="*/ 1749287 h 5665304"/>
                <a:gd name="connsiteX79" fmla="*/ 6768549 w 8269358"/>
                <a:gd name="connsiteY79" fmla="*/ 1192696 h 5665304"/>
                <a:gd name="connsiteX80" fmla="*/ 6768549 w 8269358"/>
                <a:gd name="connsiteY80" fmla="*/ 685800 h 5665304"/>
                <a:gd name="connsiteX81" fmla="*/ 6818244 w 8269358"/>
                <a:gd name="connsiteY81" fmla="*/ 437322 h 5665304"/>
                <a:gd name="connsiteX82" fmla="*/ 6887818 w 8269358"/>
                <a:gd name="connsiteY82" fmla="*/ 318052 h 5665304"/>
                <a:gd name="connsiteX83" fmla="*/ 6897758 w 8269358"/>
                <a:gd name="connsiteY83" fmla="*/ 69574 h 5665304"/>
                <a:gd name="connsiteX0" fmla="*/ 6897758 w 8269358"/>
                <a:gd name="connsiteY0" fmla="*/ 69574 h 5665304"/>
                <a:gd name="connsiteX1" fmla="*/ 6728792 w 8269358"/>
                <a:gd name="connsiteY1" fmla="*/ 0 h 5665304"/>
                <a:gd name="connsiteX2" fmla="*/ 6609523 w 8269358"/>
                <a:gd name="connsiteY2" fmla="*/ 69574 h 5665304"/>
                <a:gd name="connsiteX3" fmla="*/ 6510131 w 8269358"/>
                <a:gd name="connsiteY3" fmla="*/ 268357 h 5665304"/>
                <a:gd name="connsiteX4" fmla="*/ 6460436 w 8269358"/>
                <a:gd name="connsiteY4" fmla="*/ 496957 h 5665304"/>
                <a:gd name="connsiteX5" fmla="*/ 6410740 w 8269358"/>
                <a:gd name="connsiteY5" fmla="*/ 765313 h 5665304"/>
                <a:gd name="connsiteX6" fmla="*/ 6400801 w 8269358"/>
                <a:gd name="connsiteY6" fmla="*/ 1083365 h 5665304"/>
                <a:gd name="connsiteX7" fmla="*/ 6440558 w 8269358"/>
                <a:gd name="connsiteY7" fmla="*/ 1371600 h 5665304"/>
                <a:gd name="connsiteX8" fmla="*/ 6490253 w 8269358"/>
                <a:gd name="connsiteY8" fmla="*/ 1679713 h 5665304"/>
                <a:gd name="connsiteX9" fmla="*/ 6520071 w 8269358"/>
                <a:gd name="connsiteY9" fmla="*/ 1938131 h 5665304"/>
                <a:gd name="connsiteX10" fmla="*/ 6589644 w 8269358"/>
                <a:gd name="connsiteY10" fmla="*/ 2325757 h 5665304"/>
                <a:gd name="connsiteX11" fmla="*/ 6599584 w 8269358"/>
                <a:gd name="connsiteY11" fmla="*/ 2822713 h 5665304"/>
                <a:gd name="connsiteX12" fmla="*/ 6530010 w 8269358"/>
                <a:gd name="connsiteY12" fmla="*/ 3906079 h 5665304"/>
                <a:gd name="connsiteX13" fmla="*/ 6400801 w 8269358"/>
                <a:gd name="connsiteY13" fmla="*/ 4343400 h 5665304"/>
                <a:gd name="connsiteX14" fmla="*/ 6033053 w 8269358"/>
                <a:gd name="connsiteY14" fmla="*/ 4780722 h 5665304"/>
                <a:gd name="connsiteX15" fmla="*/ 5625549 w 8269358"/>
                <a:gd name="connsiteY15" fmla="*/ 4999383 h 5665304"/>
                <a:gd name="connsiteX16" fmla="*/ 5009323 w 8269358"/>
                <a:gd name="connsiteY16" fmla="*/ 5118652 h 5665304"/>
                <a:gd name="connsiteX17" fmla="*/ 4412975 w 8269358"/>
                <a:gd name="connsiteY17" fmla="*/ 5158409 h 5665304"/>
                <a:gd name="connsiteX18" fmla="*/ 3647662 w 8269358"/>
                <a:gd name="connsiteY18" fmla="*/ 4721087 h 5665304"/>
                <a:gd name="connsiteX19" fmla="*/ 2961862 w 8269358"/>
                <a:gd name="connsiteY19" fmla="*/ 4711148 h 5665304"/>
                <a:gd name="connsiteX20" fmla="*/ 2514601 w 8269358"/>
                <a:gd name="connsiteY20" fmla="*/ 4800600 h 5665304"/>
                <a:gd name="connsiteX21" fmla="*/ 1958010 w 8269358"/>
                <a:gd name="connsiteY21" fmla="*/ 4860234 h 5665304"/>
                <a:gd name="connsiteX22" fmla="*/ 1162879 w 8269358"/>
                <a:gd name="connsiteY22" fmla="*/ 5009322 h 5665304"/>
                <a:gd name="connsiteX23" fmla="*/ 844828 w 8269358"/>
                <a:gd name="connsiteY23" fmla="*/ 5068957 h 5665304"/>
                <a:gd name="connsiteX24" fmla="*/ 387626 w 8269358"/>
                <a:gd name="connsiteY24" fmla="*/ 5307497 h 5665304"/>
                <a:gd name="connsiteX25" fmla="*/ 19879 w 8269358"/>
                <a:gd name="connsiteY25" fmla="*/ 5466522 h 5665304"/>
                <a:gd name="connsiteX26" fmla="*/ 0 w 8269358"/>
                <a:gd name="connsiteY26" fmla="*/ 5665304 h 5665304"/>
                <a:gd name="connsiteX27" fmla="*/ 228601 w 8269358"/>
                <a:gd name="connsiteY27" fmla="*/ 5426766 h 5665304"/>
                <a:gd name="connsiteX28" fmla="*/ 636105 w 8269358"/>
                <a:gd name="connsiteY28" fmla="*/ 5218044 h 5665304"/>
                <a:gd name="connsiteX29" fmla="*/ 914401 w 8269358"/>
                <a:gd name="connsiteY29" fmla="*/ 5098774 h 5665304"/>
                <a:gd name="connsiteX30" fmla="*/ 1321905 w 8269358"/>
                <a:gd name="connsiteY30" fmla="*/ 5009323 h 5665304"/>
                <a:gd name="connsiteX31" fmla="*/ 1759227 w 8269358"/>
                <a:gd name="connsiteY31" fmla="*/ 4949687 h 5665304"/>
                <a:gd name="connsiteX32" fmla="*/ 2613992 w 8269358"/>
                <a:gd name="connsiteY32" fmla="*/ 5277679 h 5665304"/>
                <a:gd name="connsiteX33" fmla="*/ 3210340 w 8269358"/>
                <a:gd name="connsiteY33" fmla="*/ 5267739 h 5665304"/>
                <a:gd name="connsiteX34" fmla="*/ 3627784 w 8269358"/>
                <a:gd name="connsiteY34" fmla="*/ 5267739 h 5665304"/>
                <a:gd name="connsiteX35" fmla="*/ 4035288 w 8269358"/>
                <a:gd name="connsiteY35" fmla="*/ 5277679 h 5665304"/>
                <a:gd name="connsiteX36" fmla="*/ 4472610 w 8269358"/>
                <a:gd name="connsiteY36" fmla="*/ 5317435 h 5665304"/>
                <a:gd name="connsiteX37" fmla="*/ 4929810 w 8269358"/>
                <a:gd name="connsiteY37" fmla="*/ 5327374 h 5665304"/>
                <a:gd name="connsiteX38" fmla="*/ 5347253 w 8269358"/>
                <a:gd name="connsiteY38" fmla="*/ 5297557 h 5665304"/>
                <a:gd name="connsiteX39" fmla="*/ 5744818 w 8269358"/>
                <a:gd name="connsiteY39" fmla="*/ 5218044 h 5665304"/>
                <a:gd name="connsiteX40" fmla="*/ 6092688 w 8269358"/>
                <a:gd name="connsiteY40" fmla="*/ 5168348 h 5665304"/>
                <a:gd name="connsiteX41" fmla="*/ 6510131 w 8269358"/>
                <a:gd name="connsiteY41" fmla="*/ 5158409 h 5665304"/>
                <a:gd name="connsiteX42" fmla="*/ 6897758 w 8269358"/>
                <a:gd name="connsiteY42" fmla="*/ 5148470 h 5665304"/>
                <a:gd name="connsiteX43" fmla="*/ 7702827 w 8269358"/>
                <a:gd name="connsiteY43" fmla="*/ 5098774 h 5665304"/>
                <a:gd name="connsiteX44" fmla="*/ 8269358 w 8269358"/>
                <a:gd name="connsiteY44" fmla="*/ 5178287 h 5665304"/>
                <a:gd name="connsiteX45" fmla="*/ 8189844 w 8269358"/>
                <a:gd name="connsiteY45" fmla="*/ 4880113 h 5665304"/>
                <a:gd name="connsiteX46" fmla="*/ 8150088 w 8269358"/>
                <a:gd name="connsiteY46" fmla="*/ 4482548 h 5665304"/>
                <a:gd name="connsiteX47" fmla="*/ 8110331 w 8269358"/>
                <a:gd name="connsiteY47" fmla="*/ 3935896 h 5665304"/>
                <a:gd name="connsiteX48" fmla="*/ 8100392 w 8269358"/>
                <a:gd name="connsiteY48" fmla="*/ 3458818 h 5665304"/>
                <a:gd name="connsiteX49" fmla="*/ 7981123 w 8269358"/>
                <a:gd name="connsiteY49" fmla="*/ 2504661 h 5665304"/>
                <a:gd name="connsiteX50" fmla="*/ 7981123 w 8269358"/>
                <a:gd name="connsiteY50" fmla="*/ 1858618 h 5665304"/>
                <a:gd name="connsiteX51" fmla="*/ 7971184 w 8269358"/>
                <a:gd name="connsiteY51" fmla="*/ 1302026 h 5665304"/>
                <a:gd name="connsiteX52" fmla="*/ 7971184 w 8269358"/>
                <a:gd name="connsiteY52" fmla="*/ 795131 h 5665304"/>
                <a:gd name="connsiteX53" fmla="*/ 8001001 w 8269358"/>
                <a:gd name="connsiteY53" fmla="*/ 417444 h 5665304"/>
                <a:gd name="connsiteX54" fmla="*/ 8001001 w 8269358"/>
                <a:gd name="connsiteY54" fmla="*/ 129209 h 5665304"/>
                <a:gd name="connsiteX55" fmla="*/ 7961244 w 8269358"/>
                <a:gd name="connsiteY55" fmla="*/ 29818 h 5665304"/>
                <a:gd name="connsiteX56" fmla="*/ 7841975 w 8269358"/>
                <a:gd name="connsiteY56" fmla="*/ 19879 h 5665304"/>
                <a:gd name="connsiteX57" fmla="*/ 7692888 w 8269358"/>
                <a:gd name="connsiteY57" fmla="*/ 208722 h 5665304"/>
                <a:gd name="connsiteX58" fmla="*/ 7663071 w 8269358"/>
                <a:gd name="connsiteY58" fmla="*/ 417444 h 5665304"/>
                <a:gd name="connsiteX59" fmla="*/ 7663071 w 8269358"/>
                <a:gd name="connsiteY59" fmla="*/ 715618 h 5665304"/>
                <a:gd name="connsiteX60" fmla="*/ 7692888 w 8269358"/>
                <a:gd name="connsiteY60" fmla="*/ 1113183 h 5665304"/>
                <a:gd name="connsiteX61" fmla="*/ 7732644 w 8269358"/>
                <a:gd name="connsiteY61" fmla="*/ 1540565 h 5665304"/>
                <a:gd name="connsiteX62" fmla="*/ 7742584 w 8269358"/>
                <a:gd name="connsiteY62" fmla="*/ 1948070 h 5665304"/>
                <a:gd name="connsiteX63" fmla="*/ 7802218 w 8269358"/>
                <a:gd name="connsiteY63" fmla="*/ 2514600 h 5665304"/>
                <a:gd name="connsiteX64" fmla="*/ 7822097 w 8269358"/>
                <a:gd name="connsiteY64" fmla="*/ 2872409 h 5665304"/>
                <a:gd name="connsiteX65" fmla="*/ 7822097 w 8269358"/>
                <a:gd name="connsiteY65" fmla="*/ 3200400 h 5665304"/>
                <a:gd name="connsiteX66" fmla="*/ 7812158 w 8269358"/>
                <a:gd name="connsiteY66" fmla="*/ 3597965 h 5665304"/>
                <a:gd name="connsiteX67" fmla="*/ 7682949 w 8269358"/>
                <a:gd name="connsiteY67" fmla="*/ 4313583 h 5665304"/>
                <a:gd name="connsiteX68" fmla="*/ 7414592 w 8269358"/>
                <a:gd name="connsiteY68" fmla="*/ 4552122 h 5665304"/>
                <a:gd name="connsiteX69" fmla="*/ 7036905 w 8269358"/>
                <a:gd name="connsiteY69" fmla="*/ 4731026 h 5665304"/>
                <a:gd name="connsiteX70" fmla="*/ 6838123 w 8269358"/>
                <a:gd name="connsiteY70" fmla="*/ 4790661 h 5665304"/>
                <a:gd name="connsiteX71" fmla="*/ 6599584 w 8269358"/>
                <a:gd name="connsiteY71" fmla="*/ 4721087 h 5665304"/>
                <a:gd name="connsiteX72" fmla="*/ 6798366 w 8269358"/>
                <a:gd name="connsiteY72" fmla="*/ 4393096 h 5665304"/>
                <a:gd name="connsiteX73" fmla="*/ 7017027 w 8269358"/>
                <a:gd name="connsiteY73" fmla="*/ 3766931 h 5665304"/>
                <a:gd name="connsiteX74" fmla="*/ 6997149 w 8269358"/>
                <a:gd name="connsiteY74" fmla="*/ 3419061 h 5665304"/>
                <a:gd name="connsiteX75" fmla="*/ 6937514 w 8269358"/>
                <a:gd name="connsiteY75" fmla="*/ 2773018 h 5665304"/>
                <a:gd name="connsiteX76" fmla="*/ 6867940 w 8269358"/>
                <a:gd name="connsiteY76" fmla="*/ 2425148 h 5665304"/>
                <a:gd name="connsiteX77" fmla="*/ 6808305 w 8269358"/>
                <a:gd name="connsiteY77" fmla="*/ 2067339 h 5665304"/>
                <a:gd name="connsiteX78" fmla="*/ 6768549 w 8269358"/>
                <a:gd name="connsiteY78" fmla="*/ 1749287 h 5665304"/>
                <a:gd name="connsiteX79" fmla="*/ 6768549 w 8269358"/>
                <a:gd name="connsiteY79" fmla="*/ 1192696 h 5665304"/>
                <a:gd name="connsiteX80" fmla="*/ 6768549 w 8269358"/>
                <a:gd name="connsiteY80" fmla="*/ 685800 h 5665304"/>
                <a:gd name="connsiteX81" fmla="*/ 6818244 w 8269358"/>
                <a:gd name="connsiteY81" fmla="*/ 437322 h 5665304"/>
                <a:gd name="connsiteX82" fmla="*/ 6887818 w 8269358"/>
                <a:gd name="connsiteY82" fmla="*/ 318052 h 5665304"/>
                <a:gd name="connsiteX83" fmla="*/ 6897758 w 8269358"/>
                <a:gd name="connsiteY83" fmla="*/ 69574 h 5665304"/>
                <a:gd name="connsiteX0" fmla="*/ 6897758 w 8269358"/>
                <a:gd name="connsiteY0" fmla="*/ 69574 h 5665304"/>
                <a:gd name="connsiteX1" fmla="*/ 6728792 w 8269358"/>
                <a:gd name="connsiteY1" fmla="*/ 0 h 5665304"/>
                <a:gd name="connsiteX2" fmla="*/ 6609523 w 8269358"/>
                <a:gd name="connsiteY2" fmla="*/ 69574 h 5665304"/>
                <a:gd name="connsiteX3" fmla="*/ 6510131 w 8269358"/>
                <a:gd name="connsiteY3" fmla="*/ 268357 h 5665304"/>
                <a:gd name="connsiteX4" fmla="*/ 6460436 w 8269358"/>
                <a:gd name="connsiteY4" fmla="*/ 496957 h 5665304"/>
                <a:gd name="connsiteX5" fmla="*/ 6410740 w 8269358"/>
                <a:gd name="connsiteY5" fmla="*/ 765313 h 5665304"/>
                <a:gd name="connsiteX6" fmla="*/ 6400801 w 8269358"/>
                <a:gd name="connsiteY6" fmla="*/ 1083365 h 5665304"/>
                <a:gd name="connsiteX7" fmla="*/ 6440558 w 8269358"/>
                <a:gd name="connsiteY7" fmla="*/ 1371600 h 5665304"/>
                <a:gd name="connsiteX8" fmla="*/ 6490253 w 8269358"/>
                <a:gd name="connsiteY8" fmla="*/ 1679713 h 5665304"/>
                <a:gd name="connsiteX9" fmla="*/ 6520071 w 8269358"/>
                <a:gd name="connsiteY9" fmla="*/ 1938131 h 5665304"/>
                <a:gd name="connsiteX10" fmla="*/ 6589644 w 8269358"/>
                <a:gd name="connsiteY10" fmla="*/ 2325757 h 5665304"/>
                <a:gd name="connsiteX11" fmla="*/ 6599584 w 8269358"/>
                <a:gd name="connsiteY11" fmla="*/ 2822713 h 5665304"/>
                <a:gd name="connsiteX12" fmla="*/ 6530010 w 8269358"/>
                <a:gd name="connsiteY12" fmla="*/ 3906079 h 5665304"/>
                <a:gd name="connsiteX13" fmla="*/ 6400801 w 8269358"/>
                <a:gd name="connsiteY13" fmla="*/ 4343400 h 5665304"/>
                <a:gd name="connsiteX14" fmla="*/ 6033053 w 8269358"/>
                <a:gd name="connsiteY14" fmla="*/ 4780722 h 5665304"/>
                <a:gd name="connsiteX15" fmla="*/ 5625549 w 8269358"/>
                <a:gd name="connsiteY15" fmla="*/ 4999383 h 5665304"/>
                <a:gd name="connsiteX16" fmla="*/ 5009323 w 8269358"/>
                <a:gd name="connsiteY16" fmla="*/ 5118652 h 5665304"/>
                <a:gd name="connsiteX17" fmla="*/ 4412975 w 8269358"/>
                <a:gd name="connsiteY17" fmla="*/ 5158409 h 5665304"/>
                <a:gd name="connsiteX18" fmla="*/ 3647662 w 8269358"/>
                <a:gd name="connsiteY18" fmla="*/ 4721087 h 5665304"/>
                <a:gd name="connsiteX19" fmla="*/ 2961862 w 8269358"/>
                <a:gd name="connsiteY19" fmla="*/ 4711148 h 5665304"/>
                <a:gd name="connsiteX20" fmla="*/ 2514601 w 8269358"/>
                <a:gd name="connsiteY20" fmla="*/ 4800600 h 5665304"/>
                <a:gd name="connsiteX21" fmla="*/ 1958010 w 8269358"/>
                <a:gd name="connsiteY21" fmla="*/ 4860234 h 5665304"/>
                <a:gd name="connsiteX22" fmla="*/ 1162879 w 8269358"/>
                <a:gd name="connsiteY22" fmla="*/ 5009322 h 5665304"/>
                <a:gd name="connsiteX23" fmla="*/ 844828 w 8269358"/>
                <a:gd name="connsiteY23" fmla="*/ 5068957 h 5665304"/>
                <a:gd name="connsiteX24" fmla="*/ 387626 w 8269358"/>
                <a:gd name="connsiteY24" fmla="*/ 5307497 h 5665304"/>
                <a:gd name="connsiteX25" fmla="*/ 19879 w 8269358"/>
                <a:gd name="connsiteY25" fmla="*/ 5466522 h 5665304"/>
                <a:gd name="connsiteX26" fmla="*/ 0 w 8269358"/>
                <a:gd name="connsiteY26" fmla="*/ 5665304 h 5665304"/>
                <a:gd name="connsiteX27" fmla="*/ 228601 w 8269358"/>
                <a:gd name="connsiteY27" fmla="*/ 5426766 h 5665304"/>
                <a:gd name="connsiteX28" fmla="*/ 636105 w 8269358"/>
                <a:gd name="connsiteY28" fmla="*/ 5218044 h 5665304"/>
                <a:gd name="connsiteX29" fmla="*/ 914401 w 8269358"/>
                <a:gd name="connsiteY29" fmla="*/ 5098774 h 5665304"/>
                <a:gd name="connsiteX30" fmla="*/ 1321905 w 8269358"/>
                <a:gd name="connsiteY30" fmla="*/ 5009323 h 5665304"/>
                <a:gd name="connsiteX31" fmla="*/ 1759227 w 8269358"/>
                <a:gd name="connsiteY31" fmla="*/ 4949687 h 5665304"/>
                <a:gd name="connsiteX32" fmla="*/ 2186610 w 8269358"/>
                <a:gd name="connsiteY32" fmla="*/ 4880114 h 5665304"/>
                <a:gd name="connsiteX33" fmla="*/ 3210340 w 8269358"/>
                <a:gd name="connsiteY33" fmla="*/ 5267739 h 5665304"/>
                <a:gd name="connsiteX34" fmla="*/ 3627784 w 8269358"/>
                <a:gd name="connsiteY34" fmla="*/ 5267739 h 5665304"/>
                <a:gd name="connsiteX35" fmla="*/ 4035288 w 8269358"/>
                <a:gd name="connsiteY35" fmla="*/ 5277679 h 5665304"/>
                <a:gd name="connsiteX36" fmla="*/ 4472610 w 8269358"/>
                <a:gd name="connsiteY36" fmla="*/ 5317435 h 5665304"/>
                <a:gd name="connsiteX37" fmla="*/ 4929810 w 8269358"/>
                <a:gd name="connsiteY37" fmla="*/ 5327374 h 5665304"/>
                <a:gd name="connsiteX38" fmla="*/ 5347253 w 8269358"/>
                <a:gd name="connsiteY38" fmla="*/ 5297557 h 5665304"/>
                <a:gd name="connsiteX39" fmla="*/ 5744818 w 8269358"/>
                <a:gd name="connsiteY39" fmla="*/ 5218044 h 5665304"/>
                <a:gd name="connsiteX40" fmla="*/ 6092688 w 8269358"/>
                <a:gd name="connsiteY40" fmla="*/ 5168348 h 5665304"/>
                <a:gd name="connsiteX41" fmla="*/ 6510131 w 8269358"/>
                <a:gd name="connsiteY41" fmla="*/ 5158409 h 5665304"/>
                <a:gd name="connsiteX42" fmla="*/ 6897758 w 8269358"/>
                <a:gd name="connsiteY42" fmla="*/ 5148470 h 5665304"/>
                <a:gd name="connsiteX43" fmla="*/ 7702827 w 8269358"/>
                <a:gd name="connsiteY43" fmla="*/ 5098774 h 5665304"/>
                <a:gd name="connsiteX44" fmla="*/ 8269358 w 8269358"/>
                <a:gd name="connsiteY44" fmla="*/ 5178287 h 5665304"/>
                <a:gd name="connsiteX45" fmla="*/ 8189844 w 8269358"/>
                <a:gd name="connsiteY45" fmla="*/ 4880113 h 5665304"/>
                <a:gd name="connsiteX46" fmla="*/ 8150088 w 8269358"/>
                <a:gd name="connsiteY46" fmla="*/ 4482548 h 5665304"/>
                <a:gd name="connsiteX47" fmla="*/ 8110331 w 8269358"/>
                <a:gd name="connsiteY47" fmla="*/ 3935896 h 5665304"/>
                <a:gd name="connsiteX48" fmla="*/ 8100392 w 8269358"/>
                <a:gd name="connsiteY48" fmla="*/ 3458818 h 5665304"/>
                <a:gd name="connsiteX49" fmla="*/ 7981123 w 8269358"/>
                <a:gd name="connsiteY49" fmla="*/ 2504661 h 5665304"/>
                <a:gd name="connsiteX50" fmla="*/ 7981123 w 8269358"/>
                <a:gd name="connsiteY50" fmla="*/ 1858618 h 5665304"/>
                <a:gd name="connsiteX51" fmla="*/ 7971184 w 8269358"/>
                <a:gd name="connsiteY51" fmla="*/ 1302026 h 5665304"/>
                <a:gd name="connsiteX52" fmla="*/ 7971184 w 8269358"/>
                <a:gd name="connsiteY52" fmla="*/ 795131 h 5665304"/>
                <a:gd name="connsiteX53" fmla="*/ 8001001 w 8269358"/>
                <a:gd name="connsiteY53" fmla="*/ 417444 h 5665304"/>
                <a:gd name="connsiteX54" fmla="*/ 8001001 w 8269358"/>
                <a:gd name="connsiteY54" fmla="*/ 129209 h 5665304"/>
                <a:gd name="connsiteX55" fmla="*/ 7961244 w 8269358"/>
                <a:gd name="connsiteY55" fmla="*/ 29818 h 5665304"/>
                <a:gd name="connsiteX56" fmla="*/ 7841975 w 8269358"/>
                <a:gd name="connsiteY56" fmla="*/ 19879 h 5665304"/>
                <a:gd name="connsiteX57" fmla="*/ 7692888 w 8269358"/>
                <a:gd name="connsiteY57" fmla="*/ 208722 h 5665304"/>
                <a:gd name="connsiteX58" fmla="*/ 7663071 w 8269358"/>
                <a:gd name="connsiteY58" fmla="*/ 417444 h 5665304"/>
                <a:gd name="connsiteX59" fmla="*/ 7663071 w 8269358"/>
                <a:gd name="connsiteY59" fmla="*/ 715618 h 5665304"/>
                <a:gd name="connsiteX60" fmla="*/ 7692888 w 8269358"/>
                <a:gd name="connsiteY60" fmla="*/ 1113183 h 5665304"/>
                <a:gd name="connsiteX61" fmla="*/ 7732644 w 8269358"/>
                <a:gd name="connsiteY61" fmla="*/ 1540565 h 5665304"/>
                <a:gd name="connsiteX62" fmla="*/ 7742584 w 8269358"/>
                <a:gd name="connsiteY62" fmla="*/ 1948070 h 5665304"/>
                <a:gd name="connsiteX63" fmla="*/ 7802218 w 8269358"/>
                <a:gd name="connsiteY63" fmla="*/ 2514600 h 5665304"/>
                <a:gd name="connsiteX64" fmla="*/ 7822097 w 8269358"/>
                <a:gd name="connsiteY64" fmla="*/ 2872409 h 5665304"/>
                <a:gd name="connsiteX65" fmla="*/ 7822097 w 8269358"/>
                <a:gd name="connsiteY65" fmla="*/ 3200400 h 5665304"/>
                <a:gd name="connsiteX66" fmla="*/ 7812158 w 8269358"/>
                <a:gd name="connsiteY66" fmla="*/ 3597965 h 5665304"/>
                <a:gd name="connsiteX67" fmla="*/ 7682949 w 8269358"/>
                <a:gd name="connsiteY67" fmla="*/ 4313583 h 5665304"/>
                <a:gd name="connsiteX68" fmla="*/ 7414592 w 8269358"/>
                <a:gd name="connsiteY68" fmla="*/ 4552122 h 5665304"/>
                <a:gd name="connsiteX69" fmla="*/ 7036905 w 8269358"/>
                <a:gd name="connsiteY69" fmla="*/ 4731026 h 5665304"/>
                <a:gd name="connsiteX70" fmla="*/ 6838123 w 8269358"/>
                <a:gd name="connsiteY70" fmla="*/ 4790661 h 5665304"/>
                <a:gd name="connsiteX71" fmla="*/ 6599584 w 8269358"/>
                <a:gd name="connsiteY71" fmla="*/ 4721087 h 5665304"/>
                <a:gd name="connsiteX72" fmla="*/ 6798366 w 8269358"/>
                <a:gd name="connsiteY72" fmla="*/ 4393096 h 5665304"/>
                <a:gd name="connsiteX73" fmla="*/ 7017027 w 8269358"/>
                <a:gd name="connsiteY73" fmla="*/ 3766931 h 5665304"/>
                <a:gd name="connsiteX74" fmla="*/ 6997149 w 8269358"/>
                <a:gd name="connsiteY74" fmla="*/ 3419061 h 5665304"/>
                <a:gd name="connsiteX75" fmla="*/ 6937514 w 8269358"/>
                <a:gd name="connsiteY75" fmla="*/ 2773018 h 5665304"/>
                <a:gd name="connsiteX76" fmla="*/ 6867940 w 8269358"/>
                <a:gd name="connsiteY76" fmla="*/ 2425148 h 5665304"/>
                <a:gd name="connsiteX77" fmla="*/ 6808305 w 8269358"/>
                <a:gd name="connsiteY77" fmla="*/ 2067339 h 5665304"/>
                <a:gd name="connsiteX78" fmla="*/ 6768549 w 8269358"/>
                <a:gd name="connsiteY78" fmla="*/ 1749287 h 5665304"/>
                <a:gd name="connsiteX79" fmla="*/ 6768549 w 8269358"/>
                <a:gd name="connsiteY79" fmla="*/ 1192696 h 5665304"/>
                <a:gd name="connsiteX80" fmla="*/ 6768549 w 8269358"/>
                <a:gd name="connsiteY80" fmla="*/ 685800 h 5665304"/>
                <a:gd name="connsiteX81" fmla="*/ 6818244 w 8269358"/>
                <a:gd name="connsiteY81" fmla="*/ 437322 h 5665304"/>
                <a:gd name="connsiteX82" fmla="*/ 6887818 w 8269358"/>
                <a:gd name="connsiteY82" fmla="*/ 318052 h 5665304"/>
                <a:gd name="connsiteX83" fmla="*/ 6897758 w 8269358"/>
                <a:gd name="connsiteY83" fmla="*/ 69574 h 5665304"/>
                <a:gd name="connsiteX0" fmla="*/ 6877879 w 8249479"/>
                <a:gd name="connsiteY0" fmla="*/ 69574 h 5585791"/>
                <a:gd name="connsiteX1" fmla="*/ 6708913 w 8249479"/>
                <a:gd name="connsiteY1" fmla="*/ 0 h 5585791"/>
                <a:gd name="connsiteX2" fmla="*/ 6589644 w 8249479"/>
                <a:gd name="connsiteY2" fmla="*/ 69574 h 5585791"/>
                <a:gd name="connsiteX3" fmla="*/ 6490252 w 8249479"/>
                <a:gd name="connsiteY3" fmla="*/ 268357 h 5585791"/>
                <a:gd name="connsiteX4" fmla="*/ 6440557 w 8249479"/>
                <a:gd name="connsiteY4" fmla="*/ 496957 h 5585791"/>
                <a:gd name="connsiteX5" fmla="*/ 6390861 w 8249479"/>
                <a:gd name="connsiteY5" fmla="*/ 765313 h 5585791"/>
                <a:gd name="connsiteX6" fmla="*/ 6380922 w 8249479"/>
                <a:gd name="connsiteY6" fmla="*/ 1083365 h 5585791"/>
                <a:gd name="connsiteX7" fmla="*/ 6420679 w 8249479"/>
                <a:gd name="connsiteY7" fmla="*/ 1371600 h 5585791"/>
                <a:gd name="connsiteX8" fmla="*/ 6470374 w 8249479"/>
                <a:gd name="connsiteY8" fmla="*/ 1679713 h 5585791"/>
                <a:gd name="connsiteX9" fmla="*/ 6500192 w 8249479"/>
                <a:gd name="connsiteY9" fmla="*/ 1938131 h 5585791"/>
                <a:gd name="connsiteX10" fmla="*/ 6569765 w 8249479"/>
                <a:gd name="connsiteY10" fmla="*/ 2325757 h 5585791"/>
                <a:gd name="connsiteX11" fmla="*/ 6579705 w 8249479"/>
                <a:gd name="connsiteY11" fmla="*/ 2822713 h 5585791"/>
                <a:gd name="connsiteX12" fmla="*/ 6510131 w 8249479"/>
                <a:gd name="connsiteY12" fmla="*/ 3906079 h 5585791"/>
                <a:gd name="connsiteX13" fmla="*/ 6380922 w 8249479"/>
                <a:gd name="connsiteY13" fmla="*/ 4343400 h 5585791"/>
                <a:gd name="connsiteX14" fmla="*/ 6013174 w 8249479"/>
                <a:gd name="connsiteY14" fmla="*/ 4780722 h 5585791"/>
                <a:gd name="connsiteX15" fmla="*/ 5605670 w 8249479"/>
                <a:gd name="connsiteY15" fmla="*/ 4999383 h 5585791"/>
                <a:gd name="connsiteX16" fmla="*/ 4989444 w 8249479"/>
                <a:gd name="connsiteY16" fmla="*/ 5118652 h 5585791"/>
                <a:gd name="connsiteX17" fmla="*/ 4393096 w 8249479"/>
                <a:gd name="connsiteY17" fmla="*/ 5158409 h 5585791"/>
                <a:gd name="connsiteX18" fmla="*/ 3627783 w 8249479"/>
                <a:gd name="connsiteY18" fmla="*/ 4721087 h 5585791"/>
                <a:gd name="connsiteX19" fmla="*/ 2941983 w 8249479"/>
                <a:gd name="connsiteY19" fmla="*/ 4711148 h 5585791"/>
                <a:gd name="connsiteX20" fmla="*/ 2494722 w 8249479"/>
                <a:gd name="connsiteY20" fmla="*/ 4800600 h 5585791"/>
                <a:gd name="connsiteX21" fmla="*/ 1938131 w 8249479"/>
                <a:gd name="connsiteY21" fmla="*/ 4860234 h 5585791"/>
                <a:gd name="connsiteX22" fmla="*/ 1143000 w 8249479"/>
                <a:gd name="connsiteY22" fmla="*/ 5009322 h 5585791"/>
                <a:gd name="connsiteX23" fmla="*/ 824949 w 8249479"/>
                <a:gd name="connsiteY23" fmla="*/ 5068957 h 5585791"/>
                <a:gd name="connsiteX24" fmla="*/ 367747 w 8249479"/>
                <a:gd name="connsiteY24" fmla="*/ 5307497 h 5585791"/>
                <a:gd name="connsiteX25" fmla="*/ 0 w 8249479"/>
                <a:gd name="connsiteY25" fmla="*/ 5466522 h 5585791"/>
                <a:gd name="connsiteX26" fmla="*/ 49695 w 8249479"/>
                <a:gd name="connsiteY26" fmla="*/ 5585791 h 5585791"/>
                <a:gd name="connsiteX27" fmla="*/ 208722 w 8249479"/>
                <a:gd name="connsiteY27" fmla="*/ 5426766 h 5585791"/>
                <a:gd name="connsiteX28" fmla="*/ 616226 w 8249479"/>
                <a:gd name="connsiteY28" fmla="*/ 5218044 h 5585791"/>
                <a:gd name="connsiteX29" fmla="*/ 894522 w 8249479"/>
                <a:gd name="connsiteY29" fmla="*/ 5098774 h 5585791"/>
                <a:gd name="connsiteX30" fmla="*/ 1302026 w 8249479"/>
                <a:gd name="connsiteY30" fmla="*/ 5009323 h 5585791"/>
                <a:gd name="connsiteX31" fmla="*/ 1739348 w 8249479"/>
                <a:gd name="connsiteY31" fmla="*/ 4949687 h 5585791"/>
                <a:gd name="connsiteX32" fmla="*/ 2166731 w 8249479"/>
                <a:gd name="connsiteY32" fmla="*/ 4880114 h 5585791"/>
                <a:gd name="connsiteX33" fmla="*/ 3190461 w 8249479"/>
                <a:gd name="connsiteY33" fmla="*/ 5267739 h 5585791"/>
                <a:gd name="connsiteX34" fmla="*/ 3607905 w 8249479"/>
                <a:gd name="connsiteY34" fmla="*/ 5267739 h 5585791"/>
                <a:gd name="connsiteX35" fmla="*/ 4015409 w 8249479"/>
                <a:gd name="connsiteY35" fmla="*/ 5277679 h 5585791"/>
                <a:gd name="connsiteX36" fmla="*/ 4452731 w 8249479"/>
                <a:gd name="connsiteY36" fmla="*/ 5317435 h 5585791"/>
                <a:gd name="connsiteX37" fmla="*/ 4909931 w 8249479"/>
                <a:gd name="connsiteY37" fmla="*/ 5327374 h 5585791"/>
                <a:gd name="connsiteX38" fmla="*/ 5327374 w 8249479"/>
                <a:gd name="connsiteY38" fmla="*/ 5297557 h 5585791"/>
                <a:gd name="connsiteX39" fmla="*/ 5724939 w 8249479"/>
                <a:gd name="connsiteY39" fmla="*/ 5218044 h 5585791"/>
                <a:gd name="connsiteX40" fmla="*/ 6072809 w 8249479"/>
                <a:gd name="connsiteY40" fmla="*/ 5168348 h 5585791"/>
                <a:gd name="connsiteX41" fmla="*/ 6490252 w 8249479"/>
                <a:gd name="connsiteY41" fmla="*/ 5158409 h 5585791"/>
                <a:gd name="connsiteX42" fmla="*/ 6877879 w 8249479"/>
                <a:gd name="connsiteY42" fmla="*/ 5148470 h 5585791"/>
                <a:gd name="connsiteX43" fmla="*/ 7682948 w 8249479"/>
                <a:gd name="connsiteY43" fmla="*/ 5098774 h 5585791"/>
                <a:gd name="connsiteX44" fmla="*/ 8249479 w 8249479"/>
                <a:gd name="connsiteY44" fmla="*/ 5178287 h 5585791"/>
                <a:gd name="connsiteX45" fmla="*/ 8169965 w 8249479"/>
                <a:gd name="connsiteY45" fmla="*/ 4880113 h 5585791"/>
                <a:gd name="connsiteX46" fmla="*/ 8130209 w 8249479"/>
                <a:gd name="connsiteY46" fmla="*/ 4482548 h 5585791"/>
                <a:gd name="connsiteX47" fmla="*/ 8090452 w 8249479"/>
                <a:gd name="connsiteY47" fmla="*/ 3935896 h 5585791"/>
                <a:gd name="connsiteX48" fmla="*/ 8080513 w 8249479"/>
                <a:gd name="connsiteY48" fmla="*/ 3458818 h 5585791"/>
                <a:gd name="connsiteX49" fmla="*/ 7961244 w 8249479"/>
                <a:gd name="connsiteY49" fmla="*/ 2504661 h 5585791"/>
                <a:gd name="connsiteX50" fmla="*/ 7961244 w 8249479"/>
                <a:gd name="connsiteY50" fmla="*/ 1858618 h 5585791"/>
                <a:gd name="connsiteX51" fmla="*/ 7951305 w 8249479"/>
                <a:gd name="connsiteY51" fmla="*/ 1302026 h 5585791"/>
                <a:gd name="connsiteX52" fmla="*/ 7951305 w 8249479"/>
                <a:gd name="connsiteY52" fmla="*/ 795131 h 5585791"/>
                <a:gd name="connsiteX53" fmla="*/ 7981122 w 8249479"/>
                <a:gd name="connsiteY53" fmla="*/ 417444 h 5585791"/>
                <a:gd name="connsiteX54" fmla="*/ 7981122 w 8249479"/>
                <a:gd name="connsiteY54" fmla="*/ 129209 h 5585791"/>
                <a:gd name="connsiteX55" fmla="*/ 7941365 w 8249479"/>
                <a:gd name="connsiteY55" fmla="*/ 29818 h 5585791"/>
                <a:gd name="connsiteX56" fmla="*/ 7822096 w 8249479"/>
                <a:gd name="connsiteY56" fmla="*/ 19879 h 5585791"/>
                <a:gd name="connsiteX57" fmla="*/ 7673009 w 8249479"/>
                <a:gd name="connsiteY57" fmla="*/ 208722 h 5585791"/>
                <a:gd name="connsiteX58" fmla="*/ 7643192 w 8249479"/>
                <a:gd name="connsiteY58" fmla="*/ 417444 h 5585791"/>
                <a:gd name="connsiteX59" fmla="*/ 7643192 w 8249479"/>
                <a:gd name="connsiteY59" fmla="*/ 715618 h 5585791"/>
                <a:gd name="connsiteX60" fmla="*/ 7673009 w 8249479"/>
                <a:gd name="connsiteY60" fmla="*/ 1113183 h 5585791"/>
                <a:gd name="connsiteX61" fmla="*/ 7712765 w 8249479"/>
                <a:gd name="connsiteY61" fmla="*/ 1540565 h 5585791"/>
                <a:gd name="connsiteX62" fmla="*/ 7722705 w 8249479"/>
                <a:gd name="connsiteY62" fmla="*/ 1948070 h 5585791"/>
                <a:gd name="connsiteX63" fmla="*/ 7782339 w 8249479"/>
                <a:gd name="connsiteY63" fmla="*/ 2514600 h 5585791"/>
                <a:gd name="connsiteX64" fmla="*/ 7802218 w 8249479"/>
                <a:gd name="connsiteY64" fmla="*/ 2872409 h 5585791"/>
                <a:gd name="connsiteX65" fmla="*/ 7802218 w 8249479"/>
                <a:gd name="connsiteY65" fmla="*/ 3200400 h 5585791"/>
                <a:gd name="connsiteX66" fmla="*/ 7792279 w 8249479"/>
                <a:gd name="connsiteY66" fmla="*/ 3597965 h 5585791"/>
                <a:gd name="connsiteX67" fmla="*/ 7663070 w 8249479"/>
                <a:gd name="connsiteY67" fmla="*/ 4313583 h 5585791"/>
                <a:gd name="connsiteX68" fmla="*/ 7394713 w 8249479"/>
                <a:gd name="connsiteY68" fmla="*/ 4552122 h 5585791"/>
                <a:gd name="connsiteX69" fmla="*/ 7017026 w 8249479"/>
                <a:gd name="connsiteY69" fmla="*/ 4731026 h 5585791"/>
                <a:gd name="connsiteX70" fmla="*/ 6818244 w 8249479"/>
                <a:gd name="connsiteY70" fmla="*/ 4790661 h 5585791"/>
                <a:gd name="connsiteX71" fmla="*/ 6579705 w 8249479"/>
                <a:gd name="connsiteY71" fmla="*/ 4721087 h 5585791"/>
                <a:gd name="connsiteX72" fmla="*/ 6778487 w 8249479"/>
                <a:gd name="connsiteY72" fmla="*/ 4393096 h 5585791"/>
                <a:gd name="connsiteX73" fmla="*/ 6997148 w 8249479"/>
                <a:gd name="connsiteY73" fmla="*/ 3766931 h 5585791"/>
                <a:gd name="connsiteX74" fmla="*/ 6977270 w 8249479"/>
                <a:gd name="connsiteY74" fmla="*/ 3419061 h 5585791"/>
                <a:gd name="connsiteX75" fmla="*/ 6917635 w 8249479"/>
                <a:gd name="connsiteY75" fmla="*/ 2773018 h 5585791"/>
                <a:gd name="connsiteX76" fmla="*/ 6848061 w 8249479"/>
                <a:gd name="connsiteY76" fmla="*/ 2425148 h 5585791"/>
                <a:gd name="connsiteX77" fmla="*/ 6788426 w 8249479"/>
                <a:gd name="connsiteY77" fmla="*/ 2067339 h 5585791"/>
                <a:gd name="connsiteX78" fmla="*/ 6748670 w 8249479"/>
                <a:gd name="connsiteY78" fmla="*/ 1749287 h 5585791"/>
                <a:gd name="connsiteX79" fmla="*/ 6748670 w 8249479"/>
                <a:gd name="connsiteY79" fmla="*/ 1192696 h 5585791"/>
                <a:gd name="connsiteX80" fmla="*/ 6748670 w 8249479"/>
                <a:gd name="connsiteY80" fmla="*/ 685800 h 5585791"/>
                <a:gd name="connsiteX81" fmla="*/ 6798365 w 8249479"/>
                <a:gd name="connsiteY81" fmla="*/ 437322 h 5585791"/>
                <a:gd name="connsiteX82" fmla="*/ 6867939 w 8249479"/>
                <a:gd name="connsiteY82" fmla="*/ 318052 h 5585791"/>
                <a:gd name="connsiteX83" fmla="*/ 6877879 w 8249479"/>
                <a:gd name="connsiteY83" fmla="*/ 69574 h 5585791"/>
                <a:gd name="connsiteX0" fmla="*/ 6877879 w 8249479"/>
                <a:gd name="connsiteY0" fmla="*/ 69574 h 5585791"/>
                <a:gd name="connsiteX1" fmla="*/ 6708913 w 8249479"/>
                <a:gd name="connsiteY1" fmla="*/ 0 h 5585791"/>
                <a:gd name="connsiteX2" fmla="*/ 6589644 w 8249479"/>
                <a:gd name="connsiteY2" fmla="*/ 69574 h 5585791"/>
                <a:gd name="connsiteX3" fmla="*/ 6490252 w 8249479"/>
                <a:gd name="connsiteY3" fmla="*/ 268357 h 5585791"/>
                <a:gd name="connsiteX4" fmla="*/ 6440557 w 8249479"/>
                <a:gd name="connsiteY4" fmla="*/ 496957 h 5585791"/>
                <a:gd name="connsiteX5" fmla="*/ 6390861 w 8249479"/>
                <a:gd name="connsiteY5" fmla="*/ 765313 h 5585791"/>
                <a:gd name="connsiteX6" fmla="*/ 6380922 w 8249479"/>
                <a:gd name="connsiteY6" fmla="*/ 1083365 h 5585791"/>
                <a:gd name="connsiteX7" fmla="*/ 6420679 w 8249479"/>
                <a:gd name="connsiteY7" fmla="*/ 1371600 h 5585791"/>
                <a:gd name="connsiteX8" fmla="*/ 6470374 w 8249479"/>
                <a:gd name="connsiteY8" fmla="*/ 1679713 h 5585791"/>
                <a:gd name="connsiteX9" fmla="*/ 6500192 w 8249479"/>
                <a:gd name="connsiteY9" fmla="*/ 1938131 h 5585791"/>
                <a:gd name="connsiteX10" fmla="*/ 6569765 w 8249479"/>
                <a:gd name="connsiteY10" fmla="*/ 2325757 h 5585791"/>
                <a:gd name="connsiteX11" fmla="*/ 6579705 w 8249479"/>
                <a:gd name="connsiteY11" fmla="*/ 2822713 h 5585791"/>
                <a:gd name="connsiteX12" fmla="*/ 6510131 w 8249479"/>
                <a:gd name="connsiteY12" fmla="*/ 3906079 h 5585791"/>
                <a:gd name="connsiteX13" fmla="*/ 6380922 w 8249479"/>
                <a:gd name="connsiteY13" fmla="*/ 4343400 h 5585791"/>
                <a:gd name="connsiteX14" fmla="*/ 6013174 w 8249479"/>
                <a:gd name="connsiteY14" fmla="*/ 4780722 h 5585791"/>
                <a:gd name="connsiteX15" fmla="*/ 5605670 w 8249479"/>
                <a:gd name="connsiteY15" fmla="*/ 4999383 h 5585791"/>
                <a:gd name="connsiteX16" fmla="*/ 4989444 w 8249479"/>
                <a:gd name="connsiteY16" fmla="*/ 5118652 h 5585791"/>
                <a:gd name="connsiteX17" fmla="*/ 4393096 w 8249479"/>
                <a:gd name="connsiteY17" fmla="*/ 5158409 h 5585791"/>
                <a:gd name="connsiteX18" fmla="*/ 3627783 w 8249479"/>
                <a:gd name="connsiteY18" fmla="*/ 4721087 h 5585791"/>
                <a:gd name="connsiteX19" fmla="*/ 2941983 w 8249479"/>
                <a:gd name="connsiteY19" fmla="*/ 4711148 h 5585791"/>
                <a:gd name="connsiteX20" fmla="*/ 2494722 w 8249479"/>
                <a:gd name="connsiteY20" fmla="*/ 4800600 h 5585791"/>
                <a:gd name="connsiteX21" fmla="*/ 1938131 w 8249479"/>
                <a:gd name="connsiteY21" fmla="*/ 4860234 h 5585791"/>
                <a:gd name="connsiteX22" fmla="*/ 1143000 w 8249479"/>
                <a:gd name="connsiteY22" fmla="*/ 5009322 h 5585791"/>
                <a:gd name="connsiteX23" fmla="*/ 824949 w 8249479"/>
                <a:gd name="connsiteY23" fmla="*/ 5068957 h 5585791"/>
                <a:gd name="connsiteX24" fmla="*/ 367747 w 8249479"/>
                <a:gd name="connsiteY24" fmla="*/ 5307497 h 5585791"/>
                <a:gd name="connsiteX25" fmla="*/ 0 w 8249479"/>
                <a:gd name="connsiteY25" fmla="*/ 5466522 h 5585791"/>
                <a:gd name="connsiteX26" fmla="*/ 49695 w 8249479"/>
                <a:gd name="connsiteY26" fmla="*/ 5585791 h 5585791"/>
                <a:gd name="connsiteX27" fmla="*/ 208722 w 8249479"/>
                <a:gd name="connsiteY27" fmla="*/ 5426766 h 5585791"/>
                <a:gd name="connsiteX28" fmla="*/ 616226 w 8249479"/>
                <a:gd name="connsiteY28" fmla="*/ 5218044 h 5585791"/>
                <a:gd name="connsiteX29" fmla="*/ 894522 w 8249479"/>
                <a:gd name="connsiteY29" fmla="*/ 5098774 h 5585791"/>
                <a:gd name="connsiteX30" fmla="*/ 1302026 w 8249479"/>
                <a:gd name="connsiteY30" fmla="*/ 5009323 h 5585791"/>
                <a:gd name="connsiteX31" fmla="*/ 1739348 w 8249479"/>
                <a:gd name="connsiteY31" fmla="*/ 4949687 h 5585791"/>
                <a:gd name="connsiteX32" fmla="*/ 2166731 w 8249479"/>
                <a:gd name="connsiteY32" fmla="*/ 4880114 h 5585791"/>
                <a:gd name="connsiteX33" fmla="*/ 2842591 w 8249479"/>
                <a:gd name="connsiteY33" fmla="*/ 4820479 h 5585791"/>
                <a:gd name="connsiteX34" fmla="*/ 3607905 w 8249479"/>
                <a:gd name="connsiteY34" fmla="*/ 5267739 h 5585791"/>
                <a:gd name="connsiteX35" fmla="*/ 4015409 w 8249479"/>
                <a:gd name="connsiteY35" fmla="*/ 5277679 h 5585791"/>
                <a:gd name="connsiteX36" fmla="*/ 4452731 w 8249479"/>
                <a:gd name="connsiteY36" fmla="*/ 5317435 h 5585791"/>
                <a:gd name="connsiteX37" fmla="*/ 4909931 w 8249479"/>
                <a:gd name="connsiteY37" fmla="*/ 5327374 h 5585791"/>
                <a:gd name="connsiteX38" fmla="*/ 5327374 w 8249479"/>
                <a:gd name="connsiteY38" fmla="*/ 5297557 h 5585791"/>
                <a:gd name="connsiteX39" fmla="*/ 5724939 w 8249479"/>
                <a:gd name="connsiteY39" fmla="*/ 5218044 h 5585791"/>
                <a:gd name="connsiteX40" fmla="*/ 6072809 w 8249479"/>
                <a:gd name="connsiteY40" fmla="*/ 5168348 h 5585791"/>
                <a:gd name="connsiteX41" fmla="*/ 6490252 w 8249479"/>
                <a:gd name="connsiteY41" fmla="*/ 5158409 h 5585791"/>
                <a:gd name="connsiteX42" fmla="*/ 6877879 w 8249479"/>
                <a:gd name="connsiteY42" fmla="*/ 5148470 h 5585791"/>
                <a:gd name="connsiteX43" fmla="*/ 7682948 w 8249479"/>
                <a:gd name="connsiteY43" fmla="*/ 5098774 h 5585791"/>
                <a:gd name="connsiteX44" fmla="*/ 8249479 w 8249479"/>
                <a:gd name="connsiteY44" fmla="*/ 5178287 h 5585791"/>
                <a:gd name="connsiteX45" fmla="*/ 8169965 w 8249479"/>
                <a:gd name="connsiteY45" fmla="*/ 4880113 h 5585791"/>
                <a:gd name="connsiteX46" fmla="*/ 8130209 w 8249479"/>
                <a:gd name="connsiteY46" fmla="*/ 4482548 h 5585791"/>
                <a:gd name="connsiteX47" fmla="*/ 8090452 w 8249479"/>
                <a:gd name="connsiteY47" fmla="*/ 3935896 h 5585791"/>
                <a:gd name="connsiteX48" fmla="*/ 8080513 w 8249479"/>
                <a:gd name="connsiteY48" fmla="*/ 3458818 h 5585791"/>
                <a:gd name="connsiteX49" fmla="*/ 7961244 w 8249479"/>
                <a:gd name="connsiteY49" fmla="*/ 2504661 h 5585791"/>
                <a:gd name="connsiteX50" fmla="*/ 7961244 w 8249479"/>
                <a:gd name="connsiteY50" fmla="*/ 1858618 h 5585791"/>
                <a:gd name="connsiteX51" fmla="*/ 7951305 w 8249479"/>
                <a:gd name="connsiteY51" fmla="*/ 1302026 h 5585791"/>
                <a:gd name="connsiteX52" fmla="*/ 7951305 w 8249479"/>
                <a:gd name="connsiteY52" fmla="*/ 795131 h 5585791"/>
                <a:gd name="connsiteX53" fmla="*/ 7981122 w 8249479"/>
                <a:gd name="connsiteY53" fmla="*/ 417444 h 5585791"/>
                <a:gd name="connsiteX54" fmla="*/ 7981122 w 8249479"/>
                <a:gd name="connsiteY54" fmla="*/ 129209 h 5585791"/>
                <a:gd name="connsiteX55" fmla="*/ 7941365 w 8249479"/>
                <a:gd name="connsiteY55" fmla="*/ 29818 h 5585791"/>
                <a:gd name="connsiteX56" fmla="*/ 7822096 w 8249479"/>
                <a:gd name="connsiteY56" fmla="*/ 19879 h 5585791"/>
                <a:gd name="connsiteX57" fmla="*/ 7673009 w 8249479"/>
                <a:gd name="connsiteY57" fmla="*/ 208722 h 5585791"/>
                <a:gd name="connsiteX58" fmla="*/ 7643192 w 8249479"/>
                <a:gd name="connsiteY58" fmla="*/ 417444 h 5585791"/>
                <a:gd name="connsiteX59" fmla="*/ 7643192 w 8249479"/>
                <a:gd name="connsiteY59" fmla="*/ 715618 h 5585791"/>
                <a:gd name="connsiteX60" fmla="*/ 7673009 w 8249479"/>
                <a:gd name="connsiteY60" fmla="*/ 1113183 h 5585791"/>
                <a:gd name="connsiteX61" fmla="*/ 7712765 w 8249479"/>
                <a:gd name="connsiteY61" fmla="*/ 1540565 h 5585791"/>
                <a:gd name="connsiteX62" fmla="*/ 7722705 w 8249479"/>
                <a:gd name="connsiteY62" fmla="*/ 1948070 h 5585791"/>
                <a:gd name="connsiteX63" fmla="*/ 7782339 w 8249479"/>
                <a:gd name="connsiteY63" fmla="*/ 2514600 h 5585791"/>
                <a:gd name="connsiteX64" fmla="*/ 7802218 w 8249479"/>
                <a:gd name="connsiteY64" fmla="*/ 2872409 h 5585791"/>
                <a:gd name="connsiteX65" fmla="*/ 7802218 w 8249479"/>
                <a:gd name="connsiteY65" fmla="*/ 3200400 h 5585791"/>
                <a:gd name="connsiteX66" fmla="*/ 7792279 w 8249479"/>
                <a:gd name="connsiteY66" fmla="*/ 3597965 h 5585791"/>
                <a:gd name="connsiteX67" fmla="*/ 7663070 w 8249479"/>
                <a:gd name="connsiteY67" fmla="*/ 4313583 h 5585791"/>
                <a:gd name="connsiteX68" fmla="*/ 7394713 w 8249479"/>
                <a:gd name="connsiteY68" fmla="*/ 4552122 h 5585791"/>
                <a:gd name="connsiteX69" fmla="*/ 7017026 w 8249479"/>
                <a:gd name="connsiteY69" fmla="*/ 4731026 h 5585791"/>
                <a:gd name="connsiteX70" fmla="*/ 6818244 w 8249479"/>
                <a:gd name="connsiteY70" fmla="*/ 4790661 h 5585791"/>
                <a:gd name="connsiteX71" fmla="*/ 6579705 w 8249479"/>
                <a:gd name="connsiteY71" fmla="*/ 4721087 h 5585791"/>
                <a:gd name="connsiteX72" fmla="*/ 6778487 w 8249479"/>
                <a:gd name="connsiteY72" fmla="*/ 4393096 h 5585791"/>
                <a:gd name="connsiteX73" fmla="*/ 6997148 w 8249479"/>
                <a:gd name="connsiteY73" fmla="*/ 3766931 h 5585791"/>
                <a:gd name="connsiteX74" fmla="*/ 6977270 w 8249479"/>
                <a:gd name="connsiteY74" fmla="*/ 3419061 h 5585791"/>
                <a:gd name="connsiteX75" fmla="*/ 6917635 w 8249479"/>
                <a:gd name="connsiteY75" fmla="*/ 2773018 h 5585791"/>
                <a:gd name="connsiteX76" fmla="*/ 6848061 w 8249479"/>
                <a:gd name="connsiteY76" fmla="*/ 2425148 h 5585791"/>
                <a:gd name="connsiteX77" fmla="*/ 6788426 w 8249479"/>
                <a:gd name="connsiteY77" fmla="*/ 2067339 h 5585791"/>
                <a:gd name="connsiteX78" fmla="*/ 6748670 w 8249479"/>
                <a:gd name="connsiteY78" fmla="*/ 1749287 h 5585791"/>
                <a:gd name="connsiteX79" fmla="*/ 6748670 w 8249479"/>
                <a:gd name="connsiteY79" fmla="*/ 1192696 h 5585791"/>
                <a:gd name="connsiteX80" fmla="*/ 6748670 w 8249479"/>
                <a:gd name="connsiteY80" fmla="*/ 685800 h 5585791"/>
                <a:gd name="connsiteX81" fmla="*/ 6798365 w 8249479"/>
                <a:gd name="connsiteY81" fmla="*/ 437322 h 5585791"/>
                <a:gd name="connsiteX82" fmla="*/ 6867939 w 8249479"/>
                <a:gd name="connsiteY82" fmla="*/ 318052 h 5585791"/>
                <a:gd name="connsiteX83" fmla="*/ 6877879 w 8249479"/>
                <a:gd name="connsiteY83" fmla="*/ 69574 h 5585791"/>
                <a:gd name="connsiteX0" fmla="*/ 6877879 w 8249479"/>
                <a:gd name="connsiteY0" fmla="*/ 69574 h 5585791"/>
                <a:gd name="connsiteX1" fmla="*/ 6708913 w 8249479"/>
                <a:gd name="connsiteY1" fmla="*/ 0 h 5585791"/>
                <a:gd name="connsiteX2" fmla="*/ 6589644 w 8249479"/>
                <a:gd name="connsiteY2" fmla="*/ 69574 h 5585791"/>
                <a:gd name="connsiteX3" fmla="*/ 6490252 w 8249479"/>
                <a:gd name="connsiteY3" fmla="*/ 268357 h 5585791"/>
                <a:gd name="connsiteX4" fmla="*/ 6440557 w 8249479"/>
                <a:gd name="connsiteY4" fmla="*/ 496957 h 5585791"/>
                <a:gd name="connsiteX5" fmla="*/ 6390861 w 8249479"/>
                <a:gd name="connsiteY5" fmla="*/ 765313 h 5585791"/>
                <a:gd name="connsiteX6" fmla="*/ 6380922 w 8249479"/>
                <a:gd name="connsiteY6" fmla="*/ 1083365 h 5585791"/>
                <a:gd name="connsiteX7" fmla="*/ 6420679 w 8249479"/>
                <a:gd name="connsiteY7" fmla="*/ 1371600 h 5585791"/>
                <a:gd name="connsiteX8" fmla="*/ 6470374 w 8249479"/>
                <a:gd name="connsiteY8" fmla="*/ 1679713 h 5585791"/>
                <a:gd name="connsiteX9" fmla="*/ 6500192 w 8249479"/>
                <a:gd name="connsiteY9" fmla="*/ 1938131 h 5585791"/>
                <a:gd name="connsiteX10" fmla="*/ 6569765 w 8249479"/>
                <a:gd name="connsiteY10" fmla="*/ 2325757 h 5585791"/>
                <a:gd name="connsiteX11" fmla="*/ 6579705 w 8249479"/>
                <a:gd name="connsiteY11" fmla="*/ 2822713 h 5585791"/>
                <a:gd name="connsiteX12" fmla="*/ 6510131 w 8249479"/>
                <a:gd name="connsiteY12" fmla="*/ 3906079 h 5585791"/>
                <a:gd name="connsiteX13" fmla="*/ 6380922 w 8249479"/>
                <a:gd name="connsiteY13" fmla="*/ 4343400 h 5585791"/>
                <a:gd name="connsiteX14" fmla="*/ 6013174 w 8249479"/>
                <a:gd name="connsiteY14" fmla="*/ 4780722 h 5585791"/>
                <a:gd name="connsiteX15" fmla="*/ 5605670 w 8249479"/>
                <a:gd name="connsiteY15" fmla="*/ 4999383 h 5585791"/>
                <a:gd name="connsiteX16" fmla="*/ 4989444 w 8249479"/>
                <a:gd name="connsiteY16" fmla="*/ 5118652 h 5585791"/>
                <a:gd name="connsiteX17" fmla="*/ 4393096 w 8249479"/>
                <a:gd name="connsiteY17" fmla="*/ 5158409 h 5585791"/>
                <a:gd name="connsiteX18" fmla="*/ 3627783 w 8249479"/>
                <a:gd name="connsiteY18" fmla="*/ 4721087 h 5585791"/>
                <a:gd name="connsiteX19" fmla="*/ 2941983 w 8249479"/>
                <a:gd name="connsiteY19" fmla="*/ 4711148 h 5585791"/>
                <a:gd name="connsiteX20" fmla="*/ 2494722 w 8249479"/>
                <a:gd name="connsiteY20" fmla="*/ 4800600 h 5585791"/>
                <a:gd name="connsiteX21" fmla="*/ 1938131 w 8249479"/>
                <a:gd name="connsiteY21" fmla="*/ 4860234 h 5585791"/>
                <a:gd name="connsiteX22" fmla="*/ 1143000 w 8249479"/>
                <a:gd name="connsiteY22" fmla="*/ 5009322 h 5585791"/>
                <a:gd name="connsiteX23" fmla="*/ 824949 w 8249479"/>
                <a:gd name="connsiteY23" fmla="*/ 5068957 h 5585791"/>
                <a:gd name="connsiteX24" fmla="*/ 367747 w 8249479"/>
                <a:gd name="connsiteY24" fmla="*/ 5307497 h 5585791"/>
                <a:gd name="connsiteX25" fmla="*/ 0 w 8249479"/>
                <a:gd name="connsiteY25" fmla="*/ 5466522 h 5585791"/>
                <a:gd name="connsiteX26" fmla="*/ 49695 w 8249479"/>
                <a:gd name="connsiteY26" fmla="*/ 5585791 h 5585791"/>
                <a:gd name="connsiteX27" fmla="*/ 208722 w 8249479"/>
                <a:gd name="connsiteY27" fmla="*/ 5426766 h 5585791"/>
                <a:gd name="connsiteX28" fmla="*/ 616226 w 8249479"/>
                <a:gd name="connsiteY28" fmla="*/ 5218044 h 5585791"/>
                <a:gd name="connsiteX29" fmla="*/ 894522 w 8249479"/>
                <a:gd name="connsiteY29" fmla="*/ 5098774 h 5585791"/>
                <a:gd name="connsiteX30" fmla="*/ 1302026 w 8249479"/>
                <a:gd name="connsiteY30" fmla="*/ 5009323 h 5585791"/>
                <a:gd name="connsiteX31" fmla="*/ 1739348 w 8249479"/>
                <a:gd name="connsiteY31" fmla="*/ 4949687 h 5585791"/>
                <a:gd name="connsiteX32" fmla="*/ 2166731 w 8249479"/>
                <a:gd name="connsiteY32" fmla="*/ 4880114 h 5585791"/>
                <a:gd name="connsiteX33" fmla="*/ 2842591 w 8249479"/>
                <a:gd name="connsiteY33" fmla="*/ 4820479 h 5585791"/>
                <a:gd name="connsiteX34" fmla="*/ 3607905 w 8249479"/>
                <a:gd name="connsiteY34" fmla="*/ 5267739 h 5585791"/>
                <a:gd name="connsiteX35" fmla="*/ 4015409 w 8249479"/>
                <a:gd name="connsiteY35" fmla="*/ 5277679 h 5585791"/>
                <a:gd name="connsiteX36" fmla="*/ 4452731 w 8249479"/>
                <a:gd name="connsiteY36" fmla="*/ 5317435 h 5585791"/>
                <a:gd name="connsiteX37" fmla="*/ 4909931 w 8249479"/>
                <a:gd name="connsiteY37" fmla="*/ 5327374 h 5585791"/>
                <a:gd name="connsiteX38" fmla="*/ 5327374 w 8249479"/>
                <a:gd name="connsiteY38" fmla="*/ 5297557 h 5585791"/>
                <a:gd name="connsiteX39" fmla="*/ 5724939 w 8249479"/>
                <a:gd name="connsiteY39" fmla="*/ 5218044 h 5585791"/>
                <a:gd name="connsiteX40" fmla="*/ 6072809 w 8249479"/>
                <a:gd name="connsiteY40" fmla="*/ 5168348 h 5585791"/>
                <a:gd name="connsiteX41" fmla="*/ 6490252 w 8249479"/>
                <a:gd name="connsiteY41" fmla="*/ 5158409 h 5585791"/>
                <a:gd name="connsiteX42" fmla="*/ 6877879 w 8249479"/>
                <a:gd name="connsiteY42" fmla="*/ 5148470 h 5585791"/>
                <a:gd name="connsiteX43" fmla="*/ 7682948 w 8249479"/>
                <a:gd name="connsiteY43" fmla="*/ 5098774 h 5585791"/>
                <a:gd name="connsiteX44" fmla="*/ 8249479 w 8249479"/>
                <a:gd name="connsiteY44" fmla="*/ 5178287 h 5585791"/>
                <a:gd name="connsiteX45" fmla="*/ 8169965 w 8249479"/>
                <a:gd name="connsiteY45" fmla="*/ 4880113 h 5585791"/>
                <a:gd name="connsiteX46" fmla="*/ 8130209 w 8249479"/>
                <a:gd name="connsiteY46" fmla="*/ 4482548 h 5585791"/>
                <a:gd name="connsiteX47" fmla="*/ 8090452 w 8249479"/>
                <a:gd name="connsiteY47" fmla="*/ 3935896 h 5585791"/>
                <a:gd name="connsiteX48" fmla="*/ 8080513 w 8249479"/>
                <a:gd name="connsiteY48" fmla="*/ 3458818 h 5585791"/>
                <a:gd name="connsiteX49" fmla="*/ 7961244 w 8249479"/>
                <a:gd name="connsiteY49" fmla="*/ 2504661 h 5585791"/>
                <a:gd name="connsiteX50" fmla="*/ 7961244 w 8249479"/>
                <a:gd name="connsiteY50" fmla="*/ 1858618 h 5585791"/>
                <a:gd name="connsiteX51" fmla="*/ 7951305 w 8249479"/>
                <a:gd name="connsiteY51" fmla="*/ 1302026 h 5585791"/>
                <a:gd name="connsiteX52" fmla="*/ 7951305 w 8249479"/>
                <a:gd name="connsiteY52" fmla="*/ 795131 h 5585791"/>
                <a:gd name="connsiteX53" fmla="*/ 7981122 w 8249479"/>
                <a:gd name="connsiteY53" fmla="*/ 417444 h 5585791"/>
                <a:gd name="connsiteX54" fmla="*/ 7981122 w 8249479"/>
                <a:gd name="connsiteY54" fmla="*/ 129209 h 5585791"/>
                <a:gd name="connsiteX55" fmla="*/ 7941365 w 8249479"/>
                <a:gd name="connsiteY55" fmla="*/ 29818 h 5585791"/>
                <a:gd name="connsiteX56" fmla="*/ 7822096 w 8249479"/>
                <a:gd name="connsiteY56" fmla="*/ 19879 h 5585791"/>
                <a:gd name="connsiteX57" fmla="*/ 7673009 w 8249479"/>
                <a:gd name="connsiteY57" fmla="*/ 208722 h 5585791"/>
                <a:gd name="connsiteX58" fmla="*/ 7643192 w 8249479"/>
                <a:gd name="connsiteY58" fmla="*/ 417444 h 5585791"/>
                <a:gd name="connsiteX59" fmla="*/ 7643192 w 8249479"/>
                <a:gd name="connsiteY59" fmla="*/ 715618 h 5585791"/>
                <a:gd name="connsiteX60" fmla="*/ 7673009 w 8249479"/>
                <a:gd name="connsiteY60" fmla="*/ 1113183 h 5585791"/>
                <a:gd name="connsiteX61" fmla="*/ 7712765 w 8249479"/>
                <a:gd name="connsiteY61" fmla="*/ 1540565 h 5585791"/>
                <a:gd name="connsiteX62" fmla="*/ 7722705 w 8249479"/>
                <a:gd name="connsiteY62" fmla="*/ 1948070 h 5585791"/>
                <a:gd name="connsiteX63" fmla="*/ 7782339 w 8249479"/>
                <a:gd name="connsiteY63" fmla="*/ 2514600 h 5585791"/>
                <a:gd name="connsiteX64" fmla="*/ 7802218 w 8249479"/>
                <a:gd name="connsiteY64" fmla="*/ 2872409 h 5585791"/>
                <a:gd name="connsiteX65" fmla="*/ 7802218 w 8249479"/>
                <a:gd name="connsiteY65" fmla="*/ 3200400 h 5585791"/>
                <a:gd name="connsiteX66" fmla="*/ 7792279 w 8249479"/>
                <a:gd name="connsiteY66" fmla="*/ 3597965 h 5585791"/>
                <a:gd name="connsiteX67" fmla="*/ 7663070 w 8249479"/>
                <a:gd name="connsiteY67" fmla="*/ 4313583 h 5585791"/>
                <a:gd name="connsiteX68" fmla="*/ 7394713 w 8249479"/>
                <a:gd name="connsiteY68" fmla="*/ 4552122 h 5585791"/>
                <a:gd name="connsiteX69" fmla="*/ 7017026 w 8249479"/>
                <a:gd name="connsiteY69" fmla="*/ 4731026 h 5585791"/>
                <a:gd name="connsiteX70" fmla="*/ 6818244 w 8249479"/>
                <a:gd name="connsiteY70" fmla="*/ 4790661 h 5585791"/>
                <a:gd name="connsiteX71" fmla="*/ 6579705 w 8249479"/>
                <a:gd name="connsiteY71" fmla="*/ 4721087 h 5585791"/>
                <a:gd name="connsiteX72" fmla="*/ 6778487 w 8249479"/>
                <a:gd name="connsiteY72" fmla="*/ 4393096 h 5585791"/>
                <a:gd name="connsiteX73" fmla="*/ 6997148 w 8249479"/>
                <a:gd name="connsiteY73" fmla="*/ 3766931 h 5585791"/>
                <a:gd name="connsiteX74" fmla="*/ 6977270 w 8249479"/>
                <a:gd name="connsiteY74" fmla="*/ 3419061 h 5585791"/>
                <a:gd name="connsiteX75" fmla="*/ 6917635 w 8249479"/>
                <a:gd name="connsiteY75" fmla="*/ 2773018 h 5585791"/>
                <a:gd name="connsiteX76" fmla="*/ 6848061 w 8249479"/>
                <a:gd name="connsiteY76" fmla="*/ 2425148 h 5585791"/>
                <a:gd name="connsiteX77" fmla="*/ 6788426 w 8249479"/>
                <a:gd name="connsiteY77" fmla="*/ 2067339 h 5585791"/>
                <a:gd name="connsiteX78" fmla="*/ 6748670 w 8249479"/>
                <a:gd name="connsiteY78" fmla="*/ 1749287 h 5585791"/>
                <a:gd name="connsiteX79" fmla="*/ 6748670 w 8249479"/>
                <a:gd name="connsiteY79" fmla="*/ 1192696 h 5585791"/>
                <a:gd name="connsiteX80" fmla="*/ 6748670 w 8249479"/>
                <a:gd name="connsiteY80" fmla="*/ 685800 h 5585791"/>
                <a:gd name="connsiteX81" fmla="*/ 6798365 w 8249479"/>
                <a:gd name="connsiteY81" fmla="*/ 437322 h 5585791"/>
                <a:gd name="connsiteX82" fmla="*/ 6867939 w 8249479"/>
                <a:gd name="connsiteY82" fmla="*/ 318052 h 5585791"/>
                <a:gd name="connsiteX83" fmla="*/ 6877879 w 8249479"/>
                <a:gd name="connsiteY83" fmla="*/ 69574 h 5585791"/>
                <a:gd name="connsiteX0" fmla="*/ 6877879 w 8249479"/>
                <a:gd name="connsiteY0" fmla="*/ 69574 h 5585791"/>
                <a:gd name="connsiteX1" fmla="*/ 6708913 w 8249479"/>
                <a:gd name="connsiteY1" fmla="*/ 0 h 5585791"/>
                <a:gd name="connsiteX2" fmla="*/ 6589644 w 8249479"/>
                <a:gd name="connsiteY2" fmla="*/ 69574 h 5585791"/>
                <a:gd name="connsiteX3" fmla="*/ 6490252 w 8249479"/>
                <a:gd name="connsiteY3" fmla="*/ 268357 h 5585791"/>
                <a:gd name="connsiteX4" fmla="*/ 6440557 w 8249479"/>
                <a:gd name="connsiteY4" fmla="*/ 496957 h 5585791"/>
                <a:gd name="connsiteX5" fmla="*/ 6390861 w 8249479"/>
                <a:gd name="connsiteY5" fmla="*/ 765313 h 5585791"/>
                <a:gd name="connsiteX6" fmla="*/ 6380922 w 8249479"/>
                <a:gd name="connsiteY6" fmla="*/ 1083365 h 5585791"/>
                <a:gd name="connsiteX7" fmla="*/ 6420679 w 8249479"/>
                <a:gd name="connsiteY7" fmla="*/ 1371600 h 5585791"/>
                <a:gd name="connsiteX8" fmla="*/ 6470374 w 8249479"/>
                <a:gd name="connsiteY8" fmla="*/ 1679713 h 5585791"/>
                <a:gd name="connsiteX9" fmla="*/ 6500192 w 8249479"/>
                <a:gd name="connsiteY9" fmla="*/ 1938131 h 5585791"/>
                <a:gd name="connsiteX10" fmla="*/ 6569765 w 8249479"/>
                <a:gd name="connsiteY10" fmla="*/ 2325757 h 5585791"/>
                <a:gd name="connsiteX11" fmla="*/ 6579705 w 8249479"/>
                <a:gd name="connsiteY11" fmla="*/ 2822713 h 5585791"/>
                <a:gd name="connsiteX12" fmla="*/ 6510131 w 8249479"/>
                <a:gd name="connsiteY12" fmla="*/ 3906079 h 5585791"/>
                <a:gd name="connsiteX13" fmla="*/ 6380922 w 8249479"/>
                <a:gd name="connsiteY13" fmla="*/ 4343400 h 5585791"/>
                <a:gd name="connsiteX14" fmla="*/ 6013174 w 8249479"/>
                <a:gd name="connsiteY14" fmla="*/ 4780722 h 5585791"/>
                <a:gd name="connsiteX15" fmla="*/ 5605670 w 8249479"/>
                <a:gd name="connsiteY15" fmla="*/ 4999383 h 5585791"/>
                <a:gd name="connsiteX16" fmla="*/ 4989444 w 8249479"/>
                <a:gd name="connsiteY16" fmla="*/ 5118652 h 5585791"/>
                <a:gd name="connsiteX17" fmla="*/ 4393096 w 8249479"/>
                <a:gd name="connsiteY17" fmla="*/ 5158409 h 5585791"/>
                <a:gd name="connsiteX18" fmla="*/ 3627783 w 8249479"/>
                <a:gd name="connsiteY18" fmla="*/ 4721087 h 5585791"/>
                <a:gd name="connsiteX19" fmla="*/ 2941983 w 8249479"/>
                <a:gd name="connsiteY19" fmla="*/ 4711148 h 5585791"/>
                <a:gd name="connsiteX20" fmla="*/ 2494722 w 8249479"/>
                <a:gd name="connsiteY20" fmla="*/ 4800600 h 5585791"/>
                <a:gd name="connsiteX21" fmla="*/ 1938131 w 8249479"/>
                <a:gd name="connsiteY21" fmla="*/ 4860234 h 5585791"/>
                <a:gd name="connsiteX22" fmla="*/ 1143000 w 8249479"/>
                <a:gd name="connsiteY22" fmla="*/ 5009322 h 5585791"/>
                <a:gd name="connsiteX23" fmla="*/ 824949 w 8249479"/>
                <a:gd name="connsiteY23" fmla="*/ 5068957 h 5585791"/>
                <a:gd name="connsiteX24" fmla="*/ 367747 w 8249479"/>
                <a:gd name="connsiteY24" fmla="*/ 5307497 h 5585791"/>
                <a:gd name="connsiteX25" fmla="*/ 0 w 8249479"/>
                <a:gd name="connsiteY25" fmla="*/ 5466522 h 5585791"/>
                <a:gd name="connsiteX26" fmla="*/ 49695 w 8249479"/>
                <a:gd name="connsiteY26" fmla="*/ 5585791 h 5585791"/>
                <a:gd name="connsiteX27" fmla="*/ 208722 w 8249479"/>
                <a:gd name="connsiteY27" fmla="*/ 5426766 h 5585791"/>
                <a:gd name="connsiteX28" fmla="*/ 616226 w 8249479"/>
                <a:gd name="connsiteY28" fmla="*/ 5218044 h 5585791"/>
                <a:gd name="connsiteX29" fmla="*/ 894522 w 8249479"/>
                <a:gd name="connsiteY29" fmla="*/ 5098774 h 5585791"/>
                <a:gd name="connsiteX30" fmla="*/ 1302026 w 8249479"/>
                <a:gd name="connsiteY30" fmla="*/ 5009323 h 5585791"/>
                <a:gd name="connsiteX31" fmla="*/ 1739348 w 8249479"/>
                <a:gd name="connsiteY31" fmla="*/ 4949687 h 5585791"/>
                <a:gd name="connsiteX32" fmla="*/ 2166731 w 8249479"/>
                <a:gd name="connsiteY32" fmla="*/ 4880114 h 5585791"/>
                <a:gd name="connsiteX33" fmla="*/ 2494722 w 8249479"/>
                <a:gd name="connsiteY33" fmla="*/ 4870175 h 5585791"/>
                <a:gd name="connsiteX34" fmla="*/ 2842591 w 8249479"/>
                <a:gd name="connsiteY34" fmla="*/ 4820479 h 5585791"/>
                <a:gd name="connsiteX35" fmla="*/ 3607905 w 8249479"/>
                <a:gd name="connsiteY35" fmla="*/ 5267739 h 5585791"/>
                <a:gd name="connsiteX36" fmla="*/ 4015409 w 8249479"/>
                <a:gd name="connsiteY36" fmla="*/ 5277679 h 5585791"/>
                <a:gd name="connsiteX37" fmla="*/ 4452731 w 8249479"/>
                <a:gd name="connsiteY37" fmla="*/ 5317435 h 5585791"/>
                <a:gd name="connsiteX38" fmla="*/ 4909931 w 8249479"/>
                <a:gd name="connsiteY38" fmla="*/ 5327374 h 5585791"/>
                <a:gd name="connsiteX39" fmla="*/ 5327374 w 8249479"/>
                <a:gd name="connsiteY39" fmla="*/ 5297557 h 5585791"/>
                <a:gd name="connsiteX40" fmla="*/ 5724939 w 8249479"/>
                <a:gd name="connsiteY40" fmla="*/ 5218044 h 5585791"/>
                <a:gd name="connsiteX41" fmla="*/ 6072809 w 8249479"/>
                <a:gd name="connsiteY41" fmla="*/ 5168348 h 5585791"/>
                <a:gd name="connsiteX42" fmla="*/ 6490252 w 8249479"/>
                <a:gd name="connsiteY42" fmla="*/ 5158409 h 5585791"/>
                <a:gd name="connsiteX43" fmla="*/ 6877879 w 8249479"/>
                <a:gd name="connsiteY43" fmla="*/ 5148470 h 5585791"/>
                <a:gd name="connsiteX44" fmla="*/ 7682948 w 8249479"/>
                <a:gd name="connsiteY44" fmla="*/ 5098774 h 5585791"/>
                <a:gd name="connsiteX45" fmla="*/ 8249479 w 8249479"/>
                <a:gd name="connsiteY45" fmla="*/ 5178287 h 5585791"/>
                <a:gd name="connsiteX46" fmla="*/ 8169965 w 8249479"/>
                <a:gd name="connsiteY46" fmla="*/ 4880113 h 5585791"/>
                <a:gd name="connsiteX47" fmla="*/ 8130209 w 8249479"/>
                <a:gd name="connsiteY47" fmla="*/ 4482548 h 5585791"/>
                <a:gd name="connsiteX48" fmla="*/ 8090452 w 8249479"/>
                <a:gd name="connsiteY48" fmla="*/ 3935896 h 5585791"/>
                <a:gd name="connsiteX49" fmla="*/ 8080513 w 8249479"/>
                <a:gd name="connsiteY49" fmla="*/ 3458818 h 5585791"/>
                <a:gd name="connsiteX50" fmla="*/ 7961244 w 8249479"/>
                <a:gd name="connsiteY50" fmla="*/ 2504661 h 5585791"/>
                <a:gd name="connsiteX51" fmla="*/ 7961244 w 8249479"/>
                <a:gd name="connsiteY51" fmla="*/ 1858618 h 5585791"/>
                <a:gd name="connsiteX52" fmla="*/ 7951305 w 8249479"/>
                <a:gd name="connsiteY52" fmla="*/ 1302026 h 5585791"/>
                <a:gd name="connsiteX53" fmla="*/ 7951305 w 8249479"/>
                <a:gd name="connsiteY53" fmla="*/ 795131 h 5585791"/>
                <a:gd name="connsiteX54" fmla="*/ 7981122 w 8249479"/>
                <a:gd name="connsiteY54" fmla="*/ 417444 h 5585791"/>
                <a:gd name="connsiteX55" fmla="*/ 7981122 w 8249479"/>
                <a:gd name="connsiteY55" fmla="*/ 129209 h 5585791"/>
                <a:gd name="connsiteX56" fmla="*/ 7941365 w 8249479"/>
                <a:gd name="connsiteY56" fmla="*/ 29818 h 5585791"/>
                <a:gd name="connsiteX57" fmla="*/ 7822096 w 8249479"/>
                <a:gd name="connsiteY57" fmla="*/ 19879 h 5585791"/>
                <a:gd name="connsiteX58" fmla="*/ 7673009 w 8249479"/>
                <a:gd name="connsiteY58" fmla="*/ 208722 h 5585791"/>
                <a:gd name="connsiteX59" fmla="*/ 7643192 w 8249479"/>
                <a:gd name="connsiteY59" fmla="*/ 417444 h 5585791"/>
                <a:gd name="connsiteX60" fmla="*/ 7643192 w 8249479"/>
                <a:gd name="connsiteY60" fmla="*/ 715618 h 5585791"/>
                <a:gd name="connsiteX61" fmla="*/ 7673009 w 8249479"/>
                <a:gd name="connsiteY61" fmla="*/ 1113183 h 5585791"/>
                <a:gd name="connsiteX62" fmla="*/ 7712765 w 8249479"/>
                <a:gd name="connsiteY62" fmla="*/ 1540565 h 5585791"/>
                <a:gd name="connsiteX63" fmla="*/ 7722705 w 8249479"/>
                <a:gd name="connsiteY63" fmla="*/ 1948070 h 5585791"/>
                <a:gd name="connsiteX64" fmla="*/ 7782339 w 8249479"/>
                <a:gd name="connsiteY64" fmla="*/ 2514600 h 5585791"/>
                <a:gd name="connsiteX65" fmla="*/ 7802218 w 8249479"/>
                <a:gd name="connsiteY65" fmla="*/ 2872409 h 5585791"/>
                <a:gd name="connsiteX66" fmla="*/ 7802218 w 8249479"/>
                <a:gd name="connsiteY66" fmla="*/ 3200400 h 5585791"/>
                <a:gd name="connsiteX67" fmla="*/ 7792279 w 8249479"/>
                <a:gd name="connsiteY67" fmla="*/ 3597965 h 5585791"/>
                <a:gd name="connsiteX68" fmla="*/ 7663070 w 8249479"/>
                <a:gd name="connsiteY68" fmla="*/ 4313583 h 5585791"/>
                <a:gd name="connsiteX69" fmla="*/ 7394713 w 8249479"/>
                <a:gd name="connsiteY69" fmla="*/ 4552122 h 5585791"/>
                <a:gd name="connsiteX70" fmla="*/ 7017026 w 8249479"/>
                <a:gd name="connsiteY70" fmla="*/ 4731026 h 5585791"/>
                <a:gd name="connsiteX71" fmla="*/ 6818244 w 8249479"/>
                <a:gd name="connsiteY71" fmla="*/ 4790661 h 5585791"/>
                <a:gd name="connsiteX72" fmla="*/ 6579705 w 8249479"/>
                <a:gd name="connsiteY72" fmla="*/ 4721087 h 5585791"/>
                <a:gd name="connsiteX73" fmla="*/ 6778487 w 8249479"/>
                <a:gd name="connsiteY73" fmla="*/ 4393096 h 5585791"/>
                <a:gd name="connsiteX74" fmla="*/ 6997148 w 8249479"/>
                <a:gd name="connsiteY74" fmla="*/ 3766931 h 5585791"/>
                <a:gd name="connsiteX75" fmla="*/ 6977270 w 8249479"/>
                <a:gd name="connsiteY75" fmla="*/ 3419061 h 5585791"/>
                <a:gd name="connsiteX76" fmla="*/ 6917635 w 8249479"/>
                <a:gd name="connsiteY76" fmla="*/ 2773018 h 5585791"/>
                <a:gd name="connsiteX77" fmla="*/ 6848061 w 8249479"/>
                <a:gd name="connsiteY77" fmla="*/ 2425148 h 5585791"/>
                <a:gd name="connsiteX78" fmla="*/ 6788426 w 8249479"/>
                <a:gd name="connsiteY78" fmla="*/ 2067339 h 5585791"/>
                <a:gd name="connsiteX79" fmla="*/ 6748670 w 8249479"/>
                <a:gd name="connsiteY79" fmla="*/ 1749287 h 5585791"/>
                <a:gd name="connsiteX80" fmla="*/ 6748670 w 8249479"/>
                <a:gd name="connsiteY80" fmla="*/ 1192696 h 5585791"/>
                <a:gd name="connsiteX81" fmla="*/ 6748670 w 8249479"/>
                <a:gd name="connsiteY81" fmla="*/ 685800 h 5585791"/>
                <a:gd name="connsiteX82" fmla="*/ 6798365 w 8249479"/>
                <a:gd name="connsiteY82" fmla="*/ 437322 h 5585791"/>
                <a:gd name="connsiteX83" fmla="*/ 6867939 w 8249479"/>
                <a:gd name="connsiteY83" fmla="*/ 318052 h 5585791"/>
                <a:gd name="connsiteX84" fmla="*/ 6877879 w 8249479"/>
                <a:gd name="connsiteY84" fmla="*/ 69574 h 5585791"/>
                <a:gd name="connsiteX0" fmla="*/ 6877879 w 8249479"/>
                <a:gd name="connsiteY0" fmla="*/ 69574 h 5585791"/>
                <a:gd name="connsiteX1" fmla="*/ 6708913 w 8249479"/>
                <a:gd name="connsiteY1" fmla="*/ 0 h 5585791"/>
                <a:gd name="connsiteX2" fmla="*/ 6589644 w 8249479"/>
                <a:gd name="connsiteY2" fmla="*/ 69574 h 5585791"/>
                <a:gd name="connsiteX3" fmla="*/ 6490252 w 8249479"/>
                <a:gd name="connsiteY3" fmla="*/ 268357 h 5585791"/>
                <a:gd name="connsiteX4" fmla="*/ 6440557 w 8249479"/>
                <a:gd name="connsiteY4" fmla="*/ 496957 h 5585791"/>
                <a:gd name="connsiteX5" fmla="*/ 6390861 w 8249479"/>
                <a:gd name="connsiteY5" fmla="*/ 765313 h 5585791"/>
                <a:gd name="connsiteX6" fmla="*/ 6380922 w 8249479"/>
                <a:gd name="connsiteY6" fmla="*/ 1083365 h 5585791"/>
                <a:gd name="connsiteX7" fmla="*/ 6420679 w 8249479"/>
                <a:gd name="connsiteY7" fmla="*/ 1371600 h 5585791"/>
                <a:gd name="connsiteX8" fmla="*/ 6470374 w 8249479"/>
                <a:gd name="connsiteY8" fmla="*/ 1679713 h 5585791"/>
                <a:gd name="connsiteX9" fmla="*/ 6500192 w 8249479"/>
                <a:gd name="connsiteY9" fmla="*/ 1938131 h 5585791"/>
                <a:gd name="connsiteX10" fmla="*/ 6569765 w 8249479"/>
                <a:gd name="connsiteY10" fmla="*/ 2325757 h 5585791"/>
                <a:gd name="connsiteX11" fmla="*/ 6579705 w 8249479"/>
                <a:gd name="connsiteY11" fmla="*/ 2822713 h 5585791"/>
                <a:gd name="connsiteX12" fmla="*/ 6510131 w 8249479"/>
                <a:gd name="connsiteY12" fmla="*/ 3906079 h 5585791"/>
                <a:gd name="connsiteX13" fmla="*/ 6380922 w 8249479"/>
                <a:gd name="connsiteY13" fmla="*/ 4343400 h 5585791"/>
                <a:gd name="connsiteX14" fmla="*/ 6013174 w 8249479"/>
                <a:gd name="connsiteY14" fmla="*/ 4780722 h 5585791"/>
                <a:gd name="connsiteX15" fmla="*/ 5605670 w 8249479"/>
                <a:gd name="connsiteY15" fmla="*/ 4999383 h 5585791"/>
                <a:gd name="connsiteX16" fmla="*/ 4989444 w 8249479"/>
                <a:gd name="connsiteY16" fmla="*/ 5118652 h 5585791"/>
                <a:gd name="connsiteX17" fmla="*/ 4393096 w 8249479"/>
                <a:gd name="connsiteY17" fmla="*/ 5158409 h 5585791"/>
                <a:gd name="connsiteX18" fmla="*/ 3627783 w 8249479"/>
                <a:gd name="connsiteY18" fmla="*/ 4721087 h 5585791"/>
                <a:gd name="connsiteX19" fmla="*/ 2941983 w 8249479"/>
                <a:gd name="connsiteY19" fmla="*/ 4711148 h 5585791"/>
                <a:gd name="connsiteX20" fmla="*/ 2494722 w 8249479"/>
                <a:gd name="connsiteY20" fmla="*/ 4800600 h 5585791"/>
                <a:gd name="connsiteX21" fmla="*/ 1938131 w 8249479"/>
                <a:gd name="connsiteY21" fmla="*/ 4860234 h 5585791"/>
                <a:gd name="connsiteX22" fmla="*/ 1143000 w 8249479"/>
                <a:gd name="connsiteY22" fmla="*/ 5009322 h 5585791"/>
                <a:gd name="connsiteX23" fmla="*/ 824949 w 8249479"/>
                <a:gd name="connsiteY23" fmla="*/ 5068957 h 5585791"/>
                <a:gd name="connsiteX24" fmla="*/ 367747 w 8249479"/>
                <a:gd name="connsiteY24" fmla="*/ 5307497 h 5585791"/>
                <a:gd name="connsiteX25" fmla="*/ 0 w 8249479"/>
                <a:gd name="connsiteY25" fmla="*/ 5466522 h 5585791"/>
                <a:gd name="connsiteX26" fmla="*/ 49695 w 8249479"/>
                <a:gd name="connsiteY26" fmla="*/ 5585791 h 5585791"/>
                <a:gd name="connsiteX27" fmla="*/ 208722 w 8249479"/>
                <a:gd name="connsiteY27" fmla="*/ 5426766 h 5585791"/>
                <a:gd name="connsiteX28" fmla="*/ 616226 w 8249479"/>
                <a:gd name="connsiteY28" fmla="*/ 5218044 h 5585791"/>
                <a:gd name="connsiteX29" fmla="*/ 894522 w 8249479"/>
                <a:gd name="connsiteY29" fmla="*/ 5098774 h 5585791"/>
                <a:gd name="connsiteX30" fmla="*/ 1302026 w 8249479"/>
                <a:gd name="connsiteY30" fmla="*/ 5009323 h 5585791"/>
                <a:gd name="connsiteX31" fmla="*/ 1739348 w 8249479"/>
                <a:gd name="connsiteY31" fmla="*/ 4949687 h 5585791"/>
                <a:gd name="connsiteX32" fmla="*/ 2166731 w 8249479"/>
                <a:gd name="connsiteY32" fmla="*/ 4880114 h 5585791"/>
                <a:gd name="connsiteX33" fmla="*/ 2494722 w 8249479"/>
                <a:gd name="connsiteY33" fmla="*/ 4870175 h 5585791"/>
                <a:gd name="connsiteX34" fmla="*/ 2842591 w 8249479"/>
                <a:gd name="connsiteY34" fmla="*/ 4820479 h 5585791"/>
                <a:gd name="connsiteX35" fmla="*/ 3160644 w 8249479"/>
                <a:gd name="connsiteY35" fmla="*/ 4830419 h 5585791"/>
                <a:gd name="connsiteX36" fmla="*/ 3607905 w 8249479"/>
                <a:gd name="connsiteY36" fmla="*/ 5267739 h 5585791"/>
                <a:gd name="connsiteX37" fmla="*/ 4015409 w 8249479"/>
                <a:gd name="connsiteY37" fmla="*/ 5277679 h 5585791"/>
                <a:gd name="connsiteX38" fmla="*/ 4452731 w 8249479"/>
                <a:gd name="connsiteY38" fmla="*/ 5317435 h 5585791"/>
                <a:gd name="connsiteX39" fmla="*/ 4909931 w 8249479"/>
                <a:gd name="connsiteY39" fmla="*/ 5327374 h 5585791"/>
                <a:gd name="connsiteX40" fmla="*/ 5327374 w 8249479"/>
                <a:gd name="connsiteY40" fmla="*/ 5297557 h 5585791"/>
                <a:gd name="connsiteX41" fmla="*/ 5724939 w 8249479"/>
                <a:gd name="connsiteY41" fmla="*/ 5218044 h 5585791"/>
                <a:gd name="connsiteX42" fmla="*/ 6072809 w 8249479"/>
                <a:gd name="connsiteY42" fmla="*/ 5168348 h 5585791"/>
                <a:gd name="connsiteX43" fmla="*/ 6490252 w 8249479"/>
                <a:gd name="connsiteY43" fmla="*/ 5158409 h 5585791"/>
                <a:gd name="connsiteX44" fmla="*/ 6877879 w 8249479"/>
                <a:gd name="connsiteY44" fmla="*/ 5148470 h 5585791"/>
                <a:gd name="connsiteX45" fmla="*/ 7682948 w 8249479"/>
                <a:gd name="connsiteY45" fmla="*/ 5098774 h 5585791"/>
                <a:gd name="connsiteX46" fmla="*/ 8249479 w 8249479"/>
                <a:gd name="connsiteY46" fmla="*/ 5178287 h 5585791"/>
                <a:gd name="connsiteX47" fmla="*/ 8169965 w 8249479"/>
                <a:gd name="connsiteY47" fmla="*/ 4880113 h 5585791"/>
                <a:gd name="connsiteX48" fmla="*/ 8130209 w 8249479"/>
                <a:gd name="connsiteY48" fmla="*/ 4482548 h 5585791"/>
                <a:gd name="connsiteX49" fmla="*/ 8090452 w 8249479"/>
                <a:gd name="connsiteY49" fmla="*/ 3935896 h 5585791"/>
                <a:gd name="connsiteX50" fmla="*/ 8080513 w 8249479"/>
                <a:gd name="connsiteY50" fmla="*/ 3458818 h 5585791"/>
                <a:gd name="connsiteX51" fmla="*/ 7961244 w 8249479"/>
                <a:gd name="connsiteY51" fmla="*/ 2504661 h 5585791"/>
                <a:gd name="connsiteX52" fmla="*/ 7961244 w 8249479"/>
                <a:gd name="connsiteY52" fmla="*/ 1858618 h 5585791"/>
                <a:gd name="connsiteX53" fmla="*/ 7951305 w 8249479"/>
                <a:gd name="connsiteY53" fmla="*/ 1302026 h 5585791"/>
                <a:gd name="connsiteX54" fmla="*/ 7951305 w 8249479"/>
                <a:gd name="connsiteY54" fmla="*/ 795131 h 5585791"/>
                <a:gd name="connsiteX55" fmla="*/ 7981122 w 8249479"/>
                <a:gd name="connsiteY55" fmla="*/ 417444 h 5585791"/>
                <a:gd name="connsiteX56" fmla="*/ 7981122 w 8249479"/>
                <a:gd name="connsiteY56" fmla="*/ 129209 h 5585791"/>
                <a:gd name="connsiteX57" fmla="*/ 7941365 w 8249479"/>
                <a:gd name="connsiteY57" fmla="*/ 29818 h 5585791"/>
                <a:gd name="connsiteX58" fmla="*/ 7822096 w 8249479"/>
                <a:gd name="connsiteY58" fmla="*/ 19879 h 5585791"/>
                <a:gd name="connsiteX59" fmla="*/ 7673009 w 8249479"/>
                <a:gd name="connsiteY59" fmla="*/ 208722 h 5585791"/>
                <a:gd name="connsiteX60" fmla="*/ 7643192 w 8249479"/>
                <a:gd name="connsiteY60" fmla="*/ 417444 h 5585791"/>
                <a:gd name="connsiteX61" fmla="*/ 7643192 w 8249479"/>
                <a:gd name="connsiteY61" fmla="*/ 715618 h 5585791"/>
                <a:gd name="connsiteX62" fmla="*/ 7673009 w 8249479"/>
                <a:gd name="connsiteY62" fmla="*/ 1113183 h 5585791"/>
                <a:gd name="connsiteX63" fmla="*/ 7712765 w 8249479"/>
                <a:gd name="connsiteY63" fmla="*/ 1540565 h 5585791"/>
                <a:gd name="connsiteX64" fmla="*/ 7722705 w 8249479"/>
                <a:gd name="connsiteY64" fmla="*/ 1948070 h 5585791"/>
                <a:gd name="connsiteX65" fmla="*/ 7782339 w 8249479"/>
                <a:gd name="connsiteY65" fmla="*/ 2514600 h 5585791"/>
                <a:gd name="connsiteX66" fmla="*/ 7802218 w 8249479"/>
                <a:gd name="connsiteY66" fmla="*/ 2872409 h 5585791"/>
                <a:gd name="connsiteX67" fmla="*/ 7802218 w 8249479"/>
                <a:gd name="connsiteY67" fmla="*/ 3200400 h 5585791"/>
                <a:gd name="connsiteX68" fmla="*/ 7792279 w 8249479"/>
                <a:gd name="connsiteY68" fmla="*/ 3597965 h 5585791"/>
                <a:gd name="connsiteX69" fmla="*/ 7663070 w 8249479"/>
                <a:gd name="connsiteY69" fmla="*/ 4313583 h 5585791"/>
                <a:gd name="connsiteX70" fmla="*/ 7394713 w 8249479"/>
                <a:gd name="connsiteY70" fmla="*/ 4552122 h 5585791"/>
                <a:gd name="connsiteX71" fmla="*/ 7017026 w 8249479"/>
                <a:gd name="connsiteY71" fmla="*/ 4731026 h 5585791"/>
                <a:gd name="connsiteX72" fmla="*/ 6818244 w 8249479"/>
                <a:gd name="connsiteY72" fmla="*/ 4790661 h 5585791"/>
                <a:gd name="connsiteX73" fmla="*/ 6579705 w 8249479"/>
                <a:gd name="connsiteY73" fmla="*/ 4721087 h 5585791"/>
                <a:gd name="connsiteX74" fmla="*/ 6778487 w 8249479"/>
                <a:gd name="connsiteY74" fmla="*/ 4393096 h 5585791"/>
                <a:gd name="connsiteX75" fmla="*/ 6997148 w 8249479"/>
                <a:gd name="connsiteY75" fmla="*/ 3766931 h 5585791"/>
                <a:gd name="connsiteX76" fmla="*/ 6977270 w 8249479"/>
                <a:gd name="connsiteY76" fmla="*/ 3419061 h 5585791"/>
                <a:gd name="connsiteX77" fmla="*/ 6917635 w 8249479"/>
                <a:gd name="connsiteY77" fmla="*/ 2773018 h 5585791"/>
                <a:gd name="connsiteX78" fmla="*/ 6848061 w 8249479"/>
                <a:gd name="connsiteY78" fmla="*/ 2425148 h 5585791"/>
                <a:gd name="connsiteX79" fmla="*/ 6788426 w 8249479"/>
                <a:gd name="connsiteY79" fmla="*/ 2067339 h 5585791"/>
                <a:gd name="connsiteX80" fmla="*/ 6748670 w 8249479"/>
                <a:gd name="connsiteY80" fmla="*/ 1749287 h 5585791"/>
                <a:gd name="connsiteX81" fmla="*/ 6748670 w 8249479"/>
                <a:gd name="connsiteY81" fmla="*/ 1192696 h 5585791"/>
                <a:gd name="connsiteX82" fmla="*/ 6748670 w 8249479"/>
                <a:gd name="connsiteY82" fmla="*/ 685800 h 5585791"/>
                <a:gd name="connsiteX83" fmla="*/ 6798365 w 8249479"/>
                <a:gd name="connsiteY83" fmla="*/ 437322 h 5585791"/>
                <a:gd name="connsiteX84" fmla="*/ 6867939 w 8249479"/>
                <a:gd name="connsiteY84" fmla="*/ 318052 h 5585791"/>
                <a:gd name="connsiteX85" fmla="*/ 6877879 w 8249479"/>
                <a:gd name="connsiteY85" fmla="*/ 69574 h 5585791"/>
                <a:gd name="connsiteX0" fmla="*/ 6877879 w 8249479"/>
                <a:gd name="connsiteY0" fmla="*/ 69574 h 5585791"/>
                <a:gd name="connsiteX1" fmla="*/ 6708913 w 8249479"/>
                <a:gd name="connsiteY1" fmla="*/ 0 h 5585791"/>
                <a:gd name="connsiteX2" fmla="*/ 6589644 w 8249479"/>
                <a:gd name="connsiteY2" fmla="*/ 69574 h 5585791"/>
                <a:gd name="connsiteX3" fmla="*/ 6490252 w 8249479"/>
                <a:gd name="connsiteY3" fmla="*/ 268357 h 5585791"/>
                <a:gd name="connsiteX4" fmla="*/ 6440557 w 8249479"/>
                <a:gd name="connsiteY4" fmla="*/ 496957 h 5585791"/>
                <a:gd name="connsiteX5" fmla="*/ 6390861 w 8249479"/>
                <a:gd name="connsiteY5" fmla="*/ 765313 h 5585791"/>
                <a:gd name="connsiteX6" fmla="*/ 6380922 w 8249479"/>
                <a:gd name="connsiteY6" fmla="*/ 1083365 h 5585791"/>
                <a:gd name="connsiteX7" fmla="*/ 6420679 w 8249479"/>
                <a:gd name="connsiteY7" fmla="*/ 1371600 h 5585791"/>
                <a:gd name="connsiteX8" fmla="*/ 6470374 w 8249479"/>
                <a:gd name="connsiteY8" fmla="*/ 1679713 h 5585791"/>
                <a:gd name="connsiteX9" fmla="*/ 6500192 w 8249479"/>
                <a:gd name="connsiteY9" fmla="*/ 1938131 h 5585791"/>
                <a:gd name="connsiteX10" fmla="*/ 6569765 w 8249479"/>
                <a:gd name="connsiteY10" fmla="*/ 2325757 h 5585791"/>
                <a:gd name="connsiteX11" fmla="*/ 6579705 w 8249479"/>
                <a:gd name="connsiteY11" fmla="*/ 2822713 h 5585791"/>
                <a:gd name="connsiteX12" fmla="*/ 6510131 w 8249479"/>
                <a:gd name="connsiteY12" fmla="*/ 3906079 h 5585791"/>
                <a:gd name="connsiteX13" fmla="*/ 6380922 w 8249479"/>
                <a:gd name="connsiteY13" fmla="*/ 4343400 h 5585791"/>
                <a:gd name="connsiteX14" fmla="*/ 6013174 w 8249479"/>
                <a:gd name="connsiteY14" fmla="*/ 4780722 h 5585791"/>
                <a:gd name="connsiteX15" fmla="*/ 5605670 w 8249479"/>
                <a:gd name="connsiteY15" fmla="*/ 4999383 h 5585791"/>
                <a:gd name="connsiteX16" fmla="*/ 4989444 w 8249479"/>
                <a:gd name="connsiteY16" fmla="*/ 5118652 h 5585791"/>
                <a:gd name="connsiteX17" fmla="*/ 4393096 w 8249479"/>
                <a:gd name="connsiteY17" fmla="*/ 5158409 h 5585791"/>
                <a:gd name="connsiteX18" fmla="*/ 3627783 w 8249479"/>
                <a:gd name="connsiteY18" fmla="*/ 4721087 h 5585791"/>
                <a:gd name="connsiteX19" fmla="*/ 2941983 w 8249479"/>
                <a:gd name="connsiteY19" fmla="*/ 4711148 h 5585791"/>
                <a:gd name="connsiteX20" fmla="*/ 2494722 w 8249479"/>
                <a:gd name="connsiteY20" fmla="*/ 4800600 h 5585791"/>
                <a:gd name="connsiteX21" fmla="*/ 1938131 w 8249479"/>
                <a:gd name="connsiteY21" fmla="*/ 4860234 h 5585791"/>
                <a:gd name="connsiteX22" fmla="*/ 1143000 w 8249479"/>
                <a:gd name="connsiteY22" fmla="*/ 5009322 h 5585791"/>
                <a:gd name="connsiteX23" fmla="*/ 824949 w 8249479"/>
                <a:gd name="connsiteY23" fmla="*/ 5068957 h 5585791"/>
                <a:gd name="connsiteX24" fmla="*/ 367747 w 8249479"/>
                <a:gd name="connsiteY24" fmla="*/ 5307497 h 5585791"/>
                <a:gd name="connsiteX25" fmla="*/ 0 w 8249479"/>
                <a:gd name="connsiteY25" fmla="*/ 5466522 h 5585791"/>
                <a:gd name="connsiteX26" fmla="*/ 49695 w 8249479"/>
                <a:gd name="connsiteY26" fmla="*/ 5585791 h 5585791"/>
                <a:gd name="connsiteX27" fmla="*/ 208722 w 8249479"/>
                <a:gd name="connsiteY27" fmla="*/ 5426766 h 5585791"/>
                <a:gd name="connsiteX28" fmla="*/ 616226 w 8249479"/>
                <a:gd name="connsiteY28" fmla="*/ 5218044 h 5585791"/>
                <a:gd name="connsiteX29" fmla="*/ 894522 w 8249479"/>
                <a:gd name="connsiteY29" fmla="*/ 5098774 h 5585791"/>
                <a:gd name="connsiteX30" fmla="*/ 1302026 w 8249479"/>
                <a:gd name="connsiteY30" fmla="*/ 5009323 h 5585791"/>
                <a:gd name="connsiteX31" fmla="*/ 1739348 w 8249479"/>
                <a:gd name="connsiteY31" fmla="*/ 4949687 h 5585791"/>
                <a:gd name="connsiteX32" fmla="*/ 2166731 w 8249479"/>
                <a:gd name="connsiteY32" fmla="*/ 4880114 h 5585791"/>
                <a:gd name="connsiteX33" fmla="*/ 2494722 w 8249479"/>
                <a:gd name="connsiteY33" fmla="*/ 4870175 h 5585791"/>
                <a:gd name="connsiteX34" fmla="*/ 2842591 w 8249479"/>
                <a:gd name="connsiteY34" fmla="*/ 4820479 h 5585791"/>
                <a:gd name="connsiteX35" fmla="*/ 3160644 w 8249479"/>
                <a:gd name="connsiteY35" fmla="*/ 4830419 h 5585791"/>
                <a:gd name="connsiteX36" fmla="*/ 3568148 w 8249479"/>
                <a:gd name="connsiteY36" fmla="*/ 4830417 h 5585791"/>
                <a:gd name="connsiteX37" fmla="*/ 4015409 w 8249479"/>
                <a:gd name="connsiteY37" fmla="*/ 5277679 h 5585791"/>
                <a:gd name="connsiteX38" fmla="*/ 4452731 w 8249479"/>
                <a:gd name="connsiteY38" fmla="*/ 5317435 h 5585791"/>
                <a:gd name="connsiteX39" fmla="*/ 4909931 w 8249479"/>
                <a:gd name="connsiteY39" fmla="*/ 5327374 h 5585791"/>
                <a:gd name="connsiteX40" fmla="*/ 5327374 w 8249479"/>
                <a:gd name="connsiteY40" fmla="*/ 5297557 h 5585791"/>
                <a:gd name="connsiteX41" fmla="*/ 5724939 w 8249479"/>
                <a:gd name="connsiteY41" fmla="*/ 5218044 h 5585791"/>
                <a:gd name="connsiteX42" fmla="*/ 6072809 w 8249479"/>
                <a:gd name="connsiteY42" fmla="*/ 5168348 h 5585791"/>
                <a:gd name="connsiteX43" fmla="*/ 6490252 w 8249479"/>
                <a:gd name="connsiteY43" fmla="*/ 5158409 h 5585791"/>
                <a:gd name="connsiteX44" fmla="*/ 6877879 w 8249479"/>
                <a:gd name="connsiteY44" fmla="*/ 5148470 h 5585791"/>
                <a:gd name="connsiteX45" fmla="*/ 7682948 w 8249479"/>
                <a:gd name="connsiteY45" fmla="*/ 5098774 h 5585791"/>
                <a:gd name="connsiteX46" fmla="*/ 8249479 w 8249479"/>
                <a:gd name="connsiteY46" fmla="*/ 5178287 h 5585791"/>
                <a:gd name="connsiteX47" fmla="*/ 8169965 w 8249479"/>
                <a:gd name="connsiteY47" fmla="*/ 4880113 h 5585791"/>
                <a:gd name="connsiteX48" fmla="*/ 8130209 w 8249479"/>
                <a:gd name="connsiteY48" fmla="*/ 4482548 h 5585791"/>
                <a:gd name="connsiteX49" fmla="*/ 8090452 w 8249479"/>
                <a:gd name="connsiteY49" fmla="*/ 3935896 h 5585791"/>
                <a:gd name="connsiteX50" fmla="*/ 8080513 w 8249479"/>
                <a:gd name="connsiteY50" fmla="*/ 3458818 h 5585791"/>
                <a:gd name="connsiteX51" fmla="*/ 7961244 w 8249479"/>
                <a:gd name="connsiteY51" fmla="*/ 2504661 h 5585791"/>
                <a:gd name="connsiteX52" fmla="*/ 7961244 w 8249479"/>
                <a:gd name="connsiteY52" fmla="*/ 1858618 h 5585791"/>
                <a:gd name="connsiteX53" fmla="*/ 7951305 w 8249479"/>
                <a:gd name="connsiteY53" fmla="*/ 1302026 h 5585791"/>
                <a:gd name="connsiteX54" fmla="*/ 7951305 w 8249479"/>
                <a:gd name="connsiteY54" fmla="*/ 795131 h 5585791"/>
                <a:gd name="connsiteX55" fmla="*/ 7981122 w 8249479"/>
                <a:gd name="connsiteY55" fmla="*/ 417444 h 5585791"/>
                <a:gd name="connsiteX56" fmla="*/ 7981122 w 8249479"/>
                <a:gd name="connsiteY56" fmla="*/ 129209 h 5585791"/>
                <a:gd name="connsiteX57" fmla="*/ 7941365 w 8249479"/>
                <a:gd name="connsiteY57" fmla="*/ 29818 h 5585791"/>
                <a:gd name="connsiteX58" fmla="*/ 7822096 w 8249479"/>
                <a:gd name="connsiteY58" fmla="*/ 19879 h 5585791"/>
                <a:gd name="connsiteX59" fmla="*/ 7673009 w 8249479"/>
                <a:gd name="connsiteY59" fmla="*/ 208722 h 5585791"/>
                <a:gd name="connsiteX60" fmla="*/ 7643192 w 8249479"/>
                <a:gd name="connsiteY60" fmla="*/ 417444 h 5585791"/>
                <a:gd name="connsiteX61" fmla="*/ 7643192 w 8249479"/>
                <a:gd name="connsiteY61" fmla="*/ 715618 h 5585791"/>
                <a:gd name="connsiteX62" fmla="*/ 7673009 w 8249479"/>
                <a:gd name="connsiteY62" fmla="*/ 1113183 h 5585791"/>
                <a:gd name="connsiteX63" fmla="*/ 7712765 w 8249479"/>
                <a:gd name="connsiteY63" fmla="*/ 1540565 h 5585791"/>
                <a:gd name="connsiteX64" fmla="*/ 7722705 w 8249479"/>
                <a:gd name="connsiteY64" fmla="*/ 1948070 h 5585791"/>
                <a:gd name="connsiteX65" fmla="*/ 7782339 w 8249479"/>
                <a:gd name="connsiteY65" fmla="*/ 2514600 h 5585791"/>
                <a:gd name="connsiteX66" fmla="*/ 7802218 w 8249479"/>
                <a:gd name="connsiteY66" fmla="*/ 2872409 h 5585791"/>
                <a:gd name="connsiteX67" fmla="*/ 7802218 w 8249479"/>
                <a:gd name="connsiteY67" fmla="*/ 3200400 h 5585791"/>
                <a:gd name="connsiteX68" fmla="*/ 7792279 w 8249479"/>
                <a:gd name="connsiteY68" fmla="*/ 3597965 h 5585791"/>
                <a:gd name="connsiteX69" fmla="*/ 7663070 w 8249479"/>
                <a:gd name="connsiteY69" fmla="*/ 4313583 h 5585791"/>
                <a:gd name="connsiteX70" fmla="*/ 7394713 w 8249479"/>
                <a:gd name="connsiteY70" fmla="*/ 4552122 h 5585791"/>
                <a:gd name="connsiteX71" fmla="*/ 7017026 w 8249479"/>
                <a:gd name="connsiteY71" fmla="*/ 4731026 h 5585791"/>
                <a:gd name="connsiteX72" fmla="*/ 6818244 w 8249479"/>
                <a:gd name="connsiteY72" fmla="*/ 4790661 h 5585791"/>
                <a:gd name="connsiteX73" fmla="*/ 6579705 w 8249479"/>
                <a:gd name="connsiteY73" fmla="*/ 4721087 h 5585791"/>
                <a:gd name="connsiteX74" fmla="*/ 6778487 w 8249479"/>
                <a:gd name="connsiteY74" fmla="*/ 4393096 h 5585791"/>
                <a:gd name="connsiteX75" fmla="*/ 6997148 w 8249479"/>
                <a:gd name="connsiteY75" fmla="*/ 3766931 h 5585791"/>
                <a:gd name="connsiteX76" fmla="*/ 6977270 w 8249479"/>
                <a:gd name="connsiteY76" fmla="*/ 3419061 h 5585791"/>
                <a:gd name="connsiteX77" fmla="*/ 6917635 w 8249479"/>
                <a:gd name="connsiteY77" fmla="*/ 2773018 h 5585791"/>
                <a:gd name="connsiteX78" fmla="*/ 6848061 w 8249479"/>
                <a:gd name="connsiteY78" fmla="*/ 2425148 h 5585791"/>
                <a:gd name="connsiteX79" fmla="*/ 6788426 w 8249479"/>
                <a:gd name="connsiteY79" fmla="*/ 2067339 h 5585791"/>
                <a:gd name="connsiteX80" fmla="*/ 6748670 w 8249479"/>
                <a:gd name="connsiteY80" fmla="*/ 1749287 h 5585791"/>
                <a:gd name="connsiteX81" fmla="*/ 6748670 w 8249479"/>
                <a:gd name="connsiteY81" fmla="*/ 1192696 h 5585791"/>
                <a:gd name="connsiteX82" fmla="*/ 6748670 w 8249479"/>
                <a:gd name="connsiteY82" fmla="*/ 685800 h 5585791"/>
                <a:gd name="connsiteX83" fmla="*/ 6798365 w 8249479"/>
                <a:gd name="connsiteY83" fmla="*/ 437322 h 5585791"/>
                <a:gd name="connsiteX84" fmla="*/ 6867939 w 8249479"/>
                <a:gd name="connsiteY84" fmla="*/ 318052 h 5585791"/>
                <a:gd name="connsiteX85" fmla="*/ 6877879 w 8249479"/>
                <a:gd name="connsiteY85" fmla="*/ 69574 h 5585791"/>
                <a:gd name="connsiteX0" fmla="*/ 6877879 w 8249479"/>
                <a:gd name="connsiteY0" fmla="*/ 69574 h 5585791"/>
                <a:gd name="connsiteX1" fmla="*/ 6708913 w 8249479"/>
                <a:gd name="connsiteY1" fmla="*/ 0 h 5585791"/>
                <a:gd name="connsiteX2" fmla="*/ 6589644 w 8249479"/>
                <a:gd name="connsiteY2" fmla="*/ 69574 h 5585791"/>
                <a:gd name="connsiteX3" fmla="*/ 6490252 w 8249479"/>
                <a:gd name="connsiteY3" fmla="*/ 268357 h 5585791"/>
                <a:gd name="connsiteX4" fmla="*/ 6440557 w 8249479"/>
                <a:gd name="connsiteY4" fmla="*/ 496957 h 5585791"/>
                <a:gd name="connsiteX5" fmla="*/ 6390861 w 8249479"/>
                <a:gd name="connsiteY5" fmla="*/ 765313 h 5585791"/>
                <a:gd name="connsiteX6" fmla="*/ 6380922 w 8249479"/>
                <a:gd name="connsiteY6" fmla="*/ 1083365 h 5585791"/>
                <a:gd name="connsiteX7" fmla="*/ 6420679 w 8249479"/>
                <a:gd name="connsiteY7" fmla="*/ 1371600 h 5585791"/>
                <a:gd name="connsiteX8" fmla="*/ 6470374 w 8249479"/>
                <a:gd name="connsiteY8" fmla="*/ 1679713 h 5585791"/>
                <a:gd name="connsiteX9" fmla="*/ 6500192 w 8249479"/>
                <a:gd name="connsiteY9" fmla="*/ 1938131 h 5585791"/>
                <a:gd name="connsiteX10" fmla="*/ 6569765 w 8249479"/>
                <a:gd name="connsiteY10" fmla="*/ 2325757 h 5585791"/>
                <a:gd name="connsiteX11" fmla="*/ 6579705 w 8249479"/>
                <a:gd name="connsiteY11" fmla="*/ 2822713 h 5585791"/>
                <a:gd name="connsiteX12" fmla="*/ 6510131 w 8249479"/>
                <a:gd name="connsiteY12" fmla="*/ 3906079 h 5585791"/>
                <a:gd name="connsiteX13" fmla="*/ 6380922 w 8249479"/>
                <a:gd name="connsiteY13" fmla="*/ 4343400 h 5585791"/>
                <a:gd name="connsiteX14" fmla="*/ 6013174 w 8249479"/>
                <a:gd name="connsiteY14" fmla="*/ 4780722 h 5585791"/>
                <a:gd name="connsiteX15" fmla="*/ 5605670 w 8249479"/>
                <a:gd name="connsiteY15" fmla="*/ 4999383 h 5585791"/>
                <a:gd name="connsiteX16" fmla="*/ 4989444 w 8249479"/>
                <a:gd name="connsiteY16" fmla="*/ 5118652 h 5585791"/>
                <a:gd name="connsiteX17" fmla="*/ 4393096 w 8249479"/>
                <a:gd name="connsiteY17" fmla="*/ 5158409 h 5585791"/>
                <a:gd name="connsiteX18" fmla="*/ 3627783 w 8249479"/>
                <a:gd name="connsiteY18" fmla="*/ 4721087 h 5585791"/>
                <a:gd name="connsiteX19" fmla="*/ 2941983 w 8249479"/>
                <a:gd name="connsiteY19" fmla="*/ 4711148 h 5585791"/>
                <a:gd name="connsiteX20" fmla="*/ 2494722 w 8249479"/>
                <a:gd name="connsiteY20" fmla="*/ 4800600 h 5585791"/>
                <a:gd name="connsiteX21" fmla="*/ 1938131 w 8249479"/>
                <a:gd name="connsiteY21" fmla="*/ 4860234 h 5585791"/>
                <a:gd name="connsiteX22" fmla="*/ 1143000 w 8249479"/>
                <a:gd name="connsiteY22" fmla="*/ 5009322 h 5585791"/>
                <a:gd name="connsiteX23" fmla="*/ 824949 w 8249479"/>
                <a:gd name="connsiteY23" fmla="*/ 5068957 h 5585791"/>
                <a:gd name="connsiteX24" fmla="*/ 367747 w 8249479"/>
                <a:gd name="connsiteY24" fmla="*/ 5307497 h 5585791"/>
                <a:gd name="connsiteX25" fmla="*/ 0 w 8249479"/>
                <a:gd name="connsiteY25" fmla="*/ 5466522 h 5585791"/>
                <a:gd name="connsiteX26" fmla="*/ 49695 w 8249479"/>
                <a:gd name="connsiteY26" fmla="*/ 5585791 h 5585791"/>
                <a:gd name="connsiteX27" fmla="*/ 208722 w 8249479"/>
                <a:gd name="connsiteY27" fmla="*/ 5426766 h 5585791"/>
                <a:gd name="connsiteX28" fmla="*/ 616226 w 8249479"/>
                <a:gd name="connsiteY28" fmla="*/ 5218044 h 5585791"/>
                <a:gd name="connsiteX29" fmla="*/ 894522 w 8249479"/>
                <a:gd name="connsiteY29" fmla="*/ 5098774 h 5585791"/>
                <a:gd name="connsiteX30" fmla="*/ 1302026 w 8249479"/>
                <a:gd name="connsiteY30" fmla="*/ 5009323 h 5585791"/>
                <a:gd name="connsiteX31" fmla="*/ 1739348 w 8249479"/>
                <a:gd name="connsiteY31" fmla="*/ 4949687 h 5585791"/>
                <a:gd name="connsiteX32" fmla="*/ 2166731 w 8249479"/>
                <a:gd name="connsiteY32" fmla="*/ 4880114 h 5585791"/>
                <a:gd name="connsiteX33" fmla="*/ 2494722 w 8249479"/>
                <a:gd name="connsiteY33" fmla="*/ 4870175 h 5585791"/>
                <a:gd name="connsiteX34" fmla="*/ 2842591 w 8249479"/>
                <a:gd name="connsiteY34" fmla="*/ 4820479 h 5585791"/>
                <a:gd name="connsiteX35" fmla="*/ 3160644 w 8249479"/>
                <a:gd name="connsiteY35" fmla="*/ 4830419 h 5585791"/>
                <a:gd name="connsiteX36" fmla="*/ 3568148 w 8249479"/>
                <a:gd name="connsiteY36" fmla="*/ 4830417 h 5585791"/>
                <a:gd name="connsiteX37" fmla="*/ 4015409 w 8249479"/>
                <a:gd name="connsiteY37" fmla="*/ 5277679 h 5585791"/>
                <a:gd name="connsiteX38" fmla="*/ 4452731 w 8249479"/>
                <a:gd name="connsiteY38" fmla="*/ 5317435 h 5585791"/>
                <a:gd name="connsiteX39" fmla="*/ 4909931 w 8249479"/>
                <a:gd name="connsiteY39" fmla="*/ 5327374 h 5585791"/>
                <a:gd name="connsiteX40" fmla="*/ 5327374 w 8249479"/>
                <a:gd name="connsiteY40" fmla="*/ 5297557 h 5585791"/>
                <a:gd name="connsiteX41" fmla="*/ 5724939 w 8249479"/>
                <a:gd name="connsiteY41" fmla="*/ 5218044 h 5585791"/>
                <a:gd name="connsiteX42" fmla="*/ 6072809 w 8249479"/>
                <a:gd name="connsiteY42" fmla="*/ 5168348 h 5585791"/>
                <a:gd name="connsiteX43" fmla="*/ 6490252 w 8249479"/>
                <a:gd name="connsiteY43" fmla="*/ 5158409 h 5585791"/>
                <a:gd name="connsiteX44" fmla="*/ 6877879 w 8249479"/>
                <a:gd name="connsiteY44" fmla="*/ 5148470 h 5585791"/>
                <a:gd name="connsiteX45" fmla="*/ 7682948 w 8249479"/>
                <a:gd name="connsiteY45" fmla="*/ 5098774 h 5585791"/>
                <a:gd name="connsiteX46" fmla="*/ 8249479 w 8249479"/>
                <a:gd name="connsiteY46" fmla="*/ 5178287 h 5585791"/>
                <a:gd name="connsiteX47" fmla="*/ 8169965 w 8249479"/>
                <a:gd name="connsiteY47" fmla="*/ 4880113 h 5585791"/>
                <a:gd name="connsiteX48" fmla="*/ 8130209 w 8249479"/>
                <a:gd name="connsiteY48" fmla="*/ 4482548 h 5585791"/>
                <a:gd name="connsiteX49" fmla="*/ 8090452 w 8249479"/>
                <a:gd name="connsiteY49" fmla="*/ 3935896 h 5585791"/>
                <a:gd name="connsiteX50" fmla="*/ 8080513 w 8249479"/>
                <a:gd name="connsiteY50" fmla="*/ 3458818 h 5585791"/>
                <a:gd name="connsiteX51" fmla="*/ 7961244 w 8249479"/>
                <a:gd name="connsiteY51" fmla="*/ 2504661 h 5585791"/>
                <a:gd name="connsiteX52" fmla="*/ 7961244 w 8249479"/>
                <a:gd name="connsiteY52" fmla="*/ 1858618 h 5585791"/>
                <a:gd name="connsiteX53" fmla="*/ 7951305 w 8249479"/>
                <a:gd name="connsiteY53" fmla="*/ 1302026 h 5585791"/>
                <a:gd name="connsiteX54" fmla="*/ 7951305 w 8249479"/>
                <a:gd name="connsiteY54" fmla="*/ 795131 h 5585791"/>
                <a:gd name="connsiteX55" fmla="*/ 7981122 w 8249479"/>
                <a:gd name="connsiteY55" fmla="*/ 417444 h 5585791"/>
                <a:gd name="connsiteX56" fmla="*/ 7981122 w 8249479"/>
                <a:gd name="connsiteY56" fmla="*/ 129209 h 5585791"/>
                <a:gd name="connsiteX57" fmla="*/ 7941365 w 8249479"/>
                <a:gd name="connsiteY57" fmla="*/ 29818 h 5585791"/>
                <a:gd name="connsiteX58" fmla="*/ 7822096 w 8249479"/>
                <a:gd name="connsiteY58" fmla="*/ 19879 h 5585791"/>
                <a:gd name="connsiteX59" fmla="*/ 7673009 w 8249479"/>
                <a:gd name="connsiteY59" fmla="*/ 208722 h 5585791"/>
                <a:gd name="connsiteX60" fmla="*/ 7643192 w 8249479"/>
                <a:gd name="connsiteY60" fmla="*/ 417444 h 5585791"/>
                <a:gd name="connsiteX61" fmla="*/ 7643192 w 8249479"/>
                <a:gd name="connsiteY61" fmla="*/ 715618 h 5585791"/>
                <a:gd name="connsiteX62" fmla="*/ 7673009 w 8249479"/>
                <a:gd name="connsiteY62" fmla="*/ 1113183 h 5585791"/>
                <a:gd name="connsiteX63" fmla="*/ 7712765 w 8249479"/>
                <a:gd name="connsiteY63" fmla="*/ 1540565 h 5585791"/>
                <a:gd name="connsiteX64" fmla="*/ 7722705 w 8249479"/>
                <a:gd name="connsiteY64" fmla="*/ 1948070 h 5585791"/>
                <a:gd name="connsiteX65" fmla="*/ 7782339 w 8249479"/>
                <a:gd name="connsiteY65" fmla="*/ 2514600 h 5585791"/>
                <a:gd name="connsiteX66" fmla="*/ 7802218 w 8249479"/>
                <a:gd name="connsiteY66" fmla="*/ 2872409 h 5585791"/>
                <a:gd name="connsiteX67" fmla="*/ 7802218 w 8249479"/>
                <a:gd name="connsiteY67" fmla="*/ 3200400 h 5585791"/>
                <a:gd name="connsiteX68" fmla="*/ 7792279 w 8249479"/>
                <a:gd name="connsiteY68" fmla="*/ 3597965 h 5585791"/>
                <a:gd name="connsiteX69" fmla="*/ 7663070 w 8249479"/>
                <a:gd name="connsiteY69" fmla="*/ 4313583 h 5585791"/>
                <a:gd name="connsiteX70" fmla="*/ 7394713 w 8249479"/>
                <a:gd name="connsiteY70" fmla="*/ 4552122 h 5585791"/>
                <a:gd name="connsiteX71" fmla="*/ 7017026 w 8249479"/>
                <a:gd name="connsiteY71" fmla="*/ 4731026 h 5585791"/>
                <a:gd name="connsiteX72" fmla="*/ 6818244 w 8249479"/>
                <a:gd name="connsiteY72" fmla="*/ 4790661 h 5585791"/>
                <a:gd name="connsiteX73" fmla="*/ 6579705 w 8249479"/>
                <a:gd name="connsiteY73" fmla="*/ 4721087 h 5585791"/>
                <a:gd name="connsiteX74" fmla="*/ 6778487 w 8249479"/>
                <a:gd name="connsiteY74" fmla="*/ 4393096 h 5585791"/>
                <a:gd name="connsiteX75" fmla="*/ 6997148 w 8249479"/>
                <a:gd name="connsiteY75" fmla="*/ 3766931 h 5585791"/>
                <a:gd name="connsiteX76" fmla="*/ 6977270 w 8249479"/>
                <a:gd name="connsiteY76" fmla="*/ 3419061 h 5585791"/>
                <a:gd name="connsiteX77" fmla="*/ 6917635 w 8249479"/>
                <a:gd name="connsiteY77" fmla="*/ 2773018 h 5585791"/>
                <a:gd name="connsiteX78" fmla="*/ 6848061 w 8249479"/>
                <a:gd name="connsiteY78" fmla="*/ 2425148 h 5585791"/>
                <a:gd name="connsiteX79" fmla="*/ 6788426 w 8249479"/>
                <a:gd name="connsiteY79" fmla="*/ 2067339 h 5585791"/>
                <a:gd name="connsiteX80" fmla="*/ 6748670 w 8249479"/>
                <a:gd name="connsiteY80" fmla="*/ 1749287 h 5585791"/>
                <a:gd name="connsiteX81" fmla="*/ 6748670 w 8249479"/>
                <a:gd name="connsiteY81" fmla="*/ 1192696 h 5585791"/>
                <a:gd name="connsiteX82" fmla="*/ 6748670 w 8249479"/>
                <a:gd name="connsiteY82" fmla="*/ 685800 h 5585791"/>
                <a:gd name="connsiteX83" fmla="*/ 6798365 w 8249479"/>
                <a:gd name="connsiteY83" fmla="*/ 437322 h 5585791"/>
                <a:gd name="connsiteX84" fmla="*/ 6867939 w 8249479"/>
                <a:gd name="connsiteY84" fmla="*/ 318052 h 5585791"/>
                <a:gd name="connsiteX85" fmla="*/ 6877879 w 8249479"/>
                <a:gd name="connsiteY85" fmla="*/ 69574 h 5585791"/>
                <a:gd name="connsiteX0" fmla="*/ 6877879 w 8249479"/>
                <a:gd name="connsiteY0" fmla="*/ 69574 h 5585791"/>
                <a:gd name="connsiteX1" fmla="*/ 6708913 w 8249479"/>
                <a:gd name="connsiteY1" fmla="*/ 0 h 5585791"/>
                <a:gd name="connsiteX2" fmla="*/ 6589644 w 8249479"/>
                <a:gd name="connsiteY2" fmla="*/ 69574 h 5585791"/>
                <a:gd name="connsiteX3" fmla="*/ 6490252 w 8249479"/>
                <a:gd name="connsiteY3" fmla="*/ 268357 h 5585791"/>
                <a:gd name="connsiteX4" fmla="*/ 6440557 w 8249479"/>
                <a:gd name="connsiteY4" fmla="*/ 496957 h 5585791"/>
                <a:gd name="connsiteX5" fmla="*/ 6390861 w 8249479"/>
                <a:gd name="connsiteY5" fmla="*/ 765313 h 5585791"/>
                <a:gd name="connsiteX6" fmla="*/ 6380922 w 8249479"/>
                <a:gd name="connsiteY6" fmla="*/ 1083365 h 5585791"/>
                <a:gd name="connsiteX7" fmla="*/ 6420679 w 8249479"/>
                <a:gd name="connsiteY7" fmla="*/ 1371600 h 5585791"/>
                <a:gd name="connsiteX8" fmla="*/ 6470374 w 8249479"/>
                <a:gd name="connsiteY8" fmla="*/ 1679713 h 5585791"/>
                <a:gd name="connsiteX9" fmla="*/ 6500192 w 8249479"/>
                <a:gd name="connsiteY9" fmla="*/ 1938131 h 5585791"/>
                <a:gd name="connsiteX10" fmla="*/ 6569765 w 8249479"/>
                <a:gd name="connsiteY10" fmla="*/ 2325757 h 5585791"/>
                <a:gd name="connsiteX11" fmla="*/ 6579705 w 8249479"/>
                <a:gd name="connsiteY11" fmla="*/ 2822713 h 5585791"/>
                <a:gd name="connsiteX12" fmla="*/ 6510131 w 8249479"/>
                <a:gd name="connsiteY12" fmla="*/ 3906079 h 5585791"/>
                <a:gd name="connsiteX13" fmla="*/ 6380922 w 8249479"/>
                <a:gd name="connsiteY13" fmla="*/ 4343400 h 5585791"/>
                <a:gd name="connsiteX14" fmla="*/ 6013174 w 8249479"/>
                <a:gd name="connsiteY14" fmla="*/ 4780722 h 5585791"/>
                <a:gd name="connsiteX15" fmla="*/ 5605670 w 8249479"/>
                <a:gd name="connsiteY15" fmla="*/ 4999383 h 5585791"/>
                <a:gd name="connsiteX16" fmla="*/ 4989444 w 8249479"/>
                <a:gd name="connsiteY16" fmla="*/ 5118652 h 5585791"/>
                <a:gd name="connsiteX17" fmla="*/ 4393096 w 8249479"/>
                <a:gd name="connsiteY17" fmla="*/ 5158409 h 5585791"/>
                <a:gd name="connsiteX18" fmla="*/ 3627783 w 8249479"/>
                <a:gd name="connsiteY18" fmla="*/ 4721087 h 5585791"/>
                <a:gd name="connsiteX19" fmla="*/ 2941983 w 8249479"/>
                <a:gd name="connsiteY19" fmla="*/ 4711148 h 5585791"/>
                <a:gd name="connsiteX20" fmla="*/ 2494722 w 8249479"/>
                <a:gd name="connsiteY20" fmla="*/ 4800600 h 5585791"/>
                <a:gd name="connsiteX21" fmla="*/ 1938131 w 8249479"/>
                <a:gd name="connsiteY21" fmla="*/ 4860234 h 5585791"/>
                <a:gd name="connsiteX22" fmla="*/ 1143000 w 8249479"/>
                <a:gd name="connsiteY22" fmla="*/ 5009322 h 5585791"/>
                <a:gd name="connsiteX23" fmla="*/ 824949 w 8249479"/>
                <a:gd name="connsiteY23" fmla="*/ 5068957 h 5585791"/>
                <a:gd name="connsiteX24" fmla="*/ 367747 w 8249479"/>
                <a:gd name="connsiteY24" fmla="*/ 5307497 h 5585791"/>
                <a:gd name="connsiteX25" fmla="*/ 0 w 8249479"/>
                <a:gd name="connsiteY25" fmla="*/ 5466522 h 5585791"/>
                <a:gd name="connsiteX26" fmla="*/ 49695 w 8249479"/>
                <a:gd name="connsiteY26" fmla="*/ 5585791 h 5585791"/>
                <a:gd name="connsiteX27" fmla="*/ 208722 w 8249479"/>
                <a:gd name="connsiteY27" fmla="*/ 5426766 h 5585791"/>
                <a:gd name="connsiteX28" fmla="*/ 616226 w 8249479"/>
                <a:gd name="connsiteY28" fmla="*/ 5218044 h 5585791"/>
                <a:gd name="connsiteX29" fmla="*/ 894522 w 8249479"/>
                <a:gd name="connsiteY29" fmla="*/ 5098774 h 5585791"/>
                <a:gd name="connsiteX30" fmla="*/ 1302026 w 8249479"/>
                <a:gd name="connsiteY30" fmla="*/ 5009323 h 5585791"/>
                <a:gd name="connsiteX31" fmla="*/ 1739348 w 8249479"/>
                <a:gd name="connsiteY31" fmla="*/ 4949687 h 5585791"/>
                <a:gd name="connsiteX32" fmla="*/ 2166731 w 8249479"/>
                <a:gd name="connsiteY32" fmla="*/ 4880114 h 5585791"/>
                <a:gd name="connsiteX33" fmla="*/ 2494722 w 8249479"/>
                <a:gd name="connsiteY33" fmla="*/ 4870175 h 5585791"/>
                <a:gd name="connsiteX34" fmla="*/ 2842591 w 8249479"/>
                <a:gd name="connsiteY34" fmla="*/ 4820479 h 5585791"/>
                <a:gd name="connsiteX35" fmla="*/ 3001618 w 8249479"/>
                <a:gd name="connsiteY35" fmla="*/ 4790662 h 5585791"/>
                <a:gd name="connsiteX36" fmla="*/ 3160644 w 8249479"/>
                <a:gd name="connsiteY36" fmla="*/ 4830419 h 5585791"/>
                <a:gd name="connsiteX37" fmla="*/ 3568148 w 8249479"/>
                <a:gd name="connsiteY37" fmla="*/ 4830417 h 5585791"/>
                <a:gd name="connsiteX38" fmla="*/ 4015409 w 8249479"/>
                <a:gd name="connsiteY38" fmla="*/ 5277679 h 5585791"/>
                <a:gd name="connsiteX39" fmla="*/ 4452731 w 8249479"/>
                <a:gd name="connsiteY39" fmla="*/ 5317435 h 5585791"/>
                <a:gd name="connsiteX40" fmla="*/ 4909931 w 8249479"/>
                <a:gd name="connsiteY40" fmla="*/ 5327374 h 5585791"/>
                <a:gd name="connsiteX41" fmla="*/ 5327374 w 8249479"/>
                <a:gd name="connsiteY41" fmla="*/ 5297557 h 5585791"/>
                <a:gd name="connsiteX42" fmla="*/ 5724939 w 8249479"/>
                <a:gd name="connsiteY42" fmla="*/ 5218044 h 5585791"/>
                <a:gd name="connsiteX43" fmla="*/ 6072809 w 8249479"/>
                <a:gd name="connsiteY43" fmla="*/ 5168348 h 5585791"/>
                <a:gd name="connsiteX44" fmla="*/ 6490252 w 8249479"/>
                <a:gd name="connsiteY44" fmla="*/ 5158409 h 5585791"/>
                <a:gd name="connsiteX45" fmla="*/ 6877879 w 8249479"/>
                <a:gd name="connsiteY45" fmla="*/ 5148470 h 5585791"/>
                <a:gd name="connsiteX46" fmla="*/ 7682948 w 8249479"/>
                <a:gd name="connsiteY46" fmla="*/ 5098774 h 5585791"/>
                <a:gd name="connsiteX47" fmla="*/ 8249479 w 8249479"/>
                <a:gd name="connsiteY47" fmla="*/ 5178287 h 5585791"/>
                <a:gd name="connsiteX48" fmla="*/ 8169965 w 8249479"/>
                <a:gd name="connsiteY48" fmla="*/ 4880113 h 5585791"/>
                <a:gd name="connsiteX49" fmla="*/ 8130209 w 8249479"/>
                <a:gd name="connsiteY49" fmla="*/ 4482548 h 5585791"/>
                <a:gd name="connsiteX50" fmla="*/ 8090452 w 8249479"/>
                <a:gd name="connsiteY50" fmla="*/ 3935896 h 5585791"/>
                <a:gd name="connsiteX51" fmla="*/ 8080513 w 8249479"/>
                <a:gd name="connsiteY51" fmla="*/ 3458818 h 5585791"/>
                <a:gd name="connsiteX52" fmla="*/ 7961244 w 8249479"/>
                <a:gd name="connsiteY52" fmla="*/ 2504661 h 5585791"/>
                <a:gd name="connsiteX53" fmla="*/ 7961244 w 8249479"/>
                <a:gd name="connsiteY53" fmla="*/ 1858618 h 5585791"/>
                <a:gd name="connsiteX54" fmla="*/ 7951305 w 8249479"/>
                <a:gd name="connsiteY54" fmla="*/ 1302026 h 5585791"/>
                <a:gd name="connsiteX55" fmla="*/ 7951305 w 8249479"/>
                <a:gd name="connsiteY55" fmla="*/ 795131 h 5585791"/>
                <a:gd name="connsiteX56" fmla="*/ 7981122 w 8249479"/>
                <a:gd name="connsiteY56" fmla="*/ 417444 h 5585791"/>
                <a:gd name="connsiteX57" fmla="*/ 7981122 w 8249479"/>
                <a:gd name="connsiteY57" fmla="*/ 129209 h 5585791"/>
                <a:gd name="connsiteX58" fmla="*/ 7941365 w 8249479"/>
                <a:gd name="connsiteY58" fmla="*/ 29818 h 5585791"/>
                <a:gd name="connsiteX59" fmla="*/ 7822096 w 8249479"/>
                <a:gd name="connsiteY59" fmla="*/ 19879 h 5585791"/>
                <a:gd name="connsiteX60" fmla="*/ 7673009 w 8249479"/>
                <a:gd name="connsiteY60" fmla="*/ 208722 h 5585791"/>
                <a:gd name="connsiteX61" fmla="*/ 7643192 w 8249479"/>
                <a:gd name="connsiteY61" fmla="*/ 417444 h 5585791"/>
                <a:gd name="connsiteX62" fmla="*/ 7643192 w 8249479"/>
                <a:gd name="connsiteY62" fmla="*/ 715618 h 5585791"/>
                <a:gd name="connsiteX63" fmla="*/ 7673009 w 8249479"/>
                <a:gd name="connsiteY63" fmla="*/ 1113183 h 5585791"/>
                <a:gd name="connsiteX64" fmla="*/ 7712765 w 8249479"/>
                <a:gd name="connsiteY64" fmla="*/ 1540565 h 5585791"/>
                <a:gd name="connsiteX65" fmla="*/ 7722705 w 8249479"/>
                <a:gd name="connsiteY65" fmla="*/ 1948070 h 5585791"/>
                <a:gd name="connsiteX66" fmla="*/ 7782339 w 8249479"/>
                <a:gd name="connsiteY66" fmla="*/ 2514600 h 5585791"/>
                <a:gd name="connsiteX67" fmla="*/ 7802218 w 8249479"/>
                <a:gd name="connsiteY67" fmla="*/ 2872409 h 5585791"/>
                <a:gd name="connsiteX68" fmla="*/ 7802218 w 8249479"/>
                <a:gd name="connsiteY68" fmla="*/ 3200400 h 5585791"/>
                <a:gd name="connsiteX69" fmla="*/ 7792279 w 8249479"/>
                <a:gd name="connsiteY69" fmla="*/ 3597965 h 5585791"/>
                <a:gd name="connsiteX70" fmla="*/ 7663070 w 8249479"/>
                <a:gd name="connsiteY70" fmla="*/ 4313583 h 5585791"/>
                <a:gd name="connsiteX71" fmla="*/ 7394713 w 8249479"/>
                <a:gd name="connsiteY71" fmla="*/ 4552122 h 5585791"/>
                <a:gd name="connsiteX72" fmla="*/ 7017026 w 8249479"/>
                <a:gd name="connsiteY72" fmla="*/ 4731026 h 5585791"/>
                <a:gd name="connsiteX73" fmla="*/ 6818244 w 8249479"/>
                <a:gd name="connsiteY73" fmla="*/ 4790661 h 5585791"/>
                <a:gd name="connsiteX74" fmla="*/ 6579705 w 8249479"/>
                <a:gd name="connsiteY74" fmla="*/ 4721087 h 5585791"/>
                <a:gd name="connsiteX75" fmla="*/ 6778487 w 8249479"/>
                <a:gd name="connsiteY75" fmla="*/ 4393096 h 5585791"/>
                <a:gd name="connsiteX76" fmla="*/ 6997148 w 8249479"/>
                <a:gd name="connsiteY76" fmla="*/ 3766931 h 5585791"/>
                <a:gd name="connsiteX77" fmla="*/ 6977270 w 8249479"/>
                <a:gd name="connsiteY77" fmla="*/ 3419061 h 5585791"/>
                <a:gd name="connsiteX78" fmla="*/ 6917635 w 8249479"/>
                <a:gd name="connsiteY78" fmla="*/ 2773018 h 5585791"/>
                <a:gd name="connsiteX79" fmla="*/ 6848061 w 8249479"/>
                <a:gd name="connsiteY79" fmla="*/ 2425148 h 5585791"/>
                <a:gd name="connsiteX80" fmla="*/ 6788426 w 8249479"/>
                <a:gd name="connsiteY80" fmla="*/ 2067339 h 5585791"/>
                <a:gd name="connsiteX81" fmla="*/ 6748670 w 8249479"/>
                <a:gd name="connsiteY81" fmla="*/ 1749287 h 5585791"/>
                <a:gd name="connsiteX82" fmla="*/ 6748670 w 8249479"/>
                <a:gd name="connsiteY82" fmla="*/ 1192696 h 5585791"/>
                <a:gd name="connsiteX83" fmla="*/ 6748670 w 8249479"/>
                <a:gd name="connsiteY83" fmla="*/ 685800 h 5585791"/>
                <a:gd name="connsiteX84" fmla="*/ 6798365 w 8249479"/>
                <a:gd name="connsiteY84" fmla="*/ 437322 h 5585791"/>
                <a:gd name="connsiteX85" fmla="*/ 6867939 w 8249479"/>
                <a:gd name="connsiteY85" fmla="*/ 318052 h 5585791"/>
                <a:gd name="connsiteX86" fmla="*/ 6877879 w 8249479"/>
                <a:gd name="connsiteY86" fmla="*/ 69574 h 5585791"/>
                <a:gd name="connsiteX0" fmla="*/ 6877879 w 8249479"/>
                <a:gd name="connsiteY0" fmla="*/ 69574 h 5585791"/>
                <a:gd name="connsiteX1" fmla="*/ 6708913 w 8249479"/>
                <a:gd name="connsiteY1" fmla="*/ 0 h 5585791"/>
                <a:gd name="connsiteX2" fmla="*/ 6589644 w 8249479"/>
                <a:gd name="connsiteY2" fmla="*/ 69574 h 5585791"/>
                <a:gd name="connsiteX3" fmla="*/ 6490252 w 8249479"/>
                <a:gd name="connsiteY3" fmla="*/ 268357 h 5585791"/>
                <a:gd name="connsiteX4" fmla="*/ 6440557 w 8249479"/>
                <a:gd name="connsiteY4" fmla="*/ 496957 h 5585791"/>
                <a:gd name="connsiteX5" fmla="*/ 6390861 w 8249479"/>
                <a:gd name="connsiteY5" fmla="*/ 765313 h 5585791"/>
                <a:gd name="connsiteX6" fmla="*/ 6380922 w 8249479"/>
                <a:gd name="connsiteY6" fmla="*/ 1083365 h 5585791"/>
                <a:gd name="connsiteX7" fmla="*/ 6420679 w 8249479"/>
                <a:gd name="connsiteY7" fmla="*/ 1371600 h 5585791"/>
                <a:gd name="connsiteX8" fmla="*/ 6470374 w 8249479"/>
                <a:gd name="connsiteY8" fmla="*/ 1679713 h 5585791"/>
                <a:gd name="connsiteX9" fmla="*/ 6500192 w 8249479"/>
                <a:gd name="connsiteY9" fmla="*/ 1938131 h 5585791"/>
                <a:gd name="connsiteX10" fmla="*/ 6569765 w 8249479"/>
                <a:gd name="connsiteY10" fmla="*/ 2325757 h 5585791"/>
                <a:gd name="connsiteX11" fmla="*/ 6579705 w 8249479"/>
                <a:gd name="connsiteY11" fmla="*/ 2822713 h 5585791"/>
                <a:gd name="connsiteX12" fmla="*/ 6510131 w 8249479"/>
                <a:gd name="connsiteY12" fmla="*/ 3906079 h 5585791"/>
                <a:gd name="connsiteX13" fmla="*/ 6380922 w 8249479"/>
                <a:gd name="connsiteY13" fmla="*/ 4343400 h 5585791"/>
                <a:gd name="connsiteX14" fmla="*/ 6013174 w 8249479"/>
                <a:gd name="connsiteY14" fmla="*/ 4780722 h 5585791"/>
                <a:gd name="connsiteX15" fmla="*/ 5605670 w 8249479"/>
                <a:gd name="connsiteY15" fmla="*/ 4999383 h 5585791"/>
                <a:gd name="connsiteX16" fmla="*/ 4989444 w 8249479"/>
                <a:gd name="connsiteY16" fmla="*/ 5118652 h 5585791"/>
                <a:gd name="connsiteX17" fmla="*/ 4393096 w 8249479"/>
                <a:gd name="connsiteY17" fmla="*/ 5158409 h 5585791"/>
                <a:gd name="connsiteX18" fmla="*/ 3627783 w 8249479"/>
                <a:gd name="connsiteY18" fmla="*/ 4721087 h 5585791"/>
                <a:gd name="connsiteX19" fmla="*/ 2941983 w 8249479"/>
                <a:gd name="connsiteY19" fmla="*/ 4711148 h 5585791"/>
                <a:gd name="connsiteX20" fmla="*/ 2494722 w 8249479"/>
                <a:gd name="connsiteY20" fmla="*/ 4800600 h 5585791"/>
                <a:gd name="connsiteX21" fmla="*/ 1938131 w 8249479"/>
                <a:gd name="connsiteY21" fmla="*/ 4860234 h 5585791"/>
                <a:gd name="connsiteX22" fmla="*/ 1143000 w 8249479"/>
                <a:gd name="connsiteY22" fmla="*/ 5009322 h 5585791"/>
                <a:gd name="connsiteX23" fmla="*/ 824949 w 8249479"/>
                <a:gd name="connsiteY23" fmla="*/ 5068957 h 5585791"/>
                <a:gd name="connsiteX24" fmla="*/ 367747 w 8249479"/>
                <a:gd name="connsiteY24" fmla="*/ 5307497 h 5585791"/>
                <a:gd name="connsiteX25" fmla="*/ 0 w 8249479"/>
                <a:gd name="connsiteY25" fmla="*/ 5466522 h 5585791"/>
                <a:gd name="connsiteX26" fmla="*/ 49695 w 8249479"/>
                <a:gd name="connsiteY26" fmla="*/ 5585791 h 5585791"/>
                <a:gd name="connsiteX27" fmla="*/ 208722 w 8249479"/>
                <a:gd name="connsiteY27" fmla="*/ 5426766 h 5585791"/>
                <a:gd name="connsiteX28" fmla="*/ 616226 w 8249479"/>
                <a:gd name="connsiteY28" fmla="*/ 5218044 h 5585791"/>
                <a:gd name="connsiteX29" fmla="*/ 894522 w 8249479"/>
                <a:gd name="connsiteY29" fmla="*/ 5098774 h 5585791"/>
                <a:gd name="connsiteX30" fmla="*/ 1302026 w 8249479"/>
                <a:gd name="connsiteY30" fmla="*/ 5009323 h 5585791"/>
                <a:gd name="connsiteX31" fmla="*/ 1739348 w 8249479"/>
                <a:gd name="connsiteY31" fmla="*/ 4949687 h 5585791"/>
                <a:gd name="connsiteX32" fmla="*/ 2166731 w 8249479"/>
                <a:gd name="connsiteY32" fmla="*/ 4880114 h 5585791"/>
                <a:gd name="connsiteX33" fmla="*/ 2494722 w 8249479"/>
                <a:gd name="connsiteY33" fmla="*/ 4870175 h 5585791"/>
                <a:gd name="connsiteX34" fmla="*/ 2842591 w 8249479"/>
                <a:gd name="connsiteY34" fmla="*/ 4820479 h 5585791"/>
                <a:gd name="connsiteX35" fmla="*/ 3001618 w 8249479"/>
                <a:gd name="connsiteY35" fmla="*/ 4790662 h 5585791"/>
                <a:gd name="connsiteX36" fmla="*/ 3210340 w 8249479"/>
                <a:gd name="connsiteY36" fmla="*/ 4731027 h 5585791"/>
                <a:gd name="connsiteX37" fmla="*/ 3568148 w 8249479"/>
                <a:gd name="connsiteY37" fmla="*/ 4830417 h 5585791"/>
                <a:gd name="connsiteX38" fmla="*/ 4015409 w 8249479"/>
                <a:gd name="connsiteY38" fmla="*/ 5277679 h 5585791"/>
                <a:gd name="connsiteX39" fmla="*/ 4452731 w 8249479"/>
                <a:gd name="connsiteY39" fmla="*/ 5317435 h 5585791"/>
                <a:gd name="connsiteX40" fmla="*/ 4909931 w 8249479"/>
                <a:gd name="connsiteY40" fmla="*/ 5327374 h 5585791"/>
                <a:gd name="connsiteX41" fmla="*/ 5327374 w 8249479"/>
                <a:gd name="connsiteY41" fmla="*/ 5297557 h 5585791"/>
                <a:gd name="connsiteX42" fmla="*/ 5724939 w 8249479"/>
                <a:gd name="connsiteY42" fmla="*/ 5218044 h 5585791"/>
                <a:gd name="connsiteX43" fmla="*/ 6072809 w 8249479"/>
                <a:gd name="connsiteY43" fmla="*/ 5168348 h 5585791"/>
                <a:gd name="connsiteX44" fmla="*/ 6490252 w 8249479"/>
                <a:gd name="connsiteY44" fmla="*/ 5158409 h 5585791"/>
                <a:gd name="connsiteX45" fmla="*/ 6877879 w 8249479"/>
                <a:gd name="connsiteY45" fmla="*/ 5148470 h 5585791"/>
                <a:gd name="connsiteX46" fmla="*/ 7682948 w 8249479"/>
                <a:gd name="connsiteY46" fmla="*/ 5098774 h 5585791"/>
                <a:gd name="connsiteX47" fmla="*/ 8249479 w 8249479"/>
                <a:gd name="connsiteY47" fmla="*/ 5178287 h 5585791"/>
                <a:gd name="connsiteX48" fmla="*/ 8169965 w 8249479"/>
                <a:gd name="connsiteY48" fmla="*/ 4880113 h 5585791"/>
                <a:gd name="connsiteX49" fmla="*/ 8130209 w 8249479"/>
                <a:gd name="connsiteY49" fmla="*/ 4482548 h 5585791"/>
                <a:gd name="connsiteX50" fmla="*/ 8090452 w 8249479"/>
                <a:gd name="connsiteY50" fmla="*/ 3935896 h 5585791"/>
                <a:gd name="connsiteX51" fmla="*/ 8080513 w 8249479"/>
                <a:gd name="connsiteY51" fmla="*/ 3458818 h 5585791"/>
                <a:gd name="connsiteX52" fmla="*/ 7961244 w 8249479"/>
                <a:gd name="connsiteY52" fmla="*/ 2504661 h 5585791"/>
                <a:gd name="connsiteX53" fmla="*/ 7961244 w 8249479"/>
                <a:gd name="connsiteY53" fmla="*/ 1858618 h 5585791"/>
                <a:gd name="connsiteX54" fmla="*/ 7951305 w 8249479"/>
                <a:gd name="connsiteY54" fmla="*/ 1302026 h 5585791"/>
                <a:gd name="connsiteX55" fmla="*/ 7951305 w 8249479"/>
                <a:gd name="connsiteY55" fmla="*/ 795131 h 5585791"/>
                <a:gd name="connsiteX56" fmla="*/ 7981122 w 8249479"/>
                <a:gd name="connsiteY56" fmla="*/ 417444 h 5585791"/>
                <a:gd name="connsiteX57" fmla="*/ 7981122 w 8249479"/>
                <a:gd name="connsiteY57" fmla="*/ 129209 h 5585791"/>
                <a:gd name="connsiteX58" fmla="*/ 7941365 w 8249479"/>
                <a:gd name="connsiteY58" fmla="*/ 29818 h 5585791"/>
                <a:gd name="connsiteX59" fmla="*/ 7822096 w 8249479"/>
                <a:gd name="connsiteY59" fmla="*/ 19879 h 5585791"/>
                <a:gd name="connsiteX60" fmla="*/ 7673009 w 8249479"/>
                <a:gd name="connsiteY60" fmla="*/ 208722 h 5585791"/>
                <a:gd name="connsiteX61" fmla="*/ 7643192 w 8249479"/>
                <a:gd name="connsiteY61" fmla="*/ 417444 h 5585791"/>
                <a:gd name="connsiteX62" fmla="*/ 7643192 w 8249479"/>
                <a:gd name="connsiteY62" fmla="*/ 715618 h 5585791"/>
                <a:gd name="connsiteX63" fmla="*/ 7673009 w 8249479"/>
                <a:gd name="connsiteY63" fmla="*/ 1113183 h 5585791"/>
                <a:gd name="connsiteX64" fmla="*/ 7712765 w 8249479"/>
                <a:gd name="connsiteY64" fmla="*/ 1540565 h 5585791"/>
                <a:gd name="connsiteX65" fmla="*/ 7722705 w 8249479"/>
                <a:gd name="connsiteY65" fmla="*/ 1948070 h 5585791"/>
                <a:gd name="connsiteX66" fmla="*/ 7782339 w 8249479"/>
                <a:gd name="connsiteY66" fmla="*/ 2514600 h 5585791"/>
                <a:gd name="connsiteX67" fmla="*/ 7802218 w 8249479"/>
                <a:gd name="connsiteY67" fmla="*/ 2872409 h 5585791"/>
                <a:gd name="connsiteX68" fmla="*/ 7802218 w 8249479"/>
                <a:gd name="connsiteY68" fmla="*/ 3200400 h 5585791"/>
                <a:gd name="connsiteX69" fmla="*/ 7792279 w 8249479"/>
                <a:gd name="connsiteY69" fmla="*/ 3597965 h 5585791"/>
                <a:gd name="connsiteX70" fmla="*/ 7663070 w 8249479"/>
                <a:gd name="connsiteY70" fmla="*/ 4313583 h 5585791"/>
                <a:gd name="connsiteX71" fmla="*/ 7394713 w 8249479"/>
                <a:gd name="connsiteY71" fmla="*/ 4552122 h 5585791"/>
                <a:gd name="connsiteX72" fmla="*/ 7017026 w 8249479"/>
                <a:gd name="connsiteY72" fmla="*/ 4731026 h 5585791"/>
                <a:gd name="connsiteX73" fmla="*/ 6818244 w 8249479"/>
                <a:gd name="connsiteY73" fmla="*/ 4790661 h 5585791"/>
                <a:gd name="connsiteX74" fmla="*/ 6579705 w 8249479"/>
                <a:gd name="connsiteY74" fmla="*/ 4721087 h 5585791"/>
                <a:gd name="connsiteX75" fmla="*/ 6778487 w 8249479"/>
                <a:gd name="connsiteY75" fmla="*/ 4393096 h 5585791"/>
                <a:gd name="connsiteX76" fmla="*/ 6997148 w 8249479"/>
                <a:gd name="connsiteY76" fmla="*/ 3766931 h 5585791"/>
                <a:gd name="connsiteX77" fmla="*/ 6977270 w 8249479"/>
                <a:gd name="connsiteY77" fmla="*/ 3419061 h 5585791"/>
                <a:gd name="connsiteX78" fmla="*/ 6917635 w 8249479"/>
                <a:gd name="connsiteY78" fmla="*/ 2773018 h 5585791"/>
                <a:gd name="connsiteX79" fmla="*/ 6848061 w 8249479"/>
                <a:gd name="connsiteY79" fmla="*/ 2425148 h 5585791"/>
                <a:gd name="connsiteX80" fmla="*/ 6788426 w 8249479"/>
                <a:gd name="connsiteY80" fmla="*/ 2067339 h 5585791"/>
                <a:gd name="connsiteX81" fmla="*/ 6748670 w 8249479"/>
                <a:gd name="connsiteY81" fmla="*/ 1749287 h 5585791"/>
                <a:gd name="connsiteX82" fmla="*/ 6748670 w 8249479"/>
                <a:gd name="connsiteY82" fmla="*/ 1192696 h 5585791"/>
                <a:gd name="connsiteX83" fmla="*/ 6748670 w 8249479"/>
                <a:gd name="connsiteY83" fmla="*/ 685800 h 5585791"/>
                <a:gd name="connsiteX84" fmla="*/ 6798365 w 8249479"/>
                <a:gd name="connsiteY84" fmla="*/ 437322 h 5585791"/>
                <a:gd name="connsiteX85" fmla="*/ 6867939 w 8249479"/>
                <a:gd name="connsiteY85" fmla="*/ 318052 h 5585791"/>
                <a:gd name="connsiteX86" fmla="*/ 6877879 w 8249479"/>
                <a:gd name="connsiteY86" fmla="*/ 69574 h 5585791"/>
                <a:gd name="connsiteX0" fmla="*/ 6877879 w 8249479"/>
                <a:gd name="connsiteY0" fmla="*/ 69574 h 5585791"/>
                <a:gd name="connsiteX1" fmla="*/ 6708913 w 8249479"/>
                <a:gd name="connsiteY1" fmla="*/ 0 h 5585791"/>
                <a:gd name="connsiteX2" fmla="*/ 6589644 w 8249479"/>
                <a:gd name="connsiteY2" fmla="*/ 69574 h 5585791"/>
                <a:gd name="connsiteX3" fmla="*/ 6490252 w 8249479"/>
                <a:gd name="connsiteY3" fmla="*/ 268357 h 5585791"/>
                <a:gd name="connsiteX4" fmla="*/ 6440557 w 8249479"/>
                <a:gd name="connsiteY4" fmla="*/ 496957 h 5585791"/>
                <a:gd name="connsiteX5" fmla="*/ 6390861 w 8249479"/>
                <a:gd name="connsiteY5" fmla="*/ 765313 h 5585791"/>
                <a:gd name="connsiteX6" fmla="*/ 6380922 w 8249479"/>
                <a:gd name="connsiteY6" fmla="*/ 1083365 h 5585791"/>
                <a:gd name="connsiteX7" fmla="*/ 6420679 w 8249479"/>
                <a:gd name="connsiteY7" fmla="*/ 1371600 h 5585791"/>
                <a:gd name="connsiteX8" fmla="*/ 6470374 w 8249479"/>
                <a:gd name="connsiteY8" fmla="*/ 1679713 h 5585791"/>
                <a:gd name="connsiteX9" fmla="*/ 6500192 w 8249479"/>
                <a:gd name="connsiteY9" fmla="*/ 1938131 h 5585791"/>
                <a:gd name="connsiteX10" fmla="*/ 6569765 w 8249479"/>
                <a:gd name="connsiteY10" fmla="*/ 2325757 h 5585791"/>
                <a:gd name="connsiteX11" fmla="*/ 6579705 w 8249479"/>
                <a:gd name="connsiteY11" fmla="*/ 2822713 h 5585791"/>
                <a:gd name="connsiteX12" fmla="*/ 6510131 w 8249479"/>
                <a:gd name="connsiteY12" fmla="*/ 3906079 h 5585791"/>
                <a:gd name="connsiteX13" fmla="*/ 6380922 w 8249479"/>
                <a:gd name="connsiteY13" fmla="*/ 4343400 h 5585791"/>
                <a:gd name="connsiteX14" fmla="*/ 6013174 w 8249479"/>
                <a:gd name="connsiteY14" fmla="*/ 4780722 h 5585791"/>
                <a:gd name="connsiteX15" fmla="*/ 5605670 w 8249479"/>
                <a:gd name="connsiteY15" fmla="*/ 4999383 h 5585791"/>
                <a:gd name="connsiteX16" fmla="*/ 4989444 w 8249479"/>
                <a:gd name="connsiteY16" fmla="*/ 5118652 h 5585791"/>
                <a:gd name="connsiteX17" fmla="*/ 4393096 w 8249479"/>
                <a:gd name="connsiteY17" fmla="*/ 5158409 h 5585791"/>
                <a:gd name="connsiteX18" fmla="*/ 3627783 w 8249479"/>
                <a:gd name="connsiteY18" fmla="*/ 4721087 h 5585791"/>
                <a:gd name="connsiteX19" fmla="*/ 2941983 w 8249479"/>
                <a:gd name="connsiteY19" fmla="*/ 4711148 h 5585791"/>
                <a:gd name="connsiteX20" fmla="*/ 2494722 w 8249479"/>
                <a:gd name="connsiteY20" fmla="*/ 4800600 h 5585791"/>
                <a:gd name="connsiteX21" fmla="*/ 1938131 w 8249479"/>
                <a:gd name="connsiteY21" fmla="*/ 4860234 h 5585791"/>
                <a:gd name="connsiteX22" fmla="*/ 1143000 w 8249479"/>
                <a:gd name="connsiteY22" fmla="*/ 5009322 h 5585791"/>
                <a:gd name="connsiteX23" fmla="*/ 824949 w 8249479"/>
                <a:gd name="connsiteY23" fmla="*/ 5068957 h 5585791"/>
                <a:gd name="connsiteX24" fmla="*/ 367747 w 8249479"/>
                <a:gd name="connsiteY24" fmla="*/ 5307497 h 5585791"/>
                <a:gd name="connsiteX25" fmla="*/ 0 w 8249479"/>
                <a:gd name="connsiteY25" fmla="*/ 5466522 h 5585791"/>
                <a:gd name="connsiteX26" fmla="*/ 49695 w 8249479"/>
                <a:gd name="connsiteY26" fmla="*/ 5585791 h 5585791"/>
                <a:gd name="connsiteX27" fmla="*/ 208722 w 8249479"/>
                <a:gd name="connsiteY27" fmla="*/ 5426766 h 5585791"/>
                <a:gd name="connsiteX28" fmla="*/ 616226 w 8249479"/>
                <a:gd name="connsiteY28" fmla="*/ 5218044 h 5585791"/>
                <a:gd name="connsiteX29" fmla="*/ 894522 w 8249479"/>
                <a:gd name="connsiteY29" fmla="*/ 5098774 h 5585791"/>
                <a:gd name="connsiteX30" fmla="*/ 1302026 w 8249479"/>
                <a:gd name="connsiteY30" fmla="*/ 5009323 h 5585791"/>
                <a:gd name="connsiteX31" fmla="*/ 1739348 w 8249479"/>
                <a:gd name="connsiteY31" fmla="*/ 4949687 h 5585791"/>
                <a:gd name="connsiteX32" fmla="*/ 2166731 w 8249479"/>
                <a:gd name="connsiteY32" fmla="*/ 4880114 h 5585791"/>
                <a:gd name="connsiteX33" fmla="*/ 2494722 w 8249479"/>
                <a:gd name="connsiteY33" fmla="*/ 4870175 h 5585791"/>
                <a:gd name="connsiteX34" fmla="*/ 2733260 w 8249479"/>
                <a:gd name="connsiteY34" fmla="*/ 4790662 h 5585791"/>
                <a:gd name="connsiteX35" fmla="*/ 3001618 w 8249479"/>
                <a:gd name="connsiteY35" fmla="*/ 4790662 h 5585791"/>
                <a:gd name="connsiteX36" fmla="*/ 3210340 w 8249479"/>
                <a:gd name="connsiteY36" fmla="*/ 4731027 h 5585791"/>
                <a:gd name="connsiteX37" fmla="*/ 3568148 w 8249479"/>
                <a:gd name="connsiteY37" fmla="*/ 4830417 h 5585791"/>
                <a:gd name="connsiteX38" fmla="*/ 4015409 w 8249479"/>
                <a:gd name="connsiteY38" fmla="*/ 5277679 h 5585791"/>
                <a:gd name="connsiteX39" fmla="*/ 4452731 w 8249479"/>
                <a:gd name="connsiteY39" fmla="*/ 5317435 h 5585791"/>
                <a:gd name="connsiteX40" fmla="*/ 4909931 w 8249479"/>
                <a:gd name="connsiteY40" fmla="*/ 5327374 h 5585791"/>
                <a:gd name="connsiteX41" fmla="*/ 5327374 w 8249479"/>
                <a:gd name="connsiteY41" fmla="*/ 5297557 h 5585791"/>
                <a:gd name="connsiteX42" fmla="*/ 5724939 w 8249479"/>
                <a:gd name="connsiteY42" fmla="*/ 5218044 h 5585791"/>
                <a:gd name="connsiteX43" fmla="*/ 6072809 w 8249479"/>
                <a:gd name="connsiteY43" fmla="*/ 5168348 h 5585791"/>
                <a:gd name="connsiteX44" fmla="*/ 6490252 w 8249479"/>
                <a:gd name="connsiteY44" fmla="*/ 5158409 h 5585791"/>
                <a:gd name="connsiteX45" fmla="*/ 6877879 w 8249479"/>
                <a:gd name="connsiteY45" fmla="*/ 5148470 h 5585791"/>
                <a:gd name="connsiteX46" fmla="*/ 7682948 w 8249479"/>
                <a:gd name="connsiteY46" fmla="*/ 5098774 h 5585791"/>
                <a:gd name="connsiteX47" fmla="*/ 8249479 w 8249479"/>
                <a:gd name="connsiteY47" fmla="*/ 5178287 h 5585791"/>
                <a:gd name="connsiteX48" fmla="*/ 8169965 w 8249479"/>
                <a:gd name="connsiteY48" fmla="*/ 4880113 h 5585791"/>
                <a:gd name="connsiteX49" fmla="*/ 8130209 w 8249479"/>
                <a:gd name="connsiteY49" fmla="*/ 4482548 h 5585791"/>
                <a:gd name="connsiteX50" fmla="*/ 8090452 w 8249479"/>
                <a:gd name="connsiteY50" fmla="*/ 3935896 h 5585791"/>
                <a:gd name="connsiteX51" fmla="*/ 8080513 w 8249479"/>
                <a:gd name="connsiteY51" fmla="*/ 3458818 h 5585791"/>
                <a:gd name="connsiteX52" fmla="*/ 7961244 w 8249479"/>
                <a:gd name="connsiteY52" fmla="*/ 2504661 h 5585791"/>
                <a:gd name="connsiteX53" fmla="*/ 7961244 w 8249479"/>
                <a:gd name="connsiteY53" fmla="*/ 1858618 h 5585791"/>
                <a:gd name="connsiteX54" fmla="*/ 7951305 w 8249479"/>
                <a:gd name="connsiteY54" fmla="*/ 1302026 h 5585791"/>
                <a:gd name="connsiteX55" fmla="*/ 7951305 w 8249479"/>
                <a:gd name="connsiteY55" fmla="*/ 795131 h 5585791"/>
                <a:gd name="connsiteX56" fmla="*/ 7981122 w 8249479"/>
                <a:gd name="connsiteY56" fmla="*/ 417444 h 5585791"/>
                <a:gd name="connsiteX57" fmla="*/ 7981122 w 8249479"/>
                <a:gd name="connsiteY57" fmla="*/ 129209 h 5585791"/>
                <a:gd name="connsiteX58" fmla="*/ 7941365 w 8249479"/>
                <a:gd name="connsiteY58" fmla="*/ 29818 h 5585791"/>
                <a:gd name="connsiteX59" fmla="*/ 7822096 w 8249479"/>
                <a:gd name="connsiteY59" fmla="*/ 19879 h 5585791"/>
                <a:gd name="connsiteX60" fmla="*/ 7673009 w 8249479"/>
                <a:gd name="connsiteY60" fmla="*/ 208722 h 5585791"/>
                <a:gd name="connsiteX61" fmla="*/ 7643192 w 8249479"/>
                <a:gd name="connsiteY61" fmla="*/ 417444 h 5585791"/>
                <a:gd name="connsiteX62" fmla="*/ 7643192 w 8249479"/>
                <a:gd name="connsiteY62" fmla="*/ 715618 h 5585791"/>
                <a:gd name="connsiteX63" fmla="*/ 7673009 w 8249479"/>
                <a:gd name="connsiteY63" fmla="*/ 1113183 h 5585791"/>
                <a:gd name="connsiteX64" fmla="*/ 7712765 w 8249479"/>
                <a:gd name="connsiteY64" fmla="*/ 1540565 h 5585791"/>
                <a:gd name="connsiteX65" fmla="*/ 7722705 w 8249479"/>
                <a:gd name="connsiteY65" fmla="*/ 1948070 h 5585791"/>
                <a:gd name="connsiteX66" fmla="*/ 7782339 w 8249479"/>
                <a:gd name="connsiteY66" fmla="*/ 2514600 h 5585791"/>
                <a:gd name="connsiteX67" fmla="*/ 7802218 w 8249479"/>
                <a:gd name="connsiteY67" fmla="*/ 2872409 h 5585791"/>
                <a:gd name="connsiteX68" fmla="*/ 7802218 w 8249479"/>
                <a:gd name="connsiteY68" fmla="*/ 3200400 h 5585791"/>
                <a:gd name="connsiteX69" fmla="*/ 7792279 w 8249479"/>
                <a:gd name="connsiteY69" fmla="*/ 3597965 h 5585791"/>
                <a:gd name="connsiteX70" fmla="*/ 7663070 w 8249479"/>
                <a:gd name="connsiteY70" fmla="*/ 4313583 h 5585791"/>
                <a:gd name="connsiteX71" fmla="*/ 7394713 w 8249479"/>
                <a:gd name="connsiteY71" fmla="*/ 4552122 h 5585791"/>
                <a:gd name="connsiteX72" fmla="*/ 7017026 w 8249479"/>
                <a:gd name="connsiteY72" fmla="*/ 4731026 h 5585791"/>
                <a:gd name="connsiteX73" fmla="*/ 6818244 w 8249479"/>
                <a:gd name="connsiteY73" fmla="*/ 4790661 h 5585791"/>
                <a:gd name="connsiteX74" fmla="*/ 6579705 w 8249479"/>
                <a:gd name="connsiteY74" fmla="*/ 4721087 h 5585791"/>
                <a:gd name="connsiteX75" fmla="*/ 6778487 w 8249479"/>
                <a:gd name="connsiteY75" fmla="*/ 4393096 h 5585791"/>
                <a:gd name="connsiteX76" fmla="*/ 6997148 w 8249479"/>
                <a:gd name="connsiteY76" fmla="*/ 3766931 h 5585791"/>
                <a:gd name="connsiteX77" fmla="*/ 6977270 w 8249479"/>
                <a:gd name="connsiteY77" fmla="*/ 3419061 h 5585791"/>
                <a:gd name="connsiteX78" fmla="*/ 6917635 w 8249479"/>
                <a:gd name="connsiteY78" fmla="*/ 2773018 h 5585791"/>
                <a:gd name="connsiteX79" fmla="*/ 6848061 w 8249479"/>
                <a:gd name="connsiteY79" fmla="*/ 2425148 h 5585791"/>
                <a:gd name="connsiteX80" fmla="*/ 6788426 w 8249479"/>
                <a:gd name="connsiteY80" fmla="*/ 2067339 h 5585791"/>
                <a:gd name="connsiteX81" fmla="*/ 6748670 w 8249479"/>
                <a:gd name="connsiteY81" fmla="*/ 1749287 h 5585791"/>
                <a:gd name="connsiteX82" fmla="*/ 6748670 w 8249479"/>
                <a:gd name="connsiteY82" fmla="*/ 1192696 h 5585791"/>
                <a:gd name="connsiteX83" fmla="*/ 6748670 w 8249479"/>
                <a:gd name="connsiteY83" fmla="*/ 685800 h 5585791"/>
                <a:gd name="connsiteX84" fmla="*/ 6798365 w 8249479"/>
                <a:gd name="connsiteY84" fmla="*/ 437322 h 5585791"/>
                <a:gd name="connsiteX85" fmla="*/ 6867939 w 8249479"/>
                <a:gd name="connsiteY85" fmla="*/ 318052 h 5585791"/>
                <a:gd name="connsiteX86" fmla="*/ 6877879 w 8249479"/>
                <a:gd name="connsiteY86" fmla="*/ 69574 h 5585791"/>
                <a:gd name="connsiteX0" fmla="*/ 6877879 w 8249479"/>
                <a:gd name="connsiteY0" fmla="*/ 69574 h 5585791"/>
                <a:gd name="connsiteX1" fmla="*/ 6708913 w 8249479"/>
                <a:gd name="connsiteY1" fmla="*/ 0 h 5585791"/>
                <a:gd name="connsiteX2" fmla="*/ 6589644 w 8249479"/>
                <a:gd name="connsiteY2" fmla="*/ 69574 h 5585791"/>
                <a:gd name="connsiteX3" fmla="*/ 6490252 w 8249479"/>
                <a:gd name="connsiteY3" fmla="*/ 268357 h 5585791"/>
                <a:gd name="connsiteX4" fmla="*/ 6440557 w 8249479"/>
                <a:gd name="connsiteY4" fmla="*/ 496957 h 5585791"/>
                <a:gd name="connsiteX5" fmla="*/ 6390861 w 8249479"/>
                <a:gd name="connsiteY5" fmla="*/ 765313 h 5585791"/>
                <a:gd name="connsiteX6" fmla="*/ 6380922 w 8249479"/>
                <a:gd name="connsiteY6" fmla="*/ 1083365 h 5585791"/>
                <a:gd name="connsiteX7" fmla="*/ 6420679 w 8249479"/>
                <a:gd name="connsiteY7" fmla="*/ 1371600 h 5585791"/>
                <a:gd name="connsiteX8" fmla="*/ 6470374 w 8249479"/>
                <a:gd name="connsiteY8" fmla="*/ 1679713 h 5585791"/>
                <a:gd name="connsiteX9" fmla="*/ 6500192 w 8249479"/>
                <a:gd name="connsiteY9" fmla="*/ 1938131 h 5585791"/>
                <a:gd name="connsiteX10" fmla="*/ 6569765 w 8249479"/>
                <a:gd name="connsiteY10" fmla="*/ 2325757 h 5585791"/>
                <a:gd name="connsiteX11" fmla="*/ 6579705 w 8249479"/>
                <a:gd name="connsiteY11" fmla="*/ 2822713 h 5585791"/>
                <a:gd name="connsiteX12" fmla="*/ 6510131 w 8249479"/>
                <a:gd name="connsiteY12" fmla="*/ 3906079 h 5585791"/>
                <a:gd name="connsiteX13" fmla="*/ 6380922 w 8249479"/>
                <a:gd name="connsiteY13" fmla="*/ 4343400 h 5585791"/>
                <a:gd name="connsiteX14" fmla="*/ 6013174 w 8249479"/>
                <a:gd name="connsiteY14" fmla="*/ 4780722 h 5585791"/>
                <a:gd name="connsiteX15" fmla="*/ 5605670 w 8249479"/>
                <a:gd name="connsiteY15" fmla="*/ 4999383 h 5585791"/>
                <a:gd name="connsiteX16" fmla="*/ 4989444 w 8249479"/>
                <a:gd name="connsiteY16" fmla="*/ 5118652 h 5585791"/>
                <a:gd name="connsiteX17" fmla="*/ 4393096 w 8249479"/>
                <a:gd name="connsiteY17" fmla="*/ 5158409 h 5585791"/>
                <a:gd name="connsiteX18" fmla="*/ 3627783 w 8249479"/>
                <a:gd name="connsiteY18" fmla="*/ 4721087 h 5585791"/>
                <a:gd name="connsiteX19" fmla="*/ 2941983 w 8249479"/>
                <a:gd name="connsiteY19" fmla="*/ 4711148 h 5585791"/>
                <a:gd name="connsiteX20" fmla="*/ 2494722 w 8249479"/>
                <a:gd name="connsiteY20" fmla="*/ 4800600 h 5585791"/>
                <a:gd name="connsiteX21" fmla="*/ 1938131 w 8249479"/>
                <a:gd name="connsiteY21" fmla="*/ 4860234 h 5585791"/>
                <a:gd name="connsiteX22" fmla="*/ 1143000 w 8249479"/>
                <a:gd name="connsiteY22" fmla="*/ 5009322 h 5585791"/>
                <a:gd name="connsiteX23" fmla="*/ 824949 w 8249479"/>
                <a:gd name="connsiteY23" fmla="*/ 5068957 h 5585791"/>
                <a:gd name="connsiteX24" fmla="*/ 367747 w 8249479"/>
                <a:gd name="connsiteY24" fmla="*/ 5307497 h 5585791"/>
                <a:gd name="connsiteX25" fmla="*/ 0 w 8249479"/>
                <a:gd name="connsiteY25" fmla="*/ 5466522 h 5585791"/>
                <a:gd name="connsiteX26" fmla="*/ 49695 w 8249479"/>
                <a:gd name="connsiteY26" fmla="*/ 5585791 h 5585791"/>
                <a:gd name="connsiteX27" fmla="*/ 208722 w 8249479"/>
                <a:gd name="connsiteY27" fmla="*/ 5426766 h 5585791"/>
                <a:gd name="connsiteX28" fmla="*/ 616226 w 8249479"/>
                <a:gd name="connsiteY28" fmla="*/ 5218044 h 5585791"/>
                <a:gd name="connsiteX29" fmla="*/ 894522 w 8249479"/>
                <a:gd name="connsiteY29" fmla="*/ 5098774 h 5585791"/>
                <a:gd name="connsiteX30" fmla="*/ 1302026 w 8249479"/>
                <a:gd name="connsiteY30" fmla="*/ 5009323 h 5585791"/>
                <a:gd name="connsiteX31" fmla="*/ 1739348 w 8249479"/>
                <a:gd name="connsiteY31" fmla="*/ 4949687 h 5585791"/>
                <a:gd name="connsiteX32" fmla="*/ 2166731 w 8249479"/>
                <a:gd name="connsiteY32" fmla="*/ 4880114 h 5585791"/>
                <a:gd name="connsiteX33" fmla="*/ 2395331 w 8249479"/>
                <a:gd name="connsiteY33" fmla="*/ 4850297 h 5585791"/>
                <a:gd name="connsiteX34" fmla="*/ 2733260 w 8249479"/>
                <a:gd name="connsiteY34" fmla="*/ 4790662 h 5585791"/>
                <a:gd name="connsiteX35" fmla="*/ 3001618 w 8249479"/>
                <a:gd name="connsiteY35" fmla="*/ 4790662 h 5585791"/>
                <a:gd name="connsiteX36" fmla="*/ 3210340 w 8249479"/>
                <a:gd name="connsiteY36" fmla="*/ 4731027 h 5585791"/>
                <a:gd name="connsiteX37" fmla="*/ 3568148 w 8249479"/>
                <a:gd name="connsiteY37" fmla="*/ 4830417 h 5585791"/>
                <a:gd name="connsiteX38" fmla="*/ 4015409 w 8249479"/>
                <a:gd name="connsiteY38" fmla="*/ 5277679 h 5585791"/>
                <a:gd name="connsiteX39" fmla="*/ 4452731 w 8249479"/>
                <a:gd name="connsiteY39" fmla="*/ 5317435 h 5585791"/>
                <a:gd name="connsiteX40" fmla="*/ 4909931 w 8249479"/>
                <a:gd name="connsiteY40" fmla="*/ 5327374 h 5585791"/>
                <a:gd name="connsiteX41" fmla="*/ 5327374 w 8249479"/>
                <a:gd name="connsiteY41" fmla="*/ 5297557 h 5585791"/>
                <a:gd name="connsiteX42" fmla="*/ 5724939 w 8249479"/>
                <a:gd name="connsiteY42" fmla="*/ 5218044 h 5585791"/>
                <a:gd name="connsiteX43" fmla="*/ 6072809 w 8249479"/>
                <a:gd name="connsiteY43" fmla="*/ 5168348 h 5585791"/>
                <a:gd name="connsiteX44" fmla="*/ 6490252 w 8249479"/>
                <a:gd name="connsiteY44" fmla="*/ 5158409 h 5585791"/>
                <a:gd name="connsiteX45" fmla="*/ 6877879 w 8249479"/>
                <a:gd name="connsiteY45" fmla="*/ 5148470 h 5585791"/>
                <a:gd name="connsiteX46" fmla="*/ 7682948 w 8249479"/>
                <a:gd name="connsiteY46" fmla="*/ 5098774 h 5585791"/>
                <a:gd name="connsiteX47" fmla="*/ 8249479 w 8249479"/>
                <a:gd name="connsiteY47" fmla="*/ 5178287 h 5585791"/>
                <a:gd name="connsiteX48" fmla="*/ 8169965 w 8249479"/>
                <a:gd name="connsiteY48" fmla="*/ 4880113 h 5585791"/>
                <a:gd name="connsiteX49" fmla="*/ 8130209 w 8249479"/>
                <a:gd name="connsiteY49" fmla="*/ 4482548 h 5585791"/>
                <a:gd name="connsiteX50" fmla="*/ 8090452 w 8249479"/>
                <a:gd name="connsiteY50" fmla="*/ 3935896 h 5585791"/>
                <a:gd name="connsiteX51" fmla="*/ 8080513 w 8249479"/>
                <a:gd name="connsiteY51" fmla="*/ 3458818 h 5585791"/>
                <a:gd name="connsiteX52" fmla="*/ 7961244 w 8249479"/>
                <a:gd name="connsiteY52" fmla="*/ 2504661 h 5585791"/>
                <a:gd name="connsiteX53" fmla="*/ 7961244 w 8249479"/>
                <a:gd name="connsiteY53" fmla="*/ 1858618 h 5585791"/>
                <a:gd name="connsiteX54" fmla="*/ 7951305 w 8249479"/>
                <a:gd name="connsiteY54" fmla="*/ 1302026 h 5585791"/>
                <a:gd name="connsiteX55" fmla="*/ 7951305 w 8249479"/>
                <a:gd name="connsiteY55" fmla="*/ 795131 h 5585791"/>
                <a:gd name="connsiteX56" fmla="*/ 7981122 w 8249479"/>
                <a:gd name="connsiteY56" fmla="*/ 417444 h 5585791"/>
                <a:gd name="connsiteX57" fmla="*/ 7981122 w 8249479"/>
                <a:gd name="connsiteY57" fmla="*/ 129209 h 5585791"/>
                <a:gd name="connsiteX58" fmla="*/ 7941365 w 8249479"/>
                <a:gd name="connsiteY58" fmla="*/ 29818 h 5585791"/>
                <a:gd name="connsiteX59" fmla="*/ 7822096 w 8249479"/>
                <a:gd name="connsiteY59" fmla="*/ 19879 h 5585791"/>
                <a:gd name="connsiteX60" fmla="*/ 7673009 w 8249479"/>
                <a:gd name="connsiteY60" fmla="*/ 208722 h 5585791"/>
                <a:gd name="connsiteX61" fmla="*/ 7643192 w 8249479"/>
                <a:gd name="connsiteY61" fmla="*/ 417444 h 5585791"/>
                <a:gd name="connsiteX62" fmla="*/ 7643192 w 8249479"/>
                <a:gd name="connsiteY62" fmla="*/ 715618 h 5585791"/>
                <a:gd name="connsiteX63" fmla="*/ 7673009 w 8249479"/>
                <a:gd name="connsiteY63" fmla="*/ 1113183 h 5585791"/>
                <a:gd name="connsiteX64" fmla="*/ 7712765 w 8249479"/>
                <a:gd name="connsiteY64" fmla="*/ 1540565 h 5585791"/>
                <a:gd name="connsiteX65" fmla="*/ 7722705 w 8249479"/>
                <a:gd name="connsiteY65" fmla="*/ 1948070 h 5585791"/>
                <a:gd name="connsiteX66" fmla="*/ 7782339 w 8249479"/>
                <a:gd name="connsiteY66" fmla="*/ 2514600 h 5585791"/>
                <a:gd name="connsiteX67" fmla="*/ 7802218 w 8249479"/>
                <a:gd name="connsiteY67" fmla="*/ 2872409 h 5585791"/>
                <a:gd name="connsiteX68" fmla="*/ 7802218 w 8249479"/>
                <a:gd name="connsiteY68" fmla="*/ 3200400 h 5585791"/>
                <a:gd name="connsiteX69" fmla="*/ 7792279 w 8249479"/>
                <a:gd name="connsiteY69" fmla="*/ 3597965 h 5585791"/>
                <a:gd name="connsiteX70" fmla="*/ 7663070 w 8249479"/>
                <a:gd name="connsiteY70" fmla="*/ 4313583 h 5585791"/>
                <a:gd name="connsiteX71" fmla="*/ 7394713 w 8249479"/>
                <a:gd name="connsiteY71" fmla="*/ 4552122 h 5585791"/>
                <a:gd name="connsiteX72" fmla="*/ 7017026 w 8249479"/>
                <a:gd name="connsiteY72" fmla="*/ 4731026 h 5585791"/>
                <a:gd name="connsiteX73" fmla="*/ 6818244 w 8249479"/>
                <a:gd name="connsiteY73" fmla="*/ 4790661 h 5585791"/>
                <a:gd name="connsiteX74" fmla="*/ 6579705 w 8249479"/>
                <a:gd name="connsiteY74" fmla="*/ 4721087 h 5585791"/>
                <a:gd name="connsiteX75" fmla="*/ 6778487 w 8249479"/>
                <a:gd name="connsiteY75" fmla="*/ 4393096 h 5585791"/>
                <a:gd name="connsiteX76" fmla="*/ 6997148 w 8249479"/>
                <a:gd name="connsiteY76" fmla="*/ 3766931 h 5585791"/>
                <a:gd name="connsiteX77" fmla="*/ 6977270 w 8249479"/>
                <a:gd name="connsiteY77" fmla="*/ 3419061 h 5585791"/>
                <a:gd name="connsiteX78" fmla="*/ 6917635 w 8249479"/>
                <a:gd name="connsiteY78" fmla="*/ 2773018 h 5585791"/>
                <a:gd name="connsiteX79" fmla="*/ 6848061 w 8249479"/>
                <a:gd name="connsiteY79" fmla="*/ 2425148 h 5585791"/>
                <a:gd name="connsiteX80" fmla="*/ 6788426 w 8249479"/>
                <a:gd name="connsiteY80" fmla="*/ 2067339 h 5585791"/>
                <a:gd name="connsiteX81" fmla="*/ 6748670 w 8249479"/>
                <a:gd name="connsiteY81" fmla="*/ 1749287 h 5585791"/>
                <a:gd name="connsiteX82" fmla="*/ 6748670 w 8249479"/>
                <a:gd name="connsiteY82" fmla="*/ 1192696 h 5585791"/>
                <a:gd name="connsiteX83" fmla="*/ 6748670 w 8249479"/>
                <a:gd name="connsiteY83" fmla="*/ 685800 h 5585791"/>
                <a:gd name="connsiteX84" fmla="*/ 6798365 w 8249479"/>
                <a:gd name="connsiteY84" fmla="*/ 437322 h 5585791"/>
                <a:gd name="connsiteX85" fmla="*/ 6867939 w 8249479"/>
                <a:gd name="connsiteY85" fmla="*/ 318052 h 5585791"/>
                <a:gd name="connsiteX86" fmla="*/ 6877879 w 8249479"/>
                <a:gd name="connsiteY86" fmla="*/ 69574 h 5585791"/>
                <a:gd name="connsiteX0" fmla="*/ 6877879 w 8249479"/>
                <a:gd name="connsiteY0" fmla="*/ 69574 h 5585791"/>
                <a:gd name="connsiteX1" fmla="*/ 6708913 w 8249479"/>
                <a:gd name="connsiteY1" fmla="*/ 0 h 5585791"/>
                <a:gd name="connsiteX2" fmla="*/ 6589644 w 8249479"/>
                <a:gd name="connsiteY2" fmla="*/ 69574 h 5585791"/>
                <a:gd name="connsiteX3" fmla="*/ 6490252 w 8249479"/>
                <a:gd name="connsiteY3" fmla="*/ 268357 h 5585791"/>
                <a:gd name="connsiteX4" fmla="*/ 6440557 w 8249479"/>
                <a:gd name="connsiteY4" fmla="*/ 496957 h 5585791"/>
                <a:gd name="connsiteX5" fmla="*/ 6390861 w 8249479"/>
                <a:gd name="connsiteY5" fmla="*/ 765313 h 5585791"/>
                <a:gd name="connsiteX6" fmla="*/ 6380922 w 8249479"/>
                <a:gd name="connsiteY6" fmla="*/ 1083365 h 5585791"/>
                <a:gd name="connsiteX7" fmla="*/ 6420679 w 8249479"/>
                <a:gd name="connsiteY7" fmla="*/ 1371600 h 5585791"/>
                <a:gd name="connsiteX8" fmla="*/ 6470374 w 8249479"/>
                <a:gd name="connsiteY8" fmla="*/ 1679713 h 5585791"/>
                <a:gd name="connsiteX9" fmla="*/ 6500192 w 8249479"/>
                <a:gd name="connsiteY9" fmla="*/ 1938131 h 5585791"/>
                <a:gd name="connsiteX10" fmla="*/ 6569765 w 8249479"/>
                <a:gd name="connsiteY10" fmla="*/ 2325757 h 5585791"/>
                <a:gd name="connsiteX11" fmla="*/ 6579705 w 8249479"/>
                <a:gd name="connsiteY11" fmla="*/ 2822713 h 5585791"/>
                <a:gd name="connsiteX12" fmla="*/ 6510131 w 8249479"/>
                <a:gd name="connsiteY12" fmla="*/ 3906079 h 5585791"/>
                <a:gd name="connsiteX13" fmla="*/ 6380922 w 8249479"/>
                <a:gd name="connsiteY13" fmla="*/ 4343400 h 5585791"/>
                <a:gd name="connsiteX14" fmla="*/ 6013174 w 8249479"/>
                <a:gd name="connsiteY14" fmla="*/ 4780722 h 5585791"/>
                <a:gd name="connsiteX15" fmla="*/ 5605670 w 8249479"/>
                <a:gd name="connsiteY15" fmla="*/ 4999383 h 5585791"/>
                <a:gd name="connsiteX16" fmla="*/ 4989444 w 8249479"/>
                <a:gd name="connsiteY16" fmla="*/ 5118652 h 5585791"/>
                <a:gd name="connsiteX17" fmla="*/ 4393096 w 8249479"/>
                <a:gd name="connsiteY17" fmla="*/ 5158409 h 5585791"/>
                <a:gd name="connsiteX18" fmla="*/ 3627783 w 8249479"/>
                <a:gd name="connsiteY18" fmla="*/ 4721087 h 5585791"/>
                <a:gd name="connsiteX19" fmla="*/ 2941983 w 8249479"/>
                <a:gd name="connsiteY19" fmla="*/ 4711148 h 5585791"/>
                <a:gd name="connsiteX20" fmla="*/ 2494722 w 8249479"/>
                <a:gd name="connsiteY20" fmla="*/ 4800600 h 5585791"/>
                <a:gd name="connsiteX21" fmla="*/ 1938131 w 8249479"/>
                <a:gd name="connsiteY21" fmla="*/ 4860234 h 5585791"/>
                <a:gd name="connsiteX22" fmla="*/ 1143000 w 8249479"/>
                <a:gd name="connsiteY22" fmla="*/ 5009322 h 5585791"/>
                <a:gd name="connsiteX23" fmla="*/ 824949 w 8249479"/>
                <a:gd name="connsiteY23" fmla="*/ 5068957 h 5585791"/>
                <a:gd name="connsiteX24" fmla="*/ 367747 w 8249479"/>
                <a:gd name="connsiteY24" fmla="*/ 5307497 h 5585791"/>
                <a:gd name="connsiteX25" fmla="*/ 0 w 8249479"/>
                <a:gd name="connsiteY25" fmla="*/ 5466522 h 5585791"/>
                <a:gd name="connsiteX26" fmla="*/ 49695 w 8249479"/>
                <a:gd name="connsiteY26" fmla="*/ 5585791 h 5585791"/>
                <a:gd name="connsiteX27" fmla="*/ 208722 w 8249479"/>
                <a:gd name="connsiteY27" fmla="*/ 5426766 h 5585791"/>
                <a:gd name="connsiteX28" fmla="*/ 616226 w 8249479"/>
                <a:gd name="connsiteY28" fmla="*/ 5218044 h 5585791"/>
                <a:gd name="connsiteX29" fmla="*/ 894522 w 8249479"/>
                <a:gd name="connsiteY29" fmla="*/ 5098774 h 5585791"/>
                <a:gd name="connsiteX30" fmla="*/ 1302026 w 8249479"/>
                <a:gd name="connsiteY30" fmla="*/ 5009323 h 5585791"/>
                <a:gd name="connsiteX31" fmla="*/ 1739348 w 8249479"/>
                <a:gd name="connsiteY31" fmla="*/ 4949687 h 5585791"/>
                <a:gd name="connsiteX32" fmla="*/ 2166731 w 8249479"/>
                <a:gd name="connsiteY32" fmla="*/ 4880114 h 5585791"/>
                <a:gd name="connsiteX33" fmla="*/ 2395331 w 8249479"/>
                <a:gd name="connsiteY33" fmla="*/ 4850297 h 5585791"/>
                <a:gd name="connsiteX34" fmla="*/ 2733260 w 8249479"/>
                <a:gd name="connsiteY34" fmla="*/ 4790662 h 5585791"/>
                <a:gd name="connsiteX35" fmla="*/ 2912165 w 8249479"/>
                <a:gd name="connsiteY35" fmla="*/ 4770784 h 5585791"/>
                <a:gd name="connsiteX36" fmla="*/ 3210340 w 8249479"/>
                <a:gd name="connsiteY36" fmla="*/ 4731027 h 5585791"/>
                <a:gd name="connsiteX37" fmla="*/ 3568148 w 8249479"/>
                <a:gd name="connsiteY37" fmla="*/ 4830417 h 5585791"/>
                <a:gd name="connsiteX38" fmla="*/ 4015409 w 8249479"/>
                <a:gd name="connsiteY38" fmla="*/ 5277679 h 5585791"/>
                <a:gd name="connsiteX39" fmla="*/ 4452731 w 8249479"/>
                <a:gd name="connsiteY39" fmla="*/ 5317435 h 5585791"/>
                <a:gd name="connsiteX40" fmla="*/ 4909931 w 8249479"/>
                <a:gd name="connsiteY40" fmla="*/ 5327374 h 5585791"/>
                <a:gd name="connsiteX41" fmla="*/ 5327374 w 8249479"/>
                <a:gd name="connsiteY41" fmla="*/ 5297557 h 5585791"/>
                <a:gd name="connsiteX42" fmla="*/ 5724939 w 8249479"/>
                <a:gd name="connsiteY42" fmla="*/ 5218044 h 5585791"/>
                <a:gd name="connsiteX43" fmla="*/ 6072809 w 8249479"/>
                <a:gd name="connsiteY43" fmla="*/ 5168348 h 5585791"/>
                <a:gd name="connsiteX44" fmla="*/ 6490252 w 8249479"/>
                <a:gd name="connsiteY44" fmla="*/ 5158409 h 5585791"/>
                <a:gd name="connsiteX45" fmla="*/ 6877879 w 8249479"/>
                <a:gd name="connsiteY45" fmla="*/ 5148470 h 5585791"/>
                <a:gd name="connsiteX46" fmla="*/ 7682948 w 8249479"/>
                <a:gd name="connsiteY46" fmla="*/ 5098774 h 5585791"/>
                <a:gd name="connsiteX47" fmla="*/ 8249479 w 8249479"/>
                <a:gd name="connsiteY47" fmla="*/ 5178287 h 5585791"/>
                <a:gd name="connsiteX48" fmla="*/ 8169965 w 8249479"/>
                <a:gd name="connsiteY48" fmla="*/ 4880113 h 5585791"/>
                <a:gd name="connsiteX49" fmla="*/ 8130209 w 8249479"/>
                <a:gd name="connsiteY49" fmla="*/ 4482548 h 5585791"/>
                <a:gd name="connsiteX50" fmla="*/ 8090452 w 8249479"/>
                <a:gd name="connsiteY50" fmla="*/ 3935896 h 5585791"/>
                <a:gd name="connsiteX51" fmla="*/ 8080513 w 8249479"/>
                <a:gd name="connsiteY51" fmla="*/ 3458818 h 5585791"/>
                <a:gd name="connsiteX52" fmla="*/ 7961244 w 8249479"/>
                <a:gd name="connsiteY52" fmla="*/ 2504661 h 5585791"/>
                <a:gd name="connsiteX53" fmla="*/ 7961244 w 8249479"/>
                <a:gd name="connsiteY53" fmla="*/ 1858618 h 5585791"/>
                <a:gd name="connsiteX54" fmla="*/ 7951305 w 8249479"/>
                <a:gd name="connsiteY54" fmla="*/ 1302026 h 5585791"/>
                <a:gd name="connsiteX55" fmla="*/ 7951305 w 8249479"/>
                <a:gd name="connsiteY55" fmla="*/ 795131 h 5585791"/>
                <a:gd name="connsiteX56" fmla="*/ 7981122 w 8249479"/>
                <a:gd name="connsiteY56" fmla="*/ 417444 h 5585791"/>
                <a:gd name="connsiteX57" fmla="*/ 7981122 w 8249479"/>
                <a:gd name="connsiteY57" fmla="*/ 129209 h 5585791"/>
                <a:gd name="connsiteX58" fmla="*/ 7941365 w 8249479"/>
                <a:gd name="connsiteY58" fmla="*/ 29818 h 5585791"/>
                <a:gd name="connsiteX59" fmla="*/ 7822096 w 8249479"/>
                <a:gd name="connsiteY59" fmla="*/ 19879 h 5585791"/>
                <a:gd name="connsiteX60" fmla="*/ 7673009 w 8249479"/>
                <a:gd name="connsiteY60" fmla="*/ 208722 h 5585791"/>
                <a:gd name="connsiteX61" fmla="*/ 7643192 w 8249479"/>
                <a:gd name="connsiteY61" fmla="*/ 417444 h 5585791"/>
                <a:gd name="connsiteX62" fmla="*/ 7643192 w 8249479"/>
                <a:gd name="connsiteY62" fmla="*/ 715618 h 5585791"/>
                <a:gd name="connsiteX63" fmla="*/ 7673009 w 8249479"/>
                <a:gd name="connsiteY63" fmla="*/ 1113183 h 5585791"/>
                <a:gd name="connsiteX64" fmla="*/ 7712765 w 8249479"/>
                <a:gd name="connsiteY64" fmla="*/ 1540565 h 5585791"/>
                <a:gd name="connsiteX65" fmla="*/ 7722705 w 8249479"/>
                <a:gd name="connsiteY65" fmla="*/ 1948070 h 5585791"/>
                <a:gd name="connsiteX66" fmla="*/ 7782339 w 8249479"/>
                <a:gd name="connsiteY66" fmla="*/ 2514600 h 5585791"/>
                <a:gd name="connsiteX67" fmla="*/ 7802218 w 8249479"/>
                <a:gd name="connsiteY67" fmla="*/ 2872409 h 5585791"/>
                <a:gd name="connsiteX68" fmla="*/ 7802218 w 8249479"/>
                <a:gd name="connsiteY68" fmla="*/ 3200400 h 5585791"/>
                <a:gd name="connsiteX69" fmla="*/ 7792279 w 8249479"/>
                <a:gd name="connsiteY69" fmla="*/ 3597965 h 5585791"/>
                <a:gd name="connsiteX70" fmla="*/ 7663070 w 8249479"/>
                <a:gd name="connsiteY70" fmla="*/ 4313583 h 5585791"/>
                <a:gd name="connsiteX71" fmla="*/ 7394713 w 8249479"/>
                <a:gd name="connsiteY71" fmla="*/ 4552122 h 5585791"/>
                <a:gd name="connsiteX72" fmla="*/ 7017026 w 8249479"/>
                <a:gd name="connsiteY72" fmla="*/ 4731026 h 5585791"/>
                <a:gd name="connsiteX73" fmla="*/ 6818244 w 8249479"/>
                <a:gd name="connsiteY73" fmla="*/ 4790661 h 5585791"/>
                <a:gd name="connsiteX74" fmla="*/ 6579705 w 8249479"/>
                <a:gd name="connsiteY74" fmla="*/ 4721087 h 5585791"/>
                <a:gd name="connsiteX75" fmla="*/ 6778487 w 8249479"/>
                <a:gd name="connsiteY75" fmla="*/ 4393096 h 5585791"/>
                <a:gd name="connsiteX76" fmla="*/ 6997148 w 8249479"/>
                <a:gd name="connsiteY76" fmla="*/ 3766931 h 5585791"/>
                <a:gd name="connsiteX77" fmla="*/ 6977270 w 8249479"/>
                <a:gd name="connsiteY77" fmla="*/ 3419061 h 5585791"/>
                <a:gd name="connsiteX78" fmla="*/ 6917635 w 8249479"/>
                <a:gd name="connsiteY78" fmla="*/ 2773018 h 5585791"/>
                <a:gd name="connsiteX79" fmla="*/ 6848061 w 8249479"/>
                <a:gd name="connsiteY79" fmla="*/ 2425148 h 5585791"/>
                <a:gd name="connsiteX80" fmla="*/ 6788426 w 8249479"/>
                <a:gd name="connsiteY80" fmla="*/ 2067339 h 5585791"/>
                <a:gd name="connsiteX81" fmla="*/ 6748670 w 8249479"/>
                <a:gd name="connsiteY81" fmla="*/ 1749287 h 5585791"/>
                <a:gd name="connsiteX82" fmla="*/ 6748670 w 8249479"/>
                <a:gd name="connsiteY82" fmla="*/ 1192696 h 5585791"/>
                <a:gd name="connsiteX83" fmla="*/ 6748670 w 8249479"/>
                <a:gd name="connsiteY83" fmla="*/ 685800 h 5585791"/>
                <a:gd name="connsiteX84" fmla="*/ 6798365 w 8249479"/>
                <a:gd name="connsiteY84" fmla="*/ 437322 h 5585791"/>
                <a:gd name="connsiteX85" fmla="*/ 6867939 w 8249479"/>
                <a:gd name="connsiteY85" fmla="*/ 318052 h 5585791"/>
                <a:gd name="connsiteX86" fmla="*/ 6877879 w 8249479"/>
                <a:gd name="connsiteY86" fmla="*/ 69574 h 5585791"/>
                <a:gd name="connsiteX0" fmla="*/ 6877879 w 8249479"/>
                <a:gd name="connsiteY0" fmla="*/ 69574 h 5585791"/>
                <a:gd name="connsiteX1" fmla="*/ 6708913 w 8249479"/>
                <a:gd name="connsiteY1" fmla="*/ 0 h 5585791"/>
                <a:gd name="connsiteX2" fmla="*/ 6589644 w 8249479"/>
                <a:gd name="connsiteY2" fmla="*/ 69574 h 5585791"/>
                <a:gd name="connsiteX3" fmla="*/ 6490252 w 8249479"/>
                <a:gd name="connsiteY3" fmla="*/ 268357 h 5585791"/>
                <a:gd name="connsiteX4" fmla="*/ 6440557 w 8249479"/>
                <a:gd name="connsiteY4" fmla="*/ 496957 h 5585791"/>
                <a:gd name="connsiteX5" fmla="*/ 6390861 w 8249479"/>
                <a:gd name="connsiteY5" fmla="*/ 765313 h 5585791"/>
                <a:gd name="connsiteX6" fmla="*/ 6380922 w 8249479"/>
                <a:gd name="connsiteY6" fmla="*/ 1083365 h 5585791"/>
                <a:gd name="connsiteX7" fmla="*/ 6420679 w 8249479"/>
                <a:gd name="connsiteY7" fmla="*/ 1371600 h 5585791"/>
                <a:gd name="connsiteX8" fmla="*/ 6470374 w 8249479"/>
                <a:gd name="connsiteY8" fmla="*/ 1679713 h 5585791"/>
                <a:gd name="connsiteX9" fmla="*/ 6500192 w 8249479"/>
                <a:gd name="connsiteY9" fmla="*/ 1938131 h 5585791"/>
                <a:gd name="connsiteX10" fmla="*/ 6569765 w 8249479"/>
                <a:gd name="connsiteY10" fmla="*/ 2325757 h 5585791"/>
                <a:gd name="connsiteX11" fmla="*/ 6579705 w 8249479"/>
                <a:gd name="connsiteY11" fmla="*/ 2822713 h 5585791"/>
                <a:gd name="connsiteX12" fmla="*/ 6510131 w 8249479"/>
                <a:gd name="connsiteY12" fmla="*/ 3906079 h 5585791"/>
                <a:gd name="connsiteX13" fmla="*/ 6380922 w 8249479"/>
                <a:gd name="connsiteY13" fmla="*/ 4343400 h 5585791"/>
                <a:gd name="connsiteX14" fmla="*/ 6013174 w 8249479"/>
                <a:gd name="connsiteY14" fmla="*/ 4780722 h 5585791"/>
                <a:gd name="connsiteX15" fmla="*/ 5605670 w 8249479"/>
                <a:gd name="connsiteY15" fmla="*/ 4999383 h 5585791"/>
                <a:gd name="connsiteX16" fmla="*/ 4989444 w 8249479"/>
                <a:gd name="connsiteY16" fmla="*/ 5118652 h 5585791"/>
                <a:gd name="connsiteX17" fmla="*/ 4393096 w 8249479"/>
                <a:gd name="connsiteY17" fmla="*/ 5158409 h 5585791"/>
                <a:gd name="connsiteX18" fmla="*/ 3627783 w 8249479"/>
                <a:gd name="connsiteY18" fmla="*/ 4721087 h 5585791"/>
                <a:gd name="connsiteX19" fmla="*/ 2941983 w 8249479"/>
                <a:gd name="connsiteY19" fmla="*/ 4711148 h 5585791"/>
                <a:gd name="connsiteX20" fmla="*/ 2494722 w 8249479"/>
                <a:gd name="connsiteY20" fmla="*/ 4800600 h 5585791"/>
                <a:gd name="connsiteX21" fmla="*/ 1938131 w 8249479"/>
                <a:gd name="connsiteY21" fmla="*/ 4860234 h 5585791"/>
                <a:gd name="connsiteX22" fmla="*/ 1143000 w 8249479"/>
                <a:gd name="connsiteY22" fmla="*/ 5009322 h 5585791"/>
                <a:gd name="connsiteX23" fmla="*/ 824949 w 8249479"/>
                <a:gd name="connsiteY23" fmla="*/ 5068957 h 5585791"/>
                <a:gd name="connsiteX24" fmla="*/ 367747 w 8249479"/>
                <a:gd name="connsiteY24" fmla="*/ 5307497 h 5585791"/>
                <a:gd name="connsiteX25" fmla="*/ 0 w 8249479"/>
                <a:gd name="connsiteY25" fmla="*/ 5466522 h 5585791"/>
                <a:gd name="connsiteX26" fmla="*/ 49695 w 8249479"/>
                <a:gd name="connsiteY26" fmla="*/ 5585791 h 5585791"/>
                <a:gd name="connsiteX27" fmla="*/ 208722 w 8249479"/>
                <a:gd name="connsiteY27" fmla="*/ 5426766 h 5585791"/>
                <a:gd name="connsiteX28" fmla="*/ 616226 w 8249479"/>
                <a:gd name="connsiteY28" fmla="*/ 5218044 h 5585791"/>
                <a:gd name="connsiteX29" fmla="*/ 894522 w 8249479"/>
                <a:gd name="connsiteY29" fmla="*/ 5098774 h 5585791"/>
                <a:gd name="connsiteX30" fmla="*/ 1302026 w 8249479"/>
                <a:gd name="connsiteY30" fmla="*/ 5009323 h 5585791"/>
                <a:gd name="connsiteX31" fmla="*/ 1739348 w 8249479"/>
                <a:gd name="connsiteY31" fmla="*/ 4949687 h 5585791"/>
                <a:gd name="connsiteX32" fmla="*/ 2166731 w 8249479"/>
                <a:gd name="connsiteY32" fmla="*/ 4880114 h 5585791"/>
                <a:gd name="connsiteX33" fmla="*/ 2395331 w 8249479"/>
                <a:gd name="connsiteY33" fmla="*/ 4850297 h 5585791"/>
                <a:gd name="connsiteX34" fmla="*/ 2733260 w 8249479"/>
                <a:gd name="connsiteY34" fmla="*/ 4790662 h 5585791"/>
                <a:gd name="connsiteX35" fmla="*/ 2912165 w 8249479"/>
                <a:gd name="connsiteY35" fmla="*/ 4770784 h 5585791"/>
                <a:gd name="connsiteX36" fmla="*/ 3210340 w 8249479"/>
                <a:gd name="connsiteY36" fmla="*/ 4731027 h 5585791"/>
                <a:gd name="connsiteX37" fmla="*/ 3637722 w 8249479"/>
                <a:gd name="connsiteY37" fmla="*/ 4780721 h 5585791"/>
                <a:gd name="connsiteX38" fmla="*/ 4015409 w 8249479"/>
                <a:gd name="connsiteY38" fmla="*/ 5277679 h 5585791"/>
                <a:gd name="connsiteX39" fmla="*/ 4452731 w 8249479"/>
                <a:gd name="connsiteY39" fmla="*/ 5317435 h 5585791"/>
                <a:gd name="connsiteX40" fmla="*/ 4909931 w 8249479"/>
                <a:gd name="connsiteY40" fmla="*/ 5327374 h 5585791"/>
                <a:gd name="connsiteX41" fmla="*/ 5327374 w 8249479"/>
                <a:gd name="connsiteY41" fmla="*/ 5297557 h 5585791"/>
                <a:gd name="connsiteX42" fmla="*/ 5724939 w 8249479"/>
                <a:gd name="connsiteY42" fmla="*/ 5218044 h 5585791"/>
                <a:gd name="connsiteX43" fmla="*/ 6072809 w 8249479"/>
                <a:gd name="connsiteY43" fmla="*/ 5168348 h 5585791"/>
                <a:gd name="connsiteX44" fmla="*/ 6490252 w 8249479"/>
                <a:gd name="connsiteY44" fmla="*/ 5158409 h 5585791"/>
                <a:gd name="connsiteX45" fmla="*/ 6877879 w 8249479"/>
                <a:gd name="connsiteY45" fmla="*/ 5148470 h 5585791"/>
                <a:gd name="connsiteX46" fmla="*/ 7682948 w 8249479"/>
                <a:gd name="connsiteY46" fmla="*/ 5098774 h 5585791"/>
                <a:gd name="connsiteX47" fmla="*/ 8249479 w 8249479"/>
                <a:gd name="connsiteY47" fmla="*/ 5178287 h 5585791"/>
                <a:gd name="connsiteX48" fmla="*/ 8169965 w 8249479"/>
                <a:gd name="connsiteY48" fmla="*/ 4880113 h 5585791"/>
                <a:gd name="connsiteX49" fmla="*/ 8130209 w 8249479"/>
                <a:gd name="connsiteY49" fmla="*/ 4482548 h 5585791"/>
                <a:gd name="connsiteX50" fmla="*/ 8090452 w 8249479"/>
                <a:gd name="connsiteY50" fmla="*/ 3935896 h 5585791"/>
                <a:gd name="connsiteX51" fmla="*/ 8080513 w 8249479"/>
                <a:gd name="connsiteY51" fmla="*/ 3458818 h 5585791"/>
                <a:gd name="connsiteX52" fmla="*/ 7961244 w 8249479"/>
                <a:gd name="connsiteY52" fmla="*/ 2504661 h 5585791"/>
                <a:gd name="connsiteX53" fmla="*/ 7961244 w 8249479"/>
                <a:gd name="connsiteY53" fmla="*/ 1858618 h 5585791"/>
                <a:gd name="connsiteX54" fmla="*/ 7951305 w 8249479"/>
                <a:gd name="connsiteY54" fmla="*/ 1302026 h 5585791"/>
                <a:gd name="connsiteX55" fmla="*/ 7951305 w 8249479"/>
                <a:gd name="connsiteY55" fmla="*/ 795131 h 5585791"/>
                <a:gd name="connsiteX56" fmla="*/ 7981122 w 8249479"/>
                <a:gd name="connsiteY56" fmla="*/ 417444 h 5585791"/>
                <a:gd name="connsiteX57" fmla="*/ 7981122 w 8249479"/>
                <a:gd name="connsiteY57" fmla="*/ 129209 h 5585791"/>
                <a:gd name="connsiteX58" fmla="*/ 7941365 w 8249479"/>
                <a:gd name="connsiteY58" fmla="*/ 29818 h 5585791"/>
                <a:gd name="connsiteX59" fmla="*/ 7822096 w 8249479"/>
                <a:gd name="connsiteY59" fmla="*/ 19879 h 5585791"/>
                <a:gd name="connsiteX60" fmla="*/ 7673009 w 8249479"/>
                <a:gd name="connsiteY60" fmla="*/ 208722 h 5585791"/>
                <a:gd name="connsiteX61" fmla="*/ 7643192 w 8249479"/>
                <a:gd name="connsiteY61" fmla="*/ 417444 h 5585791"/>
                <a:gd name="connsiteX62" fmla="*/ 7643192 w 8249479"/>
                <a:gd name="connsiteY62" fmla="*/ 715618 h 5585791"/>
                <a:gd name="connsiteX63" fmla="*/ 7673009 w 8249479"/>
                <a:gd name="connsiteY63" fmla="*/ 1113183 h 5585791"/>
                <a:gd name="connsiteX64" fmla="*/ 7712765 w 8249479"/>
                <a:gd name="connsiteY64" fmla="*/ 1540565 h 5585791"/>
                <a:gd name="connsiteX65" fmla="*/ 7722705 w 8249479"/>
                <a:gd name="connsiteY65" fmla="*/ 1948070 h 5585791"/>
                <a:gd name="connsiteX66" fmla="*/ 7782339 w 8249479"/>
                <a:gd name="connsiteY66" fmla="*/ 2514600 h 5585791"/>
                <a:gd name="connsiteX67" fmla="*/ 7802218 w 8249479"/>
                <a:gd name="connsiteY67" fmla="*/ 2872409 h 5585791"/>
                <a:gd name="connsiteX68" fmla="*/ 7802218 w 8249479"/>
                <a:gd name="connsiteY68" fmla="*/ 3200400 h 5585791"/>
                <a:gd name="connsiteX69" fmla="*/ 7792279 w 8249479"/>
                <a:gd name="connsiteY69" fmla="*/ 3597965 h 5585791"/>
                <a:gd name="connsiteX70" fmla="*/ 7663070 w 8249479"/>
                <a:gd name="connsiteY70" fmla="*/ 4313583 h 5585791"/>
                <a:gd name="connsiteX71" fmla="*/ 7394713 w 8249479"/>
                <a:gd name="connsiteY71" fmla="*/ 4552122 h 5585791"/>
                <a:gd name="connsiteX72" fmla="*/ 7017026 w 8249479"/>
                <a:gd name="connsiteY72" fmla="*/ 4731026 h 5585791"/>
                <a:gd name="connsiteX73" fmla="*/ 6818244 w 8249479"/>
                <a:gd name="connsiteY73" fmla="*/ 4790661 h 5585791"/>
                <a:gd name="connsiteX74" fmla="*/ 6579705 w 8249479"/>
                <a:gd name="connsiteY74" fmla="*/ 4721087 h 5585791"/>
                <a:gd name="connsiteX75" fmla="*/ 6778487 w 8249479"/>
                <a:gd name="connsiteY75" fmla="*/ 4393096 h 5585791"/>
                <a:gd name="connsiteX76" fmla="*/ 6997148 w 8249479"/>
                <a:gd name="connsiteY76" fmla="*/ 3766931 h 5585791"/>
                <a:gd name="connsiteX77" fmla="*/ 6977270 w 8249479"/>
                <a:gd name="connsiteY77" fmla="*/ 3419061 h 5585791"/>
                <a:gd name="connsiteX78" fmla="*/ 6917635 w 8249479"/>
                <a:gd name="connsiteY78" fmla="*/ 2773018 h 5585791"/>
                <a:gd name="connsiteX79" fmla="*/ 6848061 w 8249479"/>
                <a:gd name="connsiteY79" fmla="*/ 2425148 h 5585791"/>
                <a:gd name="connsiteX80" fmla="*/ 6788426 w 8249479"/>
                <a:gd name="connsiteY80" fmla="*/ 2067339 h 5585791"/>
                <a:gd name="connsiteX81" fmla="*/ 6748670 w 8249479"/>
                <a:gd name="connsiteY81" fmla="*/ 1749287 h 5585791"/>
                <a:gd name="connsiteX82" fmla="*/ 6748670 w 8249479"/>
                <a:gd name="connsiteY82" fmla="*/ 1192696 h 5585791"/>
                <a:gd name="connsiteX83" fmla="*/ 6748670 w 8249479"/>
                <a:gd name="connsiteY83" fmla="*/ 685800 h 5585791"/>
                <a:gd name="connsiteX84" fmla="*/ 6798365 w 8249479"/>
                <a:gd name="connsiteY84" fmla="*/ 437322 h 5585791"/>
                <a:gd name="connsiteX85" fmla="*/ 6867939 w 8249479"/>
                <a:gd name="connsiteY85" fmla="*/ 318052 h 5585791"/>
                <a:gd name="connsiteX86" fmla="*/ 6877879 w 8249479"/>
                <a:gd name="connsiteY86" fmla="*/ 69574 h 5585791"/>
                <a:gd name="connsiteX0" fmla="*/ 6877879 w 8249479"/>
                <a:gd name="connsiteY0" fmla="*/ 69574 h 5585791"/>
                <a:gd name="connsiteX1" fmla="*/ 6708913 w 8249479"/>
                <a:gd name="connsiteY1" fmla="*/ 0 h 5585791"/>
                <a:gd name="connsiteX2" fmla="*/ 6589644 w 8249479"/>
                <a:gd name="connsiteY2" fmla="*/ 69574 h 5585791"/>
                <a:gd name="connsiteX3" fmla="*/ 6490252 w 8249479"/>
                <a:gd name="connsiteY3" fmla="*/ 268357 h 5585791"/>
                <a:gd name="connsiteX4" fmla="*/ 6440557 w 8249479"/>
                <a:gd name="connsiteY4" fmla="*/ 496957 h 5585791"/>
                <a:gd name="connsiteX5" fmla="*/ 6390861 w 8249479"/>
                <a:gd name="connsiteY5" fmla="*/ 765313 h 5585791"/>
                <a:gd name="connsiteX6" fmla="*/ 6380922 w 8249479"/>
                <a:gd name="connsiteY6" fmla="*/ 1083365 h 5585791"/>
                <a:gd name="connsiteX7" fmla="*/ 6420679 w 8249479"/>
                <a:gd name="connsiteY7" fmla="*/ 1371600 h 5585791"/>
                <a:gd name="connsiteX8" fmla="*/ 6470374 w 8249479"/>
                <a:gd name="connsiteY8" fmla="*/ 1679713 h 5585791"/>
                <a:gd name="connsiteX9" fmla="*/ 6500192 w 8249479"/>
                <a:gd name="connsiteY9" fmla="*/ 1938131 h 5585791"/>
                <a:gd name="connsiteX10" fmla="*/ 6569765 w 8249479"/>
                <a:gd name="connsiteY10" fmla="*/ 2325757 h 5585791"/>
                <a:gd name="connsiteX11" fmla="*/ 6579705 w 8249479"/>
                <a:gd name="connsiteY11" fmla="*/ 2822713 h 5585791"/>
                <a:gd name="connsiteX12" fmla="*/ 6510131 w 8249479"/>
                <a:gd name="connsiteY12" fmla="*/ 3906079 h 5585791"/>
                <a:gd name="connsiteX13" fmla="*/ 6380922 w 8249479"/>
                <a:gd name="connsiteY13" fmla="*/ 4343400 h 5585791"/>
                <a:gd name="connsiteX14" fmla="*/ 6013174 w 8249479"/>
                <a:gd name="connsiteY14" fmla="*/ 4780722 h 5585791"/>
                <a:gd name="connsiteX15" fmla="*/ 5605670 w 8249479"/>
                <a:gd name="connsiteY15" fmla="*/ 4999383 h 5585791"/>
                <a:gd name="connsiteX16" fmla="*/ 4989444 w 8249479"/>
                <a:gd name="connsiteY16" fmla="*/ 5118652 h 5585791"/>
                <a:gd name="connsiteX17" fmla="*/ 4393096 w 8249479"/>
                <a:gd name="connsiteY17" fmla="*/ 5158409 h 5585791"/>
                <a:gd name="connsiteX18" fmla="*/ 3627783 w 8249479"/>
                <a:gd name="connsiteY18" fmla="*/ 4721087 h 5585791"/>
                <a:gd name="connsiteX19" fmla="*/ 2941983 w 8249479"/>
                <a:gd name="connsiteY19" fmla="*/ 4711148 h 5585791"/>
                <a:gd name="connsiteX20" fmla="*/ 2494722 w 8249479"/>
                <a:gd name="connsiteY20" fmla="*/ 4800600 h 5585791"/>
                <a:gd name="connsiteX21" fmla="*/ 1938131 w 8249479"/>
                <a:gd name="connsiteY21" fmla="*/ 4860234 h 5585791"/>
                <a:gd name="connsiteX22" fmla="*/ 1143000 w 8249479"/>
                <a:gd name="connsiteY22" fmla="*/ 5009322 h 5585791"/>
                <a:gd name="connsiteX23" fmla="*/ 824949 w 8249479"/>
                <a:gd name="connsiteY23" fmla="*/ 5068957 h 5585791"/>
                <a:gd name="connsiteX24" fmla="*/ 367747 w 8249479"/>
                <a:gd name="connsiteY24" fmla="*/ 5307497 h 5585791"/>
                <a:gd name="connsiteX25" fmla="*/ 0 w 8249479"/>
                <a:gd name="connsiteY25" fmla="*/ 5466522 h 5585791"/>
                <a:gd name="connsiteX26" fmla="*/ 49695 w 8249479"/>
                <a:gd name="connsiteY26" fmla="*/ 5585791 h 5585791"/>
                <a:gd name="connsiteX27" fmla="*/ 208722 w 8249479"/>
                <a:gd name="connsiteY27" fmla="*/ 5426766 h 5585791"/>
                <a:gd name="connsiteX28" fmla="*/ 616226 w 8249479"/>
                <a:gd name="connsiteY28" fmla="*/ 5218044 h 5585791"/>
                <a:gd name="connsiteX29" fmla="*/ 894522 w 8249479"/>
                <a:gd name="connsiteY29" fmla="*/ 5098774 h 5585791"/>
                <a:gd name="connsiteX30" fmla="*/ 1302026 w 8249479"/>
                <a:gd name="connsiteY30" fmla="*/ 5009323 h 5585791"/>
                <a:gd name="connsiteX31" fmla="*/ 1739348 w 8249479"/>
                <a:gd name="connsiteY31" fmla="*/ 4949687 h 5585791"/>
                <a:gd name="connsiteX32" fmla="*/ 2166731 w 8249479"/>
                <a:gd name="connsiteY32" fmla="*/ 4880114 h 5585791"/>
                <a:gd name="connsiteX33" fmla="*/ 2395331 w 8249479"/>
                <a:gd name="connsiteY33" fmla="*/ 4850297 h 5585791"/>
                <a:gd name="connsiteX34" fmla="*/ 2733260 w 8249479"/>
                <a:gd name="connsiteY34" fmla="*/ 4790662 h 5585791"/>
                <a:gd name="connsiteX35" fmla="*/ 2912165 w 8249479"/>
                <a:gd name="connsiteY35" fmla="*/ 4770784 h 5585791"/>
                <a:gd name="connsiteX36" fmla="*/ 3210340 w 8249479"/>
                <a:gd name="connsiteY36" fmla="*/ 4731027 h 5585791"/>
                <a:gd name="connsiteX37" fmla="*/ 3637722 w 8249479"/>
                <a:gd name="connsiteY37" fmla="*/ 4780721 h 5585791"/>
                <a:gd name="connsiteX38" fmla="*/ 3985591 w 8249479"/>
                <a:gd name="connsiteY38" fmla="*/ 4999383 h 5585791"/>
                <a:gd name="connsiteX39" fmla="*/ 4452731 w 8249479"/>
                <a:gd name="connsiteY39" fmla="*/ 5317435 h 5585791"/>
                <a:gd name="connsiteX40" fmla="*/ 4909931 w 8249479"/>
                <a:gd name="connsiteY40" fmla="*/ 5327374 h 5585791"/>
                <a:gd name="connsiteX41" fmla="*/ 5327374 w 8249479"/>
                <a:gd name="connsiteY41" fmla="*/ 5297557 h 5585791"/>
                <a:gd name="connsiteX42" fmla="*/ 5724939 w 8249479"/>
                <a:gd name="connsiteY42" fmla="*/ 5218044 h 5585791"/>
                <a:gd name="connsiteX43" fmla="*/ 6072809 w 8249479"/>
                <a:gd name="connsiteY43" fmla="*/ 5168348 h 5585791"/>
                <a:gd name="connsiteX44" fmla="*/ 6490252 w 8249479"/>
                <a:gd name="connsiteY44" fmla="*/ 5158409 h 5585791"/>
                <a:gd name="connsiteX45" fmla="*/ 6877879 w 8249479"/>
                <a:gd name="connsiteY45" fmla="*/ 5148470 h 5585791"/>
                <a:gd name="connsiteX46" fmla="*/ 7682948 w 8249479"/>
                <a:gd name="connsiteY46" fmla="*/ 5098774 h 5585791"/>
                <a:gd name="connsiteX47" fmla="*/ 8249479 w 8249479"/>
                <a:gd name="connsiteY47" fmla="*/ 5178287 h 5585791"/>
                <a:gd name="connsiteX48" fmla="*/ 8169965 w 8249479"/>
                <a:gd name="connsiteY48" fmla="*/ 4880113 h 5585791"/>
                <a:gd name="connsiteX49" fmla="*/ 8130209 w 8249479"/>
                <a:gd name="connsiteY49" fmla="*/ 4482548 h 5585791"/>
                <a:gd name="connsiteX50" fmla="*/ 8090452 w 8249479"/>
                <a:gd name="connsiteY50" fmla="*/ 3935896 h 5585791"/>
                <a:gd name="connsiteX51" fmla="*/ 8080513 w 8249479"/>
                <a:gd name="connsiteY51" fmla="*/ 3458818 h 5585791"/>
                <a:gd name="connsiteX52" fmla="*/ 7961244 w 8249479"/>
                <a:gd name="connsiteY52" fmla="*/ 2504661 h 5585791"/>
                <a:gd name="connsiteX53" fmla="*/ 7961244 w 8249479"/>
                <a:gd name="connsiteY53" fmla="*/ 1858618 h 5585791"/>
                <a:gd name="connsiteX54" fmla="*/ 7951305 w 8249479"/>
                <a:gd name="connsiteY54" fmla="*/ 1302026 h 5585791"/>
                <a:gd name="connsiteX55" fmla="*/ 7951305 w 8249479"/>
                <a:gd name="connsiteY55" fmla="*/ 795131 h 5585791"/>
                <a:gd name="connsiteX56" fmla="*/ 7981122 w 8249479"/>
                <a:gd name="connsiteY56" fmla="*/ 417444 h 5585791"/>
                <a:gd name="connsiteX57" fmla="*/ 7981122 w 8249479"/>
                <a:gd name="connsiteY57" fmla="*/ 129209 h 5585791"/>
                <a:gd name="connsiteX58" fmla="*/ 7941365 w 8249479"/>
                <a:gd name="connsiteY58" fmla="*/ 29818 h 5585791"/>
                <a:gd name="connsiteX59" fmla="*/ 7822096 w 8249479"/>
                <a:gd name="connsiteY59" fmla="*/ 19879 h 5585791"/>
                <a:gd name="connsiteX60" fmla="*/ 7673009 w 8249479"/>
                <a:gd name="connsiteY60" fmla="*/ 208722 h 5585791"/>
                <a:gd name="connsiteX61" fmla="*/ 7643192 w 8249479"/>
                <a:gd name="connsiteY61" fmla="*/ 417444 h 5585791"/>
                <a:gd name="connsiteX62" fmla="*/ 7643192 w 8249479"/>
                <a:gd name="connsiteY62" fmla="*/ 715618 h 5585791"/>
                <a:gd name="connsiteX63" fmla="*/ 7673009 w 8249479"/>
                <a:gd name="connsiteY63" fmla="*/ 1113183 h 5585791"/>
                <a:gd name="connsiteX64" fmla="*/ 7712765 w 8249479"/>
                <a:gd name="connsiteY64" fmla="*/ 1540565 h 5585791"/>
                <a:gd name="connsiteX65" fmla="*/ 7722705 w 8249479"/>
                <a:gd name="connsiteY65" fmla="*/ 1948070 h 5585791"/>
                <a:gd name="connsiteX66" fmla="*/ 7782339 w 8249479"/>
                <a:gd name="connsiteY66" fmla="*/ 2514600 h 5585791"/>
                <a:gd name="connsiteX67" fmla="*/ 7802218 w 8249479"/>
                <a:gd name="connsiteY67" fmla="*/ 2872409 h 5585791"/>
                <a:gd name="connsiteX68" fmla="*/ 7802218 w 8249479"/>
                <a:gd name="connsiteY68" fmla="*/ 3200400 h 5585791"/>
                <a:gd name="connsiteX69" fmla="*/ 7792279 w 8249479"/>
                <a:gd name="connsiteY69" fmla="*/ 3597965 h 5585791"/>
                <a:gd name="connsiteX70" fmla="*/ 7663070 w 8249479"/>
                <a:gd name="connsiteY70" fmla="*/ 4313583 h 5585791"/>
                <a:gd name="connsiteX71" fmla="*/ 7394713 w 8249479"/>
                <a:gd name="connsiteY71" fmla="*/ 4552122 h 5585791"/>
                <a:gd name="connsiteX72" fmla="*/ 7017026 w 8249479"/>
                <a:gd name="connsiteY72" fmla="*/ 4731026 h 5585791"/>
                <a:gd name="connsiteX73" fmla="*/ 6818244 w 8249479"/>
                <a:gd name="connsiteY73" fmla="*/ 4790661 h 5585791"/>
                <a:gd name="connsiteX74" fmla="*/ 6579705 w 8249479"/>
                <a:gd name="connsiteY74" fmla="*/ 4721087 h 5585791"/>
                <a:gd name="connsiteX75" fmla="*/ 6778487 w 8249479"/>
                <a:gd name="connsiteY75" fmla="*/ 4393096 h 5585791"/>
                <a:gd name="connsiteX76" fmla="*/ 6997148 w 8249479"/>
                <a:gd name="connsiteY76" fmla="*/ 3766931 h 5585791"/>
                <a:gd name="connsiteX77" fmla="*/ 6977270 w 8249479"/>
                <a:gd name="connsiteY77" fmla="*/ 3419061 h 5585791"/>
                <a:gd name="connsiteX78" fmla="*/ 6917635 w 8249479"/>
                <a:gd name="connsiteY78" fmla="*/ 2773018 h 5585791"/>
                <a:gd name="connsiteX79" fmla="*/ 6848061 w 8249479"/>
                <a:gd name="connsiteY79" fmla="*/ 2425148 h 5585791"/>
                <a:gd name="connsiteX80" fmla="*/ 6788426 w 8249479"/>
                <a:gd name="connsiteY80" fmla="*/ 2067339 h 5585791"/>
                <a:gd name="connsiteX81" fmla="*/ 6748670 w 8249479"/>
                <a:gd name="connsiteY81" fmla="*/ 1749287 h 5585791"/>
                <a:gd name="connsiteX82" fmla="*/ 6748670 w 8249479"/>
                <a:gd name="connsiteY82" fmla="*/ 1192696 h 5585791"/>
                <a:gd name="connsiteX83" fmla="*/ 6748670 w 8249479"/>
                <a:gd name="connsiteY83" fmla="*/ 685800 h 5585791"/>
                <a:gd name="connsiteX84" fmla="*/ 6798365 w 8249479"/>
                <a:gd name="connsiteY84" fmla="*/ 437322 h 5585791"/>
                <a:gd name="connsiteX85" fmla="*/ 6867939 w 8249479"/>
                <a:gd name="connsiteY85" fmla="*/ 318052 h 5585791"/>
                <a:gd name="connsiteX86" fmla="*/ 6877879 w 8249479"/>
                <a:gd name="connsiteY86" fmla="*/ 69574 h 5585791"/>
                <a:gd name="connsiteX0" fmla="*/ 6877879 w 8249479"/>
                <a:gd name="connsiteY0" fmla="*/ 69574 h 5546035"/>
                <a:gd name="connsiteX1" fmla="*/ 6708913 w 8249479"/>
                <a:gd name="connsiteY1" fmla="*/ 0 h 5546035"/>
                <a:gd name="connsiteX2" fmla="*/ 6589644 w 8249479"/>
                <a:gd name="connsiteY2" fmla="*/ 69574 h 5546035"/>
                <a:gd name="connsiteX3" fmla="*/ 6490252 w 8249479"/>
                <a:gd name="connsiteY3" fmla="*/ 268357 h 5546035"/>
                <a:gd name="connsiteX4" fmla="*/ 6440557 w 8249479"/>
                <a:gd name="connsiteY4" fmla="*/ 496957 h 5546035"/>
                <a:gd name="connsiteX5" fmla="*/ 6390861 w 8249479"/>
                <a:gd name="connsiteY5" fmla="*/ 765313 h 5546035"/>
                <a:gd name="connsiteX6" fmla="*/ 6380922 w 8249479"/>
                <a:gd name="connsiteY6" fmla="*/ 1083365 h 5546035"/>
                <a:gd name="connsiteX7" fmla="*/ 6420679 w 8249479"/>
                <a:gd name="connsiteY7" fmla="*/ 1371600 h 5546035"/>
                <a:gd name="connsiteX8" fmla="*/ 6470374 w 8249479"/>
                <a:gd name="connsiteY8" fmla="*/ 1679713 h 5546035"/>
                <a:gd name="connsiteX9" fmla="*/ 6500192 w 8249479"/>
                <a:gd name="connsiteY9" fmla="*/ 1938131 h 5546035"/>
                <a:gd name="connsiteX10" fmla="*/ 6569765 w 8249479"/>
                <a:gd name="connsiteY10" fmla="*/ 2325757 h 5546035"/>
                <a:gd name="connsiteX11" fmla="*/ 6579705 w 8249479"/>
                <a:gd name="connsiteY11" fmla="*/ 2822713 h 5546035"/>
                <a:gd name="connsiteX12" fmla="*/ 6510131 w 8249479"/>
                <a:gd name="connsiteY12" fmla="*/ 3906079 h 5546035"/>
                <a:gd name="connsiteX13" fmla="*/ 6380922 w 8249479"/>
                <a:gd name="connsiteY13" fmla="*/ 4343400 h 5546035"/>
                <a:gd name="connsiteX14" fmla="*/ 6013174 w 8249479"/>
                <a:gd name="connsiteY14" fmla="*/ 4780722 h 5546035"/>
                <a:gd name="connsiteX15" fmla="*/ 5605670 w 8249479"/>
                <a:gd name="connsiteY15" fmla="*/ 4999383 h 5546035"/>
                <a:gd name="connsiteX16" fmla="*/ 4989444 w 8249479"/>
                <a:gd name="connsiteY16" fmla="*/ 5118652 h 5546035"/>
                <a:gd name="connsiteX17" fmla="*/ 4393096 w 8249479"/>
                <a:gd name="connsiteY17" fmla="*/ 5158409 h 5546035"/>
                <a:gd name="connsiteX18" fmla="*/ 3627783 w 8249479"/>
                <a:gd name="connsiteY18" fmla="*/ 4721087 h 5546035"/>
                <a:gd name="connsiteX19" fmla="*/ 2941983 w 8249479"/>
                <a:gd name="connsiteY19" fmla="*/ 4711148 h 5546035"/>
                <a:gd name="connsiteX20" fmla="*/ 2494722 w 8249479"/>
                <a:gd name="connsiteY20" fmla="*/ 4800600 h 5546035"/>
                <a:gd name="connsiteX21" fmla="*/ 1938131 w 8249479"/>
                <a:gd name="connsiteY21" fmla="*/ 4860234 h 5546035"/>
                <a:gd name="connsiteX22" fmla="*/ 1143000 w 8249479"/>
                <a:gd name="connsiteY22" fmla="*/ 5009322 h 5546035"/>
                <a:gd name="connsiteX23" fmla="*/ 824949 w 8249479"/>
                <a:gd name="connsiteY23" fmla="*/ 5068957 h 5546035"/>
                <a:gd name="connsiteX24" fmla="*/ 367747 w 8249479"/>
                <a:gd name="connsiteY24" fmla="*/ 5307497 h 5546035"/>
                <a:gd name="connsiteX25" fmla="*/ 0 w 8249479"/>
                <a:gd name="connsiteY25" fmla="*/ 5466522 h 5546035"/>
                <a:gd name="connsiteX26" fmla="*/ 19877 w 8249479"/>
                <a:gd name="connsiteY26" fmla="*/ 5546035 h 5546035"/>
                <a:gd name="connsiteX27" fmla="*/ 208722 w 8249479"/>
                <a:gd name="connsiteY27" fmla="*/ 5426766 h 5546035"/>
                <a:gd name="connsiteX28" fmla="*/ 616226 w 8249479"/>
                <a:gd name="connsiteY28" fmla="*/ 5218044 h 5546035"/>
                <a:gd name="connsiteX29" fmla="*/ 894522 w 8249479"/>
                <a:gd name="connsiteY29" fmla="*/ 5098774 h 5546035"/>
                <a:gd name="connsiteX30" fmla="*/ 1302026 w 8249479"/>
                <a:gd name="connsiteY30" fmla="*/ 5009323 h 5546035"/>
                <a:gd name="connsiteX31" fmla="*/ 1739348 w 8249479"/>
                <a:gd name="connsiteY31" fmla="*/ 4949687 h 5546035"/>
                <a:gd name="connsiteX32" fmla="*/ 2166731 w 8249479"/>
                <a:gd name="connsiteY32" fmla="*/ 4880114 h 5546035"/>
                <a:gd name="connsiteX33" fmla="*/ 2395331 w 8249479"/>
                <a:gd name="connsiteY33" fmla="*/ 4850297 h 5546035"/>
                <a:gd name="connsiteX34" fmla="*/ 2733260 w 8249479"/>
                <a:gd name="connsiteY34" fmla="*/ 4790662 h 5546035"/>
                <a:gd name="connsiteX35" fmla="*/ 2912165 w 8249479"/>
                <a:gd name="connsiteY35" fmla="*/ 4770784 h 5546035"/>
                <a:gd name="connsiteX36" fmla="*/ 3210340 w 8249479"/>
                <a:gd name="connsiteY36" fmla="*/ 4731027 h 5546035"/>
                <a:gd name="connsiteX37" fmla="*/ 3637722 w 8249479"/>
                <a:gd name="connsiteY37" fmla="*/ 4780721 h 5546035"/>
                <a:gd name="connsiteX38" fmla="*/ 3985591 w 8249479"/>
                <a:gd name="connsiteY38" fmla="*/ 4999383 h 5546035"/>
                <a:gd name="connsiteX39" fmla="*/ 4452731 w 8249479"/>
                <a:gd name="connsiteY39" fmla="*/ 5317435 h 5546035"/>
                <a:gd name="connsiteX40" fmla="*/ 4909931 w 8249479"/>
                <a:gd name="connsiteY40" fmla="*/ 5327374 h 5546035"/>
                <a:gd name="connsiteX41" fmla="*/ 5327374 w 8249479"/>
                <a:gd name="connsiteY41" fmla="*/ 5297557 h 5546035"/>
                <a:gd name="connsiteX42" fmla="*/ 5724939 w 8249479"/>
                <a:gd name="connsiteY42" fmla="*/ 5218044 h 5546035"/>
                <a:gd name="connsiteX43" fmla="*/ 6072809 w 8249479"/>
                <a:gd name="connsiteY43" fmla="*/ 5168348 h 5546035"/>
                <a:gd name="connsiteX44" fmla="*/ 6490252 w 8249479"/>
                <a:gd name="connsiteY44" fmla="*/ 5158409 h 5546035"/>
                <a:gd name="connsiteX45" fmla="*/ 6877879 w 8249479"/>
                <a:gd name="connsiteY45" fmla="*/ 5148470 h 5546035"/>
                <a:gd name="connsiteX46" fmla="*/ 7682948 w 8249479"/>
                <a:gd name="connsiteY46" fmla="*/ 5098774 h 5546035"/>
                <a:gd name="connsiteX47" fmla="*/ 8249479 w 8249479"/>
                <a:gd name="connsiteY47" fmla="*/ 5178287 h 5546035"/>
                <a:gd name="connsiteX48" fmla="*/ 8169965 w 8249479"/>
                <a:gd name="connsiteY48" fmla="*/ 4880113 h 5546035"/>
                <a:gd name="connsiteX49" fmla="*/ 8130209 w 8249479"/>
                <a:gd name="connsiteY49" fmla="*/ 4482548 h 5546035"/>
                <a:gd name="connsiteX50" fmla="*/ 8090452 w 8249479"/>
                <a:gd name="connsiteY50" fmla="*/ 3935896 h 5546035"/>
                <a:gd name="connsiteX51" fmla="*/ 8080513 w 8249479"/>
                <a:gd name="connsiteY51" fmla="*/ 3458818 h 5546035"/>
                <a:gd name="connsiteX52" fmla="*/ 7961244 w 8249479"/>
                <a:gd name="connsiteY52" fmla="*/ 2504661 h 5546035"/>
                <a:gd name="connsiteX53" fmla="*/ 7961244 w 8249479"/>
                <a:gd name="connsiteY53" fmla="*/ 1858618 h 5546035"/>
                <a:gd name="connsiteX54" fmla="*/ 7951305 w 8249479"/>
                <a:gd name="connsiteY54" fmla="*/ 1302026 h 5546035"/>
                <a:gd name="connsiteX55" fmla="*/ 7951305 w 8249479"/>
                <a:gd name="connsiteY55" fmla="*/ 795131 h 5546035"/>
                <a:gd name="connsiteX56" fmla="*/ 7981122 w 8249479"/>
                <a:gd name="connsiteY56" fmla="*/ 417444 h 5546035"/>
                <a:gd name="connsiteX57" fmla="*/ 7981122 w 8249479"/>
                <a:gd name="connsiteY57" fmla="*/ 129209 h 5546035"/>
                <a:gd name="connsiteX58" fmla="*/ 7941365 w 8249479"/>
                <a:gd name="connsiteY58" fmla="*/ 29818 h 5546035"/>
                <a:gd name="connsiteX59" fmla="*/ 7822096 w 8249479"/>
                <a:gd name="connsiteY59" fmla="*/ 19879 h 5546035"/>
                <a:gd name="connsiteX60" fmla="*/ 7673009 w 8249479"/>
                <a:gd name="connsiteY60" fmla="*/ 208722 h 5546035"/>
                <a:gd name="connsiteX61" fmla="*/ 7643192 w 8249479"/>
                <a:gd name="connsiteY61" fmla="*/ 417444 h 5546035"/>
                <a:gd name="connsiteX62" fmla="*/ 7643192 w 8249479"/>
                <a:gd name="connsiteY62" fmla="*/ 715618 h 5546035"/>
                <a:gd name="connsiteX63" fmla="*/ 7673009 w 8249479"/>
                <a:gd name="connsiteY63" fmla="*/ 1113183 h 5546035"/>
                <a:gd name="connsiteX64" fmla="*/ 7712765 w 8249479"/>
                <a:gd name="connsiteY64" fmla="*/ 1540565 h 5546035"/>
                <a:gd name="connsiteX65" fmla="*/ 7722705 w 8249479"/>
                <a:gd name="connsiteY65" fmla="*/ 1948070 h 5546035"/>
                <a:gd name="connsiteX66" fmla="*/ 7782339 w 8249479"/>
                <a:gd name="connsiteY66" fmla="*/ 2514600 h 5546035"/>
                <a:gd name="connsiteX67" fmla="*/ 7802218 w 8249479"/>
                <a:gd name="connsiteY67" fmla="*/ 2872409 h 5546035"/>
                <a:gd name="connsiteX68" fmla="*/ 7802218 w 8249479"/>
                <a:gd name="connsiteY68" fmla="*/ 3200400 h 5546035"/>
                <a:gd name="connsiteX69" fmla="*/ 7792279 w 8249479"/>
                <a:gd name="connsiteY69" fmla="*/ 3597965 h 5546035"/>
                <a:gd name="connsiteX70" fmla="*/ 7663070 w 8249479"/>
                <a:gd name="connsiteY70" fmla="*/ 4313583 h 5546035"/>
                <a:gd name="connsiteX71" fmla="*/ 7394713 w 8249479"/>
                <a:gd name="connsiteY71" fmla="*/ 4552122 h 5546035"/>
                <a:gd name="connsiteX72" fmla="*/ 7017026 w 8249479"/>
                <a:gd name="connsiteY72" fmla="*/ 4731026 h 5546035"/>
                <a:gd name="connsiteX73" fmla="*/ 6818244 w 8249479"/>
                <a:gd name="connsiteY73" fmla="*/ 4790661 h 5546035"/>
                <a:gd name="connsiteX74" fmla="*/ 6579705 w 8249479"/>
                <a:gd name="connsiteY74" fmla="*/ 4721087 h 5546035"/>
                <a:gd name="connsiteX75" fmla="*/ 6778487 w 8249479"/>
                <a:gd name="connsiteY75" fmla="*/ 4393096 h 5546035"/>
                <a:gd name="connsiteX76" fmla="*/ 6997148 w 8249479"/>
                <a:gd name="connsiteY76" fmla="*/ 3766931 h 5546035"/>
                <a:gd name="connsiteX77" fmla="*/ 6977270 w 8249479"/>
                <a:gd name="connsiteY77" fmla="*/ 3419061 h 5546035"/>
                <a:gd name="connsiteX78" fmla="*/ 6917635 w 8249479"/>
                <a:gd name="connsiteY78" fmla="*/ 2773018 h 5546035"/>
                <a:gd name="connsiteX79" fmla="*/ 6848061 w 8249479"/>
                <a:gd name="connsiteY79" fmla="*/ 2425148 h 5546035"/>
                <a:gd name="connsiteX80" fmla="*/ 6788426 w 8249479"/>
                <a:gd name="connsiteY80" fmla="*/ 2067339 h 5546035"/>
                <a:gd name="connsiteX81" fmla="*/ 6748670 w 8249479"/>
                <a:gd name="connsiteY81" fmla="*/ 1749287 h 5546035"/>
                <a:gd name="connsiteX82" fmla="*/ 6748670 w 8249479"/>
                <a:gd name="connsiteY82" fmla="*/ 1192696 h 5546035"/>
                <a:gd name="connsiteX83" fmla="*/ 6748670 w 8249479"/>
                <a:gd name="connsiteY83" fmla="*/ 685800 h 5546035"/>
                <a:gd name="connsiteX84" fmla="*/ 6798365 w 8249479"/>
                <a:gd name="connsiteY84" fmla="*/ 437322 h 5546035"/>
                <a:gd name="connsiteX85" fmla="*/ 6867939 w 8249479"/>
                <a:gd name="connsiteY85" fmla="*/ 318052 h 5546035"/>
                <a:gd name="connsiteX86" fmla="*/ 6877879 w 8249479"/>
                <a:gd name="connsiteY86" fmla="*/ 69574 h 5546035"/>
                <a:gd name="connsiteX0" fmla="*/ 6877879 w 8249479"/>
                <a:gd name="connsiteY0" fmla="*/ 69574 h 5546035"/>
                <a:gd name="connsiteX1" fmla="*/ 6708913 w 8249479"/>
                <a:gd name="connsiteY1" fmla="*/ 0 h 5546035"/>
                <a:gd name="connsiteX2" fmla="*/ 6589644 w 8249479"/>
                <a:gd name="connsiteY2" fmla="*/ 69574 h 5546035"/>
                <a:gd name="connsiteX3" fmla="*/ 6490252 w 8249479"/>
                <a:gd name="connsiteY3" fmla="*/ 268357 h 5546035"/>
                <a:gd name="connsiteX4" fmla="*/ 6440557 w 8249479"/>
                <a:gd name="connsiteY4" fmla="*/ 496957 h 5546035"/>
                <a:gd name="connsiteX5" fmla="*/ 6390861 w 8249479"/>
                <a:gd name="connsiteY5" fmla="*/ 765313 h 5546035"/>
                <a:gd name="connsiteX6" fmla="*/ 6380922 w 8249479"/>
                <a:gd name="connsiteY6" fmla="*/ 1083365 h 5546035"/>
                <a:gd name="connsiteX7" fmla="*/ 6420679 w 8249479"/>
                <a:gd name="connsiteY7" fmla="*/ 1371600 h 5546035"/>
                <a:gd name="connsiteX8" fmla="*/ 6470374 w 8249479"/>
                <a:gd name="connsiteY8" fmla="*/ 1679713 h 5546035"/>
                <a:gd name="connsiteX9" fmla="*/ 6500192 w 8249479"/>
                <a:gd name="connsiteY9" fmla="*/ 1938131 h 5546035"/>
                <a:gd name="connsiteX10" fmla="*/ 6569765 w 8249479"/>
                <a:gd name="connsiteY10" fmla="*/ 2325757 h 5546035"/>
                <a:gd name="connsiteX11" fmla="*/ 6579705 w 8249479"/>
                <a:gd name="connsiteY11" fmla="*/ 2822713 h 5546035"/>
                <a:gd name="connsiteX12" fmla="*/ 6510131 w 8249479"/>
                <a:gd name="connsiteY12" fmla="*/ 3906079 h 5546035"/>
                <a:gd name="connsiteX13" fmla="*/ 6380922 w 8249479"/>
                <a:gd name="connsiteY13" fmla="*/ 4343400 h 5546035"/>
                <a:gd name="connsiteX14" fmla="*/ 6013174 w 8249479"/>
                <a:gd name="connsiteY14" fmla="*/ 4780722 h 5546035"/>
                <a:gd name="connsiteX15" fmla="*/ 5605670 w 8249479"/>
                <a:gd name="connsiteY15" fmla="*/ 4999383 h 5546035"/>
                <a:gd name="connsiteX16" fmla="*/ 4989444 w 8249479"/>
                <a:gd name="connsiteY16" fmla="*/ 5118652 h 5546035"/>
                <a:gd name="connsiteX17" fmla="*/ 4572000 w 8249479"/>
                <a:gd name="connsiteY17" fmla="*/ 4810539 h 5546035"/>
                <a:gd name="connsiteX18" fmla="*/ 3627783 w 8249479"/>
                <a:gd name="connsiteY18" fmla="*/ 4721087 h 5546035"/>
                <a:gd name="connsiteX19" fmla="*/ 2941983 w 8249479"/>
                <a:gd name="connsiteY19" fmla="*/ 4711148 h 5546035"/>
                <a:gd name="connsiteX20" fmla="*/ 2494722 w 8249479"/>
                <a:gd name="connsiteY20" fmla="*/ 4800600 h 5546035"/>
                <a:gd name="connsiteX21" fmla="*/ 1938131 w 8249479"/>
                <a:gd name="connsiteY21" fmla="*/ 4860234 h 5546035"/>
                <a:gd name="connsiteX22" fmla="*/ 1143000 w 8249479"/>
                <a:gd name="connsiteY22" fmla="*/ 5009322 h 5546035"/>
                <a:gd name="connsiteX23" fmla="*/ 824949 w 8249479"/>
                <a:gd name="connsiteY23" fmla="*/ 5068957 h 5546035"/>
                <a:gd name="connsiteX24" fmla="*/ 367747 w 8249479"/>
                <a:gd name="connsiteY24" fmla="*/ 5307497 h 5546035"/>
                <a:gd name="connsiteX25" fmla="*/ 0 w 8249479"/>
                <a:gd name="connsiteY25" fmla="*/ 5466522 h 5546035"/>
                <a:gd name="connsiteX26" fmla="*/ 19877 w 8249479"/>
                <a:gd name="connsiteY26" fmla="*/ 5546035 h 5546035"/>
                <a:gd name="connsiteX27" fmla="*/ 208722 w 8249479"/>
                <a:gd name="connsiteY27" fmla="*/ 5426766 h 5546035"/>
                <a:gd name="connsiteX28" fmla="*/ 616226 w 8249479"/>
                <a:gd name="connsiteY28" fmla="*/ 5218044 h 5546035"/>
                <a:gd name="connsiteX29" fmla="*/ 894522 w 8249479"/>
                <a:gd name="connsiteY29" fmla="*/ 5098774 h 5546035"/>
                <a:gd name="connsiteX30" fmla="*/ 1302026 w 8249479"/>
                <a:gd name="connsiteY30" fmla="*/ 5009323 h 5546035"/>
                <a:gd name="connsiteX31" fmla="*/ 1739348 w 8249479"/>
                <a:gd name="connsiteY31" fmla="*/ 4949687 h 5546035"/>
                <a:gd name="connsiteX32" fmla="*/ 2166731 w 8249479"/>
                <a:gd name="connsiteY32" fmla="*/ 4880114 h 5546035"/>
                <a:gd name="connsiteX33" fmla="*/ 2395331 w 8249479"/>
                <a:gd name="connsiteY33" fmla="*/ 4850297 h 5546035"/>
                <a:gd name="connsiteX34" fmla="*/ 2733260 w 8249479"/>
                <a:gd name="connsiteY34" fmla="*/ 4790662 h 5546035"/>
                <a:gd name="connsiteX35" fmla="*/ 2912165 w 8249479"/>
                <a:gd name="connsiteY35" fmla="*/ 4770784 h 5546035"/>
                <a:gd name="connsiteX36" fmla="*/ 3210340 w 8249479"/>
                <a:gd name="connsiteY36" fmla="*/ 4731027 h 5546035"/>
                <a:gd name="connsiteX37" fmla="*/ 3637722 w 8249479"/>
                <a:gd name="connsiteY37" fmla="*/ 4780721 h 5546035"/>
                <a:gd name="connsiteX38" fmla="*/ 3985591 w 8249479"/>
                <a:gd name="connsiteY38" fmla="*/ 4999383 h 5546035"/>
                <a:gd name="connsiteX39" fmla="*/ 4452731 w 8249479"/>
                <a:gd name="connsiteY39" fmla="*/ 5317435 h 5546035"/>
                <a:gd name="connsiteX40" fmla="*/ 4909931 w 8249479"/>
                <a:gd name="connsiteY40" fmla="*/ 5327374 h 5546035"/>
                <a:gd name="connsiteX41" fmla="*/ 5327374 w 8249479"/>
                <a:gd name="connsiteY41" fmla="*/ 5297557 h 5546035"/>
                <a:gd name="connsiteX42" fmla="*/ 5724939 w 8249479"/>
                <a:gd name="connsiteY42" fmla="*/ 5218044 h 5546035"/>
                <a:gd name="connsiteX43" fmla="*/ 6072809 w 8249479"/>
                <a:gd name="connsiteY43" fmla="*/ 5168348 h 5546035"/>
                <a:gd name="connsiteX44" fmla="*/ 6490252 w 8249479"/>
                <a:gd name="connsiteY44" fmla="*/ 5158409 h 5546035"/>
                <a:gd name="connsiteX45" fmla="*/ 6877879 w 8249479"/>
                <a:gd name="connsiteY45" fmla="*/ 5148470 h 5546035"/>
                <a:gd name="connsiteX46" fmla="*/ 7682948 w 8249479"/>
                <a:gd name="connsiteY46" fmla="*/ 5098774 h 5546035"/>
                <a:gd name="connsiteX47" fmla="*/ 8249479 w 8249479"/>
                <a:gd name="connsiteY47" fmla="*/ 5178287 h 5546035"/>
                <a:gd name="connsiteX48" fmla="*/ 8169965 w 8249479"/>
                <a:gd name="connsiteY48" fmla="*/ 4880113 h 5546035"/>
                <a:gd name="connsiteX49" fmla="*/ 8130209 w 8249479"/>
                <a:gd name="connsiteY49" fmla="*/ 4482548 h 5546035"/>
                <a:gd name="connsiteX50" fmla="*/ 8090452 w 8249479"/>
                <a:gd name="connsiteY50" fmla="*/ 3935896 h 5546035"/>
                <a:gd name="connsiteX51" fmla="*/ 8080513 w 8249479"/>
                <a:gd name="connsiteY51" fmla="*/ 3458818 h 5546035"/>
                <a:gd name="connsiteX52" fmla="*/ 7961244 w 8249479"/>
                <a:gd name="connsiteY52" fmla="*/ 2504661 h 5546035"/>
                <a:gd name="connsiteX53" fmla="*/ 7961244 w 8249479"/>
                <a:gd name="connsiteY53" fmla="*/ 1858618 h 5546035"/>
                <a:gd name="connsiteX54" fmla="*/ 7951305 w 8249479"/>
                <a:gd name="connsiteY54" fmla="*/ 1302026 h 5546035"/>
                <a:gd name="connsiteX55" fmla="*/ 7951305 w 8249479"/>
                <a:gd name="connsiteY55" fmla="*/ 795131 h 5546035"/>
                <a:gd name="connsiteX56" fmla="*/ 7981122 w 8249479"/>
                <a:gd name="connsiteY56" fmla="*/ 417444 h 5546035"/>
                <a:gd name="connsiteX57" fmla="*/ 7981122 w 8249479"/>
                <a:gd name="connsiteY57" fmla="*/ 129209 h 5546035"/>
                <a:gd name="connsiteX58" fmla="*/ 7941365 w 8249479"/>
                <a:gd name="connsiteY58" fmla="*/ 29818 h 5546035"/>
                <a:gd name="connsiteX59" fmla="*/ 7822096 w 8249479"/>
                <a:gd name="connsiteY59" fmla="*/ 19879 h 5546035"/>
                <a:gd name="connsiteX60" fmla="*/ 7673009 w 8249479"/>
                <a:gd name="connsiteY60" fmla="*/ 208722 h 5546035"/>
                <a:gd name="connsiteX61" fmla="*/ 7643192 w 8249479"/>
                <a:gd name="connsiteY61" fmla="*/ 417444 h 5546035"/>
                <a:gd name="connsiteX62" fmla="*/ 7643192 w 8249479"/>
                <a:gd name="connsiteY62" fmla="*/ 715618 h 5546035"/>
                <a:gd name="connsiteX63" fmla="*/ 7673009 w 8249479"/>
                <a:gd name="connsiteY63" fmla="*/ 1113183 h 5546035"/>
                <a:gd name="connsiteX64" fmla="*/ 7712765 w 8249479"/>
                <a:gd name="connsiteY64" fmla="*/ 1540565 h 5546035"/>
                <a:gd name="connsiteX65" fmla="*/ 7722705 w 8249479"/>
                <a:gd name="connsiteY65" fmla="*/ 1948070 h 5546035"/>
                <a:gd name="connsiteX66" fmla="*/ 7782339 w 8249479"/>
                <a:gd name="connsiteY66" fmla="*/ 2514600 h 5546035"/>
                <a:gd name="connsiteX67" fmla="*/ 7802218 w 8249479"/>
                <a:gd name="connsiteY67" fmla="*/ 2872409 h 5546035"/>
                <a:gd name="connsiteX68" fmla="*/ 7802218 w 8249479"/>
                <a:gd name="connsiteY68" fmla="*/ 3200400 h 5546035"/>
                <a:gd name="connsiteX69" fmla="*/ 7792279 w 8249479"/>
                <a:gd name="connsiteY69" fmla="*/ 3597965 h 5546035"/>
                <a:gd name="connsiteX70" fmla="*/ 7663070 w 8249479"/>
                <a:gd name="connsiteY70" fmla="*/ 4313583 h 5546035"/>
                <a:gd name="connsiteX71" fmla="*/ 7394713 w 8249479"/>
                <a:gd name="connsiteY71" fmla="*/ 4552122 h 5546035"/>
                <a:gd name="connsiteX72" fmla="*/ 7017026 w 8249479"/>
                <a:gd name="connsiteY72" fmla="*/ 4731026 h 5546035"/>
                <a:gd name="connsiteX73" fmla="*/ 6818244 w 8249479"/>
                <a:gd name="connsiteY73" fmla="*/ 4790661 h 5546035"/>
                <a:gd name="connsiteX74" fmla="*/ 6579705 w 8249479"/>
                <a:gd name="connsiteY74" fmla="*/ 4721087 h 5546035"/>
                <a:gd name="connsiteX75" fmla="*/ 6778487 w 8249479"/>
                <a:gd name="connsiteY75" fmla="*/ 4393096 h 5546035"/>
                <a:gd name="connsiteX76" fmla="*/ 6997148 w 8249479"/>
                <a:gd name="connsiteY76" fmla="*/ 3766931 h 5546035"/>
                <a:gd name="connsiteX77" fmla="*/ 6977270 w 8249479"/>
                <a:gd name="connsiteY77" fmla="*/ 3419061 h 5546035"/>
                <a:gd name="connsiteX78" fmla="*/ 6917635 w 8249479"/>
                <a:gd name="connsiteY78" fmla="*/ 2773018 h 5546035"/>
                <a:gd name="connsiteX79" fmla="*/ 6848061 w 8249479"/>
                <a:gd name="connsiteY79" fmla="*/ 2425148 h 5546035"/>
                <a:gd name="connsiteX80" fmla="*/ 6788426 w 8249479"/>
                <a:gd name="connsiteY80" fmla="*/ 2067339 h 5546035"/>
                <a:gd name="connsiteX81" fmla="*/ 6748670 w 8249479"/>
                <a:gd name="connsiteY81" fmla="*/ 1749287 h 5546035"/>
                <a:gd name="connsiteX82" fmla="*/ 6748670 w 8249479"/>
                <a:gd name="connsiteY82" fmla="*/ 1192696 h 5546035"/>
                <a:gd name="connsiteX83" fmla="*/ 6748670 w 8249479"/>
                <a:gd name="connsiteY83" fmla="*/ 685800 h 5546035"/>
                <a:gd name="connsiteX84" fmla="*/ 6798365 w 8249479"/>
                <a:gd name="connsiteY84" fmla="*/ 437322 h 5546035"/>
                <a:gd name="connsiteX85" fmla="*/ 6867939 w 8249479"/>
                <a:gd name="connsiteY85" fmla="*/ 318052 h 5546035"/>
                <a:gd name="connsiteX86" fmla="*/ 6877879 w 8249479"/>
                <a:gd name="connsiteY86" fmla="*/ 69574 h 5546035"/>
                <a:gd name="connsiteX0" fmla="*/ 6877879 w 8249479"/>
                <a:gd name="connsiteY0" fmla="*/ 69574 h 5546035"/>
                <a:gd name="connsiteX1" fmla="*/ 6708913 w 8249479"/>
                <a:gd name="connsiteY1" fmla="*/ 0 h 5546035"/>
                <a:gd name="connsiteX2" fmla="*/ 6589644 w 8249479"/>
                <a:gd name="connsiteY2" fmla="*/ 69574 h 5546035"/>
                <a:gd name="connsiteX3" fmla="*/ 6490252 w 8249479"/>
                <a:gd name="connsiteY3" fmla="*/ 268357 h 5546035"/>
                <a:gd name="connsiteX4" fmla="*/ 6440557 w 8249479"/>
                <a:gd name="connsiteY4" fmla="*/ 496957 h 5546035"/>
                <a:gd name="connsiteX5" fmla="*/ 6390861 w 8249479"/>
                <a:gd name="connsiteY5" fmla="*/ 765313 h 5546035"/>
                <a:gd name="connsiteX6" fmla="*/ 6380922 w 8249479"/>
                <a:gd name="connsiteY6" fmla="*/ 1083365 h 5546035"/>
                <a:gd name="connsiteX7" fmla="*/ 6420679 w 8249479"/>
                <a:gd name="connsiteY7" fmla="*/ 1371600 h 5546035"/>
                <a:gd name="connsiteX8" fmla="*/ 6470374 w 8249479"/>
                <a:gd name="connsiteY8" fmla="*/ 1679713 h 5546035"/>
                <a:gd name="connsiteX9" fmla="*/ 6500192 w 8249479"/>
                <a:gd name="connsiteY9" fmla="*/ 1938131 h 5546035"/>
                <a:gd name="connsiteX10" fmla="*/ 6569765 w 8249479"/>
                <a:gd name="connsiteY10" fmla="*/ 2325757 h 5546035"/>
                <a:gd name="connsiteX11" fmla="*/ 6579705 w 8249479"/>
                <a:gd name="connsiteY11" fmla="*/ 2822713 h 5546035"/>
                <a:gd name="connsiteX12" fmla="*/ 6510131 w 8249479"/>
                <a:gd name="connsiteY12" fmla="*/ 3906079 h 5546035"/>
                <a:gd name="connsiteX13" fmla="*/ 6380922 w 8249479"/>
                <a:gd name="connsiteY13" fmla="*/ 4343400 h 5546035"/>
                <a:gd name="connsiteX14" fmla="*/ 6013174 w 8249479"/>
                <a:gd name="connsiteY14" fmla="*/ 4780722 h 5546035"/>
                <a:gd name="connsiteX15" fmla="*/ 5605670 w 8249479"/>
                <a:gd name="connsiteY15" fmla="*/ 4999383 h 5546035"/>
                <a:gd name="connsiteX16" fmla="*/ 4989444 w 8249479"/>
                <a:gd name="connsiteY16" fmla="*/ 5118652 h 5546035"/>
                <a:gd name="connsiteX17" fmla="*/ 4572000 w 8249479"/>
                <a:gd name="connsiteY17" fmla="*/ 4810539 h 5546035"/>
                <a:gd name="connsiteX18" fmla="*/ 3627783 w 8249479"/>
                <a:gd name="connsiteY18" fmla="*/ 4721087 h 5546035"/>
                <a:gd name="connsiteX19" fmla="*/ 2941983 w 8249479"/>
                <a:gd name="connsiteY19" fmla="*/ 4711148 h 5546035"/>
                <a:gd name="connsiteX20" fmla="*/ 2494722 w 8249479"/>
                <a:gd name="connsiteY20" fmla="*/ 4800600 h 5546035"/>
                <a:gd name="connsiteX21" fmla="*/ 1938131 w 8249479"/>
                <a:gd name="connsiteY21" fmla="*/ 4860234 h 5546035"/>
                <a:gd name="connsiteX22" fmla="*/ 1143000 w 8249479"/>
                <a:gd name="connsiteY22" fmla="*/ 5009322 h 5546035"/>
                <a:gd name="connsiteX23" fmla="*/ 824949 w 8249479"/>
                <a:gd name="connsiteY23" fmla="*/ 5068957 h 5546035"/>
                <a:gd name="connsiteX24" fmla="*/ 367747 w 8249479"/>
                <a:gd name="connsiteY24" fmla="*/ 5307497 h 5546035"/>
                <a:gd name="connsiteX25" fmla="*/ 0 w 8249479"/>
                <a:gd name="connsiteY25" fmla="*/ 5466522 h 5546035"/>
                <a:gd name="connsiteX26" fmla="*/ 19877 w 8249479"/>
                <a:gd name="connsiteY26" fmla="*/ 5546035 h 5546035"/>
                <a:gd name="connsiteX27" fmla="*/ 208722 w 8249479"/>
                <a:gd name="connsiteY27" fmla="*/ 5426766 h 5546035"/>
                <a:gd name="connsiteX28" fmla="*/ 616226 w 8249479"/>
                <a:gd name="connsiteY28" fmla="*/ 5218044 h 5546035"/>
                <a:gd name="connsiteX29" fmla="*/ 894522 w 8249479"/>
                <a:gd name="connsiteY29" fmla="*/ 5098774 h 5546035"/>
                <a:gd name="connsiteX30" fmla="*/ 1302026 w 8249479"/>
                <a:gd name="connsiteY30" fmla="*/ 5009323 h 5546035"/>
                <a:gd name="connsiteX31" fmla="*/ 1739348 w 8249479"/>
                <a:gd name="connsiteY31" fmla="*/ 4949687 h 5546035"/>
                <a:gd name="connsiteX32" fmla="*/ 2166731 w 8249479"/>
                <a:gd name="connsiteY32" fmla="*/ 4880114 h 5546035"/>
                <a:gd name="connsiteX33" fmla="*/ 2395331 w 8249479"/>
                <a:gd name="connsiteY33" fmla="*/ 4850297 h 5546035"/>
                <a:gd name="connsiteX34" fmla="*/ 2733260 w 8249479"/>
                <a:gd name="connsiteY34" fmla="*/ 4790662 h 5546035"/>
                <a:gd name="connsiteX35" fmla="*/ 2912165 w 8249479"/>
                <a:gd name="connsiteY35" fmla="*/ 4770784 h 5546035"/>
                <a:gd name="connsiteX36" fmla="*/ 3210340 w 8249479"/>
                <a:gd name="connsiteY36" fmla="*/ 4731027 h 5546035"/>
                <a:gd name="connsiteX37" fmla="*/ 3637722 w 8249479"/>
                <a:gd name="connsiteY37" fmla="*/ 4780721 h 5546035"/>
                <a:gd name="connsiteX38" fmla="*/ 3985591 w 8249479"/>
                <a:gd name="connsiteY38" fmla="*/ 4820479 h 5546035"/>
                <a:gd name="connsiteX39" fmla="*/ 4452731 w 8249479"/>
                <a:gd name="connsiteY39" fmla="*/ 5317435 h 5546035"/>
                <a:gd name="connsiteX40" fmla="*/ 4909931 w 8249479"/>
                <a:gd name="connsiteY40" fmla="*/ 5327374 h 5546035"/>
                <a:gd name="connsiteX41" fmla="*/ 5327374 w 8249479"/>
                <a:gd name="connsiteY41" fmla="*/ 5297557 h 5546035"/>
                <a:gd name="connsiteX42" fmla="*/ 5724939 w 8249479"/>
                <a:gd name="connsiteY42" fmla="*/ 5218044 h 5546035"/>
                <a:gd name="connsiteX43" fmla="*/ 6072809 w 8249479"/>
                <a:gd name="connsiteY43" fmla="*/ 5168348 h 5546035"/>
                <a:gd name="connsiteX44" fmla="*/ 6490252 w 8249479"/>
                <a:gd name="connsiteY44" fmla="*/ 5158409 h 5546035"/>
                <a:gd name="connsiteX45" fmla="*/ 6877879 w 8249479"/>
                <a:gd name="connsiteY45" fmla="*/ 5148470 h 5546035"/>
                <a:gd name="connsiteX46" fmla="*/ 7682948 w 8249479"/>
                <a:gd name="connsiteY46" fmla="*/ 5098774 h 5546035"/>
                <a:gd name="connsiteX47" fmla="*/ 8249479 w 8249479"/>
                <a:gd name="connsiteY47" fmla="*/ 5178287 h 5546035"/>
                <a:gd name="connsiteX48" fmla="*/ 8169965 w 8249479"/>
                <a:gd name="connsiteY48" fmla="*/ 4880113 h 5546035"/>
                <a:gd name="connsiteX49" fmla="*/ 8130209 w 8249479"/>
                <a:gd name="connsiteY49" fmla="*/ 4482548 h 5546035"/>
                <a:gd name="connsiteX50" fmla="*/ 8090452 w 8249479"/>
                <a:gd name="connsiteY50" fmla="*/ 3935896 h 5546035"/>
                <a:gd name="connsiteX51" fmla="*/ 8080513 w 8249479"/>
                <a:gd name="connsiteY51" fmla="*/ 3458818 h 5546035"/>
                <a:gd name="connsiteX52" fmla="*/ 7961244 w 8249479"/>
                <a:gd name="connsiteY52" fmla="*/ 2504661 h 5546035"/>
                <a:gd name="connsiteX53" fmla="*/ 7961244 w 8249479"/>
                <a:gd name="connsiteY53" fmla="*/ 1858618 h 5546035"/>
                <a:gd name="connsiteX54" fmla="*/ 7951305 w 8249479"/>
                <a:gd name="connsiteY54" fmla="*/ 1302026 h 5546035"/>
                <a:gd name="connsiteX55" fmla="*/ 7951305 w 8249479"/>
                <a:gd name="connsiteY55" fmla="*/ 795131 h 5546035"/>
                <a:gd name="connsiteX56" fmla="*/ 7981122 w 8249479"/>
                <a:gd name="connsiteY56" fmla="*/ 417444 h 5546035"/>
                <a:gd name="connsiteX57" fmla="*/ 7981122 w 8249479"/>
                <a:gd name="connsiteY57" fmla="*/ 129209 h 5546035"/>
                <a:gd name="connsiteX58" fmla="*/ 7941365 w 8249479"/>
                <a:gd name="connsiteY58" fmla="*/ 29818 h 5546035"/>
                <a:gd name="connsiteX59" fmla="*/ 7822096 w 8249479"/>
                <a:gd name="connsiteY59" fmla="*/ 19879 h 5546035"/>
                <a:gd name="connsiteX60" fmla="*/ 7673009 w 8249479"/>
                <a:gd name="connsiteY60" fmla="*/ 208722 h 5546035"/>
                <a:gd name="connsiteX61" fmla="*/ 7643192 w 8249479"/>
                <a:gd name="connsiteY61" fmla="*/ 417444 h 5546035"/>
                <a:gd name="connsiteX62" fmla="*/ 7643192 w 8249479"/>
                <a:gd name="connsiteY62" fmla="*/ 715618 h 5546035"/>
                <a:gd name="connsiteX63" fmla="*/ 7673009 w 8249479"/>
                <a:gd name="connsiteY63" fmla="*/ 1113183 h 5546035"/>
                <a:gd name="connsiteX64" fmla="*/ 7712765 w 8249479"/>
                <a:gd name="connsiteY64" fmla="*/ 1540565 h 5546035"/>
                <a:gd name="connsiteX65" fmla="*/ 7722705 w 8249479"/>
                <a:gd name="connsiteY65" fmla="*/ 1948070 h 5546035"/>
                <a:gd name="connsiteX66" fmla="*/ 7782339 w 8249479"/>
                <a:gd name="connsiteY66" fmla="*/ 2514600 h 5546035"/>
                <a:gd name="connsiteX67" fmla="*/ 7802218 w 8249479"/>
                <a:gd name="connsiteY67" fmla="*/ 2872409 h 5546035"/>
                <a:gd name="connsiteX68" fmla="*/ 7802218 w 8249479"/>
                <a:gd name="connsiteY68" fmla="*/ 3200400 h 5546035"/>
                <a:gd name="connsiteX69" fmla="*/ 7792279 w 8249479"/>
                <a:gd name="connsiteY69" fmla="*/ 3597965 h 5546035"/>
                <a:gd name="connsiteX70" fmla="*/ 7663070 w 8249479"/>
                <a:gd name="connsiteY70" fmla="*/ 4313583 h 5546035"/>
                <a:gd name="connsiteX71" fmla="*/ 7394713 w 8249479"/>
                <a:gd name="connsiteY71" fmla="*/ 4552122 h 5546035"/>
                <a:gd name="connsiteX72" fmla="*/ 7017026 w 8249479"/>
                <a:gd name="connsiteY72" fmla="*/ 4731026 h 5546035"/>
                <a:gd name="connsiteX73" fmla="*/ 6818244 w 8249479"/>
                <a:gd name="connsiteY73" fmla="*/ 4790661 h 5546035"/>
                <a:gd name="connsiteX74" fmla="*/ 6579705 w 8249479"/>
                <a:gd name="connsiteY74" fmla="*/ 4721087 h 5546035"/>
                <a:gd name="connsiteX75" fmla="*/ 6778487 w 8249479"/>
                <a:gd name="connsiteY75" fmla="*/ 4393096 h 5546035"/>
                <a:gd name="connsiteX76" fmla="*/ 6997148 w 8249479"/>
                <a:gd name="connsiteY76" fmla="*/ 3766931 h 5546035"/>
                <a:gd name="connsiteX77" fmla="*/ 6977270 w 8249479"/>
                <a:gd name="connsiteY77" fmla="*/ 3419061 h 5546035"/>
                <a:gd name="connsiteX78" fmla="*/ 6917635 w 8249479"/>
                <a:gd name="connsiteY78" fmla="*/ 2773018 h 5546035"/>
                <a:gd name="connsiteX79" fmla="*/ 6848061 w 8249479"/>
                <a:gd name="connsiteY79" fmla="*/ 2425148 h 5546035"/>
                <a:gd name="connsiteX80" fmla="*/ 6788426 w 8249479"/>
                <a:gd name="connsiteY80" fmla="*/ 2067339 h 5546035"/>
                <a:gd name="connsiteX81" fmla="*/ 6748670 w 8249479"/>
                <a:gd name="connsiteY81" fmla="*/ 1749287 h 5546035"/>
                <a:gd name="connsiteX82" fmla="*/ 6748670 w 8249479"/>
                <a:gd name="connsiteY82" fmla="*/ 1192696 h 5546035"/>
                <a:gd name="connsiteX83" fmla="*/ 6748670 w 8249479"/>
                <a:gd name="connsiteY83" fmla="*/ 685800 h 5546035"/>
                <a:gd name="connsiteX84" fmla="*/ 6798365 w 8249479"/>
                <a:gd name="connsiteY84" fmla="*/ 437322 h 5546035"/>
                <a:gd name="connsiteX85" fmla="*/ 6867939 w 8249479"/>
                <a:gd name="connsiteY85" fmla="*/ 318052 h 5546035"/>
                <a:gd name="connsiteX86" fmla="*/ 6877879 w 8249479"/>
                <a:gd name="connsiteY86" fmla="*/ 69574 h 5546035"/>
                <a:gd name="connsiteX0" fmla="*/ 6877879 w 8249479"/>
                <a:gd name="connsiteY0" fmla="*/ 69574 h 5546035"/>
                <a:gd name="connsiteX1" fmla="*/ 6708913 w 8249479"/>
                <a:gd name="connsiteY1" fmla="*/ 0 h 5546035"/>
                <a:gd name="connsiteX2" fmla="*/ 6589644 w 8249479"/>
                <a:gd name="connsiteY2" fmla="*/ 69574 h 5546035"/>
                <a:gd name="connsiteX3" fmla="*/ 6490252 w 8249479"/>
                <a:gd name="connsiteY3" fmla="*/ 268357 h 5546035"/>
                <a:gd name="connsiteX4" fmla="*/ 6440557 w 8249479"/>
                <a:gd name="connsiteY4" fmla="*/ 496957 h 5546035"/>
                <a:gd name="connsiteX5" fmla="*/ 6390861 w 8249479"/>
                <a:gd name="connsiteY5" fmla="*/ 765313 h 5546035"/>
                <a:gd name="connsiteX6" fmla="*/ 6380922 w 8249479"/>
                <a:gd name="connsiteY6" fmla="*/ 1083365 h 5546035"/>
                <a:gd name="connsiteX7" fmla="*/ 6420679 w 8249479"/>
                <a:gd name="connsiteY7" fmla="*/ 1371600 h 5546035"/>
                <a:gd name="connsiteX8" fmla="*/ 6470374 w 8249479"/>
                <a:gd name="connsiteY8" fmla="*/ 1679713 h 5546035"/>
                <a:gd name="connsiteX9" fmla="*/ 6500192 w 8249479"/>
                <a:gd name="connsiteY9" fmla="*/ 1938131 h 5546035"/>
                <a:gd name="connsiteX10" fmla="*/ 6569765 w 8249479"/>
                <a:gd name="connsiteY10" fmla="*/ 2325757 h 5546035"/>
                <a:gd name="connsiteX11" fmla="*/ 6579705 w 8249479"/>
                <a:gd name="connsiteY11" fmla="*/ 2822713 h 5546035"/>
                <a:gd name="connsiteX12" fmla="*/ 6510131 w 8249479"/>
                <a:gd name="connsiteY12" fmla="*/ 3906079 h 5546035"/>
                <a:gd name="connsiteX13" fmla="*/ 6380922 w 8249479"/>
                <a:gd name="connsiteY13" fmla="*/ 4343400 h 5546035"/>
                <a:gd name="connsiteX14" fmla="*/ 6013174 w 8249479"/>
                <a:gd name="connsiteY14" fmla="*/ 4780722 h 5546035"/>
                <a:gd name="connsiteX15" fmla="*/ 5605670 w 8249479"/>
                <a:gd name="connsiteY15" fmla="*/ 4999383 h 5546035"/>
                <a:gd name="connsiteX16" fmla="*/ 5088835 w 8249479"/>
                <a:gd name="connsiteY16" fmla="*/ 4770782 h 5546035"/>
                <a:gd name="connsiteX17" fmla="*/ 4572000 w 8249479"/>
                <a:gd name="connsiteY17" fmla="*/ 4810539 h 5546035"/>
                <a:gd name="connsiteX18" fmla="*/ 3627783 w 8249479"/>
                <a:gd name="connsiteY18" fmla="*/ 4721087 h 5546035"/>
                <a:gd name="connsiteX19" fmla="*/ 2941983 w 8249479"/>
                <a:gd name="connsiteY19" fmla="*/ 4711148 h 5546035"/>
                <a:gd name="connsiteX20" fmla="*/ 2494722 w 8249479"/>
                <a:gd name="connsiteY20" fmla="*/ 4800600 h 5546035"/>
                <a:gd name="connsiteX21" fmla="*/ 1938131 w 8249479"/>
                <a:gd name="connsiteY21" fmla="*/ 4860234 h 5546035"/>
                <a:gd name="connsiteX22" fmla="*/ 1143000 w 8249479"/>
                <a:gd name="connsiteY22" fmla="*/ 5009322 h 5546035"/>
                <a:gd name="connsiteX23" fmla="*/ 824949 w 8249479"/>
                <a:gd name="connsiteY23" fmla="*/ 5068957 h 5546035"/>
                <a:gd name="connsiteX24" fmla="*/ 367747 w 8249479"/>
                <a:gd name="connsiteY24" fmla="*/ 5307497 h 5546035"/>
                <a:gd name="connsiteX25" fmla="*/ 0 w 8249479"/>
                <a:gd name="connsiteY25" fmla="*/ 5466522 h 5546035"/>
                <a:gd name="connsiteX26" fmla="*/ 19877 w 8249479"/>
                <a:gd name="connsiteY26" fmla="*/ 5546035 h 5546035"/>
                <a:gd name="connsiteX27" fmla="*/ 208722 w 8249479"/>
                <a:gd name="connsiteY27" fmla="*/ 5426766 h 5546035"/>
                <a:gd name="connsiteX28" fmla="*/ 616226 w 8249479"/>
                <a:gd name="connsiteY28" fmla="*/ 5218044 h 5546035"/>
                <a:gd name="connsiteX29" fmla="*/ 894522 w 8249479"/>
                <a:gd name="connsiteY29" fmla="*/ 5098774 h 5546035"/>
                <a:gd name="connsiteX30" fmla="*/ 1302026 w 8249479"/>
                <a:gd name="connsiteY30" fmla="*/ 5009323 h 5546035"/>
                <a:gd name="connsiteX31" fmla="*/ 1739348 w 8249479"/>
                <a:gd name="connsiteY31" fmla="*/ 4949687 h 5546035"/>
                <a:gd name="connsiteX32" fmla="*/ 2166731 w 8249479"/>
                <a:gd name="connsiteY32" fmla="*/ 4880114 h 5546035"/>
                <a:gd name="connsiteX33" fmla="*/ 2395331 w 8249479"/>
                <a:gd name="connsiteY33" fmla="*/ 4850297 h 5546035"/>
                <a:gd name="connsiteX34" fmla="*/ 2733260 w 8249479"/>
                <a:gd name="connsiteY34" fmla="*/ 4790662 h 5546035"/>
                <a:gd name="connsiteX35" fmla="*/ 2912165 w 8249479"/>
                <a:gd name="connsiteY35" fmla="*/ 4770784 h 5546035"/>
                <a:gd name="connsiteX36" fmla="*/ 3210340 w 8249479"/>
                <a:gd name="connsiteY36" fmla="*/ 4731027 h 5546035"/>
                <a:gd name="connsiteX37" fmla="*/ 3637722 w 8249479"/>
                <a:gd name="connsiteY37" fmla="*/ 4780721 h 5546035"/>
                <a:gd name="connsiteX38" fmla="*/ 3985591 w 8249479"/>
                <a:gd name="connsiteY38" fmla="*/ 4820479 h 5546035"/>
                <a:gd name="connsiteX39" fmla="*/ 4452731 w 8249479"/>
                <a:gd name="connsiteY39" fmla="*/ 5317435 h 5546035"/>
                <a:gd name="connsiteX40" fmla="*/ 4909931 w 8249479"/>
                <a:gd name="connsiteY40" fmla="*/ 5327374 h 5546035"/>
                <a:gd name="connsiteX41" fmla="*/ 5327374 w 8249479"/>
                <a:gd name="connsiteY41" fmla="*/ 5297557 h 5546035"/>
                <a:gd name="connsiteX42" fmla="*/ 5724939 w 8249479"/>
                <a:gd name="connsiteY42" fmla="*/ 5218044 h 5546035"/>
                <a:gd name="connsiteX43" fmla="*/ 6072809 w 8249479"/>
                <a:gd name="connsiteY43" fmla="*/ 5168348 h 5546035"/>
                <a:gd name="connsiteX44" fmla="*/ 6490252 w 8249479"/>
                <a:gd name="connsiteY44" fmla="*/ 5158409 h 5546035"/>
                <a:gd name="connsiteX45" fmla="*/ 6877879 w 8249479"/>
                <a:gd name="connsiteY45" fmla="*/ 5148470 h 5546035"/>
                <a:gd name="connsiteX46" fmla="*/ 7682948 w 8249479"/>
                <a:gd name="connsiteY46" fmla="*/ 5098774 h 5546035"/>
                <a:gd name="connsiteX47" fmla="*/ 8249479 w 8249479"/>
                <a:gd name="connsiteY47" fmla="*/ 5178287 h 5546035"/>
                <a:gd name="connsiteX48" fmla="*/ 8169965 w 8249479"/>
                <a:gd name="connsiteY48" fmla="*/ 4880113 h 5546035"/>
                <a:gd name="connsiteX49" fmla="*/ 8130209 w 8249479"/>
                <a:gd name="connsiteY49" fmla="*/ 4482548 h 5546035"/>
                <a:gd name="connsiteX50" fmla="*/ 8090452 w 8249479"/>
                <a:gd name="connsiteY50" fmla="*/ 3935896 h 5546035"/>
                <a:gd name="connsiteX51" fmla="*/ 8080513 w 8249479"/>
                <a:gd name="connsiteY51" fmla="*/ 3458818 h 5546035"/>
                <a:gd name="connsiteX52" fmla="*/ 7961244 w 8249479"/>
                <a:gd name="connsiteY52" fmla="*/ 2504661 h 5546035"/>
                <a:gd name="connsiteX53" fmla="*/ 7961244 w 8249479"/>
                <a:gd name="connsiteY53" fmla="*/ 1858618 h 5546035"/>
                <a:gd name="connsiteX54" fmla="*/ 7951305 w 8249479"/>
                <a:gd name="connsiteY54" fmla="*/ 1302026 h 5546035"/>
                <a:gd name="connsiteX55" fmla="*/ 7951305 w 8249479"/>
                <a:gd name="connsiteY55" fmla="*/ 795131 h 5546035"/>
                <a:gd name="connsiteX56" fmla="*/ 7981122 w 8249479"/>
                <a:gd name="connsiteY56" fmla="*/ 417444 h 5546035"/>
                <a:gd name="connsiteX57" fmla="*/ 7981122 w 8249479"/>
                <a:gd name="connsiteY57" fmla="*/ 129209 h 5546035"/>
                <a:gd name="connsiteX58" fmla="*/ 7941365 w 8249479"/>
                <a:gd name="connsiteY58" fmla="*/ 29818 h 5546035"/>
                <a:gd name="connsiteX59" fmla="*/ 7822096 w 8249479"/>
                <a:gd name="connsiteY59" fmla="*/ 19879 h 5546035"/>
                <a:gd name="connsiteX60" fmla="*/ 7673009 w 8249479"/>
                <a:gd name="connsiteY60" fmla="*/ 208722 h 5546035"/>
                <a:gd name="connsiteX61" fmla="*/ 7643192 w 8249479"/>
                <a:gd name="connsiteY61" fmla="*/ 417444 h 5546035"/>
                <a:gd name="connsiteX62" fmla="*/ 7643192 w 8249479"/>
                <a:gd name="connsiteY62" fmla="*/ 715618 h 5546035"/>
                <a:gd name="connsiteX63" fmla="*/ 7673009 w 8249479"/>
                <a:gd name="connsiteY63" fmla="*/ 1113183 h 5546035"/>
                <a:gd name="connsiteX64" fmla="*/ 7712765 w 8249479"/>
                <a:gd name="connsiteY64" fmla="*/ 1540565 h 5546035"/>
                <a:gd name="connsiteX65" fmla="*/ 7722705 w 8249479"/>
                <a:gd name="connsiteY65" fmla="*/ 1948070 h 5546035"/>
                <a:gd name="connsiteX66" fmla="*/ 7782339 w 8249479"/>
                <a:gd name="connsiteY66" fmla="*/ 2514600 h 5546035"/>
                <a:gd name="connsiteX67" fmla="*/ 7802218 w 8249479"/>
                <a:gd name="connsiteY67" fmla="*/ 2872409 h 5546035"/>
                <a:gd name="connsiteX68" fmla="*/ 7802218 w 8249479"/>
                <a:gd name="connsiteY68" fmla="*/ 3200400 h 5546035"/>
                <a:gd name="connsiteX69" fmla="*/ 7792279 w 8249479"/>
                <a:gd name="connsiteY69" fmla="*/ 3597965 h 5546035"/>
                <a:gd name="connsiteX70" fmla="*/ 7663070 w 8249479"/>
                <a:gd name="connsiteY70" fmla="*/ 4313583 h 5546035"/>
                <a:gd name="connsiteX71" fmla="*/ 7394713 w 8249479"/>
                <a:gd name="connsiteY71" fmla="*/ 4552122 h 5546035"/>
                <a:gd name="connsiteX72" fmla="*/ 7017026 w 8249479"/>
                <a:gd name="connsiteY72" fmla="*/ 4731026 h 5546035"/>
                <a:gd name="connsiteX73" fmla="*/ 6818244 w 8249479"/>
                <a:gd name="connsiteY73" fmla="*/ 4790661 h 5546035"/>
                <a:gd name="connsiteX74" fmla="*/ 6579705 w 8249479"/>
                <a:gd name="connsiteY74" fmla="*/ 4721087 h 5546035"/>
                <a:gd name="connsiteX75" fmla="*/ 6778487 w 8249479"/>
                <a:gd name="connsiteY75" fmla="*/ 4393096 h 5546035"/>
                <a:gd name="connsiteX76" fmla="*/ 6997148 w 8249479"/>
                <a:gd name="connsiteY76" fmla="*/ 3766931 h 5546035"/>
                <a:gd name="connsiteX77" fmla="*/ 6977270 w 8249479"/>
                <a:gd name="connsiteY77" fmla="*/ 3419061 h 5546035"/>
                <a:gd name="connsiteX78" fmla="*/ 6917635 w 8249479"/>
                <a:gd name="connsiteY78" fmla="*/ 2773018 h 5546035"/>
                <a:gd name="connsiteX79" fmla="*/ 6848061 w 8249479"/>
                <a:gd name="connsiteY79" fmla="*/ 2425148 h 5546035"/>
                <a:gd name="connsiteX80" fmla="*/ 6788426 w 8249479"/>
                <a:gd name="connsiteY80" fmla="*/ 2067339 h 5546035"/>
                <a:gd name="connsiteX81" fmla="*/ 6748670 w 8249479"/>
                <a:gd name="connsiteY81" fmla="*/ 1749287 h 5546035"/>
                <a:gd name="connsiteX82" fmla="*/ 6748670 w 8249479"/>
                <a:gd name="connsiteY82" fmla="*/ 1192696 h 5546035"/>
                <a:gd name="connsiteX83" fmla="*/ 6748670 w 8249479"/>
                <a:gd name="connsiteY83" fmla="*/ 685800 h 5546035"/>
                <a:gd name="connsiteX84" fmla="*/ 6798365 w 8249479"/>
                <a:gd name="connsiteY84" fmla="*/ 437322 h 5546035"/>
                <a:gd name="connsiteX85" fmla="*/ 6867939 w 8249479"/>
                <a:gd name="connsiteY85" fmla="*/ 318052 h 5546035"/>
                <a:gd name="connsiteX86" fmla="*/ 6877879 w 8249479"/>
                <a:gd name="connsiteY86" fmla="*/ 69574 h 5546035"/>
                <a:gd name="connsiteX0" fmla="*/ 6877879 w 8249479"/>
                <a:gd name="connsiteY0" fmla="*/ 69574 h 5546035"/>
                <a:gd name="connsiteX1" fmla="*/ 6708913 w 8249479"/>
                <a:gd name="connsiteY1" fmla="*/ 0 h 5546035"/>
                <a:gd name="connsiteX2" fmla="*/ 6589644 w 8249479"/>
                <a:gd name="connsiteY2" fmla="*/ 69574 h 5546035"/>
                <a:gd name="connsiteX3" fmla="*/ 6490252 w 8249479"/>
                <a:gd name="connsiteY3" fmla="*/ 268357 h 5546035"/>
                <a:gd name="connsiteX4" fmla="*/ 6440557 w 8249479"/>
                <a:gd name="connsiteY4" fmla="*/ 496957 h 5546035"/>
                <a:gd name="connsiteX5" fmla="*/ 6390861 w 8249479"/>
                <a:gd name="connsiteY5" fmla="*/ 765313 h 5546035"/>
                <a:gd name="connsiteX6" fmla="*/ 6380922 w 8249479"/>
                <a:gd name="connsiteY6" fmla="*/ 1083365 h 5546035"/>
                <a:gd name="connsiteX7" fmla="*/ 6420679 w 8249479"/>
                <a:gd name="connsiteY7" fmla="*/ 1371600 h 5546035"/>
                <a:gd name="connsiteX8" fmla="*/ 6470374 w 8249479"/>
                <a:gd name="connsiteY8" fmla="*/ 1679713 h 5546035"/>
                <a:gd name="connsiteX9" fmla="*/ 6500192 w 8249479"/>
                <a:gd name="connsiteY9" fmla="*/ 1938131 h 5546035"/>
                <a:gd name="connsiteX10" fmla="*/ 6569765 w 8249479"/>
                <a:gd name="connsiteY10" fmla="*/ 2325757 h 5546035"/>
                <a:gd name="connsiteX11" fmla="*/ 6579705 w 8249479"/>
                <a:gd name="connsiteY11" fmla="*/ 2822713 h 5546035"/>
                <a:gd name="connsiteX12" fmla="*/ 6510131 w 8249479"/>
                <a:gd name="connsiteY12" fmla="*/ 3906079 h 5546035"/>
                <a:gd name="connsiteX13" fmla="*/ 6380922 w 8249479"/>
                <a:gd name="connsiteY13" fmla="*/ 4343400 h 5546035"/>
                <a:gd name="connsiteX14" fmla="*/ 6013174 w 8249479"/>
                <a:gd name="connsiteY14" fmla="*/ 4780722 h 5546035"/>
                <a:gd name="connsiteX15" fmla="*/ 5605670 w 8249479"/>
                <a:gd name="connsiteY15" fmla="*/ 4999383 h 5546035"/>
                <a:gd name="connsiteX16" fmla="*/ 5088835 w 8249479"/>
                <a:gd name="connsiteY16" fmla="*/ 4770782 h 5546035"/>
                <a:gd name="connsiteX17" fmla="*/ 4581940 w 8249479"/>
                <a:gd name="connsiteY17" fmla="*/ 4701209 h 5546035"/>
                <a:gd name="connsiteX18" fmla="*/ 3627783 w 8249479"/>
                <a:gd name="connsiteY18" fmla="*/ 4721087 h 5546035"/>
                <a:gd name="connsiteX19" fmla="*/ 2941983 w 8249479"/>
                <a:gd name="connsiteY19" fmla="*/ 4711148 h 5546035"/>
                <a:gd name="connsiteX20" fmla="*/ 2494722 w 8249479"/>
                <a:gd name="connsiteY20" fmla="*/ 4800600 h 5546035"/>
                <a:gd name="connsiteX21" fmla="*/ 1938131 w 8249479"/>
                <a:gd name="connsiteY21" fmla="*/ 4860234 h 5546035"/>
                <a:gd name="connsiteX22" fmla="*/ 1143000 w 8249479"/>
                <a:gd name="connsiteY22" fmla="*/ 5009322 h 5546035"/>
                <a:gd name="connsiteX23" fmla="*/ 824949 w 8249479"/>
                <a:gd name="connsiteY23" fmla="*/ 5068957 h 5546035"/>
                <a:gd name="connsiteX24" fmla="*/ 367747 w 8249479"/>
                <a:gd name="connsiteY24" fmla="*/ 5307497 h 5546035"/>
                <a:gd name="connsiteX25" fmla="*/ 0 w 8249479"/>
                <a:gd name="connsiteY25" fmla="*/ 5466522 h 5546035"/>
                <a:gd name="connsiteX26" fmla="*/ 19877 w 8249479"/>
                <a:gd name="connsiteY26" fmla="*/ 5546035 h 5546035"/>
                <a:gd name="connsiteX27" fmla="*/ 208722 w 8249479"/>
                <a:gd name="connsiteY27" fmla="*/ 5426766 h 5546035"/>
                <a:gd name="connsiteX28" fmla="*/ 616226 w 8249479"/>
                <a:gd name="connsiteY28" fmla="*/ 5218044 h 5546035"/>
                <a:gd name="connsiteX29" fmla="*/ 894522 w 8249479"/>
                <a:gd name="connsiteY29" fmla="*/ 5098774 h 5546035"/>
                <a:gd name="connsiteX30" fmla="*/ 1302026 w 8249479"/>
                <a:gd name="connsiteY30" fmla="*/ 5009323 h 5546035"/>
                <a:gd name="connsiteX31" fmla="*/ 1739348 w 8249479"/>
                <a:gd name="connsiteY31" fmla="*/ 4949687 h 5546035"/>
                <a:gd name="connsiteX32" fmla="*/ 2166731 w 8249479"/>
                <a:gd name="connsiteY32" fmla="*/ 4880114 h 5546035"/>
                <a:gd name="connsiteX33" fmla="*/ 2395331 w 8249479"/>
                <a:gd name="connsiteY33" fmla="*/ 4850297 h 5546035"/>
                <a:gd name="connsiteX34" fmla="*/ 2733260 w 8249479"/>
                <a:gd name="connsiteY34" fmla="*/ 4790662 h 5546035"/>
                <a:gd name="connsiteX35" fmla="*/ 2912165 w 8249479"/>
                <a:gd name="connsiteY35" fmla="*/ 4770784 h 5546035"/>
                <a:gd name="connsiteX36" fmla="*/ 3210340 w 8249479"/>
                <a:gd name="connsiteY36" fmla="*/ 4731027 h 5546035"/>
                <a:gd name="connsiteX37" fmla="*/ 3637722 w 8249479"/>
                <a:gd name="connsiteY37" fmla="*/ 4780721 h 5546035"/>
                <a:gd name="connsiteX38" fmla="*/ 3985591 w 8249479"/>
                <a:gd name="connsiteY38" fmla="*/ 4820479 h 5546035"/>
                <a:gd name="connsiteX39" fmla="*/ 4452731 w 8249479"/>
                <a:gd name="connsiteY39" fmla="*/ 5317435 h 5546035"/>
                <a:gd name="connsiteX40" fmla="*/ 4909931 w 8249479"/>
                <a:gd name="connsiteY40" fmla="*/ 5327374 h 5546035"/>
                <a:gd name="connsiteX41" fmla="*/ 5327374 w 8249479"/>
                <a:gd name="connsiteY41" fmla="*/ 5297557 h 5546035"/>
                <a:gd name="connsiteX42" fmla="*/ 5724939 w 8249479"/>
                <a:gd name="connsiteY42" fmla="*/ 5218044 h 5546035"/>
                <a:gd name="connsiteX43" fmla="*/ 6072809 w 8249479"/>
                <a:gd name="connsiteY43" fmla="*/ 5168348 h 5546035"/>
                <a:gd name="connsiteX44" fmla="*/ 6490252 w 8249479"/>
                <a:gd name="connsiteY44" fmla="*/ 5158409 h 5546035"/>
                <a:gd name="connsiteX45" fmla="*/ 6877879 w 8249479"/>
                <a:gd name="connsiteY45" fmla="*/ 5148470 h 5546035"/>
                <a:gd name="connsiteX46" fmla="*/ 7682948 w 8249479"/>
                <a:gd name="connsiteY46" fmla="*/ 5098774 h 5546035"/>
                <a:gd name="connsiteX47" fmla="*/ 8249479 w 8249479"/>
                <a:gd name="connsiteY47" fmla="*/ 5178287 h 5546035"/>
                <a:gd name="connsiteX48" fmla="*/ 8169965 w 8249479"/>
                <a:gd name="connsiteY48" fmla="*/ 4880113 h 5546035"/>
                <a:gd name="connsiteX49" fmla="*/ 8130209 w 8249479"/>
                <a:gd name="connsiteY49" fmla="*/ 4482548 h 5546035"/>
                <a:gd name="connsiteX50" fmla="*/ 8090452 w 8249479"/>
                <a:gd name="connsiteY50" fmla="*/ 3935896 h 5546035"/>
                <a:gd name="connsiteX51" fmla="*/ 8080513 w 8249479"/>
                <a:gd name="connsiteY51" fmla="*/ 3458818 h 5546035"/>
                <a:gd name="connsiteX52" fmla="*/ 7961244 w 8249479"/>
                <a:gd name="connsiteY52" fmla="*/ 2504661 h 5546035"/>
                <a:gd name="connsiteX53" fmla="*/ 7961244 w 8249479"/>
                <a:gd name="connsiteY53" fmla="*/ 1858618 h 5546035"/>
                <a:gd name="connsiteX54" fmla="*/ 7951305 w 8249479"/>
                <a:gd name="connsiteY54" fmla="*/ 1302026 h 5546035"/>
                <a:gd name="connsiteX55" fmla="*/ 7951305 w 8249479"/>
                <a:gd name="connsiteY55" fmla="*/ 795131 h 5546035"/>
                <a:gd name="connsiteX56" fmla="*/ 7981122 w 8249479"/>
                <a:gd name="connsiteY56" fmla="*/ 417444 h 5546035"/>
                <a:gd name="connsiteX57" fmla="*/ 7981122 w 8249479"/>
                <a:gd name="connsiteY57" fmla="*/ 129209 h 5546035"/>
                <a:gd name="connsiteX58" fmla="*/ 7941365 w 8249479"/>
                <a:gd name="connsiteY58" fmla="*/ 29818 h 5546035"/>
                <a:gd name="connsiteX59" fmla="*/ 7822096 w 8249479"/>
                <a:gd name="connsiteY59" fmla="*/ 19879 h 5546035"/>
                <a:gd name="connsiteX60" fmla="*/ 7673009 w 8249479"/>
                <a:gd name="connsiteY60" fmla="*/ 208722 h 5546035"/>
                <a:gd name="connsiteX61" fmla="*/ 7643192 w 8249479"/>
                <a:gd name="connsiteY61" fmla="*/ 417444 h 5546035"/>
                <a:gd name="connsiteX62" fmla="*/ 7643192 w 8249479"/>
                <a:gd name="connsiteY62" fmla="*/ 715618 h 5546035"/>
                <a:gd name="connsiteX63" fmla="*/ 7673009 w 8249479"/>
                <a:gd name="connsiteY63" fmla="*/ 1113183 h 5546035"/>
                <a:gd name="connsiteX64" fmla="*/ 7712765 w 8249479"/>
                <a:gd name="connsiteY64" fmla="*/ 1540565 h 5546035"/>
                <a:gd name="connsiteX65" fmla="*/ 7722705 w 8249479"/>
                <a:gd name="connsiteY65" fmla="*/ 1948070 h 5546035"/>
                <a:gd name="connsiteX66" fmla="*/ 7782339 w 8249479"/>
                <a:gd name="connsiteY66" fmla="*/ 2514600 h 5546035"/>
                <a:gd name="connsiteX67" fmla="*/ 7802218 w 8249479"/>
                <a:gd name="connsiteY67" fmla="*/ 2872409 h 5546035"/>
                <a:gd name="connsiteX68" fmla="*/ 7802218 w 8249479"/>
                <a:gd name="connsiteY68" fmla="*/ 3200400 h 5546035"/>
                <a:gd name="connsiteX69" fmla="*/ 7792279 w 8249479"/>
                <a:gd name="connsiteY69" fmla="*/ 3597965 h 5546035"/>
                <a:gd name="connsiteX70" fmla="*/ 7663070 w 8249479"/>
                <a:gd name="connsiteY70" fmla="*/ 4313583 h 5546035"/>
                <a:gd name="connsiteX71" fmla="*/ 7394713 w 8249479"/>
                <a:gd name="connsiteY71" fmla="*/ 4552122 h 5546035"/>
                <a:gd name="connsiteX72" fmla="*/ 7017026 w 8249479"/>
                <a:gd name="connsiteY72" fmla="*/ 4731026 h 5546035"/>
                <a:gd name="connsiteX73" fmla="*/ 6818244 w 8249479"/>
                <a:gd name="connsiteY73" fmla="*/ 4790661 h 5546035"/>
                <a:gd name="connsiteX74" fmla="*/ 6579705 w 8249479"/>
                <a:gd name="connsiteY74" fmla="*/ 4721087 h 5546035"/>
                <a:gd name="connsiteX75" fmla="*/ 6778487 w 8249479"/>
                <a:gd name="connsiteY75" fmla="*/ 4393096 h 5546035"/>
                <a:gd name="connsiteX76" fmla="*/ 6997148 w 8249479"/>
                <a:gd name="connsiteY76" fmla="*/ 3766931 h 5546035"/>
                <a:gd name="connsiteX77" fmla="*/ 6977270 w 8249479"/>
                <a:gd name="connsiteY77" fmla="*/ 3419061 h 5546035"/>
                <a:gd name="connsiteX78" fmla="*/ 6917635 w 8249479"/>
                <a:gd name="connsiteY78" fmla="*/ 2773018 h 5546035"/>
                <a:gd name="connsiteX79" fmla="*/ 6848061 w 8249479"/>
                <a:gd name="connsiteY79" fmla="*/ 2425148 h 5546035"/>
                <a:gd name="connsiteX80" fmla="*/ 6788426 w 8249479"/>
                <a:gd name="connsiteY80" fmla="*/ 2067339 h 5546035"/>
                <a:gd name="connsiteX81" fmla="*/ 6748670 w 8249479"/>
                <a:gd name="connsiteY81" fmla="*/ 1749287 h 5546035"/>
                <a:gd name="connsiteX82" fmla="*/ 6748670 w 8249479"/>
                <a:gd name="connsiteY82" fmla="*/ 1192696 h 5546035"/>
                <a:gd name="connsiteX83" fmla="*/ 6748670 w 8249479"/>
                <a:gd name="connsiteY83" fmla="*/ 685800 h 5546035"/>
                <a:gd name="connsiteX84" fmla="*/ 6798365 w 8249479"/>
                <a:gd name="connsiteY84" fmla="*/ 437322 h 5546035"/>
                <a:gd name="connsiteX85" fmla="*/ 6867939 w 8249479"/>
                <a:gd name="connsiteY85" fmla="*/ 318052 h 5546035"/>
                <a:gd name="connsiteX86" fmla="*/ 6877879 w 8249479"/>
                <a:gd name="connsiteY86" fmla="*/ 69574 h 5546035"/>
                <a:gd name="connsiteX0" fmla="*/ 6877879 w 8249479"/>
                <a:gd name="connsiteY0" fmla="*/ 69574 h 5546035"/>
                <a:gd name="connsiteX1" fmla="*/ 6708913 w 8249479"/>
                <a:gd name="connsiteY1" fmla="*/ 0 h 5546035"/>
                <a:gd name="connsiteX2" fmla="*/ 6589644 w 8249479"/>
                <a:gd name="connsiteY2" fmla="*/ 69574 h 5546035"/>
                <a:gd name="connsiteX3" fmla="*/ 6490252 w 8249479"/>
                <a:gd name="connsiteY3" fmla="*/ 268357 h 5546035"/>
                <a:gd name="connsiteX4" fmla="*/ 6440557 w 8249479"/>
                <a:gd name="connsiteY4" fmla="*/ 496957 h 5546035"/>
                <a:gd name="connsiteX5" fmla="*/ 6390861 w 8249479"/>
                <a:gd name="connsiteY5" fmla="*/ 765313 h 5546035"/>
                <a:gd name="connsiteX6" fmla="*/ 6380922 w 8249479"/>
                <a:gd name="connsiteY6" fmla="*/ 1083365 h 5546035"/>
                <a:gd name="connsiteX7" fmla="*/ 6420679 w 8249479"/>
                <a:gd name="connsiteY7" fmla="*/ 1371600 h 5546035"/>
                <a:gd name="connsiteX8" fmla="*/ 6470374 w 8249479"/>
                <a:gd name="connsiteY8" fmla="*/ 1679713 h 5546035"/>
                <a:gd name="connsiteX9" fmla="*/ 6500192 w 8249479"/>
                <a:gd name="connsiteY9" fmla="*/ 1938131 h 5546035"/>
                <a:gd name="connsiteX10" fmla="*/ 6569765 w 8249479"/>
                <a:gd name="connsiteY10" fmla="*/ 2325757 h 5546035"/>
                <a:gd name="connsiteX11" fmla="*/ 6579705 w 8249479"/>
                <a:gd name="connsiteY11" fmla="*/ 2822713 h 5546035"/>
                <a:gd name="connsiteX12" fmla="*/ 6510131 w 8249479"/>
                <a:gd name="connsiteY12" fmla="*/ 3906079 h 5546035"/>
                <a:gd name="connsiteX13" fmla="*/ 6380922 w 8249479"/>
                <a:gd name="connsiteY13" fmla="*/ 4343400 h 5546035"/>
                <a:gd name="connsiteX14" fmla="*/ 6013174 w 8249479"/>
                <a:gd name="connsiteY14" fmla="*/ 4780722 h 5546035"/>
                <a:gd name="connsiteX15" fmla="*/ 5605670 w 8249479"/>
                <a:gd name="connsiteY15" fmla="*/ 4999383 h 5546035"/>
                <a:gd name="connsiteX16" fmla="*/ 5088835 w 8249479"/>
                <a:gd name="connsiteY16" fmla="*/ 4770782 h 5546035"/>
                <a:gd name="connsiteX17" fmla="*/ 4581940 w 8249479"/>
                <a:gd name="connsiteY17" fmla="*/ 4701209 h 5546035"/>
                <a:gd name="connsiteX18" fmla="*/ 3627783 w 8249479"/>
                <a:gd name="connsiteY18" fmla="*/ 4721087 h 5546035"/>
                <a:gd name="connsiteX19" fmla="*/ 2941983 w 8249479"/>
                <a:gd name="connsiteY19" fmla="*/ 4711148 h 5546035"/>
                <a:gd name="connsiteX20" fmla="*/ 2494722 w 8249479"/>
                <a:gd name="connsiteY20" fmla="*/ 4800600 h 5546035"/>
                <a:gd name="connsiteX21" fmla="*/ 1938131 w 8249479"/>
                <a:gd name="connsiteY21" fmla="*/ 4860234 h 5546035"/>
                <a:gd name="connsiteX22" fmla="*/ 1143000 w 8249479"/>
                <a:gd name="connsiteY22" fmla="*/ 5009322 h 5546035"/>
                <a:gd name="connsiteX23" fmla="*/ 824949 w 8249479"/>
                <a:gd name="connsiteY23" fmla="*/ 5068957 h 5546035"/>
                <a:gd name="connsiteX24" fmla="*/ 367747 w 8249479"/>
                <a:gd name="connsiteY24" fmla="*/ 5307497 h 5546035"/>
                <a:gd name="connsiteX25" fmla="*/ 0 w 8249479"/>
                <a:gd name="connsiteY25" fmla="*/ 5466522 h 5546035"/>
                <a:gd name="connsiteX26" fmla="*/ 19877 w 8249479"/>
                <a:gd name="connsiteY26" fmla="*/ 5546035 h 5546035"/>
                <a:gd name="connsiteX27" fmla="*/ 208722 w 8249479"/>
                <a:gd name="connsiteY27" fmla="*/ 5426766 h 5546035"/>
                <a:gd name="connsiteX28" fmla="*/ 616226 w 8249479"/>
                <a:gd name="connsiteY28" fmla="*/ 5218044 h 5546035"/>
                <a:gd name="connsiteX29" fmla="*/ 894522 w 8249479"/>
                <a:gd name="connsiteY29" fmla="*/ 5098774 h 5546035"/>
                <a:gd name="connsiteX30" fmla="*/ 1302026 w 8249479"/>
                <a:gd name="connsiteY30" fmla="*/ 5009323 h 5546035"/>
                <a:gd name="connsiteX31" fmla="*/ 1739348 w 8249479"/>
                <a:gd name="connsiteY31" fmla="*/ 4949687 h 5546035"/>
                <a:gd name="connsiteX32" fmla="*/ 2166731 w 8249479"/>
                <a:gd name="connsiteY32" fmla="*/ 4880114 h 5546035"/>
                <a:gd name="connsiteX33" fmla="*/ 2395331 w 8249479"/>
                <a:gd name="connsiteY33" fmla="*/ 4850297 h 5546035"/>
                <a:gd name="connsiteX34" fmla="*/ 2733260 w 8249479"/>
                <a:gd name="connsiteY34" fmla="*/ 4790662 h 5546035"/>
                <a:gd name="connsiteX35" fmla="*/ 2912165 w 8249479"/>
                <a:gd name="connsiteY35" fmla="*/ 4770784 h 5546035"/>
                <a:gd name="connsiteX36" fmla="*/ 3210340 w 8249479"/>
                <a:gd name="connsiteY36" fmla="*/ 4731027 h 5546035"/>
                <a:gd name="connsiteX37" fmla="*/ 3637722 w 8249479"/>
                <a:gd name="connsiteY37" fmla="*/ 4780721 h 5546035"/>
                <a:gd name="connsiteX38" fmla="*/ 3985591 w 8249479"/>
                <a:gd name="connsiteY38" fmla="*/ 4820479 h 5546035"/>
                <a:gd name="connsiteX39" fmla="*/ 4572001 w 8249479"/>
                <a:gd name="connsiteY39" fmla="*/ 4750905 h 5546035"/>
                <a:gd name="connsiteX40" fmla="*/ 4909931 w 8249479"/>
                <a:gd name="connsiteY40" fmla="*/ 5327374 h 5546035"/>
                <a:gd name="connsiteX41" fmla="*/ 5327374 w 8249479"/>
                <a:gd name="connsiteY41" fmla="*/ 5297557 h 5546035"/>
                <a:gd name="connsiteX42" fmla="*/ 5724939 w 8249479"/>
                <a:gd name="connsiteY42" fmla="*/ 5218044 h 5546035"/>
                <a:gd name="connsiteX43" fmla="*/ 6072809 w 8249479"/>
                <a:gd name="connsiteY43" fmla="*/ 5168348 h 5546035"/>
                <a:gd name="connsiteX44" fmla="*/ 6490252 w 8249479"/>
                <a:gd name="connsiteY44" fmla="*/ 5158409 h 5546035"/>
                <a:gd name="connsiteX45" fmla="*/ 6877879 w 8249479"/>
                <a:gd name="connsiteY45" fmla="*/ 5148470 h 5546035"/>
                <a:gd name="connsiteX46" fmla="*/ 7682948 w 8249479"/>
                <a:gd name="connsiteY46" fmla="*/ 5098774 h 5546035"/>
                <a:gd name="connsiteX47" fmla="*/ 8249479 w 8249479"/>
                <a:gd name="connsiteY47" fmla="*/ 5178287 h 5546035"/>
                <a:gd name="connsiteX48" fmla="*/ 8169965 w 8249479"/>
                <a:gd name="connsiteY48" fmla="*/ 4880113 h 5546035"/>
                <a:gd name="connsiteX49" fmla="*/ 8130209 w 8249479"/>
                <a:gd name="connsiteY49" fmla="*/ 4482548 h 5546035"/>
                <a:gd name="connsiteX50" fmla="*/ 8090452 w 8249479"/>
                <a:gd name="connsiteY50" fmla="*/ 3935896 h 5546035"/>
                <a:gd name="connsiteX51" fmla="*/ 8080513 w 8249479"/>
                <a:gd name="connsiteY51" fmla="*/ 3458818 h 5546035"/>
                <a:gd name="connsiteX52" fmla="*/ 7961244 w 8249479"/>
                <a:gd name="connsiteY52" fmla="*/ 2504661 h 5546035"/>
                <a:gd name="connsiteX53" fmla="*/ 7961244 w 8249479"/>
                <a:gd name="connsiteY53" fmla="*/ 1858618 h 5546035"/>
                <a:gd name="connsiteX54" fmla="*/ 7951305 w 8249479"/>
                <a:gd name="connsiteY54" fmla="*/ 1302026 h 5546035"/>
                <a:gd name="connsiteX55" fmla="*/ 7951305 w 8249479"/>
                <a:gd name="connsiteY55" fmla="*/ 795131 h 5546035"/>
                <a:gd name="connsiteX56" fmla="*/ 7981122 w 8249479"/>
                <a:gd name="connsiteY56" fmla="*/ 417444 h 5546035"/>
                <a:gd name="connsiteX57" fmla="*/ 7981122 w 8249479"/>
                <a:gd name="connsiteY57" fmla="*/ 129209 h 5546035"/>
                <a:gd name="connsiteX58" fmla="*/ 7941365 w 8249479"/>
                <a:gd name="connsiteY58" fmla="*/ 29818 h 5546035"/>
                <a:gd name="connsiteX59" fmla="*/ 7822096 w 8249479"/>
                <a:gd name="connsiteY59" fmla="*/ 19879 h 5546035"/>
                <a:gd name="connsiteX60" fmla="*/ 7673009 w 8249479"/>
                <a:gd name="connsiteY60" fmla="*/ 208722 h 5546035"/>
                <a:gd name="connsiteX61" fmla="*/ 7643192 w 8249479"/>
                <a:gd name="connsiteY61" fmla="*/ 417444 h 5546035"/>
                <a:gd name="connsiteX62" fmla="*/ 7643192 w 8249479"/>
                <a:gd name="connsiteY62" fmla="*/ 715618 h 5546035"/>
                <a:gd name="connsiteX63" fmla="*/ 7673009 w 8249479"/>
                <a:gd name="connsiteY63" fmla="*/ 1113183 h 5546035"/>
                <a:gd name="connsiteX64" fmla="*/ 7712765 w 8249479"/>
                <a:gd name="connsiteY64" fmla="*/ 1540565 h 5546035"/>
                <a:gd name="connsiteX65" fmla="*/ 7722705 w 8249479"/>
                <a:gd name="connsiteY65" fmla="*/ 1948070 h 5546035"/>
                <a:gd name="connsiteX66" fmla="*/ 7782339 w 8249479"/>
                <a:gd name="connsiteY66" fmla="*/ 2514600 h 5546035"/>
                <a:gd name="connsiteX67" fmla="*/ 7802218 w 8249479"/>
                <a:gd name="connsiteY67" fmla="*/ 2872409 h 5546035"/>
                <a:gd name="connsiteX68" fmla="*/ 7802218 w 8249479"/>
                <a:gd name="connsiteY68" fmla="*/ 3200400 h 5546035"/>
                <a:gd name="connsiteX69" fmla="*/ 7792279 w 8249479"/>
                <a:gd name="connsiteY69" fmla="*/ 3597965 h 5546035"/>
                <a:gd name="connsiteX70" fmla="*/ 7663070 w 8249479"/>
                <a:gd name="connsiteY70" fmla="*/ 4313583 h 5546035"/>
                <a:gd name="connsiteX71" fmla="*/ 7394713 w 8249479"/>
                <a:gd name="connsiteY71" fmla="*/ 4552122 h 5546035"/>
                <a:gd name="connsiteX72" fmla="*/ 7017026 w 8249479"/>
                <a:gd name="connsiteY72" fmla="*/ 4731026 h 5546035"/>
                <a:gd name="connsiteX73" fmla="*/ 6818244 w 8249479"/>
                <a:gd name="connsiteY73" fmla="*/ 4790661 h 5546035"/>
                <a:gd name="connsiteX74" fmla="*/ 6579705 w 8249479"/>
                <a:gd name="connsiteY74" fmla="*/ 4721087 h 5546035"/>
                <a:gd name="connsiteX75" fmla="*/ 6778487 w 8249479"/>
                <a:gd name="connsiteY75" fmla="*/ 4393096 h 5546035"/>
                <a:gd name="connsiteX76" fmla="*/ 6997148 w 8249479"/>
                <a:gd name="connsiteY76" fmla="*/ 3766931 h 5546035"/>
                <a:gd name="connsiteX77" fmla="*/ 6977270 w 8249479"/>
                <a:gd name="connsiteY77" fmla="*/ 3419061 h 5546035"/>
                <a:gd name="connsiteX78" fmla="*/ 6917635 w 8249479"/>
                <a:gd name="connsiteY78" fmla="*/ 2773018 h 5546035"/>
                <a:gd name="connsiteX79" fmla="*/ 6848061 w 8249479"/>
                <a:gd name="connsiteY79" fmla="*/ 2425148 h 5546035"/>
                <a:gd name="connsiteX80" fmla="*/ 6788426 w 8249479"/>
                <a:gd name="connsiteY80" fmla="*/ 2067339 h 5546035"/>
                <a:gd name="connsiteX81" fmla="*/ 6748670 w 8249479"/>
                <a:gd name="connsiteY81" fmla="*/ 1749287 h 5546035"/>
                <a:gd name="connsiteX82" fmla="*/ 6748670 w 8249479"/>
                <a:gd name="connsiteY82" fmla="*/ 1192696 h 5546035"/>
                <a:gd name="connsiteX83" fmla="*/ 6748670 w 8249479"/>
                <a:gd name="connsiteY83" fmla="*/ 685800 h 5546035"/>
                <a:gd name="connsiteX84" fmla="*/ 6798365 w 8249479"/>
                <a:gd name="connsiteY84" fmla="*/ 437322 h 5546035"/>
                <a:gd name="connsiteX85" fmla="*/ 6867939 w 8249479"/>
                <a:gd name="connsiteY85" fmla="*/ 318052 h 5546035"/>
                <a:gd name="connsiteX86" fmla="*/ 6877879 w 8249479"/>
                <a:gd name="connsiteY86" fmla="*/ 69574 h 5546035"/>
                <a:gd name="connsiteX0" fmla="*/ 6877879 w 8249479"/>
                <a:gd name="connsiteY0" fmla="*/ 69574 h 5546035"/>
                <a:gd name="connsiteX1" fmla="*/ 6708913 w 8249479"/>
                <a:gd name="connsiteY1" fmla="*/ 0 h 5546035"/>
                <a:gd name="connsiteX2" fmla="*/ 6589644 w 8249479"/>
                <a:gd name="connsiteY2" fmla="*/ 69574 h 5546035"/>
                <a:gd name="connsiteX3" fmla="*/ 6490252 w 8249479"/>
                <a:gd name="connsiteY3" fmla="*/ 268357 h 5546035"/>
                <a:gd name="connsiteX4" fmla="*/ 6440557 w 8249479"/>
                <a:gd name="connsiteY4" fmla="*/ 496957 h 5546035"/>
                <a:gd name="connsiteX5" fmla="*/ 6390861 w 8249479"/>
                <a:gd name="connsiteY5" fmla="*/ 765313 h 5546035"/>
                <a:gd name="connsiteX6" fmla="*/ 6380922 w 8249479"/>
                <a:gd name="connsiteY6" fmla="*/ 1083365 h 5546035"/>
                <a:gd name="connsiteX7" fmla="*/ 6420679 w 8249479"/>
                <a:gd name="connsiteY7" fmla="*/ 1371600 h 5546035"/>
                <a:gd name="connsiteX8" fmla="*/ 6470374 w 8249479"/>
                <a:gd name="connsiteY8" fmla="*/ 1679713 h 5546035"/>
                <a:gd name="connsiteX9" fmla="*/ 6500192 w 8249479"/>
                <a:gd name="connsiteY9" fmla="*/ 1938131 h 5546035"/>
                <a:gd name="connsiteX10" fmla="*/ 6569765 w 8249479"/>
                <a:gd name="connsiteY10" fmla="*/ 2325757 h 5546035"/>
                <a:gd name="connsiteX11" fmla="*/ 6579705 w 8249479"/>
                <a:gd name="connsiteY11" fmla="*/ 2822713 h 5546035"/>
                <a:gd name="connsiteX12" fmla="*/ 6510131 w 8249479"/>
                <a:gd name="connsiteY12" fmla="*/ 3906079 h 5546035"/>
                <a:gd name="connsiteX13" fmla="*/ 6380922 w 8249479"/>
                <a:gd name="connsiteY13" fmla="*/ 4343400 h 5546035"/>
                <a:gd name="connsiteX14" fmla="*/ 6013174 w 8249479"/>
                <a:gd name="connsiteY14" fmla="*/ 4780722 h 5546035"/>
                <a:gd name="connsiteX15" fmla="*/ 5605670 w 8249479"/>
                <a:gd name="connsiteY15" fmla="*/ 4999383 h 5546035"/>
                <a:gd name="connsiteX16" fmla="*/ 5088835 w 8249479"/>
                <a:gd name="connsiteY16" fmla="*/ 4770782 h 5546035"/>
                <a:gd name="connsiteX17" fmla="*/ 4581940 w 8249479"/>
                <a:gd name="connsiteY17" fmla="*/ 4701209 h 5546035"/>
                <a:gd name="connsiteX18" fmla="*/ 3627783 w 8249479"/>
                <a:gd name="connsiteY18" fmla="*/ 4721087 h 5546035"/>
                <a:gd name="connsiteX19" fmla="*/ 2941983 w 8249479"/>
                <a:gd name="connsiteY19" fmla="*/ 4711148 h 5546035"/>
                <a:gd name="connsiteX20" fmla="*/ 2494722 w 8249479"/>
                <a:gd name="connsiteY20" fmla="*/ 4800600 h 5546035"/>
                <a:gd name="connsiteX21" fmla="*/ 1938131 w 8249479"/>
                <a:gd name="connsiteY21" fmla="*/ 4860234 h 5546035"/>
                <a:gd name="connsiteX22" fmla="*/ 1143000 w 8249479"/>
                <a:gd name="connsiteY22" fmla="*/ 5009322 h 5546035"/>
                <a:gd name="connsiteX23" fmla="*/ 824949 w 8249479"/>
                <a:gd name="connsiteY23" fmla="*/ 5068957 h 5546035"/>
                <a:gd name="connsiteX24" fmla="*/ 367747 w 8249479"/>
                <a:gd name="connsiteY24" fmla="*/ 5307497 h 5546035"/>
                <a:gd name="connsiteX25" fmla="*/ 0 w 8249479"/>
                <a:gd name="connsiteY25" fmla="*/ 5466522 h 5546035"/>
                <a:gd name="connsiteX26" fmla="*/ 19877 w 8249479"/>
                <a:gd name="connsiteY26" fmla="*/ 5546035 h 5546035"/>
                <a:gd name="connsiteX27" fmla="*/ 208722 w 8249479"/>
                <a:gd name="connsiteY27" fmla="*/ 5426766 h 5546035"/>
                <a:gd name="connsiteX28" fmla="*/ 616226 w 8249479"/>
                <a:gd name="connsiteY28" fmla="*/ 5218044 h 5546035"/>
                <a:gd name="connsiteX29" fmla="*/ 894522 w 8249479"/>
                <a:gd name="connsiteY29" fmla="*/ 5098774 h 5546035"/>
                <a:gd name="connsiteX30" fmla="*/ 1302026 w 8249479"/>
                <a:gd name="connsiteY30" fmla="*/ 5009323 h 5546035"/>
                <a:gd name="connsiteX31" fmla="*/ 1739348 w 8249479"/>
                <a:gd name="connsiteY31" fmla="*/ 4949687 h 5546035"/>
                <a:gd name="connsiteX32" fmla="*/ 2166731 w 8249479"/>
                <a:gd name="connsiteY32" fmla="*/ 4880114 h 5546035"/>
                <a:gd name="connsiteX33" fmla="*/ 2395331 w 8249479"/>
                <a:gd name="connsiteY33" fmla="*/ 4850297 h 5546035"/>
                <a:gd name="connsiteX34" fmla="*/ 2733260 w 8249479"/>
                <a:gd name="connsiteY34" fmla="*/ 4790662 h 5546035"/>
                <a:gd name="connsiteX35" fmla="*/ 2912165 w 8249479"/>
                <a:gd name="connsiteY35" fmla="*/ 4770784 h 5546035"/>
                <a:gd name="connsiteX36" fmla="*/ 3210340 w 8249479"/>
                <a:gd name="connsiteY36" fmla="*/ 4731027 h 5546035"/>
                <a:gd name="connsiteX37" fmla="*/ 3637722 w 8249479"/>
                <a:gd name="connsiteY37" fmla="*/ 4780721 h 5546035"/>
                <a:gd name="connsiteX38" fmla="*/ 4025347 w 8249479"/>
                <a:gd name="connsiteY38" fmla="*/ 4750905 h 5546035"/>
                <a:gd name="connsiteX39" fmla="*/ 4572001 w 8249479"/>
                <a:gd name="connsiteY39" fmla="*/ 4750905 h 5546035"/>
                <a:gd name="connsiteX40" fmla="*/ 4909931 w 8249479"/>
                <a:gd name="connsiteY40" fmla="*/ 5327374 h 5546035"/>
                <a:gd name="connsiteX41" fmla="*/ 5327374 w 8249479"/>
                <a:gd name="connsiteY41" fmla="*/ 5297557 h 5546035"/>
                <a:gd name="connsiteX42" fmla="*/ 5724939 w 8249479"/>
                <a:gd name="connsiteY42" fmla="*/ 5218044 h 5546035"/>
                <a:gd name="connsiteX43" fmla="*/ 6072809 w 8249479"/>
                <a:gd name="connsiteY43" fmla="*/ 5168348 h 5546035"/>
                <a:gd name="connsiteX44" fmla="*/ 6490252 w 8249479"/>
                <a:gd name="connsiteY44" fmla="*/ 5158409 h 5546035"/>
                <a:gd name="connsiteX45" fmla="*/ 6877879 w 8249479"/>
                <a:gd name="connsiteY45" fmla="*/ 5148470 h 5546035"/>
                <a:gd name="connsiteX46" fmla="*/ 7682948 w 8249479"/>
                <a:gd name="connsiteY46" fmla="*/ 5098774 h 5546035"/>
                <a:gd name="connsiteX47" fmla="*/ 8249479 w 8249479"/>
                <a:gd name="connsiteY47" fmla="*/ 5178287 h 5546035"/>
                <a:gd name="connsiteX48" fmla="*/ 8169965 w 8249479"/>
                <a:gd name="connsiteY48" fmla="*/ 4880113 h 5546035"/>
                <a:gd name="connsiteX49" fmla="*/ 8130209 w 8249479"/>
                <a:gd name="connsiteY49" fmla="*/ 4482548 h 5546035"/>
                <a:gd name="connsiteX50" fmla="*/ 8090452 w 8249479"/>
                <a:gd name="connsiteY50" fmla="*/ 3935896 h 5546035"/>
                <a:gd name="connsiteX51" fmla="*/ 8080513 w 8249479"/>
                <a:gd name="connsiteY51" fmla="*/ 3458818 h 5546035"/>
                <a:gd name="connsiteX52" fmla="*/ 7961244 w 8249479"/>
                <a:gd name="connsiteY52" fmla="*/ 2504661 h 5546035"/>
                <a:gd name="connsiteX53" fmla="*/ 7961244 w 8249479"/>
                <a:gd name="connsiteY53" fmla="*/ 1858618 h 5546035"/>
                <a:gd name="connsiteX54" fmla="*/ 7951305 w 8249479"/>
                <a:gd name="connsiteY54" fmla="*/ 1302026 h 5546035"/>
                <a:gd name="connsiteX55" fmla="*/ 7951305 w 8249479"/>
                <a:gd name="connsiteY55" fmla="*/ 795131 h 5546035"/>
                <a:gd name="connsiteX56" fmla="*/ 7981122 w 8249479"/>
                <a:gd name="connsiteY56" fmla="*/ 417444 h 5546035"/>
                <a:gd name="connsiteX57" fmla="*/ 7981122 w 8249479"/>
                <a:gd name="connsiteY57" fmla="*/ 129209 h 5546035"/>
                <a:gd name="connsiteX58" fmla="*/ 7941365 w 8249479"/>
                <a:gd name="connsiteY58" fmla="*/ 29818 h 5546035"/>
                <a:gd name="connsiteX59" fmla="*/ 7822096 w 8249479"/>
                <a:gd name="connsiteY59" fmla="*/ 19879 h 5546035"/>
                <a:gd name="connsiteX60" fmla="*/ 7673009 w 8249479"/>
                <a:gd name="connsiteY60" fmla="*/ 208722 h 5546035"/>
                <a:gd name="connsiteX61" fmla="*/ 7643192 w 8249479"/>
                <a:gd name="connsiteY61" fmla="*/ 417444 h 5546035"/>
                <a:gd name="connsiteX62" fmla="*/ 7643192 w 8249479"/>
                <a:gd name="connsiteY62" fmla="*/ 715618 h 5546035"/>
                <a:gd name="connsiteX63" fmla="*/ 7673009 w 8249479"/>
                <a:gd name="connsiteY63" fmla="*/ 1113183 h 5546035"/>
                <a:gd name="connsiteX64" fmla="*/ 7712765 w 8249479"/>
                <a:gd name="connsiteY64" fmla="*/ 1540565 h 5546035"/>
                <a:gd name="connsiteX65" fmla="*/ 7722705 w 8249479"/>
                <a:gd name="connsiteY65" fmla="*/ 1948070 h 5546035"/>
                <a:gd name="connsiteX66" fmla="*/ 7782339 w 8249479"/>
                <a:gd name="connsiteY66" fmla="*/ 2514600 h 5546035"/>
                <a:gd name="connsiteX67" fmla="*/ 7802218 w 8249479"/>
                <a:gd name="connsiteY67" fmla="*/ 2872409 h 5546035"/>
                <a:gd name="connsiteX68" fmla="*/ 7802218 w 8249479"/>
                <a:gd name="connsiteY68" fmla="*/ 3200400 h 5546035"/>
                <a:gd name="connsiteX69" fmla="*/ 7792279 w 8249479"/>
                <a:gd name="connsiteY69" fmla="*/ 3597965 h 5546035"/>
                <a:gd name="connsiteX70" fmla="*/ 7663070 w 8249479"/>
                <a:gd name="connsiteY70" fmla="*/ 4313583 h 5546035"/>
                <a:gd name="connsiteX71" fmla="*/ 7394713 w 8249479"/>
                <a:gd name="connsiteY71" fmla="*/ 4552122 h 5546035"/>
                <a:gd name="connsiteX72" fmla="*/ 7017026 w 8249479"/>
                <a:gd name="connsiteY72" fmla="*/ 4731026 h 5546035"/>
                <a:gd name="connsiteX73" fmla="*/ 6818244 w 8249479"/>
                <a:gd name="connsiteY73" fmla="*/ 4790661 h 5546035"/>
                <a:gd name="connsiteX74" fmla="*/ 6579705 w 8249479"/>
                <a:gd name="connsiteY74" fmla="*/ 4721087 h 5546035"/>
                <a:gd name="connsiteX75" fmla="*/ 6778487 w 8249479"/>
                <a:gd name="connsiteY75" fmla="*/ 4393096 h 5546035"/>
                <a:gd name="connsiteX76" fmla="*/ 6997148 w 8249479"/>
                <a:gd name="connsiteY76" fmla="*/ 3766931 h 5546035"/>
                <a:gd name="connsiteX77" fmla="*/ 6977270 w 8249479"/>
                <a:gd name="connsiteY77" fmla="*/ 3419061 h 5546035"/>
                <a:gd name="connsiteX78" fmla="*/ 6917635 w 8249479"/>
                <a:gd name="connsiteY78" fmla="*/ 2773018 h 5546035"/>
                <a:gd name="connsiteX79" fmla="*/ 6848061 w 8249479"/>
                <a:gd name="connsiteY79" fmla="*/ 2425148 h 5546035"/>
                <a:gd name="connsiteX80" fmla="*/ 6788426 w 8249479"/>
                <a:gd name="connsiteY80" fmla="*/ 2067339 h 5546035"/>
                <a:gd name="connsiteX81" fmla="*/ 6748670 w 8249479"/>
                <a:gd name="connsiteY81" fmla="*/ 1749287 h 5546035"/>
                <a:gd name="connsiteX82" fmla="*/ 6748670 w 8249479"/>
                <a:gd name="connsiteY82" fmla="*/ 1192696 h 5546035"/>
                <a:gd name="connsiteX83" fmla="*/ 6748670 w 8249479"/>
                <a:gd name="connsiteY83" fmla="*/ 685800 h 5546035"/>
                <a:gd name="connsiteX84" fmla="*/ 6798365 w 8249479"/>
                <a:gd name="connsiteY84" fmla="*/ 437322 h 5546035"/>
                <a:gd name="connsiteX85" fmla="*/ 6867939 w 8249479"/>
                <a:gd name="connsiteY85" fmla="*/ 318052 h 5546035"/>
                <a:gd name="connsiteX86" fmla="*/ 6877879 w 8249479"/>
                <a:gd name="connsiteY86" fmla="*/ 69574 h 5546035"/>
                <a:gd name="connsiteX0" fmla="*/ 6877879 w 8249479"/>
                <a:gd name="connsiteY0" fmla="*/ 69574 h 5546035"/>
                <a:gd name="connsiteX1" fmla="*/ 6708913 w 8249479"/>
                <a:gd name="connsiteY1" fmla="*/ 0 h 5546035"/>
                <a:gd name="connsiteX2" fmla="*/ 6589644 w 8249479"/>
                <a:gd name="connsiteY2" fmla="*/ 69574 h 5546035"/>
                <a:gd name="connsiteX3" fmla="*/ 6490252 w 8249479"/>
                <a:gd name="connsiteY3" fmla="*/ 268357 h 5546035"/>
                <a:gd name="connsiteX4" fmla="*/ 6440557 w 8249479"/>
                <a:gd name="connsiteY4" fmla="*/ 496957 h 5546035"/>
                <a:gd name="connsiteX5" fmla="*/ 6390861 w 8249479"/>
                <a:gd name="connsiteY5" fmla="*/ 765313 h 5546035"/>
                <a:gd name="connsiteX6" fmla="*/ 6380922 w 8249479"/>
                <a:gd name="connsiteY6" fmla="*/ 1083365 h 5546035"/>
                <a:gd name="connsiteX7" fmla="*/ 6420679 w 8249479"/>
                <a:gd name="connsiteY7" fmla="*/ 1371600 h 5546035"/>
                <a:gd name="connsiteX8" fmla="*/ 6470374 w 8249479"/>
                <a:gd name="connsiteY8" fmla="*/ 1679713 h 5546035"/>
                <a:gd name="connsiteX9" fmla="*/ 6500192 w 8249479"/>
                <a:gd name="connsiteY9" fmla="*/ 1938131 h 5546035"/>
                <a:gd name="connsiteX10" fmla="*/ 6569765 w 8249479"/>
                <a:gd name="connsiteY10" fmla="*/ 2325757 h 5546035"/>
                <a:gd name="connsiteX11" fmla="*/ 6579705 w 8249479"/>
                <a:gd name="connsiteY11" fmla="*/ 2822713 h 5546035"/>
                <a:gd name="connsiteX12" fmla="*/ 6510131 w 8249479"/>
                <a:gd name="connsiteY12" fmla="*/ 3906079 h 5546035"/>
                <a:gd name="connsiteX13" fmla="*/ 6380922 w 8249479"/>
                <a:gd name="connsiteY13" fmla="*/ 4343400 h 5546035"/>
                <a:gd name="connsiteX14" fmla="*/ 6013174 w 8249479"/>
                <a:gd name="connsiteY14" fmla="*/ 4780722 h 5546035"/>
                <a:gd name="connsiteX15" fmla="*/ 5605670 w 8249479"/>
                <a:gd name="connsiteY15" fmla="*/ 4999383 h 5546035"/>
                <a:gd name="connsiteX16" fmla="*/ 5088835 w 8249479"/>
                <a:gd name="connsiteY16" fmla="*/ 4770782 h 5546035"/>
                <a:gd name="connsiteX17" fmla="*/ 4581940 w 8249479"/>
                <a:gd name="connsiteY17" fmla="*/ 4701209 h 5546035"/>
                <a:gd name="connsiteX18" fmla="*/ 3627783 w 8249479"/>
                <a:gd name="connsiteY18" fmla="*/ 4721087 h 5546035"/>
                <a:gd name="connsiteX19" fmla="*/ 2941983 w 8249479"/>
                <a:gd name="connsiteY19" fmla="*/ 4711148 h 5546035"/>
                <a:gd name="connsiteX20" fmla="*/ 2494722 w 8249479"/>
                <a:gd name="connsiteY20" fmla="*/ 4800600 h 5546035"/>
                <a:gd name="connsiteX21" fmla="*/ 1938131 w 8249479"/>
                <a:gd name="connsiteY21" fmla="*/ 4860234 h 5546035"/>
                <a:gd name="connsiteX22" fmla="*/ 1143000 w 8249479"/>
                <a:gd name="connsiteY22" fmla="*/ 5009322 h 5546035"/>
                <a:gd name="connsiteX23" fmla="*/ 824949 w 8249479"/>
                <a:gd name="connsiteY23" fmla="*/ 5068957 h 5546035"/>
                <a:gd name="connsiteX24" fmla="*/ 367747 w 8249479"/>
                <a:gd name="connsiteY24" fmla="*/ 5307497 h 5546035"/>
                <a:gd name="connsiteX25" fmla="*/ 0 w 8249479"/>
                <a:gd name="connsiteY25" fmla="*/ 5466522 h 5546035"/>
                <a:gd name="connsiteX26" fmla="*/ 19877 w 8249479"/>
                <a:gd name="connsiteY26" fmla="*/ 5546035 h 5546035"/>
                <a:gd name="connsiteX27" fmla="*/ 208722 w 8249479"/>
                <a:gd name="connsiteY27" fmla="*/ 5426766 h 5546035"/>
                <a:gd name="connsiteX28" fmla="*/ 616226 w 8249479"/>
                <a:gd name="connsiteY28" fmla="*/ 5218044 h 5546035"/>
                <a:gd name="connsiteX29" fmla="*/ 894522 w 8249479"/>
                <a:gd name="connsiteY29" fmla="*/ 5098774 h 5546035"/>
                <a:gd name="connsiteX30" fmla="*/ 1302026 w 8249479"/>
                <a:gd name="connsiteY30" fmla="*/ 5009323 h 5546035"/>
                <a:gd name="connsiteX31" fmla="*/ 1739348 w 8249479"/>
                <a:gd name="connsiteY31" fmla="*/ 4949687 h 5546035"/>
                <a:gd name="connsiteX32" fmla="*/ 2166731 w 8249479"/>
                <a:gd name="connsiteY32" fmla="*/ 4880114 h 5546035"/>
                <a:gd name="connsiteX33" fmla="*/ 2395331 w 8249479"/>
                <a:gd name="connsiteY33" fmla="*/ 4850297 h 5546035"/>
                <a:gd name="connsiteX34" fmla="*/ 2733260 w 8249479"/>
                <a:gd name="connsiteY34" fmla="*/ 4790662 h 5546035"/>
                <a:gd name="connsiteX35" fmla="*/ 2912165 w 8249479"/>
                <a:gd name="connsiteY35" fmla="*/ 4770784 h 5546035"/>
                <a:gd name="connsiteX36" fmla="*/ 3210340 w 8249479"/>
                <a:gd name="connsiteY36" fmla="*/ 4731027 h 5546035"/>
                <a:gd name="connsiteX37" fmla="*/ 3637722 w 8249479"/>
                <a:gd name="connsiteY37" fmla="*/ 4780721 h 5546035"/>
                <a:gd name="connsiteX38" fmla="*/ 4025347 w 8249479"/>
                <a:gd name="connsiteY38" fmla="*/ 4750905 h 5546035"/>
                <a:gd name="connsiteX39" fmla="*/ 4572001 w 8249479"/>
                <a:gd name="connsiteY39" fmla="*/ 4750905 h 5546035"/>
                <a:gd name="connsiteX40" fmla="*/ 5029200 w 8249479"/>
                <a:gd name="connsiteY40" fmla="*/ 4800600 h 5546035"/>
                <a:gd name="connsiteX41" fmla="*/ 5327374 w 8249479"/>
                <a:gd name="connsiteY41" fmla="*/ 5297557 h 5546035"/>
                <a:gd name="connsiteX42" fmla="*/ 5724939 w 8249479"/>
                <a:gd name="connsiteY42" fmla="*/ 5218044 h 5546035"/>
                <a:gd name="connsiteX43" fmla="*/ 6072809 w 8249479"/>
                <a:gd name="connsiteY43" fmla="*/ 5168348 h 5546035"/>
                <a:gd name="connsiteX44" fmla="*/ 6490252 w 8249479"/>
                <a:gd name="connsiteY44" fmla="*/ 5158409 h 5546035"/>
                <a:gd name="connsiteX45" fmla="*/ 6877879 w 8249479"/>
                <a:gd name="connsiteY45" fmla="*/ 5148470 h 5546035"/>
                <a:gd name="connsiteX46" fmla="*/ 7682948 w 8249479"/>
                <a:gd name="connsiteY46" fmla="*/ 5098774 h 5546035"/>
                <a:gd name="connsiteX47" fmla="*/ 8249479 w 8249479"/>
                <a:gd name="connsiteY47" fmla="*/ 5178287 h 5546035"/>
                <a:gd name="connsiteX48" fmla="*/ 8169965 w 8249479"/>
                <a:gd name="connsiteY48" fmla="*/ 4880113 h 5546035"/>
                <a:gd name="connsiteX49" fmla="*/ 8130209 w 8249479"/>
                <a:gd name="connsiteY49" fmla="*/ 4482548 h 5546035"/>
                <a:gd name="connsiteX50" fmla="*/ 8090452 w 8249479"/>
                <a:gd name="connsiteY50" fmla="*/ 3935896 h 5546035"/>
                <a:gd name="connsiteX51" fmla="*/ 8080513 w 8249479"/>
                <a:gd name="connsiteY51" fmla="*/ 3458818 h 5546035"/>
                <a:gd name="connsiteX52" fmla="*/ 7961244 w 8249479"/>
                <a:gd name="connsiteY52" fmla="*/ 2504661 h 5546035"/>
                <a:gd name="connsiteX53" fmla="*/ 7961244 w 8249479"/>
                <a:gd name="connsiteY53" fmla="*/ 1858618 h 5546035"/>
                <a:gd name="connsiteX54" fmla="*/ 7951305 w 8249479"/>
                <a:gd name="connsiteY54" fmla="*/ 1302026 h 5546035"/>
                <a:gd name="connsiteX55" fmla="*/ 7951305 w 8249479"/>
                <a:gd name="connsiteY55" fmla="*/ 795131 h 5546035"/>
                <a:gd name="connsiteX56" fmla="*/ 7981122 w 8249479"/>
                <a:gd name="connsiteY56" fmla="*/ 417444 h 5546035"/>
                <a:gd name="connsiteX57" fmla="*/ 7981122 w 8249479"/>
                <a:gd name="connsiteY57" fmla="*/ 129209 h 5546035"/>
                <a:gd name="connsiteX58" fmla="*/ 7941365 w 8249479"/>
                <a:gd name="connsiteY58" fmla="*/ 29818 h 5546035"/>
                <a:gd name="connsiteX59" fmla="*/ 7822096 w 8249479"/>
                <a:gd name="connsiteY59" fmla="*/ 19879 h 5546035"/>
                <a:gd name="connsiteX60" fmla="*/ 7673009 w 8249479"/>
                <a:gd name="connsiteY60" fmla="*/ 208722 h 5546035"/>
                <a:gd name="connsiteX61" fmla="*/ 7643192 w 8249479"/>
                <a:gd name="connsiteY61" fmla="*/ 417444 h 5546035"/>
                <a:gd name="connsiteX62" fmla="*/ 7643192 w 8249479"/>
                <a:gd name="connsiteY62" fmla="*/ 715618 h 5546035"/>
                <a:gd name="connsiteX63" fmla="*/ 7673009 w 8249479"/>
                <a:gd name="connsiteY63" fmla="*/ 1113183 h 5546035"/>
                <a:gd name="connsiteX64" fmla="*/ 7712765 w 8249479"/>
                <a:gd name="connsiteY64" fmla="*/ 1540565 h 5546035"/>
                <a:gd name="connsiteX65" fmla="*/ 7722705 w 8249479"/>
                <a:gd name="connsiteY65" fmla="*/ 1948070 h 5546035"/>
                <a:gd name="connsiteX66" fmla="*/ 7782339 w 8249479"/>
                <a:gd name="connsiteY66" fmla="*/ 2514600 h 5546035"/>
                <a:gd name="connsiteX67" fmla="*/ 7802218 w 8249479"/>
                <a:gd name="connsiteY67" fmla="*/ 2872409 h 5546035"/>
                <a:gd name="connsiteX68" fmla="*/ 7802218 w 8249479"/>
                <a:gd name="connsiteY68" fmla="*/ 3200400 h 5546035"/>
                <a:gd name="connsiteX69" fmla="*/ 7792279 w 8249479"/>
                <a:gd name="connsiteY69" fmla="*/ 3597965 h 5546035"/>
                <a:gd name="connsiteX70" fmla="*/ 7663070 w 8249479"/>
                <a:gd name="connsiteY70" fmla="*/ 4313583 h 5546035"/>
                <a:gd name="connsiteX71" fmla="*/ 7394713 w 8249479"/>
                <a:gd name="connsiteY71" fmla="*/ 4552122 h 5546035"/>
                <a:gd name="connsiteX72" fmla="*/ 7017026 w 8249479"/>
                <a:gd name="connsiteY72" fmla="*/ 4731026 h 5546035"/>
                <a:gd name="connsiteX73" fmla="*/ 6818244 w 8249479"/>
                <a:gd name="connsiteY73" fmla="*/ 4790661 h 5546035"/>
                <a:gd name="connsiteX74" fmla="*/ 6579705 w 8249479"/>
                <a:gd name="connsiteY74" fmla="*/ 4721087 h 5546035"/>
                <a:gd name="connsiteX75" fmla="*/ 6778487 w 8249479"/>
                <a:gd name="connsiteY75" fmla="*/ 4393096 h 5546035"/>
                <a:gd name="connsiteX76" fmla="*/ 6997148 w 8249479"/>
                <a:gd name="connsiteY76" fmla="*/ 3766931 h 5546035"/>
                <a:gd name="connsiteX77" fmla="*/ 6977270 w 8249479"/>
                <a:gd name="connsiteY77" fmla="*/ 3419061 h 5546035"/>
                <a:gd name="connsiteX78" fmla="*/ 6917635 w 8249479"/>
                <a:gd name="connsiteY78" fmla="*/ 2773018 h 5546035"/>
                <a:gd name="connsiteX79" fmla="*/ 6848061 w 8249479"/>
                <a:gd name="connsiteY79" fmla="*/ 2425148 h 5546035"/>
                <a:gd name="connsiteX80" fmla="*/ 6788426 w 8249479"/>
                <a:gd name="connsiteY80" fmla="*/ 2067339 h 5546035"/>
                <a:gd name="connsiteX81" fmla="*/ 6748670 w 8249479"/>
                <a:gd name="connsiteY81" fmla="*/ 1749287 h 5546035"/>
                <a:gd name="connsiteX82" fmla="*/ 6748670 w 8249479"/>
                <a:gd name="connsiteY82" fmla="*/ 1192696 h 5546035"/>
                <a:gd name="connsiteX83" fmla="*/ 6748670 w 8249479"/>
                <a:gd name="connsiteY83" fmla="*/ 685800 h 5546035"/>
                <a:gd name="connsiteX84" fmla="*/ 6798365 w 8249479"/>
                <a:gd name="connsiteY84" fmla="*/ 437322 h 5546035"/>
                <a:gd name="connsiteX85" fmla="*/ 6867939 w 8249479"/>
                <a:gd name="connsiteY85" fmla="*/ 318052 h 5546035"/>
                <a:gd name="connsiteX86" fmla="*/ 6877879 w 8249479"/>
                <a:gd name="connsiteY86" fmla="*/ 69574 h 5546035"/>
                <a:gd name="connsiteX0" fmla="*/ 6877879 w 8249479"/>
                <a:gd name="connsiteY0" fmla="*/ 69574 h 5546035"/>
                <a:gd name="connsiteX1" fmla="*/ 6708913 w 8249479"/>
                <a:gd name="connsiteY1" fmla="*/ 0 h 5546035"/>
                <a:gd name="connsiteX2" fmla="*/ 6589644 w 8249479"/>
                <a:gd name="connsiteY2" fmla="*/ 69574 h 5546035"/>
                <a:gd name="connsiteX3" fmla="*/ 6490252 w 8249479"/>
                <a:gd name="connsiteY3" fmla="*/ 268357 h 5546035"/>
                <a:gd name="connsiteX4" fmla="*/ 6440557 w 8249479"/>
                <a:gd name="connsiteY4" fmla="*/ 496957 h 5546035"/>
                <a:gd name="connsiteX5" fmla="*/ 6390861 w 8249479"/>
                <a:gd name="connsiteY5" fmla="*/ 765313 h 5546035"/>
                <a:gd name="connsiteX6" fmla="*/ 6380922 w 8249479"/>
                <a:gd name="connsiteY6" fmla="*/ 1083365 h 5546035"/>
                <a:gd name="connsiteX7" fmla="*/ 6420679 w 8249479"/>
                <a:gd name="connsiteY7" fmla="*/ 1371600 h 5546035"/>
                <a:gd name="connsiteX8" fmla="*/ 6470374 w 8249479"/>
                <a:gd name="connsiteY8" fmla="*/ 1679713 h 5546035"/>
                <a:gd name="connsiteX9" fmla="*/ 6500192 w 8249479"/>
                <a:gd name="connsiteY9" fmla="*/ 1938131 h 5546035"/>
                <a:gd name="connsiteX10" fmla="*/ 6569765 w 8249479"/>
                <a:gd name="connsiteY10" fmla="*/ 2325757 h 5546035"/>
                <a:gd name="connsiteX11" fmla="*/ 6579705 w 8249479"/>
                <a:gd name="connsiteY11" fmla="*/ 2822713 h 5546035"/>
                <a:gd name="connsiteX12" fmla="*/ 6510131 w 8249479"/>
                <a:gd name="connsiteY12" fmla="*/ 3906079 h 5546035"/>
                <a:gd name="connsiteX13" fmla="*/ 6380922 w 8249479"/>
                <a:gd name="connsiteY13" fmla="*/ 4343400 h 5546035"/>
                <a:gd name="connsiteX14" fmla="*/ 6013174 w 8249479"/>
                <a:gd name="connsiteY14" fmla="*/ 4780722 h 5546035"/>
                <a:gd name="connsiteX15" fmla="*/ 5605670 w 8249479"/>
                <a:gd name="connsiteY15" fmla="*/ 4999383 h 5546035"/>
                <a:gd name="connsiteX16" fmla="*/ 5088835 w 8249479"/>
                <a:gd name="connsiteY16" fmla="*/ 4770782 h 5546035"/>
                <a:gd name="connsiteX17" fmla="*/ 4581940 w 8249479"/>
                <a:gd name="connsiteY17" fmla="*/ 4701209 h 5546035"/>
                <a:gd name="connsiteX18" fmla="*/ 3627783 w 8249479"/>
                <a:gd name="connsiteY18" fmla="*/ 4721087 h 5546035"/>
                <a:gd name="connsiteX19" fmla="*/ 2941983 w 8249479"/>
                <a:gd name="connsiteY19" fmla="*/ 4711148 h 5546035"/>
                <a:gd name="connsiteX20" fmla="*/ 2494722 w 8249479"/>
                <a:gd name="connsiteY20" fmla="*/ 4800600 h 5546035"/>
                <a:gd name="connsiteX21" fmla="*/ 1938131 w 8249479"/>
                <a:gd name="connsiteY21" fmla="*/ 4860234 h 5546035"/>
                <a:gd name="connsiteX22" fmla="*/ 1143000 w 8249479"/>
                <a:gd name="connsiteY22" fmla="*/ 5009322 h 5546035"/>
                <a:gd name="connsiteX23" fmla="*/ 824949 w 8249479"/>
                <a:gd name="connsiteY23" fmla="*/ 5068957 h 5546035"/>
                <a:gd name="connsiteX24" fmla="*/ 367747 w 8249479"/>
                <a:gd name="connsiteY24" fmla="*/ 5307497 h 5546035"/>
                <a:gd name="connsiteX25" fmla="*/ 0 w 8249479"/>
                <a:gd name="connsiteY25" fmla="*/ 5466522 h 5546035"/>
                <a:gd name="connsiteX26" fmla="*/ 19877 w 8249479"/>
                <a:gd name="connsiteY26" fmla="*/ 5546035 h 5546035"/>
                <a:gd name="connsiteX27" fmla="*/ 208722 w 8249479"/>
                <a:gd name="connsiteY27" fmla="*/ 5426766 h 5546035"/>
                <a:gd name="connsiteX28" fmla="*/ 616226 w 8249479"/>
                <a:gd name="connsiteY28" fmla="*/ 5218044 h 5546035"/>
                <a:gd name="connsiteX29" fmla="*/ 894522 w 8249479"/>
                <a:gd name="connsiteY29" fmla="*/ 5098774 h 5546035"/>
                <a:gd name="connsiteX30" fmla="*/ 1302026 w 8249479"/>
                <a:gd name="connsiteY30" fmla="*/ 5009323 h 5546035"/>
                <a:gd name="connsiteX31" fmla="*/ 1739348 w 8249479"/>
                <a:gd name="connsiteY31" fmla="*/ 4949687 h 5546035"/>
                <a:gd name="connsiteX32" fmla="*/ 2166731 w 8249479"/>
                <a:gd name="connsiteY32" fmla="*/ 4880114 h 5546035"/>
                <a:gd name="connsiteX33" fmla="*/ 2395331 w 8249479"/>
                <a:gd name="connsiteY33" fmla="*/ 4850297 h 5546035"/>
                <a:gd name="connsiteX34" fmla="*/ 2733260 w 8249479"/>
                <a:gd name="connsiteY34" fmla="*/ 4790662 h 5546035"/>
                <a:gd name="connsiteX35" fmla="*/ 2912165 w 8249479"/>
                <a:gd name="connsiteY35" fmla="*/ 4770784 h 5546035"/>
                <a:gd name="connsiteX36" fmla="*/ 3210340 w 8249479"/>
                <a:gd name="connsiteY36" fmla="*/ 4731027 h 5546035"/>
                <a:gd name="connsiteX37" fmla="*/ 3637722 w 8249479"/>
                <a:gd name="connsiteY37" fmla="*/ 4780721 h 5546035"/>
                <a:gd name="connsiteX38" fmla="*/ 4025347 w 8249479"/>
                <a:gd name="connsiteY38" fmla="*/ 4750905 h 5546035"/>
                <a:gd name="connsiteX39" fmla="*/ 4572001 w 8249479"/>
                <a:gd name="connsiteY39" fmla="*/ 4750905 h 5546035"/>
                <a:gd name="connsiteX40" fmla="*/ 5029200 w 8249479"/>
                <a:gd name="connsiteY40" fmla="*/ 4800600 h 5546035"/>
                <a:gd name="connsiteX41" fmla="*/ 5327374 w 8249479"/>
                <a:gd name="connsiteY41" fmla="*/ 4969565 h 5546035"/>
                <a:gd name="connsiteX42" fmla="*/ 5724939 w 8249479"/>
                <a:gd name="connsiteY42" fmla="*/ 5218044 h 5546035"/>
                <a:gd name="connsiteX43" fmla="*/ 6072809 w 8249479"/>
                <a:gd name="connsiteY43" fmla="*/ 5168348 h 5546035"/>
                <a:gd name="connsiteX44" fmla="*/ 6490252 w 8249479"/>
                <a:gd name="connsiteY44" fmla="*/ 5158409 h 5546035"/>
                <a:gd name="connsiteX45" fmla="*/ 6877879 w 8249479"/>
                <a:gd name="connsiteY45" fmla="*/ 5148470 h 5546035"/>
                <a:gd name="connsiteX46" fmla="*/ 7682948 w 8249479"/>
                <a:gd name="connsiteY46" fmla="*/ 5098774 h 5546035"/>
                <a:gd name="connsiteX47" fmla="*/ 8249479 w 8249479"/>
                <a:gd name="connsiteY47" fmla="*/ 5178287 h 5546035"/>
                <a:gd name="connsiteX48" fmla="*/ 8169965 w 8249479"/>
                <a:gd name="connsiteY48" fmla="*/ 4880113 h 5546035"/>
                <a:gd name="connsiteX49" fmla="*/ 8130209 w 8249479"/>
                <a:gd name="connsiteY49" fmla="*/ 4482548 h 5546035"/>
                <a:gd name="connsiteX50" fmla="*/ 8090452 w 8249479"/>
                <a:gd name="connsiteY50" fmla="*/ 3935896 h 5546035"/>
                <a:gd name="connsiteX51" fmla="*/ 8080513 w 8249479"/>
                <a:gd name="connsiteY51" fmla="*/ 3458818 h 5546035"/>
                <a:gd name="connsiteX52" fmla="*/ 7961244 w 8249479"/>
                <a:gd name="connsiteY52" fmla="*/ 2504661 h 5546035"/>
                <a:gd name="connsiteX53" fmla="*/ 7961244 w 8249479"/>
                <a:gd name="connsiteY53" fmla="*/ 1858618 h 5546035"/>
                <a:gd name="connsiteX54" fmla="*/ 7951305 w 8249479"/>
                <a:gd name="connsiteY54" fmla="*/ 1302026 h 5546035"/>
                <a:gd name="connsiteX55" fmla="*/ 7951305 w 8249479"/>
                <a:gd name="connsiteY55" fmla="*/ 795131 h 5546035"/>
                <a:gd name="connsiteX56" fmla="*/ 7981122 w 8249479"/>
                <a:gd name="connsiteY56" fmla="*/ 417444 h 5546035"/>
                <a:gd name="connsiteX57" fmla="*/ 7981122 w 8249479"/>
                <a:gd name="connsiteY57" fmla="*/ 129209 h 5546035"/>
                <a:gd name="connsiteX58" fmla="*/ 7941365 w 8249479"/>
                <a:gd name="connsiteY58" fmla="*/ 29818 h 5546035"/>
                <a:gd name="connsiteX59" fmla="*/ 7822096 w 8249479"/>
                <a:gd name="connsiteY59" fmla="*/ 19879 h 5546035"/>
                <a:gd name="connsiteX60" fmla="*/ 7673009 w 8249479"/>
                <a:gd name="connsiteY60" fmla="*/ 208722 h 5546035"/>
                <a:gd name="connsiteX61" fmla="*/ 7643192 w 8249479"/>
                <a:gd name="connsiteY61" fmla="*/ 417444 h 5546035"/>
                <a:gd name="connsiteX62" fmla="*/ 7643192 w 8249479"/>
                <a:gd name="connsiteY62" fmla="*/ 715618 h 5546035"/>
                <a:gd name="connsiteX63" fmla="*/ 7673009 w 8249479"/>
                <a:gd name="connsiteY63" fmla="*/ 1113183 h 5546035"/>
                <a:gd name="connsiteX64" fmla="*/ 7712765 w 8249479"/>
                <a:gd name="connsiteY64" fmla="*/ 1540565 h 5546035"/>
                <a:gd name="connsiteX65" fmla="*/ 7722705 w 8249479"/>
                <a:gd name="connsiteY65" fmla="*/ 1948070 h 5546035"/>
                <a:gd name="connsiteX66" fmla="*/ 7782339 w 8249479"/>
                <a:gd name="connsiteY66" fmla="*/ 2514600 h 5546035"/>
                <a:gd name="connsiteX67" fmla="*/ 7802218 w 8249479"/>
                <a:gd name="connsiteY67" fmla="*/ 2872409 h 5546035"/>
                <a:gd name="connsiteX68" fmla="*/ 7802218 w 8249479"/>
                <a:gd name="connsiteY68" fmla="*/ 3200400 h 5546035"/>
                <a:gd name="connsiteX69" fmla="*/ 7792279 w 8249479"/>
                <a:gd name="connsiteY69" fmla="*/ 3597965 h 5546035"/>
                <a:gd name="connsiteX70" fmla="*/ 7663070 w 8249479"/>
                <a:gd name="connsiteY70" fmla="*/ 4313583 h 5546035"/>
                <a:gd name="connsiteX71" fmla="*/ 7394713 w 8249479"/>
                <a:gd name="connsiteY71" fmla="*/ 4552122 h 5546035"/>
                <a:gd name="connsiteX72" fmla="*/ 7017026 w 8249479"/>
                <a:gd name="connsiteY72" fmla="*/ 4731026 h 5546035"/>
                <a:gd name="connsiteX73" fmla="*/ 6818244 w 8249479"/>
                <a:gd name="connsiteY73" fmla="*/ 4790661 h 5546035"/>
                <a:gd name="connsiteX74" fmla="*/ 6579705 w 8249479"/>
                <a:gd name="connsiteY74" fmla="*/ 4721087 h 5546035"/>
                <a:gd name="connsiteX75" fmla="*/ 6778487 w 8249479"/>
                <a:gd name="connsiteY75" fmla="*/ 4393096 h 5546035"/>
                <a:gd name="connsiteX76" fmla="*/ 6997148 w 8249479"/>
                <a:gd name="connsiteY76" fmla="*/ 3766931 h 5546035"/>
                <a:gd name="connsiteX77" fmla="*/ 6977270 w 8249479"/>
                <a:gd name="connsiteY77" fmla="*/ 3419061 h 5546035"/>
                <a:gd name="connsiteX78" fmla="*/ 6917635 w 8249479"/>
                <a:gd name="connsiteY78" fmla="*/ 2773018 h 5546035"/>
                <a:gd name="connsiteX79" fmla="*/ 6848061 w 8249479"/>
                <a:gd name="connsiteY79" fmla="*/ 2425148 h 5546035"/>
                <a:gd name="connsiteX80" fmla="*/ 6788426 w 8249479"/>
                <a:gd name="connsiteY80" fmla="*/ 2067339 h 5546035"/>
                <a:gd name="connsiteX81" fmla="*/ 6748670 w 8249479"/>
                <a:gd name="connsiteY81" fmla="*/ 1749287 h 5546035"/>
                <a:gd name="connsiteX82" fmla="*/ 6748670 w 8249479"/>
                <a:gd name="connsiteY82" fmla="*/ 1192696 h 5546035"/>
                <a:gd name="connsiteX83" fmla="*/ 6748670 w 8249479"/>
                <a:gd name="connsiteY83" fmla="*/ 685800 h 5546035"/>
                <a:gd name="connsiteX84" fmla="*/ 6798365 w 8249479"/>
                <a:gd name="connsiteY84" fmla="*/ 437322 h 5546035"/>
                <a:gd name="connsiteX85" fmla="*/ 6867939 w 8249479"/>
                <a:gd name="connsiteY85" fmla="*/ 318052 h 5546035"/>
                <a:gd name="connsiteX86" fmla="*/ 6877879 w 8249479"/>
                <a:gd name="connsiteY86" fmla="*/ 69574 h 5546035"/>
                <a:gd name="connsiteX0" fmla="*/ 6877879 w 8249479"/>
                <a:gd name="connsiteY0" fmla="*/ 69574 h 5546035"/>
                <a:gd name="connsiteX1" fmla="*/ 6708913 w 8249479"/>
                <a:gd name="connsiteY1" fmla="*/ 0 h 5546035"/>
                <a:gd name="connsiteX2" fmla="*/ 6589644 w 8249479"/>
                <a:gd name="connsiteY2" fmla="*/ 69574 h 5546035"/>
                <a:gd name="connsiteX3" fmla="*/ 6490252 w 8249479"/>
                <a:gd name="connsiteY3" fmla="*/ 268357 h 5546035"/>
                <a:gd name="connsiteX4" fmla="*/ 6440557 w 8249479"/>
                <a:gd name="connsiteY4" fmla="*/ 496957 h 5546035"/>
                <a:gd name="connsiteX5" fmla="*/ 6390861 w 8249479"/>
                <a:gd name="connsiteY5" fmla="*/ 765313 h 5546035"/>
                <a:gd name="connsiteX6" fmla="*/ 6380922 w 8249479"/>
                <a:gd name="connsiteY6" fmla="*/ 1083365 h 5546035"/>
                <a:gd name="connsiteX7" fmla="*/ 6420679 w 8249479"/>
                <a:gd name="connsiteY7" fmla="*/ 1371600 h 5546035"/>
                <a:gd name="connsiteX8" fmla="*/ 6470374 w 8249479"/>
                <a:gd name="connsiteY8" fmla="*/ 1679713 h 5546035"/>
                <a:gd name="connsiteX9" fmla="*/ 6500192 w 8249479"/>
                <a:gd name="connsiteY9" fmla="*/ 1938131 h 5546035"/>
                <a:gd name="connsiteX10" fmla="*/ 6569765 w 8249479"/>
                <a:gd name="connsiteY10" fmla="*/ 2325757 h 5546035"/>
                <a:gd name="connsiteX11" fmla="*/ 6579705 w 8249479"/>
                <a:gd name="connsiteY11" fmla="*/ 2822713 h 5546035"/>
                <a:gd name="connsiteX12" fmla="*/ 6510131 w 8249479"/>
                <a:gd name="connsiteY12" fmla="*/ 3906079 h 5546035"/>
                <a:gd name="connsiteX13" fmla="*/ 6380922 w 8249479"/>
                <a:gd name="connsiteY13" fmla="*/ 4343400 h 5546035"/>
                <a:gd name="connsiteX14" fmla="*/ 6013174 w 8249479"/>
                <a:gd name="connsiteY14" fmla="*/ 4780722 h 5546035"/>
                <a:gd name="connsiteX15" fmla="*/ 5625548 w 8249479"/>
                <a:gd name="connsiteY15" fmla="*/ 4780722 h 5546035"/>
                <a:gd name="connsiteX16" fmla="*/ 5088835 w 8249479"/>
                <a:gd name="connsiteY16" fmla="*/ 4770782 h 5546035"/>
                <a:gd name="connsiteX17" fmla="*/ 4581940 w 8249479"/>
                <a:gd name="connsiteY17" fmla="*/ 4701209 h 5546035"/>
                <a:gd name="connsiteX18" fmla="*/ 3627783 w 8249479"/>
                <a:gd name="connsiteY18" fmla="*/ 4721087 h 5546035"/>
                <a:gd name="connsiteX19" fmla="*/ 2941983 w 8249479"/>
                <a:gd name="connsiteY19" fmla="*/ 4711148 h 5546035"/>
                <a:gd name="connsiteX20" fmla="*/ 2494722 w 8249479"/>
                <a:gd name="connsiteY20" fmla="*/ 4800600 h 5546035"/>
                <a:gd name="connsiteX21" fmla="*/ 1938131 w 8249479"/>
                <a:gd name="connsiteY21" fmla="*/ 4860234 h 5546035"/>
                <a:gd name="connsiteX22" fmla="*/ 1143000 w 8249479"/>
                <a:gd name="connsiteY22" fmla="*/ 5009322 h 5546035"/>
                <a:gd name="connsiteX23" fmla="*/ 824949 w 8249479"/>
                <a:gd name="connsiteY23" fmla="*/ 5068957 h 5546035"/>
                <a:gd name="connsiteX24" fmla="*/ 367747 w 8249479"/>
                <a:gd name="connsiteY24" fmla="*/ 5307497 h 5546035"/>
                <a:gd name="connsiteX25" fmla="*/ 0 w 8249479"/>
                <a:gd name="connsiteY25" fmla="*/ 5466522 h 5546035"/>
                <a:gd name="connsiteX26" fmla="*/ 19877 w 8249479"/>
                <a:gd name="connsiteY26" fmla="*/ 5546035 h 5546035"/>
                <a:gd name="connsiteX27" fmla="*/ 208722 w 8249479"/>
                <a:gd name="connsiteY27" fmla="*/ 5426766 h 5546035"/>
                <a:gd name="connsiteX28" fmla="*/ 616226 w 8249479"/>
                <a:gd name="connsiteY28" fmla="*/ 5218044 h 5546035"/>
                <a:gd name="connsiteX29" fmla="*/ 894522 w 8249479"/>
                <a:gd name="connsiteY29" fmla="*/ 5098774 h 5546035"/>
                <a:gd name="connsiteX30" fmla="*/ 1302026 w 8249479"/>
                <a:gd name="connsiteY30" fmla="*/ 5009323 h 5546035"/>
                <a:gd name="connsiteX31" fmla="*/ 1739348 w 8249479"/>
                <a:gd name="connsiteY31" fmla="*/ 4949687 h 5546035"/>
                <a:gd name="connsiteX32" fmla="*/ 2166731 w 8249479"/>
                <a:gd name="connsiteY32" fmla="*/ 4880114 h 5546035"/>
                <a:gd name="connsiteX33" fmla="*/ 2395331 w 8249479"/>
                <a:gd name="connsiteY33" fmla="*/ 4850297 h 5546035"/>
                <a:gd name="connsiteX34" fmla="*/ 2733260 w 8249479"/>
                <a:gd name="connsiteY34" fmla="*/ 4790662 h 5546035"/>
                <a:gd name="connsiteX35" fmla="*/ 2912165 w 8249479"/>
                <a:gd name="connsiteY35" fmla="*/ 4770784 h 5546035"/>
                <a:gd name="connsiteX36" fmla="*/ 3210340 w 8249479"/>
                <a:gd name="connsiteY36" fmla="*/ 4731027 h 5546035"/>
                <a:gd name="connsiteX37" fmla="*/ 3637722 w 8249479"/>
                <a:gd name="connsiteY37" fmla="*/ 4780721 h 5546035"/>
                <a:gd name="connsiteX38" fmla="*/ 4025347 w 8249479"/>
                <a:gd name="connsiteY38" fmla="*/ 4750905 h 5546035"/>
                <a:gd name="connsiteX39" fmla="*/ 4572001 w 8249479"/>
                <a:gd name="connsiteY39" fmla="*/ 4750905 h 5546035"/>
                <a:gd name="connsiteX40" fmla="*/ 5029200 w 8249479"/>
                <a:gd name="connsiteY40" fmla="*/ 4800600 h 5546035"/>
                <a:gd name="connsiteX41" fmla="*/ 5327374 w 8249479"/>
                <a:gd name="connsiteY41" fmla="*/ 4969565 h 5546035"/>
                <a:gd name="connsiteX42" fmla="*/ 5724939 w 8249479"/>
                <a:gd name="connsiteY42" fmla="*/ 5218044 h 5546035"/>
                <a:gd name="connsiteX43" fmla="*/ 6072809 w 8249479"/>
                <a:gd name="connsiteY43" fmla="*/ 5168348 h 5546035"/>
                <a:gd name="connsiteX44" fmla="*/ 6490252 w 8249479"/>
                <a:gd name="connsiteY44" fmla="*/ 5158409 h 5546035"/>
                <a:gd name="connsiteX45" fmla="*/ 6877879 w 8249479"/>
                <a:gd name="connsiteY45" fmla="*/ 5148470 h 5546035"/>
                <a:gd name="connsiteX46" fmla="*/ 7682948 w 8249479"/>
                <a:gd name="connsiteY46" fmla="*/ 5098774 h 5546035"/>
                <a:gd name="connsiteX47" fmla="*/ 8249479 w 8249479"/>
                <a:gd name="connsiteY47" fmla="*/ 5178287 h 5546035"/>
                <a:gd name="connsiteX48" fmla="*/ 8169965 w 8249479"/>
                <a:gd name="connsiteY48" fmla="*/ 4880113 h 5546035"/>
                <a:gd name="connsiteX49" fmla="*/ 8130209 w 8249479"/>
                <a:gd name="connsiteY49" fmla="*/ 4482548 h 5546035"/>
                <a:gd name="connsiteX50" fmla="*/ 8090452 w 8249479"/>
                <a:gd name="connsiteY50" fmla="*/ 3935896 h 5546035"/>
                <a:gd name="connsiteX51" fmla="*/ 8080513 w 8249479"/>
                <a:gd name="connsiteY51" fmla="*/ 3458818 h 5546035"/>
                <a:gd name="connsiteX52" fmla="*/ 7961244 w 8249479"/>
                <a:gd name="connsiteY52" fmla="*/ 2504661 h 5546035"/>
                <a:gd name="connsiteX53" fmla="*/ 7961244 w 8249479"/>
                <a:gd name="connsiteY53" fmla="*/ 1858618 h 5546035"/>
                <a:gd name="connsiteX54" fmla="*/ 7951305 w 8249479"/>
                <a:gd name="connsiteY54" fmla="*/ 1302026 h 5546035"/>
                <a:gd name="connsiteX55" fmla="*/ 7951305 w 8249479"/>
                <a:gd name="connsiteY55" fmla="*/ 795131 h 5546035"/>
                <a:gd name="connsiteX56" fmla="*/ 7981122 w 8249479"/>
                <a:gd name="connsiteY56" fmla="*/ 417444 h 5546035"/>
                <a:gd name="connsiteX57" fmla="*/ 7981122 w 8249479"/>
                <a:gd name="connsiteY57" fmla="*/ 129209 h 5546035"/>
                <a:gd name="connsiteX58" fmla="*/ 7941365 w 8249479"/>
                <a:gd name="connsiteY58" fmla="*/ 29818 h 5546035"/>
                <a:gd name="connsiteX59" fmla="*/ 7822096 w 8249479"/>
                <a:gd name="connsiteY59" fmla="*/ 19879 h 5546035"/>
                <a:gd name="connsiteX60" fmla="*/ 7673009 w 8249479"/>
                <a:gd name="connsiteY60" fmla="*/ 208722 h 5546035"/>
                <a:gd name="connsiteX61" fmla="*/ 7643192 w 8249479"/>
                <a:gd name="connsiteY61" fmla="*/ 417444 h 5546035"/>
                <a:gd name="connsiteX62" fmla="*/ 7643192 w 8249479"/>
                <a:gd name="connsiteY62" fmla="*/ 715618 h 5546035"/>
                <a:gd name="connsiteX63" fmla="*/ 7673009 w 8249479"/>
                <a:gd name="connsiteY63" fmla="*/ 1113183 h 5546035"/>
                <a:gd name="connsiteX64" fmla="*/ 7712765 w 8249479"/>
                <a:gd name="connsiteY64" fmla="*/ 1540565 h 5546035"/>
                <a:gd name="connsiteX65" fmla="*/ 7722705 w 8249479"/>
                <a:gd name="connsiteY65" fmla="*/ 1948070 h 5546035"/>
                <a:gd name="connsiteX66" fmla="*/ 7782339 w 8249479"/>
                <a:gd name="connsiteY66" fmla="*/ 2514600 h 5546035"/>
                <a:gd name="connsiteX67" fmla="*/ 7802218 w 8249479"/>
                <a:gd name="connsiteY67" fmla="*/ 2872409 h 5546035"/>
                <a:gd name="connsiteX68" fmla="*/ 7802218 w 8249479"/>
                <a:gd name="connsiteY68" fmla="*/ 3200400 h 5546035"/>
                <a:gd name="connsiteX69" fmla="*/ 7792279 w 8249479"/>
                <a:gd name="connsiteY69" fmla="*/ 3597965 h 5546035"/>
                <a:gd name="connsiteX70" fmla="*/ 7663070 w 8249479"/>
                <a:gd name="connsiteY70" fmla="*/ 4313583 h 5546035"/>
                <a:gd name="connsiteX71" fmla="*/ 7394713 w 8249479"/>
                <a:gd name="connsiteY71" fmla="*/ 4552122 h 5546035"/>
                <a:gd name="connsiteX72" fmla="*/ 7017026 w 8249479"/>
                <a:gd name="connsiteY72" fmla="*/ 4731026 h 5546035"/>
                <a:gd name="connsiteX73" fmla="*/ 6818244 w 8249479"/>
                <a:gd name="connsiteY73" fmla="*/ 4790661 h 5546035"/>
                <a:gd name="connsiteX74" fmla="*/ 6579705 w 8249479"/>
                <a:gd name="connsiteY74" fmla="*/ 4721087 h 5546035"/>
                <a:gd name="connsiteX75" fmla="*/ 6778487 w 8249479"/>
                <a:gd name="connsiteY75" fmla="*/ 4393096 h 5546035"/>
                <a:gd name="connsiteX76" fmla="*/ 6997148 w 8249479"/>
                <a:gd name="connsiteY76" fmla="*/ 3766931 h 5546035"/>
                <a:gd name="connsiteX77" fmla="*/ 6977270 w 8249479"/>
                <a:gd name="connsiteY77" fmla="*/ 3419061 h 5546035"/>
                <a:gd name="connsiteX78" fmla="*/ 6917635 w 8249479"/>
                <a:gd name="connsiteY78" fmla="*/ 2773018 h 5546035"/>
                <a:gd name="connsiteX79" fmla="*/ 6848061 w 8249479"/>
                <a:gd name="connsiteY79" fmla="*/ 2425148 h 5546035"/>
                <a:gd name="connsiteX80" fmla="*/ 6788426 w 8249479"/>
                <a:gd name="connsiteY80" fmla="*/ 2067339 h 5546035"/>
                <a:gd name="connsiteX81" fmla="*/ 6748670 w 8249479"/>
                <a:gd name="connsiteY81" fmla="*/ 1749287 h 5546035"/>
                <a:gd name="connsiteX82" fmla="*/ 6748670 w 8249479"/>
                <a:gd name="connsiteY82" fmla="*/ 1192696 h 5546035"/>
                <a:gd name="connsiteX83" fmla="*/ 6748670 w 8249479"/>
                <a:gd name="connsiteY83" fmla="*/ 685800 h 5546035"/>
                <a:gd name="connsiteX84" fmla="*/ 6798365 w 8249479"/>
                <a:gd name="connsiteY84" fmla="*/ 437322 h 5546035"/>
                <a:gd name="connsiteX85" fmla="*/ 6867939 w 8249479"/>
                <a:gd name="connsiteY85" fmla="*/ 318052 h 5546035"/>
                <a:gd name="connsiteX86" fmla="*/ 6877879 w 8249479"/>
                <a:gd name="connsiteY86" fmla="*/ 69574 h 5546035"/>
                <a:gd name="connsiteX0" fmla="*/ 6877879 w 8249479"/>
                <a:gd name="connsiteY0" fmla="*/ 69574 h 5546035"/>
                <a:gd name="connsiteX1" fmla="*/ 6708913 w 8249479"/>
                <a:gd name="connsiteY1" fmla="*/ 0 h 5546035"/>
                <a:gd name="connsiteX2" fmla="*/ 6589644 w 8249479"/>
                <a:gd name="connsiteY2" fmla="*/ 69574 h 5546035"/>
                <a:gd name="connsiteX3" fmla="*/ 6490252 w 8249479"/>
                <a:gd name="connsiteY3" fmla="*/ 268357 h 5546035"/>
                <a:gd name="connsiteX4" fmla="*/ 6440557 w 8249479"/>
                <a:gd name="connsiteY4" fmla="*/ 496957 h 5546035"/>
                <a:gd name="connsiteX5" fmla="*/ 6390861 w 8249479"/>
                <a:gd name="connsiteY5" fmla="*/ 765313 h 5546035"/>
                <a:gd name="connsiteX6" fmla="*/ 6380922 w 8249479"/>
                <a:gd name="connsiteY6" fmla="*/ 1083365 h 5546035"/>
                <a:gd name="connsiteX7" fmla="*/ 6420679 w 8249479"/>
                <a:gd name="connsiteY7" fmla="*/ 1371600 h 5546035"/>
                <a:gd name="connsiteX8" fmla="*/ 6470374 w 8249479"/>
                <a:gd name="connsiteY8" fmla="*/ 1679713 h 5546035"/>
                <a:gd name="connsiteX9" fmla="*/ 6500192 w 8249479"/>
                <a:gd name="connsiteY9" fmla="*/ 1938131 h 5546035"/>
                <a:gd name="connsiteX10" fmla="*/ 6569765 w 8249479"/>
                <a:gd name="connsiteY10" fmla="*/ 2325757 h 5546035"/>
                <a:gd name="connsiteX11" fmla="*/ 6579705 w 8249479"/>
                <a:gd name="connsiteY11" fmla="*/ 2822713 h 5546035"/>
                <a:gd name="connsiteX12" fmla="*/ 6510131 w 8249479"/>
                <a:gd name="connsiteY12" fmla="*/ 3906079 h 5546035"/>
                <a:gd name="connsiteX13" fmla="*/ 6380922 w 8249479"/>
                <a:gd name="connsiteY13" fmla="*/ 4343400 h 5546035"/>
                <a:gd name="connsiteX14" fmla="*/ 6013174 w 8249479"/>
                <a:gd name="connsiteY14" fmla="*/ 4780722 h 5546035"/>
                <a:gd name="connsiteX15" fmla="*/ 5625548 w 8249479"/>
                <a:gd name="connsiteY15" fmla="*/ 4780722 h 5546035"/>
                <a:gd name="connsiteX16" fmla="*/ 5367131 w 8249479"/>
                <a:gd name="connsiteY16" fmla="*/ 4681332 h 5546035"/>
                <a:gd name="connsiteX17" fmla="*/ 5088835 w 8249479"/>
                <a:gd name="connsiteY17" fmla="*/ 4770782 h 5546035"/>
                <a:gd name="connsiteX18" fmla="*/ 4581940 w 8249479"/>
                <a:gd name="connsiteY18" fmla="*/ 4701209 h 5546035"/>
                <a:gd name="connsiteX19" fmla="*/ 3627783 w 8249479"/>
                <a:gd name="connsiteY19" fmla="*/ 4721087 h 5546035"/>
                <a:gd name="connsiteX20" fmla="*/ 2941983 w 8249479"/>
                <a:gd name="connsiteY20" fmla="*/ 4711148 h 5546035"/>
                <a:gd name="connsiteX21" fmla="*/ 2494722 w 8249479"/>
                <a:gd name="connsiteY21" fmla="*/ 4800600 h 5546035"/>
                <a:gd name="connsiteX22" fmla="*/ 1938131 w 8249479"/>
                <a:gd name="connsiteY22" fmla="*/ 4860234 h 5546035"/>
                <a:gd name="connsiteX23" fmla="*/ 1143000 w 8249479"/>
                <a:gd name="connsiteY23" fmla="*/ 5009322 h 5546035"/>
                <a:gd name="connsiteX24" fmla="*/ 824949 w 8249479"/>
                <a:gd name="connsiteY24" fmla="*/ 5068957 h 5546035"/>
                <a:gd name="connsiteX25" fmla="*/ 367747 w 8249479"/>
                <a:gd name="connsiteY25" fmla="*/ 5307497 h 5546035"/>
                <a:gd name="connsiteX26" fmla="*/ 0 w 8249479"/>
                <a:gd name="connsiteY26" fmla="*/ 5466522 h 5546035"/>
                <a:gd name="connsiteX27" fmla="*/ 19877 w 8249479"/>
                <a:gd name="connsiteY27" fmla="*/ 5546035 h 5546035"/>
                <a:gd name="connsiteX28" fmla="*/ 208722 w 8249479"/>
                <a:gd name="connsiteY28" fmla="*/ 5426766 h 5546035"/>
                <a:gd name="connsiteX29" fmla="*/ 616226 w 8249479"/>
                <a:gd name="connsiteY29" fmla="*/ 5218044 h 5546035"/>
                <a:gd name="connsiteX30" fmla="*/ 894522 w 8249479"/>
                <a:gd name="connsiteY30" fmla="*/ 5098774 h 5546035"/>
                <a:gd name="connsiteX31" fmla="*/ 1302026 w 8249479"/>
                <a:gd name="connsiteY31" fmla="*/ 5009323 h 5546035"/>
                <a:gd name="connsiteX32" fmla="*/ 1739348 w 8249479"/>
                <a:gd name="connsiteY32" fmla="*/ 4949687 h 5546035"/>
                <a:gd name="connsiteX33" fmla="*/ 2166731 w 8249479"/>
                <a:gd name="connsiteY33" fmla="*/ 4880114 h 5546035"/>
                <a:gd name="connsiteX34" fmla="*/ 2395331 w 8249479"/>
                <a:gd name="connsiteY34" fmla="*/ 4850297 h 5546035"/>
                <a:gd name="connsiteX35" fmla="*/ 2733260 w 8249479"/>
                <a:gd name="connsiteY35" fmla="*/ 4790662 h 5546035"/>
                <a:gd name="connsiteX36" fmla="*/ 2912165 w 8249479"/>
                <a:gd name="connsiteY36" fmla="*/ 4770784 h 5546035"/>
                <a:gd name="connsiteX37" fmla="*/ 3210340 w 8249479"/>
                <a:gd name="connsiteY37" fmla="*/ 4731027 h 5546035"/>
                <a:gd name="connsiteX38" fmla="*/ 3637722 w 8249479"/>
                <a:gd name="connsiteY38" fmla="*/ 4780721 h 5546035"/>
                <a:gd name="connsiteX39" fmla="*/ 4025347 w 8249479"/>
                <a:gd name="connsiteY39" fmla="*/ 4750905 h 5546035"/>
                <a:gd name="connsiteX40" fmla="*/ 4572001 w 8249479"/>
                <a:gd name="connsiteY40" fmla="*/ 4750905 h 5546035"/>
                <a:gd name="connsiteX41" fmla="*/ 5029200 w 8249479"/>
                <a:gd name="connsiteY41" fmla="*/ 4800600 h 5546035"/>
                <a:gd name="connsiteX42" fmla="*/ 5327374 w 8249479"/>
                <a:gd name="connsiteY42" fmla="*/ 4969565 h 5546035"/>
                <a:gd name="connsiteX43" fmla="*/ 5724939 w 8249479"/>
                <a:gd name="connsiteY43" fmla="*/ 5218044 h 5546035"/>
                <a:gd name="connsiteX44" fmla="*/ 6072809 w 8249479"/>
                <a:gd name="connsiteY44" fmla="*/ 5168348 h 5546035"/>
                <a:gd name="connsiteX45" fmla="*/ 6490252 w 8249479"/>
                <a:gd name="connsiteY45" fmla="*/ 5158409 h 5546035"/>
                <a:gd name="connsiteX46" fmla="*/ 6877879 w 8249479"/>
                <a:gd name="connsiteY46" fmla="*/ 5148470 h 5546035"/>
                <a:gd name="connsiteX47" fmla="*/ 7682948 w 8249479"/>
                <a:gd name="connsiteY47" fmla="*/ 5098774 h 5546035"/>
                <a:gd name="connsiteX48" fmla="*/ 8249479 w 8249479"/>
                <a:gd name="connsiteY48" fmla="*/ 5178287 h 5546035"/>
                <a:gd name="connsiteX49" fmla="*/ 8169965 w 8249479"/>
                <a:gd name="connsiteY49" fmla="*/ 4880113 h 5546035"/>
                <a:gd name="connsiteX50" fmla="*/ 8130209 w 8249479"/>
                <a:gd name="connsiteY50" fmla="*/ 4482548 h 5546035"/>
                <a:gd name="connsiteX51" fmla="*/ 8090452 w 8249479"/>
                <a:gd name="connsiteY51" fmla="*/ 3935896 h 5546035"/>
                <a:gd name="connsiteX52" fmla="*/ 8080513 w 8249479"/>
                <a:gd name="connsiteY52" fmla="*/ 3458818 h 5546035"/>
                <a:gd name="connsiteX53" fmla="*/ 7961244 w 8249479"/>
                <a:gd name="connsiteY53" fmla="*/ 2504661 h 5546035"/>
                <a:gd name="connsiteX54" fmla="*/ 7961244 w 8249479"/>
                <a:gd name="connsiteY54" fmla="*/ 1858618 h 5546035"/>
                <a:gd name="connsiteX55" fmla="*/ 7951305 w 8249479"/>
                <a:gd name="connsiteY55" fmla="*/ 1302026 h 5546035"/>
                <a:gd name="connsiteX56" fmla="*/ 7951305 w 8249479"/>
                <a:gd name="connsiteY56" fmla="*/ 795131 h 5546035"/>
                <a:gd name="connsiteX57" fmla="*/ 7981122 w 8249479"/>
                <a:gd name="connsiteY57" fmla="*/ 417444 h 5546035"/>
                <a:gd name="connsiteX58" fmla="*/ 7981122 w 8249479"/>
                <a:gd name="connsiteY58" fmla="*/ 129209 h 5546035"/>
                <a:gd name="connsiteX59" fmla="*/ 7941365 w 8249479"/>
                <a:gd name="connsiteY59" fmla="*/ 29818 h 5546035"/>
                <a:gd name="connsiteX60" fmla="*/ 7822096 w 8249479"/>
                <a:gd name="connsiteY60" fmla="*/ 19879 h 5546035"/>
                <a:gd name="connsiteX61" fmla="*/ 7673009 w 8249479"/>
                <a:gd name="connsiteY61" fmla="*/ 208722 h 5546035"/>
                <a:gd name="connsiteX62" fmla="*/ 7643192 w 8249479"/>
                <a:gd name="connsiteY62" fmla="*/ 417444 h 5546035"/>
                <a:gd name="connsiteX63" fmla="*/ 7643192 w 8249479"/>
                <a:gd name="connsiteY63" fmla="*/ 715618 h 5546035"/>
                <a:gd name="connsiteX64" fmla="*/ 7673009 w 8249479"/>
                <a:gd name="connsiteY64" fmla="*/ 1113183 h 5546035"/>
                <a:gd name="connsiteX65" fmla="*/ 7712765 w 8249479"/>
                <a:gd name="connsiteY65" fmla="*/ 1540565 h 5546035"/>
                <a:gd name="connsiteX66" fmla="*/ 7722705 w 8249479"/>
                <a:gd name="connsiteY66" fmla="*/ 1948070 h 5546035"/>
                <a:gd name="connsiteX67" fmla="*/ 7782339 w 8249479"/>
                <a:gd name="connsiteY67" fmla="*/ 2514600 h 5546035"/>
                <a:gd name="connsiteX68" fmla="*/ 7802218 w 8249479"/>
                <a:gd name="connsiteY68" fmla="*/ 2872409 h 5546035"/>
                <a:gd name="connsiteX69" fmla="*/ 7802218 w 8249479"/>
                <a:gd name="connsiteY69" fmla="*/ 3200400 h 5546035"/>
                <a:gd name="connsiteX70" fmla="*/ 7792279 w 8249479"/>
                <a:gd name="connsiteY70" fmla="*/ 3597965 h 5546035"/>
                <a:gd name="connsiteX71" fmla="*/ 7663070 w 8249479"/>
                <a:gd name="connsiteY71" fmla="*/ 4313583 h 5546035"/>
                <a:gd name="connsiteX72" fmla="*/ 7394713 w 8249479"/>
                <a:gd name="connsiteY72" fmla="*/ 4552122 h 5546035"/>
                <a:gd name="connsiteX73" fmla="*/ 7017026 w 8249479"/>
                <a:gd name="connsiteY73" fmla="*/ 4731026 h 5546035"/>
                <a:gd name="connsiteX74" fmla="*/ 6818244 w 8249479"/>
                <a:gd name="connsiteY74" fmla="*/ 4790661 h 5546035"/>
                <a:gd name="connsiteX75" fmla="*/ 6579705 w 8249479"/>
                <a:gd name="connsiteY75" fmla="*/ 4721087 h 5546035"/>
                <a:gd name="connsiteX76" fmla="*/ 6778487 w 8249479"/>
                <a:gd name="connsiteY76" fmla="*/ 4393096 h 5546035"/>
                <a:gd name="connsiteX77" fmla="*/ 6997148 w 8249479"/>
                <a:gd name="connsiteY77" fmla="*/ 3766931 h 5546035"/>
                <a:gd name="connsiteX78" fmla="*/ 6977270 w 8249479"/>
                <a:gd name="connsiteY78" fmla="*/ 3419061 h 5546035"/>
                <a:gd name="connsiteX79" fmla="*/ 6917635 w 8249479"/>
                <a:gd name="connsiteY79" fmla="*/ 2773018 h 5546035"/>
                <a:gd name="connsiteX80" fmla="*/ 6848061 w 8249479"/>
                <a:gd name="connsiteY80" fmla="*/ 2425148 h 5546035"/>
                <a:gd name="connsiteX81" fmla="*/ 6788426 w 8249479"/>
                <a:gd name="connsiteY81" fmla="*/ 2067339 h 5546035"/>
                <a:gd name="connsiteX82" fmla="*/ 6748670 w 8249479"/>
                <a:gd name="connsiteY82" fmla="*/ 1749287 h 5546035"/>
                <a:gd name="connsiteX83" fmla="*/ 6748670 w 8249479"/>
                <a:gd name="connsiteY83" fmla="*/ 1192696 h 5546035"/>
                <a:gd name="connsiteX84" fmla="*/ 6748670 w 8249479"/>
                <a:gd name="connsiteY84" fmla="*/ 685800 h 5546035"/>
                <a:gd name="connsiteX85" fmla="*/ 6798365 w 8249479"/>
                <a:gd name="connsiteY85" fmla="*/ 437322 h 5546035"/>
                <a:gd name="connsiteX86" fmla="*/ 6867939 w 8249479"/>
                <a:gd name="connsiteY86" fmla="*/ 318052 h 5546035"/>
                <a:gd name="connsiteX87" fmla="*/ 6877879 w 8249479"/>
                <a:gd name="connsiteY87" fmla="*/ 69574 h 5546035"/>
                <a:gd name="connsiteX0" fmla="*/ 6877879 w 8249479"/>
                <a:gd name="connsiteY0" fmla="*/ 69574 h 5546035"/>
                <a:gd name="connsiteX1" fmla="*/ 6708913 w 8249479"/>
                <a:gd name="connsiteY1" fmla="*/ 0 h 5546035"/>
                <a:gd name="connsiteX2" fmla="*/ 6589644 w 8249479"/>
                <a:gd name="connsiteY2" fmla="*/ 69574 h 5546035"/>
                <a:gd name="connsiteX3" fmla="*/ 6490252 w 8249479"/>
                <a:gd name="connsiteY3" fmla="*/ 268357 h 5546035"/>
                <a:gd name="connsiteX4" fmla="*/ 6440557 w 8249479"/>
                <a:gd name="connsiteY4" fmla="*/ 496957 h 5546035"/>
                <a:gd name="connsiteX5" fmla="*/ 6390861 w 8249479"/>
                <a:gd name="connsiteY5" fmla="*/ 765313 h 5546035"/>
                <a:gd name="connsiteX6" fmla="*/ 6380922 w 8249479"/>
                <a:gd name="connsiteY6" fmla="*/ 1083365 h 5546035"/>
                <a:gd name="connsiteX7" fmla="*/ 6420679 w 8249479"/>
                <a:gd name="connsiteY7" fmla="*/ 1371600 h 5546035"/>
                <a:gd name="connsiteX8" fmla="*/ 6470374 w 8249479"/>
                <a:gd name="connsiteY8" fmla="*/ 1679713 h 5546035"/>
                <a:gd name="connsiteX9" fmla="*/ 6500192 w 8249479"/>
                <a:gd name="connsiteY9" fmla="*/ 1938131 h 5546035"/>
                <a:gd name="connsiteX10" fmla="*/ 6569765 w 8249479"/>
                <a:gd name="connsiteY10" fmla="*/ 2325757 h 5546035"/>
                <a:gd name="connsiteX11" fmla="*/ 6579705 w 8249479"/>
                <a:gd name="connsiteY11" fmla="*/ 2822713 h 5546035"/>
                <a:gd name="connsiteX12" fmla="*/ 6510131 w 8249479"/>
                <a:gd name="connsiteY12" fmla="*/ 3906079 h 5546035"/>
                <a:gd name="connsiteX13" fmla="*/ 6380922 w 8249479"/>
                <a:gd name="connsiteY13" fmla="*/ 4343400 h 5546035"/>
                <a:gd name="connsiteX14" fmla="*/ 6013174 w 8249479"/>
                <a:gd name="connsiteY14" fmla="*/ 4780722 h 5546035"/>
                <a:gd name="connsiteX15" fmla="*/ 5625548 w 8249479"/>
                <a:gd name="connsiteY15" fmla="*/ 4780722 h 5546035"/>
                <a:gd name="connsiteX16" fmla="*/ 5367131 w 8249479"/>
                <a:gd name="connsiteY16" fmla="*/ 4681332 h 5546035"/>
                <a:gd name="connsiteX17" fmla="*/ 5098774 w 8249479"/>
                <a:gd name="connsiteY17" fmla="*/ 4631634 h 5546035"/>
                <a:gd name="connsiteX18" fmla="*/ 4581940 w 8249479"/>
                <a:gd name="connsiteY18" fmla="*/ 4701209 h 5546035"/>
                <a:gd name="connsiteX19" fmla="*/ 3627783 w 8249479"/>
                <a:gd name="connsiteY19" fmla="*/ 4721087 h 5546035"/>
                <a:gd name="connsiteX20" fmla="*/ 2941983 w 8249479"/>
                <a:gd name="connsiteY20" fmla="*/ 4711148 h 5546035"/>
                <a:gd name="connsiteX21" fmla="*/ 2494722 w 8249479"/>
                <a:gd name="connsiteY21" fmla="*/ 4800600 h 5546035"/>
                <a:gd name="connsiteX22" fmla="*/ 1938131 w 8249479"/>
                <a:gd name="connsiteY22" fmla="*/ 4860234 h 5546035"/>
                <a:gd name="connsiteX23" fmla="*/ 1143000 w 8249479"/>
                <a:gd name="connsiteY23" fmla="*/ 5009322 h 5546035"/>
                <a:gd name="connsiteX24" fmla="*/ 824949 w 8249479"/>
                <a:gd name="connsiteY24" fmla="*/ 5068957 h 5546035"/>
                <a:gd name="connsiteX25" fmla="*/ 367747 w 8249479"/>
                <a:gd name="connsiteY25" fmla="*/ 5307497 h 5546035"/>
                <a:gd name="connsiteX26" fmla="*/ 0 w 8249479"/>
                <a:gd name="connsiteY26" fmla="*/ 5466522 h 5546035"/>
                <a:gd name="connsiteX27" fmla="*/ 19877 w 8249479"/>
                <a:gd name="connsiteY27" fmla="*/ 5546035 h 5546035"/>
                <a:gd name="connsiteX28" fmla="*/ 208722 w 8249479"/>
                <a:gd name="connsiteY28" fmla="*/ 5426766 h 5546035"/>
                <a:gd name="connsiteX29" fmla="*/ 616226 w 8249479"/>
                <a:gd name="connsiteY29" fmla="*/ 5218044 h 5546035"/>
                <a:gd name="connsiteX30" fmla="*/ 894522 w 8249479"/>
                <a:gd name="connsiteY30" fmla="*/ 5098774 h 5546035"/>
                <a:gd name="connsiteX31" fmla="*/ 1302026 w 8249479"/>
                <a:gd name="connsiteY31" fmla="*/ 5009323 h 5546035"/>
                <a:gd name="connsiteX32" fmla="*/ 1739348 w 8249479"/>
                <a:gd name="connsiteY32" fmla="*/ 4949687 h 5546035"/>
                <a:gd name="connsiteX33" fmla="*/ 2166731 w 8249479"/>
                <a:gd name="connsiteY33" fmla="*/ 4880114 h 5546035"/>
                <a:gd name="connsiteX34" fmla="*/ 2395331 w 8249479"/>
                <a:gd name="connsiteY34" fmla="*/ 4850297 h 5546035"/>
                <a:gd name="connsiteX35" fmla="*/ 2733260 w 8249479"/>
                <a:gd name="connsiteY35" fmla="*/ 4790662 h 5546035"/>
                <a:gd name="connsiteX36" fmla="*/ 2912165 w 8249479"/>
                <a:gd name="connsiteY36" fmla="*/ 4770784 h 5546035"/>
                <a:gd name="connsiteX37" fmla="*/ 3210340 w 8249479"/>
                <a:gd name="connsiteY37" fmla="*/ 4731027 h 5546035"/>
                <a:gd name="connsiteX38" fmla="*/ 3637722 w 8249479"/>
                <a:gd name="connsiteY38" fmla="*/ 4780721 h 5546035"/>
                <a:gd name="connsiteX39" fmla="*/ 4025347 w 8249479"/>
                <a:gd name="connsiteY39" fmla="*/ 4750905 h 5546035"/>
                <a:gd name="connsiteX40" fmla="*/ 4572001 w 8249479"/>
                <a:gd name="connsiteY40" fmla="*/ 4750905 h 5546035"/>
                <a:gd name="connsiteX41" fmla="*/ 5029200 w 8249479"/>
                <a:gd name="connsiteY41" fmla="*/ 4800600 h 5546035"/>
                <a:gd name="connsiteX42" fmla="*/ 5327374 w 8249479"/>
                <a:gd name="connsiteY42" fmla="*/ 4969565 h 5546035"/>
                <a:gd name="connsiteX43" fmla="*/ 5724939 w 8249479"/>
                <a:gd name="connsiteY43" fmla="*/ 5218044 h 5546035"/>
                <a:gd name="connsiteX44" fmla="*/ 6072809 w 8249479"/>
                <a:gd name="connsiteY44" fmla="*/ 5168348 h 5546035"/>
                <a:gd name="connsiteX45" fmla="*/ 6490252 w 8249479"/>
                <a:gd name="connsiteY45" fmla="*/ 5158409 h 5546035"/>
                <a:gd name="connsiteX46" fmla="*/ 6877879 w 8249479"/>
                <a:gd name="connsiteY46" fmla="*/ 5148470 h 5546035"/>
                <a:gd name="connsiteX47" fmla="*/ 7682948 w 8249479"/>
                <a:gd name="connsiteY47" fmla="*/ 5098774 h 5546035"/>
                <a:gd name="connsiteX48" fmla="*/ 8249479 w 8249479"/>
                <a:gd name="connsiteY48" fmla="*/ 5178287 h 5546035"/>
                <a:gd name="connsiteX49" fmla="*/ 8169965 w 8249479"/>
                <a:gd name="connsiteY49" fmla="*/ 4880113 h 5546035"/>
                <a:gd name="connsiteX50" fmla="*/ 8130209 w 8249479"/>
                <a:gd name="connsiteY50" fmla="*/ 4482548 h 5546035"/>
                <a:gd name="connsiteX51" fmla="*/ 8090452 w 8249479"/>
                <a:gd name="connsiteY51" fmla="*/ 3935896 h 5546035"/>
                <a:gd name="connsiteX52" fmla="*/ 8080513 w 8249479"/>
                <a:gd name="connsiteY52" fmla="*/ 3458818 h 5546035"/>
                <a:gd name="connsiteX53" fmla="*/ 7961244 w 8249479"/>
                <a:gd name="connsiteY53" fmla="*/ 2504661 h 5546035"/>
                <a:gd name="connsiteX54" fmla="*/ 7961244 w 8249479"/>
                <a:gd name="connsiteY54" fmla="*/ 1858618 h 5546035"/>
                <a:gd name="connsiteX55" fmla="*/ 7951305 w 8249479"/>
                <a:gd name="connsiteY55" fmla="*/ 1302026 h 5546035"/>
                <a:gd name="connsiteX56" fmla="*/ 7951305 w 8249479"/>
                <a:gd name="connsiteY56" fmla="*/ 795131 h 5546035"/>
                <a:gd name="connsiteX57" fmla="*/ 7981122 w 8249479"/>
                <a:gd name="connsiteY57" fmla="*/ 417444 h 5546035"/>
                <a:gd name="connsiteX58" fmla="*/ 7981122 w 8249479"/>
                <a:gd name="connsiteY58" fmla="*/ 129209 h 5546035"/>
                <a:gd name="connsiteX59" fmla="*/ 7941365 w 8249479"/>
                <a:gd name="connsiteY59" fmla="*/ 29818 h 5546035"/>
                <a:gd name="connsiteX60" fmla="*/ 7822096 w 8249479"/>
                <a:gd name="connsiteY60" fmla="*/ 19879 h 5546035"/>
                <a:gd name="connsiteX61" fmla="*/ 7673009 w 8249479"/>
                <a:gd name="connsiteY61" fmla="*/ 208722 h 5546035"/>
                <a:gd name="connsiteX62" fmla="*/ 7643192 w 8249479"/>
                <a:gd name="connsiteY62" fmla="*/ 417444 h 5546035"/>
                <a:gd name="connsiteX63" fmla="*/ 7643192 w 8249479"/>
                <a:gd name="connsiteY63" fmla="*/ 715618 h 5546035"/>
                <a:gd name="connsiteX64" fmla="*/ 7673009 w 8249479"/>
                <a:gd name="connsiteY64" fmla="*/ 1113183 h 5546035"/>
                <a:gd name="connsiteX65" fmla="*/ 7712765 w 8249479"/>
                <a:gd name="connsiteY65" fmla="*/ 1540565 h 5546035"/>
                <a:gd name="connsiteX66" fmla="*/ 7722705 w 8249479"/>
                <a:gd name="connsiteY66" fmla="*/ 1948070 h 5546035"/>
                <a:gd name="connsiteX67" fmla="*/ 7782339 w 8249479"/>
                <a:gd name="connsiteY67" fmla="*/ 2514600 h 5546035"/>
                <a:gd name="connsiteX68" fmla="*/ 7802218 w 8249479"/>
                <a:gd name="connsiteY68" fmla="*/ 2872409 h 5546035"/>
                <a:gd name="connsiteX69" fmla="*/ 7802218 w 8249479"/>
                <a:gd name="connsiteY69" fmla="*/ 3200400 h 5546035"/>
                <a:gd name="connsiteX70" fmla="*/ 7792279 w 8249479"/>
                <a:gd name="connsiteY70" fmla="*/ 3597965 h 5546035"/>
                <a:gd name="connsiteX71" fmla="*/ 7663070 w 8249479"/>
                <a:gd name="connsiteY71" fmla="*/ 4313583 h 5546035"/>
                <a:gd name="connsiteX72" fmla="*/ 7394713 w 8249479"/>
                <a:gd name="connsiteY72" fmla="*/ 4552122 h 5546035"/>
                <a:gd name="connsiteX73" fmla="*/ 7017026 w 8249479"/>
                <a:gd name="connsiteY73" fmla="*/ 4731026 h 5546035"/>
                <a:gd name="connsiteX74" fmla="*/ 6818244 w 8249479"/>
                <a:gd name="connsiteY74" fmla="*/ 4790661 h 5546035"/>
                <a:gd name="connsiteX75" fmla="*/ 6579705 w 8249479"/>
                <a:gd name="connsiteY75" fmla="*/ 4721087 h 5546035"/>
                <a:gd name="connsiteX76" fmla="*/ 6778487 w 8249479"/>
                <a:gd name="connsiteY76" fmla="*/ 4393096 h 5546035"/>
                <a:gd name="connsiteX77" fmla="*/ 6997148 w 8249479"/>
                <a:gd name="connsiteY77" fmla="*/ 3766931 h 5546035"/>
                <a:gd name="connsiteX78" fmla="*/ 6977270 w 8249479"/>
                <a:gd name="connsiteY78" fmla="*/ 3419061 h 5546035"/>
                <a:gd name="connsiteX79" fmla="*/ 6917635 w 8249479"/>
                <a:gd name="connsiteY79" fmla="*/ 2773018 h 5546035"/>
                <a:gd name="connsiteX80" fmla="*/ 6848061 w 8249479"/>
                <a:gd name="connsiteY80" fmla="*/ 2425148 h 5546035"/>
                <a:gd name="connsiteX81" fmla="*/ 6788426 w 8249479"/>
                <a:gd name="connsiteY81" fmla="*/ 2067339 h 5546035"/>
                <a:gd name="connsiteX82" fmla="*/ 6748670 w 8249479"/>
                <a:gd name="connsiteY82" fmla="*/ 1749287 h 5546035"/>
                <a:gd name="connsiteX83" fmla="*/ 6748670 w 8249479"/>
                <a:gd name="connsiteY83" fmla="*/ 1192696 h 5546035"/>
                <a:gd name="connsiteX84" fmla="*/ 6748670 w 8249479"/>
                <a:gd name="connsiteY84" fmla="*/ 685800 h 5546035"/>
                <a:gd name="connsiteX85" fmla="*/ 6798365 w 8249479"/>
                <a:gd name="connsiteY85" fmla="*/ 437322 h 5546035"/>
                <a:gd name="connsiteX86" fmla="*/ 6867939 w 8249479"/>
                <a:gd name="connsiteY86" fmla="*/ 318052 h 5546035"/>
                <a:gd name="connsiteX87" fmla="*/ 6877879 w 8249479"/>
                <a:gd name="connsiteY87" fmla="*/ 69574 h 5546035"/>
                <a:gd name="connsiteX0" fmla="*/ 6877879 w 8249479"/>
                <a:gd name="connsiteY0" fmla="*/ 69574 h 5546035"/>
                <a:gd name="connsiteX1" fmla="*/ 6708913 w 8249479"/>
                <a:gd name="connsiteY1" fmla="*/ 0 h 5546035"/>
                <a:gd name="connsiteX2" fmla="*/ 6589644 w 8249479"/>
                <a:gd name="connsiteY2" fmla="*/ 69574 h 5546035"/>
                <a:gd name="connsiteX3" fmla="*/ 6490252 w 8249479"/>
                <a:gd name="connsiteY3" fmla="*/ 268357 h 5546035"/>
                <a:gd name="connsiteX4" fmla="*/ 6440557 w 8249479"/>
                <a:gd name="connsiteY4" fmla="*/ 496957 h 5546035"/>
                <a:gd name="connsiteX5" fmla="*/ 6390861 w 8249479"/>
                <a:gd name="connsiteY5" fmla="*/ 765313 h 5546035"/>
                <a:gd name="connsiteX6" fmla="*/ 6380922 w 8249479"/>
                <a:gd name="connsiteY6" fmla="*/ 1083365 h 5546035"/>
                <a:gd name="connsiteX7" fmla="*/ 6420679 w 8249479"/>
                <a:gd name="connsiteY7" fmla="*/ 1371600 h 5546035"/>
                <a:gd name="connsiteX8" fmla="*/ 6470374 w 8249479"/>
                <a:gd name="connsiteY8" fmla="*/ 1679713 h 5546035"/>
                <a:gd name="connsiteX9" fmla="*/ 6500192 w 8249479"/>
                <a:gd name="connsiteY9" fmla="*/ 1938131 h 5546035"/>
                <a:gd name="connsiteX10" fmla="*/ 6569765 w 8249479"/>
                <a:gd name="connsiteY10" fmla="*/ 2325757 h 5546035"/>
                <a:gd name="connsiteX11" fmla="*/ 6579705 w 8249479"/>
                <a:gd name="connsiteY11" fmla="*/ 2822713 h 5546035"/>
                <a:gd name="connsiteX12" fmla="*/ 6510131 w 8249479"/>
                <a:gd name="connsiteY12" fmla="*/ 3906079 h 5546035"/>
                <a:gd name="connsiteX13" fmla="*/ 6380922 w 8249479"/>
                <a:gd name="connsiteY13" fmla="*/ 4343400 h 5546035"/>
                <a:gd name="connsiteX14" fmla="*/ 6013174 w 8249479"/>
                <a:gd name="connsiteY14" fmla="*/ 4780722 h 5546035"/>
                <a:gd name="connsiteX15" fmla="*/ 5645426 w 8249479"/>
                <a:gd name="connsiteY15" fmla="*/ 4740966 h 5546035"/>
                <a:gd name="connsiteX16" fmla="*/ 5367131 w 8249479"/>
                <a:gd name="connsiteY16" fmla="*/ 4681332 h 5546035"/>
                <a:gd name="connsiteX17" fmla="*/ 5098774 w 8249479"/>
                <a:gd name="connsiteY17" fmla="*/ 4631634 h 5546035"/>
                <a:gd name="connsiteX18" fmla="*/ 4581940 w 8249479"/>
                <a:gd name="connsiteY18" fmla="*/ 4701209 h 5546035"/>
                <a:gd name="connsiteX19" fmla="*/ 3627783 w 8249479"/>
                <a:gd name="connsiteY19" fmla="*/ 4721087 h 5546035"/>
                <a:gd name="connsiteX20" fmla="*/ 2941983 w 8249479"/>
                <a:gd name="connsiteY20" fmla="*/ 4711148 h 5546035"/>
                <a:gd name="connsiteX21" fmla="*/ 2494722 w 8249479"/>
                <a:gd name="connsiteY21" fmla="*/ 4800600 h 5546035"/>
                <a:gd name="connsiteX22" fmla="*/ 1938131 w 8249479"/>
                <a:gd name="connsiteY22" fmla="*/ 4860234 h 5546035"/>
                <a:gd name="connsiteX23" fmla="*/ 1143000 w 8249479"/>
                <a:gd name="connsiteY23" fmla="*/ 5009322 h 5546035"/>
                <a:gd name="connsiteX24" fmla="*/ 824949 w 8249479"/>
                <a:gd name="connsiteY24" fmla="*/ 5068957 h 5546035"/>
                <a:gd name="connsiteX25" fmla="*/ 367747 w 8249479"/>
                <a:gd name="connsiteY25" fmla="*/ 5307497 h 5546035"/>
                <a:gd name="connsiteX26" fmla="*/ 0 w 8249479"/>
                <a:gd name="connsiteY26" fmla="*/ 5466522 h 5546035"/>
                <a:gd name="connsiteX27" fmla="*/ 19877 w 8249479"/>
                <a:gd name="connsiteY27" fmla="*/ 5546035 h 5546035"/>
                <a:gd name="connsiteX28" fmla="*/ 208722 w 8249479"/>
                <a:gd name="connsiteY28" fmla="*/ 5426766 h 5546035"/>
                <a:gd name="connsiteX29" fmla="*/ 616226 w 8249479"/>
                <a:gd name="connsiteY29" fmla="*/ 5218044 h 5546035"/>
                <a:gd name="connsiteX30" fmla="*/ 894522 w 8249479"/>
                <a:gd name="connsiteY30" fmla="*/ 5098774 h 5546035"/>
                <a:gd name="connsiteX31" fmla="*/ 1302026 w 8249479"/>
                <a:gd name="connsiteY31" fmla="*/ 5009323 h 5546035"/>
                <a:gd name="connsiteX32" fmla="*/ 1739348 w 8249479"/>
                <a:gd name="connsiteY32" fmla="*/ 4949687 h 5546035"/>
                <a:gd name="connsiteX33" fmla="*/ 2166731 w 8249479"/>
                <a:gd name="connsiteY33" fmla="*/ 4880114 h 5546035"/>
                <a:gd name="connsiteX34" fmla="*/ 2395331 w 8249479"/>
                <a:gd name="connsiteY34" fmla="*/ 4850297 h 5546035"/>
                <a:gd name="connsiteX35" fmla="*/ 2733260 w 8249479"/>
                <a:gd name="connsiteY35" fmla="*/ 4790662 h 5546035"/>
                <a:gd name="connsiteX36" fmla="*/ 2912165 w 8249479"/>
                <a:gd name="connsiteY36" fmla="*/ 4770784 h 5546035"/>
                <a:gd name="connsiteX37" fmla="*/ 3210340 w 8249479"/>
                <a:gd name="connsiteY37" fmla="*/ 4731027 h 5546035"/>
                <a:gd name="connsiteX38" fmla="*/ 3637722 w 8249479"/>
                <a:gd name="connsiteY38" fmla="*/ 4780721 h 5546035"/>
                <a:gd name="connsiteX39" fmla="*/ 4025347 w 8249479"/>
                <a:gd name="connsiteY39" fmla="*/ 4750905 h 5546035"/>
                <a:gd name="connsiteX40" fmla="*/ 4572001 w 8249479"/>
                <a:gd name="connsiteY40" fmla="*/ 4750905 h 5546035"/>
                <a:gd name="connsiteX41" fmla="*/ 5029200 w 8249479"/>
                <a:gd name="connsiteY41" fmla="*/ 4800600 h 5546035"/>
                <a:gd name="connsiteX42" fmla="*/ 5327374 w 8249479"/>
                <a:gd name="connsiteY42" fmla="*/ 4969565 h 5546035"/>
                <a:gd name="connsiteX43" fmla="*/ 5724939 w 8249479"/>
                <a:gd name="connsiteY43" fmla="*/ 5218044 h 5546035"/>
                <a:gd name="connsiteX44" fmla="*/ 6072809 w 8249479"/>
                <a:gd name="connsiteY44" fmla="*/ 5168348 h 5546035"/>
                <a:gd name="connsiteX45" fmla="*/ 6490252 w 8249479"/>
                <a:gd name="connsiteY45" fmla="*/ 5158409 h 5546035"/>
                <a:gd name="connsiteX46" fmla="*/ 6877879 w 8249479"/>
                <a:gd name="connsiteY46" fmla="*/ 5148470 h 5546035"/>
                <a:gd name="connsiteX47" fmla="*/ 7682948 w 8249479"/>
                <a:gd name="connsiteY47" fmla="*/ 5098774 h 5546035"/>
                <a:gd name="connsiteX48" fmla="*/ 8249479 w 8249479"/>
                <a:gd name="connsiteY48" fmla="*/ 5178287 h 5546035"/>
                <a:gd name="connsiteX49" fmla="*/ 8169965 w 8249479"/>
                <a:gd name="connsiteY49" fmla="*/ 4880113 h 5546035"/>
                <a:gd name="connsiteX50" fmla="*/ 8130209 w 8249479"/>
                <a:gd name="connsiteY50" fmla="*/ 4482548 h 5546035"/>
                <a:gd name="connsiteX51" fmla="*/ 8090452 w 8249479"/>
                <a:gd name="connsiteY51" fmla="*/ 3935896 h 5546035"/>
                <a:gd name="connsiteX52" fmla="*/ 8080513 w 8249479"/>
                <a:gd name="connsiteY52" fmla="*/ 3458818 h 5546035"/>
                <a:gd name="connsiteX53" fmla="*/ 7961244 w 8249479"/>
                <a:gd name="connsiteY53" fmla="*/ 2504661 h 5546035"/>
                <a:gd name="connsiteX54" fmla="*/ 7961244 w 8249479"/>
                <a:gd name="connsiteY54" fmla="*/ 1858618 h 5546035"/>
                <a:gd name="connsiteX55" fmla="*/ 7951305 w 8249479"/>
                <a:gd name="connsiteY55" fmla="*/ 1302026 h 5546035"/>
                <a:gd name="connsiteX56" fmla="*/ 7951305 w 8249479"/>
                <a:gd name="connsiteY56" fmla="*/ 795131 h 5546035"/>
                <a:gd name="connsiteX57" fmla="*/ 7981122 w 8249479"/>
                <a:gd name="connsiteY57" fmla="*/ 417444 h 5546035"/>
                <a:gd name="connsiteX58" fmla="*/ 7981122 w 8249479"/>
                <a:gd name="connsiteY58" fmla="*/ 129209 h 5546035"/>
                <a:gd name="connsiteX59" fmla="*/ 7941365 w 8249479"/>
                <a:gd name="connsiteY59" fmla="*/ 29818 h 5546035"/>
                <a:gd name="connsiteX60" fmla="*/ 7822096 w 8249479"/>
                <a:gd name="connsiteY60" fmla="*/ 19879 h 5546035"/>
                <a:gd name="connsiteX61" fmla="*/ 7673009 w 8249479"/>
                <a:gd name="connsiteY61" fmla="*/ 208722 h 5546035"/>
                <a:gd name="connsiteX62" fmla="*/ 7643192 w 8249479"/>
                <a:gd name="connsiteY62" fmla="*/ 417444 h 5546035"/>
                <a:gd name="connsiteX63" fmla="*/ 7643192 w 8249479"/>
                <a:gd name="connsiteY63" fmla="*/ 715618 h 5546035"/>
                <a:gd name="connsiteX64" fmla="*/ 7673009 w 8249479"/>
                <a:gd name="connsiteY64" fmla="*/ 1113183 h 5546035"/>
                <a:gd name="connsiteX65" fmla="*/ 7712765 w 8249479"/>
                <a:gd name="connsiteY65" fmla="*/ 1540565 h 5546035"/>
                <a:gd name="connsiteX66" fmla="*/ 7722705 w 8249479"/>
                <a:gd name="connsiteY66" fmla="*/ 1948070 h 5546035"/>
                <a:gd name="connsiteX67" fmla="*/ 7782339 w 8249479"/>
                <a:gd name="connsiteY67" fmla="*/ 2514600 h 5546035"/>
                <a:gd name="connsiteX68" fmla="*/ 7802218 w 8249479"/>
                <a:gd name="connsiteY68" fmla="*/ 2872409 h 5546035"/>
                <a:gd name="connsiteX69" fmla="*/ 7802218 w 8249479"/>
                <a:gd name="connsiteY69" fmla="*/ 3200400 h 5546035"/>
                <a:gd name="connsiteX70" fmla="*/ 7792279 w 8249479"/>
                <a:gd name="connsiteY70" fmla="*/ 3597965 h 5546035"/>
                <a:gd name="connsiteX71" fmla="*/ 7663070 w 8249479"/>
                <a:gd name="connsiteY71" fmla="*/ 4313583 h 5546035"/>
                <a:gd name="connsiteX72" fmla="*/ 7394713 w 8249479"/>
                <a:gd name="connsiteY72" fmla="*/ 4552122 h 5546035"/>
                <a:gd name="connsiteX73" fmla="*/ 7017026 w 8249479"/>
                <a:gd name="connsiteY73" fmla="*/ 4731026 h 5546035"/>
                <a:gd name="connsiteX74" fmla="*/ 6818244 w 8249479"/>
                <a:gd name="connsiteY74" fmla="*/ 4790661 h 5546035"/>
                <a:gd name="connsiteX75" fmla="*/ 6579705 w 8249479"/>
                <a:gd name="connsiteY75" fmla="*/ 4721087 h 5546035"/>
                <a:gd name="connsiteX76" fmla="*/ 6778487 w 8249479"/>
                <a:gd name="connsiteY76" fmla="*/ 4393096 h 5546035"/>
                <a:gd name="connsiteX77" fmla="*/ 6997148 w 8249479"/>
                <a:gd name="connsiteY77" fmla="*/ 3766931 h 5546035"/>
                <a:gd name="connsiteX78" fmla="*/ 6977270 w 8249479"/>
                <a:gd name="connsiteY78" fmla="*/ 3419061 h 5546035"/>
                <a:gd name="connsiteX79" fmla="*/ 6917635 w 8249479"/>
                <a:gd name="connsiteY79" fmla="*/ 2773018 h 5546035"/>
                <a:gd name="connsiteX80" fmla="*/ 6848061 w 8249479"/>
                <a:gd name="connsiteY80" fmla="*/ 2425148 h 5546035"/>
                <a:gd name="connsiteX81" fmla="*/ 6788426 w 8249479"/>
                <a:gd name="connsiteY81" fmla="*/ 2067339 h 5546035"/>
                <a:gd name="connsiteX82" fmla="*/ 6748670 w 8249479"/>
                <a:gd name="connsiteY82" fmla="*/ 1749287 h 5546035"/>
                <a:gd name="connsiteX83" fmla="*/ 6748670 w 8249479"/>
                <a:gd name="connsiteY83" fmla="*/ 1192696 h 5546035"/>
                <a:gd name="connsiteX84" fmla="*/ 6748670 w 8249479"/>
                <a:gd name="connsiteY84" fmla="*/ 685800 h 5546035"/>
                <a:gd name="connsiteX85" fmla="*/ 6798365 w 8249479"/>
                <a:gd name="connsiteY85" fmla="*/ 437322 h 5546035"/>
                <a:gd name="connsiteX86" fmla="*/ 6867939 w 8249479"/>
                <a:gd name="connsiteY86" fmla="*/ 318052 h 5546035"/>
                <a:gd name="connsiteX87" fmla="*/ 6877879 w 8249479"/>
                <a:gd name="connsiteY87" fmla="*/ 69574 h 5546035"/>
                <a:gd name="connsiteX0" fmla="*/ 6877879 w 8249479"/>
                <a:gd name="connsiteY0" fmla="*/ 69574 h 5546035"/>
                <a:gd name="connsiteX1" fmla="*/ 6708913 w 8249479"/>
                <a:gd name="connsiteY1" fmla="*/ 0 h 5546035"/>
                <a:gd name="connsiteX2" fmla="*/ 6589644 w 8249479"/>
                <a:gd name="connsiteY2" fmla="*/ 69574 h 5546035"/>
                <a:gd name="connsiteX3" fmla="*/ 6490252 w 8249479"/>
                <a:gd name="connsiteY3" fmla="*/ 268357 h 5546035"/>
                <a:gd name="connsiteX4" fmla="*/ 6440557 w 8249479"/>
                <a:gd name="connsiteY4" fmla="*/ 496957 h 5546035"/>
                <a:gd name="connsiteX5" fmla="*/ 6390861 w 8249479"/>
                <a:gd name="connsiteY5" fmla="*/ 765313 h 5546035"/>
                <a:gd name="connsiteX6" fmla="*/ 6380922 w 8249479"/>
                <a:gd name="connsiteY6" fmla="*/ 1083365 h 5546035"/>
                <a:gd name="connsiteX7" fmla="*/ 6420679 w 8249479"/>
                <a:gd name="connsiteY7" fmla="*/ 1371600 h 5546035"/>
                <a:gd name="connsiteX8" fmla="*/ 6470374 w 8249479"/>
                <a:gd name="connsiteY8" fmla="*/ 1679713 h 5546035"/>
                <a:gd name="connsiteX9" fmla="*/ 6500192 w 8249479"/>
                <a:gd name="connsiteY9" fmla="*/ 1938131 h 5546035"/>
                <a:gd name="connsiteX10" fmla="*/ 6569765 w 8249479"/>
                <a:gd name="connsiteY10" fmla="*/ 2325757 h 5546035"/>
                <a:gd name="connsiteX11" fmla="*/ 6579705 w 8249479"/>
                <a:gd name="connsiteY11" fmla="*/ 2822713 h 5546035"/>
                <a:gd name="connsiteX12" fmla="*/ 6510131 w 8249479"/>
                <a:gd name="connsiteY12" fmla="*/ 3906079 h 5546035"/>
                <a:gd name="connsiteX13" fmla="*/ 6380922 w 8249479"/>
                <a:gd name="connsiteY13" fmla="*/ 4343400 h 5546035"/>
                <a:gd name="connsiteX14" fmla="*/ 6013174 w 8249479"/>
                <a:gd name="connsiteY14" fmla="*/ 4780722 h 5546035"/>
                <a:gd name="connsiteX15" fmla="*/ 5645426 w 8249479"/>
                <a:gd name="connsiteY15" fmla="*/ 4740966 h 5546035"/>
                <a:gd name="connsiteX16" fmla="*/ 5367131 w 8249479"/>
                <a:gd name="connsiteY16" fmla="*/ 4681332 h 5546035"/>
                <a:gd name="connsiteX17" fmla="*/ 5098774 w 8249479"/>
                <a:gd name="connsiteY17" fmla="*/ 4631634 h 5546035"/>
                <a:gd name="connsiteX18" fmla="*/ 4581940 w 8249479"/>
                <a:gd name="connsiteY18" fmla="*/ 4701209 h 5546035"/>
                <a:gd name="connsiteX19" fmla="*/ 3627783 w 8249479"/>
                <a:gd name="connsiteY19" fmla="*/ 4721087 h 5546035"/>
                <a:gd name="connsiteX20" fmla="*/ 2941983 w 8249479"/>
                <a:gd name="connsiteY20" fmla="*/ 4711148 h 5546035"/>
                <a:gd name="connsiteX21" fmla="*/ 2494722 w 8249479"/>
                <a:gd name="connsiteY21" fmla="*/ 4800600 h 5546035"/>
                <a:gd name="connsiteX22" fmla="*/ 1938131 w 8249479"/>
                <a:gd name="connsiteY22" fmla="*/ 4860234 h 5546035"/>
                <a:gd name="connsiteX23" fmla="*/ 1143000 w 8249479"/>
                <a:gd name="connsiteY23" fmla="*/ 5009322 h 5546035"/>
                <a:gd name="connsiteX24" fmla="*/ 824949 w 8249479"/>
                <a:gd name="connsiteY24" fmla="*/ 5068957 h 5546035"/>
                <a:gd name="connsiteX25" fmla="*/ 367747 w 8249479"/>
                <a:gd name="connsiteY25" fmla="*/ 5307497 h 5546035"/>
                <a:gd name="connsiteX26" fmla="*/ 0 w 8249479"/>
                <a:gd name="connsiteY26" fmla="*/ 5466522 h 5546035"/>
                <a:gd name="connsiteX27" fmla="*/ 19877 w 8249479"/>
                <a:gd name="connsiteY27" fmla="*/ 5546035 h 5546035"/>
                <a:gd name="connsiteX28" fmla="*/ 208722 w 8249479"/>
                <a:gd name="connsiteY28" fmla="*/ 5426766 h 5546035"/>
                <a:gd name="connsiteX29" fmla="*/ 616226 w 8249479"/>
                <a:gd name="connsiteY29" fmla="*/ 5218044 h 5546035"/>
                <a:gd name="connsiteX30" fmla="*/ 894522 w 8249479"/>
                <a:gd name="connsiteY30" fmla="*/ 5098774 h 5546035"/>
                <a:gd name="connsiteX31" fmla="*/ 1302026 w 8249479"/>
                <a:gd name="connsiteY31" fmla="*/ 5009323 h 5546035"/>
                <a:gd name="connsiteX32" fmla="*/ 1739348 w 8249479"/>
                <a:gd name="connsiteY32" fmla="*/ 4949687 h 5546035"/>
                <a:gd name="connsiteX33" fmla="*/ 2166731 w 8249479"/>
                <a:gd name="connsiteY33" fmla="*/ 4880114 h 5546035"/>
                <a:gd name="connsiteX34" fmla="*/ 2395331 w 8249479"/>
                <a:gd name="connsiteY34" fmla="*/ 4850297 h 5546035"/>
                <a:gd name="connsiteX35" fmla="*/ 2733260 w 8249479"/>
                <a:gd name="connsiteY35" fmla="*/ 4790662 h 5546035"/>
                <a:gd name="connsiteX36" fmla="*/ 2912165 w 8249479"/>
                <a:gd name="connsiteY36" fmla="*/ 4770784 h 5546035"/>
                <a:gd name="connsiteX37" fmla="*/ 3210340 w 8249479"/>
                <a:gd name="connsiteY37" fmla="*/ 4731027 h 5546035"/>
                <a:gd name="connsiteX38" fmla="*/ 3637722 w 8249479"/>
                <a:gd name="connsiteY38" fmla="*/ 4780721 h 5546035"/>
                <a:gd name="connsiteX39" fmla="*/ 4025347 w 8249479"/>
                <a:gd name="connsiteY39" fmla="*/ 4750905 h 5546035"/>
                <a:gd name="connsiteX40" fmla="*/ 4572001 w 8249479"/>
                <a:gd name="connsiteY40" fmla="*/ 4750905 h 5546035"/>
                <a:gd name="connsiteX41" fmla="*/ 5029200 w 8249479"/>
                <a:gd name="connsiteY41" fmla="*/ 4800600 h 5546035"/>
                <a:gd name="connsiteX42" fmla="*/ 5327374 w 8249479"/>
                <a:gd name="connsiteY42" fmla="*/ 4969565 h 5546035"/>
                <a:gd name="connsiteX43" fmla="*/ 5854147 w 8249479"/>
                <a:gd name="connsiteY43" fmla="*/ 4909931 h 5546035"/>
                <a:gd name="connsiteX44" fmla="*/ 6072809 w 8249479"/>
                <a:gd name="connsiteY44" fmla="*/ 5168348 h 5546035"/>
                <a:gd name="connsiteX45" fmla="*/ 6490252 w 8249479"/>
                <a:gd name="connsiteY45" fmla="*/ 5158409 h 5546035"/>
                <a:gd name="connsiteX46" fmla="*/ 6877879 w 8249479"/>
                <a:gd name="connsiteY46" fmla="*/ 5148470 h 5546035"/>
                <a:gd name="connsiteX47" fmla="*/ 7682948 w 8249479"/>
                <a:gd name="connsiteY47" fmla="*/ 5098774 h 5546035"/>
                <a:gd name="connsiteX48" fmla="*/ 8249479 w 8249479"/>
                <a:gd name="connsiteY48" fmla="*/ 5178287 h 5546035"/>
                <a:gd name="connsiteX49" fmla="*/ 8169965 w 8249479"/>
                <a:gd name="connsiteY49" fmla="*/ 4880113 h 5546035"/>
                <a:gd name="connsiteX50" fmla="*/ 8130209 w 8249479"/>
                <a:gd name="connsiteY50" fmla="*/ 4482548 h 5546035"/>
                <a:gd name="connsiteX51" fmla="*/ 8090452 w 8249479"/>
                <a:gd name="connsiteY51" fmla="*/ 3935896 h 5546035"/>
                <a:gd name="connsiteX52" fmla="*/ 8080513 w 8249479"/>
                <a:gd name="connsiteY52" fmla="*/ 3458818 h 5546035"/>
                <a:gd name="connsiteX53" fmla="*/ 7961244 w 8249479"/>
                <a:gd name="connsiteY53" fmla="*/ 2504661 h 5546035"/>
                <a:gd name="connsiteX54" fmla="*/ 7961244 w 8249479"/>
                <a:gd name="connsiteY54" fmla="*/ 1858618 h 5546035"/>
                <a:gd name="connsiteX55" fmla="*/ 7951305 w 8249479"/>
                <a:gd name="connsiteY55" fmla="*/ 1302026 h 5546035"/>
                <a:gd name="connsiteX56" fmla="*/ 7951305 w 8249479"/>
                <a:gd name="connsiteY56" fmla="*/ 795131 h 5546035"/>
                <a:gd name="connsiteX57" fmla="*/ 7981122 w 8249479"/>
                <a:gd name="connsiteY57" fmla="*/ 417444 h 5546035"/>
                <a:gd name="connsiteX58" fmla="*/ 7981122 w 8249479"/>
                <a:gd name="connsiteY58" fmla="*/ 129209 h 5546035"/>
                <a:gd name="connsiteX59" fmla="*/ 7941365 w 8249479"/>
                <a:gd name="connsiteY59" fmla="*/ 29818 h 5546035"/>
                <a:gd name="connsiteX60" fmla="*/ 7822096 w 8249479"/>
                <a:gd name="connsiteY60" fmla="*/ 19879 h 5546035"/>
                <a:gd name="connsiteX61" fmla="*/ 7673009 w 8249479"/>
                <a:gd name="connsiteY61" fmla="*/ 208722 h 5546035"/>
                <a:gd name="connsiteX62" fmla="*/ 7643192 w 8249479"/>
                <a:gd name="connsiteY62" fmla="*/ 417444 h 5546035"/>
                <a:gd name="connsiteX63" fmla="*/ 7643192 w 8249479"/>
                <a:gd name="connsiteY63" fmla="*/ 715618 h 5546035"/>
                <a:gd name="connsiteX64" fmla="*/ 7673009 w 8249479"/>
                <a:gd name="connsiteY64" fmla="*/ 1113183 h 5546035"/>
                <a:gd name="connsiteX65" fmla="*/ 7712765 w 8249479"/>
                <a:gd name="connsiteY65" fmla="*/ 1540565 h 5546035"/>
                <a:gd name="connsiteX66" fmla="*/ 7722705 w 8249479"/>
                <a:gd name="connsiteY66" fmla="*/ 1948070 h 5546035"/>
                <a:gd name="connsiteX67" fmla="*/ 7782339 w 8249479"/>
                <a:gd name="connsiteY67" fmla="*/ 2514600 h 5546035"/>
                <a:gd name="connsiteX68" fmla="*/ 7802218 w 8249479"/>
                <a:gd name="connsiteY68" fmla="*/ 2872409 h 5546035"/>
                <a:gd name="connsiteX69" fmla="*/ 7802218 w 8249479"/>
                <a:gd name="connsiteY69" fmla="*/ 3200400 h 5546035"/>
                <a:gd name="connsiteX70" fmla="*/ 7792279 w 8249479"/>
                <a:gd name="connsiteY70" fmla="*/ 3597965 h 5546035"/>
                <a:gd name="connsiteX71" fmla="*/ 7663070 w 8249479"/>
                <a:gd name="connsiteY71" fmla="*/ 4313583 h 5546035"/>
                <a:gd name="connsiteX72" fmla="*/ 7394713 w 8249479"/>
                <a:gd name="connsiteY72" fmla="*/ 4552122 h 5546035"/>
                <a:gd name="connsiteX73" fmla="*/ 7017026 w 8249479"/>
                <a:gd name="connsiteY73" fmla="*/ 4731026 h 5546035"/>
                <a:gd name="connsiteX74" fmla="*/ 6818244 w 8249479"/>
                <a:gd name="connsiteY74" fmla="*/ 4790661 h 5546035"/>
                <a:gd name="connsiteX75" fmla="*/ 6579705 w 8249479"/>
                <a:gd name="connsiteY75" fmla="*/ 4721087 h 5546035"/>
                <a:gd name="connsiteX76" fmla="*/ 6778487 w 8249479"/>
                <a:gd name="connsiteY76" fmla="*/ 4393096 h 5546035"/>
                <a:gd name="connsiteX77" fmla="*/ 6997148 w 8249479"/>
                <a:gd name="connsiteY77" fmla="*/ 3766931 h 5546035"/>
                <a:gd name="connsiteX78" fmla="*/ 6977270 w 8249479"/>
                <a:gd name="connsiteY78" fmla="*/ 3419061 h 5546035"/>
                <a:gd name="connsiteX79" fmla="*/ 6917635 w 8249479"/>
                <a:gd name="connsiteY79" fmla="*/ 2773018 h 5546035"/>
                <a:gd name="connsiteX80" fmla="*/ 6848061 w 8249479"/>
                <a:gd name="connsiteY80" fmla="*/ 2425148 h 5546035"/>
                <a:gd name="connsiteX81" fmla="*/ 6788426 w 8249479"/>
                <a:gd name="connsiteY81" fmla="*/ 2067339 h 5546035"/>
                <a:gd name="connsiteX82" fmla="*/ 6748670 w 8249479"/>
                <a:gd name="connsiteY82" fmla="*/ 1749287 h 5546035"/>
                <a:gd name="connsiteX83" fmla="*/ 6748670 w 8249479"/>
                <a:gd name="connsiteY83" fmla="*/ 1192696 h 5546035"/>
                <a:gd name="connsiteX84" fmla="*/ 6748670 w 8249479"/>
                <a:gd name="connsiteY84" fmla="*/ 685800 h 5546035"/>
                <a:gd name="connsiteX85" fmla="*/ 6798365 w 8249479"/>
                <a:gd name="connsiteY85" fmla="*/ 437322 h 5546035"/>
                <a:gd name="connsiteX86" fmla="*/ 6867939 w 8249479"/>
                <a:gd name="connsiteY86" fmla="*/ 318052 h 5546035"/>
                <a:gd name="connsiteX87" fmla="*/ 6877879 w 8249479"/>
                <a:gd name="connsiteY87" fmla="*/ 69574 h 5546035"/>
                <a:gd name="connsiteX0" fmla="*/ 6877879 w 8249479"/>
                <a:gd name="connsiteY0" fmla="*/ 69574 h 5546035"/>
                <a:gd name="connsiteX1" fmla="*/ 6708913 w 8249479"/>
                <a:gd name="connsiteY1" fmla="*/ 0 h 5546035"/>
                <a:gd name="connsiteX2" fmla="*/ 6589644 w 8249479"/>
                <a:gd name="connsiteY2" fmla="*/ 69574 h 5546035"/>
                <a:gd name="connsiteX3" fmla="*/ 6490252 w 8249479"/>
                <a:gd name="connsiteY3" fmla="*/ 268357 h 5546035"/>
                <a:gd name="connsiteX4" fmla="*/ 6440557 w 8249479"/>
                <a:gd name="connsiteY4" fmla="*/ 496957 h 5546035"/>
                <a:gd name="connsiteX5" fmla="*/ 6390861 w 8249479"/>
                <a:gd name="connsiteY5" fmla="*/ 765313 h 5546035"/>
                <a:gd name="connsiteX6" fmla="*/ 6380922 w 8249479"/>
                <a:gd name="connsiteY6" fmla="*/ 1083365 h 5546035"/>
                <a:gd name="connsiteX7" fmla="*/ 6420679 w 8249479"/>
                <a:gd name="connsiteY7" fmla="*/ 1371600 h 5546035"/>
                <a:gd name="connsiteX8" fmla="*/ 6470374 w 8249479"/>
                <a:gd name="connsiteY8" fmla="*/ 1679713 h 5546035"/>
                <a:gd name="connsiteX9" fmla="*/ 6500192 w 8249479"/>
                <a:gd name="connsiteY9" fmla="*/ 1938131 h 5546035"/>
                <a:gd name="connsiteX10" fmla="*/ 6569765 w 8249479"/>
                <a:gd name="connsiteY10" fmla="*/ 2325757 h 5546035"/>
                <a:gd name="connsiteX11" fmla="*/ 6579705 w 8249479"/>
                <a:gd name="connsiteY11" fmla="*/ 2822713 h 5546035"/>
                <a:gd name="connsiteX12" fmla="*/ 6510131 w 8249479"/>
                <a:gd name="connsiteY12" fmla="*/ 3906079 h 5546035"/>
                <a:gd name="connsiteX13" fmla="*/ 6380922 w 8249479"/>
                <a:gd name="connsiteY13" fmla="*/ 4343400 h 5546035"/>
                <a:gd name="connsiteX14" fmla="*/ 6013174 w 8249479"/>
                <a:gd name="connsiteY14" fmla="*/ 4780722 h 5546035"/>
                <a:gd name="connsiteX15" fmla="*/ 5645426 w 8249479"/>
                <a:gd name="connsiteY15" fmla="*/ 4740966 h 5546035"/>
                <a:gd name="connsiteX16" fmla="*/ 5367131 w 8249479"/>
                <a:gd name="connsiteY16" fmla="*/ 4681332 h 5546035"/>
                <a:gd name="connsiteX17" fmla="*/ 5098774 w 8249479"/>
                <a:gd name="connsiteY17" fmla="*/ 4631634 h 5546035"/>
                <a:gd name="connsiteX18" fmla="*/ 4581940 w 8249479"/>
                <a:gd name="connsiteY18" fmla="*/ 4701209 h 5546035"/>
                <a:gd name="connsiteX19" fmla="*/ 3627783 w 8249479"/>
                <a:gd name="connsiteY19" fmla="*/ 4721087 h 5546035"/>
                <a:gd name="connsiteX20" fmla="*/ 2941983 w 8249479"/>
                <a:gd name="connsiteY20" fmla="*/ 4711148 h 5546035"/>
                <a:gd name="connsiteX21" fmla="*/ 2494722 w 8249479"/>
                <a:gd name="connsiteY21" fmla="*/ 4800600 h 5546035"/>
                <a:gd name="connsiteX22" fmla="*/ 1938131 w 8249479"/>
                <a:gd name="connsiteY22" fmla="*/ 4860234 h 5546035"/>
                <a:gd name="connsiteX23" fmla="*/ 1143000 w 8249479"/>
                <a:gd name="connsiteY23" fmla="*/ 5009322 h 5546035"/>
                <a:gd name="connsiteX24" fmla="*/ 824949 w 8249479"/>
                <a:gd name="connsiteY24" fmla="*/ 5068957 h 5546035"/>
                <a:gd name="connsiteX25" fmla="*/ 367747 w 8249479"/>
                <a:gd name="connsiteY25" fmla="*/ 5307497 h 5546035"/>
                <a:gd name="connsiteX26" fmla="*/ 0 w 8249479"/>
                <a:gd name="connsiteY26" fmla="*/ 5466522 h 5546035"/>
                <a:gd name="connsiteX27" fmla="*/ 19877 w 8249479"/>
                <a:gd name="connsiteY27" fmla="*/ 5546035 h 5546035"/>
                <a:gd name="connsiteX28" fmla="*/ 208722 w 8249479"/>
                <a:gd name="connsiteY28" fmla="*/ 5426766 h 5546035"/>
                <a:gd name="connsiteX29" fmla="*/ 616226 w 8249479"/>
                <a:gd name="connsiteY29" fmla="*/ 5218044 h 5546035"/>
                <a:gd name="connsiteX30" fmla="*/ 894522 w 8249479"/>
                <a:gd name="connsiteY30" fmla="*/ 5098774 h 5546035"/>
                <a:gd name="connsiteX31" fmla="*/ 1302026 w 8249479"/>
                <a:gd name="connsiteY31" fmla="*/ 5009323 h 5546035"/>
                <a:gd name="connsiteX32" fmla="*/ 1739348 w 8249479"/>
                <a:gd name="connsiteY32" fmla="*/ 4949687 h 5546035"/>
                <a:gd name="connsiteX33" fmla="*/ 2166731 w 8249479"/>
                <a:gd name="connsiteY33" fmla="*/ 4880114 h 5546035"/>
                <a:gd name="connsiteX34" fmla="*/ 2395331 w 8249479"/>
                <a:gd name="connsiteY34" fmla="*/ 4850297 h 5546035"/>
                <a:gd name="connsiteX35" fmla="*/ 2733260 w 8249479"/>
                <a:gd name="connsiteY35" fmla="*/ 4790662 h 5546035"/>
                <a:gd name="connsiteX36" fmla="*/ 2912165 w 8249479"/>
                <a:gd name="connsiteY36" fmla="*/ 4770784 h 5546035"/>
                <a:gd name="connsiteX37" fmla="*/ 3210340 w 8249479"/>
                <a:gd name="connsiteY37" fmla="*/ 4731027 h 5546035"/>
                <a:gd name="connsiteX38" fmla="*/ 3637722 w 8249479"/>
                <a:gd name="connsiteY38" fmla="*/ 4780721 h 5546035"/>
                <a:gd name="connsiteX39" fmla="*/ 4025347 w 8249479"/>
                <a:gd name="connsiteY39" fmla="*/ 4750905 h 5546035"/>
                <a:gd name="connsiteX40" fmla="*/ 4572001 w 8249479"/>
                <a:gd name="connsiteY40" fmla="*/ 4750905 h 5546035"/>
                <a:gd name="connsiteX41" fmla="*/ 5029200 w 8249479"/>
                <a:gd name="connsiteY41" fmla="*/ 4800600 h 5546035"/>
                <a:gd name="connsiteX42" fmla="*/ 5436705 w 8249479"/>
                <a:gd name="connsiteY42" fmla="*/ 4790661 h 5546035"/>
                <a:gd name="connsiteX43" fmla="*/ 5854147 w 8249479"/>
                <a:gd name="connsiteY43" fmla="*/ 4909931 h 5546035"/>
                <a:gd name="connsiteX44" fmla="*/ 6072809 w 8249479"/>
                <a:gd name="connsiteY44" fmla="*/ 5168348 h 5546035"/>
                <a:gd name="connsiteX45" fmla="*/ 6490252 w 8249479"/>
                <a:gd name="connsiteY45" fmla="*/ 5158409 h 5546035"/>
                <a:gd name="connsiteX46" fmla="*/ 6877879 w 8249479"/>
                <a:gd name="connsiteY46" fmla="*/ 5148470 h 5546035"/>
                <a:gd name="connsiteX47" fmla="*/ 7682948 w 8249479"/>
                <a:gd name="connsiteY47" fmla="*/ 5098774 h 5546035"/>
                <a:gd name="connsiteX48" fmla="*/ 8249479 w 8249479"/>
                <a:gd name="connsiteY48" fmla="*/ 5178287 h 5546035"/>
                <a:gd name="connsiteX49" fmla="*/ 8169965 w 8249479"/>
                <a:gd name="connsiteY49" fmla="*/ 4880113 h 5546035"/>
                <a:gd name="connsiteX50" fmla="*/ 8130209 w 8249479"/>
                <a:gd name="connsiteY50" fmla="*/ 4482548 h 5546035"/>
                <a:gd name="connsiteX51" fmla="*/ 8090452 w 8249479"/>
                <a:gd name="connsiteY51" fmla="*/ 3935896 h 5546035"/>
                <a:gd name="connsiteX52" fmla="*/ 8080513 w 8249479"/>
                <a:gd name="connsiteY52" fmla="*/ 3458818 h 5546035"/>
                <a:gd name="connsiteX53" fmla="*/ 7961244 w 8249479"/>
                <a:gd name="connsiteY53" fmla="*/ 2504661 h 5546035"/>
                <a:gd name="connsiteX54" fmla="*/ 7961244 w 8249479"/>
                <a:gd name="connsiteY54" fmla="*/ 1858618 h 5546035"/>
                <a:gd name="connsiteX55" fmla="*/ 7951305 w 8249479"/>
                <a:gd name="connsiteY55" fmla="*/ 1302026 h 5546035"/>
                <a:gd name="connsiteX56" fmla="*/ 7951305 w 8249479"/>
                <a:gd name="connsiteY56" fmla="*/ 795131 h 5546035"/>
                <a:gd name="connsiteX57" fmla="*/ 7981122 w 8249479"/>
                <a:gd name="connsiteY57" fmla="*/ 417444 h 5546035"/>
                <a:gd name="connsiteX58" fmla="*/ 7981122 w 8249479"/>
                <a:gd name="connsiteY58" fmla="*/ 129209 h 5546035"/>
                <a:gd name="connsiteX59" fmla="*/ 7941365 w 8249479"/>
                <a:gd name="connsiteY59" fmla="*/ 29818 h 5546035"/>
                <a:gd name="connsiteX60" fmla="*/ 7822096 w 8249479"/>
                <a:gd name="connsiteY60" fmla="*/ 19879 h 5546035"/>
                <a:gd name="connsiteX61" fmla="*/ 7673009 w 8249479"/>
                <a:gd name="connsiteY61" fmla="*/ 208722 h 5546035"/>
                <a:gd name="connsiteX62" fmla="*/ 7643192 w 8249479"/>
                <a:gd name="connsiteY62" fmla="*/ 417444 h 5546035"/>
                <a:gd name="connsiteX63" fmla="*/ 7643192 w 8249479"/>
                <a:gd name="connsiteY63" fmla="*/ 715618 h 5546035"/>
                <a:gd name="connsiteX64" fmla="*/ 7673009 w 8249479"/>
                <a:gd name="connsiteY64" fmla="*/ 1113183 h 5546035"/>
                <a:gd name="connsiteX65" fmla="*/ 7712765 w 8249479"/>
                <a:gd name="connsiteY65" fmla="*/ 1540565 h 5546035"/>
                <a:gd name="connsiteX66" fmla="*/ 7722705 w 8249479"/>
                <a:gd name="connsiteY66" fmla="*/ 1948070 h 5546035"/>
                <a:gd name="connsiteX67" fmla="*/ 7782339 w 8249479"/>
                <a:gd name="connsiteY67" fmla="*/ 2514600 h 5546035"/>
                <a:gd name="connsiteX68" fmla="*/ 7802218 w 8249479"/>
                <a:gd name="connsiteY68" fmla="*/ 2872409 h 5546035"/>
                <a:gd name="connsiteX69" fmla="*/ 7802218 w 8249479"/>
                <a:gd name="connsiteY69" fmla="*/ 3200400 h 5546035"/>
                <a:gd name="connsiteX70" fmla="*/ 7792279 w 8249479"/>
                <a:gd name="connsiteY70" fmla="*/ 3597965 h 5546035"/>
                <a:gd name="connsiteX71" fmla="*/ 7663070 w 8249479"/>
                <a:gd name="connsiteY71" fmla="*/ 4313583 h 5546035"/>
                <a:gd name="connsiteX72" fmla="*/ 7394713 w 8249479"/>
                <a:gd name="connsiteY72" fmla="*/ 4552122 h 5546035"/>
                <a:gd name="connsiteX73" fmla="*/ 7017026 w 8249479"/>
                <a:gd name="connsiteY73" fmla="*/ 4731026 h 5546035"/>
                <a:gd name="connsiteX74" fmla="*/ 6818244 w 8249479"/>
                <a:gd name="connsiteY74" fmla="*/ 4790661 h 5546035"/>
                <a:gd name="connsiteX75" fmla="*/ 6579705 w 8249479"/>
                <a:gd name="connsiteY75" fmla="*/ 4721087 h 5546035"/>
                <a:gd name="connsiteX76" fmla="*/ 6778487 w 8249479"/>
                <a:gd name="connsiteY76" fmla="*/ 4393096 h 5546035"/>
                <a:gd name="connsiteX77" fmla="*/ 6997148 w 8249479"/>
                <a:gd name="connsiteY77" fmla="*/ 3766931 h 5546035"/>
                <a:gd name="connsiteX78" fmla="*/ 6977270 w 8249479"/>
                <a:gd name="connsiteY78" fmla="*/ 3419061 h 5546035"/>
                <a:gd name="connsiteX79" fmla="*/ 6917635 w 8249479"/>
                <a:gd name="connsiteY79" fmla="*/ 2773018 h 5546035"/>
                <a:gd name="connsiteX80" fmla="*/ 6848061 w 8249479"/>
                <a:gd name="connsiteY80" fmla="*/ 2425148 h 5546035"/>
                <a:gd name="connsiteX81" fmla="*/ 6788426 w 8249479"/>
                <a:gd name="connsiteY81" fmla="*/ 2067339 h 5546035"/>
                <a:gd name="connsiteX82" fmla="*/ 6748670 w 8249479"/>
                <a:gd name="connsiteY82" fmla="*/ 1749287 h 5546035"/>
                <a:gd name="connsiteX83" fmla="*/ 6748670 w 8249479"/>
                <a:gd name="connsiteY83" fmla="*/ 1192696 h 5546035"/>
                <a:gd name="connsiteX84" fmla="*/ 6748670 w 8249479"/>
                <a:gd name="connsiteY84" fmla="*/ 685800 h 5546035"/>
                <a:gd name="connsiteX85" fmla="*/ 6798365 w 8249479"/>
                <a:gd name="connsiteY85" fmla="*/ 437322 h 5546035"/>
                <a:gd name="connsiteX86" fmla="*/ 6867939 w 8249479"/>
                <a:gd name="connsiteY86" fmla="*/ 318052 h 5546035"/>
                <a:gd name="connsiteX87" fmla="*/ 6877879 w 8249479"/>
                <a:gd name="connsiteY87" fmla="*/ 69574 h 5546035"/>
                <a:gd name="connsiteX0" fmla="*/ 6877879 w 8249479"/>
                <a:gd name="connsiteY0" fmla="*/ 69574 h 5546035"/>
                <a:gd name="connsiteX1" fmla="*/ 6708913 w 8249479"/>
                <a:gd name="connsiteY1" fmla="*/ 0 h 5546035"/>
                <a:gd name="connsiteX2" fmla="*/ 6589644 w 8249479"/>
                <a:gd name="connsiteY2" fmla="*/ 69574 h 5546035"/>
                <a:gd name="connsiteX3" fmla="*/ 6490252 w 8249479"/>
                <a:gd name="connsiteY3" fmla="*/ 268357 h 5546035"/>
                <a:gd name="connsiteX4" fmla="*/ 6440557 w 8249479"/>
                <a:gd name="connsiteY4" fmla="*/ 496957 h 5546035"/>
                <a:gd name="connsiteX5" fmla="*/ 6390861 w 8249479"/>
                <a:gd name="connsiteY5" fmla="*/ 765313 h 5546035"/>
                <a:gd name="connsiteX6" fmla="*/ 6380922 w 8249479"/>
                <a:gd name="connsiteY6" fmla="*/ 1083365 h 5546035"/>
                <a:gd name="connsiteX7" fmla="*/ 6420679 w 8249479"/>
                <a:gd name="connsiteY7" fmla="*/ 1371600 h 5546035"/>
                <a:gd name="connsiteX8" fmla="*/ 6470374 w 8249479"/>
                <a:gd name="connsiteY8" fmla="*/ 1679713 h 5546035"/>
                <a:gd name="connsiteX9" fmla="*/ 6500192 w 8249479"/>
                <a:gd name="connsiteY9" fmla="*/ 1938131 h 5546035"/>
                <a:gd name="connsiteX10" fmla="*/ 6569765 w 8249479"/>
                <a:gd name="connsiteY10" fmla="*/ 2325757 h 5546035"/>
                <a:gd name="connsiteX11" fmla="*/ 6579705 w 8249479"/>
                <a:gd name="connsiteY11" fmla="*/ 2822713 h 5546035"/>
                <a:gd name="connsiteX12" fmla="*/ 6510131 w 8249479"/>
                <a:gd name="connsiteY12" fmla="*/ 3906079 h 5546035"/>
                <a:gd name="connsiteX13" fmla="*/ 6380922 w 8249479"/>
                <a:gd name="connsiteY13" fmla="*/ 4343400 h 5546035"/>
                <a:gd name="connsiteX14" fmla="*/ 6013174 w 8249479"/>
                <a:gd name="connsiteY14" fmla="*/ 4780722 h 5546035"/>
                <a:gd name="connsiteX15" fmla="*/ 5645426 w 8249479"/>
                <a:gd name="connsiteY15" fmla="*/ 4740966 h 5546035"/>
                <a:gd name="connsiteX16" fmla="*/ 5367131 w 8249479"/>
                <a:gd name="connsiteY16" fmla="*/ 4681332 h 5546035"/>
                <a:gd name="connsiteX17" fmla="*/ 5098774 w 8249479"/>
                <a:gd name="connsiteY17" fmla="*/ 4631634 h 5546035"/>
                <a:gd name="connsiteX18" fmla="*/ 4581940 w 8249479"/>
                <a:gd name="connsiteY18" fmla="*/ 4701209 h 5546035"/>
                <a:gd name="connsiteX19" fmla="*/ 3627783 w 8249479"/>
                <a:gd name="connsiteY19" fmla="*/ 4721087 h 5546035"/>
                <a:gd name="connsiteX20" fmla="*/ 2941983 w 8249479"/>
                <a:gd name="connsiteY20" fmla="*/ 4711148 h 5546035"/>
                <a:gd name="connsiteX21" fmla="*/ 2494722 w 8249479"/>
                <a:gd name="connsiteY21" fmla="*/ 4800600 h 5546035"/>
                <a:gd name="connsiteX22" fmla="*/ 1938131 w 8249479"/>
                <a:gd name="connsiteY22" fmla="*/ 4860234 h 5546035"/>
                <a:gd name="connsiteX23" fmla="*/ 1143000 w 8249479"/>
                <a:gd name="connsiteY23" fmla="*/ 5009322 h 5546035"/>
                <a:gd name="connsiteX24" fmla="*/ 824949 w 8249479"/>
                <a:gd name="connsiteY24" fmla="*/ 5068957 h 5546035"/>
                <a:gd name="connsiteX25" fmla="*/ 367747 w 8249479"/>
                <a:gd name="connsiteY25" fmla="*/ 5307497 h 5546035"/>
                <a:gd name="connsiteX26" fmla="*/ 0 w 8249479"/>
                <a:gd name="connsiteY26" fmla="*/ 5466522 h 5546035"/>
                <a:gd name="connsiteX27" fmla="*/ 19877 w 8249479"/>
                <a:gd name="connsiteY27" fmla="*/ 5546035 h 5546035"/>
                <a:gd name="connsiteX28" fmla="*/ 208722 w 8249479"/>
                <a:gd name="connsiteY28" fmla="*/ 5426766 h 5546035"/>
                <a:gd name="connsiteX29" fmla="*/ 616226 w 8249479"/>
                <a:gd name="connsiteY29" fmla="*/ 5218044 h 5546035"/>
                <a:gd name="connsiteX30" fmla="*/ 894522 w 8249479"/>
                <a:gd name="connsiteY30" fmla="*/ 5098774 h 5546035"/>
                <a:gd name="connsiteX31" fmla="*/ 1302026 w 8249479"/>
                <a:gd name="connsiteY31" fmla="*/ 5009323 h 5546035"/>
                <a:gd name="connsiteX32" fmla="*/ 1739348 w 8249479"/>
                <a:gd name="connsiteY32" fmla="*/ 4949687 h 5546035"/>
                <a:gd name="connsiteX33" fmla="*/ 2166731 w 8249479"/>
                <a:gd name="connsiteY33" fmla="*/ 4880114 h 5546035"/>
                <a:gd name="connsiteX34" fmla="*/ 2395331 w 8249479"/>
                <a:gd name="connsiteY34" fmla="*/ 4850297 h 5546035"/>
                <a:gd name="connsiteX35" fmla="*/ 2733260 w 8249479"/>
                <a:gd name="connsiteY35" fmla="*/ 4790662 h 5546035"/>
                <a:gd name="connsiteX36" fmla="*/ 2912165 w 8249479"/>
                <a:gd name="connsiteY36" fmla="*/ 4770784 h 5546035"/>
                <a:gd name="connsiteX37" fmla="*/ 3210340 w 8249479"/>
                <a:gd name="connsiteY37" fmla="*/ 4731027 h 5546035"/>
                <a:gd name="connsiteX38" fmla="*/ 3637722 w 8249479"/>
                <a:gd name="connsiteY38" fmla="*/ 4780721 h 5546035"/>
                <a:gd name="connsiteX39" fmla="*/ 4025347 w 8249479"/>
                <a:gd name="connsiteY39" fmla="*/ 4750905 h 5546035"/>
                <a:gd name="connsiteX40" fmla="*/ 4572001 w 8249479"/>
                <a:gd name="connsiteY40" fmla="*/ 4750905 h 5546035"/>
                <a:gd name="connsiteX41" fmla="*/ 5029200 w 8249479"/>
                <a:gd name="connsiteY41" fmla="*/ 4800600 h 5546035"/>
                <a:gd name="connsiteX42" fmla="*/ 5059018 w 8249479"/>
                <a:gd name="connsiteY42" fmla="*/ 4721088 h 5546035"/>
                <a:gd name="connsiteX43" fmla="*/ 5436705 w 8249479"/>
                <a:gd name="connsiteY43" fmla="*/ 4790661 h 5546035"/>
                <a:gd name="connsiteX44" fmla="*/ 5854147 w 8249479"/>
                <a:gd name="connsiteY44" fmla="*/ 4909931 h 5546035"/>
                <a:gd name="connsiteX45" fmla="*/ 6072809 w 8249479"/>
                <a:gd name="connsiteY45" fmla="*/ 5168348 h 5546035"/>
                <a:gd name="connsiteX46" fmla="*/ 6490252 w 8249479"/>
                <a:gd name="connsiteY46" fmla="*/ 5158409 h 5546035"/>
                <a:gd name="connsiteX47" fmla="*/ 6877879 w 8249479"/>
                <a:gd name="connsiteY47" fmla="*/ 5148470 h 5546035"/>
                <a:gd name="connsiteX48" fmla="*/ 7682948 w 8249479"/>
                <a:gd name="connsiteY48" fmla="*/ 5098774 h 5546035"/>
                <a:gd name="connsiteX49" fmla="*/ 8249479 w 8249479"/>
                <a:gd name="connsiteY49" fmla="*/ 5178287 h 5546035"/>
                <a:gd name="connsiteX50" fmla="*/ 8169965 w 8249479"/>
                <a:gd name="connsiteY50" fmla="*/ 4880113 h 5546035"/>
                <a:gd name="connsiteX51" fmla="*/ 8130209 w 8249479"/>
                <a:gd name="connsiteY51" fmla="*/ 4482548 h 5546035"/>
                <a:gd name="connsiteX52" fmla="*/ 8090452 w 8249479"/>
                <a:gd name="connsiteY52" fmla="*/ 3935896 h 5546035"/>
                <a:gd name="connsiteX53" fmla="*/ 8080513 w 8249479"/>
                <a:gd name="connsiteY53" fmla="*/ 3458818 h 5546035"/>
                <a:gd name="connsiteX54" fmla="*/ 7961244 w 8249479"/>
                <a:gd name="connsiteY54" fmla="*/ 2504661 h 5546035"/>
                <a:gd name="connsiteX55" fmla="*/ 7961244 w 8249479"/>
                <a:gd name="connsiteY55" fmla="*/ 1858618 h 5546035"/>
                <a:gd name="connsiteX56" fmla="*/ 7951305 w 8249479"/>
                <a:gd name="connsiteY56" fmla="*/ 1302026 h 5546035"/>
                <a:gd name="connsiteX57" fmla="*/ 7951305 w 8249479"/>
                <a:gd name="connsiteY57" fmla="*/ 795131 h 5546035"/>
                <a:gd name="connsiteX58" fmla="*/ 7981122 w 8249479"/>
                <a:gd name="connsiteY58" fmla="*/ 417444 h 5546035"/>
                <a:gd name="connsiteX59" fmla="*/ 7981122 w 8249479"/>
                <a:gd name="connsiteY59" fmla="*/ 129209 h 5546035"/>
                <a:gd name="connsiteX60" fmla="*/ 7941365 w 8249479"/>
                <a:gd name="connsiteY60" fmla="*/ 29818 h 5546035"/>
                <a:gd name="connsiteX61" fmla="*/ 7822096 w 8249479"/>
                <a:gd name="connsiteY61" fmla="*/ 19879 h 5546035"/>
                <a:gd name="connsiteX62" fmla="*/ 7673009 w 8249479"/>
                <a:gd name="connsiteY62" fmla="*/ 208722 h 5546035"/>
                <a:gd name="connsiteX63" fmla="*/ 7643192 w 8249479"/>
                <a:gd name="connsiteY63" fmla="*/ 417444 h 5546035"/>
                <a:gd name="connsiteX64" fmla="*/ 7643192 w 8249479"/>
                <a:gd name="connsiteY64" fmla="*/ 715618 h 5546035"/>
                <a:gd name="connsiteX65" fmla="*/ 7673009 w 8249479"/>
                <a:gd name="connsiteY65" fmla="*/ 1113183 h 5546035"/>
                <a:gd name="connsiteX66" fmla="*/ 7712765 w 8249479"/>
                <a:gd name="connsiteY66" fmla="*/ 1540565 h 5546035"/>
                <a:gd name="connsiteX67" fmla="*/ 7722705 w 8249479"/>
                <a:gd name="connsiteY67" fmla="*/ 1948070 h 5546035"/>
                <a:gd name="connsiteX68" fmla="*/ 7782339 w 8249479"/>
                <a:gd name="connsiteY68" fmla="*/ 2514600 h 5546035"/>
                <a:gd name="connsiteX69" fmla="*/ 7802218 w 8249479"/>
                <a:gd name="connsiteY69" fmla="*/ 2872409 h 5546035"/>
                <a:gd name="connsiteX70" fmla="*/ 7802218 w 8249479"/>
                <a:gd name="connsiteY70" fmla="*/ 3200400 h 5546035"/>
                <a:gd name="connsiteX71" fmla="*/ 7792279 w 8249479"/>
                <a:gd name="connsiteY71" fmla="*/ 3597965 h 5546035"/>
                <a:gd name="connsiteX72" fmla="*/ 7663070 w 8249479"/>
                <a:gd name="connsiteY72" fmla="*/ 4313583 h 5546035"/>
                <a:gd name="connsiteX73" fmla="*/ 7394713 w 8249479"/>
                <a:gd name="connsiteY73" fmla="*/ 4552122 h 5546035"/>
                <a:gd name="connsiteX74" fmla="*/ 7017026 w 8249479"/>
                <a:gd name="connsiteY74" fmla="*/ 4731026 h 5546035"/>
                <a:gd name="connsiteX75" fmla="*/ 6818244 w 8249479"/>
                <a:gd name="connsiteY75" fmla="*/ 4790661 h 5546035"/>
                <a:gd name="connsiteX76" fmla="*/ 6579705 w 8249479"/>
                <a:gd name="connsiteY76" fmla="*/ 4721087 h 5546035"/>
                <a:gd name="connsiteX77" fmla="*/ 6778487 w 8249479"/>
                <a:gd name="connsiteY77" fmla="*/ 4393096 h 5546035"/>
                <a:gd name="connsiteX78" fmla="*/ 6997148 w 8249479"/>
                <a:gd name="connsiteY78" fmla="*/ 3766931 h 5546035"/>
                <a:gd name="connsiteX79" fmla="*/ 6977270 w 8249479"/>
                <a:gd name="connsiteY79" fmla="*/ 3419061 h 5546035"/>
                <a:gd name="connsiteX80" fmla="*/ 6917635 w 8249479"/>
                <a:gd name="connsiteY80" fmla="*/ 2773018 h 5546035"/>
                <a:gd name="connsiteX81" fmla="*/ 6848061 w 8249479"/>
                <a:gd name="connsiteY81" fmla="*/ 2425148 h 5546035"/>
                <a:gd name="connsiteX82" fmla="*/ 6788426 w 8249479"/>
                <a:gd name="connsiteY82" fmla="*/ 2067339 h 5546035"/>
                <a:gd name="connsiteX83" fmla="*/ 6748670 w 8249479"/>
                <a:gd name="connsiteY83" fmla="*/ 1749287 h 5546035"/>
                <a:gd name="connsiteX84" fmla="*/ 6748670 w 8249479"/>
                <a:gd name="connsiteY84" fmla="*/ 1192696 h 5546035"/>
                <a:gd name="connsiteX85" fmla="*/ 6748670 w 8249479"/>
                <a:gd name="connsiteY85" fmla="*/ 685800 h 5546035"/>
                <a:gd name="connsiteX86" fmla="*/ 6798365 w 8249479"/>
                <a:gd name="connsiteY86" fmla="*/ 437322 h 5546035"/>
                <a:gd name="connsiteX87" fmla="*/ 6867939 w 8249479"/>
                <a:gd name="connsiteY87" fmla="*/ 318052 h 5546035"/>
                <a:gd name="connsiteX88" fmla="*/ 6877879 w 8249479"/>
                <a:gd name="connsiteY88" fmla="*/ 69574 h 5546035"/>
                <a:gd name="connsiteX0" fmla="*/ 6877879 w 8249479"/>
                <a:gd name="connsiteY0" fmla="*/ 69574 h 5546035"/>
                <a:gd name="connsiteX1" fmla="*/ 6708913 w 8249479"/>
                <a:gd name="connsiteY1" fmla="*/ 0 h 5546035"/>
                <a:gd name="connsiteX2" fmla="*/ 6589644 w 8249479"/>
                <a:gd name="connsiteY2" fmla="*/ 69574 h 5546035"/>
                <a:gd name="connsiteX3" fmla="*/ 6490252 w 8249479"/>
                <a:gd name="connsiteY3" fmla="*/ 268357 h 5546035"/>
                <a:gd name="connsiteX4" fmla="*/ 6440557 w 8249479"/>
                <a:gd name="connsiteY4" fmla="*/ 496957 h 5546035"/>
                <a:gd name="connsiteX5" fmla="*/ 6390861 w 8249479"/>
                <a:gd name="connsiteY5" fmla="*/ 765313 h 5546035"/>
                <a:gd name="connsiteX6" fmla="*/ 6380922 w 8249479"/>
                <a:gd name="connsiteY6" fmla="*/ 1083365 h 5546035"/>
                <a:gd name="connsiteX7" fmla="*/ 6420679 w 8249479"/>
                <a:gd name="connsiteY7" fmla="*/ 1371600 h 5546035"/>
                <a:gd name="connsiteX8" fmla="*/ 6470374 w 8249479"/>
                <a:gd name="connsiteY8" fmla="*/ 1679713 h 5546035"/>
                <a:gd name="connsiteX9" fmla="*/ 6500192 w 8249479"/>
                <a:gd name="connsiteY9" fmla="*/ 1938131 h 5546035"/>
                <a:gd name="connsiteX10" fmla="*/ 6569765 w 8249479"/>
                <a:gd name="connsiteY10" fmla="*/ 2325757 h 5546035"/>
                <a:gd name="connsiteX11" fmla="*/ 6579705 w 8249479"/>
                <a:gd name="connsiteY11" fmla="*/ 2822713 h 5546035"/>
                <a:gd name="connsiteX12" fmla="*/ 6510131 w 8249479"/>
                <a:gd name="connsiteY12" fmla="*/ 3906079 h 5546035"/>
                <a:gd name="connsiteX13" fmla="*/ 6380922 w 8249479"/>
                <a:gd name="connsiteY13" fmla="*/ 4343400 h 5546035"/>
                <a:gd name="connsiteX14" fmla="*/ 6013174 w 8249479"/>
                <a:gd name="connsiteY14" fmla="*/ 4780722 h 5546035"/>
                <a:gd name="connsiteX15" fmla="*/ 5645426 w 8249479"/>
                <a:gd name="connsiteY15" fmla="*/ 4740966 h 5546035"/>
                <a:gd name="connsiteX16" fmla="*/ 5367131 w 8249479"/>
                <a:gd name="connsiteY16" fmla="*/ 4681332 h 5546035"/>
                <a:gd name="connsiteX17" fmla="*/ 5098774 w 8249479"/>
                <a:gd name="connsiteY17" fmla="*/ 4631634 h 5546035"/>
                <a:gd name="connsiteX18" fmla="*/ 4581940 w 8249479"/>
                <a:gd name="connsiteY18" fmla="*/ 4701209 h 5546035"/>
                <a:gd name="connsiteX19" fmla="*/ 3627783 w 8249479"/>
                <a:gd name="connsiteY19" fmla="*/ 4721087 h 5546035"/>
                <a:gd name="connsiteX20" fmla="*/ 2941983 w 8249479"/>
                <a:gd name="connsiteY20" fmla="*/ 4711148 h 5546035"/>
                <a:gd name="connsiteX21" fmla="*/ 2494722 w 8249479"/>
                <a:gd name="connsiteY21" fmla="*/ 4800600 h 5546035"/>
                <a:gd name="connsiteX22" fmla="*/ 1938131 w 8249479"/>
                <a:gd name="connsiteY22" fmla="*/ 4860234 h 5546035"/>
                <a:gd name="connsiteX23" fmla="*/ 1143000 w 8249479"/>
                <a:gd name="connsiteY23" fmla="*/ 5009322 h 5546035"/>
                <a:gd name="connsiteX24" fmla="*/ 824949 w 8249479"/>
                <a:gd name="connsiteY24" fmla="*/ 5068957 h 5546035"/>
                <a:gd name="connsiteX25" fmla="*/ 367747 w 8249479"/>
                <a:gd name="connsiteY25" fmla="*/ 5307497 h 5546035"/>
                <a:gd name="connsiteX26" fmla="*/ 0 w 8249479"/>
                <a:gd name="connsiteY26" fmla="*/ 5466522 h 5546035"/>
                <a:gd name="connsiteX27" fmla="*/ 19877 w 8249479"/>
                <a:gd name="connsiteY27" fmla="*/ 5546035 h 5546035"/>
                <a:gd name="connsiteX28" fmla="*/ 208722 w 8249479"/>
                <a:gd name="connsiteY28" fmla="*/ 5426766 h 5546035"/>
                <a:gd name="connsiteX29" fmla="*/ 616226 w 8249479"/>
                <a:gd name="connsiteY29" fmla="*/ 5218044 h 5546035"/>
                <a:gd name="connsiteX30" fmla="*/ 894522 w 8249479"/>
                <a:gd name="connsiteY30" fmla="*/ 5098774 h 5546035"/>
                <a:gd name="connsiteX31" fmla="*/ 1302026 w 8249479"/>
                <a:gd name="connsiteY31" fmla="*/ 5009323 h 5546035"/>
                <a:gd name="connsiteX32" fmla="*/ 1739348 w 8249479"/>
                <a:gd name="connsiteY32" fmla="*/ 4949687 h 5546035"/>
                <a:gd name="connsiteX33" fmla="*/ 2166731 w 8249479"/>
                <a:gd name="connsiteY33" fmla="*/ 4880114 h 5546035"/>
                <a:gd name="connsiteX34" fmla="*/ 2395331 w 8249479"/>
                <a:gd name="connsiteY34" fmla="*/ 4850297 h 5546035"/>
                <a:gd name="connsiteX35" fmla="*/ 2733260 w 8249479"/>
                <a:gd name="connsiteY35" fmla="*/ 4790662 h 5546035"/>
                <a:gd name="connsiteX36" fmla="*/ 2912165 w 8249479"/>
                <a:gd name="connsiteY36" fmla="*/ 4770784 h 5546035"/>
                <a:gd name="connsiteX37" fmla="*/ 3210340 w 8249479"/>
                <a:gd name="connsiteY37" fmla="*/ 4731027 h 5546035"/>
                <a:gd name="connsiteX38" fmla="*/ 3637722 w 8249479"/>
                <a:gd name="connsiteY38" fmla="*/ 4780721 h 5546035"/>
                <a:gd name="connsiteX39" fmla="*/ 4025347 w 8249479"/>
                <a:gd name="connsiteY39" fmla="*/ 4750905 h 5546035"/>
                <a:gd name="connsiteX40" fmla="*/ 4572001 w 8249479"/>
                <a:gd name="connsiteY40" fmla="*/ 4750905 h 5546035"/>
                <a:gd name="connsiteX41" fmla="*/ 5029200 w 8249479"/>
                <a:gd name="connsiteY41" fmla="*/ 4800600 h 5546035"/>
                <a:gd name="connsiteX42" fmla="*/ 5059018 w 8249479"/>
                <a:gd name="connsiteY42" fmla="*/ 4721088 h 5546035"/>
                <a:gd name="connsiteX43" fmla="*/ 5436705 w 8249479"/>
                <a:gd name="connsiteY43" fmla="*/ 4790661 h 5546035"/>
                <a:gd name="connsiteX44" fmla="*/ 5854147 w 8249479"/>
                <a:gd name="connsiteY44" fmla="*/ 4909931 h 5546035"/>
                <a:gd name="connsiteX45" fmla="*/ 6241774 w 8249479"/>
                <a:gd name="connsiteY45" fmla="*/ 4939748 h 5546035"/>
                <a:gd name="connsiteX46" fmla="*/ 6490252 w 8249479"/>
                <a:gd name="connsiteY46" fmla="*/ 5158409 h 5546035"/>
                <a:gd name="connsiteX47" fmla="*/ 6877879 w 8249479"/>
                <a:gd name="connsiteY47" fmla="*/ 5148470 h 5546035"/>
                <a:gd name="connsiteX48" fmla="*/ 7682948 w 8249479"/>
                <a:gd name="connsiteY48" fmla="*/ 5098774 h 5546035"/>
                <a:gd name="connsiteX49" fmla="*/ 8249479 w 8249479"/>
                <a:gd name="connsiteY49" fmla="*/ 5178287 h 5546035"/>
                <a:gd name="connsiteX50" fmla="*/ 8169965 w 8249479"/>
                <a:gd name="connsiteY50" fmla="*/ 4880113 h 5546035"/>
                <a:gd name="connsiteX51" fmla="*/ 8130209 w 8249479"/>
                <a:gd name="connsiteY51" fmla="*/ 4482548 h 5546035"/>
                <a:gd name="connsiteX52" fmla="*/ 8090452 w 8249479"/>
                <a:gd name="connsiteY52" fmla="*/ 3935896 h 5546035"/>
                <a:gd name="connsiteX53" fmla="*/ 8080513 w 8249479"/>
                <a:gd name="connsiteY53" fmla="*/ 3458818 h 5546035"/>
                <a:gd name="connsiteX54" fmla="*/ 7961244 w 8249479"/>
                <a:gd name="connsiteY54" fmla="*/ 2504661 h 5546035"/>
                <a:gd name="connsiteX55" fmla="*/ 7961244 w 8249479"/>
                <a:gd name="connsiteY55" fmla="*/ 1858618 h 5546035"/>
                <a:gd name="connsiteX56" fmla="*/ 7951305 w 8249479"/>
                <a:gd name="connsiteY56" fmla="*/ 1302026 h 5546035"/>
                <a:gd name="connsiteX57" fmla="*/ 7951305 w 8249479"/>
                <a:gd name="connsiteY57" fmla="*/ 795131 h 5546035"/>
                <a:gd name="connsiteX58" fmla="*/ 7981122 w 8249479"/>
                <a:gd name="connsiteY58" fmla="*/ 417444 h 5546035"/>
                <a:gd name="connsiteX59" fmla="*/ 7981122 w 8249479"/>
                <a:gd name="connsiteY59" fmla="*/ 129209 h 5546035"/>
                <a:gd name="connsiteX60" fmla="*/ 7941365 w 8249479"/>
                <a:gd name="connsiteY60" fmla="*/ 29818 h 5546035"/>
                <a:gd name="connsiteX61" fmla="*/ 7822096 w 8249479"/>
                <a:gd name="connsiteY61" fmla="*/ 19879 h 5546035"/>
                <a:gd name="connsiteX62" fmla="*/ 7673009 w 8249479"/>
                <a:gd name="connsiteY62" fmla="*/ 208722 h 5546035"/>
                <a:gd name="connsiteX63" fmla="*/ 7643192 w 8249479"/>
                <a:gd name="connsiteY63" fmla="*/ 417444 h 5546035"/>
                <a:gd name="connsiteX64" fmla="*/ 7643192 w 8249479"/>
                <a:gd name="connsiteY64" fmla="*/ 715618 h 5546035"/>
                <a:gd name="connsiteX65" fmla="*/ 7673009 w 8249479"/>
                <a:gd name="connsiteY65" fmla="*/ 1113183 h 5546035"/>
                <a:gd name="connsiteX66" fmla="*/ 7712765 w 8249479"/>
                <a:gd name="connsiteY66" fmla="*/ 1540565 h 5546035"/>
                <a:gd name="connsiteX67" fmla="*/ 7722705 w 8249479"/>
                <a:gd name="connsiteY67" fmla="*/ 1948070 h 5546035"/>
                <a:gd name="connsiteX68" fmla="*/ 7782339 w 8249479"/>
                <a:gd name="connsiteY68" fmla="*/ 2514600 h 5546035"/>
                <a:gd name="connsiteX69" fmla="*/ 7802218 w 8249479"/>
                <a:gd name="connsiteY69" fmla="*/ 2872409 h 5546035"/>
                <a:gd name="connsiteX70" fmla="*/ 7802218 w 8249479"/>
                <a:gd name="connsiteY70" fmla="*/ 3200400 h 5546035"/>
                <a:gd name="connsiteX71" fmla="*/ 7792279 w 8249479"/>
                <a:gd name="connsiteY71" fmla="*/ 3597965 h 5546035"/>
                <a:gd name="connsiteX72" fmla="*/ 7663070 w 8249479"/>
                <a:gd name="connsiteY72" fmla="*/ 4313583 h 5546035"/>
                <a:gd name="connsiteX73" fmla="*/ 7394713 w 8249479"/>
                <a:gd name="connsiteY73" fmla="*/ 4552122 h 5546035"/>
                <a:gd name="connsiteX74" fmla="*/ 7017026 w 8249479"/>
                <a:gd name="connsiteY74" fmla="*/ 4731026 h 5546035"/>
                <a:gd name="connsiteX75" fmla="*/ 6818244 w 8249479"/>
                <a:gd name="connsiteY75" fmla="*/ 4790661 h 5546035"/>
                <a:gd name="connsiteX76" fmla="*/ 6579705 w 8249479"/>
                <a:gd name="connsiteY76" fmla="*/ 4721087 h 5546035"/>
                <a:gd name="connsiteX77" fmla="*/ 6778487 w 8249479"/>
                <a:gd name="connsiteY77" fmla="*/ 4393096 h 5546035"/>
                <a:gd name="connsiteX78" fmla="*/ 6997148 w 8249479"/>
                <a:gd name="connsiteY78" fmla="*/ 3766931 h 5546035"/>
                <a:gd name="connsiteX79" fmla="*/ 6977270 w 8249479"/>
                <a:gd name="connsiteY79" fmla="*/ 3419061 h 5546035"/>
                <a:gd name="connsiteX80" fmla="*/ 6917635 w 8249479"/>
                <a:gd name="connsiteY80" fmla="*/ 2773018 h 5546035"/>
                <a:gd name="connsiteX81" fmla="*/ 6848061 w 8249479"/>
                <a:gd name="connsiteY81" fmla="*/ 2425148 h 5546035"/>
                <a:gd name="connsiteX82" fmla="*/ 6788426 w 8249479"/>
                <a:gd name="connsiteY82" fmla="*/ 2067339 h 5546035"/>
                <a:gd name="connsiteX83" fmla="*/ 6748670 w 8249479"/>
                <a:gd name="connsiteY83" fmla="*/ 1749287 h 5546035"/>
                <a:gd name="connsiteX84" fmla="*/ 6748670 w 8249479"/>
                <a:gd name="connsiteY84" fmla="*/ 1192696 h 5546035"/>
                <a:gd name="connsiteX85" fmla="*/ 6748670 w 8249479"/>
                <a:gd name="connsiteY85" fmla="*/ 685800 h 5546035"/>
                <a:gd name="connsiteX86" fmla="*/ 6798365 w 8249479"/>
                <a:gd name="connsiteY86" fmla="*/ 437322 h 5546035"/>
                <a:gd name="connsiteX87" fmla="*/ 6867939 w 8249479"/>
                <a:gd name="connsiteY87" fmla="*/ 318052 h 5546035"/>
                <a:gd name="connsiteX88" fmla="*/ 6877879 w 8249479"/>
                <a:gd name="connsiteY88" fmla="*/ 69574 h 5546035"/>
                <a:gd name="connsiteX0" fmla="*/ 6877879 w 8249479"/>
                <a:gd name="connsiteY0" fmla="*/ 69574 h 5546035"/>
                <a:gd name="connsiteX1" fmla="*/ 6708913 w 8249479"/>
                <a:gd name="connsiteY1" fmla="*/ 0 h 5546035"/>
                <a:gd name="connsiteX2" fmla="*/ 6589644 w 8249479"/>
                <a:gd name="connsiteY2" fmla="*/ 69574 h 5546035"/>
                <a:gd name="connsiteX3" fmla="*/ 6490252 w 8249479"/>
                <a:gd name="connsiteY3" fmla="*/ 268357 h 5546035"/>
                <a:gd name="connsiteX4" fmla="*/ 6440557 w 8249479"/>
                <a:gd name="connsiteY4" fmla="*/ 496957 h 5546035"/>
                <a:gd name="connsiteX5" fmla="*/ 6390861 w 8249479"/>
                <a:gd name="connsiteY5" fmla="*/ 765313 h 5546035"/>
                <a:gd name="connsiteX6" fmla="*/ 6380922 w 8249479"/>
                <a:gd name="connsiteY6" fmla="*/ 1083365 h 5546035"/>
                <a:gd name="connsiteX7" fmla="*/ 6420679 w 8249479"/>
                <a:gd name="connsiteY7" fmla="*/ 1371600 h 5546035"/>
                <a:gd name="connsiteX8" fmla="*/ 6470374 w 8249479"/>
                <a:gd name="connsiteY8" fmla="*/ 1679713 h 5546035"/>
                <a:gd name="connsiteX9" fmla="*/ 6500192 w 8249479"/>
                <a:gd name="connsiteY9" fmla="*/ 1938131 h 5546035"/>
                <a:gd name="connsiteX10" fmla="*/ 6569765 w 8249479"/>
                <a:gd name="connsiteY10" fmla="*/ 2325757 h 5546035"/>
                <a:gd name="connsiteX11" fmla="*/ 6579705 w 8249479"/>
                <a:gd name="connsiteY11" fmla="*/ 2822713 h 5546035"/>
                <a:gd name="connsiteX12" fmla="*/ 6510131 w 8249479"/>
                <a:gd name="connsiteY12" fmla="*/ 3906079 h 5546035"/>
                <a:gd name="connsiteX13" fmla="*/ 6380922 w 8249479"/>
                <a:gd name="connsiteY13" fmla="*/ 4343400 h 5546035"/>
                <a:gd name="connsiteX14" fmla="*/ 6013174 w 8249479"/>
                <a:gd name="connsiteY14" fmla="*/ 4780722 h 5546035"/>
                <a:gd name="connsiteX15" fmla="*/ 5645426 w 8249479"/>
                <a:gd name="connsiteY15" fmla="*/ 4740966 h 5546035"/>
                <a:gd name="connsiteX16" fmla="*/ 5367131 w 8249479"/>
                <a:gd name="connsiteY16" fmla="*/ 4681332 h 5546035"/>
                <a:gd name="connsiteX17" fmla="*/ 5098774 w 8249479"/>
                <a:gd name="connsiteY17" fmla="*/ 4631634 h 5546035"/>
                <a:gd name="connsiteX18" fmla="*/ 4581940 w 8249479"/>
                <a:gd name="connsiteY18" fmla="*/ 4701209 h 5546035"/>
                <a:gd name="connsiteX19" fmla="*/ 3627783 w 8249479"/>
                <a:gd name="connsiteY19" fmla="*/ 4721087 h 5546035"/>
                <a:gd name="connsiteX20" fmla="*/ 2941983 w 8249479"/>
                <a:gd name="connsiteY20" fmla="*/ 4711148 h 5546035"/>
                <a:gd name="connsiteX21" fmla="*/ 2494722 w 8249479"/>
                <a:gd name="connsiteY21" fmla="*/ 4800600 h 5546035"/>
                <a:gd name="connsiteX22" fmla="*/ 1938131 w 8249479"/>
                <a:gd name="connsiteY22" fmla="*/ 4860234 h 5546035"/>
                <a:gd name="connsiteX23" fmla="*/ 1143000 w 8249479"/>
                <a:gd name="connsiteY23" fmla="*/ 5009322 h 5546035"/>
                <a:gd name="connsiteX24" fmla="*/ 824949 w 8249479"/>
                <a:gd name="connsiteY24" fmla="*/ 5068957 h 5546035"/>
                <a:gd name="connsiteX25" fmla="*/ 367747 w 8249479"/>
                <a:gd name="connsiteY25" fmla="*/ 5307497 h 5546035"/>
                <a:gd name="connsiteX26" fmla="*/ 0 w 8249479"/>
                <a:gd name="connsiteY26" fmla="*/ 5466522 h 5546035"/>
                <a:gd name="connsiteX27" fmla="*/ 19877 w 8249479"/>
                <a:gd name="connsiteY27" fmla="*/ 5546035 h 5546035"/>
                <a:gd name="connsiteX28" fmla="*/ 208722 w 8249479"/>
                <a:gd name="connsiteY28" fmla="*/ 5426766 h 5546035"/>
                <a:gd name="connsiteX29" fmla="*/ 616226 w 8249479"/>
                <a:gd name="connsiteY29" fmla="*/ 5218044 h 5546035"/>
                <a:gd name="connsiteX30" fmla="*/ 894522 w 8249479"/>
                <a:gd name="connsiteY30" fmla="*/ 5098774 h 5546035"/>
                <a:gd name="connsiteX31" fmla="*/ 1302026 w 8249479"/>
                <a:gd name="connsiteY31" fmla="*/ 5009323 h 5546035"/>
                <a:gd name="connsiteX32" fmla="*/ 1739348 w 8249479"/>
                <a:gd name="connsiteY32" fmla="*/ 4949687 h 5546035"/>
                <a:gd name="connsiteX33" fmla="*/ 2166731 w 8249479"/>
                <a:gd name="connsiteY33" fmla="*/ 4880114 h 5546035"/>
                <a:gd name="connsiteX34" fmla="*/ 2395331 w 8249479"/>
                <a:gd name="connsiteY34" fmla="*/ 4850297 h 5546035"/>
                <a:gd name="connsiteX35" fmla="*/ 2733260 w 8249479"/>
                <a:gd name="connsiteY35" fmla="*/ 4790662 h 5546035"/>
                <a:gd name="connsiteX36" fmla="*/ 2912165 w 8249479"/>
                <a:gd name="connsiteY36" fmla="*/ 4770784 h 5546035"/>
                <a:gd name="connsiteX37" fmla="*/ 3210340 w 8249479"/>
                <a:gd name="connsiteY37" fmla="*/ 4731027 h 5546035"/>
                <a:gd name="connsiteX38" fmla="*/ 3637722 w 8249479"/>
                <a:gd name="connsiteY38" fmla="*/ 4780721 h 5546035"/>
                <a:gd name="connsiteX39" fmla="*/ 4025347 w 8249479"/>
                <a:gd name="connsiteY39" fmla="*/ 4750905 h 5546035"/>
                <a:gd name="connsiteX40" fmla="*/ 4572001 w 8249479"/>
                <a:gd name="connsiteY40" fmla="*/ 4750905 h 5546035"/>
                <a:gd name="connsiteX41" fmla="*/ 5029200 w 8249479"/>
                <a:gd name="connsiteY41" fmla="*/ 4800600 h 5546035"/>
                <a:gd name="connsiteX42" fmla="*/ 5059018 w 8249479"/>
                <a:gd name="connsiteY42" fmla="*/ 4721088 h 5546035"/>
                <a:gd name="connsiteX43" fmla="*/ 5436705 w 8249479"/>
                <a:gd name="connsiteY43" fmla="*/ 4790661 h 5546035"/>
                <a:gd name="connsiteX44" fmla="*/ 5854147 w 8249479"/>
                <a:gd name="connsiteY44" fmla="*/ 4909931 h 5546035"/>
                <a:gd name="connsiteX45" fmla="*/ 6241774 w 8249479"/>
                <a:gd name="connsiteY45" fmla="*/ 4939748 h 5546035"/>
                <a:gd name="connsiteX46" fmla="*/ 6629399 w 8249479"/>
                <a:gd name="connsiteY46" fmla="*/ 5029200 h 5546035"/>
                <a:gd name="connsiteX47" fmla="*/ 6877879 w 8249479"/>
                <a:gd name="connsiteY47" fmla="*/ 5148470 h 5546035"/>
                <a:gd name="connsiteX48" fmla="*/ 7682948 w 8249479"/>
                <a:gd name="connsiteY48" fmla="*/ 5098774 h 5546035"/>
                <a:gd name="connsiteX49" fmla="*/ 8249479 w 8249479"/>
                <a:gd name="connsiteY49" fmla="*/ 5178287 h 5546035"/>
                <a:gd name="connsiteX50" fmla="*/ 8169965 w 8249479"/>
                <a:gd name="connsiteY50" fmla="*/ 4880113 h 5546035"/>
                <a:gd name="connsiteX51" fmla="*/ 8130209 w 8249479"/>
                <a:gd name="connsiteY51" fmla="*/ 4482548 h 5546035"/>
                <a:gd name="connsiteX52" fmla="*/ 8090452 w 8249479"/>
                <a:gd name="connsiteY52" fmla="*/ 3935896 h 5546035"/>
                <a:gd name="connsiteX53" fmla="*/ 8080513 w 8249479"/>
                <a:gd name="connsiteY53" fmla="*/ 3458818 h 5546035"/>
                <a:gd name="connsiteX54" fmla="*/ 7961244 w 8249479"/>
                <a:gd name="connsiteY54" fmla="*/ 2504661 h 5546035"/>
                <a:gd name="connsiteX55" fmla="*/ 7961244 w 8249479"/>
                <a:gd name="connsiteY55" fmla="*/ 1858618 h 5546035"/>
                <a:gd name="connsiteX56" fmla="*/ 7951305 w 8249479"/>
                <a:gd name="connsiteY56" fmla="*/ 1302026 h 5546035"/>
                <a:gd name="connsiteX57" fmla="*/ 7951305 w 8249479"/>
                <a:gd name="connsiteY57" fmla="*/ 795131 h 5546035"/>
                <a:gd name="connsiteX58" fmla="*/ 7981122 w 8249479"/>
                <a:gd name="connsiteY58" fmla="*/ 417444 h 5546035"/>
                <a:gd name="connsiteX59" fmla="*/ 7981122 w 8249479"/>
                <a:gd name="connsiteY59" fmla="*/ 129209 h 5546035"/>
                <a:gd name="connsiteX60" fmla="*/ 7941365 w 8249479"/>
                <a:gd name="connsiteY60" fmla="*/ 29818 h 5546035"/>
                <a:gd name="connsiteX61" fmla="*/ 7822096 w 8249479"/>
                <a:gd name="connsiteY61" fmla="*/ 19879 h 5546035"/>
                <a:gd name="connsiteX62" fmla="*/ 7673009 w 8249479"/>
                <a:gd name="connsiteY62" fmla="*/ 208722 h 5546035"/>
                <a:gd name="connsiteX63" fmla="*/ 7643192 w 8249479"/>
                <a:gd name="connsiteY63" fmla="*/ 417444 h 5546035"/>
                <a:gd name="connsiteX64" fmla="*/ 7643192 w 8249479"/>
                <a:gd name="connsiteY64" fmla="*/ 715618 h 5546035"/>
                <a:gd name="connsiteX65" fmla="*/ 7673009 w 8249479"/>
                <a:gd name="connsiteY65" fmla="*/ 1113183 h 5546035"/>
                <a:gd name="connsiteX66" fmla="*/ 7712765 w 8249479"/>
                <a:gd name="connsiteY66" fmla="*/ 1540565 h 5546035"/>
                <a:gd name="connsiteX67" fmla="*/ 7722705 w 8249479"/>
                <a:gd name="connsiteY67" fmla="*/ 1948070 h 5546035"/>
                <a:gd name="connsiteX68" fmla="*/ 7782339 w 8249479"/>
                <a:gd name="connsiteY68" fmla="*/ 2514600 h 5546035"/>
                <a:gd name="connsiteX69" fmla="*/ 7802218 w 8249479"/>
                <a:gd name="connsiteY69" fmla="*/ 2872409 h 5546035"/>
                <a:gd name="connsiteX70" fmla="*/ 7802218 w 8249479"/>
                <a:gd name="connsiteY70" fmla="*/ 3200400 h 5546035"/>
                <a:gd name="connsiteX71" fmla="*/ 7792279 w 8249479"/>
                <a:gd name="connsiteY71" fmla="*/ 3597965 h 5546035"/>
                <a:gd name="connsiteX72" fmla="*/ 7663070 w 8249479"/>
                <a:gd name="connsiteY72" fmla="*/ 4313583 h 5546035"/>
                <a:gd name="connsiteX73" fmla="*/ 7394713 w 8249479"/>
                <a:gd name="connsiteY73" fmla="*/ 4552122 h 5546035"/>
                <a:gd name="connsiteX74" fmla="*/ 7017026 w 8249479"/>
                <a:gd name="connsiteY74" fmla="*/ 4731026 h 5546035"/>
                <a:gd name="connsiteX75" fmla="*/ 6818244 w 8249479"/>
                <a:gd name="connsiteY75" fmla="*/ 4790661 h 5546035"/>
                <a:gd name="connsiteX76" fmla="*/ 6579705 w 8249479"/>
                <a:gd name="connsiteY76" fmla="*/ 4721087 h 5546035"/>
                <a:gd name="connsiteX77" fmla="*/ 6778487 w 8249479"/>
                <a:gd name="connsiteY77" fmla="*/ 4393096 h 5546035"/>
                <a:gd name="connsiteX78" fmla="*/ 6997148 w 8249479"/>
                <a:gd name="connsiteY78" fmla="*/ 3766931 h 5546035"/>
                <a:gd name="connsiteX79" fmla="*/ 6977270 w 8249479"/>
                <a:gd name="connsiteY79" fmla="*/ 3419061 h 5546035"/>
                <a:gd name="connsiteX80" fmla="*/ 6917635 w 8249479"/>
                <a:gd name="connsiteY80" fmla="*/ 2773018 h 5546035"/>
                <a:gd name="connsiteX81" fmla="*/ 6848061 w 8249479"/>
                <a:gd name="connsiteY81" fmla="*/ 2425148 h 5546035"/>
                <a:gd name="connsiteX82" fmla="*/ 6788426 w 8249479"/>
                <a:gd name="connsiteY82" fmla="*/ 2067339 h 5546035"/>
                <a:gd name="connsiteX83" fmla="*/ 6748670 w 8249479"/>
                <a:gd name="connsiteY83" fmla="*/ 1749287 h 5546035"/>
                <a:gd name="connsiteX84" fmla="*/ 6748670 w 8249479"/>
                <a:gd name="connsiteY84" fmla="*/ 1192696 h 5546035"/>
                <a:gd name="connsiteX85" fmla="*/ 6748670 w 8249479"/>
                <a:gd name="connsiteY85" fmla="*/ 685800 h 5546035"/>
                <a:gd name="connsiteX86" fmla="*/ 6798365 w 8249479"/>
                <a:gd name="connsiteY86" fmla="*/ 437322 h 5546035"/>
                <a:gd name="connsiteX87" fmla="*/ 6867939 w 8249479"/>
                <a:gd name="connsiteY87" fmla="*/ 318052 h 5546035"/>
                <a:gd name="connsiteX88" fmla="*/ 6877879 w 8249479"/>
                <a:gd name="connsiteY88" fmla="*/ 69574 h 5546035"/>
                <a:gd name="connsiteX0" fmla="*/ 6877879 w 8249479"/>
                <a:gd name="connsiteY0" fmla="*/ 69574 h 5546035"/>
                <a:gd name="connsiteX1" fmla="*/ 6708913 w 8249479"/>
                <a:gd name="connsiteY1" fmla="*/ 0 h 5546035"/>
                <a:gd name="connsiteX2" fmla="*/ 6589644 w 8249479"/>
                <a:gd name="connsiteY2" fmla="*/ 69574 h 5546035"/>
                <a:gd name="connsiteX3" fmla="*/ 6490252 w 8249479"/>
                <a:gd name="connsiteY3" fmla="*/ 268357 h 5546035"/>
                <a:gd name="connsiteX4" fmla="*/ 6440557 w 8249479"/>
                <a:gd name="connsiteY4" fmla="*/ 496957 h 5546035"/>
                <a:gd name="connsiteX5" fmla="*/ 6390861 w 8249479"/>
                <a:gd name="connsiteY5" fmla="*/ 765313 h 5546035"/>
                <a:gd name="connsiteX6" fmla="*/ 6380922 w 8249479"/>
                <a:gd name="connsiteY6" fmla="*/ 1083365 h 5546035"/>
                <a:gd name="connsiteX7" fmla="*/ 6420679 w 8249479"/>
                <a:gd name="connsiteY7" fmla="*/ 1371600 h 5546035"/>
                <a:gd name="connsiteX8" fmla="*/ 6470374 w 8249479"/>
                <a:gd name="connsiteY8" fmla="*/ 1679713 h 5546035"/>
                <a:gd name="connsiteX9" fmla="*/ 6500192 w 8249479"/>
                <a:gd name="connsiteY9" fmla="*/ 1938131 h 5546035"/>
                <a:gd name="connsiteX10" fmla="*/ 6569765 w 8249479"/>
                <a:gd name="connsiteY10" fmla="*/ 2325757 h 5546035"/>
                <a:gd name="connsiteX11" fmla="*/ 6579705 w 8249479"/>
                <a:gd name="connsiteY11" fmla="*/ 2822713 h 5546035"/>
                <a:gd name="connsiteX12" fmla="*/ 6510131 w 8249479"/>
                <a:gd name="connsiteY12" fmla="*/ 3906079 h 5546035"/>
                <a:gd name="connsiteX13" fmla="*/ 6380922 w 8249479"/>
                <a:gd name="connsiteY13" fmla="*/ 4343400 h 5546035"/>
                <a:gd name="connsiteX14" fmla="*/ 6013174 w 8249479"/>
                <a:gd name="connsiteY14" fmla="*/ 4780722 h 5546035"/>
                <a:gd name="connsiteX15" fmla="*/ 5645426 w 8249479"/>
                <a:gd name="connsiteY15" fmla="*/ 4740966 h 5546035"/>
                <a:gd name="connsiteX16" fmla="*/ 5367131 w 8249479"/>
                <a:gd name="connsiteY16" fmla="*/ 4681332 h 5546035"/>
                <a:gd name="connsiteX17" fmla="*/ 5098774 w 8249479"/>
                <a:gd name="connsiteY17" fmla="*/ 4631634 h 5546035"/>
                <a:gd name="connsiteX18" fmla="*/ 4581940 w 8249479"/>
                <a:gd name="connsiteY18" fmla="*/ 4701209 h 5546035"/>
                <a:gd name="connsiteX19" fmla="*/ 3627783 w 8249479"/>
                <a:gd name="connsiteY19" fmla="*/ 4721087 h 5546035"/>
                <a:gd name="connsiteX20" fmla="*/ 2941983 w 8249479"/>
                <a:gd name="connsiteY20" fmla="*/ 4711148 h 5546035"/>
                <a:gd name="connsiteX21" fmla="*/ 2494722 w 8249479"/>
                <a:gd name="connsiteY21" fmla="*/ 4800600 h 5546035"/>
                <a:gd name="connsiteX22" fmla="*/ 1938131 w 8249479"/>
                <a:gd name="connsiteY22" fmla="*/ 4860234 h 5546035"/>
                <a:gd name="connsiteX23" fmla="*/ 1143000 w 8249479"/>
                <a:gd name="connsiteY23" fmla="*/ 5009322 h 5546035"/>
                <a:gd name="connsiteX24" fmla="*/ 824949 w 8249479"/>
                <a:gd name="connsiteY24" fmla="*/ 5068957 h 5546035"/>
                <a:gd name="connsiteX25" fmla="*/ 367747 w 8249479"/>
                <a:gd name="connsiteY25" fmla="*/ 5307497 h 5546035"/>
                <a:gd name="connsiteX26" fmla="*/ 0 w 8249479"/>
                <a:gd name="connsiteY26" fmla="*/ 5466522 h 5546035"/>
                <a:gd name="connsiteX27" fmla="*/ 19877 w 8249479"/>
                <a:gd name="connsiteY27" fmla="*/ 5546035 h 5546035"/>
                <a:gd name="connsiteX28" fmla="*/ 208722 w 8249479"/>
                <a:gd name="connsiteY28" fmla="*/ 5426766 h 5546035"/>
                <a:gd name="connsiteX29" fmla="*/ 616226 w 8249479"/>
                <a:gd name="connsiteY29" fmla="*/ 5218044 h 5546035"/>
                <a:gd name="connsiteX30" fmla="*/ 894522 w 8249479"/>
                <a:gd name="connsiteY30" fmla="*/ 5098774 h 5546035"/>
                <a:gd name="connsiteX31" fmla="*/ 1302026 w 8249479"/>
                <a:gd name="connsiteY31" fmla="*/ 5009323 h 5546035"/>
                <a:gd name="connsiteX32" fmla="*/ 1739348 w 8249479"/>
                <a:gd name="connsiteY32" fmla="*/ 4949687 h 5546035"/>
                <a:gd name="connsiteX33" fmla="*/ 2166731 w 8249479"/>
                <a:gd name="connsiteY33" fmla="*/ 4880114 h 5546035"/>
                <a:gd name="connsiteX34" fmla="*/ 2395331 w 8249479"/>
                <a:gd name="connsiteY34" fmla="*/ 4850297 h 5546035"/>
                <a:gd name="connsiteX35" fmla="*/ 2733260 w 8249479"/>
                <a:gd name="connsiteY35" fmla="*/ 4790662 h 5546035"/>
                <a:gd name="connsiteX36" fmla="*/ 2912165 w 8249479"/>
                <a:gd name="connsiteY36" fmla="*/ 4770784 h 5546035"/>
                <a:gd name="connsiteX37" fmla="*/ 3210340 w 8249479"/>
                <a:gd name="connsiteY37" fmla="*/ 4731027 h 5546035"/>
                <a:gd name="connsiteX38" fmla="*/ 3637722 w 8249479"/>
                <a:gd name="connsiteY38" fmla="*/ 4780721 h 5546035"/>
                <a:gd name="connsiteX39" fmla="*/ 4025347 w 8249479"/>
                <a:gd name="connsiteY39" fmla="*/ 4750905 h 5546035"/>
                <a:gd name="connsiteX40" fmla="*/ 4572001 w 8249479"/>
                <a:gd name="connsiteY40" fmla="*/ 4750905 h 5546035"/>
                <a:gd name="connsiteX41" fmla="*/ 5029200 w 8249479"/>
                <a:gd name="connsiteY41" fmla="*/ 4800600 h 5546035"/>
                <a:gd name="connsiteX42" fmla="*/ 5059018 w 8249479"/>
                <a:gd name="connsiteY42" fmla="*/ 4721088 h 5546035"/>
                <a:gd name="connsiteX43" fmla="*/ 5436705 w 8249479"/>
                <a:gd name="connsiteY43" fmla="*/ 4790661 h 5546035"/>
                <a:gd name="connsiteX44" fmla="*/ 5854147 w 8249479"/>
                <a:gd name="connsiteY44" fmla="*/ 4909931 h 5546035"/>
                <a:gd name="connsiteX45" fmla="*/ 6241774 w 8249479"/>
                <a:gd name="connsiteY45" fmla="*/ 4939748 h 5546035"/>
                <a:gd name="connsiteX46" fmla="*/ 6629399 w 8249479"/>
                <a:gd name="connsiteY46" fmla="*/ 5029200 h 5546035"/>
                <a:gd name="connsiteX47" fmla="*/ 6987210 w 8249479"/>
                <a:gd name="connsiteY47" fmla="*/ 5108713 h 5546035"/>
                <a:gd name="connsiteX48" fmla="*/ 7682948 w 8249479"/>
                <a:gd name="connsiteY48" fmla="*/ 5098774 h 5546035"/>
                <a:gd name="connsiteX49" fmla="*/ 8249479 w 8249479"/>
                <a:gd name="connsiteY49" fmla="*/ 5178287 h 5546035"/>
                <a:gd name="connsiteX50" fmla="*/ 8169965 w 8249479"/>
                <a:gd name="connsiteY50" fmla="*/ 4880113 h 5546035"/>
                <a:gd name="connsiteX51" fmla="*/ 8130209 w 8249479"/>
                <a:gd name="connsiteY51" fmla="*/ 4482548 h 5546035"/>
                <a:gd name="connsiteX52" fmla="*/ 8090452 w 8249479"/>
                <a:gd name="connsiteY52" fmla="*/ 3935896 h 5546035"/>
                <a:gd name="connsiteX53" fmla="*/ 8080513 w 8249479"/>
                <a:gd name="connsiteY53" fmla="*/ 3458818 h 5546035"/>
                <a:gd name="connsiteX54" fmla="*/ 7961244 w 8249479"/>
                <a:gd name="connsiteY54" fmla="*/ 2504661 h 5546035"/>
                <a:gd name="connsiteX55" fmla="*/ 7961244 w 8249479"/>
                <a:gd name="connsiteY55" fmla="*/ 1858618 h 5546035"/>
                <a:gd name="connsiteX56" fmla="*/ 7951305 w 8249479"/>
                <a:gd name="connsiteY56" fmla="*/ 1302026 h 5546035"/>
                <a:gd name="connsiteX57" fmla="*/ 7951305 w 8249479"/>
                <a:gd name="connsiteY57" fmla="*/ 795131 h 5546035"/>
                <a:gd name="connsiteX58" fmla="*/ 7981122 w 8249479"/>
                <a:gd name="connsiteY58" fmla="*/ 417444 h 5546035"/>
                <a:gd name="connsiteX59" fmla="*/ 7981122 w 8249479"/>
                <a:gd name="connsiteY59" fmla="*/ 129209 h 5546035"/>
                <a:gd name="connsiteX60" fmla="*/ 7941365 w 8249479"/>
                <a:gd name="connsiteY60" fmla="*/ 29818 h 5546035"/>
                <a:gd name="connsiteX61" fmla="*/ 7822096 w 8249479"/>
                <a:gd name="connsiteY61" fmla="*/ 19879 h 5546035"/>
                <a:gd name="connsiteX62" fmla="*/ 7673009 w 8249479"/>
                <a:gd name="connsiteY62" fmla="*/ 208722 h 5546035"/>
                <a:gd name="connsiteX63" fmla="*/ 7643192 w 8249479"/>
                <a:gd name="connsiteY63" fmla="*/ 417444 h 5546035"/>
                <a:gd name="connsiteX64" fmla="*/ 7643192 w 8249479"/>
                <a:gd name="connsiteY64" fmla="*/ 715618 h 5546035"/>
                <a:gd name="connsiteX65" fmla="*/ 7673009 w 8249479"/>
                <a:gd name="connsiteY65" fmla="*/ 1113183 h 5546035"/>
                <a:gd name="connsiteX66" fmla="*/ 7712765 w 8249479"/>
                <a:gd name="connsiteY66" fmla="*/ 1540565 h 5546035"/>
                <a:gd name="connsiteX67" fmla="*/ 7722705 w 8249479"/>
                <a:gd name="connsiteY67" fmla="*/ 1948070 h 5546035"/>
                <a:gd name="connsiteX68" fmla="*/ 7782339 w 8249479"/>
                <a:gd name="connsiteY68" fmla="*/ 2514600 h 5546035"/>
                <a:gd name="connsiteX69" fmla="*/ 7802218 w 8249479"/>
                <a:gd name="connsiteY69" fmla="*/ 2872409 h 5546035"/>
                <a:gd name="connsiteX70" fmla="*/ 7802218 w 8249479"/>
                <a:gd name="connsiteY70" fmla="*/ 3200400 h 5546035"/>
                <a:gd name="connsiteX71" fmla="*/ 7792279 w 8249479"/>
                <a:gd name="connsiteY71" fmla="*/ 3597965 h 5546035"/>
                <a:gd name="connsiteX72" fmla="*/ 7663070 w 8249479"/>
                <a:gd name="connsiteY72" fmla="*/ 4313583 h 5546035"/>
                <a:gd name="connsiteX73" fmla="*/ 7394713 w 8249479"/>
                <a:gd name="connsiteY73" fmla="*/ 4552122 h 5546035"/>
                <a:gd name="connsiteX74" fmla="*/ 7017026 w 8249479"/>
                <a:gd name="connsiteY74" fmla="*/ 4731026 h 5546035"/>
                <a:gd name="connsiteX75" fmla="*/ 6818244 w 8249479"/>
                <a:gd name="connsiteY75" fmla="*/ 4790661 h 5546035"/>
                <a:gd name="connsiteX76" fmla="*/ 6579705 w 8249479"/>
                <a:gd name="connsiteY76" fmla="*/ 4721087 h 5546035"/>
                <a:gd name="connsiteX77" fmla="*/ 6778487 w 8249479"/>
                <a:gd name="connsiteY77" fmla="*/ 4393096 h 5546035"/>
                <a:gd name="connsiteX78" fmla="*/ 6997148 w 8249479"/>
                <a:gd name="connsiteY78" fmla="*/ 3766931 h 5546035"/>
                <a:gd name="connsiteX79" fmla="*/ 6977270 w 8249479"/>
                <a:gd name="connsiteY79" fmla="*/ 3419061 h 5546035"/>
                <a:gd name="connsiteX80" fmla="*/ 6917635 w 8249479"/>
                <a:gd name="connsiteY80" fmla="*/ 2773018 h 5546035"/>
                <a:gd name="connsiteX81" fmla="*/ 6848061 w 8249479"/>
                <a:gd name="connsiteY81" fmla="*/ 2425148 h 5546035"/>
                <a:gd name="connsiteX82" fmla="*/ 6788426 w 8249479"/>
                <a:gd name="connsiteY82" fmla="*/ 2067339 h 5546035"/>
                <a:gd name="connsiteX83" fmla="*/ 6748670 w 8249479"/>
                <a:gd name="connsiteY83" fmla="*/ 1749287 h 5546035"/>
                <a:gd name="connsiteX84" fmla="*/ 6748670 w 8249479"/>
                <a:gd name="connsiteY84" fmla="*/ 1192696 h 5546035"/>
                <a:gd name="connsiteX85" fmla="*/ 6748670 w 8249479"/>
                <a:gd name="connsiteY85" fmla="*/ 685800 h 5546035"/>
                <a:gd name="connsiteX86" fmla="*/ 6798365 w 8249479"/>
                <a:gd name="connsiteY86" fmla="*/ 437322 h 5546035"/>
                <a:gd name="connsiteX87" fmla="*/ 6867939 w 8249479"/>
                <a:gd name="connsiteY87" fmla="*/ 318052 h 5546035"/>
                <a:gd name="connsiteX88" fmla="*/ 6877879 w 8249479"/>
                <a:gd name="connsiteY88" fmla="*/ 69574 h 5546035"/>
                <a:gd name="connsiteX0" fmla="*/ 6877879 w 8169965"/>
                <a:gd name="connsiteY0" fmla="*/ 69574 h 5546035"/>
                <a:gd name="connsiteX1" fmla="*/ 6708913 w 8169965"/>
                <a:gd name="connsiteY1" fmla="*/ 0 h 5546035"/>
                <a:gd name="connsiteX2" fmla="*/ 6589644 w 8169965"/>
                <a:gd name="connsiteY2" fmla="*/ 69574 h 5546035"/>
                <a:gd name="connsiteX3" fmla="*/ 6490252 w 8169965"/>
                <a:gd name="connsiteY3" fmla="*/ 268357 h 5546035"/>
                <a:gd name="connsiteX4" fmla="*/ 6440557 w 8169965"/>
                <a:gd name="connsiteY4" fmla="*/ 496957 h 5546035"/>
                <a:gd name="connsiteX5" fmla="*/ 6390861 w 8169965"/>
                <a:gd name="connsiteY5" fmla="*/ 765313 h 5546035"/>
                <a:gd name="connsiteX6" fmla="*/ 6380922 w 8169965"/>
                <a:gd name="connsiteY6" fmla="*/ 1083365 h 5546035"/>
                <a:gd name="connsiteX7" fmla="*/ 6420679 w 8169965"/>
                <a:gd name="connsiteY7" fmla="*/ 1371600 h 5546035"/>
                <a:gd name="connsiteX8" fmla="*/ 6470374 w 8169965"/>
                <a:gd name="connsiteY8" fmla="*/ 1679713 h 5546035"/>
                <a:gd name="connsiteX9" fmla="*/ 6500192 w 8169965"/>
                <a:gd name="connsiteY9" fmla="*/ 1938131 h 5546035"/>
                <a:gd name="connsiteX10" fmla="*/ 6569765 w 8169965"/>
                <a:gd name="connsiteY10" fmla="*/ 2325757 h 5546035"/>
                <a:gd name="connsiteX11" fmla="*/ 6579705 w 8169965"/>
                <a:gd name="connsiteY11" fmla="*/ 2822713 h 5546035"/>
                <a:gd name="connsiteX12" fmla="*/ 6510131 w 8169965"/>
                <a:gd name="connsiteY12" fmla="*/ 3906079 h 5546035"/>
                <a:gd name="connsiteX13" fmla="*/ 6380922 w 8169965"/>
                <a:gd name="connsiteY13" fmla="*/ 4343400 h 5546035"/>
                <a:gd name="connsiteX14" fmla="*/ 6013174 w 8169965"/>
                <a:gd name="connsiteY14" fmla="*/ 4780722 h 5546035"/>
                <a:gd name="connsiteX15" fmla="*/ 5645426 w 8169965"/>
                <a:gd name="connsiteY15" fmla="*/ 4740966 h 5546035"/>
                <a:gd name="connsiteX16" fmla="*/ 5367131 w 8169965"/>
                <a:gd name="connsiteY16" fmla="*/ 4681332 h 5546035"/>
                <a:gd name="connsiteX17" fmla="*/ 5098774 w 8169965"/>
                <a:gd name="connsiteY17" fmla="*/ 4631634 h 5546035"/>
                <a:gd name="connsiteX18" fmla="*/ 4581940 w 8169965"/>
                <a:gd name="connsiteY18" fmla="*/ 4701209 h 5546035"/>
                <a:gd name="connsiteX19" fmla="*/ 3627783 w 8169965"/>
                <a:gd name="connsiteY19" fmla="*/ 4721087 h 5546035"/>
                <a:gd name="connsiteX20" fmla="*/ 2941983 w 8169965"/>
                <a:gd name="connsiteY20" fmla="*/ 4711148 h 5546035"/>
                <a:gd name="connsiteX21" fmla="*/ 2494722 w 8169965"/>
                <a:gd name="connsiteY21" fmla="*/ 4800600 h 5546035"/>
                <a:gd name="connsiteX22" fmla="*/ 1938131 w 8169965"/>
                <a:gd name="connsiteY22" fmla="*/ 4860234 h 5546035"/>
                <a:gd name="connsiteX23" fmla="*/ 1143000 w 8169965"/>
                <a:gd name="connsiteY23" fmla="*/ 5009322 h 5546035"/>
                <a:gd name="connsiteX24" fmla="*/ 824949 w 8169965"/>
                <a:gd name="connsiteY24" fmla="*/ 5068957 h 5546035"/>
                <a:gd name="connsiteX25" fmla="*/ 367747 w 8169965"/>
                <a:gd name="connsiteY25" fmla="*/ 5307497 h 5546035"/>
                <a:gd name="connsiteX26" fmla="*/ 0 w 8169965"/>
                <a:gd name="connsiteY26" fmla="*/ 5466522 h 5546035"/>
                <a:gd name="connsiteX27" fmla="*/ 19877 w 8169965"/>
                <a:gd name="connsiteY27" fmla="*/ 5546035 h 5546035"/>
                <a:gd name="connsiteX28" fmla="*/ 208722 w 8169965"/>
                <a:gd name="connsiteY28" fmla="*/ 5426766 h 5546035"/>
                <a:gd name="connsiteX29" fmla="*/ 616226 w 8169965"/>
                <a:gd name="connsiteY29" fmla="*/ 5218044 h 5546035"/>
                <a:gd name="connsiteX30" fmla="*/ 894522 w 8169965"/>
                <a:gd name="connsiteY30" fmla="*/ 5098774 h 5546035"/>
                <a:gd name="connsiteX31" fmla="*/ 1302026 w 8169965"/>
                <a:gd name="connsiteY31" fmla="*/ 5009323 h 5546035"/>
                <a:gd name="connsiteX32" fmla="*/ 1739348 w 8169965"/>
                <a:gd name="connsiteY32" fmla="*/ 4949687 h 5546035"/>
                <a:gd name="connsiteX33" fmla="*/ 2166731 w 8169965"/>
                <a:gd name="connsiteY33" fmla="*/ 4880114 h 5546035"/>
                <a:gd name="connsiteX34" fmla="*/ 2395331 w 8169965"/>
                <a:gd name="connsiteY34" fmla="*/ 4850297 h 5546035"/>
                <a:gd name="connsiteX35" fmla="*/ 2733260 w 8169965"/>
                <a:gd name="connsiteY35" fmla="*/ 4790662 h 5546035"/>
                <a:gd name="connsiteX36" fmla="*/ 2912165 w 8169965"/>
                <a:gd name="connsiteY36" fmla="*/ 4770784 h 5546035"/>
                <a:gd name="connsiteX37" fmla="*/ 3210340 w 8169965"/>
                <a:gd name="connsiteY37" fmla="*/ 4731027 h 5546035"/>
                <a:gd name="connsiteX38" fmla="*/ 3637722 w 8169965"/>
                <a:gd name="connsiteY38" fmla="*/ 4780721 h 5546035"/>
                <a:gd name="connsiteX39" fmla="*/ 4025347 w 8169965"/>
                <a:gd name="connsiteY39" fmla="*/ 4750905 h 5546035"/>
                <a:gd name="connsiteX40" fmla="*/ 4572001 w 8169965"/>
                <a:gd name="connsiteY40" fmla="*/ 4750905 h 5546035"/>
                <a:gd name="connsiteX41" fmla="*/ 5029200 w 8169965"/>
                <a:gd name="connsiteY41" fmla="*/ 4800600 h 5546035"/>
                <a:gd name="connsiteX42" fmla="*/ 5059018 w 8169965"/>
                <a:gd name="connsiteY42" fmla="*/ 4721088 h 5546035"/>
                <a:gd name="connsiteX43" fmla="*/ 5436705 w 8169965"/>
                <a:gd name="connsiteY43" fmla="*/ 4790661 h 5546035"/>
                <a:gd name="connsiteX44" fmla="*/ 5854147 w 8169965"/>
                <a:gd name="connsiteY44" fmla="*/ 4909931 h 5546035"/>
                <a:gd name="connsiteX45" fmla="*/ 6241774 w 8169965"/>
                <a:gd name="connsiteY45" fmla="*/ 4939748 h 5546035"/>
                <a:gd name="connsiteX46" fmla="*/ 6629399 w 8169965"/>
                <a:gd name="connsiteY46" fmla="*/ 5029200 h 5546035"/>
                <a:gd name="connsiteX47" fmla="*/ 6987210 w 8169965"/>
                <a:gd name="connsiteY47" fmla="*/ 5108713 h 5546035"/>
                <a:gd name="connsiteX48" fmla="*/ 7682948 w 8169965"/>
                <a:gd name="connsiteY48" fmla="*/ 5098774 h 5546035"/>
                <a:gd name="connsiteX49" fmla="*/ 7901609 w 8169965"/>
                <a:gd name="connsiteY49" fmla="*/ 5088835 h 5546035"/>
                <a:gd name="connsiteX50" fmla="*/ 8169965 w 8169965"/>
                <a:gd name="connsiteY50" fmla="*/ 4880113 h 5546035"/>
                <a:gd name="connsiteX51" fmla="*/ 8130209 w 8169965"/>
                <a:gd name="connsiteY51" fmla="*/ 4482548 h 5546035"/>
                <a:gd name="connsiteX52" fmla="*/ 8090452 w 8169965"/>
                <a:gd name="connsiteY52" fmla="*/ 3935896 h 5546035"/>
                <a:gd name="connsiteX53" fmla="*/ 8080513 w 8169965"/>
                <a:gd name="connsiteY53" fmla="*/ 3458818 h 5546035"/>
                <a:gd name="connsiteX54" fmla="*/ 7961244 w 8169965"/>
                <a:gd name="connsiteY54" fmla="*/ 2504661 h 5546035"/>
                <a:gd name="connsiteX55" fmla="*/ 7961244 w 8169965"/>
                <a:gd name="connsiteY55" fmla="*/ 1858618 h 5546035"/>
                <a:gd name="connsiteX56" fmla="*/ 7951305 w 8169965"/>
                <a:gd name="connsiteY56" fmla="*/ 1302026 h 5546035"/>
                <a:gd name="connsiteX57" fmla="*/ 7951305 w 8169965"/>
                <a:gd name="connsiteY57" fmla="*/ 795131 h 5546035"/>
                <a:gd name="connsiteX58" fmla="*/ 7981122 w 8169965"/>
                <a:gd name="connsiteY58" fmla="*/ 417444 h 5546035"/>
                <a:gd name="connsiteX59" fmla="*/ 7981122 w 8169965"/>
                <a:gd name="connsiteY59" fmla="*/ 129209 h 5546035"/>
                <a:gd name="connsiteX60" fmla="*/ 7941365 w 8169965"/>
                <a:gd name="connsiteY60" fmla="*/ 29818 h 5546035"/>
                <a:gd name="connsiteX61" fmla="*/ 7822096 w 8169965"/>
                <a:gd name="connsiteY61" fmla="*/ 19879 h 5546035"/>
                <a:gd name="connsiteX62" fmla="*/ 7673009 w 8169965"/>
                <a:gd name="connsiteY62" fmla="*/ 208722 h 5546035"/>
                <a:gd name="connsiteX63" fmla="*/ 7643192 w 8169965"/>
                <a:gd name="connsiteY63" fmla="*/ 417444 h 5546035"/>
                <a:gd name="connsiteX64" fmla="*/ 7643192 w 8169965"/>
                <a:gd name="connsiteY64" fmla="*/ 715618 h 5546035"/>
                <a:gd name="connsiteX65" fmla="*/ 7673009 w 8169965"/>
                <a:gd name="connsiteY65" fmla="*/ 1113183 h 5546035"/>
                <a:gd name="connsiteX66" fmla="*/ 7712765 w 8169965"/>
                <a:gd name="connsiteY66" fmla="*/ 1540565 h 5546035"/>
                <a:gd name="connsiteX67" fmla="*/ 7722705 w 8169965"/>
                <a:gd name="connsiteY67" fmla="*/ 1948070 h 5546035"/>
                <a:gd name="connsiteX68" fmla="*/ 7782339 w 8169965"/>
                <a:gd name="connsiteY68" fmla="*/ 2514600 h 5546035"/>
                <a:gd name="connsiteX69" fmla="*/ 7802218 w 8169965"/>
                <a:gd name="connsiteY69" fmla="*/ 2872409 h 5546035"/>
                <a:gd name="connsiteX70" fmla="*/ 7802218 w 8169965"/>
                <a:gd name="connsiteY70" fmla="*/ 3200400 h 5546035"/>
                <a:gd name="connsiteX71" fmla="*/ 7792279 w 8169965"/>
                <a:gd name="connsiteY71" fmla="*/ 3597965 h 5546035"/>
                <a:gd name="connsiteX72" fmla="*/ 7663070 w 8169965"/>
                <a:gd name="connsiteY72" fmla="*/ 4313583 h 5546035"/>
                <a:gd name="connsiteX73" fmla="*/ 7394713 w 8169965"/>
                <a:gd name="connsiteY73" fmla="*/ 4552122 h 5546035"/>
                <a:gd name="connsiteX74" fmla="*/ 7017026 w 8169965"/>
                <a:gd name="connsiteY74" fmla="*/ 4731026 h 5546035"/>
                <a:gd name="connsiteX75" fmla="*/ 6818244 w 8169965"/>
                <a:gd name="connsiteY75" fmla="*/ 4790661 h 5546035"/>
                <a:gd name="connsiteX76" fmla="*/ 6579705 w 8169965"/>
                <a:gd name="connsiteY76" fmla="*/ 4721087 h 5546035"/>
                <a:gd name="connsiteX77" fmla="*/ 6778487 w 8169965"/>
                <a:gd name="connsiteY77" fmla="*/ 4393096 h 5546035"/>
                <a:gd name="connsiteX78" fmla="*/ 6997148 w 8169965"/>
                <a:gd name="connsiteY78" fmla="*/ 3766931 h 5546035"/>
                <a:gd name="connsiteX79" fmla="*/ 6977270 w 8169965"/>
                <a:gd name="connsiteY79" fmla="*/ 3419061 h 5546035"/>
                <a:gd name="connsiteX80" fmla="*/ 6917635 w 8169965"/>
                <a:gd name="connsiteY80" fmla="*/ 2773018 h 5546035"/>
                <a:gd name="connsiteX81" fmla="*/ 6848061 w 8169965"/>
                <a:gd name="connsiteY81" fmla="*/ 2425148 h 5546035"/>
                <a:gd name="connsiteX82" fmla="*/ 6788426 w 8169965"/>
                <a:gd name="connsiteY82" fmla="*/ 2067339 h 5546035"/>
                <a:gd name="connsiteX83" fmla="*/ 6748670 w 8169965"/>
                <a:gd name="connsiteY83" fmla="*/ 1749287 h 5546035"/>
                <a:gd name="connsiteX84" fmla="*/ 6748670 w 8169965"/>
                <a:gd name="connsiteY84" fmla="*/ 1192696 h 5546035"/>
                <a:gd name="connsiteX85" fmla="*/ 6748670 w 8169965"/>
                <a:gd name="connsiteY85" fmla="*/ 685800 h 5546035"/>
                <a:gd name="connsiteX86" fmla="*/ 6798365 w 8169965"/>
                <a:gd name="connsiteY86" fmla="*/ 437322 h 5546035"/>
                <a:gd name="connsiteX87" fmla="*/ 6867939 w 8169965"/>
                <a:gd name="connsiteY87" fmla="*/ 318052 h 5546035"/>
                <a:gd name="connsiteX88" fmla="*/ 6877879 w 8169965"/>
                <a:gd name="connsiteY88" fmla="*/ 69574 h 5546035"/>
                <a:gd name="connsiteX0" fmla="*/ 6877879 w 8169965"/>
                <a:gd name="connsiteY0" fmla="*/ 69574 h 5546035"/>
                <a:gd name="connsiteX1" fmla="*/ 6708913 w 8169965"/>
                <a:gd name="connsiteY1" fmla="*/ 0 h 5546035"/>
                <a:gd name="connsiteX2" fmla="*/ 6589644 w 8169965"/>
                <a:gd name="connsiteY2" fmla="*/ 69574 h 5546035"/>
                <a:gd name="connsiteX3" fmla="*/ 6490252 w 8169965"/>
                <a:gd name="connsiteY3" fmla="*/ 268357 h 5546035"/>
                <a:gd name="connsiteX4" fmla="*/ 6440557 w 8169965"/>
                <a:gd name="connsiteY4" fmla="*/ 496957 h 5546035"/>
                <a:gd name="connsiteX5" fmla="*/ 6390861 w 8169965"/>
                <a:gd name="connsiteY5" fmla="*/ 765313 h 5546035"/>
                <a:gd name="connsiteX6" fmla="*/ 6380922 w 8169965"/>
                <a:gd name="connsiteY6" fmla="*/ 1083365 h 5546035"/>
                <a:gd name="connsiteX7" fmla="*/ 6420679 w 8169965"/>
                <a:gd name="connsiteY7" fmla="*/ 1371600 h 5546035"/>
                <a:gd name="connsiteX8" fmla="*/ 6470374 w 8169965"/>
                <a:gd name="connsiteY8" fmla="*/ 1679713 h 5546035"/>
                <a:gd name="connsiteX9" fmla="*/ 6500192 w 8169965"/>
                <a:gd name="connsiteY9" fmla="*/ 1938131 h 5546035"/>
                <a:gd name="connsiteX10" fmla="*/ 6569765 w 8169965"/>
                <a:gd name="connsiteY10" fmla="*/ 2325757 h 5546035"/>
                <a:gd name="connsiteX11" fmla="*/ 6579705 w 8169965"/>
                <a:gd name="connsiteY11" fmla="*/ 2822713 h 5546035"/>
                <a:gd name="connsiteX12" fmla="*/ 6510131 w 8169965"/>
                <a:gd name="connsiteY12" fmla="*/ 3906079 h 5546035"/>
                <a:gd name="connsiteX13" fmla="*/ 6380922 w 8169965"/>
                <a:gd name="connsiteY13" fmla="*/ 4343400 h 5546035"/>
                <a:gd name="connsiteX14" fmla="*/ 6013174 w 8169965"/>
                <a:gd name="connsiteY14" fmla="*/ 4780722 h 5546035"/>
                <a:gd name="connsiteX15" fmla="*/ 5645426 w 8169965"/>
                <a:gd name="connsiteY15" fmla="*/ 4740966 h 5546035"/>
                <a:gd name="connsiteX16" fmla="*/ 5367131 w 8169965"/>
                <a:gd name="connsiteY16" fmla="*/ 4681332 h 5546035"/>
                <a:gd name="connsiteX17" fmla="*/ 5098774 w 8169965"/>
                <a:gd name="connsiteY17" fmla="*/ 4631634 h 5546035"/>
                <a:gd name="connsiteX18" fmla="*/ 4581940 w 8169965"/>
                <a:gd name="connsiteY18" fmla="*/ 4701209 h 5546035"/>
                <a:gd name="connsiteX19" fmla="*/ 3627783 w 8169965"/>
                <a:gd name="connsiteY19" fmla="*/ 4721087 h 5546035"/>
                <a:gd name="connsiteX20" fmla="*/ 2941983 w 8169965"/>
                <a:gd name="connsiteY20" fmla="*/ 4711148 h 5546035"/>
                <a:gd name="connsiteX21" fmla="*/ 2494722 w 8169965"/>
                <a:gd name="connsiteY21" fmla="*/ 4800600 h 5546035"/>
                <a:gd name="connsiteX22" fmla="*/ 1938131 w 8169965"/>
                <a:gd name="connsiteY22" fmla="*/ 4860234 h 5546035"/>
                <a:gd name="connsiteX23" fmla="*/ 1143000 w 8169965"/>
                <a:gd name="connsiteY23" fmla="*/ 5009322 h 5546035"/>
                <a:gd name="connsiteX24" fmla="*/ 824949 w 8169965"/>
                <a:gd name="connsiteY24" fmla="*/ 5068957 h 5546035"/>
                <a:gd name="connsiteX25" fmla="*/ 367747 w 8169965"/>
                <a:gd name="connsiteY25" fmla="*/ 5307497 h 5546035"/>
                <a:gd name="connsiteX26" fmla="*/ 0 w 8169965"/>
                <a:gd name="connsiteY26" fmla="*/ 5466522 h 5546035"/>
                <a:gd name="connsiteX27" fmla="*/ 19877 w 8169965"/>
                <a:gd name="connsiteY27" fmla="*/ 5546035 h 5546035"/>
                <a:gd name="connsiteX28" fmla="*/ 208722 w 8169965"/>
                <a:gd name="connsiteY28" fmla="*/ 5426766 h 5546035"/>
                <a:gd name="connsiteX29" fmla="*/ 616226 w 8169965"/>
                <a:gd name="connsiteY29" fmla="*/ 5218044 h 5546035"/>
                <a:gd name="connsiteX30" fmla="*/ 894522 w 8169965"/>
                <a:gd name="connsiteY30" fmla="*/ 5098774 h 5546035"/>
                <a:gd name="connsiteX31" fmla="*/ 1302026 w 8169965"/>
                <a:gd name="connsiteY31" fmla="*/ 5009323 h 5546035"/>
                <a:gd name="connsiteX32" fmla="*/ 1739348 w 8169965"/>
                <a:gd name="connsiteY32" fmla="*/ 4949687 h 5546035"/>
                <a:gd name="connsiteX33" fmla="*/ 2166731 w 8169965"/>
                <a:gd name="connsiteY33" fmla="*/ 4880114 h 5546035"/>
                <a:gd name="connsiteX34" fmla="*/ 2395331 w 8169965"/>
                <a:gd name="connsiteY34" fmla="*/ 4850297 h 5546035"/>
                <a:gd name="connsiteX35" fmla="*/ 2733260 w 8169965"/>
                <a:gd name="connsiteY35" fmla="*/ 4790662 h 5546035"/>
                <a:gd name="connsiteX36" fmla="*/ 2912165 w 8169965"/>
                <a:gd name="connsiteY36" fmla="*/ 4770784 h 5546035"/>
                <a:gd name="connsiteX37" fmla="*/ 3210340 w 8169965"/>
                <a:gd name="connsiteY37" fmla="*/ 4731027 h 5546035"/>
                <a:gd name="connsiteX38" fmla="*/ 3637722 w 8169965"/>
                <a:gd name="connsiteY38" fmla="*/ 4780721 h 5546035"/>
                <a:gd name="connsiteX39" fmla="*/ 4025347 w 8169965"/>
                <a:gd name="connsiteY39" fmla="*/ 4750905 h 5546035"/>
                <a:gd name="connsiteX40" fmla="*/ 4572001 w 8169965"/>
                <a:gd name="connsiteY40" fmla="*/ 4750905 h 5546035"/>
                <a:gd name="connsiteX41" fmla="*/ 5029200 w 8169965"/>
                <a:gd name="connsiteY41" fmla="*/ 4800600 h 5546035"/>
                <a:gd name="connsiteX42" fmla="*/ 5059018 w 8169965"/>
                <a:gd name="connsiteY42" fmla="*/ 4721088 h 5546035"/>
                <a:gd name="connsiteX43" fmla="*/ 5436705 w 8169965"/>
                <a:gd name="connsiteY43" fmla="*/ 4790661 h 5546035"/>
                <a:gd name="connsiteX44" fmla="*/ 5854147 w 8169965"/>
                <a:gd name="connsiteY44" fmla="*/ 4909931 h 5546035"/>
                <a:gd name="connsiteX45" fmla="*/ 6241774 w 8169965"/>
                <a:gd name="connsiteY45" fmla="*/ 4939748 h 5546035"/>
                <a:gd name="connsiteX46" fmla="*/ 6629399 w 8169965"/>
                <a:gd name="connsiteY46" fmla="*/ 5029200 h 5546035"/>
                <a:gd name="connsiteX47" fmla="*/ 6987210 w 8169965"/>
                <a:gd name="connsiteY47" fmla="*/ 5108713 h 5546035"/>
                <a:gd name="connsiteX48" fmla="*/ 7682948 w 8169965"/>
                <a:gd name="connsiteY48" fmla="*/ 5098774 h 5546035"/>
                <a:gd name="connsiteX49" fmla="*/ 7901609 w 8169965"/>
                <a:gd name="connsiteY49" fmla="*/ 5088835 h 5546035"/>
                <a:gd name="connsiteX50" fmla="*/ 8020879 w 8169965"/>
                <a:gd name="connsiteY50" fmla="*/ 4800601 h 5546035"/>
                <a:gd name="connsiteX51" fmla="*/ 8169965 w 8169965"/>
                <a:gd name="connsiteY51" fmla="*/ 4880113 h 5546035"/>
                <a:gd name="connsiteX52" fmla="*/ 8130209 w 8169965"/>
                <a:gd name="connsiteY52" fmla="*/ 4482548 h 5546035"/>
                <a:gd name="connsiteX53" fmla="*/ 8090452 w 8169965"/>
                <a:gd name="connsiteY53" fmla="*/ 3935896 h 5546035"/>
                <a:gd name="connsiteX54" fmla="*/ 8080513 w 8169965"/>
                <a:gd name="connsiteY54" fmla="*/ 3458818 h 5546035"/>
                <a:gd name="connsiteX55" fmla="*/ 7961244 w 8169965"/>
                <a:gd name="connsiteY55" fmla="*/ 2504661 h 5546035"/>
                <a:gd name="connsiteX56" fmla="*/ 7961244 w 8169965"/>
                <a:gd name="connsiteY56" fmla="*/ 1858618 h 5546035"/>
                <a:gd name="connsiteX57" fmla="*/ 7951305 w 8169965"/>
                <a:gd name="connsiteY57" fmla="*/ 1302026 h 5546035"/>
                <a:gd name="connsiteX58" fmla="*/ 7951305 w 8169965"/>
                <a:gd name="connsiteY58" fmla="*/ 795131 h 5546035"/>
                <a:gd name="connsiteX59" fmla="*/ 7981122 w 8169965"/>
                <a:gd name="connsiteY59" fmla="*/ 417444 h 5546035"/>
                <a:gd name="connsiteX60" fmla="*/ 7981122 w 8169965"/>
                <a:gd name="connsiteY60" fmla="*/ 129209 h 5546035"/>
                <a:gd name="connsiteX61" fmla="*/ 7941365 w 8169965"/>
                <a:gd name="connsiteY61" fmla="*/ 29818 h 5546035"/>
                <a:gd name="connsiteX62" fmla="*/ 7822096 w 8169965"/>
                <a:gd name="connsiteY62" fmla="*/ 19879 h 5546035"/>
                <a:gd name="connsiteX63" fmla="*/ 7673009 w 8169965"/>
                <a:gd name="connsiteY63" fmla="*/ 208722 h 5546035"/>
                <a:gd name="connsiteX64" fmla="*/ 7643192 w 8169965"/>
                <a:gd name="connsiteY64" fmla="*/ 417444 h 5546035"/>
                <a:gd name="connsiteX65" fmla="*/ 7643192 w 8169965"/>
                <a:gd name="connsiteY65" fmla="*/ 715618 h 5546035"/>
                <a:gd name="connsiteX66" fmla="*/ 7673009 w 8169965"/>
                <a:gd name="connsiteY66" fmla="*/ 1113183 h 5546035"/>
                <a:gd name="connsiteX67" fmla="*/ 7712765 w 8169965"/>
                <a:gd name="connsiteY67" fmla="*/ 1540565 h 5546035"/>
                <a:gd name="connsiteX68" fmla="*/ 7722705 w 8169965"/>
                <a:gd name="connsiteY68" fmla="*/ 1948070 h 5546035"/>
                <a:gd name="connsiteX69" fmla="*/ 7782339 w 8169965"/>
                <a:gd name="connsiteY69" fmla="*/ 2514600 h 5546035"/>
                <a:gd name="connsiteX70" fmla="*/ 7802218 w 8169965"/>
                <a:gd name="connsiteY70" fmla="*/ 2872409 h 5546035"/>
                <a:gd name="connsiteX71" fmla="*/ 7802218 w 8169965"/>
                <a:gd name="connsiteY71" fmla="*/ 3200400 h 5546035"/>
                <a:gd name="connsiteX72" fmla="*/ 7792279 w 8169965"/>
                <a:gd name="connsiteY72" fmla="*/ 3597965 h 5546035"/>
                <a:gd name="connsiteX73" fmla="*/ 7663070 w 8169965"/>
                <a:gd name="connsiteY73" fmla="*/ 4313583 h 5546035"/>
                <a:gd name="connsiteX74" fmla="*/ 7394713 w 8169965"/>
                <a:gd name="connsiteY74" fmla="*/ 4552122 h 5546035"/>
                <a:gd name="connsiteX75" fmla="*/ 7017026 w 8169965"/>
                <a:gd name="connsiteY75" fmla="*/ 4731026 h 5546035"/>
                <a:gd name="connsiteX76" fmla="*/ 6818244 w 8169965"/>
                <a:gd name="connsiteY76" fmla="*/ 4790661 h 5546035"/>
                <a:gd name="connsiteX77" fmla="*/ 6579705 w 8169965"/>
                <a:gd name="connsiteY77" fmla="*/ 4721087 h 5546035"/>
                <a:gd name="connsiteX78" fmla="*/ 6778487 w 8169965"/>
                <a:gd name="connsiteY78" fmla="*/ 4393096 h 5546035"/>
                <a:gd name="connsiteX79" fmla="*/ 6997148 w 8169965"/>
                <a:gd name="connsiteY79" fmla="*/ 3766931 h 5546035"/>
                <a:gd name="connsiteX80" fmla="*/ 6977270 w 8169965"/>
                <a:gd name="connsiteY80" fmla="*/ 3419061 h 5546035"/>
                <a:gd name="connsiteX81" fmla="*/ 6917635 w 8169965"/>
                <a:gd name="connsiteY81" fmla="*/ 2773018 h 5546035"/>
                <a:gd name="connsiteX82" fmla="*/ 6848061 w 8169965"/>
                <a:gd name="connsiteY82" fmla="*/ 2425148 h 5546035"/>
                <a:gd name="connsiteX83" fmla="*/ 6788426 w 8169965"/>
                <a:gd name="connsiteY83" fmla="*/ 2067339 h 5546035"/>
                <a:gd name="connsiteX84" fmla="*/ 6748670 w 8169965"/>
                <a:gd name="connsiteY84" fmla="*/ 1749287 h 5546035"/>
                <a:gd name="connsiteX85" fmla="*/ 6748670 w 8169965"/>
                <a:gd name="connsiteY85" fmla="*/ 1192696 h 5546035"/>
                <a:gd name="connsiteX86" fmla="*/ 6748670 w 8169965"/>
                <a:gd name="connsiteY86" fmla="*/ 685800 h 5546035"/>
                <a:gd name="connsiteX87" fmla="*/ 6798365 w 8169965"/>
                <a:gd name="connsiteY87" fmla="*/ 437322 h 5546035"/>
                <a:gd name="connsiteX88" fmla="*/ 6867939 w 8169965"/>
                <a:gd name="connsiteY88" fmla="*/ 318052 h 5546035"/>
                <a:gd name="connsiteX89" fmla="*/ 6877879 w 8169965"/>
                <a:gd name="connsiteY89" fmla="*/ 69574 h 5546035"/>
                <a:gd name="connsiteX0" fmla="*/ 6877879 w 8169965"/>
                <a:gd name="connsiteY0" fmla="*/ 69574 h 5546035"/>
                <a:gd name="connsiteX1" fmla="*/ 6708913 w 8169965"/>
                <a:gd name="connsiteY1" fmla="*/ 0 h 5546035"/>
                <a:gd name="connsiteX2" fmla="*/ 6589644 w 8169965"/>
                <a:gd name="connsiteY2" fmla="*/ 69574 h 5546035"/>
                <a:gd name="connsiteX3" fmla="*/ 6490252 w 8169965"/>
                <a:gd name="connsiteY3" fmla="*/ 268357 h 5546035"/>
                <a:gd name="connsiteX4" fmla="*/ 6440557 w 8169965"/>
                <a:gd name="connsiteY4" fmla="*/ 496957 h 5546035"/>
                <a:gd name="connsiteX5" fmla="*/ 6390861 w 8169965"/>
                <a:gd name="connsiteY5" fmla="*/ 765313 h 5546035"/>
                <a:gd name="connsiteX6" fmla="*/ 6380922 w 8169965"/>
                <a:gd name="connsiteY6" fmla="*/ 1083365 h 5546035"/>
                <a:gd name="connsiteX7" fmla="*/ 6420679 w 8169965"/>
                <a:gd name="connsiteY7" fmla="*/ 1371600 h 5546035"/>
                <a:gd name="connsiteX8" fmla="*/ 6470374 w 8169965"/>
                <a:gd name="connsiteY8" fmla="*/ 1679713 h 5546035"/>
                <a:gd name="connsiteX9" fmla="*/ 6500192 w 8169965"/>
                <a:gd name="connsiteY9" fmla="*/ 1938131 h 5546035"/>
                <a:gd name="connsiteX10" fmla="*/ 6569765 w 8169965"/>
                <a:gd name="connsiteY10" fmla="*/ 2325757 h 5546035"/>
                <a:gd name="connsiteX11" fmla="*/ 6579705 w 8169965"/>
                <a:gd name="connsiteY11" fmla="*/ 2822713 h 5546035"/>
                <a:gd name="connsiteX12" fmla="*/ 6510131 w 8169965"/>
                <a:gd name="connsiteY12" fmla="*/ 3906079 h 5546035"/>
                <a:gd name="connsiteX13" fmla="*/ 6380922 w 8169965"/>
                <a:gd name="connsiteY13" fmla="*/ 4343400 h 5546035"/>
                <a:gd name="connsiteX14" fmla="*/ 6013174 w 8169965"/>
                <a:gd name="connsiteY14" fmla="*/ 4780722 h 5546035"/>
                <a:gd name="connsiteX15" fmla="*/ 5645426 w 8169965"/>
                <a:gd name="connsiteY15" fmla="*/ 4740966 h 5546035"/>
                <a:gd name="connsiteX16" fmla="*/ 5367131 w 8169965"/>
                <a:gd name="connsiteY16" fmla="*/ 4681332 h 5546035"/>
                <a:gd name="connsiteX17" fmla="*/ 5098774 w 8169965"/>
                <a:gd name="connsiteY17" fmla="*/ 4631634 h 5546035"/>
                <a:gd name="connsiteX18" fmla="*/ 4581940 w 8169965"/>
                <a:gd name="connsiteY18" fmla="*/ 4701209 h 5546035"/>
                <a:gd name="connsiteX19" fmla="*/ 3627783 w 8169965"/>
                <a:gd name="connsiteY19" fmla="*/ 4721087 h 5546035"/>
                <a:gd name="connsiteX20" fmla="*/ 2941983 w 8169965"/>
                <a:gd name="connsiteY20" fmla="*/ 4711148 h 5546035"/>
                <a:gd name="connsiteX21" fmla="*/ 2494722 w 8169965"/>
                <a:gd name="connsiteY21" fmla="*/ 4800600 h 5546035"/>
                <a:gd name="connsiteX22" fmla="*/ 1938131 w 8169965"/>
                <a:gd name="connsiteY22" fmla="*/ 4860234 h 5546035"/>
                <a:gd name="connsiteX23" fmla="*/ 1143000 w 8169965"/>
                <a:gd name="connsiteY23" fmla="*/ 5009322 h 5546035"/>
                <a:gd name="connsiteX24" fmla="*/ 824949 w 8169965"/>
                <a:gd name="connsiteY24" fmla="*/ 5068957 h 5546035"/>
                <a:gd name="connsiteX25" fmla="*/ 367747 w 8169965"/>
                <a:gd name="connsiteY25" fmla="*/ 5307497 h 5546035"/>
                <a:gd name="connsiteX26" fmla="*/ 0 w 8169965"/>
                <a:gd name="connsiteY26" fmla="*/ 5466522 h 5546035"/>
                <a:gd name="connsiteX27" fmla="*/ 19877 w 8169965"/>
                <a:gd name="connsiteY27" fmla="*/ 5546035 h 5546035"/>
                <a:gd name="connsiteX28" fmla="*/ 208722 w 8169965"/>
                <a:gd name="connsiteY28" fmla="*/ 5426766 h 5546035"/>
                <a:gd name="connsiteX29" fmla="*/ 616226 w 8169965"/>
                <a:gd name="connsiteY29" fmla="*/ 5218044 h 5546035"/>
                <a:gd name="connsiteX30" fmla="*/ 894522 w 8169965"/>
                <a:gd name="connsiteY30" fmla="*/ 5098774 h 5546035"/>
                <a:gd name="connsiteX31" fmla="*/ 1302026 w 8169965"/>
                <a:gd name="connsiteY31" fmla="*/ 5009323 h 5546035"/>
                <a:gd name="connsiteX32" fmla="*/ 1739348 w 8169965"/>
                <a:gd name="connsiteY32" fmla="*/ 4949687 h 5546035"/>
                <a:gd name="connsiteX33" fmla="*/ 2166731 w 8169965"/>
                <a:gd name="connsiteY33" fmla="*/ 4880114 h 5546035"/>
                <a:gd name="connsiteX34" fmla="*/ 2395331 w 8169965"/>
                <a:gd name="connsiteY34" fmla="*/ 4850297 h 5546035"/>
                <a:gd name="connsiteX35" fmla="*/ 2733260 w 8169965"/>
                <a:gd name="connsiteY35" fmla="*/ 4790662 h 5546035"/>
                <a:gd name="connsiteX36" fmla="*/ 2912165 w 8169965"/>
                <a:gd name="connsiteY36" fmla="*/ 4770784 h 5546035"/>
                <a:gd name="connsiteX37" fmla="*/ 3210340 w 8169965"/>
                <a:gd name="connsiteY37" fmla="*/ 4731027 h 5546035"/>
                <a:gd name="connsiteX38" fmla="*/ 3637722 w 8169965"/>
                <a:gd name="connsiteY38" fmla="*/ 4780721 h 5546035"/>
                <a:gd name="connsiteX39" fmla="*/ 4025347 w 8169965"/>
                <a:gd name="connsiteY39" fmla="*/ 4750905 h 5546035"/>
                <a:gd name="connsiteX40" fmla="*/ 4572001 w 8169965"/>
                <a:gd name="connsiteY40" fmla="*/ 4750905 h 5546035"/>
                <a:gd name="connsiteX41" fmla="*/ 5029200 w 8169965"/>
                <a:gd name="connsiteY41" fmla="*/ 4800600 h 5546035"/>
                <a:gd name="connsiteX42" fmla="*/ 5059018 w 8169965"/>
                <a:gd name="connsiteY42" fmla="*/ 4721088 h 5546035"/>
                <a:gd name="connsiteX43" fmla="*/ 5436705 w 8169965"/>
                <a:gd name="connsiteY43" fmla="*/ 4790661 h 5546035"/>
                <a:gd name="connsiteX44" fmla="*/ 5854147 w 8169965"/>
                <a:gd name="connsiteY44" fmla="*/ 4909931 h 5546035"/>
                <a:gd name="connsiteX45" fmla="*/ 6241774 w 8169965"/>
                <a:gd name="connsiteY45" fmla="*/ 4939748 h 5546035"/>
                <a:gd name="connsiteX46" fmla="*/ 6629399 w 8169965"/>
                <a:gd name="connsiteY46" fmla="*/ 5029200 h 5546035"/>
                <a:gd name="connsiteX47" fmla="*/ 6987210 w 8169965"/>
                <a:gd name="connsiteY47" fmla="*/ 5108713 h 5546035"/>
                <a:gd name="connsiteX48" fmla="*/ 7682948 w 8169965"/>
                <a:gd name="connsiteY48" fmla="*/ 5098774 h 5546035"/>
                <a:gd name="connsiteX49" fmla="*/ 7901609 w 8169965"/>
                <a:gd name="connsiteY49" fmla="*/ 5088835 h 5546035"/>
                <a:gd name="connsiteX50" fmla="*/ 8020879 w 8169965"/>
                <a:gd name="connsiteY50" fmla="*/ 4800601 h 5546035"/>
                <a:gd name="connsiteX51" fmla="*/ 8169965 w 8169965"/>
                <a:gd name="connsiteY51" fmla="*/ 4880113 h 5546035"/>
                <a:gd name="connsiteX52" fmla="*/ 8080513 w 8169965"/>
                <a:gd name="connsiteY52" fmla="*/ 4363280 h 5546035"/>
                <a:gd name="connsiteX53" fmla="*/ 8130209 w 8169965"/>
                <a:gd name="connsiteY53" fmla="*/ 4482548 h 5546035"/>
                <a:gd name="connsiteX54" fmla="*/ 8090452 w 8169965"/>
                <a:gd name="connsiteY54" fmla="*/ 3935896 h 5546035"/>
                <a:gd name="connsiteX55" fmla="*/ 8080513 w 8169965"/>
                <a:gd name="connsiteY55" fmla="*/ 3458818 h 5546035"/>
                <a:gd name="connsiteX56" fmla="*/ 7961244 w 8169965"/>
                <a:gd name="connsiteY56" fmla="*/ 2504661 h 5546035"/>
                <a:gd name="connsiteX57" fmla="*/ 7961244 w 8169965"/>
                <a:gd name="connsiteY57" fmla="*/ 1858618 h 5546035"/>
                <a:gd name="connsiteX58" fmla="*/ 7951305 w 8169965"/>
                <a:gd name="connsiteY58" fmla="*/ 1302026 h 5546035"/>
                <a:gd name="connsiteX59" fmla="*/ 7951305 w 8169965"/>
                <a:gd name="connsiteY59" fmla="*/ 795131 h 5546035"/>
                <a:gd name="connsiteX60" fmla="*/ 7981122 w 8169965"/>
                <a:gd name="connsiteY60" fmla="*/ 417444 h 5546035"/>
                <a:gd name="connsiteX61" fmla="*/ 7981122 w 8169965"/>
                <a:gd name="connsiteY61" fmla="*/ 129209 h 5546035"/>
                <a:gd name="connsiteX62" fmla="*/ 7941365 w 8169965"/>
                <a:gd name="connsiteY62" fmla="*/ 29818 h 5546035"/>
                <a:gd name="connsiteX63" fmla="*/ 7822096 w 8169965"/>
                <a:gd name="connsiteY63" fmla="*/ 19879 h 5546035"/>
                <a:gd name="connsiteX64" fmla="*/ 7673009 w 8169965"/>
                <a:gd name="connsiteY64" fmla="*/ 208722 h 5546035"/>
                <a:gd name="connsiteX65" fmla="*/ 7643192 w 8169965"/>
                <a:gd name="connsiteY65" fmla="*/ 417444 h 5546035"/>
                <a:gd name="connsiteX66" fmla="*/ 7643192 w 8169965"/>
                <a:gd name="connsiteY66" fmla="*/ 715618 h 5546035"/>
                <a:gd name="connsiteX67" fmla="*/ 7673009 w 8169965"/>
                <a:gd name="connsiteY67" fmla="*/ 1113183 h 5546035"/>
                <a:gd name="connsiteX68" fmla="*/ 7712765 w 8169965"/>
                <a:gd name="connsiteY68" fmla="*/ 1540565 h 5546035"/>
                <a:gd name="connsiteX69" fmla="*/ 7722705 w 8169965"/>
                <a:gd name="connsiteY69" fmla="*/ 1948070 h 5546035"/>
                <a:gd name="connsiteX70" fmla="*/ 7782339 w 8169965"/>
                <a:gd name="connsiteY70" fmla="*/ 2514600 h 5546035"/>
                <a:gd name="connsiteX71" fmla="*/ 7802218 w 8169965"/>
                <a:gd name="connsiteY71" fmla="*/ 2872409 h 5546035"/>
                <a:gd name="connsiteX72" fmla="*/ 7802218 w 8169965"/>
                <a:gd name="connsiteY72" fmla="*/ 3200400 h 5546035"/>
                <a:gd name="connsiteX73" fmla="*/ 7792279 w 8169965"/>
                <a:gd name="connsiteY73" fmla="*/ 3597965 h 5546035"/>
                <a:gd name="connsiteX74" fmla="*/ 7663070 w 8169965"/>
                <a:gd name="connsiteY74" fmla="*/ 4313583 h 5546035"/>
                <a:gd name="connsiteX75" fmla="*/ 7394713 w 8169965"/>
                <a:gd name="connsiteY75" fmla="*/ 4552122 h 5546035"/>
                <a:gd name="connsiteX76" fmla="*/ 7017026 w 8169965"/>
                <a:gd name="connsiteY76" fmla="*/ 4731026 h 5546035"/>
                <a:gd name="connsiteX77" fmla="*/ 6818244 w 8169965"/>
                <a:gd name="connsiteY77" fmla="*/ 4790661 h 5546035"/>
                <a:gd name="connsiteX78" fmla="*/ 6579705 w 8169965"/>
                <a:gd name="connsiteY78" fmla="*/ 4721087 h 5546035"/>
                <a:gd name="connsiteX79" fmla="*/ 6778487 w 8169965"/>
                <a:gd name="connsiteY79" fmla="*/ 4393096 h 5546035"/>
                <a:gd name="connsiteX80" fmla="*/ 6997148 w 8169965"/>
                <a:gd name="connsiteY80" fmla="*/ 3766931 h 5546035"/>
                <a:gd name="connsiteX81" fmla="*/ 6977270 w 8169965"/>
                <a:gd name="connsiteY81" fmla="*/ 3419061 h 5546035"/>
                <a:gd name="connsiteX82" fmla="*/ 6917635 w 8169965"/>
                <a:gd name="connsiteY82" fmla="*/ 2773018 h 5546035"/>
                <a:gd name="connsiteX83" fmla="*/ 6848061 w 8169965"/>
                <a:gd name="connsiteY83" fmla="*/ 2425148 h 5546035"/>
                <a:gd name="connsiteX84" fmla="*/ 6788426 w 8169965"/>
                <a:gd name="connsiteY84" fmla="*/ 2067339 h 5546035"/>
                <a:gd name="connsiteX85" fmla="*/ 6748670 w 8169965"/>
                <a:gd name="connsiteY85" fmla="*/ 1749287 h 5546035"/>
                <a:gd name="connsiteX86" fmla="*/ 6748670 w 8169965"/>
                <a:gd name="connsiteY86" fmla="*/ 1192696 h 5546035"/>
                <a:gd name="connsiteX87" fmla="*/ 6748670 w 8169965"/>
                <a:gd name="connsiteY87" fmla="*/ 685800 h 5546035"/>
                <a:gd name="connsiteX88" fmla="*/ 6798365 w 8169965"/>
                <a:gd name="connsiteY88" fmla="*/ 437322 h 5546035"/>
                <a:gd name="connsiteX89" fmla="*/ 6867939 w 8169965"/>
                <a:gd name="connsiteY89" fmla="*/ 318052 h 5546035"/>
                <a:gd name="connsiteX90" fmla="*/ 6877879 w 8169965"/>
                <a:gd name="connsiteY90" fmla="*/ 69574 h 5546035"/>
                <a:gd name="connsiteX0" fmla="*/ 6877879 w 8130209"/>
                <a:gd name="connsiteY0" fmla="*/ 69574 h 5546035"/>
                <a:gd name="connsiteX1" fmla="*/ 6708913 w 8130209"/>
                <a:gd name="connsiteY1" fmla="*/ 0 h 5546035"/>
                <a:gd name="connsiteX2" fmla="*/ 6589644 w 8130209"/>
                <a:gd name="connsiteY2" fmla="*/ 69574 h 5546035"/>
                <a:gd name="connsiteX3" fmla="*/ 6490252 w 8130209"/>
                <a:gd name="connsiteY3" fmla="*/ 268357 h 5546035"/>
                <a:gd name="connsiteX4" fmla="*/ 6440557 w 8130209"/>
                <a:gd name="connsiteY4" fmla="*/ 496957 h 5546035"/>
                <a:gd name="connsiteX5" fmla="*/ 6390861 w 8130209"/>
                <a:gd name="connsiteY5" fmla="*/ 765313 h 5546035"/>
                <a:gd name="connsiteX6" fmla="*/ 6380922 w 8130209"/>
                <a:gd name="connsiteY6" fmla="*/ 1083365 h 5546035"/>
                <a:gd name="connsiteX7" fmla="*/ 6420679 w 8130209"/>
                <a:gd name="connsiteY7" fmla="*/ 1371600 h 5546035"/>
                <a:gd name="connsiteX8" fmla="*/ 6470374 w 8130209"/>
                <a:gd name="connsiteY8" fmla="*/ 1679713 h 5546035"/>
                <a:gd name="connsiteX9" fmla="*/ 6500192 w 8130209"/>
                <a:gd name="connsiteY9" fmla="*/ 1938131 h 5546035"/>
                <a:gd name="connsiteX10" fmla="*/ 6569765 w 8130209"/>
                <a:gd name="connsiteY10" fmla="*/ 2325757 h 5546035"/>
                <a:gd name="connsiteX11" fmla="*/ 6579705 w 8130209"/>
                <a:gd name="connsiteY11" fmla="*/ 2822713 h 5546035"/>
                <a:gd name="connsiteX12" fmla="*/ 6510131 w 8130209"/>
                <a:gd name="connsiteY12" fmla="*/ 3906079 h 5546035"/>
                <a:gd name="connsiteX13" fmla="*/ 6380922 w 8130209"/>
                <a:gd name="connsiteY13" fmla="*/ 4343400 h 5546035"/>
                <a:gd name="connsiteX14" fmla="*/ 6013174 w 8130209"/>
                <a:gd name="connsiteY14" fmla="*/ 4780722 h 5546035"/>
                <a:gd name="connsiteX15" fmla="*/ 5645426 w 8130209"/>
                <a:gd name="connsiteY15" fmla="*/ 4740966 h 5546035"/>
                <a:gd name="connsiteX16" fmla="*/ 5367131 w 8130209"/>
                <a:gd name="connsiteY16" fmla="*/ 4681332 h 5546035"/>
                <a:gd name="connsiteX17" fmla="*/ 5098774 w 8130209"/>
                <a:gd name="connsiteY17" fmla="*/ 4631634 h 5546035"/>
                <a:gd name="connsiteX18" fmla="*/ 4581940 w 8130209"/>
                <a:gd name="connsiteY18" fmla="*/ 4701209 h 5546035"/>
                <a:gd name="connsiteX19" fmla="*/ 3627783 w 8130209"/>
                <a:gd name="connsiteY19" fmla="*/ 4721087 h 5546035"/>
                <a:gd name="connsiteX20" fmla="*/ 2941983 w 8130209"/>
                <a:gd name="connsiteY20" fmla="*/ 4711148 h 5546035"/>
                <a:gd name="connsiteX21" fmla="*/ 2494722 w 8130209"/>
                <a:gd name="connsiteY21" fmla="*/ 4800600 h 5546035"/>
                <a:gd name="connsiteX22" fmla="*/ 1938131 w 8130209"/>
                <a:gd name="connsiteY22" fmla="*/ 4860234 h 5546035"/>
                <a:gd name="connsiteX23" fmla="*/ 1143000 w 8130209"/>
                <a:gd name="connsiteY23" fmla="*/ 5009322 h 5546035"/>
                <a:gd name="connsiteX24" fmla="*/ 824949 w 8130209"/>
                <a:gd name="connsiteY24" fmla="*/ 5068957 h 5546035"/>
                <a:gd name="connsiteX25" fmla="*/ 367747 w 8130209"/>
                <a:gd name="connsiteY25" fmla="*/ 5307497 h 5546035"/>
                <a:gd name="connsiteX26" fmla="*/ 0 w 8130209"/>
                <a:gd name="connsiteY26" fmla="*/ 5466522 h 5546035"/>
                <a:gd name="connsiteX27" fmla="*/ 19877 w 8130209"/>
                <a:gd name="connsiteY27" fmla="*/ 5546035 h 5546035"/>
                <a:gd name="connsiteX28" fmla="*/ 208722 w 8130209"/>
                <a:gd name="connsiteY28" fmla="*/ 5426766 h 5546035"/>
                <a:gd name="connsiteX29" fmla="*/ 616226 w 8130209"/>
                <a:gd name="connsiteY29" fmla="*/ 5218044 h 5546035"/>
                <a:gd name="connsiteX30" fmla="*/ 894522 w 8130209"/>
                <a:gd name="connsiteY30" fmla="*/ 5098774 h 5546035"/>
                <a:gd name="connsiteX31" fmla="*/ 1302026 w 8130209"/>
                <a:gd name="connsiteY31" fmla="*/ 5009323 h 5546035"/>
                <a:gd name="connsiteX32" fmla="*/ 1739348 w 8130209"/>
                <a:gd name="connsiteY32" fmla="*/ 4949687 h 5546035"/>
                <a:gd name="connsiteX33" fmla="*/ 2166731 w 8130209"/>
                <a:gd name="connsiteY33" fmla="*/ 4880114 h 5546035"/>
                <a:gd name="connsiteX34" fmla="*/ 2395331 w 8130209"/>
                <a:gd name="connsiteY34" fmla="*/ 4850297 h 5546035"/>
                <a:gd name="connsiteX35" fmla="*/ 2733260 w 8130209"/>
                <a:gd name="connsiteY35" fmla="*/ 4790662 h 5546035"/>
                <a:gd name="connsiteX36" fmla="*/ 2912165 w 8130209"/>
                <a:gd name="connsiteY36" fmla="*/ 4770784 h 5546035"/>
                <a:gd name="connsiteX37" fmla="*/ 3210340 w 8130209"/>
                <a:gd name="connsiteY37" fmla="*/ 4731027 h 5546035"/>
                <a:gd name="connsiteX38" fmla="*/ 3637722 w 8130209"/>
                <a:gd name="connsiteY38" fmla="*/ 4780721 h 5546035"/>
                <a:gd name="connsiteX39" fmla="*/ 4025347 w 8130209"/>
                <a:gd name="connsiteY39" fmla="*/ 4750905 h 5546035"/>
                <a:gd name="connsiteX40" fmla="*/ 4572001 w 8130209"/>
                <a:gd name="connsiteY40" fmla="*/ 4750905 h 5546035"/>
                <a:gd name="connsiteX41" fmla="*/ 5029200 w 8130209"/>
                <a:gd name="connsiteY41" fmla="*/ 4800600 h 5546035"/>
                <a:gd name="connsiteX42" fmla="*/ 5059018 w 8130209"/>
                <a:gd name="connsiteY42" fmla="*/ 4721088 h 5546035"/>
                <a:gd name="connsiteX43" fmla="*/ 5436705 w 8130209"/>
                <a:gd name="connsiteY43" fmla="*/ 4790661 h 5546035"/>
                <a:gd name="connsiteX44" fmla="*/ 5854147 w 8130209"/>
                <a:gd name="connsiteY44" fmla="*/ 4909931 h 5546035"/>
                <a:gd name="connsiteX45" fmla="*/ 6241774 w 8130209"/>
                <a:gd name="connsiteY45" fmla="*/ 4939748 h 5546035"/>
                <a:gd name="connsiteX46" fmla="*/ 6629399 w 8130209"/>
                <a:gd name="connsiteY46" fmla="*/ 5029200 h 5546035"/>
                <a:gd name="connsiteX47" fmla="*/ 6987210 w 8130209"/>
                <a:gd name="connsiteY47" fmla="*/ 5108713 h 5546035"/>
                <a:gd name="connsiteX48" fmla="*/ 7682948 w 8130209"/>
                <a:gd name="connsiteY48" fmla="*/ 5098774 h 5546035"/>
                <a:gd name="connsiteX49" fmla="*/ 7901609 w 8130209"/>
                <a:gd name="connsiteY49" fmla="*/ 5088835 h 5546035"/>
                <a:gd name="connsiteX50" fmla="*/ 8020879 w 8130209"/>
                <a:gd name="connsiteY50" fmla="*/ 4800601 h 5546035"/>
                <a:gd name="connsiteX51" fmla="*/ 8010939 w 8130209"/>
                <a:gd name="connsiteY51" fmla="*/ 4601818 h 5546035"/>
                <a:gd name="connsiteX52" fmla="*/ 8080513 w 8130209"/>
                <a:gd name="connsiteY52" fmla="*/ 4363280 h 5546035"/>
                <a:gd name="connsiteX53" fmla="*/ 8130209 w 8130209"/>
                <a:gd name="connsiteY53" fmla="*/ 4482548 h 5546035"/>
                <a:gd name="connsiteX54" fmla="*/ 8090452 w 8130209"/>
                <a:gd name="connsiteY54" fmla="*/ 3935896 h 5546035"/>
                <a:gd name="connsiteX55" fmla="*/ 8080513 w 8130209"/>
                <a:gd name="connsiteY55" fmla="*/ 3458818 h 5546035"/>
                <a:gd name="connsiteX56" fmla="*/ 7961244 w 8130209"/>
                <a:gd name="connsiteY56" fmla="*/ 2504661 h 5546035"/>
                <a:gd name="connsiteX57" fmla="*/ 7961244 w 8130209"/>
                <a:gd name="connsiteY57" fmla="*/ 1858618 h 5546035"/>
                <a:gd name="connsiteX58" fmla="*/ 7951305 w 8130209"/>
                <a:gd name="connsiteY58" fmla="*/ 1302026 h 5546035"/>
                <a:gd name="connsiteX59" fmla="*/ 7951305 w 8130209"/>
                <a:gd name="connsiteY59" fmla="*/ 795131 h 5546035"/>
                <a:gd name="connsiteX60" fmla="*/ 7981122 w 8130209"/>
                <a:gd name="connsiteY60" fmla="*/ 417444 h 5546035"/>
                <a:gd name="connsiteX61" fmla="*/ 7981122 w 8130209"/>
                <a:gd name="connsiteY61" fmla="*/ 129209 h 5546035"/>
                <a:gd name="connsiteX62" fmla="*/ 7941365 w 8130209"/>
                <a:gd name="connsiteY62" fmla="*/ 29818 h 5546035"/>
                <a:gd name="connsiteX63" fmla="*/ 7822096 w 8130209"/>
                <a:gd name="connsiteY63" fmla="*/ 19879 h 5546035"/>
                <a:gd name="connsiteX64" fmla="*/ 7673009 w 8130209"/>
                <a:gd name="connsiteY64" fmla="*/ 208722 h 5546035"/>
                <a:gd name="connsiteX65" fmla="*/ 7643192 w 8130209"/>
                <a:gd name="connsiteY65" fmla="*/ 417444 h 5546035"/>
                <a:gd name="connsiteX66" fmla="*/ 7643192 w 8130209"/>
                <a:gd name="connsiteY66" fmla="*/ 715618 h 5546035"/>
                <a:gd name="connsiteX67" fmla="*/ 7673009 w 8130209"/>
                <a:gd name="connsiteY67" fmla="*/ 1113183 h 5546035"/>
                <a:gd name="connsiteX68" fmla="*/ 7712765 w 8130209"/>
                <a:gd name="connsiteY68" fmla="*/ 1540565 h 5546035"/>
                <a:gd name="connsiteX69" fmla="*/ 7722705 w 8130209"/>
                <a:gd name="connsiteY69" fmla="*/ 1948070 h 5546035"/>
                <a:gd name="connsiteX70" fmla="*/ 7782339 w 8130209"/>
                <a:gd name="connsiteY70" fmla="*/ 2514600 h 5546035"/>
                <a:gd name="connsiteX71" fmla="*/ 7802218 w 8130209"/>
                <a:gd name="connsiteY71" fmla="*/ 2872409 h 5546035"/>
                <a:gd name="connsiteX72" fmla="*/ 7802218 w 8130209"/>
                <a:gd name="connsiteY72" fmla="*/ 3200400 h 5546035"/>
                <a:gd name="connsiteX73" fmla="*/ 7792279 w 8130209"/>
                <a:gd name="connsiteY73" fmla="*/ 3597965 h 5546035"/>
                <a:gd name="connsiteX74" fmla="*/ 7663070 w 8130209"/>
                <a:gd name="connsiteY74" fmla="*/ 4313583 h 5546035"/>
                <a:gd name="connsiteX75" fmla="*/ 7394713 w 8130209"/>
                <a:gd name="connsiteY75" fmla="*/ 4552122 h 5546035"/>
                <a:gd name="connsiteX76" fmla="*/ 7017026 w 8130209"/>
                <a:gd name="connsiteY76" fmla="*/ 4731026 h 5546035"/>
                <a:gd name="connsiteX77" fmla="*/ 6818244 w 8130209"/>
                <a:gd name="connsiteY77" fmla="*/ 4790661 h 5546035"/>
                <a:gd name="connsiteX78" fmla="*/ 6579705 w 8130209"/>
                <a:gd name="connsiteY78" fmla="*/ 4721087 h 5546035"/>
                <a:gd name="connsiteX79" fmla="*/ 6778487 w 8130209"/>
                <a:gd name="connsiteY79" fmla="*/ 4393096 h 5546035"/>
                <a:gd name="connsiteX80" fmla="*/ 6997148 w 8130209"/>
                <a:gd name="connsiteY80" fmla="*/ 3766931 h 5546035"/>
                <a:gd name="connsiteX81" fmla="*/ 6977270 w 8130209"/>
                <a:gd name="connsiteY81" fmla="*/ 3419061 h 5546035"/>
                <a:gd name="connsiteX82" fmla="*/ 6917635 w 8130209"/>
                <a:gd name="connsiteY82" fmla="*/ 2773018 h 5546035"/>
                <a:gd name="connsiteX83" fmla="*/ 6848061 w 8130209"/>
                <a:gd name="connsiteY83" fmla="*/ 2425148 h 5546035"/>
                <a:gd name="connsiteX84" fmla="*/ 6788426 w 8130209"/>
                <a:gd name="connsiteY84" fmla="*/ 2067339 h 5546035"/>
                <a:gd name="connsiteX85" fmla="*/ 6748670 w 8130209"/>
                <a:gd name="connsiteY85" fmla="*/ 1749287 h 5546035"/>
                <a:gd name="connsiteX86" fmla="*/ 6748670 w 8130209"/>
                <a:gd name="connsiteY86" fmla="*/ 1192696 h 5546035"/>
                <a:gd name="connsiteX87" fmla="*/ 6748670 w 8130209"/>
                <a:gd name="connsiteY87" fmla="*/ 685800 h 5546035"/>
                <a:gd name="connsiteX88" fmla="*/ 6798365 w 8130209"/>
                <a:gd name="connsiteY88" fmla="*/ 437322 h 5546035"/>
                <a:gd name="connsiteX89" fmla="*/ 6867939 w 8130209"/>
                <a:gd name="connsiteY89" fmla="*/ 318052 h 5546035"/>
                <a:gd name="connsiteX90" fmla="*/ 6877879 w 8130209"/>
                <a:gd name="connsiteY90" fmla="*/ 69574 h 5546035"/>
                <a:gd name="connsiteX0" fmla="*/ 6877879 w 8130209"/>
                <a:gd name="connsiteY0" fmla="*/ 69574 h 5546035"/>
                <a:gd name="connsiteX1" fmla="*/ 6708913 w 8130209"/>
                <a:gd name="connsiteY1" fmla="*/ 0 h 5546035"/>
                <a:gd name="connsiteX2" fmla="*/ 6589644 w 8130209"/>
                <a:gd name="connsiteY2" fmla="*/ 69574 h 5546035"/>
                <a:gd name="connsiteX3" fmla="*/ 6490252 w 8130209"/>
                <a:gd name="connsiteY3" fmla="*/ 268357 h 5546035"/>
                <a:gd name="connsiteX4" fmla="*/ 6440557 w 8130209"/>
                <a:gd name="connsiteY4" fmla="*/ 496957 h 5546035"/>
                <a:gd name="connsiteX5" fmla="*/ 6390861 w 8130209"/>
                <a:gd name="connsiteY5" fmla="*/ 765313 h 5546035"/>
                <a:gd name="connsiteX6" fmla="*/ 6380922 w 8130209"/>
                <a:gd name="connsiteY6" fmla="*/ 1083365 h 5546035"/>
                <a:gd name="connsiteX7" fmla="*/ 6420679 w 8130209"/>
                <a:gd name="connsiteY7" fmla="*/ 1371600 h 5546035"/>
                <a:gd name="connsiteX8" fmla="*/ 6470374 w 8130209"/>
                <a:gd name="connsiteY8" fmla="*/ 1679713 h 5546035"/>
                <a:gd name="connsiteX9" fmla="*/ 6500192 w 8130209"/>
                <a:gd name="connsiteY9" fmla="*/ 1938131 h 5546035"/>
                <a:gd name="connsiteX10" fmla="*/ 6569765 w 8130209"/>
                <a:gd name="connsiteY10" fmla="*/ 2325757 h 5546035"/>
                <a:gd name="connsiteX11" fmla="*/ 6579705 w 8130209"/>
                <a:gd name="connsiteY11" fmla="*/ 2822713 h 5546035"/>
                <a:gd name="connsiteX12" fmla="*/ 6510131 w 8130209"/>
                <a:gd name="connsiteY12" fmla="*/ 3906079 h 5546035"/>
                <a:gd name="connsiteX13" fmla="*/ 6380922 w 8130209"/>
                <a:gd name="connsiteY13" fmla="*/ 4343400 h 5546035"/>
                <a:gd name="connsiteX14" fmla="*/ 6013174 w 8130209"/>
                <a:gd name="connsiteY14" fmla="*/ 4780722 h 5546035"/>
                <a:gd name="connsiteX15" fmla="*/ 5645426 w 8130209"/>
                <a:gd name="connsiteY15" fmla="*/ 4740966 h 5546035"/>
                <a:gd name="connsiteX16" fmla="*/ 5367131 w 8130209"/>
                <a:gd name="connsiteY16" fmla="*/ 4681332 h 5546035"/>
                <a:gd name="connsiteX17" fmla="*/ 5098774 w 8130209"/>
                <a:gd name="connsiteY17" fmla="*/ 4631634 h 5546035"/>
                <a:gd name="connsiteX18" fmla="*/ 4581940 w 8130209"/>
                <a:gd name="connsiteY18" fmla="*/ 4701209 h 5546035"/>
                <a:gd name="connsiteX19" fmla="*/ 3627783 w 8130209"/>
                <a:gd name="connsiteY19" fmla="*/ 4721087 h 5546035"/>
                <a:gd name="connsiteX20" fmla="*/ 2941983 w 8130209"/>
                <a:gd name="connsiteY20" fmla="*/ 4711148 h 5546035"/>
                <a:gd name="connsiteX21" fmla="*/ 2494722 w 8130209"/>
                <a:gd name="connsiteY21" fmla="*/ 4800600 h 5546035"/>
                <a:gd name="connsiteX22" fmla="*/ 1938131 w 8130209"/>
                <a:gd name="connsiteY22" fmla="*/ 4860234 h 5546035"/>
                <a:gd name="connsiteX23" fmla="*/ 1143000 w 8130209"/>
                <a:gd name="connsiteY23" fmla="*/ 5009322 h 5546035"/>
                <a:gd name="connsiteX24" fmla="*/ 824949 w 8130209"/>
                <a:gd name="connsiteY24" fmla="*/ 5068957 h 5546035"/>
                <a:gd name="connsiteX25" fmla="*/ 367747 w 8130209"/>
                <a:gd name="connsiteY25" fmla="*/ 5307497 h 5546035"/>
                <a:gd name="connsiteX26" fmla="*/ 0 w 8130209"/>
                <a:gd name="connsiteY26" fmla="*/ 5466522 h 5546035"/>
                <a:gd name="connsiteX27" fmla="*/ 19877 w 8130209"/>
                <a:gd name="connsiteY27" fmla="*/ 5546035 h 5546035"/>
                <a:gd name="connsiteX28" fmla="*/ 208722 w 8130209"/>
                <a:gd name="connsiteY28" fmla="*/ 5426766 h 5546035"/>
                <a:gd name="connsiteX29" fmla="*/ 616226 w 8130209"/>
                <a:gd name="connsiteY29" fmla="*/ 5218044 h 5546035"/>
                <a:gd name="connsiteX30" fmla="*/ 894522 w 8130209"/>
                <a:gd name="connsiteY30" fmla="*/ 5098774 h 5546035"/>
                <a:gd name="connsiteX31" fmla="*/ 1302026 w 8130209"/>
                <a:gd name="connsiteY31" fmla="*/ 5009323 h 5546035"/>
                <a:gd name="connsiteX32" fmla="*/ 1739348 w 8130209"/>
                <a:gd name="connsiteY32" fmla="*/ 4949687 h 5546035"/>
                <a:gd name="connsiteX33" fmla="*/ 2166731 w 8130209"/>
                <a:gd name="connsiteY33" fmla="*/ 4880114 h 5546035"/>
                <a:gd name="connsiteX34" fmla="*/ 2395331 w 8130209"/>
                <a:gd name="connsiteY34" fmla="*/ 4850297 h 5546035"/>
                <a:gd name="connsiteX35" fmla="*/ 2733260 w 8130209"/>
                <a:gd name="connsiteY35" fmla="*/ 4790662 h 5546035"/>
                <a:gd name="connsiteX36" fmla="*/ 2912165 w 8130209"/>
                <a:gd name="connsiteY36" fmla="*/ 4770784 h 5546035"/>
                <a:gd name="connsiteX37" fmla="*/ 3210340 w 8130209"/>
                <a:gd name="connsiteY37" fmla="*/ 4731027 h 5546035"/>
                <a:gd name="connsiteX38" fmla="*/ 3637722 w 8130209"/>
                <a:gd name="connsiteY38" fmla="*/ 4780721 h 5546035"/>
                <a:gd name="connsiteX39" fmla="*/ 4025347 w 8130209"/>
                <a:gd name="connsiteY39" fmla="*/ 4750905 h 5546035"/>
                <a:gd name="connsiteX40" fmla="*/ 4572001 w 8130209"/>
                <a:gd name="connsiteY40" fmla="*/ 4750905 h 5546035"/>
                <a:gd name="connsiteX41" fmla="*/ 5029200 w 8130209"/>
                <a:gd name="connsiteY41" fmla="*/ 4800600 h 5546035"/>
                <a:gd name="connsiteX42" fmla="*/ 5059018 w 8130209"/>
                <a:gd name="connsiteY42" fmla="*/ 4721088 h 5546035"/>
                <a:gd name="connsiteX43" fmla="*/ 5436705 w 8130209"/>
                <a:gd name="connsiteY43" fmla="*/ 4790661 h 5546035"/>
                <a:gd name="connsiteX44" fmla="*/ 5854147 w 8130209"/>
                <a:gd name="connsiteY44" fmla="*/ 4909931 h 5546035"/>
                <a:gd name="connsiteX45" fmla="*/ 6241774 w 8130209"/>
                <a:gd name="connsiteY45" fmla="*/ 4939748 h 5546035"/>
                <a:gd name="connsiteX46" fmla="*/ 6629399 w 8130209"/>
                <a:gd name="connsiteY46" fmla="*/ 5029200 h 5546035"/>
                <a:gd name="connsiteX47" fmla="*/ 6987210 w 8130209"/>
                <a:gd name="connsiteY47" fmla="*/ 5108713 h 5546035"/>
                <a:gd name="connsiteX48" fmla="*/ 7682948 w 8130209"/>
                <a:gd name="connsiteY48" fmla="*/ 5098774 h 5546035"/>
                <a:gd name="connsiteX49" fmla="*/ 7812157 w 8130209"/>
                <a:gd name="connsiteY49" fmla="*/ 4880113 h 5546035"/>
                <a:gd name="connsiteX50" fmla="*/ 8020879 w 8130209"/>
                <a:gd name="connsiteY50" fmla="*/ 4800601 h 5546035"/>
                <a:gd name="connsiteX51" fmla="*/ 8010939 w 8130209"/>
                <a:gd name="connsiteY51" fmla="*/ 4601818 h 5546035"/>
                <a:gd name="connsiteX52" fmla="*/ 8080513 w 8130209"/>
                <a:gd name="connsiteY52" fmla="*/ 4363280 h 5546035"/>
                <a:gd name="connsiteX53" fmla="*/ 8130209 w 8130209"/>
                <a:gd name="connsiteY53" fmla="*/ 4482548 h 5546035"/>
                <a:gd name="connsiteX54" fmla="*/ 8090452 w 8130209"/>
                <a:gd name="connsiteY54" fmla="*/ 3935896 h 5546035"/>
                <a:gd name="connsiteX55" fmla="*/ 8080513 w 8130209"/>
                <a:gd name="connsiteY55" fmla="*/ 3458818 h 5546035"/>
                <a:gd name="connsiteX56" fmla="*/ 7961244 w 8130209"/>
                <a:gd name="connsiteY56" fmla="*/ 2504661 h 5546035"/>
                <a:gd name="connsiteX57" fmla="*/ 7961244 w 8130209"/>
                <a:gd name="connsiteY57" fmla="*/ 1858618 h 5546035"/>
                <a:gd name="connsiteX58" fmla="*/ 7951305 w 8130209"/>
                <a:gd name="connsiteY58" fmla="*/ 1302026 h 5546035"/>
                <a:gd name="connsiteX59" fmla="*/ 7951305 w 8130209"/>
                <a:gd name="connsiteY59" fmla="*/ 795131 h 5546035"/>
                <a:gd name="connsiteX60" fmla="*/ 7981122 w 8130209"/>
                <a:gd name="connsiteY60" fmla="*/ 417444 h 5546035"/>
                <a:gd name="connsiteX61" fmla="*/ 7981122 w 8130209"/>
                <a:gd name="connsiteY61" fmla="*/ 129209 h 5546035"/>
                <a:gd name="connsiteX62" fmla="*/ 7941365 w 8130209"/>
                <a:gd name="connsiteY62" fmla="*/ 29818 h 5546035"/>
                <a:gd name="connsiteX63" fmla="*/ 7822096 w 8130209"/>
                <a:gd name="connsiteY63" fmla="*/ 19879 h 5546035"/>
                <a:gd name="connsiteX64" fmla="*/ 7673009 w 8130209"/>
                <a:gd name="connsiteY64" fmla="*/ 208722 h 5546035"/>
                <a:gd name="connsiteX65" fmla="*/ 7643192 w 8130209"/>
                <a:gd name="connsiteY65" fmla="*/ 417444 h 5546035"/>
                <a:gd name="connsiteX66" fmla="*/ 7643192 w 8130209"/>
                <a:gd name="connsiteY66" fmla="*/ 715618 h 5546035"/>
                <a:gd name="connsiteX67" fmla="*/ 7673009 w 8130209"/>
                <a:gd name="connsiteY67" fmla="*/ 1113183 h 5546035"/>
                <a:gd name="connsiteX68" fmla="*/ 7712765 w 8130209"/>
                <a:gd name="connsiteY68" fmla="*/ 1540565 h 5546035"/>
                <a:gd name="connsiteX69" fmla="*/ 7722705 w 8130209"/>
                <a:gd name="connsiteY69" fmla="*/ 1948070 h 5546035"/>
                <a:gd name="connsiteX70" fmla="*/ 7782339 w 8130209"/>
                <a:gd name="connsiteY70" fmla="*/ 2514600 h 5546035"/>
                <a:gd name="connsiteX71" fmla="*/ 7802218 w 8130209"/>
                <a:gd name="connsiteY71" fmla="*/ 2872409 h 5546035"/>
                <a:gd name="connsiteX72" fmla="*/ 7802218 w 8130209"/>
                <a:gd name="connsiteY72" fmla="*/ 3200400 h 5546035"/>
                <a:gd name="connsiteX73" fmla="*/ 7792279 w 8130209"/>
                <a:gd name="connsiteY73" fmla="*/ 3597965 h 5546035"/>
                <a:gd name="connsiteX74" fmla="*/ 7663070 w 8130209"/>
                <a:gd name="connsiteY74" fmla="*/ 4313583 h 5546035"/>
                <a:gd name="connsiteX75" fmla="*/ 7394713 w 8130209"/>
                <a:gd name="connsiteY75" fmla="*/ 4552122 h 5546035"/>
                <a:gd name="connsiteX76" fmla="*/ 7017026 w 8130209"/>
                <a:gd name="connsiteY76" fmla="*/ 4731026 h 5546035"/>
                <a:gd name="connsiteX77" fmla="*/ 6818244 w 8130209"/>
                <a:gd name="connsiteY77" fmla="*/ 4790661 h 5546035"/>
                <a:gd name="connsiteX78" fmla="*/ 6579705 w 8130209"/>
                <a:gd name="connsiteY78" fmla="*/ 4721087 h 5546035"/>
                <a:gd name="connsiteX79" fmla="*/ 6778487 w 8130209"/>
                <a:gd name="connsiteY79" fmla="*/ 4393096 h 5546035"/>
                <a:gd name="connsiteX80" fmla="*/ 6997148 w 8130209"/>
                <a:gd name="connsiteY80" fmla="*/ 3766931 h 5546035"/>
                <a:gd name="connsiteX81" fmla="*/ 6977270 w 8130209"/>
                <a:gd name="connsiteY81" fmla="*/ 3419061 h 5546035"/>
                <a:gd name="connsiteX82" fmla="*/ 6917635 w 8130209"/>
                <a:gd name="connsiteY82" fmla="*/ 2773018 h 5546035"/>
                <a:gd name="connsiteX83" fmla="*/ 6848061 w 8130209"/>
                <a:gd name="connsiteY83" fmla="*/ 2425148 h 5546035"/>
                <a:gd name="connsiteX84" fmla="*/ 6788426 w 8130209"/>
                <a:gd name="connsiteY84" fmla="*/ 2067339 h 5546035"/>
                <a:gd name="connsiteX85" fmla="*/ 6748670 w 8130209"/>
                <a:gd name="connsiteY85" fmla="*/ 1749287 h 5546035"/>
                <a:gd name="connsiteX86" fmla="*/ 6748670 w 8130209"/>
                <a:gd name="connsiteY86" fmla="*/ 1192696 h 5546035"/>
                <a:gd name="connsiteX87" fmla="*/ 6748670 w 8130209"/>
                <a:gd name="connsiteY87" fmla="*/ 685800 h 5546035"/>
                <a:gd name="connsiteX88" fmla="*/ 6798365 w 8130209"/>
                <a:gd name="connsiteY88" fmla="*/ 437322 h 5546035"/>
                <a:gd name="connsiteX89" fmla="*/ 6867939 w 8130209"/>
                <a:gd name="connsiteY89" fmla="*/ 318052 h 5546035"/>
                <a:gd name="connsiteX90" fmla="*/ 6877879 w 8130209"/>
                <a:gd name="connsiteY90" fmla="*/ 69574 h 5546035"/>
                <a:gd name="connsiteX0" fmla="*/ 6877879 w 8090452"/>
                <a:gd name="connsiteY0" fmla="*/ 69574 h 5546035"/>
                <a:gd name="connsiteX1" fmla="*/ 6708913 w 8090452"/>
                <a:gd name="connsiteY1" fmla="*/ 0 h 5546035"/>
                <a:gd name="connsiteX2" fmla="*/ 6589644 w 8090452"/>
                <a:gd name="connsiteY2" fmla="*/ 69574 h 5546035"/>
                <a:gd name="connsiteX3" fmla="*/ 6490252 w 8090452"/>
                <a:gd name="connsiteY3" fmla="*/ 268357 h 5546035"/>
                <a:gd name="connsiteX4" fmla="*/ 6440557 w 8090452"/>
                <a:gd name="connsiteY4" fmla="*/ 496957 h 5546035"/>
                <a:gd name="connsiteX5" fmla="*/ 6390861 w 8090452"/>
                <a:gd name="connsiteY5" fmla="*/ 765313 h 5546035"/>
                <a:gd name="connsiteX6" fmla="*/ 6380922 w 8090452"/>
                <a:gd name="connsiteY6" fmla="*/ 1083365 h 5546035"/>
                <a:gd name="connsiteX7" fmla="*/ 6420679 w 8090452"/>
                <a:gd name="connsiteY7" fmla="*/ 1371600 h 5546035"/>
                <a:gd name="connsiteX8" fmla="*/ 6470374 w 8090452"/>
                <a:gd name="connsiteY8" fmla="*/ 1679713 h 5546035"/>
                <a:gd name="connsiteX9" fmla="*/ 6500192 w 8090452"/>
                <a:gd name="connsiteY9" fmla="*/ 1938131 h 5546035"/>
                <a:gd name="connsiteX10" fmla="*/ 6569765 w 8090452"/>
                <a:gd name="connsiteY10" fmla="*/ 2325757 h 5546035"/>
                <a:gd name="connsiteX11" fmla="*/ 6579705 w 8090452"/>
                <a:gd name="connsiteY11" fmla="*/ 2822713 h 5546035"/>
                <a:gd name="connsiteX12" fmla="*/ 6510131 w 8090452"/>
                <a:gd name="connsiteY12" fmla="*/ 3906079 h 5546035"/>
                <a:gd name="connsiteX13" fmla="*/ 6380922 w 8090452"/>
                <a:gd name="connsiteY13" fmla="*/ 4343400 h 5546035"/>
                <a:gd name="connsiteX14" fmla="*/ 6013174 w 8090452"/>
                <a:gd name="connsiteY14" fmla="*/ 4780722 h 5546035"/>
                <a:gd name="connsiteX15" fmla="*/ 5645426 w 8090452"/>
                <a:gd name="connsiteY15" fmla="*/ 4740966 h 5546035"/>
                <a:gd name="connsiteX16" fmla="*/ 5367131 w 8090452"/>
                <a:gd name="connsiteY16" fmla="*/ 4681332 h 5546035"/>
                <a:gd name="connsiteX17" fmla="*/ 5098774 w 8090452"/>
                <a:gd name="connsiteY17" fmla="*/ 4631634 h 5546035"/>
                <a:gd name="connsiteX18" fmla="*/ 4581940 w 8090452"/>
                <a:gd name="connsiteY18" fmla="*/ 4701209 h 5546035"/>
                <a:gd name="connsiteX19" fmla="*/ 3627783 w 8090452"/>
                <a:gd name="connsiteY19" fmla="*/ 4721087 h 5546035"/>
                <a:gd name="connsiteX20" fmla="*/ 2941983 w 8090452"/>
                <a:gd name="connsiteY20" fmla="*/ 4711148 h 5546035"/>
                <a:gd name="connsiteX21" fmla="*/ 2494722 w 8090452"/>
                <a:gd name="connsiteY21" fmla="*/ 4800600 h 5546035"/>
                <a:gd name="connsiteX22" fmla="*/ 1938131 w 8090452"/>
                <a:gd name="connsiteY22" fmla="*/ 4860234 h 5546035"/>
                <a:gd name="connsiteX23" fmla="*/ 1143000 w 8090452"/>
                <a:gd name="connsiteY23" fmla="*/ 5009322 h 5546035"/>
                <a:gd name="connsiteX24" fmla="*/ 824949 w 8090452"/>
                <a:gd name="connsiteY24" fmla="*/ 5068957 h 5546035"/>
                <a:gd name="connsiteX25" fmla="*/ 367747 w 8090452"/>
                <a:gd name="connsiteY25" fmla="*/ 5307497 h 5546035"/>
                <a:gd name="connsiteX26" fmla="*/ 0 w 8090452"/>
                <a:gd name="connsiteY26" fmla="*/ 5466522 h 5546035"/>
                <a:gd name="connsiteX27" fmla="*/ 19877 w 8090452"/>
                <a:gd name="connsiteY27" fmla="*/ 5546035 h 5546035"/>
                <a:gd name="connsiteX28" fmla="*/ 208722 w 8090452"/>
                <a:gd name="connsiteY28" fmla="*/ 5426766 h 5546035"/>
                <a:gd name="connsiteX29" fmla="*/ 616226 w 8090452"/>
                <a:gd name="connsiteY29" fmla="*/ 5218044 h 5546035"/>
                <a:gd name="connsiteX30" fmla="*/ 894522 w 8090452"/>
                <a:gd name="connsiteY30" fmla="*/ 5098774 h 5546035"/>
                <a:gd name="connsiteX31" fmla="*/ 1302026 w 8090452"/>
                <a:gd name="connsiteY31" fmla="*/ 5009323 h 5546035"/>
                <a:gd name="connsiteX32" fmla="*/ 1739348 w 8090452"/>
                <a:gd name="connsiteY32" fmla="*/ 4949687 h 5546035"/>
                <a:gd name="connsiteX33" fmla="*/ 2166731 w 8090452"/>
                <a:gd name="connsiteY33" fmla="*/ 4880114 h 5546035"/>
                <a:gd name="connsiteX34" fmla="*/ 2395331 w 8090452"/>
                <a:gd name="connsiteY34" fmla="*/ 4850297 h 5546035"/>
                <a:gd name="connsiteX35" fmla="*/ 2733260 w 8090452"/>
                <a:gd name="connsiteY35" fmla="*/ 4790662 h 5546035"/>
                <a:gd name="connsiteX36" fmla="*/ 2912165 w 8090452"/>
                <a:gd name="connsiteY36" fmla="*/ 4770784 h 5546035"/>
                <a:gd name="connsiteX37" fmla="*/ 3210340 w 8090452"/>
                <a:gd name="connsiteY37" fmla="*/ 4731027 h 5546035"/>
                <a:gd name="connsiteX38" fmla="*/ 3637722 w 8090452"/>
                <a:gd name="connsiteY38" fmla="*/ 4780721 h 5546035"/>
                <a:gd name="connsiteX39" fmla="*/ 4025347 w 8090452"/>
                <a:gd name="connsiteY39" fmla="*/ 4750905 h 5546035"/>
                <a:gd name="connsiteX40" fmla="*/ 4572001 w 8090452"/>
                <a:gd name="connsiteY40" fmla="*/ 4750905 h 5546035"/>
                <a:gd name="connsiteX41" fmla="*/ 5029200 w 8090452"/>
                <a:gd name="connsiteY41" fmla="*/ 4800600 h 5546035"/>
                <a:gd name="connsiteX42" fmla="*/ 5059018 w 8090452"/>
                <a:gd name="connsiteY42" fmla="*/ 4721088 h 5546035"/>
                <a:gd name="connsiteX43" fmla="*/ 5436705 w 8090452"/>
                <a:gd name="connsiteY43" fmla="*/ 4790661 h 5546035"/>
                <a:gd name="connsiteX44" fmla="*/ 5854147 w 8090452"/>
                <a:gd name="connsiteY44" fmla="*/ 4909931 h 5546035"/>
                <a:gd name="connsiteX45" fmla="*/ 6241774 w 8090452"/>
                <a:gd name="connsiteY45" fmla="*/ 4939748 h 5546035"/>
                <a:gd name="connsiteX46" fmla="*/ 6629399 w 8090452"/>
                <a:gd name="connsiteY46" fmla="*/ 5029200 h 5546035"/>
                <a:gd name="connsiteX47" fmla="*/ 6987210 w 8090452"/>
                <a:gd name="connsiteY47" fmla="*/ 5108713 h 5546035"/>
                <a:gd name="connsiteX48" fmla="*/ 7682948 w 8090452"/>
                <a:gd name="connsiteY48" fmla="*/ 5098774 h 5546035"/>
                <a:gd name="connsiteX49" fmla="*/ 7812157 w 8090452"/>
                <a:gd name="connsiteY49" fmla="*/ 4880113 h 5546035"/>
                <a:gd name="connsiteX50" fmla="*/ 8020879 w 8090452"/>
                <a:gd name="connsiteY50" fmla="*/ 4800601 h 5546035"/>
                <a:gd name="connsiteX51" fmla="*/ 8010939 w 8090452"/>
                <a:gd name="connsiteY51" fmla="*/ 4601818 h 5546035"/>
                <a:gd name="connsiteX52" fmla="*/ 8080513 w 8090452"/>
                <a:gd name="connsiteY52" fmla="*/ 4363280 h 5546035"/>
                <a:gd name="connsiteX53" fmla="*/ 8090452 w 8090452"/>
                <a:gd name="connsiteY53" fmla="*/ 3935896 h 5546035"/>
                <a:gd name="connsiteX54" fmla="*/ 8080513 w 8090452"/>
                <a:gd name="connsiteY54" fmla="*/ 3458818 h 5546035"/>
                <a:gd name="connsiteX55" fmla="*/ 7961244 w 8090452"/>
                <a:gd name="connsiteY55" fmla="*/ 2504661 h 5546035"/>
                <a:gd name="connsiteX56" fmla="*/ 7961244 w 8090452"/>
                <a:gd name="connsiteY56" fmla="*/ 1858618 h 5546035"/>
                <a:gd name="connsiteX57" fmla="*/ 7951305 w 8090452"/>
                <a:gd name="connsiteY57" fmla="*/ 1302026 h 5546035"/>
                <a:gd name="connsiteX58" fmla="*/ 7951305 w 8090452"/>
                <a:gd name="connsiteY58" fmla="*/ 795131 h 5546035"/>
                <a:gd name="connsiteX59" fmla="*/ 7981122 w 8090452"/>
                <a:gd name="connsiteY59" fmla="*/ 417444 h 5546035"/>
                <a:gd name="connsiteX60" fmla="*/ 7981122 w 8090452"/>
                <a:gd name="connsiteY60" fmla="*/ 129209 h 5546035"/>
                <a:gd name="connsiteX61" fmla="*/ 7941365 w 8090452"/>
                <a:gd name="connsiteY61" fmla="*/ 29818 h 5546035"/>
                <a:gd name="connsiteX62" fmla="*/ 7822096 w 8090452"/>
                <a:gd name="connsiteY62" fmla="*/ 19879 h 5546035"/>
                <a:gd name="connsiteX63" fmla="*/ 7673009 w 8090452"/>
                <a:gd name="connsiteY63" fmla="*/ 208722 h 5546035"/>
                <a:gd name="connsiteX64" fmla="*/ 7643192 w 8090452"/>
                <a:gd name="connsiteY64" fmla="*/ 417444 h 5546035"/>
                <a:gd name="connsiteX65" fmla="*/ 7643192 w 8090452"/>
                <a:gd name="connsiteY65" fmla="*/ 715618 h 5546035"/>
                <a:gd name="connsiteX66" fmla="*/ 7673009 w 8090452"/>
                <a:gd name="connsiteY66" fmla="*/ 1113183 h 5546035"/>
                <a:gd name="connsiteX67" fmla="*/ 7712765 w 8090452"/>
                <a:gd name="connsiteY67" fmla="*/ 1540565 h 5546035"/>
                <a:gd name="connsiteX68" fmla="*/ 7722705 w 8090452"/>
                <a:gd name="connsiteY68" fmla="*/ 1948070 h 5546035"/>
                <a:gd name="connsiteX69" fmla="*/ 7782339 w 8090452"/>
                <a:gd name="connsiteY69" fmla="*/ 2514600 h 5546035"/>
                <a:gd name="connsiteX70" fmla="*/ 7802218 w 8090452"/>
                <a:gd name="connsiteY70" fmla="*/ 2872409 h 5546035"/>
                <a:gd name="connsiteX71" fmla="*/ 7802218 w 8090452"/>
                <a:gd name="connsiteY71" fmla="*/ 3200400 h 5546035"/>
                <a:gd name="connsiteX72" fmla="*/ 7792279 w 8090452"/>
                <a:gd name="connsiteY72" fmla="*/ 3597965 h 5546035"/>
                <a:gd name="connsiteX73" fmla="*/ 7663070 w 8090452"/>
                <a:gd name="connsiteY73" fmla="*/ 4313583 h 5546035"/>
                <a:gd name="connsiteX74" fmla="*/ 7394713 w 8090452"/>
                <a:gd name="connsiteY74" fmla="*/ 4552122 h 5546035"/>
                <a:gd name="connsiteX75" fmla="*/ 7017026 w 8090452"/>
                <a:gd name="connsiteY75" fmla="*/ 4731026 h 5546035"/>
                <a:gd name="connsiteX76" fmla="*/ 6818244 w 8090452"/>
                <a:gd name="connsiteY76" fmla="*/ 4790661 h 5546035"/>
                <a:gd name="connsiteX77" fmla="*/ 6579705 w 8090452"/>
                <a:gd name="connsiteY77" fmla="*/ 4721087 h 5546035"/>
                <a:gd name="connsiteX78" fmla="*/ 6778487 w 8090452"/>
                <a:gd name="connsiteY78" fmla="*/ 4393096 h 5546035"/>
                <a:gd name="connsiteX79" fmla="*/ 6997148 w 8090452"/>
                <a:gd name="connsiteY79" fmla="*/ 3766931 h 5546035"/>
                <a:gd name="connsiteX80" fmla="*/ 6977270 w 8090452"/>
                <a:gd name="connsiteY80" fmla="*/ 3419061 h 5546035"/>
                <a:gd name="connsiteX81" fmla="*/ 6917635 w 8090452"/>
                <a:gd name="connsiteY81" fmla="*/ 2773018 h 5546035"/>
                <a:gd name="connsiteX82" fmla="*/ 6848061 w 8090452"/>
                <a:gd name="connsiteY82" fmla="*/ 2425148 h 5546035"/>
                <a:gd name="connsiteX83" fmla="*/ 6788426 w 8090452"/>
                <a:gd name="connsiteY83" fmla="*/ 2067339 h 5546035"/>
                <a:gd name="connsiteX84" fmla="*/ 6748670 w 8090452"/>
                <a:gd name="connsiteY84" fmla="*/ 1749287 h 5546035"/>
                <a:gd name="connsiteX85" fmla="*/ 6748670 w 8090452"/>
                <a:gd name="connsiteY85" fmla="*/ 1192696 h 5546035"/>
                <a:gd name="connsiteX86" fmla="*/ 6748670 w 8090452"/>
                <a:gd name="connsiteY86" fmla="*/ 685800 h 5546035"/>
                <a:gd name="connsiteX87" fmla="*/ 6798365 w 8090452"/>
                <a:gd name="connsiteY87" fmla="*/ 437322 h 5546035"/>
                <a:gd name="connsiteX88" fmla="*/ 6867939 w 8090452"/>
                <a:gd name="connsiteY88" fmla="*/ 318052 h 5546035"/>
                <a:gd name="connsiteX89" fmla="*/ 6877879 w 8090452"/>
                <a:gd name="connsiteY89" fmla="*/ 69574 h 5546035"/>
                <a:gd name="connsiteX0" fmla="*/ 6877879 w 8090452"/>
                <a:gd name="connsiteY0" fmla="*/ 69574 h 5546035"/>
                <a:gd name="connsiteX1" fmla="*/ 6708913 w 8090452"/>
                <a:gd name="connsiteY1" fmla="*/ 0 h 5546035"/>
                <a:gd name="connsiteX2" fmla="*/ 6589644 w 8090452"/>
                <a:gd name="connsiteY2" fmla="*/ 69574 h 5546035"/>
                <a:gd name="connsiteX3" fmla="*/ 6490252 w 8090452"/>
                <a:gd name="connsiteY3" fmla="*/ 268357 h 5546035"/>
                <a:gd name="connsiteX4" fmla="*/ 6440557 w 8090452"/>
                <a:gd name="connsiteY4" fmla="*/ 496957 h 5546035"/>
                <a:gd name="connsiteX5" fmla="*/ 6390861 w 8090452"/>
                <a:gd name="connsiteY5" fmla="*/ 765313 h 5546035"/>
                <a:gd name="connsiteX6" fmla="*/ 6380922 w 8090452"/>
                <a:gd name="connsiteY6" fmla="*/ 1083365 h 5546035"/>
                <a:gd name="connsiteX7" fmla="*/ 6420679 w 8090452"/>
                <a:gd name="connsiteY7" fmla="*/ 1371600 h 5546035"/>
                <a:gd name="connsiteX8" fmla="*/ 6470374 w 8090452"/>
                <a:gd name="connsiteY8" fmla="*/ 1679713 h 5546035"/>
                <a:gd name="connsiteX9" fmla="*/ 6500192 w 8090452"/>
                <a:gd name="connsiteY9" fmla="*/ 1938131 h 5546035"/>
                <a:gd name="connsiteX10" fmla="*/ 6569765 w 8090452"/>
                <a:gd name="connsiteY10" fmla="*/ 2325757 h 5546035"/>
                <a:gd name="connsiteX11" fmla="*/ 6579705 w 8090452"/>
                <a:gd name="connsiteY11" fmla="*/ 2822713 h 5546035"/>
                <a:gd name="connsiteX12" fmla="*/ 6510131 w 8090452"/>
                <a:gd name="connsiteY12" fmla="*/ 3906079 h 5546035"/>
                <a:gd name="connsiteX13" fmla="*/ 6380922 w 8090452"/>
                <a:gd name="connsiteY13" fmla="*/ 4343400 h 5546035"/>
                <a:gd name="connsiteX14" fmla="*/ 6013174 w 8090452"/>
                <a:gd name="connsiteY14" fmla="*/ 4780722 h 5546035"/>
                <a:gd name="connsiteX15" fmla="*/ 5645426 w 8090452"/>
                <a:gd name="connsiteY15" fmla="*/ 4740966 h 5546035"/>
                <a:gd name="connsiteX16" fmla="*/ 5367131 w 8090452"/>
                <a:gd name="connsiteY16" fmla="*/ 4681332 h 5546035"/>
                <a:gd name="connsiteX17" fmla="*/ 5098774 w 8090452"/>
                <a:gd name="connsiteY17" fmla="*/ 4631634 h 5546035"/>
                <a:gd name="connsiteX18" fmla="*/ 4581940 w 8090452"/>
                <a:gd name="connsiteY18" fmla="*/ 4701209 h 5546035"/>
                <a:gd name="connsiteX19" fmla="*/ 3627783 w 8090452"/>
                <a:gd name="connsiteY19" fmla="*/ 4721087 h 5546035"/>
                <a:gd name="connsiteX20" fmla="*/ 2941983 w 8090452"/>
                <a:gd name="connsiteY20" fmla="*/ 4711148 h 5546035"/>
                <a:gd name="connsiteX21" fmla="*/ 2494722 w 8090452"/>
                <a:gd name="connsiteY21" fmla="*/ 4800600 h 5546035"/>
                <a:gd name="connsiteX22" fmla="*/ 1938131 w 8090452"/>
                <a:gd name="connsiteY22" fmla="*/ 4860234 h 5546035"/>
                <a:gd name="connsiteX23" fmla="*/ 1143000 w 8090452"/>
                <a:gd name="connsiteY23" fmla="*/ 5009322 h 5546035"/>
                <a:gd name="connsiteX24" fmla="*/ 824949 w 8090452"/>
                <a:gd name="connsiteY24" fmla="*/ 5068957 h 5546035"/>
                <a:gd name="connsiteX25" fmla="*/ 367747 w 8090452"/>
                <a:gd name="connsiteY25" fmla="*/ 5307497 h 5546035"/>
                <a:gd name="connsiteX26" fmla="*/ 0 w 8090452"/>
                <a:gd name="connsiteY26" fmla="*/ 5466522 h 5546035"/>
                <a:gd name="connsiteX27" fmla="*/ 19877 w 8090452"/>
                <a:gd name="connsiteY27" fmla="*/ 5546035 h 5546035"/>
                <a:gd name="connsiteX28" fmla="*/ 208722 w 8090452"/>
                <a:gd name="connsiteY28" fmla="*/ 5426766 h 5546035"/>
                <a:gd name="connsiteX29" fmla="*/ 616226 w 8090452"/>
                <a:gd name="connsiteY29" fmla="*/ 5218044 h 5546035"/>
                <a:gd name="connsiteX30" fmla="*/ 894522 w 8090452"/>
                <a:gd name="connsiteY30" fmla="*/ 5098774 h 5546035"/>
                <a:gd name="connsiteX31" fmla="*/ 1302026 w 8090452"/>
                <a:gd name="connsiteY31" fmla="*/ 5009323 h 5546035"/>
                <a:gd name="connsiteX32" fmla="*/ 1739348 w 8090452"/>
                <a:gd name="connsiteY32" fmla="*/ 4949687 h 5546035"/>
                <a:gd name="connsiteX33" fmla="*/ 2166731 w 8090452"/>
                <a:gd name="connsiteY33" fmla="*/ 4880114 h 5546035"/>
                <a:gd name="connsiteX34" fmla="*/ 2395331 w 8090452"/>
                <a:gd name="connsiteY34" fmla="*/ 4850297 h 5546035"/>
                <a:gd name="connsiteX35" fmla="*/ 2733260 w 8090452"/>
                <a:gd name="connsiteY35" fmla="*/ 4790662 h 5546035"/>
                <a:gd name="connsiteX36" fmla="*/ 2912165 w 8090452"/>
                <a:gd name="connsiteY36" fmla="*/ 4770784 h 5546035"/>
                <a:gd name="connsiteX37" fmla="*/ 3210340 w 8090452"/>
                <a:gd name="connsiteY37" fmla="*/ 4731027 h 5546035"/>
                <a:gd name="connsiteX38" fmla="*/ 3637722 w 8090452"/>
                <a:gd name="connsiteY38" fmla="*/ 4780721 h 5546035"/>
                <a:gd name="connsiteX39" fmla="*/ 4025347 w 8090452"/>
                <a:gd name="connsiteY39" fmla="*/ 4750905 h 5546035"/>
                <a:gd name="connsiteX40" fmla="*/ 4572001 w 8090452"/>
                <a:gd name="connsiteY40" fmla="*/ 4750905 h 5546035"/>
                <a:gd name="connsiteX41" fmla="*/ 5029200 w 8090452"/>
                <a:gd name="connsiteY41" fmla="*/ 4800600 h 5546035"/>
                <a:gd name="connsiteX42" fmla="*/ 5059018 w 8090452"/>
                <a:gd name="connsiteY42" fmla="*/ 4721088 h 5546035"/>
                <a:gd name="connsiteX43" fmla="*/ 5436705 w 8090452"/>
                <a:gd name="connsiteY43" fmla="*/ 4790661 h 5546035"/>
                <a:gd name="connsiteX44" fmla="*/ 5854147 w 8090452"/>
                <a:gd name="connsiteY44" fmla="*/ 4909931 h 5546035"/>
                <a:gd name="connsiteX45" fmla="*/ 6241774 w 8090452"/>
                <a:gd name="connsiteY45" fmla="*/ 4939748 h 5546035"/>
                <a:gd name="connsiteX46" fmla="*/ 6629399 w 8090452"/>
                <a:gd name="connsiteY46" fmla="*/ 5029200 h 5546035"/>
                <a:gd name="connsiteX47" fmla="*/ 6987210 w 8090452"/>
                <a:gd name="connsiteY47" fmla="*/ 5108713 h 5546035"/>
                <a:gd name="connsiteX48" fmla="*/ 7682948 w 8090452"/>
                <a:gd name="connsiteY48" fmla="*/ 5098774 h 5546035"/>
                <a:gd name="connsiteX49" fmla="*/ 7812157 w 8090452"/>
                <a:gd name="connsiteY49" fmla="*/ 4880113 h 5546035"/>
                <a:gd name="connsiteX50" fmla="*/ 8020879 w 8090452"/>
                <a:gd name="connsiteY50" fmla="*/ 4800601 h 5546035"/>
                <a:gd name="connsiteX51" fmla="*/ 8010939 w 8090452"/>
                <a:gd name="connsiteY51" fmla="*/ 4601818 h 5546035"/>
                <a:gd name="connsiteX52" fmla="*/ 8080513 w 8090452"/>
                <a:gd name="connsiteY52" fmla="*/ 4214193 h 5546035"/>
                <a:gd name="connsiteX53" fmla="*/ 8090452 w 8090452"/>
                <a:gd name="connsiteY53" fmla="*/ 3935896 h 5546035"/>
                <a:gd name="connsiteX54" fmla="*/ 8080513 w 8090452"/>
                <a:gd name="connsiteY54" fmla="*/ 3458818 h 5546035"/>
                <a:gd name="connsiteX55" fmla="*/ 7961244 w 8090452"/>
                <a:gd name="connsiteY55" fmla="*/ 2504661 h 5546035"/>
                <a:gd name="connsiteX56" fmla="*/ 7961244 w 8090452"/>
                <a:gd name="connsiteY56" fmla="*/ 1858618 h 5546035"/>
                <a:gd name="connsiteX57" fmla="*/ 7951305 w 8090452"/>
                <a:gd name="connsiteY57" fmla="*/ 1302026 h 5546035"/>
                <a:gd name="connsiteX58" fmla="*/ 7951305 w 8090452"/>
                <a:gd name="connsiteY58" fmla="*/ 795131 h 5546035"/>
                <a:gd name="connsiteX59" fmla="*/ 7981122 w 8090452"/>
                <a:gd name="connsiteY59" fmla="*/ 417444 h 5546035"/>
                <a:gd name="connsiteX60" fmla="*/ 7981122 w 8090452"/>
                <a:gd name="connsiteY60" fmla="*/ 129209 h 5546035"/>
                <a:gd name="connsiteX61" fmla="*/ 7941365 w 8090452"/>
                <a:gd name="connsiteY61" fmla="*/ 29818 h 5546035"/>
                <a:gd name="connsiteX62" fmla="*/ 7822096 w 8090452"/>
                <a:gd name="connsiteY62" fmla="*/ 19879 h 5546035"/>
                <a:gd name="connsiteX63" fmla="*/ 7673009 w 8090452"/>
                <a:gd name="connsiteY63" fmla="*/ 208722 h 5546035"/>
                <a:gd name="connsiteX64" fmla="*/ 7643192 w 8090452"/>
                <a:gd name="connsiteY64" fmla="*/ 417444 h 5546035"/>
                <a:gd name="connsiteX65" fmla="*/ 7643192 w 8090452"/>
                <a:gd name="connsiteY65" fmla="*/ 715618 h 5546035"/>
                <a:gd name="connsiteX66" fmla="*/ 7673009 w 8090452"/>
                <a:gd name="connsiteY66" fmla="*/ 1113183 h 5546035"/>
                <a:gd name="connsiteX67" fmla="*/ 7712765 w 8090452"/>
                <a:gd name="connsiteY67" fmla="*/ 1540565 h 5546035"/>
                <a:gd name="connsiteX68" fmla="*/ 7722705 w 8090452"/>
                <a:gd name="connsiteY68" fmla="*/ 1948070 h 5546035"/>
                <a:gd name="connsiteX69" fmla="*/ 7782339 w 8090452"/>
                <a:gd name="connsiteY69" fmla="*/ 2514600 h 5546035"/>
                <a:gd name="connsiteX70" fmla="*/ 7802218 w 8090452"/>
                <a:gd name="connsiteY70" fmla="*/ 2872409 h 5546035"/>
                <a:gd name="connsiteX71" fmla="*/ 7802218 w 8090452"/>
                <a:gd name="connsiteY71" fmla="*/ 3200400 h 5546035"/>
                <a:gd name="connsiteX72" fmla="*/ 7792279 w 8090452"/>
                <a:gd name="connsiteY72" fmla="*/ 3597965 h 5546035"/>
                <a:gd name="connsiteX73" fmla="*/ 7663070 w 8090452"/>
                <a:gd name="connsiteY73" fmla="*/ 4313583 h 5546035"/>
                <a:gd name="connsiteX74" fmla="*/ 7394713 w 8090452"/>
                <a:gd name="connsiteY74" fmla="*/ 4552122 h 5546035"/>
                <a:gd name="connsiteX75" fmla="*/ 7017026 w 8090452"/>
                <a:gd name="connsiteY75" fmla="*/ 4731026 h 5546035"/>
                <a:gd name="connsiteX76" fmla="*/ 6818244 w 8090452"/>
                <a:gd name="connsiteY76" fmla="*/ 4790661 h 5546035"/>
                <a:gd name="connsiteX77" fmla="*/ 6579705 w 8090452"/>
                <a:gd name="connsiteY77" fmla="*/ 4721087 h 5546035"/>
                <a:gd name="connsiteX78" fmla="*/ 6778487 w 8090452"/>
                <a:gd name="connsiteY78" fmla="*/ 4393096 h 5546035"/>
                <a:gd name="connsiteX79" fmla="*/ 6997148 w 8090452"/>
                <a:gd name="connsiteY79" fmla="*/ 3766931 h 5546035"/>
                <a:gd name="connsiteX80" fmla="*/ 6977270 w 8090452"/>
                <a:gd name="connsiteY80" fmla="*/ 3419061 h 5546035"/>
                <a:gd name="connsiteX81" fmla="*/ 6917635 w 8090452"/>
                <a:gd name="connsiteY81" fmla="*/ 2773018 h 5546035"/>
                <a:gd name="connsiteX82" fmla="*/ 6848061 w 8090452"/>
                <a:gd name="connsiteY82" fmla="*/ 2425148 h 5546035"/>
                <a:gd name="connsiteX83" fmla="*/ 6788426 w 8090452"/>
                <a:gd name="connsiteY83" fmla="*/ 2067339 h 5546035"/>
                <a:gd name="connsiteX84" fmla="*/ 6748670 w 8090452"/>
                <a:gd name="connsiteY84" fmla="*/ 1749287 h 5546035"/>
                <a:gd name="connsiteX85" fmla="*/ 6748670 w 8090452"/>
                <a:gd name="connsiteY85" fmla="*/ 1192696 h 5546035"/>
                <a:gd name="connsiteX86" fmla="*/ 6748670 w 8090452"/>
                <a:gd name="connsiteY86" fmla="*/ 685800 h 5546035"/>
                <a:gd name="connsiteX87" fmla="*/ 6798365 w 8090452"/>
                <a:gd name="connsiteY87" fmla="*/ 437322 h 5546035"/>
                <a:gd name="connsiteX88" fmla="*/ 6867939 w 8090452"/>
                <a:gd name="connsiteY88" fmla="*/ 318052 h 5546035"/>
                <a:gd name="connsiteX89" fmla="*/ 6877879 w 8090452"/>
                <a:gd name="connsiteY89" fmla="*/ 69574 h 5546035"/>
                <a:gd name="connsiteX0" fmla="*/ 6877879 w 8090452"/>
                <a:gd name="connsiteY0" fmla="*/ 69574 h 5546035"/>
                <a:gd name="connsiteX1" fmla="*/ 6708913 w 8090452"/>
                <a:gd name="connsiteY1" fmla="*/ 0 h 5546035"/>
                <a:gd name="connsiteX2" fmla="*/ 6589644 w 8090452"/>
                <a:gd name="connsiteY2" fmla="*/ 69574 h 5546035"/>
                <a:gd name="connsiteX3" fmla="*/ 6490252 w 8090452"/>
                <a:gd name="connsiteY3" fmla="*/ 268357 h 5546035"/>
                <a:gd name="connsiteX4" fmla="*/ 6440557 w 8090452"/>
                <a:gd name="connsiteY4" fmla="*/ 496957 h 5546035"/>
                <a:gd name="connsiteX5" fmla="*/ 6390861 w 8090452"/>
                <a:gd name="connsiteY5" fmla="*/ 765313 h 5546035"/>
                <a:gd name="connsiteX6" fmla="*/ 6380922 w 8090452"/>
                <a:gd name="connsiteY6" fmla="*/ 1083365 h 5546035"/>
                <a:gd name="connsiteX7" fmla="*/ 6420679 w 8090452"/>
                <a:gd name="connsiteY7" fmla="*/ 1371600 h 5546035"/>
                <a:gd name="connsiteX8" fmla="*/ 6470374 w 8090452"/>
                <a:gd name="connsiteY8" fmla="*/ 1679713 h 5546035"/>
                <a:gd name="connsiteX9" fmla="*/ 6500192 w 8090452"/>
                <a:gd name="connsiteY9" fmla="*/ 1938131 h 5546035"/>
                <a:gd name="connsiteX10" fmla="*/ 6569765 w 8090452"/>
                <a:gd name="connsiteY10" fmla="*/ 2325757 h 5546035"/>
                <a:gd name="connsiteX11" fmla="*/ 6579705 w 8090452"/>
                <a:gd name="connsiteY11" fmla="*/ 2822713 h 5546035"/>
                <a:gd name="connsiteX12" fmla="*/ 6510131 w 8090452"/>
                <a:gd name="connsiteY12" fmla="*/ 3906079 h 5546035"/>
                <a:gd name="connsiteX13" fmla="*/ 6380922 w 8090452"/>
                <a:gd name="connsiteY13" fmla="*/ 4343400 h 5546035"/>
                <a:gd name="connsiteX14" fmla="*/ 6013174 w 8090452"/>
                <a:gd name="connsiteY14" fmla="*/ 4780722 h 5546035"/>
                <a:gd name="connsiteX15" fmla="*/ 5645426 w 8090452"/>
                <a:gd name="connsiteY15" fmla="*/ 4740966 h 5546035"/>
                <a:gd name="connsiteX16" fmla="*/ 5367131 w 8090452"/>
                <a:gd name="connsiteY16" fmla="*/ 4681332 h 5546035"/>
                <a:gd name="connsiteX17" fmla="*/ 5098774 w 8090452"/>
                <a:gd name="connsiteY17" fmla="*/ 4631634 h 5546035"/>
                <a:gd name="connsiteX18" fmla="*/ 4581940 w 8090452"/>
                <a:gd name="connsiteY18" fmla="*/ 4701209 h 5546035"/>
                <a:gd name="connsiteX19" fmla="*/ 3627783 w 8090452"/>
                <a:gd name="connsiteY19" fmla="*/ 4721087 h 5546035"/>
                <a:gd name="connsiteX20" fmla="*/ 2941983 w 8090452"/>
                <a:gd name="connsiteY20" fmla="*/ 4711148 h 5546035"/>
                <a:gd name="connsiteX21" fmla="*/ 2494722 w 8090452"/>
                <a:gd name="connsiteY21" fmla="*/ 4800600 h 5546035"/>
                <a:gd name="connsiteX22" fmla="*/ 1938131 w 8090452"/>
                <a:gd name="connsiteY22" fmla="*/ 4860234 h 5546035"/>
                <a:gd name="connsiteX23" fmla="*/ 1143000 w 8090452"/>
                <a:gd name="connsiteY23" fmla="*/ 5009322 h 5546035"/>
                <a:gd name="connsiteX24" fmla="*/ 824949 w 8090452"/>
                <a:gd name="connsiteY24" fmla="*/ 5068957 h 5546035"/>
                <a:gd name="connsiteX25" fmla="*/ 367747 w 8090452"/>
                <a:gd name="connsiteY25" fmla="*/ 5307497 h 5546035"/>
                <a:gd name="connsiteX26" fmla="*/ 0 w 8090452"/>
                <a:gd name="connsiteY26" fmla="*/ 5466522 h 5546035"/>
                <a:gd name="connsiteX27" fmla="*/ 19877 w 8090452"/>
                <a:gd name="connsiteY27" fmla="*/ 5546035 h 5546035"/>
                <a:gd name="connsiteX28" fmla="*/ 208722 w 8090452"/>
                <a:gd name="connsiteY28" fmla="*/ 5426766 h 5546035"/>
                <a:gd name="connsiteX29" fmla="*/ 616226 w 8090452"/>
                <a:gd name="connsiteY29" fmla="*/ 5218044 h 5546035"/>
                <a:gd name="connsiteX30" fmla="*/ 894522 w 8090452"/>
                <a:gd name="connsiteY30" fmla="*/ 5098774 h 5546035"/>
                <a:gd name="connsiteX31" fmla="*/ 1302026 w 8090452"/>
                <a:gd name="connsiteY31" fmla="*/ 5009323 h 5546035"/>
                <a:gd name="connsiteX32" fmla="*/ 1739348 w 8090452"/>
                <a:gd name="connsiteY32" fmla="*/ 4949687 h 5546035"/>
                <a:gd name="connsiteX33" fmla="*/ 2166731 w 8090452"/>
                <a:gd name="connsiteY33" fmla="*/ 4880114 h 5546035"/>
                <a:gd name="connsiteX34" fmla="*/ 2395331 w 8090452"/>
                <a:gd name="connsiteY34" fmla="*/ 4850297 h 5546035"/>
                <a:gd name="connsiteX35" fmla="*/ 2733260 w 8090452"/>
                <a:gd name="connsiteY35" fmla="*/ 4790662 h 5546035"/>
                <a:gd name="connsiteX36" fmla="*/ 2912165 w 8090452"/>
                <a:gd name="connsiteY36" fmla="*/ 4770784 h 5546035"/>
                <a:gd name="connsiteX37" fmla="*/ 3210340 w 8090452"/>
                <a:gd name="connsiteY37" fmla="*/ 4731027 h 5546035"/>
                <a:gd name="connsiteX38" fmla="*/ 3637722 w 8090452"/>
                <a:gd name="connsiteY38" fmla="*/ 4780721 h 5546035"/>
                <a:gd name="connsiteX39" fmla="*/ 4025347 w 8090452"/>
                <a:gd name="connsiteY39" fmla="*/ 4750905 h 5546035"/>
                <a:gd name="connsiteX40" fmla="*/ 4572001 w 8090452"/>
                <a:gd name="connsiteY40" fmla="*/ 4750905 h 5546035"/>
                <a:gd name="connsiteX41" fmla="*/ 5029200 w 8090452"/>
                <a:gd name="connsiteY41" fmla="*/ 4800600 h 5546035"/>
                <a:gd name="connsiteX42" fmla="*/ 5059018 w 8090452"/>
                <a:gd name="connsiteY42" fmla="*/ 4721088 h 5546035"/>
                <a:gd name="connsiteX43" fmla="*/ 5436705 w 8090452"/>
                <a:gd name="connsiteY43" fmla="*/ 4790661 h 5546035"/>
                <a:gd name="connsiteX44" fmla="*/ 5854147 w 8090452"/>
                <a:gd name="connsiteY44" fmla="*/ 4909931 h 5546035"/>
                <a:gd name="connsiteX45" fmla="*/ 6241774 w 8090452"/>
                <a:gd name="connsiteY45" fmla="*/ 4939748 h 5546035"/>
                <a:gd name="connsiteX46" fmla="*/ 6629399 w 8090452"/>
                <a:gd name="connsiteY46" fmla="*/ 5029200 h 5546035"/>
                <a:gd name="connsiteX47" fmla="*/ 6987210 w 8090452"/>
                <a:gd name="connsiteY47" fmla="*/ 5108713 h 5546035"/>
                <a:gd name="connsiteX48" fmla="*/ 7682948 w 8090452"/>
                <a:gd name="connsiteY48" fmla="*/ 5098774 h 5546035"/>
                <a:gd name="connsiteX49" fmla="*/ 7812157 w 8090452"/>
                <a:gd name="connsiteY49" fmla="*/ 4880113 h 5546035"/>
                <a:gd name="connsiteX50" fmla="*/ 7921488 w 8090452"/>
                <a:gd name="connsiteY50" fmla="*/ 4731027 h 5546035"/>
                <a:gd name="connsiteX51" fmla="*/ 8010939 w 8090452"/>
                <a:gd name="connsiteY51" fmla="*/ 4601818 h 5546035"/>
                <a:gd name="connsiteX52" fmla="*/ 8080513 w 8090452"/>
                <a:gd name="connsiteY52" fmla="*/ 4214193 h 5546035"/>
                <a:gd name="connsiteX53" fmla="*/ 8090452 w 8090452"/>
                <a:gd name="connsiteY53" fmla="*/ 3935896 h 5546035"/>
                <a:gd name="connsiteX54" fmla="*/ 8080513 w 8090452"/>
                <a:gd name="connsiteY54" fmla="*/ 3458818 h 5546035"/>
                <a:gd name="connsiteX55" fmla="*/ 7961244 w 8090452"/>
                <a:gd name="connsiteY55" fmla="*/ 2504661 h 5546035"/>
                <a:gd name="connsiteX56" fmla="*/ 7961244 w 8090452"/>
                <a:gd name="connsiteY56" fmla="*/ 1858618 h 5546035"/>
                <a:gd name="connsiteX57" fmla="*/ 7951305 w 8090452"/>
                <a:gd name="connsiteY57" fmla="*/ 1302026 h 5546035"/>
                <a:gd name="connsiteX58" fmla="*/ 7951305 w 8090452"/>
                <a:gd name="connsiteY58" fmla="*/ 795131 h 5546035"/>
                <a:gd name="connsiteX59" fmla="*/ 7981122 w 8090452"/>
                <a:gd name="connsiteY59" fmla="*/ 417444 h 5546035"/>
                <a:gd name="connsiteX60" fmla="*/ 7981122 w 8090452"/>
                <a:gd name="connsiteY60" fmla="*/ 129209 h 5546035"/>
                <a:gd name="connsiteX61" fmla="*/ 7941365 w 8090452"/>
                <a:gd name="connsiteY61" fmla="*/ 29818 h 5546035"/>
                <a:gd name="connsiteX62" fmla="*/ 7822096 w 8090452"/>
                <a:gd name="connsiteY62" fmla="*/ 19879 h 5546035"/>
                <a:gd name="connsiteX63" fmla="*/ 7673009 w 8090452"/>
                <a:gd name="connsiteY63" fmla="*/ 208722 h 5546035"/>
                <a:gd name="connsiteX64" fmla="*/ 7643192 w 8090452"/>
                <a:gd name="connsiteY64" fmla="*/ 417444 h 5546035"/>
                <a:gd name="connsiteX65" fmla="*/ 7643192 w 8090452"/>
                <a:gd name="connsiteY65" fmla="*/ 715618 h 5546035"/>
                <a:gd name="connsiteX66" fmla="*/ 7673009 w 8090452"/>
                <a:gd name="connsiteY66" fmla="*/ 1113183 h 5546035"/>
                <a:gd name="connsiteX67" fmla="*/ 7712765 w 8090452"/>
                <a:gd name="connsiteY67" fmla="*/ 1540565 h 5546035"/>
                <a:gd name="connsiteX68" fmla="*/ 7722705 w 8090452"/>
                <a:gd name="connsiteY68" fmla="*/ 1948070 h 5546035"/>
                <a:gd name="connsiteX69" fmla="*/ 7782339 w 8090452"/>
                <a:gd name="connsiteY69" fmla="*/ 2514600 h 5546035"/>
                <a:gd name="connsiteX70" fmla="*/ 7802218 w 8090452"/>
                <a:gd name="connsiteY70" fmla="*/ 2872409 h 5546035"/>
                <a:gd name="connsiteX71" fmla="*/ 7802218 w 8090452"/>
                <a:gd name="connsiteY71" fmla="*/ 3200400 h 5546035"/>
                <a:gd name="connsiteX72" fmla="*/ 7792279 w 8090452"/>
                <a:gd name="connsiteY72" fmla="*/ 3597965 h 5546035"/>
                <a:gd name="connsiteX73" fmla="*/ 7663070 w 8090452"/>
                <a:gd name="connsiteY73" fmla="*/ 4313583 h 5546035"/>
                <a:gd name="connsiteX74" fmla="*/ 7394713 w 8090452"/>
                <a:gd name="connsiteY74" fmla="*/ 4552122 h 5546035"/>
                <a:gd name="connsiteX75" fmla="*/ 7017026 w 8090452"/>
                <a:gd name="connsiteY75" fmla="*/ 4731026 h 5546035"/>
                <a:gd name="connsiteX76" fmla="*/ 6818244 w 8090452"/>
                <a:gd name="connsiteY76" fmla="*/ 4790661 h 5546035"/>
                <a:gd name="connsiteX77" fmla="*/ 6579705 w 8090452"/>
                <a:gd name="connsiteY77" fmla="*/ 4721087 h 5546035"/>
                <a:gd name="connsiteX78" fmla="*/ 6778487 w 8090452"/>
                <a:gd name="connsiteY78" fmla="*/ 4393096 h 5546035"/>
                <a:gd name="connsiteX79" fmla="*/ 6997148 w 8090452"/>
                <a:gd name="connsiteY79" fmla="*/ 3766931 h 5546035"/>
                <a:gd name="connsiteX80" fmla="*/ 6977270 w 8090452"/>
                <a:gd name="connsiteY80" fmla="*/ 3419061 h 5546035"/>
                <a:gd name="connsiteX81" fmla="*/ 6917635 w 8090452"/>
                <a:gd name="connsiteY81" fmla="*/ 2773018 h 5546035"/>
                <a:gd name="connsiteX82" fmla="*/ 6848061 w 8090452"/>
                <a:gd name="connsiteY82" fmla="*/ 2425148 h 5546035"/>
                <a:gd name="connsiteX83" fmla="*/ 6788426 w 8090452"/>
                <a:gd name="connsiteY83" fmla="*/ 2067339 h 5546035"/>
                <a:gd name="connsiteX84" fmla="*/ 6748670 w 8090452"/>
                <a:gd name="connsiteY84" fmla="*/ 1749287 h 5546035"/>
                <a:gd name="connsiteX85" fmla="*/ 6748670 w 8090452"/>
                <a:gd name="connsiteY85" fmla="*/ 1192696 h 5546035"/>
                <a:gd name="connsiteX86" fmla="*/ 6748670 w 8090452"/>
                <a:gd name="connsiteY86" fmla="*/ 685800 h 5546035"/>
                <a:gd name="connsiteX87" fmla="*/ 6798365 w 8090452"/>
                <a:gd name="connsiteY87" fmla="*/ 437322 h 5546035"/>
                <a:gd name="connsiteX88" fmla="*/ 6867939 w 8090452"/>
                <a:gd name="connsiteY88" fmla="*/ 318052 h 5546035"/>
                <a:gd name="connsiteX89" fmla="*/ 6877879 w 8090452"/>
                <a:gd name="connsiteY89" fmla="*/ 69574 h 5546035"/>
                <a:gd name="connsiteX0" fmla="*/ 6877879 w 8090452"/>
                <a:gd name="connsiteY0" fmla="*/ 69574 h 5546035"/>
                <a:gd name="connsiteX1" fmla="*/ 6708913 w 8090452"/>
                <a:gd name="connsiteY1" fmla="*/ 0 h 5546035"/>
                <a:gd name="connsiteX2" fmla="*/ 6589644 w 8090452"/>
                <a:gd name="connsiteY2" fmla="*/ 69574 h 5546035"/>
                <a:gd name="connsiteX3" fmla="*/ 6490252 w 8090452"/>
                <a:gd name="connsiteY3" fmla="*/ 268357 h 5546035"/>
                <a:gd name="connsiteX4" fmla="*/ 6440557 w 8090452"/>
                <a:gd name="connsiteY4" fmla="*/ 496957 h 5546035"/>
                <a:gd name="connsiteX5" fmla="*/ 6390861 w 8090452"/>
                <a:gd name="connsiteY5" fmla="*/ 765313 h 5546035"/>
                <a:gd name="connsiteX6" fmla="*/ 6380922 w 8090452"/>
                <a:gd name="connsiteY6" fmla="*/ 1083365 h 5546035"/>
                <a:gd name="connsiteX7" fmla="*/ 6420679 w 8090452"/>
                <a:gd name="connsiteY7" fmla="*/ 1371600 h 5546035"/>
                <a:gd name="connsiteX8" fmla="*/ 6470374 w 8090452"/>
                <a:gd name="connsiteY8" fmla="*/ 1679713 h 5546035"/>
                <a:gd name="connsiteX9" fmla="*/ 6500192 w 8090452"/>
                <a:gd name="connsiteY9" fmla="*/ 1938131 h 5546035"/>
                <a:gd name="connsiteX10" fmla="*/ 6569765 w 8090452"/>
                <a:gd name="connsiteY10" fmla="*/ 2325757 h 5546035"/>
                <a:gd name="connsiteX11" fmla="*/ 6579705 w 8090452"/>
                <a:gd name="connsiteY11" fmla="*/ 2822713 h 5546035"/>
                <a:gd name="connsiteX12" fmla="*/ 6510131 w 8090452"/>
                <a:gd name="connsiteY12" fmla="*/ 3906079 h 5546035"/>
                <a:gd name="connsiteX13" fmla="*/ 6380922 w 8090452"/>
                <a:gd name="connsiteY13" fmla="*/ 4343400 h 5546035"/>
                <a:gd name="connsiteX14" fmla="*/ 6013174 w 8090452"/>
                <a:gd name="connsiteY14" fmla="*/ 4780722 h 5546035"/>
                <a:gd name="connsiteX15" fmla="*/ 5645426 w 8090452"/>
                <a:gd name="connsiteY15" fmla="*/ 4740966 h 5546035"/>
                <a:gd name="connsiteX16" fmla="*/ 5367131 w 8090452"/>
                <a:gd name="connsiteY16" fmla="*/ 4681332 h 5546035"/>
                <a:gd name="connsiteX17" fmla="*/ 5098774 w 8090452"/>
                <a:gd name="connsiteY17" fmla="*/ 4631634 h 5546035"/>
                <a:gd name="connsiteX18" fmla="*/ 4581940 w 8090452"/>
                <a:gd name="connsiteY18" fmla="*/ 4701209 h 5546035"/>
                <a:gd name="connsiteX19" fmla="*/ 3627783 w 8090452"/>
                <a:gd name="connsiteY19" fmla="*/ 4721087 h 5546035"/>
                <a:gd name="connsiteX20" fmla="*/ 2941983 w 8090452"/>
                <a:gd name="connsiteY20" fmla="*/ 4711148 h 5546035"/>
                <a:gd name="connsiteX21" fmla="*/ 2494722 w 8090452"/>
                <a:gd name="connsiteY21" fmla="*/ 4800600 h 5546035"/>
                <a:gd name="connsiteX22" fmla="*/ 1938131 w 8090452"/>
                <a:gd name="connsiteY22" fmla="*/ 4860234 h 5546035"/>
                <a:gd name="connsiteX23" fmla="*/ 1143000 w 8090452"/>
                <a:gd name="connsiteY23" fmla="*/ 5009322 h 5546035"/>
                <a:gd name="connsiteX24" fmla="*/ 824949 w 8090452"/>
                <a:gd name="connsiteY24" fmla="*/ 5068957 h 5546035"/>
                <a:gd name="connsiteX25" fmla="*/ 367747 w 8090452"/>
                <a:gd name="connsiteY25" fmla="*/ 5307497 h 5546035"/>
                <a:gd name="connsiteX26" fmla="*/ 0 w 8090452"/>
                <a:gd name="connsiteY26" fmla="*/ 5466522 h 5546035"/>
                <a:gd name="connsiteX27" fmla="*/ 19877 w 8090452"/>
                <a:gd name="connsiteY27" fmla="*/ 5546035 h 5546035"/>
                <a:gd name="connsiteX28" fmla="*/ 208722 w 8090452"/>
                <a:gd name="connsiteY28" fmla="*/ 5426766 h 5546035"/>
                <a:gd name="connsiteX29" fmla="*/ 616226 w 8090452"/>
                <a:gd name="connsiteY29" fmla="*/ 5218044 h 5546035"/>
                <a:gd name="connsiteX30" fmla="*/ 894522 w 8090452"/>
                <a:gd name="connsiteY30" fmla="*/ 5098774 h 5546035"/>
                <a:gd name="connsiteX31" fmla="*/ 1302026 w 8090452"/>
                <a:gd name="connsiteY31" fmla="*/ 5009323 h 5546035"/>
                <a:gd name="connsiteX32" fmla="*/ 1739348 w 8090452"/>
                <a:gd name="connsiteY32" fmla="*/ 4949687 h 5546035"/>
                <a:gd name="connsiteX33" fmla="*/ 2166731 w 8090452"/>
                <a:gd name="connsiteY33" fmla="*/ 4880114 h 5546035"/>
                <a:gd name="connsiteX34" fmla="*/ 2395331 w 8090452"/>
                <a:gd name="connsiteY34" fmla="*/ 4850297 h 5546035"/>
                <a:gd name="connsiteX35" fmla="*/ 2733260 w 8090452"/>
                <a:gd name="connsiteY35" fmla="*/ 4790662 h 5546035"/>
                <a:gd name="connsiteX36" fmla="*/ 2912165 w 8090452"/>
                <a:gd name="connsiteY36" fmla="*/ 4770784 h 5546035"/>
                <a:gd name="connsiteX37" fmla="*/ 3210340 w 8090452"/>
                <a:gd name="connsiteY37" fmla="*/ 4731027 h 5546035"/>
                <a:gd name="connsiteX38" fmla="*/ 3637722 w 8090452"/>
                <a:gd name="connsiteY38" fmla="*/ 4780721 h 5546035"/>
                <a:gd name="connsiteX39" fmla="*/ 4025347 w 8090452"/>
                <a:gd name="connsiteY39" fmla="*/ 4750905 h 5546035"/>
                <a:gd name="connsiteX40" fmla="*/ 4572001 w 8090452"/>
                <a:gd name="connsiteY40" fmla="*/ 4750905 h 5546035"/>
                <a:gd name="connsiteX41" fmla="*/ 5029200 w 8090452"/>
                <a:gd name="connsiteY41" fmla="*/ 4800600 h 5546035"/>
                <a:gd name="connsiteX42" fmla="*/ 5059018 w 8090452"/>
                <a:gd name="connsiteY42" fmla="*/ 4721088 h 5546035"/>
                <a:gd name="connsiteX43" fmla="*/ 5436705 w 8090452"/>
                <a:gd name="connsiteY43" fmla="*/ 4790661 h 5546035"/>
                <a:gd name="connsiteX44" fmla="*/ 5854147 w 8090452"/>
                <a:gd name="connsiteY44" fmla="*/ 4909931 h 5546035"/>
                <a:gd name="connsiteX45" fmla="*/ 6241774 w 8090452"/>
                <a:gd name="connsiteY45" fmla="*/ 4939748 h 5546035"/>
                <a:gd name="connsiteX46" fmla="*/ 6629399 w 8090452"/>
                <a:gd name="connsiteY46" fmla="*/ 5029200 h 5546035"/>
                <a:gd name="connsiteX47" fmla="*/ 6987210 w 8090452"/>
                <a:gd name="connsiteY47" fmla="*/ 5108713 h 5546035"/>
                <a:gd name="connsiteX48" fmla="*/ 7623313 w 8090452"/>
                <a:gd name="connsiteY48" fmla="*/ 4959626 h 5546035"/>
                <a:gd name="connsiteX49" fmla="*/ 7812157 w 8090452"/>
                <a:gd name="connsiteY49" fmla="*/ 4880113 h 5546035"/>
                <a:gd name="connsiteX50" fmla="*/ 7921488 w 8090452"/>
                <a:gd name="connsiteY50" fmla="*/ 4731027 h 5546035"/>
                <a:gd name="connsiteX51" fmla="*/ 8010939 w 8090452"/>
                <a:gd name="connsiteY51" fmla="*/ 4601818 h 5546035"/>
                <a:gd name="connsiteX52" fmla="*/ 8080513 w 8090452"/>
                <a:gd name="connsiteY52" fmla="*/ 4214193 h 5546035"/>
                <a:gd name="connsiteX53" fmla="*/ 8090452 w 8090452"/>
                <a:gd name="connsiteY53" fmla="*/ 3935896 h 5546035"/>
                <a:gd name="connsiteX54" fmla="*/ 8080513 w 8090452"/>
                <a:gd name="connsiteY54" fmla="*/ 3458818 h 5546035"/>
                <a:gd name="connsiteX55" fmla="*/ 7961244 w 8090452"/>
                <a:gd name="connsiteY55" fmla="*/ 2504661 h 5546035"/>
                <a:gd name="connsiteX56" fmla="*/ 7961244 w 8090452"/>
                <a:gd name="connsiteY56" fmla="*/ 1858618 h 5546035"/>
                <a:gd name="connsiteX57" fmla="*/ 7951305 w 8090452"/>
                <a:gd name="connsiteY57" fmla="*/ 1302026 h 5546035"/>
                <a:gd name="connsiteX58" fmla="*/ 7951305 w 8090452"/>
                <a:gd name="connsiteY58" fmla="*/ 795131 h 5546035"/>
                <a:gd name="connsiteX59" fmla="*/ 7981122 w 8090452"/>
                <a:gd name="connsiteY59" fmla="*/ 417444 h 5546035"/>
                <a:gd name="connsiteX60" fmla="*/ 7981122 w 8090452"/>
                <a:gd name="connsiteY60" fmla="*/ 129209 h 5546035"/>
                <a:gd name="connsiteX61" fmla="*/ 7941365 w 8090452"/>
                <a:gd name="connsiteY61" fmla="*/ 29818 h 5546035"/>
                <a:gd name="connsiteX62" fmla="*/ 7822096 w 8090452"/>
                <a:gd name="connsiteY62" fmla="*/ 19879 h 5546035"/>
                <a:gd name="connsiteX63" fmla="*/ 7673009 w 8090452"/>
                <a:gd name="connsiteY63" fmla="*/ 208722 h 5546035"/>
                <a:gd name="connsiteX64" fmla="*/ 7643192 w 8090452"/>
                <a:gd name="connsiteY64" fmla="*/ 417444 h 5546035"/>
                <a:gd name="connsiteX65" fmla="*/ 7643192 w 8090452"/>
                <a:gd name="connsiteY65" fmla="*/ 715618 h 5546035"/>
                <a:gd name="connsiteX66" fmla="*/ 7673009 w 8090452"/>
                <a:gd name="connsiteY66" fmla="*/ 1113183 h 5546035"/>
                <a:gd name="connsiteX67" fmla="*/ 7712765 w 8090452"/>
                <a:gd name="connsiteY67" fmla="*/ 1540565 h 5546035"/>
                <a:gd name="connsiteX68" fmla="*/ 7722705 w 8090452"/>
                <a:gd name="connsiteY68" fmla="*/ 1948070 h 5546035"/>
                <a:gd name="connsiteX69" fmla="*/ 7782339 w 8090452"/>
                <a:gd name="connsiteY69" fmla="*/ 2514600 h 5546035"/>
                <a:gd name="connsiteX70" fmla="*/ 7802218 w 8090452"/>
                <a:gd name="connsiteY70" fmla="*/ 2872409 h 5546035"/>
                <a:gd name="connsiteX71" fmla="*/ 7802218 w 8090452"/>
                <a:gd name="connsiteY71" fmla="*/ 3200400 h 5546035"/>
                <a:gd name="connsiteX72" fmla="*/ 7792279 w 8090452"/>
                <a:gd name="connsiteY72" fmla="*/ 3597965 h 5546035"/>
                <a:gd name="connsiteX73" fmla="*/ 7663070 w 8090452"/>
                <a:gd name="connsiteY73" fmla="*/ 4313583 h 5546035"/>
                <a:gd name="connsiteX74" fmla="*/ 7394713 w 8090452"/>
                <a:gd name="connsiteY74" fmla="*/ 4552122 h 5546035"/>
                <a:gd name="connsiteX75" fmla="*/ 7017026 w 8090452"/>
                <a:gd name="connsiteY75" fmla="*/ 4731026 h 5546035"/>
                <a:gd name="connsiteX76" fmla="*/ 6818244 w 8090452"/>
                <a:gd name="connsiteY76" fmla="*/ 4790661 h 5546035"/>
                <a:gd name="connsiteX77" fmla="*/ 6579705 w 8090452"/>
                <a:gd name="connsiteY77" fmla="*/ 4721087 h 5546035"/>
                <a:gd name="connsiteX78" fmla="*/ 6778487 w 8090452"/>
                <a:gd name="connsiteY78" fmla="*/ 4393096 h 5546035"/>
                <a:gd name="connsiteX79" fmla="*/ 6997148 w 8090452"/>
                <a:gd name="connsiteY79" fmla="*/ 3766931 h 5546035"/>
                <a:gd name="connsiteX80" fmla="*/ 6977270 w 8090452"/>
                <a:gd name="connsiteY80" fmla="*/ 3419061 h 5546035"/>
                <a:gd name="connsiteX81" fmla="*/ 6917635 w 8090452"/>
                <a:gd name="connsiteY81" fmla="*/ 2773018 h 5546035"/>
                <a:gd name="connsiteX82" fmla="*/ 6848061 w 8090452"/>
                <a:gd name="connsiteY82" fmla="*/ 2425148 h 5546035"/>
                <a:gd name="connsiteX83" fmla="*/ 6788426 w 8090452"/>
                <a:gd name="connsiteY83" fmla="*/ 2067339 h 5546035"/>
                <a:gd name="connsiteX84" fmla="*/ 6748670 w 8090452"/>
                <a:gd name="connsiteY84" fmla="*/ 1749287 h 5546035"/>
                <a:gd name="connsiteX85" fmla="*/ 6748670 w 8090452"/>
                <a:gd name="connsiteY85" fmla="*/ 1192696 h 5546035"/>
                <a:gd name="connsiteX86" fmla="*/ 6748670 w 8090452"/>
                <a:gd name="connsiteY86" fmla="*/ 685800 h 5546035"/>
                <a:gd name="connsiteX87" fmla="*/ 6798365 w 8090452"/>
                <a:gd name="connsiteY87" fmla="*/ 437322 h 5546035"/>
                <a:gd name="connsiteX88" fmla="*/ 6867939 w 8090452"/>
                <a:gd name="connsiteY88" fmla="*/ 318052 h 5546035"/>
                <a:gd name="connsiteX89" fmla="*/ 6877879 w 8090452"/>
                <a:gd name="connsiteY89" fmla="*/ 69574 h 5546035"/>
                <a:gd name="connsiteX0" fmla="*/ 6877879 w 8090452"/>
                <a:gd name="connsiteY0" fmla="*/ 69574 h 5546035"/>
                <a:gd name="connsiteX1" fmla="*/ 6708913 w 8090452"/>
                <a:gd name="connsiteY1" fmla="*/ 0 h 5546035"/>
                <a:gd name="connsiteX2" fmla="*/ 6589644 w 8090452"/>
                <a:gd name="connsiteY2" fmla="*/ 69574 h 5546035"/>
                <a:gd name="connsiteX3" fmla="*/ 6490252 w 8090452"/>
                <a:gd name="connsiteY3" fmla="*/ 268357 h 5546035"/>
                <a:gd name="connsiteX4" fmla="*/ 6440557 w 8090452"/>
                <a:gd name="connsiteY4" fmla="*/ 496957 h 5546035"/>
                <a:gd name="connsiteX5" fmla="*/ 6390861 w 8090452"/>
                <a:gd name="connsiteY5" fmla="*/ 765313 h 5546035"/>
                <a:gd name="connsiteX6" fmla="*/ 6380922 w 8090452"/>
                <a:gd name="connsiteY6" fmla="*/ 1083365 h 5546035"/>
                <a:gd name="connsiteX7" fmla="*/ 6420679 w 8090452"/>
                <a:gd name="connsiteY7" fmla="*/ 1371600 h 5546035"/>
                <a:gd name="connsiteX8" fmla="*/ 6470374 w 8090452"/>
                <a:gd name="connsiteY8" fmla="*/ 1679713 h 5546035"/>
                <a:gd name="connsiteX9" fmla="*/ 6500192 w 8090452"/>
                <a:gd name="connsiteY9" fmla="*/ 1938131 h 5546035"/>
                <a:gd name="connsiteX10" fmla="*/ 6569765 w 8090452"/>
                <a:gd name="connsiteY10" fmla="*/ 2325757 h 5546035"/>
                <a:gd name="connsiteX11" fmla="*/ 6579705 w 8090452"/>
                <a:gd name="connsiteY11" fmla="*/ 2822713 h 5546035"/>
                <a:gd name="connsiteX12" fmla="*/ 6510131 w 8090452"/>
                <a:gd name="connsiteY12" fmla="*/ 3906079 h 5546035"/>
                <a:gd name="connsiteX13" fmla="*/ 6380922 w 8090452"/>
                <a:gd name="connsiteY13" fmla="*/ 4343400 h 5546035"/>
                <a:gd name="connsiteX14" fmla="*/ 6013174 w 8090452"/>
                <a:gd name="connsiteY14" fmla="*/ 4780722 h 5546035"/>
                <a:gd name="connsiteX15" fmla="*/ 5645426 w 8090452"/>
                <a:gd name="connsiteY15" fmla="*/ 4740966 h 5546035"/>
                <a:gd name="connsiteX16" fmla="*/ 5367131 w 8090452"/>
                <a:gd name="connsiteY16" fmla="*/ 4681332 h 5546035"/>
                <a:gd name="connsiteX17" fmla="*/ 5098774 w 8090452"/>
                <a:gd name="connsiteY17" fmla="*/ 4631634 h 5546035"/>
                <a:gd name="connsiteX18" fmla="*/ 4581940 w 8090452"/>
                <a:gd name="connsiteY18" fmla="*/ 4701209 h 5546035"/>
                <a:gd name="connsiteX19" fmla="*/ 3627783 w 8090452"/>
                <a:gd name="connsiteY19" fmla="*/ 4721087 h 5546035"/>
                <a:gd name="connsiteX20" fmla="*/ 2941983 w 8090452"/>
                <a:gd name="connsiteY20" fmla="*/ 4711148 h 5546035"/>
                <a:gd name="connsiteX21" fmla="*/ 2494722 w 8090452"/>
                <a:gd name="connsiteY21" fmla="*/ 4800600 h 5546035"/>
                <a:gd name="connsiteX22" fmla="*/ 1938131 w 8090452"/>
                <a:gd name="connsiteY22" fmla="*/ 4860234 h 5546035"/>
                <a:gd name="connsiteX23" fmla="*/ 1143000 w 8090452"/>
                <a:gd name="connsiteY23" fmla="*/ 5009322 h 5546035"/>
                <a:gd name="connsiteX24" fmla="*/ 824949 w 8090452"/>
                <a:gd name="connsiteY24" fmla="*/ 5068957 h 5546035"/>
                <a:gd name="connsiteX25" fmla="*/ 367747 w 8090452"/>
                <a:gd name="connsiteY25" fmla="*/ 5307497 h 5546035"/>
                <a:gd name="connsiteX26" fmla="*/ 0 w 8090452"/>
                <a:gd name="connsiteY26" fmla="*/ 5466522 h 5546035"/>
                <a:gd name="connsiteX27" fmla="*/ 19877 w 8090452"/>
                <a:gd name="connsiteY27" fmla="*/ 5546035 h 5546035"/>
                <a:gd name="connsiteX28" fmla="*/ 208722 w 8090452"/>
                <a:gd name="connsiteY28" fmla="*/ 5426766 h 5546035"/>
                <a:gd name="connsiteX29" fmla="*/ 616226 w 8090452"/>
                <a:gd name="connsiteY29" fmla="*/ 5218044 h 5546035"/>
                <a:gd name="connsiteX30" fmla="*/ 894522 w 8090452"/>
                <a:gd name="connsiteY30" fmla="*/ 5098774 h 5546035"/>
                <a:gd name="connsiteX31" fmla="*/ 1302026 w 8090452"/>
                <a:gd name="connsiteY31" fmla="*/ 5009323 h 5546035"/>
                <a:gd name="connsiteX32" fmla="*/ 1739348 w 8090452"/>
                <a:gd name="connsiteY32" fmla="*/ 4949687 h 5546035"/>
                <a:gd name="connsiteX33" fmla="*/ 2166731 w 8090452"/>
                <a:gd name="connsiteY33" fmla="*/ 4880114 h 5546035"/>
                <a:gd name="connsiteX34" fmla="*/ 2395331 w 8090452"/>
                <a:gd name="connsiteY34" fmla="*/ 4850297 h 5546035"/>
                <a:gd name="connsiteX35" fmla="*/ 2733260 w 8090452"/>
                <a:gd name="connsiteY35" fmla="*/ 4790662 h 5546035"/>
                <a:gd name="connsiteX36" fmla="*/ 2912165 w 8090452"/>
                <a:gd name="connsiteY36" fmla="*/ 4770784 h 5546035"/>
                <a:gd name="connsiteX37" fmla="*/ 3210340 w 8090452"/>
                <a:gd name="connsiteY37" fmla="*/ 4731027 h 5546035"/>
                <a:gd name="connsiteX38" fmla="*/ 3637722 w 8090452"/>
                <a:gd name="connsiteY38" fmla="*/ 4780721 h 5546035"/>
                <a:gd name="connsiteX39" fmla="*/ 4025347 w 8090452"/>
                <a:gd name="connsiteY39" fmla="*/ 4750905 h 5546035"/>
                <a:gd name="connsiteX40" fmla="*/ 4572001 w 8090452"/>
                <a:gd name="connsiteY40" fmla="*/ 4750905 h 5546035"/>
                <a:gd name="connsiteX41" fmla="*/ 4800600 w 8090452"/>
                <a:gd name="connsiteY41" fmla="*/ 4750905 h 5546035"/>
                <a:gd name="connsiteX42" fmla="*/ 5059018 w 8090452"/>
                <a:gd name="connsiteY42" fmla="*/ 4721088 h 5546035"/>
                <a:gd name="connsiteX43" fmla="*/ 5436705 w 8090452"/>
                <a:gd name="connsiteY43" fmla="*/ 4790661 h 5546035"/>
                <a:gd name="connsiteX44" fmla="*/ 5854147 w 8090452"/>
                <a:gd name="connsiteY44" fmla="*/ 4909931 h 5546035"/>
                <a:gd name="connsiteX45" fmla="*/ 6241774 w 8090452"/>
                <a:gd name="connsiteY45" fmla="*/ 4939748 h 5546035"/>
                <a:gd name="connsiteX46" fmla="*/ 6629399 w 8090452"/>
                <a:gd name="connsiteY46" fmla="*/ 5029200 h 5546035"/>
                <a:gd name="connsiteX47" fmla="*/ 6987210 w 8090452"/>
                <a:gd name="connsiteY47" fmla="*/ 5108713 h 5546035"/>
                <a:gd name="connsiteX48" fmla="*/ 7623313 w 8090452"/>
                <a:gd name="connsiteY48" fmla="*/ 4959626 h 5546035"/>
                <a:gd name="connsiteX49" fmla="*/ 7812157 w 8090452"/>
                <a:gd name="connsiteY49" fmla="*/ 4880113 h 5546035"/>
                <a:gd name="connsiteX50" fmla="*/ 7921488 w 8090452"/>
                <a:gd name="connsiteY50" fmla="*/ 4731027 h 5546035"/>
                <a:gd name="connsiteX51" fmla="*/ 8010939 w 8090452"/>
                <a:gd name="connsiteY51" fmla="*/ 4601818 h 5546035"/>
                <a:gd name="connsiteX52" fmla="*/ 8080513 w 8090452"/>
                <a:gd name="connsiteY52" fmla="*/ 4214193 h 5546035"/>
                <a:gd name="connsiteX53" fmla="*/ 8090452 w 8090452"/>
                <a:gd name="connsiteY53" fmla="*/ 3935896 h 5546035"/>
                <a:gd name="connsiteX54" fmla="*/ 8080513 w 8090452"/>
                <a:gd name="connsiteY54" fmla="*/ 3458818 h 5546035"/>
                <a:gd name="connsiteX55" fmla="*/ 7961244 w 8090452"/>
                <a:gd name="connsiteY55" fmla="*/ 2504661 h 5546035"/>
                <a:gd name="connsiteX56" fmla="*/ 7961244 w 8090452"/>
                <a:gd name="connsiteY56" fmla="*/ 1858618 h 5546035"/>
                <a:gd name="connsiteX57" fmla="*/ 7951305 w 8090452"/>
                <a:gd name="connsiteY57" fmla="*/ 1302026 h 5546035"/>
                <a:gd name="connsiteX58" fmla="*/ 7951305 w 8090452"/>
                <a:gd name="connsiteY58" fmla="*/ 795131 h 5546035"/>
                <a:gd name="connsiteX59" fmla="*/ 7981122 w 8090452"/>
                <a:gd name="connsiteY59" fmla="*/ 417444 h 5546035"/>
                <a:gd name="connsiteX60" fmla="*/ 7981122 w 8090452"/>
                <a:gd name="connsiteY60" fmla="*/ 129209 h 5546035"/>
                <a:gd name="connsiteX61" fmla="*/ 7941365 w 8090452"/>
                <a:gd name="connsiteY61" fmla="*/ 29818 h 5546035"/>
                <a:gd name="connsiteX62" fmla="*/ 7822096 w 8090452"/>
                <a:gd name="connsiteY62" fmla="*/ 19879 h 5546035"/>
                <a:gd name="connsiteX63" fmla="*/ 7673009 w 8090452"/>
                <a:gd name="connsiteY63" fmla="*/ 208722 h 5546035"/>
                <a:gd name="connsiteX64" fmla="*/ 7643192 w 8090452"/>
                <a:gd name="connsiteY64" fmla="*/ 417444 h 5546035"/>
                <a:gd name="connsiteX65" fmla="*/ 7643192 w 8090452"/>
                <a:gd name="connsiteY65" fmla="*/ 715618 h 5546035"/>
                <a:gd name="connsiteX66" fmla="*/ 7673009 w 8090452"/>
                <a:gd name="connsiteY66" fmla="*/ 1113183 h 5546035"/>
                <a:gd name="connsiteX67" fmla="*/ 7712765 w 8090452"/>
                <a:gd name="connsiteY67" fmla="*/ 1540565 h 5546035"/>
                <a:gd name="connsiteX68" fmla="*/ 7722705 w 8090452"/>
                <a:gd name="connsiteY68" fmla="*/ 1948070 h 5546035"/>
                <a:gd name="connsiteX69" fmla="*/ 7782339 w 8090452"/>
                <a:gd name="connsiteY69" fmla="*/ 2514600 h 5546035"/>
                <a:gd name="connsiteX70" fmla="*/ 7802218 w 8090452"/>
                <a:gd name="connsiteY70" fmla="*/ 2872409 h 5546035"/>
                <a:gd name="connsiteX71" fmla="*/ 7802218 w 8090452"/>
                <a:gd name="connsiteY71" fmla="*/ 3200400 h 5546035"/>
                <a:gd name="connsiteX72" fmla="*/ 7792279 w 8090452"/>
                <a:gd name="connsiteY72" fmla="*/ 3597965 h 5546035"/>
                <a:gd name="connsiteX73" fmla="*/ 7663070 w 8090452"/>
                <a:gd name="connsiteY73" fmla="*/ 4313583 h 5546035"/>
                <a:gd name="connsiteX74" fmla="*/ 7394713 w 8090452"/>
                <a:gd name="connsiteY74" fmla="*/ 4552122 h 5546035"/>
                <a:gd name="connsiteX75" fmla="*/ 7017026 w 8090452"/>
                <a:gd name="connsiteY75" fmla="*/ 4731026 h 5546035"/>
                <a:gd name="connsiteX76" fmla="*/ 6818244 w 8090452"/>
                <a:gd name="connsiteY76" fmla="*/ 4790661 h 5546035"/>
                <a:gd name="connsiteX77" fmla="*/ 6579705 w 8090452"/>
                <a:gd name="connsiteY77" fmla="*/ 4721087 h 5546035"/>
                <a:gd name="connsiteX78" fmla="*/ 6778487 w 8090452"/>
                <a:gd name="connsiteY78" fmla="*/ 4393096 h 5546035"/>
                <a:gd name="connsiteX79" fmla="*/ 6997148 w 8090452"/>
                <a:gd name="connsiteY79" fmla="*/ 3766931 h 5546035"/>
                <a:gd name="connsiteX80" fmla="*/ 6977270 w 8090452"/>
                <a:gd name="connsiteY80" fmla="*/ 3419061 h 5546035"/>
                <a:gd name="connsiteX81" fmla="*/ 6917635 w 8090452"/>
                <a:gd name="connsiteY81" fmla="*/ 2773018 h 5546035"/>
                <a:gd name="connsiteX82" fmla="*/ 6848061 w 8090452"/>
                <a:gd name="connsiteY82" fmla="*/ 2425148 h 5546035"/>
                <a:gd name="connsiteX83" fmla="*/ 6788426 w 8090452"/>
                <a:gd name="connsiteY83" fmla="*/ 2067339 h 5546035"/>
                <a:gd name="connsiteX84" fmla="*/ 6748670 w 8090452"/>
                <a:gd name="connsiteY84" fmla="*/ 1749287 h 5546035"/>
                <a:gd name="connsiteX85" fmla="*/ 6748670 w 8090452"/>
                <a:gd name="connsiteY85" fmla="*/ 1192696 h 5546035"/>
                <a:gd name="connsiteX86" fmla="*/ 6748670 w 8090452"/>
                <a:gd name="connsiteY86" fmla="*/ 685800 h 5546035"/>
                <a:gd name="connsiteX87" fmla="*/ 6798365 w 8090452"/>
                <a:gd name="connsiteY87" fmla="*/ 437322 h 5546035"/>
                <a:gd name="connsiteX88" fmla="*/ 6867939 w 8090452"/>
                <a:gd name="connsiteY88" fmla="*/ 318052 h 5546035"/>
                <a:gd name="connsiteX89" fmla="*/ 6877879 w 8090452"/>
                <a:gd name="connsiteY89" fmla="*/ 69574 h 5546035"/>
                <a:gd name="connsiteX0" fmla="*/ 6877879 w 8090452"/>
                <a:gd name="connsiteY0" fmla="*/ 69574 h 5546035"/>
                <a:gd name="connsiteX1" fmla="*/ 6708913 w 8090452"/>
                <a:gd name="connsiteY1" fmla="*/ 0 h 5546035"/>
                <a:gd name="connsiteX2" fmla="*/ 6589644 w 8090452"/>
                <a:gd name="connsiteY2" fmla="*/ 69574 h 5546035"/>
                <a:gd name="connsiteX3" fmla="*/ 6490252 w 8090452"/>
                <a:gd name="connsiteY3" fmla="*/ 268357 h 5546035"/>
                <a:gd name="connsiteX4" fmla="*/ 6440557 w 8090452"/>
                <a:gd name="connsiteY4" fmla="*/ 496957 h 5546035"/>
                <a:gd name="connsiteX5" fmla="*/ 6390861 w 8090452"/>
                <a:gd name="connsiteY5" fmla="*/ 765313 h 5546035"/>
                <a:gd name="connsiteX6" fmla="*/ 6380922 w 8090452"/>
                <a:gd name="connsiteY6" fmla="*/ 1083365 h 5546035"/>
                <a:gd name="connsiteX7" fmla="*/ 6420679 w 8090452"/>
                <a:gd name="connsiteY7" fmla="*/ 1371600 h 5546035"/>
                <a:gd name="connsiteX8" fmla="*/ 6470374 w 8090452"/>
                <a:gd name="connsiteY8" fmla="*/ 1679713 h 5546035"/>
                <a:gd name="connsiteX9" fmla="*/ 6500192 w 8090452"/>
                <a:gd name="connsiteY9" fmla="*/ 1938131 h 5546035"/>
                <a:gd name="connsiteX10" fmla="*/ 6569765 w 8090452"/>
                <a:gd name="connsiteY10" fmla="*/ 2325757 h 5546035"/>
                <a:gd name="connsiteX11" fmla="*/ 6579705 w 8090452"/>
                <a:gd name="connsiteY11" fmla="*/ 2822713 h 5546035"/>
                <a:gd name="connsiteX12" fmla="*/ 6510131 w 8090452"/>
                <a:gd name="connsiteY12" fmla="*/ 3906079 h 5546035"/>
                <a:gd name="connsiteX13" fmla="*/ 6380922 w 8090452"/>
                <a:gd name="connsiteY13" fmla="*/ 4343400 h 5546035"/>
                <a:gd name="connsiteX14" fmla="*/ 6013174 w 8090452"/>
                <a:gd name="connsiteY14" fmla="*/ 4780722 h 5546035"/>
                <a:gd name="connsiteX15" fmla="*/ 5645426 w 8090452"/>
                <a:gd name="connsiteY15" fmla="*/ 4740966 h 5546035"/>
                <a:gd name="connsiteX16" fmla="*/ 5367131 w 8090452"/>
                <a:gd name="connsiteY16" fmla="*/ 4681332 h 5546035"/>
                <a:gd name="connsiteX17" fmla="*/ 5098774 w 8090452"/>
                <a:gd name="connsiteY17" fmla="*/ 4631634 h 5546035"/>
                <a:gd name="connsiteX18" fmla="*/ 4581940 w 8090452"/>
                <a:gd name="connsiteY18" fmla="*/ 4701209 h 5546035"/>
                <a:gd name="connsiteX19" fmla="*/ 3627783 w 8090452"/>
                <a:gd name="connsiteY19" fmla="*/ 4721087 h 5546035"/>
                <a:gd name="connsiteX20" fmla="*/ 2941983 w 8090452"/>
                <a:gd name="connsiteY20" fmla="*/ 4711148 h 5546035"/>
                <a:gd name="connsiteX21" fmla="*/ 2494722 w 8090452"/>
                <a:gd name="connsiteY21" fmla="*/ 4800600 h 5546035"/>
                <a:gd name="connsiteX22" fmla="*/ 1938131 w 8090452"/>
                <a:gd name="connsiteY22" fmla="*/ 4860234 h 5546035"/>
                <a:gd name="connsiteX23" fmla="*/ 1143000 w 8090452"/>
                <a:gd name="connsiteY23" fmla="*/ 5009322 h 5546035"/>
                <a:gd name="connsiteX24" fmla="*/ 824949 w 8090452"/>
                <a:gd name="connsiteY24" fmla="*/ 5068957 h 5546035"/>
                <a:gd name="connsiteX25" fmla="*/ 367747 w 8090452"/>
                <a:gd name="connsiteY25" fmla="*/ 5307497 h 5546035"/>
                <a:gd name="connsiteX26" fmla="*/ 0 w 8090452"/>
                <a:gd name="connsiteY26" fmla="*/ 5466522 h 5546035"/>
                <a:gd name="connsiteX27" fmla="*/ 19877 w 8090452"/>
                <a:gd name="connsiteY27" fmla="*/ 5546035 h 5546035"/>
                <a:gd name="connsiteX28" fmla="*/ 208722 w 8090452"/>
                <a:gd name="connsiteY28" fmla="*/ 5426766 h 5546035"/>
                <a:gd name="connsiteX29" fmla="*/ 616226 w 8090452"/>
                <a:gd name="connsiteY29" fmla="*/ 5218044 h 5546035"/>
                <a:gd name="connsiteX30" fmla="*/ 894522 w 8090452"/>
                <a:gd name="connsiteY30" fmla="*/ 5098774 h 5546035"/>
                <a:gd name="connsiteX31" fmla="*/ 1302026 w 8090452"/>
                <a:gd name="connsiteY31" fmla="*/ 5009323 h 5546035"/>
                <a:gd name="connsiteX32" fmla="*/ 1739348 w 8090452"/>
                <a:gd name="connsiteY32" fmla="*/ 4949687 h 5546035"/>
                <a:gd name="connsiteX33" fmla="*/ 2166731 w 8090452"/>
                <a:gd name="connsiteY33" fmla="*/ 4880114 h 5546035"/>
                <a:gd name="connsiteX34" fmla="*/ 2395331 w 8090452"/>
                <a:gd name="connsiteY34" fmla="*/ 4850297 h 5546035"/>
                <a:gd name="connsiteX35" fmla="*/ 2733260 w 8090452"/>
                <a:gd name="connsiteY35" fmla="*/ 4790662 h 5546035"/>
                <a:gd name="connsiteX36" fmla="*/ 2912165 w 8090452"/>
                <a:gd name="connsiteY36" fmla="*/ 4770784 h 5546035"/>
                <a:gd name="connsiteX37" fmla="*/ 3210340 w 8090452"/>
                <a:gd name="connsiteY37" fmla="*/ 4731027 h 5546035"/>
                <a:gd name="connsiteX38" fmla="*/ 3637722 w 8090452"/>
                <a:gd name="connsiteY38" fmla="*/ 4780721 h 5546035"/>
                <a:gd name="connsiteX39" fmla="*/ 4025347 w 8090452"/>
                <a:gd name="connsiteY39" fmla="*/ 4750905 h 5546035"/>
                <a:gd name="connsiteX40" fmla="*/ 4572001 w 8090452"/>
                <a:gd name="connsiteY40" fmla="*/ 4750905 h 5546035"/>
                <a:gd name="connsiteX41" fmla="*/ 4800600 w 8090452"/>
                <a:gd name="connsiteY41" fmla="*/ 4750905 h 5546035"/>
                <a:gd name="connsiteX42" fmla="*/ 5059018 w 8090452"/>
                <a:gd name="connsiteY42" fmla="*/ 4721088 h 5546035"/>
                <a:gd name="connsiteX43" fmla="*/ 5436705 w 8090452"/>
                <a:gd name="connsiteY43" fmla="*/ 4790661 h 5546035"/>
                <a:gd name="connsiteX44" fmla="*/ 5854147 w 8090452"/>
                <a:gd name="connsiteY44" fmla="*/ 4909931 h 5546035"/>
                <a:gd name="connsiteX45" fmla="*/ 6241774 w 8090452"/>
                <a:gd name="connsiteY45" fmla="*/ 4939748 h 5546035"/>
                <a:gd name="connsiteX46" fmla="*/ 6629399 w 8090452"/>
                <a:gd name="connsiteY46" fmla="*/ 5029200 h 5546035"/>
                <a:gd name="connsiteX47" fmla="*/ 6987210 w 8090452"/>
                <a:gd name="connsiteY47" fmla="*/ 5108713 h 5546035"/>
                <a:gd name="connsiteX48" fmla="*/ 7623313 w 8090452"/>
                <a:gd name="connsiteY48" fmla="*/ 4959626 h 5546035"/>
                <a:gd name="connsiteX49" fmla="*/ 7812157 w 8090452"/>
                <a:gd name="connsiteY49" fmla="*/ 4880113 h 5546035"/>
                <a:gd name="connsiteX50" fmla="*/ 7921488 w 8090452"/>
                <a:gd name="connsiteY50" fmla="*/ 4731027 h 5546035"/>
                <a:gd name="connsiteX51" fmla="*/ 8010939 w 8090452"/>
                <a:gd name="connsiteY51" fmla="*/ 4601818 h 5546035"/>
                <a:gd name="connsiteX52" fmla="*/ 8080513 w 8090452"/>
                <a:gd name="connsiteY52" fmla="*/ 4214193 h 5546035"/>
                <a:gd name="connsiteX53" fmla="*/ 8090452 w 8090452"/>
                <a:gd name="connsiteY53" fmla="*/ 3935896 h 5546035"/>
                <a:gd name="connsiteX54" fmla="*/ 8080513 w 8090452"/>
                <a:gd name="connsiteY54" fmla="*/ 3458818 h 5546035"/>
                <a:gd name="connsiteX55" fmla="*/ 7961244 w 8090452"/>
                <a:gd name="connsiteY55" fmla="*/ 2504661 h 5546035"/>
                <a:gd name="connsiteX56" fmla="*/ 7961244 w 8090452"/>
                <a:gd name="connsiteY56" fmla="*/ 1858618 h 5546035"/>
                <a:gd name="connsiteX57" fmla="*/ 7951305 w 8090452"/>
                <a:gd name="connsiteY57" fmla="*/ 1302026 h 5546035"/>
                <a:gd name="connsiteX58" fmla="*/ 7951305 w 8090452"/>
                <a:gd name="connsiteY58" fmla="*/ 795131 h 5546035"/>
                <a:gd name="connsiteX59" fmla="*/ 7981122 w 8090452"/>
                <a:gd name="connsiteY59" fmla="*/ 417444 h 5546035"/>
                <a:gd name="connsiteX60" fmla="*/ 7981122 w 8090452"/>
                <a:gd name="connsiteY60" fmla="*/ 129209 h 5546035"/>
                <a:gd name="connsiteX61" fmla="*/ 7941365 w 8090452"/>
                <a:gd name="connsiteY61" fmla="*/ 29818 h 5546035"/>
                <a:gd name="connsiteX62" fmla="*/ 7822096 w 8090452"/>
                <a:gd name="connsiteY62" fmla="*/ 19879 h 5546035"/>
                <a:gd name="connsiteX63" fmla="*/ 7673009 w 8090452"/>
                <a:gd name="connsiteY63" fmla="*/ 208722 h 5546035"/>
                <a:gd name="connsiteX64" fmla="*/ 7643192 w 8090452"/>
                <a:gd name="connsiteY64" fmla="*/ 417444 h 5546035"/>
                <a:gd name="connsiteX65" fmla="*/ 7643192 w 8090452"/>
                <a:gd name="connsiteY65" fmla="*/ 715618 h 5546035"/>
                <a:gd name="connsiteX66" fmla="*/ 7673009 w 8090452"/>
                <a:gd name="connsiteY66" fmla="*/ 1113183 h 5546035"/>
                <a:gd name="connsiteX67" fmla="*/ 7712765 w 8090452"/>
                <a:gd name="connsiteY67" fmla="*/ 1540565 h 5546035"/>
                <a:gd name="connsiteX68" fmla="*/ 7722705 w 8090452"/>
                <a:gd name="connsiteY68" fmla="*/ 1948070 h 5546035"/>
                <a:gd name="connsiteX69" fmla="*/ 7782339 w 8090452"/>
                <a:gd name="connsiteY69" fmla="*/ 2514600 h 5546035"/>
                <a:gd name="connsiteX70" fmla="*/ 7802218 w 8090452"/>
                <a:gd name="connsiteY70" fmla="*/ 2872409 h 5546035"/>
                <a:gd name="connsiteX71" fmla="*/ 7802218 w 8090452"/>
                <a:gd name="connsiteY71" fmla="*/ 3200400 h 5546035"/>
                <a:gd name="connsiteX72" fmla="*/ 7792279 w 8090452"/>
                <a:gd name="connsiteY72" fmla="*/ 3597965 h 5546035"/>
                <a:gd name="connsiteX73" fmla="*/ 7663070 w 8090452"/>
                <a:gd name="connsiteY73" fmla="*/ 4313583 h 5546035"/>
                <a:gd name="connsiteX74" fmla="*/ 7394713 w 8090452"/>
                <a:gd name="connsiteY74" fmla="*/ 4552122 h 5546035"/>
                <a:gd name="connsiteX75" fmla="*/ 7017026 w 8090452"/>
                <a:gd name="connsiteY75" fmla="*/ 4731026 h 5546035"/>
                <a:gd name="connsiteX76" fmla="*/ 6818244 w 8090452"/>
                <a:gd name="connsiteY76" fmla="*/ 4790661 h 5546035"/>
                <a:gd name="connsiteX77" fmla="*/ 6579705 w 8090452"/>
                <a:gd name="connsiteY77" fmla="*/ 4721087 h 5546035"/>
                <a:gd name="connsiteX78" fmla="*/ 6778487 w 8090452"/>
                <a:gd name="connsiteY78" fmla="*/ 4393096 h 5546035"/>
                <a:gd name="connsiteX79" fmla="*/ 6997148 w 8090452"/>
                <a:gd name="connsiteY79" fmla="*/ 3766931 h 5546035"/>
                <a:gd name="connsiteX80" fmla="*/ 6977270 w 8090452"/>
                <a:gd name="connsiteY80" fmla="*/ 3419061 h 5546035"/>
                <a:gd name="connsiteX81" fmla="*/ 6917635 w 8090452"/>
                <a:gd name="connsiteY81" fmla="*/ 2773018 h 5546035"/>
                <a:gd name="connsiteX82" fmla="*/ 6848061 w 8090452"/>
                <a:gd name="connsiteY82" fmla="*/ 2425148 h 5546035"/>
                <a:gd name="connsiteX83" fmla="*/ 6788426 w 8090452"/>
                <a:gd name="connsiteY83" fmla="*/ 2067339 h 5546035"/>
                <a:gd name="connsiteX84" fmla="*/ 6748670 w 8090452"/>
                <a:gd name="connsiteY84" fmla="*/ 1749287 h 5546035"/>
                <a:gd name="connsiteX85" fmla="*/ 6748670 w 8090452"/>
                <a:gd name="connsiteY85" fmla="*/ 1192696 h 5546035"/>
                <a:gd name="connsiteX86" fmla="*/ 6748670 w 8090452"/>
                <a:gd name="connsiteY86" fmla="*/ 685800 h 5546035"/>
                <a:gd name="connsiteX87" fmla="*/ 6798365 w 8090452"/>
                <a:gd name="connsiteY87" fmla="*/ 437322 h 5546035"/>
                <a:gd name="connsiteX88" fmla="*/ 6867939 w 8090452"/>
                <a:gd name="connsiteY88" fmla="*/ 318052 h 5546035"/>
                <a:gd name="connsiteX89" fmla="*/ 6877879 w 8090452"/>
                <a:gd name="connsiteY89" fmla="*/ 69574 h 5546035"/>
                <a:gd name="connsiteX0" fmla="*/ 6877879 w 8090452"/>
                <a:gd name="connsiteY0" fmla="*/ 69574 h 5546035"/>
                <a:gd name="connsiteX1" fmla="*/ 6708913 w 8090452"/>
                <a:gd name="connsiteY1" fmla="*/ 0 h 5546035"/>
                <a:gd name="connsiteX2" fmla="*/ 6589644 w 8090452"/>
                <a:gd name="connsiteY2" fmla="*/ 69574 h 5546035"/>
                <a:gd name="connsiteX3" fmla="*/ 6490252 w 8090452"/>
                <a:gd name="connsiteY3" fmla="*/ 268357 h 5546035"/>
                <a:gd name="connsiteX4" fmla="*/ 6440557 w 8090452"/>
                <a:gd name="connsiteY4" fmla="*/ 496957 h 5546035"/>
                <a:gd name="connsiteX5" fmla="*/ 6390861 w 8090452"/>
                <a:gd name="connsiteY5" fmla="*/ 765313 h 5546035"/>
                <a:gd name="connsiteX6" fmla="*/ 6380922 w 8090452"/>
                <a:gd name="connsiteY6" fmla="*/ 1083365 h 5546035"/>
                <a:gd name="connsiteX7" fmla="*/ 6420679 w 8090452"/>
                <a:gd name="connsiteY7" fmla="*/ 1371600 h 5546035"/>
                <a:gd name="connsiteX8" fmla="*/ 6470374 w 8090452"/>
                <a:gd name="connsiteY8" fmla="*/ 1679713 h 5546035"/>
                <a:gd name="connsiteX9" fmla="*/ 6500192 w 8090452"/>
                <a:gd name="connsiteY9" fmla="*/ 1938131 h 5546035"/>
                <a:gd name="connsiteX10" fmla="*/ 6569765 w 8090452"/>
                <a:gd name="connsiteY10" fmla="*/ 2325757 h 5546035"/>
                <a:gd name="connsiteX11" fmla="*/ 6579705 w 8090452"/>
                <a:gd name="connsiteY11" fmla="*/ 2822713 h 5546035"/>
                <a:gd name="connsiteX12" fmla="*/ 6510131 w 8090452"/>
                <a:gd name="connsiteY12" fmla="*/ 3906079 h 5546035"/>
                <a:gd name="connsiteX13" fmla="*/ 6380922 w 8090452"/>
                <a:gd name="connsiteY13" fmla="*/ 4343400 h 5546035"/>
                <a:gd name="connsiteX14" fmla="*/ 6013174 w 8090452"/>
                <a:gd name="connsiteY14" fmla="*/ 4780722 h 5546035"/>
                <a:gd name="connsiteX15" fmla="*/ 5645426 w 8090452"/>
                <a:gd name="connsiteY15" fmla="*/ 4740966 h 5546035"/>
                <a:gd name="connsiteX16" fmla="*/ 5367131 w 8090452"/>
                <a:gd name="connsiteY16" fmla="*/ 4681332 h 5546035"/>
                <a:gd name="connsiteX17" fmla="*/ 5098774 w 8090452"/>
                <a:gd name="connsiteY17" fmla="*/ 4631634 h 5546035"/>
                <a:gd name="connsiteX18" fmla="*/ 4581940 w 8090452"/>
                <a:gd name="connsiteY18" fmla="*/ 4701209 h 5546035"/>
                <a:gd name="connsiteX19" fmla="*/ 3627783 w 8090452"/>
                <a:gd name="connsiteY19" fmla="*/ 4721087 h 5546035"/>
                <a:gd name="connsiteX20" fmla="*/ 2941983 w 8090452"/>
                <a:gd name="connsiteY20" fmla="*/ 4711148 h 5546035"/>
                <a:gd name="connsiteX21" fmla="*/ 2494722 w 8090452"/>
                <a:gd name="connsiteY21" fmla="*/ 4800600 h 5546035"/>
                <a:gd name="connsiteX22" fmla="*/ 1938131 w 8090452"/>
                <a:gd name="connsiteY22" fmla="*/ 4860234 h 5546035"/>
                <a:gd name="connsiteX23" fmla="*/ 1143000 w 8090452"/>
                <a:gd name="connsiteY23" fmla="*/ 5009322 h 5546035"/>
                <a:gd name="connsiteX24" fmla="*/ 824949 w 8090452"/>
                <a:gd name="connsiteY24" fmla="*/ 5068957 h 5546035"/>
                <a:gd name="connsiteX25" fmla="*/ 367747 w 8090452"/>
                <a:gd name="connsiteY25" fmla="*/ 5307497 h 5546035"/>
                <a:gd name="connsiteX26" fmla="*/ 0 w 8090452"/>
                <a:gd name="connsiteY26" fmla="*/ 5466522 h 5546035"/>
                <a:gd name="connsiteX27" fmla="*/ 19877 w 8090452"/>
                <a:gd name="connsiteY27" fmla="*/ 5546035 h 5546035"/>
                <a:gd name="connsiteX28" fmla="*/ 208722 w 8090452"/>
                <a:gd name="connsiteY28" fmla="*/ 5426766 h 5546035"/>
                <a:gd name="connsiteX29" fmla="*/ 616226 w 8090452"/>
                <a:gd name="connsiteY29" fmla="*/ 5218044 h 5546035"/>
                <a:gd name="connsiteX30" fmla="*/ 894522 w 8090452"/>
                <a:gd name="connsiteY30" fmla="*/ 5098774 h 5546035"/>
                <a:gd name="connsiteX31" fmla="*/ 1302026 w 8090452"/>
                <a:gd name="connsiteY31" fmla="*/ 5009323 h 5546035"/>
                <a:gd name="connsiteX32" fmla="*/ 1739348 w 8090452"/>
                <a:gd name="connsiteY32" fmla="*/ 4949687 h 5546035"/>
                <a:gd name="connsiteX33" fmla="*/ 2166731 w 8090452"/>
                <a:gd name="connsiteY33" fmla="*/ 4880114 h 5546035"/>
                <a:gd name="connsiteX34" fmla="*/ 2395331 w 8090452"/>
                <a:gd name="connsiteY34" fmla="*/ 4850297 h 5546035"/>
                <a:gd name="connsiteX35" fmla="*/ 2733260 w 8090452"/>
                <a:gd name="connsiteY35" fmla="*/ 4790662 h 5546035"/>
                <a:gd name="connsiteX36" fmla="*/ 2912165 w 8090452"/>
                <a:gd name="connsiteY36" fmla="*/ 4770784 h 5546035"/>
                <a:gd name="connsiteX37" fmla="*/ 3150705 w 8090452"/>
                <a:gd name="connsiteY37" fmla="*/ 4770784 h 5546035"/>
                <a:gd name="connsiteX38" fmla="*/ 3637722 w 8090452"/>
                <a:gd name="connsiteY38" fmla="*/ 4780721 h 5546035"/>
                <a:gd name="connsiteX39" fmla="*/ 4025347 w 8090452"/>
                <a:gd name="connsiteY39" fmla="*/ 4750905 h 5546035"/>
                <a:gd name="connsiteX40" fmla="*/ 4572001 w 8090452"/>
                <a:gd name="connsiteY40" fmla="*/ 4750905 h 5546035"/>
                <a:gd name="connsiteX41" fmla="*/ 4800600 w 8090452"/>
                <a:gd name="connsiteY41" fmla="*/ 4750905 h 5546035"/>
                <a:gd name="connsiteX42" fmla="*/ 5059018 w 8090452"/>
                <a:gd name="connsiteY42" fmla="*/ 4721088 h 5546035"/>
                <a:gd name="connsiteX43" fmla="*/ 5436705 w 8090452"/>
                <a:gd name="connsiteY43" fmla="*/ 4790661 h 5546035"/>
                <a:gd name="connsiteX44" fmla="*/ 5854147 w 8090452"/>
                <a:gd name="connsiteY44" fmla="*/ 4909931 h 5546035"/>
                <a:gd name="connsiteX45" fmla="*/ 6241774 w 8090452"/>
                <a:gd name="connsiteY45" fmla="*/ 4939748 h 5546035"/>
                <a:gd name="connsiteX46" fmla="*/ 6629399 w 8090452"/>
                <a:gd name="connsiteY46" fmla="*/ 5029200 h 5546035"/>
                <a:gd name="connsiteX47" fmla="*/ 6987210 w 8090452"/>
                <a:gd name="connsiteY47" fmla="*/ 5108713 h 5546035"/>
                <a:gd name="connsiteX48" fmla="*/ 7623313 w 8090452"/>
                <a:gd name="connsiteY48" fmla="*/ 4959626 h 5546035"/>
                <a:gd name="connsiteX49" fmla="*/ 7812157 w 8090452"/>
                <a:gd name="connsiteY49" fmla="*/ 4880113 h 5546035"/>
                <a:gd name="connsiteX50" fmla="*/ 7921488 w 8090452"/>
                <a:gd name="connsiteY50" fmla="*/ 4731027 h 5546035"/>
                <a:gd name="connsiteX51" fmla="*/ 8010939 w 8090452"/>
                <a:gd name="connsiteY51" fmla="*/ 4601818 h 5546035"/>
                <a:gd name="connsiteX52" fmla="*/ 8080513 w 8090452"/>
                <a:gd name="connsiteY52" fmla="*/ 4214193 h 5546035"/>
                <a:gd name="connsiteX53" fmla="*/ 8090452 w 8090452"/>
                <a:gd name="connsiteY53" fmla="*/ 3935896 h 5546035"/>
                <a:gd name="connsiteX54" fmla="*/ 8080513 w 8090452"/>
                <a:gd name="connsiteY54" fmla="*/ 3458818 h 5546035"/>
                <a:gd name="connsiteX55" fmla="*/ 7961244 w 8090452"/>
                <a:gd name="connsiteY55" fmla="*/ 2504661 h 5546035"/>
                <a:gd name="connsiteX56" fmla="*/ 7961244 w 8090452"/>
                <a:gd name="connsiteY56" fmla="*/ 1858618 h 5546035"/>
                <a:gd name="connsiteX57" fmla="*/ 7951305 w 8090452"/>
                <a:gd name="connsiteY57" fmla="*/ 1302026 h 5546035"/>
                <a:gd name="connsiteX58" fmla="*/ 7951305 w 8090452"/>
                <a:gd name="connsiteY58" fmla="*/ 795131 h 5546035"/>
                <a:gd name="connsiteX59" fmla="*/ 7981122 w 8090452"/>
                <a:gd name="connsiteY59" fmla="*/ 417444 h 5546035"/>
                <a:gd name="connsiteX60" fmla="*/ 7981122 w 8090452"/>
                <a:gd name="connsiteY60" fmla="*/ 129209 h 5546035"/>
                <a:gd name="connsiteX61" fmla="*/ 7941365 w 8090452"/>
                <a:gd name="connsiteY61" fmla="*/ 29818 h 5546035"/>
                <a:gd name="connsiteX62" fmla="*/ 7822096 w 8090452"/>
                <a:gd name="connsiteY62" fmla="*/ 19879 h 5546035"/>
                <a:gd name="connsiteX63" fmla="*/ 7673009 w 8090452"/>
                <a:gd name="connsiteY63" fmla="*/ 208722 h 5546035"/>
                <a:gd name="connsiteX64" fmla="*/ 7643192 w 8090452"/>
                <a:gd name="connsiteY64" fmla="*/ 417444 h 5546035"/>
                <a:gd name="connsiteX65" fmla="*/ 7643192 w 8090452"/>
                <a:gd name="connsiteY65" fmla="*/ 715618 h 5546035"/>
                <a:gd name="connsiteX66" fmla="*/ 7673009 w 8090452"/>
                <a:gd name="connsiteY66" fmla="*/ 1113183 h 5546035"/>
                <a:gd name="connsiteX67" fmla="*/ 7712765 w 8090452"/>
                <a:gd name="connsiteY67" fmla="*/ 1540565 h 5546035"/>
                <a:gd name="connsiteX68" fmla="*/ 7722705 w 8090452"/>
                <a:gd name="connsiteY68" fmla="*/ 1948070 h 5546035"/>
                <a:gd name="connsiteX69" fmla="*/ 7782339 w 8090452"/>
                <a:gd name="connsiteY69" fmla="*/ 2514600 h 5546035"/>
                <a:gd name="connsiteX70" fmla="*/ 7802218 w 8090452"/>
                <a:gd name="connsiteY70" fmla="*/ 2872409 h 5546035"/>
                <a:gd name="connsiteX71" fmla="*/ 7802218 w 8090452"/>
                <a:gd name="connsiteY71" fmla="*/ 3200400 h 5546035"/>
                <a:gd name="connsiteX72" fmla="*/ 7792279 w 8090452"/>
                <a:gd name="connsiteY72" fmla="*/ 3597965 h 5546035"/>
                <a:gd name="connsiteX73" fmla="*/ 7663070 w 8090452"/>
                <a:gd name="connsiteY73" fmla="*/ 4313583 h 5546035"/>
                <a:gd name="connsiteX74" fmla="*/ 7394713 w 8090452"/>
                <a:gd name="connsiteY74" fmla="*/ 4552122 h 5546035"/>
                <a:gd name="connsiteX75" fmla="*/ 7017026 w 8090452"/>
                <a:gd name="connsiteY75" fmla="*/ 4731026 h 5546035"/>
                <a:gd name="connsiteX76" fmla="*/ 6818244 w 8090452"/>
                <a:gd name="connsiteY76" fmla="*/ 4790661 h 5546035"/>
                <a:gd name="connsiteX77" fmla="*/ 6579705 w 8090452"/>
                <a:gd name="connsiteY77" fmla="*/ 4721087 h 5546035"/>
                <a:gd name="connsiteX78" fmla="*/ 6778487 w 8090452"/>
                <a:gd name="connsiteY78" fmla="*/ 4393096 h 5546035"/>
                <a:gd name="connsiteX79" fmla="*/ 6997148 w 8090452"/>
                <a:gd name="connsiteY79" fmla="*/ 3766931 h 5546035"/>
                <a:gd name="connsiteX80" fmla="*/ 6977270 w 8090452"/>
                <a:gd name="connsiteY80" fmla="*/ 3419061 h 5546035"/>
                <a:gd name="connsiteX81" fmla="*/ 6917635 w 8090452"/>
                <a:gd name="connsiteY81" fmla="*/ 2773018 h 5546035"/>
                <a:gd name="connsiteX82" fmla="*/ 6848061 w 8090452"/>
                <a:gd name="connsiteY82" fmla="*/ 2425148 h 5546035"/>
                <a:gd name="connsiteX83" fmla="*/ 6788426 w 8090452"/>
                <a:gd name="connsiteY83" fmla="*/ 2067339 h 5546035"/>
                <a:gd name="connsiteX84" fmla="*/ 6748670 w 8090452"/>
                <a:gd name="connsiteY84" fmla="*/ 1749287 h 5546035"/>
                <a:gd name="connsiteX85" fmla="*/ 6748670 w 8090452"/>
                <a:gd name="connsiteY85" fmla="*/ 1192696 h 5546035"/>
                <a:gd name="connsiteX86" fmla="*/ 6748670 w 8090452"/>
                <a:gd name="connsiteY86" fmla="*/ 685800 h 5546035"/>
                <a:gd name="connsiteX87" fmla="*/ 6798365 w 8090452"/>
                <a:gd name="connsiteY87" fmla="*/ 437322 h 5546035"/>
                <a:gd name="connsiteX88" fmla="*/ 6867939 w 8090452"/>
                <a:gd name="connsiteY88" fmla="*/ 318052 h 5546035"/>
                <a:gd name="connsiteX89" fmla="*/ 6877879 w 8090452"/>
                <a:gd name="connsiteY89" fmla="*/ 69574 h 5546035"/>
                <a:gd name="connsiteX0" fmla="*/ 6877879 w 8090452"/>
                <a:gd name="connsiteY0" fmla="*/ 69574 h 5546035"/>
                <a:gd name="connsiteX1" fmla="*/ 6708913 w 8090452"/>
                <a:gd name="connsiteY1" fmla="*/ 0 h 5546035"/>
                <a:gd name="connsiteX2" fmla="*/ 6589644 w 8090452"/>
                <a:gd name="connsiteY2" fmla="*/ 69574 h 5546035"/>
                <a:gd name="connsiteX3" fmla="*/ 6490252 w 8090452"/>
                <a:gd name="connsiteY3" fmla="*/ 268357 h 5546035"/>
                <a:gd name="connsiteX4" fmla="*/ 6440557 w 8090452"/>
                <a:gd name="connsiteY4" fmla="*/ 496957 h 5546035"/>
                <a:gd name="connsiteX5" fmla="*/ 6390861 w 8090452"/>
                <a:gd name="connsiteY5" fmla="*/ 765313 h 5546035"/>
                <a:gd name="connsiteX6" fmla="*/ 6380922 w 8090452"/>
                <a:gd name="connsiteY6" fmla="*/ 1083365 h 5546035"/>
                <a:gd name="connsiteX7" fmla="*/ 6420679 w 8090452"/>
                <a:gd name="connsiteY7" fmla="*/ 1371600 h 5546035"/>
                <a:gd name="connsiteX8" fmla="*/ 6470374 w 8090452"/>
                <a:gd name="connsiteY8" fmla="*/ 1679713 h 5546035"/>
                <a:gd name="connsiteX9" fmla="*/ 6500192 w 8090452"/>
                <a:gd name="connsiteY9" fmla="*/ 1938131 h 5546035"/>
                <a:gd name="connsiteX10" fmla="*/ 6569765 w 8090452"/>
                <a:gd name="connsiteY10" fmla="*/ 2325757 h 5546035"/>
                <a:gd name="connsiteX11" fmla="*/ 6579705 w 8090452"/>
                <a:gd name="connsiteY11" fmla="*/ 2822713 h 5546035"/>
                <a:gd name="connsiteX12" fmla="*/ 6510131 w 8090452"/>
                <a:gd name="connsiteY12" fmla="*/ 3906079 h 5546035"/>
                <a:gd name="connsiteX13" fmla="*/ 6380922 w 8090452"/>
                <a:gd name="connsiteY13" fmla="*/ 4343400 h 5546035"/>
                <a:gd name="connsiteX14" fmla="*/ 6013174 w 8090452"/>
                <a:gd name="connsiteY14" fmla="*/ 4780722 h 5546035"/>
                <a:gd name="connsiteX15" fmla="*/ 5645426 w 8090452"/>
                <a:gd name="connsiteY15" fmla="*/ 4740966 h 5546035"/>
                <a:gd name="connsiteX16" fmla="*/ 5367131 w 8090452"/>
                <a:gd name="connsiteY16" fmla="*/ 4681332 h 5546035"/>
                <a:gd name="connsiteX17" fmla="*/ 5098774 w 8090452"/>
                <a:gd name="connsiteY17" fmla="*/ 4631634 h 5546035"/>
                <a:gd name="connsiteX18" fmla="*/ 4581940 w 8090452"/>
                <a:gd name="connsiteY18" fmla="*/ 4701209 h 5546035"/>
                <a:gd name="connsiteX19" fmla="*/ 3627783 w 8090452"/>
                <a:gd name="connsiteY19" fmla="*/ 4721087 h 5546035"/>
                <a:gd name="connsiteX20" fmla="*/ 2941983 w 8090452"/>
                <a:gd name="connsiteY20" fmla="*/ 4711148 h 5546035"/>
                <a:gd name="connsiteX21" fmla="*/ 2494722 w 8090452"/>
                <a:gd name="connsiteY21" fmla="*/ 4800600 h 5546035"/>
                <a:gd name="connsiteX22" fmla="*/ 1938131 w 8090452"/>
                <a:gd name="connsiteY22" fmla="*/ 4860234 h 5546035"/>
                <a:gd name="connsiteX23" fmla="*/ 1143000 w 8090452"/>
                <a:gd name="connsiteY23" fmla="*/ 5009322 h 5546035"/>
                <a:gd name="connsiteX24" fmla="*/ 824949 w 8090452"/>
                <a:gd name="connsiteY24" fmla="*/ 5068957 h 5546035"/>
                <a:gd name="connsiteX25" fmla="*/ 367747 w 8090452"/>
                <a:gd name="connsiteY25" fmla="*/ 5307497 h 5546035"/>
                <a:gd name="connsiteX26" fmla="*/ 0 w 8090452"/>
                <a:gd name="connsiteY26" fmla="*/ 5466522 h 5546035"/>
                <a:gd name="connsiteX27" fmla="*/ 19877 w 8090452"/>
                <a:gd name="connsiteY27" fmla="*/ 5546035 h 5546035"/>
                <a:gd name="connsiteX28" fmla="*/ 208722 w 8090452"/>
                <a:gd name="connsiteY28" fmla="*/ 5426766 h 5546035"/>
                <a:gd name="connsiteX29" fmla="*/ 616226 w 8090452"/>
                <a:gd name="connsiteY29" fmla="*/ 5218044 h 5546035"/>
                <a:gd name="connsiteX30" fmla="*/ 894522 w 8090452"/>
                <a:gd name="connsiteY30" fmla="*/ 5098774 h 5546035"/>
                <a:gd name="connsiteX31" fmla="*/ 1302026 w 8090452"/>
                <a:gd name="connsiteY31" fmla="*/ 5009323 h 5546035"/>
                <a:gd name="connsiteX32" fmla="*/ 1739348 w 8090452"/>
                <a:gd name="connsiteY32" fmla="*/ 4949687 h 5546035"/>
                <a:gd name="connsiteX33" fmla="*/ 2166731 w 8090452"/>
                <a:gd name="connsiteY33" fmla="*/ 4880114 h 5546035"/>
                <a:gd name="connsiteX34" fmla="*/ 2395331 w 8090452"/>
                <a:gd name="connsiteY34" fmla="*/ 4850297 h 5546035"/>
                <a:gd name="connsiteX35" fmla="*/ 2733260 w 8090452"/>
                <a:gd name="connsiteY35" fmla="*/ 4790662 h 5546035"/>
                <a:gd name="connsiteX36" fmla="*/ 2912165 w 8090452"/>
                <a:gd name="connsiteY36" fmla="*/ 4770784 h 5546035"/>
                <a:gd name="connsiteX37" fmla="*/ 3150705 w 8090452"/>
                <a:gd name="connsiteY37" fmla="*/ 4770784 h 5546035"/>
                <a:gd name="connsiteX38" fmla="*/ 3637722 w 8090452"/>
                <a:gd name="connsiteY38" fmla="*/ 4780721 h 5546035"/>
                <a:gd name="connsiteX39" fmla="*/ 4025347 w 8090452"/>
                <a:gd name="connsiteY39" fmla="*/ 4750905 h 5546035"/>
                <a:gd name="connsiteX40" fmla="*/ 4572001 w 8090452"/>
                <a:gd name="connsiteY40" fmla="*/ 4750905 h 5546035"/>
                <a:gd name="connsiteX41" fmla="*/ 4800600 w 8090452"/>
                <a:gd name="connsiteY41" fmla="*/ 4750905 h 5546035"/>
                <a:gd name="connsiteX42" fmla="*/ 5059018 w 8090452"/>
                <a:gd name="connsiteY42" fmla="*/ 4721088 h 5546035"/>
                <a:gd name="connsiteX43" fmla="*/ 5436705 w 8090452"/>
                <a:gd name="connsiteY43" fmla="*/ 4790661 h 5546035"/>
                <a:gd name="connsiteX44" fmla="*/ 5854147 w 8090452"/>
                <a:gd name="connsiteY44" fmla="*/ 4909931 h 5546035"/>
                <a:gd name="connsiteX45" fmla="*/ 6241774 w 8090452"/>
                <a:gd name="connsiteY45" fmla="*/ 4939748 h 5546035"/>
                <a:gd name="connsiteX46" fmla="*/ 6629399 w 8090452"/>
                <a:gd name="connsiteY46" fmla="*/ 5029200 h 5546035"/>
                <a:gd name="connsiteX47" fmla="*/ 6987210 w 8090452"/>
                <a:gd name="connsiteY47" fmla="*/ 5108713 h 5546035"/>
                <a:gd name="connsiteX48" fmla="*/ 7623313 w 8090452"/>
                <a:gd name="connsiteY48" fmla="*/ 4959626 h 5546035"/>
                <a:gd name="connsiteX49" fmla="*/ 7812157 w 8090452"/>
                <a:gd name="connsiteY49" fmla="*/ 4880113 h 5546035"/>
                <a:gd name="connsiteX50" fmla="*/ 7921488 w 8090452"/>
                <a:gd name="connsiteY50" fmla="*/ 4731027 h 5546035"/>
                <a:gd name="connsiteX51" fmla="*/ 8010939 w 8090452"/>
                <a:gd name="connsiteY51" fmla="*/ 4601818 h 5546035"/>
                <a:gd name="connsiteX52" fmla="*/ 8080513 w 8090452"/>
                <a:gd name="connsiteY52" fmla="*/ 4214193 h 5546035"/>
                <a:gd name="connsiteX53" fmla="*/ 8090452 w 8090452"/>
                <a:gd name="connsiteY53" fmla="*/ 3935896 h 5546035"/>
                <a:gd name="connsiteX54" fmla="*/ 8080513 w 8090452"/>
                <a:gd name="connsiteY54" fmla="*/ 3458818 h 5546035"/>
                <a:gd name="connsiteX55" fmla="*/ 7961244 w 8090452"/>
                <a:gd name="connsiteY55" fmla="*/ 2504661 h 5546035"/>
                <a:gd name="connsiteX56" fmla="*/ 7961244 w 8090452"/>
                <a:gd name="connsiteY56" fmla="*/ 1858618 h 5546035"/>
                <a:gd name="connsiteX57" fmla="*/ 7951305 w 8090452"/>
                <a:gd name="connsiteY57" fmla="*/ 1302026 h 5546035"/>
                <a:gd name="connsiteX58" fmla="*/ 7951305 w 8090452"/>
                <a:gd name="connsiteY58" fmla="*/ 795131 h 5546035"/>
                <a:gd name="connsiteX59" fmla="*/ 7981122 w 8090452"/>
                <a:gd name="connsiteY59" fmla="*/ 417444 h 5546035"/>
                <a:gd name="connsiteX60" fmla="*/ 7981122 w 8090452"/>
                <a:gd name="connsiteY60" fmla="*/ 129209 h 5546035"/>
                <a:gd name="connsiteX61" fmla="*/ 7941365 w 8090452"/>
                <a:gd name="connsiteY61" fmla="*/ 29818 h 5546035"/>
                <a:gd name="connsiteX62" fmla="*/ 7822096 w 8090452"/>
                <a:gd name="connsiteY62" fmla="*/ 19879 h 5546035"/>
                <a:gd name="connsiteX63" fmla="*/ 7673009 w 8090452"/>
                <a:gd name="connsiteY63" fmla="*/ 208722 h 5546035"/>
                <a:gd name="connsiteX64" fmla="*/ 7643192 w 8090452"/>
                <a:gd name="connsiteY64" fmla="*/ 417444 h 5546035"/>
                <a:gd name="connsiteX65" fmla="*/ 7643192 w 8090452"/>
                <a:gd name="connsiteY65" fmla="*/ 715618 h 5546035"/>
                <a:gd name="connsiteX66" fmla="*/ 7673009 w 8090452"/>
                <a:gd name="connsiteY66" fmla="*/ 1113183 h 5546035"/>
                <a:gd name="connsiteX67" fmla="*/ 7712765 w 8090452"/>
                <a:gd name="connsiteY67" fmla="*/ 1540565 h 5546035"/>
                <a:gd name="connsiteX68" fmla="*/ 7722705 w 8090452"/>
                <a:gd name="connsiteY68" fmla="*/ 1948070 h 5546035"/>
                <a:gd name="connsiteX69" fmla="*/ 7782339 w 8090452"/>
                <a:gd name="connsiteY69" fmla="*/ 2514600 h 5546035"/>
                <a:gd name="connsiteX70" fmla="*/ 7802218 w 8090452"/>
                <a:gd name="connsiteY70" fmla="*/ 2872409 h 5546035"/>
                <a:gd name="connsiteX71" fmla="*/ 7802218 w 8090452"/>
                <a:gd name="connsiteY71" fmla="*/ 3200400 h 5546035"/>
                <a:gd name="connsiteX72" fmla="*/ 7792279 w 8090452"/>
                <a:gd name="connsiteY72" fmla="*/ 3597965 h 5546035"/>
                <a:gd name="connsiteX73" fmla="*/ 7663070 w 8090452"/>
                <a:gd name="connsiteY73" fmla="*/ 4313583 h 5546035"/>
                <a:gd name="connsiteX74" fmla="*/ 7394713 w 8090452"/>
                <a:gd name="connsiteY74" fmla="*/ 4552122 h 5546035"/>
                <a:gd name="connsiteX75" fmla="*/ 7017026 w 8090452"/>
                <a:gd name="connsiteY75" fmla="*/ 4731026 h 5546035"/>
                <a:gd name="connsiteX76" fmla="*/ 6818244 w 8090452"/>
                <a:gd name="connsiteY76" fmla="*/ 4790661 h 5546035"/>
                <a:gd name="connsiteX77" fmla="*/ 6579705 w 8090452"/>
                <a:gd name="connsiteY77" fmla="*/ 4721087 h 5546035"/>
                <a:gd name="connsiteX78" fmla="*/ 6778487 w 8090452"/>
                <a:gd name="connsiteY78" fmla="*/ 4393096 h 5546035"/>
                <a:gd name="connsiteX79" fmla="*/ 6997148 w 8090452"/>
                <a:gd name="connsiteY79" fmla="*/ 3766931 h 5546035"/>
                <a:gd name="connsiteX80" fmla="*/ 6977270 w 8090452"/>
                <a:gd name="connsiteY80" fmla="*/ 3419061 h 5546035"/>
                <a:gd name="connsiteX81" fmla="*/ 6917635 w 8090452"/>
                <a:gd name="connsiteY81" fmla="*/ 2773018 h 5546035"/>
                <a:gd name="connsiteX82" fmla="*/ 6848061 w 8090452"/>
                <a:gd name="connsiteY82" fmla="*/ 2425148 h 5546035"/>
                <a:gd name="connsiteX83" fmla="*/ 6788426 w 8090452"/>
                <a:gd name="connsiteY83" fmla="*/ 2067339 h 5546035"/>
                <a:gd name="connsiteX84" fmla="*/ 6748670 w 8090452"/>
                <a:gd name="connsiteY84" fmla="*/ 1749287 h 5546035"/>
                <a:gd name="connsiteX85" fmla="*/ 6748670 w 8090452"/>
                <a:gd name="connsiteY85" fmla="*/ 1192696 h 5546035"/>
                <a:gd name="connsiteX86" fmla="*/ 6748670 w 8090452"/>
                <a:gd name="connsiteY86" fmla="*/ 685800 h 5546035"/>
                <a:gd name="connsiteX87" fmla="*/ 6798365 w 8090452"/>
                <a:gd name="connsiteY87" fmla="*/ 437322 h 5546035"/>
                <a:gd name="connsiteX88" fmla="*/ 6867939 w 8090452"/>
                <a:gd name="connsiteY88" fmla="*/ 318052 h 5546035"/>
                <a:gd name="connsiteX89" fmla="*/ 6877879 w 8090452"/>
                <a:gd name="connsiteY89" fmla="*/ 69574 h 5546035"/>
                <a:gd name="connsiteX0" fmla="*/ 6877879 w 8090452"/>
                <a:gd name="connsiteY0" fmla="*/ 69574 h 5546035"/>
                <a:gd name="connsiteX1" fmla="*/ 6708913 w 8090452"/>
                <a:gd name="connsiteY1" fmla="*/ 0 h 5546035"/>
                <a:gd name="connsiteX2" fmla="*/ 6589644 w 8090452"/>
                <a:gd name="connsiteY2" fmla="*/ 69574 h 5546035"/>
                <a:gd name="connsiteX3" fmla="*/ 6490252 w 8090452"/>
                <a:gd name="connsiteY3" fmla="*/ 268357 h 5546035"/>
                <a:gd name="connsiteX4" fmla="*/ 6440557 w 8090452"/>
                <a:gd name="connsiteY4" fmla="*/ 496957 h 5546035"/>
                <a:gd name="connsiteX5" fmla="*/ 6390861 w 8090452"/>
                <a:gd name="connsiteY5" fmla="*/ 765313 h 5546035"/>
                <a:gd name="connsiteX6" fmla="*/ 6380922 w 8090452"/>
                <a:gd name="connsiteY6" fmla="*/ 1083365 h 5546035"/>
                <a:gd name="connsiteX7" fmla="*/ 6420679 w 8090452"/>
                <a:gd name="connsiteY7" fmla="*/ 1371600 h 5546035"/>
                <a:gd name="connsiteX8" fmla="*/ 6470374 w 8090452"/>
                <a:gd name="connsiteY8" fmla="*/ 1679713 h 5546035"/>
                <a:gd name="connsiteX9" fmla="*/ 6500192 w 8090452"/>
                <a:gd name="connsiteY9" fmla="*/ 1938131 h 5546035"/>
                <a:gd name="connsiteX10" fmla="*/ 6569765 w 8090452"/>
                <a:gd name="connsiteY10" fmla="*/ 2325757 h 5546035"/>
                <a:gd name="connsiteX11" fmla="*/ 6579705 w 8090452"/>
                <a:gd name="connsiteY11" fmla="*/ 2822713 h 5546035"/>
                <a:gd name="connsiteX12" fmla="*/ 6510131 w 8090452"/>
                <a:gd name="connsiteY12" fmla="*/ 3906079 h 5546035"/>
                <a:gd name="connsiteX13" fmla="*/ 6380922 w 8090452"/>
                <a:gd name="connsiteY13" fmla="*/ 4343400 h 5546035"/>
                <a:gd name="connsiteX14" fmla="*/ 6013174 w 8090452"/>
                <a:gd name="connsiteY14" fmla="*/ 4780722 h 5546035"/>
                <a:gd name="connsiteX15" fmla="*/ 5645426 w 8090452"/>
                <a:gd name="connsiteY15" fmla="*/ 4740966 h 5546035"/>
                <a:gd name="connsiteX16" fmla="*/ 5367131 w 8090452"/>
                <a:gd name="connsiteY16" fmla="*/ 4681332 h 5546035"/>
                <a:gd name="connsiteX17" fmla="*/ 5098774 w 8090452"/>
                <a:gd name="connsiteY17" fmla="*/ 4631634 h 5546035"/>
                <a:gd name="connsiteX18" fmla="*/ 4581940 w 8090452"/>
                <a:gd name="connsiteY18" fmla="*/ 4701209 h 5546035"/>
                <a:gd name="connsiteX19" fmla="*/ 3627783 w 8090452"/>
                <a:gd name="connsiteY19" fmla="*/ 4721087 h 5546035"/>
                <a:gd name="connsiteX20" fmla="*/ 2941983 w 8090452"/>
                <a:gd name="connsiteY20" fmla="*/ 4711148 h 5546035"/>
                <a:gd name="connsiteX21" fmla="*/ 2494722 w 8090452"/>
                <a:gd name="connsiteY21" fmla="*/ 4800600 h 5546035"/>
                <a:gd name="connsiteX22" fmla="*/ 1938131 w 8090452"/>
                <a:gd name="connsiteY22" fmla="*/ 4860234 h 5546035"/>
                <a:gd name="connsiteX23" fmla="*/ 1143000 w 8090452"/>
                <a:gd name="connsiteY23" fmla="*/ 5009322 h 5546035"/>
                <a:gd name="connsiteX24" fmla="*/ 824949 w 8090452"/>
                <a:gd name="connsiteY24" fmla="*/ 5068957 h 5546035"/>
                <a:gd name="connsiteX25" fmla="*/ 367747 w 8090452"/>
                <a:gd name="connsiteY25" fmla="*/ 5307497 h 5546035"/>
                <a:gd name="connsiteX26" fmla="*/ 0 w 8090452"/>
                <a:gd name="connsiteY26" fmla="*/ 5466522 h 5546035"/>
                <a:gd name="connsiteX27" fmla="*/ 19877 w 8090452"/>
                <a:gd name="connsiteY27" fmla="*/ 5546035 h 5546035"/>
                <a:gd name="connsiteX28" fmla="*/ 208722 w 8090452"/>
                <a:gd name="connsiteY28" fmla="*/ 5426766 h 5546035"/>
                <a:gd name="connsiteX29" fmla="*/ 616226 w 8090452"/>
                <a:gd name="connsiteY29" fmla="*/ 5218044 h 5546035"/>
                <a:gd name="connsiteX30" fmla="*/ 894522 w 8090452"/>
                <a:gd name="connsiteY30" fmla="*/ 5098774 h 5546035"/>
                <a:gd name="connsiteX31" fmla="*/ 1302026 w 8090452"/>
                <a:gd name="connsiteY31" fmla="*/ 5009323 h 5546035"/>
                <a:gd name="connsiteX32" fmla="*/ 1739348 w 8090452"/>
                <a:gd name="connsiteY32" fmla="*/ 4949687 h 5546035"/>
                <a:gd name="connsiteX33" fmla="*/ 2166731 w 8090452"/>
                <a:gd name="connsiteY33" fmla="*/ 4880114 h 5546035"/>
                <a:gd name="connsiteX34" fmla="*/ 2395331 w 8090452"/>
                <a:gd name="connsiteY34" fmla="*/ 4850297 h 5546035"/>
                <a:gd name="connsiteX35" fmla="*/ 2733260 w 8090452"/>
                <a:gd name="connsiteY35" fmla="*/ 4790662 h 5546035"/>
                <a:gd name="connsiteX36" fmla="*/ 2912165 w 8090452"/>
                <a:gd name="connsiteY36" fmla="*/ 4770784 h 5546035"/>
                <a:gd name="connsiteX37" fmla="*/ 3150705 w 8090452"/>
                <a:gd name="connsiteY37" fmla="*/ 4770784 h 5546035"/>
                <a:gd name="connsiteX38" fmla="*/ 3637722 w 8090452"/>
                <a:gd name="connsiteY38" fmla="*/ 4780721 h 5546035"/>
                <a:gd name="connsiteX39" fmla="*/ 4025347 w 8090452"/>
                <a:gd name="connsiteY39" fmla="*/ 4750905 h 5546035"/>
                <a:gd name="connsiteX40" fmla="*/ 4572001 w 8090452"/>
                <a:gd name="connsiteY40" fmla="*/ 4750905 h 5546035"/>
                <a:gd name="connsiteX41" fmla="*/ 4800600 w 8090452"/>
                <a:gd name="connsiteY41" fmla="*/ 4750905 h 5546035"/>
                <a:gd name="connsiteX42" fmla="*/ 5059018 w 8090452"/>
                <a:gd name="connsiteY42" fmla="*/ 4721088 h 5546035"/>
                <a:gd name="connsiteX43" fmla="*/ 5436705 w 8090452"/>
                <a:gd name="connsiteY43" fmla="*/ 4790661 h 5546035"/>
                <a:gd name="connsiteX44" fmla="*/ 5854147 w 8090452"/>
                <a:gd name="connsiteY44" fmla="*/ 4909931 h 5546035"/>
                <a:gd name="connsiteX45" fmla="*/ 6241774 w 8090452"/>
                <a:gd name="connsiteY45" fmla="*/ 4939748 h 5546035"/>
                <a:gd name="connsiteX46" fmla="*/ 6629399 w 8090452"/>
                <a:gd name="connsiteY46" fmla="*/ 5029200 h 5546035"/>
                <a:gd name="connsiteX47" fmla="*/ 6987210 w 8090452"/>
                <a:gd name="connsiteY47" fmla="*/ 5108713 h 5546035"/>
                <a:gd name="connsiteX48" fmla="*/ 7623313 w 8090452"/>
                <a:gd name="connsiteY48" fmla="*/ 4959626 h 5546035"/>
                <a:gd name="connsiteX49" fmla="*/ 7812157 w 8090452"/>
                <a:gd name="connsiteY49" fmla="*/ 4880113 h 5546035"/>
                <a:gd name="connsiteX50" fmla="*/ 7921488 w 8090452"/>
                <a:gd name="connsiteY50" fmla="*/ 4731027 h 5546035"/>
                <a:gd name="connsiteX51" fmla="*/ 8010939 w 8090452"/>
                <a:gd name="connsiteY51" fmla="*/ 4601818 h 5546035"/>
                <a:gd name="connsiteX52" fmla="*/ 8080513 w 8090452"/>
                <a:gd name="connsiteY52" fmla="*/ 4214193 h 5546035"/>
                <a:gd name="connsiteX53" fmla="*/ 8090452 w 8090452"/>
                <a:gd name="connsiteY53" fmla="*/ 3935896 h 5546035"/>
                <a:gd name="connsiteX54" fmla="*/ 8080513 w 8090452"/>
                <a:gd name="connsiteY54" fmla="*/ 3458818 h 5546035"/>
                <a:gd name="connsiteX55" fmla="*/ 7961244 w 8090452"/>
                <a:gd name="connsiteY55" fmla="*/ 2504661 h 5546035"/>
                <a:gd name="connsiteX56" fmla="*/ 7961244 w 8090452"/>
                <a:gd name="connsiteY56" fmla="*/ 1858618 h 5546035"/>
                <a:gd name="connsiteX57" fmla="*/ 7951305 w 8090452"/>
                <a:gd name="connsiteY57" fmla="*/ 1302026 h 5546035"/>
                <a:gd name="connsiteX58" fmla="*/ 7951305 w 8090452"/>
                <a:gd name="connsiteY58" fmla="*/ 795131 h 5546035"/>
                <a:gd name="connsiteX59" fmla="*/ 7981122 w 8090452"/>
                <a:gd name="connsiteY59" fmla="*/ 417444 h 5546035"/>
                <a:gd name="connsiteX60" fmla="*/ 7981122 w 8090452"/>
                <a:gd name="connsiteY60" fmla="*/ 129209 h 5546035"/>
                <a:gd name="connsiteX61" fmla="*/ 7941365 w 8090452"/>
                <a:gd name="connsiteY61" fmla="*/ 29818 h 5546035"/>
                <a:gd name="connsiteX62" fmla="*/ 7822096 w 8090452"/>
                <a:gd name="connsiteY62" fmla="*/ 19879 h 5546035"/>
                <a:gd name="connsiteX63" fmla="*/ 7673009 w 8090452"/>
                <a:gd name="connsiteY63" fmla="*/ 208722 h 5546035"/>
                <a:gd name="connsiteX64" fmla="*/ 7643192 w 8090452"/>
                <a:gd name="connsiteY64" fmla="*/ 417444 h 5546035"/>
                <a:gd name="connsiteX65" fmla="*/ 7643192 w 8090452"/>
                <a:gd name="connsiteY65" fmla="*/ 715618 h 5546035"/>
                <a:gd name="connsiteX66" fmla="*/ 7673009 w 8090452"/>
                <a:gd name="connsiteY66" fmla="*/ 1113183 h 5546035"/>
                <a:gd name="connsiteX67" fmla="*/ 7712765 w 8090452"/>
                <a:gd name="connsiteY67" fmla="*/ 1540565 h 5546035"/>
                <a:gd name="connsiteX68" fmla="*/ 7722705 w 8090452"/>
                <a:gd name="connsiteY68" fmla="*/ 1948070 h 5546035"/>
                <a:gd name="connsiteX69" fmla="*/ 7782339 w 8090452"/>
                <a:gd name="connsiteY69" fmla="*/ 2514600 h 5546035"/>
                <a:gd name="connsiteX70" fmla="*/ 7802218 w 8090452"/>
                <a:gd name="connsiteY70" fmla="*/ 2872409 h 5546035"/>
                <a:gd name="connsiteX71" fmla="*/ 7802218 w 8090452"/>
                <a:gd name="connsiteY71" fmla="*/ 3200400 h 5546035"/>
                <a:gd name="connsiteX72" fmla="*/ 7792279 w 8090452"/>
                <a:gd name="connsiteY72" fmla="*/ 3597965 h 5546035"/>
                <a:gd name="connsiteX73" fmla="*/ 7663070 w 8090452"/>
                <a:gd name="connsiteY73" fmla="*/ 4313583 h 5546035"/>
                <a:gd name="connsiteX74" fmla="*/ 7394713 w 8090452"/>
                <a:gd name="connsiteY74" fmla="*/ 4552122 h 5546035"/>
                <a:gd name="connsiteX75" fmla="*/ 7017026 w 8090452"/>
                <a:gd name="connsiteY75" fmla="*/ 4731026 h 5546035"/>
                <a:gd name="connsiteX76" fmla="*/ 6818244 w 8090452"/>
                <a:gd name="connsiteY76" fmla="*/ 4790661 h 5546035"/>
                <a:gd name="connsiteX77" fmla="*/ 6579705 w 8090452"/>
                <a:gd name="connsiteY77" fmla="*/ 4721087 h 5546035"/>
                <a:gd name="connsiteX78" fmla="*/ 6778487 w 8090452"/>
                <a:gd name="connsiteY78" fmla="*/ 4393096 h 5546035"/>
                <a:gd name="connsiteX79" fmla="*/ 6997148 w 8090452"/>
                <a:gd name="connsiteY79" fmla="*/ 3766931 h 5546035"/>
                <a:gd name="connsiteX80" fmla="*/ 6977270 w 8090452"/>
                <a:gd name="connsiteY80" fmla="*/ 3419061 h 5546035"/>
                <a:gd name="connsiteX81" fmla="*/ 6917635 w 8090452"/>
                <a:gd name="connsiteY81" fmla="*/ 2773018 h 5546035"/>
                <a:gd name="connsiteX82" fmla="*/ 6848061 w 8090452"/>
                <a:gd name="connsiteY82" fmla="*/ 2425148 h 5546035"/>
                <a:gd name="connsiteX83" fmla="*/ 6788426 w 8090452"/>
                <a:gd name="connsiteY83" fmla="*/ 2067339 h 5546035"/>
                <a:gd name="connsiteX84" fmla="*/ 6748670 w 8090452"/>
                <a:gd name="connsiteY84" fmla="*/ 1749287 h 5546035"/>
                <a:gd name="connsiteX85" fmla="*/ 6748670 w 8090452"/>
                <a:gd name="connsiteY85" fmla="*/ 1192696 h 5546035"/>
                <a:gd name="connsiteX86" fmla="*/ 6748670 w 8090452"/>
                <a:gd name="connsiteY86" fmla="*/ 685800 h 5546035"/>
                <a:gd name="connsiteX87" fmla="*/ 6798365 w 8090452"/>
                <a:gd name="connsiteY87" fmla="*/ 437322 h 5546035"/>
                <a:gd name="connsiteX88" fmla="*/ 6867939 w 8090452"/>
                <a:gd name="connsiteY88" fmla="*/ 318052 h 5546035"/>
                <a:gd name="connsiteX89" fmla="*/ 6877879 w 8090452"/>
                <a:gd name="connsiteY89" fmla="*/ 69574 h 5546035"/>
                <a:gd name="connsiteX0" fmla="*/ 6877879 w 8090452"/>
                <a:gd name="connsiteY0" fmla="*/ 69574 h 5546035"/>
                <a:gd name="connsiteX1" fmla="*/ 6708913 w 8090452"/>
                <a:gd name="connsiteY1" fmla="*/ 0 h 5546035"/>
                <a:gd name="connsiteX2" fmla="*/ 6589644 w 8090452"/>
                <a:gd name="connsiteY2" fmla="*/ 69574 h 5546035"/>
                <a:gd name="connsiteX3" fmla="*/ 6490252 w 8090452"/>
                <a:gd name="connsiteY3" fmla="*/ 268357 h 5546035"/>
                <a:gd name="connsiteX4" fmla="*/ 6440557 w 8090452"/>
                <a:gd name="connsiteY4" fmla="*/ 496957 h 5546035"/>
                <a:gd name="connsiteX5" fmla="*/ 6390861 w 8090452"/>
                <a:gd name="connsiteY5" fmla="*/ 765313 h 5546035"/>
                <a:gd name="connsiteX6" fmla="*/ 6380922 w 8090452"/>
                <a:gd name="connsiteY6" fmla="*/ 1083365 h 5546035"/>
                <a:gd name="connsiteX7" fmla="*/ 6420679 w 8090452"/>
                <a:gd name="connsiteY7" fmla="*/ 1371600 h 5546035"/>
                <a:gd name="connsiteX8" fmla="*/ 6470374 w 8090452"/>
                <a:gd name="connsiteY8" fmla="*/ 1679713 h 5546035"/>
                <a:gd name="connsiteX9" fmla="*/ 6500192 w 8090452"/>
                <a:gd name="connsiteY9" fmla="*/ 1938131 h 5546035"/>
                <a:gd name="connsiteX10" fmla="*/ 6569765 w 8090452"/>
                <a:gd name="connsiteY10" fmla="*/ 2325757 h 5546035"/>
                <a:gd name="connsiteX11" fmla="*/ 6579705 w 8090452"/>
                <a:gd name="connsiteY11" fmla="*/ 2822713 h 5546035"/>
                <a:gd name="connsiteX12" fmla="*/ 6510131 w 8090452"/>
                <a:gd name="connsiteY12" fmla="*/ 3906079 h 5546035"/>
                <a:gd name="connsiteX13" fmla="*/ 6380922 w 8090452"/>
                <a:gd name="connsiteY13" fmla="*/ 4343400 h 5546035"/>
                <a:gd name="connsiteX14" fmla="*/ 6013174 w 8090452"/>
                <a:gd name="connsiteY14" fmla="*/ 4780722 h 5546035"/>
                <a:gd name="connsiteX15" fmla="*/ 5645426 w 8090452"/>
                <a:gd name="connsiteY15" fmla="*/ 4740966 h 5546035"/>
                <a:gd name="connsiteX16" fmla="*/ 5367131 w 8090452"/>
                <a:gd name="connsiteY16" fmla="*/ 4681332 h 5546035"/>
                <a:gd name="connsiteX17" fmla="*/ 5098774 w 8090452"/>
                <a:gd name="connsiteY17" fmla="*/ 4631634 h 5546035"/>
                <a:gd name="connsiteX18" fmla="*/ 4581940 w 8090452"/>
                <a:gd name="connsiteY18" fmla="*/ 4701209 h 5546035"/>
                <a:gd name="connsiteX19" fmla="*/ 3627783 w 8090452"/>
                <a:gd name="connsiteY19" fmla="*/ 4721087 h 5546035"/>
                <a:gd name="connsiteX20" fmla="*/ 2941983 w 8090452"/>
                <a:gd name="connsiteY20" fmla="*/ 4711148 h 5546035"/>
                <a:gd name="connsiteX21" fmla="*/ 2494722 w 8090452"/>
                <a:gd name="connsiteY21" fmla="*/ 4800600 h 5546035"/>
                <a:gd name="connsiteX22" fmla="*/ 1938131 w 8090452"/>
                <a:gd name="connsiteY22" fmla="*/ 4860234 h 5546035"/>
                <a:gd name="connsiteX23" fmla="*/ 1143000 w 8090452"/>
                <a:gd name="connsiteY23" fmla="*/ 5009322 h 5546035"/>
                <a:gd name="connsiteX24" fmla="*/ 824949 w 8090452"/>
                <a:gd name="connsiteY24" fmla="*/ 5068957 h 5546035"/>
                <a:gd name="connsiteX25" fmla="*/ 367747 w 8090452"/>
                <a:gd name="connsiteY25" fmla="*/ 5307497 h 5546035"/>
                <a:gd name="connsiteX26" fmla="*/ 0 w 8090452"/>
                <a:gd name="connsiteY26" fmla="*/ 5466522 h 5546035"/>
                <a:gd name="connsiteX27" fmla="*/ 19877 w 8090452"/>
                <a:gd name="connsiteY27" fmla="*/ 5546035 h 5546035"/>
                <a:gd name="connsiteX28" fmla="*/ 208722 w 8090452"/>
                <a:gd name="connsiteY28" fmla="*/ 5426766 h 5546035"/>
                <a:gd name="connsiteX29" fmla="*/ 616226 w 8090452"/>
                <a:gd name="connsiteY29" fmla="*/ 5218044 h 5546035"/>
                <a:gd name="connsiteX30" fmla="*/ 894522 w 8090452"/>
                <a:gd name="connsiteY30" fmla="*/ 5098774 h 5546035"/>
                <a:gd name="connsiteX31" fmla="*/ 1302026 w 8090452"/>
                <a:gd name="connsiteY31" fmla="*/ 5009323 h 5546035"/>
                <a:gd name="connsiteX32" fmla="*/ 1739348 w 8090452"/>
                <a:gd name="connsiteY32" fmla="*/ 4949687 h 5546035"/>
                <a:gd name="connsiteX33" fmla="*/ 2166731 w 8090452"/>
                <a:gd name="connsiteY33" fmla="*/ 4880114 h 5546035"/>
                <a:gd name="connsiteX34" fmla="*/ 2395331 w 8090452"/>
                <a:gd name="connsiteY34" fmla="*/ 4850297 h 5546035"/>
                <a:gd name="connsiteX35" fmla="*/ 2733260 w 8090452"/>
                <a:gd name="connsiteY35" fmla="*/ 4790662 h 5546035"/>
                <a:gd name="connsiteX36" fmla="*/ 2912165 w 8090452"/>
                <a:gd name="connsiteY36" fmla="*/ 4770784 h 5546035"/>
                <a:gd name="connsiteX37" fmla="*/ 3150705 w 8090452"/>
                <a:gd name="connsiteY37" fmla="*/ 4770784 h 5546035"/>
                <a:gd name="connsiteX38" fmla="*/ 3637722 w 8090452"/>
                <a:gd name="connsiteY38" fmla="*/ 4780721 h 5546035"/>
                <a:gd name="connsiteX39" fmla="*/ 4025347 w 8090452"/>
                <a:gd name="connsiteY39" fmla="*/ 4750905 h 5546035"/>
                <a:gd name="connsiteX40" fmla="*/ 4572001 w 8090452"/>
                <a:gd name="connsiteY40" fmla="*/ 4750905 h 5546035"/>
                <a:gd name="connsiteX41" fmla="*/ 4800600 w 8090452"/>
                <a:gd name="connsiteY41" fmla="*/ 4750905 h 5546035"/>
                <a:gd name="connsiteX42" fmla="*/ 5059018 w 8090452"/>
                <a:gd name="connsiteY42" fmla="*/ 4721088 h 5546035"/>
                <a:gd name="connsiteX43" fmla="*/ 5436705 w 8090452"/>
                <a:gd name="connsiteY43" fmla="*/ 4790661 h 5546035"/>
                <a:gd name="connsiteX44" fmla="*/ 5854147 w 8090452"/>
                <a:gd name="connsiteY44" fmla="*/ 4909931 h 5546035"/>
                <a:gd name="connsiteX45" fmla="*/ 6241774 w 8090452"/>
                <a:gd name="connsiteY45" fmla="*/ 4939748 h 5546035"/>
                <a:gd name="connsiteX46" fmla="*/ 6629399 w 8090452"/>
                <a:gd name="connsiteY46" fmla="*/ 5029200 h 5546035"/>
                <a:gd name="connsiteX47" fmla="*/ 6987210 w 8090452"/>
                <a:gd name="connsiteY47" fmla="*/ 5108713 h 5546035"/>
                <a:gd name="connsiteX48" fmla="*/ 7623313 w 8090452"/>
                <a:gd name="connsiteY48" fmla="*/ 4959626 h 5546035"/>
                <a:gd name="connsiteX49" fmla="*/ 7812157 w 8090452"/>
                <a:gd name="connsiteY49" fmla="*/ 4880113 h 5546035"/>
                <a:gd name="connsiteX50" fmla="*/ 7921488 w 8090452"/>
                <a:gd name="connsiteY50" fmla="*/ 4731027 h 5546035"/>
                <a:gd name="connsiteX51" fmla="*/ 8010939 w 8090452"/>
                <a:gd name="connsiteY51" fmla="*/ 4601818 h 5546035"/>
                <a:gd name="connsiteX52" fmla="*/ 8080513 w 8090452"/>
                <a:gd name="connsiteY52" fmla="*/ 4214193 h 5546035"/>
                <a:gd name="connsiteX53" fmla="*/ 8090452 w 8090452"/>
                <a:gd name="connsiteY53" fmla="*/ 3935896 h 5546035"/>
                <a:gd name="connsiteX54" fmla="*/ 8080513 w 8090452"/>
                <a:gd name="connsiteY54" fmla="*/ 3458818 h 5546035"/>
                <a:gd name="connsiteX55" fmla="*/ 7961244 w 8090452"/>
                <a:gd name="connsiteY55" fmla="*/ 2504661 h 5546035"/>
                <a:gd name="connsiteX56" fmla="*/ 7961244 w 8090452"/>
                <a:gd name="connsiteY56" fmla="*/ 1858618 h 5546035"/>
                <a:gd name="connsiteX57" fmla="*/ 7951305 w 8090452"/>
                <a:gd name="connsiteY57" fmla="*/ 1302026 h 5546035"/>
                <a:gd name="connsiteX58" fmla="*/ 7951305 w 8090452"/>
                <a:gd name="connsiteY58" fmla="*/ 795131 h 5546035"/>
                <a:gd name="connsiteX59" fmla="*/ 7981122 w 8090452"/>
                <a:gd name="connsiteY59" fmla="*/ 417444 h 5546035"/>
                <a:gd name="connsiteX60" fmla="*/ 7981122 w 8090452"/>
                <a:gd name="connsiteY60" fmla="*/ 129209 h 5546035"/>
                <a:gd name="connsiteX61" fmla="*/ 7941365 w 8090452"/>
                <a:gd name="connsiteY61" fmla="*/ 29818 h 5546035"/>
                <a:gd name="connsiteX62" fmla="*/ 7822096 w 8090452"/>
                <a:gd name="connsiteY62" fmla="*/ 19879 h 5546035"/>
                <a:gd name="connsiteX63" fmla="*/ 7673009 w 8090452"/>
                <a:gd name="connsiteY63" fmla="*/ 208722 h 5546035"/>
                <a:gd name="connsiteX64" fmla="*/ 7643192 w 8090452"/>
                <a:gd name="connsiteY64" fmla="*/ 417444 h 5546035"/>
                <a:gd name="connsiteX65" fmla="*/ 7643192 w 8090452"/>
                <a:gd name="connsiteY65" fmla="*/ 715618 h 5546035"/>
                <a:gd name="connsiteX66" fmla="*/ 7673009 w 8090452"/>
                <a:gd name="connsiteY66" fmla="*/ 1113183 h 5546035"/>
                <a:gd name="connsiteX67" fmla="*/ 7712765 w 8090452"/>
                <a:gd name="connsiteY67" fmla="*/ 1540565 h 5546035"/>
                <a:gd name="connsiteX68" fmla="*/ 7722705 w 8090452"/>
                <a:gd name="connsiteY68" fmla="*/ 1948070 h 5546035"/>
                <a:gd name="connsiteX69" fmla="*/ 7782339 w 8090452"/>
                <a:gd name="connsiteY69" fmla="*/ 2514600 h 5546035"/>
                <a:gd name="connsiteX70" fmla="*/ 7802218 w 8090452"/>
                <a:gd name="connsiteY70" fmla="*/ 2872409 h 5546035"/>
                <a:gd name="connsiteX71" fmla="*/ 7802218 w 8090452"/>
                <a:gd name="connsiteY71" fmla="*/ 3200400 h 5546035"/>
                <a:gd name="connsiteX72" fmla="*/ 7792279 w 8090452"/>
                <a:gd name="connsiteY72" fmla="*/ 3597965 h 5546035"/>
                <a:gd name="connsiteX73" fmla="*/ 7663070 w 8090452"/>
                <a:gd name="connsiteY73" fmla="*/ 4313583 h 5546035"/>
                <a:gd name="connsiteX74" fmla="*/ 7394713 w 8090452"/>
                <a:gd name="connsiteY74" fmla="*/ 4552122 h 5546035"/>
                <a:gd name="connsiteX75" fmla="*/ 7017026 w 8090452"/>
                <a:gd name="connsiteY75" fmla="*/ 4731026 h 5546035"/>
                <a:gd name="connsiteX76" fmla="*/ 6818244 w 8090452"/>
                <a:gd name="connsiteY76" fmla="*/ 4790661 h 5546035"/>
                <a:gd name="connsiteX77" fmla="*/ 6579705 w 8090452"/>
                <a:gd name="connsiteY77" fmla="*/ 4721087 h 5546035"/>
                <a:gd name="connsiteX78" fmla="*/ 6778487 w 8090452"/>
                <a:gd name="connsiteY78" fmla="*/ 4393096 h 5546035"/>
                <a:gd name="connsiteX79" fmla="*/ 6997148 w 8090452"/>
                <a:gd name="connsiteY79" fmla="*/ 3766931 h 5546035"/>
                <a:gd name="connsiteX80" fmla="*/ 6977270 w 8090452"/>
                <a:gd name="connsiteY80" fmla="*/ 3419061 h 5546035"/>
                <a:gd name="connsiteX81" fmla="*/ 6917635 w 8090452"/>
                <a:gd name="connsiteY81" fmla="*/ 2773018 h 5546035"/>
                <a:gd name="connsiteX82" fmla="*/ 6848061 w 8090452"/>
                <a:gd name="connsiteY82" fmla="*/ 2425148 h 5546035"/>
                <a:gd name="connsiteX83" fmla="*/ 6788426 w 8090452"/>
                <a:gd name="connsiteY83" fmla="*/ 2067339 h 5546035"/>
                <a:gd name="connsiteX84" fmla="*/ 6748670 w 8090452"/>
                <a:gd name="connsiteY84" fmla="*/ 1749287 h 5546035"/>
                <a:gd name="connsiteX85" fmla="*/ 6748670 w 8090452"/>
                <a:gd name="connsiteY85" fmla="*/ 1192696 h 5546035"/>
                <a:gd name="connsiteX86" fmla="*/ 6748670 w 8090452"/>
                <a:gd name="connsiteY86" fmla="*/ 685800 h 5546035"/>
                <a:gd name="connsiteX87" fmla="*/ 6798365 w 8090452"/>
                <a:gd name="connsiteY87" fmla="*/ 437322 h 5546035"/>
                <a:gd name="connsiteX88" fmla="*/ 6867939 w 8090452"/>
                <a:gd name="connsiteY88" fmla="*/ 318052 h 5546035"/>
                <a:gd name="connsiteX89" fmla="*/ 6877879 w 8090452"/>
                <a:gd name="connsiteY89" fmla="*/ 69574 h 5546035"/>
                <a:gd name="connsiteX0" fmla="*/ 6877879 w 8090452"/>
                <a:gd name="connsiteY0" fmla="*/ 69574 h 5546035"/>
                <a:gd name="connsiteX1" fmla="*/ 6708913 w 8090452"/>
                <a:gd name="connsiteY1" fmla="*/ 0 h 5546035"/>
                <a:gd name="connsiteX2" fmla="*/ 6589644 w 8090452"/>
                <a:gd name="connsiteY2" fmla="*/ 69574 h 5546035"/>
                <a:gd name="connsiteX3" fmla="*/ 6490252 w 8090452"/>
                <a:gd name="connsiteY3" fmla="*/ 268357 h 5546035"/>
                <a:gd name="connsiteX4" fmla="*/ 6440557 w 8090452"/>
                <a:gd name="connsiteY4" fmla="*/ 496957 h 5546035"/>
                <a:gd name="connsiteX5" fmla="*/ 6390861 w 8090452"/>
                <a:gd name="connsiteY5" fmla="*/ 765313 h 5546035"/>
                <a:gd name="connsiteX6" fmla="*/ 6380922 w 8090452"/>
                <a:gd name="connsiteY6" fmla="*/ 1083365 h 5546035"/>
                <a:gd name="connsiteX7" fmla="*/ 6420679 w 8090452"/>
                <a:gd name="connsiteY7" fmla="*/ 1371600 h 5546035"/>
                <a:gd name="connsiteX8" fmla="*/ 6470374 w 8090452"/>
                <a:gd name="connsiteY8" fmla="*/ 1679713 h 5546035"/>
                <a:gd name="connsiteX9" fmla="*/ 6500192 w 8090452"/>
                <a:gd name="connsiteY9" fmla="*/ 1938131 h 5546035"/>
                <a:gd name="connsiteX10" fmla="*/ 6569765 w 8090452"/>
                <a:gd name="connsiteY10" fmla="*/ 2325757 h 5546035"/>
                <a:gd name="connsiteX11" fmla="*/ 6579705 w 8090452"/>
                <a:gd name="connsiteY11" fmla="*/ 2822713 h 5546035"/>
                <a:gd name="connsiteX12" fmla="*/ 6510131 w 8090452"/>
                <a:gd name="connsiteY12" fmla="*/ 3906079 h 5546035"/>
                <a:gd name="connsiteX13" fmla="*/ 6380922 w 8090452"/>
                <a:gd name="connsiteY13" fmla="*/ 4343400 h 5546035"/>
                <a:gd name="connsiteX14" fmla="*/ 6013174 w 8090452"/>
                <a:gd name="connsiteY14" fmla="*/ 4780722 h 5546035"/>
                <a:gd name="connsiteX15" fmla="*/ 5645426 w 8090452"/>
                <a:gd name="connsiteY15" fmla="*/ 4740966 h 5546035"/>
                <a:gd name="connsiteX16" fmla="*/ 5367131 w 8090452"/>
                <a:gd name="connsiteY16" fmla="*/ 4681332 h 5546035"/>
                <a:gd name="connsiteX17" fmla="*/ 5098774 w 8090452"/>
                <a:gd name="connsiteY17" fmla="*/ 4631634 h 5546035"/>
                <a:gd name="connsiteX18" fmla="*/ 4581940 w 8090452"/>
                <a:gd name="connsiteY18" fmla="*/ 4701209 h 5546035"/>
                <a:gd name="connsiteX19" fmla="*/ 3627783 w 8090452"/>
                <a:gd name="connsiteY19" fmla="*/ 4721087 h 5546035"/>
                <a:gd name="connsiteX20" fmla="*/ 2941983 w 8090452"/>
                <a:gd name="connsiteY20" fmla="*/ 4711148 h 5546035"/>
                <a:gd name="connsiteX21" fmla="*/ 2494722 w 8090452"/>
                <a:gd name="connsiteY21" fmla="*/ 4800600 h 5546035"/>
                <a:gd name="connsiteX22" fmla="*/ 1938131 w 8090452"/>
                <a:gd name="connsiteY22" fmla="*/ 4860234 h 5546035"/>
                <a:gd name="connsiteX23" fmla="*/ 1143000 w 8090452"/>
                <a:gd name="connsiteY23" fmla="*/ 5009322 h 5546035"/>
                <a:gd name="connsiteX24" fmla="*/ 824949 w 8090452"/>
                <a:gd name="connsiteY24" fmla="*/ 5068957 h 5546035"/>
                <a:gd name="connsiteX25" fmla="*/ 367747 w 8090452"/>
                <a:gd name="connsiteY25" fmla="*/ 5307497 h 5546035"/>
                <a:gd name="connsiteX26" fmla="*/ 0 w 8090452"/>
                <a:gd name="connsiteY26" fmla="*/ 5466522 h 5546035"/>
                <a:gd name="connsiteX27" fmla="*/ 19877 w 8090452"/>
                <a:gd name="connsiteY27" fmla="*/ 5546035 h 5546035"/>
                <a:gd name="connsiteX28" fmla="*/ 208722 w 8090452"/>
                <a:gd name="connsiteY28" fmla="*/ 5426766 h 5546035"/>
                <a:gd name="connsiteX29" fmla="*/ 616226 w 8090452"/>
                <a:gd name="connsiteY29" fmla="*/ 5218044 h 5546035"/>
                <a:gd name="connsiteX30" fmla="*/ 894522 w 8090452"/>
                <a:gd name="connsiteY30" fmla="*/ 5098774 h 5546035"/>
                <a:gd name="connsiteX31" fmla="*/ 1302026 w 8090452"/>
                <a:gd name="connsiteY31" fmla="*/ 5009323 h 5546035"/>
                <a:gd name="connsiteX32" fmla="*/ 1739348 w 8090452"/>
                <a:gd name="connsiteY32" fmla="*/ 4949687 h 5546035"/>
                <a:gd name="connsiteX33" fmla="*/ 2166731 w 8090452"/>
                <a:gd name="connsiteY33" fmla="*/ 4880114 h 5546035"/>
                <a:gd name="connsiteX34" fmla="*/ 2395331 w 8090452"/>
                <a:gd name="connsiteY34" fmla="*/ 4850297 h 5546035"/>
                <a:gd name="connsiteX35" fmla="*/ 2733260 w 8090452"/>
                <a:gd name="connsiteY35" fmla="*/ 4790662 h 5546035"/>
                <a:gd name="connsiteX36" fmla="*/ 2912165 w 8090452"/>
                <a:gd name="connsiteY36" fmla="*/ 4770784 h 5546035"/>
                <a:gd name="connsiteX37" fmla="*/ 3150705 w 8090452"/>
                <a:gd name="connsiteY37" fmla="*/ 4770784 h 5546035"/>
                <a:gd name="connsiteX38" fmla="*/ 3637722 w 8090452"/>
                <a:gd name="connsiteY38" fmla="*/ 4780721 h 5546035"/>
                <a:gd name="connsiteX39" fmla="*/ 4025347 w 8090452"/>
                <a:gd name="connsiteY39" fmla="*/ 4750905 h 5546035"/>
                <a:gd name="connsiteX40" fmla="*/ 4572001 w 8090452"/>
                <a:gd name="connsiteY40" fmla="*/ 4750905 h 5546035"/>
                <a:gd name="connsiteX41" fmla="*/ 4800600 w 8090452"/>
                <a:gd name="connsiteY41" fmla="*/ 4750905 h 5546035"/>
                <a:gd name="connsiteX42" fmla="*/ 5059018 w 8090452"/>
                <a:gd name="connsiteY42" fmla="*/ 4721088 h 5546035"/>
                <a:gd name="connsiteX43" fmla="*/ 5436705 w 8090452"/>
                <a:gd name="connsiteY43" fmla="*/ 4790661 h 5546035"/>
                <a:gd name="connsiteX44" fmla="*/ 5854147 w 8090452"/>
                <a:gd name="connsiteY44" fmla="*/ 4909931 h 5546035"/>
                <a:gd name="connsiteX45" fmla="*/ 6241774 w 8090452"/>
                <a:gd name="connsiteY45" fmla="*/ 4939748 h 5546035"/>
                <a:gd name="connsiteX46" fmla="*/ 6629399 w 8090452"/>
                <a:gd name="connsiteY46" fmla="*/ 5029200 h 5546035"/>
                <a:gd name="connsiteX47" fmla="*/ 6987210 w 8090452"/>
                <a:gd name="connsiteY47" fmla="*/ 5108713 h 5546035"/>
                <a:gd name="connsiteX48" fmla="*/ 7623313 w 8090452"/>
                <a:gd name="connsiteY48" fmla="*/ 4959626 h 5546035"/>
                <a:gd name="connsiteX49" fmla="*/ 7812157 w 8090452"/>
                <a:gd name="connsiteY49" fmla="*/ 4880113 h 5546035"/>
                <a:gd name="connsiteX50" fmla="*/ 7921488 w 8090452"/>
                <a:gd name="connsiteY50" fmla="*/ 4731027 h 5546035"/>
                <a:gd name="connsiteX51" fmla="*/ 8010939 w 8090452"/>
                <a:gd name="connsiteY51" fmla="*/ 4601818 h 5546035"/>
                <a:gd name="connsiteX52" fmla="*/ 8080513 w 8090452"/>
                <a:gd name="connsiteY52" fmla="*/ 4214193 h 5546035"/>
                <a:gd name="connsiteX53" fmla="*/ 8090452 w 8090452"/>
                <a:gd name="connsiteY53" fmla="*/ 3935896 h 5546035"/>
                <a:gd name="connsiteX54" fmla="*/ 8080513 w 8090452"/>
                <a:gd name="connsiteY54" fmla="*/ 3458818 h 5546035"/>
                <a:gd name="connsiteX55" fmla="*/ 7961244 w 8090452"/>
                <a:gd name="connsiteY55" fmla="*/ 2504661 h 5546035"/>
                <a:gd name="connsiteX56" fmla="*/ 7961244 w 8090452"/>
                <a:gd name="connsiteY56" fmla="*/ 1858618 h 5546035"/>
                <a:gd name="connsiteX57" fmla="*/ 7951305 w 8090452"/>
                <a:gd name="connsiteY57" fmla="*/ 1302026 h 5546035"/>
                <a:gd name="connsiteX58" fmla="*/ 7951305 w 8090452"/>
                <a:gd name="connsiteY58" fmla="*/ 795131 h 5546035"/>
                <a:gd name="connsiteX59" fmla="*/ 7981122 w 8090452"/>
                <a:gd name="connsiteY59" fmla="*/ 417444 h 5546035"/>
                <a:gd name="connsiteX60" fmla="*/ 7981122 w 8090452"/>
                <a:gd name="connsiteY60" fmla="*/ 129209 h 5546035"/>
                <a:gd name="connsiteX61" fmla="*/ 7941365 w 8090452"/>
                <a:gd name="connsiteY61" fmla="*/ 29818 h 5546035"/>
                <a:gd name="connsiteX62" fmla="*/ 7822096 w 8090452"/>
                <a:gd name="connsiteY62" fmla="*/ 19879 h 5546035"/>
                <a:gd name="connsiteX63" fmla="*/ 7673009 w 8090452"/>
                <a:gd name="connsiteY63" fmla="*/ 208722 h 5546035"/>
                <a:gd name="connsiteX64" fmla="*/ 7643192 w 8090452"/>
                <a:gd name="connsiteY64" fmla="*/ 417444 h 5546035"/>
                <a:gd name="connsiteX65" fmla="*/ 7643192 w 8090452"/>
                <a:gd name="connsiteY65" fmla="*/ 715618 h 5546035"/>
                <a:gd name="connsiteX66" fmla="*/ 7673009 w 8090452"/>
                <a:gd name="connsiteY66" fmla="*/ 1113183 h 5546035"/>
                <a:gd name="connsiteX67" fmla="*/ 7712765 w 8090452"/>
                <a:gd name="connsiteY67" fmla="*/ 1540565 h 5546035"/>
                <a:gd name="connsiteX68" fmla="*/ 7722705 w 8090452"/>
                <a:gd name="connsiteY68" fmla="*/ 1948070 h 5546035"/>
                <a:gd name="connsiteX69" fmla="*/ 7782339 w 8090452"/>
                <a:gd name="connsiteY69" fmla="*/ 2514600 h 5546035"/>
                <a:gd name="connsiteX70" fmla="*/ 7802218 w 8090452"/>
                <a:gd name="connsiteY70" fmla="*/ 2872409 h 5546035"/>
                <a:gd name="connsiteX71" fmla="*/ 7802218 w 8090452"/>
                <a:gd name="connsiteY71" fmla="*/ 3200400 h 5546035"/>
                <a:gd name="connsiteX72" fmla="*/ 7792279 w 8090452"/>
                <a:gd name="connsiteY72" fmla="*/ 3597965 h 5546035"/>
                <a:gd name="connsiteX73" fmla="*/ 7663070 w 8090452"/>
                <a:gd name="connsiteY73" fmla="*/ 4313583 h 5546035"/>
                <a:gd name="connsiteX74" fmla="*/ 7394713 w 8090452"/>
                <a:gd name="connsiteY74" fmla="*/ 4552122 h 5546035"/>
                <a:gd name="connsiteX75" fmla="*/ 7017026 w 8090452"/>
                <a:gd name="connsiteY75" fmla="*/ 4731026 h 5546035"/>
                <a:gd name="connsiteX76" fmla="*/ 6818244 w 8090452"/>
                <a:gd name="connsiteY76" fmla="*/ 4790661 h 5546035"/>
                <a:gd name="connsiteX77" fmla="*/ 6579705 w 8090452"/>
                <a:gd name="connsiteY77" fmla="*/ 4721087 h 5546035"/>
                <a:gd name="connsiteX78" fmla="*/ 6778487 w 8090452"/>
                <a:gd name="connsiteY78" fmla="*/ 4393096 h 5546035"/>
                <a:gd name="connsiteX79" fmla="*/ 6997148 w 8090452"/>
                <a:gd name="connsiteY79" fmla="*/ 3766931 h 5546035"/>
                <a:gd name="connsiteX80" fmla="*/ 6977270 w 8090452"/>
                <a:gd name="connsiteY80" fmla="*/ 3419061 h 5546035"/>
                <a:gd name="connsiteX81" fmla="*/ 6917635 w 8090452"/>
                <a:gd name="connsiteY81" fmla="*/ 2773018 h 5546035"/>
                <a:gd name="connsiteX82" fmla="*/ 6848061 w 8090452"/>
                <a:gd name="connsiteY82" fmla="*/ 2425148 h 5546035"/>
                <a:gd name="connsiteX83" fmla="*/ 6788426 w 8090452"/>
                <a:gd name="connsiteY83" fmla="*/ 2067339 h 5546035"/>
                <a:gd name="connsiteX84" fmla="*/ 6748670 w 8090452"/>
                <a:gd name="connsiteY84" fmla="*/ 1749287 h 5546035"/>
                <a:gd name="connsiteX85" fmla="*/ 6748670 w 8090452"/>
                <a:gd name="connsiteY85" fmla="*/ 1192696 h 5546035"/>
                <a:gd name="connsiteX86" fmla="*/ 6748670 w 8090452"/>
                <a:gd name="connsiteY86" fmla="*/ 685800 h 5546035"/>
                <a:gd name="connsiteX87" fmla="*/ 6798365 w 8090452"/>
                <a:gd name="connsiteY87" fmla="*/ 437322 h 5546035"/>
                <a:gd name="connsiteX88" fmla="*/ 6867939 w 8090452"/>
                <a:gd name="connsiteY88" fmla="*/ 318052 h 5546035"/>
                <a:gd name="connsiteX89" fmla="*/ 6877879 w 8090452"/>
                <a:gd name="connsiteY89" fmla="*/ 69574 h 5546035"/>
                <a:gd name="connsiteX0" fmla="*/ 6877879 w 8090452"/>
                <a:gd name="connsiteY0" fmla="*/ 69574 h 5546035"/>
                <a:gd name="connsiteX1" fmla="*/ 6708913 w 8090452"/>
                <a:gd name="connsiteY1" fmla="*/ 0 h 5546035"/>
                <a:gd name="connsiteX2" fmla="*/ 6589644 w 8090452"/>
                <a:gd name="connsiteY2" fmla="*/ 69574 h 5546035"/>
                <a:gd name="connsiteX3" fmla="*/ 6490252 w 8090452"/>
                <a:gd name="connsiteY3" fmla="*/ 268357 h 5546035"/>
                <a:gd name="connsiteX4" fmla="*/ 6440557 w 8090452"/>
                <a:gd name="connsiteY4" fmla="*/ 496957 h 5546035"/>
                <a:gd name="connsiteX5" fmla="*/ 6390861 w 8090452"/>
                <a:gd name="connsiteY5" fmla="*/ 765313 h 5546035"/>
                <a:gd name="connsiteX6" fmla="*/ 6380922 w 8090452"/>
                <a:gd name="connsiteY6" fmla="*/ 1083365 h 5546035"/>
                <a:gd name="connsiteX7" fmla="*/ 6420679 w 8090452"/>
                <a:gd name="connsiteY7" fmla="*/ 1371600 h 5546035"/>
                <a:gd name="connsiteX8" fmla="*/ 6470374 w 8090452"/>
                <a:gd name="connsiteY8" fmla="*/ 1679713 h 5546035"/>
                <a:gd name="connsiteX9" fmla="*/ 6500192 w 8090452"/>
                <a:gd name="connsiteY9" fmla="*/ 1938131 h 5546035"/>
                <a:gd name="connsiteX10" fmla="*/ 6569765 w 8090452"/>
                <a:gd name="connsiteY10" fmla="*/ 2325757 h 5546035"/>
                <a:gd name="connsiteX11" fmla="*/ 6579705 w 8090452"/>
                <a:gd name="connsiteY11" fmla="*/ 2822713 h 5546035"/>
                <a:gd name="connsiteX12" fmla="*/ 6510131 w 8090452"/>
                <a:gd name="connsiteY12" fmla="*/ 3906079 h 5546035"/>
                <a:gd name="connsiteX13" fmla="*/ 6380922 w 8090452"/>
                <a:gd name="connsiteY13" fmla="*/ 4343400 h 5546035"/>
                <a:gd name="connsiteX14" fmla="*/ 6013174 w 8090452"/>
                <a:gd name="connsiteY14" fmla="*/ 4780722 h 5546035"/>
                <a:gd name="connsiteX15" fmla="*/ 5645426 w 8090452"/>
                <a:gd name="connsiteY15" fmla="*/ 4740966 h 5546035"/>
                <a:gd name="connsiteX16" fmla="*/ 5367131 w 8090452"/>
                <a:gd name="connsiteY16" fmla="*/ 4681332 h 5546035"/>
                <a:gd name="connsiteX17" fmla="*/ 5098774 w 8090452"/>
                <a:gd name="connsiteY17" fmla="*/ 4631634 h 5546035"/>
                <a:gd name="connsiteX18" fmla="*/ 4581940 w 8090452"/>
                <a:gd name="connsiteY18" fmla="*/ 4701209 h 5546035"/>
                <a:gd name="connsiteX19" fmla="*/ 3627783 w 8090452"/>
                <a:gd name="connsiteY19" fmla="*/ 4721087 h 5546035"/>
                <a:gd name="connsiteX20" fmla="*/ 2941983 w 8090452"/>
                <a:gd name="connsiteY20" fmla="*/ 4711148 h 5546035"/>
                <a:gd name="connsiteX21" fmla="*/ 2494722 w 8090452"/>
                <a:gd name="connsiteY21" fmla="*/ 4800600 h 5546035"/>
                <a:gd name="connsiteX22" fmla="*/ 1938131 w 8090452"/>
                <a:gd name="connsiteY22" fmla="*/ 4860234 h 5546035"/>
                <a:gd name="connsiteX23" fmla="*/ 1143000 w 8090452"/>
                <a:gd name="connsiteY23" fmla="*/ 5009322 h 5546035"/>
                <a:gd name="connsiteX24" fmla="*/ 824949 w 8090452"/>
                <a:gd name="connsiteY24" fmla="*/ 5068957 h 5546035"/>
                <a:gd name="connsiteX25" fmla="*/ 367747 w 8090452"/>
                <a:gd name="connsiteY25" fmla="*/ 5307497 h 5546035"/>
                <a:gd name="connsiteX26" fmla="*/ 0 w 8090452"/>
                <a:gd name="connsiteY26" fmla="*/ 5466522 h 5546035"/>
                <a:gd name="connsiteX27" fmla="*/ 19877 w 8090452"/>
                <a:gd name="connsiteY27" fmla="*/ 5546035 h 5546035"/>
                <a:gd name="connsiteX28" fmla="*/ 208722 w 8090452"/>
                <a:gd name="connsiteY28" fmla="*/ 5426766 h 5546035"/>
                <a:gd name="connsiteX29" fmla="*/ 616226 w 8090452"/>
                <a:gd name="connsiteY29" fmla="*/ 5218044 h 5546035"/>
                <a:gd name="connsiteX30" fmla="*/ 894522 w 8090452"/>
                <a:gd name="connsiteY30" fmla="*/ 5098774 h 5546035"/>
                <a:gd name="connsiteX31" fmla="*/ 1302026 w 8090452"/>
                <a:gd name="connsiteY31" fmla="*/ 5009323 h 5546035"/>
                <a:gd name="connsiteX32" fmla="*/ 1739348 w 8090452"/>
                <a:gd name="connsiteY32" fmla="*/ 4949687 h 5546035"/>
                <a:gd name="connsiteX33" fmla="*/ 2166731 w 8090452"/>
                <a:gd name="connsiteY33" fmla="*/ 4880114 h 5546035"/>
                <a:gd name="connsiteX34" fmla="*/ 2395331 w 8090452"/>
                <a:gd name="connsiteY34" fmla="*/ 4850297 h 5546035"/>
                <a:gd name="connsiteX35" fmla="*/ 2733260 w 8090452"/>
                <a:gd name="connsiteY35" fmla="*/ 4790662 h 5546035"/>
                <a:gd name="connsiteX36" fmla="*/ 2912165 w 8090452"/>
                <a:gd name="connsiteY36" fmla="*/ 4770784 h 5546035"/>
                <a:gd name="connsiteX37" fmla="*/ 3150705 w 8090452"/>
                <a:gd name="connsiteY37" fmla="*/ 4770784 h 5546035"/>
                <a:gd name="connsiteX38" fmla="*/ 3637722 w 8090452"/>
                <a:gd name="connsiteY38" fmla="*/ 4780721 h 5546035"/>
                <a:gd name="connsiteX39" fmla="*/ 4025347 w 8090452"/>
                <a:gd name="connsiteY39" fmla="*/ 4750905 h 5546035"/>
                <a:gd name="connsiteX40" fmla="*/ 4572001 w 8090452"/>
                <a:gd name="connsiteY40" fmla="*/ 4750905 h 5546035"/>
                <a:gd name="connsiteX41" fmla="*/ 4800600 w 8090452"/>
                <a:gd name="connsiteY41" fmla="*/ 4750905 h 5546035"/>
                <a:gd name="connsiteX42" fmla="*/ 5059018 w 8090452"/>
                <a:gd name="connsiteY42" fmla="*/ 4721088 h 5546035"/>
                <a:gd name="connsiteX43" fmla="*/ 5436705 w 8090452"/>
                <a:gd name="connsiteY43" fmla="*/ 4790661 h 5546035"/>
                <a:gd name="connsiteX44" fmla="*/ 5854147 w 8090452"/>
                <a:gd name="connsiteY44" fmla="*/ 4909931 h 5546035"/>
                <a:gd name="connsiteX45" fmla="*/ 6241774 w 8090452"/>
                <a:gd name="connsiteY45" fmla="*/ 4939748 h 5546035"/>
                <a:gd name="connsiteX46" fmla="*/ 6629399 w 8090452"/>
                <a:gd name="connsiteY46" fmla="*/ 5029200 h 5546035"/>
                <a:gd name="connsiteX47" fmla="*/ 6987210 w 8090452"/>
                <a:gd name="connsiteY47" fmla="*/ 5108713 h 5546035"/>
                <a:gd name="connsiteX48" fmla="*/ 7623313 w 8090452"/>
                <a:gd name="connsiteY48" fmla="*/ 4959626 h 5546035"/>
                <a:gd name="connsiteX49" fmla="*/ 7812157 w 8090452"/>
                <a:gd name="connsiteY49" fmla="*/ 4880113 h 5546035"/>
                <a:gd name="connsiteX50" fmla="*/ 7921488 w 8090452"/>
                <a:gd name="connsiteY50" fmla="*/ 4731027 h 5546035"/>
                <a:gd name="connsiteX51" fmla="*/ 8006177 w 8090452"/>
                <a:gd name="connsiteY51" fmla="*/ 4575624 h 5546035"/>
                <a:gd name="connsiteX52" fmla="*/ 8080513 w 8090452"/>
                <a:gd name="connsiteY52" fmla="*/ 4214193 h 5546035"/>
                <a:gd name="connsiteX53" fmla="*/ 8090452 w 8090452"/>
                <a:gd name="connsiteY53" fmla="*/ 3935896 h 5546035"/>
                <a:gd name="connsiteX54" fmla="*/ 8080513 w 8090452"/>
                <a:gd name="connsiteY54" fmla="*/ 3458818 h 5546035"/>
                <a:gd name="connsiteX55" fmla="*/ 7961244 w 8090452"/>
                <a:gd name="connsiteY55" fmla="*/ 2504661 h 5546035"/>
                <a:gd name="connsiteX56" fmla="*/ 7961244 w 8090452"/>
                <a:gd name="connsiteY56" fmla="*/ 1858618 h 5546035"/>
                <a:gd name="connsiteX57" fmla="*/ 7951305 w 8090452"/>
                <a:gd name="connsiteY57" fmla="*/ 1302026 h 5546035"/>
                <a:gd name="connsiteX58" fmla="*/ 7951305 w 8090452"/>
                <a:gd name="connsiteY58" fmla="*/ 795131 h 5546035"/>
                <a:gd name="connsiteX59" fmla="*/ 7981122 w 8090452"/>
                <a:gd name="connsiteY59" fmla="*/ 417444 h 5546035"/>
                <a:gd name="connsiteX60" fmla="*/ 7981122 w 8090452"/>
                <a:gd name="connsiteY60" fmla="*/ 129209 h 5546035"/>
                <a:gd name="connsiteX61" fmla="*/ 7941365 w 8090452"/>
                <a:gd name="connsiteY61" fmla="*/ 29818 h 5546035"/>
                <a:gd name="connsiteX62" fmla="*/ 7822096 w 8090452"/>
                <a:gd name="connsiteY62" fmla="*/ 19879 h 5546035"/>
                <a:gd name="connsiteX63" fmla="*/ 7673009 w 8090452"/>
                <a:gd name="connsiteY63" fmla="*/ 208722 h 5546035"/>
                <a:gd name="connsiteX64" fmla="*/ 7643192 w 8090452"/>
                <a:gd name="connsiteY64" fmla="*/ 417444 h 5546035"/>
                <a:gd name="connsiteX65" fmla="*/ 7643192 w 8090452"/>
                <a:gd name="connsiteY65" fmla="*/ 715618 h 5546035"/>
                <a:gd name="connsiteX66" fmla="*/ 7673009 w 8090452"/>
                <a:gd name="connsiteY66" fmla="*/ 1113183 h 5546035"/>
                <a:gd name="connsiteX67" fmla="*/ 7712765 w 8090452"/>
                <a:gd name="connsiteY67" fmla="*/ 1540565 h 5546035"/>
                <a:gd name="connsiteX68" fmla="*/ 7722705 w 8090452"/>
                <a:gd name="connsiteY68" fmla="*/ 1948070 h 5546035"/>
                <a:gd name="connsiteX69" fmla="*/ 7782339 w 8090452"/>
                <a:gd name="connsiteY69" fmla="*/ 2514600 h 5546035"/>
                <a:gd name="connsiteX70" fmla="*/ 7802218 w 8090452"/>
                <a:gd name="connsiteY70" fmla="*/ 2872409 h 5546035"/>
                <a:gd name="connsiteX71" fmla="*/ 7802218 w 8090452"/>
                <a:gd name="connsiteY71" fmla="*/ 3200400 h 5546035"/>
                <a:gd name="connsiteX72" fmla="*/ 7792279 w 8090452"/>
                <a:gd name="connsiteY72" fmla="*/ 3597965 h 5546035"/>
                <a:gd name="connsiteX73" fmla="*/ 7663070 w 8090452"/>
                <a:gd name="connsiteY73" fmla="*/ 4313583 h 5546035"/>
                <a:gd name="connsiteX74" fmla="*/ 7394713 w 8090452"/>
                <a:gd name="connsiteY74" fmla="*/ 4552122 h 5546035"/>
                <a:gd name="connsiteX75" fmla="*/ 7017026 w 8090452"/>
                <a:gd name="connsiteY75" fmla="*/ 4731026 h 5546035"/>
                <a:gd name="connsiteX76" fmla="*/ 6818244 w 8090452"/>
                <a:gd name="connsiteY76" fmla="*/ 4790661 h 5546035"/>
                <a:gd name="connsiteX77" fmla="*/ 6579705 w 8090452"/>
                <a:gd name="connsiteY77" fmla="*/ 4721087 h 5546035"/>
                <a:gd name="connsiteX78" fmla="*/ 6778487 w 8090452"/>
                <a:gd name="connsiteY78" fmla="*/ 4393096 h 5546035"/>
                <a:gd name="connsiteX79" fmla="*/ 6997148 w 8090452"/>
                <a:gd name="connsiteY79" fmla="*/ 3766931 h 5546035"/>
                <a:gd name="connsiteX80" fmla="*/ 6977270 w 8090452"/>
                <a:gd name="connsiteY80" fmla="*/ 3419061 h 5546035"/>
                <a:gd name="connsiteX81" fmla="*/ 6917635 w 8090452"/>
                <a:gd name="connsiteY81" fmla="*/ 2773018 h 5546035"/>
                <a:gd name="connsiteX82" fmla="*/ 6848061 w 8090452"/>
                <a:gd name="connsiteY82" fmla="*/ 2425148 h 5546035"/>
                <a:gd name="connsiteX83" fmla="*/ 6788426 w 8090452"/>
                <a:gd name="connsiteY83" fmla="*/ 2067339 h 5546035"/>
                <a:gd name="connsiteX84" fmla="*/ 6748670 w 8090452"/>
                <a:gd name="connsiteY84" fmla="*/ 1749287 h 5546035"/>
                <a:gd name="connsiteX85" fmla="*/ 6748670 w 8090452"/>
                <a:gd name="connsiteY85" fmla="*/ 1192696 h 5546035"/>
                <a:gd name="connsiteX86" fmla="*/ 6748670 w 8090452"/>
                <a:gd name="connsiteY86" fmla="*/ 685800 h 5546035"/>
                <a:gd name="connsiteX87" fmla="*/ 6798365 w 8090452"/>
                <a:gd name="connsiteY87" fmla="*/ 437322 h 5546035"/>
                <a:gd name="connsiteX88" fmla="*/ 6867939 w 8090452"/>
                <a:gd name="connsiteY88" fmla="*/ 318052 h 5546035"/>
                <a:gd name="connsiteX89" fmla="*/ 6877879 w 8090452"/>
                <a:gd name="connsiteY89" fmla="*/ 69574 h 5546035"/>
                <a:gd name="connsiteX0" fmla="*/ 6877879 w 8090452"/>
                <a:gd name="connsiteY0" fmla="*/ 69574 h 5546035"/>
                <a:gd name="connsiteX1" fmla="*/ 6708913 w 8090452"/>
                <a:gd name="connsiteY1" fmla="*/ 0 h 5546035"/>
                <a:gd name="connsiteX2" fmla="*/ 6589644 w 8090452"/>
                <a:gd name="connsiteY2" fmla="*/ 69574 h 5546035"/>
                <a:gd name="connsiteX3" fmla="*/ 6490252 w 8090452"/>
                <a:gd name="connsiteY3" fmla="*/ 268357 h 5546035"/>
                <a:gd name="connsiteX4" fmla="*/ 6440557 w 8090452"/>
                <a:gd name="connsiteY4" fmla="*/ 496957 h 5546035"/>
                <a:gd name="connsiteX5" fmla="*/ 6390861 w 8090452"/>
                <a:gd name="connsiteY5" fmla="*/ 765313 h 5546035"/>
                <a:gd name="connsiteX6" fmla="*/ 6380922 w 8090452"/>
                <a:gd name="connsiteY6" fmla="*/ 1083365 h 5546035"/>
                <a:gd name="connsiteX7" fmla="*/ 6420679 w 8090452"/>
                <a:gd name="connsiteY7" fmla="*/ 1371600 h 5546035"/>
                <a:gd name="connsiteX8" fmla="*/ 6470374 w 8090452"/>
                <a:gd name="connsiteY8" fmla="*/ 1679713 h 5546035"/>
                <a:gd name="connsiteX9" fmla="*/ 6500192 w 8090452"/>
                <a:gd name="connsiteY9" fmla="*/ 1938131 h 5546035"/>
                <a:gd name="connsiteX10" fmla="*/ 6569765 w 8090452"/>
                <a:gd name="connsiteY10" fmla="*/ 2325757 h 5546035"/>
                <a:gd name="connsiteX11" fmla="*/ 6579705 w 8090452"/>
                <a:gd name="connsiteY11" fmla="*/ 2822713 h 5546035"/>
                <a:gd name="connsiteX12" fmla="*/ 6510131 w 8090452"/>
                <a:gd name="connsiteY12" fmla="*/ 3906079 h 5546035"/>
                <a:gd name="connsiteX13" fmla="*/ 6380922 w 8090452"/>
                <a:gd name="connsiteY13" fmla="*/ 4343400 h 5546035"/>
                <a:gd name="connsiteX14" fmla="*/ 6013174 w 8090452"/>
                <a:gd name="connsiteY14" fmla="*/ 4780722 h 5546035"/>
                <a:gd name="connsiteX15" fmla="*/ 5645426 w 8090452"/>
                <a:gd name="connsiteY15" fmla="*/ 4740966 h 5546035"/>
                <a:gd name="connsiteX16" fmla="*/ 5367131 w 8090452"/>
                <a:gd name="connsiteY16" fmla="*/ 4681332 h 5546035"/>
                <a:gd name="connsiteX17" fmla="*/ 5098774 w 8090452"/>
                <a:gd name="connsiteY17" fmla="*/ 4631634 h 5546035"/>
                <a:gd name="connsiteX18" fmla="*/ 4581940 w 8090452"/>
                <a:gd name="connsiteY18" fmla="*/ 4701209 h 5546035"/>
                <a:gd name="connsiteX19" fmla="*/ 3627783 w 8090452"/>
                <a:gd name="connsiteY19" fmla="*/ 4721087 h 5546035"/>
                <a:gd name="connsiteX20" fmla="*/ 2941983 w 8090452"/>
                <a:gd name="connsiteY20" fmla="*/ 4711148 h 5546035"/>
                <a:gd name="connsiteX21" fmla="*/ 2494722 w 8090452"/>
                <a:gd name="connsiteY21" fmla="*/ 4800600 h 5546035"/>
                <a:gd name="connsiteX22" fmla="*/ 1938131 w 8090452"/>
                <a:gd name="connsiteY22" fmla="*/ 4860234 h 5546035"/>
                <a:gd name="connsiteX23" fmla="*/ 1143000 w 8090452"/>
                <a:gd name="connsiteY23" fmla="*/ 5009322 h 5546035"/>
                <a:gd name="connsiteX24" fmla="*/ 824949 w 8090452"/>
                <a:gd name="connsiteY24" fmla="*/ 5068957 h 5546035"/>
                <a:gd name="connsiteX25" fmla="*/ 367747 w 8090452"/>
                <a:gd name="connsiteY25" fmla="*/ 5307497 h 5546035"/>
                <a:gd name="connsiteX26" fmla="*/ 0 w 8090452"/>
                <a:gd name="connsiteY26" fmla="*/ 5466522 h 5546035"/>
                <a:gd name="connsiteX27" fmla="*/ 19877 w 8090452"/>
                <a:gd name="connsiteY27" fmla="*/ 5546035 h 5546035"/>
                <a:gd name="connsiteX28" fmla="*/ 208722 w 8090452"/>
                <a:gd name="connsiteY28" fmla="*/ 5426766 h 5546035"/>
                <a:gd name="connsiteX29" fmla="*/ 616226 w 8090452"/>
                <a:gd name="connsiteY29" fmla="*/ 5218044 h 5546035"/>
                <a:gd name="connsiteX30" fmla="*/ 894522 w 8090452"/>
                <a:gd name="connsiteY30" fmla="*/ 5098774 h 5546035"/>
                <a:gd name="connsiteX31" fmla="*/ 1302026 w 8090452"/>
                <a:gd name="connsiteY31" fmla="*/ 5009323 h 5546035"/>
                <a:gd name="connsiteX32" fmla="*/ 1739348 w 8090452"/>
                <a:gd name="connsiteY32" fmla="*/ 4949687 h 5546035"/>
                <a:gd name="connsiteX33" fmla="*/ 2166731 w 8090452"/>
                <a:gd name="connsiteY33" fmla="*/ 4880114 h 5546035"/>
                <a:gd name="connsiteX34" fmla="*/ 2395331 w 8090452"/>
                <a:gd name="connsiteY34" fmla="*/ 4850297 h 5546035"/>
                <a:gd name="connsiteX35" fmla="*/ 2733260 w 8090452"/>
                <a:gd name="connsiteY35" fmla="*/ 4790662 h 5546035"/>
                <a:gd name="connsiteX36" fmla="*/ 2912165 w 8090452"/>
                <a:gd name="connsiteY36" fmla="*/ 4770784 h 5546035"/>
                <a:gd name="connsiteX37" fmla="*/ 3150705 w 8090452"/>
                <a:gd name="connsiteY37" fmla="*/ 4770784 h 5546035"/>
                <a:gd name="connsiteX38" fmla="*/ 3637722 w 8090452"/>
                <a:gd name="connsiteY38" fmla="*/ 4780721 h 5546035"/>
                <a:gd name="connsiteX39" fmla="*/ 4025347 w 8090452"/>
                <a:gd name="connsiteY39" fmla="*/ 4750905 h 5546035"/>
                <a:gd name="connsiteX40" fmla="*/ 4572001 w 8090452"/>
                <a:gd name="connsiteY40" fmla="*/ 4750905 h 5546035"/>
                <a:gd name="connsiteX41" fmla="*/ 4800600 w 8090452"/>
                <a:gd name="connsiteY41" fmla="*/ 4750905 h 5546035"/>
                <a:gd name="connsiteX42" fmla="*/ 5059018 w 8090452"/>
                <a:gd name="connsiteY42" fmla="*/ 4721088 h 5546035"/>
                <a:gd name="connsiteX43" fmla="*/ 5436705 w 8090452"/>
                <a:gd name="connsiteY43" fmla="*/ 4790661 h 5546035"/>
                <a:gd name="connsiteX44" fmla="*/ 5854147 w 8090452"/>
                <a:gd name="connsiteY44" fmla="*/ 4909931 h 5546035"/>
                <a:gd name="connsiteX45" fmla="*/ 6241774 w 8090452"/>
                <a:gd name="connsiteY45" fmla="*/ 4939748 h 5546035"/>
                <a:gd name="connsiteX46" fmla="*/ 6629399 w 8090452"/>
                <a:gd name="connsiteY46" fmla="*/ 5029200 h 5546035"/>
                <a:gd name="connsiteX47" fmla="*/ 6987210 w 8090452"/>
                <a:gd name="connsiteY47" fmla="*/ 5108713 h 5546035"/>
                <a:gd name="connsiteX48" fmla="*/ 7623313 w 8090452"/>
                <a:gd name="connsiteY48" fmla="*/ 4959626 h 5546035"/>
                <a:gd name="connsiteX49" fmla="*/ 7812157 w 8090452"/>
                <a:gd name="connsiteY49" fmla="*/ 4880113 h 5546035"/>
                <a:gd name="connsiteX50" fmla="*/ 7921488 w 8090452"/>
                <a:gd name="connsiteY50" fmla="*/ 4731027 h 5546035"/>
                <a:gd name="connsiteX51" fmla="*/ 8006177 w 8090452"/>
                <a:gd name="connsiteY51" fmla="*/ 4575624 h 5546035"/>
                <a:gd name="connsiteX52" fmla="*/ 8080513 w 8090452"/>
                <a:gd name="connsiteY52" fmla="*/ 4214193 h 5546035"/>
                <a:gd name="connsiteX53" fmla="*/ 8090452 w 8090452"/>
                <a:gd name="connsiteY53" fmla="*/ 3935896 h 5546035"/>
                <a:gd name="connsiteX54" fmla="*/ 8080513 w 8090452"/>
                <a:gd name="connsiteY54" fmla="*/ 3458818 h 5546035"/>
                <a:gd name="connsiteX55" fmla="*/ 7961244 w 8090452"/>
                <a:gd name="connsiteY55" fmla="*/ 2504661 h 5546035"/>
                <a:gd name="connsiteX56" fmla="*/ 7961244 w 8090452"/>
                <a:gd name="connsiteY56" fmla="*/ 1858618 h 5546035"/>
                <a:gd name="connsiteX57" fmla="*/ 7951305 w 8090452"/>
                <a:gd name="connsiteY57" fmla="*/ 1302026 h 5546035"/>
                <a:gd name="connsiteX58" fmla="*/ 7951305 w 8090452"/>
                <a:gd name="connsiteY58" fmla="*/ 795131 h 5546035"/>
                <a:gd name="connsiteX59" fmla="*/ 7981122 w 8090452"/>
                <a:gd name="connsiteY59" fmla="*/ 417444 h 5546035"/>
                <a:gd name="connsiteX60" fmla="*/ 7981122 w 8090452"/>
                <a:gd name="connsiteY60" fmla="*/ 129209 h 5546035"/>
                <a:gd name="connsiteX61" fmla="*/ 7941365 w 8090452"/>
                <a:gd name="connsiteY61" fmla="*/ 29818 h 5546035"/>
                <a:gd name="connsiteX62" fmla="*/ 7822096 w 8090452"/>
                <a:gd name="connsiteY62" fmla="*/ 19879 h 5546035"/>
                <a:gd name="connsiteX63" fmla="*/ 7673009 w 8090452"/>
                <a:gd name="connsiteY63" fmla="*/ 208722 h 5546035"/>
                <a:gd name="connsiteX64" fmla="*/ 7643192 w 8090452"/>
                <a:gd name="connsiteY64" fmla="*/ 417444 h 5546035"/>
                <a:gd name="connsiteX65" fmla="*/ 7643192 w 8090452"/>
                <a:gd name="connsiteY65" fmla="*/ 715618 h 5546035"/>
                <a:gd name="connsiteX66" fmla="*/ 7673009 w 8090452"/>
                <a:gd name="connsiteY66" fmla="*/ 1113183 h 5546035"/>
                <a:gd name="connsiteX67" fmla="*/ 7712765 w 8090452"/>
                <a:gd name="connsiteY67" fmla="*/ 1540565 h 5546035"/>
                <a:gd name="connsiteX68" fmla="*/ 7722705 w 8090452"/>
                <a:gd name="connsiteY68" fmla="*/ 1948070 h 5546035"/>
                <a:gd name="connsiteX69" fmla="*/ 7782339 w 8090452"/>
                <a:gd name="connsiteY69" fmla="*/ 2514600 h 5546035"/>
                <a:gd name="connsiteX70" fmla="*/ 7802218 w 8090452"/>
                <a:gd name="connsiteY70" fmla="*/ 2872409 h 5546035"/>
                <a:gd name="connsiteX71" fmla="*/ 7802218 w 8090452"/>
                <a:gd name="connsiteY71" fmla="*/ 3200400 h 5546035"/>
                <a:gd name="connsiteX72" fmla="*/ 7792279 w 8090452"/>
                <a:gd name="connsiteY72" fmla="*/ 3597965 h 5546035"/>
                <a:gd name="connsiteX73" fmla="*/ 7663070 w 8090452"/>
                <a:gd name="connsiteY73" fmla="*/ 4313583 h 5546035"/>
                <a:gd name="connsiteX74" fmla="*/ 7394713 w 8090452"/>
                <a:gd name="connsiteY74" fmla="*/ 4552122 h 5546035"/>
                <a:gd name="connsiteX75" fmla="*/ 7017026 w 8090452"/>
                <a:gd name="connsiteY75" fmla="*/ 4731026 h 5546035"/>
                <a:gd name="connsiteX76" fmla="*/ 6818244 w 8090452"/>
                <a:gd name="connsiteY76" fmla="*/ 4790661 h 5546035"/>
                <a:gd name="connsiteX77" fmla="*/ 6579705 w 8090452"/>
                <a:gd name="connsiteY77" fmla="*/ 4721087 h 5546035"/>
                <a:gd name="connsiteX78" fmla="*/ 6778487 w 8090452"/>
                <a:gd name="connsiteY78" fmla="*/ 4393096 h 5546035"/>
                <a:gd name="connsiteX79" fmla="*/ 6997148 w 8090452"/>
                <a:gd name="connsiteY79" fmla="*/ 3766931 h 5546035"/>
                <a:gd name="connsiteX80" fmla="*/ 6977270 w 8090452"/>
                <a:gd name="connsiteY80" fmla="*/ 3419061 h 5546035"/>
                <a:gd name="connsiteX81" fmla="*/ 6917635 w 8090452"/>
                <a:gd name="connsiteY81" fmla="*/ 2773018 h 5546035"/>
                <a:gd name="connsiteX82" fmla="*/ 6848061 w 8090452"/>
                <a:gd name="connsiteY82" fmla="*/ 2425148 h 5546035"/>
                <a:gd name="connsiteX83" fmla="*/ 6788426 w 8090452"/>
                <a:gd name="connsiteY83" fmla="*/ 2067339 h 5546035"/>
                <a:gd name="connsiteX84" fmla="*/ 6748670 w 8090452"/>
                <a:gd name="connsiteY84" fmla="*/ 1749287 h 5546035"/>
                <a:gd name="connsiteX85" fmla="*/ 6748670 w 8090452"/>
                <a:gd name="connsiteY85" fmla="*/ 1192696 h 5546035"/>
                <a:gd name="connsiteX86" fmla="*/ 6748670 w 8090452"/>
                <a:gd name="connsiteY86" fmla="*/ 685800 h 5546035"/>
                <a:gd name="connsiteX87" fmla="*/ 6798365 w 8090452"/>
                <a:gd name="connsiteY87" fmla="*/ 437322 h 5546035"/>
                <a:gd name="connsiteX88" fmla="*/ 6867939 w 8090452"/>
                <a:gd name="connsiteY88" fmla="*/ 318052 h 5546035"/>
                <a:gd name="connsiteX89" fmla="*/ 6877879 w 8090452"/>
                <a:gd name="connsiteY89" fmla="*/ 69574 h 5546035"/>
                <a:gd name="connsiteX0" fmla="*/ 6877879 w 8090452"/>
                <a:gd name="connsiteY0" fmla="*/ 69574 h 5546035"/>
                <a:gd name="connsiteX1" fmla="*/ 6708913 w 8090452"/>
                <a:gd name="connsiteY1" fmla="*/ 0 h 5546035"/>
                <a:gd name="connsiteX2" fmla="*/ 6589644 w 8090452"/>
                <a:gd name="connsiteY2" fmla="*/ 69574 h 5546035"/>
                <a:gd name="connsiteX3" fmla="*/ 6490252 w 8090452"/>
                <a:gd name="connsiteY3" fmla="*/ 268357 h 5546035"/>
                <a:gd name="connsiteX4" fmla="*/ 6440557 w 8090452"/>
                <a:gd name="connsiteY4" fmla="*/ 496957 h 5546035"/>
                <a:gd name="connsiteX5" fmla="*/ 6390861 w 8090452"/>
                <a:gd name="connsiteY5" fmla="*/ 765313 h 5546035"/>
                <a:gd name="connsiteX6" fmla="*/ 6380922 w 8090452"/>
                <a:gd name="connsiteY6" fmla="*/ 1083365 h 5546035"/>
                <a:gd name="connsiteX7" fmla="*/ 6420679 w 8090452"/>
                <a:gd name="connsiteY7" fmla="*/ 1371600 h 5546035"/>
                <a:gd name="connsiteX8" fmla="*/ 6470374 w 8090452"/>
                <a:gd name="connsiteY8" fmla="*/ 1679713 h 5546035"/>
                <a:gd name="connsiteX9" fmla="*/ 6500192 w 8090452"/>
                <a:gd name="connsiteY9" fmla="*/ 1938131 h 5546035"/>
                <a:gd name="connsiteX10" fmla="*/ 6569765 w 8090452"/>
                <a:gd name="connsiteY10" fmla="*/ 2325757 h 5546035"/>
                <a:gd name="connsiteX11" fmla="*/ 6579705 w 8090452"/>
                <a:gd name="connsiteY11" fmla="*/ 2822713 h 5546035"/>
                <a:gd name="connsiteX12" fmla="*/ 6510131 w 8090452"/>
                <a:gd name="connsiteY12" fmla="*/ 3906079 h 5546035"/>
                <a:gd name="connsiteX13" fmla="*/ 6380922 w 8090452"/>
                <a:gd name="connsiteY13" fmla="*/ 4343400 h 5546035"/>
                <a:gd name="connsiteX14" fmla="*/ 6013174 w 8090452"/>
                <a:gd name="connsiteY14" fmla="*/ 4780722 h 5546035"/>
                <a:gd name="connsiteX15" fmla="*/ 5645426 w 8090452"/>
                <a:gd name="connsiteY15" fmla="*/ 4740966 h 5546035"/>
                <a:gd name="connsiteX16" fmla="*/ 5367131 w 8090452"/>
                <a:gd name="connsiteY16" fmla="*/ 4681332 h 5546035"/>
                <a:gd name="connsiteX17" fmla="*/ 5098774 w 8090452"/>
                <a:gd name="connsiteY17" fmla="*/ 4631634 h 5546035"/>
                <a:gd name="connsiteX18" fmla="*/ 4581940 w 8090452"/>
                <a:gd name="connsiteY18" fmla="*/ 4701209 h 5546035"/>
                <a:gd name="connsiteX19" fmla="*/ 3627783 w 8090452"/>
                <a:gd name="connsiteY19" fmla="*/ 4721087 h 5546035"/>
                <a:gd name="connsiteX20" fmla="*/ 2941983 w 8090452"/>
                <a:gd name="connsiteY20" fmla="*/ 4711148 h 5546035"/>
                <a:gd name="connsiteX21" fmla="*/ 2494722 w 8090452"/>
                <a:gd name="connsiteY21" fmla="*/ 4800600 h 5546035"/>
                <a:gd name="connsiteX22" fmla="*/ 1938131 w 8090452"/>
                <a:gd name="connsiteY22" fmla="*/ 4860234 h 5546035"/>
                <a:gd name="connsiteX23" fmla="*/ 1143000 w 8090452"/>
                <a:gd name="connsiteY23" fmla="*/ 5009322 h 5546035"/>
                <a:gd name="connsiteX24" fmla="*/ 824949 w 8090452"/>
                <a:gd name="connsiteY24" fmla="*/ 5068957 h 5546035"/>
                <a:gd name="connsiteX25" fmla="*/ 367747 w 8090452"/>
                <a:gd name="connsiteY25" fmla="*/ 5307497 h 5546035"/>
                <a:gd name="connsiteX26" fmla="*/ 0 w 8090452"/>
                <a:gd name="connsiteY26" fmla="*/ 5466522 h 5546035"/>
                <a:gd name="connsiteX27" fmla="*/ 19877 w 8090452"/>
                <a:gd name="connsiteY27" fmla="*/ 5546035 h 5546035"/>
                <a:gd name="connsiteX28" fmla="*/ 208722 w 8090452"/>
                <a:gd name="connsiteY28" fmla="*/ 5426766 h 5546035"/>
                <a:gd name="connsiteX29" fmla="*/ 616226 w 8090452"/>
                <a:gd name="connsiteY29" fmla="*/ 5218044 h 5546035"/>
                <a:gd name="connsiteX30" fmla="*/ 894522 w 8090452"/>
                <a:gd name="connsiteY30" fmla="*/ 5098774 h 5546035"/>
                <a:gd name="connsiteX31" fmla="*/ 1302026 w 8090452"/>
                <a:gd name="connsiteY31" fmla="*/ 5009323 h 5546035"/>
                <a:gd name="connsiteX32" fmla="*/ 1739348 w 8090452"/>
                <a:gd name="connsiteY32" fmla="*/ 4949687 h 5546035"/>
                <a:gd name="connsiteX33" fmla="*/ 2166731 w 8090452"/>
                <a:gd name="connsiteY33" fmla="*/ 4880114 h 5546035"/>
                <a:gd name="connsiteX34" fmla="*/ 2395331 w 8090452"/>
                <a:gd name="connsiteY34" fmla="*/ 4850297 h 5546035"/>
                <a:gd name="connsiteX35" fmla="*/ 2733260 w 8090452"/>
                <a:gd name="connsiteY35" fmla="*/ 4790662 h 5546035"/>
                <a:gd name="connsiteX36" fmla="*/ 2912165 w 8090452"/>
                <a:gd name="connsiteY36" fmla="*/ 4770784 h 5546035"/>
                <a:gd name="connsiteX37" fmla="*/ 3150705 w 8090452"/>
                <a:gd name="connsiteY37" fmla="*/ 4770784 h 5546035"/>
                <a:gd name="connsiteX38" fmla="*/ 3637722 w 8090452"/>
                <a:gd name="connsiteY38" fmla="*/ 4780721 h 5546035"/>
                <a:gd name="connsiteX39" fmla="*/ 4025347 w 8090452"/>
                <a:gd name="connsiteY39" fmla="*/ 4750905 h 5546035"/>
                <a:gd name="connsiteX40" fmla="*/ 4572001 w 8090452"/>
                <a:gd name="connsiteY40" fmla="*/ 4750905 h 5546035"/>
                <a:gd name="connsiteX41" fmla="*/ 4800600 w 8090452"/>
                <a:gd name="connsiteY41" fmla="*/ 4750905 h 5546035"/>
                <a:gd name="connsiteX42" fmla="*/ 5059018 w 8090452"/>
                <a:gd name="connsiteY42" fmla="*/ 4721088 h 5546035"/>
                <a:gd name="connsiteX43" fmla="*/ 5436705 w 8090452"/>
                <a:gd name="connsiteY43" fmla="*/ 4790661 h 5546035"/>
                <a:gd name="connsiteX44" fmla="*/ 5854147 w 8090452"/>
                <a:gd name="connsiteY44" fmla="*/ 4909931 h 5546035"/>
                <a:gd name="connsiteX45" fmla="*/ 6241774 w 8090452"/>
                <a:gd name="connsiteY45" fmla="*/ 4939748 h 5546035"/>
                <a:gd name="connsiteX46" fmla="*/ 6629399 w 8090452"/>
                <a:gd name="connsiteY46" fmla="*/ 5029200 h 5546035"/>
                <a:gd name="connsiteX47" fmla="*/ 6987210 w 8090452"/>
                <a:gd name="connsiteY47" fmla="*/ 5108713 h 5546035"/>
                <a:gd name="connsiteX48" fmla="*/ 7623313 w 8090452"/>
                <a:gd name="connsiteY48" fmla="*/ 4959626 h 5546035"/>
                <a:gd name="connsiteX49" fmla="*/ 7812157 w 8090452"/>
                <a:gd name="connsiteY49" fmla="*/ 4880113 h 5546035"/>
                <a:gd name="connsiteX50" fmla="*/ 7921488 w 8090452"/>
                <a:gd name="connsiteY50" fmla="*/ 4731027 h 5546035"/>
                <a:gd name="connsiteX51" fmla="*/ 8010940 w 8090452"/>
                <a:gd name="connsiteY51" fmla="*/ 4589911 h 5546035"/>
                <a:gd name="connsiteX52" fmla="*/ 8080513 w 8090452"/>
                <a:gd name="connsiteY52" fmla="*/ 4214193 h 5546035"/>
                <a:gd name="connsiteX53" fmla="*/ 8090452 w 8090452"/>
                <a:gd name="connsiteY53" fmla="*/ 3935896 h 5546035"/>
                <a:gd name="connsiteX54" fmla="*/ 8080513 w 8090452"/>
                <a:gd name="connsiteY54" fmla="*/ 3458818 h 5546035"/>
                <a:gd name="connsiteX55" fmla="*/ 7961244 w 8090452"/>
                <a:gd name="connsiteY55" fmla="*/ 2504661 h 5546035"/>
                <a:gd name="connsiteX56" fmla="*/ 7961244 w 8090452"/>
                <a:gd name="connsiteY56" fmla="*/ 1858618 h 5546035"/>
                <a:gd name="connsiteX57" fmla="*/ 7951305 w 8090452"/>
                <a:gd name="connsiteY57" fmla="*/ 1302026 h 5546035"/>
                <a:gd name="connsiteX58" fmla="*/ 7951305 w 8090452"/>
                <a:gd name="connsiteY58" fmla="*/ 795131 h 5546035"/>
                <a:gd name="connsiteX59" fmla="*/ 7981122 w 8090452"/>
                <a:gd name="connsiteY59" fmla="*/ 417444 h 5546035"/>
                <a:gd name="connsiteX60" fmla="*/ 7981122 w 8090452"/>
                <a:gd name="connsiteY60" fmla="*/ 129209 h 5546035"/>
                <a:gd name="connsiteX61" fmla="*/ 7941365 w 8090452"/>
                <a:gd name="connsiteY61" fmla="*/ 29818 h 5546035"/>
                <a:gd name="connsiteX62" fmla="*/ 7822096 w 8090452"/>
                <a:gd name="connsiteY62" fmla="*/ 19879 h 5546035"/>
                <a:gd name="connsiteX63" fmla="*/ 7673009 w 8090452"/>
                <a:gd name="connsiteY63" fmla="*/ 208722 h 5546035"/>
                <a:gd name="connsiteX64" fmla="*/ 7643192 w 8090452"/>
                <a:gd name="connsiteY64" fmla="*/ 417444 h 5546035"/>
                <a:gd name="connsiteX65" fmla="*/ 7643192 w 8090452"/>
                <a:gd name="connsiteY65" fmla="*/ 715618 h 5546035"/>
                <a:gd name="connsiteX66" fmla="*/ 7673009 w 8090452"/>
                <a:gd name="connsiteY66" fmla="*/ 1113183 h 5546035"/>
                <a:gd name="connsiteX67" fmla="*/ 7712765 w 8090452"/>
                <a:gd name="connsiteY67" fmla="*/ 1540565 h 5546035"/>
                <a:gd name="connsiteX68" fmla="*/ 7722705 w 8090452"/>
                <a:gd name="connsiteY68" fmla="*/ 1948070 h 5546035"/>
                <a:gd name="connsiteX69" fmla="*/ 7782339 w 8090452"/>
                <a:gd name="connsiteY69" fmla="*/ 2514600 h 5546035"/>
                <a:gd name="connsiteX70" fmla="*/ 7802218 w 8090452"/>
                <a:gd name="connsiteY70" fmla="*/ 2872409 h 5546035"/>
                <a:gd name="connsiteX71" fmla="*/ 7802218 w 8090452"/>
                <a:gd name="connsiteY71" fmla="*/ 3200400 h 5546035"/>
                <a:gd name="connsiteX72" fmla="*/ 7792279 w 8090452"/>
                <a:gd name="connsiteY72" fmla="*/ 3597965 h 5546035"/>
                <a:gd name="connsiteX73" fmla="*/ 7663070 w 8090452"/>
                <a:gd name="connsiteY73" fmla="*/ 4313583 h 5546035"/>
                <a:gd name="connsiteX74" fmla="*/ 7394713 w 8090452"/>
                <a:gd name="connsiteY74" fmla="*/ 4552122 h 5546035"/>
                <a:gd name="connsiteX75" fmla="*/ 7017026 w 8090452"/>
                <a:gd name="connsiteY75" fmla="*/ 4731026 h 5546035"/>
                <a:gd name="connsiteX76" fmla="*/ 6818244 w 8090452"/>
                <a:gd name="connsiteY76" fmla="*/ 4790661 h 5546035"/>
                <a:gd name="connsiteX77" fmla="*/ 6579705 w 8090452"/>
                <a:gd name="connsiteY77" fmla="*/ 4721087 h 5546035"/>
                <a:gd name="connsiteX78" fmla="*/ 6778487 w 8090452"/>
                <a:gd name="connsiteY78" fmla="*/ 4393096 h 5546035"/>
                <a:gd name="connsiteX79" fmla="*/ 6997148 w 8090452"/>
                <a:gd name="connsiteY79" fmla="*/ 3766931 h 5546035"/>
                <a:gd name="connsiteX80" fmla="*/ 6977270 w 8090452"/>
                <a:gd name="connsiteY80" fmla="*/ 3419061 h 5546035"/>
                <a:gd name="connsiteX81" fmla="*/ 6917635 w 8090452"/>
                <a:gd name="connsiteY81" fmla="*/ 2773018 h 5546035"/>
                <a:gd name="connsiteX82" fmla="*/ 6848061 w 8090452"/>
                <a:gd name="connsiteY82" fmla="*/ 2425148 h 5546035"/>
                <a:gd name="connsiteX83" fmla="*/ 6788426 w 8090452"/>
                <a:gd name="connsiteY83" fmla="*/ 2067339 h 5546035"/>
                <a:gd name="connsiteX84" fmla="*/ 6748670 w 8090452"/>
                <a:gd name="connsiteY84" fmla="*/ 1749287 h 5546035"/>
                <a:gd name="connsiteX85" fmla="*/ 6748670 w 8090452"/>
                <a:gd name="connsiteY85" fmla="*/ 1192696 h 5546035"/>
                <a:gd name="connsiteX86" fmla="*/ 6748670 w 8090452"/>
                <a:gd name="connsiteY86" fmla="*/ 685800 h 5546035"/>
                <a:gd name="connsiteX87" fmla="*/ 6798365 w 8090452"/>
                <a:gd name="connsiteY87" fmla="*/ 437322 h 5546035"/>
                <a:gd name="connsiteX88" fmla="*/ 6867939 w 8090452"/>
                <a:gd name="connsiteY88" fmla="*/ 318052 h 5546035"/>
                <a:gd name="connsiteX89" fmla="*/ 6877879 w 8090452"/>
                <a:gd name="connsiteY89" fmla="*/ 69574 h 5546035"/>
                <a:gd name="connsiteX0" fmla="*/ 6877879 w 8090452"/>
                <a:gd name="connsiteY0" fmla="*/ 69574 h 5546035"/>
                <a:gd name="connsiteX1" fmla="*/ 6708913 w 8090452"/>
                <a:gd name="connsiteY1" fmla="*/ 0 h 5546035"/>
                <a:gd name="connsiteX2" fmla="*/ 6589644 w 8090452"/>
                <a:gd name="connsiteY2" fmla="*/ 69574 h 5546035"/>
                <a:gd name="connsiteX3" fmla="*/ 6490252 w 8090452"/>
                <a:gd name="connsiteY3" fmla="*/ 268357 h 5546035"/>
                <a:gd name="connsiteX4" fmla="*/ 6440557 w 8090452"/>
                <a:gd name="connsiteY4" fmla="*/ 496957 h 5546035"/>
                <a:gd name="connsiteX5" fmla="*/ 6390861 w 8090452"/>
                <a:gd name="connsiteY5" fmla="*/ 765313 h 5546035"/>
                <a:gd name="connsiteX6" fmla="*/ 6380922 w 8090452"/>
                <a:gd name="connsiteY6" fmla="*/ 1083365 h 5546035"/>
                <a:gd name="connsiteX7" fmla="*/ 6420679 w 8090452"/>
                <a:gd name="connsiteY7" fmla="*/ 1371600 h 5546035"/>
                <a:gd name="connsiteX8" fmla="*/ 6470374 w 8090452"/>
                <a:gd name="connsiteY8" fmla="*/ 1679713 h 5546035"/>
                <a:gd name="connsiteX9" fmla="*/ 6500192 w 8090452"/>
                <a:gd name="connsiteY9" fmla="*/ 1938131 h 5546035"/>
                <a:gd name="connsiteX10" fmla="*/ 6569765 w 8090452"/>
                <a:gd name="connsiteY10" fmla="*/ 2325757 h 5546035"/>
                <a:gd name="connsiteX11" fmla="*/ 6579705 w 8090452"/>
                <a:gd name="connsiteY11" fmla="*/ 2822713 h 5546035"/>
                <a:gd name="connsiteX12" fmla="*/ 6510131 w 8090452"/>
                <a:gd name="connsiteY12" fmla="*/ 3906079 h 5546035"/>
                <a:gd name="connsiteX13" fmla="*/ 6380922 w 8090452"/>
                <a:gd name="connsiteY13" fmla="*/ 4343400 h 5546035"/>
                <a:gd name="connsiteX14" fmla="*/ 6013174 w 8090452"/>
                <a:gd name="connsiteY14" fmla="*/ 4780722 h 5546035"/>
                <a:gd name="connsiteX15" fmla="*/ 5645426 w 8090452"/>
                <a:gd name="connsiteY15" fmla="*/ 4740966 h 5546035"/>
                <a:gd name="connsiteX16" fmla="*/ 5367131 w 8090452"/>
                <a:gd name="connsiteY16" fmla="*/ 4681332 h 5546035"/>
                <a:gd name="connsiteX17" fmla="*/ 5098774 w 8090452"/>
                <a:gd name="connsiteY17" fmla="*/ 4631634 h 5546035"/>
                <a:gd name="connsiteX18" fmla="*/ 4581940 w 8090452"/>
                <a:gd name="connsiteY18" fmla="*/ 4701209 h 5546035"/>
                <a:gd name="connsiteX19" fmla="*/ 3627783 w 8090452"/>
                <a:gd name="connsiteY19" fmla="*/ 4721087 h 5546035"/>
                <a:gd name="connsiteX20" fmla="*/ 2941983 w 8090452"/>
                <a:gd name="connsiteY20" fmla="*/ 4711148 h 5546035"/>
                <a:gd name="connsiteX21" fmla="*/ 2494722 w 8090452"/>
                <a:gd name="connsiteY21" fmla="*/ 4800600 h 5546035"/>
                <a:gd name="connsiteX22" fmla="*/ 1938131 w 8090452"/>
                <a:gd name="connsiteY22" fmla="*/ 4860234 h 5546035"/>
                <a:gd name="connsiteX23" fmla="*/ 1143000 w 8090452"/>
                <a:gd name="connsiteY23" fmla="*/ 5009322 h 5546035"/>
                <a:gd name="connsiteX24" fmla="*/ 824949 w 8090452"/>
                <a:gd name="connsiteY24" fmla="*/ 5068957 h 5546035"/>
                <a:gd name="connsiteX25" fmla="*/ 367747 w 8090452"/>
                <a:gd name="connsiteY25" fmla="*/ 5307497 h 5546035"/>
                <a:gd name="connsiteX26" fmla="*/ 0 w 8090452"/>
                <a:gd name="connsiteY26" fmla="*/ 5466522 h 5546035"/>
                <a:gd name="connsiteX27" fmla="*/ 19877 w 8090452"/>
                <a:gd name="connsiteY27" fmla="*/ 5546035 h 5546035"/>
                <a:gd name="connsiteX28" fmla="*/ 208722 w 8090452"/>
                <a:gd name="connsiteY28" fmla="*/ 5426766 h 5546035"/>
                <a:gd name="connsiteX29" fmla="*/ 616226 w 8090452"/>
                <a:gd name="connsiteY29" fmla="*/ 5218044 h 5546035"/>
                <a:gd name="connsiteX30" fmla="*/ 894522 w 8090452"/>
                <a:gd name="connsiteY30" fmla="*/ 5098774 h 5546035"/>
                <a:gd name="connsiteX31" fmla="*/ 1302026 w 8090452"/>
                <a:gd name="connsiteY31" fmla="*/ 5009323 h 5546035"/>
                <a:gd name="connsiteX32" fmla="*/ 1739348 w 8090452"/>
                <a:gd name="connsiteY32" fmla="*/ 4949687 h 5546035"/>
                <a:gd name="connsiteX33" fmla="*/ 2166731 w 8090452"/>
                <a:gd name="connsiteY33" fmla="*/ 4880114 h 5546035"/>
                <a:gd name="connsiteX34" fmla="*/ 2395331 w 8090452"/>
                <a:gd name="connsiteY34" fmla="*/ 4850297 h 5546035"/>
                <a:gd name="connsiteX35" fmla="*/ 2733260 w 8090452"/>
                <a:gd name="connsiteY35" fmla="*/ 4790662 h 5546035"/>
                <a:gd name="connsiteX36" fmla="*/ 2912165 w 8090452"/>
                <a:gd name="connsiteY36" fmla="*/ 4770784 h 5546035"/>
                <a:gd name="connsiteX37" fmla="*/ 3150705 w 8090452"/>
                <a:gd name="connsiteY37" fmla="*/ 4770784 h 5546035"/>
                <a:gd name="connsiteX38" fmla="*/ 3637722 w 8090452"/>
                <a:gd name="connsiteY38" fmla="*/ 4780721 h 5546035"/>
                <a:gd name="connsiteX39" fmla="*/ 4025347 w 8090452"/>
                <a:gd name="connsiteY39" fmla="*/ 4750905 h 5546035"/>
                <a:gd name="connsiteX40" fmla="*/ 4572001 w 8090452"/>
                <a:gd name="connsiteY40" fmla="*/ 4750905 h 5546035"/>
                <a:gd name="connsiteX41" fmla="*/ 4800600 w 8090452"/>
                <a:gd name="connsiteY41" fmla="*/ 4750905 h 5546035"/>
                <a:gd name="connsiteX42" fmla="*/ 5059018 w 8090452"/>
                <a:gd name="connsiteY42" fmla="*/ 4721088 h 5546035"/>
                <a:gd name="connsiteX43" fmla="*/ 5436705 w 8090452"/>
                <a:gd name="connsiteY43" fmla="*/ 4790661 h 5546035"/>
                <a:gd name="connsiteX44" fmla="*/ 5854147 w 8090452"/>
                <a:gd name="connsiteY44" fmla="*/ 4909931 h 5546035"/>
                <a:gd name="connsiteX45" fmla="*/ 6241774 w 8090452"/>
                <a:gd name="connsiteY45" fmla="*/ 4939748 h 5546035"/>
                <a:gd name="connsiteX46" fmla="*/ 6629399 w 8090452"/>
                <a:gd name="connsiteY46" fmla="*/ 5029200 h 5546035"/>
                <a:gd name="connsiteX47" fmla="*/ 6987210 w 8090452"/>
                <a:gd name="connsiteY47" fmla="*/ 5108713 h 5546035"/>
                <a:gd name="connsiteX48" fmla="*/ 7623313 w 8090452"/>
                <a:gd name="connsiteY48" fmla="*/ 4959626 h 5546035"/>
                <a:gd name="connsiteX49" fmla="*/ 7812157 w 8090452"/>
                <a:gd name="connsiteY49" fmla="*/ 4880113 h 5546035"/>
                <a:gd name="connsiteX50" fmla="*/ 7921488 w 8090452"/>
                <a:gd name="connsiteY50" fmla="*/ 4731027 h 5546035"/>
                <a:gd name="connsiteX51" fmla="*/ 8010940 w 8090452"/>
                <a:gd name="connsiteY51" fmla="*/ 4589911 h 5546035"/>
                <a:gd name="connsiteX52" fmla="*/ 8080513 w 8090452"/>
                <a:gd name="connsiteY52" fmla="*/ 4214193 h 5546035"/>
                <a:gd name="connsiteX53" fmla="*/ 8090452 w 8090452"/>
                <a:gd name="connsiteY53" fmla="*/ 3935896 h 5546035"/>
                <a:gd name="connsiteX54" fmla="*/ 8080513 w 8090452"/>
                <a:gd name="connsiteY54" fmla="*/ 3458818 h 5546035"/>
                <a:gd name="connsiteX55" fmla="*/ 7961244 w 8090452"/>
                <a:gd name="connsiteY55" fmla="*/ 2504661 h 5546035"/>
                <a:gd name="connsiteX56" fmla="*/ 7961244 w 8090452"/>
                <a:gd name="connsiteY56" fmla="*/ 1858618 h 5546035"/>
                <a:gd name="connsiteX57" fmla="*/ 7951305 w 8090452"/>
                <a:gd name="connsiteY57" fmla="*/ 1302026 h 5546035"/>
                <a:gd name="connsiteX58" fmla="*/ 7951305 w 8090452"/>
                <a:gd name="connsiteY58" fmla="*/ 795131 h 5546035"/>
                <a:gd name="connsiteX59" fmla="*/ 7981122 w 8090452"/>
                <a:gd name="connsiteY59" fmla="*/ 417444 h 5546035"/>
                <a:gd name="connsiteX60" fmla="*/ 7981122 w 8090452"/>
                <a:gd name="connsiteY60" fmla="*/ 129209 h 5546035"/>
                <a:gd name="connsiteX61" fmla="*/ 7941365 w 8090452"/>
                <a:gd name="connsiteY61" fmla="*/ 29818 h 5546035"/>
                <a:gd name="connsiteX62" fmla="*/ 7822096 w 8090452"/>
                <a:gd name="connsiteY62" fmla="*/ 19879 h 5546035"/>
                <a:gd name="connsiteX63" fmla="*/ 7673009 w 8090452"/>
                <a:gd name="connsiteY63" fmla="*/ 208722 h 5546035"/>
                <a:gd name="connsiteX64" fmla="*/ 7643192 w 8090452"/>
                <a:gd name="connsiteY64" fmla="*/ 417444 h 5546035"/>
                <a:gd name="connsiteX65" fmla="*/ 7643192 w 8090452"/>
                <a:gd name="connsiteY65" fmla="*/ 715618 h 5546035"/>
                <a:gd name="connsiteX66" fmla="*/ 7673009 w 8090452"/>
                <a:gd name="connsiteY66" fmla="*/ 1113183 h 5546035"/>
                <a:gd name="connsiteX67" fmla="*/ 7712765 w 8090452"/>
                <a:gd name="connsiteY67" fmla="*/ 1540565 h 5546035"/>
                <a:gd name="connsiteX68" fmla="*/ 7722705 w 8090452"/>
                <a:gd name="connsiteY68" fmla="*/ 1948070 h 5546035"/>
                <a:gd name="connsiteX69" fmla="*/ 7782339 w 8090452"/>
                <a:gd name="connsiteY69" fmla="*/ 2514600 h 5546035"/>
                <a:gd name="connsiteX70" fmla="*/ 7802218 w 8090452"/>
                <a:gd name="connsiteY70" fmla="*/ 2872409 h 5546035"/>
                <a:gd name="connsiteX71" fmla="*/ 7802218 w 8090452"/>
                <a:gd name="connsiteY71" fmla="*/ 3200400 h 5546035"/>
                <a:gd name="connsiteX72" fmla="*/ 7792279 w 8090452"/>
                <a:gd name="connsiteY72" fmla="*/ 3597965 h 5546035"/>
                <a:gd name="connsiteX73" fmla="*/ 7663070 w 8090452"/>
                <a:gd name="connsiteY73" fmla="*/ 4313583 h 5546035"/>
                <a:gd name="connsiteX74" fmla="*/ 7394713 w 8090452"/>
                <a:gd name="connsiteY74" fmla="*/ 4552122 h 5546035"/>
                <a:gd name="connsiteX75" fmla="*/ 7017026 w 8090452"/>
                <a:gd name="connsiteY75" fmla="*/ 4731026 h 5546035"/>
                <a:gd name="connsiteX76" fmla="*/ 6818244 w 8090452"/>
                <a:gd name="connsiteY76" fmla="*/ 4790661 h 5546035"/>
                <a:gd name="connsiteX77" fmla="*/ 6579705 w 8090452"/>
                <a:gd name="connsiteY77" fmla="*/ 4721087 h 5546035"/>
                <a:gd name="connsiteX78" fmla="*/ 6778487 w 8090452"/>
                <a:gd name="connsiteY78" fmla="*/ 4393096 h 5546035"/>
                <a:gd name="connsiteX79" fmla="*/ 6997148 w 8090452"/>
                <a:gd name="connsiteY79" fmla="*/ 3766931 h 5546035"/>
                <a:gd name="connsiteX80" fmla="*/ 6977270 w 8090452"/>
                <a:gd name="connsiteY80" fmla="*/ 3419061 h 5546035"/>
                <a:gd name="connsiteX81" fmla="*/ 6917635 w 8090452"/>
                <a:gd name="connsiteY81" fmla="*/ 2773018 h 5546035"/>
                <a:gd name="connsiteX82" fmla="*/ 6848061 w 8090452"/>
                <a:gd name="connsiteY82" fmla="*/ 2425148 h 5546035"/>
                <a:gd name="connsiteX83" fmla="*/ 6788426 w 8090452"/>
                <a:gd name="connsiteY83" fmla="*/ 2067339 h 5546035"/>
                <a:gd name="connsiteX84" fmla="*/ 6748670 w 8090452"/>
                <a:gd name="connsiteY84" fmla="*/ 1749287 h 5546035"/>
                <a:gd name="connsiteX85" fmla="*/ 6748670 w 8090452"/>
                <a:gd name="connsiteY85" fmla="*/ 1192696 h 5546035"/>
                <a:gd name="connsiteX86" fmla="*/ 6748670 w 8090452"/>
                <a:gd name="connsiteY86" fmla="*/ 685800 h 5546035"/>
                <a:gd name="connsiteX87" fmla="*/ 6798365 w 8090452"/>
                <a:gd name="connsiteY87" fmla="*/ 437322 h 5546035"/>
                <a:gd name="connsiteX88" fmla="*/ 6867939 w 8090452"/>
                <a:gd name="connsiteY88" fmla="*/ 318052 h 5546035"/>
                <a:gd name="connsiteX89" fmla="*/ 6877879 w 8090452"/>
                <a:gd name="connsiteY89" fmla="*/ 69574 h 5546035"/>
                <a:gd name="connsiteX0" fmla="*/ 6877879 w 8090452"/>
                <a:gd name="connsiteY0" fmla="*/ 69574 h 5546035"/>
                <a:gd name="connsiteX1" fmla="*/ 6708913 w 8090452"/>
                <a:gd name="connsiteY1" fmla="*/ 0 h 5546035"/>
                <a:gd name="connsiteX2" fmla="*/ 6589644 w 8090452"/>
                <a:gd name="connsiteY2" fmla="*/ 69574 h 5546035"/>
                <a:gd name="connsiteX3" fmla="*/ 6490252 w 8090452"/>
                <a:gd name="connsiteY3" fmla="*/ 268357 h 5546035"/>
                <a:gd name="connsiteX4" fmla="*/ 6440557 w 8090452"/>
                <a:gd name="connsiteY4" fmla="*/ 496957 h 5546035"/>
                <a:gd name="connsiteX5" fmla="*/ 6390861 w 8090452"/>
                <a:gd name="connsiteY5" fmla="*/ 765313 h 5546035"/>
                <a:gd name="connsiteX6" fmla="*/ 6380922 w 8090452"/>
                <a:gd name="connsiteY6" fmla="*/ 1083365 h 5546035"/>
                <a:gd name="connsiteX7" fmla="*/ 6420679 w 8090452"/>
                <a:gd name="connsiteY7" fmla="*/ 1371600 h 5546035"/>
                <a:gd name="connsiteX8" fmla="*/ 6470374 w 8090452"/>
                <a:gd name="connsiteY8" fmla="*/ 1679713 h 5546035"/>
                <a:gd name="connsiteX9" fmla="*/ 6500192 w 8090452"/>
                <a:gd name="connsiteY9" fmla="*/ 1938131 h 5546035"/>
                <a:gd name="connsiteX10" fmla="*/ 6569765 w 8090452"/>
                <a:gd name="connsiteY10" fmla="*/ 2325757 h 5546035"/>
                <a:gd name="connsiteX11" fmla="*/ 6579705 w 8090452"/>
                <a:gd name="connsiteY11" fmla="*/ 2822713 h 5546035"/>
                <a:gd name="connsiteX12" fmla="*/ 6510131 w 8090452"/>
                <a:gd name="connsiteY12" fmla="*/ 3906079 h 5546035"/>
                <a:gd name="connsiteX13" fmla="*/ 6380922 w 8090452"/>
                <a:gd name="connsiteY13" fmla="*/ 4343400 h 5546035"/>
                <a:gd name="connsiteX14" fmla="*/ 6013174 w 8090452"/>
                <a:gd name="connsiteY14" fmla="*/ 4780722 h 5546035"/>
                <a:gd name="connsiteX15" fmla="*/ 5645426 w 8090452"/>
                <a:gd name="connsiteY15" fmla="*/ 4740966 h 5546035"/>
                <a:gd name="connsiteX16" fmla="*/ 5367131 w 8090452"/>
                <a:gd name="connsiteY16" fmla="*/ 4681332 h 5546035"/>
                <a:gd name="connsiteX17" fmla="*/ 5098774 w 8090452"/>
                <a:gd name="connsiteY17" fmla="*/ 4631634 h 5546035"/>
                <a:gd name="connsiteX18" fmla="*/ 4581940 w 8090452"/>
                <a:gd name="connsiteY18" fmla="*/ 4701209 h 5546035"/>
                <a:gd name="connsiteX19" fmla="*/ 3627783 w 8090452"/>
                <a:gd name="connsiteY19" fmla="*/ 4721087 h 5546035"/>
                <a:gd name="connsiteX20" fmla="*/ 2941983 w 8090452"/>
                <a:gd name="connsiteY20" fmla="*/ 4711148 h 5546035"/>
                <a:gd name="connsiteX21" fmla="*/ 2494722 w 8090452"/>
                <a:gd name="connsiteY21" fmla="*/ 4800600 h 5546035"/>
                <a:gd name="connsiteX22" fmla="*/ 1938131 w 8090452"/>
                <a:gd name="connsiteY22" fmla="*/ 4860234 h 5546035"/>
                <a:gd name="connsiteX23" fmla="*/ 1143000 w 8090452"/>
                <a:gd name="connsiteY23" fmla="*/ 5009322 h 5546035"/>
                <a:gd name="connsiteX24" fmla="*/ 824949 w 8090452"/>
                <a:gd name="connsiteY24" fmla="*/ 5068957 h 5546035"/>
                <a:gd name="connsiteX25" fmla="*/ 367747 w 8090452"/>
                <a:gd name="connsiteY25" fmla="*/ 5307497 h 5546035"/>
                <a:gd name="connsiteX26" fmla="*/ 0 w 8090452"/>
                <a:gd name="connsiteY26" fmla="*/ 5466522 h 5546035"/>
                <a:gd name="connsiteX27" fmla="*/ 19877 w 8090452"/>
                <a:gd name="connsiteY27" fmla="*/ 5546035 h 5546035"/>
                <a:gd name="connsiteX28" fmla="*/ 208722 w 8090452"/>
                <a:gd name="connsiteY28" fmla="*/ 5426766 h 5546035"/>
                <a:gd name="connsiteX29" fmla="*/ 616226 w 8090452"/>
                <a:gd name="connsiteY29" fmla="*/ 5218044 h 5546035"/>
                <a:gd name="connsiteX30" fmla="*/ 894522 w 8090452"/>
                <a:gd name="connsiteY30" fmla="*/ 5098774 h 5546035"/>
                <a:gd name="connsiteX31" fmla="*/ 1302026 w 8090452"/>
                <a:gd name="connsiteY31" fmla="*/ 5009323 h 5546035"/>
                <a:gd name="connsiteX32" fmla="*/ 1739348 w 8090452"/>
                <a:gd name="connsiteY32" fmla="*/ 4949687 h 5546035"/>
                <a:gd name="connsiteX33" fmla="*/ 2166731 w 8090452"/>
                <a:gd name="connsiteY33" fmla="*/ 4880114 h 5546035"/>
                <a:gd name="connsiteX34" fmla="*/ 2395331 w 8090452"/>
                <a:gd name="connsiteY34" fmla="*/ 4850297 h 5546035"/>
                <a:gd name="connsiteX35" fmla="*/ 2733260 w 8090452"/>
                <a:gd name="connsiteY35" fmla="*/ 4790662 h 5546035"/>
                <a:gd name="connsiteX36" fmla="*/ 2912165 w 8090452"/>
                <a:gd name="connsiteY36" fmla="*/ 4770784 h 5546035"/>
                <a:gd name="connsiteX37" fmla="*/ 3150705 w 8090452"/>
                <a:gd name="connsiteY37" fmla="*/ 4770784 h 5546035"/>
                <a:gd name="connsiteX38" fmla="*/ 3637722 w 8090452"/>
                <a:gd name="connsiteY38" fmla="*/ 4780721 h 5546035"/>
                <a:gd name="connsiteX39" fmla="*/ 4025347 w 8090452"/>
                <a:gd name="connsiteY39" fmla="*/ 4750905 h 5546035"/>
                <a:gd name="connsiteX40" fmla="*/ 4572001 w 8090452"/>
                <a:gd name="connsiteY40" fmla="*/ 4750905 h 5546035"/>
                <a:gd name="connsiteX41" fmla="*/ 4800600 w 8090452"/>
                <a:gd name="connsiteY41" fmla="*/ 4750905 h 5546035"/>
                <a:gd name="connsiteX42" fmla="*/ 5059018 w 8090452"/>
                <a:gd name="connsiteY42" fmla="*/ 4721088 h 5546035"/>
                <a:gd name="connsiteX43" fmla="*/ 5436705 w 8090452"/>
                <a:gd name="connsiteY43" fmla="*/ 4790661 h 5546035"/>
                <a:gd name="connsiteX44" fmla="*/ 5854147 w 8090452"/>
                <a:gd name="connsiteY44" fmla="*/ 4909931 h 5546035"/>
                <a:gd name="connsiteX45" fmla="*/ 6241774 w 8090452"/>
                <a:gd name="connsiteY45" fmla="*/ 4939748 h 5546035"/>
                <a:gd name="connsiteX46" fmla="*/ 6629399 w 8090452"/>
                <a:gd name="connsiteY46" fmla="*/ 5029200 h 5546035"/>
                <a:gd name="connsiteX47" fmla="*/ 6987210 w 8090452"/>
                <a:gd name="connsiteY47" fmla="*/ 5108713 h 5546035"/>
                <a:gd name="connsiteX48" fmla="*/ 7623313 w 8090452"/>
                <a:gd name="connsiteY48" fmla="*/ 4959626 h 5546035"/>
                <a:gd name="connsiteX49" fmla="*/ 7812157 w 8090452"/>
                <a:gd name="connsiteY49" fmla="*/ 4880113 h 5546035"/>
                <a:gd name="connsiteX50" fmla="*/ 7921488 w 8090452"/>
                <a:gd name="connsiteY50" fmla="*/ 4731027 h 5546035"/>
                <a:gd name="connsiteX51" fmla="*/ 8010940 w 8090452"/>
                <a:gd name="connsiteY51" fmla="*/ 4589911 h 5546035"/>
                <a:gd name="connsiteX52" fmla="*/ 8080513 w 8090452"/>
                <a:gd name="connsiteY52" fmla="*/ 4214193 h 5546035"/>
                <a:gd name="connsiteX53" fmla="*/ 8090452 w 8090452"/>
                <a:gd name="connsiteY53" fmla="*/ 3935896 h 5546035"/>
                <a:gd name="connsiteX54" fmla="*/ 8080513 w 8090452"/>
                <a:gd name="connsiteY54" fmla="*/ 3458818 h 5546035"/>
                <a:gd name="connsiteX55" fmla="*/ 7961244 w 8090452"/>
                <a:gd name="connsiteY55" fmla="*/ 2504661 h 5546035"/>
                <a:gd name="connsiteX56" fmla="*/ 7961244 w 8090452"/>
                <a:gd name="connsiteY56" fmla="*/ 1858618 h 5546035"/>
                <a:gd name="connsiteX57" fmla="*/ 7951305 w 8090452"/>
                <a:gd name="connsiteY57" fmla="*/ 1302026 h 5546035"/>
                <a:gd name="connsiteX58" fmla="*/ 7951305 w 8090452"/>
                <a:gd name="connsiteY58" fmla="*/ 795131 h 5546035"/>
                <a:gd name="connsiteX59" fmla="*/ 7981122 w 8090452"/>
                <a:gd name="connsiteY59" fmla="*/ 417444 h 5546035"/>
                <a:gd name="connsiteX60" fmla="*/ 7981122 w 8090452"/>
                <a:gd name="connsiteY60" fmla="*/ 129209 h 5546035"/>
                <a:gd name="connsiteX61" fmla="*/ 7941365 w 8090452"/>
                <a:gd name="connsiteY61" fmla="*/ 29818 h 5546035"/>
                <a:gd name="connsiteX62" fmla="*/ 7822096 w 8090452"/>
                <a:gd name="connsiteY62" fmla="*/ 19879 h 5546035"/>
                <a:gd name="connsiteX63" fmla="*/ 7673009 w 8090452"/>
                <a:gd name="connsiteY63" fmla="*/ 208722 h 5546035"/>
                <a:gd name="connsiteX64" fmla="*/ 7643192 w 8090452"/>
                <a:gd name="connsiteY64" fmla="*/ 417444 h 5546035"/>
                <a:gd name="connsiteX65" fmla="*/ 7643192 w 8090452"/>
                <a:gd name="connsiteY65" fmla="*/ 715618 h 5546035"/>
                <a:gd name="connsiteX66" fmla="*/ 7673009 w 8090452"/>
                <a:gd name="connsiteY66" fmla="*/ 1113183 h 5546035"/>
                <a:gd name="connsiteX67" fmla="*/ 7712765 w 8090452"/>
                <a:gd name="connsiteY67" fmla="*/ 1540565 h 5546035"/>
                <a:gd name="connsiteX68" fmla="*/ 7722705 w 8090452"/>
                <a:gd name="connsiteY68" fmla="*/ 1948070 h 5546035"/>
                <a:gd name="connsiteX69" fmla="*/ 7782339 w 8090452"/>
                <a:gd name="connsiteY69" fmla="*/ 2514600 h 5546035"/>
                <a:gd name="connsiteX70" fmla="*/ 7802218 w 8090452"/>
                <a:gd name="connsiteY70" fmla="*/ 2872409 h 5546035"/>
                <a:gd name="connsiteX71" fmla="*/ 7802218 w 8090452"/>
                <a:gd name="connsiteY71" fmla="*/ 3200400 h 5546035"/>
                <a:gd name="connsiteX72" fmla="*/ 7792279 w 8090452"/>
                <a:gd name="connsiteY72" fmla="*/ 3597965 h 5546035"/>
                <a:gd name="connsiteX73" fmla="*/ 7663070 w 8090452"/>
                <a:gd name="connsiteY73" fmla="*/ 4313583 h 5546035"/>
                <a:gd name="connsiteX74" fmla="*/ 7394713 w 8090452"/>
                <a:gd name="connsiteY74" fmla="*/ 4552122 h 5546035"/>
                <a:gd name="connsiteX75" fmla="*/ 7017026 w 8090452"/>
                <a:gd name="connsiteY75" fmla="*/ 4731026 h 5546035"/>
                <a:gd name="connsiteX76" fmla="*/ 6818244 w 8090452"/>
                <a:gd name="connsiteY76" fmla="*/ 4790661 h 5546035"/>
                <a:gd name="connsiteX77" fmla="*/ 6579705 w 8090452"/>
                <a:gd name="connsiteY77" fmla="*/ 4721087 h 5546035"/>
                <a:gd name="connsiteX78" fmla="*/ 6778487 w 8090452"/>
                <a:gd name="connsiteY78" fmla="*/ 4393096 h 5546035"/>
                <a:gd name="connsiteX79" fmla="*/ 6997148 w 8090452"/>
                <a:gd name="connsiteY79" fmla="*/ 3766931 h 5546035"/>
                <a:gd name="connsiteX80" fmla="*/ 6977270 w 8090452"/>
                <a:gd name="connsiteY80" fmla="*/ 3419061 h 5546035"/>
                <a:gd name="connsiteX81" fmla="*/ 6917635 w 8090452"/>
                <a:gd name="connsiteY81" fmla="*/ 2773018 h 5546035"/>
                <a:gd name="connsiteX82" fmla="*/ 6848061 w 8090452"/>
                <a:gd name="connsiteY82" fmla="*/ 2425148 h 5546035"/>
                <a:gd name="connsiteX83" fmla="*/ 6788426 w 8090452"/>
                <a:gd name="connsiteY83" fmla="*/ 2067339 h 5546035"/>
                <a:gd name="connsiteX84" fmla="*/ 6748670 w 8090452"/>
                <a:gd name="connsiteY84" fmla="*/ 1749287 h 5546035"/>
                <a:gd name="connsiteX85" fmla="*/ 6748670 w 8090452"/>
                <a:gd name="connsiteY85" fmla="*/ 1192696 h 5546035"/>
                <a:gd name="connsiteX86" fmla="*/ 6748670 w 8090452"/>
                <a:gd name="connsiteY86" fmla="*/ 685800 h 5546035"/>
                <a:gd name="connsiteX87" fmla="*/ 6798365 w 8090452"/>
                <a:gd name="connsiteY87" fmla="*/ 437322 h 5546035"/>
                <a:gd name="connsiteX88" fmla="*/ 6867939 w 8090452"/>
                <a:gd name="connsiteY88" fmla="*/ 318052 h 5546035"/>
                <a:gd name="connsiteX89" fmla="*/ 6877879 w 8090452"/>
                <a:gd name="connsiteY89" fmla="*/ 69574 h 5546035"/>
                <a:gd name="connsiteX0" fmla="*/ 6877879 w 8090452"/>
                <a:gd name="connsiteY0" fmla="*/ 69574 h 5546035"/>
                <a:gd name="connsiteX1" fmla="*/ 6708913 w 8090452"/>
                <a:gd name="connsiteY1" fmla="*/ 0 h 5546035"/>
                <a:gd name="connsiteX2" fmla="*/ 6589644 w 8090452"/>
                <a:gd name="connsiteY2" fmla="*/ 69574 h 5546035"/>
                <a:gd name="connsiteX3" fmla="*/ 6490252 w 8090452"/>
                <a:gd name="connsiteY3" fmla="*/ 268357 h 5546035"/>
                <a:gd name="connsiteX4" fmla="*/ 6440557 w 8090452"/>
                <a:gd name="connsiteY4" fmla="*/ 496957 h 5546035"/>
                <a:gd name="connsiteX5" fmla="*/ 6390861 w 8090452"/>
                <a:gd name="connsiteY5" fmla="*/ 765313 h 5546035"/>
                <a:gd name="connsiteX6" fmla="*/ 6380922 w 8090452"/>
                <a:gd name="connsiteY6" fmla="*/ 1083365 h 5546035"/>
                <a:gd name="connsiteX7" fmla="*/ 6420679 w 8090452"/>
                <a:gd name="connsiteY7" fmla="*/ 1371600 h 5546035"/>
                <a:gd name="connsiteX8" fmla="*/ 6470374 w 8090452"/>
                <a:gd name="connsiteY8" fmla="*/ 1679713 h 5546035"/>
                <a:gd name="connsiteX9" fmla="*/ 6500192 w 8090452"/>
                <a:gd name="connsiteY9" fmla="*/ 1938131 h 5546035"/>
                <a:gd name="connsiteX10" fmla="*/ 6569765 w 8090452"/>
                <a:gd name="connsiteY10" fmla="*/ 2325757 h 5546035"/>
                <a:gd name="connsiteX11" fmla="*/ 6579705 w 8090452"/>
                <a:gd name="connsiteY11" fmla="*/ 2822713 h 5546035"/>
                <a:gd name="connsiteX12" fmla="*/ 6510131 w 8090452"/>
                <a:gd name="connsiteY12" fmla="*/ 3906079 h 5546035"/>
                <a:gd name="connsiteX13" fmla="*/ 6380922 w 8090452"/>
                <a:gd name="connsiteY13" fmla="*/ 4343400 h 5546035"/>
                <a:gd name="connsiteX14" fmla="*/ 6013174 w 8090452"/>
                <a:gd name="connsiteY14" fmla="*/ 4780722 h 5546035"/>
                <a:gd name="connsiteX15" fmla="*/ 5645426 w 8090452"/>
                <a:gd name="connsiteY15" fmla="*/ 4740966 h 5546035"/>
                <a:gd name="connsiteX16" fmla="*/ 5367131 w 8090452"/>
                <a:gd name="connsiteY16" fmla="*/ 4681332 h 5546035"/>
                <a:gd name="connsiteX17" fmla="*/ 5098774 w 8090452"/>
                <a:gd name="connsiteY17" fmla="*/ 4631634 h 5546035"/>
                <a:gd name="connsiteX18" fmla="*/ 4581940 w 8090452"/>
                <a:gd name="connsiteY18" fmla="*/ 4701209 h 5546035"/>
                <a:gd name="connsiteX19" fmla="*/ 3627783 w 8090452"/>
                <a:gd name="connsiteY19" fmla="*/ 4721087 h 5546035"/>
                <a:gd name="connsiteX20" fmla="*/ 2941983 w 8090452"/>
                <a:gd name="connsiteY20" fmla="*/ 4711148 h 5546035"/>
                <a:gd name="connsiteX21" fmla="*/ 2494722 w 8090452"/>
                <a:gd name="connsiteY21" fmla="*/ 4800600 h 5546035"/>
                <a:gd name="connsiteX22" fmla="*/ 1938131 w 8090452"/>
                <a:gd name="connsiteY22" fmla="*/ 4860234 h 5546035"/>
                <a:gd name="connsiteX23" fmla="*/ 1143000 w 8090452"/>
                <a:gd name="connsiteY23" fmla="*/ 5009322 h 5546035"/>
                <a:gd name="connsiteX24" fmla="*/ 824949 w 8090452"/>
                <a:gd name="connsiteY24" fmla="*/ 5068957 h 5546035"/>
                <a:gd name="connsiteX25" fmla="*/ 367747 w 8090452"/>
                <a:gd name="connsiteY25" fmla="*/ 5307497 h 5546035"/>
                <a:gd name="connsiteX26" fmla="*/ 0 w 8090452"/>
                <a:gd name="connsiteY26" fmla="*/ 5466522 h 5546035"/>
                <a:gd name="connsiteX27" fmla="*/ 19877 w 8090452"/>
                <a:gd name="connsiteY27" fmla="*/ 5546035 h 5546035"/>
                <a:gd name="connsiteX28" fmla="*/ 208722 w 8090452"/>
                <a:gd name="connsiteY28" fmla="*/ 5426766 h 5546035"/>
                <a:gd name="connsiteX29" fmla="*/ 616226 w 8090452"/>
                <a:gd name="connsiteY29" fmla="*/ 5218044 h 5546035"/>
                <a:gd name="connsiteX30" fmla="*/ 894522 w 8090452"/>
                <a:gd name="connsiteY30" fmla="*/ 5098774 h 5546035"/>
                <a:gd name="connsiteX31" fmla="*/ 1302026 w 8090452"/>
                <a:gd name="connsiteY31" fmla="*/ 5009323 h 5546035"/>
                <a:gd name="connsiteX32" fmla="*/ 1739348 w 8090452"/>
                <a:gd name="connsiteY32" fmla="*/ 4949687 h 5546035"/>
                <a:gd name="connsiteX33" fmla="*/ 2166731 w 8090452"/>
                <a:gd name="connsiteY33" fmla="*/ 4880114 h 5546035"/>
                <a:gd name="connsiteX34" fmla="*/ 2395331 w 8090452"/>
                <a:gd name="connsiteY34" fmla="*/ 4850297 h 5546035"/>
                <a:gd name="connsiteX35" fmla="*/ 2733260 w 8090452"/>
                <a:gd name="connsiteY35" fmla="*/ 4790662 h 5546035"/>
                <a:gd name="connsiteX36" fmla="*/ 2912165 w 8090452"/>
                <a:gd name="connsiteY36" fmla="*/ 4770784 h 5546035"/>
                <a:gd name="connsiteX37" fmla="*/ 3150705 w 8090452"/>
                <a:gd name="connsiteY37" fmla="*/ 4770784 h 5546035"/>
                <a:gd name="connsiteX38" fmla="*/ 3637722 w 8090452"/>
                <a:gd name="connsiteY38" fmla="*/ 4780721 h 5546035"/>
                <a:gd name="connsiteX39" fmla="*/ 4025347 w 8090452"/>
                <a:gd name="connsiteY39" fmla="*/ 4750905 h 5546035"/>
                <a:gd name="connsiteX40" fmla="*/ 4572001 w 8090452"/>
                <a:gd name="connsiteY40" fmla="*/ 4750905 h 5546035"/>
                <a:gd name="connsiteX41" fmla="*/ 4800600 w 8090452"/>
                <a:gd name="connsiteY41" fmla="*/ 4750905 h 5546035"/>
                <a:gd name="connsiteX42" fmla="*/ 5059018 w 8090452"/>
                <a:gd name="connsiteY42" fmla="*/ 4721088 h 5546035"/>
                <a:gd name="connsiteX43" fmla="*/ 5436705 w 8090452"/>
                <a:gd name="connsiteY43" fmla="*/ 4790661 h 5546035"/>
                <a:gd name="connsiteX44" fmla="*/ 5854147 w 8090452"/>
                <a:gd name="connsiteY44" fmla="*/ 4909931 h 5546035"/>
                <a:gd name="connsiteX45" fmla="*/ 6241774 w 8090452"/>
                <a:gd name="connsiteY45" fmla="*/ 4939748 h 5546035"/>
                <a:gd name="connsiteX46" fmla="*/ 6629399 w 8090452"/>
                <a:gd name="connsiteY46" fmla="*/ 5029200 h 5546035"/>
                <a:gd name="connsiteX47" fmla="*/ 6987210 w 8090452"/>
                <a:gd name="connsiteY47" fmla="*/ 5108713 h 5546035"/>
                <a:gd name="connsiteX48" fmla="*/ 7623313 w 8090452"/>
                <a:gd name="connsiteY48" fmla="*/ 4959626 h 5546035"/>
                <a:gd name="connsiteX49" fmla="*/ 7812157 w 8090452"/>
                <a:gd name="connsiteY49" fmla="*/ 4880113 h 5546035"/>
                <a:gd name="connsiteX50" fmla="*/ 7928632 w 8090452"/>
                <a:gd name="connsiteY50" fmla="*/ 4738171 h 5546035"/>
                <a:gd name="connsiteX51" fmla="*/ 8010940 w 8090452"/>
                <a:gd name="connsiteY51" fmla="*/ 4589911 h 5546035"/>
                <a:gd name="connsiteX52" fmla="*/ 8080513 w 8090452"/>
                <a:gd name="connsiteY52" fmla="*/ 4214193 h 5546035"/>
                <a:gd name="connsiteX53" fmla="*/ 8090452 w 8090452"/>
                <a:gd name="connsiteY53" fmla="*/ 3935896 h 5546035"/>
                <a:gd name="connsiteX54" fmla="*/ 8080513 w 8090452"/>
                <a:gd name="connsiteY54" fmla="*/ 3458818 h 5546035"/>
                <a:gd name="connsiteX55" fmla="*/ 7961244 w 8090452"/>
                <a:gd name="connsiteY55" fmla="*/ 2504661 h 5546035"/>
                <a:gd name="connsiteX56" fmla="*/ 7961244 w 8090452"/>
                <a:gd name="connsiteY56" fmla="*/ 1858618 h 5546035"/>
                <a:gd name="connsiteX57" fmla="*/ 7951305 w 8090452"/>
                <a:gd name="connsiteY57" fmla="*/ 1302026 h 5546035"/>
                <a:gd name="connsiteX58" fmla="*/ 7951305 w 8090452"/>
                <a:gd name="connsiteY58" fmla="*/ 795131 h 5546035"/>
                <a:gd name="connsiteX59" fmla="*/ 7981122 w 8090452"/>
                <a:gd name="connsiteY59" fmla="*/ 417444 h 5546035"/>
                <a:gd name="connsiteX60" fmla="*/ 7981122 w 8090452"/>
                <a:gd name="connsiteY60" fmla="*/ 129209 h 5546035"/>
                <a:gd name="connsiteX61" fmla="*/ 7941365 w 8090452"/>
                <a:gd name="connsiteY61" fmla="*/ 29818 h 5546035"/>
                <a:gd name="connsiteX62" fmla="*/ 7822096 w 8090452"/>
                <a:gd name="connsiteY62" fmla="*/ 19879 h 5546035"/>
                <a:gd name="connsiteX63" fmla="*/ 7673009 w 8090452"/>
                <a:gd name="connsiteY63" fmla="*/ 208722 h 5546035"/>
                <a:gd name="connsiteX64" fmla="*/ 7643192 w 8090452"/>
                <a:gd name="connsiteY64" fmla="*/ 417444 h 5546035"/>
                <a:gd name="connsiteX65" fmla="*/ 7643192 w 8090452"/>
                <a:gd name="connsiteY65" fmla="*/ 715618 h 5546035"/>
                <a:gd name="connsiteX66" fmla="*/ 7673009 w 8090452"/>
                <a:gd name="connsiteY66" fmla="*/ 1113183 h 5546035"/>
                <a:gd name="connsiteX67" fmla="*/ 7712765 w 8090452"/>
                <a:gd name="connsiteY67" fmla="*/ 1540565 h 5546035"/>
                <a:gd name="connsiteX68" fmla="*/ 7722705 w 8090452"/>
                <a:gd name="connsiteY68" fmla="*/ 1948070 h 5546035"/>
                <a:gd name="connsiteX69" fmla="*/ 7782339 w 8090452"/>
                <a:gd name="connsiteY69" fmla="*/ 2514600 h 5546035"/>
                <a:gd name="connsiteX70" fmla="*/ 7802218 w 8090452"/>
                <a:gd name="connsiteY70" fmla="*/ 2872409 h 5546035"/>
                <a:gd name="connsiteX71" fmla="*/ 7802218 w 8090452"/>
                <a:gd name="connsiteY71" fmla="*/ 3200400 h 5546035"/>
                <a:gd name="connsiteX72" fmla="*/ 7792279 w 8090452"/>
                <a:gd name="connsiteY72" fmla="*/ 3597965 h 5546035"/>
                <a:gd name="connsiteX73" fmla="*/ 7663070 w 8090452"/>
                <a:gd name="connsiteY73" fmla="*/ 4313583 h 5546035"/>
                <a:gd name="connsiteX74" fmla="*/ 7394713 w 8090452"/>
                <a:gd name="connsiteY74" fmla="*/ 4552122 h 5546035"/>
                <a:gd name="connsiteX75" fmla="*/ 7017026 w 8090452"/>
                <a:gd name="connsiteY75" fmla="*/ 4731026 h 5546035"/>
                <a:gd name="connsiteX76" fmla="*/ 6818244 w 8090452"/>
                <a:gd name="connsiteY76" fmla="*/ 4790661 h 5546035"/>
                <a:gd name="connsiteX77" fmla="*/ 6579705 w 8090452"/>
                <a:gd name="connsiteY77" fmla="*/ 4721087 h 5546035"/>
                <a:gd name="connsiteX78" fmla="*/ 6778487 w 8090452"/>
                <a:gd name="connsiteY78" fmla="*/ 4393096 h 5546035"/>
                <a:gd name="connsiteX79" fmla="*/ 6997148 w 8090452"/>
                <a:gd name="connsiteY79" fmla="*/ 3766931 h 5546035"/>
                <a:gd name="connsiteX80" fmla="*/ 6977270 w 8090452"/>
                <a:gd name="connsiteY80" fmla="*/ 3419061 h 5546035"/>
                <a:gd name="connsiteX81" fmla="*/ 6917635 w 8090452"/>
                <a:gd name="connsiteY81" fmla="*/ 2773018 h 5546035"/>
                <a:gd name="connsiteX82" fmla="*/ 6848061 w 8090452"/>
                <a:gd name="connsiteY82" fmla="*/ 2425148 h 5546035"/>
                <a:gd name="connsiteX83" fmla="*/ 6788426 w 8090452"/>
                <a:gd name="connsiteY83" fmla="*/ 2067339 h 5546035"/>
                <a:gd name="connsiteX84" fmla="*/ 6748670 w 8090452"/>
                <a:gd name="connsiteY84" fmla="*/ 1749287 h 5546035"/>
                <a:gd name="connsiteX85" fmla="*/ 6748670 w 8090452"/>
                <a:gd name="connsiteY85" fmla="*/ 1192696 h 5546035"/>
                <a:gd name="connsiteX86" fmla="*/ 6748670 w 8090452"/>
                <a:gd name="connsiteY86" fmla="*/ 685800 h 5546035"/>
                <a:gd name="connsiteX87" fmla="*/ 6798365 w 8090452"/>
                <a:gd name="connsiteY87" fmla="*/ 437322 h 5546035"/>
                <a:gd name="connsiteX88" fmla="*/ 6867939 w 8090452"/>
                <a:gd name="connsiteY88" fmla="*/ 318052 h 5546035"/>
                <a:gd name="connsiteX89" fmla="*/ 6877879 w 8090452"/>
                <a:gd name="connsiteY89" fmla="*/ 69574 h 5546035"/>
                <a:gd name="connsiteX0" fmla="*/ 6877879 w 8090452"/>
                <a:gd name="connsiteY0" fmla="*/ 69574 h 5546035"/>
                <a:gd name="connsiteX1" fmla="*/ 6708913 w 8090452"/>
                <a:gd name="connsiteY1" fmla="*/ 0 h 5546035"/>
                <a:gd name="connsiteX2" fmla="*/ 6589644 w 8090452"/>
                <a:gd name="connsiteY2" fmla="*/ 69574 h 5546035"/>
                <a:gd name="connsiteX3" fmla="*/ 6490252 w 8090452"/>
                <a:gd name="connsiteY3" fmla="*/ 268357 h 5546035"/>
                <a:gd name="connsiteX4" fmla="*/ 6440557 w 8090452"/>
                <a:gd name="connsiteY4" fmla="*/ 496957 h 5546035"/>
                <a:gd name="connsiteX5" fmla="*/ 6390861 w 8090452"/>
                <a:gd name="connsiteY5" fmla="*/ 765313 h 5546035"/>
                <a:gd name="connsiteX6" fmla="*/ 6380922 w 8090452"/>
                <a:gd name="connsiteY6" fmla="*/ 1083365 h 5546035"/>
                <a:gd name="connsiteX7" fmla="*/ 6420679 w 8090452"/>
                <a:gd name="connsiteY7" fmla="*/ 1371600 h 5546035"/>
                <a:gd name="connsiteX8" fmla="*/ 6470374 w 8090452"/>
                <a:gd name="connsiteY8" fmla="*/ 1679713 h 5546035"/>
                <a:gd name="connsiteX9" fmla="*/ 6500192 w 8090452"/>
                <a:gd name="connsiteY9" fmla="*/ 1938131 h 5546035"/>
                <a:gd name="connsiteX10" fmla="*/ 6569765 w 8090452"/>
                <a:gd name="connsiteY10" fmla="*/ 2325757 h 5546035"/>
                <a:gd name="connsiteX11" fmla="*/ 6579705 w 8090452"/>
                <a:gd name="connsiteY11" fmla="*/ 2822713 h 5546035"/>
                <a:gd name="connsiteX12" fmla="*/ 6510131 w 8090452"/>
                <a:gd name="connsiteY12" fmla="*/ 3906079 h 5546035"/>
                <a:gd name="connsiteX13" fmla="*/ 6380922 w 8090452"/>
                <a:gd name="connsiteY13" fmla="*/ 4343400 h 5546035"/>
                <a:gd name="connsiteX14" fmla="*/ 6013174 w 8090452"/>
                <a:gd name="connsiteY14" fmla="*/ 4780722 h 5546035"/>
                <a:gd name="connsiteX15" fmla="*/ 5645426 w 8090452"/>
                <a:gd name="connsiteY15" fmla="*/ 4740966 h 5546035"/>
                <a:gd name="connsiteX16" fmla="*/ 5367131 w 8090452"/>
                <a:gd name="connsiteY16" fmla="*/ 4681332 h 5546035"/>
                <a:gd name="connsiteX17" fmla="*/ 5098774 w 8090452"/>
                <a:gd name="connsiteY17" fmla="*/ 4631634 h 5546035"/>
                <a:gd name="connsiteX18" fmla="*/ 4581940 w 8090452"/>
                <a:gd name="connsiteY18" fmla="*/ 4701209 h 5546035"/>
                <a:gd name="connsiteX19" fmla="*/ 3627783 w 8090452"/>
                <a:gd name="connsiteY19" fmla="*/ 4721087 h 5546035"/>
                <a:gd name="connsiteX20" fmla="*/ 2941983 w 8090452"/>
                <a:gd name="connsiteY20" fmla="*/ 4711148 h 5546035"/>
                <a:gd name="connsiteX21" fmla="*/ 2494722 w 8090452"/>
                <a:gd name="connsiteY21" fmla="*/ 4800600 h 5546035"/>
                <a:gd name="connsiteX22" fmla="*/ 1938131 w 8090452"/>
                <a:gd name="connsiteY22" fmla="*/ 4860234 h 5546035"/>
                <a:gd name="connsiteX23" fmla="*/ 1143000 w 8090452"/>
                <a:gd name="connsiteY23" fmla="*/ 5009322 h 5546035"/>
                <a:gd name="connsiteX24" fmla="*/ 824949 w 8090452"/>
                <a:gd name="connsiteY24" fmla="*/ 5068957 h 5546035"/>
                <a:gd name="connsiteX25" fmla="*/ 367747 w 8090452"/>
                <a:gd name="connsiteY25" fmla="*/ 5307497 h 5546035"/>
                <a:gd name="connsiteX26" fmla="*/ 0 w 8090452"/>
                <a:gd name="connsiteY26" fmla="*/ 5466522 h 5546035"/>
                <a:gd name="connsiteX27" fmla="*/ 19877 w 8090452"/>
                <a:gd name="connsiteY27" fmla="*/ 5546035 h 5546035"/>
                <a:gd name="connsiteX28" fmla="*/ 208722 w 8090452"/>
                <a:gd name="connsiteY28" fmla="*/ 5426766 h 5546035"/>
                <a:gd name="connsiteX29" fmla="*/ 616226 w 8090452"/>
                <a:gd name="connsiteY29" fmla="*/ 5218044 h 5546035"/>
                <a:gd name="connsiteX30" fmla="*/ 894522 w 8090452"/>
                <a:gd name="connsiteY30" fmla="*/ 5098774 h 5546035"/>
                <a:gd name="connsiteX31" fmla="*/ 1302026 w 8090452"/>
                <a:gd name="connsiteY31" fmla="*/ 5009323 h 5546035"/>
                <a:gd name="connsiteX32" fmla="*/ 1739348 w 8090452"/>
                <a:gd name="connsiteY32" fmla="*/ 4949687 h 5546035"/>
                <a:gd name="connsiteX33" fmla="*/ 2166731 w 8090452"/>
                <a:gd name="connsiteY33" fmla="*/ 4880114 h 5546035"/>
                <a:gd name="connsiteX34" fmla="*/ 2395331 w 8090452"/>
                <a:gd name="connsiteY34" fmla="*/ 4850297 h 5546035"/>
                <a:gd name="connsiteX35" fmla="*/ 2733260 w 8090452"/>
                <a:gd name="connsiteY35" fmla="*/ 4790662 h 5546035"/>
                <a:gd name="connsiteX36" fmla="*/ 2912165 w 8090452"/>
                <a:gd name="connsiteY36" fmla="*/ 4770784 h 5546035"/>
                <a:gd name="connsiteX37" fmla="*/ 3150705 w 8090452"/>
                <a:gd name="connsiteY37" fmla="*/ 4770784 h 5546035"/>
                <a:gd name="connsiteX38" fmla="*/ 3637722 w 8090452"/>
                <a:gd name="connsiteY38" fmla="*/ 4780721 h 5546035"/>
                <a:gd name="connsiteX39" fmla="*/ 4025347 w 8090452"/>
                <a:gd name="connsiteY39" fmla="*/ 4750905 h 5546035"/>
                <a:gd name="connsiteX40" fmla="*/ 4572001 w 8090452"/>
                <a:gd name="connsiteY40" fmla="*/ 4750905 h 5546035"/>
                <a:gd name="connsiteX41" fmla="*/ 4800600 w 8090452"/>
                <a:gd name="connsiteY41" fmla="*/ 4750905 h 5546035"/>
                <a:gd name="connsiteX42" fmla="*/ 5059018 w 8090452"/>
                <a:gd name="connsiteY42" fmla="*/ 4721088 h 5546035"/>
                <a:gd name="connsiteX43" fmla="*/ 5436705 w 8090452"/>
                <a:gd name="connsiteY43" fmla="*/ 4790661 h 5546035"/>
                <a:gd name="connsiteX44" fmla="*/ 5854147 w 8090452"/>
                <a:gd name="connsiteY44" fmla="*/ 4909931 h 5546035"/>
                <a:gd name="connsiteX45" fmla="*/ 6241774 w 8090452"/>
                <a:gd name="connsiteY45" fmla="*/ 4939748 h 5546035"/>
                <a:gd name="connsiteX46" fmla="*/ 6629399 w 8090452"/>
                <a:gd name="connsiteY46" fmla="*/ 5029200 h 5546035"/>
                <a:gd name="connsiteX47" fmla="*/ 6987210 w 8090452"/>
                <a:gd name="connsiteY47" fmla="*/ 5108713 h 5546035"/>
                <a:gd name="connsiteX48" fmla="*/ 7623313 w 8090452"/>
                <a:gd name="connsiteY48" fmla="*/ 4959626 h 5546035"/>
                <a:gd name="connsiteX49" fmla="*/ 7812157 w 8090452"/>
                <a:gd name="connsiteY49" fmla="*/ 4880113 h 5546035"/>
                <a:gd name="connsiteX50" fmla="*/ 7928632 w 8090452"/>
                <a:gd name="connsiteY50" fmla="*/ 4738171 h 5546035"/>
                <a:gd name="connsiteX51" fmla="*/ 8010940 w 8090452"/>
                <a:gd name="connsiteY51" fmla="*/ 4589911 h 5546035"/>
                <a:gd name="connsiteX52" fmla="*/ 8080513 w 8090452"/>
                <a:gd name="connsiteY52" fmla="*/ 4214193 h 5546035"/>
                <a:gd name="connsiteX53" fmla="*/ 8090452 w 8090452"/>
                <a:gd name="connsiteY53" fmla="*/ 3935896 h 5546035"/>
                <a:gd name="connsiteX54" fmla="*/ 8080513 w 8090452"/>
                <a:gd name="connsiteY54" fmla="*/ 3458818 h 5546035"/>
                <a:gd name="connsiteX55" fmla="*/ 7961244 w 8090452"/>
                <a:gd name="connsiteY55" fmla="*/ 2504661 h 5546035"/>
                <a:gd name="connsiteX56" fmla="*/ 7961244 w 8090452"/>
                <a:gd name="connsiteY56" fmla="*/ 1858618 h 5546035"/>
                <a:gd name="connsiteX57" fmla="*/ 7951305 w 8090452"/>
                <a:gd name="connsiteY57" fmla="*/ 1302026 h 5546035"/>
                <a:gd name="connsiteX58" fmla="*/ 7951305 w 8090452"/>
                <a:gd name="connsiteY58" fmla="*/ 795131 h 5546035"/>
                <a:gd name="connsiteX59" fmla="*/ 7981122 w 8090452"/>
                <a:gd name="connsiteY59" fmla="*/ 417444 h 5546035"/>
                <a:gd name="connsiteX60" fmla="*/ 7981122 w 8090452"/>
                <a:gd name="connsiteY60" fmla="*/ 129209 h 5546035"/>
                <a:gd name="connsiteX61" fmla="*/ 7941365 w 8090452"/>
                <a:gd name="connsiteY61" fmla="*/ 29818 h 5546035"/>
                <a:gd name="connsiteX62" fmla="*/ 7822096 w 8090452"/>
                <a:gd name="connsiteY62" fmla="*/ 19879 h 5546035"/>
                <a:gd name="connsiteX63" fmla="*/ 7673009 w 8090452"/>
                <a:gd name="connsiteY63" fmla="*/ 208722 h 5546035"/>
                <a:gd name="connsiteX64" fmla="*/ 7643192 w 8090452"/>
                <a:gd name="connsiteY64" fmla="*/ 417444 h 5546035"/>
                <a:gd name="connsiteX65" fmla="*/ 7643192 w 8090452"/>
                <a:gd name="connsiteY65" fmla="*/ 715618 h 5546035"/>
                <a:gd name="connsiteX66" fmla="*/ 7673009 w 8090452"/>
                <a:gd name="connsiteY66" fmla="*/ 1113183 h 5546035"/>
                <a:gd name="connsiteX67" fmla="*/ 7712765 w 8090452"/>
                <a:gd name="connsiteY67" fmla="*/ 1540565 h 5546035"/>
                <a:gd name="connsiteX68" fmla="*/ 7722705 w 8090452"/>
                <a:gd name="connsiteY68" fmla="*/ 1948070 h 5546035"/>
                <a:gd name="connsiteX69" fmla="*/ 7782339 w 8090452"/>
                <a:gd name="connsiteY69" fmla="*/ 2514600 h 5546035"/>
                <a:gd name="connsiteX70" fmla="*/ 7802218 w 8090452"/>
                <a:gd name="connsiteY70" fmla="*/ 2872409 h 5546035"/>
                <a:gd name="connsiteX71" fmla="*/ 7802218 w 8090452"/>
                <a:gd name="connsiteY71" fmla="*/ 3200400 h 5546035"/>
                <a:gd name="connsiteX72" fmla="*/ 7792279 w 8090452"/>
                <a:gd name="connsiteY72" fmla="*/ 3597965 h 5546035"/>
                <a:gd name="connsiteX73" fmla="*/ 7663070 w 8090452"/>
                <a:gd name="connsiteY73" fmla="*/ 4313583 h 5546035"/>
                <a:gd name="connsiteX74" fmla="*/ 7394713 w 8090452"/>
                <a:gd name="connsiteY74" fmla="*/ 4552122 h 5546035"/>
                <a:gd name="connsiteX75" fmla="*/ 7017026 w 8090452"/>
                <a:gd name="connsiteY75" fmla="*/ 4731026 h 5546035"/>
                <a:gd name="connsiteX76" fmla="*/ 6818244 w 8090452"/>
                <a:gd name="connsiteY76" fmla="*/ 4790661 h 5546035"/>
                <a:gd name="connsiteX77" fmla="*/ 6579705 w 8090452"/>
                <a:gd name="connsiteY77" fmla="*/ 4721087 h 5546035"/>
                <a:gd name="connsiteX78" fmla="*/ 6778487 w 8090452"/>
                <a:gd name="connsiteY78" fmla="*/ 4393096 h 5546035"/>
                <a:gd name="connsiteX79" fmla="*/ 6997148 w 8090452"/>
                <a:gd name="connsiteY79" fmla="*/ 3766931 h 5546035"/>
                <a:gd name="connsiteX80" fmla="*/ 6977270 w 8090452"/>
                <a:gd name="connsiteY80" fmla="*/ 3419061 h 5546035"/>
                <a:gd name="connsiteX81" fmla="*/ 6917635 w 8090452"/>
                <a:gd name="connsiteY81" fmla="*/ 2773018 h 5546035"/>
                <a:gd name="connsiteX82" fmla="*/ 6848061 w 8090452"/>
                <a:gd name="connsiteY82" fmla="*/ 2425148 h 5546035"/>
                <a:gd name="connsiteX83" fmla="*/ 6788426 w 8090452"/>
                <a:gd name="connsiteY83" fmla="*/ 2067339 h 5546035"/>
                <a:gd name="connsiteX84" fmla="*/ 6748670 w 8090452"/>
                <a:gd name="connsiteY84" fmla="*/ 1749287 h 5546035"/>
                <a:gd name="connsiteX85" fmla="*/ 6748670 w 8090452"/>
                <a:gd name="connsiteY85" fmla="*/ 1192696 h 5546035"/>
                <a:gd name="connsiteX86" fmla="*/ 6748670 w 8090452"/>
                <a:gd name="connsiteY86" fmla="*/ 685800 h 5546035"/>
                <a:gd name="connsiteX87" fmla="*/ 6798365 w 8090452"/>
                <a:gd name="connsiteY87" fmla="*/ 437322 h 5546035"/>
                <a:gd name="connsiteX88" fmla="*/ 6867939 w 8090452"/>
                <a:gd name="connsiteY88" fmla="*/ 318052 h 5546035"/>
                <a:gd name="connsiteX89" fmla="*/ 6877879 w 8090452"/>
                <a:gd name="connsiteY89" fmla="*/ 69574 h 5546035"/>
                <a:gd name="connsiteX0" fmla="*/ 6877879 w 8090452"/>
                <a:gd name="connsiteY0" fmla="*/ 69574 h 5546035"/>
                <a:gd name="connsiteX1" fmla="*/ 6708913 w 8090452"/>
                <a:gd name="connsiteY1" fmla="*/ 0 h 5546035"/>
                <a:gd name="connsiteX2" fmla="*/ 6589644 w 8090452"/>
                <a:gd name="connsiteY2" fmla="*/ 69574 h 5546035"/>
                <a:gd name="connsiteX3" fmla="*/ 6490252 w 8090452"/>
                <a:gd name="connsiteY3" fmla="*/ 268357 h 5546035"/>
                <a:gd name="connsiteX4" fmla="*/ 6440557 w 8090452"/>
                <a:gd name="connsiteY4" fmla="*/ 496957 h 5546035"/>
                <a:gd name="connsiteX5" fmla="*/ 6390861 w 8090452"/>
                <a:gd name="connsiteY5" fmla="*/ 765313 h 5546035"/>
                <a:gd name="connsiteX6" fmla="*/ 6380922 w 8090452"/>
                <a:gd name="connsiteY6" fmla="*/ 1083365 h 5546035"/>
                <a:gd name="connsiteX7" fmla="*/ 6420679 w 8090452"/>
                <a:gd name="connsiteY7" fmla="*/ 1371600 h 5546035"/>
                <a:gd name="connsiteX8" fmla="*/ 6470374 w 8090452"/>
                <a:gd name="connsiteY8" fmla="*/ 1679713 h 5546035"/>
                <a:gd name="connsiteX9" fmla="*/ 6500192 w 8090452"/>
                <a:gd name="connsiteY9" fmla="*/ 1938131 h 5546035"/>
                <a:gd name="connsiteX10" fmla="*/ 6569765 w 8090452"/>
                <a:gd name="connsiteY10" fmla="*/ 2325757 h 5546035"/>
                <a:gd name="connsiteX11" fmla="*/ 6579705 w 8090452"/>
                <a:gd name="connsiteY11" fmla="*/ 2822713 h 5546035"/>
                <a:gd name="connsiteX12" fmla="*/ 6510131 w 8090452"/>
                <a:gd name="connsiteY12" fmla="*/ 3906079 h 5546035"/>
                <a:gd name="connsiteX13" fmla="*/ 6380922 w 8090452"/>
                <a:gd name="connsiteY13" fmla="*/ 4343400 h 5546035"/>
                <a:gd name="connsiteX14" fmla="*/ 6013174 w 8090452"/>
                <a:gd name="connsiteY14" fmla="*/ 4780722 h 5546035"/>
                <a:gd name="connsiteX15" fmla="*/ 5645426 w 8090452"/>
                <a:gd name="connsiteY15" fmla="*/ 4740966 h 5546035"/>
                <a:gd name="connsiteX16" fmla="*/ 5367131 w 8090452"/>
                <a:gd name="connsiteY16" fmla="*/ 4681332 h 5546035"/>
                <a:gd name="connsiteX17" fmla="*/ 5098774 w 8090452"/>
                <a:gd name="connsiteY17" fmla="*/ 4631634 h 5546035"/>
                <a:gd name="connsiteX18" fmla="*/ 4581940 w 8090452"/>
                <a:gd name="connsiteY18" fmla="*/ 4701209 h 5546035"/>
                <a:gd name="connsiteX19" fmla="*/ 3627783 w 8090452"/>
                <a:gd name="connsiteY19" fmla="*/ 4721087 h 5546035"/>
                <a:gd name="connsiteX20" fmla="*/ 2941983 w 8090452"/>
                <a:gd name="connsiteY20" fmla="*/ 4711148 h 5546035"/>
                <a:gd name="connsiteX21" fmla="*/ 2494722 w 8090452"/>
                <a:gd name="connsiteY21" fmla="*/ 4800600 h 5546035"/>
                <a:gd name="connsiteX22" fmla="*/ 1938131 w 8090452"/>
                <a:gd name="connsiteY22" fmla="*/ 4860234 h 5546035"/>
                <a:gd name="connsiteX23" fmla="*/ 1143000 w 8090452"/>
                <a:gd name="connsiteY23" fmla="*/ 5009322 h 5546035"/>
                <a:gd name="connsiteX24" fmla="*/ 824949 w 8090452"/>
                <a:gd name="connsiteY24" fmla="*/ 5068957 h 5546035"/>
                <a:gd name="connsiteX25" fmla="*/ 367747 w 8090452"/>
                <a:gd name="connsiteY25" fmla="*/ 5307497 h 5546035"/>
                <a:gd name="connsiteX26" fmla="*/ 0 w 8090452"/>
                <a:gd name="connsiteY26" fmla="*/ 5466522 h 5546035"/>
                <a:gd name="connsiteX27" fmla="*/ 19877 w 8090452"/>
                <a:gd name="connsiteY27" fmla="*/ 5546035 h 5546035"/>
                <a:gd name="connsiteX28" fmla="*/ 208722 w 8090452"/>
                <a:gd name="connsiteY28" fmla="*/ 5426766 h 5546035"/>
                <a:gd name="connsiteX29" fmla="*/ 616226 w 8090452"/>
                <a:gd name="connsiteY29" fmla="*/ 5218044 h 5546035"/>
                <a:gd name="connsiteX30" fmla="*/ 894522 w 8090452"/>
                <a:gd name="connsiteY30" fmla="*/ 5098774 h 5546035"/>
                <a:gd name="connsiteX31" fmla="*/ 1302026 w 8090452"/>
                <a:gd name="connsiteY31" fmla="*/ 5009323 h 5546035"/>
                <a:gd name="connsiteX32" fmla="*/ 1739348 w 8090452"/>
                <a:gd name="connsiteY32" fmla="*/ 4949687 h 5546035"/>
                <a:gd name="connsiteX33" fmla="*/ 2166731 w 8090452"/>
                <a:gd name="connsiteY33" fmla="*/ 4880114 h 5546035"/>
                <a:gd name="connsiteX34" fmla="*/ 2395331 w 8090452"/>
                <a:gd name="connsiteY34" fmla="*/ 4850297 h 5546035"/>
                <a:gd name="connsiteX35" fmla="*/ 2733260 w 8090452"/>
                <a:gd name="connsiteY35" fmla="*/ 4790662 h 5546035"/>
                <a:gd name="connsiteX36" fmla="*/ 2912165 w 8090452"/>
                <a:gd name="connsiteY36" fmla="*/ 4770784 h 5546035"/>
                <a:gd name="connsiteX37" fmla="*/ 3150705 w 8090452"/>
                <a:gd name="connsiteY37" fmla="*/ 4770784 h 5546035"/>
                <a:gd name="connsiteX38" fmla="*/ 3637722 w 8090452"/>
                <a:gd name="connsiteY38" fmla="*/ 4780721 h 5546035"/>
                <a:gd name="connsiteX39" fmla="*/ 4025347 w 8090452"/>
                <a:gd name="connsiteY39" fmla="*/ 4750905 h 5546035"/>
                <a:gd name="connsiteX40" fmla="*/ 4572001 w 8090452"/>
                <a:gd name="connsiteY40" fmla="*/ 4750905 h 5546035"/>
                <a:gd name="connsiteX41" fmla="*/ 4800600 w 8090452"/>
                <a:gd name="connsiteY41" fmla="*/ 4750905 h 5546035"/>
                <a:gd name="connsiteX42" fmla="*/ 5059018 w 8090452"/>
                <a:gd name="connsiteY42" fmla="*/ 4721088 h 5546035"/>
                <a:gd name="connsiteX43" fmla="*/ 5436705 w 8090452"/>
                <a:gd name="connsiteY43" fmla="*/ 4790661 h 5546035"/>
                <a:gd name="connsiteX44" fmla="*/ 5854147 w 8090452"/>
                <a:gd name="connsiteY44" fmla="*/ 4909931 h 5546035"/>
                <a:gd name="connsiteX45" fmla="*/ 6241774 w 8090452"/>
                <a:gd name="connsiteY45" fmla="*/ 4939748 h 5546035"/>
                <a:gd name="connsiteX46" fmla="*/ 6629399 w 8090452"/>
                <a:gd name="connsiteY46" fmla="*/ 5029200 h 5546035"/>
                <a:gd name="connsiteX47" fmla="*/ 6987210 w 8090452"/>
                <a:gd name="connsiteY47" fmla="*/ 5108713 h 5546035"/>
                <a:gd name="connsiteX48" fmla="*/ 7623313 w 8090452"/>
                <a:gd name="connsiteY48" fmla="*/ 4959626 h 5546035"/>
                <a:gd name="connsiteX49" fmla="*/ 7812157 w 8090452"/>
                <a:gd name="connsiteY49" fmla="*/ 4880113 h 5546035"/>
                <a:gd name="connsiteX50" fmla="*/ 7928632 w 8090452"/>
                <a:gd name="connsiteY50" fmla="*/ 4738171 h 5546035"/>
                <a:gd name="connsiteX51" fmla="*/ 8010940 w 8090452"/>
                <a:gd name="connsiteY51" fmla="*/ 4589911 h 5546035"/>
                <a:gd name="connsiteX52" fmla="*/ 8080513 w 8090452"/>
                <a:gd name="connsiteY52" fmla="*/ 4214193 h 5546035"/>
                <a:gd name="connsiteX53" fmla="*/ 8090452 w 8090452"/>
                <a:gd name="connsiteY53" fmla="*/ 3935896 h 5546035"/>
                <a:gd name="connsiteX54" fmla="*/ 8080513 w 8090452"/>
                <a:gd name="connsiteY54" fmla="*/ 3458818 h 5546035"/>
                <a:gd name="connsiteX55" fmla="*/ 7961244 w 8090452"/>
                <a:gd name="connsiteY55" fmla="*/ 2504661 h 5546035"/>
                <a:gd name="connsiteX56" fmla="*/ 7961244 w 8090452"/>
                <a:gd name="connsiteY56" fmla="*/ 1858618 h 5546035"/>
                <a:gd name="connsiteX57" fmla="*/ 7951305 w 8090452"/>
                <a:gd name="connsiteY57" fmla="*/ 1302026 h 5546035"/>
                <a:gd name="connsiteX58" fmla="*/ 7951305 w 8090452"/>
                <a:gd name="connsiteY58" fmla="*/ 795131 h 5546035"/>
                <a:gd name="connsiteX59" fmla="*/ 7981122 w 8090452"/>
                <a:gd name="connsiteY59" fmla="*/ 417444 h 5546035"/>
                <a:gd name="connsiteX60" fmla="*/ 7981122 w 8090452"/>
                <a:gd name="connsiteY60" fmla="*/ 129209 h 5546035"/>
                <a:gd name="connsiteX61" fmla="*/ 7941365 w 8090452"/>
                <a:gd name="connsiteY61" fmla="*/ 29818 h 5546035"/>
                <a:gd name="connsiteX62" fmla="*/ 7822096 w 8090452"/>
                <a:gd name="connsiteY62" fmla="*/ 19879 h 5546035"/>
                <a:gd name="connsiteX63" fmla="*/ 7673009 w 8090452"/>
                <a:gd name="connsiteY63" fmla="*/ 208722 h 5546035"/>
                <a:gd name="connsiteX64" fmla="*/ 7643192 w 8090452"/>
                <a:gd name="connsiteY64" fmla="*/ 417444 h 5546035"/>
                <a:gd name="connsiteX65" fmla="*/ 7643192 w 8090452"/>
                <a:gd name="connsiteY65" fmla="*/ 715618 h 5546035"/>
                <a:gd name="connsiteX66" fmla="*/ 7673009 w 8090452"/>
                <a:gd name="connsiteY66" fmla="*/ 1113183 h 5546035"/>
                <a:gd name="connsiteX67" fmla="*/ 7712765 w 8090452"/>
                <a:gd name="connsiteY67" fmla="*/ 1540565 h 5546035"/>
                <a:gd name="connsiteX68" fmla="*/ 7722705 w 8090452"/>
                <a:gd name="connsiteY68" fmla="*/ 1948070 h 5546035"/>
                <a:gd name="connsiteX69" fmla="*/ 7782339 w 8090452"/>
                <a:gd name="connsiteY69" fmla="*/ 2514600 h 5546035"/>
                <a:gd name="connsiteX70" fmla="*/ 7802218 w 8090452"/>
                <a:gd name="connsiteY70" fmla="*/ 2872409 h 5546035"/>
                <a:gd name="connsiteX71" fmla="*/ 7802218 w 8090452"/>
                <a:gd name="connsiteY71" fmla="*/ 3200400 h 5546035"/>
                <a:gd name="connsiteX72" fmla="*/ 7792279 w 8090452"/>
                <a:gd name="connsiteY72" fmla="*/ 3597965 h 5546035"/>
                <a:gd name="connsiteX73" fmla="*/ 7663070 w 8090452"/>
                <a:gd name="connsiteY73" fmla="*/ 4313583 h 5546035"/>
                <a:gd name="connsiteX74" fmla="*/ 7394713 w 8090452"/>
                <a:gd name="connsiteY74" fmla="*/ 4552122 h 5546035"/>
                <a:gd name="connsiteX75" fmla="*/ 7017026 w 8090452"/>
                <a:gd name="connsiteY75" fmla="*/ 4731026 h 5546035"/>
                <a:gd name="connsiteX76" fmla="*/ 6930991 w 8090452"/>
                <a:gd name="connsiteY76" fmla="*/ 4768817 h 5546035"/>
                <a:gd name="connsiteX77" fmla="*/ 6818244 w 8090452"/>
                <a:gd name="connsiteY77" fmla="*/ 4790661 h 5546035"/>
                <a:gd name="connsiteX78" fmla="*/ 6579705 w 8090452"/>
                <a:gd name="connsiteY78" fmla="*/ 4721087 h 5546035"/>
                <a:gd name="connsiteX79" fmla="*/ 6778487 w 8090452"/>
                <a:gd name="connsiteY79" fmla="*/ 4393096 h 5546035"/>
                <a:gd name="connsiteX80" fmla="*/ 6997148 w 8090452"/>
                <a:gd name="connsiteY80" fmla="*/ 3766931 h 5546035"/>
                <a:gd name="connsiteX81" fmla="*/ 6977270 w 8090452"/>
                <a:gd name="connsiteY81" fmla="*/ 3419061 h 5546035"/>
                <a:gd name="connsiteX82" fmla="*/ 6917635 w 8090452"/>
                <a:gd name="connsiteY82" fmla="*/ 2773018 h 5546035"/>
                <a:gd name="connsiteX83" fmla="*/ 6848061 w 8090452"/>
                <a:gd name="connsiteY83" fmla="*/ 2425148 h 5546035"/>
                <a:gd name="connsiteX84" fmla="*/ 6788426 w 8090452"/>
                <a:gd name="connsiteY84" fmla="*/ 2067339 h 5546035"/>
                <a:gd name="connsiteX85" fmla="*/ 6748670 w 8090452"/>
                <a:gd name="connsiteY85" fmla="*/ 1749287 h 5546035"/>
                <a:gd name="connsiteX86" fmla="*/ 6748670 w 8090452"/>
                <a:gd name="connsiteY86" fmla="*/ 1192696 h 5546035"/>
                <a:gd name="connsiteX87" fmla="*/ 6748670 w 8090452"/>
                <a:gd name="connsiteY87" fmla="*/ 685800 h 5546035"/>
                <a:gd name="connsiteX88" fmla="*/ 6798365 w 8090452"/>
                <a:gd name="connsiteY88" fmla="*/ 437322 h 5546035"/>
                <a:gd name="connsiteX89" fmla="*/ 6867939 w 8090452"/>
                <a:gd name="connsiteY89" fmla="*/ 318052 h 5546035"/>
                <a:gd name="connsiteX90" fmla="*/ 6877879 w 8090452"/>
                <a:gd name="connsiteY90" fmla="*/ 69574 h 5546035"/>
                <a:gd name="connsiteX0" fmla="*/ 6877879 w 8090452"/>
                <a:gd name="connsiteY0" fmla="*/ 69574 h 5546035"/>
                <a:gd name="connsiteX1" fmla="*/ 6708913 w 8090452"/>
                <a:gd name="connsiteY1" fmla="*/ 0 h 5546035"/>
                <a:gd name="connsiteX2" fmla="*/ 6589644 w 8090452"/>
                <a:gd name="connsiteY2" fmla="*/ 69574 h 5546035"/>
                <a:gd name="connsiteX3" fmla="*/ 6490252 w 8090452"/>
                <a:gd name="connsiteY3" fmla="*/ 268357 h 5546035"/>
                <a:gd name="connsiteX4" fmla="*/ 6440557 w 8090452"/>
                <a:gd name="connsiteY4" fmla="*/ 496957 h 5546035"/>
                <a:gd name="connsiteX5" fmla="*/ 6390861 w 8090452"/>
                <a:gd name="connsiteY5" fmla="*/ 765313 h 5546035"/>
                <a:gd name="connsiteX6" fmla="*/ 6380922 w 8090452"/>
                <a:gd name="connsiteY6" fmla="*/ 1083365 h 5546035"/>
                <a:gd name="connsiteX7" fmla="*/ 6420679 w 8090452"/>
                <a:gd name="connsiteY7" fmla="*/ 1371600 h 5546035"/>
                <a:gd name="connsiteX8" fmla="*/ 6470374 w 8090452"/>
                <a:gd name="connsiteY8" fmla="*/ 1679713 h 5546035"/>
                <a:gd name="connsiteX9" fmla="*/ 6500192 w 8090452"/>
                <a:gd name="connsiteY9" fmla="*/ 1938131 h 5546035"/>
                <a:gd name="connsiteX10" fmla="*/ 6569765 w 8090452"/>
                <a:gd name="connsiteY10" fmla="*/ 2325757 h 5546035"/>
                <a:gd name="connsiteX11" fmla="*/ 6579705 w 8090452"/>
                <a:gd name="connsiteY11" fmla="*/ 2822713 h 5546035"/>
                <a:gd name="connsiteX12" fmla="*/ 6510131 w 8090452"/>
                <a:gd name="connsiteY12" fmla="*/ 3906079 h 5546035"/>
                <a:gd name="connsiteX13" fmla="*/ 6380922 w 8090452"/>
                <a:gd name="connsiteY13" fmla="*/ 4343400 h 5546035"/>
                <a:gd name="connsiteX14" fmla="*/ 6013174 w 8090452"/>
                <a:gd name="connsiteY14" fmla="*/ 4780722 h 5546035"/>
                <a:gd name="connsiteX15" fmla="*/ 5645426 w 8090452"/>
                <a:gd name="connsiteY15" fmla="*/ 4740966 h 5546035"/>
                <a:gd name="connsiteX16" fmla="*/ 5367131 w 8090452"/>
                <a:gd name="connsiteY16" fmla="*/ 4681332 h 5546035"/>
                <a:gd name="connsiteX17" fmla="*/ 5098774 w 8090452"/>
                <a:gd name="connsiteY17" fmla="*/ 4631634 h 5546035"/>
                <a:gd name="connsiteX18" fmla="*/ 4581940 w 8090452"/>
                <a:gd name="connsiteY18" fmla="*/ 4701209 h 5546035"/>
                <a:gd name="connsiteX19" fmla="*/ 3627783 w 8090452"/>
                <a:gd name="connsiteY19" fmla="*/ 4721087 h 5546035"/>
                <a:gd name="connsiteX20" fmla="*/ 2941983 w 8090452"/>
                <a:gd name="connsiteY20" fmla="*/ 4711148 h 5546035"/>
                <a:gd name="connsiteX21" fmla="*/ 2494722 w 8090452"/>
                <a:gd name="connsiteY21" fmla="*/ 4800600 h 5546035"/>
                <a:gd name="connsiteX22" fmla="*/ 1938131 w 8090452"/>
                <a:gd name="connsiteY22" fmla="*/ 4860234 h 5546035"/>
                <a:gd name="connsiteX23" fmla="*/ 1143000 w 8090452"/>
                <a:gd name="connsiteY23" fmla="*/ 5009322 h 5546035"/>
                <a:gd name="connsiteX24" fmla="*/ 824949 w 8090452"/>
                <a:gd name="connsiteY24" fmla="*/ 5068957 h 5546035"/>
                <a:gd name="connsiteX25" fmla="*/ 367747 w 8090452"/>
                <a:gd name="connsiteY25" fmla="*/ 5307497 h 5546035"/>
                <a:gd name="connsiteX26" fmla="*/ 0 w 8090452"/>
                <a:gd name="connsiteY26" fmla="*/ 5466522 h 5546035"/>
                <a:gd name="connsiteX27" fmla="*/ 19877 w 8090452"/>
                <a:gd name="connsiteY27" fmla="*/ 5546035 h 5546035"/>
                <a:gd name="connsiteX28" fmla="*/ 208722 w 8090452"/>
                <a:gd name="connsiteY28" fmla="*/ 5426766 h 5546035"/>
                <a:gd name="connsiteX29" fmla="*/ 616226 w 8090452"/>
                <a:gd name="connsiteY29" fmla="*/ 5218044 h 5546035"/>
                <a:gd name="connsiteX30" fmla="*/ 894522 w 8090452"/>
                <a:gd name="connsiteY30" fmla="*/ 5098774 h 5546035"/>
                <a:gd name="connsiteX31" fmla="*/ 1302026 w 8090452"/>
                <a:gd name="connsiteY31" fmla="*/ 5009323 h 5546035"/>
                <a:gd name="connsiteX32" fmla="*/ 1739348 w 8090452"/>
                <a:gd name="connsiteY32" fmla="*/ 4949687 h 5546035"/>
                <a:gd name="connsiteX33" fmla="*/ 2166731 w 8090452"/>
                <a:gd name="connsiteY33" fmla="*/ 4880114 h 5546035"/>
                <a:gd name="connsiteX34" fmla="*/ 2395331 w 8090452"/>
                <a:gd name="connsiteY34" fmla="*/ 4850297 h 5546035"/>
                <a:gd name="connsiteX35" fmla="*/ 2733260 w 8090452"/>
                <a:gd name="connsiteY35" fmla="*/ 4790662 h 5546035"/>
                <a:gd name="connsiteX36" fmla="*/ 2912165 w 8090452"/>
                <a:gd name="connsiteY36" fmla="*/ 4770784 h 5546035"/>
                <a:gd name="connsiteX37" fmla="*/ 3150705 w 8090452"/>
                <a:gd name="connsiteY37" fmla="*/ 4770784 h 5546035"/>
                <a:gd name="connsiteX38" fmla="*/ 3637722 w 8090452"/>
                <a:gd name="connsiteY38" fmla="*/ 4780721 h 5546035"/>
                <a:gd name="connsiteX39" fmla="*/ 4025347 w 8090452"/>
                <a:gd name="connsiteY39" fmla="*/ 4750905 h 5546035"/>
                <a:gd name="connsiteX40" fmla="*/ 4572001 w 8090452"/>
                <a:gd name="connsiteY40" fmla="*/ 4750905 h 5546035"/>
                <a:gd name="connsiteX41" fmla="*/ 4800600 w 8090452"/>
                <a:gd name="connsiteY41" fmla="*/ 4750905 h 5546035"/>
                <a:gd name="connsiteX42" fmla="*/ 5059018 w 8090452"/>
                <a:gd name="connsiteY42" fmla="*/ 4721088 h 5546035"/>
                <a:gd name="connsiteX43" fmla="*/ 5436705 w 8090452"/>
                <a:gd name="connsiteY43" fmla="*/ 4790661 h 5546035"/>
                <a:gd name="connsiteX44" fmla="*/ 5854147 w 8090452"/>
                <a:gd name="connsiteY44" fmla="*/ 4909931 h 5546035"/>
                <a:gd name="connsiteX45" fmla="*/ 6241774 w 8090452"/>
                <a:gd name="connsiteY45" fmla="*/ 4939748 h 5546035"/>
                <a:gd name="connsiteX46" fmla="*/ 6629399 w 8090452"/>
                <a:gd name="connsiteY46" fmla="*/ 5029200 h 5546035"/>
                <a:gd name="connsiteX47" fmla="*/ 6987210 w 8090452"/>
                <a:gd name="connsiteY47" fmla="*/ 5108713 h 5546035"/>
                <a:gd name="connsiteX48" fmla="*/ 7623313 w 8090452"/>
                <a:gd name="connsiteY48" fmla="*/ 4959626 h 5546035"/>
                <a:gd name="connsiteX49" fmla="*/ 7812157 w 8090452"/>
                <a:gd name="connsiteY49" fmla="*/ 4880113 h 5546035"/>
                <a:gd name="connsiteX50" fmla="*/ 7928632 w 8090452"/>
                <a:gd name="connsiteY50" fmla="*/ 4738171 h 5546035"/>
                <a:gd name="connsiteX51" fmla="*/ 8010940 w 8090452"/>
                <a:gd name="connsiteY51" fmla="*/ 4589911 h 5546035"/>
                <a:gd name="connsiteX52" fmla="*/ 8080513 w 8090452"/>
                <a:gd name="connsiteY52" fmla="*/ 4214193 h 5546035"/>
                <a:gd name="connsiteX53" fmla="*/ 8090452 w 8090452"/>
                <a:gd name="connsiteY53" fmla="*/ 3935896 h 5546035"/>
                <a:gd name="connsiteX54" fmla="*/ 8080513 w 8090452"/>
                <a:gd name="connsiteY54" fmla="*/ 3458818 h 5546035"/>
                <a:gd name="connsiteX55" fmla="*/ 7961244 w 8090452"/>
                <a:gd name="connsiteY55" fmla="*/ 2504661 h 5546035"/>
                <a:gd name="connsiteX56" fmla="*/ 7961244 w 8090452"/>
                <a:gd name="connsiteY56" fmla="*/ 1858618 h 5546035"/>
                <a:gd name="connsiteX57" fmla="*/ 7951305 w 8090452"/>
                <a:gd name="connsiteY57" fmla="*/ 1302026 h 5546035"/>
                <a:gd name="connsiteX58" fmla="*/ 7951305 w 8090452"/>
                <a:gd name="connsiteY58" fmla="*/ 795131 h 5546035"/>
                <a:gd name="connsiteX59" fmla="*/ 7981122 w 8090452"/>
                <a:gd name="connsiteY59" fmla="*/ 417444 h 5546035"/>
                <a:gd name="connsiteX60" fmla="*/ 7981122 w 8090452"/>
                <a:gd name="connsiteY60" fmla="*/ 129209 h 5546035"/>
                <a:gd name="connsiteX61" fmla="*/ 7941365 w 8090452"/>
                <a:gd name="connsiteY61" fmla="*/ 29818 h 5546035"/>
                <a:gd name="connsiteX62" fmla="*/ 7822096 w 8090452"/>
                <a:gd name="connsiteY62" fmla="*/ 19879 h 5546035"/>
                <a:gd name="connsiteX63" fmla="*/ 7673009 w 8090452"/>
                <a:gd name="connsiteY63" fmla="*/ 208722 h 5546035"/>
                <a:gd name="connsiteX64" fmla="*/ 7643192 w 8090452"/>
                <a:gd name="connsiteY64" fmla="*/ 417444 h 5546035"/>
                <a:gd name="connsiteX65" fmla="*/ 7643192 w 8090452"/>
                <a:gd name="connsiteY65" fmla="*/ 715618 h 5546035"/>
                <a:gd name="connsiteX66" fmla="*/ 7673009 w 8090452"/>
                <a:gd name="connsiteY66" fmla="*/ 1113183 h 5546035"/>
                <a:gd name="connsiteX67" fmla="*/ 7712765 w 8090452"/>
                <a:gd name="connsiteY67" fmla="*/ 1540565 h 5546035"/>
                <a:gd name="connsiteX68" fmla="*/ 7722705 w 8090452"/>
                <a:gd name="connsiteY68" fmla="*/ 1948070 h 5546035"/>
                <a:gd name="connsiteX69" fmla="*/ 7782339 w 8090452"/>
                <a:gd name="connsiteY69" fmla="*/ 2514600 h 5546035"/>
                <a:gd name="connsiteX70" fmla="*/ 7802218 w 8090452"/>
                <a:gd name="connsiteY70" fmla="*/ 2872409 h 5546035"/>
                <a:gd name="connsiteX71" fmla="*/ 7802218 w 8090452"/>
                <a:gd name="connsiteY71" fmla="*/ 3200400 h 5546035"/>
                <a:gd name="connsiteX72" fmla="*/ 7792279 w 8090452"/>
                <a:gd name="connsiteY72" fmla="*/ 3597965 h 5546035"/>
                <a:gd name="connsiteX73" fmla="*/ 7663070 w 8090452"/>
                <a:gd name="connsiteY73" fmla="*/ 4313583 h 5546035"/>
                <a:gd name="connsiteX74" fmla="*/ 7394713 w 8090452"/>
                <a:gd name="connsiteY74" fmla="*/ 4552122 h 5546035"/>
                <a:gd name="connsiteX75" fmla="*/ 7178641 w 8090452"/>
                <a:gd name="connsiteY75" fmla="*/ 4664042 h 5546035"/>
                <a:gd name="connsiteX76" fmla="*/ 7017026 w 8090452"/>
                <a:gd name="connsiteY76" fmla="*/ 4731026 h 5546035"/>
                <a:gd name="connsiteX77" fmla="*/ 6930991 w 8090452"/>
                <a:gd name="connsiteY77" fmla="*/ 4768817 h 5546035"/>
                <a:gd name="connsiteX78" fmla="*/ 6818244 w 8090452"/>
                <a:gd name="connsiteY78" fmla="*/ 4790661 h 5546035"/>
                <a:gd name="connsiteX79" fmla="*/ 6579705 w 8090452"/>
                <a:gd name="connsiteY79" fmla="*/ 4721087 h 5546035"/>
                <a:gd name="connsiteX80" fmla="*/ 6778487 w 8090452"/>
                <a:gd name="connsiteY80" fmla="*/ 4393096 h 5546035"/>
                <a:gd name="connsiteX81" fmla="*/ 6997148 w 8090452"/>
                <a:gd name="connsiteY81" fmla="*/ 3766931 h 5546035"/>
                <a:gd name="connsiteX82" fmla="*/ 6977270 w 8090452"/>
                <a:gd name="connsiteY82" fmla="*/ 3419061 h 5546035"/>
                <a:gd name="connsiteX83" fmla="*/ 6917635 w 8090452"/>
                <a:gd name="connsiteY83" fmla="*/ 2773018 h 5546035"/>
                <a:gd name="connsiteX84" fmla="*/ 6848061 w 8090452"/>
                <a:gd name="connsiteY84" fmla="*/ 2425148 h 5546035"/>
                <a:gd name="connsiteX85" fmla="*/ 6788426 w 8090452"/>
                <a:gd name="connsiteY85" fmla="*/ 2067339 h 5546035"/>
                <a:gd name="connsiteX86" fmla="*/ 6748670 w 8090452"/>
                <a:gd name="connsiteY86" fmla="*/ 1749287 h 5546035"/>
                <a:gd name="connsiteX87" fmla="*/ 6748670 w 8090452"/>
                <a:gd name="connsiteY87" fmla="*/ 1192696 h 5546035"/>
                <a:gd name="connsiteX88" fmla="*/ 6748670 w 8090452"/>
                <a:gd name="connsiteY88" fmla="*/ 685800 h 5546035"/>
                <a:gd name="connsiteX89" fmla="*/ 6798365 w 8090452"/>
                <a:gd name="connsiteY89" fmla="*/ 437322 h 5546035"/>
                <a:gd name="connsiteX90" fmla="*/ 6867939 w 8090452"/>
                <a:gd name="connsiteY90" fmla="*/ 318052 h 5546035"/>
                <a:gd name="connsiteX91" fmla="*/ 6877879 w 8090452"/>
                <a:gd name="connsiteY91" fmla="*/ 69574 h 5546035"/>
                <a:gd name="connsiteX0" fmla="*/ 6877879 w 8090452"/>
                <a:gd name="connsiteY0" fmla="*/ 69574 h 5546035"/>
                <a:gd name="connsiteX1" fmla="*/ 6708913 w 8090452"/>
                <a:gd name="connsiteY1" fmla="*/ 0 h 5546035"/>
                <a:gd name="connsiteX2" fmla="*/ 6589644 w 8090452"/>
                <a:gd name="connsiteY2" fmla="*/ 69574 h 5546035"/>
                <a:gd name="connsiteX3" fmla="*/ 6490252 w 8090452"/>
                <a:gd name="connsiteY3" fmla="*/ 268357 h 5546035"/>
                <a:gd name="connsiteX4" fmla="*/ 6440557 w 8090452"/>
                <a:gd name="connsiteY4" fmla="*/ 496957 h 5546035"/>
                <a:gd name="connsiteX5" fmla="*/ 6390861 w 8090452"/>
                <a:gd name="connsiteY5" fmla="*/ 765313 h 5546035"/>
                <a:gd name="connsiteX6" fmla="*/ 6380922 w 8090452"/>
                <a:gd name="connsiteY6" fmla="*/ 1083365 h 5546035"/>
                <a:gd name="connsiteX7" fmla="*/ 6420679 w 8090452"/>
                <a:gd name="connsiteY7" fmla="*/ 1371600 h 5546035"/>
                <a:gd name="connsiteX8" fmla="*/ 6470374 w 8090452"/>
                <a:gd name="connsiteY8" fmla="*/ 1679713 h 5546035"/>
                <a:gd name="connsiteX9" fmla="*/ 6500192 w 8090452"/>
                <a:gd name="connsiteY9" fmla="*/ 1938131 h 5546035"/>
                <a:gd name="connsiteX10" fmla="*/ 6569765 w 8090452"/>
                <a:gd name="connsiteY10" fmla="*/ 2325757 h 5546035"/>
                <a:gd name="connsiteX11" fmla="*/ 6579705 w 8090452"/>
                <a:gd name="connsiteY11" fmla="*/ 2822713 h 5546035"/>
                <a:gd name="connsiteX12" fmla="*/ 6510131 w 8090452"/>
                <a:gd name="connsiteY12" fmla="*/ 3906079 h 5546035"/>
                <a:gd name="connsiteX13" fmla="*/ 6380922 w 8090452"/>
                <a:gd name="connsiteY13" fmla="*/ 4343400 h 5546035"/>
                <a:gd name="connsiteX14" fmla="*/ 6013174 w 8090452"/>
                <a:gd name="connsiteY14" fmla="*/ 4780722 h 5546035"/>
                <a:gd name="connsiteX15" fmla="*/ 5645426 w 8090452"/>
                <a:gd name="connsiteY15" fmla="*/ 4740966 h 5546035"/>
                <a:gd name="connsiteX16" fmla="*/ 5367131 w 8090452"/>
                <a:gd name="connsiteY16" fmla="*/ 4681332 h 5546035"/>
                <a:gd name="connsiteX17" fmla="*/ 5098774 w 8090452"/>
                <a:gd name="connsiteY17" fmla="*/ 4631634 h 5546035"/>
                <a:gd name="connsiteX18" fmla="*/ 4581940 w 8090452"/>
                <a:gd name="connsiteY18" fmla="*/ 4701209 h 5546035"/>
                <a:gd name="connsiteX19" fmla="*/ 3627783 w 8090452"/>
                <a:gd name="connsiteY19" fmla="*/ 4721087 h 5546035"/>
                <a:gd name="connsiteX20" fmla="*/ 2941983 w 8090452"/>
                <a:gd name="connsiteY20" fmla="*/ 4711148 h 5546035"/>
                <a:gd name="connsiteX21" fmla="*/ 2494722 w 8090452"/>
                <a:gd name="connsiteY21" fmla="*/ 4800600 h 5546035"/>
                <a:gd name="connsiteX22" fmla="*/ 1938131 w 8090452"/>
                <a:gd name="connsiteY22" fmla="*/ 4860234 h 5546035"/>
                <a:gd name="connsiteX23" fmla="*/ 1143000 w 8090452"/>
                <a:gd name="connsiteY23" fmla="*/ 5009322 h 5546035"/>
                <a:gd name="connsiteX24" fmla="*/ 824949 w 8090452"/>
                <a:gd name="connsiteY24" fmla="*/ 5068957 h 5546035"/>
                <a:gd name="connsiteX25" fmla="*/ 367747 w 8090452"/>
                <a:gd name="connsiteY25" fmla="*/ 5307497 h 5546035"/>
                <a:gd name="connsiteX26" fmla="*/ 0 w 8090452"/>
                <a:gd name="connsiteY26" fmla="*/ 5466522 h 5546035"/>
                <a:gd name="connsiteX27" fmla="*/ 19877 w 8090452"/>
                <a:gd name="connsiteY27" fmla="*/ 5546035 h 5546035"/>
                <a:gd name="connsiteX28" fmla="*/ 208722 w 8090452"/>
                <a:gd name="connsiteY28" fmla="*/ 5426766 h 5546035"/>
                <a:gd name="connsiteX29" fmla="*/ 616226 w 8090452"/>
                <a:gd name="connsiteY29" fmla="*/ 5218044 h 5546035"/>
                <a:gd name="connsiteX30" fmla="*/ 894522 w 8090452"/>
                <a:gd name="connsiteY30" fmla="*/ 5098774 h 5546035"/>
                <a:gd name="connsiteX31" fmla="*/ 1302026 w 8090452"/>
                <a:gd name="connsiteY31" fmla="*/ 5009323 h 5546035"/>
                <a:gd name="connsiteX32" fmla="*/ 1739348 w 8090452"/>
                <a:gd name="connsiteY32" fmla="*/ 4949687 h 5546035"/>
                <a:gd name="connsiteX33" fmla="*/ 2166731 w 8090452"/>
                <a:gd name="connsiteY33" fmla="*/ 4880114 h 5546035"/>
                <a:gd name="connsiteX34" fmla="*/ 2395331 w 8090452"/>
                <a:gd name="connsiteY34" fmla="*/ 4850297 h 5546035"/>
                <a:gd name="connsiteX35" fmla="*/ 2733260 w 8090452"/>
                <a:gd name="connsiteY35" fmla="*/ 4790662 h 5546035"/>
                <a:gd name="connsiteX36" fmla="*/ 2912165 w 8090452"/>
                <a:gd name="connsiteY36" fmla="*/ 4770784 h 5546035"/>
                <a:gd name="connsiteX37" fmla="*/ 3150705 w 8090452"/>
                <a:gd name="connsiteY37" fmla="*/ 4770784 h 5546035"/>
                <a:gd name="connsiteX38" fmla="*/ 3637722 w 8090452"/>
                <a:gd name="connsiteY38" fmla="*/ 4780721 h 5546035"/>
                <a:gd name="connsiteX39" fmla="*/ 4025347 w 8090452"/>
                <a:gd name="connsiteY39" fmla="*/ 4750905 h 5546035"/>
                <a:gd name="connsiteX40" fmla="*/ 4572001 w 8090452"/>
                <a:gd name="connsiteY40" fmla="*/ 4750905 h 5546035"/>
                <a:gd name="connsiteX41" fmla="*/ 4800600 w 8090452"/>
                <a:gd name="connsiteY41" fmla="*/ 4750905 h 5546035"/>
                <a:gd name="connsiteX42" fmla="*/ 5059018 w 8090452"/>
                <a:gd name="connsiteY42" fmla="*/ 4721088 h 5546035"/>
                <a:gd name="connsiteX43" fmla="*/ 5436705 w 8090452"/>
                <a:gd name="connsiteY43" fmla="*/ 4790661 h 5546035"/>
                <a:gd name="connsiteX44" fmla="*/ 5854147 w 8090452"/>
                <a:gd name="connsiteY44" fmla="*/ 4909931 h 5546035"/>
                <a:gd name="connsiteX45" fmla="*/ 6241774 w 8090452"/>
                <a:gd name="connsiteY45" fmla="*/ 4939748 h 5546035"/>
                <a:gd name="connsiteX46" fmla="*/ 6629399 w 8090452"/>
                <a:gd name="connsiteY46" fmla="*/ 5029200 h 5546035"/>
                <a:gd name="connsiteX47" fmla="*/ 6987210 w 8090452"/>
                <a:gd name="connsiteY47" fmla="*/ 5108713 h 5546035"/>
                <a:gd name="connsiteX48" fmla="*/ 7623313 w 8090452"/>
                <a:gd name="connsiteY48" fmla="*/ 4959626 h 5546035"/>
                <a:gd name="connsiteX49" fmla="*/ 7812157 w 8090452"/>
                <a:gd name="connsiteY49" fmla="*/ 4880113 h 5546035"/>
                <a:gd name="connsiteX50" fmla="*/ 7928632 w 8090452"/>
                <a:gd name="connsiteY50" fmla="*/ 4738171 h 5546035"/>
                <a:gd name="connsiteX51" fmla="*/ 8010940 w 8090452"/>
                <a:gd name="connsiteY51" fmla="*/ 4589911 h 5546035"/>
                <a:gd name="connsiteX52" fmla="*/ 8080513 w 8090452"/>
                <a:gd name="connsiteY52" fmla="*/ 4214193 h 5546035"/>
                <a:gd name="connsiteX53" fmla="*/ 8090452 w 8090452"/>
                <a:gd name="connsiteY53" fmla="*/ 3935896 h 5546035"/>
                <a:gd name="connsiteX54" fmla="*/ 8080513 w 8090452"/>
                <a:gd name="connsiteY54" fmla="*/ 3458818 h 5546035"/>
                <a:gd name="connsiteX55" fmla="*/ 7961244 w 8090452"/>
                <a:gd name="connsiteY55" fmla="*/ 2504661 h 5546035"/>
                <a:gd name="connsiteX56" fmla="*/ 7961244 w 8090452"/>
                <a:gd name="connsiteY56" fmla="*/ 1858618 h 5546035"/>
                <a:gd name="connsiteX57" fmla="*/ 7951305 w 8090452"/>
                <a:gd name="connsiteY57" fmla="*/ 1302026 h 5546035"/>
                <a:gd name="connsiteX58" fmla="*/ 7951305 w 8090452"/>
                <a:gd name="connsiteY58" fmla="*/ 795131 h 5546035"/>
                <a:gd name="connsiteX59" fmla="*/ 7981122 w 8090452"/>
                <a:gd name="connsiteY59" fmla="*/ 417444 h 5546035"/>
                <a:gd name="connsiteX60" fmla="*/ 7981122 w 8090452"/>
                <a:gd name="connsiteY60" fmla="*/ 129209 h 5546035"/>
                <a:gd name="connsiteX61" fmla="*/ 7941365 w 8090452"/>
                <a:gd name="connsiteY61" fmla="*/ 29818 h 5546035"/>
                <a:gd name="connsiteX62" fmla="*/ 7822096 w 8090452"/>
                <a:gd name="connsiteY62" fmla="*/ 19879 h 5546035"/>
                <a:gd name="connsiteX63" fmla="*/ 7673009 w 8090452"/>
                <a:gd name="connsiteY63" fmla="*/ 208722 h 5546035"/>
                <a:gd name="connsiteX64" fmla="*/ 7643192 w 8090452"/>
                <a:gd name="connsiteY64" fmla="*/ 417444 h 5546035"/>
                <a:gd name="connsiteX65" fmla="*/ 7643192 w 8090452"/>
                <a:gd name="connsiteY65" fmla="*/ 715618 h 5546035"/>
                <a:gd name="connsiteX66" fmla="*/ 7673009 w 8090452"/>
                <a:gd name="connsiteY66" fmla="*/ 1113183 h 5546035"/>
                <a:gd name="connsiteX67" fmla="*/ 7712765 w 8090452"/>
                <a:gd name="connsiteY67" fmla="*/ 1540565 h 5546035"/>
                <a:gd name="connsiteX68" fmla="*/ 7722705 w 8090452"/>
                <a:gd name="connsiteY68" fmla="*/ 1948070 h 5546035"/>
                <a:gd name="connsiteX69" fmla="*/ 7782339 w 8090452"/>
                <a:gd name="connsiteY69" fmla="*/ 2514600 h 5546035"/>
                <a:gd name="connsiteX70" fmla="*/ 7802218 w 8090452"/>
                <a:gd name="connsiteY70" fmla="*/ 2872409 h 5546035"/>
                <a:gd name="connsiteX71" fmla="*/ 7802218 w 8090452"/>
                <a:gd name="connsiteY71" fmla="*/ 3200400 h 5546035"/>
                <a:gd name="connsiteX72" fmla="*/ 7792279 w 8090452"/>
                <a:gd name="connsiteY72" fmla="*/ 3597965 h 5546035"/>
                <a:gd name="connsiteX73" fmla="*/ 7663070 w 8090452"/>
                <a:gd name="connsiteY73" fmla="*/ 4313583 h 5546035"/>
                <a:gd name="connsiteX74" fmla="*/ 7509635 w 8090452"/>
                <a:gd name="connsiteY74" fmla="*/ 4461636 h 5546035"/>
                <a:gd name="connsiteX75" fmla="*/ 7394713 w 8090452"/>
                <a:gd name="connsiteY75" fmla="*/ 4552122 h 5546035"/>
                <a:gd name="connsiteX76" fmla="*/ 7178641 w 8090452"/>
                <a:gd name="connsiteY76" fmla="*/ 4664042 h 5546035"/>
                <a:gd name="connsiteX77" fmla="*/ 7017026 w 8090452"/>
                <a:gd name="connsiteY77" fmla="*/ 4731026 h 5546035"/>
                <a:gd name="connsiteX78" fmla="*/ 6930991 w 8090452"/>
                <a:gd name="connsiteY78" fmla="*/ 4768817 h 5546035"/>
                <a:gd name="connsiteX79" fmla="*/ 6818244 w 8090452"/>
                <a:gd name="connsiteY79" fmla="*/ 4790661 h 5546035"/>
                <a:gd name="connsiteX80" fmla="*/ 6579705 w 8090452"/>
                <a:gd name="connsiteY80" fmla="*/ 4721087 h 5546035"/>
                <a:gd name="connsiteX81" fmla="*/ 6778487 w 8090452"/>
                <a:gd name="connsiteY81" fmla="*/ 4393096 h 5546035"/>
                <a:gd name="connsiteX82" fmla="*/ 6997148 w 8090452"/>
                <a:gd name="connsiteY82" fmla="*/ 3766931 h 5546035"/>
                <a:gd name="connsiteX83" fmla="*/ 6977270 w 8090452"/>
                <a:gd name="connsiteY83" fmla="*/ 3419061 h 5546035"/>
                <a:gd name="connsiteX84" fmla="*/ 6917635 w 8090452"/>
                <a:gd name="connsiteY84" fmla="*/ 2773018 h 5546035"/>
                <a:gd name="connsiteX85" fmla="*/ 6848061 w 8090452"/>
                <a:gd name="connsiteY85" fmla="*/ 2425148 h 5546035"/>
                <a:gd name="connsiteX86" fmla="*/ 6788426 w 8090452"/>
                <a:gd name="connsiteY86" fmla="*/ 2067339 h 5546035"/>
                <a:gd name="connsiteX87" fmla="*/ 6748670 w 8090452"/>
                <a:gd name="connsiteY87" fmla="*/ 1749287 h 5546035"/>
                <a:gd name="connsiteX88" fmla="*/ 6748670 w 8090452"/>
                <a:gd name="connsiteY88" fmla="*/ 1192696 h 5546035"/>
                <a:gd name="connsiteX89" fmla="*/ 6748670 w 8090452"/>
                <a:gd name="connsiteY89" fmla="*/ 685800 h 5546035"/>
                <a:gd name="connsiteX90" fmla="*/ 6798365 w 8090452"/>
                <a:gd name="connsiteY90" fmla="*/ 437322 h 5546035"/>
                <a:gd name="connsiteX91" fmla="*/ 6867939 w 8090452"/>
                <a:gd name="connsiteY91" fmla="*/ 318052 h 5546035"/>
                <a:gd name="connsiteX92" fmla="*/ 6877879 w 8090452"/>
                <a:gd name="connsiteY92" fmla="*/ 69574 h 5546035"/>
                <a:gd name="connsiteX0" fmla="*/ 6877879 w 8090452"/>
                <a:gd name="connsiteY0" fmla="*/ 69574 h 5546035"/>
                <a:gd name="connsiteX1" fmla="*/ 6708913 w 8090452"/>
                <a:gd name="connsiteY1" fmla="*/ 0 h 5546035"/>
                <a:gd name="connsiteX2" fmla="*/ 6589644 w 8090452"/>
                <a:gd name="connsiteY2" fmla="*/ 69574 h 5546035"/>
                <a:gd name="connsiteX3" fmla="*/ 6490252 w 8090452"/>
                <a:gd name="connsiteY3" fmla="*/ 268357 h 5546035"/>
                <a:gd name="connsiteX4" fmla="*/ 6440557 w 8090452"/>
                <a:gd name="connsiteY4" fmla="*/ 496957 h 5546035"/>
                <a:gd name="connsiteX5" fmla="*/ 6390861 w 8090452"/>
                <a:gd name="connsiteY5" fmla="*/ 765313 h 5546035"/>
                <a:gd name="connsiteX6" fmla="*/ 6380922 w 8090452"/>
                <a:gd name="connsiteY6" fmla="*/ 1083365 h 5546035"/>
                <a:gd name="connsiteX7" fmla="*/ 6420679 w 8090452"/>
                <a:gd name="connsiteY7" fmla="*/ 1371600 h 5546035"/>
                <a:gd name="connsiteX8" fmla="*/ 6470374 w 8090452"/>
                <a:gd name="connsiteY8" fmla="*/ 1679713 h 5546035"/>
                <a:gd name="connsiteX9" fmla="*/ 6500192 w 8090452"/>
                <a:gd name="connsiteY9" fmla="*/ 1938131 h 5546035"/>
                <a:gd name="connsiteX10" fmla="*/ 6569765 w 8090452"/>
                <a:gd name="connsiteY10" fmla="*/ 2325757 h 5546035"/>
                <a:gd name="connsiteX11" fmla="*/ 6579705 w 8090452"/>
                <a:gd name="connsiteY11" fmla="*/ 2822713 h 5546035"/>
                <a:gd name="connsiteX12" fmla="*/ 6510131 w 8090452"/>
                <a:gd name="connsiteY12" fmla="*/ 3906079 h 5546035"/>
                <a:gd name="connsiteX13" fmla="*/ 6380922 w 8090452"/>
                <a:gd name="connsiteY13" fmla="*/ 4343400 h 5546035"/>
                <a:gd name="connsiteX14" fmla="*/ 6013174 w 8090452"/>
                <a:gd name="connsiteY14" fmla="*/ 4780722 h 5546035"/>
                <a:gd name="connsiteX15" fmla="*/ 5645426 w 8090452"/>
                <a:gd name="connsiteY15" fmla="*/ 4740966 h 5546035"/>
                <a:gd name="connsiteX16" fmla="*/ 5367131 w 8090452"/>
                <a:gd name="connsiteY16" fmla="*/ 4681332 h 5546035"/>
                <a:gd name="connsiteX17" fmla="*/ 5098774 w 8090452"/>
                <a:gd name="connsiteY17" fmla="*/ 4631634 h 5546035"/>
                <a:gd name="connsiteX18" fmla="*/ 4581940 w 8090452"/>
                <a:gd name="connsiteY18" fmla="*/ 4701209 h 5546035"/>
                <a:gd name="connsiteX19" fmla="*/ 3627783 w 8090452"/>
                <a:gd name="connsiteY19" fmla="*/ 4721087 h 5546035"/>
                <a:gd name="connsiteX20" fmla="*/ 2941983 w 8090452"/>
                <a:gd name="connsiteY20" fmla="*/ 4711148 h 5546035"/>
                <a:gd name="connsiteX21" fmla="*/ 2494722 w 8090452"/>
                <a:gd name="connsiteY21" fmla="*/ 4800600 h 5546035"/>
                <a:gd name="connsiteX22" fmla="*/ 1938131 w 8090452"/>
                <a:gd name="connsiteY22" fmla="*/ 4860234 h 5546035"/>
                <a:gd name="connsiteX23" fmla="*/ 1143000 w 8090452"/>
                <a:gd name="connsiteY23" fmla="*/ 5009322 h 5546035"/>
                <a:gd name="connsiteX24" fmla="*/ 824949 w 8090452"/>
                <a:gd name="connsiteY24" fmla="*/ 5068957 h 5546035"/>
                <a:gd name="connsiteX25" fmla="*/ 367747 w 8090452"/>
                <a:gd name="connsiteY25" fmla="*/ 5307497 h 5546035"/>
                <a:gd name="connsiteX26" fmla="*/ 0 w 8090452"/>
                <a:gd name="connsiteY26" fmla="*/ 5466522 h 5546035"/>
                <a:gd name="connsiteX27" fmla="*/ 19877 w 8090452"/>
                <a:gd name="connsiteY27" fmla="*/ 5546035 h 5546035"/>
                <a:gd name="connsiteX28" fmla="*/ 208722 w 8090452"/>
                <a:gd name="connsiteY28" fmla="*/ 5426766 h 5546035"/>
                <a:gd name="connsiteX29" fmla="*/ 616226 w 8090452"/>
                <a:gd name="connsiteY29" fmla="*/ 5218044 h 5546035"/>
                <a:gd name="connsiteX30" fmla="*/ 894522 w 8090452"/>
                <a:gd name="connsiteY30" fmla="*/ 5098774 h 5546035"/>
                <a:gd name="connsiteX31" fmla="*/ 1302026 w 8090452"/>
                <a:gd name="connsiteY31" fmla="*/ 5009323 h 5546035"/>
                <a:gd name="connsiteX32" fmla="*/ 1739348 w 8090452"/>
                <a:gd name="connsiteY32" fmla="*/ 4949687 h 5546035"/>
                <a:gd name="connsiteX33" fmla="*/ 2166731 w 8090452"/>
                <a:gd name="connsiteY33" fmla="*/ 4880114 h 5546035"/>
                <a:gd name="connsiteX34" fmla="*/ 2395331 w 8090452"/>
                <a:gd name="connsiteY34" fmla="*/ 4850297 h 5546035"/>
                <a:gd name="connsiteX35" fmla="*/ 2733260 w 8090452"/>
                <a:gd name="connsiteY35" fmla="*/ 4790662 h 5546035"/>
                <a:gd name="connsiteX36" fmla="*/ 2912165 w 8090452"/>
                <a:gd name="connsiteY36" fmla="*/ 4770784 h 5546035"/>
                <a:gd name="connsiteX37" fmla="*/ 3150705 w 8090452"/>
                <a:gd name="connsiteY37" fmla="*/ 4770784 h 5546035"/>
                <a:gd name="connsiteX38" fmla="*/ 3637722 w 8090452"/>
                <a:gd name="connsiteY38" fmla="*/ 4780721 h 5546035"/>
                <a:gd name="connsiteX39" fmla="*/ 4025347 w 8090452"/>
                <a:gd name="connsiteY39" fmla="*/ 4750905 h 5546035"/>
                <a:gd name="connsiteX40" fmla="*/ 4572001 w 8090452"/>
                <a:gd name="connsiteY40" fmla="*/ 4750905 h 5546035"/>
                <a:gd name="connsiteX41" fmla="*/ 4800600 w 8090452"/>
                <a:gd name="connsiteY41" fmla="*/ 4750905 h 5546035"/>
                <a:gd name="connsiteX42" fmla="*/ 5059018 w 8090452"/>
                <a:gd name="connsiteY42" fmla="*/ 4721088 h 5546035"/>
                <a:gd name="connsiteX43" fmla="*/ 5436705 w 8090452"/>
                <a:gd name="connsiteY43" fmla="*/ 4790661 h 5546035"/>
                <a:gd name="connsiteX44" fmla="*/ 5854147 w 8090452"/>
                <a:gd name="connsiteY44" fmla="*/ 4909931 h 5546035"/>
                <a:gd name="connsiteX45" fmla="*/ 6241774 w 8090452"/>
                <a:gd name="connsiteY45" fmla="*/ 4939748 h 5546035"/>
                <a:gd name="connsiteX46" fmla="*/ 6629399 w 8090452"/>
                <a:gd name="connsiteY46" fmla="*/ 5029200 h 5546035"/>
                <a:gd name="connsiteX47" fmla="*/ 6987210 w 8090452"/>
                <a:gd name="connsiteY47" fmla="*/ 5108713 h 5546035"/>
                <a:gd name="connsiteX48" fmla="*/ 7623313 w 8090452"/>
                <a:gd name="connsiteY48" fmla="*/ 4959626 h 5546035"/>
                <a:gd name="connsiteX49" fmla="*/ 7812157 w 8090452"/>
                <a:gd name="connsiteY49" fmla="*/ 4880113 h 5546035"/>
                <a:gd name="connsiteX50" fmla="*/ 7928632 w 8090452"/>
                <a:gd name="connsiteY50" fmla="*/ 4738171 h 5546035"/>
                <a:gd name="connsiteX51" fmla="*/ 8010940 w 8090452"/>
                <a:gd name="connsiteY51" fmla="*/ 4589911 h 5546035"/>
                <a:gd name="connsiteX52" fmla="*/ 8080513 w 8090452"/>
                <a:gd name="connsiteY52" fmla="*/ 4214193 h 5546035"/>
                <a:gd name="connsiteX53" fmla="*/ 8090452 w 8090452"/>
                <a:gd name="connsiteY53" fmla="*/ 3935896 h 5546035"/>
                <a:gd name="connsiteX54" fmla="*/ 8080513 w 8090452"/>
                <a:gd name="connsiteY54" fmla="*/ 3458818 h 5546035"/>
                <a:gd name="connsiteX55" fmla="*/ 7961244 w 8090452"/>
                <a:gd name="connsiteY55" fmla="*/ 2504661 h 5546035"/>
                <a:gd name="connsiteX56" fmla="*/ 7961244 w 8090452"/>
                <a:gd name="connsiteY56" fmla="*/ 1858618 h 5546035"/>
                <a:gd name="connsiteX57" fmla="*/ 7951305 w 8090452"/>
                <a:gd name="connsiteY57" fmla="*/ 1302026 h 5546035"/>
                <a:gd name="connsiteX58" fmla="*/ 7951305 w 8090452"/>
                <a:gd name="connsiteY58" fmla="*/ 795131 h 5546035"/>
                <a:gd name="connsiteX59" fmla="*/ 7981122 w 8090452"/>
                <a:gd name="connsiteY59" fmla="*/ 417444 h 5546035"/>
                <a:gd name="connsiteX60" fmla="*/ 7981122 w 8090452"/>
                <a:gd name="connsiteY60" fmla="*/ 129209 h 5546035"/>
                <a:gd name="connsiteX61" fmla="*/ 7941365 w 8090452"/>
                <a:gd name="connsiteY61" fmla="*/ 29818 h 5546035"/>
                <a:gd name="connsiteX62" fmla="*/ 7822096 w 8090452"/>
                <a:gd name="connsiteY62" fmla="*/ 19879 h 5546035"/>
                <a:gd name="connsiteX63" fmla="*/ 7673009 w 8090452"/>
                <a:gd name="connsiteY63" fmla="*/ 208722 h 5546035"/>
                <a:gd name="connsiteX64" fmla="*/ 7643192 w 8090452"/>
                <a:gd name="connsiteY64" fmla="*/ 417444 h 5546035"/>
                <a:gd name="connsiteX65" fmla="*/ 7643192 w 8090452"/>
                <a:gd name="connsiteY65" fmla="*/ 715618 h 5546035"/>
                <a:gd name="connsiteX66" fmla="*/ 7673009 w 8090452"/>
                <a:gd name="connsiteY66" fmla="*/ 1113183 h 5546035"/>
                <a:gd name="connsiteX67" fmla="*/ 7712765 w 8090452"/>
                <a:gd name="connsiteY67" fmla="*/ 1540565 h 5546035"/>
                <a:gd name="connsiteX68" fmla="*/ 7722705 w 8090452"/>
                <a:gd name="connsiteY68" fmla="*/ 1948070 h 5546035"/>
                <a:gd name="connsiteX69" fmla="*/ 7782339 w 8090452"/>
                <a:gd name="connsiteY69" fmla="*/ 2514600 h 5546035"/>
                <a:gd name="connsiteX70" fmla="*/ 7802218 w 8090452"/>
                <a:gd name="connsiteY70" fmla="*/ 2872409 h 5546035"/>
                <a:gd name="connsiteX71" fmla="*/ 7802218 w 8090452"/>
                <a:gd name="connsiteY71" fmla="*/ 3200400 h 5546035"/>
                <a:gd name="connsiteX72" fmla="*/ 7792279 w 8090452"/>
                <a:gd name="connsiteY72" fmla="*/ 3597965 h 5546035"/>
                <a:gd name="connsiteX73" fmla="*/ 7700135 w 8090452"/>
                <a:gd name="connsiteY73" fmla="*/ 4152073 h 5546035"/>
                <a:gd name="connsiteX74" fmla="*/ 7663070 w 8090452"/>
                <a:gd name="connsiteY74" fmla="*/ 4313583 h 5546035"/>
                <a:gd name="connsiteX75" fmla="*/ 7509635 w 8090452"/>
                <a:gd name="connsiteY75" fmla="*/ 4461636 h 5546035"/>
                <a:gd name="connsiteX76" fmla="*/ 7394713 w 8090452"/>
                <a:gd name="connsiteY76" fmla="*/ 4552122 h 5546035"/>
                <a:gd name="connsiteX77" fmla="*/ 7178641 w 8090452"/>
                <a:gd name="connsiteY77" fmla="*/ 4664042 h 5546035"/>
                <a:gd name="connsiteX78" fmla="*/ 7017026 w 8090452"/>
                <a:gd name="connsiteY78" fmla="*/ 4731026 h 5546035"/>
                <a:gd name="connsiteX79" fmla="*/ 6930991 w 8090452"/>
                <a:gd name="connsiteY79" fmla="*/ 4768817 h 5546035"/>
                <a:gd name="connsiteX80" fmla="*/ 6818244 w 8090452"/>
                <a:gd name="connsiteY80" fmla="*/ 4790661 h 5546035"/>
                <a:gd name="connsiteX81" fmla="*/ 6579705 w 8090452"/>
                <a:gd name="connsiteY81" fmla="*/ 4721087 h 5546035"/>
                <a:gd name="connsiteX82" fmla="*/ 6778487 w 8090452"/>
                <a:gd name="connsiteY82" fmla="*/ 4393096 h 5546035"/>
                <a:gd name="connsiteX83" fmla="*/ 6997148 w 8090452"/>
                <a:gd name="connsiteY83" fmla="*/ 3766931 h 5546035"/>
                <a:gd name="connsiteX84" fmla="*/ 6977270 w 8090452"/>
                <a:gd name="connsiteY84" fmla="*/ 3419061 h 5546035"/>
                <a:gd name="connsiteX85" fmla="*/ 6917635 w 8090452"/>
                <a:gd name="connsiteY85" fmla="*/ 2773018 h 5546035"/>
                <a:gd name="connsiteX86" fmla="*/ 6848061 w 8090452"/>
                <a:gd name="connsiteY86" fmla="*/ 2425148 h 5546035"/>
                <a:gd name="connsiteX87" fmla="*/ 6788426 w 8090452"/>
                <a:gd name="connsiteY87" fmla="*/ 2067339 h 5546035"/>
                <a:gd name="connsiteX88" fmla="*/ 6748670 w 8090452"/>
                <a:gd name="connsiteY88" fmla="*/ 1749287 h 5546035"/>
                <a:gd name="connsiteX89" fmla="*/ 6748670 w 8090452"/>
                <a:gd name="connsiteY89" fmla="*/ 1192696 h 5546035"/>
                <a:gd name="connsiteX90" fmla="*/ 6748670 w 8090452"/>
                <a:gd name="connsiteY90" fmla="*/ 685800 h 5546035"/>
                <a:gd name="connsiteX91" fmla="*/ 6798365 w 8090452"/>
                <a:gd name="connsiteY91" fmla="*/ 437322 h 5546035"/>
                <a:gd name="connsiteX92" fmla="*/ 6867939 w 8090452"/>
                <a:gd name="connsiteY92" fmla="*/ 318052 h 5546035"/>
                <a:gd name="connsiteX93" fmla="*/ 6877879 w 8090452"/>
                <a:gd name="connsiteY93" fmla="*/ 69574 h 5546035"/>
                <a:gd name="connsiteX0" fmla="*/ 6877879 w 8090452"/>
                <a:gd name="connsiteY0" fmla="*/ 69574 h 5546035"/>
                <a:gd name="connsiteX1" fmla="*/ 6708913 w 8090452"/>
                <a:gd name="connsiteY1" fmla="*/ 0 h 5546035"/>
                <a:gd name="connsiteX2" fmla="*/ 6589644 w 8090452"/>
                <a:gd name="connsiteY2" fmla="*/ 69574 h 5546035"/>
                <a:gd name="connsiteX3" fmla="*/ 6490252 w 8090452"/>
                <a:gd name="connsiteY3" fmla="*/ 268357 h 5546035"/>
                <a:gd name="connsiteX4" fmla="*/ 6440557 w 8090452"/>
                <a:gd name="connsiteY4" fmla="*/ 496957 h 5546035"/>
                <a:gd name="connsiteX5" fmla="*/ 6390861 w 8090452"/>
                <a:gd name="connsiteY5" fmla="*/ 765313 h 5546035"/>
                <a:gd name="connsiteX6" fmla="*/ 6380922 w 8090452"/>
                <a:gd name="connsiteY6" fmla="*/ 1083365 h 5546035"/>
                <a:gd name="connsiteX7" fmla="*/ 6420679 w 8090452"/>
                <a:gd name="connsiteY7" fmla="*/ 1371600 h 5546035"/>
                <a:gd name="connsiteX8" fmla="*/ 6470374 w 8090452"/>
                <a:gd name="connsiteY8" fmla="*/ 1679713 h 5546035"/>
                <a:gd name="connsiteX9" fmla="*/ 6500192 w 8090452"/>
                <a:gd name="connsiteY9" fmla="*/ 1938131 h 5546035"/>
                <a:gd name="connsiteX10" fmla="*/ 6569765 w 8090452"/>
                <a:gd name="connsiteY10" fmla="*/ 2325757 h 5546035"/>
                <a:gd name="connsiteX11" fmla="*/ 6579705 w 8090452"/>
                <a:gd name="connsiteY11" fmla="*/ 2822713 h 5546035"/>
                <a:gd name="connsiteX12" fmla="*/ 6510131 w 8090452"/>
                <a:gd name="connsiteY12" fmla="*/ 3906079 h 5546035"/>
                <a:gd name="connsiteX13" fmla="*/ 6380922 w 8090452"/>
                <a:gd name="connsiteY13" fmla="*/ 4343400 h 5546035"/>
                <a:gd name="connsiteX14" fmla="*/ 6013174 w 8090452"/>
                <a:gd name="connsiteY14" fmla="*/ 4780722 h 5546035"/>
                <a:gd name="connsiteX15" fmla="*/ 5645426 w 8090452"/>
                <a:gd name="connsiteY15" fmla="*/ 4740966 h 5546035"/>
                <a:gd name="connsiteX16" fmla="*/ 5367131 w 8090452"/>
                <a:gd name="connsiteY16" fmla="*/ 4681332 h 5546035"/>
                <a:gd name="connsiteX17" fmla="*/ 5098774 w 8090452"/>
                <a:gd name="connsiteY17" fmla="*/ 4631634 h 5546035"/>
                <a:gd name="connsiteX18" fmla="*/ 4581940 w 8090452"/>
                <a:gd name="connsiteY18" fmla="*/ 4701209 h 5546035"/>
                <a:gd name="connsiteX19" fmla="*/ 3627783 w 8090452"/>
                <a:gd name="connsiteY19" fmla="*/ 4721087 h 5546035"/>
                <a:gd name="connsiteX20" fmla="*/ 2941983 w 8090452"/>
                <a:gd name="connsiteY20" fmla="*/ 4711148 h 5546035"/>
                <a:gd name="connsiteX21" fmla="*/ 2494722 w 8090452"/>
                <a:gd name="connsiteY21" fmla="*/ 4800600 h 5546035"/>
                <a:gd name="connsiteX22" fmla="*/ 1938131 w 8090452"/>
                <a:gd name="connsiteY22" fmla="*/ 4860234 h 5546035"/>
                <a:gd name="connsiteX23" fmla="*/ 1143000 w 8090452"/>
                <a:gd name="connsiteY23" fmla="*/ 5009322 h 5546035"/>
                <a:gd name="connsiteX24" fmla="*/ 824949 w 8090452"/>
                <a:gd name="connsiteY24" fmla="*/ 5068957 h 5546035"/>
                <a:gd name="connsiteX25" fmla="*/ 367747 w 8090452"/>
                <a:gd name="connsiteY25" fmla="*/ 5307497 h 5546035"/>
                <a:gd name="connsiteX26" fmla="*/ 0 w 8090452"/>
                <a:gd name="connsiteY26" fmla="*/ 5466522 h 5546035"/>
                <a:gd name="connsiteX27" fmla="*/ 19877 w 8090452"/>
                <a:gd name="connsiteY27" fmla="*/ 5546035 h 5546035"/>
                <a:gd name="connsiteX28" fmla="*/ 208722 w 8090452"/>
                <a:gd name="connsiteY28" fmla="*/ 5426766 h 5546035"/>
                <a:gd name="connsiteX29" fmla="*/ 616226 w 8090452"/>
                <a:gd name="connsiteY29" fmla="*/ 5218044 h 5546035"/>
                <a:gd name="connsiteX30" fmla="*/ 894522 w 8090452"/>
                <a:gd name="connsiteY30" fmla="*/ 5098774 h 5546035"/>
                <a:gd name="connsiteX31" fmla="*/ 1302026 w 8090452"/>
                <a:gd name="connsiteY31" fmla="*/ 5009323 h 5546035"/>
                <a:gd name="connsiteX32" fmla="*/ 1739348 w 8090452"/>
                <a:gd name="connsiteY32" fmla="*/ 4949687 h 5546035"/>
                <a:gd name="connsiteX33" fmla="*/ 2166731 w 8090452"/>
                <a:gd name="connsiteY33" fmla="*/ 4880114 h 5546035"/>
                <a:gd name="connsiteX34" fmla="*/ 2395331 w 8090452"/>
                <a:gd name="connsiteY34" fmla="*/ 4850297 h 5546035"/>
                <a:gd name="connsiteX35" fmla="*/ 2733260 w 8090452"/>
                <a:gd name="connsiteY35" fmla="*/ 4790662 h 5546035"/>
                <a:gd name="connsiteX36" fmla="*/ 2912165 w 8090452"/>
                <a:gd name="connsiteY36" fmla="*/ 4770784 h 5546035"/>
                <a:gd name="connsiteX37" fmla="*/ 3150705 w 8090452"/>
                <a:gd name="connsiteY37" fmla="*/ 4770784 h 5546035"/>
                <a:gd name="connsiteX38" fmla="*/ 3637722 w 8090452"/>
                <a:gd name="connsiteY38" fmla="*/ 4780721 h 5546035"/>
                <a:gd name="connsiteX39" fmla="*/ 4025347 w 8090452"/>
                <a:gd name="connsiteY39" fmla="*/ 4750905 h 5546035"/>
                <a:gd name="connsiteX40" fmla="*/ 4572001 w 8090452"/>
                <a:gd name="connsiteY40" fmla="*/ 4750905 h 5546035"/>
                <a:gd name="connsiteX41" fmla="*/ 4800600 w 8090452"/>
                <a:gd name="connsiteY41" fmla="*/ 4750905 h 5546035"/>
                <a:gd name="connsiteX42" fmla="*/ 5059018 w 8090452"/>
                <a:gd name="connsiteY42" fmla="*/ 4721088 h 5546035"/>
                <a:gd name="connsiteX43" fmla="*/ 5436705 w 8090452"/>
                <a:gd name="connsiteY43" fmla="*/ 4790661 h 5546035"/>
                <a:gd name="connsiteX44" fmla="*/ 5854147 w 8090452"/>
                <a:gd name="connsiteY44" fmla="*/ 4909931 h 5546035"/>
                <a:gd name="connsiteX45" fmla="*/ 6241774 w 8090452"/>
                <a:gd name="connsiteY45" fmla="*/ 4939748 h 5546035"/>
                <a:gd name="connsiteX46" fmla="*/ 6629399 w 8090452"/>
                <a:gd name="connsiteY46" fmla="*/ 5029200 h 5546035"/>
                <a:gd name="connsiteX47" fmla="*/ 6987210 w 8090452"/>
                <a:gd name="connsiteY47" fmla="*/ 5108713 h 5546035"/>
                <a:gd name="connsiteX48" fmla="*/ 7623313 w 8090452"/>
                <a:gd name="connsiteY48" fmla="*/ 4959626 h 5546035"/>
                <a:gd name="connsiteX49" fmla="*/ 7812157 w 8090452"/>
                <a:gd name="connsiteY49" fmla="*/ 4880113 h 5546035"/>
                <a:gd name="connsiteX50" fmla="*/ 7928632 w 8090452"/>
                <a:gd name="connsiteY50" fmla="*/ 4738171 h 5546035"/>
                <a:gd name="connsiteX51" fmla="*/ 8010940 w 8090452"/>
                <a:gd name="connsiteY51" fmla="*/ 4589911 h 5546035"/>
                <a:gd name="connsiteX52" fmla="*/ 8080513 w 8090452"/>
                <a:gd name="connsiteY52" fmla="*/ 4214193 h 5546035"/>
                <a:gd name="connsiteX53" fmla="*/ 8090452 w 8090452"/>
                <a:gd name="connsiteY53" fmla="*/ 3935896 h 5546035"/>
                <a:gd name="connsiteX54" fmla="*/ 8080513 w 8090452"/>
                <a:gd name="connsiteY54" fmla="*/ 3458818 h 5546035"/>
                <a:gd name="connsiteX55" fmla="*/ 7961244 w 8090452"/>
                <a:gd name="connsiteY55" fmla="*/ 2504661 h 5546035"/>
                <a:gd name="connsiteX56" fmla="*/ 7961244 w 8090452"/>
                <a:gd name="connsiteY56" fmla="*/ 1858618 h 5546035"/>
                <a:gd name="connsiteX57" fmla="*/ 7951305 w 8090452"/>
                <a:gd name="connsiteY57" fmla="*/ 1302026 h 5546035"/>
                <a:gd name="connsiteX58" fmla="*/ 7951305 w 8090452"/>
                <a:gd name="connsiteY58" fmla="*/ 795131 h 5546035"/>
                <a:gd name="connsiteX59" fmla="*/ 7981122 w 8090452"/>
                <a:gd name="connsiteY59" fmla="*/ 417444 h 5546035"/>
                <a:gd name="connsiteX60" fmla="*/ 7981122 w 8090452"/>
                <a:gd name="connsiteY60" fmla="*/ 129209 h 5546035"/>
                <a:gd name="connsiteX61" fmla="*/ 7941365 w 8090452"/>
                <a:gd name="connsiteY61" fmla="*/ 29818 h 5546035"/>
                <a:gd name="connsiteX62" fmla="*/ 7822096 w 8090452"/>
                <a:gd name="connsiteY62" fmla="*/ 19879 h 5546035"/>
                <a:gd name="connsiteX63" fmla="*/ 7673009 w 8090452"/>
                <a:gd name="connsiteY63" fmla="*/ 208722 h 5546035"/>
                <a:gd name="connsiteX64" fmla="*/ 7643192 w 8090452"/>
                <a:gd name="connsiteY64" fmla="*/ 417444 h 5546035"/>
                <a:gd name="connsiteX65" fmla="*/ 7643192 w 8090452"/>
                <a:gd name="connsiteY65" fmla="*/ 715618 h 5546035"/>
                <a:gd name="connsiteX66" fmla="*/ 7673009 w 8090452"/>
                <a:gd name="connsiteY66" fmla="*/ 1113183 h 5546035"/>
                <a:gd name="connsiteX67" fmla="*/ 7712765 w 8090452"/>
                <a:gd name="connsiteY67" fmla="*/ 1540565 h 5546035"/>
                <a:gd name="connsiteX68" fmla="*/ 7722705 w 8090452"/>
                <a:gd name="connsiteY68" fmla="*/ 1948070 h 5546035"/>
                <a:gd name="connsiteX69" fmla="*/ 7782339 w 8090452"/>
                <a:gd name="connsiteY69" fmla="*/ 2514600 h 5546035"/>
                <a:gd name="connsiteX70" fmla="*/ 7802218 w 8090452"/>
                <a:gd name="connsiteY70" fmla="*/ 2872409 h 5546035"/>
                <a:gd name="connsiteX71" fmla="*/ 7802218 w 8090452"/>
                <a:gd name="connsiteY71" fmla="*/ 3200400 h 5546035"/>
                <a:gd name="connsiteX72" fmla="*/ 7792279 w 8090452"/>
                <a:gd name="connsiteY72" fmla="*/ 3597965 h 5546035"/>
                <a:gd name="connsiteX73" fmla="*/ 7700135 w 8090452"/>
                <a:gd name="connsiteY73" fmla="*/ 4152073 h 5546035"/>
                <a:gd name="connsiteX74" fmla="*/ 7663070 w 8090452"/>
                <a:gd name="connsiteY74" fmla="*/ 4313583 h 5546035"/>
                <a:gd name="connsiteX75" fmla="*/ 7592978 w 8090452"/>
                <a:gd name="connsiteY75" fmla="*/ 4394961 h 5546035"/>
                <a:gd name="connsiteX76" fmla="*/ 7509635 w 8090452"/>
                <a:gd name="connsiteY76" fmla="*/ 4461636 h 5546035"/>
                <a:gd name="connsiteX77" fmla="*/ 7394713 w 8090452"/>
                <a:gd name="connsiteY77" fmla="*/ 4552122 h 5546035"/>
                <a:gd name="connsiteX78" fmla="*/ 7178641 w 8090452"/>
                <a:gd name="connsiteY78" fmla="*/ 4664042 h 5546035"/>
                <a:gd name="connsiteX79" fmla="*/ 7017026 w 8090452"/>
                <a:gd name="connsiteY79" fmla="*/ 4731026 h 5546035"/>
                <a:gd name="connsiteX80" fmla="*/ 6930991 w 8090452"/>
                <a:gd name="connsiteY80" fmla="*/ 4768817 h 5546035"/>
                <a:gd name="connsiteX81" fmla="*/ 6818244 w 8090452"/>
                <a:gd name="connsiteY81" fmla="*/ 4790661 h 5546035"/>
                <a:gd name="connsiteX82" fmla="*/ 6579705 w 8090452"/>
                <a:gd name="connsiteY82" fmla="*/ 4721087 h 5546035"/>
                <a:gd name="connsiteX83" fmla="*/ 6778487 w 8090452"/>
                <a:gd name="connsiteY83" fmla="*/ 4393096 h 5546035"/>
                <a:gd name="connsiteX84" fmla="*/ 6997148 w 8090452"/>
                <a:gd name="connsiteY84" fmla="*/ 3766931 h 5546035"/>
                <a:gd name="connsiteX85" fmla="*/ 6977270 w 8090452"/>
                <a:gd name="connsiteY85" fmla="*/ 3419061 h 5546035"/>
                <a:gd name="connsiteX86" fmla="*/ 6917635 w 8090452"/>
                <a:gd name="connsiteY86" fmla="*/ 2773018 h 5546035"/>
                <a:gd name="connsiteX87" fmla="*/ 6848061 w 8090452"/>
                <a:gd name="connsiteY87" fmla="*/ 2425148 h 5546035"/>
                <a:gd name="connsiteX88" fmla="*/ 6788426 w 8090452"/>
                <a:gd name="connsiteY88" fmla="*/ 2067339 h 5546035"/>
                <a:gd name="connsiteX89" fmla="*/ 6748670 w 8090452"/>
                <a:gd name="connsiteY89" fmla="*/ 1749287 h 5546035"/>
                <a:gd name="connsiteX90" fmla="*/ 6748670 w 8090452"/>
                <a:gd name="connsiteY90" fmla="*/ 1192696 h 5546035"/>
                <a:gd name="connsiteX91" fmla="*/ 6748670 w 8090452"/>
                <a:gd name="connsiteY91" fmla="*/ 685800 h 5546035"/>
                <a:gd name="connsiteX92" fmla="*/ 6798365 w 8090452"/>
                <a:gd name="connsiteY92" fmla="*/ 437322 h 5546035"/>
                <a:gd name="connsiteX93" fmla="*/ 6867939 w 8090452"/>
                <a:gd name="connsiteY93" fmla="*/ 318052 h 5546035"/>
                <a:gd name="connsiteX94" fmla="*/ 6877879 w 8090452"/>
                <a:gd name="connsiteY94" fmla="*/ 69574 h 5546035"/>
                <a:gd name="connsiteX0" fmla="*/ 6877879 w 8090452"/>
                <a:gd name="connsiteY0" fmla="*/ 69574 h 5546035"/>
                <a:gd name="connsiteX1" fmla="*/ 6708913 w 8090452"/>
                <a:gd name="connsiteY1" fmla="*/ 0 h 5546035"/>
                <a:gd name="connsiteX2" fmla="*/ 6589644 w 8090452"/>
                <a:gd name="connsiteY2" fmla="*/ 69574 h 5546035"/>
                <a:gd name="connsiteX3" fmla="*/ 6490252 w 8090452"/>
                <a:gd name="connsiteY3" fmla="*/ 268357 h 5546035"/>
                <a:gd name="connsiteX4" fmla="*/ 6440557 w 8090452"/>
                <a:gd name="connsiteY4" fmla="*/ 496957 h 5546035"/>
                <a:gd name="connsiteX5" fmla="*/ 6390861 w 8090452"/>
                <a:gd name="connsiteY5" fmla="*/ 765313 h 5546035"/>
                <a:gd name="connsiteX6" fmla="*/ 6380922 w 8090452"/>
                <a:gd name="connsiteY6" fmla="*/ 1083365 h 5546035"/>
                <a:gd name="connsiteX7" fmla="*/ 6420679 w 8090452"/>
                <a:gd name="connsiteY7" fmla="*/ 1371600 h 5546035"/>
                <a:gd name="connsiteX8" fmla="*/ 6470374 w 8090452"/>
                <a:gd name="connsiteY8" fmla="*/ 1679713 h 5546035"/>
                <a:gd name="connsiteX9" fmla="*/ 6500192 w 8090452"/>
                <a:gd name="connsiteY9" fmla="*/ 1938131 h 5546035"/>
                <a:gd name="connsiteX10" fmla="*/ 6569765 w 8090452"/>
                <a:gd name="connsiteY10" fmla="*/ 2325757 h 5546035"/>
                <a:gd name="connsiteX11" fmla="*/ 6579705 w 8090452"/>
                <a:gd name="connsiteY11" fmla="*/ 2822713 h 5546035"/>
                <a:gd name="connsiteX12" fmla="*/ 6510131 w 8090452"/>
                <a:gd name="connsiteY12" fmla="*/ 3906079 h 5546035"/>
                <a:gd name="connsiteX13" fmla="*/ 6380922 w 8090452"/>
                <a:gd name="connsiteY13" fmla="*/ 4343400 h 5546035"/>
                <a:gd name="connsiteX14" fmla="*/ 6013174 w 8090452"/>
                <a:gd name="connsiteY14" fmla="*/ 4780722 h 5546035"/>
                <a:gd name="connsiteX15" fmla="*/ 5645426 w 8090452"/>
                <a:gd name="connsiteY15" fmla="*/ 4740966 h 5546035"/>
                <a:gd name="connsiteX16" fmla="*/ 5367131 w 8090452"/>
                <a:gd name="connsiteY16" fmla="*/ 4681332 h 5546035"/>
                <a:gd name="connsiteX17" fmla="*/ 5098774 w 8090452"/>
                <a:gd name="connsiteY17" fmla="*/ 4631634 h 5546035"/>
                <a:gd name="connsiteX18" fmla="*/ 4581940 w 8090452"/>
                <a:gd name="connsiteY18" fmla="*/ 4701209 h 5546035"/>
                <a:gd name="connsiteX19" fmla="*/ 3627783 w 8090452"/>
                <a:gd name="connsiteY19" fmla="*/ 4721087 h 5546035"/>
                <a:gd name="connsiteX20" fmla="*/ 2941983 w 8090452"/>
                <a:gd name="connsiteY20" fmla="*/ 4711148 h 5546035"/>
                <a:gd name="connsiteX21" fmla="*/ 2494722 w 8090452"/>
                <a:gd name="connsiteY21" fmla="*/ 4800600 h 5546035"/>
                <a:gd name="connsiteX22" fmla="*/ 1938131 w 8090452"/>
                <a:gd name="connsiteY22" fmla="*/ 4860234 h 5546035"/>
                <a:gd name="connsiteX23" fmla="*/ 1143000 w 8090452"/>
                <a:gd name="connsiteY23" fmla="*/ 5009322 h 5546035"/>
                <a:gd name="connsiteX24" fmla="*/ 824949 w 8090452"/>
                <a:gd name="connsiteY24" fmla="*/ 5068957 h 5546035"/>
                <a:gd name="connsiteX25" fmla="*/ 367747 w 8090452"/>
                <a:gd name="connsiteY25" fmla="*/ 5307497 h 5546035"/>
                <a:gd name="connsiteX26" fmla="*/ 0 w 8090452"/>
                <a:gd name="connsiteY26" fmla="*/ 5466522 h 5546035"/>
                <a:gd name="connsiteX27" fmla="*/ 19877 w 8090452"/>
                <a:gd name="connsiteY27" fmla="*/ 5546035 h 5546035"/>
                <a:gd name="connsiteX28" fmla="*/ 208722 w 8090452"/>
                <a:gd name="connsiteY28" fmla="*/ 5426766 h 5546035"/>
                <a:gd name="connsiteX29" fmla="*/ 616226 w 8090452"/>
                <a:gd name="connsiteY29" fmla="*/ 5218044 h 5546035"/>
                <a:gd name="connsiteX30" fmla="*/ 894522 w 8090452"/>
                <a:gd name="connsiteY30" fmla="*/ 5098774 h 5546035"/>
                <a:gd name="connsiteX31" fmla="*/ 1302026 w 8090452"/>
                <a:gd name="connsiteY31" fmla="*/ 5009323 h 5546035"/>
                <a:gd name="connsiteX32" fmla="*/ 1739348 w 8090452"/>
                <a:gd name="connsiteY32" fmla="*/ 4949687 h 5546035"/>
                <a:gd name="connsiteX33" fmla="*/ 2166731 w 8090452"/>
                <a:gd name="connsiteY33" fmla="*/ 4880114 h 5546035"/>
                <a:gd name="connsiteX34" fmla="*/ 2395331 w 8090452"/>
                <a:gd name="connsiteY34" fmla="*/ 4850297 h 5546035"/>
                <a:gd name="connsiteX35" fmla="*/ 2733260 w 8090452"/>
                <a:gd name="connsiteY35" fmla="*/ 4790662 h 5546035"/>
                <a:gd name="connsiteX36" fmla="*/ 2912165 w 8090452"/>
                <a:gd name="connsiteY36" fmla="*/ 4770784 h 5546035"/>
                <a:gd name="connsiteX37" fmla="*/ 3150705 w 8090452"/>
                <a:gd name="connsiteY37" fmla="*/ 4770784 h 5546035"/>
                <a:gd name="connsiteX38" fmla="*/ 3637722 w 8090452"/>
                <a:gd name="connsiteY38" fmla="*/ 4780721 h 5546035"/>
                <a:gd name="connsiteX39" fmla="*/ 4025347 w 8090452"/>
                <a:gd name="connsiteY39" fmla="*/ 4750905 h 5546035"/>
                <a:gd name="connsiteX40" fmla="*/ 4572001 w 8090452"/>
                <a:gd name="connsiteY40" fmla="*/ 4750905 h 5546035"/>
                <a:gd name="connsiteX41" fmla="*/ 4800600 w 8090452"/>
                <a:gd name="connsiteY41" fmla="*/ 4750905 h 5546035"/>
                <a:gd name="connsiteX42" fmla="*/ 5059018 w 8090452"/>
                <a:gd name="connsiteY42" fmla="*/ 4721088 h 5546035"/>
                <a:gd name="connsiteX43" fmla="*/ 5436705 w 8090452"/>
                <a:gd name="connsiteY43" fmla="*/ 4790661 h 5546035"/>
                <a:gd name="connsiteX44" fmla="*/ 5854147 w 8090452"/>
                <a:gd name="connsiteY44" fmla="*/ 4909931 h 5546035"/>
                <a:gd name="connsiteX45" fmla="*/ 6241774 w 8090452"/>
                <a:gd name="connsiteY45" fmla="*/ 4939748 h 5546035"/>
                <a:gd name="connsiteX46" fmla="*/ 6629399 w 8090452"/>
                <a:gd name="connsiteY46" fmla="*/ 5029200 h 5546035"/>
                <a:gd name="connsiteX47" fmla="*/ 6987210 w 8090452"/>
                <a:gd name="connsiteY47" fmla="*/ 5108713 h 5546035"/>
                <a:gd name="connsiteX48" fmla="*/ 7623313 w 8090452"/>
                <a:gd name="connsiteY48" fmla="*/ 4959626 h 5546035"/>
                <a:gd name="connsiteX49" fmla="*/ 7812157 w 8090452"/>
                <a:gd name="connsiteY49" fmla="*/ 4880113 h 5546035"/>
                <a:gd name="connsiteX50" fmla="*/ 7928632 w 8090452"/>
                <a:gd name="connsiteY50" fmla="*/ 4738171 h 5546035"/>
                <a:gd name="connsiteX51" fmla="*/ 8010940 w 8090452"/>
                <a:gd name="connsiteY51" fmla="*/ 4589911 h 5546035"/>
                <a:gd name="connsiteX52" fmla="*/ 8080513 w 8090452"/>
                <a:gd name="connsiteY52" fmla="*/ 4214193 h 5546035"/>
                <a:gd name="connsiteX53" fmla="*/ 8090452 w 8090452"/>
                <a:gd name="connsiteY53" fmla="*/ 3935896 h 5546035"/>
                <a:gd name="connsiteX54" fmla="*/ 8080513 w 8090452"/>
                <a:gd name="connsiteY54" fmla="*/ 3458818 h 5546035"/>
                <a:gd name="connsiteX55" fmla="*/ 7961244 w 8090452"/>
                <a:gd name="connsiteY55" fmla="*/ 2504661 h 5546035"/>
                <a:gd name="connsiteX56" fmla="*/ 7961244 w 8090452"/>
                <a:gd name="connsiteY56" fmla="*/ 1858618 h 5546035"/>
                <a:gd name="connsiteX57" fmla="*/ 7951305 w 8090452"/>
                <a:gd name="connsiteY57" fmla="*/ 1302026 h 5546035"/>
                <a:gd name="connsiteX58" fmla="*/ 7951305 w 8090452"/>
                <a:gd name="connsiteY58" fmla="*/ 795131 h 5546035"/>
                <a:gd name="connsiteX59" fmla="*/ 7981122 w 8090452"/>
                <a:gd name="connsiteY59" fmla="*/ 417444 h 5546035"/>
                <a:gd name="connsiteX60" fmla="*/ 7981122 w 8090452"/>
                <a:gd name="connsiteY60" fmla="*/ 129209 h 5546035"/>
                <a:gd name="connsiteX61" fmla="*/ 7941365 w 8090452"/>
                <a:gd name="connsiteY61" fmla="*/ 29818 h 5546035"/>
                <a:gd name="connsiteX62" fmla="*/ 7822096 w 8090452"/>
                <a:gd name="connsiteY62" fmla="*/ 19879 h 5546035"/>
                <a:gd name="connsiteX63" fmla="*/ 7673009 w 8090452"/>
                <a:gd name="connsiteY63" fmla="*/ 208722 h 5546035"/>
                <a:gd name="connsiteX64" fmla="*/ 7643192 w 8090452"/>
                <a:gd name="connsiteY64" fmla="*/ 417444 h 5546035"/>
                <a:gd name="connsiteX65" fmla="*/ 7643192 w 8090452"/>
                <a:gd name="connsiteY65" fmla="*/ 715618 h 5546035"/>
                <a:gd name="connsiteX66" fmla="*/ 7673009 w 8090452"/>
                <a:gd name="connsiteY66" fmla="*/ 1113183 h 5546035"/>
                <a:gd name="connsiteX67" fmla="*/ 7712765 w 8090452"/>
                <a:gd name="connsiteY67" fmla="*/ 1540565 h 5546035"/>
                <a:gd name="connsiteX68" fmla="*/ 7722705 w 8090452"/>
                <a:gd name="connsiteY68" fmla="*/ 1948070 h 5546035"/>
                <a:gd name="connsiteX69" fmla="*/ 7782339 w 8090452"/>
                <a:gd name="connsiteY69" fmla="*/ 2514600 h 5546035"/>
                <a:gd name="connsiteX70" fmla="*/ 7802218 w 8090452"/>
                <a:gd name="connsiteY70" fmla="*/ 2872409 h 5546035"/>
                <a:gd name="connsiteX71" fmla="*/ 7802218 w 8090452"/>
                <a:gd name="connsiteY71" fmla="*/ 3200400 h 5546035"/>
                <a:gd name="connsiteX72" fmla="*/ 7792279 w 8090452"/>
                <a:gd name="connsiteY72" fmla="*/ 3597965 h 5546035"/>
                <a:gd name="connsiteX73" fmla="*/ 7700135 w 8090452"/>
                <a:gd name="connsiteY73" fmla="*/ 4152073 h 5546035"/>
                <a:gd name="connsiteX74" fmla="*/ 7663070 w 8090452"/>
                <a:gd name="connsiteY74" fmla="*/ 4313583 h 5546035"/>
                <a:gd name="connsiteX75" fmla="*/ 7592978 w 8090452"/>
                <a:gd name="connsiteY75" fmla="*/ 4394961 h 5546035"/>
                <a:gd name="connsiteX76" fmla="*/ 7509635 w 8090452"/>
                <a:gd name="connsiteY76" fmla="*/ 4461636 h 5546035"/>
                <a:gd name="connsiteX77" fmla="*/ 7394713 w 8090452"/>
                <a:gd name="connsiteY77" fmla="*/ 4552122 h 5546035"/>
                <a:gd name="connsiteX78" fmla="*/ 7178641 w 8090452"/>
                <a:gd name="connsiteY78" fmla="*/ 4664042 h 5546035"/>
                <a:gd name="connsiteX79" fmla="*/ 7017026 w 8090452"/>
                <a:gd name="connsiteY79" fmla="*/ 4731026 h 5546035"/>
                <a:gd name="connsiteX80" fmla="*/ 6930991 w 8090452"/>
                <a:gd name="connsiteY80" fmla="*/ 4768817 h 5546035"/>
                <a:gd name="connsiteX81" fmla="*/ 6818244 w 8090452"/>
                <a:gd name="connsiteY81" fmla="*/ 4790661 h 5546035"/>
                <a:gd name="connsiteX82" fmla="*/ 6716678 w 8090452"/>
                <a:gd name="connsiteY82" fmla="*/ 4764054 h 5546035"/>
                <a:gd name="connsiteX83" fmla="*/ 6579705 w 8090452"/>
                <a:gd name="connsiteY83" fmla="*/ 4721087 h 5546035"/>
                <a:gd name="connsiteX84" fmla="*/ 6778487 w 8090452"/>
                <a:gd name="connsiteY84" fmla="*/ 4393096 h 5546035"/>
                <a:gd name="connsiteX85" fmla="*/ 6997148 w 8090452"/>
                <a:gd name="connsiteY85" fmla="*/ 3766931 h 5546035"/>
                <a:gd name="connsiteX86" fmla="*/ 6977270 w 8090452"/>
                <a:gd name="connsiteY86" fmla="*/ 3419061 h 5546035"/>
                <a:gd name="connsiteX87" fmla="*/ 6917635 w 8090452"/>
                <a:gd name="connsiteY87" fmla="*/ 2773018 h 5546035"/>
                <a:gd name="connsiteX88" fmla="*/ 6848061 w 8090452"/>
                <a:gd name="connsiteY88" fmla="*/ 2425148 h 5546035"/>
                <a:gd name="connsiteX89" fmla="*/ 6788426 w 8090452"/>
                <a:gd name="connsiteY89" fmla="*/ 2067339 h 5546035"/>
                <a:gd name="connsiteX90" fmla="*/ 6748670 w 8090452"/>
                <a:gd name="connsiteY90" fmla="*/ 1749287 h 5546035"/>
                <a:gd name="connsiteX91" fmla="*/ 6748670 w 8090452"/>
                <a:gd name="connsiteY91" fmla="*/ 1192696 h 5546035"/>
                <a:gd name="connsiteX92" fmla="*/ 6748670 w 8090452"/>
                <a:gd name="connsiteY92" fmla="*/ 685800 h 5546035"/>
                <a:gd name="connsiteX93" fmla="*/ 6798365 w 8090452"/>
                <a:gd name="connsiteY93" fmla="*/ 437322 h 5546035"/>
                <a:gd name="connsiteX94" fmla="*/ 6867939 w 8090452"/>
                <a:gd name="connsiteY94" fmla="*/ 318052 h 5546035"/>
                <a:gd name="connsiteX95" fmla="*/ 6877879 w 8090452"/>
                <a:gd name="connsiteY95" fmla="*/ 69574 h 5546035"/>
                <a:gd name="connsiteX0" fmla="*/ 6877879 w 8090452"/>
                <a:gd name="connsiteY0" fmla="*/ 69574 h 5546035"/>
                <a:gd name="connsiteX1" fmla="*/ 6708913 w 8090452"/>
                <a:gd name="connsiteY1" fmla="*/ 0 h 5546035"/>
                <a:gd name="connsiteX2" fmla="*/ 6589644 w 8090452"/>
                <a:gd name="connsiteY2" fmla="*/ 69574 h 5546035"/>
                <a:gd name="connsiteX3" fmla="*/ 6490252 w 8090452"/>
                <a:gd name="connsiteY3" fmla="*/ 268357 h 5546035"/>
                <a:gd name="connsiteX4" fmla="*/ 6440557 w 8090452"/>
                <a:gd name="connsiteY4" fmla="*/ 496957 h 5546035"/>
                <a:gd name="connsiteX5" fmla="*/ 6390861 w 8090452"/>
                <a:gd name="connsiteY5" fmla="*/ 765313 h 5546035"/>
                <a:gd name="connsiteX6" fmla="*/ 6380922 w 8090452"/>
                <a:gd name="connsiteY6" fmla="*/ 1083365 h 5546035"/>
                <a:gd name="connsiteX7" fmla="*/ 6420679 w 8090452"/>
                <a:gd name="connsiteY7" fmla="*/ 1371600 h 5546035"/>
                <a:gd name="connsiteX8" fmla="*/ 6470374 w 8090452"/>
                <a:gd name="connsiteY8" fmla="*/ 1679713 h 5546035"/>
                <a:gd name="connsiteX9" fmla="*/ 6500192 w 8090452"/>
                <a:gd name="connsiteY9" fmla="*/ 1938131 h 5546035"/>
                <a:gd name="connsiteX10" fmla="*/ 6569765 w 8090452"/>
                <a:gd name="connsiteY10" fmla="*/ 2325757 h 5546035"/>
                <a:gd name="connsiteX11" fmla="*/ 6579705 w 8090452"/>
                <a:gd name="connsiteY11" fmla="*/ 2822713 h 5546035"/>
                <a:gd name="connsiteX12" fmla="*/ 6510131 w 8090452"/>
                <a:gd name="connsiteY12" fmla="*/ 3906079 h 5546035"/>
                <a:gd name="connsiteX13" fmla="*/ 6380922 w 8090452"/>
                <a:gd name="connsiteY13" fmla="*/ 4343400 h 5546035"/>
                <a:gd name="connsiteX14" fmla="*/ 6013174 w 8090452"/>
                <a:gd name="connsiteY14" fmla="*/ 4780722 h 5546035"/>
                <a:gd name="connsiteX15" fmla="*/ 5645426 w 8090452"/>
                <a:gd name="connsiteY15" fmla="*/ 4740966 h 5546035"/>
                <a:gd name="connsiteX16" fmla="*/ 5367131 w 8090452"/>
                <a:gd name="connsiteY16" fmla="*/ 4681332 h 5546035"/>
                <a:gd name="connsiteX17" fmla="*/ 5098774 w 8090452"/>
                <a:gd name="connsiteY17" fmla="*/ 4631634 h 5546035"/>
                <a:gd name="connsiteX18" fmla="*/ 4581940 w 8090452"/>
                <a:gd name="connsiteY18" fmla="*/ 4701209 h 5546035"/>
                <a:gd name="connsiteX19" fmla="*/ 3627783 w 8090452"/>
                <a:gd name="connsiteY19" fmla="*/ 4721087 h 5546035"/>
                <a:gd name="connsiteX20" fmla="*/ 2941983 w 8090452"/>
                <a:gd name="connsiteY20" fmla="*/ 4711148 h 5546035"/>
                <a:gd name="connsiteX21" fmla="*/ 2494722 w 8090452"/>
                <a:gd name="connsiteY21" fmla="*/ 4800600 h 5546035"/>
                <a:gd name="connsiteX22" fmla="*/ 1938131 w 8090452"/>
                <a:gd name="connsiteY22" fmla="*/ 4860234 h 5546035"/>
                <a:gd name="connsiteX23" fmla="*/ 1143000 w 8090452"/>
                <a:gd name="connsiteY23" fmla="*/ 5009322 h 5546035"/>
                <a:gd name="connsiteX24" fmla="*/ 824949 w 8090452"/>
                <a:gd name="connsiteY24" fmla="*/ 5068957 h 5546035"/>
                <a:gd name="connsiteX25" fmla="*/ 367747 w 8090452"/>
                <a:gd name="connsiteY25" fmla="*/ 5307497 h 5546035"/>
                <a:gd name="connsiteX26" fmla="*/ 0 w 8090452"/>
                <a:gd name="connsiteY26" fmla="*/ 5466522 h 5546035"/>
                <a:gd name="connsiteX27" fmla="*/ 19877 w 8090452"/>
                <a:gd name="connsiteY27" fmla="*/ 5546035 h 5546035"/>
                <a:gd name="connsiteX28" fmla="*/ 208722 w 8090452"/>
                <a:gd name="connsiteY28" fmla="*/ 5426766 h 5546035"/>
                <a:gd name="connsiteX29" fmla="*/ 616226 w 8090452"/>
                <a:gd name="connsiteY29" fmla="*/ 5218044 h 5546035"/>
                <a:gd name="connsiteX30" fmla="*/ 894522 w 8090452"/>
                <a:gd name="connsiteY30" fmla="*/ 5098774 h 5546035"/>
                <a:gd name="connsiteX31" fmla="*/ 1302026 w 8090452"/>
                <a:gd name="connsiteY31" fmla="*/ 5009323 h 5546035"/>
                <a:gd name="connsiteX32" fmla="*/ 1739348 w 8090452"/>
                <a:gd name="connsiteY32" fmla="*/ 4949687 h 5546035"/>
                <a:gd name="connsiteX33" fmla="*/ 2166731 w 8090452"/>
                <a:gd name="connsiteY33" fmla="*/ 4880114 h 5546035"/>
                <a:gd name="connsiteX34" fmla="*/ 2395331 w 8090452"/>
                <a:gd name="connsiteY34" fmla="*/ 4850297 h 5546035"/>
                <a:gd name="connsiteX35" fmla="*/ 2733260 w 8090452"/>
                <a:gd name="connsiteY35" fmla="*/ 4790662 h 5546035"/>
                <a:gd name="connsiteX36" fmla="*/ 2912165 w 8090452"/>
                <a:gd name="connsiteY36" fmla="*/ 4770784 h 5546035"/>
                <a:gd name="connsiteX37" fmla="*/ 3150705 w 8090452"/>
                <a:gd name="connsiteY37" fmla="*/ 4770784 h 5546035"/>
                <a:gd name="connsiteX38" fmla="*/ 3637722 w 8090452"/>
                <a:gd name="connsiteY38" fmla="*/ 4780721 h 5546035"/>
                <a:gd name="connsiteX39" fmla="*/ 4025347 w 8090452"/>
                <a:gd name="connsiteY39" fmla="*/ 4750905 h 5546035"/>
                <a:gd name="connsiteX40" fmla="*/ 4572001 w 8090452"/>
                <a:gd name="connsiteY40" fmla="*/ 4750905 h 5546035"/>
                <a:gd name="connsiteX41" fmla="*/ 4800600 w 8090452"/>
                <a:gd name="connsiteY41" fmla="*/ 4750905 h 5546035"/>
                <a:gd name="connsiteX42" fmla="*/ 5059018 w 8090452"/>
                <a:gd name="connsiteY42" fmla="*/ 4721088 h 5546035"/>
                <a:gd name="connsiteX43" fmla="*/ 5436705 w 8090452"/>
                <a:gd name="connsiteY43" fmla="*/ 4790661 h 5546035"/>
                <a:gd name="connsiteX44" fmla="*/ 5854147 w 8090452"/>
                <a:gd name="connsiteY44" fmla="*/ 4909931 h 5546035"/>
                <a:gd name="connsiteX45" fmla="*/ 6241774 w 8090452"/>
                <a:gd name="connsiteY45" fmla="*/ 4939748 h 5546035"/>
                <a:gd name="connsiteX46" fmla="*/ 6629399 w 8090452"/>
                <a:gd name="connsiteY46" fmla="*/ 5029200 h 5546035"/>
                <a:gd name="connsiteX47" fmla="*/ 6987210 w 8090452"/>
                <a:gd name="connsiteY47" fmla="*/ 5108713 h 5546035"/>
                <a:gd name="connsiteX48" fmla="*/ 7623313 w 8090452"/>
                <a:gd name="connsiteY48" fmla="*/ 4959626 h 5546035"/>
                <a:gd name="connsiteX49" fmla="*/ 7812157 w 8090452"/>
                <a:gd name="connsiteY49" fmla="*/ 4880113 h 5546035"/>
                <a:gd name="connsiteX50" fmla="*/ 7928632 w 8090452"/>
                <a:gd name="connsiteY50" fmla="*/ 4738171 h 5546035"/>
                <a:gd name="connsiteX51" fmla="*/ 8010940 w 8090452"/>
                <a:gd name="connsiteY51" fmla="*/ 4589911 h 5546035"/>
                <a:gd name="connsiteX52" fmla="*/ 8080513 w 8090452"/>
                <a:gd name="connsiteY52" fmla="*/ 4214193 h 5546035"/>
                <a:gd name="connsiteX53" fmla="*/ 8090452 w 8090452"/>
                <a:gd name="connsiteY53" fmla="*/ 3935896 h 5546035"/>
                <a:gd name="connsiteX54" fmla="*/ 8080513 w 8090452"/>
                <a:gd name="connsiteY54" fmla="*/ 3458818 h 5546035"/>
                <a:gd name="connsiteX55" fmla="*/ 7961244 w 8090452"/>
                <a:gd name="connsiteY55" fmla="*/ 2504661 h 5546035"/>
                <a:gd name="connsiteX56" fmla="*/ 7961244 w 8090452"/>
                <a:gd name="connsiteY56" fmla="*/ 1858618 h 5546035"/>
                <a:gd name="connsiteX57" fmla="*/ 7951305 w 8090452"/>
                <a:gd name="connsiteY57" fmla="*/ 1302026 h 5546035"/>
                <a:gd name="connsiteX58" fmla="*/ 7951305 w 8090452"/>
                <a:gd name="connsiteY58" fmla="*/ 795131 h 5546035"/>
                <a:gd name="connsiteX59" fmla="*/ 7981122 w 8090452"/>
                <a:gd name="connsiteY59" fmla="*/ 417444 h 5546035"/>
                <a:gd name="connsiteX60" fmla="*/ 7981122 w 8090452"/>
                <a:gd name="connsiteY60" fmla="*/ 129209 h 5546035"/>
                <a:gd name="connsiteX61" fmla="*/ 7941365 w 8090452"/>
                <a:gd name="connsiteY61" fmla="*/ 29818 h 5546035"/>
                <a:gd name="connsiteX62" fmla="*/ 7822096 w 8090452"/>
                <a:gd name="connsiteY62" fmla="*/ 19879 h 5546035"/>
                <a:gd name="connsiteX63" fmla="*/ 7673009 w 8090452"/>
                <a:gd name="connsiteY63" fmla="*/ 208722 h 5546035"/>
                <a:gd name="connsiteX64" fmla="*/ 7643192 w 8090452"/>
                <a:gd name="connsiteY64" fmla="*/ 417444 h 5546035"/>
                <a:gd name="connsiteX65" fmla="*/ 7643192 w 8090452"/>
                <a:gd name="connsiteY65" fmla="*/ 715618 h 5546035"/>
                <a:gd name="connsiteX66" fmla="*/ 7673009 w 8090452"/>
                <a:gd name="connsiteY66" fmla="*/ 1113183 h 5546035"/>
                <a:gd name="connsiteX67" fmla="*/ 7712765 w 8090452"/>
                <a:gd name="connsiteY67" fmla="*/ 1540565 h 5546035"/>
                <a:gd name="connsiteX68" fmla="*/ 7722705 w 8090452"/>
                <a:gd name="connsiteY68" fmla="*/ 1948070 h 5546035"/>
                <a:gd name="connsiteX69" fmla="*/ 7782339 w 8090452"/>
                <a:gd name="connsiteY69" fmla="*/ 2514600 h 5546035"/>
                <a:gd name="connsiteX70" fmla="*/ 7802218 w 8090452"/>
                <a:gd name="connsiteY70" fmla="*/ 2872409 h 5546035"/>
                <a:gd name="connsiteX71" fmla="*/ 7802218 w 8090452"/>
                <a:gd name="connsiteY71" fmla="*/ 3200400 h 5546035"/>
                <a:gd name="connsiteX72" fmla="*/ 7792279 w 8090452"/>
                <a:gd name="connsiteY72" fmla="*/ 3597965 h 5546035"/>
                <a:gd name="connsiteX73" fmla="*/ 7700135 w 8090452"/>
                <a:gd name="connsiteY73" fmla="*/ 4152073 h 5546035"/>
                <a:gd name="connsiteX74" fmla="*/ 7663070 w 8090452"/>
                <a:gd name="connsiteY74" fmla="*/ 4313583 h 5546035"/>
                <a:gd name="connsiteX75" fmla="*/ 7592978 w 8090452"/>
                <a:gd name="connsiteY75" fmla="*/ 4394961 h 5546035"/>
                <a:gd name="connsiteX76" fmla="*/ 7509635 w 8090452"/>
                <a:gd name="connsiteY76" fmla="*/ 4461636 h 5546035"/>
                <a:gd name="connsiteX77" fmla="*/ 7394713 w 8090452"/>
                <a:gd name="connsiteY77" fmla="*/ 4552122 h 5546035"/>
                <a:gd name="connsiteX78" fmla="*/ 7178641 w 8090452"/>
                <a:gd name="connsiteY78" fmla="*/ 4664042 h 5546035"/>
                <a:gd name="connsiteX79" fmla="*/ 7017026 w 8090452"/>
                <a:gd name="connsiteY79" fmla="*/ 4731026 h 5546035"/>
                <a:gd name="connsiteX80" fmla="*/ 6930991 w 8090452"/>
                <a:gd name="connsiteY80" fmla="*/ 4768817 h 5546035"/>
                <a:gd name="connsiteX81" fmla="*/ 6818244 w 8090452"/>
                <a:gd name="connsiteY81" fmla="*/ 4790661 h 5546035"/>
                <a:gd name="connsiteX82" fmla="*/ 6716678 w 8090452"/>
                <a:gd name="connsiteY82" fmla="*/ 4764054 h 5546035"/>
                <a:gd name="connsiteX83" fmla="*/ 6579705 w 8090452"/>
                <a:gd name="connsiteY83" fmla="*/ 4721087 h 5546035"/>
                <a:gd name="connsiteX84" fmla="*/ 6778487 w 8090452"/>
                <a:gd name="connsiteY84" fmla="*/ 4393096 h 5546035"/>
                <a:gd name="connsiteX85" fmla="*/ 6997148 w 8090452"/>
                <a:gd name="connsiteY85" fmla="*/ 3766931 h 5546035"/>
                <a:gd name="connsiteX86" fmla="*/ 6977270 w 8090452"/>
                <a:gd name="connsiteY86" fmla="*/ 3419061 h 5546035"/>
                <a:gd name="connsiteX87" fmla="*/ 6917635 w 8090452"/>
                <a:gd name="connsiteY87" fmla="*/ 2773018 h 5546035"/>
                <a:gd name="connsiteX88" fmla="*/ 6848061 w 8090452"/>
                <a:gd name="connsiteY88" fmla="*/ 2425148 h 5546035"/>
                <a:gd name="connsiteX89" fmla="*/ 6788426 w 8090452"/>
                <a:gd name="connsiteY89" fmla="*/ 2067339 h 5546035"/>
                <a:gd name="connsiteX90" fmla="*/ 6748670 w 8090452"/>
                <a:gd name="connsiteY90" fmla="*/ 1749287 h 5546035"/>
                <a:gd name="connsiteX91" fmla="*/ 6748670 w 8090452"/>
                <a:gd name="connsiteY91" fmla="*/ 1192696 h 5546035"/>
                <a:gd name="connsiteX92" fmla="*/ 6748670 w 8090452"/>
                <a:gd name="connsiteY92" fmla="*/ 685800 h 5546035"/>
                <a:gd name="connsiteX93" fmla="*/ 6798365 w 8090452"/>
                <a:gd name="connsiteY93" fmla="*/ 437322 h 5546035"/>
                <a:gd name="connsiteX94" fmla="*/ 6867939 w 8090452"/>
                <a:gd name="connsiteY94" fmla="*/ 318052 h 5546035"/>
                <a:gd name="connsiteX95" fmla="*/ 6877879 w 8090452"/>
                <a:gd name="connsiteY95" fmla="*/ 69574 h 5546035"/>
                <a:gd name="connsiteX0" fmla="*/ 6877879 w 8090452"/>
                <a:gd name="connsiteY0" fmla="*/ 69574 h 5546035"/>
                <a:gd name="connsiteX1" fmla="*/ 6708913 w 8090452"/>
                <a:gd name="connsiteY1" fmla="*/ 0 h 5546035"/>
                <a:gd name="connsiteX2" fmla="*/ 6589644 w 8090452"/>
                <a:gd name="connsiteY2" fmla="*/ 69574 h 5546035"/>
                <a:gd name="connsiteX3" fmla="*/ 6490252 w 8090452"/>
                <a:gd name="connsiteY3" fmla="*/ 268357 h 5546035"/>
                <a:gd name="connsiteX4" fmla="*/ 6440557 w 8090452"/>
                <a:gd name="connsiteY4" fmla="*/ 496957 h 5546035"/>
                <a:gd name="connsiteX5" fmla="*/ 6390861 w 8090452"/>
                <a:gd name="connsiteY5" fmla="*/ 765313 h 5546035"/>
                <a:gd name="connsiteX6" fmla="*/ 6380922 w 8090452"/>
                <a:gd name="connsiteY6" fmla="*/ 1083365 h 5546035"/>
                <a:gd name="connsiteX7" fmla="*/ 6420679 w 8090452"/>
                <a:gd name="connsiteY7" fmla="*/ 1371600 h 5546035"/>
                <a:gd name="connsiteX8" fmla="*/ 6470374 w 8090452"/>
                <a:gd name="connsiteY8" fmla="*/ 1679713 h 5546035"/>
                <a:gd name="connsiteX9" fmla="*/ 6500192 w 8090452"/>
                <a:gd name="connsiteY9" fmla="*/ 1938131 h 5546035"/>
                <a:gd name="connsiteX10" fmla="*/ 6569765 w 8090452"/>
                <a:gd name="connsiteY10" fmla="*/ 2325757 h 5546035"/>
                <a:gd name="connsiteX11" fmla="*/ 6579705 w 8090452"/>
                <a:gd name="connsiteY11" fmla="*/ 2822713 h 5546035"/>
                <a:gd name="connsiteX12" fmla="*/ 6510131 w 8090452"/>
                <a:gd name="connsiteY12" fmla="*/ 3906079 h 5546035"/>
                <a:gd name="connsiteX13" fmla="*/ 6380922 w 8090452"/>
                <a:gd name="connsiteY13" fmla="*/ 4343400 h 5546035"/>
                <a:gd name="connsiteX14" fmla="*/ 6013174 w 8090452"/>
                <a:gd name="connsiteY14" fmla="*/ 4780722 h 5546035"/>
                <a:gd name="connsiteX15" fmla="*/ 5645426 w 8090452"/>
                <a:gd name="connsiteY15" fmla="*/ 4740966 h 5546035"/>
                <a:gd name="connsiteX16" fmla="*/ 5367131 w 8090452"/>
                <a:gd name="connsiteY16" fmla="*/ 4681332 h 5546035"/>
                <a:gd name="connsiteX17" fmla="*/ 5098774 w 8090452"/>
                <a:gd name="connsiteY17" fmla="*/ 4631634 h 5546035"/>
                <a:gd name="connsiteX18" fmla="*/ 4581940 w 8090452"/>
                <a:gd name="connsiteY18" fmla="*/ 4701209 h 5546035"/>
                <a:gd name="connsiteX19" fmla="*/ 3627783 w 8090452"/>
                <a:gd name="connsiteY19" fmla="*/ 4721087 h 5546035"/>
                <a:gd name="connsiteX20" fmla="*/ 2941983 w 8090452"/>
                <a:gd name="connsiteY20" fmla="*/ 4711148 h 5546035"/>
                <a:gd name="connsiteX21" fmla="*/ 2494722 w 8090452"/>
                <a:gd name="connsiteY21" fmla="*/ 4800600 h 5546035"/>
                <a:gd name="connsiteX22" fmla="*/ 1938131 w 8090452"/>
                <a:gd name="connsiteY22" fmla="*/ 4860234 h 5546035"/>
                <a:gd name="connsiteX23" fmla="*/ 1143000 w 8090452"/>
                <a:gd name="connsiteY23" fmla="*/ 5009322 h 5546035"/>
                <a:gd name="connsiteX24" fmla="*/ 824949 w 8090452"/>
                <a:gd name="connsiteY24" fmla="*/ 5068957 h 5546035"/>
                <a:gd name="connsiteX25" fmla="*/ 367747 w 8090452"/>
                <a:gd name="connsiteY25" fmla="*/ 5307497 h 5546035"/>
                <a:gd name="connsiteX26" fmla="*/ 0 w 8090452"/>
                <a:gd name="connsiteY26" fmla="*/ 5466522 h 5546035"/>
                <a:gd name="connsiteX27" fmla="*/ 19877 w 8090452"/>
                <a:gd name="connsiteY27" fmla="*/ 5546035 h 5546035"/>
                <a:gd name="connsiteX28" fmla="*/ 208722 w 8090452"/>
                <a:gd name="connsiteY28" fmla="*/ 5426766 h 5546035"/>
                <a:gd name="connsiteX29" fmla="*/ 616226 w 8090452"/>
                <a:gd name="connsiteY29" fmla="*/ 5218044 h 5546035"/>
                <a:gd name="connsiteX30" fmla="*/ 894522 w 8090452"/>
                <a:gd name="connsiteY30" fmla="*/ 5098774 h 5546035"/>
                <a:gd name="connsiteX31" fmla="*/ 1302026 w 8090452"/>
                <a:gd name="connsiteY31" fmla="*/ 5009323 h 5546035"/>
                <a:gd name="connsiteX32" fmla="*/ 1739348 w 8090452"/>
                <a:gd name="connsiteY32" fmla="*/ 4949687 h 5546035"/>
                <a:gd name="connsiteX33" fmla="*/ 2166731 w 8090452"/>
                <a:gd name="connsiteY33" fmla="*/ 4880114 h 5546035"/>
                <a:gd name="connsiteX34" fmla="*/ 2395331 w 8090452"/>
                <a:gd name="connsiteY34" fmla="*/ 4850297 h 5546035"/>
                <a:gd name="connsiteX35" fmla="*/ 2733260 w 8090452"/>
                <a:gd name="connsiteY35" fmla="*/ 4790662 h 5546035"/>
                <a:gd name="connsiteX36" fmla="*/ 2912165 w 8090452"/>
                <a:gd name="connsiteY36" fmla="*/ 4770784 h 5546035"/>
                <a:gd name="connsiteX37" fmla="*/ 3150705 w 8090452"/>
                <a:gd name="connsiteY37" fmla="*/ 4770784 h 5546035"/>
                <a:gd name="connsiteX38" fmla="*/ 3637722 w 8090452"/>
                <a:gd name="connsiteY38" fmla="*/ 4780721 h 5546035"/>
                <a:gd name="connsiteX39" fmla="*/ 4025347 w 8090452"/>
                <a:gd name="connsiteY39" fmla="*/ 4750905 h 5546035"/>
                <a:gd name="connsiteX40" fmla="*/ 4572001 w 8090452"/>
                <a:gd name="connsiteY40" fmla="*/ 4750905 h 5546035"/>
                <a:gd name="connsiteX41" fmla="*/ 4800600 w 8090452"/>
                <a:gd name="connsiteY41" fmla="*/ 4750905 h 5546035"/>
                <a:gd name="connsiteX42" fmla="*/ 5059018 w 8090452"/>
                <a:gd name="connsiteY42" fmla="*/ 4721088 h 5546035"/>
                <a:gd name="connsiteX43" fmla="*/ 5436705 w 8090452"/>
                <a:gd name="connsiteY43" fmla="*/ 4790661 h 5546035"/>
                <a:gd name="connsiteX44" fmla="*/ 5854147 w 8090452"/>
                <a:gd name="connsiteY44" fmla="*/ 4909931 h 5546035"/>
                <a:gd name="connsiteX45" fmla="*/ 6241774 w 8090452"/>
                <a:gd name="connsiteY45" fmla="*/ 4939748 h 5546035"/>
                <a:gd name="connsiteX46" fmla="*/ 6247572 w 8090452"/>
                <a:gd name="connsiteY46" fmla="*/ 4959317 h 5546035"/>
                <a:gd name="connsiteX47" fmla="*/ 6629399 w 8090452"/>
                <a:gd name="connsiteY47" fmla="*/ 5029200 h 5546035"/>
                <a:gd name="connsiteX48" fmla="*/ 6987210 w 8090452"/>
                <a:gd name="connsiteY48" fmla="*/ 5108713 h 5546035"/>
                <a:gd name="connsiteX49" fmla="*/ 7623313 w 8090452"/>
                <a:gd name="connsiteY49" fmla="*/ 4959626 h 5546035"/>
                <a:gd name="connsiteX50" fmla="*/ 7812157 w 8090452"/>
                <a:gd name="connsiteY50" fmla="*/ 4880113 h 5546035"/>
                <a:gd name="connsiteX51" fmla="*/ 7928632 w 8090452"/>
                <a:gd name="connsiteY51" fmla="*/ 4738171 h 5546035"/>
                <a:gd name="connsiteX52" fmla="*/ 8010940 w 8090452"/>
                <a:gd name="connsiteY52" fmla="*/ 4589911 h 5546035"/>
                <a:gd name="connsiteX53" fmla="*/ 8080513 w 8090452"/>
                <a:gd name="connsiteY53" fmla="*/ 4214193 h 5546035"/>
                <a:gd name="connsiteX54" fmla="*/ 8090452 w 8090452"/>
                <a:gd name="connsiteY54" fmla="*/ 3935896 h 5546035"/>
                <a:gd name="connsiteX55" fmla="*/ 8080513 w 8090452"/>
                <a:gd name="connsiteY55" fmla="*/ 3458818 h 5546035"/>
                <a:gd name="connsiteX56" fmla="*/ 7961244 w 8090452"/>
                <a:gd name="connsiteY56" fmla="*/ 2504661 h 5546035"/>
                <a:gd name="connsiteX57" fmla="*/ 7961244 w 8090452"/>
                <a:gd name="connsiteY57" fmla="*/ 1858618 h 5546035"/>
                <a:gd name="connsiteX58" fmla="*/ 7951305 w 8090452"/>
                <a:gd name="connsiteY58" fmla="*/ 1302026 h 5546035"/>
                <a:gd name="connsiteX59" fmla="*/ 7951305 w 8090452"/>
                <a:gd name="connsiteY59" fmla="*/ 795131 h 5546035"/>
                <a:gd name="connsiteX60" fmla="*/ 7981122 w 8090452"/>
                <a:gd name="connsiteY60" fmla="*/ 417444 h 5546035"/>
                <a:gd name="connsiteX61" fmla="*/ 7981122 w 8090452"/>
                <a:gd name="connsiteY61" fmla="*/ 129209 h 5546035"/>
                <a:gd name="connsiteX62" fmla="*/ 7941365 w 8090452"/>
                <a:gd name="connsiteY62" fmla="*/ 29818 h 5546035"/>
                <a:gd name="connsiteX63" fmla="*/ 7822096 w 8090452"/>
                <a:gd name="connsiteY63" fmla="*/ 19879 h 5546035"/>
                <a:gd name="connsiteX64" fmla="*/ 7673009 w 8090452"/>
                <a:gd name="connsiteY64" fmla="*/ 208722 h 5546035"/>
                <a:gd name="connsiteX65" fmla="*/ 7643192 w 8090452"/>
                <a:gd name="connsiteY65" fmla="*/ 417444 h 5546035"/>
                <a:gd name="connsiteX66" fmla="*/ 7643192 w 8090452"/>
                <a:gd name="connsiteY66" fmla="*/ 715618 h 5546035"/>
                <a:gd name="connsiteX67" fmla="*/ 7673009 w 8090452"/>
                <a:gd name="connsiteY67" fmla="*/ 1113183 h 5546035"/>
                <a:gd name="connsiteX68" fmla="*/ 7712765 w 8090452"/>
                <a:gd name="connsiteY68" fmla="*/ 1540565 h 5546035"/>
                <a:gd name="connsiteX69" fmla="*/ 7722705 w 8090452"/>
                <a:gd name="connsiteY69" fmla="*/ 1948070 h 5546035"/>
                <a:gd name="connsiteX70" fmla="*/ 7782339 w 8090452"/>
                <a:gd name="connsiteY70" fmla="*/ 2514600 h 5546035"/>
                <a:gd name="connsiteX71" fmla="*/ 7802218 w 8090452"/>
                <a:gd name="connsiteY71" fmla="*/ 2872409 h 5546035"/>
                <a:gd name="connsiteX72" fmla="*/ 7802218 w 8090452"/>
                <a:gd name="connsiteY72" fmla="*/ 3200400 h 5546035"/>
                <a:gd name="connsiteX73" fmla="*/ 7792279 w 8090452"/>
                <a:gd name="connsiteY73" fmla="*/ 3597965 h 5546035"/>
                <a:gd name="connsiteX74" fmla="*/ 7700135 w 8090452"/>
                <a:gd name="connsiteY74" fmla="*/ 4152073 h 5546035"/>
                <a:gd name="connsiteX75" fmla="*/ 7663070 w 8090452"/>
                <a:gd name="connsiteY75" fmla="*/ 4313583 h 5546035"/>
                <a:gd name="connsiteX76" fmla="*/ 7592978 w 8090452"/>
                <a:gd name="connsiteY76" fmla="*/ 4394961 h 5546035"/>
                <a:gd name="connsiteX77" fmla="*/ 7509635 w 8090452"/>
                <a:gd name="connsiteY77" fmla="*/ 4461636 h 5546035"/>
                <a:gd name="connsiteX78" fmla="*/ 7394713 w 8090452"/>
                <a:gd name="connsiteY78" fmla="*/ 4552122 h 5546035"/>
                <a:gd name="connsiteX79" fmla="*/ 7178641 w 8090452"/>
                <a:gd name="connsiteY79" fmla="*/ 4664042 h 5546035"/>
                <a:gd name="connsiteX80" fmla="*/ 7017026 w 8090452"/>
                <a:gd name="connsiteY80" fmla="*/ 4731026 h 5546035"/>
                <a:gd name="connsiteX81" fmla="*/ 6930991 w 8090452"/>
                <a:gd name="connsiteY81" fmla="*/ 4768817 h 5546035"/>
                <a:gd name="connsiteX82" fmla="*/ 6818244 w 8090452"/>
                <a:gd name="connsiteY82" fmla="*/ 4790661 h 5546035"/>
                <a:gd name="connsiteX83" fmla="*/ 6716678 w 8090452"/>
                <a:gd name="connsiteY83" fmla="*/ 4764054 h 5546035"/>
                <a:gd name="connsiteX84" fmla="*/ 6579705 w 8090452"/>
                <a:gd name="connsiteY84" fmla="*/ 4721087 h 5546035"/>
                <a:gd name="connsiteX85" fmla="*/ 6778487 w 8090452"/>
                <a:gd name="connsiteY85" fmla="*/ 4393096 h 5546035"/>
                <a:gd name="connsiteX86" fmla="*/ 6997148 w 8090452"/>
                <a:gd name="connsiteY86" fmla="*/ 3766931 h 5546035"/>
                <a:gd name="connsiteX87" fmla="*/ 6977270 w 8090452"/>
                <a:gd name="connsiteY87" fmla="*/ 3419061 h 5546035"/>
                <a:gd name="connsiteX88" fmla="*/ 6917635 w 8090452"/>
                <a:gd name="connsiteY88" fmla="*/ 2773018 h 5546035"/>
                <a:gd name="connsiteX89" fmla="*/ 6848061 w 8090452"/>
                <a:gd name="connsiteY89" fmla="*/ 2425148 h 5546035"/>
                <a:gd name="connsiteX90" fmla="*/ 6788426 w 8090452"/>
                <a:gd name="connsiteY90" fmla="*/ 2067339 h 5546035"/>
                <a:gd name="connsiteX91" fmla="*/ 6748670 w 8090452"/>
                <a:gd name="connsiteY91" fmla="*/ 1749287 h 5546035"/>
                <a:gd name="connsiteX92" fmla="*/ 6748670 w 8090452"/>
                <a:gd name="connsiteY92" fmla="*/ 1192696 h 5546035"/>
                <a:gd name="connsiteX93" fmla="*/ 6748670 w 8090452"/>
                <a:gd name="connsiteY93" fmla="*/ 685800 h 5546035"/>
                <a:gd name="connsiteX94" fmla="*/ 6798365 w 8090452"/>
                <a:gd name="connsiteY94" fmla="*/ 437322 h 5546035"/>
                <a:gd name="connsiteX95" fmla="*/ 6867939 w 8090452"/>
                <a:gd name="connsiteY95" fmla="*/ 318052 h 5546035"/>
                <a:gd name="connsiteX96" fmla="*/ 6877879 w 8090452"/>
                <a:gd name="connsiteY96" fmla="*/ 69574 h 5546035"/>
                <a:gd name="connsiteX0" fmla="*/ 6877879 w 8090452"/>
                <a:gd name="connsiteY0" fmla="*/ 69574 h 5546035"/>
                <a:gd name="connsiteX1" fmla="*/ 6708913 w 8090452"/>
                <a:gd name="connsiteY1" fmla="*/ 0 h 5546035"/>
                <a:gd name="connsiteX2" fmla="*/ 6589644 w 8090452"/>
                <a:gd name="connsiteY2" fmla="*/ 69574 h 5546035"/>
                <a:gd name="connsiteX3" fmla="*/ 6490252 w 8090452"/>
                <a:gd name="connsiteY3" fmla="*/ 268357 h 5546035"/>
                <a:gd name="connsiteX4" fmla="*/ 6440557 w 8090452"/>
                <a:gd name="connsiteY4" fmla="*/ 496957 h 5546035"/>
                <a:gd name="connsiteX5" fmla="*/ 6390861 w 8090452"/>
                <a:gd name="connsiteY5" fmla="*/ 765313 h 5546035"/>
                <a:gd name="connsiteX6" fmla="*/ 6380922 w 8090452"/>
                <a:gd name="connsiteY6" fmla="*/ 1083365 h 5546035"/>
                <a:gd name="connsiteX7" fmla="*/ 6420679 w 8090452"/>
                <a:gd name="connsiteY7" fmla="*/ 1371600 h 5546035"/>
                <a:gd name="connsiteX8" fmla="*/ 6470374 w 8090452"/>
                <a:gd name="connsiteY8" fmla="*/ 1679713 h 5546035"/>
                <a:gd name="connsiteX9" fmla="*/ 6500192 w 8090452"/>
                <a:gd name="connsiteY9" fmla="*/ 1938131 h 5546035"/>
                <a:gd name="connsiteX10" fmla="*/ 6569765 w 8090452"/>
                <a:gd name="connsiteY10" fmla="*/ 2325757 h 5546035"/>
                <a:gd name="connsiteX11" fmla="*/ 6579705 w 8090452"/>
                <a:gd name="connsiteY11" fmla="*/ 2822713 h 5546035"/>
                <a:gd name="connsiteX12" fmla="*/ 6510131 w 8090452"/>
                <a:gd name="connsiteY12" fmla="*/ 3906079 h 5546035"/>
                <a:gd name="connsiteX13" fmla="*/ 6380922 w 8090452"/>
                <a:gd name="connsiteY13" fmla="*/ 4343400 h 5546035"/>
                <a:gd name="connsiteX14" fmla="*/ 6013174 w 8090452"/>
                <a:gd name="connsiteY14" fmla="*/ 4780722 h 5546035"/>
                <a:gd name="connsiteX15" fmla="*/ 5645426 w 8090452"/>
                <a:gd name="connsiteY15" fmla="*/ 4740966 h 5546035"/>
                <a:gd name="connsiteX16" fmla="*/ 5367131 w 8090452"/>
                <a:gd name="connsiteY16" fmla="*/ 4681332 h 5546035"/>
                <a:gd name="connsiteX17" fmla="*/ 5098774 w 8090452"/>
                <a:gd name="connsiteY17" fmla="*/ 4631634 h 5546035"/>
                <a:gd name="connsiteX18" fmla="*/ 4581940 w 8090452"/>
                <a:gd name="connsiteY18" fmla="*/ 4701209 h 5546035"/>
                <a:gd name="connsiteX19" fmla="*/ 3627783 w 8090452"/>
                <a:gd name="connsiteY19" fmla="*/ 4721087 h 5546035"/>
                <a:gd name="connsiteX20" fmla="*/ 2941983 w 8090452"/>
                <a:gd name="connsiteY20" fmla="*/ 4711148 h 5546035"/>
                <a:gd name="connsiteX21" fmla="*/ 2494722 w 8090452"/>
                <a:gd name="connsiteY21" fmla="*/ 4800600 h 5546035"/>
                <a:gd name="connsiteX22" fmla="*/ 1938131 w 8090452"/>
                <a:gd name="connsiteY22" fmla="*/ 4860234 h 5546035"/>
                <a:gd name="connsiteX23" fmla="*/ 1143000 w 8090452"/>
                <a:gd name="connsiteY23" fmla="*/ 5009322 h 5546035"/>
                <a:gd name="connsiteX24" fmla="*/ 824949 w 8090452"/>
                <a:gd name="connsiteY24" fmla="*/ 5068957 h 5546035"/>
                <a:gd name="connsiteX25" fmla="*/ 367747 w 8090452"/>
                <a:gd name="connsiteY25" fmla="*/ 5307497 h 5546035"/>
                <a:gd name="connsiteX26" fmla="*/ 0 w 8090452"/>
                <a:gd name="connsiteY26" fmla="*/ 5466522 h 5546035"/>
                <a:gd name="connsiteX27" fmla="*/ 19877 w 8090452"/>
                <a:gd name="connsiteY27" fmla="*/ 5546035 h 5546035"/>
                <a:gd name="connsiteX28" fmla="*/ 208722 w 8090452"/>
                <a:gd name="connsiteY28" fmla="*/ 5426766 h 5546035"/>
                <a:gd name="connsiteX29" fmla="*/ 616226 w 8090452"/>
                <a:gd name="connsiteY29" fmla="*/ 5218044 h 5546035"/>
                <a:gd name="connsiteX30" fmla="*/ 894522 w 8090452"/>
                <a:gd name="connsiteY30" fmla="*/ 5098774 h 5546035"/>
                <a:gd name="connsiteX31" fmla="*/ 1302026 w 8090452"/>
                <a:gd name="connsiteY31" fmla="*/ 5009323 h 5546035"/>
                <a:gd name="connsiteX32" fmla="*/ 1739348 w 8090452"/>
                <a:gd name="connsiteY32" fmla="*/ 4949687 h 5546035"/>
                <a:gd name="connsiteX33" fmla="*/ 2166731 w 8090452"/>
                <a:gd name="connsiteY33" fmla="*/ 4880114 h 5546035"/>
                <a:gd name="connsiteX34" fmla="*/ 2395331 w 8090452"/>
                <a:gd name="connsiteY34" fmla="*/ 4850297 h 5546035"/>
                <a:gd name="connsiteX35" fmla="*/ 2733260 w 8090452"/>
                <a:gd name="connsiteY35" fmla="*/ 4790662 h 5546035"/>
                <a:gd name="connsiteX36" fmla="*/ 2912165 w 8090452"/>
                <a:gd name="connsiteY36" fmla="*/ 4770784 h 5546035"/>
                <a:gd name="connsiteX37" fmla="*/ 3150705 w 8090452"/>
                <a:gd name="connsiteY37" fmla="*/ 4770784 h 5546035"/>
                <a:gd name="connsiteX38" fmla="*/ 3637722 w 8090452"/>
                <a:gd name="connsiteY38" fmla="*/ 4780721 h 5546035"/>
                <a:gd name="connsiteX39" fmla="*/ 4025347 w 8090452"/>
                <a:gd name="connsiteY39" fmla="*/ 4750905 h 5546035"/>
                <a:gd name="connsiteX40" fmla="*/ 4572001 w 8090452"/>
                <a:gd name="connsiteY40" fmla="*/ 4750905 h 5546035"/>
                <a:gd name="connsiteX41" fmla="*/ 4800600 w 8090452"/>
                <a:gd name="connsiteY41" fmla="*/ 4750905 h 5546035"/>
                <a:gd name="connsiteX42" fmla="*/ 5059018 w 8090452"/>
                <a:gd name="connsiteY42" fmla="*/ 4721088 h 5546035"/>
                <a:gd name="connsiteX43" fmla="*/ 5436705 w 8090452"/>
                <a:gd name="connsiteY43" fmla="*/ 4790661 h 5546035"/>
                <a:gd name="connsiteX44" fmla="*/ 5854147 w 8090452"/>
                <a:gd name="connsiteY44" fmla="*/ 4909931 h 5546035"/>
                <a:gd name="connsiteX45" fmla="*/ 6082230 w 8090452"/>
                <a:gd name="connsiteY45" fmla="*/ 4934985 h 5546035"/>
                <a:gd name="connsiteX46" fmla="*/ 6247572 w 8090452"/>
                <a:gd name="connsiteY46" fmla="*/ 4959317 h 5546035"/>
                <a:gd name="connsiteX47" fmla="*/ 6629399 w 8090452"/>
                <a:gd name="connsiteY47" fmla="*/ 5029200 h 5546035"/>
                <a:gd name="connsiteX48" fmla="*/ 6987210 w 8090452"/>
                <a:gd name="connsiteY48" fmla="*/ 5108713 h 5546035"/>
                <a:gd name="connsiteX49" fmla="*/ 7623313 w 8090452"/>
                <a:gd name="connsiteY49" fmla="*/ 4959626 h 5546035"/>
                <a:gd name="connsiteX50" fmla="*/ 7812157 w 8090452"/>
                <a:gd name="connsiteY50" fmla="*/ 4880113 h 5546035"/>
                <a:gd name="connsiteX51" fmla="*/ 7928632 w 8090452"/>
                <a:gd name="connsiteY51" fmla="*/ 4738171 h 5546035"/>
                <a:gd name="connsiteX52" fmla="*/ 8010940 w 8090452"/>
                <a:gd name="connsiteY52" fmla="*/ 4589911 h 5546035"/>
                <a:gd name="connsiteX53" fmla="*/ 8080513 w 8090452"/>
                <a:gd name="connsiteY53" fmla="*/ 4214193 h 5546035"/>
                <a:gd name="connsiteX54" fmla="*/ 8090452 w 8090452"/>
                <a:gd name="connsiteY54" fmla="*/ 3935896 h 5546035"/>
                <a:gd name="connsiteX55" fmla="*/ 8080513 w 8090452"/>
                <a:gd name="connsiteY55" fmla="*/ 3458818 h 5546035"/>
                <a:gd name="connsiteX56" fmla="*/ 7961244 w 8090452"/>
                <a:gd name="connsiteY56" fmla="*/ 2504661 h 5546035"/>
                <a:gd name="connsiteX57" fmla="*/ 7961244 w 8090452"/>
                <a:gd name="connsiteY57" fmla="*/ 1858618 h 5546035"/>
                <a:gd name="connsiteX58" fmla="*/ 7951305 w 8090452"/>
                <a:gd name="connsiteY58" fmla="*/ 1302026 h 5546035"/>
                <a:gd name="connsiteX59" fmla="*/ 7951305 w 8090452"/>
                <a:gd name="connsiteY59" fmla="*/ 795131 h 5546035"/>
                <a:gd name="connsiteX60" fmla="*/ 7981122 w 8090452"/>
                <a:gd name="connsiteY60" fmla="*/ 417444 h 5546035"/>
                <a:gd name="connsiteX61" fmla="*/ 7981122 w 8090452"/>
                <a:gd name="connsiteY61" fmla="*/ 129209 h 5546035"/>
                <a:gd name="connsiteX62" fmla="*/ 7941365 w 8090452"/>
                <a:gd name="connsiteY62" fmla="*/ 29818 h 5546035"/>
                <a:gd name="connsiteX63" fmla="*/ 7822096 w 8090452"/>
                <a:gd name="connsiteY63" fmla="*/ 19879 h 5546035"/>
                <a:gd name="connsiteX64" fmla="*/ 7673009 w 8090452"/>
                <a:gd name="connsiteY64" fmla="*/ 208722 h 5546035"/>
                <a:gd name="connsiteX65" fmla="*/ 7643192 w 8090452"/>
                <a:gd name="connsiteY65" fmla="*/ 417444 h 5546035"/>
                <a:gd name="connsiteX66" fmla="*/ 7643192 w 8090452"/>
                <a:gd name="connsiteY66" fmla="*/ 715618 h 5546035"/>
                <a:gd name="connsiteX67" fmla="*/ 7673009 w 8090452"/>
                <a:gd name="connsiteY67" fmla="*/ 1113183 h 5546035"/>
                <a:gd name="connsiteX68" fmla="*/ 7712765 w 8090452"/>
                <a:gd name="connsiteY68" fmla="*/ 1540565 h 5546035"/>
                <a:gd name="connsiteX69" fmla="*/ 7722705 w 8090452"/>
                <a:gd name="connsiteY69" fmla="*/ 1948070 h 5546035"/>
                <a:gd name="connsiteX70" fmla="*/ 7782339 w 8090452"/>
                <a:gd name="connsiteY70" fmla="*/ 2514600 h 5546035"/>
                <a:gd name="connsiteX71" fmla="*/ 7802218 w 8090452"/>
                <a:gd name="connsiteY71" fmla="*/ 2872409 h 5546035"/>
                <a:gd name="connsiteX72" fmla="*/ 7802218 w 8090452"/>
                <a:gd name="connsiteY72" fmla="*/ 3200400 h 5546035"/>
                <a:gd name="connsiteX73" fmla="*/ 7792279 w 8090452"/>
                <a:gd name="connsiteY73" fmla="*/ 3597965 h 5546035"/>
                <a:gd name="connsiteX74" fmla="*/ 7700135 w 8090452"/>
                <a:gd name="connsiteY74" fmla="*/ 4152073 h 5546035"/>
                <a:gd name="connsiteX75" fmla="*/ 7663070 w 8090452"/>
                <a:gd name="connsiteY75" fmla="*/ 4313583 h 5546035"/>
                <a:gd name="connsiteX76" fmla="*/ 7592978 w 8090452"/>
                <a:gd name="connsiteY76" fmla="*/ 4394961 h 5546035"/>
                <a:gd name="connsiteX77" fmla="*/ 7509635 w 8090452"/>
                <a:gd name="connsiteY77" fmla="*/ 4461636 h 5546035"/>
                <a:gd name="connsiteX78" fmla="*/ 7394713 w 8090452"/>
                <a:gd name="connsiteY78" fmla="*/ 4552122 h 5546035"/>
                <a:gd name="connsiteX79" fmla="*/ 7178641 w 8090452"/>
                <a:gd name="connsiteY79" fmla="*/ 4664042 h 5546035"/>
                <a:gd name="connsiteX80" fmla="*/ 7017026 w 8090452"/>
                <a:gd name="connsiteY80" fmla="*/ 4731026 h 5546035"/>
                <a:gd name="connsiteX81" fmla="*/ 6930991 w 8090452"/>
                <a:gd name="connsiteY81" fmla="*/ 4768817 h 5546035"/>
                <a:gd name="connsiteX82" fmla="*/ 6818244 w 8090452"/>
                <a:gd name="connsiteY82" fmla="*/ 4790661 h 5546035"/>
                <a:gd name="connsiteX83" fmla="*/ 6716678 w 8090452"/>
                <a:gd name="connsiteY83" fmla="*/ 4764054 h 5546035"/>
                <a:gd name="connsiteX84" fmla="*/ 6579705 w 8090452"/>
                <a:gd name="connsiteY84" fmla="*/ 4721087 h 5546035"/>
                <a:gd name="connsiteX85" fmla="*/ 6778487 w 8090452"/>
                <a:gd name="connsiteY85" fmla="*/ 4393096 h 5546035"/>
                <a:gd name="connsiteX86" fmla="*/ 6997148 w 8090452"/>
                <a:gd name="connsiteY86" fmla="*/ 3766931 h 5546035"/>
                <a:gd name="connsiteX87" fmla="*/ 6977270 w 8090452"/>
                <a:gd name="connsiteY87" fmla="*/ 3419061 h 5546035"/>
                <a:gd name="connsiteX88" fmla="*/ 6917635 w 8090452"/>
                <a:gd name="connsiteY88" fmla="*/ 2773018 h 5546035"/>
                <a:gd name="connsiteX89" fmla="*/ 6848061 w 8090452"/>
                <a:gd name="connsiteY89" fmla="*/ 2425148 h 5546035"/>
                <a:gd name="connsiteX90" fmla="*/ 6788426 w 8090452"/>
                <a:gd name="connsiteY90" fmla="*/ 2067339 h 5546035"/>
                <a:gd name="connsiteX91" fmla="*/ 6748670 w 8090452"/>
                <a:gd name="connsiteY91" fmla="*/ 1749287 h 5546035"/>
                <a:gd name="connsiteX92" fmla="*/ 6748670 w 8090452"/>
                <a:gd name="connsiteY92" fmla="*/ 1192696 h 5546035"/>
                <a:gd name="connsiteX93" fmla="*/ 6748670 w 8090452"/>
                <a:gd name="connsiteY93" fmla="*/ 685800 h 5546035"/>
                <a:gd name="connsiteX94" fmla="*/ 6798365 w 8090452"/>
                <a:gd name="connsiteY94" fmla="*/ 437322 h 5546035"/>
                <a:gd name="connsiteX95" fmla="*/ 6867939 w 8090452"/>
                <a:gd name="connsiteY95" fmla="*/ 318052 h 5546035"/>
                <a:gd name="connsiteX96" fmla="*/ 6877879 w 8090452"/>
                <a:gd name="connsiteY96" fmla="*/ 69574 h 5546035"/>
                <a:gd name="connsiteX0" fmla="*/ 6877879 w 8090452"/>
                <a:gd name="connsiteY0" fmla="*/ 69574 h 5546035"/>
                <a:gd name="connsiteX1" fmla="*/ 6708913 w 8090452"/>
                <a:gd name="connsiteY1" fmla="*/ 0 h 5546035"/>
                <a:gd name="connsiteX2" fmla="*/ 6589644 w 8090452"/>
                <a:gd name="connsiteY2" fmla="*/ 69574 h 5546035"/>
                <a:gd name="connsiteX3" fmla="*/ 6490252 w 8090452"/>
                <a:gd name="connsiteY3" fmla="*/ 268357 h 5546035"/>
                <a:gd name="connsiteX4" fmla="*/ 6440557 w 8090452"/>
                <a:gd name="connsiteY4" fmla="*/ 496957 h 5546035"/>
                <a:gd name="connsiteX5" fmla="*/ 6390861 w 8090452"/>
                <a:gd name="connsiteY5" fmla="*/ 765313 h 5546035"/>
                <a:gd name="connsiteX6" fmla="*/ 6380922 w 8090452"/>
                <a:gd name="connsiteY6" fmla="*/ 1083365 h 5546035"/>
                <a:gd name="connsiteX7" fmla="*/ 6420679 w 8090452"/>
                <a:gd name="connsiteY7" fmla="*/ 1371600 h 5546035"/>
                <a:gd name="connsiteX8" fmla="*/ 6470374 w 8090452"/>
                <a:gd name="connsiteY8" fmla="*/ 1679713 h 5546035"/>
                <a:gd name="connsiteX9" fmla="*/ 6500192 w 8090452"/>
                <a:gd name="connsiteY9" fmla="*/ 1938131 h 5546035"/>
                <a:gd name="connsiteX10" fmla="*/ 6569765 w 8090452"/>
                <a:gd name="connsiteY10" fmla="*/ 2325757 h 5546035"/>
                <a:gd name="connsiteX11" fmla="*/ 6579705 w 8090452"/>
                <a:gd name="connsiteY11" fmla="*/ 2822713 h 5546035"/>
                <a:gd name="connsiteX12" fmla="*/ 6510131 w 8090452"/>
                <a:gd name="connsiteY12" fmla="*/ 3906079 h 5546035"/>
                <a:gd name="connsiteX13" fmla="*/ 6380922 w 8090452"/>
                <a:gd name="connsiteY13" fmla="*/ 4343400 h 5546035"/>
                <a:gd name="connsiteX14" fmla="*/ 6013174 w 8090452"/>
                <a:gd name="connsiteY14" fmla="*/ 4780722 h 5546035"/>
                <a:gd name="connsiteX15" fmla="*/ 5645426 w 8090452"/>
                <a:gd name="connsiteY15" fmla="*/ 4740966 h 5546035"/>
                <a:gd name="connsiteX16" fmla="*/ 5367131 w 8090452"/>
                <a:gd name="connsiteY16" fmla="*/ 4681332 h 5546035"/>
                <a:gd name="connsiteX17" fmla="*/ 5098774 w 8090452"/>
                <a:gd name="connsiteY17" fmla="*/ 4631634 h 5546035"/>
                <a:gd name="connsiteX18" fmla="*/ 4581940 w 8090452"/>
                <a:gd name="connsiteY18" fmla="*/ 4701209 h 5546035"/>
                <a:gd name="connsiteX19" fmla="*/ 3627783 w 8090452"/>
                <a:gd name="connsiteY19" fmla="*/ 4721087 h 5546035"/>
                <a:gd name="connsiteX20" fmla="*/ 2941983 w 8090452"/>
                <a:gd name="connsiteY20" fmla="*/ 4711148 h 5546035"/>
                <a:gd name="connsiteX21" fmla="*/ 2494722 w 8090452"/>
                <a:gd name="connsiteY21" fmla="*/ 4800600 h 5546035"/>
                <a:gd name="connsiteX22" fmla="*/ 1938131 w 8090452"/>
                <a:gd name="connsiteY22" fmla="*/ 4860234 h 5546035"/>
                <a:gd name="connsiteX23" fmla="*/ 1143000 w 8090452"/>
                <a:gd name="connsiteY23" fmla="*/ 5009322 h 5546035"/>
                <a:gd name="connsiteX24" fmla="*/ 824949 w 8090452"/>
                <a:gd name="connsiteY24" fmla="*/ 5068957 h 5546035"/>
                <a:gd name="connsiteX25" fmla="*/ 367747 w 8090452"/>
                <a:gd name="connsiteY25" fmla="*/ 5307497 h 5546035"/>
                <a:gd name="connsiteX26" fmla="*/ 0 w 8090452"/>
                <a:gd name="connsiteY26" fmla="*/ 5466522 h 5546035"/>
                <a:gd name="connsiteX27" fmla="*/ 19877 w 8090452"/>
                <a:gd name="connsiteY27" fmla="*/ 5546035 h 5546035"/>
                <a:gd name="connsiteX28" fmla="*/ 208722 w 8090452"/>
                <a:gd name="connsiteY28" fmla="*/ 5426766 h 5546035"/>
                <a:gd name="connsiteX29" fmla="*/ 616226 w 8090452"/>
                <a:gd name="connsiteY29" fmla="*/ 5218044 h 5546035"/>
                <a:gd name="connsiteX30" fmla="*/ 894522 w 8090452"/>
                <a:gd name="connsiteY30" fmla="*/ 5098774 h 5546035"/>
                <a:gd name="connsiteX31" fmla="*/ 1302026 w 8090452"/>
                <a:gd name="connsiteY31" fmla="*/ 5009323 h 5546035"/>
                <a:gd name="connsiteX32" fmla="*/ 1739348 w 8090452"/>
                <a:gd name="connsiteY32" fmla="*/ 4949687 h 5546035"/>
                <a:gd name="connsiteX33" fmla="*/ 2166731 w 8090452"/>
                <a:gd name="connsiteY33" fmla="*/ 4880114 h 5546035"/>
                <a:gd name="connsiteX34" fmla="*/ 2395331 w 8090452"/>
                <a:gd name="connsiteY34" fmla="*/ 4850297 h 5546035"/>
                <a:gd name="connsiteX35" fmla="*/ 2733260 w 8090452"/>
                <a:gd name="connsiteY35" fmla="*/ 4790662 h 5546035"/>
                <a:gd name="connsiteX36" fmla="*/ 2912165 w 8090452"/>
                <a:gd name="connsiteY36" fmla="*/ 4770784 h 5546035"/>
                <a:gd name="connsiteX37" fmla="*/ 3150705 w 8090452"/>
                <a:gd name="connsiteY37" fmla="*/ 4770784 h 5546035"/>
                <a:gd name="connsiteX38" fmla="*/ 3637722 w 8090452"/>
                <a:gd name="connsiteY38" fmla="*/ 4780721 h 5546035"/>
                <a:gd name="connsiteX39" fmla="*/ 4025347 w 8090452"/>
                <a:gd name="connsiteY39" fmla="*/ 4750905 h 5546035"/>
                <a:gd name="connsiteX40" fmla="*/ 4572001 w 8090452"/>
                <a:gd name="connsiteY40" fmla="*/ 4750905 h 5546035"/>
                <a:gd name="connsiteX41" fmla="*/ 4800600 w 8090452"/>
                <a:gd name="connsiteY41" fmla="*/ 4750905 h 5546035"/>
                <a:gd name="connsiteX42" fmla="*/ 5059018 w 8090452"/>
                <a:gd name="connsiteY42" fmla="*/ 4721088 h 5546035"/>
                <a:gd name="connsiteX43" fmla="*/ 5436705 w 8090452"/>
                <a:gd name="connsiteY43" fmla="*/ 4790661 h 5546035"/>
                <a:gd name="connsiteX44" fmla="*/ 5854147 w 8090452"/>
                <a:gd name="connsiteY44" fmla="*/ 4909931 h 5546035"/>
                <a:gd name="connsiteX45" fmla="*/ 6082230 w 8090452"/>
                <a:gd name="connsiteY45" fmla="*/ 4934985 h 5546035"/>
                <a:gd name="connsiteX46" fmla="*/ 6247572 w 8090452"/>
                <a:gd name="connsiteY46" fmla="*/ 4959317 h 5546035"/>
                <a:gd name="connsiteX47" fmla="*/ 6629399 w 8090452"/>
                <a:gd name="connsiteY47" fmla="*/ 5029200 h 5546035"/>
                <a:gd name="connsiteX48" fmla="*/ 6987210 w 8090452"/>
                <a:gd name="connsiteY48" fmla="*/ 5108713 h 5546035"/>
                <a:gd name="connsiteX49" fmla="*/ 7623313 w 8090452"/>
                <a:gd name="connsiteY49" fmla="*/ 4959626 h 5546035"/>
                <a:gd name="connsiteX50" fmla="*/ 7812157 w 8090452"/>
                <a:gd name="connsiteY50" fmla="*/ 4880113 h 5546035"/>
                <a:gd name="connsiteX51" fmla="*/ 7928632 w 8090452"/>
                <a:gd name="connsiteY51" fmla="*/ 4738171 h 5546035"/>
                <a:gd name="connsiteX52" fmla="*/ 8010940 w 8090452"/>
                <a:gd name="connsiteY52" fmla="*/ 4589911 h 5546035"/>
                <a:gd name="connsiteX53" fmla="*/ 8080513 w 8090452"/>
                <a:gd name="connsiteY53" fmla="*/ 4214193 h 5546035"/>
                <a:gd name="connsiteX54" fmla="*/ 8090452 w 8090452"/>
                <a:gd name="connsiteY54" fmla="*/ 3935896 h 5546035"/>
                <a:gd name="connsiteX55" fmla="*/ 8080513 w 8090452"/>
                <a:gd name="connsiteY55" fmla="*/ 3458818 h 5546035"/>
                <a:gd name="connsiteX56" fmla="*/ 7961244 w 8090452"/>
                <a:gd name="connsiteY56" fmla="*/ 2504661 h 5546035"/>
                <a:gd name="connsiteX57" fmla="*/ 7961244 w 8090452"/>
                <a:gd name="connsiteY57" fmla="*/ 1858618 h 5546035"/>
                <a:gd name="connsiteX58" fmla="*/ 7951305 w 8090452"/>
                <a:gd name="connsiteY58" fmla="*/ 1302026 h 5546035"/>
                <a:gd name="connsiteX59" fmla="*/ 7951305 w 8090452"/>
                <a:gd name="connsiteY59" fmla="*/ 795131 h 5546035"/>
                <a:gd name="connsiteX60" fmla="*/ 7981122 w 8090452"/>
                <a:gd name="connsiteY60" fmla="*/ 417444 h 5546035"/>
                <a:gd name="connsiteX61" fmla="*/ 7981122 w 8090452"/>
                <a:gd name="connsiteY61" fmla="*/ 129209 h 5546035"/>
                <a:gd name="connsiteX62" fmla="*/ 7941365 w 8090452"/>
                <a:gd name="connsiteY62" fmla="*/ 29818 h 5546035"/>
                <a:gd name="connsiteX63" fmla="*/ 7822096 w 8090452"/>
                <a:gd name="connsiteY63" fmla="*/ 19879 h 5546035"/>
                <a:gd name="connsiteX64" fmla="*/ 7673009 w 8090452"/>
                <a:gd name="connsiteY64" fmla="*/ 208722 h 5546035"/>
                <a:gd name="connsiteX65" fmla="*/ 7643192 w 8090452"/>
                <a:gd name="connsiteY65" fmla="*/ 417444 h 5546035"/>
                <a:gd name="connsiteX66" fmla="*/ 7643192 w 8090452"/>
                <a:gd name="connsiteY66" fmla="*/ 715618 h 5546035"/>
                <a:gd name="connsiteX67" fmla="*/ 7673009 w 8090452"/>
                <a:gd name="connsiteY67" fmla="*/ 1113183 h 5546035"/>
                <a:gd name="connsiteX68" fmla="*/ 7712765 w 8090452"/>
                <a:gd name="connsiteY68" fmla="*/ 1540565 h 5546035"/>
                <a:gd name="connsiteX69" fmla="*/ 7722705 w 8090452"/>
                <a:gd name="connsiteY69" fmla="*/ 1948070 h 5546035"/>
                <a:gd name="connsiteX70" fmla="*/ 7782339 w 8090452"/>
                <a:gd name="connsiteY70" fmla="*/ 2514600 h 5546035"/>
                <a:gd name="connsiteX71" fmla="*/ 7802218 w 8090452"/>
                <a:gd name="connsiteY71" fmla="*/ 2872409 h 5546035"/>
                <a:gd name="connsiteX72" fmla="*/ 7802218 w 8090452"/>
                <a:gd name="connsiteY72" fmla="*/ 3200400 h 5546035"/>
                <a:gd name="connsiteX73" fmla="*/ 7792279 w 8090452"/>
                <a:gd name="connsiteY73" fmla="*/ 3597965 h 5546035"/>
                <a:gd name="connsiteX74" fmla="*/ 7700135 w 8090452"/>
                <a:gd name="connsiteY74" fmla="*/ 4152073 h 5546035"/>
                <a:gd name="connsiteX75" fmla="*/ 7663070 w 8090452"/>
                <a:gd name="connsiteY75" fmla="*/ 4313583 h 5546035"/>
                <a:gd name="connsiteX76" fmla="*/ 7592978 w 8090452"/>
                <a:gd name="connsiteY76" fmla="*/ 4394961 h 5546035"/>
                <a:gd name="connsiteX77" fmla="*/ 7509635 w 8090452"/>
                <a:gd name="connsiteY77" fmla="*/ 4461636 h 5546035"/>
                <a:gd name="connsiteX78" fmla="*/ 7394713 w 8090452"/>
                <a:gd name="connsiteY78" fmla="*/ 4552122 h 5546035"/>
                <a:gd name="connsiteX79" fmla="*/ 7178641 w 8090452"/>
                <a:gd name="connsiteY79" fmla="*/ 4664042 h 5546035"/>
                <a:gd name="connsiteX80" fmla="*/ 7017026 w 8090452"/>
                <a:gd name="connsiteY80" fmla="*/ 4731026 h 5546035"/>
                <a:gd name="connsiteX81" fmla="*/ 6930991 w 8090452"/>
                <a:gd name="connsiteY81" fmla="*/ 4768817 h 5546035"/>
                <a:gd name="connsiteX82" fmla="*/ 6818244 w 8090452"/>
                <a:gd name="connsiteY82" fmla="*/ 4790661 h 5546035"/>
                <a:gd name="connsiteX83" fmla="*/ 6716678 w 8090452"/>
                <a:gd name="connsiteY83" fmla="*/ 4764054 h 5546035"/>
                <a:gd name="connsiteX84" fmla="*/ 6579705 w 8090452"/>
                <a:gd name="connsiteY84" fmla="*/ 4721087 h 5546035"/>
                <a:gd name="connsiteX85" fmla="*/ 6778487 w 8090452"/>
                <a:gd name="connsiteY85" fmla="*/ 4393096 h 5546035"/>
                <a:gd name="connsiteX86" fmla="*/ 6997148 w 8090452"/>
                <a:gd name="connsiteY86" fmla="*/ 3766931 h 5546035"/>
                <a:gd name="connsiteX87" fmla="*/ 6977270 w 8090452"/>
                <a:gd name="connsiteY87" fmla="*/ 3419061 h 5546035"/>
                <a:gd name="connsiteX88" fmla="*/ 6917635 w 8090452"/>
                <a:gd name="connsiteY88" fmla="*/ 2773018 h 5546035"/>
                <a:gd name="connsiteX89" fmla="*/ 6848061 w 8090452"/>
                <a:gd name="connsiteY89" fmla="*/ 2425148 h 5546035"/>
                <a:gd name="connsiteX90" fmla="*/ 6788426 w 8090452"/>
                <a:gd name="connsiteY90" fmla="*/ 2067339 h 5546035"/>
                <a:gd name="connsiteX91" fmla="*/ 6748670 w 8090452"/>
                <a:gd name="connsiteY91" fmla="*/ 1749287 h 5546035"/>
                <a:gd name="connsiteX92" fmla="*/ 6748670 w 8090452"/>
                <a:gd name="connsiteY92" fmla="*/ 1192696 h 5546035"/>
                <a:gd name="connsiteX93" fmla="*/ 6748670 w 8090452"/>
                <a:gd name="connsiteY93" fmla="*/ 685800 h 5546035"/>
                <a:gd name="connsiteX94" fmla="*/ 6798365 w 8090452"/>
                <a:gd name="connsiteY94" fmla="*/ 437322 h 5546035"/>
                <a:gd name="connsiteX95" fmla="*/ 6867939 w 8090452"/>
                <a:gd name="connsiteY95" fmla="*/ 318052 h 5546035"/>
                <a:gd name="connsiteX96" fmla="*/ 6877879 w 8090452"/>
                <a:gd name="connsiteY96" fmla="*/ 69574 h 5546035"/>
                <a:gd name="connsiteX0" fmla="*/ 6877879 w 8090452"/>
                <a:gd name="connsiteY0" fmla="*/ 69574 h 5546035"/>
                <a:gd name="connsiteX1" fmla="*/ 6708913 w 8090452"/>
                <a:gd name="connsiteY1" fmla="*/ 0 h 5546035"/>
                <a:gd name="connsiteX2" fmla="*/ 6589644 w 8090452"/>
                <a:gd name="connsiteY2" fmla="*/ 69574 h 5546035"/>
                <a:gd name="connsiteX3" fmla="*/ 6490252 w 8090452"/>
                <a:gd name="connsiteY3" fmla="*/ 268357 h 5546035"/>
                <a:gd name="connsiteX4" fmla="*/ 6440557 w 8090452"/>
                <a:gd name="connsiteY4" fmla="*/ 496957 h 5546035"/>
                <a:gd name="connsiteX5" fmla="*/ 6390861 w 8090452"/>
                <a:gd name="connsiteY5" fmla="*/ 765313 h 5546035"/>
                <a:gd name="connsiteX6" fmla="*/ 6380922 w 8090452"/>
                <a:gd name="connsiteY6" fmla="*/ 1083365 h 5546035"/>
                <a:gd name="connsiteX7" fmla="*/ 6420679 w 8090452"/>
                <a:gd name="connsiteY7" fmla="*/ 1371600 h 5546035"/>
                <a:gd name="connsiteX8" fmla="*/ 6470374 w 8090452"/>
                <a:gd name="connsiteY8" fmla="*/ 1679713 h 5546035"/>
                <a:gd name="connsiteX9" fmla="*/ 6500192 w 8090452"/>
                <a:gd name="connsiteY9" fmla="*/ 1938131 h 5546035"/>
                <a:gd name="connsiteX10" fmla="*/ 6569765 w 8090452"/>
                <a:gd name="connsiteY10" fmla="*/ 2325757 h 5546035"/>
                <a:gd name="connsiteX11" fmla="*/ 6579705 w 8090452"/>
                <a:gd name="connsiteY11" fmla="*/ 2822713 h 5546035"/>
                <a:gd name="connsiteX12" fmla="*/ 6510131 w 8090452"/>
                <a:gd name="connsiteY12" fmla="*/ 3906079 h 5546035"/>
                <a:gd name="connsiteX13" fmla="*/ 6380922 w 8090452"/>
                <a:gd name="connsiteY13" fmla="*/ 4343400 h 5546035"/>
                <a:gd name="connsiteX14" fmla="*/ 6013174 w 8090452"/>
                <a:gd name="connsiteY14" fmla="*/ 4780722 h 5546035"/>
                <a:gd name="connsiteX15" fmla="*/ 5645426 w 8090452"/>
                <a:gd name="connsiteY15" fmla="*/ 4740966 h 5546035"/>
                <a:gd name="connsiteX16" fmla="*/ 5367131 w 8090452"/>
                <a:gd name="connsiteY16" fmla="*/ 4681332 h 5546035"/>
                <a:gd name="connsiteX17" fmla="*/ 5098774 w 8090452"/>
                <a:gd name="connsiteY17" fmla="*/ 4631634 h 5546035"/>
                <a:gd name="connsiteX18" fmla="*/ 4581940 w 8090452"/>
                <a:gd name="connsiteY18" fmla="*/ 4701209 h 5546035"/>
                <a:gd name="connsiteX19" fmla="*/ 3627783 w 8090452"/>
                <a:gd name="connsiteY19" fmla="*/ 4721087 h 5546035"/>
                <a:gd name="connsiteX20" fmla="*/ 2941983 w 8090452"/>
                <a:gd name="connsiteY20" fmla="*/ 4711148 h 5546035"/>
                <a:gd name="connsiteX21" fmla="*/ 2494722 w 8090452"/>
                <a:gd name="connsiteY21" fmla="*/ 4800600 h 5546035"/>
                <a:gd name="connsiteX22" fmla="*/ 1938131 w 8090452"/>
                <a:gd name="connsiteY22" fmla="*/ 4860234 h 5546035"/>
                <a:gd name="connsiteX23" fmla="*/ 1143000 w 8090452"/>
                <a:gd name="connsiteY23" fmla="*/ 5009322 h 5546035"/>
                <a:gd name="connsiteX24" fmla="*/ 824949 w 8090452"/>
                <a:gd name="connsiteY24" fmla="*/ 5068957 h 5546035"/>
                <a:gd name="connsiteX25" fmla="*/ 367747 w 8090452"/>
                <a:gd name="connsiteY25" fmla="*/ 5307497 h 5546035"/>
                <a:gd name="connsiteX26" fmla="*/ 0 w 8090452"/>
                <a:gd name="connsiteY26" fmla="*/ 5466522 h 5546035"/>
                <a:gd name="connsiteX27" fmla="*/ 19877 w 8090452"/>
                <a:gd name="connsiteY27" fmla="*/ 5546035 h 5546035"/>
                <a:gd name="connsiteX28" fmla="*/ 208722 w 8090452"/>
                <a:gd name="connsiteY28" fmla="*/ 5426766 h 5546035"/>
                <a:gd name="connsiteX29" fmla="*/ 616226 w 8090452"/>
                <a:gd name="connsiteY29" fmla="*/ 5218044 h 5546035"/>
                <a:gd name="connsiteX30" fmla="*/ 894522 w 8090452"/>
                <a:gd name="connsiteY30" fmla="*/ 5098774 h 5546035"/>
                <a:gd name="connsiteX31" fmla="*/ 1302026 w 8090452"/>
                <a:gd name="connsiteY31" fmla="*/ 5009323 h 5546035"/>
                <a:gd name="connsiteX32" fmla="*/ 1739348 w 8090452"/>
                <a:gd name="connsiteY32" fmla="*/ 4949687 h 5546035"/>
                <a:gd name="connsiteX33" fmla="*/ 2166731 w 8090452"/>
                <a:gd name="connsiteY33" fmla="*/ 4880114 h 5546035"/>
                <a:gd name="connsiteX34" fmla="*/ 2395331 w 8090452"/>
                <a:gd name="connsiteY34" fmla="*/ 4850297 h 5546035"/>
                <a:gd name="connsiteX35" fmla="*/ 2733260 w 8090452"/>
                <a:gd name="connsiteY35" fmla="*/ 4790662 h 5546035"/>
                <a:gd name="connsiteX36" fmla="*/ 2912165 w 8090452"/>
                <a:gd name="connsiteY36" fmla="*/ 4770784 h 5546035"/>
                <a:gd name="connsiteX37" fmla="*/ 3150705 w 8090452"/>
                <a:gd name="connsiteY37" fmla="*/ 4770784 h 5546035"/>
                <a:gd name="connsiteX38" fmla="*/ 3637722 w 8090452"/>
                <a:gd name="connsiteY38" fmla="*/ 4780721 h 5546035"/>
                <a:gd name="connsiteX39" fmla="*/ 4025347 w 8090452"/>
                <a:gd name="connsiteY39" fmla="*/ 4750905 h 5546035"/>
                <a:gd name="connsiteX40" fmla="*/ 4572001 w 8090452"/>
                <a:gd name="connsiteY40" fmla="*/ 4750905 h 5546035"/>
                <a:gd name="connsiteX41" fmla="*/ 4800600 w 8090452"/>
                <a:gd name="connsiteY41" fmla="*/ 4750905 h 5546035"/>
                <a:gd name="connsiteX42" fmla="*/ 5059018 w 8090452"/>
                <a:gd name="connsiteY42" fmla="*/ 4721088 h 5546035"/>
                <a:gd name="connsiteX43" fmla="*/ 5436705 w 8090452"/>
                <a:gd name="connsiteY43" fmla="*/ 4790661 h 5546035"/>
                <a:gd name="connsiteX44" fmla="*/ 5854147 w 8090452"/>
                <a:gd name="connsiteY44" fmla="*/ 4909931 h 5546035"/>
                <a:gd name="connsiteX45" fmla="*/ 6082230 w 8090452"/>
                <a:gd name="connsiteY45" fmla="*/ 4934985 h 5546035"/>
                <a:gd name="connsiteX46" fmla="*/ 6247572 w 8090452"/>
                <a:gd name="connsiteY46" fmla="*/ 4959317 h 5546035"/>
                <a:gd name="connsiteX47" fmla="*/ 6629399 w 8090452"/>
                <a:gd name="connsiteY47" fmla="*/ 5029200 h 5546035"/>
                <a:gd name="connsiteX48" fmla="*/ 6797641 w 8090452"/>
                <a:gd name="connsiteY48" fmla="*/ 5073617 h 5546035"/>
                <a:gd name="connsiteX49" fmla="*/ 6987210 w 8090452"/>
                <a:gd name="connsiteY49" fmla="*/ 5108713 h 5546035"/>
                <a:gd name="connsiteX50" fmla="*/ 7623313 w 8090452"/>
                <a:gd name="connsiteY50" fmla="*/ 4959626 h 5546035"/>
                <a:gd name="connsiteX51" fmla="*/ 7812157 w 8090452"/>
                <a:gd name="connsiteY51" fmla="*/ 4880113 h 5546035"/>
                <a:gd name="connsiteX52" fmla="*/ 7928632 w 8090452"/>
                <a:gd name="connsiteY52" fmla="*/ 4738171 h 5546035"/>
                <a:gd name="connsiteX53" fmla="*/ 8010940 w 8090452"/>
                <a:gd name="connsiteY53" fmla="*/ 4589911 h 5546035"/>
                <a:gd name="connsiteX54" fmla="*/ 8080513 w 8090452"/>
                <a:gd name="connsiteY54" fmla="*/ 4214193 h 5546035"/>
                <a:gd name="connsiteX55" fmla="*/ 8090452 w 8090452"/>
                <a:gd name="connsiteY55" fmla="*/ 3935896 h 5546035"/>
                <a:gd name="connsiteX56" fmla="*/ 8080513 w 8090452"/>
                <a:gd name="connsiteY56" fmla="*/ 3458818 h 5546035"/>
                <a:gd name="connsiteX57" fmla="*/ 7961244 w 8090452"/>
                <a:gd name="connsiteY57" fmla="*/ 2504661 h 5546035"/>
                <a:gd name="connsiteX58" fmla="*/ 7961244 w 8090452"/>
                <a:gd name="connsiteY58" fmla="*/ 1858618 h 5546035"/>
                <a:gd name="connsiteX59" fmla="*/ 7951305 w 8090452"/>
                <a:gd name="connsiteY59" fmla="*/ 1302026 h 5546035"/>
                <a:gd name="connsiteX60" fmla="*/ 7951305 w 8090452"/>
                <a:gd name="connsiteY60" fmla="*/ 795131 h 5546035"/>
                <a:gd name="connsiteX61" fmla="*/ 7981122 w 8090452"/>
                <a:gd name="connsiteY61" fmla="*/ 417444 h 5546035"/>
                <a:gd name="connsiteX62" fmla="*/ 7981122 w 8090452"/>
                <a:gd name="connsiteY62" fmla="*/ 129209 h 5546035"/>
                <a:gd name="connsiteX63" fmla="*/ 7941365 w 8090452"/>
                <a:gd name="connsiteY63" fmla="*/ 29818 h 5546035"/>
                <a:gd name="connsiteX64" fmla="*/ 7822096 w 8090452"/>
                <a:gd name="connsiteY64" fmla="*/ 19879 h 5546035"/>
                <a:gd name="connsiteX65" fmla="*/ 7673009 w 8090452"/>
                <a:gd name="connsiteY65" fmla="*/ 208722 h 5546035"/>
                <a:gd name="connsiteX66" fmla="*/ 7643192 w 8090452"/>
                <a:gd name="connsiteY66" fmla="*/ 417444 h 5546035"/>
                <a:gd name="connsiteX67" fmla="*/ 7643192 w 8090452"/>
                <a:gd name="connsiteY67" fmla="*/ 715618 h 5546035"/>
                <a:gd name="connsiteX68" fmla="*/ 7673009 w 8090452"/>
                <a:gd name="connsiteY68" fmla="*/ 1113183 h 5546035"/>
                <a:gd name="connsiteX69" fmla="*/ 7712765 w 8090452"/>
                <a:gd name="connsiteY69" fmla="*/ 1540565 h 5546035"/>
                <a:gd name="connsiteX70" fmla="*/ 7722705 w 8090452"/>
                <a:gd name="connsiteY70" fmla="*/ 1948070 h 5546035"/>
                <a:gd name="connsiteX71" fmla="*/ 7782339 w 8090452"/>
                <a:gd name="connsiteY71" fmla="*/ 2514600 h 5546035"/>
                <a:gd name="connsiteX72" fmla="*/ 7802218 w 8090452"/>
                <a:gd name="connsiteY72" fmla="*/ 2872409 h 5546035"/>
                <a:gd name="connsiteX73" fmla="*/ 7802218 w 8090452"/>
                <a:gd name="connsiteY73" fmla="*/ 3200400 h 5546035"/>
                <a:gd name="connsiteX74" fmla="*/ 7792279 w 8090452"/>
                <a:gd name="connsiteY74" fmla="*/ 3597965 h 5546035"/>
                <a:gd name="connsiteX75" fmla="*/ 7700135 w 8090452"/>
                <a:gd name="connsiteY75" fmla="*/ 4152073 h 5546035"/>
                <a:gd name="connsiteX76" fmla="*/ 7663070 w 8090452"/>
                <a:gd name="connsiteY76" fmla="*/ 4313583 h 5546035"/>
                <a:gd name="connsiteX77" fmla="*/ 7592978 w 8090452"/>
                <a:gd name="connsiteY77" fmla="*/ 4394961 h 5546035"/>
                <a:gd name="connsiteX78" fmla="*/ 7509635 w 8090452"/>
                <a:gd name="connsiteY78" fmla="*/ 4461636 h 5546035"/>
                <a:gd name="connsiteX79" fmla="*/ 7394713 w 8090452"/>
                <a:gd name="connsiteY79" fmla="*/ 4552122 h 5546035"/>
                <a:gd name="connsiteX80" fmla="*/ 7178641 w 8090452"/>
                <a:gd name="connsiteY80" fmla="*/ 4664042 h 5546035"/>
                <a:gd name="connsiteX81" fmla="*/ 7017026 w 8090452"/>
                <a:gd name="connsiteY81" fmla="*/ 4731026 h 5546035"/>
                <a:gd name="connsiteX82" fmla="*/ 6930991 w 8090452"/>
                <a:gd name="connsiteY82" fmla="*/ 4768817 h 5546035"/>
                <a:gd name="connsiteX83" fmla="*/ 6818244 w 8090452"/>
                <a:gd name="connsiteY83" fmla="*/ 4790661 h 5546035"/>
                <a:gd name="connsiteX84" fmla="*/ 6716678 w 8090452"/>
                <a:gd name="connsiteY84" fmla="*/ 4764054 h 5546035"/>
                <a:gd name="connsiteX85" fmla="*/ 6579705 w 8090452"/>
                <a:gd name="connsiteY85" fmla="*/ 4721087 h 5546035"/>
                <a:gd name="connsiteX86" fmla="*/ 6778487 w 8090452"/>
                <a:gd name="connsiteY86" fmla="*/ 4393096 h 5546035"/>
                <a:gd name="connsiteX87" fmla="*/ 6997148 w 8090452"/>
                <a:gd name="connsiteY87" fmla="*/ 3766931 h 5546035"/>
                <a:gd name="connsiteX88" fmla="*/ 6977270 w 8090452"/>
                <a:gd name="connsiteY88" fmla="*/ 3419061 h 5546035"/>
                <a:gd name="connsiteX89" fmla="*/ 6917635 w 8090452"/>
                <a:gd name="connsiteY89" fmla="*/ 2773018 h 5546035"/>
                <a:gd name="connsiteX90" fmla="*/ 6848061 w 8090452"/>
                <a:gd name="connsiteY90" fmla="*/ 2425148 h 5546035"/>
                <a:gd name="connsiteX91" fmla="*/ 6788426 w 8090452"/>
                <a:gd name="connsiteY91" fmla="*/ 2067339 h 5546035"/>
                <a:gd name="connsiteX92" fmla="*/ 6748670 w 8090452"/>
                <a:gd name="connsiteY92" fmla="*/ 1749287 h 5546035"/>
                <a:gd name="connsiteX93" fmla="*/ 6748670 w 8090452"/>
                <a:gd name="connsiteY93" fmla="*/ 1192696 h 5546035"/>
                <a:gd name="connsiteX94" fmla="*/ 6748670 w 8090452"/>
                <a:gd name="connsiteY94" fmla="*/ 685800 h 5546035"/>
                <a:gd name="connsiteX95" fmla="*/ 6798365 w 8090452"/>
                <a:gd name="connsiteY95" fmla="*/ 437322 h 5546035"/>
                <a:gd name="connsiteX96" fmla="*/ 6867939 w 8090452"/>
                <a:gd name="connsiteY96" fmla="*/ 318052 h 5546035"/>
                <a:gd name="connsiteX97" fmla="*/ 6877879 w 8090452"/>
                <a:gd name="connsiteY97" fmla="*/ 69574 h 5546035"/>
                <a:gd name="connsiteX0" fmla="*/ 6877879 w 8090452"/>
                <a:gd name="connsiteY0" fmla="*/ 69574 h 5546035"/>
                <a:gd name="connsiteX1" fmla="*/ 6708913 w 8090452"/>
                <a:gd name="connsiteY1" fmla="*/ 0 h 5546035"/>
                <a:gd name="connsiteX2" fmla="*/ 6589644 w 8090452"/>
                <a:gd name="connsiteY2" fmla="*/ 69574 h 5546035"/>
                <a:gd name="connsiteX3" fmla="*/ 6490252 w 8090452"/>
                <a:gd name="connsiteY3" fmla="*/ 268357 h 5546035"/>
                <a:gd name="connsiteX4" fmla="*/ 6440557 w 8090452"/>
                <a:gd name="connsiteY4" fmla="*/ 496957 h 5546035"/>
                <a:gd name="connsiteX5" fmla="*/ 6390861 w 8090452"/>
                <a:gd name="connsiteY5" fmla="*/ 765313 h 5546035"/>
                <a:gd name="connsiteX6" fmla="*/ 6380922 w 8090452"/>
                <a:gd name="connsiteY6" fmla="*/ 1083365 h 5546035"/>
                <a:gd name="connsiteX7" fmla="*/ 6420679 w 8090452"/>
                <a:gd name="connsiteY7" fmla="*/ 1371600 h 5546035"/>
                <a:gd name="connsiteX8" fmla="*/ 6470374 w 8090452"/>
                <a:gd name="connsiteY8" fmla="*/ 1679713 h 5546035"/>
                <a:gd name="connsiteX9" fmla="*/ 6500192 w 8090452"/>
                <a:gd name="connsiteY9" fmla="*/ 1938131 h 5546035"/>
                <a:gd name="connsiteX10" fmla="*/ 6569765 w 8090452"/>
                <a:gd name="connsiteY10" fmla="*/ 2325757 h 5546035"/>
                <a:gd name="connsiteX11" fmla="*/ 6579705 w 8090452"/>
                <a:gd name="connsiteY11" fmla="*/ 2822713 h 5546035"/>
                <a:gd name="connsiteX12" fmla="*/ 6510131 w 8090452"/>
                <a:gd name="connsiteY12" fmla="*/ 3906079 h 5546035"/>
                <a:gd name="connsiteX13" fmla="*/ 6380922 w 8090452"/>
                <a:gd name="connsiteY13" fmla="*/ 4343400 h 5546035"/>
                <a:gd name="connsiteX14" fmla="*/ 6013174 w 8090452"/>
                <a:gd name="connsiteY14" fmla="*/ 4780722 h 5546035"/>
                <a:gd name="connsiteX15" fmla="*/ 5645426 w 8090452"/>
                <a:gd name="connsiteY15" fmla="*/ 4740966 h 5546035"/>
                <a:gd name="connsiteX16" fmla="*/ 5367131 w 8090452"/>
                <a:gd name="connsiteY16" fmla="*/ 4681332 h 5546035"/>
                <a:gd name="connsiteX17" fmla="*/ 5098774 w 8090452"/>
                <a:gd name="connsiteY17" fmla="*/ 4631634 h 5546035"/>
                <a:gd name="connsiteX18" fmla="*/ 4581940 w 8090452"/>
                <a:gd name="connsiteY18" fmla="*/ 4701209 h 5546035"/>
                <a:gd name="connsiteX19" fmla="*/ 3627783 w 8090452"/>
                <a:gd name="connsiteY19" fmla="*/ 4721087 h 5546035"/>
                <a:gd name="connsiteX20" fmla="*/ 2941983 w 8090452"/>
                <a:gd name="connsiteY20" fmla="*/ 4711148 h 5546035"/>
                <a:gd name="connsiteX21" fmla="*/ 2494722 w 8090452"/>
                <a:gd name="connsiteY21" fmla="*/ 4800600 h 5546035"/>
                <a:gd name="connsiteX22" fmla="*/ 1938131 w 8090452"/>
                <a:gd name="connsiteY22" fmla="*/ 4860234 h 5546035"/>
                <a:gd name="connsiteX23" fmla="*/ 1143000 w 8090452"/>
                <a:gd name="connsiteY23" fmla="*/ 5009322 h 5546035"/>
                <a:gd name="connsiteX24" fmla="*/ 824949 w 8090452"/>
                <a:gd name="connsiteY24" fmla="*/ 5068957 h 5546035"/>
                <a:gd name="connsiteX25" fmla="*/ 367747 w 8090452"/>
                <a:gd name="connsiteY25" fmla="*/ 5307497 h 5546035"/>
                <a:gd name="connsiteX26" fmla="*/ 0 w 8090452"/>
                <a:gd name="connsiteY26" fmla="*/ 5466522 h 5546035"/>
                <a:gd name="connsiteX27" fmla="*/ 19877 w 8090452"/>
                <a:gd name="connsiteY27" fmla="*/ 5546035 h 5546035"/>
                <a:gd name="connsiteX28" fmla="*/ 208722 w 8090452"/>
                <a:gd name="connsiteY28" fmla="*/ 5426766 h 5546035"/>
                <a:gd name="connsiteX29" fmla="*/ 616226 w 8090452"/>
                <a:gd name="connsiteY29" fmla="*/ 5218044 h 5546035"/>
                <a:gd name="connsiteX30" fmla="*/ 894522 w 8090452"/>
                <a:gd name="connsiteY30" fmla="*/ 5098774 h 5546035"/>
                <a:gd name="connsiteX31" fmla="*/ 1302026 w 8090452"/>
                <a:gd name="connsiteY31" fmla="*/ 5009323 h 5546035"/>
                <a:gd name="connsiteX32" fmla="*/ 1739348 w 8090452"/>
                <a:gd name="connsiteY32" fmla="*/ 4949687 h 5546035"/>
                <a:gd name="connsiteX33" fmla="*/ 2166731 w 8090452"/>
                <a:gd name="connsiteY33" fmla="*/ 4880114 h 5546035"/>
                <a:gd name="connsiteX34" fmla="*/ 2395331 w 8090452"/>
                <a:gd name="connsiteY34" fmla="*/ 4850297 h 5546035"/>
                <a:gd name="connsiteX35" fmla="*/ 2733260 w 8090452"/>
                <a:gd name="connsiteY35" fmla="*/ 4790662 h 5546035"/>
                <a:gd name="connsiteX36" fmla="*/ 2912165 w 8090452"/>
                <a:gd name="connsiteY36" fmla="*/ 4770784 h 5546035"/>
                <a:gd name="connsiteX37" fmla="*/ 3150705 w 8090452"/>
                <a:gd name="connsiteY37" fmla="*/ 4770784 h 5546035"/>
                <a:gd name="connsiteX38" fmla="*/ 3637722 w 8090452"/>
                <a:gd name="connsiteY38" fmla="*/ 4780721 h 5546035"/>
                <a:gd name="connsiteX39" fmla="*/ 4025347 w 8090452"/>
                <a:gd name="connsiteY39" fmla="*/ 4750905 h 5546035"/>
                <a:gd name="connsiteX40" fmla="*/ 4572001 w 8090452"/>
                <a:gd name="connsiteY40" fmla="*/ 4750905 h 5546035"/>
                <a:gd name="connsiteX41" fmla="*/ 4800600 w 8090452"/>
                <a:gd name="connsiteY41" fmla="*/ 4750905 h 5546035"/>
                <a:gd name="connsiteX42" fmla="*/ 5059018 w 8090452"/>
                <a:gd name="connsiteY42" fmla="*/ 4721088 h 5546035"/>
                <a:gd name="connsiteX43" fmla="*/ 5436705 w 8090452"/>
                <a:gd name="connsiteY43" fmla="*/ 4790661 h 5546035"/>
                <a:gd name="connsiteX44" fmla="*/ 5854147 w 8090452"/>
                <a:gd name="connsiteY44" fmla="*/ 4909931 h 5546035"/>
                <a:gd name="connsiteX45" fmla="*/ 6082230 w 8090452"/>
                <a:gd name="connsiteY45" fmla="*/ 4934985 h 5546035"/>
                <a:gd name="connsiteX46" fmla="*/ 6247572 w 8090452"/>
                <a:gd name="connsiteY46" fmla="*/ 4959317 h 5546035"/>
                <a:gd name="connsiteX47" fmla="*/ 6629399 w 8090452"/>
                <a:gd name="connsiteY47" fmla="*/ 5029200 h 5546035"/>
                <a:gd name="connsiteX48" fmla="*/ 6797641 w 8090452"/>
                <a:gd name="connsiteY48" fmla="*/ 5073617 h 5546035"/>
                <a:gd name="connsiteX49" fmla="*/ 6987210 w 8090452"/>
                <a:gd name="connsiteY49" fmla="*/ 5108713 h 5546035"/>
                <a:gd name="connsiteX50" fmla="*/ 7623313 w 8090452"/>
                <a:gd name="connsiteY50" fmla="*/ 4959626 h 5546035"/>
                <a:gd name="connsiteX51" fmla="*/ 7812157 w 8090452"/>
                <a:gd name="connsiteY51" fmla="*/ 4880113 h 5546035"/>
                <a:gd name="connsiteX52" fmla="*/ 7928632 w 8090452"/>
                <a:gd name="connsiteY52" fmla="*/ 4738171 h 5546035"/>
                <a:gd name="connsiteX53" fmla="*/ 8010940 w 8090452"/>
                <a:gd name="connsiteY53" fmla="*/ 4589911 h 5546035"/>
                <a:gd name="connsiteX54" fmla="*/ 8080513 w 8090452"/>
                <a:gd name="connsiteY54" fmla="*/ 4214193 h 5546035"/>
                <a:gd name="connsiteX55" fmla="*/ 8090452 w 8090452"/>
                <a:gd name="connsiteY55" fmla="*/ 3935896 h 5546035"/>
                <a:gd name="connsiteX56" fmla="*/ 8080513 w 8090452"/>
                <a:gd name="connsiteY56" fmla="*/ 3458818 h 5546035"/>
                <a:gd name="connsiteX57" fmla="*/ 7961244 w 8090452"/>
                <a:gd name="connsiteY57" fmla="*/ 2504661 h 5546035"/>
                <a:gd name="connsiteX58" fmla="*/ 7961244 w 8090452"/>
                <a:gd name="connsiteY58" fmla="*/ 1858618 h 5546035"/>
                <a:gd name="connsiteX59" fmla="*/ 7951305 w 8090452"/>
                <a:gd name="connsiteY59" fmla="*/ 1302026 h 5546035"/>
                <a:gd name="connsiteX60" fmla="*/ 7951305 w 8090452"/>
                <a:gd name="connsiteY60" fmla="*/ 795131 h 5546035"/>
                <a:gd name="connsiteX61" fmla="*/ 7981122 w 8090452"/>
                <a:gd name="connsiteY61" fmla="*/ 417444 h 5546035"/>
                <a:gd name="connsiteX62" fmla="*/ 7981122 w 8090452"/>
                <a:gd name="connsiteY62" fmla="*/ 129209 h 5546035"/>
                <a:gd name="connsiteX63" fmla="*/ 7941365 w 8090452"/>
                <a:gd name="connsiteY63" fmla="*/ 29818 h 5546035"/>
                <a:gd name="connsiteX64" fmla="*/ 7822096 w 8090452"/>
                <a:gd name="connsiteY64" fmla="*/ 19879 h 5546035"/>
                <a:gd name="connsiteX65" fmla="*/ 7673009 w 8090452"/>
                <a:gd name="connsiteY65" fmla="*/ 208722 h 5546035"/>
                <a:gd name="connsiteX66" fmla="*/ 7643192 w 8090452"/>
                <a:gd name="connsiteY66" fmla="*/ 417444 h 5546035"/>
                <a:gd name="connsiteX67" fmla="*/ 7643192 w 8090452"/>
                <a:gd name="connsiteY67" fmla="*/ 715618 h 5546035"/>
                <a:gd name="connsiteX68" fmla="*/ 7673009 w 8090452"/>
                <a:gd name="connsiteY68" fmla="*/ 1113183 h 5546035"/>
                <a:gd name="connsiteX69" fmla="*/ 7712765 w 8090452"/>
                <a:gd name="connsiteY69" fmla="*/ 1540565 h 5546035"/>
                <a:gd name="connsiteX70" fmla="*/ 7722705 w 8090452"/>
                <a:gd name="connsiteY70" fmla="*/ 1948070 h 5546035"/>
                <a:gd name="connsiteX71" fmla="*/ 7782339 w 8090452"/>
                <a:gd name="connsiteY71" fmla="*/ 2514600 h 5546035"/>
                <a:gd name="connsiteX72" fmla="*/ 7802218 w 8090452"/>
                <a:gd name="connsiteY72" fmla="*/ 2872409 h 5546035"/>
                <a:gd name="connsiteX73" fmla="*/ 7802218 w 8090452"/>
                <a:gd name="connsiteY73" fmla="*/ 3200400 h 5546035"/>
                <a:gd name="connsiteX74" fmla="*/ 7792279 w 8090452"/>
                <a:gd name="connsiteY74" fmla="*/ 3597965 h 5546035"/>
                <a:gd name="connsiteX75" fmla="*/ 7700135 w 8090452"/>
                <a:gd name="connsiteY75" fmla="*/ 4152073 h 5546035"/>
                <a:gd name="connsiteX76" fmla="*/ 7663070 w 8090452"/>
                <a:gd name="connsiteY76" fmla="*/ 4313583 h 5546035"/>
                <a:gd name="connsiteX77" fmla="*/ 7592978 w 8090452"/>
                <a:gd name="connsiteY77" fmla="*/ 4394961 h 5546035"/>
                <a:gd name="connsiteX78" fmla="*/ 7509635 w 8090452"/>
                <a:gd name="connsiteY78" fmla="*/ 4461636 h 5546035"/>
                <a:gd name="connsiteX79" fmla="*/ 7394713 w 8090452"/>
                <a:gd name="connsiteY79" fmla="*/ 4552122 h 5546035"/>
                <a:gd name="connsiteX80" fmla="*/ 7178641 w 8090452"/>
                <a:gd name="connsiteY80" fmla="*/ 4664042 h 5546035"/>
                <a:gd name="connsiteX81" fmla="*/ 7017026 w 8090452"/>
                <a:gd name="connsiteY81" fmla="*/ 4731026 h 5546035"/>
                <a:gd name="connsiteX82" fmla="*/ 6930991 w 8090452"/>
                <a:gd name="connsiteY82" fmla="*/ 4768817 h 5546035"/>
                <a:gd name="connsiteX83" fmla="*/ 6818244 w 8090452"/>
                <a:gd name="connsiteY83" fmla="*/ 4790661 h 5546035"/>
                <a:gd name="connsiteX84" fmla="*/ 6716678 w 8090452"/>
                <a:gd name="connsiteY84" fmla="*/ 4764054 h 5546035"/>
                <a:gd name="connsiteX85" fmla="*/ 6579705 w 8090452"/>
                <a:gd name="connsiteY85" fmla="*/ 4721087 h 5546035"/>
                <a:gd name="connsiteX86" fmla="*/ 6778487 w 8090452"/>
                <a:gd name="connsiteY86" fmla="*/ 4393096 h 5546035"/>
                <a:gd name="connsiteX87" fmla="*/ 6997148 w 8090452"/>
                <a:gd name="connsiteY87" fmla="*/ 3766931 h 5546035"/>
                <a:gd name="connsiteX88" fmla="*/ 6977270 w 8090452"/>
                <a:gd name="connsiteY88" fmla="*/ 3419061 h 5546035"/>
                <a:gd name="connsiteX89" fmla="*/ 6917635 w 8090452"/>
                <a:gd name="connsiteY89" fmla="*/ 2773018 h 5546035"/>
                <a:gd name="connsiteX90" fmla="*/ 6848061 w 8090452"/>
                <a:gd name="connsiteY90" fmla="*/ 2425148 h 5546035"/>
                <a:gd name="connsiteX91" fmla="*/ 6788426 w 8090452"/>
                <a:gd name="connsiteY91" fmla="*/ 2067339 h 5546035"/>
                <a:gd name="connsiteX92" fmla="*/ 6748670 w 8090452"/>
                <a:gd name="connsiteY92" fmla="*/ 1749287 h 5546035"/>
                <a:gd name="connsiteX93" fmla="*/ 6748670 w 8090452"/>
                <a:gd name="connsiteY93" fmla="*/ 1192696 h 5546035"/>
                <a:gd name="connsiteX94" fmla="*/ 6748670 w 8090452"/>
                <a:gd name="connsiteY94" fmla="*/ 685800 h 5546035"/>
                <a:gd name="connsiteX95" fmla="*/ 6798365 w 8090452"/>
                <a:gd name="connsiteY95" fmla="*/ 437322 h 5546035"/>
                <a:gd name="connsiteX96" fmla="*/ 6867939 w 8090452"/>
                <a:gd name="connsiteY96" fmla="*/ 318052 h 5546035"/>
                <a:gd name="connsiteX97" fmla="*/ 6877879 w 8090452"/>
                <a:gd name="connsiteY97" fmla="*/ 69574 h 5546035"/>
                <a:gd name="connsiteX0" fmla="*/ 6877879 w 8090452"/>
                <a:gd name="connsiteY0" fmla="*/ 69574 h 5546035"/>
                <a:gd name="connsiteX1" fmla="*/ 6708913 w 8090452"/>
                <a:gd name="connsiteY1" fmla="*/ 0 h 5546035"/>
                <a:gd name="connsiteX2" fmla="*/ 6589644 w 8090452"/>
                <a:gd name="connsiteY2" fmla="*/ 69574 h 5546035"/>
                <a:gd name="connsiteX3" fmla="*/ 6487871 w 8090452"/>
                <a:gd name="connsiteY3" fmla="*/ 294550 h 5546035"/>
                <a:gd name="connsiteX4" fmla="*/ 6440557 w 8090452"/>
                <a:gd name="connsiteY4" fmla="*/ 496957 h 5546035"/>
                <a:gd name="connsiteX5" fmla="*/ 6390861 w 8090452"/>
                <a:gd name="connsiteY5" fmla="*/ 765313 h 5546035"/>
                <a:gd name="connsiteX6" fmla="*/ 6380922 w 8090452"/>
                <a:gd name="connsiteY6" fmla="*/ 1083365 h 5546035"/>
                <a:gd name="connsiteX7" fmla="*/ 6420679 w 8090452"/>
                <a:gd name="connsiteY7" fmla="*/ 1371600 h 5546035"/>
                <a:gd name="connsiteX8" fmla="*/ 6470374 w 8090452"/>
                <a:gd name="connsiteY8" fmla="*/ 1679713 h 5546035"/>
                <a:gd name="connsiteX9" fmla="*/ 6500192 w 8090452"/>
                <a:gd name="connsiteY9" fmla="*/ 1938131 h 5546035"/>
                <a:gd name="connsiteX10" fmla="*/ 6569765 w 8090452"/>
                <a:gd name="connsiteY10" fmla="*/ 2325757 h 5546035"/>
                <a:gd name="connsiteX11" fmla="*/ 6579705 w 8090452"/>
                <a:gd name="connsiteY11" fmla="*/ 2822713 h 5546035"/>
                <a:gd name="connsiteX12" fmla="*/ 6510131 w 8090452"/>
                <a:gd name="connsiteY12" fmla="*/ 3906079 h 5546035"/>
                <a:gd name="connsiteX13" fmla="*/ 6380922 w 8090452"/>
                <a:gd name="connsiteY13" fmla="*/ 4343400 h 5546035"/>
                <a:gd name="connsiteX14" fmla="*/ 6013174 w 8090452"/>
                <a:gd name="connsiteY14" fmla="*/ 4780722 h 5546035"/>
                <a:gd name="connsiteX15" fmla="*/ 5645426 w 8090452"/>
                <a:gd name="connsiteY15" fmla="*/ 4740966 h 5546035"/>
                <a:gd name="connsiteX16" fmla="*/ 5367131 w 8090452"/>
                <a:gd name="connsiteY16" fmla="*/ 4681332 h 5546035"/>
                <a:gd name="connsiteX17" fmla="*/ 5098774 w 8090452"/>
                <a:gd name="connsiteY17" fmla="*/ 4631634 h 5546035"/>
                <a:gd name="connsiteX18" fmla="*/ 4581940 w 8090452"/>
                <a:gd name="connsiteY18" fmla="*/ 4701209 h 5546035"/>
                <a:gd name="connsiteX19" fmla="*/ 3627783 w 8090452"/>
                <a:gd name="connsiteY19" fmla="*/ 4721087 h 5546035"/>
                <a:gd name="connsiteX20" fmla="*/ 2941983 w 8090452"/>
                <a:gd name="connsiteY20" fmla="*/ 4711148 h 5546035"/>
                <a:gd name="connsiteX21" fmla="*/ 2494722 w 8090452"/>
                <a:gd name="connsiteY21" fmla="*/ 4800600 h 5546035"/>
                <a:gd name="connsiteX22" fmla="*/ 1938131 w 8090452"/>
                <a:gd name="connsiteY22" fmla="*/ 4860234 h 5546035"/>
                <a:gd name="connsiteX23" fmla="*/ 1143000 w 8090452"/>
                <a:gd name="connsiteY23" fmla="*/ 5009322 h 5546035"/>
                <a:gd name="connsiteX24" fmla="*/ 824949 w 8090452"/>
                <a:gd name="connsiteY24" fmla="*/ 5068957 h 5546035"/>
                <a:gd name="connsiteX25" fmla="*/ 367747 w 8090452"/>
                <a:gd name="connsiteY25" fmla="*/ 5307497 h 5546035"/>
                <a:gd name="connsiteX26" fmla="*/ 0 w 8090452"/>
                <a:gd name="connsiteY26" fmla="*/ 5466522 h 5546035"/>
                <a:gd name="connsiteX27" fmla="*/ 19877 w 8090452"/>
                <a:gd name="connsiteY27" fmla="*/ 5546035 h 5546035"/>
                <a:gd name="connsiteX28" fmla="*/ 208722 w 8090452"/>
                <a:gd name="connsiteY28" fmla="*/ 5426766 h 5546035"/>
                <a:gd name="connsiteX29" fmla="*/ 616226 w 8090452"/>
                <a:gd name="connsiteY29" fmla="*/ 5218044 h 5546035"/>
                <a:gd name="connsiteX30" fmla="*/ 894522 w 8090452"/>
                <a:gd name="connsiteY30" fmla="*/ 5098774 h 5546035"/>
                <a:gd name="connsiteX31" fmla="*/ 1302026 w 8090452"/>
                <a:gd name="connsiteY31" fmla="*/ 5009323 h 5546035"/>
                <a:gd name="connsiteX32" fmla="*/ 1739348 w 8090452"/>
                <a:gd name="connsiteY32" fmla="*/ 4949687 h 5546035"/>
                <a:gd name="connsiteX33" fmla="*/ 2166731 w 8090452"/>
                <a:gd name="connsiteY33" fmla="*/ 4880114 h 5546035"/>
                <a:gd name="connsiteX34" fmla="*/ 2395331 w 8090452"/>
                <a:gd name="connsiteY34" fmla="*/ 4850297 h 5546035"/>
                <a:gd name="connsiteX35" fmla="*/ 2733260 w 8090452"/>
                <a:gd name="connsiteY35" fmla="*/ 4790662 h 5546035"/>
                <a:gd name="connsiteX36" fmla="*/ 2912165 w 8090452"/>
                <a:gd name="connsiteY36" fmla="*/ 4770784 h 5546035"/>
                <a:gd name="connsiteX37" fmla="*/ 3150705 w 8090452"/>
                <a:gd name="connsiteY37" fmla="*/ 4770784 h 5546035"/>
                <a:gd name="connsiteX38" fmla="*/ 3637722 w 8090452"/>
                <a:gd name="connsiteY38" fmla="*/ 4780721 h 5546035"/>
                <a:gd name="connsiteX39" fmla="*/ 4025347 w 8090452"/>
                <a:gd name="connsiteY39" fmla="*/ 4750905 h 5546035"/>
                <a:gd name="connsiteX40" fmla="*/ 4572001 w 8090452"/>
                <a:gd name="connsiteY40" fmla="*/ 4750905 h 5546035"/>
                <a:gd name="connsiteX41" fmla="*/ 4800600 w 8090452"/>
                <a:gd name="connsiteY41" fmla="*/ 4750905 h 5546035"/>
                <a:gd name="connsiteX42" fmla="*/ 5059018 w 8090452"/>
                <a:gd name="connsiteY42" fmla="*/ 4721088 h 5546035"/>
                <a:gd name="connsiteX43" fmla="*/ 5436705 w 8090452"/>
                <a:gd name="connsiteY43" fmla="*/ 4790661 h 5546035"/>
                <a:gd name="connsiteX44" fmla="*/ 5854147 w 8090452"/>
                <a:gd name="connsiteY44" fmla="*/ 4909931 h 5546035"/>
                <a:gd name="connsiteX45" fmla="*/ 6082230 w 8090452"/>
                <a:gd name="connsiteY45" fmla="*/ 4934985 h 5546035"/>
                <a:gd name="connsiteX46" fmla="*/ 6247572 w 8090452"/>
                <a:gd name="connsiteY46" fmla="*/ 4959317 h 5546035"/>
                <a:gd name="connsiteX47" fmla="*/ 6629399 w 8090452"/>
                <a:gd name="connsiteY47" fmla="*/ 5029200 h 5546035"/>
                <a:gd name="connsiteX48" fmla="*/ 6797641 w 8090452"/>
                <a:gd name="connsiteY48" fmla="*/ 5073617 h 5546035"/>
                <a:gd name="connsiteX49" fmla="*/ 6987210 w 8090452"/>
                <a:gd name="connsiteY49" fmla="*/ 5108713 h 5546035"/>
                <a:gd name="connsiteX50" fmla="*/ 7623313 w 8090452"/>
                <a:gd name="connsiteY50" fmla="*/ 4959626 h 5546035"/>
                <a:gd name="connsiteX51" fmla="*/ 7812157 w 8090452"/>
                <a:gd name="connsiteY51" fmla="*/ 4880113 h 5546035"/>
                <a:gd name="connsiteX52" fmla="*/ 7928632 w 8090452"/>
                <a:gd name="connsiteY52" fmla="*/ 4738171 h 5546035"/>
                <a:gd name="connsiteX53" fmla="*/ 8010940 w 8090452"/>
                <a:gd name="connsiteY53" fmla="*/ 4589911 h 5546035"/>
                <a:gd name="connsiteX54" fmla="*/ 8080513 w 8090452"/>
                <a:gd name="connsiteY54" fmla="*/ 4214193 h 5546035"/>
                <a:gd name="connsiteX55" fmla="*/ 8090452 w 8090452"/>
                <a:gd name="connsiteY55" fmla="*/ 3935896 h 5546035"/>
                <a:gd name="connsiteX56" fmla="*/ 8080513 w 8090452"/>
                <a:gd name="connsiteY56" fmla="*/ 3458818 h 5546035"/>
                <a:gd name="connsiteX57" fmla="*/ 7961244 w 8090452"/>
                <a:gd name="connsiteY57" fmla="*/ 2504661 h 5546035"/>
                <a:gd name="connsiteX58" fmla="*/ 7961244 w 8090452"/>
                <a:gd name="connsiteY58" fmla="*/ 1858618 h 5546035"/>
                <a:gd name="connsiteX59" fmla="*/ 7951305 w 8090452"/>
                <a:gd name="connsiteY59" fmla="*/ 1302026 h 5546035"/>
                <a:gd name="connsiteX60" fmla="*/ 7951305 w 8090452"/>
                <a:gd name="connsiteY60" fmla="*/ 795131 h 5546035"/>
                <a:gd name="connsiteX61" fmla="*/ 7981122 w 8090452"/>
                <a:gd name="connsiteY61" fmla="*/ 417444 h 5546035"/>
                <a:gd name="connsiteX62" fmla="*/ 7981122 w 8090452"/>
                <a:gd name="connsiteY62" fmla="*/ 129209 h 5546035"/>
                <a:gd name="connsiteX63" fmla="*/ 7941365 w 8090452"/>
                <a:gd name="connsiteY63" fmla="*/ 29818 h 5546035"/>
                <a:gd name="connsiteX64" fmla="*/ 7822096 w 8090452"/>
                <a:gd name="connsiteY64" fmla="*/ 19879 h 5546035"/>
                <a:gd name="connsiteX65" fmla="*/ 7673009 w 8090452"/>
                <a:gd name="connsiteY65" fmla="*/ 208722 h 5546035"/>
                <a:gd name="connsiteX66" fmla="*/ 7643192 w 8090452"/>
                <a:gd name="connsiteY66" fmla="*/ 417444 h 5546035"/>
                <a:gd name="connsiteX67" fmla="*/ 7643192 w 8090452"/>
                <a:gd name="connsiteY67" fmla="*/ 715618 h 5546035"/>
                <a:gd name="connsiteX68" fmla="*/ 7673009 w 8090452"/>
                <a:gd name="connsiteY68" fmla="*/ 1113183 h 5546035"/>
                <a:gd name="connsiteX69" fmla="*/ 7712765 w 8090452"/>
                <a:gd name="connsiteY69" fmla="*/ 1540565 h 5546035"/>
                <a:gd name="connsiteX70" fmla="*/ 7722705 w 8090452"/>
                <a:gd name="connsiteY70" fmla="*/ 1948070 h 5546035"/>
                <a:gd name="connsiteX71" fmla="*/ 7782339 w 8090452"/>
                <a:gd name="connsiteY71" fmla="*/ 2514600 h 5546035"/>
                <a:gd name="connsiteX72" fmla="*/ 7802218 w 8090452"/>
                <a:gd name="connsiteY72" fmla="*/ 2872409 h 5546035"/>
                <a:gd name="connsiteX73" fmla="*/ 7802218 w 8090452"/>
                <a:gd name="connsiteY73" fmla="*/ 3200400 h 5546035"/>
                <a:gd name="connsiteX74" fmla="*/ 7792279 w 8090452"/>
                <a:gd name="connsiteY74" fmla="*/ 3597965 h 5546035"/>
                <a:gd name="connsiteX75" fmla="*/ 7700135 w 8090452"/>
                <a:gd name="connsiteY75" fmla="*/ 4152073 h 5546035"/>
                <a:gd name="connsiteX76" fmla="*/ 7663070 w 8090452"/>
                <a:gd name="connsiteY76" fmla="*/ 4313583 h 5546035"/>
                <a:gd name="connsiteX77" fmla="*/ 7592978 w 8090452"/>
                <a:gd name="connsiteY77" fmla="*/ 4394961 h 5546035"/>
                <a:gd name="connsiteX78" fmla="*/ 7509635 w 8090452"/>
                <a:gd name="connsiteY78" fmla="*/ 4461636 h 5546035"/>
                <a:gd name="connsiteX79" fmla="*/ 7394713 w 8090452"/>
                <a:gd name="connsiteY79" fmla="*/ 4552122 h 5546035"/>
                <a:gd name="connsiteX80" fmla="*/ 7178641 w 8090452"/>
                <a:gd name="connsiteY80" fmla="*/ 4664042 h 5546035"/>
                <a:gd name="connsiteX81" fmla="*/ 7017026 w 8090452"/>
                <a:gd name="connsiteY81" fmla="*/ 4731026 h 5546035"/>
                <a:gd name="connsiteX82" fmla="*/ 6930991 w 8090452"/>
                <a:gd name="connsiteY82" fmla="*/ 4768817 h 5546035"/>
                <a:gd name="connsiteX83" fmla="*/ 6818244 w 8090452"/>
                <a:gd name="connsiteY83" fmla="*/ 4790661 h 5546035"/>
                <a:gd name="connsiteX84" fmla="*/ 6716678 w 8090452"/>
                <a:gd name="connsiteY84" fmla="*/ 4764054 h 5546035"/>
                <a:gd name="connsiteX85" fmla="*/ 6579705 w 8090452"/>
                <a:gd name="connsiteY85" fmla="*/ 4721087 h 5546035"/>
                <a:gd name="connsiteX86" fmla="*/ 6778487 w 8090452"/>
                <a:gd name="connsiteY86" fmla="*/ 4393096 h 5546035"/>
                <a:gd name="connsiteX87" fmla="*/ 6997148 w 8090452"/>
                <a:gd name="connsiteY87" fmla="*/ 3766931 h 5546035"/>
                <a:gd name="connsiteX88" fmla="*/ 6977270 w 8090452"/>
                <a:gd name="connsiteY88" fmla="*/ 3419061 h 5546035"/>
                <a:gd name="connsiteX89" fmla="*/ 6917635 w 8090452"/>
                <a:gd name="connsiteY89" fmla="*/ 2773018 h 5546035"/>
                <a:gd name="connsiteX90" fmla="*/ 6848061 w 8090452"/>
                <a:gd name="connsiteY90" fmla="*/ 2425148 h 5546035"/>
                <a:gd name="connsiteX91" fmla="*/ 6788426 w 8090452"/>
                <a:gd name="connsiteY91" fmla="*/ 2067339 h 5546035"/>
                <a:gd name="connsiteX92" fmla="*/ 6748670 w 8090452"/>
                <a:gd name="connsiteY92" fmla="*/ 1749287 h 5546035"/>
                <a:gd name="connsiteX93" fmla="*/ 6748670 w 8090452"/>
                <a:gd name="connsiteY93" fmla="*/ 1192696 h 5546035"/>
                <a:gd name="connsiteX94" fmla="*/ 6748670 w 8090452"/>
                <a:gd name="connsiteY94" fmla="*/ 685800 h 5546035"/>
                <a:gd name="connsiteX95" fmla="*/ 6798365 w 8090452"/>
                <a:gd name="connsiteY95" fmla="*/ 437322 h 5546035"/>
                <a:gd name="connsiteX96" fmla="*/ 6867939 w 8090452"/>
                <a:gd name="connsiteY96" fmla="*/ 318052 h 5546035"/>
                <a:gd name="connsiteX97" fmla="*/ 6877879 w 8090452"/>
                <a:gd name="connsiteY97" fmla="*/ 69574 h 5546035"/>
                <a:gd name="connsiteX0" fmla="*/ 6877879 w 8090452"/>
                <a:gd name="connsiteY0" fmla="*/ 69574 h 5546035"/>
                <a:gd name="connsiteX1" fmla="*/ 6708913 w 8090452"/>
                <a:gd name="connsiteY1" fmla="*/ 0 h 5546035"/>
                <a:gd name="connsiteX2" fmla="*/ 6589644 w 8090452"/>
                <a:gd name="connsiteY2" fmla="*/ 69574 h 5546035"/>
                <a:gd name="connsiteX3" fmla="*/ 6538085 w 8090452"/>
                <a:gd name="connsiteY3" fmla="*/ 153954 h 5546035"/>
                <a:gd name="connsiteX4" fmla="*/ 6487871 w 8090452"/>
                <a:gd name="connsiteY4" fmla="*/ 294550 h 5546035"/>
                <a:gd name="connsiteX5" fmla="*/ 6440557 w 8090452"/>
                <a:gd name="connsiteY5" fmla="*/ 496957 h 5546035"/>
                <a:gd name="connsiteX6" fmla="*/ 6390861 w 8090452"/>
                <a:gd name="connsiteY6" fmla="*/ 765313 h 5546035"/>
                <a:gd name="connsiteX7" fmla="*/ 6380922 w 8090452"/>
                <a:gd name="connsiteY7" fmla="*/ 1083365 h 5546035"/>
                <a:gd name="connsiteX8" fmla="*/ 6420679 w 8090452"/>
                <a:gd name="connsiteY8" fmla="*/ 1371600 h 5546035"/>
                <a:gd name="connsiteX9" fmla="*/ 6470374 w 8090452"/>
                <a:gd name="connsiteY9" fmla="*/ 1679713 h 5546035"/>
                <a:gd name="connsiteX10" fmla="*/ 6500192 w 8090452"/>
                <a:gd name="connsiteY10" fmla="*/ 1938131 h 5546035"/>
                <a:gd name="connsiteX11" fmla="*/ 6569765 w 8090452"/>
                <a:gd name="connsiteY11" fmla="*/ 2325757 h 5546035"/>
                <a:gd name="connsiteX12" fmla="*/ 6579705 w 8090452"/>
                <a:gd name="connsiteY12" fmla="*/ 2822713 h 5546035"/>
                <a:gd name="connsiteX13" fmla="*/ 6510131 w 8090452"/>
                <a:gd name="connsiteY13" fmla="*/ 3906079 h 5546035"/>
                <a:gd name="connsiteX14" fmla="*/ 6380922 w 8090452"/>
                <a:gd name="connsiteY14" fmla="*/ 4343400 h 5546035"/>
                <a:gd name="connsiteX15" fmla="*/ 6013174 w 8090452"/>
                <a:gd name="connsiteY15" fmla="*/ 4780722 h 5546035"/>
                <a:gd name="connsiteX16" fmla="*/ 5645426 w 8090452"/>
                <a:gd name="connsiteY16" fmla="*/ 4740966 h 5546035"/>
                <a:gd name="connsiteX17" fmla="*/ 5367131 w 8090452"/>
                <a:gd name="connsiteY17" fmla="*/ 4681332 h 5546035"/>
                <a:gd name="connsiteX18" fmla="*/ 5098774 w 8090452"/>
                <a:gd name="connsiteY18" fmla="*/ 4631634 h 5546035"/>
                <a:gd name="connsiteX19" fmla="*/ 4581940 w 8090452"/>
                <a:gd name="connsiteY19" fmla="*/ 4701209 h 5546035"/>
                <a:gd name="connsiteX20" fmla="*/ 3627783 w 8090452"/>
                <a:gd name="connsiteY20" fmla="*/ 4721087 h 5546035"/>
                <a:gd name="connsiteX21" fmla="*/ 2941983 w 8090452"/>
                <a:gd name="connsiteY21" fmla="*/ 4711148 h 5546035"/>
                <a:gd name="connsiteX22" fmla="*/ 2494722 w 8090452"/>
                <a:gd name="connsiteY22" fmla="*/ 4800600 h 5546035"/>
                <a:gd name="connsiteX23" fmla="*/ 1938131 w 8090452"/>
                <a:gd name="connsiteY23" fmla="*/ 4860234 h 5546035"/>
                <a:gd name="connsiteX24" fmla="*/ 1143000 w 8090452"/>
                <a:gd name="connsiteY24" fmla="*/ 5009322 h 5546035"/>
                <a:gd name="connsiteX25" fmla="*/ 824949 w 8090452"/>
                <a:gd name="connsiteY25" fmla="*/ 5068957 h 5546035"/>
                <a:gd name="connsiteX26" fmla="*/ 367747 w 8090452"/>
                <a:gd name="connsiteY26" fmla="*/ 5307497 h 5546035"/>
                <a:gd name="connsiteX27" fmla="*/ 0 w 8090452"/>
                <a:gd name="connsiteY27" fmla="*/ 5466522 h 5546035"/>
                <a:gd name="connsiteX28" fmla="*/ 19877 w 8090452"/>
                <a:gd name="connsiteY28" fmla="*/ 5546035 h 5546035"/>
                <a:gd name="connsiteX29" fmla="*/ 208722 w 8090452"/>
                <a:gd name="connsiteY29" fmla="*/ 5426766 h 5546035"/>
                <a:gd name="connsiteX30" fmla="*/ 616226 w 8090452"/>
                <a:gd name="connsiteY30" fmla="*/ 5218044 h 5546035"/>
                <a:gd name="connsiteX31" fmla="*/ 894522 w 8090452"/>
                <a:gd name="connsiteY31" fmla="*/ 5098774 h 5546035"/>
                <a:gd name="connsiteX32" fmla="*/ 1302026 w 8090452"/>
                <a:gd name="connsiteY32" fmla="*/ 5009323 h 5546035"/>
                <a:gd name="connsiteX33" fmla="*/ 1739348 w 8090452"/>
                <a:gd name="connsiteY33" fmla="*/ 4949687 h 5546035"/>
                <a:gd name="connsiteX34" fmla="*/ 2166731 w 8090452"/>
                <a:gd name="connsiteY34" fmla="*/ 4880114 h 5546035"/>
                <a:gd name="connsiteX35" fmla="*/ 2395331 w 8090452"/>
                <a:gd name="connsiteY35" fmla="*/ 4850297 h 5546035"/>
                <a:gd name="connsiteX36" fmla="*/ 2733260 w 8090452"/>
                <a:gd name="connsiteY36" fmla="*/ 4790662 h 5546035"/>
                <a:gd name="connsiteX37" fmla="*/ 2912165 w 8090452"/>
                <a:gd name="connsiteY37" fmla="*/ 4770784 h 5546035"/>
                <a:gd name="connsiteX38" fmla="*/ 3150705 w 8090452"/>
                <a:gd name="connsiteY38" fmla="*/ 4770784 h 5546035"/>
                <a:gd name="connsiteX39" fmla="*/ 3637722 w 8090452"/>
                <a:gd name="connsiteY39" fmla="*/ 4780721 h 5546035"/>
                <a:gd name="connsiteX40" fmla="*/ 4025347 w 8090452"/>
                <a:gd name="connsiteY40" fmla="*/ 4750905 h 5546035"/>
                <a:gd name="connsiteX41" fmla="*/ 4572001 w 8090452"/>
                <a:gd name="connsiteY41" fmla="*/ 4750905 h 5546035"/>
                <a:gd name="connsiteX42" fmla="*/ 4800600 w 8090452"/>
                <a:gd name="connsiteY42" fmla="*/ 4750905 h 5546035"/>
                <a:gd name="connsiteX43" fmla="*/ 5059018 w 8090452"/>
                <a:gd name="connsiteY43" fmla="*/ 4721088 h 5546035"/>
                <a:gd name="connsiteX44" fmla="*/ 5436705 w 8090452"/>
                <a:gd name="connsiteY44" fmla="*/ 4790661 h 5546035"/>
                <a:gd name="connsiteX45" fmla="*/ 5854147 w 8090452"/>
                <a:gd name="connsiteY45" fmla="*/ 4909931 h 5546035"/>
                <a:gd name="connsiteX46" fmla="*/ 6082230 w 8090452"/>
                <a:gd name="connsiteY46" fmla="*/ 4934985 h 5546035"/>
                <a:gd name="connsiteX47" fmla="*/ 6247572 w 8090452"/>
                <a:gd name="connsiteY47" fmla="*/ 4959317 h 5546035"/>
                <a:gd name="connsiteX48" fmla="*/ 6629399 w 8090452"/>
                <a:gd name="connsiteY48" fmla="*/ 5029200 h 5546035"/>
                <a:gd name="connsiteX49" fmla="*/ 6797641 w 8090452"/>
                <a:gd name="connsiteY49" fmla="*/ 5073617 h 5546035"/>
                <a:gd name="connsiteX50" fmla="*/ 6987210 w 8090452"/>
                <a:gd name="connsiteY50" fmla="*/ 5108713 h 5546035"/>
                <a:gd name="connsiteX51" fmla="*/ 7623313 w 8090452"/>
                <a:gd name="connsiteY51" fmla="*/ 4959626 h 5546035"/>
                <a:gd name="connsiteX52" fmla="*/ 7812157 w 8090452"/>
                <a:gd name="connsiteY52" fmla="*/ 4880113 h 5546035"/>
                <a:gd name="connsiteX53" fmla="*/ 7928632 w 8090452"/>
                <a:gd name="connsiteY53" fmla="*/ 4738171 h 5546035"/>
                <a:gd name="connsiteX54" fmla="*/ 8010940 w 8090452"/>
                <a:gd name="connsiteY54" fmla="*/ 4589911 h 5546035"/>
                <a:gd name="connsiteX55" fmla="*/ 8080513 w 8090452"/>
                <a:gd name="connsiteY55" fmla="*/ 4214193 h 5546035"/>
                <a:gd name="connsiteX56" fmla="*/ 8090452 w 8090452"/>
                <a:gd name="connsiteY56" fmla="*/ 3935896 h 5546035"/>
                <a:gd name="connsiteX57" fmla="*/ 8080513 w 8090452"/>
                <a:gd name="connsiteY57" fmla="*/ 3458818 h 5546035"/>
                <a:gd name="connsiteX58" fmla="*/ 7961244 w 8090452"/>
                <a:gd name="connsiteY58" fmla="*/ 2504661 h 5546035"/>
                <a:gd name="connsiteX59" fmla="*/ 7961244 w 8090452"/>
                <a:gd name="connsiteY59" fmla="*/ 1858618 h 5546035"/>
                <a:gd name="connsiteX60" fmla="*/ 7951305 w 8090452"/>
                <a:gd name="connsiteY60" fmla="*/ 1302026 h 5546035"/>
                <a:gd name="connsiteX61" fmla="*/ 7951305 w 8090452"/>
                <a:gd name="connsiteY61" fmla="*/ 795131 h 5546035"/>
                <a:gd name="connsiteX62" fmla="*/ 7981122 w 8090452"/>
                <a:gd name="connsiteY62" fmla="*/ 417444 h 5546035"/>
                <a:gd name="connsiteX63" fmla="*/ 7981122 w 8090452"/>
                <a:gd name="connsiteY63" fmla="*/ 129209 h 5546035"/>
                <a:gd name="connsiteX64" fmla="*/ 7941365 w 8090452"/>
                <a:gd name="connsiteY64" fmla="*/ 29818 h 5546035"/>
                <a:gd name="connsiteX65" fmla="*/ 7822096 w 8090452"/>
                <a:gd name="connsiteY65" fmla="*/ 19879 h 5546035"/>
                <a:gd name="connsiteX66" fmla="*/ 7673009 w 8090452"/>
                <a:gd name="connsiteY66" fmla="*/ 208722 h 5546035"/>
                <a:gd name="connsiteX67" fmla="*/ 7643192 w 8090452"/>
                <a:gd name="connsiteY67" fmla="*/ 417444 h 5546035"/>
                <a:gd name="connsiteX68" fmla="*/ 7643192 w 8090452"/>
                <a:gd name="connsiteY68" fmla="*/ 715618 h 5546035"/>
                <a:gd name="connsiteX69" fmla="*/ 7673009 w 8090452"/>
                <a:gd name="connsiteY69" fmla="*/ 1113183 h 5546035"/>
                <a:gd name="connsiteX70" fmla="*/ 7712765 w 8090452"/>
                <a:gd name="connsiteY70" fmla="*/ 1540565 h 5546035"/>
                <a:gd name="connsiteX71" fmla="*/ 7722705 w 8090452"/>
                <a:gd name="connsiteY71" fmla="*/ 1948070 h 5546035"/>
                <a:gd name="connsiteX72" fmla="*/ 7782339 w 8090452"/>
                <a:gd name="connsiteY72" fmla="*/ 2514600 h 5546035"/>
                <a:gd name="connsiteX73" fmla="*/ 7802218 w 8090452"/>
                <a:gd name="connsiteY73" fmla="*/ 2872409 h 5546035"/>
                <a:gd name="connsiteX74" fmla="*/ 7802218 w 8090452"/>
                <a:gd name="connsiteY74" fmla="*/ 3200400 h 5546035"/>
                <a:gd name="connsiteX75" fmla="*/ 7792279 w 8090452"/>
                <a:gd name="connsiteY75" fmla="*/ 3597965 h 5546035"/>
                <a:gd name="connsiteX76" fmla="*/ 7700135 w 8090452"/>
                <a:gd name="connsiteY76" fmla="*/ 4152073 h 5546035"/>
                <a:gd name="connsiteX77" fmla="*/ 7663070 w 8090452"/>
                <a:gd name="connsiteY77" fmla="*/ 4313583 h 5546035"/>
                <a:gd name="connsiteX78" fmla="*/ 7592978 w 8090452"/>
                <a:gd name="connsiteY78" fmla="*/ 4394961 h 5546035"/>
                <a:gd name="connsiteX79" fmla="*/ 7509635 w 8090452"/>
                <a:gd name="connsiteY79" fmla="*/ 4461636 h 5546035"/>
                <a:gd name="connsiteX80" fmla="*/ 7394713 w 8090452"/>
                <a:gd name="connsiteY80" fmla="*/ 4552122 h 5546035"/>
                <a:gd name="connsiteX81" fmla="*/ 7178641 w 8090452"/>
                <a:gd name="connsiteY81" fmla="*/ 4664042 h 5546035"/>
                <a:gd name="connsiteX82" fmla="*/ 7017026 w 8090452"/>
                <a:gd name="connsiteY82" fmla="*/ 4731026 h 5546035"/>
                <a:gd name="connsiteX83" fmla="*/ 6930991 w 8090452"/>
                <a:gd name="connsiteY83" fmla="*/ 4768817 h 5546035"/>
                <a:gd name="connsiteX84" fmla="*/ 6818244 w 8090452"/>
                <a:gd name="connsiteY84" fmla="*/ 4790661 h 5546035"/>
                <a:gd name="connsiteX85" fmla="*/ 6716678 w 8090452"/>
                <a:gd name="connsiteY85" fmla="*/ 4764054 h 5546035"/>
                <a:gd name="connsiteX86" fmla="*/ 6579705 w 8090452"/>
                <a:gd name="connsiteY86" fmla="*/ 4721087 h 5546035"/>
                <a:gd name="connsiteX87" fmla="*/ 6778487 w 8090452"/>
                <a:gd name="connsiteY87" fmla="*/ 4393096 h 5546035"/>
                <a:gd name="connsiteX88" fmla="*/ 6997148 w 8090452"/>
                <a:gd name="connsiteY88" fmla="*/ 3766931 h 5546035"/>
                <a:gd name="connsiteX89" fmla="*/ 6977270 w 8090452"/>
                <a:gd name="connsiteY89" fmla="*/ 3419061 h 5546035"/>
                <a:gd name="connsiteX90" fmla="*/ 6917635 w 8090452"/>
                <a:gd name="connsiteY90" fmla="*/ 2773018 h 5546035"/>
                <a:gd name="connsiteX91" fmla="*/ 6848061 w 8090452"/>
                <a:gd name="connsiteY91" fmla="*/ 2425148 h 5546035"/>
                <a:gd name="connsiteX92" fmla="*/ 6788426 w 8090452"/>
                <a:gd name="connsiteY92" fmla="*/ 2067339 h 5546035"/>
                <a:gd name="connsiteX93" fmla="*/ 6748670 w 8090452"/>
                <a:gd name="connsiteY93" fmla="*/ 1749287 h 5546035"/>
                <a:gd name="connsiteX94" fmla="*/ 6748670 w 8090452"/>
                <a:gd name="connsiteY94" fmla="*/ 1192696 h 5546035"/>
                <a:gd name="connsiteX95" fmla="*/ 6748670 w 8090452"/>
                <a:gd name="connsiteY95" fmla="*/ 685800 h 5546035"/>
                <a:gd name="connsiteX96" fmla="*/ 6798365 w 8090452"/>
                <a:gd name="connsiteY96" fmla="*/ 437322 h 5546035"/>
                <a:gd name="connsiteX97" fmla="*/ 6867939 w 8090452"/>
                <a:gd name="connsiteY97" fmla="*/ 318052 h 5546035"/>
                <a:gd name="connsiteX98" fmla="*/ 6877879 w 8090452"/>
                <a:gd name="connsiteY98" fmla="*/ 69574 h 5546035"/>
                <a:gd name="connsiteX0" fmla="*/ 6877879 w 8090452"/>
                <a:gd name="connsiteY0" fmla="*/ 50524 h 5526985"/>
                <a:gd name="connsiteX1" fmla="*/ 6677956 w 8090452"/>
                <a:gd name="connsiteY1" fmla="*/ 0 h 5526985"/>
                <a:gd name="connsiteX2" fmla="*/ 6589644 w 8090452"/>
                <a:gd name="connsiteY2" fmla="*/ 50524 h 5526985"/>
                <a:gd name="connsiteX3" fmla="*/ 6538085 w 8090452"/>
                <a:gd name="connsiteY3" fmla="*/ 134904 h 5526985"/>
                <a:gd name="connsiteX4" fmla="*/ 6487871 w 8090452"/>
                <a:gd name="connsiteY4" fmla="*/ 275500 h 5526985"/>
                <a:gd name="connsiteX5" fmla="*/ 6440557 w 8090452"/>
                <a:gd name="connsiteY5" fmla="*/ 477907 h 5526985"/>
                <a:gd name="connsiteX6" fmla="*/ 6390861 w 8090452"/>
                <a:gd name="connsiteY6" fmla="*/ 746263 h 5526985"/>
                <a:gd name="connsiteX7" fmla="*/ 6380922 w 8090452"/>
                <a:gd name="connsiteY7" fmla="*/ 1064315 h 5526985"/>
                <a:gd name="connsiteX8" fmla="*/ 6420679 w 8090452"/>
                <a:gd name="connsiteY8" fmla="*/ 1352550 h 5526985"/>
                <a:gd name="connsiteX9" fmla="*/ 6470374 w 8090452"/>
                <a:gd name="connsiteY9" fmla="*/ 1660663 h 5526985"/>
                <a:gd name="connsiteX10" fmla="*/ 6500192 w 8090452"/>
                <a:gd name="connsiteY10" fmla="*/ 1919081 h 5526985"/>
                <a:gd name="connsiteX11" fmla="*/ 6569765 w 8090452"/>
                <a:gd name="connsiteY11" fmla="*/ 2306707 h 5526985"/>
                <a:gd name="connsiteX12" fmla="*/ 6579705 w 8090452"/>
                <a:gd name="connsiteY12" fmla="*/ 2803663 h 5526985"/>
                <a:gd name="connsiteX13" fmla="*/ 6510131 w 8090452"/>
                <a:gd name="connsiteY13" fmla="*/ 3887029 h 5526985"/>
                <a:gd name="connsiteX14" fmla="*/ 6380922 w 8090452"/>
                <a:gd name="connsiteY14" fmla="*/ 4324350 h 5526985"/>
                <a:gd name="connsiteX15" fmla="*/ 6013174 w 8090452"/>
                <a:gd name="connsiteY15" fmla="*/ 4761672 h 5526985"/>
                <a:gd name="connsiteX16" fmla="*/ 5645426 w 8090452"/>
                <a:gd name="connsiteY16" fmla="*/ 4721916 h 5526985"/>
                <a:gd name="connsiteX17" fmla="*/ 5367131 w 8090452"/>
                <a:gd name="connsiteY17" fmla="*/ 4662282 h 5526985"/>
                <a:gd name="connsiteX18" fmla="*/ 5098774 w 8090452"/>
                <a:gd name="connsiteY18" fmla="*/ 4612584 h 5526985"/>
                <a:gd name="connsiteX19" fmla="*/ 4581940 w 8090452"/>
                <a:gd name="connsiteY19" fmla="*/ 4682159 h 5526985"/>
                <a:gd name="connsiteX20" fmla="*/ 3627783 w 8090452"/>
                <a:gd name="connsiteY20" fmla="*/ 4702037 h 5526985"/>
                <a:gd name="connsiteX21" fmla="*/ 2941983 w 8090452"/>
                <a:gd name="connsiteY21" fmla="*/ 4692098 h 5526985"/>
                <a:gd name="connsiteX22" fmla="*/ 2494722 w 8090452"/>
                <a:gd name="connsiteY22" fmla="*/ 4781550 h 5526985"/>
                <a:gd name="connsiteX23" fmla="*/ 1938131 w 8090452"/>
                <a:gd name="connsiteY23" fmla="*/ 4841184 h 5526985"/>
                <a:gd name="connsiteX24" fmla="*/ 1143000 w 8090452"/>
                <a:gd name="connsiteY24" fmla="*/ 4990272 h 5526985"/>
                <a:gd name="connsiteX25" fmla="*/ 824949 w 8090452"/>
                <a:gd name="connsiteY25" fmla="*/ 5049907 h 5526985"/>
                <a:gd name="connsiteX26" fmla="*/ 367747 w 8090452"/>
                <a:gd name="connsiteY26" fmla="*/ 5288447 h 5526985"/>
                <a:gd name="connsiteX27" fmla="*/ 0 w 8090452"/>
                <a:gd name="connsiteY27" fmla="*/ 5447472 h 5526985"/>
                <a:gd name="connsiteX28" fmla="*/ 19877 w 8090452"/>
                <a:gd name="connsiteY28" fmla="*/ 5526985 h 5526985"/>
                <a:gd name="connsiteX29" fmla="*/ 208722 w 8090452"/>
                <a:gd name="connsiteY29" fmla="*/ 5407716 h 5526985"/>
                <a:gd name="connsiteX30" fmla="*/ 616226 w 8090452"/>
                <a:gd name="connsiteY30" fmla="*/ 5198994 h 5526985"/>
                <a:gd name="connsiteX31" fmla="*/ 894522 w 8090452"/>
                <a:gd name="connsiteY31" fmla="*/ 5079724 h 5526985"/>
                <a:gd name="connsiteX32" fmla="*/ 1302026 w 8090452"/>
                <a:gd name="connsiteY32" fmla="*/ 4990273 h 5526985"/>
                <a:gd name="connsiteX33" fmla="*/ 1739348 w 8090452"/>
                <a:gd name="connsiteY33" fmla="*/ 4930637 h 5526985"/>
                <a:gd name="connsiteX34" fmla="*/ 2166731 w 8090452"/>
                <a:gd name="connsiteY34" fmla="*/ 4861064 h 5526985"/>
                <a:gd name="connsiteX35" fmla="*/ 2395331 w 8090452"/>
                <a:gd name="connsiteY35" fmla="*/ 4831247 h 5526985"/>
                <a:gd name="connsiteX36" fmla="*/ 2733260 w 8090452"/>
                <a:gd name="connsiteY36" fmla="*/ 4771612 h 5526985"/>
                <a:gd name="connsiteX37" fmla="*/ 2912165 w 8090452"/>
                <a:gd name="connsiteY37" fmla="*/ 4751734 h 5526985"/>
                <a:gd name="connsiteX38" fmla="*/ 3150705 w 8090452"/>
                <a:gd name="connsiteY38" fmla="*/ 4751734 h 5526985"/>
                <a:gd name="connsiteX39" fmla="*/ 3637722 w 8090452"/>
                <a:gd name="connsiteY39" fmla="*/ 4761671 h 5526985"/>
                <a:gd name="connsiteX40" fmla="*/ 4025347 w 8090452"/>
                <a:gd name="connsiteY40" fmla="*/ 4731855 h 5526985"/>
                <a:gd name="connsiteX41" fmla="*/ 4572001 w 8090452"/>
                <a:gd name="connsiteY41" fmla="*/ 4731855 h 5526985"/>
                <a:gd name="connsiteX42" fmla="*/ 4800600 w 8090452"/>
                <a:gd name="connsiteY42" fmla="*/ 4731855 h 5526985"/>
                <a:gd name="connsiteX43" fmla="*/ 5059018 w 8090452"/>
                <a:gd name="connsiteY43" fmla="*/ 4702038 h 5526985"/>
                <a:gd name="connsiteX44" fmla="*/ 5436705 w 8090452"/>
                <a:gd name="connsiteY44" fmla="*/ 4771611 h 5526985"/>
                <a:gd name="connsiteX45" fmla="*/ 5854147 w 8090452"/>
                <a:gd name="connsiteY45" fmla="*/ 4890881 h 5526985"/>
                <a:gd name="connsiteX46" fmla="*/ 6082230 w 8090452"/>
                <a:gd name="connsiteY46" fmla="*/ 4915935 h 5526985"/>
                <a:gd name="connsiteX47" fmla="*/ 6247572 w 8090452"/>
                <a:gd name="connsiteY47" fmla="*/ 4940267 h 5526985"/>
                <a:gd name="connsiteX48" fmla="*/ 6629399 w 8090452"/>
                <a:gd name="connsiteY48" fmla="*/ 5010150 h 5526985"/>
                <a:gd name="connsiteX49" fmla="*/ 6797641 w 8090452"/>
                <a:gd name="connsiteY49" fmla="*/ 5054567 h 5526985"/>
                <a:gd name="connsiteX50" fmla="*/ 6987210 w 8090452"/>
                <a:gd name="connsiteY50" fmla="*/ 5089663 h 5526985"/>
                <a:gd name="connsiteX51" fmla="*/ 7623313 w 8090452"/>
                <a:gd name="connsiteY51" fmla="*/ 4940576 h 5526985"/>
                <a:gd name="connsiteX52" fmla="*/ 7812157 w 8090452"/>
                <a:gd name="connsiteY52" fmla="*/ 4861063 h 5526985"/>
                <a:gd name="connsiteX53" fmla="*/ 7928632 w 8090452"/>
                <a:gd name="connsiteY53" fmla="*/ 4719121 h 5526985"/>
                <a:gd name="connsiteX54" fmla="*/ 8010940 w 8090452"/>
                <a:gd name="connsiteY54" fmla="*/ 4570861 h 5526985"/>
                <a:gd name="connsiteX55" fmla="*/ 8080513 w 8090452"/>
                <a:gd name="connsiteY55" fmla="*/ 4195143 h 5526985"/>
                <a:gd name="connsiteX56" fmla="*/ 8090452 w 8090452"/>
                <a:gd name="connsiteY56" fmla="*/ 3916846 h 5526985"/>
                <a:gd name="connsiteX57" fmla="*/ 8080513 w 8090452"/>
                <a:gd name="connsiteY57" fmla="*/ 3439768 h 5526985"/>
                <a:gd name="connsiteX58" fmla="*/ 7961244 w 8090452"/>
                <a:gd name="connsiteY58" fmla="*/ 2485611 h 5526985"/>
                <a:gd name="connsiteX59" fmla="*/ 7961244 w 8090452"/>
                <a:gd name="connsiteY59" fmla="*/ 1839568 h 5526985"/>
                <a:gd name="connsiteX60" fmla="*/ 7951305 w 8090452"/>
                <a:gd name="connsiteY60" fmla="*/ 1282976 h 5526985"/>
                <a:gd name="connsiteX61" fmla="*/ 7951305 w 8090452"/>
                <a:gd name="connsiteY61" fmla="*/ 776081 h 5526985"/>
                <a:gd name="connsiteX62" fmla="*/ 7981122 w 8090452"/>
                <a:gd name="connsiteY62" fmla="*/ 398394 h 5526985"/>
                <a:gd name="connsiteX63" fmla="*/ 7981122 w 8090452"/>
                <a:gd name="connsiteY63" fmla="*/ 110159 h 5526985"/>
                <a:gd name="connsiteX64" fmla="*/ 7941365 w 8090452"/>
                <a:gd name="connsiteY64" fmla="*/ 10768 h 5526985"/>
                <a:gd name="connsiteX65" fmla="*/ 7822096 w 8090452"/>
                <a:gd name="connsiteY65" fmla="*/ 829 h 5526985"/>
                <a:gd name="connsiteX66" fmla="*/ 7673009 w 8090452"/>
                <a:gd name="connsiteY66" fmla="*/ 189672 h 5526985"/>
                <a:gd name="connsiteX67" fmla="*/ 7643192 w 8090452"/>
                <a:gd name="connsiteY67" fmla="*/ 398394 h 5526985"/>
                <a:gd name="connsiteX68" fmla="*/ 7643192 w 8090452"/>
                <a:gd name="connsiteY68" fmla="*/ 696568 h 5526985"/>
                <a:gd name="connsiteX69" fmla="*/ 7673009 w 8090452"/>
                <a:gd name="connsiteY69" fmla="*/ 1094133 h 5526985"/>
                <a:gd name="connsiteX70" fmla="*/ 7712765 w 8090452"/>
                <a:gd name="connsiteY70" fmla="*/ 1521515 h 5526985"/>
                <a:gd name="connsiteX71" fmla="*/ 7722705 w 8090452"/>
                <a:gd name="connsiteY71" fmla="*/ 1929020 h 5526985"/>
                <a:gd name="connsiteX72" fmla="*/ 7782339 w 8090452"/>
                <a:gd name="connsiteY72" fmla="*/ 2495550 h 5526985"/>
                <a:gd name="connsiteX73" fmla="*/ 7802218 w 8090452"/>
                <a:gd name="connsiteY73" fmla="*/ 2853359 h 5526985"/>
                <a:gd name="connsiteX74" fmla="*/ 7802218 w 8090452"/>
                <a:gd name="connsiteY74" fmla="*/ 3181350 h 5526985"/>
                <a:gd name="connsiteX75" fmla="*/ 7792279 w 8090452"/>
                <a:gd name="connsiteY75" fmla="*/ 3578915 h 5526985"/>
                <a:gd name="connsiteX76" fmla="*/ 7700135 w 8090452"/>
                <a:gd name="connsiteY76" fmla="*/ 4133023 h 5526985"/>
                <a:gd name="connsiteX77" fmla="*/ 7663070 w 8090452"/>
                <a:gd name="connsiteY77" fmla="*/ 4294533 h 5526985"/>
                <a:gd name="connsiteX78" fmla="*/ 7592978 w 8090452"/>
                <a:gd name="connsiteY78" fmla="*/ 4375911 h 5526985"/>
                <a:gd name="connsiteX79" fmla="*/ 7509635 w 8090452"/>
                <a:gd name="connsiteY79" fmla="*/ 4442586 h 5526985"/>
                <a:gd name="connsiteX80" fmla="*/ 7394713 w 8090452"/>
                <a:gd name="connsiteY80" fmla="*/ 4533072 h 5526985"/>
                <a:gd name="connsiteX81" fmla="*/ 7178641 w 8090452"/>
                <a:gd name="connsiteY81" fmla="*/ 4644992 h 5526985"/>
                <a:gd name="connsiteX82" fmla="*/ 7017026 w 8090452"/>
                <a:gd name="connsiteY82" fmla="*/ 4711976 h 5526985"/>
                <a:gd name="connsiteX83" fmla="*/ 6930991 w 8090452"/>
                <a:gd name="connsiteY83" fmla="*/ 4749767 h 5526985"/>
                <a:gd name="connsiteX84" fmla="*/ 6818244 w 8090452"/>
                <a:gd name="connsiteY84" fmla="*/ 4771611 h 5526985"/>
                <a:gd name="connsiteX85" fmla="*/ 6716678 w 8090452"/>
                <a:gd name="connsiteY85" fmla="*/ 4745004 h 5526985"/>
                <a:gd name="connsiteX86" fmla="*/ 6579705 w 8090452"/>
                <a:gd name="connsiteY86" fmla="*/ 4702037 h 5526985"/>
                <a:gd name="connsiteX87" fmla="*/ 6778487 w 8090452"/>
                <a:gd name="connsiteY87" fmla="*/ 4374046 h 5526985"/>
                <a:gd name="connsiteX88" fmla="*/ 6997148 w 8090452"/>
                <a:gd name="connsiteY88" fmla="*/ 3747881 h 5526985"/>
                <a:gd name="connsiteX89" fmla="*/ 6977270 w 8090452"/>
                <a:gd name="connsiteY89" fmla="*/ 3400011 h 5526985"/>
                <a:gd name="connsiteX90" fmla="*/ 6917635 w 8090452"/>
                <a:gd name="connsiteY90" fmla="*/ 2753968 h 5526985"/>
                <a:gd name="connsiteX91" fmla="*/ 6848061 w 8090452"/>
                <a:gd name="connsiteY91" fmla="*/ 2406098 h 5526985"/>
                <a:gd name="connsiteX92" fmla="*/ 6788426 w 8090452"/>
                <a:gd name="connsiteY92" fmla="*/ 2048289 h 5526985"/>
                <a:gd name="connsiteX93" fmla="*/ 6748670 w 8090452"/>
                <a:gd name="connsiteY93" fmla="*/ 1730237 h 5526985"/>
                <a:gd name="connsiteX94" fmla="*/ 6748670 w 8090452"/>
                <a:gd name="connsiteY94" fmla="*/ 1173646 h 5526985"/>
                <a:gd name="connsiteX95" fmla="*/ 6748670 w 8090452"/>
                <a:gd name="connsiteY95" fmla="*/ 666750 h 5526985"/>
                <a:gd name="connsiteX96" fmla="*/ 6798365 w 8090452"/>
                <a:gd name="connsiteY96" fmla="*/ 418272 h 5526985"/>
                <a:gd name="connsiteX97" fmla="*/ 6867939 w 8090452"/>
                <a:gd name="connsiteY97" fmla="*/ 299002 h 5526985"/>
                <a:gd name="connsiteX98" fmla="*/ 6877879 w 8090452"/>
                <a:gd name="connsiteY98" fmla="*/ 50524 h 5526985"/>
                <a:gd name="connsiteX0" fmla="*/ 6877879 w 8090452"/>
                <a:gd name="connsiteY0" fmla="*/ 50524 h 5526985"/>
                <a:gd name="connsiteX1" fmla="*/ 6783353 w 8090452"/>
                <a:gd name="connsiteY1" fmla="*/ 6317 h 5526985"/>
                <a:gd name="connsiteX2" fmla="*/ 6677956 w 8090452"/>
                <a:gd name="connsiteY2" fmla="*/ 0 h 5526985"/>
                <a:gd name="connsiteX3" fmla="*/ 6589644 w 8090452"/>
                <a:gd name="connsiteY3" fmla="*/ 50524 h 5526985"/>
                <a:gd name="connsiteX4" fmla="*/ 6538085 w 8090452"/>
                <a:gd name="connsiteY4" fmla="*/ 134904 h 5526985"/>
                <a:gd name="connsiteX5" fmla="*/ 6487871 w 8090452"/>
                <a:gd name="connsiteY5" fmla="*/ 275500 h 5526985"/>
                <a:gd name="connsiteX6" fmla="*/ 6440557 w 8090452"/>
                <a:gd name="connsiteY6" fmla="*/ 477907 h 5526985"/>
                <a:gd name="connsiteX7" fmla="*/ 6390861 w 8090452"/>
                <a:gd name="connsiteY7" fmla="*/ 746263 h 5526985"/>
                <a:gd name="connsiteX8" fmla="*/ 6380922 w 8090452"/>
                <a:gd name="connsiteY8" fmla="*/ 1064315 h 5526985"/>
                <a:gd name="connsiteX9" fmla="*/ 6420679 w 8090452"/>
                <a:gd name="connsiteY9" fmla="*/ 1352550 h 5526985"/>
                <a:gd name="connsiteX10" fmla="*/ 6470374 w 8090452"/>
                <a:gd name="connsiteY10" fmla="*/ 1660663 h 5526985"/>
                <a:gd name="connsiteX11" fmla="*/ 6500192 w 8090452"/>
                <a:gd name="connsiteY11" fmla="*/ 1919081 h 5526985"/>
                <a:gd name="connsiteX12" fmla="*/ 6569765 w 8090452"/>
                <a:gd name="connsiteY12" fmla="*/ 2306707 h 5526985"/>
                <a:gd name="connsiteX13" fmla="*/ 6579705 w 8090452"/>
                <a:gd name="connsiteY13" fmla="*/ 2803663 h 5526985"/>
                <a:gd name="connsiteX14" fmla="*/ 6510131 w 8090452"/>
                <a:gd name="connsiteY14" fmla="*/ 3887029 h 5526985"/>
                <a:gd name="connsiteX15" fmla="*/ 6380922 w 8090452"/>
                <a:gd name="connsiteY15" fmla="*/ 4324350 h 5526985"/>
                <a:gd name="connsiteX16" fmla="*/ 6013174 w 8090452"/>
                <a:gd name="connsiteY16" fmla="*/ 4761672 h 5526985"/>
                <a:gd name="connsiteX17" fmla="*/ 5645426 w 8090452"/>
                <a:gd name="connsiteY17" fmla="*/ 4721916 h 5526985"/>
                <a:gd name="connsiteX18" fmla="*/ 5367131 w 8090452"/>
                <a:gd name="connsiteY18" fmla="*/ 4662282 h 5526985"/>
                <a:gd name="connsiteX19" fmla="*/ 5098774 w 8090452"/>
                <a:gd name="connsiteY19" fmla="*/ 4612584 h 5526985"/>
                <a:gd name="connsiteX20" fmla="*/ 4581940 w 8090452"/>
                <a:gd name="connsiteY20" fmla="*/ 4682159 h 5526985"/>
                <a:gd name="connsiteX21" fmla="*/ 3627783 w 8090452"/>
                <a:gd name="connsiteY21" fmla="*/ 4702037 h 5526985"/>
                <a:gd name="connsiteX22" fmla="*/ 2941983 w 8090452"/>
                <a:gd name="connsiteY22" fmla="*/ 4692098 h 5526985"/>
                <a:gd name="connsiteX23" fmla="*/ 2494722 w 8090452"/>
                <a:gd name="connsiteY23" fmla="*/ 4781550 h 5526985"/>
                <a:gd name="connsiteX24" fmla="*/ 1938131 w 8090452"/>
                <a:gd name="connsiteY24" fmla="*/ 4841184 h 5526985"/>
                <a:gd name="connsiteX25" fmla="*/ 1143000 w 8090452"/>
                <a:gd name="connsiteY25" fmla="*/ 4990272 h 5526985"/>
                <a:gd name="connsiteX26" fmla="*/ 824949 w 8090452"/>
                <a:gd name="connsiteY26" fmla="*/ 5049907 h 5526985"/>
                <a:gd name="connsiteX27" fmla="*/ 367747 w 8090452"/>
                <a:gd name="connsiteY27" fmla="*/ 5288447 h 5526985"/>
                <a:gd name="connsiteX28" fmla="*/ 0 w 8090452"/>
                <a:gd name="connsiteY28" fmla="*/ 5447472 h 5526985"/>
                <a:gd name="connsiteX29" fmla="*/ 19877 w 8090452"/>
                <a:gd name="connsiteY29" fmla="*/ 5526985 h 5526985"/>
                <a:gd name="connsiteX30" fmla="*/ 208722 w 8090452"/>
                <a:gd name="connsiteY30" fmla="*/ 5407716 h 5526985"/>
                <a:gd name="connsiteX31" fmla="*/ 616226 w 8090452"/>
                <a:gd name="connsiteY31" fmla="*/ 5198994 h 5526985"/>
                <a:gd name="connsiteX32" fmla="*/ 894522 w 8090452"/>
                <a:gd name="connsiteY32" fmla="*/ 5079724 h 5526985"/>
                <a:gd name="connsiteX33" fmla="*/ 1302026 w 8090452"/>
                <a:gd name="connsiteY33" fmla="*/ 4990273 h 5526985"/>
                <a:gd name="connsiteX34" fmla="*/ 1739348 w 8090452"/>
                <a:gd name="connsiteY34" fmla="*/ 4930637 h 5526985"/>
                <a:gd name="connsiteX35" fmla="*/ 2166731 w 8090452"/>
                <a:gd name="connsiteY35" fmla="*/ 4861064 h 5526985"/>
                <a:gd name="connsiteX36" fmla="*/ 2395331 w 8090452"/>
                <a:gd name="connsiteY36" fmla="*/ 4831247 h 5526985"/>
                <a:gd name="connsiteX37" fmla="*/ 2733260 w 8090452"/>
                <a:gd name="connsiteY37" fmla="*/ 4771612 h 5526985"/>
                <a:gd name="connsiteX38" fmla="*/ 2912165 w 8090452"/>
                <a:gd name="connsiteY38" fmla="*/ 4751734 h 5526985"/>
                <a:gd name="connsiteX39" fmla="*/ 3150705 w 8090452"/>
                <a:gd name="connsiteY39" fmla="*/ 4751734 h 5526985"/>
                <a:gd name="connsiteX40" fmla="*/ 3637722 w 8090452"/>
                <a:gd name="connsiteY40" fmla="*/ 4761671 h 5526985"/>
                <a:gd name="connsiteX41" fmla="*/ 4025347 w 8090452"/>
                <a:gd name="connsiteY41" fmla="*/ 4731855 h 5526985"/>
                <a:gd name="connsiteX42" fmla="*/ 4572001 w 8090452"/>
                <a:gd name="connsiteY42" fmla="*/ 4731855 h 5526985"/>
                <a:gd name="connsiteX43" fmla="*/ 4800600 w 8090452"/>
                <a:gd name="connsiteY43" fmla="*/ 4731855 h 5526985"/>
                <a:gd name="connsiteX44" fmla="*/ 5059018 w 8090452"/>
                <a:gd name="connsiteY44" fmla="*/ 4702038 h 5526985"/>
                <a:gd name="connsiteX45" fmla="*/ 5436705 w 8090452"/>
                <a:gd name="connsiteY45" fmla="*/ 4771611 h 5526985"/>
                <a:gd name="connsiteX46" fmla="*/ 5854147 w 8090452"/>
                <a:gd name="connsiteY46" fmla="*/ 4890881 h 5526985"/>
                <a:gd name="connsiteX47" fmla="*/ 6082230 w 8090452"/>
                <a:gd name="connsiteY47" fmla="*/ 4915935 h 5526985"/>
                <a:gd name="connsiteX48" fmla="*/ 6247572 w 8090452"/>
                <a:gd name="connsiteY48" fmla="*/ 4940267 h 5526985"/>
                <a:gd name="connsiteX49" fmla="*/ 6629399 w 8090452"/>
                <a:gd name="connsiteY49" fmla="*/ 5010150 h 5526985"/>
                <a:gd name="connsiteX50" fmla="*/ 6797641 w 8090452"/>
                <a:gd name="connsiteY50" fmla="*/ 5054567 h 5526985"/>
                <a:gd name="connsiteX51" fmla="*/ 6987210 w 8090452"/>
                <a:gd name="connsiteY51" fmla="*/ 5089663 h 5526985"/>
                <a:gd name="connsiteX52" fmla="*/ 7623313 w 8090452"/>
                <a:gd name="connsiteY52" fmla="*/ 4940576 h 5526985"/>
                <a:gd name="connsiteX53" fmla="*/ 7812157 w 8090452"/>
                <a:gd name="connsiteY53" fmla="*/ 4861063 h 5526985"/>
                <a:gd name="connsiteX54" fmla="*/ 7928632 w 8090452"/>
                <a:gd name="connsiteY54" fmla="*/ 4719121 h 5526985"/>
                <a:gd name="connsiteX55" fmla="*/ 8010940 w 8090452"/>
                <a:gd name="connsiteY55" fmla="*/ 4570861 h 5526985"/>
                <a:gd name="connsiteX56" fmla="*/ 8080513 w 8090452"/>
                <a:gd name="connsiteY56" fmla="*/ 4195143 h 5526985"/>
                <a:gd name="connsiteX57" fmla="*/ 8090452 w 8090452"/>
                <a:gd name="connsiteY57" fmla="*/ 3916846 h 5526985"/>
                <a:gd name="connsiteX58" fmla="*/ 8080513 w 8090452"/>
                <a:gd name="connsiteY58" fmla="*/ 3439768 h 5526985"/>
                <a:gd name="connsiteX59" fmla="*/ 7961244 w 8090452"/>
                <a:gd name="connsiteY59" fmla="*/ 2485611 h 5526985"/>
                <a:gd name="connsiteX60" fmla="*/ 7961244 w 8090452"/>
                <a:gd name="connsiteY60" fmla="*/ 1839568 h 5526985"/>
                <a:gd name="connsiteX61" fmla="*/ 7951305 w 8090452"/>
                <a:gd name="connsiteY61" fmla="*/ 1282976 h 5526985"/>
                <a:gd name="connsiteX62" fmla="*/ 7951305 w 8090452"/>
                <a:gd name="connsiteY62" fmla="*/ 776081 h 5526985"/>
                <a:gd name="connsiteX63" fmla="*/ 7981122 w 8090452"/>
                <a:gd name="connsiteY63" fmla="*/ 398394 h 5526985"/>
                <a:gd name="connsiteX64" fmla="*/ 7981122 w 8090452"/>
                <a:gd name="connsiteY64" fmla="*/ 110159 h 5526985"/>
                <a:gd name="connsiteX65" fmla="*/ 7941365 w 8090452"/>
                <a:gd name="connsiteY65" fmla="*/ 10768 h 5526985"/>
                <a:gd name="connsiteX66" fmla="*/ 7822096 w 8090452"/>
                <a:gd name="connsiteY66" fmla="*/ 829 h 5526985"/>
                <a:gd name="connsiteX67" fmla="*/ 7673009 w 8090452"/>
                <a:gd name="connsiteY67" fmla="*/ 189672 h 5526985"/>
                <a:gd name="connsiteX68" fmla="*/ 7643192 w 8090452"/>
                <a:gd name="connsiteY68" fmla="*/ 398394 h 5526985"/>
                <a:gd name="connsiteX69" fmla="*/ 7643192 w 8090452"/>
                <a:gd name="connsiteY69" fmla="*/ 696568 h 5526985"/>
                <a:gd name="connsiteX70" fmla="*/ 7673009 w 8090452"/>
                <a:gd name="connsiteY70" fmla="*/ 1094133 h 5526985"/>
                <a:gd name="connsiteX71" fmla="*/ 7712765 w 8090452"/>
                <a:gd name="connsiteY71" fmla="*/ 1521515 h 5526985"/>
                <a:gd name="connsiteX72" fmla="*/ 7722705 w 8090452"/>
                <a:gd name="connsiteY72" fmla="*/ 1929020 h 5526985"/>
                <a:gd name="connsiteX73" fmla="*/ 7782339 w 8090452"/>
                <a:gd name="connsiteY73" fmla="*/ 2495550 h 5526985"/>
                <a:gd name="connsiteX74" fmla="*/ 7802218 w 8090452"/>
                <a:gd name="connsiteY74" fmla="*/ 2853359 h 5526985"/>
                <a:gd name="connsiteX75" fmla="*/ 7802218 w 8090452"/>
                <a:gd name="connsiteY75" fmla="*/ 3181350 h 5526985"/>
                <a:gd name="connsiteX76" fmla="*/ 7792279 w 8090452"/>
                <a:gd name="connsiteY76" fmla="*/ 3578915 h 5526985"/>
                <a:gd name="connsiteX77" fmla="*/ 7700135 w 8090452"/>
                <a:gd name="connsiteY77" fmla="*/ 4133023 h 5526985"/>
                <a:gd name="connsiteX78" fmla="*/ 7663070 w 8090452"/>
                <a:gd name="connsiteY78" fmla="*/ 4294533 h 5526985"/>
                <a:gd name="connsiteX79" fmla="*/ 7592978 w 8090452"/>
                <a:gd name="connsiteY79" fmla="*/ 4375911 h 5526985"/>
                <a:gd name="connsiteX80" fmla="*/ 7509635 w 8090452"/>
                <a:gd name="connsiteY80" fmla="*/ 4442586 h 5526985"/>
                <a:gd name="connsiteX81" fmla="*/ 7394713 w 8090452"/>
                <a:gd name="connsiteY81" fmla="*/ 4533072 h 5526985"/>
                <a:gd name="connsiteX82" fmla="*/ 7178641 w 8090452"/>
                <a:gd name="connsiteY82" fmla="*/ 4644992 h 5526985"/>
                <a:gd name="connsiteX83" fmla="*/ 7017026 w 8090452"/>
                <a:gd name="connsiteY83" fmla="*/ 4711976 h 5526985"/>
                <a:gd name="connsiteX84" fmla="*/ 6930991 w 8090452"/>
                <a:gd name="connsiteY84" fmla="*/ 4749767 h 5526985"/>
                <a:gd name="connsiteX85" fmla="*/ 6818244 w 8090452"/>
                <a:gd name="connsiteY85" fmla="*/ 4771611 h 5526985"/>
                <a:gd name="connsiteX86" fmla="*/ 6716678 w 8090452"/>
                <a:gd name="connsiteY86" fmla="*/ 4745004 h 5526985"/>
                <a:gd name="connsiteX87" fmla="*/ 6579705 w 8090452"/>
                <a:gd name="connsiteY87" fmla="*/ 4702037 h 5526985"/>
                <a:gd name="connsiteX88" fmla="*/ 6778487 w 8090452"/>
                <a:gd name="connsiteY88" fmla="*/ 4374046 h 5526985"/>
                <a:gd name="connsiteX89" fmla="*/ 6997148 w 8090452"/>
                <a:gd name="connsiteY89" fmla="*/ 3747881 h 5526985"/>
                <a:gd name="connsiteX90" fmla="*/ 6977270 w 8090452"/>
                <a:gd name="connsiteY90" fmla="*/ 3400011 h 5526985"/>
                <a:gd name="connsiteX91" fmla="*/ 6917635 w 8090452"/>
                <a:gd name="connsiteY91" fmla="*/ 2753968 h 5526985"/>
                <a:gd name="connsiteX92" fmla="*/ 6848061 w 8090452"/>
                <a:gd name="connsiteY92" fmla="*/ 2406098 h 5526985"/>
                <a:gd name="connsiteX93" fmla="*/ 6788426 w 8090452"/>
                <a:gd name="connsiteY93" fmla="*/ 2048289 h 5526985"/>
                <a:gd name="connsiteX94" fmla="*/ 6748670 w 8090452"/>
                <a:gd name="connsiteY94" fmla="*/ 1730237 h 5526985"/>
                <a:gd name="connsiteX95" fmla="*/ 6748670 w 8090452"/>
                <a:gd name="connsiteY95" fmla="*/ 1173646 h 5526985"/>
                <a:gd name="connsiteX96" fmla="*/ 6748670 w 8090452"/>
                <a:gd name="connsiteY96" fmla="*/ 666750 h 5526985"/>
                <a:gd name="connsiteX97" fmla="*/ 6798365 w 8090452"/>
                <a:gd name="connsiteY97" fmla="*/ 418272 h 5526985"/>
                <a:gd name="connsiteX98" fmla="*/ 6867939 w 8090452"/>
                <a:gd name="connsiteY98" fmla="*/ 299002 h 5526985"/>
                <a:gd name="connsiteX99" fmla="*/ 6877879 w 8090452"/>
                <a:gd name="connsiteY99" fmla="*/ 50524 h 5526985"/>
                <a:gd name="connsiteX0" fmla="*/ 6877879 w 8090452"/>
                <a:gd name="connsiteY0" fmla="*/ 50524 h 5526985"/>
                <a:gd name="connsiteX1" fmla="*/ 6845266 w 8090452"/>
                <a:gd name="connsiteY1" fmla="*/ 20604 h 5526985"/>
                <a:gd name="connsiteX2" fmla="*/ 6783353 w 8090452"/>
                <a:gd name="connsiteY2" fmla="*/ 6317 h 5526985"/>
                <a:gd name="connsiteX3" fmla="*/ 6677956 w 8090452"/>
                <a:gd name="connsiteY3" fmla="*/ 0 h 5526985"/>
                <a:gd name="connsiteX4" fmla="*/ 6589644 w 8090452"/>
                <a:gd name="connsiteY4" fmla="*/ 50524 h 5526985"/>
                <a:gd name="connsiteX5" fmla="*/ 6538085 w 8090452"/>
                <a:gd name="connsiteY5" fmla="*/ 134904 h 5526985"/>
                <a:gd name="connsiteX6" fmla="*/ 6487871 w 8090452"/>
                <a:gd name="connsiteY6" fmla="*/ 275500 h 5526985"/>
                <a:gd name="connsiteX7" fmla="*/ 6440557 w 8090452"/>
                <a:gd name="connsiteY7" fmla="*/ 477907 h 5526985"/>
                <a:gd name="connsiteX8" fmla="*/ 6390861 w 8090452"/>
                <a:gd name="connsiteY8" fmla="*/ 746263 h 5526985"/>
                <a:gd name="connsiteX9" fmla="*/ 6380922 w 8090452"/>
                <a:gd name="connsiteY9" fmla="*/ 1064315 h 5526985"/>
                <a:gd name="connsiteX10" fmla="*/ 6420679 w 8090452"/>
                <a:gd name="connsiteY10" fmla="*/ 1352550 h 5526985"/>
                <a:gd name="connsiteX11" fmla="*/ 6470374 w 8090452"/>
                <a:gd name="connsiteY11" fmla="*/ 1660663 h 5526985"/>
                <a:gd name="connsiteX12" fmla="*/ 6500192 w 8090452"/>
                <a:gd name="connsiteY12" fmla="*/ 1919081 h 5526985"/>
                <a:gd name="connsiteX13" fmla="*/ 6569765 w 8090452"/>
                <a:gd name="connsiteY13" fmla="*/ 2306707 h 5526985"/>
                <a:gd name="connsiteX14" fmla="*/ 6579705 w 8090452"/>
                <a:gd name="connsiteY14" fmla="*/ 2803663 h 5526985"/>
                <a:gd name="connsiteX15" fmla="*/ 6510131 w 8090452"/>
                <a:gd name="connsiteY15" fmla="*/ 3887029 h 5526985"/>
                <a:gd name="connsiteX16" fmla="*/ 6380922 w 8090452"/>
                <a:gd name="connsiteY16" fmla="*/ 4324350 h 5526985"/>
                <a:gd name="connsiteX17" fmla="*/ 6013174 w 8090452"/>
                <a:gd name="connsiteY17" fmla="*/ 4761672 h 5526985"/>
                <a:gd name="connsiteX18" fmla="*/ 5645426 w 8090452"/>
                <a:gd name="connsiteY18" fmla="*/ 4721916 h 5526985"/>
                <a:gd name="connsiteX19" fmla="*/ 5367131 w 8090452"/>
                <a:gd name="connsiteY19" fmla="*/ 4662282 h 5526985"/>
                <a:gd name="connsiteX20" fmla="*/ 5098774 w 8090452"/>
                <a:gd name="connsiteY20" fmla="*/ 4612584 h 5526985"/>
                <a:gd name="connsiteX21" fmla="*/ 4581940 w 8090452"/>
                <a:gd name="connsiteY21" fmla="*/ 4682159 h 5526985"/>
                <a:gd name="connsiteX22" fmla="*/ 3627783 w 8090452"/>
                <a:gd name="connsiteY22" fmla="*/ 4702037 h 5526985"/>
                <a:gd name="connsiteX23" fmla="*/ 2941983 w 8090452"/>
                <a:gd name="connsiteY23" fmla="*/ 4692098 h 5526985"/>
                <a:gd name="connsiteX24" fmla="*/ 2494722 w 8090452"/>
                <a:gd name="connsiteY24" fmla="*/ 4781550 h 5526985"/>
                <a:gd name="connsiteX25" fmla="*/ 1938131 w 8090452"/>
                <a:gd name="connsiteY25" fmla="*/ 4841184 h 5526985"/>
                <a:gd name="connsiteX26" fmla="*/ 1143000 w 8090452"/>
                <a:gd name="connsiteY26" fmla="*/ 4990272 h 5526985"/>
                <a:gd name="connsiteX27" fmla="*/ 824949 w 8090452"/>
                <a:gd name="connsiteY27" fmla="*/ 5049907 h 5526985"/>
                <a:gd name="connsiteX28" fmla="*/ 367747 w 8090452"/>
                <a:gd name="connsiteY28" fmla="*/ 5288447 h 5526985"/>
                <a:gd name="connsiteX29" fmla="*/ 0 w 8090452"/>
                <a:gd name="connsiteY29" fmla="*/ 5447472 h 5526985"/>
                <a:gd name="connsiteX30" fmla="*/ 19877 w 8090452"/>
                <a:gd name="connsiteY30" fmla="*/ 5526985 h 5526985"/>
                <a:gd name="connsiteX31" fmla="*/ 208722 w 8090452"/>
                <a:gd name="connsiteY31" fmla="*/ 5407716 h 5526985"/>
                <a:gd name="connsiteX32" fmla="*/ 616226 w 8090452"/>
                <a:gd name="connsiteY32" fmla="*/ 5198994 h 5526985"/>
                <a:gd name="connsiteX33" fmla="*/ 894522 w 8090452"/>
                <a:gd name="connsiteY33" fmla="*/ 5079724 h 5526985"/>
                <a:gd name="connsiteX34" fmla="*/ 1302026 w 8090452"/>
                <a:gd name="connsiteY34" fmla="*/ 4990273 h 5526985"/>
                <a:gd name="connsiteX35" fmla="*/ 1739348 w 8090452"/>
                <a:gd name="connsiteY35" fmla="*/ 4930637 h 5526985"/>
                <a:gd name="connsiteX36" fmla="*/ 2166731 w 8090452"/>
                <a:gd name="connsiteY36" fmla="*/ 4861064 h 5526985"/>
                <a:gd name="connsiteX37" fmla="*/ 2395331 w 8090452"/>
                <a:gd name="connsiteY37" fmla="*/ 4831247 h 5526985"/>
                <a:gd name="connsiteX38" fmla="*/ 2733260 w 8090452"/>
                <a:gd name="connsiteY38" fmla="*/ 4771612 h 5526985"/>
                <a:gd name="connsiteX39" fmla="*/ 2912165 w 8090452"/>
                <a:gd name="connsiteY39" fmla="*/ 4751734 h 5526985"/>
                <a:gd name="connsiteX40" fmla="*/ 3150705 w 8090452"/>
                <a:gd name="connsiteY40" fmla="*/ 4751734 h 5526985"/>
                <a:gd name="connsiteX41" fmla="*/ 3637722 w 8090452"/>
                <a:gd name="connsiteY41" fmla="*/ 4761671 h 5526985"/>
                <a:gd name="connsiteX42" fmla="*/ 4025347 w 8090452"/>
                <a:gd name="connsiteY42" fmla="*/ 4731855 h 5526985"/>
                <a:gd name="connsiteX43" fmla="*/ 4572001 w 8090452"/>
                <a:gd name="connsiteY43" fmla="*/ 4731855 h 5526985"/>
                <a:gd name="connsiteX44" fmla="*/ 4800600 w 8090452"/>
                <a:gd name="connsiteY44" fmla="*/ 4731855 h 5526985"/>
                <a:gd name="connsiteX45" fmla="*/ 5059018 w 8090452"/>
                <a:gd name="connsiteY45" fmla="*/ 4702038 h 5526985"/>
                <a:gd name="connsiteX46" fmla="*/ 5436705 w 8090452"/>
                <a:gd name="connsiteY46" fmla="*/ 4771611 h 5526985"/>
                <a:gd name="connsiteX47" fmla="*/ 5854147 w 8090452"/>
                <a:gd name="connsiteY47" fmla="*/ 4890881 h 5526985"/>
                <a:gd name="connsiteX48" fmla="*/ 6082230 w 8090452"/>
                <a:gd name="connsiteY48" fmla="*/ 4915935 h 5526985"/>
                <a:gd name="connsiteX49" fmla="*/ 6247572 w 8090452"/>
                <a:gd name="connsiteY49" fmla="*/ 4940267 h 5526985"/>
                <a:gd name="connsiteX50" fmla="*/ 6629399 w 8090452"/>
                <a:gd name="connsiteY50" fmla="*/ 5010150 h 5526985"/>
                <a:gd name="connsiteX51" fmla="*/ 6797641 w 8090452"/>
                <a:gd name="connsiteY51" fmla="*/ 5054567 h 5526985"/>
                <a:gd name="connsiteX52" fmla="*/ 6987210 w 8090452"/>
                <a:gd name="connsiteY52" fmla="*/ 5089663 h 5526985"/>
                <a:gd name="connsiteX53" fmla="*/ 7623313 w 8090452"/>
                <a:gd name="connsiteY53" fmla="*/ 4940576 h 5526985"/>
                <a:gd name="connsiteX54" fmla="*/ 7812157 w 8090452"/>
                <a:gd name="connsiteY54" fmla="*/ 4861063 h 5526985"/>
                <a:gd name="connsiteX55" fmla="*/ 7928632 w 8090452"/>
                <a:gd name="connsiteY55" fmla="*/ 4719121 h 5526985"/>
                <a:gd name="connsiteX56" fmla="*/ 8010940 w 8090452"/>
                <a:gd name="connsiteY56" fmla="*/ 4570861 h 5526985"/>
                <a:gd name="connsiteX57" fmla="*/ 8080513 w 8090452"/>
                <a:gd name="connsiteY57" fmla="*/ 4195143 h 5526985"/>
                <a:gd name="connsiteX58" fmla="*/ 8090452 w 8090452"/>
                <a:gd name="connsiteY58" fmla="*/ 3916846 h 5526985"/>
                <a:gd name="connsiteX59" fmla="*/ 8080513 w 8090452"/>
                <a:gd name="connsiteY59" fmla="*/ 3439768 h 5526985"/>
                <a:gd name="connsiteX60" fmla="*/ 7961244 w 8090452"/>
                <a:gd name="connsiteY60" fmla="*/ 2485611 h 5526985"/>
                <a:gd name="connsiteX61" fmla="*/ 7961244 w 8090452"/>
                <a:gd name="connsiteY61" fmla="*/ 1839568 h 5526985"/>
                <a:gd name="connsiteX62" fmla="*/ 7951305 w 8090452"/>
                <a:gd name="connsiteY62" fmla="*/ 1282976 h 5526985"/>
                <a:gd name="connsiteX63" fmla="*/ 7951305 w 8090452"/>
                <a:gd name="connsiteY63" fmla="*/ 776081 h 5526985"/>
                <a:gd name="connsiteX64" fmla="*/ 7981122 w 8090452"/>
                <a:gd name="connsiteY64" fmla="*/ 398394 h 5526985"/>
                <a:gd name="connsiteX65" fmla="*/ 7981122 w 8090452"/>
                <a:gd name="connsiteY65" fmla="*/ 110159 h 5526985"/>
                <a:gd name="connsiteX66" fmla="*/ 7941365 w 8090452"/>
                <a:gd name="connsiteY66" fmla="*/ 10768 h 5526985"/>
                <a:gd name="connsiteX67" fmla="*/ 7822096 w 8090452"/>
                <a:gd name="connsiteY67" fmla="*/ 829 h 5526985"/>
                <a:gd name="connsiteX68" fmla="*/ 7673009 w 8090452"/>
                <a:gd name="connsiteY68" fmla="*/ 189672 h 5526985"/>
                <a:gd name="connsiteX69" fmla="*/ 7643192 w 8090452"/>
                <a:gd name="connsiteY69" fmla="*/ 398394 h 5526985"/>
                <a:gd name="connsiteX70" fmla="*/ 7643192 w 8090452"/>
                <a:gd name="connsiteY70" fmla="*/ 696568 h 5526985"/>
                <a:gd name="connsiteX71" fmla="*/ 7673009 w 8090452"/>
                <a:gd name="connsiteY71" fmla="*/ 1094133 h 5526985"/>
                <a:gd name="connsiteX72" fmla="*/ 7712765 w 8090452"/>
                <a:gd name="connsiteY72" fmla="*/ 1521515 h 5526985"/>
                <a:gd name="connsiteX73" fmla="*/ 7722705 w 8090452"/>
                <a:gd name="connsiteY73" fmla="*/ 1929020 h 5526985"/>
                <a:gd name="connsiteX74" fmla="*/ 7782339 w 8090452"/>
                <a:gd name="connsiteY74" fmla="*/ 2495550 h 5526985"/>
                <a:gd name="connsiteX75" fmla="*/ 7802218 w 8090452"/>
                <a:gd name="connsiteY75" fmla="*/ 2853359 h 5526985"/>
                <a:gd name="connsiteX76" fmla="*/ 7802218 w 8090452"/>
                <a:gd name="connsiteY76" fmla="*/ 3181350 h 5526985"/>
                <a:gd name="connsiteX77" fmla="*/ 7792279 w 8090452"/>
                <a:gd name="connsiteY77" fmla="*/ 3578915 h 5526985"/>
                <a:gd name="connsiteX78" fmla="*/ 7700135 w 8090452"/>
                <a:gd name="connsiteY78" fmla="*/ 4133023 h 5526985"/>
                <a:gd name="connsiteX79" fmla="*/ 7663070 w 8090452"/>
                <a:gd name="connsiteY79" fmla="*/ 4294533 h 5526985"/>
                <a:gd name="connsiteX80" fmla="*/ 7592978 w 8090452"/>
                <a:gd name="connsiteY80" fmla="*/ 4375911 h 5526985"/>
                <a:gd name="connsiteX81" fmla="*/ 7509635 w 8090452"/>
                <a:gd name="connsiteY81" fmla="*/ 4442586 h 5526985"/>
                <a:gd name="connsiteX82" fmla="*/ 7394713 w 8090452"/>
                <a:gd name="connsiteY82" fmla="*/ 4533072 h 5526985"/>
                <a:gd name="connsiteX83" fmla="*/ 7178641 w 8090452"/>
                <a:gd name="connsiteY83" fmla="*/ 4644992 h 5526985"/>
                <a:gd name="connsiteX84" fmla="*/ 7017026 w 8090452"/>
                <a:gd name="connsiteY84" fmla="*/ 4711976 h 5526985"/>
                <a:gd name="connsiteX85" fmla="*/ 6930991 w 8090452"/>
                <a:gd name="connsiteY85" fmla="*/ 4749767 h 5526985"/>
                <a:gd name="connsiteX86" fmla="*/ 6818244 w 8090452"/>
                <a:gd name="connsiteY86" fmla="*/ 4771611 h 5526985"/>
                <a:gd name="connsiteX87" fmla="*/ 6716678 w 8090452"/>
                <a:gd name="connsiteY87" fmla="*/ 4745004 h 5526985"/>
                <a:gd name="connsiteX88" fmla="*/ 6579705 w 8090452"/>
                <a:gd name="connsiteY88" fmla="*/ 4702037 h 5526985"/>
                <a:gd name="connsiteX89" fmla="*/ 6778487 w 8090452"/>
                <a:gd name="connsiteY89" fmla="*/ 4374046 h 5526985"/>
                <a:gd name="connsiteX90" fmla="*/ 6997148 w 8090452"/>
                <a:gd name="connsiteY90" fmla="*/ 3747881 h 5526985"/>
                <a:gd name="connsiteX91" fmla="*/ 6977270 w 8090452"/>
                <a:gd name="connsiteY91" fmla="*/ 3400011 h 5526985"/>
                <a:gd name="connsiteX92" fmla="*/ 6917635 w 8090452"/>
                <a:gd name="connsiteY92" fmla="*/ 2753968 h 5526985"/>
                <a:gd name="connsiteX93" fmla="*/ 6848061 w 8090452"/>
                <a:gd name="connsiteY93" fmla="*/ 2406098 h 5526985"/>
                <a:gd name="connsiteX94" fmla="*/ 6788426 w 8090452"/>
                <a:gd name="connsiteY94" fmla="*/ 2048289 h 5526985"/>
                <a:gd name="connsiteX95" fmla="*/ 6748670 w 8090452"/>
                <a:gd name="connsiteY95" fmla="*/ 1730237 h 5526985"/>
                <a:gd name="connsiteX96" fmla="*/ 6748670 w 8090452"/>
                <a:gd name="connsiteY96" fmla="*/ 1173646 h 5526985"/>
                <a:gd name="connsiteX97" fmla="*/ 6748670 w 8090452"/>
                <a:gd name="connsiteY97" fmla="*/ 666750 h 5526985"/>
                <a:gd name="connsiteX98" fmla="*/ 6798365 w 8090452"/>
                <a:gd name="connsiteY98" fmla="*/ 418272 h 5526985"/>
                <a:gd name="connsiteX99" fmla="*/ 6867939 w 8090452"/>
                <a:gd name="connsiteY99" fmla="*/ 299002 h 5526985"/>
                <a:gd name="connsiteX100" fmla="*/ 6877879 w 8090452"/>
                <a:gd name="connsiteY100" fmla="*/ 50524 h 5526985"/>
                <a:gd name="connsiteX0" fmla="*/ 6877879 w 8090452"/>
                <a:gd name="connsiteY0" fmla="*/ 50524 h 5526985"/>
                <a:gd name="connsiteX1" fmla="*/ 6845266 w 8090452"/>
                <a:gd name="connsiteY1" fmla="*/ 20604 h 5526985"/>
                <a:gd name="connsiteX2" fmla="*/ 6783353 w 8090452"/>
                <a:gd name="connsiteY2" fmla="*/ 6317 h 5526985"/>
                <a:gd name="connsiteX3" fmla="*/ 6677956 w 8090452"/>
                <a:gd name="connsiteY3" fmla="*/ 0 h 5526985"/>
                <a:gd name="connsiteX4" fmla="*/ 6589644 w 8090452"/>
                <a:gd name="connsiteY4" fmla="*/ 50524 h 5526985"/>
                <a:gd name="connsiteX5" fmla="*/ 6538085 w 8090452"/>
                <a:gd name="connsiteY5" fmla="*/ 134904 h 5526985"/>
                <a:gd name="connsiteX6" fmla="*/ 6487871 w 8090452"/>
                <a:gd name="connsiteY6" fmla="*/ 275500 h 5526985"/>
                <a:gd name="connsiteX7" fmla="*/ 6440557 w 8090452"/>
                <a:gd name="connsiteY7" fmla="*/ 477907 h 5526985"/>
                <a:gd name="connsiteX8" fmla="*/ 6390861 w 8090452"/>
                <a:gd name="connsiteY8" fmla="*/ 746263 h 5526985"/>
                <a:gd name="connsiteX9" fmla="*/ 6380922 w 8090452"/>
                <a:gd name="connsiteY9" fmla="*/ 1064315 h 5526985"/>
                <a:gd name="connsiteX10" fmla="*/ 6420679 w 8090452"/>
                <a:gd name="connsiteY10" fmla="*/ 1352550 h 5526985"/>
                <a:gd name="connsiteX11" fmla="*/ 6470374 w 8090452"/>
                <a:gd name="connsiteY11" fmla="*/ 1660663 h 5526985"/>
                <a:gd name="connsiteX12" fmla="*/ 6500192 w 8090452"/>
                <a:gd name="connsiteY12" fmla="*/ 1919081 h 5526985"/>
                <a:gd name="connsiteX13" fmla="*/ 6569765 w 8090452"/>
                <a:gd name="connsiteY13" fmla="*/ 2306707 h 5526985"/>
                <a:gd name="connsiteX14" fmla="*/ 6579705 w 8090452"/>
                <a:gd name="connsiteY14" fmla="*/ 2803663 h 5526985"/>
                <a:gd name="connsiteX15" fmla="*/ 6510131 w 8090452"/>
                <a:gd name="connsiteY15" fmla="*/ 3887029 h 5526985"/>
                <a:gd name="connsiteX16" fmla="*/ 6380922 w 8090452"/>
                <a:gd name="connsiteY16" fmla="*/ 4324350 h 5526985"/>
                <a:gd name="connsiteX17" fmla="*/ 6013174 w 8090452"/>
                <a:gd name="connsiteY17" fmla="*/ 4761672 h 5526985"/>
                <a:gd name="connsiteX18" fmla="*/ 5645426 w 8090452"/>
                <a:gd name="connsiteY18" fmla="*/ 4721916 h 5526985"/>
                <a:gd name="connsiteX19" fmla="*/ 5367131 w 8090452"/>
                <a:gd name="connsiteY19" fmla="*/ 4662282 h 5526985"/>
                <a:gd name="connsiteX20" fmla="*/ 5098774 w 8090452"/>
                <a:gd name="connsiteY20" fmla="*/ 4612584 h 5526985"/>
                <a:gd name="connsiteX21" fmla="*/ 4581940 w 8090452"/>
                <a:gd name="connsiteY21" fmla="*/ 4682159 h 5526985"/>
                <a:gd name="connsiteX22" fmla="*/ 3627783 w 8090452"/>
                <a:gd name="connsiteY22" fmla="*/ 4702037 h 5526985"/>
                <a:gd name="connsiteX23" fmla="*/ 2941983 w 8090452"/>
                <a:gd name="connsiteY23" fmla="*/ 4692098 h 5526985"/>
                <a:gd name="connsiteX24" fmla="*/ 2494722 w 8090452"/>
                <a:gd name="connsiteY24" fmla="*/ 4781550 h 5526985"/>
                <a:gd name="connsiteX25" fmla="*/ 1938131 w 8090452"/>
                <a:gd name="connsiteY25" fmla="*/ 4841184 h 5526985"/>
                <a:gd name="connsiteX26" fmla="*/ 1143000 w 8090452"/>
                <a:gd name="connsiteY26" fmla="*/ 4990272 h 5526985"/>
                <a:gd name="connsiteX27" fmla="*/ 824949 w 8090452"/>
                <a:gd name="connsiteY27" fmla="*/ 5049907 h 5526985"/>
                <a:gd name="connsiteX28" fmla="*/ 367747 w 8090452"/>
                <a:gd name="connsiteY28" fmla="*/ 5288447 h 5526985"/>
                <a:gd name="connsiteX29" fmla="*/ 0 w 8090452"/>
                <a:gd name="connsiteY29" fmla="*/ 5447472 h 5526985"/>
                <a:gd name="connsiteX30" fmla="*/ 19877 w 8090452"/>
                <a:gd name="connsiteY30" fmla="*/ 5526985 h 5526985"/>
                <a:gd name="connsiteX31" fmla="*/ 208722 w 8090452"/>
                <a:gd name="connsiteY31" fmla="*/ 5407716 h 5526985"/>
                <a:gd name="connsiteX32" fmla="*/ 616226 w 8090452"/>
                <a:gd name="connsiteY32" fmla="*/ 5198994 h 5526985"/>
                <a:gd name="connsiteX33" fmla="*/ 894522 w 8090452"/>
                <a:gd name="connsiteY33" fmla="*/ 5079724 h 5526985"/>
                <a:gd name="connsiteX34" fmla="*/ 1302026 w 8090452"/>
                <a:gd name="connsiteY34" fmla="*/ 4990273 h 5526985"/>
                <a:gd name="connsiteX35" fmla="*/ 1739348 w 8090452"/>
                <a:gd name="connsiteY35" fmla="*/ 4930637 h 5526985"/>
                <a:gd name="connsiteX36" fmla="*/ 2166731 w 8090452"/>
                <a:gd name="connsiteY36" fmla="*/ 4861064 h 5526985"/>
                <a:gd name="connsiteX37" fmla="*/ 2395331 w 8090452"/>
                <a:gd name="connsiteY37" fmla="*/ 4831247 h 5526985"/>
                <a:gd name="connsiteX38" fmla="*/ 2733260 w 8090452"/>
                <a:gd name="connsiteY38" fmla="*/ 4771612 h 5526985"/>
                <a:gd name="connsiteX39" fmla="*/ 2912165 w 8090452"/>
                <a:gd name="connsiteY39" fmla="*/ 4751734 h 5526985"/>
                <a:gd name="connsiteX40" fmla="*/ 3150705 w 8090452"/>
                <a:gd name="connsiteY40" fmla="*/ 4751734 h 5526985"/>
                <a:gd name="connsiteX41" fmla="*/ 3637722 w 8090452"/>
                <a:gd name="connsiteY41" fmla="*/ 4761671 h 5526985"/>
                <a:gd name="connsiteX42" fmla="*/ 4025347 w 8090452"/>
                <a:gd name="connsiteY42" fmla="*/ 4731855 h 5526985"/>
                <a:gd name="connsiteX43" fmla="*/ 4572001 w 8090452"/>
                <a:gd name="connsiteY43" fmla="*/ 4731855 h 5526985"/>
                <a:gd name="connsiteX44" fmla="*/ 4800600 w 8090452"/>
                <a:gd name="connsiteY44" fmla="*/ 4731855 h 5526985"/>
                <a:gd name="connsiteX45" fmla="*/ 5059018 w 8090452"/>
                <a:gd name="connsiteY45" fmla="*/ 4702038 h 5526985"/>
                <a:gd name="connsiteX46" fmla="*/ 5436705 w 8090452"/>
                <a:gd name="connsiteY46" fmla="*/ 4771611 h 5526985"/>
                <a:gd name="connsiteX47" fmla="*/ 5854147 w 8090452"/>
                <a:gd name="connsiteY47" fmla="*/ 4890881 h 5526985"/>
                <a:gd name="connsiteX48" fmla="*/ 6082230 w 8090452"/>
                <a:gd name="connsiteY48" fmla="*/ 4915935 h 5526985"/>
                <a:gd name="connsiteX49" fmla="*/ 6247572 w 8090452"/>
                <a:gd name="connsiteY49" fmla="*/ 4940267 h 5526985"/>
                <a:gd name="connsiteX50" fmla="*/ 6629399 w 8090452"/>
                <a:gd name="connsiteY50" fmla="*/ 5010150 h 5526985"/>
                <a:gd name="connsiteX51" fmla="*/ 6797641 w 8090452"/>
                <a:gd name="connsiteY51" fmla="*/ 5054567 h 5526985"/>
                <a:gd name="connsiteX52" fmla="*/ 6987210 w 8090452"/>
                <a:gd name="connsiteY52" fmla="*/ 5089663 h 5526985"/>
                <a:gd name="connsiteX53" fmla="*/ 7623313 w 8090452"/>
                <a:gd name="connsiteY53" fmla="*/ 4940576 h 5526985"/>
                <a:gd name="connsiteX54" fmla="*/ 7812157 w 8090452"/>
                <a:gd name="connsiteY54" fmla="*/ 4861063 h 5526985"/>
                <a:gd name="connsiteX55" fmla="*/ 7928632 w 8090452"/>
                <a:gd name="connsiteY55" fmla="*/ 4719121 h 5526985"/>
                <a:gd name="connsiteX56" fmla="*/ 8010940 w 8090452"/>
                <a:gd name="connsiteY56" fmla="*/ 4570861 h 5526985"/>
                <a:gd name="connsiteX57" fmla="*/ 8080513 w 8090452"/>
                <a:gd name="connsiteY57" fmla="*/ 4195143 h 5526985"/>
                <a:gd name="connsiteX58" fmla="*/ 8090452 w 8090452"/>
                <a:gd name="connsiteY58" fmla="*/ 3916846 h 5526985"/>
                <a:gd name="connsiteX59" fmla="*/ 8080513 w 8090452"/>
                <a:gd name="connsiteY59" fmla="*/ 3439768 h 5526985"/>
                <a:gd name="connsiteX60" fmla="*/ 7961244 w 8090452"/>
                <a:gd name="connsiteY60" fmla="*/ 2485611 h 5526985"/>
                <a:gd name="connsiteX61" fmla="*/ 7961244 w 8090452"/>
                <a:gd name="connsiteY61" fmla="*/ 1839568 h 5526985"/>
                <a:gd name="connsiteX62" fmla="*/ 7951305 w 8090452"/>
                <a:gd name="connsiteY62" fmla="*/ 1282976 h 5526985"/>
                <a:gd name="connsiteX63" fmla="*/ 7951305 w 8090452"/>
                <a:gd name="connsiteY63" fmla="*/ 776081 h 5526985"/>
                <a:gd name="connsiteX64" fmla="*/ 7981122 w 8090452"/>
                <a:gd name="connsiteY64" fmla="*/ 398394 h 5526985"/>
                <a:gd name="connsiteX65" fmla="*/ 7981122 w 8090452"/>
                <a:gd name="connsiteY65" fmla="*/ 110159 h 5526985"/>
                <a:gd name="connsiteX66" fmla="*/ 7941365 w 8090452"/>
                <a:gd name="connsiteY66" fmla="*/ 10768 h 5526985"/>
                <a:gd name="connsiteX67" fmla="*/ 7822096 w 8090452"/>
                <a:gd name="connsiteY67" fmla="*/ 829 h 5526985"/>
                <a:gd name="connsiteX68" fmla="*/ 7673009 w 8090452"/>
                <a:gd name="connsiteY68" fmla="*/ 189672 h 5526985"/>
                <a:gd name="connsiteX69" fmla="*/ 7643192 w 8090452"/>
                <a:gd name="connsiteY69" fmla="*/ 398394 h 5526985"/>
                <a:gd name="connsiteX70" fmla="*/ 7643192 w 8090452"/>
                <a:gd name="connsiteY70" fmla="*/ 696568 h 5526985"/>
                <a:gd name="connsiteX71" fmla="*/ 7673009 w 8090452"/>
                <a:gd name="connsiteY71" fmla="*/ 1094133 h 5526985"/>
                <a:gd name="connsiteX72" fmla="*/ 7712765 w 8090452"/>
                <a:gd name="connsiteY72" fmla="*/ 1521515 h 5526985"/>
                <a:gd name="connsiteX73" fmla="*/ 7722705 w 8090452"/>
                <a:gd name="connsiteY73" fmla="*/ 1929020 h 5526985"/>
                <a:gd name="connsiteX74" fmla="*/ 7782339 w 8090452"/>
                <a:gd name="connsiteY74" fmla="*/ 2495550 h 5526985"/>
                <a:gd name="connsiteX75" fmla="*/ 7802218 w 8090452"/>
                <a:gd name="connsiteY75" fmla="*/ 2853359 h 5526985"/>
                <a:gd name="connsiteX76" fmla="*/ 7802218 w 8090452"/>
                <a:gd name="connsiteY76" fmla="*/ 3181350 h 5526985"/>
                <a:gd name="connsiteX77" fmla="*/ 7792279 w 8090452"/>
                <a:gd name="connsiteY77" fmla="*/ 3578915 h 5526985"/>
                <a:gd name="connsiteX78" fmla="*/ 7700135 w 8090452"/>
                <a:gd name="connsiteY78" fmla="*/ 4133023 h 5526985"/>
                <a:gd name="connsiteX79" fmla="*/ 7663070 w 8090452"/>
                <a:gd name="connsiteY79" fmla="*/ 4294533 h 5526985"/>
                <a:gd name="connsiteX80" fmla="*/ 7592978 w 8090452"/>
                <a:gd name="connsiteY80" fmla="*/ 4375911 h 5526985"/>
                <a:gd name="connsiteX81" fmla="*/ 7509635 w 8090452"/>
                <a:gd name="connsiteY81" fmla="*/ 4442586 h 5526985"/>
                <a:gd name="connsiteX82" fmla="*/ 7394713 w 8090452"/>
                <a:gd name="connsiteY82" fmla="*/ 4533072 h 5526985"/>
                <a:gd name="connsiteX83" fmla="*/ 7178641 w 8090452"/>
                <a:gd name="connsiteY83" fmla="*/ 4644992 h 5526985"/>
                <a:gd name="connsiteX84" fmla="*/ 7017026 w 8090452"/>
                <a:gd name="connsiteY84" fmla="*/ 4711976 h 5526985"/>
                <a:gd name="connsiteX85" fmla="*/ 6930991 w 8090452"/>
                <a:gd name="connsiteY85" fmla="*/ 4749767 h 5526985"/>
                <a:gd name="connsiteX86" fmla="*/ 6818244 w 8090452"/>
                <a:gd name="connsiteY86" fmla="*/ 4771611 h 5526985"/>
                <a:gd name="connsiteX87" fmla="*/ 6716678 w 8090452"/>
                <a:gd name="connsiteY87" fmla="*/ 4745004 h 5526985"/>
                <a:gd name="connsiteX88" fmla="*/ 6579705 w 8090452"/>
                <a:gd name="connsiteY88" fmla="*/ 4702037 h 5526985"/>
                <a:gd name="connsiteX89" fmla="*/ 6778487 w 8090452"/>
                <a:gd name="connsiteY89" fmla="*/ 4374046 h 5526985"/>
                <a:gd name="connsiteX90" fmla="*/ 6997148 w 8090452"/>
                <a:gd name="connsiteY90" fmla="*/ 3747881 h 5526985"/>
                <a:gd name="connsiteX91" fmla="*/ 6977270 w 8090452"/>
                <a:gd name="connsiteY91" fmla="*/ 3400011 h 5526985"/>
                <a:gd name="connsiteX92" fmla="*/ 6917635 w 8090452"/>
                <a:gd name="connsiteY92" fmla="*/ 2753968 h 5526985"/>
                <a:gd name="connsiteX93" fmla="*/ 6848061 w 8090452"/>
                <a:gd name="connsiteY93" fmla="*/ 2406098 h 5526985"/>
                <a:gd name="connsiteX94" fmla="*/ 6788426 w 8090452"/>
                <a:gd name="connsiteY94" fmla="*/ 2048289 h 5526985"/>
                <a:gd name="connsiteX95" fmla="*/ 6748670 w 8090452"/>
                <a:gd name="connsiteY95" fmla="*/ 1730237 h 5526985"/>
                <a:gd name="connsiteX96" fmla="*/ 6748670 w 8090452"/>
                <a:gd name="connsiteY96" fmla="*/ 1173646 h 5526985"/>
                <a:gd name="connsiteX97" fmla="*/ 6748670 w 8090452"/>
                <a:gd name="connsiteY97" fmla="*/ 666750 h 5526985"/>
                <a:gd name="connsiteX98" fmla="*/ 6798365 w 8090452"/>
                <a:gd name="connsiteY98" fmla="*/ 418272 h 5526985"/>
                <a:gd name="connsiteX99" fmla="*/ 6867939 w 8090452"/>
                <a:gd name="connsiteY99" fmla="*/ 299002 h 5526985"/>
                <a:gd name="connsiteX100" fmla="*/ 6876222 w 8090452"/>
                <a:gd name="connsiteY100" fmla="*/ 132523 h 5526985"/>
                <a:gd name="connsiteX101" fmla="*/ 6877879 w 8090452"/>
                <a:gd name="connsiteY101" fmla="*/ 50524 h 5526985"/>
                <a:gd name="connsiteX0" fmla="*/ 6877879 w 8090452"/>
                <a:gd name="connsiteY0" fmla="*/ 50524 h 5526985"/>
                <a:gd name="connsiteX1" fmla="*/ 6845266 w 8090452"/>
                <a:gd name="connsiteY1" fmla="*/ 20604 h 5526985"/>
                <a:gd name="connsiteX2" fmla="*/ 6783353 w 8090452"/>
                <a:gd name="connsiteY2" fmla="*/ 6317 h 5526985"/>
                <a:gd name="connsiteX3" fmla="*/ 6677956 w 8090452"/>
                <a:gd name="connsiteY3" fmla="*/ 0 h 5526985"/>
                <a:gd name="connsiteX4" fmla="*/ 6589644 w 8090452"/>
                <a:gd name="connsiteY4" fmla="*/ 50524 h 5526985"/>
                <a:gd name="connsiteX5" fmla="*/ 6538085 w 8090452"/>
                <a:gd name="connsiteY5" fmla="*/ 134904 h 5526985"/>
                <a:gd name="connsiteX6" fmla="*/ 6487871 w 8090452"/>
                <a:gd name="connsiteY6" fmla="*/ 275500 h 5526985"/>
                <a:gd name="connsiteX7" fmla="*/ 6440557 w 8090452"/>
                <a:gd name="connsiteY7" fmla="*/ 477907 h 5526985"/>
                <a:gd name="connsiteX8" fmla="*/ 6390861 w 8090452"/>
                <a:gd name="connsiteY8" fmla="*/ 746263 h 5526985"/>
                <a:gd name="connsiteX9" fmla="*/ 6380922 w 8090452"/>
                <a:gd name="connsiteY9" fmla="*/ 1064315 h 5526985"/>
                <a:gd name="connsiteX10" fmla="*/ 6420679 w 8090452"/>
                <a:gd name="connsiteY10" fmla="*/ 1352550 h 5526985"/>
                <a:gd name="connsiteX11" fmla="*/ 6470374 w 8090452"/>
                <a:gd name="connsiteY11" fmla="*/ 1660663 h 5526985"/>
                <a:gd name="connsiteX12" fmla="*/ 6500192 w 8090452"/>
                <a:gd name="connsiteY12" fmla="*/ 1919081 h 5526985"/>
                <a:gd name="connsiteX13" fmla="*/ 6569765 w 8090452"/>
                <a:gd name="connsiteY13" fmla="*/ 2306707 h 5526985"/>
                <a:gd name="connsiteX14" fmla="*/ 6579705 w 8090452"/>
                <a:gd name="connsiteY14" fmla="*/ 2803663 h 5526985"/>
                <a:gd name="connsiteX15" fmla="*/ 6510131 w 8090452"/>
                <a:gd name="connsiteY15" fmla="*/ 3887029 h 5526985"/>
                <a:gd name="connsiteX16" fmla="*/ 6380922 w 8090452"/>
                <a:gd name="connsiteY16" fmla="*/ 4324350 h 5526985"/>
                <a:gd name="connsiteX17" fmla="*/ 6013174 w 8090452"/>
                <a:gd name="connsiteY17" fmla="*/ 4761672 h 5526985"/>
                <a:gd name="connsiteX18" fmla="*/ 5645426 w 8090452"/>
                <a:gd name="connsiteY18" fmla="*/ 4721916 h 5526985"/>
                <a:gd name="connsiteX19" fmla="*/ 5367131 w 8090452"/>
                <a:gd name="connsiteY19" fmla="*/ 4662282 h 5526985"/>
                <a:gd name="connsiteX20" fmla="*/ 5098774 w 8090452"/>
                <a:gd name="connsiteY20" fmla="*/ 4612584 h 5526985"/>
                <a:gd name="connsiteX21" fmla="*/ 4581940 w 8090452"/>
                <a:gd name="connsiteY21" fmla="*/ 4682159 h 5526985"/>
                <a:gd name="connsiteX22" fmla="*/ 3627783 w 8090452"/>
                <a:gd name="connsiteY22" fmla="*/ 4702037 h 5526985"/>
                <a:gd name="connsiteX23" fmla="*/ 2941983 w 8090452"/>
                <a:gd name="connsiteY23" fmla="*/ 4692098 h 5526985"/>
                <a:gd name="connsiteX24" fmla="*/ 2494722 w 8090452"/>
                <a:gd name="connsiteY24" fmla="*/ 4781550 h 5526985"/>
                <a:gd name="connsiteX25" fmla="*/ 1938131 w 8090452"/>
                <a:gd name="connsiteY25" fmla="*/ 4841184 h 5526985"/>
                <a:gd name="connsiteX26" fmla="*/ 1143000 w 8090452"/>
                <a:gd name="connsiteY26" fmla="*/ 4990272 h 5526985"/>
                <a:gd name="connsiteX27" fmla="*/ 824949 w 8090452"/>
                <a:gd name="connsiteY27" fmla="*/ 5049907 h 5526985"/>
                <a:gd name="connsiteX28" fmla="*/ 367747 w 8090452"/>
                <a:gd name="connsiteY28" fmla="*/ 5288447 h 5526985"/>
                <a:gd name="connsiteX29" fmla="*/ 0 w 8090452"/>
                <a:gd name="connsiteY29" fmla="*/ 5447472 h 5526985"/>
                <a:gd name="connsiteX30" fmla="*/ 19877 w 8090452"/>
                <a:gd name="connsiteY30" fmla="*/ 5526985 h 5526985"/>
                <a:gd name="connsiteX31" fmla="*/ 208722 w 8090452"/>
                <a:gd name="connsiteY31" fmla="*/ 5407716 h 5526985"/>
                <a:gd name="connsiteX32" fmla="*/ 616226 w 8090452"/>
                <a:gd name="connsiteY32" fmla="*/ 5198994 h 5526985"/>
                <a:gd name="connsiteX33" fmla="*/ 894522 w 8090452"/>
                <a:gd name="connsiteY33" fmla="*/ 5079724 h 5526985"/>
                <a:gd name="connsiteX34" fmla="*/ 1302026 w 8090452"/>
                <a:gd name="connsiteY34" fmla="*/ 4990273 h 5526985"/>
                <a:gd name="connsiteX35" fmla="*/ 1739348 w 8090452"/>
                <a:gd name="connsiteY35" fmla="*/ 4930637 h 5526985"/>
                <a:gd name="connsiteX36" fmla="*/ 2166731 w 8090452"/>
                <a:gd name="connsiteY36" fmla="*/ 4861064 h 5526985"/>
                <a:gd name="connsiteX37" fmla="*/ 2395331 w 8090452"/>
                <a:gd name="connsiteY37" fmla="*/ 4831247 h 5526985"/>
                <a:gd name="connsiteX38" fmla="*/ 2733260 w 8090452"/>
                <a:gd name="connsiteY38" fmla="*/ 4771612 h 5526985"/>
                <a:gd name="connsiteX39" fmla="*/ 2912165 w 8090452"/>
                <a:gd name="connsiteY39" fmla="*/ 4751734 h 5526985"/>
                <a:gd name="connsiteX40" fmla="*/ 3150705 w 8090452"/>
                <a:gd name="connsiteY40" fmla="*/ 4751734 h 5526985"/>
                <a:gd name="connsiteX41" fmla="*/ 3637722 w 8090452"/>
                <a:gd name="connsiteY41" fmla="*/ 4761671 h 5526985"/>
                <a:gd name="connsiteX42" fmla="*/ 4025347 w 8090452"/>
                <a:gd name="connsiteY42" fmla="*/ 4731855 h 5526985"/>
                <a:gd name="connsiteX43" fmla="*/ 4572001 w 8090452"/>
                <a:gd name="connsiteY43" fmla="*/ 4731855 h 5526985"/>
                <a:gd name="connsiteX44" fmla="*/ 4800600 w 8090452"/>
                <a:gd name="connsiteY44" fmla="*/ 4731855 h 5526985"/>
                <a:gd name="connsiteX45" fmla="*/ 5059018 w 8090452"/>
                <a:gd name="connsiteY45" fmla="*/ 4702038 h 5526985"/>
                <a:gd name="connsiteX46" fmla="*/ 5436705 w 8090452"/>
                <a:gd name="connsiteY46" fmla="*/ 4771611 h 5526985"/>
                <a:gd name="connsiteX47" fmla="*/ 5854147 w 8090452"/>
                <a:gd name="connsiteY47" fmla="*/ 4890881 h 5526985"/>
                <a:gd name="connsiteX48" fmla="*/ 6082230 w 8090452"/>
                <a:gd name="connsiteY48" fmla="*/ 4915935 h 5526985"/>
                <a:gd name="connsiteX49" fmla="*/ 6247572 w 8090452"/>
                <a:gd name="connsiteY49" fmla="*/ 4940267 h 5526985"/>
                <a:gd name="connsiteX50" fmla="*/ 6629399 w 8090452"/>
                <a:gd name="connsiteY50" fmla="*/ 5010150 h 5526985"/>
                <a:gd name="connsiteX51" fmla="*/ 6797641 w 8090452"/>
                <a:gd name="connsiteY51" fmla="*/ 5054567 h 5526985"/>
                <a:gd name="connsiteX52" fmla="*/ 6987210 w 8090452"/>
                <a:gd name="connsiteY52" fmla="*/ 5089663 h 5526985"/>
                <a:gd name="connsiteX53" fmla="*/ 7623313 w 8090452"/>
                <a:gd name="connsiteY53" fmla="*/ 4940576 h 5526985"/>
                <a:gd name="connsiteX54" fmla="*/ 7812157 w 8090452"/>
                <a:gd name="connsiteY54" fmla="*/ 4861063 h 5526985"/>
                <a:gd name="connsiteX55" fmla="*/ 7928632 w 8090452"/>
                <a:gd name="connsiteY55" fmla="*/ 4719121 h 5526985"/>
                <a:gd name="connsiteX56" fmla="*/ 8010940 w 8090452"/>
                <a:gd name="connsiteY56" fmla="*/ 4570861 h 5526985"/>
                <a:gd name="connsiteX57" fmla="*/ 8080513 w 8090452"/>
                <a:gd name="connsiteY57" fmla="*/ 4195143 h 5526985"/>
                <a:gd name="connsiteX58" fmla="*/ 8090452 w 8090452"/>
                <a:gd name="connsiteY58" fmla="*/ 3916846 h 5526985"/>
                <a:gd name="connsiteX59" fmla="*/ 8080513 w 8090452"/>
                <a:gd name="connsiteY59" fmla="*/ 3439768 h 5526985"/>
                <a:gd name="connsiteX60" fmla="*/ 7961244 w 8090452"/>
                <a:gd name="connsiteY60" fmla="*/ 2485611 h 5526985"/>
                <a:gd name="connsiteX61" fmla="*/ 7961244 w 8090452"/>
                <a:gd name="connsiteY61" fmla="*/ 1839568 h 5526985"/>
                <a:gd name="connsiteX62" fmla="*/ 7951305 w 8090452"/>
                <a:gd name="connsiteY62" fmla="*/ 1282976 h 5526985"/>
                <a:gd name="connsiteX63" fmla="*/ 7951305 w 8090452"/>
                <a:gd name="connsiteY63" fmla="*/ 776081 h 5526985"/>
                <a:gd name="connsiteX64" fmla="*/ 7981122 w 8090452"/>
                <a:gd name="connsiteY64" fmla="*/ 398394 h 5526985"/>
                <a:gd name="connsiteX65" fmla="*/ 7981122 w 8090452"/>
                <a:gd name="connsiteY65" fmla="*/ 110159 h 5526985"/>
                <a:gd name="connsiteX66" fmla="*/ 7941365 w 8090452"/>
                <a:gd name="connsiteY66" fmla="*/ 10768 h 5526985"/>
                <a:gd name="connsiteX67" fmla="*/ 7822096 w 8090452"/>
                <a:gd name="connsiteY67" fmla="*/ 829 h 5526985"/>
                <a:gd name="connsiteX68" fmla="*/ 7673009 w 8090452"/>
                <a:gd name="connsiteY68" fmla="*/ 189672 h 5526985"/>
                <a:gd name="connsiteX69" fmla="*/ 7643192 w 8090452"/>
                <a:gd name="connsiteY69" fmla="*/ 398394 h 5526985"/>
                <a:gd name="connsiteX70" fmla="*/ 7643192 w 8090452"/>
                <a:gd name="connsiteY70" fmla="*/ 696568 h 5526985"/>
                <a:gd name="connsiteX71" fmla="*/ 7673009 w 8090452"/>
                <a:gd name="connsiteY71" fmla="*/ 1094133 h 5526985"/>
                <a:gd name="connsiteX72" fmla="*/ 7712765 w 8090452"/>
                <a:gd name="connsiteY72" fmla="*/ 1521515 h 5526985"/>
                <a:gd name="connsiteX73" fmla="*/ 7722705 w 8090452"/>
                <a:gd name="connsiteY73" fmla="*/ 1929020 h 5526985"/>
                <a:gd name="connsiteX74" fmla="*/ 7782339 w 8090452"/>
                <a:gd name="connsiteY74" fmla="*/ 2495550 h 5526985"/>
                <a:gd name="connsiteX75" fmla="*/ 7802218 w 8090452"/>
                <a:gd name="connsiteY75" fmla="*/ 2853359 h 5526985"/>
                <a:gd name="connsiteX76" fmla="*/ 7802218 w 8090452"/>
                <a:gd name="connsiteY76" fmla="*/ 3181350 h 5526985"/>
                <a:gd name="connsiteX77" fmla="*/ 7792279 w 8090452"/>
                <a:gd name="connsiteY77" fmla="*/ 3578915 h 5526985"/>
                <a:gd name="connsiteX78" fmla="*/ 7700135 w 8090452"/>
                <a:gd name="connsiteY78" fmla="*/ 4133023 h 5526985"/>
                <a:gd name="connsiteX79" fmla="*/ 7663070 w 8090452"/>
                <a:gd name="connsiteY79" fmla="*/ 4294533 h 5526985"/>
                <a:gd name="connsiteX80" fmla="*/ 7592978 w 8090452"/>
                <a:gd name="connsiteY80" fmla="*/ 4375911 h 5526985"/>
                <a:gd name="connsiteX81" fmla="*/ 7509635 w 8090452"/>
                <a:gd name="connsiteY81" fmla="*/ 4442586 h 5526985"/>
                <a:gd name="connsiteX82" fmla="*/ 7394713 w 8090452"/>
                <a:gd name="connsiteY82" fmla="*/ 4533072 h 5526985"/>
                <a:gd name="connsiteX83" fmla="*/ 7178641 w 8090452"/>
                <a:gd name="connsiteY83" fmla="*/ 4644992 h 5526985"/>
                <a:gd name="connsiteX84" fmla="*/ 7017026 w 8090452"/>
                <a:gd name="connsiteY84" fmla="*/ 4711976 h 5526985"/>
                <a:gd name="connsiteX85" fmla="*/ 6930991 w 8090452"/>
                <a:gd name="connsiteY85" fmla="*/ 4749767 h 5526985"/>
                <a:gd name="connsiteX86" fmla="*/ 6818244 w 8090452"/>
                <a:gd name="connsiteY86" fmla="*/ 4771611 h 5526985"/>
                <a:gd name="connsiteX87" fmla="*/ 6716678 w 8090452"/>
                <a:gd name="connsiteY87" fmla="*/ 4745004 h 5526985"/>
                <a:gd name="connsiteX88" fmla="*/ 6579705 w 8090452"/>
                <a:gd name="connsiteY88" fmla="*/ 4702037 h 5526985"/>
                <a:gd name="connsiteX89" fmla="*/ 6778487 w 8090452"/>
                <a:gd name="connsiteY89" fmla="*/ 4374046 h 5526985"/>
                <a:gd name="connsiteX90" fmla="*/ 6997148 w 8090452"/>
                <a:gd name="connsiteY90" fmla="*/ 3747881 h 5526985"/>
                <a:gd name="connsiteX91" fmla="*/ 6977270 w 8090452"/>
                <a:gd name="connsiteY91" fmla="*/ 3400011 h 5526985"/>
                <a:gd name="connsiteX92" fmla="*/ 6917635 w 8090452"/>
                <a:gd name="connsiteY92" fmla="*/ 2753968 h 5526985"/>
                <a:gd name="connsiteX93" fmla="*/ 6848061 w 8090452"/>
                <a:gd name="connsiteY93" fmla="*/ 2406098 h 5526985"/>
                <a:gd name="connsiteX94" fmla="*/ 6788426 w 8090452"/>
                <a:gd name="connsiteY94" fmla="*/ 2048289 h 5526985"/>
                <a:gd name="connsiteX95" fmla="*/ 6748670 w 8090452"/>
                <a:gd name="connsiteY95" fmla="*/ 1730237 h 5526985"/>
                <a:gd name="connsiteX96" fmla="*/ 6748670 w 8090452"/>
                <a:gd name="connsiteY96" fmla="*/ 1173646 h 5526985"/>
                <a:gd name="connsiteX97" fmla="*/ 6748670 w 8090452"/>
                <a:gd name="connsiteY97" fmla="*/ 666750 h 5526985"/>
                <a:gd name="connsiteX98" fmla="*/ 6798365 w 8090452"/>
                <a:gd name="connsiteY98" fmla="*/ 418272 h 5526985"/>
                <a:gd name="connsiteX99" fmla="*/ 6867939 w 8090452"/>
                <a:gd name="connsiteY99" fmla="*/ 272808 h 5526985"/>
                <a:gd name="connsiteX100" fmla="*/ 6876222 w 8090452"/>
                <a:gd name="connsiteY100" fmla="*/ 132523 h 5526985"/>
                <a:gd name="connsiteX101" fmla="*/ 6877879 w 8090452"/>
                <a:gd name="connsiteY101" fmla="*/ 50524 h 5526985"/>
                <a:gd name="connsiteX0" fmla="*/ 6877879 w 8090452"/>
                <a:gd name="connsiteY0" fmla="*/ 50524 h 5526985"/>
                <a:gd name="connsiteX1" fmla="*/ 6845266 w 8090452"/>
                <a:gd name="connsiteY1" fmla="*/ 20604 h 5526985"/>
                <a:gd name="connsiteX2" fmla="*/ 6783353 w 8090452"/>
                <a:gd name="connsiteY2" fmla="*/ 6317 h 5526985"/>
                <a:gd name="connsiteX3" fmla="*/ 6677956 w 8090452"/>
                <a:gd name="connsiteY3" fmla="*/ 0 h 5526985"/>
                <a:gd name="connsiteX4" fmla="*/ 6589644 w 8090452"/>
                <a:gd name="connsiteY4" fmla="*/ 50524 h 5526985"/>
                <a:gd name="connsiteX5" fmla="*/ 6538085 w 8090452"/>
                <a:gd name="connsiteY5" fmla="*/ 134904 h 5526985"/>
                <a:gd name="connsiteX6" fmla="*/ 6487871 w 8090452"/>
                <a:gd name="connsiteY6" fmla="*/ 275500 h 5526985"/>
                <a:gd name="connsiteX7" fmla="*/ 6440557 w 8090452"/>
                <a:gd name="connsiteY7" fmla="*/ 477907 h 5526985"/>
                <a:gd name="connsiteX8" fmla="*/ 6390861 w 8090452"/>
                <a:gd name="connsiteY8" fmla="*/ 746263 h 5526985"/>
                <a:gd name="connsiteX9" fmla="*/ 6380922 w 8090452"/>
                <a:gd name="connsiteY9" fmla="*/ 1064315 h 5526985"/>
                <a:gd name="connsiteX10" fmla="*/ 6420679 w 8090452"/>
                <a:gd name="connsiteY10" fmla="*/ 1352550 h 5526985"/>
                <a:gd name="connsiteX11" fmla="*/ 6470374 w 8090452"/>
                <a:gd name="connsiteY11" fmla="*/ 1660663 h 5526985"/>
                <a:gd name="connsiteX12" fmla="*/ 6500192 w 8090452"/>
                <a:gd name="connsiteY12" fmla="*/ 1919081 h 5526985"/>
                <a:gd name="connsiteX13" fmla="*/ 6569765 w 8090452"/>
                <a:gd name="connsiteY13" fmla="*/ 2306707 h 5526985"/>
                <a:gd name="connsiteX14" fmla="*/ 6579705 w 8090452"/>
                <a:gd name="connsiteY14" fmla="*/ 2803663 h 5526985"/>
                <a:gd name="connsiteX15" fmla="*/ 6510131 w 8090452"/>
                <a:gd name="connsiteY15" fmla="*/ 3887029 h 5526985"/>
                <a:gd name="connsiteX16" fmla="*/ 6380922 w 8090452"/>
                <a:gd name="connsiteY16" fmla="*/ 4324350 h 5526985"/>
                <a:gd name="connsiteX17" fmla="*/ 6013174 w 8090452"/>
                <a:gd name="connsiteY17" fmla="*/ 4761672 h 5526985"/>
                <a:gd name="connsiteX18" fmla="*/ 5645426 w 8090452"/>
                <a:gd name="connsiteY18" fmla="*/ 4721916 h 5526985"/>
                <a:gd name="connsiteX19" fmla="*/ 5367131 w 8090452"/>
                <a:gd name="connsiteY19" fmla="*/ 4662282 h 5526985"/>
                <a:gd name="connsiteX20" fmla="*/ 5098774 w 8090452"/>
                <a:gd name="connsiteY20" fmla="*/ 4612584 h 5526985"/>
                <a:gd name="connsiteX21" fmla="*/ 4581940 w 8090452"/>
                <a:gd name="connsiteY21" fmla="*/ 4682159 h 5526985"/>
                <a:gd name="connsiteX22" fmla="*/ 3627783 w 8090452"/>
                <a:gd name="connsiteY22" fmla="*/ 4702037 h 5526985"/>
                <a:gd name="connsiteX23" fmla="*/ 2941983 w 8090452"/>
                <a:gd name="connsiteY23" fmla="*/ 4692098 h 5526985"/>
                <a:gd name="connsiteX24" fmla="*/ 2494722 w 8090452"/>
                <a:gd name="connsiteY24" fmla="*/ 4781550 h 5526985"/>
                <a:gd name="connsiteX25" fmla="*/ 1938131 w 8090452"/>
                <a:gd name="connsiteY25" fmla="*/ 4841184 h 5526985"/>
                <a:gd name="connsiteX26" fmla="*/ 1143000 w 8090452"/>
                <a:gd name="connsiteY26" fmla="*/ 4990272 h 5526985"/>
                <a:gd name="connsiteX27" fmla="*/ 824949 w 8090452"/>
                <a:gd name="connsiteY27" fmla="*/ 5049907 h 5526985"/>
                <a:gd name="connsiteX28" fmla="*/ 367747 w 8090452"/>
                <a:gd name="connsiteY28" fmla="*/ 5288447 h 5526985"/>
                <a:gd name="connsiteX29" fmla="*/ 0 w 8090452"/>
                <a:gd name="connsiteY29" fmla="*/ 5447472 h 5526985"/>
                <a:gd name="connsiteX30" fmla="*/ 19877 w 8090452"/>
                <a:gd name="connsiteY30" fmla="*/ 5526985 h 5526985"/>
                <a:gd name="connsiteX31" fmla="*/ 208722 w 8090452"/>
                <a:gd name="connsiteY31" fmla="*/ 5407716 h 5526985"/>
                <a:gd name="connsiteX32" fmla="*/ 616226 w 8090452"/>
                <a:gd name="connsiteY32" fmla="*/ 5198994 h 5526985"/>
                <a:gd name="connsiteX33" fmla="*/ 894522 w 8090452"/>
                <a:gd name="connsiteY33" fmla="*/ 5079724 h 5526985"/>
                <a:gd name="connsiteX34" fmla="*/ 1302026 w 8090452"/>
                <a:gd name="connsiteY34" fmla="*/ 4990273 h 5526985"/>
                <a:gd name="connsiteX35" fmla="*/ 1739348 w 8090452"/>
                <a:gd name="connsiteY35" fmla="*/ 4930637 h 5526985"/>
                <a:gd name="connsiteX36" fmla="*/ 2166731 w 8090452"/>
                <a:gd name="connsiteY36" fmla="*/ 4861064 h 5526985"/>
                <a:gd name="connsiteX37" fmla="*/ 2395331 w 8090452"/>
                <a:gd name="connsiteY37" fmla="*/ 4831247 h 5526985"/>
                <a:gd name="connsiteX38" fmla="*/ 2733260 w 8090452"/>
                <a:gd name="connsiteY38" fmla="*/ 4771612 h 5526985"/>
                <a:gd name="connsiteX39" fmla="*/ 2912165 w 8090452"/>
                <a:gd name="connsiteY39" fmla="*/ 4751734 h 5526985"/>
                <a:gd name="connsiteX40" fmla="*/ 3150705 w 8090452"/>
                <a:gd name="connsiteY40" fmla="*/ 4751734 h 5526985"/>
                <a:gd name="connsiteX41" fmla="*/ 3637722 w 8090452"/>
                <a:gd name="connsiteY41" fmla="*/ 4761671 h 5526985"/>
                <a:gd name="connsiteX42" fmla="*/ 4025347 w 8090452"/>
                <a:gd name="connsiteY42" fmla="*/ 4731855 h 5526985"/>
                <a:gd name="connsiteX43" fmla="*/ 4572001 w 8090452"/>
                <a:gd name="connsiteY43" fmla="*/ 4731855 h 5526985"/>
                <a:gd name="connsiteX44" fmla="*/ 4800600 w 8090452"/>
                <a:gd name="connsiteY44" fmla="*/ 4731855 h 5526985"/>
                <a:gd name="connsiteX45" fmla="*/ 5059018 w 8090452"/>
                <a:gd name="connsiteY45" fmla="*/ 4702038 h 5526985"/>
                <a:gd name="connsiteX46" fmla="*/ 5436705 w 8090452"/>
                <a:gd name="connsiteY46" fmla="*/ 4771611 h 5526985"/>
                <a:gd name="connsiteX47" fmla="*/ 5854147 w 8090452"/>
                <a:gd name="connsiteY47" fmla="*/ 4890881 h 5526985"/>
                <a:gd name="connsiteX48" fmla="*/ 6082230 w 8090452"/>
                <a:gd name="connsiteY48" fmla="*/ 4915935 h 5526985"/>
                <a:gd name="connsiteX49" fmla="*/ 6247572 w 8090452"/>
                <a:gd name="connsiteY49" fmla="*/ 4940267 h 5526985"/>
                <a:gd name="connsiteX50" fmla="*/ 6629399 w 8090452"/>
                <a:gd name="connsiteY50" fmla="*/ 5010150 h 5526985"/>
                <a:gd name="connsiteX51" fmla="*/ 6797641 w 8090452"/>
                <a:gd name="connsiteY51" fmla="*/ 5054567 h 5526985"/>
                <a:gd name="connsiteX52" fmla="*/ 6987210 w 8090452"/>
                <a:gd name="connsiteY52" fmla="*/ 5089663 h 5526985"/>
                <a:gd name="connsiteX53" fmla="*/ 7623313 w 8090452"/>
                <a:gd name="connsiteY53" fmla="*/ 4940576 h 5526985"/>
                <a:gd name="connsiteX54" fmla="*/ 7812157 w 8090452"/>
                <a:gd name="connsiteY54" fmla="*/ 4861063 h 5526985"/>
                <a:gd name="connsiteX55" fmla="*/ 7928632 w 8090452"/>
                <a:gd name="connsiteY55" fmla="*/ 4719121 h 5526985"/>
                <a:gd name="connsiteX56" fmla="*/ 8010940 w 8090452"/>
                <a:gd name="connsiteY56" fmla="*/ 4570861 h 5526985"/>
                <a:gd name="connsiteX57" fmla="*/ 8080513 w 8090452"/>
                <a:gd name="connsiteY57" fmla="*/ 4195143 h 5526985"/>
                <a:gd name="connsiteX58" fmla="*/ 8090452 w 8090452"/>
                <a:gd name="connsiteY58" fmla="*/ 3916846 h 5526985"/>
                <a:gd name="connsiteX59" fmla="*/ 8080513 w 8090452"/>
                <a:gd name="connsiteY59" fmla="*/ 3439768 h 5526985"/>
                <a:gd name="connsiteX60" fmla="*/ 7961244 w 8090452"/>
                <a:gd name="connsiteY60" fmla="*/ 2485611 h 5526985"/>
                <a:gd name="connsiteX61" fmla="*/ 7961244 w 8090452"/>
                <a:gd name="connsiteY61" fmla="*/ 1839568 h 5526985"/>
                <a:gd name="connsiteX62" fmla="*/ 7951305 w 8090452"/>
                <a:gd name="connsiteY62" fmla="*/ 1282976 h 5526985"/>
                <a:gd name="connsiteX63" fmla="*/ 7951305 w 8090452"/>
                <a:gd name="connsiteY63" fmla="*/ 776081 h 5526985"/>
                <a:gd name="connsiteX64" fmla="*/ 7981122 w 8090452"/>
                <a:gd name="connsiteY64" fmla="*/ 398394 h 5526985"/>
                <a:gd name="connsiteX65" fmla="*/ 7981122 w 8090452"/>
                <a:gd name="connsiteY65" fmla="*/ 110159 h 5526985"/>
                <a:gd name="connsiteX66" fmla="*/ 7941365 w 8090452"/>
                <a:gd name="connsiteY66" fmla="*/ 10768 h 5526985"/>
                <a:gd name="connsiteX67" fmla="*/ 7822096 w 8090452"/>
                <a:gd name="connsiteY67" fmla="*/ 829 h 5526985"/>
                <a:gd name="connsiteX68" fmla="*/ 7673009 w 8090452"/>
                <a:gd name="connsiteY68" fmla="*/ 189672 h 5526985"/>
                <a:gd name="connsiteX69" fmla="*/ 7643192 w 8090452"/>
                <a:gd name="connsiteY69" fmla="*/ 398394 h 5526985"/>
                <a:gd name="connsiteX70" fmla="*/ 7643192 w 8090452"/>
                <a:gd name="connsiteY70" fmla="*/ 696568 h 5526985"/>
                <a:gd name="connsiteX71" fmla="*/ 7673009 w 8090452"/>
                <a:gd name="connsiteY71" fmla="*/ 1094133 h 5526985"/>
                <a:gd name="connsiteX72" fmla="*/ 7712765 w 8090452"/>
                <a:gd name="connsiteY72" fmla="*/ 1521515 h 5526985"/>
                <a:gd name="connsiteX73" fmla="*/ 7722705 w 8090452"/>
                <a:gd name="connsiteY73" fmla="*/ 1929020 h 5526985"/>
                <a:gd name="connsiteX74" fmla="*/ 7782339 w 8090452"/>
                <a:gd name="connsiteY74" fmla="*/ 2495550 h 5526985"/>
                <a:gd name="connsiteX75" fmla="*/ 7802218 w 8090452"/>
                <a:gd name="connsiteY75" fmla="*/ 2853359 h 5526985"/>
                <a:gd name="connsiteX76" fmla="*/ 7802218 w 8090452"/>
                <a:gd name="connsiteY76" fmla="*/ 3181350 h 5526985"/>
                <a:gd name="connsiteX77" fmla="*/ 7792279 w 8090452"/>
                <a:gd name="connsiteY77" fmla="*/ 3578915 h 5526985"/>
                <a:gd name="connsiteX78" fmla="*/ 7700135 w 8090452"/>
                <a:gd name="connsiteY78" fmla="*/ 4133023 h 5526985"/>
                <a:gd name="connsiteX79" fmla="*/ 7663070 w 8090452"/>
                <a:gd name="connsiteY79" fmla="*/ 4294533 h 5526985"/>
                <a:gd name="connsiteX80" fmla="*/ 7592978 w 8090452"/>
                <a:gd name="connsiteY80" fmla="*/ 4375911 h 5526985"/>
                <a:gd name="connsiteX81" fmla="*/ 7509635 w 8090452"/>
                <a:gd name="connsiteY81" fmla="*/ 4442586 h 5526985"/>
                <a:gd name="connsiteX82" fmla="*/ 7394713 w 8090452"/>
                <a:gd name="connsiteY82" fmla="*/ 4533072 h 5526985"/>
                <a:gd name="connsiteX83" fmla="*/ 7178641 w 8090452"/>
                <a:gd name="connsiteY83" fmla="*/ 4644992 h 5526985"/>
                <a:gd name="connsiteX84" fmla="*/ 7017026 w 8090452"/>
                <a:gd name="connsiteY84" fmla="*/ 4711976 h 5526985"/>
                <a:gd name="connsiteX85" fmla="*/ 6930991 w 8090452"/>
                <a:gd name="connsiteY85" fmla="*/ 4749767 h 5526985"/>
                <a:gd name="connsiteX86" fmla="*/ 6818244 w 8090452"/>
                <a:gd name="connsiteY86" fmla="*/ 4771611 h 5526985"/>
                <a:gd name="connsiteX87" fmla="*/ 6716678 w 8090452"/>
                <a:gd name="connsiteY87" fmla="*/ 4745004 h 5526985"/>
                <a:gd name="connsiteX88" fmla="*/ 6579705 w 8090452"/>
                <a:gd name="connsiteY88" fmla="*/ 4702037 h 5526985"/>
                <a:gd name="connsiteX89" fmla="*/ 6778487 w 8090452"/>
                <a:gd name="connsiteY89" fmla="*/ 4374046 h 5526985"/>
                <a:gd name="connsiteX90" fmla="*/ 6997148 w 8090452"/>
                <a:gd name="connsiteY90" fmla="*/ 3747881 h 5526985"/>
                <a:gd name="connsiteX91" fmla="*/ 6977270 w 8090452"/>
                <a:gd name="connsiteY91" fmla="*/ 3400011 h 5526985"/>
                <a:gd name="connsiteX92" fmla="*/ 6917635 w 8090452"/>
                <a:gd name="connsiteY92" fmla="*/ 2753968 h 5526985"/>
                <a:gd name="connsiteX93" fmla="*/ 6848061 w 8090452"/>
                <a:gd name="connsiteY93" fmla="*/ 2406098 h 5526985"/>
                <a:gd name="connsiteX94" fmla="*/ 6788426 w 8090452"/>
                <a:gd name="connsiteY94" fmla="*/ 2048289 h 5526985"/>
                <a:gd name="connsiteX95" fmla="*/ 6748670 w 8090452"/>
                <a:gd name="connsiteY95" fmla="*/ 1730237 h 5526985"/>
                <a:gd name="connsiteX96" fmla="*/ 6748670 w 8090452"/>
                <a:gd name="connsiteY96" fmla="*/ 1173646 h 5526985"/>
                <a:gd name="connsiteX97" fmla="*/ 6748670 w 8090452"/>
                <a:gd name="connsiteY97" fmla="*/ 666750 h 5526985"/>
                <a:gd name="connsiteX98" fmla="*/ 6798365 w 8090452"/>
                <a:gd name="connsiteY98" fmla="*/ 418272 h 5526985"/>
                <a:gd name="connsiteX99" fmla="*/ 6835741 w 8090452"/>
                <a:gd name="connsiteY99" fmla="*/ 351598 h 5526985"/>
                <a:gd name="connsiteX100" fmla="*/ 6867939 w 8090452"/>
                <a:gd name="connsiteY100" fmla="*/ 272808 h 5526985"/>
                <a:gd name="connsiteX101" fmla="*/ 6876222 w 8090452"/>
                <a:gd name="connsiteY101" fmla="*/ 132523 h 5526985"/>
                <a:gd name="connsiteX102" fmla="*/ 6877879 w 8090452"/>
                <a:gd name="connsiteY102" fmla="*/ 50524 h 5526985"/>
                <a:gd name="connsiteX0" fmla="*/ 6877879 w 8090452"/>
                <a:gd name="connsiteY0" fmla="*/ 50524 h 5526985"/>
                <a:gd name="connsiteX1" fmla="*/ 6845266 w 8090452"/>
                <a:gd name="connsiteY1" fmla="*/ 20604 h 5526985"/>
                <a:gd name="connsiteX2" fmla="*/ 6783353 w 8090452"/>
                <a:gd name="connsiteY2" fmla="*/ 6317 h 5526985"/>
                <a:gd name="connsiteX3" fmla="*/ 6677956 w 8090452"/>
                <a:gd name="connsiteY3" fmla="*/ 0 h 5526985"/>
                <a:gd name="connsiteX4" fmla="*/ 6589644 w 8090452"/>
                <a:gd name="connsiteY4" fmla="*/ 50524 h 5526985"/>
                <a:gd name="connsiteX5" fmla="*/ 6538085 w 8090452"/>
                <a:gd name="connsiteY5" fmla="*/ 134904 h 5526985"/>
                <a:gd name="connsiteX6" fmla="*/ 6487871 w 8090452"/>
                <a:gd name="connsiteY6" fmla="*/ 275500 h 5526985"/>
                <a:gd name="connsiteX7" fmla="*/ 6440557 w 8090452"/>
                <a:gd name="connsiteY7" fmla="*/ 477907 h 5526985"/>
                <a:gd name="connsiteX8" fmla="*/ 6390861 w 8090452"/>
                <a:gd name="connsiteY8" fmla="*/ 746263 h 5526985"/>
                <a:gd name="connsiteX9" fmla="*/ 6380922 w 8090452"/>
                <a:gd name="connsiteY9" fmla="*/ 1064315 h 5526985"/>
                <a:gd name="connsiteX10" fmla="*/ 6420679 w 8090452"/>
                <a:gd name="connsiteY10" fmla="*/ 1352550 h 5526985"/>
                <a:gd name="connsiteX11" fmla="*/ 6470374 w 8090452"/>
                <a:gd name="connsiteY11" fmla="*/ 1660663 h 5526985"/>
                <a:gd name="connsiteX12" fmla="*/ 6500192 w 8090452"/>
                <a:gd name="connsiteY12" fmla="*/ 1919081 h 5526985"/>
                <a:gd name="connsiteX13" fmla="*/ 6569765 w 8090452"/>
                <a:gd name="connsiteY13" fmla="*/ 2306707 h 5526985"/>
                <a:gd name="connsiteX14" fmla="*/ 6579705 w 8090452"/>
                <a:gd name="connsiteY14" fmla="*/ 2803663 h 5526985"/>
                <a:gd name="connsiteX15" fmla="*/ 6510131 w 8090452"/>
                <a:gd name="connsiteY15" fmla="*/ 3887029 h 5526985"/>
                <a:gd name="connsiteX16" fmla="*/ 6380922 w 8090452"/>
                <a:gd name="connsiteY16" fmla="*/ 4324350 h 5526985"/>
                <a:gd name="connsiteX17" fmla="*/ 6013174 w 8090452"/>
                <a:gd name="connsiteY17" fmla="*/ 4761672 h 5526985"/>
                <a:gd name="connsiteX18" fmla="*/ 5645426 w 8090452"/>
                <a:gd name="connsiteY18" fmla="*/ 4721916 h 5526985"/>
                <a:gd name="connsiteX19" fmla="*/ 5367131 w 8090452"/>
                <a:gd name="connsiteY19" fmla="*/ 4662282 h 5526985"/>
                <a:gd name="connsiteX20" fmla="*/ 5098774 w 8090452"/>
                <a:gd name="connsiteY20" fmla="*/ 4612584 h 5526985"/>
                <a:gd name="connsiteX21" fmla="*/ 4581940 w 8090452"/>
                <a:gd name="connsiteY21" fmla="*/ 4682159 h 5526985"/>
                <a:gd name="connsiteX22" fmla="*/ 3627783 w 8090452"/>
                <a:gd name="connsiteY22" fmla="*/ 4702037 h 5526985"/>
                <a:gd name="connsiteX23" fmla="*/ 2941983 w 8090452"/>
                <a:gd name="connsiteY23" fmla="*/ 4692098 h 5526985"/>
                <a:gd name="connsiteX24" fmla="*/ 2494722 w 8090452"/>
                <a:gd name="connsiteY24" fmla="*/ 4781550 h 5526985"/>
                <a:gd name="connsiteX25" fmla="*/ 1938131 w 8090452"/>
                <a:gd name="connsiteY25" fmla="*/ 4841184 h 5526985"/>
                <a:gd name="connsiteX26" fmla="*/ 1143000 w 8090452"/>
                <a:gd name="connsiteY26" fmla="*/ 4990272 h 5526985"/>
                <a:gd name="connsiteX27" fmla="*/ 824949 w 8090452"/>
                <a:gd name="connsiteY27" fmla="*/ 5049907 h 5526985"/>
                <a:gd name="connsiteX28" fmla="*/ 367747 w 8090452"/>
                <a:gd name="connsiteY28" fmla="*/ 5288447 h 5526985"/>
                <a:gd name="connsiteX29" fmla="*/ 0 w 8090452"/>
                <a:gd name="connsiteY29" fmla="*/ 5447472 h 5526985"/>
                <a:gd name="connsiteX30" fmla="*/ 19877 w 8090452"/>
                <a:gd name="connsiteY30" fmla="*/ 5526985 h 5526985"/>
                <a:gd name="connsiteX31" fmla="*/ 208722 w 8090452"/>
                <a:gd name="connsiteY31" fmla="*/ 5407716 h 5526985"/>
                <a:gd name="connsiteX32" fmla="*/ 616226 w 8090452"/>
                <a:gd name="connsiteY32" fmla="*/ 5198994 h 5526985"/>
                <a:gd name="connsiteX33" fmla="*/ 894522 w 8090452"/>
                <a:gd name="connsiteY33" fmla="*/ 5079724 h 5526985"/>
                <a:gd name="connsiteX34" fmla="*/ 1302026 w 8090452"/>
                <a:gd name="connsiteY34" fmla="*/ 4990273 h 5526985"/>
                <a:gd name="connsiteX35" fmla="*/ 1739348 w 8090452"/>
                <a:gd name="connsiteY35" fmla="*/ 4930637 h 5526985"/>
                <a:gd name="connsiteX36" fmla="*/ 2166731 w 8090452"/>
                <a:gd name="connsiteY36" fmla="*/ 4861064 h 5526985"/>
                <a:gd name="connsiteX37" fmla="*/ 2395331 w 8090452"/>
                <a:gd name="connsiteY37" fmla="*/ 4831247 h 5526985"/>
                <a:gd name="connsiteX38" fmla="*/ 2733260 w 8090452"/>
                <a:gd name="connsiteY38" fmla="*/ 4771612 h 5526985"/>
                <a:gd name="connsiteX39" fmla="*/ 2912165 w 8090452"/>
                <a:gd name="connsiteY39" fmla="*/ 4751734 h 5526985"/>
                <a:gd name="connsiteX40" fmla="*/ 3150705 w 8090452"/>
                <a:gd name="connsiteY40" fmla="*/ 4751734 h 5526985"/>
                <a:gd name="connsiteX41" fmla="*/ 3637722 w 8090452"/>
                <a:gd name="connsiteY41" fmla="*/ 4761671 h 5526985"/>
                <a:gd name="connsiteX42" fmla="*/ 4025347 w 8090452"/>
                <a:gd name="connsiteY42" fmla="*/ 4731855 h 5526985"/>
                <a:gd name="connsiteX43" fmla="*/ 4572001 w 8090452"/>
                <a:gd name="connsiteY43" fmla="*/ 4731855 h 5526985"/>
                <a:gd name="connsiteX44" fmla="*/ 4800600 w 8090452"/>
                <a:gd name="connsiteY44" fmla="*/ 4731855 h 5526985"/>
                <a:gd name="connsiteX45" fmla="*/ 5059018 w 8090452"/>
                <a:gd name="connsiteY45" fmla="*/ 4702038 h 5526985"/>
                <a:gd name="connsiteX46" fmla="*/ 5436705 w 8090452"/>
                <a:gd name="connsiteY46" fmla="*/ 4771611 h 5526985"/>
                <a:gd name="connsiteX47" fmla="*/ 5854147 w 8090452"/>
                <a:gd name="connsiteY47" fmla="*/ 4890881 h 5526985"/>
                <a:gd name="connsiteX48" fmla="*/ 6082230 w 8090452"/>
                <a:gd name="connsiteY48" fmla="*/ 4915935 h 5526985"/>
                <a:gd name="connsiteX49" fmla="*/ 6247572 w 8090452"/>
                <a:gd name="connsiteY49" fmla="*/ 4940267 h 5526985"/>
                <a:gd name="connsiteX50" fmla="*/ 6629399 w 8090452"/>
                <a:gd name="connsiteY50" fmla="*/ 5010150 h 5526985"/>
                <a:gd name="connsiteX51" fmla="*/ 6797641 w 8090452"/>
                <a:gd name="connsiteY51" fmla="*/ 5054567 h 5526985"/>
                <a:gd name="connsiteX52" fmla="*/ 6987210 w 8090452"/>
                <a:gd name="connsiteY52" fmla="*/ 5089663 h 5526985"/>
                <a:gd name="connsiteX53" fmla="*/ 7623313 w 8090452"/>
                <a:gd name="connsiteY53" fmla="*/ 4940576 h 5526985"/>
                <a:gd name="connsiteX54" fmla="*/ 7812157 w 8090452"/>
                <a:gd name="connsiteY54" fmla="*/ 4861063 h 5526985"/>
                <a:gd name="connsiteX55" fmla="*/ 7928632 w 8090452"/>
                <a:gd name="connsiteY55" fmla="*/ 4719121 h 5526985"/>
                <a:gd name="connsiteX56" fmla="*/ 8010940 w 8090452"/>
                <a:gd name="connsiteY56" fmla="*/ 4570861 h 5526985"/>
                <a:gd name="connsiteX57" fmla="*/ 8080513 w 8090452"/>
                <a:gd name="connsiteY57" fmla="*/ 4195143 h 5526985"/>
                <a:gd name="connsiteX58" fmla="*/ 8090452 w 8090452"/>
                <a:gd name="connsiteY58" fmla="*/ 3916846 h 5526985"/>
                <a:gd name="connsiteX59" fmla="*/ 8080513 w 8090452"/>
                <a:gd name="connsiteY59" fmla="*/ 3439768 h 5526985"/>
                <a:gd name="connsiteX60" fmla="*/ 7961244 w 8090452"/>
                <a:gd name="connsiteY60" fmla="*/ 2485611 h 5526985"/>
                <a:gd name="connsiteX61" fmla="*/ 7961244 w 8090452"/>
                <a:gd name="connsiteY61" fmla="*/ 1839568 h 5526985"/>
                <a:gd name="connsiteX62" fmla="*/ 7951305 w 8090452"/>
                <a:gd name="connsiteY62" fmla="*/ 1282976 h 5526985"/>
                <a:gd name="connsiteX63" fmla="*/ 7951305 w 8090452"/>
                <a:gd name="connsiteY63" fmla="*/ 776081 h 5526985"/>
                <a:gd name="connsiteX64" fmla="*/ 7981122 w 8090452"/>
                <a:gd name="connsiteY64" fmla="*/ 398394 h 5526985"/>
                <a:gd name="connsiteX65" fmla="*/ 7981122 w 8090452"/>
                <a:gd name="connsiteY65" fmla="*/ 110159 h 5526985"/>
                <a:gd name="connsiteX66" fmla="*/ 7941365 w 8090452"/>
                <a:gd name="connsiteY66" fmla="*/ 10768 h 5526985"/>
                <a:gd name="connsiteX67" fmla="*/ 7822096 w 8090452"/>
                <a:gd name="connsiteY67" fmla="*/ 829 h 5526985"/>
                <a:gd name="connsiteX68" fmla="*/ 7673009 w 8090452"/>
                <a:gd name="connsiteY68" fmla="*/ 189672 h 5526985"/>
                <a:gd name="connsiteX69" fmla="*/ 7643192 w 8090452"/>
                <a:gd name="connsiteY69" fmla="*/ 398394 h 5526985"/>
                <a:gd name="connsiteX70" fmla="*/ 7643192 w 8090452"/>
                <a:gd name="connsiteY70" fmla="*/ 696568 h 5526985"/>
                <a:gd name="connsiteX71" fmla="*/ 7673009 w 8090452"/>
                <a:gd name="connsiteY71" fmla="*/ 1094133 h 5526985"/>
                <a:gd name="connsiteX72" fmla="*/ 7712765 w 8090452"/>
                <a:gd name="connsiteY72" fmla="*/ 1521515 h 5526985"/>
                <a:gd name="connsiteX73" fmla="*/ 7722705 w 8090452"/>
                <a:gd name="connsiteY73" fmla="*/ 1929020 h 5526985"/>
                <a:gd name="connsiteX74" fmla="*/ 7782339 w 8090452"/>
                <a:gd name="connsiteY74" fmla="*/ 2495550 h 5526985"/>
                <a:gd name="connsiteX75" fmla="*/ 7802218 w 8090452"/>
                <a:gd name="connsiteY75" fmla="*/ 2853359 h 5526985"/>
                <a:gd name="connsiteX76" fmla="*/ 7802218 w 8090452"/>
                <a:gd name="connsiteY76" fmla="*/ 3181350 h 5526985"/>
                <a:gd name="connsiteX77" fmla="*/ 7792279 w 8090452"/>
                <a:gd name="connsiteY77" fmla="*/ 3578915 h 5526985"/>
                <a:gd name="connsiteX78" fmla="*/ 7700135 w 8090452"/>
                <a:gd name="connsiteY78" fmla="*/ 4133023 h 5526985"/>
                <a:gd name="connsiteX79" fmla="*/ 7663070 w 8090452"/>
                <a:gd name="connsiteY79" fmla="*/ 4294533 h 5526985"/>
                <a:gd name="connsiteX80" fmla="*/ 7592978 w 8090452"/>
                <a:gd name="connsiteY80" fmla="*/ 4375911 h 5526985"/>
                <a:gd name="connsiteX81" fmla="*/ 7509635 w 8090452"/>
                <a:gd name="connsiteY81" fmla="*/ 4442586 h 5526985"/>
                <a:gd name="connsiteX82" fmla="*/ 7394713 w 8090452"/>
                <a:gd name="connsiteY82" fmla="*/ 4533072 h 5526985"/>
                <a:gd name="connsiteX83" fmla="*/ 7178641 w 8090452"/>
                <a:gd name="connsiteY83" fmla="*/ 4644992 h 5526985"/>
                <a:gd name="connsiteX84" fmla="*/ 7017026 w 8090452"/>
                <a:gd name="connsiteY84" fmla="*/ 4711976 h 5526985"/>
                <a:gd name="connsiteX85" fmla="*/ 6930991 w 8090452"/>
                <a:gd name="connsiteY85" fmla="*/ 4749767 h 5526985"/>
                <a:gd name="connsiteX86" fmla="*/ 6818244 w 8090452"/>
                <a:gd name="connsiteY86" fmla="*/ 4771611 h 5526985"/>
                <a:gd name="connsiteX87" fmla="*/ 6716678 w 8090452"/>
                <a:gd name="connsiteY87" fmla="*/ 4745004 h 5526985"/>
                <a:gd name="connsiteX88" fmla="*/ 6579705 w 8090452"/>
                <a:gd name="connsiteY88" fmla="*/ 4702037 h 5526985"/>
                <a:gd name="connsiteX89" fmla="*/ 6778487 w 8090452"/>
                <a:gd name="connsiteY89" fmla="*/ 4374046 h 5526985"/>
                <a:gd name="connsiteX90" fmla="*/ 6997148 w 8090452"/>
                <a:gd name="connsiteY90" fmla="*/ 3747881 h 5526985"/>
                <a:gd name="connsiteX91" fmla="*/ 6977270 w 8090452"/>
                <a:gd name="connsiteY91" fmla="*/ 3400011 h 5526985"/>
                <a:gd name="connsiteX92" fmla="*/ 6917635 w 8090452"/>
                <a:gd name="connsiteY92" fmla="*/ 2753968 h 5526985"/>
                <a:gd name="connsiteX93" fmla="*/ 6848061 w 8090452"/>
                <a:gd name="connsiteY93" fmla="*/ 2406098 h 5526985"/>
                <a:gd name="connsiteX94" fmla="*/ 6788426 w 8090452"/>
                <a:gd name="connsiteY94" fmla="*/ 2048289 h 5526985"/>
                <a:gd name="connsiteX95" fmla="*/ 6748670 w 8090452"/>
                <a:gd name="connsiteY95" fmla="*/ 1730237 h 5526985"/>
                <a:gd name="connsiteX96" fmla="*/ 6748670 w 8090452"/>
                <a:gd name="connsiteY96" fmla="*/ 1173646 h 5526985"/>
                <a:gd name="connsiteX97" fmla="*/ 6748670 w 8090452"/>
                <a:gd name="connsiteY97" fmla="*/ 666750 h 5526985"/>
                <a:gd name="connsiteX98" fmla="*/ 6798365 w 8090452"/>
                <a:gd name="connsiteY98" fmla="*/ 430179 h 5526985"/>
                <a:gd name="connsiteX99" fmla="*/ 6835741 w 8090452"/>
                <a:gd name="connsiteY99" fmla="*/ 351598 h 5526985"/>
                <a:gd name="connsiteX100" fmla="*/ 6867939 w 8090452"/>
                <a:gd name="connsiteY100" fmla="*/ 272808 h 5526985"/>
                <a:gd name="connsiteX101" fmla="*/ 6876222 w 8090452"/>
                <a:gd name="connsiteY101" fmla="*/ 132523 h 5526985"/>
                <a:gd name="connsiteX102" fmla="*/ 6877879 w 8090452"/>
                <a:gd name="connsiteY102" fmla="*/ 50524 h 5526985"/>
                <a:gd name="connsiteX0" fmla="*/ 6875498 w 8090452"/>
                <a:gd name="connsiteY0" fmla="*/ 76718 h 5526985"/>
                <a:gd name="connsiteX1" fmla="*/ 6845266 w 8090452"/>
                <a:gd name="connsiteY1" fmla="*/ 20604 h 5526985"/>
                <a:gd name="connsiteX2" fmla="*/ 6783353 w 8090452"/>
                <a:gd name="connsiteY2" fmla="*/ 6317 h 5526985"/>
                <a:gd name="connsiteX3" fmla="*/ 6677956 w 8090452"/>
                <a:gd name="connsiteY3" fmla="*/ 0 h 5526985"/>
                <a:gd name="connsiteX4" fmla="*/ 6589644 w 8090452"/>
                <a:gd name="connsiteY4" fmla="*/ 50524 h 5526985"/>
                <a:gd name="connsiteX5" fmla="*/ 6538085 w 8090452"/>
                <a:gd name="connsiteY5" fmla="*/ 134904 h 5526985"/>
                <a:gd name="connsiteX6" fmla="*/ 6487871 w 8090452"/>
                <a:gd name="connsiteY6" fmla="*/ 275500 h 5526985"/>
                <a:gd name="connsiteX7" fmla="*/ 6440557 w 8090452"/>
                <a:gd name="connsiteY7" fmla="*/ 477907 h 5526985"/>
                <a:gd name="connsiteX8" fmla="*/ 6390861 w 8090452"/>
                <a:gd name="connsiteY8" fmla="*/ 746263 h 5526985"/>
                <a:gd name="connsiteX9" fmla="*/ 6380922 w 8090452"/>
                <a:gd name="connsiteY9" fmla="*/ 1064315 h 5526985"/>
                <a:gd name="connsiteX10" fmla="*/ 6420679 w 8090452"/>
                <a:gd name="connsiteY10" fmla="*/ 1352550 h 5526985"/>
                <a:gd name="connsiteX11" fmla="*/ 6470374 w 8090452"/>
                <a:gd name="connsiteY11" fmla="*/ 1660663 h 5526985"/>
                <a:gd name="connsiteX12" fmla="*/ 6500192 w 8090452"/>
                <a:gd name="connsiteY12" fmla="*/ 1919081 h 5526985"/>
                <a:gd name="connsiteX13" fmla="*/ 6569765 w 8090452"/>
                <a:gd name="connsiteY13" fmla="*/ 2306707 h 5526985"/>
                <a:gd name="connsiteX14" fmla="*/ 6579705 w 8090452"/>
                <a:gd name="connsiteY14" fmla="*/ 2803663 h 5526985"/>
                <a:gd name="connsiteX15" fmla="*/ 6510131 w 8090452"/>
                <a:gd name="connsiteY15" fmla="*/ 3887029 h 5526985"/>
                <a:gd name="connsiteX16" fmla="*/ 6380922 w 8090452"/>
                <a:gd name="connsiteY16" fmla="*/ 4324350 h 5526985"/>
                <a:gd name="connsiteX17" fmla="*/ 6013174 w 8090452"/>
                <a:gd name="connsiteY17" fmla="*/ 4761672 h 5526985"/>
                <a:gd name="connsiteX18" fmla="*/ 5645426 w 8090452"/>
                <a:gd name="connsiteY18" fmla="*/ 4721916 h 5526985"/>
                <a:gd name="connsiteX19" fmla="*/ 5367131 w 8090452"/>
                <a:gd name="connsiteY19" fmla="*/ 4662282 h 5526985"/>
                <a:gd name="connsiteX20" fmla="*/ 5098774 w 8090452"/>
                <a:gd name="connsiteY20" fmla="*/ 4612584 h 5526985"/>
                <a:gd name="connsiteX21" fmla="*/ 4581940 w 8090452"/>
                <a:gd name="connsiteY21" fmla="*/ 4682159 h 5526985"/>
                <a:gd name="connsiteX22" fmla="*/ 3627783 w 8090452"/>
                <a:gd name="connsiteY22" fmla="*/ 4702037 h 5526985"/>
                <a:gd name="connsiteX23" fmla="*/ 2941983 w 8090452"/>
                <a:gd name="connsiteY23" fmla="*/ 4692098 h 5526985"/>
                <a:gd name="connsiteX24" fmla="*/ 2494722 w 8090452"/>
                <a:gd name="connsiteY24" fmla="*/ 4781550 h 5526985"/>
                <a:gd name="connsiteX25" fmla="*/ 1938131 w 8090452"/>
                <a:gd name="connsiteY25" fmla="*/ 4841184 h 5526985"/>
                <a:gd name="connsiteX26" fmla="*/ 1143000 w 8090452"/>
                <a:gd name="connsiteY26" fmla="*/ 4990272 h 5526985"/>
                <a:gd name="connsiteX27" fmla="*/ 824949 w 8090452"/>
                <a:gd name="connsiteY27" fmla="*/ 5049907 h 5526985"/>
                <a:gd name="connsiteX28" fmla="*/ 367747 w 8090452"/>
                <a:gd name="connsiteY28" fmla="*/ 5288447 h 5526985"/>
                <a:gd name="connsiteX29" fmla="*/ 0 w 8090452"/>
                <a:gd name="connsiteY29" fmla="*/ 5447472 h 5526985"/>
                <a:gd name="connsiteX30" fmla="*/ 19877 w 8090452"/>
                <a:gd name="connsiteY30" fmla="*/ 5526985 h 5526985"/>
                <a:gd name="connsiteX31" fmla="*/ 208722 w 8090452"/>
                <a:gd name="connsiteY31" fmla="*/ 5407716 h 5526985"/>
                <a:gd name="connsiteX32" fmla="*/ 616226 w 8090452"/>
                <a:gd name="connsiteY32" fmla="*/ 5198994 h 5526985"/>
                <a:gd name="connsiteX33" fmla="*/ 894522 w 8090452"/>
                <a:gd name="connsiteY33" fmla="*/ 5079724 h 5526985"/>
                <a:gd name="connsiteX34" fmla="*/ 1302026 w 8090452"/>
                <a:gd name="connsiteY34" fmla="*/ 4990273 h 5526985"/>
                <a:gd name="connsiteX35" fmla="*/ 1739348 w 8090452"/>
                <a:gd name="connsiteY35" fmla="*/ 4930637 h 5526985"/>
                <a:gd name="connsiteX36" fmla="*/ 2166731 w 8090452"/>
                <a:gd name="connsiteY36" fmla="*/ 4861064 h 5526985"/>
                <a:gd name="connsiteX37" fmla="*/ 2395331 w 8090452"/>
                <a:gd name="connsiteY37" fmla="*/ 4831247 h 5526985"/>
                <a:gd name="connsiteX38" fmla="*/ 2733260 w 8090452"/>
                <a:gd name="connsiteY38" fmla="*/ 4771612 h 5526985"/>
                <a:gd name="connsiteX39" fmla="*/ 2912165 w 8090452"/>
                <a:gd name="connsiteY39" fmla="*/ 4751734 h 5526985"/>
                <a:gd name="connsiteX40" fmla="*/ 3150705 w 8090452"/>
                <a:gd name="connsiteY40" fmla="*/ 4751734 h 5526985"/>
                <a:gd name="connsiteX41" fmla="*/ 3637722 w 8090452"/>
                <a:gd name="connsiteY41" fmla="*/ 4761671 h 5526985"/>
                <a:gd name="connsiteX42" fmla="*/ 4025347 w 8090452"/>
                <a:gd name="connsiteY42" fmla="*/ 4731855 h 5526985"/>
                <a:gd name="connsiteX43" fmla="*/ 4572001 w 8090452"/>
                <a:gd name="connsiteY43" fmla="*/ 4731855 h 5526985"/>
                <a:gd name="connsiteX44" fmla="*/ 4800600 w 8090452"/>
                <a:gd name="connsiteY44" fmla="*/ 4731855 h 5526985"/>
                <a:gd name="connsiteX45" fmla="*/ 5059018 w 8090452"/>
                <a:gd name="connsiteY45" fmla="*/ 4702038 h 5526985"/>
                <a:gd name="connsiteX46" fmla="*/ 5436705 w 8090452"/>
                <a:gd name="connsiteY46" fmla="*/ 4771611 h 5526985"/>
                <a:gd name="connsiteX47" fmla="*/ 5854147 w 8090452"/>
                <a:gd name="connsiteY47" fmla="*/ 4890881 h 5526985"/>
                <a:gd name="connsiteX48" fmla="*/ 6082230 w 8090452"/>
                <a:gd name="connsiteY48" fmla="*/ 4915935 h 5526985"/>
                <a:gd name="connsiteX49" fmla="*/ 6247572 w 8090452"/>
                <a:gd name="connsiteY49" fmla="*/ 4940267 h 5526985"/>
                <a:gd name="connsiteX50" fmla="*/ 6629399 w 8090452"/>
                <a:gd name="connsiteY50" fmla="*/ 5010150 h 5526985"/>
                <a:gd name="connsiteX51" fmla="*/ 6797641 w 8090452"/>
                <a:gd name="connsiteY51" fmla="*/ 5054567 h 5526985"/>
                <a:gd name="connsiteX52" fmla="*/ 6987210 w 8090452"/>
                <a:gd name="connsiteY52" fmla="*/ 5089663 h 5526985"/>
                <a:gd name="connsiteX53" fmla="*/ 7623313 w 8090452"/>
                <a:gd name="connsiteY53" fmla="*/ 4940576 h 5526985"/>
                <a:gd name="connsiteX54" fmla="*/ 7812157 w 8090452"/>
                <a:gd name="connsiteY54" fmla="*/ 4861063 h 5526985"/>
                <a:gd name="connsiteX55" fmla="*/ 7928632 w 8090452"/>
                <a:gd name="connsiteY55" fmla="*/ 4719121 h 5526985"/>
                <a:gd name="connsiteX56" fmla="*/ 8010940 w 8090452"/>
                <a:gd name="connsiteY56" fmla="*/ 4570861 h 5526985"/>
                <a:gd name="connsiteX57" fmla="*/ 8080513 w 8090452"/>
                <a:gd name="connsiteY57" fmla="*/ 4195143 h 5526985"/>
                <a:gd name="connsiteX58" fmla="*/ 8090452 w 8090452"/>
                <a:gd name="connsiteY58" fmla="*/ 3916846 h 5526985"/>
                <a:gd name="connsiteX59" fmla="*/ 8080513 w 8090452"/>
                <a:gd name="connsiteY59" fmla="*/ 3439768 h 5526985"/>
                <a:gd name="connsiteX60" fmla="*/ 7961244 w 8090452"/>
                <a:gd name="connsiteY60" fmla="*/ 2485611 h 5526985"/>
                <a:gd name="connsiteX61" fmla="*/ 7961244 w 8090452"/>
                <a:gd name="connsiteY61" fmla="*/ 1839568 h 5526985"/>
                <a:gd name="connsiteX62" fmla="*/ 7951305 w 8090452"/>
                <a:gd name="connsiteY62" fmla="*/ 1282976 h 5526985"/>
                <a:gd name="connsiteX63" fmla="*/ 7951305 w 8090452"/>
                <a:gd name="connsiteY63" fmla="*/ 776081 h 5526985"/>
                <a:gd name="connsiteX64" fmla="*/ 7981122 w 8090452"/>
                <a:gd name="connsiteY64" fmla="*/ 398394 h 5526985"/>
                <a:gd name="connsiteX65" fmla="*/ 7981122 w 8090452"/>
                <a:gd name="connsiteY65" fmla="*/ 110159 h 5526985"/>
                <a:gd name="connsiteX66" fmla="*/ 7941365 w 8090452"/>
                <a:gd name="connsiteY66" fmla="*/ 10768 h 5526985"/>
                <a:gd name="connsiteX67" fmla="*/ 7822096 w 8090452"/>
                <a:gd name="connsiteY67" fmla="*/ 829 h 5526985"/>
                <a:gd name="connsiteX68" fmla="*/ 7673009 w 8090452"/>
                <a:gd name="connsiteY68" fmla="*/ 189672 h 5526985"/>
                <a:gd name="connsiteX69" fmla="*/ 7643192 w 8090452"/>
                <a:gd name="connsiteY69" fmla="*/ 398394 h 5526985"/>
                <a:gd name="connsiteX70" fmla="*/ 7643192 w 8090452"/>
                <a:gd name="connsiteY70" fmla="*/ 696568 h 5526985"/>
                <a:gd name="connsiteX71" fmla="*/ 7673009 w 8090452"/>
                <a:gd name="connsiteY71" fmla="*/ 1094133 h 5526985"/>
                <a:gd name="connsiteX72" fmla="*/ 7712765 w 8090452"/>
                <a:gd name="connsiteY72" fmla="*/ 1521515 h 5526985"/>
                <a:gd name="connsiteX73" fmla="*/ 7722705 w 8090452"/>
                <a:gd name="connsiteY73" fmla="*/ 1929020 h 5526985"/>
                <a:gd name="connsiteX74" fmla="*/ 7782339 w 8090452"/>
                <a:gd name="connsiteY74" fmla="*/ 2495550 h 5526985"/>
                <a:gd name="connsiteX75" fmla="*/ 7802218 w 8090452"/>
                <a:gd name="connsiteY75" fmla="*/ 2853359 h 5526985"/>
                <a:gd name="connsiteX76" fmla="*/ 7802218 w 8090452"/>
                <a:gd name="connsiteY76" fmla="*/ 3181350 h 5526985"/>
                <a:gd name="connsiteX77" fmla="*/ 7792279 w 8090452"/>
                <a:gd name="connsiteY77" fmla="*/ 3578915 h 5526985"/>
                <a:gd name="connsiteX78" fmla="*/ 7700135 w 8090452"/>
                <a:gd name="connsiteY78" fmla="*/ 4133023 h 5526985"/>
                <a:gd name="connsiteX79" fmla="*/ 7663070 w 8090452"/>
                <a:gd name="connsiteY79" fmla="*/ 4294533 h 5526985"/>
                <a:gd name="connsiteX80" fmla="*/ 7592978 w 8090452"/>
                <a:gd name="connsiteY80" fmla="*/ 4375911 h 5526985"/>
                <a:gd name="connsiteX81" fmla="*/ 7509635 w 8090452"/>
                <a:gd name="connsiteY81" fmla="*/ 4442586 h 5526985"/>
                <a:gd name="connsiteX82" fmla="*/ 7394713 w 8090452"/>
                <a:gd name="connsiteY82" fmla="*/ 4533072 h 5526985"/>
                <a:gd name="connsiteX83" fmla="*/ 7178641 w 8090452"/>
                <a:gd name="connsiteY83" fmla="*/ 4644992 h 5526985"/>
                <a:gd name="connsiteX84" fmla="*/ 7017026 w 8090452"/>
                <a:gd name="connsiteY84" fmla="*/ 4711976 h 5526985"/>
                <a:gd name="connsiteX85" fmla="*/ 6930991 w 8090452"/>
                <a:gd name="connsiteY85" fmla="*/ 4749767 h 5526985"/>
                <a:gd name="connsiteX86" fmla="*/ 6818244 w 8090452"/>
                <a:gd name="connsiteY86" fmla="*/ 4771611 h 5526985"/>
                <a:gd name="connsiteX87" fmla="*/ 6716678 w 8090452"/>
                <a:gd name="connsiteY87" fmla="*/ 4745004 h 5526985"/>
                <a:gd name="connsiteX88" fmla="*/ 6579705 w 8090452"/>
                <a:gd name="connsiteY88" fmla="*/ 4702037 h 5526985"/>
                <a:gd name="connsiteX89" fmla="*/ 6778487 w 8090452"/>
                <a:gd name="connsiteY89" fmla="*/ 4374046 h 5526985"/>
                <a:gd name="connsiteX90" fmla="*/ 6997148 w 8090452"/>
                <a:gd name="connsiteY90" fmla="*/ 3747881 h 5526985"/>
                <a:gd name="connsiteX91" fmla="*/ 6977270 w 8090452"/>
                <a:gd name="connsiteY91" fmla="*/ 3400011 h 5526985"/>
                <a:gd name="connsiteX92" fmla="*/ 6917635 w 8090452"/>
                <a:gd name="connsiteY92" fmla="*/ 2753968 h 5526985"/>
                <a:gd name="connsiteX93" fmla="*/ 6848061 w 8090452"/>
                <a:gd name="connsiteY93" fmla="*/ 2406098 h 5526985"/>
                <a:gd name="connsiteX94" fmla="*/ 6788426 w 8090452"/>
                <a:gd name="connsiteY94" fmla="*/ 2048289 h 5526985"/>
                <a:gd name="connsiteX95" fmla="*/ 6748670 w 8090452"/>
                <a:gd name="connsiteY95" fmla="*/ 1730237 h 5526985"/>
                <a:gd name="connsiteX96" fmla="*/ 6748670 w 8090452"/>
                <a:gd name="connsiteY96" fmla="*/ 1173646 h 5526985"/>
                <a:gd name="connsiteX97" fmla="*/ 6748670 w 8090452"/>
                <a:gd name="connsiteY97" fmla="*/ 666750 h 5526985"/>
                <a:gd name="connsiteX98" fmla="*/ 6798365 w 8090452"/>
                <a:gd name="connsiteY98" fmla="*/ 430179 h 5526985"/>
                <a:gd name="connsiteX99" fmla="*/ 6835741 w 8090452"/>
                <a:gd name="connsiteY99" fmla="*/ 351598 h 5526985"/>
                <a:gd name="connsiteX100" fmla="*/ 6867939 w 8090452"/>
                <a:gd name="connsiteY100" fmla="*/ 272808 h 5526985"/>
                <a:gd name="connsiteX101" fmla="*/ 6876222 w 8090452"/>
                <a:gd name="connsiteY101" fmla="*/ 132523 h 5526985"/>
                <a:gd name="connsiteX102" fmla="*/ 6875498 w 8090452"/>
                <a:gd name="connsiteY102" fmla="*/ 76718 h 5526985"/>
                <a:gd name="connsiteX0" fmla="*/ 6875498 w 8090452"/>
                <a:gd name="connsiteY0" fmla="*/ 76718 h 5526985"/>
                <a:gd name="connsiteX1" fmla="*/ 6845266 w 8090452"/>
                <a:gd name="connsiteY1" fmla="*/ 20604 h 5526985"/>
                <a:gd name="connsiteX2" fmla="*/ 6783353 w 8090452"/>
                <a:gd name="connsiteY2" fmla="*/ 6317 h 5526985"/>
                <a:gd name="connsiteX3" fmla="*/ 6677956 w 8090452"/>
                <a:gd name="connsiteY3" fmla="*/ 0 h 5526985"/>
                <a:gd name="connsiteX4" fmla="*/ 6589644 w 8090452"/>
                <a:gd name="connsiteY4" fmla="*/ 50524 h 5526985"/>
                <a:gd name="connsiteX5" fmla="*/ 6538085 w 8090452"/>
                <a:gd name="connsiteY5" fmla="*/ 134904 h 5526985"/>
                <a:gd name="connsiteX6" fmla="*/ 6487871 w 8090452"/>
                <a:gd name="connsiteY6" fmla="*/ 275500 h 5526985"/>
                <a:gd name="connsiteX7" fmla="*/ 6440557 w 8090452"/>
                <a:gd name="connsiteY7" fmla="*/ 477907 h 5526985"/>
                <a:gd name="connsiteX8" fmla="*/ 6390861 w 8090452"/>
                <a:gd name="connsiteY8" fmla="*/ 746263 h 5526985"/>
                <a:gd name="connsiteX9" fmla="*/ 6380922 w 8090452"/>
                <a:gd name="connsiteY9" fmla="*/ 1064315 h 5526985"/>
                <a:gd name="connsiteX10" fmla="*/ 6420679 w 8090452"/>
                <a:gd name="connsiteY10" fmla="*/ 1352550 h 5526985"/>
                <a:gd name="connsiteX11" fmla="*/ 6470374 w 8090452"/>
                <a:gd name="connsiteY11" fmla="*/ 1660663 h 5526985"/>
                <a:gd name="connsiteX12" fmla="*/ 6500192 w 8090452"/>
                <a:gd name="connsiteY12" fmla="*/ 1919081 h 5526985"/>
                <a:gd name="connsiteX13" fmla="*/ 6569765 w 8090452"/>
                <a:gd name="connsiteY13" fmla="*/ 2306707 h 5526985"/>
                <a:gd name="connsiteX14" fmla="*/ 6579705 w 8090452"/>
                <a:gd name="connsiteY14" fmla="*/ 2803663 h 5526985"/>
                <a:gd name="connsiteX15" fmla="*/ 6510131 w 8090452"/>
                <a:gd name="connsiteY15" fmla="*/ 3887029 h 5526985"/>
                <a:gd name="connsiteX16" fmla="*/ 6380922 w 8090452"/>
                <a:gd name="connsiteY16" fmla="*/ 4324350 h 5526985"/>
                <a:gd name="connsiteX17" fmla="*/ 6013174 w 8090452"/>
                <a:gd name="connsiteY17" fmla="*/ 4761672 h 5526985"/>
                <a:gd name="connsiteX18" fmla="*/ 5645426 w 8090452"/>
                <a:gd name="connsiteY18" fmla="*/ 4721916 h 5526985"/>
                <a:gd name="connsiteX19" fmla="*/ 5367131 w 8090452"/>
                <a:gd name="connsiteY19" fmla="*/ 4662282 h 5526985"/>
                <a:gd name="connsiteX20" fmla="*/ 5098774 w 8090452"/>
                <a:gd name="connsiteY20" fmla="*/ 4612584 h 5526985"/>
                <a:gd name="connsiteX21" fmla="*/ 4581940 w 8090452"/>
                <a:gd name="connsiteY21" fmla="*/ 4682159 h 5526985"/>
                <a:gd name="connsiteX22" fmla="*/ 3627783 w 8090452"/>
                <a:gd name="connsiteY22" fmla="*/ 4702037 h 5526985"/>
                <a:gd name="connsiteX23" fmla="*/ 2941983 w 8090452"/>
                <a:gd name="connsiteY23" fmla="*/ 4692098 h 5526985"/>
                <a:gd name="connsiteX24" fmla="*/ 2494722 w 8090452"/>
                <a:gd name="connsiteY24" fmla="*/ 4781550 h 5526985"/>
                <a:gd name="connsiteX25" fmla="*/ 1938131 w 8090452"/>
                <a:gd name="connsiteY25" fmla="*/ 4841184 h 5526985"/>
                <a:gd name="connsiteX26" fmla="*/ 1143000 w 8090452"/>
                <a:gd name="connsiteY26" fmla="*/ 4990272 h 5526985"/>
                <a:gd name="connsiteX27" fmla="*/ 824949 w 8090452"/>
                <a:gd name="connsiteY27" fmla="*/ 5049907 h 5526985"/>
                <a:gd name="connsiteX28" fmla="*/ 367747 w 8090452"/>
                <a:gd name="connsiteY28" fmla="*/ 5288447 h 5526985"/>
                <a:gd name="connsiteX29" fmla="*/ 0 w 8090452"/>
                <a:gd name="connsiteY29" fmla="*/ 5447472 h 5526985"/>
                <a:gd name="connsiteX30" fmla="*/ 19877 w 8090452"/>
                <a:gd name="connsiteY30" fmla="*/ 5526985 h 5526985"/>
                <a:gd name="connsiteX31" fmla="*/ 208722 w 8090452"/>
                <a:gd name="connsiteY31" fmla="*/ 5407716 h 5526985"/>
                <a:gd name="connsiteX32" fmla="*/ 616226 w 8090452"/>
                <a:gd name="connsiteY32" fmla="*/ 5198994 h 5526985"/>
                <a:gd name="connsiteX33" fmla="*/ 894522 w 8090452"/>
                <a:gd name="connsiteY33" fmla="*/ 5079724 h 5526985"/>
                <a:gd name="connsiteX34" fmla="*/ 1302026 w 8090452"/>
                <a:gd name="connsiteY34" fmla="*/ 4990273 h 5526985"/>
                <a:gd name="connsiteX35" fmla="*/ 1739348 w 8090452"/>
                <a:gd name="connsiteY35" fmla="*/ 4930637 h 5526985"/>
                <a:gd name="connsiteX36" fmla="*/ 2166731 w 8090452"/>
                <a:gd name="connsiteY36" fmla="*/ 4861064 h 5526985"/>
                <a:gd name="connsiteX37" fmla="*/ 2395331 w 8090452"/>
                <a:gd name="connsiteY37" fmla="*/ 4831247 h 5526985"/>
                <a:gd name="connsiteX38" fmla="*/ 2733260 w 8090452"/>
                <a:gd name="connsiteY38" fmla="*/ 4771612 h 5526985"/>
                <a:gd name="connsiteX39" fmla="*/ 2912165 w 8090452"/>
                <a:gd name="connsiteY39" fmla="*/ 4751734 h 5526985"/>
                <a:gd name="connsiteX40" fmla="*/ 3150705 w 8090452"/>
                <a:gd name="connsiteY40" fmla="*/ 4751734 h 5526985"/>
                <a:gd name="connsiteX41" fmla="*/ 3637722 w 8090452"/>
                <a:gd name="connsiteY41" fmla="*/ 4761671 h 5526985"/>
                <a:gd name="connsiteX42" fmla="*/ 4025347 w 8090452"/>
                <a:gd name="connsiteY42" fmla="*/ 4731855 h 5526985"/>
                <a:gd name="connsiteX43" fmla="*/ 4572001 w 8090452"/>
                <a:gd name="connsiteY43" fmla="*/ 4731855 h 5526985"/>
                <a:gd name="connsiteX44" fmla="*/ 4800600 w 8090452"/>
                <a:gd name="connsiteY44" fmla="*/ 4731855 h 5526985"/>
                <a:gd name="connsiteX45" fmla="*/ 5059018 w 8090452"/>
                <a:gd name="connsiteY45" fmla="*/ 4702038 h 5526985"/>
                <a:gd name="connsiteX46" fmla="*/ 5436705 w 8090452"/>
                <a:gd name="connsiteY46" fmla="*/ 4771611 h 5526985"/>
                <a:gd name="connsiteX47" fmla="*/ 5854147 w 8090452"/>
                <a:gd name="connsiteY47" fmla="*/ 4890881 h 5526985"/>
                <a:gd name="connsiteX48" fmla="*/ 6082230 w 8090452"/>
                <a:gd name="connsiteY48" fmla="*/ 4915935 h 5526985"/>
                <a:gd name="connsiteX49" fmla="*/ 6247572 w 8090452"/>
                <a:gd name="connsiteY49" fmla="*/ 4940267 h 5526985"/>
                <a:gd name="connsiteX50" fmla="*/ 6629399 w 8090452"/>
                <a:gd name="connsiteY50" fmla="*/ 5010150 h 5526985"/>
                <a:gd name="connsiteX51" fmla="*/ 6797641 w 8090452"/>
                <a:gd name="connsiteY51" fmla="*/ 5054567 h 5526985"/>
                <a:gd name="connsiteX52" fmla="*/ 6987210 w 8090452"/>
                <a:gd name="connsiteY52" fmla="*/ 5089663 h 5526985"/>
                <a:gd name="connsiteX53" fmla="*/ 7623313 w 8090452"/>
                <a:gd name="connsiteY53" fmla="*/ 4940576 h 5526985"/>
                <a:gd name="connsiteX54" fmla="*/ 7812157 w 8090452"/>
                <a:gd name="connsiteY54" fmla="*/ 4861063 h 5526985"/>
                <a:gd name="connsiteX55" fmla="*/ 7928632 w 8090452"/>
                <a:gd name="connsiteY55" fmla="*/ 4719121 h 5526985"/>
                <a:gd name="connsiteX56" fmla="*/ 8010940 w 8090452"/>
                <a:gd name="connsiteY56" fmla="*/ 4570861 h 5526985"/>
                <a:gd name="connsiteX57" fmla="*/ 8080513 w 8090452"/>
                <a:gd name="connsiteY57" fmla="*/ 4195143 h 5526985"/>
                <a:gd name="connsiteX58" fmla="*/ 8090452 w 8090452"/>
                <a:gd name="connsiteY58" fmla="*/ 3916846 h 5526985"/>
                <a:gd name="connsiteX59" fmla="*/ 8080513 w 8090452"/>
                <a:gd name="connsiteY59" fmla="*/ 3439768 h 5526985"/>
                <a:gd name="connsiteX60" fmla="*/ 7961244 w 8090452"/>
                <a:gd name="connsiteY60" fmla="*/ 2485611 h 5526985"/>
                <a:gd name="connsiteX61" fmla="*/ 7961244 w 8090452"/>
                <a:gd name="connsiteY61" fmla="*/ 1839568 h 5526985"/>
                <a:gd name="connsiteX62" fmla="*/ 7951305 w 8090452"/>
                <a:gd name="connsiteY62" fmla="*/ 1282976 h 5526985"/>
                <a:gd name="connsiteX63" fmla="*/ 7951305 w 8090452"/>
                <a:gd name="connsiteY63" fmla="*/ 776081 h 5526985"/>
                <a:gd name="connsiteX64" fmla="*/ 7981122 w 8090452"/>
                <a:gd name="connsiteY64" fmla="*/ 398394 h 5526985"/>
                <a:gd name="connsiteX65" fmla="*/ 7981122 w 8090452"/>
                <a:gd name="connsiteY65" fmla="*/ 110159 h 5526985"/>
                <a:gd name="connsiteX66" fmla="*/ 7941365 w 8090452"/>
                <a:gd name="connsiteY66" fmla="*/ 10768 h 5526985"/>
                <a:gd name="connsiteX67" fmla="*/ 7822096 w 8090452"/>
                <a:gd name="connsiteY67" fmla="*/ 829 h 5526985"/>
                <a:gd name="connsiteX68" fmla="*/ 7673009 w 8090452"/>
                <a:gd name="connsiteY68" fmla="*/ 189672 h 5526985"/>
                <a:gd name="connsiteX69" fmla="*/ 7643192 w 8090452"/>
                <a:gd name="connsiteY69" fmla="*/ 398394 h 5526985"/>
                <a:gd name="connsiteX70" fmla="*/ 7643192 w 8090452"/>
                <a:gd name="connsiteY70" fmla="*/ 696568 h 5526985"/>
                <a:gd name="connsiteX71" fmla="*/ 7673009 w 8090452"/>
                <a:gd name="connsiteY71" fmla="*/ 1094133 h 5526985"/>
                <a:gd name="connsiteX72" fmla="*/ 7712765 w 8090452"/>
                <a:gd name="connsiteY72" fmla="*/ 1521515 h 5526985"/>
                <a:gd name="connsiteX73" fmla="*/ 7722705 w 8090452"/>
                <a:gd name="connsiteY73" fmla="*/ 1929020 h 5526985"/>
                <a:gd name="connsiteX74" fmla="*/ 7782339 w 8090452"/>
                <a:gd name="connsiteY74" fmla="*/ 2495550 h 5526985"/>
                <a:gd name="connsiteX75" fmla="*/ 7802218 w 8090452"/>
                <a:gd name="connsiteY75" fmla="*/ 2853359 h 5526985"/>
                <a:gd name="connsiteX76" fmla="*/ 7802218 w 8090452"/>
                <a:gd name="connsiteY76" fmla="*/ 3181350 h 5526985"/>
                <a:gd name="connsiteX77" fmla="*/ 7792279 w 8090452"/>
                <a:gd name="connsiteY77" fmla="*/ 3578915 h 5526985"/>
                <a:gd name="connsiteX78" fmla="*/ 7700135 w 8090452"/>
                <a:gd name="connsiteY78" fmla="*/ 4133023 h 5526985"/>
                <a:gd name="connsiteX79" fmla="*/ 7663070 w 8090452"/>
                <a:gd name="connsiteY79" fmla="*/ 4294533 h 5526985"/>
                <a:gd name="connsiteX80" fmla="*/ 7592978 w 8090452"/>
                <a:gd name="connsiteY80" fmla="*/ 4375911 h 5526985"/>
                <a:gd name="connsiteX81" fmla="*/ 7509635 w 8090452"/>
                <a:gd name="connsiteY81" fmla="*/ 4442586 h 5526985"/>
                <a:gd name="connsiteX82" fmla="*/ 7394713 w 8090452"/>
                <a:gd name="connsiteY82" fmla="*/ 4533072 h 5526985"/>
                <a:gd name="connsiteX83" fmla="*/ 7178641 w 8090452"/>
                <a:gd name="connsiteY83" fmla="*/ 4644992 h 5526985"/>
                <a:gd name="connsiteX84" fmla="*/ 7017026 w 8090452"/>
                <a:gd name="connsiteY84" fmla="*/ 4711976 h 5526985"/>
                <a:gd name="connsiteX85" fmla="*/ 6930991 w 8090452"/>
                <a:gd name="connsiteY85" fmla="*/ 4749767 h 5526985"/>
                <a:gd name="connsiteX86" fmla="*/ 6818244 w 8090452"/>
                <a:gd name="connsiteY86" fmla="*/ 4771611 h 5526985"/>
                <a:gd name="connsiteX87" fmla="*/ 6716678 w 8090452"/>
                <a:gd name="connsiteY87" fmla="*/ 4745004 h 5526985"/>
                <a:gd name="connsiteX88" fmla="*/ 6579705 w 8090452"/>
                <a:gd name="connsiteY88" fmla="*/ 4702037 h 5526985"/>
                <a:gd name="connsiteX89" fmla="*/ 6778487 w 8090452"/>
                <a:gd name="connsiteY89" fmla="*/ 4374046 h 5526985"/>
                <a:gd name="connsiteX90" fmla="*/ 6997148 w 8090452"/>
                <a:gd name="connsiteY90" fmla="*/ 3747881 h 5526985"/>
                <a:gd name="connsiteX91" fmla="*/ 6977270 w 8090452"/>
                <a:gd name="connsiteY91" fmla="*/ 3400011 h 5526985"/>
                <a:gd name="connsiteX92" fmla="*/ 6917635 w 8090452"/>
                <a:gd name="connsiteY92" fmla="*/ 2753968 h 5526985"/>
                <a:gd name="connsiteX93" fmla="*/ 6848061 w 8090452"/>
                <a:gd name="connsiteY93" fmla="*/ 2406098 h 5526985"/>
                <a:gd name="connsiteX94" fmla="*/ 6788426 w 8090452"/>
                <a:gd name="connsiteY94" fmla="*/ 2048289 h 5526985"/>
                <a:gd name="connsiteX95" fmla="*/ 6748670 w 8090452"/>
                <a:gd name="connsiteY95" fmla="*/ 1730237 h 5526985"/>
                <a:gd name="connsiteX96" fmla="*/ 6748670 w 8090452"/>
                <a:gd name="connsiteY96" fmla="*/ 1173646 h 5526985"/>
                <a:gd name="connsiteX97" fmla="*/ 6748670 w 8090452"/>
                <a:gd name="connsiteY97" fmla="*/ 666750 h 5526985"/>
                <a:gd name="connsiteX98" fmla="*/ 6798365 w 8090452"/>
                <a:gd name="connsiteY98" fmla="*/ 430179 h 5526985"/>
                <a:gd name="connsiteX99" fmla="*/ 6835741 w 8090452"/>
                <a:gd name="connsiteY99" fmla="*/ 351598 h 5526985"/>
                <a:gd name="connsiteX100" fmla="*/ 6867939 w 8090452"/>
                <a:gd name="connsiteY100" fmla="*/ 272808 h 5526985"/>
                <a:gd name="connsiteX101" fmla="*/ 6876222 w 8090452"/>
                <a:gd name="connsiteY101" fmla="*/ 132523 h 5526985"/>
                <a:gd name="connsiteX102" fmla="*/ 6875498 w 8090452"/>
                <a:gd name="connsiteY102" fmla="*/ 76718 h 5526985"/>
                <a:gd name="connsiteX0" fmla="*/ 6875498 w 8090452"/>
                <a:gd name="connsiteY0" fmla="*/ 76718 h 5526985"/>
                <a:gd name="connsiteX1" fmla="*/ 6845266 w 8090452"/>
                <a:gd name="connsiteY1" fmla="*/ 20604 h 5526985"/>
                <a:gd name="connsiteX2" fmla="*/ 6783353 w 8090452"/>
                <a:gd name="connsiteY2" fmla="*/ 6317 h 5526985"/>
                <a:gd name="connsiteX3" fmla="*/ 6677956 w 8090452"/>
                <a:gd name="connsiteY3" fmla="*/ 0 h 5526985"/>
                <a:gd name="connsiteX4" fmla="*/ 6589644 w 8090452"/>
                <a:gd name="connsiteY4" fmla="*/ 50524 h 5526985"/>
                <a:gd name="connsiteX5" fmla="*/ 6538085 w 8090452"/>
                <a:gd name="connsiteY5" fmla="*/ 134904 h 5526985"/>
                <a:gd name="connsiteX6" fmla="*/ 6487871 w 8090452"/>
                <a:gd name="connsiteY6" fmla="*/ 275500 h 5526985"/>
                <a:gd name="connsiteX7" fmla="*/ 6440557 w 8090452"/>
                <a:gd name="connsiteY7" fmla="*/ 477907 h 5526985"/>
                <a:gd name="connsiteX8" fmla="*/ 6390861 w 8090452"/>
                <a:gd name="connsiteY8" fmla="*/ 746263 h 5526985"/>
                <a:gd name="connsiteX9" fmla="*/ 6380922 w 8090452"/>
                <a:gd name="connsiteY9" fmla="*/ 1064315 h 5526985"/>
                <a:gd name="connsiteX10" fmla="*/ 6420679 w 8090452"/>
                <a:gd name="connsiteY10" fmla="*/ 1352550 h 5526985"/>
                <a:gd name="connsiteX11" fmla="*/ 6470374 w 8090452"/>
                <a:gd name="connsiteY11" fmla="*/ 1660663 h 5526985"/>
                <a:gd name="connsiteX12" fmla="*/ 6500192 w 8090452"/>
                <a:gd name="connsiteY12" fmla="*/ 1919081 h 5526985"/>
                <a:gd name="connsiteX13" fmla="*/ 6569765 w 8090452"/>
                <a:gd name="connsiteY13" fmla="*/ 2306707 h 5526985"/>
                <a:gd name="connsiteX14" fmla="*/ 6579705 w 8090452"/>
                <a:gd name="connsiteY14" fmla="*/ 2803663 h 5526985"/>
                <a:gd name="connsiteX15" fmla="*/ 6510131 w 8090452"/>
                <a:gd name="connsiteY15" fmla="*/ 3887029 h 5526985"/>
                <a:gd name="connsiteX16" fmla="*/ 6380922 w 8090452"/>
                <a:gd name="connsiteY16" fmla="*/ 4324350 h 5526985"/>
                <a:gd name="connsiteX17" fmla="*/ 6013174 w 8090452"/>
                <a:gd name="connsiteY17" fmla="*/ 4761672 h 5526985"/>
                <a:gd name="connsiteX18" fmla="*/ 5645426 w 8090452"/>
                <a:gd name="connsiteY18" fmla="*/ 4721916 h 5526985"/>
                <a:gd name="connsiteX19" fmla="*/ 5367131 w 8090452"/>
                <a:gd name="connsiteY19" fmla="*/ 4662282 h 5526985"/>
                <a:gd name="connsiteX20" fmla="*/ 5098774 w 8090452"/>
                <a:gd name="connsiteY20" fmla="*/ 4612584 h 5526985"/>
                <a:gd name="connsiteX21" fmla="*/ 4581940 w 8090452"/>
                <a:gd name="connsiteY21" fmla="*/ 4682159 h 5526985"/>
                <a:gd name="connsiteX22" fmla="*/ 3627783 w 8090452"/>
                <a:gd name="connsiteY22" fmla="*/ 4702037 h 5526985"/>
                <a:gd name="connsiteX23" fmla="*/ 2941983 w 8090452"/>
                <a:gd name="connsiteY23" fmla="*/ 4692098 h 5526985"/>
                <a:gd name="connsiteX24" fmla="*/ 2494722 w 8090452"/>
                <a:gd name="connsiteY24" fmla="*/ 4781550 h 5526985"/>
                <a:gd name="connsiteX25" fmla="*/ 1938131 w 8090452"/>
                <a:gd name="connsiteY25" fmla="*/ 4841184 h 5526985"/>
                <a:gd name="connsiteX26" fmla="*/ 1143000 w 8090452"/>
                <a:gd name="connsiteY26" fmla="*/ 4990272 h 5526985"/>
                <a:gd name="connsiteX27" fmla="*/ 824949 w 8090452"/>
                <a:gd name="connsiteY27" fmla="*/ 5049907 h 5526985"/>
                <a:gd name="connsiteX28" fmla="*/ 367747 w 8090452"/>
                <a:gd name="connsiteY28" fmla="*/ 5288447 h 5526985"/>
                <a:gd name="connsiteX29" fmla="*/ 0 w 8090452"/>
                <a:gd name="connsiteY29" fmla="*/ 5447472 h 5526985"/>
                <a:gd name="connsiteX30" fmla="*/ 19877 w 8090452"/>
                <a:gd name="connsiteY30" fmla="*/ 5526985 h 5526985"/>
                <a:gd name="connsiteX31" fmla="*/ 208722 w 8090452"/>
                <a:gd name="connsiteY31" fmla="*/ 5407716 h 5526985"/>
                <a:gd name="connsiteX32" fmla="*/ 616226 w 8090452"/>
                <a:gd name="connsiteY32" fmla="*/ 5198994 h 5526985"/>
                <a:gd name="connsiteX33" fmla="*/ 894522 w 8090452"/>
                <a:gd name="connsiteY33" fmla="*/ 5079724 h 5526985"/>
                <a:gd name="connsiteX34" fmla="*/ 1302026 w 8090452"/>
                <a:gd name="connsiteY34" fmla="*/ 4990273 h 5526985"/>
                <a:gd name="connsiteX35" fmla="*/ 1739348 w 8090452"/>
                <a:gd name="connsiteY35" fmla="*/ 4930637 h 5526985"/>
                <a:gd name="connsiteX36" fmla="*/ 2166731 w 8090452"/>
                <a:gd name="connsiteY36" fmla="*/ 4861064 h 5526985"/>
                <a:gd name="connsiteX37" fmla="*/ 2395331 w 8090452"/>
                <a:gd name="connsiteY37" fmla="*/ 4831247 h 5526985"/>
                <a:gd name="connsiteX38" fmla="*/ 2733260 w 8090452"/>
                <a:gd name="connsiteY38" fmla="*/ 4771612 h 5526985"/>
                <a:gd name="connsiteX39" fmla="*/ 2912165 w 8090452"/>
                <a:gd name="connsiteY39" fmla="*/ 4751734 h 5526985"/>
                <a:gd name="connsiteX40" fmla="*/ 3150705 w 8090452"/>
                <a:gd name="connsiteY40" fmla="*/ 4751734 h 5526985"/>
                <a:gd name="connsiteX41" fmla="*/ 3637722 w 8090452"/>
                <a:gd name="connsiteY41" fmla="*/ 4761671 h 5526985"/>
                <a:gd name="connsiteX42" fmla="*/ 4025347 w 8090452"/>
                <a:gd name="connsiteY42" fmla="*/ 4731855 h 5526985"/>
                <a:gd name="connsiteX43" fmla="*/ 4572001 w 8090452"/>
                <a:gd name="connsiteY43" fmla="*/ 4731855 h 5526985"/>
                <a:gd name="connsiteX44" fmla="*/ 4800600 w 8090452"/>
                <a:gd name="connsiteY44" fmla="*/ 4731855 h 5526985"/>
                <a:gd name="connsiteX45" fmla="*/ 5059018 w 8090452"/>
                <a:gd name="connsiteY45" fmla="*/ 4702038 h 5526985"/>
                <a:gd name="connsiteX46" fmla="*/ 5436705 w 8090452"/>
                <a:gd name="connsiteY46" fmla="*/ 4771611 h 5526985"/>
                <a:gd name="connsiteX47" fmla="*/ 5854147 w 8090452"/>
                <a:gd name="connsiteY47" fmla="*/ 4890881 h 5526985"/>
                <a:gd name="connsiteX48" fmla="*/ 6082230 w 8090452"/>
                <a:gd name="connsiteY48" fmla="*/ 4915935 h 5526985"/>
                <a:gd name="connsiteX49" fmla="*/ 6247572 w 8090452"/>
                <a:gd name="connsiteY49" fmla="*/ 4940267 h 5526985"/>
                <a:gd name="connsiteX50" fmla="*/ 6629399 w 8090452"/>
                <a:gd name="connsiteY50" fmla="*/ 5010150 h 5526985"/>
                <a:gd name="connsiteX51" fmla="*/ 6797641 w 8090452"/>
                <a:gd name="connsiteY51" fmla="*/ 5054567 h 5526985"/>
                <a:gd name="connsiteX52" fmla="*/ 6987210 w 8090452"/>
                <a:gd name="connsiteY52" fmla="*/ 5089663 h 5526985"/>
                <a:gd name="connsiteX53" fmla="*/ 7623313 w 8090452"/>
                <a:gd name="connsiteY53" fmla="*/ 4940576 h 5526985"/>
                <a:gd name="connsiteX54" fmla="*/ 7812157 w 8090452"/>
                <a:gd name="connsiteY54" fmla="*/ 4861063 h 5526985"/>
                <a:gd name="connsiteX55" fmla="*/ 7928632 w 8090452"/>
                <a:gd name="connsiteY55" fmla="*/ 4719121 h 5526985"/>
                <a:gd name="connsiteX56" fmla="*/ 8010940 w 8090452"/>
                <a:gd name="connsiteY56" fmla="*/ 4570861 h 5526985"/>
                <a:gd name="connsiteX57" fmla="*/ 8080513 w 8090452"/>
                <a:gd name="connsiteY57" fmla="*/ 4195143 h 5526985"/>
                <a:gd name="connsiteX58" fmla="*/ 8090452 w 8090452"/>
                <a:gd name="connsiteY58" fmla="*/ 3916846 h 5526985"/>
                <a:gd name="connsiteX59" fmla="*/ 8080513 w 8090452"/>
                <a:gd name="connsiteY59" fmla="*/ 3439768 h 5526985"/>
                <a:gd name="connsiteX60" fmla="*/ 7961244 w 8090452"/>
                <a:gd name="connsiteY60" fmla="*/ 2485611 h 5526985"/>
                <a:gd name="connsiteX61" fmla="*/ 7961244 w 8090452"/>
                <a:gd name="connsiteY61" fmla="*/ 1839568 h 5526985"/>
                <a:gd name="connsiteX62" fmla="*/ 7951305 w 8090452"/>
                <a:gd name="connsiteY62" fmla="*/ 1282976 h 5526985"/>
                <a:gd name="connsiteX63" fmla="*/ 7951305 w 8090452"/>
                <a:gd name="connsiteY63" fmla="*/ 776081 h 5526985"/>
                <a:gd name="connsiteX64" fmla="*/ 7981122 w 8090452"/>
                <a:gd name="connsiteY64" fmla="*/ 398394 h 5526985"/>
                <a:gd name="connsiteX65" fmla="*/ 7981122 w 8090452"/>
                <a:gd name="connsiteY65" fmla="*/ 110159 h 5526985"/>
                <a:gd name="connsiteX66" fmla="*/ 7941365 w 8090452"/>
                <a:gd name="connsiteY66" fmla="*/ 10768 h 5526985"/>
                <a:gd name="connsiteX67" fmla="*/ 7822096 w 8090452"/>
                <a:gd name="connsiteY67" fmla="*/ 829 h 5526985"/>
                <a:gd name="connsiteX68" fmla="*/ 7733472 w 8090452"/>
                <a:gd name="connsiteY68" fmla="*/ 99186 h 5526985"/>
                <a:gd name="connsiteX69" fmla="*/ 7673009 w 8090452"/>
                <a:gd name="connsiteY69" fmla="*/ 189672 h 5526985"/>
                <a:gd name="connsiteX70" fmla="*/ 7643192 w 8090452"/>
                <a:gd name="connsiteY70" fmla="*/ 398394 h 5526985"/>
                <a:gd name="connsiteX71" fmla="*/ 7643192 w 8090452"/>
                <a:gd name="connsiteY71" fmla="*/ 696568 h 5526985"/>
                <a:gd name="connsiteX72" fmla="*/ 7673009 w 8090452"/>
                <a:gd name="connsiteY72" fmla="*/ 1094133 h 5526985"/>
                <a:gd name="connsiteX73" fmla="*/ 7712765 w 8090452"/>
                <a:gd name="connsiteY73" fmla="*/ 1521515 h 5526985"/>
                <a:gd name="connsiteX74" fmla="*/ 7722705 w 8090452"/>
                <a:gd name="connsiteY74" fmla="*/ 1929020 h 5526985"/>
                <a:gd name="connsiteX75" fmla="*/ 7782339 w 8090452"/>
                <a:gd name="connsiteY75" fmla="*/ 2495550 h 5526985"/>
                <a:gd name="connsiteX76" fmla="*/ 7802218 w 8090452"/>
                <a:gd name="connsiteY76" fmla="*/ 2853359 h 5526985"/>
                <a:gd name="connsiteX77" fmla="*/ 7802218 w 8090452"/>
                <a:gd name="connsiteY77" fmla="*/ 3181350 h 5526985"/>
                <a:gd name="connsiteX78" fmla="*/ 7792279 w 8090452"/>
                <a:gd name="connsiteY78" fmla="*/ 3578915 h 5526985"/>
                <a:gd name="connsiteX79" fmla="*/ 7700135 w 8090452"/>
                <a:gd name="connsiteY79" fmla="*/ 4133023 h 5526985"/>
                <a:gd name="connsiteX80" fmla="*/ 7663070 w 8090452"/>
                <a:gd name="connsiteY80" fmla="*/ 4294533 h 5526985"/>
                <a:gd name="connsiteX81" fmla="*/ 7592978 w 8090452"/>
                <a:gd name="connsiteY81" fmla="*/ 4375911 h 5526985"/>
                <a:gd name="connsiteX82" fmla="*/ 7509635 w 8090452"/>
                <a:gd name="connsiteY82" fmla="*/ 4442586 h 5526985"/>
                <a:gd name="connsiteX83" fmla="*/ 7394713 w 8090452"/>
                <a:gd name="connsiteY83" fmla="*/ 4533072 h 5526985"/>
                <a:gd name="connsiteX84" fmla="*/ 7178641 w 8090452"/>
                <a:gd name="connsiteY84" fmla="*/ 4644992 h 5526985"/>
                <a:gd name="connsiteX85" fmla="*/ 7017026 w 8090452"/>
                <a:gd name="connsiteY85" fmla="*/ 4711976 h 5526985"/>
                <a:gd name="connsiteX86" fmla="*/ 6930991 w 8090452"/>
                <a:gd name="connsiteY86" fmla="*/ 4749767 h 5526985"/>
                <a:gd name="connsiteX87" fmla="*/ 6818244 w 8090452"/>
                <a:gd name="connsiteY87" fmla="*/ 4771611 h 5526985"/>
                <a:gd name="connsiteX88" fmla="*/ 6716678 w 8090452"/>
                <a:gd name="connsiteY88" fmla="*/ 4745004 h 5526985"/>
                <a:gd name="connsiteX89" fmla="*/ 6579705 w 8090452"/>
                <a:gd name="connsiteY89" fmla="*/ 4702037 h 5526985"/>
                <a:gd name="connsiteX90" fmla="*/ 6778487 w 8090452"/>
                <a:gd name="connsiteY90" fmla="*/ 4374046 h 5526985"/>
                <a:gd name="connsiteX91" fmla="*/ 6997148 w 8090452"/>
                <a:gd name="connsiteY91" fmla="*/ 3747881 h 5526985"/>
                <a:gd name="connsiteX92" fmla="*/ 6977270 w 8090452"/>
                <a:gd name="connsiteY92" fmla="*/ 3400011 h 5526985"/>
                <a:gd name="connsiteX93" fmla="*/ 6917635 w 8090452"/>
                <a:gd name="connsiteY93" fmla="*/ 2753968 h 5526985"/>
                <a:gd name="connsiteX94" fmla="*/ 6848061 w 8090452"/>
                <a:gd name="connsiteY94" fmla="*/ 2406098 h 5526985"/>
                <a:gd name="connsiteX95" fmla="*/ 6788426 w 8090452"/>
                <a:gd name="connsiteY95" fmla="*/ 2048289 h 5526985"/>
                <a:gd name="connsiteX96" fmla="*/ 6748670 w 8090452"/>
                <a:gd name="connsiteY96" fmla="*/ 1730237 h 5526985"/>
                <a:gd name="connsiteX97" fmla="*/ 6748670 w 8090452"/>
                <a:gd name="connsiteY97" fmla="*/ 1173646 h 5526985"/>
                <a:gd name="connsiteX98" fmla="*/ 6748670 w 8090452"/>
                <a:gd name="connsiteY98" fmla="*/ 666750 h 5526985"/>
                <a:gd name="connsiteX99" fmla="*/ 6798365 w 8090452"/>
                <a:gd name="connsiteY99" fmla="*/ 430179 h 5526985"/>
                <a:gd name="connsiteX100" fmla="*/ 6835741 w 8090452"/>
                <a:gd name="connsiteY100" fmla="*/ 351598 h 5526985"/>
                <a:gd name="connsiteX101" fmla="*/ 6867939 w 8090452"/>
                <a:gd name="connsiteY101" fmla="*/ 272808 h 5526985"/>
                <a:gd name="connsiteX102" fmla="*/ 6876222 w 8090452"/>
                <a:gd name="connsiteY102" fmla="*/ 132523 h 5526985"/>
                <a:gd name="connsiteX103" fmla="*/ 6875498 w 8090452"/>
                <a:gd name="connsiteY103" fmla="*/ 76718 h 5526985"/>
                <a:gd name="connsiteX0" fmla="*/ 6875498 w 8090452"/>
                <a:gd name="connsiteY0" fmla="*/ 76718 h 5526985"/>
                <a:gd name="connsiteX1" fmla="*/ 6845266 w 8090452"/>
                <a:gd name="connsiteY1" fmla="*/ 20604 h 5526985"/>
                <a:gd name="connsiteX2" fmla="*/ 6783353 w 8090452"/>
                <a:gd name="connsiteY2" fmla="*/ 6317 h 5526985"/>
                <a:gd name="connsiteX3" fmla="*/ 6677956 w 8090452"/>
                <a:gd name="connsiteY3" fmla="*/ 0 h 5526985"/>
                <a:gd name="connsiteX4" fmla="*/ 6589644 w 8090452"/>
                <a:gd name="connsiteY4" fmla="*/ 50524 h 5526985"/>
                <a:gd name="connsiteX5" fmla="*/ 6538085 w 8090452"/>
                <a:gd name="connsiteY5" fmla="*/ 134904 h 5526985"/>
                <a:gd name="connsiteX6" fmla="*/ 6487871 w 8090452"/>
                <a:gd name="connsiteY6" fmla="*/ 275500 h 5526985"/>
                <a:gd name="connsiteX7" fmla="*/ 6440557 w 8090452"/>
                <a:gd name="connsiteY7" fmla="*/ 477907 h 5526985"/>
                <a:gd name="connsiteX8" fmla="*/ 6390861 w 8090452"/>
                <a:gd name="connsiteY8" fmla="*/ 746263 h 5526985"/>
                <a:gd name="connsiteX9" fmla="*/ 6380922 w 8090452"/>
                <a:gd name="connsiteY9" fmla="*/ 1064315 h 5526985"/>
                <a:gd name="connsiteX10" fmla="*/ 6420679 w 8090452"/>
                <a:gd name="connsiteY10" fmla="*/ 1352550 h 5526985"/>
                <a:gd name="connsiteX11" fmla="*/ 6470374 w 8090452"/>
                <a:gd name="connsiteY11" fmla="*/ 1660663 h 5526985"/>
                <a:gd name="connsiteX12" fmla="*/ 6500192 w 8090452"/>
                <a:gd name="connsiteY12" fmla="*/ 1919081 h 5526985"/>
                <a:gd name="connsiteX13" fmla="*/ 6569765 w 8090452"/>
                <a:gd name="connsiteY13" fmla="*/ 2306707 h 5526985"/>
                <a:gd name="connsiteX14" fmla="*/ 6579705 w 8090452"/>
                <a:gd name="connsiteY14" fmla="*/ 2803663 h 5526985"/>
                <a:gd name="connsiteX15" fmla="*/ 6510131 w 8090452"/>
                <a:gd name="connsiteY15" fmla="*/ 3887029 h 5526985"/>
                <a:gd name="connsiteX16" fmla="*/ 6380922 w 8090452"/>
                <a:gd name="connsiteY16" fmla="*/ 4324350 h 5526985"/>
                <a:gd name="connsiteX17" fmla="*/ 6013174 w 8090452"/>
                <a:gd name="connsiteY17" fmla="*/ 4761672 h 5526985"/>
                <a:gd name="connsiteX18" fmla="*/ 5645426 w 8090452"/>
                <a:gd name="connsiteY18" fmla="*/ 4721916 h 5526985"/>
                <a:gd name="connsiteX19" fmla="*/ 5367131 w 8090452"/>
                <a:gd name="connsiteY19" fmla="*/ 4662282 h 5526985"/>
                <a:gd name="connsiteX20" fmla="*/ 5098774 w 8090452"/>
                <a:gd name="connsiteY20" fmla="*/ 4612584 h 5526985"/>
                <a:gd name="connsiteX21" fmla="*/ 4581940 w 8090452"/>
                <a:gd name="connsiteY21" fmla="*/ 4682159 h 5526985"/>
                <a:gd name="connsiteX22" fmla="*/ 3627783 w 8090452"/>
                <a:gd name="connsiteY22" fmla="*/ 4702037 h 5526985"/>
                <a:gd name="connsiteX23" fmla="*/ 2941983 w 8090452"/>
                <a:gd name="connsiteY23" fmla="*/ 4692098 h 5526985"/>
                <a:gd name="connsiteX24" fmla="*/ 2494722 w 8090452"/>
                <a:gd name="connsiteY24" fmla="*/ 4781550 h 5526985"/>
                <a:gd name="connsiteX25" fmla="*/ 1938131 w 8090452"/>
                <a:gd name="connsiteY25" fmla="*/ 4841184 h 5526985"/>
                <a:gd name="connsiteX26" fmla="*/ 1143000 w 8090452"/>
                <a:gd name="connsiteY26" fmla="*/ 4990272 h 5526985"/>
                <a:gd name="connsiteX27" fmla="*/ 824949 w 8090452"/>
                <a:gd name="connsiteY27" fmla="*/ 5049907 h 5526985"/>
                <a:gd name="connsiteX28" fmla="*/ 367747 w 8090452"/>
                <a:gd name="connsiteY28" fmla="*/ 5288447 h 5526985"/>
                <a:gd name="connsiteX29" fmla="*/ 0 w 8090452"/>
                <a:gd name="connsiteY29" fmla="*/ 5447472 h 5526985"/>
                <a:gd name="connsiteX30" fmla="*/ 19877 w 8090452"/>
                <a:gd name="connsiteY30" fmla="*/ 5526985 h 5526985"/>
                <a:gd name="connsiteX31" fmla="*/ 208722 w 8090452"/>
                <a:gd name="connsiteY31" fmla="*/ 5407716 h 5526985"/>
                <a:gd name="connsiteX32" fmla="*/ 616226 w 8090452"/>
                <a:gd name="connsiteY32" fmla="*/ 5198994 h 5526985"/>
                <a:gd name="connsiteX33" fmla="*/ 894522 w 8090452"/>
                <a:gd name="connsiteY33" fmla="*/ 5079724 h 5526985"/>
                <a:gd name="connsiteX34" fmla="*/ 1302026 w 8090452"/>
                <a:gd name="connsiteY34" fmla="*/ 4990273 h 5526985"/>
                <a:gd name="connsiteX35" fmla="*/ 1739348 w 8090452"/>
                <a:gd name="connsiteY35" fmla="*/ 4930637 h 5526985"/>
                <a:gd name="connsiteX36" fmla="*/ 2166731 w 8090452"/>
                <a:gd name="connsiteY36" fmla="*/ 4861064 h 5526985"/>
                <a:gd name="connsiteX37" fmla="*/ 2395331 w 8090452"/>
                <a:gd name="connsiteY37" fmla="*/ 4831247 h 5526985"/>
                <a:gd name="connsiteX38" fmla="*/ 2733260 w 8090452"/>
                <a:gd name="connsiteY38" fmla="*/ 4771612 h 5526985"/>
                <a:gd name="connsiteX39" fmla="*/ 2912165 w 8090452"/>
                <a:gd name="connsiteY39" fmla="*/ 4751734 h 5526985"/>
                <a:gd name="connsiteX40" fmla="*/ 3150705 w 8090452"/>
                <a:gd name="connsiteY40" fmla="*/ 4751734 h 5526985"/>
                <a:gd name="connsiteX41" fmla="*/ 3637722 w 8090452"/>
                <a:gd name="connsiteY41" fmla="*/ 4761671 h 5526985"/>
                <a:gd name="connsiteX42" fmla="*/ 4025347 w 8090452"/>
                <a:gd name="connsiteY42" fmla="*/ 4731855 h 5526985"/>
                <a:gd name="connsiteX43" fmla="*/ 4572001 w 8090452"/>
                <a:gd name="connsiteY43" fmla="*/ 4731855 h 5526985"/>
                <a:gd name="connsiteX44" fmla="*/ 4800600 w 8090452"/>
                <a:gd name="connsiteY44" fmla="*/ 4731855 h 5526985"/>
                <a:gd name="connsiteX45" fmla="*/ 5059018 w 8090452"/>
                <a:gd name="connsiteY45" fmla="*/ 4702038 h 5526985"/>
                <a:gd name="connsiteX46" fmla="*/ 5436705 w 8090452"/>
                <a:gd name="connsiteY46" fmla="*/ 4771611 h 5526985"/>
                <a:gd name="connsiteX47" fmla="*/ 5854147 w 8090452"/>
                <a:gd name="connsiteY47" fmla="*/ 4890881 h 5526985"/>
                <a:gd name="connsiteX48" fmla="*/ 6082230 w 8090452"/>
                <a:gd name="connsiteY48" fmla="*/ 4915935 h 5526985"/>
                <a:gd name="connsiteX49" fmla="*/ 6247572 w 8090452"/>
                <a:gd name="connsiteY49" fmla="*/ 4940267 h 5526985"/>
                <a:gd name="connsiteX50" fmla="*/ 6629399 w 8090452"/>
                <a:gd name="connsiteY50" fmla="*/ 5010150 h 5526985"/>
                <a:gd name="connsiteX51" fmla="*/ 6797641 w 8090452"/>
                <a:gd name="connsiteY51" fmla="*/ 5054567 h 5526985"/>
                <a:gd name="connsiteX52" fmla="*/ 6987210 w 8090452"/>
                <a:gd name="connsiteY52" fmla="*/ 5089663 h 5526985"/>
                <a:gd name="connsiteX53" fmla="*/ 7623313 w 8090452"/>
                <a:gd name="connsiteY53" fmla="*/ 4940576 h 5526985"/>
                <a:gd name="connsiteX54" fmla="*/ 7812157 w 8090452"/>
                <a:gd name="connsiteY54" fmla="*/ 4861063 h 5526985"/>
                <a:gd name="connsiteX55" fmla="*/ 7928632 w 8090452"/>
                <a:gd name="connsiteY55" fmla="*/ 4719121 h 5526985"/>
                <a:gd name="connsiteX56" fmla="*/ 8010940 w 8090452"/>
                <a:gd name="connsiteY56" fmla="*/ 4570861 h 5526985"/>
                <a:gd name="connsiteX57" fmla="*/ 8080513 w 8090452"/>
                <a:gd name="connsiteY57" fmla="*/ 4195143 h 5526985"/>
                <a:gd name="connsiteX58" fmla="*/ 8090452 w 8090452"/>
                <a:gd name="connsiteY58" fmla="*/ 3916846 h 5526985"/>
                <a:gd name="connsiteX59" fmla="*/ 8080513 w 8090452"/>
                <a:gd name="connsiteY59" fmla="*/ 3439768 h 5526985"/>
                <a:gd name="connsiteX60" fmla="*/ 7961244 w 8090452"/>
                <a:gd name="connsiteY60" fmla="*/ 2485611 h 5526985"/>
                <a:gd name="connsiteX61" fmla="*/ 7961244 w 8090452"/>
                <a:gd name="connsiteY61" fmla="*/ 1839568 h 5526985"/>
                <a:gd name="connsiteX62" fmla="*/ 7951305 w 8090452"/>
                <a:gd name="connsiteY62" fmla="*/ 1282976 h 5526985"/>
                <a:gd name="connsiteX63" fmla="*/ 7951305 w 8090452"/>
                <a:gd name="connsiteY63" fmla="*/ 776081 h 5526985"/>
                <a:gd name="connsiteX64" fmla="*/ 7981122 w 8090452"/>
                <a:gd name="connsiteY64" fmla="*/ 398394 h 5526985"/>
                <a:gd name="connsiteX65" fmla="*/ 7981122 w 8090452"/>
                <a:gd name="connsiteY65" fmla="*/ 110159 h 5526985"/>
                <a:gd name="connsiteX66" fmla="*/ 7941365 w 8090452"/>
                <a:gd name="connsiteY66" fmla="*/ 10768 h 5526985"/>
                <a:gd name="connsiteX67" fmla="*/ 7822096 w 8090452"/>
                <a:gd name="connsiteY67" fmla="*/ 829 h 5526985"/>
                <a:gd name="connsiteX68" fmla="*/ 7733472 w 8090452"/>
                <a:gd name="connsiteY68" fmla="*/ 99186 h 5526985"/>
                <a:gd name="connsiteX69" fmla="*/ 7673009 w 8090452"/>
                <a:gd name="connsiteY69" fmla="*/ 189672 h 5526985"/>
                <a:gd name="connsiteX70" fmla="*/ 7650128 w 8090452"/>
                <a:gd name="connsiteY70" fmla="*/ 261111 h 5526985"/>
                <a:gd name="connsiteX71" fmla="*/ 7643192 w 8090452"/>
                <a:gd name="connsiteY71" fmla="*/ 398394 h 5526985"/>
                <a:gd name="connsiteX72" fmla="*/ 7643192 w 8090452"/>
                <a:gd name="connsiteY72" fmla="*/ 696568 h 5526985"/>
                <a:gd name="connsiteX73" fmla="*/ 7673009 w 8090452"/>
                <a:gd name="connsiteY73" fmla="*/ 1094133 h 5526985"/>
                <a:gd name="connsiteX74" fmla="*/ 7712765 w 8090452"/>
                <a:gd name="connsiteY74" fmla="*/ 1521515 h 5526985"/>
                <a:gd name="connsiteX75" fmla="*/ 7722705 w 8090452"/>
                <a:gd name="connsiteY75" fmla="*/ 1929020 h 5526985"/>
                <a:gd name="connsiteX76" fmla="*/ 7782339 w 8090452"/>
                <a:gd name="connsiteY76" fmla="*/ 2495550 h 5526985"/>
                <a:gd name="connsiteX77" fmla="*/ 7802218 w 8090452"/>
                <a:gd name="connsiteY77" fmla="*/ 2853359 h 5526985"/>
                <a:gd name="connsiteX78" fmla="*/ 7802218 w 8090452"/>
                <a:gd name="connsiteY78" fmla="*/ 3181350 h 5526985"/>
                <a:gd name="connsiteX79" fmla="*/ 7792279 w 8090452"/>
                <a:gd name="connsiteY79" fmla="*/ 3578915 h 5526985"/>
                <a:gd name="connsiteX80" fmla="*/ 7700135 w 8090452"/>
                <a:gd name="connsiteY80" fmla="*/ 4133023 h 5526985"/>
                <a:gd name="connsiteX81" fmla="*/ 7663070 w 8090452"/>
                <a:gd name="connsiteY81" fmla="*/ 4294533 h 5526985"/>
                <a:gd name="connsiteX82" fmla="*/ 7592978 w 8090452"/>
                <a:gd name="connsiteY82" fmla="*/ 4375911 h 5526985"/>
                <a:gd name="connsiteX83" fmla="*/ 7509635 w 8090452"/>
                <a:gd name="connsiteY83" fmla="*/ 4442586 h 5526985"/>
                <a:gd name="connsiteX84" fmla="*/ 7394713 w 8090452"/>
                <a:gd name="connsiteY84" fmla="*/ 4533072 h 5526985"/>
                <a:gd name="connsiteX85" fmla="*/ 7178641 w 8090452"/>
                <a:gd name="connsiteY85" fmla="*/ 4644992 h 5526985"/>
                <a:gd name="connsiteX86" fmla="*/ 7017026 w 8090452"/>
                <a:gd name="connsiteY86" fmla="*/ 4711976 h 5526985"/>
                <a:gd name="connsiteX87" fmla="*/ 6930991 w 8090452"/>
                <a:gd name="connsiteY87" fmla="*/ 4749767 h 5526985"/>
                <a:gd name="connsiteX88" fmla="*/ 6818244 w 8090452"/>
                <a:gd name="connsiteY88" fmla="*/ 4771611 h 5526985"/>
                <a:gd name="connsiteX89" fmla="*/ 6716678 w 8090452"/>
                <a:gd name="connsiteY89" fmla="*/ 4745004 h 5526985"/>
                <a:gd name="connsiteX90" fmla="*/ 6579705 w 8090452"/>
                <a:gd name="connsiteY90" fmla="*/ 4702037 h 5526985"/>
                <a:gd name="connsiteX91" fmla="*/ 6778487 w 8090452"/>
                <a:gd name="connsiteY91" fmla="*/ 4374046 h 5526985"/>
                <a:gd name="connsiteX92" fmla="*/ 6997148 w 8090452"/>
                <a:gd name="connsiteY92" fmla="*/ 3747881 h 5526985"/>
                <a:gd name="connsiteX93" fmla="*/ 6977270 w 8090452"/>
                <a:gd name="connsiteY93" fmla="*/ 3400011 h 5526985"/>
                <a:gd name="connsiteX94" fmla="*/ 6917635 w 8090452"/>
                <a:gd name="connsiteY94" fmla="*/ 2753968 h 5526985"/>
                <a:gd name="connsiteX95" fmla="*/ 6848061 w 8090452"/>
                <a:gd name="connsiteY95" fmla="*/ 2406098 h 5526985"/>
                <a:gd name="connsiteX96" fmla="*/ 6788426 w 8090452"/>
                <a:gd name="connsiteY96" fmla="*/ 2048289 h 5526985"/>
                <a:gd name="connsiteX97" fmla="*/ 6748670 w 8090452"/>
                <a:gd name="connsiteY97" fmla="*/ 1730237 h 5526985"/>
                <a:gd name="connsiteX98" fmla="*/ 6748670 w 8090452"/>
                <a:gd name="connsiteY98" fmla="*/ 1173646 h 5526985"/>
                <a:gd name="connsiteX99" fmla="*/ 6748670 w 8090452"/>
                <a:gd name="connsiteY99" fmla="*/ 666750 h 5526985"/>
                <a:gd name="connsiteX100" fmla="*/ 6798365 w 8090452"/>
                <a:gd name="connsiteY100" fmla="*/ 430179 h 5526985"/>
                <a:gd name="connsiteX101" fmla="*/ 6835741 w 8090452"/>
                <a:gd name="connsiteY101" fmla="*/ 351598 h 5526985"/>
                <a:gd name="connsiteX102" fmla="*/ 6867939 w 8090452"/>
                <a:gd name="connsiteY102" fmla="*/ 272808 h 5526985"/>
                <a:gd name="connsiteX103" fmla="*/ 6876222 w 8090452"/>
                <a:gd name="connsiteY103" fmla="*/ 132523 h 5526985"/>
                <a:gd name="connsiteX104" fmla="*/ 6875498 w 8090452"/>
                <a:gd name="connsiteY104" fmla="*/ 76718 h 5526985"/>
                <a:gd name="connsiteX0" fmla="*/ 6875498 w 8090452"/>
                <a:gd name="connsiteY0" fmla="*/ 76718 h 5526985"/>
                <a:gd name="connsiteX1" fmla="*/ 6845266 w 8090452"/>
                <a:gd name="connsiteY1" fmla="*/ 20604 h 5526985"/>
                <a:gd name="connsiteX2" fmla="*/ 6783353 w 8090452"/>
                <a:gd name="connsiteY2" fmla="*/ 6317 h 5526985"/>
                <a:gd name="connsiteX3" fmla="*/ 6677956 w 8090452"/>
                <a:gd name="connsiteY3" fmla="*/ 0 h 5526985"/>
                <a:gd name="connsiteX4" fmla="*/ 6589644 w 8090452"/>
                <a:gd name="connsiteY4" fmla="*/ 50524 h 5526985"/>
                <a:gd name="connsiteX5" fmla="*/ 6538085 w 8090452"/>
                <a:gd name="connsiteY5" fmla="*/ 134904 h 5526985"/>
                <a:gd name="connsiteX6" fmla="*/ 6487871 w 8090452"/>
                <a:gd name="connsiteY6" fmla="*/ 275500 h 5526985"/>
                <a:gd name="connsiteX7" fmla="*/ 6440557 w 8090452"/>
                <a:gd name="connsiteY7" fmla="*/ 477907 h 5526985"/>
                <a:gd name="connsiteX8" fmla="*/ 6390861 w 8090452"/>
                <a:gd name="connsiteY8" fmla="*/ 746263 h 5526985"/>
                <a:gd name="connsiteX9" fmla="*/ 6380922 w 8090452"/>
                <a:gd name="connsiteY9" fmla="*/ 1064315 h 5526985"/>
                <a:gd name="connsiteX10" fmla="*/ 6420679 w 8090452"/>
                <a:gd name="connsiteY10" fmla="*/ 1352550 h 5526985"/>
                <a:gd name="connsiteX11" fmla="*/ 6470374 w 8090452"/>
                <a:gd name="connsiteY11" fmla="*/ 1660663 h 5526985"/>
                <a:gd name="connsiteX12" fmla="*/ 6500192 w 8090452"/>
                <a:gd name="connsiteY12" fmla="*/ 1919081 h 5526985"/>
                <a:gd name="connsiteX13" fmla="*/ 6569765 w 8090452"/>
                <a:gd name="connsiteY13" fmla="*/ 2306707 h 5526985"/>
                <a:gd name="connsiteX14" fmla="*/ 6579705 w 8090452"/>
                <a:gd name="connsiteY14" fmla="*/ 2803663 h 5526985"/>
                <a:gd name="connsiteX15" fmla="*/ 6510131 w 8090452"/>
                <a:gd name="connsiteY15" fmla="*/ 3887029 h 5526985"/>
                <a:gd name="connsiteX16" fmla="*/ 6380922 w 8090452"/>
                <a:gd name="connsiteY16" fmla="*/ 4324350 h 5526985"/>
                <a:gd name="connsiteX17" fmla="*/ 6013174 w 8090452"/>
                <a:gd name="connsiteY17" fmla="*/ 4761672 h 5526985"/>
                <a:gd name="connsiteX18" fmla="*/ 5645426 w 8090452"/>
                <a:gd name="connsiteY18" fmla="*/ 4721916 h 5526985"/>
                <a:gd name="connsiteX19" fmla="*/ 5367131 w 8090452"/>
                <a:gd name="connsiteY19" fmla="*/ 4662282 h 5526985"/>
                <a:gd name="connsiteX20" fmla="*/ 5098774 w 8090452"/>
                <a:gd name="connsiteY20" fmla="*/ 4612584 h 5526985"/>
                <a:gd name="connsiteX21" fmla="*/ 4581940 w 8090452"/>
                <a:gd name="connsiteY21" fmla="*/ 4682159 h 5526985"/>
                <a:gd name="connsiteX22" fmla="*/ 3627783 w 8090452"/>
                <a:gd name="connsiteY22" fmla="*/ 4702037 h 5526985"/>
                <a:gd name="connsiteX23" fmla="*/ 2941983 w 8090452"/>
                <a:gd name="connsiteY23" fmla="*/ 4692098 h 5526985"/>
                <a:gd name="connsiteX24" fmla="*/ 2494722 w 8090452"/>
                <a:gd name="connsiteY24" fmla="*/ 4781550 h 5526985"/>
                <a:gd name="connsiteX25" fmla="*/ 1938131 w 8090452"/>
                <a:gd name="connsiteY25" fmla="*/ 4841184 h 5526985"/>
                <a:gd name="connsiteX26" fmla="*/ 1143000 w 8090452"/>
                <a:gd name="connsiteY26" fmla="*/ 4990272 h 5526985"/>
                <a:gd name="connsiteX27" fmla="*/ 824949 w 8090452"/>
                <a:gd name="connsiteY27" fmla="*/ 5049907 h 5526985"/>
                <a:gd name="connsiteX28" fmla="*/ 367747 w 8090452"/>
                <a:gd name="connsiteY28" fmla="*/ 5288447 h 5526985"/>
                <a:gd name="connsiteX29" fmla="*/ 0 w 8090452"/>
                <a:gd name="connsiteY29" fmla="*/ 5447472 h 5526985"/>
                <a:gd name="connsiteX30" fmla="*/ 19877 w 8090452"/>
                <a:gd name="connsiteY30" fmla="*/ 5526985 h 5526985"/>
                <a:gd name="connsiteX31" fmla="*/ 208722 w 8090452"/>
                <a:gd name="connsiteY31" fmla="*/ 5407716 h 5526985"/>
                <a:gd name="connsiteX32" fmla="*/ 616226 w 8090452"/>
                <a:gd name="connsiteY32" fmla="*/ 5198994 h 5526985"/>
                <a:gd name="connsiteX33" fmla="*/ 894522 w 8090452"/>
                <a:gd name="connsiteY33" fmla="*/ 5079724 h 5526985"/>
                <a:gd name="connsiteX34" fmla="*/ 1302026 w 8090452"/>
                <a:gd name="connsiteY34" fmla="*/ 4990273 h 5526985"/>
                <a:gd name="connsiteX35" fmla="*/ 1739348 w 8090452"/>
                <a:gd name="connsiteY35" fmla="*/ 4930637 h 5526985"/>
                <a:gd name="connsiteX36" fmla="*/ 2166731 w 8090452"/>
                <a:gd name="connsiteY36" fmla="*/ 4861064 h 5526985"/>
                <a:gd name="connsiteX37" fmla="*/ 2395331 w 8090452"/>
                <a:gd name="connsiteY37" fmla="*/ 4831247 h 5526985"/>
                <a:gd name="connsiteX38" fmla="*/ 2733260 w 8090452"/>
                <a:gd name="connsiteY38" fmla="*/ 4771612 h 5526985"/>
                <a:gd name="connsiteX39" fmla="*/ 2912165 w 8090452"/>
                <a:gd name="connsiteY39" fmla="*/ 4751734 h 5526985"/>
                <a:gd name="connsiteX40" fmla="*/ 3150705 w 8090452"/>
                <a:gd name="connsiteY40" fmla="*/ 4751734 h 5526985"/>
                <a:gd name="connsiteX41" fmla="*/ 3637722 w 8090452"/>
                <a:gd name="connsiteY41" fmla="*/ 4761671 h 5526985"/>
                <a:gd name="connsiteX42" fmla="*/ 4025347 w 8090452"/>
                <a:gd name="connsiteY42" fmla="*/ 4731855 h 5526985"/>
                <a:gd name="connsiteX43" fmla="*/ 4572001 w 8090452"/>
                <a:gd name="connsiteY43" fmla="*/ 4731855 h 5526985"/>
                <a:gd name="connsiteX44" fmla="*/ 4800600 w 8090452"/>
                <a:gd name="connsiteY44" fmla="*/ 4731855 h 5526985"/>
                <a:gd name="connsiteX45" fmla="*/ 5059018 w 8090452"/>
                <a:gd name="connsiteY45" fmla="*/ 4702038 h 5526985"/>
                <a:gd name="connsiteX46" fmla="*/ 5436705 w 8090452"/>
                <a:gd name="connsiteY46" fmla="*/ 4771611 h 5526985"/>
                <a:gd name="connsiteX47" fmla="*/ 5854147 w 8090452"/>
                <a:gd name="connsiteY47" fmla="*/ 4890881 h 5526985"/>
                <a:gd name="connsiteX48" fmla="*/ 6082230 w 8090452"/>
                <a:gd name="connsiteY48" fmla="*/ 4915935 h 5526985"/>
                <a:gd name="connsiteX49" fmla="*/ 6247572 w 8090452"/>
                <a:gd name="connsiteY49" fmla="*/ 4940267 h 5526985"/>
                <a:gd name="connsiteX50" fmla="*/ 6629399 w 8090452"/>
                <a:gd name="connsiteY50" fmla="*/ 5010150 h 5526985"/>
                <a:gd name="connsiteX51" fmla="*/ 6797641 w 8090452"/>
                <a:gd name="connsiteY51" fmla="*/ 5054567 h 5526985"/>
                <a:gd name="connsiteX52" fmla="*/ 6987210 w 8090452"/>
                <a:gd name="connsiteY52" fmla="*/ 5089663 h 5526985"/>
                <a:gd name="connsiteX53" fmla="*/ 7623313 w 8090452"/>
                <a:gd name="connsiteY53" fmla="*/ 4940576 h 5526985"/>
                <a:gd name="connsiteX54" fmla="*/ 7812157 w 8090452"/>
                <a:gd name="connsiteY54" fmla="*/ 4861063 h 5526985"/>
                <a:gd name="connsiteX55" fmla="*/ 7928632 w 8090452"/>
                <a:gd name="connsiteY55" fmla="*/ 4719121 h 5526985"/>
                <a:gd name="connsiteX56" fmla="*/ 8010940 w 8090452"/>
                <a:gd name="connsiteY56" fmla="*/ 4570861 h 5526985"/>
                <a:gd name="connsiteX57" fmla="*/ 8080513 w 8090452"/>
                <a:gd name="connsiteY57" fmla="*/ 4195143 h 5526985"/>
                <a:gd name="connsiteX58" fmla="*/ 8090452 w 8090452"/>
                <a:gd name="connsiteY58" fmla="*/ 3916846 h 5526985"/>
                <a:gd name="connsiteX59" fmla="*/ 8080513 w 8090452"/>
                <a:gd name="connsiteY59" fmla="*/ 3439768 h 5526985"/>
                <a:gd name="connsiteX60" fmla="*/ 7961244 w 8090452"/>
                <a:gd name="connsiteY60" fmla="*/ 2485611 h 5526985"/>
                <a:gd name="connsiteX61" fmla="*/ 7961244 w 8090452"/>
                <a:gd name="connsiteY61" fmla="*/ 1839568 h 5526985"/>
                <a:gd name="connsiteX62" fmla="*/ 7951305 w 8090452"/>
                <a:gd name="connsiteY62" fmla="*/ 1282976 h 5526985"/>
                <a:gd name="connsiteX63" fmla="*/ 7951305 w 8090452"/>
                <a:gd name="connsiteY63" fmla="*/ 776081 h 5526985"/>
                <a:gd name="connsiteX64" fmla="*/ 7981122 w 8090452"/>
                <a:gd name="connsiteY64" fmla="*/ 398394 h 5526985"/>
                <a:gd name="connsiteX65" fmla="*/ 7981122 w 8090452"/>
                <a:gd name="connsiteY65" fmla="*/ 110159 h 5526985"/>
                <a:gd name="connsiteX66" fmla="*/ 7971597 w 8090452"/>
                <a:gd name="connsiteY66" fmla="*/ 51561 h 5526985"/>
                <a:gd name="connsiteX67" fmla="*/ 7941365 w 8090452"/>
                <a:gd name="connsiteY67" fmla="*/ 10768 h 5526985"/>
                <a:gd name="connsiteX68" fmla="*/ 7822096 w 8090452"/>
                <a:gd name="connsiteY68" fmla="*/ 829 h 5526985"/>
                <a:gd name="connsiteX69" fmla="*/ 7733472 w 8090452"/>
                <a:gd name="connsiteY69" fmla="*/ 99186 h 5526985"/>
                <a:gd name="connsiteX70" fmla="*/ 7673009 w 8090452"/>
                <a:gd name="connsiteY70" fmla="*/ 189672 h 5526985"/>
                <a:gd name="connsiteX71" fmla="*/ 7650128 w 8090452"/>
                <a:gd name="connsiteY71" fmla="*/ 261111 h 5526985"/>
                <a:gd name="connsiteX72" fmla="*/ 7643192 w 8090452"/>
                <a:gd name="connsiteY72" fmla="*/ 398394 h 5526985"/>
                <a:gd name="connsiteX73" fmla="*/ 7643192 w 8090452"/>
                <a:gd name="connsiteY73" fmla="*/ 696568 h 5526985"/>
                <a:gd name="connsiteX74" fmla="*/ 7673009 w 8090452"/>
                <a:gd name="connsiteY74" fmla="*/ 1094133 h 5526985"/>
                <a:gd name="connsiteX75" fmla="*/ 7712765 w 8090452"/>
                <a:gd name="connsiteY75" fmla="*/ 1521515 h 5526985"/>
                <a:gd name="connsiteX76" fmla="*/ 7722705 w 8090452"/>
                <a:gd name="connsiteY76" fmla="*/ 1929020 h 5526985"/>
                <a:gd name="connsiteX77" fmla="*/ 7782339 w 8090452"/>
                <a:gd name="connsiteY77" fmla="*/ 2495550 h 5526985"/>
                <a:gd name="connsiteX78" fmla="*/ 7802218 w 8090452"/>
                <a:gd name="connsiteY78" fmla="*/ 2853359 h 5526985"/>
                <a:gd name="connsiteX79" fmla="*/ 7802218 w 8090452"/>
                <a:gd name="connsiteY79" fmla="*/ 3181350 h 5526985"/>
                <a:gd name="connsiteX80" fmla="*/ 7792279 w 8090452"/>
                <a:gd name="connsiteY80" fmla="*/ 3578915 h 5526985"/>
                <a:gd name="connsiteX81" fmla="*/ 7700135 w 8090452"/>
                <a:gd name="connsiteY81" fmla="*/ 4133023 h 5526985"/>
                <a:gd name="connsiteX82" fmla="*/ 7663070 w 8090452"/>
                <a:gd name="connsiteY82" fmla="*/ 4294533 h 5526985"/>
                <a:gd name="connsiteX83" fmla="*/ 7592978 w 8090452"/>
                <a:gd name="connsiteY83" fmla="*/ 4375911 h 5526985"/>
                <a:gd name="connsiteX84" fmla="*/ 7509635 w 8090452"/>
                <a:gd name="connsiteY84" fmla="*/ 4442586 h 5526985"/>
                <a:gd name="connsiteX85" fmla="*/ 7394713 w 8090452"/>
                <a:gd name="connsiteY85" fmla="*/ 4533072 h 5526985"/>
                <a:gd name="connsiteX86" fmla="*/ 7178641 w 8090452"/>
                <a:gd name="connsiteY86" fmla="*/ 4644992 h 5526985"/>
                <a:gd name="connsiteX87" fmla="*/ 7017026 w 8090452"/>
                <a:gd name="connsiteY87" fmla="*/ 4711976 h 5526985"/>
                <a:gd name="connsiteX88" fmla="*/ 6930991 w 8090452"/>
                <a:gd name="connsiteY88" fmla="*/ 4749767 h 5526985"/>
                <a:gd name="connsiteX89" fmla="*/ 6818244 w 8090452"/>
                <a:gd name="connsiteY89" fmla="*/ 4771611 h 5526985"/>
                <a:gd name="connsiteX90" fmla="*/ 6716678 w 8090452"/>
                <a:gd name="connsiteY90" fmla="*/ 4745004 h 5526985"/>
                <a:gd name="connsiteX91" fmla="*/ 6579705 w 8090452"/>
                <a:gd name="connsiteY91" fmla="*/ 4702037 h 5526985"/>
                <a:gd name="connsiteX92" fmla="*/ 6778487 w 8090452"/>
                <a:gd name="connsiteY92" fmla="*/ 4374046 h 5526985"/>
                <a:gd name="connsiteX93" fmla="*/ 6997148 w 8090452"/>
                <a:gd name="connsiteY93" fmla="*/ 3747881 h 5526985"/>
                <a:gd name="connsiteX94" fmla="*/ 6977270 w 8090452"/>
                <a:gd name="connsiteY94" fmla="*/ 3400011 h 5526985"/>
                <a:gd name="connsiteX95" fmla="*/ 6917635 w 8090452"/>
                <a:gd name="connsiteY95" fmla="*/ 2753968 h 5526985"/>
                <a:gd name="connsiteX96" fmla="*/ 6848061 w 8090452"/>
                <a:gd name="connsiteY96" fmla="*/ 2406098 h 5526985"/>
                <a:gd name="connsiteX97" fmla="*/ 6788426 w 8090452"/>
                <a:gd name="connsiteY97" fmla="*/ 2048289 h 5526985"/>
                <a:gd name="connsiteX98" fmla="*/ 6748670 w 8090452"/>
                <a:gd name="connsiteY98" fmla="*/ 1730237 h 5526985"/>
                <a:gd name="connsiteX99" fmla="*/ 6748670 w 8090452"/>
                <a:gd name="connsiteY99" fmla="*/ 1173646 h 5526985"/>
                <a:gd name="connsiteX100" fmla="*/ 6748670 w 8090452"/>
                <a:gd name="connsiteY100" fmla="*/ 666750 h 5526985"/>
                <a:gd name="connsiteX101" fmla="*/ 6798365 w 8090452"/>
                <a:gd name="connsiteY101" fmla="*/ 430179 h 5526985"/>
                <a:gd name="connsiteX102" fmla="*/ 6835741 w 8090452"/>
                <a:gd name="connsiteY102" fmla="*/ 351598 h 5526985"/>
                <a:gd name="connsiteX103" fmla="*/ 6867939 w 8090452"/>
                <a:gd name="connsiteY103" fmla="*/ 272808 h 5526985"/>
                <a:gd name="connsiteX104" fmla="*/ 6876222 w 8090452"/>
                <a:gd name="connsiteY104" fmla="*/ 132523 h 5526985"/>
                <a:gd name="connsiteX105" fmla="*/ 6875498 w 8090452"/>
                <a:gd name="connsiteY105" fmla="*/ 76718 h 5526985"/>
                <a:gd name="connsiteX0" fmla="*/ 6875498 w 8090452"/>
                <a:gd name="connsiteY0" fmla="*/ 76718 h 5526985"/>
                <a:gd name="connsiteX1" fmla="*/ 6845266 w 8090452"/>
                <a:gd name="connsiteY1" fmla="*/ 20604 h 5526985"/>
                <a:gd name="connsiteX2" fmla="*/ 6783353 w 8090452"/>
                <a:gd name="connsiteY2" fmla="*/ 6317 h 5526985"/>
                <a:gd name="connsiteX3" fmla="*/ 6677956 w 8090452"/>
                <a:gd name="connsiteY3" fmla="*/ 0 h 5526985"/>
                <a:gd name="connsiteX4" fmla="*/ 6589644 w 8090452"/>
                <a:gd name="connsiteY4" fmla="*/ 50524 h 5526985"/>
                <a:gd name="connsiteX5" fmla="*/ 6538085 w 8090452"/>
                <a:gd name="connsiteY5" fmla="*/ 134904 h 5526985"/>
                <a:gd name="connsiteX6" fmla="*/ 6487871 w 8090452"/>
                <a:gd name="connsiteY6" fmla="*/ 275500 h 5526985"/>
                <a:gd name="connsiteX7" fmla="*/ 6440557 w 8090452"/>
                <a:gd name="connsiteY7" fmla="*/ 477907 h 5526985"/>
                <a:gd name="connsiteX8" fmla="*/ 6390861 w 8090452"/>
                <a:gd name="connsiteY8" fmla="*/ 746263 h 5526985"/>
                <a:gd name="connsiteX9" fmla="*/ 6380922 w 8090452"/>
                <a:gd name="connsiteY9" fmla="*/ 1064315 h 5526985"/>
                <a:gd name="connsiteX10" fmla="*/ 6420679 w 8090452"/>
                <a:gd name="connsiteY10" fmla="*/ 1352550 h 5526985"/>
                <a:gd name="connsiteX11" fmla="*/ 6470374 w 8090452"/>
                <a:gd name="connsiteY11" fmla="*/ 1660663 h 5526985"/>
                <a:gd name="connsiteX12" fmla="*/ 6500192 w 8090452"/>
                <a:gd name="connsiteY12" fmla="*/ 1919081 h 5526985"/>
                <a:gd name="connsiteX13" fmla="*/ 6569765 w 8090452"/>
                <a:gd name="connsiteY13" fmla="*/ 2306707 h 5526985"/>
                <a:gd name="connsiteX14" fmla="*/ 6579705 w 8090452"/>
                <a:gd name="connsiteY14" fmla="*/ 2803663 h 5526985"/>
                <a:gd name="connsiteX15" fmla="*/ 6510131 w 8090452"/>
                <a:gd name="connsiteY15" fmla="*/ 3887029 h 5526985"/>
                <a:gd name="connsiteX16" fmla="*/ 6380922 w 8090452"/>
                <a:gd name="connsiteY16" fmla="*/ 4324350 h 5526985"/>
                <a:gd name="connsiteX17" fmla="*/ 6013174 w 8090452"/>
                <a:gd name="connsiteY17" fmla="*/ 4761672 h 5526985"/>
                <a:gd name="connsiteX18" fmla="*/ 5645426 w 8090452"/>
                <a:gd name="connsiteY18" fmla="*/ 4721916 h 5526985"/>
                <a:gd name="connsiteX19" fmla="*/ 5367131 w 8090452"/>
                <a:gd name="connsiteY19" fmla="*/ 4662282 h 5526985"/>
                <a:gd name="connsiteX20" fmla="*/ 5098774 w 8090452"/>
                <a:gd name="connsiteY20" fmla="*/ 4612584 h 5526985"/>
                <a:gd name="connsiteX21" fmla="*/ 4581940 w 8090452"/>
                <a:gd name="connsiteY21" fmla="*/ 4682159 h 5526985"/>
                <a:gd name="connsiteX22" fmla="*/ 3627783 w 8090452"/>
                <a:gd name="connsiteY22" fmla="*/ 4702037 h 5526985"/>
                <a:gd name="connsiteX23" fmla="*/ 2941983 w 8090452"/>
                <a:gd name="connsiteY23" fmla="*/ 4692098 h 5526985"/>
                <a:gd name="connsiteX24" fmla="*/ 2494722 w 8090452"/>
                <a:gd name="connsiteY24" fmla="*/ 4781550 h 5526985"/>
                <a:gd name="connsiteX25" fmla="*/ 1938131 w 8090452"/>
                <a:gd name="connsiteY25" fmla="*/ 4841184 h 5526985"/>
                <a:gd name="connsiteX26" fmla="*/ 1143000 w 8090452"/>
                <a:gd name="connsiteY26" fmla="*/ 4990272 h 5526985"/>
                <a:gd name="connsiteX27" fmla="*/ 824949 w 8090452"/>
                <a:gd name="connsiteY27" fmla="*/ 5049907 h 5526985"/>
                <a:gd name="connsiteX28" fmla="*/ 367747 w 8090452"/>
                <a:gd name="connsiteY28" fmla="*/ 5288447 h 5526985"/>
                <a:gd name="connsiteX29" fmla="*/ 0 w 8090452"/>
                <a:gd name="connsiteY29" fmla="*/ 5447472 h 5526985"/>
                <a:gd name="connsiteX30" fmla="*/ 19877 w 8090452"/>
                <a:gd name="connsiteY30" fmla="*/ 5526985 h 5526985"/>
                <a:gd name="connsiteX31" fmla="*/ 208722 w 8090452"/>
                <a:gd name="connsiteY31" fmla="*/ 5407716 h 5526985"/>
                <a:gd name="connsiteX32" fmla="*/ 616226 w 8090452"/>
                <a:gd name="connsiteY32" fmla="*/ 5198994 h 5526985"/>
                <a:gd name="connsiteX33" fmla="*/ 894522 w 8090452"/>
                <a:gd name="connsiteY33" fmla="*/ 5079724 h 5526985"/>
                <a:gd name="connsiteX34" fmla="*/ 1302026 w 8090452"/>
                <a:gd name="connsiteY34" fmla="*/ 4990273 h 5526985"/>
                <a:gd name="connsiteX35" fmla="*/ 1739348 w 8090452"/>
                <a:gd name="connsiteY35" fmla="*/ 4930637 h 5526985"/>
                <a:gd name="connsiteX36" fmla="*/ 2166731 w 8090452"/>
                <a:gd name="connsiteY36" fmla="*/ 4861064 h 5526985"/>
                <a:gd name="connsiteX37" fmla="*/ 2395331 w 8090452"/>
                <a:gd name="connsiteY37" fmla="*/ 4831247 h 5526985"/>
                <a:gd name="connsiteX38" fmla="*/ 2733260 w 8090452"/>
                <a:gd name="connsiteY38" fmla="*/ 4771612 h 5526985"/>
                <a:gd name="connsiteX39" fmla="*/ 2912165 w 8090452"/>
                <a:gd name="connsiteY39" fmla="*/ 4751734 h 5526985"/>
                <a:gd name="connsiteX40" fmla="*/ 3150705 w 8090452"/>
                <a:gd name="connsiteY40" fmla="*/ 4751734 h 5526985"/>
                <a:gd name="connsiteX41" fmla="*/ 3637722 w 8090452"/>
                <a:gd name="connsiteY41" fmla="*/ 4761671 h 5526985"/>
                <a:gd name="connsiteX42" fmla="*/ 4025347 w 8090452"/>
                <a:gd name="connsiteY42" fmla="*/ 4731855 h 5526985"/>
                <a:gd name="connsiteX43" fmla="*/ 4572001 w 8090452"/>
                <a:gd name="connsiteY43" fmla="*/ 4731855 h 5526985"/>
                <a:gd name="connsiteX44" fmla="*/ 4800600 w 8090452"/>
                <a:gd name="connsiteY44" fmla="*/ 4731855 h 5526985"/>
                <a:gd name="connsiteX45" fmla="*/ 5059018 w 8090452"/>
                <a:gd name="connsiteY45" fmla="*/ 4702038 h 5526985"/>
                <a:gd name="connsiteX46" fmla="*/ 5436705 w 8090452"/>
                <a:gd name="connsiteY46" fmla="*/ 4771611 h 5526985"/>
                <a:gd name="connsiteX47" fmla="*/ 5854147 w 8090452"/>
                <a:gd name="connsiteY47" fmla="*/ 4890881 h 5526985"/>
                <a:gd name="connsiteX48" fmla="*/ 6082230 w 8090452"/>
                <a:gd name="connsiteY48" fmla="*/ 4915935 h 5526985"/>
                <a:gd name="connsiteX49" fmla="*/ 6247572 w 8090452"/>
                <a:gd name="connsiteY49" fmla="*/ 4940267 h 5526985"/>
                <a:gd name="connsiteX50" fmla="*/ 6629399 w 8090452"/>
                <a:gd name="connsiteY50" fmla="*/ 5010150 h 5526985"/>
                <a:gd name="connsiteX51" fmla="*/ 6797641 w 8090452"/>
                <a:gd name="connsiteY51" fmla="*/ 5054567 h 5526985"/>
                <a:gd name="connsiteX52" fmla="*/ 6987210 w 8090452"/>
                <a:gd name="connsiteY52" fmla="*/ 5089663 h 5526985"/>
                <a:gd name="connsiteX53" fmla="*/ 7623313 w 8090452"/>
                <a:gd name="connsiteY53" fmla="*/ 4940576 h 5526985"/>
                <a:gd name="connsiteX54" fmla="*/ 7812157 w 8090452"/>
                <a:gd name="connsiteY54" fmla="*/ 4861063 h 5526985"/>
                <a:gd name="connsiteX55" fmla="*/ 7928632 w 8090452"/>
                <a:gd name="connsiteY55" fmla="*/ 4719121 h 5526985"/>
                <a:gd name="connsiteX56" fmla="*/ 8010940 w 8090452"/>
                <a:gd name="connsiteY56" fmla="*/ 4570861 h 5526985"/>
                <a:gd name="connsiteX57" fmla="*/ 8080513 w 8090452"/>
                <a:gd name="connsiteY57" fmla="*/ 4195143 h 5526985"/>
                <a:gd name="connsiteX58" fmla="*/ 8090452 w 8090452"/>
                <a:gd name="connsiteY58" fmla="*/ 3916846 h 5526985"/>
                <a:gd name="connsiteX59" fmla="*/ 8080513 w 8090452"/>
                <a:gd name="connsiteY59" fmla="*/ 3439768 h 5526985"/>
                <a:gd name="connsiteX60" fmla="*/ 7961244 w 8090452"/>
                <a:gd name="connsiteY60" fmla="*/ 2485611 h 5526985"/>
                <a:gd name="connsiteX61" fmla="*/ 7961244 w 8090452"/>
                <a:gd name="connsiteY61" fmla="*/ 1839568 h 5526985"/>
                <a:gd name="connsiteX62" fmla="*/ 7951305 w 8090452"/>
                <a:gd name="connsiteY62" fmla="*/ 1282976 h 5526985"/>
                <a:gd name="connsiteX63" fmla="*/ 7951305 w 8090452"/>
                <a:gd name="connsiteY63" fmla="*/ 776081 h 5526985"/>
                <a:gd name="connsiteX64" fmla="*/ 7981122 w 8090452"/>
                <a:gd name="connsiteY64" fmla="*/ 398394 h 5526985"/>
                <a:gd name="connsiteX65" fmla="*/ 7981122 w 8090452"/>
                <a:gd name="connsiteY65" fmla="*/ 110159 h 5526985"/>
                <a:gd name="connsiteX66" fmla="*/ 7971597 w 8090452"/>
                <a:gd name="connsiteY66" fmla="*/ 51561 h 5526985"/>
                <a:gd name="connsiteX67" fmla="*/ 7941365 w 8090452"/>
                <a:gd name="connsiteY67" fmla="*/ 10768 h 5526985"/>
                <a:gd name="connsiteX68" fmla="*/ 7814952 w 8090452"/>
                <a:gd name="connsiteY68" fmla="*/ 24641 h 5526985"/>
                <a:gd name="connsiteX69" fmla="*/ 7733472 w 8090452"/>
                <a:gd name="connsiteY69" fmla="*/ 99186 h 5526985"/>
                <a:gd name="connsiteX70" fmla="*/ 7673009 w 8090452"/>
                <a:gd name="connsiteY70" fmla="*/ 189672 h 5526985"/>
                <a:gd name="connsiteX71" fmla="*/ 7650128 w 8090452"/>
                <a:gd name="connsiteY71" fmla="*/ 261111 h 5526985"/>
                <a:gd name="connsiteX72" fmla="*/ 7643192 w 8090452"/>
                <a:gd name="connsiteY72" fmla="*/ 398394 h 5526985"/>
                <a:gd name="connsiteX73" fmla="*/ 7643192 w 8090452"/>
                <a:gd name="connsiteY73" fmla="*/ 696568 h 5526985"/>
                <a:gd name="connsiteX74" fmla="*/ 7673009 w 8090452"/>
                <a:gd name="connsiteY74" fmla="*/ 1094133 h 5526985"/>
                <a:gd name="connsiteX75" fmla="*/ 7712765 w 8090452"/>
                <a:gd name="connsiteY75" fmla="*/ 1521515 h 5526985"/>
                <a:gd name="connsiteX76" fmla="*/ 7722705 w 8090452"/>
                <a:gd name="connsiteY76" fmla="*/ 1929020 h 5526985"/>
                <a:gd name="connsiteX77" fmla="*/ 7782339 w 8090452"/>
                <a:gd name="connsiteY77" fmla="*/ 2495550 h 5526985"/>
                <a:gd name="connsiteX78" fmla="*/ 7802218 w 8090452"/>
                <a:gd name="connsiteY78" fmla="*/ 2853359 h 5526985"/>
                <a:gd name="connsiteX79" fmla="*/ 7802218 w 8090452"/>
                <a:gd name="connsiteY79" fmla="*/ 3181350 h 5526985"/>
                <a:gd name="connsiteX80" fmla="*/ 7792279 w 8090452"/>
                <a:gd name="connsiteY80" fmla="*/ 3578915 h 5526985"/>
                <a:gd name="connsiteX81" fmla="*/ 7700135 w 8090452"/>
                <a:gd name="connsiteY81" fmla="*/ 4133023 h 5526985"/>
                <a:gd name="connsiteX82" fmla="*/ 7663070 w 8090452"/>
                <a:gd name="connsiteY82" fmla="*/ 4294533 h 5526985"/>
                <a:gd name="connsiteX83" fmla="*/ 7592978 w 8090452"/>
                <a:gd name="connsiteY83" fmla="*/ 4375911 h 5526985"/>
                <a:gd name="connsiteX84" fmla="*/ 7509635 w 8090452"/>
                <a:gd name="connsiteY84" fmla="*/ 4442586 h 5526985"/>
                <a:gd name="connsiteX85" fmla="*/ 7394713 w 8090452"/>
                <a:gd name="connsiteY85" fmla="*/ 4533072 h 5526985"/>
                <a:gd name="connsiteX86" fmla="*/ 7178641 w 8090452"/>
                <a:gd name="connsiteY86" fmla="*/ 4644992 h 5526985"/>
                <a:gd name="connsiteX87" fmla="*/ 7017026 w 8090452"/>
                <a:gd name="connsiteY87" fmla="*/ 4711976 h 5526985"/>
                <a:gd name="connsiteX88" fmla="*/ 6930991 w 8090452"/>
                <a:gd name="connsiteY88" fmla="*/ 4749767 h 5526985"/>
                <a:gd name="connsiteX89" fmla="*/ 6818244 w 8090452"/>
                <a:gd name="connsiteY89" fmla="*/ 4771611 h 5526985"/>
                <a:gd name="connsiteX90" fmla="*/ 6716678 w 8090452"/>
                <a:gd name="connsiteY90" fmla="*/ 4745004 h 5526985"/>
                <a:gd name="connsiteX91" fmla="*/ 6579705 w 8090452"/>
                <a:gd name="connsiteY91" fmla="*/ 4702037 h 5526985"/>
                <a:gd name="connsiteX92" fmla="*/ 6778487 w 8090452"/>
                <a:gd name="connsiteY92" fmla="*/ 4374046 h 5526985"/>
                <a:gd name="connsiteX93" fmla="*/ 6997148 w 8090452"/>
                <a:gd name="connsiteY93" fmla="*/ 3747881 h 5526985"/>
                <a:gd name="connsiteX94" fmla="*/ 6977270 w 8090452"/>
                <a:gd name="connsiteY94" fmla="*/ 3400011 h 5526985"/>
                <a:gd name="connsiteX95" fmla="*/ 6917635 w 8090452"/>
                <a:gd name="connsiteY95" fmla="*/ 2753968 h 5526985"/>
                <a:gd name="connsiteX96" fmla="*/ 6848061 w 8090452"/>
                <a:gd name="connsiteY96" fmla="*/ 2406098 h 5526985"/>
                <a:gd name="connsiteX97" fmla="*/ 6788426 w 8090452"/>
                <a:gd name="connsiteY97" fmla="*/ 2048289 h 5526985"/>
                <a:gd name="connsiteX98" fmla="*/ 6748670 w 8090452"/>
                <a:gd name="connsiteY98" fmla="*/ 1730237 h 5526985"/>
                <a:gd name="connsiteX99" fmla="*/ 6748670 w 8090452"/>
                <a:gd name="connsiteY99" fmla="*/ 1173646 h 5526985"/>
                <a:gd name="connsiteX100" fmla="*/ 6748670 w 8090452"/>
                <a:gd name="connsiteY100" fmla="*/ 666750 h 5526985"/>
                <a:gd name="connsiteX101" fmla="*/ 6798365 w 8090452"/>
                <a:gd name="connsiteY101" fmla="*/ 430179 h 5526985"/>
                <a:gd name="connsiteX102" fmla="*/ 6835741 w 8090452"/>
                <a:gd name="connsiteY102" fmla="*/ 351598 h 5526985"/>
                <a:gd name="connsiteX103" fmla="*/ 6867939 w 8090452"/>
                <a:gd name="connsiteY103" fmla="*/ 272808 h 5526985"/>
                <a:gd name="connsiteX104" fmla="*/ 6876222 w 8090452"/>
                <a:gd name="connsiteY104" fmla="*/ 132523 h 5526985"/>
                <a:gd name="connsiteX105" fmla="*/ 6875498 w 8090452"/>
                <a:gd name="connsiteY105" fmla="*/ 76718 h 5526985"/>
                <a:gd name="connsiteX0" fmla="*/ 6875498 w 8090452"/>
                <a:gd name="connsiteY0" fmla="*/ 76718 h 5526985"/>
                <a:gd name="connsiteX1" fmla="*/ 6845266 w 8090452"/>
                <a:gd name="connsiteY1" fmla="*/ 20604 h 5526985"/>
                <a:gd name="connsiteX2" fmla="*/ 6783353 w 8090452"/>
                <a:gd name="connsiteY2" fmla="*/ 6317 h 5526985"/>
                <a:gd name="connsiteX3" fmla="*/ 6677956 w 8090452"/>
                <a:gd name="connsiteY3" fmla="*/ 0 h 5526985"/>
                <a:gd name="connsiteX4" fmla="*/ 6589644 w 8090452"/>
                <a:gd name="connsiteY4" fmla="*/ 50524 h 5526985"/>
                <a:gd name="connsiteX5" fmla="*/ 6538085 w 8090452"/>
                <a:gd name="connsiteY5" fmla="*/ 134904 h 5526985"/>
                <a:gd name="connsiteX6" fmla="*/ 6487871 w 8090452"/>
                <a:gd name="connsiteY6" fmla="*/ 275500 h 5526985"/>
                <a:gd name="connsiteX7" fmla="*/ 6440557 w 8090452"/>
                <a:gd name="connsiteY7" fmla="*/ 477907 h 5526985"/>
                <a:gd name="connsiteX8" fmla="*/ 6390861 w 8090452"/>
                <a:gd name="connsiteY8" fmla="*/ 746263 h 5526985"/>
                <a:gd name="connsiteX9" fmla="*/ 6380922 w 8090452"/>
                <a:gd name="connsiteY9" fmla="*/ 1064315 h 5526985"/>
                <a:gd name="connsiteX10" fmla="*/ 6420679 w 8090452"/>
                <a:gd name="connsiteY10" fmla="*/ 1352550 h 5526985"/>
                <a:gd name="connsiteX11" fmla="*/ 6470374 w 8090452"/>
                <a:gd name="connsiteY11" fmla="*/ 1660663 h 5526985"/>
                <a:gd name="connsiteX12" fmla="*/ 6500192 w 8090452"/>
                <a:gd name="connsiteY12" fmla="*/ 1919081 h 5526985"/>
                <a:gd name="connsiteX13" fmla="*/ 6569765 w 8090452"/>
                <a:gd name="connsiteY13" fmla="*/ 2306707 h 5526985"/>
                <a:gd name="connsiteX14" fmla="*/ 6579705 w 8090452"/>
                <a:gd name="connsiteY14" fmla="*/ 2803663 h 5526985"/>
                <a:gd name="connsiteX15" fmla="*/ 6510131 w 8090452"/>
                <a:gd name="connsiteY15" fmla="*/ 3887029 h 5526985"/>
                <a:gd name="connsiteX16" fmla="*/ 6380922 w 8090452"/>
                <a:gd name="connsiteY16" fmla="*/ 4324350 h 5526985"/>
                <a:gd name="connsiteX17" fmla="*/ 6013174 w 8090452"/>
                <a:gd name="connsiteY17" fmla="*/ 4761672 h 5526985"/>
                <a:gd name="connsiteX18" fmla="*/ 5645426 w 8090452"/>
                <a:gd name="connsiteY18" fmla="*/ 4721916 h 5526985"/>
                <a:gd name="connsiteX19" fmla="*/ 5367131 w 8090452"/>
                <a:gd name="connsiteY19" fmla="*/ 4662282 h 5526985"/>
                <a:gd name="connsiteX20" fmla="*/ 5098774 w 8090452"/>
                <a:gd name="connsiteY20" fmla="*/ 4612584 h 5526985"/>
                <a:gd name="connsiteX21" fmla="*/ 4581940 w 8090452"/>
                <a:gd name="connsiteY21" fmla="*/ 4682159 h 5526985"/>
                <a:gd name="connsiteX22" fmla="*/ 3627783 w 8090452"/>
                <a:gd name="connsiteY22" fmla="*/ 4702037 h 5526985"/>
                <a:gd name="connsiteX23" fmla="*/ 2941983 w 8090452"/>
                <a:gd name="connsiteY23" fmla="*/ 4692098 h 5526985"/>
                <a:gd name="connsiteX24" fmla="*/ 2494722 w 8090452"/>
                <a:gd name="connsiteY24" fmla="*/ 4781550 h 5526985"/>
                <a:gd name="connsiteX25" fmla="*/ 1938131 w 8090452"/>
                <a:gd name="connsiteY25" fmla="*/ 4841184 h 5526985"/>
                <a:gd name="connsiteX26" fmla="*/ 1143000 w 8090452"/>
                <a:gd name="connsiteY26" fmla="*/ 4990272 h 5526985"/>
                <a:gd name="connsiteX27" fmla="*/ 824949 w 8090452"/>
                <a:gd name="connsiteY27" fmla="*/ 5049907 h 5526985"/>
                <a:gd name="connsiteX28" fmla="*/ 367747 w 8090452"/>
                <a:gd name="connsiteY28" fmla="*/ 5288447 h 5526985"/>
                <a:gd name="connsiteX29" fmla="*/ 0 w 8090452"/>
                <a:gd name="connsiteY29" fmla="*/ 5447472 h 5526985"/>
                <a:gd name="connsiteX30" fmla="*/ 19877 w 8090452"/>
                <a:gd name="connsiteY30" fmla="*/ 5526985 h 5526985"/>
                <a:gd name="connsiteX31" fmla="*/ 208722 w 8090452"/>
                <a:gd name="connsiteY31" fmla="*/ 5407716 h 5526985"/>
                <a:gd name="connsiteX32" fmla="*/ 616226 w 8090452"/>
                <a:gd name="connsiteY32" fmla="*/ 5198994 h 5526985"/>
                <a:gd name="connsiteX33" fmla="*/ 894522 w 8090452"/>
                <a:gd name="connsiteY33" fmla="*/ 5079724 h 5526985"/>
                <a:gd name="connsiteX34" fmla="*/ 1302026 w 8090452"/>
                <a:gd name="connsiteY34" fmla="*/ 4990273 h 5526985"/>
                <a:gd name="connsiteX35" fmla="*/ 1739348 w 8090452"/>
                <a:gd name="connsiteY35" fmla="*/ 4930637 h 5526985"/>
                <a:gd name="connsiteX36" fmla="*/ 2166731 w 8090452"/>
                <a:gd name="connsiteY36" fmla="*/ 4861064 h 5526985"/>
                <a:gd name="connsiteX37" fmla="*/ 2395331 w 8090452"/>
                <a:gd name="connsiteY37" fmla="*/ 4831247 h 5526985"/>
                <a:gd name="connsiteX38" fmla="*/ 2733260 w 8090452"/>
                <a:gd name="connsiteY38" fmla="*/ 4771612 h 5526985"/>
                <a:gd name="connsiteX39" fmla="*/ 2912165 w 8090452"/>
                <a:gd name="connsiteY39" fmla="*/ 4751734 h 5526985"/>
                <a:gd name="connsiteX40" fmla="*/ 3150705 w 8090452"/>
                <a:gd name="connsiteY40" fmla="*/ 4751734 h 5526985"/>
                <a:gd name="connsiteX41" fmla="*/ 3637722 w 8090452"/>
                <a:gd name="connsiteY41" fmla="*/ 4761671 h 5526985"/>
                <a:gd name="connsiteX42" fmla="*/ 4025347 w 8090452"/>
                <a:gd name="connsiteY42" fmla="*/ 4731855 h 5526985"/>
                <a:gd name="connsiteX43" fmla="*/ 4572001 w 8090452"/>
                <a:gd name="connsiteY43" fmla="*/ 4731855 h 5526985"/>
                <a:gd name="connsiteX44" fmla="*/ 4800600 w 8090452"/>
                <a:gd name="connsiteY44" fmla="*/ 4731855 h 5526985"/>
                <a:gd name="connsiteX45" fmla="*/ 5059018 w 8090452"/>
                <a:gd name="connsiteY45" fmla="*/ 4702038 h 5526985"/>
                <a:gd name="connsiteX46" fmla="*/ 5436705 w 8090452"/>
                <a:gd name="connsiteY46" fmla="*/ 4771611 h 5526985"/>
                <a:gd name="connsiteX47" fmla="*/ 5854147 w 8090452"/>
                <a:gd name="connsiteY47" fmla="*/ 4890881 h 5526985"/>
                <a:gd name="connsiteX48" fmla="*/ 6082230 w 8090452"/>
                <a:gd name="connsiteY48" fmla="*/ 4915935 h 5526985"/>
                <a:gd name="connsiteX49" fmla="*/ 6247572 w 8090452"/>
                <a:gd name="connsiteY49" fmla="*/ 4940267 h 5526985"/>
                <a:gd name="connsiteX50" fmla="*/ 6629399 w 8090452"/>
                <a:gd name="connsiteY50" fmla="*/ 5010150 h 5526985"/>
                <a:gd name="connsiteX51" fmla="*/ 6797641 w 8090452"/>
                <a:gd name="connsiteY51" fmla="*/ 5054567 h 5526985"/>
                <a:gd name="connsiteX52" fmla="*/ 6987210 w 8090452"/>
                <a:gd name="connsiteY52" fmla="*/ 5089663 h 5526985"/>
                <a:gd name="connsiteX53" fmla="*/ 7623313 w 8090452"/>
                <a:gd name="connsiteY53" fmla="*/ 4940576 h 5526985"/>
                <a:gd name="connsiteX54" fmla="*/ 7812157 w 8090452"/>
                <a:gd name="connsiteY54" fmla="*/ 4861063 h 5526985"/>
                <a:gd name="connsiteX55" fmla="*/ 7928632 w 8090452"/>
                <a:gd name="connsiteY55" fmla="*/ 4719121 h 5526985"/>
                <a:gd name="connsiteX56" fmla="*/ 8010940 w 8090452"/>
                <a:gd name="connsiteY56" fmla="*/ 4570861 h 5526985"/>
                <a:gd name="connsiteX57" fmla="*/ 8080513 w 8090452"/>
                <a:gd name="connsiteY57" fmla="*/ 4195143 h 5526985"/>
                <a:gd name="connsiteX58" fmla="*/ 8090452 w 8090452"/>
                <a:gd name="connsiteY58" fmla="*/ 3916846 h 5526985"/>
                <a:gd name="connsiteX59" fmla="*/ 8080513 w 8090452"/>
                <a:gd name="connsiteY59" fmla="*/ 3439768 h 5526985"/>
                <a:gd name="connsiteX60" fmla="*/ 7961244 w 8090452"/>
                <a:gd name="connsiteY60" fmla="*/ 2485611 h 5526985"/>
                <a:gd name="connsiteX61" fmla="*/ 7961244 w 8090452"/>
                <a:gd name="connsiteY61" fmla="*/ 1839568 h 5526985"/>
                <a:gd name="connsiteX62" fmla="*/ 7951305 w 8090452"/>
                <a:gd name="connsiteY62" fmla="*/ 1282976 h 5526985"/>
                <a:gd name="connsiteX63" fmla="*/ 7951305 w 8090452"/>
                <a:gd name="connsiteY63" fmla="*/ 776081 h 5526985"/>
                <a:gd name="connsiteX64" fmla="*/ 7981122 w 8090452"/>
                <a:gd name="connsiteY64" fmla="*/ 398394 h 5526985"/>
                <a:gd name="connsiteX65" fmla="*/ 7981122 w 8090452"/>
                <a:gd name="connsiteY65" fmla="*/ 110159 h 5526985"/>
                <a:gd name="connsiteX66" fmla="*/ 7971597 w 8090452"/>
                <a:gd name="connsiteY66" fmla="*/ 51561 h 5526985"/>
                <a:gd name="connsiteX67" fmla="*/ 7941365 w 8090452"/>
                <a:gd name="connsiteY67" fmla="*/ 10768 h 5526985"/>
                <a:gd name="connsiteX68" fmla="*/ 7814952 w 8090452"/>
                <a:gd name="connsiteY68" fmla="*/ 24641 h 5526985"/>
                <a:gd name="connsiteX69" fmla="*/ 7733472 w 8090452"/>
                <a:gd name="connsiteY69" fmla="*/ 99186 h 5526985"/>
                <a:gd name="connsiteX70" fmla="*/ 7673009 w 8090452"/>
                <a:gd name="connsiteY70" fmla="*/ 189672 h 5526985"/>
                <a:gd name="connsiteX71" fmla="*/ 7650128 w 8090452"/>
                <a:gd name="connsiteY71" fmla="*/ 261111 h 5526985"/>
                <a:gd name="connsiteX72" fmla="*/ 7643192 w 8090452"/>
                <a:gd name="connsiteY72" fmla="*/ 398394 h 5526985"/>
                <a:gd name="connsiteX73" fmla="*/ 7643192 w 8090452"/>
                <a:gd name="connsiteY73" fmla="*/ 696568 h 5526985"/>
                <a:gd name="connsiteX74" fmla="*/ 7673009 w 8090452"/>
                <a:gd name="connsiteY74" fmla="*/ 1094133 h 5526985"/>
                <a:gd name="connsiteX75" fmla="*/ 7712765 w 8090452"/>
                <a:gd name="connsiteY75" fmla="*/ 1521515 h 5526985"/>
                <a:gd name="connsiteX76" fmla="*/ 7722705 w 8090452"/>
                <a:gd name="connsiteY76" fmla="*/ 1929020 h 5526985"/>
                <a:gd name="connsiteX77" fmla="*/ 7782339 w 8090452"/>
                <a:gd name="connsiteY77" fmla="*/ 2495550 h 5526985"/>
                <a:gd name="connsiteX78" fmla="*/ 7802218 w 8090452"/>
                <a:gd name="connsiteY78" fmla="*/ 2853359 h 5526985"/>
                <a:gd name="connsiteX79" fmla="*/ 7802218 w 8090452"/>
                <a:gd name="connsiteY79" fmla="*/ 3181350 h 5526985"/>
                <a:gd name="connsiteX80" fmla="*/ 7792279 w 8090452"/>
                <a:gd name="connsiteY80" fmla="*/ 3578915 h 5526985"/>
                <a:gd name="connsiteX81" fmla="*/ 7700135 w 8090452"/>
                <a:gd name="connsiteY81" fmla="*/ 4133023 h 5526985"/>
                <a:gd name="connsiteX82" fmla="*/ 7663070 w 8090452"/>
                <a:gd name="connsiteY82" fmla="*/ 4294533 h 5526985"/>
                <a:gd name="connsiteX83" fmla="*/ 7592978 w 8090452"/>
                <a:gd name="connsiteY83" fmla="*/ 4375911 h 5526985"/>
                <a:gd name="connsiteX84" fmla="*/ 7509635 w 8090452"/>
                <a:gd name="connsiteY84" fmla="*/ 4442586 h 5526985"/>
                <a:gd name="connsiteX85" fmla="*/ 7394713 w 8090452"/>
                <a:gd name="connsiteY85" fmla="*/ 4533072 h 5526985"/>
                <a:gd name="connsiteX86" fmla="*/ 7178641 w 8090452"/>
                <a:gd name="connsiteY86" fmla="*/ 4644992 h 5526985"/>
                <a:gd name="connsiteX87" fmla="*/ 7017026 w 8090452"/>
                <a:gd name="connsiteY87" fmla="*/ 4711976 h 5526985"/>
                <a:gd name="connsiteX88" fmla="*/ 6930991 w 8090452"/>
                <a:gd name="connsiteY88" fmla="*/ 4749767 h 5526985"/>
                <a:gd name="connsiteX89" fmla="*/ 6818244 w 8090452"/>
                <a:gd name="connsiteY89" fmla="*/ 4771611 h 5526985"/>
                <a:gd name="connsiteX90" fmla="*/ 6716678 w 8090452"/>
                <a:gd name="connsiteY90" fmla="*/ 4745004 h 5526985"/>
                <a:gd name="connsiteX91" fmla="*/ 6579705 w 8090452"/>
                <a:gd name="connsiteY91" fmla="*/ 4702037 h 5526985"/>
                <a:gd name="connsiteX92" fmla="*/ 6778487 w 8090452"/>
                <a:gd name="connsiteY92" fmla="*/ 4374046 h 5526985"/>
                <a:gd name="connsiteX93" fmla="*/ 6997148 w 8090452"/>
                <a:gd name="connsiteY93" fmla="*/ 3747881 h 5526985"/>
                <a:gd name="connsiteX94" fmla="*/ 6977270 w 8090452"/>
                <a:gd name="connsiteY94" fmla="*/ 3400011 h 5526985"/>
                <a:gd name="connsiteX95" fmla="*/ 6917635 w 8090452"/>
                <a:gd name="connsiteY95" fmla="*/ 2753968 h 5526985"/>
                <a:gd name="connsiteX96" fmla="*/ 6848061 w 8090452"/>
                <a:gd name="connsiteY96" fmla="*/ 2406098 h 5526985"/>
                <a:gd name="connsiteX97" fmla="*/ 6788426 w 8090452"/>
                <a:gd name="connsiteY97" fmla="*/ 2048289 h 5526985"/>
                <a:gd name="connsiteX98" fmla="*/ 6748670 w 8090452"/>
                <a:gd name="connsiteY98" fmla="*/ 1730237 h 5526985"/>
                <a:gd name="connsiteX99" fmla="*/ 6748670 w 8090452"/>
                <a:gd name="connsiteY99" fmla="*/ 1173646 h 5526985"/>
                <a:gd name="connsiteX100" fmla="*/ 6748670 w 8090452"/>
                <a:gd name="connsiteY100" fmla="*/ 666750 h 5526985"/>
                <a:gd name="connsiteX101" fmla="*/ 6798365 w 8090452"/>
                <a:gd name="connsiteY101" fmla="*/ 430179 h 5526985"/>
                <a:gd name="connsiteX102" fmla="*/ 6835741 w 8090452"/>
                <a:gd name="connsiteY102" fmla="*/ 351598 h 5526985"/>
                <a:gd name="connsiteX103" fmla="*/ 6867939 w 8090452"/>
                <a:gd name="connsiteY103" fmla="*/ 272808 h 5526985"/>
                <a:gd name="connsiteX104" fmla="*/ 6876222 w 8090452"/>
                <a:gd name="connsiteY104" fmla="*/ 132523 h 5526985"/>
                <a:gd name="connsiteX105" fmla="*/ 6875498 w 8090452"/>
                <a:gd name="connsiteY105" fmla="*/ 76718 h 5526985"/>
                <a:gd name="connsiteX0" fmla="*/ 6875498 w 8090452"/>
                <a:gd name="connsiteY0" fmla="*/ 76718 h 5526985"/>
                <a:gd name="connsiteX1" fmla="*/ 6845266 w 8090452"/>
                <a:gd name="connsiteY1" fmla="*/ 20604 h 5526985"/>
                <a:gd name="connsiteX2" fmla="*/ 6783353 w 8090452"/>
                <a:gd name="connsiteY2" fmla="*/ 6317 h 5526985"/>
                <a:gd name="connsiteX3" fmla="*/ 6677956 w 8090452"/>
                <a:gd name="connsiteY3" fmla="*/ 0 h 5526985"/>
                <a:gd name="connsiteX4" fmla="*/ 6589644 w 8090452"/>
                <a:gd name="connsiteY4" fmla="*/ 50524 h 5526985"/>
                <a:gd name="connsiteX5" fmla="*/ 6538085 w 8090452"/>
                <a:gd name="connsiteY5" fmla="*/ 134904 h 5526985"/>
                <a:gd name="connsiteX6" fmla="*/ 6487871 w 8090452"/>
                <a:gd name="connsiteY6" fmla="*/ 275500 h 5526985"/>
                <a:gd name="connsiteX7" fmla="*/ 6440557 w 8090452"/>
                <a:gd name="connsiteY7" fmla="*/ 477907 h 5526985"/>
                <a:gd name="connsiteX8" fmla="*/ 6390861 w 8090452"/>
                <a:gd name="connsiteY8" fmla="*/ 746263 h 5526985"/>
                <a:gd name="connsiteX9" fmla="*/ 6380922 w 8090452"/>
                <a:gd name="connsiteY9" fmla="*/ 1064315 h 5526985"/>
                <a:gd name="connsiteX10" fmla="*/ 6420679 w 8090452"/>
                <a:gd name="connsiteY10" fmla="*/ 1352550 h 5526985"/>
                <a:gd name="connsiteX11" fmla="*/ 6470374 w 8090452"/>
                <a:gd name="connsiteY11" fmla="*/ 1660663 h 5526985"/>
                <a:gd name="connsiteX12" fmla="*/ 6500192 w 8090452"/>
                <a:gd name="connsiteY12" fmla="*/ 1919081 h 5526985"/>
                <a:gd name="connsiteX13" fmla="*/ 6569765 w 8090452"/>
                <a:gd name="connsiteY13" fmla="*/ 2306707 h 5526985"/>
                <a:gd name="connsiteX14" fmla="*/ 6579705 w 8090452"/>
                <a:gd name="connsiteY14" fmla="*/ 2803663 h 5526985"/>
                <a:gd name="connsiteX15" fmla="*/ 6510131 w 8090452"/>
                <a:gd name="connsiteY15" fmla="*/ 3887029 h 5526985"/>
                <a:gd name="connsiteX16" fmla="*/ 6380922 w 8090452"/>
                <a:gd name="connsiteY16" fmla="*/ 4324350 h 5526985"/>
                <a:gd name="connsiteX17" fmla="*/ 6013174 w 8090452"/>
                <a:gd name="connsiteY17" fmla="*/ 4761672 h 5526985"/>
                <a:gd name="connsiteX18" fmla="*/ 5645426 w 8090452"/>
                <a:gd name="connsiteY18" fmla="*/ 4721916 h 5526985"/>
                <a:gd name="connsiteX19" fmla="*/ 5367131 w 8090452"/>
                <a:gd name="connsiteY19" fmla="*/ 4662282 h 5526985"/>
                <a:gd name="connsiteX20" fmla="*/ 5098774 w 8090452"/>
                <a:gd name="connsiteY20" fmla="*/ 4612584 h 5526985"/>
                <a:gd name="connsiteX21" fmla="*/ 4581940 w 8090452"/>
                <a:gd name="connsiteY21" fmla="*/ 4682159 h 5526985"/>
                <a:gd name="connsiteX22" fmla="*/ 3627783 w 8090452"/>
                <a:gd name="connsiteY22" fmla="*/ 4702037 h 5526985"/>
                <a:gd name="connsiteX23" fmla="*/ 2941983 w 8090452"/>
                <a:gd name="connsiteY23" fmla="*/ 4692098 h 5526985"/>
                <a:gd name="connsiteX24" fmla="*/ 2494722 w 8090452"/>
                <a:gd name="connsiteY24" fmla="*/ 4781550 h 5526985"/>
                <a:gd name="connsiteX25" fmla="*/ 1938131 w 8090452"/>
                <a:gd name="connsiteY25" fmla="*/ 4841184 h 5526985"/>
                <a:gd name="connsiteX26" fmla="*/ 1143000 w 8090452"/>
                <a:gd name="connsiteY26" fmla="*/ 4990272 h 5526985"/>
                <a:gd name="connsiteX27" fmla="*/ 824949 w 8090452"/>
                <a:gd name="connsiteY27" fmla="*/ 5049907 h 5526985"/>
                <a:gd name="connsiteX28" fmla="*/ 367747 w 8090452"/>
                <a:gd name="connsiteY28" fmla="*/ 5288447 h 5526985"/>
                <a:gd name="connsiteX29" fmla="*/ 0 w 8090452"/>
                <a:gd name="connsiteY29" fmla="*/ 5447472 h 5526985"/>
                <a:gd name="connsiteX30" fmla="*/ 19877 w 8090452"/>
                <a:gd name="connsiteY30" fmla="*/ 5526985 h 5526985"/>
                <a:gd name="connsiteX31" fmla="*/ 208722 w 8090452"/>
                <a:gd name="connsiteY31" fmla="*/ 5407716 h 5526985"/>
                <a:gd name="connsiteX32" fmla="*/ 616226 w 8090452"/>
                <a:gd name="connsiteY32" fmla="*/ 5198994 h 5526985"/>
                <a:gd name="connsiteX33" fmla="*/ 894522 w 8090452"/>
                <a:gd name="connsiteY33" fmla="*/ 5079724 h 5526985"/>
                <a:gd name="connsiteX34" fmla="*/ 1302026 w 8090452"/>
                <a:gd name="connsiteY34" fmla="*/ 4990273 h 5526985"/>
                <a:gd name="connsiteX35" fmla="*/ 1739348 w 8090452"/>
                <a:gd name="connsiteY35" fmla="*/ 4930637 h 5526985"/>
                <a:gd name="connsiteX36" fmla="*/ 2166731 w 8090452"/>
                <a:gd name="connsiteY36" fmla="*/ 4861064 h 5526985"/>
                <a:gd name="connsiteX37" fmla="*/ 2395331 w 8090452"/>
                <a:gd name="connsiteY37" fmla="*/ 4831247 h 5526985"/>
                <a:gd name="connsiteX38" fmla="*/ 2733260 w 8090452"/>
                <a:gd name="connsiteY38" fmla="*/ 4771612 h 5526985"/>
                <a:gd name="connsiteX39" fmla="*/ 2912165 w 8090452"/>
                <a:gd name="connsiteY39" fmla="*/ 4751734 h 5526985"/>
                <a:gd name="connsiteX40" fmla="*/ 3150705 w 8090452"/>
                <a:gd name="connsiteY40" fmla="*/ 4751734 h 5526985"/>
                <a:gd name="connsiteX41" fmla="*/ 3637722 w 8090452"/>
                <a:gd name="connsiteY41" fmla="*/ 4761671 h 5526985"/>
                <a:gd name="connsiteX42" fmla="*/ 4025347 w 8090452"/>
                <a:gd name="connsiteY42" fmla="*/ 4731855 h 5526985"/>
                <a:gd name="connsiteX43" fmla="*/ 4572001 w 8090452"/>
                <a:gd name="connsiteY43" fmla="*/ 4731855 h 5526985"/>
                <a:gd name="connsiteX44" fmla="*/ 4800600 w 8090452"/>
                <a:gd name="connsiteY44" fmla="*/ 4731855 h 5526985"/>
                <a:gd name="connsiteX45" fmla="*/ 5059018 w 8090452"/>
                <a:gd name="connsiteY45" fmla="*/ 4702038 h 5526985"/>
                <a:gd name="connsiteX46" fmla="*/ 5436705 w 8090452"/>
                <a:gd name="connsiteY46" fmla="*/ 4771611 h 5526985"/>
                <a:gd name="connsiteX47" fmla="*/ 5854147 w 8090452"/>
                <a:gd name="connsiteY47" fmla="*/ 4890881 h 5526985"/>
                <a:gd name="connsiteX48" fmla="*/ 6082230 w 8090452"/>
                <a:gd name="connsiteY48" fmla="*/ 4915935 h 5526985"/>
                <a:gd name="connsiteX49" fmla="*/ 6247572 w 8090452"/>
                <a:gd name="connsiteY49" fmla="*/ 4940267 h 5526985"/>
                <a:gd name="connsiteX50" fmla="*/ 6629399 w 8090452"/>
                <a:gd name="connsiteY50" fmla="*/ 5010150 h 5526985"/>
                <a:gd name="connsiteX51" fmla="*/ 6797641 w 8090452"/>
                <a:gd name="connsiteY51" fmla="*/ 5054567 h 5526985"/>
                <a:gd name="connsiteX52" fmla="*/ 6987210 w 8090452"/>
                <a:gd name="connsiteY52" fmla="*/ 5089663 h 5526985"/>
                <a:gd name="connsiteX53" fmla="*/ 7623313 w 8090452"/>
                <a:gd name="connsiteY53" fmla="*/ 4940576 h 5526985"/>
                <a:gd name="connsiteX54" fmla="*/ 7812157 w 8090452"/>
                <a:gd name="connsiteY54" fmla="*/ 4861063 h 5526985"/>
                <a:gd name="connsiteX55" fmla="*/ 7928632 w 8090452"/>
                <a:gd name="connsiteY55" fmla="*/ 4719121 h 5526985"/>
                <a:gd name="connsiteX56" fmla="*/ 8010940 w 8090452"/>
                <a:gd name="connsiteY56" fmla="*/ 4570861 h 5526985"/>
                <a:gd name="connsiteX57" fmla="*/ 8080513 w 8090452"/>
                <a:gd name="connsiteY57" fmla="*/ 4195143 h 5526985"/>
                <a:gd name="connsiteX58" fmla="*/ 8090452 w 8090452"/>
                <a:gd name="connsiteY58" fmla="*/ 3916846 h 5526985"/>
                <a:gd name="connsiteX59" fmla="*/ 8080513 w 8090452"/>
                <a:gd name="connsiteY59" fmla="*/ 3439768 h 5526985"/>
                <a:gd name="connsiteX60" fmla="*/ 7961244 w 8090452"/>
                <a:gd name="connsiteY60" fmla="*/ 2485611 h 5526985"/>
                <a:gd name="connsiteX61" fmla="*/ 7961244 w 8090452"/>
                <a:gd name="connsiteY61" fmla="*/ 1839568 h 5526985"/>
                <a:gd name="connsiteX62" fmla="*/ 7951305 w 8090452"/>
                <a:gd name="connsiteY62" fmla="*/ 1282976 h 5526985"/>
                <a:gd name="connsiteX63" fmla="*/ 7951305 w 8090452"/>
                <a:gd name="connsiteY63" fmla="*/ 776081 h 5526985"/>
                <a:gd name="connsiteX64" fmla="*/ 7981122 w 8090452"/>
                <a:gd name="connsiteY64" fmla="*/ 398394 h 5526985"/>
                <a:gd name="connsiteX65" fmla="*/ 7981122 w 8090452"/>
                <a:gd name="connsiteY65" fmla="*/ 110159 h 5526985"/>
                <a:gd name="connsiteX66" fmla="*/ 7971597 w 8090452"/>
                <a:gd name="connsiteY66" fmla="*/ 51561 h 5526985"/>
                <a:gd name="connsiteX67" fmla="*/ 7941365 w 8090452"/>
                <a:gd name="connsiteY67" fmla="*/ 10768 h 5526985"/>
                <a:gd name="connsiteX68" fmla="*/ 7857297 w 8090452"/>
                <a:gd name="connsiteY68" fmla="*/ 6317 h 5526985"/>
                <a:gd name="connsiteX69" fmla="*/ 7814952 w 8090452"/>
                <a:gd name="connsiteY69" fmla="*/ 24641 h 5526985"/>
                <a:gd name="connsiteX70" fmla="*/ 7733472 w 8090452"/>
                <a:gd name="connsiteY70" fmla="*/ 99186 h 5526985"/>
                <a:gd name="connsiteX71" fmla="*/ 7673009 w 8090452"/>
                <a:gd name="connsiteY71" fmla="*/ 189672 h 5526985"/>
                <a:gd name="connsiteX72" fmla="*/ 7650128 w 8090452"/>
                <a:gd name="connsiteY72" fmla="*/ 261111 h 5526985"/>
                <a:gd name="connsiteX73" fmla="*/ 7643192 w 8090452"/>
                <a:gd name="connsiteY73" fmla="*/ 398394 h 5526985"/>
                <a:gd name="connsiteX74" fmla="*/ 7643192 w 8090452"/>
                <a:gd name="connsiteY74" fmla="*/ 696568 h 5526985"/>
                <a:gd name="connsiteX75" fmla="*/ 7673009 w 8090452"/>
                <a:gd name="connsiteY75" fmla="*/ 1094133 h 5526985"/>
                <a:gd name="connsiteX76" fmla="*/ 7712765 w 8090452"/>
                <a:gd name="connsiteY76" fmla="*/ 1521515 h 5526985"/>
                <a:gd name="connsiteX77" fmla="*/ 7722705 w 8090452"/>
                <a:gd name="connsiteY77" fmla="*/ 1929020 h 5526985"/>
                <a:gd name="connsiteX78" fmla="*/ 7782339 w 8090452"/>
                <a:gd name="connsiteY78" fmla="*/ 2495550 h 5526985"/>
                <a:gd name="connsiteX79" fmla="*/ 7802218 w 8090452"/>
                <a:gd name="connsiteY79" fmla="*/ 2853359 h 5526985"/>
                <a:gd name="connsiteX80" fmla="*/ 7802218 w 8090452"/>
                <a:gd name="connsiteY80" fmla="*/ 3181350 h 5526985"/>
                <a:gd name="connsiteX81" fmla="*/ 7792279 w 8090452"/>
                <a:gd name="connsiteY81" fmla="*/ 3578915 h 5526985"/>
                <a:gd name="connsiteX82" fmla="*/ 7700135 w 8090452"/>
                <a:gd name="connsiteY82" fmla="*/ 4133023 h 5526985"/>
                <a:gd name="connsiteX83" fmla="*/ 7663070 w 8090452"/>
                <a:gd name="connsiteY83" fmla="*/ 4294533 h 5526985"/>
                <a:gd name="connsiteX84" fmla="*/ 7592978 w 8090452"/>
                <a:gd name="connsiteY84" fmla="*/ 4375911 h 5526985"/>
                <a:gd name="connsiteX85" fmla="*/ 7509635 w 8090452"/>
                <a:gd name="connsiteY85" fmla="*/ 4442586 h 5526985"/>
                <a:gd name="connsiteX86" fmla="*/ 7394713 w 8090452"/>
                <a:gd name="connsiteY86" fmla="*/ 4533072 h 5526985"/>
                <a:gd name="connsiteX87" fmla="*/ 7178641 w 8090452"/>
                <a:gd name="connsiteY87" fmla="*/ 4644992 h 5526985"/>
                <a:gd name="connsiteX88" fmla="*/ 7017026 w 8090452"/>
                <a:gd name="connsiteY88" fmla="*/ 4711976 h 5526985"/>
                <a:gd name="connsiteX89" fmla="*/ 6930991 w 8090452"/>
                <a:gd name="connsiteY89" fmla="*/ 4749767 h 5526985"/>
                <a:gd name="connsiteX90" fmla="*/ 6818244 w 8090452"/>
                <a:gd name="connsiteY90" fmla="*/ 4771611 h 5526985"/>
                <a:gd name="connsiteX91" fmla="*/ 6716678 w 8090452"/>
                <a:gd name="connsiteY91" fmla="*/ 4745004 h 5526985"/>
                <a:gd name="connsiteX92" fmla="*/ 6579705 w 8090452"/>
                <a:gd name="connsiteY92" fmla="*/ 4702037 h 5526985"/>
                <a:gd name="connsiteX93" fmla="*/ 6778487 w 8090452"/>
                <a:gd name="connsiteY93" fmla="*/ 4374046 h 5526985"/>
                <a:gd name="connsiteX94" fmla="*/ 6997148 w 8090452"/>
                <a:gd name="connsiteY94" fmla="*/ 3747881 h 5526985"/>
                <a:gd name="connsiteX95" fmla="*/ 6977270 w 8090452"/>
                <a:gd name="connsiteY95" fmla="*/ 3400011 h 5526985"/>
                <a:gd name="connsiteX96" fmla="*/ 6917635 w 8090452"/>
                <a:gd name="connsiteY96" fmla="*/ 2753968 h 5526985"/>
                <a:gd name="connsiteX97" fmla="*/ 6848061 w 8090452"/>
                <a:gd name="connsiteY97" fmla="*/ 2406098 h 5526985"/>
                <a:gd name="connsiteX98" fmla="*/ 6788426 w 8090452"/>
                <a:gd name="connsiteY98" fmla="*/ 2048289 h 5526985"/>
                <a:gd name="connsiteX99" fmla="*/ 6748670 w 8090452"/>
                <a:gd name="connsiteY99" fmla="*/ 1730237 h 5526985"/>
                <a:gd name="connsiteX100" fmla="*/ 6748670 w 8090452"/>
                <a:gd name="connsiteY100" fmla="*/ 1173646 h 5526985"/>
                <a:gd name="connsiteX101" fmla="*/ 6748670 w 8090452"/>
                <a:gd name="connsiteY101" fmla="*/ 666750 h 5526985"/>
                <a:gd name="connsiteX102" fmla="*/ 6798365 w 8090452"/>
                <a:gd name="connsiteY102" fmla="*/ 430179 h 5526985"/>
                <a:gd name="connsiteX103" fmla="*/ 6835741 w 8090452"/>
                <a:gd name="connsiteY103" fmla="*/ 351598 h 5526985"/>
                <a:gd name="connsiteX104" fmla="*/ 6867939 w 8090452"/>
                <a:gd name="connsiteY104" fmla="*/ 272808 h 5526985"/>
                <a:gd name="connsiteX105" fmla="*/ 6876222 w 8090452"/>
                <a:gd name="connsiteY105" fmla="*/ 132523 h 5526985"/>
                <a:gd name="connsiteX106" fmla="*/ 6875498 w 8090452"/>
                <a:gd name="connsiteY106" fmla="*/ 76718 h 5526985"/>
                <a:gd name="connsiteX0" fmla="*/ 6875498 w 8090452"/>
                <a:gd name="connsiteY0" fmla="*/ 76718 h 5526985"/>
                <a:gd name="connsiteX1" fmla="*/ 6845266 w 8090452"/>
                <a:gd name="connsiteY1" fmla="*/ 20604 h 5526985"/>
                <a:gd name="connsiteX2" fmla="*/ 6783353 w 8090452"/>
                <a:gd name="connsiteY2" fmla="*/ 6317 h 5526985"/>
                <a:gd name="connsiteX3" fmla="*/ 6677956 w 8090452"/>
                <a:gd name="connsiteY3" fmla="*/ 0 h 5526985"/>
                <a:gd name="connsiteX4" fmla="*/ 6589644 w 8090452"/>
                <a:gd name="connsiteY4" fmla="*/ 50524 h 5526985"/>
                <a:gd name="connsiteX5" fmla="*/ 6538085 w 8090452"/>
                <a:gd name="connsiteY5" fmla="*/ 134904 h 5526985"/>
                <a:gd name="connsiteX6" fmla="*/ 6487871 w 8090452"/>
                <a:gd name="connsiteY6" fmla="*/ 275500 h 5526985"/>
                <a:gd name="connsiteX7" fmla="*/ 6440557 w 8090452"/>
                <a:gd name="connsiteY7" fmla="*/ 477907 h 5526985"/>
                <a:gd name="connsiteX8" fmla="*/ 6390861 w 8090452"/>
                <a:gd name="connsiteY8" fmla="*/ 746263 h 5526985"/>
                <a:gd name="connsiteX9" fmla="*/ 6380922 w 8090452"/>
                <a:gd name="connsiteY9" fmla="*/ 1064315 h 5526985"/>
                <a:gd name="connsiteX10" fmla="*/ 6420679 w 8090452"/>
                <a:gd name="connsiteY10" fmla="*/ 1352550 h 5526985"/>
                <a:gd name="connsiteX11" fmla="*/ 6470374 w 8090452"/>
                <a:gd name="connsiteY11" fmla="*/ 1660663 h 5526985"/>
                <a:gd name="connsiteX12" fmla="*/ 6500192 w 8090452"/>
                <a:gd name="connsiteY12" fmla="*/ 1919081 h 5526985"/>
                <a:gd name="connsiteX13" fmla="*/ 6569765 w 8090452"/>
                <a:gd name="connsiteY13" fmla="*/ 2306707 h 5526985"/>
                <a:gd name="connsiteX14" fmla="*/ 6579705 w 8090452"/>
                <a:gd name="connsiteY14" fmla="*/ 2803663 h 5526985"/>
                <a:gd name="connsiteX15" fmla="*/ 6510131 w 8090452"/>
                <a:gd name="connsiteY15" fmla="*/ 3887029 h 5526985"/>
                <a:gd name="connsiteX16" fmla="*/ 6380922 w 8090452"/>
                <a:gd name="connsiteY16" fmla="*/ 4324350 h 5526985"/>
                <a:gd name="connsiteX17" fmla="*/ 6013174 w 8090452"/>
                <a:gd name="connsiteY17" fmla="*/ 4761672 h 5526985"/>
                <a:gd name="connsiteX18" fmla="*/ 5645426 w 8090452"/>
                <a:gd name="connsiteY18" fmla="*/ 4721916 h 5526985"/>
                <a:gd name="connsiteX19" fmla="*/ 5367131 w 8090452"/>
                <a:gd name="connsiteY19" fmla="*/ 4662282 h 5526985"/>
                <a:gd name="connsiteX20" fmla="*/ 5098774 w 8090452"/>
                <a:gd name="connsiteY20" fmla="*/ 4612584 h 5526985"/>
                <a:gd name="connsiteX21" fmla="*/ 4651514 w 8090452"/>
                <a:gd name="connsiteY21" fmla="*/ 4672220 h 5526985"/>
                <a:gd name="connsiteX22" fmla="*/ 3627783 w 8090452"/>
                <a:gd name="connsiteY22" fmla="*/ 4702037 h 5526985"/>
                <a:gd name="connsiteX23" fmla="*/ 2941983 w 8090452"/>
                <a:gd name="connsiteY23" fmla="*/ 4692098 h 5526985"/>
                <a:gd name="connsiteX24" fmla="*/ 2494722 w 8090452"/>
                <a:gd name="connsiteY24" fmla="*/ 4781550 h 5526985"/>
                <a:gd name="connsiteX25" fmla="*/ 1938131 w 8090452"/>
                <a:gd name="connsiteY25" fmla="*/ 4841184 h 5526985"/>
                <a:gd name="connsiteX26" fmla="*/ 1143000 w 8090452"/>
                <a:gd name="connsiteY26" fmla="*/ 4990272 h 5526985"/>
                <a:gd name="connsiteX27" fmla="*/ 824949 w 8090452"/>
                <a:gd name="connsiteY27" fmla="*/ 5049907 h 5526985"/>
                <a:gd name="connsiteX28" fmla="*/ 367747 w 8090452"/>
                <a:gd name="connsiteY28" fmla="*/ 5288447 h 5526985"/>
                <a:gd name="connsiteX29" fmla="*/ 0 w 8090452"/>
                <a:gd name="connsiteY29" fmla="*/ 5447472 h 5526985"/>
                <a:gd name="connsiteX30" fmla="*/ 19877 w 8090452"/>
                <a:gd name="connsiteY30" fmla="*/ 5526985 h 5526985"/>
                <a:gd name="connsiteX31" fmla="*/ 208722 w 8090452"/>
                <a:gd name="connsiteY31" fmla="*/ 5407716 h 5526985"/>
                <a:gd name="connsiteX32" fmla="*/ 616226 w 8090452"/>
                <a:gd name="connsiteY32" fmla="*/ 5198994 h 5526985"/>
                <a:gd name="connsiteX33" fmla="*/ 894522 w 8090452"/>
                <a:gd name="connsiteY33" fmla="*/ 5079724 h 5526985"/>
                <a:gd name="connsiteX34" fmla="*/ 1302026 w 8090452"/>
                <a:gd name="connsiteY34" fmla="*/ 4990273 h 5526985"/>
                <a:gd name="connsiteX35" fmla="*/ 1739348 w 8090452"/>
                <a:gd name="connsiteY35" fmla="*/ 4930637 h 5526985"/>
                <a:gd name="connsiteX36" fmla="*/ 2166731 w 8090452"/>
                <a:gd name="connsiteY36" fmla="*/ 4861064 h 5526985"/>
                <a:gd name="connsiteX37" fmla="*/ 2395331 w 8090452"/>
                <a:gd name="connsiteY37" fmla="*/ 4831247 h 5526985"/>
                <a:gd name="connsiteX38" fmla="*/ 2733260 w 8090452"/>
                <a:gd name="connsiteY38" fmla="*/ 4771612 h 5526985"/>
                <a:gd name="connsiteX39" fmla="*/ 2912165 w 8090452"/>
                <a:gd name="connsiteY39" fmla="*/ 4751734 h 5526985"/>
                <a:gd name="connsiteX40" fmla="*/ 3150705 w 8090452"/>
                <a:gd name="connsiteY40" fmla="*/ 4751734 h 5526985"/>
                <a:gd name="connsiteX41" fmla="*/ 3637722 w 8090452"/>
                <a:gd name="connsiteY41" fmla="*/ 4761671 h 5526985"/>
                <a:gd name="connsiteX42" fmla="*/ 4025347 w 8090452"/>
                <a:gd name="connsiteY42" fmla="*/ 4731855 h 5526985"/>
                <a:gd name="connsiteX43" fmla="*/ 4572001 w 8090452"/>
                <a:gd name="connsiteY43" fmla="*/ 4731855 h 5526985"/>
                <a:gd name="connsiteX44" fmla="*/ 4800600 w 8090452"/>
                <a:gd name="connsiteY44" fmla="*/ 4731855 h 5526985"/>
                <a:gd name="connsiteX45" fmla="*/ 5059018 w 8090452"/>
                <a:gd name="connsiteY45" fmla="*/ 4702038 h 5526985"/>
                <a:gd name="connsiteX46" fmla="*/ 5436705 w 8090452"/>
                <a:gd name="connsiteY46" fmla="*/ 4771611 h 5526985"/>
                <a:gd name="connsiteX47" fmla="*/ 5854147 w 8090452"/>
                <a:gd name="connsiteY47" fmla="*/ 4890881 h 5526985"/>
                <a:gd name="connsiteX48" fmla="*/ 6082230 w 8090452"/>
                <a:gd name="connsiteY48" fmla="*/ 4915935 h 5526985"/>
                <a:gd name="connsiteX49" fmla="*/ 6247572 w 8090452"/>
                <a:gd name="connsiteY49" fmla="*/ 4940267 h 5526985"/>
                <a:gd name="connsiteX50" fmla="*/ 6629399 w 8090452"/>
                <a:gd name="connsiteY50" fmla="*/ 5010150 h 5526985"/>
                <a:gd name="connsiteX51" fmla="*/ 6797641 w 8090452"/>
                <a:gd name="connsiteY51" fmla="*/ 5054567 h 5526985"/>
                <a:gd name="connsiteX52" fmla="*/ 6987210 w 8090452"/>
                <a:gd name="connsiteY52" fmla="*/ 5089663 h 5526985"/>
                <a:gd name="connsiteX53" fmla="*/ 7623313 w 8090452"/>
                <a:gd name="connsiteY53" fmla="*/ 4940576 h 5526985"/>
                <a:gd name="connsiteX54" fmla="*/ 7812157 w 8090452"/>
                <a:gd name="connsiteY54" fmla="*/ 4861063 h 5526985"/>
                <a:gd name="connsiteX55" fmla="*/ 7928632 w 8090452"/>
                <a:gd name="connsiteY55" fmla="*/ 4719121 h 5526985"/>
                <a:gd name="connsiteX56" fmla="*/ 8010940 w 8090452"/>
                <a:gd name="connsiteY56" fmla="*/ 4570861 h 5526985"/>
                <a:gd name="connsiteX57" fmla="*/ 8080513 w 8090452"/>
                <a:gd name="connsiteY57" fmla="*/ 4195143 h 5526985"/>
                <a:gd name="connsiteX58" fmla="*/ 8090452 w 8090452"/>
                <a:gd name="connsiteY58" fmla="*/ 3916846 h 5526985"/>
                <a:gd name="connsiteX59" fmla="*/ 8080513 w 8090452"/>
                <a:gd name="connsiteY59" fmla="*/ 3439768 h 5526985"/>
                <a:gd name="connsiteX60" fmla="*/ 7961244 w 8090452"/>
                <a:gd name="connsiteY60" fmla="*/ 2485611 h 5526985"/>
                <a:gd name="connsiteX61" fmla="*/ 7961244 w 8090452"/>
                <a:gd name="connsiteY61" fmla="*/ 1839568 h 5526985"/>
                <a:gd name="connsiteX62" fmla="*/ 7951305 w 8090452"/>
                <a:gd name="connsiteY62" fmla="*/ 1282976 h 5526985"/>
                <a:gd name="connsiteX63" fmla="*/ 7951305 w 8090452"/>
                <a:gd name="connsiteY63" fmla="*/ 776081 h 5526985"/>
                <a:gd name="connsiteX64" fmla="*/ 7981122 w 8090452"/>
                <a:gd name="connsiteY64" fmla="*/ 398394 h 5526985"/>
                <a:gd name="connsiteX65" fmla="*/ 7981122 w 8090452"/>
                <a:gd name="connsiteY65" fmla="*/ 110159 h 5526985"/>
                <a:gd name="connsiteX66" fmla="*/ 7971597 w 8090452"/>
                <a:gd name="connsiteY66" fmla="*/ 51561 h 5526985"/>
                <a:gd name="connsiteX67" fmla="*/ 7941365 w 8090452"/>
                <a:gd name="connsiteY67" fmla="*/ 10768 h 5526985"/>
                <a:gd name="connsiteX68" fmla="*/ 7857297 w 8090452"/>
                <a:gd name="connsiteY68" fmla="*/ 6317 h 5526985"/>
                <a:gd name="connsiteX69" fmla="*/ 7814952 w 8090452"/>
                <a:gd name="connsiteY69" fmla="*/ 24641 h 5526985"/>
                <a:gd name="connsiteX70" fmla="*/ 7733472 w 8090452"/>
                <a:gd name="connsiteY70" fmla="*/ 99186 h 5526985"/>
                <a:gd name="connsiteX71" fmla="*/ 7673009 w 8090452"/>
                <a:gd name="connsiteY71" fmla="*/ 189672 h 5526985"/>
                <a:gd name="connsiteX72" fmla="*/ 7650128 w 8090452"/>
                <a:gd name="connsiteY72" fmla="*/ 261111 h 5526985"/>
                <a:gd name="connsiteX73" fmla="*/ 7643192 w 8090452"/>
                <a:gd name="connsiteY73" fmla="*/ 398394 h 5526985"/>
                <a:gd name="connsiteX74" fmla="*/ 7643192 w 8090452"/>
                <a:gd name="connsiteY74" fmla="*/ 696568 h 5526985"/>
                <a:gd name="connsiteX75" fmla="*/ 7673009 w 8090452"/>
                <a:gd name="connsiteY75" fmla="*/ 1094133 h 5526985"/>
                <a:gd name="connsiteX76" fmla="*/ 7712765 w 8090452"/>
                <a:gd name="connsiteY76" fmla="*/ 1521515 h 5526985"/>
                <a:gd name="connsiteX77" fmla="*/ 7722705 w 8090452"/>
                <a:gd name="connsiteY77" fmla="*/ 1929020 h 5526985"/>
                <a:gd name="connsiteX78" fmla="*/ 7782339 w 8090452"/>
                <a:gd name="connsiteY78" fmla="*/ 2495550 h 5526985"/>
                <a:gd name="connsiteX79" fmla="*/ 7802218 w 8090452"/>
                <a:gd name="connsiteY79" fmla="*/ 2853359 h 5526985"/>
                <a:gd name="connsiteX80" fmla="*/ 7802218 w 8090452"/>
                <a:gd name="connsiteY80" fmla="*/ 3181350 h 5526985"/>
                <a:gd name="connsiteX81" fmla="*/ 7792279 w 8090452"/>
                <a:gd name="connsiteY81" fmla="*/ 3578915 h 5526985"/>
                <a:gd name="connsiteX82" fmla="*/ 7700135 w 8090452"/>
                <a:gd name="connsiteY82" fmla="*/ 4133023 h 5526985"/>
                <a:gd name="connsiteX83" fmla="*/ 7663070 w 8090452"/>
                <a:gd name="connsiteY83" fmla="*/ 4294533 h 5526985"/>
                <a:gd name="connsiteX84" fmla="*/ 7592978 w 8090452"/>
                <a:gd name="connsiteY84" fmla="*/ 4375911 h 5526985"/>
                <a:gd name="connsiteX85" fmla="*/ 7509635 w 8090452"/>
                <a:gd name="connsiteY85" fmla="*/ 4442586 h 5526985"/>
                <a:gd name="connsiteX86" fmla="*/ 7394713 w 8090452"/>
                <a:gd name="connsiteY86" fmla="*/ 4533072 h 5526985"/>
                <a:gd name="connsiteX87" fmla="*/ 7178641 w 8090452"/>
                <a:gd name="connsiteY87" fmla="*/ 4644992 h 5526985"/>
                <a:gd name="connsiteX88" fmla="*/ 7017026 w 8090452"/>
                <a:gd name="connsiteY88" fmla="*/ 4711976 h 5526985"/>
                <a:gd name="connsiteX89" fmla="*/ 6930991 w 8090452"/>
                <a:gd name="connsiteY89" fmla="*/ 4749767 h 5526985"/>
                <a:gd name="connsiteX90" fmla="*/ 6818244 w 8090452"/>
                <a:gd name="connsiteY90" fmla="*/ 4771611 h 5526985"/>
                <a:gd name="connsiteX91" fmla="*/ 6716678 w 8090452"/>
                <a:gd name="connsiteY91" fmla="*/ 4745004 h 5526985"/>
                <a:gd name="connsiteX92" fmla="*/ 6579705 w 8090452"/>
                <a:gd name="connsiteY92" fmla="*/ 4702037 h 5526985"/>
                <a:gd name="connsiteX93" fmla="*/ 6778487 w 8090452"/>
                <a:gd name="connsiteY93" fmla="*/ 4374046 h 5526985"/>
                <a:gd name="connsiteX94" fmla="*/ 6997148 w 8090452"/>
                <a:gd name="connsiteY94" fmla="*/ 3747881 h 5526985"/>
                <a:gd name="connsiteX95" fmla="*/ 6977270 w 8090452"/>
                <a:gd name="connsiteY95" fmla="*/ 3400011 h 5526985"/>
                <a:gd name="connsiteX96" fmla="*/ 6917635 w 8090452"/>
                <a:gd name="connsiteY96" fmla="*/ 2753968 h 5526985"/>
                <a:gd name="connsiteX97" fmla="*/ 6848061 w 8090452"/>
                <a:gd name="connsiteY97" fmla="*/ 2406098 h 5526985"/>
                <a:gd name="connsiteX98" fmla="*/ 6788426 w 8090452"/>
                <a:gd name="connsiteY98" fmla="*/ 2048289 h 5526985"/>
                <a:gd name="connsiteX99" fmla="*/ 6748670 w 8090452"/>
                <a:gd name="connsiteY99" fmla="*/ 1730237 h 5526985"/>
                <a:gd name="connsiteX100" fmla="*/ 6748670 w 8090452"/>
                <a:gd name="connsiteY100" fmla="*/ 1173646 h 5526985"/>
                <a:gd name="connsiteX101" fmla="*/ 6748670 w 8090452"/>
                <a:gd name="connsiteY101" fmla="*/ 666750 h 5526985"/>
                <a:gd name="connsiteX102" fmla="*/ 6798365 w 8090452"/>
                <a:gd name="connsiteY102" fmla="*/ 430179 h 5526985"/>
                <a:gd name="connsiteX103" fmla="*/ 6835741 w 8090452"/>
                <a:gd name="connsiteY103" fmla="*/ 351598 h 5526985"/>
                <a:gd name="connsiteX104" fmla="*/ 6867939 w 8090452"/>
                <a:gd name="connsiteY104" fmla="*/ 272808 h 5526985"/>
                <a:gd name="connsiteX105" fmla="*/ 6876222 w 8090452"/>
                <a:gd name="connsiteY105" fmla="*/ 132523 h 5526985"/>
                <a:gd name="connsiteX106" fmla="*/ 6875498 w 8090452"/>
                <a:gd name="connsiteY106" fmla="*/ 76718 h 5526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Lst>
              <a:rect l="l" t="t" r="r" b="b"/>
              <a:pathLst>
                <a:path w="8090452" h="5526985">
                  <a:moveTo>
                    <a:pt x="6875498" y="76718"/>
                  </a:moveTo>
                  <a:cubicBezTo>
                    <a:pt x="6861004" y="34684"/>
                    <a:pt x="6861020" y="27972"/>
                    <a:pt x="6845266" y="20604"/>
                  </a:cubicBezTo>
                  <a:cubicBezTo>
                    <a:pt x="6829512" y="13236"/>
                    <a:pt x="6810047" y="11736"/>
                    <a:pt x="6783353" y="6317"/>
                  </a:cubicBezTo>
                  <a:lnTo>
                    <a:pt x="6677956" y="0"/>
                  </a:lnTo>
                  <a:lnTo>
                    <a:pt x="6589644" y="50524"/>
                  </a:lnTo>
                  <a:cubicBezTo>
                    <a:pt x="6572458" y="85001"/>
                    <a:pt x="6555271" y="100427"/>
                    <a:pt x="6538085" y="134904"/>
                  </a:cubicBezTo>
                  <a:lnTo>
                    <a:pt x="6487871" y="275500"/>
                  </a:lnTo>
                  <a:lnTo>
                    <a:pt x="6440557" y="477907"/>
                  </a:lnTo>
                  <a:lnTo>
                    <a:pt x="6390861" y="746263"/>
                  </a:lnTo>
                  <a:lnTo>
                    <a:pt x="6380922" y="1064315"/>
                  </a:lnTo>
                  <a:lnTo>
                    <a:pt x="6420679" y="1352550"/>
                  </a:lnTo>
                  <a:lnTo>
                    <a:pt x="6470374" y="1660663"/>
                  </a:lnTo>
                  <a:lnTo>
                    <a:pt x="6500192" y="1919081"/>
                  </a:lnTo>
                  <a:lnTo>
                    <a:pt x="6569765" y="2306707"/>
                  </a:lnTo>
                  <a:lnTo>
                    <a:pt x="6579705" y="2803663"/>
                  </a:lnTo>
                  <a:lnTo>
                    <a:pt x="6510131" y="3887029"/>
                  </a:lnTo>
                  <a:lnTo>
                    <a:pt x="6380922" y="4324350"/>
                  </a:lnTo>
                  <a:lnTo>
                    <a:pt x="6013174" y="4761672"/>
                  </a:lnTo>
                  <a:lnTo>
                    <a:pt x="5645426" y="4721916"/>
                  </a:lnTo>
                  <a:cubicBezTo>
                    <a:pt x="5546035" y="4721916"/>
                    <a:pt x="5466522" y="4662282"/>
                    <a:pt x="5367131" y="4662282"/>
                  </a:cubicBezTo>
                  <a:lnTo>
                    <a:pt x="5098774" y="4612584"/>
                  </a:lnTo>
                  <a:lnTo>
                    <a:pt x="4651514" y="4672220"/>
                  </a:lnTo>
                  <a:cubicBezTo>
                    <a:pt x="4399723" y="4652342"/>
                    <a:pt x="3912705" y="4698724"/>
                    <a:pt x="3627783" y="4702037"/>
                  </a:cubicBezTo>
                  <a:cubicBezTo>
                    <a:pt x="3342861" y="4705350"/>
                    <a:pt x="3130826" y="4678846"/>
                    <a:pt x="2941983" y="4692098"/>
                  </a:cubicBezTo>
                  <a:cubicBezTo>
                    <a:pt x="2753140" y="4705350"/>
                    <a:pt x="2703443" y="4708662"/>
                    <a:pt x="2494722" y="4781550"/>
                  </a:cubicBezTo>
                  <a:lnTo>
                    <a:pt x="1938131" y="4841184"/>
                  </a:lnTo>
                  <a:lnTo>
                    <a:pt x="1143000" y="4990272"/>
                  </a:lnTo>
                  <a:lnTo>
                    <a:pt x="824949" y="5049907"/>
                  </a:lnTo>
                  <a:lnTo>
                    <a:pt x="367747" y="5288447"/>
                  </a:lnTo>
                  <a:lnTo>
                    <a:pt x="0" y="5447472"/>
                  </a:lnTo>
                  <a:lnTo>
                    <a:pt x="19877" y="5526985"/>
                  </a:lnTo>
                  <a:lnTo>
                    <a:pt x="208722" y="5407716"/>
                  </a:lnTo>
                  <a:lnTo>
                    <a:pt x="616226" y="5198994"/>
                  </a:lnTo>
                  <a:cubicBezTo>
                    <a:pt x="718930" y="5169177"/>
                    <a:pt x="791818" y="5109541"/>
                    <a:pt x="894522" y="5079724"/>
                  </a:cubicBezTo>
                  <a:lnTo>
                    <a:pt x="1302026" y="4990273"/>
                  </a:lnTo>
                  <a:lnTo>
                    <a:pt x="1739348" y="4930637"/>
                  </a:lnTo>
                  <a:lnTo>
                    <a:pt x="2166731" y="4861064"/>
                  </a:lnTo>
                  <a:cubicBezTo>
                    <a:pt x="2294283" y="4857751"/>
                    <a:pt x="2282688" y="4841186"/>
                    <a:pt x="2395331" y="4831247"/>
                  </a:cubicBezTo>
                  <a:cubicBezTo>
                    <a:pt x="2507974" y="4821308"/>
                    <a:pt x="2647121" y="4784864"/>
                    <a:pt x="2733260" y="4771612"/>
                  </a:cubicBezTo>
                  <a:cubicBezTo>
                    <a:pt x="2819399" y="4758360"/>
                    <a:pt x="2859156" y="4750077"/>
                    <a:pt x="2912165" y="4751734"/>
                  </a:cubicBezTo>
                  <a:cubicBezTo>
                    <a:pt x="2965174" y="4753391"/>
                    <a:pt x="3067879" y="4745108"/>
                    <a:pt x="3150705" y="4751734"/>
                  </a:cubicBezTo>
                  <a:lnTo>
                    <a:pt x="3637722" y="4761671"/>
                  </a:lnTo>
                  <a:lnTo>
                    <a:pt x="4025347" y="4731855"/>
                  </a:lnTo>
                  <a:lnTo>
                    <a:pt x="4572001" y="4731855"/>
                  </a:lnTo>
                  <a:lnTo>
                    <a:pt x="4800600" y="4731855"/>
                  </a:lnTo>
                  <a:cubicBezTo>
                    <a:pt x="4810539" y="4728542"/>
                    <a:pt x="5049079" y="4705351"/>
                    <a:pt x="5059018" y="4702038"/>
                  </a:cubicBezTo>
                  <a:lnTo>
                    <a:pt x="5436705" y="4771611"/>
                  </a:lnTo>
                  <a:lnTo>
                    <a:pt x="5854147" y="4890881"/>
                  </a:lnTo>
                  <a:lnTo>
                    <a:pt x="6082230" y="4915935"/>
                  </a:lnTo>
                  <a:cubicBezTo>
                    <a:pt x="6148991" y="4920594"/>
                    <a:pt x="6182968" y="4925358"/>
                    <a:pt x="6247572" y="4940267"/>
                  </a:cubicBezTo>
                  <a:cubicBezTo>
                    <a:pt x="6312176" y="4955176"/>
                    <a:pt x="6537721" y="4991100"/>
                    <a:pt x="6629399" y="5010150"/>
                  </a:cubicBezTo>
                  <a:cubicBezTo>
                    <a:pt x="6721077" y="5029200"/>
                    <a:pt x="6738006" y="5041315"/>
                    <a:pt x="6797641" y="5054567"/>
                  </a:cubicBezTo>
                  <a:cubicBezTo>
                    <a:pt x="6857276" y="5067819"/>
                    <a:pt x="6874998" y="5080087"/>
                    <a:pt x="6987210" y="5089663"/>
                  </a:cubicBezTo>
                  <a:lnTo>
                    <a:pt x="7623313" y="4940576"/>
                  </a:lnTo>
                  <a:lnTo>
                    <a:pt x="7812157" y="4861063"/>
                  </a:lnTo>
                  <a:cubicBezTo>
                    <a:pt x="7898296" y="4801429"/>
                    <a:pt x="7887737" y="4795424"/>
                    <a:pt x="7928632" y="4719121"/>
                  </a:cubicBezTo>
                  <a:cubicBezTo>
                    <a:pt x="7956862" y="4667320"/>
                    <a:pt x="7975566" y="4634568"/>
                    <a:pt x="8010940" y="4570861"/>
                  </a:cubicBezTo>
                  <a:cubicBezTo>
                    <a:pt x="8064362" y="4379223"/>
                    <a:pt x="8069953" y="4336775"/>
                    <a:pt x="8080513" y="4195143"/>
                  </a:cubicBezTo>
                  <a:lnTo>
                    <a:pt x="8090452" y="3916846"/>
                  </a:lnTo>
                  <a:lnTo>
                    <a:pt x="8080513" y="3439768"/>
                  </a:lnTo>
                  <a:lnTo>
                    <a:pt x="7961244" y="2485611"/>
                  </a:lnTo>
                  <a:lnTo>
                    <a:pt x="7961244" y="1839568"/>
                  </a:lnTo>
                  <a:lnTo>
                    <a:pt x="7951305" y="1282976"/>
                  </a:lnTo>
                  <a:lnTo>
                    <a:pt x="7951305" y="776081"/>
                  </a:lnTo>
                  <a:lnTo>
                    <a:pt x="7981122" y="398394"/>
                  </a:lnTo>
                  <a:lnTo>
                    <a:pt x="7981122" y="110159"/>
                  </a:lnTo>
                  <a:cubicBezTo>
                    <a:pt x="7973978" y="90626"/>
                    <a:pt x="7978741" y="71094"/>
                    <a:pt x="7971597" y="51561"/>
                  </a:cubicBezTo>
                  <a:lnTo>
                    <a:pt x="7941365" y="10768"/>
                  </a:lnTo>
                  <a:cubicBezTo>
                    <a:pt x="7918899" y="13253"/>
                    <a:pt x="7879763" y="3832"/>
                    <a:pt x="7857297" y="6317"/>
                  </a:cubicBezTo>
                  <a:lnTo>
                    <a:pt x="7814952" y="24641"/>
                  </a:lnTo>
                  <a:cubicBezTo>
                    <a:pt x="7761599" y="62983"/>
                    <a:pt x="7763013" y="60844"/>
                    <a:pt x="7733472" y="99186"/>
                  </a:cubicBezTo>
                  <a:lnTo>
                    <a:pt x="7673009" y="189672"/>
                  </a:lnTo>
                  <a:cubicBezTo>
                    <a:pt x="7670145" y="207929"/>
                    <a:pt x="7652992" y="242854"/>
                    <a:pt x="7650128" y="261111"/>
                  </a:cubicBezTo>
                  <a:lnTo>
                    <a:pt x="7643192" y="398394"/>
                  </a:lnTo>
                  <a:lnTo>
                    <a:pt x="7643192" y="696568"/>
                  </a:lnTo>
                  <a:lnTo>
                    <a:pt x="7673009" y="1094133"/>
                  </a:lnTo>
                  <a:lnTo>
                    <a:pt x="7712765" y="1521515"/>
                  </a:lnTo>
                  <a:lnTo>
                    <a:pt x="7722705" y="1929020"/>
                  </a:lnTo>
                  <a:lnTo>
                    <a:pt x="7782339" y="2495550"/>
                  </a:lnTo>
                  <a:lnTo>
                    <a:pt x="7802218" y="2853359"/>
                  </a:lnTo>
                  <a:lnTo>
                    <a:pt x="7802218" y="3181350"/>
                  </a:lnTo>
                  <a:lnTo>
                    <a:pt x="7792279" y="3578915"/>
                  </a:lnTo>
                  <a:cubicBezTo>
                    <a:pt x="7756802" y="3768380"/>
                    <a:pt x="7735612" y="3943558"/>
                    <a:pt x="7700135" y="4133023"/>
                  </a:cubicBezTo>
                  <a:lnTo>
                    <a:pt x="7663070" y="4294533"/>
                  </a:lnTo>
                  <a:cubicBezTo>
                    <a:pt x="7644814" y="4331839"/>
                    <a:pt x="7618551" y="4351235"/>
                    <a:pt x="7592978" y="4375911"/>
                  </a:cubicBezTo>
                  <a:cubicBezTo>
                    <a:pt x="7567405" y="4400587"/>
                    <a:pt x="7542282" y="4413218"/>
                    <a:pt x="7509635" y="4442586"/>
                  </a:cubicBezTo>
                  <a:lnTo>
                    <a:pt x="7394713" y="4533072"/>
                  </a:lnTo>
                  <a:cubicBezTo>
                    <a:pt x="7310783" y="4571172"/>
                    <a:pt x="7262571" y="4606892"/>
                    <a:pt x="7178641" y="4644992"/>
                  </a:cubicBezTo>
                  <a:lnTo>
                    <a:pt x="7017026" y="4711976"/>
                  </a:lnTo>
                  <a:cubicBezTo>
                    <a:pt x="6982791" y="4722985"/>
                    <a:pt x="6965226" y="4738758"/>
                    <a:pt x="6930991" y="4749767"/>
                  </a:cubicBezTo>
                  <a:lnTo>
                    <a:pt x="6818244" y="4771611"/>
                  </a:lnTo>
                  <a:cubicBezTo>
                    <a:pt x="6789945" y="4761948"/>
                    <a:pt x="6744977" y="4754667"/>
                    <a:pt x="6716678" y="4745004"/>
                  </a:cubicBezTo>
                  <a:lnTo>
                    <a:pt x="6579705" y="4702037"/>
                  </a:lnTo>
                  <a:lnTo>
                    <a:pt x="6778487" y="4374046"/>
                  </a:lnTo>
                  <a:lnTo>
                    <a:pt x="6997148" y="3747881"/>
                  </a:lnTo>
                  <a:lnTo>
                    <a:pt x="6977270" y="3400011"/>
                  </a:lnTo>
                  <a:lnTo>
                    <a:pt x="6917635" y="2753968"/>
                  </a:lnTo>
                  <a:lnTo>
                    <a:pt x="6848061" y="2406098"/>
                  </a:lnTo>
                  <a:lnTo>
                    <a:pt x="6788426" y="2048289"/>
                  </a:lnTo>
                  <a:lnTo>
                    <a:pt x="6748670" y="1730237"/>
                  </a:lnTo>
                  <a:lnTo>
                    <a:pt x="6748670" y="1173646"/>
                  </a:lnTo>
                  <a:lnTo>
                    <a:pt x="6748670" y="666750"/>
                  </a:lnTo>
                  <a:lnTo>
                    <a:pt x="6798365" y="430179"/>
                  </a:lnTo>
                  <a:lnTo>
                    <a:pt x="6835741" y="351598"/>
                  </a:lnTo>
                  <a:lnTo>
                    <a:pt x="6867939" y="272808"/>
                  </a:lnTo>
                  <a:cubicBezTo>
                    <a:pt x="6870700" y="212553"/>
                    <a:pt x="6873461" y="192778"/>
                    <a:pt x="6876222" y="132523"/>
                  </a:cubicBezTo>
                  <a:cubicBezTo>
                    <a:pt x="6876774" y="105190"/>
                    <a:pt x="6874946" y="104051"/>
                    <a:pt x="6875498" y="76718"/>
                  </a:cubicBezTo>
                  <a:close/>
                </a:path>
              </a:pathLst>
            </a:custGeom>
            <a:solidFill>
              <a:srgbClr val="9900CC">
                <a:alpha val="49804"/>
              </a:srgbClr>
            </a:solidFill>
            <a:ln w="6350" cap="flat" cmpd="sng" algn="ctr">
              <a:solidFill>
                <a:srgbClr val="8064A2">
                  <a:lumMod val="75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127" name="Freeform 126"/>
            <p:cNvSpPr/>
            <p:nvPr/>
          </p:nvSpPr>
          <p:spPr>
            <a:xfrm>
              <a:off x="6152322" y="159027"/>
              <a:ext cx="2733261" cy="4731026"/>
            </a:xfrm>
            <a:custGeom>
              <a:avLst/>
              <a:gdLst>
                <a:gd name="connsiteX0" fmla="*/ 2534479 w 2534479"/>
                <a:gd name="connsiteY0" fmla="*/ 0 h 4651513"/>
                <a:gd name="connsiteX1" fmla="*/ 2494722 w 2534479"/>
                <a:gd name="connsiteY1" fmla="*/ 268357 h 4651513"/>
                <a:gd name="connsiteX2" fmla="*/ 2395331 w 2534479"/>
                <a:gd name="connsiteY2" fmla="*/ 765313 h 4651513"/>
                <a:gd name="connsiteX3" fmla="*/ 2256183 w 2534479"/>
                <a:gd name="connsiteY3" fmla="*/ 1212574 h 4651513"/>
                <a:gd name="connsiteX4" fmla="*/ 2007705 w 2534479"/>
                <a:gd name="connsiteY4" fmla="*/ 2007704 h 4651513"/>
                <a:gd name="connsiteX5" fmla="*/ 1808922 w 2534479"/>
                <a:gd name="connsiteY5" fmla="*/ 2673626 h 4651513"/>
                <a:gd name="connsiteX6" fmla="*/ 1500809 w 2534479"/>
                <a:gd name="connsiteY6" fmla="*/ 3250096 h 4651513"/>
                <a:gd name="connsiteX7" fmla="*/ 1162879 w 2534479"/>
                <a:gd name="connsiteY7" fmla="*/ 3747052 h 4651513"/>
                <a:gd name="connsiteX8" fmla="*/ 874644 w 2534479"/>
                <a:gd name="connsiteY8" fmla="*/ 4094922 h 4651513"/>
                <a:gd name="connsiteX9" fmla="*/ 636105 w 2534479"/>
                <a:gd name="connsiteY9" fmla="*/ 4323522 h 4651513"/>
                <a:gd name="connsiteX10" fmla="*/ 397566 w 2534479"/>
                <a:gd name="connsiteY10" fmla="*/ 4482548 h 4651513"/>
                <a:gd name="connsiteX11" fmla="*/ 0 w 2534479"/>
                <a:gd name="connsiteY11" fmla="*/ 4651513 h 4651513"/>
                <a:gd name="connsiteX0" fmla="*/ 2733261 w 2733261"/>
                <a:gd name="connsiteY0" fmla="*/ 0 h 4731026"/>
                <a:gd name="connsiteX1" fmla="*/ 2693504 w 2733261"/>
                <a:gd name="connsiteY1" fmla="*/ 268357 h 4731026"/>
                <a:gd name="connsiteX2" fmla="*/ 2594113 w 2733261"/>
                <a:gd name="connsiteY2" fmla="*/ 765313 h 4731026"/>
                <a:gd name="connsiteX3" fmla="*/ 2454965 w 2733261"/>
                <a:gd name="connsiteY3" fmla="*/ 1212574 h 4731026"/>
                <a:gd name="connsiteX4" fmla="*/ 2206487 w 2733261"/>
                <a:gd name="connsiteY4" fmla="*/ 2007704 h 4731026"/>
                <a:gd name="connsiteX5" fmla="*/ 2007704 w 2733261"/>
                <a:gd name="connsiteY5" fmla="*/ 2673626 h 4731026"/>
                <a:gd name="connsiteX6" fmla="*/ 1699591 w 2733261"/>
                <a:gd name="connsiteY6" fmla="*/ 3250096 h 4731026"/>
                <a:gd name="connsiteX7" fmla="*/ 1361661 w 2733261"/>
                <a:gd name="connsiteY7" fmla="*/ 3747052 h 4731026"/>
                <a:gd name="connsiteX8" fmla="*/ 1073426 w 2733261"/>
                <a:gd name="connsiteY8" fmla="*/ 4094922 h 4731026"/>
                <a:gd name="connsiteX9" fmla="*/ 834887 w 2733261"/>
                <a:gd name="connsiteY9" fmla="*/ 4323522 h 4731026"/>
                <a:gd name="connsiteX10" fmla="*/ 596348 w 2733261"/>
                <a:gd name="connsiteY10" fmla="*/ 4482548 h 4731026"/>
                <a:gd name="connsiteX11" fmla="*/ 0 w 2733261"/>
                <a:gd name="connsiteY11" fmla="*/ 4731026 h 47310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733261" h="4731026">
                  <a:moveTo>
                    <a:pt x="2733261" y="0"/>
                  </a:moveTo>
                  <a:lnTo>
                    <a:pt x="2693504" y="268357"/>
                  </a:lnTo>
                  <a:lnTo>
                    <a:pt x="2594113" y="765313"/>
                  </a:lnTo>
                  <a:lnTo>
                    <a:pt x="2454965" y="1212574"/>
                  </a:lnTo>
                  <a:lnTo>
                    <a:pt x="2206487" y="2007704"/>
                  </a:lnTo>
                  <a:lnTo>
                    <a:pt x="2007704" y="2673626"/>
                  </a:lnTo>
                  <a:lnTo>
                    <a:pt x="1699591" y="3250096"/>
                  </a:lnTo>
                  <a:lnTo>
                    <a:pt x="1361661" y="3747052"/>
                  </a:lnTo>
                  <a:lnTo>
                    <a:pt x="1073426" y="4094922"/>
                  </a:lnTo>
                  <a:lnTo>
                    <a:pt x="834887" y="4323522"/>
                  </a:lnTo>
                  <a:lnTo>
                    <a:pt x="596348" y="4482548"/>
                  </a:lnTo>
                  <a:lnTo>
                    <a:pt x="0" y="4731026"/>
                  </a:lnTo>
                </a:path>
              </a:pathLst>
            </a:custGeom>
            <a:noFill/>
            <a:ln w="19050"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128" name="Freeform 127"/>
            <p:cNvSpPr/>
            <p:nvPr/>
          </p:nvSpPr>
          <p:spPr>
            <a:xfrm>
              <a:off x="4253948" y="208721"/>
              <a:ext cx="780428" cy="3873155"/>
            </a:xfrm>
            <a:custGeom>
              <a:avLst/>
              <a:gdLst>
                <a:gd name="connsiteX0" fmla="*/ 0 w 546652"/>
                <a:gd name="connsiteY0" fmla="*/ 0 h 3916017"/>
                <a:gd name="connsiteX1" fmla="*/ 39756 w 546652"/>
                <a:gd name="connsiteY1" fmla="*/ 357808 h 3916017"/>
                <a:gd name="connsiteX2" fmla="*/ 89452 w 546652"/>
                <a:gd name="connsiteY2" fmla="*/ 944217 h 3916017"/>
                <a:gd name="connsiteX3" fmla="*/ 129209 w 546652"/>
                <a:gd name="connsiteY3" fmla="*/ 1590261 h 3916017"/>
                <a:gd name="connsiteX4" fmla="*/ 188843 w 546652"/>
                <a:gd name="connsiteY4" fmla="*/ 2305878 h 3916017"/>
                <a:gd name="connsiteX5" fmla="*/ 238539 w 546652"/>
                <a:gd name="connsiteY5" fmla="*/ 2643808 h 3916017"/>
                <a:gd name="connsiteX6" fmla="*/ 397565 w 546652"/>
                <a:gd name="connsiteY6" fmla="*/ 3438939 h 3916017"/>
                <a:gd name="connsiteX7" fmla="*/ 546652 w 546652"/>
                <a:gd name="connsiteY7" fmla="*/ 3916017 h 3916017"/>
                <a:gd name="connsiteX0" fmla="*/ 0 w 695739"/>
                <a:gd name="connsiteY0" fmla="*/ 0 h 3925957"/>
                <a:gd name="connsiteX1" fmla="*/ 188843 w 695739"/>
                <a:gd name="connsiteY1" fmla="*/ 367748 h 3925957"/>
                <a:gd name="connsiteX2" fmla="*/ 238539 w 695739"/>
                <a:gd name="connsiteY2" fmla="*/ 954157 h 3925957"/>
                <a:gd name="connsiteX3" fmla="*/ 278296 w 695739"/>
                <a:gd name="connsiteY3" fmla="*/ 1600201 h 3925957"/>
                <a:gd name="connsiteX4" fmla="*/ 337930 w 695739"/>
                <a:gd name="connsiteY4" fmla="*/ 2315818 h 3925957"/>
                <a:gd name="connsiteX5" fmla="*/ 387626 w 695739"/>
                <a:gd name="connsiteY5" fmla="*/ 2653748 h 3925957"/>
                <a:gd name="connsiteX6" fmla="*/ 546652 w 695739"/>
                <a:gd name="connsiteY6" fmla="*/ 3448879 h 3925957"/>
                <a:gd name="connsiteX7" fmla="*/ 695739 w 695739"/>
                <a:gd name="connsiteY7" fmla="*/ 3925957 h 3925957"/>
                <a:gd name="connsiteX0" fmla="*/ 0 w 695739"/>
                <a:gd name="connsiteY0" fmla="*/ 0 h 3925957"/>
                <a:gd name="connsiteX1" fmla="*/ 89452 w 695739"/>
                <a:gd name="connsiteY1" fmla="*/ 457200 h 3925957"/>
                <a:gd name="connsiteX2" fmla="*/ 238539 w 695739"/>
                <a:gd name="connsiteY2" fmla="*/ 954157 h 3925957"/>
                <a:gd name="connsiteX3" fmla="*/ 278296 w 695739"/>
                <a:gd name="connsiteY3" fmla="*/ 1600201 h 3925957"/>
                <a:gd name="connsiteX4" fmla="*/ 337930 w 695739"/>
                <a:gd name="connsiteY4" fmla="*/ 2315818 h 3925957"/>
                <a:gd name="connsiteX5" fmla="*/ 387626 w 695739"/>
                <a:gd name="connsiteY5" fmla="*/ 2653748 h 3925957"/>
                <a:gd name="connsiteX6" fmla="*/ 546652 w 695739"/>
                <a:gd name="connsiteY6" fmla="*/ 3448879 h 3925957"/>
                <a:gd name="connsiteX7" fmla="*/ 695739 w 695739"/>
                <a:gd name="connsiteY7" fmla="*/ 3925957 h 3925957"/>
                <a:gd name="connsiteX0" fmla="*/ 0 w 695739"/>
                <a:gd name="connsiteY0" fmla="*/ 0 h 3925957"/>
                <a:gd name="connsiteX1" fmla="*/ 89452 w 695739"/>
                <a:gd name="connsiteY1" fmla="*/ 457200 h 3925957"/>
                <a:gd name="connsiteX2" fmla="*/ 168965 w 695739"/>
                <a:gd name="connsiteY2" fmla="*/ 1093305 h 3925957"/>
                <a:gd name="connsiteX3" fmla="*/ 278296 w 695739"/>
                <a:gd name="connsiteY3" fmla="*/ 1600201 h 3925957"/>
                <a:gd name="connsiteX4" fmla="*/ 337930 w 695739"/>
                <a:gd name="connsiteY4" fmla="*/ 2315818 h 3925957"/>
                <a:gd name="connsiteX5" fmla="*/ 387626 w 695739"/>
                <a:gd name="connsiteY5" fmla="*/ 2653748 h 3925957"/>
                <a:gd name="connsiteX6" fmla="*/ 546652 w 695739"/>
                <a:gd name="connsiteY6" fmla="*/ 3448879 h 3925957"/>
                <a:gd name="connsiteX7" fmla="*/ 695739 w 695739"/>
                <a:gd name="connsiteY7" fmla="*/ 3925957 h 3925957"/>
                <a:gd name="connsiteX0" fmla="*/ 0 w 695739"/>
                <a:gd name="connsiteY0" fmla="*/ 0 h 3925957"/>
                <a:gd name="connsiteX1" fmla="*/ 89452 w 695739"/>
                <a:gd name="connsiteY1" fmla="*/ 457200 h 3925957"/>
                <a:gd name="connsiteX2" fmla="*/ 168965 w 695739"/>
                <a:gd name="connsiteY2" fmla="*/ 1093305 h 3925957"/>
                <a:gd name="connsiteX3" fmla="*/ 218661 w 695739"/>
                <a:gd name="connsiteY3" fmla="*/ 1749288 h 3925957"/>
                <a:gd name="connsiteX4" fmla="*/ 337930 w 695739"/>
                <a:gd name="connsiteY4" fmla="*/ 2315818 h 3925957"/>
                <a:gd name="connsiteX5" fmla="*/ 387626 w 695739"/>
                <a:gd name="connsiteY5" fmla="*/ 2653748 h 3925957"/>
                <a:gd name="connsiteX6" fmla="*/ 546652 w 695739"/>
                <a:gd name="connsiteY6" fmla="*/ 3448879 h 3925957"/>
                <a:gd name="connsiteX7" fmla="*/ 695739 w 695739"/>
                <a:gd name="connsiteY7" fmla="*/ 3925957 h 3925957"/>
                <a:gd name="connsiteX0" fmla="*/ 0 w 695739"/>
                <a:gd name="connsiteY0" fmla="*/ 0 h 3925957"/>
                <a:gd name="connsiteX1" fmla="*/ 89452 w 695739"/>
                <a:gd name="connsiteY1" fmla="*/ 457200 h 3925957"/>
                <a:gd name="connsiteX2" fmla="*/ 168965 w 695739"/>
                <a:gd name="connsiteY2" fmla="*/ 1093305 h 3925957"/>
                <a:gd name="connsiteX3" fmla="*/ 218661 w 695739"/>
                <a:gd name="connsiteY3" fmla="*/ 1749288 h 3925957"/>
                <a:gd name="connsiteX4" fmla="*/ 318052 w 695739"/>
                <a:gd name="connsiteY4" fmla="*/ 2415210 h 3925957"/>
                <a:gd name="connsiteX5" fmla="*/ 387626 w 695739"/>
                <a:gd name="connsiteY5" fmla="*/ 2653748 h 3925957"/>
                <a:gd name="connsiteX6" fmla="*/ 546652 w 695739"/>
                <a:gd name="connsiteY6" fmla="*/ 3448879 h 3925957"/>
                <a:gd name="connsiteX7" fmla="*/ 695739 w 695739"/>
                <a:gd name="connsiteY7" fmla="*/ 3925957 h 3925957"/>
                <a:gd name="connsiteX0" fmla="*/ 0 w 695739"/>
                <a:gd name="connsiteY0" fmla="*/ 0 h 3925957"/>
                <a:gd name="connsiteX1" fmla="*/ 89452 w 695739"/>
                <a:gd name="connsiteY1" fmla="*/ 457200 h 3925957"/>
                <a:gd name="connsiteX2" fmla="*/ 168965 w 695739"/>
                <a:gd name="connsiteY2" fmla="*/ 1093305 h 3925957"/>
                <a:gd name="connsiteX3" fmla="*/ 218661 w 695739"/>
                <a:gd name="connsiteY3" fmla="*/ 1749288 h 3925957"/>
                <a:gd name="connsiteX4" fmla="*/ 318052 w 695739"/>
                <a:gd name="connsiteY4" fmla="*/ 2415210 h 3925957"/>
                <a:gd name="connsiteX5" fmla="*/ 387626 w 695739"/>
                <a:gd name="connsiteY5" fmla="*/ 2852530 h 3925957"/>
                <a:gd name="connsiteX6" fmla="*/ 546652 w 695739"/>
                <a:gd name="connsiteY6" fmla="*/ 3448879 h 3925957"/>
                <a:gd name="connsiteX7" fmla="*/ 695739 w 695739"/>
                <a:gd name="connsiteY7" fmla="*/ 3925957 h 3925957"/>
                <a:gd name="connsiteX0" fmla="*/ 0 w 695739"/>
                <a:gd name="connsiteY0" fmla="*/ 0 h 3925957"/>
                <a:gd name="connsiteX1" fmla="*/ 89452 w 695739"/>
                <a:gd name="connsiteY1" fmla="*/ 457200 h 3925957"/>
                <a:gd name="connsiteX2" fmla="*/ 149087 w 695739"/>
                <a:gd name="connsiteY2" fmla="*/ 1222513 h 3925957"/>
                <a:gd name="connsiteX3" fmla="*/ 218661 w 695739"/>
                <a:gd name="connsiteY3" fmla="*/ 1749288 h 3925957"/>
                <a:gd name="connsiteX4" fmla="*/ 318052 w 695739"/>
                <a:gd name="connsiteY4" fmla="*/ 2415210 h 3925957"/>
                <a:gd name="connsiteX5" fmla="*/ 387626 w 695739"/>
                <a:gd name="connsiteY5" fmla="*/ 2852530 h 3925957"/>
                <a:gd name="connsiteX6" fmla="*/ 546652 w 695739"/>
                <a:gd name="connsiteY6" fmla="*/ 3448879 h 3925957"/>
                <a:gd name="connsiteX7" fmla="*/ 695739 w 695739"/>
                <a:gd name="connsiteY7" fmla="*/ 3925957 h 3925957"/>
                <a:gd name="connsiteX0" fmla="*/ 0 w 695739"/>
                <a:gd name="connsiteY0" fmla="*/ 0 h 3925957"/>
                <a:gd name="connsiteX1" fmla="*/ 29818 w 695739"/>
                <a:gd name="connsiteY1" fmla="*/ 566530 h 3925957"/>
                <a:gd name="connsiteX2" fmla="*/ 149087 w 695739"/>
                <a:gd name="connsiteY2" fmla="*/ 1222513 h 3925957"/>
                <a:gd name="connsiteX3" fmla="*/ 218661 w 695739"/>
                <a:gd name="connsiteY3" fmla="*/ 1749288 h 3925957"/>
                <a:gd name="connsiteX4" fmla="*/ 318052 w 695739"/>
                <a:gd name="connsiteY4" fmla="*/ 2415210 h 3925957"/>
                <a:gd name="connsiteX5" fmla="*/ 387626 w 695739"/>
                <a:gd name="connsiteY5" fmla="*/ 2852530 h 3925957"/>
                <a:gd name="connsiteX6" fmla="*/ 546652 w 695739"/>
                <a:gd name="connsiteY6" fmla="*/ 3448879 h 3925957"/>
                <a:gd name="connsiteX7" fmla="*/ 695739 w 695739"/>
                <a:gd name="connsiteY7" fmla="*/ 3925957 h 3925957"/>
                <a:gd name="connsiteX0" fmla="*/ 0 w 785191"/>
                <a:gd name="connsiteY0" fmla="*/ 0 h 3886201"/>
                <a:gd name="connsiteX1" fmla="*/ 119270 w 785191"/>
                <a:gd name="connsiteY1" fmla="*/ 526774 h 3886201"/>
                <a:gd name="connsiteX2" fmla="*/ 238539 w 785191"/>
                <a:gd name="connsiteY2" fmla="*/ 1182757 h 3886201"/>
                <a:gd name="connsiteX3" fmla="*/ 308113 w 785191"/>
                <a:gd name="connsiteY3" fmla="*/ 1709532 h 3886201"/>
                <a:gd name="connsiteX4" fmla="*/ 407504 w 785191"/>
                <a:gd name="connsiteY4" fmla="*/ 2375454 h 3886201"/>
                <a:gd name="connsiteX5" fmla="*/ 477078 w 785191"/>
                <a:gd name="connsiteY5" fmla="*/ 2812774 h 3886201"/>
                <a:gd name="connsiteX6" fmla="*/ 636104 w 785191"/>
                <a:gd name="connsiteY6" fmla="*/ 3409123 h 3886201"/>
                <a:gd name="connsiteX7" fmla="*/ 785191 w 785191"/>
                <a:gd name="connsiteY7" fmla="*/ 3886201 h 3886201"/>
                <a:gd name="connsiteX0" fmla="*/ 0 w 785191"/>
                <a:gd name="connsiteY0" fmla="*/ 0 h 3886201"/>
                <a:gd name="connsiteX1" fmla="*/ 99391 w 785191"/>
                <a:gd name="connsiteY1" fmla="*/ 586409 h 3886201"/>
                <a:gd name="connsiteX2" fmla="*/ 238539 w 785191"/>
                <a:gd name="connsiteY2" fmla="*/ 1182757 h 3886201"/>
                <a:gd name="connsiteX3" fmla="*/ 308113 w 785191"/>
                <a:gd name="connsiteY3" fmla="*/ 1709532 h 3886201"/>
                <a:gd name="connsiteX4" fmla="*/ 407504 w 785191"/>
                <a:gd name="connsiteY4" fmla="*/ 2375454 h 3886201"/>
                <a:gd name="connsiteX5" fmla="*/ 477078 w 785191"/>
                <a:gd name="connsiteY5" fmla="*/ 2812774 h 3886201"/>
                <a:gd name="connsiteX6" fmla="*/ 636104 w 785191"/>
                <a:gd name="connsiteY6" fmla="*/ 3409123 h 3886201"/>
                <a:gd name="connsiteX7" fmla="*/ 785191 w 785191"/>
                <a:gd name="connsiteY7" fmla="*/ 3886201 h 3886201"/>
                <a:gd name="connsiteX0" fmla="*/ 0 w 770903"/>
                <a:gd name="connsiteY0" fmla="*/ 0 h 3814763"/>
                <a:gd name="connsiteX1" fmla="*/ 99391 w 770903"/>
                <a:gd name="connsiteY1" fmla="*/ 586409 h 3814763"/>
                <a:gd name="connsiteX2" fmla="*/ 238539 w 770903"/>
                <a:gd name="connsiteY2" fmla="*/ 1182757 h 3814763"/>
                <a:gd name="connsiteX3" fmla="*/ 308113 w 770903"/>
                <a:gd name="connsiteY3" fmla="*/ 1709532 h 3814763"/>
                <a:gd name="connsiteX4" fmla="*/ 407504 w 770903"/>
                <a:gd name="connsiteY4" fmla="*/ 2375454 h 3814763"/>
                <a:gd name="connsiteX5" fmla="*/ 477078 w 770903"/>
                <a:gd name="connsiteY5" fmla="*/ 2812774 h 3814763"/>
                <a:gd name="connsiteX6" fmla="*/ 636104 w 770903"/>
                <a:gd name="connsiteY6" fmla="*/ 3409123 h 3814763"/>
                <a:gd name="connsiteX7" fmla="*/ 770903 w 770903"/>
                <a:gd name="connsiteY7" fmla="*/ 3814763 h 3814763"/>
                <a:gd name="connsiteX0" fmla="*/ 0 w 780428"/>
                <a:gd name="connsiteY0" fmla="*/ 0 h 3843338"/>
                <a:gd name="connsiteX1" fmla="*/ 99391 w 780428"/>
                <a:gd name="connsiteY1" fmla="*/ 586409 h 3843338"/>
                <a:gd name="connsiteX2" fmla="*/ 238539 w 780428"/>
                <a:gd name="connsiteY2" fmla="*/ 1182757 h 3843338"/>
                <a:gd name="connsiteX3" fmla="*/ 308113 w 780428"/>
                <a:gd name="connsiteY3" fmla="*/ 1709532 h 3843338"/>
                <a:gd name="connsiteX4" fmla="*/ 407504 w 780428"/>
                <a:gd name="connsiteY4" fmla="*/ 2375454 h 3843338"/>
                <a:gd name="connsiteX5" fmla="*/ 477078 w 780428"/>
                <a:gd name="connsiteY5" fmla="*/ 2812774 h 3843338"/>
                <a:gd name="connsiteX6" fmla="*/ 636104 w 780428"/>
                <a:gd name="connsiteY6" fmla="*/ 3409123 h 3843338"/>
                <a:gd name="connsiteX7" fmla="*/ 780428 w 780428"/>
                <a:gd name="connsiteY7" fmla="*/ 3843338 h 3843338"/>
                <a:gd name="connsiteX0" fmla="*/ 0 w 780428"/>
                <a:gd name="connsiteY0" fmla="*/ 0 h 3873155"/>
                <a:gd name="connsiteX1" fmla="*/ 99391 w 780428"/>
                <a:gd name="connsiteY1" fmla="*/ 616226 h 3873155"/>
                <a:gd name="connsiteX2" fmla="*/ 238539 w 780428"/>
                <a:gd name="connsiteY2" fmla="*/ 1212574 h 3873155"/>
                <a:gd name="connsiteX3" fmla="*/ 308113 w 780428"/>
                <a:gd name="connsiteY3" fmla="*/ 1739349 h 3873155"/>
                <a:gd name="connsiteX4" fmla="*/ 407504 w 780428"/>
                <a:gd name="connsiteY4" fmla="*/ 2405271 h 3873155"/>
                <a:gd name="connsiteX5" fmla="*/ 477078 w 780428"/>
                <a:gd name="connsiteY5" fmla="*/ 2842591 h 3873155"/>
                <a:gd name="connsiteX6" fmla="*/ 636104 w 780428"/>
                <a:gd name="connsiteY6" fmla="*/ 3438940 h 3873155"/>
                <a:gd name="connsiteX7" fmla="*/ 780428 w 780428"/>
                <a:gd name="connsiteY7" fmla="*/ 3873155 h 38731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0428" h="3873155">
                  <a:moveTo>
                    <a:pt x="0" y="0"/>
                  </a:moveTo>
                  <a:lnTo>
                    <a:pt x="99391" y="616226"/>
                  </a:lnTo>
                  <a:lnTo>
                    <a:pt x="238539" y="1212574"/>
                  </a:lnTo>
                  <a:lnTo>
                    <a:pt x="308113" y="1739349"/>
                  </a:lnTo>
                  <a:lnTo>
                    <a:pt x="407504" y="2405271"/>
                  </a:lnTo>
                  <a:lnTo>
                    <a:pt x="477078" y="2842591"/>
                  </a:lnTo>
                  <a:lnTo>
                    <a:pt x="636104" y="3438940"/>
                  </a:lnTo>
                  <a:lnTo>
                    <a:pt x="780428" y="3873155"/>
                  </a:lnTo>
                </a:path>
              </a:pathLst>
            </a:custGeom>
            <a:noFill/>
            <a:ln w="19050"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129" name="Freeform 128"/>
            <p:cNvSpPr/>
            <p:nvPr/>
          </p:nvSpPr>
          <p:spPr>
            <a:xfrm>
              <a:off x="785191" y="4194313"/>
              <a:ext cx="5476461" cy="844826"/>
            </a:xfrm>
            <a:custGeom>
              <a:avLst/>
              <a:gdLst>
                <a:gd name="connsiteX0" fmla="*/ 0 w 5476461"/>
                <a:gd name="connsiteY0" fmla="*/ 0 h 844826"/>
                <a:gd name="connsiteX1" fmla="*/ 487018 w 5476461"/>
                <a:gd name="connsiteY1" fmla="*/ 417444 h 844826"/>
                <a:gd name="connsiteX2" fmla="*/ 954157 w 5476461"/>
                <a:gd name="connsiteY2" fmla="*/ 636104 h 844826"/>
                <a:gd name="connsiteX3" fmla="*/ 1411357 w 5476461"/>
                <a:gd name="connsiteY3" fmla="*/ 745435 h 844826"/>
                <a:gd name="connsiteX4" fmla="*/ 2226366 w 5476461"/>
                <a:gd name="connsiteY4" fmla="*/ 844826 h 844826"/>
                <a:gd name="connsiteX5" fmla="*/ 2872409 w 5476461"/>
                <a:gd name="connsiteY5" fmla="*/ 765313 h 844826"/>
                <a:gd name="connsiteX6" fmla="*/ 3538331 w 5476461"/>
                <a:gd name="connsiteY6" fmla="*/ 765313 h 844826"/>
                <a:gd name="connsiteX7" fmla="*/ 4015409 w 5476461"/>
                <a:gd name="connsiteY7" fmla="*/ 765313 h 844826"/>
                <a:gd name="connsiteX8" fmla="*/ 4641574 w 5476461"/>
                <a:gd name="connsiteY8" fmla="*/ 725557 h 844826"/>
                <a:gd name="connsiteX9" fmla="*/ 5059018 w 5476461"/>
                <a:gd name="connsiteY9" fmla="*/ 685800 h 844826"/>
                <a:gd name="connsiteX10" fmla="*/ 5476461 w 5476461"/>
                <a:gd name="connsiteY10" fmla="*/ 785191 h 844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476461" h="844826">
                  <a:moveTo>
                    <a:pt x="0" y="0"/>
                  </a:moveTo>
                  <a:lnTo>
                    <a:pt x="487018" y="417444"/>
                  </a:lnTo>
                  <a:lnTo>
                    <a:pt x="954157" y="636104"/>
                  </a:lnTo>
                  <a:lnTo>
                    <a:pt x="1411357" y="745435"/>
                  </a:lnTo>
                  <a:lnTo>
                    <a:pt x="2226366" y="844826"/>
                  </a:lnTo>
                  <a:lnTo>
                    <a:pt x="2872409" y="765313"/>
                  </a:lnTo>
                  <a:lnTo>
                    <a:pt x="3538331" y="765313"/>
                  </a:lnTo>
                  <a:lnTo>
                    <a:pt x="4015409" y="765313"/>
                  </a:lnTo>
                  <a:lnTo>
                    <a:pt x="4641574" y="725557"/>
                  </a:lnTo>
                  <a:lnTo>
                    <a:pt x="5059018" y="685800"/>
                  </a:lnTo>
                  <a:lnTo>
                    <a:pt x="5476461" y="785191"/>
                  </a:lnTo>
                </a:path>
              </a:pathLst>
            </a:custGeom>
            <a:noFill/>
            <a:ln w="19050"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130" name="Freeform 129"/>
            <p:cNvSpPr/>
            <p:nvPr/>
          </p:nvSpPr>
          <p:spPr>
            <a:xfrm>
              <a:off x="2872409" y="4015409"/>
              <a:ext cx="1510748" cy="934278"/>
            </a:xfrm>
            <a:custGeom>
              <a:avLst/>
              <a:gdLst>
                <a:gd name="connsiteX0" fmla="*/ 0 w 1510748"/>
                <a:gd name="connsiteY0" fmla="*/ 0 h 934278"/>
                <a:gd name="connsiteX1" fmla="*/ 387626 w 1510748"/>
                <a:gd name="connsiteY1" fmla="*/ 347869 h 934278"/>
                <a:gd name="connsiteX2" fmla="*/ 944217 w 1510748"/>
                <a:gd name="connsiteY2" fmla="*/ 705678 h 934278"/>
                <a:gd name="connsiteX3" fmla="*/ 1510748 w 1510748"/>
                <a:gd name="connsiteY3" fmla="*/ 934278 h 934278"/>
              </a:gdLst>
              <a:ahLst/>
              <a:cxnLst>
                <a:cxn ang="0">
                  <a:pos x="connsiteX0" y="connsiteY0"/>
                </a:cxn>
                <a:cxn ang="0">
                  <a:pos x="connsiteX1" y="connsiteY1"/>
                </a:cxn>
                <a:cxn ang="0">
                  <a:pos x="connsiteX2" y="connsiteY2"/>
                </a:cxn>
                <a:cxn ang="0">
                  <a:pos x="connsiteX3" y="connsiteY3"/>
                </a:cxn>
              </a:cxnLst>
              <a:rect l="l" t="t" r="r" b="b"/>
              <a:pathLst>
                <a:path w="1510748" h="934278">
                  <a:moveTo>
                    <a:pt x="0" y="0"/>
                  </a:moveTo>
                  <a:lnTo>
                    <a:pt x="387626" y="347869"/>
                  </a:lnTo>
                  <a:lnTo>
                    <a:pt x="944217" y="705678"/>
                  </a:lnTo>
                  <a:lnTo>
                    <a:pt x="1510748" y="934278"/>
                  </a:lnTo>
                </a:path>
              </a:pathLst>
            </a:custGeom>
            <a:noFill/>
            <a:ln w="19050"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131" name="Freeform 130"/>
            <p:cNvSpPr/>
            <p:nvPr/>
          </p:nvSpPr>
          <p:spPr>
            <a:xfrm>
              <a:off x="715617" y="1480930"/>
              <a:ext cx="1103244" cy="19879"/>
            </a:xfrm>
            <a:custGeom>
              <a:avLst/>
              <a:gdLst>
                <a:gd name="connsiteX0" fmla="*/ 0 w 1103244"/>
                <a:gd name="connsiteY0" fmla="*/ 0 h 19879"/>
                <a:gd name="connsiteX1" fmla="*/ 427383 w 1103244"/>
                <a:gd name="connsiteY1" fmla="*/ 9940 h 19879"/>
                <a:gd name="connsiteX2" fmla="*/ 914400 w 1103244"/>
                <a:gd name="connsiteY2" fmla="*/ 19879 h 19879"/>
                <a:gd name="connsiteX3" fmla="*/ 1103244 w 1103244"/>
                <a:gd name="connsiteY3" fmla="*/ 19879 h 19879"/>
              </a:gdLst>
              <a:ahLst/>
              <a:cxnLst>
                <a:cxn ang="0">
                  <a:pos x="connsiteX0" y="connsiteY0"/>
                </a:cxn>
                <a:cxn ang="0">
                  <a:pos x="connsiteX1" y="connsiteY1"/>
                </a:cxn>
                <a:cxn ang="0">
                  <a:pos x="connsiteX2" y="connsiteY2"/>
                </a:cxn>
                <a:cxn ang="0">
                  <a:pos x="connsiteX3" y="connsiteY3"/>
                </a:cxn>
              </a:cxnLst>
              <a:rect l="l" t="t" r="r" b="b"/>
              <a:pathLst>
                <a:path w="1103244" h="19879">
                  <a:moveTo>
                    <a:pt x="0" y="0"/>
                  </a:moveTo>
                  <a:lnTo>
                    <a:pt x="427383" y="9940"/>
                  </a:lnTo>
                  <a:lnTo>
                    <a:pt x="914400" y="19879"/>
                  </a:lnTo>
                  <a:lnTo>
                    <a:pt x="1103244" y="19879"/>
                  </a:lnTo>
                </a:path>
              </a:pathLst>
            </a:custGeom>
            <a:noFill/>
            <a:ln w="952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132" name="Freeform 131"/>
            <p:cNvSpPr/>
            <p:nvPr/>
          </p:nvSpPr>
          <p:spPr>
            <a:xfrm>
              <a:off x="1838739" y="1550504"/>
              <a:ext cx="1172818" cy="49696"/>
            </a:xfrm>
            <a:custGeom>
              <a:avLst/>
              <a:gdLst>
                <a:gd name="connsiteX0" fmla="*/ 0 w 1172818"/>
                <a:gd name="connsiteY0" fmla="*/ 0 h 49696"/>
                <a:gd name="connsiteX1" fmla="*/ 437322 w 1172818"/>
                <a:gd name="connsiteY1" fmla="*/ 9939 h 49696"/>
                <a:gd name="connsiteX2" fmla="*/ 864704 w 1172818"/>
                <a:gd name="connsiteY2" fmla="*/ 29818 h 49696"/>
                <a:gd name="connsiteX3" fmla="*/ 1172818 w 1172818"/>
                <a:gd name="connsiteY3" fmla="*/ 49696 h 49696"/>
              </a:gdLst>
              <a:ahLst/>
              <a:cxnLst>
                <a:cxn ang="0">
                  <a:pos x="connsiteX0" y="connsiteY0"/>
                </a:cxn>
                <a:cxn ang="0">
                  <a:pos x="connsiteX1" y="connsiteY1"/>
                </a:cxn>
                <a:cxn ang="0">
                  <a:pos x="connsiteX2" y="connsiteY2"/>
                </a:cxn>
                <a:cxn ang="0">
                  <a:pos x="connsiteX3" y="connsiteY3"/>
                </a:cxn>
              </a:cxnLst>
              <a:rect l="l" t="t" r="r" b="b"/>
              <a:pathLst>
                <a:path w="1172818" h="49696">
                  <a:moveTo>
                    <a:pt x="0" y="0"/>
                  </a:moveTo>
                  <a:lnTo>
                    <a:pt x="437322" y="9939"/>
                  </a:lnTo>
                  <a:lnTo>
                    <a:pt x="864704" y="29818"/>
                  </a:lnTo>
                  <a:lnTo>
                    <a:pt x="1172818" y="49696"/>
                  </a:lnTo>
                </a:path>
              </a:pathLst>
            </a:custGeom>
            <a:noFill/>
            <a:ln w="952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133" name="Freeform 132"/>
            <p:cNvSpPr/>
            <p:nvPr/>
          </p:nvSpPr>
          <p:spPr>
            <a:xfrm>
              <a:off x="3061252" y="1769165"/>
              <a:ext cx="1510748" cy="228600"/>
            </a:xfrm>
            <a:custGeom>
              <a:avLst/>
              <a:gdLst>
                <a:gd name="connsiteX0" fmla="*/ 0 w 1510748"/>
                <a:gd name="connsiteY0" fmla="*/ 0 h 228600"/>
                <a:gd name="connsiteX1" fmla="*/ 397565 w 1510748"/>
                <a:gd name="connsiteY1" fmla="*/ 29818 h 228600"/>
                <a:gd name="connsiteX2" fmla="*/ 1063487 w 1510748"/>
                <a:gd name="connsiteY2" fmla="*/ 129209 h 228600"/>
                <a:gd name="connsiteX3" fmla="*/ 1510748 w 1510748"/>
                <a:gd name="connsiteY3" fmla="*/ 228600 h 228600"/>
              </a:gdLst>
              <a:ahLst/>
              <a:cxnLst>
                <a:cxn ang="0">
                  <a:pos x="connsiteX0" y="connsiteY0"/>
                </a:cxn>
                <a:cxn ang="0">
                  <a:pos x="connsiteX1" y="connsiteY1"/>
                </a:cxn>
                <a:cxn ang="0">
                  <a:pos x="connsiteX2" y="connsiteY2"/>
                </a:cxn>
                <a:cxn ang="0">
                  <a:pos x="connsiteX3" y="connsiteY3"/>
                </a:cxn>
              </a:cxnLst>
              <a:rect l="l" t="t" r="r" b="b"/>
              <a:pathLst>
                <a:path w="1510748" h="228600">
                  <a:moveTo>
                    <a:pt x="0" y="0"/>
                  </a:moveTo>
                  <a:lnTo>
                    <a:pt x="397565" y="29818"/>
                  </a:lnTo>
                  <a:lnTo>
                    <a:pt x="1063487" y="129209"/>
                  </a:lnTo>
                  <a:lnTo>
                    <a:pt x="1510748" y="228600"/>
                  </a:lnTo>
                </a:path>
              </a:pathLst>
            </a:custGeom>
            <a:noFill/>
            <a:ln w="952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134" name="Freeform 133"/>
            <p:cNvSpPr/>
            <p:nvPr/>
          </p:nvSpPr>
          <p:spPr>
            <a:xfrm>
              <a:off x="4652341" y="2495549"/>
              <a:ext cx="2603224" cy="1460223"/>
            </a:xfrm>
            <a:custGeom>
              <a:avLst/>
              <a:gdLst>
                <a:gd name="connsiteX0" fmla="*/ 0 w 2584174"/>
                <a:gd name="connsiteY0" fmla="*/ 0 h 1480930"/>
                <a:gd name="connsiteX1" fmla="*/ 308113 w 2584174"/>
                <a:gd name="connsiteY1" fmla="*/ 139148 h 1480930"/>
                <a:gd name="connsiteX2" fmla="*/ 775252 w 2584174"/>
                <a:gd name="connsiteY2" fmla="*/ 536713 h 1480930"/>
                <a:gd name="connsiteX3" fmla="*/ 1123122 w 2584174"/>
                <a:gd name="connsiteY3" fmla="*/ 1063487 h 1480930"/>
                <a:gd name="connsiteX4" fmla="*/ 1510748 w 2584174"/>
                <a:gd name="connsiteY4" fmla="*/ 1371600 h 1480930"/>
                <a:gd name="connsiteX5" fmla="*/ 1808922 w 2584174"/>
                <a:gd name="connsiteY5" fmla="*/ 1470991 h 1480930"/>
                <a:gd name="connsiteX6" fmla="*/ 2017644 w 2584174"/>
                <a:gd name="connsiteY6" fmla="*/ 1480930 h 1480930"/>
                <a:gd name="connsiteX7" fmla="*/ 2186609 w 2584174"/>
                <a:gd name="connsiteY7" fmla="*/ 1480930 h 1480930"/>
                <a:gd name="connsiteX8" fmla="*/ 2325757 w 2584174"/>
                <a:gd name="connsiteY8" fmla="*/ 1451113 h 1480930"/>
                <a:gd name="connsiteX9" fmla="*/ 2584174 w 2584174"/>
                <a:gd name="connsiteY9" fmla="*/ 1302026 h 1480930"/>
                <a:gd name="connsiteX0" fmla="*/ 0 w 2584174"/>
                <a:gd name="connsiteY0" fmla="*/ 0 h 1480930"/>
                <a:gd name="connsiteX1" fmla="*/ 308113 w 2584174"/>
                <a:gd name="connsiteY1" fmla="*/ 139148 h 1480930"/>
                <a:gd name="connsiteX2" fmla="*/ 775252 w 2584174"/>
                <a:gd name="connsiteY2" fmla="*/ 536713 h 1480930"/>
                <a:gd name="connsiteX3" fmla="*/ 1123122 w 2584174"/>
                <a:gd name="connsiteY3" fmla="*/ 1063487 h 1480930"/>
                <a:gd name="connsiteX4" fmla="*/ 1500809 w 2584174"/>
                <a:gd name="connsiteY4" fmla="*/ 1262270 h 1480930"/>
                <a:gd name="connsiteX5" fmla="*/ 1808922 w 2584174"/>
                <a:gd name="connsiteY5" fmla="*/ 1470991 h 1480930"/>
                <a:gd name="connsiteX6" fmla="*/ 2017644 w 2584174"/>
                <a:gd name="connsiteY6" fmla="*/ 1480930 h 1480930"/>
                <a:gd name="connsiteX7" fmla="*/ 2186609 w 2584174"/>
                <a:gd name="connsiteY7" fmla="*/ 1480930 h 1480930"/>
                <a:gd name="connsiteX8" fmla="*/ 2325757 w 2584174"/>
                <a:gd name="connsiteY8" fmla="*/ 1451113 h 1480930"/>
                <a:gd name="connsiteX9" fmla="*/ 2584174 w 2584174"/>
                <a:gd name="connsiteY9" fmla="*/ 1302026 h 1480930"/>
                <a:gd name="connsiteX0" fmla="*/ 0 w 2584174"/>
                <a:gd name="connsiteY0" fmla="*/ 0 h 1480930"/>
                <a:gd name="connsiteX1" fmla="*/ 308113 w 2584174"/>
                <a:gd name="connsiteY1" fmla="*/ 139148 h 1480930"/>
                <a:gd name="connsiteX2" fmla="*/ 775252 w 2584174"/>
                <a:gd name="connsiteY2" fmla="*/ 536713 h 1480930"/>
                <a:gd name="connsiteX3" fmla="*/ 1123122 w 2584174"/>
                <a:gd name="connsiteY3" fmla="*/ 954157 h 1480930"/>
                <a:gd name="connsiteX4" fmla="*/ 1500809 w 2584174"/>
                <a:gd name="connsiteY4" fmla="*/ 1262270 h 1480930"/>
                <a:gd name="connsiteX5" fmla="*/ 1808922 w 2584174"/>
                <a:gd name="connsiteY5" fmla="*/ 1470991 h 1480930"/>
                <a:gd name="connsiteX6" fmla="*/ 2017644 w 2584174"/>
                <a:gd name="connsiteY6" fmla="*/ 1480930 h 1480930"/>
                <a:gd name="connsiteX7" fmla="*/ 2186609 w 2584174"/>
                <a:gd name="connsiteY7" fmla="*/ 1480930 h 1480930"/>
                <a:gd name="connsiteX8" fmla="*/ 2325757 w 2584174"/>
                <a:gd name="connsiteY8" fmla="*/ 1451113 h 1480930"/>
                <a:gd name="connsiteX9" fmla="*/ 2584174 w 2584174"/>
                <a:gd name="connsiteY9" fmla="*/ 1302026 h 1480930"/>
                <a:gd name="connsiteX0" fmla="*/ 0 w 2584174"/>
                <a:gd name="connsiteY0" fmla="*/ 0 h 1480930"/>
                <a:gd name="connsiteX1" fmla="*/ 308113 w 2584174"/>
                <a:gd name="connsiteY1" fmla="*/ 139148 h 1480930"/>
                <a:gd name="connsiteX2" fmla="*/ 775252 w 2584174"/>
                <a:gd name="connsiteY2" fmla="*/ 536713 h 1480930"/>
                <a:gd name="connsiteX3" fmla="*/ 1123122 w 2584174"/>
                <a:gd name="connsiteY3" fmla="*/ 954157 h 1480930"/>
                <a:gd name="connsiteX4" fmla="*/ 1500809 w 2584174"/>
                <a:gd name="connsiteY4" fmla="*/ 1262270 h 1480930"/>
                <a:gd name="connsiteX5" fmla="*/ 1729409 w 2584174"/>
                <a:gd name="connsiteY5" fmla="*/ 1391478 h 1480930"/>
                <a:gd name="connsiteX6" fmla="*/ 2017644 w 2584174"/>
                <a:gd name="connsiteY6" fmla="*/ 1480930 h 1480930"/>
                <a:gd name="connsiteX7" fmla="*/ 2186609 w 2584174"/>
                <a:gd name="connsiteY7" fmla="*/ 1480930 h 1480930"/>
                <a:gd name="connsiteX8" fmla="*/ 2325757 w 2584174"/>
                <a:gd name="connsiteY8" fmla="*/ 1451113 h 1480930"/>
                <a:gd name="connsiteX9" fmla="*/ 2584174 w 2584174"/>
                <a:gd name="connsiteY9" fmla="*/ 1302026 h 1480930"/>
                <a:gd name="connsiteX0" fmla="*/ 0 w 2584174"/>
                <a:gd name="connsiteY0" fmla="*/ 0 h 1480930"/>
                <a:gd name="connsiteX1" fmla="*/ 308113 w 2584174"/>
                <a:gd name="connsiteY1" fmla="*/ 139148 h 1480930"/>
                <a:gd name="connsiteX2" fmla="*/ 775252 w 2584174"/>
                <a:gd name="connsiteY2" fmla="*/ 536713 h 1480930"/>
                <a:gd name="connsiteX3" fmla="*/ 1123122 w 2584174"/>
                <a:gd name="connsiteY3" fmla="*/ 954157 h 1480930"/>
                <a:gd name="connsiteX4" fmla="*/ 1500809 w 2584174"/>
                <a:gd name="connsiteY4" fmla="*/ 1262270 h 1480930"/>
                <a:gd name="connsiteX5" fmla="*/ 1729409 w 2584174"/>
                <a:gd name="connsiteY5" fmla="*/ 1391478 h 1480930"/>
                <a:gd name="connsiteX6" fmla="*/ 1997765 w 2584174"/>
                <a:gd name="connsiteY6" fmla="*/ 1431235 h 1480930"/>
                <a:gd name="connsiteX7" fmla="*/ 2186609 w 2584174"/>
                <a:gd name="connsiteY7" fmla="*/ 1480930 h 1480930"/>
                <a:gd name="connsiteX8" fmla="*/ 2325757 w 2584174"/>
                <a:gd name="connsiteY8" fmla="*/ 1451113 h 1480930"/>
                <a:gd name="connsiteX9" fmla="*/ 2584174 w 2584174"/>
                <a:gd name="connsiteY9" fmla="*/ 1302026 h 1480930"/>
                <a:gd name="connsiteX0" fmla="*/ 0 w 2584174"/>
                <a:gd name="connsiteY0" fmla="*/ 0 h 1451113"/>
                <a:gd name="connsiteX1" fmla="*/ 308113 w 2584174"/>
                <a:gd name="connsiteY1" fmla="*/ 139148 h 1451113"/>
                <a:gd name="connsiteX2" fmla="*/ 775252 w 2584174"/>
                <a:gd name="connsiteY2" fmla="*/ 536713 h 1451113"/>
                <a:gd name="connsiteX3" fmla="*/ 1123122 w 2584174"/>
                <a:gd name="connsiteY3" fmla="*/ 954157 h 1451113"/>
                <a:gd name="connsiteX4" fmla="*/ 1500809 w 2584174"/>
                <a:gd name="connsiteY4" fmla="*/ 1262270 h 1451113"/>
                <a:gd name="connsiteX5" fmla="*/ 1729409 w 2584174"/>
                <a:gd name="connsiteY5" fmla="*/ 1391478 h 1451113"/>
                <a:gd name="connsiteX6" fmla="*/ 1997765 w 2584174"/>
                <a:gd name="connsiteY6" fmla="*/ 1431235 h 1451113"/>
                <a:gd name="connsiteX7" fmla="*/ 2176670 w 2584174"/>
                <a:gd name="connsiteY7" fmla="*/ 1441173 h 1451113"/>
                <a:gd name="connsiteX8" fmla="*/ 2325757 w 2584174"/>
                <a:gd name="connsiteY8" fmla="*/ 1451113 h 1451113"/>
                <a:gd name="connsiteX9" fmla="*/ 2584174 w 2584174"/>
                <a:gd name="connsiteY9" fmla="*/ 1302026 h 1451113"/>
                <a:gd name="connsiteX0" fmla="*/ 0 w 2584174"/>
                <a:gd name="connsiteY0" fmla="*/ 0 h 1441173"/>
                <a:gd name="connsiteX1" fmla="*/ 308113 w 2584174"/>
                <a:gd name="connsiteY1" fmla="*/ 139148 h 1441173"/>
                <a:gd name="connsiteX2" fmla="*/ 775252 w 2584174"/>
                <a:gd name="connsiteY2" fmla="*/ 536713 h 1441173"/>
                <a:gd name="connsiteX3" fmla="*/ 1123122 w 2584174"/>
                <a:gd name="connsiteY3" fmla="*/ 954157 h 1441173"/>
                <a:gd name="connsiteX4" fmla="*/ 1500809 w 2584174"/>
                <a:gd name="connsiteY4" fmla="*/ 1262270 h 1441173"/>
                <a:gd name="connsiteX5" fmla="*/ 1729409 w 2584174"/>
                <a:gd name="connsiteY5" fmla="*/ 1391478 h 1441173"/>
                <a:gd name="connsiteX6" fmla="*/ 1997765 w 2584174"/>
                <a:gd name="connsiteY6" fmla="*/ 1431235 h 1441173"/>
                <a:gd name="connsiteX7" fmla="*/ 2176670 w 2584174"/>
                <a:gd name="connsiteY7" fmla="*/ 1441173 h 1441173"/>
                <a:gd name="connsiteX8" fmla="*/ 2335696 w 2584174"/>
                <a:gd name="connsiteY8" fmla="*/ 1391478 h 1441173"/>
                <a:gd name="connsiteX9" fmla="*/ 2584174 w 2584174"/>
                <a:gd name="connsiteY9" fmla="*/ 1302026 h 1441173"/>
                <a:gd name="connsiteX0" fmla="*/ 0 w 2584174"/>
                <a:gd name="connsiteY0" fmla="*/ 0 h 1441173"/>
                <a:gd name="connsiteX1" fmla="*/ 308113 w 2584174"/>
                <a:gd name="connsiteY1" fmla="*/ 139148 h 1441173"/>
                <a:gd name="connsiteX2" fmla="*/ 775252 w 2584174"/>
                <a:gd name="connsiteY2" fmla="*/ 536713 h 1441173"/>
                <a:gd name="connsiteX3" fmla="*/ 1123122 w 2584174"/>
                <a:gd name="connsiteY3" fmla="*/ 954157 h 1441173"/>
                <a:gd name="connsiteX4" fmla="*/ 1500809 w 2584174"/>
                <a:gd name="connsiteY4" fmla="*/ 1262270 h 1441173"/>
                <a:gd name="connsiteX5" fmla="*/ 1729409 w 2584174"/>
                <a:gd name="connsiteY5" fmla="*/ 1391478 h 1441173"/>
                <a:gd name="connsiteX6" fmla="*/ 1997765 w 2584174"/>
                <a:gd name="connsiteY6" fmla="*/ 1431235 h 1441173"/>
                <a:gd name="connsiteX7" fmla="*/ 2176670 w 2584174"/>
                <a:gd name="connsiteY7" fmla="*/ 1441173 h 1441173"/>
                <a:gd name="connsiteX8" fmla="*/ 2335696 w 2584174"/>
                <a:gd name="connsiteY8" fmla="*/ 1391478 h 1441173"/>
                <a:gd name="connsiteX9" fmla="*/ 2584174 w 2584174"/>
                <a:gd name="connsiteY9" fmla="*/ 1222513 h 1441173"/>
                <a:gd name="connsiteX0" fmla="*/ 0 w 2584174"/>
                <a:gd name="connsiteY0" fmla="*/ 0 h 1441173"/>
                <a:gd name="connsiteX1" fmla="*/ 308113 w 2584174"/>
                <a:gd name="connsiteY1" fmla="*/ 139148 h 1441173"/>
                <a:gd name="connsiteX2" fmla="*/ 775252 w 2584174"/>
                <a:gd name="connsiteY2" fmla="*/ 536713 h 1441173"/>
                <a:gd name="connsiteX3" fmla="*/ 1123122 w 2584174"/>
                <a:gd name="connsiteY3" fmla="*/ 954157 h 1441173"/>
                <a:gd name="connsiteX4" fmla="*/ 1500809 w 2584174"/>
                <a:gd name="connsiteY4" fmla="*/ 1262270 h 1441173"/>
                <a:gd name="connsiteX5" fmla="*/ 1729409 w 2584174"/>
                <a:gd name="connsiteY5" fmla="*/ 1391478 h 1441173"/>
                <a:gd name="connsiteX6" fmla="*/ 1959665 w 2584174"/>
                <a:gd name="connsiteY6" fmla="*/ 1435997 h 1441173"/>
                <a:gd name="connsiteX7" fmla="*/ 2176670 w 2584174"/>
                <a:gd name="connsiteY7" fmla="*/ 1441173 h 1441173"/>
                <a:gd name="connsiteX8" fmla="*/ 2335696 w 2584174"/>
                <a:gd name="connsiteY8" fmla="*/ 1391478 h 1441173"/>
                <a:gd name="connsiteX9" fmla="*/ 2584174 w 2584174"/>
                <a:gd name="connsiteY9" fmla="*/ 1222513 h 1441173"/>
                <a:gd name="connsiteX0" fmla="*/ 0 w 2584174"/>
                <a:gd name="connsiteY0" fmla="*/ 0 h 1441173"/>
                <a:gd name="connsiteX1" fmla="*/ 308113 w 2584174"/>
                <a:gd name="connsiteY1" fmla="*/ 139148 h 1441173"/>
                <a:gd name="connsiteX2" fmla="*/ 775252 w 2584174"/>
                <a:gd name="connsiteY2" fmla="*/ 536713 h 1441173"/>
                <a:gd name="connsiteX3" fmla="*/ 1123122 w 2584174"/>
                <a:gd name="connsiteY3" fmla="*/ 954157 h 1441173"/>
                <a:gd name="connsiteX4" fmla="*/ 1500809 w 2584174"/>
                <a:gd name="connsiteY4" fmla="*/ 1262270 h 1441173"/>
                <a:gd name="connsiteX5" fmla="*/ 1729409 w 2584174"/>
                <a:gd name="connsiteY5" fmla="*/ 1391478 h 1441173"/>
                <a:gd name="connsiteX6" fmla="*/ 1959665 w 2584174"/>
                <a:gd name="connsiteY6" fmla="*/ 1435997 h 1441173"/>
                <a:gd name="connsiteX7" fmla="*/ 2176670 w 2584174"/>
                <a:gd name="connsiteY7" fmla="*/ 1441173 h 1441173"/>
                <a:gd name="connsiteX8" fmla="*/ 2335696 w 2584174"/>
                <a:gd name="connsiteY8" fmla="*/ 1391478 h 1441173"/>
                <a:gd name="connsiteX9" fmla="*/ 2467597 w 2584174"/>
                <a:gd name="connsiteY9" fmla="*/ 1319214 h 1441173"/>
                <a:gd name="connsiteX10" fmla="*/ 2584174 w 2584174"/>
                <a:gd name="connsiteY10" fmla="*/ 1222513 h 1441173"/>
                <a:gd name="connsiteX0" fmla="*/ 0 w 2584174"/>
                <a:gd name="connsiteY0" fmla="*/ 0 h 1441173"/>
                <a:gd name="connsiteX1" fmla="*/ 308113 w 2584174"/>
                <a:gd name="connsiteY1" fmla="*/ 139148 h 1441173"/>
                <a:gd name="connsiteX2" fmla="*/ 775252 w 2584174"/>
                <a:gd name="connsiteY2" fmla="*/ 536713 h 1441173"/>
                <a:gd name="connsiteX3" fmla="*/ 1123122 w 2584174"/>
                <a:gd name="connsiteY3" fmla="*/ 954157 h 1441173"/>
                <a:gd name="connsiteX4" fmla="*/ 1500809 w 2584174"/>
                <a:gd name="connsiteY4" fmla="*/ 1262270 h 1441173"/>
                <a:gd name="connsiteX5" fmla="*/ 1610347 w 2584174"/>
                <a:gd name="connsiteY5" fmla="*/ 1338264 h 1441173"/>
                <a:gd name="connsiteX6" fmla="*/ 1729409 w 2584174"/>
                <a:gd name="connsiteY6" fmla="*/ 1391478 h 1441173"/>
                <a:gd name="connsiteX7" fmla="*/ 1959665 w 2584174"/>
                <a:gd name="connsiteY7" fmla="*/ 1435997 h 1441173"/>
                <a:gd name="connsiteX8" fmla="*/ 2176670 w 2584174"/>
                <a:gd name="connsiteY8" fmla="*/ 1441173 h 1441173"/>
                <a:gd name="connsiteX9" fmla="*/ 2335696 w 2584174"/>
                <a:gd name="connsiteY9" fmla="*/ 1391478 h 1441173"/>
                <a:gd name="connsiteX10" fmla="*/ 2467597 w 2584174"/>
                <a:gd name="connsiteY10" fmla="*/ 1319214 h 1441173"/>
                <a:gd name="connsiteX11" fmla="*/ 2584174 w 2584174"/>
                <a:gd name="connsiteY11" fmla="*/ 1222513 h 1441173"/>
                <a:gd name="connsiteX0" fmla="*/ 0 w 2584174"/>
                <a:gd name="connsiteY0" fmla="*/ 0 h 1441173"/>
                <a:gd name="connsiteX1" fmla="*/ 308113 w 2584174"/>
                <a:gd name="connsiteY1" fmla="*/ 139148 h 1441173"/>
                <a:gd name="connsiteX2" fmla="*/ 775252 w 2584174"/>
                <a:gd name="connsiteY2" fmla="*/ 536713 h 1441173"/>
                <a:gd name="connsiteX3" fmla="*/ 1123122 w 2584174"/>
                <a:gd name="connsiteY3" fmla="*/ 954157 h 1441173"/>
                <a:gd name="connsiteX4" fmla="*/ 1500809 w 2584174"/>
                <a:gd name="connsiteY4" fmla="*/ 1262270 h 1441173"/>
                <a:gd name="connsiteX5" fmla="*/ 1610347 w 2584174"/>
                <a:gd name="connsiteY5" fmla="*/ 1338264 h 1441173"/>
                <a:gd name="connsiteX6" fmla="*/ 1729409 w 2584174"/>
                <a:gd name="connsiteY6" fmla="*/ 1391478 h 1441173"/>
                <a:gd name="connsiteX7" fmla="*/ 1838947 w 2584174"/>
                <a:gd name="connsiteY7" fmla="*/ 1419226 h 1441173"/>
                <a:gd name="connsiteX8" fmla="*/ 1959665 w 2584174"/>
                <a:gd name="connsiteY8" fmla="*/ 1435997 h 1441173"/>
                <a:gd name="connsiteX9" fmla="*/ 2176670 w 2584174"/>
                <a:gd name="connsiteY9" fmla="*/ 1441173 h 1441173"/>
                <a:gd name="connsiteX10" fmla="*/ 2335696 w 2584174"/>
                <a:gd name="connsiteY10" fmla="*/ 1391478 h 1441173"/>
                <a:gd name="connsiteX11" fmla="*/ 2467597 w 2584174"/>
                <a:gd name="connsiteY11" fmla="*/ 1319214 h 1441173"/>
                <a:gd name="connsiteX12" fmla="*/ 2584174 w 2584174"/>
                <a:gd name="connsiteY12" fmla="*/ 1222513 h 1441173"/>
                <a:gd name="connsiteX0" fmla="*/ 0 w 2584174"/>
                <a:gd name="connsiteY0" fmla="*/ 0 h 1441173"/>
                <a:gd name="connsiteX1" fmla="*/ 308113 w 2584174"/>
                <a:gd name="connsiteY1" fmla="*/ 139148 h 1441173"/>
                <a:gd name="connsiteX2" fmla="*/ 775252 w 2584174"/>
                <a:gd name="connsiteY2" fmla="*/ 536713 h 1441173"/>
                <a:gd name="connsiteX3" fmla="*/ 1123122 w 2584174"/>
                <a:gd name="connsiteY3" fmla="*/ 954157 h 1441173"/>
                <a:gd name="connsiteX4" fmla="*/ 1310309 w 2584174"/>
                <a:gd name="connsiteY4" fmla="*/ 1128714 h 1441173"/>
                <a:gd name="connsiteX5" fmla="*/ 1500809 w 2584174"/>
                <a:gd name="connsiteY5" fmla="*/ 1262270 h 1441173"/>
                <a:gd name="connsiteX6" fmla="*/ 1610347 w 2584174"/>
                <a:gd name="connsiteY6" fmla="*/ 1338264 h 1441173"/>
                <a:gd name="connsiteX7" fmla="*/ 1729409 w 2584174"/>
                <a:gd name="connsiteY7" fmla="*/ 1391478 h 1441173"/>
                <a:gd name="connsiteX8" fmla="*/ 1838947 w 2584174"/>
                <a:gd name="connsiteY8" fmla="*/ 1419226 h 1441173"/>
                <a:gd name="connsiteX9" fmla="*/ 1959665 w 2584174"/>
                <a:gd name="connsiteY9" fmla="*/ 1435997 h 1441173"/>
                <a:gd name="connsiteX10" fmla="*/ 2176670 w 2584174"/>
                <a:gd name="connsiteY10" fmla="*/ 1441173 h 1441173"/>
                <a:gd name="connsiteX11" fmla="*/ 2335696 w 2584174"/>
                <a:gd name="connsiteY11" fmla="*/ 1391478 h 1441173"/>
                <a:gd name="connsiteX12" fmla="*/ 2467597 w 2584174"/>
                <a:gd name="connsiteY12" fmla="*/ 1319214 h 1441173"/>
                <a:gd name="connsiteX13" fmla="*/ 2584174 w 2584174"/>
                <a:gd name="connsiteY13" fmla="*/ 1222513 h 1441173"/>
                <a:gd name="connsiteX0" fmla="*/ 0 w 2584174"/>
                <a:gd name="connsiteY0" fmla="*/ 0 h 1441173"/>
                <a:gd name="connsiteX1" fmla="*/ 308113 w 2584174"/>
                <a:gd name="connsiteY1" fmla="*/ 139148 h 1441173"/>
                <a:gd name="connsiteX2" fmla="*/ 775252 w 2584174"/>
                <a:gd name="connsiteY2" fmla="*/ 536713 h 1441173"/>
                <a:gd name="connsiteX3" fmla="*/ 967409 w 2584174"/>
                <a:gd name="connsiteY3" fmla="*/ 785814 h 1441173"/>
                <a:gd name="connsiteX4" fmla="*/ 1123122 w 2584174"/>
                <a:gd name="connsiteY4" fmla="*/ 954157 h 1441173"/>
                <a:gd name="connsiteX5" fmla="*/ 1310309 w 2584174"/>
                <a:gd name="connsiteY5" fmla="*/ 1128714 h 1441173"/>
                <a:gd name="connsiteX6" fmla="*/ 1500809 w 2584174"/>
                <a:gd name="connsiteY6" fmla="*/ 1262270 h 1441173"/>
                <a:gd name="connsiteX7" fmla="*/ 1610347 w 2584174"/>
                <a:gd name="connsiteY7" fmla="*/ 1338264 h 1441173"/>
                <a:gd name="connsiteX8" fmla="*/ 1729409 w 2584174"/>
                <a:gd name="connsiteY8" fmla="*/ 1391478 h 1441173"/>
                <a:gd name="connsiteX9" fmla="*/ 1838947 w 2584174"/>
                <a:gd name="connsiteY9" fmla="*/ 1419226 h 1441173"/>
                <a:gd name="connsiteX10" fmla="*/ 1959665 w 2584174"/>
                <a:gd name="connsiteY10" fmla="*/ 1435997 h 1441173"/>
                <a:gd name="connsiteX11" fmla="*/ 2176670 w 2584174"/>
                <a:gd name="connsiteY11" fmla="*/ 1441173 h 1441173"/>
                <a:gd name="connsiteX12" fmla="*/ 2335696 w 2584174"/>
                <a:gd name="connsiteY12" fmla="*/ 1391478 h 1441173"/>
                <a:gd name="connsiteX13" fmla="*/ 2467597 w 2584174"/>
                <a:gd name="connsiteY13" fmla="*/ 1319214 h 1441173"/>
                <a:gd name="connsiteX14" fmla="*/ 2584174 w 2584174"/>
                <a:gd name="connsiteY14" fmla="*/ 1222513 h 1441173"/>
                <a:gd name="connsiteX0" fmla="*/ 0 w 2584174"/>
                <a:gd name="connsiteY0" fmla="*/ 0 h 1441173"/>
                <a:gd name="connsiteX1" fmla="*/ 308113 w 2584174"/>
                <a:gd name="connsiteY1" fmla="*/ 139148 h 1441173"/>
                <a:gd name="connsiteX2" fmla="*/ 780015 w 2584174"/>
                <a:gd name="connsiteY2" fmla="*/ 555763 h 1441173"/>
                <a:gd name="connsiteX3" fmla="*/ 967409 w 2584174"/>
                <a:gd name="connsiteY3" fmla="*/ 785814 h 1441173"/>
                <a:gd name="connsiteX4" fmla="*/ 1123122 w 2584174"/>
                <a:gd name="connsiteY4" fmla="*/ 954157 h 1441173"/>
                <a:gd name="connsiteX5" fmla="*/ 1310309 w 2584174"/>
                <a:gd name="connsiteY5" fmla="*/ 1128714 h 1441173"/>
                <a:gd name="connsiteX6" fmla="*/ 1500809 w 2584174"/>
                <a:gd name="connsiteY6" fmla="*/ 1262270 h 1441173"/>
                <a:gd name="connsiteX7" fmla="*/ 1610347 w 2584174"/>
                <a:gd name="connsiteY7" fmla="*/ 1338264 h 1441173"/>
                <a:gd name="connsiteX8" fmla="*/ 1729409 w 2584174"/>
                <a:gd name="connsiteY8" fmla="*/ 1391478 h 1441173"/>
                <a:gd name="connsiteX9" fmla="*/ 1838947 w 2584174"/>
                <a:gd name="connsiteY9" fmla="*/ 1419226 h 1441173"/>
                <a:gd name="connsiteX10" fmla="*/ 1959665 w 2584174"/>
                <a:gd name="connsiteY10" fmla="*/ 1435997 h 1441173"/>
                <a:gd name="connsiteX11" fmla="*/ 2176670 w 2584174"/>
                <a:gd name="connsiteY11" fmla="*/ 1441173 h 1441173"/>
                <a:gd name="connsiteX12" fmla="*/ 2335696 w 2584174"/>
                <a:gd name="connsiteY12" fmla="*/ 1391478 h 1441173"/>
                <a:gd name="connsiteX13" fmla="*/ 2467597 w 2584174"/>
                <a:gd name="connsiteY13" fmla="*/ 1319214 h 1441173"/>
                <a:gd name="connsiteX14" fmla="*/ 2584174 w 2584174"/>
                <a:gd name="connsiteY14" fmla="*/ 1222513 h 1441173"/>
                <a:gd name="connsiteX0" fmla="*/ 0 w 2584174"/>
                <a:gd name="connsiteY0" fmla="*/ 0 h 1441173"/>
                <a:gd name="connsiteX1" fmla="*/ 308113 w 2584174"/>
                <a:gd name="connsiteY1" fmla="*/ 139148 h 1441173"/>
                <a:gd name="connsiteX2" fmla="*/ 657847 w 2584174"/>
                <a:gd name="connsiteY2" fmla="*/ 419101 h 1441173"/>
                <a:gd name="connsiteX3" fmla="*/ 780015 w 2584174"/>
                <a:gd name="connsiteY3" fmla="*/ 555763 h 1441173"/>
                <a:gd name="connsiteX4" fmla="*/ 967409 w 2584174"/>
                <a:gd name="connsiteY4" fmla="*/ 785814 h 1441173"/>
                <a:gd name="connsiteX5" fmla="*/ 1123122 w 2584174"/>
                <a:gd name="connsiteY5" fmla="*/ 954157 h 1441173"/>
                <a:gd name="connsiteX6" fmla="*/ 1310309 w 2584174"/>
                <a:gd name="connsiteY6" fmla="*/ 1128714 h 1441173"/>
                <a:gd name="connsiteX7" fmla="*/ 1500809 w 2584174"/>
                <a:gd name="connsiteY7" fmla="*/ 1262270 h 1441173"/>
                <a:gd name="connsiteX8" fmla="*/ 1610347 w 2584174"/>
                <a:gd name="connsiteY8" fmla="*/ 1338264 h 1441173"/>
                <a:gd name="connsiteX9" fmla="*/ 1729409 w 2584174"/>
                <a:gd name="connsiteY9" fmla="*/ 1391478 h 1441173"/>
                <a:gd name="connsiteX10" fmla="*/ 1838947 w 2584174"/>
                <a:gd name="connsiteY10" fmla="*/ 1419226 h 1441173"/>
                <a:gd name="connsiteX11" fmla="*/ 1959665 w 2584174"/>
                <a:gd name="connsiteY11" fmla="*/ 1435997 h 1441173"/>
                <a:gd name="connsiteX12" fmla="*/ 2176670 w 2584174"/>
                <a:gd name="connsiteY12" fmla="*/ 1441173 h 1441173"/>
                <a:gd name="connsiteX13" fmla="*/ 2335696 w 2584174"/>
                <a:gd name="connsiteY13" fmla="*/ 1391478 h 1441173"/>
                <a:gd name="connsiteX14" fmla="*/ 2467597 w 2584174"/>
                <a:gd name="connsiteY14" fmla="*/ 1319214 h 1441173"/>
                <a:gd name="connsiteX15" fmla="*/ 2584174 w 2584174"/>
                <a:gd name="connsiteY15" fmla="*/ 1222513 h 1441173"/>
                <a:gd name="connsiteX0" fmla="*/ 0 w 2584174"/>
                <a:gd name="connsiteY0" fmla="*/ 0 h 1441173"/>
                <a:gd name="connsiteX1" fmla="*/ 308113 w 2584174"/>
                <a:gd name="connsiteY1" fmla="*/ 139148 h 1441173"/>
                <a:gd name="connsiteX2" fmla="*/ 476872 w 2584174"/>
                <a:gd name="connsiteY2" fmla="*/ 228601 h 1441173"/>
                <a:gd name="connsiteX3" fmla="*/ 657847 w 2584174"/>
                <a:gd name="connsiteY3" fmla="*/ 419101 h 1441173"/>
                <a:gd name="connsiteX4" fmla="*/ 780015 w 2584174"/>
                <a:gd name="connsiteY4" fmla="*/ 555763 h 1441173"/>
                <a:gd name="connsiteX5" fmla="*/ 967409 w 2584174"/>
                <a:gd name="connsiteY5" fmla="*/ 785814 h 1441173"/>
                <a:gd name="connsiteX6" fmla="*/ 1123122 w 2584174"/>
                <a:gd name="connsiteY6" fmla="*/ 954157 h 1441173"/>
                <a:gd name="connsiteX7" fmla="*/ 1310309 w 2584174"/>
                <a:gd name="connsiteY7" fmla="*/ 1128714 h 1441173"/>
                <a:gd name="connsiteX8" fmla="*/ 1500809 w 2584174"/>
                <a:gd name="connsiteY8" fmla="*/ 1262270 h 1441173"/>
                <a:gd name="connsiteX9" fmla="*/ 1610347 w 2584174"/>
                <a:gd name="connsiteY9" fmla="*/ 1338264 h 1441173"/>
                <a:gd name="connsiteX10" fmla="*/ 1729409 w 2584174"/>
                <a:gd name="connsiteY10" fmla="*/ 1391478 h 1441173"/>
                <a:gd name="connsiteX11" fmla="*/ 1838947 w 2584174"/>
                <a:gd name="connsiteY11" fmla="*/ 1419226 h 1441173"/>
                <a:gd name="connsiteX12" fmla="*/ 1959665 w 2584174"/>
                <a:gd name="connsiteY12" fmla="*/ 1435997 h 1441173"/>
                <a:gd name="connsiteX13" fmla="*/ 2176670 w 2584174"/>
                <a:gd name="connsiteY13" fmla="*/ 1441173 h 1441173"/>
                <a:gd name="connsiteX14" fmla="*/ 2335696 w 2584174"/>
                <a:gd name="connsiteY14" fmla="*/ 1391478 h 1441173"/>
                <a:gd name="connsiteX15" fmla="*/ 2467597 w 2584174"/>
                <a:gd name="connsiteY15" fmla="*/ 1319214 h 1441173"/>
                <a:gd name="connsiteX16" fmla="*/ 2584174 w 2584174"/>
                <a:gd name="connsiteY16" fmla="*/ 1222513 h 1441173"/>
                <a:gd name="connsiteX0" fmla="*/ 0 w 2603224"/>
                <a:gd name="connsiteY0" fmla="*/ 0 h 1460223"/>
                <a:gd name="connsiteX1" fmla="*/ 327163 w 2603224"/>
                <a:gd name="connsiteY1" fmla="*/ 158198 h 1460223"/>
                <a:gd name="connsiteX2" fmla="*/ 495922 w 2603224"/>
                <a:gd name="connsiteY2" fmla="*/ 247651 h 1460223"/>
                <a:gd name="connsiteX3" fmla="*/ 676897 w 2603224"/>
                <a:gd name="connsiteY3" fmla="*/ 438151 h 1460223"/>
                <a:gd name="connsiteX4" fmla="*/ 799065 w 2603224"/>
                <a:gd name="connsiteY4" fmla="*/ 574813 h 1460223"/>
                <a:gd name="connsiteX5" fmla="*/ 986459 w 2603224"/>
                <a:gd name="connsiteY5" fmla="*/ 804864 h 1460223"/>
                <a:gd name="connsiteX6" fmla="*/ 1142172 w 2603224"/>
                <a:gd name="connsiteY6" fmla="*/ 973207 h 1460223"/>
                <a:gd name="connsiteX7" fmla="*/ 1329359 w 2603224"/>
                <a:gd name="connsiteY7" fmla="*/ 1147764 h 1460223"/>
                <a:gd name="connsiteX8" fmla="*/ 1519859 w 2603224"/>
                <a:gd name="connsiteY8" fmla="*/ 1281320 h 1460223"/>
                <a:gd name="connsiteX9" fmla="*/ 1629397 w 2603224"/>
                <a:gd name="connsiteY9" fmla="*/ 1357314 h 1460223"/>
                <a:gd name="connsiteX10" fmla="*/ 1748459 w 2603224"/>
                <a:gd name="connsiteY10" fmla="*/ 1410528 h 1460223"/>
                <a:gd name="connsiteX11" fmla="*/ 1857997 w 2603224"/>
                <a:gd name="connsiteY11" fmla="*/ 1438276 h 1460223"/>
                <a:gd name="connsiteX12" fmla="*/ 1978715 w 2603224"/>
                <a:gd name="connsiteY12" fmla="*/ 1455047 h 1460223"/>
                <a:gd name="connsiteX13" fmla="*/ 2195720 w 2603224"/>
                <a:gd name="connsiteY13" fmla="*/ 1460223 h 1460223"/>
                <a:gd name="connsiteX14" fmla="*/ 2354746 w 2603224"/>
                <a:gd name="connsiteY14" fmla="*/ 1410528 h 1460223"/>
                <a:gd name="connsiteX15" fmla="*/ 2486647 w 2603224"/>
                <a:gd name="connsiteY15" fmla="*/ 1338264 h 1460223"/>
                <a:gd name="connsiteX16" fmla="*/ 2603224 w 2603224"/>
                <a:gd name="connsiteY16" fmla="*/ 1241563 h 14602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603224" h="1460223">
                  <a:moveTo>
                    <a:pt x="0" y="0"/>
                  </a:moveTo>
                  <a:lnTo>
                    <a:pt x="327163" y="158198"/>
                  </a:lnTo>
                  <a:cubicBezTo>
                    <a:pt x="409817" y="205029"/>
                    <a:pt x="437633" y="200992"/>
                    <a:pt x="495922" y="247651"/>
                  </a:cubicBezTo>
                  <a:cubicBezTo>
                    <a:pt x="554211" y="294310"/>
                    <a:pt x="629548" y="392355"/>
                    <a:pt x="676897" y="438151"/>
                  </a:cubicBezTo>
                  <a:lnTo>
                    <a:pt x="799065" y="574813"/>
                  </a:lnTo>
                  <a:cubicBezTo>
                    <a:pt x="856767" y="648322"/>
                    <a:pt x="928757" y="731355"/>
                    <a:pt x="986459" y="804864"/>
                  </a:cubicBezTo>
                  <a:lnTo>
                    <a:pt x="1142172" y="973207"/>
                  </a:lnTo>
                  <a:cubicBezTo>
                    <a:pt x="1199805" y="1018693"/>
                    <a:pt x="1271726" y="1102278"/>
                    <a:pt x="1329359" y="1147764"/>
                  </a:cubicBezTo>
                  <a:lnTo>
                    <a:pt x="1519859" y="1281320"/>
                  </a:lnTo>
                  <a:cubicBezTo>
                    <a:pt x="1565897" y="1306651"/>
                    <a:pt x="1583359" y="1331983"/>
                    <a:pt x="1629397" y="1357314"/>
                  </a:cubicBezTo>
                  <a:lnTo>
                    <a:pt x="1748459" y="1410528"/>
                  </a:lnTo>
                  <a:cubicBezTo>
                    <a:pt x="1792909" y="1419777"/>
                    <a:pt x="1813547" y="1429027"/>
                    <a:pt x="1857997" y="1438276"/>
                  </a:cubicBezTo>
                  <a:lnTo>
                    <a:pt x="1978715" y="1455047"/>
                  </a:lnTo>
                  <a:lnTo>
                    <a:pt x="2195720" y="1460223"/>
                  </a:lnTo>
                  <a:lnTo>
                    <a:pt x="2354746" y="1410528"/>
                  </a:lnTo>
                  <a:cubicBezTo>
                    <a:pt x="2390775" y="1388027"/>
                    <a:pt x="2450618" y="1360765"/>
                    <a:pt x="2486647" y="1338264"/>
                  </a:cubicBezTo>
                  <a:lnTo>
                    <a:pt x="2603224" y="1241563"/>
                  </a:lnTo>
                </a:path>
              </a:pathLst>
            </a:custGeom>
            <a:noFill/>
            <a:ln w="952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135" name="Freeform 134"/>
            <p:cNvSpPr/>
            <p:nvPr/>
          </p:nvSpPr>
          <p:spPr>
            <a:xfrm>
              <a:off x="7847979" y="2981738"/>
              <a:ext cx="649977" cy="447261"/>
            </a:xfrm>
            <a:custGeom>
              <a:avLst/>
              <a:gdLst>
                <a:gd name="connsiteX0" fmla="*/ 0 w 775252"/>
                <a:gd name="connsiteY0" fmla="*/ 457200 h 457200"/>
                <a:gd name="connsiteX1" fmla="*/ 288235 w 775252"/>
                <a:gd name="connsiteY1" fmla="*/ 337930 h 457200"/>
                <a:gd name="connsiteX2" fmla="*/ 586408 w 775252"/>
                <a:gd name="connsiteY2" fmla="*/ 168965 h 457200"/>
                <a:gd name="connsiteX3" fmla="*/ 775252 w 775252"/>
                <a:gd name="connsiteY3" fmla="*/ 0 h 457200"/>
                <a:gd name="connsiteX0" fmla="*/ 0 w 745435"/>
                <a:gd name="connsiteY0" fmla="*/ 596348 h 596348"/>
                <a:gd name="connsiteX1" fmla="*/ 288235 w 745435"/>
                <a:gd name="connsiteY1" fmla="*/ 477078 h 596348"/>
                <a:gd name="connsiteX2" fmla="*/ 586408 w 745435"/>
                <a:gd name="connsiteY2" fmla="*/ 308113 h 596348"/>
                <a:gd name="connsiteX3" fmla="*/ 745435 w 745435"/>
                <a:gd name="connsiteY3" fmla="*/ 0 h 596348"/>
                <a:gd name="connsiteX0" fmla="*/ 0 w 745435"/>
                <a:gd name="connsiteY0" fmla="*/ 596348 h 596348"/>
                <a:gd name="connsiteX1" fmla="*/ 288235 w 745435"/>
                <a:gd name="connsiteY1" fmla="*/ 477078 h 596348"/>
                <a:gd name="connsiteX2" fmla="*/ 576469 w 745435"/>
                <a:gd name="connsiteY2" fmla="*/ 218661 h 596348"/>
                <a:gd name="connsiteX3" fmla="*/ 745435 w 745435"/>
                <a:gd name="connsiteY3" fmla="*/ 0 h 596348"/>
                <a:gd name="connsiteX0" fmla="*/ 0 w 745435"/>
                <a:gd name="connsiteY0" fmla="*/ 596348 h 596348"/>
                <a:gd name="connsiteX1" fmla="*/ 357809 w 745435"/>
                <a:gd name="connsiteY1" fmla="*/ 327991 h 596348"/>
                <a:gd name="connsiteX2" fmla="*/ 576469 w 745435"/>
                <a:gd name="connsiteY2" fmla="*/ 218661 h 596348"/>
                <a:gd name="connsiteX3" fmla="*/ 745435 w 745435"/>
                <a:gd name="connsiteY3" fmla="*/ 0 h 596348"/>
                <a:gd name="connsiteX0" fmla="*/ 0 w 626165"/>
                <a:gd name="connsiteY0" fmla="*/ 447261 h 447261"/>
                <a:gd name="connsiteX1" fmla="*/ 238539 w 626165"/>
                <a:gd name="connsiteY1" fmla="*/ 327991 h 447261"/>
                <a:gd name="connsiteX2" fmla="*/ 457199 w 626165"/>
                <a:gd name="connsiteY2" fmla="*/ 218661 h 447261"/>
                <a:gd name="connsiteX3" fmla="*/ 626165 w 626165"/>
                <a:gd name="connsiteY3" fmla="*/ 0 h 447261"/>
                <a:gd name="connsiteX0" fmla="*/ 0 w 626165"/>
                <a:gd name="connsiteY0" fmla="*/ 447261 h 447261"/>
                <a:gd name="connsiteX1" fmla="*/ 238539 w 626165"/>
                <a:gd name="connsiteY1" fmla="*/ 327991 h 447261"/>
                <a:gd name="connsiteX2" fmla="*/ 487017 w 626165"/>
                <a:gd name="connsiteY2" fmla="*/ 168965 h 447261"/>
                <a:gd name="connsiteX3" fmla="*/ 626165 w 626165"/>
                <a:gd name="connsiteY3" fmla="*/ 0 h 447261"/>
                <a:gd name="connsiteX0" fmla="*/ 0 w 649977"/>
                <a:gd name="connsiteY0" fmla="*/ 447261 h 447261"/>
                <a:gd name="connsiteX1" fmla="*/ 262351 w 649977"/>
                <a:gd name="connsiteY1" fmla="*/ 327991 h 447261"/>
                <a:gd name="connsiteX2" fmla="*/ 510829 w 649977"/>
                <a:gd name="connsiteY2" fmla="*/ 168965 h 447261"/>
                <a:gd name="connsiteX3" fmla="*/ 649977 w 649977"/>
                <a:gd name="connsiteY3" fmla="*/ 0 h 447261"/>
              </a:gdLst>
              <a:ahLst/>
              <a:cxnLst>
                <a:cxn ang="0">
                  <a:pos x="connsiteX0" y="connsiteY0"/>
                </a:cxn>
                <a:cxn ang="0">
                  <a:pos x="connsiteX1" y="connsiteY1"/>
                </a:cxn>
                <a:cxn ang="0">
                  <a:pos x="connsiteX2" y="connsiteY2"/>
                </a:cxn>
                <a:cxn ang="0">
                  <a:pos x="connsiteX3" y="connsiteY3"/>
                </a:cxn>
              </a:cxnLst>
              <a:rect l="l" t="t" r="r" b="b"/>
              <a:pathLst>
                <a:path w="649977" h="447261">
                  <a:moveTo>
                    <a:pt x="0" y="447261"/>
                  </a:moveTo>
                  <a:lnTo>
                    <a:pt x="262351" y="327991"/>
                  </a:lnTo>
                  <a:lnTo>
                    <a:pt x="510829" y="168965"/>
                  </a:lnTo>
                  <a:lnTo>
                    <a:pt x="649977" y="0"/>
                  </a:lnTo>
                </a:path>
              </a:pathLst>
            </a:custGeom>
            <a:noFill/>
            <a:ln w="952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136" name="Freeform 135"/>
            <p:cNvSpPr/>
            <p:nvPr/>
          </p:nvSpPr>
          <p:spPr>
            <a:xfrm>
              <a:off x="715617" y="1610139"/>
              <a:ext cx="1143000" cy="19878"/>
            </a:xfrm>
            <a:custGeom>
              <a:avLst/>
              <a:gdLst>
                <a:gd name="connsiteX0" fmla="*/ 0 w 1143000"/>
                <a:gd name="connsiteY0" fmla="*/ 0 h 19878"/>
                <a:gd name="connsiteX1" fmla="*/ 586409 w 1143000"/>
                <a:gd name="connsiteY1" fmla="*/ 9939 h 19878"/>
                <a:gd name="connsiteX2" fmla="*/ 1143000 w 1143000"/>
                <a:gd name="connsiteY2" fmla="*/ 19878 h 19878"/>
              </a:gdLst>
              <a:ahLst/>
              <a:cxnLst>
                <a:cxn ang="0">
                  <a:pos x="connsiteX0" y="connsiteY0"/>
                </a:cxn>
                <a:cxn ang="0">
                  <a:pos x="connsiteX1" y="connsiteY1"/>
                </a:cxn>
                <a:cxn ang="0">
                  <a:pos x="connsiteX2" y="connsiteY2"/>
                </a:cxn>
              </a:cxnLst>
              <a:rect l="l" t="t" r="r" b="b"/>
              <a:pathLst>
                <a:path w="1143000" h="19878">
                  <a:moveTo>
                    <a:pt x="0" y="0"/>
                  </a:moveTo>
                  <a:lnTo>
                    <a:pt x="586409" y="9939"/>
                  </a:lnTo>
                  <a:lnTo>
                    <a:pt x="1143000" y="19878"/>
                  </a:lnTo>
                </a:path>
              </a:pathLst>
            </a:custGeom>
            <a:noFill/>
            <a:ln w="952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137" name="Freeform 136"/>
            <p:cNvSpPr/>
            <p:nvPr/>
          </p:nvSpPr>
          <p:spPr>
            <a:xfrm>
              <a:off x="1930884" y="1757363"/>
              <a:ext cx="1170126" cy="150950"/>
            </a:xfrm>
            <a:custGeom>
              <a:avLst/>
              <a:gdLst>
                <a:gd name="connsiteX0" fmla="*/ 0 w 1222513"/>
                <a:gd name="connsiteY0" fmla="*/ 0 h 198783"/>
                <a:gd name="connsiteX1" fmla="*/ 606287 w 1222513"/>
                <a:gd name="connsiteY1" fmla="*/ 49696 h 198783"/>
                <a:gd name="connsiteX2" fmla="*/ 924339 w 1222513"/>
                <a:gd name="connsiteY2" fmla="*/ 109331 h 198783"/>
                <a:gd name="connsiteX3" fmla="*/ 1222513 w 1222513"/>
                <a:gd name="connsiteY3" fmla="*/ 198783 h 198783"/>
                <a:gd name="connsiteX0" fmla="*/ 0 w 1170126"/>
                <a:gd name="connsiteY0" fmla="*/ 74129 h 149087"/>
                <a:gd name="connsiteX1" fmla="*/ 553900 w 1170126"/>
                <a:gd name="connsiteY1" fmla="*/ 0 h 149087"/>
                <a:gd name="connsiteX2" fmla="*/ 871952 w 1170126"/>
                <a:gd name="connsiteY2" fmla="*/ 59635 h 149087"/>
                <a:gd name="connsiteX3" fmla="*/ 1170126 w 1170126"/>
                <a:gd name="connsiteY3" fmla="*/ 149087 h 149087"/>
                <a:gd name="connsiteX0" fmla="*/ 0 w 1170126"/>
                <a:gd name="connsiteY0" fmla="*/ 74129 h 149087"/>
                <a:gd name="connsiteX1" fmla="*/ 150329 w 1170126"/>
                <a:gd name="connsiteY1" fmla="*/ 36237 h 149087"/>
                <a:gd name="connsiteX2" fmla="*/ 553900 w 1170126"/>
                <a:gd name="connsiteY2" fmla="*/ 0 h 149087"/>
                <a:gd name="connsiteX3" fmla="*/ 871952 w 1170126"/>
                <a:gd name="connsiteY3" fmla="*/ 59635 h 149087"/>
                <a:gd name="connsiteX4" fmla="*/ 1170126 w 1170126"/>
                <a:gd name="connsiteY4" fmla="*/ 149087 h 149087"/>
                <a:gd name="connsiteX0" fmla="*/ 0 w 1170126"/>
                <a:gd name="connsiteY0" fmla="*/ 75992 h 150950"/>
                <a:gd name="connsiteX1" fmla="*/ 150329 w 1170126"/>
                <a:gd name="connsiteY1" fmla="*/ 38100 h 150950"/>
                <a:gd name="connsiteX2" fmla="*/ 369404 w 1170126"/>
                <a:gd name="connsiteY2" fmla="*/ 0 h 150950"/>
                <a:gd name="connsiteX3" fmla="*/ 553900 w 1170126"/>
                <a:gd name="connsiteY3" fmla="*/ 1863 h 150950"/>
                <a:gd name="connsiteX4" fmla="*/ 871952 w 1170126"/>
                <a:gd name="connsiteY4" fmla="*/ 61498 h 150950"/>
                <a:gd name="connsiteX5" fmla="*/ 1170126 w 1170126"/>
                <a:gd name="connsiteY5" fmla="*/ 150950 h 150950"/>
                <a:gd name="connsiteX0" fmla="*/ 0 w 1170126"/>
                <a:gd name="connsiteY0" fmla="*/ 75992 h 150950"/>
                <a:gd name="connsiteX1" fmla="*/ 150329 w 1170126"/>
                <a:gd name="connsiteY1" fmla="*/ 38100 h 150950"/>
                <a:gd name="connsiteX2" fmla="*/ 369404 w 1170126"/>
                <a:gd name="connsiteY2" fmla="*/ 0 h 150950"/>
                <a:gd name="connsiteX3" fmla="*/ 553900 w 1170126"/>
                <a:gd name="connsiteY3" fmla="*/ 1863 h 150950"/>
                <a:gd name="connsiteX4" fmla="*/ 755166 w 1170126"/>
                <a:gd name="connsiteY4" fmla="*/ 28575 h 150950"/>
                <a:gd name="connsiteX5" fmla="*/ 871952 w 1170126"/>
                <a:gd name="connsiteY5" fmla="*/ 61498 h 150950"/>
                <a:gd name="connsiteX6" fmla="*/ 1170126 w 1170126"/>
                <a:gd name="connsiteY6" fmla="*/ 150950 h 150950"/>
                <a:gd name="connsiteX0" fmla="*/ 0 w 1170126"/>
                <a:gd name="connsiteY0" fmla="*/ 75992 h 150950"/>
                <a:gd name="connsiteX1" fmla="*/ 150329 w 1170126"/>
                <a:gd name="connsiteY1" fmla="*/ 38100 h 150950"/>
                <a:gd name="connsiteX2" fmla="*/ 369404 w 1170126"/>
                <a:gd name="connsiteY2" fmla="*/ 0 h 150950"/>
                <a:gd name="connsiteX3" fmla="*/ 553900 w 1170126"/>
                <a:gd name="connsiteY3" fmla="*/ 1863 h 150950"/>
                <a:gd name="connsiteX4" fmla="*/ 755166 w 1170126"/>
                <a:gd name="connsiteY4" fmla="*/ 28575 h 150950"/>
                <a:gd name="connsiteX5" fmla="*/ 871952 w 1170126"/>
                <a:gd name="connsiteY5" fmla="*/ 61498 h 150950"/>
                <a:gd name="connsiteX6" fmla="*/ 969479 w 1170126"/>
                <a:gd name="connsiteY6" fmla="*/ 80962 h 150950"/>
                <a:gd name="connsiteX7" fmla="*/ 1170126 w 1170126"/>
                <a:gd name="connsiteY7" fmla="*/ 150950 h 150950"/>
                <a:gd name="connsiteX0" fmla="*/ 0 w 1170126"/>
                <a:gd name="connsiteY0" fmla="*/ 75992 h 150950"/>
                <a:gd name="connsiteX1" fmla="*/ 150329 w 1170126"/>
                <a:gd name="connsiteY1" fmla="*/ 38100 h 150950"/>
                <a:gd name="connsiteX2" fmla="*/ 369404 w 1170126"/>
                <a:gd name="connsiteY2" fmla="*/ 0 h 150950"/>
                <a:gd name="connsiteX3" fmla="*/ 553900 w 1170126"/>
                <a:gd name="connsiteY3" fmla="*/ 1863 h 150950"/>
                <a:gd name="connsiteX4" fmla="*/ 755166 w 1170126"/>
                <a:gd name="connsiteY4" fmla="*/ 28575 h 150950"/>
                <a:gd name="connsiteX5" fmla="*/ 876714 w 1170126"/>
                <a:gd name="connsiteY5" fmla="*/ 47210 h 150950"/>
                <a:gd name="connsiteX6" fmla="*/ 969479 w 1170126"/>
                <a:gd name="connsiteY6" fmla="*/ 80962 h 150950"/>
                <a:gd name="connsiteX7" fmla="*/ 1170126 w 1170126"/>
                <a:gd name="connsiteY7" fmla="*/ 150950 h 150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70126" h="150950">
                  <a:moveTo>
                    <a:pt x="0" y="75992"/>
                  </a:moveTo>
                  <a:cubicBezTo>
                    <a:pt x="37410" y="69711"/>
                    <a:pt x="112919" y="44381"/>
                    <a:pt x="150329" y="38100"/>
                  </a:cubicBezTo>
                  <a:cubicBezTo>
                    <a:pt x="212241" y="31750"/>
                    <a:pt x="307492" y="6350"/>
                    <a:pt x="369404" y="0"/>
                  </a:cubicBezTo>
                  <a:lnTo>
                    <a:pt x="553900" y="1863"/>
                  </a:lnTo>
                  <a:cubicBezTo>
                    <a:pt x="616226" y="13942"/>
                    <a:pt x="692840" y="16496"/>
                    <a:pt x="755166" y="28575"/>
                  </a:cubicBezTo>
                  <a:lnTo>
                    <a:pt x="876714" y="47210"/>
                  </a:lnTo>
                  <a:cubicBezTo>
                    <a:pt x="902873" y="55286"/>
                    <a:pt x="943320" y="72886"/>
                    <a:pt x="969479" y="80962"/>
                  </a:cubicBezTo>
                  <a:lnTo>
                    <a:pt x="1170126" y="150950"/>
                  </a:lnTo>
                </a:path>
              </a:pathLst>
            </a:custGeom>
            <a:noFill/>
            <a:ln w="952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138" name="Freeform 137"/>
            <p:cNvSpPr/>
            <p:nvPr/>
          </p:nvSpPr>
          <p:spPr>
            <a:xfrm>
              <a:off x="3239639" y="2196413"/>
              <a:ext cx="1420985" cy="437458"/>
            </a:xfrm>
            <a:custGeom>
              <a:avLst/>
              <a:gdLst>
                <a:gd name="connsiteX0" fmla="*/ 0 w 1470991"/>
                <a:gd name="connsiteY0" fmla="*/ 0 h 546653"/>
                <a:gd name="connsiteX1" fmla="*/ 586408 w 1470991"/>
                <a:gd name="connsiteY1" fmla="*/ 168966 h 546653"/>
                <a:gd name="connsiteX2" fmla="*/ 983974 w 1470991"/>
                <a:gd name="connsiteY2" fmla="*/ 288235 h 546653"/>
                <a:gd name="connsiteX3" fmla="*/ 1470991 w 1470991"/>
                <a:gd name="connsiteY3" fmla="*/ 546653 h 546653"/>
                <a:gd name="connsiteX0" fmla="*/ 0 w 1490041"/>
                <a:gd name="connsiteY0" fmla="*/ 0 h 546653"/>
                <a:gd name="connsiteX1" fmla="*/ 586408 w 1490041"/>
                <a:gd name="connsiteY1" fmla="*/ 168966 h 546653"/>
                <a:gd name="connsiteX2" fmla="*/ 983974 w 1490041"/>
                <a:gd name="connsiteY2" fmla="*/ 288235 h 546653"/>
                <a:gd name="connsiteX3" fmla="*/ 1490041 w 1490041"/>
                <a:gd name="connsiteY3" fmla="*/ 546653 h 546653"/>
                <a:gd name="connsiteX0" fmla="*/ 0 w 1420985"/>
                <a:gd name="connsiteY0" fmla="*/ 0 h 429972"/>
                <a:gd name="connsiteX1" fmla="*/ 517352 w 1420985"/>
                <a:gd name="connsiteY1" fmla="*/ 52285 h 429972"/>
                <a:gd name="connsiteX2" fmla="*/ 914918 w 1420985"/>
                <a:gd name="connsiteY2" fmla="*/ 171554 h 429972"/>
                <a:gd name="connsiteX3" fmla="*/ 1420985 w 1420985"/>
                <a:gd name="connsiteY3" fmla="*/ 429972 h 429972"/>
                <a:gd name="connsiteX0" fmla="*/ 0 w 1420985"/>
                <a:gd name="connsiteY0" fmla="*/ 8367 h 438339"/>
                <a:gd name="connsiteX1" fmla="*/ 215555 w 1420985"/>
                <a:gd name="connsiteY1" fmla="*/ 2362 h 438339"/>
                <a:gd name="connsiteX2" fmla="*/ 517352 w 1420985"/>
                <a:gd name="connsiteY2" fmla="*/ 60652 h 438339"/>
                <a:gd name="connsiteX3" fmla="*/ 914918 w 1420985"/>
                <a:gd name="connsiteY3" fmla="*/ 179921 h 438339"/>
                <a:gd name="connsiteX4" fmla="*/ 1420985 w 1420985"/>
                <a:gd name="connsiteY4" fmla="*/ 438339 h 438339"/>
                <a:gd name="connsiteX0" fmla="*/ 0 w 1420985"/>
                <a:gd name="connsiteY0" fmla="*/ 8367 h 438339"/>
                <a:gd name="connsiteX1" fmla="*/ 215555 w 1420985"/>
                <a:gd name="connsiteY1" fmla="*/ 2362 h 438339"/>
                <a:gd name="connsiteX2" fmla="*/ 391767 w 1420985"/>
                <a:gd name="connsiteY2" fmla="*/ 26175 h 438339"/>
                <a:gd name="connsiteX3" fmla="*/ 517352 w 1420985"/>
                <a:gd name="connsiteY3" fmla="*/ 60652 h 438339"/>
                <a:gd name="connsiteX4" fmla="*/ 914918 w 1420985"/>
                <a:gd name="connsiteY4" fmla="*/ 179921 h 438339"/>
                <a:gd name="connsiteX5" fmla="*/ 1420985 w 1420985"/>
                <a:gd name="connsiteY5" fmla="*/ 438339 h 438339"/>
                <a:gd name="connsiteX0" fmla="*/ 0 w 1420985"/>
                <a:gd name="connsiteY0" fmla="*/ 21773 h 437458"/>
                <a:gd name="connsiteX1" fmla="*/ 215555 w 1420985"/>
                <a:gd name="connsiteY1" fmla="*/ 1481 h 437458"/>
                <a:gd name="connsiteX2" fmla="*/ 391767 w 1420985"/>
                <a:gd name="connsiteY2" fmla="*/ 25294 h 437458"/>
                <a:gd name="connsiteX3" fmla="*/ 517352 w 1420985"/>
                <a:gd name="connsiteY3" fmla="*/ 59771 h 437458"/>
                <a:gd name="connsiteX4" fmla="*/ 914918 w 1420985"/>
                <a:gd name="connsiteY4" fmla="*/ 179040 h 437458"/>
                <a:gd name="connsiteX5" fmla="*/ 1420985 w 1420985"/>
                <a:gd name="connsiteY5" fmla="*/ 437458 h 4374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20985" h="437458">
                  <a:moveTo>
                    <a:pt x="0" y="21773"/>
                  </a:moveTo>
                  <a:cubicBezTo>
                    <a:pt x="35529" y="25535"/>
                    <a:pt x="129330" y="-7233"/>
                    <a:pt x="215555" y="1481"/>
                  </a:cubicBezTo>
                  <a:cubicBezTo>
                    <a:pt x="279262" y="5640"/>
                    <a:pt x="341468" y="15579"/>
                    <a:pt x="391767" y="25294"/>
                  </a:cubicBezTo>
                  <a:cubicBezTo>
                    <a:pt x="442066" y="35009"/>
                    <a:pt x="430160" y="34147"/>
                    <a:pt x="517352" y="59771"/>
                  </a:cubicBezTo>
                  <a:lnTo>
                    <a:pt x="914918" y="179040"/>
                  </a:lnTo>
                  <a:lnTo>
                    <a:pt x="1420985" y="437458"/>
                  </a:lnTo>
                </a:path>
              </a:pathLst>
            </a:custGeom>
            <a:noFill/>
            <a:ln w="952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139" name="Freeform 138"/>
            <p:cNvSpPr/>
            <p:nvPr/>
          </p:nvSpPr>
          <p:spPr>
            <a:xfrm>
              <a:off x="4840771" y="3394835"/>
              <a:ext cx="1751151" cy="1306374"/>
            </a:xfrm>
            <a:custGeom>
              <a:avLst/>
              <a:gdLst>
                <a:gd name="connsiteX0" fmla="*/ 0 w 1679713"/>
                <a:gd name="connsiteY0" fmla="*/ 0 h 1292087"/>
                <a:gd name="connsiteX1" fmla="*/ 516834 w 1679713"/>
                <a:gd name="connsiteY1" fmla="*/ 655982 h 1292087"/>
                <a:gd name="connsiteX2" fmla="*/ 904461 w 1679713"/>
                <a:gd name="connsiteY2" fmla="*/ 1053548 h 1292087"/>
                <a:gd name="connsiteX3" fmla="*/ 1232452 w 1679713"/>
                <a:gd name="connsiteY3" fmla="*/ 1222513 h 1292087"/>
                <a:gd name="connsiteX4" fmla="*/ 1679713 w 1679713"/>
                <a:gd name="connsiteY4" fmla="*/ 1292087 h 1292087"/>
                <a:gd name="connsiteX0" fmla="*/ 0 w 1679713"/>
                <a:gd name="connsiteY0" fmla="*/ 0 h 1292087"/>
                <a:gd name="connsiteX1" fmla="*/ 516834 w 1679713"/>
                <a:gd name="connsiteY1" fmla="*/ 655982 h 1292087"/>
                <a:gd name="connsiteX2" fmla="*/ 904461 w 1679713"/>
                <a:gd name="connsiteY2" fmla="*/ 1053548 h 1292087"/>
                <a:gd name="connsiteX3" fmla="*/ 1064729 w 1679713"/>
                <a:gd name="connsiteY3" fmla="*/ 1143828 h 1292087"/>
                <a:gd name="connsiteX4" fmla="*/ 1232452 w 1679713"/>
                <a:gd name="connsiteY4" fmla="*/ 1222513 h 1292087"/>
                <a:gd name="connsiteX5" fmla="*/ 1679713 w 1679713"/>
                <a:gd name="connsiteY5" fmla="*/ 1292087 h 1292087"/>
                <a:gd name="connsiteX0" fmla="*/ 0 w 1679713"/>
                <a:gd name="connsiteY0" fmla="*/ 0 h 1292087"/>
                <a:gd name="connsiteX1" fmla="*/ 516834 w 1679713"/>
                <a:gd name="connsiteY1" fmla="*/ 655982 h 1292087"/>
                <a:gd name="connsiteX2" fmla="*/ 904461 w 1679713"/>
                <a:gd name="connsiteY2" fmla="*/ 1053548 h 1292087"/>
                <a:gd name="connsiteX3" fmla="*/ 1064729 w 1679713"/>
                <a:gd name="connsiteY3" fmla="*/ 1143828 h 1292087"/>
                <a:gd name="connsiteX4" fmla="*/ 1232452 w 1679713"/>
                <a:gd name="connsiteY4" fmla="*/ 1222513 h 1292087"/>
                <a:gd name="connsiteX5" fmla="*/ 1440967 w 1679713"/>
                <a:gd name="connsiteY5" fmla="*/ 1267653 h 1292087"/>
                <a:gd name="connsiteX6" fmla="*/ 1679713 w 1679713"/>
                <a:gd name="connsiteY6" fmla="*/ 1292087 h 1292087"/>
                <a:gd name="connsiteX0" fmla="*/ 0 w 1741626"/>
                <a:gd name="connsiteY0" fmla="*/ 0 h 1292087"/>
                <a:gd name="connsiteX1" fmla="*/ 516834 w 1741626"/>
                <a:gd name="connsiteY1" fmla="*/ 655982 h 1292087"/>
                <a:gd name="connsiteX2" fmla="*/ 904461 w 1741626"/>
                <a:gd name="connsiteY2" fmla="*/ 1053548 h 1292087"/>
                <a:gd name="connsiteX3" fmla="*/ 1064729 w 1741626"/>
                <a:gd name="connsiteY3" fmla="*/ 1143828 h 1292087"/>
                <a:gd name="connsiteX4" fmla="*/ 1232452 w 1741626"/>
                <a:gd name="connsiteY4" fmla="*/ 1222513 h 1292087"/>
                <a:gd name="connsiteX5" fmla="*/ 1440967 w 1741626"/>
                <a:gd name="connsiteY5" fmla="*/ 1267653 h 1292087"/>
                <a:gd name="connsiteX6" fmla="*/ 1741626 w 1741626"/>
                <a:gd name="connsiteY6" fmla="*/ 1292087 h 1292087"/>
                <a:gd name="connsiteX0" fmla="*/ 0 w 1751151"/>
                <a:gd name="connsiteY0" fmla="*/ 0 h 1306374"/>
                <a:gd name="connsiteX1" fmla="*/ 526359 w 1751151"/>
                <a:gd name="connsiteY1" fmla="*/ 670269 h 1306374"/>
                <a:gd name="connsiteX2" fmla="*/ 913986 w 1751151"/>
                <a:gd name="connsiteY2" fmla="*/ 1067835 h 1306374"/>
                <a:gd name="connsiteX3" fmla="*/ 1074254 w 1751151"/>
                <a:gd name="connsiteY3" fmla="*/ 1158115 h 1306374"/>
                <a:gd name="connsiteX4" fmla="*/ 1241977 w 1751151"/>
                <a:gd name="connsiteY4" fmla="*/ 1236800 h 1306374"/>
                <a:gd name="connsiteX5" fmla="*/ 1450492 w 1751151"/>
                <a:gd name="connsiteY5" fmla="*/ 1281940 h 1306374"/>
                <a:gd name="connsiteX6" fmla="*/ 1751151 w 1751151"/>
                <a:gd name="connsiteY6" fmla="*/ 1306374 h 1306374"/>
                <a:gd name="connsiteX0" fmla="*/ 0 w 1751151"/>
                <a:gd name="connsiteY0" fmla="*/ 0 h 1306374"/>
                <a:gd name="connsiteX1" fmla="*/ 245579 w 1751151"/>
                <a:gd name="connsiteY1" fmla="*/ 338965 h 1306374"/>
                <a:gd name="connsiteX2" fmla="*/ 526359 w 1751151"/>
                <a:gd name="connsiteY2" fmla="*/ 670269 h 1306374"/>
                <a:gd name="connsiteX3" fmla="*/ 913986 w 1751151"/>
                <a:gd name="connsiteY3" fmla="*/ 1067835 h 1306374"/>
                <a:gd name="connsiteX4" fmla="*/ 1074254 w 1751151"/>
                <a:gd name="connsiteY4" fmla="*/ 1158115 h 1306374"/>
                <a:gd name="connsiteX5" fmla="*/ 1241977 w 1751151"/>
                <a:gd name="connsiteY5" fmla="*/ 1236800 h 1306374"/>
                <a:gd name="connsiteX6" fmla="*/ 1450492 w 1751151"/>
                <a:gd name="connsiteY6" fmla="*/ 1281940 h 1306374"/>
                <a:gd name="connsiteX7" fmla="*/ 1751151 w 1751151"/>
                <a:gd name="connsiteY7" fmla="*/ 1306374 h 1306374"/>
                <a:gd name="connsiteX0" fmla="*/ 0 w 1751151"/>
                <a:gd name="connsiteY0" fmla="*/ 0 h 1306374"/>
                <a:gd name="connsiteX1" fmla="*/ 245579 w 1751151"/>
                <a:gd name="connsiteY1" fmla="*/ 338965 h 1306374"/>
                <a:gd name="connsiteX2" fmla="*/ 526359 w 1751151"/>
                <a:gd name="connsiteY2" fmla="*/ 670269 h 1306374"/>
                <a:gd name="connsiteX3" fmla="*/ 707542 w 1751151"/>
                <a:gd name="connsiteY3" fmla="*/ 881890 h 1306374"/>
                <a:gd name="connsiteX4" fmla="*/ 913986 w 1751151"/>
                <a:gd name="connsiteY4" fmla="*/ 1067835 h 1306374"/>
                <a:gd name="connsiteX5" fmla="*/ 1074254 w 1751151"/>
                <a:gd name="connsiteY5" fmla="*/ 1158115 h 1306374"/>
                <a:gd name="connsiteX6" fmla="*/ 1241977 w 1751151"/>
                <a:gd name="connsiteY6" fmla="*/ 1236800 h 1306374"/>
                <a:gd name="connsiteX7" fmla="*/ 1450492 w 1751151"/>
                <a:gd name="connsiteY7" fmla="*/ 1281940 h 1306374"/>
                <a:gd name="connsiteX8" fmla="*/ 1751151 w 1751151"/>
                <a:gd name="connsiteY8" fmla="*/ 1306374 h 13063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51151" h="1306374">
                  <a:moveTo>
                    <a:pt x="0" y="0"/>
                  </a:moveTo>
                  <a:cubicBezTo>
                    <a:pt x="78685" y="97113"/>
                    <a:pt x="166894" y="241852"/>
                    <a:pt x="245579" y="338965"/>
                  </a:cubicBezTo>
                  <a:lnTo>
                    <a:pt x="526359" y="670269"/>
                  </a:lnTo>
                  <a:cubicBezTo>
                    <a:pt x="581991" y="724934"/>
                    <a:pt x="651910" y="827225"/>
                    <a:pt x="707542" y="881890"/>
                  </a:cubicBezTo>
                  <a:lnTo>
                    <a:pt x="913986" y="1067835"/>
                  </a:lnTo>
                  <a:cubicBezTo>
                    <a:pt x="957884" y="1086816"/>
                    <a:pt x="1030356" y="1139134"/>
                    <a:pt x="1074254" y="1158115"/>
                  </a:cubicBezTo>
                  <a:lnTo>
                    <a:pt x="1241977" y="1236800"/>
                  </a:lnTo>
                  <a:cubicBezTo>
                    <a:pt x="1303544" y="1245497"/>
                    <a:pt x="1388925" y="1273243"/>
                    <a:pt x="1450492" y="1281940"/>
                  </a:cubicBezTo>
                  <a:lnTo>
                    <a:pt x="1751151" y="1306374"/>
                  </a:lnTo>
                </a:path>
              </a:pathLst>
            </a:custGeom>
            <a:noFill/>
            <a:ln w="952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140" name="Freeform 139"/>
            <p:cNvSpPr/>
            <p:nvPr/>
          </p:nvSpPr>
          <p:spPr>
            <a:xfrm>
              <a:off x="7639672" y="3429000"/>
              <a:ext cx="868224" cy="774424"/>
            </a:xfrm>
            <a:custGeom>
              <a:avLst/>
              <a:gdLst>
                <a:gd name="connsiteX0" fmla="*/ 0 w 864705"/>
                <a:gd name="connsiteY0" fmla="*/ 864704 h 864704"/>
                <a:gd name="connsiteX1" fmla="*/ 268357 w 864705"/>
                <a:gd name="connsiteY1" fmla="*/ 646043 h 864704"/>
                <a:gd name="connsiteX2" fmla="*/ 526774 w 864705"/>
                <a:gd name="connsiteY2" fmla="*/ 397565 h 864704"/>
                <a:gd name="connsiteX3" fmla="*/ 864705 w 864705"/>
                <a:gd name="connsiteY3" fmla="*/ 0 h 864704"/>
                <a:gd name="connsiteX0" fmla="*/ 0 w 834887"/>
                <a:gd name="connsiteY0" fmla="*/ 755374 h 755374"/>
                <a:gd name="connsiteX1" fmla="*/ 238539 w 834887"/>
                <a:gd name="connsiteY1" fmla="*/ 646043 h 755374"/>
                <a:gd name="connsiteX2" fmla="*/ 496956 w 834887"/>
                <a:gd name="connsiteY2" fmla="*/ 397565 h 755374"/>
                <a:gd name="connsiteX3" fmla="*/ 834887 w 834887"/>
                <a:gd name="connsiteY3" fmla="*/ 0 h 755374"/>
                <a:gd name="connsiteX0" fmla="*/ 0 w 834887"/>
                <a:gd name="connsiteY0" fmla="*/ 755374 h 755374"/>
                <a:gd name="connsiteX1" fmla="*/ 268356 w 834887"/>
                <a:gd name="connsiteY1" fmla="*/ 596348 h 755374"/>
                <a:gd name="connsiteX2" fmla="*/ 496956 w 834887"/>
                <a:gd name="connsiteY2" fmla="*/ 397565 h 755374"/>
                <a:gd name="connsiteX3" fmla="*/ 834887 w 834887"/>
                <a:gd name="connsiteY3" fmla="*/ 0 h 755374"/>
                <a:gd name="connsiteX0" fmla="*/ 0 w 868224"/>
                <a:gd name="connsiteY0" fmla="*/ 774424 h 774424"/>
                <a:gd name="connsiteX1" fmla="*/ 301693 w 868224"/>
                <a:gd name="connsiteY1" fmla="*/ 596348 h 774424"/>
                <a:gd name="connsiteX2" fmla="*/ 530293 w 868224"/>
                <a:gd name="connsiteY2" fmla="*/ 397565 h 774424"/>
                <a:gd name="connsiteX3" fmla="*/ 868224 w 868224"/>
                <a:gd name="connsiteY3" fmla="*/ 0 h 774424"/>
              </a:gdLst>
              <a:ahLst/>
              <a:cxnLst>
                <a:cxn ang="0">
                  <a:pos x="connsiteX0" y="connsiteY0"/>
                </a:cxn>
                <a:cxn ang="0">
                  <a:pos x="connsiteX1" y="connsiteY1"/>
                </a:cxn>
                <a:cxn ang="0">
                  <a:pos x="connsiteX2" y="connsiteY2"/>
                </a:cxn>
                <a:cxn ang="0">
                  <a:pos x="connsiteX3" y="connsiteY3"/>
                </a:cxn>
              </a:cxnLst>
              <a:rect l="l" t="t" r="r" b="b"/>
              <a:pathLst>
                <a:path w="868224" h="774424">
                  <a:moveTo>
                    <a:pt x="0" y="774424"/>
                  </a:moveTo>
                  <a:lnTo>
                    <a:pt x="301693" y="596348"/>
                  </a:lnTo>
                  <a:lnTo>
                    <a:pt x="530293" y="397565"/>
                  </a:lnTo>
                  <a:lnTo>
                    <a:pt x="868224" y="0"/>
                  </a:lnTo>
                </a:path>
              </a:pathLst>
            </a:custGeom>
            <a:noFill/>
            <a:ln w="952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141" name="Freeform 140"/>
            <p:cNvSpPr/>
            <p:nvPr/>
          </p:nvSpPr>
          <p:spPr>
            <a:xfrm>
              <a:off x="715617" y="3438939"/>
              <a:ext cx="3737113" cy="397565"/>
            </a:xfrm>
            <a:custGeom>
              <a:avLst/>
              <a:gdLst>
                <a:gd name="connsiteX0" fmla="*/ 3737113 w 3737113"/>
                <a:gd name="connsiteY0" fmla="*/ 0 h 397565"/>
                <a:gd name="connsiteX1" fmla="*/ 3299792 w 3737113"/>
                <a:gd name="connsiteY1" fmla="*/ 0 h 397565"/>
                <a:gd name="connsiteX2" fmla="*/ 2663687 w 3737113"/>
                <a:gd name="connsiteY2" fmla="*/ 39757 h 397565"/>
                <a:gd name="connsiteX3" fmla="*/ 1928192 w 3737113"/>
                <a:gd name="connsiteY3" fmla="*/ 79513 h 397565"/>
                <a:gd name="connsiteX4" fmla="*/ 834887 w 3737113"/>
                <a:gd name="connsiteY4" fmla="*/ 198783 h 397565"/>
                <a:gd name="connsiteX5" fmla="*/ 0 w 3737113"/>
                <a:gd name="connsiteY5" fmla="*/ 397565 h 397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37113" h="397565">
                  <a:moveTo>
                    <a:pt x="3737113" y="0"/>
                  </a:moveTo>
                  <a:lnTo>
                    <a:pt x="3299792" y="0"/>
                  </a:lnTo>
                  <a:lnTo>
                    <a:pt x="2663687" y="39757"/>
                  </a:lnTo>
                  <a:lnTo>
                    <a:pt x="1928192" y="79513"/>
                  </a:lnTo>
                  <a:lnTo>
                    <a:pt x="834887" y="198783"/>
                  </a:lnTo>
                  <a:lnTo>
                    <a:pt x="0" y="397565"/>
                  </a:lnTo>
                </a:path>
              </a:pathLst>
            </a:custGeom>
            <a:noFill/>
            <a:ln w="952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142" name="Freeform 141"/>
            <p:cNvSpPr/>
            <p:nvPr/>
          </p:nvSpPr>
          <p:spPr>
            <a:xfrm>
              <a:off x="3260035" y="3806687"/>
              <a:ext cx="1560443" cy="447261"/>
            </a:xfrm>
            <a:custGeom>
              <a:avLst/>
              <a:gdLst>
                <a:gd name="connsiteX0" fmla="*/ 1560443 w 1560443"/>
                <a:gd name="connsiteY0" fmla="*/ 0 h 447261"/>
                <a:gd name="connsiteX1" fmla="*/ 993913 w 1560443"/>
                <a:gd name="connsiteY1" fmla="*/ 109330 h 447261"/>
                <a:gd name="connsiteX2" fmla="*/ 427382 w 1560443"/>
                <a:gd name="connsiteY2" fmla="*/ 278296 h 447261"/>
                <a:gd name="connsiteX3" fmla="*/ 0 w 1560443"/>
                <a:gd name="connsiteY3" fmla="*/ 447261 h 447261"/>
              </a:gdLst>
              <a:ahLst/>
              <a:cxnLst>
                <a:cxn ang="0">
                  <a:pos x="connsiteX0" y="connsiteY0"/>
                </a:cxn>
                <a:cxn ang="0">
                  <a:pos x="connsiteX1" y="connsiteY1"/>
                </a:cxn>
                <a:cxn ang="0">
                  <a:pos x="connsiteX2" y="connsiteY2"/>
                </a:cxn>
                <a:cxn ang="0">
                  <a:pos x="connsiteX3" y="connsiteY3"/>
                </a:cxn>
              </a:cxnLst>
              <a:rect l="l" t="t" r="r" b="b"/>
              <a:pathLst>
                <a:path w="1560443" h="447261">
                  <a:moveTo>
                    <a:pt x="1560443" y="0"/>
                  </a:moveTo>
                  <a:lnTo>
                    <a:pt x="993913" y="109330"/>
                  </a:lnTo>
                  <a:lnTo>
                    <a:pt x="427382" y="278296"/>
                  </a:lnTo>
                  <a:lnTo>
                    <a:pt x="0" y="447261"/>
                  </a:lnTo>
                </a:path>
              </a:pathLst>
            </a:custGeom>
            <a:noFill/>
            <a:ln w="952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143" name="Freeform 142"/>
            <p:cNvSpPr/>
            <p:nvPr/>
          </p:nvSpPr>
          <p:spPr>
            <a:xfrm>
              <a:off x="3975652" y="4005470"/>
              <a:ext cx="974035" cy="745434"/>
            </a:xfrm>
            <a:custGeom>
              <a:avLst/>
              <a:gdLst>
                <a:gd name="connsiteX0" fmla="*/ 974035 w 974035"/>
                <a:gd name="connsiteY0" fmla="*/ 0 h 745434"/>
                <a:gd name="connsiteX1" fmla="*/ 427383 w 974035"/>
                <a:gd name="connsiteY1" fmla="*/ 347869 h 745434"/>
                <a:gd name="connsiteX2" fmla="*/ 208722 w 974035"/>
                <a:gd name="connsiteY2" fmla="*/ 516834 h 745434"/>
                <a:gd name="connsiteX3" fmla="*/ 0 w 974035"/>
                <a:gd name="connsiteY3" fmla="*/ 745434 h 745434"/>
              </a:gdLst>
              <a:ahLst/>
              <a:cxnLst>
                <a:cxn ang="0">
                  <a:pos x="connsiteX0" y="connsiteY0"/>
                </a:cxn>
                <a:cxn ang="0">
                  <a:pos x="connsiteX1" y="connsiteY1"/>
                </a:cxn>
                <a:cxn ang="0">
                  <a:pos x="connsiteX2" y="connsiteY2"/>
                </a:cxn>
                <a:cxn ang="0">
                  <a:pos x="connsiteX3" y="connsiteY3"/>
                </a:cxn>
              </a:cxnLst>
              <a:rect l="l" t="t" r="r" b="b"/>
              <a:pathLst>
                <a:path w="974035" h="745434">
                  <a:moveTo>
                    <a:pt x="974035" y="0"/>
                  </a:moveTo>
                  <a:lnTo>
                    <a:pt x="427383" y="347869"/>
                  </a:lnTo>
                  <a:lnTo>
                    <a:pt x="208722" y="516834"/>
                  </a:lnTo>
                  <a:lnTo>
                    <a:pt x="0" y="745434"/>
                  </a:lnTo>
                </a:path>
              </a:pathLst>
            </a:custGeom>
            <a:noFill/>
            <a:ln w="952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144" name="Freeform 143"/>
            <p:cNvSpPr/>
            <p:nvPr/>
          </p:nvSpPr>
          <p:spPr>
            <a:xfrm>
              <a:off x="1600200" y="4114800"/>
              <a:ext cx="1371600" cy="586409"/>
            </a:xfrm>
            <a:custGeom>
              <a:avLst/>
              <a:gdLst>
                <a:gd name="connsiteX0" fmla="*/ 1371600 w 1371600"/>
                <a:gd name="connsiteY0" fmla="*/ 0 h 586409"/>
                <a:gd name="connsiteX1" fmla="*/ 894522 w 1371600"/>
                <a:gd name="connsiteY1" fmla="*/ 99391 h 586409"/>
                <a:gd name="connsiteX2" fmla="*/ 327991 w 1371600"/>
                <a:gd name="connsiteY2" fmla="*/ 327991 h 586409"/>
                <a:gd name="connsiteX3" fmla="*/ 0 w 1371600"/>
                <a:gd name="connsiteY3" fmla="*/ 586409 h 586409"/>
              </a:gdLst>
              <a:ahLst/>
              <a:cxnLst>
                <a:cxn ang="0">
                  <a:pos x="connsiteX0" y="connsiteY0"/>
                </a:cxn>
                <a:cxn ang="0">
                  <a:pos x="connsiteX1" y="connsiteY1"/>
                </a:cxn>
                <a:cxn ang="0">
                  <a:pos x="connsiteX2" y="connsiteY2"/>
                </a:cxn>
                <a:cxn ang="0">
                  <a:pos x="connsiteX3" y="connsiteY3"/>
                </a:cxn>
              </a:cxnLst>
              <a:rect l="l" t="t" r="r" b="b"/>
              <a:pathLst>
                <a:path w="1371600" h="586409">
                  <a:moveTo>
                    <a:pt x="1371600" y="0"/>
                  </a:moveTo>
                  <a:lnTo>
                    <a:pt x="894522" y="99391"/>
                  </a:lnTo>
                  <a:lnTo>
                    <a:pt x="327991" y="327991"/>
                  </a:lnTo>
                  <a:lnTo>
                    <a:pt x="0" y="586409"/>
                  </a:lnTo>
                </a:path>
              </a:pathLst>
            </a:custGeom>
            <a:noFill/>
            <a:ln w="952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145" name="Freeform 144"/>
            <p:cNvSpPr/>
            <p:nvPr/>
          </p:nvSpPr>
          <p:spPr>
            <a:xfrm>
              <a:off x="2594113" y="4432852"/>
              <a:ext cx="755374" cy="516835"/>
            </a:xfrm>
            <a:custGeom>
              <a:avLst/>
              <a:gdLst>
                <a:gd name="connsiteX0" fmla="*/ 755374 w 755374"/>
                <a:gd name="connsiteY0" fmla="*/ 0 h 516835"/>
                <a:gd name="connsiteX1" fmla="*/ 337930 w 755374"/>
                <a:gd name="connsiteY1" fmla="*/ 198783 h 516835"/>
                <a:gd name="connsiteX2" fmla="*/ 129209 w 755374"/>
                <a:gd name="connsiteY2" fmla="*/ 367748 h 516835"/>
                <a:gd name="connsiteX3" fmla="*/ 0 w 755374"/>
                <a:gd name="connsiteY3" fmla="*/ 516835 h 516835"/>
              </a:gdLst>
              <a:ahLst/>
              <a:cxnLst>
                <a:cxn ang="0">
                  <a:pos x="connsiteX0" y="connsiteY0"/>
                </a:cxn>
                <a:cxn ang="0">
                  <a:pos x="connsiteX1" y="connsiteY1"/>
                </a:cxn>
                <a:cxn ang="0">
                  <a:pos x="connsiteX2" y="connsiteY2"/>
                </a:cxn>
                <a:cxn ang="0">
                  <a:pos x="connsiteX3" y="connsiteY3"/>
                </a:cxn>
              </a:cxnLst>
              <a:rect l="l" t="t" r="r" b="b"/>
              <a:pathLst>
                <a:path w="755374" h="516835">
                  <a:moveTo>
                    <a:pt x="755374" y="0"/>
                  </a:moveTo>
                  <a:lnTo>
                    <a:pt x="337930" y="198783"/>
                  </a:lnTo>
                  <a:lnTo>
                    <a:pt x="129209" y="367748"/>
                  </a:lnTo>
                  <a:lnTo>
                    <a:pt x="0" y="516835"/>
                  </a:lnTo>
                </a:path>
              </a:pathLst>
            </a:custGeom>
            <a:noFill/>
            <a:ln w="952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146" name="Freeform 145"/>
            <p:cNvSpPr/>
            <p:nvPr/>
          </p:nvSpPr>
          <p:spPr>
            <a:xfrm>
              <a:off x="755374" y="4611757"/>
              <a:ext cx="526774" cy="238539"/>
            </a:xfrm>
            <a:custGeom>
              <a:avLst/>
              <a:gdLst>
                <a:gd name="connsiteX0" fmla="*/ 526774 w 526774"/>
                <a:gd name="connsiteY0" fmla="*/ 0 h 238539"/>
                <a:gd name="connsiteX1" fmla="*/ 159026 w 526774"/>
                <a:gd name="connsiteY1" fmla="*/ 129208 h 238539"/>
                <a:gd name="connsiteX2" fmla="*/ 0 w 526774"/>
                <a:gd name="connsiteY2" fmla="*/ 238539 h 238539"/>
              </a:gdLst>
              <a:ahLst/>
              <a:cxnLst>
                <a:cxn ang="0">
                  <a:pos x="connsiteX0" y="connsiteY0"/>
                </a:cxn>
                <a:cxn ang="0">
                  <a:pos x="connsiteX1" y="connsiteY1"/>
                </a:cxn>
                <a:cxn ang="0">
                  <a:pos x="connsiteX2" y="connsiteY2"/>
                </a:cxn>
              </a:cxnLst>
              <a:rect l="l" t="t" r="r" b="b"/>
              <a:pathLst>
                <a:path w="526774" h="238539">
                  <a:moveTo>
                    <a:pt x="526774" y="0"/>
                  </a:moveTo>
                  <a:lnTo>
                    <a:pt x="159026" y="129208"/>
                  </a:lnTo>
                  <a:lnTo>
                    <a:pt x="0" y="238539"/>
                  </a:lnTo>
                </a:path>
              </a:pathLst>
            </a:custGeom>
            <a:noFill/>
            <a:ln w="952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147" name="Freeform 146"/>
            <p:cNvSpPr/>
            <p:nvPr/>
          </p:nvSpPr>
          <p:spPr>
            <a:xfrm>
              <a:off x="745435" y="894522"/>
              <a:ext cx="2117035" cy="119269"/>
            </a:xfrm>
            <a:custGeom>
              <a:avLst/>
              <a:gdLst>
                <a:gd name="connsiteX0" fmla="*/ 0 w 2117035"/>
                <a:gd name="connsiteY0" fmla="*/ 0 h 119269"/>
                <a:gd name="connsiteX1" fmla="*/ 884582 w 2117035"/>
                <a:gd name="connsiteY1" fmla="*/ 49695 h 119269"/>
                <a:gd name="connsiteX2" fmla="*/ 1520687 w 2117035"/>
                <a:gd name="connsiteY2" fmla="*/ 89452 h 119269"/>
                <a:gd name="connsiteX3" fmla="*/ 2117035 w 2117035"/>
                <a:gd name="connsiteY3" fmla="*/ 119269 h 119269"/>
              </a:gdLst>
              <a:ahLst/>
              <a:cxnLst>
                <a:cxn ang="0">
                  <a:pos x="connsiteX0" y="connsiteY0"/>
                </a:cxn>
                <a:cxn ang="0">
                  <a:pos x="connsiteX1" y="connsiteY1"/>
                </a:cxn>
                <a:cxn ang="0">
                  <a:pos x="connsiteX2" y="connsiteY2"/>
                </a:cxn>
                <a:cxn ang="0">
                  <a:pos x="connsiteX3" y="connsiteY3"/>
                </a:cxn>
              </a:cxnLst>
              <a:rect l="l" t="t" r="r" b="b"/>
              <a:pathLst>
                <a:path w="2117035" h="119269">
                  <a:moveTo>
                    <a:pt x="0" y="0"/>
                  </a:moveTo>
                  <a:lnTo>
                    <a:pt x="884582" y="49695"/>
                  </a:lnTo>
                  <a:lnTo>
                    <a:pt x="1520687" y="89452"/>
                  </a:lnTo>
                  <a:lnTo>
                    <a:pt x="2117035" y="119269"/>
                  </a:lnTo>
                </a:path>
              </a:pathLst>
            </a:custGeom>
            <a:noFill/>
            <a:ln w="952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148" name="Freeform 147"/>
            <p:cNvSpPr/>
            <p:nvPr/>
          </p:nvSpPr>
          <p:spPr>
            <a:xfrm>
              <a:off x="2912165" y="1083365"/>
              <a:ext cx="1520687" cy="109331"/>
            </a:xfrm>
            <a:custGeom>
              <a:avLst/>
              <a:gdLst>
                <a:gd name="connsiteX0" fmla="*/ 0 w 1520687"/>
                <a:gd name="connsiteY0" fmla="*/ 0 h 109331"/>
                <a:gd name="connsiteX1" fmla="*/ 506896 w 1520687"/>
                <a:gd name="connsiteY1" fmla="*/ 29818 h 109331"/>
                <a:gd name="connsiteX2" fmla="*/ 1123122 w 1520687"/>
                <a:gd name="connsiteY2" fmla="*/ 69574 h 109331"/>
                <a:gd name="connsiteX3" fmla="*/ 1520687 w 1520687"/>
                <a:gd name="connsiteY3" fmla="*/ 109331 h 109331"/>
              </a:gdLst>
              <a:ahLst/>
              <a:cxnLst>
                <a:cxn ang="0">
                  <a:pos x="connsiteX0" y="connsiteY0"/>
                </a:cxn>
                <a:cxn ang="0">
                  <a:pos x="connsiteX1" y="connsiteY1"/>
                </a:cxn>
                <a:cxn ang="0">
                  <a:pos x="connsiteX2" y="connsiteY2"/>
                </a:cxn>
                <a:cxn ang="0">
                  <a:pos x="connsiteX3" y="connsiteY3"/>
                </a:cxn>
              </a:cxnLst>
              <a:rect l="l" t="t" r="r" b="b"/>
              <a:pathLst>
                <a:path w="1520687" h="109331">
                  <a:moveTo>
                    <a:pt x="0" y="0"/>
                  </a:moveTo>
                  <a:lnTo>
                    <a:pt x="506896" y="29818"/>
                  </a:lnTo>
                  <a:lnTo>
                    <a:pt x="1123122" y="69574"/>
                  </a:lnTo>
                  <a:lnTo>
                    <a:pt x="1520687" y="109331"/>
                  </a:lnTo>
                </a:path>
              </a:pathLst>
            </a:custGeom>
            <a:noFill/>
            <a:ln w="952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149" name="Freeform 148"/>
            <p:cNvSpPr/>
            <p:nvPr/>
          </p:nvSpPr>
          <p:spPr>
            <a:xfrm>
              <a:off x="4482548" y="1282148"/>
              <a:ext cx="2604052" cy="387626"/>
            </a:xfrm>
            <a:custGeom>
              <a:avLst/>
              <a:gdLst>
                <a:gd name="connsiteX0" fmla="*/ 0 w 2604052"/>
                <a:gd name="connsiteY0" fmla="*/ 0 h 387626"/>
                <a:gd name="connsiteX1" fmla="*/ 596348 w 2604052"/>
                <a:gd name="connsiteY1" fmla="*/ 119269 h 387626"/>
                <a:gd name="connsiteX2" fmla="*/ 1172817 w 2604052"/>
                <a:gd name="connsiteY2" fmla="*/ 268356 h 387626"/>
                <a:gd name="connsiteX3" fmla="*/ 1679713 w 2604052"/>
                <a:gd name="connsiteY3" fmla="*/ 357809 h 387626"/>
                <a:gd name="connsiteX4" fmla="*/ 2266122 w 2604052"/>
                <a:gd name="connsiteY4" fmla="*/ 387626 h 387626"/>
                <a:gd name="connsiteX5" fmla="*/ 2464904 w 2604052"/>
                <a:gd name="connsiteY5" fmla="*/ 327991 h 387626"/>
                <a:gd name="connsiteX6" fmla="*/ 2604052 w 2604052"/>
                <a:gd name="connsiteY6" fmla="*/ 139148 h 3876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04052" h="387626">
                  <a:moveTo>
                    <a:pt x="0" y="0"/>
                  </a:moveTo>
                  <a:lnTo>
                    <a:pt x="596348" y="119269"/>
                  </a:lnTo>
                  <a:lnTo>
                    <a:pt x="1172817" y="268356"/>
                  </a:lnTo>
                  <a:lnTo>
                    <a:pt x="1679713" y="357809"/>
                  </a:lnTo>
                  <a:lnTo>
                    <a:pt x="2266122" y="387626"/>
                  </a:lnTo>
                  <a:lnTo>
                    <a:pt x="2464904" y="327991"/>
                  </a:lnTo>
                  <a:lnTo>
                    <a:pt x="2604052" y="139148"/>
                  </a:lnTo>
                </a:path>
              </a:pathLst>
            </a:custGeom>
            <a:noFill/>
            <a:ln w="952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150" name="Freeform 149"/>
            <p:cNvSpPr/>
            <p:nvPr/>
          </p:nvSpPr>
          <p:spPr>
            <a:xfrm>
              <a:off x="7456005" y="1030149"/>
              <a:ext cx="901562" cy="361329"/>
            </a:xfrm>
            <a:custGeom>
              <a:avLst/>
              <a:gdLst>
                <a:gd name="connsiteX0" fmla="*/ 0 w 834887"/>
                <a:gd name="connsiteY0" fmla="*/ 327991 h 327991"/>
                <a:gd name="connsiteX1" fmla="*/ 367748 w 834887"/>
                <a:gd name="connsiteY1" fmla="*/ 258417 h 327991"/>
                <a:gd name="connsiteX2" fmla="*/ 626166 w 834887"/>
                <a:gd name="connsiteY2" fmla="*/ 178904 h 327991"/>
                <a:gd name="connsiteX3" fmla="*/ 834887 w 834887"/>
                <a:gd name="connsiteY3" fmla="*/ 0 h 327991"/>
                <a:gd name="connsiteX0" fmla="*/ 0 w 863462"/>
                <a:gd name="connsiteY0" fmla="*/ 361329 h 361329"/>
                <a:gd name="connsiteX1" fmla="*/ 367748 w 863462"/>
                <a:gd name="connsiteY1" fmla="*/ 291755 h 361329"/>
                <a:gd name="connsiteX2" fmla="*/ 626166 w 863462"/>
                <a:gd name="connsiteY2" fmla="*/ 212242 h 361329"/>
                <a:gd name="connsiteX3" fmla="*/ 863462 w 863462"/>
                <a:gd name="connsiteY3" fmla="*/ 0 h 361329"/>
                <a:gd name="connsiteX0" fmla="*/ 0 w 863462"/>
                <a:gd name="connsiteY0" fmla="*/ 361329 h 361329"/>
                <a:gd name="connsiteX1" fmla="*/ 367748 w 863462"/>
                <a:gd name="connsiteY1" fmla="*/ 291755 h 361329"/>
                <a:gd name="connsiteX2" fmla="*/ 626166 w 863462"/>
                <a:gd name="connsiteY2" fmla="*/ 212242 h 361329"/>
                <a:gd name="connsiteX3" fmla="*/ 787883 w 863462"/>
                <a:gd name="connsiteY3" fmla="*/ 108089 h 361329"/>
                <a:gd name="connsiteX4" fmla="*/ 863462 w 863462"/>
                <a:gd name="connsiteY4" fmla="*/ 0 h 361329"/>
                <a:gd name="connsiteX0" fmla="*/ 0 w 901562"/>
                <a:gd name="connsiteY0" fmla="*/ 361329 h 361329"/>
                <a:gd name="connsiteX1" fmla="*/ 405848 w 901562"/>
                <a:gd name="connsiteY1" fmla="*/ 291755 h 361329"/>
                <a:gd name="connsiteX2" fmla="*/ 664266 w 901562"/>
                <a:gd name="connsiteY2" fmla="*/ 212242 h 361329"/>
                <a:gd name="connsiteX3" fmla="*/ 825983 w 901562"/>
                <a:gd name="connsiteY3" fmla="*/ 108089 h 361329"/>
                <a:gd name="connsiteX4" fmla="*/ 901562 w 901562"/>
                <a:gd name="connsiteY4" fmla="*/ 0 h 361329"/>
                <a:gd name="connsiteX0" fmla="*/ 0 w 901562"/>
                <a:gd name="connsiteY0" fmla="*/ 361329 h 361329"/>
                <a:gd name="connsiteX1" fmla="*/ 405848 w 901562"/>
                <a:gd name="connsiteY1" fmla="*/ 291755 h 361329"/>
                <a:gd name="connsiteX2" fmla="*/ 544995 w 901562"/>
                <a:gd name="connsiteY2" fmla="*/ 250964 h 361329"/>
                <a:gd name="connsiteX3" fmla="*/ 664266 w 901562"/>
                <a:gd name="connsiteY3" fmla="*/ 212242 h 361329"/>
                <a:gd name="connsiteX4" fmla="*/ 825983 w 901562"/>
                <a:gd name="connsiteY4" fmla="*/ 108089 h 361329"/>
                <a:gd name="connsiteX5" fmla="*/ 901562 w 901562"/>
                <a:gd name="connsiteY5" fmla="*/ 0 h 361329"/>
                <a:gd name="connsiteX0" fmla="*/ 0 w 901562"/>
                <a:gd name="connsiteY0" fmla="*/ 361329 h 361329"/>
                <a:gd name="connsiteX1" fmla="*/ 405848 w 901562"/>
                <a:gd name="connsiteY1" fmla="*/ 291755 h 361329"/>
                <a:gd name="connsiteX2" fmla="*/ 544995 w 901562"/>
                <a:gd name="connsiteY2" fmla="*/ 250964 h 361329"/>
                <a:gd name="connsiteX3" fmla="*/ 664266 w 901562"/>
                <a:gd name="connsiteY3" fmla="*/ 212242 h 361329"/>
                <a:gd name="connsiteX4" fmla="*/ 740258 w 901562"/>
                <a:gd name="connsiteY4" fmla="*/ 174764 h 361329"/>
                <a:gd name="connsiteX5" fmla="*/ 825983 w 901562"/>
                <a:gd name="connsiteY5" fmla="*/ 108089 h 361329"/>
                <a:gd name="connsiteX6" fmla="*/ 901562 w 901562"/>
                <a:gd name="connsiteY6" fmla="*/ 0 h 3613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01562" h="361329">
                  <a:moveTo>
                    <a:pt x="0" y="361329"/>
                  </a:moveTo>
                  <a:lnTo>
                    <a:pt x="405848" y="291755"/>
                  </a:lnTo>
                  <a:cubicBezTo>
                    <a:pt x="453818" y="273395"/>
                    <a:pt x="497025" y="269324"/>
                    <a:pt x="544995" y="250964"/>
                  </a:cubicBezTo>
                  <a:lnTo>
                    <a:pt x="664266" y="212242"/>
                  </a:lnTo>
                  <a:cubicBezTo>
                    <a:pt x="699191" y="196367"/>
                    <a:pt x="713305" y="192123"/>
                    <a:pt x="740258" y="174764"/>
                  </a:cubicBezTo>
                  <a:cubicBezTo>
                    <a:pt x="767211" y="157405"/>
                    <a:pt x="801480" y="134041"/>
                    <a:pt x="825983" y="108089"/>
                  </a:cubicBezTo>
                  <a:lnTo>
                    <a:pt x="901562" y="0"/>
                  </a:lnTo>
                </a:path>
              </a:pathLst>
            </a:custGeom>
            <a:noFill/>
            <a:ln w="952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151" name="Freeform 150"/>
            <p:cNvSpPr/>
            <p:nvPr/>
          </p:nvSpPr>
          <p:spPr>
            <a:xfrm>
              <a:off x="719138" y="2581275"/>
              <a:ext cx="1814719" cy="137906"/>
            </a:xfrm>
            <a:custGeom>
              <a:avLst/>
              <a:gdLst>
                <a:gd name="connsiteX0" fmla="*/ 1490869 w 1490869"/>
                <a:gd name="connsiteY0" fmla="*/ 0 h 109331"/>
                <a:gd name="connsiteX1" fmla="*/ 864704 w 1490869"/>
                <a:gd name="connsiteY1" fmla="*/ 29818 h 109331"/>
                <a:gd name="connsiteX2" fmla="*/ 0 w 1490869"/>
                <a:gd name="connsiteY2" fmla="*/ 109331 h 109331"/>
                <a:gd name="connsiteX0" fmla="*/ 1814719 w 1814719"/>
                <a:gd name="connsiteY0" fmla="*/ 0 h 137906"/>
                <a:gd name="connsiteX1" fmla="*/ 864704 w 1814719"/>
                <a:gd name="connsiteY1" fmla="*/ 58393 h 137906"/>
                <a:gd name="connsiteX2" fmla="*/ 0 w 1814719"/>
                <a:gd name="connsiteY2" fmla="*/ 137906 h 137906"/>
              </a:gdLst>
              <a:ahLst/>
              <a:cxnLst>
                <a:cxn ang="0">
                  <a:pos x="connsiteX0" y="connsiteY0"/>
                </a:cxn>
                <a:cxn ang="0">
                  <a:pos x="connsiteX1" y="connsiteY1"/>
                </a:cxn>
                <a:cxn ang="0">
                  <a:pos x="connsiteX2" y="connsiteY2"/>
                </a:cxn>
              </a:cxnLst>
              <a:rect l="l" t="t" r="r" b="b"/>
              <a:pathLst>
                <a:path w="1814719" h="137906">
                  <a:moveTo>
                    <a:pt x="1814719" y="0"/>
                  </a:moveTo>
                  <a:lnTo>
                    <a:pt x="864704" y="58393"/>
                  </a:lnTo>
                  <a:lnTo>
                    <a:pt x="0" y="137906"/>
                  </a:lnTo>
                </a:path>
              </a:pathLst>
            </a:custGeom>
            <a:noFill/>
            <a:ln w="952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152" name="Freeform 151"/>
            <p:cNvSpPr/>
            <p:nvPr/>
          </p:nvSpPr>
          <p:spPr>
            <a:xfrm>
              <a:off x="719138" y="1481138"/>
              <a:ext cx="1123950" cy="147637"/>
            </a:xfrm>
            <a:custGeom>
              <a:avLst/>
              <a:gdLst>
                <a:gd name="connsiteX0" fmla="*/ 0 w 1123950"/>
                <a:gd name="connsiteY0" fmla="*/ 0 h 147637"/>
                <a:gd name="connsiteX1" fmla="*/ 1090612 w 1123950"/>
                <a:gd name="connsiteY1" fmla="*/ 19050 h 147637"/>
                <a:gd name="connsiteX2" fmla="*/ 1123950 w 1123950"/>
                <a:gd name="connsiteY2" fmla="*/ 147637 h 147637"/>
                <a:gd name="connsiteX3" fmla="*/ 0 w 1123950"/>
                <a:gd name="connsiteY3" fmla="*/ 128587 h 147637"/>
                <a:gd name="connsiteX4" fmla="*/ 0 w 1123950"/>
                <a:gd name="connsiteY4" fmla="*/ 0 h 1476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23950" h="147637">
                  <a:moveTo>
                    <a:pt x="0" y="0"/>
                  </a:moveTo>
                  <a:lnTo>
                    <a:pt x="1090612" y="19050"/>
                  </a:lnTo>
                  <a:lnTo>
                    <a:pt x="1123950" y="147637"/>
                  </a:lnTo>
                  <a:lnTo>
                    <a:pt x="0" y="128587"/>
                  </a:lnTo>
                  <a:lnTo>
                    <a:pt x="0" y="0"/>
                  </a:lnTo>
                  <a:close/>
                </a:path>
              </a:pathLst>
            </a:custGeom>
            <a:solidFill>
              <a:srgbClr val="FFC000">
                <a:alpha val="40000"/>
              </a:srgbClr>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153" name="Freeform 152"/>
            <p:cNvSpPr/>
            <p:nvPr/>
          </p:nvSpPr>
          <p:spPr>
            <a:xfrm>
              <a:off x="1833563" y="1552575"/>
              <a:ext cx="1247775" cy="347663"/>
            </a:xfrm>
            <a:custGeom>
              <a:avLst/>
              <a:gdLst>
                <a:gd name="connsiteX0" fmla="*/ 0 w 1247775"/>
                <a:gd name="connsiteY0" fmla="*/ 0 h 347663"/>
                <a:gd name="connsiteX1" fmla="*/ 204787 w 1247775"/>
                <a:gd name="connsiteY1" fmla="*/ 0 h 347663"/>
                <a:gd name="connsiteX2" fmla="*/ 490537 w 1247775"/>
                <a:gd name="connsiteY2" fmla="*/ 14288 h 347663"/>
                <a:gd name="connsiteX3" fmla="*/ 762000 w 1247775"/>
                <a:gd name="connsiteY3" fmla="*/ 19050 h 347663"/>
                <a:gd name="connsiteX4" fmla="*/ 990600 w 1247775"/>
                <a:gd name="connsiteY4" fmla="*/ 33338 h 347663"/>
                <a:gd name="connsiteX5" fmla="*/ 1176337 w 1247775"/>
                <a:gd name="connsiteY5" fmla="*/ 52388 h 347663"/>
                <a:gd name="connsiteX6" fmla="*/ 1247775 w 1247775"/>
                <a:gd name="connsiteY6" fmla="*/ 347663 h 347663"/>
                <a:gd name="connsiteX7" fmla="*/ 1062037 w 1247775"/>
                <a:gd name="connsiteY7" fmla="*/ 285750 h 347663"/>
                <a:gd name="connsiteX8" fmla="*/ 804862 w 1247775"/>
                <a:gd name="connsiteY8" fmla="*/ 233363 h 347663"/>
                <a:gd name="connsiteX9" fmla="*/ 642937 w 1247775"/>
                <a:gd name="connsiteY9" fmla="*/ 209550 h 347663"/>
                <a:gd name="connsiteX10" fmla="*/ 361950 w 1247775"/>
                <a:gd name="connsiteY10" fmla="*/ 176213 h 347663"/>
                <a:gd name="connsiteX11" fmla="*/ 152400 w 1247775"/>
                <a:gd name="connsiteY11" fmla="*/ 166688 h 347663"/>
                <a:gd name="connsiteX12" fmla="*/ 52387 w 1247775"/>
                <a:gd name="connsiteY12" fmla="*/ 157163 h 347663"/>
                <a:gd name="connsiteX13" fmla="*/ 0 w 1247775"/>
                <a:gd name="connsiteY13" fmla="*/ 0 h 347663"/>
                <a:gd name="connsiteX0" fmla="*/ 0 w 1247775"/>
                <a:gd name="connsiteY0" fmla="*/ 0 h 347663"/>
                <a:gd name="connsiteX1" fmla="*/ 204787 w 1247775"/>
                <a:gd name="connsiteY1" fmla="*/ 0 h 347663"/>
                <a:gd name="connsiteX2" fmla="*/ 490537 w 1247775"/>
                <a:gd name="connsiteY2" fmla="*/ 14288 h 347663"/>
                <a:gd name="connsiteX3" fmla="*/ 762000 w 1247775"/>
                <a:gd name="connsiteY3" fmla="*/ 19050 h 347663"/>
                <a:gd name="connsiteX4" fmla="*/ 990600 w 1247775"/>
                <a:gd name="connsiteY4" fmla="*/ 33338 h 347663"/>
                <a:gd name="connsiteX5" fmla="*/ 1176337 w 1247775"/>
                <a:gd name="connsiteY5" fmla="*/ 52388 h 347663"/>
                <a:gd name="connsiteX6" fmla="*/ 1247775 w 1247775"/>
                <a:gd name="connsiteY6" fmla="*/ 347663 h 347663"/>
                <a:gd name="connsiteX7" fmla="*/ 1062037 w 1247775"/>
                <a:gd name="connsiteY7" fmla="*/ 285750 h 347663"/>
                <a:gd name="connsiteX8" fmla="*/ 804862 w 1247775"/>
                <a:gd name="connsiteY8" fmla="*/ 233363 h 347663"/>
                <a:gd name="connsiteX9" fmla="*/ 642937 w 1247775"/>
                <a:gd name="connsiteY9" fmla="*/ 209550 h 347663"/>
                <a:gd name="connsiteX10" fmla="*/ 361950 w 1247775"/>
                <a:gd name="connsiteY10" fmla="*/ 176213 h 347663"/>
                <a:gd name="connsiteX11" fmla="*/ 212035 w 1247775"/>
                <a:gd name="connsiteY11" fmla="*/ 156748 h 347663"/>
                <a:gd name="connsiteX12" fmla="*/ 52387 w 1247775"/>
                <a:gd name="connsiteY12" fmla="*/ 157163 h 347663"/>
                <a:gd name="connsiteX13" fmla="*/ 0 w 1247775"/>
                <a:gd name="connsiteY13" fmla="*/ 0 h 347663"/>
                <a:gd name="connsiteX0" fmla="*/ 0 w 1247775"/>
                <a:gd name="connsiteY0" fmla="*/ 0 h 347663"/>
                <a:gd name="connsiteX1" fmla="*/ 204787 w 1247775"/>
                <a:gd name="connsiteY1" fmla="*/ 0 h 347663"/>
                <a:gd name="connsiteX2" fmla="*/ 490537 w 1247775"/>
                <a:gd name="connsiteY2" fmla="*/ 14288 h 347663"/>
                <a:gd name="connsiteX3" fmla="*/ 762000 w 1247775"/>
                <a:gd name="connsiteY3" fmla="*/ 19050 h 347663"/>
                <a:gd name="connsiteX4" fmla="*/ 990600 w 1247775"/>
                <a:gd name="connsiteY4" fmla="*/ 33338 h 347663"/>
                <a:gd name="connsiteX5" fmla="*/ 1176337 w 1247775"/>
                <a:gd name="connsiteY5" fmla="*/ 52388 h 347663"/>
                <a:gd name="connsiteX6" fmla="*/ 1247775 w 1247775"/>
                <a:gd name="connsiteY6" fmla="*/ 347663 h 347663"/>
                <a:gd name="connsiteX7" fmla="*/ 1062037 w 1247775"/>
                <a:gd name="connsiteY7" fmla="*/ 285750 h 347663"/>
                <a:gd name="connsiteX8" fmla="*/ 804862 w 1247775"/>
                <a:gd name="connsiteY8" fmla="*/ 233363 h 347663"/>
                <a:gd name="connsiteX9" fmla="*/ 642937 w 1247775"/>
                <a:gd name="connsiteY9" fmla="*/ 209550 h 347663"/>
                <a:gd name="connsiteX10" fmla="*/ 361950 w 1247775"/>
                <a:gd name="connsiteY10" fmla="*/ 176213 h 347663"/>
                <a:gd name="connsiteX11" fmla="*/ 212035 w 1247775"/>
                <a:gd name="connsiteY11" fmla="*/ 156748 h 347663"/>
                <a:gd name="connsiteX12" fmla="*/ 92143 w 1247775"/>
                <a:gd name="connsiteY12" fmla="*/ 286372 h 347663"/>
                <a:gd name="connsiteX13" fmla="*/ 0 w 1247775"/>
                <a:gd name="connsiteY13" fmla="*/ 0 h 347663"/>
                <a:gd name="connsiteX0" fmla="*/ 0 w 1247775"/>
                <a:gd name="connsiteY0" fmla="*/ 0 h 347663"/>
                <a:gd name="connsiteX1" fmla="*/ 204787 w 1247775"/>
                <a:gd name="connsiteY1" fmla="*/ 0 h 347663"/>
                <a:gd name="connsiteX2" fmla="*/ 490537 w 1247775"/>
                <a:gd name="connsiteY2" fmla="*/ 14288 h 347663"/>
                <a:gd name="connsiteX3" fmla="*/ 762000 w 1247775"/>
                <a:gd name="connsiteY3" fmla="*/ 19050 h 347663"/>
                <a:gd name="connsiteX4" fmla="*/ 990600 w 1247775"/>
                <a:gd name="connsiteY4" fmla="*/ 33338 h 347663"/>
                <a:gd name="connsiteX5" fmla="*/ 1176337 w 1247775"/>
                <a:gd name="connsiteY5" fmla="*/ 52388 h 347663"/>
                <a:gd name="connsiteX6" fmla="*/ 1247775 w 1247775"/>
                <a:gd name="connsiteY6" fmla="*/ 347663 h 347663"/>
                <a:gd name="connsiteX7" fmla="*/ 1062037 w 1247775"/>
                <a:gd name="connsiteY7" fmla="*/ 285750 h 347663"/>
                <a:gd name="connsiteX8" fmla="*/ 804862 w 1247775"/>
                <a:gd name="connsiteY8" fmla="*/ 233363 h 347663"/>
                <a:gd name="connsiteX9" fmla="*/ 642937 w 1247775"/>
                <a:gd name="connsiteY9" fmla="*/ 209550 h 347663"/>
                <a:gd name="connsiteX10" fmla="*/ 361950 w 1247775"/>
                <a:gd name="connsiteY10" fmla="*/ 176213 h 347663"/>
                <a:gd name="connsiteX11" fmla="*/ 221974 w 1247775"/>
                <a:gd name="connsiteY11" fmla="*/ 256140 h 347663"/>
                <a:gd name="connsiteX12" fmla="*/ 92143 w 1247775"/>
                <a:gd name="connsiteY12" fmla="*/ 286372 h 347663"/>
                <a:gd name="connsiteX13" fmla="*/ 0 w 1247775"/>
                <a:gd name="connsiteY13" fmla="*/ 0 h 347663"/>
                <a:gd name="connsiteX0" fmla="*/ 0 w 1247775"/>
                <a:gd name="connsiteY0" fmla="*/ 0 h 347663"/>
                <a:gd name="connsiteX1" fmla="*/ 204787 w 1247775"/>
                <a:gd name="connsiteY1" fmla="*/ 0 h 347663"/>
                <a:gd name="connsiteX2" fmla="*/ 490537 w 1247775"/>
                <a:gd name="connsiteY2" fmla="*/ 14288 h 347663"/>
                <a:gd name="connsiteX3" fmla="*/ 762000 w 1247775"/>
                <a:gd name="connsiteY3" fmla="*/ 19050 h 347663"/>
                <a:gd name="connsiteX4" fmla="*/ 990600 w 1247775"/>
                <a:gd name="connsiteY4" fmla="*/ 33338 h 347663"/>
                <a:gd name="connsiteX5" fmla="*/ 1176337 w 1247775"/>
                <a:gd name="connsiteY5" fmla="*/ 52388 h 347663"/>
                <a:gd name="connsiteX6" fmla="*/ 1247775 w 1247775"/>
                <a:gd name="connsiteY6" fmla="*/ 347663 h 347663"/>
                <a:gd name="connsiteX7" fmla="*/ 1062037 w 1247775"/>
                <a:gd name="connsiteY7" fmla="*/ 285750 h 347663"/>
                <a:gd name="connsiteX8" fmla="*/ 804862 w 1247775"/>
                <a:gd name="connsiteY8" fmla="*/ 233363 h 347663"/>
                <a:gd name="connsiteX9" fmla="*/ 642937 w 1247775"/>
                <a:gd name="connsiteY9" fmla="*/ 209550 h 347663"/>
                <a:gd name="connsiteX10" fmla="*/ 391768 w 1247775"/>
                <a:gd name="connsiteY10" fmla="*/ 225908 h 347663"/>
                <a:gd name="connsiteX11" fmla="*/ 221974 w 1247775"/>
                <a:gd name="connsiteY11" fmla="*/ 256140 h 347663"/>
                <a:gd name="connsiteX12" fmla="*/ 92143 w 1247775"/>
                <a:gd name="connsiteY12" fmla="*/ 286372 h 347663"/>
                <a:gd name="connsiteX13" fmla="*/ 0 w 1247775"/>
                <a:gd name="connsiteY13" fmla="*/ 0 h 347663"/>
                <a:gd name="connsiteX0" fmla="*/ 0 w 1247775"/>
                <a:gd name="connsiteY0" fmla="*/ 0 h 347663"/>
                <a:gd name="connsiteX1" fmla="*/ 204787 w 1247775"/>
                <a:gd name="connsiteY1" fmla="*/ 0 h 347663"/>
                <a:gd name="connsiteX2" fmla="*/ 490537 w 1247775"/>
                <a:gd name="connsiteY2" fmla="*/ 14288 h 347663"/>
                <a:gd name="connsiteX3" fmla="*/ 762000 w 1247775"/>
                <a:gd name="connsiteY3" fmla="*/ 19050 h 347663"/>
                <a:gd name="connsiteX4" fmla="*/ 990600 w 1247775"/>
                <a:gd name="connsiteY4" fmla="*/ 33338 h 347663"/>
                <a:gd name="connsiteX5" fmla="*/ 1176337 w 1247775"/>
                <a:gd name="connsiteY5" fmla="*/ 52388 h 347663"/>
                <a:gd name="connsiteX6" fmla="*/ 1247775 w 1247775"/>
                <a:gd name="connsiteY6" fmla="*/ 347663 h 347663"/>
                <a:gd name="connsiteX7" fmla="*/ 1062037 w 1247775"/>
                <a:gd name="connsiteY7" fmla="*/ 252413 h 347663"/>
                <a:gd name="connsiteX8" fmla="*/ 804862 w 1247775"/>
                <a:gd name="connsiteY8" fmla="*/ 233363 h 347663"/>
                <a:gd name="connsiteX9" fmla="*/ 642937 w 1247775"/>
                <a:gd name="connsiteY9" fmla="*/ 209550 h 347663"/>
                <a:gd name="connsiteX10" fmla="*/ 391768 w 1247775"/>
                <a:gd name="connsiteY10" fmla="*/ 225908 h 347663"/>
                <a:gd name="connsiteX11" fmla="*/ 221974 w 1247775"/>
                <a:gd name="connsiteY11" fmla="*/ 256140 h 347663"/>
                <a:gd name="connsiteX12" fmla="*/ 92143 w 1247775"/>
                <a:gd name="connsiteY12" fmla="*/ 286372 h 347663"/>
                <a:gd name="connsiteX13" fmla="*/ 0 w 1247775"/>
                <a:gd name="connsiteY13" fmla="*/ 0 h 347663"/>
                <a:gd name="connsiteX0" fmla="*/ 0 w 1247775"/>
                <a:gd name="connsiteY0" fmla="*/ 0 h 347663"/>
                <a:gd name="connsiteX1" fmla="*/ 204787 w 1247775"/>
                <a:gd name="connsiteY1" fmla="*/ 0 h 347663"/>
                <a:gd name="connsiteX2" fmla="*/ 490537 w 1247775"/>
                <a:gd name="connsiteY2" fmla="*/ 14288 h 347663"/>
                <a:gd name="connsiteX3" fmla="*/ 762000 w 1247775"/>
                <a:gd name="connsiteY3" fmla="*/ 19050 h 347663"/>
                <a:gd name="connsiteX4" fmla="*/ 990600 w 1247775"/>
                <a:gd name="connsiteY4" fmla="*/ 33338 h 347663"/>
                <a:gd name="connsiteX5" fmla="*/ 1176337 w 1247775"/>
                <a:gd name="connsiteY5" fmla="*/ 52388 h 347663"/>
                <a:gd name="connsiteX6" fmla="*/ 1247775 w 1247775"/>
                <a:gd name="connsiteY6" fmla="*/ 347663 h 347663"/>
                <a:gd name="connsiteX7" fmla="*/ 1076324 w 1247775"/>
                <a:gd name="connsiteY7" fmla="*/ 290513 h 347663"/>
                <a:gd name="connsiteX8" fmla="*/ 804862 w 1247775"/>
                <a:gd name="connsiteY8" fmla="*/ 233363 h 347663"/>
                <a:gd name="connsiteX9" fmla="*/ 642937 w 1247775"/>
                <a:gd name="connsiteY9" fmla="*/ 209550 h 347663"/>
                <a:gd name="connsiteX10" fmla="*/ 391768 w 1247775"/>
                <a:gd name="connsiteY10" fmla="*/ 225908 h 347663"/>
                <a:gd name="connsiteX11" fmla="*/ 221974 w 1247775"/>
                <a:gd name="connsiteY11" fmla="*/ 256140 h 347663"/>
                <a:gd name="connsiteX12" fmla="*/ 92143 w 1247775"/>
                <a:gd name="connsiteY12" fmla="*/ 286372 h 347663"/>
                <a:gd name="connsiteX13" fmla="*/ 0 w 1247775"/>
                <a:gd name="connsiteY13" fmla="*/ 0 h 347663"/>
                <a:gd name="connsiteX0" fmla="*/ 0 w 1247775"/>
                <a:gd name="connsiteY0" fmla="*/ 0 h 347663"/>
                <a:gd name="connsiteX1" fmla="*/ 204787 w 1247775"/>
                <a:gd name="connsiteY1" fmla="*/ 0 h 347663"/>
                <a:gd name="connsiteX2" fmla="*/ 490537 w 1247775"/>
                <a:gd name="connsiteY2" fmla="*/ 14288 h 347663"/>
                <a:gd name="connsiteX3" fmla="*/ 762000 w 1247775"/>
                <a:gd name="connsiteY3" fmla="*/ 19050 h 347663"/>
                <a:gd name="connsiteX4" fmla="*/ 990600 w 1247775"/>
                <a:gd name="connsiteY4" fmla="*/ 33338 h 347663"/>
                <a:gd name="connsiteX5" fmla="*/ 1176337 w 1247775"/>
                <a:gd name="connsiteY5" fmla="*/ 52388 h 347663"/>
                <a:gd name="connsiteX6" fmla="*/ 1247775 w 1247775"/>
                <a:gd name="connsiteY6" fmla="*/ 347663 h 347663"/>
                <a:gd name="connsiteX7" fmla="*/ 1076324 w 1247775"/>
                <a:gd name="connsiteY7" fmla="*/ 290513 h 347663"/>
                <a:gd name="connsiteX8" fmla="*/ 804862 w 1247775"/>
                <a:gd name="connsiteY8" fmla="*/ 233363 h 347663"/>
                <a:gd name="connsiteX9" fmla="*/ 642937 w 1247775"/>
                <a:gd name="connsiteY9" fmla="*/ 209550 h 347663"/>
                <a:gd name="connsiteX10" fmla="*/ 504825 w 1247775"/>
                <a:gd name="connsiteY10" fmla="*/ 200025 h 347663"/>
                <a:gd name="connsiteX11" fmla="*/ 391768 w 1247775"/>
                <a:gd name="connsiteY11" fmla="*/ 225908 h 347663"/>
                <a:gd name="connsiteX12" fmla="*/ 221974 w 1247775"/>
                <a:gd name="connsiteY12" fmla="*/ 256140 h 347663"/>
                <a:gd name="connsiteX13" fmla="*/ 92143 w 1247775"/>
                <a:gd name="connsiteY13" fmla="*/ 286372 h 347663"/>
                <a:gd name="connsiteX14" fmla="*/ 0 w 1247775"/>
                <a:gd name="connsiteY14" fmla="*/ 0 h 347663"/>
                <a:gd name="connsiteX0" fmla="*/ 0 w 1247775"/>
                <a:gd name="connsiteY0" fmla="*/ 0 h 347663"/>
                <a:gd name="connsiteX1" fmla="*/ 204787 w 1247775"/>
                <a:gd name="connsiteY1" fmla="*/ 0 h 347663"/>
                <a:gd name="connsiteX2" fmla="*/ 490537 w 1247775"/>
                <a:gd name="connsiteY2" fmla="*/ 14288 h 347663"/>
                <a:gd name="connsiteX3" fmla="*/ 762000 w 1247775"/>
                <a:gd name="connsiteY3" fmla="*/ 19050 h 347663"/>
                <a:gd name="connsiteX4" fmla="*/ 990600 w 1247775"/>
                <a:gd name="connsiteY4" fmla="*/ 33338 h 347663"/>
                <a:gd name="connsiteX5" fmla="*/ 1176337 w 1247775"/>
                <a:gd name="connsiteY5" fmla="*/ 52388 h 347663"/>
                <a:gd name="connsiteX6" fmla="*/ 1247775 w 1247775"/>
                <a:gd name="connsiteY6" fmla="*/ 347663 h 347663"/>
                <a:gd name="connsiteX7" fmla="*/ 1076324 w 1247775"/>
                <a:gd name="connsiteY7" fmla="*/ 290513 h 347663"/>
                <a:gd name="connsiteX8" fmla="*/ 966787 w 1247775"/>
                <a:gd name="connsiteY8" fmla="*/ 247650 h 347663"/>
                <a:gd name="connsiteX9" fmla="*/ 804862 w 1247775"/>
                <a:gd name="connsiteY9" fmla="*/ 233363 h 347663"/>
                <a:gd name="connsiteX10" fmla="*/ 642937 w 1247775"/>
                <a:gd name="connsiteY10" fmla="*/ 209550 h 347663"/>
                <a:gd name="connsiteX11" fmla="*/ 504825 w 1247775"/>
                <a:gd name="connsiteY11" fmla="*/ 200025 h 347663"/>
                <a:gd name="connsiteX12" fmla="*/ 391768 w 1247775"/>
                <a:gd name="connsiteY12" fmla="*/ 225908 h 347663"/>
                <a:gd name="connsiteX13" fmla="*/ 221974 w 1247775"/>
                <a:gd name="connsiteY13" fmla="*/ 256140 h 347663"/>
                <a:gd name="connsiteX14" fmla="*/ 92143 w 1247775"/>
                <a:gd name="connsiteY14" fmla="*/ 286372 h 347663"/>
                <a:gd name="connsiteX15" fmla="*/ 0 w 1247775"/>
                <a:gd name="connsiteY15" fmla="*/ 0 h 3476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47775" h="347663">
                  <a:moveTo>
                    <a:pt x="0" y="0"/>
                  </a:moveTo>
                  <a:lnTo>
                    <a:pt x="204787" y="0"/>
                  </a:lnTo>
                  <a:lnTo>
                    <a:pt x="490537" y="14288"/>
                  </a:lnTo>
                  <a:lnTo>
                    <a:pt x="762000" y="19050"/>
                  </a:lnTo>
                  <a:lnTo>
                    <a:pt x="990600" y="33338"/>
                  </a:lnTo>
                  <a:lnTo>
                    <a:pt x="1176337" y="52388"/>
                  </a:lnTo>
                  <a:lnTo>
                    <a:pt x="1247775" y="347663"/>
                  </a:lnTo>
                  <a:lnTo>
                    <a:pt x="1076324" y="290513"/>
                  </a:lnTo>
                  <a:cubicBezTo>
                    <a:pt x="1031874" y="280988"/>
                    <a:pt x="1011237" y="257175"/>
                    <a:pt x="966787" y="247650"/>
                  </a:cubicBezTo>
                  <a:lnTo>
                    <a:pt x="804862" y="233363"/>
                  </a:lnTo>
                  <a:lnTo>
                    <a:pt x="642937" y="209550"/>
                  </a:lnTo>
                  <a:cubicBezTo>
                    <a:pt x="596900" y="211138"/>
                    <a:pt x="550862" y="198437"/>
                    <a:pt x="504825" y="200025"/>
                  </a:cubicBezTo>
                  <a:lnTo>
                    <a:pt x="391768" y="225908"/>
                  </a:lnTo>
                  <a:lnTo>
                    <a:pt x="221974" y="256140"/>
                  </a:lnTo>
                  <a:lnTo>
                    <a:pt x="92143" y="286372"/>
                  </a:lnTo>
                  <a:lnTo>
                    <a:pt x="0" y="0"/>
                  </a:lnTo>
                  <a:close/>
                </a:path>
              </a:pathLst>
            </a:custGeom>
            <a:solidFill>
              <a:srgbClr val="FFC000">
                <a:alpha val="40000"/>
              </a:srgbClr>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154" name="Freeform 153"/>
            <p:cNvSpPr/>
            <p:nvPr/>
          </p:nvSpPr>
          <p:spPr>
            <a:xfrm>
              <a:off x="3057525" y="1766888"/>
              <a:ext cx="1600200" cy="862012"/>
            </a:xfrm>
            <a:custGeom>
              <a:avLst/>
              <a:gdLst>
                <a:gd name="connsiteX0" fmla="*/ 0 w 1600200"/>
                <a:gd name="connsiteY0" fmla="*/ 0 h 862012"/>
                <a:gd name="connsiteX1" fmla="*/ 228600 w 1600200"/>
                <a:gd name="connsiteY1" fmla="*/ 19050 h 862012"/>
                <a:gd name="connsiteX2" fmla="*/ 476250 w 1600200"/>
                <a:gd name="connsiteY2" fmla="*/ 38100 h 862012"/>
                <a:gd name="connsiteX3" fmla="*/ 676275 w 1600200"/>
                <a:gd name="connsiteY3" fmla="*/ 71437 h 862012"/>
                <a:gd name="connsiteX4" fmla="*/ 909638 w 1600200"/>
                <a:gd name="connsiteY4" fmla="*/ 104775 h 862012"/>
                <a:gd name="connsiteX5" fmla="*/ 1138238 w 1600200"/>
                <a:gd name="connsiteY5" fmla="*/ 147637 h 862012"/>
                <a:gd name="connsiteX6" fmla="*/ 1376363 w 1600200"/>
                <a:gd name="connsiteY6" fmla="*/ 200025 h 862012"/>
                <a:gd name="connsiteX7" fmla="*/ 1509713 w 1600200"/>
                <a:gd name="connsiteY7" fmla="*/ 223837 h 862012"/>
                <a:gd name="connsiteX8" fmla="*/ 1600200 w 1600200"/>
                <a:gd name="connsiteY8" fmla="*/ 862012 h 862012"/>
                <a:gd name="connsiteX9" fmla="*/ 1357313 w 1600200"/>
                <a:gd name="connsiteY9" fmla="*/ 747712 h 862012"/>
                <a:gd name="connsiteX10" fmla="*/ 1157288 w 1600200"/>
                <a:gd name="connsiteY10" fmla="*/ 633412 h 862012"/>
                <a:gd name="connsiteX11" fmla="*/ 971550 w 1600200"/>
                <a:gd name="connsiteY11" fmla="*/ 561975 h 862012"/>
                <a:gd name="connsiteX12" fmla="*/ 742950 w 1600200"/>
                <a:gd name="connsiteY12" fmla="*/ 495300 h 862012"/>
                <a:gd name="connsiteX13" fmla="*/ 423863 w 1600200"/>
                <a:gd name="connsiteY13" fmla="*/ 404812 h 862012"/>
                <a:gd name="connsiteX14" fmla="*/ 123825 w 1600200"/>
                <a:gd name="connsiteY14" fmla="*/ 323850 h 862012"/>
                <a:gd name="connsiteX15" fmla="*/ 47625 w 1600200"/>
                <a:gd name="connsiteY15" fmla="*/ 157162 h 862012"/>
                <a:gd name="connsiteX16" fmla="*/ 0 w 1600200"/>
                <a:gd name="connsiteY16" fmla="*/ 0 h 862012"/>
                <a:gd name="connsiteX0" fmla="*/ 0 w 1600200"/>
                <a:gd name="connsiteY0" fmla="*/ 0 h 862012"/>
                <a:gd name="connsiteX1" fmla="*/ 228600 w 1600200"/>
                <a:gd name="connsiteY1" fmla="*/ 19050 h 862012"/>
                <a:gd name="connsiteX2" fmla="*/ 476250 w 1600200"/>
                <a:gd name="connsiteY2" fmla="*/ 38100 h 862012"/>
                <a:gd name="connsiteX3" fmla="*/ 676275 w 1600200"/>
                <a:gd name="connsiteY3" fmla="*/ 71437 h 862012"/>
                <a:gd name="connsiteX4" fmla="*/ 909638 w 1600200"/>
                <a:gd name="connsiteY4" fmla="*/ 104775 h 862012"/>
                <a:gd name="connsiteX5" fmla="*/ 1138238 w 1600200"/>
                <a:gd name="connsiteY5" fmla="*/ 147637 h 862012"/>
                <a:gd name="connsiteX6" fmla="*/ 1376363 w 1600200"/>
                <a:gd name="connsiteY6" fmla="*/ 200025 h 862012"/>
                <a:gd name="connsiteX7" fmla="*/ 1509713 w 1600200"/>
                <a:gd name="connsiteY7" fmla="*/ 223837 h 862012"/>
                <a:gd name="connsiteX8" fmla="*/ 1600200 w 1600200"/>
                <a:gd name="connsiteY8" fmla="*/ 862012 h 862012"/>
                <a:gd name="connsiteX9" fmla="*/ 1357313 w 1600200"/>
                <a:gd name="connsiteY9" fmla="*/ 747712 h 862012"/>
                <a:gd name="connsiteX10" fmla="*/ 1157288 w 1600200"/>
                <a:gd name="connsiteY10" fmla="*/ 633412 h 862012"/>
                <a:gd name="connsiteX11" fmla="*/ 971550 w 1600200"/>
                <a:gd name="connsiteY11" fmla="*/ 561975 h 862012"/>
                <a:gd name="connsiteX12" fmla="*/ 742950 w 1600200"/>
                <a:gd name="connsiteY12" fmla="*/ 495300 h 862012"/>
                <a:gd name="connsiteX13" fmla="*/ 423863 w 1600200"/>
                <a:gd name="connsiteY13" fmla="*/ 404812 h 862012"/>
                <a:gd name="connsiteX14" fmla="*/ 171450 w 1600200"/>
                <a:gd name="connsiteY14" fmla="*/ 438150 h 862012"/>
                <a:gd name="connsiteX15" fmla="*/ 47625 w 1600200"/>
                <a:gd name="connsiteY15" fmla="*/ 157162 h 862012"/>
                <a:gd name="connsiteX16" fmla="*/ 0 w 1600200"/>
                <a:gd name="connsiteY16" fmla="*/ 0 h 862012"/>
                <a:gd name="connsiteX0" fmla="*/ 0 w 1600200"/>
                <a:gd name="connsiteY0" fmla="*/ 0 h 862012"/>
                <a:gd name="connsiteX1" fmla="*/ 228600 w 1600200"/>
                <a:gd name="connsiteY1" fmla="*/ 19050 h 862012"/>
                <a:gd name="connsiteX2" fmla="*/ 476250 w 1600200"/>
                <a:gd name="connsiteY2" fmla="*/ 38100 h 862012"/>
                <a:gd name="connsiteX3" fmla="*/ 676275 w 1600200"/>
                <a:gd name="connsiteY3" fmla="*/ 71437 h 862012"/>
                <a:gd name="connsiteX4" fmla="*/ 909638 w 1600200"/>
                <a:gd name="connsiteY4" fmla="*/ 104775 h 862012"/>
                <a:gd name="connsiteX5" fmla="*/ 1138238 w 1600200"/>
                <a:gd name="connsiteY5" fmla="*/ 147637 h 862012"/>
                <a:gd name="connsiteX6" fmla="*/ 1376363 w 1600200"/>
                <a:gd name="connsiteY6" fmla="*/ 200025 h 862012"/>
                <a:gd name="connsiteX7" fmla="*/ 1509713 w 1600200"/>
                <a:gd name="connsiteY7" fmla="*/ 223837 h 862012"/>
                <a:gd name="connsiteX8" fmla="*/ 1600200 w 1600200"/>
                <a:gd name="connsiteY8" fmla="*/ 862012 h 862012"/>
                <a:gd name="connsiteX9" fmla="*/ 1357313 w 1600200"/>
                <a:gd name="connsiteY9" fmla="*/ 747712 h 862012"/>
                <a:gd name="connsiteX10" fmla="*/ 1157288 w 1600200"/>
                <a:gd name="connsiteY10" fmla="*/ 633412 h 862012"/>
                <a:gd name="connsiteX11" fmla="*/ 971550 w 1600200"/>
                <a:gd name="connsiteY11" fmla="*/ 561975 h 862012"/>
                <a:gd name="connsiteX12" fmla="*/ 742950 w 1600200"/>
                <a:gd name="connsiteY12" fmla="*/ 495300 h 862012"/>
                <a:gd name="connsiteX13" fmla="*/ 409575 w 1600200"/>
                <a:gd name="connsiteY13" fmla="*/ 335755 h 862012"/>
                <a:gd name="connsiteX14" fmla="*/ 171450 w 1600200"/>
                <a:gd name="connsiteY14" fmla="*/ 438150 h 862012"/>
                <a:gd name="connsiteX15" fmla="*/ 47625 w 1600200"/>
                <a:gd name="connsiteY15" fmla="*/ 157162 h 862012"/>
                <a:gd name="connsiteX16" fmla="*/ 0 w 1600200"/>
                <a:gd name="connsiteY16" fmla="*/ 0 h 862012"/>
                <a:gd name="connsiteX0" fmla="*/ 0 w 1600200"/>
                <a:gd name="connsiteY0" fmla="*/ 0 h 862012"/>
                <a:gd name="connsiteX1" fmla="*/ 228600 w 1600200"/>
                <a:gd name="connsiteY1" fmla="*/ 19050 h 862012"/>
                <a:gd name="connsiteX2" fmla="*/ 476250 w 1600200"/>
                <a:gd name="connsiteY2" fmla="*/ 38100 h 862012"/>
                <a:gd name="connsiteX3" fmla="*/ 676275 w 1600200"/>
                <a:gd name="connsiteY3" fmla="*/ 71437 h 862012"/>
                <a:gd name="connsiteX4" fmla="*/ 909638 w 1600200"/>
                <a:gd name="connsiteY4" fmla="*/ 104775 h 862012"/>
                <a:gd name="connsiteX5" fmla="*/ 1138238 w 1600200"/>
                <a:gd name="connsiteY5" fmla="*/ 147637 h 862012"/>
                <a:gd name="connsiteX6" fmla="*/ 1376363 w 1600200"/>
                <a:gd name="connsiteY6" fmla="*/ 200025 h 862012"/>
                <a:gd name="connsiteX7" fmla="*/ 1509713 w 1600200"/>
                <a:gd name="connsiteY7" fmla="*/ 223837 h 862012"/>
                <a:gd name="connsiteX8" fmla="*/ 1600200 w 1600200"/>
                <a:gd name="connsiteY8" fmla="*/ 862012 h 862012"/>
                <a:gd name="connsiteX9" fmla="*/ 1357313 w 1600200"/>
                <a:gd name="connsiteY9" fmla="*/ 747712 h 862012"/>
                <a:gd name="connsiteX10" fmla="*/ 1157288 w 1600200"/>
                <a:gd name="connsiteY10" fmla="*/ 633412 h 862012"/>
                <a:gd name="connsiteX11" fmla="*/ 971550 w 1600200"/>
                <a:gd name="connsiteY11" fmla="*/ 561975 h 862012"/>
                <a:gd name="connsiteX12" fmla="*/ 742950 w 1600200"/>
                <a:gd name="connsiteY12" fmla="*/ 495300 h 862012"/>
                <a:gd name="connsiteX13" fmla="*/ 450056 w 1600200"/>
                <a:gd name="connsiteY13" fmla="*/ 438149 h 862012"/>
                <a:gd name="connsiteX14" fmla="*/ 171450 w 1600200"/>
                <a:gd name="connsiteY14" fmla="*/ 438150 h 862012"/>
                <a:gd name="connsiteX15" fmla="*/ 47625 w 1600200"/>
                <a:gd name="connsiteY15" fmla="*/ 157162 h 862012"/>
                <a:gd name="connsiteX16" fmla="*/ 0 w 1600200"/>
                <a:gd name="connsiteY16" fmla="*/ 0 h 862012"/>
                <a:gd name="connsiteX0" fmla="*/ 0 w 1600200"/>
                <a:gd name="connsiteY0" fmla="*/ 0 h 862012"/>
                <a:gd name="connsiteX1" fmla="*/ 228600 w 1600200"/>
                <a:gd name="connsiteY1" fmla="*/ 19050 h 862012"/>
                <a:gd name="connsiteX2" fmla="*/ 476250 w 1600200"/>
                <a:gd name="connsiteY2" fmla="*/ 38100 h 862012"/>
                <a:gd name="connsiteX3" fmla="*/ 676275 w 1600200"/>
                <a:gd name="connsiteY3" fmla="*/ 71437 h 862012"/>
                <a:gd name="connsiteX4" fmla="*/ 909638 w 1600200"/>
                <a:gd name="connsiteY4" fmla="*/ 104775 h 862012"/>
                <a:gd name="connsiteX5" fmla="*/ 1138238 w 1600200"/>
                <a:gd name="connsiteY5" fmla="*/ 147637 h 862012"/>
                <a:gd name="connsiteX6" fmla="*/ 1376363 w 1600200"/>
                <a:gd name="connsiteY6" fmla="*/ 200025 h 862012"/>
                <a:gd name="connsiteX7" fmla="*/ 1509713 w 1600200"/>
                <a:gd name="connsiteY7" fmla="*/ 223837 h 862012"/>
                <a:gd name="connsiteX8" fmla="*/ 1600200 w 1600200"/>
                <a:gd name="connsiteY8" fmla="*/ 862012 h 862012"/>
                <a:gd name="connsiteX9" fmla="*/ 1357313 w 1600200"/>
                <a:gd name="connsiteY9" fmla="*/ 747712 h 862012"/>
                <a:gd name="connsiteX10" fmla="*/ 1157288 w 1600200"/>
                <a:gd name="connsiteY10" fmla="*/ 633412 h 862012"/>
                <a:gd name="connsiteX11" fmla="*/ 971550 w 1600200"/>
                <a:gd name="connsiteY11" fmla="*/ 561975 h 862012"/>
                <a:gd name="connsiteX12" fmla="*/ 742950 w 1600200"/>
                <a:gd name="connsiteY12" fmla="*/ 495300 h 862012"/>
                <a:gd name="connsiteX13" fmla="*/ 450056 w 1600200"/>
                <a:gd name="connsiteY13" fmla="*/ 438149 h 862012"/>
                <a:gd name="connsiteX14" fmla="*/ 180975 w 1600200"/>
                <a:gd name="connsiteY14" fmla="*/ 454819 h 862012"/>
                <a:gd name="connsiteX15" fmla="*/ 47625 w 1600200"/>
                <a:gd name="connsiteY15" fmla="*/ 157162 h 862012"/>
                <a:gd name="connsiteX16" fmla="*/ 0 w 1600200"/>
                <a:gd name="connsiteY16" fmla="*/ 0 h 862012"/>
                <a:gd name="connsiteX0" fmla="*/ 0 w 1600200"/>
                <a:gd name="connsiteY0" fmla="*/ 0 h 862012"/>
                <a:gd name="connsiteX1" fmla="*/ 228600 w 1600200"/>
                <a:gd name="connsiteY1" fmla="*/ 19050 h 862012"/>
                <a:gd name="connsiteX2" fmla="*/ 476250 w 1600200"/>
                <a:gd name="connsiteY2" fmla="*/ 38100 h 862012"/>
                <a:gd name="connsiteX3" fmla="*/ 676275 w 1600200"/>
                <a:gd name="connsiteY3" fmla="*/ 71437 h 862012"/>
                <a:gd name="connsiteX4" fmla="*/ 909638 w 1600200"/>
                <a:gd name="connsiteY4" fmla="*/ 104775 h 862012"/>
                <a:gd name="connsiteX5" fmla="*/ 1138238 w 1600200"/>
                <a:gd name="connsiteY5" fmla="*/ 147637 h 862012"/>
                <a:gd name="connsiteX6" fmla="*/ 1376363 w 1600200"/>
                <a:gd name="connsiteY6" fmla="*/ 200025 h 862012"/>
                <a:gd name="connsiteX7" fmla="*/ 1509713 w 1600200"/>
                <a:gd name="connsiteY7" fmla="*/ 223837 h 862012"/>
                <a:gd name="connsiteX8" fmla="*/ 1600200 w 1600200"/>
                <a:gd name="connsiteY8" fmla="*/ 862012 h 862012"/>
                <a:gd name="connsiteX9" fmla="*/ 1357313 w 1600200"/>
                <a:gd name="connsiteY9" fmla="*/ 747712 h 862012"/>
                <a:gd name="connsiteX10" fmla="*/ 1157288 w 1600200"/>
                <a:gd name="connsiteY10" fmla="*/ 633412 h 862012"/>
                <a:gd name="connsiteX11" fmla="*/ 978694 w 1600200"/>
                <a:gd name="connsiteY11" fmla="*/ 571500 h 862012"/>
                <a:gd name="connsiteX12" fmla="*/ 742950 w 1600200"/>
                <a:gd name="connsiteY12" fmla="*/ 495300 h 862012"/>
                <a:gd name="connsiteX13" fmla="*/ 450056 w 1600200"/>
                <a:gd name="connsiteY13" fmla="*/ 438149 h 862012"/>
                <a:gd name="connsiteX14" fmla="*/ 180975 w 1600200"/>
                <a:gd name="connsiteY14" fmla="*/ 454819 h 862012"/>
                <a:gd name="connsiteX15" fmla="*/ 47625 w 1600200"/>
                <a:gd name="connsiteY15" fmla="*/ 157162 h 862012"/>
                <a:gd name="connsiteX16" fmla="*/ 0 w 1600200"/>
                <a:gd name="connsiteY16" fmla="*/ 0 h 862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600200" h="862012">
                  <a:moveTo>
                    <a:pt x="0" y="0"/>
                  </a:moveTo>
                  <a:lnTo>
                    <a:pt x="228600" y="19050"/>
                  </a:lnTo>
                  <a:lnTo>
                    <a:pt x="476250" y="38100"/>
                  </a:lnTo>
                  <a:lnTo>
                    <a:pt x="676275" y="71437"/>
                  </a:lnTo>
                  <a:lnTo>
                    <a:pt x="909638" y="104775"/>
                  </a:lnTo>
                  <a:lnTo>
                    <a:pt x="1138238" y="147637"/>
                  </a:lnTo>
                  <a:lnTo>
                    <a:pt x="1376363" y="200025"/>
                  </a:lnTo>
                  <a:lnTo>
                    <a:pt x="1509713" y="223837"/>
                  </a:lnTo>
                  <a:lnTo>
                    <a:pt x="1600200" y="862012"/>
                  </a:lnTo>
                  <a:lnTo>
                    <a:pt x="1357313" y="747712"/>
                  </a:lnTo>
                  <a:lnTo>
                    <a:pt x="1157288" y="633412"/>
                  </a:lnTo>
                  <a:lnTo>
                    <a:pt x="978694" y="571500"/>
                  </a:lnTo>
                  <a:cubicBezTo>
                    <a:pt x="902494" y="549275"/>
                    <a:pt x="831056" y="517525"/>
                    <a:pt x="742950" y="495300"/>
                  </a:cubicBezTo>
                  <a:cubicBezTo>
                    <a:pt x="654844" y="473075"/>
                    <a:pt x="543719" y="444896"/>
                    <a:pt x="450056" y="438149"/>
                  </a:cubicBezTo>
                  <a:cubicBezTo>
                    <a:pt x="356394" y="431402"/>
                    <a:pt x="265113" y="443706"/>
                    <a:pt x="180975" y="454819"/>
                  </a:cubicBezTo>
                  <a:lnTo>
                    <a:pt x="47625" y="157162"/>
                  </a:lnTo>
                  <a:lnTo>
                    <a:pt x="0" y="0"/>
                  </a:lnTo>
                  <a:close/>
                </a:path>
              </a:pathLst>
            </a:custGeom>
            <a:solidFill>
              <a:srgbClr val="FFC000">
                <a:alpha val="40000"/>
              </a:srgbClr>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155" name="Freeform 154"/>
            <p:cNvSpPr/>
            <p:nvPr/>
          </p:nvSpPr>
          <p:spPr>
            <a:xfrm>
              <a:off x="4662488" y="2509838"/>
              <a:ext cx="2581275" cy="2190749"/>
            </a:xfrm>
            <a:custGeom>
              <a:avLst/>
              <a:gdLst>
                <a:gd name="connsiteX0" fmla="*/ 2581275 w 2581275"/>
                <a:gd name="connsiteY0" fmla="*/ 1238250 h 2176462"/>
                <a:gd name="connsiteX1" fmla="*/ 2566987 w 2581275"/>
                <a:gd name="connsiteY1" fmla="*/ 1433512 h 2176462"/>
                <a:gd name="connsiteX2" fmla="*/ 2538412 w 2581275"/>
                <a:gd name="connsiteY2" fmla="*/ 1666875 h 2176462"/>
                <a:gd name="connsiteX3" fmla="*/ 2500312 w 2581275"/>
                <a:gd name="connsiteY3" fmla="*/ 1776412 h 2176462"/>
                <a:gd name="connsiteX4" fmla="*/ 2362200 w 2581275"/>
                <a:gd name="connsiteY4" fmla="*/ 1914525 h 2176462"/>
                <a:gd name="connsiteX5" fmla="*/ 2233612 w 2581275"/>
                <a:gd name="connsiteY5" fmla="*/ 2014537 h 2176462"/>
                <a:gd name="connsiteX6" fmla="*/ 2024062 w 2581275"/>
                <a:gd name="connsiteY6" fmla="*/ 2143125 h 2176462"/>
                <a:gd name="connsiteX7" fmla="*/ 1909762 w 2581275"/>
                <a:gd name="connsiteY7" fmla="*/ 2176462 h 2176462"/>
                <a:gd name="connsiteX8" fmla="*/ 1762125 w 2581275"/>
                <a:gd name="connsiteY8" fmla="*/ 2162175 h 2176462"/>
                <a:gd name="connsiteX9" fmla="*/ 1571625 w 2581275"/>
                <a:gd name="connsiteY9" fmla="*/ 2147887 h 2176462"/>
                <a:gd name="connsiteX10" fmla="*/ 1395412 w 2581275"/>
                <a:gd name="connsiteY10" fmla="*/ 2095500 h 2176462"/>
                <a:gd name="connsiteX11" fmla="*/ 1219200 w 2581275"/>
                <a:gd name="connsiteY11" fmla="*/ 2009775 h 2176462"/>
                <a:gd name="connsiteX12" fmla="*/ 1090612 w 2581275"/>
                <a:gd name="connsiteY12" fmla="*/ 1928812 h 2176462"/>
                <a:gd name="connsiteX13" fmla="*/ 971550 w 2581275"/>
                <a:gd name="connsiteY13" fmla="*/ 1843087 h 2176462"/>
                <a:gd name="connsiteX14" fmla="*/ 857250 w 2581275"/>
                <a:gd name="connsiteY14" fmla="*/ 1728787 h 2176462"/>
                <a:gd name="connsiteX15" fmla="*/ 733425 w 2581275"/>
                <a:gd name="connsiteY15" fmla="*/ 1576387 h 2176462"/>
                <a:gd name="connsiteX16" fmla="*/ 609600 w 2581275"/>
                <a:gd name="connsiteY16" fmla="*/ 1438275 h 2176462"/>
                <a:gd name="connsiteX17" fmla="*/ 519112 w 2581275"/>
                <a:gd name="connsiteY17" fmla="*/ 1328737 h 2176462"/>
                <a:gd name="connsiteX18" fmla="*/ 404812 w 2581275"/>
                <a:gd name="connsiteY18" fmla="*/ 1195387 h 2176462"/>
                <a:gd name="connsiteX19" fmla="*/ 276225 w 2581275"/>
                <a:gd name="connsiteY19" fmla="*/ 1014412 h 2176462"/>
                <a:gd name="connsiteX20" fmla="*/ 166687 w 2581275"/>
                <a:gd name="connsiteY20" fmla="*/ 881062 h 2176462"/>
                <a:gd name="connsiteX21" fmla="*/ 119062 w 2581275"/>
                <a:gd name="connsiteY21" fmla="*/ 719137 h 2176462"/>
                <a:gd name="connsiteX22" fmla="*/ 71437 w 2581275"/>
                <a:gd name="connsiteY22" fmla="*/ 542925 h 2176462"/>
                <a:gd name="connsiteX23" fmla="*/ 38100 w 2581275"/>
                <a:gd name="connsiteY23" fmla="*/ 304800 h 2176462"/>
                <a:gd name="connsiteX24" fmla="*/ 9525 w 2581275"/>
                <a:gd name="connsiteY24" fmla="*/ 128587 h 2176462"/>
                <a:gd name="connsiteX25" fmla="*/ 0 w 2581275"/>
                <a:gd name="connsiteY25" fmla="*/ 0 h 2176462"/>
                <a:gd name="connsiteX26" fmla="*/ 200025 w 2581275"/>
                <a:gd name="connsiteY26" fmla="*/ 95250 h 2176462"/>
                <a:gd name="connsiteX27" fmla="*/ 419100 w 2581275"/>
                <a:gd name="connsiteY27" fmla="*/ 195262 h 2176462"/>
                <a:gd name="connsiteX28" fmla="*/ 609600 w 2581275"/>
                <a:gd name="connsiteY28" fmla="*/ 352425 h 2176462"/>
                <a:gd name="connsiteX29" fmla="*/ 814387 w 2581275"/>
                <a:gd name="connsiteY29" fmla="*/ 600075 h 2176462"/>
                <a:gd name="connsiteX30" fmla="*/ 1057275 w 2581275"/>
                <a:gd name="connsiteY30" fmla="*/ 876300 h 2176462"/>
                <a:gd name="connsiteX31" fmla="*/ 1228725 w 2581275"/>
                <a:gd name="connsiteY31" fmla="*/ 1052512 h 2176462"/>
                <a:gd name="connsiteX32" fmla="*/ 1376362 w 2581275"/>
                <a:gd name="connsiteY32" fmla="*/ 1181100 h 2176462"/>
                <a:gd name="connsiteX33" fmla="*/ 1619250 w 2581275"/>
                <a:gd name="connsiteY33" fmla="*/ 1338262 h 2176462"/>
                <a:gd name="connsiteX34" fmla="*/ 1814512 w 2581275"/>
                <a:gd name="connsiteY34" fmla="*/ 1419225 h 2176462"/>
                <a:gd name="connsiteX35" fmla="*/ 2052637 w 2581275"/>
                <a:gd name="connsiteY35" fmla="*/ 1443037 h 2176462"/>
                <a:gd name="connsiteX36" fmla="*/ 2195512 w 2581275"/>
                <a:gd name="connsiteY36" fmla="*/ 1447800 h 2176462"/>
                <a:gd name="connsiteX37" fmla="*/ 2357437 w 2581275"/>
                <a:gd name="connsiteY37" fmla="*/ 1390650 h 2176462"/>
                <a:gd name="connsiteX38" fmla="*/ 2481262 w 2581275"/>
                <a:gd name="connsiteY38" fmla="*/ 1323975 h 2176462"/>
                <a:gd name="connsiteX39" fmla="*/ 2581275 w 2581275"/>
                <a:gd name="connsiteY39" fmla="*/ 1238250 h 2176462"/>
                <a:gd name="connsiteX0" fmla="*/ 2581275 w 2581275"/>
                <a:gd name="connsiteY0" fmla="*/ 1238250 h 2176462"/>
                <a:gd name="connsiteX1" fmla="*/ 2566987 w 2581275"/>
                <a:gd name="connsiteY1" fmla="*/ 1433512 h 2176462"/>
                <a:gd name="connsiteX2" fmla="*/ 2538412 w 2581275"/>
                <a:gd name="connsiteY2" fmla="*/ 1666875 h 2176462"/>
                <a:gd name="connsiteX3" fmla="*/ 2500312 w 2581275"/>
                <a:gd name="connsiteY3" fmla="*/ 1776412 h 2176462"/>
                <a:gd name="connsiteX4" fmla="*/ 2362200 w 2581275"/>
                <a:gd name="connsiteY4" fmla="*/ 1914525 h 2176462"/>
                <a:gd name="connsiteX5" fmla="*/ 2233612 w 2581275"/>
                <a:gd name="connsiteY5" fmla="*/ 2014537 h 2176462"/>
                <a:gd name="connsiteX6" fmla="*/ 2024062 w 2581275"/>
                <a:gd name="connsiteY6" fmla="*/ 2143125 h 2176462"/>
                <a:gd name="connsiteX7" fmla="*/ 1909762 w 2581275"/>
                <a:gd name="connsiteY7" fmla="*/ 2176462 h 2176462"/>
                <a:gd name="connsiteX8" fmla="*/ 1762125 w 2581275"/>
                <a:gd name="connsiteY8" fmla="*/ 2162175 h 2176462"/>
                <a:gd name="connsiteX9" fmla="*/ 1571625 w 2581275"/>
                <a:gd name="connsiteY9" fmla="*/ 2147887 h 2176462"/>
                <a:gd name="connsiteX10" fmla="*/ 1395412 w 2581275"/>
                <a:gd name="connsiteY10" fmla="*/ 2095500 h 2176462"/>
                <a:gd name="connsiteX11" fmla="*/ 1219200 w 2581275"/>
                <a:gd name="connsiteY11" fmla="*/ 2024062 h 2176462"/>
                <a:gd name="connsiteX12" fmla="*/ 1090612 w 2581275"/>
                <a:gd name="connsiteY12" fmla="*/ 1928812 h 2176462"/>
                <a:gd name="connsiteX13" fmla="*/ 971550 w 2581275"/>
                <a:gd name="connsiteY13" fmla="*/ 1843087 h 2176462"/>
                <a:gd name="connsiteX14" fmla="*/ 857250 w 2581275"/>
                <a:gd name="connsiteY14" fmla="*/ 1728787 h 2176462"/>
                <a:gd name="connsiteX15" fmla="*/ 733425 w 2581275"/>
                <a:gd name="connsiteY15" fmla="*/ 1576387 h 2176462"/>
                <a:gd name="connsiteX16" fmla="*/ 609600 w 2581275"/>
                <a:gd name="connsiteY16" fmla="*/ 1438275 h 2176462"/>
                <a:gd name="connsiteX17" fmla="*/ 519112 w 2581275"/>
                <a:gd name="connsiteY17" fmla="*/ 1328737 h 2176462"/>
                <a:gd name="connsiteX18" fmla="*/ 404812 w 2581275"/>
                <a:gd name="connsiteY18" fmla="*/ 1195387 h 2176462"/>
                <a:gd name="connsiteX19" fmla="*/ 276225 w 2581275"/>
                <a:gd name="connsiteY19" fmla="*/ 1014412 h 2176462"/>
                <a:gd name="connsiteX20" fmla="*/ 166687 w 2581275"/>
                <a:gd name="connsiteY20" fmla="*/ 881062 h 2176462"/>
                <a:gd name="connsiteX21" fmla="*/ 119062 w 2581275"/>
                <a:gd name="connsiteY21" fmla="*/ 719137 h 2176462"/>
                <a:gd name="connsiteX22" fmla="*/ 71437 w 2581275"/>
                <a:gd name="connsiteY22" fmla="*/ 542925 h 2176462"/>
                <a:gd name="connsiteX23" fmla="*/ 38100 w 2581275"/>
                <a:gd name="connsiteY23" fmla="*/ 304800 h 2176462"/>
                <a:gd name="connsiteX24" fmla="*/ 9525 w 2581275"/>
                <a:gd name="connsiteY24" fmla="*/ 128587 h 2176462"/>
                <a:gd name="connsiteX25" fmla="*/ 0 w 2581275"/>
                <a:gd name="connsiteY25" fmla="*/ 0 h 2176462"/>
                <a:gd name="connsiteX26" fmla="*/ 200025 w 2581275"/>
                <a:gd name="connsiteY26" fmla="*/ 95250 h 2176462"/>
                <a:gd name="connsiteX27" fmla="*/ 419100 w 2581275"/>
                <a:gd name="connsiteY27" fmla="*/ 195262 h 2176462"/>
                <a:gd name="connsiteX28" fmla="*/ 609600 w 2581275"/>
                <a:gd name="connsiteY28" fmla="*/ 352425 h 2176462"/>
                <a:gd name="connsiteX29" fmla="*/ 814387 w 2581275"/>
                <a:gd name="connsiteY29" fmla="*/ 600075 h 2176462"/>
                <a:gd name="connsiteX30" fmla="*/ 1057275 w 2581275"/>
                <a:gd name="connsiteY30" fmla="*/ 876300 h 2176462"/>
                <a:gd name="connsiteX31" fmla="*/ 1228725 w 2581275"/>
                <a:gd name="connsiteY31" fmla="*/ 1052512 h 2176462"/>
                <a:gd name="connsiteX32" fmla="*/ 1376362 w 2581275"/>
                <a:gd name="connsiteY32" fmla="*/ 1181100 h 2176462"/>
                <a:gd name="connsiteX33" fmla="*/ 1619250 w 2581275"/>
                <a:gd name="connsiteY33" fmla="*/ 1338262 h 2176462"/>
                <a:gd name="connsiteX34" fmla="*/ 1814512 w 2581275"/>
                <a:gd name="connsiteY34" fmla="*/ 1419225 h 2176462"/>
                <a:gd name="connsiteX35" fmla="*/ 2052637 w 2581275"/>
                <a:gd name="connsiteY35" fmla="*/ 1443037 h 2176462"/>
                <a:gd name="connsiteX36" fmla="*/ 2195512 w 2581275"/>
                <a:gd name="connsiteY36" fmla="*/ 1447800 h 2176462"/>
                <a:gd name="connsiteX37" fmla="*/ 2357437 w 2581275"/>
                <a:gd name="connsiteY37" fmla="*/ 1390650 h 2176462"/>
                <a:gd name="connsiteX38" fmla="*/ 2481262 w 2581275"/>
                <a:gd name="connsiteY38" fmla="*/ 1323975 h 2176462"/>
                <a:gd name="connsiteX39" fmla="*/ 2581275 w 2581275"/>
                <a:gd name="connsiteY39" fmla="*/ 1238250 h 2176462"/>
                <a:gd name="connsiteX0" fmla="*/ 2581275 w 2581275"/>
                <a:gd name="connsiteY0" fmla="*/ 1238250 h 2176462"/>
                <a:gd name="connsiteX1" fmla="*/ 2566987 w 2581275"/>
                <a:gd name="connsiteY1" fmla="*/ 1433512 h 2176462"/>
                <a:gd name="connsiteX2" fmla="*/ 2538412 w 2581275"/>
                <a:gd name="connsiteY2" fmla="*/ 1666875 h 2176462"/>
                <a:gd name="connsiteX3" fmla="*/ 2500312 w 2581275"/>
                <a:gd name="connsiteY3" fmla="*/ 1776412 h 2176462"/>
                <a:gd name="connsiteX4" fmla="*/ 2362200 w 2581275"/>
                <a:gd name="connsiteY4" fmla="*/ 1914525 h 2176462"/>
                <a:gd name="connsiteX5" fmla="*/ 2233612 w 2581275"/>
                <a:gd name="connsiteY5" fmla="*/ 2014537 h 2176462"/>
                <a:gd name="connsiteX6" fmla="*/ 2024062 w 2581275"/>
                <a:gd name="connsiteY6" fmla="*/ 2143125 h 2176462"/>
                <a:gd name="connsiteX7" fmla="*/ 1909762 w 2581275"/>
                <a:gd name="connsiteY7" fmla="*/ 2176462 h 2176462"/>
                <a:gd name="connsiteX8" fmla="*/ 1762125 w 2581275"/>
                <a:gd name="connsiteY8" fmla="*/ 2162175 h 2176462"/>
                <a:gd name="connsiteX9" fmla="*/ 1571625 w 2581275"/>
                <a:gd name="connsiteY9" fmla="*/ 2147887 h 2176462"/>
                <a:gd name="connsiteX10" fmla="*/ 1395412 w 2581275"/>
                <a:gd name="connsiteY10" fmla="*/ 2095500 h 2176462"/>
                <a:gd name="connsiteX11" fmla="*/ 1219200 w 2581275"/>
                <a:gd name="connsiteY11" fmla="*/ 2024062 h 2176462"/>
                <a:gd name="connsiteX12" fmla="*/ 1090612 w 2581275"/>
                <a:gd name="connsiteY12" fmla="*/ 1947862 h 2176462"/>
                <a:gd name="connsiteX13" fmla="*/ 971550 w 2581275"/>
                <a:gd name="connsiteY13" fmla="*/ 1843087 h 2176462"/>
                <a:gd name="connsiteX14" fmla="*/ 857250 w 2581275"/>
                <a:gd name="connsiteY14" fmla="*/ 1728787 h 2176462"/>
                <a:gd name="connsiteX15" fmla="*/ 733425 w 2581275"/>
                <a:gd name="connsiteY15" fmla="*/ 1576387 h 2176462"/>
                <a:gd name="connsiteX16" fmla="*/ 609600 w 2581275"/>
                <a:gd name="connsiteY16" fmla="*/ 1438275 h 2176462"/>
                <a:gd name="connsiteX17" fmla="*/ 519112 w 2581275"/>
                <a:gd name="connsiteY17" fmla="*/ 1328737 h 2176462"/>
                <a:gd name="connsiteX18" fmla="*/ 404812 w 2581275"/>
                <a:gd name="connsiteY18" fmla="*/ 1195387 h 2176462"/>
                <a:gd name="connsiteX19" fmla="*/ 276225 w 2581275"/>
                <a:gd name="connsiteY19" fmla="*/ 1014412 h 2176462"/>
                <a:gd name="connsiteX20" fmla="*/ 166687 w 2581275"/>
                <a:gd name="connsiteY20" fmla="*/ 881062 h 2176462"/>
                <a:gd name="connsiteX21" fmla="*/ 119062 w 2581275"/>
                <a:gd name="connsiteY21" fmla="*/ 719137 h 2176462"/>
                <a:gd name="connsiteX22" fmla="*/ 71437 w 2581275"/>
                <a:gd name="connsiteY22" fmla="*/ 542925 h 2176462"/>
                <a:gd name="connsiteX23" fmla="*/ 38100 w 2581275"/>
                <a:gd name="connsiteY23" fmla="*/ 304800 h 2176462"/>
                <a:gd name="connsiteX24" fmla="*/ 9525 w 2581275"/>
                <a:gd name="connsiteY24" fmla="*/ 128587 h 2176462"/>
                <a:gd name="connsiteX25" fmla="*/ 0 w 2581275"/>
                <a:gd name="connsiteY25" fmla="*/ 0 h 2176462"/>
                <a:gd name="connsiteX26" fmla="*/ 200025 w 2581275"/>
                <a:gd name="connsiteY26" fmla="*/ 95250 h 2176462"/>
                <a:gd name="connsiteX27" fmla="*/ 419100 w 2581275"/>
                <a:gd name="connsiteY27" fmla="*/ 195262 h 2176462"/>
                <a:gd name="connsiteX28" fmla="*/ 609600 w 2581275"/>
                <a:gd name="connsiteY28" fmla="*/ 352425 h 2176462"/>
                <a:gd name="connsiteX29" fmla="*/ 814387 w 2581275"/>
                <a:gd name="connsiteY29" fmla="*/ 600075 h 2176462"/>
                <a:gd name="connsiteX30" fmla="*/ 1057275 w 2581275"/>
                <a:gd name="connsiteY30" fmla="*/ 876300 h 2176462"/>
                <a:gd name="connsiteX31" fmla="*/ 1228725 w 2581275"/>
                <a:gd name="connsiteY31" fmla="*/ 1052512 h 2176462"/>
                <a:gd name="connsiteX32" fmla="*/ 1376362 w 2581275"/>
                <a:gd name="connsiteY32" fmla="*/ 1181100 h 2176462"/>
                <a:gd name="connsiteX33" fmla="*/ 1619250 w 2581275"/>
                <a:gd name="connsiteY33" fmla="*/ 1338262 h 2176462"/>
                <a:gd name="connsiteX34" fmla="*/ 1814512 w 2581275"/>
                <a:gd name="connsiteY34" fmla="*/ 1419225 h 2176462"/>
                <a:gd name="connsiteX35" fmla="*/ 2052637 w 2581275"/>
                <a:gd name="connsiteY35" fmla="*/ 1443037 h 2176462"/>
                <a:gd name="connsiteX36" fmla="*/ 2195512 w 2581275"/>
                <a:gd name="connsiteY36" fmla="*/ 1447800 h 2176462"/>
                <a:gd name="connsiteX37" fmla="*/ 2357437 w 2581275"/>
                <a:gd name="connsiteY37" fmla="*/ 1390650 h 2176462"/>
                <a:gd name="connsiteX38" fmla="*/ 2481262 w 2581275"/>
                <a:gd name="connsiteY38" fmla="*/ 1323975 h 2176462"/>
                <a:gd name="connsiteX39" fmla="*/ 2581275 w 2581275"/>
                <a:gd name="connsiteY39" fmla="*/ 1238250 h 2176462"/>
                <a:gd name="connsiteX0" fmla="*/ 2581275 w 2581275"/>
                <a:gd name="connsiteY0" fmla="*/ 1238250 h 2176462"/>
                <a:gd name="connsiteX1" fmla="*/ 2566987 w 2581275"/>
                <a:gd name="connsiteY1" fmla="*/ 1433512 h 2176462"/>
                <a:gd name="connsiteX2" fmla="*/ 2538412 w 2581275"/>
                <a:gd name="connsiteY2" fmla="*/ 1666875 h 2176462"/>
                <a:gd name="connsiteX3" fmla="*/ 2500312 w 2581275"/>
                <a:gd name="connsiteY3" fmla="*/ 1776412 h 2176462"/>
                <a:gd name="connsiteX4" fmla="*/ 2362200 w 2581275"/>
                <a:gd name="connsiteY4" fmla="*/ 1914525 h 2176462"/>
                <a:gd name="connsiteX5" fmla="*/ 2233612 w 2581275"/>
                <a:gd name="connsiteY5" fmla="*/ 2014537 h 2176462"/>
                <a:gd name="connsiteX6" fmla="*/ 2024062 w 2581275"/>
                <a:gd name="connsiteY6" fmla="*/ 2143125 h 2176462"/>
                <a:gd name="connsiteX7" fmla="*/ 1909762 w 2581275"/>
                <a:gd name="connsiteY7" fmla="*/ 2176462 h 2176462"/>
                <a:gd name="connsiteX8" fmla="*/ 1762125 w 2581275"/>
                <a:gd name="connsiteY8" fmla="*/ 2162175 h 2176462"/>
                <a:gd name="connsiteX9" fmla="*/ 1571625 w 2581275"/>
                <a:gd name="connsiteY9" fmla="*/ 2147887 h 2176462"/>
                <a:gd name="connsiteX10" fmla="*/ 1395412 w 2581275"/>
                <a:gd name="connsiteY10" fmla="*/ 2109787 h 2176462"/>
                <a:gd name="connsiteX11" fmla="*/ 1219200 w 2581275"/>
                <a:gd name="connsiteY11" fmla="*/ 2024062 h 2176462"/>
                <a:gd name="connsiteX12" fmla="*/ 1090612 w 2581275"/>
                <a:gd name="connsiteY12" fmla="*/ 1947862 h 2176462"/>
                <a:gd name="connsiteX13" fmla="*/ 971550 w 2581275"/>
                <a:gd name="connsiteY13" fmla="*/ 1843087 h 2176462"/>
                <a:gd name="connsiteX14" fmla="*/ 857250 w 2581275"/>
                <a:gd name="connsiteY14" fmla="*/ 1728787 h 2176462"/>
                <a:gd name="connsiteX15" fmla="*/ 733425 w 2581275"/>
                <a:gd name="connsiteY15" fmla="*/ 1576387 h 2176462"/>
                <a:gd name="connsiteX16" fmla="*/ 609600 w 2581275"/>
                <a:gd name="connsiteY16" fmla="*/ 1438275 h 2176462"/>
                <a:gd name="connsiteX17" fmla="*/ 519112 w 2581275"/>
                <a:gd name="connsiteY17" fmla="*/ 1328737 h 2176462"/>
                <a:gd name="connsiteX18" fmla="*/ 404812 w 2581275"/>
                <a:gd name="connsiteY18" fmla="*/ 1195387 h 2176462"/>
                <a:gd name="connsiteX19" fmla="*/ 276225 w 2581275"/>
                <a:gd name="connsiteY19" fmla="*/ 1014412 h 2176462"/>
                <a:gd name="connsiteX20" fmla="*/ 166687 w 2581275"/>
                <a:gd name="connsiteY20" fmla="*/ 881062 h 2176462"/>
                <a:gd name="connsiteX21" fmla="*/ 119062 w 2581275"/>
                <a:gd name="connsiteY21" fmla="*/ 719137 h 2176462"/>
                <a:gd name="connsiteX22" fmla="*/ 71437 w 2581275"/>
                <a:gd name="connsiteY22" fmla="*/ 542925 h 2176462"/>
                <a:gd name="connsiteX23" fmla="*/ 38100 w 2581275"/>
                <a:gd name="connsiteY23" fmla="*/ 304800 h 2176462"/>
                <a:gd name="connsiteX24" fmla="*/ 9525 w 2581275"/>
                <a:gd name="connsiteY24" fmla="*/ 128587 h 2176462"/>
                <a:gd name="connsiteX25" fmla="*/ 0 w 2581275"/>
                <a:gd name="connsiteY25" fmla="*/ 0 h 2176462"/>
                <a:gd name="connsiteX26" fmla="*/ 200025 w 2581275"/>
                <a:gd name="connsiteY26" fmla="*/ 95250 h 2176462"/>
                <a:gd name="connsiteX27" fmla="*/ 419100 w 2581275"/>
                <a:gd name="connsiteY27" fmla="*/ 195262 h 2176462"/>
                <a:gd name="connsiteX28" fmla="*/ 609600 w 2581275"/>
                <a:gd name="connsiteY28" fmla="*/ 352425 h 2176462"/>
                <a:gd name="connsiteX29" fmla="*/ 814387 w 2581275"/>
                <a:gd name="connsiteY29" fmla="*/ 600075 h 2176462"/>
                <a:gd name="connsiteX30" fmla="*/ 1057275 w 2581275"/>
                <a:gd name="connsiteY30" fmla="*/ 876300 h 2176462"/>
                <a:gd name="connsiteX31" fmla="*/ 1228725 w 2581275"/>
                <a:gd name="connsiteY31" fmla="*/ 1052512 h 2176462"/>
                <a:gd name="connsiteX32" fmla="*/ 1376362 w 2581275"/>
                <a:gd name="connsiteY32" fmla="*/ 1181100 h 2176462"/>
                <a:gd name="connsiteX33" fmla="*/ 1619250 w 2581275"/>
                <a:gd name="connsiteY33" fmla="*/ 1338262 h 2176462"/>
                <a:gd name="connsiteX34" fmla="*/ 1814512 w 2581275"/>
                <a:gd name="connsiteY34" fmla="*/ 1419225 h 2176462"/>
                <a:gd name="connsiteX35" fmla="*/ 2052637 w 2581275"/>
                <a:gd name="connsiteY35" fmla="*/ 1443037 h 2176462"/>
                <a:gd name="connsiteX36" fmla="*/ 2195512 w 2581275"/>
                <a:gd name="connsiteY36" fmla="*/ 1447800 h 2176462"/>
                <a:gd name="connsiteX37" fmla="*/ 2357437 w 2581275"/>
                <a:gd name="connsiteY37" fmla="*/ 1390650 h 2176462"/>
                <a:gd name="connsiteX38" fmla="*/ 2481262 w 2581275"/>
                <a:gd name="connsiteY38" fmla="*/ 1323975 h 2176462"/>
                <a:gd name="connsiteX39" fmla="*/ 2581275 w 2581275"/>
                <a:gd name="connsiteY39" fmla="*/ 1238250 h 2176462"/>
                <a:gd name="connsiteX0" fmla="*/ 2581275 w 2581275"/>
                <a:gd name="connsiteY0" fmla="*/ 1238250 h 2178844"/>
                <a:gd name="connsiteX1" fmla="*/ 2566987 w 2581275"/>
                <a:gd name="connsiteY1" fmla="*/ 1433512 h 2178844"/>
                <a:gd name="connsiteX2" fmla="*/ 2538412 w 2581275"/>
                <a:gd name="connsiteY2" fmla="*/ 1666875 h 2178844"/>
                <a:gd name="connsiteX3" fmla="*/ 2500312 w 2581275"/>
                <a:gd name="connsiteY3" fmla="*/ 1776412 h 2178844"/>
                <a:gd name="connsiteX4" fmla="*/ 2362200 w 2581275"/>
                <a:gd name="connsiteY4" fmla="*/ 1914525 h 2178844"/>
                <a:gd name="connsiteX5" fmla="*/ 2233612 w 2581275"/>
                <a:gd name="connsiteY5" fmla="*/ 2014537 h 2178844"/>
                <a:gd name="connsiteX6" fmla="*/ 2024062 w 2581275"/>
                <a:gd name="connsiteY6" fmla="*/ 2143125 h 2178844"/>
                <a:gd name="connsiteX7" fmla="*/ 1909762 w 2581275"/>
                <a:gd name="connsiteY7" fmla="*/ 2176462 h 2178844"/>
                <a:gd name="connsiteX8" fmla="*/ 1752600 w 2581275"/>
                <a:gd name="connsiteY8" fmla="*/ 2178844 h 2178844"/>
                <a:gd name="connsiteX9" fmla="*/ 1571625 w 2581275"/>
                <a:gd name="connsiteY9" fmla="*/ 2147887 h 2178844"/>
                <a:gd name="connsiteX10" fmla="*/ 1395412 w 2581275"/>
                <a:gd name="connsiteY10" fmla="*/ 2109787 h 2178844"/>
                <a:gd name="connsiteX11" fmla="*/ 1219200 w 2581275"/>
                <a:gd name="connsiteY11" fmla="*/ 2024062 h 2178844"/>
                <a:gd name="connsiteX12" fmla="*/ 1090612 w 2581275"/>
                <a:gd name="connsiteY12" fmla="*/ 1947862 h 2178844"/>
                <a:gd name="connsiteX13" fmla="*/ 971550 w 2581275"/>
                <a:gd name="connsiteY13" fmla="*/ 1843087 h 2178844"/>
                <a:gd name="connsiteX14" fmla="*/ 857250 w 2581275"/>
                <a:gd name="connsiteY14" fmla="*/ 1728787 h 2178844"/>
                <a:gd name="connsiteX15" fmla="*/ 733425 w 2581275"/>
                <a:gd name="connsiteY15" fmla="*/ 1576387 h 2178844"/>
                <a:gd name="connsiteX16" fmla="*/ 609600 w 2581275"/>
                <a:gd name="connsiteY16" fmla="*/ 1438275 h 2178844"/>
                <a:gd name="connsiteX17" fmla="*/ 519112 w 2581275"/>
                <a:gd name="connsiteY17" fmla="*/ 1328737 h 2178844"/>
                <a:gd name="connsiteX18" fmla="*/ 404812 w 2581275"/>
                <a:gd name="connsiteY18" fmla="*/ 1195387 h 2178844"/>
                <a:gd name="connsiteX19" fmla="*/ 276225 w 2581275"/>
                <a:gd name="connsiteY19" fmla="*/ 1014412 h 2178844"/>
                <a:gd name="connsiteX20" fmla="*/ 166687 w 2581275"/>
                <a:gd name="connsiteY20" fmla="*/ 881062 h 2178844"/>
                <a:gd name="connsiteX21" fmla="*/ 119062 w 2581275"/>
                <a:gd name="connsiteY21" fmla="*/ 719137 h 2178844"/>
                <a:gd name="connsiteX22" fmla="*/ 71437 w 2581275"/>
                <a:gd name="connsiteY22" fmla="*/ 542925 h 2178844"/>
                <a:gd name="connsiteX23" fmla="*/ 38100 w 2581275"/>
                <a:gd name="connsiteY23" fmla="*/ 304800 h 2178844"/>
                <a:gd name="connsiteX24" fmla="*/ 9525 w 2581275"/>
                <a:gd name="connsiteY24" fmla="*/ 128587 h 2178844"/>
                <a:gd name="connsiteX25" fmla="*/ 0 w 2581275"/>
                <a:gd name="connsiteY25" fmla="*/ 0 h 2178844"/>
                <a:gd name="connsiteX26" fmla="*/ 200025 w 2581275"/>
                <a:gd name="connsiteY26" fmla="*/ 95250 h 2178844"/>
                <a:gd name="connsiteX27" fmla="*/ 419100 w 2581275"/>
                <a:gd name="connsiteY27" fmla="*/ 195262 h 2178844"/>
                <a:gd name="connsiteX28" fmla="*/ 609600 w 2581275"/>
                <a:gd name="connsiteY28" fmla="*/ 352425 h 2178844"/>
                <a:gd name="connsiteX29" fmla="*/ 814387 w 2581275"/>
                <a:gd name="connsiteY29" fmla="*/ 600075 h 2178844"/>
                <a:gd name="connsiteX30" fmla="*/ 1057275 w 2581275"/>
                <a:gd name="connsiteY30" fmla="*/ 876300 h 2178844"/>
                <a:gd name="connsiteX31" fmla="*/ 1228725 w 2581275"/>
                <a:gd name="connsiteY31" fmla="*/ 1052512 h 2178844"/>
                <a:gd name="connsiteX32" fmla="*/ 1376362 w 2581275"/>
                <a:gd name="connsiteY32" fmla="*/ 1181100 h 2178844"/>
                <a:gd name="connsiteX33" fmla="*/ 1619250 w 2581275"/>
                <a:gd name="connsiteY33" fmla="*/ 1338262 h 2178844"/>
                <a:gd name="connsiteX34" fmla="*/ 1814512 w 2581275"/>
                <a:gd name="connsiteY34" fmla="*/ 1419225 h 2178844"/>
                <a:gd name="connsiteX35" fmla="*/ 2052637 w 2581275"/>
                <a:gd name="connsiteY35" fmla="*/ 1443037 h 2178844"/>
                <a:gd name="connsiteX36" fmla="*/ 2195512 w 2581275"/>
                <a:gd name="connsiteY36" fmla="*/ 1447800 h 2178844"/>
                <a:gd name="connsiteX37" fmla="*/ 2357437 w 2581275"/>
                <a:gd name="connsiteY37" fmla="*/ 1390650 h 2178844"/>
                <a:gd name="connsiteX38" fmla="*/ 2481262 w 2581275"/>
                <a:gd name="connsiteY38" fmla="*/ 1323975 h 2178844"/>
                <a:gd name="connsiteX39" fmla="*/ 2581275 w 2581275"/>
                <a:gd name="connsiteY39" fmla="*/ 1238250 h 2178844"/>
                <a:gd name="connsiteX0" fmla="*/ 2581275 w 2581275"/>
                <a:gd name="connsiteY0" fmla="*/ 1238250 h 2190749"/>
                <a:gd name="connsiteX1" fmla="*/ 2566987 w 2581275"/>
                <a:gd name="connsiteY1" fmla="*/ 1433512 h 2190749"/>
                <a:gd name="connsiteX2" fmla="*/ 2538412 w 2581275"/>
                <a:gd name="connsiteY2" fmla="*/ 1666875 h 2190749"/>
                <a:gd name="connsiteX3" fmla="*/ 2500312 w 2581275"/>
                <a:gd name="connsiteY3" fmla="*/ 1776412 h 2190749"/>
                <a:gd name="connsiteX4" fmla="*/ 2362200 w 2581275"/>
                <a:gd name="connsiteY4" fmla="*/ 1914525 h 2190749"/>
                <a:gd name="connsiteX5" fmla="*/ 2233612 w 2581275"/>
                <a:gd name="connsiteY5" fmla="*/ 2014537 h 2190749"/>
                <a:gd name="connsiteX6" fmla="*/ 2024062 w 2581275"/>
                <a:gd name="connsiteY6" fmla="*/ 2143125 h 2190749"/>
                <a:gd name="connsiteX7" fmla="*/ 1935955 w 2581275"/>
                <a:gd name="connsiteY7" fmla="*/ 2190749 h 2190749"/>
                <a:gd name="connsiteX8" fmla="*/ 1752600 w 2581275"/>
                <a:gd name="connsiteY8" fmla="*/ 2178844 h 2190749"/>
                <a:gd name="connsiteX9" fmla="*/ 1571625 w 2581275"/>
                <a:gd name="connsiteY9" fmla="*/ 2147887 h 2190749"/>
                <a:gd name="connsiteX10" fmla="*/ 1395412 w 2581275"/>
                <a:gd name="connsiteY10" fmla="*/ 2109787 h 2190749"/>
                <a:gd name="connsiteX11" fmla="*/ 1219200 w 2581275"/>
                <a:gd name="connsiteY11" fmla="*/ 2024062 h 2190749"/>
                <a:gd name="connsiteX12" fmla="*/ 1090612 w 2581275"/>
                <a:gd name="connsiteY12" fmla="*/ 1947862 h 2190749"/>
                <a:gd name="connsiteX13" fmla="*/ 971550 w 2581275"/>
                <a:gd name="connsiteY13" fmla="*/ 1843087 h 2190749"/>
                <a:gd name="connsiteX14" fmla="*/ 857250 w 2581275"/>
                <a:gd name="connsiteY14" fmla="*/ 1728787 h 2190749"/>
                <a:gd name="connsiteX15" fmla="*/ 733425 w 2581275"/>
                <a:gd name="connsiteY15" fmla="*/ 1576387 h 2190749"/>
                <a:gd name="connsiteX16" fmla="*/ 609600 w 2581275"/>
                <a:gd name="connsiteY16" fmla="*/ 1438275 h 2190749"/>
                <a:gd name="connsiteX17" fmla="*/ 519112 w 2581275"/>
                <a:gd name="connsiteY17" fmla="*/ 1328737 h 2190749"/>
                <a:gd name="connsiteX18" fmla="*/ 404812 w 2581275"/>
                <a:gd name="connsiteY18" fmla="*/ 1195387 h 2190749"/>
                <a:gd name="connsiteX19" fmla="*/ 276225 w 2581275"/>
                <a:gd name="connsiteY19" fmla="*/ 1014412 h 2190749"/>
                <a:gd name="connsiteX20" fmla="*/ 166687 w 2581275"/>
                <a:gd name="connsiteY20" fmla="*/ 881062 h 2190749"/>
                <a:gd name="connsiteX21" fmla="*/ 119062 w 2581275"/>
                <a:gd name="connsiteY21" fmla="*/ 719137 h 2190749"/>
                <a:gd name="connsiteX22" fmla="*/ 71437 w 2581275"/>
                <a:gd name="connsiteY22" fmla="*/ 542925 h 2190749"/>
                <a:gd name="connsiteX23" fmla="*/ 38100 w 2581275"/>
                <a:gd name="connsiteY23" fmla="*/ 304800 h 2190749"/>
                <a:gd name="connsiteX24" fmla="*/ 9525 w 2581275"/>
                <a:gd name="connsiteY24" fmla="*/ 128587 h 2190749"/>
                <a:gd name="connsiteX25" fmla="*/ 0 w 2581275"/>
                <a:gd name="connsiteY25" fmla="*/ 0 h 2190749"/>
                <a:gd name="connsiteX26" fmla="*/ 200025 w 2581275"/>
                <a:gd name="connsiteY26" fmla="*/ 95250 h 2190749"/>
                <a:gd name="connsiteX27" fmla="*/ 419100 w 2581275"/>
                <a:gd name="connsiteY27" fmla="*/ 195262 h 2190749"/>
                <a:gd name="connsiteX28" fmla="*/ 609600 w 2581275"/>
                <a:gd name="connsiteY28" fmla="*/ 352425 h 2190749"/>
                <a:gd name="connsiteX29" fmla="*/ 814387 w 2581275"/>
                <a:gd name="connsiteY29" fmla="*/ 600075 h 2190749"/>
                <a:gd name="connsiteX30" fmla="*/ 1057275 w 2581275"/>
                <a:gd name="connsiteY30" fmla="*/ 876300 h 2190749"/>
                <a:gd name="connsiteX31" fmla="*/ 1228725 w 2581275"/>
                <a:gd name="connsiteY31" fmla="*/ 1052512 h 2190749"/>
                <a:gd name="connsiteX32" fmla="*/ 1376362 w 2581275"/>
                <a:gd name="connsiteY32" fmla="*/ 1181100 h 2190749"/>
                <a:gd name="connsiteX33" fmla="*/ 1619250 w 2581275"/>
                <a:gd name="connsiteY33" fmla="*/ 1338262 h 2190749"/>
                <a:gd name="connsiteX34" fmla="*/ 1814512 w 2581275"/>
                <a:gd name="connsiteY34" fmla="*/ 1419225 h 2190749"/>
                <a:gd name="connsiteX35" fmla="*/ 2052637 w 2581275"/>
                <a:gd name="connsiteY35" fmla="*/ 1443037 h 2190749"/>
                <a:gd name="connsiteX36" fmla="*/ 2195512 w 2581275"/>
                <a:gd name="connsiteY36" fmla="*/ 1447800 h 2190749"/>
                <a:gd name="connsiteX37" fmla="*/ 2357437 w 2581275"/>
                <a:gd name="connsiteY37" fmla="*/ 1390650 h 2190749"/>
                <a:gd name="connsiteX38" fmla="*/ 2481262 w 2581275"/>
                <a:gd name="connsiteY38" fmla="*/ 1323975 h 2190749"/>
                <a:gd name="connsiteX39" fmla="*/ 2581275 w 2581275"/>
                <a:gd name="connsiteY39" fmla="*/ 1238250 h 2190749"/>
                <a:gd name="connsiteX0" fmla="*/ 2581275 w 2581275"/>
                <a:gd name="connsiteY0" fmla="*/ 1238250 h 2190749"/>
                <a:gd name="connsiteX1" fmla="*/ 2566987 w 2581275"/>
                <a:gd name="connsiteY1" fmla="*/ 1433512 h 2190749"/>
                <a:gd name="connsiteX2" fmla="*/ 2538412 w 2581275"/>
                <a:gd name="connsiteY2" fmla="*/ 1666875 h 2190749"/>
                <a:gd name="connsiteX3" fmla="*/ 2500312 w 2581275"/>
                <a:gd name="connsiteY3" fmla="*/ 1776412 h 2190749"/>
                <a:gd name="connsiteX4" fmla="*/ 2362200 w 2581275"/>
                <a:gd name="connsiteY4" fmla="*/ 1914525 h 2190749"/>
                <a:gd name="connsiteX5" fmla="*/ 2233612 w 2581275"/>
                <a:gd name="connsiteY5" fmla="*/ 2014537 h 2190749"/>
                <a:gd name="connsiteX6" fmla="*/ 2109787 w 2581275"/>
                <a:gd name="connsiteY6" fmla="*/ 2109787 h 2190749"/>
                <a:gd name="connsiteX7" fmla="*/ 2024062 w 2581275"/>
                <a:gd name="connsiteY7" fmla="*/ 2143125 h 2190749"/>
                <a:gd name="connsiteX8" fmla="*/ 1935955 w 2581275"/>
                <a:gd name="connsiteY8" fmla="*/ 2190749 h 2190749"/>
                <a:gd name="connsiteX9" fmla="*/ 1752600 w 2581275"/>
                <a:gd name="connsiteY9" fmla="*/ 2178844 h 2190749"/>
                <a:gd name="connsiteX10" fmla="*/ 1571625 w 2581275"/>
                <a:gd name="connsiteY10" fmla="*/ 2147887 h 2190749"/>
                <a:gd name="connsiteX11" fmla="*/ 1395412 w 2581275"/>
                <a:gd name="connsiteY11" fmla="*/ 2109787 h 2190749"/>
                <a:gd name="connsiteX12" fmla="*/ 1219200 w 2581275"/>
                <a:gd name="connsiteY12" fmla="*/ 2024062 h 2190749"/>
                <a:gd name="connsiteX13" fmla="*/ 1090612 w 2581275"/>
                <a:gd name="connsiteY13" fmla="*/ 1947862 h 2190749"/>
                <a:gd name="connsiteX14" fmla="*/ 971550 w 2581275"/>
                <a:gd name="connsiteY14" fmla="*/ 1843087 h 2190749"/>
                <a:gd name="connsiteX15" fmla="*/ 857250 w 2581275"/>
                <a:gd name="connsiteY15" fmla="*/ 1728787 h 2190749"/>
                <a:gd name="connsiteX16" fmla="*/ 733425 w 2581275"/>
                <a:gd name="connsiteY16" fmla="*/ 1576387 h 2190749"/>
                <a:gd name="connsiteX17" fmla="*/ 609600 w 2581275"/>
                <a:gd name="connsiteY17" fmla="*/ 1438275 h 2190749"/>
                <a:gd name="connsiteX18" fmla="*/ 519112 w 2581275"/>
                <a:gd name="connsiteY18" fmla="*/ 1328737 h 2190749"/>
                <a:gd name="connsiteX19" fmla="*/ 404812 w 2581275"/>
                <a:gd name="connsiteY19" fmla="*/ 1195387 h 2190749"/>
                <a:gd name="connsiteX20" fmla="*/ 276225 w 2581275"/>
                <a:gd name="connsiteY20" fmla="*/ 1014412 h 2190749"/>
                <a:gd name="connsiteX21" fmla="*/ 166687 w 2581275"/>
                <a:gd name="connsiteY21" fmla="*/ 881062 h 2190749"/>
                <a:gd name="connsiteX22" fmla="*/ 119062 w 2581275"/>
                <a:gd name="connsiteY22" fmla="*/ 719137 h 2190749"/>
                <a:gd name="connsiteX23" fmla="*/ 71437 w 2581275"/>
                <a:gd name="connsiteY23" fmla="*/ 542925 h 2190749"/>
                <a:gd name="connsiteX24" fmla="*/ 38100 w 2581275"/>
                <a:gd name="connsiteY24" fmla="*/ 304800 h 2190749"/>
                <a:gd name="connsiteX25" fmla="*/ 9525 w 2581275"/>
                <a:gd name="connsiteY25" fmla="*/ 128587 h 2190749"/>
                <a:gd name="connsiteX26" fmla="*/ 0 w 2581275"/>
                <a:gd name="connsiteY26" fmla="*/ 0 h 2190749"/>
                <a:gd name="connsiteX27" fmla="*/ 200025 w 2581275"/>
                <a:gd name="connsiteY27" fmla="*/ 95250 h 2190749"/>
                <a:gd name="connsiteX28" fmla="*/ 419100 w 2581275"/>
                <a:gd name="connsiteY28" fmla="*/ 195262 h 2190749"/>
                <a:gd name="connsiteX29" fmla="*/ 609600 w 2581275"/>
                <a:gd name="connsiteY29" fmla="*/ 352425 h 2190749"/>
                <a:gd name="connsiteX30" fmla="*/ 814387 w 2581275"/>
                <a:gd name="connsiteY30" fmla="*/ 600075 h 2190749"/>
                <a:gd name="connsiteX31" fmla="*/ 1057275 w 2581275"/>
                <a:gd name="connsiteY31" fmla="*/ 876300 h 2190749"/>
                <a:gd name="connsiteX32" fmla="*/ 1228725 w 2581275"/>
                <a:gd name="connsiteY32" fmla="*/ 1052512 h 2190749"/>
                <a:gd name="connsiteX33" fmla="*/ 1376362 w 2581275"/>
                <a:gd name="connsiteY33" fmla="*/ 1181100 h 2190749"/>
                <a:gd name="connsiteX34" fmla="*/ 1619250 w 2581275"/>
                <a:gd name="connsiteY34" fmla="*/ 1338262 h 2190749"/>
                <a:gd name="connsiteX35" fmla="*/ 1814512 w 2581275"/>
                <a:gd name="connsiteY35" fmla="*/ 1419225 h 2190749"/>
                <a:gd name="connsiteX36" fmla="*/ 2052637 w 2581275"/>
                <a:gd name="connsiteY36" fmla="*/ 1443037 h 2190749"/>
                <a:gd name="connsiteX37" fmla="*/ 2195512 w 2581275"/>
                <a:gd name="connsiteY37" fmla="*/ 1447800 h 2190749"/>
                <a:gd name="connsiteX38" fmla="*/ 2357437 w 2581275"/>
                <a:gd name="connsiteY38" fmla="*/ 1390650 h 2190749"/>
                <a:gd name="connsiteX39" fmla="*/ 2481262 w 2581275"/>
                <a:gd name="connsiteY39" fmla="*/ 1323975 h 2190749"/>
                <a:gd name="connsiteX40" fmla="*/ 2581275 w 2581275"/>
                <a:gd name="connsiteY40" fmla="*/ 1238250 h 2190749"/>
                <a:gd name="connsiteX0" fmla="*/ 2581275 w 2581275"/>
                <a:gd name="connsiteY0" fmla="*/ 1238250 h 2190749"/>
                <a:gd name="connsiteX1" fmla="*/ 2566987 w 2581275"/>
                <a:gd name="connsiteY1" fmla="*/ 1433512 h 2190749"/>
                <a:gd name="connsiteX2" fmla="*/ 2538412 w 2581275"/>
                <a:gd name="connsiteY2" fmla="*/ 1666875 h 2190749"/>
                <a:gd name="connsiteX3" fmla="*/ 2500312 w 2581275"/>
                <a:gd name="connsiteY3" fmla="*/ 1776412 h 2190749"/>
                <a:gd name="connsiteX4" fmla="*/ 2362200 w 2581275"/>
                <a:gd name="connsiteY4" fmla="*/ 1914525 h 2190749"/>
                <a:gd name="connsiteX5" fmla="*/ 2233612 w 2581275"/>
                <a:gd name="connsiteY5" fmla="*/ 2014537 h 2190749"/>
                <a:gd name="connsiteX6" fmla="*/ 2109787 w 2581275"/>
                <a:gd name="connsiteY6" fmla="*/ 2109787 h 2190749"/>
                <a:gd name="connsiteX7" fmla="*/ 2019300 w 2581275"/>
                <a:gd name="connsiteY7" fmla="*/ 2159794 h 2190749"/>
                <a:gd name="connsiteX8" fmla="*/ 1935955 w 2581275"/>
                <a:gd name="connsiteY8" fmla="*/ 2190749 h 2190749"/>
                <a:gd name="connsiteX9" fmla="*/ 1752600 w 2581275"/>
                <a:gd name="connsiteY9" fmla="*/ 2178844 h 2190749"/>
                <a:gd name="connsiteX10" fmla="*/ 1571625 w 2581275"/>
                <a:gd name="connsiteY10" fmla="*/ 2147887 h 2190749"/>
                <a:gd name="connsiteX11" fmla="*/ 1395412 w 2581275"/>
                <a:gd name="connsiteY11" fmla="*/ 2109787 h 2190749"/>
                <a:gd name="connsiteX12" fmla="*/ 1219200 w 2581275"/>
                <a:gd name="connsiteY12" fmla="*/ 2024062 h 2190749"/>
                <a:gd name="connsiteX13" fmla="*/ 1090612 w 2581275"/>
                <a:gd name="connsiteY13" fmla="*/ 1947862 h 2190749"/>
                <a:gd name="connsiteX14" fmla="*/ 971550 w 2581275"/>
                <a:gd name="connsiteY14" fmla="*/ 1843087 h 2190749"/>
                <a:gd name="connsiteX15" fmla="*/ 857250 w 2581275"/>
                <a:gd name="connsiteY15" fmla="*/ 1728787 h 2190749"/>
                <a:gd name="connsiteX16" fmla="*/ 733425 w 2581275"/>
                <a:gd name="connsiteY16" fmla="*/ 1576387 h 2190749"/>
                <a:gd name="connsiteX17" fmla="*/ 609600 w 2581275"/>
                <a:gd name="connsiteY17" fmla="*/ 1438275 h 2190749"/>
                <a:gd name="connsiteX18" fmla="*/ 519112 w 2581275"/>
                <a:gd name="connsiteY18" fmla="*/ 1328737 h 2190749"/>
                <a:gd name="connsiteX19" fmla="*/ 404812 w 2581275"/>
                <a:gd name="connsiteY19" fmla="*/ 1195387 h 2190749"/>
                <a:gd name="connsiteX20" fmla="*/ 276225 w 2581275"/>
                <a:gd name="connsiteY20" fmla="*/ 1014412 h 2190749"/>
                <a:gd name="connsiteX21" fmla="*/ 166687 w 2581275"/>
                <a:gd name="connsiteY21" fmla="*/ 881062 h 2190749"/>
                <a:gd name="connsiteX22" fmla="*/ 119062 w 2581275"/>
                <a:gd name="connsiteY22" fmla="*/ 719137 h 2190749"/>
                <a:gd name="connsiteX23" fmla="*/ 71437 w 2581275"/>
                <a:gd name="connsiteY23" fmla="*/ 542925 h 2190749"/>
                <a:gd name="connsiteX24" fmla="*/ 38100 w 2581275"/>
                <a:gd name="connsiteY24" fmla="*/ 304800 h 2190749"/>
                <a:gd name="connsiteX25" fmla="*/ 9525 w 2581275"/>
                <a:gd name="connsiteY25" fmla="*/ 128587 h 2190749"/>
                <a:gd name="connsiteX26" fmla="*/ 0 w 2581275"/>
                <a:gd name="connsiteY26" fmla="*/ 0 h 2190749"/>
                <a:gd name="connsiteX27" fmla="*/ 200025 w 2581275"/>
                <a:gd name="connsiteY27" fmla="*/ 95250 h 2190749"/>
                <a:gd name="connsiteX28" fmla="*/ 419100 w 2581275"/>
                <a:gd name="connsiteY28" fmla="*/ 195262 h 2190749"/>
                <a:gd name="connsiteX29" fmla="*/ 609600 w 2581275"/>
                <a:gd name="connsiteY29" fmla="*/ 352425 h 2190749"/>
                <a:gd name="connsiteX30" fmla="*/ 814387 w 2581275"/>
                <a:gd name="connsiteY30" fmla="*/ 600075 h 2190749"/>
                <a:gd name="connsiteX31" fmla="*/ 1057275 w 2581275"/>
                <a:gd name="connsiteY31" fmla="*/ 876300 h 2190749"/>
                <a:gd name="connsiteX32" fmla="*/ 1228725 w 2581275"/>
                <a:gd name="connsiteY32" fmla="*/ 1052512 h 2190749"/>
                <a:gd name="connsiteX33" fmla="*/ 1376362 w 2581275"/>
                <a:gd name="connsiteY33" fmla="*/ 1181100 h 2190749"/>
                <a:gd name="connsiteX34" fmla="*/ 1619250 w 2581275"/>
                <a:gd name="connsiteY34" fmla="*/ 1338262 h 2190749"/>
                <a:gd name="connsiteX35" fmla="*/ 1814512 w 2581275"/>
                <a:gd name="connsiteY35" fmla="*/ 1419225 h 2190749"/>
                <a:gd name="connsiteX36" fmla="*/ 2052637 w 2581275"/>
                <a:gd name="connsiteY36" fmla="*/ 1443037 h 2190749"/>
                <a:gd name="connsiteX37" fmla="*/ 2195512 w 2581275"/>
                <a:gd name="connsiteY37" fmla="*/ 1447800 h 2190749"/>
                <a:gd name="connsiteX38" fmla="*/ 2357437 w 2581275"/>
                <a:gd name="connsiteY38" fmla="*/ 1390650 h 2190749"/>
                <a:gd name="connsiteX39" fmla="*/ 2481262 w 2581275"/>
                <a:gd name="connsiteY39" fmla="*/ 1323975 h 2190749"/>
                <a:gd name="connsiteX40" fmla="*/ 2581275 w 2581275"/>
                <a:gd name="connsiteY40" fmla="*/ 1238250 h 2190749"/>
                <a:gd name="connsiteX0" fmla="*/ 2581275 w 2581275"/>
                <a:gd name="connsiteY0" fmla="*/ 1238250 h 2190749"/>
                <a:gd name="connsiteX1" fmla="*/ 2566987 w 2581275"/>
                <a:gd name="connsiteY1" fmla="*/ 1433512 h 2190749"/>
                <a:gd name="connsiteX2" fmla="*/ 2538412 w 2581275"/>
                <a:gd name="connsiteY2" fmla="*/ 1666875 h 2190749"/>
                <a:gd name="connsiteX3" fmla="*/ 2500312 w 2581275"/>
                <a:gd name="connsiteY3" fmla="*/ 1776412 h 2190749"/>
                <a:gd name="connsiteX4" fmla="*/ 2362200 w 2581275"/>
                <a:gd name="connsiteY4" fmla="*/ 1914525 h 2190749"/>
                <a:gd name="connsiteX5" fmla="*/ 2255043 w 2581275"/>
                <a:gd name="connsiteY5" fmla="*/ 2016918 h 2190749"/>
                <a:gd name="connsiteX6" fmla="*/ 2109787 w 2581275"/>
                <a:gd name="connsiteY6" fmla="*/ 2109787 h 2190749"/>
                <a:gd name="connsiteX7" fmla="*/ 2019300 w 2581275"/>
                <a:gd name="connsiteY7" fmla="*/ 2159794 h 2190749"/>
                <a:gd name="connsiteX8" fmla="*/ 1935955 w 2581275"/>
                <a:gd name="connsiteY8" fmla="*/ 2190749 h 2190749"/>
                <a:gd name="connsiteX9" fmla="*/ 1752600 w 2581275"/>
                <a:gd name="connsiteY9" fmla="*/ 2178844 h 2190749"/>
                <a:gd name="connsiteX10" fmla="*/ 1571625 w 2581275"/>
                <a:gd name="connsiteY10" fmla="*/ 2147887 h 2190749"/>
                <a:gd name="connsiteX11" fmla="*/ 1395412 w 2581275"/>
                <a:gd name="connsiteY11" fmla="*/ 2109787 h 2190749"/>
                <a:gd name="connsiteX12" fmla="*/ 1219200 w 2581275"/>
                <a:gd name="connsiteY12" fmla="*/ 2024062 h 2190749"/>
                <a:gd name="connsiteX13" fmla="*/ 1090612 w 2581275"/>
                <a:gd name="connsiteY13" fmla="*/ 1947862 h 2190749"/>
                <a:gd name="connsiteX14" fmla="*/ 971550 w 2581275"/>
                <a:gd name="connsiteY14" fmla="*/ 1843087 h 2190749"/>
                <a:gd name="connsiteX15" fmla="*/ 857250 w 2581275"/>
                <a:gd name="connsiteY15" fmla="*/ 1728787 h 2190749"/>
                <a:gd name="connsiteX16" fmla="*/ 733425 w 2581275"/>
                <a:gd name="connsiteY16" fmla="*/ 1576387 h 2190749"/>
                <a:gd name="connsiteX17" fmla="*/ 609600 w 2581275"/>
                <a:gd name="connsiteY17" fmla="*/ 1438275 h 2190749"/>
                <a:gd name="connsiteX18" fmla="*/ 519112 w 2581275"/>
                <a:gd name="connsiteY18" fmla="*/ 1328737 h 2190749"/>
                <a:gd name="connsiteX19" fmla="*/ 404812 w 2581275"/>
                <a:gd name="connsiteY19" fmla="*/ 1195387 h 2190749"/>
                <a:gd name="connsiteX20" fmla="*/ 276225 w 2581275"/>
                <a:gd name="connsiteY20" fmla="*/ 1014412 h 2190749"/>
                <a:gd name="connsiteX21" fmla="*/ 166687 w 2581275"/>
                <a:gd name="connsiteY21" fmla="*/ 881062 h 2190749"/>
                <a:gd name="connsiteX22" fmla="*/ 119062 w 2581275"/>
                <a:gd name="connsiteY22" fmla="*/ 719137 h 2190749"/>
                <a:gd name="connsiteX23" fmla="*/ 71437 w 2581275"/>
                <a:gd name="connsiteY23" fmla="*/ 542925 h 2190749"/>
                <a:gd name="connsiteX24" fmla="*/ 38100 w 2581275"/>
                <a:gd name="connsiteY24" fmla="*/ 304800 h 2190749"/>
                <a:gd name="connsiteX25" fmla="*/ 9525 w 2581275"/>
                <a:gd name="connsiteY25" fmla="*/ 128587 h 2190749"/>
                <a:gd name="connsiteX26" fmla="*/ 0 w 2581275"/>
                <a:gd name="connsiteY26" fmla="*/ 0 h 2190749"/>
                <a:gd name="connsiteX27" fmla="*/ 200025 w 2581275"/>
                <a:gd name="connsiteY27" fmla="*/ 95250 h 2190749"/>
                <a:gd name="connsiteX28" fmla="*/ 419100 w 2581275"/>
                <a:gd name="connsiteY28" fmla="*/ 195262 h 2190749"/>
                <a:gd name="connsiteX29" fmla="*/ 609600 w 2581275"/>
                <a:gd name="connsiteY29" fmla="*/ 352425 h 2190749"/>
                <a:gd name="connsiteX30" fmla="*/ 814387 w 2581275"/>
                <a:gd name="connsiteY30" fmla="*/ 600075 h 2190749"/>
                <a:gd name="connsiteX31" fmla="*/ 1057275 w 2581275"/>
                <a:gd name="connsiteY31" fmla="*/ 876300 h 2190749"/>
                <a:gd name="connsiteX32" fmla="*/ 1228725 w 2581275"/>
                <a:gd name="connsiteY32" fmla="*/ 1052512 h 2190749"/>
                <a:gd name="connsiteX33" fmla="*/ 1376362 w 2581275"/>
                <a:gd name="connsiteY33" fmla="*/ 1181100 h 2190749"/>
                <a:gd name="connsiteX34" fmla="*/ 1619250 w 2581275"/>
                <a:gd name="connsiteY34" fmla="*/ 1338262 h 2190749"/>
                <a:gd name="connsiteX35" fmla="*/ 1814512 w 2581275"/>
                <a:gd name="connsiteY35" fmla="*/ 1419225 h 2190749"/>
                <a:gd name="connsiteX36" fmla="*/ 2052637 w 2581275"/>
                <a:gd name="connsiteY36" fmla="*/ 1443037 h 2190749"/>
                <a:gd name="connsiteX37" fmla="*/ 2195512 w 2581275"/>
                <a:gd name="connsiteY37" fmla="*/ 1447800 h 2190749"/>
                <a:gd name="connsiteX38" fmla="*/ 2357437 w 2581275"/>
                <a:gd name="connsiteY38" fmla="*/ 1390650 h 2190749"/>
                <a:gd name="connsiteX39" fmla="*/ 2481262 w 2581275"/>
                <a:gd name="connsiteY39" fmla="*/ 1323975 h 2190749"/>
                <a:gd name="connsiteX40" fmla="*/ 2581275 w 2581275"/>
                <a:gd name="connsiteY40" fmla="*/ 1238250 h 2190749"/>
                <a:gd name="connsiteX0" fmla="*/ 2581275 w 2581275"/>
                <a:gd name="connsiteY0" fmla="*/ 1238250 h 2190749"/>
                <a:gd name="connsiteX1" fmla="*/ 2566987 w 2581275"/>
                <a:gd name="connsiteY1" fmla="*/ 1433512 h 2190749"/>
                <a:gd name="connsiteX2" fmla="*/ 2538412 w 2581275"/>
                <a:gd name="connsiteY2" fmla="*/ 1666875 h 2190749"/>
                <a:gd name="connsiteX3" fmla="*/ 2500312 w 2581275"/>
                <a:gd name="connsiteY3" fmla="*/ 1776412 h 2190749"/>
                <a:gd name="connsiteX4" fmla="*/ 2378869 w 2581275"/>
                <a:gd name="connsiteY4" fmla="*/ 1912143 h 2190749"/>
                <a:gd name="connsiteX5" fmla="*/ 2255043 w 2581275"/>
                <a:gd name="connsiteY5" fmla="*/ 2016918 h 2190749"/>
                <a:gd name="connsiteX6" fmla="*/ 2109787 w 2581275"/>
                <a:gd name="connsiteY6" fmla="*/ 2109787 h 2190749"/>
                <a:gd name="connsiteX7" fmla="*/ 2019300 w 2581275"/>
                <a:gd name="connsiteY7" fmla="*/ 2159794 h 2190749"/>
                <a:gd name="connsiteX8" fmla="*/ 1935955 w 2581275"/>
                <a:gd name="connsiteY8" fmla="*/ 2190749 h 2190749"/>
                <a:gd name="connsiteX9" fmla="*/ 1752600 w 2581275"/>
                <a:gd name="connsiteY9" fmla="*/ 2178844 h 2190749"/>
                <a:gd name="connsiteX10" fmla="*/ 1571625 w 2581275"/>
                <a:gd name="connsiteY10" fmla="*/ 2147887 h 2190749"/>
                <a:gd name="connsiteX11" fmla="*/ 1395412 w 2581275"/>
                <a:gd name="connsiteY11" fmla="*/ 2109787 h 2190749"/>
                <a:gd name="connsiteX12" fmla="*/ 1219200 w 2581275"/>
                <a:gd name="connsiteY12" fmla="*/ 2024062 h 2190749"/>
                <a:gd name="connsiteX13" fmla="*/ 1090612 w 2581275"/>
                <a:gd name="connsiteY13" fmla="*/ 1947862 h 2190749"/>
                <a:gd name="connsiteX14" fmla="*/ 971550 w 2581275"/>
                <a:gd name="connsiteY14" fmla="*/ 1843087 h 2190749"/>
                <a:gd name="connsiteX15" fmla="*/ 857250 w 2581275"/>
                <a:gd name="connsiteY15" fmla="*/ 1728787 h 2190749"/>
                <a:gd name="connsiteX16" fmla="*/ 733425 w 2581275"/>
                <a:gd name="connsiteY16" fmla="*/ 1576387 h 2190749"/>
                <a:gd name="connsiteX17" fmla="*/ 609600 w 2581275"/>
                <a:gd name="connsiteY17" fmla="*/ 1438275 h 2190749"/>
                <a:gd name="connsiteX18" fmla="*/ 519112 w 2581275"/>
                <a:gd name="connsiteY18" fmla="*/ 1328737 h 2190749"/>
                <a:gd name="connsiteX19" fmla="*/ 404812 w 2581275"/>
                <a:gd name="connsiteY19" fmla="*/ 1195387 h 2190749"/>
                <a:gd name="connsiteX20" fmla="*/ 276225 w 2581275"/>
                <a:gd name="connsiteY20" fmla="*/ 1014412 h 2190749"/>
                <a:gd name="connsiteX21" fmla="*/ 166687 w 2581275"/>
                <a:gd name="connsiteY21" fmla="*/ 881062 h 2190749"/>
                <a:gd name="connsiteX22" fmla="*/ 119062 w 2581275"/>
                <a:gd name="connsiteY22" fmla="*/ 719137 h 2190749"/>
                <a:gd name="connsiteX23" fmla="*/ 71437 w 2581275"/>
                <a:gd name="connsiteY23" fmla="*/ 542925 h 2190749"/>
                <a:gd name="connsiteX24" fmla="*/ 38100 w 2581275"/>
                <a:gd name="connsiteY24" fmla="*/ 304800 h 2190749"/>
                <a:gd name="connsiteX25" fmla="*/ 9525 w 2581275"/>
                <a:gd name="connsiteY25" fmla="*/ 128587 h 2190749"/>
                <a:gd name="connsiteX26" fmla="*/ 0 w 2581275"/>
                <a:gd name="connsiteY26" fmla="*/ 0 h 2190749"/>
                <a:gd name="connsiteX27" fmla="*/ 200025 w 2581275"/>
                <a:gd name="connsiteY27" fmla="*/ 95250 h 2190749"/>
                <a:gd name="connsiteX28" fmla="*/ 419100 w 2581275"/>
                <a:gd name="connsiteY28" fmla="*/ 195262 h 2190749"/>
                <a:gd name="connsiteX29" fmla="*/ 609600 w 2581275"/>
                <a:gd name="connsiteY29" fmla="*/ 352425 h 2190749"/>
                <a:gd name="connsiteX30" fmla="*/ 814387 w 2581275"/>
                <a:gd name="connsiteY30" fmla="*/ 600075 h 2190749"/>
                <a:gd name="connsiteX31" fmla="*/ 1057275 w 2581275"/>
                <a:gd name="connsiteY31" fmla="*/ 876300 h 2190749"/>
                <a:gd name="connsiteX32" fmla="*/ 1228725 w 2581275"/>
                <a:gd name="connsiteY32" fmla="*/ 1052512 h 2190749"/>
                <a:gd name="connsiteX33" fmla="*/ 1376362 w 2581275"/>
                <a:gd name="connsiteY33" fmla="*/ 1181100 h 2190749"/>
                <a:gd name="connsiteX34" fmla="*/ 1619250 w 2581275"/>
                <a:gd name="connsiteY34" fmla="*/ 1338262 h 2190749"/>
                <a:gd name="connsiteX35" fmla="*/ 1814512 w 2581275"/>
                <a:gd name="connsiteY35" fmla="*/ 1419225 h 2190749"/>
                <a:gd name="connsiteX36" fmla="*/ 2052637 w 2581275"/>
                <a:gd name="connsiteY36" fmla="*/ 1443037 h 2190749"/>
                <a:gd name="connsiteX37" fmla="*/ 2195512 w 2581275"/>
                <a:gd name="connsiteY37" fmla="*/ 1447800 h 2190749"/>
                <a:gd name="connsiteX38" fmla="*/ 2357437 w 2581275"/>
                <a:gd name="connsiteY38" fmla="*/ 1390650 h 2190749"/>
                <a:gd name="connsiteX39" fmla="*/ 2481262 w 2581275"/>
                <a:gd name="connsiteY39" fmla="*/ 1323975 h 2190749"/>
                <a:gd name="connsiteX40" fmla="*/ 2581275 w 2581275"/>
                <a:gd name="connsiteY40" fmla="*/ 1238250 h 2190749"/>
                <a:gd name="connsiteX0" fmla="*/ 2581275 w 2581275"/>
                <a:gd name="connsiteY0" fmla="*/ 1238250 h 2190749"/>
                <a:gd name="connsiteX1" fmla="*/ 2566987 w 2581275"/>
                <a:gd name="connsiteY1" fmla="*/ 1433512 h 2190749"/>
                <a:gd name="connsiteX2" fmla="*/ 2538412 w 2581275"/>
                <a:gd name="connsiteY2" fmla="*/ 1666875 h 2190749"/>
                <a:gd name="connsiteX3" fmla="*/ 2512219 w 2581275"/>
                <a:gd name="connsiteY3" fmla="*/ 1781174 h 2190749"/>
                <a:gd name="connsiteX4" fmla="*/ 2378869 w 2581275"/>
                <a:gd name="connsiteY4" fmla="*/ 1912143 h 2190749"/>
                <a:gd name="connsiteX5" fmla="*/ 2255043 w 2581275"/>
                <a:gd name="connsiteY5" fmla="*/ 2016918 h 2190749"/>
                <a:gd name="connsiteX6" fmla="*/ 2109787 w 2581275"/>
                <a:gd name="connsiteY6" fmla="*/ 2109787 h 2190749"/>
                <a:gd name="connsiteX7" fmla="*/ 2019300 w 2581275"/>
                <a:gd name="connsiteY7" fmla="*/ 2159794 h 2190749"/>
                <a:gd name="connsiteX8" fmla="*/ 1935955 w 2581275"/>
                <a:gd name="connsiteY8" fmla="*/ 2190749 h 2190749"/>
                <a:gd name="connsiteX9" fmla="*/ 1752600 w 2581275"/>
                <a:gd name="connsiteY9" fmla="*/ 2178844 h 2190749"/>
                <a:gd name="connsiteX10" fmla="*/ 1571625 w 2581275"/>
                <a:gd name="connsiteY10" fmla="*/ 2147887 h 2190749"/>
                <a:gd name="connsiteX11" fmla="*/ 1395412 w 2581275"/>
                <a:gd name="connsiteY11" fmla="*/ 2109787 h 2190749"/>
                <a:gd name="connsiteX12" fmla="*/ 1219200 w 2581275"/>
                <a:gd name="connsiteY12" fmla="*/ 2024062 h 2190749"/>
                <a:gd name="connsiteX13" fmla="*/ 1090612 w 2581275"/>
                <a:gd name="connsiteY13" fmla="*/ 1947862 h 2190749"/>
                <a:gd name="connsiteX14" fmla="*/ 971550 w 2581275"/>
                <a:gd name="connsiteY14" fmla="*/ 1843087 h 2190749"/>
                <a:gd name="connsiteX15" fmla="*/ 857250 w 2581275"/>
                <a:gd name="connsiteY15" fmla="*/ 1728787 h 2190749"/>
                <a:gd name="connsiteX16" fmla="*/ 733425 w 2581275"/>
                <a:gd name="connsiteY16" fmla="*/ 1576387 h 2190749"/>
                <a:gd name="connsiteX17" fmla="*/ 609600 w 2581275"/>
                <a:gd name="connsiteY17" fmla="*/ 1438275 h 2190749"/>
                <a:gd name="connsiteX18" fmla="*/ 519112 w 2581275"/>
                <a:gd name="connsiteY18" fmla="*/ 1328737 h 2190749"/>
                <a:gd name="connsiteX19" fmla="*/ 404812 w 2581275"/>
                <a:gd name="connsiteY19" fmla="*/ 1195387 h 2190749"/>
                <a:gd name="connsiteX20" fmla="*/ 276225 w 2581275"/>
                <a:gd name="connsiteY20" fmla="*/ 1014412 h 2190749"/>
                <a:gd name="connsiteX21" fmla="*/ 166687 w 2581275"/>
                <a:gd name="connsiteY21" fmla="*/ 881062 h 2190749"/>
                <a:gd name="connsiteX22" fmla="*/ 119062 w 2581275"/>
                <a:gd name="connsiteY22" fmla="*/ 719137 h 2190749"/>
                <a:gd name="connsiteX23" fmla="*/ 71437 w 2581275"/>
                <a:gd name="connsiteY23" fmla="*/ 542925 h 2190749"/>
                <a:gd name="connsiteX24" fmla="*/ 38100 w 2581275"/>
                <a:gd name="connsiteY24" fmla="*/ 304800 h 2190749"/>
                <a:gd name="connsiteX25" fmla="*/ 9525 w 2581275"/>
                <a:gd name="connsiteY25" fmla="*/ 128587 h 2190749"/>
                <a:gd name="connsiteX26" fmla="*/ 0 w 2581275"/>
                <a:gd name="connsiteY26" fmla="*/ 0 h 2190749"/>
                <a:gd name="connsiteX27" fmla="*/ 200025 w 2581275"/>
                <a:gd name="connsiteY27" fmla="*/ 95250 h 2190749"/>
                <a:gd name="connsiteX28" fmla="*/ 419100 w 2581275"/>
                <a:gd name="connsiteY28" fmla="*/ 195262 h 2190749"/>
                <a:gd name="connsiteX29" fmla="*/ 609600 w 2581275"/>
                <a:gd name="connsiteY29" fmla="*/ 352425 h 2190749"/>
                <a:gd name="connsiteX30" fmla="*/ 814387 w 2581275"/>
                <a:gd name="connsiteY30" fmla="*/ 600075 h 2190749"/>
                <a:gd name="connsiteX31" fmla="*/ 1057275 w 2581275"/>
                <a:gd name="connsiteY31" fmla="*/ 876300 h 2190749"/>
                <a:gd name="connsiteX32" fmla="*/ 1228725 w 2581275"/>
                <a:gd name="connsiteY32" fmla="*/ 1052512 h 2190749"/>
                <a:gd name="connsiteX33" fmla="*/ 1376362 w 2581275"/>
                <a:gd name="connsiteY33" fmla="*/ 1181100 h 2190749"/>
                <a:gd name="connsiteX34" fmla="*/ 1619250 w 2581275"/>
                <a:gd name="connsiteY34" fmla="*/ 1338262 h 2190749"/>
                <a:gd name="connsiteX35" fmla="*/ 1814512 w 2581275"/>
                <a:gd name="connsiteY35" fmla="*/ 1419225 h 2190749"/>
                <a:gd name="connsiteX36" fmla="*/ 2052637 w 2581275"/>
                <a:gd name="connsiteY36" fmla="*/ 1443037 h 2190749"/>
                <a:gd name="connsiteX37" fmla="*/ 2195512 w 2581275"/>
                <a:gd name="connsiteY37" fmla="*/ 1447800 h 2190749"/>
                <a:gd name="connsiteX38" fmla="*/ 2357437 w 2581275"/>
                <a:gd name="connsiteY38" fmla="*/ 1390650 h 2190749"/>
                <a:gd name="connsiteX39" fmla="*/ 2481262 w 2581275"/>
                <a:gd name="connsiteY39" fmla="*/ 1323975 h 2190749"/>
                <a:gd name="connsiteX40" fmla="*/ 2581275 w 2581275"/>
                <a:gd name="connsiteY40" fmla="*/ 1238250 h 2190749"/>
                <a:gd name="connsiteX0" fmla="*/ 2581275 w 2581275"/>
                <a:gd name="connsiteY0" fmla="*/ 1238250 h 2190749"/>
                <a:gd name="connsiteX1" fmla="*/ 2566987 w 2581275"/>
                <a:gd name="connsiteY1" fmla="*/ 1433512 h 2190749"/>
                <a:gd name="connsiteX2" fmla="*/ 2552700 w 2581275"/>
                <a:gd name="connsiteY2" fmla="*/ 1650206 h 2190749"/>
                <a:gd name="connsiteX3" fmla="*/ 2512219 w 2581275"/>
                <a:gd name="connsiteY3" fmla="*/ 1781174 h 2190749"/>
                <a:gd name="connsiteX4" fmla="*/ 2378869 w 2581275"/>
                <a:gd name="connsiteY4" fmla="*/ 1912143 h 2190749"/>
                <a:gd name="connsiteX5" fmla="*/ 2255043 w 2581275"/>
                <a:gd name="connsiteY5" fmla="*/ 2016918 h 2190749"/>
                <a:gd name="connsiteX6" fmla="*/ 2109787 w 2581275"/>
                <a:gd name="connsiteY6" fmla="*/ 2109787 h 2190749"/>
                <a:gd name="connsiteX7" fmla="*/ 2019300 w 2581275"/>
                <a:gd name="connsiteY7" fmla="*/ 2159794 h 2190749"/>
                <a:gd name="connsiteX8" fmla="*/ 1935955 w 2581275"/>
                <a:gd name="connsiteY8" fmla="*/ 2190749 h 2190749"/>
                <a:gd name="connsiteX9" fmla="*/ 1752600 w 2581275"/>
                <a:gd name="connsiteY9" fmla="*/ 2178844 h 2190749"/>
                <a:gd name="connsiteX10" fmla="*/ 1571625 w 2581275"/>
                <a:gd name="connsiteY10" fmla="*/ 2147887 h 2190749"/>
                <a:gd name="connsiteX11" fmla="*/ 1395412 w 2581275"/>
                <a:gd name="connsiteY11" fmla="*/ 2109787 h 2190749"/>
                <a:gd name="connsiteX12" fmla="*/ 1219200 w 2581275"/>
                <a:gd name="connsiteY12" fmla="*/ 2024062 h 2190749"/>
                <a:gd name="connsiteX13" fmla="*/ 1090612 w 2581275"/>
                <a:gd name="connsiteY13" fmla="*/ 1947862 h 2190749"/>
                <a:gd name="connsiteX14" fmla="*/ 971550 w 2581275"/>
                <a:gd name="connsiteY14" fmla="*/ 1843087 h 2190749"/>
                <a:gd name="connsiteX15" fmla="*/ 857250 w 2581275"/>
                <a:gd name="connsiteY15" fmla="*/ 1728787 h 2190749"/>
                <a:gd name="connsiteX16" fmla="*/ 733425 w 2581275"/>
                <a:gd name="connsiteY16" fmla="*/ 1576387 h 2190749"/>
                <a:gd name="connsiteX17" fmla="*/ 609600 w 2581275"/>
                <a:gd name="connsiteY17" fmla="*/ 1438275 h 2190749"/>
                <a:gd name="connsiteX18" fmla="*/ 519112 w 2581275"/>
                <a:gd name="connsiteY18" fmla="*/ 1328737 h 2190749"/>
                <a:gd name="connsiteX19" fmla="*/ 404812 w 2581275"/>
                <a:gd name="connsiteY19" fmla="*/ 1195387 h 2190749"/>
                <a:gd name="connsiteX20" fmla="*/ 276225 w 2581275"/>
                <a:gd name="connsiteY20" fmla="*/ 1014412 h 2190749"/>
                <a:gd name="connsiteX21" fmla="*/ 166687 w 2581275"/>
                <a:gd name="connsiteY21" fmla="*/ 881062 h 2190749"/>
                <a:gd name="connsiteX22" fmla="*/ 119062 w 2581275"/>
                <a:gd name="connsiteY22" fmla="*/ 719137 h 2190749"/>
                <a:gd name="connsiteX23" fmla="*/ 71437 w 2581275"/>
                <a:gd name="connsiteY23" fmla="*/ 542925 h 2190749"/>
                <a:gd name="connsiteX24" fmla="*/ 38100 w 2581275"/>
                <a:gd name="connsiteY24" fmla="*/ 304800 h 2190749"/>
                <a:gd name="connsiteX25" fmla="*/ 9525 w 2581275"/>
                <a:gd name="connsiteY25" fmla="*/ 128587 h 2190749"/>
                <a:gd name="connsiteX26" fmla="*/ 0 w 2581275"/>
                <a:gd name="connsiteY26" fmla="*/ 0 h 2190749"/>
                <a:gd name="connsiteX27" fmla="*/ 200025 w 2581275"/>
                <a:gd name="connsiteY27" fmla="*/ 95250 h 2190749"/>
                <a:gd name="connsiteX28" fmla="*/ 419100 w 2581275"/>
                <a:gd name="connsiteY28" fmla="*/ 195262 h 2190749"/>
                <a:gd name="connsiteX29" fmla="*/ 609600 w 2581275"/>
                <a:gd name="connsiteY29" fmla="*/ 352425 h 2190749"/>
                <a:gd name="connsiteX30" fmla="*/ 814387 w 2581275"/>
                <a:gd name="connsiteY30" fmla="*/ 600075 h 2190749"/>
                <a:gd name="connsiteX31" fmla="*/ 1057275 w 2581275"/>
                <a:gd name="connsiteY31" fmla="*/ 876300 h 2190749"/>
                <a:gd name="connsiteX32" fmla="*/ 1228725 w 2581275"/>
                <a:gd name="connsiteY32" fmla="*/ 1052512 h 2190749"/>
                <a:gd name="connsiteX33" fmla="*/ 1376362 w 2581275"/>
                <a:gd name="connsiteY33" fmla="*/ 1181100 h 2190749"/>
                <a:gd name="connsiteX34" fmla="*/ 1619250 w 2581275"/>
                <a:gd name="connsiteY34" fmla="*/ 1338262 h 2190749"/>
                <a:gd name="connsiteX35" fmla="*/ 1814512 w 2581275"/>
                <a:gd name="connsiteY35" fmla="*/ 1419225 h 2190749"/>
                <a:gd name="connsiteX36" fmla="*/ 2052637 w 2581275"/>
                <a:gd name="connsiteY36" fmla="*/ 1443037 h 2190749"/>
                <a:gd name="connsiteX37" fmla="*/ 2195512 w 2581275"/>
                <a:gd name="connsiteY37" fmla="*/ 1447800 h 2190749"/>
                <a:gd name="connsiteX38" fmla="*/ 2357437 w 2581275"/>
                <a:gd name="connsiteY38" fmla="*/ 1390650 h 2190749"/>
                <a:gd name="connsiteX39" fmla="*/ 2481262 w 2581275"/>
                <a:gd name="connsiteY39" fmla="*/ 1323975 h 2190749"/>
                <a:gd name="connsiteX40" fmla="*/ 2581275 w 2581275"/>
                <a:gd name="connsiteY40" fmla="*/ 1238250 h 21907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2581275" h="2190749">
                  <a:moveTo>
                    <a:pt x="2581275" y="1238250"/>
                  </a:moveTo>
                  <a:lnTo>
                    <a:pt x="2566987" y="1433512"/>
                  </a:lnTo>
                  <a:lnTo>
                    <a:pt x="2552700" y="1650206"/>
                  </a:lnTo>
                  <a:lnTo>
                    <a:pt x="2512219" y="1781174"/>
                  </a:lnTo>
                  <a:lnTo>
                    <a:pt x="2378869" y="1912143"/>
                  </a:lnTo>
                  <a:lnTo>
                    <a:pt x="2255043" y="2016918"/>
                  </a:lnTo>
                  <a:cubicBezTo>
                    <a:pt x="2212974" y="2041524"/>
                    <a:pt x="2151856" y="2085181"/>
                    <a:pt x="2109787" y="2109787"/>
                  </a:cubicBezTo>
                  <a:lnTo>
                    <a:pt x="2019300" y="2159794"/>
                  </a:lnTo>
                  <a:lnTo>
                    <a:pt x="1935955" y="2190749"/>
                  </a:lnTo>
                  <a:cubicBezTo>
                    <a:pt x="1874837" y="2186781"/>
                    <a:pt x="1813322" y="2185988"/>
                    <a:pt x="1752600" y="2178844"/>
                  </a:cubicBezTo>
                  <a:cubicBezTo>
                    <a:pt x="1691878" y="2171700"/>
                    <a:pt x="1631950" y="2158206"/>
                    <a:pt x="1571625" y="2147887"/>
                  </a:cubicBezTo>
                  <a:lnTo>
                    <a:pt x="1395412" y="2109787"/>
                  </a:lnTo>
                  <a:lnTo>
                    <a:pt x="1219200" y="2024062"/>
                  </a:lnTo>
                  <a:lnTo>
                    <a:pt x="1090612" y="1947862"/>
                  </a:lnTo>
                  <a:lnTo>
                    <a:pt x="971550" y="1843087"/>
                  </a:lnTo>
                  <a:lnTo>
                    <a:pt x="857250" y="1728787"/>
                  </a:lnTo>
                  <a:lnTo>
                    <a:pt x="733425" y="1576387"/>
                  </a:lnTo>
                  <a:lnTo>
                    <a:pt x="609600" y="1438275"/>
                  </a:lnTo>
                  <a:lnTo>
                    <a:pt x="519112" y="1328737"/>
                  </a:lnTo>
                  <a:lnTo>
                    <a:pt x="404812" y="1195387"/>
                  </a:lnTo>
                  <a:lnTo>
                    <a:pt x="276225" y="1014412"/>
                  </a:lnTo>
                  <a:lnTo>
                    <a:pt x="166687" y="881062"/>
                  </a:lnTo>
                  <a:lnTo>
                    <a:pt x="119062" y="719137"/>
                  </a:lnTo>
                  <a:lnTo>
                    <a:pt x="71437" y="542925"/>
                  </a:lnTo>
                  <a:lnTo>
                    <a:pt x="38100" y="304800"/>
                  </a:lnTo>
                  <a:lnTo>
                    <a:pt x="9525" y="128587"/>
                  </a:lnTo>
                  <a:lnTo>
                    <a:pt x="0" y="0"/>
                  </a:lnTo>
                  <a:lnTo>
                    <a:pt x="200025" y="95250"/>
                  </a:lnTo>
                  <a:lnTo>
                    <a:pt x="419100" y="195262"/>
                  </a:lnTo>
                  <a:lnTo>
                    <a:pt x="609600" y="352425"/>
                  </a:lnTo>
                  <a:lnTo>
                    <a:pt x="814387" y="600075"/>
                  </a:lnTo>
                  <a:lnTo>
                    <a:pt x="1057275" y="876300"/>
                  </a:lnTo>
                  <a:lnTo>
                    <a:pt x="1228725" y="1052512"/>
                  </a:lnTo>
                  <a:lnTo>
                    <a:pt x="1376362" y="1181100"/>
                  </a:lnTo>
                  <a:lnTo>
                    <a:pt x="1619250" y="1338262"/>
                  </a:lnTo>
                  <a:lnTo>
                    <a:pt x="1814512" y="1419225"/>
                  </a:lnTo>
                  <a:lnTo>
                    <a:pt x="2052637" y="1443037"/>
                  </a:lnTo>
                  <a:lnTo>
                    <a:pt x="2195512" y="1447800"/>
                  </a:lnTo>
                  <a:lnTo>
                    <a:pt x="2357437" y="1390650"/>
                  </a:lnTo>
                  <a:lnTo>
                    <a:pt x="2481262" y="1323975"/>
                  </a:lnTo>
                  <a:lnTo>
                    <a:pt x="2581275" y="1238250"/>
                  </a:lnTo>
                  <a:close/>
                </a:path>
              </a:pathLst>
            </a:custGeom>
            <a:solidFill>
              <a:srgbClr val="FFC000">
                <a:alpha val="40000"/>
              </a:srgbClr>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156" name="Freeform 155"/>
            <p:cNvSpPr/>
            <p:nvPr/>
          </p:nvSpPr>
          <p:spPr>
            <a:xfrm>
              <a:off x="7648575" y="2971800"/>
              <a:ext cx="852488" cy="1233488"/>
            </a:xfrm>
            <a:custGeom>
              <a:avLst/>
              <a:gdLst>
                <a:gd name="connsiteX0" fmla="*/ 842963 w 852488"/>
                <a:gd name="connsiteY0" fmla="*/ 0 h 1233488"/>
                <a:gd name="connsiteX1" fmla="*/ 757238 w 852488"/>
                <a:gd name="connsiteY1" fmla="*/ 128588 h 1233488"/>
                <a:gd name="connsiteX2" fmla="*/ 676275 w 852488"/>
                <a:gd name="connsiteY2" fmla="*/ 200025 h 1233488"/>
                <a:gd name="connsiteX3" fmla="*/ 533400 w 852488"/>
                <a:gd name="connsiteY3" fmla="*/ 295275 h 1233488"/>
                <a:gd name="connsiteX4" fmla="*/ 361950 w 852488"/>
                <a:gd name="connsiteY4" fmla="*/ 381000 h 1233488"/>
                <a:gd name="connsiteX5" fmla="*/ 190500 w 852488"/>
                <a:gd name="connsiteY5" fmla="*/ 457200 h 1233488"/>
                <a:gd name="connsiteX6" fmla="*/ 109538 w 852488"/>
                <a:gd name="connsiteY6" fmla="*/ 576263 h 1233488"/>
                <a:gd name="connsiteX7" fmla="*/ 38100 w 852488"/>
                <a:gd name="connsiteY7" fmla="*/ 704850 h 1233488"/>
                <a:gd name="connsiteX8" fmla="*/ 52388 w 852488"/>
                <a:gd name="connsiteY8" fmla="*/ 890588 h 1233488"/>
                <a:gd name="connsiteX9" fmla="*/ 61913 w 852488"/>
                <a:gd name="connsiteY9" fmla="*/ 1023938 h 1233488"/>
                <a:gd name="connsiteX10" fmla="*/ 0 w 852488"/>
                <a:gd name="connsiteY10" fmla="*/ 1233488 h 1233488"/>
                <a:gd name="connsiteX11" fmla="*/ 161925 w 852488"/>
                <a:gd name="connsiteY11" fmla="*/ 1128713 h 1233488"/>
                <a:gd name="connsiteX12" fmla="*/ 333375 w 852488"/>
                <a:gd name="connsiteY12" fmla="*/ 1009650 h 1233488"/>
                <a:gd name="connsiteX13" fmla="*/ 495300 w 852488"/>
                <a:gd name="connsiteY13" fmla="*/ 876300 h 1233488"/>
                <a:gd name="connsiteX14" fmla="*/ 600075 w 852488"/>
                <a:gd name="connsiteY14" fmla="*/ 752475 h 1233488"/>
                <a:gd name="connsiteX15" fmla="*/ 695325 w 852488"/>
                <a:gd name="connsiteY15" fmla="*/ 638175 h 1233488"/>
                <a:gd name="connsiteX16" fmla="*/ 795338 w 852488"/>
                <a:gd name="connsiteY16" fmla="*/ 528638 h 1233488"/>
                <a:gd name="connsiteX17" fmla="*/ 852488 w 852488"/>
                <a:gd name="connsiteY17" fmla="*/ 452438 h 1233488"/>
                <a:gd name="connsiteX18" fmla="*/ 852488 w 852488"/>
                <a:gd name="connsiteY18" fmla="*/ 252413 h 1233488"/>
                <a:gd name="connsiteX19" fmla="*/ 842963 w 852488"/>
                <a:gd name="connsiteY19" fmla="*/ 0 h 12334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52488" h="1233488">
                  <a:moveTo>
                    <a:pt x="842963" y="0"/>
                  </a:moveTo>
                  <a:lnTo>
                    <a:pt x="757238" y="128588"/>
                  </a:lnTo>
                  <a:lnTo>
                    <a:pt x="676275" y="200025"/>
                  </a:lnTo>
                  <a:lnTo>
                    <a:pt x="533400" y="295275"/>
                  </a:lnTo>
                  <a:lnTo>
                    <a:pt x="361950" y="381000"/>
                  </a:lnTo>
                  <a:lnTo>
                    <a:pt x="190500" y="457200"/>
                  </a:lnTo>
                  <a:lnTo>
                    <a:pt x="109538" y="576263"/>
                  </a:lnTo>
                  <a:lnTo>
                    <a:pt x="38100" y="704850"/>
                  </a:lnTo>
                  <a:lnTo>
                    <a:pt x="52388" y="890588"/>
                  </a:lnTo>
                  <a:lnTo>
                    <a:pt x="61913" y="1023938"/>
                  </a:lnTo>
                  <a:lnTo>
                    <a:pt x="0" y="1233488"/>
                  </a:lnTo>
                  <a:lnTo>
                    <a:pt x="161925" y="1128713"/>
                  </a:lnTo>
                  <a:lnTo>
                    <a:pt x="333375" y="1009650"/>
                  </a:lnTo>
                  <a:lnTo>
                    <a:pt x="495300" y="876300"/>
                  </a:lnTo>
                  <a:lnTo>
                    <a:pt x="600075" y="752475"/>
                  </a:lnTo>
                  <a:lnTo>
                    <a:pt x="695325" y="638175"/>
                  </a:lnTo>
                  <a:lnTo>
                    <a:pt x="795338" y="528638"/>
                  </a:lnTo>
                  <a:lnTo>
                    <a:pt x="852488" y="452438"/>
                  </a:lnTo>
                  <a:lnTo>
                    <a:pt x="852488" y="252413"/>
                  </a:lnTo>
                  <a:lnTo>
                    <a:pt x="842963" y="0"/>
                  </a:lnTo>
                  <a:close/>
                </a:path>
              </a:pathLst>
            </a:custGeom>
            <a:solidFill>
              <a:srgbClr val="FFC000">
                <a:alpha val="40000"/>
              </a:srgbClr>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157" name="Freeform 156"/>
            <p:cNvSpPr/>
            <p:nvPr/>
          </p:nvSpPr>
          <p:spPr>
            <a:xfrm>
              <a:off x="4462463" y="1271589"/>
              <a:ext cx="2826544" cy="2683668"/>
            </a:xfrm>
            <a:custGeom>
              <a:avLst/>
              <a:gdLst>
                <a:gd name="connsiteX0" fmla="*/ 0 w 2824162"/>
                <a:gd name="connsiteY0" fmla="*/ 0 h 2676525"/>
                <a:gd name="connsiteX1" fmla="*/ 266700 w 2824162"/>
                <a:gd name="connsiteY1" fmla="*/ 61912 h 2676525"/>
                <a:gd name="connsiteX2" fmla="*/ 590550 w 2824162"/>
                <a:gd name="connsiteY2" fmla="*/ 123825 h 2676525"/>
                <a:gd name="connsiteX3" fmla="*/ 895350 w 2824162"/>
                <a:gd name="connsiteY3" fmla="*/ 204787 h 2676525"/>
                <a:gd name="connsiteX4" fmla="*/ 1200150 w 2824162"/>
                <a:gd name="connsiteY4" fmla="*/ 280987 h 2676525"/>
                <a:gd name="connsiteX5" fmla="*/ 1538287 w 2824162"/>
                <a:gd name="connsiteY5" fmla="*/ 347662 h 2676525"/>
                <a:gd name="connsiteX6" fmla="*/ 1809750 w 2824162"/>
                <a:gd name="connsiteY6" fmla="*/ 385762 h 2676525"/>
                <a:gd name="connsiteX7" fmla="*/ 2133600 w 2824162"/>
                <a:gd name="connsiteY7" fmla="*/ 400050 h 2676525"/>
                <a:gd name="connsiteX8" fmla="*/ 2371725 w 2824162"/>
                <a:gd name="connsiteY8" fmla="*/ 385762 h 2676525"/>
                <a:gd name="connsiteX9" fmla="*/ 2481262 w 2824162"/>
                <a:gd name="connsiteY9" fmla="*/ 328612 h 2676525"/>
                <a:gd name="connsiteX10" fmla="*/ 2628900 w 2824162"/>
                <a:gd name="connsiteY10" fmla="*/ 147637 h 2676525"/>
                <a:gd name="connsiteX11" fmla="*/ 2662237 w 2824162"/>
                <a:gd name="connsiteY11" fmla="*/ 366712 h 2676525"/>
                <a:gd name="connsiteX12" fmla="*/ 2719387 w 2824162"/>
                <a:gd name="connsiteY12" fmla="*/ 733425 h 2676525"/>
                <a:gd name="connsiteX13" fmla="*/ 2776537 w 2824162"/>
                <a:gd name="connsiteY13" fmla="*/ 1081087 h 2676525"/>
                <a:gd name="connsiteX14" fmla="*/ 2805112 w 2824162"/>
                <a:gd name="connsiteY14" fmla="*/ 1271587 h 2676525"/>
                <a:gd name="connsiteX15" fmla="*/ 2824162 w 2824162"/>
                <a:gd name="connsiteY15" fmla="*/ 1528762 h 2676525"/>
                <a:gd name="connsiteX16" fmla="*/ 2809875 w 2824162"/>
                <a:gd name="connsiteY16" fmla="*/ 1862137 h 2676525"/>
                <a:gd name="connsiteX17" fmla="*/ 2795587 w 2824162"/>
                <a:gd name="connsiteY17" fmla="*/ 2181225 h 2676525"/>
                <a:gd name="connsiteX18" fmla="*/ 2781300 w 2824162"/>
                <a:gd name="connsiteY18" fmla="*/ 2476500 h 2676525"/>
                <a:gd name="connsiteX19" fmla="*/ 2647950 w 2824162"/>
                <a:gd name="connsiteY19" fmla="*/ 2566987 h 2676525"/>
                <a:gd name="connsiteX20" fmla="*/ 2457450 w 2824162"/>
                <a:gd name="connsiteY20" fmla="*/ 2657475 h 2676525"/>
                <a:gd name="connsiteX21" fmla="*/ 2295525 w 2824162"/>
                <a:gd name="connsiteY21" fmla="*/ 2676525 h 2676525"/>
                <a:gd name="connsiteX22" fmla="*/ 2114550 w 2824162"/>
                <a:gd name="connsiteY22" fmla="*/ 2671762 h 2676525"/>
                <a:gd name="connsiteX23" fmla="*/ 1862137 w 2824162"/>
                <a:gd name="connsiteY23" fmla="*/ 2595562 h 2676525"/>
                <a:gd name="connsiteX24" fmla="*/ 1666875 w 2824162"/>
                <a:gd name="connsiteY24" fmla="*/ 2471737 h 2676525"/>
                <a:gd name="connsiteX25" fmla="*/ 1543050 w 2824162"/>
                <a:gd name="connsiteY25" fmla="*/ 2371725 h 2676525"/>
                <a:gd name="connsiteX26" fmla="*/ 1347787 w 2824162"/>
                <a:gd name="connsiteY26" fmla="*/ 2219325 h 2676525"/>
                <a:gd name="connsiteX27" fmla="*/ 1228725 w 2824162"/>
                <a:gd name="connsiteY27" fmla="*/ 2071687 h 2676525"/>
                <a:gd name="connsiteX28" fmla="*/ 1076325 w 2824162"/>
                <a:gd name="connsiteY28" fmla="*/ 1900237 h 2676525"/>
                <a:gd name="connsiteX29" fmla="*/ 938212 w 2824162"/>
                <a:gd name="connsiteY29" fmla="*/ 1728787 h 2676525"/>
                <a:gd name="connsiteX30" fmla="*/ 776287 w 2824162"/>
                <a:gd name="connsiteY30" fmla="*/ 1557337 h 2676525"/>
                <a:gd name="connsiteX31" fmla="*/ 695325 w 2824162"/>
                <a:gd name="connsiteY31" fmla="*/ 1476375 h 2676525"/>
                <a:gd name="connsiteX32" fmla="*/ 576262 w 2824162"/>
                <a:gd name="connsiteY32" fmla="*/ 1404937 h 2676525"/>
                <a:gd name="connsiteX33" fmla="*/ 323850 w 2824162"/>
                <a:gd name="connsiteY33" fmla="*/ 1281112 h 2676525"/>
                <a:gd name="connsiteX34" fmla="*/ 190500 w 2824162"/>
                <a:gd name="connsiteY34" fmla="*/ 1223962 h 2676525"/>
                <a:gd name="connsiteX35" fmla="*/ 123825 w 2824162"/>
                <a:gd name="connsiteY35" fmla="*/ 738187 h 2676525"/>
                <a:gd name="connsiteX36" fmla="*/ 57150 w 2824162"/>
                <a:gd name="connsiteY36" fmla="*/ 304800 h 2676525"/>
                <a:gd name="connsiteX37" fmla="*/ 0 w 2824162"/>
                <a:gd name="connsiteY37" fmla="*/ 0 h 2676525"/>
                <a:gd name="connsiteX0" fmla="*/ 0 w 2824162"/>
                <a:gd name="connsiteY0" fmla="*/ 0 h 2676525"/>
                <a:gd name="connsiteX1" fmla="*/ 266700 w 2824162"/>
                <a:gd name="connsiteY1" fmla="*/ 61912 h 2676525"/>
                <a:gd name="connsiteX2" fmla="*/ 590550 w 2824162"/>
                <a:gd name="connsiteY2" fmla="*/ 123825 h 2676525"/>
                <a:gd name="connsiteX3" fmla="*/ 895350 w 2824162"/>
                <a:gd name="connsiteY3" fmla="*/ 204787 h 2676525"/>
                <a:gd name="connsiteX4" fmla="*/ 1200150 w 2824162"/>
                <a:gd name="connsiteY4" fmla="*/ 280987 h 2676525"/>
                <a:gd name="connsiteX5" fmla="*/ 1538287 w 2824162"/>
                <a:gd name="connsiteY5" fmla="*/ 347662 h 2676525"/>
                <a:gd name="connsiteX6" fmla="*/ 1809750 w 2824162"/>
                <a:gd name="connsiteY6" fmla="*/ 385762 h 2676525"/>
                <a:gd name="connsiteX7" fmla="*/ 2133600 w 2824162"/>
                <a:gd name="connsiteY7" fmla="*/ 400050 h 2676525"/>
                <a:gd name="connsiteX8" fmla="*/ 2371725 w 2824162"/>
                <a:gd name="connsiteY8" fmla="*/ 385762 h 2676525"/>
                <a:gd name="connsiteX9" fmla="*/ 2481262 w 2824162"/>
                <a:gd name="connsiteY9" fmla="*/ 328612 h 2676525"/>
                <a:gd name="connsiteX10" fmla="*/ 2628900 w 2824162"/>
                <a:gd name="connsiteY10" fmla="*/ 147637 h 2676525"/>
                <a:gd name="connsiteX11" fmla="*/ 2662237 w 2824162"/>
                <a:gd name="connsiteY11" fmla="*/ 366712 h 2676525"/>
                <a:gd name="connsiteX12" fmla="*/ 2719387 w 2824162"/>
                <a:gd name="connsiteY12" fmla="*/ 733425 h 2676525"/>
                <a:gd name="connsiteX13" fmla="*/ 2776537 w 2824162"/>
                <a:gd name="connsiteY13" fmla="*/ 1081087 h 2676525"/>
                <a:gd name="connsiteX14" fmla="*/ 2805112 w 2824162"/>
                <a:gd name="connsiteY14" fmla="*/ 1271587 h 2676525"/>
                <a:gd name="connsiteX15" fmla="*/ 2824162 w 2824162"/>
                <a:gd name="connsiteY15" fmla="*/ 1528762 h 2676525"/>
                <a:gd name="connsiteX16" fmla="*/ 2809875 w 2824162"/>
                <a:gd name="connsiteY16" fmla="*/ 1862137 h 2676525"/>
                <a:gd name="connsiteX17" fmla="*/ 2795587 w 2824162"/>
                <a:gd name="connsiteY17" fmla="*/ 2181225 h 2676525"/>
                <a:gd name="connsiteX18" fmla="*/ 2781300 w 2824162"/>
                <a:gd name="connsiteY18" fmla="*/ 2476500 h 2676525"/>
                <a:gd name="connsiteX19" fmla="*/ 2647950 w 2824162"/>
                <a:gd name="connsiteY19" fmla="*/ 2566987 h 2676525"/>
                <a:gd name="connsiteX20" fmla="*/ 2457450 w 2824162"/>
                <a:gd name="connsiteY20" fmla="*/ 2657475 h 2676525"/>
                <a:gd name="connsiteX21" fmla="*/ 2295525 w 2824162"/>
                <a:gd name="connsiteY21" fmla="*/ 2676525 h 2676525"/>
                <a:gd name="connsiteX22" fmla="*/ 2114550 w 2824162"/>
                <a:gd name="connsiteY22" fmla="*/ 2671762 h 2676525"/>
                <a:gd name="connsiteX23" fmla="*/ 1966912 w 2824162"/>
                <a:gd name="connsiteY23" fmla="*/ 2643187 h 2676525"/>
                <a:gd name="connsiteX24" fmla="*/ 1862137 w 2824162"/>
                <a:gd name="connsiteY24" fmla="*/ 2595562 h 2676525"/>
                <a:gd name="connsiteX25" fmla="*/ 1666875 w 2824162"/>
                <a:gd name="connsiteY25" fmla="*/ 2471737 h 2676525"/>
                <a:gd name="connsiteX26" fmla="*/ 1543050 w 2824162"/>
                <a:gd name="connsiteY26" fmla="*/ 2371725 h 2676525"/>
                <a:gd name="connsiteX27" fmla="*/ 1347787 w 2824162"/>
                <a:gd name="connsiteY27" fmla="*/ 2219325 h 2676525"/>
                <a:gd name="connsiteX28" fmla="*/ 1228725 w 2824162"/>
                <a:gd name="connsiteY28" fmla="*/ 2071687 h 2676525"/>
                <a:gd name="connsiteX29" fmla="*/ 1076325 w 2824162"/>
                <a:gd name="connsiteY29" fmla="*/ 1900237 h 2676525"/>
                <a:gd name="connsiteX30" fmla="*/ 938212 w 2824162"/>
                <a:gd name="connsiteY30" fmla="*/ 1728787 h 2676525"/>
                <a:gd name="connsiteX31" fmla="*/ 776287 w 2824162"/>
                <a:gd name="connsiteY31" fmla="*/ 1557337 h 2676525"/>
                <a:gd name="connsiteX32" fmla="*/ 695325 w 2824162"/>
                <a:gd name="connsiteY32" fmla="*/ 1476375 h 2676525"/>
                <a:gd name="connsiteX33" fmla="*/ 576262 w 2824162"/>
                <a:gd name="connsiteY33" fmla="*/ 1404937 h 2676525"/>
                <a:gd name="connsiteX34" fmla="*/ 323850 w 2824162"/>
                <a:gd name="connsiteY34" fmla="*/ 1281112 h 2676525"/>
                <a:gd name="connsiteX35" fmla="*/ 190500 w 2824162"/>
                <a:gd name="connsiteY35" fmla="*/ 1223962 h 2676525"/>
                <a:gd name="connsiteX36" fmla="*/ 123825 w 2824162"/>
                <a:gd name="connsiteY36" fmla="*/ 738187 h 2676525"/>
                <a:gd name="connsiteX37" fmla="*/ 57150 w 2824162"/>
                <a:gd name="connsiteY37" fmla="*/ 304800 h 2676525"/>
                <a:gd name="connsiteX38" fmla="*/ 0 w 2824162"/>
                <a:gd name="connsiteY38" fmla="*/ 0 h 2676525"/>
                <a:gd name="connsiteX0" fmla="*/ 0 w 2824162"/>
                <a:gd name="connsiteY0" fmla="*/ 0 h 2676525"/>
                <a:gd name="connsiteX1" fmla="*/ 266700 w 2824162"/>
                <a:gd name="connsiteY1" fmla="*/ 61912 h 2676525"/>
                <a:gd name="connsiteX2" fmla="*/ 590550 w 2824162"/>
                <a:gd name="connsiteY2" fmla="*/ 123825 h 2676525"/>
                <a:gd name="connsiteX3" fmla="*/ 895350 w 2824162"/>
                <a:gd name="connsiteY3" fmla="*/ 204787 h 2676525"/>
                <a:gd name="connsiteX4" fmla="*/ 1200150 w 2824162"/>
                <a:gd name="connsiteY4" fmla="*/ 280987 h 2676525"/>
                <a:gd name="connsiteX5" fmla="*/ 1538287 w 2824162"/>
                <a:gd name="connsiteY5" fmla="*/ 347662 h 2676525"/>
                <a:gd name="connsiteX6" fmla="*/ 1809750 w 2824162"/>
                <a:gd name="connsiteY6" fmla="*/ 385762 h 2676525"/>
                <a:gd name="connsiteX7" fmla="*/ 2133600 w 2824162"/>
                <a:gd name="connsiteY7" fmla="*/ 400050 h 2676525"/>
                <a:gd name="connsiteX8" fmla="*/ 2371725 w 2824162"/>
                <a:gd name="connsiteY8" fmla="*/ 385762 h 2676525"/>
                <a:gd name="connsiteX9" fmla="*/ 2481262 w 2824162"/>
                <a:gd name="connsiteY9" fmla="*/ 328612 h 2676525"/>
                <a:gd name="connsiteX10" fmla="*/ 2628900 w 2824162"/>
                <a:gd name="connsiteY10" fmla="*/ 147637 h 2676525"/>
                <a:gd name="connsiteX11" fmla="*/ 2662237 w 2824162"/>
                <a:gd name="connsiteY11" fmla="*/ 366712 h 2676525"/>
                <a:gd name="connsiteX12" fmla="*/ 2719387 w 2824162"/>
                <a:gd name="connsiteY12" fmla="*/ 733425 h 2676525"/>
                <a:gd name="connsiteX13" fmla="*/ 2776537 w 2824162"/>
                <a:gd name="connsiteY13" fmla="*/ 1081087 h 2676525"/>
                <a:gd name="connsiteX14" fmla="*/ 2805112 w 2824162"/>
                <a:gd name="connsiteY14" fmla="*/ 1271587 h 2676525"/>
                <a:gd name="connsiteX15" fmla="*/ 2824162 w 2824162"/>
                <a:gd name="connsiteY15" fmla="*/ 1528762 h 2676525"/>
                <a:gd name="connsiteX16" fmla="*/ 2809875 w 2824162"/>
                <a:gd name="connsiteY16" fmla="*/ 1862137 h 2676525"/>
                <a:gd name="connsiteX17" fmla="*/ 2795587 w 2824162"/>
                <a:gd name="connsiteY17" fmla="*/ 2181225 h 2676525"/>
                <a:gd name="connsiteX18" fmla="*/ 2781300 w 2824162"/>
                <a:gd name="connsiteY18" fmla="*/ 2476500 h 2676525"/>
                <a:gd name="connsiteX19" fmla="*/ 2647950 w 2824162"/>
                <a:gd name="connsiteY19" fmla="*/ 2566987 h 2676525"/>
                <a:gd name="connsiteX20" fmla="*/ 2457450 w 2824162"/>
                <a:gd name="connsiteY20" fmla="*/ 2657475 h 2676525"/>
                <a:gd name="connsiteX21" fmla="*/ 2295525 w 2824162"/>
                <a:gd name="connsiteY21" fmla="*/ 2676525 h 2676525"/>
                <a:gd name="connsiteX22" fmla="*/ 2114550 w 2824162"/>
                <a:gd name="connsiteY22" fmla="*/ 2671762 h 2676525"/>
                <a:gd name="connsiteX23" fmla="*/ 1966912 w 2824162"/>
                <a:gd name="connsiteY23" fmla="*/ 2643187 h 2676525"/>
                <a:gd name="connsiteX24" fmla="*/ 1824037 w 2824162"/>
                <a:gd name="connsiteY24" fmla="*/ 2578894 h 2676525"/>
                <a:gd name="connsiteX25" fmla="*/ 1666875 w 2824162"/>
                <a:gd name="connsiteY25" fmla="*/ 2471737 h 2676525"/>
                <a:gd name="connsiteX26" fmla="*/ 1543050 w 2824162"/>
                <a:gd name="connsiteY26" fmla="*/ 2371725 h 2676525"/>
                <a:gd name="connsiteX27" fmla="*/ 1347787 w 2824162"/>
                <a:gd name="connsiteY27" fmla="*/ 2219325 h 2676525"/>
                <a:gd name="connsiteX28" fmla="*/ 1228725 w 2824162"/>
                <a:gd name="connsiteY28" fmla="*/ 2071687 h 2676525"/>
                <a:gd name="connsiteX29" fmla="*/ 1076325 w 2824162"/>
                <a:gd name="connsiteY29" fmla="*/ 1900237 h 2676525"/>
                <a:gd name="connsiteX30" fmla="*/ 938212 w 2824162"/>
                <a:gd name="connsiteY30" fmla="*/ 1728787 h 2676525"/>
                <a:gd name="connsiteX31" fmla="*/ 776287 w 2824162"/>
                <a:gd name="connsiteY31" fmla="*/ 1557337 h 2676525"/>
                <a:gd name="connsiteX32" fmla="*/ 695325 w 2824162"/>
                <a:gd name="connsiteY32" fmla="*/ 1476375 h 2676525"/>
                <a:gd name="connsiteX33" fmla="*/ 576262 w 2824162"/>
                <a:gd name="connsiteY33" fmla="*/ 1404937 h 2676525"/>
                <a:gd name="connsiteX34" fmla="*/ 323850 w 2824162"/>
                <a:gd name="connsiteY34" fmla="*/ 1281112 h 2676525"/>
                <a:gd name="connsiteX35" fmla="*/ 190500 w 2824162"/>
                <a:gd name="connsiteY35" fmla="*/ 1223962 h 2676525"/>
                <a:gd name="connsiteX36" fmla="*/ 123825 w 2824162"/>
                <a:gd name="connsiteY36" fmla="*/ 738187 h 2676525"/>
                <a:gd name="connsiteX37" fmla="*/ 57150 w 2824162"/>
                <a:gd name="connsiteY37" fmla="*/ 304800 h 2676525"/>
                <a:gd name="connsiteX38" fmla="*/ 0 w 2824162"/>
                <a:gd name="connsiteY38" fmla="*/ 0 h 2676525"/>
                <a:gd name="connsiteX0" fmla="*/ 0 w 2824162"/>
                <a:gd name="connsiteY0" fmla="*/ 0 h 2683668"/>
                <a:gd name="connsiteX1" fmla="*/ 266700 w 2824162"/>
                <a:gd name="connsiteY1" fmla="*/ 61912 h 2683668"/>
                <a:gd name="connsiteX2" fmla="*/ 590550 w 2824162"/>
                <a:gd name="connsiteY2" fmla="*/ 123825 h 2683668"/>
                <a:gd name="connsiteX3" fmla="*/ 895350 w 2824162"/>
                <a:gd name="connsiteY3" fmla="*/ 204787 h 2683668"/>
                <a:gd name="connsiteX4" fmla="*/ 1200150 w 2824162"/>
                <a:gd name="connsiteY4" fmla="*/ 280987 h 2683668"/>
                <a:gd name="connsiteX5" fmla="*/ 1538287 w 2824162"/>
                <a:gd name="connsiteY5" fmla="*/ 347662 h 2683668"/>
                <a:gd name="connsiteX6" fmla="*/ 1809750 w 2824162"/>
                <a:gd name="connsiteY6" fmla="*/ 385762 h 2683668"/>
                <a:gd name="connsiteX7" fmla="*/ 2133600 w 2824162"/>
                <a:gd name="connsiteY7" fmla="*/ 400050 h 2683668"/>
                <a:gd name="connsiteX8" fmla="*/ 2371725 w 2824162"/>
                <a:gd name="connsiteY8" fmla="*/ 385762 h 2683668"/>
                <a:gd name="connsiteX9" fmla="*/ 2481262 w 2824162"/>
                <a:gd name="connsiteY9" fmla="*/ 328612 h 2683668"/>
                <a:gd name="connsiteX10" fmla="*/ 2628900 w 2824162"/>
                <a:gd name="connsiteY10" fmla="*/ 147637 h 2683668"/>
                <a:gd name="connsiteX11" fmla="*/ 2662237 w 2824162"/>
                <a:gd name="connsiteY11" fmla="*/ 366712 h 2683668"/>
                <a:gd name="connsiteX12" fmla="*/ 2719387 w 2824162"/>
                <a:gd name="connsiteY12" fmla="*/ 733425 h 2683668"/>
                <a:gd name="connsiteX13" fmla="*/ 2776537 w 2824162"/>
                <a:gd name="connsiteY13" fmla="*/ 1081087 h 2683668"/>
                <a:gd name="connsiteX14" fmla="*/ 2805112 w 2824162"/>
                <a:gd name="connsiteY14" fmla="*/ 1271587 h 2683668"/>
                <a:gd name="connsiteX15" fmla="*/ 2824162 w 2824162"/>
                <a:gd name="connsiteY15" fmla="*/ 1528762 h 2683668"/>
                <a:gd name="connsiteX16" fmla="*/ 2809875 w 2824162"/>
                <a:gd name="connsiteY16" fmla="*/ 1862137 h 2683668"/>
                <a:gd name="connsiteX17" fmla="*/ 2795587 w 2824162"/>
                <a:gd name="connsiteY17" fmla="*/ 2181225 h 2683668"/>
                <a:gd name="connsiteX18" fmla="*/ 2781300 w 2824162"/>
                <a:gd name="connsiteY18" fmla="*/ 2476500 h 2683668"/>
                <a:gd name="connsiteX19" fmla="*/ 2647950 w 2824162"/>
                <a:gd name="connsiteY19" fmla="*/ 2566987 h 2683668"/>
                <a:gd name="connsiteX20" fmla="*/ 2457450 w 2824162"/>
                <a:gd name="connsiteY20" fmla="*/ 2657475 h 2683668"/>
                <a:gd name="connsiteX21" fmla="*/ 2378868 w 2824162"/>
                <a:gd name="connsiteY21" fmla="*/ 2683668 h 2683668"/>
                <a:gd name="connsiteX22" fmla="*/ 2295525 w 2824162"/>
                <a:gd name="connsiteY22" fmla="*/ 2676525 h 2683668"/>
                <a:gd name="connsiteX23" fmla="*/ 2114550 w 2824162"/>
                <a:gd name="connsiteY23" fmla="*/ 2671762 h 2683668"/>
                <a:gd name="connsiteX24" fmla="*/ 1966912 w 2824162"/>
                <a:gd name="connsiteY24" fmla="*/ 2643187 h 2683668"/>
                <a:gd name="connsiteX25" fmla="*/ 1824037 w 2824162"/>
                <a:gd name="connsiteY25" fmla="*/ 2578894 h 2683668"/>
                <a:gd name="connsiteX26" fmla="*/ 1666875 w 2824162"/>
                <a:gd name="connsiteY26" fmla="*/ 2471737 h 2683668"/>
                <a:gd name="connsiteX27" fmla="*/ 1543050 w 2824162"/>
                <a:gd name="connsiteY27" fmla="*/ 2371725 h 2683668"/>
                <a:gd name="connsiteX28" fmla="*/ 1347787 w 2824162"/>
                <a:gd name="connsiteY28" fmla="*/ 2219325 h 2683668"/>
                <a:gd name="connsiteX29" fmla="*/ 1228725 w 2824162"/>
                <a:gd name="connsiteY29" fmla="*/ 2071687 h 2683668"/>
                <a:gd name="connsiteX30" fmla="*/ 1076325 w 2824162"/>
                <a:gd name="connsiteY30" fmla="*/ 1900237 h 2683668"/>
                <a:gd name="connsiteX31" fmla="*/ 938212 w 2824162"/>
                <a:gd name="connsiteY31" fmla="*/ 1728787 h 2683668"/>
                <a:gd name="connsiteX32" fmla="*/ 776287 w 2824162"/>
                <a:gd name="connsiteY32" fmla="*/ 1557337 h 2683668"/>
                <a:gd name="connsiteX33" fmla="*/ 695325 w 2824162"/>
                <a:gd name="connsiteY33" fmla="*/ 1476375 h 2683668"/>
                <a:gd name="connsiteX34" fmla="*/ 576262 w 2824162"/>
                <a:gd name="connsiteY34" fmla="*/ 1404937 h 2683668"/>
                <a:gd name="connsiteX35" fmla="*/ 323850 w 2824162"/>
                <a:gd name="connsiteY35" fmla="*/ 1281112 h 2683668"/>
                <a:gd name="connsiteX36" fmla="*/ 190500 w 2824162"/>
                <a:gd name="connsiteY36" fmla="*/ 1223962 h 2683668"/>
                <a:gd name="connsiteX37" fmla="*/ 123825 w 2824162"/>
                <a:gd name="connsiteY37" fmla="*/ 738187 h 2683668"/>
                <a:gd name="connsiteX38" fmla="*/ 57150 w 2824162"/>
                <a:gd name="connsiteY38" fmla="*/ 304800 h 2683668"/>
                <a:gd name="connsiteX39" fmla="*/ 0 w 2824162"/>
                <a:gd name="connsiteY39" fmla="*/ 0 h 2683668"/>
                <a:gd name="connsiteX0" fmla="*/ 0 w 2824162"/>
                <a:gd name="connsiteY0" fmla="*/ 0 h 2683668"/>
                <a:gd name="connsiteX1" fmla="*/ 266700 w 2824162"/>
                <a:gd name="connsiteY1" fmla="*/ 61912 h 2683668"/>
                <a:gd name="connsiteX2" fmla="*/ 590550 w 2824162"/>
                <a:gd name="connsiteY2" fmla="*/ 123825 h 2683668"/>
                <a:gd name="connsiteX3" fmla="*/ 895350 w 2824162"/>
                <a:gd name="connsiteY3" fmla="*/ 204787 h 2683668"/>
                <a:gd name="connsiteX4" fmla="*/ 1200150 w 2824162"/>
                <a:gd name="connsiteY4" fmla="*/ 280987 h 2683668"/>
                <a:gd name="connsiteX5" fmla="*/ 1538287 w 2824162"/>
                <a:gd name="connsiteY5" fmla="*/ 347662 h 2683668"/>
                <a:gd name="connsiteX6" fmla="*/ 1809750 w 2824162"/>
                <a:gd name="connsiteY6" fmla="*/ 385762 h 2683668"/>
                <a:gd name="connsiteX7" fmla="*/ 2133600 w 2824162"/>
                <a:gd name="connsiteY7" fmla="*/ 400050 h 2683668"/>
                <a:gd name="connsiteX8" fmla="*/ 2371725 w 2824162"/>
                <a:gd name="connsiteY8" fmla="*/ 385762 h 2683668"/>
                <a:gd name="connsiteX9" fmla="*/ 2481262 w 2824162"/>
                <a:gd name="connsiteY9" fmla="*/ 328612 h 2683668"/>
                <a:gd name="connsiteX10" fmla="*/ 2628900 w 2824162"/>
                <a:gd name="connsiteY10" fmla="*/ 147637 h 2683668"/>
                <a:gd name="connsiteX11" fmla="*/ 2662237 w 2824162"/>
                <a:gd name="connsiteY11" fmla="*/ 366712 h 2683668"/>
                <a:gd name="connsiteX12" fmla="*/ 2719387 w 2824162"/>
                <a:gd name="connsiteY12" fmla="*/ 733425 h 2683668"/>
                <a:gd name="connsiteX13" fmla="*/ 2776537 w 2824162"/>
                <a:gd name="connsiteY13" fmla="*/ 1081087 h 2683668"/>
                <a:gd name="connsiteX14" fmla="*/ 2805112 w 2824162"/>
                <a:gd name="connsiteY14" fmla="*/ 1271587 h 2683668"/>
                <a:gd name="connsiteX15" fmla="*/ 2824162 w 2824162"/>
                <a:gd name="connsiteY15" fmla="*/ 1528762 h 2683668"/>
                <a:gd name="connsiteX16" fmla="*/ 2809875 w 2824162"/>
                <a:gd name="connsiteY16" fmla="*/ 1862137 h 2683668"/>
                <a:gd name="connsiteX17" fmla="*/ 2795587 w 2824162"/>
                <a:gd name="connsiteY17" fmla="*/ 2181225 h 2683668"/>
                <a:gd name="connsiteX18" fmla="*/ 2781300 w 2824162"/>
                <a:gd name="connsiteY18" fmla="*/ 2476500 h 2683668"/>
                <a:gd name="connsiteX19" fmla="*/ 2647950 w 2824162"/>
                <a:gd name="connsiteY19" fmla="*/ 2566987 h 2683668"/>
                <a:gd name="connsiteX20" fmla="*/ 2552700 w 2824162"/>
                <a:gd name="connsiteY20" fmla="*/ 2631280 h 2683668"/>
                <a:gd name="connsiteX21" fmla="*/ 2457450 w 2824162"/>
                <a:gd name="connsiteY21" fmla="*/ 2657475 h 2683668"/>
                <a:gd name="connsiteX22" fmla="*/ 2378868 w 2824162"/>
                <a:gd name="connsiteY22" fmla="*/ 2683668 h 2683668"/>
                <a:gd name="connsiteX23" fmla="*/ 2295525 w 2824162"/>
                <a:gd name="connsiteY23" fmla="*/ 2676525 h 2683668"/>
                <a:gd name="connsiteX24" fmla="*/ 2114550 w 2824162"/>
                <a:gd name="connsiteY24" fmla="*/ 2671762 h 2683668"/>
                <a:gd name="connsiteX25" fmla="*/ 1966912 w 2824162"/>
                <a:gd name="connsiteY25" fmla="*/ 2643187 h 2683668"/>
                <a:gd name="connsiteX26" fmla="*/ 1824037 w 2824162"/>
                <a:gd name="connsiteY26" fmla="*/ 2578894 h 2683668"/>
                <a:gd name="connsiteX27" fmla="*/ 1666875 w 2824162"/>
                <a:gd name="connsiteY27" fmla="*/ 2471737 h 2683668"/>
                <a:gd name="connsiteX28" fmla="*/ 1543050 w 2824162"/>
                <a:gd name="connsiteY28" fmla="*/ 2371725 h 2683668"/>
                <a:gd name="connsiteX29" fmla="*/ 1347787 w 2824162"/>
                <a:gd name="connsiteY29" fmla="*/ 2219325 h 2683668"/>
                <a:gd name="connsiteX30" fmla="*/ 1228725 w 2824162"/>
                <a:gd name="connsiteY30" fmla="*/ 2071687 h 2683668"/>
                <a:gd name="connsiteX31" fmla="*/ 1076325 w 2824162"/>
                <a:gd name="connsiteY31" fmla="*/ 1900237 h 2683668"/>
                <a:gd name="connsiteX32" fmla="*/ 938212 w 2824162"/>
                <a:gd name="connsiteY32" fmla="*/ 1728787 h 2683668"/>
                <a:gd name="connsiteX33" fmla="*/ 776287 w 2824162"/>
                <a:gd name="connsiteY33" fmla="*/ 1557337 h 2683668"/>
                <a:gd name="connsiteX34" fmla="*/ 695325 w 2824162"/>
                <a:gd name="connsiteY34" fmla="*/ 1476375 h 2683668"/>
                <a:gd name="connsiteX35" fmla="*/ 576262 w 2824162"/>
                <a:gd name="connsiteY35" fmla="*/ 1404937 h 2683668"/>
                <a:gd name="connsiteX36" fmla="*/ 323850 w 2824162"/>
                <a:gd name="connsiteY36" fmla="*/ 1281112 h 2683668"/>
                <a:gd name="connsiteX37" fmla="*/ 190500 w 2824162"/>
                <a:gd name="connsiteY37" fmla="*/ 1223962 h 2683668"/>
                <a:gd name="connsiteX38" fmla="*/ 123825 w 2824162"/>
                <a:gd name="connsiteY38" fmla="*/ 738187 h 2683668"/>
                <a:gd name="connsiteX39" fmla="*/ 57150 w 2824162"/>
                <a:gd name="connsiteY39" fmla="*/ 304800 h 2683668"/>
                <a:gd name="connsiteX40" fmla="*/ 0 w 2824162"/>
                <a:gd name="connsiteY40" fmla="*/ 0 h 2683668"/>
                <a:gd name="connsiteX0" fmla="*/ 0 w 2824162"/>
                <a:gd name="connsiteY0" fmla="*/ 0 h 2683668"/>
                <a:gd name="connsiteX1" fmla="*/ 266700 w 2824162"/>
                <a:gd name="connsiteY1" fmla="*/ 61912 h 2683668"/>
                <a:gd name="connsiteX2" fmla="*/ 590550 w 2824162"/>
                <a:gd name="connsiteY2" fmla="*/ 123825 h 2683668"/>
                <a:gd name="connsiteX3" fmla="*/ 895350 w 2824162"/>
                <a:gd name="connsiteY3" fmla="*/ 204787 h 2683668"/>
                <a:gd name="connsiteX4" fmla="*/ 1200150 w 2824162"/>
                <a:gd name="connsiteY4" fmla="*/ 280987 h 2683668"/>
                <a:gd name="connsiteX5" fmla="*/ 1538287 w 2824162"/>
                <a:gd name="connsiteY5" fmla="*/ 347662 h 2683668"/>
                <a:gd name="connsiteX6" fmla="*/ 1809750 w 2824162"/>
                <a:gd name="connsiteY6" fmla="*/ 385762 h 2683668"/>
                <a:gd name="connsiteX7" fmla="*/ 2133600 w 2824162"/>
                <a:gd name="connsiteY7" fmla="*/ 400050 h 2683668"/>
                <a:gd name="connsiteX8" fmla="*/ 2371725 w 2824162"/>
                <a:gd name="connsiteY8" fmla="*/ 385762 h 2683668"/>
                <a:gd name="connsiteX9" fmla="*/ 2481262 w 2824162"/>
                <a:gd name="connsiteY9" fmla="*/ 328612 h 2683668"/>
                <a:gd name="connsiteX10" fmla="*/ 2628900 w 2824162"/>
                <a:gd name="connsiteY10" fmla="*/ 147637 h 2683668"/>
                <a:gd name="connsiteX11" fmla="*/ 2662237 w 2824162"/>
                <a:gd name="connsiteY11" fmla="*/ 366712 h 2683668"/>
                <a:gd name="connsiteX12" fmla="*/ 2719387 w 2824162"/>
                <a:gd name="connsiteY12" fmla="*/ 733425 h 2683668"/>
                <a:gd name="connsiteX13" fmla="*/ 2776537 w 2824162"/>
                <a:gd name="connsiteY13" fmla="*/ 1081087 h 2683668"/>
                <a:gd name="connsiteX14" fmla="*/ 2805112 w 2824162"/>
                <a:gd name="connsiteY14" fmla="*/ 1271587 h 2683668"/>
                <a:gd name="connsiteX15" fmla="*/ 2824162 w 2824162"/>
                <a:gd name="connsiteY15" fmla="*/ 1528762 h 2683668"/>
                <a:gd name="connsiteX16" fmla="*/ 2809875 w 2824162"/>
                <a:gd name="connsiteY16" fmla="*/ 1862137 h 2683668"/>
                <a:gd name="connsiteX17" fmla="*/ 2795587 w 2824162"/>
                <a:gd name="connsiteY17" fmla="*/ 2181225 h 2683668"/>
                <a:gd name="connsiteX18" fmla="*/ 2781300 w 2824162"/>
                <a:gd name="connsiteY18" fmla="*/ 2476500 h 2683668"/>
                <a:gd name="connsiteX19" fmla="*/ 2671762 w 2824162"/>
                <a:gd name="connsiteY19" fmla="*/ 2566987 h 2683668"/>
                <a:gd name="connsiteX20" fmla="*/ 2552700 w 2824162"/>
                <a:gd name="connsiteY20" fmla="*/ 2631280 h 2683668"/>
                <a:gd name="connsiteX21" fmla="*/ 2457450 w 2824162"/>
                <a:gd name="connsiteY21" fmla="*/ 2657475 h 2683668"/>
                <a:gd name="connsiteX22" fmla="*/ 2378868 w 2824162"/>
                <a:gd name="connsiteY22" fmla="*/ 2683668 h 2683668"/>
                <a:gd name="connsiteX23" fmla="*/ 2295525 w 2824162"/>
                <a:gd name="connsiteY23" fmla="*/ 2676525 h 2683668"/>
                <a:gd name="connsiteX24" fmla="*/ 2114550 w 2824162"/>
                <a:gd name="connsiteY24" fmla="*/ 2671762 h 2683668"/>
                <a:gd name="connsiteX25" fmla="*/ 1966912 w 2824162"/>
                <a:gd name="connsiteY25" fmla="*/ 2643187 h 2683668"/>
                <a:gd name="connsiteX26" fmla="*/ 1824037 w 2824162"/>
                <a:gd name="connsiteY26" fmla="*/ 2578894 h 2683668"/>
                <a:gd name="connsiteX27" fmla="*/ 1666875 w 2824162"/>
                <a:gd name="connsiteY27" fmla="*/ 2471737 h 2683668"/>
                <a:gd name="connsiteX28" fmla="*/ 1543050 w 2824162"/>
                <a:gd name="connsiteY28" fmla="*/ 2371725 h 2683668"/>
                <a:gd name="connsiteX29" fmla="*/ 1347787 w 2824162"/>
                <a:gd name="connsiteY29" fmla="*/ 2219325 h 2683668"/>
                <a:gd name="connsiteX30" fmla="*/ 1228725 w 2824162"/>
                <a:gd name="connsiteY30" fmla="*/ 2071687 h 2683668"/>
                <a:gd name="connsiteX31" fmla="*/ 1076325 w 2824162"/>
                <a:gd name="connsiteY31" fmla="*/ 1900237 h 2683668"/>
                <a:gd name="connsiteX32" fmla="*/ 938212 w 2824162"/>
                <a:gd name="connsiteY32" fmla="*/ 1728787 h 2683668"/>
                <a:gd name="connsiteX33" fmla="*/ 776287 w 2824162"/>
                <a:gd name="connsiteY33" fmla="*/ 1557337 h 2683668"/>
                <a:gd name="connsiteX34" fmla="*/ 695325 w 2824162"/>
                <a:gd name="connsiteY34" fmla="*/ 1476375 h 2683668"/>
                <a:gd name="connsiteX35" fmla="*/ 576262 w 2824162"/>
                <a:gd name="connsiteY35" fmla="*/ 1404937 h 2683668"/>
                <a:gd name="connsiteX36" fmla="*/ 323850 w 2824162"/>
                <a:gd name="connsiteY36" fmla="*/ 1281112 h 2683668"/>
                <a:gd name="connsiteX37" fmla="*/ 190500 w 2824162"/>
                <a:gd name="connsiteY37" fmla="*/ 1223962 h 2683668"/>
                <a:gd name="connsiteX38" fmla="*/ 123825 w 2824162"/>
                <a:gd name="connsiteY38" fmla="*/ 738187 h 2683668"/>
                <a:gd name="connsiteX39" fmla="*/ 57150 w 2824162"/>
                <a:gd name="connsiteY39" fmla="*/ 304800 h 2683668"/>
                <a:gd name="connsiteX40" fmla="*/ 0 w 2824162"/>
                <a:gd name="connsiteY40" fmla="*/ 0 h 2683668"/>
                <a:gd name="connsiteX0" fmla="*/ 0 w 2824162"/>
                <a:gd name="connsiteY0" fmla="*/ 0 h 2683668"/>
                <a:gd name="connsiteX1" fmla="*/ 266700 w 2824162"/>
                <a:gd name="connsiteY1" fmla="*/ 61912 h 2683668"/>
                <a:gd name="connsiteX2" fmla="*/ 590550 w 2824162"/>
                <a:gd name="connsiteY2" fmla="*/ 123825 h 2683668"/>
                <a:gd name="connsiteX3" fmla="*/ 895350 w 2824162"/>
                <a:gd name="connsiteY3" fmla="*/ 204787 h 2683668"/>
                <a:gd name="connsiteX4" fmla="*/ 1200150 w 2824162"/>
                <a:gd name="connsiteY4" fmla="*/ 280987 h 2683668"/>
                <a:gd name="connsiteX5" fmla="*/ 1538287 w 2824162"/>
                <a:gd name="connsiteY5" fmla="*/ 347662 h 2683668"/>
                <a:gd name="connsiteX6" fmla="*/ 1809750 w 2824162"/>
                <a:gd name="connsiteY6" fmla="*/ 385762 h 2683668"/>
                <a:gd name="connsiteX7" fmla="*/ 2133600 w 2824162"/>
                <a:gd name="connsiteY7" fmla="*/ 400050 h 2683668"/>
                <a:gd name="connsiteX8" fmla="*/ 2371725 w 2824162"/>
                <a:gd name="connsiteY8" fmla="*/ 385762 h 2683668"/>
                <a:gd name="connsiteX9" fmla="*/ 2481262 w 2824162"/>
                <a:gd name="connsiteY9" fmla="*/ 328612 h 2683668"/>
                <a:gd name="connsiteX10" fmla="*/ 2628900 w 2824162"/>
                <a:gd name="connsiteY10" fmla="*/ 147637 h 2683668"/>
                <a:gd name="connsiteX11" fmla="*/ 2662237 w 2824162"/>
                <a:gd name="connsiteY11" fmla="*/ 366712 h 2683668"/>
                <a:gd name="connsiteX12" fmla="*/ 2719387 w 2824162"/>
                <a:gd name="connsiteY12" fmla="*/ 733425 h 2683668"/>
                <a:gd name="connsiteX13" fmla="*/ 2776537 w 2824162"/>
                <a:gd name="connsiteY13" fmla="*/ 1081087 h 2683668"/>
                <a:gd name="connsiteX14" fmla="*/ 2805112 w 2824162"/>
                <a:gd name="connsiteY14" fmla="*/ 1271587 h 2683668"/>
                <a:gd name="connsiteX15" fmla="*/ 2824162 w 2824162"/>
                <a:gd name="connsiteY15" fmla="*/ 1528762 h 2683668"/>
                <a:gd name="connsiteX16" fmla="*/ 2809875 w 2824162"/>
                <a:gd name="connsiteY16" fmla="*/ 1862137 h 2683668"/>
                <a:gd name="connsiteX17" fmla="*/ 2795587 w 2824162"/>
                <a:gd name="connsiteY17" fmla="*/ 2181225 h 2683668"/>
                <a:gd name="connsiteX18" fmla="*/ 2781300 w 2824162"/>
                <a:gd name="connsiteY18" fmla="*/ 2476500 h 2683668"/>
                <a:gd name="connsiteX19" fmla="*/ 2671762 w 2824162"/>
                <a:gd name="connsiteY19" fmla="*/ 2566987 h 2683668"/>
                <a:gd name="connsiteX20" fmla="*/ 2552700 w 2824162"/>
                <a:gd name="connsiteY20" fmla="*/ 2631280 h 2683668"/>
                <a:gd name="connsiteX21" fmla="*/ 2457450 w 2824162"/>
                <a:gd name="connsiteY21" fmla="*/ 2657475 h 2683668"/>
                <a:gd name="connsiteX22" fmla="*/ 2378868 w 2824162"/>
                <a:gd name="connsiteY22" fmla="*/ 2683668 h 2683668"/>
                <a:gd name="connsiteX23" fmla="*/ 2295525 w 2824162"/>
                <a:gd name="connsiteY23" fmla="*/ 2676525 h 2683668"/>
                <a:gd name="connsiteX24" fmla="*/ 2114550 w 2824162"/>
                <a:gd name="connsiteY24" fmla="*/ 2671762 h 2683668"/>
                <a:gd name="connsiteX25" fmla="*/ 1966912 w 2824162"/>
                <a:gd name="connsiteY25" fmla="*/ 2643187 h 2683668"/>
                <a:gd name="connsiteX26" fmla="*/ 1824037 w 2824162"/>
                <a:gd name="connsiteY26" fmla="*/ 2578894 h 2683668"/>
                <a:gd name="connsiteX27" fmla="*/ 1666875 w 2824162"/>
                <a:gd name="connsiteY27" fmla="*/ 2471737 h 2683668"/>
                <a:gd name="connsiteX28" fmla="*/ 1524000 w 2824162"/>
                <a:gd name="connsiteY28" fmla="*/ 2381250 h 2683668"/>
                <a:gd name="connsiteX29" fmla="*/ 1347787 w 2824162"/>
                <a:gd name="connsiteY29" fmla="*/ 2219325 h 2683668"/>
                <a:gd name="connsiteX30" fmla="*/ 1228725 w 2824162"/>
                <a:gd name="connsiteY30" fmla="*/ 2071687 h 2683668"/>
                <a:gd name="connsiteX31" fmla="*/ 1076325 w 2824162"/>
                <a:gd name="connsiteY31" fmla="*/ 1900237 h 2683668"/>
                <a:gd name="connsiteX32" fmla="*/ 938212 w 2824162"/>
                <a:gd name="connsiteY32" fmla="*/ 1728787 h 2683668"/>
                <a:gd name="connsiteX33" fmla="*/ 776287 w 2824162"/>
                <a:gd name="connsiteY33" fmla="*/ 1557337 h 2683668"/>
                <a:gd name="connsiteX34" fmla="*/ 695325 w 2824162"/>
                <a:gd name="connsiteY34" fmla="*/ 1476375 h 2683668"/>
                <a:gd name="connsiteX35" fmla="*/ 576262 w 2824162"/>
                <a:gd name="connsiteY35" fmla="*/ 1404937 h 2683668"/>
                <a:gd name="connsiteX36" fmla="*/ 323850 w 2824162"/>
                <a:gd name="connsiteY36" fmla="*/ 1281112 h 2683668"/>
                <a:gd name="connsiteX37" fmla="*/ 190500 w 2824162"/>
                <a:gd name="connsiteY37" fmla="*/ 1223962 h 2683668"/>
                <a:gd name="connsiteX38" fmla="*/ 123825 w 2824162"/>
                <a:gd name="connsiteY38" fmla="*/ 738187 h 2683668"/>
                <a:gd name="connsiteX39" fmla="*/ 57150 w 2824162"/>
                <a:gd name="connsiteY39" fmla="*/ 304800 h 2683668"/>
                <a:gd name="connsiteX40" fmla="*/ 0 w 2824162"/>
                <a:gd name="connsiteY40" fmla="*/ 0 h 2683668"/>
                <a:gd name="connsiteX0" fmla="*/ 0 w 2824162"/>
                <a:gd name="connsiteY0" fmla="*/ 0 h 2683668"/>
                <a:gd name="connsiteX1" fmla="*/ 266700 w 2824162"/>
                <a:gd name="connsiteY1" fmla="*/ 61912 h 2683668"/>
                <a:gd name="connsiteX2" fmla="*/ 590550 w 2824162"/>
                <a:gd name="connsiteY2" fmla="*/ 123825 h 2683668"/>
                <a:gd name="connsiteX3" fmla="*/ 895350 w 2824162"/>
                <a:gd name="connsiteY3" fmla="*/ 204787 h 2683668"/>
                <a:gd name="connsiteX4" fmla="*/ 1200150 w 2824162"/>
                <a:gd name="connsiteY4" fmla="*/ 280987 h 2683668"/>
                <a:gd name="connsiteX5" fmla="*/ 1538287 w 2824162"/>
                <a:gd name="connsiteY5" fmla="*/ 347662 h 2683668"/>
                <a:gd name="connsiteX6" fmla="*/ 1809750 w 2824162"/>
                <a:gd name="connsiteY6" fmla="*/ 385762 h 2683668"/>
                <a:gd name="connsiteX7" fmla="*/ 2133600 w 2824162"/>
                <a:gd name="connsiteY7" fmla="*/ 400050 h 2683668"/>
                <a:gd name="connsiteX8" fmla="*/ 2371725 w 2824162"/>
                <a:gd name="connsiteY8" fmla="*/ 385762 h 2683668"/>
                <a:gd name="connsiteX9" fmla="*/ 2481262 w 2824162"/>
                <a:gd name="connsiteY9" fmla="*/ 328612 h 2683668"/>
                <a:gd name="connsiteX10" fmla="*/ 2628900 w 2824162"/>
                <a:gd name="connsiteY10" fmla="*/ 147637 h 2683668"/>
                <a:gd name="connsiteX11" fmla="*/ 2662237 w 2824162"/>
                <a:gd name="connsiteY11" fmla="*/ 366712 h 2683668"/>
                <a:gd name="connsiteX12" fmla="*/ 2719387 w 2824162"/>
                <a:gd name="connsiteY12" fmla="*/ 733425 h 2683668"/>
                <a:gd name="connsiteX13" fmla="*/ 2776537 w 2824162"/>
                <a:gd name="connsiteY13" fmla="*/ 1081087 h 2683668"/>
                <a:gd name="connsiteX14" fmla="*/ 2805112 w 2824162"/>
                <a:gd name="connsiteY14" fmla="*/ 1271587 h 2683668"/>
                <a:gd name="connsiteX15" fmla="*/ 2824162 w 2824162"/>
                <a:gd name="connsiteY15" fmla="*/ 1528762 h 2683668"/>
                <a:gd name="connsiteX16" fmla="*/ 2809875 w 2824162"/>
                <a:gd name="connsiteY16" fmla="*/ 1862137 h 2683668"/>
                <a:gd name="connsiteX17" fmla="*/ 2795587 w 2824162"/>
                <a:gd name="connsiteY17" fmla="*/ 2181225 h 2683668"/>
                <a:gd name="connsiteX18" fmla="*/ 2781300 w 2824162"/>
                <a:gd name="connsiteY18" fmla="*/ 2476500 h 2683668"/>
                <a:gd name="connsiteX19" fmla="*/ 2671762 w 2824162"/>
                <a:gd name="connsiteY19" fmla="*/ 2566987 h 2683668"/>
                <a:gd name="connsiteX20" fmla="*/ 2552700 w 2824162"/>
                <a:gd name="connsiteY20" fmla="*/ 2631280 h 2683668"/>
                <a:gd name="connsiteX21" fmla="*/ 2457450 w 2824162"/>
                <a:gd name="connsiteY21" fmla="*/ 2657475 h 2683668"/>
                <a:gd name="connsiteX22" fmla="*/ 2378868 w 2824162"/>
                <a:gd name="connsiteY22" fmla="*/ 2683668 h 2683668"/>
                <a:gd name="connsiteX23" fmla="*/ 2295525 w 2824162"/>
                <a:gd name="connsiteY23" fmla="*/ 2676525 h 2683668"/>
                <a:gd name="connsiteX24" fmla="*/ 2114550 w 2824162"/>
                <a:gd name="connsiteY24" fmla="*/ 2671762 h 2683668"/>
                <a:gd name="connsiteX25" fmla="*/ 1966912 w 2824162"/>
                <a:gd name="connsiteY25" fmla="*/ 2643187 h 2683668"/>
                <a:gd name="connsiteX26" fmla="*/ 1824037 w 2824162"/>
                <a:gd name="connsiteY26" fmla="*/ 2578894 h 2683668"/>
                <a:gd name="connsiteX27" fmla="*/ 1666875 w 2824162"/>
                <a:gd name="connsiteY27" fmla="*/ 2471737 h 2683668"/>
                <a:gd name="connsiteX28" fmla="*/ 1524000 w 2824162"/>
                <a:gd name="connsiteY28" fmla="*/ 2381250 h 2683668"/>
                <a:gd name="connsiteX29" fmla="*/ 1347787 w 2824162"/>
                <a:gd name="connsiteY29" fmla="*/ 2219325 h 2683668"/>
                <a:gd name="connsiteX30" fmla="*/ 1202531 w 2824162"/>
                <a:gd name="connsiteY30" fmla="*/ 2064544 h 2683668"/>
                <a:gd name="connsiteX31" fmla="*/ 1076325 w 2824162"/>
                <a:gd name="connsiteY31" fmla="*/ 1900237 h 2683668"/>
                <a:gd name="connsiteX32" fmla="*/ 938212 w 2824162"/>
                <a:gd name="connsiteY32" fmla="*/ 1728787 h 2683668"/>
                <a:gd name="connsiteX33" fmla="*/ 776287 w 2824162"/>
                <a:gd name="connsiteY33" fmla="*/ 1557337 h 2683668"/>
                <a:gd name="connsiteX34" fmla="*/ 695325 w 2824162"/>
                <a:gd name="connsiteY34" fmla="*/ 1476375 h 2683668"/>
                <a:gd name="connsiteX35" fmla="*/ 576262 w 2824162"/>
                <a:gd name="connsiteY35" fmla="*/ 1404937 h 2683668"/>
                <a:gd name="connsiteX36" fmla="*/ 323850 w 2824162"/>
                <a:gd name="connsiteY36" fmla="*/ 1281112 h 2683668"/>
                <a:gd name="connsiteX37" fmla="*/ 190500 w 2824162"/>
                <a:gd name="connsiteY37" fmla="*/ 1223962 h 2683668"/>
                <a:gd name="connsiteX38" fmla="*/ 123825 w 2824162"/>
                <a:gd name="connsiteY38" fmla="*/ 738187 h 2683668"/>
                <a:gd name="connsiteX39" fmla="*/ 57150 w 2824162"/>
                <a:gd name="connsiteY39" fmla="*/ 304800 h 2683668"/>
                <a:gd name="connsiteX40" fmla="*/ 0 w 2824162"/>
                <a:gd name="connsiteY40" fmla="*/ 0 h 2683668"/>
                <a:gd name="connsiteX0" fmla="*/ 0 w 2826544"/>
                <a:gd name="connsiteY0" fmla="*/ 0 h 2683668"/>
                <a:gd name="connsiteX1" fmla="*/ 266700 w 2826544"/>
                <a:gd name="connsiteY1" fmla="*/ 61912 h 2683668"/>
                <a:gd name="connsiteX2" fmla="*/ 590550 w 2826544"/>
                <a:gd name="connsiteY2" fmla="*/ 123825 h 2683668"/>
                <a:gd name="connsiteX3" fmla="*/ 895350 w 2826544"/>
                <a:gd name="connsiteY3" fmla="*/ 204787 h 2683668"/>
                <a:gd name="connsiteX4" fmla="*/ 1200150 w 2826544"/>
                <a:gd name="connsiteY4" fmla="*/ 280987 h 2683668"/>
                <a:gd name="connsiteX5" fmla="*/ 1538287 w 2826544"/>
                <a:gd name="connsiteY5" fmla="*/ 347662 h 2683668"/>
                <a:gd name="connsiteX6" fmla="*/ 1809750 w 2826544"/>
                <a:gd name="connsiteY6" fmla="*/ 385762 h 2683668"/>
                <a:gd name="connsiteX7" fmla="*/ 2133600 w 2826544"/>
                <a:gd name="connsiteY7" fmla="*/ 400050 h 2683668"/>
                <a:gd name="connsiteX8" fmla="*/ 2371725 w 2826544"/>
                <a:gd name="connsiteY8" fmla="*/ 385762 h 2683668"/>
                <a:gd name="connsiteX9" fmla="*/ 2481262 w 2826544"/>
                <a:gd name="connsiteY9" fmla="*/ 328612 h 2683668"/>
                <a:gd name="connsiteX10" fmla="*/ 2628900 w 2826544"/>
                <a:gd name="connsiteY10" fmla="*/ 147637 h 2683668"/>
                <a:gd name="connsiteX11" fmla="*/ 2662237 w 2826544"/>
                <a:gd name="connsiteY11" fmla="*/ 366712 h 2683668"/>
                <a:gd name="connsiteX12" fmla="*/ 2719387 w 2826544"/>
                <a:gd name="connsiteY12" fmla="*/ 733425 h 2683668"/>
                <a:gd name="connsiteX13" fmla="*/ 2776537 w 2826544"/>
                <a:gd name="connsiteY13" fmla="*/ 1081087 h 2683668"/>
                <a:gd name="connsiteX14" fmla="*/ 2805112 w 2826544"/>
                <a:gd name="connsiteY14" fmla="*/ 1271587 h 2683668"/>
                <a:gd name="connsiteX15" fmla="*/ 2824162 w 2826544"/>
                <a:gd name="connsiteY15" fmla="*/ 1528762 h 2683668"/>
                <a:gd name="connsiteX16" fmla="*/ 2826544 w 2826544"/>
                <a:gd name="connsiteY16" fmla="*/ 1852612 h 2683668"/>
                <a:gd name="connsiteX17" fmla="*/ 2795587 w 2826544"/>
                <a:gd name="connsiteY17" fmla="*/ 2181225 h 2683668"/>
                <a:gd name="connsiteX18" fmla="*/ 2781300 w 2826544"/>
                <a:gd name="connsiteY18" fmla="*/ 2476500 h 2683668"/>
                <a:gd name="connsiteX19" fmla="*/ 2671762 w 2826544"/>
                <a:gd name="connsiteY19" fmla="*/ 2566987 h 2683668"/>
                <a:gd name="connsiteX20" fmla="*/ 2552700 w 2826544"/>
                <a:gd name="connsiteY20" fmla="*/ 2631280 h 2683668"/>
                <a:gd name="connsiteX21" fmla="*/ 2457450 w 2826544"/>
                <a:gd name="connsiteY21" fmla="*/ 2657475 h 2683668"/>
                <a:gd name="connsiteX22" fmla="*/ 2378868 w 2826544"/>
                <a:gd name="connsiteY22" fmla="*/ 2683668 h 2683668"/>
                <a:gd name="connsiteX23" fmla="*/ 2295525 w 2826544"/>
                <a:gd name="connsiteY23" fmla="*/ 2676525 h 2683668"/>
                <a:gd name="connsiteX24" fmla="*/ 2114550 w 2826544"/>
                <a:gd name="connsiteY24" fmla="*/ 2671762 h 2683668"/>
                <a:gd name="connsiteX25" fmla="*/ 1966912 w 2826544"/>
                <a:gd name="connsiteY25" fmla="*/ 2643187 h 2683668"/>
                <a:gd name="connsiteX26" fmla="*/ 1824037 w 2826544"/>
                <a:gd name="connsiteY26" fmla="*/ 2578894 h 2683668"/>
                <a:gd name="connsiteX27" fmla="*/ 1666875 w 2826544"/>
                <a:gd name="connsiteY27" fmla="*/ 2471737 h 2683668"/>
                <a:gd name="connsiteX28" fmla="*/ 1524000 w 2826544"/>
                <a:gd name="connsiteY28" fmla="*/ 2381250 h 2683668"/>
                <a:gd name="connsiteX29" fmla="*/ 1347787 w 2826544"/>
                <a:gd name="connsiteY29" fmla="*/ 2219325 h 2683668"/>
                <a:gd name="connsiteX30" fmla="*/ 1202531 w 2826544"/>
                <a:gd name="connsiteY30" fmla="*/ 2064544 h 2683668"/>
                <a:gd name="connsiteX31" fmla="*/ 1076325 w 2826544"/>
                <a:gd name="connsiteY31" fmla="*/ 1900237 h 2683668"/>
                <a:gd name="connsiteX32" fmla="*/ 938212 w 2826544"/>
                <a:gd name="connsiteY32" fmla="*/ 1728787 h 2683668"/>
                <a:gd name="connsiteX33" fmla="*/ 776287 w 2826544"/>
                <a:gd name="connsiteY33" fmla="*/ 1557337 h 2683668"/>
                <a:gd name="connsiteX34" fmla="*/ 695325 w 2826544"/>
                <a:gd name="connsiteY34" fmla="*/ 1476375 h 2683668"/>
                <a:gd name="connsiteX35" fmla="*/ 576262 w 2826544"/>
                <a:gd name="connsiteY35" fmla="*/ 1404937 h 2683668"/>
                <a:gd name="connsiteX36" fmla="*/ 323850 w 2826544"/>
                <a:gd name="connsiteY36" fmla="*/ 1281112 h 2683668"/>
                <a:gd name="connsiteX37" fmla="*/ 190500 w 2826544"/>
                <a:gd name="connsiteY37" fmla="*/ 1223962 h 2683668"/>
                <a:gd name="connsiteX38" fmla="*/ 123825 w 2826544"/>
                <a:gd name="connsiteY38" fmla="*/ 738187 h 2683668"/>
                <a:gd name="connsiteX39" fmla="*/ 57150 w 2826544"/>
                <a:gd name="connsiteY39" fmla="*/ 304800 h 2683668"/>
                <a:gd name="connsiteX40" fmla="*/ 0 w 2826544"/>
                <a:gd name="connsiteY40" fmla="*/ 0 h 2683668"/>
                <a:gd name="connsiteX0" fmla="*/ 0 w 2826544"/>
                <a:gd name="connsiteY0" fmla="*/ 0 h 2683668"/>
                <a:gd name="connsiteX1" fmla="*/ 266700 w 2826544"/>
                <a:gd name="connsiteY1" fmla="*/ 61912 h 2683668"/>
                <a:gd name="connsiteX2" fmla="*/ 590550 w 2826544"/>
                <a:gd name="connsiteY2" fmla="*/ 123825 h 2683668"/>
                <a:gd name="connsiteX3" fmla="*/ 895350 w 2826544"/>
                <a:gd name="connsiteY3" fmla="*/ 204787 h 2683668"/>
                <a:gd name="connsiteX4" fmla="*/ 1200150 w 2826544"/>
                <a:gd name="connsiteY4" fmla="*/ 280987 h 2683668"/>
                <a:gd name="connsiteX5" fmla="*/ 1538287 w 2826544"/>
                <a:gd name="connsiteY5" fmla="*/ 347662 h 2683668"/>
                <a:gd name="connsiteX6" fmla="*/ 1809750 w 2826544"/>
                <a:gd name="connsiteY6" fmla="*/ 385762 h 2683668"/>
                <a:gd name="connsiteX7" fmla="*/ 2133600 w 2826544"/>
                <a:gd name="connsiteY7" fmla="*/ 400050 h 2683668"/>
                <a:gd name="connsiteX8" fmla="*/ 2371725 w 2826544"/>
                <a:gd name="connsiteY8" fmla="*/ 385762 h 2683668"/>
                <a:gd name="connsiteX9" fmla="*/ 2481262 w 2826544"/>
                <a:gd name="connsiteY9" fmla="*/ 328612 h 2683668"/>
                <a:gd name="connsiteX10" fmla="*/ 2628900 w 2826544"/>
                <a:gd name="connsiteY10" fmla="*/ 147637 h 2683668"/>
                <a:gd name="connsiteX11" fmla="*/ 2662237 w 2826544"/>
                <a:gd name="connsiteY11" fmla="*/ 366712 h 2683668"/>
                <a:gd name="connsiteX12" fmla="*/ 2719387 w 2826544"/>
                <a:gd name="connsiteY12" fmla="*/ 733425 h 2683668"/>
                <a:gd name="connsiteX13" fmla="*/ 2776537 w 2826544"/>
                <a:gd name="connsiteY13" fmla="*/ 1081087 h 2683668"/>
                <a:gd name="connsiteX14" fmla="*/ 2812256 w 2826544"/>
                <a:gd name="connsiteY14" fmla="*/ 1295400 h 2683668"/>
                <a:gd name="connsiteX15" fmla="*/ 2824162 w 2826544"/>
                <a:gd name="connsiteY15" fmla="*/ 1528762 h 2683668"/>
                <a:gd name="connsiteX16" fmla="*/ 2826544 w 2826544"/>
                <a:gd name="connsiteY16" fmla="*/ 1852612 h 2683668"/>
                <a:gd name="connsiteX17" fmla="*/ 2795587 w 2826544"/>
                <a:gd name="connsiteY17" fmla="*/ 2181225 h 2683668"/>
                <a:gd name="connsiteX18" fmla="*/ 2781300 w 2826544"/>
                <a:gd name="connsiteY18" fmla="*/ 2476500 h 2683668"/>
                <a:gd name="connsiteX19" fmla="*/ 2671762 w 2826544"/>
                <a:gd name="connsiteY19" fmla="*/ 2566987 h 2683668"/>
                <a:gd name="connsiteX20" fmla="*/ 2552700 w 2826544"/>
                <a:gd name="connsiteY20" fmla="*/ 2631280 h 2683668"/>
                <a:gd name="connsiteX21" fmla="*/ 2457450 w 2826544"/>
                <a:gd name="connsiteY21" fmla="*/ 2657475 h 2683668"/>
                <a:gd name="connsiteX22" fmla="*/ 2378868 w 2826544"/>
                <a:gd name="connsiteY22" fmla="*/ 2683668 h 2683668"/>
                <a:gd name="connsiteX23" fmla="*/ 2295525 w 2826544"/>
                <a:gd name="connsiteY23" fmla="*/ 2676525 h 2683668"/>
                <a:gd name="connsiteX24" fmla="*/ 2114550 w 2826544"/>
                <a:gd name="connsiteY24" fmla="*/ 2671762 h 2683668"/>
                <a:gd name="connsiteX25" fmla="*/ 1966912 w 2826544"/>
                <a:gd name="connsiteY25" fmla="*/ 2643187 h 2683668"/>
                <a:gd name="connsiteX26" fmla="*/ 1824037 w 2826544"/>
                <a:gd name="connsiteY26" fmla="*/ 2578894 h 2683668"/>
                <a:gd name="connsiteX27" fmla="*/ 1666875 w 2826544"/>
                <a:gd name="connsiteY27" fmla="*/ 2471737 h 2683668"/>
                <a:gd name="connsiteX28" fmla="*/ 1524000 w 2826544"/>
                <a:gd name="connsiteY28" fmla="*/ 2381250 h 2683668"/>
                <a:gd name="connsiteX29" fmla="*/ 1347787 w 2826544"/>
                <a:gd name="connsiteY29" fmla="*/ 2219325 h 2683668"/>
                <a:gd name="connsiteX30" fmla="*/ 1202531 w 2826544"/>
                <a:gd name="connsiteY30" fmla="*/ 2064544 h 2683668"/>
                <a:gd name="connsiteX31" fmla="*/ 1076325 w 2826544"/>
                <a:gd name="connsiteY31" fmla="*/ 1900237 h 2683668"/>
                <a:gd name="connsiteX32" fmla="*/ 938212 w 2826544"/>
                <a:gd name="connsiteY32" fmla="*/ 1728787 h 2683668"/>
                <a:gd name="connsiteX33" fmla="*/ 776287 w 2826544"/>
                <a:gd name="connsiteY33" fmla="*/ 1557337 h 2683668"/>
                <a:gd name="connsiteX34" fmla="*/ 695325 w 2826544"/>
                <a:gd name="connsiteY34" fmla="*/ 1476375 h 2683668"/>
                <a:gd name="connsiteX35" fmla="*/ 576262 w 2826544"/>
                <a:gd name="connsiteY35" fmla="*/ 1404937 h 2683668"/>
                <a:gd name="connsiteX36" fmla="*/ 323850 w 2826544"/>
                <a:gd name="connsiteY36" fmla="*/ 1281112 h 2683668"/>
                <a:gd name="connsiteX37" fmla="*/ 190500 w 2826544"/>
                <a:gd name="connsiteY37" fmla="*/ 1223962 h 2683668"/>
                <a:gd name="connsiteX38" fmla="*/ 123825 w 2826544"/>
                <a:gd name="connsiteY38" fmla="*/ 738187 h 2683668"/>
                <a:gd name="connsiteX39" fmla="*/ 57150 w 2826544"/>
                <a:gd name="connsiteY39" fmla="*/ 304800 h 2683668"/>
                <a:gd name="connsiteX40" fmla="*/ 0 w 2826544"/>
                <a:gd name="connsiteY40" fmla="*/ 0 h 2683668"/>
                <a:gd name="connsiteX0" fmla="*/ 0 w 2826544"/>
                <a:gd name="connsiteY0" fmla="*/ 0 h 2683668"/>
                <a:gd name="connsiteX1" fmla="*/ 266700 w 2826544"/>
                <a:gd name="connsiteY1" fmla="*/ 61912 h 2683668"/>
                <a:gd name="connsiteX2" fmla="*/ 590550 w 2826544"/>
                <a:gd name="connsiteY2" fmla="*/ 123825 h 2683668"/>
                <a:gd name="connsiteX3" fmla="*/ 895350 w 2826544"/>
                <a:gd name="connsiteY3" fmla="*/ 204787 h 2683668"/>
                <a:gd name="connsiteX4" fmla="*/ 1200150 w 2826544"/>
                <a:gd name="connsiteY4" fmla="*/ 280987 h 2683668"/>
                <a:gd name="connsiteX5" fmla="*/ 1538287 w 2826544"/>
                <a:gd name="connsiteY5" fmla="*/ 347662 h 2683668"/>
                <a:gd name="connsiteX6" fmla="*/ 1809750 w 2826544"/>
                <a:gd name="connsiteY6" fmla="*/ 385762 h 2683668"/>
                <a:gd name="connsiteX7" fmla="*/ 2133600 w 2826544"/>
                <a:gd name="connsiteY7" fmla="*/ 400050 h 2683668"/>
                <a:gd name="connsiteX8" fmla="*/ 2371725 w 2826544"/>
                <a:gd name="connsiteY8" fmla="*/ 385762 h 2683668"/>
                <a:gd name="connsiteX9" fmla="*/ 2481262 w 2826544"/>
                <a:gd name="connsiteY9" fmla="*/ 328612 h 2683668"/>
                <a:gd name="connsiteX10" fmla="*/ 2628900 w 2826544"/>
                <a:gd name="connsiteY10" fmla="*/ 147637 h 2683668"/>
                <a:gd name="connsiteX11" fmla="*/ 2662237 w 2826544"/>
                <a:gd name="connsiteY11" fmla="*/ 366712 h 2683668"/>
                <a:gd name="connsiteX12" fmla="*/ 2719387 w 2826544"/>
                <a:gd name="connsiteY12" fmla="*/ 733425 h 2683668"/>
                <a:gd name="connsiteX13" fmla="*/ 2776537 w 2826544"/>
                <a:gd name="connsiteY13" fmla="*/ 1081087 h 2683668"/>
                <a:gd name="connsiteX14" fmla="*/ 2812256 w 2826544"/>
                <a:gd name="connsiteY14" fmla="*/ 1295400 h 2683668"/>
                <a:gd name="connsiteX15" fmla="*/ 2824162 w 2826544"/>
                <a:gd name="connsiteY15" fmla="*/ 1528762 h 2683668"/>
                <a:gd name="connsiteX16" fmla="*/ 2826544 w 2826544"/>
                <a:gd name="connsiteY16" fmla="*/ 1852612 h 2683668"/>
                <a:gd name="connsiteX17" fmla="*/ 2795587 w 2826544"/>
                <a:gd name="connsiteY17" fmla="*/ 2181225 h 2683668"/>
                <a:gd name="connsiteX18" fmla="*/ 2781300 w 2826544"/>
                <a:gd name="connsiteY18" fmla="*/ 2476500 h 2683668"/>
                <a:gd name="connsiteX19" fmla="*/ 2671762 w 2826544"/>
                <a:gd name="connsiteY19" fmla="*/ 2566987 h 2683668"/>
                <a:gd name="connsiteX20" fmla="*/ 2552700 w 2826544"/>
                <a:gd name="connsiteY20" fmla="*/ 2631280 h 2683668"/>
                <a:gd name="connsiteX21" fmla="*/ 2457450 w 2826544"/>
                <a:gd name="connsiteY21" fmla="*/ 2657475 h 2683668"/>
                <a:gd name="connsiteX22" fmla="*/ 2378868 w 2826544"/>
                <a:gd name="connsiteY22" fmla="*/ 2683668 h 2683668"/>
                <a:gd name="connsiteX23" fmla="*/ 2283619 w 2826544"/>
                <a:gd name="connsiteY23" fmla="*/ 2676525 h 2683668"/>
                <a:gd name="connsiteX24" fmla="*/ 2114550 w 2826544"/>
                <a:gd name="connsiteY24" fmla="*/ 2671762 h 2683668"/>
                <a:gd name="connsiteX25" fmla="*/ 1966912 w 2826544"/>
                <a:gd name="connsiteY25" fmla="*/ 2643187 h 2683668"/>
                <a:gd name="connsiteX26" fmla="*/ 1824037 w 2826544"/>
                <a:gd name="connsiteY26" fmla="*/ 2578894 h 2683668"/>
                <a:gd name="connsiteX27" fmla="*/ 1666875 w 2826544"/>
                <a:gd name="connsiteY27" fmla="*/ 2471737 h 2683668"/>
                <a:gd name="connsiteX28" fmla="*/ 1524000 w 2826544"/>
                <a:gd name="connsiteY28" fmla="*/ 2381250 h 2683668"/>
                <a:gd name="connsiteX29" fmla="*/ 1347787 w 2826544"/>
                <a:gd name="connsiteY29" fmla="*/ 2219325 h 2683668"/>
                <a:gd name="connsiteX30" fmla="*/ 1202531 w 2826544"/>
                <a:gd name="connsiteY30" fmla="*/ 2064544 h 2683668"/>
                <a:gd name="connsiteX31" fmla="*/ 1076325 w 2826544"/>
                <a:gd name="connsiteY31" fmla="*/ 1900237 h 2683668"/>
                <a:gd name="connsiteX32" fmla="*/ 938212 w 2826544"/>
                <a:gd name="connsiteY32" fmla="*/ 1728787 h 2683668"/>
                <a:gd name="connsiteX33" fmla="*/ 776287 w 2826544"/>
                <a:gd name="connsiteY33" fmla="*/ 1557337 h 2683668"/>
                <a:gd name="connsiteX34" fmla="*/ 695325 w 2826544"/>
                <a:gd name="connsiteY34" fmla="*/ 1476375 h 2683668"/>
                <a:gd name="connsiteX35" fmla="*/ 576262 w 2826544"/>
                <a:gd name="connsiteY35" fmla="*/ 1404937 h 2683668"/>
                <a:gd name="connsiteX36" fmla="*/ 323850 w 2826544"/>
                <a:gd name="connsiteY36" fmla="*/ 1281112 h 2683668"/>
                <a:gd name="connsiteX37" fmla="*/ 190500 w 2826544"/>
                <a:gd name="connsiteY37" fmla="*/ 1223962 h 2683668"/>
                <a:gd name="connsiteX38" fmla="*/ 123825 w 2826544"/>
                <a:gd name="connsiteY38" fmla="*/ 738187 h 2683668"/>
                <a:gd name="connsiteX39" fmla="*/ 57150 w 2826544"/>
                <a:gd name="connsiteY39" fmla="*/ 304800 h 2683668"/>
                <a:gd name="connsiteX40" fmla="*/ 0 w 2826544"/>
                <a:gd name="connsiteY40" fmla="*/ 0 h 2683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2826544" h="2683668">
                  <a:moveTo>
                    <a:pt x="0" y="0"/>
                  </a:moveTo>
                  <a:lnTo>
                    <a:pt x="266700" y="61912"/>
                  </a:lnTo>
                  <a:lnTo>
                    <a:pt x="590550" y="123825"/>
                  </a:lnTo>
                  <a:lnTo>
                    <a:pt x="895350" y="204787"/>
                  </a:lnTo>
                  <a:lnTo>
                    <a:pt x="1200150" y="280987"/>
                  </a:lnTo>
                  <a:lnTo>
                    <a:pt x="1538287" y="347662"/>
                  </a:lnTo>
                  <a:lnTo>
                    <a:pt x="1809750" y="385762"/>
                  </a:lnTo>
                  <a:lnTo>
                    <a:pt x="2133600" y="400050"/>
                  </a:lnTo>
                  <a:lnTo>
                    <a:pt x="2371725" y="385762"/>
                  </a:lnTo>
                  <a:lnTo>
                    <a:pt x="2481262" y="328612"/>
                  </a:lnTo>
                  <a:lnTo>
                    <a:pt x="2628900" y="147637"/>
                  </a:lnTo>
                  <a:lnTo>
                    <a:pt x="2662237" y="366712"/>
                  </a:lnTo>
                  <a:lnTo>
                    <a:pt x="2719387" y="733425"/>
                  </a:lnTo>
                  <a:lnTo>
                    <a:pt x="2776537" y="1081087"/>
                  </a:lnTo>
                  <a:lnTo>
                    <a:pt x="2812256" y="1295400"/>
                  </a:lnTo>
                  <a:lnTo>
                    <a:pt x="2824162" y="1528762"/>
                  </a:lnTo>
                  <a:lnTo>
                    <a:pt x="2826544" y="1852612"/>
                  </a:lnTo>
                  <a:lnTo>
                    <a:pt x="2795587" y="2181225"/>
                  </a:lnTo>
                  <a:lnTo>
                    <a:pt x="2781300" y="2476500"/>
                  </a:lnTo>
                  <a:lnTo>
                    <a:pt x="2671762" y="2566987"/>
                  </a:lnTo>
                  <a:cubicBezTo>
                    <a:pt x="2636043" y="2582862"/>
                    <a:pt x="2588419" y="2615405"/>
                    <a:pt x="2552700" y="2631280"/>
                  </a:cubicBezTo>
                  <a:lnTo>
                    <a:pt x="2457450" y="2657475"/>
                  </a:lnTo>
                  <a:cubicBezTo>
                    <a:pt x="2433637" y="2659062"/>
                    <a:pt x="2402681" y="2682081"/>
                    <a:pt x="2378868" y="2683668"/>
                  </a:cubicBezTo>
                  <a:lnTo>
                    <a:pt x="2283619" y="2676525"/>
                  </a:lnTo>
                  <a:lnTo>
                    <a:pt x="2114550" y="2671762"/>
                  </a:lnTo>
                  <a:cubicBezTo>
                    <a:pt x="2071687" y="2659062"/>
                    <a:pt x="2009775" y="2655887"/>
                    <a:pt x="1966912" y="2643187"/>
                  </a:cubicBezTo>
                  <a:lnTo>
                    <a:pt x="1824037" y="2578894"/>
                  </a:lnTo>
                  <a:lnTo>
                    <a:pt x="1666875" y="2471737"/>
                  </a:lnTo>
                  <a:lnTo>
                    <a:pt x="1524000" y="2381250"/>
                  </a:lnTo>
                  <a:lnTo>
                    <a:pt x="1347787" y="2219325"/>
                  </a:lnTo>
                  <a:lnTo>
                    <a:pt x="1202531" y="2064544"/>
                  </a:lnTo>
                  <a:lnTo>
                    <a:pt x="1076325" y="1900237"/>
                  </a:lnTo>
                  <a:lnTo>
                    <a:pt x="938212" y="1728787"/>
                  </a:lnTo>
                  <a:lnTo>
                    <a:pt x="776287" y="1557337"/>
                  </a:lnTo>
                  <a:lnTo>
                    <a:pt x="695325" y="1476375"/>
                  </a:lnTo>
                  <a:lnTo>
                    <a:pt x="576262" y="1404937"/>
                  </a:lnTo>
                  <a:lnTo>
                    <a:pt x="323850" y="1281112"/>
                  </a:lnTo>
                  <a:lnTo>
                    <a:pt x="190500" y="1223962"/>
                  </a:lnTo>
                  <a:lnTo>
                    <a:pt x="123825" y="738187"/>
                  </a:lnTo>
                  <a:lnTo>
                    <a:pt x="57150" y="304800"/>
                  </a:lnTo>
                  <a:lnTo>
                    <a:pt x="0" y="0"/>
                  </a:lnTo>
                  <a:close/>
                </a:path>
              </a:pathLst>
            </a:custGeom>
            <a:solidFill>
              <a:srgbClr val="F79646">
                <a:lumMod val="75000"/>
                <a:alpha val="40000"/>
              </a:srgbClr>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158" name="Freeform 157"/>
            <p:cNvSpPr/>
            <p:nvPr/>
          </p:nvSpPr>
          <p:spPr>
            <a:xfrm>
              <a:off x="7448550" y="1033463"/>
              <a:ext cx="1052513" cy="2600325"/>
            </a:xfrm>
            <a:custGeom>
              <a:avLst/>
              <a:gdLst>
                <a:gd name="connsiteX0" fmla="*/ 909638 w 1057275"/>
                <a:gd name="connsiteY0" fmla="*/ 0 h 2600325"/>
                <a:gd name="connsiteX1" fmla="*/ 928688 w 1057275"/>
                <a:gd name="connsiteY1" fmla="*/ 304800 h 2600325"/>
                <a:gd name="connsiteX2" fmla="*/ 962025 w 1057275"/>
                <a:gd name="connsiteY2" fmla="*/ 666750 h 2600325"/>
                <a:gd name="connsiteX3" fmla="*/ 981075 w 1057275"/>
                <a:gd name="connsiteY3" fmla="*/ 1000125 h 2600325"/>
                <a:gd name="connsiteX4" fmla="*/ 985838 w 1057275"/>
                <a:gd name="connsiteY4" fmla="*/ 1252537 h 2600325"/>
                <a:gd name="connsiteX5" fmla="*/ 1019175 w 1057275"/>
                <a:gd name="connsiteY5" fmla="*/ 1552575 h 2600325"/>
                <a:gd name="connsiteX6" fmla="*/ 1057275 w 1057275"/>
                <a:gd name="connsiteY6" fmla="*/ 1876425 h 2600325"/>
                <a:gd name="connsiteX7" fmla="*/ 1052513 w 1057275"/>
                <a:gd name="connsiteY7" fmla="*/ 1947862 h 2600325"/>
                <a:gd name="connsiteX8" fmla="*/ 895350 w 1057275"/>
                <a:gd name="connsiteY8" fmla="*/ 2114550 h 2600325"/>
                <a:gd name="connsiteX9" fmla="*/ 742950 w 1057275"/>
                <a:gd name="connsiteY9" fmla="*/ 2205037 h 2600325"/>
                <a:gd name="connsiteX10" fmla="*/ 557213 w 1057275"/>
                <a:gd name="connsiteY10" fmla="*/ 2319337 h 2600325"/>
                <a:gd name="connsiteX11" fmla="*/ 395288 w 1057275"/>
                <a:gd name="connsiteY11" fmla="*/ 2386012 h 2600325"/>
                <a:gd name="connsiteX12" fmla="*/ 238125 w 1057275"/>
                <a:gd name="connsiteY12" fmla="*/ 2600325 h 2600325"/>
                <a:gd name="connsiteX13" fmla="*/ 204788 w 1057275"/>
                <a:gd name="connsiteY13" fmla="*/ 2376487 h 2600325"/>
                <a:gd name="connsiteX14" fmla="*/ 195263 w 1057275"/>
                <a:gd name="connsiteY14" fmla="*/ 2133600 h 2600325"/>
                <a:gd name="connsiteX15" fmla="*/ 161925 w 1057275"/>
                <a:gd name="connsiteY15" fmla="*/ 1919287 h 2600325"/>
                <a:gd name="connsiteX16" fmla="*/ 104775 w 1057275"/>
                <a:gd name="connsiteY16" fmla="*/ 1614487 h 2600325"/>
                <a:gd name="connsiteX17" fmla="*/ 61913 w 1057275"/>
                <a:gd name="connsiteY17" fmla="*/ 1395412 h 2600325"/>
                <a:gd name="connsiteX18" fmla="*/ 28575 w 1057275"/>
                <a:gd name="connsiteY18" fmla="*/ 1123950 h 2600325"/>
                <a:gd name="connsiteX19" fmla="*/ 4763 w 1057275"/>
                <a:gd name="connsiteY19" fmla="*/ 947737 h 2600325"/>
                <a:gd name="connsiteX20" fmla="*/ 0 w 1057275"/>
                <a:gd name="connsiteY20" fmla="*/ 695325 h 2600325"/>
                <a:gd name="connsiteX21" fmla="*/ 0 w 1057275"/>
                <a:gd name="connsiteY21" fmla="*/ 457200 h 2600325"/>
                <a:gd name="connsiteX22" fmla="*/ 19050 w 1057275"/>
                <a:gd name="connsiteY22" fmla="*/ 352425 h 2600325"/>
                <a:gd name="connsiteX23" fmla="*/ 333375 w 1057275"/>
                <a:gd name="connsiteY23" fmla="*/ 295275 h 2600325"/>
                <a:gd name="connsiteX24" fmla="*/ 576263 w 1057275"/>
                <a:gd name="connsiteY24" fmla="*/ 238125 h 2600325"/>
                <a:gd name="connsiteX25" fmla="*/ 728663 w 1057275"/>
                <a:gd name="connsiteY25" fmla="*/ 180975 h 2600325"/>
                <a:gd name="connsiteX26" fmla="*/ 833438 w 1057275"/>
                <a:gd name="connsiteY26" fmla="*/ 114300 h 2600325"/>
                <a:gd name="connsiteX27" fmla="*/ 909638 w 1057275"/>
                <a:gd name="connsiteY27" fmla="*/ 0 h 2600325"/>
                <a:gd name="connsiteX0" fmla="*/ 909638 w 1057275"/>
                <a:gd name="connsiteY0" fmla="*/ 0 h 2600325"/>
                <a:gd name="connsiteX1" fmla="*/ 928688 w 1057275"/>
                <a:gd name="connsiteY1" fmla="*/ 304800 h 2600325"/>
                <a:gd name="connsiteX2" fmla="*/ 962025 w 1057275"/>
                <a:gd name="connsiteY2" fmla="*/ 666750 h 2600325"/>
                <a:gd name="connsiteX3" fmla="*/ 981075 w 1057275"/>
                <a:gd name="connsiteY3" fmla="*/ 1000125 h 2600325"/>
                <a:gd name="connsiteX4" fmla="*/ 985838 w 1057275"/>
                <a:gd name="connsiteY4" fmla="*/ 1252537 h 2600325"/>
                <a:gd name="connsiteX5" fmla="*/ 1019175 w 1057275"/>
                <a:gd name="connsiteY5" fmla="*/ 1552575 h 2600325"/>
                <a:gd name="connsiteX6" fmla="*/ 1057275 w 1057275"/>
                <a:gd name="connsiteY6" fmla="*/ 1876425 h 2600325"/>
                <a:gd name="connsiteX7" fmla="*/ 1052513 w 1057275"/>
                <a:gd name="connsiteY7" fmla="*/ 1947862 h 2600325"/>
                <a:gd name="connsiteX8" fmla="*/ 895350 w 1057275"/>
                <a:gd name="connsiteY8" fmla="*/ 2114550 h 2600325"/>
                <a:gd name="connsiteX9" fmla="*/ 769144 w 1057275"/>
                <a:gd name="connsiteY9" fmla="*/ 2212181 h 2600325"/>
                <a:gd name="connsiteX10" fmla="*/ 557213 w 1057275"/>
                <a:gd name="connsiteY10" fmla="*/ 2319337 h 2600325"/>
                <a:gd name="connsiteX11" fmla="*/ 395288 w 1057275"/>
                <a:gd name="connsiteY11" fmla="*/ 2386012 h 2600325"/>
                <a:gd name="connsiteX12" fmla="*/ 238125 w 1057275"/>
                <a:gd name="connsiteY12" fmla="*/ 2600325 h 2600325"/>
                <a:gd name="connsiteX13" fmla="*/ 204788 w 1057275"/>
                <a:gd name="connsiteY13" fmla="*/ 2376487 h 2600325"/>
                <a:gd name="connsiteX14" fmla="*/ 195263 w 1057275"/>
                <a:gd name="connsiteY14" fmla="*/ 2133600 h 2600325"/>
                <a:gd name="connsiteX15" fmla="*/ 161925 w 1057275"/>
                <a:gd name="connsiteY15" fmla="*/ 1919287 h 2600325"/>
                <a:gd name="connsiteX16" fmla="*/ 104775 w 1057275"/>
                <a:gd name="connsiteY16" fmla="*/ 1614487 h 2600325"/>
                <a:gd name="connsiteX17" fmla="*/ 61913 w 1057275"/>
                <a:gd name="connsiteY17" fmla="*/ 1395412 h 2600325"/>
                <a:gd name="connsiteX18" fmla="*/ 28575 w 1057275"/>
                <a:gd name="connsiteY18" fmla="*/ 1123950 h 2600325"/>
                <a:gd name="connsiteX19" fmla="*/ 4763 w 1057275"/>
                <a:gd name="connsiteY19" fmla="*/ 947737 h 2600325"/>
                <a:gd name="connsiteX20" fmla="*/ 0 w 1057275"/>
                <a:gd name="connsiteY20" fmla="*/ 695325 h 2600325"/>
                <a:gd name="connsiteX21" fmla="*/ 0 w 1057275"/>
                <a:gd name="connsiteY21" fmla="*/ 457200 h 2600325"/>
                <a:gd name="connsiteX22" fmla="*/ 19050 w 1057275"/>
                <a:gd name="connsiteY22" fmla="*/ 352425 h 2600325"/>
                <a:gd name="connsiteX23" fmla="*/ 333375 w 1057275"/>
                <a:gd name="connsiteY23" fmla="*/ 295275 h 2600325"/>
                <a:gd name="connsiteX24" fmla="*/ 576263 w 1057275"/>
                <a:gd name="connsiteY24" fmla="*/ 238125 h 2600325"/>
                <a:gd name="connsiteX25" fmla="*/ 728663 w 1057275"/>
                <a:gd name="connsiteY25" fmla="*/ 180975 h 2600325"/>
                <a:gd name="connsiteX26" fmla="*/ 833438 w 1057275"/>
                <a:gd name="connsiteY26" fmla="*/ 114300 h 2600325"/>
                <a:gd name="connsiteX27" fmla="*/ 909638 w 1057275"/>
                <a:gd name="connsiteY27" fmla="*/ 0 h 2600325"/>
                <a:gd name="connsiteX0" fmla="*/ 909638 w 1057275"/>
                <a:gd name="connsiteY0" fmla="*/ 0 h 2600325"/>
                <a:gd name="connsiteX1" fmla="*/ 928688 w 1057275"/>
                <a:gd name="connsiteY1" fmla="*/ 304800 h 2600325"/>
                <a:gd name="connsiteX2" fmla="*/ 962025 w 1057275"/>
                <a:gd name="connsiteY2" fmla="*/ 666750 h 2600325"/>
                <a:gd name="connsiteX3" fmla="*/ 981075 w 1057275"/>
                <a:gd name="connsiteY3" fmla="*/ 1000125 h 2600325"/>
                <a:gd name="connsiteX4" fmla="*/ 985838 w 1057275"/>
                <a:gd name="connsiteY4" fmla="*/ 1252537 h 2600325"/>
                <a:gd name="connsiteX5" fmla="*/ 1019175 w 1057275"/>
                <a:gd name="connsiteY5" fmla="*/ 1552575 h 2600325"/>
                <a:gd name="connsiteX6" fmla="*/ 1057275 w 1057275"/>
                <a:gd name="connsiteY6" fmla="*/ 1876425 h 2600325"/>
                <a:gd name="connsiteX7" fmla="*/ 1052513 w 1057275"/>
                <a:gd name="connsiteY7" fmla="*/ 1947862 h 2600325"/>
                <a:gd name="connsiteX8" fmla="*/ 895350 w 1057275"/>
                <a:gd name="connsiteY8" fmla="*/ 2114550 h 2600325"/>
                <a:gd name="connsiteX9" fmla="*/ 769144 w 1057275"/>
                <a:gd name="connsiteY9" fmla="*/ 2212181 h 2600325"/>
                <a:gd name="connsiteX10" fmla="*/ 661988 w 1057275"/>
                <a:gd name="connsiteY10" fmla="*/ 2271712 h 2600325"/>
                <a:gd name="connsiteX11" fmla="*/ 557213 w 1057275"/>
                <a:gd name="connsiteY11" fmla="*/ 2319337 h 2600325"/>
                <a:gd name="connsiteX12" fmla="*/ 395288 w 1057275"/>
                <a:gd name="connsiteY12" fmla="*/ 2386012 h 2600325"/>
                <a:gd name="connsiteX13" fmla="*/ 238125 w 1057275"/>
                <a:gd name="connsiteY13" fmla="*/ 2600325 h 2600325"/>
                <a:gd name="connsiteX14" fmla="*/ 204788 w 1057275"/>
                <a:gd name="connsiteY14" fmla="*/ 2376487 h 2600325"/>
                <a:gd name="connsiteX15" fmla="*/ 195263 w 1057275"/>
                <a:gd name="connsiteY15" fmla="*/ 2133600 h 2600325"/>
                <a:gd name="connsiteX16" fmla="*/ 161925 w 1057275"/>
                <a:gd name="connsiteY16" fmla="*/ 1919287 h 2600325"/>
                <a:gd name="connsiteX17" fmla="*/ 104775 w 1057275"/>
                <a:gd name="connsiteY17" fmla="*/ 1614487 h 2600325"/>
                <a:gd name="connsiteX18" fmla="*/ 61913 w 1057275"/>
                <a:gd name="connsiteY18" fmla="*/ 1395412 h 2600325"/>
                <a:gd name="connsiteX19" fmla="*/ 28575 w 1057275"/>
                <a:gd name="connsiteY19" fmla="*/ 1123950 h 2600325"/>
                <a:gd name="connsiteX20" fmla="*/ 4763 w 1057275"/>
                <a:gd name="connsiteY20" fmla="*/ 947737 h 2600325"/>
                <a:gd name="connsiteX21" fmla="*/ 0 w 1057275"/>
                <a:gd name="connsiteY21" fmla="*/ 695325 h 2600325"/>
                <a:gd name="connsiteX22" fmla="*/ 0 w 1057275"/>
                <a:gd name="connsiteY22" fmla="*/ 457200 h 2600325"/>
                <a:gd name="connsiteX23" fmla="*/ 19050 w 1057275"/>
                <a:gd name="connsiteY23" fmla="*/ 352425 h 2600325"/>
                <a:gd name="connsiteX24" fmla="*/ 333375 w 1057275"/>
                <a:gd name="connsiteY24" fmla="*/ 295275 h 2600325"/>
                <a:gd name="connsiteX25" fmla="*/ 576263 w 1057275"/>
                <a:gd name="connsiteY25" fmla="*/ 238125 h 2600325"/>
                <a:gd name="connsiteX26" fmla="*/ 728663 w 1057275"/>
                <a:gd name="connsiteY26" fmla="*/ 180975 h 2600325"/>
                <a:gd name="connsiteX27" fmla="*/ 833438 w 1057275"/>
                <a:gd name="connsiteY27" fmla="*/ 114300 h 2600325"/>
                <a:gd name="connsiteX28" fmla="*/ 909638 w 1057275"/>
                <a:gd name="connsiteY28" fmla="*/ 0 h 2600325"/>
                <a:gd name="connsiteX0" fmla="*/ 909638 w 1057275"/>
                <a:gd name="connsiteY0" fmla="*/ 0 h 2600325"/>
                <a:gd name="connsiteX1" fmla="*/ 928688 w 1057275"/>
                <a:gd name="connsiteY1" fmla="*/ 304800 h 2600325"/>
                <a:gd name="connsiteX2" fmla="*/ 962025 w 1057275"/>
                <a:gd name="connsiteY2" fmla="*/ 666750 h 2600325"/>
                <a:gd name="connsiteX3" fmla="*/ 981075 w 1057275"/>
                <a:gd name="connsiteY3" fmla="*/ 1000125 h 2600325"/>
                <a:gd name="connsiteX4" fmla="*/ 985838 w 1057275"/>
                <a:gd name="connsiteY4" fmla="*/ 1252537 h 2600325"/>
                <a:gd name="connsiteX5" fmla="*/ 1019175 w 1057275"/>
                <a:gd name="connsiteY5" fmla="*/ 1552575 h 2600325"/>
                <a:gd name="connsiteX6" fmla="*/ 1057275 w 1057275"/>
                <a:gd name="connsiteY6" fmla="*/ 1876425 h 2600325"/>
                <a:gd name="connsiteX7" fmla="*/ 1052513 w 1057275"/>
                <a:gd name="connsiteY7" fmla="*/ 1947862 h 2600325"/>
                <a:gd name="connsiteX8" fmla="*/ 912019 w 1057275"/>
                <a:gd name="connsiteY8" fmla="*/ 2114550 h 2600325"/>
                <a:gd name="connsiteX9" fmla="*/ 769144 w 1057275"/>
                <a:gd name="connsiteY9" fmla="*/ 2212181 h 2600325"/>
                <a:gd name="connsiteX10" fmla="*/ 661988 w 1057275"/>
                <a:gd name="connsiteY10" fmla="*/ 2271712 h 2600325"/>
                <a:gd name="connsiteX11" fmla="*/ 557213 w 1057275"/>
                <a:gd name="connsiteY11" fmla="*/ 2319337 h 2600325"/>
                <a:gd name="connsiteX12" fmla="*/ 395288 w 1057275"/>
                <a:gd name="connsiteY12" fmla="*/ 2386012 h 2600325"/>
                <a:gd name="connsiteX13" fmla="*/ 238125 w 1057275"/>
                <a:gd name="connsiteY13" fmla="*/ 2600325 h 2600325"/>
                <a:gd name="connsiteX14" fmla="*/ 204788 w 1057275"/>
                <a:gd name="connsiteY14" fmla="*/ 2376487 h 2600325"/>
                <a:gd name="connsiteX15" fmla="*/ 195263 w 1057275"/>
                <a:gd name="connsiteY15" fmla="*/ 2133600 h 2600325"/>
                <a:gd name="connsiteX16" fmla="*/ 161925 w 1057275"/>
                <a:gd name="connsiteY16" fmla="*/ 1919287 h 2600325"/>
                <a:gd name="connsiteX17" fmla="*/ 104775 w 1057275"/>
                <a:gd name="connsiteY17" fmla="*/ 1614487 h 2600325"/>
                <a:gd name="connsiteX18" fmla="*/ 61913 w 1057275"/>
                <a:gd name="connsiteY18" fmla="*/ 1395412 h 2600325"/>
                <a:gd name="connsiteX19" fmla="*/ 28575 w 1057275"/>
                <a:gd name="connsiteY19" fmla="*/ 1123950 h 2600325"/>
                <a:gd name="connsiteX20" fmla="*/ 4763 w 1057275"/>
                <a:gd name="connsiteY20" fmla="*/ 947737 h 2600325"/>
                <a:gd name="connsiteX21" fmla="*/ 0 w 1057275"/>
                <a:gd name="connsiteY21" fmla="*/ 695325 h 2600325"/>
                <a:gd name="connsiteX22" fmla="*/ 0 w 1057275"/>
                <a:gd name="connsiteY22" fmla="*/ 457200 h 2600325"/>
                <a:gd name="connsiteX23" fmla="*/ 19050 w 1057275"/>
                <a:gd name="connsiteY23" fmla="*/ 352425 h 2600325"/>
                <a:gd name="connsiteX24" fmla="*/ 333375 w 1057275"/>
                <a:gd name="connsiteY24" fmla="*/ 295275 h 2600325"/>
                <a:gd name="connsiteX25" fmla="*/ 576263 w 1057275"/>
                <a:gd name="connsiteY25" fmla="*/ 238125 h 2600325"/>
                <a:gd name="connsiteX26" fmla="*/ 728663 w 1057275"/>
                <a:gd name="connsiteY26" fmla="*/ 180975 h 2600325"/>
                <a:gd name="connsiteX27" fmla="*/ 833438 w 1057275"/>
                <a:gd name="connsiteY27" fmla="*/ 114300 h 2600325"/>
                <a:gd name="connsiteX28" fmla="*/ 909638 w 1057275"/>
                <a:gd name="connsiteY28" fmla="*/ 0 h 2600325"/>
                <a:gd name="connsiteX0" fmla="*/ 909638 w 1052513"/>
                <a:gd name="connsiteY0" fmla="*/ 0 h 2600325"/>
                <a:gd name="connsiteX1" fmla="*/ 928688 w 1052513"/>
                <a:gd name="connsiteY1" fmla="*/ 304800 h 2600325"/>
                <a:gd name="connsiteX2" fmla="*/ 962025 w 1052513"/>
                <a:gd name="connsiteY2" fmla="*/ 666750 h 2600325"/>
                <a:gd name="connsiteX3" fmla="*/ 981075 w 1052513"/>
                <a:gd name="connsiteY3" fmla="*/ 1000125 h 2600325"/>
                <a:gd name="connsiteX4" fmla="*/ 985838 w 1052513"/>
                <a:gd name="connsiteY4" fmla="*/ 1252537 h 2600325"/>
                <a:gd name="connsiteX5" fmla="*/ 1019175 w 1052513"/>
                <a:gd name="connsiteY5" fmla="*/ 1552575 h 2600325"/>
                <a:gd name="connsiteX6" fmla="*/ 1047750 w 1052513"/>
                <a:gd name="connsiteY6" fmla="*/ 1866900 h 2600325"/>
                <a:gd name="connsiteX7" fmla="*/ 1052513 w 1052513"/>
                <a:gd name="connsiteY7" fmla="*/ 1947862 h 2600325"/>
                <a:gd name="connsiteX8" fmla="*/ 912019 w 1052513"/>
                <a:gd name="connsiteY8" fmla="*/ 2114550 h 2600325"/>
                <a:gd name="connsiteX9" fmla="*/ 769144 w 1052513"/>
                <a:gd name="connsiteY9" fmla="*/ 2212181 h 2600325"/>
                <a:gd name="connsiteX10" fmla="*/ 661988 w 1052513"/>
                <a:gd name="connsiteY10" fmla="*/ 2271712 h 2600325"/>
                <a:gd name="connsiteX11" fmla="*/ 557213 w 1052513"/>
                <a:gd name="connsiteY11" fmla="*/ 2319337 h 2600325"/>
                <a:gd name="connsiteX12" fmla="*/ 395288 w 1052513"/>
                <a:gd name="connsiteY12" fmla="*/ 2386012 h 2600325"/>
                <a:gd name="connsiteX13" fmla="*/ 238125 w 1052513"/>
                <a:gd name="connsiteY13" fmla="*/ 2600325 h 2600325"/>
                <a:gd name="connsiteX14" fmla="*/ 204788 w 1052513"/>
                <a:gd name="connsiteY14" fmla="*/ 2376487 h 2600325"/>
                <a:gd name="connsiteX15" fmla="*/ 195263 w 1052513"/>
                <a:gd name="connsiteY15" fmla="*/ 2133600 h 2600325"/>
                <a:gd name="connsiteX16" fmla="*/ 161925 w 1052513"/>
                <a:gd name="connsiteY16" fmla="*/ 1919287 h 2600325"/>
                <a:gd name="connsiteX17" fmla="*/ 104775 w 1052513"/>
                <a:gd name="connsiteY17" fmla="*/ 1614487 h 2600325"/>
                <a:gd name="connsiteX18" fmla="*/ 61913 w 1052513"/>
                <a:gd name="connsiteY18" fmla="*/ 1395412 h 2600325"/>
                <a:gd name="connsiteX19" fmla="*/ 28575 w 1052513"/>
                <a:gd name="connsiteY19" fmla="*/ 1123950 h 2600325"/>
                <a:gd name="connsiteX20" fmla="*/ 4763 w 1052513"/>
                <a:gd name="connsiteY20" fmla="*/ 947737 h 2600325"/>
                <a:gd name="connsiteX21" fmla="*/ 0 w 1052513"/>
                <a:gd name="connsiteY21" fmla="*/ 695325 h 2600325"/>
                <a:gd name="connsiteX22" fmla="*/ 0 w 1052513"/>
                <a:gd name="connsiteY22" fmla="*/ 457200 h 2600325"/>
                <a:gd name="connsiteX23" fmla="*/ 19050 w 1052513"/>
                <a:gd name="connsiteY23" fmla="*/ 352425 h 2600325"/>
                <a:gd name="connsiteX24" fmla="*/ 333375 w 1052513"/>
                <a:gd name="connsiteY24" fmla="*/ 295275 h 2600325"/>
                <a:gd name="connsiteX25" fmla="*/ 576263 w 1052513"/>
                <a:gd name="connsiteY25" fmla="*/ 238125 h 2600325"/>
                <a:gd name="connsiteX26" fmla="*/ 728663 w 1052513"/>
                <a:gd name="connsiteY26" fmla="*/ 180975 h 2600325"/>
                <a:gd name="connsiteX27" fmla="*/ 833438 w 1052513"/>
                <a:gd name="connsiteY27" fmla="*/ 114300 h 2600325"/>
                <a:gd name="connsiteX28" fmla="*/ 909638 w 1052513"/>
                <a:gd name="connsiteY28" fmla="*/ 0 h 2600325"/>
                <a:gd name="connsiteX0" fmla="*/ 909638 w 1052513"/>
                <a:gd name="connsiteY0" fmla="*/ 0 h 2600325"/>
                <a:gd name="connsiteX1" fmla="*/ 928688 w 1052513"/>
                <a:gd name="connsiteY1" fmla="*/ 304800 h 2600325"/>
                <a:gd name="connsiteX2" fmla="*/ 962025 w 1052513"/>
                <a:gd name="connsiteY2" fmla="*/ 666750 h 2600325"/>
                <a:gd name="connsiteX3" fmla="*/ 981075 w 1052513"/>
                <a:gd name="connsiteY3" fmla="*/ 1000125 h 2600325"/>
                <a:gd name="connsiteX4" fmla="*/ 985838 w 1052513"/>
                <a:gd name="connsiteY4" fmla="*/ 1252537 h 2600325"/>
                <a:gd name="connsiteX5" fmla="*/ 1019175 w 1052513"/>
                <a:gd name="connsiteY5" fmla="*/ 1552575 h 2600325"/>
                <a:gd name="connsiteX6" fmla="*/ 1047750 w 1052513"/>
                <a:gd name="connsiteY6" fmla="*/ 1866900 h 2600325"/>
                <a:gd name="connsiteX7" fmla="*/ 1052513 w 1052513"/>
                <a:gd name="connsiteY7" fmla="*/ 1947862 h 2600325"/>
                <a:gd name="connsiteX8" fmla="*/ 912019 w 1052513"/>
                <a:gd name="connsiteY8" fmla="*/ 2114550 h 2600325"/>
                <a:gd name="connsiteX9" fmla="*/ 769144 w 1052513"/>
                <a:gd name="connsiteY9" fmla="*/ 2212181 h 2600325"/>
                <a:gd name="connsiteX10" fmla="*/ 661988 w 1052513"/>
                <a:gd name="connsiteY10" fmla="*/ 2271712 h 2600325"/>
                <a:gd name="connsiteX11" fmla="*/ 557213 w 1052513"/>
                <a:gd name="connsiteY11" fmla="*/ 2319337 h 2600325"/>
                <a:gd name="connsiteX12" fmla="*/ 402432 w 1052513"/>
                <a:gd name="connsiteY12" fmla="*/ 2393156 h 2600325"/>
                <a:gd name="connsiteX13" fmla="*/ 238125 w 1052513"/>
                <a:gd name="connsiteY13" fmla="*/ 2600325 h 2600325"/>
                <a:gd name="connsiteX14" fmla="*/ 204788 w 1052513"/>
                <a:gd name="connsiteY14" fmla="*/ 2376487 h 2600325"/>
                <a:gd name="connsiteX15" fmla="*/ 195263 w 1052513"/>
                <a:gd name="connsiteY15" fmla="*/ 2133600 h 2600325"/>
                <a:gd name="connsiteX16" fmla="*/ 161925 w 1052513"/>
                <a:gd name="connsiteY16" fmla="*/ 1919287 h 2600325"/>
                <a:gd name="connsiteX17" fmla="*/ 104775 w 1052513"/>
                <a:gd name="connsiteY17" fmla="*/ 1614487 h 2600325"/>
                <a:gd name="connsiteX18" fmla="*/ 61913 w 1052513"/>
                <a:gd name="connsiteY18" fmla="*/ 1395412 h 2600325"/>
                <a:gd name="connsiteX19" fmla="*/ 28575 w 1052513"/>
                <a:gd name="connsiteY19" fmla="*/ 1123950 h 2600325"/>
                <a:gd name="connsiteX20" fmla="*/ 4763 w 1052513"/>
                <a:gd name="connsiteY20" fmla="*/ 947737 h 2600325"/>
                <a:gd name="connsiteX21" fmla="*/ 0 w 1052513"/>
                <a:gd name="connsiteY21" fmla="*/ 695325 h 2600325"/>
                <a:gd name="connsiteX22" fmla="*/ 0 w 1052513"/>
                <a:gd name="connsiteY22" fmla="*/ 457200 h 2600325"/>
                <a:gd name="connsiteX23" fmla="*/ 19050 w 1052513"/>
                <a:gd name="connsiteY23" fmla="*/ 352425 h 2600325"/>
                <a:gd name="connsiteX24" fmla="*/ 333375 w 1052513"/>
                <a:gd name="connsiteY24" fmla="*/ 295275 h 2600325"/>
                <a:gd name="connsiteX25" fmla="*/ 576263 w 1052513"/>
                <a:gd name="connsiteY25" fmla="*/ 238125 h 2600325"/>
                <a:gd name="connsiteX26" fmla="*/ 728663 w 1052513"/>
                <a:gd name="connsiteY26" fmla="*/ 180975 h 2600325"/>
                <a:gd name="connsiteX27" fmla="*/ 833438 w 1052513"/>
                <a:gd name="connsiteY27" fmla="*/ 114300 h 2600325"/>
                <a:gd name="connsiteX28" fmla="*/ 909638 w 1052513"/>
                <a:gd name="connsiteY28" fmla="*/ 0 h 2600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52513" h="2600325">
                  <a:moveTo>
                    <a:pt x="909638" y="0"/>
                  </a:moveTo>
                  <a:lnTo>
                    <a:pt x="928688" y="304800"/>
                  </a:lnTo>
                  <a:lnTo>
                    <a:pt x="962025" y="666750"/>
                  </a:lnTo>
                  <a:lnTo>
                    <a:pt x="981075" y="1000125"/>
                  </a:lnTo>
                  <a:cubicBezTo>
                    <a:pt x="982663" y="1084262"/>
                    <a:pt x="984250" y="1168400"/>
                    <a:pt x="985838" y="1252537"/>
                  </a:cubicBezTo>
                  <a:lnTo>
                    <a:pt x="1019175" y="1552575"/>
                  </a:lnTo>
                  <a:lnTo>
                    <a:pt x="1047750" y="1866900"/>
                  </a:lnTo>
                  <a:lnTo>
                    <a:pt x="1052513" y="1947862"/>
                  </a:lnTo>
                  <a:lnTo>
                    <a:pt x="912019" y="2114550"/>
                  </a:lnTo>
                  <a:cubicBezTo>
                    <a:pt x="869950" y="2147094"/>
                    <a:pt x="810816" y="2185987"/>
                    <a:pt x="769144" y="2212181"/>
                  </a:cubicBezTo>
                  <a:cubicBezTo>
                    <a:pt x="727472" y="2238375"/>
                    <a:pt x="696119" y="2255837"/>
                    <a:pt x="661988" y="2271712"/>
                  </a:cubicBezTo>
                  <a:lnTo>
                    <a:pt x="557213" y="2319337"/>
                  </a:lnTo>
                  <a:lnTo>
                    <a:pt x="402432" y="2393156"/>
                  </a:lnTo>
                  <a:lnTo>
                    <a:pt x="238125" y="2600325"/>
                  </a:lnTo>
                  <a:lnTo>
                    <a:pt x="204788" y="2376487"/>
                  </a:lnTo>
                  <a:lnTo>
                    <a:pt x="195263" y="2133600"/>
                  </a:lnTo>
                  <a:lnTo>
                    <a:pt x="161925" y="1919287"/>
                  </a:lnTo>
                  <a:lnTo>
                    <a:pt x="104775" y="1614487"/>
                  </a:lnTo>
                  <a:lnTo>
                    <a:pt x="61913" y="1395412"/>
                  </a:lnTo>
                  <a:lnTo>
                    <a:pt x="28575" y="1123950"/>
                  </a:lnTo>
                  <a:lnTo>
                    <a:pt x="4763" y="947737"/>
                  </a:lnTo>
                  <a:cubicBezTo>
                    <a:pt x="3175" y="863600"/>
                    <a:pt x="1588" y="779462"/>
                    <a:pt x="0" y="695325"/>
                  </a:cubicBezTo>
                  <a:lnTo>
                    <a:pt x="0" y="457200"/>
                  </a:lnTo>
                  <a:lnTo>
                    <a:pt x="19050" y="352425"/>
                  </a:lnTo>
                  <a:lnTo>
                    <a:pt x="333375" y="295275"/>
                  </a:lnTo>
                  <a:lnTo>
                    <a:pt x="576263" y="238125"/>
                  </a:lnTo>
                  <a:lnTo>
                    <a:pt x="728663" y="180975"/>
                  </a:lnTo>
                  <a:lnTo>
                    <a:pt x="833438" y="114300"/>
                  </a:lnTo>
                  <a:lnTo>
                    <a:pt x="909638" y="0"/>
                  </a:lnTo>
                  <a:close/>
                </a:path>
              </a:pathLst>
            </a:custGeom>
            <a:solidFill>
              <a:srgbClr val="F79646">
                <a:lumMod val="75000"/>
                <a:alpha val="40000"/>
              </a:srgbClr>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159" name="Freeform 158"/>
            <p:cNvSpPr/>
            <p:nvPr/>
          </p:nvSpPr>
          <p:spPr>
            <a:xfrm>
              <a:off x="2900363" y="1085850"/>
              <a:ext cx="1666875" cy="904875"/>
            </a:xfrm>
            <a:custGeom>
              <a:avLst/>
              <a:gdLst>
                <a:gd name="connsiteX0" fmla="*/ 1533525 w 1666875"/>
                <a:gd name="connsiteY0" fmla="*/ 100013 h 904875"/>
                <a:gd name="connsiteX1" fmla="*/ 1238250 w 1666875"/>
                <a:gd name="connsiteY1" fmla="*/ 71438 h 904875"/>
                <a:gd name="connsiteX2" fmla="*/ 981075 w 1666875"/>
                <a:gd name="connsiteY2" fmla="*/ 57150 h 904875"/>
                <a:gd name="connsiteX3" fmla="*/ 657225 w 1666875"/>
                <a:gd name="connsiteY3" fmla="*/ 33338 h 904875"/>
                <a:gd name="connsiteX4" fmla="*/ 376237 w 1666875"/>
                <a:gd name="connsiteY4" fmla="*/ 14288 h 904875"/>
                <a:gd name="connsiteX5" fmla="*/ 114300 w 1666875"/>
                <a:gd name="connsiteY5" fmla="*/ 0 h 904875"/>
                <a:gd name="connsiteX6" fmla="*/ 0 w 1666875"/>
                <a:gd name="connsiteY6" fmla="*/ 0 h 904875"/>
                <a:gd name="connsiteX7" fmla="*/ 66675 w 1666875"/>
                <a:gd name="connsiteY7" fmla="*/ 271463 h 904875"/>
                <a:gd name="connsiteX8" fmla="*/ 123825 w 1666875"/>
                <a:gd name="connsiteY8" fmla="*/ 514350 h 904875"/>
                <a:gd name="connsiteX9" fmla="*/ 171450 w 1666875"/>
                <a:gd name="connsiteY9" fmla="*/ 681038 h 904875"/>
                <a:gd name="connsiteX10" fmla="*/ 452437 w 1666875"/>
                <a:gd name="connsiteY10" fmla="*/ 695325 h 904875"/>
                <a:gd name="connsiteX11" fmla="*/ 752475 w 1666875"/>
                <a:gd name="connsiteY11" fmla="*/ 733425 h 904875"/>
                <a:gd name="connsiteX12" fmla="*/ 1019175 w 1666875"/>
                <a:gd name="connsiteY12" fmla="*/ 776288 h 904875"/>
                <a:gd name="connsiteX13" fmla="*/ 1252537 w 1666875"/>
                <a:gd name="connsiteY13" fmla="*/ 814388 h 904875"/>
                <a:gd name="connsiteX14" fmla="*/ 1476375 w 1666875"/>
                <a:gd name="connsiteY14" fmla="*/ 862013 h 904875"/>
                <a:gd name="connsiteX15" fmla="*/ 1666875 w 1666875"/>
                <a:gd name="connsiteY15" fmla="*/ 904875 h 904875"/>
                <a:gd name="connsiteX16" fmla="*/ 1624012 w 1666875"/>
                <a:gd name="connsiteY16" fmla="*/ 623888 h 904875"/>
                <a:gd name="connsiteX17" fmla="*/ 1600200 w 1666875"/>
                <a:gd name="connsiteY17" fmla="*/ 357188 h 904875"/>
                <a:gd name="connsiteX18" fmla="*/ 1533525 w 1666875"/>
                <a:gd name="connsiteY18" fmla="*/ 100013 h 904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666875" h="904875">
                  <a:moveTo>
                    <a:pt x="1533525" y="100013"/>
                  </a:moveTo>
                  <a:lnTo>
                    <a:pt x="1238250" y="71438"/>
                  </a:lnTo>
                  <a:lnTo>
                    <a:pt x="981075" y="57150"/>
                  </a:lnTo>
                  <a:lnTo>
                    <a:pt x="657225" y="33338"/>
                  </a:lnTo>
                  <a:lnTo>
                    <a:pt x="376237" y="14288"/>
                  </a:lnTo>
                  <a:lnTo>
                    <a:pt x="114300" y="0"/>
                  </a:lnTo>
                  <a:lnTo>
                    <a:pt x="0" y="0"/>
                  </a:lnTo>
                  <a:lnTo>
                    <a:pt x="66675" y="271463"/>
                  </a:lnTo>
                  <a:lnTo>
                    <a:pt x="123825" y="514350"/>
                  </a:lnTo>
                  <a:lnTo>
                    <a:pt x="171450" y="681038"/>
                  </a:lnTo>
                  <a:lnTo>
                    <a:pt x="452437" y="695325"/>
                  </a:lnTo>
                  <a:lnTo>
                    <a:pt x="752475" y="733425"/>
                  </a:lnTo>
                  <a:lnTo>
                    <a:pt x="1019175" y="776288"/>
                  </a:lnTo>
                  <a:lnTo>
                    <a:pt x="1252537" y="814388"/>
                  </a:lnTo>
                  <a:lnTo>
                    <a:pt x="1476375" y="862013"/>
                  </a:lnTo>
                  <a:lnTo>
                    <a:pt x="1666875" y="904875"/>
                  </a:lnTo>
                  <a:lnTo>
                    <a:pt x="1624012" y="623888"/>
                  </a:lnTo>
                  <a:lnTo>
                    <a:pt x="1600200" y="357188"/>
                  </a:lnTo>
                  <a:lnTo>
                    <a:pt x="1533525" y="100013"/>
                  </a:lnTo>
                  <a:close/>
                </a:path>
              </a:pathLst>
            </a:custGeom>
            <a:solidFill>
              <a:srgbClr val="F79646">
                <a:lumMod val="75000"/>
                <a:alpha val="40000"/>
              </a:srgbClr>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160" name="Freeform 159"/>
            <p:cNvSpPr/>
            <p:nvPr/>
          </p:nvSpPr>
          <p:spPr>
            <a:xfrm>
              <a:off x="714375" y="895350"/>
              <a:ext cx="2305050" cy="690563"/>
            </a:xfrm>
            <a:custGeom>
              <a:avLst/>
              <a:gdLst>
                <a:gd name="connsiteX0" fmla="*/ 2157413 w 2305050"/>
                <a:gd name="connsiteY0" fmla="*/ 119063 h 690563"/>
                <a:gd name="connsiteX1" fmla="*/ 1847850 w 2305050"/>
                <a:gd name="connsiteY1" fmla="*/ 100013 h 690563"/>
                <a:gd name="connsiteX2" fmla="*/ 1395413 w 2305050"/>
                <a:gd name="connsiteY2" fmla="*/ 80963 h 690563"/>
                <a:gd name="connsiteX3" fmla="*/ 1028700 w 2305050"/>
                <a:gd name="connsiteY3" fmla="*/ 52388 h 690563"/>
                <a:gd name="connsiteX4" fmla="*/ 709613 w 2305050"/>
                <a:gd name="connsiteY4" fmla="*/ 33338 h 690563"/>
                <a:gd name="connsiteX5" fmla="*/ 395288 w 2305050"/>
                <a:gd name="connsiteY5" fmla="*/ 14288 h 690563"/>
                <a:gd name="connsiteX6" fmla="*/ 0 w 2305050"/>
                <a:gd name="connsiteY6" fmla="*/ 0 h 690563"/>
                <a:gd name="connsiteX7" fmla="*/ 4763 w 2305050"/>
                <a:gd name="connsiteY7" fmla="*/ 247650 h 690563"/>
                <a:gd name="connsiteX8" fmla="*/ 4763 w 2305050"/>
                <a:gd name="connsiteY8" fmla="*/ 509588 h 690563"/>
                <a:gd name="connsiteX9" fmla="*/ 14288 w 2305050"/>
                <a:gd name="connsiteY9" fmla="*/ 590550 h 690563"/>
                <a:gd name="connsiteX10" fmla="*/ 347663 w 2305050"/>
                <a:gd name="connsiteY10" fmla="*/ 590550 h 690563"/>
                <a:gd name="connsiteX11" fmla="*/ 704850 w 2305050"/>
                <a:gd name="connsiteY11" fmla="*/ 595313 h 690563"/>
                <a:gd name="connsiteX12" fmla="*/ 1104900 w 2305050"/>
                <a:gd name="connsiteY12" fmla="*/ 604838 h 690563"/>
                <a:gd name="connsiteX13" fmla="*/ 1123950 w 2305050"/>
                <a:gd name="connsiteY13" fmla="*/ 647700 h 690563"/>
                <a:gd name="connsiteX14" fmla="*/ 1333500 w 2305050"/>
                <a:gd name="connsiteY14" fmla="*/ 657225 h 690563"/>
                <a:gd name="connsiteX15" fmla="*/ 1638300 w 2305050"/>
                <a:gd name="connsiteY15" fmla="*/ 666750 h 690563"/>
                <a:gd name="connsiteX16" fmla="*/ 2090738 w 2305050"/>
                <a:gd name="connsiteY16" fmla="*/ 690563 h 690563"/>
                <a:gd name="connsiteX17" fmla="*/ 2305050 w 2305050"/>
                <a:gd name="connsiteY17" fmla="*/ 690563 h 690563"/>
                <a:gd name="connsiteX18" fmla="*/ 2214563 w 2305050"/>
                <a:gd name="connsiteY18" fmla="*/ 357188 h 690563"/>
                <a:gd name="connsiteX19" fmla="*/ 2157413 w 2305050"/>
                <a:gd name="connsiteY19" fmla="*/ 119063 h 6905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305050" h="690563">
                  <a:moveTo>
                    <a:pt x="2157413" y="119063"/>
                  </a:moveTo>
                  <a:lnTo>
                    <a:pt x="1847850" y="100013"/>
                  </a:lnTo>
                  <a:lnTo>
                    <a:pt x="1395413" y="80963"/>
                  </a:lnTo>
                  <a:lnTo>
                    <a:pt x="1028700" y="52388"/>
                  </a:lnTo>
                  <a:lnTo>
                    <a:pt x="709613" y="33338"/>
                  </a:lnTo>
                  <a:lnTo>
                    <a:pt x="395288" y="14288"/>
                  </a:lnTo>
                  <a:lnTo>
                    <a:pt x="0" y="0"/>
                  </a:lnTo>
                  <a:cubicBezTo>
                    <a:pt x="1588" y="82550"/>
                    <a:pt x="3175" y="165100"/>
                    <a:pt x="4763" y="247650"/>
                  </a:cubicBezTo>
                  <a:lnTo>
                    <a:pt x="4763" y="509588"/>
                  </a:lnTo>
                  <a:lnTo>
                    <a:pt x="14288" y="590550"/>
                  </a:lnTo>
                  <a:lnTo>
                    <a:pt x="347663" y="590550"/>
                  </a:lnTo>
                  <a:lnTo>
                    <a:pt x="704850" y="595313"/>
                  </a:lnTo>
                  <a:lnTo>
                    <a:pt x="1104900" y="604838"/>
                  </a:lnTo>
                  <a:lnTo>
                    <a:pt x="1123950" y="647700"/>
                  </a:lnTo>
                  <a:lnTo>
                    <a:pt x="1333500" y="657225"/>
                  </a:lnTo>
                  <a:lnTo>
                    <a:pt x="1638300" y="666750"/>
                  </a:lnTo>
                  <a:lnTo>
                    <a:pt x="2090738" y="690563"/>
                  </a:lnTo>
                  <a:lnTo>
                    <a:pt x="2305050" y="690563"/>
                  </a:lnTo>
                  <a:lnTo>
                    <a:pt x="2214563" y="357188"/>
                  </a:lnTo>
                  <a:lnTo>
                    <a:pt x="2157413" y="119063"/>
                  </a:lnTo>
                  <a:close/>
                </a:path>
              </a:pathLst>
            </a:custGeom>
            <a:solidFill>
              <a:srgbClr val="F79646">
                <a:lumMod val="75000"/>
                <a:alpha val="40000"/>
              </a:srgbClr>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161" name="Freeform 160"/>
            <p:cNvSpPr/>
            <p:nvPr/>
          </p:nvSpPr>
          <p:spPr>
            <a:xfrm>
              <a:off x="2238375" y="2109788"/>
              <a:ext cx="928688" cy="280988"/>
            </a:xfrm>
            <a:custGeom>
              <a:avLst/>
              <a:gdLst>
                <a:gd name="connsiteX0" fmla="*/ 895350 w 895350"/>
                <a:gd name="connsiteY0" fmla="*/ 28575 h 266700"/>
                <a:gd name="connsiteX1" fmla="*/ 676275 w 895350"/>
                <a:gd name="connsiteY1" fmla="*/ 0 h 266700"/>
                <a:gd name="connsiteX2" fmla="*/ 471487 w 895350"/>
                <a:gd name="connsiteY2" fmla="*/ 14287 h 266700"/>
                <a:gd name="connsiteX3" fmla="*/ 319087 w 895350"/>
                <a:gd name="connsiteY3" fmla="*/ 52387 h 266700"/>
                <a:gd name="connsiteX4" fmla="*/ 157162 w 895350"/>
                <a:gd name="connsiteY4" fmla="*/ 133350 h 266700"/>
                <a:gd name="connsiteX5" fmla="*/ 0 w 895350"/>
                <a:gd name="connsiteY5" fmla="*/ 266700 h 266700"/>
                <a:gd name="connsiteX0" fmla="*/ 928688 w 928688"/>
                <a:gd name="connsiteY0" fmla="*/ 28575 h 280988"/>
                <a:gd name="connsiteX1" fmla="*/ 709613 w 928688"/>
                <a:gd name="connsiteY1" fmla="*/ 0 h 280988"/>
                <a:gd name="connsiteX2" fmla="*/ 504825 w 928688"/>
                <a:gd name="connsiteY2" fmla="*/ 14287 h 280988"/>
                <a:gd name="connsiteX3" fmla="*/ 352425 w 928688"/>
                <a:gd name="connsiteY3" fmla="*/ 52387 h 280988"/>
                <a:gd name="connsiteX4" fmla="*/ 190500 w 928688"/>
                <a:gd name="connsiteY4" fmla="*/ 133350 h 280988"/>
                <a:gd name="connsiteX5" fmla="*/ 0 w 928688"/>
                <a:gd name="connsiteY5" fmla="*/ 280988 h 280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28688" h="280988">
                  <a:moveTo>
                    <a:pt x="928688" y="28575"/>
                  </a:moveTo>
                  <a:lnTo>
                    <a:pt x="709613" y="0"/>
                  </a:lnTo>
                  <a:lnTo>
                    <a:pt x="504825" y="14287"/>
                  </a:lnTo>
                  <a:lnTo>
                    <a:pt x="352425" y="52387"/>
                  </a:lnTo>
                  <a:lnTo>
                    <a:pt x="190500" y="133350"/>
                  </a:lnTo>
                  <a:lnTo>
                    <a:pt x="0" y="280988"/>
                  </a:lnTo>
                </a:path>
              </a:pathLst>
            </a:custGeom>
            <a:noFill/>
            <a:ln w="952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162" name="Freeform 161"/>
            <p:cNvSpPr/>
            <p:nvPr/>
          </p:nvSpPr>
          <p:spPr>
            <a:xfrm>
              <a:off x="3400425" y="2538413"/>
              <a:ext cx="1295400" cy="385762"/>
            </a:xfrm>
            <a:custGeom>
              <a:avLst/>
              <a:gdLst>
                <a:gd name="connsiteX0" fmla="*/ 0 w 1295400"/>
                <a:gd name="connsiteY0" fmla="*/ 42862 h 385762"/>
                <a:gd name="connsiteX1" fmla="*/ 161925 w 1295400"/>
                <a:gd name="connsiteY1" fmla="*/ 0 h 385762"/>
                <a:gd name="connsiteX2" fmla="*/ 400050 w 1295400"/>
                <a:gd name="connsiteY2" fmla="*/ 23812 h 385762"/>
                <a:gd name="connsiteX3" fmla="*/ 704850 w 1295400"/>
                <a:gd name="connsiteY3" fmla="*/ 100012 h 385762"/>
                <a:gd name="connsiteX4" fmla="*/ 966788 w 1295400"/>
                <a:gd name="connsiteY4" fmla="*/ 214312 h 385762"/>
                <a:gd name="connsiteX5" fmla="*/ 1128713 w 1295400"/>
                <a:gd name="connsiteY5" fmla="*/ 304800 h 385762"/>
                <a:gd name="connsiteX6" fmla="*/ 1295400 w 1295400"/>
                <a:gd name="connsiteY6" fmla="*/ 385762 h 385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95400" h="385762">
                  <a:moveTo>
                    <a:pt x="0" y="42862"/>
                  </a:moveTo>
                  <a:lnTo>
                    <a:pt x="161925" y="0"/>
                  </a:lnTo>
                  <a:lnTo>
                    <a:pt x="400050" y="23812"/>
                  </a:lnTo>
                  <a:lnTo>
                    <a:pt x="704850" y="100012"/>
                  </a:lnTo>
                  <a:lnTo>
                    <a:pt x="966788" y="214312"/>
                  </a:lnTo>
                  <a:lnTo>
                    <a:pt x="1128713" y="304800"/>
                  </a:lnTo>
                  <a:lnTo>
                    <a:pt x="1295400" y="385762"/>
                  </a:lnTo>
                </a:path>
              </a:pathLst>
            </a:custGeom>
            <a:noFill/>
            <a:ln w="952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163" name="Freeform 162"/>
            <p:cNvSpPr/>
            <p:nvPr/>
          </p:nvSpPr>
          <p:spPr>
            <a:xfrm>
              <a:off x="728663" y="1905000"/>
              <a:ext cx="1219200" cy="76200"/>
            </a:xfrm>
            <a:custGeom>
              <a:avLst/>
              <a:gdLst>
                <a:gd name="connsiteX0" fmla="*/ 1219200 w 1219200"/>
                <a:gd name="connsiteY0" fmla="*/ 0 h 76200"/>
                <a:gd name="connsiteX1" fmla="*/ 947737 w 1219200"/>
                <a:gd name="connsiteY1" fmla="*/ 4763 h 76200"/>
                <a:gd name="connsiteX2" fmla="*/ 614362 w 1219200"/>
                <a:gd name="connsiteY2" fmla="*/ 23813 h 76200"/>
                <a:gd name="connsiteX3" fmla="*/ 300037 w 1219200"/>
                <a:gd name="connsiteY3" fmla="*/ 42863 h 76200"/>
                <a:gd name="connsiteX4" fmla="*/ 0 w 1219200"/>
                <a:gd name="connsiteY4" fmla="*/ 76200 h 762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9200" h="76200">
                  <a:moveTo>
                    <a:pt x="1219200" y="0"/>
                  </a:moveTo>
                  <a:lnTo>
                    <a:pt x="947737" y="4763"/>
                  </a:lnTo>
                  <a:lnTo>
                    <a:pt x="614362" y="23813"/>
                  </a:lnTo>
                  <a:lnTo>
                    <a:pt x="300037" y="42863"/>
                  </a:lnTo>
                  <a:lnTo>
                    <a:pt x="0" y="76200"/>
                  </a:lnTo>
                </a:path>
              </a:pathLst>
            </a:custGeom>
            <a:noFill/>
            <a:ln w="952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164" name="Freeform 163"/>
            <p:cNvSpPr/>
            <p:nvPr/>
          </p:nvSpPr>
          <p:spPr>
            <a:xfrm>
              <a:off x="715617" y="1620078"/>
              <a:ext cx="6449564" cy="4114800"/>
            </a:xfrm>
            <a:custGeom>
              <a:avLst/>
              <a:gdLst>
                <a:gd name="connsiteX0" fmla="*/ 6430618 w 6430618"/>
                <a:gd name="connsiteY0" fmla="*/ 2733261 h 4114800"/>
                <a:gd name="connsiteX1" fmla="*/ 6331226 w 6430618"/>
                <a:gd name="connsiteY1" fmla="*/ 3021496 h 4114800"/>
                <a:gd name="connsiteX2" fmla="*/ 6152322 w 6430618"/>
                <a:gd name="connsiteY2" fmla="*/ 3240157 h 4114800"/>
                <a:gd name="connsiteX3" fmla="*/ 6033053 w 6430618"/>
                <a:gd name="connsiteY3" fmla="*/ 3379305 h 4114800"/>
                <a:gd name="connsiteX4" fmla="*/ 5754757 w 6430618"/>
                <a:gd name="connsiteY4" fmla="*/ 3379305 h 4114800"/>
                <a:gd name="connsiteX5" fmla="*/ 5516218 w 6430618"/>
                <a:gd name="connsiteY5" fmla="*/ 3329609 h 4114800"/>
                <a:gd name="connsiteX6" fmla="*/ 5208105 w 6430618"/>
                <a:gd name="connsiteY6" fmla="*/ 3279913 h 4114800"/>
                <a:gd name="connsiteX7" fmla="*/ 4989444 w 6430618"/>
                <a:gd name="connsiteY7" fmla="*/ 3250096 h 4114800"/>
                <a:gd name="connsiteX8" fmla="*/ 4601818 w 6430618"/>
                <a:gd name="connsiteY8" fmla="*/ 3279913 h 4114800"/>
                <a:gd name="connsiteX9" fmla="*/ 4194313 w 6430618"/>
                <a:gd name="connsiteY9" fmla="*/ 3319670 h 4114800"/>
                <a:gd name="connsiteX10" fmla="*/ 3806687 w 6430618"/>
                <a:gd name="connsiteY10" fmla="*/ 3319670 h 4114800"/>
                <a:gd name="connsiteX11" fmla="*/ 3518453 w 6430618"/>
                <a:gd name="connsiteY11" fmla="*/ 3319670 h 4114800"/>
                <a:gd name="connsiteX12" fmla="*/ 3240157 w 6430618"/>
                <a:gd name="connsiteY12" fmla="*/ 3319670 h 4114800"/>
                <a:gd name="connsiteX13" fmla="*/ 2852531 w 6430618"/>
                <a:gd name="connsiteY13" fmla="*/ 3339548 h 4114800"/>
                <a:gd name="connsiteX14" fmla="*/ 2484783 w 6430618"/>
                <a:gd name="connsiteY14" fmla="*/ 3419061 h 4114800"/>
                <a:gd name="connsiteX15" fmla="*/ 2027583 w 6430618"/>
                <a:gd name="connsiteY15" fmla="*/ 3488635 h 4114800"/>
                <a:gd name="connsiteX16" fmla="*/ 1630018 w 6430618"/>
                <a:gd name="connsiteY16" fmla="*/ 3538331 h 4114800"/>
                <a:gd name="connsiteX17" fmla="*/ 974035 w 6430618"/>
                <a:gd name="connsiteY17" fmla="*/ 3647661 h 4114800"/>
                <a:gd name="connsiteX18" fmla="*/ 596348 w 6430618"/>
                <a:gd name="connsiteY18" fmla="*/ 3806687 h 4114800"/>
                <a:gd name="connsiteX19" fmla="*/ 139148 w 6430618"/>
                <a:gd name="connsiteY19" fmla="*/ 4045226 h 4114800"/>
                <a:gd name="connsiteX20" fmla="*/ 0 w 6430618"/>
                <a:gd name="connsiteY20" fmla="*/ 4114800 h 4114800"/>
                <a:gd name="connsiteX21" fmla="*/ 0 w 6430618"/>
                <a:gd name="connsiteY21" fmla="*/ 0 h 4114800"/>
                <a:gd name="connsiteX22" fmla="*/ 616226 w 6430618"/>
                <a:gd name="connsiteY22" fmla="*/ 9939 h 4114800"/>
                <a:gd name="connsiteX23" fmla="*/ 1123122 w 6430618"/>
                <a:gd name="connsiteY23" fmla="*/ 9939 h 4114800"/>
                <a:gd name="connsiteX24" fmla="*/ 1182757 w 6430618"/>
                <a:gd name="connsiteY24" fmla="*/ 178905 h 4114800"/>
                <a:gd name="connsiteX25" fmla="*/ 1232453 w 6430618"/>
                <a:gd name="connsiteY25" fmla="*/ 228600 h 4114800"/>
                <a:gd name="connsiteX26" fmla="*/ 1470992 w 6430618"/>
                <a:gd name="connsiteY26" fmla="*/ 159026 h 4114800"/>
                <a:gd name="connsiteX27" fmla="*/ 1659835 w 6430618"/>
                <a:gd name="connsiteY27" fmla="*/ 139148 h 4114800"/>
                <a:gd name="connsiteX28" fmla="*/ 1958009 w 6430618"/>
                <a:gd name="connsiteY28" fmla="*/ 168965 h 4114800"/>
                <a:gd name="connsiteX29" fmla="*/ 2236305 w 6430618"/>
                <a:gd name="connsiteY29" fmla="*/ 218661 h 4114800"/>
                <a:gd name="connsiteX30" fmla="*/ 2385392 w 6430618"/>
                <a:gd name="connsiteY30" fmla="*/ 288235 h 4114800"/>
                <a:gd name="connsiteX31" fmla="*/ 2464905 w 6430618"/>
                <a:gd name="connsiteY31" fmla="*/ 487018 h 4114800"/>
                <a:gd name="connsiteX32" fmla="*/ 2623931 w 6430618"/>
                <a:gd name="connsiteY32" fmla="*/ 496957 h 4114800"/>
                <a:gd name="connsiteX33" fmla="*/ 3011557 w 6430618"/>
                <a:gd name="connsiteY33" fmla="*/ 616226 h 4114800"/>
                <a:gd name="connsiteX34" fmla="*/ 3339548 w 6430618"/>
                <a:gd name="connsiteY34" fmla="*/ 735496 h 4114800"/>
                <a:gd name="connsiteX35" fmla="*/ 3637722 w 6430618"/>
                <a:gd name="connsiteY35" fmla="*/ 844826 h 4114800"/>
                <a:gd name="connsiteX36" fmla="*/ 3965713 w 6430618"/>
                <a:gd name="connsiteY36" fmla="*/ 1013792 h 4114800"/>
                <a:gd name="connsiteX37" fmla="*/ 4025348 w 6430618"/>
                <a:gd name="connsiteY37" fmla="*/ 1371600 h 4114800"/>
                <a:gd name="connsiteX38" fmla="*/ 4045226 w 6430618"/>
                <a:gd name="connsiteY38" fmla="*/ 1530626 h 4114800"/>
                <a:gd name="connsiteX39" fmla="*/ 4124740 w 6430618"/>
                <a:gd name="connsiteY39" fmla="*/ 1779105 h 4114800"/>
                <a:gd name="connsiteX40" fmla="*/ 4244009 w 6430618"/>
                <a:gd name="connsiteY40" fmla="*/ 1908313 h 4114800"/>
                <a:gd name="connsiteX41" fmla="*/ 4472609 w 6430618"/>
                <a:gd name="connsiteY41" fmla="*/ 2236305 h 4114800"/>
                <a:gd name="connsiteX42" fmla="*/ 4711148 w 6430618"/>
                <a:gd name="connsiteY42" fmla="*/ 2524539 h 4114800"/>
                <a:gd name="connsiteX43" fmla="*/ 5009322 w 6430618"/>
                <a:gd name="connsiteY43" fmla="*/ 2812774 h 4114800"/>
                <a:gd name="connsiteX44" fmla="*/ 5267740 w 6430618"/>
                <a:gd name="connsiteY44" fmla="*/ 2961861 h 4114800"/>
                <a:gd name="connsiteX45" fmla="*/ 5595731 w 6430618"/>
                <a:gd name="connsiteY45" fmla="*/ 3061252 h 4114800"/>
                <a:gd name="connsiteX46" fmla="*/ 5844209 w 6430618"/>
                <a:gd name="connsiteY46" fmla="*/ 3091070 h 4114800"/>
                <a:gd name="connsiteX47" fmla="*/ 5893905 w 6430618"/>
                <a:gd name="connsiteY47" fmla="*/ 3081131 h 4114800"/>
                <a:gd name="connsiteX48" fmla="*/ 6152322 w 6430618"/>
                <a:gd name="connsiteY48" fmla="*/ 2941983 h 4114800"/>
                <a:gd name="connsiteX49" fmla="*/ 6430618 w 6430618"/>
                <a:gd name="connsiteY49" fmla="*/ 2733261 h 4114800"/>
                <a:gd name="connsiteX0" fmla="*/ 6430618 w 6430618"/>
                <a:gd name="connsiteY0" fmla="*/ 2733261 h 4114800"/>
                <a:gd name="connsiteX1" fmla="*/ 6420679 w 6430618"/>
                <a:gd name="connsiteY1" fmla="*/ 2902226 h 4114800"/>
                <a:gd name="connsiteX2" fmla="*/ 6331226 w 6430618"/>
                <a:gd name="connsiteY2" fmla="*/ 3021496 h 4114800"/>
                <a:gd name="connsiteX3" fmla="*/ 6152322 w 6430618"/>
                <a:gd name="connsiteY3" fmla="*/ 3240157 h 4114800"/>
                <a:gd name="connsiteX4" fmla="*/ 6033053 w 6430618"/>
                <a:gd name="connsiteY4" fmla="*/ 3379305 h 4114800"/>
                <a:gd name="connsiteX5" fmla="*/ 5754757 w 6430618"/>
                <a:gd name="connsiteY5" fmla="*/ 3379305 h 4114800"/>
                <a:gd name="connsiteX6" fmla="*/ 5516218 w 6430618"/>
                <a:gd name="connsiteY6" fmla="*/ 3329609 h 4114800"/>
                <a:gd name="connsiteX7" fmla="*/ 5208105 w 6430618"/>
                <a:gd name="connsiteY7" fmla="*/ 3279913 h 4114800"/>
                <a:gd name="connsiteX8" fmla="*/ 4989444 w 6430618"/>
                <a:gd name="connsiteY8" fmla="*/ 3250096 h 4114800"/>
                <a:gd name="connsiteX9" fmla="*/ 4601818 w 6430618"/>
                <a:gd name="connsiteY9" fmla="*/ 3279913 h 4114800"/>
                <a:gd name="connsiteX10" fmla="*/ 4194313 w 6430618"/>
                <a:gd name="connsiteY10" fmla="*/ 3319670 h 4114800"/>
                <a:gd name="connsiteX11" fmla="*/ 3806687 w 6430618"/>
                <a:gd name="connsiteY11" fmla="*/ 3319670 h 4114800"/>
                <a:gd name="connsiteX12" fmla="*/ 3518453 w 6430618"/>
                <a:gd name="connsiteY12" fmla="*/ 3319670 h 4114800"/>
                <a:gd name="connsiteX13" fmla="*/ 3240157 w 6430618"/>
                <a:gd name="connsiteY13" fmla="*/ 3319670 h 4114800"/>
                <a:gd name="connsiteX14" fmla="*/ 2852531 w 6430618"/>
                <a:gd name="connsiteY14" fmla="*/ 3339548 h 4114800"/>
                <a:gd name="connsiteX15" fmla="*/ 2484783 w 6430618"/>
                <a:gd name="connsiteY15" fmla="*/ 3419061 h 4114800"/>
                <a:gd name="connsiteX16" fmla="*/ 2027583 w 6430618"/>
                <a:gd name="connsiteY16" fmla="*/ 3488635 h 4114800"/>
                <a:gd name="connsiteX17" fmla="*/ 1630018 w 6430618"/>
                <a:gd name="connsiteY17" fmla="*/ 3538331 h 4114800"/>
                <a:gd name="connsiteX18" fmla="*/ 974035 w 6430618"/>
                <a:gd name="connsiteY18" fmla="*/ 3647661 h 4114800"/>
                <a:gd name="connsiteX19" fmla="*/ 596348 w 6430618"/>
                <a:gd name="connsiteY19" fmla="*/ 3806687 h 4114800"/>
                <a:gd name="connsiteX20" fmla="*/ 139148 w 6430618"/>
                <a:gd name="connsiteY20" fmla="*/ 4045226 h 4114800"/>
                <a:gd name="connsiteX21" fmla="*/ 0 w 6430618"/>
                <a:gd name="connsiteY21" fmla="*/ 4114800 h 4114800"/>
                <a:gd name="connsiteX22" fmla="*/ 0 w 6430618"/>
                <a:gd name="connsiteY22" fmla="*/ 0 h 4114800"/>
                <a:gd name="connsiteX23" fmla="*/ 616226 w 6430618"/>
                <a:gd name="connsiteY23" fmla="*/ 9939 h 4114800"/>
                <a:gd name="connsiteX24" fmla="*/ 1123122 w 6430618"/>
                <a:gd name="connsiteY24" fmla="*/ 9939 h 4114800"/>
                <a:gd name="connsiteX25" fmla="*/ 1182757 w 6430618"/>
                <a:gd name="connsiteY25" fmla="*/ 178905 h 4114800"/>
                <a:gd name="connsiteX26" fmla="*/ 1232453 w 6430618"/>
                <a:gd name="connsiteY26" fmla="*/ 228600 h 4114800"/>
                <a:gd name="connsiteX27" fmla="*/ 1470992 w 6430618"/>
                <a:gd name="connsiteY27" fmla="*/ 159026 h 4114800"/>
                <a:gd name="connsiteX28" fmla="*/ 1659835 w 6430618"/>
                <a:gd name="connsiteY28" fmla="*/ 139148 h 4114800"/>
                <a:gd name="connsiteX29" fmla="*/ 1958009 w 6430618"/>
                <a:gd name="connsiteY29" fmla="*/ 168965 h 4114800"/>
                <a:gd name="connsiteX30" fmla="*/ 2236305 w 6430618"/>
                <a:gd name="connsiteY30" fmla="*/ 218661 h 4114800"/>
                <a:gd name="connsiteX31" fmla="*/ 2385392 w 6430618"/>
                <a:gd name="connsiteY31" fmla="*/ 288235 h 4114800"/>
                <a:gd name="connsiteX32" fmla="*/ 2464905 w 6430618"/>
                <a:gd name="connsiteY32" fmla="*/ 487018 h 4114800"/>
                <a:gd name="connsiteX33" fmla="*/ 2623931 w 6430618"/>
                <a:gd name="connsiteY33" fmla="*/ 496957 h 4114800"/>
                <a:gd name="connsiteX34" fmla="*/ 3011557 w 6430618"/>
                <a:gd name="connsiteY34" fmla="*/ 616226 h 4114800"/>
                <a:gd name="connsiteX35" fmla="*/ 3339548 w 6430618"/>
                <a:gd name="connsiteY35" fmla="*/ 735496 h 4114800"/>
                <a:gd name="connsiteX36" fmla="*/ 3637722 w 6430618"/>
                <a:gd name="connsiteY36" fmla="*/ 844826 h 4114800"/>
                <a:gd name="connsiteX37" fmla="*/ 3965713 w 6430618"/>
                <a:gd name="connsiteY37" fmla="*/ 1013792 h 4114800"/>
                <a:gd name="connsiteX38" fmla="*/ 4025348 w 6430618"/>
                <a:gd name="connsiteY38" fmla="*/ 1371600 h 4114800"/>
                <a:gd name="connsiteX39" fmla="*/ 4045226 w 6430618"/>
                <a:gd name="connsiteY39" fmla="*/ 1530626 h 4114800"/>
                <a:gd name="connsiteX40" fmla="*/ 4124740 w 6430618"/>
                <a:gd name="connsiteY40" fmla="*/ 1779105 h 4114800"/>
                <a:gd name="connsiteX41" fmla="*/ 4244009 w 6430618"/>
                <a:gd name="connsiteY41" fmla="*/ 1908313 h 4114800"/>
                <a:gd name="connsiteX42" fmla="*/ 4472609 w 6430618"/>
                <a:gd name="connsiteY42" fmla="*/ 2236305 h 4114800"/>
                <a:gd name="connsiteX43" fmla="*/ 4711148 w 6430618"/>
                <a:gd name="connsiteY43" fmla="*/ 2524539 h 4114800"/>
                <a:gd name="connsiteX44" fmla="*/ 5009322 w 6430618"/>
                <a:gd name="connsiteY44" fmla="*/ 2812774 h 4114800"/>
                <a:gd name="connsiteX45" fmla="*/ 5267740 w 6430618"/>
                <a:gd name="connsiteY45" fmla="*/ 2961861 h 4114800"/>
                <a:gd name="connsiteX46" fmla="*/ 5595731 w 6430618"/>
                <a:gd name="connsiteY46" fmla="*/ 3061252 h 4114800"/>
                <a:gd name="connsiteX47" fmla="*/ 5844209 w 6430618"/>
                <a:gd name="connsiteY47" fmla="*/ 3091070 h 4114800"/>
                <a:gd name="connsiteX48" fmla="*/ 5893905 w 6430618"/>
                <a:gd name="connsiteY48" fmla="*/ 3081131 h 4114800"/>
                <a:gd name="connsiteX49" fmla="*/ 6152322 w 6430618"/>
                <a:gd name="connsiteY49" fmla="*/ 2941983 h 4114800"/>
                <a:gd name="connsiteX50" fmla="*/ 6430618 w 6430618"/>
                <a:gd name="connsiteY50" fmla="*/ 2733261 h 4114800"/>
                <a:gd name="connsiteX0" fmla="*/ 6430618 w 6430618"/>
                <a:gd name="connsiteY0" fmla="*/ 2733261 h 4114800"/>
                <a:gd name="connsiteX1" fmla="*/ 6420679 w 6430618"/>
                <a:gd name="connsiteY1" fmla="*/ 2902226 h 4114800"/>
                <a:gd name="connsiteX2" fmla="*/ 6331226 w 6430618"/>
                <a:gd name="connsiteY2" fmla="*/ 3021496 h 4114800"/>
                <a:gd name="connsiteX3" fmla="*/ 6152322 w 6430618"/>
                <a:gd name="connsiteY3" fmla="*/ 3240157 h 4114800"/>
                <a:gd name="connsiteX4" fmla="*/ 6033053 w 6430618"/>
                <a:gd name="connsiteY4" fmla="*/ 3379305 h 4114800"/>
                <a:gd name="connsiteX5" fmla="*/ 5893905 w 6430618"/>
                <a:gd name="connsiteY5" fmla="*/ 3399183 h 4114800"/>
                <a:gd name="connsiteX6" fmla="*/ 5754757 w 6430618"/>
                <a:gd name="connsiteY6" fmla="*/ 3379305 h 4114800"/>
                <a:gd name="connsiteX7" fmla="*/ 5516218 w 6430618"/>
                <a:gd name="connsiteY7" fmla="*/ 3329609 h 4114800"/>
                <a:gd name="connsiteX8" fmla="*/ 5208105 w 6430618"/>
                <a:gd name="connsiteY8" fmla="*/ 3279913 h 4114800"/>
                <a:gd name="connsiteX9" fmla="*/ 4989444 w 6430618"/>
                <a:gd name="connsiteY9" fmla="*/ 3250096 h 4114800"/>
                <a:gd name="connsiteX10" fmla="*/ 4601818 w 6430618"/>
                <a:gd name="connsiteY10" fmla="*/ 3279913 h 4114800"/>
                <a:gd name="connsiteX11" fmla="*/ 4194313 w 6430618"/>
                <a:gd name="connsiteY11" fmla="*/ 3319670 h 4114800"/>
                <a:gd name="connsiteX12" fmla="*/ 3806687 w 6430618"/>
                <a:gd name="connsiteY12" fmla="*/ 3319670 h 4114800"/>
                <a:gd name="connsiteX13" fmla="*/ 3518453 w 6430618"/>
                <a:gd name="connsiteY13" fmla="*/ 3319670 h 4114800"/>
                <a:gd name="connsiteX14" fmla="*/ 3240157 w 6430618"/>
                <a:gd name="connsiteY14" fmla="*/ 3319670 h 4114800"/>
                <a:gd name="connsiteX15" fmla="*/ 2852531 w 6430618"/>
                <a:gd name="connsiteY15" fmla="*/ 3339548 h 4114800"/>
                <a:gd name="connsiteX16" fmla="*/ 2484783 w 6430618"/>
                <a:gd name="connsiteY16" fmla="*/ 3419061 h 4114800"/>
                <a:gd name="connsiteX17" fmla="*/ 2027583 w 6430618"/>
                <a:gd name="connsiteY17" fmla="*/ 3488635 h 4114800"/>
                <a:gd name="connsiteX18" fmla="*/ 1630018 w 6430618"/>
                <a:gd name="connsiteY18" fmla="*/ 3538331 h 4114800"/>
                <a:gd name="connsiteX19" fmla="*/ 974035 w 6430618"/>
                <a:gd name="connsiteY19" fmla="*/ 3647661 h 4114800"/>
                <a:gd name="connsiteX20" fmla="*/ 596348 w 6430618"/>
                <a:gd name="connsiteY20" fmla="*/ 3806687 h 4114800"/>
                <a:gd name="connsiteX21" fmla="*/ 139148 w 6430618"/>
                <a:gd name="connsiteY21" fmla="*/ 4045226 h 4114800"/>
                <a:gd name="connsiteX22" fmla="*/ 0 w 6430618"/>
                <a:gd name="connsiteY22" fmla="*/ 4114800 h 4114800"/>
                <a:gd name="connsiteX23" fmla="*/ 0 w 6430618"/>
                <a:gd name="connsiteY23" fmla="*/ 0 h 4114800"/>
                <a:gd name="connsiteX24" fmla="*/ 616226 w 6430618"/>
                <a:gd name="connsiteY24" fmla="*/ 9939 h 4114800"/>
                <a:gd name="connsiteX25" fmla="*/ 1123122 w 6430618"/>
                <a:gd name="connsiteY25" fmla="*/ 9939 h 4114800"/>
                <a:gd name="connsiteX26" fmla="*/ 1182757 w 6430618"/>
                <a:gd name="connsiteY26" fmla="*/ 178905 h 4114800"/>
                <a:gd name="connsiteX27" fmla="*/ 1232453 w 6430618"/>
                <a:gd name="connsiteY27" fmla="*/ 228600 h 4114800"/>
                <a:gd name="connsiteX28" fmla="*/ 1470992 w 6430618"/>
                <a:gd name="connsiteY28" fmla="*/ 159026 h 4114800"/>
                <a:gd name="connsiteX29" fmla="*/ 1659835 w 6430618"/>
                <a:gd name="connsiteY29" fmla="*/ 139148 h 4114800"/>
                <a:gd name="connsiteX30" fmla="*/ 1958009 w 6430618"/>
                <a:gd name="connsiteY30" fmla="*/ 168965 h 4114800"/>
                <a:gd name="connsiteX31" fmla="*/ 2236305 w 6430618"/>
                <a:gd name="connsiteY31" fmla="*/ 218661 h 4114800"/>
                <a:gd name="connsiteX32" fmla="*/ 2385392 w 6430618"/>
                <a:gd name="connsiteY32" fmla="*/ 288235 h 4114800"/>
                <a:gd name="connsiteX33" fmla="*/ 2464905 w 6430618"/>
                <a:gd name="connsiteY33" fmla="*/ 487018 h 4114800"/>
                <a:gd name="connsiteX34" fmla="*/ 2623931 w 6430618"/>
                <a:gd name="connsiteY34" fmla="*/ 496957 h 4114800"/>
                <a:gd name="connsiteX35" fmla="*/ 3011557 w 6430618"/>
                <a:gd name="connsiteY35" fmla="*/ 616226 h 4114800"/>
                <a:gd name="connsiteX36" fmla="*/ 3339548 w 6430618"/>
                <a:gd name="connsiteY36" fmla="*/ 735496 h 4114800"/>
                <a:gd name="connsiteX37" fmla="*/ 3637722 w 6430618"/>
                <a:gd name="connsiteY37" fmla="*/ 844826 h 4114800"/>
                <a:gd name="connsiteX38" fmla="*/ 3965713 w 6430618"/>
                <a:gd name="connsiteY38" fmla="*/ 1013792 h 4114800"/>
                <a:gd name="connsiteX39" fmla="*/ 4025348 w 6430618"/>
                <a:gd name="connsiteY39" fmla="*/ 1371600 h 4114800"/>
                <a:gd name="connsiteX40" fmla="*/ 4045226 w 6430618"/>
                <a:gd name="connsiteY40" fmla="*/ 1530626 h 4114800"/>
                <a:gd name="connsiteX41" fmla="*/ 4124740 w 6430618"/>
                <a:gd name="connsiteY41" fmla="*/ 1779105 h 4114800"/>
                <a:gd name="connsiteX42" fmla="*/ 4244009 w 6430618"/>
                <a:gd name="connsiteY42" fmla="*/ 1908313 h 4114800"/>
                <a:gd name="connsiteX43" fmla="*/ 4472609 w 6430618"/>
                <a:gd name="connsiteY43" fmla="*/ 2236305 h 4114800"/>
                <a:gd name="connsiteX44" fmla="*/ 4711148 w 6430618"/>
                <a:gd name="connsiteY44" fmla="*/ 2524539 h 4114800"/>
                <a:gd name="connsiteX45" fmla="*/ 5009322 w 6430618"/>
                <a:gd name="connsiteY45" fmla="*/ 2812774 h 4114800"/>
                <a:gd name="connsiteX46" fmla="*/ 5267740 w 6430618"/>
                <a:gd name="connsiteY46" fmla="*/ 2961861 h 4114800"/>
                <a:gd name="connsiteX47" fmla="*/ 5595731 w 6430618"/>
                <a:gd name="connsiteY47" fmla="*/ 3061252 h 4114800"/>
                <a:gd name="connsiteX48" fmla="*/ 5844209 w 6430618"/>
                <a:gd name="connsiteY48" fmla="*/ 3091070 h 4114800"/>
                <a:gd name="connsiteX49" fmla="*/ 5893905 w 6430618"/>
                <a:gd name="connsiteY49" fmla="*/ 3081131 h 4114800"/>
                <a:gd name="connsiteX50" fmla="*/ 6152322 w 6430618"/>
                <a:gd name="connsiteY50" fmla="*/ 2941983 h 4114800"/>
                <a:gd name="connsiteX51" fmla="*/ 6430618 w 6430618"/>
                <a:gd name="connsiteY51" fmla="*/ 2733261 h 4114800"/>
                <a:gd name="connsiteX0" fmla="*/ 6430618 w 6430618"/>
                <a:gd name="connsiteY0" fmla="*/ 2733261 h 4114800"/>
                <a:gd name="connsiteX1" fmla="*/ 6420679 w 6430618"/>
                <a:gd name="connsiteY1" fmla="*/ 2902226 h 4114800"/>
                <a:gd name="connsiteX2" fmla="*/ 6331226 w 6430618"/>
                <a:gd name="connsiteY2" fmla="*/ 3021496 h 4114800"/>
                <a:gd name="connsiteX3" fmla="*/ 6152322 w 6430618"/>
                <a:gd name="connsiteY3" fmla="*/ 3240157 h 4114800"/>
                <a:gd name="connsiteX4" fmla="*/ 6023113 w 6430618"/>
                <a:gd name="connsiteY4" fmla="*/ 3409122 h 4114800"/>
                <a:gd name="connsiteX5" fmla="*/ 5893905 w 6430618"/>
                <a:gd name="connsiteY5" fmla="*/ 3399183 h 4114800"/>
                <a:gd name="connsiteX6" fmla="*/ 5754757 w 6430618"/>
                <a:gd name="connsiteY6" fmla="*/ 3379305 h 4114800"/>
                <a:gd name="connsiteX7" fmla="*/ 5516218 w 6430618"/>
                <a:gd name="connsiteY7" fmla="*/ 3329609 h 4114800"/>
                <a:gd name="connsiteX8" fmla="*/ 5208105 w 6430618"/>
                <a:gd name="connsiteY8" fmla="*/ 3279913 h 4114800"/>
                <a:gd name="connsiteX9" fmla="*/ 4989444 w 6430618"/>
                <a:gd name="connsiteY9" fmla="*/ 3250096 h 4114800"/>
                <a:gd name="connsiteX10" fmla="*/ 4601818 w 6430618"/>
                <a:gd name="connsiteY10" fmla="*/ 3279913 h 4114800"/>
                <a:gd name="connsiteX11" fmla="*/ 4194313 w 6430618"/>
                <a:gd name="connsiteY11" fmla="*/ 3319670 h 4114800"/>
                <a:gd name="connsiteX12" fmla="*/ 3806687 w 6430618"/>
                <a:gd name="connsiteY12" fmla="*/ 3319670 h 4114800"/>
                <a:gd name="connsiteX13" fmla="*/ 3518453 w 6430618"/>
                <a:gd name="connsiteY13" fmla="*/ 3319670 h 4114800"/>
                <a:gd name="connsiteX14" fmla="*/ 3240157 w 6430618"/>
                <a:gd name="connsiteY14" fmla="*/ 3319670 h 4114800"/>
                <a:gd name="connsiteX15" fmla="*/ 2852531 w 6430618"/>
                <a:gd name="connsiteY15" fmla="*/ 3339548 h 4114800"/>
                <a:gd name="connsiteX16" fmla="*/ 2484783 w 6430618"/>
                <a:gd name="connsiteY16" fmla="*/ 3419061 h 4114800"/>
                <a:gd name="connsiteX17" fmla="*/ 2027583 w 6430618"/>
                <a:gd name="connsiteY17" fmla="*/ 3488635 h 4114800"/>
                <a:gd name="connsiteX18" fmla="*/ 1630018 w 6430618"/>
                <a:gd name="connsiteY18" fmla="*/ 3538331 h 4114800"/>
                <a:gd name="connsiteX19" fmla="*/ 974035 w 6430618"/>
                <a:gd name="connsiteY19" fmla="*/ 3647661 h 4114800"/>
                <a:gd name="connsiteX20" fmla="*/ 596348 w 6430618"/>
                <a:gd name="connsiteY20" fmla="*/ 3806687 h 4114800"/>
                <a:gd name="connsiteX21" fmla="*/ 139148 w 6430618"/>
                <a:gd name="connsiteY21" fmla="*/ 4045226 h 4114800"/>
                <a:gd name="connsiteX22" fmla="*/ 0 w 6430618"/>
                <a:gd name="connsiteY22" fmla="*/ 4114800 h 4114800"/>
                <a:gd name="connsiteX23" fmla="*/ 0 w 6430618"/>
                <a:gd name="connsiteY23" fmla="*/ 0 h 4114800"/>
                <a:gd name="connsiteX24" fmla="*/ 616226 w 6430618"/>
                <a:gd name="connsiteY24" fmla="*/ 9939 h 4114800"/>
                <a:gd name="connsiteX25" fmla="*/ 1123122 w 6430618"/>
                <a:gd name="connsiteY25" fmla="*/ 9939 h 4114800"/>
                <a:gd name="connsiteX26" fmla="*/ 1182757 w 6430618"/>
                <a:gd name="connsiteY26" fmla="*/ 178905 h 4114800"/>
                <a:gd name="connsiteX27" fmla="*/ 1232453 w 6430618"/>
                <a:gd name="connsiteY27" fmla="*/ 228600 h 4114800"/>
                <a:gd name="connsiteX28" fmla="*/ 1470992 w 6430618"/>
                <a:gd name="connsiteY28" fmla="*/ 159026 h 4114800"/>
                <a:gd name="connsiteX29" fmla="*/ 1659835 w 6430618"/>
                <a:gd name="connsiteY29" fmla="*/ 139148 h 4114800"/>
                <a:gd name="connsiteX30" fmla="*/ 1958009 w 6430618"/>
                <a:gd name="connsiteY30" fmla="*/ 168965 h 4114800"/>
                <a:gd name="connsiteX31" fmla="*/ 2236305 w 6430618"/>
                <a:gd name="connsiteY31" fmla="*/ 218661 h 4114800"/>
                <a:gd name="connsiteX32" fmla="*/ 2385392 w 6430618"/>
                <a:gd name="connsiteY32" fmla="*/ 288235 h 4114800"/>
                <a:gd name="connsiteX33" fmla="*/ 2464905 w 6430618"/>
                <a:gd name="connsiteY33" fmla="*/ 487018 h 4114800"/>
                <a:gd name="connsiteX34" fmla="*/ 2623931 w 6430618"/>
                <a:gd name="connsiteY34" fmla="*/ 496957 h 4114800"/>
                <a:gd name="connsiteX35" fmla="*/ 3011557 w 6430618"/>
                <a:gd name="connsiteY35" fmla="*/ 616226 h 4114800"/>
                <a:gd name="connsiteX36" fmla="*/ 3339548 w 6430618"/>
                <a:gd name="connsiteY36" fmla="*/ 735496 h 4114800"/>
                <a:gd name="connsiteX37" fmla="*/ 3637722 w 6430618"/>
                <a:gd name="connsiteY37" fmla="*/ 844826 h 4114800"/>
                <a:gd name="connsiteX38" fmla="*/ 3965713 w 6430618"/>
                <a:gd name="connsiteY38" fmla="*/ 1013792 h 4114800"/>
                <a:gd name="connsiteX39" fmla="*/ 4025348 w 6430618"/>
                <a:gd name="connsiteY39" fmla="*/ 1371600 h 4114800"/>
                <a:gd name="connsiteX40" fmla="*/ 4045226 w 6430618"/>
                <a:gd name="connsiteY40" fmla="*/ 1530626 h 4114800"/>
                <a:gd name="connsiteX41" fmla="*/ 4124740 w 6430618"/>
                <a:gd name="connsiteY41" fmla="*/ 1779105 h 4114800"/>
                <a:gd name="connsiteX42" fmla="*/ 4244009 w 6430618"/>
                <a:gd name="connsiteY42" fmla="*/ 1908313 h 4114800"/>
                <a:gd name="connsiteX43" fmla="*/ 4472609 w 6430618"/>
                <a:gd name="connsiteY43" fmla="*/ 2236305 h 4114800"/>
                <a:gd name="connsiteX44" fmla="*/ 4711148 w 6430618"/>
                <a:gd name="connsiteY44" fmla="*/ 2524539 h 4114800"/>
                <a:gd name="connsiteX45" fmla="*/ 5009322 w 6430618"/>
                <a:gd name="connsiteY45" fmla="*/ 2812774 h 4114800"/>
                <a:gd name="connsiteX46" fmla="*/ 5267740 w 6430618"/>
                <a:gd name="connsiteY46" fmla="*/ 2961861 h 4114800"/>
                <a:gd name="connsiteX47" fmla="*/ 5595731 w 6430618"/>
                <a:gd name="connsiteY47" fmla="*/ 3061252 h 4114800"/>
                <a:gd name="connsiteX48" fmla="*/ 5844209 w 6430618"/>
                <a:gd name="connsiteY48" fmla="*/ 3091070 h 4114800"/>
                <a:gd name="connsiteX49" fmla="*/ 5893905 w 6430618"/>
                <a:gd name="connsiteY49" fmla="*/ 3081131 h 4114800"/>
                <a:gd name="connsiteX50" fmla="*/ 6152322 w 6430618"/>
                <a:gd name="connsiteY50" fmla="*/ 2941983 h 4114800"/>
                <a:gd name="connsiteX51" fmla="*/ 6430618 w 6430618"/>
                <a:gd name="connsiteY51" fmla="*/ 2733261 h 4114800"/>
                <a:gd name="connsiteX0" fmla="*/ 6430618 w 6430618"/>
                <a:gd name="connsiteY0" fmla="*/ 2733261 h 4114800"/>
                <a:gd name="connsiteX1" fmla="*/ 6420679 w 6430618"/>
                <a:gd name="connsiteY1" fmla="*/ 2902226 h 4114800"/>
                <a:gd name="connsiteX2" fmla="*/ 6331226 w 6430618"/>
                <a:gd name="connsiteY2" fmla="*/ 3021496 h 4114800"/>
                <a:gd name="connsiteX3" fmla="*/ 6152322 w 6430618"/>
                <a:gd name="connsiteY3" fmla="*/ 3240157 h 4114800"/>
                <a:gd name="connsiteX4" fmla="*/ 6023113 w 6430618"/>
                <a:gd name="connsiteY4" fmla="*/ 3409122 h 4114800"/>
                <a:gd name="connsiteX5" fmla="*/ 5893905 w 6430618"/>
                <a:gd name="connsiteY5" fmla="*/ 3399183 h 4114800"/>
                <a:gd name="connsiteX6" fmla="*/ 5754757 w 6430618"/>
                <a:gd name="connsiteY6" fmla="*/ 3379305 h 4114800"/>
                <a:gd name="connsiteX7" fmla="*/ 5536096 w 6430618"/>
                <a:gd name="connsiteY7" fmla="*/ 3379305 h 4114800"/>
                <a:gd name="connsiteX8" fmla="*/ 5208105 w 6430618"/>
                <a:gd name="connsiteY8" fmla="*/ 3279913 h 4114800"/>
                <a:gd name="connsiteX9" fmla="*/ 4989444 w 6430618"/>
                <a:gd name="connsiteY9" fmla="*/ 3250096 h 4114800"/>
                <a:gd name="connsiteX10" fmla="*/ 4601818 w 6430618"/>
                <a:gd name="connsiteY10" fmla="*/ 3279913 h 4114800"/>
                <a:gd name="connsiteX11" fmla="*/ 4194313 w 6430618"/>
                <a:gd name="connsiteY11" fmla="*/ 3319670 h 4114800"/>
                <a:gd name="connsiteX12" fmla="*/ 3806687 w 6430618"/>
                <a:gd name="connsiteY12" fmla="*/ 3319670 h 4114800"/>
                <a:gd name="connsiteX13" fmla="*/ 3518453 w 6430618"/>
                <a:gd name="connsiteY13" fmla="*/ 3319670 h 4114800"/>
                <a:gd name="connsiteX14" fmla="*/ 3240157 w 6430618"/>
                <a:gd name="connsiteY14" fmla="*/ 3319670 h 4114800"/>
                <a:gd name="connsiteX15" fmla="*/ 2852531 w 6430618"/>
                <a:gd name="connsiteY15" fmla="*/ 3339548 h 4114800"/>
                <a:gd name="connsiteX16" fmla="*/ 2484783 w 6430618"/>
                <a:gd name="connsiteY16" fmla="*/ 3419061 h 4114800"/>
                <a:gd name="connsiteX17" fmla="*/ 2027583 w 6430618"/>
                <a:gd name="connsiteY17" fmla="*/ 3488635 h 4114800"/>
                <a:gd name="connsiteX18" fmla="*/ 1630018 w 6430618"/>
                <a:gd name="connsiteY18" fmla="*/ 3538331 h 4114800"/>
                <a:gd name="connsiteX19" fmla="*/ 974035 w 6430618"/>
                <a:gd name="connsiteY19" fmla="*/ 3647661 h 4114800"/>
                <a:gd name="connsiteX20" fmla="*/ 596348 w 6430618"/>
                <a:gd name="connsiteY20" fmla="*/ 3806687 h 4114800"/>
                <a:gd name="connsiteX21" fmla="*/ 139148 w 6430618"/>
                <a:gd name="connsiteY21" fmla="*/ 4045226 h 4114800"/>
                <a:gd name="connsiteX22" fmla="*/ 0 w 6430618"/>
                <a:gd name="connsiteY22" fmla="*/ 4114800 h 4114800"/>
                <a:gd name="connsiteX23" fmla="*/ 0 w 6430618"/>
                <a:gd name="connsiteY23" fmla="*/ 0 h 4114800"/>
                <a:gd name="connsiteX24" fmla="*/ 616226 w 6430618"/>
                <a:gd name="connsiteY24" fmla="*/ 9939 h 4114800"/>
                <a:gd name="connsiteX25" fmla="*/ 1123122 w 6430618"/>
                <a:gd name="connsiteY25" fmla="*/ 9939 h 4114800"/>
                <a:gd name="connsiteX26" fmla="*/ 1182757 w 6430618"/>
                <a:gd name="connsiteY26" fmla="*/ 178905 h 4114800"/>
                <a:gd name="connsiteX27" fmla="*/ 1232453 w 6430618"/>
                <a:gd name="connsiteY27" fmla="*/ 228600 h 4114800"/>
                <a:gd name="connsiteX28" fmla="*/ 1470992 w 6430618"/>
                <a:gd name="connsiteY28" fmla="*/ 159026 h 4114800"/>
                <a:gd name="connsiteX29" fmla="*/ 1659835 w 6430618"/>
                <a:gd name="connsiteY29" fmla="*/ 139148 h 4114800"/>
                <a:gd name="connsiteX30" fmla="*/ 1958009 w 6430618"/>
                <a:gd name="connsiteY30" fmla="*/ 168965 h 4114800"/>
                <a:gd name="connsiteX31" fmla="*/ 2236305 w 6430618"/>
                <a:gd name="connsiteY31" fmla="*/ 218661 h 4114800"/>
                <a:gd name="connsiteX32" fmla="*/ 2385392 w 6430618"/>
                <a:gd name="connsiteY32" fmla="*/ 288235 h 4114800"/>
                <a:gd name="connsiteX33" fmla="*/ 2464905 w 6430618"/>
                <a:gd name="connsiteY33" fmla="*/ 487018 h 4114800"/>
                <a:gd name="connsiteX34" fmla="*/ 2623931 w 6430618"/>
                <a:gd name="connsiteY34" fmla="*/ 496957 h 4114800"/>
                <a:gd name="connsiteX35" fmla="*/ 3011557 w 6430618"/>
                <a:gd name="connsiteY35" fmla="*/ 616226 h 4114800"/>
                <a:gd name="connsiteX36" fmla="*/ 3339548 w 6430618"/>
                <a:gd name="connsiteY36" fmla="*/ 735496 h 4114800"/>
                <a:gd name="connsiteX37" fmla="*/ 3637722 w 6430618"/>
                <a:gd name="connsiteY37" fmla="*/ 844826 h 4114800"/>
                <a:gd name="connsiteX38" fmla="*/ 3965713 w 6430618"/>
                <a:gd name="connsiteY38" fmla="*/ 1013792 h 4114800"/>
                <a:gd name="connsiteX39" fmla="*/ 4025348 w 6430618"/>
                <a:gd name="connsiteY39" fmla="*/ 1371600 h 4114800"/>
                <a:gd name="connsiteX40" fmla="*/ 4045226 w 6430618"/>
                <a:gd name="connsiteY40" fmla="*/ 1530626 h 4114800"/>
                <a:gd name="connsiteX41" fmla="*/ 4124740 w 6430618"/>
                <a:gd name="connsiteY41" fmla="*/ 1779105 h 4114800"/>
                <a:gd name="connsiteX42" fmla="*/ 4244009 w 6430618"/>
                <a:gd name="connsiteY42" fmla="*/ 1908313 h 4114800"/>
                <a:gd name="connsiteX43" fmla="*/ 4472609 w 6430618"/>
                <a:gd name="connsiteY43" fmla="*/ 2236305 h 4114800"/>
                <a:gd name="connsiteX44" fmla="*/ 4711148 w 6430618"/>
                <a:gd name="connsiteY44" fmla="*/ 2524539 h 4114800"/>
                <a:gd name="connsiteX45" fmla="*/ 5009322 w 6430618"/>
                <a:gd name="connsiteY45" fmla="*/ 2812774 h 4114800"/>
                <a:gd name="connsiteX46" fmla="*/ 5267740 w 6430618"/>
                <a:gd name="connsiteY46" fmla="*/ 2961861 h 4114800"/>
                <a:gd name="connsiteX47" fmla="*/ 5595731 w 6430618"/>
                <a:gd name="connsiteY47" fmla="*/ 3061252 h 4114800"/>
                <a:gd name="connsiteX48" fmla="*/ 5844209 w 6430618"/>
                <a:gd name="connsiteY48" fmla="*/ 3091070 h 4114800"/>
                <a:gd name="connsiteX49" fmla="*/ 5893905 w 6430618"/>
                <a:gd name="connsiteY49" fmla="*/ 3081131 h 4114800"/>
                <a:gd name="connsiteX50" fmla="*/ 6152322 w 6430618"/>
                <a:gd name="connsiteY50" fmla="*/ 2941983 h 4114800"/>
                <a:gd name="connsiteX51" fmla="*/ 6430618 w 6430618"/>
                <a:gd name="connsiteY51" fmla="*/ 2733261 h 4114800"/>
                <a:gd name="connsiteX0" fmla="*/ 6430618 w 6430618"/>
                <a:gd name="connsiteY0" fmla="*/ 2733261 h 4114800"/>
                <a:gd name="connsiteX1" fmla="*/ 6420679 w 6430618"/>
                <a:gd name="connsiteY1" fmla="*/ 2902226 h 4114800"/>
                <a:gd name="connsiteX2" fmla="*/ 6331226 w 6430618"/>
                <a:gd name="connsiteY2" fmla="*/ 3021496 h 4114800"/>
                <a:gd name="connsiteX3" fmla="*/ 6152322 w 6430618"/>
                <a:gd name="connsiteY3" fmla="*/ 3240157 h 4114800"/>
                <a:gd name="connsiteX4" fmla="*/ 6023113 w 6430618"/>
                <a:gd name="connsiteY4" fmla="*/ 3409122 h 4114800"/>
                <a:gd name="connsiteX5" fmla="*/ 5893905 w 6430618"/>
                <a:gd name="connsiteY5" fmla="*/ 3399183 h 4114800"/>
                <a:gd name="connsiteX6" fmla="*/ 5754757 w 6430618"/>
                <a:gd name="connsiteY6" fmla="*/ 3379305 h 4114800"/>
                <a:gd name="connsiteX7" fmla="*/ 5536096 w 6430618"/>
                <a:gd name="connsiteY7" fmla="*/ 3379305 h 4114800"/>
                <a:gd name="connsiteX8" fmla="*/ 5208105 w 6430618"/>
                <a:gd name="connsiteY8" fmla="*/ 3279913 h 4114800"/>
                <a:gd name="connsiteX9" fmla="*/ 4989444 w 6430618"/>
                <a:gd name="connsiteY9" fmla="*/ 3250096 h 4114800"/>
                <a:gd name="connsiteX10" fmla="*/ 4601818 w 6430618"/>
                <a:gd name="connsiteY10" fmla="*/ 3279913 h 4114800"/>
                <a:gd name="connsiteX11" fmla="*/ 4194313 w 6430618"/>
                <a:gd name="connsiteY11" fmla="*/ 3319670 h 4114800"/>
                <a:gd name="connsiteX12" fmla="*/ 3806687 w 6430618"/>
                <a:gd name="connsiteY12" fmla="*/ 3319670 h 4114800"/>
                <a:gd name="connsiteX13" fmla="*/ 3518453 w 6430618"/>
                <a:gd name="connsiteY13" fmla="*/ 3319670 h 4114800"/>
                <a:gd name="connsiteX14" fmla="*/ 3240157 w 6430618"/>
                <a:gd name="connsiteY14" fmla="*/ 3319670 h 4114800"/>
                <a:gd name="connsiteX15" fmla="*/ 2852531 w 6430618"/>
                <a:gd name="connsiteY15" fmla="*/ 3339548 h 4114800"/>
                <a:gd name="connsiteX16" fmla="*/ 2484783 w 6430618"/>
                <a:gd name="connsiteY16" fmla="*/ 3419061 h 4114800"/>
                <a:gd name="connsiteX17" fmla="*/ 2027583 w 6430618"/>
                <a:gd name="connsiteY17" fmla="*/ 3488635 h 4114800"/>
                <a:gd name="connsiteX18" fmla="*/ 1630018 w 6430618"/>
                <a:gd name="connsiteY18" fmla="*/ 3538331 h 4114800"/>
                <a:gd name="connsiteX19" fmla="*/ 974035 w 6430618"/>
                <a:gd name="connsiteY19" fmla="*/ 3647661 h 4114800"/>
                <a:gd name="connsiteX20" fmla="*/ 596348 w 6430618"/>
                <a:gd name="connsiteY20" fmla="*/ 3806687 h 4114800"/>
                <a:gd name="connsiteX21" fmla="*/ 139148 w 6430618"/>
                <a:gd name="connsiteY21" fmla="*/ 4045226 h 4114800"/>
                <a:gd name="connsiteX22" fmla="*/ 0 w 6430618"/>
                <a:gd name="connsiteY22" fmla="*/ 4114800 h 4114800"/>
                <a:gd name="connsiteX23" fmla="*/ 0 w 6430618"/>
                <a:gd name="connsiteY23" fmla="*/ 0 h 4114800"/>
                <a:gd name="connsiteX24" fmla="*/ 616226 w 6430618"/>
                <a:gd name="connsiteY24" fmla="*/ 9939 h 4114800"/>
                <a:gd name="connsiteX25" fmla="*/ 1123122 w 6430618"/>
                <a:gd name="connsiteY25" fmla="*/ 9939 h 4114800"/>
                <a:gd name="connsiteX26" fmla="*/ 1182757 w 6430618"/>
                <a:gd name="connsiteY26" fmla="*/ 178905 h 4114800"/>
                <a:gd name="connsiteX27" fmla="*/ 1232453 w 6430618"/>
                <a:gd name="connsiteY27" fmla="*/ 228600 h 4114800"/>
                <a:gd name="connsiteX28" fmla="*/ 1470992 w 6430618"/>
                <a:gd name="connsiteY28" fmla="*/ 159026 h 4114800"/>
                <a:gd name="connsiteX29" fmla="*/ 1659835 w 6430618"/>
                <a:gd name="connsiteY29" fmla="*/ 139148 h 4114800"/>
                <a:gd name="connsiteX30" fmla="*/ 1958009 w 6430618"/>
                <a:gd name="connsiteY30" fmla="*/ 168965 h 4114800"/>
                <a:gd name="connsiteX31" fmla="*/ 2236305 w 6430618"/>
                <a:gd name="connsiteY31" fmla="*/ 218661 h 4114800"/>
                <a:gd name="connsiteX32" fmla="*/ 2385392 w 6430618"/>
                <a:gd name="connsiteY32" fmla="*/ 288235 h 4114800"/>
                <a:gd name="connsiteX33" fmla="*/ 2464905 w 6430618"/>
                <a:gd name="connsiteY33" fmla="*/ 487018 h 4114800"/>
                <a:gd name="connsiteX34" fmla="*/ 2623931 w 6430618"/>
                <a:gd name="connsiteY34" fmla="*/ 496957 h 4114800"/>
                <a:gd name="connsiteX35" fmla="*/ 3011557 w 6430618"/>
                <a:gd name="connsiteY35" fmla="*/ 616226 h 4114800"/>
                <a:gd name="connsiteX36" fmla="*/ 3339548 w 6430618"/>
                <a:gd name="connsiteY36" fmla="*/ 735496 h 4114800"/>
                <a:gd name="connsiteX37" fmla="*/ 3637722 w 6430618"/>
                <a:gd name="connsiteY37" fmla="*/ 844826 h 4114800"/>
                <a:gd name="connsiteX38" fmla="*/ 3965713 w 6430618"/>
                <a:gd name="connsiteY38" fmla="*/ 1013792 h 4114800"/>
                <a:gd name="connsiteX39" fmla="*/ 4025348 w 6430618"/>
                <a:gd name="connsiteY39" fmla="*/ 1371600 h 4114800"/>
                <a:gd name="connsiteX40" fmla="*/ 4045226 w 6430618"/>
                <a:gd name="connsiteY40" fmla="*/ 1530626 h 4114800"/>
                <a:gd name="connsiteX41" fmla="*/ 4124740 w 6430618"/>
                <a:gd name="connsiteY41" fmla="*/ 1779105 h 4114800"/>
                <a:gd name="connsiteX42" fmla="*/ 4244009 w 6430618"/>
                <a:gd name="connsiteY42" fmla="*/ 1908313 h 4114800"/>
                <a:gd name="connsiteX43" fmla="*/ 4472609 w 6430618"/>
                <a:gd name="connsiteY43" fmla="*/ 2236305 h 4114800"/>
                <a:gd name="connsiteX44" fmla="*/ 4711148 w 6430618"/>
                <a:gd name="connsiteY44" fmla="*/ 2524539 h 4114800"/>
                <a:gd name="connsiteX45" fmla="*/ 5009322 w 6430618"/>
                <a:gd name="connsiteY45" fmla="*/ 2812774 h 4114800"/>
                <a:gd name="connsiteX46" fmla="*/ 5267740 w 6430618"/>
                <a:gd name="connsiteY46" fmla="*/ 2961861 h 4114800"/>
                <a:gd name="connsiteX47" fmla="*/ 5406887 w 6430618"/>
                <a:gd name="connsiteY47" fmla="*/ 3021496 h 4114800"/>
                <a:gd name="connsiteX48" fmla="*/ 5595731 w 6430618"/>
                <a:gd name="connsiteY48" fmla="*/ 3061252 h 4114800"/>
                <a:gd name="connsiteX49" fmla="*/ 5844209 w 6430618"/>
                <a:gd name="connsiteY49" fmla="*/ 3091070 h 4114800"/>
                <a:gd name="connsiteX50" fmla="*/ 5893905 w 6430618"/>
                <a:gd name="connsiteY50" fmla="*/ 3081131 h 4114800"/>
                <a:gd name="connsiteX51" fmla="*/ 6152322 w 6430618"/>
                <a:gd name="connsiteY51" fmla="*/ 2941983 h 4114800"/>
                <a:gd name="connsiteX52" fmla="*/ 6430618 w 6430618"/>
                <a:gd name="connsiteY52" fmla="*/ 2733261 h 4114800"/>
                <a:gd name="connsiteX0" fmla="*/ 6430618 w 6430618"/>
                <a:gd name="connsiteY0" fmla="*/ 2733261 h 4114800"/>
                <a:gd name="connsiteX1" fmla="*/ 6420679 w 6430618"/>
                <a:gd name="connsiteY1" fmla="*/ 2902226 h 4114800"/>
                <a:gd name="connsiteX2" fmla="*/ 6331226 w 6430618"/>
                <a:gd name="connsiteY2" fmla="*/ 3021496 h 4114800"/>
                <a:gd name="connsiteX3" fmla="*/ 6152322 w 6430618"/>
                <a:gd name="connsiteY3" fmla="*/ 3240157 h 4114800"/>
                <a:gd name="connsiteX4" fmla="*/ 6023113 w 6430618"/>
                <a:gd name="connsiteY4" fmla="*/ 3409122 h 4114800"/>
                <a:gd name="connsiteX5" fmla="*/ 5893905 w 6430618"/>
                <a:gd name="connsiteY5" fmla="*/ 3399183 h 4114800"/>
                <a:gd name="connsiteX6" fmla="*/ 5754757 w 6430618"/>
                <a:gd name="connsiteY6" fmla="*/ 3379305 h 4114800"/>
                <a:gd name="connsiteX7" fmla="*/ 5536096 w 6430618"/>
                <a:gd name="connsiteY7" fmla="*/ 3379305 h 4114800"/>
                <a:gd name="connsiteX8" fmla="*/ 5208105 w 6430618"/>
                <a:gd name="connsiteY8" fmla="*/ 3279913 h 4114800"/>
                <a:gd name="connsiteX9" fmla="*/ 4989444 w 6430618"/>
                <a:gd name="connsiteY9" fmla="*/ 3250096 h 4114800"/>
                <a:gd name="connsiteX10" fmla="*/ 4601818 w 6430618"/>
                <a:gd name="connsiteY10" fmla="*/ 3279913 h 4114800"/>
                <a:gd name="connsiteX11" fmla="*/ 4194313 w 6430618"/>
                <a:gd name="connsiteY11" fmla="*/ 3319670 h 4114800"/>
                <a:gd name="connsiteX12" fmla="*/ 3806687 w 6430618"/>
                <a:gd name="connsiteY12" fmla="*/ 3319670 h 4114800"/>
                <a:gd name="connsiteX13" fmla="*/ 3518453 w 6430618"/>
                <a:gd name="connsiteY13" fmla="*/ 3319670 h 4114800"/>
                <a:gd name="connsiteX14" fmla="*/ 3240157 w 6430618"/>
                <a:gd name="connsiteY14" fmla="*/ 3319670 h 4114800"/>
                <a:gd name="connsiteX15" fmla="*/ 2852531 w 6430618"/>
                <a:gd name="connsiteY15" fmla="*/ 3339548 h 4114800"/>
                <a:gd name="connsiteX16" fmla="*/ 2484783 w 6430618"/>
                <a:gd name="connsiteY16" fmla="*/ 3419061 h 4114800"/>
                <a:gd name="connsiteX17" fmla="*/ 2027583 w 6430618"/>
                <a:gd name="connsiteY17" fmla="*/ 3488635 h 4114800"/>
                <a:gd name="connsiteX18" fmla="*/ 1630018 w 6430618"/>
                <a:gd name="connsiteY18" fmla="*/ 3538331 h 4114800"/>
                <a:gd name="connsiteX19" fmla="*/ 974035 w 6430618"/>
                <a:gd name="connsiteY19" fmla="*/ 3647661 h 4114800"/>
                <a:gd name="connsiteX20" fmla="*/ 596348 w 6430618"/>
                <a:gd name="connsiteY20" fmla="*/ 3806687 h 4114800"/>
                <a:gd name="connsiteX21" fmla="*/ 139148 w 6430618"/>
                <a:gd name="connsiteY21" fmla="*/ 4045226 h 4114800"/>
                <a:gd name="connsiteX22" fmla="*/ 0 w 6430618"/>
                <a:gd name="connsiteY22" fmla="*/ 4114800 h 4114800"/>
                <a:gd name="connsiteX23" fmla="*/ 0 w 6430618"/>
                <a:gd name="connsiteY23" fmla="*/ 0 h 4114800"/>
                <a:gd name="connsiteX24" fmla="*/ 616226 w 6430618"/>
                <a:gd name="connsiteY24" fmla="*/ 9939 h 4114800"/>
                <a:gd name="connsiteX25" fmla="*/ 1123122 w 6430618"/>
                <a:gd name="connsiteY25" fmla="*/ 9939 h 4114800"/>
                <a:gd name="connsiteX26" fmla="*/ 1182757 w 6430618"/>
                <a:gd name="connsiteY26" fmla="*/ 178905 h 4114800"/>
                <a:gd name="connsiteX27" fmla="*/ 1232453 w 6430618"/>
                <a:gd name="connsiteY27" fmla="*/ 228600 h 4114800"/>
                <a:gd name="connsiteX28" fmla="*/ 1470992 w 6430618"/>
                <a:gd name="connsiteY28" fmla="*/ 159026 h 4114800"/>
                <a:gd name="connsiteX29" fmla="*/ 1659835 w 6430618"/>
                <a:gd name="connsiteY29" fmla="*/ 139148 h 4114800"/>
                <a:gd name="connsiteX30" fmla="*/ 1958009 w 6430618"/>
                <a:gd name="connsiteY30" fmla="*/ 168965 h 4114800"/>
                <a:gd name="connsiteX31" fmla="*/ 2236305 w 6430618"/>
                <a:gd name="connsiteY31" fmla="*/ 218661 h 4114800"/>
                <a:gd name="connsiteX32" fmla="*/ 2385392 w 6430618"/>
                <a:gd name="connsiteY32" fmla="*/ 288235 h 4114800"/>
                <a:gd name="connsiteX33" fmla="*/ 2464905 w 6430618"/>
                <a:gd name="connsiteY33" fmla="*/ 487018 h 4114800"/>
                <a:gd name="connsiteX34" fmla="*/ 2623931 w 6430618"/>
                <a:gd name="connsiteY34" fmla="*/ 496957 h 4114800"/>
                <a:gd name="connsiteX35" fmla="*/ 2842592 w 6430618"/>
                <a:gd name="connsiteY35" fmla="*/ 586409 h 4114800"/>
                <a:gd name="connsiteX36" fmla="*/ 3011557 w 6430618"/>
                <a:gd name="connsiteY36" fmla="*/ 616226 h 4114800"/>
                <a:gd name="connsiteX37" fmla="*/ 3339548 w 6430618"/>
                <a:gd name="connsiteY37" fmla="*/ 735496 h 4114800"/>
                <a:gd name="connsiteX38" fmla="*/ 3637722 w 6430618"/>
                <a:gd name="connsiteY38" fmla="*/ 844826 h 4114800"/>
                <a:gd name="connsiteX39" fmla="*/ 3965713 w 6430618"/>
                <a:gd name="connsiteY39" fmla="*/ 1013792 h 4114800"/>
                <a:gd name="connsiteX40" fmla="*/ 4025348 w 6430618"/>
                <a:gd name="connsiteY40" fmla="*/ 1371600 h 4114800"/>
                <a:gd name="connsiteX41" fmla="*/ 4045226 w 6430618"/>
                <a:gd name="connsiteY41" fmla="*/ 1530626 h 4114800"/>
                <a:gd name="connsiteX42" fmla="*/ 4124740 w 6430618"/>
                <a:gd name="connsiteY42" fmla="*/ 1779105 h 4114800"/>
                <a:gd name="connsiteX43" fmla="*/ 4244009 w 6430618"/>
                <a:gd name="connsiteY43" fmla="*/ 1908313 h 4114800"/>
                <a:gd name="connsiteX44" fmla="*/ 4472609 w 6430618"/>
                <a:gd name="connsiteY44" fmla="*/ 2236305 h 4114800"/>
                <a:gd name="connsiteX45" fmla="*/ 4711148 w 6430618"/>
                <a:gd name="connsiteY45" fmla="*/ 2524539 h 4114800"/>
                <a:gd name="connsiteX46" fmla="*/ 5009322 w 6430618"/>
                <a:gd name="connsiteY46" fmla="*/ 2812774 h 4114800"/>
                <a:gd name="connsiteX47" fmla="*/ 5267740 w 6430618"/>
                <a:gd name="connsiteY47" fmla="*/ 2961861 h 4114800"/>
                <a:gd name="connsiteX48" fmla="*/ 5406887 w 6430618"/>
                <a:gd name="connsiteY48" fmla="*/ 3021496 h 4114800"/>
                <a:gd name="connsiteX49" fmla="*/ 5595731 w 6430618"/>
                <a:gd name="connsiteY49" fmla="*/ 3061252 h 4114800"/>
                <a:gd name="connsiteX50" fmla="*/ 5844209 w 6430618"/>
                <a:gd name="connsiteY50" fmla="*/ 3091070 h 4114800"/>
                <a:gd name="connsiteX51" fmla="*/ 5893905 w 6430618"/>
                <a:gd name="connsiteY51" fmla="*/ 3081131 h 4114800"/>
                <a:gd name="connsiteX52" fmla="*/ 6152322 w 6430618"/>
                <a:gd name="connsiteY52" fmla="*/ 2941983 h 4114800"/>
                <a:gd name="connsiteX53" fmla="*/ 6430618 w 6430618"/>
                <a:gd name="connsiteY53" fmla="*/ 2733261 h 4114800"/>
                <a:gd name="connsiteX0" fmla="*/ 6430618 w 6430618"/>
                <a:gd name="connsiteY0" fmla="*/ 2733261 h 4114800"/>
                <a:gd name="connsiteX1" fmla="*/ 6420679 w 6430618"/>
                <a:gd name="connsiteY1" fmla="*/ 2902226 h 4114800"/>
                <a:gd name="connsiteX2" fmla="*/ 6331226 w 6430618"/>
                <a:gd name="connsiteY2" fmla="*/ 3021496 h 4114800"/>
                <a:gd name="connsiteX3" fmla="*/ 6152322 w 6430618"/>
                <a:gd name="connsiteY3" fmla="*/ 3240157 h 4114800"/>
                <a:gd name="connsiteX4" fmla="*/ 6023113 w 6430618"/>
                <a:gd name="connsiteY4" fmla="*/ 3409122 h 4114800"/>
                <a:gd name="connsiteX5" fmla="*/ 5893905 w 6430618"/>
                <a:gd name="connsiteY5" fmla="*/ 3399183 h 4114800"/>
                <a:gd name="connsiteX6" fmla="*/ 5754757 w 6430618"/>
                <a:gd name="connsiteY6" fmla="*/ 3379305 h 4114800"/>
                <a:gd name="connsiteX7" fmla="*/ 5536096 w 6430618"/>
                <a:gd name="connsiteY7" fmla="*/ 3379305 h 4114800"/>
                <a:gd name="connsiteX8" fmla="*/ 5208105 w 6430618"/>
                <a:gd name="connsiteY8" fmla="*/ 3279913 h 4114800"/>
                <a:gd name="connsiteX9" fmla="*/ 4989444 w 6430618"/>
                <a:gd name="connsiteY9" fmla="*/ 3250096 h 4114800"/>
                <a:gd name="connsiteX10" fmla="*/ 4601818 w 6430618"/>
                <a:gd name="connsiteY10" fmla="*/ 3279913 h 4114800"/>
                <a:gd name="connsiteX11" fmla="*/ 4194313 w 6430618"/>
                <a:gd name="connsiteY11" fmla="*/ 3319670 h 4114800"/>
                <a:gd name="connsiteX12" fmla="*/ 3806687 w 6430618"/>
                <a:gd name="connsiteY12" fmla="*/ 3319670 h 4114800"/>
                <a:gd name="connsiteX13" fmla="*/ 3518453 w 6430618"/>
                <a:gd name="connsiteY13" fmla="*/ 3319670 h 4114800"/>
                <a:gd name="connsiteX14" fmla="*/ 3240157 w 6430618"/>
                <a:gd name="connsiteY14" fmla="*/ 3319670 h 4114800"/>
                <a:gd name="connsiteX15" fmla="*/ 2852531 w 6430618"/>
                <a:gd name="connsiteY15" fmla="*/ 3339548 h 4114800"/>
                <a:gd name="connsiteX16" fmla="*/ 2484783 w 6430618"/>
                <a:gd name="connsiteY16" fmla="*/ 3419061 h 4114800"/>
                <a:gd name="connsiteX17" fmla="*/ 2027583 w 6430618"/>
                <a:gd name="connsiteY17" fmla="*/ 3488635 h 4114800"/>
                <a:gd name="connsiteX18" fmla="*/ 1630018 w 6430618"/>
                <a:gd name="connsiteY18" fmla="*/ 3538331 h 4114800"/>
                <a:gd name="connsiteX19" fmla="*/ 974035 w 6430618"/>
                <a:gd name="connsiteY19" fmla="*/ 3647661 h 4114800"/>
                <a:gd name="connsiteX20" fmla="*/ 596348 w 6430618"/>
                <a:gd name="connsiteY20" fmla="*/ 3806687 h 4114800"/>
                <a:gd name="connsiteX21" fmla="*/ 139148 w 6430618"/>
                <a:gd name="connsiteY21" fmla="*/ 4045226 h 4114800"/>
                <a:gd name="connsiteX22" fmla="*/ 0 w 6430618"/>
                <a:gd name="connsiteY22" fmla="*/ 4114800 h 4114800"/>
                <a:gd name="connsiteX23" fmla="*/ 0 w 6430618"/>
                <a:gd name="connsiteY23" fmla="*/ 0 h 4114800"/>
                <a:gd name="connsiteX24" fmla="*/ 616226 w 6430618"/>
                <a:gd name="connsiteY24" fmla="*/ 9939 h 4114800"/>
                <a:gd name="connsiteX25" fmla="*/ 1123122 w 6430618"/>
                <a:gd name="connsiteY25" fmla="*/ 9939 h 4114800"/>
                <a:gd name="connsiteX26" fmla="*/ 1182757 w 6430618"/>
                <a:gd name="connsiteY26" fmla="*/ 178905 h 4114800"/>
                <a:gd name="connsiteX27" fmla="*/ 1232453 w 6430618"/>
                <a:gd name="connsiteY27" fmla="*/ 228600 h 4114800"/>
                <a:gd name="connsiteX28" fmla="*/ 1470992 w 6430618"/>
                <a:gd name="connsiteY28" fmla="*/ 159026 h 4114800"/>
                <a:gd name="connsiteX29" fmla="*/ 1659835 w 6430618"/>
                <a:gd name="connsiteY29" fmla="*/ 139148 h 4114800"/>
                <a:gd name="connsiteX30" fmla="*/ 1958009 w 6430618"/>
                <a:gd name="connsiteY30" fmla="*/ 168965 h 4114800"/>
                <a:gd name="connsiteX31" fmla="*/ 2236305 w 6430618"/>
                <a:gd name="connsiteY31" fmla="*/ 218661 h 4114800"/>
                <a:gd name="connsiteX32" fmla="*/ 2385392 w 6430618"/>
                <a:gd name="connsiteY32" fmla="*/ 288235 h 4114800"/>
                <a:gd name="connsiteX33" fmla="*/ 2464905 w 6430618"/>
                <a:gd name="connsiteY33" fmla="*/ 487018 h 4114800"/>
                <a:gd name="connsiteX34" fmla="*/ 2643809 w 6430618"/>
                <a:gd name="connsiteY34" fmla="*/ 536713 h 4114800"/>
                <a:gd name="connsiteX35" fmla="*/ 2842592 w 6430618"/>
                <a:gd name="connsiteY35" fmla="*/ 586409 h 4114800"/>
                <a:gd name="connsiteX36" fmla="*/ 3011557 w 6430618"/>
                <a:gd name="connsiteY36" fmla="*/ 616226 h 4114800"/>
                <a:gd name="connsiteX37" fmla="*/ 3339548 w 6430618"/>
                <a:gd name="connsiteY37" fmla="*/ 735496 h 4114800"/>
                <a:gd name="connsiteX38" fmla="*/ 3637722 w 6430618"/>
                <a:gd name="connsiteY38" fmla="*/ 844826 h 4114800"/>
                <a:gd name="connsiteX39" fmla="*/ 3965713 w 6430618"/>
                <a:gd name="connsiteY39" fmla="*/ 1013792 h 4114800"/>
                <a:gd name="connsiteX40" fmla="*/ 4025348 w 6430618"/>
                <a:gd name="connsiteY40" fmla="*/ 1371600 h 4114800"/>
                <a:gd name="connsiteX41" fmla="*/ 4045226 w 6430618"/>
                <a:gd name="connsiteY41" fmla="*/ 1530626 h 4114800"/>
                <a:gd name="connsiteX42" fmla="*/ 4124740 w 6430618"/>
                <a:gd name="connsiteY42" fmla="*/ 1779105 h 4114800"/>
                <a:gd name="connsiteX43" fmla="*/ 4244009 w 6430618"/>
                <a:gd name="connsiteY43" fmla="*/ 1908313 h 4114800"/>
                <a:gd name="connsiteX44" fmla="*/ 4472609 w 6430618"/>
                <a:gd name="connsiteY44" fmla="*/ 2236305 h 4114800"/>
                <a:gd name="connsiteX45" fmla="*/ 4711148 w 6430618"/>
                <a:gd name="connsiteY45" fmla="*/ 2524539 h 4114800"/>
                <a:gd name="connsiteX46" fmla="*/ 5009322 w 6430618"/>
                <a:gd name="connsiteY46" fmla="*/ 2812774 h 4114800"/>
                <a:gd name="connsiteX47" fmla="*/ 5267740 w 6430618"/>
                <a:gd name="connsiteY47" fmla="*/ 2961861 h 4114800"/>
                <a:gd name="connsiteX48" fmla="*/ 5406887 w 6430618"/>
                <a:gd name="connsiteY48" fmla="*/ 3021496 h 4114800"/>
                <a:gd name="connsiteX49" fmla="*/ 5595731 w 6430618"/>
                <a:gd name="connsiteY49" fmla="*/ 3061252 h 4114800"/>
                <a:gd name="connsiteX50" fmla="*/ 5844209 w 6430618"/>
                <a:gd name="connsiteY50" fmla="*/ 3091070 h 4114800"/>
                <a:gd name="connsiteX51" fmla="*/ 5893905 w 6430618"/>
                <a:gd name="connsiteY51" fmla="*/ 3081131 h 4114800"/>
                <a:gd name="connsiteX52" fmla="*/ 6152322 w 6430618"/>
                <a:gd name="connsiteY52" fmla="*/ 2941983 h 4114800"/>
                <a:gd name="connsiteX53" fmla="*/ 6430618 w 6430618"/>
                <a:gd name="connsiteY53" fmla="*/ 2733261 h 4114800"/>
                <a:gd name="connsiteX0" fmla="*/ 6430618 w 6430618"/>
                <a:gd name="connsiteY0" fmla="*/ 2733261 h 4114800"/>
                <a:gd name="connsiteX1" fmla="*/ 6420679 w 6430618"/>
                <a:gd name="connsiteY1" fmla="*/ 2902226 h 4114800"/>
                <a:gd name="connsiteX2" fmla="*/ 6331226 w 6430618"/>
                <a:gd name="connsiteY2" fmla="*/ 3021496 h 4114800"/>
                <a:gd name="connsiteX3" fmla="*/ 6152322 w 6430618"/>
                <a:gd name="connsiteY3" fmla="*/ 3240157 h 4114800"/>
                <a:gd name="connsiteX4" fmla="*/ 6023113 w 6430618"/>
                <a:gd name="connsiteY4" fmla="*/ 3409122 h 4114800"/>
                <a:gd name="connsiteX5" fmla="*/ 5893905 w 6430618"/>
                <a:gd name="connsiteY5" fmla="*/ 3399183 h 4114800"/>
                <a:gd name="connsiteX6" fmla="*/ 5754757 w 6430618"/>
                <a:gd name="connsiteY6" fmla="*/ 3379305 h 4114800"/>
                <a:gd name="connsiteX7" fmla="*/ 5536096 w 6430618"/>
                <a:gd name="connsiteY7" fmla="*/ 3379305 h 4114800"/>
                <a:gd name="connsiteX8" fmla="*/ 5208105 w 6430618"/>
                <a:gd name="connsiteY8" fmla="*/ 3279913 h 4114800"/>
                <a:gd name="connsiteX9" fmla="*/ 4989444 w 6430618"/>
                <a:gd name="connsiteY9" fmla="*/ 3250096 h 4114800"/>
                <a:gd name="connsiteX10" fmla="*/ 4601818 w 6430618"/>
                <a:gd name="connsiteY10" fmla="*/ 3279913 h 4114800"/>
                <a:gd name="connsiteX11" fmla="*/ 4194313 w 6430618"/>
                <a:gd name="connsiteY11" fmla="*/ 3319670 h 4114800"/>
                <a:gd name="connsiteX12" fmla="*/ 3806687 w 6430618"/>
                <a:gd name="connsiteY12" fmla="*/ 3319670 h 4114800"/>
                <a:gd name="connsiteX13" fmla="*/ 3518453 w 6430618"/>
                <a:gd name="connsiteY13" fmla="*/ 3319670 h 4114800"/>
                <a:gd name="connsiteX14" fmla="*/ 3240157 w 6430618"/>
                <a:gd name="connsiteY14" fmla="*/ 3319670 h 4114800"/>
                <a:gd name="connsiteX15" fmla="*/ 2852531 w 6430618"/>
                <a:gd name="connsiteY15" fmla="*/ 3339548 h 4114800"/>
                <a:gd name="connsiteX16" fmla="*/ 2484783 w 6430618"/>
                <a:gd name="connsiteY16" fmla="*/ 3419061 h 4114800"/>
                <a:gd name="connsiteX17" fmla="*/ 2027583 w 6430618"/>
                <a:gd name="connsiteY17" fmla="*/ 3488635 h 4114800"/>
                <a:gd name="connsiteX18" fmla="*/ 1630018 w 6430618"/>
                <a:gd name="connsiteY18" fmla="*/ 3538331 h 4114800"/>
                <a:gd name="connsiteX19" fmla="*/ 974035 w 6430618"/>
                <a:gd name="connsiteY19" fmla="*/ 3647661 h 4114800"/>
                <a:gd name="connsiteX20" fmla="*/ 596348 w 6430618"/>
                <a:gd name="connsiteY20" fmla="*/ 3806687 h 4114800"/>
                <a:gd name="connsiteX21" fmla="*/ 139148 w 6430618"/>
                <a:gd name="connsiteY21" fmla="*/ 4045226 h 4114800"/>
                <a:gd name="connsiteX22" fmla="*/ 0 w 6430618"/>
                <a:gd name="connsiteY22" fmla="*/ 4114800 h 4114800"/>
                <a:gd name="connsiteX23" fmla="*/ 0 w 6430618"/>
                <a:gd name="connsiteY23" fmla="*/ 0 h 4114800"/>
                <a:gd name="connsiteX24" fmla="*/ 616226 w 6430618"/>
                <a:gd name="connsiteY24" fmla="*/ 9939 h 4114800"/>
                <a:gd name="connsiteX25" fmla="*/ 1123122 w 6430618"/>
                <a:gd name="connsiteY25" fmla="*/ 9939 h 4114800"/>
                <a:gd name="connsiteX26" fmla="*/ 1182757 w 6430618"/>
                <a:gd name="connsiteY26" fmla="*/ 178905 h 4114800"/>
                <a:gd name="connsiteX27" fmla="*/ 1232453 w 6430618"/>
                <a:gd name="connsiteY27" fmla="*/ 228600 h 4114800"/>
                <a:gd name="connsiteX28" fmla="*/ 1470992 w 6430618"/>
                <a:gd name="connsiteY28" fmla="*/ 159026 h 4114800"/>
                <a:gd name="connsiteX29" fmla="*/ 1659835 w 6430618"/>
                <a:gd name="connsiteY29" fmla="*/ 139148 h 4114800"/>
                <a:gd name="connsiteX30" fmla="*/ 1958009 w 6430618"/>
                <a:gd name="connsiteY30" fmla="*/ 168965 h 4114800"/>
                <a:gd name="connsiteX31" fmla="*/ 2241068 w 6430618"/>
                <a:gd name="connsiteY31" fmla="*/ 232949 h 4114800"/>
                <a:gd name="connsiteX32" fmla="*/ 2385392 w 6430618"/>
                <a:gd name="connsiteY32" fmla="*/ 288235 h 4114800"/>
                <a:gd name="connsiteX33" fmla="*/ 2464905 w 6430618"/>
                <a:gd name="connsiteY33" fmla="*/ 487018 h 4114800"/>
                <a:gd name="connsiteX34" fmla="*/ 2643809 w 6430618"/>
                <a:gd name="connsiteY34" fmla="*/ 536713 h 4114800"/>
                <a:gd name="connsiteX35" fmla="*/ 2842592 w 6430618"/>
                <a:gd name="connsiteY35" fmla="*/ 586409 h 4114800"/>
                <a:gd name="connsiteX36" fmla="*/ 3011557 w 6430618"/>
                <a:gd name="connsiteY36" fmla="*/ 616226 h 4114800"/>
                <a:gd name="connsiteX37" fmla="*/ 3339548 w 6430618"/>
                <a:gd name="connsiteY37" fmla="*/ 735496 h 4114800"/>
                <a:gd name="connsiteX38" fmla="*/ 3637722 w 6430618"/>
                <a:gd name="connsiteY38" fmla="*/ 844826 h 4114800"/>
                <a:gd name="connsiteX39" fmla="*/ 3965713 w 6430618"/>
                <a:gd name="connsiteY39" fmla="*/ 1013792 h 4114800"/>
                <a:gd name="connsiteX40" fmla="*/ 4025348 w 6430618"/>
                <a:gd name="connsiteY40" fmla="*/ 1371600 h 4114800"/>
                <a:gd name="connsiteX41" fmla="*/ 4045226 w 6430618"/>
                <a:gd name="connsiteY41" fmla="*/ 1530626 h 4114800"/>
                <a:gd name="connsiteX42" fmla="*/ 4124740 w 6430618"/>
                <a:gd name="connsiteY42" fmla="*/ 1779105 h 4114800"/>
                <a:gd name="connsiteX43" fmla="*/ 4244009 w 6430618"/>
                <a:gd name="connsiteY43" fmla="*/ 1908313 h 4114800"/>
                <a:gd name="connsiteX44" fmla="*/ 4472609 w 6430618"/>
                <a:gd name="connsiteY44" fmla="*/ 2236305 h 4114800"/>
                <a:gd name="connsiteX45" fmla="*/ 4711148 w 6430618"/>
                <a:gd name="connsiteY45" fmla="*/ 2524539 h 4114800"/>
                <a:gd name="connsiteX46" fmla="*/ 5009322 w 6430618"/>
                <a:gd name="connsiteY46" fmla="*/ 2812774 h 4114800"/>
                <a:gd name="connsiteX47" fmla="*/ 5267740 w 6430618"/>
                <a:gd name="connsiteY47" fmla="*/ 2961861 h 4114800"/>
                <a:gd name="connsiteX48" fmla="*/ 5406887 w 6430618"/>
                <a:gd name="connsiteY48" fmla="*/ 3021496 h 4114800"/>
                <a:gd name="connsiteX49" fmla="*/ 5595731 w 6430618"/>
                <a:gd name="connsiteY49" fmla="*/ 3061252 h 4114800"/>
                <a:gd name="connsiteX50" fmla="*/ 5844209 w 6430618"/>
                <a:gd name="connsiteY50" fmla="*/ 3091070 h 4114800"/>
                <a:gd name="connsiteX51" fmla="*/ 5893905 w 6430618"/>
                <a:gd name="connsiteY51" fmla="*/ 3081131 h 4114800"/>
                <a:gd name="connsiteX52" fmla="*/ 6152322 w 6430618"/>
                <a:gd name="connsiteY52" fmla="*/ 2941983 h 4114800"/>
                <a:gd name="connsiteX53" fmla="*/ 6430618 w 6430618"/>
                <a:gd name="connsiteY53" fmla="*/ 2733261 h 4114800"/>
                <a:gd name="connsiteX0" fmla="*/ 6430618 w 6430618"/>
                <a:gd name="connsiteY0" fmla="*/ 2733261 h 4114800"/>
                <a:gd name="connsiteX1" fmla="*/ 6420679 w 6430618"/>
                <a:gd name="connsiteY1" fmla="*/ 2902226 h 4114800"/>
                <a:gd name="connsiteX2" fmla="*/ 6331226 w 6430618"/>
                <a:gd name="connsiteY2" fmla="*/ 3021496 h 4114800"/>
                <a:gd name="connsiteX3" fmla="*/ 6152322 w 6430618"/>
                <a:gd name="connsiteY3" fmla="*/ 3240157 h 4114800"/>
                <a:gd name="connsiteX4" fmla="*/ 6023113 w 6430618"/>
                <a:gd name="connsiteY4" fmla="*/ 3409122 h 4114800"/>
                <a:gd name="connsiteX5" fmla="*/ 5893905 w 6430618"/>
                <a:gd name="connsiteY5" fmla="*/ 3399183 h 4114800"/>
                <a:gd name="connsiteX6" fmla="*/ 5754757 w 6430618"/>
                <a:gd name="connsiteY6" fmla="*/ 3379305 h 4114800"/>
                <a:gd name="connsiteX7" fmla="*/ 5536096 w 6430618"/>
                <a:gd name="connsiteY7" fmla="*/ 3379305 h 4114800"/>
                <a:gd name="connsiteX8" fmla="*/ 5208105 w 6430618"/>
                <a:gd name="connsiteY8" fmla="*/ 3279913 h 4114800"/>
                <a:gd name="connsiteX9" fmla="*/ 4989444 w 6430618"/>
                <a:gd name="connsiteY9" fmla="*/ 3250096 h 4114800"/>
                <a:gd name="connsiteX10" fmla="*/ 4601818 w 6430618"/>
                <a:gd name="connsiteY10" fmla="*/ 3279913 h 4114800"/>
                <a:gd name="connsiteX11" fmla="*/ 4194313 w 6430618"/>
                <a:gd name="connsiteY11" fmla="*/ 3319670 h 4114800"/>
                <a:gd name="connsiteX12" fmla="*/ 3806687 w 6430618"/>
                <a:gd name="connsiteY12" fmla="*/ 3319670 h 4114800"/>
                <a:gd name="connsiteX13" fmla="*/ 3518453 w 6430618"/>
                <a:gd name="connsiteY13" fmla="*/ 3319670 h 4114800"/>
                <a:gd name="connsiteX14" fmla="*/ 3240157 w 6430618"/>
                <a:gd name="connsiteY14" fmla="*/ 3319670 h 4114800"/>
                <a:gd name="connsiteX15" fmla="*/ 2852531 w 6430618"/>
                <a:gd name="connsiteY15" fmla="*/ 3339548 h 4114800"/>
                <a:gd name="connsiteX16" fmla="*/ 2484783 w 6430618"/>
                <a:gd name="connsiteY16" fmla="*/ 3419061 h 4114800"/>
                <a:gd name="connsiteX17" fmla="*/ 2027583 w 6430618"/>
                <a:gd name="connsiteY17" fmla="*/ 3488635 h 4114800"/>
                <a:gd name="connsiteX18" fmla="*/ 1630018 w 6430618"/>
                <a:gd name="connsiteY18" fmla="*/ 3538331 h 4114800"/>
                <a:gd name="connsiteX19" fmla="*/ 974035 w 6430618"/>
                <a:gd name="connsiteY19" fmla="*/ 3647661 h 4114800"/>
                <a:gd name="connsiteX20" fmla="*/ 596348 w 6430618"/>
                <a:gd name="connsiteY20" fmla="*/ 3806687 h 4114800"/>
                <a:gd name="connsiteX21" fmla="*/ 139148 w 6430618"/>
                <a:gd name="connsiteY21" fmla="*/ 4045226 h 4114800"/>
                <a:gd name="connsiteX22" fmla="*/ 0 w 6430618"/>
                <a:gd name="connsiteY22" fmla="*/ 4114800 h 4114800"/>
                <a:gd name="connsiteX23" fmla="*/ 0 w 6430618"/>
                <a:gd name="connsiteY23" fmla="*/ 0 h 4114800"/>
                <a:gd name="connsiteX24" fmla="*/ 616226 w 6430618"/>
                <a:gd name="connsiteY24" fmla="*/ 9939 h 4114800"/>
                <a:gd name="connsiteX25" fmla="*/ 1123122 w 6430618"/>
                <a:gd name="connsiteY25" fmla="*/ 9939 h 4114800"/>
                <a:gd name="connsiteX26" fmla="*/ 1182757 w 6430618"/>
                <a:gd name="connsiteY26" fmla="*/ 178905 h 4114800"/>
                <a:gd name="connsiteX27" fmla="*/ 1232453 w 6430618"/>
                <a:gd name="connsiteY27" fmla="*/ 228600 h 4114800"/>
                <a:gd name="connsiteX28" fmla="*/ 1470992 w 6430618"/>
                <a:gd name="connsiteY28" fmla="*/ 159026 h 4114800"/>
                <a:gd name="connsiteX29" fmla="*/ 1659835 w 6430618"/>
                <a:gd name="connsiteY29" fmla="*/ 139148 h 4114800"/>
                <a:gd name="connsiteX30" fmla="*/ 1958009 w 6430618"/>
                <a:gd name="connsiteY30" fmla="*/ 168965 h 4114800"/>
                <a:gd name="connsiteX31" fmla="*/ 2094258 w 6430618"/>
                <a:gd name="connsiteY31" fmla="*/ 184910 h 4114800"/>
                <a:gd name="connsiteX32" fmla="*/ 2241068 w 6430618"/>
                <a:gd name="connsiteY32" fmla="*/ 232949 h 4114800"/>
                <a:gd name="connsiteX33" fmla="*/ 2385392 w 6430618"/>
                <a:gd name="connsiteY33" fmla="*/ 288235 h 4114800"/>
                <a:gd name="connsiteX34" fmla="*/ 2464905 w 6430618"/>
                <a:gd name="connsiteY34" fmla="*/ 487018 h 4114800"/>
                <a:gd name="connsiteX35" fmla="*/ 2643809 w 6430618"/>
                <a:gd name="connsiteY35" fmla="*/ 536713 h 4114800"/>
                <a:gd name="connsiteX36" fmla="*/ 2842592 w 6430618"/>
                <a:gd name="connsiteY36" fmla="*/ 586409 h 4114800"/>
                <a:gd name="connsiteX37" fmla="*/ 3011557 w 6430618"/>
                <a:gd name="connsiteY37" fmla="*/ 616226 h 4114800"/>
                <a:gd name="connsiteX38" fmla="*/ 3339548 w 6430618"/>
                <a:gd name="connsiteY38" fmla="*/ 735496 h 4114800"/>
                <a:gd name="connsiteX39" fmla="*/ 3637722 w 6430618"/>
                <a:gd name="connsiteY39" fmla="*/ 844826 h 4114800"/>
                <a:gd name="connsiteX40" fmla="*/ 3965713 w 6430618"/>
                <a:gd name="connsiteY40" fmla="*/ 1013792 h 4114800"/>
                <a:gd name="connsiteX41" fmla="*/ 4025348 w 6430618"/>
                <a:gd name="connsiteY41" fmla="*/ 1371600 h 4114800"/>
                <a:gd name="connsiteX42" fmla="*/ 4045226 w 6430618"/>
                <a:gd name="connsiteY42" fmla="*/ 1530626 h 4114800"/>
                <a:gd name="connsiteX43" fmla="*/ 4124740 w 6430618"/>
                <a:gd name="connsiteY43" fmla="*/ 1779105 h 4114800"/>
                <a:gd name="connsiteX44" fmla="*/ 4244009 w 6430618"/>
                <a:gd name="connsiteY44" fmla="*/ 1908313 h 4114800"/>
                <a:gd name="connsiteX45" fmla="*/ 4472609 w 6430618"/>
                <a:gd name="connsiteY45" fmla="*/ 2236305 h 4114800"/>
                <a:gd name="connsiteX46" fmla="*/ 4711148 w 6430618"/>
                <a:gd name="connsiteY46" fmla="*/ 2524539 h 4114800"/>
                <a:gd name="connsiteX47" fmla="*/ 5009322 w 6430618"/>
                <a:gd name="connsiteY47" fmla="*/ 2812774 h 4114800"/>
                <a:gd name="connsiteX48" fmla="*/ 5267740 w 6430618"/>
                <a:gd name="connsiteY48" fmla="*/ 2961861 h 4114800"/>
                <a:gd name="connsiteX49" fmla="*/ 5406887 w 6430618"/>
                <a:gd name="connsiteY49" fmla="*/ 3021496 h 4114800"/>
                <a:gd name="connsiteX50" fmla="*/ 5595731 w 6430618"/>
                <a:gd name="connsiteY50" fmla="*/ 3061252 h 4114800"/>
                <a:gd name="connsiteX51" fmla="*/ 5844209 w 6430618"/>
                <a:gd name="connsiteY51" fmla="*/ 3091070 h 4114800"/>
                <a:gd name="connsiteX52" fmla="*/ 5893905 w 6430618"/>
                <a:gd name="connsiteY52" fmla="*/ 3081131 h 4114800"/>
                <a:gd name="connsiteX53" fmla="*/ 6152322 w 6430618"/>
                <a:gd name="connsiteY53" fmla="*/ 2941983 h 4114800"/>
                <a:gd name="connsiteX54" fmla="*/ 6430618 w 6430618"/>
                <a:gd name="connsiteY54" fmla="*/ 2733261 h 4114800"/>
                <a:gd name="connsiteX0" fmla="*/ 6430618 w 6430618"/>
                <a:gd name="connsiteY0" fmla="*/ 2733261 h 4114800"/>
                <a:gd name="connsiteX1" fmla="*/ 6420679 w 6430618"/>
                <a:gd name="connsiteY1" fmla="*/ 2902226 h 4114800"/>
                <a:gd name="connsiteX2" fmla="*/ 6331226 w 6430618"/>
                <a:gd name="connsiteY2" fmla="*/ 3021496 h 4114800"/>
                <a:gd name="connsiteX3" fmla="*/ 6152322 w 6430618"/>
                <a:gd name="connsiteY3" fmla="*/ 3240157 h 4114800"/>
                <a:gd name="connsiteX4" fmla="*/ 6023113 w 6430618"/>
                <a:gd name="connsiteY4" fmla="*/ 3409122 h 4114800"/>
                <a:gd name="connsiteX5" fmla="*/ 5893905 w 6430618"/>
                <a:gd name="connsiteY5" fmla="*/ 3399183 h 4114800"/>
                <a:gd name="connsiteX6" fmla="*/ 5754757 w 6430618"/>
                <a:gd name="connsiteY6" fmla="*/ 3379305 h 4114800"/>
                <a:gd name="connsiteX7" fmla="*/ 5536096 w 6430618"/>
                <a:gd name="connsiteY7" fmla="*/ 3379305 h 4114800"/>
                <a:gd name="connsiteX8" fmla="*/ 5208105 w 6430618"/>
                <a:gd name="connsiteY8" fmla="*/ 3279913 h 4114800"/>
                <a:gd name="connsiteX9" fmla="*/ 4989444 w 6430618"/>
                <a:gd name="connsiteY9" fmla="*/ 3250096 h 4114800"/>
                <a:gd name="connsiteX10" fmla="*/ 4601818 w 6430618"/>
                <a:gd name="connsiteY10" fmla="*/ 3279913 h 4114800"/>
                <a:gd name="connsiteX11" fmla="*/ 4194313 w 6430618"/>
                <a:gd name="connsiteY11" fmla="*/ 3319670 h 4114800"/>
                <a:gd name="connsiteX12" fmla="*/ 3806687 w 6430618"/>
                <a:gd name="connsiteY12" fmla="*/ 3319670 h 4114800"/>
                <a:gd name="connsiteX13" fmla="*/ 3518453 w 6430618"/>
                <a:gd name="connsiteY13" fmla="*/ 3319670 h 4114800"/>
                <a:gd name="connsiteX14" fmla="*/ 3240157 w 6430618"/>
                <a:gd name="connsiteY14" fmla="*/ 3319670 h 4114800"/>
                <a:gd name="connsiteX15" fmla="*/ 2852531 w 6430618"/>
                <a:gd name="connsiteY15" fmla="*/ 3339548 h 4114800"/>
                <a:gd name="connsiteX16" fmla="*/ 2484783 w 6430618"/>
                <a:gd name="connsiteY16" fmla="*/ 3419061 h 4114800"/>
                <a:gd name="connsiteX17" fmla="*/ 2027583 w 6430618"/>
                <a:gd name="connsiteY17" fmla="*/ 3488635 h 4114800"/>
                <a:gd name="connsiteX18" fmla="*/ 1630018 w 6430618"/>
                <a:gd name="connsiteY18" fmla="*/ 3538331 h 4114800"/>
                <a:gd name="connsiteX19" fmla="*/ 974035 w 6430618"/>
                <a:gd name="connsiteY19" fmla="*/ 3647661 h 4114800"/>
                <a:gd name="connsiteX20" fmla="*/ 596348 w 6430618"/>
                <a:gd name="connsiteY20" fmla="*/ 3806687 h 4114800"/>
                <a:gd name="connsiteX21" fmla="*/ 139148 w 6430618"/>
                <a:gd name="connsiteY21" fmla="*/ 4045226 h 4114800"/>
                <a:gd name="connsiteX22" fmla="*/ 0 w 6430618"/>
                <a:gd name="connsiteY22" fmla="*/ 4114800 h 4114800"/>
                <a:gd name="connsiteX23" fmla="*/ 0 w 6430618"/>
                <a:gd name="connsiteY23" fmla="*/ 0 h 4114800"/>
                <a:gd name="connsiteX24" fmla="*/ 616226 w 6430618"/>
                <a:gd name="connsiteY24" fmla="*/ 9939 h 4114800"/>
                <a:gd name="connsiteX25" fmla="*/ 1123122 w 6430618"/>
                <a:gd name="connsiteY25" fmla="*/ 9939 h 4114800"/>
                <a:gd name="connsiteX26" fmla="*/ 1182757 w 6430618"/>
                <a:gd name="connsiteY26" fmla="*/ 178905 h 4114800"/>
                <a:gd name="connsiteX27" fmla="*/ 1232453 w 6430618"/>
                <a:gd name="connsiteY27" fmla="*/ 228600 h 4114800"/>
                <a:gd name="connsiteX28" fmla="*/ 1470992 w 6430618"/>
                <a:gd name="connsiteY28" fmla="*/ 159026 h 4114800"/>
                <a:gd name="connsiteX29" fmla="*/ 1659835 w 6430618"/>
                <a:gd name="connsiteY29" fmla="*/ 139148 h 4114800"/>
                <a:gd name="connsiteX30" fmla="*/ 1958009 w 6430618"/>
                <a:gd name="connsiteY30" fmla="*/ 168965 h 4114800"/>
                <a:gd name="connsiteX31" fmla="*/ 2094258 w 6430618"/>
                <a:gd name="connsiteY31" fmla="*/ 184910 h 4114800"/>
                <a:gd name="connsiteX32" fmla="*/ 2241068 w 6430618"/>
                <a:gd name="connsiteY32" fmla="*/ 232949 h 4114800"/>
                <a:gd name="connsiteX33" fmla="*/ 2385392 w 6430618"/>
                <a:gd name="connsiteY33" fmla="*/ 288235 h 4114800"/>
                <a:gd name="connsiteX34" fmla="*/ 2505386 w 6430618"/>
                <a:gd name="connsiteY34" fmla="*/ 582268 h 4114800"/>
                <a:gd name="connsiteX35" fmla="*/ 2643809 w 6430618"/>
                <a:gd name="connsiteY35" fmla="*/ 536713 h 4114800"/>
                <a:gd name="connsiteX36" fmla="*/ 2842592 w 6430618"/>
                <a:gd name="connsiteY36" fmla="*/ 586409 h 4114800"/>
                <a:gd name="connsiteX37" fmla="*/ 3011557 w 6430618"/>
                <a:gd name="connsiteY37" fmla="*/ 616226 h 4114800"/>
                <a:gd name="connsiteX38" fmla="*/ 3339548 w 6430618"/>
                <a:gd name="connsiteY38" fmla="*/ 735496 h 4114800"/>
                <a:gd name="connsiteX39" fmla="*/ 3637722 w 6430618"/>
                <a:gd name="connsiteY39" fmla="*/ 844826 h 4114800"/>
                <a:gd name="connsiteX40" fmla="*/ 3965713 w 6430618"/>
                <a:gd name="connsiteY40" fmla="*/ 1013792 h 4114800"/>
                <a:gd name="connsiteX41" fmla="*/ 4025348 w 6430618"/>
                <a:gd name="connsiteY41" fmla="*/ 1371600 h 4114800"/>
                <a:gd name="connsiteX42" fmla="*/ 4045226 w 6430618"/>
                <a:gd name="connsiteY42" fmla="*/ 1530626 h 4114800"/>
                <a:gd name="connsiteX43" fmla="*/ 4124740 w 6430618"/>
                <a:gd name="connsiteY43" fmla="*/ 1779105 h 4114800"/>
                <a:gd name="connsiteX44" fmla="*/ 4244009 w 6430618"/>
                <a:gd name="connsiteY44" fmla="*/ 1908313 h 4114800"/>
                <a:gd name="connsiteX45" fmla="*/ 4472609 w 6430618"/>
                <a:gd name="connsiteY45" fmla="*/ 2236305 h 4114800"/>
                <a:gd name="connsiteX46" fmla="*/ 4711148 w 6430618"/>
                <a:gd name="connsiteY46" fmla="*/ 2524539 h 4114800"/>
                <a:gd name="connsiteX47" fmla="*/ 5009322 w 6430618"/>
                <a:gd name="connsiteY47" fmla="*/ 2812774 h 4114800"/>
                <a:gd name="connsiteX48" fmla="*/ 5267740 w 6430618"/>
                <a:gd name="connsiteY48" fmla="*/ 2961861 h 4114800"/>
                <a:gd name="connsiteX49" fmla="*/ 5406887 w 6430618"/>
                <a:gd name="connsiteY49" fmla="*/ 3021496 h 4114800"/>
                <a:gd name="connsiteX50" fmla="*/ 5595731 w 6430618"/>
                <a:gd name="connsiteY50" fmla="*/ 3061252 h 4114800"/>
                <a:gd name="connsiteX51" fmla="*/ 5844209 w 6430618"/>
                <a:gd name="connsiteY51" fmla="*/ 3091070 h 4114800"/>
                <a:gd name="connsiteX52" fmla="*/ 5893905 w 6430618"/>
                <a:gd name="connsiteY52" fmla="*/ 3081131 h 4114800"/>
                <a:gd name="connsiteX53" fmla="*/ 6152322 w 6430618"/>
                <a:gd name="connsiteY53" fmla="*/ 2941983 h 4114800"/>
                <a:gd name="connsiteX54" fmla="*/ 6430618 w 6430618"/>
                <a:gd name="connsiteY54" fmla="*/ 2733261 h 4114800"/>
                <a:gd name="connsiteX0" fmla="*/ 6430618 w 6430618"/>
                <a:gd name="connsiteY0" fmla="*/ 2733261 h 4114800"/>
                <a:gd name="connsiteX1" fmla="*/ 6420679 w 6430618"/>
                <a:gd name="connsiteY1" fmla="*/ 2902226 h 4114800"/>
                <a:gd name="connsiteX2" fmla="*/ 6331226 w 6430618"/>
                <a:gd name="connsiteY2" fmla="*/ 3021496 h 4114800"/>
                <a:gd name="connsiteX3" fmla="*/ 6152322 w 6430618"/>
                <a:gd name="connsiteY3" fmla="*/ 3240157 h 4114800"/>
                <a:gd name="connsiteX4" fmla="*/ 6023113 w 6430618"/>
                <a:gd name="connsiteY4" fmla="*/ 3409122 h 4114800"/>
                <a:gd name="connsiteX5" fmla="*/ 5893905 w 6430618"/>
                <a:gd name="connsiteY5" fmla="*/ 3399183 h 4114800"/>
                <a:gd name="connsiteX6" fmla="*/ 5754757 w 6430618"/>
                <a:gd name="connsiteY6" fmla="*/ 3379305 h 4114800"/>
                <a:gd name="connsiteX7" fmla="*/ 5536096 w 6430618"/>
                <a:gd name="connsiteY7" fmla="*/ 3379305 h 4114800"/>
                <a:gd name="connsiteX8" fmla="*/ 5208105 w 6430618"/>
                <a:gd name="connsiteY8" fmla="*/ 3279913 h 4114800"/>
                <a:gd name="connsiteX9" fmla="*/ 4989444 w 6430618"/>
                <a:gd name="connsiteY9" fmla="*/ 3250096 h 4114800"/>
                <a:gd name="connsiteX10" fmla="*/ 4601818 w 6430618"/>
                <a:gd name="connsiteY10" fmla="*/ 3279913 h 4114800"/>
                <a:gd name="connsiteX11" fmla="*/ 4194313 w 6430618"/>
                <a:gd name="connsiteY11" fmla="*/ 3319670 h 4114800"/>
                <a:gd name="connsiteX12" fmla="*/ 3806687 w 6430618"/>
                <a:gd name="connsiteY12" fmla="*/ 3319670 h 4114800"/>
                <a:gd name="connsiteX13" fmla="*/ 3518453 w 6430618"/>
                <a:gd name="connsiteY13" fmla="*/ 3319670 h 4114800"/>
                <a:gd name="connsiteX14" fmla="*/ 3240157 w 6430618"/>
                <a:gd name="connsiteY14" fmla="*/ 3319670 h 4114800"/>
                <a:gd name="connsiteX15" fmla="*/ 2852531 w 6430618"/>
                <a:gd name="connsiteY15" fmla="*/ 3339548 h 4114800"/>
                <a:gd name="connsiteX16" fmla="*/ 2484783 w 6430618"/>
                <a:gd name="connsiteY16" fmla="*/ 3419061 h 4114800"/>
                <a:gd name="connsiteX17" fmla="*/ 2027583 w 6430618"/>
                <a:gd name="connsiteY17" fmla="*/ 3488635 h 4114800"/>
                <a:gd name="connsiteX18" fmla="*/ 1630018 w 6430618"/>
                <a:gd name="connsiteY18" fmla="*/ 3538331 h 4114800"/>
                <a:gd name="connsiteX19" fmla="*/ 974035 w 6430618"/>
                <a:gd name="connsiteY19" fmla="*/ 3647661 h 4114800"/>
                <a:gd name="connsiteX20" fmla="*/ 596348 w 6430618"/>
                <a:gd name="connsiteY20" fmla="*/ 3806687 h 4114800"/>
                <a:gd name="connsiteX21" fmla="*/ 139148 w 6430618"/>
                <a:gd name="connsiteY21" fmla="*/ 4045226 h 4114800"/>
                <a:gd name="connsiteX22" fmla="*/ 0 w 6430618"/>
                <a:gd name="connsiteY22" fmla="*/ 4114800 h 4114800"/>
                <a:gd name="connsiteX23" fmla="*/ 0 w 6430618"/>
                <a:gd name="connsiteY23" fmla="*/ 0 h 4114800"/>
                <a:gd name="connsiteX24" fmla="*/ 616226 w 6430618"/>
                <a:gd name="connsiteY24" fmla="*/ 9939 h 4114800"/>
                <a:gd name="connsiteX25" fmla="*/ 1123122 w 6430618"/>
                <a:gd name="connsiteY25" fmla="*/ 9939 h 4114800"/>
                <a:gd name="connsiteX26" fmla="*/ 1182757 w 6430618"/>
                <a:gd name="connsiteY26" fmla="*/ 178905 h 4114800"/>
                <a:gd name="connsiteX27" fmla="*/ 1232453 w 6430618"/>
                <a:gd name="connsiteY27" fmla="*/ 228600 h 4114800"/>
                <a:gd name="connsiteX28" fmla="*/ 1470992 w 6430618"/>
                <a:gd name="connsiteY28" fmla="*/ 159026 h 4114800"/>
                <a:gd name="connsiteX29" fmla="*/ 1659835 w 6430618"/>
                <a:gd name="connsiteY29" fmla="*/ 139148 h 4114800"/>
                <a:gd name="connsiteX30" fmla="*/ 1958009 w 6430618"/>
                <a:gd name="connsiteY30" fmla="*/ 168965 h 4114800"/>
                <a:gd name="connsiteX31" fmla="*/ 2094258 w 6430618"/>
                <a:gd name="connsiteY31" fmla="*/ 184910 h 4114800"/>
                <a:gd name="connsiteX32" fmla="*/ 2241068 w 6430618"/>
                <a:gd name="connsiteY32" fmla="*/ 232949 h 4114800"/>
                <a:gd name="connsiteX33" fmla="*/ 2385392 w 6430618"/>
                <a:gd name="connsiteY33" fmla="*/ 288235 h 4114800"/>
                <a:gd name="connsiteX34" fmla="*/ 2505386 w 6430618"/>
                <a:gd name="connsiteY34" fmla="*/ 582268 h 4114800"/>
                <a:gd name="connsiteX35" fmla="*/ 2679528 w 6430618"/>
                <a:gd name="connsiteY35" fmla="*/ 560525 h 4114800"/>
                <a:gd name="connsiteX36" fmla="*/ 2842592 w 6430618"/>
                <a:gd name="connsiteY36" fmla="*/ 586409 h 4114800"/>
                <a:gd name="connsiteX37" fmla="*/ 3011557 w 6430618"/>
                <a:gd name="connsiteY37" fmla="*/ 616226 h 4114800"/>
                <a:gd name="connsiteX38" fmla="*/ 3339548 w 6430618"/>
                <a:gd name="connsiteY38" fmla="*/ 735496 h 4114800"/>
                <a:gd name="connsiteX39" fmla="*/ 3637722 w 6430618"/>
                <a:gd name="connsiteY39" fmla="*/ 844826 h 4114800"/>
                <a:gd name="connsiteX40" fmla="*/ 3965713 w 6430618"/>
                <a:gd name="connsiteY40" fmla="*/ 1013792 h 4114800"/>
                <a:gd name="connsiteX41" fmla="*/ 4025348 w 6430618"/>
                <a:gd name="connsiteY41" fmla="*/ 1371600 h 4114800"/>
                <a:gd name="connsiteX42" fmla="*/ 4045226 w 6430618"/>
                <a:gd name="connsiteY42" fmla="*/ 1530626 h 4114800"/>
                <a:gd name="connsiteX43" fmla="*/ 4124740 w 6430618"/>
                <a:gd name="connsiteY43" fmla="*/ 1779105 h 4114800"/>
                <a:gd name="connsiteX44" fmla="*/ 4244009 w 6430618"/>
                <a:gd name="connsiteY44" fmla="*/ 1908313 h 4114800"/>
                <a:gd name="connsiteX45" fmla="*/ 4472609 w 6430618"/>
                <a:gd name="connsiteY45" fmla="*/ 2236305 h 4114800"/>
                <a:gd name="connsiteX46" fmla="*/ 4711148 w 6430618"/>
                <a:gd name="connsiteY46" fmla="*/ 2524539 h 4114800"/>
                <a:gd name="connsiteX47" fmla="*/ 5009322 w 6430618"/>
                <a:gd name="connsiteY47" fmla="*/ 2812774 h 4114800"/>
                <a:gd name="connsiteX48" fmla="*/ 5267740 w 6430618"/>
                <a:gd name="connsiteY48" fmla="*/ 2961861 h 4114800"/>
                <a:gd name="connsiteX49" fmla="*/ 5406887 w 6430618"/>
                <a:gd name="connsiteY49" fmla="*/ 3021496 h 4114800"/>
                <a:gd name="connsiteX50" fmla="*/ 5595731 w 6430618"/>
                <a:gd name="connsiteY50" fmla="*/ 3061252 h 4114800"/>
                <a:gd name="connsiteX51" fmla="*/ 5844209 w 6430618"/>
                <a:gd name="connsiteY51" fmla="*/ 3091070 h 4114800"/>
                <a:gd name="connsiteX52" fmla="*/ 5893905 w 6430618"/>
                <a:gd name="connsiteY52" fmla="*/ 3081131 h 4114800"/>
                <a:gd name="connsiteX53" fmla="*/ 6152322 w 6430618"/>
                <a:gd name="connsiteY53" fmla="*/ 2941983 h 4114800"/>
                <a:gd name="connsiteX54" fmla="*/ 6430618 w 6430618"/>
                <a:gd name="connsiteY54" fmla="*/ 2733261 h 4114800"/>
                <a:gd name="connsiteX0" fmla="*/ 6430618 w 6430618"/>
                <a:gd name="connsiteY0" fmla="*/ 2733261 h 4114800"/>
                <a:gd name="connsiteX1" fmla="*/ 6420679 w 6430618"/>
                <a:gd name="connsiteY1" fmla="*/ 2902226 h 4114800"/>
                <a:gd name="connsiteX2" fmla="*/ 6331226 w 6430618"/>
                <a:gd name="connsiteY2" fmla="*/ 3021496 h 4114800"/>
                <a:gd name="connsiteX3" fmla="*/ 6152322 w 6430618"/>
                <a:gd name="connsiteY3" fmla="*/ 3240157 h 4114800"/>
                <a:gd name="connsiteX4" fmla="*/ 6023113 w 6430618"/>
                <a:gd name="connsiteY4" fmla="*/ 3409122 h 4114800"/>
                <a:gd name="connsiteX5" fmla="*/ 5893905 w 6430618"/>
                <a:gd name="connsiteY5" fmla="*/ 3399183 h 4114800"/>
                <a:gd name="connsiteX6" fmla="*/ 5754757 w 6430618"/>
                <a:gd name="connsiteY6" fmla="*/ 3379305 h 4114800"/>
                <a:gd name="connsiteX7" fmla="*/ 5536096 w 6430618"/>
                <a:gd name="connsiteY7" fmla="*/ 3379305 h 4114800"/>
                <a:gd name="connsiteX8" fmla="*/ 5208105 w 6430618"/>
                <a:gd name="connsiteY8" fmla="*/ 3279913 h 4114800"/>
                <a:gd name="connsiteX9" fmla="*/ 4989444 w 6430618"/>
                <a:gd name="connsiteY9" fmla="*/ 3250096 h 4114800"/>
                <a:gd name="connsiteX10" fmla="*/ 4601818 w 6430618"/>
                <a:gd name="connsiteY10" fmla="*/ 3279913 h 4114800"/>
                <a:gd name="connsiteX11" fmla="*/ 4194313 w 6430618"/>
                <a:gd name="connsiteY11" fmla="*/ 3319670 h 4114800"/>
                <a:gd name="connsiteX12" fmla="*/ 3806687 w 6430618"/>
                <a:gd name="connsiteY12" fmla="*/ 3319670 h 4114800"/>
                <a:gd name="connsiteX13" fmla="*/ 3518453 w 6430618"/>
                <a:gd name="connsiteY13" fmla="*/ 3319670 h 4114800"/>
                <a:gd name="connsiteX14" fmla="*/ 3240157 w 6430618"/>
                <a:gd name="connsiteY14" fmla="*/ 3319670 h 4114800"/>
                <a:gd name="connsiteX15" fmla="*/ 2852531 w 6430618"/>
                <a:gd name="connsiteY15" fmla="*/ 3339548 h 4114800"/>
                <a:gd name="connsiteX16" fmla="*/ 2484783 w 6430618"/>
                <a:gd name="connsiteY16" fmla="*/ 3419061 h 4114800"/>
                <a:gd name="connsiteX17" fmla="*/ 2027583 w 6430618"/>
                <a:gd name="connsiteY17" fmla="*/ 3488635 h 4114800"/>
                <a:gd name="connsiteX18" fmla="*/ 1630018 w 6430618"/>
                <a:gd name="connsiteY18" fmla="*/ 3538331 h 4114800"/>
                <a:gd name="connsiteX19" fmla="*/ 974035 w 6430618"/>
                <a:gd name="connsiteY19" fmla="*/ 3647661 h 4114800"/>
                <a:gd name="connsiteX20" fmla="*/ 596348 w 6430618"/>
                <a:gd name="connsiteY20" fmla="*/ 3806687 h 4114800"/>
                <a:gd name="connsiteX21" fmla="*/ 139148 w 6430618"/>
                <a:gd name="connsiteY21" fmla="*/ 4045226 h 4114800"/>
                <a:gd name="connsiteX22" fmla="*/ 0 w 6430618"/>
                <a:gd name="connsiteY22" fmla="*/ 4114800 h 4114800"/>
                <a:gd name="connsiteX23" fmla="*/ 0 w 6430618"/>
                <a:gd name="connsiteY23" fmla="*/ 0 h 4114800"/>
                <a:gd name="connsiteX24" fmla="*/ 616226 w 6430618"/>
                <a:gd name="connsiteY24" fmla="*/ 9939 h 4114800"/>
                <a:gd name="connsiteX25" fmla="*/ 1123122 w 6430618"/>
                <a:gd name="connsiteY25" fmla="*/ 9939 h 4114800"/>
                <a:gd name="connsiteX26" fmla="*/ 1182757 w 6430618"/>
                <a:gd name="connsiteY26" fmla="*/ 178905 h 4114800"/>
                <a:gd name="connsiteX27" fmla="*/ 1232453 w 6430618"/>
                <a:gd name="connsiteY27" fmla="*/ 228600 h 4114800"/>
                <a:gd name="connsiteX28" fmla="*/ 1470992 w 6430618"/>
                <a:gd name="connsiteY28" fmla="*/ 159026 h 4114800"/>
                <a:gd name="connsiteX29" fmla="*/ 1659835 w 6430618"/>
                <a:gd name="connsiteY29" fmla="*/ 139148 h 4114800"/>
                <a:gd name="connsiteX30" fmla="*/ 1958009 w 6430618"/>
                <a:gd name="connsiteY30" fmla="*/ 168965 h 4114800"/>
                <a:gd name="connsiteX31" fmla="*/ 2094258 w 6430618"/>
                <a:gd name="connsiteY31" fmla="*/ 184910 h 4114800"/>
                <a:gd name="connsiteX32" fmla="*/ 2241068 w 6430618"/>
                <a:gd name="connsiteY32" fmla="*/ 232949 h 4114800"/>
                <a:gd name="connsiteX33" fmla="*/ 2385392 w 6430618"/>
                <a:gd name="connsiteY33" fmla="*/ 288235 h 4114800"/>
                <a:gd name="connsiteX34" fmla="*/ 2505386 w 6430618"/>
                <a:gd name="connsiteY34" fmla="*/ 582268 h 4114800"/>
                <a:gd name="connsiteX35" fmla="*/ 2679528 w 6430618"/>
                <a:gd name="connsiteY35" fmla="*/ 560525 h 4114800"/>
                <a:gd name="connsiteX36" fmla="*/ 2842592 w 6430618"/>
                <a:gd name="connsiteY36" fmla="*/ 586409 h 4114800"/>
                <a:gd name="connsiteX37" fmla="*/ 3011557 w 6430618"/>
                <a:gd name="connsiteY37" fmla="*/ 616226 h 4114800"/>
                <a:gd name="connsiteX38" fmla="*/ 3339548 w 6430618"/>
                <a:gd name="connsiteY38" fmla="*/ 735496 h 4114800"/>
                <a:gd name="connsiteX39" fmla="*/ 3637722 w 6430618"/>
                <a:gd name="connsiteY39" fmla="*/ 844826 h 4114800"/>
                <a:gd name="connsiteX40" fmla="*/ 3965713 w 6430618"/>
                <a:gd name="connsiteY40" fmla="*/ 1013792 h 4114800"/>
                <a:gd name="connsiteX41" fmla="*/ 4025348 w 6430618"/>
                <a:gd name="connsiteY41" fmla="*/ 1371600 h 4114800"/>
                <a:gd name="connsiteX42" fmla="*/ 4045226 w 6430618"/>
                <a:gd name="connsiteY42" fmla="*/ 1530626 h 4114800"/>
                <a:gd name="connsiteX43" fmla="*/ 4124740 w 6430618"/>
                <a:gd name="connsiteY43" fmla="*/ 1779105 h 4114800"/>
                <a:gd name="connsiteX44" fmla="*/ 4244009 w 6430618"/>
                <a:gd name="connsiteY44" fmla="*/ 1908313 h 4114800"/>
                <a:gd name="connsiteX45" fmla="*/ 4472609 w 6430618"/>
                <a:gd name="connsiteY45" fmla="*/ 2236305 h 4114800"/>
                <a:gd name="connsiteX46" fmla="*/ 4711148 w 6430618"/>
                <a:gd name="connsiteY46" fmla="*/ 2524539 h 4114800"/>
                <a:gd name="connsiteX47" fmla="*/ 5009322 w 6430618"/>
                <a:gd name="connsiteY47" fmla="*/ 2812774 h 4114800"/>
                <a:gd name="connsiteX48" fmla="*/ 5267740 w 6430618"/>
                <a:gd name="connsiteY48" fmla="*/ 2961861 h 4114800"/>
                <a:gd name="connsiteX49" fmla="*/ 5406887 w 6430618"/>
                <a:gd name="connsiteY49" fmla="*/ 3021496 h 4114800"/>
                <a:gd name="connsiteX50" fmla="*/ 5595731 w 6430618"/>
                <a:gd name="connsiteY50" fmla="*/ 3061252 h 4114800"/>
                <a:gd name="connsiteX51" fmla="*/ 5844209 w 6430618"/>
                <a:gd name="connsiteY51" fmla="*/ 3091070 h 4114800"/>
                <a:gd name="connsiteX52" fmla="*/ 5893905 w 6430618"/>
                <a:gd name="connsiteY52" fmla="*/ 3081131 h 4114800"/>
                <a:gd name="connsiteX53" fmla="*/ 6152322 w 6430618"/>
                <a:gd name="connsiteY53" fmla="*/ 2941983 h 4114800"/>
                <a:gd name="connsiteX54" fmla="*/ 6430618 w 6430618"/>
                <a:gd name="connsiteY54" fmla="*/ 2733261 h 4114800"/>
                <a:gd name="connsiteX0" fmla="*/ 6430618 w 6430618"/>
                <a:gd name="connsiteY0" fmla="*/ 2733261 h 4114800"/>
                <a:gd name="connsiteX1" fmla="*/ 6420679 w 6430618"/>
                <a:gd name="connsiteY1" fmla="*/ 2902226 h 4114800"/>
                <a:gd name="connsiteX2" fmla="*/ 6331226 w 6430618"/>
                <a:gd name="connsiteY2" fmla="*/ 3021496 h 4114800"/>
                <a:gd name="connsiteX3" fmla="*/ 6152322 w 6430618"/>
                <a:gd name="connsiteY3" fmla="*/ 3240157 h 4114800"/>
                <a:gd name="connsiteX4" fmla="*/ 6023113 w 6430618"/>
                <a:gd name="connsiteY4" fmla="*/ 3409122 h 4114800"/>
                <a:gd name="connsiteX5" fmla="*/ 5893905 w 6430618"/>
                <a:gd name="connsiteY5" fmla="*/ 3399183 h 4114800"/>
                <a:gd name="connsiteX6" fmla="*/ 5754757 w 6430618"/>
                <a:gd name="connsiteY6" fmla="*/ 3379305 h 4114800"/>
                <a:gd name="connsiteX7" fmla="*/ 5536096 w 6430618"/>
                <a:gd name="connsiteY7" fmla="*/ 3379305 h 4114800"/>
                <a:gd name="connsiteX8" fmla="*/ 5208105 w 6430618"/>
                <a:gd name="connsiteY8" fmla="*/ 3279913 h 4114800"/>
                <a:gd name="connsiteX9" fmla="*/ 4989444 w 6430618"/>
                <a:gd name="connsiteY9" fmla="*/ 3250096 h 4114800"/>
                <a:gd name="connsiteX10" fmla="*/ 4601818 w 6430618"/>
                <a:gd name="connsiteY10" fmla="*/ 3279913 h 4114800"/>
                <a:gd name="connsiteX11" fmla="*/ 4194313 w 6430618"/>
                <a:gd name="connsiteY11" fmla="*/ 3319670 h 4114800"/>
                <a:gd name="connsiteX12" fmla="*/ 3806687 w 6430618"/>
                <a:gd name="connsiteY12" fmla="*/ 3319670 h 4114800"/>
                <a:gd name="connsiteX13" fmla="*/ 3518453 w 6430618"/>
                <a:gd name="connsiteY13" fmla="*/ 3319670 h 4114800"/>
                <a:gd name="connsiteX14" fmla="*/ 3240157 w 6430618"/>
                <a:gd name="connsiteY14" fmla="*/ 3319670 h 4114800"/>
                <a:gd name="connsiteX15" fmla="*/ 2852531 w 6430618"/>
                <a:gd name="connsiteY15" fmla="*/ 3339548 h 4114800"/>
                <a:gd name="connsiteX16" fmla="*/ 2484783 w 6430618"/>
                <a:gd name="connsiteY16" fmla="*/ 3419061 h 4114800"/>
                <a:gd name="connsiteX17" fmla="*/ 2027583 w 6430618"/>
                <a:gd name="connsiteY17" fmla="*/ 3488635 h 4114800"/>
                <a:gd name="connsiteX18" fmla="*/ 1630018 w 6430618"/>
                <a:gd name="connsiteY18" fmla="*/ 3538331 h 4114800"/>
                <a:gd name="connsiteX19" fmla="*/ 974035 w 6430618"/>
                <a:gd name="connsiteY19" fmla="*/ 3647661 h 4114800"/>
                <a:gd name="connsiteX20" fmla="*/ 596348 w 6430618"/>
                <a:gd name="connsiteY20" fmla="*/ 3806687 h 4114800"/>
                <a:gd name="connsiteX21" fmla="*/ 139148 w 6430618"/>
                <a:gd name="connsiteY21" fmla="*/ 4045226 h 4114800"/>
                <a:gd name="connsiteX22" fmla="*/ 0 w 6430618"/>
                <a:gd name="connsiteY22" fmla="*/ 4114800 h 4114800"/>
                <a:gd name="connsiteX23" fmla="*/ 0 w 6430618"/>
                <a:gd name="connsiteY23" fmla="*/ 0 h 4114800"/>
                <a:gd name="connsiteX24" fmla="*/ 616226 w 6430618"/>
                <a:gd name="connsiteY24" fmla="*/ 9939 h 4114800"/>
                <a:gd name="connsiteX25" fmla="*/ 1123122 w 6430618"/>
                <a:gd name="connsiteY25" fmla="*/ 9939 h 4114800"/>
                <a:gd name="connsiteX26" fmla="*/ 1182757 w 6430618"/>
                <a:gd name="connsiteY26" fmla="*/ 178905 h 4114800"/>
                <a:gd name="connsiteX27" fmla="*/ 1232453 w 6430618"/>
                <a:gd name="connsiteY27" fmla="*/ 228600 h 4114800"/>
                <a:gd name="connsiteX28" fmla="*/ 1470992 w 6430618"/>
                <a:gd name="connsiteY28" fmla="*/ 159026 h 4114800"/>
                <a:gd name="connsiteX29" fmla="*/ 1659835 w 6430618"/>
                <a:gd name="connsiteY29" fmla="*/ 139148 h 4114800"/>
                <a:gd name="connsiteX30" fmla="*/ 1958009 w 6430618"/>
                <a:gd name="connsiteY30" fmla="*/ 168965 h 4114800"/>
                <a:gd name="connsiteX31" fmla="*/ 2094258 w 6430618"/>
                <a:gd name="connsiteY31" fmla="*/ 184910 h 4114800"/>
                <a:gd name="connsiteX32" fmla="*/ 2241068 w 6430618"/>
                <a:gd name="connsiteY32" fmla="*/ 232949 h 4114800"/>
                <a:gd name="connsiteX33" fmla="*/ 2385392 w 6430618"/>
                <a:gd name="connsiteY33" fmla="*/ 288235 h 4114800"/>
                <a:gd name="connsiteX34" fmla="*/ 2505386 w 6430618"/>
                <a:gd name="connsiteY34" fmla="*/ 582268 h 4114800"/>
                <a:gd name="connsiteX35" fmla="*/ 2679528 w 6430618"/>
                <a:gd name="connsiteY35" fmla="*/ 560525 h 4114800"/>
                <a:gd name="connsiteX36" fmla="*/ 2871167 w 6430618"/>
                <a:gd name="connsiteY36" fmla="*/ 588790 h 4114800"/>
                <a:gd name="connsiteX37" fmla="*/ 3011557 w 6430618"/>
                <a:gd name="connsiteY37" fmla="*/ 616226 h 4114800"/>
                <a:gd name="connsiteX38" fmla="*/ 3339548 w 6430618"/>
                <a:gd name="connsiteY38" fmla="*/ 735496 h 4114800"/>
                <a:gd name="connsiteX39" fmla="*/ 3637722 w 6430618"/>
                <a:gd name="connsiteY39" fmla="*/ 844826 h 4114800"/>
                <a:gd name="connsiteX40" fmla="*/ 3965713 w 6430618"/>
                <a:gd name="connsiteY40" fmla="*/ 1013792 h 4114800"/>
                <a:gd name="connsiteX41" fmla="*/ 4025348 w 6430618"/>
                <a:gd name="connsiteY41" fmla="*/ 1371600 h 4114800"/>
                <a:gd name="connsiteX42" fmla="*/ 4045226 w 6430618"/>
                <a:gd name="connsiteY42" fmla="*/ 1530626 h 4114800"/>
                <a:gd name="connsiteX43" fmla="*/ 4124740 w 6430618"/>
                <a:gd name="connsiteY43" fmla="*/ 1779105 h 4114800"/>
                <a:gd name="connsiteX44" fmla="*/ 4244009 w 6430618"/>
                <a:gd name="connsiteY44" fmla="*/ 1908313 h 4114800"/>
                <a:gd name="connsiteX45" fmla="*/ 4472609 w 6430618"/>
                <a:gd name="connsiteY45" fmla="*/ 2236305 h 4114800"/>
                <a:gd name="connsiteX46" fmla="*/ 4711148 w 6430618"/>
                <a:gd name="connsiteY46" fmla="*/ 2524539 h 4114800"/>
                <a:gd name="connsiteX47" fmla="*/ 5009322 w 6430618"/>
                <a:gd name="connsiteY47" fmla="*/ 2812774 h 4114800"/>
                <a:gd name="connsiteX48" fmla="*/ 5267740 w 6430618"/>
                <a:gd name="connsiteY48" fmla="*/ 2961861 h 4114800"/>
                <a:gd name="connsiteX49" fmla="*/ 5406887 w 6430618"/>
                <a:gd name="connsiteY49" fmla="*/ 3021496 h 4114800"/>
                <a:gd name="connsiteX50" fmla="*/ 5595731 w 6430618"/>
                <a:gd name="connsiteY50" fmla="*/ 3061252 h 4114800"/>
                <a:gd name="connsiteX51" fmla="*/ 5844209 w 6430618"/>
                <a:gd name="connsiteY51" fmla="*/ 3091070 h 4114800"/>
                <a:gd name="connsiteX52" fmla="*/ 5893905 w 6430618"/>
                <a:gd name="connsiteY52" fmla="*/ 3081131 h 4114800"/>
                <a:gd name="connsiteX53" fmla="*/ 6152322 w 6430618"/>
                <a:gd name="connsiteY53" fmla="*/ 2941983 h 4114800"/>
                <a:gd name="connsiteX54" fmla="*/ 6430618 w 6430618"/>
                <a:gd name="connsiteY54" fmla="*/ 2733261 h 4114800"/>
                <a:gd name="connsiteX0" fmla="*/ 6430618 w 6430618"/>
                <a:gd name="connsiteY0" fmla="*/ 2733261 h 4114800"/>
                <a:gd name="connsiteX1" fmla="*/ 6420679 w 6430618"/>
                <a:gd name="connsiteY1" fmla="*/ 2902226 h 4114800"/>
                <a:gd name="connsiteX2" fmla="*/ 6331226 w 6430618"/>
                <a:gd name="connsiteY2" fmla="*/ 3021496 h 4114800"/>
                <a:gd name="connsiteX3" fmla="*/ 6152322 w 6430618"/>
                <a:gd name="connsiteY3" fmla="*/ 3240157 h 4114800"/>
                <a:gd name="connsiteX4" fmla="*/ 6023113 w 6430618"/>
                <a:gd name="connsiteY4" fmla="*/ 3409122 h 4114800"/>
                <a:gd name="connsiteX5" fmla="*/ 5893905 w 6430618"/>
                <a:gd name="connsiteY5" fmla="*/ 3399183 h 4114800"/>
                <a:gd name="connsiteX6" fmla="*/ 5754757 w 6430618"/>
                <a:gd name="connsiteY6" fmla="*/ 3379305 h 4114800"/>
                <a:gd name="connsiteX7" fmla="*/ 5536096 w 6430618"/>
                <a:gd name="connsiteY7" fmla="*/ 3379305 h 4114800"/>
                <a:gd name="connsiteX8" fmla="*/ 5208105 w 6430618"/>
                <a:gd name="connsiteY8" fmla="*/ 3279913 h 4114800"/>
                <a:gd name="connsiteX9" fmla="*/ 4989444 w 6430618"/>
                <a:gd name="connsiteY9" fmla="*/ 3250096 h 4114800"/>
                <a:gd name="connsiteX10" fmla="*/ 4601818 w 6430618"/>
                <a:gd name="connsiteY10" fmla="*/ 3279913 h 4114800"/>
                <a:gd name="connsiteX11" fmla="*/ 4194313 w 6430618"/>
                <a:gd name="connsiteY11" fmla="*/ 3319670 h 4114800"/>
                <a:gd name="connsiteX12" fmla="*/ 3806687 w 6430618"/>
                <a:gd name="connsiteY12" fmla="*/ 3319670 h 4114800"/>
                <a:gd name="connsiteX13" fmla="*/ 3518453 w 6430618"/>
                <a:gd name="connsiteY13" fmla="*/ 3319670 h 4114800"/>
                <a:gd name="connsiteX14" fmla="*/ 3240157 w 6430618"/>
                <a:gd name="connsiteY14" fmla="*/ 3319670 h 4114800"/>
                <a:gd name="connsiteX15" fmla="*/ 2852531 w 6430618"/>
                <a:gd name="connsiteY15" fmla="*/ 3339548 h 4114800"/>
                <a:gd name="connsiteX16" fmla="*/ 2484783 w 6430618"/>
                <a:gd name="connsiteY16" fmla="*/ 3419061 h 4114800"/>
                <a:gd name="connsiteX17" fmla="*/ 2027583 w 6430618"/>
                <a:gd name="connsiteY17" fmla="*/ 3488635 h 4114800"/>
                <a:gd name="connsiteX18" fmla="*/ 1630018 w 6430618"/>
                <a:gd name="connsiteY18" fmla="*/ 3538331 h 4114800"/>
                <a:gd name="connsiteX19" fmla="*/ 974035 w 6430618"/>
                <a:gd name="connsiteY19" fmla="*/ 3647661 h 4114800"/>
                <a:gd name="connsiteX20" fmla="*/ 596348 w 6430618"/>
                <a:gd name="connsiteY20" fmla="*/ 3806687 h 4114800"/>
                <a:gd name="connsiteX21" fmla="*/ 139148 w 6430618"/>
                <a:gd name="connsiteY21" fmla="*/ 4045226 h 4114800"/>
                <a:gd name="connsiteX22" fmla="*/ 0 w 6430618"/>
                <a:gd name="connsiteY22" fmla="*/ 4114800 h 4114800"/>
                <a:gd name="connsiteX23" fmla="*/ 0 w 6430618"/>
                <a:gd name="connsiteY23" fmla="*/ 0 h 4114800"/>
                <a:gd name="connsiteX24" fmla="*/ 616226 w 6430618"/>
                <a:gd name="connsiteY24" fmla="*/ 9939 h 4114800"/>
                <a:gd name="connsiteX25" fmla="*/ 1123122 w 6430618"/>
                <a:gd name="connsiteY25" fmla="*/ 9939 h 4114800"/>
                <a:gd name="connsiteX26" fmla="*/ 1182757 w 6430618"/>
                <a:gd name="connsiteY26" fmla="*/ 178905 h 4114800"/>
                <a:gd name="connsiteX27" fmla="*/ 1232453 w 6430618"/>
                <a:gd name="connsiteY27" fmla="*/ 228600 h 4114800"/>
                <a:gd name="connsiteX28" fmla="*/ 1470992 w 6430618"/>
                <a:gd name="connsiteY28" fmla="*/ 159026 h 4114800"/>
                <a:gd name="connsiteX29" fmla="*/ 1659835 w 6430618"/>
                <a:gd name="connsiteY29" fmla="*/ 139148 h 4114800"/>
                <a:gd name="connsiteX30" fmla="*/ 1958009 w 6430618"/>
                <a:gd name="connsiteY30" fmla="*/ 168965 h 4114800"/>
                <a:gd name="connsiteX31" fmla="*/ 2094258 w 6430618"/>
                <a:gd name="connsiteY31" fmla="*/ 184910 h 4114800"/>
                <a:gd name="connsiteX32" fmla="*/ 2241068 w 6430618"/>
                <a:gd name="connsiteY32" fmla="*/ 232949 h 4114800"/>
                <a:gd name="connsiteX33" fmla="*/ 2385392 w 6430618"/>
                <a:gd name="connsiteY33" fmla="*/ 288235 h 4114800"/>
                <a:gd name="connsiteX34" fmla="*/ 2505386 w 6430618"/>
                <a:gd name="connsiteY34" fmla="*/ 582268 h 4114800"/>
                <a:gd name="connsiteX35" fmla="*/ 2679528 w 6430618"/>
                <a:gd name="connsiteY35" fmla="*/ 560525 h 4114800"/>
                <a:gd name="connsiteX36" fmla="*/ 2871167 w 6430618"/>
                <a:gd name="connsiteY36" fmla="*/ 588790 h 4114800"/>
                <a:gd name="connsiteX37" fmla="*/ 3035369 w 6430618"/>
                <a:gd name="connsiteY37" fmla="*/ 628133 h 4114800"/>
                <a:gd name="connsiteX38" fmla="*/ 3339548 w 6430618"/>
                <a:gd name="connsiteY38" fmla="*/ 735496 h 4114800"/>
                <a:gd name="connsiteX39" fmla="*/ 3637722 w 6430618"/>
                <a:gd name="connsiteY39" fmla="*/ 844826 h 4114800"/>
                <a:gd name="connsiteX40" fmla="*/ 3965713 w 6430618"/>
                <a:gd name="connsiteY40" fmla="*/ 1013792 h 4114800"/>
                <a:gd name="connsiteX41" fmla="*/ 4025348 w 6430618"/>
                <a:gd name="connsiteY41" fmla="*/ 1371600 h 4114800"/>
                <a:gd name="connsiteX42" fmla="*/ 4045226 w 6430618"/>
                <a:gd name="connsiteY42" fmla="*/ 1530626 h 4114800"/>
                <a:gd name="connsiteX43" fmla="*/ 4124740 w 6430618"/>
                <a:gd name="connsiteY43" fmla="*/ 1779105 h 4114800"/>
                <a:gd name="connsiteX44" fmla="*/ 4244009 w 6430618"/>
                <a:gd name="connsiteY44" fmla="*/ 1908313 h 4114800"/>
                <a:gd name="connsiteX45" fmla="*/ 4472609 w 6430618"/>
                <a:gd name="connsiteY45" fmla="*/ 2236305 h 4114800"/>
                <a:gd name="connsiteX46" fmla="*/ 4711148 w 6430618"/>
                <a:gd name="connsiteY46" fmla="*/ 2524539 h 4114800"/>
                <a:gd name="connsiteX47" fmla="*/ 5009322 w 6430618"/>
                <a:gd name="connsiteY47" fmla="*/ 2812774 h 4114800"/>
                <a:gd name="connsiteX48" fmla="*/ 5267740 w 6430618"/>
                <a:gd name="connsiteY48" fmla="*/ 2961861 h 4114800"/>
                <a:gd name="connsiteX49" fmla="*/ 5406887 w 6430618"/>
                <a:gd name="connsiteY49" fmla="*/ 3021496 h 4114800"/>
                <a:gd name="connsiteX50" fmla="*/ 5595731 w 6430618"/>
                <a:gd name="connsiteY50" fmla="*/ 3061252 h 4114800"/>
                <a:gd name="connsiteX51" fmla="*/ 5844209 w 6430618"/>
                <a:gd name="connsiteY51" fmla="*/ 3091070 h 4114800"/>
                <a:gd name="connsiteX52" fmla="*/ 5893905 w 6430618"/>
                <a:gd name="connsiteY52" fmla="*/ 3081131 h 4114800"/>
                <a:gd name="connsiteX53" fmla="*/ 6152322 w 6430618"/>
                <a:gd name="connsiteY53" fmla="*/ 2941983 h 4114800"/>
                <a:gd name="connsiteX54" fmla="*/ 6430618 w 6430618"/>
                <a:gd name="connsiteY54" fmla="*/ 2733261 h 4114800"/>
                <a:gd name="connsiteX0" fmla="*/ 6430618 w 6430618"/>
                <a:gd name="connsiteY0" fmla="*/ 2733261 h 4114800"/>
                <a:gd name="connsiteX1" fmla="*/ 6420679 w 6430618"/>
                <a:gd name="connsiteY1" fmla="*/ 2902226 h 4114800"/>
                <a:gd name="connsiteX2" fmla="*/ 6331226 w 6430618"/>
                <a:gd name="connsiteY2" fmla="*/ 3021496 h 4114800"/>
                <a:gd name="connsiteX3" fmla="*/ 6152322 w 6430618"/>
                <a:gd name="connsiteY3" fmla="*/ 3240157 h 4114800"/>
                <a:gd name="connsiteX4" fmla="*/ 6023113 w 6430618"/>
                <a:gd name="connsiteY4" fmla="*/ 3409122 h 4114800"/>
                <a:gd name="connsiteX5" fmla="*/ 5893905 w 6430618"/>
                <a:gd name="connsiteY5" fmla="*/ 3399183 h 4114800"/>
                <a:gd name="connsiteX6" fmla="*/ 5754757 w 6430618"/>
                <a:gd name="connsiteY6" fmla="*/ 3379305 h 4114800"/>
                <a:gd name="connsiteX7" fmla="*/ 5536096 w 6430618"/>
                <a:gd name="connsiteY7" fmla="*/ 3379305 h 4114800"/>
                <a:gd name="connsiteX8" fmla="*/ 5208105 w 6430618"/>
                <a:gd name="connsiteY8" fmla="*/ 3279913 h 4114800"/>
                <a:gd name="connsiteX9" fmla="*/ 4989444 w 6430618"/>
                <a:gd name="connsiteY9" fmla="*/ 3250096 h 4114800"/>
                <a:gd name="connsiteX10" fmla="*/ 4601818 w 6430618"/>
                <a:gd name="connsiteY10" fmla="*/ 3279913 h 4114800"/>
                <a:gd name="connsiteX11" fmla="*/ 4194313 w 6430618"/>
                <a:gd name="connsiteY11" fmla="*/ 3319670 h 4114800"/>
                <a:gd name="connsiteX12" fmla="*/ 3806687 w 6430618"/>
                <a:gd name="connsiteY12" fmla="*/ 3319670 h 4114800"/>
                <a:gd name="connsiteX13" fmla="*/ 3518453 w 6430618"/>
                <a:gd name="connsiteY13" fmla="*/ 3319670 h 4114800"/>
                <a:gd name="connsiteX14" fmla="*/ 3240157 w 6430618"/>
                <a:gd name="connsiteY14" fmla="*/ 3319670 h 4114800"/>
                <a:gd name="connsiteX15" fmla="*/ 2852531 w 6430618"/>
                <a:gd name="connsiteY15" fmla="*/ 3339548 h 4114800"/>
                <a:gd name="connsiteX16" fmla="*/ 2484783 w 6430618"/>
                <a:gd name="connsiteY16" fmla="*/ 3419061 h 4114800"/>
                <a:gd name="connsiteX17" fmla="*/ 2027583 w 6430618"/>
                <a:gd name="connsiteY17" fmla="*/ 3488635 h 4114800"/>
                <a:gd name="connsiteX18" fmla="*/ 1630018 w 6430618"/>
                <a:gd name="connsiteY18" fmla="*/ 3538331 h 4114800"/>
                <a:gd name="connsiteX19" fmla="*/ 974035 w 6430618"/>
                <a:gd name="connsiteY19" fmla="*/ 3647661 h 4114800"/>
                <a:gd name="connsiteX20" fmla="*/ 596348 w 6430618"/>
                <a:gd name="connsiteY20" fmla="*/ 3806687 h 4114800"/>
                <a:gd name="connsiteX21" fmla="*/ 139148 w 6430618"/>
                <a:gd name="connsiteY21" fmla="*/ 4045226 h 4114800"/>
                <a:gd name="connsiteX22" fmla="*/ 0 w 6430618"/>
                <a:gd name="connsiteY22" fmla="*/ 4114800 h 4114800"/>
                <a:gd name="connsiteX23" fmla="*/ 0 w 6430618"/>
                <a:gd name="connsiteY23" fmla="*/ 0 h 4114800"/>
                <a:gd name="connsiteX24" fmla="*/ 616226 w 6430618"/>
                <a:gd name="connsiteY24" fmla="*/ 9939 h 4114800"/>
                <a:gd name="connsiteX25" fmla="*/ 1123122 w 6430618"/>
                <a:gd name="connsiteY25" fmla="*/ 9939 h 4114800"/>
                <a:gd name="connsiteX26" fmla="*/ 1182757 w 6430618"/>
                <a:gd name="connsiteY26" fmla="*/ 178905 h 4114800"/>
                <a:gd name="connsiteX27" fmla="*/ 1232453 w 6430618"/>
                <a:gd name="connsiteY27" fmla="*/ 228600 h 4114800"/>
                <a:gd name="connsiteX28" fmla="*/ 1470992 w 6430618"/>
                <a:gd name="connsiteY28" fmla="*/ 159026 h 4114800"/>
                <a:gd name="connsiteX29" fmla="*/ 1659835 w 6430618"/>
                <a:gd name="connsiteY29" fmla="*/ 139148 h 4114800"/>
                <a:gd name="connsiteX30" fmla="*/ 1958009 w 6430618"/>
                <a:gd name="connsiteY30" fmla="*/ 168965 h 4114800"/>
                <a:gd name="connsiteX31" fmla="*/ 2094258 w 6430618"/>
                <a:gd name="connsiteY31" fmla="*/ 184910 h 4114800"/>
                <a:gd name="connsiteX32" fmla="*/ 2241068 w 6430618"/>
                <a:gd name="connsiteY32" fmla="*/ 232949 h 4114800"/>
                <a:gd name="connsiteX33" fmla="*/ 2385392 w 6430618"/>
                <a:gd name="connsiteY33" fmla="*/ 288235 h 4114800"/>
                <a:gd name="connsiteX34" fmla="*/ 2505386 w 6430618"/>
                <a:gd name="connsiteY34" fmla="*/ 582268 h 4114800"/>
                <a:gd name="connsiteX35" fmla="*/ 2679528 w 6430618"/>
                <a:gd name="connsiteY35" fmla="*/ 560525 h 4114800"/>
                <a:gd name="connsiteX36" fmla="*/ 2868786 w 6430618"/>
                <a:gd name="connsiteY36" fmla="*/ 660228 h 4114800"/>
                <a:gd name="connsiteX37" fmla="*/ 3035369 w 6430618"/>
                <a:gd name="connsiteY37" fmla="*/ 628133 h 4114800"/>
                <a:gd name="connsiteX38" fmla="*/ 3339548 w 6430618"/>
                <a:gd name="connsiteY38" fmla="*/ 735496 h 4114800"/>
                <a:gd name="connsiteX39" fmla="*/ 3637722 w 6430618"/>
                <a:gd name="connsiteY39" fmla="*/ 844826 h 4114800"/>
                <a:gd name="connsiteX40" fmla="*/ 3965713 w 6430618"/>
                <a:gd name="connsiteY40" fmla="*/ 1013792 h 4114800"/>
                <a:gd name="connsiteX41" fmla="*/ 4025348 w 6430618"/>
                <a:gd name="connsiteY41" fmla="*/ 1371600 h 4114800"/>
                <a:gd name="connsiteX42" fmla="*/ 4045226 w 6430618"/>
                <a:gd name="connsiteY42" fmla="*/ 1530626 h 4114800"/>
                <a:gd name="connsiteX43" fmla="*/ 4124740 w 6430618"/>
                <a:gd name="connsiteY43" fmla="*/ 1779105 h 4114800"/>
                <a:gd name="connsiteX44" fmla="*/ 4244009 w 6430618"/>
                <a:gd name="connsiteY44" fmla="*/ 1908313 h 4114800"/>
                <a:gd name="connsiteX45" fmla="*/ 4472609 w 6430618"/>
                <a:gd name="connsiteY45" fmla="*/ 2236305 h 4114800"/>
                <a:gd name="connsiteX46" fmla="*/ 4711148 w 6430618"/>
                <a:gd name="connsiteY46" fmla="*/ 2524539 h 4114800"/>
                <a:gd name="connsiteX47" fmla="*/ 5009322 w 6430618"/>
                <a:gd name="connsiteY47" fmla="*/ 2812774 h 4114800"/>
                <a:gd name="connsiteX48" fmla="*/ 5267740 w 6430618"/>
                <a:gd name="connsiteY48" fmla="*/ 2961861 h 4114800"/>
                <a:gd name="connsiteX49" fmla="*/ 5406887 w 6430618"/>
                <a:gd name="connsiteY49" fmla="*/ 3021496 h 4114800"/>
                <a:gd name="connsiteX50" fmla="*/ 5595731 w 6430618"/>
                <a:gd name="connsiteY50" fmla="*/ 3061252 h 4114800"/>
                <a:gd name="connsiteX51" fmla="*/ 5844209 w 6430618"/>
                <a:gd name="connsiteY51" fmla="*/ 3091070 h 4114800"/>
                <a:gd name="connsiteX52" fmla="*/ 5893905 w 6430618"/>
                <a:gd name="connsiteY52" fmla="*/ 3081131 h 4114800"/>
                <a:gd name="connsiteX53" fmla="*/ 6152322 w 6430618"/>
                <a:gd name="connsiteY53" fmla="*/ 2941983 h 4114800"/>
                <a:gd name="connsiteX54" fmla="*/ 6430618 w 6430618"/>
                <a:gd name="connsiteY54" fmla="*/ 2733261 h 4114800"/>
                <a:gd name="connsiteX0" fmla="*/ 6430618 w 6430618"/>
                <a:gd name="connsiteY0" fmla="*/ 2733261 h 4114800"/>
                <a:gd name="connsiteX1" fmla="*/ 6420679 w 6430618"/>
                <a:gd name="connsiteY1" fmla="*/ 2902226 h 4114800"/>
                <a:gd name="connsiteX2" fmla="*/ 6331226 w 6430618"/>
                <a:gd name="connsiteY2" fmla="*/ 3021496 h 4114800"/>
                <a:gd name="connsiteX3" fmla="*/ 6152322 w 6430618"/>
                <a:gd name="connsiteY3" fmla="*/ 3240157 h 4114800"/>
                <a:gd name="connsiteX4" fmla="*/ 6023113 w 6430618"/>
                <a:gd name="connsiteY4" fmla="*/ 3409122 h 4114800"/>
                <a:gd name="connsiteX5" fmla="*/ 5893905 w 6430618"/>
                <a:gd name="connsiteY5" fmla="*/ 3399183 h 4114800"/>
                <a:gd name="connsiteX6" fmla="*/ 5754757 w 6430618"/>
                <a:gd name="connsiteY6" fmla="*/ 3379305 h 4114800"/>
                <a:gd name="connsiteX7" fmla="*/ 5536096 w 6430618"/>
                <a:gd name="connsiteY7" fmla="*/ 3379305 h 4114800"/>
                <a:gd name="connsiteX8" fmla="*/ 5208105 w 6430618"/>
                <a:gd name="connsiteY8" fmla="*/ 3279913 h 4114800"/>
                <a:gd name="connsiteX9" fmla="*/ 4989444 w 6430618"/>
                <a:gd name="connsiteY9" fmla="*/ 3250096 h 4114800"/>
                <a:gd name="connsiteX10" fmla="*/ 4601818 w 6430618"/>
                <a:gd name="connsiteY10" fmla="*/ 3279913 h 4114800"/>
                <a:gd name="connsiteX11" fmla="*/ 4194313 w 6430618"/>
                <a:gd name="connsiteY11" fmla="*/ 3319670 h 4114800"/>
                <a:gd name="connsiteX12" fmla="*/ 3806687 w 6430618"/>
                <a:gd name="connsiteY12" fmla="*/ 3319670 h 4114800"/>
                <a:gd name="connsiteX13" fmla="*/ 3518453 w 6430618"/>
                <a:gd name="connsiteY13" fmla="*/ 3319670 h 4114800"/>
                <a:gd name="connsiteX14" fmla="*/ 3240157 w 6430618"/>
                <a:gd name="connsiteY14" fmla="*/ 3319670 h 4114800"/>
                <a:gd name="connsiteX15" fmla="*/ 2852531 w 6430618"/>
                <a:gd name="connsiteY15" fmla="*/ 3339548 h 4114800"/>
                <a:gd name="connsiteX16" fmla="*/ 2484783 w 6430618"/>
                <a:gd name="connsiteY16" fmla="*/ 3419061 h 4114800"/>
                <a:gd name="connsiteX17" fmla="*/ 2027583 w 6430618"/>
                <a:gd name="connsiteY17" fmla="*/ 3488635 h 4114800"/>
                <a:gd name="connsiteX18" fmla="*/ 1630018 w 6430618"/>
                <a:gd name="connsiteY18" fmla="*/ 3538331 h 4114800"/>
                <a:gd name="connsiteX19" fmla="*/ 974035 w 6430618"/>
                <a:gd name="connsiteY19" fmla="*/ 3647661 h 4114800"/>
                <a:gd name="connsiteX20" fmla="*/ 596348 w 6430618"/>
                <a:gd name="connsiteY20" fmla="*/ 3806687 h 4114800"/>
                <a:gd name="connsiteX21" fmla="*/ 139148 w 6430618"/>
                <a:gd name="connsiteY21" fmla="*/ 4045226 h 4114800"/>
                <a:gd name="connsiteX22" fmla="*/ 0 w 6430618"/>
                <a:gd name="connsiteY22" fmla="*/ 4114800 h 4114800"/>
                <a:gd name="connsiteX23" fmla="*/ 0 w 6430618"/>
                <a:gd name="connsiteY23" fmla="*/ 0 h 4114800"/>
                <a:gd name="connsiteX24" fmla="*/ 616226 w 6430618"/>
                <a:gd name="connsiteY24" fmla="*/ 9939 h 4114800"/>
                <a:gd name="connsiteX25" fmla="*/ 1123122 w 6430618"/>
                <a:gd name="connsiteY25" fmla="*/ 9939 h 4114800"/>
                <a:gd name="connsiteX26" fmla="*/ 1182757 w 6430618"/>
                <a:gd name="connsiteY26" fmla="*/ 178905 h 4114800"/>
                <a:gd name="connsiteX27" fmla="*/ 1232453 w 6430618"/>
                <a:gd name="connsiteY27" fmla="*/ 228600 h 4114800"/>
                <a:gd name="connsiteX28" fmla="*/ 1470992 w 6430618"/>
                <a:gd name="connsiteY28" fmla="*/ 159026 h 4114800"/>
                <a:gd name="connsiteX29" fmla="*/ 1659835 w 6430618"/>
                <a:gd name="connsiteY29" fmla="*/ 139148 h 4114800"/>
                <a:gd name="connsiteX30" fmla="*/ 1958009 w 6430618"/>
                <a:gd name="connsiteY30" fmla="*/ 168965 h 4114800"/>
                <a:gd name="connsiteX31" fmla="*/ 2094258 w 6430618"/>
                <a:gd name="connsiteY31" fmla="*/ 184910 h 4114800"/>
                <a:gd name="connsiteX32" fmla="*/ 2241068 w 6430618"/>
                <a:gd name="connsiteY32" fmla="*/ 232949 h 4114800"/>
                <a:gd name="connsiteX33" fmla="*/ 2385392 w 6430618"/>
                <a:gd name="connsiteY33" fmla="*/ 288235 h 4114800"/>
                <a:gd name="connsiteX34" fmla="*/ 2512530 w 6430618"/>
                <a:gd name="connsiteY34" fmla="*/ 598937 h 4114800"/>
                <a:gd name="connsiteX35" fmla="*/ 2679528 w 6430618"/>
                <a:gd name="connsiteY35" fmla="*/ 560525 h 4114800"/>
                <a:gd name="connsiteX36" fmla="*/ 2868786 w 6430618"/>
                <a:gd name="connsiteY36" fmla="*/ 660228 h 4114800"/>
                <a:gd name="connsiteX37" fmla="*/ 3035369 w 6430618"/>
                <a:gd name="connsiteY37" fmla="*/ 628133 h 4114800"/>
                <a:gd name="connsiteX38" fmla="*/ 3339548 w 6430618"/>
                <a:gd name="connsiteY38" fmla="*/ 735496 h 4114800"/>
                <a:gd name="connsiteX39" fmla="*/ 3637722 w 6430618"/>
                <a:gd name="connsiteY39" fmla="*/ 844826 h 4114800"/>
                <a:gd name="connsiteX40" fmla="*/ 3965713 w 6430618"/>
                <a:gd name="connsiteY40" fmla="*/ 1013792 h 4114800"/>
                <a:gd name="connsiteX41" fmla="*/ 4025348 w 6430618"/>
                <a:gd name="connsiteY41" fmla="*/ 1371600 h 4114800"/>
                <a:gd name="connsiteX42" fmla="*/ 4045226 w 6430618"/>
                <a:gd name="connsiteY42" fmla="*/ 1530626 h 4114800"/>
                <a:gd name="connsiteX43" fmla="*/ 4124740 w 6430618"/>
                <a:gd name="connsiteY43" fmla="*/ 1779105 h 4114800"/>
                <a:gd name="connsiteX44" fmla="*/ 4244009 w 6430618"/>
                <a:gd name="connsiteY44" fmla="*/ 1908313 h 4114800"/>
                <a:gd name="connsiteX45" fmla="*/ 4472609 w 6430618"/>
                <a:gd name="connsiteY45" fmla="*/ 2236305 h 4114800"/>
                <a:gd name="connsiteX46" fmla="*/ 4711148 w 6430618"/>
                <a:gd name="connsiteY46" fmla="*/ 2524539 h 4114800"/>
                <a:gd name="connsiteX47" fmla="*/ 5009322 w 6430618"/>
                <a:gd name="connsiteY47" fmla="*/ 2812774 h 4114800"/>
                <a:gd name="connsiteX48" fmla="*/ 5267740 w 6430618"/>
                <a:gd name="connsiteY48" fmla="*/ 2961861 h 4114800"/>
                <a:gd name="connsiteX49" fmla="*/ 5406887 w 6430618"/>
                <a:gd name="connsiteY49" fmla="*/ 3021496 h 4114800"/>
                <a:gd name="connsiteX50" fmla="*/ 5595731 w 6430618"/>
                <a:gd name="connsiteY50" fmla="*/ 3061252 h 4114800"/>
                <a:gd name="connsiteX51" fmla="*/ 5844209 w 6430618"/>
                <a:gd name="connsiteY51" fmla="*/ 3091070 h 4114800"/>
                <a:gd name="connsiteX52" fmla="*/ 5893905 w 6430618"/>
                <a:gd name="connsiteY52" fmla="*/ 3081131 h 4114800"/>
                <a:gd name="connsiteX53" fmla="*/ 6152322 w 6430618"/>
                <a:gd name="connsiteY53" fmla="*/ 2941983 h 4114800"/>
                <a:gd name="connsiteX54" fmla="*/ 6430618 w 6430618"/>
                <a:gd name="connsiteY54" fmla="*/ 2733261 h 4114800"/>
                <a:gd name="connsiteX0" fmla="*/ 6430618 w 6430618"/>
                <a:gd name="connsiteY0" fmla="*/ 2733261 h 4114800"/>
                <a:gd name="connsiteX1" fmla="*/ 6420679 w 6430618"/>
                <a:gd name="connsiteY1" fmla="*/ 2902226 h 4114800"/>
                <a:gd name="connsiteX2" fmla="*/ 6331226 w 6430618"/>
                <a:gd name="connsiteY2" fmla="*/ 3021496 h 4114800"/>
                <a:gd name="connsiteX3" fmla="*/ 6152322 w 6430618"/>
                <a:gd name="connsiteY3" fmla="*/ 3240157 h 4114800"/>
                <a:gd name="connsiteX4" fmla="*/ 6023113 w 6430618"/>
                <a:gd name="connsiteY4" fmla="*/ 3409122 h 4114800"/>
                <a:gd name="connsiteX5" fmla="*/ 5893905 w 6430618"/>
                <a:gd name="connsiteY5" fmla="*/ 3399183 h 4114800"/>
                <a:gd name="connsiteX6" fmla="*/ 5754757 w 6430618"/>
                <a:gd name="connsiteY6" fmla="*/ 3379305 h 4114800"/>
                <a:gd name="connsiteX7" fmla="*/ 5536096 w 6430618"/>
                <a:gd name="connsiteY7" fmla="*/ 3379305 h 4114800"/>
                <a:gd name="connsiteX8" fmla="*/ 5208105 w 6430618"/>
                <a:gd name="connsiteY8" fmla="*/ 3279913 h 4114800"/>
                <a:gd name="connsiteX9" fmla="*/ 4989444 w 6430618"/>
                <a:gd name="connsiteY9" fmla="*/ 3250096 h 4114800"/>
                <a:gd name="connsiteX10" fmla="*/ 4601818 w 6430618"/>
                <a:gd name="connsiteY10" fmla="*/ 3279913 h 4114800"/>
                <a:gd name="connsiteX11" fmla="*/ 4194313 w 6430618"/>
                <a:gd name="connsiteY11" fmla="*/ 3319670 h 4114800"/>
                <a:gd name="connsiteX12" fmla="*/ 3806687 w 6430618"/>
                <a:gd name="connsiteY12" fmla="*/ 3319670 h 4114800"/>
                <a:gd name="connsiteX13" fmla="*/ 3518453 w 6430618"/>
                <a:gd name="connsiteY13" fmla="*/ 3319670 h 4114800"/>
                <a:gd name="connsiteX14" fmla="*/ 3240157 w 6430618"/>
                <a:gd name="connsiteY14" fmla="*/ 3319670 h 4114800"/>
                <a:gd name="connsiteX15" fmla="*/ 2852531 w 6430618"/>
                <a:gd name="connsiteY15" fmla="*/ 3339548 h 4114800"/>
                <a:gd name="connsiteX16" fmla="*/ 2484783 w 6430618"/>
                <a:gd name="connsiteY16" fmla="*/ 3419061 h 4114800"/>
                <a:gd name="connsiteX17" fmla="*/ 2027583 w 6430618"/>
                <a:gd name="connsiteY17" fmla="*/ 3488635 h 4114800"/>
                <a:gd name="connsiteX18" fmla="*/ 1630018 w 6430618"/>
                <a:gd name="connsiteY18" fmla="*/ 3538331 h 4114800"/>
                <a:gd name="connsiteX19" fmla="*/ 974035 w 6430618"/>
                <a:gd name="connsiteY19" fmla="*/ 3647661 h 4114800"/>
                <a:gd name="connsiteX20" fmla="*/ 596348 w 6430618"/>
                <a:gd name="connsiteY20" fmla="*/ 3806687 h 4114800"/>
                <a:gd name="connsiteX21" fmla="*/ 139148 w 6430618"/>
                <a:gd name="connsiteY21" fmla="*/ 4045226 h 4114800"/>
                <a:gd name="connsiteX22" fmla="*/ 0 w 6430618"/>
                <a:gd name="connsiteY22" fmla="*/ 4114800 h 4114800"/>
                <a:gd name="connsiteX23" fmla="*/ 0 w 6430618"/>
                <a:gd name="connsiteY23" fmla="*/ 0 h 4114800"/>
                <a:gd name="connsiteX24" fmla="*/ 616226 w 6430618"/>
                <a:gd name="connsiteY24" fmla="*/ 9939 h 4114800"/>
                <a:gd name="connsiteX25" fmla="*/ 1123122 w 6430618"/>
                <a:gd name="connsiteY25" fmla="*/ 9939 h 4114800"/>
                <a:gd name="connsiteX26" fmla="*/ 1182757 w 6430618"/>
                <a:gd name="connsiteY26" fmla="*/ 178905 h 4114800"/>
                <a:gd name="connsiteX27" fmla="*/ 1232453 w 6430618"/>
                <a:gd name="connsiteY27" fmla="*/ 228600 h 4114800"/>
                <a:gd name="connsiteX28" fmla="*/ 1470992 w 6430618"/>
                <a:gd name="connsiteY28" fmla="*/ 159026 h 4114800"/>
                <a:gd name="connsiteX29" fmla="*/ 1659835 w 6430618"/>
                <a:gd name="connsiteY29" fmla="*/ 139148 h 4114800"/>
                <a:gd name="connsiteX30" fmla="*/ 1958009 w 6430618"/>
                <a:gd name="connsiteY30" fmla="*/ 168965 h 4114800"/>
                <a:gd name="connsiteX31" fmla="*/ 2094258 w 6430618"/>
                <a:gd name="connsiteY31" fmla="*/ 184910 h 4114800"/>
                <a:gd name="connsiteX32" fmla="*/ 2241068 w 6430618"/>
                <a:gd name="connsiteY32" fmla="*/ 232949 h 4114800"/>
                <a:gd name="connsiteX33" fmla="*/ 2385392 w 6430618"/>
                <a:gd name="connsiteY33" fmla="*/ 288235 h 4114800"/>
                <a:gd name="connsiteX34" fmla="*/ 2512530 w 6430618"/>
                <a:gd name="connsiteY34" fmla="*/ 598937 h 4114800"/>
                <a:gd name="connsiteX35" fmla="*/ 2686672 w 6430618"/>
                <a:gd name="connsiteY35" fmla="*/ 572432 h 4114800"/>
                <a:gd name="connsiteX36" fmla="*/ 2868786 w 6430618"/>
                <a:gd name="connsiteY36" fmla="*/ 660228 h 4114800"/>
                <a:gd name="connsiteX37" fmla="*/ 3035369 w 6430618"/>
                <a:gd name="connsiteY37" fmla="*/ 628133 h 4114800"/>
                <a:gd name="connsiteX38" fmla="*/ 3339548 w 6430618"/>
                <a:gd name="connsiteY38" fmla="*/ 735496 h 4114800"/>
                <a:gd name="connsiteX39" fmla="*/ 3637722 w 6430618"/>
                <a:gd name="connsiteY39" fmla="*/ 844826 h 4114800"/>
                <a:gd name="connsiteX40" fmla="*/ 3965713 w 6430618"/>
                <a:gd name="connsiteY40" fmla="*/ 1013792 h 4114800"/>
                <a:gd name="connsiteX41" fmla="*/ 4025348 w 6430618"/>
                <a:gd name="connsiteY41" fmla="*/ 1371600 h 4114800"/>
                <a:gd name="connsiteX42" fmla="*/ 4045226 w 6430618"/>
                <a:gd name="connsiteY42" fmla="*/ 1530626 h 4114800"/>
                <a:gd name="connsiteX43" fmla="*/ 4124740 w 6430618"/>
                <a:gd name="connsiteY43" fmla="*/ 1779105 h 4114800"/>
                <a:gd name="connsiteX44" fmla="*/ 4244009 w 6430618"/>
                <a:gd name="connsiteY44" fmla="*/ 1908313 h 4114800"/>
                <a:gd name="connsiteX45" fmla="*/ 4472609 w 6430618"/>
                <a:gd name="connsiteY45" fmla="*/ 2236305 h 4114800"/>
                <a:gd name="connsiteX46" fmla="*/ 4711148 w 6430618"/>
                <a:gd name="connsiteY46" fmla="*/ 2524539 h 4114800"/>
                <a:gd name="connsiteX47" fmla="*/ 5009322 w 6430618"/>
                <a:gd name="connsiteY47" fmla="*/ 2812774 h 4114800"/>
                <a:gd name="connsiteX48" fmla="*/ 5267740 w 6430618"/>
                <a:gd name="connsiteY48" fmla="*/ 2961861 h 4114800"/>
                <a:gd name="connsiteX49" fmla="*/ 5406887 w 6430618"/>
                <a:gd name="connsiteY49" fmla="*/ 3021496 h 4114800"/>
                <a:gd name="connsiteX50" fmla="*/ 5595731 w 6430618"/>
                <a:gd name="connsiteY50" fmla="*/ 3061252 h 4114800"/>
                <a:gd name="connsiteX51" fmla="*/ 5844209 w 6430618"/>
                <a:gd name="connsiteY51" fmla="*/ 3091070 h 4114800"/>
                <a:gd name="connsiteX52" fmla="*/ 5893905 w 6430618"/>
                <a:gd name="connsiteY52" fmla="*/ 3081131 h 4114800"/>
                <a:gd name="connsiteX53" fmla="*/ 6152322 w 6430618"/>
                <a:gd name="connsiteY53" fmla="*/ 2941983 h 4114800"/>
                <a:gd name="connsiteX54" fmla="*/ 6430618 w 6430618"/>
                <a:gd name="connsiteY54" fmla="*/ 2733261 h 4114800"/>
                <a:gd name="connsiteX0" fmla="*/ 6430618 w 6430618"/>
                <a:gd name="connsiteY0" fmla="*/ 2733261 h 4114800"/>
                <a:gd name="connsiteX1" fmla="*/ 6420679 w 6430618"/>
                <a:gd name="connsiteY1" fmla="*/ 2902226 h 4114800"/>
                <a:gd name="connsiteX2" fmla="*/ 6331226 w 6430618"/>
                <a:gd name="connsiteY2" fmla="*/ 3021496 h 4114800"/>
                <a:gd name="connsiteX3" fmla="*/ 6152322 w 6430618"/>
                <a:gd name="connsiteY3" fmla="*/ 3240157 h 4114800"/>
                <a:gd name="connsiteX4" fmla="*/ 6023113 w 6430618"/>
                <a:gd name="connsiteY4" fmla="*/ 3409122 h 4114800"/>
                <a:gd name="connsiteX5" fmla="*/ 5893905 w 6430618"/>
                <a:gd name="connsiteY5" fmla="*/ 3399183 h 4114800"/>
                <a:gd name="connsiteX6" fmla="*/ 5754757 w 6430618"/>
                <a:gd name="connsiteY6" fmla="*/ 3379305 h 4114800"/>
                <a:gd name="connsiteX7" fmla="*/ 5536096 w 6430618"/>
                <a:gd name="connsiteY7" fmla="*/ 3379305 h 4114800"/>
                <a:gd name="connsiteX8" fmla="*/ 5208105 w 6430618"/>
                <a:gd name="connsiteY8" fmla="*/ 3279913 h 4114800"/>
                <a:gd name="connsiteX9" fmla="*/ 4989444 w 6430618"/>
                <a:gd name="connsiteY9" fmla="*/ 3250096 h 4114800"/>
                <a:gd name="connsiteX10" fmla="*/ 4601818 w 6430618"/>
                <a:gd name="connsiteY10" fmla="*/ 3279913 h 4114800"/>
                <a:gd name="connsiteX11" fmla="*/ 4194313 w 6430618"/>
                <a:gd name="connsiteY11" fmla="*/ 3319670 h 4114800"/>
                <a:gd name="connsiteX12" fmla="*/ 3806687 w 6430618"/>
                <a:gd name="connsiteY12" fmla="*/ 3319670 h 4114800"/>
                <a:gd name="connsiteX13" fmla="*/ 3518453 w 6430618"/>
                <a:gd name="connsiteY13" fmla="*/ 3319670 h 4114800"/>
                <a:gd name="connsiteX14" fmla="*/ 3240157 w 6430618"/>
                <a:gd name="connsiteY14" fmla="*/ 3319670 h 4114800"/>
                <a:gd name="connsiteX15" fmla="*/ 2852531 w 6430618"/>
                <a:gd name="connsiteY15" fmla="*/ 3339548 h 4114800"/>
                <a:gd name="connsiteX16" fmla="*/ 2484783 w 6430618"/>
                <a:gd name="connsiteY16" fmla="*/ 3419061 h 4114800"/>
                <a:gd name="connsiteX17" fmla="*/ 2027583 w 6430618"/>
                <a:gd name="connsiteY17" fmla="*/ 3488635 h 4114800"/>
                <a:gd name="connsiteX18" fmla="*/ 1630018 w 6430618"/>
                <a:gd name="connsiteY18" fmla="*/ 3538331 h 4114800"/>
                <a:gd name="connsiteX19" fmla="*/ 974035 w 6430618"/>
                <a:gd name="connsiteY19" fmla="*/ 3647661 h 4114800"/>
                <a:gd name="connsiteX20" fmla="*/ 596348 w 6430618"/>
                <a:gd name="connsiteY20" fmla="*/ 3806687 h 4114800"/>
                <a:gd name="connsiteX21" fmla="*/ 139148 w 6430618"/>
                <a:gd name="connsiteY21" fmla="*/ 4045226 h 4114800"/>
                <a:gd name="connsiteX22" fmla="*/ 0 w 6430618"/>
                <a:gd name="connsiteY22" fmla="*/ 4114800 h 4114800"/>
                <a:gd name="connsiteX23" fmla="*/ 0 w 6430618"/>
                <a:gd name="connsiteY23" fmla="*/ 0 h 4114800"/>
                <a:gd name="connsiteX24" fmla="*/ 616226 w 6430618"/>
                <a:gd name="connsiteY24" fmla="*/ 9939 h 4114800"/>
                <a:gd name="connsiteX25" fmla="*/ 1123122 w 6430618"/>
                <a:gd name="connsiteY25" fmla="*/ 9939 h 4114800"/>
                <a:gd name="connsiteX26" fmla="*/ 1182757 w 6430618"/>
                <a:gd name="connsiteY26" fmla="*/ 178905 h 4114800"/>
                <a:gd name="connsiteX27" fmla="*/ 1232453 w 6430618"/>
                <a:gd name="connsiteY27" fmla="*/ 228600 h 4114800"/>
                <a:gd name="connsiteX28" fmla="*/ 1470992 w 6430618"/>
                <a:gd name="connsiteY28" fmla="*/ 159026 h 4114800"/>
                <a:gd name="connsiteX29" fmla="*/ 1659835 w 6430618"/>
                <a:gd name="connsiteY29" fmla="*/ 139148 h 4114800"/>
                <a:gd name="connsiteX30" fmla="*/ 1958009 w 6430618"/>
                <a:gd name="connsiteY30" fmla="*/ 168965 h 4114800"/>
                <a:gd name="connsiteX31" fmla="*/ 2094258 w 6430618"/>
                <a:gd name="connsiteY31" fmla="*/ 184910 h 4114800"/>
                <a:gd name="connsiteX32" fmla="*/ 2241068 w 6430618"/>
                <a:gd name="connsiteY32" fmla="*/ 232949 h 4114800"/>
                <a:gd name="connsiteX33" fmla="*/ 2385392 w 6430618"/>
                <a:gd name="connsiteY33" fmla="*/ 288235 h 4114800"/>
                <a:gd name="connsiteX34" fmla="*/ 2512530 w 6430618"/>
                <a:gd name="connsiteY34" fmla="*/ 598937 h 4114800"/>
                <a:gd name="connsiteX35" fmla="*/ 2686672 w 6430618"/>
                <a:gd name="connsiteY35" fmla="*/ 572432 h 4114800"/>
                <a:gd name="connsiteX36" fmla="*/ 2885455 w 6430618"/>
                <a:gd name="connsiteY36" fmla="*/ 598315 h 4114800"/>
                <a:gd name="connsiteX37" fmla="*/ 3035369 w 6430618"/>
                <a:gd name="connsiteY37" fmla="*/ 628133 h 4114800"/>
                <a:gd name="connsiteX38" fmla="*/ 3339548 w 6430618"/>
                <a:gd name="connsiteY38" fmla="*/ 735496 h 4114800"/>
                <a:gd name="connsiteX39" fmla="*/ 3637722 w 6430618"/>
                <a:gd name="connsiteY39" fmla="*/ 844826 h 4114800"/>
                <a:gd name="connsiteX40" fmla="*/ 3965713 w 6430618"/>
                <a:gd name="connsiteY40" fmla="*/ 1013792 h 4114800"/>
                <a:gd name="connsiteX41" fmla="*/ 4025348 w 6430618"/>
                <a:gd name="connsiteY41" fmla="*/ 1371600 h 4114800"/>
                <a:gd name="connsiteX42" fmla="*/ 4045226 w 6430618"/>
                <a:gd name="connsiteY42" fmla="*/ 1530626 h 4114800"/>
                <a:gd name="connsiteX43" fmla="*/ 4124740 w 6430618"/>
                <a:gd name="connsiteY43" fmla="*/ 1779105 h 4114800"/>
                <a:gd name="connsiteX44" fmla="*/ 4244009 w 6430618"/>
                <a:gd name="connsiteY44" fmla="*/ 1908313 h 4114800"/>
                <a:gd name="connsiteX45" fmla="*/ 4472609 w 6430618"/>
                <a:gd name="connsiteY45" fmla="*/ 2236305 h 4114800"/>
                <a:gd name="connsiteX46" fmla="*/ 4711148 w 6430618"/>
                <a:gd name="connsiteY46" fmla="*/ 2524539 h 4114800"/>
                <a:gd name="connsiteX47" fmla="*/ 5009322 w 6430618"/>
                <a:gd name="connsiteY47" fmla="*/ 2812774 h 4114800"/>
                <a:gd name="connsiteX48" fmla="*/ 5267740 w 6430618"/>
                <a:gd name="connsiteY48" fmla="*/ 2961861 h 4114800"/>
                <a:gd name="connsiteX49" fmla="*/ 5406887 w 6430618"/>
                <a:gd name="connsiteY49" fmla="*/ 3021496 h 4114800"/>
                <a:gd name="connsiteX50" fmla="*/ 5595731 w 6430618"/>
                <a:gd name="connsiteY50" fmla="*/ 3061252 h 4114800"/>
                <a:gd name="connsiteX51" fmla="*/ 5844209 w 6430618"/>
                <a:gd name="connsiteY51" fmla="*/ 3091070 h 4114800"/>
                <a:gd name="connsiteX52" fmla="*/ 5893905 w 6430618"/>
                <a:gd name="connsiteY52" fmla="*/ 3081131 h 4114800"/>
                <a:gd name="connsiteX53" fmla="*/ 6152322 w 6430618"/>
                <a:gd name="connsiteY53" fmla="*/ 2941983 h 4114800"/>
                <a:gd name="connsiteX54" fmla="*/ 6430618 w 6430618"/>
                <a:gd name="connsiteY54" fmla="*/ 2733261 h 4114800"/>
                <a:gd name="connsiteX0" fmla="*/ 6430618 w 6430618"/>
                <a:gd name="connsiteY0" fmla="*/ 2733261 h 4114800"/>
                <a:gd name="connsiteX1" fmla="*/ 6420679 w 6430618"/>
                <a:gd name="connsiteY1" fmla="*/ 2902226 h 4114800"/>
                <a:gd name="connsiteX2" fmla="*/ 6331226 w 6430618"/>
                <a:gd name="connsiteY2" fmla="*/ 3021496 h 4114800"/>
                <a:gd name="connsiteX3" fmla="*/ 6152322 w 6430618"/>
                <a:gd name="connsiteY3" fmla="*/ 3240157 h 4114800"/>
                <a:gd name="connsiteX4" fmla="*/ 6023113 w 6430618"/>
                <a:gd name="connsiteY4" fmla="*/ 3409122 h 4114800"/>
                <a:gd name="connsiteX5" fmla="*/ 5893905 w 6430618"/>
                <a:gd name="connsiteY5" fmla="*/ 3399183 h 4114800"/>
                <a:gd name="connsiteX6" fmla="*/ 5754757 w 6430618"/>
                <a:gd name="connsiteY6" fmla="*/ 3379305 h 4114800"/>
                <a:gd name="connsiteX7" fmla="*/ 5536096 w 6430618"/>
                <a:gd name="connsiteY7" fmla="*/ 3379305 h 4114800"/>
                <a:gd name="connsiteX8" fmla="*/ 5208105 w 6430618"/>
                <a:gd name="connsiteY8" fmla="*/ 3279913 h 4114800"/>
                <a:gd name="connsiteX9" fmla="*/ 4989444 w 6430618"/>
                <a:gd name="connsiteY9" fmla="*/ 3250096 h 4114800"/>
                <a:gd name="connsiteX10" fmla="*/ 4601818 w 6430618"/>
                <a:gd name="connsiteY10" fmla="*/ 3279913 h 4114800"/>
                <a:gd name="connsiteX11" fmla="*/ 4194313 w 6430618"/>
                <a:gd name="connsiteY11" fmla="*/ 3319670 h 4114800"/>
                <a:gd name="connsiteX12" fmla="*/ 3806687 w 6430618"/>
                <a:gd name="connsiteY12" fmla="*/ 3319670 h 4114800"/>
                <a:gd name="connsiteX13" fmla="*/ 3518453 w 6430618"/>
                <a:gd name="connsiteY13" fmla="*/ 3319670 h 4114800"/>
                <a:gd name="connsiteX14" fmla="*/ 3240157 w 6430618"/>
                <a:gd name="connsiteY14" fmla="*/ 3319670 h 4114800"/>
                <a:gd name="connsiteX15" fmla="*/ 2852531 w 6430618"/>
                <a:gd name="connsiteY15" fmla="*/ 3339548 h 4114800"/>
                <a:gd name="connsiteX16" fmla="*/ 2484783 w 6430618"/>
                <a:gd name="connsiteY16" fmla="*/ 3419061 h 4114800"/>
                <a:gd name="connsiteX17" fmla="*/ 2027583 w 6430618"/>
                <a:gd name="connsiteY17" fmla="*/ 3488635 h 4114800"/>
                <a:gd name="connsiteX18" fmla="*/ 1630018 w 6430618"/>
                <a:gd name="connsiteY18" fmla="*/ 3538331 h 4114800"/>
                <a:gd name="connsiteX19" fmla="*/ 974035 w 6430618"/>
                <a:gd name="connsiteY19" fmla="*/ 3647661 h 4114800"/>
                <a:gd name="connsiteX20" fmla="*/ 596348 w 6430618"/>
                <a:gd name="connsiteY20" fmla="*/ 3806687 h 4114800"/>
                <a:gd name="connsiteX21" fmla="*/ 139148 w 6430618"/>
                <a:gd name="connsiteY21" fmla="*/ 4045226 h 4114800"/>
                <a:gd name="connsiteX22" fmla="*/ 0 w 6430618"/>
                <a:gd name="connsiteY22" fmla="*/ 4114800 h 4114800"/>
                <a:gd name="connsiteX23" fmla="*/ 0 w 6430618"/>
                <a:gd name="connsiteY23" fmla="*/ 0 h 4114800"/>
                <a:gd name="connsiteX24" fmla="*/ 616226 w 6430618"/>
                <a:gd name="connsiteY24" fmla="*/ 9939 h 4114800"/>
                <a:gd name="connsiteX25" fmla="*/ 1123122 w 6430618"/>
                <a:gd name="connsiteY25" fmla="*/ 9939 h 4114800"/>
                <a:gd name="connsiteX26" fmla="*/ 1182757 w 6430618"/>
                <a:gd name="connsiteY26" fmla="*/ 178905 h 4114800"/>
                <a:gd name="connsiteX27" fmla="*/ 1232453 w 6430618"/>
                <a:gd name="connsiteY27" fmla="*/ 228600 h 4114800"/>
                <a:gd name="connsiteX28" fmla="*/ 1470992 w 6430618"/>
                <a:gd name="connsiteY28" fmla="*/ 159026 h 4114800"/>
                <a:gd name="connsiteX29" fmla="*/ 1659835 w 6430618"/>
                <a:gd name="connsiteY29" fmla="*/ 139148 h 4114800"/>
                <a:gd name="connsiteX30" fmla="*/ 1958009 w 6430618"/>
                <a:gd name="connsiteY30" fmla="*/ 168965 h 4114800"/>
                <a:gd name="connsiteX31" fmla="*/ 2094258 w 6430618"/>
                <a:gd name="connsiteY31" fmla="*/ 184910 h 4114800"/>
                <a:gd name="connsiteX32" fmla="*/ 2241068 w 6430618"/>
                <a:gd name="connsiteY32" fmla="*/ 232949 h 4114800"/>
                <a:gd name="connsiteX33" fmla="*/ 2385392 w 6430618"/>
                <a:gd name="connsiteY33" fmla="*/ 288235 h 4114800"/>
                <a:gd name="connsiteX34" fmla="*/ 2512530 w 6430618"/>
                <a:gd name="connsiteY34" fmla="*/ 598937 h 4114800"/>
                <a:gd name="connsiteX35" fmla="*/ 2686672 w 6430618"/>
                <a:gd name="connsiteY35" fmla="*/ 572432 h 4114800"/>
                <a:gd name="connsiteX36" fmla="*/ 2885455 w 6430618"/>
                <a:gd name="connsiteY36" fmla="*/ 598315 h 4114800"/>
                <a:gd name="connsiteX37" fmla="*/ 3035369 w 6430618"/>
                <a:gd name="connsiteY37" fmla="*/ 628133 h 4114800"/>
                <a:gd name="connsiteX38" fmla="*/ 3339548 w 6430618"/>
                <a:gd name="connsiteY38" fmla="*/ 735496 h 4114800"/>
                <a:gd name="connsiteX39" fmla="*/ 3637722 w 6430618"/>
                <a:gd name="connsiteY39" fmla="*/ 844826 h 4114800"/>
                <a:gd name="connsiteX40" fmla="*/ 3965713 w 6430618"/>
                <a:gd name="connsiteY40" fmla="*/ 1013792 h 4114800"/>
                <a:gd name="connsiteX41" fmla="*/ 4025348 w 6430618"/>
                <a:gd name="connsiteY41" fmla="*/ 1371600 h 4114800"/>
                <a:gd name="connsiteX42" fmla="*/ 4045226 w 6430618"/>
                <a:gd name="connsiteY42" fmla="*/ 1530626 h 4114800"/>
                <a:gd name="connsiteX43" fmla="*/ 4124740 w 6430618"/>
                <a:gd name="connsiteY43" fmla="*/ 1779105 h 4114800"/>
                <a:gd name="connsiteX44" fmla="*/ 4244009 w 6430618"/>
                <a:gd name="connsiteY44" fmla="*/ 1908313 h 4114800"/>
                <a:gd name="connsiteX45" fmla="*/ 4472609 w 6430618"/>
                <a:gd name="connsiteY45" fmla="*/ 2236305 h 4114800"/>
                <a:gd name="connsiteX46" fmla="*/ 4711148 w 6430618"/>
                <a:gd name="connsiteY46" fmla="*/ 2524539 h 4114800"/>
                <a:gd name="connsiteX47" fmla="*/ 5009322 w 6430618"/>
                <a:gd name="connsiteY47" fmla="*/ 2812774 h 4114800"/>
                <a:gd name="connsiteX48" fmla="*/ 5267740 w 6430618"/>
                <a:gd name="connsiteY48" fmla="*/ 2961861 h 4114800"/>
                <a:gd name="connsiteX49" fmla="*/ 5406887 w 6430618"/>
                <a:gd name="connsiteY49" fmla="*/ 3021496 h 4114800"/>
                <a:gd name="connsiteX50" fmla="*/ 5595731 w 6430618"/>
                <a:gd name="connsiteY50" fmla="*/ 3061252 h 4114800"/>
                <a:gd name="connsiteX51" fmla="*/ 5844209 w 6430618"/>
                <a:gd name="connsiteY51" fmla="*/ 3091070 h 4114800"/>
                <a:gd name="connsiteX52" fmla="*/ 5893905 w 6430618"/>
                <a:gd name="connsiteY52" fmla="*/ 3081131 h 4114800"/>
                <a:gd name="connsiteX53" fmla="*/ 6152322 w 6430618"/>
                <a:gd name="connsiteY53" fmla="*/ 2941983 h 4114800"/>
                <a:gd name="connsiteX54" fmla="*/ 6430618 w 6430618"/>
                <a:gd name="connsiteY54" fmla="*/ 2733261 h 4114800"/>
                <a:gd name="connsiteX0" fmla="*/ 6430618 w 6430618"/>
                <a:gd name="connsiteY0" fmla="*/ 2733261 h 4114800"/>
                <a:gd name="connsiteX1" fmla="*/ 6420679 w 6430618"/>
                <a:gd name="connsiteY1" fmla="*/ 2902226 h 4114800"/>
                <a:gd name="connsiteX2" fmla="*/ 6331226 w 6430618"/>
                <a:gd name="connsiteY2" fmla="*/ 3021496 h 4114800"/>
                <a:gd name="connsiteX3" fmla="*/ 6152322 w 6430618"/>
                <a:gd name="connsiteY3" fmla="*/ 3240157 h 4114800"/>
                <a:gd name="connsiteX4" fmla="*/ 6023113 w 6430618"/>
                <a:gd name="connsiteY4" fmla="*/ 3409122 h 4114800"/>
                <a:gd name="connsiteX5" fmla="*/ 5893905 w 6430618"/>
                <a:gd name="connsiteY5" fmla="*/ 3399183 h 4114800"/>
                <a:gd name="connsiteX6" fmla="*/ 5754757 w 6430618"/>
                <a:gd name="connsiteY6" fmla="*/ 3379305 h 4114800"/>
                <a:gd name="connsiteX7" fmla="*/ 5536096 w 6430618"/>
                <a:gd name="connsiteY7" fmla="*/ 3379305 h 4114800"/>
                <a:gd name="connsiteX8" fmla="*/ 5208105 w 6430618"/>
                <a:gd name="connsiteY8" fmla="*/ 3279913 h 4114800"/>
                <a:gd name="connsiteX9" fmla="*/ 4989444 w 6430618"/>
                <a:gd name="connsiteY9" fmla="*/ 3250096 h 4114800"/>
                <a:gd name="connsiteX10" fmla="*/ 4601818 w 6430618"/>
                <a:gd name="connsiteY10" fmla="*/ 3279913 h 4114800"/>
                <a:gd name="connsiteX11" fmla="*/ 4194313 w 6430618"/>
                <a:gd name="connsiteY11" fmla="*/ 3319670 h 4114800"/>
                <a:gd name="connsiteX12" fmla="*/ 3806687 w 6430618"/>
                <a:gd name="connsiteY12" fmla="*/ 3319670 h 4114800"/>
                <a:gd name="connsiteX13" fmla="*/ 3518453 w 6430618"/>
                <a:gd name="connsiteY13" fmla="*/ 3319670 h 4114800"/>
                <a:gd name="connsiteX14" fmla="*/ 3240157 w 6430618"/>
                <a:gd name="connsiteY14" fmla="*/ 3319670 h 4114800"/>
                <a:gd name="connsiteX15" fmla="*/ 2852531 w 6430618"/>
                <a:gd name="connsiteY15" fmla="*/ 3339548 h 4114800"/>
                <a:gd name="connsiteX16" fmla="*/ 2484783 w 6430618"/>
                <a:gd name="connsiteY16" fmla="*/ 3419061 h 4114800"/>
                <a:gd name="connsiteX17" fmla="*/ 2027583 w 6430618"/>
                <a:gd name="connsiteY17" fmla="*/ 3488635 h 4114800"/>
                <a:gd name="connsiteX18" fmla="*/ 1630018 w 6430618"/>
                <a:gd name="connsiteY18" fmla="*/ 3538331 h 4114800"/>
                <a:gd name="connsiteX19" fmla="*/ 974035 w 6430618"/>
                <a:gd name="connsiteY19" fmla="*/ 3647661 h 4114800"/>
                <a:gd name="connsiteX20" fmla="*/ 596348 w 6430618"/>
                <a:gd name="connsiteY20" fmla="*/ 3806687 h 4114800"/>
                <a:gd name="connsiteX21" fmla="*/ 139148 w 6430618"/>
                <a:gd name="connsiteY21" fmla="*/ 4045226 h 4114800"/>
                <a:gd name="connsiteX22" fmla="*/ 0 w 6430618"/>
                <a:gd name="connsiteY22" fmla="*/ 4114800 h 4114800"/>
                <a:gd name="connsiteX23" fmla="*/ 0 w 6430618"/>
                <a:gd name="connsiteY23" fmla="*/ 0 h 4114800"/>
                <a:gd name="connsiteX24" fmla="*/ 616226 w 6430618"/>
                <a:gd name="connsiteY24" fmla="*/ 9939 h 4114800"/>
                <a:gd name="connsiteX25" fmla="*/ 1123122 w 6430618"/>
                <a:gd name="connsiteY25" fmla="*/ 9939 h 4114800"/>
                <a:gd name="connsiteX26" fmla="*/ 1182757 w 6430618"/>
                <a:gd name="connsiteY26" fmla="*/ 178905 h 4114800"/>
                <a:gd name="connsiteX27" fmla="*/ 1232453 w 6430618"/>
                <a:gd name="connsiteY27" fmla="*/ 228600 h 4114800"/>
                <a:gd name="connsiteX28" fmla="*/ 1470992 w 6430618"/>
                <a:gd name="connsiteY28" fmla="*/ 159026 h 4114800"/>
                <a:gd name="connsiteX29" fmla="*/ 1659835 w 6430618"/>
                <a:gd name="connsiteY29" fmla="*/ 139148 h 4114800"/>
                <a:gd name="connsiteX30" fmla="*/ 1958009 w 6430618"/>
                <a:gd name="connsiteY30" fmla="*/ 168965 h 4114800"/>
                <a:gd name="connsiteX31" fmla="*/ 2094258 w 6430618"/>
                <a:gd name="connsiteY31" fmla="*/ 184910 h 4114800"/>
                <a:gd name="connsiteX32" fmla="*/ 2241068 w 6430618"/>
                <a:gd name="connsiteY32" fmla="*/ 232949 h 4114800"/>
                <a:gd name="connsiteX33" fmla="*/ 2385392 w 6430618"/>
                <a:gd name="connsiteY33" fmla="*/ 288235 h 4114800"/>
                <a:gd name="connsiteX34" fmla="*/ 2512530 w 6430618"/>
                <a:gd name="connsiteY34" fmla="*/ 598937 h 4114800"/>
                <a:gd name="connsiteX35" fmla="*/ 2686672 w 6430618"/>
                <a:gd name="connsiteY35" fmla="*/ 572432 h 4114800"/>
                <a:gd name="connsiteX36" fmla="*/ 2885455 w 6430618"/>
                <a:gd name="connsiteY36" fmla="*/ 598315 h 4114800"/>
                <a:gd name="connsiteX37" fmla="*/ 3044894 w 6430618"/>
                <a:gd name="connsiteY37" fmla="*/ 635277 h 4114800"/>
                <a:gd name="connsiteX38" fmla="*/ 3339548 w 6430618"/>
                <a:gd name="connsiteY38" fmla="*/ 735496 h 4114800"/>
                <a:gd name="connsiteX39" fmla="*/ 3637722 w 6430618"/>
                <a:gd name="connsiteY39" fmla="*/ 844826 h 4114800"/>
                <a:gd name="connsiteX40" fmla="*/ 3965713 w 6430618"/>
                <a:gd name="connsiteY40" fmla="*/ 1013792 h 4114800"/>
                <a:gd name="connsiteX41" fmla="*/ 4025348 w 6430618"/>
                <a:gd name="connsiteY41" fmla="*/ 1371600 h 4114800"/>
                <a:gd name="connsiteX42" fmla="*/ 4045226 w 6430618"/>
                <a:gd name="connsiteY42" fmla="*/ 1530626 h 4114800"/>
                <a:gd name="connsiteX43" fmla="*/ 4124740 w 6430618"/>
                <a:gd name="connsiteY43" fmla="*/ 1779105 h 4114800"/>
                <a:gd name="connsiteX44" fmla="*/ 4244009 w 6430618"/>
                <a:gd name="connsiteY44" fmla="*/ 1908313 h 4114800"/>
                <a:gd name="connsiteX45" fmla="*/ 4472609 w 6430618"/>
                <a:gd name="connsiteY45" fmla="*/ 2236305 h 4114800"/>
                <a:gd name="connsiteX46" fmla="*/ 4711148 w 6430618"/>
                <a:gd name="connsiteY46" fmla="*/ 2524539 h 4114800"/>
                <a:gd name="connsiteX47" fmla="*/ 5009322 w 6430618"/>
                <a:gd name="connsiteY47" fmla="*/ 2812774 h 4114800"/>
                <a:gd name="connsiteX48" fmla="*/ 5267740 w 6430618"/>
                <a:gd name="connsiteY48" fmla="*/ 2961861 h 4114800"/>
                <a:gd name="connsiteX49" fmla="*/ 5406887 w 6430618"/>
                <a:gd name="connsiteY49" fmla="*/ 3021496 h 4114800"/>
                <a:gd name="connsiteX50" fmla="*/ 5595731 w 6430618"/>
                <a:gd name="connsiteY50" fmla="*/ 3061252 h 4114800"/>
                <a:gd name="connsiteX51" fmla="*/ 5844209 w 6430618"/>
                <a:gd name="connsiteY51" fmla="*/ 3091070 h 4114800"/>
                <a:gd name="connsiteX52" fmla="*/ 5893905 w 6430618"/>
                <a:gd name="connsiteY52" fmla="*/ 3081131 h 4114800"/>
                <a:gd name="connsiteX53" fmla="*/ 6152322 w 6430618"/>
                <a:gd name="connsiteY53" fmla="*/ 2941983 h 4114800"/>
                <a:gd name="connsiteX54" fmla="*/ 6430618 w 6430618"/>
                <a:gd name="connsiteY54" fmla="*/ 2733261 h 4114800"/>
                <a:gd name="connsiteX0" fmla="*/ 6430618 w 6430618"/>
                <a:gd name="connsiteY0" fmla="*/ 2733261 h 4114800"/>
                <a:gd name="connsiteX1" fmla="*/ 6420679 w 6430618"/>
                <a:gd name="connsiteY1" fmla="*/ 2902226 h 4114800"/>
                <a:gd name="connsiteX2" fmla="*/ 6331226 w 6430618"/>
                <a:gd name="connsiteY2" fmla="*/ 3021496 h 4114800"/>
                <a:gd name="connsiteX3" fmla="*/ 6152322 w 6430618"/>
                <a:gd name="connsiteY3" fmla="*/ 3240157 h 4114800"/>
                <a:gd name="connsiteX4" fmla="*/ 6023113 w 6430618"/>
                <a:gd name="connsiteY4" fmla="*/ 3409122 h 4114800"/>
                <a:gd name="connsiteX5" fmla="*/ 5893905 w 6430618"/>
                <a:gd name="connsiteY5" fmla="*/ 3399183 h 4114800"/>
                <a:gd name="connsiteX6" fmla="*/ 5754757 w 6430618"/>
                <a:gd name="connsiteY6" fmla="*/ 3379305 h 4114800"/>
                <a:gd name="connsiteX7" fmla="*/ 5536096 w 6430618"/>
                <a:gd name="connsiteY7" fmla="*/ 3379305 h 4114800"/>
                <a:gd name="connsiteX8" fmla="*/ 5208105 w 6430618"/>
                <a:gd name="connsiteY8" fmla="*/ 3279913 h 4114800"/>
                <a:gd name="connsiteX9" fmla="*/ 4989444 w 6430618"/>
                <a:gd name="connsiteY9" fmla="*/ 3250096 h 4114800"/>
                <a:gd name="connsiteX10" fmla="*/ 4601818 w 6430618"/>
                <a:gd name="connsiteY10" fmla="*/ 3279913 h 4114800"/>
                <a:gd name="connsiteX11" fmla="*/ 4194313 w 6430618"/>
                <a:gd name="connsiteY11" fmla="*/ 3319670 h 4114800"/>
                <a:gd name="connsiteX12" fmla="*/ 3806687 w 6430618"/>
                <a:gd name="connsiteY12" fmla="*/ 3319670 h 4114800"/>
                <a:gd name="connsiteX13" fmla="*/ 3518453 w 6430618"/>
                <a:gd name="connsiteY13" fmla="*/ 3319670 h 4114800"/>
                <a:gd name="connsiteX14" fmla="*/ 3240157 w 6430618"/>
                <a:gd name="connsiteY14" fmla="*/ 3319670 h 4114800"/>
                <a:gd name="connsiteX15" fmla="*/ 2852531 w 6430618"/>
                <a:gd name="connsiteY15" fmla="*/ 3339548 h 4114800"/>
                <a:gd name="connsiteX16" fmla="*/ 2484783 w 6430618"/>
                <a:gd name="connsiteY16" fmla="*/ 3419061 h 4114800"/>
                <a:gd name="connsiteX17" fmla="*/ 2027583 w 6430618"/>
                <a:gd name="connsiteY17" fmla="*/ 3488635 h 4114800"/>
                <a:gd name="connsiteX18" fmla="*/ 1630018 w 6430618"/>
                <a:gd name="connsiteY18" fmla="*/ 3538331 h 4114800"/>
                <a:gd name="connsiteX19" fmla="*/ 974035 w 6430618"/>
                <a:gd name="connsiteY19" fmla="*/ 3647661 h 4114800"/>
                <a:gd name="connsiteX20" fmla="*/ 596348 w 6430618"/>
                <a:gd name="connsiteY20" fmla="*/ 3806687 h 4114800"/>
                <a:gd name="connsiteX21" fmla="*/ 139148 w 6430618"/>
                <a:gd name="connsiteY21" fmla="*/ 4045226 h 4114800"/>
                <a:gd name="connsiteX22" fmla="*/ 0 w 6430618"/>
                <a:gd name="connsiteY22" fmla="*/ 4114800 h 4114800"/>
                <a:gd name="connsiteX23" fmla="*/ 0 w 6430618"/>
                <a:gd name="connsiteY23" fmla="*/ 0 h 4114800"/>
                <a:gd name="connsiteX24" fmla="*/ 616226 w 6430618"/>
                <a:gd name="connsiteY24" fmla="*/ 9939 h 4114800"/>
                <a:gd name="connsiteX25" fmla="*/ 1123122 w 6430618"/>
                <a:gd name="connsiteY25" fmla="*/ 9939 h 4114800"/>
                <a:gd name="connsiteX26" fmla="*/ 1182757 w 6430618"/>
                <a:gd name="connsiteY26" fmla="*/ 178905 h 4114800"/>
                <a:gd name="connsiteX27" fmla="*/ 1232453 w 6430618"/>
                <a:gd name="connsiteY27" fmla="*/ 228600 h 4114800"/>
                <a:gd name="connsiteX28" fmla="*/ 1470992 w 6430618"/>
                <a:gd name="connsiteY28" fmla="*/ 159026 h 4114800"/>
                <a:gd name="connsiteX29" fmla="*/ 1659835 w 6430618"/>
                <a:gd name="connsiteY29" fmla="*/ 139148 h 4114800"/>
                <a:gd name="connsiteX30" fmla="*/ 1958009 w 6430618"/>
                <a:gd name="connsiteY30" fmla="*/ 168965 h 4114800"/>
                <a:gd name="connsiteX31" fmla="*/ 2094258 w 6430618"/>
                <a:gd name="connsiteY31" fmla="*/ 184910 h 4114800"/>
                <a:gd name="connsiteX32" fmla="*/ 2241068 w 6430618"/>
                <a:gd name="connsiteY32" fmla="*/ 232949 h 4114800"/>
                <a:gd name="connsiteX33" fmla="*/ 2385392 w 6430618"/>
                <a:gd name="connsiteY33" fmla="*/ 288235 h 4114800"/>
                <a:gd name="connsiteX34" fmla="*/ 2512530 w 6430618"/>
                <a:gd name="connsiteY34" fmla="*/ 598937 h 4114800"/>
                <a:gd name="connsiteX35" fmla="*/ 2686672 w 6430618"/>
                <a:gd name="connsiteY35" fmla="*/ 572432 h 4114800"/>
                <a:gd name="connsiteX36" fmla="*/ 2885455 w 6430618"/>
                <a:gd name="connsiteY36" fmla="*/ 598315 h 4114800"/>
                <a:gd name="connsiteX37" fmla="*/ 3044894 w 6430618"/>
                <a:gd name="connsiteY37" fmla="*/ 635277 h 4114800"/>
                <a:gd name="connsiteX38" fmla="*/ 3341930 w 6430618"/>
                <a:gd name="connsiteY38" fmla="*/ 725971 h 4114800"/>
                <a:gd name="connsiteX39" fmla="*/ 3637722 w 6430618"/>
                <a:gd name="connsiteY39" fmla="*/ 844826 h 4114800"/>
                <a:gd name="connsiteX40" fmla="*/ 3965713 w 6430618"/>
                <a:gd name="connsiteY40" fmla="*/ 1013792 h 4114800"/>
                <a:gd name="connsiteX41" fmla="*/ 4025348 w 6430618"/>
                <a:gd name="connsiteY41" fmla="*/ 1371600 h 4114800"/>
                <a:gd name="connsiteX42" fmla="*/ 4045226 w 6430618"/>
                <a:gd name="connsiteY42" fmla="*/ 1530626 h 4114800"/>
                <a:gd name="connsiteX43" fmla="*/ 4124740 w 6430618"/>
                <a:gd name="connsiteY43" fmla="*/ 1779105 h 4114800"/>
                <a:gd name="connsiteX44" fmla="*/ 4244009 w 6430618"/>
                <a:gd name="connsiteY44" fmla="*/ 1908313 h 4114800"/>
                <a:gd name="connsiteX45" fmla="*/ 4472609 w 6430618"/>
                <a:gd name="connsiteY45" fmla="*/ 2236305 h 4114800"/>
                <a:gd name="connsiteX46" fmla="*/ 4711148 w 6430618"/>
                <a:gd name="connsiteY46" fmla="*/ 2524539 h 4114800"/>
                <a:gd name="connsiteX47" fmla="*/ 5009322 w 6430618"/>
                <a:gd name="connsiteY47" fmla="*/ 2812774 h 4114800"/>
                <a:gd name="connsiteX48" fmla="*/ 5267740 w 6430618"/>
                <a:gd name="connsiteY48" fmla="*/ 2961861 h 4114800"/>
                <a:gd name="connsiteX49" fmla="*/ 5406887 w 6430618"/>
                <a:gd name="connsiteY49" fmla="*/ 3021496 h 4114800"/>
                <a:gd name="connsiteX50" fmla="*/ 5595731 w 6430618"/>
                <a:gd name="connsiteY50" fmla="*/ 3061252 h 4114800"/>
                <a:gd name="connsiteX51" fmla="*/ 5844209 w 6430618"/>
                <a:gd name="connsiteY51" fmla="*/ 3091070 h 4114800"/>
                <a:gd name="connsiteX52" fmla="*/ 5893905 w 6430618"/>
                <a:gd name="connsiteY52" fmla="*/ 3081131 h 4114800"/>
                <a:gd name="connsiteX53" fmla="*/ 6152322 w 6430618"/>
                <a:gd name="connsiteY53" fmla="*/ 2941983 h 4114800"/>
                <a:gd name="connsiteX54" fmla="*/ 6430618 w 6430618"/>
                <a:gd name="connsiteY54" fmla="*/ 2733261 h 4114800"/>
                <a:gd name="connsiteX0" fmla="*/ 6430618 w 6430618"/>
                <a:gd name="connsiteY0" fmla="*/ 2733261 h 4114800"/>
                <a:gd name="connsiteX1" fmla="*/ 6420679 w 6430618"/>
                <a:gd name="connsiteY1" fmla="*/ 2902226 h 4114800"/>
                <a:gd name="connsiteX2" fmla="*/ 6331226 w 6430618"/>
                <a:gd name="connsiteY2" fmla="*/ 3021496 h 4114800"/>
                <a:gd name="connsiteX3" fmla="*/ 6152322 w 6430618"/>
                <a:gd name="connsiteY3" fmla="*/ 3240157 h 4114800"/>
                <a:gd name="connsiteX4" fmla="*/ 6023113 w 6430618"/>
                <a:gd name="connsiteY4" fmla="*/ 3409122 h 4114800"/>
                <a:gd name="connsiteX5" fmla="*/ 5893905 w 6430618"/>
                <a:gd name="connsiteY5" fmla="*/ 3399183 h 4114800"/>
                <a:gd name="connsiteX6" fmla="*/ 5754757 w 6430618"/>
                <a:gd name="connsiteY6" fmla="*/ 3379305 h 4114800"/>
                <a:gd name="connsiteX7" fmla="*/ 5536096 w 6430618"/>
                <a:gd name="connsiteY7" fmla="*/ 3379305 h 4114800"/>
                <a:gd name="connsiteX8" fmla="*/ 5208105 w 6430618"/>
                <a:gd name="connsiteY8" fmla="*/ 3279913 h 4114800"/>
                <a:gd name="connsiteX9" fmla="*/ 4989444 w 6430618"/>
                <a:gd name="connsiteY9" fmla="*/ 3250096 h 4114800"/>
                <a:gd name="connsiteX10" fmla="*/ 4601818 w 6430618"/>
                <a:gd name="connsiteY10" fmla="*/ 3279913 h 4114800"/>
                <a:gd name="connsiteX11" fmla="*/ 4194313 w 6430618"/>
                <a:gd name="connsiteY11" fmla="*/ 3319670 h 4114800"/>
                <a:gd name="connsiteX12" fmla="*/ 3806687 w 6430618"/>
                <a:gd name="connsiteY12" fmla="*/ 3319670 h 4114800"/>
                <a:gd name="connsiteX13" fmla="*/ 3518453 w 6430618"/>
                <a:gd name="connsiteY13" fmla="*/ 3319670 h 4114800"/>
                <a:gd name="connsiteX14" fmla="*/ 3240157 w 6430618"/>
                <a:gd name="connsiteY14" fmla="*/ 3319670 h 4114800"/>
                <a:gd name="connsiteX15" fmla="*/ 2852531 w 6430618"/>
                <a:gd name="connsiteY15" fmla="*/ 3339548 h 4114800"/>
                <a:gd name="connsiteX16" fmla="*/ 2484783 w 6430618"/>
                <a:gd name="connsiteY16" fmla="*/ 3419061 h 4114800"/>
                <a:gd name="connsiteX17" fmla="*/ 2027583 w 6430618"/>
                <a:gd name="connsiteY17" fmla="*/ 3488635 h 4114800"/>
                <a:gd name="connsiteX18" fmla="*/ 1630018 w 6430618"/>
                <a:gd name="connsiteY18" fmla="*/ 3538331 h 4114800"/>
                <a:gd name="connsiteX19" fmla="*/ 974035 w 6430618"/>
                <a:gd name="connsiteY19" fmla="*/ 3647661 h 4114800"/>
                <a:gd name="connsiteX20" fmla="*/ 596348 w 6430618"/>
                <a:gd name="connsiteY20" fmla="*/ 3806687 h 4114800"/>
                <a:gd name="connsiteX21" fmla="*/ 139148 w 6430618"/>
                <a:gd name="connsiteY21" fmla="*/ 4045226 h 4114800"/>
                <a:gd name="connsiteX22" fmla="*/ 0 w 6430618"/>
                <a:gd name="connsiteY22" fmla="*/ 4114800 h 4114800"/>
                <a:gd name="connsiteX23" fmla="*/ 0 w 6430618"/>
                <a:gd name="connsiteY23" fmla="*/ 0 h 4114800"/>
                <a:gd name="connsiteX24" fmla="*/ 616226 w 6430618"/>
                <a:gd name="connsiteY24" fmla="*/ 9939 h 4114800"/>
                <a:gd name="connsiteX25" fmla="*/ 1123122 w 6430618"/>
                <a:gd name="connsiteY25" fmla="*/ 9939 h 4114800"/>
                <a:gd name="connsiteX26" fmla="*/ 1182757 w 6430618"/>
                <a:gd name="connsiteY26" fmla="*/ 178905 h 4114800"/>
                <a:gd name="connsiteX27" fmla="*/ 1232453 w 6430618"/>
                <a:gd name="connsiteY27" fmla="*/ 228600 h 4114800"/>
                <a:gd name="connsiteX28" fmla="*/ 1470992 w 6430618"/>
                <a:gd name="connsiteY28" fmla="*/ 159026 h 4114800"/>
                <a:gd name="connsiteX29" fmla="*/ 1659835 w 6430618"/>
                <a:gd name="connsiteY29" fmla="*/ 139148 h 4114800"/>
                <a:gd name="connsiteX30" fmla="*/ 1958009 w 6430618"/>
                <a:gd name="connsiteY30" fmla="*/ 168965 h 4114800"/>
                <a:gd name="connsiteX31" fmla="*/ 2094258 w 6430618"/>
                <a:gd name="connsiteY31" fmla="*/ 184910 h 4114800"/>
                <a:gd name="connsiteX32" fmla="*/ 2241068 w 6430618"/>
                <a:gd name="connsiteY32" fmla="*/ 232949 h 4114800"/>
                <a:gd name="connsiteX33" fmla="*/ 2385392 w 6430618"/>
                <a:gd name="connsiteY33" fmla="*/ 288235 h 4114800"/>
                <a:gd name="connsiteX34" fmla="*/ 2512530 w 6430618"/>
                <a:gd name="connsiteY34" fmla="*/ 598937 h 4114800"/>
                <a:gd name="connsiteX35" fmla="*/ 2686672 w 6430618"/>
                <a:gd name="connsiteY35" fmla="*/ 572432 h 4114800"/>
                <a:gd name="connsiteX36" fmla="*/ 2885455 w 6430618"/>
                <a:gd name="connsiteY36" fmla="*/ 598315 h 4114800"/>
                <a:gd name="connsiteX37" fmla="*/ 3044894 w 6430618"/>
                <a:gd name="connsiteY37" fmla="*/ 635277 h 4114800"/>
                <a:gd name="connsiteX38" fmla="*/ 3341930 w 6430618"/>
                <a:gd name="connsiteY38" fmla="*/ 725971 h 4114800"/>
                <a:gd name="connsiteX39" fmla="*/ 3453952 w 6430618"/>
                <a:gd name="connsiteY39" fmla="*/ 765935 h 4114800"/>
                <a:gd name="connsiteX40" fmla="*/ 3637722 w 6430618"/>
                <a:gd name="connsiteY40" fmla="*/ 844826 h 4114800"/>
                <a:gd name="connsiteX41" fmla="*/ 3965713 w 6430618"/>
                <a:gd name="connsiteY41" fmla="*/ 1013792 h 4114800"/>
                <a:gd name="connsiteX42" fmla="*/ 4025348 w 6430618"/>
                <a:gd name="connsiteY42" fmla="*/ 1371600 h 4114800"/>
                <a:gd name="connsiteX43" fmla="*/ 4045226 w 6430618"/>
                <a:gd name="connsiteY43" fmla="*/ 1530626 h 4114800"/>
                <a:gd name="connsiteX44" fmla="*/ 4124740 w 6430618"/>
                <a:gd name="connsiteY44" fmla="*/ 1779105 h 4114800"/>
                <a:gd name="connsiteX45" fmla="*/ 4244009 w 6430618"/>
                <a:gd name="connsiteY45" fmla="*/ 1908313 h 4114800"/>
                <a:gd name="connsiteX46" fmla="*/ 4472609 w 6430618"/>
                <a:gd name="connsiteY46" fmla="*/ 2236305 h 4114800"/>
                <a:gd name="connsiteX47" fmla="*/ 4711148 w 6430618"/>
                <a:gd name="connsiteY47" fmla="*/ 2524539 h 4114800"/>
                <a:gd name="connsiteX48" fmla="*/ 5009322 w 6430618"/>
                <a:gd name="connsiteY48" fmla="*/ 2812774 h 4114800"/>
                <a:gd name="connsiteX49" fmla="*/ 5267740 w 6430618"/>
                <a:gd name="connsiteY49" fmla="*/ 2961861 h 4114800"/>
                <a:gd name="connsiteX50" fmla="*/ 5406887 w 6430618"/>
                <a:gd name="connsiteY50" fmla="*/ 3021496 h 4114800"/>
                <a:gd name="connsiteX51" fmla="*/ 5595731 w 6430618"/>
                <a:gd name="connsiteY51" fmla="*/ 3061252 h 4114800"/>
                <a:gd name="connsiteX52" fmla="*/ 5844209 w 6430618"/>
                <a:gd name="connsiteY52" fmla="*/ 3091070 h 4114800"/>
                <a:gd name="connsiteX53" fmla="*/ 5893905 w 6430618"/>
                <a:gd name="connsiteY53" fmla="*/ 3081131 h 4114800"/>
                <a:gd name="connsiteX54" fmla="*/ 6152322 w 6430618"/>
                <a:gd name="connsiteY54" fmla="*/ 2941983 h 4114800"/>
                <a:gd name="connsiteX55" fmla="*/ 6430618 w 6430618"/>
                <a:gd name="connsiteY55" fmla="*/ 2733261 h 4114800"/>
                <a:gd name="connsiteX0" fmla="*/ 6430618 w 6430618"/>
                <a:gd name="connsiteY0" fmla="*/ 2733261 h 4114800"/>
                <a:gd name="connsiteX1" fmla="*/ 6420679 w 6430618"/>
                <a:gd name="connsiteY1" fmla="*/ 2902226 h 4114800"/>
                <a:gd name="connsiteX2" fmla="*/ 6331226 w 6430618"/>
                <a:gd name="connsiteY2" fmla="*/ 3021496 h 4114800"/>
                <a:gd name="connsiteX3" fmla="*/ 6152322 w 6430618"/>
                <a:gd name="connsiteY3" fmla="*/ 3240157 h 4114800"/>
                <a:gd name="connsiteX4" fmla="*/ 6023113 w 6430618"/>
                <a:gd name="connsiteY4" fmla="*/ 3409122 h 4114800"/>
                <a:gd name="connsiteX5" fmla="*/ 5893905 w 6430618"/>
                <a:gd name="connsiteY5" fmla="*/ 3399183 h 4114800"/>
                <a:gd name="connsiteX6" fmla="*/ 5754757 w 6430618"/>
                <a:gd name="connsiteY6" fmla="*/ 3379305 h 4114800"/>
                <a:gd name="connsiteX7" fmla="*/ 5536096 w 6430618"/>
                <a:gd name="connsiteY7" fmla="*/ 3379305 h 4114800"/>
                <a:gd name="connsiteX8" fmla="*/ 5208105 w 6430618"/>
                <a:gd name="connsiteY8" fmla="*/ 3279913 h 4114800"/>
                <a:gd name="connsiteX9" fmla="*/ 4989444 w 6430618"/>
                <a:gd name="connsiteY9" fmla="*/ 3250096 h 4114800"/>
                <a:gd name="connsiteX10" fmla="*/ 4601818 w 6430618"/>
                <a:gd name="connsiteY10" fmla="*/ 3279913 h 4114800"/>
                <a:gd name="connsiteX11" fmla="*/ 4194313 w 6430618"/>
                <a:gd name="connsiteY11" fmla="*/ 3319670 h 4114800"/>
                <a:gd name="connsiteX12" fmla="*/ 3806687 w 6430618"/>
                <a:gd name="connsiteY12" fmla="*/ 3319670 h 4114800"/>
                <a:gd name="connsiteX13" fmla="*/ 3518453 w 6430618"/>
                <a:gd name="connsiteY13" fmla="*/ 3319670 h 4114800"/>
                <a:gd name="connsiteX14" fmla="*/ 3240157 w 6430618"/>
                <a:gd name="connsiteY14" fmla="*/ 3319670 h 4114800"/>
                <a:gd name="connsiteX15" fmla="*/ 2852531 w 6430618"/>
                <a:gd name="connsiteY15" fmla="*/ 3339548 h 4114800"/>
                <a:gd name="connsiteX16" fmla="*/ 2484783 w 6430618"/>
                <a:gd name="connsiteY16" fmla="*/ 3419061 h 4114800"/>
                <a:gd name="connsiteX17" fmla="*/ 2027583 w 6430618"/>
                <a:gd name="connsiteY17" fmla="*/ 3488635 h 4114800"/>
                <a:gd name="connsiteX18" fmla="*/ 1630018 w 6430618"/>
                <a:gd name="connsiteY18" fmla="*/ 3538331 h 4114800"/>
                <a:gd name="connsiteX19" fmla="*/ 974035 w 6430618"/>
                <a:gd name="connsiteY19" fmla="*/ 3647661 h 4114800"/>
                <a:gd name="connsiteX20" fmla="*/ 596348 w 6430618"/>
                <a:gd name="connsiteY20" fmla="*/ 3806687 h 4114800"/>
                <a:gd name="connsiteX21" fmla="*/ 139148 w 6430618"/>
                <a:gd name="connsiteY21" fmla="*/ 4045226 h 4114800"/>
                <a:gd name="connsiteX22" fmla="*/ 0 w 6430618"/>
                <a:gd name="connsiteY22" fmla="*/ 4114800 h 4114800"/>
                <a:gd name="connsiteX23" fmla="*/ 0 w 6430618"/>
                <a:gd name="connsiteY23" fmla="*/ 0 h 4114800"/>
                <a:gd name="connsiteX24" fmla="*/ 616226 w 6430618"/>
                <a:gd name="connsiteY24" fmla="*/ 9939 h 4114800"/>
                <a:gd name="connsiteX25" fmla="*/ 1123122 w 6430618"/>
                <a:gd name="connsiteY25" fmla="*/ 9939 h 4114800"/>
                <a:gd name="connsiteX26" fmla="*/ 1182757 w 6430618"/>
                <a:gd name="connsiteY26" fmla="*/ 178905 h 4114800"/>
                <a:gd name="connsiteX27" fmla="*/ 1232453 w 6430618"/>
                <a:gd name="connsiteY27" fmla="*/ 228600 h 4114800"/>
                <a:gd name="connsiteX28" fmla="*/ 1470992 w 6430618"/>
                <a:gd name="connsiteY28" fmla="*/ 159026 h 4114800"/>
                <a:gd name="connsiteX29" fmla="*/ 1659835 w 6430618"/>
                <a:gd name="connsiteY29" fmla="*/ 139148 h 4114800"/>
                <a:gd name="connsiteX30" fmla="*/ 1958009 w 6430618"/>
                <a:gd name="connsiteY30" fmla="*/ 168965 h 4114800"/>
                <a:gd name="connsiteX31" fmla="*/ 2094258 w 6430618"/>
                <a:gd name="connsiteY31" fmla="*/ 184910 h 4114800"/>
                <a:gd name="connsiteX32" fmla="*/ 2241068 w 6430618"/>
                <a:gd name="connsiteY32" fmla="*/ 232949 h 4114800"/>
                <a:gd name="connsiteX33" fmla="*/ 2385392 w 6430618"/>
                <a:gd name="connsiteY33" fmla="*/ 288235 h 4114800"/>
                <a:gd name="connsiteX34" fmla="*/ 2512530 w 6430618"/>
                <a:gd name="connsiteY34" fmla="*/ 598937 h 4114800"/>
                <a:gd name="connsiteX35" fmla="*/ 2686672 w 6430618"/>
                <a:gd name="connsiteY35" fmla="*/ 572432 h 4114800"/>
                <a:gd name="connsiteX36" fmla="*/ 2885455 w 6430618"/>
                <a:gd name="connsiteY36" fmla="*/ 598315 h 4114800"/>
                <a:gd name="connsiteX37" fmla="*/ 3044894 w 6430618"/>
                <a:gd name="connsiteY37" fmla="*/ 635277 h 4114800"/>
                <a:gd name="connsiteX38" fmla="*/ 3341930 w 6430618"/>
                <a:gd name="connsiteY38" fmla="*/ 725971 h 4114800"/>
                <a:gd name="connsiteX39" fmla="*/ 3453952 w 6430618"/>
                <a:gd name="connsiteY39" fmla="*/ 765935 h 4114800"/>
                <a:gd name="connsiteX40" fmla="*/ 3637722 w 6430618"/>
                <a:gd name="connsiteY40" fmla="*/ 844826 h 4114800"/>
                <a:gd name="connsiteX41" fmla="*/ 3946663 w 6430618"/>
                <a:gd name="connsiteY41" fmla="*/ 1018555 h 4114800"/>
                <a:gd name="connsiteX42" fmla="*/ 4025348 w 6430618"/>
                <a:gd name="connsiteY42" fmla="*/ 1371600 h 4114800"/>
                <a:gd name="connsiteX43" fmla="*/ 4045226 w 6430618"/>
                <a:gd name="connsiteY43" fmla="*/ 1530626 h 4114800"/>
                <a:gd name="connsiteX44" fmla="*/ 4124740 w 6430618"/>
                <a:gd name="connsiteY44" fmla="*/ 1779105 h 4114800"/>
                <a:gd name="connsiteX45" fmla="*/ 4244009 w 6430618"/>
                <a:gd name="connsiteY45" fmla="*/ 1908313 h 4114800"/>
                <a:gd name="connsiteX46" fmla="*/ 4472609 w 6430618"/>
                <a:gd name="connsiteY46" fmla="*/ 2236305 h 4114800"/>
                <a:gd name="connsiteX47" fmla="*/ 4711148 w 6430618"/>
                <a:gd name="connsiteY47" fmla="*/ 2524539 h 4114800"/>
                <a:gd name="connsiteX48" fmla="*/ 5009322 w 6430618"/>
                <a:gd name="connsiteY48" fmla="*/ 2812774 h 4114800"/>
                <a:gd name="connsiteX49" fmla="*/ 5267740 w 6430618"/>
                <a:gd name="connsiteY49" fmla="*/ 2961861 h 4114800"/>
                <a:gd name="connsiteX50" fmla="*/ 5406887 w 6430618"/>
                <a:gd name="connsiteY50" fmla="*/ 3021496 h 4114800"/>
                <a:gd name="connsiteX51" fmla="*/ 5595731 w 6430618"/>
                <a:gd name="connsiteY51" fmla="*/ 3061252 h 4114800"/>
                <a:gd name="connsiteX52" fmla="*/ 5844209 w 6430618"/>
                <a:gd name="connsiteY52" fmla="*/ 3091070 h 4114800"/>
                <a:gd name="connsiteX53" fmla="*/ 5893905 w 6430618"/>
                <a:gd name="connsiteY53" fmla="*/ 3081131 h 4114800"/>
                <a:gd name="connsiteX54" fmla="*/ 6152322 w 6430618"/>
                <a:gd name="connsiteY54" fmla="*/ 2941983 h 4114800"/>
                <a:gd name="connsiteX55" fmla="*/ 6430618 w 6430618"/>
                <a:gd name="connsiteY55" fmla="*/ 2733261 h 4114800"/>
                <a:gd name="connsiteX0" fmla="*/ 6430618 w 6430618"/>
                <a:gd name="connsiteY0" fmla="*/ 2733261 h 4114800"/>
                <a:gd name="connsiteX1" fmla="*/ 6420679 w 6430618"/>
                <a:gd name="connsiteY1" fmla="*/ 2902226 h 4114800"/>
                <a:gd name="connsiteX2" fmla="*/ 6331226 w 6430618"/>
                <a:gd name="connsiteY2" fmla="*/ 3021496 h 4114800"/>
                <a:gd name="connsiteX3" fmla="*/ 6152322 w 6430618"/>
                <a:gd name="connsiteY3" fmla="*/ 3240157 h 4114800"/>
                <a:gd name="connsiteX4" fmla="*/ 6023113 w 6430618"/>
                <a:gd name="connsiteY4" fmla="*/ 3409122 h 4114800"/>
                <a:gd name="connsiteX5" fmla="*/ 5893905 w 6430618"/>
                <a:gd name="connsiteY5" fmla="*/ 3399183 h 4114800"/>
                <a:gd name="connsiteX6" fmla="*/ 5754757 w 6430618"/>
                <a:gd name="connsiteY6" fmla="*/ 3379305 h 4114800"/>
                <a:gd name="connsiteX7" fmla="*/ 5536096 w 6430618"/>
                <a:gd name="connsiteY7" fmla="*/ 3379305 h 4114800"/>
                <a:gd name="connsiteX8" fmla="*/ 5208105 w 6430618"/>
                <a:gd name="connsiteY8" fmla="*/ 3279913 h 4114800"/>
                <a:gd name="connsiteX9" fmla="*/ 4989444 w 6430618"/>
                <a:gd name="connsiteY9" fmla="*/ 3250096 h 4114800"/>
                <a:gd name="connsiteX10" fmla="*/ 4601818 w 6430618"/>
                <a:gd name="connsiteY10" fmla="*/ 3279913 h 4114800"/>
                <a:gd name="connsiteX11" fmla="*/ 4194313 w 6430618"/>
                <a:gd name="connsiteY11" fmla="*/ 3319670 h 4114800"/>
                <a:gd name="connsiteX12" fmla="*/ 3806687 w 6430618"/>
                <a:gd name="connsiteY12" fmla="*/ 3319670 h 4114800"/>
                <a:gd name="connsiteX13" fmla="*/ 3518453 w 6430618"/>
                <a:gd name="connsiteY13" fmla="*/ 3319670 h 4114800"/>
                <a:gd name="connsiteX14" fmla="*/ 3240157 w 6430618"/>
                <a:gd name="connsiteY14" fmla="*/ 3319670 h 4114800"/>
                <a:gd name="connsiteX15" fmla="*/ 2852531 w 6430618"/>
                <a:gd name="connsiteY15" fmla="*/ 3339548 h 4114800"/>
                <a:gd name="connsiteX16" fmla="*/ 2484783 w 6430618"/>
                <a:gd name="connsiteY16" fmla="*/ 3419061 h 4114800"/>
                <a:gd name="connsiteX17" fmla="*/ 2027583 w 6430618"/>
                <a:gd name="connsiteY17" fmla="*/ 3488635 h 4114800"/>
                <a:gd name="connsiteX18" fmla="*/ 1630018 w 6430618"/>
                <a:gd name="connsiteY18" fmla="*/ 3538331 h 4114800"/>
                <a:gd name="connsiteX19" fmla="*/ 974035 w 6430618"/>
                <a:gd name="connsiteY19" fmla="*/ 3647661 h 4114800"/>
                <a:gd name="connsiteX20" fmla="*/ 596348 w 6430618"/>
                <a:gd name="connsiteY20" fmla="*/ 3806687 h 4114800"/>
                <a:gd name="connsiteX21" fmla="*/ 139148 w 6430618"/>
                <a:gd name="connsiteY21" fmla="*/ 4045226 h 4114800"/>
                <a:gd name="connsiteX22" fmla="*/ 0 w 6430618"/>
                <a:gd name="connsiteY22" fmla="*/ 4114800 h 4114800"/>
                <a:gd name="connsiteX23" fmla="*/ 0 w 6430618"/>
                <a:gd name="connsiteY23" fmla="*/ 0 h 4114800"/>
                <a:gd name="connsiteX24" fmla="*/ 616226 w 6430618"/>
                <a:gd name="connsiteY24" fmla="*/ 9939 h 4114800"/>
                <a:gd name="connsiteX25" fmla="*/ 1123122 w 6430618"/>
                <a:gd name="connsiteY25" fmla="*/ 9939 h 4114800"/>
                <a:gd name="connsiteX26" fmla="*/ 1182757 w 6430618"/>
                <a:gd name="connsiteY26" fmla="*/ 178905 h 4114800"/>
                <a:gd name="connsiteX27" fmla="*/ 1232453 w 6430618"/>
                <a:gd name="connsiteY27" fmla="*/ 228600 h 4114800"/>
                <a:gd name="connsiteX28" fmla="*/ 1470992 w 6430618"/>
                <a:gd name="connsiteY28" fmla="*/ 159026 h 4114800"/>
                <a:gd name="connsiteX29" fmla="*/ 1659835 w 6430618"/>
                <a:gd name="connsiteY29" fmla="*/ 139148 h 4114800"/>
                <a:gd name="connsiteX30" fmla="*/ 1958009 w 6430618"/>
                <a:gd name="connsiteY30" fmla="*/ 168965 h 4114800"/>
                <a:gd name="connsiteX31" fmla="*/ 2094258 w 6430618"/>
                <a:gd name="connsiteY31" fmla="*/ 184910 h 4114800"/>
                <a:gd name="connsiteX32" fmla="*/ 2241068 w 6430618"/>
                <a:gd name="connsiteY32" fmla="*/ 232949 h 4114800"/>
                <a:gd name="connsiteX33" fmla="*/ 2385392 w 6430618"/>
                <a:gd name="connsiteY33" fmla="*/ 288235 h 4114800"/>
                <a:gd name="connsiteX34" fmla="*/ 2512530 w 6430618"/>
                <a:gd name="connsiteY34" fmla="*/ 598937 h 4114800"/>
                <a:gd name="connsiteX35" fmla="*/ 2686672 w 6430618"/>
                <a:gd name="connsiteY35" fmla="*/ 572432 h 4114800"/>
                <a:gd name="connsiteX36" fmla="*/ 2885455 w 6430618"/>
                <a:gd name="connsiteY36" fmla="*/ 598315 h 4114800"/>
                <a:gd name="connsiteX37" fmla="*/ 3044894 w 6430618"/>
                <a:gd name="connsiteY37" fmla="*/ 635277 h 4114800"/>
                <a:gd name="connsiteX38" fmla="*/ 3341930 w 6430618"/>
                <a:gd name="connsiteY38" fmla="*/ 725971 h 4114800"/>
                <a:gd name="connsiteX39" fmla="*/ 3453952 w 6430618"/>
                <a:gd name="connsiteY39" fmla="*/ 765935 h 4114800"/>
                <a:gd name="connsiteX40" fmla="*/ 3637722 w 6430618"/>
                <a:gd name="connsiteY40" fmla="*/ 844826 h 4114800"/>
                <a:gd name="connsiteX41" fmla="*/ 3946663 w 6430618"/>
                <a:gd name="connsiteY41" fmla="*/ 1018555 h 4114800"/>
                <a:gd name="connsiteX42" fmla="*/ 4006298 w 6430618"/>
                <a:gd name="connsiteY42" fmla="*/ 1390650 h 4114800"/>
                <a:gd name="connsiteX43" fmla="*/ 4045226 w 6430618"/>
                <a:gd name="connsiteY43" fmla="*/ 1530626 h 4114800"/>
                <a:gd name="connsiteX44" fmla="*/ 4124740 w 6430618"/>
                <a:gd name="connsiteY44" fmla="*/ 1779105 h 4114800"/>
                <a:gd name="connsiteX45" fmla="*/ 4244009 w 6430618"/>
                <a:gd name="connsiteY45" fmla="*/ 1908313 h 4114800"/>
                <a:gd name="connsiteX46" fmla="*/ 4472609 w 6430618"/>
                <a:gd name="connsiteY46" fmla="*/ 2236305 h 4114800"/>
                <a:gd name="connsiteX47" fmla="*/ 4711148 w 6430618"/>
                <a:gd name="connsiteY47" fmla="*/ 2524539 h 4114800"/>
                <a:gd name="connsiteX48" fmla="*/ 5009322 w 6430618"/>
                <a:gd name="connsiteY48" fmla="*/ 2812774 h 4114800"/>
                <a:gd name="connsiteX49" fmla="*/ 5267740 w 6430618"/>
                <a:gd name="connsiteY49" fmla="*/ 2961861 h 4114800"/>
                <a:gd name="connsiteX50" fmla="*/ 5406887 w 6430618"/>
                <a:gd name="connsiteY50" fmla="*/ 3021496 h 4114800"/>
                <a:gd name="connsiteX51" fmla="*/ 5595731 w 6430618"/>
                <a:gd name="connsiteY51" fmla="*/ 3061252 h 4114800"/>
                <a:gd name="connsiteX52" fmla="*/ 5844209 w 6430618"/>
                <a:gd name="connsiteY52" fmla="*/ 3091070 h 4114800"/>
                <a:gd name="connsiteX53" fmla="*/ 5893905 w 6430618"/>
                <a:gd name="connsiteY53" fmla="*/ 3081131 h 4114800"/>
                <a:gd name="connsiteX54" fmla="*/ 6152322 w 6430618"/>
                <a:gd name="connsiteY54" fmla="*/ 2941983 h 4114800"/>
                <a:gd name="connsiteX55" fmla="*/ 6430618 w 6430618"/>
                <a:gd name="connsiteY55" fmla="*/ 2733261 h 4114800"/>
                <a:gd name="connsiteX0" fmla="*/ 6430618 w 6430618"/>
                <a:gd name="connsiteY0" fmla="*/ 2733261 h 4114800"/>
                <a:gd name="connsiteX1" fmla="*/ 6420679 w 6430618"/>
                <a:gd name="connsiteY1" fmla="*/ 2902226 h 4114800"/>
                <a:gd name="connsiteX2" fmla="*/ 6331226 w 6430618"/>
                <a:gd name="connsiteY2" fmla="*/ 3021496 h 4114800"/>
                <a:gd name="connsiteX3" fmla="*/ 6152322 w 6430618"/>
                <a:gd name="connsiteY3" fmla="*/ 3240157 h 4114800"/>
                <a:gd name="connsiteX4" fmla="*/ 6023113 w 6430618"/>
                <a:gd name="connsiteY4" fmla="*/ 3409122 h 4114800"/>
                <a:gd name="connsiteX5" fmla="*/ 5893905 w 6430618"/>
                <a:gd name="connsiteY5" fmla="*/ 3399183 h 4114800"/>
                <a:gd name="connsiteX6" fmla="*/ 5754757 w 6430618"/>
                <a:gd name="connsiteY6" fmla="*/ 3379305 h 4114800"/>
                <a:gd name="connsiteX7" fmla="*/ 5536096 w 6430618"/>
                <a:gd name="connsiteY7" fmla="*/ 3379305 h 4114800"/>
                <a:gd name="connsiteX8" fmla="*/ 5208105 w 6430618"/>
                <a:gd name="connsiteY8" fmla="*/ 3279913 h 4114800"/>
                <a:gd name="connsiteX9" fmla="*/ 4989444 w 6430618"/>
                <a:gd name="connsiteY9" fmla="*/ 3250096 h 4114800"/>
                <a:gd name="connsiteX10" fmla="*/ 4601818 w 6430618"/>
                <a:gd name="connsiteY10" fmla="*/ 3279913 h 4114800"/>
                <a:gd name="connsiteX11" fmla="*/ 4194313 w 6430618"/>
                <a:gd name="connsiteY11" fmla="*/ 3319670 h 4114800"/>
                <a:gd name="connsiteX12" fmla="*/ 3806687 w 6430618"/>
                <a:gd name="connsiteY12" fmla="*/ 3319670 h 4114800"/>
                <a:gd name="connsiteX13" fmla="*/ 3518453 w 6430618"/>
                <a:gd name="connsiteY13" fmla="*/ 3319670 h 4114800"/>
                <a:gd name="connsiteX14" fmla="*/ 3240157 w 6430618"/>
                <a:gd name="connsiteY14" fmla="*/ 3319670 h 4114800"/>
                <a:gd name="connsiteX15" fmla="*/ 2852531 w 6430618"/>
                <a:gd name="connsiteY15" fmla="*/ 3339548 h 4114800"/>
                <a:gd name="connsiteX16" fmla="*/ 2484783 w 6430618"/>
                <a:gd name="connsiteY16" fmla="*/ 3419061 h 4114800"/>
                <a:gd name="connsiteX17" fmla="*/ 2027583 w 6430618"/>
                <a:gd name="connsiteY17" fmla="*/ 3488635 h 4114800"/>
                <a:gd name="connsiteX18" fmla="*/ 1630018 w 6430618"/>
                <a:gd name="connsiteY18" fmla="*/ 3538331 h 4114800"/>
                <a:gd name="connsiteX19" fmla="*/ 974035 w 6430618"/>
                <a:gd name="connsiteY19" fmla="*/ 3647661 h 4114800"/>
                <a:gd name="connsiteX20" fmla="*/ 596348 w 6430618"/>
                <a:gd name="connsiteY20" fmla="*/ 3806687 h 4114800"/>
                <a:gd name="connsiteX21" fmla="*/ 139148 w 6430618"/>
                <a:gd name="connsiteY21" fmla="*/ 4045226 h 4114800"/>
                <a:gd name="connsiteX22" fmla="*/ 0 w 6430618"/>
                <a:gd name="connsiteY22" fmla="*/ 4114800 h 4114800"/>
                <a:gd name="connsiteX23" fmla="*/ 0 w 6430618"/>
                <a:gd name="connsiteY23" fmla="*/ 0 h 4114800"/>
                <a:gd name="connsiteX24" fmla="*/ 616226 w 6430618"/>
                <a:gd name="connsiteY24" fmla="*/ 9939 h 4114800"/>
                <a:gd name="connsiteX25" fmla="*/ 1123122 w 6430618"/>
                <a:gd name="connsiteY25" fmla="*/ 9939 h 4114800"/>
                <a:gd name="connsiteX26" fmla="*/ 1182757 w 6430618"/>
                <a:gd name="connsiteY26" fmla="*/ 178905 h 4114800"/>
                <a:gd name="connsiteX27" fmla="*/ 1232453 w 6430618"/>
                <a:gd name="connsiteY27" fmla="*/ 228600 h 4114800"/>
                <a:gd name="connsiteX28" fmla="*/ 1470992 w 6430618"/>
                <a:gd name="connsiteY28" fmla="*/ 159026 h 4114800"/>
                <a:gd name="connsiteX29" fmla="*/ 1659835 w 6430618"/>
                <a:gd name="connsiteY29" fmla="*/ 139148 h 4114800"/>
                <a:gd name="connsiteX30" fmla="*/ 1958009 w 6430618"/>
                <a:gd name="connsiteY30" fmla="*/ 168965 h 4114800"/>
                <a:gd name="connsiteX31" fmla="*/ 2094258 w 6430618"/>
                <a:gd name="connsiteY31" fmla="*/ 184910 h 4114800"/>
                <a:gd name="connsiteX32" fmla="*/ 2241068 w 6430618"/>
                <a:gd name="connsiteY32" fmla="*/ 232949 h 4114800"/>
                <a:gd name="connsiteX33" fmla="*/ 2385392 w 6430618"/>
                <a:gd name="connsiteY33" fmla="*/ 288235 h 4114800"/>
                <a:gd name="connsiteX34" fmla="*/ 2512530 w 6430618"/>
                <a:gd name="connsiteY34" fmla="*/ 598937 h 4114800"/>
                <a:gd name="connsiteX35" fmla="*/ 2686672 w 6430618"/>
                <a:gd name="connsiteY35" fmla="*/ 572432 h 4114800"/>
                <a:gd name="connsiteX36" fmla="*/ 2885455 w 6430618"/>
                <a:gd name="connsiteY36" fmla="*/ 598315 h 4114800"/>
                <a:gd name="connsiteX37" fmla="*/ 3044894 w 6430618"/>
                <a:gd name="connsiteY37" fmla="*/ 635277 h 4114800"/>
                <a:gd name="connsiteX38" fmla="*/ 3341930 w 6430618"/>
                <a:gd name="connsiteY38" fmla="*/ 725971 h 4114800"/>
                <a:gd name="connsiteX39" fmla="*/ 3453952 w 6430618"/>
                <a:gd name="connsiteY39" fmla="*/ 765935 h 4114800"/>
                <a:gd name="connsiteX40" fmla="*/ 3637722 w 6430618"/>
                <a:gd name="connsiteY40" fmla="*/ 844826 h 4114800"/>
                <a:gd name="connsiteX41" fmla="*/ 3946663 w 6430618"/>
                <a:gd name="connsiteY41" fmla="*/ 1018555 h 4114800"/>
                <a:gd name="connsiteX42" fmla="*/ 4006298 w 6430618"/>
                <a:gd name="connsiteY42" fmla="*/ 1390650 h 4114800"/>
                <a:gd name="connsiteX43" fmla="*/ 4045226 w 6430618"/>
                <a:gd name="connsiteY43" fmla="*/ 1530626 h 4114800"/>
                <a:gd name="connsiteX44" fmla="*/ 4124740 w 6430618"/>
                <a:gd name="connsiteY44" fmla="*/ 1779105 h 4114800"/>
                <a:gd name="connsiteX45" fmla="*/ 4248771 w 6430618"/>
                <a:gd name="connsiteY45" fmla="*/ 1941650 h 4114800"/>
                <a:gd name="connsiteX46" fmla="*/ 4472609 w 6430618"/>
                <a:gd name="connsiteY46" fmla="*/ 2236305 h 4114800"/>
                <a:gd name="connsiteX47" fmla="*/ 4711148 w 6430618"/>
                <a:gd name="connsiteY47" fmla="*/ 2524539 h 4114800"/>
                <a:gd name="connsiteX48" fmla="*/ 5009322 w 6430618"/>
                <a:gd name="connsiteY48" fmla="*/ 2812774 h 4114800"/>
                <a:gd name="connsiteX49" fmla="*/ 5267740 w 6430618"/>
                <a:gd name="connsiteY49" fmla="*/ 2961861 h 4114800"/>
                <a:gd name="connsiteX50" fmla="*/ 5406887 w 6430618"/>
                <a:gd name="connsiteY50" fmla="*/ 3021496 h 4114800"/>
                <a:gd name="connsiteX51" fmla="*/ 5595731 w 6430618"/>
                <a:gd name="connsiteY51" fmla="*/ 3061252 h 4114800"/>
                <a:gd name="connsiteX52" fmla="*/ 5844209 w 6430618"/>
                <a:gd name="connsiteY52" fmla="*/ 3091070 h 4114800"/>
                <a:gd name="connsiteX53" fmla="*/ 5893905 w 6430618"/>
                <a:gd name="connsiteY53" fmla="*/ 3081131 h 4114800"/>
                <a:gd name="connsiteX54" fmla="*/ 6152322 w 6430618"/>
                <a:gd name="connsiteY54" fmla="*/ 2941983 h 4114800"/>
                <a:gd name="connsiteX55" fmla="*/ 6430618 w 6430618"/>
                <a:gd name="connsiteY55" fmla="*/ 2733261 h 4114800"/>
                <a:gd name="connsiteX0" fmla="*/ 6430618 w 6430618"/>
                <a:gd name="connsiteY0" fmla="*/ 2733261 h 4114800"/>
                <a:gd name="connsiteX1" fmla="*/ 6420679 w 6430618"/>
                <a:gd name="connsiteY1" fmla="*/ 2902226 h 4114800"/>
                <a:gd name="connsiteX2" fmla="*/ 6331226 w 6430618"/>
                <a:gd name="connsiteY2" fmla="*/ 3021496 h 4114800"/>
                <a:gd name="connsiteX3" fmla="*/ 6152322 w 6430618"/>
                <a:gd name="connsiteY3" fmla="*/ 3240157 h 4114800"/>
                <a:gd name="connsiteX4" fmla="*/ 6023113 w 6430618"/>
                <a:gd name="connsiteY4" fmla="*/ 3409122 h 4114800"/>
                <a:gd name="connsiteX5" fmla="*/ 5893905 w 6430618"/>
                <a:gd name="connsiteY5" fmla="*/ 3399183 h 4114800"/>
                <a:gd name="connsiteX6" fmla="*/ 5754757 w 6430618"/>
                <a:gd name="connsiteY6" fmla="*/ 3379305 h 4114800"/>
                <a:gd name="connsiteX7" fmla="*/ 5536096 w 6430618"/>
                <a:gd name="connsiteY7" fmla="*/ 3379305 h 4114800"/>
                <a:gd name="connsiteX8" fmla="*/ 5208105 w 6430618"/>
                <a:gd name="connsiteY8" fmla="*/ 3279913 h 4114800"/>
                <a:gd name="connsiteX9" fmla="*/ 4989444 w 6430618"/>
                <a:gd name="connsiteY9" fmla="*/ 3250096 h 4114800"/>
                <a:gd name="connsiteX10" fmla="*/ 4601818 w 6430618"/>
                <a:gd name="connsiteY10" fmla="*/ 3279913 h 4114800"/>
                <a:gd name="connsiteX11" fmla="*/ 4194313 w 6430618"/>
                <a:gd name="connsiteY11" fmla="*/ 3319670 h 4114800"/>
                <a:gd name="connsiteX12" fmla="*/ 3806687 w 6430618"/>
                <a:gd name="connsiteY12" fmla="*/ 3319670 h 4114800"/>
                <a:gd name="connsiteX13" fmla="*/ 3518453 w 6430618"/>
                <a:gd name="connsiteY13" fmla="*/ 3319670 h 4114800"/>
                <a:gd name="connsiteX14" fmla="*/ 3240157 w 6430618"/>
                <a:gd name="connsiteY14" fmla="*/ 3319670 h 4114800"/>
                <a:gd name="connsiteX15" fmla="*/ 2852531 w 6430618"/>
                <a:gd name="connsiteY15" fmla="*/ 3339548 h 4114800"/>
                <a:gd name="connsiteX16" fmla="*/ 2484783 w 6430618"/>
                <a:gd name="connsiteY16" fmla="*/ 3419061 h 4114800"/>
                <a:gd name="connsiteX17" fmla="*/ 2027583 w 6430618"/>
                <a:gd name="connsiteY17" fmla="*/ 3488635 h 4114800"/>
                <a:gd name="connsiteX18" fmla="*/ 1630018 w 6430618"/>
                <a:gd name="connsiteY18" fmla="*/ 3538331 h 4114800"/>
                <a:gd name="connsiteX19" fmla="*/ 974035 w 6430618"/>
                <a:gd name="connsiteY19" fmla="*/ 3647661 h 4114800"/>
                <a:gd name="connsiteX20" fmla="*/ 596348 w 6430618"/>
                <a:gd name="connsiteY20" fmla="*/ 3806687 h 4114800"/>
                <a:gd name="connsiteX21" fmla="*/ 139148 w 6430618"/>
                <a:gd name="connsiteY21" fmla="*/ 4045226 h 4114800"/>
                <a:gd name="connsiteX22" fmla="*/ 0 w 6430618"/>
                <a:gd name="connsiteY22" fmla="*/ 4114800 h 4114800"/>
                <a:gd name="connsiteX23" fmla="*/ 0 w 6430618"/>
                <a:gd name="connsiteY23" fmla="*/ 0 h 4114800"/>
                <a:gd name="connsiteX24" fmla="*/ 616226 w 6430618"/>
                <a:gd name="connsiteY24" fmla="*/ 9939 h 4114800"/>
                <a:gd name="connsiteX25" fmla="*/ 1123122 w 6430618"/>
                <a:gd name="connsiteY25" fmla="*/ 9939 h 4114800"/>
                <a:gd name="connsiteX26" fmla="*/ 1182757 w 6430618"/>
                <a:gd name="connsiteY26" fmla="*/ 178905 h 4114800"/>
                <a:gd name="connsiteX27" fmla="*/ 1232453 w 6430618"/>
                <a:gd name="connsiteY27" fmla="*/ 228600 h 4114800"/>
                <a:gd name="connsiteX28" fmla="*/ 1470992 w 6430618"/>
                <a:gd name="connsiteY28" fmla="*/ 159026 h 4114800"/>
                <a:gd name="connsiteX29" fmla="*/ 1659835 w 6430618"/>
                <a:gd name="connsiteY29" fmla="*/ 139148 h 4114800"/>
                <a:gd name="connsiteX30" fmla="*/ 1958009 w 6430618"/>
                <a:gd name="connsiteY30" fmla="*/ 168965 h 4114800"/>
                <a:gd name="connsiteX31" fmla="*/ 2094258 w 6430618"/>
                <a:gd name="connsiteY31" fmla="*/ 184910 h 4114800"/>
                <a:gd name="connsiteX32" fmla="*/ 2241068 w 6430618"/>
                <a:gd name="connsiteY32" fmla="*/ 232949 h 4114800"/>
                <a:gd name="connsiteX33" fmla="*/ 2385392 w 6430618"/>
                <a:gd name="connsiteY33" fmla="*/ 288235 h 4114800"/>
                <a:gd name="connsiteX34" fmla="*/ 2512530 w 6430618"/>
                <a:gd name="connsiteY34" fmla="*/ 598937 h 4114800"/>
                <a:gd name="connsiteX35" fmla="*/ 2686672 w 6430618"/>
                <a:gd name="connsiteY35" fmla="*/ 572432 h 4114800"/>
                <a:gd name="connsiteX36" fmla="*/ 2885455 w 6430618"/>
                <a:gd name="connsiteY36" fmla="*/ 598315 h 4114800"/>
                <a:gd name="connsiteX37" fmla="*/ 3044894 w 6430618"/>
                <a:gd name="connsiteY37" fmla="*/ 635277 h 4114800"/>
                <a:gd name="connsiteX38" fmla="*/ 3341930 w 6430618"/>
                <a:gd name="connsiteY38" fmla="*/ 725971 h 4114800"/>
                <a:gd name="connsiteX39" fmla="*/ 3453952 w 6430618"/>
                <a:gd name="connsiteY39" fmla="*/ 765935 h 4114800"/>
                <a:gd name="connsiteX40" fmla="*/ 3652009 w 6430618"/>
                <a:gd name="connsiteY40" fmla="*/ 859114 h 4114800"/>
                <a:gd name="connsiteX41" fmla="*/ 3946663 w 6430618"/>
                <a:gd name="connsiteY41" fmla="*/ 1018555 h 4114800"/>
                <a:gd name="connsiteX42" fmla="*/ 4006298 w 6430618"/>
                <a:gd name="connsiteY42" fmla="*/ 1390650 h 4114800"/>
                <a:gd name="connsiteX43" fmla="*/ 4045226 w 6430618"/>
                <a:gd name="connsiteY43" fmla="*/ 1530626 h 4114800"/>
                <a:gd name="connsiteX44" fmla="*/ 4124740 w 6430618"/>
                <a:gd name="connsiteY44" fmla="*/ 1779105 h 4114800"/>
                <a:gd name="connsiteX45" fmla="*/ 4248771 w 6430618"/>
                <a:gd name="connsiteY45" fmla="*/ 1941650 h 4114800"/>
                <a:gd name="connsiteX46" fmla="*/ 4472609 w 6430618"/>
                <a:gd name="connsiteY46" fmla="*/ 2236305 h 4114800"/>
                <a:gd name="connsiteX47" fmla="*/ 4711148 w 6430618"/>
                <a:gd name="connsiteY47" fmla="*/ 2524539 h 4114800"/>
                <a:gd name="connsiteX48" fmla="*/ 5009322 w 6430618"/>
                <a:gd name="connsiteY48" fmla="*/ 2812774 h 4114800"/>
                <a:gd name="connsiteX49" fmla="*/ 5267740 w 6430618"/>
                <a:gd name="connsiteY49" fmla="*/ 2961861 h 4114800"/>
                <a:gd name="connsiteX50" fmla="*/ 5406887 w 6430618"/>
                <a:gd name="connsiteY50" fmla="*/ 3021496 h 4114800"/>
                <a:gd name="connsiteX51" fmla="*/ 5595731 w 6430618"/>
                <a:gd name="connsiteY51" fmla="*/ 3061252 h 4114800"/>
                <a:gd name="connsiteX52" fmla="*/ 5844209 w 6430618"/>
                <a:gd name="connsiteY52" fmla="*/ 3091070 h 4114800"/>
                <a:gd name="connsiteX53" fmla="*/ 5893905 w 6430618"/>
                <a:gd name="connsiteY53" fmla="*/ 3081131 h 4114800"/>
                <a:gd name="connsiteX54" fmla="*/ 6152322 w 6430618"/>
                <a:gd name="connsiteY54" fmla="*/ 2941983 h 4114800"/>
                <a:gd name="connsiteX55" fmla="*/ 6430618 w 6430618"/>
                <a:gd name="connsiteY55" fmla="*/ 2733261 h 4114800"/>
                <a:gd name="connsiteX0" fmla="*/ 6430618 w 6430618"/>
                <a:gd name="connsiteY0" fmla="*/ 2733261 h 4114800"/>
                <a:gd name="connsiteX1" fmla="*/ 6420679 w 6430618"/>
                <a:gd name="connsiteY1" fmla="*/ 2902226 h 4114800"/>
                <a:gd name="connsiteX2" fmla="*/ 6331226 w 6430618"/>
                <a:gd name="connsiteY2" fmla="*/ 3021496 h 4114800"/>
                <a:gd name="connsiteX3" fmla="*/ 6152322 w 6430618"/>
                <a:gd name="connsiteY3" fmla="*/ 3240157 h 4114800"/>
                <a:gd name="connsiteX4" fmla="*/ 6023113 w 6430618"/>
                <a:gd name="connsiteY4" fmla="*/ 3409122 h 4114800"/>
                <a:gd name="connsiteX5" fmla="*/ 5893905 w 6430618"/>
                <a:gd name="connsiteY5" fmla="*/ 3399183 h 4114800"/>
                <a:gd name="connsiteX6" fmla="*/ 5754757 w 6430618"/>
                <a:gd name="connsiteY6" fmla="*/ 3379305 h 4114800"/>
                <a:gd name="connsiteX7" fmla="*/ 5536096 w 6430618"/>
                <a:gd name="connsiteY7" fmla="*/ 3379305 h 4114800"/>
                <a:gd name="connsiteX8" fmla="*/ 5208105 w 6430618"/>
                <a:gd name="connsiteY8" fmla="*/ 3279913 h 4114800"/>
                <a:gd name="connsiteX9" fmla="*/ 4989444 w 6430618"/>
                <a:gd name="connsiteY9" fmla="*/ 3250096 h 4114800"/>
                <a:gd name="connsiteX10" fmla="*/ 4601818 w 6430618"/>
                <a:gd name="connsiteY10" fmla="*/ 3279913 h 4114800"/>
                <a:gd name="connsiteX11" fmla="*/ 4194313 w 6430618"/>
                <a:gd name="connsiteY11" fmla="*/ 3319670 h 4114800"/>
                <a:gd name="connsiteX12" fmla="*/ 3856383 w 6430618"/>
                <a:gd name="connsiteY12" fmla="*/ 3349487 h 4114800"/>
                <a:gd name="connsiteX13" fmla="*/ 3518453 w 6430618"/>
                <a:gd name="connsiteY13" fmla="*/ 3319670 h 4114800"/>
                <a:gd name="connsiteX14" fmla="*/ 3240157 w 6430618"/>
                <a:gd name="connsiteY14" fmla="*/ 3319670 h 4114800"/>
                <a:gd name="connsiteX15" fmla="*/ 2852531 w 6430618"/>
                <a:gd name="connsiteY15" fmla="*/ 3339548 h 4114800"/>
                <a:gd name="connsiteX16" fmla="*/ 2484783 w 6430618"/>
                <a:gd name="connsiteY16" fmla="*/ 3419061 h 4114800"/>
                <a:gd name="connsiteX17" fmla="*/ 2027583 w 6430618"/>
                <a:gd name="connsiteY17" fmla="*/ 3488635 h 4114800"/>
                <a:gd name="connsiteX18" fmla="*/ 1630018 w 6430618"/>
                <a:gd name="connsiteY18" fmla="*/ 3538331 h 4114800"/>
                <a:gd name="connsiteX19" fmla="*/ 974035 w 6430618"/>
                <a:gd name="connsiteY19" fmla="*/ 3647661 h 4114800"/>
                <a:gd name="connsiteX20" fmla="*/ 596348 w 6430618"/>
                <a:gd name="connsiteY20" fmla="*/ 3806687 h 4114800"/>
                <a:gd name="connsiteX21" fmla="*/ 139148 w 6430618"/>
                <a:gd name="connsiteY21" fmla="*/ 4045226 h 4114800"/>
                <a:gd name="connsiteX22" fmla="*/ 0 w 6430618"/>
                <a:gd name="connsiteY22" fmla="*/ 4114800 h 4114800"/>
                <a:gd name="connsiteX23" fmla="*/ 0 w 6430618"/>
                <a:gd name="connsiteY23" fmla="*/ 0 h 4114800"/>
                <a:gd name="connsiteX24" fmla="*/ 616226 w 6430618"/>
                <a:gd name="connsiteY24" fmla="*/ 9939 h 4114800"/>
                <a:gd name="connsiteX25" fmla="*/ 1123122 w 6430618"/>
                <a:gd name="connsiteY25" fmla="*/ 9939 h 4114800"/>
                <a:gd name="connsiteX26" fmla="*/ 1182757 w 6430618"/>
                <a:gd name="connsiteY26" fmla="*/ 178905 h 4114800"/>
                <a:gd name="connsiteX27" fmla="*/ 1232453 w 6430618"/>
                <a:gd name="connsiteY27" fmla="*/ 228600 h 4114800"/>
                <a:gd name="connsiteX28" fmla="*/ 1470992 w 6430618"/>
                <a:gd name="connsiteY28" fmla="*/ 159026 h 4114800"/>
                <a:gd name="connsiteX29" fmla="*/ 1659835 w 6430618"/>
                <a:gd name="connsiteY29" fmla="*/ 139148 h 4114800"/>
                <a:gd name="connsiteX30" fmla="*/ 1958009 w 6430618"/>
                <a:gd name="connsiteY30" fmla="*/ 168965 h 4114800"/>
                <a:gd name="connsiteX31" fmla="*/ 2094258 w 6430618"/>
                <a:gd name="connsiteY31" fmla="*/ 184910 h 4114800"/>
                <a:gd name="connsiteX32" fmla="*/ 2241068 w 6430618"/>
                <a:gd name="connsiteY32" fmla="*/ 232949 h 4114800"/>
                <a:gd name="connsiteX33" fmla="*/ 2385392 w 6430618"/>
                <a:gd name="connsiteY33" fmla="*/ 288235 h 4114800"/>
                <a:gd name="connsiteX34" fmla="*/ 2512530 w 6430618"/>
                <a:gd name="connsiteY34" fmla="*/ 598937 h 4114800"/>
                <a:gd name="connsiteX35" fmla="*/ 2686672 w 6430618"/>
                <a:gd name="connsiteY35" fmla="*/ 572432 h 4114800"/>
                <a:gd name="connsiteX36" fmla="*/ 2885455 w 6430618"/>
                <a:gd name="connsiteY36" fmla="*/ 598315 h 4114800"/>
                <a:gd name="connsiteX37" fmla="*/ 3044894 w 6430618"/>
                <a:gd name="connsiteY37" fmla="*/ 635277 h 4114800"/>
                <a:gd name="connsiteX38" fmla="*/ 3341930 w 6430618"/>
                <a:gd name="connsiteY38" fmla="*/ 725971 h 4114800"/>
                <a:gd name="connsiteX39" fmla="*/ 3453952 w 6430618"/>
                <a:gd name="connsiteY39" fmla="*/ 765935 h 4114800"/>
                <a:gd name="connsiteX40" fmla="*/ 3652009 w 6430618"/>
                <a:gd name="connsiteY40" fmla="*/ 859114 h 4114800"/>
                <a:gd name="connsiteX41" fmla="*/ 3946663 w 6430618"/>
                <a:gd name="connsiteY41" fmla="*/ 1018555 h 4114800"/>
                <a:gd name="connsiteX42" fmla="*/ 4006298 w 6430618"/>
                <a:gd name="connsiteY42" fmla="*/ 1390650 h 4114800"/>
                <a:gd name="connsiteX43" fmla="*/ 4045226 w 6430618"/>
                <a:gd name="connsiteY43" fmla="*/ 1530626 h 4114800"/>
                <a:gd name="connsiteX44" fmla="*/ 4124740 w 6430618"/>
                <a:gd name="connsiteY44" fmla="*/ 1779105 h 4114800"/>
                <a:gd name="connsiteX45" fmla="*/ 4248771 w 6430618"/>
                <a:gd name="connsiteY45" fmla="*/ 1941650 h 4114800"/>
                <a:gd name="connsiteX46" fmla="*/ 4472609 w 6430618"/>
                <a:gd name="connsiteY46" fmla="*/ 2236305 h 4114800"/>
                <a:gd name="connsiteX47" fmla="*/ 4711148 w 6430618"/>
                <a:gd name="connsiteY47" fmla="*/ 2524539 h 4114800"/>
                <a:gd name="connsiteX48" fmla="*/ 5009322 w 6430618"/>
                <a:gd name="connsiteY48" fmla="*/ 2812774 h 4114800"/>
                <a:gd name="connsiteX49" fmla="*/ 5267740 w 6430618"/>
                <a:gd name="connsiteY49" fmla="*/ 2961861 h 4114800"/>
                <a:gd name="connsiteX50" fmla="*/ 5406887 w 6430618"/>
                <a:gd name="connsiteY50" fmla="*/ 3021496 h 4114800"/>
                <a:gd name="connsiteX51" fmla="*/ 5595731 w 6430618"/>
                <a:gd name="connsiteY51" fmla="*/ 3061252 h 4114800"/>
                <a:gd name="connsiteX52" fmla="*/ 5844209 w 6430618"/>
                <a:gd name="connsiteY52" fmla="*/ 3091070 h 4114800"/>
                <a:gd name="connsiteX53" fmla="*/ 5893905 w 6430618"/>
                <a:gd name="connsiteY53" fmla="*/ 3081131 h 4114800"/>
                <a:gd name="connsiteX54" fmla="*/ 6152322 w 6430618"/>
                <a:gd name="connsiteY54" fmla="*/ 2941983 h 4114800"/>
                <a:gd name="connsiteX55" fmla="*/ 6430618 w 6430618"/>
                <a:gd name="connsiteY55" fmla="*/ 2733261 h 4114800"/>
                <a:gd name="connsiteX0" fmla="*/ 6430618 w 6430618"/>
                <a:gd name="connsiteY0" fmla="*/ 2733261 h 4114800"/>
                <a:gd name="connsiteX1" fmla="*/ 6420679 w 6430618"/>
                <a:gd name="connsiteY1" fmla="*/ 2902226 h 4114800"/>
                <a:gd name="connsiteX2" fmla="*/ 6331226 w 6430618"/>
                <a:gd name="connsiteY2" fmla="*/ 3021496 h 4114800"/>
                <a:gd name="connsiteX3" fmla="*/ 6152322 w 6430618"/>
                <a:gd name="connsiteY3" fmla="*/ 3240157 h 4114800"/>
                <a:gd name="connsiteX4" fmla="*/ 6023113 w 6430618"/>
                <a:gd name="connsiteY4" fmla="*/ 3409122 h 4114800"/>
                <a:gd name="connsiteX5" fmla="*/ 5893905 w 6430618"/>
                <a:gd name="connsiteY5" fmla="*/ 3399183 h 4114800"/>
                <a:gd name="connsiteX6" fmla="*/ 5754757 w 6430618"/>
                <a:gd name="connsiteY6" fmla="*/ 3379305 h 4114800"/>
                <a:gd name="connsiteX7" fmla="*/ 5536096 w 6430618"/>
                <a:gd name="connsiteY7" fmla="*/ 3379305 h 4114800"/>
                <a:gd name="connsiteX8" fmla="*/ 5208105 w 6430618"/>
                <a:gd name="connsiteY8" fmla="*/ 3279913 h 4114800"/>
                <a:gd name="connsiteX9" fmla="*/ 4989444 w 6430618"/>
                <a:gd name="connsiteY9" fmla="*/ 3250096 h 4114800"/>
                <a:gd name="connsiteX10" fmla="*/ 4601818 w 6430618"/>
                <a:gd name="connsiteY10" fmla="*/ 3279913 h 4114800"/>
                <a:gd name="connsiteX11" fmla="*/ 4194313 w 6430618"/>
                <a:gd name="connsiteY11" fmla="*/ 3319670 h 4114800"/>
                <a:gd name="connsiteX12" fmla="*/ 3856383 w 6430618"/>
                <a:gd name="connsiteY12" fmla="*/ 3349487 h 4114800"/>
                <a:gd name="connsiteX13" fmla="*/ 3568148 w 6430618"/>
                <a:gd name="connsiteY13" fmla="*/ 3339548 h 4114800"/>
                <a:gd name="connsiteX14" fmla="*/ 3240157 w 6430618"/>
                <a:gd name="connsiteY14" fmla="*/ 3319670 h 4114800"/>
                <a:gd name="connsiteX15" fmla="*/ 2852531 w 6430618"/>
                <a:gd name="connsiteY15" fmla="*/ 3339548 h 4114800"/>
                <a:gd name="connsiteX16" fmla="*/ 2484783 w 6430618"/>
                <a:gd name="connsiteY16" fmla="*/ 3419061 h 4114800"/>
                <a:gd name="connsiteX17" fmla="*/ 2027583 w 6430618"/>
                <a:gd name="connsiteY17" fmla="*/ 3488635 h 4114800"/>
                <a:gd name="connsiteX18" fmla="*/ 1630018 w 6430618"/>
                <a:gd name="connsiteY18" fmla="*/ 3538331 h 4114800"/>
                <a:gd name="connsiteX19" fmla="*/ 974035 w 6430618"/>
                <a:gd name="connsiteY19" fmla="*/ 3647661 h 4114800"/>
                <a:gd name="connsiteX20" fmla="*/ 596348 w 6430618"/>
                <a:gd name="connsiteY20" fmla="*/ 3806687 h 4114800"/>
                <a:gd name="connsiteX21" fmla="*/ 139148 w 6430618"/>
                <a:gd name="connsiteY21" fmla="*/ 4045226 h 4114800"/>
                <a:gd name="connsiteX22" fmla="*/ 0 w 6430618"/>
                <a:gd name="connsiteY22" fmla="*/ 4114800 h 4114800"/>
                <a:gd name="connsiteX23" fmla="*/ 0 w 6430618"/>
                <a:gd name="connsiteY23" fmla="*/ 0 h 4114800"/>
                <a:gd name="connsiteX24" fmla="*/ 616226 w 6430618"/>
                <a:gd name="connsiteY24" fmla="*/ 9939 h 4114800"/>
                <a:gd name="connsiteX25" fmla="*/ 1123122 w 6430618"/>
                <a:gd name="connsiteY25" fmla="*/ 9939 h 4114800"/>
                <a:gd name="connsiteX26" fmla="*/ 1182757 w 6430618"/>
                <a:gd name="connsiteY26" fmla="*/ 178905 h 4114800"/>
                <a:gd name="connsiteX27" fmla="*/ 1232453 w 6430618"/>
                <a:gd name="connsiteY27" fmla="*/ 228600 h 4114800"/>
                <a:gd name="connsiteX28" fmla="*/ 1470992 w 6430618"/>
                <a:gd name="connsiteY28" fmla="*/ 159026 h 4114800"/>
                <a:gd name="connsiteX29" fmla="*/ 1659835 w 6430618"/>
                <a:gd name="connsiteY29" fmla="*/ 139148 h 4114800"/>
                <a:gd name="connsiteX30" fmla="*/ 1958009 w 6430618"/>
                <a:gd name="connsiteY30" fmla="*/ 168965 h 4114800"/>
                <a:gd name="connsiteX31" fmla="*/ 2094258 w 6430618"/>
                <a:gd name="connsiteY31" fmla="*/ 184910 h 4114800"/>
                <a:gd name="connsiteX32" fmla="*/ 2241068 w 6430618"/>
                <a:gd name="connsiteY32" fmla="*/ 232949 h 4114800"/>
                <a:gd name="connsiteX33" fmla="*/ 2385392 w 6430618"/>
                <a:gd name="connsiteY33" fmla="*/ 288235 h 4114800"/>
                <a:gd name="connsiteX34" fmla="*/ 2512530 w 6430618"/>
                <a:gd name="connsiteY34" fmla="*/ 598937 h 4114800"/>
                <a:gd name="connsiteX35" fmla="*/ 2686672 w 6430618"/>
                <a:gd name="connsiteY35" fmla="*/ 572432 h 4114800"/>
                <a:gd name="connsiteX36" fmla="*/ 2885455 w 6430618"/>
                <a:gd name="connsiteY36" fmla="*/ 598315 h 4114800"/>
                <a:gd name="connsiteX37" fmla="*/ 3044894 w 6430618"/>
                <a:gd name="connsiteY37" fmla="*/ 635277 h 4114800"/>
                <a:gd name="connsiteX38" fmla="*/ 3341930 w 6430618"/>
                <a:gd name="connsiteY38" fmla="*/ 725971 h 4114800"/>
                <a:gd name="connsiteX39" fmla="*/ 3453952 w 6430618"/>
                <a:gd name="connsiteY39" fmla="*/ 765935 h 4114800"/>
                <a:gd name="connsiteX40" fmla="*/ 3652009 w 6430618"/>
                <a:gd name="connsiteY40" fmla="*/ 859114 h 4114800"/>
                <a:gd name="connsiteX41" fmla="*/ 3946663 w 6430618"/>
                <a:gd name="connsiteY41" fmla="*/ 1018555 h 4114800"/>
                <a:gd name="connsiteX42" fmla="*/ 4006298 w 6430618"/>
                <a:gd name="connsiteY42" fmla="*/ 1390650 h 4114800"/>
                <a:gd name="connsiteX43" fmla="*/ 4045226 w 6430618"/>
                <a:gd name="connsiteY43" fmla="*/ 1530626 h 4114800"/>
                <a:gd name="connsiteX44" fmla="*/ 4124740 w 6430618"/>
                <a:gd name="connsiteY44" fmla="*/ 1779105 h 4114800"/>
                <a:gd name="connsiteX45" fmla="*/ 4248771 w 6430618"/>
                <a:gd name="connsiteY45" fmla="*/ 1941650 h 4114800"/>
                <a:gd name="connsiteX46" fmla="*/ 4472609 w 6430618"/>
                <a:gd name="connsiteY46" fmla="*/ 2236305 h 4114800"/>
                <a:gd name="connsiteX47" fmla="*/ 4711148 w 6430618"/>
                <a:gd name="connsiteY47" fmla="*/ 2524539 h 4114800"/>
                <a:gd name="connsiteX48" fmla="*/ 5009322 w 6430618"/>
                <a:gd name="connsiteY48" fmla="*/ 2812774 h 4114800"/>
                <a:gd name="connsiteX49" fmla="*/ 5267740 w 6430618"/>
                <a:gd name="connsiteY49" fmla="*/ 2961861 h 4114800"/>
                <a:gd name="connsiteX50" fmla="*/ 5406887 w 6430618"/>
                <a:gd name="connsiteY50" fmla="*/ 3021496 h 4114800"/>
                <a:gd name="connsiteX51" fmla="*/ 5595731 w 6430618"/>
                <a:gd name="connsiteY51" fmla="*/ 3061252 h 4114800"/>
                <a:gd name="connsiteX52" fmla="*/ 5844209 w 6430618"/>
                <a:gd name="connsiteY52" fmla="*/ 3091070 h 4114800"/>
                <a:gd name="connsiteX53" fmla="*/ 5893905 w 6430618"/>
                <a:gd name="connsiteY53" fmla="*/ 3081131 h 4114800"/>
                <a:gd name="connsiteX54" fmla="*/ 6152322 w 6430618"/>
                <a:gd name="connsiteY54" fmla="*/ 2941983 h 4114800"/>
                <a:gd name="connsiteX55" fmla="*/ 6430618 w 6430618"/>
                <a:gd name="connsiteY55" fmla="*/ 2733261 h 4114800"/>
                <a:gd name="connsiteX0" fmla="*/ 6430618 w 6430618"/>
                <a:gd name="connsiteY0" fmla="*/ 2733261 h 4114800"/>
                <a:gd name="connsiteX1" fmla="*/ 6399247 w 6430618"/>
                <a:gd name="connsiteY1" fmla="*/ 2880795 h 4114800"/>
                <a:gd name="connsiteX2" fmla="*/ 6331226 w 6430618"/>
                <a:gd name="connsiteY2" fmla="*/ 3021496 h 4114800"/>
                <a:gd name="connsiteX3" fmla="*/ 6152322 w 6430618"/>
                <a:gd name="connsiteY3" fmla="*/ 3240157 h 4114800"/>
                <a:gd name="connsiteX4" fmla="*/ 6023113 w 6430618"/>
                <a:gd name="connsiteY4" fmla="*/ 3409122 h 4114800"/>
                <a:gd name="connsiteX5" fmla="*/ 5893905 w 6430618"/>
                <a:gd name="connsiteY5" fmla="*/ 3399183 h 4114800"/>
                <a:gd name="connsiteX6" fmla="*/ 5754757 w 6430618"/>
                <a:gd name="connsiteY6" fmla="*/ 3379305 h 4114800"/>
                <a:gd name="connsiteX7" fmla="*/ 5536096 w 6430618"/>
                <a:gd name="connsiteY7" fmla="*/ 3379305 h 4114800"/>
                <a:gd name="connsiteX8" fmla="*/ 5208105 w 6430618"/>
                <a:gd name="connsiteY8" fmla="*/ 3279913 h 4114800"/>
                <a:gd name="connsiteX9" fmla="*/ 4989444 w 6430618"/>
                <a:gd name="connsiteY9" fmla="*/ 3250096 h 4114800"/>
                <a:gd name="connsiteX10" fmla="*/ 4601818 w 6430618"/>
                <a:gd name="connsiteY10" fmla="*/ 3279913 h 4114800"/>
                <a:gd name="connsiteX11" fmla="*/ 4194313 w 6430618"/>
                <a:gd name="connsiteY11" fmla="*/ 3319670 h 4114800"/>
                <a:gd name="connsiteX12" fmla="*/ 3856383 w 6430618"/>
                <a:gd name="connsiteY12" fmla="*/ 3349487 h 4114800"/>
                <a:gd name="connsiteX13" fmla="*/ 3568148 w 6430618"/>
                <a:gd name="connsiteY13" fmla="*/ 3339548 h 4114800"/>
                <a:gd name="connsiteX14" fmla="*/ 3240157 w 6430618"/>
                <a:gd name="connsiteY14" fmla="*/ 3319670 h 4114800"/>
                <a:gd name="connsiteX15" fmla="*/ 2852531 w 6430618"/>
                <a:gd name="connsiteY15" fmla="*/ 3339548 h 4114800"/>
                <a:gd name="connsiteX16" fmla="*/ 2484783 w 6430618"/>
                <a:gd name="connsiteY16" fmla="*/ 3419061 h 4114800"/>
                <a:gd name="connsiteX17" fmla="*/ 2027583 w 6430618"/>
                <a:gd name="connsiteY17" fmla="*/ 3488635 h 4114800"/>
                <a:gd name="connsiteX18" fmla="*/ 1630018 w 6430618"/>
                <a:gd name="connsiteY18" fmla="*/ 3538331 h 4114800"/>
                <a:gd name="connsiteX19" fmla="*/ 974035 w 6430618"/>
                <a:gd name="connsiteY19" fmla="*/ 3647661 h 4114800"/>
                <a:gd name="connsiteX20" fmla="*/ 596348 w 6430618"/>
                <a:gd name="connsiteY20" fmla="*/ 3806687 h 4114800"/>
                <a:gd name="connsiteX21" fmla="*/ 139148 w 6430618"/>
                <a:gd name="connsiteY21" fmla="*/ 4045226 h 4114800"/>
                <a:gd name="connsiteX22" fmla="*/ 0 w 6430618"/>
                <a:gd name="connsiteY22" fmla="*/ 4114800 h 4114800"/>
                <a:gd name="connsiteX23" fmla="*/ 0 w 6430618"/>
                <a:gd name="connsiteY23" fmla="*/ 0 h 4114800"/>
                <a:gd name="connsiteX24" fmla="*/ 616226 w 6430618"/>
                <a:gd name="connsiteY24" fmla="*/ 9939 h 4114800"/>
                <a:gd name="connsiteX25" fmla="*/ 1123122 w 6430618"/>
                <a:gd name="connsiteY25" fmla="*/ 9939 h 4114800"/>
                <a:gd name="connsiteX26" fmla="*/ 1182757 w 6430618"/>
                <a:gd name="connsiteY26" fmla="*/ 178905 h 4114800"/>
                <a:gd name="connsiteX27" fmla="*/ 1232453 w 6430618"/>
                <a:gd name="connsiteY27" fmla="*/ 228600 h 4114800"/>
                <a:gd name="connsiteX28" fmla="*/ 1470992 w 6430618"/>
                <a:gd name="connsiteY28" fmla="*/ 159026 h 4114800"/>
                <a:gd name="connsiteX29" fmla="*/ 1659835 w 6430618"/>
                <a:gd name="connsiteY29" fmla="*/ 139148 h 4114800"/>
                <a:gd name="connsiteX30" fmla="*/ 1958009 w 6430618"/>
                <a:gd name="connsiteY30" fmla="*/ 168965 h 4114800"/>
                <a:gd name="connsiteX31" fmla="*/ 2094258 w 6430618"/>
                <a:gd name="connsiteY31" fmla="*/ 184910 h 4114800"/>
                <a:gd name="connsiteX32" fmla="*/ 2241068 w 6430618"/>
                <a:gd name="connsiteY32" fmla="*/ 232949 h 4114800"/>
                <a:gd name="connsiteX33" fmla="*/ 2385392 w 6430618"/>
                <a:gd name="connsiteY33" fmla="*/ 288235 h 4114800"/>
                <a:gd name="connsiteX34" fmla="*/ 2512530 w 6430618"/>
                <a:gd name="connsiteY34" fmla="*/ 598937 h 4114800"/>
                <a:gd name="connsiteX35" fmla="*/ 2686672 w 6430618"/>
                <a:gd name="connsiteY35" fmla="*/ 572432 h 4114800"/>
                <a:gd name="connsiteX36" fmla="*/ 2885455 w 6430618"/>
                <a:gd name="connsiteY36" fmla="*/ 598315 h 4114800"/>
                <a:gd name="connsiteX37" fmla="*/ 3044894 w 6430618"/>
                <a:gd name="connsiteY37" fmla="*/ 635277 h 4114800"/>
                <a:gd name="connsiteX38" fmla="*/ 3341930 w 6430618"/>
                <a:gd name="connsiteY38" fmla="*/ 725971 h 4114800"/>
                <a:gd name="connsiteX39" fmla="*/ 3453952 w 6430618"/>
                <a:gd name="connsiteY39" fmla="*/ 765935 h 4114800"/>
                <a:gd name="connsiteX40" fmla="*/ 3652009 w 6430618"/>
                <a:gd name="connsiteY40" fmla="*/ 859114 h 4114800"/>
                <a:gd name="connsiteX41" fmla="*/ 3946663 w 6430618"/>
                <a:gd name="connsiteY41" fmla="*/ 1018555 h 4114800"/>
                <a:gd name="connsiteX42" fmla="*/ 4006298 w 6430618"/>
                <a:gd name="connsiteY42" fmla="*/ 1390650 h 4114800"/>
                <a:gd name="connsiteX43" fmla="*/ 4045226 w 6430618"/>
                <a:gd name="connsiteY43" fmla="*/ 1530626 h 4114800"/>
                <a:gd name="connsiteX44" fmla="*/ 4124740 w 6430618"/>
                <a:gd name="connsiteY44" fmla="*/ 1779105 h 4114800"/>
                <a:gd name="connsiteX45" fmla="*/ 4248771 w 6430618"/>
                <a:gd name="connsiteY45" fmla="*/ 1941650 h 4114800"/>
                <a:gd name="connsiteX46" fmla="*/ 4472609 w 6430618"/>
                <a:gd name="connsiteY46" fmla="*/ 2236305 h 4114800"/>
                <a:gd name="connsiteX47" fmla="*/ 4711148 w 6430618"/>
                <a:gd name="connsiteY47" fmla="*/ 2524539 h 4114800"/>
                <a:gd name="connsiteX48" fmla="*/ 5009322 w 6430618"/>
                <a:gd name="connsiteY48" fmla="*/ 2812774 h 4114800"/>
                <a:gd name="connsiteX49" fmla="*/ 5267740 w 6430618"/>
                <a:gd name="connsiteY49" fmla="*/ 2961861 h 4114800"/>
                <a:gd name="connsiteX50" fmla="*/ 5406887 w 6430618"/>
                <a:gd name="connsiteY50" fmla="*/ 3021496 h 4114800"/>
                <a:gd name="connsiteX51" fmla="*/ 5595731 w 6430618"/>
                <a:gd name="connsiteY51" fmla="*/ 3061252 h 4114800"/>
                <a:gd name="connsiteX52" fmla="*/ 5844209 w 6430618"/>
                <a:gd name="connsiteY52" fmla="*/ 3091070 h 4114800"/>
                <a:gd name="connsiteX53" fmla="*/ 5893905 w 6430618"/>
                <a:gd name="connsiteY53" fmla="*/ 3081131 h 4114800"/>
                <a:gd name="connsiteX54" fmla="*/ 6152322 w 6430618"/>
                <a:gd name="connsiteY54" fmla="*/ 2941983 h 4114800"/>
                <a:gd name="connsiteX55" fmla="*/ 6430618 w 6430618"/>
                <a:gd name="connsiteY55" fmla="*/ 2733261 h 4114800"/>
                <a:gd name="connsiteX0" fmla="*/ 6430618 w 6449564"/>
                <a:gd name="connsiteY0" fmla="*/ 2733261 h 4114800"/>
                <a:gd name="connsiteX1" fmla="*/ 6399247 w 6449564"/>
                <a:gd name="connsiteY1" fmla="*/ 2880795 h 4114800"/>
                <a:gd name="connsiteX2" fmla="*/ 6331226 w 6449564"/>
                <a:gd name="connsiteY2" fmla="*/ 3021496 h 4114800"/>
                <a:gd name="connsiteX3" fmla="*/ 6152322 w 6449564"/>
                <a:gd name="connsiteY3" fmla="*/ 3240157 h 4114800"/>
                <a:gd name="connsiteX4" fmla="*/ 6023113 w 6449564"/>
                <a:gd name="connsiteY4" fmla="*/ 3409122 h 4114800"/>
                <a:gd name="connsiteX5" fmla="*/ 5893905 w 6449564"/>
                <a:gd name="connsiteY5" fmla="*/ 3399183 h 4114800"/>
                <a:gd name="connsiteX6" fmla="*/ 5754757 w 6449564"/>
                <a:gd name="connsiteY6" fmla="*/ 3379305 h 4114800"/>
                <a:gd name="connsiteX7" fmla="*/ 5536096 w 6449564"/>
                <a:gd name="connsiteY7" fmla="*/ 3379305 h 4114800"/>
                <a:gd name="connsiteX8" fmla="*/ 5208105 w 6449564"/>
                <a:gd name="connsiteY8" fmla="*/ 3279913 h 4114800"/>
                <a:gd name="connsiteX9" fmla="*/ 4989444 w 6449564"/>
                <a:gd name="connsiteY9" fmla="*/ 3250096 h 4114800"/>
                <a:gd name="connsiteX10" fmla="*/ 4601818 w 6449564"/>
                <a:gd name="connsiteY10" fmla="*/ 3279913 h 4114800"/>
                <a:gd name="connsiteX11" fmla="*/ 4194313 w 6449564"/>
                <a:gd name="connsiteY11" fmla="*/ 3319670 h 4114800"/>
                <a:gd name="connsiteX12" fmla="*/ 3856383 w 6449564"/>
                <a:gd name="connsiteY12" fmla="*/ 3349487 h 4114800"/>
                <a:gd name="connsiteX13" fmla="*/ 3568148 w 6449564"/>
                <a:gd name="connsiteY13" fmla="*/ 3339548 h 4114800"/>
                <a:gd name="connsiteX14" fmla="*/ 3240157 w 6449564"/>
                <a:gd name="connsiteY14" fmla="*/ 3319670 h 4114800"/>
                <a:gd name="connsiteX15" fmla="*/ 2852531 w 6449564"/>
                <a:gd name="connsiteY15" fmla="*/ 3339548 h 4114800"/>
                <a:gd name="connsiteX16" fmla="*/ 2484783 w 6449564"/>
                <a:gd name="connsiteY16" fmla="*/ 3419061 h 4114800"/>
                <a:gd name="connsiteX17" fmla="*/ 2027583 w 6449564"/>
                <a:gd name="connsiteY17" fmla="*/ 3488635 h 4114800"/>
                <a:gd name="connsiteX18" fmla="*/ 1630018 w 6449564"/>
                <a:gd name="connsiteY18" fmla="*/ 3538331 h 4114800"/>
                <a:gd name="connsiteX19" fmla="*/ 974035 w 6449564"/>
                <a:gd name="connsiteY19" fmla="*/ 3647661 h 4114800"/>
                <a:gd name="connsiteX20" fmla="*/ 596348 w 6449564"/>
                <a:gd name="connsiteY20" fmla="*/ 3806687 h 4114800"/>
                <a:gd name="connsiteX21" fmla="*/ 139148 w 6449564"/>
                <a:gd name="connsiteY21" fmla="*/ 4045226 h 4114800"/>
                <a:gd name="connsiteX22" fmla="*/ 0 w 6449564"/>
                <a:gd name="connsiteY22" fmla="*/ 4114800 h 4114800"/>
                <a:gd name="connsiteX23" fmla="*/ 0 w 6449564"/>
                <a:gd name="connsiteY23" fmla="*/ 0 h 4114800"/>
                <a:gd name="connsiteX24" fmla="*/ 616226 w 6449564"/>
                <a:gd name="connsiteY24" fmla="*/ 9939 h 4114800"/>
                <a:gd name="connsiteX25" fmla="*/ 1123122 w 6449564"/>
                <a:gd name="connsiteY25" fmla="*/ 9939 h 4114800"/>
                <a:gd name="connsiteX26" fmla="*/ 1182757 w 6449564"/>
                <a:gd name="connsiteY26" fmla="*/ 178905 h 4114800"/>
                <a:gd name="connsiteX27" fmla="*/ 1232453 w 6449564"/>
                <a:gd name="connsiteY27" fmla="*/ 228600 h 4114800"/>
                <a:gd name="connsiteX28" fmla="*/ 1470992 w 6449564"/>
                <a:gd name="connsiteY28" fmla="*/ 159026 h 4114800"/>
                <a:gd name="connsiteX29" fmla="*/ 1659835 w 6449564"/>
                <a:gd name="connsiteY29" fmla="*/ 139148 h 4114800"/>
                <a:gd name="connsiteX30" fmla="*/ 1958009 w 6449564"/>
                <a:gd name="connsiteY30" fmla="*/ 168965 h 4114800"/>
                <a:gd name="connsiteX31" fmla="*/ 2094258 w 6449564"/>
                <a:gd name="connsiteY31" fmla="*/ 184910 h 4114800"/>
                <a:gd name="connsiteX32" fmla="*/ 2241068 w 6449564"/>
                <a:gd name="connsiteY32" fmla="*/ 232949 h 4114800"/>
                <a:gd name="connsiteX33" fmla="*/ 2385392 w 6449564"/>
                <a:gd name="connsiteY33" fmla="*/ 288235 h 4114800"/>
                <a:gd name="connsiteX34" fmla="*/ 2512530 w 6449564"/>
                <a:gd name="connsiteY34" fmla="*/ 598937 h 4114800"/>
                <a:gd name="connsiteX35" fmla="*/ 2686672 w 6449564"/>
                <a:gd name="connsiteY35" fmla="*/ 572432 h 4114800"/>
                <a:gd name="connsiteX36" fmla="*/ 2885455 w 6449564"/>
                <a:gd name="connsiteY36" fmla="*/ 598315 h 4114800"/>
                <a:gd name="connsiteX37" fmla="*/ 3044894 w 6449564"/>
                <a:gd name="connsiteY37" fmla="*/ 635277 h 4114800"/>
                <a:gd name="connsiteX38" fmla="*/ 3341930 w 6449564"/>
                <a:gd name="connsiteY38" fmla="*/ 725971 h 4114800"/>
                <a:gd name="connsiteX39" fmla="*/ 3453952 w 6449564"/>
                <a:gd name="connsiteY39" fmla="*/ 765935 h 4114800"/>
                <a:gd name="connsiteX40" fmla="*/ 3652009 w 6449564"/>
                <a:gd name="connsiteY40" fmla="*/ 859114 h 4114800"/>
                <a:gd name="connsiteX41" fmla="*/ 3946663 w 6449564"/>
                <a:gd name="connsiteY41" fmla="*/ 1018555 h 4114800"/>
                <a:gd name="connsiteX42" fmla="*/ 4006298 w 6449564"/>
                <a:gd name="connsiteY42" fmla="*/ 1390650 h 4114800"/>
                <a:gd name="connsiteX43" fmla="*/ 4045226 w 6449564"/>
                <a:gd name="connsiteY43" fmla="*/ 1530626 h 4114800"/>
                <a:gd name="connsiteX44" fmla="*/ 4124740 w 6449564"/>
                <a:gd name="connsiteY44" fmla="*/ 1779105 h 4114800"/>
                <a:gd name="connsiteX45" fmla="*/ 4248771 w 6449564"/>
                <a:gd name="connsiteY45" fmla="*/ 1941650 h 4114800"/>
                <a:gd name="connsiteX46" fmla="*/ 4472609 w 6449564"/>
                <a:gd name="connsiteY46" fmla="*/ 2236305 h 4114800"/>
                <a:gd name="connsiteX47" fmla="*/ 4711148 w 6449564"/>
                <a:gd name="connsiteY47" fmla="*/ 2524539 h 4114800"/>
                <a:gd name="connsiteX48" fmla="*/ 5009322 w 6449564"/>
                <a:gd name="connsiteY48" fmla="*/ 2812774 h 4114800"/>
                <a:gd name="connsiteX49" fmla="*/ 5267740 w 6449564"/>
                <a:gd name="connsiteY49" fmla="*/ 2961861 h 4114800"/>
                <a:gd name="connsiteX50" fmla="*/ 5406887 w 6449564"/>
                <a:gd name="connsiteY50" fmla="*/ 3021496 h 4114800"/>
                <a:gd name="connsiteX51" fmla="*/ 5595731 w 6449564"/>
                <a:gd name="connsiteY51" fmla="*/ 3061252 h 4114800"/>
                <a:gd name="connsiteX52" fmla="*/ 5844209 w 6449564"/>
                <a:gd name="connsiteY52" fmla="*/ 3091070 h 4114800"/>
                <a:gd name="connsiteX53" fmla="*/ 5893905 w 6449564"/>
                <a:gd name="connsiteY53" fmla="*/ 3081131 h 4114800"/>
                <a:gd name="connsiteX54" fmla="*/ 6152322 w 6449564"/>
                <a:gd name="connsiteY54" fmla="*/ 2941983 h 4114800"/>
                <a:gd name="connsiteX55" fmla="*/ 6449564 w 6449564"/>
                <a:gd name="connsiteY55" fmla="*/ 2716178 h 4114800"/>
                <a:gd name="connsiteX56" fmla="*/ 6430618 w 6449564"/>
                <a:gd name="connsiteY56" fmla="*/ 2733261 h 4114800"/>
                <a:gd name="connsiteX0" fmla="*/ 6444905 w 6449564"/>
                <a:gd name="connsiteY0" fmla="*/ 2716592 h 4114800"/>
                <a:gd name="connsiteX1" fmla="*/ 6399247 w 6449564"/>
                <a:gd name="connsiteY1" fmla="*/ 2880795 h 4114800"/>
                <a:gd name="connsiteX2" fmla="*/ 6331226 w 6449564"/>
                <a:gd name="connsiteY2" fmla="*/ 3021496 h 4114800"/>
                <a:gd name="connsiteX3" fmla="*/ 6152322 w 6449564"/>
                <a:gd name="connsiteY3" fmla="*/ 3240157 h 4114800"/>
                <a:gd name="connsiteX4" fmla="*/ 6023113 w 6449564"/>
                <a:gd name="connsiteY4" fmla="*/ 3409122 h 4114800"/>
                <a:gd name="connsiteX5" fmla="*/ 5893905 w 6449564"/>
                <a:gd name="connsiteY5" fmla="*/ 3399183 h 4114800"/>
                <a:gd name="connsiteX6" fmla="*/ 5754757 w 6449564"/>
                <a:gd name="connsiteY6" fmla="*/ 3379305 h 4114800"/>
                <a:gd name="connsiteX7" fmla="*/ 5536096 w 6449564"/>
                <a:gd name="connsiteY7" fmla="*/ 3379305 h 4114800"/>
                <a:gd name="connsiteX8" fmla="*/ 5208105 w 6449564"/>
                <a:gd name="connsiteY8" fmla="*/ 3279913 h 4114800"/>
                <a:gd name="connsiteX9" fmla="*/ 4989444 w 6449564"/>
                <a:gd name="connsiteY9" fmla="*/ 3250096 h 4114800"/>
                <a:gd name="connsiteX10" fmla="*/ 4601818 w 6449564"/>
                <a:gd name="connsiteY10" fmla="*/ 3279913 h 4114800"/>
                <a:gd name="connsiteX11" fmla="*/ 4194313 w 6449564"/>
                <a:gd name="connsiteY11" fmla="*/ 3319670 h 4114800"/>
                <a:gd name="connsiteX12" fmla="*/ 3856383 w 6449564"/>
                <a:gd name="connsiteY12" fmla="*/ 3349487 h 4114800"/>
                <a:gd name="connsiteX13" fmla="*/ 3568148 w 6449564"/>
                <a:gd name="connsiteY13" fmla="*/ 3339548 h 4114800"/>
                <a:gd name="connsiteX14" fmla="*/ 3240157 w 6449564"/>
                <a:gd name="connsiteY14" fmla="*/ 3319670 h 4114800"/>
                <a:gd name="connsiteX15" fmla="*/ 2852531 w 6449564"/>
                <a:gd name="connsiteY15" fmla="*/ 3339548 h 4114800"/>
                <a:gd name="connsiteX16" fmla="*/ 2484783 w 6449564"/>
                <a:gd name="connsiteY16" fmla="*/ 3419061 h 4114800"/>
                <a:gd name="connsiteX17" fmla="*/ 2027583 w 6449564"/>
                <a:gd name="connsiteY17" fmla="*/ 3488635 h 4114800"/>
                <a:gd name="connsiteX18" fmla="*/ 1630018 w 6449564"/>
                <a:gd name="connsiteY18" fmla="*/ 3538331 h 4114800"/>
                <a:gd name="connsiteX19" fmla="*/ 974035 w 6449564"/>
                <a:gd name="connsiteY19" fmla="*/ 3647661 h 4114800"/>
                <a:gd name="connsiteX20" fmla="*/ 596348 w 6449564"/>
                <a:gd name="connsiteY20" fmla="*/ 3806687 h 4114800"/>
                <a:gd name="connsiteX21" fmla="*/ 139148 w 6449564"/>
                <a:gd name="connsiteY21" fmla="*/ 4045226 h 4114800"/>
                <a:gd name="connsiteX22" fmla="*/ 0 w 6449564"/>
                <a:gd name="connsiteY22" fmla="*/ 4114800 h 4114800"/>
                <a:gd name="connsiteX23" fmla="*/ 0 w 6449564"/>
                <a:gd name="connsiteY23" fmla="*/ 0 h 4114800"/>
                <a:gd name="connsiteX24" fmla="*/ 616226 w 6449564"/>
                <a:gd name="connsiteY24" fmla="*/ 9939 h 4114800"/>
                <a:gd name="connsiteX25" fmla="*/ 1123122 w 6449564"/>
                <a:gd name="connsiteY25" fmla="*/ 9939 h 4114800"/>
                <a:gd name="connsiteX26" fmla="*/ 1182757 w 6449564"/>
                <a:gd name="connsiteY26" fmla="*/ 178905 h 4114800"/>
                <a:gd name="connsiteX27" fmla="*/ 1232453 w 6449564"/>
                <a:gd name="connsiteY27" fmla="*/ 228600 h 4114800"/>
                <a:gd name="connsiteX28" fmla="*/ 1470992 w 6449564"/>
                <a:gd name="connsiteY28" fmla="*/ 159026 h 4114800"/>
                <a:gd name="connsiteX29" fmla="*/ 1659835 w 6449564"/>
                <a:gd name="connsiteY29" fmla="*/ 139148 h 4114800"/>
                <a:gd name="connsiteX30" fmla="*/ 1958009 w 6449564"/>
                <a:gd name="connsiteY30" fmla="*/ 168965 h 4114800"/>
                <a:gd name="connsiteX31" fmla="*/ 2094258 w 6449564"/>
                <a:gd name="connsiteY31" fmla="*/ 184910 h 4114800"/>
                <a:gd name="connsiteX32" fmla="*/ 2241068 w 6449564"/>
                <a:gd name="connsiteY32" fmla="*/ 232949 h 4114800"/>
                <a:gd name="connsiteX33" fmla="*/ 2385392 w 6449564"/>
                <a:gd name="connsiteY33" fmla="*/ 288235 h 4114800"/>
                <a:gd name="connsiteX34" fmla="*/ 2512530 w 6449564"/>
                <a:gd name="connsiteY34" fmla="*/ 598937 h 4114800"/>
                <a:gd name="connsiteX35" fmla="*/ 2686672 w 6449564"/>
                <a:gd name="connsiteY35" fmla="*/ 572432 h 4114800"/>
                <a:gd name="connsiteX36" fmla="*/ 2885455 w 6449564"/>
                <a:gd name="connsiteY36" fmla="*/ 598315 h 4114800"/>
                <a:gd name="connsiteX37" fmla="*/ 3044894 w 6449564"/>
                <a:gd name="connsiteY37" fmla="*/ 635277 h 4114800"/>
                <a:gd name="connsiteX38" fmla="*/ 3341930 w 6449564"/>
                <a:gd name="connsiteY38" fmla="*/ 725971 h 4114800"/>
                <a:gd name="connsiteX39" fmla="*/ 3453952 w 6449564"/>
                <a:gd name="connsiteY39" fmla="*/ 765935 h 4114800"/>
                <a:gd name="connsiteX40" fmla="*/ 3652009 w 6449564"/>
                <a:gd name="connsiteY40" fmla="*/ 859114 h 4114800"/>
                <a:gd name="connsiteX41" fmla="*/ 3946663 w 6449564"/>
                <a:gd name="connsiteY41" fmla="*/ 1018555 h 4114800"/>
                <a:gd name="connsiteX42" fmla="*/ 4006298 w 6449564"/>
                <a:gd name="connsiteY42" fmla="*/ 1390650 h 4114800"/>
                <a:gd name="connsiteX43" fmla="*/ 4045226 w 6449564"/>
                <a:gd name="connsiteY43" fmla="*/ 1530626 h 4114800"/>
                <a:gd name="connsiteX44" fmla="*/ 4124740 w 6449564"/>
                <a:gd name="connsiteY44" fmla="*/ 1779105 h 4114800"/>
                <a:gd name="connsiteX45" fmla="*/ 4248771 w 6449564"/>
                <a:gd name="connsiteY45" fmla="*/ 1941650 h 4114800"/>
                <a:gd name="connsiteX46" fmla="*/ 4472609 w 6449564"/>
                <a:gd name="connsiteY46" fmla="*/ 2236305 h 4114800"/>
                <a:gd name="connsiteX47" fmla="*/ 4711148 w 6449564"/>
                <a:gd name="connsiteY47" fmla="*/ 2524539 h 4114800"/>
                <a:gd name="connsiteX48" fmla="*/ 5009322 w 6449564"/>
                <a:gd name="connsiteY48" fmla="*/ 2812774 h 4114800"/>
                <a:gd name="connsiteX49" fmla="*/ 5267740 w 6449564"/>
                <a:gd name="connsiteY49" fmla="*/ 2961861 h 4114800"/>
                <a:gd name="connsiteX50" fmla="*/ 5406887 w 6449564"/>
                <a:gd name="connsiteY50" fmla="*/ 3021496 h 4114800"/>
                <a:gd name="connsiteX51" fmla="*/ 5595731 w 6449564"/>
                <a:gd name="connsiteY51" fmla="*/ 3061252 h 4114800"/>
                <a:gd name="connsiteX52" fmla="*/ 5844209 w 6449564"/>
                <a:gd name="connsiteY52" fmla="*/ 3091070 h 4114800"/>
                <a:gd name="connsiteX53" fmla="*/ 5893905 w 6449564"/>
                <a:gd name="connsiteY53" fmla="*/ 3081131 h 4114800"/>
                <a:gd name="connsiteX54" fmla="*/ 6152322 w 6449564"/>
                <a:gd name="connsiteY54" fmla="*/ 2941983 h 4114800"/>
                <a:gd name="connsiteX55" fmla="*/ 6449564 w 6449564"/>
                <a:gd name="connsiteY55" fmla="*/ 2716178 h 4114800"/>
                <a:gd name="connsiteX56" fmla="*/ 6444905 w 6449564"/>
                <a:gd name="connsiteY56" fmla="*/ 2716592 h 4114800"/>
                <a:gd name="connsiteX0" fmla="*/ 6444905 w 6449564"/>
                <a:gd name="connsiteY0" fmla="*/ 2716592 h 4114800"/>
                <a:gd name="connsiteX1" fmla="*/ 6399247 w 6449564"/>
                <a:gd name="connsiteY1" fmla="*/ 2880795 h 4114800"/>
                <a:gd name="connsiteX2" fmla="*/ 6368602 w 6449564"/>
                <a:gd name="connsiteY2" fmla="*/ 2963828 h 4114800"/>
                <a:gd name="connsiteX3" fmla="*/ 6331226 w 6449564"/>
                <a:gd name="connsiteY3" fmla="*/ 3021496 h 4114800"/>
                <a:gd name="connsiteX4" fmla="*/ 6152322 w 6449564"/>
                <a:gd name="connsiteY4" fmla="*/ 3240157 h 4114800"/>
                <a:gd name="connsiteX5" fmla="*/ 6023113 w 6449564"/>
                <a:gd name="connsiteY5" fmla="*/ 3409122 h 4114800"/>
                <a:gd name="connsiteX6" fmla="*/ 5893905 w 6449564"/>
                <a:gd name="connsiteY6" fmla="*/ 3399183 h 4114800"/>
                <a:gd name="connsiteX7" fmla="*/ 5754757 w 6449564"/>
                <a:gd name="connsiteY7" fmla="*/ 3379305 h 4114800"/>
                <a:gd name="connsiteX8" fmla="*/ 5536096 w 6449564"/>
                <a:gd name="connsiteY8" fmla="*/ 3379305 h 4114800"/>
                <a:gd name="connsiteX9" fmla="*/ 5208105 w 6449564"/>
                <a:gd name="connsiteY9" fmla="*/ 3279913 h 4114800"/>
                <a:gd name="connsiteX10" fmla="*/ 4989444 w 6449564"/>
                <a:gd name="connsiteY10" fmla="*/ 3250096 h 4114800"/>
                <a:gd name="connsiteX11" fmla="*/ 4601818 w 6449564"/>
                <a:gd name="connsiteY11" fmla="*/ 3279913 h 4114800"/>
                <a:gd name="connsiteX12" fmla="*/ 4194313 w 6449564"/>
                <a:gd name="connsiteY12" fmla="*/ 3319670 h 4114800"/>
                <a:gd name="connsiteX13" fmla="*/ 3856383 w 6449564"/>
                <a:gd name="connsiteY13" fmla="*/ 3349487 h 4114800"/>
                <a:gd name="connsiteX14" fmla="*/ 3568148 w 6449564"/>
                <a:gd name="connsiteY14" fmla="*/ 3339548 h 4114800"/>
                <a:gd name="connsiteX15" fmla="*/ 3240157 w 6449564"/>
                <a:gd name="connsiteY15" fmla="*/ 3319670 h 4114800"/>
                <a:gd name="connsiteX16" fmla="*/ 2852531 w 6449564"/>
                <a:gd name="connsiteY16" fmla="*/ 3339548 h 4114800"/>
                <a:gd name="connsiteX17" fmla="*/ 2484783 w 6449564"/>
                <a:gd name="connsiteY17" fmla="*/ 3419061 h 4114800"/>
                <a:gd name="connsiteX18" fmla="*/ 2027583 w 6449564"/>
                <a:gd name="connsiteY18" fmla="*/ 3488635 h 4114800"/>
                <a:gd name="connsiteX19" fmla="*/ 1630018 w 6449564"/>
                <a:gd name="connsiteY19" fmla="*/ 3538331 h 4114800"/>
                <a:gd name="connsiteX20" fmla="*/ 974035 w 6449564"/>
                <a:gd name="connsiteY20" fmla="*/ 3647661 h 4114800"/>
                <a:gd name="connsiteX21" fmla="*/ 596348 w 6449564"/>
                <a:gd name="connsiteY21" fmla="*/ 3806687 h 4114800"/>
                <a:gd name="connsiteX22" fmla="*/ 139148 w 6449564"/>
                <a:gd name="connsiteY22" fmla="*/ 4045226 h 4114800"/>
                <a:gd name="connsiteX23" fmla="*/ 0 w 6449564"/>
                <a:gd name="connsiteY23" fmla="*/ 4114800 h 4114800"/>
                <a:gd name="connsiteX24" fmla="*/ 0 w 6449564"/>
                <a:gd name="connsiteY24" fmla="*/ 0 h 4114800"/>
                <a:gd name="connsiteX25" fmla="*/ 616226 w 6449564"/>
                <a:gd name="connsiteY25" fmla="*/ 9939 h 4114800"/>
                <a:gd name="connsiteX26" fmla="*/ 1123122 w 6449564"/>
                <a:gd name="connsiteY26" fmla="*/ 9939 h 4114800"/>
                <a:gd name="connsiteX27" fmla="*/ 1182757 w 6449564"/>
                <a:gd name="connsiteY27" fmla="*/ 178905 h 4114800"/>
                <a:gd name="connsiteX28" fmla="*/ 1232453 w 6449564"/>
                <a:gd name="connsiteY28" fmla="*/ 228600 h 4114800"/>
                <a:gd name="connsiteX29" fmla="*/ 1470992 w 6449564"/>
                <a:gd name="connsiteY29" fmla="*/ 159026 h 4114800"/>
                <a:gd name="connsiteX30" fmla="*/ 1659835 w 6449564"/>
                <a:gd name="connsiteY30" fmla="*/ 139148 h 4114800"/>
                <a:gd name="connsiteX31" fmla="*/ 1958009 w 6449564"/>
                <a:gd name="connsiteY31" fmla="*/ 168965 h 4114800"/>
                <a:gd name="connsiteX32" fmla="*/ 2094258 w 6449564"/>
                <a:gd name="connsiteY32" fmla="*/ 184910 h 4114800"/>
                <a:gd name="connsiteX33" fmla="*/ 2241068 w 6449564"/>
                <a:gd name="connsiteY33" fmla="*/ 232949 h 4114800"/>
                <a:gd name="connsiteX34" fmla="*/ 2385392 w 6449564"/>
                <a:gd name="connsiteY34" fmla="*/ 288235 h 4114800"/>
                <a:gd name="connsiteX35" fmla="*/ 2512530 w 6449564"/>
                <a:gd name="connsiteY35" fmla="*/ 598937 h 4114800"/>
                <a:gd name="connsiteX36" fmla="*/ 2686672 w 6449564"/>
                <a:gd name="connsiteY36" fmla="*/ 572432 h 4114800"/>
                <a:gd name="connsiteX37" fmla="*/ 2885455 w 6449564"/>
                <a:gd name="connsiteY37" fmla="*/ 598315 h 4114800"/>
                <a:gd name="connsiteX38" fmla="*/ 3044894 w 6449564"/>
                <a:gd name="connsiteY38" fmla="*/ 635277 h 4114800"/>
                <a:gd name="connsiteX39" fmla="*/ 3341930 w 6449564"/>
                <a:gd name="connsiteY39" fmla="*/ 725971 h 4114800"/>
                <a:gd name="connsiteX40" fmla="*/ 3453952 w 6449564"/>
                <a:gd name="connsiteY40" fmla="*/ 765935 h 4114800"/>
                <a:gd name="connsiteX41" fmla="*/ 3652009 w 6449564"/>
                <a:gd name="connsiteY41" fmla="*/ 859114 h 4114800"/>
                <a:gd name="connsiteX42" fmla="*/ 3946663 w 6449564"/>
                <a:gd name="connsiteY42" fmla="*/ 1018555 h 4114800"/>
                <a:gd name="connsiteX43" fmla="*/ 4006298 w 6449564"/>
                <a:gd name="connsiteY43" fmla="*/ 1390650 h 4114800"/>
                <a:gd name="connsiteX44" fmla="*/ 4045226 w 6449564"/>
                <a:gd name="connsiteY44" fmla="*/ 1530626 h 4114800"/>
                <a:gd name="connsiteX45" fmla="*/ 4124740 w 6449564"/>
                <a:gd name="connsiteY45" fmla="*/ 1779105 h 4114800"/>
                <a:gd name="connsiteX46" fmla="*/ 4248771 w 6449564"/>
                <a:gd name="connsiteY46" fmla="*/ 1941650 h 4114800"/>
                <a:gd name="connsiteX47" fmla="*/ 4472609 w 6449564"/>
                <a:gd name="connsiteY47" fmla="*/ 2236305 h 4114800"/>
                <a:gd name="connsiteX48" fmla="*/ 4711148 w 6449564"/>
                <a:gd name="connsiteY48" fmla="*/ 2524539 h 4114800"/>
                <a:gd name="connsiteX49" fmla="*/ 5009322 w 6449564"/>
                <a:gd name="connsiteY49" fmla="*/ 2812774 h 4114800"/>
                <a:gd name="connsiteX50" fmla="*/ 5267740 w 6449564"/>
                <a:gd name="connsiteY50" fmla="*/ 2961861 h 4114800"/>
                <a:gd name="connsiteX51" fmla="*/ 5406887 w 6449564"/>
                <a:gd name="connsiteY51" fmla="*/ 3021496 h 4114800"/>
                <a:gd name="connsiteX52" fmla="*/ 5595731 w 6449564"/>
                <a:gd name="connsiteY52" fmla="*/ 3061252 h 4114800"/>
                <a:gd name="connsiteX53" fmla="*/ 5844209 w 6449564"/>
                <a:gd name="connsiteY53" fmla="*/ 3091070 h 4114800"/>
                <a:gd name="connsiteX54" fmla="*/ 5893905 w 6449564"/>
                <a:gd name="connsiteY54" fmla="*/ 3081131 h 4114800"/>
                <a:gd name="connsiteX55" fmla="*/ 6152322 w 6449564"/>
                <a:gd name="connsiteY55" fmla="*/ 2941983 h 4114800"/>
                <a:gd name="connsiteX56" fmla="*/ 6449564 w 6449564"/>
                <a:gd name="connsiteY56" fmla="*/ 2716178 h 4114800"/>
                <a:gd name="connsiteX57" fmla="*/ 6444905 w 6449564"/>
                <a:gd name="connsiteY57" fmla="*/ 2716592 h 4114800"/>
                <a:gd name="connsiteX0" fmla="*/ 6444905 w 6449564"/>
                <a:gd name="connsiteY0" fmla="*/ 2716592 h 4114800"/>
                <a:gd name="connsiteX1" fmla="*/ 6399247 w 6449564"/>
                <a:gd name="connsiteY1" fmla="*/ 2880795 h 4114800"/>
                <a:gd name="connsiteX2" fmla="*/ 6368602 w 6449564"/>
                <a:gd name="connsiteY2" fmla="*/ 2963828 h 4114800"/>
                <a:gd name="connsiteX3" fmla="*/ 6331226 w 6449564"/>
                <a:gd name="connsiteY3" fmla="*/ 3021496 h 4114800"/>
                <a:gd name="connsiteX4" fmla="*/ 6152322 w 6449564"/>
                <a:gd name="connsiteY4" fmla="*/ 3240157 h 4114800"/>
                <a:gd name="connsiteX5" fmla="*/ 6001681 w 6449564"/>
                <a:gd name="connsiteY5" fmla="*/ 3409122 h 4114800"/>
                <a:gd name="connsiteX6" fmla="*/ 5893905 w 6449564"/>
                <a:gd name="connsiteY6" fmla="*/ 3399183 h 4114800"/>
                <a:gd name="connsiteX7" fmla="*/ 5754757 w 6449564"/>
                <a:gd name="connsiteY7" fmla="*/ 3379305 h 4114800"/>
                <a:gd name="connsiteX8" fmla="*/ 5536096 w 6449564"/>
                <a:gd name="connsiteY8" fmla="*/ 3379305 h 4114800"/>
                <a:gd name="connsiteX9" fmla="*/ 5208105 w 6449564"/>
                <a:gd name="connsiteY9" fmla="*/ 3279913 h 4114800"/>
                <a:gd name="connsiteX10" fmla="*/ 4989444 w 6449564"/>
                <a:gd name="connsiteY10" fmla="*/ 3250096 h 4114800"/>
                <a:gd name="connsiteX11" fmla="*/ 4601818 w 6449564"/>
                <a:gd name="connsiteY11" fmla="*/ 3279913 h 4114800"/>
                <a:gd name="connsiteX12" fmla="*/ 4194313 w 6449564"/>
                <a:gd name="connsiteY12" fmla="*/ 3319670 h 4114800"/>
                <a:gd name="connsiteX13" fmla="*/ 3856383 w 6449564"/>
                <a:gd name="connsiteY13" fmla="*/ 3349487 h 4114800"/>
                <a:gd name="connsiteX14" fmla="*/ 3568148 w 6449564"/>
                <a:gd name="connsiteY14" fmla="*/ 3339548 h 4114800"/>
                <a:gd name="connsiteX15" fmla="*/ 3240157 w 6449564"/>
                <a:gd name="connsiteY15" fmla="*/ 3319670 h 4114800"/>
                <a:gd name="connsiteX16" fmla="*/ 2852531 w 6449564"/>
                <a:gd name="connsiteY16" fmla="*/ 3339548 h 4114800"/>
                <a:gd name="connsiteX17" fmla="*/ 2484783 w 6449564"/>
                <a:gd name="connsiteY17" fmla="*/ 3419061 h 4114800"/>
                <a:gd name="connsiteX18" fmla="*/ 2027583 w 6449564"/>
                <a:gd name="connsiteY18" fmla="*/ 3488635 h 4114800"/>
                <a:gd name="connsiteX19" fmla="*/ 1630018 w 6449564"/>
                <a:gd name="connsiteY19" fmla="*/ 3538331 h 4114800"/>
                <a:gd name="connsiteX20" fmla="*/ 974035 w 6449564"/>
                <a:gd name="connsiteY20" fmla="*/ 3647661 h 4114800"/>
                <a:gd name="connsiteX21" fmla="*/ 596348 w 6449564"/>
                <a:gd name="connsiteY21" fmla="*/ 3806687 h 4114800"/>
                <a:gd name="connsiteX22" fmla="*/ 139148 w 6449564"/>
                <a:gd name="connsiteY22" fmla="*/ 4045226 h 4114800"/>
                <a:gd name="connsiteX23" fmla="*/ 0 w 6449564"/>
                <a:gd name="connsiteY23" fmla="*/ 4114800 h 4114800"/>
                <a:gd name="connsiteX24" fmla="*/ 0 w 6449564"/>
                <a:gd name="connsiteY24" fmla="*/ 0 h 4114800"/>
                <a:gd name="connsiteX25" fmla="*/ 616226 w 6449564"/>
                <a:gd name="connsiteY25" fmla="*/ 9939 h 4114800"/>
                <a:gd name="connsiteX26" fmla="*/ 1123122 w 6449564"/>
                <a:gd name="connsiteY26" fmla="*/ 9939 h 4114800"/>
                <a:gd name="connsiteX27" fmla="*/ 1182757 w 6449564"/>
                <a:gd name="connsiteY27" fmla="*/ 178905 h 4114800"/>
                <a:gd name="connsiteX28" fmla="*/ 1232453 w 6449564"/>
                <a:gd name="connsiteY28" fmla="*/ 228600 h 4114800"/>
                <a:gd name="connsiteX29" fmla="*/ 1470992 w 6449564"/>
                <a:gd name="connsiteY29" fmla="*/ 159026 h 4114800"/>
                <a:gd name="connsiteX30" fmla="*/ 1659835 w 6449564"/>
                <a:gd name="connsiteY30" fmla="*/ 139148 h 4114800"/>
                <a:gd name="connsiteX31" fmla="*/ 1958009 w 6449564"/>
                <a:gd name="connsiteY31" fmla="*/ 168965 h 4114800"/>
                <a:gd name="connsiteX32" fmla="*/ 2094258 w 6449564"/>
                <a:gd name="connsiteY32" fmla="*/ 184910 h 4114800"/>
                <a:gd name="connsiteX33" fmla="*/ 2241068 w 6449564"/>
                <a:gd name="connsiteY33" fmla="*/ 232949 h 4114800"/>
                <a:gd name="connsiteX34" fmla="*/ 2385392 w 6449564"/>
                <a:gd name="connsiteY34" fmla="*/ 288235 h 4114800"/>
                <a:gd name="connsiteX35" fmla="*/ 2512530 w 6449564"/>
                <a:gd name="connsiteY35" fmla="*/ 598937 h 4114800"/>
                <a:gd name="connsiteX36" fmla="*/ 2686672 w 6449564"/>
                <a:gd name="connsiteY36" fmla="*/ 572432 h 4114800"/>
                <a:gd name="connsiteX37" fmla="*/ 2885455 w 6449564"/>
                <a:gd name="connsiteY37" fmla="*/ 598315 h 4114800"/>
                <a:gd name="connsiteX38" fmla="*/ 3044894 w 6449564"/>
                <a:gd name="connsiteY38" fmla="*/ 635277 h 4114800"/>
                <a:gd name="connsiteX39" fmla="*/ 3341930 w 6449564"/>
                <a:gd name="connsiteY39" fmla="*/ 725971 h 4114800"/>
                <a:gd name="connsiteX40" fmla="*/ 3453952 w 6449564"/>
                <a:gd name="connsiteY40" fmla="*/ 765935 h 4114800"/>
                <a:gd name="connsiteX41" fmla="*/ 3652009 w 6449564"/>
                <a:gd name="connsiteY41" fmla="*/ 859114 h 4114800"/>
                <a:gd name="connsiteX42" fmla="*/ 3946663 w 6449564"/>
                <a:gd name="connsiteY42" fmla="*/ 1018555 h 4114800"/>
                <a:gd name="connsiteX43" fmla="*/ 4006298 w 6449564"/>
                <a:gd name="connsiteY43" fmla="*/ 1390650 h 4114800"/>
                <a:gd name="connsiteX44" fmla="*/ 4045226 w 6449564"/>
                <a:gd name="connsiteY44" fmla="*/ 1530626 h 4114800"/>
                <a:gd name="connsiteX45" fmla="*/ 4124740 w 6449564"/>
                <a:gd name="connsiteY45" fmla="*/ 1779105 h 4114800"/>
                <a:gd name="connsiteX46" fmla="*/ 4248771 w 6449564"/>
                <a:gd name="connsiteY46" fmla="*/ 1941650 h 4114800"/>
                <a:gd name="connsiteX47" fmla="*/ 4472609 w 6449564"/>
                <a:gd name="connsiteY47" fmla="*/ 2236305 h 4114800"/>
                <a:gd name="connsiteX48" fmla="*/ 4711148 w 6449564"/>
                <a:gd name="connsiteY48" fmla="*/ 2524539 h 4114800"/>
                <a:gd name="connsiteX49" fmla="*/ 5009322 w 6449564"/>
                <a:gd name="connsiteY49" fmla="*/ 2812774 h 4114800"/>
                <a:gd name="connsiteX50" fmla="*/ 5267740 w 6449564"/>
                <a:gd name="connsiteY50" fmla="*/ 2961861 h 4114800"/>
                <a:gd name="connsiteX51" fmla="*/ 5406887 w 6449564"/>
                <a:gd name="connsiteY51" fmla="*/ 3021496 h 4114800"/>
                <a:gd name="connsiteX52" fmla="*/ 5595731 w 6449564"/>
                <a:gd name="connsiteY52" fmla="*/ 3061252 h 4114800"/>
                <a:gd name="connsiteX53" fmla="*/ 5844209 w 6449564"/>
                <a:gd name="connsiteY53" fmla="*/ 3091070 h 4114800"/>
                <a:gd name="connsiteX54" fmla="*/ 5893905 w 6449564"/>
                <a:gd name="connsiteY54" fmla="*/ 3081131 h 4114800"/>
                <a:gd name="connsiteX55" fmla="*/ 6152322 w 6449564"/>
                <a:gd name="connsiteY55" fmla="*/ 2941983 h 4114800"/>
                <a:gd name="connsiteX56" fmla="*/ 6449564 w 6449564"/>
                <a:gd name="connsiteY56" fmla="*/ 2716178 h 4114800"/>
                <a:gd name="connsiteX57" fmla="*/ 6444905 w 6449564"/>
                <a:gd name="connsiteY57" fmla="*/ 2716592 h 4114800"/>
                <a:gd name="connsiteX0" fmla="*/ 6444905 w 6449564"/>
                <a:gd name="connsiteY0" fmla="*/ 2716592 h 4114800"/>
                <a:gd name="connsiteX1" fmla="*/ 6399247 w 6449564"/>
                <a:gd name="connsiteY1" fmla="*/ 2880795 h 4114800"/>
                <a:gd name="connsiteX2" fmla="*/ 6368602 w 6449564"/>
                <a:gd name="connsiteY2" fmla="*/ 2963828 h 4114800"/>
                <a:gd name="connsiteX3" fmla="*/ 6331226 w 6449564"/>
                <a:gd name="connsiteY3" fmla="*/ 3021496 h 4114800"/>
                <a:gd name="connsiteX4" fmla="*/ 6161847 w 6449564"/>
                <a:gd name="connsiteY4" fmla="*/ 3223489 h 4114800"/>
                <a:gd name="connsiteX5" fmla="*/ 6001681 w 6449564"/>
                <a:gd name="connsiteY5" fmla="*/ 3409122 h 4114800"/>
                <a:gd name="connsiteX6" fmla="*/ 5893905 w 6449564"/>
                <a:gd name="connsiteY6" fmla="*/ 3399183 h 4114800"/>
                <a:gd name="connsiteX7" fmla="*/ 5754757 w 6449564"/>
                <a:gd name="connsiteY7" fmla="*/ 3379305 h 4114800"/>
                <a:gd name="connsiteX8" fmla="*/ 5536096 w 6449564"/>
                <a:gd name="connsiteY8" fmla="*/ 3379305 h 4114800"/>
                <a:gd name="connsiteX9" fmla="*/ 5208105 w 6449564"/>
                <a:gd name="connsiteY9" fmla="*/ 3279913 h 4114800"/>
                <a:gd name="connsiteX10" fmla="*/ 4989444 w 6449564"/>
                <a:gd name="connsiteY10" fmla="*/ 3250096 h 4114800"/>
                <a:gd name="connsiteX11" fmla="*/ 4601818 w 6449564"/>
                <a:gd name="connsiteY11" fmla="*/ 3279913 h 4114800"/>
                <a:gd name="connsiteX12" fmla="*/ 4194313 w 6449564"/>
                <a:gd name="connsiteY12" fmla="*/ 3319670 h 4114800"/>
                <a:gd name="connsiteX13" fmla="*/ 3856383 w 6449564"/>
                <a:gd name="connsiteY13" fmla="*/ 3349487 h 4114800"/>
                <a:gd name="connsiteX14" fmla="*/ 3568148 w 6449564"/>
                <a:gd name="connsiteY14" fmla="*/ 3339548 h 4114800"/>
                <a:gd name="connsiteX15" fmla="*/ 3240157 w 6449564"/>
                <a:gd name="connsiteY15" fmla="*/ 3319670 h 4114800"/>
                <a:gd name="connsiteX16" fmla="*/ 2852531 w 6449564"/>
                <a:gd name="connsiteY16" fmla="*/ 3339548 h 4114800"/>
                <a:gd name="connsiteX17" fmla="*/ 2484783 w 6449564"/>
                <a:gd name="connsiteY17" fmla="*/ 3419061 h 4114800"/>
                <a:gd name="connsiteX18" fmla="*/ 2027583 w 6449564"/>
                <a:gd name="connsiteY18" fmla="*/ 3488635 h 4114800"/>
                <a:gd name="connsiteX19" fmla="*/ 1630018 w 6449564"/>
                <a:gd name="connsiteY19" fmla="*/ 3538331 h 4114800"/>
                <a:gd name="connsiteX20" fmla="*/ 974035 w 6449564"/>
                <a:gd name="connsiteY20" fmla="*/ 3647661 h 4114800"/>
                <a:gd name="connsiteX21" fmla="*/ 596348 w 6449564"/>
                <a:gd name="connsiteY21" fmla="*/ 3806687 h 4114800"/>
                <a:gd name="connsiteX22" fmla="*/ 139148 w 6449564"/>
                <a:gd name="connsiteY22" fmla="*/ 4045226 h 4114800"/>
                <a:gd name="connsiteX23" fmla="*/ 0 w 6449564"/>
                <a:gd name="connsiteY23" fmla="*/ 4114800 h 4114800"/>
                <a:gd name="connsiteX24" fmla="*/ 0 w 6449564"/>
                <a:gd name="connsiteY24" fmla="*/ 0 h 4114800"/>
                <a:gd name="connsiteX25" fmla="*/ 616226 w 6449564"/>
                <a:gd name="connsiteY25" fmla="*/ 9939 h 4114800"/>
                <a:gd name="connsiteX26" fmla="*/ 1123122 w 6449564"/>
                <a:gd name="connsiteY26" fmla="*/ 9939 h 4114800"/>
                <a:gd name="connsiteX27" fmla="*/ 1182757 w 6449564"/>
                <a:gd name="connsiteY27" fmla="*/ 178905 h 4114800"/>
                <a:gd name="connsiteX28" fmla="*/ 1232453 w 6449564"/>
                <a:gd name="connsiteY28" fmla="*/ 228600 h 4114800"/>
                <a:gd name="connsiteX29" fmla="*/ 1470992 w 6449564"/>
                <a:gd name="connsiteY29" fmla="*/ 159026 h 4114800"/>
                <a:gd name="connsiteX30" fmla="*/ 1659835 w 6449564"/>
                <a:gd name="connsiteY30" fmla="*/ 139148 h 4114800"/>
                <a:gd name="connsiteX31" fmla="*/ 1958009 w 6449564"/>
                <a:gd name="connsiteY31" fmla="*/ 168965 h 4114800"/>
                <a:gd name="connsiteX32" fmla="*/ 2094258 w 6449564"/>
                <a:gd name="connsiteY32" fmla="*/ 184910 h 4114800"/>
                <a:gd name="connsiteX33" fmla="*/ 2241068 w 6449564"/>
                <a:gd name="connsiteY33" fmla="*/ 232949 h 4114800"/>
                <a:gd name="connsiteX34" fmla="*/ 2385392 w 6449564"/>
                <a:gd name="connsiteY34" fmla="*/ 288235 h 4114800"/>
                <a:gd name="connsiteX35" fmla="*/ 2512530 w 6449564"/>
                <a:gd name="connsiteY35" fmla="*/ 598937 h 4114800"/>
                <a:gd name="connsiteX36" fmla="*/ 2686672 w 6449564"/>
                <a:gd name="connsiteY36" fmla="*/ 572432 h 4114800"/>
                <a:gd name="connsiteX37" fmla="*/ 2885455 w 6449564"/>
                <a:gd name="connsiteY37" fmla="*/ 598315 h 4114800"/>
                <a:gd name="connsiteX38" fmla="*/ 3044894 w 6449564"/>
                <a:gd name="connsiteY38" fmla="*/ 635277 h 4114800"/>
                <a:gd name="connsiteX39" fmla="*/ 3341930 w 6449564"/>
                <a:gd name="connsiteY39" fmla="*/ 725971 h 4114800"/>
                <a:gd name="connsiteX40" fmla="*/ 3453952 w 6449564"/>
                <a:gd name="connsiteY40" fmla="*/ 765935 h 4114800"/>
                <a:gd name="connsiteX41" fmla="*/ 3652009 w 6449564"/>
                <a:gd name="connsiteY41" fmla="*/ 859114 h 4114800"/>
                <a:gd name="connsiteX42" fmla="*/ 3946663 w 6449564"/>
                <a:gd name="connsiteY42" fmla="*/ 1018555 h 4114800"/>
                <a:gd name="connsiteX43" fmla="*/ 4006298 w 6449564"/>
                <a:gd name="connsiteY43" fmla="*/ 1390650 h 4114800"/>
                <a:gd name="connsiteX44" fmla="*/ 4045226 w 6449564"/>
                <a:gd name="connsiteY44" fmla="*/ 1530626 h 4114800"/>
                <a:gd name="connsiteX45" fmla="*/ 4124740 w 6449564"/>
                <a:gd name="connsiteY45" fmla="*/ 1779105 h 4114800"/>
                <a:gd name="connsiteX46" fmla="*/ 4248771 w 6449564"/>
                <a:gd name="connsiteY46" fmla="*/ 1941650 h 4114800"/>
                <a:gd name="connsiteX47" fmla="*/ 4472609 w 6449564"/>
                <a:gd name="connsiteY47" fmla="*/ 2236305 h 4114800"/>
                <a:gd name="connsiteX48" fmla="*/ 4711148 w 6449564"/>
                <a:gd name="connsiteY48" fmla="*/ 2524539 h 4114800"/>
                <a:gd name="connsiteX49" fmla="*/ 5009322 w 6449564"/>
                <a:gd name="connsiteY49" fmla="*/ 2812774 h 4114800"/>
                <a:gd name="connsiteX50" fmla="*/ 5267740 w 6449564"/>
                <a:gd name="connsiteY50" fmla="*/ 2961861 h 4114800"/>
                <a:gd name="connsiteX51" fmla="*/ 5406887 w 6449564"/>
                <a:gd name="connsiteY51" fmla="*/ 3021496 h 4114800"/>
                <a:gd name="connsiteX52" fmla="*/ 5595731 w 6449564"/>
                <a:gd name="connsiteY52" fmla="*/ 3061252 h 4114800"/>
                <a:gd name="connsiteX53" fmla="*/ 5844209 w 6449564"/>
                <a:gd name="connsiteY53" fmla="*/ 3091070 h 4114800"/>
                <a:gd name="connsiteX54" fmla="*/ 5893905 w 6449564"/>
                <a:gd name="connsiteY54" fmla="*/ 3081131 h 4114800"/>
                <a:gd name="connsiteX55" fmla="*/ 6152322 w 6449564"/>
                <a:gd name="connsiteY55" fmla="*/ 2941983 h 4114800"/>
                <a:gd name="connsiteX56" fmla="*/ 6449564 w 6449564"/>
                <a:gd name="connsiteY56" fmla="*/ 2716178 h 4114800"/>
                <a:gd name="connsiteX57" fmla="*/ 6444905 w 6449564"/>
                <a:gd name="connsiteY57" fmla="*/ 2716592 h 4114800"/>
                <a:gd name="connsiteX0" fmla="*/ 6444905 w 6449564"/>
                <a:gd name="connsiteY0" fmla="*/ 2716592 h 4114800"/>
                <a:gd name="connsiteX1" fmla="*/ 6399247 w 6449564"/>
                <a:gd name="connsiteY1" fmla="*/ 2880795 h 4114800"/>
                <a:gd name="connsiteX2" fmla="*/ 6368602 w 6449564"/>
                <a:gd name="connsiteY2" fmla="*/ 2963828 h 4114800"/>
                <a:gd name="connsiteX3" fmla="*/ 6331226 w 6449564"/>
                <a:gd name="connsiteY3" fmla="*/ 3021496 h 4114800"/>
                <a:gd name="connsiteX4" fmla="*/ 6161847 w 6449564"/>
                <a:gd name="connsiteY4" fmla="*/ 3223489 h 4114800"/>
                <a:gd name="connsiteX5" fmla="*/ 6001681 w 6449564"/>
                <a:gd name="connsiteY5" fmla="*/ 3409122 h 4114800"/>
                <a:gd name="connsiteX6" fmla="*/ 5893905 w 6449564"/>
                <a:gd name="connsiteY6" fmla="*/ 3399183 h 4114800"/>
                <a:gd name="connsiteX7" fmla="*/ 5754757 w 6449564"/>
                <a:gd name="connsiteY7" fmla="*/ 3379305 h 4114800"/>
                <a:gd name="connsiteX8" fmla="*/ 5536096 w 6449564"/>
                <a:gd name="connsiteY8" fmla="*/ 3379305 h 4114800"/>
                <a:gd name="connsiteX9" fmla="*/ 5208105 w 6449564"/>
                <a:gd name="connsiteY9" fmla="*/ 3279913 h 4114800"/>
                <a:gd name="connsiteX10" fmla="*/ 4989444 w 6449564"/>
                <a:gd name="connsiteY10" fmla="*/ 3250096 h 4114800"/>
                <a:gd name="connsiteX11" fmla="*/ 4601818 w 6449564"/>
                <a:gd name="connsiteY11" fmla="*/ 3279913 h 4114800"/>
                <a:gd name="connsiteX12" fmla="*/ 4194313 w 6449564"/>
                <a:gd name="connsiteY12" fmla="*/ 3319670 h 4114800"/>
                <a:gd name="connsiteX13" fmla="*/ 3856383 w 6449564"/>
                <a:gd name="connsiteY13" fmla="*/ 3349487 h 4114800"/>
                <a:gd name="connsiteX14" fmla="*/ 3568148 w 6449564"/>
                <a:gd name="connsiteY14" fmla="*/ 3339548 h 4114800"/>
                <a:gd name="connsiteX15" fmla="*/ 3240157 w 6449564"/>
                <a:gd name="connsiteY15" fmla="*/ 3319670 h 4114800"/>
                <a:gd name="connsiteX16" fmla="*/ 2852531 w 6449564"/>
                <a:gd name="connsiteY16" fmla="*/ 3339548 h 4114800"/>
                <a:gd name="connsiteX17" fmla="*/ 2484783 w 6449564"/>
                <a:gd name="connsiteY17" fmla="*/ 3419061 h 4114800"/>
                <a:gd name="connsiteX18" fmla="*/ 2027583 w 6449564"/>
                <a:gd name="connsiteY18" fmla="*/ 3488635 h 4114800"/>
                <a:gd name="connsiteX19" fmla="*/ 1630018 w 6449564"/>
                <a:gd name="connsiteY19" fmla="*/ 3538331 h 4114800"/>
                <a:gd name="connsiteX20" fmla="*/ 821635 w 6449564"/>
                <a:gd name="connsiteY20" fmla="*/ 3690524 h 4114800"/>
                <a:gd name="connsiteX21" fmla="*/ 596348 w 6449564"/>
                <a:gd name="connsiteY21" fmla="*/ 3806687 h 4114800"/>
                <a:gd name="connsiteX22" fmla="*/ 139148 w 6449564"/>
                <a:gd name="connsiteY22" fmla="*/ 4045226 h 4114800"/>
                <a:gd name="connsiteX23" fmla="*/ 0 w 6449564"/>
                <a:gd name="connsiteY23" fmla="*/ 4114800 h 4114800"/>
                <a:gd name="connsiteX24" fmla="*/ 0 w 6449564"/>
                <a:gd name="connsiteY24" fmla="*/ 0 h 4114800"/>
                <a:gd name="connsiteX25" fmla="*/ 616226 w 6449564"/>
                <a:gd name="connsiteY25" fmla="*/ 9939 h 4114800"/>
                <a:gd name="connsiteX26" fmla="*/ 1123122 w 6449564"/>
                <a:gd name="connsiteY26" fmla="*/ 9939 h 4114800"/>
                <a:gd name="connsiteX27" fmla="*/ 1182757 w 6449564"/>
                <a:gd name="connsiteY27" fmla="*/ 178905 h 4114800"/>
                <a:gd name="connsiteX28" fmla="*/ 1232453 w 6449564"/>
                <a:gd name="connsiteY28" fmla="*/ 228600 h 4114800"/>
                <a:gd name="connsiteX29" fmla="*/ 1470992 w 6449564"/>
                <a:gd name="connsiteY29" fmla="*/ 159026 h 4114800"/>
                <a:gd name="connsiteX30" fmla="*/ 1659835 w 6449564"/>
                <a:gd name="connsiteY30" fmla="*/ 139148 h 4114800"/>
                <a:gd name="connsiteX31" fmla="*/ 1958009 w 6449564"/>
                <a:gd name="connsiteY31" fmla="*/ 168965 h 4114800"/>
                <a:gd name="connsiteX32" fmla="*/ 2094258 w 6449564"/>
                <a:gd name="connsiteY32" fmla="*/ 184910 h 4114800"/>
                <a:gd name="connsiteX33" fmla="*/ 2241068 w 6449564"/>
                <a:gd name="connsiteY33" fmla="*/ 232949 h 4114800"/>
                <a:gd name="connsiteX34" fmla="*/ 2385392 w 6449564"/>
                <a:gd name="connsiteY34" fmla="*/ 288235 h 4114800"/>
                <a:gd name="connsiteX35" fmla="*/ 2512530 w 6449564"/>
                <a:gd name="connsiteY35" fmla="*/ 598937 h 4114800"/>
                <a:gd name="connsiteX36" fmla="*/ 2686672 w 6449564"/>
                <a:gd name="connsiteY36" fmla="*/ 572432 h 4114800"/>
                <a:gd name="connsiteX37" fmla="*/ 2885455 w 6449564"/>
                <a:gd name="connsiteY37" fmla="*/ 598315 h 4114800"/>
                <a:gd name="connsiteX38" fmla="*/ 3044894 w 6449564"/>
                <a:gd name="connsiteY38" fmla="*/ 635277 h 4114800"/>
                <a:gd name="connsiteX39" fmla="*/ 3341930 w 6449564"/>
                <a:gd name="connsiteY39" fmla="*/ 725971 h 4114800"/>
                <a:gd name="connsiteX40" fmla="*/ 3453952 w 6449564"/>
                <a:gd name="connsiteY40" fmla="*/ 765935 h 4114800"/>
                <a:gd name="connsiteX41" fmla="*/ 3652009 w 6449564"/>
                <a:gd name="connsiteY41" fmla="*/ 859114 h 4114800"/>
                <a:gd name="connsiteX42" fmla="*/ 3946663 w 6449564"/>
                <a:gd name="connsiteY42" fmla="*/ 1018555 h 4114800"/>
                <a:gd name="connsiteX43" fmla="*/ 4006298 w 6449564"/>
                <a:gd name="connsiteY43" fmla="*/ 1390650 h 4114800"/>
                <a:gd name="connsiteX44" fmla="*/ 4045226 w 6449564"/>
                <a:gd name="connsiteY44" fmla="*/ 1530626 h 4114800"/>
                <a:gd name="connsiteX45" fmla="*/ 4124740 w 6449564"/>
                <a:gd name="connsiteY45" fmla="*/ 1779105 h 4114800"/>
                <a:gd name="connsiteX46" fmla="*/ 4248771 w 6449564"/>
                <a:gd name="connsiteY46" fmla="*/ 1941650 h 4114800"/>
                <a:gd name="connsiteX47" fmla="*/ 4472609 w 6449564"/>
                <a:gd name="connsiteY47" fmla="*/ 2236305 h 4114800"/>
                <a:gd name="connsiteX48" fmla="*/ 4711148 w 6449564"/>
                <a:gd name="connsiteY48" fmla="*/ 2524539 h 4114800"/>
                <a:gd name="connsiteX49" fmla="*/ 5009322 w 6449564"/>
                <a:gd name="connsiteY49" fmla="*/ 2812774 h 4114800"/>
                <a:gd name="connsiteX50" fmla="*/ 5267740 w 6449564"/>
                <a:gd name="connsiteY50" fmla="*/ 2961861 h 4114800"/>
                <a:gd name="connsiteX51" fmla="*/ 5406887 w 6449564"/>
                <a:gd name="connsiteY51" fmla="*/ 3021496 h 4114800"/>
                <a:gd name="connsiteX52" fmla="*/ 5595731 w 6449564"/>
                <a:gd name="connsiteY52" fmla="*/ 3061252 h 4114800"/>
                <a:gd name="connsiteX53" fmla="*/ 5844209 w 6449564"/>
                <a:gd name="connsiteY53" fmla="*/ 3091070 h 4114800"/>
                <a:gd name="connsiteX54" fmla="*/ 5893905 w 6449564"/>
                <a:gd name="connsiteY54" fmla="*/ 3081131 h 4114800"/>
                <a:gd name="connsiteX55" fmla="*/ 6152322 w 6449564"/>
                <a:gd name="connsiteY55" fmla="*/ 2941983 h 4114800"/>
                <a:gd name="connsiteX56" fmla="*/ 6449564 w 6449564"/>
                <a:gd name="connsiteY56" fmla="*/ 2716178 h 4114800"/>
                <a:gd name="connsiteX57" fmla="*/ 6444905 w 6449564"/>
                <a:gd name="connsiteY57" fmla="*/ 2716592 h 4114800"/>
                <a:gd name="connsiteX0" fmla="*/ 6444905 w 6449564"/>
                <a:gd name="connsiteY0" fmla="*/ 2716592 h 4114800"/>
                <a:gd name="connsiteX1" fmla="*/ 6399247 w 6449564"/>
                <a:gd name="connsiteY1" fmla="*/ 2880795 h 4114800"/>
                <a:gd name="connsiteX2" fmla="*/ 6368602 w 6449564"/>
                <a:gd name="connsiteY2" fmla="*/ 2963828 h 4114800"/>
                <a:gd name="connsiteX3" fmla="*/ 6331226 w 6449564"/>
                <a:gd name="connsiteY3" fmla="*/ 3021496 h 4114800"/>
                <a:gd name="connsiteX4" fmla="*/ 6161847 w 6449564"/>
                <a:gd name="connsiteY4" fmla="*/ 3223489 h 4114800"/>
                <a:gd name="connsiteX5" fmla="*/ 6001681 w 6449564"/>
                <a:gd name="connsiteY5" fmla="*/ 3409122 h 4114800"/>
                <a:gd name="connsiteX6" fmla="*/ 5893905 w 6449564"/>
                <a:gd name="connsiteY6" fmla="*/ 3399183 h 4114800"/>
                <a:gd name="connsiteX7" fmla="*/ 5754757 w 6449564"/>
                <a:gd name="connsiteY7" fmla="*/ 3379305 h 4114800"/>
                <a:gd name="connsiteX8" fmla="*/ 5536096 w 6449564"/>
                <a:gd name="connsiteY8" fmla="*/ 3379305 h 4114800"/>
                <a:gd name="connsiteX9" fmla="*/ 5208105 w 6449564"/>
                <a:gd name="connsiteY9" fmla="*/ 3279913 h 4114800"/>
                <a:gd name="connsiteX10" fmla="*/ 4989444 w 6449564"/>
                <a:gd name="connsiteY10" fmla="*/ 3250096 h 4114800"/>
                <a:gd name="connsiteX11" fmla="*/ 4601818 w 6449564"/>
                <a:gd name="connsiteY11" fmla="*/ 3279913 h 4114800"/>
                <a:gd name="connsiteX12" fmla="*/ 4194313 w 6449564"/>
                <a:gd name="connsiteY12" fmla="*/ 3319670 h 4114800"/>
                <a:gd name="connsiteX13" fmla="*/ 3856383 w 6449564"/>
                <a:gd name="connsiteY13" fmla="*/ 3349487 h 4114800"/>
                <a:gd name="connsiteX14" fmla="*/ 3568148 w 6449564"/>
                <a:gd name="connsiteY14" fmla="*/ 3339548 h 4114800"/>
                <a:gd name="connsiteX15" fmla="*/ 3240157 w 6449564"/>
                <a:gd name="connsiteY15" fmla="*/ 3319670 h 4114800"/>
                <a:gd name="connsiteX16" fmla="*/ 2852531 w 6449564"/>
                <a:gd name="connsiteY16" fmla="*/ 3339548 h 4114800"/>
                <a:gd name="connsiteX17" fmla="*/ 2484783 w 6449564"/>
                <a:gd name="connsiteY17" fmla="*/ 3419061 h 4114800"/>
                <a:gd name="connsiteX18" fmla="*/ 2027583 w 6449564"/>
                <a:gd name="connsiteY18" fmla="*/ 3488635 h 4114800"/>
                <a:gd name="connsiteX19" fmla="*/ 1651450 w 6449564"/>
                <a:gd name="connsiteY19" fmla="*/ 3538331 h 4114800"/>
                <a:gd name="connsiteX20" fmla="*/ 821635 w 6449564"/>
                <a:gd name="connsiteY20" fmla="*/ 3690524 h 4114800"/>
                <a:gd name="connsiteX21" fmla="*/ 596348 w 6449564"/>
                <a:gd name="connsiteY21" fmla="*/ 3806687 h 4114800"/>
                <a:gd name="connsiteX22" fmla="*/ 139148 w 6449564"/>
                <a:gd name="connsiteY22" fmla="*/ 4045226 h 4114800"/>
                <a:gd name="connsiteX23" fmla="*/ 0 w 6449564"/>
                <a:gd name="connsiteY23" fmla="*/ 4114800 h 4114800"/>
                <a:gd name="connsiteX24" fmla="*/ 0 w 6449564"/>
                <a:gd name="connsiteY24" fmla="*/ 0 h 4114800"/>
                <a:gd name="connsiteX25" fmla="*/ 616226 w 6449564"/>
                <a:gd name="connsiteY25" fmla="*/ 9939 h 4114800"/>
                <a:gd name="connsiteX26" fmla="*/ 1123122 w 6449564"/>
                <a:gd name="connsiteY26" fmla="*/ 9939 h 4114800"/>
                <a:gd name="connsiteX27" fmla="*/ 1182757 w 6449564"/>
                <a:gd name="connsiteY27" fmla="*/ 178905 h 4114800"/>
                <a:gd name="connsiteX28" fmla="*/ 1232453 w 6449564"/>
                <a:gd name="connsiteY28" fmla="*/ 228600 h 4114800"/>
                <a:gd name="connsiteX29" fmla="*/ 1470992 w 6449564"/>
                <a:gd name="connsiteY29" fmla="*/ 159026 h 4114800"/>
                <a:gd name="connsiteX30" fmla="*/ 1659835 w 6449564"/>
                <a:gd name="connsiteY30" fmla="*/ 139148 h 4114800"/>
                <a:gd name="connsiteX31" fmla="*/ 1958009 w 6449564"/>
                <a:gd name="connsiteY31" fmla="*/ 168965 h 4114800"/>
                <a:gd name="connsiteX32" fmla="*/ 2094258 w 6449564"/>
                <a:gd name="connsiteY32" fmla="*/ 184910 h 4114800"/>
                <a:gd name="connsiteX33" fmla="*/ 2241068 w 6449564"/>
                <a:gd name="connsiteY33" fmla="*/ 232949 h 4114800"/>
                <a:gd name="connsiteX34" fmla="*/ 2385392 w 6449564"/>
                <a:gd name="connsiteY34" fmla="*/ 288235 h 4114800"/>
                <a:gd name="connsiteX35" fmla="*/ 2512530 w 6449564"/>
                <a:gd name="connsiteY35" fmla="*/ 598937 h 4114800"/>
                <a:gd name="connsiteX36" fmla="*/ 2686672 w 6449564"/>
                <a:gd name="connsiteY36" fmla="*/ 572432 h 4114800"/>
                <a:gd name="connsiteX37" fmla="*/ 2885455 w 6449564"/>
                <a:gd name="connsiteY37" fmla="*/ 598315 h 4114800"/>
                <a:gd name="connsiteX38" fmla="*/ 3044894 w 6449564"/>
                <a:gd name="connsiteY38" fmla="*/ 635277 h 4114800"/>
                <a:gd name="connsiteX39" fmla="*/ 3341930 w 6449564"/>
                <a:gd name="connsiteY39" fmla="*/ 725971 h 4114800"/>
                <a:gd name="connsiteX40" fmla="*/ 3453952 w 6449564"/>
                <a:gd name="connsiteY40" fmla="*/ 765935 h 4114800"/>
                <a:gd name="connsiteX41" fmla="*/ 3652009 w 6449564"/>
                <a:gd name="connsiteY41" fmla="*/ 859114 h 4114800"/>
                <a:gd name="connsiteX42" fmla="*/ 3946663 w 6449564"/>
                <a:gd name="connsiteY42" fmla="*/ 1018555 h 4114800"/>
                <a:gd name="connsiteX43" fmla="*/ 4006298 w 6449564"/>
                <a:gd name="connsiteY43" fmla="*/ 1390650 h 4114800"/>
                <a:gd name="connsiteX44" fmla="*/ 4045226 w 6449564"/>
                <a:gd name="connsiteY44" fmla="*/ 1530626 h 4114800"/>
                <a:gd name="connsiteX45" fmla="*/ 4124740 w 6449564"/>
                <a:gd name="connsiteY45" fmla="*/ 1779105 h 4114800"/>
                <a:gd name="connsiteX46" fmla="*/ 4248771 w 6449564"/>
                <a:gd name="connsiteY46" fmla="*/ 1941650 h 4114800"/>
                <a:gd name="connsiteX47" fmla="*/ 4472609 w 6449564"/>
                <a:gd name="connsiteY47" fmla="*/ 2236305 h 4114800"/>
                <a:gd name="connsiteX48" fmla="*/ 4711148 w 6449564"/>
                <a:gd name="connsiteY48" fmla="*/ 2524539 h 4114800"/>
                <a:gd name="connsiteX49" fmla="*/ 5009322 w 6449564"/>
                <a:gd name="connsiteY49" fmla="*/ 2812774 h 4114800"/>
                <a:gd name="connsiteX50" fmla="*/ 5267740 w 6449564"/>
                <a:gd name="connsiteY50" fmla="*/ 2961861 h 4114800"/>
                <a:gd name="connsiteX51" fmla="*/ 5406887 w 6449564"/>
                <a:gd name="connsiteY51" fmla="*/ 3021496 h 4114800"/>
                <a:gd name="connsiteX52" fmla="*/ 5595731 w 6449564"/>
                <a:gd name="connsiteY52" fmla="*/ 3061252 h 4114800"/>
                <a:gd name="connsiteX53" fmla="*/ 5844209 w 6449564"/>
                <a:gd name="connsiteY53" fmla="*/ 3091070 h 4114800"/>
                <a:gd name="connsiteX54" fmla="*/ 5893905 w 6449564"/>
                <a:gd name="connsiteY54" fmla="*/ 3081131 h 4114800"/>
                <a:gd name="connsiteX55" fmla="*/ 6152322 w 6449564"/>
                <a:gd name="connsiteY55" fmla="*/ 2941983 h 4114800"/>
                <a:gd name="connsiteX56" fmla="*/ 6449564 w 6449564"/>
                <a:gd name="connsiteY56" fmla="*/ 2716178 h 4114800"/>
                <a:gd name="connsiteX57" fmla="*/ 6444905 w 6449564"/>
                <a:gd name="connsiteY57" fmla="*/ 2716592 h 4114800"/>
                <a:gd name="connsiteX0" fmla="*/ 6444905 w 6449564"/>
                <a:gd name="connsiteY0" fmla="*/ 2716592 h 4114800"/>
                <a:gd name="connsiteX1" fmla="*/ 6399247 w 6449564"/>
                <a:gd name="connsiteY1" fmla="*/ 2880795 h 4114800"/>
                <a:gd name="connsiteX2" fmla="*/ 6368602 w 6449564"/>
                <a:gd name="connsiteY2" fmla="*/ 2963828 h 4114800"/>
                <a:gd name="connsiteX3" fmla="*/ 6331226 w 6449564"/>
                <a:gd name="connsiteY3" fmla="*/ 3021496 h 4114800"/>
                <a:gd name="connsiteX4" fmla="*/ 6161847 w 6449564"/>
                <a:gd name="connsiteY4" fmla="*/ 3223489 h 4114800"/>
                <a:gd name="connsiteX5" fmla="*/ 6001681 w 6449564"/>
                <a:gd name="connsiteY5" fmla="*/ 3409122 h 4114800"/>
                <a:gd name="connsiteX6" fmla="*/ 5893905 w 6449564"/>
                <a:gd name="connsiteY6" fmla="*/ 3399183 h 4114800"/>
                <a:gd name="connsiteX7" fmla="*/ 5754757 w 6449564"/>
                <a:gd name="connsiteY7" fmla="*/ 3379305 h 4114800"/>
                <a:gd name="connsiteX8" fmla="*/ 5536096 w 6449564"/>
                <a:gd name="connsiteY8" fmla="*/ 3379305 h 4114800"/>
                <a:gd name="connsiteX9" fmla="*/ 5208105 w 6449564"/>
                <a:gd name="connsiteY9" fmla="*/ 3279913 h 4114800"/>
                <a:gd name="connsiteX10" fmla="*/ 4989444 w 6449564"/>
                <a:gd name="connsiteY10" fmla="*/ 3250096 h 4114800"/>
                <a:gd name="connsiteX11" fmla="*/ 4601818 w 6449564"/>
                <a:gd name="connsiteY11" fmla="*/ 3279913 h 4114800"/>
                <a:gd name="connsiteX12" fmla="*/ 4194313 w 6449564"/>
                <a:gd name="connsiteY12" fmla="*/ 3319670 h 4114800"/>
                <a:gd name="connsiteX13" fmla="*/ 3856383 w 6449564"/>
                <a:gd name="connsiteY13" fmla="*/ 3349487 h 4114800"/>
                <a:gd name="connsiteX14" fmla="*/ 3568148 w 6449564"/>
                <a:gd name="connsiteY14" fmla="*/ 3339548 h 4114800"/>
                <a:gd name="connsiteX15" fmla="*/ 3240157 w 6449564"/>
                <a:gd name="connsiteY15" fmla="*/ 3319670 h 4114800"/>
                <a:gd name="connsiteX16" fmla="*/ 2852531 w 6449564"/>
                <a:gd name="connsiteY16" fmla="*/ 3339548 h 4114800"/>
                <a:gd name="connsiteX17" fmla="*/ 2484783 w 6449564"/>
                <a:gd name="connsiteY17" fmla="*/ 3419061 h 4114800"/>
                <a:gd name="connsiteX18" fmla="*/ 2039489 w 6449564"/>
                <a:gd name="connsiteY18" fmla="*/ 3476728 h 4114800"/>
                <a:gd name="connsiteX19" fmla="*/ 1651450 w 6449564"/>
                <a:gd name="connsiteY19" fmla="*/ 3538331 h 4114800"/>
                <a:gd name="connsiteX20" fmla="*/ 821635 w 6449564"/>
                <a:gd name="connsiteY20" fmla="*/ 3690524 h 4114800"/>
                <a:gd name="connsiteX21" fmla="*/ 596348 w 6449564"/>
                <a:gd name="connsiteY21" fmla="*/ 3806687 h 4114800"/>
                <a:gd name="connsiteX22" fmla="*/ 139148 w 6449564"/>
                <a:gd name="connsiteY22" fmla="*/ 4045226 h 4114800"/>
                <a:gd name="connsiteX23" fmla="*/ 0 w 6449564"/>
                <a:gd name="connsiteY23" fmla="*/ 4114800 h 4114800"/>
                <a:gd name="connsiteX24" fmla="*/ 0 w 6449564"/>
                <a:gd name="connsiteY24" fmla="*/ 0 h 4114800"/>
                <a:gd name="connsiteX25" fmla="*/ 616226 w 6449564"/>
                <a:gd name="connsiteY25" fmla="*/ 9939 h 4114800"/>
                <a:gd name="connsiteX26" fmla="*/ 1123122 w 6449564"/>
                <a:gd name="connsiteY26" fmla="*/ 9939 h 4114800"/>
                <a:gd name="connsiteX27" fmla="*/ 1182757 w 6449564"/>
                <a:gd name="connsiteY27" fmla="*/ 178905 h 4114800"/>
                <a:gd name="connsiteX28" fmla="*/ 1232453 w 6449564"/>
                <a:gd name="connsiteY28" fmla="*/ 228600 h 4114800"/>
                <a:gd name="connsiteX29" fmla="*/ 1470992 w 6449564"/>
                <a:gd name="connsiteY29" fmla="*/ 159026 h 4114800"/>
                <a:gd name="connsiteX30" fmla="*/ 1659835 w 6449564"/>
                <a:gd name="connsiteY30" fmla="*/ 139148 h 4114800"/>
                <a:gd name="connsiteX31" fmla="*/ 1958009 w 6449564"/>
                <a:gd name="connsiteY31" fmla="*/ 168965 h 4114800"/>
                <a:gd name="connsiteX32" fmla="*/ 2094258 w 6449564"/>
                <a:gd name="connsiteY32" fmla="*/ 184910 h 4114800"/>
                <a:gd name="connsiteX33" fmla="*/ 2241068 w 6449564"/>
                <a:gd name="connsiteY33" fmla="*/ 232949 h 4114800"/>
                <a:gd name="connsiteX34" fmla="*/ 2385392 w 6449564"/>
                <a:gd name="connsiteY34" fmla="*/ 288235 h 4114800"/>
                <a:gd name="connsiteX35" fmla="*/ 2512530 w 6449564"/>
                <a:gd name="connsiteY35" fmla="*/ 598937 h 4114800"/>
                <a:gd name="connsiteX36" fmla="*/ 2686672 w 6449564"/>
                <a:gd name="connsiteY36" fmla="*/ 572432 h 4114800"/>
                <a:gd name="connsiteX37" fmla="*/ 2885455 w 6449564"/>
                <a:gd name="connsiteY37" fmla="*/ 598315 h 4114800"/>
                <a:gd name="connsiteX38" fmla="*/ 3044894 w 6449564"/>
                <a:gd name="connsiteY38" fmla="*/ 635277 h 4114800"/>
                <a:gd name="connsiteX39" fmla="*/ 3341930 w 6449564"/>
                <a:gd name="connsiteY39" fmla="*/ 725971 h 4114800"/>
                <a:gd name="connsiteX40" fmla="*/ 3453952 w 6449564"/>
                <a:gd name="connsiteY40" fmla="*/ 765935 h 4114800"/>
                <a:gd name="connsiteX41" fmla="*/ 3652009 w 6449564"/>
                <a:gd name="connsiteY41" fmla="*/ 859114 h 4114800"/>
                <a:gd name="connsiteX42" fmla="*/ 3946663 w 6449564"/>
                <a:gd name="connsiteY42" fmla="*/ 1018555 h 4114800"/>
                <a:gd name="connsiteX43" fmla="*/ 4006298 w 6449564"/>
                <a:gd name="connsiteY43" fmla="*/ 1390650 h 4114800"/>
                <a:gd name="connsiteX44" fmla="*/ 4045226 w 6449564"/>
                <a:gd name="connsiteY44" fmla="*/ 1530626 h 4114800"/>
                <a:gd name="connsiteX45" fmla="*/ 4124740 w 6449564"/>
                <a:gd name="connsiteY45" fmla="*/ 1779105 h 4114800"/>
                <a:gd name="connsiteX46" fmla="*/ 4248771 w 6449564"/>
                <a:gd name="connsiteY46" fmla="*/ 1941650 h 4114800"/>
                <a:gd name="connsiteX47" fmla="*/ 4472609 w 6449564"/>
                <a:gd name="connsiteY47" fmla="*/ 2236305 h 4114800"/>
                <a:gd name="connsiteX48" fmla="*/ 4711148 w 6449564"/>
                <a:gd name="connsiteY48" fmla="*/ 2524539 h 4114800"/>
                <a:gd name="connsiteX49" fmla="*/ 5009322 w 6449564"/>
                <a:gd name="connsiteY49" fmla="*/ 2812774 h 4114800"/>
                <a:gd name="connsiteX50" fmla="*/ 5267740 w 6449564"/>
                <a:gd name="connsiteY50" fmla="*/ 2961861 h 4114800"/>
                <a:gd name="connsiteX51" fmla="*/ 5406887 w 6449564"/>
                <a:gd name="connsiteY51" fmla="*/ 3021496 h 4114800"/>
                <a:gd name="connsiteX52" fmla="*/ 5595731 w 6449564"/>
                <a:gd name="connsiteY52" fmla="*/ 3061252 h 4114800"/>
                <a:gd name="connsiteX53" fmla="*/ 5844209 w 6449564"/>
                <a:gd name="connsiteY53" fmla="*/ 3091070 h 4114800"/>
                <a:gd name="connsiteX54" fmla="*/ 5893905 w 6449564"/>
                <a:gd name="connsiteY54" fmla="*/ 3081131 h 4114800"/>
                <a:gd name="connsiteX55" fmla="*/ 6152322 w 6449564"/>
                <a:gd name="connsiteY55" fmla="*/ 2941983 h 4114800"/>
                <a:gd name="connsiteX56" fmla="*/ 6449564 w 6449564"/>
                <a:gd name="connsiteY56" fmla="*/ 2716178 h 4114800"/>
                <a:gd name="connsiteX57" fmla="*/ 6444905 w 6449564"/>
                <a:gd name="connsiteY57" fmla="*/ 2716592 h 4114800"/>
                <a:gd name="connsiteX0" fmla="*/ 6444905 w 6449564"/>
                <a:gd name="connsiteY0" fmla="*/ 2716592 h 4114800"/>
                <a:gd name="connsiteX1" fmla="*/ 6399247 w 6449564"/>
                <a:gd name="connsiteY1" fmla="*/ 2880795 h 4114800"/>
                <a:gd name="connsiteX2" fmla="*/ 6368602 w 6449564"/>
                <a:gd name="connsiteY2" fmla="*/ 2963828 h 4114800"/>
                <a:gd name="connsiteX3" fmla="*/ 6331226 w 6449564"/>
                <a:gd name="connsiteY3" fmla="*/ 3021496 h 4114800"/>
                <a:gd name="connsiteX4" fmla="*/ 6161847 w 6449564"/>
                <a:gd name="connsiteY4" fmla="*/ 3223489 h 4114800"/>
                <a:gd name="connsiteX5" fmla="*/ 6001681 w 6449564"/>
                <a:gd name="connsiteY5" fmla="*/ 3409122 h 4114800"/>
                <a:gd name="connsiteX6" fmla="*/ 5893905 w 6449564"/>
                <a:gd name="connsiteY6" fmla="*/ 3399183 h 4114800"/>
                <a:gd name="connsiteX7" fmla="*/ 5754757 w 6449564"/>
                <a:gd name="connsiteY7" fmla="*/ 3379305 h 4114800"/>
                <a:gd name="connsiteX8" fmla="*/ 5536096 w 6449564"/>
                <a:gd name="connsiteY8" fmla="*/ 3379305 h 4114800"/>
                <a:gd name="connsiteX9" fmla="*/ 5208105 w 6449564"/>
                <a:gd name="connsiteY9" fmla="*/ 3279913 h 4114800"/>
                <a:gd name="connsiteX10" fmla="*/ 4989444 w 6449564"/>
                <a:gd name="connsiteY10" fmla="*/ 3250096 h 4114800"/>
                <a:gd name="connsiteX11" fmla="*/ 4601818 w 6449564"/>
                <a:gd name="connsiteY11" fmla="*/ 3279913 h 4114800"/>
                <a:gd name="connsiteX12" fmla="*/ 4194313 w 6449564"/>
                <a:gd name="connsiteY12" fmla="*/ 3319670 h 4114800"/>
                <a:gd name="connsiteX13" fmla="*/ 3856383 w 6449564"/>
                <a:gd name="connsiteY13" fmla="*/ 3349487 h 4114800"/>
                <a:gd name="connsiteX14" fmla="*/ 3568148 w 6449564"/>
                <a:gd name="connsiteY14" fmla="*/ 3339548 h 4114800"/>
                <a:gd name="connsiteX15" fmla="*/ 3240157 w 6449564"/>
                <a:gd name="connsiteY15" fmla="*/ 3319670 h 4114800"/>
                <a:gd name="connsiteX16" fmla="*/ 2852531 w 6449564"/>
                <a:gd name="connsiteY16" fmla="*/ 3339548 h 4114800"/>
                <a:gd name="connsiteX17" fmla="*/ 2475258 w 6449564"/>
                <a:gd name="connsiteY17" fmla="*/ 3430967 h 4114800"/>
                <a:gd name="connsiteX18" fmla="*/ 2039489 w 6449564"/>
                <a:gd name="connsiteY18" fmla="*/ 3476728 h 4114800"/>
                <a:gd name="connsiteX19" fmla="*/ 1651450 w 6449564"/>
                <a:gd name="connsiteY19" fmla="*/ 3538331 h 4114800"/>
                <a:gd name="connsiteX20" fmla="*/ 821635 w 6449564"/>
                <a:gd name="connsiteY20" fmla="*/ 3690524 h 4114800"/>
                <a:gd name="connsiteX21" fmla="*/ 596348 w 6449564"/>
                <a:gd name="connsiteY21" fmla="*/ 3806687 h 4114800"/>
                <a:gd name="connsiteX22" fmla="*/ 139148 w 6449564"/>
                <a:gd name="connsiteY22" fmla="*/ 4045226 h 4114800"/>
                <a:gd name="connsiteX23" fmla="*/ 0 w 6449564"/>
                <a:gd name="connsiteY23" fmla="*/ 4114800 h 4114800"/>
                <a:gd name="connsiteX24" fmla="*/ 0 w 6449564"/>
                <a:gd name="connsiteY24" fmla="*/ 0 h 4114800"/>
                <a:gd name="connsiteX25" fmla="*/ 616226 w 6449564"/>
                <a:gd name="connsiteY25" fmla="*/ 9939 h 4114800"/>
                <a:gd name="connsiteX26" fmla="*/ 1123122 w 6449564"/>
                <a:gd name="connsiteY26" fmla="*/ 9939 h 4114800"/>
                <a:gd name="connsiteX27" fmla="*/ 1182757 w 6449564"/>
                <a:gd name="connsiteY27" fmla="*/ 178905 h 4114800"/>
                <a:gd name="connsiteX28" fmla="*/ 1232453 w 6449564"/>
                <a:gd name="connsiteY28" fmla="*/ 228600 h 4114800"/>
                <a:gd name="connsiteX29" fmla="*/ 1470992 w 6449564"/>
                <a:gd name="connsiteY29" fmla="*/ 159026 h 4114800"/>
                <a:gd name="connsiteX30" fmla="*/ 1659835 w 6449564"/>
                <a:gd name="connsiteY30" fmla="*/ 139148 h 4114800"/>
                <a:gd name="connsiteX31" fmla="*/ 1958009 w 6449564"/>
                <a:gd name="connsiteY31" fmla="*/ 168965 h 4114800"/>
                <a:gd name="connsiteX32" fmla="*/ 2094258 w 6449564"/>
                <a:gd name="connsiteY32" fmla="*/ 184910 h 4114800"/>
                <a:gd name="connsiteX33" fmla="*/ 2241068 w 6449564"/>
                <a:gd name="connsiteY33" fmla="*/ 232949 h 4114800"/>
                <a:gd name="connsiteX34" fmla="*/ 2385392 w 6449564"/>
                <a:gd name="connsiteY34" fmla="*/ 288235 h 4114800"/>
                <a:gd name="connsiteX35" fmla="*/ 2512530 w 6449564"/>
                <a:gd name="connsiteY35" fmla="*/ 598937 h 4114800"/>
                <a:gd name="connsiteX36" fmla="*/ 2686672 w 6449564"/>
                <a:gd name="connsiteY36" fmla="*/ 572432 h 4114800"/>
                <a:gd name="connsiteX37" fmla="*/ 2885455 w 6449564"/>
                <a:gd name="connsiteY37" fmla="*/ 598315 h 4114800"/>
                <a:gd name="connsiteX38" fmla="*/ 3044894 w 6449564"/>
                <a:gd name="connsiteY38" fmla="*/ 635277 h 4114800"/>
                <a:gd name="connsiteX39" fmla="*/ 3341930 w 6449564"/>
                <a:gd name="connsiteY39" fmla="*/ 725971 h 4114800"/>
                <a:gd name="connsiteX40" fmla="*/ 3453952 w 6449564"/>
                <a:gd name="connsiteY40" fmla="*/ 765935 h 4114800"/>
                <a:gd name="connsiteX41" fmla="*/ 3652009 w 6449564"/>
                <a:gd name="connsiteY41" fmla="*/ 859114 h 4114800"/>
                <a:gd name="connsiteX42" fmla="*/ 3946663 w 6449564"/>
                <a:gd name="connsiteY42" fmla="*/ 1018555 h 4114800"/>
                <a:gd name="connsiteX43" fmla="*/ 4006298 w 6449564"/>
                <a:gd name="connsiteY43" fmla="*/ 1390650 h 4114800"/>
                <a:gd name="connsiteX44" fmla="*/ 4045226 w 6449564"/>
                <a:gd name="connsiteY44" fmla="*/ 1530626 h 4114800"/>
                <a:gd name="connsiteX45" fmla="*/ 4124740 w 6449564"/>
                <a:gd name="connsiteY45" fmla="*/ 1779105 h 4114800"/>
                <a:gd name="connsiteX46" fmla="*/ 4248771 w 6449564"/>
                <a:gd name="connsiteY46" fmla="*/ 1941650 h 4114800"/>
                <a:gd name="connsiteX47" fmla="*/ 4472609 w 6449564"/>
                <a:gd name="connsiteY47" fmla="*/ 2236305 h 4114800"/>
                <a:gd name="connsiteX48" fmla="*/ 4711148 w 6449564"/>
                <a:gd name="connsiteY48" fmla="*/ 2524539 h 4114800"/>
                <a:gd name="connsiteX49" fmla="*/ 5009322 w 6449564"/>
                <a:gd name="connsiteY49" fmla="*/ 2812774 h 4114800"/>
                <a:gd name="connsiteX50" fmla="*/ 5267740 w 6449564"/>
                <a:gd name="connsiteY50" fmla="*/ 2961861 h 4114800"/>
                <a:gd name="connsiteX51" fmla="*/ 5406887 w 6449564"/>
                <a:gd name="connsiteY51" fmla="*/ 3021496 h 4114800"/>
                <a:gd name="connsiteX52" fmla="*/ 5595731 w 6449564"/>
                <a:gd name="connsiteY52" fmla="*/ 3061252 h 4114800"/>
                <a:gd name="connsiteX53" fmla="*/ 5844209 w 6449564"/>
                <a:gd name="connsiteY53" fmla="*/ 3091070 h 4114800"/>
                <a:gd name="connsiteX54" fmla="*/ 5893905 w 6449564"/>
                <a:gd name="connsiteY54" fmla="*/ 3081131 h 4114800"/>
                <a:gd name="connsiteX55" fmla="*/ 6152322 w 6449564"/>
                <a:gd name="connsiteY55" fmla="*/ 2941983 h 4114800"/>
                <a:gd name="connsiteX56" fmla="*/ 6449564 w 6449564"/>
                <a:gd name="connsiteY56" fmla="*/ 2716178 h 4114800"/>
                <a:gd name="connsiteX57" fmla="*/ 6444905 w 6449564"/>
                <a:gd name="connsiteY57" fmla="*/ 2716592 h 4114800"/>
                <a:gd name="connsiteX0" fmla="*/ 6444905 w 6449564"/>
                <a:gd name="connsiteY0" fmla="*/ 2716592 h 4114800"/>
                <a:gd name="connsiteX1" fmla="*/ 6399247 w 6449564"/>
                <a:gd name="connsiteY1" fmla="*/ 2880795 h 4114800"/>
                <a:gd name="connsiteX2" fmla="*/ 6368602 w 6449564"/>
                <a:gd name="connsiteY2" fmla="*/ 2963828 h 4114800"/>
                <a:gd name="connsiteX3" fmla="*/ 6331226 w 6449564"/>
                <a:gd name="connsiteY3" fmla="*/ 3021496 h 4114800"/>
                <a:gd name="connsiteX4" fmla="*/ 6161847 w 6449564"/>
                <a:gd name="connsiteY4" fmla="*/ 3223489 h 4114800"/>
                <a:gd name="connsiteX5" fmla="*/ 6001681 w 6449564"/>
                <a:gd name="connsiteY5" fmla="*/ 3409122 h 4114800"/>
                <a:gd name="connsiteX6" fmla="*/ 5893905 w 6449564"/>
                <a:gd name="connsiteY6" fmla="*/ 3399183 h 4114800"/>
                <a:gd name="connsiteX7" fmla="*/ 5754757 w 6449564"/>
                <a:gd name="connsiteY7" fmla="*/ 3379305 h 4114800"/>
                <a:gd name="connsiteX8" fmla="*/ 5536096 w 6449564"/>
                <a:gd name="connsiteY8" fmla="*/ 3379305 h 4114800"/>
                <a:gd name="connsiteX9" fmla="*/ 5208105 w 6449564"/>
                <a:gd name="connsiteY9" fmla="*/ 3279913 h 4114800"/>
                <a:gd name="connsiteX10" fmla="*/ 4989444 w 6449564"/>
                <a:gd name="connsiteY10" fmla="*/ 3250096 h 4114800"/>
                <a:gd name="connsiteX11" fmla="*/ 4601818 w 6449564"/>
                <a:gd name="connsiteY11" fmla="*/ 3279913 h 4114800"/>
                <a:gd name="connsiteX12" fmla="*/ 4194313 w 6449564"/>
                <a:gd name="connsiteY12" fmla="*/ 3319670 h 4114800"/>
                <a:gd name="connsiteX13" fmla="*/ 3856383 w 6449564"/>
                <a:gd name="connsiteY13" fmla="*/ 3349487 h 4114800"/>
                <a:gd name="connsiteX14" fmla="*/ 3568148 w 6449564"/>
                <a:gd name="connsiteY14" fmla="*/ 3339548 h 4114800"/>
                <a:gd name="connsiteX15" fmla="*/ 3263969 w 6449564"/>
                <a:gd name="connsiteY15" fmla="*/ 3331576 h 4114800"/>
                <a:gd name="connsiteX16" fmla="*/ 2852531 w 6449564"/>
                <a:gd name="connsiteY16" fmla="*/ 3339548 h 4114800"/>
                <a:gd name="connsiteX17" fmla="*/ 2475258 w 6449564"/>
                <a:gd name="connsiteY17" fmla="*/ 3430967 h 4114800"/>
                <a:gd name="connsiteX18" fmla="*/ 2039489 w 6449564"/>
                <a:gd name="connsiteY18" fmla="*/ 3476728 h 4114800"/>
                <a:gd name="connsiteX19" fmla="*/ 1651450 w 6449564"/>
                <a:gd name="connsiteY19" fmla="*/ 3538331 h 4114800"/>
                <a:gd name="connsiteX20" fmla="*/ 821635 w 6449564"/>
                <a:gd name="connsiteY20" fmla="*/ 3690524 h 4114800"/>
                <a:gd name="connsiteX21" fmla="*/ 596348 w 6449564"/>
                <a:gd name="connsiteY21" fmla="*/ 3806687 h 4114800"/>
                <a:gd name="connsiteX22" fmla="*/ 139148 w 6449564"/>
                <a:gd name="connsiteY22" fmla="*/ 4045226 h 4114800"/>
                <a:gd name="connsiteX23" fmla="*/ 0 w 6449564"/>
                <a:gd name="connsiteY23" fmla="*/ 4114800 h 4114800"/>
                <a:gd name="connsiteX24" fmla="*/ 0 w 6449564"/>
                <a:gd name="connsiteY24" fmla="*/ 0 h 4114800"/>
                <a:gd name="connsiteX25" fmla="*/ 616226 w 6449564"/>
                <a:gd name="connsiteY25" fmla="*/ 9939 h 4114800"/>
                <a:gd name="connsiteX26" fmla="*/ 1123122 w 6449564"/>
                <a:gd name="connsiteY26" fmla="*/ 9939 h 4114800"/>
                <a:gd name="connsiteX27" fmla="*/ 1182757 w 6449564"/>
                <a:gd name="connsiteY27" fmla="*/ 178905 h 4114800"/>
                <a:gd name="connsiteX28" fmla="*/ 1232453 w 6449564"/>
                <a:gd name="connsiteY28" fmla="*/ 228600 h 4114800"/>
                <a:gd name="connsiteX29" fmla="*/ 1470992 w 6449564"/>
                <a:gd name="connsiteY29" fmla="*/ 159026 h 4114800"/>
                <a:gd name="connsiteX30" fmla="*/ 1659835 w 6449564"/>
                <a:gd name="connsiteY30" fmla="*/ 139148 h 4114800"/>
                <a:gd name="connsiteX31" fmla="*/ 1958009 w 6449564"/>
                <a:gd name="connsiteY31" fmla="*/ 168965 h 4114800"/>
                <a:gd name="connsiteX32" fmla="*/ 2094258 w 6449564"/>
                <a:gd name="connsiteY32" fmla="*/ 184910 h 4114800"/>
                <a:gd name="connsiteX33" fmla="*/ 2241068 w 6449564"/>
                <a:gd name="connsiteY33" fmla="*/ 232949 h 4114800"/>
                <a:gd name="connsiteX34" fmla="*/ 2385392 w 6449564"/>
                <a:gd name="connsiteY34" fmla="*/ 288235 h 4114800"/>
                <a:gd name="connsiteX35" fmla="*/ 2512530 w 6449564"/>
                <a:gd name="connsiteY35" fmla="*/ 598937 h 4114800"/>
                <a:gd name="connsiteX36" fmla="*/ 2686672 w 6449564"/>
                <a:gd name="connsiteY36" fmla="*/ 572432 h 4114800"/>
                <a:gd name="connsiteX37" fmla="*/ 2885455 w 6449564"/>
                <a:gd name="connsiteY37" fmla="*/ 598315 h 4114800"/>
                <a:gd name="connsiteX38" fmla="*/ 3044894 w 6449564"/>
                <a:gd name="connsiteY38" fmla="*/ 635277 h 4114800"/>
                <a:gd name="connsiteX39" fmla="*/ 3341930 w 6449564"/>
                <a:gd name="connsiteY39" fmla="*/ 725971 h 4114800"/>
                <a:gd name="connsiteX40" fmla="*/ 3453952 w 6449564"/>
                <a:gd name="connsiteY40" fmla="*/ 765935 h 4114800"/>
                <a:gd name="connsiteX41" fmla="*/ 3652009 w 6449564"/>
                <a:gd name="connsiteY41" fmla="*/ 859114 h 4114800"/>
                <a:gd name="connsiteX42" fmla="*/ 3946663 w 6449564"/>
                <a:gd name="connsiteY42" fmla="*/ 1018555 h 4114800"/>
                <a:gd name="connsiteX43" fmla="*/ 4006298 w 6449564"/>
                <a:gd name="connsiteY43" fmla="*/ 1390650 h 4114800"/>
                <a:gd name="connsiteX44" fmla="*/ 4045226 w 6449564"/>
                <a:gd name="connsiteY44" fmla="*/ 1530626 h 4114800"/>
                <a:gd name="connsiteX45" fmla="*/ 4124740 w 6449564"/>
                <a:gd name="connsiteY45" fmla="*/ 1779105 h 4114800"/>
                <a:gd name="connsiteX46" fmla="*/ 4248771 w 6449564"/>
                <a:gd name="connsiteY46" fmla="*/ 1941650 h 4114800"/>
                <a:gd name="connsiteX47" fmla="*/ 4472609 w 6449564"/>
                <a:gd name="connsiteY47" fmla="*/ 2236305 h 4114800"/>
                <a:gd name="connsiteX48" fmla="*/ 4711148 w 6449564"/>
                <a:gd name="connsiteY48" fmla="*/ 2524539 h 4114800"/>
                <a:gd name="connsiteX49" fmla="*/ 5009322 w 6449564"/>
                <a:gd name="connsiteY49" fmla="*/ 2812774 h 4114800"/>
                <a:gd name="connsiteX50" fmla="*/ 5267740 w 6449564"/>
                <a:gd name="connsiteY50" fmla="*/ 2961861 h 4114800"/>
                <a:gd name="connsiteX51" fmla="*/ 5406887 w 6449564"/>
                <a:gd name="connsiteY51" fmla="*/ 3021496 h 4114800"/>
                <a:gd name="connsiteX52" fmla="*/ 5595731 w 6449564"/>
                <a:gd name="connsiteY52" fmla="*/ 3061252 h 4114800"/>
                <a:gd name="connsiteX53" fmla="*/ 5844209 w 6449564"/>
                <a:gd name="connsiteY53" fmla="*/ 3091070 h 4114800"/>
                <a:gd name="connsiteX54" fmla="*/ 5893905 w 6449564"/>
                <a:gd name="connsiteY54" fmla="*/ 3081131 h 4114800"/>
                <a:gd name="connsiteX55" fmla="*/ 6152322 w 6449564"/>
                <a:gd name="connsiteY55" fmla="*/ 2941983 h 4114800"/>
                <a:gd name="connsiteX56" fmla="*/ 6449564 w 6449564"/>
                <a:gd name="connsiteY56" fmla="*/ 2716178 h 4114800"/>
                <a:gd name="connsiteX57" fmla="*/ 6444905 w 6449564"/>
                <a:gd name="connsiteY57" fmla="*/ 2716592 h 4114800"/>
                <a:gd name="connsiteX0" fmla="*/ 6444905 w 6449564"/>
                <a:gd name="connsiteY0" fmla="*/ 2716592 h 4114800"/>
                <a:gd name="connsiteX1" fmla="*/ 6399247 w 6449564"/>
                <a:gd name="connsiteY1" fmla="*/ 2880795 h 4114800"/>
                <a:gd name="connsiteX2" fmla="*/ 6368602 w 6449564"/>
                <a:gd name="connsiteY2" fmla="*/ 2963828 h 4114800"/>
                <a:gd name="connsiteX3" fmla="*/ 6331226 w 6449564"/>
                <a:gd name="connsiteY3" fmla="*/ 3021496 h 4114800"/>
                <a:gd name="connsiteX4" fmla="*/ 6161847 w 6449564"/>
                <a:gd name="connsiteY4" fmla="*/ 3223489 h 4114800"/>
                <a:gd name="connsiteX5" fmla="*/ 6001681 w 6449564"/>
                <a:gd name="connsiteY5" fmla="*/ 3409122 h 4114800"/>
                <a:gd name="connsiteX6" fmla="*/ 5893905 w 6449564"/>
                <a:gd name="connsiteY6" fmla="*/ 3399183 h 4114800"/>
                <a:gd name="connsiteX7" fmla="*/ 5754757 w 6449564"/>
                <a:gd name="connsiteY7" fmla="*/ 3379305 h 4114800"/>
                <a:gd name="connsiteX8" fmla="*/ 5536096 w 6449564"/>
                <a:gd name="connsiteY8" fmla="*/ 3379305 h 4114800"/>
                <a:gd name="connsiteX9" fmla="*/ 5208105 w 6449564"/>
                <a:gd name="connsiteY9" fmla="*/ 3279913 h 4114800"/>
                <a:gd name="connsiteX10" fmla="*/ 4989444 w 6449564"/>
                <a:gd name="connsiteY10" fmla="*/ 3250096 h 4114800"/>
                <a:gd name="connsiteX11" fmla="*/ 4601818 w 6449564"/>
                <a:gd name="connsiteY11" fmla="*/ 3279913 h 4114800"/>
                <a:gd name="connsiteX12" fmla="*/ 4194313 w 6449564"/>
                <a:gd name="connsiteY12" fmla="*/ 3319670 h 4114800"/>
                <a:gd name="connsiteX13" fmla="*/ 3875433 w 6449564"/>
                <a:gd name="connsiteY13" fmla="*/ 3337581 h 4114800"/>
                <a:gd name="connsiteX14" fmla="*/ 3568148 w 6449564"/>
                <a:gd name="connsiteY14" fmla="*/ 3339548 h 4114800"/>
                <a:gd name="connsiteX15" fmla="*/ 3263969 w 6449564"/>
                <a:gd name="connsiteY15" fmla="*/ 3331576 h 4114800"/>
                <a:gd name="connsiteX16" fmla="*/ 2852531 w 6449564"/>
                <a:gd name="connsiteY16" fmla="*/ 3339548 h 4114800"/>
                <a:gd name="connsiteX17" fmla="*/ 2475258 w 6449564"/>
                <a:gd name="connsiteY17" fmla="*/ 3430967 h 4114800"/>
                <a:gd name="connsiteX18" fmla="*/ 2039489 w 6449564"/>
                <a:gd name="connsiteY18" fmla="*/ 3476728 h 4114800"/>
                <a:gd name="connsiteX19" fmla="*/ 1651450 w 6449564"/>
                <a:gd name="connsiteY19" fmla="*/ 3538331 h 4114800"/>
                <a:gd name="connsiteX20" fmla="*/ 821635 w 6449564"/>
                <a:gd name="connsiteY20" fmla="*/ 3690524 h 4114800"/>
                <a:gd name="connsiteX21" fmla="*/ 596348 w 6449564"/>
                <a:gd name="connsiteY21" fmla="*/ 3806687 h 4114800"/>
                <a:gd name="connsiteX22" fmla="*/ 139148 w 6449564"/>
                <a:gd name="connsiteY22" fmla="*/ 4045226 h 4114800"/>
                <a:gd name="connsiteX23" fmla="*/ 0 w 6449564"/>
                <a:gd name="connsiteY23" fmla="*/ 4114800 h 4114800"/>
                <a:gd name="connsiteX24" fmla="*/ 0 w 6449564"/>
                <a:gd name="connsiteY24" fmla="*/ 0 h 4114800"/>
                <a:gd name="connsiteX25" fmla="*/ 616226 w 6449564"/>
                <a:gd name="connsiteY25" fmla="*/ 9939 h 4114800"/>
                <a:gd name="connsiteX26" fmla="*/ 1123122 w 6449564"/>
                <a:gd name="connsiteY26" fmla="*/ 9939 h 4114800"/>
                <a:gd name="connsiteX27" fmla="*/ 1182757 w 6449564"/>
                <a:gd name="connsiteY27" fmla="*/ 178905 h 4114800"/>
                <a:gd name="connsiteX28" fmla="*/ 1232453 w 6449564"/>
                <a:gd name="connsiteY28" fmla="*/ 228600 h 4114800"/>
                <a:gd name="connsiteX29" fmla="*/ 1470992 w 6449564"/>
                <a:gd name="connsiteY29" fmla="*/ 159026 h 4114800"/>
                <a:gd name="connsiteX30" fmla="*/ 1659835 w 6449564"/>
                <a:gd name="connsiteY30" fmla="*/ 139148 h 4114800"/>
                <a:gd name="connsiteX31" fmla="*/ 1958009 w 6449564"/>
                <a:gd name="connsiteY31" fmla="*/ 168965 h 4114800"/>
                <a:gd name="connsiteX32" fmla="*/ 2094258 w 6449564"/>
                <a:gd name="connsiteY32" fmla="*/ 184910 h 4114800"/>
                <a:gd name="connsiteX33" fmla="*/ 2241068 w 6449564"/>
                <a:gd name="connsiteY33" fmla="*/ 232949 h 4114800"/>
                <a:gd name="connsiteX34" fmla="*/ 2385392 w 6449564"/>
                <a:gd name="connsiteY34" fmla="*/ 288235 h 4114800"/>
                <a:gd name="connsiteX35" fmla="*/ 2512530 w 6449564"/>
                <a:gd name="connsiteY35" fmla="*/ 598937 h 4114800"/>
                <a:gd name="connsiteX36" fmla="*/ 2686672 w 6449564"/>
                <a:gd name="connsiteY36" fmla="*/ 572432 h 4114800"/>
                <a:gd name="connsiteX37" fmla="*/ 2885455 w 6449564"/>
                <a:gd name="connsiteY37" fmla="*/ 598315 h 4114800"/>
                <a:gd name="connsiteX38" fmla="*/ 3044894 w 6449564"/>
                <a:gd name="connsiteY38" fmla="*/ 635277 h 4114800"/>
                <a:gd name="connsiteX39" fmla="*/ 3341930 w 6449564"/>
                <a:gd name="connsiteY39" fmla="*/ 725971 h 4114800"/>
                <a:gd name="connsiteX40" fmla="*/ 3453952 w 6449564"/>
                <a:gd name="connsiteY40" fmla="*/ 765935 h 4114800"/>
                <a:gd name="connsiteX41" fmla="*/ 3652009 w 6449564"/>
                <a:gd name="connsiteY41" fmla="*/ 859114 h 4114800"/>
                <a:gd name="connsiteX42" fmla="*/ 3946663 w 6449564"/>
                <a:gd name="connsiteY42" fmla="*/ 1018555 h 4114800"/>
                <a:gd name="connsiteX43" fmla="*/ 4006298 w 6449564"/>
                <a:gd name="connsiteY43" fmla="*/ 1390650 h 4114800"/>
                <a:gd name="connsiteX44" fmla="*/ 4045226 w 6449564"/>
                <a:gd name="connsiteY44" fmla="*/ 1530626 h 4114800"/>
                <a:gd name="connsiteX45" fmla="*/ 4124740 w 6449564"/>
                <a:gd name="connsiteY45" fmla="*/ 1779105 h 4114800"/>
                <a:gd name="connsiteX46" fmla="*/ 4248771 w 6449564"/>
                <a:gd name="connsiteY46" fmla="*/ 1941650 h 4114800"/>
                <a:gd name="connsiteX47" fmla="*/ 4472609 w 6449564"/>
                <a:gd name="connsiteY47" fmla="*/ 2236305 h 4114800"/>
                <a:gd name="connsiteX48" fmla="*/ 4711148 w 6449564"/>
                <a:gd name="connsiteY48" fmla="*/ 2524539 h 4114800"/>
                <a:gd name="connsiteX49" fmla="*/ 5009322 w 6449564"/>
                <a:gd name="connsiteY49" fmla="*/ 2812774 h 4114800"/>
                <a:gd name="connsiteX50" fmla="*/ 5267740 w 6449564"/>
                <a:gd name="connsiteY50" fmla="*/ 2961861 h 4114800"/>
                <a:gd name="connsiteX51" fmla="*/ 5406887 w 6449564"/>
                <a:gd name="connsiteY51" fmla="*/ 3021496 h 4114800"/>
                <a:gd name="connsiteX52" fmla="*/ 5595731 w 6449564"/>
                <a:gd name="connsiteY52" fmla="*/ 3061252 h 4114800"/>
                <a:gd name="connsiteX53" fmla="*/ 5844209 w 6449564"/>
                <a:gd name="connsiteY53" fmla="*/ 3091070 h 4114800"/>
                <a:gd name="connsiteX54" fmla="*/ 5893905 w 6449564"/>
                <a:gd name="connsiteY54" fmla="*/ 3081131 h 4114800"/>
                <a:gd name="connsiteX55" fmla="*/ 6152322 w 6449564"/>
                <a:gd name="connsiteY55" fmla="*/ 2941983 h 4114800"/>
                <a:gd name="connsiteX56" fmla="*/ 6449564 w 6449564"/>
                <a:gd name="connsiteY56" fmla="*/ 2716178 h 4114800"/>
                <a:gd name="connsiteX57" fmla="*/ 6444905 w 6449564"/>
                <a:gd name="connsiteY57" fmla="*/ 2716592 h 4114800"/>
                <a:gd name="connsiteX0" fmla="*/ 6444905 w 6449564"/>
                <a:gd name="connsiteY0" fmla="*/ 2716592 h 4114800"/>
                <a:gd name="connsiteX1" fmla="*/ 6399247 w 6449564"/>
                <a:gd name="connsiteY1" fmla="*/ 2880795 h 4114800"/>
                <a:gd name="connsiteX2" fmla="*/ 6368602 w 6449564"/>
                <a:gd name="connsiteY2" fmla="*/ 2963828 h 4114800"/>
                <a:gd name="connsiteX3" fmla="*/ 6331226 w 6449564"/>
                <a:gd name="connsiteY3" fmla="*/ 3021496 h 4114800"/>
                <a:gd name="connsiteX4" fmla="*/ 6161847 w 6449564"/>
                <a:gd name="connsiteY4" fmla="*/ 3223489 h 4114800"/>
                <a:gd name="connsiteX5" fmla="*/ 6001681 w 6449564"/>
                <a:gd name="connsiteY5" fmla="*/ 3409122 h 4114800"/>
                <a:gd name="connsiteX6" fmla="*/ 5893905 w 6449564"/>
                <a:gd name="connsiteY6" fmla="*/ 3399183 h 4114800"/>
                <a:gd name="connsiteX7" fmla="*/ 5754757 w 6449564"/>
                <a:gd name="connsiteY7" fmla="*/ 3379305 h 4114800"/>
                <a:gd name="connsiteX8" fmla="*/ 5536096 w 6449564"/>
                <a:gd name="connsiteY8" fmla="*/ 3379305 h 4114800"/>
                <a:gd name="connsiteX9" fmla="*/ 5208105 w 6449564"/>
                <a:gd name="connsiteY9" fmla="*/ 3279913 h 4114800"/>
                <a:gd name="connsiteX10" fmla="*/ 4989444 w 6449564"/>
                <a:gd name="connsiteY10" fmla="*/ 3250096 h 4114800"/>
                <a:gd name="connsiteX11" fmla="*/ 4611343 w 6449564"/>
                <a:gd name="connsiteY11" fmla="*/ 3303726 h 4114800"/>
                <a:gd name="connsiteX12" fmla="*/ 4194313 w 6449564"/>
                <a:gd name="connsiteY12" fmla="*/ 3319670 h 4114800"/>
                <a:gd name="connsiteX13" fmla="*/ 3875433 w 6449564"/>
                <a:gd name="connsiteY13" fmla="*/ 3337581 h 4114800"/>
                <a:gd name="connsiteX14" fmla="*/ 3568148 w 6449564"/>
                <a:gd name="connsiteY14" fmla="*/ 3339548 h 4114800"/>
                <a:gd name="connsiteX15" fmla="*/ 3263969 w 6449564"/>
                <a:gd name="connsiteY15" fmla="*/ 3331576 h 4114800"/>
                <a:gd name="connsiteX16" fmla="*/ 2852531 w 6449564"/>
                <a:gd name="connsiteY16" fmla="*/ 3339548 h 4114800"/>
                <a:gd name="connsiteX17" fmla="*/ 2475258 w 6449564"/>
                <a:gd name="connsiteY17" fmla="*/ 3430967 h 4114800"/>
                <a:gd name="connsiteX18" fmla="*/ 2039489 w 6449564"/>
                <a:gd name="connsiteY18" fmla="*/ 3476728 h 4114800"/>
                <a:gd name="connsiteX19" fmla="*/ 1651450 w 6449564"/>
                <a:gd name="connsiteY19" fmla="*/ 3538331 h 4114800"/>
                <a:gd name="connsiteX20" fmla="*/ 821635 w 6449564"/>
                <a:gd name="connsiteY20" fmla="*/ 3690524 h 4114800"/>
                <a:gd name="connsiteX21" fmla="*/ 596348 w 6449564"/>
                <a:gd name="connsiteY21" fmla="*/ 3806687 h 4114800"/>
                <a:gd name="connsiteX22" fmla="*/ 139148 w 6449564"/>
                <a:gd name="connsiteY22" fmla="*/ 4045226 h 4114800"/>
                <a:gd name="connsiteX23" fmla="*/ 0 w 6449564"/>
                <a:gd name="connsiteY23" fmla="*/ 4114800 h 4114800"/>
                <a:gd name="connsiteX24" fmla="*/ 0 w 6449564"/>
                <a:gd name="connsiteY24" fmla="*/ 0 h 4114800"/>
                <a:gd name="connsiteX25" fmla="*/ 616226 w 6449564"/>
                <a:gd name="connsiteY25" fmla="*/ 9939 h 4114800"/>
                <a:gd name="connsiteX26" fmla="*/ 1123122 w 6449564"/>
                <a:gd name="connsiteY26" fmla="*/ 9939 h 4114800"/>
                <a:gd name="connsiteX27" fmla="*/ 1182757 w 6449564"/>
                <a:gd name="connsiteY27" fmla="*/ 178905 h 4114800"/>
                <a:gd name="connsiteX28" fmla="*/ 1232453 w 6449564"/>
                <a:gd name="connsiteY28" fmla="*/ 228600 h 4114800"/>
                <a:gd name="connsiteX29" fmla="*/ 1470992 w 6449564"/>
                <a:gd name="connsiteY29" fmla="*/ 159026 h 4114800"/>
                <a:gd name="connsiteX30" fmla="*/ 1659835 w 6449564"/>
                <a:gd name="connsiteY30" fmla="*/ 139148 h 4114800"/>
                <a:gd name="connsiteX31" fmla="*/ 1958009 w 6449564"/>
                <a:gd name="connsiteY31" fmla="*/ 168965 h 4114800"/>
                <a:gd name="connsiteX32" fmla="*/ 2094258 w 6449564"/>
                <a:gd name="connsiteY32" fmla="*/ 184910 h 4114800"/>
                <a:gd name="connsiteX33" fmla="*/ 2241068 w 6449564"/>
                <a:gd name="connsiteY33" fmla="*/ 232949 h 4114800"/>
                <a:gd name="connsiteX34" fmla="*/ 2385392 w 6449564"/>
                <a:gd name="connsiteY34" fmla="*/ 288235 h 4114800"/>
                <a:gd name="connsiteX35" fmla="*/ 2512530 w 6449564"/>
                <a:gd name="connsiteY35" fmla="*/ 598937 h 4114800"/>
                <a:gd name="connsiteX36" fmla="*/ 2686672 w 6449564"/>
                <a:gd name="connsiteY36" fmla="*/ 572432 h 4114800"/>
                <a:gd name="connsiteX37" fmla="*/ 2885455 w 6449564"/>
                <a:gd name="connsiteY37" fmla="*/ 598315 h 4114800"/>
                <a:gd name="connsiteX38" fmla="*/ 3044894 w 6449564"/>
                <a:gd name="connsiteY38" fmla="*/ 635277 h 4114800"/>
                <a:gd name="connsiteX39" fmla="*/ 3341930 w 6449564"/>
                <a:gd name="connsiteY39" fmla="*/ 725971 h 4114800"/>
                <a:gd name="connsiteX40" fmla="*/ 3453952 w 6449564"/>
                <a:gd name="connsiteY40" fmla="*/ 765935 h 4114800"/>
                <a:gd name="connsiteX41" fmla="*/ 3652009 w 6449564"/>
                <a:gd name="connsiteY41" fmla="*/ 859114 h 4114800"/>
                <a:gd name="connsiteX42" fmla="*/ 3946663 w 6449564"/>
                <a:gd name="connsiteY42" fmla="*/ 1018555 h 4114800"/>
                <a:gd name="connsiteX43" fmla="*/ 4006298 w 6449564"/>
                <a:gd name="connsiteY43" fmla="*/ 1390650 h 4114800"/>
                <a:gd name="connsiteX44" fmla="*/ 4045226 w 6449564"/>
                <a:gd name="connsiteY44" fmla="*/ 1530626 h 4114800"/>
                <a:gd name="connsiteX45" fmla="*/ 4124740 w 6449564"/>
                <a:gd name="connsiteY45" fmla="*/ 1779105 h 4114800"/>
                <a:gd name="connsiteX46" fmla="*/ 4248771 w 6449564"/>
                <a:gd name="connsiteY46" fmla="*/ 1941650 h 4114800"/>
                <a:gd name="connsiteX47" fmla="*/ 4472609 w 6449564"/>
                <a:gd name="connsiteY47" fmla="*/ 2236305 h 4114800"/>
                <a:gd name="connsiteX48" fmla="*/ 4711148 w 6449564"/>
                <a:gd name="connsiteY48" fmla="*/ 2524539 h 4114800"/>
                <a:gd name="connsiteX49" fmla="*/ 5009322 w 6449564"/>
                <a:gd name="connsiteY49" fmla="*/ 2812774 h 4114800"/>
                <a:gd name="connsiteX50" fmla="*/ 5267740 w 6449564"/>
                <a:gd name="connsiteY50" fmla="*/ 2961861 h 4114800"/>
                <a:gd name="connsiteX51" fmla="*/ 5406887 w 6449564"/>
                <a:gd name="connsiteY51" fmla="*/ 3021496 h 4114800"/>
                <a:gd name="connsiteX52" fmla="*/ 5595731 w 6449564"/>
                <a:gd name="connsiteY52" fmla="*/ 3061252 h 4114800"/>
                <a:gd name="connsiteX53" fmla="*/ 5844209 w 6449564"/>
                <a:gd name="connsiteY53" fmla="*/ 3091070 h 4114800"/>
                <a:gd name="connsiteX54" fmla="*/ 5893905 w 6449564"/>
                <a:gd name="connsiteY54" fmla="*/ 3081131 h 4114800"/>
                <a:gd name="connsiteX55" fmla="*/ 6152322 w 6449564"/>
                <a:gd name="connsiteY55" fmla="*/ 2941983 h 4114800"/>
                <a:gd name="connsiteX56" fmla="*/ 6449564 w 6449564"/>
                <a:gd name="connsiteY56" fmla="*/ 2716178 h 4114800"/>
                <a:gd name="connsiteX57" fmla="*/ 6444905 w 6449564"/>
                <a:gd name="connsiteY57" fmla="*/ 2716592 h 4114800"/>
                <a:gd name="connsiteX0" fmla="*/ 6444905 w 6449564"/>
                <a:gd name="connsiteY0" fmla="*/ 2716592 h 4114800"/>
                <a:gd name="connsiteX1" fmla="*/ 6399247 w 6449564"/>
                <a:gd name="connsiteY1" fmla="*/ 2880795 h 4114800"/>
                <a:gd name="connsiteX2" fmla="*/ 6368602 w 6449564"/>
                <a:gd name="connsiteY2" fmla="*/ 2963828 h 4114800"/>
                <a:gd name="connsiteX3" fmla="*/ 6331226 w 6449564"/>
                <a:gd name="connsiteY3" fmla="*/ 3021496 h 4114800"/>
                <a:gd name="connsiteX4" fmla="*/ 6161847 w 6449564"/>
                <a:gd name="connsiteY4" fmla="*/ 3223489 h 4114800"/>
                <a:gd name="connsiteX5" fmla="*/ 6001681 w 6449564"/>
                <a:gd name="connsiteY5" fmla="*/ 3409122 h 4114800"/>
                <a:gd name="connsiteX6" fmla="*/ 5893905 w 6449564"/>
                <a:gd name="connsiteY6" fmla="*/ 3399183 h 4114800"/>
                <a:gd name="connsiteX7" fmla="*/ 5754757 w 6449564"/>
                <a:gd name="connsiteY7" fmla="*/ 3379305 h 4114800"/>
                <a:gd name="connsiteX8" fmla="*/ 5536096 w 6449564"/>
                <a:gd name="connsiteY8" fmla="*/ 3379305 h 4114800"/>
                <a:gd name="connsiteX9" fmla="*/ 5208105 w 6449564"/>
                <a:gd name="connsiteY9" fmla="*/ 3279913 h 4114800"/>
                <a:gd name="connsiteX10" fmla="*/ 4998969 w 6449564"/>
                <a:gd name="connsiteY10" fmla="*/ 3266765 h 4114800"/>
                <a:gd name="connsiteX11" fmla="*/ 4611343 w 6449564"/>
                <a:gd name="connsiteY11" fmla="*/ 3303726 h 4114800"/>
                <a:gd name="connsiteX12" fmla="*/ 4194313 w 6449564"/>
                <a:gd name="connsiteY12" fmla="*/ 3319670 h 4114800"/>
                <a:gd name="connsiteX13" fmla="*/ 3875433 w 6449564"/>
                <a:gd name="connsiteY13" fmla="*/ 3337581 h 4114800"/>
                <a:gd name="connsiteX14" fmla="*/ 3568148 w 6449564"/>
                <a:gd name="connsiteY14" fmla="*/ 3339548 h 4114800"/>
                <a:gd name="connsiteX15" fmla="*/ 3263969 w 6449564"/>
                <a:gd name="connsiteY15" fmla="*/ 3331576 h 4114800"/>
                <a:gd name="connsiteX16" fmla="*/ 2852531 w 6449564"/>
                <a:gd name="connsiteY16" fmla="*/ 3339548 h 4114800"/>
                <a:gd name="connsiteX17" fmla="*/ 2475258 w 6449564"/>
                <a:gd name="connsiteY17" fmla="*/ 3430967 h 4114800"/>
                <a:gd name="connsiteX18" fmla="*/ 2039489 w 6449564"/>
                <a:gd name="connsiteY18" fmla="*/ 3476728 h 4114800"/>
                <a:gd name="connsiteX19" fmla="*/ 1651450 w 6449564"/>
                <a:gd name="connsiteY19" fmla="*/ 3538331 h 4114800"/>
                <a:gd name="connsiteX20" fmla="*/ 821635 w 6449564"/>
                <a:gd name="connsiteY20" fmla="*/ 3690524 h 4114800"/>
                <a:gd name="connsiteX21" fmla="*/ 596348 w 6449564"/>
                <a:gd name="connsiteY21" fmla="*/ 3806687 h 4114800"/>
                <a:gd name="connsiteX22" fmla="*/ 139148 w 6449564"/>
                <a:gd name="connsiteY22" fmla="*/ 4045226 h 4114800"/>
                <a:gd name="connsiteX23" fmla="*/ 0 w 6449564"/>
                <a:gd name="connsiteY23" fmla="*/ 4114800 h 4114800"/>
                <a:gd name="connsiteX24" fmla="*/ 0 w 6449564"/>
                <a:gd name="connsiteY24" fmla="*/ 0 h 4114800"/>
                <a:gd name="connsiteX25" fmla="*/ 616226 w 6449564"/>
                <a:gd name="connsiteY25" fmla="*/ 9939 h 4114800"/>
                <a:gd name="connsiteX26" fmla="*/ 1123122 w 6449564"/>
                <a:gd name="connsiteY26" fmla="*/ 9939 h 4114800"/>
                <a:gd name="connsiteX27" fmla="*/ 1182757 w 6449564"/>
                <a:gd name="connsiteY27" fmla="*/ 178905 h 4114800"/>
                <a:gd name="connsiteX28" fmla="*/ 1232453 w 6449564"/>
                <a:gd name="connsiteY28" fmla="*/ 228600 h 4114800"/>
                <a:gd name="connsiteX29" fmla="*/ 1470992 w 6449564"/>
                <a:gd name="connsiteY29" fmla="*/ 159026 h 4114800"/>
                <a:gd name="connsiteX30" fmla="*/ 1659835 w 6449564"/>
                <a:gd name="connsiteY30" fmla="*/ 139148 h 4114800"/>
                <a:gd name="connsiteX31" fmla="*/ 1958009 w 6449564"/>
                <a:gd name="connsiteY31" fmla="*/ 168965 h 4114800"/>
                <a:gd name="connsiteX32" fmla="*/ 2094258 w 6449564"/>
                <a:gd name="connsiteY32" fmla="*/ 184910 h 4114800"/>
                <a:gd name="connsiteX33" fmla="*/ 2241068 w 6449564"/>
                <a:gd name="connsiteY33" fmla="*/ 232949 h 4114800"/>
                <a:gd name="connsiteX34" fmla="*/ 2385392 w 6449564"/>
                <a:gd name="connsiteY34" fmla="*/ 288235 h 4114800"/>
                <a:gd name="connsiteX35" fmla="*/ 2512530 w 6449564"/>
                <a:gd name="connsiteY35" fmla="*/ 598937 h 4114800"/>
                <a:gd name="connsiteX36" fmla="*/ 2686672 w 6449564"/>
                <a:gd name="connsiteY36" fmla="*/ 572432 h 4114800"/>
                <a:gd name="connsiteX37" fmla="*/ 2885455 w 6449564"/>
                <a:gd name="connsiteY37" fmla="*/ 598315 h 4114800"/>
                <a:gd name="connsiteX38" fmla="*/ 3044894 w 6449564"/>
                <a:gd name="connsiteY38" fmla="*/ 635277 h 4114800"/>
                <a:gd name="connsiteX39" fmla="*/ 3341930 w 6449564"/>
                <a:gd name="connsiteY39" fmla="*/ 725971 h 4114800"/>
                <a:gd name="connsiteX40" fmla="*/ 3453952 w 6449564"/>
                <a:gd name="connsiteY40" fmla="*/ 765935 h 4114800"/>
                <a:gd name="connsiteX41" fmla="*/ 3652009 w 6449564"/>
                <a:gd name="connsiteY41" fmla="*/ 859114 h 4114800"/>
                <a:gd name="connsiteX42" fmla="*/ 3946663 w 6449564"/>
                <a:gd name="connsiteY42" fmla="*/ 1018555 h 4114800"/>
                <a:gd name="connsiteX43" fmla="*/ 4006298 w 6449564"/>
                <a:gd name="connsiteY43" fmla="*/ 1390650 h 4114800"/>
                <a:gd name="connsiteX44" fmla="*/ 4045226 w 6449564"/>
                <a:gd name="connsiteY44" fmla="*/ 1530626 h 4114800"/>
                <a:gd name="connsiteX45" fmla="*/ 4124740 w 6449564"/>
                <a:gd name="connsiteY45" fmla="*/ 1779105 h 4114800"/>
                <a:gd name="connsiteX46" fmla="*/ 4248771 w 6449564"/>
                <a:gd name="connsiteY46" fmla="*/ 1941650 h 4114800"/>
                <a:gd name="connsiteX47" fmla="*/ 4472609 w 6449564"/>
                <a:gd name="connsiteY47" fmla="*/ 2236305 h 4114800"/>
                <a:gd name="connsiteX48" fmla="*/ 4711148 w 6449564"/>
                <a:gd name="connsiteY48" fmla="*/ 2524539 h 4114800"/>
                <a:gd name="connsiteX49" fmla="*/ 5009322 w 6449564"/>
                <a:gd name="connsiteY49" fmla="*/ 2812774 h 4114800"/>
                <a:gd name="connsiteX50" fmla="*/ 5267740 w 6449564"/>
                <a:gd name="connsiteY50" fmla="*/ 2961861 h 4114800"/>
                <a:gd name="connsiteX51" fmla="*/ 5406887 w 6449564"/>
                <a:gd name="connsiteY51" fmla="*/ 3021496 h 4114800"/>
                <a:gd name="connsiteX52" fmla="*/ 5595731 w 6449564"/>
                <a:gd name="connsiteY52" fmla="*/ 3061252 h 4114800"/>
                <a:gd name="connsiteX53" fmla="*/ 5844209 w 6449564"/>
                <a:gd name="connsiteY53" fmla="*/ 3091070 h 4114800"/>
                <a:gd name="connsiteX54" fmla="*/ 5893905 w 6449564"/>
                <a:gd name="connsiteY54" fmla="*/ 3081131 h 4114800"/>
                <a:gd name="connsiteX55" fmla="*/ 6152322 w 6449564"/>
                <a:gd name="connsiteY55" fmla="*/ 2941983 h 4114800"/>
                <a:gd name="connsiteX56" fmla="*/ 6449564 w 6449564"/>
                <a:gd name="connsiteY56" fmla="*/ 2716178 h 4114800"/>
                <a:gd name="connsiteX57" fmla="*/ 6444905 w 6449564"/>
                <a:gd name="connsiteY57" fmla="*/ 2716592 h 4114800"/>
                <a:gd name="connsiteX0" fmla="*/ 6444905 w 6449564"/>
                <a:gd name="connsiteY0" fmla="*/ 2716592 h 4114800"/>
                <a:gd name="connsiteX1" fmla="*/ 6399247 w 6449564"/>
                <a:gd name="connsiteY1" fmla="*/ 2880795 h 4114800"/>
                <a:gd name="connsiteX2" fmla="*/ 6368602 w 6449564"/>
                <a:gd name="connsiteY2" fmla="*/ 2963828 h 4114800"/>
                <a:gd name="connsiteX3" fmla="*/ 6331226 w 6449564"/>
                <a:gd name="connsiteY3" fmla="*/ 3021496 h 4114800"/>
                <a:gd name="connsiteX4" fmla="*/ 6161847 w 6449564"/>
                <a:gd name="connsiteY4" fmla="*/ 3223489 h 4114800"/>
                <a:gd name="connsiteX5" fmla="*/ 6001681 w 6449564"/>
                <a:gd name="connsiteY5" fmla="*/ 3409122 h 4114800"/>
                <a:gd name="connsiteX6" fmla="*/ 5893905 w 6449564"/>
                <a:gd name="connsiteY6" fmla="*/ 3399183 h 4114800"/>
                <a:gd name="connsiteX7" fmla="*/ 5754757 w 6449564"/>
                <a:gd name="connsiteY7" fmla="*/ 3379305 h 4114800"/>
                <a:gd name="connsiteX8" fmla="*/ 5557527 w 6449564"/>
                <a:gd name="connsiteY8" fmla="*/ 3350730 h 4114800"/>
                <a:gd name="connsiteX9" fmla="*/ 5208105 w 6449564"/>
                <a:gd name="connsiteY9" fmla="*/ 3279913 h 4114800"/>
                <a:gd name="connsiteX10" fmla="*/ 4998969 w 6449564"/>
                <a:gd name="connsiteY10" fmla="*/ 3266765 h 4114800"/>
                <a:gd name="connsiteX11" fmla="*/ 4611343 w 6449564"/>
                <a:gd name="connsiteY11" fmla="*/ 3303726 h 4114800"/>
                <a:gd name="connsiteX12" fmla="*/ 4194313 w 6449564"/>
                <a:gd name="connsiteY12" fmla="*/ 3319670 h 4114800"/>
                <a:gd name="connsiteX13" fmla="*/ 3875433 w 6449564"/>
                <a:gd name="connsiteY13" fmla="*/ 3337581 h 4114800"/>
                <a:gd name="connsiteX14" fmla="*/ 3568148 w 6449564"/>
                <a:gd name="connsiteY14" fmla="*/ 3339548 h 4114800"/>
                <a:gd name="connsiteX15" fmla="*/ 3263969 w 6449564"/>
                <a:gd name="connsiteY15" fmla="*/ 3331576 h 4114800"/>
                <a:gd name="connsiteX16" fmla="*/ 2852531 w 6449564"/>
                <a:gd name="connsiteY16" fmla="*/ 3339548 h 4114800"/>
                <a:gd name="connsiteX17" fmla="*/ 2475258 w 6449564"/>
                <a:gd name="connsiteY17" fmla="*/ 3430967 h 4114800"/>
                <a:gd name="connsiteX18" fmla="*/ 2039489 w 6449564"/>
                <a:gd name="connsiteY18" fmla="*/ 3476728 h 4114800"/>
                <a:gd name="connsiteX19" fmla="*/ 1651450 w 6449564"/>
                <a:gd name="connsiteY19" fmla="*/ 3538331 h 4114800"/>
                <a:gd name="connsiteX20" fmla="*/ 821635 w 6449564"/>
                <a:gd name="connsiteY20" fmla="*/ 3690524 h 4114800"/>
                <a:gd name="connsiteX21" fmla="*/ 596348 w 6449564"/>
                <a:gd name="connsiteY21" fmla="*/ 3806687 h 4114800"/>
                <a:gd name="connsiteX22" fmla="*/ 139148 w 6449564"/>
                <a:gd name="connsiteY22" fmla="*/ 4045226 h 4114800"/>
                <a:gd name="connsiteX23" fmla="*/ 0 w 6449564"/>
                <a:gd name="connsiteY23" fmla="*/ 4114800 h 4114800"/>
                <a:gd name="connsiteX24" fmla="*/ 0 w 6449564"/>
                <a:gd name="connsiteY24" fmla="*/ 0 h 4114800"/>
                <a:gd name="connsiteX25" fmla="*/ 616226 w 6449564"/>
                <a:gd name="connsiteY25" fmla="*/ 9939 h 4114800"/>
                <a:gd name="connsiteX26" fmla="*/ 1123122 w 6449564"/>
                <a:gd name="connsiteY26" fmla="*/ 9939 h 4114800"/>
                <a:gd name="connsiteX27" fmla="*/ 1182757 w 6449564"/>
                <a:gd name="connsiteY27" fmla="*/ 178905 h 4114800"/>
                <a:gd name="connsiteX28" fmla="*/ 1232453 w 6449564"/>
                <a:gd name="connsiteY28" fmla="*/ 228600 h 4114800"/>
                <a:gd name="connsiteX29" fmla="*/ 1470992 w 6449564"/>
                <a:gd name="connsiteY29" fmla="*/ 159026 h 4114800"/>
                <a:gd name="connsiteX30" fmla="*/ 1659835 w 6449564"/>
                <a:gd name="connsiteY30" fmla="*/ 139148 h 4114800"/>
                <a:gd name="connsiteX31" fmla="*/ 1958009 w 6449564"/>
                <a:gd name="connsiteY31" fmla="*/ 168965 h 4114800"/>
                <a:gd name="connsiteX32" fmla="*/ 2094258 w 6449564"/>
                <a:gd name="connsiteY32" fmla="*/ 184910 h 4114800"/>
                <a:gd name="connsiteX33" fmla="*/ 2241068 w 6449564"/>
                <a:gd name="connsiteY33" fmla="*/ 232949 h 4114800"/>
                <a:gd name="connsiteX34" fmla="*/ 2385392 w 6449564"/>
                <a:gd name="connsiteY34" fmla="*/ 288235 h 4114800"/>
                <a:gd name="connsiteX35" fmla="*/ 2512530 w 6449564"/>
                <a:gd name="connsiteY35" fmla="*/ 598937 h 4114800"/>
                <a:gd name="connsiteX36" fmla="*/ 2686672 w 6449564"/>
                <a:gd name="connsiteY36" fmla="*/ 572432 h 4114800"/>
                <a:gd name="connsiteX37" fmla="*/ 2885455 w 6449564"/>
                <a:gd name="connsiteY37" fmla="*/ 598315 h 4114800"/>
                <a:gd name="connsiteX38" fmla="*/ 3044894 w 6449564"/>
                <a:gd name="connsiteY38" fmla="*/ 635277 h 4114800"/>
                <a:gd name="connsiteX39" fmla="*/ 3341930 w 6449564"/>
                <a:gd name="connsiteY39" fmla="*/ 725971 h 4114800"/>
                <a:gd name="connsiteX40" fmla="*/ 3453952 w 6449564"/>
                <a:gd name="connsiteY40" fmla="*/ 765935 h 4114800"/>
                <a:gd name="connsiteX41" fmla="*/ 3652009 w 6449564"/>
                <a:gd name="connsiteY41" fmla="*/ 859114 h 4114800"/>
                <a:gd name="connsiteX42" fmla="*/ 3946663 w 6449564"/>
                <a:gd name="connsiteY42" fmla="*/ 1018555 h 4114800"/>
                <a:gd name="connsiteX43" fmla="*/ 4006298 w 6449564"/>
                <a:gd name="connsiteY43" fmla="*/ 1390650 h 4114800"/>
                <a:gd name="connsiteX44" fmla="*/ 4045226 w 6449564"/>
                <a:gd name="connsiteY44" fmla="*/ 1530626 h 4114800"/>
                <a:gd name="connsiteX45" fmla="*/ 4124740 w 6449564"/>
                <a:gd name="connsiteY45" fmla="*/ 1779105 h 4114800"/>
                <a:gd name="connsiteX46" fmla="*/ 4248771 w 6449564"/>
                <a:gd name="connsiteY46" fmla="*/ 1941650 h 4114800"/>
                <a:gd name="connsiteX47" fmla="*/ 4472609 w 6449564"/>
                <a:gd name="connsiteY47" fmla="*/ 2236305 h 4114800"/>
                <a:gd name="connsiteX48" fmla="*/ 4711148 w 6449564"/>
                <a:gd name="connsiteY48" fmla="*/ 2524539 h 4114800"/>
                <a:gd name="connsiteX49" fmla="*/ 5009322 w 6449564"/>
                <a:gd name="connsiteY49" fmla="*/ 2812774 h 4114800"/>
                <a:gd name="connsiteX50" fmla="*/ 5267740 w 6449564"/>
                <a:gd name="connsiteY50" fmla="*/ 2961861 h 4114800"/>
                <a:gd name="connsiteX51" fmla="*/ 5406887 w 6449564"/>
                <a:gd name="connsiteY51" fmla="*/ 3021496 h 4114800"/>
                <a:gd name="connsiteX52" fmla="*/ 5595731 w 6449564"/>
                <a:gd name="connsiteY52" fmla="*/ 3061252 h 4114800"/>
                <a:gd name="connsiteX53" fmla="*/ 5844209 w 6449564"/>
                <a:gd name="connsiteY53" fmla="*/ 3091070 h 4114800"/>
                <a:gd name="connsiteX54" fmla="*/ 5893905 w 6449564"/>
                <a:gd name="connsiteY54" fmla="*/ 3081131 h 4114800"/>
                <a:gd name="connsiteX55" fmla="*/ 6152322 w 6449564"/>
                <a:gd name="connsiteY55" fmla="*/ 2941983 h 4114800"/>
                <a:gd name="connsiteX56" fmla="*/ 6449564 w 6449564"/>
                <a:gd name="connsiteY56" fmla="*/ 2716178 h 4114800"/>
                <a:gd name="connsiteX57" fmla="*/ 6444905 w 6449564"/>
                <a:gd name="connsiteY57" fmla="*/ 2716592 h 4114800"/>
                <a:gd name="connsiteX0" fmla="*/ 6444905 w 6449564"/>
                <a:gd name="connsiteY0" fmla="*/ 2716592 h 4114800"/>
                <a:gd name="connsiteX1" fmla="*/ 6399247 w 6449564"/>
                <a:gd name="connsiteY1" fmla="*/ 2880795 h 4114800"/>
                <a:gd name="connsiteX2" fmla="*/ 6368602 w 6449564"/>
                <a:gd name="connsiteY2" fmla="*/ 2963828 h 4114800"/>
                <a:gd name="connsiteX3" fmla="*/ 6331226 w 6449564"/>
                <a:gd name="connsiteY3" fmla="*/ 3021496 h 4114800"/>
                <a:gd name="connsiteX4" fmla="*/ 6161847 w 6449564"/>
                <a:gd name="connsiteY4" fmla="*/ 3223489 h 4114800"/>
                <a:gd name="connsiteX5" fmla="*/ 6001681 w 6449564"/>
                <a:gd name="connsiteY5" fmla="*/ 3409122 h 4114800"/>
                <a:gd name="connsiteX6" fmla="*/ 5893905 w 6449564"/>
                <a:gd name="connsiteY6" fmla="*/ 3399183 h 4114800"/>
                <a:gd name="connsiteX7" fmla="*/ 5754757 w 6449564"/>
                <a:gd name="connsiteY7" fmla="*/ 3379305 h 4114800"/>
                <a:gd name="connsiteX8" fmla="*/ 5595627 w 6449564"/>
                <a:gd name="connsiteY8" fmla="*/ 3360255 h 4114800"/>
                <a:gd name="connsiteX9" fmla="*/ 5208105 w 6449564"/>
                <a:gd name="connsiteY9" fmla="*/ 3279913 h 4114800"/>
                <a:gd name="connsiteX10" fmla="*/ 4998969 w 6449564"/>
                <a:gd name="connsiteY10" fmla="*/ 3266765 h 4114800"/>
                <a:gd name="connsiteX11" fmla="*/ 4611343 w 6449564"/>
                <a:gd name="connsiteY11" fmla="*/ 3303726 h 4114800"/>
                <a:gd name="connsiteX12" fmla="*/ 4194313 w 6449564"/>
                <a:gd name="connsiteY12" fmla="*/ 3319670 h 4114800"/>
                <a:gd name="connsiteX13" fmla="*/ 3875433 w 6449564"/>
                <a:gd name="connsiteY13" fmla="*/ 3337581 h 4114800"/>
                <a:gd name="connsiteX14" fmla="*/ 3568148 w 6449564"/>
                <a:gd name="connsiteY14" fmla="*/ 3339548 h 4114800"/>
                <a:gd name="connsiteX15" fmla="*/ 3263969 w 6449564"/>
                <a:gd name="connsiteY15" fmla="*/ 3331576 h 4114800"/>
                <a:gd name="connsiteX16" fmla="*/ 2852531 w 6449564"/>
                <a:gd name="connsiteY16" fmla="*/ 3339548 h 4114800"/>
                <a:gd name="connsiteX17" fmla="*/ 2475258 w 6449564"/>
                <a:gd name="connsiteY17" fmla="*/ 3430967 h 4114800"/>
                <a:gd name="connsiteX18" fmla="*/ 2039489 w 6449564"/>
                <a:gd name="connsiteY18" fmla="*/ 3476728 h 4114800"/>
                <a:gd name="connsiteX19" fmla="*/ 1651450 w 6449564"/>
                <a:gd name="connsiteY19" fmla="*/ 3538331 h 4114800"/>
                <a:gd name="connsiteX20" fmla="*/ 821635 w 6449564"/>
                <a:gd name="connsiteY20" fmla="*/ 3690524 h 4114800"/>
                <a:gd name="connsiteX21" fmla="*/ 596348 w 6449564"/>
                <a:gd name="connsiteY21" fmla="*/ 3806687 h 4114800"/>
                <a:gd name="connsiteX22" fmla="*/ 139148 w 6449564"/>
                <a:gd name="connsiteY22" fmla="*/ 4045226 h 4114800"/>
                <a:gd name="connsiteX23" fmla="*/ 0 w 6449564"/>
                <a:gd name="connsiteY23" fmla="*/ 4114800 h 4114800"/>
                <a:gd name="connsiteX24" fmla="*/ 0 w 6449564"/>
                <a:gd name="connsiteY24" fmla="*/ 0 h 4114800"/>
                <a:gd name="connsiteX25" fmla="*/ 616226 w 6449564"/>
                <a:gd name="connsiteY25" fmla="*/ 9939 h 4114800"/>
                <a:gd name="connsiteX26" fmla="*/ 1123122 w 6449564"/>
                <a:gd name="connsiteY26" fmla="*/ 9939 h 4114800"/>
                <a:gd name="connsiteX27" fmla="*/ 1182757 w 6449564"/>
                <a:gd name="connsiteY27" fmla="*/ 178905 h 4114800"/>
                <a:gd name="connsiteX28" fmla="*/ 1232453 w 6449564"/>
                <a:gd name="connsiteY28" fmla="*/ 228600 h 4114800"/>
                <a:gd name="connsiteX29" fmla="*/ 1470992 w 6449564"/>
                <a:gd name="connsiteY29" fmla="*/ 159026 h 4114800"/>
                <a:gd name="connsiteX30" fmla="*/ 1659835 w 6449564"/>
                <a:gd name="connsiteY30" fmla="*/ 139148 h 4114800"/>
                <a:gd name="connsiteX31" fmla="*/ 1958009 w 6449564"/>
                <a:gd name="connsiteY31" fmla="*/ 168965 h 4114800"/>
                <a:gd name="connsiteX32" fmla="*/ 2094258 w 6449564"/>
                <a:gd name="connsiteY32" fmla="*/ 184910 h 4114800"/>
                <a:gd name="connsiteX33" fmla="*/ 2241068 w 6449564"/>
                <a:gd name="connsiteY33" fmla="*/ 232949 h 4114800"/>
                <a:gd name="connsiteX34" fmla="*/ 2385392 w 6449564"/>
                <a:gd name="connsiteY34" fmla="*/ 288235 h 4114800"/>
                <a:gd name="connsiteX35" fmla="*/ 2512530 w 6449564"/>
                <a:gd name="connsiteY35" fmla="*/ 598937 h 4114800"/>
                <a:gd name="connsiteX36" fmla="*/ 2686672 w 6449564"/>
                <a:gd name="connsiteY36" fmla="*/ 572432 h 4114800"/>
                <a:gd name="connsiteX37" fmla="*/ 2885455 w 6449564"/>
                <a:gd name="connsiteY37" fmla="*/ 598315 h 4114800"/>
                <a:gd name="connsiteX38" fmla="*/ 3044894 w 6449564"/>
                <a:gd name="connsiteY38" fmla="*/ 635277 h 4114800"/>
                <a:gd name="connsiteX39" fmla="*/ 3341930 w 6449564"/>
                <a:gd name="connsiteY39" fmla="*/ 725971 h 4114800"/>
                <a:gd name="connsiteX40" fmla="*/ 3453952 w 6449564"/>
                <a:gd name="connsiteY40" fmla="*/ 765935 h 4114800"/>
                <a:gd name="connsiteX41" fmla="*/ 3652009 w 6449564"/>
                <a:gd name="connsiteY41" fmla="*/ 859114 h 4114800"/>
                <a:gd name="connsiteX42" fmla="*/ 3946663 w 6449564"/>
                <a:gd name="connsiteY42" fmla="*/ 1018555 h 4114800"/>
                <a:gd name="connsiteX43" fmla="*/ 4006298 w 6449564"/>
                <a:gd name="connsiteY43" fmla="*/ 1390650 h 4114800"/>
                <a:gd name="connsiteX44" fmla="*/ 4045226 w 6449564"/>
                <a:gd name="connsiteY44" fmla="*/ 1530626 h 4114800"/>
                <a:gd name="connsiteX45" fmla="*/ 4124740 w 6449564"/>
                <a:gd name="connsiteY45" fmla="*/ 1779105 h 4114800"/>
                <a:gd name="connsiteX46" fmla="*/ 4248771 w 6449564"/>
                <a:gd name="connsiteY46" fmla="*/ 1941650 h 4114800"/>
                <a:gd name="connsiteX47" fmla="*/ 4472609 w 6449564"/>
                <a:gd name="connsiteY47" fmla="*/ 2236305 h 4114800"/>
                <a:gd name="connsiteX48" fmla="*/ 4711148 w 6449564"/>
                <a:gd name="connsiteY48" fmla="*/ 2524539 h 4114800"/>
                <a:gd name="connsiteX49" fmla="*/ 5009322 w 6449564"/>
                <a:gd name="connsiteY49" fmla="*/ 2812774 h 4114800"/>
                <a:gd name="connsiteX50" fmla="*/ 5267740 w 6449564"/>
                <a:gd name="connsiteY50" fmla="*/ 2961861 h 4114800"/>
                <a:gd name="connsiteX51" fmla="*/ 5406887 w 6449564"/>
                <a:gd name="connsiteY51" fmla="*/ 3021496 h 4114800"/>
                <a:gd name="connsiteX52" fmla="*/ 5595731 w 6449564"/>
                <a:gd name="connsiteY52" fmla="*/ 3061252 h 4114800"/>
                <a:gd name="connsiteX53" fmla="*/ 5844209 w 6449564"/>
                <a:gd name="connsiteY53" fmla="*/ 3091070 h 4114800"/>
                <a:gd name="connsiteX54" fmla="*/ 5893905 w 6449564"/>
                <a:gd name="connsiteY54" fmla="*/ 3081131 h 4114800"/>
                <a:gd name="connsiteX55" fmla="*/ 6152322 w 6449564"/>
                <a:gd name="connsiteY55" fmla="*/ 2941983 h 4114800"/>
                <a:gd name="connsiteX56" fmla="*/ 6449564 w 6449564"/>
                <a:gd name="connsiteY56" fmla="*/ 2716178 h 4114800"/>
                <a:gd name="connsiteX57" fmla="*/ 6444905 w 6449564"/>
                <a:gd name="connsiteY57" fmla="*/ 2716592 h 4114800"/>
                <a:gd name="connsiteX0" fmla="*/ 6444905 w 6449564"/>
                <a:gd name="connsiteY0" fmla="*/ 2716592 h 4114800"/>
                <a:gd name="connsiteX1" fmla="*/ 6399247 w 6449564"/>
                <a:gd name="connsiteY1" fmla="*/ 2880795 h 4114800"/>
                <a:gd name="connsiteX2" fmla="*/ 6368602 w 6449564"/>
                <a:gd name="connsiteY2" fmla="*/ 2963828 h 4114800"/>
                <a:gd name="connsiteX3" fmla="*/ 6331226 w 6449564"/>
                <a:gd name="connsiteY3" fmla="*/ 3021496 h 4114800"/>
                <a:gd name="connsiteX4" fmla="*/ 6161847 w 6449564"/>
                <a:gd name="connsiteY4" fmla="*/ 3223489 h 4114800"/>
                <a:gd name="connsiteX5" fmla="*/ 6001681 w 6449564"/>
                <a:gd name="connsiteY5" fmla="*/ 3409122 h 4114800"/>
                <a:gd name="connsiteX6" fmla="*/ 5893905 w 6449564"/>
                <a:gd name="connsiteY6" fmla="*/ 3399183 h 4114800"/>
                <a:gd name="connsiteX7" fmla="*/ 5754757 w 6449564"/>
                <a:gd name="connsiteY7" fmla="*/ 3379305 h 4114800"/>
                <a:gd name="connsiteX8" fmla="*/ 5595627 w 6449564"/>
                <a:gd name="connsiteY8" fmla="*/ 3360255 h 4114800"/>
                <a:gd name="connsiteX9" fmla="*/ 5208105 w 6449564"/>
                <a:gd name="connsiteY9" fmla="*/ 3279913 h 4114800"/>
                <a:gd name="connsiteX10" fmla="*/ 4998969 w 6449564"/>
                <a:gd name="connsiteY10" fmla="*/ 3266765 h 4114800"/>
                <a:gd name="connsiteX11" fmla="*/ 4611343 w 6449564"/>
                <a:gd name="connsiteY11" fmla="*/ 3303726 h 4114800"/>
                <a:gd name="connsiteX12" fmla="*/ 4194313 w 6449564"/>
                <a:gd name="connsiteY12" fmla="*/ 3319670 h 4114800"/>
                <a:gd name="connsiteX13" fmla="*/ 3875433 w 6449564"/>
                <a:gd name="connsiteY13" fmla="*/ 3337581 h 4114800"/>
                <a:gd name="connsiteX14" fmla="*/ 3568148 w 6449564"/>
                <a:gd name="connsiteY14" fmla="*/ 3339548 h 4114800"/>
                <a:gd name="connsiteX15" fmla="*/ 3263969 w 6449564"/>
                <a:gd name="connsiteY15" fmla="*/ 3331576 h 4114800"/>
                <a:gd name="connsiteX16" fmla="*/ 2852531 w 6449564"/>
                <a:gd name="connsiteY16" fmla="*/ 3339548 h 4114800"/>
                <a:gd name="connsiteX17" fmla="*/ 2475258 w 6449564"/>
                <a:gd name="connsiteY17" fmla="*/ 3430967 h 4114800"/>
                <a:gd name="connsiteX18" fmla="*/ 2039489 w 6449564"/>
                <a:gd name="connsiteY18" fmla="*/ 3476728 h 4114800"/>
                <a:gd name="connsiteX19" fmla="*/ 1651450 w 6449564"/>
                <a:gd name="connsiteY19" fmla="*/ 3538331 h 4114800"/>
                <a:gd name="connsiteX20" fmla="*/ 821635 w 6449564"/>
                <a:gd name="connsiteY20" fmla="*/ 3690524 h 4114800"/>
                <a:gd name="connsiteX21" fmla="*/ 596348 w 6449564"/>
                <a:gd name="connsiteY21" fmla="*/ 3806687 h 4114800"/>
                <a:gd name="connsiteX22" fmla="*/ 139148 w 6449564"/>
                <a:gd name="connsiteY22" fmla="*/ 4045226 h 4114800"/>
                <a:gd name="connsiteX23" fmla="*/ 0 w 6449564"/>
                <a:gd name="connsiteY23" fmla="*/ 4114800 h 4114800"/>
                <a:gd name="connsiteX24" fmla="*/ 0 w 6449564"/>
                <a:gd name="connsiteY24" fmla="*/ 0 h 4114800"/>
                <a:gd name="connsiteX25" fmla="*/ 616226 w 6449564"/>
                <a:gd name="connsiteY25" fmla="*/ 9939 h 4114800"/>
                <a:gd name="connsiteX26" fmla="*/ 1123122 w 6449564"/>
                <a:gd name="connsiteY26" fmla="*/ 9939 h 4114800"/>
                <a:gd name="connsiteX27" fmla="*/ 1182757 w 6449564"/>
                <a:gd name="connsiteY27" fmla="*/ 178905 h 4114800"/>
                <a:gd name="connsiteX28" fmla="*/ 1232453 w 6449564"/>
                <a:gd name="connsiteY28" fmla="*/ 228600 h 4114800"/>
                <a:gd name="connsiteX29" fmla="*/ 1470992 w 6449564"/>
                <a:gd name="connsiteY29" fmla="*/ 159026 h 4114800"/>
                <a:gd name="connsiteX30" fmla="*/ 1659835 w 6449564"/>
                <a:gd name="connsiteY30" fmla="*/ 139148 h 4114800"/>
                <a:gd name="connsiteX31" fmla="*/ 1958009 w 6449564"/>
                <a:gd name="connsiteY31" fmla="*/ 168965 h 4114800"/>
                <a:gd name="connsiteX32" fmla="*/ 2094258 w 6449564"/>
                <a:gd name="connsiteY32" fmla="*/ 184910 h 4114800"/>
                <a:gd name="connsiteX33" fmla="*/ 2241068 w 6449564"/>
                <a:gd name="connsiteY33" fmla="*/ 232949 h 4114800"/>
                <a:gd name="connsiteX34" fmla="*/ 2385392 w 6449564"/>
                <a:gd name="connsiteY34" fmla="*/ 288235 h 4114800"/>
                <a:gd name="connsiteX35" fmla="*/ 2512530 w 6449564"/>
                <a:gd name="connsiteY35" fmla="*/ 598937 h 4114800"/>
                <a:gd name="connsiteX36" fmla="*/ 2686672 w 6449564"/>
                <a:gd name="connsiteY36" fmla="*/ 572432 h 4114800"/>
                <a:gd name="connsiteX37" fmla="*/ 2885455 w 6449564"/>
                <a:gd name="connsiteY37" fmla="*/ 598315 h 4114800"/>
                <a:gd name="connsiteX38" fmla="*/ 3044894 w 6449564"/>
                <a:gd name="connsiteY38" fmla="*/ 635277 h 4114800"/>
                <a:gd name="connsiteX39" fmla="*/ 3341930 w 6449564"/>
                <a:gd name="connsiteY39" fmla="*/ 725971 h 4114800"/>
                <a:gd name="connsiteX40" fmla="*/ 3453952 w 6449564"/>
                <a:gd name="connsiteY40" fmla="*/ 765935 h 4114800"/>
                <a:gd name="connsiteX41" fmla="*/ 3652009 w 6449564"/>
                <a:gd name="connsiteY41" fmla="*/ 859114 h 4114800"/>
                <a:gd name="connsiteX42" fmla="*/ 3946663 w 6449564"/>
                <a:gd name="connsiteY42" fmla="*/ 1018555 h 4114800"/>
                <a:gd name="connsiteX43" fmla="*/ 4006298 w 6449564"/>
                <a:gd name="connsiteY43" fmla="*/ 1390650 h 4114800"/>
                <a:gd name="connsiteX44" fmla="*/ 4045226 w 6449564"/>
                <a:gd name="connsiteY44" fmla="*/ 1530626 h 4114800"/>
                <a:gd name="connsiteX45" fmla="*/ 4124740 w 6449564"/>
                <a:gd name="connsiteY45" fmla="*/ 1779105 h 4114800"/>
                <a:gd name="connsiteX46" fmla="*/ 4248771 w 6449564"/>
                <a:gd name="connsiteY46" fmla="*/ 1941650 h 4114800"/>
                <a:gd name="connsiteX47" fmla="*/ 4472609 w 6449564"/>
                <a:gd name="connsiteY47" fmla="*/ 2236305 h 4114800"/>
                <a:gd name="connsiteX48" fmla="*/ 4711148 w 6449564"/>
                <a:gd name="connsiteY48" fmla="*/ 2524539 h 4114800"/>
                <a:gd name="connsiteX49" fmla="*/ 5009322 w 6449564"/>
                <a:gd name="connsiteY49" fmla="*/ 2812774 h 4114800"/>
                <a:gd name="connsiteX50" fmla="*/ 5267740 w 6449564"/>
                <a:gd name="connsiteY50" fmla="*/ 2961861 h 4114800"/>
                <a:gd name="connsiteX51" fmla="*/ 5406887 w 6449564"/>
                <a:gd name="connsiteY51" fmla="*/ 3021496 h 4114800"/>
                <a:gd name="connsiteX52" fmla="*/ 5595731 w 6449564"/>
                <a:gd name="connsiteY52" fmla="*/ 3061252 h 4114800"/>
                <a:gd name="connsiteX53" fmla="*/ 5803728 w 6449564"/>
                <a:gd name="connsiteY53" fmla="*/ 3079164 h 4114800"/>
                <a:gd name="connsiteX54" fmla="*/ 5893905 w 6449564"/>
                <a:gd name="connsiteY54" fmla="*/ 3081131 h 4114800"/>
                <a:gd name="connsiteX55" fmla="*/ 6152322 w 6449564"/>
                <a:gd name="connsiteY55" fmla="*/ 2941983 h 4114800"/>
                <a:gd name="connsiteX56" fmla="*/ 6449564 w 6449564"/>
                <a:gd name="connsiteY56" fmla="*/ 2716178 h 4114800"/>
                <a:gd name="connsiteX57" fmla="*/ 6444905 w 6449564"/>
                <a:gd name="connsiteY57" fmla="*/ 2716592 h 4114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6449564" h="4114800">
                  <a:moveTo>
                    <a:pt x="6444905" y="2716592"/>
                  </a:moveTo>
                  <a:cubicBezTo>
                    <a:pt x="6428340" y="2772914"/>
                    <a:pt x="6415812" y="2824473"/>
                    <a:pt x="6399247" y="2880795"/>
                  </a:cubicBezTo>
                  <a:cubicBezTo>
                    <a:pt x="6386651" y="2904504"/>
                    <a:pt x="6381198" y="2940119"/>
                    <a:pt x="6368602" y="2963828"/>
                  </a:cubicBezTo>
                  <a:lnTo>
                    <a:pt x="6331226" y="3021496"/>
                  </a:lnTo>
                  <a:lnTo>
                    <a:pt x="6161847" y="3223489"/>
                  </a:lnTo>
                  <a:lnTo>
                    <a:pt x="6001681" y="3409122"/>
                  </a:lnTo>
                  <a:lnTo>
                    <a:pt x="5893905" y="3399183"/>
                  </a:lnTo>
                  <a:lnTo>
                    <a:pt x="5754757" y="3379305"/>
                  </a:lnTo>
                  <a:lnTo>
                    <a:pt x="5595627" y="3360255"/>
                  </a:lnTo>
                  <a:lnTo>
                    <a:pt x="5208105" y="3279913"/>
                  </a:lnTo>
                  <a:lnTo>
                    <a:pt x="4998969" y="3266765"/>
                  </a:lnTo>
                  <a:lnTo>
                    <a:pt x="4611343" y="3303726"/>
                  </a:lnTo>
                  <a:lnTo>
                    <a:pt x="4194313" y="3319670"/>
                  </a:lnTo>
                  <a:cubicBezTo>
                    <a:pt x="4081670" y="3329609"/>
                    <a:pt x="3979794" y="3334268"/>
                    <a:pt x="3875433" y="3337581"/>
                  </a:cubicBezTo>
                  <a:lnTo>
                    <a:pt x="3568148" y="3339548"/>
                  </a:lnTo>
                  <a:cubicBezTo>
                    <a:pt x="3466237" y="3338547"/>
                    <a:pt x="3356734" y="3331576"/>
                    <a:pt x="3263969" y="3331576"/>
                  </a:cubicBezTo>
                  <a:lnTo>
                    <a:pt x="2852531" y="3339548"/>
                  </a:lnTo>
                  <a:lnTo>
                    <a:pt x="2475258" y="3430967"/>
                  </a:lnTo>
                  <a:lnTo>
                    <a:pt x="2039489" y="3476728"/>
                  </a:lnTo>
                  <a:lnTo>
                    <a:pt x="1651450" y="3538331"/>
                  </a:lnTo>
                  <a:lnTo>
                    <a:pt x="821635" y="3690524"/>
                  </a:lnTo>
                  <a:lnTo>
                    <a:pt x="596348" y="3806687"/>
                  </a:lnTo>
                  <a:lnTo>
                    <a:pt x="139148" y="4045226"/>
                  </a:lnTo>
                  <a:lnTo>
                    <a:pt x="0" y="4114800"/>
                  </a:lnTo>
                  <a:lnTo>
                    <a:pt x="0" y="0"/>
                  </a:lnTo>
                  <a:lnTo>
                    <a:pt x="616226" y="9939"/>
                  </a:lnTo>
                  <a:lnTo>
                    <a:pt x="1123122" y="9939"/>
                  </a:lnTo>
                  <a:lnTo>
                    <a:pt x="1182757" y="178905"/>
                  </a:lnTo>
                  <a:lnTo>
                    <a:pt x="1232453" y="228600"/>
                  </a:lnTo>
                  <a:lnTo>
                    <a:pt x="1470992" y="159026"/>
                  </a:lnTo>
                  <a:lnTo>
                    <a:pt x="1659835" y="139148"/>
                  </a:lnTo>
                  <a:lnTo>
                    <a:pt x="1958009" y="168965"/>
                  </a:lnTo>
                  <a:cubicBezTo>
                    <a:pt x="1997869" y="179042"/>
                    <a:pt x="2054398" y="174833"/>
                    <a:pt x="2094258" y="184910"/>
                  </a:cubicBezTo>
                  <a:lnTo>
                    <a:pt x="2241068" y="232949"/>
                  </a:lnTo>
                  <a:lnTo>
                    <a:pt x="2385392" y="288235"/>
                  </a:lnTo>
                  <a:lnTo>
                    <a:pt x="2512530" y="598937"/>
                  </a:lnTo>
                  <a:lnTo>
                    <a:pt x="2686672" y="572432"/>
                  </a:lnTo>
                  <a:cubicBezTo>
                    <a:pt x="2770533" y="578023"/>
                    <a:pt x="2813500" y="585580"/>
                    <a:pt x="2885455" y="598315"/>
                  </a:cubicBezTo>
                  <a:lnTo>
                    <a:pt x="3044894" y="635277"/>
                  </a:lnTo>
                  <a:lnTo>
                    <a:pt x="3341930" y="725971"/>
                  </a:lnTo>
                  <a:cubicBezTo>
                    <a:pt x="3410106" y="747747"/>
                    <a:pt x="3404653" y="746126"/>
                    <a:pt x="3453952" y="765935"/>
                  </a:cubicBezTo>
                  <a:cubicBezTo>
                    <a:pt x="3503251" y="785744"/>
                    <a:pt x="3567906" y="818995"/>
                    <a:pt x="3652009" y="859114"/>
                  </a:cubicBezTo>
                  <a:lnTo>
                    <a:pt x="3946663" y="1018555"/>
                  </a:lnTo>
                  <a:lnTo>
                    <a:pt x="4006298" y="1390650"/>
                  </a:lnTo>
                  <a:lnTo>
                    <a:pt x="4045226" y="1530626"/>
                  </a:lnTo>
                  <a:lnTo>
                    <a:pt x="4124740" y="1779105"/>
                  </a:lnTo>
                  <a:lnTo>
                    <a:pt x="4248771" y="1941650"/>
                  </a:lnTo>
                  <a:lnTo>
                    <a:pt x="4472609" y="2236305"/>
                  </a:lnTo>
                  <a:lnTo>
                    <a:pt x="4711148" y="2524539"/>
                  </a:lnTo>
                  <a:lnTo>
                    <a:pt x="5009322" y="2812774"/>
                  </a:lnTo>
                  <a:lnTo>
                    <a:pt x="5267740" y="2961861"/>
                  </a:lnTo>
                  <a:cubicBezTo>
                    <a:pt x="5324062" y="2978426"/>
                    <a:pt x="5350565" y="3004931"/>
                    <a:pt x="5406887" y="3021496"/>
                  </a:cubicBezTo>
                  <a:lnTo>
                    <a:pt x="5595731" y="3061252"/>
                  </a:lnTo>
                  <a:lnTo>
                    <a:pt x="5803728" y="3079164"/>
                  </a:lnTo>
                  <a:lnTo>
                    <a:pt x="5893905" y="3081131"/>
                  </a:lnTo>
                  <a:lnTo>
                    <a:pt x="6152322" y="2941983"/>
                  </a:lnTo>
                  <a:lnTo>
                    <a:pt x="6449564" y="2716178"/>
                  </a:lnTo>
                  <a:lnTo>
                    <a:pt x="6444905" y="2716592"/>
                  </a:lnTo>
                  <a:close/>
                </a:path>
              </a:pathLst>
            </a:custGeom>
            <a:solidFill>
              <a:srgbClr val="EEECE1">
                <a:lumMod val="50000"/>
                <a:alpha val="40000"/>
              </a:srgbClr>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165" name="Freeform 164"/>
            <p:cNvSpPr/>
            <p:nvPr/>
          </p:nvSpPr>
          <p:spPr>
            <a:xfrm>
              <a:off x="7291388" y="3431382"/>
              <a:ext cx="1216818" cy="1605014"/>
            </a:xfrm>
            <a:custGeom>
              <a:avLst/>
              <a:gdLst>
                <a:gd name="connsiteX0" fmla="*/ 1216818 w 1216818"/>
                <a:gd name="connsiteY0" fmla="*/ 0 h 1597819"/>
                <a:gd name="connsiteX1" fmla="*/ 1133475 w 1216818"/>
                <a:gd name="connsiteY1" fmla="*/ 92869 h 1597819"/>
                <a:gd name="connsiteX2" fmla="*/ 1007268 w 1216818"/>
                <a:gd name="connsiteY2" fmla="*/ 245269 h 1597819"/>
                <a:gd name="connsiteX3" fmla="*/ 904875 w 1216818"/>
                <a:gd name="connsiteY3" fmla="*/ 369094 h 1597819"/>
                <a:gd name="connsiteX4" fmla="*/ 821531 w 1216818"/>
                <a:gd name="connsiteY4" fmla="*/ 447675 h 1597819"/>
                <a:gd name="connsiteX5" fmla="*/ 685800 w 1216818"/>
                <a:gd name="connsiteY5" fmla="*/ 561975 h 1597819"/>
                <a:gd name="connsiteX6" fmla="*/ 576262 w 1216818"/>
                <a:gd name="connsiteY6" fmla="*/ 638175 h 1597819"/>
                <a:gd name="connsiteX7" fmla="*/ 461962 w 1216818"/>
                <a:gd name="connsiteY7" fmla="*/ 707232 h 1597819"/>
                <a:gd name="connsiteX8" fmla="*/ 347662 w 1216818"/>
                <a:gd name="connsiteY8" fmla="*/ 773907 h 1597819"/>
                <a:gd name="connsiteX9" fmla="*/ 271462 w 1216818"/>
                <a:gd name="connsiteY9" fmla="*/ 973932 h 1597819"/>
                <a:gd name="connsiteX10" fmla="*/ 195262 w 1216818"/>
                <a:gd name="connsiteY10" fmla="*/ 1200150 h 1597819"/>
                <a:gd name="connsiteX11" fmla="*/ 116681 w 1216818"/>
                <a:gd name="connsiteY11" fmla="*/ 1338263 h 1597819"/>
                <a:gd name="connsiteX12" fmla="*/ 40481 w 1216818"/>
                <a:gd name="connsiteY12" fmla="*/ 1462088 h 1597819"/>
                <a:gd name="connsiteX13" fmla="*/ 0 w 1216818"/>
                <a:gd name="connsiteY13" fmla="*/ 1538288 h 1597819"/>
                <a:gd name="connsiteX14" fmla="*/ 221456 w 1216818"/>
                <a:gd name="connsiteY14" fmla="*/ 1597819 h 1597819"/>
                <a:gd name="connsiteX15" fmla="*/ 295275 w 1216818"/>
                <a:gd name="connsiteY15" fmla="*/ 1590675 h 1597819"/>
                <a:gd name="connsiteX16" fmla="*/ 478631 w 1216818"/>
                <a:gd name="connsiteY16" fmla="*/ 1524000 h 1597819"/>
                <a:gd name="connsiteX17" fmla="*/ 733425 w 1216818"/>
                <a:gd name="connsiteY17" fmla="*/ 1402557 h 1597819"/>
                <a:gd name="connsiteX18" fmla="*/ 871537 w 1216818"/>
                <a:gd name="connsiteY18" fmla="*/ 1319213 h 1597819"/>
                <a:gd name="connsiteX19" fmla="*/ 1021556 w 1216818"/>
                <a:gd name="connsiteY19" fmla="*/ 1173957 h 1597819"/>
                <a:gd name="connsiteX20" fmla="*/ 1078706 w 1216818"/>
                <a:gd name="connsiteY20" fmla="*/ 1123950 h 1597819"/>
                <a:gd name="connsiteX21" fmla="*/ 1104900 w 1216818"/>
                <a:gd name="connsiteY21" fmla="*/ 973932 h 1597819"/>
                <a:gd name="connsiteX22" fmla="*/ 1143000 w 1216818"/>
                <a:gd name="connsiteY22" fmla="*/ 759619 h 1597819"/>
                <a:gd name="connsiteX23" fmla="*/ 1190625 w 1216818"/>
                <a:gd name="connsiteY23" fmla="*/ 511969 h 1597819"/>
                <a:gd name="connsiteX24" fmla="*/ 1207293 w 1216818"/>
                <a:gd name="connsiteY24" fmla="*/ 323850 h 1597819"/>
                <a:gd name="connsiteX25" fmla="*/ 1216818 w 1216818"/>
                <a:gd name="connsiteY25" fmla="*/ 0 h 1597819"/>
                <a:gd name="connsiteX0" fmla="*/ 1216818 w 1216818"/>
                <a:gd name="connsiteY0" fmla="*/ 0 h 1597819"/>
                <a:gd name="connsiteX1" fmla="*/ 1133475 w 1216818"/>
                <a:gd name="connsiteY1" fmla="*/ 92869 h 1597819"/>
                <a:gd name="connsiteX2" fmla="*/ 1007268 w 1216818"/>
                <a:gd name="connsiteY2" fmla="*/ 245269 h 1597819"/>
                <a:gd name="connsiteX3" fmla="*/ 904875 w 1216818"/>
                <a:gd name="connsiteY3" fmla="*/ 369094 h 1597819"/>
                <a:gd name="connsiteX4" fmla="*/ 821531 w 1216818"/>
                <a:gd name="connsiteY4" fmla="*/ 447675 h 1597819"/>
                <a:gd name="connsiteX5" fmla="*/ 685800 w 1216818"/>
                <a:gd name="connsiteY5" fmla="*/ 561975 h 1597819"/>
                <a:gd name="connsiteX6" fmla="*/ 576262 w 1216818"/>
                <a:gd name="connsiteY6" fmla="*/ 638175 h 1597819"/>
                <a:gd name="connsiteX7" fmla="*/ 461962 w 1216818"/>
                <a:gd name="connsiteY7" fmla="*/ 707232 h 1597819"/>
                <a:gd name="connsiteX8" fmla="*/ 347662 w 1216818"/>
                <a:gd name="connsiteY8" fmla="*/ 773907 h 1597819"/>
                <a:gd name="connsiteX9" fmla="*/ 271462 w 1216818"/>
                <a:gd name="connsiteY9" fmla="*/ 973932 h 1597819"/>
                <a:gd name="connsiteX10" fmla="*/ 195262 w 1216818"/>
                <a:gd name="connsiteY10" fmla="*/ 1200150 h 1597819"/>
                <a:gd name="connsiteX11" fmla="*/ 116681 w 1216818"/>
                <a:gd name="connsiteY11" fmla="*/ 1338263 h 1597819"/>
                <a:gd name="connsiteX12" fmla="*/ 40481 w 1216818"/>
                <a:gd name="connsiteY12" fmla="*/ 1462088 h 1597819"/>
                <a:gd name="connsiteX13" fmla="*/ 0 w 1216818"/>
                <a:gd name="connsiteY13" fmla="*/ 1538288 h 1597819"/>
                <a:gd name="connsiteX14" fmla="*/ 221456 w 1216818"/>
                <a:gd name="connsiteY14" fmla="*/ 1597819 h 1597819"/>
                <a:gd name="connsiteX15" fmla="*/ 295275 w 1216818"/>
                <a:gd name="connsiteY15" fmla="*/ 1590675 h 1597819"/>
                <a:gd name="connsiteX16" fmla="*/ 366712 w 1216818"/>
                <a:gd name="connsiteY16" fmla="*/ 1571625 h 1597819"/>
                <a:gd name="connsiteX17" fmla="*/ 478631 w 1216818"/>
                <a:gd name="connsiteY17" fmla="*/ 1524000 h 1597819"/>
                <a:gd name="connsiteX18" fmla="*/ 733425 w 1216818"/>
                <a:gd name="connsiteY18" fmla="*/ 1402557 h 1597819"/>
                <a:gd name="connsiteX19" fmla="*/ 871537 w 1216818"/>
                <a:gd name="connsiteY19" fmla="*/ 1319213 h 1597819"/>
                <a:gd name="connsiteX20" fmla="*/ 1021556 w 1216818"/>
                <a:gd name="connsiteY20" fmla="*/ 1173957 h 1597819"/>
                <a:gd name="connsiteX21" fmla="*/ 1078706 w 1216818"/>
                <a:gd name="connsiteY21" fmla="*/ 1123950 h 1597819"/>
                <a:gd name="connsiteX22" fmla="*/ 1104900 w 1216818"/>
                <a:gd name="connsiteY22" fmla="*/ 973932 h 1597819"/>
                <a:gd name="connsiteX23" fmla="*/ 1143000 w 1216818"/>
                <a:gd name="connsiteY23" fmla="*/ 759619 h 1597819"/>
                <a:gd name="connsiteX24" fmla="*/ 1190625 w 1216818"/>
                <a:gd name="connsiteY24" fmla="*/ 511969 h 1597819"/>
                <a:gd name="connsiteX25" fmla="*/ 1207293 w 1216818"/>
                <a:gd name="connsiteY25" fmla="*/ 323850 h 1597819"/>
                <a:gd name="connsiteX26" fmla="*/ 1216818 w 1216818"/>
                <a:gd name="connsiteY26" fmla="*/ 0 h 1597819"/>
                <a:gd name="connsiteX0" fmla="*/ 1216818 w 1216818"/>
                <a:gd name="connsiteY0" fmla="*/ 0 h 1597819"/>
                <a:gd name="connsiteX1" fmla="*/ 1133475 w 1216818"/>
                <a:gd name="connsiteY1" fmla="*/ 92869 h 1597819"/>
                <a:gd name="connsiteX2" fmla="*/ 1007268 w 1216818"/>
                <a:gd name="connsiteY2" fmla="*/ 245269 h 1597819"/>
                <a:gd name="connsiteX3" fmla="*/ 904875 w 1216818"/>
                <a:gd name="connsiteY3" fmla="*/ 369094 h 1597819"/>
                <a:gd name="connsiteX4" fmla="*/ 821531 w 1216818"/>
                <a:gd name="connsiteY4" fmla="*/ 447675 h 1597819"/>
                <a:gd name="connsiteX5" fmla="*/ 685800 w 1216818"/>
                <a:gd name="connsiteY5" fmla="*/ 561975 h 1597819"/>
                <a:gd name="connsiteX6" fmla="*/ 576262 w 1216818"/>
                <a:gd name="connsiteY6" fmla="*/ 638175 h 1597819"/>
                <a:gd name="connsiteX7" fmla="*/ 461962 w 1216818"/>
                <a:gd name="connsiteY7" fmla="*/ 707232 h 1597819"/>
                <a:gd name="connsiteX8" fmla="*/ 347662 w 1216818"/>
                <a:gd name="connsiteY8" fmla="*/ 773907 h 1597819"/>
                <a:gd name="connsiteX9" fmla="*/ 271462 w 1216818"/>
                <a:gd name="connsiteY9" fmla="*/ 973932 h 1597819"/>
                <a:gd name="connsiteX10" fmla="*/ 195262 w 1216818"/>
                <a:gd name="connsiteY10" fmla="*/ 1200150 h 1597819"/>
                <a:gd name="connsiteX11" fmla="*/ 116681 w 1216818"/>
                <a:gd name="connsiteY11" fmla="*/ 1338263 h 1597819"/>
                <a:gd name="connsiteX12" fmla="*/ 40481 w 1216818"/>
                <a:gd name="connsiteY12" fmla="*/ 1462088 h 1597819"/>
                <a:gd name="connsiteX13" fmla="*/ 0 w 1216818"/>
                <a:gd name="connsiteY13" fmla="*/ 1538288 h 1597819"/>
                <a:gd name="connsiteX14" fmla="*/ 207168 w 1216818"/>
                <a:gd name="connsiteY14" fmla="*/ 1597819 h 1597819"/>
                <a:gd name="connsiteX15" fmla="*/ 295275 w 1216818"/>
                <a:gd name="connsiteY15" fmla="*/ 1590675 h 1597819"/>
                <a:gd name="connsiteX16" fmla="*/ 366712 w 1216818"/>
                <a:gd name="connsiteY16" fmla="*/ 1571625 h 1597819"/>
                <a:gd name="connsiteX17" fmla="*/ 478631 w 1216818"/>
                <a:gd name="connsiteY17" fmla="*/ 1524000 h 1597819"/>
                <a:gd name="connsiteX18" fmla="*/ 733425 w 1216818"/>
                <a:gd name="connsiteY18" fmla="*/ 1402557 h 1597819"/>
                <a:gd name="connsiteX19" fmla="*/ 871537 w 1216818"/>
                <a:gd name="connsiteY19" fmla="*/ 1319213 h 1597819"/>
                <a:gd name="connsiteX20" fmla="*/ 1021556 w 1216818"/>
                <a:gd name="connsiteY20" fmla="*/ 1173957 h 1597819"/>
                <a:gd name="connsiteX21" fmla="*/ 1078706 w 1216818"/>
                <a:gd name="connsiteY21" fmla="*/ 1123950 h 1597819"/>
                <a:gd name="connsiteX22" fmla="*/ 1104900 w 1216818"/>
                <a:gd name="connsiteY22" fmla="*/ 973932 h 1597819"/>
                <a:gd name="connsiteX23" fmla="*/ 1143000 w 1216818"/>
                <a:gd name="connsiteY23" fmla="*/ 759619 h 1597819"/>
                <a:gd name="connsiteX24" fmla="*/ 1190625 w 1216818"/>
                <a:gd name="connsiteY24" fmla="*/ 511969 h 1597819"/>
                <a:gd name="connsiteX25" fmla="*/ 1207293 w 1216818"/>
                <a:gd name="connsiteY25" fmla="*/ 323850 h 1597819"/>
                <a:gd name="connsiteX26" fmla="*/ 1216818 w 1216818"/>
                <a:gd name="connsiteY26" fmla="*/ 0 h 1597819"/>
                <a:gd name="connsiteX0" fmla="*/ 1216818 w 1216818"/>
                <a:gd name="connsiteY0" fmla="*/ 0 h 1605014"/>
                <a:gd name="connsiteX1" fmla="*/ 1133475 w 1216818"/>
                <a:gd name="connsiteY1" fmla="*/ 92869 h 1605014"/>
                <a:gd name="connsiteX2" fmla="*/ 1007268 w 1216818"/>
                <a:gd name="connsiteY2" fmla="*/ 245269 h 1605014"/>
                <a:gd name="connsiteX3" fmla="*/ 904875 w 1216818"/>
                <a:gd name="connsiteY3" fmla="*/ 369094 h 1605014"/>
                <a:gd name="connsiteX4" fmla="*/ 821531 w 1216818"/>
                <a:gd name="connsiteY4" fmla="*/ 447675 h 1605014"/>
                <a:gd name="connsiteX5" fmla="*/ 685800 w 1216818"/>
                <a:gd name="connsiteY5" fmla="*/ 561975 h 1605014"/>
                <a:gd name="connsiteX6" fmla="*/ 576262 w 1216818"/>
                <a:gd name="connsiteY6" fmla="*/ 638175 h 1605014"/>
                <a:gd name="connsiteX7" fmla="*/ 461962 w 1216818"/>
                <a:gd name="connsiteY7" fmla="*/ 707232 h 1605014"/>
                <a:gd name="connsiteX8" fmla="*/ 347662 w 1216818"/>
                <a:gd name="connsiteY8" fmla="*/ 773907 h 1605014"/>
                <a:gd name="connsiteX9" fmla="*/ 271462 w 1216818"/>
                <a:gd name="connsiteY9" fmla="*/ 973932 h 1605014"/>
                <a:gd name="connsiteX10" fmla="*/ 195262 w 1216818"/>
                <a:gd name="connsiteY10" fmla="*/ 1200150 h 1605014"/>
                <a:gd name="connsiteX11" fmla="*/ 116681 w 1216818"/>
                <a:gd name="connsiteY11" fmla="*/ 1338263 h 1605014"/>
                <a:gd name="connsiteX12" fmla="*/ 40481 w 1216818"/>
                <a:gd name="connsiteY12" fmla="*/ 1462088 h 1605014"/>
                <a:gd name="connsiteX13" fmla="*/ 0 w 1216818"/>
                <a:gd name="connsiteY13" fmla="*/ 1538288 h 1605014"/>
                <a:gd name="connsiteX14" fmla="*/ 207168 w 1216818"/>
                <a:gd name="connsiteY14" fmla="*/ 1597819 h 1605014"/>
                <a:gd name="connsiteX15" fmla="*/ 240506 w 1216818"/>
                <a:gd name="connsiteY15" fmla="*/ 1604963 h 1605014"/>
                <a:gd name="connsiteX16" fmla="*/ 295275 w 1216818"/>
                <a:gd name="connsiteY16" fmla="*/ 1590675 h 1605014"/>
                <a:gd name="connsiteX17" fmla="*/ 366712 w 1216818"/>
                <a:gd name="connsiteY17" fmla="*/ 1571625 h 1605014"/>
                <a:gd name="connsiteX18" fmla="*/ 478631 w 1216818"/>
                <a:gd name="connsiteY18" fmla="*/ 1524000 h 1605014"/>
                <a:gd name="connsiteX19" fmla="*/ 733425 w 1216818"/>
                <a:gd name="connsiteY19" fmla="*/ 1402557 h 1605014"/>
                <a:gd name="connsiteX20" fmla="*/ 871537 w 1216818"/>
                <a:gd name="connsiteY20" fmla="*/ 1319213 h 1605014"/>
                <a:gd name="connsiteX21" fmla="*/ 1021556 w 1216818"/>
                <a:gd name="connsiteY21" fmla="*/ 1173957 h 1605014"/>
                <a:gd name="connsiteX22" fmla="*/ 1078706 w 1216818"/>
                <a:gd name="connsiteY22" fmla="*/ 1123950 h 1605014"/>
                <a:gd name="connsiteX23" fmla="*/ 1104900 w 1216818"/>
                <a:gd name="connsiteY23" fmla="*/ 973932 h 1605014"/>
                <a:gd name="connsiteX24" fmla="*/ 1143000 w 1216818"/>
                <a:gd name="connsiteY24" fmla="*/ 759619 h 1605014"/>
                <a:gd name="connsiteX25" fmla="*/ 1190625 w 1216818"/>
                <a:gd name="connsiteY25" fmla="*/ 511969 h 1605014"/>
                <a:gd name="connsiteX26" fmla="*/ 1207293 w 1216818"/>
                <a:gd name="connsiteY26" fmla="*/ 323850 h 1605014"/>
                <a:gd name="connsiteX27" fmla="*/ 1216818 w 1216818"/>
                <a:gd name="connsiteY27" fmla="*/ 0 h 1605014"/>
                <a:gd name="connsiteX0" fmla="*/ 1216818 w 1216818"/>
                <a:gd name="connsiteY0" fmla="*/ 0 h 1605014"/>
                <a:gd name="connsiteX1" fmla="*/ 1133475 w 1216818"/>
                <a:gd name="connsiteY1" fmla="*/ 92869 h 1605014"/>
                <a:gd name="connsiteX2" fmla="*/ 1007268 w 1216818"/>
                <a:gd name="connsiteY2" fmla="*/ 245269 h 1605014"/>
                <a:gd name="connsiteX3" fmla="*/ 904875 w 1216818"/>
                <a:gd name="connsiteY3" fmla="*/ 369094 h 1605014"/>
                <a:gd name="connsiteX4" fmla="*/ 821531 w 1216818"/>
                <a:gd name="connsiteY4" fmla="*/ 447675 h 1605014"/>
                <a:gd name="connsiteX5" fmla="*/ 685800 w 1216818"/>
                <a:gd name="connsiteY5" fmla="*/ 561975 h 1605014"/>
                <a:gd name="connsiteX6" fmla="*/ 576262 w 1216818"/>
                <a:gd name="connsiteY6" fmla="*/ 638175 h 1605014"/>
                <a:gd name="connsiteX7" fmla="*/ 461962 w 1216818"/>
                <a:gd name="connsiteY7" fmla="*/ 707232 h 1605014"/>
                <a:gd name="connsiteX8" fmla="*/ 347662 w 1216818"/>
                <a:gd name="connsiteY8" fmla="*/ 773907 h 1605014"/>
                <a:gd name="connsiteX9" fmla="*/ 271462 w 1216818"/>
                <a:gd name="connsiteY9" fmla="*/ 973932 h 1605014"/>
                <a:gd name="connsiteX10" fmla="*/ 195262 w 1216818"/>
                <a:gd name="connsiteY10" fmla="*/ 1200150 h 1605014"/>
                <a:gd name="connsiteX11" fmla="*/ 116681 w 1216818"/>
                <a:gd name="connsiteY11" fmla="*/ 1338263 h 1605014"/>
                <a:gd name="connsiteX12" fmla="*/ 40481 w 1216818"/>
                <a:gd name="connsiteY12" fmla="*/ 1462088 h 1605014"/>
                <a:gd name="connsiteX13" fmla="*/ 0 w 1216818"/>
                <a:gd name="connsiteY13" fmla="*/ 1538288 h 1605014"/>
                <a:gd name="connsiteX14" fmla="*/ 207168 w 1216818"/>
                <a:gd name="connsiteY14" fmla="*/ 1597819 h 1605014"/>
                <a:gd name="connsiteX15" fmla="*/ 240506 w 1216818"/>
                <a:gd name="connsiteY15" fmla="*/ 1604963 h 1605014"/>
                <a:gd name="connsiteX16" fmla="*/ 295275 w 1216818"/>
                <a:gd name="connsiteY16" fmla="*/ 1590675 h 1605014"/>
                <a:gd name="connsiteX17" fmla="*/ 366712 w 1216818"/>
                <a:gd name="connsiteY17" fmla="*/ 1571625 h 1605014"/>
                <a:gd name="connsiteX18" fmla="*/ 478631 w 1216818"/>
                <a:gd name="connsiteY18" fmla="*/ 1524000 h 1605014"/>
                <a:gd name="connsiteX19" fmla="*/ 604837 w 1216818"/>
                <a:gd name="connsiteY19" fmla="*/ 1471612 h 1605014"/>
                <a:gd name="connsiteX20" fmla="*/ 733425 w 1216818"/>
                <a:gd name="connsiteY20" fmla="*/ 1402557 h 1605014"/>
                <a:gd name="connsiteX21" fmla="*/ 871537 w 1216818"/>
                <a:gd name="connsiteY21" fmla="*/ 1319213 h 1605014"/>
                <a:gd name="connsiteX22" fmla="*/ 1021556 w 1216818"/>
                <a:gd name="connsiteY22" fmla="*/ 1173957 h 1605014"/>
                <a:gd name="connsiteX23" fmla="*/ 1078706 w 1216818"/>
                <a:gd name="connsiteY23" fmla="*/ 1123950 h 1605014"/>
                <a:gd name="connsiteX24" fmla="*/ 1104900 w 1216818"/>
                <a:gd name="connsiteY24" fmla="*/ 973932 h 1605014"/>
                <a:gd name="connsiteX25" fmla="*/ 1143000 w 1216818"/>
                <a:gd name="connsiteY25" fmla="*/ 759619 h 1605014"/>
                <a:gd name="connsiteX26" fmla="*/ 1190625 w 1216818"/>
                <a:gd name="connsiteY26" fmla="*/ 511969 h 1605014"/>
                <a:gd name="connsiteX27" fmla="*/ 1207293 w 1216818"/>
                <a:gd name="connsiteY27" fmla="*/ 323850 h 1605014"/>
                <a:gd name="connsiteX28" fmla="*/ 1216818 w 1216818"/>
                <a:gd name="connsiteY28" fmla="*/ 0 h 1605014"/>
                <a:gd name="connsiteX0" fmla="*/ 1216818 w 1216818"/>
                <a:gd name="connsiteY0" fmla="*/ 0 h 1605014"/>
                <a:gd name="connsiteX1" fmla="*/ 1133475 w 1216818"/>
                <a:gd name="connsiteY1" fmla="*/ 92869 h 1605014"/>
                <a:gd name="connsiteX2" fmla="*/ 1007268 w 1216818"/>
                <a:gd name="connsiteY2" fmla="*/ 245269 h 1605014"/>
                <a:gd name="connsiteX3" fmla="*/ 904875 w 1216818"/>
                <a:gd name="connsiteY3" fmla="*/ 369094 h 1605014"/>
                <a:gd name="connsiteX4" fmla="*/ 821531 w 1216818"/>
                <a:gd name="connsiteY4" fmla="*/ 447675 h 1605014"/>
                <a:gd name="connsiteX5" fmla="*/ 685800 w 1216818"/>
                <a:gd name="connsiteY5" fmla="*/ 561975 h 1605014"/>
                <a:gd name="connsiteX6" fmla="*/ 576262 w 1216818"/>
                <a:gd name="connsiteY6" fmla="*/ 638175 h 1605014"/>
                <a:gd name="connsiteX7" fmla="*/ 461962 w 1216818"/>
                <a:gd name="connsiteY7" fmla="*/ 707232 h 1605014"/>
                <a:gd name="connsiteX8" fmla="*/ 347662 w 1216818"/>
                <a:gd name="connsiteY8" fmla="*/ 773907 h 1605014"/>
                <a:gd name="connsiteX9" fmla="*/ 271462 w 1216818"/>
                <a:gd name="connsiteY9" fmla="*/ 973932 h 1605014"/>
                <a:gd name="connsiteX10" fmla="*/ 195262 w 1216818"/>
                <a:gd name="connsiteY10" fmla="*/ 1200150 h 1605014"/>
                <a:gd name="connsiteX11" fmla="*/ 116681 w 1216818"/>
                <a:gd name="connsiteY11" fmla="*/ 1338263 h 1605014"/>
                <a:gd name="connsiteX12" fmla="*/ 40481 w 1216818"/>
                <a:gd name="connsiteY12" fmla="*/ 1462088 h 1605014"/>
                <a:gd name="connsiteX13" fmla="*/ 0 w 1216818"/>
                <a:gd name="connsiteY13" fmla="*/ 1538288 h 1605014"/>
                <a:gd name="connsiteX14" fmla="*/ 207168 w 1216818"/>
                <a:gd name="connsiteY14" fmla="*/ 1597819 h 1605014"/>
                <a:gd name="connsiteX15" fmla="*/ 240506 w 1216818"/>
                <a:gd name="connsiteY15" fmla="*/ 1604963 h 1605014"/>
                <a:gd name="connsiteX16" fmla="*/ 295275 w 1216818"/>
                <a:gd name="connsiteY16" fmla="*/ 1590675 h 1605014"/>
                <a:gd name="connsiteX17" fmla="*/ 366712 w 1216818"/>
                <a:gd name="connsiteY17" fmla="*/ 1571625 h 1605014"/>
                <a:gd name="connsiteX18" fmla="*/ 478631 w 1216818"/>
                <a:gd name="connsiteY18" fmla="*/ 1524000 h 1605014"/>
                <a:gd name="connsiteX19" fmla="*/ 604837 w 1216818"/>
                <a:gd name="connsiteY19" fmla="*/ 1471612 h 1605014"/>
                <a:gd name="connsiteX20" fmla="*/ 733425 w 1216818"/>
                <a:gd name="connsiteY20" fmla="*/ 1402557 h 1605014"/>
                <a:gd name="connsiteX21" fmla="*/ 804862 w 1216818"/>
                <a:gd name="connsiteY21" fmla="*/ 1366837 h 1605014"/>
                <a:gd name="connsiteX22" fmla="*/ 871537 w 1216818"/>
                <a:gd name="connsiteY22" fmla="*/ 1319213 h 1605014"/>
                <a:gd name="connsiteX23" fmla="*/ 1021556 w 1216818"/>
                <a:gd name="connsiteY23" fmla="*/ 1173957 h 1605014"/>
                <a:gd name="connsiteX24" fmla="*/ 1078706 w 1216818"/>
                <a:gd name="connsiteY24" fmla="*/ 1123950 h 1605014"/>
                <a:gd name="connsiteX25" fmla="*/ 1104900 w 1216818"/>
                <a:gd name="connsiteY25" fmla="*/ 973932 h 1605014"/>
                <a:gd name="connsiteX26" fmla="*/ 1143000 w 1216818"/>
                <a:gd name="connsiteY26" fmla="*/ 759619 h 1605014"/>
                <a:gd name="connsiteX27" fmla="*/ 1190625 w 1216818"/>
                <a:gd name="connsiteY27" fmla="*/ 511969 h 1605014"/>
                <a:gd name="connsiteX28" fmla="*/ 1207293 w 1216818"/>
                <a:gd name="connsiteY28" fmla="*/ 323850 h 1605014"/>
                <a:gd name="connsiteX29" fmla="*/ 1216818 w 1216818"/>
                <a:gd name="connsiteY29" fmla="*/ 0 h 1605014"/>
                <a:gd name="connsiteX0" fmla="*/ 1216818 w 1216818"/>
                <a:gd name="connsiteY0" fmla="*/ 0 h 1605014"/>
                <a:gd name="connsiteX1" fmla="*/ 1133475 w 1216818"/>
                <a:gd name="connsiteY1" fmla="*/ 92869 h 1605014"/>
                <a:gd name="connsiteX2" fmla="*/ 1007268 w 1216818"/>
                <a:gd name="connsiteY2" fmla="*/ 245269 h 1605014"/>
                <a:gd name="connsiteX3" fmla="*/ 904875 w 1216818"/>
                <a:gd name="connsiteY3" fmla="*/ 369094 h 1605014"/>
                <a:gd name="connsiteX4" fmla="*/ 821531 w 1216818"/>
                <a:gd name="connsiteY4" fmla="*/ 447675 h 1605014"/>
                <a:gd name="connsiteX5" fmla="*/ 685800 w 1216818"/>
                <a:gd name="connsiteY5" fmla="*/ 561975 h 1605014"/>
                <a:gd name="connsiteX6" fmla="*/ 576262 w 1216818"/>
                <a:gd name="connsiteY6" fmla="*/ 638175 h 1605014"/>
                <a:gd name="connsiteX7" fmla="*/ 461962 w 1216818"/>
                <a:gd name="connsiteY7" fmla="*/ 707232 h 1605014"/>
                <a:gd name="connsiteX8" fmla="*/ 347662 w 1216818"/>
                <a:gd name="connsiteY8" fmla="*/ 773907 h 1605014"/>
                <a:gd name="connsiteX9" fmla="*/ 271462 w 1216818"/>
                <a:gd name="connsiteY9" fmla="*/ 973932 h 1605014"/>
                <a:gd name="connsiteX10" fmla="*/ 195262 w 1216818"/>
                <a:gd name="connsiteY10" fmla="*/ 1200150 h 1605014"/>
                <a:gd name="connsiteX11" fmla="*/ 116681 w 1216818"/>
                <a:gd name="connsiteY11" fmla="*/ 1338263 h 1605014"/>
                <a:gd name="connsiteX12" fmla="*/ 40481 w 1216818"/>
                <a:gd name="connsiteY12" fmla="*/ 1462088 h 1605014"/>
                <a:gd name="connsiteX13" fmla="*/ 0 w 1216818"/>
                <a:gd name="connsiteY13" fmla="*/ 1538288 h 1605014"/>
                <a:gd name="connsiteX14" fmla="*/ 207168 w 1216818"/>
                <a:gd name="connsiteY14" fmla="*/ 1597819 h 1605014"/>
                <a:gd name="connsiteX15" fmla="*/ 240506 w 1216818"/>
                <a:gd name="connsiteY15" fmla="*/ 1604963 h 1605014"/>
                <a:gd name="connsiteX16" fmla="*/ 295275 w 1216818"/>
                <a:gd name="connsiteY16" fmla="*/ 1590675 h 1605014"/>
                <a:gd name="connsiteX17" fmla="*/ 366712 w 1216818"/>
                <a:gd name="connsiteY17" fmla="*/ 1571625 h 1605014"/>
                <a:gd name="connsiteX18" fmla="*/ 478631 w 1216818"/>
                <a:gd name="connsiteY18" fmla="*/ 1524000 h 1605014"/>
                <a:gd name="connsiteX19" fmla="*/ 604837 w 1216818"/>
                <a:gd name="connsiteY19" fmla="*/ 1471612 h 1605014"/>
                <a:gd name="connsiteX20" fmla="*/ 733425 w 1216818"/>
                <a:gd name="connsiteY20" fmla="*/ 1402557 h 1605014"/>
                <a:gd name="connsiteX21" fmla="*/ 804862 w 1216818"/>
                <a:gd name="connsiteY21" fmla="*/ 1366837 h 1605014"/>
                <a:gd name="connsiteX22" fmla="*/ 871537 w 1216818"/>
                <a:gd name="connsiteY22" fmla="*/ 1319213 h 1605014"/>
                <a:gd name="connsiteX23" fmla="*/ 1021556 w 1216818"/>
                <a:gd name="connsiteY23" fmla="*/ 1202532 h 1605014"/>
                <a:gd name="connsiteX24" fmla="*/ 1078706 w 1216818"/>
                <a:gd name="connsiteY24" fmla="*/ 1123950 h 1605014"/>
                <a:gd name="connsiteX25" fmla="*/ 1104900 w 1216818"/>
                <a:gd name="connsiteY25" fmla="*/ 973932 h 1605014"/>
                <a:gd name="connsiteX26" fmla="*/ 1143000 w 1216818"/>
                <a:gd name="connsiteY26" fmla="*/ 759619 h 1605014"/>
                <a:gd name="connsiteX27" fmla="*/ 1190625 w 1216818"/>
                <a:gd name="connsiteY27" fmla="*/ 511969 h 1605014"/>
                <a:gd name="connsiteX28" fmla="*/ 1207293 w 1216818"/>
                <a:gd name="connsiteY28" fmla="*/ 323850 h 1605014"/>
                <a:gd name="connsiteX29" fmla="*/ 1216818 w 1216818"/>
                <a:gd name="connsiteY29" fmla="*/ 0 h 1605014"/>
                <a:gd name="connsiteX0" fmla="*/ 1216818 w 1216818"/>
                <a:gd name="connsiteY0" fmla="*/ 0 h 1605014"/>
                <a:gd name="connsiteX1" fmla="*/ 1133475 w 1216818"/>
                <a:gd name="connsiteY1" fmla="*/ 92869 h 1605014"/>
                <a:gd name="connsiteX2" fmla="*/ 1007268 w 1216818"/>
                <a:gd name="connsiteY2" fmla="*/ 245269 h 1605014"/>
                <a:gd name="connsiteX3" fmla="*/ 904875 w 1216818"/>
                <a:gd name="connsiteY3" fmla="*/ 369094 h 1605014"/>
                <a:gd name="connsiteX4" fmla="*/ 821531 w 1216818"/>
                <a:gd name="connsiteY4" fmla="*/ 447675 h 1605014"/>
                <a:gd name="connsiteX5" fmla="*/ 685800 w 1216818"/>
                <a:gd name="connsiteY5" fmla="*/ 561975 h 1605014"/>
                <a:gd name="connsiteX6" fmla="*/ 576262 w 1216818"/>
                <a:gd name="connsiteY6" fmla="*/ 638175 h 1605014"/>
                <a:gd name="connsiteX7" fmla="*/ 461962 w 1216818"/>
                <a:gd name="connsiteY7" fmla="*/ 707232 h 1605014"/>
                <a:gd name="connsiteX8" fmla="*/ 347662 w 1216818"/>
                <a:gd name="connsiteY8" fmla="*/ 773907 h 1605014"/>
                <a:gd name="connsiteX9" fmla="*/ 271462 w 1216818"/>
                <a:gd name="connsiteY9" fmla="*/ 973932 h 1605014"/>
                <a:gd name="connsiteX10" fmla="*/ 195262 w 1216818"/>
                <a:gd name="connsiteY10" fmla="*/ 1200150 h 1605014"/>
                <a:gd name="connsiteX11" fmla="*/ 116681 w 1216818"/>
                <a:gd name="connsiteY11" fmla="*/ 1338263 h 1605014"/>
                <a:gd name="connsiteX12" fmla="*/ 40481 w 1216818"/>
                <a:gd name="connsiteY12" fmla="*/ 1462088 h 1605014"/>
                <a:gd name="connsiteX13" fmla="*/ 0 w 1216818"/>
                <a:gd name="connsiteY13" fmla="*/ 1538288 h 1605014"/>
                <a:gd name="connsiteX14" fmla="*/ 207168 w 1216818"/>
                <a:gd name="connsiteY14" fmla="*/ 1597819 h 1605014"/>
                <a:gd name="connsiteX15" fmla="*/ 240506 w 1216818"/>
                <a:gd name="connsiteY15" fmla="*/ 1604963 h 1605014"/>
                <a:gd name="connsiteX16" fmla="*/ 295275 w 1216818"/>
                <a:gd name="connsiteY16" fmla="*/ 1590675 h 1605014"/>
                <a:gd name="connsiteX17" fmla="*/ 366712 w 1216818"/>
                <a:gd name="connsiteY17" fmla="*/ 1571625 h 1605014"/>
                <a:gd name="connsiteX18" fmla="*/ 478631 w 1216818"/>
                <a:gd name="connsiteY18" fmla="*/ 1524000 h 1605014"/>
                <a:gd name="connsiteX19" fmla="*/ 604837 w 1216818"/>
                <a:gd name="connsiteY19" fmla="*/ 1471612 h 1605014"/>
                <a:gd name="connsiteX20" fmla="*/ 733425 w 1216818"/>
                <a:gd name="connsiteY20" fmla="*/ 1402557 h 1605014"/>
                <a:gd name="connsiteX21" fmla="*/ 804862 w 1216818"/>
                <a:gd name="connsiteY21" fmla="*/ 1366837 h 1605014"/>
                <a:gd name="connsiteX22" fmla="*/ 871537 w 1216818"/>
                <a:gd name="connsiteY22" fmla="*/ 1319213 h 1605014"/>
                <a:gd name="connsiteX23" fmla="*/ 1021556 w 1216818"/>
                <a:gd name="connsiteY23" fmla="*/ 1202532 h 1605014"/>
                <a:gd name="connsiteX24" fmla="*/ 1078706 w 1216818"/>
                <a:gd name="connsiteY24" fmla="*/ 1123950 h 1605014"/>
                <a:gd name="connsiteX25" fmla="*/ 1119187 w 1216818"/>
                <a:gd name="connsiteY25" fmla="*/ 957263 h 1605014"/>
                <a:gd name="connsiteX26" fmla="*/ 1143000 w 1216818"/>
                <a:gd name="connsiteY26" fmla="*/ 759619 h 1605014"/>
                <a:gd name="connsiteX27" fmla="*/ 1190625 w 1216818"/>
                <a:gd name="connsiteY27" fmla="*/ 511969 h 1605014"/>
                <a:gd name="connsiteX28" fmla="*/ 1207293 w 1216818"/>
                <a:gd name="connsiteY28" fmla="*/ 323850 h 1605014"/>
                <a:gd name="connsiteX29" fmla="*/ 1216818 w 1216818"/>
                <a:gd name="connsiteY29" fmla="*/ 0 h 1605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216818" h="1605014">
                  <a:moveTo>
                    <a:pt x="1216818" y="0"/>
                  </a:moveTo>
                  <a:lnTo>
                    <a:pt x="1133475" y="92869"/>
                  </a:lnTo>
                  <a:lnTo>
                    <a:pt x="1007268" y="245269"/>
                  </a:lnTo>
                  <a:lnTo>
                    <a:pt x="904875" y="369094"/>
                  </a:lnTo>
                  <a:lnTo>
                    <a:pt x="821531" y="447675"/>
                  </a:lnTo>
                  <a:lnTo>
                    <a:pt x="685800" y="561975"/>
                  </a:lnTo>
                  <a:lnTo>
                    <a:pt x="576262" y="638175"/>
                  </a:lnTo>
                  <a:lnTo>
                    <a:pt x="461962" y="707232"/>
                  </a:lnTo>
                  <a:lnTo>
                    <a:pt x="347662" y="773907"/>
                  </a:lnTo>
                  <a:lnTo>
                    <a:pt x="271462" y="973932"/>
                  </a:lnTo>
                  <a:lnTo>
                    <a:pt x="195262" y="1200150"/>
                  </a:lnTo>
                  <a:lnTo>
                    <a:pt x="116681" y="1338263"/>
                  </a:lnTo>
                  <a:lnTo>
                    <a:pt x="40481" y="1462088"/>
                  </a:lnTo>
                  <a:lnTo>
                    <a:pt x="0" y="1538288"/>
                  </a:lnTo>
                  <a:lnTo>
                    <a:pt x="207168" y="1597819"/>
                  </a:lnTo>
                  <a:cubicBezTo>
                    <a:pt x="220662" y="1597025"/>
                    <a:pt x="227012" y="1605757"/>
                    <a:pt x="240506" y="1604963"/>
                  </a:cubicBezTo>
                  <a:lnTo>
                    <a:pt x="295275" y="1590675"/>
                  </a:lnTo>
                  <a:cubicBezTo>
                    <a:pt x="319087" y="1580356"/>
                    <a:pt x="342900" y="1581944"/>
                    <a:pt x="366712" y="1571625"/>
                  </a:cubicBezTo>
                  <a:lnTo>
                    <a:pt x="478631" y="1524000"/>
                  </a:lnTo>
                  <a:cubicBezTo>
                    <a:pt x="523875" y="1500187"/>
                    <a:pt x="559593" y="1495425"/>
                    <a:pt x="604837" y="1471612"/>
                  </a:cubicBezTo>
                  <a:lnTo>
                    <a:pt x="733425" y="1402557"/>
                  </a:lnTo>
                  <a:cubicBezTo>
                    <a:pt x="757237" y="1387475"/>
                    <a:pt x="781050" y="1381919"/>
                    <a:pt x="804862" y="1366837"/>
                  </a:cubicBezTo>
                  <a:lnTo>
                    <a:pt x="871537" y="1319213"/>
                  </a:lnTo>
                  <a:lnTo>
                    <a:pt x="1021556" y="1202532"/>
                  </a:lnTo>
                  <a:lnTo>
                    <a:pt x="1078706" y="1123950"/>
                  </a:lnTo>
                  <a:lnTo>
                    <a:pt x="1119187" y="957263"/>
                  </a:lnTo>
                  <a:lnTo>
                    <a:pt x="1143000" y="759619"/>
                  </a:lnTo>
                  <a:lnTo>
                    <a:pt x="1190625" y="511969"/>
                  </a:lnTo>
                  <a:lnTo>
                    <a:pt x="1207293" y="323850"/>
                  </a:lnTo>
                  <a:lnTo>
                    <a:pt x="1216818" y="0"/>
                  </a:lnTo>
                  <a:close/>
                </a:path>
              </a:pathLst>
            </a:custGeom>
            <a:solidFill>
              <a:srgbClr val="EEECE1">
                <a:lumMod val="50000"/>
                <a:alpha val="40000"/>
              </a:srgbClr>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166" name="Freeform 165"/>
            <p:cNvSpPr/>
            <p:nvPr/>
          </p:nvSpPr>
          <p:spPr>
            <a:xfrm>
              <a:off x="6824662" y="4150519"/>
              <a:ext cx="2155031" cy="1540669"/>
            </a:xfrm>
            <a:custGeom>
              <a:avLst/>
              <a:gdLst>
                <a:gd name="connsiteX0" fmla="*/ 0 w 2145506"/>
                <a:gd name="connsiteY0" fmla="*/ 1031081 h 1540669"/>
                <a:gd name="connsiteX1" fmla="*/ 378618 w 2145506"/>
                <a:gd name="connsiteY1" fmla="*/ 1169194 h 1540669"/>
                <a:gd name="connsiteX2" fmla="*/ 671512 w 2145506"/>
                <a:gd name="connsiteY2" fmla="*/ 1259681 h 1540669"/>
                <a:gd name="connsiteX3" fmla="*/ 1004887 w 2145506"/>
                <a:gd name="connsiteY3" fmla="*/ 1314450 h 1540669"/>
                <a:gd name="connsiteX4" fmla="*/ 1521618 w 2145506"/>
                <a:gd name="connsiteY4" fmla="*/ 1426369 h 1540669"/>
                <a:gd name="connsiteX5" fmla="*/ 2035968 w 2145506"/>
                <a:gd name="connsiteY5" fmla="*/ 1533525 h 1540669"/>
                <a:gd name="connsiteX6" fmla="*/ 2145506 w 2145506"/>
                <a:gd name="connsiteY6" fmla="*/ 1540669 h 1540669"/>
                <a:gd name="connsiteX7" fmla="*/ 2140743 w 2145506"/>
                <a:gd name="connsiteY7" fmla="*/ 0 h 1540669"/>
                <a:gd name="connsiteX8" fmla="*/ 1966912 w 2145506"/>
                <a:gd name="connsiteY8" fmla="*/ 2381 h 1540669"/>
                <a:gd name="connsiteX9" fmla="*/ 1964531 w 2145506"/>
                <a:gd name="connsiteY9" fmla="*/ 166687 h 1540669"/>
                <a:gd name="connsiteX10" fmla="*/ 1950243 w 2145506"/>
                <a:gd name="connsiteY10" fmla="*/ 390525 h 1540669"/>
                <a:gd name="connsiteX11" fmla="*/ 1897856 w 2145506"/>
                <a:gd name="connsiteY11" fmla="*/ 588169 h 1540669"/>
                <a:gd name="connsiteX12" fmla="*/ 1881187 w 2145506"/>
                <a:gd name="connsiteY12" fmla="*/ 704850 h 1540669"/>
                <a:gd name="connsiteX13" fmla="*/ 1747837 w 2145506"/>
                <a:gd name="connsiteY13" fmla="*/ 902494 h 1540669"/>
                <a:gd name="connsiteX14" fmla="*/ 1652587 w 2145506"/>
                <a:gd name="connsiteY14" fmla="*/ 1000125 h 1540669"/>
                <a:gd name="connsiteX15" fmla="*/ 1473993 w 2145506"/>
                <a:gd name="connsiteY15" fmla="*/ 1064419 h 1540669"/>
                <a:gd name="connsiteX16" fmla="*/ 1276350 w 2145506"/>
                <a:gd name="connsiteY16" fmla="*/ 1112044 h 1540669"/>
                <a:gd name="connsiteX17" fmla="*/ 1045368 w 2145506"/>
                <a:gd name="connsiteY17" fmla="*/ 1162050 h 1540669"/>
                <a:gd name="connsiteX18" fmla="*/ 897731 w 2145506"/>
                <a:gd name="connsiteY18" fmla="*/ 1204912 h 1540669"/>
                <a:gd name="connsiteX19" fmla="*/ 762000 w 2145506"/>
                <a:gd name="connsiteY19" fmla="*/ 1197769 h 1540669"/>
                <a:gd name="connsiteX20" fmla="*/ 604837 w 2145506"/>
                <a:gd name="connsiteY20" fmla="*/ 1159669 h 1540669"/>
                <a:gd name="connsiteX21" fmla="*/ 461962 w 2145506"/>
                <a:gd name="connsiteY21" fmla="*/ 1114425 h 1540669"/>
                <a:gd name="connsiteX22" fmla="*/ 259556 w 2145506"/>
                <a:gd name="connsiteY22" fmla="*/ 1090612 h 1540669"/>
                <a:gd name="connsiteX23" fmla="*/ 135731 w 2145506"/>
                <a:gd name="connsiteY23" fmla="*/ 1069181 h 1540669"/>
                <a:gd name="connsiteX24" fmla="*/ 0 w 2145506"/>
                <a:gd name="connsiteY24" fmla="*/ 1031081 h 1540669"/>
                <a:gd name="connsiteX0" fmla="*/ 0 w 2155031"/>
                <a:gd name="connsiteY0" fmla="*/ 1040606 h 1540669"/>
                <a:gd name="connsiteX1" fmla="*/ 388143 w 2155031"/>
                <a:gd name="connsiteY1" fmla="*/ 1169194 h 1540669"/>
                <a:gd name="connsiteX2" fmla="*/ 681037 w 2155031"/>
                <a:gd name="connsiteY2" fmla="*/ 1259681 h 1540669"/>
                <a:gd name="connsiteX3" fmla="*/ 1014412 w 2155031"/>
                <a:gd name="connsiteY3" fmla="*/ 1314450 h 1540669"/>
                <a:gd name="connsiteX4" fmla="*/ 1531143 w 2155031"/>
                <a:gd name="connsiteY4" fmla="*/ 1426369 h 1540669"/>
                <a:gd name="connsiteX5" fmla="*/ 2045493 w 2155031"/>
                <a:gd name="connsiteY5" fmla="*/ 1533525 h 1540669"/>
                <a:gd name="connsiteX6" fmla="*/ 2155031 w 2155031"/>
                <a:gd name="connsiteY6" fmla="*/ 1540669 h 1540669"/>
                <a:gd name="connsiteX7" fmla="*/ 2150268 w 2155031"/>
                <a:gd name="connsiteY7" fmla="*/ 0 h 1540669"/>
                <a:gd name="connsiteX8" fmla="*/ 1976437 w 2155031"/>
                <a:gd name="connsiteY8" fmla="*/ 2381 h 1540669"/>
                <a:gd name="connsiteX9" fmla="*/ 1974056 w 2155031"/>
                <a:gd name="connsiteY9" fmla="*/ 166687 h 1540669"/>
                <a:gd name="connsiteX10" fmla="*/ 1959768 w 2155031"/>
                <a:gd name="connsiteY10" fmla="*/ 390525 h 1540669"/>
                <a:gd name="connsiteX11" fmla="*/ 1907381 w 2155031"/>
                <a:gd name="connsiteY11" fmla="*/ 588169 h 1540669"/>
                <a:gd name="connsiteX12" fmla="*/ 1890712 w 2155031"/>
                <a:gd name="connsiteY12" fmla="*/ 704850 h 1540669"/>
                <a:gd name="connsiteX13" fmla="*/ 1757362 w 2155031"/>
                <a:gd name="connsiteY13" fmla="*/ 902494 h 1540669"/>
                <a:gd name="connsiteX14" fmla="*/ 1662112 w 2155031"/>
                <a:gd name="connsiteY14" fmla="*/ 1000125 h 1540669"/>
                <a:gd name="connsiteX15" fmla="*/ 1483518 w 2155031"/>
                <a:gd name="connsiteY15" fmla="*/ 1064419 h 1540669"/>
                <a:gd name="connsiteX16" fmla="*/ 1285875 w 2155031"/>
                <a:gd name="connsiteY16" fmla="*/ 1112044 h 1540669"/>
                <a:gd name="connsiteX17" fmla="*/ 1054893 w 2155031"/>
                <a:gd name="connsiteY17" fmla="*/ 1162050 h 1540669"/>
                <a:gd name="connsiteX18" fmla="*/ 907256 w 2155031"/>
                <a:gd name="connsiteY18" fmla="*/ 1204912 h 1540669"/>
                <a:gd name="connsiteX19" fmla="*/ 771525 w 2155031"/>
                <a:gd name="connsiteY19" fmla="*/ 1197769 h 1540669"/>
                <a:gd name="connsiteX20" fmla="*/ 614362 w 2155031"/>
                <a:gd name="connsiteY20" fmla="*/ 1159669 h 1540669"/>
                <a:gd name="connsiteX21" fmla="*/ 471487 w 2155031"/>
                <a:gd name="connsiteY21" fmla="*/ 1114425 h 1540669"/>
                <a:gd name="connsiteX22" fmla="*/ 269081 w 2155031"/>
                <a:gd name="connsiteY22" fmla="*/ 1090612 h 1540669"/>
                <a:gd name="connsiteX23" fmla="*/ 145256 w 2155031"/>
                <a:gd name="connsiteY23" fmla="*/ 1069181 h 1540669"/>
                <a:gd name="connsiteX24" fmla="*/ 0 w 2155031"/>
                <a:gd name="connsiteY24" fmla="*/ 1040606 h 1540669"/>
                <a:gd name="connsiteX0" fmla="*/ 0 w 2155031"/>
                <a:gd name="connsiteY0" fmla="*/ 1040606 h 1540669"/>
                <a:gd name="connsiteX1" fmla="*/ 361949 w 2155031"/>
                <a:gd name="connsiteY1" fmla="*/ 1173956 h 1540669"/>
                <a:gd name="connsiteX2" fmla="*/ 681037 w 2155031"/>
                <a:gd name="connsiteY2" fmla="*/ 1259681 h 1540669"/>
                <a:gd name="connsiteX3" fmla="*/ 1014412 w 2155031"/>
                <a:gd name="connsiteY3" fmla="*/ 1314450 h 1540669"/>
                <a:gd name="connsiteX4" fmla="*/ 1531143 w 2155031"/>
                <a:gd name="connsiteY4" fmla="*/ 1426369 h 1540669"/>
                <a:gd name="connsiteX5" fmla="*/ 2045493 w 2155031"/>
                <a:gd name="connsiteY5" fmla="*/ 1533525 h 1540669"/>
                <a:gd name="connsiteX6" fmla="*/ 2155031 w 2155031"/>
                <a:gd name="connsiteY6" fmla="*/ 1540669 h 1540669"/>
                <a:gd name="connsiteX7" fmla="*/ 2150268 w 2155031"/>
                <a:gd name="connsiteY7" fmla="*/ 0 h 1540669"/>
                <a:gd name="connsiteX8" fmla="*/ 1976437 w 2155031"/>
                <a:gd name="connsiteY8" fmla="*/ 2381 h 1540669"/>
                <a:gd name="connsiteX9" fmla="*/ 1974056 w 2155031"/>
                <a:gd name="connsiteY9" fmla="*/ 166687 h 1540669"/>
                <a:gd name="connsiteX10" fmla="*/ 1959768 w 2155031"/>
                <a:gd name="connsiteY10" fmla="*/ 390525 h 1540669"/>
                <a:gd name="connsiteX11" fmla="*/ 1907381 w 2155031"/>
                <a:gd name="connsiteY11" fmla="*/ 588169 h 1540669"/>
                <a:gd name="connsiteX12" fmla="*/ 1890712 w 2155031"/>
                <a:gd name="connsiteY12" fmla="*/ 704850 h 1540669"/>
                <a:gd name="connsiteX13" fmla="*/ 1757362 w 2155031"/>
                <a:gd name="connsiteY13" fmla="*/ 902494 h 1540669"/>
                <a:gd name="connsiteX14" fmla="*/ 1662112 w 2155031"/>
                <a:gd name="connsiteY14" fmla="*/ 1000125 h 1540669"/>
                <a:gd name="connsiteX15" fmla="*/ 1483518 w 2155031"/>
                <a:gd name="connsiteY15" fmla="*/ 1064419 h 1540669"/>
                <a:gd name="connsiteX16" fmla="*/ 1285875 w 2155031"/>
                <a:gd name="connsiteY16" fmla="*/ 1112044 h 1540669"/>
                <a:gd name="connsiteX17" fmla="*/ 1054893 w 2155031"/>
                <a:gd name="connsiteY17" fmla="*/ 1162050 h 1540669"/>
                <a:gd name="connsiteX18" fmla="*/ 907256 w 2155031"/>
                <a:gd name="connsiteY18" fmla="*/ 1204912 h 1540669"/>
                <a:gd name="connsiteX19" fmla="*/ 771525 w 2155031"/>
                <a:gd name="connsiteY19" fmla="*/ 1197769 h 1540669"/>
                <a:gd name="connsiteX20" fmla="*/ 614362 w 2155031"/>
                <a:gd name="connsiteY20" fmla="*/ 1159669 h 1540669"/>
                <a:gd name="connsiteX21" fmla="*/ 471487 w 2155031"/>
                <a:gd name="connsiteY21" fmla="*/ 1114425 h 1540669"/>
                <a:gd name="connsiteX22" fmla="*/ 269081 w 2155031"/>
                <a:gd name="connsiteY22" fmla="*/ 1090612 h 1540669"/>
                <a:gd name="connsiteX23" fmla="*/ 145256 w 2155031"/>
                <a:gd name="connsiteY23" fmla="*/ 1069181 h 1540669"/>
                <a:gd name="connsiteX24" fmla="*/ 0 w 2155031"/>
                <a:gd name="connsiteY24" fmla="*/ 1040606 h 1540669"/>
                <a:gd name="connsiteX0" fmla="*/ 0 w 2155031"/>
                <a:gd name="connsiteY0" fmla="*/ 1040606 h 1540669"/>
                <a:gd name="connsiteX1" fmla="*/ 361949 w 2155031"/>
                <a:gd name="connsiteY1" fmla="*/ 1173956 h 1540669"/>
                <a:gd name="connsiteX2" fmla="*/ 626268 w 2155031"/>
                <a:gd name="connsiteY2" fmla="*/ 1254919 h 1540669"/>
                <a:gd name="connsiteX3" fmla="*/ 1014412 w 2155031"/>
                <a:gd name="connsiteY3" fmla="*/ 1314450 h 1540669"/>
                <a:gd name="connsiteX4" fmla="*/ 1531143 w 2155031"/>
                <a:gd name="connsiteY4" fmla="*/ 1426369 h 1540669"/>
                <a:gd name="connsiteX5" fmla="*/ 2045493 w 2155031"/>
                <a:gd name="connsiteY5" fmla="*/ 1533525 h 1540669"/>
                <a:gd name="connsiteX6" fmla="*/ 2155031 w 2155031"/>
                <a:gd name="connsiteY6" fmla="*/ 1540669 h 1540669"/>
                <a:gd name="connsiteX7" fmla="*/ 2150268 w 2155031"/>
                <a:gd name="connsiteY7" fmla="*/ 0 h 1540669"/>
                <a:gd name="connsiteX8" fmla="*/ 1976437 w 2155031"/>
                <a:gd name="connsiteY8" fmla="*/ 2381 h 1540669"/>
                <a:gd name="connsiteX9" fmla="*/ 1974056 w 2155031"/>
                <a:gd name="connsiteY9" fmla="*/ 166687 h 1540669"/>
                <a:gd name="connsiteX10" fmla="*/ 1959768 w 2155031"/>
                <a:gd name="connsiteY10" fmla="*/ 390525 h 1540669"/>
                <a:gd name="connsiteX11" fmla="*/ 1907381 w 2155031"/>
                <a:gd name="connsiteY11" fmla="*/ 588169 h 1540669"/>
                <a:gd name="connsiteX12" fmla="*/ 1890712 w 2155031"/>
                <a:gd name="connsiteY12" fmla="*/ 704850 h 1540669"/>
                <a:gd name="connsiteX13" fmla="*/ 1757362 w 2155031"/>
                <a:gd name="connsiteY13" fmla="*/ 902494 h 1540669"/>
                <a:gd name="connsiteX14" fmla="*/ 1662112 w 2155031"/>
                <a:gd name="connsiteY14" fmla="*/ 1000125 h 1540669"/>
                <a:gd name="connsiteX15" fmla="*/ 1483518 w 2155031"/>
                <a:gd name="connsiteY15" fmla="*/ 1064419 h 1540669"/>
                <a:gd name="connsiteX16" fmla="*/ 1285875 w 2155031"/>
                <a:gd name="connsiteY16" fmla="*/ 1112044 h 1540669"/>
                <a:gd name="connsiteX17" fmla="*/ 1054893 w 2155031"/>
                <a:gd name="connsiteY17" fmla="*/ 1162050 h 1540669"/>
                <a:gd name="connsiteX18" fmla="*/ 907256 w 2155031"/>
                <a:gd name="connsiteY18" fmla="*/ 1204912 h 1540669"/>
                <a:gd name="connsiteX19" fmla="*/ 771525 w 2155031"/>
                <a:gd name="connsiteY19" fmla="*/ 1197769 h 1540669"/>
                <a:gd name="connsiteX20" fmla="*/ 614362 w 2155031"/>
                <a:gd name="connsiteY20" fmla="*/ 1159669 h 1540669"/>
                <a:gd name="connsiteX21" fmla="*/ 471487 w 2155031"/>
                <a:gd name="connsiteY21" fmla="*/ 1114425 h 1540669"/>
                <a:gd name="connsiteX22" fmla="*/ 269081 w 2155031"/>
                <a:gd name="connsiteY22" fmla="*/ 1090612 h 1540669"/>
                <a:gd name="connsiteX23" fmla="*/ 145256 w 2155031"/>
                <a:gd name="connsiteY23" fmla="*/ 1069181 h 1540669"/>
                <a:gd name="connsiteX24" fmla="*/ 0 w 2155031"/>
                <a:gd name="connsiteY24" fmla="*/ 1040606 h 1540669"/>
                <a:gd name="connsiteX0" fmla="*/ 0 w 2155031"/>
                <a:gd name="connsiteY0" fmla="*/ 1040606 h 1540669"/>
                <a:gd name="connsiteX1" fmla="*/ 361949 w 2155031"/>
                <a:gd name="connsiteY1" fmla="*/ 1173956 h 1540669"/>
                <a:gd name="connsiteX2" fmla="*/ 626268 w 2155031"/>
                <a:gd name="connsiteY2" fmla="*/ 1254919 h 1540669"/>
                <a:gd name="connsiteX3" fmla="*/ 1014412 w 2155031"/>
                <a:gd name="connsiteY3" fmla="*/ 1314450 h 1540669"/>
                <a:gd name="connsiteX4" fmla="*/ 1531143 w 2155031"/>
                <a:gd name="connsiteY4" fmla="*/ 1426369 h 1540669"/>
                <a:gd name="connsiteX5" fmla="*/ 2045493 w 2155031"/>
                <a:gd name="connsiteY5" fmla="*/ 1533525 h 1540669"/>
                <a:gd name="connsiteX6" fmla="*/ 2155031 w 2155031"/>
                <a:gd name="connsiteY6" fmla="*/ 1540669 h 1540669"/>
                <a:gd name="connsiteX7" fmla="*/ 2150268 w 2155031"/>
                <a:gd name="connsiteY7" fmla="*/ 0 h 1540669"/>
                <a:gd name="connsiteX8" fmla="*/ 1976437 w 2155031"/>
                <a:gd name="connsiteY8" fmla="*/ 2381 h 1540669"/>
                <a:gd name="connsiteX9" fmla="*/ 1974056 w 2155031"/>
                <a:gd name="connsiteY9" fmla="*/ 166687 h 1540669"/>
                <a:gd name="connsiteX10" fmla="*/ 1959768 w 2155031"/>
                <a:gd name="connsiteY10" fmla="*/ 390525 h 1540669"/>
                <a:gd name="connsiteX11" fmla="*/ 1907381 w 2155031"/>
                <a:gd name="connsiteY11" fmla="*/ 588169 h 1540669"/>
                <a:gd name="connsiteX12" fmla="*/ 1890712 w 2155031"/>
                <a:gd name="connsiteY12" fmla="*/ 704850 h 1540669"/>
                <a:gd name="connsiteX13" fmla="*/ 1757362 w 2155031"/>
                <a:gd name="connsiteY13" fmla="*/ 902494 h 1540669"/>
                <a:gd name="connsiteX14" fmla="*/ 1662112 w 2155031"/>
                <a:gd name="connsiteY14" fmla="*/ 1000125 h 1540669"/>
                <a:gd name="connsiteX15" fmla="*/ 1483518 w 2155031"/>
                <a:gd name="connsiteY15" fmla="*/ 1064419 h 1540669"/>
                <a:gd name="connsiteX16" fmla="*/ 1285875 w 2155031"/>
                <a:gd name="connsiteY16" fmla="*/ 1112044 h 1540669"/>
                <a:gd name="connsiteX17" fmla="*/ 1054893 w 2155031"/>
                <a:gd name="connsiteY17" fmla="*/ 1162050 h 1540669"/>
                <a:gd name="connsiteX18" fmla="*/ 907256 w 2155031"/>
                <a:gd name="connsiteY18" fmla="*/ 1204912 h 1540669"/>
                <a:gd name="connsiteX19" fmla="*/ 771525 w 2155031"/>
                <a:gd name="connsiteY19" fmla="*/ 1197769 h 1540669"/>
                <a:gd name="connsiteX20" fmla="*/ 614362 w 2155031"/>
                <a:gd name="connsiteY20" fmla="*/ 1159669 h 1540669"/>
                <a:gd name="connsiteX21" fmla="*/ 471487 w 2155031"/>
                <a:gd name="connsiteY21" fmla="*/ 1114425 h 1540669"/>
                <a:gd name="connsiteX22" fmla="*/ 269081 w 2155031"/>
                <a:gd name="connsiteY22" fmla="*/ 1090612 h 1540669"/>
                <a:gd name="connsiteX23" fmla="*/ 128587 w 2155031"/>
                <a:gd name="connsiteY23" fmla="*/ 1054894 h 1540669"/>
                <a:gd name="connsiteX24" fmla="*/ 0 w 2155031"/>
                <a:gd name="connsiteY24" fmla="*/ 1040606 h 1540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155031" h="1540669">
                  <a:moveTo>
                    <a:pt x="0" y="1040606"/>
                  </a:moveTo>
                  <a:lnTo>
                    <a:pt x="361949" y="1173956"/>
                  </a:lnTo>
                  <a:lnTo>
                    <a:pt x="626268" y="1254919"/>
                  </a:lnTo>
                  <a:lnTo>
                    <a:pt x="1014412" y="1314450"/>
                  </a:lnTo>
                  <a:lnTo>
                    <a:pt x="1531143" y="1426369"/>
                  </a:lnTo>
                  <a:lnTo>
                    <a:pt x="2045493" y="1533525"/>
                  </a:lnTo>
                  <a:lnTo>
                    <a:pt x="2155031" y="1540669"/>
                  </a:lnTo>
                  <a:cubicBezTo>
                    <a:pt x="2153443" y="1027113"/>
                    <a:pt x="2151856" y="513556"/>
                    <a:pt x="2150268" y="0"/>
                  </a:cubicBezTo>
                  <a:lnTo>
                    <a:pt x="1976437" y="2381"/>
                  </a:lnTo>
                  <a:cubicBezTo>
                    <a:pt x="1975643" y="57150"/>
                    <a:pt x="1974850" y="111918"/>
                    <a:pt x="1974056" y="166687"/>
                  </a:cubicBezTo>
                  <a:lnTo>
                    <a:pt x="1959768" y="390525"/>
                  </a:lnTo>
                  <a:lnTo>
                    <a:pt x="1907381" y="588169"/>
                  </a:lnTo>
                  <a:lnTo>
                    <a:pt x="1890712" y="704850"/>
                  </a:lnTo>
                  <a:lnTo>
                    <a:pt x="1757362" y="902494"/>
                  </a:lnTo>
                  <a:lnTo>
                    <a:pt x="1662112" y="1000125"/>
                  </a:lnTo>
                  <a:lnTo>
                    <a:pt x="1483518" y="1064419"/>
                  </a:lnTo>
                  <a:lnTo>
                    <a:pt x="1285875" y="1112044"/>
                  </a:lnTo>
                  <a:lnTo>
                    <a:pt x="1054893" y="1162050"/>
                  </a:lnTo>
                  <a:lnTo>
                    <a:pt x="907256" y="1204912"/>
                  </a:lnTo>
                  <a:lnTo>
                    <a:pt x="771525" y="1197769"/>
                  </a:lnTo>
                  <a:lnTo>
                    <a:pt x="614362" y="1159669"/>
                  </a:lnTo>
                  <a:lnTo>
                    <a:pt x="471487" y="1114425"/>
                  </a:lnTo>
                  <a:lnTo>
                    <a:pt x="269081" y="1090612"/>
                  </a:lnTo>
                  <a:lnTo>
                    <a:pt x="128587" y="1054894"/>
                  </a:lnTo>
                  <a:lnTo>
                    <a:pt x="0" y="1040606"/>
                  </a:lnTo>
                  <a:close/>
                </a:path>
              </a:pathLst>
            </a:custGeom>
            <a:solidFill>
              <a:srgbClr val="EEECE1">
                <a:lumMod val="50000"/>
                <a:alpha val="40000"/>
              </a:srgbClr>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167" name="Freeform 166"/>
            <p:cNvSpPr/>
            <p:nvPr/>
          </p:nvSpPr>
          <p:spPr>
            <a:xfrm>
              <a:off x="3319670" y="5605670"/>
              <a:ext cx="1550504" cy="129208"/>
            </a:xfrm>
            <a:custGeom>
              <a:avLst/>
              <a:gdLst>
                <a:gd name="connsiteX0" fmla="*/ 0 w 1550504"/>
                <a:gd name="connsiteY0" fmla="*/ 129208 h 129208"/>
                <a:gd name="connsiteX1" fmla="*/ 1550504 w 1550504"/>
                <a:gd name="connsiteY1" fmla="*/ 0 h 129208"/>
              </a:gdLst>
              <a:ahLst/>
              <a:cxnLst>
                <a:cxn ang="0">
                  <a:pos x="connsiteX0" y="connsiteY0"/>
                </a:cxn>
                <a:cxn ang="0">
                  <a:pos x="connsiteX1" y="connsiteY1"/>
                </a:cxn>
              </a:cxnLst>
              <a:rect l="l" t="t" r="r" b="b"/>
              <a:pathLst>
                <a:path w="1550504" h="129208">
                  <a:moveTo>
                    <a:pt x="0" y="129208"/>
                  </a:moveTo>
                  <a:lnTo>
                    <a:pt x="1550504" y="0"/>
                  </a:lnTo>
                </a:path>
              </a:pathLst>
            </a:custGeom>
            <a:noFill/>
            <a:ln w="19050"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168" name="Freeform 167"/>
            <p:cNvSpPr/>
            <p:nvPr/>
          </p:nvSpPr>
          <p:spPr>
            <a:xfrm>
              <a:off x="4681330" y="5118652"/>
              <a:ext cx="487018" cy="1302026"/>
            </a:xfrm>
            <a:custGeom>
              <a:avLst/>
              <a:gdLst>
                <a:gd name="connsiteX0" fmla="*/ 0 w 487018"/>
                <a:gd name="connsiteY0" fmla="*/ 0 h 1302026"/>
                <a:gd name="connsiteX1" fmla="*/ 487018 w 487018"/>
                <a:gd name="connsiteY1" fmla="*/ 1302026 h 1302026"/>
              </a:gdLst>
              <a:ahLst/>
              <a:cxnLst>
                <a:cxn ang="0">
                  <a:pos x="connsiteX0" y="connsiteY0"/>
                </a:cxn>
                <a:cxn ang="0">
                  <a:pos x="connsiteX1" y="connsiteY1"/>
                </a:cxn>
              </a:cxnLst>
              <a:rect l="l" t="t" r="r" b="b"/>
              <a:pathLst>
                <a:path w="487018" h="1302026">
                  <a:moveTo>
                    <a:pt x="0" y="0"/>
                  </a:moveTo>
                  <a:lnTo>
                    <a:pt x="487018" y="1302026"/>
                  </a:lnTo>
                </a:path>
              </a:pathLst>
            </a:custGeom>
            <a:noFill/>
            <a:ln w="19050"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169" name="Freeform 168"/>
            <p:cNvSpPr/>
            <p:nvPr/>
          </p:nvSpPr>
          <p:spPr>
            <a:xfrm>
              <a:off x="7136296" y="5506278"/>
              <a:ext cx="636104" cy="914400"/>
            </a:xfrm>
            <a:custGeom>
              <a:avLst/>
              <a:gdLst>
                <a:gd name="connsiteX0" fmla="*/ 636104 w 636104"/>
                <a:gd name="connsiteY0" fmla="*/ 0 h 914400"/>
                <a:gd name="connsiteX1" fmla="*/ 0 w 636104"/>
                <a:gd name="connsiteY1" fmla="*/ 914400 h 914400"/>
              </a:gdLst>
              <a:ahLst/>
              <a:cxnLst>
                <a:cxn ang="0">
                  <a:pos x="connsiteX0" y="connsiteY0"/>
                </a:cxn>
                <a:cxn ang="0">
                  <a:pos x="connsiteX1" y="connsiteY1"/>
                </a:cxn>
              </a:cxnLst>
              <a:rect l="l" t="t" r="r" b="b"/>
              <a:pathLst>
                <a:path w="636104" h="914400">
                  <a:moveTo>
                    <a:pt x="636104" y="0"/>
                  </a:moveTo>
                  <a:lnTo>
                    <a:pt x="0" y="914400"/>
                  </a:lnTo>
                </a:path>
              </a:pathLst>
            </a:custGeom>
            <a:noFill/>
            <a:ln w="19050"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170" name="Freeform 169"/>
            <p:cNvSpPr/>
            <p:nvPr/>
          </p:nvSpPr>
          <p:spPr>
            <a:xfrm>
              <a:off x="7653130" y="5724939"/>
              <a:ext cx="1202635" cy="347870"/>
            </a:xfrm>
            <a:custGeom>
              <a:avLst/>
              <a:gdLst>
                <a:gd name="connsiteX0" fmla="*/ 0 w 1202635"/>
                <a:gd name="connsiteY0" fmla="*/ 0 h 347870"/>
                <a:gd name="connsiteX1" fmla="*/ 1202635 w 1202635"/>
                <a:gd name="connsiteY1" fmla="*/ 347870 h 347870"/>
              </a:gdLst>
              <a:ahLst/>
              <a:cxnLst>
                <a:cxn ang="0">
                  <a:pos x="connsiteX0" y="connsiteY0"/>
                </a:cxn>
                <a:cxn ang="0">
                  <a:pos x="connsiteX1" y="connsiteY1"/>
                </a:cxn>
              </a:cxnLst>
              <a:rect l="l" t="t" r="r" b="b"/>
              <a:pathLst>
                <a:path w="1202635" h="347870">
                  <a:moveTo>
                    <a:pt x="0" y="0"/>
                  </a:moveTo>
                  <a:lnTo>
                    <a:pt x="1202635" y="347870"/>
                  </a:lnTo>
                </a:path>
              </a:pathLst>
            </a:custGeom>
            <a:noFill/>
            <a:ln w="19050"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171" name="Freeform 170"/>
            <p:cNvSpPr/>
            <p:nvPr/>
          </p:nvSpPr>
          <p:spPr>
            <a:xfrm>
              <a:off x="4969565" y="5893904"/>
              <a:ext cx="2474844" cy="79513"/>
            </a:xfrm>
            <a:custGeom>
              <a:avLst/>
              <a:gdLst>
                <a:gd name="connsiteX0" fmla="*/ 2474843 w 2474843"/>
                <a:gd name="connsiteY0" fmla="*/ 79513 h 79513"/>
                <a:gd name="connsiteX1" fmla="*/ 0 w 2474843"/>
                <a:gd name="connsiteY1" fmla="*/ 0 h 79513"/>
                <a:gd name="connsiteX0" fmla="*/ 2514600 w 2514600"/>
                <a:gd name="connsiteY0" fmla="*/ 79513 h 79513"/>
                <a:gd name="connsiteX1" fmla="*/ 0 w 2514600"/>
                <a:gd name="connsiteY1" fmla="*/ 0 h 79513"/>
                <a:gd name="connsiteX0" fmla="*/ 2474844 w 2474844"/>
                <a:gd name="connsiteY0" fmla="*/ 79513 h 79513"/>
                <a:gd name="connsiteX1" fmla="*/ 0 w 2474844"/>
                <a:gd name="connsiteY1" fmla="*/ 0 h 79513"/>
              </a:gdLst>
              <a:ahLst/>
              <a:cxnLst>
                <a:cxn ang="0">
                  <a:pos x="connsiteX0" y="connsiteY0"/>
                </a:cxn>
                <a:cxn ang="0">
                  <a:pos x="connsiteX1" y="connsiteY1"/>
                </a:cxn>
              </a:cxnLst>
              <a:rect l="l" t="t" r="r" b="b"/>
              <a:pathLst>
                <a:path w="2474844" h="79513">
                  <a:moveTo>
                    <a:pt x="2474844" y="79513"/>
                  </a:moveTo>
                  <a:lnTo>
                    <a:pt x="0" y="0"/>
                  </a:lnTo>
                </a:path>
              </a:pathLst>
            </a:custGeom>
            <a:noFill/>
            <a:ln w="19050"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172" name="Freeform 171"/>
            <p:cNvSpPr/>
            <p:nvPr/>
          </p:nvSpPr>
          <p:spPr>
            <a:xfrm>
              <a:off x="735496" y="228600"/>
              <a:ext cx="8130208" cy="49696"/>
            </a:xfrm>
            <a:custGeom>
              <a:avLst/>
              <a:gdLst>
                <a:gd name="connsiteX0" fmla="*/ 0 w 8130208"/>
                <a:gd name="connsiteY0" fmla="*/ 0 h 49696"/>
                <a:gd name="connsiteX1" fmla="*/ 8130208 w 8130208"/>
                <a:gd name="connsiteY1" fmla="*/ 0 h 49696"/>
                <a:gd name="connsiteX2" fmla="*/ 8130208 w 8130208"/>
                <a:gd name="connsiteY2" fmla="*/ 49696 h 49696"/>
                <a:gd name="connsiteX3" fmla="*/ 7772400 w 8130208"/>
                <a:gd name="connsiteY3" fmla="*/ 49696 h 49696"/>
                <a:gd name="connsiteX4" fmla="*/ 7235687 w 8130208"/>
                <a:gd name="connsiteY4" fmla="*/ 49696 h 49696"/>
                <a:gd name="connsiteX5" fmla="*/ 6788426 w 8130208"/>
                <a:gd name="connsiteY5" fmla="*/ 49696 h 49696"/>
                <a:gd name="connsiteX6" fmla="*/ 6639339 w 8130208"/>
                <a:gd name="connsiteY6" fmla="*/ 49696 h 49696"/>
                <a:gd name="connsiteX7" fmla="*/ 6013174 w 8130208"/>
                <a:gd name="connsiteY7" fmla="*/ 39757 h 49696"/>
                <a:gd name="connsiteX8" fmla="*/ 5208104 w 8130208"/>
                <a:gd name="connsiteY8" fmla="*/ 39757 h 49696"/>
                <a:gd name="connsiteX9" fmla="*/ 4353339 w 8130208"/>
                <a:gd name="connsiteY9" fmla="*/ 29817 h 49696"/>
                <a:gd name="connsiteX10" fmla="*/ 3945834 w 8130208"/>
                <a:gd name="connsiteY10" fmla="*/ 39757 h 49696"/>
                <a:gd name="connsiteX11" fmla="*/ 3528391 w 8130208"/>
                <a:gd name="connsiteY11" fmla="*/ 29817 h 49696"/>
                <a:gd name="connsiteX12" fmla="*/ 3448878 w 8130208"/>
                <a:gd name="connsiteY12" fmla="*/ 19878 h 49696"/>
                <a:gd name="connsiteX13" fmla="*/ 2683565 w 8130208"/>
                <a:gd name="connsiteY13" fmla="*/ 19878 h 49696"/>
                <a:gd name="connsiteX14" fmla="*/ 2037521 w 8130208"/>
                <a:gd name="connsiteY14" fmla="*/ 19878 h 49696"/>
                <a:gd name="connsiteX15" fmla="*/ 914400 w 8130208"/>
                <a:gd name="connsiteY15" fmla="*/ 19878 h 49696"/>
                <a:gd name="connsiteX16" fmla="*/ 0 w 8130208"/>
                <a:gd name="connsiteY16" fmla="*/ 0 h 49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130208" h="49696">
                  <a:moveTo>
                    <a:pt x="0" y="0"/>
                  </a:moveTo>
                  <a:lnTo>
                    <a:pt x="8130208" y="0"/>
                  </a:lnTo>
                  <a:lnTo>
                    <a:pt x="8130208" y="49696"/>
                  </a:lnTo>
                  <a:lnTo>
                    <a:pt x="7772400" y="49696"/>
                  </a:lnTo>
                  <a:lnTo>
                    <a:pt x="7235687" y="49696"/>
                  </a:lnTo>
                  <a:lnTo>
                    <a:pt x="6788426" y="49696"/>
                  </a:lnTo>
                  <a:lnTo>
                    <a:pt x="6639339" y="49696"/>
                  </a:lnTo>
                  <a:lnTo>
                    <a:pt x="6013174" y="39757"/>
                  </a:lnTo>
                  <a:lnTo>
                    <a:pt x="5208104" y="39757"/>
                  </a:lnTo>
                  <a:lnTo>
                    <a:pt x="4353339" y="29817"/>
                  </a:lnTo>
                  <a:lnTo>
                    <a:pt x="3945834" y="39757"/>
                  </a:lnTo>
                  <a:lnTo>
                    <a:pt x="3528391" y="29817"/>
                  </a:lnTo>
                  <a:lnTo>
                    <a:pt x="3448878" y="19878"/>
                  </a:lnTo>
                  <a:lnTo>
                    <a:pt x="2683565" y="19878"/>
                  </a:lnTo>
                  <a:lnTo>
                    <a:pt x="2037521" y="19878"/>
                  </a:lnTo>
                  <a:lnTo>
                    <a:pt x="914400" y="19878"/>
                  </a:lnTo>
                  <a:lnTo>
                    <a:pt x="0" y="0"/>
                  </a:lnTo>
                  <a:close/>
                </a:path>
              </a:pathLst>
            </a:custGeom>
            <a:solidFill>
              <a:srgbClr val="FF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173" name="Freeform 172"/>
            <p:cNvSpPr/>
            <p:nvPr/>
          </p:nvSpPr>
          <p:spPr>
            <a:xfrm>
              <a:off x="717998" y="231395"/>
              <a:ext cx="6636959" cy="1435479"/>
            </a:xfrm>
            <a:custGeom>
              <a:avLst/>
              <a:gdLst>
                <a:gd name="connsiteX0" fmla="*/ 0 w 6639340"/>
                <a:gd name="connsiteY0" fmla="*/ 0 h 1421296"/>
                <a:gd name="connsiteX1" fmla="*/ 0 w 6639340"/>
                <a:gd name="connsiteY1" fmla="*/ 665922 h 1421296"/>
                <a:gd name="connsiteX2" fmla="*/ 2166731 w 6639340"/>
                <a:gd name="connsiteY2" fmla="*/ 765313 h 1421296"/>
                <a:gd name="connsiteX3" fmla="*/ 2176670 w 6639340"/>
                <a:gd name="connsiteY3" fmla="*/ 844826 h 1421296"/>
                <a:gd name="connsiteX4" fmla="*/ 3091070 w 6639340"/>
                <a:gd name="connsiteY4" fmla="*/ 904461 h 1421296"/>
                <a:gd name="connsiteX5" fmla="*/ 3717235 w 6639340"/>
                <a:gd name="connsiteY5" fmla="*/ 954157 h 1421296"/>
                <a:gd name="connsiteX6" fmla="*/ 3747053 w 6639340"/>
                <a:gd name="connsiteY6" fmla="*/ 1053548 h 1421296"/>
                <a:gd name="connsiteX7" fmla="*/ 4194313 w 6639340"/>
                <a:gd name="connsiteY7" fmla="*/ 1123122 h 1421296"/>
                <a:gd name="connsiteX8" fmla="*/ 4850296 w 6639340"/>
                <a:gd name="connsiteY8" fmla="*/ 1282148 h 1421296"/>
                <a:gd name="connsiteX9" fmla="*/ 5426766 w 6639340"/>
                <a:gd name="connsiteY9" fmla="*/ 1401418 h 1421296"/>
                <a:gd name="connsiteX10" fmla="*/ 5814392 w 6639340"/>
                <a:gd name="connsiteY10" fmla="*/ 1411357 h 1421296"/>
                <a:gd name="connsiteX11" fmla="*/ 6062870 w 6639340"/>
                <a:gd name="connsiteY11" fmla="*/ 1421296 h 1421296"/>
                <a:gd name="connsiteX12" fmla="*/ 6221896 w 6639340"/>
                <a:gd name="connsiteY12" fmla="*/ 1371600 h 1421296"/>
                <a:gd name="connsiteX13" fmla="*/ 6380922 w 6639340"/>
                <a:gd name="connsiteY13" fmla="*/ 1202635 h 1421296"/>
                <a:gd name="connsiteX14" fmla="*/ 6370983 w 6639340"/>
                <a:gd name="connsiteY14" fmla="*/ 954157 h 1421296"/>
                <a:gd name="connsiteX15" fmla="*/ 6410740 w 6639340"/>
                <a:gd name="connsiteY15" fmla="*/ 646044 h 1421296"/>
                <a:gd name="connsiteX16" fmla="*/ 6490253 w 6639340"/>
                <a:gd name="connsiteY16" fmla="*/ 298174 h 1421296"/>
                <a:gd name="connsiteX17" fmla="*/ 6520070 w 6639340"/>
                <a:gd name="connsiteY17" fmla="*/ 198783 h 1421296"/>
                <a:gd name="connsiteX18" fmla="*/ 6629400 w 6639340"/>
                <a:gd name="connsiteY18" fmla="*/ 39757 h 1421296"/>
                <a:gd name="connsiteX19" fmla="*/ 6639340 w 6639340"/>
                <a:gd name="connsiteY19" fmla="*/ 39757 h 1421296"/>
                <a:gd name="connsiteX20" fmla="*/ 5357192 w 6639340"/>
                <a:gd name="connsiteY20" fmla="*/ 19878 h 1421296"/>
                <a:gd name="connsiteX21" fmla="*/ 3886200 w 6639340"/>
                <a:gd name="connsiteY21" fmla="*/ 29818 h 1421296"/>
                <a:gd name="connsiteX22" fmla="*/ 3578087 w 6639340"/>
                <a:gd name="connsiteY22" fmla="*/ 19878 h 1421296"/>
                <a:gd name="connsiteX23" fmla="*/ 3448879 w 6639340"/>
                <a:gd name="connsiteY23" fmla="*/ 9939 h 1421296"/>
                <a:gd name="connsiteX24" fmla="*/ 0 w 6639340"/>
                <a:gd name="connsiteY24" fmla="*/ 0 h 1421296"/>
                <a:gd name="connsiteX0" fmla="*/ 0 w 6639340"/>
                <a:gd name="connsiteY0" fmla="*/ 0 h 1421296"/>
                <a:gd name="connsiteX1" fmla="*/ 0 w 6639340"/>
                <a:gd name="connsiteY1" fmla="*/ 665922 h 1421296"/>
                <a:gd name="connsiteX2" fmla="*/ 2166731 w 6639340"/>
                <a:gd name="connsiteY2" fmla="*/ 765313 h 1421296"/>
                <a:gd name="connsiteX3" fmla="*/ 2176670 w 6639340"/>
                <a:gd name="connsiteY3" fmla="*/ 844826 h 1421296"/>
                <a:gd name="connsiteX4" fmla="*/ 3091070 w 6639340"/>
                <a:gd name="connsiteY4" fmla="*/ 904461 h 1421296"/>
                <a:gd name="connsiteX5" fmla="*/ 3717235 w 6639340"/>
                <a:gd name="connsiteY5" fmla="*/ 954157 h 1421296"/>
                <a:gd name="connsiteX6" fmla="*/ 3747053 w 6639340"/>
                <a:gd name="connsiteY6" fmla="*/ 1053548 h 1421296"/>
                <a:gd name="connsiteX7" fmla="*/ 4194313 w 6639340"/>
                <a:gd name="connsiteY7" fmla="*/ 1123122 h 1421296"/>
                <a:gd name="connsiteX8" fmla="*/ 4850296 w 6639340"/>
                <a:gd name="connsiteY8" fmla="*/ 1282148 h 1421296"/>
                <a:gd name="connsiteX9" fmla="*/ 5426766 w 6639340"/>
                <a:gd name="connsiteY9" fmla="*/ 1401418 h 1421296"/>
                <a:gd name="connsiteX10" fmla="*/ 5814392 w 6639340"/>
                <a:gd name="connsiteY10" fmla="*/ 1411357 h 1421296"/>
                <a:gd name="connsiteX11" fmla="*/ 6062870 w 6639340"/>
                <a:gd name="connsiteY11" fmla="*/ 1421296 h 1421296"/>
                <a:gd name="connsiteX12" fmla="*/ 6221896 w 6639340"/>
                <a:gd name="connsiteY12" fmla="*/ 1371600 h 1421296"/>
                <a:gd name="connsiteX13" fmla="*/ 6380922 w 6639340"/>
                <a:gd name="connsiteY13" fmla="*/ 1202635 h 1421296"/>
                <a:gd name="connsiteX14" fmla="*/ 6370983 w 6639340"/>
                <a:gd name="connsiteY14" fmla="*/ 954157 h 1421296"/>
                <a:gd name="connsiteX15" fmla="*/ 6410740 w 6639340"/>
                <a:gd name="connsiteY15" fmla="*/ 646044 h 1421296"/>
                <a:gd name="connsiteX16" fmla="*/ 6490253 w 6639340"/>
                <a:gd name="connsiteY16" fmla="*/ 298174 h 1421296"/>
                <a:gd name="connsiteX17" fmla="*/ 6520070 w 6639340"/>
                <a:gd name="connsiteY17" fmla="*/ 198783 h 1421296"/>
                <a:gd name="connsiteX18" fmla="*/ 6578152 w 6639340"/>
                <a:gd name="connsiteY18" fmla="*/ 85311 h 1421296"/>
                <a:gd name="connsiteX19" fmla="*/ 6629400 w 6639340"/>
                <a:gd name="connsiteY19" fmla="*/ 39757 h 1421296"/>
                <a:gd name="connsiteX20" fmla="*/ 6639340 w 6639340"/>
                <a:gd name="connsiteY20" fmla="*/ 39757 h 1421296"/>
                <a:gd name="connsiteX21" fmla="*/ 5357192 w 6639340"/>
                <a:gd name="connsiteY21" fmla="*/ 19878 h 1421296"/>
                <a:gd name="connsiteX22" fmla="*/ 3886200 w 6639340"/>
                <a:gd name="connsiteY22" fmla="*/ 29818 h 1421296"/>
                <a:gd name="connsiteX23" fmla="*/ 3578087 w 6639340"/>
                <a:gd name="connsiteY23" fmla="*/ 19878 h 1421296"/>
                <a:gd name="connsiteX24" fmla="*/ 3448879 w 6639340"/>
                <a:gd name="connsiteY24" fmla="*/ 9939 h 1421296"/>
                <a:gd name="connsiteX25" fmla="*/ 0 w 6639340"/>
                <a:gd name="connsiteY25" fmla="*/ 0 h 1421296"/>
                <a:gd name="connsiteX0" fmla="*/ 0 w 6639340"/>
                <a:gd name="connsiteY0" fmla="*/ 0 h 1421296"/>
                <a:gd name="connsiteX1" fmla="*/ 0 w 6639340"/>
                <a:gd name="connsiteY1" fmla="*/ 665922 h 1421296"/>
                <a:gd name="connsiteX2" fmla="*/ 2166731 w 6639340"/>
                <a:gd name="connsiteY2" fmla="*/ 765313 h 1421296"/>
                <a:gd name="connsiteX3" fmla="*/ 2176670 w 6639340"/>
                <a:gd name="connsiteY3" fmla="*/ 844826 h 1421296"/>
                <a:gd name="connsiteX4" fmla="*/ 3091070 w 6639340"/>
                <a:gd name="connsiteY4" fmla="*/ 904461 h 1421296"/>
                <a:gd name="connsiteX5" fmla="*/ 3717235 w 6639340"/>
                <a:gd name="connsiteY5" fmla="*/ 954157 h 1421296"/>
                <a:gd name="connsiteX6" fmla="*/ 3747053 w 6639340"/>
                <a:gd name="connsiteY6" fmla="*/ 1053548 h 1421296"/>
                <a:gd name="connsiteX7" fmla="*/ 4194313 w 6639340"/>
                <a:gd name="connsiteY7" fmla="*/ 1123122 h 1421296"/>
                <a:gd name="connsiteX8" fmla="*/ 4850296 w 6639340"/>
                <a:gd name="connsiteY8" fmla="*/ 1282148 h 1421296"/>
                <a:gd name="connsiteX9" fmla="*/ 5426766 w 6639340"/>
                <a:gd name="connsiteY9" fmla="*/ 1401418 h 1421296"/>
                <a:gd name="connsiteX10" fmla="*/ 5814392 w 6639340"/>
                <a:gd name="connsiteY10" fmla="*/ 1411357 h 1421296"/>
                <a:gd name="connsiteX11" fmla="*/ 6062870 w 6639340"/>
                <a:gd name="connsiteY11" fmla="*/ 1421296 h 1421296"/>
                <a:gd name="connsiteX12" fmla="*/ 6221896 w 6639340"/>
                <a:gd name="connsiteY12" fmla="*/ 1371600 h 1421296"/>
                <a:gd name="connsiteX13" fmla="*/ 6380922 w 6639340"/>
                <a:gd name="connsiteY13" fmla="*/ 1202635 h 1421296"/>
                <a:gd name="connsiteX14" fmla="*/ 6370983 w 6639340"/>
                <a:gd name="connsiteY14" fmla="*/ 954157 h 1421296"/>
                <a:gd name="connsiteX15" fmla="*/ 6410740 w 6639340"/>
                <a:gd name="connsiteY15" fmla="*/ 646044 h 1421296"/>
                <a:gd name="connsiteX16" fmla="*/ 6490253 w 6639340"/>
                <a:gd name="connsiteY16" fmla="*/ 298174 h 1421296"/>
                <a:gd name="connsiteX17" fmla="*/ 6520070 w 6639340"/>
                <a:gd name="connsiteY17" fmla="*/ 198783 h 1421296"/>
                <a:gd name="connsiteX18" fmla="*/ 6540052 w 6639340"/>
                <a:gd name="connsiteY18" fmla="*/ 142461 h 1421296"/>
                <a:gd name="connsiteX19" fmla="*/ 6578152 w 6639340"/>
                <a:gd name="connsiteY19" fmla="*/ 85311 h 1421296"/>
                <a:gd name="connsiteX20" fmla="*/ 6629400 w 6639340"/>
                <a:gd name="connsiteY20" fmla="*/ 39757 h 1421296"/>
                <a:gd name="connsiteX21" fmla="*/ 6639340 w 6639340"/>
                <a:gd name="connsiteY21" fmla="*/ 39757 h 1421296"/>
                <a:gd name="connsiteX22" fmla="*/ 5357192 w 6639340"/>
                <a:gd name="connsiteY22" fmla="*/ 19878 h 1421296"/>
                <a:gd name="connsiteX23" fmla="*/ 3886200 w 6639340"/>
                <a:gd name="connsiteY23" fmla="*/ 29818 h 1421296"/>
                <a:gd name="connsiteX24" fmla="*/ 3578087 w 6639340"/>
                <a:gd name="connsiteY24" fmla="*/ 19878 h 1421296"/>
                <a:gd name="connsiteX25" fmla="*/ 3448879 w 6639340"/>
                <a:gd name="connsiteY25" fmla="*/ 9939 h 1421296"/>
                <a:gd name="connsiteX26" fmla="*/ 0 w 6639340"/>
                <a:gd name="connsiteY26" fmla="*/ 0 h 1421296"/>
                <a:gd name="connsiteX0" fmla="*/ 0 w 6639340"/>
                <a:gd name="connsiteY0" fmla="*/ 0 h 1421296"/>
                <a:gd name="connsiteX1" fmla="*/ 0 w 6639340"/>
                <a:gd name="connsiteY1" fmla="*/ 665922 h 1421296"/>
                <a:gd name="connsiteX2" fmla="*/ 2166731 w 6639340"/>
                <a:gd name="connsiteY2" fmla="*/ 765313 h 1421296"/>
                <a:gd name="connsiteX3" fmla="*/ 2176670 w 6639340"/>
                <a:gd name="connsiteY3" fmla="*/ 844826 h 1421296"/>
                <a:gd name="connsiteX4" fmla="*/ 3091070 w 6639340"/>
                <a:gd name="connsiteY4" fmla="*/ 904461 h 1421296"/>
                <a:gd name="connsiteX5" fmla="*/ 3717235 w 6639340"/>
                <a:gd name="connsiteY5" fmla="*/ 954157 h 1421296"/>
                <a:gd name="connsiteX6" fmla="*/ 3747053 w 6639340"/>
                <a:gd name="connsiteY6" fmla="*/ 1053548 h 1421296"/>
                <a:gd name="connsiteX7" fmla="*/ 4194313 w 6639340"/>
                <a:gd name="connsiteY7" fmla="*/ 1123122 h 1421296"/>
                <a:gd name="connsiteX8" fmla="*/ 4850296 w 6639340"/>
                <a:gd name="connsiteY8" fmla="*/ 1282148 h 1421296"/>
                <a:gd name="connsiteX9" fmla="*/ 5426766 w 6639340"/>
                <a:gd name="connsiteY9" fmla="*/ 1401418 h 1421296"/>
                <a:gd name="connsiteX10" fmla="*/ 5814392 w 6639340"/>
                <a:gd name="connsiteY10" fmla="*/ 1411357 h 1421296"/>
                <a:gd name="connsiteX11" fmla="*/ 6062870 w 6639340"/>
                <a:gd name="connsiteY11" fmla="*/ 1421296 h 1421296"/>
                <a:gd name="connsiteX12" fmla="*/ 6221896 w 6639340"/>
                <a:gd name="connsiteY12" fmla="*/ 1371600 h 1421296"/>
                <a:gd name="connsiteX13" fmla="*/ 6380922 w 6639340"/>
                <a:gd name="connsiteY13" fmla="*/ 1202635 h 1421296"/>
                <a:gd name="connsiteX14" fmla="*/ 6370983 w 6639340"/>
                <a:gd name="connsiteY14" fmla="*/ 954157 h 1421296"/>
                <a:gd name="connsiteX15" fmla="*/ 6410740 w 6639340"/>
                <a:gd name="connsiteY15" fmla="*/ 646044 h 1421296"/>
                <a:gd name="connsiteX16" fmla="*/ 6471203 w 6639340"/>
                <a:gd name="connsiteY16" fmla="*/ 319605 h 1421296"/>
                <a:gd name="connsiteX17" fmla="*/ 6520070 w 6639340"/>
                <a:gd name="connsiteY17" fmla="*/ 198783 h 1421296"/>
                <a:gd name="connsiteX18" fmla="*/ 6540052 w 6639340"/>
                <a:gd name="connsiteY18" fmla="*/ 142461 h 1421296"/>
                <a:gd name="connsiteX19" fmla="*/ 6578152 w 6639340"/>
                <a:gd name="connsiteY19" fmla="*/ 85311 h 1421296"/>
                <a:gd name="connsiteX20" fmla="*/ 6629400 w 6639340"/>
                <a:gd name="connsiteY20" fmla="*/ 39757 h 1421296"/>
                <a:gd name="connsiteX21" fmla="*/ 6639340 w 6639340"/>
                <a:gd name="connsiteY21" fmla="*/ 39757 h 1421296"/>
                <a:gd name="connsiteX22" fmla="*/ 5357192 w 6639340"/>
                <a:gd name="connsiteY22" fmla="*/ 19878 h 1421296"/>
                <a:gd name="connsiteX23" fmla="*/ 3886200 w 6639340"/>
                <a:gd name="connsiteY23" fmla="*/ 29818 h 1421296"/>
                <a:gd name="connsiteX24" fmla="*/ 3578087 w 6639340"/>
                <a:gd name="connsiteY24" fmla="*/ 19878 h 1421296"/>
                <a:gd name="connsiteX25" fmla="*/ 3448879 w 6639340"/>
                <a:gd name="connsiteY25" fmla="*/ 9939 h 1421296"/>
                <a:gd name="connsiteX26" fmla="*/ 0 w 6639340"/>
                <a:gd name="connsiteY26" fmla="*/ 0 h 1421296"/>
                <a:gd name="connsiteX0" fmla="*/ 0 w 6639340"/>
                <a:gd name="connsiteY0" fmla="*/ 0 h 1421296"/>
                <a:gd name="connsiteX1" fmla="*/ 0 w 6639340"/>
                <a:gd name="connsiteY1" fmla="*/ 665922 h 1421296"/>
                <a:gd name="connsiteX2" fmla="*/ 2166731 w 6639340"/>
                <a:gd name="connsiteY2" fmla="*/ 765313 h 1421296"/>
                <a:gd name="connsiteX3" fmla="*/ 2176670 w 6639340"/>
                <a:gd name="connsiteY3" fmla="*/ 844826 h 1421296"/>
                <a:gd name="connsiteX4" fmla="*/ 3091070 w 6639340"/>
                <a:gd name="connsiteY4" fmla="*/ 904461 h 1421296"/>
                <a:gd name="connsiteX5" fmla="*/ 3717235 w 6639340"/>
                <a:gd name="connsiteY5" fmla="*/ 954157 h 1421296"/>
                <a:gd name="connsiteX6" fmla="*/ 3747053 w 6639340"/>
                <a:gd name="connsiteY6" fmla="*/ 1053548 h 1421296"/>
                <a:gd name="connsiteX7" fmla="*/ 4194313 w 6639340"/>
                <a:gd name="connsiteY7" fmla="*/ 1123122 h 1421296"/>
                <a:gd name="connsiteX8" fmla="*/ 4850296 w 6639340"/>
                <a:gd name="connsiteY8" fmla="*/ 1282148 h 1421296"/>
                <a:gd name="connsiteX9" fmla="*/ 5426766 w 6639340"/>
                <a:gd name="connsiteY9" fmla="*/ 1401418 h 1421296"/>
                <a:gd name="connsiteX10" fmla="*/ 5814392 w 6639340"/>
                <a:gd name="connsiteY10" fmla="*/ 1411357 h 1421296"/>
                <a:gd name="connsiteX11" fmla="*/ 6062870 w 6639340"/>
                <a:gd name="connsiteY11" fmla="*/ 1421296 h 1421296"/>
                <a:gd name="connsiteX12" fmla="*/ 6221896 w 6639340"/>
                <a:gd name="connsiteY12" fmla="*/ 1371600 h 1421296"/>
                <a:gd name="connsiteX13" fmla="*/ 6380922 w 6639340"/>
                <a:gd name="connsiteY13" fmla="*/ 1202635 h 1421296"/>
                <a:gd name="connsiteX14" fmla="*/ 6370983 w 6639340"/>
                <a:gd name="connsiteY14" fmla="*/ 954157 h 1421296"/>
                <a:gd name="connsiteX15" fmla="*/ 6410740 w 6639340"/>
                <a:gd name="connsiteY15" fmla="*/ 646044 h 1421296"/>
                <a:gd name="connsiteX16" fmla="*/ 6432896 w 6639340"/>
                <a:gd name="connsiteY16" fmla="*/ 490124 h 1421296"/>
                <a:gd name="connsiteX17" fmla="*/ 6471203 w 6639340"/>
                <a:gd name="connsiteY17" fmla="*/ 319605 h 1421296"/>
                <a:gd name="connsiteX18" fmla="*/ 6520070 w 6639340"/>
                <a:gd name="connsiteY18" fmla="*/ 198783 h 1421296"/>
                <a:gd name="connsiteX19" fmla="*/ 6540052 w 6639340"/>
                <a:gd name="connsiteY19" fmla="*/ 142461 h 1421296"/>
                <a:gd name="connsiteX20" fmla="*/ 6578152 w 6639340"/>
                <a:gd name="connsiteY20" fmla="*/ 85311 h 1421296"/>
                <a:gd name="connsiteX21" fmla="*/ 6629400 w 6639340"/>
                <a:gd name="connsiteY21" fmla="*/ 39757 h 1421296"/>
                <a:gd name="connsiteX22" fmla="*/ 6639340 w 6639340"/>
                <a:gd name="connsiteY22" fmla="*/ 39757 h 1421296"/>
                <a:gd name="connsiteX23" fmla="*/ 5357192 w 6639340"/>
                <a:gd name="connsiteY23" fmla="*/ 19878 h 1421296"/>
                <a:gd name="connsiteX24" fmla="*/ 3886200 w 6639340"/>
                <a:gd name="connsiteY24" fmla="*/ 29818 h 1421296"/>
                <a:gd name="connsiteX25" fmla="*/ 3578087 w 6639340"/>
                <a:gd name="connsiteY25" fmla="*/ 19878 h 1421296"/>
                <a:gd name="connsiteX26" fmla="*/ 3448879 w 6639340"/>
                <a:gd name="connsiteY26" fmla="*/ 9939 h 1421296"/>
                <a:gd name="connsiteX27" fmla="*/ 0 w 6639340"/>
                <a:gd name="connsiteY27" fmla="*/ 0 h 1421296"/>
                <a:gd name="connsiteX0" fmla="*/ 0 w 6639340"/>
                <a:gd name="connsiteY0" fmla="*/ 0 h 1421296"/>
                <a:gd name="connsiteX1" fmla="*/ 0 w 6639340"/>
                <a:gd name="connsiteY1" fmla="*/ 665922 h 1421296"/>
                <a:gd name="connsiteX2" fmla="*/ 2166731 w 6639340"/>
                <a:gd name="connsiteY2" fmla="*/ 765313 h 1421296"/>
                <a:gd name="connsiteX3" fmla="*/ 2176670 w 6639340"/>
                <a:gd name="connsiteY3" fmla="*/ 844826 h 1421296"/>
                <a:gd name="connsiteX4" fmla="*/ 3091070 w 6639340"/>
                <a:gd name="connsiteY4" fmla="*/ 904461 h 1421296"/>
                <a:gd name="connsiteX5" fmla="*/ 3717235 w 6639340"/>
                <a:gd name="connsiteY5" fmla="*/ 954157 h 1421296"/>
                <a:gd name="connsiteX6" fmla="*/ 3747053 w 6639340"/>
                <a:gd name="connsiteY6" fmla="*/ 1053548 h 1421296"/>
                <a:gd name="connsiteX7" fmla="*/ 4194313 w 6639340"/>
                <a:gd name="connsiteY7" fmla="*/ 1123122 h 1421296"/>
                <a:gd name="connsiteX8" fmla="*/ 4850296 w 6639340"/>
                <a:gd name="connsiteY8" fmla="*/ 1282148 h 1421296"/>
                <a:gd name="connsiteX9" fmla="*/ 5426766 w 6639340"/>
                <a:gd name="connsiteY9" fmla="*/ 1401418 h 1421296"/>
                <a:gd name="connsiteX10" fmla="*/ 5814392 w 6639340"/>
                <a:gd name="connsiteY10" fmla="*/ 1411357 h 1421296"/>
                <a:gd name="connsiteX11" fmla="*/ 6062870 w 6639340"/>
                <a:gd name="connsiteY11" fmla="*/ 1421296 h 1421296"/>
                <a:gd name="connsiteX12" fmla="*/ 6221896 w 6639340"/>
                <a:gd name="connsiteY12" fmla="*/ 1371600 h 1421296"/>
                <a:gd name="connsiteX13" fmla="*/ 6380922 w 6639340"/>
                <a:gd name="connsiteY13" fmla="*/ 1202635 h 1421296"/>
                <a:gd name="connsiteX14" fmla="*/ 6370983 w 6639340"/>
                <a:gd name="connsiteY14" fmla="*/ 954157 h 1421296"/>
                <a:gd name="connsiteX15" fmla="*/ 6380508 w 6639340"/>
                <a:gd name="connsiteY15" fmla="*/ 773492 h 1421296"/>
                <a:gd name="connsiteX16" fmla="*/ 6410740 w 6639340"/>
                <a:gd name="connsiteY16" fmla="*/ 646044 h 1421296"/>
                <a:gd name="connsiteX17" fmla="*/ 6432896 w 6639340"/>
                <a:gd name="connsiteY17" fmla="*/ 490124 h 1421296"/>
                <a:gd name="connsiteX18" fmla="*/ 6471203 w 6639340"/>
                <a:gd name="connsiteY18" fmla="*/ 319605 h 1421296"/>
                <a:gd name="connsiteX19" fmla="*/ 6520070 w 6639340"/>
                <a:gd name="connsiteY19" fmla="*/ 198783 h 1421296"/>
                <a:gd name="connsiteX20" fmla="*/ 6540052 w 6639340"/>
                <a:gd name="connsiteY20" fmla="*/ 142461 h 1421296"/>
                <a:gd name="connsiteX21" fmla="*/ 6578152 w 6639340"/>
                <a:gd name="connsiteY21" fmla="*/ 85311 h 1421296"/>
                <a:gd name="connsiteX22" fmla="*/ 6629400 w 6639340"/>
                <a:gd name="connsiteY22" fmla="*/ 39757 h 1421296"/>
                <a:gd name="connsiteX23" fmla="*/ 6639340 w 6639340"/>
                <a:gd name="connsiteY23" fmla="*/ 39757 h 1421296"/>
                <a:gd name="connsiteX24" fmla="*/ 5357192 w 6639340"/>
                <a:gd name="connsiteY24" fmla="*/ 19878 h 1421296"/>
                <a:gd name="connsiteX25" fmla="*/ 3886200 w 6639340"/>
                <a:gd name="connsiteY25" fmla="*/ 29818 h 1421296"/>
                <a:gd name="connsiteX26" fmla="*/ 3578087 w 6639340"/>
                <a:gd name="connsiteY26" fmla="*/ 19878 h 1421296"/>
                <a:gd name="connsiteX27" fmla="*/ 3448879 w 6639340"/>
                <a:gd name="connsiteY27" fmla="*/ 9939 h 1421296"/>
                <a:gd name="connsiteX28" fmla="*/ 0 w 6639340"/>
                <a:gd name="connsiteY28" fmla="*/ 0 h 1421296"/>
                <a:gd name="connsiteX0" fmla="*/ 0 w 6639340"/>
                <a:gd name="connsiteY0" fmla="*/ 0 h 1421296"/>
                <a:gd name="connsiteX1" fmla="*/ 0 w 6639340"/>
                <a:gd name="connsiteY1" fmla="*/ 665922 h 1421296"/>
                <a:gd name="connsiteX2" fmla="*/ 2166731 w 6639340"/>
                <a:gd name="connsiteY2" fmla="*/ 765313 h 1421296"/>
                <a:gd name="connsiteX3" fmla="*/ 2176670 w 6639340"/>
                <a:gd name="connsiteY3" fmla="*/ 844826 h 1421296"/>
                <a:gd name="connsiteX4" fmla="*/ 3091070 w 6639340"/>
                <a:gd name="connsiteY4" fmla="*/ 904461 h 1421296"/>
                <a:gd name="connsiteX5" fmla="*/ 3717235 w 6639340"/>
                <a:gd name="connsiteY5" fmla="*/ 954157 h 1421296"/>
                <a:gd name="connsiteX6" fmla="*/ 3747053 w 6639340"/>
                <a:gd name="connsiteY6" fmla="*/ 1053548 h 1421296"/>
                <a:gd name="connsiteX7" fmla="*/ 4194313 w 6639340"/>
                <a:gd name="connsiteY7" fmla="*/ 1123122 h 1421296"/>
                <a:gd name="connsiteX8" fmla="*/ 4850296 w 6639340"/>
                <a:gd name="connsiteY8" fmla="*/ 1282148 h 1421296"/>
                <a:gd name="connsiteX9" fmla="*/ 5426766 w 6639340"/>
                <a:gd name="connsiteY9" fmla="*/ 1401418 h 1421296"/>
                <a:gd name="connsiteX10" fmla="*/ 5814392 w 6639340"/>
                <a:gd name="connsiteY10" fmla="*/ 1411357 h 1421296"/>
                <a:gd name="connsiteX11" fmla="*/ 6062870 w 6639340"/>
                <a:gd name="connsiteY11" fmla="*/ 1421296 h 1421296"/>
                <a:gd name="connsiteX12" fmla="*/ 6221896 w 6639340"/>
                <a:gd name="connsiteY12" fmla="*/ 1371600 h 1421296"/>
                <a:gd name="connsiteX13" fmla="*/ 6378541 w 6639340"/>
                <a:gd name="connsiteY13" fmla="*/ 1178822 h 1421296"/>
                <a:gd name="connsiteX14" fmla="*/ 6370983 w 6639340"/>
                <a:gd name="connsiteY14" fmla="*/ 954157 h 1421296"/>
                <a:gd name="connsiteX15" fmla="*/ 6380508 w 6639340"/>
                <a:gd name="connsiteY15" fmla="*/ 773492 h 1421296"/>
                <a:gd name="connsiteX16" fmla="*/ 6410740 w 6639340"/>
                <a:gd name="connsiteY16" fmla="*/ 646044 h 1421296"/>
                <a:gd name="connsiteX17" fmla="*/ 6432896 w 6639340"/>
                <a:gd name="connsiteY17" fmla="*/ 490124 h 1421296"/>
                <a:gd name="connsiteX18" fmla="*/ 6471203 w 6639340"/>
                <a:gd name="connsiteY18" fmla="*/ 319605 h 1421296"/>
                <a:gd name="connsiteX19" fmla="*/ 6520070 w 6639340"/>
                <a:gd name="connsiteY19" fmla="*/ 198783 h 1421296"/>
                <a:gd name="connsiteX20" fmla="*/ 6540052 w 6639340"/>
                <a:gd name="connsiteY20" fmla="*/ 142461 h 1421296"/>
                <a:gd name="connsiteX21" fmla="*/ 6578152 w 6639340"/>
                <a:gd name="connsiteY21" fmla="*/ 85311 h 1421296"/>
                <a:gd name="connsiteX22" fmla="*/ 6629400 w 6639340"/>
                <a:gd name="connsiteY22" fmla="*/ 39757 h 1421296"/>
                <a:gd name="connsiteX23" fmla="*/ 6639340 w 6639340"/>
                <a:gd name="connsiteY23" fmla="*/ 39757 h 1421296"/>
                <a:gd name="connsiteX24" fmla="*/ 5357192 w 6639340"/>
                <a:gd name="connsiteY24" fmla="*/ 19878 h 1421296"/>
                <a:gd name="connsiteX25" fmla="*/ 3886200 w 6639340"/>
                <a:gd name="connsiteY25" fmla="*/ 29818 h 1421296"/>
                <a:gd name="connsiteX26" fmla="*/ 3578087 w 6639340"/>
                <a:gd name="connsiteY26" fmla="*/ 19878 h 1421296"/>
                <a:gd name="connsiteX27" fmla="*/ 3448879 w 6639340"/>
                <a:gd name="connsiteY27" fmla="*/ 9939 h 1421296"/>
                <a:gd name="connsiteX28" fmla="*/ 0 w 6639340"/>
                <a:gd name="connsiteY28" fmla="*/ 0 h 1421296"/>
                <a:gd name="connsiteX0" fmla="*/ 0 w 6639340"/>
                <a:gd name="connsiteY0" fmla="*/ 0 h 1428336"/>
                <a:gd name="connsiteX1" fmla="*/ 0 w 6639340"/>
                <a:gd name="connsiteY1" fmla="*/ 665922 h 1428336"/>
                <a:gd name="connsiteX2" fmla="*/ 2166731 w 6639340"/>
                <a:gd name="connsiteY2" fmla="*/ 765313 h 1428336"/>
                <a:gd name="connsiteX3" fmla="*/ 2176670 w 6639340"/>
                <a:gd name="connsiteY3" fmla="*/ 844826 h 1428336"/>
                <a:gd name="connsiteX4" fmla="*/ 3091070 w 6639340"/>
                <a:gd name="connsiteY4" fmla="*/ 904461 h 1428336"/>
                <a:gd name="connsiteX5" fmla="*/ 3717235 w 6639340"/>
                <a:gd name="connsiteY5" fmla="*/ 954157 h 1428336"/>
                <a:gd name="connsiteX6" fmla="*/ 3747053 w 6639340"/>
                <a:gd name="connsiteY6" fmla="*/ 1053548 h 1428336"/>
                <a:gd name="connsiteX7" fmla="*/ 4194313 w 6639340"/>
                <a:gd name="connsiteY7" fmla="*/ 1123122 h 1428336"/>
                <a:gd name="connsiteX8" fmla="*/ 4850296 w 6639340"/>
                <a:gd name="connsiteY8" fmla="*/ 1282148 h 1428336"/>
                <a:gd name="connsiteX9" fmla="*/ 5426766 w 6639340"/>
                <a:gd name="connsiteY9" fmla="*/ 1401418 h 1428336"/>
                <a:gd name="connsiteX10" fmla="*/ 5814392 w 6639340"/>
                <a:gd name="connsiteY10" fmla="*/ 1411357 h 1428336"/>
                <a:gd name="connsiteX11" fmla="*/ 5959027 w 6639340"/>
                <a:gd name="connsiteY11" fmla="*/ 1428336 h 1428336"/>
                <a:gd name="connsiteX12" fmla="*/ 6062870 w 6639340"/>
                <a:gd name="connsiteY12" fmla="*/ 1421296 h 1428336"/>
                <a:gd name="connsiteX13" fmla="*/ 6221896 w 6639340"/>
                <a:gd name="connsiteY13" fmla="*/ 1371600 h 1428336"/>
                <a:gd name="connsiteX14" fmla="*/ 6378541 w 6639340"/>
                <a:gd name="connsiteY14" fmla="*/ 1178822 h 1428336"/>
                <a:gd name="connsiteX15" fmla="*/ 6370983 w 6639340"/>
                <a:gd name="connsiteY15" fmla="*/ 954157 h 1428336"/>
                <a:gd name="connsiteX16" fmla="*/ 6380508 w 6639340"/>
                <a:gd name="connsiteY16" fmla="*/ 773492 h 1428336"/>
                <a:gd name="connsiteX17" fmla="*/ 6410740 w 6639340"/>
                <a:gd name="connsiteY17" fmla="*/ 646044 h 1428336"/>
                <a:gd name="connsiteX18" fmla="*/ 6432896 w 6639340"/>
                <a:gd name="connsiteY18" fmla="*/ 490124 h 1428336"/>
                <a:gd name="connsiteX19" fmla="*/ 6471203 w 6639340"/>
                <a:gd name="connsiteY19" fmla="*/ 319605 h 1428336"/>
                <a:gd name="connsiteX20" fmla="*/ 6520070 w 6639340"/>
                <a:gd name="connsiteY20" fmla="*/ 198783 h 1428336"/>
                <a:gd name="connsiteX21" fmla="*/ 6540052 w 6639340"/>
                <a:gd name="connsiteY21" fmla="*/ 142461 h 1428336"/>
                <a:gd name="connsiteX22" fmla="*/ 6578152 w 6639340"/>
                <a:gd name="connsiteY22" fmla="*/ 85311 h 1428336"/>
                <a:gd name="connsiteX23" fmla="*/ 6629400 w 6639340"/>
                <a:gd name="connsiteY23" fmla="*/ 39757 h 1428336"/>
                <a:gd name="connsiteX24" fmla="*/ 6639340 w 6639340"/>
                <a:gd name="connsiteY24" fmla="*/ 39757 h 1428336"/>
                <a:gd name="connsiteX25" fmla="*/ 5357192 w 6639340"/>
                <a:gd name="connsiteY25" fmla="*/ 19878 h 1428336"/>
                <a:gd name="connsiteX26" fmla="*/ 3886200 w 6639340"/>
                <a:gd name="connsiteY26" fmla="*/ 29818 h 1428336"/>
                <a:gd name="connsiteX27" fmla="*/ 3578087 w 6639340"/>
                <a:gd name="connsiteY27" fmla="*/ 19878 h 1428336"/>
                <a:gd name="connsiteX28" fmla="*/ 3448879 w 6639340"/>
                <a:gd name="connsiteY28" fmla="*/ 9939 h 1428336"/>
                <a:gd name="connsiteX29" fmla="*/ 0 w 6639340"/>
                <a:gd name="connsiteY29" fmla="*/ 0 h 1428336"/>
                <a:gd name="connsiteX0" fmla="*/ 0 w 6639340"/>
                <a:gd name="connsiteY0" fmla="*/ 0 h 1428336"/>
                <a:gd name="connsiteX1" fmla="*/ 0 w 6639340"/>
                <a:gd name="connsiteY1" fmla="*/ 665922 h 1428336"/>
                <a:gd name="connsiteX2" fmla="*/ 2166731 w 6639340"/>
                <a:gd name="connsiteY2" fmla="*/ 765313 h 1428336"/>
                <a:gd name="connsiteX3" fmla="*/ 2176670 w 6639340"/>
                <a:gd name="connsiteY3" fmla="*/ 844826 h 1428336"/>
                <a:gd name="connsiteX4" fmla="*/ 3091070 w 6639340"/>
                <a:gd name="connsiteY4" fmla="*/ 904461 h 1428336"/>
                <a:gd name="connsiteX5" fmla="*/ 3717235 w 6639340"/>
                <a:gd name="connsiteY5" fmla="*/ 954157 h 1428336"/>
                <a:gd name="connsiteX6" fmla="*/ 3747053 w 6639340"/>
                <a:gd name="connsiteY6" fmla="*/ 1053548 h 1428336"/>
                <a:gd name="connsiteX7" fmla="*/ 4194313 w 6639340"/>
                <a:gd name="connsiteY7" fmla="*/ 1123122 h 1428336"/>
                <a:gd name="connsiteX8" fmla="*/ 4850296 w 6639340"/>
                <a:gd name="connsiteY8" fmla="*/ 1282148 h 1428336"/>
                <a:gd name="connsiteX9" fmla="*/ 5426766 w 6639340"/>
                <a:gd name="connsiteY9" fmla="*/ 1401418 h 1428336"/>
                <a:gd name="connsiteX10" fmla="*/ 5795342 w 6639340"/>
                <a:gd name="connsiteY10" fmla="*/ 1416119 h 1428336"/>
                <a:gd name="connsiteX11" fmla="*/ 5959027 w 6639340"/>
                <a:gd name="connsiteY11" fmla="*/ 1428336 h 1428336"/>
                <a:gd name="connsiteX12" fmla="*/ 6062870 w 6639340"/>
                <a:gd name="connsiteY12" fmla="*/ 1421296 h 1428336"/>
                <a:gd name="connsiteX13" fmla="*/ 6221896 w 6639340"/>
                <a:gd name="connsiteY13" fmla="*/ 1371600 h 1428336"/>
                <a:gd name="connsiteX14" fmla="*/ 6378541 w 6639340"/>
                <a:gd name="connsiteY14" fmla="*/ 1178822 h 1428336"/>
                <a:gd name="connsiteX15" fmla="*/ 6370983 w 6639340"/>
                <a:gd name="connsiteY15" fmla="*/ 954157 h 1428336"/>
                <a:gd name="connsiteX16" fmla="*/ 6380508 w 6639340"/>
                <a:gd name="connsiteY16" fmla="*/ 773492 h 1428336"/>
                <a:gd name="connsiteX17" fmla="*/ 6410740 w 6639340"/>
                <a:gd name="connsiteY17" fmla="*/ 646044 h 1428336"/>
                <a:gd name="connsiteX18" fmla="*/ 6432896 w 6639340"/>
                <a:gd name="connsiteY18" fmla="*/ 490124 h 1428336"/>
                <a:gd name="connsiteX19" fmla="*/ 6471203 w 6639340"/>
                <a:gd name="connsiteY19" fmla="*/ 319605 h 1428336"/>
                <a:gd name="connsiteX20" fmla="*/ 6520070 w 6639340"/>
                <a:gd name="connsiteY20" fmla="*/ 198783 h 1428336"/>
                <a:gd name="connsiteX21" fmla="*/ 6540052 w 6639340"/>
                <a:gd name="connsiteY21" fmla="*/ 142461 h 1428336"/>
                <a:gd name="connsiteX22" fmla="*/ 6578152 w 6639340"/>
                <a:gd name="connsiteY22" fmla="*/ 85311 h 1428336"/>
                <a:gd name="connsiteX23" fmla="*/ 6629400 w 6639340"/>
                <a:gd name="connsiteY23" fmla="*/ 39757 h 1428336"/>
                <a:gd name="connsiteX24" fmla="*/ 6639340 w 6639340"/>
                <a:gd name="connsiteY24" fmla="*/ 39757 h 1428336"/>
                <a:gd name="connsiteX25" fmla="*/ 5357192 w 6639340"/>
                <a:gd name="connsiteY25" fmla="*/ 19878 h 1428336"/>
                <a:gd name="connsiteX26" fmla="*/ 3886200 w 6639340"/>
                <a:gd name="connsiteY26" fmla="*/ 29818 h 1428336"/>
                <a:gd name="connsiteX27" fmla="*/ 3578087 w 6639340"/>
                <a:gd name="connsiteY27" fmla="*/ 19878 h 1428336"/>
                <a:gd name="connsiteX28" fmla="*/ 3448879 w 6639340"/>
                <a:gd name="connsiteY28" fmla="*/ 9939 h 1428336"/>
                <a:gd name="connsiteX29" fmla="*/ 0 w 6639340"/>
                <a:gd name="connsiteY29" fmla="*/ 0 h 1428336"/>
                <a:gd name="connsiteX0" fmla="*/ 0 w 6639340"/>
                <a:gd name="connsiteY0" fmla="*/ 0 h 1428336"/>
                <a:gd name="connsiteX1" fmla="*/ 0 w 6639340"/>
                <a:gd name="connsiteY1" fmla="*/ 665922 h 1428336"/>
                <a:gd name="connsiteX2" fmla="*/ 2166731 w 6639340"/>
                <a:gd name="connsiteY2" fmla="*/ 765313 h 1428336"/>
                <a:gd name="connsiteX3" fmla="*/ 2176670 w 6639340"/>
                <a:gd name="connsiteY3" fmla="*/ 844826 h 1428336"/>
                <a:gd name="connsiteX4" fmla="*/ 3091070 w 6639340"/>
                <a:gd name="connsiteY4" fmla="*/ 904461 h 1428336"/>
                <a:gd name="connsiteX5" fmla="*/ 3717235 w 6639340"/>
                <a:gd name="connsiteY5" fmla="*/ 954157 h 1428336"/>
                <a:gd name="connsiteX6" fmla="*/ 3747053 w 6639340"/>
                <a:gd name="connsiteY6" fmla="*/ 1053548 h 1428336"/>
                <a:gd name="connsiteX7" fmla="*/ 4194313 w 6639340"/>
                <a:gd name="connsiteY7" fmla="*/ 1123122 h 1428336"/>
                <a:gd name="connsiteX8" fmla="*/ 4850296 w 6639340"/>
                <a:gd name="connsiteY8" fmla="*/ 1282148 h 1428336"/>
                <a:gd name="connsiteX9" fmla="*/ 5068439 w 6639340"/>
                <a:gd name="connsiteY9" fmla="*/ 1333086 h 1428336"/>
                <a:gd name="connsiteX10" fmla="*/ 5426766 w 6639340"/>
                <a:gd name="connsiteY10" fmla="*/ 1401418 h 1428336"/>
                <a:gd name="connsiteX11" fmla="*/ 5795342 w 6639340"/>
                <a:gd name="connsiteY11" fmla="*/ 1416119 h 1428336"/>
                <a:gd name="connsiteX12" fmla="*/ 5959027 w 6639340"/>
                <a:gd name="connsiteY12" fmla="*/ 1428336 h 1428336"/>
                <a:gd name="connsiteX13" fmla="*/ 6062870 w 6639340"/>
                <a:gd name="connsiteY13" fmla="*/ 1421296 h 1428336"/>
                <a:gd name="connsiteX14" fmla="*/ 6221896 w 6639340"/>
                <a:gd name="connsiteY14" fmla="*/ 1371600 h 1428336"/>
                <a:gd name="connsiteX15" fmla="*/ 6378541 w 6639340"/>
                <a:gd name="connsiteY15" fmla="*/ 1178822 h 1428336"/>
                <a:gd name="connsiteX16" fmla="*/ 6370983 w 6639340"/>
                <a:gd name="connsiteY16" fmla="*/ 954157 h 1428336"/>
                <a:gd name="connsiteX17" fmla="*/ 6380508 w 6639340"/>
                <a:gd name="connsiteY17" fmla="*/ 773492 h 1428336"/>
                <a:gd name="connsiteX18" fmla="*/ 6410740 w 6639340"/>
                <a:gd name="connsiteY18" fmla="*/ 646044 h 1428336"/>
                <a:gd name="connsiteX19" fmla="*/ 6432896 w 6639340"/>
                <a:gd name="connsiteY19" fmla="*/ 490124 h 1428336"/>
                <a:gd name="connsiteX20" fmla="*/ 6471203 w 6639340"/>
                <a:gd name="connsiteY20" fmla="*/ 319605 h 1428336"/>
                <a:gd name="connsiteX21" fmla="*/ 6520070 w 6639340"/>
                <a:gd name="connsiteY21" fmla="*/ 198783 h 1428336"/>
                <a:gd name="connsiteX22" fmla="*/ 6540052 w 6639340"/>
                <a:gd name="connsiteY22" fmla="*/ 142461 h 1428336"/>
                <a:gd name="connsiteX23" fmla="*/ 6578152 w 6639340"/>
                <a:gd name="connsiteY23" fmla="*/ 85311 h 1428336"/>
                <a:gd name="connsiteX24" fmla="*/ 6629400 w 6639340"/>
                <a:gd name="connsiteY24" fmla="*/ 39757 h 1428336"/>
                <a:gd name="connsiteX25" fmla="*/ 6639340 w 6639340"/>
                <a:gd name="connsiteY25" fmla="*/ 39757 h 1428336"/>
                <a:gd name="connsiteX26" fmla="*/ 5357192 w 6639340"/>
                <a:gd name="connsiteY26" fmla="*/ 19878 h 1428336"/>
                <a:gd name="connsiteX27" fmla="*/ 3886200 w 6639340"/>
                <a:gd name="connsiteY27" fmla="*/ 29818 h 1428336"/>
                <a:gd name="connsiteX28" fmla="*/ 3578087 w 6639340"/>
                <a:gd name="connsiteY28" fmla="*/ 19878 h 1428336"/>
                <a:gd name="connsiteX29" fmla="*/ 3448879 w 6639340"/>
                <a:gd name="connsiteY29" fmla="*/ 9939 h 1428336"/>
                <a:gd name="connsiteX30" fmla="*/ 0 w 6639340"/>
                <a:gd name="connsiteY30" fmla="*/ 0 h 1428336"/>
                <a:gd name="connsiteX0" fmla="*/ 0 w 6639340"/>
                <a:gd name="connsiteY0" fmla="*/ 0 h 1428336"/>
                <a:gd name="connsiteX1" fmla="*/ 0 w 6639340"/>
                <a:gd name="connsiteY1" fmla="*/ 665922 h 1428336"/>
                <a:gd name="connsiteX2" fmla="*/ 2166731 w 6639340"/>
                <a:gd name="connsiteY2" fmla="*/ 765313 h 1428336"/>
                <a:gd name="connsiteX3" fmla="*/ 2176670 w 6639340"/>
                <a:gd name="connsiteY3" fmla="*/ 844826 h 1428336"/>
                <a:gd name="connsiteX4" fmla="*/ 3091070 w 6639340"/>
                <a:gd name="connsiteY4" fmla="*/ 904461 h 1428336"/>
                <a:gd name="connsiteX5" fmla="*/ 3717235 w 6639340"/>
                <a:gd name="connsiteY5" fmla="*/ 954157 h 1428336"/>
                <a:gd name="connsiteX6" fmla="*/ 3747053 w 6639340"/>
                <a:gd name="connsiteY6" fmla="*/ 1053548 h 1428336"/>
                <a:gd name="connsiteX7" fmla="*/ 4194313 w 6639340"/>
                <a:gd name="connsiteY7" fmla="*/ 1123122 h 1428336"/>
                <a:gd name="connsiteX8" fmla="*/ 4850296 w 6639340"/>
                <a:gd name="connsiteY8" fmla="*/ 1282148 h 1428336"/>
                <a:gd name="connsiteX9" fmla="*/ 4951758 w 6639340"/>
                <a:gd name="connsiteY9" fmla="*/ 1311655 h 1428336"/>
                <a:gd name="connsiteX10" fmla="*/ 5068439 w 6639340"/>
                <a:gd name="connsiteY10" fmla="*/ 1333086 h 1428336"/>
                <a:gd name="connsiteX11" fmla="*/ 5426766 w 6639340"/>
                <a:gd name="connsiteY11" fmla="*/ 1401418 h 1428336"/>
                <a:gd name="connsiteX12" fmla="*/ 5795342 w 6639340"/>
                <a:gd name="connsiteY12" fmla="*/ 1416119 h 1428336"/>
                <a:gd name="connsiteX13" fmla="*/ 5959027 w 6639340"/>
                <a:gd name="connsiteY13" fmla="*/ 1428336 h 1428336"/>
                <a:gd name="connsiteX14" fmla="*/ 6062870 w 6639340"/>
                <a:gd name="connsiteY14" fmla="*/ 1421296 h 1428336"/>
                <a:gd name="connsiteX15" fmla="*/ 6221896 w 6639340"/>
                <a:gd name="connsiteY15" fmla="*/ 1371600 h 1428336"/>
                <a:gd name="connsiteX16" fmla="*/ 6378541 w 6639340"/>
                <a:gd name="connsiteY16" fmla="*/ 1178822 h 1428336"/>
                <a:gd name="connsiteX17" fmla="*/ 6370983 w 6639340"/>
                <a:gd name="connsiteY17" fmla="*/ 954157 h 1428336"/>
                <a:gd name="connsiteX18" fmla="*/ 6380508 w 6639340"/>
                <a:gd name="connsiteY18" fmla="*/ 773492 h 1428336"/>
                <a:gd name="connsiteX19" fmla="*/ 6410740 w 6639340"/>
                <a:gd name="connsiteY19" fmla="*/ 646044 h 1428336"/>
                <a:gd name="connsiteX20" fmla="*/ 6432896 w 6639340"/>
                <a:gd name="connsiteY20" fmla="*/ 490124 h 1428336"/>
                <a:gd name="connsiteX21" fmla="*/ 6471203 w 6639340"/>
                <a:gd name="connsiteY21" fmla="*/ 319605 h 1428336"/>
                <a:gd name="connsiteX22" fmla="*/ 6520070 w 6639340"/>
                <a:gd name="connsiteY22" fmla="*/ 198783 h 1428336"/>
                <a:gd name="connsiteX23" fmla="*/ 6540052 w 6639340"/>
                <a:gd name="connsiteY23" fmla="*/ 142461 h 1428336"/>
                <a:gd name="connsiteX24" fmla="*/ 6578152 w 6639340"/>
                <a:gd name="connsiteY24" fmla="*/ 85311 h 1428336"/>
                <a:gd name="connsiteX25" fmla="*/ 6629400 w 6639340"/>
                <a:gd name="connsiteY25" fmla="*/ 39757 h 1428336"/>
                <a:gd name="connsiteX26" fmla="*/ 6639340 w 6639340"/>
                <a:gd name="connsiteY26" fmla="*/ 39757 h 1428336"/>
                <a:gd name="connsiteX27" fmla="*/ 5357192 w 6639340"/>
                <a:gd name="connsiteY27" fmla="*/ 19878 h 1428336"/>
                <a:gd name="connsiteX28" fmla="*/ 3886200 w 6639340"/>
                <a:gd name="connsiteY28" fmla="*/ 29818 h 1428336"/>
                <a:gd name="connsiteX29" fmla="*/ 3578087 w 6639340"/>
                <a:gd name="connsiteY29" fmla="*/ 19878 h 1428336"/>
                <a:gd name="connsiteX30" fmla="*/ 3448879 w 6639340"/>
                <a:gd name="connsiteY30" fmla="*/ 9939 h 1428336"/>
                <a:gd name="connsiteX31" fmla="*/ 0 w 6639340"/>
                <a:gd name="connsiteY31" fmla="*/ 0 h 1428336"/>
                <a:gd name="connsiteX0" fmla="*/ 0 w 6639340"/>
                <a:gd name="connsiteY0" fmla="*/ 0 h 1428336"/>
                <a:gd name="connsiteX1" fmla="*/ 0 w 6639340"/>
                <a:gd name="connsiteY1" fmla="*/ 665922 h 1428336"/>
                <a:gd name="connsiteX2" fmla="*/ 2166731 w 6639340"/>
                <a:gd name="connsiteY2" fmla="*/ 765313 h 1428336"/>
                <a:gd name="connsiteX3" fmla="*/ 2176670 w 6639340"/>
                <a:gd name="connsiteY3" fmla="*/ 844826 h 1428336"/>
                <a:gd name="connsiteX4" fmla="*/ 3091070 w 6639340"/>
                <a:gd name="connsiteY4" fmla="*/ 904461 h 1428336"/>
                <a:gd name="connsiteX5" fmla="*/ 3717235 w 6639340"/>
                <a:gd name="connsiteY5" fmla="*/ 954157 h 1428336"/>
                <a:gd name="connsiteX6" fmla="*/ 3749434 w 6639340"/>
                <a:gd name="connsiteY6" fmla="*/ 1046405 h 1428336"/>
                <a:gd name="connsiteX7" fmla="*/ 4194313 w 6639340"/>
                <a:gd name="connsiteY7" fmla="*/ 1123122 h 1428336"/>
                <a:gd name="connsiteX8" fmla="*/ 4850296 w 6639340"/>
                <a:gd name="connsiteY8" fmla="*/ 1282148 h 1428336"/>
                <a:gd name="connsiteX9" fmla="*/ 4951758 w 6639340"/>
                <a:gd name="connsiteY9" fmla="*/ 1311655 h 1428336"/>
                <a:gd name="connsiteX10" fmla="*/ 5068439 w 6639340"/>
                <a:gd name="connsiteY10" fmla="*/ 1333086 h 1428336"/>
                <a:gd name="connsiteX11" fmla="*/ 5426766 w 6639340"/>
                <a:gd name="connsiteY11" fmla="*/ 1401418 h 1428336"/>
                <a:gd name="connsiteX12" fmla="*/ 5795342 w 6639340"/>
                <a:gd name="connsiteY12" fmla="*/ 1416119 h 1428336"/>
                <a:gd name="connsiteX13" fmla="*/ 5959027 w 6639340"/>
                <a:gd name="connsiteY13" fmla="*/ 1428336 h 1428336"/>
                <a:gd name="connsiteX14" fmla="*/ 6062870 w 6639340"/>
                <a:gd name="connsiteY14" fmla="*/ 1421296 h 1428336"/>
                <a:gd name="connsiteX15" fmla="*/ 6221896 w 6639340"/>
                <a:gd name="connsiteY15" fmla="*/ 1371600 h 1428336"/>
                <a:gd name="connsiteX16" fmla="*/ 6378541 w 6639340"/>
                <a:gd name="connsiteY16" fmla="*/ 1178822 h 1428336"/>
                <a:gd name="connsiteX17" fmla="*/ 6370983 w 6639340"/>
                <a:gd name="connsiteY17" fmla="*/ 954157 h 1428336"/>
                <a:gd name="connsiteX18" fmla="*/ 6380508 w 6639340"/>
                <a:gd name="connsiteY18" fmla="*/ 773492 h 1428336"/>
                <a:gd name="connsiteX19" fmla="*/ 6410740 w 6639340"/>
                <a:gd name="connsiteY19" fmla="*/ 646044 h 1428336"/>
                <a:gd name="connsiteX20" fmla="*/ 6432896 w 6639340"/>
                <a:gd name="connsiteY20" fmla="*/ 490124 h 1428336"/>
                <a:gd name="connsiteX21" fmla="*/ 6471203 w 6639340"/>
                <a:gd name="connsiteY21" fmla="*/ 319605 h 1428336"/>
                <a:gd name="connsiteX22" fmla="*/ 6520070 w 6639340"/>
                <a:gd name="connsiteY22" fmla="*/ 198783 h 1428336"/>
                <a:gd name="connsiteX23" fmla="*/ 6540052 w 6639340"/>
                <a:gd name="connsiteY23" fmla="*/ 142461 h 1428336"/>
                <a:gd name="connsiteX24" fmla="*/ 6578152 w 6639340"/>
                <a:gd name="connsiteY24" fmla="*/ 85311 h 1428336"/>
                <a:gd name="connsiteX25" fmla="*/ 6629400 w 6639340"/>
                <a:gd name="connsiteY25" fmla="*/ 39757 h 1428336"/>
                <a:gd name="connsiteX26" fmla="*/ 6639340 w 6639340"/>
                <a:gd name="connsiteY26" fmla="*/ 39757 h 1428336"/>
                <a:gd name="connsiteX27" fmla="*/ 5357192 w 6639340"/>
                <a:gd name="connsiteY27" fmla="*/ 19878 h 1428336"/>
                <a:gd name="connsiteX28" fmla="*/ 3886200 w 6639340"/>
                <a:gd name="connsiteY28" fmla="*/ 29818 h 1428336"/>
                <a:gd name="connsiteX29" fmla="*/ 3578087 w 6639340"/>
                <a:gd name="connsiteY29" fmla="*/ 19878 h 1428336"/>
                <a:gd name="connsiteX30" fmla="*/ 3448879 w 6639340"/>
                <a:gd name="connsiteY30" fmla="*/ 9939 h 1428336"/>
                <a:gd name="connsiteX31" fmla="*/ 0 w 6639340"/>
                <a:gd name="connsiteY31" fmla="*/ 0 h 1428336"/>
                <a:gd name="connsiteX0" fmla="*/ 0 w 6639340"/>
                <a:gd name="connsiteY0" fmla="*/ 0 h 1428336"/>
                <a:gd name="connsiteX1" fmla="*/ 0 w 6639340"/>
                <a:gd name="connsiteY1" fmla="*/ 665922 h 1428336"/>
                <a:gd name="connsiteX2" fmla="*/ 2166731 w 6639340"/>
                <a:gd name="connsiteY2" fmla="*/ 765313 h 1428336"/>
                <a:gd name="connsiteX3" fmla="*/ 2176670 w 6639340"/>
                <a:gd name="connsiteY3" fmla="*/ 844826 h 1428336"/>
                <a:gd name="connsiteX4" fmla="*/ 3091070 w 6639340"/>
                <a:gd name="connsiteY4" fmla="*/ 904461 h 1428336"/>
                <a:gd name="connsiteX5" fmla="*/ 3717235 w 6639340"/>
                <a:gd name="connsiteY5" fmla="*/ 954157 h 1428336"/>
                <a:gd name="connsiteX6" fmla="*/ 3749434 w 6639340"/>
                <a:gd name="connsiteY6" fmla="*/ 1046405 h 1428336"/>
                <a:gd name="connsiteX7" fmla="*/ 4194313 w 6639340"/>
                <a:gd name="connsiteY7" fmla="*/ 1123122 h 1428336"/>
                <a:gd name="connsiteX8" fmla="*/ 4850296 w 6639340"/>
                <a:gd name="connsiteY8" fmla="*/ 1282148 h 1428336"/>
                <a:gd name="connsiteX9" fmla="*/ 4951758 w 6639340"/>
                <a:gd name="connsiteY9" fmla="*/ 1311655 h 1428336"/>
                <a:gd name="connsiteX10" fmla="*/ 5068439 w 6639340"/>
                <a:gd name="connsiteY10" fmla="*/ 1333086 h 1428336"/>
                <a:gd name="connsiteX11" fmla="*/ 5426766 w 6639340"/>
                <a:gd name="connsiteY11" fmla="*/ 1401418 h 1428336"/>
                <a:gd name="connsiteX12" fmla="*/ 5795342 w 6639340"/>
                <a:gd name="connsiteY12" fmla="*/ 1416119 h 1428336"/>
                <a:gd name="connsiteX13" fmla="*/ 5959027 w 6639340"/>
                <a:gd name="connsiteY13" fmla="*/ 1428336 h 1428336"/>
                <a:gd name="connsiteX14" fmla="*/ 6062870 w 6639340"/>
                <a:gd name="connsiteY14" fmla="*/ 1421296 h 1428336"/>
                <a:gd name="connsiteX15" fmla="*/ 6221896 w 6639340"/>
                <a:gd name="connsiteY15" fmla="*/ 1371600 h 1428336"/>
                <a:gd name="connsiteX16" fmla="*/ 6378541 w 6639340"/>
                <a:gd name="connsiteY16" fmla="*/ 1178822 h 1428336"/>
                <a:gd name="connsiteX17" fmla="*/ 6370983 w 6639340"/>
                <a:gd name="connsiteY17" fmla="*/ 954157 h 1428336"/>
                <a:gd name="connsiteX18" fmla="*/ 6380508 w 6639340"/>
                <a:gd name="connsiteY18" fmla="*/ 773492 h 1428336"/>
                <a:gd name="connsiteX19" fmla="*/ 6410740 w 6639340"/>
                <a:gd name="connsiteY19" fmla="*/ 646044 h 1428336"/>
                <a:gd name="connsiteX20" fmla="*/ 6432896 w 6639340"/>
                <a:gd name="connsiteY20" fmla="*/ 490124 h 1428336"/>
                <a:gd name="connsiteX21" fmla="*/ 6471203 w 6639340"/>
                <a:gd name="connsiteY21" fmla="*/ 319605 h 1428336"/>
                <a:gd name="connsiteX22" fmla="*/ 6520070 w 6639340"/>
                <a:gd name="connsiteY22" fmla="*/ 198783 h 1428336"/>
                <a:gd name="connsiteX23" fmla="*/ 6540052 w 6639340"/>
                <a:gd name="connsiteY23" fmla="*/ 142461 h 1428336"/>
                <a:gd name="connsiteX24" fmla="*/ 6578152 w 6639340"/>
                <a:gd name="connsiteY24" fmla="*/ 85311 h 1428336"/>
                <a:gd name="connsiteX25" fmla="*/ 6629400 w 6639340"/>
                <a:gd name="connsiteY25" fmla="*/ 39757 h 1428336"/>
                <a:gd name="connsiteX26" fmla="*/ 6639340 w 6639340"/>
                <a:gd name="connsiteY26" fmla="*/ 39757 h 1428336"/>
                <a:gd name="connsiteX27" fmla="*/ 5357192 w 6639340"/>
                <a:gd name="connsiteY27" fmla="*/ 19878 h 1428336"/>
                <a:gd name="connsiteX28" fmla="*/ 4475508 w 6639340"/>
                <a:gd name="connsiteY28" fmla="*/ 23399 h 1428336"/>
                <a:gd name="connsiteX29" fmla="*/ 3886200 w 6639340"/>
                <a:gd name="connsiteY29" fmla="*/ 29818 h 1428336"/>
                <a:gd name="connsiteX30" fmla="*/ 3578087 w 6639340"/>
                <a:gd name="connsiteY30" fmla="*/ 19878 h 1428336"/>
                <a:gd name="connsiteX31" fmla="*/ 3448879 w 6639340"/>
                <a:gd name="connsiteY31" fmla="*/ 9939 h 1428336"/>
                <a:gd name="connsiteX32" fmla="*/ 0 w 6639340"/>
                <a:gd name="connsiteY32" fmla="*/ 0 h 1428336"/>
                <a:gd name="connsiteX0" fmla="*/ 0 w 6639340"/>
                <a:gd name="connsiteY0" fmla="*/ 0 h 1428336"/>
                <a:gd name="connsiteX1" fmla="*/ 0 w 6639340"/>
                <a:gd name="connsiteY1" fmla="*/ 665922 h 1428336"/>
                <a:gd name="connsiteX2" fmla="*/ 2157206 w 6639340"/>
                <a:gd name="connsiteY2" fmla="*/ 777219 h 1428336"/>
                <a:gd name="connsiteX3" fmla="*/ 2176670 w 6639340"/>
                <a:gd name="connsiteY3" fmla="*/ 844826 h 1428336"/>
                <a:gd name="connsiteX4" fmla="*/ 3091070 w 6639340"/>
                <a:gd name="connsiteY4" fmla="*/ 904461 h 1428336"/>
                <a:gd name="connsiteX5" fmla="*/ 3717235 w 6639340"/>
                <a:gd name="connsiteY5" fmla="*/ 954157 h 1428336"/>
                <a:gd name="connsiteX6" fmla="*/ 3749434 w 6639340"/>
                <a:gd name="connsiteY6" fmla="*/ 1046405 h 1428336"/>
                <a:gd name="connsiteX7" fmla="*/ 4194313 w 6639340"/>
                <a:gd name="connsiteY7" fmla="*/ 1123122 h 1428336"/>
                <a:gd name="connsiteX8" fmla="*/ 4850296 w 6639340"/>
                <a:gd name="connsiteY8" fmla="*/ 1282148 h 1428336"/>
                <a:gd name="connsiteX9" fmla="*/ 4951758 w 6639340"/>
                <a:gd name="connsiteY9" fmla="*/ 1311655 h 1428336"/>
                <a:gd name="connsiteX10" fmla="*/ 5068439 w 6639340"/>
                <a:gd name="connsiteY10" fmla="*/ 1333086 h 1428336"/>
                <a:gd name="connsiteX11" fmla="*/ 5426766 w 6639340"/>
                <a:gd name="connsiteY11" fmla="*/ 1401418 h 1428336"/>
                <a:gd name="connsiteX12" fmla="*/ 5795342 w 6639340"/>
                <a:gd name="connsiteY12" fmla="*/ 1416119 h 1428336"/>
                <a:gd name="connsiteX13" fmla="*/ 5959027 w 6639340"/>
                <a:gd name="connsiteY13" fmla="*/ 1428336 h 1428336"/>
                <a:gd name="connsiteX14" fmla="*/ 6062870 w 6639340"/>
                <a:gd name="connsiteY14" fmla="*/ 1421296 h 1428336"/>
                <a:gd name="connsiteX15" fmla="*/ 6221896 w 6639340"/>
                <a:gd name="connsiteY15" fmla="*/ 1371600 h 1428336"/>
                <a:gd name="connsiteX16" fmla="*/ 6378541 w 6639340"/>
                <a:gd name="connsiteY16" fmla="*/ 1178822 h 1428336"/>
                <a:gd name="connsiteX17" fmla="*/ 6370983 w 6639340"/>
                <a:gd name="connsiteY17" fmla="*/ 954157 h 1428336"/>
                <a:gd name="connsiteX18" fmla="*/ 6380508 w 6639340"/>
                <a:gd name="connsiteY18" fmla="*/ 773492 h 1428336"/>
                <a:gd name="connsiteX19" fmla="*/ 6410740 w 6639340"/>
                <a:gd name="connsiteY19" fmla="*/ 646044 h 1428336"/>
                <a:gd name="connsiteX20" fmla="*/ 6432896 w 6639340"/>
                <a:gd name="connsiteY20" fmla="*/ 490124 h 1428336"/>
                <a:gd name="connsiteX21" fmla="*/ 6471203 w 6639340"/>
                <a:gd name="connsiteY21" fmla="*/ 319605 h 1428336"/>
                <a:gd name="connsiteX22" fmla="*/ 6520070 w 6639340"/>
                <a:gd name="connsiteY22" fmla="*/ 198783 h 1428336"/>
                <a:gd name="connsiteX23" fmla="*/ 6540052 w 6639340"/>
                <a:gd name="connsiteY23" fmla="*/ 142461 h 1428336"/>
                <a:gd name="connsiteX24" fmla="*/ 6578152 w 6639340"/>
                <a:gd name="connsiteY24" fmla="*/ 85311 h 1428336"/>
                <a:gd name="connsiteX25" fmla="*/ 6629400 w 6639340"/>
                <a:gd name="connsiteY25" fmla="*/ 39757 h 1428336"/>
                <a:gd name="connsiteX26" fmla="*/ 6639340 w 6639340"/>
                <a:gd name="connsiteY26" fmla="*/ 39757 h 1428336"/>
                <a:gd name="connsiteX27" fmla="*/ 5357192 w 6639340"/>
                <a:gd name="connsiteY27" fmla="*/ 19878 h 1428336"/>
                <a:gd name="connsiteX28" fmla="*/ 4475508 w 6639340"/>
                <a:gd name="connsiteY28" fmla="*/ 23399 h 1428336"/>
                <a:gd name="connsiteX29" fmla="*/ 3886200 w 6639340"/>
                <a:gd name="connsiteY29" fmla="*/ 29818 h 1428336"/>
                <a:gd name="connsiteX30" fmla="*/ 3578087 w 6639340"/>
                <a:gd name="connsiteY30" fmla="*/ 19878 h 1428336"/>
                <a:gd name="connsiteX31" fmla="*/ 3448879 w 6639340"/>
                <a:gd name="connsiteY31" fmla="*/ 9939 h 1428336"/>
                <a:gd name="connsiteX32" fmla="*/ 0 w 6639340"/>
                <a:gd name="connsiteY32" fmla="*/ 0 h 1428336"/>
                <a:gd name="connsiteX0" fmla="*/ 0 w 6639340"/>
                <a:gd name="connsiteY0" fmla="*/ 0 h 1428336"/>
                <a:gd name="connsiteX1" fmla="*/ 0 w 6639340"/>
                <a:gd name="connsiteY1" fmla="*/ 665922 h 1428336"/>
                <a:gd name="connsiteX2" fmla="*/ 932208 w 6639340"/>
                <a:gd name="connsiteY2" fmla="*/ 706817 h 1428336"/>
                <a:gd name="connsiteX3" fmla="*/ 2157206 w 6639340"/>
                <a:gd name="connsiteY3" fmla="*/ 777219 h 1428336"/>
                <a:gd name="connsiteX4" fmla="*/ 2176670 w 6639340"/>
                <a:gd name="connsiteY4" fmla="*/ 844826 h 1428336"/>
                <a:gd name="connsiteX5" fmla="*/ 3091070 w 6639340"/>
                <a:gd name="connsiteY5" fmla="*/ 904461 h 1428336"/>
                <a:gd name="connsiteX6" fmla="*/ 3717235 w 6639340"/>
                <a:gd name="connsiteY6" fmla="*/ 954157 h 1428336"/>
                <a:gd name="connsiteX7" fmla="*/ 3749434 w 6639340"/>
                <a:gd name="connsiteY7" fmla="*/ 1046405 h 1428336"/>
                <a:gd name="connsiteX8" fmla="*/ 4194313 w 6639340"/>
                <a:gd name="connsiteY8" fmla="*/ 1123122 h 1428336"/>
                <a:gd name="connsiteX9" fmla="*/ 4850296 w 6639340"/>
                <a:gd name="connsiteY9" fmla="*/ 1282148 h 1428336"/>
                <a:gd name="connsiteX10" fmla="*/ 4951758 w 6639340"/>
                <a:gd name="connsiteY10" fmla="*/ 1311655 h 1428336"/>
                <a:gd name="connsiteX11" fmla="*/ 5068439 w 6639340"/>
                <a:gd name="connsiteY11" fmla="*/ 1333086 h 1428336"/>
                <a:gd name="connsiteX12" fmla="*/ 5426766 w 6639340"/>
                <a:gd name="connsiteY12" fmla="*/ 1401418 h 1428336"/>
                <a:gd name="connsiteX13" fmla="*/ 5795342 w 6639340"/>
                <a:gd name="connsiteY13" fmla="*/ 1416119 h 1428336"/>
                <a:gd name="connsiteX14" fmla="*/ 5959027 w 6639340"/>
                <a:gd name="connsiteY14" fmla="*/ 1428336 h 1428336"/>
                <a:gd name="connsiteX15" fmla="*/ 6062870 w 6639340"/>
                <a:gd name="connsiteY15" fmla="*/ 1421296 h 1428336"/>
                <a:gd name="connsiteX16" fmla="*/ 6221896 w 6639340"/>
                <a:gd name="connsiteY16" fmla="*/ 1371600 h 1428336"/>
                <a:gd name="connsiteX17" fmla="*/ 6378541 w 6639340"/>
                <a:gd name="connsiteY17" fmla="*/ 1178822 h 1428336"/>
                <a:gd name="connsiteX18" fmla="*/ 6370983 w 6639340"/>
                <a:gd name="connsiteY18" fmla="*/ 954157 h 1428336"/>
                <a:gd name="connsiteX19" fmla="*/ 6380508 w 6639340"/>
                <a:gd name="connsiteY19" fmla="*/ 773492 h 1428336"/>
                <a:gd name="connsiteX20" fmla="*/ 6410740 w 6639340"/>
                <a:gd name="connsiteY20" fmla="*/ 646044 h 1428336"/>
                <a:gd name="connsiteX21" fmla="*/ 6432896 w 6639340"/>
                <a:gd name="connsiteY21" fmla="*/ 490124 h 1428336"/>
                <a:gd name="connsiteX22" fmla="*/ 6471203 w 6639340"/>
                <a:gd name="connsiteY22" fmla="*/ 319605 h 1428336"/>
                <a:gd name="connsiteX23" fmla="*/ 6520070 w 6639340"/>
                <a:gd name="connsiteY23" fmla="*/ 198783 h 1428336"/>
                <a:gd name="connsiteX24" fmla="*/ 6540052 w 6639340"/>
                <a:gd name="connsiteY24" fmla="*/ 142461 h 1428336"/>
                <a:gd name="connsiteX25" fmla="*/ 6578152 w 6639340"/>
                <a:gd name="connsiteY25" fmla="*/ 85311 h 1428336"/>
                <a:gd name="connsiteX26" fmla="*/ 6629400 w 6639340"/>
                <a:gd name="connsiteY26" fmla="*/ 39757 h 1428336"/>
                <a:gd name="connsiteX27" fmla="*/ 6639340 w 6639340"/>
                <a:gd name="connsiteY27" fmla="*/ 39757 h 1428336"/>
                <a:gd name="connsiteX28" fmla="*/ 5357192 w 6639340"/>
                <a:gd name="connsiteY28" fmla="*/ 19878 h 1428336"/>
                <a:gd name="connsiteX29" fmla="*/ 4475508 w 6639340"/>
                <a:gd name="connsiteY29" fmla="*/ 23399 h 1428336"/>
                <a:gd name="connsiteX30" fmla="*/ 3886200 w 6639340"/>
                <a:gd name="connsiteY30" fmla="*/ 29818 h 1428336"/>
                <a:gd name="connsiteX31" fmla="*/ 3578087 w 6639340"/>
                <a:gd name="connsiteY31" fmla="*/ 19878 h 1428336"/>
                <a:gd name="connsiteX32" fmla="*/ 3448879 w 6639340"/>
                <a:gd name="connsiteY32" fmla="*/ 9939 h 1428336"/>
                <a:gd name="connsiteX33" fmla="*/ 0 w 6639340"/>
                <a:gd name="connsiteY33" fmla="*/ 0 h 1428336"/>
                <a:gd name="connsiteX0" fmla="*/ 0 w 6639340"/>
                <a:gd name="connsiteY0" fmla="*/ 0 h 1428336"/>
                <a:gd name="connsiteX1" fmla="*/ 4762 w 6639340"/>
                <a:gd name="connsiteY1" fmla="*/ 651635 h 1428336"/>
                <a:gd name="connsiteX2" fmla="*/ 932208 w 6639340"/>
                <a:gd name="connsiteY2" fmla="*/ 706817 h 1428336"/>
                <a:gd name="connsiteX3" fmla="*/ 2157206 w 6639340"/>
                <a:gd name="connsiteY3" fmla="*/ 777219 h 1428336"/>
                <a:gd name="connsiteX4" fmla="*/ 2176670 w 6639340"/>
                <a:gd name="connsiteY4" fmla="*/ 844826 h 1428336"/>
                <a:gd name="connsiteX5" fmla="*/ 3091070 w 6639340"/>
                <a:gd name="connsiteY5" fmla="*/ 904461 h 1428336"/>
                <a:gd name="connsiteX6" fmla="*/ 3717235 w 6639340"/>
                <a:gd name="connsiteY6" fmla="*/ 954157 h 1428336"/>
                <a:gd name="connsiteX7" fmla="*/ 3749434 w 6639340"/>
                <a:gd name="connsiteY7" fmla="*/ 1046405 h 1428336"/>
                <a:gd name="connsiteX8" fmla="*/ 4194313 w 6639340"/>
                <a:gd name="connsiteY8" fmla="*/ 1123122 h 1428336"/>
                <a:gd name="connsiteX9" fmla="*/ 4850296 w 6639340"/>
                <a:gd name="connsiteY9" fmla="*/ 1282148 h 1428336"/>
                <a:gd name="connsiteX10" fmla="*/ 4951758 w 6639340"/>
                <a:gd name="connsiteY10" fmla="*/ 1311655 h 1428336"/>
                <a:gd name="connsiteX11" fmla="*/ 5068439 w 6639340"/>
                <a:gd name="connsiteY11" fmla="*/ 1333086 h 1428336"/>
                <a:gd name="connsiteX12" fmla="*/ 5426766 w 6639340"/>
                <a:gd name="connsiteY12" fmla="*/ 1401418 h 1428336"/>
                <a:gd name="connsiteX13" fmla="*/ 5795342 w 6639340"/>
                <a:gd name="connsiteY13" fmla="*/ 1416119 h 1428336"/>
                <a:gd name="connsiteX14" fmla="*/ 5959027 w 6639340"/>
                <a:gd name="connsiteY14" fmla="*/ 1428336 h 1428336"/>
                <a:gd name="connsiteX15" fmla="*/ 6062870 w 6639340"/>
                <a:gd name="connsiteY15" fmla="*/ 1421296 h 1428336"/>
                <a:gd name="connsiteX16" fmla="*/ 6221896 w 6639340"/>
                <a:gd name="connsiteY16" fmla="*/ 1371600 h 1428336"/>
                <a:gd name="connsiteX17" fmla="*/ 6378541 w 6639340"/>
                <a:gd name="connsiteY17" fmla="*/ 1178822 h 1428336"/>
                <a:gd name="connsiteX18" fmla="*/ 6370983 w 6639340"/>
                <a:gd name="connsiteY18" fmla="*/ 954157 h 1428336"/>
                <a:gd name="connsiteX19" fmla="*/ 6380508 w 6639340"/>
                <a:gd name="connsiteY19" fmla="*/ 773492 h 1428336"/>
                <a:gd name="connsiteX20" fmla="*/ 6410740 w 6639340"/>
                <a:gd name="connsiteY20" fmla="*/ 646044 h 1428336"/>
                <a:gd name="connsiteX21" fmla="*/ 6432896 w 6639340"/>
                <a:gd name="connsiteY21" fmla="*/ 490124 h 1428336"/>
                <a:gd name="connsiteX22" fmla="*/ 6471203 w 6639340"/>
                <a:gd name="connsiteY22" fmla="*/ 319605 h 1428336"/>
                <a:gd name="connsiteX23" fmla="*/ 6520070 w 6639340"/>
                <a:gd name="connsiteY23" fmla="*/ 198783 h 1428336"/>
                <a:gd name="connsiteX24" fmla="*/ 6540052 w 6639340"/>
                <a:gd name="connsiteY24" fmla="*/ 142461 h 1428336"/>
                <a:gd name="connsiteX25" fmla="*/ 6578152 w 6639340"/>
                <a:gd name="connsiteY25" fmla="*/ 85311 h 1428336"/>
                <a:gd name="connsiteX26" fmla="*/ 6629400 w 6639340"/>
                <a:gd name="connsiteY26" fmla="*/ 39757 h 1428336"/>
                <a:gd name="connsiteX27" fmla="*/ 6639340 w 6639340"/>
                <a:gd name="connsiteY27" fmla="*/ 39757 h 1428336"/>
                <a:gd name="connsiteX28" fmla="*/ 5357192 w 6639340"/>
                <a:gd name="connsiteY28" fmla="*/ 19878 h 1428336"/>
                <a:gd name="connsiteX29" fmla="*/ 4475508 w 6639340"/>
                <a:gd name="connsiteY29" fmla="*/ 23399 h 1428336"/>
                <a:gd name="connsiteX30" fmla="*/ 3886200 w 6639340"/>
                <a:gd name="connsiteY30" fmla="*/ 29818 h 1428336"/>
                <a:gd name="connsiteX31" fmla="*/ 3578087 w 6639340"/>
                <a:gd name="connsiteY31" fmla="*/ 19878 h 1428336"/>
                <a:gd name="connsiteX32" fmla="*/ 3448879 w 6639340"/>
                <a:gd name="connsiteY32" fmla="*/ 9939 h 1428336"/>
                <a:gd name="connsiteX33" fmla="*/ 0 w 6639340"/>
                <a:gd name="connsiteY33" fmla="*/ 0 h 1428336"/>
                <a:gd name="connsiteX0" fmla="*/ 0 w 6636959"/>
                <a:gd name="connsiteY0" fmla="*/ 0 h 1435479"/>
                <a:gd name="connsiteX1" fmla="*/ 2381 w 6636959"/>
                <a:gd name="connsiteY1" fmla="*/ 658778 h 1435479"/>
                <a:gd name="connsiteX2" fmla="*/ 929827 w 6636959"/>
                <a:gd name="connsiteY2" fmla="*/ 713960 h 1435479"/>
                <a:gd name="connsiteX3" fmla="*/ 2154825 w 6636959"/>
                <a:gd name="connsiteY3" fmla="*/ 784362 h 1435479"/>
                <a:gd name="connsiteX4" fmla="*/ 2174289 w 6636959"/>
                <a:gd name="connsiteY4" fmla="*/ 851969 h 1435479"/>
                <a:gd name="connsiteX5" fmla="*/ 3088689 w 6636959"/>
                <a:gd name="connsiteY5" fmla="*/ 911604 h 1435479"/>
                <a:gd name="connsiteX6" fmla="*/ 3714854 w 6636959"/>
                <a:gd name="connsiteY6" fmla="*/ 961300 h 1435479"/>
                <a:gd name="connsiteX7" fmla="*/ 3747053 w 6636959"/>
                <a:gd name="connsiteY7" fmla="*/ 1053548 h 1435479"/>
                <a:gd name="connsiteX8" fmla="*/ 4191932 w 6636959"/>
                <a:gd name="connsiteY8" fmla="*/ 1130265 h 1435479"/>
                <a:gd name="connsiteX9" fmla="*/ 4847915 w 6636959"/>
                <a:gd name="connsiteY9" fmla="*/ 1289291 h 1435479"/>
                <a:gd name="connsiteX10" fmla="*/ 4949377 w 6636959"/>
                <a:gd name="connsiteY10" fmla="*/ 1318798 h 1435479"/>
                <a:gd name="connsiteX11" fmla="*/ 5066058 w 6636959"/>
                <a:gd name="connsiteY11" fmla="*/ 1340229 h 1435479"/>
                <a:gd name="connsiteX12" fmla="*/ 5424385 w 6636959"/>
                <a:gd name="connsiteY12" fmla="*/ 1408561 h 1435479"/>
                <a:gd name="connsiteX13" fmla="*/ 5792961 w 6636959"/>
                <a:gd name="connsiteY13" fmla="*/ 1423262 h 1435479"/>
                <a:gd name="connsiteX14" fmla="*/ 5956646 w 6636959"/>
                <a:gd name="connsiteY14" fmla="*/ 1435479 h 1435479"/>
                <a:gd name="connsiteX15" fmla="*/ 6060489 w 6636959"/>
                <a:gd name="connsiteY15" fmla="*/ 1428439 h 1435479"/>
                <a:gd name="connsiteX16" fmla="*/ 6219515 w 6636959"/>
                <a:gd name="connsiteY16" fmla="*/ 1378743 h 1435479"/>
                <a:gd name="connsiteX17" fmla="*/ 6376160 w 6636959"/>
                <a:gd name="connsiteY17" fmla="*/ 1185965 h 1435479"/>
                <a:gd name="connsiteX18" fmla="*/ 6368602 w 6636959"/>
                <a:gd name="connsiteY18" fmla="*/ 961300 h 1435479"/>
                <a:gd name="connsiteX19" fmla="*/ 6378127 w 6636959"/>
                <a:gd name="connsiteY19" fmla="*/ 780635 h 1435479"/>
                <a:gd name="connsiteX20" fmla="*/ 6408359 w 6636959"/>
                <a:gd name="connsiteY20" fmla="*/ 653187 h 1435479"/>
                <a:gd name="connsiteX21" fmla="*/ 6430515 w 6636959"/>
                <a:gd name="connsiteY21" fmla="*/ 497267 h 1435479"/>
                <a:gd name="connsiteX22" fmla="*/ 6468822 w 6636959"/>
                <a:gd name="connsiteY22" fmla="*/ 326748 h 1435479"/>
                <a:gd name="connsiteX23" fmla="*/ 6517689 w 6636959"/>
                <a:gd name="connsiteY23" fmla="*/ 205926 h 1435479"/>
                <a:gd name="connsiteX24" fmla="*/ 6537671 w 6636959"/>
                <a:gd name="connsiteY24" fmla="*/ 149604 h 1435479"/>
                <a:gd name="connsiteX25" fmla="*/ 6575771 w 6636959"/>
                <a:gd name="connsiteY25" fmla="*/ 92454 h 1435479"/>
                <a:gd name="connsiteX26" fmla="*/ 6627019 w 6636959"/>
                <a:gd name="connsiteY26" fmla="*/ 46900 h 1435479"/>
                <a:gd name="connsiteX27" fmla="*/ 6636959 w 6636959"/>
                <a:gd name="connsiteY27" fmla="*/ 46900 h 1435479"/>
                <a:gd name="connsiteX28" fmla="*/ 5354811 w 6636959"/>
                <a:gd name="connsiteY28" fmla="*/ 27021 h 1435479"/>
                <a:gd name="connsiteX29" fmla="*/ 4473127 w 6636959"/>
                <a:gd name="connsiteY29" fmla="*/ 30542 h 1435479"/>
                <a:gd name="connsiteX30" fmla="*/ 3883819 w 6636959"/>
                <a:gd name="connsiteY30" fmla="*/ 36961 h 1435479"/>
                <a:gd name="connsiteX31" fmla="*/ 3575706 w 6636959"/>
                <a:gd name="connsiteY31" fmla="*/ 27021 h 1435479"/>
                <a:gd name="connsiteX32" fmla="*/ 3446498 w 6636959"/>
                <a:gd name="connsiteY32" fmla="*/ 17082 h 1435479"/>
                <a:gd name="connsiteX33" fmla="*/ 0 w 6636959"/>
                <a:gd name="connsiteY33" fmla="*/ 0 h 1435479"/>
                <a:gd name="connsiteX0" fmla="*/ 0 w 6636959"/>
                <a:gd name="connsiteY0" fmla="*/ 0 h 1435479"/>
                <a:gd name="connsiteX1" fmla="*/ 2381 w 6636959"/>
                <a:gd name="connsiteY1" fmla="*/ 658778 h 1435479"/>
                <a:gd name="connsiteX2" fmla="*/ 929827 w 6636959"/>
                <a:gd name="connsiteY2" fmla="*/ 713960 h 1435479"/>
                <a:gd name="connsiteX3" fmla="*/ 2154825 w 6636959"/>
                <a:gd name="connsiteY3" fmla="*/ 784362 h 1435479"/>
                <a:gd name="connsiteX4" fmla="*/ 2174289 w 6636959"/>
                <a:gd name="connsiteY4" fmla="*/ 851969 h 1435479"/>
                <a:gd name="connsiteX5" fmla="*/ 3088689 w 6636959"/>
                <a:gd name="connsiteY5" fmla="*/ 911604 h 1435479"/>
                <a:gd name="connsiteX6" fmla="*/ 3714854 w 6636959"/>
                <a:gd name="connsiteY6" fmla="*/ 961300 h 1435479"/>
                <a:gd name="connsiteX7" fmla="*/ 3747053 w 6636959"/>
                <a:gd name="connsiteY7" fmla="*/ 1053548 h 1435479"/>
                <a:gd name="connsiteX8" fmla="*/ 4191932 w 6636959"/>
                <a:gd name="connsiteY8" fmla="*/ 1130265 h 1435479"/>
                <a:gd name="connsiteX9" fmla="*/ 4847915 w 6636959"/>
                <a:gd name="connsiteY9" fmla="*/ 1289291 h 1435479"/>
                <a:gd name="connsiteX10" fmla="*/ 4949377 w 6636959"/>
                <a:gd name="connsiteY10" fmla="*/ 1318798 h 1435479"/>
                <a:gd name="connsiteX11" fmla="*/ 5066058 w 6636959"/>
                <a:gd name="connsiteY11" fmla="*/ 1340229 h 1435479"/>
                <a:gd name="connsiteX12" fmla="*/ 5424385 w 6636959"/>
                <a:gd name="connsiteY12" fmla="*/ 1408561 h 1435479"/>
                <a:gd name="connsiteX13" fmla="*/ 5792961 w 6636959"/>
                <a:gd name="connsiteY13" fmla="*/ 1423262 h 1435479"/>
                <a:gd name="connsiteX14" fmla="*/ 5956646 w 6636959"/>
                <a:gd name="connsiteY14" fmla="*/ 1435479 h 1435479"/>
                <a:gd name="connsiteX15" fmla="*/ 6060489 w 6636959"/>
                <a:gd name="connsiteY15" fmla="*/ 1428439 h 1435479"/>
                <a:gd name="connsiteX16" fmla="*/ 6219515 w 6636959"/>
                <a:gd name="connsiteY16" fmla="*/ 1378743 h 1435479"/>
                <a:gd name="connsiteX17" fmla="*/ 6376160 w 6636959"/>
                <a:gd name="connsiteY17" fmla="*/ 1185965 h 1435479"/>
                <a:gd name="connsiteX18" fmla="*/ 6368602 w 6636959"/>
                <a:gd name="connsiteY18" fmla="*/ 961300 h 1435479"/>
                <a:gd name="connsiteX19" fmla="*/ 6378127 w 6636959"/>
                <a:gd name="connsiteY19" fmla="*/ 780635 h 1435479"/>
                <a:gd name="connsiteX20" fmla="*/ 6408359 w 6636959"/>
                <a:gd name="connsiteY20" fmla="*/ 653187 h 1435479"/>
                <a:gd name="connsiteX21" fmla="*/ 6430515 w 6636959"/>
                <a:gd name="connsiteY21" fmla="*/ 497267 h 1435479"/>
                <a:gd name="connsiteX22" fmla="*/ 6468822 w 6636959"/>
                <a:gd name="connsiteY22" fmla="*/ 326748 h 1435479"/>
                <a:gd name="connsiteX23" fmla="*/ 6517689 w 6636959"/>
                <a:gd name="connsiteY23" fmla="*/ 205926 h 1435479"/>
                <a:gd name="connsiteX24" fmla="*/ 6537671 w 6636959"/>
                <a:gd name="connsiteY24" fmla="*/ 149604 h 1435479"/>
                <a:gd name="connsiteX25" fmla="*/ 6575771 w 6636959"/>
                <a:gd name="connsiteY25" fmla="*/ 92454 h 1435479"/>
                <a:gd name="connsiteX26" fmla="*/ 6627019 w 6636959"/>
                <a:gd name="connsiteY26" fmla="*/ 46900 h 1435479"/>
                <a:gd name="connsiteX27" fmla="*/ 6636959 w 6636959"/>
                <a:gd name="connsiteY27" fmla="*/ 46900 h 1435479"/>
                <a:gd name="connsiteX28" fmla="*/ 5354811 w 6636959"/>
                <a:gd name="connsiteY28" fmla="*/ 27021 h 1435479"/>
                <a:gd name="connsiteX29" fmla="*/ 4473127 w 6636959"/>
                <a:gd name="connsiteY29" fmla="*/ 30542 h 1435479"/>
                <a:gd name="connsiteX30" fmla="*/ 3883819 w 6636959"/>
                <a:gd name="connsiteY30" fmla="*/ 36961 h 1435479"/>
                <a:gd name="connsiteX31" fmla="*/ 3575706 w 6636959"/>
                <a:gd name="connsiteY31" fmla="*/ 27021 h 1435479"/>
                <a:gd name="connsiteX32" fmla="*/ 3446498 w 6636959"/>
                <a:gd name="connsiteY32" fmla="*/ 17082 h 1435479"/>
                <a:gd name="connsiteX33" fmla="*/ 0 w 6636959"/>
                <a:gd name="connsiteY33" fmla="*/ 0 h 1435479"/>
                <a:gd name="connsiteX0" fmla="*/ 0 w 6636959"/>
                <a:gd name="connsiteY0" fmla="*/ 0 h 1435479"/>
                <a:gd name="connsiteX1" fmla="*/ 2381 w 6636959"/>
                <a:gd name="connsiteY1" fmla="*/ 658778 h 1435479"/>
                <a:gd name="connsiteX2" fmla="*/ 929827 w 6636959"/>
                <a:gd name="connsiteY2" fmla="*/ 713960 h 1435479"/>
                <a:gd name="connsiteX3" fmla="*/ 2154825 w 6636959"/>
                <a:gd name="connsiteY3" fmla="*/ 784362 h 1435479"/>
                <a:gd name="connsiteX4" fmla="*/ 2174289 w 6636959"/>
                <a:gd name="connsiteY4" fmla="*/ 851969 h 1435479"/>
                <a:gd name="connsiteX5" fmla="*/ 3088689 w 6636959"/>
                <a:gd name="connsiteY5" fmla="*/ 911604 h 1435479"/>
                <a:gd name="connsiteX6" fmla="*/ 3714854 w 6636959"/>
                <a:gd name="connsiteY6" fmla="*/ 961300 h 1435479"/>
                <a:gd name="connsiteX7" fmla="*/ 3747053 w 6636959"/>
                <a:gd name="connsiteY7" fmla="*/ 1053548 h 1435479"/>
                <a:gd name="connsiteX8" fmla="*/ 4191932 w 6636959"/>
                <a:gd name="connsiteY8" fmla="*/ 1130265 h 1435479"/>
                <a:gd name="connsiteX9" fmla="*/ 4847915 w 6636959"/>
                <a:gd name="connsiteY9" fmla="*/ 1289291 h 1435479"/>
                <a:gd name="connsiteX10" fmla="*/ 4949377 w 6636959"/>
                <a:gd name="connsiteY10" fmla="*/ 1318798 h 1435479"/>
                <a:gd name="connsiteX11" fmla="*/ 5066058 w 6636959"/>
                <a:gd name="connsiteY11" fmla="*/ 1340229 h 1435479"/>
                <a:gd name="connsiteX12" fmla="*/ 5424385 w 6636959"/>
                <a:gd name="connsiteY12" fmla="*/ 1408561 h 1435479"/>
                <a:gd name="connsiteX13" fmla="*/ 5792961 w 6636959"/>
                <a:gd name="connsiteY13" fmla="*/ 1423262 h 1435479"/>
                <a:gd name="connsiteX14" fmla="*/ 5956646 w 6636959"/>
                <a:gd name="connsiteY14" fmla="*/ 1435479 h 1435479"/>
                <a:gd name="connsiteX15" fmla="*/ 6060489 w 6636959"/>
                <a:gd name="connsiteY15" fmla="*/ 1428439 h 1435479"/>
                <a:gd name="connsiteX16" fmla="*/ 6219515 w 6636959"/>
                <a:gd name="connsiteY16" fmla="*/ 1378743 h 1435479"/>
                <a:gd name="connsiteX17" fmla="*/ 6376160 w 6636959"/>
                <a:gd name="connsiteY17" fmla="*/ 1185965 h 1435479"/>
                <a:gd name="connsiteX18" fmla="*/ 6368602 w 6636959"/>
                <a:gd name="connsiteY18" fmla="*/ 961300 h 1435479"/>
                <a:gd name="connsiteX19" fmla="*/ 6378127 w 6636959"/>
                <a:gd name="connsiteY19" fmla="*/ 780635 h 1435479"/>
                <a:gd name="connsiteX20" fmla="*/ 6408359 w 6636959"/>
                <a:gd name="connsiteY20" fmla="*/ 653187 h 1435479"/>
                <a:gd name="connsiteX21" fmla="*/ 6430515 w 6636959"/>
                <a:gd name="connsiteY21" fmla="*/ 497267 h 1435479"/>
                <a:gd name="connsiteX22" fmla="*/ 6468822 w 6636959"/>
                <a:gd name="connsiteY22" fmla="*/ 326748 h 1435479"/>
                <a:gd name="connsiteX23" fmla="*/ 6517689 w 6636959"/>
                <a:gd name="connsiteY23" fmla="*/ 205926 h 1435479"/>
                <a:gd name="connsiteX24" fmla="*/ 6537671 w 6636959"/>
                <a:gd name="connsiteY24" fmla="*/ 149604 h 1435479"/>
                <a:gd name="connsiteX25" fmla="*/ 6575771 w 6636959"/>
                <a:gd name="connsiteY25" fmla="*/ 92454 h 1435479"/>
                <a:gd name="connsiteX26" fmla="*/ 6627019 w 6636959"/>
                <a:gd name="connsiteY26" fmla="*/ 46900 h 1435479"/>
                <a:gd name="connsiteX27" fmla="*/ 6636959 w 6636959"/>
                <a:gd name="connsiteY27" fmla="*/ 46900 h 1435479"/>
                <a:gd name="connsiteX28" fmla="*/ 5354811 w 6636959"/>
                <a:gd name="connsiteY28" fmla="*/ 27021 h 1435479"/>
                <a:gd name="connsiteX29" fmla="*/ 4473127 w 6636959"/>
                <a:gd name="connsiteY29" fmla="*/ 30542 h 1435479"/>
                <a:gd name="connsiteX30" fmla="*/ 3883819 w 6636959"/>
                <a:gd name="connsiteY30" fmla="*/ 36961 h 1435479"/>
                <a:gd name="connsiteX31" fmla="*/ 3575706 w 6636959"/>
                <a:gd name="connsiteY31" fmla="*/ 27021 h 1435479"/>
                <a:gd name="connsiteX32" fmla="*/ 3446498 w 6636959"/>
                <a:gd name="connsiteY32" fmla="*/ 17082 h 1435479"/>
                <a:gd name="connsiteX33" fmla="*/ 1753740 w 6636959"/>
                <a:gd name="connsiteY33" fmla="*/ 16255 h 1435479"/>
                <a:gd name="connsiteX34" fmla="*/ 0 w 6636959"/>
                <a:gd name="connsiteY34" fmla="*/ 0 h 1435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6636959" h="1435479">
                  <a:moveTo>
                    <a:pt x="0" y="0"/>
                  </a:moveTo>
                  <a:cubicBezTo>
                    <a:pt x="1587" y="217212"/>
                    <a:pt x="794" y="441566"/>
                    <a:pt x="2381" y="658778"/>
                  </a:cubicBezTo>
                  <a:lnTo>
                    <a:pt x="929827" y="713960"/>
                  </a:lnTo>
                  <a:lnTo>
                    <a:pt x="2154825" y="784362"/>
                  </a:lnTo>
                  <a:lnTo>
                    <a:pt x="2174289" y="851969"/>
                  </a:lnTo>
                  <a:lnTo>
                    <a:pt x="3088689" y="911604"/>
                  </a:lnTo>
                  <a:lnTo>
                    <a:pt x="3714854" y="961300"/>
                  </a:lnTo>
                  <a:lnTo>
                    <a:pt x="3747053" y="1053548"/>
                  </a:lnTo>
                  <a:lnTo>
                    <a:pt x="4191932" y="1130265"/>
                  </a:lnTo>
                  <a:lnTo>
                    <a:pt x="4847915" y="1289291"/>
                  </a:lnTo>
                  <a:cubicBezTo>
                    <a:pt x="4972568" y="1319126"/>
                    <a:pt x="4913020" y="1310308"/>
                    <a:pt x="4949377" y="1318798"/>
                  </a:cubicBezTo>
                  <a:cubicBezTo>
                    <a:pt x="4985734" y="1327288"/>
                    <a:pt x="4985303" y="1323681"/>
                    <a:pt x="5066058" y="1340229"/>
                  </a:cubicBezTo>
                  <a:lnTo>
                    <a:pt x="5424385" y="1408561"/>
                  </a:lnTo>
                  <a:lnTo>
                    <a:pt x="5792961" y="1423262"/>
                  </a:lnTo>
                  <a:cubicBezTo>
                    <a:pt x="5881671" y="1427748"/>
                    <a:pt x="5902084" y="1433788"/>
                    <a:pt x="5956646" y="1435479"/>
                  </a:cubicBezTo>
                  <a:lnTo>
                    <a:pt x="6060489" y="1428439"/>
                  </a:lnTo>
                  <a:lnTo>
                    <a:pt x="6219515" y="1378743"/>
                  </a:lnTo>
                  <a:lnTo>
                    <a:pt x="6376160" y="1185965"/>
                  </a:lnTo>
                  <a:lnTo>
                    <a:pt x="6368602" y="961300"/>
                  </a:lnTo>
                  <a:cubicBezTo>
                    <a:pt x="6374952" y="897903"/>
                    <a:pt x="6371777" y="844032"/>
                    <a:pt x="6378127" y="780635"/>
                  </a:cubicBezTo>
                  <a:lnTo>
                    <a:pt x="6408359" y="653187"/>
                  </a:lnTo>
                  <a:cubicBezTo>
                    <a:pt x="6418125" y="596451"/>
                    <a:pt x="6420749" y="554003"/>
                    <a:pt x="6430515" y="497267"/>
                  </a:cubicBezTo>
                  <a:lnTo>
                    <a:pt x="6468822" y="326748"/>
                  </a:lnTo>
                  <a:lnTo>
                    <a:pt x="6517689" y="205926"/>
                  </a:lnTo>
                  <a:cubicBezTo>
                    <a:pt x="6527179" y="178386"/>
                    <a:pt x="6527991" y="168516"/>
                    <a:pt x="6537671" y="149604"/>
                  </a:cubicBezTo>
                  <a:cubicBezTo>
                    <a:pt x="6547351" y="130692"/>
                    <a:pt x="6562070" y="107984"/>
                    <a:pt x="6575771" y="92454"/>
                  </a:cubicBezTo>
                  <a:lnTo>
                    <a:pt x="6627019" y="46900"/>
                  </a:lnTo>
                  <a:lnTo>
                    <a:pt x="6636959" y="46900"/>
                  </a:lnTo>
                  <a:lnTo>
                    <a:pt x="5354811" y="27021"/>
                  </a:lnTo>
                  <a:lnTo>
                    <a:pt x="4473127" y="30542"/>
                  </a:lnTo>
                  <a:lnTo>
                    <a:pt x="3883819" y="36961"/>
                  </a:lnTo>
                  <a:lnTo>
                    <a:pt x="3575706" y="27021"/>
                  </a:lnTo>
                  <a:lnTo>
                    <a:pt x="3446498" y="17082"/>
                  </a:lnTo>
                  <a:lnTo>
                    <a:pt x="1753740" y="16255"/>
                  </a:lnTo>
                  <a:lnTo>
                    <a:pt x="0" y="0"/>
                  </a:lnTo>
                  <a:close/>
                </a:path>
              </a:pathLst>
            </a:custGeom>
            <a:solidFill>
              <a:srgbClr val="9BBB59">
                <a:lumMod val="75000"/>
                <a:alpha val="40000"/>
              </a:srgbClr>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174" name="Freeform 173"/>
            <p:cNvSpPr/>
            <p:nvPr/>
          </p:nvSpPr>
          <p:spPr>
            <a:xfrm>
              <a:off x="7451553" y="275915"/>
              <a:ext cx="1097239" cy="1121485"/>
            </a:xfrm>
            <a:custGeom>
              <a:avLst/>
              <a:gdLst>
                <a:gd name="connsiteX0" fmla="*/ 69574 w 1073426"/>
                <a:gd name="connsiteY0" fmla="*/ 0 h 1152940"/>
                <a:gd name="connsiteX1" fmla="*/ 149087 w 1073426"/>
                <a:gd name="connsiteY1" fmla="*/ 99392 h 1152940"/>
                <a:gd name="connsiteX2" fmla="*/ 139148 w 1073426"/>
                <a:gd name="connsiteY2" fmla="*/ 288235 h 1152940"/>
                <a:gd name="connsiteX3" fmla="*/ 69574 w 1073426"/>
                <a:gd name="connsiteY3" fmla="*/ 427383 h 1152940"/>
                <a:gd name="connsiteX4" fmla="*/ 9939 w 1073426"/>
                <a:gd name="connsiteY4" fmla="*/ 665922 h 1152940"/>
                <a:gd name="connsiteX5" fmla="*/ 0 w 1073426"/>
                <a:gd name="connsiteY5" fmla="*/ 954157 h 1152940"/>
                <a:gd name="connsiteX6" fmla="*/ 9939 w 1073426"/>
                <a:gd name="connsiteY6" fmla="*/ 1152940 h 1152940"/>
                <a:gd name="connsiteX7" fmla="*/ 397565 w 1073426"/>
                <a:gd name="connsiteY7" fmla="*/ 1053548 h 1152940"/>
                <a:gd name="connsiteX8" fmla="*/ 695739 w 1073426"/>
                <a:gd name="connsiteY8" fmla="*/ 974035 h 1152940"/>
                <a:gd name="connsiteX9" fmla="*/ 904461 w 1073426"/>
                <a:gd name="connsiteY9" fmla="*/ 815009 h 1152940"/>
                <a:gd name="connsiteX10" fmla="*/ 904461 w 1073426"/>
                <a:gd name="connsiteY10" fmla="*/ 457200 h 1152940"/>
                <a:gd name="connsiteX11" fmla="*/ 924339 w 1073426"/>
                <a:gd name="connsiteY11" fmla="*/ 198783 h 1152940"/>
                <a:gd name="connsiteX12" fmla="*/ 1073426 w 1073426"/>
                <a:gd name="connsiteY12" fmla="*/ 19879 h 1152940"/>
                <a:gd name="connsiteX13" fmla="*/ 139148 w 1073426"/>
                <a:gd name="connsiteY13" fmla="*/ 19879 h 1152940"/>
                <a:gd name="connsiteX0" fmla="*/ 69574 w 1073426"/>
                <a:gd name="connsiteY0" fmla="*/ 0 h 1152940"/>
                <a:gd name="connsiteX1" fmla="*/ 146706 w 1073426"/>
                <a:gd name="connsiteY1" fmla="*/ 56529 h 1152940"/>
                <a:gd name="connsiteX2" fmla="*/ 139148 w 1073426"/>
                <a:gd name="connsiteY2" fmla="*/ 288235 h 1152940"/>
                <a:gd name="connsiteX3" fmla="*/ 69574 w 1073426"/>
                <a:gd name="connsiteY3" fmla="*/ 427383 h 1152940"/>
                <a:gd name="connsiteX4" fmla="*/ 9939 w 1073426"/>
                <a:gd name="connsiteY4" fmla="*/ 665922 h 1152940"/>
                <a:gd name="connsiteX5" fmla="*/ 0 w 1073426"/>
                <a:gd name="connsiteY5" fmla="*/ 954157 h 1152940"/>
                <a:gd name="connsiteX6" fmla="*/ 9939 w 1073426"/>
                <a:gd name="connsiteY6" fmla="*/ 1152940 h 1152940"/>
                <a:gd name="connsiteX7" fmla="*/ 397565 w 1073426"/>
                <a:gd name="connsiteY7" fmla="*/ 1053548 h 1152940"/>
                <a:gd name="connsiteX8" fmla="*/ 695739 w 1073426"/>
                <a:gd name="connsiteY8" fmla="*/ 974035 h 1152940"/>
                <a:gd name="connsiteX9" fmla="*/ 904461 w 1073426"/>
                <a:gd name="connsiteY9" fmla="*/ 815009 h 1152940"/>
                <a:gd name="connsiteX10" fmla="*/ 904461 w 1073426"/>
                <a:gd name="connsiteY10" fmla="*/ 457200 h 1152940"/>
                <a:gd name="connsiteX11" fmla="*/ 924339 w 1073426"/>
                <a:gd name="connsiteY11" fmla="*/ 198783 h 1152940"/>
                <a:gd name="connsiteX12" fmla="*/ 1073426 w 1073426"/>
                <a:gd name="connsiteY12" fmla="*/ 19879 h 1152940"/>
                <a:gd name="connsiteX13" fmla="*/ 139148 w 1073426"/>
                <a:gd name="connsiteY13" fmla="*/ 19879 h 1152940"/>
                <a:gd name="connsiteX0" fmla="*/ 69574 w 1073426"/>
                <a:gd name="connsiteY0" fmla="*/ 0 h 1152940"/>
                <a:gd name="connsiteX1" fmla="*/ 132419 w 1073426"/>
                <a:gd name="connsiteY1" fmla="*/ 75579 h 1152940"/>
                <a:gd name="connsiteX2" fmla="*/ 139148 w 1073426"/>
                <a:gd name="connsiteY2" fmla="*/ 288235 h 1152940"/>
                <a:gd name="connsiteX3" fmla="*/ 69574 w 1073426"/>
                <a:gd name="connsiteY3" fmla="*/ 427383 h 1152940"/>
                <a:gd name="connsiteX4" fmla="*/ 9939 w 1073426"/>
                <a:gd name="connsiteY4" fmla="*/ 665922 h 1152940"/>
                <a:gd name="connsiteX5" fmla="*/ 0 w 1073426"/>
                <a:gd name="connsiteY5" fmla="*/ 954157 h 1152940"/>
                <a:gd name="connsiteX6" fmla="*/ 9939 w 1073426"/>
                <a:gd name="connsiteY6" fmla="*/ 1152940 h 1152940"/>
                <a:gd name="connsiteX7" fmla="*/ 397565 w 1073426"/>
                <a:gd name="connsiteY7" fmla="*/ 1053548 h 1152940"/>
                <a:gd name="connsiteX8" fmla="*/ 695739 w 1073426"/>
                <a:gd name="connsiteY8" fmla="*/ 974035 h 1152940"/>
                <a:gd name="connsiteX9" fmla="*/ 904461 w 1073426"/>
                <a:gd name="connsiteY9" fmla="*/ 815009 h 1152940"/>
                <a:gd name="connsiteX10" fmla="*/ 904461 w 1073426"/>
                <a:gd name="connsiteY10" fmla="*/ 457200 h 1152940"/>
                <a:gd name="connsiteX11" fmla="*/ 924339 w 1073426"/>
                <a:gd name="connsiteY11" fmla="*/ 198783 h 1152940"/>
                <a:gd name="connsiteX12" fmla="*/ 1073426 w 1073426"/>
                <a:gd name="connsiteY12" fmla="*/ 19879 h 1152940"/>
                <a:gd name="connsiteX13" fmla="*/ 139148 w 1073426"/>
                <a:gd name="connsiteY13" fmla="*/ 19879 h 1152940"/>
                <a:gd name="connsiteX0" fmla="*/ 69574 w 1073426"/>
                <a:gd name="connsiteY0" fmla="*/ 0 h 1133890"/>
                <a:gd name="connsiteX1" fmla="*/ 132419 w 1073426"/>
                <a:gd name="connsiteY1" fmla="*/ 56529 h 1133890"/>
                <a:gd name="connsiteX2" fmla="*/ 139148 w 1073426"/>
                <a:gd name="connsiteY2" fmla="*/ 269185 h 1133890"/>
                <a:gd name="connsiteX3" fmla="*/ 69574 w 1073426"/>
                <a:gd name="connsiteY3" fmla="*/ 408333 h 1133890"/>
                <a:gd name="connsiteX4" fmla="*/ 9939 w 1073426"/>
                <a:gd name="connsiteY4" fmla="*/ 646872 h 1133890"/>
                <a:gd name="connsiteX5" fmla="*/ 0 w 1073426"/>
                <a:gd name="connsiteY5" fmla="*/ 935107 h 1133890"/>
                <a:gd name="connsiteX6" fmla="*/ 9939 w 1073426"/>
                <a:gd name="connsiteY6" fmla="*/ 1133890 h 1133890"/>
                <a:gd name="connsiteX7" fmla="*/ 397565 w 1073426"/>
                <a:gd name="connsiteY7" fmla="*/ 1034498 h 1133890"/>
                <a:gd name="connsiteX8" fmla="*/ 695739 w 1073426"/>
                <a:gd name="connsiteY8" fmla="*/ 954985 h 1133890"/>
                <a:gd name="connsiteX9" fmla="*/ 904461 w 1073426"/>
                <a:gd name="connsiteY9" fmla="*/ 795959 h 1133890"/>
                <a:gd name="connsiteX10" fmla="*/ 904461 w 1073426"/>
                <a:gd name="connsiteY10" fmla="*/ 438150 h 1133890"/>
                <a:gd name="connsiteX11" fmla="*/ 924339 w 1073426"/>
                <a:gd name="connsiteY11" fmla="*/ 179733 h 1133890"/>
                <a:gd name="connsiteX12" fmla="*/ 1073426 w 1073426"/>
                <a:gd name="connsiteY12" fmla="*/ 829 h 1133890"/>
                <a:gd name="connsiteX13" fmla="*/ 139148 w 1073426"/>
                <a:gd name="connsiteY13" fmla="*/ 829 h 1133890"/>
                <a:gd name="connsiteX0" fmla="*/ 69574 w 1104382"/>
                <a:gd name="connsiteY0" fmla="*/ 1552 h 1135442"/>
                <a:gd name="connsiteX1" fmla="*/ 132419 w 1104382"/>
                <a:gd name="connsiteY1" fmla="*/ 58081 h 1135442"/>
                <a:gd name="connsiteX2" fmla="*/ 139148 w 1104382"/>
                <a:gd name="connsiteY2" fmla="*/ 270737 h 1135442"/>
                <a:gd name="connsiteX3" fmla="*/ 69574 w 1104382"/>
                <a:gd name="connsiteY3" fmla="*/ 409885 h 1135442"/>
                <a:gd name="connsiteX4" fmla="*/ 9939 w 1104382"/>
                <a:gd name="connsiteY4" fmla="*/ 648424 h 1135442"/>
                <a:gd name="connsiteX5" fmla="*/ 0 w 1104382"/>
                <a:gd name="connsiteY5" fmla="*/ 936659 h 1135442"/>
                <a:gd name="connsiteX6" fmla="*/ 9939 w 1104382"/>
                <a:gd name="connsiteY6" fmla="*/ 1135442 h 1135442"/>
                <a:gd name="connsiteX7" fmla="*/ 397565 w 1104382"/>
                <a:gd name="connsiteY7" fmla="*/ 1036050 h 1135442"/>
                <a:gd name="connsiteX8" fmla="*/ 695739 w 1104382"/>
                <a:gd name="connsiteY8" fmla="*/ 956537 h 1135442"/>
                <a:gd name="connsiteX9" fmla="*/ 904461 w 1104382"/>
                <a:gd name="connsiteY9" fmla="*/ 797511 h 1135442"/>
                <a:gd name="connsiteX10" fmla="*/ 904461 w 1104382"/>
                <a:gd name="connsiteY10" fmla="*/ 439702 h 1135442"/>
                <a:gd name="connsiteX11" fmla="*/ 924339 w 1104382"/>
                <a:gd name="connsiteY11" fmla="*/ 181285 h 1135442"/>
                <a:gd name="connsiteX12" fmla="*/ 1104382 w 1104382"/>
                <a:gd name="connsiteY12" fmla="*/ 0 h 1135442"/>
                <a:gd name="connsiteX13" fmla="*/ 139148 w 1104382"/>
                <a:gd name="connsiteY13" fmla="*/ 2381 h 1135442"/>
                <a:gd name="connsiteX0" fmla="*/ 69574 w 1104382"/>
                <a:gd name="connsiteY0" fmla="*/ 1552 h 1135442"/>
                <a:gd name="connsiteX1" fmla="*/ 132419 w 1104382"/>
                <a:gd name="connsiteY1" fmla="*/ 58081 h 1135442"/>
                <a:gd name="connsiteX2" fmla="*/ 139148 w 1104382"/>
                <a:gd name="connsiteY2" fmla="*/ 270737 h 1135442"/>
                <a:gd name="connsiteX3" fmla="*/ 69574 w 1104382"/>
                <a:gd name="connsiteY3" fmla="*/ 409885 h 1135442"/>
                <a:gd name="connsiteX4" fmla="*/ 9939 w 1104382"/>
                <a:gd name="connsiteY4" fmla="*/ 648424 h 1135442"/>
                <a:gd name="connsiteX5" fmla="*/ 0 w 1104382"/>
                <a:gd name="connsiteY5" fmla="*/ 936659 h 1135442"/>
                <a:gd name="connsiteX6" fmla="*/ 9939 w 1104382"/>
                <a:gd name="connsiteY6" fmla="*/ 1135442 h 1135442"/>
                <a:gd name="connsiteX7" fmla="*/ 397565 w 1104382"/>
                <a:gd name="connsiteY7" fmla="*/ 1036050 h 1135442"/>
                <a:gd name="connsiteX8" fmla="*/ 695739 w 1104382"/>
                <a:gd name="connsiteY8" fmla="*/ 956537 h 1135442"/>
                <a:gd name="connsiteX9" fmla="*/ 904461 w 1104382"/>
                <a:gd name="connsiteY9" fmla="*/ 797511 h 1135442"/>
                <a:gd name="connsiteX10" fmla="*/ 904461 w 1104382"/>
                <a:gd name="connsiteY10" fmla="*/ 439702 h 1135442"/>
                <a:gd name="connsiteX11" fmla="*/ 924339 w 1104382"/>
                <a:gd name="connsiteY11" fmla="*/ 181285 h 1135442"/>
                <a:gd name="connsiteX12" fmla="*/ 1049510 w 1104382"/>
                <a:gd name="connsiteY12" fmla="*/ 33648 h 1135442"/>
                <a:gd name="connsiteX13" fmla="*/ 1104382 w 1104382"/>
                <a:gd name="connsiteY13" fmla="*/ 0 h 1135442"/>
                <a:gd name="connsiteX14" fmla="*/ 139148 w 1104382"/>
                <a:gd name="connsiteY14" fmla="*/ 2381 h 1135442"/>
                <a:gd name="connsiteX0" fmla="*/ 69574 w 1104382"/>
                <a:gd name="connsiteY0" fmla="*/ 1552 h 1135442"/>
                <a:gd name="connsiteX1" fmla="*/ 132419 w 1104382"/>
                <a:gd name="connsiteY1" fmla="*/ 58081 h 1135442"/>
                <a:gd name="connsiteX2" fmla="*/ 139148 w 1104382"/>
                <a:gd name="connsiteY2" fmla="*/ 270737 h 1135442"/>
                <a:gd name="connsiteX3" fmla="*/ 69574 w 1104382"/>
                <a:gd name="connsiteY3" fmla="*/ 409885 h 1135442"/>
                <a:gd name="connsiteX4" fmla="*/ 9939 w 1104382"/>
                <a:gd name="connsiteY4" fmla="*/ 648424 h 1135442"/>
                <a:gd name="connsiteX5" fmla="*/ 0 w 1104382"/>
                <a:gd name="connsiteY5" fmla="*/ 936659 h 1135442"/>
                <a:gd name="connsiteX6" fmla="*/ 9939 w 1104382"/>
                <a:gd name="connsiteY6" fmla="*/ 1135442 h 1135442"/>
                <a:gd name="connsiteX7" fmla="*/ 397565 w 1104382"/>
                <a:gd name="connsiteY7" fmla="*/ 1036050 h 1135442"/>
                <a:gd name="connsiteX8" fmla="*/ 695739 w 1104382"/>
                <a:gd name="connsiteY8" fmla="*/ 956537 h 1135442"/>
                <a:gd name="connsiteX9" fmla="*/ 904461 w 1104382"/>
                <a:gd name="connsiteY9" fmla="*/ 797511 h 1135442"/>
                <a:gd name="connsiteX10" fmla="*/ 904461 w 1104382"/>
                <a:gd name="connsiteY10" fmla="*/ 439702 h 1135442"/>
                <a:gd name="connsiteX11" fmla="*/ 924339 w 1104382"/>
                <a:gd name="connsiteY11" fmla="*/ 181285 h 1135442"/>
                <a:gd name="connsiteX12" fmla="*/ 999504 w 1104382"/>
                <a:gd name="connsiteY12" fmla="*/ 71748 h 1135442"/>
                <a:gd name="connsiteX13" fmla="*/ 1049510 w 1104382"/>
                <a:gd name="connsiteY13" fmla="*/ 33648 h 1135442"/>
                <a:gd name="connsiteX14" fmla="*/ 1104382 w 1104382"/>
                <a:gd name="connsiteY14" fmla="*/ 0 h 1135442"/>
                <a:gd name="connsiteX15" fmla="*/ 139148 w 1104382"/>
                <a:gd name="connsiteY15" fmla="*/ 2381 h 1135442"/>
                <a:gd name="connsiteX0" fmla="*/ 69574 w 1104382"/>
                <a:gd name="connsiteY0" fmla="*/ 1552 h 1135442"/>
                <a:gd name="connsiteX1" fmla="*/ 132419 w 1104382"/>
                <a:gd name="connsiteY1" fmla="*/ 58081 h 1135442"/>
                <a:gd name="connsiteX2" fmla="*/ 139148 w 1104382"/>
                <a:gd name="connsiteY2" fmla="*/ 270737 h 1135442"/>
                <a:gd name="connsiteX3" fmla="*/ 69574 w 1104382"/>
                <a:gd name="connsiteY3" fmla="*/ 409885 h 1135442"/>
                <a:gd name="connsiteX4" fmla="*/ 9939 w 1104382"/>
                <a:gd name="connsiteY4" fmla="*/ 648424 h 1135442"/>
                <a:gd name="connsiteX5" fmla="*/ 0 w 1104382"/>
                <a:gd name="connsiteY5" fmla="*/ 936659 h 1135442"/>
                <a:gd name="connsiteX6" fmla="*/ 9939 w 1104382"/>
                <a:gd name="connsiteY6" fmla="*/ 1135442 h 1135442"/>
                <a:gd name="connsiteX7" fmla="*/ 397565 w 1104382"/>
                <a:gd name="connsiteY7" fmla="*/ 1036050 h 1135442"/>
                <a:gd name="connsiteX8" fmla="*/ 695739 w 1104382"/>
                <a:gd name="connsiteY8" fmla="*/ 956537 h 1135442"/>
                <a:gd name="connsiteX9" fmla="*/ 904461 w 1104382"/>
                <a:gd name="connsiteY9" fmla="*/ 797511 h 1135442"/>
                <a:gd name="connsiteX10" fmla="*/ 904461 w 1104382"/>
                <a:gd name="connsiteY10" fmla="*/ 439702 h 1135442"/>
                <a:gd name="connsiteX11" fmla="*/ 924339 w 1104382"/>
                <a:gd name="connsiteY11" fmla="*/ 200335 h 1135442"/>
                <a:gd name="connsiteX12" fmla="*/ 999504 w 1104382"/>
                <a:gd name="connsiteY12" fmla="*/ 71748 h 1135442"/>
                <a:gd name="connsiteX13" fmla="*/ 1049510 w 1104382"/>
                <a:gd name="connsiteY13" fmla="*/ 33648 h 1135442"/>
                <a:gd name="connsiteX14" fmla="*/ 1104382 w 1104382"/>
                <a:gd name="connsiteY14" fmla="*/ 0 h 1135442"/>
                <a:gd name="connsiteX15" fmla="*/ 139148 w 1104382"/>
                <a:gd name="connsiteY15" fmla="*/ 2381 h 1135442"/>
                <a:gd name="connsiteX0" fmla="*/ 69574 w 1104382"/>
                <a:gd name="connsiteY0" fmla="*/ 1552 h 1135442"/>
                <a:gd name="connsiteX1" fmla="*/ 132419 w 1104382"/>
                <a:gd name="connsiteY1" fmla="*/ 58081 h 1135442"/>
                <a:gd name="connsiteX2" fmla="*/ 139148 w 1104382"/>
                <a:gd name="connsiteY2" fmla="*/ 270737 h 1135442"/>
                <a:gd name="connsiteX3" fmla="*/ 69574 w 1104382"/>
                <a:gd name="connsiteY3" fmla="*/ 409885 h 1135442"/>
                <a:gd name="connsiteX4" fmla="*/ 9939 w 1104382"/>
                <a:gd name="connsiteY4" fmla="*/ 648424 h 1135442"/>
                <a:gd name="connsiteX5" fmla="*/ 0 w 1104382"/>
                <a:gd name="connsiteY5" fmla="*/ 936659 h 1135442"/>
                <a:gd name="connsiteX6" fmla="*/ 9939 w 1104382"/>
                <a:gd name="connsiteY6" fmla="*/ 1135442 h 1135442"/>
                <a:gd name="connsiteX7" fmla="*/ 397565 w 1104382"/>
                <a:gd name="connsiteY7" fmla="*/ 1036050 h 1135442"/>
                <a:gd name="connsiteX8" fmla="*/ 695739 w 1104382"/>
                <a:gd name="connsiteY8" fmla="*/ 956537 h 1135442"/>
                <a:gd name="connsiteX9" fmla="*/ 904461 w 1104382"/>
                <a:gd name="connsiteY9" fmla="*/ 797511 h 1135442"/>
                <a:gd name="connsiteX10" fmla="*/ 904461 w 1104382"/>
                <a:gd name="connsiteY10" fmla="*/ 439702 h 1135442"/>
                <a:gd name="connsiteX11" fmla="*/ 924339 w 1104382"/>
                <a:gd name="connsiteY11" fmla="*/ 200335 h 1135442"/>
                <a:gd name="connsiteX12" fmla="*/ 994741 w 1104382"/>
                <a:gd name="connsiteY12" fmla="*/ 88417 h 1135442"/>
                <a:gd name="connsiteX13" fmla="*/ 1049510 w 1104382"/>
                <a:gd name="connsiteY13" fmla="*/ 33648 h 1135442"/>
                <a:gd name="connsiteX14" fmla="*/ 1104382 w 1104382"/>
                <a:gd name="connsiteY14" fmla="*/ 0 h 1135442"/>
                <a:gd name="connsiteX15" fmla="*/ 139148 w 1104382"/>
                <a:gd name="connsiteY15" fmla="*/ 2381 h 1135442"/>
                <a:gd name="connsiteX0" fmla="*/ 69574 w 1104382"/>
                <a:gd name="connsiteY0" fmla="*/ 1552 h 1135442"/>
                <a:gd name="connsiteX1" fmla="*/ 132419 w 1104382"/>
                <a:gd name="connsiteY1" fmla="*/ 58081 h 1135442"/>
                <a:gd name="connsiteX2" fmla="*/ 139148 w 1104382"/>
                <a:gd name="connsiteY2" fmla="*/ 270737 h 1135442"/>
                <a:gd name="connsiteX3" fmla="*/ 69574 w 1104382"/>
                <a:gd name="connsiteY3" fmla="*/ 409885 h 1135442"/>
                <a:gd name="connsiteX4" fmla="*/ 9939 w 1104382"/>
                <a:gd name="connsiteY4" fmla="*/ 648424 h 1135442"/>
                <a:gd name="connsiteX5" fmla="*/ 0 w 1104382"/>
                <a:gd name="connsiteY5" fmla="*/ 936659 h 1135442"/>
                <a:gd name="connsiteX6" fmla="*/ 9939 w 1104382"/>
                <a:gd name="connsiteY6" fmla="*/ 1135442 h 1135442"/>
                <a:gd name="connsiteX7" fmla="*/ 397565 w 1104382"/>
                <a:gd name="connsiteY7" fmla="*/ 1036050 h 1135442"/>
                <a:gd name="connsiteX8" fmla="*/ 695739 w 1104382"/>
                <a:gd name="connsiteY8" fmla="*/ 956537 h 1135442"/>
                <a:gd name="connsiteX9" fmla="*/ 904461 w 1104382"/>
                <a:gd name="connsiteY9" fmla="*/ 797511 h 1135442"/>
                <a:gd name="connsiteX10" fmla="*/ 904461 w 1104382"/>
                <a:gd name="connsiteY10" fmla="*/ 439702 h 1135442"/>
                <a:gd name="connsiteX11" fmla="*/ 924339 w 1104382"/>
                <a:gd name="connsiteY11" fmla="*/ 200335 h 1135442"/>
                <a:gd name="connsiteX12" fmla="*/ 994741 w 1104382"/>
                <a:gd name="connsiteY12" fmla="*/ 88417 h 1135442"/>
                <a:gd name="connsiteX13" fmla="*/ 1049510 w 1104382"/>
                <a:gd name="connsiteY13" fmla="*/ 33648 h 1135442"/>
                <a:gd name="connsiteX14" fmla="*/ 1104382 w 1104382"/>
                <a:gd name="connsiteY14" fmla="*/ 0 h 1135442"/>
                <a:gd name="connsiteX15" fmla="*/ 139148 w 1104382"/>
                <a:gd name="connsiteY15" fmla="*/ 2381 h 1135442"/>
                <a:gd name="connsiteX0" fmla="*/ 69574 w 1104382"/>
                <a:gd name="connsiteY0" fmla="*/ 1552 h 1135442"/>
                <a:gd name="connsiteX1" fmla="*/ 132419 w 1104382"/>
                <a:gd name="connsiteY1" fmla="*/ 58081 h 1135442"/>
                <a:gd name="connsiteX2" fmla="*/ 139148 w 1104382"/>
                <a:gd name="connsiteY2" fmla="*/ 270737 h 1135442"/>
                <a:gd name="connsiteX3" fmla="*/ 69574 w 1104382"/>
                <a:gd name="connsiteY3" fmla="*/ 409885 h 1135442"/>
                <a:gd name="connsiteX4" fmla="*/ 9939 w 1104382"/>
                <a:gd name="connsiteY4" fmla="*/ 648424 h 1135442"/>
                <a:gd name="connsiteX5" fmla="*/ 0 w 1104382"/>
                <a:gd name="connsiteY5" fmla="*/ 936659 h 1135442"/>
                <a:gd name="connsiteX6" fmla="*/ 9939 w 1104382"/>
                <a:gd name="connsiteY6" fmla="*/ 1135442 h 1135442"/>
                <a:gd name="connsiteX7" fmla="*/ 397565 w 1104382"/>
                <a:gd name="connsiteY7" fmla="*/ 1036050 h 1135442"/>
                <a:gd name="connsiteX8" fmla="*/ 695739 w 1104382"/>
                <a:gd name="connsiteY8" fmla="*/ 956537 h 1135442"/>
                <a:gd name="connsiteX9" fmla="*/ 904461 w 1104382"/>
                <a:gd name="connsiteY9" fmla="*/ 797511 h 1135442"/>
                <a:gd name="connsiteX10" fmla="*/ 904461 w 1104382"/>
                <a:gd name="connsiteY10" fmla="*/ 439702 h 1135442"/>
                <a:gd name="connsiteX11" fmla="*/ 924339 w 1104382"/>
                <a:gd name="connsiteY11" fmla="*/ 200335 h 1135442"/>
                <a:gd name="connsiteX12" fmla="*/ 994741 w 1104382"/>
                <a:gd name="connsiteY12" fmla="*/ 88417 h 1135442"/>
                <a:gd name="connsiteX13" fmla="*/ 1049510 w 1104382"/>
                <a:gd name="connsiteY13" fmla="*/ 33648 h 1135442"/>
                <a:gd name="connsiteX14" fmla="*/ 1104382 w 1104382"/>
                <a:gd name="connsiteY14" fmla="*/ 0 h 1135442"/>
                <a:gd name="connsiteX15" fmla="*/ 139148 w 1104382"/>
                <a:gd name="connsiteY15" fmla="*/ 2381 h 1135442"/>
                <a:gd name="connsiteX0" fmla="*/ 69574 w 1104382"/>
                <a:gd name="connsiteY0" fmla="*/ 1552 h 1135442"/>
                <a:gd name="connsiteX1" fmla="*/ 132419 w 1104382"/>
                <a:gd name="connsiteY1" fmla="*/ 58081 h 1135442"/>
                <a:gd name="connsiteX2" fmla="*/ 139148 w 1104382"/>
                <a:gd name="connsiteY2" fmla="*/ 270737 h 1135442"/>
                <a:gd name="connsiteX3" fmla="*/ 69574 w 1104382"/>
                <a:gd name="connsiteY3" fmla="*/ 409885 h 1135442"/>
                <a:gd name="connsiteX4" fmla="*/ 9939 w 1104382"/>
                <a:gd name="connsiteY4" fmla="*/ 648424 h 1135442"/>
                <a:gd name="connsiteX5" fmla="*/ 0 w 1104382"/>
                <a:gd name="connsiteY5" fmla="*/ 936659 h 1135442"/>
                <a:gd name="connsiteX6" fmla="*/ 9939 w 1104382"/>
                <a:gd name="connsiteY6" fmla="*/ 1135442 h 1135442"/>
                <a:gd name="connsiteX7" fmla="*/ 397565 w 1104382"/>
                <a:gd name="connsiteY7" fmla="*/ 1036050 h 1135442"/>
                <a:gd name="connsiteX8" fmla="*/ 695739 w 1104382"/>
                <a:gd name="connsiteY8" fmla="*/ 956537 h 1135442"/>
                <a:gd name="connsiteX9" fmla="*/ 904461 w 1104382"/>
                <a:gd name="connsiteY9" fmla="*/ 768936 h 1135442"/>
                <a:gd name="connsiteX10" fmla="*/ 904461 w 1104382"/>
                <a:gd name="connsiteY10" fmla="*/ 439702 h 1135442"/>
                <a:gd name="connsiteX11" fmla="*/ 924339 w 1104382"/>
                <a:gd name="connsiteY11" fmla="*/ 200335 h 1135442"/>
                <a:gd name="connsiteX12" fmla="*/ 994741 w 1104382"/>
                <a:gd name="connsiteY12" fmla="*/ 88417 h 1135442"/>
                <a:gd name="connsiteX13" fmla="*/ 1049510 w 1104382"/>
                <a:gd name="connsiteY13" fmla="*/ 33648 h 1135442"/>
                <a:gd name="connsiteX14" fmla="*/ 1104382 w 1104382"/>
                <a:gd name="connsiteY14" fmla="*/ 0 h 1135442"/>
                <a:gd name="connsiteX15" fmla="*/ 139148 w 1104382"/>
                <a:gd name="connsiteY15" fmla="*/ 2381 h 1135442"/>
                <a:gd name="connsiteX0" fmla="*/ 69574 w 1104382"/>
                <a:gd name="connsiteY0" fmla="*/ 1552 h 1135442"/>
                <a:gd name="connsiteX1" fmla="*/ 132419 w 1104382"/>
                <a:gd name="connsiteY1" fmla="*/ 58081 h 1135442"/>
                <a:gd name="connsiteX2" fmla="*/ 139148 w 1104382"/>
                <a:gd name="connsiteY2" fmla="*/ 270737 h 1135442"/>
                <a:gd name="connsiteX3" fmla="*/ 69574 w 1104382"/>
                <a:gd name="connsiteY3" fmla="*/ 409885 h 1135442"/>
                <a:gd name="connsiteX4" fmla="*/ 9939 w 1104382"/>
                <a:gd name="connsiteY4" fmla="*/ 648424 h 1135442"/>
                <a:gd name="connsiteX5" fmla="*/ 0 w 1104382"/>
                <a:gd name="connsiteY5" fmla="*/ 936659 h 1135442"/>
                <a:gd name="connsiteX6" fmla="*/ 9939 w 1104382"/>
                <a:gd name="connsiteY6" fmla="*/ 1135442 h 1135442"/>
                <a:gd name="connsiteX7" fmla="*/ 397565 w 1104382"/>
                <a:gd name="connsiteY7" fmla="*/ 1036050 h 1135442"/>
                <a:gd name="connsiteX8" fmla="*/ 695739 w 1104382"/>
                <a:gd name="connsiteY8" fmla="*/ 956537 h 1135442"/>
                <a:gd name="connsiteX9" fmla="*/ 828054 w 1104382"/>
                <a:gd name="connsiteY9" fmla="*/ 874229 h 1135442"/>
                <a:gd name="connsiteX10" fmla="*/ 904461 w 1104382"/>
                <a:gd name="connsiteY10" fmla="*/ 768936 h 1135442"/>
                <a:gd name="connsiteX11" fmla="*/ 904461 w 1104382"/>
                <a:gd name="connsiteY11" fmla="*/ 439702 h 1135442"/>
                <a:gd name="connsiteX12" fmla="*/ 924339 w 1104382"/>
                <a:gd name="connsiteY12" fmla="*/ 200335 h 1135442"/>
                <a:gd name="connsiteX13" fmla="*/ 994741 w 1104382"/>
                <a:gd name="connsiteY13" fmla="*/ 88417 h 1135442"/>
                <a:gd name="connsiteX14" fmla="*/ 1049510 w 1104382"/>
                <a:gd name="connsiteY14" fmla="*/ 33648 h 1135442"/>
                <a:gd name="connsiteX15" fmla="*/ 1104382 w 1104382"/>
                <a:gd name="connsiteY15" fmla="*/ 0 h 1135442"/>
                <a:gd name="connsiteX16" fmla="*/ 139148 w 1104382"/>
                <a:gd name="connsiteY16" fmla="*/ 2381 h 1135442"/>
                <a:gd name="connsiteX0" fmla="*/ 69574 w 1104382"/>
                <a:gd name="connsiteY0" fmla="*/ 1552 h 1135442"/>
                <a:gd name="connsiteX1" fmla="*/ 132419 w 1104382"/>
                <a:gd name="connsiteY1" fmla="*/ 58081 h 1135442"/>
                <a:gd name="connsiteX2" fmla="*/ 139148 w 1104382"/>
                <a:gd name="connsiteY2" fmla="*/ 270737 h 1135442"/>
                <a:gd name="connsiteX3" fmla="*/ 69574 w 1104382"/>
                <a:gd name="connsiteY3" fmla="*/ 409885 h 1135442"/>
                <a:gd name="connsiteX4" fmla="*/ 9939 w 1104382"/>
                <a:gd name="connsiteY4" fmla="*/ 648424 h 1135442"/>
                <a:gd name="connsiteX5" fmla="*/ 0 w 1104382"/>
                <a:gd name="connsiteY5" fmla="*/ 936659 h 1135442"/>
                <a:gd name="connsiteX6" fmla="*/ 9939 w 1104382"/>
                <a:gd name="connsiteY6" fmla="*/ 1135442 h 1135442"/>
                <a:gd name="connsiteX7" fmla="*/ 397565 w 1104382"/>
                <a:gd name="connsiteY7" fmla="*/ 1036050 h 1135442"/>
                <a:gd name="connsiteX8" fmla="*/ 558972 w 1104382"/>
                <a:gd name="connsiteY8" fmla="*/ 1002816 h 1135442"/>
                <a:gd name="connsiteX9" fmla="*/ 695739 w 1104382"/>
                <a:gd name="connsiteY9" fmla="*/ 956537 h 1135442"/>
                <a:gd name="connsiteX10" fmla="*/ 828054 w 1104382"/>
                <a:gd name="connsiteY10" fmla="*/ 874229 h 1135442"/>
                <a:gd name="connsiteX11" fmla="*/ 904461 w 1104382"/>
                <a:gd name="connsiteY11" fmla="*/ 768936 h 1135442"/>
                <a:gd name="connsiteX12" fmla="*/ 904461 w 1104382"/>
                <a:gd name="connsiteY12" fmla="*/ 439702 h 1135442"/>
                <a:gd name="connsiteX13" fmla="*/ 924339 w 1104382"/>
                <a:gd name="connsiteY13" fmla="*/ 200335 h 1135442"/>
                <a:gd name="connsiteX14" fmla="*/ 994741 w 1104382"/>
                <a:gd name="connsiteY14" fmla="*/ 88417 h 1135442"/>
                <a:gd name="connsiteX15" fmla="*/ 1049510 w 1104382"/>
                <a:gd name="connsiteY15" fmla="*/ 33648 h 1135442"/>
                <a:gd name="connsiteX16" fmla="*/ 1104382 w 1104382"/>
                <a:gd name="connsiteY16" fmla="*/ 0 h 1135442"/>
                <a:gd name="connsiteX17" fmla="*/ 139148 w 1104382"/>
                <a:gd name="connsiteY17" fmla="*/ 2381 h 1135442"/>
                <a:gd name="connsiteX0" fmla="*/ 90182 w 1124990"/>
                <a:gd name="connsiteY0" fmla="*/ 1552 h 1138773"/>
                <a:gd name="connsiteX1" fmla="*/ 153027 w 1124990"/>
                <a:gd name="connsiteY1" fmla="*/ 58081 h 1138773"/>
                <a:gd name="connsiteX2" fmla="*/ 159756 w 1124990"/>
                <a:gd name="connsiteY2" fmla="*/ 270737 h 1138773"/>
                <a:gd name="connsiteX3" fmla="*/ 90182 w 1124990"/>
                <a:gd name="connsiteY3" fmla="*/ 409885 h 1138773"/>
                <a:gd name="connsiteX4" fmla="*/ 30547 w 1124990"/>
                <a:gd name="connsiteY4" fmla="*/ 648424 h 1138773"/>
                <a:gd name="connsiteX5" fmla="*/ 20608 w 1124990"/>
                <a:gd name="connsiteY5" fmla="*/ 936659 h 1138773"/>
                <a:gd name="connsiteX6" fmla="*/ 30547 w 1124990"/>
                <a:gd name="connsiteY6" fmla="*/ 1135442 h 1138773"/>
                <a:gd name="connsiteX7" fmla="*/ 406267 w 1124990"/>
                <a:gd name="connsiteY7" fmla="*/ 1055100 h 1138773"/>
                <a:gd name="connsiteX8" fmla="*/ 579580 w 1124990"/>
                <a:gd name="connsiteY8" fmla="*/ 1002816 h 1138773"/>
                <a:gd name="connsiteX9" fmla="*/ 716347 w 1124990"/>
                <a:gd name="connsiteY9" fmla="*/ 956537 h 1138773"/>
                <a:gd name="connsiteX10" fmla="*/ 848662 w 1124990"/>
                <a:gd name="connsiteY10" fmla="*/ 874229 h 1138773"/>
                <a:gd name="connsiteX11" fmla="*/ 925069 w 1124990"/>
                <a:gd name="connsiteY11" fmla="*/ 768936 h 1138773"/>
                <a:gd name="connsiteX12" fmla="*/ 925069 w 1124990"/>
                <a:gd name="connsiteY12" fmla="*/ 439702 h 1138773"/>
                <a:gd name="connsiteX13" fmla="*/ 944947 w 1124990"/>
                <a:gd name="connsiteY13" fmla="*/ 200335 h 1138773"/>
                <a:gd name="connsiteX14" fmla="*/ 1015349 w 1124990"/>
                <a:gd name="connsiteY14" fmla="*/ 88417 h 1138773"/>
                <a:gd name="connsiteX15" fmla="*/ 1070118 w 1124990"/>
                <a:gd name="connsiteY15" fmla="*/ 33648 h 1138773"/>
                <a:gd name="connsiteX16" fmla="*/ 1124990 w 1124990"/>
                <a:gd name="connsiteY16" fmla="*/ 0 h 1138773"/>
                <a:gd name="connsiteX17" fmla="*/ 159756 w 1124990"/>
                <a:gd name="connsiteY17" fmla="*/ 2381 h 1138773"/>
                <a:gd name="connsiteX0" fmla="*/ 85323 w 1120131"/>
                <a:gd name="connsiteY0" fmla="*/ 1552 h 1111135"/>
                <a:gd name="connsiteX1" fmla="*/ 148168 w 1120131"/>
                <a:gd name="connsiteY1" fmla="*/ 58081 h 1111135"/>
                <a:gd name="connsiteX2" fmla="*/ 154897 w 1120131"/>
                <a:gd name="connsiteY2" fmla="*/ 270737 h 1111135"/>
                <a:gd name="connsiteX3" fmla="*/ 85323 w 1120131"/>
                <a:gd name="connsiteY3" fmla="*/ 409885 h 1111135"/>
                <a:gd name="connsiteX4" fmla="*/ 25688 w 1120131"/>
                <a:gd name="connsiteY4" fmla="*/ 648424 h 1111135"/>
                <a:gd name="connsiteX5" fmla="*/ 15749 w 1120131"/>
                <a:gd name="connsiteY5" fmla="*/ 936659 h 1111135"/>
                <a:gd name="connsiteX6" fmla="*/ 32832 w 1120131"/>
                <a:gd name="connsiteY6" fmla="*/ 1106867 h 1111135"/>
                <a:gd name="connsiteX7" fmla="*/ 401408 w 1120131"/>
                <a:gd name="connsiteY7" fmla="*/ 1055100 h 1111135"/>
                <a:gd name="connsiteX8" fmla="*/ 574721 w 1120131"/>
                <a:gd name="connsiteY8" fmla="*/ 1002816 h 1111135"/>
                <a:gd name="connsiteX9" fmla="*/ 711488 w 1120131"/>
                <a:gd name="connsiteY9" fmla="*/ 956537 h 1111135"/>
                <a:gd name="connsiteX10" fmla="*/ 843803 w 1120131"/>
                <a:gd name="connsiteY10" fmla="*/ 874229 h 1111135"/>
                <a:gd name="connsiteX11" fmla="*/ 920210 w 1120131"/>
                <a:gd name="connsiteY11" fmla="*/ 768936 h 1111135"/>
                <a:gd name="connsiteX12" fmla="*/ 920210 w 1120131"/>
                <a:gd name="connsiteY12" fmla="*/ 439702 h 1111135"/>
                <a:gd name="connsiteX13" fmla="*/ 940088 w 1120131"/>
                <a:gd name="connsiteY13" fmla="*/ 200335 h 1111135"/>
                <a:gd name="connsiteX14" fmla="*/ 1010490 w 1120131"/>
                <a:gd name="connsiteY14" fmla="*/ 88417 h 1111135"/>
                <a:gd name="connsiteX15" fmla="*/ 1065259 w 1120131"/>
                <a:gd name="connsiteY15" fmla="*/ 33648 h 1111135"/>
                <a:gd name="connsiteX16" fmla="*/ 1120131 w 1120131"/>
                <a:gd name="connsiteY16" fmla="*/ 0 h 1111135"/>
                <a:gd name="connsiteX17" fmla="*/ 154897 w 1120131"/>
                <a:gd name="connsiteY17" fmla="*/ 2381 h 1111135"/>
                <a:gd name="connsiteX0" fmla="*/ 86585 w 1121393"/>
                <a:gd name="connsiteY0" fmla="*/ 1552 h 1107044"/>
                <a:gd name="connsiteX1" fmla="*/ 149430 w 1121393"/>
                <a:gd name="connsiteY1" fmla="*/ 58081 h 1107044"/>
                <a:gd name="connsiteX2" fmla="*/ 156159 w 1121393"/>
                <a:gd name="connsiteY2" fmla="*/ 270737 h 1107044"/>
                <a:gd name="connsiteX3" fmla="*/ 86585 w 1121393"/>
                <a:gd name="connsiteY3" fmla="*/ 409885 h 1107044"/>
                <a:gd name="connsiteX4" fmla="*/ 26950 w 1121393"/>
                <a:gd name="connsiteY4" fmla="*/ 648424 h 1107044"/>
                <a:gd name="connsiteX5" fmla="*/ 17011 w 1121393"/>
                <a:gd name="connsiteY5" fmla="*/ 936659 h 1107044"/>
                <a:gd name="connsiteX6" fmla="*/ 34094 w 1121393"/>
                <a:gd name="connsiteY6" fmla="*/ 1106867 h 1107044"/>
                <a:gd name="connsiteX7" fmla="*/ 402670 w 1121393"/>
                <a:gd name="connsiteY7" fmla="*/ 1055100 h 1107044"/>
                <a:gd name="connsiteX8" fmla="*/ 575983 w 1121393"/>
                <a:gd name="connsiteY8" fmla="*/ 1002816 h 1107044"/>
                <a:gd name="connsiteX9" fmla="*/ 712750 w 1121393"/>
                <a:gd name="connsiteY9" fmla="*/ 956537 h 1107044"/>
                <a:gd name="connsiteX10" fmla="*/ 845065 w 1121393"/>
                <a:gd name="connsiteY10" fmla="*/ 874229 h 1107044"/>
                <a:gd name="connsiteX11" fmla="*/ 921472 w 1121393"/>
                <a:gd name="connsiteY11" fmla="*/ 768936 h 1107044"/>
                <a:gd name="connsiteX12" fmla="*/ 921472 w 1121393"/>
                <a:gd name="connsiteY12" fmla="*/ 439702 h 1107044"/>
                <a:gd name="connsiteX13" fmla="*/ 941350 w 1121393"/>
                <a:gd name="connsiteY13" fmla="*/ 200335 h 1107044"/>
                <a:gd name="connsiteX14" fmla="*/ 1011752 w 1121393"/>
                <a:gd name="connsiteY14" fmla="*/ 88417 h 1107044"/>
                <a:gd name="connsiteX15" fmla="*/ 1066521 w 1121393"/>
                <a:gd name="connsiteY15" fmla="*/ 33648 h 1107044"/>
                <a:gd name="connsiteX16" fmla="*/ 1121393 w 1121393"/>
                <a:gd name="connsiteY16" fmla="*/ 0 h 1107044"/>
                <a:gd name="connsiteX17" fmla="*/ 156159 w 1121393"/>
                <a:gd name="connsiteY17" fmla="*/ 2381 h 1107044"/>
                <a:gd name="connsiteX0" fmla="*/ 69574 w 1104382"/>
                <a:gd name="connsiteY0" fmla="*/ 1552 h 1120076"/>
                <a:gd name="connsiteX1" fmla="*/ 132419 w 1104382"/>
                <a:gd name="connsiteY1" fmla="*/ 58081 h 1120076"/>
                <a:gd name="connsiteX2" fmla="*/ 139148 w 1104382"/>
                <a:gd name="connsiteY2" fmla="*/ 270737 h 1120076"/>
                <a:gd name="connsiteX3" fmla="*/ 69574 w 1104382"/>
                <a:gd name="connsiteY3" fmla="*/ 409885 h 1120076"/>
                <a:gd name="connsiteX4" fmla="*/ 9939 w 1104382"/>
                <a:gd name="connsiteY4" fmla="*/ 648424 h 1120076"/>
                <a:gd name="connsiteX5" fmla="*/ 0 w 1104382"/>
                <a:gd name="connsiteY5" fmla="*/ 936659 h 1120076"/>
                <a:gd name="connsiteX6" fmla="*/ 17083 w 1104382"/>
                <a:gd name="connsiteY6" fmla="*/ 1106867 h 1120076"/>
                <a:gd name="connsiteX7" fmla="*/ 85104 w 1104382"/>
                <a:gd name="connsiteY7" fmla="*/ 1102829 h 1120076"/>
                <a:gd name="connsiteX8" fmla="*/ 385659 w 1104382"/>
                <a:gd name="connsiteY8" fmla="*/ 1055100 h 1120076"/>
                <a:gd name="connsiteX9" fmla="*/ 558972 w 1104382"/>
                <a:gd name="connsiteY9" fmla="*/ 1002816 h 1120076"/>
                <a:gd name="connsiteX10" fmla="*/ 695739 w 1104382"/>
                <a:gd name="connsiteY10" fmla="*/ 956537 h 1120076"/>
                <a:gd name="connsiteX11" fmla="*/ 828054 w 1104382"/>
                <a:gd name="connsiteY11" fmla="*/ 874229 h 1120076"/>
                <a:gd name="connsiteX12" fmla="*/ 904461 w 1104382"/>
                <a:gd name="connsiteY12" fmla="*/ 768936 h 1120076"/>
                <a:gd name="connsiteX13" fmla="*/ 904461 w 1104382"/>
                <a:gd name="connsiteY13" fmla="*/ 439702 h 1120076"/>
                <a:gd name="connsiteX14" fmla="*/ 924339 w 1104382"/>
                <a:gd name="connsiteY14" fmla="*/ 200335 h 1120076"/>
                <a:gd name="connsiteX15" fmla="*/ 994741 w 1104382"/>
                <a:gd name="connsiteY15" fmla="*/ 88417 h 1120076"/>
                <a:gd name="connsiteX16" fmla="*/ 1049510 w 1104382"/>
                <a:gd name="connsiteY16" fmla="*/ 33648 h 1120076"/>
                <a:gd name="connsiteX17" fmla="*/ 1104382 w 1104382"/>
                <a:gd name="connsiteY17" fmla="*/ 0 h 1120076"/>
                <a:gd name="connsiteX18" fmla="*/ 139148 w 1104382"/>
                <a:gd name="connsiteY18" fmla="*/ 2381 h 1120076"/>
                <a:gd name="connsiteX0" fmla="*/ 62431 w 1097239"/>
                <a:gd name="connsiteY0" fmla="*/ 1552 h 1121485"/>
                <a:gd name="connsiteX1" fmla="*/ 125276 w 1097239"/>
                <a:gd name="connsiteY1" fmla="*/ 58081 h 1121485"/>
                <a:gd name="connsiteX2" fmla="*/ 132005 w 1097239"/>
                <a:gd name="connsiteY2" fmla="*/ 270737 h 1121485"/>
                <a:gd name="connsiteX3" fmla="*/ 62431 w 1097239"/>
                <a:gd name="connsiteY3" fmla="*/ 409885 h 1121485"/>
                <a:gd name="connsiteX4" fmla="*/ 2796 w 1097239"/>
                <a:gd name="connsiteY4" fmla="*/ 648424 h 1121485"/>
                <a:gd name="connsiteX5" fmla="*/ 0 w 1097239"/>
                <a:gd name="connsiteY5" fmla="*/ 917609 h 1121485"/>
                <a:gd name="connsiteX6" fmla="*/ 9940 w 1097239"/>
                <a:gd name="connsiteY6" fmla="*/ 1106867 h 1121485"/>
                <a:gd name="connsiteX7" fmla="*/ 77961 w 1097239"/>
                <a:gd name="connsiteY7" fmla="*/ 1102829 h 1121485"/>
                <a:gd name="connsiteX8" fmla="*/ 378516 w 1097239"/>
                <a:gd name="connsiteY8" fmla="*/ 1055100 h 1121485"/>
                <a:gd name="connsiteX9" fmla="*/ 551829 w 1097239"/>
                <a:gd name="connsiteY9" fmla="*/ 1002816 h 1121485"/>
                <a:gd name="connsiteX10" fmla="*/ 688596 w 1097239"/>
                <a:gd name="connsiteY10" fmla="*/ 956537 h 1121485"/>
                <a:gd name="connsiteX11" fmla="*/ 820911 w 1097239"/>
                <a:gd name="connsiteY11" fmla="*/ 874229 h 1121485"/>
                <a:gd name="connsiteX12" fmla="*/ 897318 w 1097239"/>
                <a:gd name="connsiteY12" fmla="*/ 768936 h 1121485"/>
                <a:gd name="connsiteX13" fmla="*/ 897318 w 1097239"/>
                <a:gd name="connsiteY13" fmla="*/ 439702 h 1121485"/>
                <a:gd name="connsiteX14" fmla="*/ 917196 w 1097239"/>
                <a:gd name="connsiteY14" fmla="*/ 200335 h 1121485"/>
                <a:gd name="connsiteX15" fmla="*/ 987598 w 1097239"/>
                <a:gd name="connsiteY15" fmla="*/ 88417 h 1121485"/>
                <a:gd name="connsiteX16" fmla="*/ 1042367 w 1097239"/>
                <a:gd name="connsiteY16" fmla="*/ 33648 h 1121485"/>
                <a:gd name="connsiteX17" fmla="*/ 1097239 w 1097239"/>
                <a:gd name="connsiteY17" fmla="*/ 0 h 1121485"/>
                <a:gd name="connsiteX18" fmla="*/ 132005 w 1097239"/>
                <a:gd name="connsiteY18" fmla="*/ 2381 h 1121485"/>
                <a:gd name="connsiteX0" fmla="*/ 62431 w 1097239"/>
                <a:gd name="connsiteY0" fmla="*/ 1552 h 1121485"/>
                <a:gd name="connsiteX1" fmla="*/ 125276 w 1097239"/>
                <a:gd name="connsiteY1" fmla="*/ 58081 h 1121485"/>
                <a:gd name="connsiteX2" fmla="*/ 120098 w 1097239"/>
                <a:gd name="connsiteY2" fmla="*/ 270737 h 1121485"/>
                <a:gd name="connsiteX3" fmla="*/ 62431 w 1097239"/>
                <a:gd name="connsiteY3" fmla="*/ 409885 h 1121485"/>
                <a:gd name="connsiteX4" fmla="*/ 2796 w 1097239"/>
                <a:gd name="connsiteY4" fmla="*/ 648424 h 1121485"/>
                <a:gd name="connsiteX5" fmla="*/ 0 w 1097239"/>
                <a:gd name="connsiteY5" fmla="*/ 917609 h 1121485"/>
                <a:gd name="connsiteX6" fmla="*/ 9940 w 1097239"/>
                <a:gd name="connsiteY6" fmla="*/ 1106867 h 1121485"/>
                <a:gd name="connsiteX7" fmla="*/ 77961 w 1097239"/>
                <a:gd name="connsiteY7" fmla="*/ 1102829 h 1121485"/>
                <a:gd name="connsiteX8" fmla="*/ 378516 w 1097239"/>
                <a:gd name="connsiteY8" fmla="*/ 1055100 h 1121485"/>
                <a:gd name="connsiteX9" fmla="*/ 551829 w 1097239"/>
                <a:gd name="connsiteY9" fmla="*/ 1002816 h 1121485"/>
                <a:gd name="connsiteX10" fmla="*/ 688596 w 1097239"/>
                <a:gd name="connsiteY10" fmla="*/ 956537 h 1121485"/>
                <a:gd name="connsiteX11" fmla="*/ 820911 w 1097239"/>
                <a:gd name="connsiteY11" fmla="*/ 874229 h 1121485"/>
                <a:gd name="connsiteX12" fmla="*/ 897318 w 1097239"/>
                <a:gd name="connsiteY12" fmla="*/ 768936 h 1121485"/>
                <a:gd name="connsiteX13" fmla="*/ 897318 w 1097239"/>
                <a:gd name="connsiteY13" fmla="*/ 439702 h 1121485"/>
                <a:gd name="connsiteX14" fmla="*/ 917196 w 1097239"/>
                <a:gd name="connsiteY14" fmla="*/ 200335 h 1121485"/>
                <a:gd name="connsiteX15" fmla="*/ 987598 w 1097239"/>
                <a:gd name="connsiteY15" fmla="*/ 88417 h 1121485"/>
                <a:gd name="connsiteX16" fmla="*/ 1042367 w 1097239"/>
                <a:gd name="connsiteY16" fmla="*/ 33648 h 1121485"/>
                <a:gd name="connsiteX17" fmla="*/ 1097239 w 1097239"/>
                <a:gd name="connsiteY17" fmla="*/ 0 h 1121485"/>
                <a:gd name="connsiteX18" fmla="*/ 132005 w 1097239"/>
                <a:gd name="connsiteY18" fmla="*/ 2381 h 1121485"/>
                <a:gd name="connsiteX0" fmla="*/ 62431 w 1097239"/>
                <a:gd name="connsiteY0" fmla="*/ 1552 h 1121485"/>
                <a:gd name="connsiteX1" fmla="*/ 120822 w 1097239"/>
                <a:gd name="connsiteY1" fmla="*/ 21741 h 1121485"/>
                <a:gd name="connsiteX2" fmla="*/ 125276 w 1097239"/>
                <a:gd name="connsiteY2" fmla="*/ 58081 h 1121485"/>
                <a:gd name="connsiteX3" fmla="*/ 120098 w 1097239"/>
                <a:gd name="connsiteY3" fmla="*/ 270737 h 1121485"/>
                <a:gd name="connsiteX4" fmla="*/ 62431 w 1097239"/>
                <a:gd name="connsiteY4" fmla="*/ 409885 h 1121485"/>
                <a:gd name="connsiteX5" fmla="*/ 2796 w 1097239"/>
                <a:gd name="connsiteY5" fmla="*/ 648424 h 1121485"/>
                <a:gd name="connsiteX6" fmla="*/ 0 w 1097239"/>
                <a:gd name="connsiteY6" fmla="*/ 917609 h 1121485"/>
                <a:gd name="connsiteX7" fmla="*/ 9940 w 1097239"/>
                <a:gd name="connsiteY7" fmla="*/ 1106867 h 1121485"/>
                <a:gd name="connsiteX8" fmla="*/ 77961 w 1097239"/>
                <a:gd name="connsiteY8" fmla="*/ 1102829 h 1121485"/>
                <a:gd name="connsiteX9" fmla="*/ 378516 w 1097239"/>
                <a:gd name="connsiteY9" fmla="*/ 1055100 h 1121485"/>
                <a:gd name="connsiteX10" fmla="*/ 551829 w 1097239"/>
                <a:gd name="connsiteY10" fmla="*/ 1002816 h 1121485"/>
                <a:gd name="connsiteX11" fmla="*/ 688596 w 1097239"/>
                <a:gd name="connsiteY11" fmla="*/ 956537 h 1121485"/>
                <a:gd name="connsiteX12" fmla="*/ 820911 w 1097239"/>
                <a:gd name="connsiteY12" fmla="*/ 874229 h 1121485"/>
                <a:gd name="connsiteX13" fmla="*/ 897318 w 1097239"/>
                <a:gd name="connsiteY13" fmla="*/ 768936 h 1121485"/>
                <a:gd name="connsiteX14" fmla="*/ 897318 w 1097239"/>
                <a:gd name="connsiteY14" fmla="*/ 439702 h 1121485"/>
                <a:gd name="connsiteX15" fmla="*/ 917196 w 1097239"/>
                <a:gd name="connsiteY15" fmla="*/ 200335 h 1121485"/>
                <a:gd name="connsiteX16" fmla="*/ 987598 w 1097239"/>
                <a:gd name="connsiteY16" fmla="*/ 88417 h 1121485"/>
                <a:gd name="connsiteX17" fmla="*/ 1042367 w 1097239"/>
                <a:gd name="connsiteY17" fmla="*/ 33648 h 1121485"/>
                <a:gd name="connsiteX18" fmla="*/ 1097239 w 1097239"/>
                <a:gd name="connsiteY18" fmla="*/ 0 h 1121485"/>
                <a:gd name="connsiteX19" fmla="*/ 132005 w 1097239"/>
                <a:gd name="connsiteY19" fmla="*/ 2381 h 1121485"/>
                <a:gd name="connsiteX0" fmla="*/ 62431 w 1097239"/>
                <a:gd name="connsiteY0" fmla="*/ 1552 h 1121485"/>
                <a:gd name="connsiteX1" fmla="*/ 120822 w 1097239"/>
                <a:gd name="connsiteY1" fmla="*/ 21741 h 1121485"/>
                <a:gd name="connsiteX2" fmla="*/ 125276 w 1097239"/>
                <a:gd name="connsiteY2" fmla="*/ 58081 h 1121485"/>
                <a:gd name="connsiteX3" fmla="*/ 135110 w 1097239"/>
                <a:gd name="connsiteY3" fmla="*/ 147948 h 1121485"/>
                <a:gd name="connsiteX4" fmla="*/ 120098 w 1097239"/>
                <a:gd name="connsiteY4" fmla="*/ 270737 h 1121485"/>
                <a:gd name="connsiteX5" fmla="*/ 62431 w 1097239"/>
                <a:gd name="connsiteY5" fmla="*/ 409885 h 1121485"/>
                <a:gd name="connsiteX6" fmla="*/ 2796 w 1097239"/>
                <a:gd name="connsiteY6" fmla="*/ 648424 h 1121485"/>
                <a:gd name="connsiteX7" fmla="*/ 0 w 1097239"/>
                <a:gd name="connsiteY7" fmla="*/ 917609 h 1121485"/>
                <a:gd name="connsiteX8" fmla="*/ 9940 w 1097239"/>
                <a:gd name="connsiteY8" fmla="*/ 1106867 h 1121485"/>
                <a:gd name="connsiteX9" fmla="*/ 77961 w 1097239"/>
                <a:gd name="connsiteY9" fmla="*/ 1102829 h 1121485"/>
                <a:gd name="connsiteX10" fmla="*/ 378516 w 1097239"/>
                <a:gd name="connsiteY10" fmla="*/ 1055100 h 1121485"/>
                <a:gd name="connsiteX11" fmla="*/ 551829 w 1097239"/>
                <a:gd name="connsiteY11" fmla="*/ 1002816 h 1121485"/>
                <a:gd name="connsiteX12" fmla="*/ 688596 w 1097239"/>
                <a:gd name="connsiteY12" fmla="*/ 956537 h 1121485"/>
                <a:gd name="connsiteX13" fmla="*/ 820911 w 1097239"/>
                <a:gd name="connsiteY13" fmla="*/ 874229 h 1121485"/>
                <a:gd name="connsiteX14" fmla="*/ 897318 w 1097239"/>
                <a:gd name="connsiteY14" fmla="*/ 768936 h 1121485"/>
                <a:gd name="connsiteX15" fmla="*/ 897318 w 1097239"/>
                <a:gd name="connsiteY15" fmla="*/ 439702 h 1121485"/>
                <a:gd name="connsiteX16" fmla="*/ 917196 w 1097239"/>
                <a:gd name="connsiteY16" fmla="*/ 200335 h 1121485"/>
                <a:gd name="connsiteX17" fmla="*/ 987598 w 1097239"/>
                <a:gd name="connsiteY17" fmla="*/ 88417 h 1121485"/>
                <a:gd name="connsiteX18" fmla="*/ 1042367 w 1097239"/>
                <a:gd name="connsiteY18" fmla="*/ 33648 h 1121485"/>
                <a:gd name="connsiteX19" fmla="*/ 1097239 w 1097239"/>
                <a:gd name="connsiteY19" fmla="*/ 0 h 1121485"/>
                <a:gd name="connsiteX20" fmla="*/ 132005 w 1097239"/>
                <a:gd name="connsiteY20" fmla="*/ 2381 h 1121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097239" h="1121485">
                  <a:moveTo>
                    <a:pt x="62431" y="1552"/>
                  </a:moveTo>
                  <a:cubicBezTo>
                    <a:pt x="76338" y="12251"/>
                    <a:pt x="106915" y="11042"/>
                    <a:pt x="120822" y="21741"/>
                  </a:cubicBezTo>
                  <a:lnTo>
                    <a:pt x="125276" y="58081"/>
                  </a:lnTo>
                  <a:cubicBezTo>
                    <a:pt x="124585" y="86449"/>
                    <a:pt x="135801" y="119580"/>
                    <a:pt x="135110" y="147948"/>
                  </a:cubicBezTo>
                  <a:lnTo>
                    <a:pt x="120098" y="270737"/>
                  </a:lnTo>
                  <a:lnTo>
                    <a:pt x="62431" y="409885"/>
                  </a:lnTo>
                  <a:lnTo>
                    <a:pt x="2796" y="648424"/>
                  </a:lnTo>
                  <a:lnTo>
                    <a:pt x="0" y="917609"/>
                  </a:lnTo>
                  <a:cubicBezTo>
                    <a:pt x="3313" y="983870"/>
                    <a:pt x="-3053" y="1075997"/>
                    <a:pt x="9940" y="1106867"/>
                  </a:cubicBezTo>
                  <a:cubicBezTo>
                    <a:pt x="22933" y="1137737"/>
                    <a:pt x="16532" y="1111457"/>
                    <a:pt x="77961" y="1102829"/>
                  </a:cubicBezTo>
                  <a:cubicBezTo>
                    <a:pt x="139390" y="1094201"/>
                    <a:pt x="299538" y="1071769"/>
                    <a:pt x="378516" y="1055100"/>
                  </a:cubicBezTo>
                  <a:cubicBezTo>
                    <a:pt x="457494" y="1038431"/>
                    <a:pt x="494058" y="1020244"/>
                    <a:pt x="551829" y="1002816"/>
                  </a:cubicBezTo>
                  <a:lnTo>
                    <a:pt x="688596" y="956537"/>
                  </a:lnTo>
                  <a:cubicBezTo>
                    <a:pt x="723176" y="923545"/>
                    <a:pt x="786331" y="907221"/>
                    <a:pt x="820911" y="874229"/>
                  </a:cubicBezTo>
                  <a:lnTo>
                    <a:pt x="897318" y="768936"/>
                  </a:lnTo>
                  <a:lnTo>
                    <a:pt x="897318" y="439702"/>
                  </a:lnTo>
                  <a:cubicBezTo>
                    <a:pt x="903944" y="359913"/>
                    <a:pt x="903427" y="258692"/>
                    <a:pt x="917196" y="200335"/>
                  </a:cubicBezTo>
                  <a:cubicBezTo>
                    <a:pt x="952087" y="128691"/>
                    <a:pt x="966736" y="113023"/>
                    <a:pt x="987598" y="88417"/>
                  </a:cubicBezTo>
                  <a:cubicBezTo>
                    <a:pt x="1008460" y="63811"/>
                    <a:pt x="1027269" y="44812"/>
                    <a:pt x="1042367" y="33648"/>
                  </a:cubicBezTo>
                  <a:lnTo>
                    <a:pt x="1097239" y="0"/>
                  </a:lnTo>
                  <a:lnTo>
                    <a:pt x="132005" y="2381"/>
                  </a:lnTo>
                </a:path>
              </a:pathLst>
            </a:custGeom>
            <a:solidFill>
              <a:srgbClr val="9BBB59">
                <a:lumMod val="75000"/>
                <a:alpha val="40000"/>
              </a:srgbClr>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175" name="Freeform 174"/>
            <p:cNvSpPr/>
            <p:nvPr/>
          </p:nvSpPr>
          <p:spPr>
            <a:xfrm>
              <a:off x="715617" y="4972773"/>
              <a:ext cx="8249479" cy="1467783"/>
            </a:xfrm>
            <a:custGeom>
              <a:avLst/>
              <a:gdLst>
                <a:gd name="connsiteX0" fmla="*/ 9940 w 8249479"/>
                <a:gd name="connsiteY0" fmla="*/ 815009 h 1451114"/>
                <a:gd name="connsiteX1" fmla="*/ 0 w 8249479"/>
                <a:gd name="connsiteY1" fmla="*/ 1451114 h 1451114"/>
                <a:gd name="connsiteX2" fmla="*/ 8239540 w 8249479"/>
                <a:gd name="connsiteY2" fmla="*/ 1451114 h 1451114"/>
                <a:gd name="connsiteX3" fmla="*/ 8249479 w 8249479"/>
                <a:gd name="connsiteY3" fmla="*/ 725557 h 1451114"/>
                <a:gd name="connsiteX4" fmla="*/ 7732644 w 8249479"/>
                <a:gd name="connsiteY4" fmla="*/ 616227 h 1451114"/>
                <a:gd name="connsiteX5" fmla="*/ 7166113 w 8249479"/>
                <a:gd name="connsiteY5" fmla="*/ 496957 h 1451114"/>
                <a:gd name="connsiteX6" fmla="*/ 6798366 w 8249479"/>
                <a:gd name="connsiteY6" fmla="*/ 447261 h 1451114"/>
                <a:gd name="connsiteX7" fmla="*/ 6361044 w 8249479"/>
                <a:gd name="connsiteY7" fmla="*/ 278296 h 1451114"/>
                <a:gd name="connsiteX8" fmla="*/ 6092687 w 8249479"/>
                <a:gd name="connsiteY8" fmla="*/ 198783 h 1451114"/>
                <a:gd name="connsiteX9" fmla="*/ 5804453 w 8249479"/>
                <a:gd name="connsiteY9" fmla="*/ 168966 h 1451114"/>
                <a:gd name="connsiteX10" fmla="*/ 5516218 w 8249479"/>
                <a:gd name="connsiteY10" fmla="*/ 89453 h 1451114"/>
                <a:gd name="connsiteX11" fmla="*/ 5347253 w 8249479"/>
                <a:gd name="connsiteY11" fmla="*/ 29818 h 1451114"/>
                <a:gd name="connsiteX12" fmla="*/ 5088835 w 8249479"/>
                <a:gd name="connsiteY12" fmla="*/ 0 h 1451114"/>
                <a:gd name="connsiteX13" fmla="*/ 4929809 w 8249479"/>
                <a:gd name="connsiteY13" fmla="*/ 0 h 1451114"/>
                <a:gd name="connsiteX14" fmla="*/ 4572000 w 8249479"/>
                <a:gd name="connsiteY14" fmla="*/ 9940 h 1451114"/>
                <a:gd name="connsiteX15" fmla="*/ 4104861 w 8249479"/>
                <a:gd name="connsiteY15" fmla="*/ 9940 h 1451114"/>
                <a:gd name="connsiteX16" fmla="*/ 3737113 w 8249479"/>
                <a:gd name="connsiteY16" fmla="*/ 39757 h 1451114"/>
                <a:gd name="connsiteX17" fmla="*/ 3230218 w 8249479"/>
                <a:gd name="connsiteY17" fmla="*/ 39757 h 1451114"/>
                <a:gd name="connsiteX18" fmla="*/ 2912166 w 8249479"/>
                <a:gd name="connsiteY18" fmla="*/ 39757 h 1451114"/>
                <a:gd name="connsiteX19" fmla="*/ 2494722 w 8249479"/>
                <a:gd name="connsiteY19" fmla="*/ 109331 h 1451114"/>
                <a:gd name="connsiteX20" fmla="*/ 1987826 w 8249479"/>
                <a:gd name="connsiteY20" fmla="*/ 168966 h 1451114"/>
                <a:gd name="connsiteX21" fmla="*/ 1580322 w 8249479"/>
                <a:gd name="connsiteY21" fmla="*/ 228600 h 1451114"/>
                <a:gd name="connsiteX22" fmla="*/ 1123122 w 8249479"/>
                <a:gd name="connsiteY22" fmla="*/ 308114 h 1451114"/>
                <a:gd name="connsiteX23" fmla="*/ 934279 w 8249479"/>
                <a:gd name="connsiteY23" fmla="*/ 357809 h 1451114"/>
                <a:gd name="connsiteX24" fmla="*/ 705679 w 8249479"/>
                <a:gd name="connsiteY24" fmla="*/ 457200 h 1451114"/>
                <a:gd name="connsiteX25" fmla="*/ 268357 w 8249479"/>
                <a:gd name="connsiteY25" fmla="*/ 655983 h 1451114"/>
                <a:gd name="connsiteX26" fmla="*/ 9940 w 8249479"/>
                <a:gd name="connsiteY26" fmla="*/ 815009 h 1451114"/>
                <a:gd name="connsiteX0" fmla="*/ 9940 w 8249479"/>
                <a:gd name="connsiteY0" fmla="*/ 815009 h 1451114"/>
                <a:gd name="connsiteX1" fmla="*/ 0 w 8249479"/>
                <a:gd name="connsiteY1" fmla="*/ 1451114 h 1451114"/>
                <a:gd name="connsiteX2" fmla="*/ 8239540 w 8249479"/>
                <a:gd name="connsiteY2" fmla="*/ 1451114 h 1451114"/>
                <a:gd name="connsiteX3" fmla="*/ 8249479 w 8249479"/>
                <a:gd name="connsiteY3" fmla="*/ 725557 h 1451114"/>
                <a:gd name="connsiteX4" fmla="*/ 7732644 w 8249479"/>
                <a:gd name="connsiteY4" fmla="*/ 616227 h 1451114"/>
                <a:gd name="connsiteX5" fmla="*/ 7166113 w 8249479"/>
                <a:gd name="connsiteY5" fmla="*/ 496957 h 1451114"/>
                <a:gd name="connsiteX6" fmla="*/ 6798366 w 8249479"/>
                <a:gd name="connsiteY6" fmla="*/ 447261 h 1451114"/>
                <a:gd name="connsiteX7" fmla="*/ 6361044 w 8249479"/>
                <a:gd name="connsiteY7" fmla="*/ 278296 h 1451114"/>
                <a:gd name="connsiteX8" fmla="*/ 6092687 w 8249479"/>
                <a:gd name="connsiteY8" fmla="*/ 198783 h 1451114"/>
                <a:gd name="connsiteX9" fmla="*/ 5837791 w 8249479"/>
                <a:gd name="connsiteY9" fmla="*/ 168966 h 1451114"/>
                <a:gd name="connsiteX10" fmla="*/ 5516218 w 8249479"/>
                <a:gd name="connsiteY10" fmla="*/ 89453 h 1451114"/>
                <a:gd name="connsiteX11" fmla="*/ 5347253 w 8249479"/>
                <a:gd name="connsiteY11" fmla="*/ 29818 h 1451114"/>
                <a:gd name="connsiteX12" fmla="*/ 5088835 w 8249479"/>
                <a:gd name="connsiteY12" fmla="*/ 0 h 1451114"/>
                <a:gd name="connsiteX13" fmla="*/ 4929809 w 8249479"/>
                <a:gd name="connsiteY13" fmla="*/ 0 h 1451114"/>
                <a:gd name="connsiteX14" fmla="*/ 4572000 w 8249479"/>
                <a:gd name="connsiteY14" fmla="*/ 9940 h 1451114"/>
                <a:gd name="connsiteX15" fmla="*/ 4104861 w 8249479"/>
                <a:gd name="connsiteY15" fmla="*/ 9940 h 1451114"/>
                <a:gd name="connsiteX16" fmla="*/ 3737113 w 8249479"/>
                <a:gd name="connsiteY16" fmla="*/ 39757 h 1451114"/>
                <a:gd name="connsiteX17" fmla="*/ 3230218 w 8249479"/>
                <a:gd name="connsiteY17" fmla="*/ 39757 h 1451114"/>
                <a:gd name="connsiteX18" fmla="*/ 2912166 w 8249479"/>
                <a:gd name="connsiteY18" fmla="*/ 39757 h 1451114"/>
                <a:gd name="connsiteX19" fmla="*/ 2494722 w 8249479"/>
                <a:gd name="connsiteY19" fmla="*/ 109331 h 1451114"/>
                <a:gd name="connsiteX20" fmla="*/ 1987826 w 8249479"/>
                <a:gd name="connsiteY20" fmla="*/ 168966 h 1451114"/>
                <a:gd name="connsiteX21" fmla="*/ 1580322 w 8249479"/>
                <a:gd name="connsiteY21" fmla="*/ 228600 h 1451114"/>
                <a:gd name="connsiteX22" fmla="*/ 1123122 w 8249479"/>
                <a:gd name="connsiteY22" fmla="*/ 308114 h 1451114"/>
                <a:gd name="connsiteX23" fmla="*/ 934279 w 8249479"/>
                <a:gd name="connsiteY23" fmla="*/ 357809 h 1451114"/>
                <a:gd name="connsiteX24" fmla="*/ 705679 w 8249479"/>
                <a:gd name="connsiteY24" fmla="*/ 457200 h 1451114"/>
                <a:gd name="connsiteX25" fmla="*/ 268357 w 8249479"/>
                <a:gd name="connsiteY25" fmla="*/ 655983 h 1451114"/>
                <a:gd name="connsiteX26" fmla="*/ 9940 w 8249479"/>
                <a:gd name="connsiteY26" fmla="*/ 815009 h 1451114"/>
                <a:gd name="connsiteX0" fmla="*/ 9940 w 8249479"/>
                <a:gd name="connsiteY0" fmla="*/ 815009 h 1451114"/>
                <a:gd name="connsiteX1" fmla="*/ 0 w 8249479"/>
                <a:gd name="connsiteY1" fmla="*/ 1451114 h 1451114"/>
                <a:gd name="connsiteX2" fmla="*/ 8239540 w 8249479"/>
                <a:gd name="connsiteY2" fmla="*/ 1451114 h 1451114"/>
                <a:gd name="connsiteX3" fmla="*/ 8249479 w 8249479"/>
                <a:gd name="connsiteY3" fmla="*/ 725557 h 1451114"/>
                <a:gd name="connsiteX4" fmla="*/ 7732644 w 8249479"/>
                <a:gd name="connsiteY4" fmla="*/ 616227 h 1451114"/>
                <a:gd name="connsiteX5" fmla="*/ 7166113 w 8249479"/>
                <a:gd name="connsiteY5" fmla="*/ 496957 h 1451114"/>
                <a:gd name="connsiteX6" fmla="*/ 6798366 w 8249479"/>
                <a:gd name="connsiteY6" fmla="*/ 447261 h 1451114"/>
                <a:gd name="connsiteX7" fmla="*/ 6370569 w 8249479"/>
                <a:gd name="connsiteY7" fmla="*/ 299727 h 1451114"/>
                <a:gd name="connsiteX8" fmla="*/ 6092687 w 8249479"/>
                <a:gd name="connsiteY8" fmla="*/ 198783 h 1451114"/>
                <a:gd name="connsiteX9" fmla="*/ 5837791 w 8249479"/>
                <a:gd name="connsiteY9" fmla="*/ 168966 h 1451114"/>
                <a:gd name="connsiteX10" fmla="*/ 5516218 w 8249479"/>
                <a:gd name="connsiteY10" fmla="*/ 89453 h 1451114"/>
                <a:gd name="connsiteX11" fmla="*/ 5347253 w 8249479"/>
                <a:gd name="connsiteY11" fmla="*/ 29818 h 1451114"/>
                <a:gd name="connsiteX12" fmla="*/ 5088835 w 8249479"/>
                <a:gd name="connsiteY12" fmla="*/ 0 h 1451114"/>
                <a:gd name="connsiteX13" fmla="*/ 4929809 w 8249479"/>
                <a:gd name="connsiteY13" fmla="*/ 0 h 1451114"/>
                <a:gd name="connsiteX14" fmla="*/ 4572000 w 8249479"/>
                <a:gd name="connsiteY14" fmla="*/ 9940 h 1451114"/>
                <a:gd name="connsiteX15" fmla="*/ 4104861 w 8249479"/>
                <a:gd name="connsiteY15" fmla="*/ 9940 h 1451114"/>
                <a:gd name="connsiteX16" fmla="*/ 3737113 w 8249479"/>
                <a:gd name="connsiteY16" fmla="*/ 39757 h 1451114"/>
                <a:gd name="connsiteX17" fmla="*/ 3230218 w 8249479"/>
                <a:gd name="connsiteY17" fmla="*/ 39757 h 1451114"/>
                <a:gd name="connsiteX18" fmla="*/ 2912166 w 8249479"/>
                <a:gd name="connsiteY18" fmla="*/ 39757 h 1451114"/>
                <a:gd name="connsiteX19" fmla="*/ 2494722 w 8249479"/>
                <a:gd name="connsiteY19" fmla="*/ 109331 h 1451114"/>
                <a:gd name="connsiteX20" fmla="*/ 1987826 w 8249479"/>
                <a:gd name="connsiteY20" fmla="*/ 168966 h 1451114"/>
                <a:gd name="connsiteX21" fmla="*/ 1580322 w 8249479"/>
                <a:gd name="connsiteY21" fmla="*/ 228600 h 1451114"/>
                <a:gd name="connsiteX22" fmla="*/ 1123122 w 8249479"/>
                <a:gd name="connsiteY22" fmla="*/ 308114 h 1451114"/>
                <a:gd name="connsiteX23" fmla="*/ 934279 w 8249479"/>
                <a:gd name="connsiteY23" fmla="*/ 357809 h 1451114"/>
                <a:gd name="connsiteX24" fmla="*/ 705679 w 8249479"/>
                <a:gd name="connsiteY24" fmla="*/ 457200 h 1451114"/>
                <a:gd name="connsiteX25" fmla="*/ 268357 w 8249479"/>
                <a:gd name="connsiteY25" fmla="*/ 655983 h 1451114"/>
                <a:gd name="connsiteX26" fmla="*/ 9940 w 8249479"/>
                <a:gd name="connsiteY26" fmla="*/ 815009 h 1451114"/>
                <a:gd name="connsiteX0" fmla="*/ 9940 w 8249479"/>
                <a:gd name="connsiteY0" fmla="*/ 815009 h 1451114"/>
                <a:gd name="connsiteX1" fmla="*/ 0 w 8249479"/>
                <a:gd name="connsiteY1" fmla="*/ 1451114 h 1451114"/>
                <a:gd name="connsiteX2" fmla="*/ 8239540 w 8249479"/>
                <a:gd name="connsiteY2" fmla="*/ 1451114 h 1451114"/>
                <a:gd name="connsiteX3" fmla="*/ 8249479 w 8249479"/>
                <a:gd name="connsiteY3" fmla="*/ 725557 h 1451114"/>
                <a:gd name="connsiteX4" fmla="*/ 7732644 w 8249479"/>
                <a:gd name="connsiteY4" fmla="*/ 616227 h 1451114"/>
                <a:gd name="connsiteX5" fmla="*/ 7166113 w 8249479"/>
                <a:gd name="connsiteY5" fmla="*/ 496957 h 1451114"/>
                <a:gd name="connsiteX6" fmla="*/ 6798366 w 8249479"/>
                <a:gd name="connsiteY6" fmla="*/ 447261 h 1451114"/>
                <a:gd name="connsiteX7" fmla="*/ 6370569 w 8249479"/>
                <a:gd name="connsiteY7" fmla="*/ 299727 h 1451114"/>
                <a:gd name="connsiteX8" fmla="*/ 6092687 w 8249479"/>
                <a:gd name="connsiteY8" fmla="*/ 198783 h 1451114"/>
                <a:gd name="connsiteX9" fmla="*/ 5837791 w 8249479"/>
                <a:gd name="connsiteY9" fmla="*/ 168966 h 1451114"/>
                <a:gd name="connsiteX10" fmla="*/ 5563843 w 8249479"/>
                <a:gd name="connsiteY10" fmla="*/ 96597 h 1451114"/>
                <a:gd name="connsiteX11" fmla="*/ 5347253 w 8249479"/>
                <a:gd name="connsiteY11" fmla="*/ 29818 h 1451114"/>
                <a:gd name="connsiteX12" fmla="*/ 5088835 w 8249479"/>
                <a:gd name="connsiteY12" fmla="*/ 0 h 1451114"/>
                <a:gd name="connsiteX13" fmla="*/ 4929809 w 8249479"/>
                <a:gd name="connsiteY13" fmla="*/ 0 h 1451114"/>
                <a:gd name="connsiteX14" fmla="*/ 4572000 w 8249479"/>
                <a:gd name="connsiteY14" fmla="*/ 9940 h 1451114"/>
                <a:gd name="connsiteX15" fmla="*/ 4104861 w 8249479"/>
                <a:gd name="connsiteY15" fmla="*/ 9940 h 1451114"/>
                <a:gd name="connsiteX16" fmla="*/ 3737113 w 8249479"/>
                <a:gd name="connsiteY16" fmla="*/ 39757 h 1451114"/>
                <a:gd name="connsiteX17" fmla="*/ 3230218 w 8249479"/>
                <a:gd name="connsiteY17" fmla="*/ 39757 h 1451114"/>
                <a:gd name="connsiteX18" fmla="*/ 2912166 w 8249479"/>
                <a:gd name="connsiteY18" fmla="*/ 39757 h 1451114"/>
                <a:gd name="connsiteX19" fmla="*/ 2494722 w 8249479"/>
                <a:gd name="connsiteY19" fmla="*/ 109331 h 1451114"/>
                <a:gd name="connsiteX20" fmla="*/ 1987826 w 8249479"/>
                <a:gd name="connsiteY20" fmla="*/ 168966 h 1451114"/>
                <a:gd name="connsiteX21" fmla="*/ 1580322 w 8249479"/>
                <a:gd name="connsiteY21" fmla="*/ 228600 h 1451114"/>
                <a:gd name="connsiteX22" fmla="*/ 1123122 w 8249479"/>
                <a:gd name="connsiteY22" fmla="*/ 308114 h 1451114"/>
                <a:gd name="connsiteX23" fmla="*/ 934279 w 8249479"/>
                <a:gd name="connsiteY23" fmla="*/ 357809 h 1451114"/>
                <a:gd name="connsiteX24" fmla="*/ 705679 w 8249479"/>
                <a:gd name="connsiteY24" fmla="*/ 457200 h 1451114"/>
                <a:gd name="connsiteX25" fmla="*/ 268357 w 8249479"/>
                <a:gd name="connsiteY25" fmla="*/ 655983 h 1451114"/>
                <a:gd name="connsiteX26" fmla="*/ 9940 w 8249479"/>
                <a:gd name="connsiteY26" fmla="*/ 815009 h 1451114"/>
                <a:gd name="connsiteX0" fmla="*/ 9940 w 8249479"/>
                <a:gd name="connsiteY0" fmla="*/ 815009 h 1451114"/>
                <a:gd name="connsiteX1" fmla="*/ 0 w 8249479"/>
                <a:gd name="connsiteY1" fmla="*/ 1451114 h 1451114"/>
                <a:gd name="connsiteX2" fmla="*/ 8239540 w 8249479"/>
                <a:gd name="connsiteY2" fmla="*/ 1451114 h 1451114"/>
                <a:gd name="connsiteX3" fmla="*/ 8249479 w 8249479"/>
                <a:gd name="connsiteY3" fmla="*/ 725557 h 1451114"/>
                <a:gd name="connsiteX4" fmla="*/ 7732644 w 8249479"/>
                <a:gd name="connsiteY4" fmla="*/ 616227 h 1451114"/>
                <a:gd name="connsiteX5" fmla="*/ 7166113 w 8249479"/>
                <a:gd name="connsiteY5" fmla="*/ 496957 h 1451114"/>
                <a:gd name="connsiteX6" fmla="*/ 6798366 w 8249479"/>
                <a:gd name="connsiteY6" fmla="*/ 447261 h 1451114"/>
                <a:gd name="connsiteX7" fmla="*/ 6370569 w 8249479"/>
                <a:gd name="connsiteY7" fmla="*/ 299727 h 1451114"/>
                <a:gd name="connsiteX8" fmla="*/ 6092687 w 8249479"/>
                <a:gd name="connsiteY8" fmla="*/ 198783 h 1451114"/>
                <a:gd name="connsiteX9" fmla="*/ 5837791 w 8249479"/>
                <a:gd name="connsiteY9" fmla="*/ 168966 h 1451114"/>
                <a:gd name="connsiteX10" fmla="*/ 5601943 w 8249479"/>
                <a:gd name="connsiteY10" fmla="*/ 101359 h 1451114"/>
                <a:gd name="connsiteX11" fmla="*/ 5347253 w 8249479"/>
                <a:gd name="connsiteY11" fmla="*/ 29818 h 1451114"/>
                <a:gd name="connsiteX12" fmla="*/ 5088835 w 8249479"/>
                <a:gd name="connsiteY12" fmla="*/ 0 h 1451114"/>
                <a:gd name="connsiteX13" fmla="*/ 4929809 w 8249479"/>
                <a:gd name="connsiteY13" fmla="*/ 0 h 1451114"/>
                <a:gd name="connsiteX14" fmla="*/ 4572000 w 8249479"/>
                <a:gd name="connsiteY14" fmla="*/ 9940 h 1451114"/>
                <a:gd name="connsiteX15" fmla="*/ 4104861 w 8249479"/>
                <a:gd name="connsiteY15" fmla="*/ 9940 h 1451114"/>
                <a:gd name="connsiteX16" fmla="*/ 3737113 w 8249479"/>
                <a:gd name="connsiteY16" fmla="*/ 39757 h 1451114"/>
                <a:gd name="connsiteX17" fmla="*/ 3230218 w 8249479"/>
                <a:gd name="connsiteY17" fmla="*/ 39757 h 1451114"/>
                <a:gd name="connsiteX18" fmla="*/ 2912166 w 8249479"/>
                <a:gd name="connsiteY18" fmla="*/ 39757 h 1451114"/>
                <a:gd name="connsiteX19" fmla="*/ 2494722 w 8249479"/>
                <a:gd name="connsiteY19" fmla="*/ 109331 h 1451114"/>
                <a:gd name="connsiteX20" fmla="*/ 1987826 w 8249479"/>
                <a:gd name="connsiteY20" fmla="*/ 168966 h 1451114"/>
                <a:gd name="connsiteX21" fmla="*/ 1580322 w 8249479"/>
                <a:gd name="connsiteY21" fmla="*/ 228600 h 1451114"/>
                <a:gd name="connsiteX22" fmla="*/ 1123122 w 8249479"/>
                <a:gd name="connsiteY22" fmla="*/ 308114 h 1451114"/>
                <a:gd name="connsiteX23" fmla="*/ 934279 w 8249479"/>
                <a:gd name="connsiteY23" fmla="*/ 357809 h 1451114"/>
                <a:gd name="connsiteX24" fmla="*/ 705679 w 8249479"/>
                <a:gd name="connsiteY24" fmla="*/ 457200 h 1451114"/>
                <a:gd name="connsiteX25" fmla="*/ 268357 w 8249479"/>
                <a:gd name="connsiteY25" fmla="*/ 655983 h 1451114"/>
                <a:gd name="connsiteX26" fmla="*/ 9940 w 8249479"/>
                <a:gd name="connsiteY26" fmla="*/ 815009 h 1451114"/>
                <a:gd name="connsiteX0" fmla="*/ 9940 w 8249479"/>
                <a:gd name="connsiteY0" fmla="*/ 831678 h 1467783"/>
                <a:gd name="connsiteX1" fmla="*/ 0 w 8249479"/>
                <a:gd name="connsiteY1" fmla="*/ 1467783 h 1467783"/>
                <a:gd name="connsiteX2" fmla="*/ 8239540 w 8249479"/>
                <a:gd name="connsiteY2" fmla="*/ 1467783 h 1467783"/>
                <a:gd name="connsiteX3" fmla="*/ 8249479 w 8249479"/>
                <a:gd name="connsiteY3" fmla="*/ 742226 h 1467783"/>
                <a:gd name="connsiteX4" fmla="*/ 7732644 w 8249479"/>
                <a:gd name="connsiteY4" fmla="*/ 632896 h 1467783"/>
                <a:gd name="connsiteX5" fmla="*/ 7166113 w 8249479"/>
                <a:gd name="connsiteY5" fmla="*/ 513626 h 1467783"/>
                <a:gd name="connsiteX6" fmla="*/ 6798366 w 8249479"/>
                <a:gd name="connsiteY6" fmla="*/ 463930 h 1467783"/>
                <a:gd name="connsiteX7" fmla="*/ 6370569 w 8249479"/>
                <a:gd name="connsiteY7" fmla="*/ 316396 h 1467783"/>
                <a:gd name="connsiteX8" fmla="*/ 6092687 w 8249479"/>
                <a:gd name="connsiteY8" fmla="*/ 215452 h 1467783"/>
                <a:gd name="connsiteX9" fmla="*/ 5837791 w 8249479"/>
                <a:gd name="connsiteY9" fmla="*/ 185635 h 1467783"/>
                <a:gd name="connsiteX10" fmla="*/ 5601943 w 8249479"/>
                <a:gd name="connsiteY10" fmla="*/ 118028 h 1467783"/>
                <a:gd name="connsiteX11" fmla="*/ 5347253 w 8249479"/>
                <a:gd name="connsiteY11" fmla="*/ 46487 h 1467783"/>
                <a:gd name="connsiteX12" fmla="*/ 5050735 w 8249479"/>
                <a:gd name="connsiteY12" fmla="*/ 0 h 1467783"/>
                <a:gd name="connsiteX13" fmla="*/ 4929809 w 8249479"/>
                <a:gd name="connsiteY13" fmla="*/ 16669 h 1467783"/>
                <a:gd name="connsiteX14" fmla="*/ 4572000 w 8249479"/>
                <a:gd name="connsiteY14" fmla="*/ 26609 h 1467783"/>
                <a:gd name="connsiteX15" fmla="*/ 4104861 w 8249479"/>
                <a:gd name="connsiteY15" fmla="*/ 26609 h 1467783"/>
                <a:gd name="connsiteX16" fmla="*/ 3737113 w 8249479"/>
                <a:gd name="connsiteY16" fmla="*/ 56426 h 1467783"/>
                <a:gd name="connsiteX17" fmla="*/ 3230218 w 8249479"/>
                <a:gd name="connsiteY17" fmla="*/ 56426 h 1467783"/>
                <a:gd name="connsiteX18" fmla="*/ 2912166 w 8249479"/>
                <a:gd name="connsiteY18" fmla="*/ 56426 h 1467783"/>
                <a:gd name="connsiteX19" fmla="*/ 2494722 w 8249479"/>
                <a:gd name="connsiteY19" fmla="*/ 126000 h 1467783"/>
                <a:gd name="connsiteX20" fmla="*/ 1987826 w 8249479"/>
                <a:gd name="connsiteY20" fmla="*/ 185635 h 1467783"/>
                <a:gd name="connsiteX21" fmla="*/ 1580322 w 8249479"/>
                <a:gd name="connsiteY21" fmla="*/ 245269 h 1467783"/>
                <a:gd name="connsiteX22" fmla="*/ 1123122 w 8249479"/>
                <a:gd name="connsiteY22" fmla="*/ 324783 h 1467783"/>
                <a:gd name="connsiteX23" fmla="*/ 934279 w 8249479"/>
                <a:gd name="connsiteY23" fmla="*/ 374478 h 1467783"/>
                <a:gd name="connsiteX24" fmla="*/ 705679 w 8249479"/>
                <a:gd name="connsiteY24" fmla="*/ 473869 h 1467783"/>
                <a:gd name="connsiteX25" fmla="*/ 268357 w 8249479"/>
                <a:gd name="connsiteY25" fmla="*/ 672652 h 1467783"/>
                <a:gd name="connsiteX26" fmla="*/ 9940 w 8249479"/>
                <a:gd name="connsiteY26" fmla="*/ 831678 h 1467783"/>
                <a:gd name="connsiteX0" fmla="*/ 9940 w 8249479"/>
                <a:gd name="connsiteY0" fmla="*/ 831678 h 1467783"/>
                <a:gd name="connsiteX1" fmla="*/ 0 w 8249479"/>
                <a:gd name="connsiteY1" fmla="*/ 1467783 h 1467783"/>
                <a:gd name="connsiteX2" fmla="*/ 8239540 w 8249479"/>
                <a:gd name="connsiteY2" fmla="*/ 1467783 h 1467783"/>
                <a:gd name="connsiteX3" fmla="*/ 8249479 w 8249479"/>
                <a:gd name="connsiteY3" fmla="*/ 742226 h 1467783"/>
                <a:gd name="connsiteX4" fmla="*/ 7732644 w 8249479"/>
                <a:gd name="connsiteY4" fmla="*/ 632896 h 1467783"/>
                <a:gd name="connsiteX5" fmla="*/ 7166113 w 8249479"/>
                <a:gd name="connsiteY5" fmla="*/ 513626 h 1467783"/>
                <a:gd name="connsiteX6" fmla="*/ 6798366 w 8249479"/>
                <a:gd name="connsiteY6" fmla="*/ 463930 h 1467783"/>
                <a:gd name="connsiteX7" fmla="*/ 6370569 w 8249479"/>
                <a:gd name="connsiteY7" fmla="*/ 316396 h 1467783"/>
                <a:gd name="connsiteX8" fmla="*/ 6092687 w 8249479"/>
                <a:gd name="connsiteY8" fmla="*/ 215452 h 1467783"/>
                <a:gd name="connsiteX9" fmla="*/ 5837791 w 8249479"/>
                <a:gd name="connsiteY9" fmla="*/ 185635 h 1467783"/>
                <a:gd name="connsiteX10" fmla="*/ 5601943 w 8249479"/>
                <a:gd name="connsiteY10" fmla="*/ 118028 h 1467783"/>
                <a:gd name="connsiteX11" fmla="*/ 5371066 w 8249479"/>
                <a:gd name="connsiteY11" fmla="*/ 51250 h 1467783"/>
                <a:gd name="connsiteX12" fmla="*/ 5050735 w 8249479"/>
                <a:gd name="connsiteY12" fmla="*/ 0 h 1467783"/>
                <a:gd name="connsiteX13" fmla="*/ 4929809 w 8249479"/>
                <a:gd name="connsiteY13" fmla="*/ 16669 h 1467783"/>
                <a:gd name="connsiteX14" fmla="*/ 4572000 w 8249479"/>
                <a:gd name="connsiteY14" fmla="*/ 26609 h 1467783"/>
                <a:gd name="connsiteX15" fmla="*/ 4104861 w 8249479"/>
                <a:gd name="connsiteY15" fmla="*/ 26609 h 1467783"/>
                <a:gd name="connsiteX16" fmla="*/ 3737113 w 8249479"/>
                <a:gd name="connsiteY16" fmla="*/ 56426 h 1467783"/>
                <a:gd name="connsiteX17" fmla="*/ 3230218 w 8249479"/>
                <a:gd name="connsiteY17" fmla="*/ 56426 h 1467783"/>
                <a:gd name="connsiteX18" fmla="*/ 2912166 w 8249479"/>
                <a:gd name="connsiteY18" fmla="*/ 56426 h 1467783"/>
                <a:gd name="connsiteX19" fmla="*/ 2494722 w 8249479"/>
                <a:gd name="connsiteY19" fmla="*/ 126000 h 1467783"/>
                <a:gd name="connsiteX20" fmla="*/ 1987826 w 8249479"/>
                <a:gd name="connsiteY20" fmla="*/ 185635 h 1467783"/>
                <a:gd name="connsiteX21" fmla="*/ 1580322 w 8249479"/>
                <a:gd name="connsiteY21" fmla="*/ 245269 h 1467783"/>
                <a:gd name="connsiteX22" fmla="*/ 1123122 w 8249479"/>
                <a:gd name="connsiteY22" fmla="*/ 324783 h 1467783"/>
                <a:gd name="connsiteX23" fmla="*/ 934279 w 8249479"/>
                <a:gd name="connsiteY23" fmla="*/ 374478 h 1467783"/>
                <a:gd name="connsiteX24" fmla="*/ 705679 w 8249479"/>
                <a:gd name="connsiteY24" fmla="*/ 473869 h 1467783"/>
                <a:gd name="connsiteX25" fmla="*/ 268357 w 8249479"/>
                <a:gd name="connsiteY25" fmla="*/ 672652 h 1467783"/>
                <a:gd name="connsiteX26" fmla="*/ 9940 w 8249479"/>
                <a:gd name="connsiteY26" fmla="*/ 831678 h 1467783"/>
                <a:gd name="connsiteX0" fmla="*/ 9940 w 8249479"/>
                <a:gd name="connsiteY0" fmla="*/ 831678 h 1467783"/>
                <a:gd name="connsiteX1" fmla="*/ 0 w 8249479"/>
                <a:gd name="connsiteY1" fmla="*/ 1467783 h 1467783"/>
                <a:gd name="connsiteX2" fmla="*/ 8239540 w 8249479"/>
                <a:gd name="connsiteY2" fmla="*/ 1467783 h 1467783"/>
                <a:gd name="connsiteX3" fmla="*/ 8249479 w 8249479"/>
                <a:gd name="connsiteY3" fmla="*/ 742226 h 1467783"/>
                <a:gd name="connsiteX4" fmla="*/ 7732644 w 8249479"/>
                <a:gd name="connsiteY4" fmla="*/ 632896 h 1467783"/>
                <a:gd name="connsiteX5" fmla="*/ 7166113 w 8249479"/>
                <a:gd name="connsiteY5" fmla="*/ 513626 h 1467783"/>
                <a:gd name="connsiteX6" fmla="*/ 6798366 w 8249479"/>
                <a:gd name="connsiteY6" fmla="*/ 463930 h 1467783"/>
                <a:gd name="connsiteX7" fmla="*/ 6370569 w 8249479"/>
                <a:gd name="connsiteY7" fmla="*/ 316396 h 1467783"/>
                <a:gd name="connsiteX8" fmla="*/ 6092687 w 8249479"/>
                <a:gd name="connsiteY8" fmla="*/ 215452 h 1467783"/>
                <a:gd name="connsiteX9" fmla="*/ 5837791 w 8249479"/>
                <a:gd name="connsiteY9" fmla="*/ 185635 h 1467783"/>
                <a:gd name="connsiteX10" fmla="*/ 5601943 w 8249479"/>
                <a:gd name="connsiteY10" fmla="*/ 118028 h 1467783"/>
                <a:gd name="connsiteX11" fmla="*/ 5371066 w 8249479"/>
                <a:gd name="connsiteY11" fmla="*/ 51250 h 1467783"/>
                <a:gd name="connsiteX12" fmla="*/ 5050735 w 8249479"/>
                <a:gd name="connsiteY12" fmla="*/ 0 h 1467783"/>
                <a:gd name="connsiteX13" fmla="*/ 4929809 w 8249479"/>
                <a:gd name="connsiteY13" fmla="*/ 16669 h 1467783"/>
                <a:gd name="connsiteX14" fmla="*/ 4572000 w 8249479"/>
                <a:gd name="connsiteY14" fmla="*/ 26609 h 1467783"/>
                <a:gd name="connsiteX15" fmla="*/ 4104861 w 8249479"/>
                <a:gd name="connsiteY15" fmla="*/ 26609 h 1467783"/>
                <a:gd name="connsiteX16" fmla="*/ 3715682 w 8249479"/>
                <a:gd name="connsiteY16" fmla="*/ 56426 h 1467783"/>
                <a:gd name="connsiteX17" fmla="*/ 3230218 w 8249479"/>
                <a:gd name="connsiteY17" fmla="*/ 56426 h 1467783"/>
                <a:gd name="connsiteX18" fmla="*/ 2912166 w 8249479"/>
                <a:gd name="connsiteY18" fmla="*/ 56426 h 1467783"/>
                <a:gd name="connsiteX19" fmla="*/ 2494722 w 8249479"/>
                <a:gd name="connsiteY19" fmla="*/ 126000 h 1467783"/>
                <a:gd name="connsiteX20" fmla="*/ 1987826 w 8249479"/>
                <a:gd name="connsiteY20" fmla="*/ 185635 h 1467783"/>
                <a:gd name="connsiteX21" fmla="*/ 1580322 w 8249479"/>
                <a:gd name="connsiteY21" fmla="*/ 245269 h 1467783"/>
                <a:gd name="connsiteX22" fmla="*/ 1123122 w 8249479"/>
                <a:gd name="connsiteY22" fmla="*/ 324783 h 1467783"/>
                <a:gd name="connsiteX23" fmla="*/ 934279 w 8249479"/>
                <a:gd name="connsiteY23" fmla="*/ 374478 h 1467783"/>
                <a:gd name="connsiteX24" fmla="*/ 705679 w 8249479"/>
                <a:gd name="connsiteY24" fmla="*/ 473869 h 1467783"/>
                <a:gd name="connsiteX25" fmla="*/ 268357 w 8249479"/>
                <a:gd name="connsiteY25" fmla="*/ 672652 h 1467783"/>
                <a:gd name="connsiteX26" fmla="*/ 9940 w 8249479"/>
                <a:gd name="connsiteY26" fmla="*/ 831678 h 1467783"/>
                <a:gd name="connsiteX0" fmla="*/ 9940 w 8249479"/>
                <a:gd name="connsiteY0" fmla="*/ 831678 h 1467783"/>
                <a:gd name="connsiteX1" fmla="*/ 0 w 8249479"/>
                <a:gd name="connsiteY1" fmla="*/ 1467783 h 1467783"/>
                <a:gd name="connsiteX2" fmla="*/ 8239540 w 8249479"/>
                <a:gd name="connsiteY2" fmla="*/ 1467783 h 1467783"/>
                <a:gd name="connsiteX3" fmla="*/ 8249479 w 8249479"/>
                <a:gd name="connsiteY3" fmla="*/ 742226 h 1467783"/>
                <a:gd name="connsiteX4" fmla="*/ 7732644 w 8249479"/>
                <a:gd name="connsiteY4" fmla="*/ 632896 h 1467783"/>
                <a:gd name="connsiteX5" fmla="*/ 7166113 w 8249479"/>
                <a:gd name="connsiteY5" fmla="*/ 513626 h 1467783"/>
                <a:gd name="connsiteX6" fmla="*/ 6798366 w 8249479"/>
                <a:gd name="connsiteY6" fmla="*/ 463930 h 1467783"/>
                <a:gd name="connsiteX7" fmla="*/ 6370569 w 8249479"/>
                <a:gd name="connsiteY7" fmla="*/ 316396 h 1467783"/>
                <a:gd name="connsiteX8" fmla="*/ 6092687 w 8249479"/>
                <a:gd name="connsiteY8" fmla="*/ 215452 h 1467783"/>
                <a:gd name="connsiteX9" fmla="*/ 5837791 w 8249479"/>
                <a:gd name="connsiteY9" fmla="*/ 185635 h 1467783"/>
                <a:gd name="connsiteX10" fmla="*/ 5601943 w 8249479"/>
                <a:gd name="connsiteY10" fmla="*/ 118028 h 1467783"/>
                <a:gd name="connsiteX11" fmla="*/ 5371066 w 8249479"/>
                <a:gd name="connsiteY11" fmla="*/ 51250 h 1467783"/>
                <a:gd name="connsiteX12" fmla="*/ 5050735 w 8249479"/>
                <a:gd name="connsiteY12" fmla="*/ 0 h 1467783"/>
                <a:gd name="connsiteX13" fmla="*/ 4929809 w 8249479"/>
                <a:gd name="connsiteY13" fmla="*/ 16669 h 1467783"/>
                <a:gd name="connsiteX14" fmla="*/ 4572000 w 8249479"/>
                <a:gd name="connsiteY14" fmla="*/ 26609 h 1467783"/>
                <a:gd name="connsiteX15" fmla="*/ 4104861 w 8249479"/>
                <a:gd name="connsiteY15" fmla="*/ 26609 h 1467783"/>
                <a:gd name="connsiteX16" fmla="*/ 3892102 w 8249479"/>
                <a:gd name="connsiteY16" fmla="*/ 34996 h 1467783"/>
                <a:gd name="connsiteX17" fmla="*/ 3715682 w 8249479"/>
                <a:gd name="connsiteY17" fmla="*/ 56426 h 1467783"/>
                <a:gd name="connsiteX18" fmla="*/ 3230218 w 8249479"/>
                <a:gd name="connsiteY18" fmla="*/ 56426 h 1467783"/>
                <a:gd name="connsiteX19" fmla="*/ 2912166 w 8249479"/>
                <a:gd name="connsiteY19" fmla="*/ 56426 h 1467783"/>
                <a:gd name="connsiteX20" fmla="*/ 2494722 w 8249479"/>
                <a:gd name="connsiteY20" fmla="*/ 126000 h 1467783"/>
                <a:gd name="connsiteX21" fmla="*/ 1987826 w 8249479"/>
                <a:gd name="connsiteY21" fmla="*/ 185635 h 1467783"/>
                <a:gd name="connsiteX22" fmla="*/ 1580322 w 8249479"/>
                <a:gd name="connsiteY22" fmla="*/ 245269 h 1467783"/>
                <a:gd name="connsiteX23" fmla="*/ 1123122 w 8249479"/>
                <a:gd name="connsiteY23" fmla="*/ 324783 h 1467783"/>
                <a:gd name="connsiteX24" fmla="*/ 934279 w 8249479"/>
                <a:gd name="connsiteY24" fmla="*/ 374478 h 1467783"/>
                <a:gd name="connsiteX25" fmla="*/ 705679 w 8249479"/>
                <a:gd name="connsiteY25" fmla="*/ 473869 h 1467783"/>
                <a:gd name="connsiteX26" fmla="*/ 268357 w 8249479"/>
                <a:gd name="connsiteY26" fmla="*/ 672652 h 1467783"/>
                <a:gd name="connsiteX27" fmla="*/ 9940 w 8249479"/>
                <a:gd name="connsiteY27" fmla="*/ 831678 h 1467783"/>
                <a:gd name="connsiteX0" fmla="*/ 9940 w 8249479"/>
                <a:gd name="connsiteY0" fmla="*/ 831678 h 1467783"/>
                <a:gd name="connsiteX1" fmla="*/ 0 w 8249479"/>
                <a:gd name="connsiteY1" fmla="*/ 1467783 h 1467783"/>
                <a:gd name="connsiteX2" fmla="*/ 8239540 w 8249479"/>
                <a:gd name="connsiteY2" fmla="*/ 1467783 h 1467783"/>
                <a:gd name="connsiteX3" fmla="*/ 8249479 w 8249479"/>
                <a:gd name="connsiteY3" fmla="*/ 742226 h 1467783"/>
                <a:gd name="connsiteX4" fmla="*/ 7732644 w 8249479"/>
                <a:gd name="connsiteY4" fmla="*/ 632896 h 1467783"/>
                <a:gd name="connsiteX5" fmla="*/ 7166113 w 8249479"/>
                <a:gd name="connsiteY5" fmla="*/ 513626 h 1467783"/>
                <a:gd name="connsiteX6" fmla="*/ 6798366 w 8249479"/>
                <a:gd name="connsiteY6" fmla="*/ 463930 h 1467783"/>
                <a:gd name="connsiteX7" fmla="*/ 6370569 w 8249479"/>
                <a:gd name="connsiteY7" fmla="*/ 316396 h 1467783"/>
                <a:gd name="connsiteX8" fmla="*/ 6092687 w 8249479"/>
                <a:gd name="connsiteY8" fmla="*/ 215452 h 1467783"/>
                <a:gd name="connsiteX9" fmla="*/ 5837791 w 8249479"/>
                <a:gd name="connsiteY9" fmla="*/ 185635 h 1467783"/>
                <a:gd name="connsiteX10" fmla="*/ 5601943 w 8249479"/>
                <a:gd name="connsiteY10" fmla="*/ 118028 h 1467783"/>
                <a:gd name="connsiteX11" fmla="*/ 5371066 w 8249479"/>
                <a:gd name="connsiteY11" fmla="*/ 51250 h 1467783"/>
                <a:gd name="connsiteX12" fmla="*/ 5050735 w 8249479"/>
                <a:gd name="connsiteY12" fmla="*/ 0 h 1467783"/>
                <a:gd name="connsiteX13" fmla="*/ 4929809 w 8249479"/>
                <a:gd name="connsiteY13" fmla="*/ 16669 h 1467783"/>
                <a:gd name="connsiteX14" fmla="*/ 4572000 w 8249479"/>
                <a:gd name="connsiteY14" fmla="*/ 26609 h 1467783"/>
                <a:gd name="connsiteX15" fmla="*/ 4104861 w 8249479"/>
                <a:gd name="connsiteY15" fmla="*/ 26609 h 1467783"/>
                <a:gd name="connsiteX16" fmla="*/ 3892102 w 8249479"/>
                <a:gd name="connsiteY16" fmla="*/ 34996 h 1467783"/>
                <a:gd name="connsiteX17" fmla="*/ 3715682 w 8249479"/>
                <a:gd name="connsiteY17" fmla="*/ 56426 h 1467783"/>
                <a:gd name="connsiteX18" fmla="*/ 3230218 w 8249479"/>
                <a:gd name="connsiteY18" fmla="*/ 56426 h 1467783"/>
                <a:gd name="connsiteX19" fmla="*/ 2959791 w 8249479"/>
                <a:gd name="connsiteY19" fmla="*/ 46901 h 1467783"/>
                <a:gd name="connsiteX20" fmla="*/ 2494722 w 8249479"/>
                <a:gd name="connsiteY20" fmla="*/ 126000 h 1467783"/>
                <a:gd name="connsiteX21" fmla="*/ 1987826 w 8249479"/>
                <a:gd name="connsiteY21" fmla="*/ 185635 h 1467783"/>
                <a:gd name="connsiteX22" fmla="*/ 1580322 w 8249479"/>
                <a:gd name="connsiteY22" fmla="*/ 245269 h 1467783"/>
                <a:gd name="connsiteX23" fmla="*/ 1123122 w 8249479"/>
                <a:gd name="connsiteY23" fmla="*/ 324783 h 1467783"/>
                <a:gd name="connsiteX24" fmla="*/ 934279 w 8249479"/>
                <a:gd name="connsiteY24" fmla="*/ 374478 h 1467783"/>
                <a:gd name="connsiteX25" fmla="*/ 705679 w 8249479"/>
                <a:gd name="connsiteY25" fmla="*/ 473869 h 1467783"/>
                <a:gd name="connsiteX26" fmla="*/ 268357 w 8249479"/>
                <a:gd name="connsiteY26" fmla="*/ 672652 h 1467783"/>
                <a:gd name="connsiteX27" fmla="*/ 9940 w 8249479"/>
                <a:gd name="connsiteY27" fmla="*/ 831678 h 1467783"/>
                <a:gd name="connsiteX0" fmla="*/ 9940 w 8249479"/>
                <a:gd name="connsiteY0" fmla="*/ 831678 h 1467783"/>
                <a:gd name="connsiteX1" fmla="*/ 0 w 8249479"/>
                <a:gd name="connsiteY1" fmla="*/ 1467783 h 1467783"/>
                <a:gd name="connsiteX2" fmla="*/ 8239540 w 8249479"/>
                <a:gd name="connsiteY2" fmla="*/ 1467783 h 1467783"/>
                <a:gd name="connsiteX3" fmla="*/ 8249479 w 8249479"/>
                <a:gd name="connsiteY3" fmla="*/ 742226 h 1467783"/>
                <a:gd name="connsiteX4" fmla="*/ 7732644 w 8249479"/>
                <a:gd name="connsiteY4" fmla="*/ 632896 h 1467783"/>
                <a:gd name="connsiteX5" fmla="*/ 7166113 w 8249479"/>
                <a:gd name="connsiteY5" fmla="*/ 513626 h 1467783"/>
                <a:gd name="connsiteX6" fmla="*/ 6798366 w 8249479"/>
                <a:gd name="connsiteY6" fmla="*/ 463930 h 1467783"/>
                <a:gd name="connsiteX7" fmla="*/ 6370569 w 8249479"/>
                <a:gd name="connsiteY7" fmla="*/ 316396 h 1467783"/>
                <a:gd name="connsiteX8" fmla="*/ 6092687 w 8249479"/>
                <a:gd name="connsiteY8" fmla="*/ 215452 h 1467783"/>
                <a:gd name="connsiteX9" fmla="*/ 5837791 w 8249479"/>
                <a:gd name="connsiteY9" fmla="*/ 185635 h 1467783"/>
                <a:gd name="connsiteX10" fmla="*/ 5601943 w 8249479"/>
                <a:gd name="connsiteY10" fmla="*/ 118028 h 1467783"/>
                <a:gd name="connsiteX11" fmla="*/ 5371066 w 8249479"/>
                <a:gd name="connsiteY11" fmla="*/ 51250 h 1467783"/>
                <a:gd name="connsiteX12" fmla="*/ 5050735 w 8249479"/>
                <a:gd name="connsiteY12" fmla="*/ 0 h 1467783"/>
                <a:gd name="connsiteX13" fmla="*/ 4929809 w 8249479"/>
                <a:gd name="connsiteY13" fmla="*/ 16669 h 1467783"/>
                <a:gd name="connsiteX14" fmla="*/ 4572000 w 8249479"/>
                <a:gd name="connsiteY14" fmla="*/ 26609 h 1467783"/>
                <a:gd name="connsiteX15" fmla="*/ 4104861 w 8249479"/>
                <a:gd name="connsiteY15" fmla="*/ 26609 h 1467783"/>
                <a:gd name="connsiteX16" fmla="*/ 3892102 w 8249479"/>
                <a:gd name="connsiteY16" fmla="*/ 34996 h 1467783"/>
                <a:gd name="connsiteX17" fmla="*/ 3715682 w 8249479"/>
                <a:gd name="connsiteY17" fmla="*/ 56426 h 1467783"/>
                <a:gd name="connsiteX18" fmla="*/ 3256412 w 8249479"/>
                <a:gd name="connsiteY18" fmla="*/ 51664 h 1467783"/>
                <a:gd name="connsiteX19" fmla="*/ 2959791 w 8249479"/>
                <a:gd name="connsiteY19" fmla="*/ 46901 h 1467783"/>
                <a:gd name="connsiteX20" fmla="*/ 2494722 w 8249479"/>
                <a:gd name="connsiteY20" fmla="*/ 126000 h 1467783"/>
                <a:gd name="connsiteX21" fmla="*/ 1987826 w 8249479"/>
                <a:gd name="connsiteY21" fmla="*/ 185635 h 1467783"/>
                <a:gd name="connsiteX22" fmla="*/ 1580322 w 8249479"/>
                <a:gd name="connsiteY22" fmla="*/ 245269 h 1467783"/>
                <a:gd name="connsiteX23" fmla="*/ 1123122 w 8249479"/>
                <a:gd name="connsiteY23" fmla="*/ 324783 h 1467783"/>
                <a:gd name="connsiteX24" fmla="*/ 934279 w 8249479"/>
                <a:gd name="connsiteY24" fmla="*/ 374478 h 1467783"/>
                <a:gd name="connsiteX25" fmla="*/ 705679 w 8249479"/>
                <a:gd name="connsiteY25" fmla="*/ 473869 h 1467783"/>
                <a:gd name="connsiteX26" fmla="*/ 268357 w 8249479"/>
                <a:gd name="connsiteY26" fmla="*/ 672652 h 1467783"/>
                <a:gd name="connsiteX27" fmla="*/ 9940 w 8249479"/>
                <a:gd name="connsiteY27" fmla="*/ 831678 h 1467783"/>
                <a:gd name="connsiteX0" fmla="*/ 9940 w 8249479"/>
                <a:gd name="connsiteY0" fmla="*/ 831678 h 1467783"/>
                <a:gd name="connsiteX1" fmla="*/ 0 w 8249479"/>
                <a:gd name="connsiteY1" fmla="*/ 1467783 h 1467783"/>
                <a:gd name="connsiteX2" fmla="*/ 8239540 w 8249479"/>
                <a:gd name="connsiteY2" fmla="*/ 1467783 h 1467783"/>
                <a:gd name="connsiteX3" fmla="*/ 8249479 w 8249479"/>
                <a:gd name="connsiteY3" fmla="*/ 742226 h 1467783"/>
                <a:gd name="connsiteX4" fmla="*/ 7732644 w 8249479"/>
                <a:gd name="connsiteY4" fmla="*/ 632896 h 1467783"/>
                <a:gd name="connsiteX5" fmla="*/ 7166113 w 8249479"/>
                <a:gd name="connsiteY5" fmla="*/ 513626 h 1467783"/>
                <a:gd name="connsiteX6" fmla="*/ 6798366 w 8249479"/>
                <a:gd name="connsiteY6" fmla="*/ 463930 h 1467783"/>
                <a:gd name="connsiteX7" fmla="*/ 6370569 w 8249479"/>
                <a:gd name="connsiteY7" fmla="*/ 316396 h 1467783"/>
                <a:gd name="connsiteX8" fmla="*/ 6092687 w 8249479"/>
                <a:gd name="connsiteY8" fmla="*/ 215452 h 1467783"/>
                <a:gd name="connsiteX9" fmla="*/ 5837791 w 8249479"/>
                <a:gd name="connsiteY9" fmla="*/ 185635 h 1467783"/>
                <a:gd name="connsiteX10" fmla="*/ 5601943 w 8249479"/>
                <a:gd name="connsiteY10" fmla="*/ 118028 h 1467783"/>
                <a:gd name="connsiteX11" fmla="*/ 5371066 w 8249479"/>
                <a:gd name="connsiteY11" fmla="*/ 51250 h 1467783"/>
                <a:gd name="connsiteX12" fmla="*/ 5050735 w 8249479"/>
                <a:gd name="connsiteY12" fmla="*/ 0 h 1467783"/>
                <a:gd name="connsiteX13" fmla="*/ 4929809 w 8249479"/>
                <a:gd name="connsiteY13" fmla="*/ 16669 h 1467783"/>
                <a:gd name="connsiteX14" fmla="*/ 4572000 w 8249479"/>
                <a:gd name="connsiteY14" fmla="*/ 26609 h 1467783"/>
                <a:gd name="connsiteX15" fmla="*/ 4104861 w 8249479"/>
                <a:gd name="connsiteY15" fmla="*/ 26609 h 1467783"/>
                <a:gd name="connsiteX16" fmla="*/ 3892102 w 8249479"/>
                <a:gd name="connsiteY16" fmla="*/ 34996 h 1467783"/>
                <a:gd name="connsiteX17" fmla="*/ 3715682 w 8249479"/>
                <a:gd name="connsiteY17" fmla="*/ 56426 h 1467783"/>
                <a:gd name="connsiteX18" fmla="*/ 3256412 w 8249479"/>
                <a:gd name="connsiteY18" fmla="*/ 51664 h 1467783"/>
                <a:gd name="connsiteX19" fmla="*/ 2959791 w 8249479"/>
                <a:gd name="connsiteY19" fmla="*/ 46901 h 1467783"/>
                <a:gd name="connsiteX20" fmla="*/ 2684808 w 8249479"/>
                <a:gd name="connsiteY20" fmla="*/ 75477 h 1467783"/>
                <a:gd name="connsiteX21" fmla="*/ 2494722 w 8249479"/>
                <a:gd name="connsiteY21" fmla="*/ 126000 h 1467783"/>
                <a:gd name="connsiteX22" fmla="*/ 1987826 w 8249479"/>
                <a:gd name="connsiteY22" fmla="*/ 185635 h 1467783"/>
                <a:gd name="connsiteX23" fmla="*/ 1580322 w 8249479"/>
                <a:gd name="connsiteY23" fmla="*/ 245269 h 1467783"/>
                <a:gd name="connsiteX24" fmla="*/ 1123122 w 8249479"/>
                <a:gd name="connsiteY24" fmla="*/ 324783 h 1467783"/>
                <a:gd name="connsiteX25" fmla="*/ 934279 w 8249479"/>
                <a:gd name="connsiteY25" fmla="*/ 374478 h 1467783"/>
                <a:gd name="connsiteX26" fmla="*/ 705679 w 8249479"/>
                <a:gd name="connsiteY26" fmla="*/ 473869 h 1467783"/>
                <a:gd name="connsiteX27" fmla="*/ 268357 w 8249479"/>
                <a:gd name="connsiteY27" fmla="*/ 672652 h 1467783"/>
                <a:gd name="connsiteX28" fmla="*/ 9940 w 8249479"/>
                <a:gd name="connsiteY28" fmla="*/ 831678 h 1467783"/>
                <a:gd name="connsiteX0" fmla="*/ 9940 w 8249479"/>
                <a:gd name="connsiteY0" fmla="*/ 831678 h 1467783"/>
                <a:gd name="connsiteX1" fmla="*/ 0 w 8249479"/>
                <a:gd name="connsiteY1" fmla="*/ 1467783 h 1467783"/>
                <a:gd name="connsiteX2" fmla="*/ 8239540 w 8249479"/>
                <a:gd name="connsiteY2" fmla="*/ 1467783 h 1467783"/>
                <a:gd name="connsiteX3" fmla="*/ 8249479 w 8249479"/>
                <a:gd name="connsiteY3" fmla="*/ 742226 h 1467783"/>
                <a:gd name="connsiteX4" fmla="*/ 7732644 w 8249479"/>
                <a:gd name="connsiteY4" fmla="*/ 632896 h 1467783"/>
                <a:gd name="connsiteX5" fmla="*/ 7166113 w 8249479"/>
                <a:gd name="connsiteY5" fmla="*/ 513626 h 1467783"/>
                <a:gd name="connsiteX6" fmla="*/ 6798366 w 8249479"/>
                <a:gd name="connsiteY6" fmla="*/ 463930 h 1467783"/>
                <a:gd name="connsiteX7" fmla="*/ 6370569 w 8249479"/>
                <a:gd name="connsiteY7" fmla="*/ 316396 h 1467783"/>
                <a:gd name="connsiteX8" fmla="*/ 6092687 w 8249479"/>
                <a:gd name="connsiteY8" fmla="*/ 215452 h 1467783"/>
                <a:gd name="connsiteX9" fmla="*/ 5837791 w 8249479"/>
                <a:gd name="connsiteY9" fmla="*/ 185635 h 1467783"/>
                <a:gd name="connsiteX10" fmla="*/ 5601943 w 8249479"/>
                <a:gd name="connsiteY10" fmla="*/ 118028 h 1467783"/>
                <a:gd name="connsiteX11" fmla="*/ 5371066 w 8249479"/>
                <a:gd name="connsiteY11" fmla="*/ 51250 h 1467783"/>
                <a:gd name="connsiteX12" fmla="*/ 5050735 w 8249479"/>
                <a:gd name="connsiteY12" fmla="*/ 0 h 1467783"/>
                <a:gd name="connsiteX13" fmla="*/ 4929809 w 8249479"/>
                <a:gd name="connsiteY13" fmla="*/ 16669 h 1467783"/>
                <a:gd name="connsiteX14" fmla="*/ 4572000 w 8249479"/>
                <a:gd name="connsiteY14" fmla="*/ 26609 h 1467783"/>
                <a:gd name="connsiteX15" fmla="*/ 4104861 w 8249479"/>
                <a:gd name="connsiteY15" fmla="*/ 26609 h 1467783"/>
                <a:gd name="connsiteX16" fmla="*/ 3892102 w 8249479"/>
                <a:gd name="connsiteY16" fmla="*/ 34996 h 1467783"/>
                <a:gd name="connsiteX17" fmla="*/ 3715682 w 8249479"/>
                <a:gd name="connsiteY17" fmla="*/ 56426 h 1467783"/>
                <a:gd name="connsiteX18" fmla="*/ 3256412 w 8249479"/>
                <a:gd name="connsiteY18" fmla="*/ 51664 h 1467783"/>
                <a:gd name="connsiteX19" fmla="*/ 2959791 w 8249479"/>
                <a:gd name="connsiteY19" fmla="*/ 46901 h 1467783"/>
                <a:gd name="connsiteX20" fmla="*/ 2846733 w 8249479"/>
                <a:gd name="connsiteY20" fmla="*/ 49283 h 1467783"/>
                <a:gd name="connsiteX21" fmla="*/ 2684808 w 8249479"/>
                <a:gd name="connsiteY21" fmla="*/ 75477 h 1467783"/>
                <a:gd name="connsiteX22" fmla="*/ 2494722 w 8249479"/>
                <a:gd name="connsiteY22" fmla="*/ 126000 h 1467783"/>
                <a:gd name="connsiteX23" fmla="*/ 1987826 w 8249479"/>
                <a:gd name="connsiteY23" fmla="*/ 185635 h 1467783"/>
                <a:gd name="connsiteX24" fmla="*/ 1580322 w 8249479"/>
                <a:gd name="connsiteY24" fmla="*/ 245269 h 1467783"/>
                <a:gd name="connsiteX25" fmla="*/ 1123122 w 8249479"/>
                <a:gd name="connsiteY25" fmla="*/ 324783 h 1467783"/>
                <a:gd name="connsiteX26" fmla="*/ 934279 w 8249479"/>
                <a:gd name="connsiteY26" fmla="*/ 374478 h 1467783"/>
                <a:gd name="connsiteX27" fmla="*/ 705679 w 8249479"/>
                <a:gd name="connsiteY27" fmla="*/ 473869 h 1467783"/>
                <a:gd name="connsiteX28" fmla="*/ 268357 w 8249479"/>
                <a:gd name="connsiteY28" fmla="*/ 672652 h 1467783"/>
                <a:gd name="connsiteX29" fmla="*/ 9940 w 8249479"/>
                <a:gd name="connsiteY29" fmla="*/ 831678 h 1467783"/>
                <a:gd name="connsiteX0" fmla="*/ 9940 w 8249479"/>
                <a:gd name="connsiteY0" fmla="*/ 831678 h 1467783"/>
                <a:gd name="connsiteX1" fmla="*/ 0 w 8249479"/>
                <a:gd name="connsiteY1" fmla="*/ 1467783 h 1467783"/>
                <a:gd name="connsiteX2" fmla="*/ 8239540 w 8249479"/>
                <a:gd name="connsiteY2" fmla="*/ 1467783 h 1467783"/>
                <a:gd name="connsiteX3" fmla="*/ 8249479 w 8249479"/>
                <a:gd name="connsiteY3" fmla="*/ 742226 h 1467783"/>
                <a:gd name="connsiteX4" fmla="*/ 7732644 w 8249479"/>
                <a:gd name="connsiteY4" fmla="*/ 632896 h 1467783"/>
                <a:gd name="connsiteX5" fmla="*/ 7166113 w 8249479"/>
                <a:gd name="connsiteY5" fmla="*/ 513626 h 1467783"/>
                <a:gd name="connsiteX6" fmla="*/ 6798366 w 8249479"/>
                <a:gd name="connsiteY6" fmla="*/ 463930 h 1467783"/>
                <a:gd name="connsiteX7" fmla="*/ 6370569 w 8249479"/>
                <a:gd name="connsiteY7" fmla="*/ 316396 h 1467783"/>
                <a:gd name="connsiteX8" fmla="*/ 6092687 w 8249479"/>
                <a:gd name="connsiteY8" fmla="*/ 215452 h 1467783"/>
                <a:gd name="connsiteX9" fmla="*/ 5837791 w 8249479"/>
                <a:gd name="connsiteY9" fmla="*/ 185635 h 1467783"/>
                <a:gd name="connsiteX10" fmla="*/ 5601943 w 8249479"/>
                <a:gd name="connsiteY10" fmla="*/ 118028 h 1467783"/>
                <a:gd name="connsiteX11" fmla="*/ 5371066 w 8249479"/>
                <a:gd name="connsiteY11" fmla="*/ 51250 h 1467783"/>
                <a:gd name="connsiteX12" fmla="*/ 5050735 w 8249479"/>
                <a:gd name="connsiteY12" fmla="*/ 0 h 1467783"/>
                <a:gd name="connsiteX13" fmla="*/ 4929809 w 8249479"/>
                <a:gd name="connsiteY13" fmla="*/ 16669 h 1467783"/>
                <a:gd name="connsiteX14" fmla="*/ 4572000 w 8249479"/>
                <a:gd name="connsiteY14" fmla="*/ 26609 h 1467783"/>
                <a:gd name="connsiteX15" fmla="*/ 4104861 w 8249479"/>
                <a:gd name="connsiteY15" fmla="*/ 26609 h 1467783"/>
                <a:gd name="connsiteX16" fmla="*/ 3892102 w 8249479"/>
                <a:gd name="connsiteY16" fmla="*/ 34996 h 1467783"/>
                <a:gd name="connsiteX17" fmla="*/ 3715682 w 8249479"/>
                <a:gd name="connsiteY17" fmla="*/ 56426 h 1467783"/>
                <a:gd name="connsiteX18" fmla="*/ 3256412 w 8249479"/>
                <a:gd name="connsiteY18" fmla="*/ 51664 h 1467783"/>
                <a:gd name="connsiteX19" fmla="*/ 2959791 w 8249479"/>
                <a:gd name="connsiteY19" fmla="*/ 46901 h 1467783"/>
                <a:gd name="connsiteX20" fmla="*/ 2846733 w 8249479"/>
                <a:gd name="connsiteY20" fmla="*/ 49283 h 1467783"/>
                <a:gd name="connsiteX21" fmla="*/ 2684808 w 8249479"/>
                <a:gd name="connsiteY21" fmla="*/ 75477 h 1467783"/>
                <a:gd name="connsiteX22" fmla="*/ 2473291 w 8249479"/>
                <a:gd name="connsiteY22" fmla="*/ 114094 h 1467783"/>
                <a:gd name="connsiteX23" fmla="*/ 1987826 w 8249479"/>
                <a:gd name="connsiteY23" fmla="*/ 185635 h 1467783"/>
                <a:gd name="connsiteX24" fmla="*/ 1580322 w 8249479"/>
                <a:gd name="connsiteY24" fmla="*/ 245269 h 1467783"/>
                <a:gd name="connsiteX25" fmla="*/ 1123122 w 8249479"/>
                <a:gd name="connsiteY25" fmla="*/ 324783 h 1467783"/>
                <a:gd name="connsiteX26" fmla="*/ 934279 w 8249479"/>
                <a:gd name="connsiteY26" fmla="*/ 374478 h 1467783"/>
                <a:gd name="connsiteX27" fmla="*/ 705679 w 8249479"/>
                <a:gd name="connsiteY27" fmla="*/ 473869 h 1467783"/>
                <a:gd name="connsiteX28" fmla="*/ 268357 w 8249479"/>
                <a:gd name="connsiteY28" fmla="*/ 672652 h 1467783"/>
                <a:gd name="connsiteX29" fmla="*/ 9940 w 8249479"/>
                <a:gd name="connsiteY29" fmla="*/ 831678 h 1467783"/>
                <a:gd name="connsiteX0" fmla="*/ 9940 w 8249479"/>
                <a:gd name="connsiteY0" fmla="*/ 831678 h 1467783"/>
                <a:gd name="connsiteX1" fmla="*/ 0 w 8249479"/>
                <a:gd name="connsiteY1" fmla="*/ 1467783 h 1467783"/>
                <a:gd name="connsiteX2" fmla="*/ 8239540 w 8249479"/>
                <a:gd name="connsiteY2" fmla="*/ 1467783 h 1467783"/>
                <a:gd name="connsiteX3" fmla="*/ 8249479 w 8249479"/>
                <a:gd name="connsiteY3" fmla="*/ 742226 h 1467783"/>
                <a:gd name="connsiteX4" fmla="*/ 7732644 w 8249479"/>
                <a:gd name="connsiteY4" fmla="*/ 632896 h 1467783"/>
                <a:gd name="connsiteX5" fmla="*/ 7166113 w 8249479"/>
                <a:gd name="connsiteY5" fmla="*/ 513626 h 1467783"/>
                <a:gd name="connsiteX6" fmla="*/ 6798366 w 8249479"/>
                <a:gd name="connsiteY6" fmla="*/ 463930 h 1467783"/>
                <a:gd name="connsiteX7" fmla="*/ 6370569 w 8249479"/>
                <a:gd name="connsiteY7" fmla="*/ 316396 h 1467783"/>
                <a:gd name="connsiteX8" fmla="*/ 6092687 w 8249479"/>
                <a:gd name="connsiteY8" fmla="*/ 215452 h 1467783"/>
                <a:gd name="connsiteX9" fmla="*/ 5837791 w 8249479"/>
                <a:gd name="connsiteY9" fmla="*/ 185635 h 1467783"/>
                <a:gd name="connsiteX10" fmla="*/ 5601943 w 8249479"/>
                <a:gd name="connsiteY10" fmla="*/ 118028 h 1467783"/>
                <a:gd name="connsiteX11" fmla="*/ 5371066 w 8249479"/>
                <a:gd name="connsiteY11" fmla="*/ 51250 h 1467783"/>
                <a:gd name="connsiteX12" fmla="*/ 5050735 w 8249479"/>
                <a:gd name="connsiteY12" fmla="*/ 0 h 1467783"/>
                <a:gd name="connsiteX13" fmla="*/ 4929809 w 8249479"/>
                <a:gd name="connsiteY13" fmla="*/ 16669 h 1467783"/>
                <a:gd name="connsiteX14" fmla="*/ 4572000 w 8249479"/>
                <a:gd name="connsiteY14" fmla="*/ 26609 h 1467783"/>
                <a:gd name="connsiteX15" fmla="*/ 4104861 w 8249479"/>
                <a:gd name="connsiteY15" fmla="*/ 26609 h 1467783"/>
                <a:gd name="connsiteX16" fmla="*/ 3892102 w 8249479"/>
                <a:gd name="connsiteY16" fmla="*/ 34996 h 1467783"/>
                <a:gd name="connsiteX17" fmla="*/ 3715682 w 8249479"/>
                <a:gd name="connsiteY17" fmla="*/ 56426 h 1467783"/>
                <a:gd name="connsiteX18" fmla="*/ 3256412 w 8249479"/>
                <a:gd name="connsiteY18" fmla="*/ 51664 h 1467783"/>
                <a:gd name="connsiteX19" fmla="*/ 2959791 w 8249479"/>
                <a:gd name="connsiteY19" fmla="*/ 46901 h 1467783"/>
                <a:gd name="connsiteX20" fmla="*/ 2846733 w 8249479"/>
                <a:gd name="connsiteY20" fmla="*/ 49283 h 1467783"/>
                <a:gd name="connsiteX21" fmla="*/ 2684808 w 8249479"/>
                <a:gd name="connsiteY21" fmla="*/ 75477 h 1467783"/>
                <a:gd name="connsiteX22" fmla="*/ 2473291 w 8249479"/>
                <a:gd name="connsiteY22" fmla="*/ 114094 h 1467783"/>
                <a:gd name="connsiteX23" fmla="*/ 1987826 w 8249479"/>
                <a:gd name="connsiteY23" fmla="*/ 185635 h 1467783"/>
                <a:gd name="connsiteX24" fmla="*/ 1580322 w 8249479"/>
                <a:gd name="connsiteY24" fmla="*/ 245269 h 1467783"/>
                <a:gd name="connsiteX25" fmla="*/ 1310827 w 8249479"/>
                <a:gd name="connsiteY25" fmla="*/ 287408 h 1467783"/>
                <a:gd name="connsiteX26" fmla="*/ 1123122 w 8249479"/>
                <a:gd name="connsiteY26" fmla="*/ 324783 h 1467783"/>
                <a:gd name="connsiteX27" fmla="*/ 934279 w 8249479"/>
                <a:gd name="connsiteY27" fmla="*/ 374478 h 1467783"/>
                <a:gd name="connsiteX28" fmla="*/ 705679 w 8249479"/>
                <a:gd name="connsiteY28" fmla="*/ 473869 h 1467783"/>
                <a:gd name="connsiteX29" fmla="*/ 268357 w 8249479"/>
                <a:gd name="connsiteY29" fmla="*/ 672652 h 1467783"/>
                <a:gd name="connsiteX30" fmla="*/ 9940 w 8249479"/>
                <a:gd name="connsiteY30" fmla="*/ 831678 h 1467783"/>
                <a:gd name="connsiteX0" fmla="*/ 9940 w 8249479"/>
                <a:gd name="connsiteY0" fmla="*/ 831678 h 1467783"/>
                <a:gd name="connsiteX1" fmla="*/ 0 w 8249479"/>
                <a:gd name="connsiteY1" fmla="*/ 1467783 h 1467783"/>
                <a:gd name="connsiteX2" fmla="*/ 8239540 w 8249479"/>
                <a:gd name="connsiteY2" fmla="*/ 1467783 h 1467783"/>
                <a:gd name="connsiteX3" fmla="*/ 8249479 w 8249479"/>
                <a:gd name="connsiteY3" fmla="*/ 742226 h 1467783"/>
                <a:gd name="connsiteX4" fmla="*/ 7732644 w 8249479"/>
                <a:gd name="connsiteY4" fmla="*/ 632896 h 1467783"/>
                <a:gd name="connsiteX5" fmla="*/ 7166113 w 8249479"/>
                <a:gd name="connsiteY5" fmla="*/ 513626 h 1467783"/>
                <a:gd name="connsiteX6" fmla="*/ 6798366 w 8249479"/>
                <a:gd name="connsiteY6" fmla="*/ 463930 h 1467783"/>
                <a:gd name="connsiteX7" fmla="*/ 6370569 w 8249479"/>
                <a:gd name="connsiteY7" fmla="*/ 316396 h 1467783"/>
                <a:gd name="connsiteX8" fmla="*/ 6092687 w 8249479"/>
                <a:gd name="connsiteY8" fmla="*/ 215452 h 1467783"/>
                <a:gd name="connsiteX9" fmla="*/ 5837791 w 8249479"/>
                <a:gd name="connsiteY9" fmla="*/ 185635 h 1467783"/>
                <a:gd name="connsiteX10" fmla="*/ 5601943 w 8249479"/>
                <a:gd name="connsiteY10" fmla="*/ 118028 h 1467783"/>
                <a:gd name="connsiteX11" fmla="*/ 5371066 w 8249479"/>
                <a:gd name="connsiteY11" fmla="*/ 51250 h 1467783"/>
                <a:gd name="connsiteX12" fmla="*/ 5050735 w 8249479"/>
                <a:gd name="connsiteY12" fmla="*/ 0 h 1467783"/>
                <a:gd name="connsiteX13" fmla="*/ 4929809 w 8249479"/>
                <a:gd name="connsiteY13" fmla="*/ 16669 h 1467783"/>
                <a:gd name="connsiteX14" fmla="*/ 4572000 w 8249479"/>
                <a:gd name="connsiteY14" fmla="*/ 26609 h 1467783"/>
                <a:gd name="connsiteX15" fmla="*/ 4104861 w 8249479"/>
                <a:gd name="connsiteY15" fmla="*/ 26609 h 1467783"/>
                <a:gd name="connsiteX16" fmla="*/ 3892102 w 8249479"/>
                <a:gd name="connsiteY16" fmla="*/ 34996 h 1467783"/>
                <a:gd name="connsiteX17" fmla="*/ 3715682 w 8249479"/>
                <a:gd name="connsiteY17" fmla="*/ 56426 h 1467783"/>
                <a:gd name="connsiteX18" fmla="*/ 3256412 w 8249479"/>
                <a:gd name="connsiteY18" fmla="*/ 51664 h 1467783"/>
                <a:gd name="connsiteX19" fmla="*/ 2959791 w 8249479"/>
                <a:gd name="connsiteY19" fmla="*/ 46901 h 1467783"/>
                <a:gd name="connsiteX20" fmla="*/ 2846733 w 8249479"/>
                <a:gd name="connsiteY20" fmla="*/ 49283 h 1467783"/>
                <a:gd name="connsiteX21" fmla="*/ 2684808 w 8249479"/>
                <a:gd name="connsiteY21" fmla="*/ 75477 h 1467783"/>
                <a:gd name="connsiteX22" fmla="*/ 2473291 w 8249479"/>
                <a:gd name="connsiteY22" fmla="*/ 114094 h 1467783"/>
                <a:gd name="connsiteX23" fmla="*/ 1987826 w 8249479"/>
                <a:gd name="connsiteY23" fmla="*/ 185635 h 1467783"/>
                <a:gd name="connsiteX24" fmla="*/ 1580322 w 8249479"/>
                <a:gd name="connsiteY24" fmla="*/ 245269 h 1467783"/>
                <a:gd name="connsiteX25" fmla="*/ 1310827 w 8249479"/>
                <a:gd name="connsiteY25" fmla="*/ 287408 h 1467783"/>
                <a:gd name="connsiteX26" fmla="*/ 1123122 w 8249479"/>
                <a:gd name="connsiteY26" fmla="*/ 324783 h 1467783"/>
                <a:gd name="connsiteX27" fmla="*/ 934279 w 8249479"/>
                <a:gd name="connsiteY27" fmla="*/ 374478 h 1467783"/>
                <a:gd name="connsiteX28" fmla="*/ 624716 w 8249479"/>
                <a:gd name="connsiteY28" fmla="*/ 483394 h 1467783"/>
                <a:gd name="connsiteX29" fmla="*/ 268357 w 8249479"/>
                <a:gd name="connsiteY29" fmla="*/ 672652 h 1467783"/>
                <a:gd name="connsiteX30" fmla="*/ 9940 w 8249479"/>
                <a:gd name="connsiteY30" fmla="*/ 831678 h 1467783"/>
                <a:gd name="connsiteX0" fmla="*/ 9940 w 8249479"/>
                <a:gd name="connsiteY0" fmla="*/ 831678 h 1467783"/>
                <a:gd name="connsiteX1" fmla="*/ 0 w 8249479"/>
                <a:gd name="connsiteY1" fmla="*/ 1467783 h 1467783"/>
                <a:gd name="connsiteX2" fmla="*/ 8239540 w 8249479"/>
                <a:gd name="connsiteY2" fmla="*/ 1467783 h 1467783"/>
                <a:gd name="connsiteX3" fmla="*/ 8249479 w 8249479"/>
                <a:gd name="connsiteY3" fmla="*/ 742226 h 1467783"/>
                <a:gd name="connsiteX4" fmla="*/ 7732644 w 8249479"/>
                <a:gd name="connsiteY4" fmla="*/ 632896 h 1467783"/>
                <a:gd name="connsiteX5" fmla="*/ 7166113 w 8249479"/>
                <a:gd name="connsiteY5" fmla="*/ 513626 h 1467783"/>
                <a:gd name="connsiteX6" fmla="*/ 6798366 w 8249479"/>
                <a:gd name="connsiteY6" fmla="*/ 463930 h 1467783"/>
                <a:gd name="connsiteX7" fmla="*/ 6370569 w 8249479"/>
                <a:gd name="connsiteY7" fmla="*/ 316396 h 1467783"/>
                <a:gd name="connsiteX8" fmla="*/ 6092687 w 8249479"/>
                <a:gd name="connsiteY8" fmla="*/ 215452 h 1467783"/>
                <a:gd name="connsiteX9" fmla="*/ 5837791 w 8249479"/>
                <a:gd name="connsiteY9" fmla="*/ 185635 h 1467783"/>
                <a:gd name="connsiteX10" fmla="*/ 5601943 w 8249479"/>
                <a:gd name="connsiteY10" fmla="*/ 118028 h 1467783"/>
                <a:gd name="connsiteX11" fmla="*/ 5371066 w 8249479"/>
                <a:gd name="connsiteY11" fmla="*/ 51250 h 1467783"/>
                <a:gd name="connsiteX12" fmla="*/ 5050735 w 8249479"/>
                <a:gd name="connsiteY12" fmla="*/ 0 h 1467783"/>
                <a:gd name="connsiteX13" fmla="*/ 4929809 w 8249479"/>
                <a:gd name="connsiteY13" fmla="*/ 16669 h 1467783"/>
                <a:gd name="connsiteX14" fmla="*/ 4572000 w 8249479"/>
                <a:gd name="connsiteY14" fmla="*/ 26609 h 1467783"/>
                <a:gd name="connsiteX15" fmla="*/ 4104861 w 8249479"/>
                <a:gd name="connsiteY15" fmla="*/ 26609 h 1467783"/>
                <a:gd name="connsiteX16" fmla="*/ 3892102 w 8249479"/>
                <a:gd name="connsiteY16" fmla="*/ 34996 h 1467783"/>
                <a:gd name="connsiteX17" fmla="*/ 3715682 w 8249479"/>
                <a:gd name="connsiteY17" fmla="*/ 56426 h 1467783"/>
                <a:gd name="connsiteX18" fmla="*/ 3256412 w 8249479"/>
                <a:gd name="connsiteY18" fmla="*/ 51664 h 1467783"/>
                <a:gd name="connsiteX19" fmla="*/ 2959791 w 8249479"/>
                <a:gd name="connsiteY19" fmla="*/ 46901 h 1467783"/>
                <a:gd name="connsiteX20" fmla="*/ 2846733 w 8249479"/>
                <a:gd name="connsiteY20" fmla="*/ 49283 h 1467783"/>
                <a:gd name="connsiteX21" fmla="*/ 2684808 w 8249479"/>
                <a:gd name="connsiteY21" fmla="*/ 75477 h 1467783"/>
                <a:gd name="connsiteX22" fmla="*/ 2473291 w 8249479"/>
                <a:gd name="connsiteY22" fmla="*/ 114094 h 1467783"/>
                <a:gd name="connsiteX23" fmla="*/ 1987826 w 8249479"/>
                <a:gd name="connsiteY23" fmla="*/ 185635 h 1467783"/>
                <a:gd name="connsiteX24" fmla="*/ 1580322 w 8249479"/>
                <a:gd name="connsiteY24" fmla="*/ 245269 h 1467783"/>
                <a:gd name="connsiteX25" fmla="*/ 1310827 w 8249479"/>
                <a:gd name="connsiteY25" fmla="*/ 287408 h 1467783"/>
                <a:gd name="connsiteX26" fmla="*/ 1123122 w 8249479"/>
                <a:gd name="connsiteY26" fmla="*/ 324783 h 1467783"/>
                <a:gd name="connsiteX27" fmla="*/ 867604 w 8249479"/>
                <a:gd name="connsiteY27" fmla="*/ 381622 h 1467783"/>
                <a:gd name="connsiteX28" fmla="*/ 624716 w 8249479"/>
                <a:gd name="connsiteY28" fmla="*/ 483394 h 1467783"/>
                <a:gd name="connsiteX29" fmla="*/ 268357 w 8249479"/>
                <a:gd name="connsiteY29" fmla="*/ 672652 h 1467783"/>
                <a:gd name="connsiteX30" fmla="*/ 9940 w 8249479"/>
                <a:gd name="connsiteY30" fmla="*/ 831678 h 1467783"/>
                <a:gd name="connsiteX0" fmla="*/ 9940 w 8249479"/>
                <a:gd name="connsiteY0" fmla="*/ 812628 h 1467783"/>
                <a:gd name="connsiteX1" fmla="*/ 0 w 8249479"/>
                <a:gd name="connsiteY1" fmla="*/ 1467783 h 1467783"/>
                <a:gd name="connsiteX2" fmla="*/ 8239540 w 8249479"/>
                <a:gd name="connsiteY2" fmla="*/ 1467783 h 1467783"/>
                <a:gd name="connsiteX3" fmla="*/ 8249479 w 8249479"/>
                <a:gd name="connsiteY3" fmla="*/ 742226 h 1467783"/>
                <a:gd name="connsiteX4" fmla="*/ 7732644 w 8249479"/>
                <a:gd name="connsiteY4" fmla="*/ 632896 h 1467783"/>
                <a:gd name="connsiteX5" fmla="*/ 7166113 w 8249479"/>
                <a:gd name="connsiteY5" fmla="*/ 513626 h 1467783"/>
                <a:gd name="connsiteX6" fmla="*/ 6798366 w 8249479"/>
                <a:gd name="connsiteY6" fmla="*/ 463930 h 1467783"/>
                <a:gd name="connsiteX7" fmla="*/ 6370569 w 8249479"/>
                <a:gd name="connsiteY7" fmla="*/ 316396 h 1467783"/>
                <a:gd name="connsiteX8" fmla="*/ 6092687 w 8249479"/>
                <a:gd name="connsiteY8" fmla="*/ 215452 h 1467783"/>
                <a:gd name="connsiteX9" fmla="*/ 5837791 w 8249479"/>
                <a:gd name="connsiteY9" fmla="*/ 185635 h 1467783"/>
                <a:gd name="connsiteX10" fmla="*/ 5601943 w 8249479"/>
                <a:gd name="connsiteY10" fmla="*/ 118028 h 1467783"/>
                <a:gd name="connsiteX11" fmla="*/ 5371066 w 8249479"/>
                <a:gd name="connsiteY11" fmla="*/ 51250 h 1467783"/>
                <a:gd name="connsiteX12" fmla="*/ 5050735 w 8249479"/>
                <a:gd name="connsiteY12" fmla="*/ 0 h 1467783"/>
                <a:gd name="connsiteX13" fmla="*/ 4929809 w 8249479"/>
                <a:gd name="connsiteY13" fmla="*/ 16669 h 1467783"/>
                <a:gd name="connsiteX14" fmla="*/ 4572000 w 8249479"/>
                <a:gd name="connsiteY14" fmla="*/ 26609 h 1467783"/>
                <a:gd name="connsiteX15" fmla="*/ 4104861 w 8249479"/>
                <a:gd name="connsiteY15" fmla="*/ 26609 h 1467783"/>
                <a:gd name="connsiteX16" fmla="*/ 3892102 w 8249479"/>
                <a:gd name="connsiteY16" fmla="*/ 34996 h 1467783"/>
                <a:gd name="connsiteX17" fmla="*/ 3715682 w 8249479"/>
                <a:gd name="connsiteY17" fmla="*/ 56426 h 1467783"/>
                <a:gd name="connsiteX18" fmla="*/ 3256412 w 8249479"/>
                <a:gd name="connsiteY18" fmla="*/ 51664 h 1467783"/>
                <a:gd name="connsiteX19" fmla="*/ 2959791 w 8249479"/>
                <a:gd name="connsiteY19" fmla="*/ 46901 h 1467783"/>
                <a:gd name="connsiteX20" fmla="*/ 2846733 w 8249479"/>
                <a:gd name="connsiteY20" fmla="*/ 49283 h 1467783"/>
                <a:gd name="connsiteX21" fmla="*/ 2684808 w 8249479"/>
                <a:gd name="connsiteY21" fmla="*/ 75477 h 1467783"/>
                <a:gd name="connsiteX22" fmla="*/ 2473291 w 8249479"/>
                <a:gd name="connsiteY22" fmla="*/ 114094 h 1467783"/>
                <a:gd name="connsiteX23" fmla="*/ 1987826 w 8249479"/>
                <a:gd name="connsiteY23" fmla="*/ 185635 h 1467783"/>
                <a:gd name="connsiteX24" fmla="*/ 1580322 w 8249479"/>
                <a:gd name="connsiteY24" fmla="*/ 245269 h 1467783"/>
                <a:gd name="connsiteX25" fmla="*/ 1310827 w 8249479"/>
                <a:gd name="connsiteY25" fmla="*/ 287408 h 1467783"/>
                <a:gd name="connsiteX26" fmla="*/ 1123122 w 8249479"/>
                <a:gd name="connsiteY26" fmla="*/ 324783 h 1467783"/>
                <a:gd name="connsiteX27" fmla="*/ 867604 w 8249479"/>
                <a:gd name="connsiteY27" fmla="*/ 381622 h 1467783"/>
                <a:gd name="connsiteX28" fmla="*/ 624716 w 8249479"/>
                <a:gd name="connsiteY28" fmla="*/ 483394 h 1467783"/>
                <a:gd name="connsiteX29" fmla="*/ 268357 w 8249479"/>
                <a:gd name="connsiteY29" fmla="*/ 672652 h 1467783"/>
                <a:gd name="connsiteX30" fmla="*/ 9940 w 8249479"/>
                <a:gd name="connsiteY30" fmla="*/ 812628 h 1467783"/>
                <a:gd name="connsiteX0" fmla="*/ 9940 w 8249479"/>
                <a:gd name="connsiteY0" fmla="*/ 812628 h 1467783"/>
                <a:gd name="connsiteX1" fmla="*/ 0 w 8249479"/>
                <a:gd name="connsiteY1" fmla="*/ 1467783 h 1467783"/>
                <a:gd name="connsiteX2" fmla="*/ 8239540 w 8249479"/>
                <a:gd name="connsiteY2" fmla="*/ 1467783 h 1467783"/>
                <a:gd name="connsiteX3" fmla="*/ 8249479 w 8249479"/>
                <a:gd name="connsiteY3" fmla="*/ 742226 h 1467783"/>
                <a:gd name="connsiteX4" fmla="*/ 7732644 w 8249479"/>
                <a:gd name="connsiteY4" fmla="*/ 632896 h 1467783"/>
                <a:gd name="connsiteX5" fmla="*/ 7166113 w 8249479"/>
                <a:gd name="connsiteY5" fmla="*/ 513626 h 1467783"/>
                <a:gd name="connsiteX6" fmla="*/ 6798366 w 8249479"/>
                <a:gd name="connsiteY6" fmla="*/ 463930 h 1467783"/>
                <a:gd name="connsiteX7" fmla="*/ 6370569 w 8249479"/>
                <a:gd name="connsiteY7" fmla="*/ 316396 h 1467783"/>
                <a:gd name="connsiteX8" fmla="*/ 6092687 w 8249479"/>
                <a:gd name="connsiteY8" fmla="*/ 215452 h 1467783"/>
                <a:gd name="connsiteX9" fmla="*/ 5837791 w 8249479"/>
                <a:gd name="connsiteY9" fmla="*/ 185635 h 1467783"/>
                <a:gd name="connsiteX10" fmla="*/ 5601943 w 8249479"/>
                <a:gd name="connsiteY10" fmla="*/ 118028 h 1467783"/>
                <a:gd name="connsiteX11" fmla="*/ 5371066 w 8249479"/>
                <a:gd name="connsiteY11" fmla="*/ 51250 h 1467783"/>
                <a:gd name="connsiteX12" fmla="*/ 5050735 w 8249479"/>
                <a:gd name="connsiteY12" fmla="*/ 0 h 1467783"/>
                <a:gd name="connsiteX13" fmla="*/ 4929809 w 8249479"/>
                <a:gd name="connsiteY13" fmla="*/ 16669 h 1467783"/>
                <a:gd name="connsiteX14" fmla="*/ 4572000 w 8249479"/>
                <a:gd name="connsiteY14" fmla="*/ 26609 h 1467783"/>
                <a:gd name="connsiteX15" fmla="*/ 4104861 w 8249479"/>
                <a:gd name="connsiteY15" fmla="*/ 26609 h 1467783"/>
                <a:gd name="connsiteX16" fmla="*/ 3892102 w 8249479"/>
                <a:gd name="connsiteY16" fmla="*/ 34996 h 1467783"/>
                <a:gd name="connsiteX17" fmla="*/ 3715682 w 8249479"/>
                <a:gd name="connsiteY17" fmla="*/ 56426 h 1467783"/>
                <a:gd name="connsiteX18" fmla="*/ 3256412 w 8249479"/>
                <a:gd name="connsiteY18" fmla="*/ 51664 h 1467783"/>
                <a:gd name="connsiteX19" fmla="*/ 2959791 w 8249479"/>
                <a:gd name="connsiteY19" fmla="*/ 46901 h 1467783"/>
                <a:gd name="connsiteX20" fmla="*/ 2846733 w 8249479"/>
                <a:gd name="connsiteY20" fmla="*/ 49283 h 1467783"/>
                <a:gd name="connsiteX21" fmla="*/ 2684808 w 8249479"/>
                <a:gd name="connsiteY21" fmla="*/ 75477 h 1467783"/>
                <a:gd name="connsiteX22" fmla="*/ 2473291 w 8249479"/>
                <a:gd name="connsiteY22" fmla="*/ 114094 h 1467783"/>
                <a:gd name="connsiteX23" fmla="*/ 1987826 w 8249479"/>
                <a:gd name="connsiteY23" fmla="*/ 185635 h 1467783"/>
                <a:gd name="connsiteX24" fmla="*/ 1580322 w 8249479"/>
                <a:gd name="connsiteY24" fmla="*/ 245269 h 1467783"/>
                <a:gd name="connsiteX25" fmla="*/ 1310827 w 8249479"/>
                <a:gd name="connsiteY25" fmla="*/ 287408 h 1467783"/>
                <a:gd name="connsiteX26" fmla="*/ 1123122 w 8249479"/>
                <a:gd name="connsiteY26" fmla="*/ 324783 h 1467783"/>
                <a:gd name="connsiteX27" fmla="*/ 867604 w 8249479"/>
                <a:gd name="connsiteY27" fmla="*/ 381622 h 1467783"/>
                <a:gd name="connsiteX28" fmla="*/ 624716 w 8249479"/>
                <a:gd name="connsiteY28" fmla="*/ 483394 h 1467783"/>
                <a:gd name="connsiteX29" fmla="*/ 249307 w 8249479"/>
                <a:gd name="connsiteY29" fmla="*/ 675034 h 1467783"/>
                <a:gd name="connsiteX30" fmla="*/ 9940 w 8249479"/>
                <a:gd name="connsiteY30" fmla="*/ 812628 h 1467783"/>
                <a:gd name="connsiteX0" fmla="*/ 9940 w 8249479"/>
                <a:gd name="connsiteY0" fmla="*/ 812628 h 1467783"/>
                <a:gd name="connsiteX1" fmla="*/ 0 w 8249479"/>
                <a:gd name="connsiteY1" fmla="*/ 1467783 h 1467783"/>
                <a:gd name="connsiteX2" fmla="*/ 8239540 w 8249479"/>
                <a:gd name="connsiteY2" fmla="*/ 1467783 h 1467783"/>
                <a:gd name="connsiteX3" fmla="*/ 8249479 w 8249479"/>
                <a:gd name="connsiteY3" fmla="*/ 742226 h 1467783"/>
                <a:gd name="connsiteX4" fmla="*/ 7732644 w 8249479"/>
                <a:gd name="connsiteY4" fmla="*/ 632896 h 1467783"/>
                <a:gd name="connsiteX5" fmla="*/ 7166113 w 8249479"/>
                <a:gd name="connsiteY5" fmla="*/ 513626 h 1467783"/>
                <a:gd name="connsiteX6" fmla="*/ 6798366 w 8249479"/>
                <a:gd name="connsiteY6" fmla="*/ 463930 h 1467783"/>
                <a:gd name="connsiteX7" fmla="*/ 6370569 w 8249479"/>
                <a:gd name="connsiteY7" fmla="*/ 316396 h 1467783"/>
                <a:gd name="connsiteX8" fmla="*/ 6092687 w 8249479"/>
                <a:gd name="connsiteY8" fmla="*/ 215452 h 1467783"/>
                <a:gd name="connsiteX9" fmla="*/ 5837791 w 8249479"/>
                <a:gd name="connsiteY9" fmla="*/ 185635 h 1467783"/>
                <a:gd name="connsiteX10" fmla="*/ 5601943 w 8249479"/>
                <a:gd name="connsiteY10" fmla="*/ 118028 h 1467783"/>
                <a:gd name="connsiteX11" fmla="*/ 5371066 w 8249479"/>
                <a:gd name="connsiteY11" fmla="*/ 51250 h 1467783"/>
                <a:gd name="connsiteX12" fmla="*/ 5050735 w 8249479"/>
                <a:gd name="connsiteY12" fmla="*/ 0 h 1467783"/>
                <a:gd name="connsiteX13" fmla="*/ 4870278 w 8249479"/>
                <a:gd name="connsiteY13" fmla="*/ 16669 h 1467783"/>
                <a:gd name="connsiteX14" fmla="*/ 4572000 w 8249479"/>
                <a:gd name="connsiteY14" fmla="*/ 26609 h 1467783"/>
                <a:gd name="connsiteX15" fmla="*/ 4104861 w 8249479"/>
                <a:gd name="connsiteY15" fmla="*/ 26609 h 1467783"/>
                <a:gd name="connsiteX16" fmla="*/ 3892102 w 8249479"/>
                <a:gd name="connsiteY16" fmla="*/ 34996 h 1467783"/>
                <a:gd name="connsiteX17" fmla="*/ 3715682 w 8249479"/>
                <a:gd name="connsiteY17" fmla="*/ 56426 h 1467783"/>
                <a:gd name="connsiteX18" fmla="*/ 3256412 w 8249479"/>
                <a:gd name="connsiteY18" fmla="*/ 51664 h 1467783"/>
                <a:gd name="connsiteX19" fmla="*/ 2959791 w 8249479"/>
                <a:gd name="connsiteY19" fmla="*/ 46901 h 1467783"/>
                <a:gd name="connsiteX20" fmla="*/ 2846733 w 8249479"/>
                <a:gd name="connsiteY20" fmla="*/ 49283 h 1467783"/>
                <a:gd name="connsiteX21" fmla="*/ 2684808 w 8249479"/>
                <a:gd name="connsiteY21" fmla="*/ 75477 h 1467783"/>
                <a:gd name="connsiteX22" fmla="*/ 2473291 w 8249479"/>
                <a:gd name="connsiteY22" fmla="*/ 114094 h 1467783"/>
                <a:gd name="connsiteX23" fmla="*/ 1987826 w 8249479"/>
                <a:gd name="connsiteY23" fmla="*/ 185635 h 1467783"/>
                <a:gd name="connsiteX24" fmla="*/ 1580322 w 8249479"/>
                <a:gd name="connsiteY24" fmla="*/ 245269 h 1467783"/>
                <a:gd name="connsiteX25" fmla="*/ 1310827 w 8249479"/>
                <a:gd name="connsiteY25" fmla="*/ 287408 h 1467783"/>
                <a:gd name="connsiteX26" fmla="*/ 1123122 w 8249479"/>
                <a:gd name="connsiteY26" fmla="*/ 324783 h 1467783"/>
                <a:gd name="connsiteX27" fmla="*/ 867604 w 8249479"/>
                <a:gd name="connsiteY27" fmla="*/ 381622 h 1467783"/>
                <a:gd name="connsiteX28" fmla="*/ 624716 w 8249479"/>
                <a:gd name="connsiteY28" fmla="*/ 483394 h 1467783"/>
                <a:gd name="connsiteX29" fmla="*/ 249307 w 8249479"/>
                <a:gd name="connsiteY29" fmla="*/ 675034 h 1467783"/>
                <a:gd name="connsiteX30" fmla="*/ 9940 w 8249479"/>
                <a:gd name="connsiteY30" fmla="*/ 812628 h 1467783"/>
                <a:gd name="connsiteX0" fmla="*/ 9940 w 8249479"/>
                <a:gd name="connsiteY0" fmla="*/ 812628 h 1467783"/>
                <a:gd name="connsiteX1" fmla="*/ 0 w 8249479"/>
                <a:gd name="connsiteY1" fmla="*/ 1467783 h 1467783"/>
                <a:gd name="connsiteX2" fmla="*/ 8239540 w 8249479"/>
                <a:gd name="connsiteY2" fmla="*/ 1467783 h 1467783"/>
                <a:gd name="connsiteX3" fmla="*/ 8249479 w 8249479"/>
                <a:gd name="connsiteY3" fmla="*/ 742226 h 1467783"/>
                <a:gd name="connsiteX4" fmla="*/ 7732644 w 8249479"/>
                <a:gd name="connsiteY4" fmla="*/ 632896 h 1467783"/>
                <a:gd name="connsiteX5" fmla="*/ 7166113 w 8249479"/>
                <a:gd name="connsiteY5" fmla="*/ 513626 h 1467783"/>
                <a:gd name="connsiteX6" fmla="*/ 6798366 w 8249479"/>
                <a:gd name="connsiteY6" fmla="*/ 463930 h 1467783"/>
                <a:gd name="connsiteX7" fmla="*/ 6387238 w 8249479"/>
                <a:gd name="connsiteY7" fmla="*/ 335446 h 1467783"/>
                <a:gd name="connsiteX8" fmla="*/ 6092687 w 8249479"/>
                <a:gd name="connsiteY8" fmla="*/ 215452 h 1467783"/>
                <a:gd name="connsiteX9" fmla="*/ 5837791 w 8249479"/>
                <a:gd name="connsiteY9" fmla="*/ 185635 h 1467783"/>
                <a:gd name="connsiteX10" fmla="*/ 5601943 w 8249479"/>
                <a:gd name="connsiteY10" fmla="*/ 118028 h 1467783"/>
                <a:gd name="connsiteX11" fmla="*/ 5371066 w 8249479"/>
                <a:gd name="connsiteY11" fmla="*/ 51250 h 1467783"/>
                <a:gd name="connsiteX12" fmla="*/ 5050735 w 8249479"/>
                <a:gd name="connsiteY12" fmla="*/ 0 h 1467783"/>
                <a:gd name="connsiteX13" fmla="*/ 4870278 w 8249479"/>
                <a:gd name="connsiteY13" fmla="*/ 16669 h 1467783"/>
                <a:gd name="connsiteX14" fmla="*/ 4572000 w 8249479"/>
                <a:gd name="connsiteY14" fmla="*/ 26609 h 1467783"/>
                <a:gd name="connsiteX15" fmla="*/ 4104861 w 8249479"/>
                <a:gd name="connsiteY15" fmla="*/ 26609 h 1467783"/>
                <a:gd name="connsiteX16" fmla="*/ 3892102 w 8249479"/>
                <a:gd name="connsiteY16" fmla="*/ 34996 h 1467783"/>
                <a:gd name="connsiteX17" fmla="*/ 3715682 w 8249479"/>
                <a:gd name="connsiteY17" fmla="*/ 56426 h 1467783"/>
                <a:gd name="connsiteX18" fmla="*/ 3256412 w 8249479"/>
                <a:gd name="connsiteY18" fmla="*/ 51664 h 1467783"/>
                <a:gd name="connsiteX19" fmla="*/ 2959791 w 8249479"/>
                <a:gd name="connsiteY19" fmla="*/ 46901 h 1467783"/>
                <a:gd name="connsiteX20" fmla="*/ 2846733 w 8249479"/>
                <a:gd name="connsiteY20" fmla="*/ 49283 h 1467783"/>
                <a:gd name="connsiteX21" fmla="*/ 2684808 w 8249479"/>
                <a:gd name="connsiteY21" fmla="*/ 75477 h 1467783"/>
                <a:gd name="connsiteX22" fmla="*/ 2473291 w 8249479"/>
                <a:gd name="connsiteY22" fmla="*/ 114094 h 1467783"/>
                <a:gd name="connsiteX23" fmla="*/ 1987826 w 8249479"/>
                <a:gd name="connsiteY23" fmla="*/ 185635 h 1467783"/>
                <a:gd name="connsiteX24" fmla="*/ 1580322 w 8249479"/>
                <a:gd name="connsiteY24" fmla="*/ 245269 h 1467783"/>
                <a:gd name="connsiteX25" fmla="*/ 1310827 w 8249479"/>
                <a:gd name="connsiteY25" fmla="*/ 287408 h 1467783"/>
                <a:gd name="connsiteX26" fmla="*/ 1123122 w 8249479"/>
                <a:gd name="connsiteY26" fmla="*/ 324783 h 1467783"/>
                <a:gd name="connsiteX27" fmla="*/ 867604 w 8249479"/>
                <a:gd name="connsiteY27" fmla="*/ 381622 h 1467783"/>
                <a:gd name="connsiteX28" fmla="*/ 624716 w 8249479"/>
                <a:gd name="connsiteY28" fmla="*/ 483394 h 1467783"/>
                <a:gd name="connsiteX29" fmla="*/ 249307 w 8249479"/>
                <a:gd name="connsiteY29" fmla="*/ 675034 h 1467783"/>
                <a:gd name="connsiteX30" fmla="*/ 9940 w 8249479"/>
                <a:gd name="connsiteY30" fmla="*/ 812628 h 1467783"/>
                <a:gd name="connsiteX0" fmla="*/ 9940 w 8249479"/>
                <a:gd name="connsiteY0" fmla="*/ 812628 h 1467783"/>
                <a:gd name="connsiteX1" fmla="*/ 0 w 8249479"/>
                <a:gd name="connsiteY1" fmla="*/ 1467783 h 1467783"/>
                <a:gd name="connsiteX2" fmla="*/ 8239540 w 8249479"/>
                <a:gd name="connsiteY2" fmla="*/ 1467783 h 1467783"/>
                <a:gd name="connsiteX3" fmla="*/ 8249479 w 8249479"/>
                <a:gd name="connsiteY3" fmla="*/ 742226 h 1467783"/>
                <a:gd name="connsiteX4" fmla="*/ 7732644 w 8249479"/>
                <a:gd name="connsiteY4" fmla="*/ 632896 h 1467783"/>
                <a:gd name="connsiteX5" fmla="*/ 7166113 w 8249479"/>
                <a:gd name="connsiteY5" fmla="*/ 513626 h 1467783"/>
                <a:gd name="connsiteX6" fmla="*/ 6798366 w 8249479"/>
                <a:gd name="connsiteY6" fmla="*/ 463930 h 1467783"/>
                <a:gd name="connsiteX7" fmla="*/ 6387238 w 8249479"/>
                <a:gd name="connsiteY7" fmla="*/ 335446 h 1467783"/>
                <a:gd name="connsiteX8" fmla="*/ 6071256 w 8249479"/>
                <a:gd name="connsiteY8" fmla="*/ 215452 h 1467783"/>
                <a:gd name="connsiteX9" fmla="*/ 5837791 w 8249479"/>
                <a:gd name="connsiteY9" fmla="*/ 185635 h 1467783"/>
                <a:gd name="connsiteX10" fmla="*/ 5601943 w 8249479"/>
                <a:gd name="connsiteY10" fmla="*/ 118028 h 1467783"/>
                <a:gd name="connsiteX11" fmla="*/ 5371066 w 8249479"/>
                <a:gd name="connsiteY11" fmla="*/ 51250 h 1467783"/>
                <a:gd name="connsiteX12" fmla="*/ 5050735 w 8249479"/>
                <a:gd name="connsiteY12" fmla="*/ 0 h 1467783"/>
                <a:gd name="connsiteX13" fmla="*/ 4870278 w 8249479"/>
                <a:gd name="connsiteY13" fmla="*/ 16669 h 1467783"/>
                <a:gd name="connsiteX14" fmla="*/ 4572000 w 8249479"/>
                <a:gd name="connsiteY14" fmla="*/ 26609 h 1467783"/>
                <a:gd name="connsiteX15" fmla="*/ 4104861 w 8249479"/>
                <a:gd name="connsiteY15" fmla="*/ 26609 h 1467783"/>
                <a:gd name="connsiteX16" fmla="*/ 3892102 w 8249479"/>
                <a:gd name="connsiteY16" fmla="*/ 34996 h 1467783"/>
                <a:gd name="connsiteX17" fmla="*/ 3715682 w 8249479"/>
                <a:gd name="connsiteY17" fmla="*/ 56426 h 1467783"/>
                <a:gd name="connsiteX18" fmla="*/ 3256412 w 8249479"/>
                <a:gd name="connsiteY18" fmla="*/ 51664 h 1467783"/>
                <a:gd name="connsiteX19" fmla="*/ 2959791 w 8249479"/>
                <a:gd name="connsiteY19" fmla="*/ 46901 h 1467783"/>
                <a:gd name="connsiteX20" fmla="*/ 2846733 w 8249479"/>
                <a:gd name="connsiteY20" fmla="*/ 49283 h 1467783"/>
                <a:gd name="connsiteX21" fmla="*/ 2684808 w 8249479"/>
                <a:gd name="connsiteY21" fmla="*/ 75477 h 1467783"/>
                <a:gd name="connsiteX22" fmla="*/ 2473291 w 8249479"/>
                <a:gd name="connsiteY22" fmla="*/ 114094 h 1467783"/>
                <a:gd name="connsiteX23" fmla="*/ 1987826 w 8249479"/>
                <a:gd name="connsiteY23" fmla="*/ 185635 h 1467783"/>
                <a:gd name="connsiteX24" fmla="*/ 1580322 w 8249479"/>
                <a:gd name="connsiteY24" fmla="*/ 245269 h 1467783"/>
                <a:gd name="connsiteX25" fmla="*/ 1310827 w 8249479"/>
                <a:gd name="connsiteY25" fmla="*/ 287408 h 1467783"/>
                <a:gd name="connsiteX26" fmla="*/ 1123122 w 8249479"/>
                <a:gd name="connsiteY26" fmla="*/ 324783 h 1467783"/>
                <a:gd name="connsiteX27" fmla="*/ 867604 w 8249479"/>
                <a:gd name="connsiteY27" fmla="*/ 381622 h 1467783"/>
                <a:gd name="connsiteX28" fmla="*/ 624716 w 8249479"/>
                <a:gd name="connsiteY28" fmla="*/ 483394 h 1467783"/>
                <a:gd name="connsiteX29" fmla="*/ 249307 w 8249479"/>
                <a:gd name="connsiteY29" fmla="*/ 675034 h 1467783"/>
                <a:gd name="connsiteX30" fmla="*/ 9940 w 8249479"/>
                <a:gd name="connsiteY30" fmla="*/ 812628 h 1467783"/>
                <a:gd name="connsiteX0" fmla="*/ 9940 w 8249479"/>
                <a:gd name="connsiteY0" fmla="*/ 812628 h 1467783"/>
                <a:gd name="connsiteX1" fmla="*/ 0 w 8249479"/>
                <a:gd name="connsiteY1" fmla="*/ 1467783 h 1467783"/>
                <a:gd name="connsiteX2" fmla="*/ 8239540 w 8249479"/>
                <a:gd name="connsiteY2" fmla="*/ 1467783 h 1467783"/>
                <a:gd name="connsiteX3" fmla="*/ 8249479 w 8249479"/>
                <a:gd name="connsiteY3" fmla="*/ 742226 h 1467783"/>
                <a:gd name="connsiteX4" fmla="*/ 7732644 w 8249479"/>
                <a:gd name="connsiteY4" fmla="*/ 632896 h 1467783"/>
                <a:gd name="connsiteX5" fmla="*/ 7166113 w 8249479"/>
                <a:gd name="connsiteY5" fmla="*/ 513626 h 1467783"/>
                <a:gd name="connsiteX6" fmla="*/ 6707879 w 8249479"/>
                <a:gd name="connsiteY6" fmla="*/ 442499 h 1467783"/>
                <a:gd name="connsiteX7" fmla="*/ 6387238 w 8249479"/>
                <a:gd name="connsiteY7" fmla="*/ 335446 h 1467783"/>
                <a:gd name="connsiteX8" fmla="*/ 6071256 w 8249479"/>
                <a:gd name="connsiteY8" fmla="*/ 215452 h 1467783"/>
                <a:gd name="connsiteX9" fmla="*/ 5837791 w 8249479"/>
                <a:gd name="connsiteY9" fmla="*/ 185635 h 1467783"/>
                <a:gd name="connsiteX10" fmla="*/ 5601943 w 8249479"/>
                <a:gd name="connsiteY10" fmla="*/ 118028 h 1467783"/>
                <a:gd name="connsiteX11" fmla="*/ 5371066 w 8249479"/>
                <a:gd name="connsiteY11" fmla="*/ 51250 h 1467783"/>
                <a:gd name="connsiteX12" fmla="*/ 5050735 w 8249479"/>
                <a:gd name="connsiteY12" fmla="*/ 0 h 1467783"/>
                <a:gd name="connsiteX13" fmla="*/ 4870278 w 8249479"/>
                <a:gd name="connsiteY13" fmla="*/ 16669 h 1467783"/>
                <a:gd name="connsiteX14" fmla="*/ 4572000 w 8249479"/>
                <a:gd name="connsiteY14" fmla="*/ 26609 h 1467783"/>
                <a:gd name="connsiteX15" fmla="*/ 4104861 w 8249479"/>
                <a:gd name="connsiteY15" fmla="*/ 26609 h 1467783"/>
                <a:gd name="connsiteX16" fmla="*/ 3892102 w 8249479"/>
                <a:gd name="connsiteY16" fmla="*/ 34996 h 1467783"/>
                <a:gd name="connsiteX17" fmla="*/ 3715682 w 8249479"/>
                <a:gd name="connsiteY17" fmla="*/ 56426 h 1467783"/>
                <a:gd name="connsiteX18" fmla="*/ 3256412 w 8249479"/>
                <a:gd name="connsiteY18" fmla="*/ 51664 h 1467783"/>
                <a:gd name="connsiteX19" fmla="*/ 2959791 w 8249479"/>
                <a:gd name="connsiteY19" fmla="*/ 46901 h 1467783"/>
                <a:gd name="connsiteX20" fmla="*/ 2846733 w 8249479"/>
                <a:gd name="connsiteY20" fmla="*/ 49283 h 1467783"/>
                <a:gd name="connsiteX21" fmla="*/ 2684808 w 8249479"/>
                <a:gd name="connsiteY21" fmla="*/ 75477 h 1467783"/>
                <a:gd name="connsiteX22" fmla="*/ 2473291 w 8249479"/>
                <a:gd name="connsiteY22" fmla="*/ 114094 h 1467783"/>
                <a:gd name="connsiteX23" fmla="*/ 1987826 w 8249479"/>
                <a:gd name="connsiteY23" fmla="*/ 185635 h 1467783"/>
                <a:gd name="connsiteX24" fmla="*/ 1580322 w 8249479"/>
                <a:gd name="connsiteY24" fmla="*/ 245269 h 1467783"/>
                <a:gd name="connsiteX25" fmla="*/ 1310827 w 8249479"/>
                <a:gd name="connsiteY25" fmla="*/ 287408 h 1467783"/>
                <a:gd name="connsiteX26" fmla="*/ 1123122 w 8249479"/>
                <a:gd name="connsiteY26" fmla="*/ 324783 h 1467783"/>
                <a:gd name="connsiteX27" fmla="*/ 867604 w 8249479"/>
                <a:gd name="connsiteY27" fmla="*/ 381622 h 1467783"/>
                <a:gd name="connsiteX28" fmla="*/ 624716 w 8249479"/>
                <a:gd name="connsiteY28" fmla="*/ 483394 h 1467783"/>
                <a:gd name="connsiteX29" fmla="*/ 249307 w 8249479"/>
                <a:gd name="connsiteY29" fmla="*/ 675034 h 1467783"/>
                <a:gd name="connsiteX30" fmla="*/ 9940 w 8249479"/>
                <a:gd name="connsiteY30" fmla="*/ 812628 h 14677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8249479" h="1467783">
                  <a:moveTo>
                    <a:pt x="9940" y="812628"/>
                  </a:moveTo>
                  <a:lnTo>
                    <a:pt x="0" y="1467783"/>
                  </a:lnTo>
                  <a:lnTo>
                    <a:pt x="8239540" y="1467783"/>
                  </a:lnTo>
                  <a:lnTo>
                    <a:pt x="8249479" y="742226"/>
                  </a:lnTo>
                  <a:lnTo>
                    <a:pt x="7732644" y="632896"/>
                  </a:lnTo>
                  <a:lnTo>
                    <a:pt x="7166113" y="513626"/>
                  </a:lnTo>
                  <a:lnTo>
                    <a:pt x="6707879" y="442499"/>
                  </a:lnTo>
                  <a:lnTo>
                    <a:pt x="6387238" y="335446"/>
                  </a:lnTo>
                  <a:lnTo>
                    <a:pt x="6071256" y="215452"/>
                  </a:lnTo>
                  <a:lnTo>
                    <a:pt x="5837791" y="185635"/>
                  </a:lnTo>
                  <a:lnTo>
                    <a:pt x="5601943" y="118028"/>
                  </a:lnTo>
                  <a:lnTo>
                    <a:pt x="5371066" y="51250"/>
                  </a:lnTo>
                  <a:lnTo>
                    <a:pt x="5050735" y="0"/>
                  </a:lnTo>
                  <a:cubicBezTo>
                    <a:pt x="5010426" y="5556"/>
                    <a:pt x="4950067" y="12234"/>
                    <a:pt x="4870278" y="16669"/>
                  </a:cubicBezTo>
                  <a:cubicBezTo>
                    <a:pt x="4790489" y="21104"/>
                    <a:pt x="4691270" y="23296"/>
                    <a:pt x="4572000" y="26609"/>
                  </a:cubicBezTo>
                  <a:lnTo>
                    <a:pt x="4104861" y="26609"/>
                  </a:lnTo>
                  <a:cubicBezTo>
                    <a:pt x="4038704" y="30198"/>
                    <a:pt x="3958259" y="31407"/>
                    <a:pt x="3892102" y="34996"/>
                  </a:cubicBezTo>
                  <a:lnTo>
                    <a:pt x="3715682" y="56426"/>
                  </a:lnTo>
                  <a:lnTo>
                    <a:pt x="3256412" y="51664"/>
                  </a:lnTo>
                  <a:lnTo>
                    <a:pt x="2959791" y="46901"/>
                  </a:lnTo>
                  <a:cubicBezTo>
                    <a:pt x="2891908" y="48092"/>
                    <a:pt x="2892564" y="44520"/>
                    <a:pt x="2846733" y="49283"/>
                  </a:cubicBezTo>
                  <a:cubicBezTo>
                    <a:pt x="2800903" y="54046"/>
                    <a:pt x="2743873" y="64278"/>
                    <a:pt x="2684808" y="75477"/>
                  </a:cubicBezTo>
                  <a:lnTo>
                    <a:pt x="2473291" y="114094"/>
                  </a:lnTo>
                  <a:lnTo>
                    <a:pt x="1987826" y="185635"/>
                  </a:lnTo>
                  <a:lnTo>
                    <a:pt x="1580322" y="245269"/>
                  </a:lnTo>
                  <a:cubicBezTo>
                    <a:pt x="1501603" y="259315"/>
                    <a:pt x="1389546" y="273362"/>
                    <a:pt x="1310827" y="287408"/>
                  </a:cubicBezTo>
                  <a:lnTo>
                    <a:pt x="1123122" y="324783"/>
                  </a:lnTo>
                  <a:lnTo>
                    <a:pt x="867604" y="381622"/>
                  </a:lnTo>
                  <a:lnTo>
                    <a:pt x="624716" y="483394"/>
                  </a:lnTo>
                  <a:lnTo>
                    <a:pt x="249307" y="675034"/>
                  </a:lnTo>
                  <a:lnTo>
                    <a:pt x="9940" y="812628"/>
                  </a:lnTo>
                  <a:close/>
                </a:path>
              </a:pathLst>
            </a:custGeom>
            <a:solidFill>
              <a:sysClr val="window" lastClr="FFFFFF">
                <a:lumMod val="50000"/>
                <a:alpha val="60000"/>
              </a:sysClr>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176" name="TextBox 175"/>
            <p:cNvSpPr txBox="1"/>
            <p:nvPr/>
          </p:nvSpPr>
          <p:spPr>
            <a:xfrm rot="2764599">
              <a:off x="4473664" y="3458778"/>
              <a:ext cx="2193910" cy="522295"/>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000" b="0" i="0" u="none" strike="noStrike" kern="0" cap="none" spc="0" normalizeH="0" baseline="0" noProof="0" dirty="0" smtClean="0">
                  <a:ln>
                    <a:noFill/>
                  </a:ln>
                  <a:solidFill>
                    <a:prstClr val="black"/>
                  </a:solidFill>
                  <a:effectLst/>
                  <a:uLnTx/>
                  <a:uFillTx/>
                  <a:latin typeface="Calibri"/>
                </a:rPr>
                <a:t>Middle Miocene</a:t>
              </a:r>
            </a:p>
          </p:txBody>
        </p:sp>
        <p:cxnSp>
          <p:nvCxnSpPr>
            <p:cNvPr id="177" name="Straight Arrow Connector 176"/>
            <p:cNvCxnSpPr>
              <a:stCxn id="157" idx="25"/>
              <a:endCxn id="155" idx="9"/>
            </p:cNvCxnSpPr>
            <p:nvPr/>
          </p:nvCxnSpPr>
          <p:spPr>
            <a:xfrm flipH="1">
              <a:off x="6415088" y="3914776"/>
              <a:ext cx="14287" cy="773906"/>
            </a:xfrm>
            <a:prstGeom prst="straightConnector1">
              <a:avLst/>
            </a:prstGeom>
            <a:noFill/>
            <a:ln w="19050" cap="flat" cmpd="sng" algn="ctr">
              <a:solidFill>
                <a:sysClr val="windowText" lastClr="000000"/>
              </a:solidFill>
              <a:prstDash val="sysDot"/>
              <a:headEnd type="triangle"/>
              <a:tailEnd type="triangle"/>
            </a:ln>
            <a:effectLst/>
          </p:spPr>
        </p:cxnSp>
        <p:sp>
          <p:nvSpPr>
            <p:cNvPr id="178" name="TextBox 177"/>
            <p:cNvSpPr txBox="1"/>
            <p:nvPr/>
          </p:nvSpPr>
          <p:spPr>
            <a:xfrm rot="1084951">
              <a:off x="4989665" y="2081869"/>
              <a:ext cx="2108904" cy="522294"/>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000" b="0" i="0" u="none" strike="noStrike" kern="0" cap="none" spc="0" normalizeH="0" baseline="0" noProof="0" dirty="0" smtClean="0">
                  <a:ln>
                    <a:noFill/>
                  </a:ln>
                  <a:solidFill>
                    <a:prstClr val="black"/>
                  </a:solidFill>
                  <a:effectLst/>
                  <a:uLnTx/>
                  <a:uFillTx/>
                  <a:latin typeface="Calibri"/>
                </a:rPr>
                <a:t>Upper Miocene</a:t>
              </a:r>
            </a:p>
          </p:txBody>
        </p:sp>
        <p:sp>
          <p:nvSpPr>
            <p:cNvPr id="179" name="TextBox 178"/>
            <p:cNvSpPr txBox="1"/>
            <p:nvPr/>
          </p:nvSpPr>
          <p:spPr>
            <a:xfrm>
              <a:off x="1804067" y="5556053"/>
              <a:ext cx="1435632" cy="522294"/>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000" b="0" i="0" u="none" strike="noStrike" kern="0" cap="none" spc="0" normalizeH="0" baseline="0" noProof="0" dirty="0" smtClean="0">
                  <a:ln>
                    <a:noFill/>
                  </a:ln>
                  <a:solidFill>
                    <a:prstClr val="black"/>
                  </a:solidFill>
                  <a:effectLst/>
                  <a:uLnTx/>
                  <a:uFillTx/>
                  <a:latin typeface="Calibri"/>
                </a:rPr>
                <a:t>Mesozoic</a:t>
              </a:r>
            </a:p>
          </p:txBody>
        </p:sp>
        <p:sp>
          <p:nvSpPr>
            <p:cNvPr id="180" name="TextBox 179"/>
            <p:cNvSpPr txBox="1"/>
            <p:nvPr/>
          </p:nvSpPr>
          <p:spPr>
            <a:xfrm>
              <a:off x="4497367" y="785271"/>
              <a:ext cx="2904588" cy="522294"/>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000" b="0" i="0" u="none" strike="noStrike" kern="0" cap="none" spc="0" normalizeH="0" baseline="0" noProof="0" dirty="0" smtClean="0">
                  <a:ln>
                    <a:noFill/>
                  </a:ln>
                  <a:solidFill>
                    <a:prstClr val="black"/>
                  </a:solidFill>
                  <a:effectLst/>
                  <a:uLnTx/>
                  <a:uFillTx/>
                  <a:latin typeface="Calibri"/>
                </a:rPr>
                <a:t>Pliocene &amp; Pleistocene</a:t>
              </a:r>
            </a:p>
          </p:txBody>
        </p:sp>
        <p:sp>
          <p:nvSpPr>
            <p:cNvPr id="181" name="TextBox 180"/>
            <p:cNvSpPr txBox="1"/>
            <p:nvPr/>
          </p:nvSpPr>
          <p:spPr>
            <a:xfrm>
              <a:off x="673054" y="2969497"/>
              <a:ext cx="2860382" cy="522294"/>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000" b="0" i="0" u="none" strike="noStrike" kern="0" cap="none" spc="0" normalizeH="0" baseline="0" noProof="0" dirty="0" smtClean="0">
                  <a:ln>
                    <a:noFill/>
                  </a:ln>
                  <a:solidFill>
                    <a:prstClr val="black"/>
                  </a:solidFill>
                  <a:effectLst/>
                  <a:uLnTx/>
                  <a:uFillTx/>
                  <a:latin typeface="Calibri"/>
                </a:rPr>
                <a:t>Pre-Miocene </a:t>
              </a:r>
              <a:r>
                <a:rPr kumimoji="0" lang="en-US" sz="1000" b="0" i="0" u="none" strike="noStrike" kern="0" cap="none" spc="0" normalizeH="0" baseline="0" noProof="0" dirty="0" err="1" smtClean="0">
                  <a:ln>
                    <a:noFill/>
                  </a:ln>
                  <a:solidFill>
                    <a:prstClr val="black"/>
                  </a:solidFill>
                  <a:effectLst/>
                  <a:uLnTx/>
                  <a:uFillTx/>
                  <a:latin typeface="Calibri"/>
                </a:rPr>
                <a:t>Cenezoic</a:t>
              </a:r>
              <a:endParaRPr kumimoji="0" lang="en-US" sz="1000" b="0" i="0" u="none" strike="noStrike" kern="0" cap="none" spc="0" normalizeH="0" baseline="0" noProof="0" dirty="0" smtClean="0">
                <a:ln>
                  <a:noFill/>
                </a:ln>
                <a:solidFill>
                  <a:prstClr val="black"/>
                </a:solidFill>
                <a:effectLst/>
                <a:uLnTx/>
                <a:uFillTx/>
                <a:latin typeface="Calibri"/>
              </a:endParaRPr>
            </a:p>
          </p:txBody>
        </p:sp>
        <p:sp>
          <p:nvSpPr>
            <p:cNvPr id="182" name="TextBox 181"/>
            <p:cNvSpPr txBox="1"/>
            <p:nvPr/>
          </p:nvSpPr>
          <p:spPr>
            <a:xfrm>
              <a:off x="5753696" y="269529"/>
              <a:ext cx="1439032" cy="522294"/>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000" b="0" i="0" u="none" strike="noStrike" kern="0" cap="none" spc="0" normalizeH="0" baseline="0" noProof="0" dirty="0" smtClean="0">
                  <a:ln>
                    <a:noFill/>
                  </a:ln>
                  <a:solidFill>
                    <a:prstClr val="black"/>
                  </a:solidFill>
                  <a:effectLst/>
                  <a:uLnTx/>
                  <a:uFillTx/>
                  <a:latin typeface="Calibri"/>
                </a:rPr>
                <a:t>Holocene</a:t>
              </a:r>
            </a:p>
          </p:txBody>
        </p:sp>
        <p:cxnSp>
          <p:nvCxnSpPr>
            <p:cNvPr id="183" name="Straight Arrow Connector 182"/>
            <p:cNvCxnSpPr>
              <a:stCxn id="182" idx="1"/>
            </p:cNvCxnSpPr>
            <p:nvPr/>
          </p:nvCxnSpPr>
          <p:spPr>
            <a:xfrm flipH="1" flipV="1">
              <a:off x="5420805" y="278296"/>
              <a:ext cx="332891" cy="252381"/>
            </a:xfrm>
            <a:prstGeom prst="straightConnector1">
              <a:avLst/>
            </a:prstGeom>
            <a:noFill/>
            <a:ln w="19050" cap="flat" cmpd="sng" algn="ctr">
              <a:solidFill>
                <a:srgbClr val="FF0000"/>
              </a:solidFill>
              <a:prstDash val="solid"/>
              <a:tailEnd type="arrow"/>
            </a:ln>
            <a:effectLst/>
          </p:spPr>
        </p:cxnSp>
        <p:cxnSp>
          <p:nvCxnSpPr>
            <p:cNvPr id="184" name="Straight Arrow Connector 183"/>
            <p:cNvCxnSpPr/>
            <p:nvPr/>
          </p:nvCxnSpPr>
          <p:spPr>
            <a:xfrm>
              <a:off x="2845698" y="454195"/>
              <a:ext cx="109330" cy="494939"/>
            </a:xfrm>
            <a:prstGeom prst="straightConnector1">
              <a:avLst/>
            </a:prstGeom>
            <a:noFill/>
            <a:ln w="19050" cap="flat" cmpd="sng" algn="ctr">
              <a:solidFill>
                <a:sysClr val="windowText" lastClr="000000"/>
              </a:solidFill>
              <a:prstDash val="solid"/>
              <a:headEnd type="none"/>
              <a:tailEnd type="stealth"/>
            </a:ln>
            <a:effectLst/>
          </p:spPr>
        </p:cxnSp>
        <p:cxnSp>
          <p:nvCxnSpPr>
            <p:cNvPr id="185" name="Straight Arrow Connector 184"/>
            <p:cNvCxnSpPr/>
            <p:nvPr/>
          </p:nvCxnSpPr>
          <p:spPr>
            <a:xfrm>
              <a:off x="4408005" y="689588"/>
              <a:ext cx="109330" cy="494939"/>
            </a:xfrm>
            <a:prstGeom prst="straightConnector1">
              <a:avLst/>
            </a:prstGeom>
            <a:noFill/>
            <a:ln w="19050" cap="flat" cmpd="sng" algn="ctr">
              <a:solidFill>
                <a:sysClr val="windowText" lastClr="000000"/>
              </a:solidFill>
              <a:prstDash val="solid"/>
              <a:headEnd type="none"/>
              <a:tailEnd type="stealth"/>
            </a:ln>
            <a:effectLst/>
          </p:spPr>
        </p:cxnSp>
        <p:cxnSp>
          <p:nvCxnSpPr>
            <p:cNvPr id="186" name="Straight Arrow Connector 185"/>
            <p:cNvCxnSpPr/>
            <p:nvPr/>
          </p:nvCxnSpPr>
          <p:spPr>
            <a:xfrm flipH="1">
              <a:off x="8184357" y="1943100"/>
              <a:ext cx="173210" cy="472042"/>
            </a:xfrm>
            <a:prstGeom prst="straightConnector1">
              <a:avLst/>
            </a:prstGeom>
            <a:noFill/>
            <a:ln w="19050" cap="flat" cmpd="sng" algn="ctr">
              <a:solidFill>
                <a:sysClr val="windowText" lastClr="000000"/>
              </a:solidFill>
              <a:prstDash val="solid"/>
              <a:headEnd type="none"/>
              <a:tailEnd type="stealth"/>
            </a:ln>
            <a:effectLst/>
          </p:spPr>
        </p:cxnSp>
        <p:cxnSp>
          <p:nvCxnSpPr>
            <p:cNvPr id="187" name="Straight Arrow Connector 186"/>
            <p:cNvCxnSpPr/>
            <p:nvPr/>
          </p:nvCxnSpPr>
          <p:spPr>
            <a:xfrm>
              <a:off x="4870174" y="5211725"/>
              <a:ext cx="154056" cy="494939"/>
            </a:xfrm>
            <a:prstGeom prst="straightConnector1">
              <a:avLst/>
            </a:prstGeom>
            <a:noFill/>
            <a:ln w="19050" cap="flat" cmpd="sng" algn="ctr">
              <a:solidFill>
                <a:sysClr val="windowText" lastClr="000000"/>
              </a:solidFill>
              <a:prstDash val="solid"/>
              <a:headEnd type="none"/>
              <a:tailEnd type="stealth"/>
            </a:ln>
            <a:effectLst/>
          </p:spPr>
        </p:cxnSp>
        <p:cxnSp>
          <p:nvCxnSpPr>
            <p:cNvPr id="188" name="Straight Arrow Connector 187"/>
            <p:cNvCxnSpPr/>
            <p:nvPr/>
          </p:nvCxnSpPr>
          <p:spPr>
            <a:xfrm flipH="1">
              <a:off x="7369763" y="5506278"/>
              <a:ext cx="269909" cy="426394"/>
            </a:xfrm>
            <a:prstGeom prst="straightConnector1">
              <a:avLst/>
            </a:prstGeom>
            <a:noFill/>
            <a:ln w="19050" cap="flat" cmpd="sng" algn="ctr">
              <a:solidFill>
                <a:sysClr val="windowText" lastClr="000000"/>
              </a:solidFill>
              <a:prstDash val="solid"/>
              <a:headEnd type="none"/>
              <a:tailEnd type="stealth"/>
            </a:ln>
            <a:effectLst/>
          </p:spPr>
        </p:cxnSp>
        <p:sp>
          <p:nvSpPr>
            <p:cNvPr id="189" name="TextBox 188"/>
            <p:cNvSpPr txBox="1"/>
            <p:nvPr/>
          </p:nvSpPr>
          <p:spPr>
            <a:xfrm rot="21219110">
              <a:off x="7084471" y="3207367"/>
              <a:ext cx="813365" cy="522294"/>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000" b="0" i="0" u="none" strike="noStrike" kern="0" cap="none" spc="0" normalizeH="0" baseline="0" noProof="0" dirty="0" smtClean="0">
                  <a:ln>
                    <a:noFill/>
                  </a:ln>
                  <a:solidFill>
                    <a:prstClr val="black"/>
                  </a:solidFill>
                  <a:effectLst/>
                  <a:uLnTx/>
                  <a:uFillTx/>
                  <a:latin typeface="Times New Roman" pitchFamily="18" charset="0"/>
                  <a:cs typeface="Times New Roman" pitchFamily="18" charset="0"/>
                </a:rPr>
                <a:t>Salt</a:t>
              </a:r>
            </a:p>
          </p:txBody>
        </p:sp>
        <p:sp>
          <p:nvSpPr>
            <p:cNvPr id="190" name="TextBox 189"/>
            <p:cNvSpPr txBox="1"/>
            <p:nvPr/>
          </p:nvSpPr>
          <p:spPr>
            <a:xfrm rot="171735">
              <a:off x="5024735" y="5364488"/>
              <a:ext cx="2336727" cy="522294"/>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000" b="0" i="0" u="none" strike="noStrike" kern="0" cap="none" spc="0" normalizeH="0" baseline="0" noProof="0" dirty="0" smtClean="0">
                  <a:ln>
                    <a:noFill/>
                  </a:ln>
                  <a:solidFill>
                    <a:prstClr val="black"/>
                  </a:solidFill>
                  <a:effectLst/>
                  <a:uLnTx/>
                  <a:uFillTx/>
                  <a:latin typeface="Times New Roman" pitchFamily="18" charset="0"/>
                  <a:cs typeface="Times New Roman" pitchFamily="18" charset="0"/>
                </a:rPr>
                <a:t>basement faulting</a:t>
              </a:r>
            </a:p>
          </p:txBody>
        </p:sp>
        <p:sp>
          <p:nvSpPr>
            <p:cNvPr id="191" name="TextBox 190"/>
            <p:cNvSpPr txBox="1"/>
            <p:nvPr/>
          </p:nvSpPr>
          <p:spPr>
            <a:xfrm rot="4872866">
              <a:off x="3927591" y="1730529"/>
              <a:ext cx="1507480" cy="317945"/>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600" b="0" i="0" u="none" strike="noStrike" kern="0" cap="none" spc="0" normalizeH="0" baseline="0" noProof="0" dirty="0" smtClean="0">
                  <a:ln>
                    <a:noFill/>
                  </a:ln>
                  <a:solidFill>
                    <a:prstClr val="black"/>
                  </a:solidFill>
                  <a:effectLst/>
                  <a:uLnTx/>
                  <a:uFillTx/>
                  <a:latin typeface="Calibri"/>
                </a:rPr>
                <a:t>Golden Meadow Fault</a:t>
              </a:r>
            </a:p>
          </p:txBody>
        </p:sp>
        <p:sp>
          <p:nvSpPr>
            <p:cNvPr id="192" name="TextBox 191"/>
            <p:cNvSpPr txBox="1"/>
            <p:nvPr/>
          </p:nvSpPr>
          <p:spPr>
            <a:xfrm rot="4367631">
              <a:off x="2599415" y="1411510"/>
              <a:ext cx="1206645" cy="317945"/>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600" b="0" i="0" u="none" strike="noStrike" kern="0" cap="none" spc="0" normalizeH="0" baseline="0" noProof="0" dirty="0" smtClean="0">
                  <a:ln>
                    <a:noFill/>
                  </a:ln>
                  <a:solidFill>
                    <a:prstClr val="black"/>
                  </a:solidFill>
                  <a:effectLst/>
                  <a:uLnTx/>
                  <a:uFillTx/>
                  <a:latin typeface="Calibri"/>
                </a:rPr>
                <a:t>Lake Hatch Fault</a:t>
              </a:r>
            </a:p>
          </p:txBody>
        </p:sp>
        <p:sp>
          <p:nvSpPr>
            <p:cNvPr id="193" name="TextBox 192"/>
            <p:cNvSpPr txBox="1"/>
            <p:nvPr/>
          </p:nvSpPr>
          <p:spPr>
            <a:xfrm>
              <a:off x="678688" y="228600"/>
              <a:ext cx="516660" cy="529909"/>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smtClean="0">
                  <a:ln>
                    <a:noFill/>
                  </a:ln>
                  <a:solidFill>
                    <a:prstClr val="black"/>
                  </a:solidFill>
                  <a:effectLst/>
                  <a:uLnTx/>
                  <a:uFillTx/>
                  <a:latin typeface="Calibri"/>
                </a:rPr>
                <a:t>N</a:t>
              </a:r>
            </a:p>
          </p:txBody>
        </p:sp>
        <p:sp>
          <p:nvSpPr>
            <p:cNvPr id="194" name="TextBox 193"/>
            <p:cNvSpPr txBox="1"/>
            <p:nvPr/>
          </p:nvSpPr>
          <p:spPr>
            <a:xfrm>
              <a:off x="8636352" y="253448"/>
              <a:ext cx="458703" cy="529909"/>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smtClean="0">
                  <a:ln>
                    <a:noFill/>
                  </a:ln>
                  <a:solidFill>
                    <a:prstClr val="black"/>
                  </a:solidFill>
                  <a:effectLst/>
                  <a:uLnTx/>
                  <a:uFillTx/>
                  <a:latin typeface="Calibri"/>
                </a:rPr>
                <a:t>S</a:t>
              </a:r>
            </a:p>
          </p:txBody>
        </p:sp>
      </p:grpSp>
      <p:sp>
        <p:nvSpPr>
          <p:cNvPr id="195" name="TextBox 194"/>
          <p:cNvSpPr txBox="1"/>
          <p:nvPr/>
        </p:nvSpPr>
        <p:spPr>
          <a:xfrm rot="4312919">
            <a:off x="5315851" y="4297836"/>
            <a:ext cx="583814" cy="184666"/>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600" b="0" i="0" u="none" strike="noStrike" kern="0" cap="none" spc="0" normalizeH="0" baseline="0" noProof="0" dirty="0" smtClean="0">
                <a:ln>
                  <a:noFill/>
                </a:ln>
                <a:solidFill>
                  <a:prstClr val="black"/>
                </a:solidFill>
                <a:effectLst/>
                <a:uLnTx/>
                <a:uFillTx/>
                <a:latin typeface="Calibri"/>
              </a:rPr>
              <a:t>Houma Fault</a:t>
            </a:r>
          </a:p>
        </p:txBody>
      </p:sp>
      <p:sp>
        <p:nvSpPr>
          <p:cNvPr id="196" name="TextBox 195"/>
          <p:cNvSpPr txBox="1"/>
          <p:nvPr/>
        </p:nvSpPr>
        <p:spPr>
          <a:xfrm>
            <a:off x="304800" y="4430144"/>
            <a:ext cx="4382419" cy="2123658"/>
          </a:xfrm>
          <a:prstGeom prst="rect">
            <a:avLst/>
          </a:prstGeom>
          <a:solidFill>
            <a:schemeClr val="tx1"/>
          </a:solidFill>
        </p:spPr>
        <p:txBody>
          <a:bodyPr wrap="square" rtlCol="0">
            <a:spAutoFit/>
          </a:bodyPr>
          <a:lstStyle/>
          <a:p>
            <a:pPr algn="just"/>
            <a:r>
              <a:rPr lang="en-US" sz="1200" dirty="0" smtClean="0">
                <a:solidFill>
                  <a:schemeClr val="bg1"/>
                </a:solidFill>
                <a:latin typeface="Arial" pitchFamily="34" charset="0"/>
                <a:cs typeface="Arial" pitchFamily="34" charset="0"/>
              </a:rPr>
              <a:t>The focus of deposition and subsidence during the Miocene was within a geologic feature underlying the modern coast called the “Terrebonne Trough”.  The combined activity of listric faults, salt movement and crustal </a:t>
            </a:r>
            <a:r>
              <a:rPr lang="en-US" sz="1200" dirty="0" err="1" smtClean="0">
                <a:solidFill>
                  <a:schemeClr val="bg1"/>
                </a:solidFill>
                <a:latin typeface="Arial" pitchFamily="34" charset="0"/>
                <a:cs typeface="Arial" pitchFamily="34" charset="0"/>
              </a:rPr>
              <a:t>downwarp</a:t>
            </a:r>
            <a:r>
              <a:rPr lang="en-US" sz="1200" dirty="0" smtClean="0">
                <a:solidFill>
                  <a:schemeClr val="bg1"/>
                </a:solidFill>
                <a:latin typeface="Arial" pitchFamily="34" charset="0"/>
                <a:cs typeface="Arial" pitchFamily="34" charset="0"/>
              </a:rPr>
              <a:t> is obvious from the thickening of sedimentary layers into the Trough.  The cross section shows that the major faults that caused subsidence in the Miocene extend to the surface.  It is the action of these same faults that is driving subsidence and land area change at the surface today.  The map shows the trace of the faults at Miocene time in heavy black and the trace of the active faults at the surface as dashed black lines. </a:t>
            </a:r>
          </a:p>
        </p:txBody>
      </p:sp>
    </p:spTree>
    <p:extLst>
      <p:ext uri="{BB962C8B-B14F-4D97-AF65-F5344CB8AC3E}">
        <p14:creationId xmlns:p14="http://schemas.microsoft.com/office/powerpoint/2010/main" val="1004830972"/>
      </p:ext>
    </p:extLst>
  </p:cSld>
  <p:clrMapOvr>
    <a:masterClrMapping/>
  </p:clrMapOvr>
  <p:timing>
    <p:tnLst>
      <p:par>
        <p:cTn id="1" dur="indefinite" restart="never" nodeType="tmRoot"/>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a:grpSpLocks noChangeAspect="1"/>
          </p:cNvGrpSpPr>
          <p:nvPr/>
        </p:nvGrpSpPr>
        <p:grpSpPr>
          <a:xfrm>
            <a:off x="1464613" y="384384"/>
            <a:ext cx="6211236" cy="4534354"/>
            <a:chOff x="304800" y="152400"/>
            <a:chExt cx="8767927" cy="6400800"/>
          </a:xfrm>
        </p:grpSpPr>
        <p:pic>
          <p:nvPicPr>
            <p:cNvPr id="3" name="Picture 2"/>
            <p:cNvPicPr>
              <a:picLocks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304800" y="152400"/>
              <a:ext cx="8686800" cy="6400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4" name="Freeform 3"/>
            <p:cNvSpPr/>
            <p:nvPr/>
          </p:nvSpPr>
          <p:spPr>
            <a:xfrm>
              <a:off x="1699591" y="1023730"/>
              <a:ext cx="7156175" cy="4671393"/>
            </a:xfrm>
            <a:custGeom>
              <a:avLst/>
              <a:gdLst>
                <a:gd name="connsiteX0" fmla="*/ 0 w 3836505"/>
                <a:gd name="connsiteY0" fmla="*/ 0 h 3518453"/>
                <a:gd name="connsiteX1" fmla="*/ 39757 w 3836505"/>
                <a:gd name="connsiteY1" fmla="*/ 218661 h 3518453"/>
                <a:gd name="connsiteX2" fmla="*/ 119270 w 3836505"/>
                <a:gd name="connsiteY2" fmla="*/ 506896 h 3518453"/>
                <a:gd name="connsiteX3" fmla="*/ 218661 w 3836505"/>
                <a:gd name="connsiteY3" fmla="*/ 805070 h 3518453"/>
                <a:gd name="connsiteX4" fmla="*/ 337931 w 3836505"/>
                <a:gd name="connsiteY4" fmla="*/ 1063487 h 3518453"/>
                <a:gd name="connsiteX5" fmla="*/ 467139 w 3836505"/>
                <a:gd name="connsiteY5" fmla="*/ 1311966 h 3518453"/>
                <a:gd name="connsiteX6" fmla="*/ 655983 w 3836505"/>
                <a:gd name="connsiteY6" fmla="*/ 1470992 h 3518453"/>
                <a:gd name="connsiteX7" fmla="*/ 854766 w 3836505"/>
                <a:gd name="connsiteY7" fmla="*/ 1630018 h 3518453"/>
                <a:gd name="connsiteX8" fmla="*/ 1152939 w 3836505"/>
                <a:gd name="connsiteY8" fmla="*/ 1779105 h 3518453"/>
                <a:gd name="connsiteX9" fmla="*/ 1520687 w 3836505"/>
                <a:gd name="connsiteY9" fmla="*/ 1878496 h 3518453"/>
                <a:gd name="connsiteX10" fmla="*/ 1838739 w 3836505"/>
                <a:gd name="connsiteY10" fmla="*/ 1967948 h 3518453"/>
                <a:gd name="connsiteX11" fmla="*/ 2166731 w 3836505"/>
                <a:gd name="connsiteY11" fmla="*/ 2017644 h 3518453"/>
                <a:gd name="connsiteX12" fmla="*/ 2574235 w 3836505"/>
                <a:gd name="connsiteY12" fmla="*/ 2186609 h 3518453"/>
                <a:gd name="connsiteX13" fmla="*/ 2922105 w 3836505"/>
                <a:gd name="connsiteY13" fmla="*/ 2504661 h 3518453"/>
                <a:gd name="connsiteX14" fmla="*/ 3220279 w 3836505"/>
                <a:gd name="connsiteY14" fmla="*/ 2912166 h 3518453"/>
                <a:gd name="connsiteX15" fmla="*/ 3468757 w 3836505"/>
                <a:gd name="connsiteY15" fmla="*/ 3250096 h 3518453"/>
                <a:gd name="connsiteX16" fmla="*/ 3836505 w 3836505"/>
                <a:gd name="connsiteY16" fmla="*/ 3518453 h 3518453"/>
                <a:gd name="connsiteX0" fmla="*/ 0 w 3756992"/>
                <a:gd name="connsiteY0" fmla="*/ 0 h 3488636"/>
                <a:gd name="connsiteX1" fmla="*/ 39757 w 3756992"/>
                <a:gd name="connsiteY1" fmla="*/ 218661 h 3488636"/>
                <a:gd name="connsiteX2" fmla="*/ 119270 w 3756992"/>
                <a:gd name="connsiteY2" fmla="*/ 506896 h 3488636"/>
                <a:gd name="connsiteX3" fmla="*/ 218661 w 3756992"/>
                <a:gd name="connsiteY3" fmla="*/ 805070 h 3488636"/>
                <a:gd name="connsiteX4" fmla="*/ 337931 w 3756992"/>
                <a:gd name="connsiteY4" fmla="*/ 1063487 h 3488636"/>
                <a:gd name="connsiteX5" fmla="*/ 467139 w 3756992"/>
                <a:gd name="connsiteY5" fmla="*/ 1311966 h 3488636"/>
                <a:gd name="connsiteX6" fmla="*/ 655983 w 3756992"/>
                <a:gd name="connsiteY6" fmla="*/ 1470992 h 3488636"/>
                <a:gd name="connsiteX7" fmla="*/ 854766 w 3756992"/>
                <a:gd name="connsiteY7" fmla="*/ 1630018 h 3488636"/>
                <a:gd name="connsiteX8" fmla="*/ 1152939 w 3756992"/>
                <a:gd name="connsiteY8" fmla="*/ 1779105 h 3488636"/>
                <a:gd name="connsiteX9" fmla="*/ 1520687 w 3756992"/>
                <a:gd name="connsiteY9" fmla="*/ 1878496 h 3488636"/>
                <a:gd name="connsiteX10" fmla="*/ 1838739 w 3756992"/>
                <a:gd name="connsiteY10" fmla="*/ 1967948 h 3488636"/>
                <a:gd name="connsiteX11" fmla="*/ 2166731 w 3756992"/>
                <a:gd name="connsiteY11" fmla="*/ 2017644 h 3488636"/>
                <a:gd name="connsiteX12" fmla="*/ 2574235 w 3756992"/>
                <a:gd name="connsiteY12" fmla="*/ 2186609 h 3488636"/>
                <a:gd name="connsiteX13" fmla="*/ 2922105 w 3756992"/>
                <a:gd name="connsiteY13" fmla="*/ 2504661 h 3488636"/>
                <a:gd name="connsiteX14" fmla="*/ 3220279 w 3756992"/>
                <a:gd name="connsiteY14" fmla="*/ 2912166 h 3488636"/>
                <a:gd name="connsiteX15" fmla="*/ 3468757 w 3756992"/>
                <a:gd name="connsiteY15" fmla="*/ 3250096 h 3488636"/>
                <a:gd name="connsiteX16" fmla="*/ 3756992 w 3756992"/>
                <a:gd name="connsiteY16" fmla="*/ 3488636 h 3488636"/>
                <a:gd name="connsiteX0" fmla="*/ 0 w 5893906"/>
                <a:gd name="connsiteY0" fmla="*/ 0 h 4472610"/>
                <a:gd name="connsiteX1" fmla="*/ 39757 w 5893906"/>
                <a:gd name="connsiteY1" fmla="*/ 218661 h 4472610"/>
                <a:gd name="connsiteX2" fmla="*/ 119270 w 5893906"/>
                <a:gd name="connsiteY2" fmla="*/ 506896 h 4472610"/>
                <a:gd name="connsiteX3" fmla="*/ 218661 w 5893906"/>
                <a:gd name="connsiteY3" fmla="*/ 805070 h 4472610"/>
                <a:gd name="connsiteX4" fmla="*/ 337931 w 5893906"/>
                <a:gd name="connsiteY4" fmla="*/ 1063487 h 4472610"/>
                <a:gd name="connsiteX5" fmla="*/ 467139 w 5893906"/>
                <a:gd name="connsiteY5" fmla="*/ 1311966 h 4472610"/>
                <a:gd name="connsiteX6" fmla="*/ 655983 w 5893906"/>
                <a:gd name="connsiteY6" fmla="*/ 1470992 h 4472610"/>
                <a:gd name="connsiteX7" fmla="*/ 854766 w 5893906"/>
                <a:gd name="connsiteY7" fmla="*/ 1630018 h 4472610"/>
                <a:gd name="connsiteX8" fmla="*/ 1152939 w 5893906"/>
                <a:gd name="connsiteY8" fmla="*/ 1779105 h 4472610"/>
                <a:gd name="connsiteX9" fmla="*/ 1520687 w 5893906"/>
                <a:gd name="connsiteY9" fmla="*/ 1878496 h 4472610"/>
                <a:gd name="connsiteX10" fmla="*/ 1838739 w 5893906"/>
                <a:gd name="connsiteY10" fmla="*/ 1967948 h 4472610"/>
                <a:gd name="connsiteX11" fmla="*/ 2166731 w 5893906"/>
                <a:gd name="connsiteY11" fmla="*/ 2017644 h 4472610"/>
                <a:gd name="connsiteX12" fmla="*/ 2574235 w 5893906"/>
                <a:gd name="connsiteY12" fmla="*/ 2186609 h 4472610"/>
                <a:gd name="connsiteX13" fmla="*/ 2922105 w 5893906"/>
                <a:gd name="connsiteY13" fmla="*/ 2504661 h 4472610"/>
                <a:gd name="connsiteX14" fmla="*/ 3220279 w 5893906"/>
                <a:gd name="connsiteY14" fmla="*/ 2912166 h 4472610"/>
                <a:gd name="connsiteX15" fmla="*/ 3468757 w 5893906"/>
                <a:gd name="connsiteY15" fmla="*/ 3250096 h 4472610"/>
                <a:gd name="connsiteX16" fmla="*/ 5893906 w 5893906"/>
                <a:gd name="connsiteY16" fmla="*/ 4472610 h 4472610"/>
                <a:gd name="connsiteX0" fmla="*/ 0 w 5893906"/>
                <a:gd name="connsiteY0" fmla="*/ 0 h 4472610"/>
                <a:gd name="connsiteX1" fmla="*/ 39757 w 5893906"/>
                <a:gd name="connsiteY1" fmla="*/ 218661 h 4472610"/>
                <a:gd name="connsiteX2" fmla="*/ 119270 w 5893906"/>
                <a:gd name="connsiteY2" fmla="*/ 506896 h 4472610"/>
                <a:gd name="connsiteX3" fmla="*/ 218661 w 5893906"/>
                <a:gd name="connsiteY3" fmla="*/ 805070 h 4472610"/>
                <a:gd name="connsiteX4" fmla="*/ 337931 w 5893906"/>
                <a:gd name="connsiteY4" fmla="*/ 1063487 h 4472610"/>
                <a:gd name="connsiteX5" fmla="*/ 467139 w 5893906"/>
                <a:gd name="connsiteY5" fmla="*/ 1311966 h 4472610"/>
                <a:gd name="connsiteX6" fmla="*/ 655983 w 5893906"/>
                <a:gd name="connsiteY6" fmla="*/ 1470992 h 4472610"/>
                <a:gd name="connsiteX7" fmla="*/ 854766 w 5893906"/>
                <a:gd name="connsiteY7" fmla="*/ 1630018 h 4472610"/>
                <a:gd name="connsiteX8" fmla="*/ 1152939 w 5893906"/>
                <a:gd name="connsiteY8" fmla="*/ 1779105 h 4472610"/>
                <a:gd name="connsiteX9" fmla="*/ 1520687 w 5893906"/>
                <a:gd name="connsiteY9" fmla="*/ 1878496 h 4472610"/>
                <a:gd name="connsiteX10" fmla="*/ 1838739 w 5893906"/>
                <a:gd name="connsiteY10" fmla="*/ 1967948 h 4472610"/>
                <a:gd name="connsiteX11" fmla="*/ 2166731 w 5893906"/>
                <a:gd name="connsiteY11" fmla="*/ 2017644 h 4472610"/>
                <a:gd name="connsiteX12" fmla="*/ 2574235 w 5893906"/>
                <a:gd name="connsiteY12" fmla="*/ 2186609 h 4472610"/>
                <a:gd name="connsiteX13" fmla="*/ 2922105 w 5893906"/>
                <a:gd name="connsiteY13" fmla="*/ 2504661 h 4472610"/>
                <a:gd name="connsiteX14" fmla="*/ 3220279 w 5893906"/>
                <a:gd name="connsiteY14" fmla="*/ 2912166 h 4472610"/>
                <a:gd name="connsiteX15" fmla="*/ 3468757 w 5893906"/>
                <a:gd name="connsiteY15" fmla="*/ 3250096 h 4472610"/>
                <a:gd name="connsiteX16" fmla="*/ 5347252 w 5893906"/>
                <a:gd name="connsiteY16" fmla="*/ 4253948 h 4472610"/>
                <a:gd name="connsiteX17" fmla="*/ 5893906 w 5893906"/>
                <a:gd name="connsiteY17" fmla="*/ 4472610 h 4472610"/>
                <a:gd name="connsiteX0" fmla="*/ 0 w 5893906"/>
                <a:gd name="connsiteY0" fmla="*/ 0 h 4472610"/>
                <a:gd name="connsiteX1" fmla="*/ 39757 w 5893906"/>
                <a:gd name="connsiteY1" fmla="*/ 218661 h 4472610"/>
                <a:gd name="connsiteX2" fmla="*/ 119270 w 5893906"/>
                <a:gd name="connsiteY2" fmla="*/ 506896 h 4472610"/>
                <a:gd name="connsiteX3" fmla="*/ 218661 w 5893906"/>
                <a:gd name="connsiteY3" fmla="*/ 805070 h 4472610"/>
                <a:gd name="connsiteX4" fmla="*/ 337931 w 5893906"/>
                <a:gd name="connsiteY4" fmla="*/ 1063487 h 4472610"/>
                <a:gd name="connsiteX5" fmla="*/ 467139 w 5893906"/>
                <a:gd name="connsiteY5" fmla="*/ 1311966 h 4472610"/>
                <a:gd name="connsiteX6" fmla="*/ 655983 w 5893906"/>
                <a:gd name="connsiteY6" fmla="*/ 1470992 h 4472610"/>
                <a:gd name="connsiteX7" fmla="*/ 854766 w 5893906"/>
                <a:gd name="connsiteY7" fmla="*/ 1630018 h 4472610"/>
                <a:gd name="connsiteX8" fmla="*/ 1152939 w 5893906"/>
                <a:gd name="connsiteY8" fmla="*/ 1779105 h 4472610"/>
                <a:gd name="connsiteX9" fmla="*/ 1520687 w 5893906"/>
                <a:gd name="connsiteY9" fmla="*/ 1878496 h 4472610"/>
                <a:gd name="connsiteX10" fmla="*/ 1838739 w 5893906"/>
                <a:gd name="connsiteY10" fmla="*/ 1967948 h 4472610"/>
                <a:gd name="connsiteX11" fmla="*/ 2166731 w 5893906"/>
                <a:gd name="connsiteY11" fmla="*/ 2017644 h 4472610"/>
                <a:gd name="connsiteX12" fmla="*/ 2574235 w 5893906"/>
                <a:gd name="connsiteY12" fmla="*/ 2186609 h 4472610"/>
                <a:gd name="connsiteX13" fmla="*/ 2922105 w 5893906"/>
                <a:gd name="connsiteY13" fmla="*/ 2504661 h 4472610"/>
                <a:gd name="connsiteX14" fmla="*/ 3220279 w 5893906"/>
                <a:gd name="connsiteY14" fmla="*/ 2912166 h 4472610"/>
                <a:gd name="connsiteX15" fmla="*/ 3468757 w 5893906"/>
                <a:gd name="connsiteY15" fmla="*/ 3250096 h 4472610"/>
                <a:gd name="connsiteX16" fmla="*/ 4522305 w 5893906"/>
                <a:gd name="connsiteY16" fmla="*/ 3876261 h 4472610"/>
                <a:gd name="connsiteX17" fmla="*/ 5347252 w 5893906"/>
                <a:gd name="connsiteY17" fmla="*/ 4253948 h 4472610"/>
                <a:gd name="connsiteX18" fmla="*/ 5893906 w 5893906"/>
                <a:gd name="connsiteY18" fmla="*/ 4472610 h 4472610"/>
                <a:gd name="connsiteX0" fmla="*/ 0 w 5893906"/>
                <a:gd name="connsiteY0" fmla="*/ 0 h 4472610"/>
                <a:gd name="connsiteX1" fmla="*/ 39757 w 5893906"/>
                <a:gd name="connsiteY1" fmla="*/ 218661 h 4472610"/>
                <a:gd name="connsiteX2" fmla="*/ 119270 w 5893906"/>
                <a:gd name="connsiteY2" fmla="*/ 506896 h 4472610"/>
                <a:gd name="connsiteX3" fmla="*/ 218661 w 5893906"/>
                <a:gd name="connsiteY3" fmla="*/ 805070 h 4472610"/>
                <a:gd name="connsiteX4" fmla="*/ 337931 w 5893906"/>
                <a:gd name="connsiteY4" fmla="*/ 1063487 h 4472610"/>
                <a:gd name="connsiteX5" fmla="*/ 467139 w 5893906"/>
                <a:gd name="connsiteY5" fmla="*/ 1311966 h 4472610"/>
                <a:gd name="connsiteX6" fmla="*/ 655983 w 5893906"/>
                <a:gd name="connsiteY6" fmla="*/ 1470992 h 4472610"/>
                <a:gd name="connsiteX7" fmla="*/ 854766 w 5893906"/>
                <a:gd name="connsiteY7" fmla="*/ 1630018 h 4472610"/>
                <a:gd name="connsiteX8" fmla="*/ 1152939 w 5893906"/>
                <a:gd name="connsiteY8" fmla="*/ 1779105 h 4472610"/>
                <a:gd name="connsiteX9" fmla="*/ 1520687 w 5893906"/>
                <a:gd name="connsiteY9" fmla="*/ 1878496 h 4472610"/>
                <a:gd name="connsiteX10" fmla="*/ 1838739 w 5893906"/>
                <a:gd name="connsiteY10" fmla="*/ 1967948 h 4472610"/>
                <a:gd name="connsiteX11" fmla="*/ 2166731 w 5893906"/>
                <a:gd name="connsiteY11" fmla="*/ 2017644 h 4472610"/>
                <a:gd name="connsiteX12" fmla="*/ 2574235 w 5893906"/>
                <a:gd name="connsiteY12" fmla="*/ 2186609 h 4472610"/>
                <a:gd name="connsiteX13" fmla="*/ 2922105 w 5893906"/>
                <a:gd name="connsiteY13" fmla="*/ 2504661 h 4472610"/>
                <a:gd name="connsiteX14" fmla="*/ 3220279 w 5893906"/>
                <a:gd name="connsiteY14" fmla="*/ 2912166 h 4472610"/>
                <a:gd name="connsiteX15" fmla="*/ 3468757 w 5893906"/>
                <a:gd name="connsiteY15" fmla="*/ 3250096 h 4472610"/>
                <a:gd name="connsiteX16" fmla="*/ 4075044 w 5893906"/>
                <a:gd name="connsiteY16" fmla="*/ 3697357 h 4472610"/>
                <a:gd name="connsiteX17" fmla="*/ 4522305 w 5893906"/>
                <a:gd name="connsiteY17" fmla="*/ 3876261 h 4472610"/>
                <a:gd name="connsiteX18" fmla="*/ 5347252 w 5893906"/>
                <a:gd name="connsiteY18" fmla="*/ 4253948 h 4472610"/>
                <a:gd name="connsiteX19" fmla="*/ 5893906 w 5893906"/>
                <a:gd name="connsiteY19" fmla="*/ 4472610 h 4472610"/>
                <a:gd name="connsiteX0" fmla="*/ 0 w 5893906"/>
                <a:gd name="connsiteY0" fmla="*/ 0 h 4472610"/>
                <a:gd name="connsiteX1" fmla="*/ 39757 w 5893906"/>
                <a:gd name="connsiteY1" fmla="*/ 218661 h 4472610"/>
                <a:gd name="connsiteX2" fmla="*/ 119270 w 5893906"/>
                <a:gd name="connsiteY2" fmla="*/ 506896 h 4472610"/>
                <a:gd name="connsiteX3" fmla="*/ 218661 w 5893906"/>
                <a:gd name="connsiteY3" fmla="*/ 805070 h 4472610"/>
                <a:gd name="connsiteX4" fmla="*/ 337931 w 5893906"/>
                <a:gd name="connsiteY4" fmla="*/ 1063487 h 4472610"/>
                <a:gd name="connsiteX5" fmla="*/ 467139 w 5893906"/>
                <a:gd name="connsiteY5" fmla="*/ 1311966 h 4472610"/>
                <a:gd name="connsiteX6" fmla="*/ 655983 w 5893906"/>
                <a:gd name="connsiteY6" fmla="*/ 1470992 h 4472610"/>
                <a:gd name="connsiteX7" fmla="*/ 854766 w 5893906"/>
                <a:gd name="connsiteY7" fmla="*/ 1630018 h 4472610"/>
                <a:gd name="connsiteX8" fmla="*/ 1152939 w 5893906"/>
                <a:gd name="connsiteY8" fmla="*/ 1779105 h 4472610"/>
                <a:gd name="connsiteX9" fmla="*/ 1520687 w 5893906"/>
                <a:gd name="connsiteY9" fmla="*/ 1878496 h 4472610"/>
                <a:gd name="connsiteX10" fmla="*/ 1838739 w 5893906"/>
                <a:gd name="connsiteY10" fmla="*/ 1967948 h 4472610"/>
                <a:gd name="connsiteX11" fmla="*/ 2166731 w 5893906"/>
                <a:gd name="connsiteY11" fmla="*/ 2017644 h 4472610"/>
                <a:gd name="connsiteX12" fmla="*/ 2574235 w 5893906"/>
                <a:gd name="connsiteY12" fmla="*/ 2186609 h 4472610"/>
                <a:gd name="connsiteX13" fmla="*/ 2922105 w 5893906"/>
                <a:gd name="connsiteY13" fmla="*/ 2504661 h 4472610"/>
                <a:gd name="connsiteX14" fmla="*/ 3220279 w 5893906"/>
                <a:gd name="connsiteY14" fmla="*/ 2912166 h 4472610"/>
                <a:gd name="connsiteX15" fmla="*/ 3468757 w 5893906"/>
                <a:gd name="connsiteY15" fmla="*/ 3250096 h 4472610"/>
                <a:gd name="connsiteX16" fmla="*/ 3707296 w 5893906"/>
                <a:gd name="connsiteY16" fmla="*/ 3468757 h 4472610"/>
                <a:gd name="connsiteX17" fmla="*/ 4075044 w 5893906"/>
                <a:gd name="connsiteY17" fmla="*/ 3697357 h 4472610"/>
                <a:gd name="connsiteX18" fmla="*/ 4522305 w 5893906"/>
                <a:gd name="connsiteY18" fmla="*/ 3876261 h 4472610"/>
                <a:gd name="connsiteX19" fmla="*/ 5347252 w 5893906"/>
                <a:gd name="connsiteY19" fmla="*/ 4253948 h 4472610"/>
                <a:gd name="connsiteX20" fmla="*/ 5893906 w 5893906"/>
                <a:gd name="connsiteY20" fmla="*/ 4472610 h 4472610"/>
                <a:gd name="connsiteX0" fmla="*/ 0 w 5893906"/>
                <a:gd name="connsiteY0" fmla="*/ 0 h 4472610"/>
                <a:gd name="connsiteX1" fmla="*/ 39757 w 5893906"/>
                <a:gd name="connsiteY1" fmla="*/ 218661 h 4472610"/>
                <a:gd name="connsiteX2" fmla="*/ 119270 w 5893906"/>
                <a:gd name="connsiteY2" fmla="*/ 506896 h 4472610"/>
                <a:gd name="connsiteX3" fmla="*/ 218661 w 5893906"/>
                <a:gd name="connsiteY3" fmla="*/ 805070 h 4472610"/>
                <a:gd name="connsiteX4" fmla="*/ 337931 w 5893906"/>
                <a:gd name="connsiteY4" fmla="*/ 1063487 h 4472610"/>
                <a:gd name="connsiteX5" fmla="*/ 467139 w 5893906"/>
                <a:gd name="connsiteY5" fmla="*/ 1311966 h 4472610"/>
                <a:gd name="connsiteX6" fmla="*/ 655983 w 5893906"/>
                <a:gd name="connsiteY6" fmla="*/ 1470992 h 4472610"/>
                <a:gd name="connsiteX7" fmla="*/ 854766 w 5893906"/>
                <a:gd name="connsiteY7" fmla="*/ 1630018 h 4472610"/>
                <a:gd name="connsiteX8" fmla="*/ 1152939 w 5893906"/>
                <a:gd name="connsiteY8" fmla="*/ 1779105 h 4472610"/>
                <a:gd name="connsiteX9" fmla="*/ 1520687 w 5893906"/>
                <a:gd name="connsiteY9" fmla="*/ 1878496 h 4472610"/>
                <a:gd name="connsiteX10" fmla="*/ 1838739 w 5893906"/>
                <a:gd name="connsiteY10" fmla="*/ 1967948 h 4472610"/>
                <a:gd name="connsiteX11" fmla="*/ 2166731 w 5893906"/>
                <a:gd name="connsiteY11" fmla="*/ 2017644 h 4472610"/>
                <a:gd name="connsiteX12" fmla="*/ 2574235 w 5893906"/>
                <a:gd name="connsiteY12" fmla="*/ 2186609 h 4472610"/>
                <a:gd name="connsiteX13" fmla="*/ 2922105 w 5893906"/>
                <a:gd name="connsiteY13" fmla="*/ 2504661 h 4472610"/>
                <a:gd name="connsiteX14" fmla="*/ 3220279 w 5893906"/>
                <a:gd name="connsiteY14" fmla="*/ 2912166 h 4472610"/>
                <a:gd name="connsiteX15" fmla="*/ 3468757 w 5893906"/>
                <a:gd name="connsiteY15" fmla="*/ 3250096 h 4472610"/>
                <a:gd name="connsiteX16" fmla="*/ 3707296 w 5893906"/>
                <a:gd name="connsiteY16" fmla="*/ 3468757 h 4472610"/>
                <a:gd name="connsiteX17" fmla="*/ 4075044 w 5893906"/>
                <a:gd name="connsiteY17" fmla="*/ 3697357 h 4472610"/>
                <a:gd name="connsiteX18" fmla="*/ 4522305 w 5893906"/>
                <a:gd name="connsiteY18" fmla="*/ 3876261 h 4472610"/>
                <a:gd name="connsiteX19" fmla="*/ 4909931 w 5893906"/>
                <a:gd name="connsiteY19" fmla="*/ 4084983 h 4472610"/>
                <a:gd name="connsiteX20" fmla="*/ 5347252 w 5893906"/>
                <a:gd name="connsiteY20" fmla="*/ 4253948 h 4472610"/>
                <a:gd name="connsiteX21" fmla="*/ 5893906 w 5893906"/>
                <a:gd name="connsiteY21" fmla="*/ 4472610 h 4472610"/>
                <a:gd name="connsiteX0" fmla="*/ 0 w 5893906"/>
                <a:gd name="connsiteY0" fmla="*/ 0 h 4472610"/>
                <a:gd name="connsiteX1" fmla="*/ 39757 w 5893906"/>
                <a:gd name="connsiteY1" fmla="*/ 218661 h 4472610"/>
                <a:gd name="connsiteX2" fmla="*/ 119270 w 5893906"/>
                <a:gd name="connsiteY2" fmla="*/ 506896 h 4472610"/>
                <a:gd name="connsiteX3" fmla="*/ 218661 w 5893906"/>
                <a:gd name="connsiteY3" fmla="*/ 805070 h 4472610"/>
                <a:gd name="connsiteX4" fmla="*/ 337931 w 5893906"/>
                <a:gd name="connsiteY4" fmla="*/ 1063487 h 4472610"/>
                <a:gd name="connsiteX5" fmla="*/ 467139 w 5893906"/>
                <a:gd name="connsiteY5" fmla="*/ 1311966 h 4472610"/>
                <a:gd name="connsiteX6" fmla="*/ 655983 w 5893906"/>
                <a:gd name="connsiteY6" fmla="*/ 1470992 h 4472610"/>
                <a:gd name="connsiteX7" fmla="*/ 854766 w 5893906"/>
                <a:gd name="connsiteY7" fmla="*/ 1630018 h 4472610"/>
                <a:gd name="connsiteX8" fmla="*/ 1152939 w 5893906"/>
                <a:gd name="connsiteY8" fmla="*/ 1779105 h 4472610"/>
                <a:gd name="connsiteX9" fmla="*/ 1520687 w 5893906"/>
                <a:gd name="connsiteY9" fmla="*/ 1878496 h 4472610"/>
                <a:gd name="connsiteX10" fmla="*/ 1838739 w 5893906"/>
                <a:gd name="connsiteY10" fmla="*/ 1967948 h 4472610"/>
                <a:gd name="connsiteX11" fmla="*/ 2166731 w 5893906"/>
                <a:gd name="connsiteY11" fmla="*/ 2017644 h 4472610"/>
                <a:gd name="connsiteX12" fmla="*/ 2574235 w 5893906"/>
                <a:gd name="connsiteY12" fmla="*/ 2186609 h 4472610"/>
                <a:gd name="connsiteX13" fmla="*/ 2922105 w 5893906"/>
                <a:gd name="connsiteY13" fmla="*/ 2504661 h 4472610"/>
                <a:gd name="connsiteX14" fmla="*/ 3220279 w 5893906"/>
                <a:gd name="connsiteY14" fmla="*/ 2912166 h 4472610"/>
                <a:gd name="connsiteX15" fmla="*/ 3468757 w 5893906"/>
                <a:gd name="connsiteY15" fmla="*/ 3250096 h 4472610"/>
                <a:gd name="connsiteX16" fmla="*/ 3707296 w 5893906"/>
                <a:gd name="connsiteY16" fmla="*/ 3468757 h 4472610"/>
                <a:gd name="connsiteX17" fmla="*/ 4075044 w 5893906"/>
                <a:gd name="connsiteY17" fmla="*/ 3697357 h 4472610"/>
                <a:gd name="connsiteX18" fmla="*/ 4522305 w 5893906"/>
                <a:gd name="connsiteY18" fmla="*/ 3876261 h 4472610"/>
                <a:gd name="connsiteX19" fmla="*/ 4909931 w 5893906"/>
                <a:gd name="connsiteY19" fmla="*/ 4084983 h 4472610"/>
                <a:gd name="connsiteX20" fmla="*/ 5347252 w 5893906"/>
                <a:gd name="connsiteY20" fmla="*/ 4253948 h 4472610"/>
                <a:gd name="connsiteX21" fmla="*/ 5555974 w 5893906"/>
                <a:gd name="connsiteY21" fmla="*/ 4383157 h 4472610"/>
                <a:gd name="connsiteX22" fmla="*/ 5893906 w 5893906"/>
                <a:gd name="connsiteY22" fmla="*/ 4472610 h 4472610"/>
                <a:gd name="connsiteX0" fmla="*/ 0 w 7156175"/>
                <a:gd name="connsiteY0" fmla="*/ 0 h 4671393"/>
                <a:gd name="connsiteX1" fmla="*/ 39757 w 7156175"/>
                <a:gd name="connsiteY1" fmla="*/ 218661 h 4671393"/>
                <a:gd name="connsiteX2" fmla="*/ 119270 w 7156175"/>
                <a:gd name="connsiteY2" fmla="*/ 506896 h 4671393"/>
                <a:gd name="connsiteX3" fmla="*/ 218661 w 7156175"/>
                <a:gd name="connsiteY3" fmla="*/ 805070 h 4671393"/>
                <a:gd name="connsiteX4" fmla="*/ 337931 w 7156175"/>
                <a:gd name="connsiteY4" fmla="*/ 1063487 h 4671393"/>
                <a:gd name="connsiteX5" fmla="*/ 467139 w 7156175"/>
                <a:gd name="connsiteY5" fmla="*/ 1311966 h 4671393"/>
                <a:gd name="connsiteX6" fmla="*/ 655983 w 7156175"/>
                <a:gd name="connsiteY6" fmla="*/ 1470992 h 4671393"/>
                <a:gd name="connsiteX7" fmla="*/ 854766 w 7156175"/>
                <a:gd name="connsiteY7" fmla="*/ 1630018 h 4671393"/>
                <a:gd name="connsiteX8" fmla="*/ 1152939 w 7156175"/>
                <a:gd name="connsiteY8" fmla="*/ 1779105 h 4671393"/>
                <a:gd name="connsiteX9" fmla="*/ 1520687 w 7156175"/>
                <a:gd name="connsiteY9" fmla="*/ 1878496 h 4671393"/>
                <a:gd name="connsiteX10" fmla="*/ 1838739 w 7156175"/>
                <a:gd name="connsiteY10" fmla="*/ 1967948 h 4671393"/>
                <a:gd name="connsiteX11" fmla="*/ 2166731 w 7156175"/>
                <a:gd name="connsiteY11" fmla="*/ 2017644 h 4671393"/>
                <a:gd name="connsiteX12" fmla="*/ 2574235 w 7156175"/>
                <a:gd name="connsiteY12" fmla="*/ 2186609 h 4671393"/>
                <a:gd name="connsiteX13" fmla="*/ 2922105 w 7156175"/>
                <a:gd name="connsiteY13" fmla="*/ 2504661 h 4671393"/>
                <a:gd name="connsiteX14" fmla="*/ 3220279 w 7156175"/>
                <a:gd name="connsiteY14" fmla="*/ 2912166 h 4671393"/>
                <a:gd name="connsiteX15" fmla="*/ 3468757 w 7156175"/>
                <a:gd name="connsiteY15" fmla="*/ 3250096 h 4671393"/>
                <a:gd name="connsiteX16" fmla="*/ 3707296 w 7156175"/>
                <a:gd name="connsiteY16" fmla="*/ 3468757 h 4671393"/>
                <a:gd name="connsiteX17" fmla="*/ 4075044 w 7156175"/>
                <a:gd name="connsiteY17" fmla="*/ 3697357 h 4671393"/>
                <a:gd name="connsiteX18" fmla="*/ 4522305 w 7156175"/>
                <a:gd name="connsiteY18" fmla="*/ 3876261 h 4671393"/>
                <a:gd name="connsiteX19" fmla="*/ 4909931 w 7156175"/>
                <a:gd name="connsiteY19" fmla="*/ 4084983 h 4671393"/>
                <a:gd name="connsiteX20" fmla="*/ 5347252 w 7156175"/>
                <a:gd name="connsiteY20" fmla="*/ 4253948 h 4671393"/>
                <a:gd name="connsiteX21" fmla="*/ 5555974 w 7156175"/>
                <a:gd name="connsiteY21" fmla="*/ 4383157 h 4671393"/>
                <a:gd name="connsiteX22" fmla="*/ 7156175 w 7156175"/>
                <a:gd name="connsiteY22" fmla="*/ 4671393 h 4671393"/>
                <a:gd name="connsiteX0" fmla="*/ 0 w 7156175"/>
                <a:gd name="connsiteY0" fmla="*/ 0 h 4671393"/>
                <a:gd name="connsiteX1" fmla="*/ 39757 w 7156175"/>
                <a:gd name="connsiteY1" fmla="*/ 218661 h 4671393"/>
                <a:gd name="connsiteX2" fmla="*/ 119270 w 7156175"/>
                <a:gd name="connsiteY2" fmla="*/ 506896 h 4671393"/>
                <a:gd name="connsiteX3" fmla="*/ 218661 w 7156175"/>
                <a:gd name="connsiteY3" fmla="*/ 805070 h 4671393"/>
                <a:gd name="connsiteX4" fmla="*/ 337931 w 7156175"/>
                <a:gd name="connsiteY4" fmla="*/ 1063487 h 4671393"/>
                <a:gd name="connsiteX5" fmla="*/ 467139 w 7156175"/>
                <a:gd name="connsiteY5" fmla="*/ 1311966 h 4671393"/>
                <a:gd name="connsiteX6" fmla="*/ 655983 w 7156175"/>
                <a:gd name="connsiteY6" fmla="*/ 1470992 h 4671393"/>
                <a:gd name="connsiteX7" fmla="*/ 854766 w 7156175"/>
                <a:gd name="connsiteY7" fmla="*/ 1630018 h 4671393"/>
                <a:gd name="connsiteX8" fmla="*/ 1152939 w 7156175"/>
                <a:gd name="connsiteY8" fmla="*/ 1779105 h 4671393"/>
                <a:gd name="connsiteX9" fmla="*/ 1520687 w 7156175"/>
                <a:gd name="connsiteY9" fmla="*/ 1878496 h 4671393"/>
                <a:gd name="connsiteX10" fmla="*/ 1838739 w 7156175"/>
                <a:gd name="connsiteY10" fmla="*/ 1967948 h 4671393"/>
                <a:gd name="connsiteX11" fmla="*/ 2166731 w 7156175"/>
                <a:gd name="connsiteY11" fmla="*/ 2017644 h 4671393"/>
                <a:gd name="connsiteX12" fmla="*/ 2574235 w 7156175"/>
                <a:gd name="connsiteY12" fmla="*/ 2186609 h 4671393"/>
                <a:gd name="connsiteX13" fmla="*/ 2922105 w 7156175"/>
                <a:gd name="connsiteY13" fmla="*/ 2504661 h 4671393"/>
                <a:gd name="connsiteX14" fmla="*/ 3220279 w 7156175"/>
                <a:gd name="connsiteY14" fmla="*/ 2912166 h 4671393"/>
                <a:gd name="connsiteX15" fmla="*/ 3468757 w 7156175"/>
                <a:gd name="connsiteY15" fmla="*/ 3250096 h 4671393"/>
                <a:gd name="connsiteX16" fmla="*/ 3707296 w 7156175"/>
                <a:gd name="connsiteY16" fmla="*/ 3468757 h 4671393"/>
                <a:gd name="connsiteX17" fmla="*/ 4075044 w 7156175"/>
                <a:gd name="connsiteY17" fmla="*/ 3697357 h 4671393"/>
                <a:gd name="connsiteX18" fmla="*/ 4522305 w 7156175"/>
                <a:gd name="connsiteY18" fmla="*/ 3876261 h 4671393"/>
                <a:gd name="connsiteX19" fmla="*/ 4909931 w 7156175"/>
                <a:gd name="connsiteY19" fmla="*/ 4084983 h 4671393"/>
                <a:gd name="connsiteX20" fmla="*/ 5347252 w 7156175"/>
                <a:gd name="connsiteY20" fmla="*/ 4253948 h 4671393"/>
                <a:gd name="connsiteX21" fmla="*/ 5555974 w 7156175"/>
                <a:gd name="connsiteY21" fmla="*/ 4383157 h 4671393"/>
                <a:gd name="connsiteX22" fmla="*/ 6142383 w 7156175"/>
                <a:gd name="connsiteY22" fmla="*/ 4452731 h 4671393"/>
                <a:gd name="connsiteX23" fmla="*/ 7156175 w 7156175"/>
                <a:gd name="connsiteY23" fmla="*/ 4671393 h 4671393"/>
                <a:gd name="connsiteX0" fmla="*/ 0 w 7156175"/>
                <a:gd name="connsiteY0" fmla="*/ 0 h 4671393"/>
                <a:gd name="connsiteX1" fmla="*/ 39757 w 7156175"/>
                <a:gd name="connsiteY1" fmla="*/ 218661 h 4671393"/>
                <a:gd name="connsiteX2" fmla="*/ 119270 w 7156175"/>
                <a:gd name="connsiteY2" fmla="*/ 506896 h 4671393"/>
                <a:gd name="connsiteX3" fmla="*/ 218661 w 7156175"/>
                <a:gd name="connsiteY3" fmla="*/ 805070 h 4671393"/>
                <a:gd name="connsiteX4" fmla="*/ 337931 w 7156175"/>
                <a:gd name="connsiteY4" fmla="*/ 1063487 h 4671393"/>
                <a:gd name="connsiteX5" fmla="*/ 467139 w 7156175"/>
                <a:gd name="connsiteY5" fmla="*/ 1311966 h 4671393"/>
                <a:gd name="connsiteX6" fmla="*/ 655983 w 7156175"/>
                <a:gd name="connsiteY6" fmla="*/ 1470992 h 4671393"/>
                <a:gd name="connsiteX7" fmla="*/ 854766 w 7156175"/>
                <a:gd name="connsiteY7" fmla="*/ 1630018 h 4671393"/>
                <a:gd name="connsiteX8" fmla="*/ 1152939 w 7156175"/>
                <a:gd name="connsiteY8" fmla="*/ 1779105 h 4671393"/>
                <a:gd name="connsiteX9" fmla="*/ 1520687 w 7156175"/>
                <a:gd name="connsiteY9" fmla="*/ 1878496 h 4671393"/>
                <a:gd name="connsiteX10" fmla="*/ 1838739 w 7156175"/>
                <a:gd name="connsiteY10" fmla="*/ 1967948 h 4671393"/>
                <a:gd name="connsiteX11" fmla="*/ 2166731 w 7156175"/>
                <a:gd name="connsiteY11" fmla="*/ 2017644 h 4671393"/>
                <a:gd name="connsiteX12" fmla="*/ 2574235 w 7156175"/>
                <a:gd name="connsiteY12" fmla="*/ 2186609 h 4671393"/>
                <a:gd name="connsiteX13" fmla="*/ 2922105 w 7156175"/>
                <a:gd name="connsiteY13" fmla="*/ 2504661 h 4671393"/>
                <a:gd name="connsiteX14" fmla="*/ 3220279 w 7156175"/>
                <a:gd name="connsiteY14" fmla="*/ 2912166 h 4671393"/>
                <a:gd name="connsiteX15" fmla="*/ 3468757 w 7156175"/>
                <a:gd name="connsiteY15" fmla="*/ 3250096 h 4671393"/>
                <a:gd name="connsiteX16" fmla="*/ 3707296 w 7156175"/>
                <a:gd name="connsiteY16" fmla="*/ 3468757 h 4671393"/>
                <a:gd name="connsiteX17" fmla="*/ 4075044 w 7156175"/>
                <a:gd name="connsiteY17" fmla="*/ 3697357 h 4671393"/>
                <a:gd name="connsiteX18" fmla="*/ 4522305 w 7156175"/>
                <a:gd name="connsiteY18" fmla="*/ 3876261 h 4671393"/>
                <a:gd name="connsiteX19" fmla="*/ 4909931 w 7156175"/>
                <a:gd name="connsiteY19" fmla="*/ 4084983 h 4671393"/>
                <a:gd name="connsiteX20" fmla="*/ 5347252 w 7156175"/>
                <a:gd name="connsiteY20" fmla="*/ 4253948 h 4671393"/>
                <a:gd name="connsiteX21" fmla="*/ 5715000 w 7156175"/>
                <a:gd name="connsiteY21" fmla="*/ 4383157 h 4671393"/>
                <a:gd name="connsiteX22" fmla="*/ 6142383 w 7156175"/>
                <a:gd name="connsiteY22" fmla="*/ 4452731 h 4671393"/>
                <a:gd name="connsiteX23" fmla="*/ 7156175 w 7156175"/>
                <a:gd name="connsiteY23" fmla="*/ 4671393 h 4671393"/>
                <a:gd name="connsiteX0" fmla="*/ 0 w 7156175"/>
                <a:gd name="connsiteY0" fmla="*/ 0 h 4671393"/>
                <a:gd name="connsiteX1" fmla="*/ 39757 w 7156175"/>
                <a:gd name="connsiteY1" fmla="*/ 218661 h 4671393"/>
                <a:gd name="connsiteX2" fmla="*/ 119270 w 7156175"/>
                <a:gd name="connsiteY2" fmla="*/ 506896 h 4671393"/>
                <a:gd name="connsiteX3" fmla="*/ 218661 w 7156175"/>
                <a:gd name="connsiteY3" fmla="*/ 805070 h 4671393"/>
                <a:gd name="connsiteX4" fmla="*/ 337931 w 7156175"/>
                <a:gd name="connsiteY4" fmla="*/ 1063487 h 4671393"/>
                <a:gd name="connsiteX5" fmla="*/ 467139 w 7156175"/>
                <a:gd name="connsiteY5" fmla="*/ 1311966 h 4671393"/>
                <a:gd name="connsiteX6" fmla="*/ 655983 w 7156175"/>
                <a:gd name="connsiteY6" fmla="*/ 1470992 h 4671393"/>
                <a:gd name="connsiteX7" fmla="*/ 944218 w 7156175"/>
                <a:gd name="connsiteY7" fmla="*/ 1570383 h 4671393"/>
                <a:gd name="connsiteX8" fmla="*/ 1152939 w 7156175"/>
                <a:gd name="connsiteY8" fmla="*/ 1779105 h 4671393"/>
                <a:gd name="connsiteX9" fmla="*/ 1520687 w 7156175"/>
                <a:gd name="connsiteY9" fmla="*/ 1878496 h 4671393"/>
                <a:gd name="connsiteX10" fmla="*/ 1838739 w 7156175"/>
                <a:gd name="connsiteY10" fmla="*/ 1967948 h 4671393"/>
                <a:gd name="connsiteX11" fmla="*/ 2166731 w 7156175"/>
                <a:gd name="connsiteY11" fmla="*/ 2017644 h 4671393"/>
                <a:gd name="connsiteX12" fmla="*/ 2574235 w 7156175"/>
                <a:gd name="connsiteY12" fmla="*/ 2186609 h 4671393"/>
                <a:gd name="connsiteX13" fmla="*/ 2922105 w 7156175"/>
                <a:gd name="connsiteY13" fmla="*/ 2504661 h 4671393"/>
                <a:gd name="connsiteX14" fmla="*/ 3220279 w 7156175"/>
                <a:gd name="connsiteY14" fmla="*/ 2912166 h 4671393"/>
                <a:gd name="connsiteX15" fmla="*/ 3468757 w 7156175"/>
                <a:gd name="connsiteY15" fmla="*/ 3250096 h 4671393"/>
                <a:gd name="connsiteX16" fmla="*/ 3707296 w 7156175"/>
                <a:gd name="connsiteY16" fmla="*/ 3468757 h 4671393"/>
                <a:gd name="connsiteX17" fmla="*/ 4075044 w 7156175"/>
                <a:gd name="connsiteY17" fmla="*/ 3697357 h 4671393"/>
                <a:gd name="connsiteX18" fmla="*/ 4522305 w 7156175"/>
                <a:gd name="connsiteY18" fmla="*/ 3876261 h 4671393"/>
                <a:gd name="connsiteX19" fmla="*/ 4909931 w 7156175"/>
                <a:gd name="connsiteY19" fmla="*/ 4084983 h 4671393"/>
                <a:gd name="connsiteX20" fmla="*/ 5347252 w 7156175"/>
                <a:gd name="connsiteY20" fmla="*/ 4253948 h 4671393"/>
                <a:gd name="connsiteX21" fmla="*/ 5715000 w 7156175"/>
                <a:gd name="connsiteY21" fmla="*/ 4383157 h 4671393"/>
                <a:gd name="connsiteX22" fmla="*/ 6142383 w 7156175"/>
                <a:gd name="connsiteY22" fmla="*/ 4452731 h 4671393"/>
                <a:gd name="connsiteX23" fmla="*/ 7156175 w 7156175"/>
                <a:gd name="connsiteY23" fmla="*/ 4671393 h 4671393"/>
                <a:gd name="connsiteX0" fmla="*/ 0 w 7156175"/>
                <a:gd name="connsiteY0" fmla="*/ 0 h 4671393"/>
                <a:gd name="connsiteX1" fmla="*/ 39757 w 7156175"/>
                <a:gd name="connsiteY1" fmla="*/ 218661 h 4671393"/>
                <a:gd name="connsiteX2" fmla="*/ 119270 w 7156175"/>
                <a:gd name="connsiteY2" fmla="*/ 506896 h 4671393"/>
                <a:gd name="connsiteX3" fmla="*/ 218661 w 7156175"/>
                <a:gd name="connsiteY3" fmla="*/ 805070 h 4671393"/>
                <a:gd name="connsiteX4" fmla="*/ 337931 w 7156175"/>
                <a:gd name="connsiteY4" fmla="*/ 1063487 h 4671393"/>
                <a:gd name="connsiteX5" fmla="*/ 467139 w 7156175"/>
                <a:gd name="connsiteY5" fmla="*/ 1311966 h 4671393"/>
                <a:gd name="connsiteX6" fmla="*/ 655983 w 7156175"/>
                <a:gd name="connsiteY6" fmla="*/ 1470992 h 4671393"/>
                <a:gd name="connsiteX7" fmla="*/ 944218 w 7156175"/>
                <a:gd name="connsiteY7" fmla="*/ 1570383 h 4671393"/>
                <a:gd name="connsiteX8" fmla="*/ 1262269 w 7156175"/>
                <a:gd name="connsiteY8" fmla="*/ 1649896 h 4671393"/>
                <a:gd name="connsiteX9" fmla="*/ 1520687 w 7156175"/>
                <a:gd name="connsiteY9" fmla="*/ 1878496 h 4671393"/>
                <a:gd name="connsiteX10" fmla="*/ 1838739 w 7156175"/>
                <a:gd name="connsiteY10" fmla="*/ 1967948 h 4671393"/>
                <a:gd name="connsiteX11" fmla="*/ 2166731 w 7156175"/>
                <a:gd name="connsiteY11" fmla="*/ 2017644 h 4671393"/>
                <a:gd name="connsiteX12" fmla="*/ 2574235 w 7156175"/>
                <a:gd name="connsiteY12" fmla="*/ 2186609 h 4671393"/>
                <a:gd name="connsiteX13" fmla="*/ 2922105 w 7156175"/>
                <a:gd name="connsiteY13" fmla="*/ 2504661 h 4671393"/>
                <a:gd name="connsiteX14" fmla="*/ 3220279 w 7156175"/>
                <a:gd name="connsiteY14" fmla="*/ 2912166 h 4671393"/>
                <a:gd name="connsiteX15" fmla="*/ 3468757 w 7156175"/>
                <a:gd name="connsiteY15" fmla="*/ 3250096 h 4671393"/>
                <a:gd name="connsiteX16" fmla="*/ 3707296 w 7156175"/>
                <a:gd name="connsiteY16" fmla="*/ 3468757 h 4671393"/>
                <a:gd name="connsiteX17" fmla="*/ 4075044 w 7156175"/>
                <a:gd name="connsiteY17" fmla="*/ 3697357 h 4671393"/>
                <a:gd name="connsiteX18" fmla="*/ 4522305 w 7156175"/>
                <a:gd name="connsiteY18" fmla="*/ 3876261 h 4671393"/>
                <a:gd name="connsiteX19" fmla="*/ 4909931 w 7156175"/>
                <a:gd name="connsiteY19" fmla="*/ 4084983 h 4671393"/>
                <a:gd name="connsiteX20" fmla="*/ 5347252 w 7156175"/>
                <a:gd name="connsiteY20" fmla="*/ 4253948 h 4671393"/>
                <a:gd name="connsiteX21" fmla="*/ 5715000 w 7156175"/>
                <a:gd name="connsiteY21" fmla="*/ 4383157 h 4671393"/>
                <a:gd name="connsiteX22" fmla="*/ 6142383 w 7156175"/>
                <a:gd name="connsiteY22" fmla="*/ 4452731 h 4671393"/>
                <a:gd name="connsiteX23" fmla="*/ 7156175 w 7156175"/>
                <a:gd name="connsiteY23" fmla="*/ 4671393 h 4671393"/>
                <a:gd name="connsiteX0" fmla="*/ 0 w 7156175"/>
                <a:gd name="connsiteY0" fmla="*/ 0 h 4671393"/>
                <a:gd name="connsiteX1" fmla="*/ 39757 w 7156175"/>
                <a:gd name="connsiteY1" fmla="*/ 218661 h 4671393"/>
                <a:gd name="connsiteX2" fmla="*/ 119270 w 7156175"/>
                <a:gd name="connsiteY2" fmla="*/ 506896 h 4671393"/>
                <a:gd name="connsiteX3" fmla="*/ 218661 w 7156175"/>
                <a:gd name="connsiteY3" fmla="*/ 805070 h 4671393"/>
                <a:gd name="connsiteX4" fmla="*/ 337931 w 7156175"/>
                <a:gd name="connsiteY4" fmla="*/ 1063487 h 4671393"/>
                <a:gd name="connsiteX5" fmla="*/ 467139 w 7156175"/>
                <a:gd name="connsiteY5" fmla="*/ 1311966 h 4671393"/>
                <a:gd name="connsiteX6" fmla="*/ 655983 w 7156175"/>
                <a:gd name="connsiteY6" fmla="*/ 1470992 h 4671393"/>
                <a:gd name="connsiteX7" fmla="*/ 944218 w 7156175"/>
                <a:gd name="connsiteY7" fmla="*/ 1570383 h 4671393"/>
                <a:gd name="connsiteX8" fmla="*/ 1262269 w 7156175"/>
                <a:gd name="connsiteY8" fmla="*/ 1649896 h 4671393"/>
                <a:gd name="connsiteX9" fmla="*/ 1600200 w 7156175"/>
                <a:gd name="connsiteY9" fmla="*/ 1779105 h 4671393"/>
                <a:gd name="connsiteX10" fmla="*/ 1838739 w 7156175"/>
                <a:gd name="connsiteY10" fmla="*/ 1967948 h 4671393"/>
                <a:gd name="connsiteX11" fmla="*/ 2166731 w 7156175"/>
                <a:gd name="connsiteY11" fmla="*/ 2017644 h 4671393"/>
                <a:gd name="connsiteX12" fmla="*/ 2574235 w 7156175"/>
                <a:gd name="connsiteY12" fmla="*/ 2186609 h 4671393"/>
                <a:gd name="connsiteX13" fmla="*/ 2922105 w 7156175"/>
                <a:gd name="connsiteY13" fmla="*/ 2504661 h 4671393"/>
                <a:gd name="connsiteX14" fmla="*/ 3220279 w 7156175"/>
                <a:gd name="connsiteY14" fmla="*/ 2912166 h 4671393"/>
                <a:gd name="connsiteX15" fmla="*/ 3468757 w 7156175"/>
                <a:gd name="connsiteY15" fmla="*/ 3250096 h 4671393"/>
                <a:gd name="connsiteX16" fmla="*/ 3707296 w 7156175"/>
                <a:gd name="connsiteY16" fmla="*/ 3468757 h 4671393"/>
                <a:gd name="connsiteX17" fmla="*/ 4075044 w 7156175"/>
                <a:gd name="connsiteY17" fmla="*/ 3697357 h 4671393"/>
                <a:gd name="connsiteX18" fmla="*/ 4522305 w 7156175"/>
                <a:gd name="connsiteY18" fmla="*/ 3876261 h 4671393"/>
                <a:gd name="connsiteX19" fmla="*/ 4909931 w 7156175"/>
                <a:gd name="connsiteY19" fmla="*/ 4084983 h 4671393"/>
                <a:gd name="connsiteX20" fmla="*/ 5347252 w 7156175"/>
                <a:gd name="connsiteY20" fmla="*/ 4253948 h 4671393"/>
                <a:gd name="connsiteX21" fmla="*/ 5715000 w 7156175"/>
                <a:gd name="connsiteY21" fmla="*/ 4383157 h 4671393"/>
                <a:gd name="connsiteX22" fmla="*/ 6142383 w 7156175"/>
                <a:gd name="connsiteY22" fmla="*/ 4452731 h 4671393"/>
                <a:gd name="connsiteX23" fmla="*/ 7156175 w 7156175"/>
                <a:gd name="connsiteY23" fmla="*/ 4671393 h 4671393"/>
                <a:gd name="connsiteX0" fmla="*/ 0 w 7156175"/>
                <a:gd name="connsiteY0" fmla="*/ 0 h 4671393"/>
                <a:gd name="connsiteX1" fmla="*/ 39757 w 7156175"/>
                <a:gd name="connsiteY1" fmla="*/ 218661 h 4671393"/>
                <a:gd name="connsiteX2" fmla="*/ 119270 w 7156175"/>
                <a:gd name="connsiteY2" fmla="*/ 506896 h 4671393"/>
                <a:gd name="connsiteX3" fmla="*/ 218661 w 7156175"/>
                <a:gd name="connsiteY3" fmla="*/ 805070 h 4671393"/>
                <a:gd name="connsiteX4" fmla="*/ 337931 w 7156175"/>
                <a:gd name="connsiteY4" fmla="*/ 1063487 h 4671393"/>
                <a:gd name="connsiteX5" fmla="*/ 467139 w 7156175"/>
                <a:gd name="connsiteY5" fmla="*/ 1311966 h 4671393"/>
                <a:gd name="connsiteX6" fmla="*/ 655983 w 7156175"/>
                <a:gd name="connsiteY6" fmla="*/ 1470992 h 4671393"/>
                <a:gd name="connsiteX7" fmla="*/ 944218 w 7156175"/>
                <a:gd name="connsiteY7" fmla="*/ 1570383 h 4671393"/>
                <a:gd name="connsiteX8" fmla="*/ 1262269 w 7156175"/>
                <a:gd name="connsiteY8" fmla="*/ 1649896 h 4671393"/>
                <a:gd name="connsiteX9" fmla="*/ 1600200 w 7156175"/>
                <a:gd name="connsiteY9" fmla="*/ 1779105 h 4671393"/>
                <a:gd name="connsiteX10" fmla="*/ 1878496 w 7156175"/>
                <a:gd name="connsiteY10" fmla="*/ 1868557 h 4671393"/>
                <a:gd name="connsiteX11" fmla="*/ 2166731 w 7156175"/>
                <a:gd name="connsiteY11" fmla="*/ 2017644 h 4671393"/>
                <a:gd name="connsiteX12" fmla="*/ 2574235 w 7156175"/>
                <a:gd name="connsiteY12" fmla="*/ 2186609 h 4671393"/>
                <a:gd name="connsiteX13" fmla="*/ 2922105 w 7156175"/>
                <a:gd name="connsiteY13" fmla="*/ 2504661 h 4671393"/>
                <a:gd name="connsiteX14" fmla="*/ 3220279 w 7156175"/>
                <a:gd name="connsiteY14" fmla="*/ 2912166 h 4671393"/>
                <a:gd name="connsiteX15" fmla="*/ 3468757 w 7156175"/>
                <a:gd name="connsiteY15" fmla="*/ 3250096 h 4671393"/>
                <a:gd name="connsiteX16" fmla="*/ 3707296 w 7156175"/>
                <a:gd name="connsiteY16" fmla="*/ 3468757 h 4671393"/>
                <a:gd name="connsiteX17" fmla="*/ 4075044 w 7156175"/>
                <a:gd name="connsiteY17" fmla="*/ 3697357 h 4671393"/>
                <a:gd name="connsiteX18" fmla="*/ 4522305 w 7156175"/>
                <a:gd name="connsiteY18" fmla="*/ 3876261 h 4671393"/>
                <a:gd name="connsiteX19" fmla="*/ 4909931 w 7156175"/>
                <a:gd name="connsiteY19" fmla="*/ 4084983 h 4671393"/>
                <a:gd name="connsiteX20" fmla="*/ 5347252 w 7156175"/>
                <a:gd name="connsiteY20" fmla="*/ 4253948 h 4671393"/>
                <a:gd name="connsiteX21" fmla="*/ 5715000 w 7156175"/>
                <a:gd name="connsiteY21" fmla="*/ 4383157 h 4671393"/>
                <a:gd name="connsiteX22" fmla="*/ 6142383 w 7156175"/>
                <a:gd name="connsiteY22" fmla="*/ 4452731 h 4671393"/>
                <a:gd name="connsiteX23" fmla="*/ 7156175 w 7156175"/>
                <a:gd name="connsiteY23" fmla="*/ 4671393 h 4671393"/>
                <a:gd name="connsiteX0" fmla="*/ 0 w 7156175"/>
                <a:gd name="connsiteY0" fmla="*/ 0 h 4671393"/>
                <a:gd name="connsiteX1" fmla="*/ 39757 w 7156175"/>
                <a:gd name="connsiteY1" fmla="*/ 218661 h 4671393"/>
                <a:gd name="connsiteX2" fmla="*/ 119270 w 7156175"/>
                <a:gd name="connsiteY2" fmla="*/ 506896 h 4671393"/>
                <a:gd name="connsiteX3" fmla="*/ 218661 w 7156175"/>
                <a:gd name="connsiteY3" fmla="*/ 805070 h 4671393"/>
                <a:gd name="connsiteX4" fmla="*/ 337931 w 7156175"/>
                <a:gd name="connsiteY4" fmla="*/ 1063487 h 4671393"/>
                <a:gd name="connsiteX5" fmla="*/ 467139 w 7156175"/>
                <a:gd name="connsiteY5" fmla="*/ 1311966 h 4671393"/>
                <a:gd name="connsiteX6" fmla="*/ 655983 w 7156175"/>
                <a:gd name="connsiteY6" fmla="*/ 1470992 h 4671393"/>
                <a:gd name="connsiteX7" fmla="*/ 944218 w 7156175"/>
                <a:gd name="connsiteY7" fmla="*/ 1570383 h 4671393"/>
                <a:gd name="connsiteX8" fmla="*/ 1282147 w 7156175"/>
                <a:gd name="connsiteY8" fmla="*/ 1689652 h 4671393"/>
                <a:gd name="connsiteX9" fmla="*/ 1600200 w 7156175"/>
                <a:gd name="connsiteY9" fmla="*/ 1779105 h 4671393"/>
                <a:gd name="connsiteX10" fmla="*/ 1878496 w 7156175"/>
                <a:gd name="connsiteY10" fmla="*/ 1868557 h 4671393"/>
                <a:gd name="connsiteX11" fmla="*/ 2166731 w 7156175"/>
                <a:gd name="connsiteY11" fmla="*/ 2017644 h 4671393"/>
                <a:gd name="connsiteX12" fmla="*/ 2574235 w 7156175"/>
                <a:gd name="connsiteY12" fmla="*/ 2186609 h 4671393"/>
                <a:gd name="connsiteX13" fmla="*/ 2922105 w 7156175"/>
                <a:gd name="connsiteY13" fmla="*/ 2504661 h 4671393"/>
                <a:gd name="connsiteX14" fmla="*/ 3220279 w 7156175"/>
                <a:gd name="connsiteY14" fmla="*/ 2912166 h 4671393"/>
                <a:gd name="connsiteX15" fmla="*/ 3468757 w 7156175"/>
                <a:gd name="connsiteY15" fmla="*/ 3250096 h 4671393"/>
                <a:gd name="connsiteX16" fmla="*/ 3707296 w 7156175"/>
                <a:gd name="connsiteY16" fmla="*/ 3468757 h 4671393"/>
                <a:gd name="connsiteX17" fmla="*/ 4075044 w 7156175"/>
                <a:gd name="connsiteY17" fmla="*/ 3697357 h 4671393"/>
                <a:gd name="connsiteX18" fmla="*/ 4522305 w 7156175"/>
                <a:gd name="connsiteY18" fmla="*/ 3876261 h 4671393"/>
                <a:gd name="connsiteX19" fmla="*/ 4909931 w 7156175"/>
                <a:gd name="connsiteY19" fmla="*/ 4084983 h 4671393"/>
                <a:gd name="connsiteX20" fmla="*/ 5347252 w 7156175"/>
                <a:gd name="connsiteY20" fmla="*/ 4253948 h 4671393"/>
                <a:gd name="connsiteX21" fmla="*/ 5715000 w 7156175"/>
                <a:gd name="connsiteY21" fmla="*/ 4383157 h 4671393"/>
                <a:gd name="connsiteX22" fmla="*/ 6142383 w 7156175"/>
                <a:gd name="connsiteY22" fmla="*/ 4452731 h 4671393"/>
                <a:gd name="connsiteX23" fmla="*/ 7156175 w 7156175"/>
                <a:gd name="connsiteY23" fmla="*/ 4671393 h 4671393"/>
                <a:gd name="connsiteX0" fmla="*/ 0 w 7156175"/>
                <a:gd name="connsiteY0" fmla="*/ 0 h 4671393"/>
                <a:gd name="connsiteX1" fmla="*/ 39757 w 7156175"/>
                <a:gd name="connsiteY1" fmla="*/ 218661 h 4671393"/>
                <a:gd name="connsiteX2" fmla="*/ 119270 w 7156175"/>
                <a:gd name="connsiteY2" fmla="*/ 506896 h 4671393"/>
                <a:gd name="connsiteX3" fmla="*/ 218661 w 7156175"/>
                <a:gd name="connsiteY3" fmla="*/ 805070 h 4671393"/>
                <a:gd name="connsiteX4" fmla="*/ 337931 w 7156175"/>
                <a:gd name="connsiteY4" fmla="*/ 1063487 h 4671393"/>
                <a:gd name="connsiteX5" fmla="*/ 467139 w 7156175"/>
                <a:gd name="connsiteY5" fmla="*/ 1311966 h 4671393"/>
                <a:gd name="connsiteX6" fmla="*/ 655983 w 7156175"/>
                <a:gd name="connsiteY6" fmla="*/ 1470992 h 4671393"/>
                <a:gd name="connsiteX7" fmla="*/ 944218 w 7156175"/>
                <a:gd name="connsiteY7" fmla="*/ 1570383 h 4671393"/>
                <a:gd name="connsiteX8" fmla="*/ 1282147 w 7156175"/>
                <a:gd name="connsiteY8" fmla="*/ 1689652 h 4671393"/>
                <a:gd name="connsiteX9" fmla="*/ 1600200 w 7156175"/>
                <a:gd name="connsiteY9" fmla="*/ 1779105 h 4671393"/>
                <a:gd name="connsiteX10" fmla="*/ 1878496 w 7156175"/>
                <a:gd name="connsiteY10" fmla="*/ 1868557 h 4671393"/>
                <a:gd name="connsiteX11" fmla="*/ 2166731 w 7156175"/>
                <a:gd name="connsiteY11" fmla="*/ 2017644 h 4671393"/>
                <a:gd name="connsiteX12" fmla="*/ 2574235 w 7156175"/>
                <a:gd name="connsiteY12" fmla="*/ 2186609 h 4671393"/>
                <a:gd name="connsiteX13" fmla="*/ 2922105 w 7156175"/>
                <a:gd name="connsiteY13" fmla="*/ 2504661 h 4671393"/>
                <a:gd name="connsiteX14" fmla="*/ 3220279 w 7156175"/>
                <a:gd name="connsiteY14" fmla="*/ 2912166 h 4671393"/>
                <a:gd name="connsiteX15" fmla="*/ 3468757 w 7156175"/>
                <a:gd name="connsiteY15" fmla="*/ 3250096 h 4671393"/>
                <a:gd name="connsiteX16" fmla="*/ 3707296 w 7156175"/>
                <a:gd name="connsiteY16" fmla="*/ 3468757 h 4671393"/>
                <a:gd name="connsiteX17" fmla="*/ 4075044 w 7156175"/>
                <a:gd name="connsiteY17" fmla="*/ 3697357 h 4671393"/>
                <a:gd name="connsiteX18" fmla="*/ 4522305 w 7156175"/>
                <a:gd name="connsiteY18" fmla="*/ 3876261 h 4671393"/>
                <a:gd name="connsiteX19" fmla="*/ 4909931 w 7156175"/>
                <a:gd name="connsiteY19" fmla="*/ 4084983 h 4671393"/>
                <a:gd name="connsiteX20" fmla="*/ 5347252 w 7156175"/>
                <a:gd name="connsiteY20" fmla="*/ 4253948 h 4671393"/>
                <a:gd name="connsiteX21" fmla="*/ 5715000 w 7156175"/>
                <a:gd name="connsiteY21" fmla="*/ 4383157 h 4671393"/>
                <a:gd name="connsiteX22" fmla="*/ 6142383 w 7156175"/>
                <a:gd name="connsiteY22" fmla="*/ 4452731 h 4671393"/>
                <a:gd name="connsiteX23" fmla="*/ 7156175 w 7156175"/>
                <a:gd name="connsiteY23" fmla="*/ 4671393 h 4671393"/>
                <a:gd name="connsiteX0" fmla="*/ 0 w 7156175"/>
                <a:gd name="connsiteY0" fmla="*/ 0 h 4671393"/>
                <a:gd name="connsiteX1" fmla="*/ 39757 w 7156175"/>
                <a:gd name="connsiteY1" fmla="*/ 218661 h 4671393"/>
                <a:gd name="connsiteX2" fmla="*/ 119270 w 7156175"/>
                <a:gd name="connsiteY2" fmla="*/ 506896 h 4671393"/>
                <a:gd name="connsiteX3" fmla="*/ 218661 w 7156175"/>
                <a:gd name="connsiteY3" fmla="*/ 805070 h 4671393"/>
                <a:gd name="connsiteX4" fmla="*/ 337931 w 7156175"/>
                <a:gd name="connsiteY4" fmla="*/ 1063487 h 4671393"/>
                <a:gd name="connsiteX5" fmla="*/ 467139 w 7156175"/>
                <a:gd name="connsiteY5" fmla="*/ 1311966 h 4671393"/>
                <a:gd name="connsiteX6" fmla="*/ 655983 w 7156175"/>
                <a:gd name="connsiteY6" fmla="*/ 1470992 h 4671393"/>
                <a:gd name="connsiteX7" fmla="*/ 894522 w 7156175"/>
                <a:gd name="connsiteY7" fmla="*/ 1570383 h 4671393"/>
                <a:gd name="connsiteX8" fmla="*/ 1282147 w 7156175"/>
                <a:gd name="connsiteY8" fmla="*/ 1689652 h 4671393"/>
                <a:gd name="connsiteX9" fmla="*/ 1600200 w 7156175"/>
                <a:gd name="connsiteY9" fmla="*/ 1779105 h 4671393"/>
                <a:gd name="connsiteX10" fmla="*/ 1878496 w 7156175"/>
                <a:gd name="connsiteY10" fmla="*/ 1868557 h 4671393"/>
                <a:gd name="connsiteX11" fmla="*/ 2166731 w 7156175"/>
                <a:gd name="connsiteY11" fmla="*/ 2017644 h 4671393"/>
                <a:gd name="connsiteX12" fmla="*/ 2574235 w 7156175"/>
                <a:gd name="connsiteY12" fmla="*/ 2186609 h 4671393"/>
                <a:gd name="connsiteX13" fmla="*/ 2922105 w 7156175"/>
                <a:gd name="connsiteY13" fmla="*/ 2504661 h 4671393"/>
                <a:gd name="connsiteX14" fmla="*/ 3220279 w 7156175"/>
                <a:gd name="connsiteY14" fmla="*/ 2912166 h 4671393"/>
                <a:gd name="connsiteX15" fmla="*/ 3468757 w 7156175"/>
                <a:gd name="connsiteY15" fmla="*/ 3250096 h 4671393"/>
                <a:gd name="connsiteX16" fmla="*/ 3707296 w 7156175"/>
                <a:gd name="connsiteY16" fmla="*/ 3468757 h 4671393"/>
                <a:gd name="connsiteX17" fmla="*/ 4075044 w 7156175"/>
                <a:gd name="connsiteY17" fmla="*/ 3697357 h 4671393"/>
                <a:gd name="connsiteX18" fmla="*/ 4522305 w 7156175"/>
                <a:gd name="connsiteY18" fmla="*/ 3876261 h 4671393"/>
                <a:gd name="connsiteX19" fmla="*/ 4909931 w 7156175"/>
                <a:gd name="connsiteY19" fmla="*/ 4084983 h 4671393"/>
                <a:gd name="connsiteX20" fmla="*/ 5347252 w 7156175"/>
                <a:gd name="connsiteY20" fmla="*/ 4253948 h 4671393"/>
                <a:gd name="connsiteX21" fmla="*/ 5715000 w 7156175"/>
                <a:gd name="connsiteY21" fmla="*/ 4383157 h 4671393"/>
                <a:gd name="connsiteX22" fmla="*/ 6142383 w 7156175"/>
                <a:gd name="connsiteY22" fmla="*/ 4452731 h 4671393"/>
                <a:gd name="connsiteX23" fmla="*/ 7156175 w 7156175"/>
                <a:gd name="connsiteY23" fmla="*/ 4671393 h 4671393"/>
                <a:gd name="connsiteX0" fmla="*/ 0 w 7156175"/>
                <a:gd name="connsiteY0" fmla="*/ 0 h 4671393"/>
                <a:gd name="connsiteX1" fmla="*/ 39757 w 7156175"/>
                <a:gd name="connsiteY1" fmla="*/ 218661 h 4671393"/>
                <a:gd name="connsiteX2" fmla="*/ 119270 w 7156175"/>
                <a:gd name="connsiteY2" fmla="*/ 506896 h 4671393"/>
                <a:gd name="connsiteX3" fmla="*/ 218661 w 7156175"/>
                <a:gd name="connsiteY3" fmla="*/ 805070 h 4671393"/>
                <a:gd name="connsiteX4" fmla="*/ 337931 w 7156175"/>
                <a:gd name="connsiteY4" fmla="*/ 1063487 h 4671393"/>
                <a:gd name="connsiteX5" fmla="*/ 467139 w 7156175"/>
                <a:gd name="connsiteY5" fmla="*/ 1311966 h 4671393"/>
                <a:gd name="connsiteX6" fmla="*/ 655983 w 7156175"/>
                <a:gd name="connsiteY6" fmla="*/ 1470992 h 4671393"/>
                <a:gd name="connsiteX7" fmla="*/ 894522 w 7156175"/>
                <a:gd name="connsiteY7" fmla="*/ 1570383 h 4671393"/>
                <a:gd name="connsiteX8" fmla="*/ 1093305 w 7156175"/>
                <a:gd name="connsiteY8" fmla="*/ 1669774 h 4671393"/>
                <a:gd name="connsiteX9" fmla="*/ 1282147 w 7156175"/>
                <a:gd name="connsiteY9" fmla="*/ 1689652 h 4671393"/>
                <a:gd name="connsiteX10" fmla="*/ 1600200 w 7156175"/>
                <a:gd name="connsiteY10" fmla="*/ 1779105 h 4671393"/>
                <a:gd name="connsiteX11" fmla="*/ 1878496 w 7156175"/>
                <a:gd name="connsiteY11" fmla="*/ 1868557 h 4671393"/>
                <a:gd name="connsiteX12" fmla="*/ 2166731 w 7156175"/>
                <a:gd name="connsiteY12" fmla="*/ 2017644 h 4671393"/>
                <a:gd name="connsiteX13" fmla="*/ 2574235 w 7156175"/>
                <a:gd name="connsiteY13" fmla="*/ 2186609 h 4671393"/>
                <a:gd name="connsiteX14" fmla="*/ 2922105 w 7156175"/>
                <a:gd name="connsiteY14" fmla="*/ 2504661 h 4671393"/>
                <a:gd name="connsiteX15" fmla="*/ 3220279 w 7156175"/>
                <a:gd name="connsiteY15" fmla="*/ 2912166 h 4671393"/>
                <a:gd name="connsiteX16" fmla="*/ 3468757 w 7156175"/>
                <a:gd name="connsiteY16" fmla="*/ 3250096 h 4671393"/>
                <a:gd name="connsiteX17" fmla="*/ 3707296 w 7156175"/>
                <a:gd name="connsiteY17" fmla="*/ 3468757 h 4671393"/>
                <a:gd name="connsiteX18" fmla="*/ 4075044 w 7156175"/>
                <a:gd name="connsiteY18" fmla="*/ 3697357 h 4671393"/>
                <a:gd name="connsiteX19" fmla="*/ 4522305 w 7156175"/>
                <a:gd name="connsiteY19" fmla="*/ 3876261 h 4671393"/>
                <a:gd name="connsiteX20" fmla="*/ 4909931 w 7156175"/>
                <a:gd name="connsiteY20" fmla="*/ 4084983 h 4671393"/>
                <a:gd name="connsiteX21" fmla="*/ 5347252 w 7156175"/>
                <a:gd name="connsiteY21" fmla="*/ 4253948 h 4671393"/>
                <a:gd name="connsiteX22" fmla="*/ 5715000 w 7156175"/>
                <a:gd name="connsiteY22" fmla="*/ 4383157 h 4671393"/>
                <a:gd name="connsiteX23" fmla="*/ 6142383 w 7156175"/>
                <a:gd name="connsiteY23" fmla="*/ 4452731 h 4671393"/>
                <a:gd name="connsiteX24" fmla="*/ 7156175 w 7156175"/>
                <a:gd name="connsiteY24" fmla="*/ 4671393 h 4671393"/>
                <a:gd name="connsiteX0" fmla="*/ 0 w 7156175"/>
                <a:gd name="connsiteY0" fmla="*/ 0 h 4671393"/>
                <a:gd name="connsiteX1" fmla="*/ 39757 w 7156175"/>
                <a:gd name="connsiteY1" fmla="*/ 218661 h 4671393"/>
                <a:gd name="connsiteX2" fmla="*/ 119270 w 7156175"/>
                <a:gd name="connsiteY2" fmla="*/ 506896 h 4671393"/>
                <a:gd name="connsiteX3" fmla="*/ 218661 w 7156175"/>
                <a:gd name="connsiteY3" fmla="*/ 805070 h 4671393"/>
                <a:gd name="connsiteX4" fmla="*/ 337931 w 7156175"/>
                <a:gd name="connsiteY4" fmla="*/ 1063487 h 4671393"/>
                <a:gd name="connsiteX5" fmla="*/ 467139 w 7156175"/>
                <a:gd name="connsiteY5" fmla="*/ 1311966 h 4671393"/>
                <a:gd name="connsiteX6" fmla="*/ 655983 w 7156175"/>
                <a:gd name="connsiteY6" fmla="*/ 1470992 h 4671393"/>
                <a:gd name="connsiteX7" fmla="*/ 894522 w 7156175"/>
                <a:gd name="connsiteY7" fmla="*/ 1570383 h 4671393"/>
                <a:gd name="connsiteX8" fmla="*/ 1093305 w 7156175"/>
                <a:gd name="connsiteY8" fmla="*/ 1669774 h 4671393"/>
                <a:gd name="connsiteX9" fmla="*/ 1311965 w 7156175"/>
                <a:gd name="connsiteY9" fmla="*/ 1749287 h 4671393"/>
                <a:gd name="connsiteX10" fmla="*/ 1600200 w 7156175"/>
                <a:gd name="connsiteY10" fmla="*/ 1779105 h 4671393"/>
                <a:gd name="connsiteX11" fmla="*/ 1878496 w 7156175"/>
                <a:gd name="connsiteY11" fmla="*/ 1868557 h 4671393"/>
                <a:gd name="connsiteX12" fmla="*/ 2166731 w 7156175"/>
                <a:gd name="connsiteY12" fmla="*/ 2017644 h 4671393"/>
                <a:gd name="connsiteX13" fmla="*/ 2574235 w 7156175"/>
                <a:gd name="connsiteY13" fmla="*/ 2186609 h 4671393"/>
                <a:gd name="connsiteX14" fmla="*/ 2922105 w 7156175"/>
                <a:gd name="connsiteY14" fmla="*/ 2504661 h 4671393"/>
                <a:gd name="connsiteX15" fmla="*/ 3220279 w 7156175"/>
                <a:gd name="connsiteY15" fmla="*/ 2912166 h 4671393"/>
                <a:gd name="connsiteX16" fmla="*/ 3468757 w 7156175"/>
                <a:gd name="connsiteY16" fmla="*/ 3250096 h 4671393"/>
                <a:gd name="connsiteX17" fmla="*/ 3707296 w 7156175"/>
                <a:gd name="connsiteY17" fmla="*/ 3468757 h 4671393"/>
                <a:gd name="connsiteX18" fmla="*/ 4075044 w 7156175"/>
                <a:gd name="connsiteY18" fmla="*/ 3697357 h 4671393"/>
                <a:gd name="connsiteX19" fmla="*/ 4522305 w 7156175"/>
                <a:gd name="connsiteY19" fmla="*/ 3876261 h 4671393"/>
                <a:gd name="connsiteX20" fmla="*/ 4909931 w 7156175"/>
                <a:gd name="connsiteY20" fmla="*/ 4084983 h 4671393"/>
                <a:gd name="connsiteX21" fmla="*/ 5347252 w 7156175"/>
                <a:gd name="connsiteY21" fmla="*/ 4253948 h 4671393"/>
                <a:gd name="connsiteX22" fmla="*/ 5715000 w 7156175"/>
                <a:gd name="connsiteY22" fmla="*/ 4383157 h 4671393"/>
                <a:gd name="connsiteX23" fmla="*/ 6142383 w 7156175"/>
                <a:gd name="connsiteY23" fmla="*/ 4452731 h 4671393"/>
                <a:gd name="connsiteX24" fmla="*/ 7156175 w 7156175"/>
                <a:gd name="connsiteY24" fmla="*/ 4671393 h 4671393"/>
                <a:gd name="connsiteX0" fmla="*/ 0 w 7156175"/>
                <a:gd name="connsiteY0" fmla="*/ 0 h 4671393"/>
                <a:gd name="connsiteX1" fmla="*/ 39757 w 7156175"/>
                <a:gd name="connsiteY1" fmla="*/ 218661 h 4671393"/>
                <a:gd name="connsiteX2" fmla="*/ 119270 w 7156175"/>
                <a:gd name="connsiteY2" fmla="*/ 506896 h 4671393"/>
                <a:gd name="connsiteX3" fmla="*/ 218661 w 7156175"/>
                <a:gd name="connsiteY3" fmla="*/ 805070 h 4671393"/>
                <a:gd name="connsiteX4" fmla="*/ 337931 w 7156175"/>
                <a:gd name="connsiteY4" fmla="*/ 1063487 h 4671393"/>
                <a:gd name="connsiteX5" fmla="*/ 467139 w 7156175"/>
                <a:gd name="connsiteY5" fmla="*/ 1311966 h 4671393"/>
                <a:gd name="connsiteX6" fmla="*/ 655983 w 7156175"/>
                <a:gd name="connsiteY6" fmla="*/ 1470992 h 4671393"/>
                <a:gd name="connsiteX7" fmla="*/ 894522 w 7156175"/>
                <a:gd name="connsiteY7" fmla="*/ 1570383 h 4671393"/>
                <a:gd name="connsiteX8" fmla="*/ 1093305 w 7156175"/>
                <a:gd name="connsiteY8" fmla="*/ 1669774 h 4671393"/>
                <a:gd name="connsiteX9" fmla="*/ 1311965 w 7156175"/>
                <a:gd name="connsiteY9" fmla="*/ 1749287 h 4671393"/>
                <a:gd name="connsiteX10" fmla="*/ 1600200 w 7156175"/>
                <a:gd name="connsiteY10" fmla="*/ 1779105 h 4671393"/>
                <a:gd name="connsiteX11" fmla="*/ 1878496 w 7156175"/>
                <a:gd name="connsiteY11" fmla="*/ 1868557 h 4671393"/>
                <a:gd name="connsiteX12" fmla="*/ 2166731 w 7156175"/>
                <a:gd name="connsiteY12" fmla="*/ 2017644 h 4671393"/>
                <a:gd name="connsiteX13" fmla="*/ 2574235 w 7156175"/>
                <a:gd name="connsiteY13" fmla="*/ 2186609 h 4671393"/>
                <a:gd name="connsiteX14" fmla="*/ 2922105 w 7156175"/>
                <a:gd name="connsiteY14" fmla="*/ 2504661 h 4671393"/>
                <a:gd name="connsiteX15" fmla="*/ 3220279 w 7156175"/>
                <a:gd name="connsiteY15" fmla="*/ 2912166 h 4671393"/>
                <a:gd name="connsiteX16" fmla="*/ 3468757 w 7156175"/>
                <a:gd name="connsiteY16" fmla="*/ 3250096 h 4671393"/>
                <a:gd name="connsiteX17" fmla="*/ 3707296 w 7156175"/>
                <a:gd name="connsiteY17" fmla="*/ 3468757 h 4671393"/>
                <a:gd name="connsiteX18" fmla="*/ 4075044 w 7156175"/>
                <a:gd name="connsiteY18" fmla="*/ 3697357 h 4671393"/>
                <a:gd name="connsiteX19" fmla="*/ 4522305 w 7156175"/>
                <a:gd name="connsiteY19" fmla="*/ 3876261 h 4671393"/>
                <a:gd name="connsiteX20" fmla="*/ 4909931 w 7156175"/>
                <a:gd name="connsiteY20" fmla="*/ 4084983 h 4671393"/>
                <a:gd name="connsiteX21" fmla="*/ 5347252 w 7156175"/>
                <a:gd name="connsiteY21" fmla="*/ 4253948 h 4671393"/>
                <a:gd name="connsiteX22" fmla="*/ 5715000 w 7156175"/>
                <a:gd name="connsiteY22" fmla="*/ 4383157 h 4671393"/>
                <a:gd name="connsiteX23" fmla="*/ 6142383 w 7156175"/>
                <a:gd name="connsiteY23" fmla="*/ 4452731 h 4671393"/>
                <a:gd name="connsiteX24" fmla="*/ 7156175 w 7156175"/>
                <a:gd name="connsiteY24" fmla="*/ 4671393 h 4671393"/>
                <a:gd name="connsiteX0" fmla="*/ 0 w 7156175"/>
                <a:gd name="connsiteY0" fmla="*/ 0 h 4671393"/>
                <a:gd name="connsiteX1" fmla="*/ 39757 w 7156175"/>
                <a:gd name="connsiteY1" fmla="*/ 218661 h 4671393"/>
                <a:gd name="connsiteX2" fmla="*/ 119270 w 7156175"/>
                <a:gd name="connsiteY2" fmla="*/ 506896 h 4671393"/>
                <a:gd name="connsiteX3" fmla="*/ 218661 w 7156175"/>
                <a:gd name="connsiteY3" fmla="*/ 805070 h 4671393"/>
                <a:gd name="connsiteX4" fmla="*/ 337931 w 7156175"/>
                <a:gd name="connsiteY4" fmla="*/ 1063487 h 4671393"/>
                <a:gd name="connsiteX5" fmla="*/ 467139 w 7156175"/>
                <a:gd name="connsiteY5" fmla="*/ 1311966 h 4671393"/>
                <a:gd name="connsiteX6" fmla="*/ 655983 w 7156175"/>
                <a:gd name="connsiteY6" fmla="*/ 1470992 h 4671393"/>
                <a:gd name="connsiteX7" fmla="*/ 894522 w 7156175"/>
                <a:gd name="connsiteY7" fmla="*/ 1570383 h 4671393"/>
                <a:gd name="connsiteX8" fmla="*/ 1093305 w 7156175"/>
                <a:gd name="connsiteY8" fmla="*/ 1669774 h 4671393"/>
                <a:gd name="connsiteX9" fmla="*/ 1311965 w 7156175"/>
                <a:gd name="connsiteY9" fmla="*/ 1749287 h 4671393"/>
                <a:gd name="connsiteX10" fmla="*/ 1630018 w 7156175"/>
                <a:gd name="connsiteY10" fmla="*/ 1808922 h 4671393"/>
                <a:gd name="connsiteX11" fmla="*/ 1878496 w 7156175"/>
                <a:gd name="connsiteY11" fmla="*/ 1868557 h 4671393"/>
                <a:gd name="connsiteX12" fmla="*/ 2166731 w 7156175"/>
                <a:gd name="connsiteY12" fmla="*/ 2017644 h 4671393"/>
                <a:gd name="connsiteX13" fmla="*/ 2574235 w 7156175"/>
                <a:gd name="connsiteY13" fmla="*/ 2186609 h 4671393"/>
                <a:gd name="connsiteX14" fmla="*/ 2922105 w 7156175"/>
                <a:gd name="connsiteY14" fmla="*/ 2504661 h 4671393"/>
                <a:gd name="connsiteX15" fmla="*/ 3220279 w 7156175"/>
                <a:gd name="connsiteY15" fmla="*/ 2912166 h 4671393"/>
                <a:gd name="connsiteX16" fmla="*/ 3468757 w 7156175"/>
                <a:gd name="connsiteY16" fmla="*/ 3250096 h 4671393"/>
                <a:gd name="connsiteX17" fmla="*/ 3707296 w 7156175"/>
                <a:gd name="connsiteY17" fmla="*/ 3468757 h 4671393"/>
                <a:gd name="connsiteX18" fmla="*/ 4075044 w 7156175"/>
                <a:gd name="connsiteY18" fmla="*/ 3697357 h 4671393"/>
                <a:gd name="connsiteX19" fmla="*/ 4522305 w 7156175"/>
                <a:gd name="connsiteY19" fmla="*/ 3876261 h 4671393"/>
                <a:gd name="connsiteX20" fmla="*/ 4909931 w 7156175"/>
                <a:gd name="connsiteY20" fmla="*/ 4084983 h 4671393"/>
                <a:gd name="connsiteX21" fmla="*/ 5347252 w 7156175"/>
                <a:gd name="connsiteY21" fmla="*/ 4253948 h 4671393"/>
                <a:gd name="connsiteX22" fmla="*/ 5715000 w 7156175"/>
                <a:gd name="connsiteY22" fmla="*/ 4383157 h 4671393"/>
                <a:gd name="connsiteX23" fmla="*/ 6142383 w 7156175"/>
                <a:gd name="connsiteY23" fmla="*/ 4452731 h 4671393"/>
                <a:gd name="connsiteX24" fmla="*/ 7156175 w 7156175"/>
                <a:gd name="connsiteY24" fmla="*/ 4671393 h 467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7156175" h="4671393">
                  <a:moveTo>
                    <a:pt x="0" y="0"/>
                  </a:moveTo>
                  <a:lnTo>
                    <a:pt x="39757" y="218661"/>
                  </a:lnTo>
                  <a:lnTo>
                    <a:pt x="119270" y="506896"/>
                  </a:lnTo>
                  <a:lnTo>
                    <a:pt x="218661" y="805070"/>
                  </a:lnTo>
                  <a:lnTo>
                    <a:pt x="337931" y="1063487"/>
                  </a:lnTo>
                  <a:lnTo>
                    <a:pt x="467139" y="1311966"/>
                  </a:lnTo>
                  <a:lnTo>
                    <a:pt x="655983" y="1470992"/>
                  </a:lnTo>
                  <a:lnTo>
                    <a:pt x="894522" y="1570383"/>
                  </a:lnTo>
                  <a:cubicBezTo>
                    <a:pt x="954157" y="1593574"/>
                    <a:pt x="1033670" y="1646583"/>
                    <a:pt x="1093305" y="1669774"/>
                  </a:cubicBezTo>
                  <a:lnTo>
                    <a:pt x="1311965" y="1749287"/>
                  </a:lnTo>
                  <a:lnTo>
                    <a:pt x="1630018" y="1808922"/>
                  </a:lnTo>
                  <a:cubicBezTo>
                    <a:pt x="1724440" y="1828800"/>
                    <a:pt x="1772479" y="1838740"/>
                    <a:pt x="1878496" y="1868557"/>
                  </a:cubicBezTo>
                  <a:lnTo>
                    <a:pt x="2166731" y="2017644"/>
                  </a:lnTo>
                  <a:lnTo>
                    <a:pt x="2574235" y="2186609"/>
                  </a:lnTo>
                  <a:lnTo>
                    <a:pt x="2922105" y="2504661"/>
                  </a:lnTo>
                  <a:lnTo>
                    <a:pt x="3220279" y="2912166"/>
                  </a:lnTo>
                  <a:lnTo>
                    <a:pt x="3468757" y="3250096"/>
                  </a:lnTo>
                  <a:cubicBezTo>
                    <a:pt x="3536674" y="3327952"/>
                    <a:pt x="3606248" y="3394214"/>
                    <a:pt x="3707296" y="3468757"/>
                  </a:cubicBezTo>
                  <a:cubicBezTo>
                    <a:pt x="3808344" y="3543300"/>
                    <a:pt x="3925957" y="3614531"/>
                    <a:pt x="4075044" y="3697357"/>
                  </a:cubicBezTo>
                  <a:cubicBezTo>
                    <a:pt x="4224131" y="3780183"/>
                    <a:pt x="4393096" y="3823252"/>
                    <a:pt x="4522305" y="3876261"/>
                  </a:cubicBezTo>
                  <a:cubicBezTo>
                    <a:pt x="4651514" y="3929270"/>
                    <a:pt x="4772440" y="4022035"/>
                    <a:pt x="4909931" y="4084983"/>
                  </a:cubicBezTo>
                  <a:cubicBezTo>
                    <a:pt x="5047422" y="4147931"/>
                    <a:pt x="5249517" y="4214192"/>
                    <a:pt x="5347252" y="4253948"/>
                  </a:cubicBezTo>
                  <a:cubicBezTo>
                    <a:pt x="5396948" y="4277139"/>
                    <a:pt x="5665304" y="4359966"/>
                    <a:pt x="5715000" y="4383157"/>
                  </a:cubicBezTo>
                  <a:cubicBezTo>
                    <a:pt x="5854148" y="4409661"/>
                    <a:pt x="6003235" y="4426227"/>
                    <a:pt x="6142383" y="4452731"/>
                  </a:cubicBezTo>
                  <a:lnTo>
                    <a:pt x="7156175" y="4671393"/>
                  </a:lnTo>
                </a:path>
              </a:pathLst>
            </a:custGeom>
            <a:noFill/>
            <a:ln w="19050"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5" name="Freeform 4"/>
            <p:cNvSpPr/>
            <p:nvPr/>
          </p:nvSpPr>
          <p:spPr>
            <a:xfrm>
              <a:off x="2706756" y="235226"/>
              <a:ext cx="1192697" cy="2812774"/>
            </a:xfrm>
            <a:custGeom>
              <a:avLst/>
              <a:gdLst>
                <a:gd name="connsiteX0" fmla="*/ 0 w 1172818"/>
                <a:gd name="connsiteY0" fmla="*/ 0 h 3369365"/>
                <a:gd name="connsiteX1" fmla="*/ 109331 w 1172818"/>
                <a:gd name="connsiteY1" fmla="*/ 457200 h 3369365"/>
                <a:gd name="connsiteX2" fmla="*/ 258418 w 1172818"/>
                <a:gd name="connsiteY2" fmla="*/ 1083365 h 3369365"/>
                <a:gd name="connsiteX3" fmla="*/ 417444 w 1172818"/>
                <a:gd name="connsiteY3" fmla="*/ 1749287 h 3369365"/>
                <a:gd name="connsiteX4" fmla="*/ 715618 w 1172818"/>
                <a:gd name="connsiteY4" fmla="*/ 2504661 h 3369365"/>
                <a:gd name="connsiteX5" fmla="*/ 964096 w 1172818"/>
                <a:gd name="connsiteY5" fmla="*/ 3011556 h 3369365"/>
                <a:gd name="connsiteX6" fmla="*/ 1172818 w 1172818"/>
                <a:gd name="connsiteY6" fmla="*/ 3369365 h 3369365"/>
                <a:gd name="connsiteX0" fmla="*/ 0 w 1232453"/>
                <a:gd name="connsiteY0" fmla="*/ 0 h 3011556"/>
                <a:gd name="connsiteX1" fmla="*/ 109331 w 1232453"/>
                <a:gd name="connsiteY1" fmla="*/ 457200 h 3011556"/>
                <a:gd name="connsiteX2" fmla="*/ 258418 w 1232453"/>
                <a:gd name="connsiteY2" fmla="*/ 1083365 h 3011556"/>
                <a:gd name="connsiteX3" fmla="*/ 417444 w 1232453"/>
                <a:gd name="connsiteY3" fmla="*/ 1749287 h 3011556"/>
                <a:gd name="connsiteX4" fmla="*/ 715618 w 1232453"/>
                <a:gd name="connsiteY4" fmla="*/ 2504661 h 3011556"/>
                <a:gd name="connsiteX5" fmla="*/ 964096 w 1232453"/>
                <a:gd name="connsiteY5" fmla="*/ 3011556 h 3011556"/>
                <a:gd name="connsiteX6" fmla="*/ 1232453 w 1232453"/>
                <a:gd name="connsiteY6" fmla="*/ 2902226 h 3011556"/>
                <a:gd name="connsiteX0" fmla="*/ 0 w 1232453"/>
                <a:gd name="connsiteY0" fmla="*/ 0 h 2902226"/>
                <a:gd name="connsiteX1" fmla="*/ 109331 w 1232453"/>
                <a:gd name="connsiteY1" fmla="*/ 457200 h 2902226"/>
                <a:gd name="connsiteX2" fmla="*/ 258418 w 1232453"/>
                <a:gd name="connsiteY2" fmla="*/ 1083365 h 2902226"/>
                <a:gd name="connsiteX3" fmla="*/ 417444 w 1232453"/>
                <a:gd name="connsiteY3" fmla="*/ 1749287 h 2902226"/>
                <a:gd name="connsiteX4" fmla="*/ 715618 w 1232453"/>
                <a:gd name="connsiteY4" fmla="*/ 2504661 h 2902226"/>
                <a:gd name="connsiteX5" fmla="*/ 954157 w 1232453"/>
                <a:gd name="connsiteY5" fmla="*/ 2743199 h 2902226"/>
                <a:gd name="connsiteX6" fmla="*/ 1232453 w 1232453"/>
                <a:gd name="connsiteY6" fmla="*/ 2902226 h 2902226"/>
                <a:gd name="connsiteX0" fmla="*/ 0 w 1232453"/>
                <a:gd name="connsiteY0" fmla="*/ 0 h 2902226"/>
                <a:gd name="connsiteX1" fmla="*/ 109331 w 1232453"/>
                <a:gd name="connsiteY1" fmla="*/ 457200 h 2902226"/>
                <a:gd name="connsiteX2" fmla="*/ 258418 w 1232453"/>
                <a:gd name="connsiteY2" fmla="*/ 1083365 h 2902226"/>
                <a:gd name="connsiteX3" fmla="*/ 417444 w 1232453"/>
                <a:gd name="connsiteY3" fmla="*/ 1749287 h 2902226"/>
                <a:gd name="connsiteX4" fmla="*/ 715618 w 1232453"/>
                <a:gd name="connsiteY4" fmla="*/ 2425148 h 2902226"/>
                <a:gd name="connsiteX5" fmla="*/ 954157 w 1232453"/>
                <a:gd name="connsiteY5" fmla="*/ 2743199 h 2902226"/>
                <a:gd name="connsiteX6" fmla="*/ 1232453 w 1232453"/>
                <a:gd name="connsiteY6" fmla="*/ 2902226 h 2902226"/>
                <a:gd name="connsiteX0" fmla="*/ 0 w 1192697"/>
                <a:gd name="connsiteY0" fmla="*/ 0 h 2812774"/>
                <a:gd name="connsiteX1" fmla="*/ 69575 w 1192697"/>
                <a:gd name="connsiteY1" fmla="*/ 367748 h 2812774"/>
                <a:gd name="connsiteX2" fmla="*/ 218662 w 1192697"/>
                <a:gd name="connsiteY2" fmla="*/ 993913 h 2812774"/>
                <a:gd name="connsiteX3" fmla="*/ 377688 w 1192697"/>
                <a:gd name="connsiteY3" fmla="*/ 1659835 h 2812774"/>
                <a:gd name="connsiteX4" fmla="*/ 675862 w 1192697"/>
                <a:gd name="connsiteY4" fmla="*/ 2335696 h 2812774"/>
                <a:gd name="connsiteX5" fmla="*/ 914401 w 1192697"/>
                <a:gd name="connsiteY5" fmla="*/ 2653747 h 2812774"/>
                <a:gd name="connsiteX6" fmla="*/ 1192697 w 1192697"/>
                <a:gd name="connsiteY6" fmla="*/ 2812774 h 2812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92697" h="2812774">
                  <a:moveTo>
                    <a:pt x="0" y="0"/>
                  </a:moveTo>
                  <a:cubicBezTo>
                    <a:pt x="23192" y="122583"/>
                    <a:pt x="33131" y="202096"/>
                    <a:pt x="69575" y="367748"/>
                  </a:cubicBezTo>
                  <a:cubicBezTo>
                    <a:pt x="106019" y="533400"/>
                    <a:pt x="168966" y="785191"/>
                    <a:pt x="218662" y="993913"/>
                  </a:cubicBezTo>
                  <a:lnTo>
                    <a:pt x="377688" y="1659835"/>
                  </a:lnTo>
                  <a:lnTo>
                    <a:pt x="675862" y="2335696"/>
                  </a:lnTo>
                  <a:lnTo>
                    <a:pt x="914401" y="2653747"/>
                  </a:lnTo>
                  <a:lnTo>
                    <a:pt x="1192697" y="2812774"/>
                  </a:lnTo>
                </a:path>
              </a:pathLst>
            </a:custGeom>
            <a:noFill/>
            <a:ln w="19050"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6" name="Freeform 5"/>
            <p:cNvSpPr/>
            <p:nvPr/>
          </p:nvSpPr>
          <p:spPr>
            <a:xfrm>
              <a:off x="705678" y="267527"/>
              <a:ext cx="8090452" cy="5526985"/>
            </a:xfrm>
            <a:custGeom>
              <a:avLst/>
              <a:gdLst>
                <a:gd name="connsiteX0" fmla="*/ 6887818 w 8259418"/>
                <a:gd name="connsiteY0" fmla="*/ 69574 h 6182139"/>
                <a:gd name="connsiteX1" fmla="*/ 6718852 w 8259418"/>
                <a:gd name="connsiteY1" fmla="*/ 0 h 6182139"/>
                <a:gd name="connsiteX2" fmla="*/ 6599583 w 8259418"/>
                <a:gd name="connsiteY2" fmla="*/ 69574 h 6182139"/>
                <a:gd name="connsiteX3" fmla="*/ 6500191 w 8259418"/>
                <a:gd name="connsiteY3" fmla="*/ 268357 h 6182139"/>
                <a:gd name="connsiteX4" fmla="*/ 6450496 w 8259418"/>
                <a:gd name="connsiteY4" fmla="*/ 496957 h 6182139"/>
                <a:gd name="connsiteX5" fmla="*/ 6400800 w 8259418"/>
                <a:gd name="connsiteY5" fmla="*/ 765313 h 6182139"/>
                <a:gd name="connsiteX6" fmla="*/ 6390861 w 8259418"/>
                <a:gd name="connsiteY6" fmla="*/ 1083365 h 6182139"/>
                <a:gd name="connsiteX7" fmla="*/ 6430618 w 8259418"/>
                <a:gd name="connsiteY7" fmla="*/ 1371600 h 6182139"/>
                <a:gd name="connsiteX8" fmla="*/ 6480313 w 8259418"/>
                <a:gd name="connsiteY8" fmla="*/ 1679713 h 6182139"/>
                <a:gd name="connsiteX9" fmla="*/ 6510131 w 8259418"/>
                <a:gd name="connsiteY9" fmla="*/ 1938131 h 6182139"/>
                <a:gd name="connsiteX10" fmla="*/ 6579704 w 8259418"/>
                <a:gd name="connsiteY10" fmla="*/ 2325757 h 6182139"/>
                <a:gd name="connsiteX11" fmla="*/ 6589644 w 8259418"/>
                <a:gd name="connsiteY11" fmla="*/ 2822713 h 6182139"/>
                <a:gd name="connsiteX12" fmla="*/ 6520070 w 8259418"/>
                <a:gd name="connsiteY12" fmla="*/ 3906079 h 6182139"/>
                <a:gd name="connsiteX13" fmla="*/ 6390861 w 8259418"/>
                <a:gd name="connsiteY13" fmla="*/ 4343400 h 6182139"/>
                <a:gd name="connsiteX14" fmla="*/ 6023113 w 8259418"/>
                <a:gd name="connsiteY14" fmla="*/ 4780722 h 6182139"/>
                <a:gd name="connsiteX15" fmla="*/ 5615609 w 8259418"/>
                <a:gd name="connsiteY15" fmla="*/ 4999383 h 6182139"/>
                <a:gd name="connsiteX16" fmla="*/ 4999383 w 8259418"/>
                <a:gd name="connsiteY16" fmla="*/ 5118652 h 6182139"/>
                <a:gd name="connsiteX17" fmla="*/ 4403035 w 8259418"/>
                <a:gd name="connsiteY17" fmla="*/ 5158409 h 6182139"/>
                <a:gd name="connsiteX18" fmla="*/ 3647661 w 8259418"/>
                <a:gd name="connsiteY18" fmla="*/ 5098774 h 6182139"/>
                <a:gd name="connsiteX19" fmla="*/ 3200400 w 8259418"/>
                <a:gd name="connsiteY19" fmla="*/ 5068957 h 6182139"/>
                <a:gd name="connsiteX20" fmla="*/ 2653748 w 8259418"/>
                <a:gd name="connsiteY20" fmla="*/ 5078896 h 6182139"/>
                <a:gd name="connsiteX21" fmla="*/ 2037522 w 8259418"/>
                <a:gd name="connsiteY21" fmla="*/ 5198165 h 6182139"/>
                <a:gd name="connsiteX22" fmla="*/ 1182757 w 8259418"/>
                <a:gd name="connsiteY22" fmla="*/ 5426765 h 6182139"/>
                <a:gd name="connsiteX23" fmla="*/ 884583 w 8259418"/>
                <a:gd name="connsiteY23" fmla="*/ 5526157 h 6182139"/>
                <a:gd name="connsiteX24" fmla="*/ 327991 w 8259418"/>
                <a:gd name="connsiteY24" fmla="*/ 5734879 h 6182139"/>
                <a:gd name="connsiteX25" fmla="*/ 0 w 8259418"/>
                <a:gd name="connsiteY25" fmla="*/ 5923722 h 6182139"/>
                <a:gd name="connsiteX26" fmla="*/ 19878 w 8259418"/>
                <a:gd name="connsiteY26" fmla="*/ 6182139 h 6182139"/>
                <a:gd name="connsiteX27" fmla="*/ 437322 w 8259418"/>
                <a:gd name="connsiteY27" fmla="*/ 5963479 h 6182139"/>
                <a:gd name="connsiteX28" fmla="*/ 1013791 w 8259418"/>
                <a:gd name="connsiteY28" fmla="*/ 5645426 h 6182139"/>
                <a:gd name="connsiteX29" fmla="*/ 1520687 w 8259418"/>
                <a:gd name="connsiteY29" fmla="*/ 5506279 h 6182139"/>
                <a:gd name="connsiteX30" fmla="*/ 2117035 w 8259418"/>
                <a:gd name="connsiteY30" fmla="*/ 5357192 h 6182139"/>
                <a:gd name="connsiteX31" fmla="*/ 2604052 w 8259418"/>
                <a:gd name="connsiteY31" fmla="*/ 5277679 h 6182139"/>
                <a:gd name="connsiteX32" fmla="*/ 3200400 w 8259418"/>
                <a:gd name="connsiteY32" fmla="*/ 5267739 h 6182139"/>
                <a:gd name="connsiteX33" fmla="*/ 3617844 w 8259418"/>
                <a:gd name="connsiteY33" fmla="*/ 5267739 h 6182139"/>
                <a:gd name="connsiteX34" fmla="*/ 4025348 w 8259418"/>
                <a:gd name="connsiteY34" fmla="*/ 5277679 h 6182139"/>
                <a:gd name="connsiteX35" fmla="*/ 4462670 w 8259418"/>
                <a:gd name="connsiteY35" fmla="*/ 5317435 h 6182139"/>
                <a:gd name="connsiteX36" fmla="*/ 4919870 w 8259418"/>
                <a:gd name="connsiteY36" fmla="*/ 5327374 h 6182139"/>
                <a:gd name="connsiteX37" fmla="*/ 5337313 w 8259418"/>
                <a:gd name="connsiteY37" fmla="*/ 5297557 h 6182139"/>
                <a:gd name="connsiteX38" fmla="*/ 5734878 w 8259418"/>
                <a:gd name="connsiteY38" fmla="*/ 5218044 h 6182139"/>
                <a:gd name="connsiteX39" fmla="*/ 6082748 w 8259418"/>
                <a:gd name="connsiteY39" fmla="*/ 5168348 h 6182139"/>
                <a:gd name="connsiteX40" fmla="*/ 6500191 w 8259418"/>
                <a:gd name="connsiteY40" fmla="*/ 5158409 h 6182139"/>
                <a:gd name="connsiteX41" fmla="*/ 6887818 w 8259418"/>
                <a:gd name="connsiteY41" fmla="*/ 5148470 h 6182139"/>
                <a:gd name="connsiteX42" fmla="*/ 7692887 w 8259418"/>
                <a:gd name="connsiteY42" fmla="*/ 5098774 h 6182139"/>
                <a:gd name="connsiteX43" fmla="*/ 8259418 w 8259418"/>
                <a:gd name="connsiteY43" fmla="*/ 5178287 h 6182139"/>
                <a:gd name="connsiteX44" fmla="*/ 8179904 w 8259418"/>
                <a:gd name="connsiteY44" fmla="*/ 4880113 h 6182139"/>
                <a:gd name="connsiteX45" fmla="*/ 8140148 w 8259418"/>
                <a:gd name="connsiteY45" fmla="*/ 4482548 h 6182139"/>
                <a:gd name="connsiteX46" fmla="*/ 8100391 w 8259418"/>
                <a:gd name="connsiteY46" fmla="*/ 3935896 h 6182139"/>
                <a:gd name="connsiteX47" fmla="*/ 8090452 w 8259418"/>
                <a:gd name="connsiteY47" fmla="*/ 3458818 h 6182139"/>
                <a:gd name="connsiteX48" fmla="*/ 7971183 w 8259418"/>
                <a:gd name="connsiteY48" fmla="*/ 2504661 h 6182139"/>
                <a:gd name="connsiteX49" fmla="*/ 7971183 w 8259418"/>
                <a:gd name="connsiteY49" fmla="*/ 1858618 h 6182139"/>
                <a:gd name="connsiteX50" fmla="*/ 7961244 w 8259418"/>
                <a:gd name="connsiteY50" fmla="*/ 1302026 h 6182139"/>
                <a:gd name="connsiteX51" fmla="*/ 7961244 w 8259418"/>
                <a:gd name="connsiteY51" fmla="*/ 795131 h 6182139"/>
                <a:gd name="connsiteX52" fmla="*/ 7991061 w 8259418"/>
                <a:gd name="connsiteY52" fmla="*/ 417444 h 6182139"/>
                <a:gd name="connsiteX53" fmla="*/ 7991061 w 8259418"/>
                <a:gd name="connsiteY53" fmla="*/ 129209 h 6182139"/>
                <a:gd name="connsiteX54" fmla="*/ 7951304 w 8259418"/>
                <a:gd name="connsiteY54" fmla="*/ 29818 h 6182139"/>
                <a:gd name="connsiteX55" fmla="*/ 7832035 w 8259418"/>
                <a:gd name="connsiteY55" fmla="*/ 19879 h 6182139"/>
                <a:gd name="connsiteX56" fmla="*/ 7682948 w 8259418"/>
                <a:gd name="connsiteY56" fmla="*/ 208722 h 6182139"/>
                <a:gd name="connsiteX57" fmla="*/ 7653131 w 8259418"/>
                <a:gd name="connsiteY57" fmla="*/ 417444 h 6182139"/>
                <a:gd name="connsiteX58" fmla="*/ 7653131 w 8259418"/>
                <a:gd name="connsiteY58" fmla="*/ 715618 h 6182139"/>
                <a:gd name="connsiteX59" fmla="*/ 7682948 w 8259418"/>
                <a:gd name="connsiteY59" fmla="*/ 1113183 h 6182139"/>
                <a:gd name="connsiteX60" fmla="*/ 7722704 w 8259418"/>
                <a:gd name="connsiteY60" fmla="*/ 1540565 h 6182139"/>
                <a:gd name="connsiteX61" fmla="*/ 7732644 w 8259418"/>
                <a:gd name="connsiteY61" fmla="*/ 1948070 h 6182139"/>
                <a:gd name="connsiteX62" fmla="*/ 7792278 w 8259418"/>
                <a:gd name="connsiteY62" fmla="*/ 2514600 h 6182139"/>
                <a:gd name="connsiteX63" fmla="*/ 7812157 w 8259418"/>
                <a:gd name="connsiteY63" fmla="*/ 2872409 h 6182139"/>
                <a:gd name="connsiteX64" fmla="*/ 7812157 w 8259418"/>
                <a:gd name="connsiteY64" fmla="*/ 3200400 h 6182139"/>
                <a:gd name="connsiteX65" fmla="*/ 7802218 w 8259418"/>
                <a:gd name="connsiteY65" fmla="*/ 3597965 h 6182139"/>
                <a:gd name="connsiteX66" fmla="*/ 7673009 w 8259418"/>
                <a:gd name="connsiteY66" fmla="*/ 4313583 h 6182139"/>
                <a:gd name="connsiteX67" fmla="*/ 7404652 w 8259418"/>
                <a:gd name="connsiteY67" fmla="*/ 4552122 h 6182139"/>
                <a:gd name="connsiteX68" fmla="*/ 7026965 w 8259418"/>
                <a:gd name="connsiteY68" fmla="*/ 4731026 h 6182139"/>
                <a:gd name="connsiteX69" fmla="*/ 6828183 w 8259418"/>
                <a:gd name="connsiteY69" fmla="*/ 4790661 h 6182139"/>
                <a:gd name="connsiteX70" fmla="*/ 6589644 w 8259418"/>
                <a:gd name="connsiteY70" fmla="*/ 4721087 h 6182139"/>
                <a:gd name="connsiteX71" fmla="*/ 6788426 w 8259418"/>
                <a:gd name="connsiteY71" fmla="*/ 4393096 h 6182139"/>
                <a:gd name="connsiteX72" fmla="*/ 7007087 w 8259418"/>
                <a:gd name="connsiteY72" fmla="*/ 3766931 h 6182139"/>
                <a:gd name="connsiteX73" fmla="*/ 6987209 w 8259418"/>
                <a:gd name="connsiteY73" fmla="*/ 3419061 h 6182139"/>
                <a:gd name="connsiteX74" fmla="*/ 6927574 w 8259418"/>
                <a:gd name="connsiteY74" fmla="*/ 2773018 h 6182139"/>
                <a:gd name="connsiteX75" fmla="*/ 6858000 w 8259418"/>
                <a:gd name="connsiteY75" fmla="*/ 2425148 h 6182139"/>
                <a:gd name="connsiteX76" fmla="*/ 6798365 w 8259418"/>
                <a:gd name="connsiteY76" fmla="*/ 2067339 h 6182139"/>
                <a:gd name="connsiteX77" fmla="*/ 6758609 w 8259418"/>
                <a:gd name="connsiteY77" fmla="*/ 1749287 h 6182139"/>
                <a:gd name="connsiteX78" fmla="*/ 6758609 w 8259418"/>
                <a:gd name="connsiteY78" fmla="*/ 1192696 h 6182139"/>
                <a:gd name="connsiteX79" fmla="*/ 6758609 w 8259418"/>
                <a:gd name="connsiteY79" fmla="*/ 685800 h 6182139"/>
                <a:gd name="connsiteX80" fmla="*/ 6808304 w 8259418"/>
                <a:gd name="connsiteY80" fmla="*/ 437322 h 6182139"/>
                <a:gd name="connsiteX81" fmla="*/ 6877878 w 8259418"/>
                <a:gd name="connsiteY81" fmla="*/ 318052 h 6182139"/>
                <a:gd name="connsiteX82" fmla="*/ 6887818 w 8259418"/>
                <a:gd name="connsiteY82" fmla="*/ 69574 h 6182139"/>
                <a:gd name="connsiteX0" fmla="*/ 6887818 w 8259418"/>
                <a:gd name="connsiteY0" fmla="*/ 69574 h 6182139"/>
                <a:gd name="connsiteX1" fmla="*/ 6718852 w 8259418"/>
                <a:gd name="connsiteY1" fmla="*/ 0 h 6182139"/>
                <a:gd name="connsiteX2" fmla="*/ 6599583 w 8259418"/>
                <a:gd name="connsiteY2" fmla="*/ 69574 h 6182139"/>
                <a:gd name="connsiteX3" fmla="*/ 6500191 w 8259418"/>
                <a:gd name="connsiteY3" fmla="*/ 268357 h 6182139"/>
                <a:gd name="connsiteX4" fmla="*/ 6450496 w 8259418"/>
                <a:gd name="connsiteY4" fmla="*/ 496957 h 6182139"/>
                <a:gd name="connsiteX5" fmla="*/ 6400800 w 8259418"/>
                <a:gd name="connsiteY5" fmla="*/ 765313 h 6182139"/>
                <a:gd name="connsiteX6" fmla="*/ 6390861 w 8259418"/>
                <a:gd name="connsiteY6" fmla="*/ 1083365 h 6182139"/>
                <a:gd name="connsiteX7" fmla="*/ 6430618 w 8259418"/>
                <a:gd name="connsiteY7" fmla="*/ 1371600 h 6182139"/>
                <a:gd name="connsiteX8" fmla="*/ 6480313 w 8259418"/>
                <a:gd name="connsiteY8" fmla="*/ 1679713 h 6182139"/>
                <a:gd name="connsiteX9" fmla="*/ 6510131 w 8259418"/>
                <a:gd name="connsiteY9" fmla="*/ 1938131 h 6182139"/>
                <a:gd name="connsiteX10" fmla="*/ 6579704 w 8259418"/>
                <a:gd name="connsiteY10" fmla="*/ 2325757 h 6182139"/>
                <a:gd name="connsiteX11" fmla="*/ 6589644 w 8259418"/>
                <a:gd name="connsiteY11" fmla="*/ 2822713 h 6182139"/>
                <a:gd name="connsiteX12" fmla="*/ 6520070 w 8259418"/>
                <a:gd name="connsiteY12" fmla="*/ 3906079 h 6182139"/>
                <a:gd name="connsiteX13" fmla="*/ 6390861 w 8259418"/>
                <a:gd name="connsiteY13" fmla="*/ 4343400 h 6182139"/>
                <a:gd name="connsiteX14" fmla="*/ 6023113 w 8259418"/>
                <a:gd name="connsiteY14" fmla="*/ 4780722 h 6182139"/>
                <a:gd name="connsiteX15" fmla="*/ 5615609 w 8259418"/>
                <a:gd name="connsiteY15" fmla="*/ 4999383 h 6182139"/>
                <a:gd name="connsiteX16" fmla="*/ 4999383 w 8259418"/>
                <a:gd name="connsiteY16" fmla="*/ 5118652 h 6182139"/>
                <a:gd name="connsiteX17" fmla="*/ 4403035 w 8259418"/>
                <a:gd name="connsiteY17" fmla="*/ 5158409 h 6182139"/>
                <a:gd name="connsiteX18" fmla="*/ 3647661 w 8259418"/>
                <a:gd name="connsiteY18" fmla="*/ 5098774 h 6182139"/>
                <a:gd name="connsiteX19" fmla="*/ 2951922 w 8259418"/>
                <a:gd name="connsiteY19" fmla="*/ 4711148 h 6182139"/>
                <a:gd name="connsiteX20" fmla="*/ 2653748 w 8259418"/>
                <a:gd name="connsiteY20" fmla="*/ 5078896 h 6182139"/>
                <a:gd name="connsiteX21" fmla="*/ 2037522 w 8259418"/>
                <a:gd name="connsiteY21" fmla="*/ 5198165 h 6182139"/>
                <a:gd name="connsiteX22" fmla="*/ 1182757 w 8259418"/>
                <a:gd name="connsiteY22" fmla="*/ 5426765 h 6182139"/>
                <a:gd name="connsiteX23" fmla="*/ 884583 w 8259418"/>
                <a:gd name="connsiteY23" fmla="*/ 5526157 h 6182139"/>
                <a:gd name="connsiteX24" fmla="*/ 327991 w 8259418"/>
                <a:gd name="connsiteY24" fmla="*/ 5734879 h 6182139"/>
                <a:gd name="connsiteX25" fmla="*/ 0 w 8259418"/>
                <a:gd name="connsiteY25" fmla="*/ 5923722 h 6182139"/>
                <a:gd name="connsiteX26" fmla="*/ 19878 w 8259418"/>
                <a:gd name="connsiteY26" fmla="*/ 6182139 h 6182139"/>
                <a:gd name="connsiteX27" fmla="*/ 437322 w 8259418"/>
                <a:gd name="connsiteY27" fmla="*/ 5963479 h 6182139"/>
                <a:gd name="connsiteX28" fmla="*/ 1013791 w 8259418"/>
                <a:gd name="connsiteY28" fmla="*/ 5645426 h 6182139"/>
                <a:gd name="connsiteX29" fmla="*/ 1520687 w 8259418"/>
                <a:gd name="connsiteY29" fmla="*/ 5506279 h 6182139"/>
                <a:gd name="connsiteX30" fmla="*/ 2117035 w 8259418"/>
                <a:gd name="connsiteY30" fmla="*/ 5357192 h 6182139"/>
                <a:gd name="connsiteX31" fmla="*/ 2604052 w 8259418"/>
                <a:gd name="connsiteY31" fmla="*/ 5277679 h 6182139"/>
                <a:gd name="connsiteX32" fmla="*/ 3200400 w 8259418"/>
                <a:gd name="connsiteY32" fmla="*/ 5267739 h 6182139"/>
                <a:gd name="connsiteX33" fmla="*/ 3617844 w 8259418"/>
                <a:gd name="connsiteY33" fmla="*/ 5267739 h 6182139"/>
                <a:gd name="connsiteX34" fmla="*/ 4025348 w 8259418"/>
                <a:gd name="connsiteY34" fmla="*/ 5277679 h 6182139"/>
                <a:gd name="connsiteX35" fmla="*/ 4462670 w 8259418"/>
                <a:gd name="connsiteY35" fmla="*/ 5317435 h 6182139"/>
                <a:gd name="connsiteX36" fmla="*/ 4919870 w 8259418"/>
                <a:gd name="connsiteY36" fmla="*/ 5327374 h 6182139"/>
                <a:gd name="connsiteX37" fmla="*/ 5337313 w 8259418"/>
                <a:gd name="connsiteY37" fmla="*/ 5297557 h 6182139"/>
                <a:gd name="connsiteX38" fmla="*/ 5734878 w 8259418"/>
                <a:gd name="connsiteY38" fmla="*/ 5218044 h 6182139"/>
                <a:gd name="connsiteX39" fmla="*/ 6082748 w 8259418"/>
                <a:gd name="connsiteY39" fmla="*/ 5168348 h 6182139"/>
                <a:gd name="connsiteX40" fmla="*/ 6500191 w 8259418"/>
                <a:gd name="connsiteY40" fmla="*/ 5158409 h 6182139"/>
                <a:gd name="connsiteX41" fmla="*/ 6887818 w 8259418"/>
                <a:gd name="connsiteY41" fmla="*/ 5148470 h 6182139"/>
                <a:gd name="connsiteX42" fmla="*/ 7692887 w 8259418"/>
                <a:gd name="connsiteY42" fmla="*/ 5098774 h 6182139"/>
                <a:gd name="connsiteX43" fmla="*/ 8259418 w 8259418"/>
                <a:gd name="connsiteY43" fmla="*/ 5178287 h 6182139"/>
                <a:gd name="connsiteX44" fmla="*/ 8179904 w 8259418"/>
                <a:gd name="connsiteY44" fmla="*/ 4880113 h 6182139"/>
                <a:gd name="connsiteX45" fmla="*/ 8140148 w 8259418"/>
                <a:gd name="connsiteY45" fmla="*/ 4482548 h 6182139"/>
                <a:gd name="connsiteX46" fmla="*/ 8100391 w 8259418"/>
                <a:gd name="connsiteY46" fmla="*/ 3935896 h 6182139"/>
                <a:gd name="connsiteX47" fmla="*/ 8090452 w 8259418"/>
                <a:gd name="connsiteY47" fmla="*/ 3458818 h 6182139"/>
                <a:gd name="connsiteX48" fmla="*/ 7971183 w 8259418"/>
                <a:gd name="connsiteY48" fmla="*/ 2504661 h 6182139"/>
                <a:gd name="connsiteX49" fmla="*/ 7971183 w 8259418"/>
                <a:gd name="connsiteY49" fmla="*/ 1858618 h 6182139"/>
                <a:gd name="connsiteX50" fmla="*/ 7961244 w 8259418"/>
                <a:gd name="connsiteY50" fmla="*/ 1302026 h 6182139"/>
                <a:gd name="connsiteX51" fmla="*/ 7961244 w 8259418"/>
                <a:gd name="connsiteY51" fmla="*/ 795131 h 6182139"/>
                <a:gd name="connsiteX52" fmla="*/ 7991061 w 8259418"/>
                <a:gd name="connsiteY52" fmla="*/ 417444 h 6182139"/>
                <a:gd name="connsiteX53" fmla="*/ 7991061 w 8259418"/>
                <a:gd name="connsiteY53" fmla="*/ 129209 h 6182139"/>
                <a:gd name="connsiteX54" fmla="*/ 7951304 w 8259418"/>
                <a:gd name="connsiteY54" fmla="*/ 29818 h 6182139"/>
                <a:gd name="connsiteX55" fmla="*/ 7832035 w 8259418"/>
                <a:gd name="connsiteY55" fmla="*/ 19879 h 6182139"/>
                <a:gd name="connsiteX56" fmla="*/ 7682948 w 8259418"/>
                <a:gd name="connsiteY56" fmla="*/ 208722 h 6182139"/>
                <a:gd name="connsiteX57" fmla="*/ 7653131 w 8259418"/>
                <a:gd name="connsiteY57" fmla="*/ 417444 h 6182139"/>
                <a:gd name="connsiteX58" fmla="*/ 7653131 w 8259418"/>
                <a:gd name="connsiteY58" fmla="*/ 715618 h 6182139"/>
                <a:gd name="connsiteX59" fmla="*/ 7682948 w 8259418"/>
                <a:gd name="connsiteY59" fmla="*/ 1113183 h 6182139"/>
                <a:gd name="connsiteX60" fmla="*/ 7722704 w 8259418"/>
                <a:gd name="connsiteY60" fmla="*/ 1540565 h 6182139"/>
                <a:gd name="connsiteX61" fmla="*/ 7732644 w 8259418"/>
                <a:gd name="connsiteY61" fmla="*/ 1948070 h 6182139"/>
                <a:gd name="connsiteX62" fmla="*/ 7792278 w 8259418"/>
                <a:gd name="connsiteY62" fmla="*/ 2514600 h 6182139"/>
                <a:gd name="connsiteX63" fmla="*/ 7812157 w 8259418"/>
                <a:gd name="connsiteY63" fmla="*/ 2872409 h 6182139"/>
                <a:gd name="connsiteX64" fmla="*/ 7812157 w 8259418"/>
                <a:gd name="connsiteY64" fmla="*/ 3200400 h 6182139"/>
                <a:gd name="connsiteX65" fmla="*/ 7802218 w 8259418"/>
                <a:gd name="connsiteY65" fmla="*/ 3597965 h 6182139"/>
                <a:gd name="connsiteX66" fmla="*/ 7673009 w 8259418"/>
                <a:gd name="connsiteY66" fmla="*/ 4313583 h 6182139"/>
                <a:gd name="connsiteX67" fmla="*/ 7404652 w 8259418"/>
                <a:gd name="connsiteY67" fmla="*/ 4552122 h 6182139"/>
                <a:gd name="connsiteX68" fmla="*/ 7026965 w 8259418"/>
                <a:gd name="connsiteY68" fmla="*/ 4731026 h 6182139"/>
                <a:gd name="connsiteX69" fmla="*/ 6828183 w 8259418"/>
                <a:gd name="connsiteY69" fmla="*/ 4790661 h 6182139"/>
                <a:gd name="connsiteX70" fmla="*/ 6589644 w 8259418"/>
                <a:gd name="connsiteY70" fmla="*/ 4721087 h 6182139"/>
                <a:gd name="connsiteX71" fmla="*/ 6788426 w 8259418"/>
                <a:gd name="connsiteY71" fmla="*/ 4393096 h 6182139"/>
                <a:gd name="connsiteX72" fmla="*/ 7007087 w 8259418"/>
                <a:gd name="connsiteY72" fmla="*/ 3766931 h 6182139"/>
                <a:gd name="connsiteX73" fmla="*/ 6987209 w 8259418"/>
                <a:gd name="connsiteY73" fmla="*/ 3419061 h 6182139"/>
                <a:gd name="connsiteX74" fmla="*/ 6927574 w 8259418"/>
                <a:gd name="connsiteY74" fmla="*/ 2773018 h 6182139"/>
                <a:gd name="connsiteX75" fmla="*/ 6858000 w 8259418"/>
                <a:gd name="connsiteY75" fmla="*/ 2425148 h 6182139"/>
                <a:gd name="connsiteX76" fmla="*/ 6798365 w 8259418"/>
                <a:gd name="connsiteY76" fmla="*/ 2067339 h 6182139"/>
                <a:gd name="connsiteX77" fmla="*/ 6758609 w 8259418"/>
                <a:gd name="connsiteY77" fmla="*/ 1749287 h 6182139"/>
                <a:gd name="connsiteX78" fmla="*/ 6758609 w 8259418"/>
                <a:gd name="connsiteY78" fmla="*/ 1192696 h 6182139"/>
                <a:gd name="connsiteX79" fmla="*/ 6758609 w 8259418"/>
                <a:gd name="connsiteY79" fmla="*/ 685800 h 6182139"/>
                <a:gd name="connsiteX80" fmla="*/ 6808304 w 8259418"/>
                <a:gd name="connsiteY80" fmla="*/ 437322 h 6182139"/>
                <a:gd name="connsiteX81" fmla="*/ 6877878 w 8259418"/>
                <a:gd name="connsiteY81" fmla="*/ 318052 h 6182139"/>
                <a:gd name="connsiteX82" fmla="*/ 6887818 w 8259418"/>
                <a:gd name="connsiteY82" fmla="*/ 69574 h 6182139"/>
                <a:gd name="connsiteX0" fmla="*/ 6887818 w 8259418"/>
                <a:gd name="connsiteY0" fmla="*/ 69574 h 6182139"/>
                <a:gd name="connsiteX1" fmla="*/ 6718852 w 8259418"/>
                <a:gd name="connsiteY1" fmla="*/ 0 h 6182139"/>
                <a:gd name="connsiteX2" fmla="*/ 6599583 w 8259418"/>
                <a:gd name="connsiteY2" fmla="*/ 69574 h 6182139"/>
                <a:gd name="connsiteX3" fmla="*/ 6500191 w 8259418"/>
                <a:gd name="connsiteY3" fmla="*/ 268357 h 6182139"/>
                <a:gd name="connsiteX4" fmla="*/ 6450496 w 8259418"/>
                <a:gd name="connsiteY4" fmla="*/ 496957 h 6182139"/>
                <a:gd name="connsiteX5" fmla="*/ 6400800 w 8259418"/>
                <a:gd name="connsiteY5" fmla="*/ 765313 h 6182139"/>
                <a:gd name="connsiteX6" fmla="*/ 6390861 w 8259418"/>
                <a:gd name="connsiteY6" fmla="*/ 1083365 h 6182139"/>
                <a:gd name="connsiteX7" fmla="*/ 6430618 w 8259418"/>
                <a:gd name="connsiteY7" fmla="*/ 1371600 h 6182139"/>
                <a:gd name="connsiteX8" fmla="*/ 6480313 w 8259418"/>
                <a:gd name="connsiteY8" fmla="*/ 1679713 h 6182139"/>
                <a:gd name="connsiteX9" fmla="*/ 6510131 w 8259418"/>
                <a:gd name="connsiteY9" fmla="*/ 1938131 h 6182139"/>
                <a:gd name="connsiteX10" fmla="*/ 6579704 w 8259418"/>
                <a:gd name="connsiteY10" fmla="*/ 2325757 h 6182139"/>
                <a:gd name="connsiteX11" fmla="*/ 6589644 w 8259418"/>
                <a:gd name="connsiteY11" fmla="*/ 2822713 h 6182139"/>
                <a:gd name="connsiteX12" fmla="*/ 6520070 w 8259418"/>
                <a:gd name="connsiteY12" fmla="*/ 3906079 h 6182139"/>
                <a:gd name="connsiteX13" fmla="*/ 6390861 w 8259418"/>
                <a:gd name="connsiteY13" fmla="*/ 4343400 h 6182139"/>
                <a:gd name="connsiteX14" fmla="*/ 6023113 w 8259418"/>
                <a:gd name="connsiteY14" fmla="*/ 4780722 h 6182139"/>
                <a:gd name="connsiteX15" fmla="*/ 5615609 w 8259418"/>
                <a:gd name="connsiteY15" fmla="*/ 4999383 h 6182139"/>
                <a:gd name="connsiteX16" fmla="*/ 4999383 w 8259418"/>
                <a:gd name="connsiteY16" fmla="*/ 5118652 h 6182139"/>
                <a:gd name="connsiteX17" fmla="*/ 4403035 w 8259418"/>
                <a:gd name="connsiteY17" fmla="*/ 5158409 h 6182139"/>
                <a:gd name="connsiteX18" fmla="*/ 3637722 w 8259418"/>
                <a:gd name="connsiteY18" fmla="*/ 4721087 h 6182139"/>
                <a:gd name="connsiteX19" fmla="*/ 2951922 w 8259418"/>
                <a:gd name="connsiteY19" fmla="*/ 4711148 h 6182139"/>
                <a:gd name="connsiteX20" fmla="*/ 2653748 w 8259418"/>
                <a:gd name="connsiteY20" fmla="*/ 5078896 h 6182139"/>
                <a:gd name="connsiteX21" fmla="*/ 2037522 w 8259418"/>
                <a:gd name="connsiteY21" fmla="*/ 5198165 h 6182139"/>
                <a:gd name="connsiteX22" fmla="*/ 1182757 w 8259418"/>
                <a:gd name="connsiteY22" fmla="*/ 5426765 h 6182139"/>
                <a:gd name="connsiteX23" fmla="*/ 884583 w 8259418"/>
                <a:gd name="connsiteY23" fmla="*/ 5526157 h 6182139"/>
                <a:gd name="connsiteX24" fmla="*/ 327991 w 8259418"/>
                <a:gd name="connsiteY24" fmla="*/ 5734879 h 6182139"/>
                <a:gd name="connsiteX25" fmla="*/ 0 w 8259418"/>
                <a:gd name="connsiteY25" fmla="*/ 5923722 h 6182139"/>
                <a:gd name="connsiteX26" fmla="*/ 19878 w 8259418"/>
                <a:gd name="connsiteY26" fmla="*/ 6182139 h 6182139"/>
                <a:gd name="connsiteX27" fmla="*/ 437322 w 8259418"/>
                <a:gd name="connsiteY27" fmla="*/ 5963479 h 6182139"/>
                <a:gd name="connsiteX28" fmla="*/ 1013791 w 8259418"/>
                <a:gd name="connsiteY28" fmla="*/ 5645426 h 6182139"/>
                <a:gd name="connsiteX29" fmla="*/ 1520687 w 8259418"/>
                <a:gd name="connsiteY29" fmla="*/ 5506279 h 6182139"/>
                <a:gd name="connsiteX30" fmla="*/ 2117035 w 8259418"/>
                <a:gd name="connsiteY30" fmla="*/ 5357192 h 6182139"/>
                <a:gd name="connsiteX31" fmla="*/ 2604052 w 8259418"/>
                <a:gd name="connsiteY31" fmla="*/ 5277679 h 6182139"/>
                <a:gd name="connsiteX32" fmla="*/ 3200400 w 8259418"/>
                <a:gd name="connsiteY32" fmla="*/ 5267739 h 6182139"/>
                <a:gd name="connsiteX33" fmla="*/ 3617844 w 8259418"/>
                <a:gd name="connsiteY33" fmla="*/ 5267739 h 6182139"/>
                <a:gd name="connsiteX34" fmla="*/ 4025348 w 8259418"/>
                <a:gd name="connsiteY34" fmla="*/ 5277679 h 6182139"/>
                <a:gd name="connsiteX35" fmla="*/ 4462670 w 8259418"/>
                <a:gd name="connsiteY35" fmla="*/ 5317435 h 6182139"/>
                <a:gd name="connsiteX36" fmla="*/ 4919870 w 8259418"/>
                <a:gd name="connsiteY36" fmla="*/ 5327374 h 6182139"/>
                <a:gd name="connsiteX37" fmla="*/ 5337313 w 8259418"/>
                <a:gd name="connsiteY37" fmla="*/ 5297557 h 6182139"/>
                <a:gd name="connsiteX38" fmla="*/ 5734878 w 8259418"/>
                <a:gd name="connsiteY38" fmla="*/ 5218044 h 6182139"/>
                <a:gd name="connsiteX39" fmla="*/ 6082748 w 8259418"/>
                <a:gd name="connsiteY39" fmla="*/ 5168348 h 6182139"/>
                <a:gd name="connsiteX40" fmla="*/ 6500191 w 8259418"/>
                <a:gd name="connsiteY40" fmla="*/ 5158409 h 6182139"/>
                <a:gd name="connsiteX41" fmla="*/ 6887818 w 8259418"/>
                <a:gd name="connsiteY41" fmla="*/ 5148470 h 6182139"/>
                <a:gd name="connsiteX42" fmla="*/ 7692887 w 8259418"/>
                <a:gd name="connsiteY42" fmla="*/ 5098774 h 6182139"/>
                <a:gd name="connsiteX43" fmla="*/ 8259418 w 8259418"/>
                <a:gd name="connsiteY43" fmla="*/ 5178287 h 6182139"/>
                <a:gd name="connsiteX44" fmla="*/ 8179904 w 8259418"/>
                <a:gd name="connsiteY44" fmla="*/ 4880113 h 6182139"/>
                <a:gd name="connsiteX45" fmla="*/ 8140148 w 8259418"/>
                <a:gd name="connsiteY45" fmla="*/ 4482548 h 6182139"/>
                <a:gd name="connsiteX46" fmla="*/ 8100391 w 8259418"/>
                <a:gd name="connsiteY46" fmla="*/ 3935896 h 6182139"/>
                <a:gd name="connsiteX47" fmla="*/ 8090452 w 8259418"/>
                <a:gd name="connsiteY47" fmla="*/ 3458818 h 6182139"/>
                <a:gd name="connsiteX48" fmla="*/ 7971183 w 8259418"/>
                <a:gd name="connsiteY48" fmla="*/ 2504661 h 6182139"/>
                <a:gd name="connsiteX49" fmla="*/ 7971183 w 8259418"/>
                <a:gd name="connsiteY49" fmla="*/ 1858618 h 6182139"/>
                <a:gd name="connsiteX50" fmla="*/ 7961244 w 8259418"/>
                <a:gd name="connsiteY50" fmla="*/ 1302026 h 6182139"/>
                <a:gd name="connsiteX51" fmla="*/ 7961244 w 8259418"/>
                <a:gd name="connsiteY51" fmla="*/ 795131 h 6182139"/>
                <a:gd name="connsiteX52" fmla="*/ 7991061 w 8259418"/>
                <a:gd name="connsiteY52" fmla="*/ 417444 h 6182139"/>
                <a:gd name="connsiteX53" fmla="*/ 7991061 w 8259418"/>
                <a:gd name="connsiteY53" fmla="*/ 129209 h 6182139"/>
                <a:gd name="connsiteX54" fmla="*/ 7951304 w 8259418"/>
                <a:gd name="connsiteY54" fmla="*/ 29818 h 6182139"/>
                <a:gd name="connsiteX55" fmla="*/ 7832035 w 8259418"/>
                <a:gd name="connsiteY55" fmla="*/ 19879 h 6182139"/>
                <a:gd name="connsiteX56" fmla="*/ 7682948 w 8259418"/>
                <a:gd name="connsiteY56" fmla="*/ 208722 h 6182139"/>
                <a:gd name="connsiteX57" fmla="*/ 7653131 w 8259418"/>
                <a:gd name="connsiteY57" fmla="*/ 417444 h 6182139"/>
                <a:gd name="connsiteX58" fmla="*/ 7653131 w 8259418"/>
                <a:gd name="connsiteY58" fmla="*/ 715618 h 6182139"/>
                <a:gd name="connsiteX59" fmla="*/ 7682948 w 8259418"/>
                <a:gd name="connsiteY59" fmla="*/ 1113183 h 6182139"/>
                <a:gd name="connsiteX60" fmla="*/ 7722704 w 8259418"/>
                <a:gd name="connsiteY60" fmla="*/ 1540565 h 6182139"/>
                <a:gd name="connsiteX61" fmla="*/ 7732644 w 8259418"/>
                <a:gd name="connsiteY61" fmla="*/ 1948070 h 6182139"/>
                <a:gd name="connsiteX62" fmla="*/ 7792278 w 8259418"/>
                <a:gd name="connsiteY62" fmla="*/ 2514600 h 6182139"/>
                <a:gd name="connsiteX63" fmla="*/ 7812157 w 8259418"/>
                <a:gd name="connsiteY63" fmla="*/ 2872409 h 6182139"/>
                <a:gd name="connsiteX64" fmla="*/ 7812157 w 8259418"/>
                <a:gd name="connsiteY64" fmla="*/ 3200400 h 6182139"/>
                <a:gd name="connsiteX65" fmla="*/ 7802218 w 8259418"/>
                <a:gd name="connsiteY65" fmla="*/ 3597965 h 6182139"/>
                <a:gd name="connsiteX66" fmla="*/ 7673009 w 8259418"/>
                <a:gd name="connsiteY66" fmla="*/ 4313583 h 6182139"/>
                <a:gd name="connsiteX67" fmla="*/ 7404652 w 8259418"/>
                <a:gd name="connsiteY67" fmla="*/ 4552122 h 6182139"/>
                <a:gd name="connsiteX68" fmla="*/ 7026965 w 8259418"/>
                <a:gd name="connsiteY68" fmla="*/ 4731026 h 6182139"/>
                <a:gd name="connsiteX69" fmla="*/ 6828183 w 8259418"/>
                <a:gd name="connsiteY69" fmla="*/ 4790661 h 6182139"/>
                <a:gd name="connsiteX70" fmla="*/ 6589644 w 8259418"/>
                <a:gd name="connsiteY70" fmla="*/ 4721087 h 6182139"/>
                <a:gd name="connsiteX71" fmla="*/ 6788426 w 8259418"/>
                <a:gd name="connsiteY71" fmla="*/ 4393096 h 6182139"/>
                <a:gd name="connsiteX72" fmla="*/ 7007087 w 8259418"/>
                <a:gd name="connsiteY72" fmla="*/ 3766931 h 6182139"/>
                <a:gd name="connsiteX73" fmla="*/ 6987209 w 8259418"/>
                <a:gd name="connsiteY73" fmla="*/ 3419061 h 6182139"/>
                <a:gd name="connsiteX74" fmla="*/ 6927574 w 8259418"/>
                <a:gd name="connsiteY74" fmla="*/ 2773018 h 6182139"/>
                <a:gd name="connsiteX75" fmla="*/ 6858000 w 8259418"/>
                <a:gd name="connsiteY75" fmla="*/ 2425148 h 6182139"/>
                <a:gd name="connsiteX76" fmla="*/ 6798365 w 8259418"/>
                <a:gd name="connsiteY76" fmla="*/ 2067339 h 6182139"/>
                <a:gd name="connsiteX77" fmla="*/ 6758609 w 8259418"/>
                <a:gd name="connsiteY77" fmla="*/ 1749287 h 6182139"/>
                <a:gd name="connsiteX78" fmla="*/ 6758609 w 8259418"/>
                <a:gd name="connsiteY78" fmla="*/ 1192696 h 6182139"/>
                <a:gd name="connsiteX79" fmla="*/ 6758609 w 8259418"/>
                <a:gd name="connsiteY79" fmla="*/ 685800 h 6182139"/>
                <a:gd name="connsiteX80" fmla="*/ 6808304 w 8259418"/>
                <a:gd name="connsiteY80" fmla="*/ 437322 h 6182139"/>
                <a:gd name="connsiteX81" fmla="*/ 6877878 w 8259418"/>
                <a:gd name="connsiteY81" fmla="*/ 318052 h 6182139"/>
                <a:gd name="connsiteX82" fmla="*/ 6887818 w 8259418"/>
                <a:gd name="connsiteY82" fmla="*/ 69574 h 6182139"/>
                <a:gd name="connsiteX0" fmla="*/ 6887818 w 8259418"/>
                <a:gd name="connsiteY0" fmla="*/ 69574 h 6182139"/>
                <a:gd name="connsiteX1" fmla="*/ 6718852 w 8259418"/>
                <a:gd name="connsiteY1" fmla="*/ 0 h 6182139"/>
                <a:gd name="connsiteX2" fmla="*/ 6599583 w 8259418"/>
                <a:gd name="connsiteY2" fmla="*/ 69574 h 6182139"/>
                <a:gd name="connsiteX3" fmla="*/ 6500191 w 8259418"/>
                <a:gd name="connsiteY3" fmla="*/ 268357 h 6182139"/>
                <a:gd name="connsiteX4" fmla="*/ 6450496 w 8259418"/>
                <a:gd name="connsiteY4" fmla="*/ 496957 h 6182139"/>
                <a:gd name="connsiteX5" fmla="*/ 6400800 w 8259418"/>
                <a:gd name="connsiteY5" fmla="*/ 765313 h 6182139"/>
                <a:gd name="connsiteX6" fmla="*/ 6390861 w 8259418"/>
                <a:gd name="connsiteY6" fmla="*/ 1083365 h 6182139"/>
                <a:gd name="connsiteX7" fmla="*/ 6430618 w 8259418"/>
                <a:gd name="connsiteY7" fmla="*/ 1371600 h 6182139"/>
                <a:gd name="connsiteX8" fmla="*/ 6480313 w 8259418"/>
                <a:gd name="connsiteY8" fmla="*/ 1679713 h 6182139"/>
                <a:gd name="connsiteX9" fmla="*/ 6510131 w 8259418"/>
                <a:gd name="connsiteY9" fmla="*/ 1938131 h 6182139"/>
                <a:gd name="connsiteX10" fmla="*/ 6579704 w 8259418"/>
                <a:gd name="connsiteY10" fmla="*/ 2325757 h 6182139"/>
                <a:gd name="connsiteX11" fmla="*/ 6589644 w 8259418"/>
                <a:gd name="connsiteY11" fmla="*/ 2822713 h 6182139"/>
                <a:gd name="connsiteX12" fmla="*/ 6520070 w 8259418"/>
                <a:gd name="connsiteY12" fmla="*/ 3906079 h 6182139"/>
                <a:gd name="connsiteX13" fmla="*/ 6390861 w 8259418"/>
                <a:gd name="connsiteY13" fmla="*/ 4343400 h 6182139"/>
                <a:gd name="connsiteX14" fmla="*/ 6023113 w 8259418"/>
                <a:gd name="connsiteY14" fmla="*/ 4780722 h 6182139"/>
                <a:gd name="connsiteX15" fmla="*/ 5615609 w 8259418"/>
                <a:gd name="connsiteY15" fmla="*/ 4999383 h 6182139"/>
                <a:gd name="connsiteX16" fmla="*/ 4999383 w 8259418"/>
                <a:gd name="connsiteY16" fmla="*/ 5118652 h 6182139"/>
                <a:gd name="connsiteX17" fmla="*/ 4403035 w 8259418"/>
                <a:gd name="connsiteY17" fmla="*/ 5158409 h 6182139"/>
                <a:gd name="connsiteX18" fmla="*/ 3637722 w 8259418"/>
                <a:gd name="connsiteY18" fmla="*/ 4721087 h 6182139"/>
                <a:gd name="connsiteX19" fmla="*/ 2951922 w 8259418"/>
                <a:gd name="connsiteY19" fmla="*/ 4711148 h 6182139"/>
                <a:gd name="connsiteX20" fmla="*/ 2504661 w 8259418"/>
                <a:gd name="connsiteY20" fmla="*/ 4800600 h 6182139"/>
                <a:gd name="connsiteX21" fmla="*/ 2037522 w 8259418"/>
                <a:gd name="connsiteY21" fmla="*/ 5198165 h 6182139"/>
                <a:gd name="connsiteX22" fmla="*/ 1182757 w 8259418"/>
                <a:gd name="connsiteY22" fmla="*/ 5426765 h 6182139"/>
                <a:gd name="connsiteX23" fmla="*/ 884583 w 8259418"/>
                <a:gd name="connsiteY23" fmla="*/ 5526157 h 6182139"/>
                <a:gd name="connsiteX24" fmla="*/ 327991 w 8259418"/>
                <a:gd name="connsiteY24" fmla="*/ 5734879 h 6182139"/>
                <a:gd name="connsiteX25" fmla="*/ 0 w 8259418"/>
                <a:gd name="connsiteY25" fmla="*/ 5923722 h 6182139"/>
                <a:gd name="connsiteX26" fmla="*/ 19878 w 8259418"/>
                <a:gd name="connsiteY26" fmla="*/ 6182139 h 6182139"/>
                <a:gd name="connsiteX27" fmla="*/ 437322 w 8259418"/>
                <a:gd name="connsiteY27" fmla="*/ 5963479 h 6182139"/>
                <a:gd name="connsiteX28" fmla="*/ 1013791 w 8259418"/>
                <a:gd name="connsiteY28" fmla="*/ 5645426 h 6182139"/>
                <a:gd name="connsiteX29" fmla="*/ 1520687 w 8259418"/>
                <a:gd name="connsiteY29" fmla="*/ 5506279 h 6182139"/>
                <a:gd name="connsiteX30" fmla="*/ 2117035 w 8259418"/>
                <a:gd name="connsiteY30" fmla="*/ 5357192 h 6182139"/>
                <a:gd name="connsiteX31" fmla="*/ 2604052 w 8259418"/>
                <a:gd name="connsiteY31" fmla="*/ 5277679 h 6182139"/>
                <a:gd name="connsiteX32" fmla="*/ 3200400 w 8259418"/>
                <a:gd name="connsiteY32" fmla="*/ 5267739 h 6182139"/>
                <a:gd name="connsiteX33" fmla="*/ 3617844 w 8259418"/>
                <a:gd name="connsiteY33" fmla="*/ 5267739 h 6182139"/>
                <a:gd name="connsiteX34" fmla="*/ 4025348 w 8259418"/>
                <a:gd name="connsiteY34" fmla="*/ 5277679 h 6182139"/>
                <a:gd name="connsiteX35" fmla="*/ 4462670 w 8259418"/>
                <a:gd name="connsiteY35" fmla="*/ 5317435 h 6182139"/>
                <a:gd name="connsiteX36" fmla="*/ 4919870 w 8259418"/>
                <a:gd name="connsiteY36" fmla="*/ 5327374 h 6182139"/>
                <a:gd name="connsiteX37" fmla="*/ 5337313 w 8259418"/>
                <a:gd name="connsiteY37" fmla="*/ 5297557 h 6182139"/>
                <a:gd name="connsiteX38" fmla="*/ 5734878 w 8259418"/>
                <a:gd name="connsiteY38" fmla="*/ 5218044 h 6182139"/>
                <a:gd name="connsiteX39" fmla="*/ 6082748 w 8259418"/>
                <a:gd name="connsiteY39" fmla="*/ 5168348 h 6182139"/>
                <a:gd name="connsiteX40" fmla="*/ 6500191 w 8259418"/>
                <a:gd name="connsiteY40" fmla="*/ 5158409 h 6182139"/>
                <a:gd name="connsiteX41" fmla="*/ 6887818 w 8259418"/>
                <a:gd name="connsiteY41" fmla="*/ 5148470 h 6182139"/>
                <a:gd name="connsiteX42" fmla="*/ 7692887 w 8259418"/>
                <a:gd name="connsiteY42" fmla="*/ 5098774 h 6182139"/>
                <a:gd name="connsiteX43" fmla="*/ 8259418 w 8259418"/>
                <a:gd name="connsiteY43" fmla="*/ 5178287 h 6182139"/>
                <a:gd name="connsiteX44" fmla="*/ 8179904 w 8259418"/>
                <a:gd name="connsiteY44" fmla="*/ 4880113 h 6182139"/>
                <a:gd name="connsiteX45" fmla="*/ 8140148 w 8259418"/>
                <a:gd name="connsiteY45" fmla="*/ 4482548 h 6182139"/>
                <a:gd name="connsiteX46" fmla="*/ 8100391 w 8259418"/>
                <a:gd name="connsiteY46" fmla="*/ 3935896 h 6182139"/>
                <a:gd name="connsiteX47" fmla="*/ 8090452 w 8259418"/>
                <a:gd name="connsiteY47" fmla="*/ 3458818 h 6182139"/>
                <a:gd name="connsiteX48" fmla="*/ 7971183 w 8259418"/>
                <a:gd name="connsiteY48" fmla="*/ 2504661 h 6182139"/>
                <a:gd name="connsiteX49" fmla="*/ 7971183 w 8259418"/>
                <a:gd name="connsiteY49" fmla="*/ 1858618 h 6182139"/>
                <a:gd name="connsiteX50" fmla="*/ 7961244 w 8259418"/>
                <a:gd name="connsiteY50" fmla="*/ 1302026 h 6182139"/>
                <a:gd name="connsiteX51" fmla="*/ 7961244 w 8259418"/>
                <a:gd name="connsiteY51" fmla="*/ 795131 h 6182139"/>
                <a:gd name="connsiteX52" fmla="*/ 7991061 w 8259418"/>
                <a:gd name="connsiteY52" fmla="*/ 417444 h 6182139"/>
                <a:gd name="connsiteX53" fmla="*/ 7991061 w 8259418"/>
                <a:gd name="connsiteY53" fmla="*/ 129209 h 6182139"/>
                <a:gd name="connsiteX54" fmla="*/ 7951304 w 8259418"/>
                <a:gd name="connsiteY54" fmla="*/ 29818 h 6182139"/>
                <a:gd name="connsiteX55" fmla="*/ 7832035 w 8259418"/>
                <a:gd name="connsiteY55" fmla="*/ 19879 h 6182139"/>
                <a:gd name="connsiteX56" fmla="*/ 7682948 w 8259418"/>
                <a:gd name="connsiteY56" fmla="*/ 208722 h 6182139"/>
                <a:gd name="connsiteX57" fmla="*/ 7653131 w 8259418"/>
                <a:gd name="connsiteY57" fmla="*/ 417444 h 6182139"/>
                <a:gd name="connsiteX58" fmla="*/ 7653131 w 8259418"/>
                <a:gd name="connsiteY58" fmla="*/ 715618 h 6182139"/>
                <a:gd name="connsiteX59" fmla="*/ 7682948 w 8259418"/>
                <a:gd name="connsiteY59" fmla="*/ 1113183 h 6182139"/>
                <a:gd name="connsiteX60" fmla="*/ 7722704 w 8259418"/>
                <a:gd name="connsiteY60" fmla="*/ 1540565 h 6182139"/>
                <a:gd name="connsiteX61" fmla="*/ 7732644 w 8259418"/>
                <a:gd name="connsiteY61" fmla="*/ 1948070 h 6182139"/>
                <a:gd name="connsiteX62" fmla="*/ 7792278 w 8259418"/>
                <a:gd name="connsiteY62" fmla="*/ 2514600 h 6182139"/>
                <a:gd name="connsiteX63" fmla="*/ 7812157 w 8259418"/>
                <a:gd name="connsiteY63" fmla="*/ 2872409 h 6182139"/>
                <a:gd name="connsiteX64" fmla="*/ 7812157 w 8259418"/>
                <a:gd name="connsiteY64" fmla="*/ 3200400 h 6182139"/>
                <a:gd name="connsiteX65" fmla="*/ 7802218 w 8259418"/>
                <a:gd name="connsiteY65" fmla="*/ 3597965 h 6182139"/>
                <a:gd name="connsiteX66" fmla="*/ 7673009 w 8259418"/>
                <a:gd name="connsiteY66" fmla="*/ 4313583 h 6182139"/>
                <a:gd name="connsiteX67" fmla="*/ 7404652 w 8259418"/>
                <a:gd name="connsiteY67" fmla="*/ 4552122 h 6182139"/>
                <a:gd name="connsiteX68" fmla="*/ 7026965 w 8259418"/>
                <a:gd name="connsiteY68" fmla="*/ 4731026 h 6182139"/>
                <a:gd name="connsiteX69" fmla="*/ 6828183 w 8259418"/>
                <a:gd name="connsiteY69" fmla="*/ 4790661 h 6182139"/>
                <a:gd name="connsiteX70" fmla="*/ 6589644 w 8259418"/>
                <a:gd name="connsiteY70" fmla="*/ 4721087 h 6182139"/>
                <a:gd name="connsiteX71" fmla="*/ 6788426 w 8259418"/>
                <a:gd name="connsiteY71" fmla="*/ 4393096 h 6182139"/>
                <a:gd name="connsiteX72" fmla="*/ 7007087 w 8259418"/>
                <a:gd name="connsiteY72" fmla="*/ 3766931 h 6182139"/>
                <a:gd name="connsiteX73" fmla="*/ 6987209 w 8259418"/>
                <a:gd name="connsiteY73" fmla="*/ 3419061 h 6182139"/>
                <a:gd name="connsiteX74" fmla="*/ 6927574 w 8259418"/>
                <a:gd name="connsiteY74" fmla="*/ 2773018 h 6182139"/>
                <a:gd name="connsiteX75" fmla="*/ 6858000 w 8259418"/>
                <a:gd name="connsiteY75" fmla="*/ 2425148 h 6182139"/>
                <a:gd name="connsiteX76" fmla="*/ 6798365 w 8259418"/>
                <a:gd name="connsiteY76" fmla="*/ 2067339 h 6182139"/>
                <a:gd name="connsiteX77" fmla="*/ 6758609 w 8259418"/>
                <a:gd name="connsiteY77" fmla="*/ 1749287 h 6182139"/>
                <a:gd name="connsiteX78" fmla="*/ 6758609 w 8259418"/>
                <a:gd name="connsiteY78" fmla="*/ 1192696 h 6182139"/>
                <a:gd name="connsiteX79" fmla="*/ 6758609 w 8259418"/>
                <a:gd name="connsiteY79" fmla="*/ 685800 h 6182139"/>
                <a:gd name="connsiteX80" fmla="*/ 6808304 w 8259418"/>
                <a:gd name="connsiteY80" fmla="*/ 437322 h 6182139"/>
                <a:gd name="connsiteX81" fmla="*/ 6877878 w 8259418"/>
                <a:gd name="connsiteY81" fmla="*/ 318052 h 6182139"/>
                <a:gd name="connsiteX82" fmla="*/ 6887818 w 8259418"/>
                <a:gd name="connsiteY82" fmla="*/ 69574 h 6182139"/>
                <a:gd name="connsiteX0" fmla="*/ 6887818 w 8259418"/>
                <a:gd name="connsiteY0" fmla="*/ 69574 h 6182139"/>
                <a:gd name="connsiteX1" fmla="*/ 6718852 w 8259418"/>
                <a:gd name="connsiteY1" fmla="*/ 0 h 6182139"/>
                <a:gd name="connsiteX2" fmla="*/ 6599583 w 8259418"/>
                <a:gd name="connsiteY2" fmla="*/ 69574 h 6182139"/>
                <a:gd name="connsiteX3" fmla="*/ 6500191 w 8259418"/>
                <a:gd name="connsiteY3" fmla="*/ 268357 h 6182139"/>
                <a:gd name="connsiteX4" fmla="*/ 6450496 w 8259418"/>
                <a:gd name="connsiteY4" fmla="*/ 496957 h 6182139"/>
                <a:gd name="connsiteX5" fmla="*/ 6400800 w 8259418"/>
                <a:gd name="connsiteY5" fmla="*/ 765313 h 6182139"/>
                <a:gd name="connsiteX6" fmla="*/ 6390861 w 8259418"/>
                <a:gd name="connsiteY6" fmla="*/ 1083365 h 6182139"/>
                <a:gd name="connsiteX7" fmla="*/ 6430618 w 8259418"/>
                <a:gd name="connsiteY7" fmla="*/ 1371600 h 6182139"/>
                <a:gd name="connsiteX8" fmla="*/ 6480313 w 8259418"/>
                <a:gd name="connsiteY8" fmla="*/ 1679713 h 6182139"/>
                <a:gd name="connsiteX9" fmla="*/ 6510131 w 8259418"/>
                <a:gd name="connsiteY9" fmla="*/ 1938131 h 6182139"/>
                <a:gd name="connsiteX10" fmla="*/ 6579704 w 8259418"/>
                <a:gd name="connsiteY10" fmla="*/ 2325757 h 6182139"/>
                <a:gd name="connsiteX11" fmla="*/ 6589644 w 8259418"/>
                <a:gd name="connsiteY11" fmla="*/ 2822713 h 6182139"/>
                <a:gd name="connsiteX12" fmla="*/ 6520070 w 8259418"/>
                <a:gd name="connsiteY12" fmla="*/ 3906079 h 6182139"/>
                <a:gd name="connsiteX13" fmla="*/ 6390861 w 8259418"/>
                <a:gd name="connsiteY13" fmla="*/ 4343400 h 6182139"/>
                <a:gd name="connsiteX14" fmla="*/ 6023113 w 8259418"/>
                <a:gd name="connsiteY14" fmla="*/ 4780722 h 6182139"/>
                <a:gd name="connsiteX15" fmla="*/ 5615609 w 8259418"/>
                <a:gd name="connsiteY15" fmla="*/ 4999383 h 6182139"/>
                <a:gd name="connsiteX16" fmla="*/ 4999383 w 8259418"/>
                <a:gd name="connsiteY16" fmla="*/ 5118652 h 6182139"/>
                <a:gd name="connsiteX17" fmla="*/ 4403035 w 8259418"/>
                <a:gd name="connsiteY17" fmla="*/ 5158409 h 6182139"/>
                <a:gd name="connsiteX18" fmla="*/ 3637722 w 8259418"/>
                <a:gd name="connsiteY18" fmla="*/ 4721087 h 6182139"/>
                <a:gd name="connsiteX19" fmla="*/ 2951922 w 8259418"/>
                <a:gd name="connsiteY19" fmla="*/ 4711148 h 6182139"/>
                <a:gd name="connsiteX20" fmla="*/ 2504661 w 8259418"/>
                <a:gd name="connsiteY20" fmla="*/ 4800600 h 6182139"/>
                <a:gd name="connsiteX21" fmla="*/ 1948070 w 8259418"/>
                <a:gd name="connsiteY21" fmla="*/ 4860234 h 6182139"/>
                <a:gd name="connsiteX22" fmla="*/ 1182757 w 8259418"/>
                <a:gd name="connsiteY22" fmla="*/ 5426765 h 6182139"/>
                <a:gd name="connsiteX23" fmla="*/ 884583 w 8259418"/>
                <a:gd name="connsiteY23" fmla="*/ 5526157 h 6182139"/>
                <a:gd name="connsiteX24" fmla="*/ 327991 w 8259418"/>
                <a:gd name="connsiteY24" fmla="*/ 5734879 h 6182139"/>
                <a:gd name="connsiteX25" fmla="*/ 0 w 8259418"/>
                <a:gd name="connsiteY25" fmla="*/ 5923722 h 6182139"/>
                <a:gd name="connsiteX26" fmla="*/ 19878 w 8259418"/>
                <a:gd name="connsiteY26" fmla="*/ 6182139 h 6182139"/>
                <a:gd name="connsiteX27" fmla="*/ 437322 w 8259418"/>
                <a:gd name="connsiteY27" fmla="*/ 5963479 h 6182139"/>
                <a:gd name="connsiteX28" fmla="*/ 1013791 w 8259418"/>
                <a:gd name="connsiteY28" fmla="*/ 5645426 h 6182139"/>
                <a:gd name="connsiteX29" fmla="*/ 1520687 w 8259418"/>
                <a:gd name="connsiteY29" fmla="*/ 5506279 h 6182139"/>
                <a:gd name="connsiteX30" fmla="*/ 2117035 w 8259418"/>
                <a:gd name="connsiteY30" fmla="*/ 5357192 h 6182139"/>
                <a:gd name="connsiteX31" fmla="*/ 2604052 w 8259418"/>
                <a:gd name="connsiteY31" fmla="*/ 5277679 h 6182139"/>
                <a:gd name="connsiteX32" fmla="*/ 3200400 w 8259418"/>
                <a:gd name="connsiteY32" fmla="*/ 5267739 h 6182139"/>
                <a:gd name="connsiteX33" fmla="*/ 3617844 w 8259418"/>
                <a:gd name="connsiteY33" fmla="*/ 5267739 h 6182139"/>
                <a:gd name="connsiteX34" fmla="*/ 4025348 w 8259418"/>
                <a:gd name="connsiteY34" fmla="*/ 5277679 h 6182139"/>
                <a:gd name="connsiteX35" fmla="*/ 4462670 w 8259418"/>
                <a:gd name="connsiteY35" fmla="*/ 5317435 h 6182139"/>
                <a:gd name="connsiteX36" fmla="*/ 4919870 w 8259418"/>
                <a:gd name="connsiteY36" fmla="*/ 5327374 h 6182139"/>
                <a:gd name="connsiteX37" fmla="*/ 5337313 w 8259418"/>
                <a:gd name="connsiteY37" fmla="*/ 5297557 h 6182139"/>
                <a:gd name="connsiteX38" fmla="*/ 5734878 w 8259418"/>
                <a:gd name="connsiteY38" fmla="*/ 5218044 h 6182139"/>
                <a:gd name="connsiteX39" fmla="*/ 6082748 w 8259418"/>
                <a:gd name="connsiteY39" fmla="*/ 5168348 h 6182139"/>
                <a:gd name="connsiteX40" fmla="*/ 6500191 w 8259418"/>
                <a:gd name="connsiteY40" fmla="*/ 5158409 h 6182139"/>
                <a:gd name="connsiteX41" fmla="*/ 6887818 w 8259418"/>
                <a:gd name="connsiteY41" fmla="*/ 5148470 h 6182139"/>
                <a:gd name="connsiteX42" fmla="*/ 7692887 w 8259418"/>
                <a:gd name="connsiteY42" fmla="*/ 5098774 h 6182139"/>
                <a:gd name="connsiteX43" fmla="*/ 8259418 w 8259418"/>
                <a:gd name="connsiteY43" fmla="*/ 5178287 h 6182139"/>
                <a:gd name="connsiteX44" fmla="*/ 8179904 w 8259418"/>
                <a:gd name="connsiteY44" fmla="*/ 4880113 h 6182139"/>
                <a:gd name="connsiteX45" fmla="*/ 8140148 w 8259418"/>
                <a:gd name="connsiteY45" fmla="*/ 4482548 h 6182139"/>
                <a:gd name="connsiteX46" fmla="*/ 8100391 w 8259418"/>
                <a:gd name="connsiteY46" fmla="*/ 3935896 h 6182139"/>
                <a:gd name="connsiteX47" fmla="*/ 8090452 w 8259418"/>
                <a:gd name="connsiteY47" fmla="*/ 3458818 h 6182139"/>
                <a:gd name="connsiteX48" fmla="*/ 7971183 w 8259418"/>
                <a:gd name="connsiteY48" fmla="*/ 2504661 h 6182139"/>
                <a:gd name="connsiteX49" fmla="*/ 7971183 w 8259418"/>
                <a:gd name="connsiteY49" fmla="*/ 1858618 h 6182139"/>
                <a:gd name="connsiteX50" fmla="*/ 7961244 w 8259418"/>
                <a:gd name="connsiteY50" fmla="*/ 1302026 h 6182139"/>
                <a:gd name="connsiteX51" fmla="*/ 7961244 w 8259418"/>
                <a:gd name="connsiteY51" fmla="*/ 795131 h 6182139"/>
                <a:gd name="connsiteX52" fmla="*/ 7991061 w 8259418"/>
                <a:gd name="connsiteY52" fmla="*/ 417444 h 6182139"/>
                <a:gd name="connsiteX53" fmla="*/ 7991061 w 8259418"/>
                <a:gd name="connsiteY53" fmla="*/ 129209 h 6182139"/>
                <a:gd name="connsiteX54" fmla="*/ 7951304 w 8259418"/>
                <a:gd name="connsiteY54" fmla="*/ 29818 h 6182139"/>
                <a:gd name="connsiteX55" fmla="*/ 7832035 w 8259418"/>
                <a:gd name="connsiteY55" fmla="*/ 19879 h 6182139"/>
                <a:gd name="connsiteX56" fmla="*/ 7682948 w 8259418"/>
                <a:gd name="connsiteY56" fmla="*/ 208722 h 6182139"/>
                <a:gd name="connsiteX57" fmla="*/ 7653131 w 8259418"/>
                <a:gd name="connsiteY57" fmla="*/ 417444 h 6182139"/>
                <a:gd name="connsiteX58" fmla="*/ 7653131 w 8259418"/>
                <a:gd name="connsiteY58" fmla="*/ 715618 h 6182139"/>
                <a:gd name="connsiteX59" fmla="*/ 7682948 w 8259418"/>
                <a:gd name="connsiteY59" fmla="*/ 1113183 h 6182139"/>
                <a:gd name="connsiteX60" fmla="*/ 7722704 w 8259418"/>
                <a:gd name="connsiteY60" fmla="*/ 1540565 h 6182139"/>
                <a:gd name="connsiteX61" fmla="*/ 7732644 w 8259418"/>
                <a:gd name="connsiteY61" fmla="*/ 1948070 h 6182139"/>
                <a:gd name="connsiteX62" fmla="*/ 7792278 w 8259418"/>
                <a:gd name="connsiteY62" fmla="*/ 2514600 h 6182139"/>
                <a:gd name="connsiteX63" fmla="*/ 7812157 w 8259418"/>
                <a:gd name="connsiteY63" fmla="*/ 2872409 h 6182139"/>
                <a:gd name="connsiteX64" fmla="*/ 7812157 w 8259418"/>
                <a:gd name="connsiteY64" fmla="*/ 3200400 h 6182139"/>
                <a:gd name="connsiteX65" fmla="*/ 7802218 w 8259418"/>
                <a:gd name="connsiteY65" fmla="*/ 3597965 h 6182139"/>
                <a:gd name="connsiteX66" fmla="*/ 7673009 w 8259418"/>
                <a:gd name="connsiteY66" fmla="*/ 4313583 h 6182139"/>
                <a:gd name="connsiteX67" fmla="*/ 7404652 w 8259418"/>
                <a:gd name="connsiteY67" fmla="*/ 4552122 h 6182139"/>
                <a:gd name="connsiteX68" fmla="*/ 7026965 w 8259418"/>
                <a:gd name="connsiteY68" fmla="*/ 4731026 h 6182139"/>
                <a:gd name="connsiteX69" fmla="*/ 6828183 w 8259418"/>
                <a:gd name="connsiteY69" fmla="*/ 4790661 h 6182139"/>
                <a:gd name="connsiteX70" fmla="*/ 6589644 w 8259418"/>
                <a:gd name="connsiteY70" fmla="*/ 4721087 h 6182139"/>
                <a:gd name="connsiteX71" fmla="*/ 6788426 w 8259418"/>
                <a:gd name="connsiteY71" fmla="*/ 4393096 h 6182139"/>
                <a:gd name="connsiteX72" fmla="*/ 7007087 w 8259418"/>
                <a:gd name="connsiteY72" fmla="*/ 3766931 h 6182139"/>
                <a:gd name="connsiteX73" fmla="*/ 6987209 w 8259418"/>
                <a:gd name="connsiteY73" fmla="*/ 3419061 h 6182139"/>
                <a:gd name="connsiteX74" fmla="*/ 6927574 w 8259418"/>
                <a:gd name="connsiteY74" fmla="*/ 2773018 h 6182139"/>
                <a:gd name="connsiteX75" fmla="*/ 6858000 w 8259418"/>
                <a:gd name="connsiteY75" fmla="*/ 2425148 h 6182139"/>
                <a:gd name="connsiteX76" fmla="*/ 6798365 w 8259418"/>
                <a:gd name="connsiteY76" fmla="*/ 2067339 h 6182139"/>
                <a:gd name="connsiteX77" fmla="*/ 6758609 w 8259418"/>
                <a:gd name="connsiteY77" fmla="*/ 1749287 h 6182139"/>
                <a:gd name="connsiteX78" fmla="*/ 6758609 w 8259418"/>
                <a:gd name="connsiteY78" fmla="*/ 1192696 h 6182139"/>
                <a:gd name="connsiteX79" fmla="*/ 6758609 w 8259418"/>
                <a:gd name="connsiteY79" fmla="*/ 685800 h 6182139"/>
                <a:gd name="connsiteX80" fmla="*/ 6808304 w 8259418"/>
                <a:gd name="connsiteY80" fmla="*/ 437322 h 6182139"/>
                <a:gd name="connsiteX81" fmla="*/ 6877878 w 8259418"/>
                <a:gd name="connsiteY81" fmla="*/ 318052 h 6182139"/>
                <a:gd name="connsiteX82" fmla="*/ 6887818 w 8259418"/>
                <a:gd name="connsiteY82" fmla="*/ 69574 h 6182139"/>
                <a:gd name="connsiteX0" fmla="*/ 6887818 w 8259418"/>
                <a:gd name="connsiteY0" fmla="*/ 69574 h 6182139"/>
                <a:gd name="connsiteX1" fmla="*/ 6718852 w 8259418"/>
                <a:gd name="connsiteY1" fmla="*/ 0 h 6182139"/>
                <a:gd name="connsiteX2" fmla="*/ 6599583 w 8259418"/>
                <a:gd name="connsiteY2" fmla="*/ 69574 h 6182139"/>
                <a:gd name="connsiteX3" fmla="*/ 6500191 w 8259418"/>
                <a:gd name="connsiteY3" fmla="*/ 268357 h 6182139"/>
                <a:gd name="connsiteX4" fmla="*/ 6450496 w 8259418"/>
                <a:gd name="connsiteY4" fmla="*/ 496957 h 6182139"/>
                <a:gd name="connsiteX5" fmla="*/ 6400800 w 8259418"/>
                <a:gd name="connsiteY5" fmla="*/ 765313 h 6182139"/>
                <a:gd name="connsiteX6" fmla="*/ 6390861 w 8259418"/>
                <a:gd name="connsiteY6" fmla="*/ 1083365 h 6182139"/>
                <a:gd name="connsiteX7" fmla="*/ 6430618 w 8259418"/>
                <a:gd name="connsiteY7" fmla="*/ 1371600 h 6182139"/>
                <a:gd name="connsiteX8" fmla="*/ 6480313 w 8259418"/>
                <a:gd name="connsiteY8" fmla="*/ 1679713 h 6182139"/>
                <a:gd name="connsiteX9" fmla="*/ 6510131 w 8259418"/>
                <a:gd name="connsiteY9" fmla="*/ 1938131 h 6182139"/>
                <a:gd name="connsiteX10" fmla="*/ 6579704 w 8259418"/>
                <a:gd name="connsiteY10" fmla="*/ 2325757 h 6182139"/>
                <a:gd name="connsiteX11" fmla="*/ 6589644 w 8259418"/>
                <a:gd name="connsiteY11" fmla="*/ 2822713 h 6182139"/>
                <a:gd name="connsiteX12" fmla="*/ 6520070 w 8259418"/>
                <a:gd name="connsiteY12" fmla="*/ 3906079 h 6182139"/>
                <a:gd name="connsiteX13" fmla="*/ 6390861 w 8259418"/>
                <a:gd name="connsiteY13" fmla="*/ 4343400 h 6182139"/>
                <a:gd name="connsiteX14" fmla="*/ 6023113 w 8259418"/>
                <a:gd name="connsiteY14" fmla="*/ 4780722 h 6182139"/>
                <a:gd name="connsiteX15" fmla="*/ 5615609 w 8259418"/>
                <a:gd name="connsiteY15" fmla="*/ 4999383 h 6182139"/>
                <a:gd name="connsiteX16" fmla="*/ 4999383 w 8259418"/>
                <a:gd name="connsiteY16" fmla="*/ 5118652 h 6182139"/>
                <a:gd name="connsiteX17" fmla="*/ 4403035 w 8259418"/>
                <a:gd name="connsiteY17" fmla="*/ 5158409 h 6182139"/>
                <a:gd name="connsiteX18" fmla="*/ 3637722 w 8259418"/>
                <a:gd name="connsiteY18" fmla="*/ 4721087 h 6182139"/>
                <a:gd name="connsiteX19" fmla="*/ 2951922 w 8259418"/>
                <a:gd name="connsiteY19" fmla="*/ 4711148 h 6182139"/>
                <a:gd name="connsiteX20" fmla="*/ 2504661 w 8259418"/>
                <a:gd name="connsiteY20" fmla="*/ 4800600 h 6182139"/>
                <a:gd name="connsiteX21" fmla="*/ 1948070 w 8259418"/>
                <a:gd name="connsiteY21" fmla="*/ 4860234 h 6182139"/>
                <a:gd name="connsiteX22" fmla="*/ 1152939 w 8259418"/>
                <a:gd name="connsiteY22" fmla="*/ 5009322 h 6182139"/>
                <a:gd name="connsiteX23" fmla="*/ 884583 w 8259418"/>
                <a:gd name="connsiteY23" fmla="*/ 5526157 h 6182139"/>
                <a:gd name="connsiteX24" fmla="*/ 327991 w 8259418"/>
                <a:gd name="connsiteY24" fmla="*/ 5734879 h 6182139"/>
                <a:gd name="connsiteX25" fmla="*/ 0 w 8259418"/>
                <a:gd name="connsiteY25" fmla="*/ 5923722 h 6182139"/>
                <a:gd name="connsiteX26" fmla="*/ 19878 w 8259418"/>
                <a:gd name="connsiteY26" fmla="*/ 6182139 h 6182139"/>
                <a:gd name="connsiteX27" fmla="*/ 437322 w 8259418"/>
                <a:gd name="connsiteY27" fmla="*/ 5963479 h 6182139"/>
                <a:gd name="connsiteX28" fmla="*/ 1013791 w 8259418"/>
                <a:gd name="connsiteY28" fmla="*/ 5645426 h 6182139"/>
                <a:gd name="connsiteX29" fmla="*/ 1520687 w 8259418"/>
                <a:gd name="connsiteY29" fmla="*/ 5506279 h 6182139"/>
                <a:gd name="connsiteX30" fmla="*/ 2117035 w 8259418"/>
                <a:gd name="connsiteY30" fmla="*/ 5357192 h 6182139"/>
                <a:gd name="connsiteX31" fmla="*/ 2604052 w 8259418"/>
                <a:gd name="connsiteY31" fmla="*/ 5277679 h 6182139"/>
                <a:gd name="connsiteX32" fmla="*/ 3200400 w 8259418"/>
                <a:gd name="connsiteY32" fmla="*/ 5267739 h 6182139"/>
                <a:gd name="connsiteX33" fmla="*/ 3617844 w 8259418"/>
                <a:gd name="connsiteY33" fmla="*/ 5267739 h 6182139"/>
                <a:gd name="connsiteX34" fmla="*/ 4025348 w 8259418"/>
                <a:gd name="connsiteY34" fmla="*/ 5277679 h 6182139"/>
                <a:gd name="connsiteX35" fmla="*/ 4462670 w 8259418"/>
                <a:gd name="connsiteY35" fmla="*/ 5317435 h 6182139"/>
                <a:gd name="connsiteX36" fmla="*/ 4919870 w 8259418"/>
                <a:gd name="connsiteY36" fmla="*/ 5327374 h 6182139"/>
                <a:gd name="connsiteX37" fmla="*/ 5337313 w 8259418"/>
                <a:gd name="connsiteY37" fmla="*/ 5297557 h 6182139"/>
                <a:gd name="connsiteX38" fmla="*/ 5734878 w 8259418"/>
                <a:gd name="connsiteY38" fmla="*/ 5218044 h 6182139"/>
                <a:gd name="connsiteX39" fmla="*/ 6082748 w 8259418"/>
                <a:gd name="connsiteY39" fmla="*/ 5168348 h 6182139"/>
                <a:gd name="connsiteX40" fmla="*/ 6500191 w 8259418"/>
                <a:gd name="connsiteY40" fmla="*/ 5158409 h 6182139"/>
                <a:gd name="connsiteX41" fmla="*/ 6887818 w 8259418"/>
                <a:gd name="connsiteY41" fmla="*/ 5148470 h 6182139"/>
                <a:gd name="connsiteX42" fmla="*/ 7692887 w 8259418"/>
                <a:gd name="connsiteY42" fmla="*/ 5098774 h 6182139"/>
                <a:gd name="connsiteX43" fmla="*/ 8259418 w 8259418"/>
                <a:gd name="connsiteY43" fmla="*/ 5178287 h 6182139"/>
                <a:gd name="connsiteX44" fmla="*/ 8179904 w 8259418"/>
                <a:gd name="connsiteY44" fmla="*/ 4880113 h 6182139"/>
                <a:gd name="connsiteX45" fmla="*/ 8140148 w 8259418"/>
                <a:gd name="connsiteY45" fmla="*/ 4482548 h 6182139"/>
                <a:gd name="connsiteX46" fmla="*/ 8100391 w 8259418"/>
                <a:gd name="connsiteY46" fmla="*/ 3935896 h 6182139"/>
                <a:gd name="connsiteX47" fmla="*/ 8090452 w 8259418"/>
                <a:gd name="connsiteY47" fmla="*/ 3458818 h 6182139"/>
                <a:gd name="connsiteX48" fmla="*/ 7971183 w 8259418"/>
                <a:gd name="connsiteY48" fmla="*/ 2504661 h 6182139"/>
                <a:gd name="connsiteX49" fmla="*/ 7971183 w 8259418"/>
                <a:gd name="connsiteY49" fmla="*/ 1858618 h 6182139"/>
                <a:gd name="connsiteX50" fmla="*/ 7961244 w 8259418"/>
                <a:gd name="connsiteY50" fmla="*/ 1302026 h 6182139"/>
                <a:gd name="connsiteX51" fmla="*/ 7961244 w 8259418"/>
                <a:gd name="connsiteY51" fmla="*/ 795131 h 6182139"/>
                <a:gd name="connsiteX52" fmla="*/ 7991061 w 8259418"/>
                <a:gd name="connsiteY52" fmla="*/ 417444 h 6182139"/>
                <a:gd name="connsiteX53" fmla="*/ 7991061 w 8259418"/>
                <a:gd name="connsiteY53" fmla="*/ 129209 h 6182139"/>
                <a:gd name="connsiteX54" fmla="*/ 7951304 w 8259418"/>
                <a:gd name="connsiteY54" fmla="*/ 29818 h 6182139"/>
                <a:gd name="connsiteX55" fmla="*/ 7832035 w 8259418"/>
                <a:gd name="connsiteY55" fmla="*/ 19879 h 6182139"/>
                <a:gd name="connsiteX56" fmla="*/ 7682948 w 8259418"/>
                <a:gd name="connsiteY56" fmla="*/ 208722 h 6182139"/>
                <a:gd name="connsiteX57" fmla="*/ 7653131 w 8259418"/>
                <a:gd name="connsiteY57" fmla="*/ 417444 h 6182139"/>
                <a:gd name="connsiteX58" fmla="*/ 7653131 w 8259418"/>
                <a:gd name="connsiteY58" fmla="*/ 715618 h 6182139"/>
                <a:gd name="connsiteX59" fmla="*/ 7682948 w 8259418"/>
                <a:gd name="connsiteY59" fmla="*/ 1113183 h 6182139"/>
                <a:gd name="connsiteX60" fmla="*/ 7722704 w 8259418"/>
                <a:gd name="connsiteY60" fmla="*/ 1540565 h 6182139"/>
                <a:gd name="connsiteX61" fmla="*/ 7732644 w 8259418"/>
                <a:gd name="connsiteY61" fmla="*/ 1948070 h 6182139"/>
                <a:gd name="connsiteX62" fmla="*/ 7792278 w 8259418"/>
                <a:gd name="connsiteY62" fmla="*/ 2514600 h 6182139"/>
                <a:gd name="connsiteX63" fmla="*/ 7812157 w 8259418"/>
                <a:gd name="connsiteY63" fmla="*/ 2872409 h 6182139"/>
                <a:gd name="connsiteX64" fmla="*/ 7812157 w 8259418"/>
                <a:gd name="connsiteY64" fmla="*/ 3200400 h 6182139"/>
                <a:gd name="connsiteX65" fmla="*/ 7802218 w 8259418"/>
                <a:gd name="connsiteY65" fmla="*/ 3597965 h 6182139"/>
                <a:gd name="connsiteX66" fmla="*/ 7673009 w 8259418"/>
                <a:gd name="connsiteY66" fmla="*/ 4313583 h 6182139"/>
                <a:gd name="connsiteX67" fmla="*/ 7404652 w 8259418"/>
                <a:gd name="connsiteY67" fmla="*/ 4552122 h 6182139"/>
                <a:gd name="connsiteX68" fmla="*/ 7026965 w 8259418"/>
                <a:gd name="connsiteY68" fmla="*/ 4731026 h 6182139"/>
                <a:gd name="connsiteX69" fmla="*/ 6828183 w 8259418"/>
                <a:gd name="connsiteY69" fmla="*/ 4790661 h 6182139"/>
                <a:gd name="connsiteX70" fmla="*/ 6589644 w 8259418"/>
                <a:gd name="connsiteY70" fmla="*/ 4721087 h 6182139"/>
                <a:gd name="connsiteX71" fmla="*/ 6788426 w 8259418"/>
                <a:gd name="connsiteY71" fmla="*/ 4393096 h 6182139"/>
                <a:gd name="connsiteX72" fmla="*/ 7007087 w 8259418"/>
                <a:gd name="connsiteY72" fmla="*/ 3766931 h 6182139"/>
                <a:gd name="connsiteX73" fmla="*/ 6987209 w 8259418"/>
                <a:gd name="connsiteY73" fmla="*/ 3419061 h 6182139"/>
                <a:gd name="connsiteX74" fmla="*/ 6927574 w 8259418"/>
                <a:gd name="connsiteY74" fmla="*/ 2773018 h 6182139"/>
                <a:gd name="connsiteX75" fmla="*/ 6858000 w 8259418"/>
                <a:gd name="connsiteY75" fmla="*/ 2425148 h 6182139"/>
                <a:gd name="connsiteX76" fmla="*/ 6798365 w 8259418"/>
                <a:gd name="connsiteY76" fmla="*/ 2067339 h 6182139"/>
                <a:gd name="connsiteX77" fmla="*/ 6758609 w 8259418"/>
                <a:gd name="connsiteY77" fmla="*/ 1749287 h 6182139"/>
                <a:gd name="connsiteX78" fmla="*/ 6758609 w 8259418"/>
                <a:gd name="connsiteY78" fmla="*/ 1192696 h 6182139"/>
                <a:gd name="connsiteX79" fmla="*/ 6758609 w 8259418"/>
                <a:gd name="connsiteY79" fmla="*/ 685800 h 6182139"/>
                <a:gd name="connsiteX80" fmla="*/ 6808304 w 8259418"/>
                <a:gd name="connsiteY80" fmla="*/ 437322 h 6182139"/>
                <a:gd name="connsiteX81" fmla="*/ 6877878 w 8259418"/>
                <a:gd name="connsiteY81" fmla="*/ 318052 h 6182139"/>
                <a:gd name="connsiteX82" fmla="*/ 6887818 w 8259418"/>
                <a:gd name="connsiteY82" fmla="*/ 69574 h 6182139"/>
                <a:gd name="connsiteX0" fmla="*/ 6887818 w 8259418"/>
                <a:gd name="connsiteY0" fmla="*/ 69574 h 6182139"/>
                <a:gd name="connsiteX1" fmla="*/ 6718852 w 8259418"/>
                <a:gd name="connsiteY1" fmla="*/ 0 h 6182139"/>
                <a:gd name="connsiteX2" fmla="*/ 6599583 w 8259418"/>
                <a:gd name="connsiteY2" fmla="*/ 69574 h 6182139"/>
                <a:gd name="connsiteX3" fmla="*/ 6500191 w 8259418"/>
                <a:gd name="connsiteY3" fmla="*/ 268357 h 6182139"/>
                <a:gd name="connsiteX4" fmla="*/ 6450496 w 8259418"/>
                <a:gd name="connsiteY4" fmla="*/ 496957 h 6182139"/>
                <a:gd name="connsiteX5" fmla="*/ 6400800 w 8259418"/>
                <a:gd name="connsiteY5" fmla="*/ 765313 h 6182139"/>
                <a:gd name="connsiteX6" fmla="*/ 6390861 w 8259418"/>
                <a:gd name="connsiteY6" fmla="*/ 1083365 h 6182139"/>
                <a:gd name="connsiteX7" fmla="*/ 6430618 w 8259418"/>
                <a:gd name="connsiteY7" fmla="*/ 1371600 h 6182139"/>
                <a:gd name="connsiteX8" fmla="*/ 6480313 w 8259418"/>
                <a:gd name="connsiteY8" fmla="*/ 1679713 h 6182139"/>
                <a:gd name="connsiteX9" fmla="*/ 6510131 w 8259418"/>
                <a:gd name="connsiteY9" fmla="*/ 1938131 h 6182139"/>
                <a:gd name="connsiteX10" fmla="*/ 6579704 w 8259418"/>
                <a:gd name="connsiteY10" fmla="*/ 2325757 h 6182139"/>
                <a:gd name="connsiteX11" fmla="*/ 6589644 w 8259418"/>
                <a:gd name="connsiteY11" fmla="*/ 2822713 h 6182139"/>
                <a:gd name="connsiteX12" fmla="*/ 6520070 w 8259418"/>
                <a:gd name="connsiteY12" fmla="*/ 3906079 h 6182139"/>
                <a:gd name="connsiteX13" fmla="*/ 6390861 w 8259418"/>
                <a:gd name="connsiteY13" fmla="*/ 4343400 h 6182139"/>
                <a:gd name="connsiteX14" fmla="*/ 6023113 w 8259418"/>
                <a:gd name="connsiteY14" fmla="*/ 4780722 h 6182139"/>
                <a:gd name="connsiteX15" fmla="*/ 5615609 w 8259418"/>
                <a:gd name="connsiteY15" fmla="*/ 4999383 h 6182139"/>
                <a:gd name="connsiteX16" fmla="*/ 4999383 w 8259418"/>
                <a:gd name="connsiteY16" fmla="*/ 5118652 h 6182139"/>
                <a:gd name="connsiteX17" fmla="*/ 4403035 w 8259418"/>
                <a:gd name="connsiteY17" fmla="*/ 5158409 h 6182139"/>
                <a:gd name="connsiteX18" fmla="*/ 3637722 w 8259418"/>
                <a:gd name="connsiteY18" fmla="*/ 4721087 h 6182139"/>
                <a:gd name="connsiteX19" fmla="*/ 2951922 w 8259418"/>
                <a:gd name="connsiteY19" fmla="*/ 4711148 h 6182139"/>
                <a:gd name="connsiteX20" fmla="*/ 2504661 w 8259418"/>
                <a:gd name="connsiteY20" fmla="*/ 4800600 h 6182139"/>
                <a:gd name="connsiteX21" fmla="*/ 1948070 w 8259418"/>
                <a:gd name="connsiteY21" fmla="*/ 4860234 h 6182139"/>
                <a:gd name="connsiteX22" fmla="*/ 1152939 w 8259418"/>
                <a:gd name="connsiteY22" fmla="*/ 5009322 h 6182139"/>
                <a:gd name="connsiteX23" fmla="*/ 884583 w 8259418"/>
                <a:gd name="connsiteY23" fmla="*/ 5526157 h 6182139"/>
                <a:gd name="connsiteX24" fmla="*/ 327991 w 8259418"/>
                <a:gd name="connsiteY24" fmla="*/ 5734879 h 6182139"/>
                <a:gd name="connsiteX25" fmla="*/ 0 w 8259418"/>
                <a:gd name="connsiteY25" fmla="*/ 5923722 h 6182139"/>
                <a:gd name="connsiteX26" fmla="*/ 19878 w 8259418"/>
                <a:gd name="connsiteY26" fmla="*/ 6182139 h 6182139"/>
                <a:gd name="connsiteX27" fmla="*/ 437322 w 8259418"/>
                <a:gd name="connsiteY27" fmla="*/ 5963479 h 6182139"/>
                <a:gd name="connsiteX28" fmla="*/ 1013791 w 8259418"/>
                <a:gd name="connsiteY28" fmla="*/ 5645426 h 6182139"/>
                <a:gd name="connsiteX29" fmla="*/ 1520687 w 8259418"/>
                <a:gd name="connsiteY29" fmla="*/ 5506279 h 6182139"/>
                <a:gd name="connsiteX30" fmla="*/ 2117035 w 8259418"/>
                <a:gd name="connsiteY30" fmla="*/ 5357192 h 6182139"/>
                <a:gd name="connsiteX31" fmla="*/ 2604052 w 8259418"/>
                <a:gd name="connsiteY31" fmla="*/ 5277679 h 6182139"/>
                <a:gd name="connsiteX32" fmla="*/ 3200400 w 8259418"/>
                <a:gd name="connsiteY32" fmla="*/ 5267739 h 6182139"/>
                <a:gd name="connsiteX33" fmla="*/ 3617844 w 8259418"/>
                <a:gd name="connsiteY33" fmla="*/ 5267739 h 6182139"/>
                <a:gd name="connsiteX34" fmla="*/ 4025348 w 8259418"/>
                <a:gd name="connsiteY34" fmla="*/ 5277679 h 6182139"/>
                <a:gd name="connsiteX35" fmla="*/ 4462670 w 8259418"/>
                <a:gd name="connsiteY35" fmla="*/ 5317435 h 6182139"/>
                <a:gd name="connsiteX36" fmla="*/ 4919870 w 8259418"/>
                <a:gd name="connsiteY36" fmla="*/ 5327374 h 6182139"/>
                <a:gd name="connsiteX37" fmla="*/ 5337313 w 8259418"/>
                <a:gd name="connsiteY37" fmla="*/ 5297557 h 6182139"/>
                <a:gd name="connsiteX38" fmla="*/ 5734878 w 8259418"/>
                <a:gd name="connsiteY38" fmla="*/ 5218044 h 6182139"/>
                <a:gd name="connsiteX39" fmla="*/ 6082748 w 8259418"/>
                <a:gd name="connsiteY39" fmla="*/ 5168348 h 6182139"/>
                <a:gd name="connsiteX40" fmla="*/ 6500191 w 8259418"/>
                <a:gd name="connsiteY40" fmla="*/ 5158409 h 6182139"/>
                <a:gd name="connsiteX41" fmla="*/ 6887818 w 8259418"/>
                <a:gd name="connsiteY41" fmla="*/ 5148470 h 6182139"/>
                <a:gd name="connsiteX42" fmla="*/ 7692887 w 8259418"/>
                <a:gd name="connsiteY42" fmla="*/ 5098774 h 6182139"/>
                <a:gd name="connsiteX43" fmla="*/ 8259418 w 8259418"/>
                <a:gd name="connsiteY43" fmla="*/ 5178287 h 6182139"/>
                <a:gd name="connsiteX44" fmla="*/ 8179904 w 8259418"/>
                <a:gd name="connsiteY44" fmla="*/ 4880113 h 6182139"/>
                <a:gd name="connsiteX45" fmla="*/ 8140148 w 8259418"/>
                <a:gd name="connsiteY45" fmla="*/ 4482548 h 6182139"/>
                <a:gd name="connsiteX46" fmla="*/ 8100391 w 8259418"/>
                <a:gd name="connsiteY46" fmla="*/ 3935896 h 6182139"/>
                <a:gd name="connsiteX47" fmla="*/ 8090452 w 8259418"/>
                <a:gd name="connsiteY47" fmla="*/ 3458818 h 6182139"/>
                <a:gd name="connsiteX48" fmla="*/ 7971183 w 8259418"/>
                <a:gd name="connsiteY48" fmla="*/ 2504661 h 6182139"/>
                <a:gd name="connsiteX49" fmla="*/ 7971183 w 8259418"/>
                <a:gd name="connsiteY49" fmla="*/ 1858618 h 6182139"/>
                <a:gd name="connsiteX50" fmla="*/ 7961244 w 8259418"/>
                <a:gd name="connsiteY50" fmla="*/ 1302026 h 6182139"/>
                <a:gd name="connsiteX51" fmla="*/ 7961244 w 8259418"/>
                <a:gd name="connsiteY51" fmla="*/ 795131 h 6182139"/>
                <a:gd name="connsiteX52" fmla="*/ 7991061 w 8259418"/>
                <a:gd name="connsiteY52" fmla="*/ 417444 h 6182139"/>
                <a:gd name="connsiteX53" fmla="*/ 7991061 w 8259418"/>
                <a:gd name="connsiteY53" fmla="*/ 129209 h 6182139"/>
                <a:gd name="connsiteX54" fmla="*/ 7951304 w 8259418"/>
                <a:gd name="connsiteY54" fmla="*/ 29818 h 6182139"/>
                <a:gd name="connsiteX55" fmla="*/ 7832035 w 8259418"/>
                <a:gd name="connsiteY55" fmla="*/ 19879 h 6182139"/>
                <a:gd name="connsiteX56" fmla="*/ 7682948 w 8259418"/>
                <a:gd name="connsiteY56" fmla="*/ 208722 h 6182139"/>
                <a:gd name="connsiteX57" fmla="*/ 7653131 w 8259418"/>
                <a:gd name="connsiteY57" fmla="*/ 417444 h 6182139"/>
                <a:gd name="connsiteX58" fmla="*/ 7653131 w 8259418"/>
                <a:gd name="connsiteY58" fmla="*/ 715618 h 6182139"/>
                <a:gd name="connsiteX59" fmla="*/ 7682948 w 8259418"/>
                <a:gd name="connsiteY59" fmla="*/ 1113183 h 6182139"/>
                <a:gd name="connsiteX60" fmla="*/ 7722704 w 8259418"/>
                <a:gd name="connsiteY60" fmla="*/ 1540565 h 6182139"/>
                <a:gd name="connsiteX61" fmla="*/ 7732644 w 8259418"/>
                <a:gd name="connsiteY61" fmla="*/ 1948070 h 6182139"/>
                <a:gd name="connsiteX62" fmla="*/ 7792278 w 8259418"/>
                <a:gd name="connsiteY62" fmla="*/ 2514600 h 6182139"/>
                <a:gd name="connsiteX63" fmla="*/ 7812157 w 8259418"/>
                <a:gd name="connsiteY63" fmla="*/ 2872409 h 6182139"/>
                <a:gd name="connsiteX64" fmla="*/ 7812157 w 8259418"/>
                <a:gd name="connsiteY64" fmla="*/ 3200400 h 6182139"/>
                <a:gd name="connsiteX65" fmla="*/ 7802218 w 8259418"/>
                <a:gd name="connsiteY65" fmla="*/ 3597965 h 6182139"/>
                <a:gd name="connsiteX66" fmla="*/ 7673009 w 8259418"/>
                <a:gd name="connsiteY66" fmla="*/ 4313583 h 6182139"/>
                <a:gd name="connsiteX67" fmla="*/ 7404652 w 8259418"/>
                <a:gd name="connsiteY67" fmla="*/ 4552122 h 6182139"/>
                <a:gd name="connsiteX68" fmla="*/ 7026965 w 8259418"/>
                <a:gd name="connsiteY68" fmla="*/ 4731026 h 6182139"/>
                <a:gd name="connsiteX69" fmla="*/ 6828183 w 8259418"/>
                <a:gd name="connsiteY69" fmla="*/ 4790661 h 6182139"/>
                <a:gd name="connsiteX70" fmla="*/ 6589644 w 8259418"/>
                <a:gd name="connsiteY70" fmla="*/ 4721087 h 6182139"/>
                <a:gd name="connsiteX71" fmla="*/ 6788426 w 8259418"/>
                <a:gd name="connsiteY71" fmla="*/ 4393096 h 6182139"/>
                <a:gd name="connsiteX72" fmla="*/ 7007087 w 8259418"/>
                <a:gd name="connsiteY72" fmla="*/ 3766931 h 6182139"/>
                <a:gd name="connsiteX73" fmla="*/ 6987209 w 8259418"/>
                <a:gd name="connsiteY73" fmla="*/ 3419061 h 6182139"/>
                <a:gd name="connsiteX74" fmla="*/ 6927574 w 8259418"/>
                <a:gd name="connsiteY74" fmla="*/ 2773018 h 6182139"/>
                <a:gd name="connsiteX75" fmla="*/ 6858000 w 8259418"/>
                <a:gd name="connsiteY75" fmla="*/ 2425148 h 6182139"/>
                <a:gd name="connsiteX76" fmla="*/ 6798365 w 8259418"/>
                <a:gd name="connsiteY76" fmla="*/ 2067339 h 6182139"/>
                <a:gd name="connsiteX77" fmla="*/ 6758609 w 8259418"/>
                <a:gd name="connsiteY77" fmla="*/ 1749287 h 6182139"/>
                <a:gd name="connsiteX78" fmla="*/ 6758609 w 8259418"/>
                <a:gd name="connsiteY78" fmla="*/ 1192696 h 6182139"/>
                <a:gd name="connsiteX79" fmla="*/ 6758609 w 8259418"/>
                <a:gd name="connsiteY79" fmla="*/ 685800 h 6182139"/>
                <a:gd name="connsiteX80" fmla="*/ 6808304 w 8259418"/>
                <a:gd name="connsiteY80" fmla="*/ 437322 h 6182139"/>
                <a:gd name="connsiteX81" fmla="*/ 6877878 w 8259418"/>
                <a:gd name="connsiteY81" fmla="*/ 318052 h 6182139"/>
                <a:gd name="connsiteX82" fmla="*/ 6887818 w 8259418"/>
                <a:gd name="connsiteY82" fmla="*/ 69574 h 6182139"/>
                <a:gd name="connsiteX0" fmla="*/ 6887818 w 8259418"/>
                <a:gd name="connsiteY0" fmla="*/ 69574 h 6182139"/>
                <a:gd name="connsiteX1" fmla="*/ 6718852 w 8259418"/>
                <a:gd name="connsiteY1" fmla="*/ 0 h 6182139"/>
                <a:gd name="connsiteX2" fmla="*/ 6599583 w 8259418"/>
                <a:gd name="connsiteY2" fmla="*/ 69574 h 6182139"/>
                <a:gd name="connsiteX3" fmla="*/ 6500191 w 8259418"/>
                <a:gd name="connsiteY3" fmla="*/ 268357 h 6182139"/>
                <a:gd name="connsiteX4" fmla="*/ 6450496 w 8259418"/>
                <a:gd name="connsiteY4" fmla="*/ 496957 h 6182139"/>
                <a:gd name="connsiteX5" fmla="*/ 6400800 w 8259418"/>
                <a:gd name="connsiteY5" fmla="*/ 765313 h 6182139"/>
                <a:gd name="connsiteX6" fmla="*/ 6390861 w 8259418"/>
                <a:gd name="connsiteY6" fmla="*/ 1083365 h 6182139"/>
                <a:gd name="connsiteX7" fmla="*/ 6430618 w 8259418"/>
                <a:gd name="connsiteY7" fmla="*/ 1371600 h 6182139"/>
                <a:gd name="connsiteX8" fmla="*/ 6480313 w 8259418"/>
                <a:gd name="connsiteY8" fmla="*/ 1679713 h 6182139"/>
                <a:gd name="connsiteX9" fmla="*/ 6510131 w 8259418"/>
                <a:gd name="connsiteY9" fmla="*/ 1938131 h 6182139"/>
                <a:gd name="connsiteX10" fmla="*/ 6579704 w 8259418"/>
                <a:gd name="connsiteY10" fmla="*/ 2325757 h 6182139"/>
                <a:gd name="connsiteX11" fmla="*/ 6589644 w 8259418"/>
                <a:gd name="connsiteY11" fmla="*/ 2822713 h 6182139"/>
                <a:gd name="connsiteX12" fmla="*/ 6520070 w 8259418"/>
                <a:gd name="connsiteY12" fmla="*/ 3906079 h 6182139"/>
                <a:gd name="connsiteX13" fmla="*/ 6390861 w 8259418"/>
                <a:gd name="connsiteY13" fmla="*/ 4343400 h 6182139"/>
                <a:gd name="connsiteX14" fmla="*/ 6023113 w 8259418"/>
                <a:gd name="connsiteY14" fmla="*/ 4780722 h 6182139"/>
                <a:gd name="connsiteX15" fmla="*/ 5615609 w 8259418"/>
                <a:gd name="connsiteY15" fmla="*/ 4999383 h 6182139"/>
                <a:gd name="connsiteX16" fmla="*/ 4999383 w 8259418"/>
                <a:gd name="connsiteY16" fmla="*/ 5118652 h 6182139"/>
                <a:gd name="connsiteX17" fmla="*/ 4403035 w 8259418"/>
                <a:gd name="connsiteY17" fmla="*/ 5158409 h 6182139"/>
                <a:gd name="connsiteX18" fmla="*/ 3637722 w 8259418"/>
                <a:gd name="connsiteY18" fmla="*/ 4721087 h 6182139"/>
                <a:gd name="connsiteX19" fmla="*/ 2951922 w 8259418"/>
                <a:gd name="connsiteY19" fmla="*/ 4711148 h 6182139"/>
                <a:gd name="connsiteX20" fmla="*/ 2504661 w 8259418"/>
                <a:gd name="connsiteY20" fmla="*/ 4800600 h 6182139"/>
                <a:gd name="connsiteX21" fmla="*/ 1948070 w 8259418"/>
                <a:gd name="connsiteY21" fmla="*/ 4860234 h 6182139"/>
                <a:gd name="connsiteX22" fmla="*/ 1152939 w 8259418"/>
                <a:gd name="connsiteY22" fmla="*/ 5009322 h 6182139"/>
                <a:gd name="connsiteX23" fmla="*/ 834888 w 8259418"/>
                <a:gd name="connsiteY23" fmla="*/ 5068957 h 6182139"/>
                <a:gd name="connsiteX24" fmla="*/ 327991 w 8259418"/>
                <a:gd name="connsiteY24" fmla="*/ 5734879 h 6182139"/>
                <a:gd name="connsiteX25" fmla="*/ 0 w 8259418"/>
                <a:gd name="connsiteY25" fmla="*/ 5923722 h 6182139"/>
                <a:gd name="connsiteX26" fmla="*/ 19878 w 8259418"/>
                <a:gd name="connsiteY26" fmla="*/ 6182139 h 6182139"/>
                <a:gd name="connsiteX27" fmla="*/ 437322 w 8259418"/>
                <a:gd name="connsiteY27" fmla="*/ 5963479 h 6182139"/>
                <a:gd name="connsiteX28" fmla="*/ 1013791 w 8259418"/>
                <a:gd name="connsiteY28" fmla="*/ 5645426 h 6182139"/>
                <a:gd name="connsiteX29" fmla="*/ 1520687 w 8259418"/>
                <a:gd name="connsiteY29" fmla="*/ 5506279 h 6182139"/>
                <a:gd name="connsiteX30" fmla="*/ 2117035 w 8259418"/>
                <a:gd name="connsiteY30" fmla="*/ 5357192 h 6182139"/>
                <a:gd name="connsiteX31" fmla="*/ 2604052 w 8259418"/>
                <a:gd name="connsiteY31" fmla="*/ 5277679 h 6182139"/>
                <a:gd name="connsiteX32" fmla="*/ 3200400 w 8259418"/>
                <a:gd name="connsiteY32" fmla="*/ 5267739 h 6182139"/>
                <a:gd name="connsiteX33" fmla="*/ 3617844 w 8259418"/>
                <a:gd name="connsiteY33" fmla="*/ 5267739 h 6182139"/>
                <a:gd name="connsiteX34" fmla="*/ 4025348 w 8259418"/>
                <a:gd name="connsiteY34" fmla="*/ 5277679 h 6182139"/>
                <a:gd name="connsiteX35" fmla="*/ 4462670 w 8259418"/>
                <a:gd name="connsiteY35" fmla="*/ 5317435 h 6182139"/>
                <a:gd name="connsiteX36" fmla="*/ 4919870 w 8259418"/>
                <a:gd name="connsiteY36" fmla="*/ 5327374 h 6182139"/>
                <a:gd name="connsiteX37" fmla="*/ 5337313 w 8259418"/>
                <a:gd name="connsiteY37" fmla="*/ 5297557 h 6182139"/>
                <a:gd name="connsiteX38" fmla="*/ 5734878 w 8259418"/>
                <a:gd name="connsiteY38" fmla="*/ 5218044 h 6182139"/>
                <a:gd name="connsiteX39" fmla="*/ 6082748 w 8259418"/>
                <a:gd name="connsiteY39" fmla="*/ 5168348 h 6182139"/>
                <a:gd name="connsiteX40" fmla="*/ 6500191 w 8259418"/>
                <a:gd name="connsiteY40" fmla="*/ 5158409 h 6182139"/>
                <a:gd name="connsiteX41" fmla="*/ 6887818 w 8259418"/>
                <a:gd name="connsiteY41" fmla="*/ 5148470 h 6182139"/>
                <a:gd name="connsiteX42" fmla="*/ 7692887 w 8259418"/>
                <a:gd name="connsiteY42" fmla="*/ 5098774 h 6182139"/>
                <a:gd name="connsiteX43" fmla="*/ 8259418 w 8259418"/>
                <a:gd name="connsiteY43" fmla="*/ 5178287 h 6182139"/>
                <a:gd name="connsiteX44" fmla="*/ 8179904 w 8259418"/>
                <a:gd name="connsiteY44" fmla="*/ 4880113 h 6182139"/>
                <a:gd name="connsiteX45" fmla="*/ 8140148 w 8259418"/>
                <a:gd name="connsiteY45" fmla="*/ 4482548 h 6182139"/>
                <a:gd name="connsiteX46" fmla="*/ 8100391 w 8259418"/>
                <a:gd name="connsiteY46" fmla="*/ 3935896 h 6182139"/>
                <a:gd name="connsiteX47" fmla="*/ 8090452 w 8259418"/>
                <a:gd name="connsiteY47" fmla="*/ 3458818 h 6182139"/>
                <a:gd name="connsiteX48" fmla="*/ 7971183 w 8259418"/>
                <a:gd name="connsiteY48" fmla="*/ 2504661 h 6182139"/>
                <a:gd name="connsiteX49" fmla="*/ 7971183 w 8259418"/>
                <a:gd name="connsiteY49" fmla="*/ 1858618 h 6182139"/>
                <a:gd name="connsiteX50" fmla="*/ 7961244 w 8259418"/>
                <a:gd name="connsiteY50" fmla="*/ 1302026 h 6182139"/>
                <a:gd name="connsiteX51" fmla="*/ 7961244 w 8259418"/>
                <a:gd name="connsiteY51" fmla="*/ 795131 h 6182139"/>
                <a:gd name="connsiteX52" fmla="*/ 7991061 w 8259418"/>
                <a:gd name="connsiteY52" fmla="*/ 417444 h 6182139"/>
                <a:gd name="connsiteX53" fmla="*/ 7991061 w 8259418"/>
                <a:gd name="connsiteY53" fmla="*/ 129209 h 6182139"/>
                <a:gd name="connsiteX54" fmla="*/ 7951304 w 8259418"/>
                <a:gd name="connsiteY54" fmla="*/ 29818 h 6182139"/>
                <a:gd name="connsiteX55" fmla="*/ 7832035 w 8259418"/>
                <a:gd name="connsiteY55" fmla="*/ 19879 h 6182139"/>
                <a:gd name="connsiteX56" fmla="*/ 7682948 w 8259418"/>
                <a:gd name="connsiteY56" fmla="*/ 208722 h 6182139"/>
                <a:gd name="connsiteX57" fmla="*/ 7653131 w 8259418"/>
                <a:gd name="connsiteY57" fmla="*/ 417444 h 6182139"/>
                <a:gd name="connsiteX58" fmla="*/ 7653131 w 8259418"/>
                <a:gd name="connsiteY58" fmla="*/ 715618 h 6182139"/>
                <a:gd name="connsiteX59" fmla="*/ 7682948 w 8259418"/>
                <a:gd name="connsiteY59" fmla="*/ 1113183 h 6182139"/>
                <a:gd name="connsiteX60" fmla="*/ 7722704 w 8259418"/>
                <a:gd name="connsiteY60" fmla="*/ 1540565 h 6182139"/>
                <a:gd name="connsiteX61" fmla="*/ 7732644 w 8259418"/>
                <a:gd name="connsiteY61" fmla="*/ 1948070 h 6182139"/>
                <a:gd name="connsiteX62" fmla="*/ 7792278 w 8259418"/>
                <a:gd name="connsiteY62" fmla="*/ 2514600 h 6182139"/>
                <a:gd name="connsiteX63" fmla="*/ 7812157 w 8259418"/>
                <a:gd name="connsiteY63" fmla="*/ 2872409 h 6182139"/>
                <a:gd name="connsiteX64" fmla="*/ 7812157 w 8259418"/>
                <a:gd name="connsiteY64" fmla="*/ 3200400 h 6182139"/>
                <a:gd name="connsiteX65" fmla="*/ 7802218 w 8259418"/>
                <a:gd name="connsiteY65" fmla="*/ 3597965 h 6182139"/>
                <a:gd name="connsiteX66" fmla="*/ 7673009 w 8259418"/>
                <a:gd name="connsiteY66" fmla="*/ 4313583 h 6182139"/>
                <a:gd name="connsiteX67" fmla="*/ 7404652 w 8259418"/>
                <a:gd name="connsiteY67" fmla="*/ 4552122 h 6182139"/>
                <a:gd name="connsiteX68" fmla="*/ 7026965 w 8259418"/>
                <a:gd name="connsiteY68" fmla="*/ 4731026 h 6182139"/>
                <a:gd name="connsiteX69" fmla="*/ 6828183 w 8259418"/>
                <a:gd name="connsiteY69" fmla="*/ 4790661 h 6182139"/>
                <a:gd name="connsiteX70" fmla="*/ 6589644 w 8259418"/>
                <a:gd name="connsiteY70" fmla="*/ 4721087 h 6182139"/>
                <a:gd name="connsiteX71" fmla="*/ 6788426 w 8259418"/>
                <a:gd name="connsiteY71" fmla="*/ 4393096 h 6182139"/>
                <a:gd name="connsiteX72" fmla="*/ 7007087 w 8259418"/>
                <a:gd name="connsiteY72" fmla="*/ 3766931 h 6182139"/>
                <a:gd name="connsiteX73" fmla="*/ 6987209 w 8259418"/>
                <a:gd name="connsiteY73" fmla="*/ 3419061 h 6182139"/>
                <a:gd name="connsiteX74" fmla="*/ 6927574 w 8259418"/>
                <a:gd name="connsiteY74" fmla="*/ 2773018 h 6182139"/>
                <a:gd name="connsiteX75" fmla="*/ 6858000 w 8259418"/>
                <a:gd name="connsiteY75" fmla="*/ 2425148 h 6182139"/>
                <a:gd name="connsiteX76" fmla="*/ 6798365 w 8259418"/>
                <a:gd name="connsiteY76" fmla="*/ 2067339 h 6182139"/>
                <a:gd name="connsiteX77" fmla="*/ 6758609 w 8259418"/>
                <a:gd name="connsiteY77" fmla="*/ 1749287 h 6182139"/>
                <a:gd name="connsiteX78" fmla="*/ 6758609 w 8259418"/>
                <a:gd name="connsiteY78" fmla="*/ 1192696 h 6182139"/>
                <a:gd name="connsiteX79" fmla="*/ 6758609 w 8259418"/>
                <a:gd name="connsiteY79" fmla="*/ 685800 h 6182139"/>
                <a:gd name="connsiteX80" fmla="*/ 6808304 w 8259418"/>
                <a:gd name="connsiteY80" fmla="*/ 437322 h 6182139"/>
                <a:gd name="connsiteX81" fmla="*/ 6877878 w 8259418"/>
                <a:gd name="connsiteY81" fmla="*/ 318052 h 6182139"/>
                <a:gd name="connsiteX82" fmla="*/ 6887818 w 8259418"/>
                <a:gd name="connsiteY82" fmla="*/ 69574 h 6182139"/>
                <a:gd name="connsiteX0" fmla="*/ 6887818 w 8259418"/>
                <a:gd name="connsiteY0" fmla="*/ 69574 h 6182139"/>
                <a:gd name="connsiteX1" fmla="*/ 6718852 w 8259418"/>
                <a:gd name="connsiteY1" fmla="*/ 0 h 6182139"/>
                <a:gd name="connsiteX2" fmla="*/ 6599583 w 8259418"/>
                <a:gd name="connsiteY2" fmla="*/ 69574 h 6182139"/>
                <a:gd name="connsiteX3" fmla="*/ 6500191 w 8259418"/>
                <a:gd name="connsiteY3" fmla="*/ 268357 h 6182139"/>
                <a:gd name="connsiteX4" fmla="*/ 6450496 w 8259418"/>
                <a:gd name="connsiteY4" fmla="*/ 496957 h 6182139"/>
                <a:gd name="connsiteX5" fmla="*/ 6400800 w 8259418"/>
                <a:gd name="connsiteY5" fmla="*/ 765313 h 6182139"/>
                <a:gd name="connsiteX6" fmla="*/ 6390861 w 8259418"/>
                <a:gd name="connsiteY6" fmla="*/ 1083365 h 6182139"/>
                <a:gd name="connsiteX7" fmla="*/ 6430618 w 8259418"/>
                <a:gd name="connsiteY7" fmla="*/ 1371600 h 6182139"/>
                <a:gd name="connsiteX8" fmla="*/ 6480313 w 8259418"/>
                <a:gd name="connsiteY8" fmla="*/ 1679713 h 6182139"/>
                <a:gd name="connsiteX9" fmla="*/ 6510131 w 8259418"/>
                <a:gd name="connsiteY9" fmla="*/ 1938131 h 6182139"/>
                <a:gd name="connsiteX10" fmla="*/ 6579704 w 8259418"/>
                <a:gd name="connsiteY10" fmla="*/ 2325757 h 6182139"/>
                <a:gd name="connsiteX11" fmla="*/ 6589644 w 8259418"/>
                <a:gd name="connsiteY11" fmla="*/ 2822713 h 6182139"/>
                <a:gd name="connsiteX12" fmla="*/ 6520070 w 8259418"/>
                <a:gd name="connsiteY12" fmla="*/ 3906079 h 6182139"/>
                <a:gd name="connsiteX13" fmla="*/ 6390861 w 8259418"/>
                <a:gd name="connsiteY13" fmla="*/ 4343400 h 6182139"/>
                <a:gd name="connsiteX14" fmla="*/ 6023113 w 8259418"/>
                <a:gd name="connsiteY14" fmla="*/ 4780722 h 6182139"/>
                <a:gd name="connsiteX15" fmla="*/ 5615609 w 8259418"/>
                <a:gd name="connsiteY15" fmla="*/ 4999383 h 6182139"/>
                <a:gd name="connsiteX16" fmla="*/ 4999383 w 8259418"/>
                <a:gd name="connsiteY16" fmla="*/ 5118652 h 6182139"/>
                <a:gd name="connsiteX17" fmla="*/ 4403035 w 8259418"/>
                <a:gd name="connsiteY17" fmla="*/ 5158409 h 6182139"/>
                <a:gd name="connsiteX18" fmla="*/ 3637722 w 8259418"/>
                <a:gd name="connsiteY18" fmla="*/ 4721087 h 6182139"/>
                <a:gd name="connsiteX19" fmla="*/ 2951922 w 8259418"/>
                <a:gd name="connsiteY19" fmla="*/ 4711148 h 6182139"/>
                <a:gd name="connsiteX20" fmla="*/ 2504661 w 8259418"/>
                <a:gd name="connsiteY20" fmla="*/ 4800600 h 6182139"/>
                <a:gd name="connsiteX21" fmla="*/ 1948070 w 8259418"/>
                <a:gd name="connsiteY21" fmla="*/ 4860234 h 6182139"/>
                <a:gd name="connsiteX22" fmla="*/ 1152939 w 8259418"/>
                <a:gd name="connsiteY22" fmla="*/ 5009322 h 6182139"/>
                <a:gd name="connsiteX23" fmla="*/ 834888 w 8259418"/>
                <a:gd name="connsiteY23" fmla="*/ 5068957 h 6182139"/>
                <a:gd name="connsiteX24" fmla="*/ 377686 w 8259418"/>
                <a:gd name="connsiteY24" fmla="*/ 5307497 h 6182139"/>
                <a:gd name="connsiteX25" fmla="*/ 0 w 8259418"/>
                <a:gd name="connsiteY25" fmla="*/ 5923722 h 6182139"/>
                <a:gd name="connsiteX26" fmla="*/ 19878 w 8259418"/>
                <a:gd name="connsiteY26" fmla="*/ 6182139 h 6182139"/>
                <a:gd name="connsiteX27" fmla="*/ 437322 w 8259418"/>
                <a:gd name="connsiteY27" fmla="*/ 5963479 h 6182139"/>
                <a:gd name="connsiteX28" fmla="*/ 1013791 w 8259418"/>
                <a:gd name="connsiteY28" fmla="*/ 5645426 h 6182139"/>
                <a:gd name="connsiteX29" fmla="*/ 1520687 w 8259418"/>
                <a:gd name="connsiteY29" fmla="*/ 5506279 h 6182139"/>
                <a:gd name="connsiteX30" fmla="*/ 2117035 w 8259418"/>
                <a:gd name="connsiteY30" fmla="*/ 5357192 h 6182139"/>
                <a:gd name="connsiteX31" fmla="*/ 2604052 w 8259418"/>
                <a:gd name="connsiteY31" fmla="*/ 5277679 h 6182139"/>
                <a:gd name="connsiteX32" fmla="*/ 3200400 w 8259418"/>
                <a:gd name="connsiteY32" fmla="*/ 5267739 h 6182139"/>
                <a:gd name="connsiteX33" fmla="*/ 3617844 w 8259418"/>
                <a:gd name="connsiteY33" fmla="*/ 5267739 h 6182139"/>
                <a:gd name="connsiteX34" fmla="*/ 4025348 w 8259418"/>
                <a:gd name="connsiteY34" fmla="*/ 5277679 h 6182139"/>
                <a:gd name="connsiteX35" fmla="*/ 4462670 w 8259418"/>
                <a:gd name="connsiteY35" fmla="*/ 5317435 h 6182139"/>
                <a:gd name="connsiteX36" fmla="*/ 4919870 w 8259418"/>
                <a:gd name="connsiteY36" fmla="*/ 5327374 h 6182139"/>
                <a:gd name="connsiteX37" fmla="*/ 5337313 w 8259418"/>
                <a:gd name="connsiteY37" fmla="*/ 5297557 h 6182139"/>
                <a:gd name="connsiteX38" fmla="*/ 5734878 w 8259418"/>
                <a:gd name="connsiteY38" fmla="*/ 5218044 h 6182139"/>
                <a:gd name="connsiteX39" fmla="*/ 6082748 w 8259418"/>
                <a:gd name="connsiteY39" fmla="*/ 5168348 h 6182139"/>
                <a:gd name="connsiteX40" fmla="*/ 6500191 w 8259418"/>
                <a:gd name="connsiteY40" fmla="*/ 5158409 h 6182139"/>
                <a:gd name="connsiteX41" fmla="*/ 6887818 w 8259418"/>
                <a:gd name="connsiteY41" fmla="*/ 5148470 h 6182139"/>
                <a:gd name="connsiteX42" fmla="*/ 7692887 w 8259418"/>
                <a:gd name="connsiteY42" fmla="*/ 5098774 h 6182139"/>
                <a:gd name="connsiteX43" fmla="*/ 8259418 w 8259418"/>
                <a:gd name="connsiteY43" fmla="*/ 5178287 h 6182139"/>
                <a:gd name="connsiteX44" fmla="*/ 8179904 w 8259418"/>
                <a:gd name="connsiteY44" fmla="*/ 4880113 h 6182139"/>
                <a:gd name="connsiteX45" fmla="*/ 8140148 w 8259418"/>
                <a:gd name="connsiteY45" fmla="*/ 4482548 h 6182139"/>
                <a:gd name="connsiteX46" fmla="*/ 8100391 w 8259418"/>
                <a:gd name="connsiteY46" fmla="*/ 3935896 h 6182139"/>
                <a:gd name="connsiteX47" fmla="*/ 8090452 w 8259418"/>
                <a:gd name="connsiteY47" fmla="*/ 3458818 h 6182139"/>
                <a:gd name="connsiteX48" fmla="*/ 7971183 w 8259418"/>
                <a:gd name="connsiteY48" fmla="*/ 2504661 h 6182139"/>
                <a:gd name="connsiteX49" fmla="*/ 7971183 w 8259418"/>
                <a:gd name="connsiteY49" fmla="*/ 1858618 h 6182139"/>
                <a:gd name="connsiteX50" fmla="*/ 7961244 w 8259418"/>
                <a:gd name="connsiteY50" fmla="*/ 1302026 h 6182139"/>
                <a:gd name="connsiteX51" fmla="*/ 7961244 w 8259418"/>
                <a:gd name="connsiteY51" fmla="*/ 795131 h 6182139"/>
                <a:gd name="connsiteX52" fmla="*/ 7991061 w 8259418"/>
                <a:gd name="connsiteY52" fmla="*/ 417444 h 6182139"/>
                <a:gd name="connsiteX53" fmla="*/ 7991061 w 8259418"/>
                <a:gd name="connsiteY53" fmla="*/ 129209 h 6182139"/>
                <a:gd name="connsiteX54" fmla="*/ 7951304 w 8259418"/>
                <a:gd name="connsiteY54" fmla="*/ 29818 h 6182139"/>
                <a:gd name="connsiteX55" fmla="*/ 7832035 w 8259418"/>
                <a:gd name="connsiteY55" fmla="*/ 19879 h 6182139"/>
                <a:gd name="connsiteX56" fmla="*/ 7682948 w 8259418"/>
                <a:gd name="connsiteY56" fmla="*/ 208722 h 6182139"/>
                <a:gd name="connsiteX57" fmla="*/ 7653131 w 8259418"/>
                <a:gd name="connsiteY57" fmla="*/ 417444 h 6182139"/>
                <a:gd name="connsiteX58" fmla="*/ 7653131 w 8259418"/>
                <a:gd name="connsiteY58" fmla="*/ 715618 h 6182139"/>
                <a:gd name="connsiteX59" fmla="*/ 7682948 w 8259418"/>
                <a:gd name="connsiteY59" fmla="*/ 1113183 h 6182139"/>
                <a:gd name="connsiteX60" fmla="*/ 7722704 w 8259418"/>
                <a:gd name="connsiteY60" fmla="*/ 1540565 h 6182139"/>
                <a:gd name="connsiteX61" fmla="*/ 7732644 w 8259418"/>
                <a:gd name="connsiteY61" fmla="*/ 1948070 h 6182139"/>
                <a:gd name="connsiteX62" fmla="*/ 7792278 w 8259418"/>
                <a:gd name="connsiteY62" fmla="*/ 2514600 h 6182139"/>
                <a:gd name="connsiteX63" fmla="*/ 7812157 w 8259418"/>
                <a:gd name="connsiteY63" fmla="*/ 2872409 h 6182139"/>
                <a:gd name="connsiteX64" fmla="*/ 7812157 w 8259418"/>
                <a:gd name="connsiteY64" fmla="*/ 3200400 h 6182139"/>
                <a:gd name="connsiteX65" fmla="*/ 7802218 w 8259418"/>
                <a:gd name="connsiteY65" fmla="*/ 3597965 h 6182139"/>
                <a:gd name="connsiteX66" fmla="*/ 7673009 w 8259418"/>
                <a:gd name="connsiteY66" fmla="*/ 4313583 h 6182139"/>
                <a:gd name="connsiteX67" fmla="*/ 7404652 w 8259418"/>
                <a:gd name="connsiteY67" fmla="*/ 4552122 h 6182139"/>
                <a:gd name="connsiteX68" fmla="*/ 7026965 w 8259418"/>
                <a:gd name="connsiteY68" fmla="*/ 4731026 h 6182139"/>
                <a:gd name="connsiteX69" fmla="*/ 6828183 w 8259418"/>
                <a:gd name="connsiteY69" fmla="*/ 4790661 h 6182139"/>
                <a:gd name="connsiteX70" fmla="*/ 6589644 w 8259418"/>
                <a:gd name="connsiteY70" fmla="*/ 4721087 h 6182139"/>
                <a:gd name="connsiteX71" fmla="*/ 6788426 w 8259418"/>
                <a:gd name="connsiteY71" fmla="*/ 4393096 h 6182139"/>
                <a:gd name="connsiteX72" fmla="*/ 7007087 w 8259418"/>
                <a:gd name="connsiteY72" fmla="*/ 3766931 h 6182139"/>
                <a:gd name="connsiteX73" fmla="*/ 6987209 w 8259418"/>
                <a:gd name="connsiteY73" fmla="*/ 3419061 h 6182139"/>
                <a:gd name="connsiteX74" fmla="*/ 6927574 w 8259418"/>
                <a:gd name="connsiteY74" fmla="*/ 2773018 h 6182139"/>
                <a:gd name="connsiteX75" fmla="*/ 6858000 w 8259418"/>
                <a:gd name="connsiteY75" fmla="*/ 2425148 h 6182139"/>
                <a:gd name="connsiteX76" fmla="*/ 6798365 w 8259418"/>
                <a:gd name="connsiteY76" fmla="*/ 2067339 h 6182139"/>
                <a:gd name="connsiteX77" fmla="*/ 6758609 w 8259418"/>
                <a:gd name="connsiteY77" fmla="*/ 1749287 h 6182139"/>
                <a:gd name="connsiteX78" fmla="*/ 6758609 w 8259418"/>
                <a:gd name="connsiteY78" fmla="*/ 1192696 h 6182139"/>
                <a:gd name="connsiteX79" fmla="*/ 6758609 w 8259418"/>
                <a:gd name="connsiteY79" fmla="*/ 685800 h 6182139"/>
                <a:gd name="connsiteX80" fmla="*/ 6808304 w 8259418"/>
                <a:gd name="connsiteY80" fmla="*/ 437322 h 6182139"/>
                <a:gd name="connsiteX81" fmla="*/ 6877878 w 8259418"/>
                <a:gd name="connsiteY81" fmla="*/ 318052 h 6182139"/>
                <a:gd name="connsiteX82" fmla="*/ 6887818 w 8259418"/>
                <a:gd name="connsiteY82" fmla="*/ 69574 h 6182139"/>
                <a:gd name="connsiteX0" fmla="*/ 6877879 w 8249479"/>
                <a:gd name="connsiteY0" fmla="*/ 69574 h 6182139"/>
                <a:gd name="connsiteX1" fmla="*/ 6708913 w 8249479"/>
                <a:gd name="connsiteY1" fmla="*/ 0 h 6182139"/>
                <a:gd name="connsiteX2" fmla="*/ 6589644 w 8249479"/>
                <a:gd name="connsiteY2" fmla="*/ 69574 h 6182139"/>
                <a:gd name="connsiteX3" fmla="*/ 6490252 w 8249479"/>
                <a:gd name="connsiteY3" fmla="*/ 268357 h 6182139"/>
                <a:gd name="connsiteX4" fmla="*/ 6440557 w 8249479"/>
                <a:gd name="connsiteY4" fmla="*/ 496957 h 6182139"/>
                <a:gd name="connsiteX5" fmla="*/ 6390861 w 8249479"/>
                <a:gd name="connsiteY5" fmla="*/ 765313 h 6182139"/>
                <a:gd name="connsiteX6" fmla="*/ 6380922 w 8249479"/>
                <a:gd name="connsiteY6" fmla="*/ 1083365 h 6182139"/>
                <a:gd name="connsiteX7" fmla="*/ 6420679 w 8249479"/>
                <a:gd name="connsiteY7" fmla="*/ 1371600 h 6182139"/>
                <a:gd name="connsiteX8" fmla="*/ 6470374 w 8249479"/>
                <a:gd name="connsiteY8" fmla="*/ 1679713 h 6182139"/>
                <a:gd name="connsiteX9" fmla="*/ 6500192 w 8249479"/>
                <a:gd name="connsiteY9" fmla="*/ 1938131 h 6182139"/>
                <a:gd name="connsiteX10" fmla="*/ 6569765 w 8249479"/>
                <a:gd name="connsiteY10" fmla="*/ 2325757 h 6182139"/>
                <a:gd name="connsiteX11" fmla="*/ 6579705 w 8249479"/>
                <a:gd name="connsiteY11" fmla="*/ 2822713 h 6182139"/>
                <a:gd name="connsiteX12" fmla="*/ 6510131 w 8249479"/>
                <a:gd name="connsiteY12" fmla="*/ 3906079 h 6182139"/>
                <a:gd name="connsiteX13" fmla="*/ 6380922 w 8249479"/>
                <a:gd name="connsiteY13" fmla="*/ 4343400 h 6182139"/>
                <a:gd name="connsiteX14" fmla="*/ 6013174 w 8249479"/>
                <a:gd name="connsiteY14" fmla="*/ 4780722 h 6182139"/>
                <a:gd name="connsiteX15" fmla="*/ 5605670 w 8249479"/>
                <a:gd name="connsiteY15" fmla="*/ 4999383 h 6182139"/>
                <a:gd name="connsiteX16" fmla="*/ 4989444 w 8249479"/>
                <a:gd name="connsiteY16" fmla="*/ 5118652 h 6182139"/>
                <a:gd name="connsiteX17" fmla="*/ 4393096 w 8249479"/>
                <a:gd name="connsiteY17" fmla="*/ 5158409 h 6182139"/>
                <a:gd name="connsiteX18" fmla="*/ 3627783 w 8249479"/>
                <a:gd name="connsiteY18" fmla="*/ 4721087 h 6182139"/>
                <a:gd name="connsiteX19" fmla="*/ 2941983 w 8249479"/>
                <a:gd name="connsiteY19" fmla="*/ 4711148 h 6182139"/>
                <a:gd name="connsiteX20" fmla="*/ 2494722 w 8249479"/>
                <a:gd name="connsiteY20" fmla="*/ 4800600 h 6182139"/>
                <a:gd name="connsiteX21" fmla="*/ 1938131 w 8249479"/>
                <a:gd name="connsiteY21" fmla="*/ 4860234 h 6182139"/>
                <a:gd name="connsiteX22" fmla="*/ 1143000 w 8249479"/>
                <a:gd name="connsiteY22" fmla="*/ 5009322 h 6182139"/>
                <a:gd name="connsiteX23" fmla="*/ 824949 w 8249479"/>
                <a:gd name="connsiteY23" fmla="*/ 5068957 h 6182139"/>
                <a:gd name="connsiteX24" fmla="*/ 367747 w 8249479"/>
                <a:gd name="connsiteY24" fmla="*/ 5307497 h 6182139"/>
                <a:gd name="connsiteX25" fmla="*/ 0 w 8249479"/>
                <a:gd name="connsiteY25" fmla="*/ 5466522 h 6182139"/>
                <a:gd name="connsiteX26" fmla="*/ 9939 w 8249479"/>
                <a:gd name="connsiteY26" fmla="*/ 6182139 h 6182139"/>
                <a:gd name="connsiteX27" fmla="*/ 427383 w 8249479"/>
                <a:gd name="connsiteY27" fmla="*/ 5963479 h 6182139"/>
                <a:gd name="connsiteX28" fmla="*/ 1003852 w 8249479"/>
                <a:gd name="connsiteY28" fmla="*/ 5645426 h 6182139"/>
                <a:gd name="connsiteX29" fmla="*/ 1510748 w 8249479"/>
                <a:gd name="connsiteY29" fmla="*/ 5506279 h 6182139"/>
                <a:gd name="connsiteX30" fmla="*/ 2107096 w 8249479"/>
                <a:gd name="connsiteY30" fmla="*/ 5357192 h 6182139"/>
                <a:gd name="connsiteX31" fmla="*/ 2594113 w 8249479"/>
                <a:gd name="connsiteY31" fmla="*/ 5277679 h 6182139"/>
                <a:gd name="connsiteX32" fmla="*/ 3190461 w 8249479"/>
                <a:gd name="connsiteY32" fmla="*/ 5267739 h 6182139"/>
                <a:gd name="connsiteX33" fmla="*/ 3607905 w 8249479"/>
                <a:gd name="connsiteY33" fmla="*/ 5267739 h 6182139"/>
                <a:gd name="connsiteX34" fmla="*/ 4015409 w 8249479"/>
                <a:gd name="connsiteY34" fmla="*/ 5277679 h 6182139"/>
                <a:gd name="connsiteX35" fmla="*/ 4452731 w 8249479"/>
                <a:gd name="connsiteY35" fmla="*/ 5317435 h 6182139"/>
                <a:gd name="connsiteX36" fmla="*/ 4909931 w 8249479"/>
                <a:gd name="connsiteY36" fmla="*/ 5327374 h 6182139"/>
                <a:gd name="connsiteX37" fmla="*/ 5327374 w 8249479"/>
                <a:gd name="connsiteY37" fmla="*/ 5297557 h 6182139"/>
                <a:gd name="connsiteX38" fmla="*/ 5724939 w 8249479"/>
                <a:gd name="connsiteY38" fmla="*/ 5218044 h 6182139"/>
                <a:gd name="connsiteX39" fmla="*/ 6072809 w 8249479"/>
                <a:gd name="connsiteY39" fmla="*/ 5168348 h 6182139"/>
                <a:gd name="connsiteX40" fmla="*/ 6490252 w 8249479"/>
                <a:gd name="connsiteY40" fmla="*/ 5158409 h 6182139"/>
                <a:gd name="connsiteX41" fmla="*/ 6877879 w 8249479"/>
                <a:gd name="connsiteY41" fmla="*/ 5148470 h 6182139"/>
                <a:gd name="connsiteX42" fmla="*/ 7682948 w 8249479"/>
                <a:gd name="connsiteY42" fmla="*/ 5098774 h 6182139"/>
                <a:gd name="connsiteX43" fmla="*/ 8249479 w 8249479"/>
                <a:gd name="connsiteY43" fmla="*/ 5178287 h 6182139"/>
                <a:gd name="connsiteX44" fmla="*/ 8169965 w 8249479"/>
                <a:gd name="connsiteY44" fmla="*/ 4880113 h 6182139"/>
                <a:gd name="connsiteX45" fmla="*/ 8130209 w 8249479"/>
                <a:gd name="connsiteY45" fmla="*/ 4482548 h 6182139"/>
                <a:gd name="connsiteX46" fmla="*/ 8090452 w 8249479"/>
                <a:gd name="connsiteY46" fmla="*/ 3935896 h 6182139"/>
                <a:gd name="connsiteX47" fmla="*/ 8080513 w 8249479"/>
                <a:gd name="connsiteY47" fmla="*/ 3458818 h 6182139"/>
                <a:gd name="connsiteX48" fmla="*/ 7961244 w 8249479"/>
                <a:gd name="connsiteY48" fmla="*/ 2504661 h 6182139"/>
                <a:gd name="connsiteX49" fmla="*/ 7961244 w 8249479"/>
                <a:gd name="connsiteY49" fmla="*/ 1858618 h 6182139"/>
                <a:gd name="connsiteX50" fmla="*/ 7951305 w 8249479"/>
                <a:gd name="connsiteY50" fmla="*/ 1302026 h 6182139"/>
                <a:gd name="connsiteX51" fmla="*/ 7951305 w 8249479"/>
                <a:gd name="connsiteY51" fmla="*/ 795131 h 6182139"/>
                <a:gd name="connsiteX52" fmla="*/ 7981122 w 8249479"/>
                <a:gd name="connsiteY52" fmla="*/ 417444 h 6182139"/>
                <a:gd name="connsiteX53" fmla="*/ 7981122 w 8249479"/>
                <a:gd name="connsiteY53" fmla="*/ 129209 h 6182139"/>
                <a:gd name="connsiteX54" fmla="*/ 7941365 w 8249479"/>
                <a:gd name="connsiteY54" fmla="*/ 29818 h 6182139"/>
                <a:gd name="connsiteX55" fmla="*/ 7822096 w 8249479"/>
                <a:gd name="connsiteY55" fmla="*/ 19879 h 6182139"/>
                <a:gd name="connsiteX56" fmla="*/ 7673009 w 8249479"/>
                <a:gd name="connsiteY56" fmla="*/ 208722 h 6182139"/>
                <a:gd name="connsiteX57" fmla="*/ 7643192 w 8249479"/>
                <a:gd name="connsiteY57" fmla="*/ 417444 h 6182139"/>
                <a:gd name="connsiteX58" fmla="*/ 7643192 w 8249479"/>
                <a:gd name="connsiteY58" fmla="*/ 715618 h 6182139"/>
                <a:gd name="connsiteX59" fmla="*/ 7673009 w 8249479"/>
                <a:gd name="connsiteY59" fmla="*/ 1113183 h 6182139"/>
                <a:gd name="connsiteX60" fmla="*/ 7712765 w 8249479"/>
                <a:gd name="connsiteY60" fmla="*/ 1540565 h 6182139"/>
                <a:gd name="connsiteX61" fmla="*/ 7722705 w 8249479"/>
                <a:gd name="connsiteY61" fmla="*/ 1948070 h 6182139"/>
                <a:gd name="connsiteX62" fmla="*/ 7782339 w 8249479"/>
                <a:gd name="connsiteY62" fmla="*/ 2514600 h 6182139"/>
                <a:gd name="connsiteX63" fmla="*/ 7802218 w 8249479"/>
                <a:gd name="connsiteY63" fmla="*/ 2872409 h 6182139"/>
                <a:gd name="connsiteX64" fmla="*/ 7802218 w 8249479"/>
                <a:gd name="connsiteY64" fmla="*/ 3200400 h 6182139"/>
                <a:gd name="connsiteX65" fmla="*/ 7792279 w 8249479"/>
                <a:gd name="connsiteY65" fmla="*/ 3597965 h 6182139"/>
                <a:gd name="connsiteX66" fmla="*/ 7663070 w 8249479"/>
                <a:gd name="connsiteY66" fmla="*/ 4313583 h 6182139"/>
                <a:gd name="connsiteX67" fmla="*/ 7394713 w 8249479"/>
                <a:gd name="connsiteY67" fmla="*/ 4552122 h 6182139"/>
                <a:gd name="connsiteX68" fmla="*/ 7017026 w 8249479"/>
                <a:gd name="connsiteY68" fmla="*/ 4731026 h 6182139"/>
                <a:gd name="connsiteX69" fmla="*/ 6818244 w 8249479"/>
                <a:gd name="connsiteY69" fmla="*/ 4790661 h 6182139"/>
                <a:gd name="connsiteX70" fmla="*/ 6579705 w 8249479"/>
                <a:gd name="connsiteY70" fmla="*/ 4721087 h 6182139"/>
                <a:gd name="connsiteX71" fmla="*/ 6778487 w 8249479"/>
                <a:gd name="connsiteY71" fmla="*/ 4393096 h 6182139"/>
                <a:gd name="connsiteX72" fmla="*/ 6997148 w 8249479"/>
                <a:gd name="connsiteY72" fmla="*/ 3766931 h 6182139"/>
                <a:gd name="connsiteX73" fmla="*/ 6977270 w 8249479"/>
                <a:gd name="connsiteY73" fmla="*/ 3419061 h 6182139"/>
                <a:gd name="connsiteX74" fmla="*/ 6917635 w 8249479"/>
                <a:gd name="connsiteY74" fmla="*/ 2773018 h 6182139"/>
                <a:gd name="connsiteX75" fmla="*/ 6848061 w 8249479"/>
                <a:gd name="connsiteY75" fmla="*/ 2425148 h 6182139"/>
                <a:gd name="connsiteX76" fmla="*/ 6788426 w 8249479"/>
                <a:gd name="connsiteY76" fmla="*/ 2067339 h 6182139"/>
                <a:gd name="connsiteX77" fmla="*/ 6748670 w 8249479"/>
                <a:gd name="connsiteY77" fmla="*/ 1749287 h 6182139"/>
                <a:gd name="connsiteX78" fmla="*/ 6748670 w 8249479"/>
                <a:gd name="connsiteY78" fmla="*/ 1192696 h 6182139"/>
                <a:gd name="connsiteX79" fmla="*/ 6748670 w 8249479"/>
                <a:gd name="connsiteY79" fmla="*/ 685800 h 6182139"/>
                <a:gd name="connsiteX80" fmla="*/ 6798365 w 8249479"/>
                <a:gd name="connsiteY80" fmla="*/ 437322 h 6182139"/>
                <a:gd name="connsiteX81" fmla="*/ 6867939 w 8249479"/>
                <a:gd name="connsiteY81" fmla="*/ 318052 h 6182139"/>
                <a:gd name="connsiteX82" fmla="*/ 6877879 w 8249479"/>
                <a:gd name="connsiteY82" fmla="*/ 69574 h 6182139"/>
                <a:gd name="connsiteX0" fmla="*/ 6897758 w 8269358"/>
                <a:gd name="connsiteY0" fmla="*/ 69574 h 5963479"/>
                <a:gd name="connsiteX1" fmla="*/ 6728792 w 8269358"/>
                <a:gd name="connsiteY1" fmla="*/ 0 h 5963479"/>
                <a:gd name="connsiteX2" fmla="*/ 6609523 w 8269358"/>
                <a:gd name="connsiteY2" fmla="*/ 69574 h 5963479"/>
                <a:gd name="connsiteX3" fmla="*/ 6510131 w 8269358"/>
                <a:gd name="connsiteY3" fmla="*/ 268357 h 5963479"/>
                <a:gd name="connsiteX4" fmla="*/ 6460436 w 8269358"/>
                <a:gd name="connsiteY4" fmla="*/ 496957 h 5963479"/>
                <a:gd name="connsiteX5" fmla="*/ 6410740 w 8269358"/>
                <a:gd name="connsiteY5" fmla="*/ 765313 h 5963479"/>
                <a:gd name="connsiteX6" fmla="*/ 6400801 w 8269358"/>
                <a:gd name="connsiteY6" fmla="*/ 1083365 h 5963479"/>
                <a:gd name="connsiteX7" fmla="*/ 6440558 w 8269358"/>
                <a:gd name="connsiteY7" fmla="*/ 1371600 h 5963479"/>
                <a:gd name="connsiteX8" fmla="*/ 6490253 w 8269358"/>
                <a:gd name="connsiteY8" fmla="*/ 1679713 h 5963479"/>
                <a:gd name="connsiteX9" fmla="*/ 6520071 w 8269358"/>
                <a:gd name="connsiteY9" fmla="*/ 1938131 h 5963479"/>
                <a:gd name="connsiteX10" fmla="*/ 6589644 w 8269358"/>
                <a:gd name="connsiteY10" fmla="*/ 2325757 h 5963479"/>
                <a:gd name="connsiteX11" fmla="*/ 6599584 w 8269358"/>
                <a:gd name="connsiteY11" fmla="*/ 2822713 h 5963479"/>
                <a:gd name="connsiteX12" fmla="*/ 6530010 w 8269358"/>
                <a:gd name="connsiteY12" fmla="*/ 3906079 h 5963479"/>
                <a:gd name="connsiteX13" fmla="*/ 6400801 w 8269358"/>
                <a:gd name="connsiteY13" fmla="*/ 4343400 h 5963479"/>
                <a:gd name="connsiteX14" fmla="*/ 6033053 w 8269358"/>
                <a:gd name="connsiteY14" fmla="*/ 4780722 h 5963479"/>
                <a:gd name="connsiteX15" fmla="*/ 5625549 w 8269358"/>
                <a:gd name="connsiteY15" fmla="*/ 4999383 h 5963479"/>
                <a:gd name="connsiteX16" fmla="*/ 5009323 w 8269358"/>
                <a:gd name="connsiteY16" fmla="*/ 5118652 h 5963479"/>
                <a:gd name="connsiteX17" fmla="*/ 4412975 w 8269358"/>
                <a:gd name="connsiteY17" fmla="*/ 5158409 h 5963479"/>
                <a:gd name="connsiteX18" fmla="*/ 3647662 w 8269358"/>
                <a:gd name="connsiteY18" fmla="*/ 4721087 h 5963479"/>
                <a:gd name="connsiteX19" fmla="*/ 2961862 w 8269358"/>
                <a:gd name="connsiteY19" fmla="*/ 4711148 h 5963479"/>
                <a:gd name="connsiteX20" fmla="*/ 2514601 w 8269358"/>
                <a:gd name="connsiteY20" fmla="*/ 4800600 h 5963479"/>
                <a:gd name="connsiteX21" fmla="*/ 1958010 w 8269358"/>
                <a:gd name="connsiteY21" fmla="*/ 4860234 h 5963479"/>
                <a:gd name="connsiteX22" fmla="*/ 1162879 w 8269358"/>
                <a:gd name="connsiteY22" fmla="*/ 5009322 h 5963479"/>
                <a:gd name="connsiteX23" fmla="*/ 844828 w 8269358"/>
                <a:gd name="connsiteY23" fmla="*/ 5068957 h 5963479"/>
                <a:gd name="connsiteX24" fmla="*/ 387626 w 8269358"/>
                <a:gd name="connsiteY24" fmla="*/ 5307497 h 5963479"/>
                <a:gd name="connsiteX25" fmla="*/ 19879 w 8269358"/>
                <a:gd name="connsiteY25" fmla="*/ 5466522 h 5963479"/>
                <a:gd name="connsiteX26" fmla="*/ 0 w 8269358"/>
                <a:gd name="connsiteY26" fmla="*/ 5665304 h 5963479"/>
                <a:gd name="connsiteX27" fmla="*/ 447262 w 8269358"/>
                <a:gd name="connsiteY27" fmla="*/ 5963479 h 5963479"/>
                <a:gd name="connsiteX28" fmla="*/ 1023731 w 8269358"/>
                <a:gd name="connsiteY28" fmla="*/ 5645426 h 5963479"/>
                <a:gd name="connsiteX29" fmla="*/ 1530627 w 8269358"/>
                <a:gd name="connsiteY29" fmla="*/ 5506279 h 5963479"/>
                <a:gd name="connsiteX30" fmla="*/ 2126975 w 8269358"/>
                <a:gd name="connsiteY30" fmla="*/ 5357192 h 5963479"/>
                <a:gd name="connsiteX31" fmla="*/ 2613992 w 8269358"/>
                <a:gd name="connsiteY31" fmla="*/ 5277679 h 5963479"/>
                <a:gd name="connsiteX32" fmla="*/ 3210340 w 8269358"/>
                <a:gd name="connsiteY32" fmla="*/ 5267739 h 5963479"/>
                <a:gd name="connsiteX33" fmla="*/ 3627784 w 8269358"/>
                <a:gd name="connsiteY33" fmla="*/ 5267739 h 5963479"/>
                <a:gd name="connsiteX34" fmla="*/ 4035288 w 8269358"/>
                <a:gd name="connsiteY34" fmla="*/ 5277679 h 5963479"/>
                <a:gd name="connsiteX35" fmla="*/ 4472610 w 8269358"/>
                <a:gd name="connsiteY35" fmla="*/ 5317435 h 5963479"/>
                <a:gd name="connsiteX36" fmla="*/ 4929810 w 8269358"/>
                <a:gd name="connsiteY36" fmla="*/ 5327374 h 5963479"/>
                <a:gd name="connsiteX37" fmla="*/ 5347253 w 8269358"/>
                <a:gd name="connsiteY37" fmla="*/ 5297557 h 5963479"/>
                <a:gd name="connsiteX38" fmla="*/ 5744818 w 8269358"/>
                <a:gd name="connsiteY38" fmla="*/ 5218044 h 5963479"/>
                <a:gd name="connsiteX39" fmla="*/ 6092688 w 8269358"/>
                <a:gd name="connsiteY39" fmla="*/ 5168348 h 5963479"/>
                <a:gd name="connsiteX40" fmla="*/ 6510131 w 8269358"/>
                <a:gd name="connsiteY40" fmla="*/ 5158409 h 5963479"/>
                <a:gd name="connsiteX41" fmla="*/ 6897758 w 8269358"/>
                <a:gd name="connsiteY41" fmla="*/ 5148470 h 5963479"/>
                <a:gd name="connsiteX42" fmla="*/ 7702827 w 8269358"/>
                <a:gd name="connsiteY42" fmla="*/ 5098774 h 5963479"/>
                <a:gd name="connsiteX43" fmla="*/ 8269358 w 8269358"/>
                <a:gd name="connsiteY43" fmla="*/ 5178287 h 5963479"/>
                <a:gd name="connsiteX44" fmla="*/ 8189844 w 8269358"/>
                <a:gd name="connsiteY44" fmla="*/ 4880113 h 5963479"/>
                <a:gd name="connsiteX45" fmla="*/ 8150088 w 8269358"/>
                <a:gd name="connsiteY45" fmla="*/ 4482548 h 5963479"/>
                <a:gd name="connsiteX46" fmla="*/ 8110331 w 8269358"/>
                <a:gd name="connsiteY46" fmla="*/ 3935896 h 5963479"/>
                <a:gd name="connsiteX47" fmla="*/ 8100392 w 8269358"/>
                <a:gd name="connsiteY47" fmla="*/ 3458818 h 5963479"/>
                <a:gd name="connsiteX48" fmla="*/ 7981123 w 8269358"/>
                <a:gd name="connsiteY48" fmla="*/ 2504661 h 5963479"/>
                <a:gd name="connsiteX49" fmla="*/ 7981123 w 8269358"/>
                <a:gd name="connsiteY49" fmla="*/ 1858618 h 5963479"/>
                <a:gd name="connsiteX50" fmla="*/ 7971184 w 8269358"/>
                <a:gd name="connsiteY50" fmla="*/ 1302026 h 5963479"/>
                <a:gd name="connsiteX51" fmla="*/ 7971184 w 8269358"/>
                <a:gd name="connsiteY51" fmla="*/ 795131 h 5963479"/>
                <a:gd name="connsiteX52" fmla="*/ 8001001 w 8269358"/>
                <a:gd name="connsiteY52" fmla="*/ 417444 h 5963479"/>
                <a:gd name="connsiteX53" fmla="*/ 8001001 w 8269358"/>
                <a:gd name="connsiteY53" fmla="*/ 129209 h 5963479"/>
                <a:gd name="connsiteX54" fmla="*/ 7961244 w 8269358"/>
                <a:gd name="connsiteY54" fmla="*/ 29818 h 5963479"/>
                <a:gd name="connsiteX55" fmla="*/ 7841975 w 8269358"/>
                <a:gd name="connsiteY55" fmla="*/ 19879 h 5963479"/>
                <a:gd name="connsiteX56" fmla="*/ 7692888 w 8269358"/>
                <a:gd name="connsiteY56" fmla="*/ 208722 h 5963479"/>
                <a:gd name="connsiteX57" fmla="*/ 7663071 w 8269358"/>
                <a:gd name="connsiteY57" fmla="*/ 417444 h 5963479"/>
                <a:gd name="connsiteX58" fmla="*/ 7663071 w 8269358"/>
                <a:gd name="connsiteY58" fmla="*/ 715618 h 5963479"/>
                <a:gd name="connsiteX59" fmla="*/ 7692888 w 8269358"/>
                <a:gd name="connsiteY59" fmla="*/ 1113183 h 5963479"/>
                <a:gd name="connsiteX60" fmla="*/ 7732644 w 8269358"/>
                <a:gd name="connsiteY60" fmla="*/ 1540565 h 5963479"/>
                <a:gd name="connsiteX61" fmla="*/ 7742584 w 8269358"/>
                <a:gd name="connsiteY61" fmla="*/ 1948070 h 5963479"/>
                <a:gd name="connsiteX62" fmla="*/ 7802218 w 8269358"/>
                <a:gd name="connsiteY62" fmla="*/ 2514600 h 5963479"/>
                <a:gd name="connsiteX63" fmla="*/ 7822097 w 8269358"/>
                <a:gd name="connsiteY63" fmla="*/ 2872409 h 5963479"/>
                <a:gd name="connsiteX64" fmla="*/ 7822097 w 8269358"/>
                <a:gd name="connsiteY64" fmla="*/ 3200400 h 5963479"/>
                <a:gd name="connsiteX65" fmla="*/ 7812158 w 8269358"/>
                <a:gd name="connsiteY65" fmla="*/ 3597965 h 5963479"/>
                <a:gd name="connsiteX66" fmla="*/ 7682949 w 8269358"/>
                <a:gd name="connsiteY66" fmla="*/ 4313583 h 5963479"/>
                <a:gd name="connsiteX67" fmla="*/ 7414592 w 8269358"/>
                <a:gd name="connsiteY67" fmla="*/ 4552122 h 5963479"/>
                <a:gd name="connsiteX68" fmla="*/ 7036905 w 8269358"/>
                <a:gd name="connsiteY68" fmla="*/ 4731026 h 5963479"/>
                <a:gd name="connsiteX69" fmla="*/ 6838123 w 8269358"/>
                <a:gd name="connsiteY69" fmla="*/ 4790661 h 5963479"/>
                <a:gd name="connsiteX70" fmla="*/ 6599584 w 8269358"/>
                <a:gd name="connsiteY70" fmla="*/ 4721087 h 5963479"/>
                <a:gd name="connsiteX71" fmla="*/ 6798366 w 8269358"/>
                <a:gd name="connsiteY71" fmla="*/ 4393096 h 5963479"/>
                <a:gd name="connsiteX72" fmla="*/ 7017027 w 8269358"/>
                <a:gd name="connsiteY72" fmla="*/ 3766931 h 5963479"/>
                <a:gd name="connsiteX73" fmla="*/ 6997149 w 8269358"/>
                <a:gd name="connsiteY73" fmla="*/ 3419061 h 5963479"/>
                <a:gd name="connsiteX74" fmla="*/ 6937514 w 8269358"/>
                <a:gd name="connsiteY74" fmla="*/ 2773018 h 5963479"/>
                <a:gd name="connsiteX75" fmla="*/ 6867940 w 8269358"/>
                <a:gd name="connsiteY75" fmla="*/ 2425148 h 5963479"/>
                <a:gd name="connsiteX76" fmla="*/ 6808305 w 8269358"/>
                <a:gd name="connsiteY76" fmla="*/ 2067339 h 5963479"/>
                <a:gd name="connsiteX77" fmla="*/ 6768549 w 8269358"/>
                <a:gd name="connsiteY77" fmla="*/ 1749287 h 5963479"/>
                <a:gd name="connsiteX78" fmla="*/ 6768549 w 8269358"/>
                <a:gd name="connsiteY78" fmla="*/ 1192696 h 5963479"/>
                <a:gd name="connsiteX79" fmla="*/ 6768549 w 8269358"/>
                <a:gd name="connsiteY79" fmla="*/ 685800 h 5963479"/>
                <a:gd name="connsiteX80" fmla="*/ 6818244 w 8269358"/>
                <a:gd name="connsiteY80" fmla="*/ 437322 h 5963479"/>
                <a:gd name="connsiteX81" fmla="*/ 6887818 w 8269358"/>
                <a:gd name="connsiteY81" fmla="*/ 318052 h 5963479"/>
                <a:gd name="connsiteX82" fmla="*/ 6897758 w 8269358"/>
                <a:gd name="connsiteY82" fmla="*/ 69574 h 5963479"/>
                <a:gd name="connsiteX0" fmla="*/ 6897758 w 8269358"/>
                <a:gd name="connsiteY0" fmla="*/ 69574 h 5665304"/>
                <a:gd name="connsiteX1" fmla="*/ 6728792 w 8269358"/>
                <a:gd name="connsiteY1" fmla="*/ 0 h 5665304"/>
                <a:gd name="connsiteX2" fmla="*/ 6609523 w 8269358"/>
                <a:gd name="connsiteY2" fmla="*/ 69574 h 5665304"/>
                <a:gd name="connsiteX3" fmla="*/ 6510131 w 8269358"/>
                <a:gd name="connsiteY3" fmla="*/ 268357 h 5665304"/>
                <a:gd name="connsiteX4" fmla="*/ 6460436 w 8269358"/>
                <a:gd name="connsiteY4" fmla="*/ 496957 h 5665304"/>
                <a:gd name="connsiteX5" fmla="*/ 6410740 w 8269358"/>
                <a:gd name="connsiteY5" fmla="*/ 765313 h 5665304"/>
                <a:gd name="connsiteX6" fmla="*/ 6400801 w 8269358"/>
                <a:gd name="connsiteY6" fmla="*/ 1083365 h 5665304"/>
                <a:gd name="connsiteX7" fmla="*/ 6440558 w 8269358"/>
                <a:gd name="connsiteY7" fmla="*/ 1371600 h 5665304"/>
                <a:gd name="connsiteX8" fmla="*/ 6490253 w 8269358"/>
                <a:gd name="connsiteY8" fmla="*/ 1679713 h 5665304"/>
                <a:gd name="connsiteX9" fmla="*/ 6520071 w 8269358"/>
                <a:gd name="connsiteY9" fmla="*/ 1938131 h 5665304"/>
                <a:gd name="connsiteX10" fmla="*/ 6589644 w 8269358"/>
                <a:gd name="connsiteY10" fmla="*/ 2325757 h 5665304"/>
                <a:gd name="connsiteX11" fmla="*/ 6599584 w 8269358"/>
                <a:gd name="connsiteY11" fmla="*/ 2822713 h 5665304"/>
                <a:gd name="connsiteX12" fmla="*/ 6530010 w 8269358"/>
                <a:gd name="connsiteY12" fmla="*/ 3906079 h 5665304"/>
                <a:gd name="connsiteX13" fmla="*/ 6400801 w 8269358"/>
                <a:gd name="connsiteY13" fmla="*/ 4343400 h 5665304"/>
                <a:gd name="connsiteX14" fmla="*/ 6033053 w 8269358"/>
                <a:gd name="connsiteY14" fmla="*/ 4780722 h 5665304"/>
                <a:gd name="connsiteX15" fmla="*/ 5625549 w 8269358"/>
                <a:gd name="connsiteY15" fmla="*/ 4999383 h 5665304"/>
                <a:gd name="connsiteX16" fmla="*/ 5009323 w 8269358"/>
                <a:gd name="connsiteY16" fmla="*/ 5118652 h 5665304"/>
                <a:gd name="connsiteX17" fmla="*/ 4412975 w 8269358"/>
                <a:gd name="connsiteY17" fmla="*/ 5158409 h 5665304"/>
                <a:gd name="connsiteX18" fmla="*/ 3647662 w 8269358"/>
                <a:gd name="connsiteY18" fmla="*/ 4721087 h 5665304"/>
                <a:gd name="connsiteX19" fmla="*/ 2961862 w 8269358"/>
                <a:gd name="connsiteY19" fmla="*/ 4711148 h 5665304"/>
                <a:gd name="connsiteX20" fmla="*/ 2514601 w 8269358"/>
                <a:gd name="connsiteY20" fmla="*/ 4800600 h 5665304"/>
                <a:gd name="connsiteX21" fmla="*/ 1958010 w 8269358"/>
                <a:gd name="connsiteY21" fmla="*/ 4860234 h 5665304"/>
                <a:gd name="connsiteX22" fmla="*/ 1162879 w 8269358"/>
                <a:gd name="connsiteY22" fmla="*/ 5009322 h 5665304"/>
                <a:gd name="connsiteX23" fmla="*/ 844828 w 8269358"/>
                <a:gd name="connsiteY23" fmla="*/ 5068957 h 5665304"/>
                <a:gd name="connsiteX24" fmla="*/ 387626 w 8269358"/>
                <a:gd name="connsiteY24" fmla="*/ 5307497 h 5665304"/>
                <a:gd name="connsiteX25" fmla="*/ 19879 w 8269358"/>
                <a:gd name="connsiteY25" fmla="*/ 5466522 h 5665304"/>
                <a:gd name="connsiteX26" fmla="*/ 0 w 8269358"/>
                <a:gd name="connsiteY26" fmla="*/ 5665304 h 5665304"/>
                <a:gd name="connsiteX27" fmla="*/ 228601 w 8269358"/>
                <a:gd name="connsiteY27" fmla="*/ 5426766 h 5665304"/>
                <a:gd name="connsiteX28" fmla="*/ 1023731 w 8269358"/>
                <a:gd name="connsiteY28" fmla="*/ 5645426 h 5665304"/>
                <a:gd name="connsiteX29" fmla="*/ 1530627 w 8269358"/>
                <a:gd name="connsiteY29" fmla="*/ 5506279 h 5665304"/>
                <a:gd name="connsiteX30" fmla="*/ 2126975 w 8269358"/>
                <a:gd name="connsiteY30" fmla="*/ 5357192 h 5665304"/>
                <a:gd name="connsiteX31" fmla="*/ 2613992 w 8269358"/>
                <a:gd name="connsiteY31" fmla="*/ 5277679 h 5665304"/>
                <a:gd name="connsiteX32" fmla="*/ 3210340 w 8269358"/>
                <a:gd name="connsiteY32" fmla="*/ 5267739 h 5665304"/>
                <a:gd name="connsiteX33" fmla="*/ 3627784 w 8269358"/>
                <a:gd name="connsiteY33" fmla="*/ 5267739 h 5665304"/>
                <a:gd name="connsiteX34" fmla="*/ 4035288 w 8269358"/>
                <a:gd name="connsiteY34" fmla="*/ 5277679 h 5665304"/>
                <a:gd name="connsiteX35" fmla="*/ 4472610 w 8269358"/>
                <a:gd name="connsiteY35" fmla="*/ 5317435 h 5665304"/>
                <a:gd name="connsiteX36" fmla="*/ 4929810 w 8269358"/>
                <a:gd name="connsiteY36" fmla="*/ 5327374 h 5665304"/>
                <a:gd name="connsiteX37" fmla="*/ 5347253 w 8269358"/>
                <a:gd name="connsiteY37" fmla="*/ 5297557 h 5665304"/>
                <a:gd name="connsiteX38" fmla="*/ 5744818 w 8269358"/>
                <a:gd name="connsiteY38" fmla="*/ 5218044 h 5665304"/>
                <a:gd name="connsiteX39" fmla="*/ 6092688 w 8269358"/>
                <a:gd name="connsiteY39" fmla="*/ 5168348 h 5665304"/>
                <a:gd name="connsiteX40" fmla="*/ 6510131 w 8269358"/>
                <a:gd name="connsiteY40" fmla="*/ 5158409 h 5665304"/>
                <a:gd name="connsiteX41" fmla="*/ 6897758 w 8269358"/>
                <a:gd name="connsiteY41" fmla="*/ 5148470 h 5665304"/>
                <a:gd name="connsiteX42" fmla="*/ 7702827 w 8269358"/>
                <a:gd name="connsiteY42" fmla="*/ 5098774 h 5665304"/>
                <a:gd name="connsiteX43" fmla="*/ 8269358 w 8269358"/>
                <a:gd name="connsiteY43" fmla="*/ 5178287 h 5665304"/>
                <a:gd name="connsiteX44" fmla="*/ 8189844 w 8269358"/>
                <a:gd name="connsiteY44" fmla="*/ 4880113 h 5665304"/>
                <a:gd name="connsiteX45" fmla="*/ 8150088 w 8269358"/>
                <a:gd name="connsiteY45" fmla="*/ 4482548 h 5665304"/>
                <a:gd name="connsiteX46" fmla="*/ 8110331 w 8269358"/>
                <a:gd name="connsiteY46" fmla="*/ 3935896 h 5665304"/>
                <a:gd name="connsiteX47" fmla="*/ 8100392 w 8269358"/>
                <a:gd name="connsiteY47" fmla="*/ 3458818 h 5665304"/>
                <a:gd name="connsiteX48" fmla="*/ 7981123 w 8269358"/>
                <a:gd name="connsiteY48" fmla="*/ 2504661 h 5665304"/>
                <a:gd name="connsiteX49" fmla="*/ 7981123 w 8269358"/>
                <a:gd name="connsiteY49" fmla="*/ 1858618 h 5665304"/>
                <a:gd name="connsiteX50" fmla="*/ 7971184 w 8269358"/>
                <a:gd name="connsiteY50" fmla="*/ 1302026 h 5665304"/>
                <a:gd name="connsiteX51" fmla="*/ 7971184 w 8269358"/>
                <a:gd name="connsiteY51" fmla="*/ 795131 h 5665304"/>
                <a:gd name="connsiteX52" fmla="*/ 8001001 w 8269358"/>
                <a:gd name="connsiteY52" fmla="*/ 417444 h 5665304"/>
                <a:gd name="connsiteX53" fmla="*/ 8001001 w 8269358"/>
                <a:gd name="connsiteY53" fmla="*/ 129209 h 5665304"/>
                <a:gd name="connsiteX54" fmla="*/ 7961244 w 8269358"/>
                <a:gd name="connsiteY54" fmla="*/ 29818 h 5665304"/>
                <a:gd name="connsiteX55" fmla="*/ 7841975 w 8269358"/>
                <a:gd name="connsiteY55" fmla="*/ 19879 h 5665304"/>
                <a:gd name="connsiteX56" fmla="*/ 7692888 w 8269358"/>
                <a:gd name="connsiteY56" fmla="*/ 208722 h 5665304"/>
                <a:gd name="connsiteX57" fmla="*/ 7663071 w 8269358"/>
                <a:gd name="connsiteY57" fmla="*/ 417444 h 5665304"/>
                <a:gd name="connsiteX58" fmla="*/ 7663071 w 8269358"/>
                <a:gd name="connsiteY58" fmla="*/ 715618 h 5665304"/>
                <a:gd name="connsiteX59" fmla="*/ 7692888 w 8269358"/>
                <a:gd name="connsiteY59" fmla="*/ 1113183 h 5665304"/>
                <a:gd name="connsiteX60" fmla="*/ 7732644 w 8269358"/>
                <a:gd name="connsiteY60" fmla="*/ 1540565 h 5665304"/>
                <a:gd name="connsiteX61" fmla="*/ 7742584 w 8269358"/>
                <a:gd name="connsiteY61" fmla="*/ 1948070 h 5665304"/>
                <a:gd name="connsiteX62" fmla="*/ 7802218 w 8269358"/>
                <a:gd name="connsiteY62" fmla="*/ 2514600 h 5665304"/>
                <a:gd name="connsiteX63" fmla="*/ 7822097 w 8269358"/>
                <a:gd name="connsiteY63" fmla="*/ 2872409 h 5665304"/>
                <a:gd name="connsiteX64" fmla="*/ 7822097 w 8269358"/>
                <a:gd name="connsiteY64" fmla="*/ 3200400 h 5665304"/>
                <a:gd name="connsiteX65" fmla="*/ 7812158 w 8269358"/>
                <a:gd name="connsiteY65" fmla="*/ 3597965 h 5665304"/>
                <a:gd name="connsiteX66" fmla="*/ 7682949 w 8269358"/>
                <a:gd name="connsiteY66" fmla="*/ 4313583 h 5665304"/>
                <a:gd name="connsiteX67" fmla="*/ 7414592 w 8269358"/>
                <a:gd name="connsiteY67" fmla="*/ 4552122 h 5665304"/>
                <a:gd name="connsiteX68" fmla="*/ 7036905 w 8269358"/>
                <a:gd name="connsiteY68" fmla="*/ 4731026 h 5665304"/>
                <a:gd name="connsiteX69" fmla="*/ 6838123 w 8269358"/>
                <a:gd name="connsiteY69" fmla="*/ 4790661 h 5665304"/>
                <a:gd name="connsiteX70" fmla="*/ 6599584 w 8269358"/>
                <a:gd name="connsiteY70" fmla="*/ 4721087 h 5665304"/>
                <a:gd name="connsiteX71" fmla="*/ 6798366 w 8269358"/>
                <a:gd name="connsiteY71" fmla="*/ 4393096 h 5665304"/>
                <a:gd name="connsiteX72" fmla="*/ 7017027 w 8269358"/>
                <a:gd name="connsiteY72" fmla="*/ 3766931 h 5665304"/>
                <a:gd name="connsiteX73" fmla="*/ 6997149 w 8269358"/>
                <a:gd name="connsiteY73" fmla="*/ 3419061 h 5665304"/>
                <a:gd name="connsiteX74" fmla="*/ 6937514 w 8269358"/>
                <a:gd name="connsiteY74" fmla="*/ 2773018 h 5665304"/>
                <a:gd name="connsiteX75" fmla="*/ 6867940 w 8269358"/>
                <a:gd name="connsiteY75" fmla="*/ 2425148 h 5665304"/>
                <a:gd name="connsiteX76" fmla="*/ 6808305 w 8269358"/>
                <a:gd name="connsiteY76" fmla="*/ 2067339 h 5665304"/>
                <a:gd name="connsiteX77" fmla="*/ 6768549 w 8269358"/>
                <a:gd name="connsiteY77" fmla="*/ 1749287 h 5665304"/>
                <a:gd name="connsiteX78" fmla="*/ 6768549 w 8269358"/>
                <a:gd name="connsiteY78" fmla="*/ 1192696 h 5665304"/>
                <a:gd name="connsiteX79" fmla="*/ 6768549 w 8269358"/>
                <a:gd name="connsiteY79" fmla="*/ 685800 h 5665304"/>
                <a:gd name="connsiteX80" fmla="*/ 6818244 w 8269358"/>
                <a:gd name="connsiteY80" fmla="*/ 437322 h 5665304"/>
                <a:gd name="connsiteX81" fmla="*/ 6887818 w 8269358"/>
                <a:gd name="connsiteY81" fmla="*/ 318052 h 5665304"/>
                <a:gd name="connsiteX82" fmla="*/ 6897758 w 8269358"/>
                <a:gd name="connsiteY82" fmla="*/ 69574 h 5665304"/>
                <a:gd name="connsiteX0" fmla="*/ 6897758 w 8269358"/>
                <a:gd name="connsiteY0" fmla="*/ 69574 h 5665304"/>
                <a:gd name="connsiteX1" fmla="*/ 6728792 w 8269358"/>
                <a:gd name="connsiteY1" fmla="*/ 0 h 5665304"/>
                <a:gd name="connsiteX2" fmla="*/ 6609523 w 8269358"/>
                <a:gd name="connsiteY2" fmla="*/ 69574 h 5665304"/>
                <a:gd name="connsiteX3" fmla="*/ 6510131 w 8269358"/>
                <a:gd name="connsiteY3" fmla="*/ 268357 h 5665304"/>
                <a:gd name="connsiteX4" fmla="*/ 6460436 w 8269358"/>
                <a:gd name="connsiteY4" fmla="*/ 496957 h 5665304"/>
                <a:gd name="connsiteX5" fmla="*/ 6410740 w 8269358"/>
                <a:gd name="connsiteY5" fmla="*/ 765313 h 5665304"/>
                <a:gd name="connsiteX6" fmla="*/ 6400801 w 8269358"/>
                <a:gd name="connsiteY6" fmla="*/ 1083365 h 5665304"/>
                <a:gd name="connsiteX7" fmla="*/ 6440558 w 8269358"/>
                <a:gd name="connsiteY7" fmla="*/ 1371600 h 5665304"/>
                <a:gd name="connsiteX8" fmla="*/ 6490253 w 8269358"/>
                <a:gd name="connsiteY8" fmla="*/ 1679713 h 5665304"/>
                <a:gd name="connsiteX9" fmla="*/ 6520071 w 8269358"/>
                <a:gd name="connsiteY9" fmla="*/ 1938131 h 5665304"/>
                <a:gd name="connsiteX10" fmla="*/ 6589644 w 8269358"/>
                <a:gd name="connsiteY10" fmla="*/ 2325757 h 5665304"/>
                <a:gd name="connsiteX11" fmla="*/ 6599584 w 8269358"/>
                <a:gd name="connsiteY11" fmla="*/ 2822713 h 5665304"/>
                <a:gd name="connsiteX12" fmla="*/ 6530010 w 8269358"/>
                <a:gd name="connsiteY12" fmla="*/ 3906079 h 5665304"/>
                <a:gd name="connsiteX13" fmla="*/ 6400801 w 8269358"/>
                <a:gd name="connsiteY13" fmla="*/ 4343400 h 5665304"/>
                <a:gd name="connsiteX14" fmla="*/ 6033053 w 8269358"/>
                <a:gd name="connsiteY14" fmla="*/ 4780722 h 5665304"/>
                <a:gd name="connsiteX15" fmla="*/ 5625549 w 8269358"/>
                <a:gd name="connsiteY15" fmla="*/ 4999383 h 5665304"/>
                <a:gd name="connsiteX16" fmla="*/ 5009323 w 8269358"/>
                <a:gd name="connsiteY16" fmla="*/ 5118652 h 5665304"/>
                <a:gd name="connsiteX17" fmla="*/ 4412975 w 8269358"/>
                <a:gd name="connsiteY17" fmla="*/ 5158409 h 5665304"/>
                <a:gd name="connsiteX18" fmla="*/ 3647662 w 8269358"/>
                <a:gd name="connsiteY18" fmla="*/ 4721087 h 5665304"/>
                <a:gd name="connsiteX19" fmla="*/ 2961862 w 8269358"/>
                <a:gd name="connsiteY19" fmla="*/ 4711148 h 5665304"/>
                <a:gd name="connsiteX20" fmla="*/ 2514601 w 8269358"/>
                <a:gd name="connsiteY20" fmla="*/ 4800600 h 5665304"/>
                <a:gd name="connsiteX21" fmla="*/ 1958010 w 8269358"/>
                <a:gd name="connsiteY21" fmla="*/ 4860234 h 5665304"/>
                <a:gd name="connsiteX22" fmla="*/ 1162879 w 8269358"/>
                <a:gd name="connsiteY22" fmla="*/ 5009322 h 5665304"/>
                <a:gd name="connsiteX23" fmla="*/ 844828 w 8269358"/>
                <a:gd name="connsiteY23" fmla="*/ 5068957 h 5665304"/>
                <a:gd name="connsiteX24" fmla="*/ 387626 w 8269358"/>
                <a:gd name="connsiteY24" fmla="*/ 5307497 h 5665304"/>
                <a:gd name="connsiteX25" fmla="*/ 19879 w 8269358"/>
                <a:gd name="connsiteY25" fmla="*/ 5466522 h 5665304"/>
                <a:gd name="connsiteX26" fmla="*/ 0 w 8269358"/>
                <a:gd name="connsiteY26" fmla="*/ 5665304 h 5665304"/>
                <a:gd name="connsiteX27" fmla="*/ 228601 w 8269358"/>
                <a:gd name="connsiteY27" fmla="*/ 5426766 h 5665304"/>
                <a:gd name="connsiteX28" fmla="*/ 636105 w 8269358"/>
                <a:gd name="connsiteY28" fmla="*/ 5218044 h 5665304"/>
                <a:gd name="connsiteX29" fmla="*/ 1530627 w 8269358"/>
                <a:gd name="connsiteY29" fmla="*/ 5506279 h 5665304"/>
                <a:gd name="connsiteX30" fmla="*/ 2126975 w 8269358"/>
                <a:gd name="connsiteY30" fmla="*/ 5357192 h 5665304"/>
                <a:gd name="connsiteX31" fmla="*/ 2613992 w 8269358"/>
                <a:gd name="connsiteY31" fmla="*/ 5277679 h 5665304"/>
                <a:gd name="connsiteX32" fmla="*/ 3210340 w 8269358"/>
                <a:gd name="connsiteY32" fmla="*/ 5267739 h 5665304"/>
                <a:gd name="connsiteX33" fmla="*/ 3627784 w 8269358"/>
                <a:gd name="connsiteY33" fmla="*/ 5267739 h 5665304"/>
                <a:gd name="connsiteX34" fmla="*/ 4035288 w 8269358"/>
                <a:gd name="connsiteY34" fmla="*/ 5277679 h 5665304"/>
                <a:gd name="connsiteX35" fmla="*/ 4472610 w 8269358"/>
                <a:gd name="connsiteY35" fmla="*/ 5317435 h 5665304"/>
                <a:gd name="connsiteX36" fmla="*/ 4929810 w 8269358"/>
                <a:gd name="connsiteY36" fmla="*/ 5327374 h 5665304"/>
                <a:gd name="connsiteX37" fmla="*/ 5347253 w 8269358"/>
                <a:gd name="connsiteY37" fmla="*/ 5297557 h 5665304"/>
                <a:gd name="connsiteX38" fmla="*/ 5744818 w 8269358"/>
                <a:gd name="connsiteY38" fmla="*/ 5218044 h 5665304"/>
                <a:gd name="connsiteX39" fmla="*/ 6092688 w 8269358"/>
                <a:gd name="connsiteY39" fmla="*/ 5168348 h 5665304"/>
                <a:gd name="connsiteX40" fmla="*/ 6510131 w 8269358"/>
                <a:gd name="connsiteY40" fmla="*/ 5158409 h 5665304"/>
                <a:gd name="connsiteX41" fmla="*/ 6897758 w 8269358"/>
                <a:gd name="connsiteY41" fmla="*/ 5148470 h 5665304"/>
                <a:gd name="connsiteX42" fmla="*/ 7702827 w 8269358"/>
                <a:gd name="connsiteY42" fmla="*/ 5098774 h 5665304"/>
                <a:gd name="connsiteX43" fmla="*/ 8269358 w 8269358"/>
                <a:gd name="connsiteY43" fmla="*/ 5178287 h 5665304"/>
                <a:gd name="connsiteX44" fmla="*/ 8189844 w 8269358"/>
                <a:gd name="connsiteY44" fmla="*/ 4880113 h 5665304"/>
                <a:gd name="connsiteX45" fmla="*/ 8150088 w 8269358"/>
                <a:gd name="connsiteY45" fmla="*/ 4482548 h 5665304"/>
                <a:gd name="connsiteX46" fmla="*/ 8110331 w 8269358"/>
                <a:gd name="connsiteY46" fmla="*/ 3935896 h 5665304"/>
                <a:gd name="connsiteX47" fmla="*/ 8100392 w 8269358"/>
                <a:gd name="connsiteY47" fmla="*/ 3458818 h 5665304"/>
                <a:gd name="connsiteX48" fmla="*/ 7981123 w 8269358"/>
                <a:gd name="connsiteY48" fmla="*/ 2504661 h 5665304"/>
                <a:gd name="connsiteX49" fmla="*/ 7981123 w 8269358"/>
                <a:gd name="connsiteY49" fmla="*/ 1858618 h 5665304"/>
                <a:gd name="connsiteX50" fmla="*/ 7971184 w 8269358"/>
                <a:gd name="connsiteY50" fmla="*/ 1302026 h 5665304"/>
                <a:gd name="connsiteX51" fmla="*/ 7971184 w 8269358"/>
                <a:gd name="connsiteY51" fmla="*/ 795131 h 5665304"/>
                <a:gd name="connsiteX52" fmla="*/ 8001001 w 8269358"/>
                <a:gd name="connsiteY52" fmla="*/ 417444 h 5665304"/>
                <a:gd name="connsiteX53" fmla="*/ 8001001 w 8269358"/>
                <a:gd name="connsiteY53" fmla="*/ 129209 h 5665304"/>
                <a:gd name="connsiteX54" fmla="*/ 7961244 w 8269358"/>
                <a:gd name="connsiteY54" fmla="*/ 29818 h 5665304"/>
                <a:gd name="connsiteX55" fmla="*/ 7841975 w 8269358"/>
                <a:gd name="connsiteY55" fmla="*/ 19879 h 5665304"/>
                <a:gd name="connsiteX56" fmla="*/ 7692888 w 8269358"/>
                <a:gd name="connsiteY56" fmla="*/ 208722 h 5665304"/>
                <a:gd name="connsiteX57" fmla="*/ 7663071 w 8269358"/>
                <a:gd name="connsiteY57" fmla="*/ 417444 h 5665304"/>
                <a:gd name="connsiteX58" fmla="*/ 7663071 w 8269358"/>
                <a:gd name="connsiteY58" fmla="*/ 715618 h 5665304"/>
                <a:gd name="connsiteX59" fmla="*/ 7692888 w 8269358"/>
                <a:gd name="connsiteY59" fmla="*/ 1113183 h 5665304"/>
                <a:gd name="connsiteX60" fmla="*/ 7732644 w 8269358"/>
                <a:gd name="connsiteY60" fmla="*/ 1540565 h 5665304"/>
                <a:gd name="connsiteX61" fmla="*/ 7742584 w 8269358"/>
                <a:gd name="connsiteY61" fmla="*/ 1948070 h 5665304"/>
                <a:gd name="connsiteX62" fmla="*/ 7802218 w 8269358"/>
                <a:gd name="connsiteY62" fmla="*/ 2514600 h 5665304"/>
                <a:gd name="connsiteX63" fmla="*/ 7822097 w 8269358"/>
                <a:gd name="connsiteY63" fmla="*/ 2872409 h 5665304"/>
                <a:gd name="connsiteX64" fmla="*/ 7822097 w 8269358"/>
                <a:gd name="connsiteY64" fmla="*/ 3200400 h 5665304"/>
                <a:gd name="connsiteX65" fmla="*/ 7812158 w 8269358"/>
                <a:gd name="connsiteY65" fmla="*/ 3597965 h 5665304"/>
                <a:gd name="connsiteX66" fmla="*/ 7682949 w 8269358"/>
                <a:gd name="connsiteY66" fmla="*/ 4313583 h 5665304"/>
                <a:gd name="connsiteX67" fmla="*/ 7414592 w 8269358"/>
                <a:gd name="connsiteY67" fmla="*/ 4552122 h 5665304"/>
                <a:gd name="connsiteX68" fmla="*/ 7036905 w 8269358"/>
                <a:gd name="connsiteY68" fmla="*/ 4731026 h 5665304"/>
                <a:gd name="connsiteX69" fmla="*/ 6838123 w 8269358"/>
                <a:gd name="connsiteY69" fmla="*/ 4790661 h 5665304"/>
                <a:gd name="connsiteX70" fmla="*/ 6599584 w 8269358"/>
                <a:gd name="connsiteY70" fmla="*/ 4721087 h 5665304"/>
                <a:gd name="connsiteX71" fmla="*/ 6798366 w 8269358"/>
                <a:gd name="connsiteY71" fmla="*/ 4393096 h 5665304"/>
                <a:gd name="connsiteX72" fmla="*/ 7017027 w 8269358"/>
                <a:gd name="connsiteY72" fmla="*/ 3766931 h 5665304"/>
                <a:gd name="connsiteX73" fmla="*/ 6997149 w 8269358"/>
                <a:gd name="connsiteY73" fmla="*/ 3419061 h 5665304"/>
                <a:gd name="connsiteX74" fmla="*/ 6937514 w 8269358"/>
                <a:gd name="connsiteY74" fmla="*/ 2773018 h 5665304"/>
                <a:gd name="connsiteX75" fmla="*/ 6867940 w 8269358"/>
                <a:gd name="connsiteY75" fmla="*/ 2425148 h 5665304"/>
                <a:gd name="connsiteX76" fmla="*/ 6808305 w 8269358"/>
                <a:gd name="connsiteY76" fmla="*/ 2067339 h 5665304"/>
                <a:gd name="connsiteX77" fmla="*/ 6768549 w 8269358"/>
                <a:gd name="connsiteY77" fmla="*/ 1749287 h 5665304"/>
                <a:gd name="connsiteX78" fmla="*/ 6768549 w 8269358"/>
                <a:gd name="connsiteY78" fmla="*/ 1192696 h 5665304"/>
                <a:gd name="connsiteX79" fmla="*/ 6768549 w 8269358"/>
                <a:gd name="connsiteY79" fmla="*/ 685800 h 5665304"/>
                <a:gd name="connsiteX80" fmla="*/ 6818244 w 8269358"/>
                <a:gd name="connsiteY80" fmla="*/ 437322 h 5665304"/>
                <a:gd name="connsiteX81" fmla="*/ 6887818 w 8269358"/>
                <a:gd name="connsiteY81" fmla="*/ 318052 h 5665304"/>
                <a:gd name="connsiteX82" fmla="*/ 6897758 w 8269358"/>
                <a:gd name="connsiteY82" fmla="*/ 69574 h 5665304"/>
                <a:gd name="connsiteX0" fmla="*/ 6897758 w 8269358"/>
                <a:gd name="connsiteY0" fmla="*/ 69574 h 5665304"/>
                <a:gd name="connsiteX1" fmla="*/ 6728792 w 8269358"/>
                <a:gd name="connsiteY1" fmla="*/ 0 h 5665304"/>
                <a:gd name="connsiteX2" fmla="*/ 6609523 w 8269358"/>
                <a:gd name="connsiteY2" fmla="*/ 69574 h 5665304"/>
                <a:gd name="connsiteX3" fmla="*/ 6510131 w 8269358"/>
                <a:gd name="connsiteY3" fmla="*/ 268357 h 5665304"/>
                <a:gd name="connsiteX4" fmla="*/ 6460436 w 8269358"/>
                <a:gd name="connsiteY4" fmla="*/ 496957 h 5665304"/>
                <a:gd name="connsiteX5" fmla="*/ 6410740 w 8269358"/>
                <a:gd name="connsiteY5" fmla="*/ 765313 h 5665304"/>
                <a:gd name="connsiteX6" fmla="*/ 6400801 w 8269358"/>
                <a:gd name="connsiteY6" fmla="*/ 1083365 h 5665304"/>
                <a:gd name="connsiteX7" fmla="*/ 6440558 w 8269358"/>
                <a:gd name="connsiteY7" fmla="*/ 1371600 h 5665304"/>
                <a:gd name="connsiteX8" fmla="*/ 6490253 w 8269358"/>
                <a:gd name="connsiteY8" fmla="*/ 1679713 h 5665304"/>
                <a:gd name="connsiteX9" fmla="*/ 6520071 w 8269358"/>
                <a:gd name="connsiteY9" fmla="*/ 1938131 h 5665304"/>
                <a:gd name="connsiteX10" fmla="*/ 6589644 w 8269358"/>
                <a:gd name="connsiteY10" fmla="*/ 2325757 h 5665304"/>
                <a:gd name="connsiteX11" fmla="*/ 6599584 w 8269358"/>
                <a:gd name="connsiteY11" fmla="*/ 2822713 h 5665304"/>
                <a:gd name="connsiteX12" fmla="*/ 6530010 w 8269358"/>
                <a:gd name="connsiteY12" fmla="*/ 3906079 h 5665304"/>
                <a:gd name="connsiteX13" fmla="*/ 6400801 w 8269358"/>
                <a:gd name="connsiteY13" fmla="*/ 4343400 h 5665304"/>
                <a:gd name="connsiteX14" fmla="*/ 6033053 w 8269358"/>
                <a:gd name="connsiteY14" fmla="*/ 4780722 h 5665304"/>
                <a:gd name="connsiteX15" fmla="*/ 5625549 w 8269358"/>
                <a:gd name="connsiteY15" fmla="*/ 4999383 h 5665304"/>
                <a:gd name="connsiteX16" fmla="*/ 5009323 w 8269358"/>
                <a:gd name="connsiteY16" fmla="*/ 5118652 h 5665304"/>
                <a:gd name="connsiteX17" fmla="*/ 4412975 w 8269358"/>
                <a:gd name="connsiteY17" fmla="*/ 5158409 h 5665304"/>
                <a:gd name="connsiteX18" fmla="*/ 3647662 w 8269358"/>
                <a:gd name="connsiteY18" fmla="*/ 4721087 h 5665304"/>
                <a:gd name="connsiteX19" fmla="*/ 2961862 w 8269358"/>
                <a:gd name="connsiteY19" fmla="*/ 4711148 h 5665304"/>
                <a:gd name="connsiteX20" fmla="*/ 2514601 w 8269358"/>
                <a:gd name="connsiteY20" fmla="*/ 4800600 h 5665304"/>
                <a:gd name="connsiteX21" fmla="*/ 1958010 w 8269358"/>
                <a:gd name="connsiteY21" fmla="*/ 4860234 h 5665304"/>
                <a:gd name="connsiteX22" fmla="*/ 1162879 w 8269358"/>
                <a:gd name="connsiteY22" fmla="*/ 5009322 h 5665304"/>
                <a:gd name="connsiteX23" fmla="*/ 844828 w 8269358"/>
                <a:gd name="connsiteY23" fmla="*/ 5068957 h 5665304"/>
                <a:gd name="connsiteX24" fmla="*/ 387626 w 8269358"/>
                <a:gd name="connsiteY24" fmla="*/ 5307497 h 5665304"/>
                <a:gd name="connsiteX25" fmla="*/ 19879 w 8269358"/>
                <a:gd name="connsiteY25" fmla="*/ 5466522 h 5665304"/>
                <a:gd name="connsiteX26" fmla="*/ 0 w 8269358"/>
                <a:gd name="connsiteY26" fmla="*/ 5665304 h 5665304"/>
                <a:gd name="connsiteX27" fmla="*/ 228601 w 8269358"/>
                <a:gd name="connsiteY27" fmla="*/ 5426766 h 5665304"/>
                <a:gd name="connsiteX28" fmla="*/ 636105 w 8269358"/>
                <a:gd name="connsiteY28" fmla="*/ 5218044 h 5665304"/>
                <a:gd name="connsiteX29" fmla="*/ 1321905 w 8269358"/>
                <a:gd name="connsiteY29" fmla="*/ 5009323 h 5665304"/>
                <a:gd name="connsiteX30" fmla="*/ 2126975 w 8269358"/>
                <a:gd name="connsiteY30" fmla="*/ 5357192 h 5665304"/>
                <a:gd name="connsiteX31" fmla="*/ 2613992 w 8269358"/>
                <a:gd name="connsiteY31" fmla="*/ 5277679 h 5665304"/>
                <a:gd name="connsiteX32" fmla="*/ 3210340 w 8269358"/>
                <a:gd name="connsiteY32" fmla="*/ 5267739 h 5665304"/>
                <a:gd name="connsiteX33" fmla="*/ 3627784 w 8269358"/>
                <a:gd name="connsiteY33" fmla="*/ 5267739 h 5665304"/>
                <a:gd name="connsiteX34" fmla="*/ 4035288 w 8269358"/>
                <a:gd name="connsiteY34" fmla="*/ 5277679 h 5665304"/>
                <a:gd name="connsiteX35" fmla="*/ 4472610 w 8269358"/>
                <a:gd name="connsiteY35" fmla="*/ 5317435 h 5665304"/>
                <a:gd name="connsiteX36" fmla="*/ 4929810 w 8269358"/>
                <a:gd name="connsiteY36" fmla="*/ 5327374 h 5665304"/>
                <a:gd name="connsiteX37" fmla="*/ 5347253 w 8269358"/>
                <a:gd name="connsiteY37" fmla="*/ 5297557 h 5665304"/>
                <a:gd name="connsiteX38" fmla="*/ 5744818 w 8269358"/>
                <a:gd name="connsiteY38" fmla="*/ 5218044 h 5665304"/>
                <a:gd name="connsiteX39" fmla="*/ 6092688 w 8269358"/>
                <a:gd name="connsiteY39" fmla="*/ 5168348 h 5665304"/>
                <a:gd name="connsiteX40" fmla="*/ 6510131 w 8269358"/>
                <a:gd name="connsiteY40" fmla="*/ 5158409 h 5665304"/>
                <a:gd name="connsiteX41" fmla="*/ 6897758 w 8269358"/>
                <a:gd name="connsiteY41" fmla="*/ 5148470 h 5665304"/>
                <a:gd name="connsiteX42" fmla="*/ 7702827 w 8269358"/>
                <a:gd name="connsiteY42" fmla="*/ 5098774 h 5665304"/>
                <a:gd name="connsiteX43" fmla="*/ 8269358 w 8269358"/>
                <a:gd name="connsiteY43" fmla="*/ 5178287 h 5665304"/>
                <a:gd name="connsiteX44" fmla="*/ 8189844 w 8269358"/>
                <a:gd name="connsiteY44" fmla="*/ 4880113 h 5665304"/>
                <a:gd name="connsiteX45" fmla="*/ 8150088 w 8269358"/>
                <a:gd name="connsiteY45" fmla="*/ 4482548 h 5665304"/>
                <a:gd name="connsiteX46" fmla="*/ 8110331 w 8269358"/>
                <a:gd name="connsiteY46" fmla="*/ 3935896 h 5665304"/>
                <a:gd name="connsiteX47" fmla="*/ 8100392 w 8269358"/>
                <a:gd name="connsiteY47" fmla="*/ 3458818 h 5665304"/>
                <a:gd name="connsiteX48" fmla="*/ 7981123 w 8269358"/>
                <a:gd name="connsiteY48" fmla="*/ 2504661 h 5665304"/>
                <a:gd name="connsiteX49" fmla="*/ 7981123 w 8269358"/>
                <a:gd name="connsiteY49" fmla="*/ 1858618 h 5665304"/>
                <a:gd name="connsiteX50" fmla="*/ 7971184 w 8269358"/>
                <a:gd name="connsiteY50" fmla="*/ 1302026 h 5665304"/>
                <a:gd name="connsiteX51" fmla="*/ 7971184 w 8269358"/>
                <a:gd name="connsiteY51" fmla="*/ 795131 h 5665304"/>
                <a:gd name="connsiteX52" fmla="*/ 8001001 w 8269358"/>
                <a:gd name="connsiteY52" fmla="*/ 417444 h 5665304"/>
                <a:gd name="connsiteX53" fmla="*/ 8001001 w 8269358"/>
                <a:gd name="connsiteY53" fmla="*/ 129209 h 5665304"/>
                <a:gd name="connsiteX54" fmla="*/ 7961244 w 8269358"/>
                <a:gd name="connsiteY54" fmla="*/ 29818 h 5665304"/>
                <a:gd name="connsiteX55" fmla="*/ 7841975 w 8269358"/>
                <a:gd name="connsiteY55" fmla="*/ 19879 h 5665304"/>
                <a:gd name="connsiteX56" fmla="*/ 7692888 w 8269358"/>
                <a:gd name="connsiteY56" fmla="*/ 208722 h 5665304"/>
                <a:gd name="connsiteX57" fmla="*/ 7663071 w 8269358"/>
                <a:gd name="connsiteY57" fmla="*/ 417444 h 5665304"/>
                <a:gd name="connsiteX58" fmla="*/ 7663071 w 8269358"/>
                <a:gd name="connsiteY58" fmla="*/ 715618 h 5665304"/>
                <a:gd name="connsiteX59" fmla="*/ 7692888 w 8269358"/>
                <a:gd name="connsiteY59" fmla="*/ 1113183 h 5665304"/>
                <a:gd name="connsiteX60" fmla="*/ 7732644 w 8269358"/>
                <a:gd name="connsiteY60" fmla="*/ 1540565 h 5665304"/>
                <a:gd name="connsiteX61" fmla="*/ 7742584 w 8269358"/>
                <a:gd name="connsiteY61" fmla="*/ 1948070 h 5665304"/>
                <a:gd name="connsiteX62" fmla="*/ 7802218 w 8269358"/>
                <a:gd name="connsiteY62" fmla="*/ 2514600 h 5665304"/>
                <a:gd name="connsiteX63" fmla="*/ 7822097 w 8269358"/>
                <a:gd name="connsiteY63" fmla="*/ 2872409 h 5665304"/>
                <a:gd name="connsiteX64" fmla="*/ 7822097 w 8269358"/>
                <a:gd name="connsiteY64" fmla="*/ 3200400 h 5665304"/>
                <a:gd name="connsiteX65" fmla="*/ 7812158 w 8269358"/>
                <a:gd name="connsiteY65" fmla="*/ 3597965 h 5665304"/>
                <a:gd name="connsiteX66" fmla="*/ 7682949 w 8269358"/>
                <a:gd name="connsiteY66" fmla="*/ 4313583 h 5665304"/>
                <a:gd name="connsiteX67" fmla="*/ 7414592 w 8269358"/>
                <a:gd name="connsiteY67" fmla="*/ 4552122 h 5665304"/>
                <a:gd name="connsiteX68" fmla="*/ 7036905 w 8269358"/>
                <a:gd name="connsiteY68" fmla="*/ 4731026 h 5665304"/>
                <a:gd name="connsiteX69" fmla="*/ 6838123 w 8269358"/>
                <a:gd name="connsiteY69" fmla="*/ 4790661 h 5665304"/>
                <a:gd name="connsiteX70" fmla="*/ 6599584 w 8269358"/>
                <a:gd name="connsiteY70" fmla="*/ 4721087 h 5665304"/>
                <a:gd name="connsiteX71" fmla="*/ 6798366 w 8269358"/>
                <a:gd name="connsiteY71" fmla="*/ 4393096 h 5665304"/>
                <a:gd name="connsiteX72" fmla="*/ 7017027 w 8269358"/>
                <a:gd name="connsiteY72" fmla="*/ 3766931 h 5665304"/>
                <a:gd name="connsiteX73" fmla="*/ 6997149 w 8269358"/>
                <a:gd name="connsiteY73" fmla="*/ 3419061 h 5665304"/>
                <a:gd name="connsiteX74" fmla="*/ 6937514 w 8269358"/>
                <a:gd name="connsiteY74" fmla="*/ 2773018 h 5665304"/>
                <a:gd name="connsiteX75" fmla="*/ 6867940 w 8269358"/>
                <a:gd name="connsiteY75" fmla="*/ 2425148 h 5665304"/>
                <a:gd name="connsiteX76" fmla="*/ 6808305 w 8269358"/>
                <a:gd name="connsiteY76" fmla="*/ 2067339 h 5665304"/>
                <a:gd name="connsiteX77" fmla="*/ 6768549 w 8269358"/>
                <a:gd name="connsiteY77" fmla="*/ 1749287 h 5665304"/>
                <a:gd name="connsiteX78" fmla="*/ 6768549 w 8269358"/>
                <a:gd name="connsiteY78" fmla="*/ 1192696 h 5665304"/>
                <a:gd name="connsiteX79" fmla="*/ 6768549 w 8269358"/>
                <a:gd name="connsiteY79" fmla="*/ 685800 h 5665304"/>
                <a:gd name="connsiteX80" fmla="*/ 6818244 w 8269358"/>
                <a:gd name="connsiteY80" fmla="*/ 437322 h 5665304"/>
                <a:gd name="connsiteX81" fmla="*/ 6887818 w 8269358"/>
                <a:gd name="connsiteY81" fmla="*/ 318052 h 5665304"/>
                <a:gd name="connsiteX82" fmla="*/ 6897758 w 8269358"/>
                <a:gd name="connsiteY82" fmla="*/ 69574 h 5665304"/>
                <a:gd name="connsiteX0" fmla="*/ 6897758 w 8269358"/>
                <a:gd name="connsiteY0" fmla="*/ 69574 h 5665304"/>
                <a:gd name="connsiteX1" fmla="*/ 6728792 w 8269358"/>
                <a:gd name="connsiteY1" fmla="*/ 0 h 5665304"/>
                <a:gd name="connsiteX2" fmla="*/ 6609523 w 8269358"/>
                <a:gd name="connsiteY2" fmla="*/ 69574 h 5665304"/>
                <a:gd name="connsiteX3" fmla="*/ 6510131 w 8269358"/>
                <a:gd name="connsiteY3" fmla="*/ 268357 h 5665304"/>
                <a:gd name="connsiteX4" fmla="*/ 6460436 w 8269358"/>
                <a:gd name="connsiteY4" fmla="*/ 496957 h 5665304"/>
                <a:gd name="connsiteX5" fmla="*/ 6410740 w 8269358"/>
                <a:gd name="connsiteY5" fmla="*/ 765313 h 5665304"/>
                <a:gd name="connsiteX6" fmla="*/ 6400801 w 8269358"/>
                <a:gd name="connsiteY6" fmla="*/ 1083365 h 5665304"/>
                <a:gd name="connsiteX7" fmla="*/ 6440558 w 8269358"/>
                <a:gd name="connsiteY7" fmla="*/ 1371600 h 5665304"/>
                <a:gd name="connsiteX8" fmla="*/ 6490253 w 8269358"/>
                <a:gd name="connsiteY8" fmla="*/ 1679713 h 5665304"/>
                <a:gd name="connsiteX9" fmla="*/ 6520071 w 8269358"/>
                <a:gd name="connsiteY9" fmla="*/ 1938131 h 5665304"/>
                <a:gd name="connsiteX10" fmla="*/ 6589644 w 8269358"/>
                <a:gd name="connsiteY10" fmla="*/ 2325757 h 5665304"/>
                <a:gd name="connsiteX11" fmla="*/ 6599584 w 8269358"/>
                <a:gd name="connsiteY11" fmla="*/ 2822713 h 5665304"/>
                <a:gd name="connsiteX12" fmla="*/ 6530010 w 8269358"/>
                <a:gd name="connsiteY12" fmla="*/ 3906079 h 5665304"/>
                <a:gd name="connsiteX13" fmla="*/ 6400801 w 8269358"/>
                <a:gd name="connsiteY13" fmla="*/ 4343400 h 5665304"/>
                <a:gd name="connsiteX14" fmla="*/ 6033053 w 8269358"/>
                <a:gd name="connsiteY14" fmla="*/ 4780722 h 5665304"/>
                <a:gd name="connsiteX15" fmla="*/ 5625549 w 8269358"/>
                <a:gd name="connsiteY15" fmla="*/ 4999383 h 5665304"/>
                <a:gd name="connsiteX16" fmla="*/ 5009323 w 8269358"/>
                <a:gd name="connsiteY16" fmla="*/ 5118652 h 5665304"/>
                <a:gd name="connsiteX17" fmla="*/ 4412975 w 8269358"/>
                <a:gd name="connsiteY17" fmla="*/ 5158409 h 5665304"/>
                <a:gd name="connsiteX18" fmla="*/ 3647662 w 8269358"/>
                <a:gd name="connsiteY18" fmla="*/ 4721087 h 5665304"/>
                <a:gd name="connsiteX19" fmla="*/ 2961862 w 8269358"/>
                <a:gd name="connsiteY19" fmla="*/ 4711148 h 5665304"/>
                <a:gd name="connsiteX20" fmla="*/ 2514601 w 8269358"/>
                <a:gd name="connsiteY20" fmla="*/ 4800600 h 5665304"/>
                <a:gd name="connsiteX21" fmla="*/ 1958010 w 8269358"/>
                <a:gd name="connsiteY21" fmla="*/ 4860234 h 5665304"/>
                <a:gd name="connsiteX22" fmla="*/ 1162879 w 8269358"/>
                <a:gd name="connsiteY22" fmla="*/ 5009322 h 5665304"/>
                <a:gd name="connsiteX23" fmla="*/ 844828 w 8269358"/>
                <a:gd name="connsiteY23" fmla="*/ 5068957 h 5665304"/>
                <a:gd name="connsiteX24" fmla="*/ 387626 w 8269358"/>
                <a:gd name="connsiteY24" fmla="*/ 5307497 h 5665304"/>
                <a:gd name="connsiteX25" fmla="*/ 19879 w 8269358"/>
                <a:gd name="connsiteY25" fmla="*/ 5466522 h 5665304"/>
                <a:gd name="connsiteX26" fmla="*/ 0 w 8269358"/>
                <a:gd name="connsiteY26" fmla="*/ 5665304 h 5665304"/>
                <a:gd name="connsiteX27" fmla="*/ 228601 w 8269358"/>
                <a:gd name="connsiteY27" fmla="*/ 5426766 h 5665304"/>
                <a:gd name="connsiteX28" fmla="*/ 636105 w 8269358"/>
                <a:gd name="connsiteY28" fmla="*/ 5218044 h 5665304"/>
                <a:gd name="connsiteX29" fmla="*/ 914401 w 8269358"/>
                <a:gd name="connsiteY29" fmla="*/ 5098774 h 5665304"/>
                <a:gd name="connsiteX30" fmla="*/ 1321905 w 8269358"/>
                <a:gd name="connsiteY30" fmla="*/ 5009323 h 5665304"/>
                <a:gd name="connsiteX31" fmla="*/ 2126975 w 8269358"/>
                <a:gd name="connsiteY31" fmla="*/ 5357192 h 5665304"/>
                <a:gd name="connsiteX32" fmla="*/ 2613992 w 8269358"/>
                <a:gd name="connsiteY32" fmla="*/ 5277679 h 5665304"/>
                <a:gd name="connsiteX33" fmla="*/ 3210340 w 8269358"/>
                <a:gd name="connsiteY33" fmla="*/ 5267739 h 5665304"/>
                <a:gd name="connsiteX34" fmla="*/ 3627784 w 8269358"/>
                <a:gd name="connsiteY34" fmla="*/ 5267739 h 5665304"/>
                <a:gd name="connsiteX35" fmla="*/ 4035288 w 8269358"/>
                <a:gd name="connsiteY35" fmla="*/ 5277679 h 5665304"/>
                <a:gd name="connsiteX36" fmla="*/ 4472610 w 8269358"/>
                <a:gd name="connsiteY36" fmla="*/ 5317435 h 5665304"/>
                <a:gd name="connsiteX37" fmla="*/ 4929810 w 8269358"/>
                <a:gd name="connsiteY37" fmla="*/ 5327374 h 5665304"/>
                <a:gd name="connsiteX38" fmla="*/ 5347253 w 8269358"/>
                <a:gd name="connsiteY38" fmla="*/ 5297557 h 5665304"/>
                <a:gd name="connsiteX39" fmla="*/ 5744818 w 8269358"/>
                <a:gd name="connsiteY39" fmla="*/ 5218044 h 5665304"/>
                <a:gd name="connsiteX40" fmla="*/ 6092688 w 8269358"/>
                <a:gd name="connsiteY40" fmla="*/ 5168348 h 5665304"/>
                <a:gd name="connsiteX41" fmla="*/ 6510131 w 8269358"/>
                <a:gd name="connsiteY41" fmla="*/ 5158409 h 5665304"/>
                <a:gd name="connsiteX42" fmla="*/ 6897758 w 8269358"/>
                <a:gd name="connsiteY42" fmla="*/ 5148470 h 5665304"/>
                <a:gd name="connsiteX43" fmla="*/ 7702827 w 8269358"/>
                <a:gd name="connsiteY43" fmla="*/ 5098774 h 5665304"/>
                <a:gd name="connsiteX44" fmla="*/ 8269358 w 8269358"/>
                <a:gd name="connsiteY44" fmla="*/ 5178287 h 5665304"/>
                <a:gd name="connsiteX45" fmla="*/ 8189844 w 8269358"/>
                <a:gd name="connsiteY45" fmla="*/ 4880113 h 5665304"/>
                <a:gd name="connsiteX46" fmla="*/ 8150088 w 8269358"/>
                <a:gd name="connsiteY46" fmla="*/ 4482548 h 5665304"/>
                <a:gd name="connsiteX47" fmla="*/ 8110331 w 8269358"/>
                <a:gd name="connsiteY47" fmla="*/ 3935896 h 5665304"/>
                <a:gd name="connsiteX48" fmla="*/ 8100392 w 8269358"/>
                <a:gd name="connsiteY48" fmla="*/ 3458818 h 5665304"/>
                <a:gd name="connsiteX49" fmla="*/ 7981123 w 8269358"/>
                <a:gd name="connsiteY49" fmla="*/ 2504661 h 5665304"/>
                <a:gd name="connsiteX50" fmla="*/ 7981123 w 8269358"/>
                <a:gd name="connsiteY50" fmla="*/ 1858618 h 5665304"/>
                <a:gd name="connsiteX51" fmla="*/ 7971184 w 8269358"/>
                <a:gd name="connsiteY51" fmla="*/ 1302026 h 5665304"/>
                <a:gd name="connsiteX52" fmla="*/ 7971184 w 8269358"/>
                <a:gd name="connsiteY52" fmla="*/ 795131 h 5665304"/>
                <a:gd name="connsiteX53" fmla="*/ 8001001 w 8269358"/>
                <a:gd name="connsiteY53" fmla="*/ 417444 h 5665304"/>
                <a:gd name="connsiteX54" fmla="*/ 8001001 w 8269358"/>
                <a:gd name="connsiteY54" fmla="*/ 129209 h 5665304"/>
                <a:gd name="connsiteX55" fmla="*/ 7961244 w 8269358"/>
                <a:gd name="connsiteY55" fmla="*/ 29818 h 5665304"/>
                <a:gd name="connsiteX56" fmla="*/ 7841975 w 8269358"/>
                <a:gd name="connsiteY56" fmla="*/ 19879 h 5665304"/>
                <a:gd name="connsiteX57" fmla="*/ 7692888 w 8269358"/>
                <a:gd name="connsiteY57" fmla="*/ 208722 h 5665304"/>
                <a:gd name="connsiteX58" fmla="*/ 7663071 w 8269358"/>
                <a:gd name="connsiteY58" fmla="*/ 417444 h 5665304"/>
                <a:gd name="connsiteX59" fmla="*/ 7663071 w 8269358"/>
                <a:gd name="connsiteY59" fmla="*/ 715618 h 5665304"/>
                <a:gd name="connsiteX60" fmla="*/ 7692888 w 8269358"/>
                <a:gd name="connsiteY60" fmla="*/ 1113183 h 5665304"/>
                <a:gd name="connsiteX61" fmla="*/ 7732644 w 8269358"/>
                <a:gd name="connsiteY61" fmla="*/ 1540565 h 5665304"/>
                <a:gd name="connsiteX62" fmla="*/ 7742584 w 8269358"/>
                <a:gd name="connsiteY62" fmla="*/ 1948070 h 5665304"/>
                <a:gd name="connsiteX63" fmla="*/ 7802218 w 8269358"/>
                <a:gd name="connsiteY63" fmla="*/ 2514600 h 5665304"/>
                <a:gd name="connsiteX64" fmla="*/ 7822097 w 8269358"/>
                <a:gd name="connsiteY64" fmla="*/ 2872409 h 5665304"/>
                <a:gd name="connsiteX65" fmla="*/ 7822097 w 8269358"/>
                <a:gd name="connsiteY65" fmla="*/ 3200400 h 5665304"/>
                <a:gd name="connsiteX66" fmla="*/ 7812158 w 8269358"/>
                <a:gd name="connsiteY66" fmla="*/ 3597965 h 5665304"/>
                <a:gd name="connsiteX67" fmla="*/ 7682949 w 8269358"/>
                <a:gd name="connsiteY67" fmla="*/ 4313583 h 5665304"/>
                <a:gd name="connsiteX68" fmla="*/ 7414592 w 8269358"/>
                <a:gd name="connsiteY68" fmla="*/ 4552122 h 5665304"/>
                <a:gd name="connsiteX69" fmla="*/ 7036905 w 8269358"/>
                <a:gd name="connsiteY69" fmla="*/ 4731026 h 5665304"/>
                <a:gd name="connsiteX70" fmla="*/ 6838123 w 8269358"/>
                <a:gd name="connsiteY70" fmla="*/ 4790661 h 5665304"/>
                <a:gd name="connsiteX71" fmla="*/ 6599584 w 8269358"/>
                <a:gd name="connsiteY71" fmla="*/ 4721087 h 5665304"/>
                <a:gd name="connsiteX72" fmla="*/ 6798366 w 8269358"/>
                <a:gd name="connsiteY72" fmla="*/ 4393096 h 5665304"/>
                <a:gd name="connsiteX73" fmla="*/ 7017027 w 8269358"/>
                <a:gd name="connsiteY73" fmla="*/ 3766931 h 5665304"/>
                <a:gd name="connsiteX74" fmla="*/ 6997149 w 8269358"/>
                <a:gd name="connsiteY74" fmla="*/ 3419061 h 5665304"/>
                <a:gd name="connsiteX75" fmla="*/ 6937514 w 8269358"/>
                <a:gd name="connsiteY75" fmla="*/ 2773018 h 5665304"/>
                <a:gd name="connsiteX76" fmla="*/ 6867940 w 8269358"/>
                <a:gd name="connsiteY76" fmla="*/ 2425148 h 5665304"/>
                <a:gd name="connsiteX77" fmla="*/ 6808305 w 8269358"/>
                <a:gd name="connsiteY77" fmla="*/ 2067339 h 5665304"/>
                <a:gd name="connsiteX78" fmla="*/ 6768549 w 8269358"/>
                <a:gd name="connsiteY78" fmla="*/ 1749287 h 5665304"/>
                <a:gd name="connsiteX79" fmla="*/ 6768549 w 8269358"/>
                <a:gd name="connsiteY79" fmla="*/ 1192696 h 5665304"/>
                <a:gd name="connsiteX80" fmla="*/ 6768549 w 8269358"/>
                <a:gd name="connsiteY80" fmla="*/ 685800 h 5665304"/>
                <a:gd name="connsiteX81" fmla="*/ 6818244 w 8269358"/>
                <a:gd name="connsiteY81" fmla="*/ 437322 h 5665304"/>
                <a:gd name="connsiteX82" fmla="*/ 6887818 w 8269358"/>
                <a:gd name="connsiteY82" fmla="*/ 318052 h 5665304"/>
                <a:gd name="connsiteX83" fmla="*/ 6897758 w 8269358"/>
                <a:gd name="connsiteY83" fmla="*/ 69574 h 5665304"/>
                <a:gd name="connsiteX0" fmla="*/ 6897758 w 8269358"/>
                <a:gd name="connsiteY0" fmla="*/ 69574 h 5665304"/>
                <a:gd name="connsiteX1" fmla="*/ 6728792 w 8269358"/>
                <a:gd name="connsiteY1" fmla="*/ 0 h 5665304"/>
                <a:gd name="connsiteX2" fmla="*/ 6609523 w 8269358"/>
                <a:gd name="connsiteY2" fmla="*/ 69574 h 5665304"/>
                <a:gd name="connsiteX3" fmla="*/ 6510131 w 8269358"/>
                <a:gd name="connsiteY3" fmla="*/ 268357 h 5665304"/>
                <a:gd name="connsiteX4" fmla="*/ 6460436 w 8269358"/>
                <a:gd name="connsiteY4" fmla="*/ 496957 h 5665304"/>
                <a:gd name="connsiteX5" fmla="*/ 6410740 w 8269358"/>
                <a:gd name="connsiteY5" fmla="*/ 765313 h 5665304"/>
                <a:gd name="connsiteX6" fmla="*/ 6400801 w 8269358"/>
                <a:gd name="connsiteY6" fmla="*/ 1083365 h 5665304"/>
                <a:gd name="connsiteX7" fmla="*/ 6440558 w 8269358"/>
                <a:gd name="connsiteY7" fmla="*/ 1371600 h 5665304"/>
                <a:gd name="connsiteX8" fmla="*/ 6490253 w 8269358"/>
                <a:gd name="connsiteY8" fmla="*/ 1679713 h 5665304"/>
                <a:gd name="connsiteX9" fmla="*/ 6520071 w 8269358"/>
                <a:gd name="connsiteY9" fmla="*/ 1938131 h 5665304"/>
                <a:gd name="connsiteX10" fmla="*/ 6589644 w 8269358"/>
                <a:gd name="connsiteY10" fmla="*/ 2325757 h 5665304"/>
                <a:gd name="connsiteX11" fmla="*/ 6599584 w 8269358"/>
                <a:gd name="connsiteY11" fmla="*/ 2822713 h 5665304"/>
                <a:gd name="connsiteX12" fmla="*/ 6530010 w 8269358"/>
                <a:gd name="connsiteY12" fmla="*/ 3906079 h 5665304"/>
                <a:gd name="connsiteX13" fmla="*/ 6400801 w 8269358"/>
                <a:gd name="connsiteY13" fmla="*/ 4343400 h 5665304"/>
                <a:gd name="connsiteX14" fmla="*/ 6033053 w 8269358"/>
                <a:gd name="connsiteY14" fmla="*/ 4780722 h 5665304"/>
                <a:gd name="connsiteX15" fmla="*/ 5625549 w 8269358"/>
                <a:gd name="connsiteY15" fmla="*/ 4999383 h 5665304"/>
                <a:gd name="connsiteX16" fmla="*/ 5009323 w 8269358"/>
                <a:gd name="connsiteY16" fmla="*/ 5118652 h 5665304"/>
                <a:gd name="connsiteX17" fmla="*/ 4412975 w 8269358"/>
                <a:gd name="connsiteY17" fmla="*/ 5158409 h 5665304"/>
                <a:gd name="connsiteX18" fmla="*/ 3647662 w 8269358"/>
                <a:gd name="connsiteY18" fmla="*/ 4721087 h 5665304"/>
                <a:gd name="connsiteX19" fmla="*/ 2961862 w 8269358"/>
                <a:gd name="connsiteY19" fmla="*/ 4711148 h 5665304"/>
                <a:gd name="connsiteX20" fmla="*/ 2514601 w 8269358"/>
                <a:gd name="connsiteY20" fmla="*/ 4800600 h 5665304"/>
                <a:gd name="connsiteX21" fmla="*/ 1958010 w 8269358"/>
                <a:gd name="connsiteY21" fmla="*/ 4860234 h 5665304"/>
                <a:gd name="connsiteX22" fmla="*/ 1162879 w 8269358"/>
                <a:gd name="connsiteY22" fmla="*/ 5009322 h 5665304"/>
                <a:gd name="connsiteX23" fmla="*/ 844828 w 8269358"/>
                <a:gd name="connsiteY23" fmla="*/ 5068957 h 5665304"/>
                <a:gd name="connsiteX24" fmla="*/ 387626 w 8269358"/>
                <a:gd name="connsiteY24" fmla="*/ 5307497 h 5665304"/>
                <a:gd name="connsiteX25" fmla="*/ 19879 w 8269358"/>
                <a:gd name="connsiteY25" fmla="*/ 5466522 h 5665304"/>
                <a:gd name="connsiteX26" fmla="*/ 0 w 8269358"/>
                <a:gd name="connsiteY26" fmla="*/ 5665304 h 5665304"/>
                <a:gd name="connsiteX27" fmla="*/ 228601 w 8269358"/>
                <a:gd name="connsiteY27" fmla="*/ 5426766 h 5665304"/>
                <a:gd name="connsiteX28" fmla="*/ 636105 w 8269358"/>
                <a:gd name="connsiteY28" fmla="*/ 5218044 h 5665304"/>
                <a:gd name="connsiteX29" fmla="*/ 914401 w 8269358"/>
                <a:gd name="connsiteY29" fmla="*/ 5098774 h 5665304"/>
                <a:gd name="connsiteX30" fmla="*/ 1321905 w 8269358"/>
                <a:gd name="connsiteY30" fmla="*/ 5009323 h 5665304"/>
                <a:gd name="connsiteX31" fmla="*/ 1759227 w 8269358"/>
                <a:gd name="connsiteY31" fmla="*/ 4949687 h 5665304"/>
                <a:gd name="connsiteX32" fmla="*/ 2613992 w 8269358"/>
                <a:gd name="connsiteY32" fmla="*/ 5277679 h 5665304"/>
                <a:gd name="connsiteX33" fmla="*/ 3210340 w 8269358"/>
                <a:gd name="connsiteY33" fmla="*/ 5267739 h 5665304"/>
                <a:gd name="connsiteX34" fmla="*/ 3627784 w 8269358"/>
                <a:gd name="connsiteY34" fmla="*/ 5267739 h 5665304"/>
                <a:gd name="connsiteX35" fmla="*/ 4035288 w 8269358"/>
                <a:gd name="connsiteY35" fmla="*/ 5277679 h 5665304"/>
                <a:gd name="connsiteX36" fmla="*/ 4472610 w 8269358"/>
                <a:gd name="connsiteY36" fmla="*/ 5317435 h 5665304"/>
                <a:gd name="connsiteX37" fmla="*/ 4929810 w 8269358"/>
                <a:gd name="connsiteY37" fmla="*/ 5327374 h 5665304"/>
                <a:gd name="connsiteX38" fmla="*/ 5347253 w 8269358"/>
                <a:gd name="connsiteY38" fmla="*/ 5297557 h 5665304"/>
                <a:gd name="connsiteX39" fmla="*/ 5744818 w 8269358"/>
                <a:gd name="connsiteY39" fmla="*/ 5218044 h 5665304"/>
                <a:gd name="connsiteX40" fmla="*/ 6092688 w 8269358"/>
                <a:gd name="connsiteY40" fmla="*/ 5168348 h 5665304"/>
                <a:gd name="connsiteX41" fmla="*/ 6510131 w 8269358"/>
                <a:gd name="connsiteY41" fmla="*/ 5158409 h 5665304"/>
                <a:gd name="connsiteX42" fmla="*/ 6897758 w 8269358"/>
                <a:gd name="connsiteY42" fmla="*/ 5148470 h 5665304"/>
                <a:gd name="connsiteX43" fmla="*/ 7702827 w 8269358"/>
                <a:gd name="connsiteY43" fmla="*/ 5098774 h 5665304"/>
                <a:gd name="connsiteX44" fmla="*/ 8269358 w 8269358"/>
                <a:gd name="connsiteY44" fmla="*/ 5178287 h 5665304"/>
                <a:gd name="connsiteX45" fmla="*/ 8189844 w 8269358"/>
                <a:gd name="connsiteY45" fmla="*/ 4880113 h 5665304"/>
                <a:gd name="connsiteX46" fmla="*/ 8150088 w 8269358"/>
                <a:gd name="connsiteY46" fmla="*/ 4482548 h 5665304"/>
                <a:gd name="connsiteX47" fmla="*/ 8110331 w 8269358"/>
                <a:gd name="connsiteY47" fmla="*/ 3935896 h 5665304"/>
                <a:gd name="connsiteX48" fmla="*/ 8100392 w 8269358"/>
                <a:gd name="connsiteY48" fmla="*/ 3458818 h 5665304"/>
                <a:gd name="connsiteX49" fmla="*/ 7981123 w 8269358"/>
                <a:gd name="connsiteY49" fmla="*/ 2504661 h 5665304"/>
                <a:gd name="connsiteX50" fmla="*/ 7981123 w 8269358"/>
                <a:gd name="connsiteY50" fmla="*/ 1858618 h 5665304"/>
                <a:gd name="connsiteX51" fmla="*/ 7971184 w 8269358"/>
                <a:gd name="connsiteY51" fmla="*/ 1302026 h 5665304"/>
                <a:gd name="connsiteX52" fmla="*/ 7971184 w 8269358"/>
                <a:gd name="connsiteY52" fmla="*/ 795131 h 5665304"/>
                <a:gd name="connsiteX53" fmla="*/ 8001001 w 8269358"/>
                <a:gd name="connsiteY53" fmla="*/ 417444 h 5665304"/>
                <a:gd name="connsiteX54" fmla="*/ 8001001 w 8269358"/>
                <a:gd name="connsiteY54" fmla="*/ 129209 h 5665304"/>
                <a:gd name="connsiteX55" fmla="*/ 7961244 w 8269358"/>
                <a:gd name="connsiteY55" fmla="*/ 29818 h 5665304"/>
                <a:gd name="connsiteX56" fmla="*/ 7841975 w 8269358"/>
                <a:gd name="connsiteY56" fmla="*/ 19879 h 5665304"/>
                <a:gd name="connsiteX57" fmla="*/ 7692888 w 8269358"/>
                <a:gd name="connsiteY57" fmla="*/ 208722 h 5665304"/>
                <a:gd name="connsiteX58" fmla="*/ 7663071 w 8269358"/>
                <a:gd name="connsiteY58" fmla="*/ 417444 h 5665304"/>
                <a:gd name="connsiteX59" fmla="*/ 7663071 w 8269358"/>
                <a:gd name="connsiteY59" fmla="*/ 715618 h 5665304"/>
                <a:gd name="connsiteX60" fmla="*/ 7692888 w 8269358"/>
                <a:gd name="connsiteY60" fmla="*/ 1113183 h 5665304"/>
                <a:gd name="connsiteX61" fmla="*/ 7732644 w 8269358"/>
                <a:gd name="connsiteY61" fmla="*/ 1540565 h 5665304"/>
                <a:gd name="connsiteX62" fmla="*/ 7742584 w 8269358"/>
                <a:gd name="connsiteY62" fmla="*/ 1948070 h 5665304"/>
                <a:gd name="connsiteX63" fmla="*/ 7802218 w 8269358"/>
                <a:gd name="connsiteY63" fmla="*/ 2514600 h 5665304"/>
                <a:gd name="connsiteX64" fmla="*/ 7822097 w 8269358"/>
                <a:gd name="connsiteY64" fmla="*/ 2872409 h 5665304"/>
                <a:gd name="connsiteX65" fmla="*/ 7822097 w 8269358"/>
                <a:gd name="connsiteY65" fmla="*/ 3200400 h 5665304"/>
                <a:gd name="connsiteX66" fmla="*/ 7812158 w 8269358"/>
                <a:gd name="connsiteY66" fmla="*/ 3597965 h 5665304"/>
                <a:gd name="connsiteX67" fmla="*/ 7682949 w 8269358"/>
                <a:gd name="connsiteY67" fmla="*/ 4313583 h 5665304"/>
                <a:gd name="connsiteX68" fmla="*/ 7414592 w 8269358"/>
                <a:gd name="connsiteY68" fmla="*/ 4552122 h 5665304"/>
                <a:gd name="connsiteX69" fmla="*/ 7036905 w 8269358"/>
                <a:gd name="connsiteY69" fmla="*/ 4731026 h 5665304"/>
                <a:gd name="connsiteX70" fmla="*/ 6838123 w 8269358"/>
                <a:gd name="connsiteY70" fmla="*/ 4790661 h 5665304"/>
                <a:gd name="connsiteX71" fmla="*/ 6599584 w 8269358"/>
                <a:gd name="connsiteY71" fmla="*/ 4721087 h 5665304"/>
                <a:gd name="connsiteX72" fmla="*/ 6798366 w 8269358"/>
                <a:gd name="connsiteY72" fmla="*/ 4393096 h 5665304"/>
                <a:gd name="connsiteX73" fmla="*/ 7017027 w 8269358"/>
                <a:gd name="connsiteY73" fmla="*/ 3766931 h 5665304"/>
                <a:gd name="connsiteX74" fmla="*/ 6997149 w 8269358"/>
                <a:gd name="connsiteY74" fmla="*/ 3419061 h 5665304"/>
                <a:gd name="connsiteX75" fmla="*/ 6937514 w 8269358"/>
                <a:gd name="connsiteY75" fmla="*/ 2773018 h 5665304"/>
                <a:gd name="connsiteX76" fmla="*/ 6867940 w 8269358"/>
                <a:gd name="connsiteY76" fmla="*/ 2425148 h 5665304"/>
                <a:gd name="connsiteX77" fmla="*/ 6808305 w 8269358"/>
                <a:gd name="connsiteY77" fmla="*/ 2067339 h 5665304"/>
                <a:gd name="connsiteX78" fmla="*/ 6768549 w 8269358"/>
                <a:gd name="connsiteY78" fmla="*/ 1749287 h 5665304"/>
                <a:gd name="connsiteX79" fmla="*/ 6768549 w 8269358"/>
                <a:gd name="connsiteY79" fmla="*/ 1192696 h 5665304"/>
                <a:gd name="connsiteX80" fmla="*/ 6768549 w 8269358"/>
                <a:gd name="connsiteY80" fmla="*/ 685800 h 5665304"/>
                <a:gd name="connsiteX81" fmla="*/ 6818244 w 8269358"/>
                <a:gd name="connsiteY81" fmla="*/ 437322 h 5665304"/>
                <a:gd name="connsiteX82" fmla="*/ 6887818 w 8269358"/>
                <a:gd name="connsiteY82" fmla="*/ 318052 h 5665304"/>
                <a:gd name="connsiteX83" fmla="*/ 6897758 w 8269358"/>
                <a:gd name="connsiteY83" fmla="*/ 69574 h 5665304"/>
                <a:gd name="connsiteX0" fmla="*/ 6897758 w 8269358"/>
                <a:gd name="connsiteY0" fmla="*/ 69574 h 5665304"/>
                <a:gd name="connsiteX1" fmla="*/ 6728792 w 8269358"/>
                <a:gd name="connsiteY1" fmla="*/ 0 h 5665304"/>
                <a:gd name="connsiteX2" fmla="*/ 6609523 w 8269358"/>
                <a:gd name="connsiteY2" fmla="*/ 69574 h 5665304"/>
                <a:gd name="connsiteX3" fmla="*/ 6510131 w 8269358"/>
                <a:gd name="connsiteY3" fmla="*/ 268357 h 5665304"/>
                <a:gd name="connsiteX4" fmla="*/ 6460436 w 8269358"/>
                <a:gd name="connsiteY4" fmla="*/ 496957 h 5665304"/>
                <a:gd name="connsiteX5" fmla="*/ 6410740 w 8269358"/>
                <a:gd name="connsiteY5" fmla="*/ 765313 h 5665304"/>
                <a:gd name="connsiteX6" fmla="*/ 6400801 w 8269358"/>
                <a:gd name="connsiteY6" fmla="*/ 1083365 h 5665304"/>
                <a:gd name="connsiteX7" fmla="*/ 6440558 w 8269358"/>
                <a:gd name="connsiteY7" fmla="*/ 1371600 h 5665304"/>
                <a:gd name="connsiteX8" fmla="*/ 6490253 w 8269358"/>
                <a:gd name="connsiteY8" fmla="*/ 1679713 h 5665304"/>
                <a:gd name="connsiteX9" fmla="*/ 6520071 w 8269358"/>
                <a:gd name="connsiteY9" fmla="*/ 1938131 h 5665304"/>
                <a:gd name="connsiteX10" fmla="*/ 6589644 w 8269358"/>
                <a:gd name="connsiteY10" fmla="*/ 2325757 h 5665304"/>
                <a:gd name="connsiteX11" fmla="*/ 6599584 w 8269358"/>
                <a:gd name="connsiteY11" fmla="*/ 2822713 h 5665304"/>
                <a:gd name="connsiteX12" fmla="*/ 6530010 w 8269358"/>
                <a:gd name="connsiteY12" fmla="*/ 3906079 h 5665304"/>
                <a:gd name="connsiteX13" fmla="*/ 6400801 w 8269358"/>
                <a:gd name="connsiteY13" fmla="*/ 4343400 h 5665304"/>
                <a:gd name="connsiteX14" fmla="*/ 6033053 w 8269358"/>
                <a:gd name="connsiteY14" fmla="*/ 4780722 h 5665304"/>
                <a:gd name="connsiteX15" fmla="*/ 5625549 w 8269358"/>
                <a:gd name="connsiteY15" fmla="*/ 4999383 h 5665304"/>
                <a:gd name="connsiteX16" fmla="*/ 5009323 w 8269358"/>
                <a:gd name="connsiteY16" fmla="*/ 5118652 h 5665304"/>
                <a:gd name="connsiteX17" fmla="*/ 4412975 w 8269358"/>
                <a:gd name="connsiteY17" fmla="*/ 5158409 h 5665304"/>
                <a:gd name="connsiteX18" fmla="*/ 3647662 w 8269358"/>
                <a:gd name="connsiteY18" fmla="*/ 4721087 h 5665304"/>
                <a:gd name="connsiteX19" fmla="*/ 2961862 w 8269358"/>
                <a:gd name="connsiteY19" fmla="*/ 4711148 h 5665304"/>
                <a:gd name="connsiteX20" fmla="*/ 2514601 w 8269358"/>
                <a:gd name="connsiteY20" fmla="*/ 4800600 h 5665304"/>
                <a:gd name="connsiteX21" fmla="*/ 1958010 w 8269358"/>
                <a:gd name="connsiteY21" fmla="*/ 4860234 h 5665304"/>
                <a:gd name="connsiteX22" fmla="*/ 1162879 w 8269358"/>
                <a:gd name="connsiteY22" fmla="*/ 5009322 h 5665304"/>
                <a:gd name="connsiteX23" fmla="*/ 844828 w 8269358"/>
                <a:gd name="connsiteY23" fmla="*/ 5068957 h 5665304"/>
                <a:gd name="connsiteX24" fmla="*/ 387626 w 8269358"/>
                <a:gd name="connsiteY24" fmla="*/ 5307497 h 5665304"/>
                <a:gd name="connsiteX25" fmla="*/ 19879 w 8269358"/>
                <a:gd name="connsiteY25" fmla="*/ 5466522 h 5665304"/>
                <a:gd name="connsiteX26" fmla="*/ 0 w 8269358"/>
                <a:gd name="connsiteY26" fmla="*/ 5665304 h 5665304"/>
                <a:gd name="connsiteX27" fmla="*/ 228601 w 8269358"/>
                <a:gd name="connsiteY27" fmla="*/ 5426766 h 5665304"/>
                <a:gd name="connsiteX28" fmla="*/ 636105 w 8269358"/>
                <a:gd name="connsiteY28" fmla="*/ 5218044 h 5665304"/>
                <a:gd name="connsiteX29" fmla="*/ 914401 w 8269358"/>
                <a:gd name="connsiteY29" fmla="*/ 5098774 h 5665304"/>
                <a:gd name="connsiteX30" fmla="*/ 1321905 w 8269358"/>
                <a:gd name="connsiteY30" fmla="*/ 5009323 h 5665304"/>
                <a:gd name="connsiteX31" fmla="*/ 1759227 w 8269358"/>
                <a:gd name="connsiteY31" fmla="*/ 4949687 h 5665304"/>
                <a:gd name="connsiteX32" fmla="*/ 2186610 w 8269358"/>
                <a:gd name="connsiteY32" fmla="*/ 4880114 h 5665304"/>
                <a:gd name="connsiteX33" fmla="*/ 3210340 w 8269358"/>
                <a:gd name="connsiteY33" fmla="*/ 5267739 h 5665304"/>
                <a:gd name="connsiteX34" fmla="*/ 3627784 w 8269358"/>
                <a:gd name="connsiteY34" fmla="*/ 5267739 h 5665304"/>
                <a:gd name="connsiteX35" fmla="*/ 4035288 w 8269358"/>
                <a:gd name="connsiteY35" fmla="*/ 5277679 h 5665304"/>
                <a:gd name="connsiteX36" fmla="*/ 4472610 w 8269358"/>
                <a:gd name="connsiteY36" fmla="*/ 5317435 h 5665304"/>
                <a:gd name="connsiteX37" fmla="*/ 4929810 w 8269358"/>
                <a:gd name="connsiteY37" fmla="*/ 5327374 h 5665304"/>
                <a:gd name="connsiteX38" fmla="*/ 5347253 w 8269358"/>
                <a:gd name="connsiteY38" fmla="*/ 5297557 h 5665304"/>
                <a:gd name="connsiteX39" fmla="*/ 5744818 w 8269358"/>
                <a:gd name="connsiteY39" fmla="*/ 5218044 h 5665304"/>
                <a:gd name="connsiteX40" fmla="*/ 6092688 w 8269358"/>
                <a:gd name="connsiteY40" fmla="*/ 5168348 h 5665304"/>
                <a:gd name="connsiteX41" fmla="*/ 6510131 w 8269358"/>
                <a:gd name="connsiteY41" fmla="*/ 5158409 h 5665304"/>
                <a:gd name="connsiteX42" fmla="*/ 6897758 w 8269358"/>
                <a:gd name="connsiteY42" fmla="*/ 5148470 h 5665304"/>
                <a:gd name="connsiteX43" fmla="*/ 7702827 w 8269358"/>
                <a:gd name="connsiteY43" fmla="*/ 5098774 h 5665304"/>
                <a:gd name="connsiteX44" fmla="*/ 8269358 w 8269358"/>
                <a:gd name="connsiteY44" fmla="*/ 5178287 h 5665304"/>
                <a:gd name="connsiteX45" fmla="*/ 8189844 w 8269358"/>
                <a:gd name="connsiteY45" fmla="*/ 4880113 h 5665304"/>
                <a:gd name="connsiteX46" fmla="*/ 8150088 w 8269358"/>
                <a:gd name="connsiteY46" fmla="*/ 4482548 h 5665304"/>
                <a:gd name="connsiteX47" fmla="*/ 8110331 w 8269358"/>
                <a:gd name="connsiteY47" fmla="*/ 3935896 h 5665304"/>
                <a:gd name="connsiteX48" fmla="*/ 8100392 w 8269358"/>
                <a:gd name="connsiteY48" fmla="*/ 3458818 h 5665304"/>
                <a:gd name="connsiteX49" fmla="*/ 7981123 w 8269358"/>
                <a:gd name="connsiteY49" fmla="*/ 2504661 h 5665304"/>
                <a:gd name="connsiteX50" fmla="*/ 7981123 w 8269358"/>
                <a:gd name="connsiteY50" fmla="*/ 1858618 h 5665304"/>
                <a:gd name="connsiteX51" fmla="*/ 7971184 w 8269358"/>
                <a:gd name="connsiteY51" fmla="*/ 1302026 h 5665304"/>
                <a:gd name="connsiteX52" fmla="*/ 7971184 w 8269358"/>
                <a:gd name="connsiteY52" fmla="*/ 795131 h 5665304"/>
                <a:gd name="connsiteX53" fmla="*/ 8001001 w 8269358"/>
                <a:gd name="connsiteY53" fmla="*/ 417444 h 5665304"/>
                <a:gd name="connsiteX54" fmla="*/ 8001001 w 8269358"/>
                <a:gd name="connsiteY54" fmla="*/ 129209 h 5665304"/>
                <a:gd name="connsiteX55" fmla="*/ 7961244 w 8269358"/>
                <a:gd name="connsiteY55" fmla="*/ 29818 h 5665304"/>
                <a:gd name="connsiteX56" fmla="*/ 7841975 w 8269358"/>
                <a:gd name="connsiteY56" fmla="*/ 19879 h 5665304"/>
                <a:gd name="connsiteX57" fmla="*/ 7692888 w 8269358"/>
                <a:gd name="connsiteY57" fmla="*/ 208722 h 5665304"/>
                <a:gd name="connsiteX58" fmla="*/ 7663071 w 8269358"/>
                <a:gd name="connsiteY58" fmla="*/ 417444 h 5665304"/>
                <a:gd name="connsiteX59" fmla="*/ 7663071 w 8269358"/>
                <a:gd name="connsiteY59" fmla="*/ 715618 h 5665304"/>
                <a:gd name="connsiteX60" fmla="*/ 7692888 w 8269358"/>
                <a:gd name="connsiteY60" fmla="*/ 1113183 h 5665304"/>
                <a:gd name="connsiteX61" fmla="*/ 7732644 w 8269358"/>
                <a:gd name="connsiteY61" fmla="*/ 1540565 h 5665304"/>
                <a:gd name="connsiteX62" fmla="*/ 7742584 w 8269358"/>
                <a:gd name="connsiteY62" fmla="*/ 1948070 h 5665304"/>
                <a:gd name="connsiteX63" fmla="*/ 7802218 w 8269358"/>
                <a:gd name="connsiteY63" fmla="*/ 2514600 h 5665304"/>
                <a:gd name="connsiteX64" fmla="*/ 7822097 w 8269358"/>
                <a:gd name="connsiteY64" fmla="*/ 2872409 h 5665304"/>
                <a:gd name="connsiteX65" fmla="*/ 7822097 w 8269358"/>
                <a:gd name="connsiteY65" fmla="*/ 3200400 h 5665304"/>
                <a:gd name="connsiteX66" fmla="*/ 7812158 w 8269358"/>
                <a:gd name="connsiteY66" fmla="*/ 3597965 h 5665304"/>
                <a:gd name="connsiteX67" fmla="*/ 7682949 w 8269358"/>
                <a:gd name="connsiteY67" fmla="*/ 4313583 h 5665304"/>
                <a:gd name="connsiteX68" fmla="*/ 7414592 w 8269358"/>
                <a:gd name="connsiteY68" fmla="*/ 4552122 h 5665304"/>
                <a:gd name="connsiteX69" fmla="*/ 7036905 w 8269358"/>
                <a:gd name="connsiteY69" fmla="*/ 4731026 h 5665304"/>
                <a:gd name="connsiteX70" fmla="*/ 6838123 w 8269358"/>
                <a:gd name="connsiteY70" fmla="*/ 4790661 h 5665304"/>
                <a:gd name="connsiteX71" fmla="*/ 6599584 w 8269358"/>
                <a:gd name="connsiteY71" fmla="*/ 4721087 h 5665304"/>
                <a:gd name="connsiteX72" fmla="*/ 6798366 w 8269358"/>
                <a:gd name="connsiteY72" fmla="*/ 4393096 h 5665304"/>
                <a:gd name="connsiteX73" fmla="*/ 7017027 w 8269358"/>
                <a:gd name="connsiteY73" fmla="*/ 3766931 h 5665304"/>
                <a:gd name="connsiteX74" fmla="*/ 6997149 w 8269358"/>
                <a:gd name="connsiteY74" fmla="*/ 3419061 h 5665304"/>
                <a:gd name="connsiteX75" fmla="*/ 6937514 w 8269358"/>
                <a:gd name="connsiteY75" fmla="*/ 2773018 h 5665304"/>
                <a:gd name="connsiteX76" fmla="*/ 6867940 w 8269358"/>
                <a:gd name="connsiteY76" fmla="*/ 2425148 h 5665304"/>
                <a:gd name="connsiteX77" fmla="*/ 6808305 w 8269358"/>
                <a:gd name="connsiteY77" fmla="*/ 2067339 h 5665304"/>
                <a:gd name="connsiteX78" fmla="*/ 6768549 w 8269358"/>
                <a:gd name="connsiteY78" fmla="*/ 1749287 h 5665304"/>
                <a:gd name="connsiteX79" fmla="*/ 6768549 w 8269358"/>
                <a:gd name="connsiteY79" fmla="*/ 1192696 h 5665304"/>
                <a:gd name="connsiteX80" fmla="*/ 6768549 w 8269358"/>
                <a:gd name="connsiteY80" fmla="*/ 685800 h 5665304"/>
                <a:gd name="connsiteX81" fmla="*/ 6818244 w 8269358"/>
                <a:gd name="connsiteY81" fmla="*/ 437322 h 5665304"/>
                <a:gd name="connsiteX82" fmla="*/ 6887818 w 8269358"/>
                <a:gd name="connsiteY82" fmla="*/ 318052 h 5665304"/>
                <a:gd name="connsiteX83" fmla="*/ 6897758 w 8269358"/>
                <a:gd name="connsiteY83" fmla="*/ 69574 h 5665304"/>
                <a:gd name="connsiteX0" fmla="*/ 6877879 w 8249479"/>
                <a:gd name="connsiteY0" fmla="*/ 69574 h 5585791"/>
                <a:gd name="connsiteX1" fmla="*/ 6708913 w 8249479"/>
                <a:gd name="connsiteY1" fmla="*/ 0 h 5585791"/>
                <a:gd name="connsiteX2" fmla="*/ 6589644 w 8249479"/>
                <a:gd name="connsiteY2" fmla="*/ 69574 h 5585791"/>
                <a:gd name="connsiteX3" fmla="*/ 6490252 w 8249479"/>
                <a:gd name="connsiteY3" fmla="*/ 268357 h 5585791"/>
                <a:gd name="connsiteX4" fmla="*/ 6440557 w 8249479"/>
                <a:gd name="connsiteY4" fmla="*/ 496957 h 5585791"/>
                <a:gd name="connsiteX5" fmla="*/ 6390861 w 8249479"/>
                <a:gd name="connsiteY5" fmla="*/ 765313 h 5585791"/>
                <a:gd name="connsiteX6" fmla="*/ 6380922 w 8249479"/>
                <a:gd name="connsiteY6" fmla="*/ 1083365 h 5585791"/>
                <a:gd name="connsiteX7" fmla="*/ 6420679 w 8249479"/>
                <a:gd name="connsiteY7" fmla="*/ 1371600 h 5585791"/>
                <a:gd name="connsiteX8" fmla="*/ 6470374 w 8249479"/>
                <a:gd name="connsiteY8" fmla="*/ 1679713 h 5585791"/>
                <a:gd name="connsiteX9" fmla="*/ 6500192 w 8249479"/>
                <a:gd name="connsiteY9" fmla="*/ 1938131 h 5585791"/>
                <a:gd name="connsiteX10" fmla="*/ 6569765 w 8249479"/>
                <a:gd name="connsiteY10" fmla="*/ 2325757 h 5585791"/>
                <a:gd name="connsiteX11" fmla="*/ 6579705 w 8249479"/>
                <a:gd name="connsiteY11" fmla="*/ 2822713 h 5585791"/>
                <a:gd name="connsiteX12" fmla="*/ 6510131 w 8249479"/>
                <a:gd name="connsiteY12" fmla="*/ 3906079 h 5585791"/>
                <a:gd name="connsiteX13" fmla="*/ 6380922 w 8249479"/>
                <a:gd name="connsiteY13" fmla="*/ 4343400 h 5585791"/>
                <a:gd name="connsiteX14" fmla="*/ 6013174 w 8249479"/>
                <a:gd name="connsiteY14" fmla="*/ 4780722 h 5585791"/>
                <a:gd name="connsiteX15" fmla="*/ 5605670 w 8249479"/>
                <a:gd name="connsiteY15" fmla="*/ 4999383 h 5585791"/>
                <a:gd name="connsiteX16" fmla="*/ 4989444 w 8249479"/>
                <a:gd name="connsiteY16" fmla="*/ 5118652 h 5585791"/>
                <a:gd name="connsiteX17" fmla="*/ 4393096 w 8249479"/>
                <a:gd name="connsiteY17" fmla="*/ 5158409 h 5585791"/>
                <a:gd name="connsiteX18" fmla="*/ 3627783 w 8249479"/>
                <a:gd name="connsiteY18" fmla="*/ 4721087 h 5585791"/>
                <a:gd name="connsiteX19" fmla="*/ 2941983 w 8249479"/>
                <a:gd name="connsiteY19" fmla="*/ 4711148 h 5585791"/>
                <a:gd name="connsiteX20" fmla="*/ 2494722 w 8249479"/>
                <a:gd name="connsiteY20" fmla="*/ 4800600 h 5585791"/>
                <a:gd name="connsiteX21" fmla="*/ 1938131 w 8249479"/>
                <a:gd name="connsiteY21" fmla="*/ 4860234 h 5585791"/>
                <a:gd name="connsiteX22" fmla="*/ 1143000 w 8249479"/>
                <a:gd name="connsiteY22" fmla="*/ 5009322 h 5585791"/>
                <a:gd name="connsiteX23" fmla="*/ 824949 w 8249479"/>
                <a:gd name="connsiteY23" fmla="*/ 5068957 h 5585791"/>
                <a:gd name="connsiteX24" fmla="*/ 367747 w 8249479"/>
                <a:gd name="connsiteY24" fmla="*/ 5307497 h 5585791"/>
                <a:gd name="connsiteX25" fmla="*/ 0 w 8249479"/>
                <a:gd name="connsiteY25" fmla="*/ 5466522 h 5585791"/>
                <a:gd name="connsiteX26" fmla="*/ 49695 w 8249479"/>
                <a:gd name="connsiteY26" fmla="*/ 5585791 h 5585791"/>
                <a:gd name="connsiteX27" fmla="*/ 208722 w 8249479"/>
                <a:gd name="connsiteY27" fmla="*/ 5426766 h 5585791"/>
                <a:gd name="connsiteX28" fmla="*/ 616226 w 8249479"/>
                <a:gd name="connsiteY28" fmla="*/ 5218044 h 5585791"/>
                <a:gd name="connsiteX29" fmla="*/ 894522 w 8249479"/>
                <a:gd name="connsiteY29" fmla="*/ 5098774 h 5585791"/>
                <a:gd name="connsiteX30" fmla="*/ 1302026 w 8249479"/>
                <a:gd name="connsiteY30" fmla="*/ 5009323 h 5585791"/>
                <a:gd name="connsiteX31" fmla="*/ 1739348 w 8249479"/>
                <a:gd name="connsiteY31" fmla="*/ 4949687 h 5585791"/>
                <a:gd name="connsiteX32" fmla="*/ 2166731 w 8249479"/>
                <a:gd name="connsiteY32" fmla="*/ 4880114 h 5585791"/>
                <a:gd name="connsiteX33" fmla="*/ 3190461 w 8249479"/>
                <a:gd name="connsiteY33" fmla="*/ 5267739 h 5585791"/>
                <a:gd name="connsiteX34" fmla="*/ 3607905 w 8249479"/>
                <a:gd name="connsiteY34" fmla="*/ 5267739 h 5585791"/>
                <a:gd name="connsiteX35" fmla="*/ 4015409 w 8249479"/>
                <a:gd name="connsiteY35" fmla="*/ 5277679 h 5585791"/>
                <a:gd name="connsiteX36" fmla="*/ 4452731 w 8249479"/>
                <a:gd name="connsiteY36" fmla="*/ 5317435 h 5585791"/>
                <a:gd name="connsiteX37" fmla="*/ 4909931 w 8249479"/>
                <a:gd name="connsiteY37" fmla="*/ 5327374 h 5585791"/>
                <a:gd name="connsiteX38" fmla="*/ 5327374 w 8249479"/>
                <a:gd name="connsiteY38" fmla="*/ 5297557 h 5585791"/>
                <a:gd name="connsiteX39" fmla="*/ 5724939 w 8249479"/>
                <a:gd name="connsiteY39" fmla="*/ 5218044 h 5585791"/>
                <a:gd name="connsiteX40" fmla="*/ 6072809 w 8249479"/>
                <a:gd name="connsiteY40" fmla="*/ 5168348 h 5585791"/>
                <a:gd name="connsiteX41" fmla="*/ 6490252 w 8249479"/>
                <a:gd name="connsiteY41" fmla="*/ 5158409 h 5585791"/>
                <a:gd name="connsiteX42" fmla="*/ 6877879 w 8249479"/>
                <a:gd name="connsiteY42" fmla="*/ 5148470 h 5585791"/>
                <a:gd name="connsiteX43" fmla="*/ 7682948 w 8249479"/>
                <a:gd name="connsiteY43" fmla="*/ 5098774 h 5585791"/>
                <a:gd name="connsiteX44" fmla="*/ 8249479 w 8249479"/>
                <a:gd name="connsiteY44" fmla="*/ 5178287 h 5585791"/>
                <a:gd name="connsiteX45" fmla="*/ 8169965 w 8249479"/>
                <a:gd name="connsiteY45" fmla="*/ 4880113 h 5585791"/>
                <a:gd name="connsiteX46" fmla="*/ 8130209 w 8249479"/>
                <a:gd name="connsiteY46" fmla="*/ 4482548 h 5585791"/>
                <a:gd name="connsiteX47" fmla="*/ 8090452 w 8249479"/>
                <a:gd name="connsiteY47" fmla="*/ 3935896 h 5585791"/>
                <a:gd name="connsiteX48" fmla="*/ 8080513 w 8249479"/>
                <a:gd name="connsiteY48" fmla="*/ 3458818 h 5585791"/>
                <a:gd name="connsiteX49" fmla="*/ 7961244 w 8249479"/>
                <a:gd name="connsiteY49" fmla="*/ 2504661 h 5585791"/>
                <a:gd name="connsiteX50" fmla="*/ 7961244 w 8249479"/>
                <a:gd name="connsiteY50" fmla="*/ 1858618 h 5585791"/>
                <a:gd name="connsiteX51" fmla="*/ 7951305 w 8249479"/>
                <a:gd name="connsiteY51" fmla="*/ 1302026 h 5585791"/>
                <a:gd name="connsiteX52" fmla="*/ 7951305 w 8249479"/>
                <a:gd name="connsiteY52" fmla="*/ 795131 h 5585791"/>
                <a:gd name="connsiteX53" fmla="*/ 7981122 w 8249479"/>
                <a:gd name="connsiteY53" fmla="*/ 417444 h 5585791"/>
                <a:gd name="connsiteX54" fmla="*/ 7981122 w 8249479"/>
                <a:gd name="connsiteY54" fmla="*/ 129209 h 5585791"/>
                <a:gd name="connsiteX55" fmla="*/ 7941365 w 8249479"/>
                <a:gd name="connsiteY55" fmla="*/ 29818 h 5585791"/>
                <a:gd name="connsiteX56" fmla="*/ 7822096 w 8249479"/>
                <a:gd name="connsiteY56" fmla="*/ 19879 h 5585791"/>
                <a:gd name="connsiteX57" fmla="*/ 7673009 w 8249479"/>
                <a:gd name="connsiteY57" fmla="*/ 208722 h 5585791"/>
                <a:gd name="connsiteX58" fmla="*/ 7643192 w 8249479"/>
                <a:gd name="connsiteY58" fmla="*/ 417444 h 5585791"/>
                <a:gd name="connsiteX59" fmla="*/ 7643192 w 8249479"/>
                <a:gd name="connsiteY59" fmla="*/ 715618 h 5585791"/>
                <a:gd name="connsiteX60" fmla="*/ 7673009 w 8249479"/>
                <a:gd name="connsiteY60" fmla="*/ 1113183 h 5585791"/>
                <a:gd name="connsiteX61" fmla="*/ 7712765 w 8249479"/>
                <a:gd name="connsiteY61" fmla="*/ 1540565 h 5585791"/>
                <a:gd name="connsiteX62" fmla="*/ 7722705 w 8249479"/>
                <a:gd name="connsiteY62" fmla="*/ 1948070 h 5585791"/>
                <a:gd name="connsiteX63" fmla="*/ 7782339 w 8249479"/>
                <a:gd name="connsiteY63" fmla="*/ 2514600 h 5585791"/>
                <a:gd name="connsiteX64" fmla="*/ 7802218 w 8249479"/>
                <a:gd name="connsiteY64" fmla="*/ 2872409 h 5585791"/>
                <a:gd name="connsiteX65" fmla="*/ 7802218 w 8249479"/>
                <a:gd name="connsiteY65" fmla="*/ 3200400 h 5585791"/>
                <a:gd name="connsiteX66" fmla="*/ 7792279 w 8249479"/>
                <a:gd name="connsiteY66" fmla="*/ 3597965 h 5585791"/>
                <a:gd name="connsiteX67" fmla="*/ 7663070 w 8249479"/>
                <a:gd name="connsiteY67" fmla="*/ 4313583 h 5585791"/>
                <a:gd name="connsiteX68" fmla="*/ 7394713 w 8249479"/>
                <a:gd name="connsiteY68" fmla="*/ 4552122 h 5585791"/>
                <a:gd name="connsiteX69" fmla="*/ 7017026 w 8249479"/>
                <a:gd name="connsiteY69" fmla="*/ 4731026 h 5585791"/>
                <a:gd name="connsiteX70" fmla="*/ 6818244 w 8249479"/>
                <a:gd name="connsiteY70" fmla="*/ 4790661 h 5585791"/>
                <a:gd name="connsiteX71" fmla="*/ 6579705 w 8249479"/>
                <a:gd name="connsiteY71" fmla="*/ 4721087 h 5585791"/>
                <a:gd name="connsiteX72" fmla="*/ 6778487 w 8249479"/>
                <a:gd name="connsiteY72" fmla="*/ 4393096 h 5585791"/>
                <a:gd name="connsiteX73" fmla="*/ 6997148 w 8249479"/>
                <a:gd name="connsiteY73" fmla="*/ 3766931 h 5585791"/>
                <a:gd name="connsiteX74" fmla="*/ 6977270 w 8249479"/>
                <a:gd name="connsiteY74" fmla="*/ 3419061 h 5585791"/>
                <a:gd name="connsiteX75" fmla="*/ 6917635 w 8249479"/>
                <a:gd name="connsiteY75" fmla="*/ 2773018 h 5585791"/>
                <a:gd name="connsiteX76" fmla="*/ 6848061 w 8249479"/>
                <a:gd name="connsiteY76" fmla="*/ 2425148 h 5585791"/>
                <a:gd name="connsiteX77" fmla="*/ 6788426 w 8249479"/>
                <a:gd name="connsiteY77" fmla="*/ 2067339 h 5585791"/>
                <a:gd name="connsiteX78" fmla="*/ 6748670 w 8249479"/>
                <a:gd name="connsiteY78" fmla="*/ 1749287 h 5585791"/>
                <a:gd name="connsiteX79" fmla="*/ 6748670 w 8249479"/>
                <a:gd name="connsiteY79" fmla="*/ 1192696 h 5585791"/>
                <a:gd name="connsiteX80" fmla="*/ 6748670 w 8249479"/>
                <a:gd name="connsiteY80" fmla="*/ 685800 h 5585791"/>
                <a:gd name="connsiteX81" fmla="*/ 6798365 w 8249479"/>
                <a:gd name="connsiteY81" fmla="*/ 437322 h 5585791"/>
                <a:gd name="connsiteX82" fmla="*/ 6867939 w 8249479"/>
                <a:gd name="connsiteY82" fmla="*/ 318052 h 5585791"/>
                <a:gd name="connsiteX83" fmla="*/ 6877879 w 8249479"/>
                <a:gd name="connsiteY83" fmla="*/ 69574 h 5585791"/>
                <a:gd name="connsiteX0" fmla="*/ 6877879 w 8249479"/>
                <a:gd name="connsiteY0" fmla="*/ 69574 h 5585791"/>
                <a:gd name="connsiteX1" fmla="*/ 6708913 w 8249479"/>
                <a:gd name="connsiteY1" fmla="*/ 0 h 5585791"/>
                <a:gd name="connsiteX2" fmla="*/ 6589644 w 8249479"/>
                <a:gd name="connsiteY2" fmla="*/ 69574 h 5585791"/>
                <a:gd name="connsiteX3" fmla="*/ 6490252 w 8249479"/>
                <a:gd name="connsiteY3" fmla="*/ 268357 h 5585791"/>
                <a:gd name="connsiteX4" fmla="*/ 6440557 w 8249479"/>
                <a:gd name="connsiteY4" fmla="*/ 496957 h 5585791"/>
                <a:gd name="connsiteX5" fmla="*/ 6390861 w 8249479"/>
                <a:gd name="connsiteY5" fmla="*/ 765313 h 5585791"/>
                <a:gd name="connsiteX6" fmla="*/ 6380922 w 8249479"/>
                <a:gd name="connsiteY6" fmla="*/ 1083365 h 5585791"/>
                <a:gd name="connsiteX7" fmla="*/ 6420679 w 8249479"/>
                <a:gd name="connsiteY7" fmla="*/ 1371600 h 5585791"/>
                <a:gd name="connsiteX8" fmla="*/ 6470374 w 8249479"/>
                <a:gd name="connsiteY8" fmla="*/ 1679713 h 5585791"/>
                <a:gd name="connsiteX9" fmla="*/ 6500192 w 8249479"/>
                <a:gd name="connsiteY9" fmla="*/ 1938131 h 5585791"/>
                <a:gd name="connsiteX10" fmla="*/ 6569765 w 8249479"/>
                <a:gd name="connsiteY10" fmla="*/ 2325757 h 5585791"/>
                <a:gd name="connsiteX11" fmla="*/ 6579705 w 8249479"/>
                <a:gd name="connsiteY11" fmla="*/ 2822713 h 5585791"/>
                <a:gd name="connsiteX12" fmla="*/ 6510131 w 8249479"/>
                <a:gd name="connsiteY12" fmla="*/ 3906079 h 5585791"/>
                <a:gd name="connsiteX13" fmla="*/ 6380922 w 8249479"/>
                <a:gd name="connsiteY13" fmla="*/ 4343400 h 5585791"/>
                <a:gd name="connsiteX14" fmla="*/ 6013174 w 8249479"/>
                <a:gd name="connsiteY14" fmla="*/ 4780722 h 5585791"/>
                <a:gd name="connsiteX15" fmla="*/ 5605670 w 8249479"/>
                <a:gd name="connsiteY15" fmla="*/ 4999383 h 5585791"/>
                <a:gd name="connsiteX16" fmla="*/ 4989444 w 8249479"/>
                <a:gd name="connsiteY16" fmla="*/ 5118652 h 5585791"/>
                <a:gd name="connsiteX17" fmla="*/ 4393096 w 8249479"/>
                <a:gd name="connsiteY17" fmla="*/ 5158409 h 5585791"/>
                <a:gd name="connsiteX18" fmla="*/ 3627783 w 8249479"/>
                <a:gd name="connsiteY18" fmla="*/ 4721087 h 5585791"/>
                <a:gd name="connsiteX19" fmla="*/ 2941983 w 8249479"/>
                <a:gd name="connsiteY19" fmla="*/ 4711148 h 5585791"/>
                <a:gd name="connsiteX20" fmla="*/ 2494722 w 8249479"/>
                <a:gd name="connsiteY20" fmla="*/ 4800600 h 5585791"/>
                <a:gd name="connsiteX21" fmla="*/ 1938131 w 8249479"/>
                <a:gd name="connsiteY21" fmla="*/ 4860234 h 5585791"/>
                <a:gd name="connsiteX22" fmla="*/ 1143000 w 8249479"/>
                <a:gd name="connsiteY22" fmla="*/ 5009322 h 5585791"/>
                <a:gd name="connsiteX23" fmla="*/ 824949 w 8249479"/>
                <a:gd name="connsiteY23" fmla="*/ 5068957 h 5585791"/>
                <a:gd name="connsiteX24" fmla="*/ 367747 w 8249479"/>
                <a:gd name="connsiteY24" fmla="*/ 5307497 h 5585791"/>
                <a:gd name="connsiteX25" fmla="*/ 0 w 8249479"/>
                <a:gd name="connsiteY25" fmla="*/ 5466522 h 5585791"/>
                <a:gd name="connsiteX26" fmla="*/ 49695 w 8249479"/>
                <a:gd name="connsiteY26" fmla="*/ 5585791 h 5585791"/>
                <a:gd name="connsiteX27" fmla="*/ 208722 w 8249479"/>
                <a:gd name="connsiteY27" fmla="*/ 5426766 h 5585791"/>
                <a:gd name="connsiteX28" fmla="*/ 616226 w 8249479"/>
                <a:gd name="connsiteY28" fmla="*/ 5218044 h 5585791"/>
                <a:gd name="connsiteX29" fmla="*/ 894522 w 8249479"/>
                <a:gd name="connsiteY29" fmla="*/ 5098774 h 5585791"/>
                <a:gd name="connsiteX30" fmla="*/ 1302026 w 8249479"/>
                <a:gd name="connsiteY30" fmla="*/ 5009323 h 5585791"/>
                <a:gd name="connsiteX31" fmla="*/ 1739348 w 8249479"/>
                <a:gd name="connsiteY31" fmla="*/ 4949687 h 5585791"/>
                <a:gd name="connsiteX32" fmla="*/ 2166731 w 8249479"/>
                <a:gd name="connsiteY32" fmla="*/ 4880114 h 5585791"/>
                <a:gd name="connsiteX33" fmla="*/ 2842591 w 8249479"/>
                <a:gd name="connsiteY33" fmla="*/ 4820479 h 5585791"/>
                <a:gd name="connsiteX34" fmla="*/ 3607905 w 8249479"/>
                <a:gd name="connsiteY34" fmla="*/ 5267739 h 5585791"/>
                <a:gd name="connsiteX35" fmla="*/ 4015409 w 8249479"/>
                <a:gd name="connsiteY35" fmla="*/ 5277679 h 5585791"/>
                <a:gd name="connsiteX36" fmla="*/ 4452731 w 8249479"/>
                <a:gd name="connsiteY36" fmla="*/ 5317435 h 5585791"/>
                <a:gd name="connsiteX37" fmla="*/ 4909931 w 8249479"/>
                <a:gd name="connsiteY37" fmla="*/ 5327374 h 5585791"/>
                <a:gd name="connsiteX38" fmla="*/ 5327374 w 8249479"/>
                <a:gd name="connsiteY38" fmla="*/ 5297557 h 5585791"/>
                <a:gd name="connsiteX39" fmla="*/ 5724939 w 8249479"/>
                <a:gd name="connsiteY39" fmla="*/ 5218044 h 5585791"/>
                <a:gd name="connsiteX40" fmla="*/ 6072809 w 8249479"/>
                <a:gd name="connsiteY40" fmla="*/ 5168348 h 5585791"/>
                <a:gd name="connsiteX41" fmla="*/ 6490252 w 8249479"/>
                <a:gd name="connsiteY41" fmla="*/ 5158409 h 5585791"/>
                <a:gd name="connsiteX42" fmla="*/ 6877879 w 8249479"/>
                <a:gd name="connsiteY42" fmla="*/ 5148470 h 5585791"/>
                <a:gd name="connsiteX43" fmla="*/ 7682948 w 8249479"/>
                <a:gd name="connsiteY43" fmla="*/ 5098774 h 5585791"/>
                <a:gd name="connsiteX44" fmla="*/ 8249479 w 8249479"/>
                <a:gd name="connsiteY44" fmla="*/ 5178287 h 5585791"/>
                <a:gd name="connsiteX45" fmla="*/ 8169965 w 8249479"/>
                <a:gd name="connsiteY45" fmla="*/ 4880113 h 5585791"/>
                <a:gd name="connsiteX46" fmla="*/ 8130209 w 8249479"/>
                <a:gd name="connsiteY46" fmla="*/ 4482548 h 5585791"/>
                <a:gd name="connsiteX47" fmla="*/ 8090452 w 8249479"/>
                <a:gd name="connsiteY47" fmla="*/ 3935896 h 5585791"/>
                <a:gd name="connsiteX48" fmla="*/ 8080513 w 8249479"/>
                <a:gd name="connsiteY48" fmla="*/ 3458818 h 5585791"/>
                <a:gd name="connsiteX49" fmla="*/ 7961244 w 8249479"/>
                <a:gd name="connsiteY49" fmla="*/ 2504661 h 5585791"/>
                <a:gd name="connsiteX50" fmla="*/ 7961244 w 8249479"/>
                <a:gd name="connsiteY50" fmla="*/ 1858618 h 5585791"/>
                <a:gd name="connsiteX51" fmla="*/ 7951305 w 8249479"/>
                <a:gd name="connsiteY51" fmla="*/ 1302026 h 5585791"/>
                <a:gd name="connsiteX52" fmla="*/ 7951305 w 8249479"/>
                <a:gd name="connsiteY52" fmla="*/ 795131 h 5585791"/>
                <a:gd name="connsiteX53" fmla="*/ 7981122 w 8249479"/>
                <a:gd name="connsiteY53" fmla="*/ 417444 h 5585791"/>
                <a:gd name="connsiteX54" fmla="*/ 7981122 w 8249479"/>
                <a:gd name="connsiteY54" fmla="*/ 129209 h 5585791"/>
                <a:gd name="connsiteX55" fmla="*/ 7941365 w 8249479"/>
                <a:gd name="connsiteY55" fmla="*/ 29818 h 5585791"/>
                <a:gd name="connsiteX56" fmla="*/ 7822096 w 8249479"/>
                <a:gd name="connsiteY56" fmla="*/ 19879 h 5585791"/>
                <a:gd name="connsiteX57" fmla="*/ 7673009 w 8249479"/>
                <a:gd name="connsiteY57" fmla="*/ 208722 h 5585791"/>
                <a:gd name="connsiteX58" fmla="*/ 7643192 w 8249479"/>
                <a:gd name="connsiteY58" fmla="*/ 417444 h 5585791"/>
                <a:gd name="connsiteX59" fmla="*/ 7643192 w 8249479"/>
                <a:gd name="connsiteY59" fmla="*/ 715618 h 5585791"/>
                <a:gd name="connsiteX60" fmla="*/ 7673009 w 8249479"/>
                <a:gd name="connsiteY60" fmla="*/ 1113183 h 5585791"/>
                <a:gd name="connsiteX61" fmla="*/ 7712765 w 8249479"/>
                <a:gd name="connsiteY61" fmla="*/ 1540565 h 5585791"/>
                <a:gd name="connsiteX62" fmla="*/ 7722705 w 8249479"/>
                <a:gd name="connsiteY62" fmla="*/ 1948070 h 5585791"/>
                <a:gd name="connsiteX63" fmla="*/ 7782339 w 8249479"/>
                <a:gd name="connsiteY63" fmla="*/ 2514600 h 5585791"/>
                <a:gd name="connsiteX64" fmla="*/ 7802218 w 8249479"/>
                <a:gd name="connsiteY64" fmla="*/ 2872409 h 5585791"/>
                <a:gd name="connsiteX65" fmla="*/ 7802218 w 8249479"/>
                <a:gd name="connsiteY65" fmla="*/ 3200400 h 5585791"/>
                <a:gd name="connsiteX66" fmla="*/ 7792279 w 8249479"/>
                <a:gd name="connsiteY66" fmla="*/ 3597965 h 5585791"/>
                <a:gd name="connsiteX67" fmla="*/ 7663070 w 8249479"/>
                <a:gd name="connsiteY67" fmla="*/ 4313583 h 5585791"/>
                <a:gd name="connsiteX68" fmla="*/ 7394713 w 8249479"/>
                <a:gd name="connsiteY68" fmla="*/ 4552122 h 5585791"/>
                <a:gd name="connsiteX69" fmla="*/ 7017026 w 8249479"/>
                <a:gd name="connsiteY69" fmla="*/ 4731026 h 5585791"/>
                <a:gd name="connsiteX70" fmla="*/ 6818244 w 8249479"/>
                <a:gd name="connsiteY70" fmla="*/ 4790661 h 5585791"/>
                <a:gd name="connsiteX71" fmla="*/ 6579705 w 8249479"/>
                <a:gd name="connsiteY71" fmla="*/ 4721087 h 5585791"/>
                <a:gd name="connsiteX72" fmla="*/ 6778487 w 8249479"/>
                <a:gd name="connsiteY72" fmla="*/ 4393096 h 5585791"/>
                <a:gd name="connsiteX73" fmla="*/ 6997148 w 8249479"/>
                <a:gd name="connsiteY73" fmla="*/ 3766931 h 5585791"/>
                <a:gd name="connsiteX74" fmla="*/ 6977270 w 8249479"/>
                <a:gd name="connsiteY74" fmla="*/ 3419061 h 5585791"/>
                <a:gd name="connsiteX75" fmla="*/ 6917635 w 8249479"/>
                <a:gd name="connsiteY75" fmla="*/ 2773018 h 5585791"/>
                <a:gd name="connsiteX76" fmla="*/ 6848061 w 8249479"/>
                <a:gd name="connsiteY76" fmla="*/ 2425148 h 5585791"/>
                <a:gd name="connsiteX77" fmla="*/ 6788426 w 8249479"/>
                <a:gd name="connsiteY77" fmla="*/ 2067339 h 5585791"/>
                <a:gd name="connsiteX78" fmla="*/ 6748670 w 8249479"/>
                <a:gd name="connsiteY78" fmla="*/ 1749287 h 5585791"/>
                <a:gd name="connsiteX79" fmla="*/ 6748670 w 8249479"/>
                <a:gd name="connsiteY79" fmla="*/ 1192696 h 5585791"/>
                <a:gd name="connsiteX80" fmla="*/ 6748670 w 8249479"/>
                <a:gd name="connsiteY80" fmla="*/ 685800 h 5585791"/>
                <a:gd name="connsiteX81" fmla="*/ 6798365 w 8249479"/>
                <a:gd name="connsiteY81" fmla="*/ 437322 h 5585791"/>
                <a:gd name="connsiteX82" fmla="*/ 6867939 w 8249479"/>
                <a:gd name="connsiteY82" fmla="*/ 318052 h 5585791"/>
                <a:gd name="connsiteX83" fmla="*/ 6877879 w 8249479"/>
                <a:gd name="connsiteY83" fmla="*/ 69574 h 5585791"/>
                <a:gd name="connsiteX0" fmla="*/ 6877879 w 8249479"/>
                <a:gd name="connsiteY0" fmla="*/ 69574 h 5585791"/>
                <a:gd name="connsiteX1" fmla="*/ 6708913 w 8249479"/>
                <a:gd name="connsiteY1" fmla="*/ 0 h 5585791"/>
                <a:gd name="connsiteX2" fmla="*/ 6589644 w 8249479"/>
                <a:gd name="connsiteY2" fmla="*/ 69574 h 5585791"/>
                <a:gd name="connsiteX3" fmla="*/ 6490252 w 8249479"/>
                <a:gd name="connsiteY3" fmla="*/ 268357 h 5585791"/>
                <a:gd name="connsiteX4" fmla="*/ 6440557 w 8249479"/>
                <a:gd name="connsiteY4" fmla="*/ 496957 h 5585791"/>
                <a:gd name="connsiteX5" fmla="*/ 6390861 w 8249479"/>
                <a:gd name="connsiteY5" fmla="*/ 765313 h 5585791"/>
                <a:gd name="connsiteX6" fmla="*/ 6380922 w 8249479"/>
                <a:gd name="connsiteY6" fmla="*/ 1083365 h 5585791"/>
                <a:gd name="connsiteX7" fmla="*/ 6420679 w 8249479"/>
                <a:gd name="connsiteY7" fmla="*/ 1371600 h 5585791"/>
                <a:gd name="connsiteX8" fmla="*/ 6470374 w 8249479"/>
                <a:gd name="connsiteY8" fmla="*/ 1679713 h 5585791"/>
                <a:gd name="connsiteX9" fmla="*/ 6500192 w 8249479"/>
                <a:gd name="connsiteY9" fmla="*/ 1938131 h 5585791"/>
                <a:gd name="connsiteX10" fmla="*/ 6569765 w 8249479"/>
                <a:gd name="connsiteY10" fmla="*/ 2325757 h 5585791"/>
                <a:gd name="connsiteX11" fmla="*/ 6579705 w 8249479"/>
                <a:gd name="connsiteY11" fmla="*/ 2822713 h 5585791"/>
                <a:gd name="connsiteX12" fmla="*/ 6510131 w 8249479"/>
                <a:gd name="connsiteY12" fmla="*/ 3906079 h 5585791"/>
                <a:gd name="connsiteX13" fmla="*/ 6380922 w 8249479"/>
                <a:gd name="connsiteY13" fmla="*/ 4343400 h 5585791"/>
                <a:gd name="connsiteX14" fmla="*/ 6013174 w 8249479"/>
                <a:gd name="connsiteY14" fmla="*/ 4780722 h 5585791"/>
                <a:gd name="connsiteX15" fmla="*/ 5605670 w 8249479"/>
                <a:gd name="connsiteY15" fmla="*/ 4999383 h 5585791"/>
                <a:gd name="connsiteX16" fmla="*/ 4989444 w 8249479"/>
                <a:gd name="connsiteY16" fmla="*/ 5118652 h 5585791"/>
                <a:gd name="connsiteX17" fmla="*/ 4393096 w 8249479"/>
                <a:gd name="connsiteY17" fmla="*/ 5158409 h 5585791"/>
                <a:gd name="connsiteX18" fmla="*/ 3627783 w 8249479"/>
                <a:gd name="connsiteY18" fmla="*/ 4721087 h 5585791"/>
                <a:gd name="connsiteX19" fmla="*/ 2941983 w 8249479"/>
                <a:gd name="connsiteY19" fmla="*/ 4711148 h 5585791"/>
                <a:gd name="connsiteX20" fmla="*/ 2494722 w 8249479"/>
                <a:gd name="connsiteY20" fmla="*/ 4800600 h 5585791"/>
                <a:gd name="connsiteX21" fmla="*/ 1938131 w 8249479"/>
                <a:gd name="connsiteY21" fmla="*/ 4860234 h 5585791"/>
                <a:gd name="connsiteX22" fmla="*/ 1143000 w 8249479"/>
                <a:gd name="connsiteY22" fmla="*/ 5009322 h 5585791"/>
                <a:gd name="connsiteX23" fmla="*/ 824949 w 8249479"/>
                <a:gd name="connsiteY23" fmla="*/ 5068957 h 5585791"/>
                <a:gd name="connsiteX24" fmla="*/ 367747 w 8249479"/>
                <a:gd name="connsiteY24" fmla="*/ 5307497 h 5585791"/>
                <a:gd name="connsiteX25" fmla="*/ 0 w 8249479"/>
                <a:gd name="connsiteY25" fmla="*/ 5466522 h 5585791"/>
                <a:gd name="connsiteX26" fmla="*/ 49695 w 8249479"/>
                <a:gd name="connsiteY26" fmla="*/ 5585791 h 5585791"/>
                <a:gd name="connsiteX27" fmla="*/ 208722 w 8249479"/>
                <a:gd name="connsiteY27" fmla="*/ 5426766 h 5585791"/>
                <a:gd name="connsiteX28" fmla="*/ 616226 w 8249479"/>
                <a:gd name="connsiteY28" fmla="*/ 5218044 h 5585791"/>
                <a:gd name="connsiteX29" fmla="*/ 894522 w 8249479"/>
                <a:gd name="connsiteY29" fmla="*/ 5098774 h 5585791"/>
                <a:gd name="connsiteX30" fmla="*/ 1302026 w 8249479"/>
                <a:gd name="connsiteY30" fmla="*/ 5009323 h 5585791"/>
                <a:gd name="connsiteX31" fmla="*/ 1739348 w 8249479"/>
                <a:gd name="connsiteY31" fmla="*/ 4949687 h 5585791"/>
                <a:gd name="connsiteX32" fmla="*/ 2166731 w 8249479"/>
                <a:gd name="connsiteY32" fmla="*/ 4880114 h 5585791"/>
                <a:gd name="connsiteX33" fmla="*/ 2842591 w 8249479"/>
                <a:gd name="connsiteY33" fmla="*/ 4820479 h 5585791"/>
                <a:gd name="connsiteX34" fmla="*/ 3607905 w 8249479"/>
                <a:gd name="connsiteY34" fmla="*/ 5267739 h 5585791"/>
                <a:gd name="connsiteX35" fmla="*/ 4015409 w 8249479"/>
                <a:gd name="connsiteY35" fmla="*/ 5277679 h 5585791"/>
                <a:gd name="connsiteX36" fmla="*/ 4452731 w 8249479"/>
                <a:gd name="connsiteY36" fmla="*/ 5317435 h 5585791"/>
                <a:gd name="connsiteX37" fmla="*/ 4909931 w 8249479"/>
                <a:gd name="connsiteY37" fmla="*/ 5327374 h 5585791"/>
                <a:gd name="connsiteX38" fmla="*/ 5327374 w 8249479"/>
                <a:gd name="connsiteY38" fmla="*/ 5297557 h 5585791"/>
                <a:gd name="connsiteX39" fmla="*/ 5724939 w 8249479"/>
                <a:gd name="connsiteY39" fmla="*/ 5218044 h 5585791"/>
                <a:gd name="connsiteX40" fmla="*/ 6072809 w 8249479"/>
                <a:gd name="connsiteY40" fmla="*/ 5168348 h 5585791"/>
                <a:gd name="connsiteX41" fmla="*/ 6490252 w 8249479"/>
                <a:gd name="connsiteY41" fmla="*/ 5158409 h 5585791"/>
                <a:gd name="connsiteX42" fmla="*/ 6877879 w 8249479"/>
                <a:gd name="connsiteY42" fmla="*/ 5148470 h 5585791"/>
                <a:gd name="connsiteX43" fmla="*/ 7682948 w 8249479"/>
                <a:gd name="connsiteY43" fmla="*/ 5098774 h 5585791"/>
                <a:gd name="connsiteX44" fmla="*/ 8249479 w 8249479"/>
                <a:gd name="connsiteY44" fmla="*/ 5178287 h 5585791"/>
                <a:gd name="connsiteX45" fmla="*/ 8169965 w 8249479"/>
                <a:gd name="connsiteY45" fmla="*/ 4880113 h 5585791"/>
                <a:gd name="connsiteX46" fmla="*/ 8130209 w 8249479"/>
                <a:gd name="connsiteY46" fmla="*/ 4482548 h 5585791"/>
                <a:gd name="connsiteX47" fmla="*/ 8090452 w 8249479"/>
                <a:gd name="connsiteY47" fmla="*/ 3935896 h 5585791"/>
                <a:gd name="connsiteX48" fmla="*/ 8080513 w 8249479"/>
                <a:gd name="connsiteY48" fmla="*/ 3458818 h 5585791"/>
                <a:gd name="connsiteX49" fmla="*/ 7961244 w 8249479"/>
                <a:gd name="connsiteY49" fmla="*/ 2504661 h 5585791"/>
                <a:gd name="connsiteX50" fmla="*/ 7961244 w 8249479"/>
                <a:gd name="connsiteY50" fmla="*/ 1858618 h 5585791"/>
                <a:gd name="connsiteX51" fmla="*/ 7951305 w 8249479"/>
                <a:gd name="connsiteY51" fmla="*/ 1302026 h 5585791"/>
                <a:gd name="connsiteX52" fmla="*/ 7951305 w 8249479"/>
                <a:gd name="connsiteY52" fmla="*/ 795131 h 5585791"/>
                <a:gd name="connsiteX53" fmla="*/ 7981122 w 8249479"/>
                <a:gd name="connsiteY53" fmla="*/ 417444 h 5585791"/>
                <a:gd name="connsiteX54" fmla="*/ 7981122 w 8249479"/>
                <a:gd name="connsiteY54" fmla="*/ 129209 h 5585791"/>
                <a:gd name="connsiteX55" fmla="*/ 7941365 w 8249479"/>
                <a:gd name="connsiteY55" fmla="*/ 29818 h 5585791"/>
                <a:gd name="connsiteX56" fmla="*/ 7822096 w 8249479"/>
                <a:gd name="connsiteY56" fmla="*/ 19879 h 5585791"/>
                <a:gd name="connsiteX57" fmla="*/ 7673009 w 8249479"/>
                <a:gd name="connsiteY57" fmla="*/ 208722 h 5585791"/>
                <a:gd name="connsiteX58" fmla="*/ 7643192 w 8249479"/>
                <a:gd name="connsiteY58" fmla="*/ 417444 h 5585791"/>
                <a:gd name="connsiteX59" fmla="*/ 7643192 w 8249479"/>
                <a:gd name="connsiteY59" fmla="*/ 715618 h 5585791"/>
                <a:gd name="connsiteX60" fmla="*/ 7673009 w 8249479"/>
                <a:gd name="connsiteY60" fmla="*/ 1113183 h 5585791"/>
                <a:gd name="connsiteX61" fmla="*/ 7712765 w 8249479"/>
                <a:gd name="connsiteY61" fmla="*/ 1540565 h 5585791"/>
                <a:gd name="connsiteX62" fmla="*/ 7722705 w 8249479"/>
                <a:gd name="connsiteY62" fmla="*/ 1948070 h 5585791"/>
                <a:gd name="connsiteX63" fmla="*/ 7782339 w 8249479"/>
                <a:gd name="connsiteY63" fmla="*/ 2514600 h 5585791"/>
                <a:gd name="connsiteX64" fmla="*/ 7802218 w 8249479"/>
                <a:gd name="connsiteY64" fmla="*/ 2872409 h 5585791"/>
                <a:gd name="connsiteX65" fmla="*/ 7802218 w 8249479"/>
                <a:gd name="connsiteY65" fmla="*/ 3200400 h 5585791"/>
                <a:gd name="connsiteX66" fmla="*/ 7792279 w 8249479"/>
                <a:gd name="connsiteY66" fmla="*/ 3597965 h 5585791"/>
                <a:gd name="connsiteX67" fmla="*/ 7663070 w 8249479"/>
                <a:gd name="connsiteY67" fmla="*/ 4313583 h 5585791"/>
                <a:gd name="connsiteX68" fmla="*/ 7394713 w 8249479"/>
                <a:gd name="connsiteY68" fmla="*/ 4552122 h 5585791"/>
                <a:gd name="connsiteX69" fmla="*/ 7017026 w 8249479"/>
                <a:gd name="connsiteY69" fmla="*/ 4731026 h 5585791"/>
                <a:gd name="connsiteX70" fmla="*/ 6818244 w 8249479"/>
                <a:gd name="connsiteY70" fmla="*/ 4790661 h 5585791"/>
                <a:gd name="connsiteX71" fmla="*/ 6579705 w 8249479"/>
                <a:gd name="connsiteY71" fmla="*/ 4721087 h 5585791"/>
                <a:gd name="connsiteX72" fmla="*/ 6778487 w 8249479"/>
                <a:gd name="connsiteY72" fmla="*/ 4393096 h 5585791"/>
                <a:gd name="connsiteX73" fmla="*/ 6997148 w 8249479"/>
                <a:gd name="connsiteY73" fmla="*/ 3766931 h 5585791"/>
                <a:gd name="connsiteX74" fmla="*/ 6977270 w 8249479"/>
                <a:gd name="connsiteY74" fmla="*/ 3419061 h 5585791"/>
                <a:gd name="connsiteX75" fmla="*/ 6917635 w 8249479"/>
                <a:gd name="connsiteY75" fmla="*/ 2773018 h 5585791"/>
                <a:gd name="connsiteX76" fmla="*/ 6848061 w 8249479"/>
                <a:gd name="connsiteY76" fmla="*/ 2425148 h 5585791"/>
                <a:gd name="connsiteX77" fmla="*/ 6788426 w 8249479"/>
                <a:gd name="connsiteY77" fmla="*/ 2067339 h 5585791"/>
                <a:gd name="connsiteX78" fmla="*/ 6748670 w 8249479"/>
                <a:gd name="connsiteY78" fmla="*/ 1749287 h 5585791"/>
                <a:gd name="connsiteX79" fmla="*/ 6748670 w 8249479"/>
                <a:gd name="connsiteY79" fmla="*/ 1192696 h 5585791"/>
                <a:gd name="connsiteX80" fmla="*/ 6748670 w 8249479"/>
                <a:gd name="connsiteY80" fmla="*/ 685800 h 5585791"/>
                <a:gd name="connsiteX81" fmla="*/ 6798365 w 8249479"/>
                <a:gd name="connsiteY81" fmla="*/ 437322 h 5585791"/>
                <a:gd name="connsiteX82" fmla="*/ 6867939 w 8249479"/>
                <a:gd name="connsiteY82" fmla="*/ 318052 h 5585791"/>
                <a:gd name="connsiteX83" fmla="*/ 6877879 w 8249479"/>
                <a:gd name="connsiteY83" fmla="*/ 69574 h 5585791"/>
                <a:gd name="connsiteX0" fmla="*/ 6877879 w 8249479"/>
                <a:gd name="connsiteY0" fmla="*/ 69574 h 5585791"/>
                <a:gd name="connsiteX1" fmla="*/ 6708913 w 8249479"/>
                <a:gd name="connsiteY1" fmla="*/ 0 h 5585791"/>
                <a:gd name="connsiteX2" fmla="*/ 6589644 w 8249479"/>
                <a:gd name="connsiteY2" fmla="*/ 69574 h 5585791"/>
                <a:gd name="connsiteX3" fmla="*/ 6490252 w 8249479"/>
                <a:gd name="connsiteY3" fmla="*/ 268357 h 5585791"/>
                <a:gd name="connsiteX4" fmla="*/ 6440557 w 8249479"/>
                <a:gd name="connsiteY4" fmla="*/ 496957 h 5585791"/>
                <a:gd name="connsiteX5" fmla="*/ 6390861 w 8249479"/>
                <a:gd name="connsiteY5" fmla="*/ 765313 h 5585791"/>
                <a:gd name="connsiteX6" fmla="*/ 6380922 w 8249479"/>
                <a:gd name="connsiteY6" fmla="*/ 1083365 h 5585791"/>
                <a:gd name="connsiteX7" fmla="*/ 6420679 w 8249479"/>
                <a:gd name="connsiteY7" fmla="*/ 1371600 h 5585791"/>
                <a:gd name="connsiteX8" fmla="*/ 6470374 w 8249479"/>
                <a:gd name="connsiteY8" fmla="*/ 1679713 h 5585791"/>
                <a:gd name="connsiteX9" fmla="*/ 6500192 w 8249479"/>
                <a:gd name="connsiteY9" fmla="*/ 1938131 h 5585791"/>
                <a:gd name="connsiteX10" fmla="*/ 6569765 w 8249479"/>
                <a:gd name="connsiteY10" fmla="*/ 2325757 h 5585791"/>
                <a:gd name="connsiteX11" fmla="*/ 6579705 w 8249479"/>
                <a:gd name="connsiteY11" fmla="*/ 2822713 h 5585791"/>
                <a:gd name="connsiteX12" fmla="*/ 6510131 w 8249479"/>
                <a:gd name="connsiteY12" fmla="*/ 3906079 h 5585791"/>
                <a:gd name="connsiteX13" fmla="*/ 6380922 w 8249479"/>
                <a:gd name="connsiteY13" fmla="*/ 4343400 h 5585791"/>
                <a:gd name="connsiteX14" fmla="*/ 6013174 w 8249479"/>
                <a:gd name="connsiteY14" fmla="*/ 4780722 h 5585791"/>
                <a:gd name="connsiteX15" fmla="*/ 5605670 w 8249479"/>
                <a:gd name="connsiteY15" fmla="*/ 4999383 h 5585791"/>
                <a:gd name="connsiteX16" fmla="*/ 4989444 w 8249479"/>
                <a:gd name="connsiteY16" fmla="*/ 5118652 h 5585791"/>
                <a:gd name="connsiteX17" fmla="*/ 4393096 w 8249479"/>
                <a:gd name="connsiteY17" fmla="*/ 5158409 h 5585791"/>
                <a:gd name="connsiteX18" fmla="*/ 3627783 w 8249479"/>
                <a:gd name="connsiteY18" fmla="*/ 4721087 h 5585791"/>
                <a:gd name="connsiteX19" fmla="*/ 2941983 w 8249479"/>
                <a:gd name="connsiteY19" fmla="*/ 4711148 h 5585791"/>
                <a:gd name="connsiteX20" fmla="*/ 2494722 w 8249479"/>
                <a:gd name="connsiteY20" fmla="*/ 4800600 h 5585791"/>
                <a:gd name="connsiteX21" fmla="*/ 1938131 w 8249479"/>
                <a:gd name="connsiteY21" fmla="*/ 4860234 h 5585791"/>
                <a:gd name="connsiteX22" fmla="*/ 1143000 w 8249479"/>
                <a:gd name="connsiteY22" fmla="*/ 5009322 h 5585791"/>
                <a:gd name="connsiteX23" fmla="*/ 824949 w 8249479"/>
                <a:gd name="connsiteY23" fmla="*/ 5068957 h 5585791"/>
                <a:gd name="connsiteX24" fmla="*/ 367747 w 8249479"/>
                <a:gd name="connsiteY24" fmla="*/ 5307497 h 5585791"/>
                <a:gd name="connsiteX25" fmla="*/ 0 w 8249479"/>
                <a:gd name="connsiteY25" fmla="*/ 5466522 h 5585791"/>
                <a:gd name="connsiteX26" fmla="*/ 49695 w 8249479"/>
                <a:gd name="connsiteY26" fmla="*/ 5585791 h 5585791"/>
                <a:gd name="connsiteX27" fmla="*/ 208722 w 8249479"/>
                <a:gd name="connsiteY27" fmla="*/ 5426766 h 5585791"/>
                <a:gd name="connsiteX28" fmla="*/ 616226 w 8249479"/>
                <a:gd name="connsiteY28" fmla="*/ 5218044 h 5585791"/>
                <a:gd name="connsiteX29" fmla="*/ 894522 w 8249479"/>
                <a:gd name="connsiteY29" fmla="*/ 5098774 h 5585791"/>
                <a:gd name="connsiteX30" fmla="*/ 1302026 w 8249479"/>
                <a:gd name="connsiteY30" fmla="*/ 5009323 h 5585791"/>
                <a:gd name="connsiteX31" fmla="*/ 1739348 w 8249479"/>
                <a:gd name="connsiteY31" fmla="*/ 4949687 h 5585791"/>
                <a:gd name="connsiteX32" fmla="*/ 2166731 w 8249479"/>
                <a:gd name="connsiteY32" fmla="*/ 4880114 h 5585791"/>
                <a:gd name="connsiteX33" fmla="*/ 2494722 w 8249479"/>
                <a:gd name="connsiteY33" fmla="*/ 4870175 h 5585791"/>
                <a:gd name="connsiteX34" fmla="*/ 2842591 w 8249479"/>
                <a:gd name="connsiteY34" fmla="*/ 4820479 h 5585791"/>
                <a:gd name="connsiteX35" fmla="*/ 3607905 w 8249479"/>
                <a:gd name="connsiteY35" fmla="*/ 5267739 h 5585791"/>
                <a:gd name="connsiteX36" fmla="*/ 4015409 w 8249479"/>
                <a:gd name="connsiteY36" fmla="*/ 5277679 h 5585791"/>
                <a:gd name="connsiteX37" fmla="*/ 4452731 w 8249479"/>
                <a:gd name="connsiteY37" fmla="*/ 5317435 h 5585791"/>
                <a:gd name="connsiteX38" fmla="*/ 4909931 w 8249479"/>
                <a:gd name="connsiteY38" fmla="*/ 5327374 h 5585791"/>
                <a:gd name="connsiteX39" fmla="*/ 5327374 w 8249479"/>
                <a:gd name="connsiteY39" fmla="*/ 5297557 h 5585791"/>
                <a:gd name="connsiteX40" fmla="*/ 5724939 w 8249479"/>
                <a:gd name="connsiteY40" fmla="*/ 5218044 h 5585791"/>
                <a:gd name="connsiteX41" fmla="*/ 6072809 w 8249479"/>
                <a:gd name="connsiteY41" fmla="*/ 5168348 h 5585791"/>
                <a:gd name="connsiteX42" fmla="*/ 6490252 w 8249479"/>
                <a:gd name="connsiteY42" fmla="*/ 5158409 h 5585791"/>
                <a:gd name="connsiteX43" fmla="*/ 6877879 w 8249479"/>
                <a:gd name="connsiteY43" fmla="*/ 5148470 h 5585791"/>
                <a:gd name="connsiteX44" fmla="*/ 7682948 w 8249479"/>
                <a:gd name="connsiteY44" fmla="*/ 5098774 h 5585791"/>
                <a:gd name="connsiteX45" fmla="*/ 8249479 w 8249479"/>
                <a:gd name="connsiteY45" fmla="*/ 5178287 h 5585791"/>
                <a:gd name="connsiteX46" fmla="*/ 8169965 w 8249479"/>
                <a:gd name="connsiteY46" fmla="*/ 4880113 h 5585791"/>
                <a:gd name="connsiteX47" fmla="*/ 8130209 w 8249479"/>
                <a:gd name="connsiteY47" fmla="*/ 4482548 h 5585791"/>
                <a:gd name="connsiteX48" fmla="*/ 8090452 w 8249479"/>
                <a:gd name="connsiteY48" fmla="*/ 3935896 h 5585791"/>
                <a:gd name="connsiteX49" fmla="*/ 8080513 w 8249479"/>
                <a:gd name="connsiteY49" fmla="*/ 3458818 h 5585791"/>
                <a:gd name="connsiteX50" fmla="*/ 7961244 w 8249479"/>
                <a:gd name="connsiteY50" fmla="*/ 2504661 h 5585791"/>
                <a:gd name="connsiteX51" fmla="*/ 7961244 w 8249479"/>
                <a:gd name="connsiteY51" fmla="*/ 1858618 h 5585791"/>
                <a:gd name="connsiteX52" fmla="*/ 7951305 w 8249479"/>
                <a:gd name="connsiteY52" fmla="*/ 1302026 h 5585791"/>
                <a:gd name="connsiteX53" fmla="*/ 7951305 w 8249479"/>
                <a:gd name="connsiteY53" fmla="*/ 795131 h 5585791"/>
                <a:gd name="connsiteX54" fmla="*/ 7981122 w 8249479"/>
                <a:gd name="connsiteY54" fmla="*/ 417444 h 5585791"/>
                <a:gd name="connsiteX55" fmla="*/ 7981122 w 8249479"/>
                <a:gd name="connsiteY55" fmla="*/ 129209 h 5585791"/>
                <a:gd name="connsiteX56" fmla="*/ 7941365 w 8249479"/>
                <a:gd name="connsiteY56" fmla="*/ 29818 h 5585791"/>
                <a:gd name="connsiteX57" fmla="*/ 7822096 w 8249479"/>
                <a:gd name="connsiteY57" fmla="*/ 19879 h 5585791"/>
                <a:gd name="connsiteX58" fmla="*/ 7673009 w 8249479"/>
                <a:gd name="connsiteY58" fmla="*/ 208722 h 5585791"/>
                <a:gd name="connsiteX59" fmla="*/ 7643192 w 8249479"/>
                <a:gd name="connsiteY59" fmla="*/ 417444 h 5585791"/>
                <a:gd name="connsiteX60" fmla="*/ 7643192 w 8249479"/>
                <a:gd name="connsiteY60" fmla="*/ 715618 h 5585791"/>
                <a:gd name="connsiteX61" fmla="*/ 7673009 w 8249479"/>
                <a:gd name="connsiteY61" fmla="*/ 1113183 h 5585791"/>
                <a:gd name="connsiteX62" fmla="*/ 7712765 w 8249479"/>
                <a:gd name="connsiteY62" fmla="*/ 1540565 h 5585791"/>
                <a:gd name="connsiteX63" fmla="*/ 7722705 w 8249479"/>
                <a:gd name="connsiteY63" fmla="*/ 1948070 h 5585791"/>
                <a:gd name="connsiteX64" fmla="*/ 7782339 w 8249479"/>
                <a:gd name="connsiteY64" fmla="*/ 2514600 h 5585791"/>
                <a:gd name="connsiteX65" fmla="*/ 7802218 w 8249479"/>
                <a:gd name="connsiteY65" fmla="*/ 2872409 h 5585791"/>
                <a:gd name="connsiteX66" fmla="*/ 7802218 w 8249479"/>
                <a:gd name="connsiteY66" fmla="*/ 3200400 h 5585791"/>
                <a:gd name="connsiteX67" fmla="*/ 7792279 w 8249479"/>
                <a:gd name="connsiteY67" fmla="*/ 3597965 h 5585791"/>
                <a:gd name="connsiteX68" fmla="*/ 7663070 w 8249479"/>
                <a:gd name="connsiteY68" fmla="*/ 4313583 h 5585791"/>
                <a:gd name="connsiteX69" fmla="*/ 7394713 w 8249479"/>
                <a:gd name="connsiteY69" fmla="*/ 4552122 h 5585791"/>
                <a:gd name="connsiteX70" fmla="*/ 7017026 w 8249479"/>
                <a:gd name="connsiteY70" fmla="*/ 4731026 h 5585791"/>
                <a:gd name="connsiteX71" fmla="*/ 6818244 w 8249479"/>
                <a:gd name="connsiteY71" fmla="*/ 4790661 h 5585791"/>
                <a:gd name="connsiteX72" fmla="*/ 6579705 w 8249479"/>
                <a:gd name="connsiteY72" fmla="*/ 4721087 h 5585791"/>
                <a:gd name="connsiteX73" fmla="*/ 6778487 w 8249479"/>
                <a:gd name="connsiteY73" fmla="*/ 4393096 h 5585791"/>
                <a:gd name="connsiteX74" fmla="*/ 6997148 w 8249479"/>
                <a:gd name="connsiteY74" fmla="*/ 3766931 h 5585791"/>
                <a:gd name="connsiteX75" fmla="*/ 6977270 w 8249479"/>
                <a:gd name="connsiteY75" fmla="*/ 3419061 h 5585791"/>
                <a:gd name="connsiteX76" fmla="*/ 6917635 w 8249479"/>
                <a:gd name="connsiteY76" fmla="*/ 2773018 h 5585791"/>
                <a:gd name="connsiteX77" fmla="*/ 6848061 w 8249479"/>
                <a:gd name="connsiteY77" fmla="*/ 2425148 h 5585791"/>
                <a:gd name="connsiteX78" fmla="*/ 6788426 w 8249479"/>
                <a:gd name="connsiteY78" fmla="*/ 2067339 h 5585791"/>
                <a:gd name="connsiteX79" fmla="*/ 6748670 w 8249479"/>
                <a:gd name="connsiteY79" fmla="*/ 1749287 h 5585791"/>
                <a:gd name="connsiteX80" fmla="*/ 6748670 w 8249479"/>
                <a:gd name="connsiteY80" fmla="*/ 1192696 h 5585791"/>
                <a:gd name="connsiteX81" fmla="*/ 6748670 w 8249479"/>
                <a:gd name="connsiteY81" fmla="*/ 685800 h 5585791"/>
                <a:gd name="connsiteX82" fmla="*/ 6798365 w 8249479"/>
                <a:gd name="connsiteY82" fmla="*/ 437322 h 5585791"/>
                <a:gd name="connsiteX83" fmla="*/ 6867939 w 8249479"/>
                <a:gd name="connsiteY83" fmla="*/ 318052 h 5585791"/>
                <a:gd name="connsiteX84" fmla="*/ 6877879 w 8249479"/>
                <a:gd name="connsiteY84" fmla="*/ 69574 h 5585791"/>
                <a:gd name="connsiteX0" fmla="*/ 6877879 w 8249479"/>
                <a:gd name="connsiteY0" fmla="*/ 69574 h 5585791"/>
                <a:gd name="connsiteX1" fmla="*/ 6708913 w 8249479"/>
                <a:gd name="connsiteY1" fmla="*/ 0 h 5585791"/>
                <a:gd name="connsiteX2" fmla="*/ 6589644 w 8249479"/>
                <a:gd name="connsiteY2" fmla="*/ 69574 h 5585791"/>
                <a:gd name="connsiteX3" fmla="*/ 6490252 w 8249479"/>
                <a:gd name="connsiteY3" fmla="*/ 268357 h 5585791"/>
                <a:gd name="connsiteX4" fmla="*/ 6440557 w 8249479"/>
                <a:gd name="connsiteY4" fmla="*/ 496957 h 5585791"/>
                <a:gd name="connsiteX5" fmla="*/ 6390861 w 8249479"/>
                <a:gd name="connsiteY5" fmla="*/ 765313 h 5585791"/>
                <a:gd name="connsiteX6" fmla="*/ 6380922 w 8249479"/>
                <a:gd name="connsiteY6" fmla="*/ 1083365 h 5585791"/>
                <a:gd name="connsiteX7" fmla="*/ 6420679 w 8249479"/>
                <a:gd name="connsiteY7" fmla="*/ 1371600 h 5585791"/>
                <a:gd name="connsiteX8" fmla="*/ 6470374 w 8249479"/>
                <a:gd name="connsiteY8" fmla="*/ 1679713 h 5585791"/>
                <a:gd name="connsiteX9" fmla="*/ 6500192 w 8249479"/>
                <a:gd name="connsiteY9" fmla="*/ 1938131 h 5585791"/>
                <a:gd name="connsiteX10" fmla="*/ 6569765 w 8249479"/>
                <a:gd name="connsiteY10" fmla="*/ 2325757 h 5585791"/>
                <a:gd name="connsiteX11" fmla="*/ 6579705 w 8249479"/>
                <a:gd name="connsiteY11" fmla="*/ 2822713 h 5585791"/>
                <a:gd name="connsiteX12" fmla="*/ 6510131 w 8249479"/>
                <a:gd name="connsiteY12" fmla="*/ 3906079 h 5585791"/>
                <a:gd name="connsiteX13" fmla="*/ 6380922 w 8249479"/>
                <a:gd name="connsiteY13" fmla="*/ 4343400 h 5585791"/>
                <a:gd name="connsiteX14" fmla="*/ 6013174 w 8249479"/>
                <a:gd name="connsiteY14" fmla="*/ 4780722 h 5585791"/>
                <a:gd name="connsiteX15" fmla="*/ 5605670 w 8249479"/>
                <a:gd name="connsiteY15" fmla="*/ 4999383 h 5585791"/>
                <a:gd name="connsiteX16" fmla="*/ 4989444 w 8249479"/>
                <a:gd name="connsiteY16" fmla="*/ 5118652 h 5585791"/>
                <a:gd name="connsiteX17" fmla="*/ 4393096 w 8249479"/>
                <a:gd name="connsiteY17" fmla="*/ 5158409 h 5585791"/>
                <a:gd name="connsiteX18" fmla="*/ 3627783 w 8249479"/>
                <a:gd name="connsiteY18" fmla="*/ 4721087 h 5585791"/>
                <a:gd name="connsiteX19" fmla="*/ 2941983 w 8249479"/>
                <a:gd name="connsiteY19" fmla="*/ 4711148 h 5585791"/>
                <a:gd name="connsiteX20" fmla="*/ 2494722 w 8249479"/>
                <a:gd name="connsiteY20" fmla="*/ 4800600 h 5585791"/>
                <a:gd name="connsiteX21" fmla="*/ 1938131 w 8249479"/>
                <a:gd name="connsiteY21" fmla="*/ 4860234 h 5585791"/>
                <a:gd name="connsiteX22" fmla="*/ 1143000 w 8249479"/>
                <a:gd name="connsiteY22" fmla="*/ 5009322 h 5585791"/>
                <a:gd name="connsiteX23" fmla="*/ 824949 w 8249479"/>
                <a:gd name="connsiteY23" fmla="*/ 5068957 h 5585791"/>
                <a:gd name="connsiteX24" fmla="*/ 367747 w 8249479"/>
                <a:gd name="connsiteY24" fmla="*/ 5307497 h 5585791"/>
                <a:gd name="connsiteX25" fmla="*/ 0 w 8249479"/>
                <a:gd name="connsiteY25" fmla="*/ 5466522 h 5585791"/>
                <a:gd name="connsiteX26" fmla="*/ 49695 w 8249479"/>
                <a:gd name="connsiteY26" fmla="*/ 5585791 h 5585791"/>
                <a:gd name="connsiteX27" fmla="*/ 208722 w 8249479"/>
                <a:gd name="connsiteY27" fmla="*/ 5426766 h 5585791"/>
                <a:gd name="connsiteX28" fmla="*/ 616226 w 8249479"/>
                <a:gd name="connsiteY28" fmla="*/ 5218044 h 5585791"/>
                <a:gd name="connsiteX29" fmla="*/ 894522 w 8249479"/>
                <a:gd name="connsiteY29" fmla="*/ 5098774 h 5585791"/>
                <a:gd name="connsiteX30" fmla="*/ 1302026 w 8249479"/>
                <a:gd name="connsiteY30" fmla="*/ 5009323 h 5585791"/>
                <a:gd name="connsiteX31" fmla="*/ 1739348 w 8249479"/>
                <a:gd name="connsiteY31" fmla="*/ 4949687 h 5585791"/>
                <a:gd name="connsiteX32" fmla="*/ 2166731 w 8249479"/>
                <a:gd name="connsiteY32" fmla="*/ 4880114 h 5585791"/>
                <a:gd name="connsiteX33" fmla="*/ 2494722 w 8249479"/>
                <a:gd name="connsiteY33" fmla="*/ 4870175 h 5585791"/>
                <a:gd name="connsiteX34" fmla="*/ 2842591 w 8249479"/>
                <a:gd name="connsiteY34" fmla="*/ 4820479 h 5585791"/>
                <a:gd name="connsiteX35" fmla="*/ 3160644 w 8249479"/>
                <a:gd name="connsiteY35" fmla="*/ 4830419 h 5585791"/>
                <a:gd name="connsiteX36" fmla="*/ 3607905 w 8249479"/>
                <a:gd name="connsiteY36" fmla="*/ 5267739 h 5585791"/>
                <a:gd name="connsiteX37" fmla="*/ 4015409 w 8249479"/>
                <a:gd name="connsiteY37" fmla="*/ 5277679 h 5585791"/>
                <a:gd name="connsiteX38" fmla="*/ 4452731 w 8249479"/>
                <a:gd name="connsiteY38" fmla="*/ 5317435 h 5585791"/>
                <a:gd name="connsiteX39" fmla="*/ 4909931 w 8249479"/>
                <a:gd name="connsiteY39" fmla="*/ 5327374 h 5585791"/>
                <a:gd name="connsiteX40" fmla="*/ 5327374 w 8249479"/>
                <a:gd name="connsiteY40" fmla="*/ 5297557 h 5585791"/>
                <a:gd name="connsiteX41" fmla="*/ 5724939 w 8249479"/>
                <a:gd name="connsiteY41" fmla="*/ 5218044 h 5585791"/>
                <a:gd name="connsiteX42" fmla="*/ 6072809 w 8249479"/>
                <a:gd name="connsiteY42" fmla="*/ 5168348 h 5585791"/>
                <a:gd name="connsiteX43" fmla="*/ 6490252 w 8249479"/>
                <a:gd name="connsiteY43" fmla="*/ 5158409 h 5585791"/>
                <a:gd name="connsiteX44" fmla="*/ 6877879 w 8249479"/>
                <a:gd name="connsiteY44" fmla="*/ 5148470 h 5585791"/>
                <a:gd name="connsiteX45" fmla="*/ 7682948 w 8249479"/>
                <a:gd name="connsiteY45" fmla="*/ 5098774 h 5585791"/>
                <a:gd name="connsiteX46" fmla="*/ 8249479 w 8249479"/>
                <a:gd name="connsiteY46" fmla="*/ 5178287 h 5585791"/>
                <a:gd name="connsiteX47" fmla="*/ 8169965 w 8249479"/>
                <a:gd name="connsiteY47" fmla="*/ 4880113 h 5585791"/>
                <a:gd name="connsiteX48" fmla="*/ 8130209 w 8249479"/>
                <a:gd name="connsiteY48" fmla="*/ 4482548 h 5585791"/>
                <a:gd name="connsiteX49" fmla="*/ 8090452 w 8249479"/>
                <a:gd name="connsiteY49" fmla="*/ 3935896 h 5585791"/>
                <a:gd name="connsiteX50" fmla="*/ 8080513 w 8249479"/>
                <a:gd name="connsiteY50" fmla="*/ 3458818 h 5585791"/>
                <a:gd name="connsiteX51" fmla="*/ 7961244 w 8249479"/>
                <a:gd name="connsiteY51" fmla="*/ 2504661 h 5585791"/>
                <a:gd name="connsiteX52" fmla="*/ 7961244 w 8249479"/>
                <a:gd name="connsiteY52" fmla="*/ 1858618 h 5585791"/>
                <a:gd name="connsiteX53" fmla="*/ 7951305 w 8249479"/>
                <a:gd name="connsiteY53" fmla="*/ 1302026 h 5585791"/>
                <a:gd name="connsiteX54" fmla="*/ 7951305 w 8249479"/>
                <a:gd name="connsiteY54" fmla="*/ 795131 h 5585791"/>
                <a:gd name="connsiteX55" fmla="*/ 7981122 w 8249479"/>
                <a:gd name="connsiteY55" fmla="*/ 417444 h 5585791"/>
                <a:gd name="connsiteX56" fmla="*/ 7981122 w 8249479"/>
                <a:gd name="connsiteY56" fmla="*/ 129209 h 5585791"/>
                <a:gd name="connsiteX57" fmla="*/ 7941365 w 8249479"/>
                <a:gd name="connsiteY57" fmla="*/ 29818 h 5585791"/>
                <a:gd name="connsiteX58" fmla="*/ 7822096 w 8249479"/>
                <a:gd name="connsiteY58" fmla="*/ 19879 h 5585791"/>
                <a:gd name="connsiteX59" fmla="*/ 7673009 w 8249479"/>
                <a:gd name="connsiteY59" fmla="*/ 208722 h 5585791"/>
                <a:gd name="connsiteX60" fmla="*/ 7643192 w 8249479"/>
                <a:gd name="connsiteY60" fmla="*/ 417444 h 5585791"/>
                <a:gd name="connsiteX61" fmla="*/ 7643192 w 8249479"/>
                <a:gd name="connsiteY61" fmla="*/ 715618 h 5585791"/>
                <a:gd name="connsiteX62" fmla="*/ 7673009 w 8249479"/>
                <a:gd name="connsiteY62" fmla="*/ 1113183 h 5585791"/>
                <a:gd name="connsiteX63" fmla="*/ 7712765 w 8249479"/>
                <a:gd name="connsiteY63" fmla="*/ 1540565 h 5585791"/>
                <a:gd name="connsiteX64" fmla="*/ 7722705 w 8249479"/>
                <a:gd name="connsiteY64" fmla="*/ 1948070 h 5585791"/>
                <a:gd name="connsiteX65" fmla="*/ 7782339 w 8249479"/>
                <a:gd name="connsiteY65" fmla="*/ 2514600 h 5585791"/>
                <a:gd name="connsiteX66" fmla="*/ 7802218 w 8249479"/>
                <a:gd name="connsiteY66" fmla="*/ 2872409 h 5585791"/>
                <a:gd name="connsiteX67" fmla="*/ 7802218 w 8249479"/>
                <a:gd name="connsiteY67" fmla="*/ 3200400 h 5585791"/>
                <a:gd name="connsiteX68" fmla="*/ 7792279 w 8249479"/>
                <a:gd name="connsiteY68" fmla="*/ 3597965 h 5585791"/>
                <a:gd name="connsiteX69" fmla="*/ 7663070 w 8249479"/>
                <a:gd name="connsiteY69" fmla="*/ 4313583 h 5585791"/>
                <a:gd name="connsiteX70" fmla="*/ 7394713 w 8249479"/>
                <a:gd name="connsiteY70" fmla="*/ 4552122 h 5585791"/>
                <a:gd name="connsiteX71" fmla="*/ 7017026 w 8249479"/>
                <a:gd name="connsiteY71" fmla="*/ 4731026 h 5585791"/>
                <a:gd name="connsiteX72" fmla="*/ 6818244 w 8249479"/>
                <a:gd name="connsiteY72" fmla="*/ 4790661 h 5585791"/>
                <a:gd name="connsiteX73" fmla="*/ 6579705 w 8249479"/>
                <a:gd name="connsiteY73" fmla="*/ 4721087 h 5585791"/>
                <a:gd name="connsiteX74" fmla="*/ 6778487 w 8249479"/>
                <a:gd name="connsiteY74" fmla="*/ 4393096 h 5585791"/>
                <a:gd name="connsiteX75" fmla="*/ 6997148 w 8249479"/>
                <a:gd name="connsiteY75" fmla="*/ 3766931 h 5585791"/>
                <a:gd name="connsiteX76" fmla="*/ 6977270 w 8249479"/>
                <a:gd name="connsiteY76" fmla="*/ 3419061 h 5585791"/>
                <a:gd name="connsiteX77" fmla="*/ 6917635 w 8249479"/>
                <a:gd name="connsiteY77" fmla="*/ 2773018 h 5585791"/>
                <a:gd name="connsiteX78" fmla="*/ 6848061 w 8249479"/>
                <a:gd name="connsiteY78" fmla="*/ 2425148 h 5585791"/>
                <a:gd name="connsiteX79" fmla="*/ 6788426 w 8249479"/>
                <a:gd name="connsiteY79" fmla="*/ 2067339 h 5585791"/>
                <a:gd name="connsiteX80" fmla="*/ 6748670 w 8249479"/>
                <a:gd name="connsiteY80" fmla="*/ 1749287 h 5585791"/>
                <a:gd name="connsiteX81" fmla="*/ 6748670 w 8249479"/>
                <a:gd name="connsiteY81" fmla="*/ 1192696 h 5585791"/>
                <a:gd name="connsiteX82" fmla="*/ 6748670 w 8249479"/>
                <a:gd name="connsiteY82" fmla="*/ 685800 h 5585791"/>
                <a:gd name="connsiteX83" fmla="*/ 6798365 w 8249479"/>
                <a:gd name="connsiteY83" fmla="*/ 437322 h 5585791"/>
                <a:gd name="connsiteX84" fmla="*/ 6867939 w 8249479"/>
                <a:gd name="connsiteY84" fmla="*/ 318052 h 5585791"/>
                <a:gd name="connsiteX85" fmla="*/ 6877879 w 8249479"/>
                <a:gd name="connsiteY85" fmla="*/ 69574 h 5585791"/>
                <a:gd name="connsiteX0" fmla="*/ 6877879 w 8249479"/>
                <a:gd name="connsiteY0" fmla="*/ 69574 h 5585791"/>
                <a:gd name="connsiteX1" fmla="*/ 6708913 w 8249479"/>
                <a:gd name="connsiteY1" fmla="*/ 0 h 5585791"/>
                <a:gd name="connsiteX2" fmla="*/ 6589644 w 8249479"/>
                <a:gd name="connsiteY2" fmla="*/ 69574 h 5585791"/>
                <a:gd name="connsiteX3" fmla="*/ 6490252 w 8249479"/>
                <a:gd name="connsiteY3" fmla="*/ 268357 h 5585791"/>
                <a:gd name="connsiteX4" fmla="*/ 6440557 w 8249479"/>
                <a:gd name="connsiteY4" fmla="*/ 496957 h 5585791"/>
                <a:gd name="connsiteX5" fmla="*/ 6390861 w 8249479"/>
                <a:gd name="connsiteY5" fmla="*/ 765313 h 5585791"/>
                <a:gd name="connsiteX6" fmla="*/ 6380922 w 8249479"/>
                <a:gd name="connsiteY6" fmla="*/ 1083365 h 5585791"/>
                <a:gd name="connsiteX7" fmla="*/ 6420679 w 8249479"/>
                <a:gd name="connsiteY7" fmla="*/ 1371600 h 5585791"/>
                <a:gd name="connsiteX8" fmla="*/ 6470374 w 8249479"/>
                <a:gd name="connsiteY8" fmla="*/ 1679713 h 5585791"/>
                <a:gd name="connsiteX9" fmla="*/ 6500192 w 8249479"/>
                <a:gd name="connsiteY9" fmla="*/ 1938131 h 5585791"/>
                <a:gd name="connsiteX10" fmla="*/ 6569765 w 8249479"/>
                <a:gd name="connsiteY10" fmla="*/ 2325757 h 5585791"/>
                <a:gd name="connsiteX11" fmla="*/ 6579705 w 8249479"/>
                <a:gd name="connsiteY11" fmla="*/ 2822713 h 5585791"/>
                <a:gd name="connsiteX12" fmla="*/ 6510131 w 8249479"/>
                <a:gd name="connsiteY12" fmla="*/ 3906079 h 5585791"/>
                <a:gd name="connsiteX13" fmla="*/ 6380922 w 8249479"/>
                <a:gd name="connsiteY13" fmla="*/ 4343400 h 5585791"/>
                <a:gd name="connsiteX14" fmla="*/ 6013174 w 8249479"/>
                <a:gd name="connsiteY14" fmla="*/ 4780722 h 5585791"/>
                <a:gd name="connsiteX15" fmla="*/ 5605670 w 8249479"/>
                <a:gd name="connsiteY15" fmla="*/ 4999383 h 5585791"/>
                <a:gd name="connsiteX16" fmla="*/ 4989444 w 8249479"/>
                <a:gd name="connsiteY16" fmla="*/ 5118652 h 5585791"/>
                <a:gd name="connsiteX17" fmla="*/ 4393096 w 8249479"/>
                <a:gd name="connsiteY17" fmla="*/ 5158409 h 5585791"/>
                <a:gd name="connsiteX18" fmla="*/ 3627783 w 8249479"/>
                <a:gd name="connsiteY18" fmla="*/ 4721087 h 5585791"/>
                <a:gd name="connsiteX19" fmla="*/ 2941983 w 8249479"/>
                <a:gd name="connsiteY19" fmla="*/ 4711148 h 5585791"/>
                <a:gd name="connsiteX20" fmla="*/ 2494722 w 8249479"/>
                <a:gd name="connsiteY20" fmla="*/ 4800600 h 5585791"/>
                <a:gd name="connsiteX21" fmla="*/ 1938131 w 8249479"/>
                <a:gd name="connsiteY21" fmla="*/ 4860234 h 5585791"/>
                <a:gd name="connsiteX22" fmla="*/ 1143000 w 8249479"/>
                <a:gd name="connsiteY22" fmla="*/ 5009322 h 5585791"/>
                <a:gd name="connsiteX23" fmla="*/ 824949 w 8249479"/>
                <a:gd name="connsiteY23" fmla="*/ 5068957 h 5585791"/>
                <a:gd name="connsiteX24" fmla="*/ 367747 w 8249479"/>
                <a:gd name="connsiteY24" fmla="*/ 5307497 h 5585791"/>
                <a:gd name="connsiteX25" fmla="*/ 0 w 8249479"/>
                <a:gd name="connsiteY25" fmla="*/ 5466522 h 5585791"/>
                <a:gd name="connsiteX26" fmla="*/ 49695 w 8249479"/>
                <a:gd name="connsiteY26" fmla="*/ 5585791 h 5585791"/>
                <a:gd name="connsiteX27" fmla="*/ 208722 w 8249479"/>
                <a:gd name="connsiteY27" fmla="*/ 5426766 h 5585791"/>
                <a:gd name="connsiteX28" fmla="*/ 616226 w 8249479"/>
                <a:gd name="connsiteY28" fmla="*/ 5218044 h 5585791"/>
                <a:gd name="connsiteX29" fmla="*/ 894522 w 8249479"/>
                <a:gd name="connsiteY29" fmla="*/ 5098774 h 5585791"/>
                <a:gd name="connsiteX30" fmla="*/ 1302026 w 8249479"/>
                <a:gd name="connsiteY30" fmla="*/ 5009323 h 5585791"/>
                <a:gd name="connsiteX31" fmla="*/ 1739348 w 8249479"/>
                <a:gd name="connsiteY31" fmla="*/ 4949687 h 5585791"/>
                <a:gd name="connsiteX32" fmla="*/ 2166731 w 8249479"/>
                <a:gd name="connsiteY32" fmla="*/ 4880114 h 5585791"/>
                <a:gd name="connsiteX33" fmla="*/ 2494722 w 8249479"/>
                <a:gd name="connsiteY33" fmla="*/ 4870175 h 5585791"/>
                <a:gd name="connsiteX34" fmla="*/ 2842591 w 8249479"/>
                <a:gd name="connsiteY34" fmla="*/ 4820479 h 5585791"/>
                <a:gd name="connsiteX35" fmla="*/ 3160644 w 8249479"/>
                <a:gd name="connsiteY35" fmla="*/ 4830419 h 5585791"/>
                <a:gd name="connsiteX36" fmla="*/ 3568148 w 8249479"/>
                <a:gd name="connsiteY36" fmla="*/ 4830417 h 5585791"/>
                <a:gd name="connsiteX37" fmla="*/ 4015409 w 8249479"/>
                <a:gd name="connsiteY37" fmla="*/ 5277679 h 5585791"/>
                <a:gd name="connsiteX38" fmla="*/ 4452731 w 8249479"/>
                <a:gd name="connsiteY38" fmla="*/ 5317435 h 5585791"/>
                <a:gd name="connsiteX39" fmla="*/ 4909931 w 8249479"/>
                <a:gd name="connsiteY39" fmla="*/ 5327374 h 5585791"/>
                <a:gd name="connsiteX40" fmla="*/ 5327374 w 8249479"/>
                <a:gd name="connsiteY40" fmla="*/ 5297557 h 5585791"/>
                <a:gd name="connsiteX41" fmla="*/ 5724939 w 8249479"/>
                <a:gd name="connsiteY41" fmla="*/ 5218044 h 5585791"/>
                <a:gd name="connsiteX42" fmla="*/ 6072809 w 8249479"/>
                <a:gd name="connsiteY42" fmla="*/ 5168348 h 5585791"/>
                <a:gd name="connsiteX43" fmla="*/ 6490252 w 8249479"/>
                <a:gd name="connsiteY43" fmla="*/ 5158409 h 5585791"/>
                <a:gd name="connsiteX44" fmla="*/ 6877879 w 8249479"/>
                <a:gd name="connsiteY44" fmla="*/ 5148470 h 5585791"/>
                <a:gd name="connsiteX45" fmla="*/ 7682948 w 8249479"/>
                <a:gd name="connsiteY45" fmla="*/ 5098774 h 5585791"/>
                <a:gd name="connsiteX46" fmla="*/ 8249479 w 8249479"/>
                <a:gd name="connsiteY46" fmla="*/ 5178287 h 5585791"/>
                <a:gd name="connsiteX47" fmla="*/ 8169965 w 8249479"/>
                <a:gd name="connsiteY47" fmla="*/ 4880113 h 5585791"/>
                <a:gd name="connsiteX48" fmla="*/ 8130209 w 8249479"/>
                <a:gd name="connsiteY48" fmla="*/ 4482548 h 5585791"/>
                <a:gd name="connsiteX49" fmla="*/ 8090452 w 8249479"/>
                <a:gd name="connsiteY49" fmla="*/ 3935896 h 5585791"/>
                <a:gd name="connsiteX50" fmla="*/ 8080513 w 8249479"/>
                <a:gd name="connsiteY50" fmla="*/ 3458818 h 5585791"/>
                <a:gd name="connsiteX51" fmla="*/ 7961244 w 8249479"/>
                <a:gd name="connsiteY51" fmla="*/ 2504661 h 5585791"/>
                <a:gd name="connsiteX52" fmla="*/ 7961244 w 8249479"/>
                <a:gd name="connsiteY52" fmla="*/ 1858618 h 5585791"/>
                <a:gd name="connsiteX53" fmla="*/ 7951305 w 8249479"/>
                <a:gd name="connsiteY53" fmla="*/ 1302026 h 5585791"/>
                <a:gd name="connsiteX54" fmla="*/ 7951305 w 8249479"/>
                <a:gd name="connsiteY54" fmla="*/ 795131 h 5585791"/>
                <a:gd name="connsiteX55" fmla="*/ 7981122 w 8249479"/>
                <a:gd name="connsiteY55" fmla="*/ 417444 h 5585791"/>
                <a:gd name="connsiteX56" fmla="*/ 7981122 w 8249479"/>
                <a:gd name="connsiteY56" fmla="*/ 129209 h 5585791"/>
                <a:gd name="connsiteX57" fmla="*/ 7941365 w 8249479"/>
                <a:gd name="connsiteY57" fmla="*/ 29818 h 5585791"/>
                <a:gd name="connsiteX58" fmla="*/ 7822096 w 8249479"/>
                <a:gd name="connsiteY58" fmla="*/ 19879 h 5585791"/>
                <a:gd name="connsiteX59" fmla="*/ 7673009 w 8249479"/>
                <a:gd name="connsiteY59" fmla="*/ 208722 h 5585791"/>
                <a:gd name="connsiteX60" fmla="*/ 7643192 w 8249479"/>
                <a:gd name="connsiteY60" fmla="*/ 417444 h 5585791"/>
                <a:gd name="connsiteX61" fmla="*/ 7643192 w 8249479"/>
                <a:gd name="connsiteY61" fmla="*/ 715618 h 5585791"/>
                <a:gd name="connsiteX62" fmla="*/ 7673009 w 8249479"/>
                <a:gd name="connsiteY62" fmla="*/ 1113183 h 5585791"/>
                <a:gd name="connsiteX63" fmla="*/ 7712765 w 8249479"/>
                <a:gd name="connsiteY63" fmla="*/ 1540565 h 5585791"/>
                <a:gd name="connsiteX64" fmla="*/ 7722705 w 8249479"/>
                <a:gd name="connsiteY64" fmla="*/ 1948070 h 5585791"/>
                <a:gd name="connsiteX65" fmla="*/ 7782339 w 8249479"/>
                <a:gd name="connsiteY65" fmla="*/ 2514600 h 5585791"/>
                <a:gd name="connsiteX66" fmla="*/ 7802218 w 8249479"/>
                <a:gd name="connsiteY66" fmla="*/ 2872409 h 5585791"/>
                <a:gd name="connsiteX67" fmla="*/ 7802218 w 8249479"/>
                <a:gd name="connsiteY67" fmla="*/ 3200400 h 5585791"/>
                <a:gd name="connsiteX68" fmla="*/ 7792279 w 8249479"/>
                <a:gd name="connsiteY68" fmla="*/ 3597965 h 5585791"/>
                <a:gd name="connsiteX69" fmla="*/ 7663070 w 8249479"/>
                <a:gd name="connsiteY69" fmla="*/ 4313583 h 5585791"/>
                <a:gd name="connsiteX70" fmla="*/ 7394713 w 8249479"/>
                <a:gd name="connsiteY70" fmla="*/ 4552122 h 5585791"/>
                <a:gd name="connsiteX71" fmla="*/ 7017026 w 8249479"/>
                <a:gd name="connsiteY71" fmla="*/ 4731026 h 5585791"/>
                <a:gd name="connsiteX72" fmla="*/ 6818244 w 8249479"/>
                <a:gd name="connsiteY72" fmla="*/ 4790661 h 5585791"/>
                <a:gd name="connsiteX73" fmla="*/ 6579705 w 8249479"/>
                <a:gd name="connsiteY73" fmla="*/ 4721087 h 5585791"/>
                <a:gd name="connsiteX74" fmla="*/ 6778487 w 8249479"/>
                <a:gd name="connsiteY74" fmla="*/ 4393096 h 5585791"/>
                <a:gd name="connsiteX75" fmla="*/ 6997148 w 8249479"/>
                <a:gd name="connsiteY75" fmla="*/ 3766931 h 5585791"/>
                <a:gd name="connsiteX76" fmla="*/ 6977270 w 8249479"/>
                <a:gd name="connsiteY76" fmla="*/ 3419061 h 5585791"/>
                <a:gd name="connsiteX77" fmla="*/ 6917635 w 8249479"/>
                <a:gd name="connsiteY77" fmla="*/ 2773018 h 5585791"/>
                <a:gd name="connsiteX78" fmla="*/ 6848061 w 8249479"/>
                <a:gd name="connsiteY78" fmla="*/ 2425148 h 5585791"/>
                <a:gd name="connsiteX79" fmla="*/ 6788426 w 8249479"/>
                <a:gd name="connsiteY79" fmla="*/ 2067339 h 5585791"/>
                <a:gd name="connsiteX80" fmla="*/ 6748670 w 8249479"/>
                <a:gd name="connsiteY80" fmla="*/ 1749287 h 5585791"/>
                <a:gd name="connsiteX81" fmla="*/ 6748670 w 8249479"/>
                <a:gd name="connsiteY81" fmla="*/ 1192696 h 5585791"/>
                <a:gd name="connsiteX82" fmla="*/ 6748670 w 8249479"/>
                <a:gd name="connsiteY82" fmla="*/ 685800 h 5585791"/>
                <a:gd name="connsiteX83" fmla="*/ 6798365 w 8249479"/>
                <a:gd name="connsiteY83" fmla="*/ 437322 h 5585791"/>
                <a:gd name="connsiteX84" fmla="*/ 6867939 w 8249479"/>
                <a:gd name="connsiteY84" fmla="*/ 318052 h 5585791"/>
                <a:gd name="connsiteX85" fmla="*/ 6877879 w 8249479"/>
                <a:gd name="connsiteY85" fmla="*/ 69574 h 5585791"/>
                <a:gd name="connsiteX0" fmla="*/ 6877879 w 8249479"/>
                <a:gd name="connsiteY0" fmla="*/ 69574 h 5585791"/>
                <a:gd name="connsiteX1" fmla="*/ 6708913 w 8249479"/>
                <a:gd name="connsiteY1" fmla="*/ 0 h 5585791"/>
                <a:gd name="connsiteX2" fmla="*/ 6589644 w 8249479"/>
                <a:gd name="connsiteY2" fmla="*/ 69574 h 5585791"/>
                <a:gd name="connsiteX3" fmla="*/ 6490252 w 8249479"/>
                <a:gd name="connsiteY3" fmla="*/ 268357 h 5585791"/>
                <a:gd name="connsiteX4" fmla="*/ 6440557 w 8249479"/>
                <a:gd name="connsiteY4" fmla="*/ 496957 h 5585791"/>
                <a:gd name="connsiteX5" fmla="*/ 6390861 w 8249479"/>
                <a:gd name="connsiteY5" fmla="*/ 765313 h 5585791"/>
                <a:gd name="connsiteX6" fmla="*/ 6380922 w 8249479"/>
                <a:gd name="connsiteY6" fmla="*/ 1083365 h 5585791"/>
                <a:gd name="connsiteX7" fmla="*/ 6420679 w 8249479"/>
                <a:gd name="connsiteY7" fmla="*/ 1371600 h 5585791"/>
                <a:gd name="connsiteX8" fmla="*/ 6470374 w 8249479"/>
                <a:gd name="connsiteY8" fmla="*/ 1679713 h 5585791"/>
                <a:gd name="connsiteX9" fmla="*/ 6500192 w 8249479"/>
                <a:gd name="connsiteY9" fmla="*/ 1938131 h 5585791"/>
                <a:gd name="connsiteX10" fmla="*/ 6569765 w 8249479"/>
                <a:gd name="connsiteY10" fmla="*/ 2325757 h 5585791"/>
                <a:gd name="connsiteX11" fmla="*/ 6579705 w 8249479"/>
                <a:gd name="connsiteY11" fmla="*/ 2822713 h 5585791"/>
                <a:gd name="connsiteX12" fmla="*/ 6510131 w 8249479"/>
                <a:gd name="connsiteY12" fmla="*/ 3906079 h 5585791"/>
                <a:gd name="connsiteX13" fmla="*/ 6380922 w 8249479"/>
                <a:gd name="connsiteY13" fmla="*/ 4343400 h 5585791"/>
                <a:gd name="connsiteX14" fmla="*/ 6013174 w 8249479"/>
                <a:gd name="connsiteY14" fmla="*/ 4780722 h 5585791"/>
                <a:gd name="connsiteX15" fmla="*/ 5605670 w 8249479"/>
                <a:gd name="connsiteY15" fmla="*/ 4999383 h 5585791"/>
                <a:gd name="connsiteX16" fmla="*/ 4989444 w 8249479"/>
                <a:gd name="connsiteY16" fmla="*/ 5118652 h 5585791"/>
                <a:gd name="connsiteX17" fmla="*/ 4393096 w 8249479"/>
                <a:gd name="connsiteY17" fmla="*/ 5158409 h 5585791"/>
                <a:gd name="connsiteX18" fmla="*/ 3627783 w 8249479"/>
                <a:gd name="connsiteY18" fmla="*/ 4721087 h 5585791"/>
                <a:gd name="connsiteX19" fmla="*/ 2941983 w 8249479"/>
                <a:gd name="connsiteY19" fmla="*/ 4711148 h 5585791"/>
                <a:gd name="connsiteX20" fmla="*/ 2494722 w 8249479"/>
                <a:gd name="connsiteY20" fmla="*/ 4800600 h 5585791"/>
                <a:gd name="connsiteX21" fmla="*/ 1938131 w 8249479"/>
                <a:gd name="connsiteY21" fmla="*/ 4860234 h 5585791"/>
                <a:gd name="connsiteX22" fmla="*/ 1143000 w 8249479"/>
                <a:gd name="connsiteY22" fmla="*/ 5009322 h 5585791"/>
                <a:gd name="connsiteX23" fmla="*/ 824949 w 8249479"/>
                <a:gd name="connsiteY23" fmla="*/ 5068957 h 5585791"/>
                <a:gd name="connsiteX24" fmla="*/ 367747 w 8249479"/>
                <a:gd name="connsiteY24" fmla="*/ 5307497 h 5585791"/>
                <a:gd name="connsiteX25" fmla="*/ 0 w 8249479"/>
                <a:gd name="connsiteY25" fmla="*/ 5466522 h 5585791"/>
                <a:gd name="connsiteX26" fmla="*/ 49695 w 8249479"/>
                <a:gd name="connsiteY26" fmla="*/ 5585791 h 5585791"/>
                <a:gd name="connsiteX27" fmla="*/ 208722 w 8249479"/>
                <a:gd name="connsiteY27" fmla="*/ 5426766 h 5585791"/>
                <a:gd name="connsiteX28" fmla="*/ 616226 w 8249479"/>
                <a:gd name="connsiteY28" fmla="*/ 5218044 h 5585791"/>
                <a:gd name="connsiteX29" fmla="*/ 894522 w 8249479"/>
                <a:gd name="connsiteY29" fmla="*/ 5098774 h 5585791"/>
                <a:gd name="connsiteX30" fmla="*/ 1302026 w 8249479"/>
                <a:gd name="connsiteY30" fmla="*/ 5009323 h 5585791"/>
                <a:gd name="connsiteX31" fmla="*/ 1739348 w 8249479"/>
                <a:gd name="connsiteY31" fmla="*/ 4949687 h 5585791"/>
                <a:gd name="connsiteX32" fmla="*/ 2166731 w 8249479"/>
                <a:gd name="connsiteY32" fmla="*/ 4880114 h 5585791"/>
                <a:gd name="connsiteX33" fmla="*/ 2494722 w 8249479"/>
                <a:gd name="connsiteY33" fmla="*/ 4870175 h 5585791"/>
                <a:gd name="connsiteX34" fmla="*/ 2842591 w 8249479"/>
                <a:gd name="connsiteY34" fmla="*/ 4820479 h 5585791"/>
                <a:gd name="connsiteX35" fmla="*/ 3160644 w 8249479"/>
                <a:gd name="connsiteY35" fmla="*/ 4830419 h 5585791"/>
                <a:gd name="connsiteX36" fmla="*/ 3568148 w 8249479"/>
                <a:gd name="connsiteY36" fmla="*/ 4830417 h 5585791"/>
                <a:gd name="connsiteX37" fmla="*/ 4015409 w 8249479"/>
                <a:gd name="connsiteY37" fmla="*/ 5277679 h 5585791"/>
                <a:gd name="connsiteX38" fmla="*/ 4452731 w 8249479"/>
                <a:gd name="connsiteY38" fmla="*/ 5317435 h 5585791"/>
                <a:gd name="connsiteX39" fmla="*/ 4909931 w 8249479"/>
                <a:gd name="connsiteY39" fmla="*/ 5327374 h 5585791"/>
                <a:gd name="connsiteX40" fmla="*/ 5327374 w 8249479"/>
                <a:gd name="connsiteY40" fmla="*/ 5297557 h 5585791"/>
                <a:gd name="connsiteX41" fmla="*/ 5724939 w 8249479"/>
                <a:gd name="connsiteY41" fmla="*/ 5218044 h 5585791"/>
                <a:gd name="connsiteX42" fmla="*/ 6072809 w 8249479"/>
                <a:gd name="connsiteY42" fmla="*/ 5168348 h 5585791"/>
                <a:gd name="connsiteX43" fmla="*/ 6490252 w 8249479"/>
                <a:gd name="connsiteY43" fmla="*/ 5158409 h 5585791"/>
                <a:gd name="connsiteX44" fmla="*/ 6877879 w 8249479"/>
                <a:gd name="connsiteY44" fmla="*/ 5148470 h 5585791"/>
                <a:gd name="connsiteX45" fmla="*/ 7682948 w 8249479"/>
                <a:gd name="connsiteY45" fmla="*/ 5098774 h 5585791"/>
                <a:gd name="connsiteX46" fmla="*/ 8249479 w 8249479"/>
                <a:gd name="connsiteY46" fmla="*/ 5178287 h 5585791"/>
                <a:gd name="connsiteX47" fmla="*/ 8169965 w 8249479"/>
                <a:gd name="connsiteY47" fmla="*/ 4880113 h 5585791"/>
                <a:gd name="connsiteX48" fmla="*/ 8130209 w 8249479"/>
                <a:gd name="connsiteY48" fmla="*/ 4482548 h 5585791"/>
                <a:gd name="connsiteX49" fmla="*/ 8090452 w 8249479"/>
                <a:gd name="connsiteY49" fmla="*/ 3935896 h 5585791"/>
                <a:gd name="connsiteX50" fmla="*/ 8080513 w 8249479"/>
                <a:gd name="connsiteY50" fmla="*/ 3458818 h 5585791"/>
                <a:gd name="connsiteX51" fmla="*/ 7961244 w 8249479"/>
                <a:gd name="connsiteY51" fmla="*/ 2504661 h 5585791"/>
                <a:gd name="connsiteX52" fmla="*/ 7961244 w 8249479"/>
                <a:gd name="connsiteY52" fmla="*/ 1858618 h 5585791"/>
                <a:gd name="connsiteX53" fmla="*/ 7951305 w 8249479"/>
                <a:gd name="connsiteY53" fmla="*/ 1302026 h 5585791"/>
                <a:gd name="connsiteX54" fmla="*/ 7951305 w 8249479"/>
                <a:gd name="connsiteY54" fmla="*/ 795131 h 5585791"/>
                <a:gd name="connsiteX55" fmla="*/ 7981122 w 8249479"/>
                <a:gd name="connsiteY55" fmla="*/ 417444 h 5585791"/>
                <a:gd name="connsiteX56" fmla="*/ 7981122 w 8249479"/>
                <a:gd name="connsiteY56" fmla="*/ 129209 h 5585791"/>
                <a:gd name="connsiteX57" fmla="*/ 7941365 w 8249479"/>
                <a:gd name="connsiteY57" fmla="*/ 29818 h 5585791"/>
                <a:gd name="connsiteX58" fmla="*/ 7822096 w 8249479"/>
                <a:gd name="connsiteY58" fmla="*/ 19879 h 5585791"/>
                <a:gd name="connsiteX59" fmla="*/ 7673009 w 8249479"/>
                <a:gd name="connsiteY59" fmla="*/ 208722 h 5585791"/>
                <a:gd name="connsiteX60" fmla="*/ 7643192 w 8249479"/>
                <a:gd name="connsiteY60" fmla="*/ 417444 h 5585791"/>
                <a:gd name="connsiteX61" fmla="*/ 7643192 w 8249479"/>
                <a:gd name="connsiteY61" fmla="*/ 715618 h 5585791"/>
                <a:gd name="connsiteX62" fmla="*/ 7673009 w 8249479"/>
                <a:gd name="connsiteY62" fmla="*/ 1113183 h 5585791"/>
                <a:gd name="connsiteX63" fmla="*/ 7712765 w 8249479"/>
                <a:gd name="connsiteY63" fmla="*/ 1540565 h 5585791"/>
                <a:gd name="connsiteX64" fmla="*/ 7722705 w 8249479"/>
                <a:gd name="connsiteY64" fmla="*/ 1948070 h 5585791"/>
                <a:gd name="connsiteX65" fmla="*/ 7782339 w 8249479"/>
                <a:gd name="connsiteY65" fmla="*/ 2514600 h 5585791"/>
                <a:gd name="connsiteX66" fmla="*/ 7802218 w 8249479"/>
                <a:gd name="connsiteY66" fmla="*/ 2872409 h 5585791"/>
                <a:gd name="connsiteX67" fmla="*/ 7802218 w 8249479"/>
                <a:gd name="connsiteY67" fmla="*/ 3200400 h 5585791"/>
                <a:gd name="connsiteX68" fmla="*/ 7792279 w 8249479"/>
                <a:gd name="connsiteY68" fmla="*/ 3597965 h 5585791"/>
                <a:gd name="connsiteX69" fmla="*/ 7663070 w 8249479"/>
                <a:gd name="connsiteY69" fmla="*/ 4313583 h 5585791"/>
                <a:gd name="connsiteX70" fmla="*/ 7394713 w 8249479"/>
                <a:gd name="connsiteY70" fmla="*/ 4552122 h 5585791"/>
                <a:gd name="connsiteX71" fmla="*/ 7017026 w 8249479"/>
                <a:gd name="connsiteY71" fmla="*/ 4731026 h 5585791"/>
                <a:gd name="connsiteX72" fmla="*/ 6818244 w 8249479"/>
                <a:gd name="connsiteY72" fmla="*/ 4790661 h 5585791"/>
                <a:gd name="connsiteX73" fmla="*/ 6579705 w 8249479"/>
                <a:gd name="connsiteY73" fmla="*/ 4721087 h 5585791"/>
                <a:gd name="connsiteX74" fmla="*/ 6778487 w 8249479"/>
                <a:gd name="connsiteY74" fmla="*/ 4393096 h 5585791"/>
                <a:gd name="connsiteX75" fmla="*/ 6997148 w 8249479"/>
                <a:gd name="connsiteY75" fmla="*/ 3766931 h 5585791"/>
                <a:gd name="connsiteX76" fmla="*/ 6977270 w 8249479"/>
                <a:gd name="connsiteY76" fmla="*/ 3419061 h 5585791"/>
                <a:gd name="connsiteX77" fmla="*/ 6917635 w 8249479"/>
                <a:gd name="connsiteY77" fmla="*/ 2773018 h 5585791"/>
                <a:gd name="connsiteX78" fmla="*/ 6848061 w 8249479"/>
                <a:gd name="connsiteY78" fmla="*/ 2425148 h 5585791"/>
                <a:gd name="connsiteX79" fmla="*/ 6788426 w 8249479"/>
                <a:gd name="connsiteY79" fmla="*/ 2067339 h 5585791"/>
                <a:gd name="connsiteX80" fmla="*/ 6748670 w 8249479"/>
                <a:gd name="connsiteY80" fmla="*/ 1749287 h 5585791"/>
                <a:gd name="connsiteX81" fmla="*/ 6748670 w 8249479"/>
                <a:gd name="connsiteY81" fmla="*/ 1192696 h 5585791"/>
                <a:gd name="connsiteX82" fmla="*/ 6748670 w 8249479"/>
                <a:gd name="connsiteY82" fmla="*/ 685800 h 5585791"/>
                <a:gd name="connsiteX83" fmla="*/ 6798365 w 8249479"/>
                <a:gd name="connsiteY83" fmla="*/ 437322 h 5585791"/>
                <a:gd name="connsiteX84" fmla="*/ 6867939 w 8249479"/>
                <a:gd name="connsiteY84" fmla="*/ 318052 h 5585791"/>
                <a:gd name="connsiteX85" fmla="*/ 6877879 w 8249479"/>
                <a:gd name="connsiteY85" fmla="*/ 69574 h 5585791"/>
                <a:gd name="connsiteX0" fmla="*/ 6877879 w 8249479"/>
                <a:gd name="connsiteY0" fmla="*/ 69574 h 5585791"/>
                <a:gd name="connsiteX1" fmla="*/ 6708913 w 8249479"/>
                <a:gd name="connsiteY1" fmla="*/ 0 h 5585791"/>
                <a:gd name="connsiteX2" fmla="*/ 6589644 w 8249479"/>
                <a:gd name="connsiteY2" fmla="*/ 69574 h 5585791"/>
                <a:gd name="connsiteX3" fmla="*/ 6490252 w 8249479"/>
                <a:gd name="connsiteY3" fmla="*/ 268357 h 5585791"/>
                <a:gd name="connsiteX4" fmla="*/ 6440557 w 8249479"/>
                <a:gd name="connsiteY4" fmla="*/ 496957 h 5585791"/>
                <a:gd name="connsiteX5" fmla="*/ 6390861 w 8249479"/>
                <a:gd name="connsiteY5" fmla="*/ 765313 h 5585791"/>
                <a:gd name="connsiteX6" fmla="*/ 6380922 w 8249479"/>
                <a:gd name="connsiteY6" fmla="*/ 1083365 h 5585791"/>
                <a:gd name="connsiteX7" fmla="*/ 6420679 w 8249479"/>
                <a:gd name="connsiteY7" fmla="*/ 1371600 h 5585791"/>
                <a:gd name="connsiteX8" fmla="*/ 6470374 w 8249479"/>
                <a:gd name="connsiteY8" fmla="*/ 1679713 h 5585791"/>
                <a:gd name="connsiteX9" fmla="*/ 6500192 w 8249479"/>
                <a:gd name="connsiteY9" fmla="*/ 1938131 h 5585791"/>
                <a:gd name="connsiteX10" fmla="*/ 6569765 w 8249479"/>
                <a:gd name="connsiteY10" fmla="*/ 2325757 h 5585791"/>
                <a:gd name="connsiteX11" fmla="*/ 6579705 w 8249479"/>
                <a:gd name="connsiteY11" fmla="*/ 2822713 h 5585791"/>
                <a:gd name="connsiteX12" fmla="*/ 6510131 w 8249479"/>
                <a:gd name="connsiteY12" fmla="*/ 3906079 h 5585791"/>
                <a:gd name="connsiteX13" fmla="*/ 6380922 w 8249479"/>
                <a:gd name="connsiteY13" fmla="*/ 4343400 h 5585791"/>
                <a:gd name="connsiteX14" fmla="*/ 6013174 w 8249479"/>
                <a:gd name="connsiteY14" fmla="*/ 4780722 h 5585791"/>
                <a:gd name="connsiteX15" fmla="*/ 5605670 w 8249479"/>
                <a:gd name="connsiteY15" fmla="*/ 4999383 h 5585791"/>
                <a:gd name="connsiteX16" fmla="*/ 4989444 w 8249479"/>
                <a:gd name="connsiteY16" fmla="*/ 5118652 h 5585791"/>
                <a:gd name="connsiteX17" fmla="*/ 4393096 w 8249479"/>
                <a:gd name="connsiteY17" fmla="*/ 5158409 h 5585791"/>
                <a:gd name="connsiteX18" fmla="*/ 3627783 w 8249479"/>
                <a:gd name="connsiteY18" fmla="*/ 4721087 h 5585791"/>
                <a:gd name="connsiteX19" fmla="*/ 2941983 w 8249479"/>
                <a:gd name="connsiteY19" fmla="*/ 4711148 h 5585791"/>
                <a:gd name="connsiteX20" fmla="*/ 2494722 w 8249479"/>
                <a:gd name="connsiteY20" fmla="*/ 4800600 h 5585791"/>
                <a:gd name="connsiteX21" fmla="*/ 1938131 w 8249479"/>
                <a:gd name="connsiteY21" fmla="*/ 4860234 h 5585791"/>
                <a:gd name="connsiteX22" fmla="*/ 1143000 w 8249479"/>
                <a:gd name="connsiteY22" fmla="*/ 5009322 h 5585791"/>
                <a:gd name="connsiteX23" fmla="*/ 824949 w 8249479"/>
                <a:gd name="connsiteY23" fmla="*/ 5068957 h 5585791"/>
                <a:gd name="connsiteX24" fmla="*/ 367747 w 8249479"/>
                <a:gd name="connsiteY24" fmla="*/ 5307497 h 5585791"/>
                <a:gd name="connsiteX25" fmla="*/ 0 w 8249479"/>
                <a:gd name="connsiteY25" fmla="*/ 5466522 h 5585791"/>
                <a:gd name="connsiteX26" fmla="*/ 49695 w 8249479"/>
                <a:gd name="connsiteY26" fmla="*/ 5585791 h 5585791"/>
                <a:gd name="connsiteX27" fmla="*/ 208722 w 8249479"/>
                <a:gd name="connsiteY27" fmla="*/ 5426766 h 5585791"/>
                <a:gd name="connsiteX28" fmla="*/ 616226 w 8249479"/>
                <a:gd name="connsiteY28" fmla="*/ 5218044 h 5585791"/>
                <a:gd name="connsiteX29" fmla="*/ 894522 w 8249479"/>
                <a:gd name="connsiteY29" fmla="*/ 5098774 h 5585791"/>
                <a:gd name="connsiteX30" fmla="*/ 1302026 w 8249479"/>
                <a:gd name="connsiteY30" fmla="*/ 5009323 h 5585791"/>
                <a:gd name="connsiteX31" fmla="*/ 1739348 w 8249479"/>
                <a:gd name="connsiteY31" fmla="*/ 4949687 h 5585791"/>
                <a:gd name="connsiteX32" fmla="*/ 2166731 w 8249479"/>
                <a:gd name="connsiteY32" fmla="*/ 4880114 h 5585791"/>
                <a:gd name="connsiteX33" fmla="*/ 2494722 w 8249479"/>
                <a:gd name="connsiteY33" fmla="*/ 4870175 h 5585791"/>
                <a:gd name="connsiteX34" fmla="*/ 2842591 w 8249479"/>
                <a:gd name="connsiteY34" fmla="*/ 4820479 h 5585791"/>
                <a:gd name="connsiteX35" fmla="*/ 3001618 w 8249479"/>
                <a:gd name="connsiteY35" fmla="*/ 4790662 h 5585791"/>
                <a:gd name="connsiteX36" fmla="*/ 3160644 w 8249479"/>
                <a:gd name="connsiteY36" fmla="*/ 4830419 h 5585791"/>
                <a:gd name="connsiteX37" fmla="*/ 3568148 w 8249479"/>
                <a:gd name="connsiteY37" fmla="*/ 4830417 h 5585791"/>
                <a:gd name="connsiteX38" fmla="*/ 4015409 w 8249479"/>
                <a:gd name="connsiteY38" fmla="*/ 5277679 h 5585791"/>
                <a:gd name="connsiteX39" fmla="*/ 4452731 w 8249479"/>
                <a:gd name="connsiteY39" fmla="*/ 5317435 h 5585791"/>
                <a:gd name="connsiteX40" fmla="*/ 4909931 w 8249479"/>
                <a:gd name="connsiteY40" fmla="*/ 5327374 h 5585791"/>
                <a:gd name="connsiteX41" fmla="*/ 5327374 w 8249479"/>
                <a:gd name="connsiteY41" fmla="*/ 5297557 h 5585791"/>
                <a:gd name="connsiteX42" fmla="*/ 5724939 w 8249479"/>
                <a:gd name="connsiteY42" fmla="*/ 5218044 h 5585791"/>
                <a:gd name="connsiteX43" fmla="*/ 6072809 w 8249479"/>
                <a:gd name="connsiteY43" fmla="*/ 5168348 h 5585791"/>
                <a:gd name="connsiteX44" fmla="*/ 6490252 w 8249479"/>
                <a:gd name="connsiteY44" fmla="*/ 5158409 h 5585791"/>
                <a:gd name="connsiteX45" fmla="*/ 6877879 w 8249479"/>
                <a:gd name="connsiteY45" fmla="*/ 5148470 h 5585791"/>
                <a:gd name="connsiteX46" fmla="*/ 7682948 w 8249479"/>
                <a:gd name="connsiteY46" fmla="*/ 5098774 h 5585791"/>
                <a:gd name="connsiteX47" fmla="*/ 8249479 w 8249479"/>
                <a:gd name="connsiteY47" fmla="*/ 5178287 h 5585791"/>
                <a:gd name="connsiteX48" fmla="*/ 8169965 w 8249479"/>
                <a:gd name="connsiteY48" fmla="*/ 4880113 h 5585791"/>
                <a:gd name="connsiteX49" fmla="*/ 8130209 w 8249479"/>
                <a:gd name="connsiteY49" fmla="*/ 4482548 h 5585791"/>
                <a:gd name="connsiteX50" fmla="*/ 8090452 w 8249479"/>
                <a:gd name="connsiteY50" fmla="*/ 3935896 h 5585791"/>
                <a:gd name="connsiteX51" fmla="*/ 8080513 w 8249479"/>
                <a:gd name="connsiteY51" fmla="*/ 3458818 h 5585791"/>
                <a:gd name="connsiteX52" fmla="*/ 7961244 w 8249479"/>
                <a:gd name="connsiteY52" fmla="*/ 2504661 h 5585791"/>
                <a:gd name="connsiteX53" fmla="*/ 7961244 w 8249479"/>
                <a:gd name="connsiteY53" fmla="*/ 1858618 h 5585791"/>
                <a:gd name="connsiteX54" fmla="*/ 7951305 w 8249479"/>
                <a:gd name="connsiteY54" fmla="*/ 1302026 h 5585791"/>
                <a:gd name="connsiteX55" fmla="*/ 7951305 w 8249479"/>
                <a:gd name="connsiteY55" fmla="*/ 795131 h 5585791"/>
                <a:gd name="connsiteX56" fmla="*/ 7981122 w 8249479"/>
                <a:gd name="connsiteY56" fmla="*/ 417444 h 5585791"/>
                <a:gd name="connsiteX57" fmla="*/ 7981122 w 8249479"/>
                <a:gd name="connsiteY57" fmla="*/ 129209 h 5585791"/>
                <a:gd name="connsiteX58" fmla="*/ 7941365 w 8249479"/>
                <a:gd name="connsiteY58" fmla="*/ 29818 h 5585791"/>
                <a:gd name="connsiteX59" fmla="*/ 7822096 w 8249479"/>
                <a:gd name="connsiteY59" fmla="*/ 19879 h 5585791"/>
                <a:gd name="connsiteX60" fmla="*/ 7673009 w 8249479"/>
                <a:gd name="connsiteY60" fmla="*/ 208722 h 5585791"/>
                <a:gd name="connsiteX61" fmla="*/ 7643192 w 8249479"/>
                <a:gd name="connsiteY61" fmla="*/ 417444 h 5585791"/>
                <a:gd name="connsiteX62" fmla="*/ 7643192 w 8249479"/>
                <a:gd name="connsiteY62" fmla="*/ 715618 h 5585791"/>
                <a:gd name="connsiteX63" fmla="*/ 7673009 w 8249479"/>
                <a:gd name="connsiteY63" fmla="*/ 1113183 h 5585791"/>
                <a:gd name="connsiteX64" fmla="*/ 7712765 w 8249479"/>
                <a:gd name="connsiteY64" fmla="*/ 1540565 h 5585791"/>
                <a:gd name="connsiteX65" fmla="*/ 7722705 w 8249479"/>
                <a:gd name="connsiteY65" fmla="*/ 1948070 h 5585791"/>
                <a:gd name="connsiteX66" fmla="*/ 7782339 w 8249479"/>
                <a:gd name="connsiteY66" fmla="*/ 2514600 h 5585791"/>
                <a:gd name="connsiteX67" fmla="*/ 7802218 w 8249479"/>
                <a:gd name="connsiteY67" fmla="*/ 2872409 h 5585791"/>
                <a:gd name="connsiteX68" fmla="*/ 7802218 w 8249479"/>
                <a:gd name="connsiteY68" fmla="*/ 3200400 h 5585791"/>
                <a:gd name="connsiteX69" fmla="*/ 7792279 w 8249479"/>
                <a:gd name="connsiteY69" fmla="*/ 3597965 h 5585791"/>
                <a:gd name="connsiteX70" fmla="*/ 7663070 w 8249479"/>
                <a:gd name="connsiteY70" fmla="*/ 4313583 h 5585791"/>
                <a:gd name="connsiteX71" fmla="*/ 7394713 w 8249479"/>
                <a:gd name="connsiteY71" fmla="*/ 4552122 h 5585791"/>
                <a:gd name="connsiteX72" fmla="*/ 7017026 w 8249479"/>
                <a:gd name="connsiteY72" fmla="*/ 4731026 h 5585791"/>
                <a:gd name="connsiteX73" fmla="*/ 6818244 w 8249479"/>
                <a:gd name="connsiteY73" fmla="*/ 4790661 h 5585791"/>
                <a:gd name="connsiteX74" fmla="*/ 6579705 w 8249479"/>
                <a:gd name="connsiteY74" fmla="*/ 4721087 h 5585791"/>
                <a:gd name="connsiteX75" fmla="*/ 6778487 w 8249479"/>
                <a:gd name="connsiteY75" fmla="*/ 4393096 h 5585791"/>
                <a:gd name="connsiteX76" fmla="*/ 6997148 w 8249479"/>
                <a:gd name="connsiteY76" fmla="*/ 3766931 h 5585791"/>
                <a:gd name="connsiteX77" fmla="*/ 6977270 w 8249479"/>
                <a:gd name="connsiteY77" fmla="*/ 3419061 h 5585791"/>
                <a:gd name="connsiteX78" fmla="*/ 6917635 w 8249479"/>
                <a:gd name="connsiteY78" fmla="*/ 2773018 h 5585791"/>
                <a:gd name="connsiteX79" fmla="*/ 6848061 w 8249479"/>
                <a:gd name="connsiteY79" fmla="*/ 2425148 h 5585791"/>
                <a:gd name="connsiteX80" fmla="*/ 6788426 w 8249479"/>
                <a:gd name="connsiteY80" fmla="*/ 2067339 h 5585791"/>
                <a:gd name="connsiteX81" fmla="*/ 6748670 w 8249479"/>
                <a:gd name="connsiteY81" fmla="*/ 1749287 h 5585791"/>
                <a:gd name="connsiteX82" fmla="*/ 6748670 w 8249479"/>
                <a:gd name="connsiteY82" fmla="*/ 1192696 h 5585791"/>
                <a:gd name="connsiteX83" fmla="*/ 6748670 w 8249479"/>
                <a:gd name="connsiteY83" fmla="*/ 685800 h 5585791"/>
                <a:gd name="connsiteX84" fmla="*/ 6798365 w 8249479"/>
                <a:gd name="connsiteY84" fmla="*/ 437322 h 5585791"/>
                <a:gd name="connsiteX85" fmla="*/ 6867939 w 8249479"/>
                <a:gd name="connsiteY85" fmla="*/ 318052 h 5585791"/>
                <a:gd name="connsiteX86" fmla="*/ 6877879 w 8249479"/>
                <a:gd name="connsiteY86" fmla="*/ 69574 h 5585791"/>
                <a:gd name="connsiteX0" fmla="*/ 6877879 w 8249479"/>
                <a:gd name="connsiteY0" fmla="*/ 69574 h 5585791"/>
                <a:gd name="connsiteX1" fmla="*/ 6708913 w 8249479"/>
                <a:gd name="connsiteY1" fmla="*/ 0 h 5585791"/>
                <a:gd name="connsiteX2" fmla="*/ 6589644 w 8249479"/>
                <a:gd name="connsiteY2" fmla="*/ 69574 h 5585791"/>
                <a:gd name="connsiteX3" fmla="*/ 6490252 w 8249479"/>
                <a:gd name="connsiteY3" fmla="*/ 268357 h 5585791"/>
                <a:gd name="connsiteX4" fmla="*/ 6440557 w 8249479"/>
                <a:gd name="connsiteY4" fmla="*/ 496957 h 5585791"/>
                <a:gd name="connsiteX5" fmla="*/ 6390861 w 8249479"/>
                <a:gd name="connsiteY5" fmla="*/ 765313 h 5585791"/>
                <a:gd name="connsiteX6" fmla="*/ 6380922 w 8249479"/>
                <a:gd name="connsiteY6" fmla="*/ 1083365 h 5585791"/>
                <a:gd name="connsiteX7" fmla="*/ 6420679 w 8249479"/>
                <a:gd name="connsiteY7" fmla="*/ 1371600 h 5585791"/>
                <a:gd name="connsiteX8" fmla="*/ 6470374 w 8249479"/>
                <a:gd name="connsiteY8" fmla="*/ 1679713 h 5585791"/>
                <a:gd name="connsiteX9" fmla="*/ 6500192 w 8249479"/>
                <a:gd name="connsiteY9" fmla="*/ 1938131 h 5585791"/>
                <a:gd name="connsiteX10" fmla="*/ 6569765 w 8249479"/>
                <a:gd name="connsiteY10" fmla="*/ 2325757 h 5585791"/>
                <a:gd name="connsiteX11" fmla="*/ 6579705 w 8249479"/>
                <a:gd name="connsiteY11" fmla="*/ 2822713 h 5585791"/>
                <a:gd name="connsiteX12" fmla="*/ 6510131 w 8249479"/>
                <a:gd name="connsiteY12" fmla="*/ 3906079 h 5585791"/>
                <a:gd name="connsiteX13" fmla="*/ 6380922 w 8249479"/>
                <a:gd name="connsiteY13" fmla="*/ 4343400 h 5585791"/>
                <a:gd name="connsiteX14" fmla="*/ 6013174 w 8249479"/>
                <a:gd name="connsiteY14" fmla="*/ 4780722 h 5585791"/>
                <a:gd name="connsiteX15" fmla="*/ 5605670 w 8249479"/>
                <a:gd name="connsiteY15" fmla="*/ 4999383 h 5585791"/>
                <a:gd name="connsiteX16" fmla="*/ 4989444 w 8249479"/>
                <a:gd name="connsiteY16" fmla="*/ 5118652 h 5585791"/>
                <a:gd name="connsiteX17" fmla="*/ 4393096 w 8249479"/>
                <a:gd name="connsiteY17" fmla="*/ 5158409 h 5585791"/>
                <a:gd name="connsiteX18" fmla="*/ 3627783 w 8249479"/>
                <a:gd name="connsiteY18" fmla="*/ 4721087 h 5585791"/>
                <a:gd name="connsiteX19" fmla="*/ 2941983 w 8249479"/>
                <a:gd name="connsiteY19" fmla="*/ 4711148 h 5585791"/>
                <a:gd name="connsiteX20" fmla="*/ 2494722 w 8249479"/>
                <a:gd name="connsiteY20" fmla="*/ 4800600 h 5585791"/>
                <a:gd name="connsiteX21" fmla="*/ 1938131 w 8249479"/>
                <a:gd name="connsiteY21" fmla="*/ 4860234 h 5585791"/>
                <a:gd name="connsiteX22" fmla="*/ 1143000 w 8249479"/>
                <a:gd name="connsiteY22" fmla="*/ 5009322 h 5585791"/>
                <a:gd name="connsiteX23" fmla="*/ 824949 w 8249479"/>
                <a:gd name="connsiteY23" fmla="*/ 5068957 h 5585791"/>
                <a:gd name="connsiteX24" fmla="*/ 367747 w 8249479"/>
                <a:gd name="connsiteY24" fmla="*/ 5307497 h 5585791"/>
                <a:gd name="connsiteX25" fmla="*/ 0 w 8249479"/>
                <a:gd name="connsiteY25" fmla="*/ 5466522 h 5585791"/>
                <a:gd name="connsiteX26" fmla="*/ 49695 w 8249479"/>
                <a:gd name="connsiteY26" fmla="*/ 5585791 h 5585791"/>
                <a:gd name="connsiteX27" fmla="*/ 208722 w 8249479"/>
                <a:gd name="connsiteY27" fmla="*/ 5426766 h 5585791"/>
                <a:gd name="connsiteX28" fmla="*/ 616226 w 8249479"/>
                <a:gd name="connsiteY28" fmla="*/ 5218044 h 5585791"/>
                <a:gd name="connsiteX29" fmla="*/ 894522 w 8249479"/>
                <a:gd name="connsiteY29" fmla="*/ 5098774 h 5585791"/>
                <a:gd name="connsiteX30" fmla="*/ 1302026 w 8249479"/>
                <a:gd name="connsiteY30" fmla="*/ 5009323 h 5585791"/>
                <a:gd name="connsiteX31" fmla="*/ 1739348 w 8249479"/>
                <a:gd name="connsiteY31" fmla="*/ 4949687 h 5585791"/>
                <a:gd name="connsiteX32" fmla="*/ 2166731 w 8249479"/>
                <a:gd name="connsiteY32" fmla="*/ 4880114 h 5585791"/>
                <a:gd name="connsiteX33" fmla="*/ 2494722 w 8249479"/>
                <a:gd name="connsiteY33" fmla="*/ 4870175 h 5585791"/>
                <a:gd name="connsiteX34" fmla="*/ 2842591 w 8249479"/>
                <a:gd name="connsiteY34" fmla="*/ 4820479 h 5585791"/>
                <a:gd name="connsiteX35" fmla="*/ 3001618 w 8249479"/>
                <a:gd name="connsiteY35" fmla="*/ 4790662 h 5585791"/>
                <a:gd name="connsiteX36" fmla="*/ 3210340 w 8249479"/>
                <a:gd name="connsiteY36" fmla="*/ 4731027 h 5585791"/>
                <a:gd name="connsiteX37" fmla="*/ 3568148 w 8249479"/>
                <a:gd name="connsiteY37" fmla="*/ 4830417 h 5585791"/>
                <a:gd name="connsiteX38" fmla="*/ 4015409 w 8249479"/>
                <a:gd name="connsiteY38" fmla="*/ 5277679 h 5585791"/>
                <a:gd name="connsiteX39" fmla="*/ 4452731 w 8249479"/>
                <a:gd name="connsiteY39" fmla="*/ 5317435 h 5585791"/>
                <a:gd name="connsiteX40" fmla="*/ 4909931 w 8249479"/>
                <a:gd name="connsiteY40" fmla="*/ 5327374 h 5585791"/>
                <a:gd name="connsiteX41" fmla="*/ 5327374 w 8249479"/>
                <a:gd name="connsiteY41" fmla="*/ 5297557 h 5585791"/>
                <a:gd name="connsiteX42" fmla="*/ 5724939 w 8249479"/>
                <a:gd name="connsiteY42" fmla="*/ 5218044 h 5585791"/>
                <a:gd name="connsiteX43" fmla="*/ 6072809 w 8249479"/>
                <a:gd name="connsiteY43" fmla="*/ 5168348 h 5585791"/>
                <a:gd name="connsiteX44" fmla="*/ 6490252 w 8249479"/>
                <a:gd name="connsiteY44" fmla="*/ 5158409 h 5585791"/>
                <a:gd name="connsiteX45" fmla="*/ 6877879 w 8249479"/>
                <a:gd name="connsiteY45" fmla="*/ 5148470 h 5585791"/>
                <a:gd name="connsiteX46" fmla="*/ 7682948 w 8249479"/>
                <a:gd name="connsiteY46" fmla="*/ 5098774 h 5585791"/>
                <a:gd name="connsiteX47" fmla="*/ 8249479 w 8249479"/>
                <a:gd name="connsiteY47" fmla="*/ 5178287 h 5585791"/>
                <a:gd name="connsiteX48" fmla="*/ 8169965 w 8249479"/>
                <a:gd name="connsiteY48" fmla="*/ 4880113 h 5585791"/>
                <a:gd name="connsiteX49" fmla="*/ 8130209 w 8249479"/>
                <a:gd name="connsiteY49" fmla="*/ 4482548 h 5585791"/>
                <a:gd name="connsiteX50" fmla="*/ 8090452 w 8249479"/>
                <a:gd name="connsiteY50" fmla="*/ 3935896 h 5585791"/>
                <a:gd name="connsiteX51" fmla="*/ 8080513 w 8249479"/>
                <a:gd name="connsiteY51" fmla="*/ 3458818 h 5585791"/>
                <a:gd name="connsiteX52" fmla="*/ 7961244 w 8249479"/>
                <a:gd name="connsiteY52" fmla="*/ 2504661 h 5585791"/>
                <a:gd name="connsiteX53" fmla="*/ 7961244 w 8249479"/>
                <a:gd name="connsiteY53" fmla="*/ 1858618 h 5585791"/>
                <a:gd name="connsiteX54" fmla="*/ 7951305 w 8249479"/>
                <a:gd name="connsiteY54" fmla="*/ 1302026 h 5585791"/>
                <a:gd name="connsiteX55" fmla="*/ 7951305 w 8249479"/>
                <a:gd name="connsiteY55" fmla="*/ 795131 h 5585791"/>
                <a:gd name="connsiteX56" fmla="*/ 7981122 w 8249479"/>
                <a:gd name="connsiteY56" fmla="*/ 417444 h 5585791"/>
                <a:gd name="connsiteX57" fmla="*/ 7981122 w 8249479"/>
                <a:gd name="connsiteY57" fmla="*/ 129209 h 5585791"/>
                <a:gd name="connsiteX58" fmla="*/ 7941365 w 8249479"/>
                <a:gd name="connsiteY58" fmla="*/ 29818 h 5585791"/>
                <a:gd name="connsiteX59" fmla="*/ 7822096 w 8249479"/>
                <a:gd name="connsiteY59" fmla="*/ 19879 h 5585791"/>
                <a:gd name="connsiteX60" fmla="*/ 7673009 w 8249479"/>
                <a:gd name="connsiteY60" fmla="*/ 208722 h 5585791"/>
                <a:gd name="connsiteX61" fmla="*/ 7643192 w 8249479"/>
                <a:gd name="connsiteY61" fmla="*/ 417444 h 5585791"/>
                <a:gd name="connsiteX62" fmla="*/ 7643192 w 8249479"/>
                <a:gd name="connsiteY62" fmla="*/ 715618 h 5585791"/>
                <a:gd name="connsiteX63" fmla="*/ 7673009 w 8249479"/>
                <a:gd name="connsiteY63" fmla="*/ 1113183 h 5585791"/>
                <a:gd name="connsiteX64" fmla="*/ 7712765 w 8249479"/>
                <a:gd name="connsiteY64" fmla="*/ 1540565 h 5585791"/>
                <a:gd name="connsiteX65" fmla="*/ 7722705 w 8249479"/>
                <a:gd name="connsiteY65" fmla="*/ 1948070 h 5585791"/>
                <a:gd name="connsiteX66" fmla="*/ 7782339 w 8249479"/>
                <a:gd name="connsiteY66" fmla="*/ 2514600 h 5585791"/>
                <a:gd name="connsiteX67" fmla="*/ 7802218 w 8249479"/>
                <a:gd name="connsiteY67" fmla="*/ 2872409 h 5585791"/>
                <a:gd name="connsiteX68" fmla="*/ 7802218 w 8249479"/>
                <a:gd name="connsiteY68" fmla="*/ 3200400 h 5585791"/>
                <a:gd name="connsiteX69" fmla="*/ 7792279 w 8249479"/>
                <a:gd name="connsiteY69" fmla="*/ 3597965 h 5585791"/>
                <a:gd name="connsiteX70" fmla="*/ 7663070 w 8249479"/>
                <a:gd name="connsiteY70" fmla="*/ 4313583 h 5585791"/>
                <a:gd name="connsiteX71" fmla="*/ 7394713 w 8249479"/>
                <a:gd name="connsiteY71" fmla="*/ 4552122 h 5585791"/>
                <a:gd name="connsiteX72" fmla="*/ 7017026 w 8249479"/>
                <a:gd name="connsiteY72" fmla="*/ 4731026 h 5585791"/>
                <a:gd name="connsiteX73" fmla="*/ 6818244 w 8249479"/>
                <a:gd name="connsiteY73" fmla="*/ 4790661 h 5585791"/>
                <a:gd name="connsiteX74" fmla="*/ 6579705 w 8249479"/>
                <a:gd name="connsiteY74" fmla="*/ 4721087 h 5585791"/>
                <a:gd name="connsiteX75" fmla="*/ 6778487 w 8249479"/>
                <a:gd name="connsiteY75" fmla="*/ 4393096 h 5585791"/>
                <a:gd name="connsiteX76" fmla="*/ 6997148 w 8249479"/>
                <a:gd name="connsiteY76" fmla="*/ 3766931 h 5585791"/>
                <a:gd name="connsiteX77" fmla="*/ 6977270 w 8249479"/>
                <a:gd name="connsiteY77" fmla="*/ 3419061 h 5585791"/>
                <a:gd name="connsiteX78" fmla="*/ 6917635 w 8249479"/>
                <a:gd name="connsiteY78" fmla="*/ 2773018 h 5585791"/>
                <a:gd name="connsiteX79" fmla="*/ 6848061 w 8249479"/>
                <a:gd name="connsiteY79" fmla="*/ 2425148 h 5585791"/>
                <a:gd name="connsiteX80" fmla="*/ 6788426 w 8249479"/>
                <a:gd name="connsiteY80" fmla="*/ 2067339 h 5585791"/>
                <a:gd name="connsiteX81" fmla="*/ 6748670 w 8249479"/>
                <a:gd name="connsiteY81" fmla="*/ 1749287 h 5585791"/>
                <a:gd name="connsiteX82" fmla="*/ 6748670 w 8249479"/>
                <a:gd name="connsiteY82" fmla="*/ 1192696 h 5585791"/>
                <a:gd name="connsiteX83" fmla="*/ 6748670 w 8249479"/>
                <a:gd name="connsiteY83" fmla="*/ 685800 h 5585791"/>
                <a:gd name="connsiteX84" fmla="*/ 6798365 w 8249479"/>
                <a:gd name="connsiteY84" fmla="*/ 437322 h 5585791"/>
                <a:gd name="connsiteX85" fmla="*/ 6867939 w 8249479"/>
                <a:gd name="connsiteY85" fmla="*/ 318052 h 5585791"/>
                <a:gd name="connsiteX86" fmla="*/ 6877879 w 8249479"/>
                <a:gd name="connsiteY86" fmla="*/ 69574 h 5585791"/>
                <a:gd name="connsiteX0" fmla="*/ 6877879 w 8249479"/>
                <a:gd name="connsiteY0" fmla="*/ 69574 h 5585791"/>
                <a:gd name="connsiteX1" fmla="*/ 6708913 w 8249479"/>
                <a:gd name="connsiteY1" fmla="*/ 0 h 5585791"/>
                <a:gd name="connsiteX2" fmla="*/ 6589644 w 8249479"/>
                <a:gd name="connsiteY2" fmla="*/ 69574 h 5585791"/>
                <a:gd name="connsiteX3" fmla="*/ 6490252 w 8249479"/>
                <a:gd name="connsiteY3" fmla="*/ 268357 h 5585791"/>
                <a:gd name="connsiteX4" fmla="*/ 6440557 w 8249479"/>
                <a:gd name="connsiteY4" fmla="*/ 496957 h 5585791"/>
                <a:gd name="connsiteX5" fmla="*/ 6390861 w 8249479"/>
                <a:gd name="connsiteY5" fmla="*/ 765313 h 5585791"/>
                <a:gd name="connsiteX6" fmla="*/ 6380922 w 8249479"/>
                <a:gd name="connsiteY6" fmla="*/ 1083365 h 5585791"/>
                <a:gd name="connsiteX7" fmla="*/ 6420679 w 8249479"/>
                <a:gd name="connsiteY7" fmla="*/ 1371600 h 5585791"/>
                <a:gd name="connsiteX8" fmla="*/ 6470374 w 8249479"/>
                <a:gd name="connsiteY8" fmla="*/ 1679713 h 5585791"/>
                <a:gd name="connsiteX9" fmla="*/ 6500192 w 8249479"/>
                <a:gd name="connsiteY9" fmla="*/ 1938131 h 5585791"/>
                <a:gd name="connsiteX10" fmla="*/ 6569765 w 8249479"/>
                <a:gd name="connsiteY10" fmla="*/ 2325757 h 5585791"/>
                <a:gd name="connsiteX11" fmla="*/ 6579705 w 8249479"/>
                <a:gd name="connsiteY11" fmla="*/ 2822713 h 5585791"/>
                <a:gd name="connsiteX12" fmla="*/ 6510131 w 8249479"/>
                <a:gd name="connsiteY12" fmla="*/ 3906079 h 5585791"/>
                <a:gd name="connsiteX13" fmla="*/ 6380922 w 8249479"/>
                <a:gd name="connsiteY13" fmla="*/ 4343400 h 5585791"/>
                <a:gd name="connsiteX14" fmla="*/ 6013174 w 8249479"/>
                <a:gd name="connsiteY14" fmla="*/ 4780722 h 5585791"/>
                <a:gd name="connsiteX15" fmla="*/ 5605670 w 8249479"/>
                <a:gd name="connsiteY15" fmla="*/ 4999383 h 5585791"/>
                <a:gd name="connsiteX16" fmla="*/ 4989444 w 8249479"/>
                <a:gd name="connsiteY16" fmla="*/ 5118652 h 5585791"/>
                <a:gd name="connsiteX17" fmla="*/ 4393096 w 8249479"/>
                <a:gd name="connsiteY17" fmla="*/ 5158409 h 5585791"/>
                <a:gd name="connsiteX18" fmla="*/ 3627783 w 8249479"/>
                <a:gd name="connsiteY18" fmla="*/ 4721087 h 5585791"/>
                <a:gd name="connsiteX19" fmla="*/ 2941983 w 8249479"/>
                <a:gd name="connsiteY19" fmla="*/ 4711148 h 5585791"/>
                <a:gd name="connsiteX20" fmla="*/ 2494722 w 8249479"/>
                <a:gd name="connsiteY20" fmla="*/ 4800600 h 5585791"/>
                <a:gd name="connsiteX21" fmla="*/ 1938131 w 8249479"/>
                <a:gd name="connsiteY21" fmla="*/ 4860234 h 5585791"/>
                <a:gd name="connsiteX22" fmla="*/ 1143000 w 8249479"/>
                <a:gd name="connsiteY22" fmla="*/ 5009322 h 5585791"/>
                <a:gd name="connsiteX23" fmla="*/ 824949 w 8249479"/>
                <a:gd name="connsiteY23" fmla="*/ 5068957 h 5585791"/>
                <a:gd name="connsiteX24" fmla="*/ 367747 w 8249479"/>
                <a:gd name="connsiteY24" fmla="*/ 5307497 h 5585791"/>
                <a:gd name="connsiteX25" fmla="*/ 0 w 8249479"/>
                <a:gd name="connsiteY25" fmla="*/ 5466522 h 5585791"/>
                <a:gd name="connsiteX26" fmla="*/ 49695 w 8249479"/>
                <a:gd name="connsiteY26" fmla="*/ 5585791 h 5585791"/>
                <a:gd name="connsiteX27" fmla="*/ 208722 w 8249479"/>
                <a:gd name="connsiteY27" fmla="*/ 5426766 h 5585791"/>
                <a:gd name="connsiteX28" fmla="*/ 616226 w 8249479"/>
                <a:gd name="connsiteY28" fmla="*/ 5218044 h 5585791"/>
                <a:gd name="connsiteX29" fmla="*/ 894522 w 8249479"/>
                <a:gd name="connsiteY29" fmla="*/ 5098774 h 5585791"/>
                <a:gd name="connsiteX30" fmla="*/ 1302026 w 8249479"/>
                <a:gd name="connsiteY30" fmla="*/ 5009323 h 5585791"/>
                <a:gd name="connsiteX31" fmla="*/ 1739348 w 8249479"/>
                <a:gd name="connsiteY31" fmla="*/ 4949687 h 5585791"/>
                <a:gd name="connsiteX32" fmla="*/ 2166731 w 8249479"/>
                <a:gd name="connsiteY32" fmla="*/ 4880114 h 5585791"/>
                <a:gd name="connsiteX33" fmla="*/ 2494722 w 8249479"/>
                <a:gd name="connsiteY33" fmla="*/ 4870175 h 5585791"/>
                <a:gd name="connsiteX34" fmla="*/ 2733260 w 8249479"/>
                <a:gd name="connsiteY34" fmla="*/ 4790662 h 5585791"/>
                <a:gd name="connsiteX35" fmla="*/ 3001618 w 8249479"/>
                <a:gd name="connsiteY35" fmla="*/ 4790662 h 5585791"/>
                <a:gd name="connsiteX36" fmla="*/ 3210340 w 8249479"/>
                <a:gd name="connsiteY36" fmla="*/ 4731027 h 5585791"/>
                <a:gd name="connsiteX37" fmla="*/ 3568148 w 8249479"/>
                <a:gd name="connsiteY37" fmla="*/ 4830417 h 5585791"/>
                <a:gd name="connsiteX38" fmla="*/ 4015409 w 8249479"/>
                <a:gd name="connsiteY38" fmla="*/ 5277679 h 5585791"/>
                <a:gd name="connsiteX39" fmla="*/ 4452731 w 8249479"/>
                <a:gd name="connsiteY39" fmla="*/ 5317435 h 5585791"/>
                <a:gd name="connsiteX40" fmla="*/ 4909931 w 8249479"/>
                <a:gd name="connsiteY40" fmla="*/ 5327374 h 5585791"/>
                <a:gd name="connsiteX41" fmla="*/ 5327374 w 8249479"/>
                <a:gd name="connsiteY41" fmla="*/ 5297557 h 5585791"/>
                <a:gd name="connsiteX42" fmla="*/ 5724939 w 8249479"/>
                <a:gd name="connsiteY42" fmla="*/ 5218044 h 5585791"/>
                <a:gd name="connsiteX43" fmla="*/ 6072809 w 8249479"/>
                <a:gd name="connsiteY43" fmla="*/ 5168348 h 5585791"/>
                <a:gd name="connsiteX44" fmla="*/ 6490252 w 8249479"/>
                <a:gd name="connsiteY44" fmla="*/ 5158409 h 5585791"/>
                <a:gd name="connsiteX45" fmla="*/ 6877879 w 8249479"/>
                <a:gd name="connsiteY45" fmla="*/ 5148470 h 5585791"/>
                <a:gd name="connsiteX46" fmla="*/ 7682948 w 8249479"/>
                <a:gd name="connsiteY46" fmla="*/ 5098774 h 5585791"/>
                <a:gd name="connsiteX47" fmla="*/ 8249479 w 8249479"/>
                <a:gd name="connsiteY47" fmla="*/ 5178287 h 5585791"/>
                <a:gd name="connsiteX48" fmla="*/ 8169965 w 8249479"/>
                <a:gd name="connsiteY48" fmla="*/ 4880113 h 5585791"/>
                <a:gd name="connsiteX49" fmla="*/ 8130209 w 8249479"/>
                <a:gd name="connsiteY49" fmla="*/ 4482548 h 5585791"/>
                <a:gd name="connsiteX50" fmla="*/ 8090452 w 8249479"/>
                <a:gd name="connsiteY50" fmla="*/ 3935896 h 5585791"/>
                <a:gd name="connsiteX51" fmla="*/ 8080513 w 8249479"/>
                <a:gd name="connsiteY51" fmla="*/ 3458818 h 5585791"/>
                <a:gd name="connsiteX52" fmla="*/ 7961244 w 8249479"/>
                <a:gd name="connsiteY52" fmla="*/ 2504661 h 5585791"/>
                <a:gd name="connsiteX53" fmla="*/ 7961244 w 8249479"/>
                <a:gd name="connsiteY53" fmla="*/ 1858618 h 5585791"/>
                <a:gd name="connsiteX54" fmla="*/ 7951305 w 8249479"/>
                <a:gd name="connsiteY54" fmla="*/ 1302026 h 5585791"/>
                <a:gd name="connsiteX55" fmla="*/ 7951305 w 8249479"/>
                <a:gd name="connsiteY55" fmla="*/ 795131 h 5585791"/>
                <a:gd name="connsiteX56" fmla="*/ 7981122 w 8249479"/>
                <a:gd name="connsiteY56" fmla="*/ 417444 h 5585791"/>
                <a:gd name="connsiteX57" fmla="*/ 7981122 w 8249479"/>
                <a:gd name="connsiteY57" fmla="*/ 129209 h 5585791"/>
                <a:gd name="connsiteX58" fmla="*/ 7941365 w 8249479"/>
                <a:gd name="connsiteY58" fmla="*/ 29818 h 5585791"/>
                <a:gd name="connsiteX59" fmla="*/ 7822096 w 8249479"/>
                <a:gd name="connsiteY59" fmla="*/ 19879 h 5585791"/>
                <a:gd name="connsiteX60" fmla="*/ 7673009 w 8249479"/>
                <a:gd name="connsiteY60" fmla="*/ 208722 h 5585791"/>
                <a:gd name="connsiteX61" fmla="*/ 7643192 w 8249479"/>
                <a:gd name="connsiteY61" fmla="*/ 417444 h 5585791"/>
                <a:gd name="connsiteX62" fmla="*/ 7643192 w 8249479"/>
                <a:gd name="connsiteY62" fmla="*/ 715618 h 5585791"/>
                <a:gd name="connsiteX63" fmla="*/ 7673009 w 8249479"/>
                <a:gd name="connsiteY63" fmla="*/ 1113183 h 5585791"/>
                <a:gd name="connsiteX64" fmla="*/ 7712765 w 8249479"/>
                <a:gd name="connsiteY64" fmla="*/ 1540565 h 5585791"/>
                <a:gd name="connsiteX65" fmla="*/ 7722705 w 8249479"/>
                <a:gd name="connsiteY65" fmla="*/ 1948070 h 5585791"/>
                <a:gd name="connsiteX66" fmla="*/ 7782339 w 8249479"/>
                <a:gd name="connsiteY66" fmla="*/ 2514600 h 5585791"/>
                <a:gd name="connsiteX67" fmla="*/ 7802218 w 8249479"/>
                <a:gd name="connsiteY67" fmla="*/ 2872409 h 5585791"/>
                <a:gd name="connsiteX68" fmla="*/ 7802218 w 8249479"/>
                <a:gd name="connsiteY68" fmla="*/ 3200400 h 5585791"/>
                <a:gd name="connsiteX69" fmla="*/ 7792279 w 8249479"/>
                <a:gd name="connsiteY69" fmla="*/ 3597965 h 5585791"/>
                <a:gd name="connsiteX70" fmla="*/ 7663070 w 8249479"/>
                <a:gd name="connsiteY70" fmla="*/ 4313583 h 5585791"/>
                <a:gd name="connsiteX71" fmla="*/ 7394713 w 8249479"/>
                <a:gd name="connsiteY71" fmla="*/ 4552122 h 5585791"/>
                <a:gd name="connsiteX72" fmla="*/ 7017026 w 8249479"/>
                <a:gd name="connsiteY72" fmla="*/ 4731026 h 5585791"/>
                <a:gd name="connsiteX73" fmla="*/ 6818244 w 8249479"/>
                <a:gd name="connsiteY73" fmla="*/ 4790661 h 5585791"/>
                <a:gd name="connsiteX74" fmla="*/ 6579705 w 8249479"/>
                <a:gd name="connsiteY74" fmla="*/ 4721087 h 5585791"/>
                <a:gd name="connsiteX75" fmla="*/ 6778487 w 8249479"/>
                <a:gd name="connsiteY75" fmla="*/ 4393096 h 5585791"/>
                <a:gd name="connsiteX76" fmla="*/ 6997148 w 8249479"/>
                <a:gd name="connsiteY76" fmla="*/ 3766931 h 5585791"/>
                <a:gd name="connsiteX77" fmla="*/ 6977270 w 8249479"/>
                <a:gd name="connsiteY77" fmla="*/ 3419061 h 5585791"/>
                <a:gd name="connsiteX78" fmla="*/ 6917635 w 8249479"/>
                <a:gd name="connsiteY78" fmla="*/ 2773018 h 5585791"/>
                <a:gd name="connsiteX79" fmla="*/ 6848061 w 8249479"/>
                <a:gd name="connsiteY79" fmla="*/ 2425148 h 5585791"/>
                <a:gd name="connsiteX80" fmla="*/ 6788426 w 8249479"/>
                <a:gd name="connsiteY80" fmla="*/ 2067339 h 5585791"/>
                <a:gd name="connsiteX81" fmla="*/ 6748670 w 8249479"/>
                <a:gd name="connsiteY81" fmla="*/ 1749287 h 5585791"/>
                <a:gd name="connsiteX82" fmla="*/ 6748670 w 8249479"/>
                <a:gd name="connsiteY82" fmla="*/ 1192696 h 5585791"/>
                <a:gd name="connsiteX83" fmla="*/ 6748670 w 8249479"/>
                <a:gd name="connsiteY83" fmla="*/ 685800 h 5585791"/>
                <a:gd name="connsiteX84" fmla="*/ 6798365 w 8249479"/>
                <a:gd name="connsiteY84" fmla="*/ 437322 h 5585791"/>
                <a:gd name="connsiteX85" fmla="*/ 6867939 w 8249479"/>
                <a:gd name="connsiteY85" fmla="*/ 318052 h 5585791"/>
                <a:gd name="connsiteX86" fmla="*/ 6877879 w 8249479"/>
                <a:gd name="connsiteY86" fmla="*/ 69574 h 5585791"/>
                <a:gd name="connsiteX0" fmla="*/ 6877879 w 8249479"/>
                <a:gd name="connsiteY0" fmla="*/ 69574 h 5585791"/>
                <a:gd name="connsiteX1" fmla="*/ 6708913 w 8249479"/>
                <a:gd name="connsiteY1" fmla="*/ 0 h 5585791"/>
                <a:gd name="connsiteX2" fmla="*/ 6589644 w 8249479"/>
                <a:gd name="connsiteY2" fmla="*/ 69574 h 5585791"/>
                <a:gd name="connsiteX3" fmla="*/ 6490252 w 8249479"/>
                <a:gd name="connsiteY3" fmla="*/ 268357 h 5585791"/>
                <a:gd name="connsiteX4" fmla="*/ 6440557 w 8249479"/>
                <a:gd name="connsiteY4" fmla="*/ 496957 h 5585791"/>
                <a:gd name="connsiteX5" fmla="*/ 6390861 w 8249479"/>
                <a:gd name="connsiteY5" fmla="*/ 765313 h 5585791"/>
                <a:gd name="connsiteX6" fmla="*/ 6380922 w 8249479"/>
                <a:gd name="connsiteY6" fmla="*/ 1083365 h 5585791"/>
                <a:gd name="connsiteX7" fmla="*/ 6420679 w 8249479"/>
                <a:gd name="connsiteY7" fmla="*/ 1371600 h 5585791"/>
                <a:gd name="connsiteX8" fmla="*/ 6470374 w 8249479"/>
                <a:gd name="connsiteY8" fmla="*/ 1679713 h 5585791"/>
                <a:gd name="connsiteX9" fmla="*/ 6500192 w 8249479"/>
                <a:gd name="connsiteY9" fmla="*/ 1938131 h 5585791"/>
                <a:gd name="connsiteX10" fmla="*/ 6569765 w 8249479"/>
                <a:gd name="connsiteY10" fmla="*/ 2325757 h 5585791"/>
                <a:gd name="connsiteX11" fmla="*/ 6579705 w 8249479"/>
                <a:gd name="connsiteY11" fmla="*/ 2822713 h 5585791"/>
                <a:gd name="connsiteX12" fmla="*/ 6510131 w 8249479"/>
                <a:gd name="connsiteY12" fmla="*/ 3906079 h 5585791"/>
                <a:gd name="connsiteX13" fmla="*/ 6380922 w 8249479"/>
                <a:gd name="connsiteY13" fmla="*/ 4343400 h 5585791"/>
                <a:gd name="connsiteX14" fmla="*/ 6013174 w 8249479"/>
                <a:gd name="connsiteY14" fmla="*/ 4780722 h 5585791"/>
                <a:gd name="connsiteX15" fmla="*/ 5605670 w 8249479"/>
                <a:gd name="connsiteY15" fmla="*/ 4999383 h 5585791"/>
                <a:gd name="connsiteX16" fmla="*/ 4989444 w 8249479"/>
                <a:gd name="connsiteY16" fmla="*/ 5118652 h 5585791"/>
                <a:gd name="connsiteX17" fmla="*/ 4393096 w 8249479"/>
                <a:gd name="connsiteY17" fmla="*/ 5158409 h 5585791"/>
                <a:gd name="connsiteX18" fmla="*/ 3627783 w 8249479"/>
                <a:gd name="connsiteY18" fmla="*/ 4721087 h 5585791"/>
                <a:gd name="connsiteX19" fmla="*/ 2941983 w 8249479"/>
                <a:gd name="connsiteY19" fmla="*/ 4711148 h 5585791"/>
                <a:gd name="connsiteX20" fmla="*/ 2494722 w 8249479"/>
                <a:gd name="connsiteY20" fmla="*/ 4800600 h 5585791"/>
                <a:gd name="connsiteX21" fmla="*/ 1938131 w 8249479"/>
                <a:gd name="connsiteY21" fmla="*/ 4860234 h 5585791"/>
                <a:gd name="connsiteX22" fmla="*/ 1143000 w 8249479"/>
                <a:gd name="connsiteY22" fmla="*/ 5009322 h 5585791"/>
                <a:gd name="connsiteX23" fmla="*/ 824949 w 8249479"/>
                <a:gd name="connsiteY23" fmla="*/ 5068957 h 5585791"/>
                <a:gd name="connsiteX24" fmla="*/ 367747 w 8249479"/>
                <a:gd name="connsiteY24" fmla="*/ 5307497 h 5585791"/>
                <a:gd name="connsiteX25" fmla="*/ 0 w 8249479"/>
                <a:gd name="connsiteY25" fmla="*/ 5466522 h 5585791"/>
                <a:gd name="connsiteX26" fmla="*/ 49695 w 8249479"/>
                <a:gd name="connsiteY26" fmla="*/ 5585791 h 5585791"/>
                <a:gd name="connsiteX27" fmla="*/ 208722 w 8249479"/>
                <a:gd name="connsiteY27" fmla="*/ 5426766 h 5585791"/>
                <a:gd name="connsiteX28" fmla="*/ 616226 w 8249479"/>
                <a:gd name="connsiteY28" fmla="*/ 5218044 h 5585791"/>
                <a:gd name="connsiteX29" fmla="*/ 894522 w 8249479"/>
                <a:gd name="connsiteY29" fmla="*/ 5098774 h 5585791"/>
                <a:gd name="connsiteX30" fmla="*/ 1302026 w 8249479"/>
                <a:gd name="connsiteY30" fmla="*/ 5009323 h 5585791"/>
                <a:gd name="connsiteX31" fmla="*/ 1739348 w 8249479"/>
                <a:gd name="connsiteY31" fmla="*/ 4949687 h 5585791"/>
                <a:gd name="connsiteX32" fmla="*/ 2166731 w 8249479"/>
                <a:gd name="connsiteY32" fmla="*/ 4880114 h 5585791"/>
                <a:gd name="connsiteX33" fmla="*/ 2395331 w 8249479"/>
                <a:gd name="connsiteY33" fmla="*/ 4850297 h 5585791"/>
                <a:gd name="connsiteX34" fmla="*/ 2733260 w 8249479"/>
                <a:gd name="connsiteY34" fmla="*/ 4790662 h 5585791"/>
                <a:gd name="connsiteX35" fmla="*/ 3001618 w 8249479"/>
                <a:gd name="connsiteY35" fmla="*/ 4790662 h 5585791"/>
                <a:gd name="connsiteX36" fmla="*/ 3210340 w 8249479"/>
                <a:gd name="connsiteY36" fmla="*/ 4731027 h 5585791"/>
                <a:gd name="connsiteX37" fmla="*/ 3568148 w 8249479"/>
                <a:gd name="connsiteY37" fmla="*/ 4830417 h 5585791"/>
                <a:gd name="connsiteX38" fmla="*/ 4015409 w 8249479"/>
                <a:gd name="connsiteY38" fmla="*/ 5277679 h 5585791"/>
                <a:gd name="connsiteX39" fmla="*/ 4452731 w 8249479"/>
                <a:gd name="connsiteY39" fmla="*/ 5317435 h 5585791"/>
                <a:gd name="connsiteX40" fmla="*/ 4909931 w 8249479"/>
                <a:gd name="connsiteY40" fmla="*/ 5327374 h 5585791"/>
                <a:gd name="connsiteX41" fmla="*/ 5327374 w 8249479"/>
                <a:gd name="connsiteY41" fmla="*/ 5297557 h 5585791"/>
                <a:gd name="connsiteX42" fmla="*/ 5724939 w 8249479"/>
                <a:gd name="connsiteY42" fmla="*/ 5218044 h 5585791"/>
                <a:gd name="connsiteX43" fmla="*/ 6072809 w 8249479"/>
                <a:gd name="connsiteY43" fmla="*/ 5168348 h 5585791"/>
                <a:gd name="connsiteX44" fmla="*/ 6490252 w 8249479"/>
                <a:gd name="connsiteY44" fmla="*/ 5158409 h 5585791"/>
                <a:gd name="connsiteX45" fmla="*/ 6877879 w 8249479"/>
                <a:gd name="connsiteY45" fmla="*/ 5148470 h 5585791"/>
                <a:gd name="connsiteX46" fmla="*/ 7682948 w 8249479"/>
                <a:gd name="connsiteY46" fmla="*/ 5098774 h 5585791"/>
                <a:gd name="connsiteX47" fmla="*/ 8249479 w 8249479"/>
                <a:gd name="connsiteY47" fmla="*/ 5178287 h 5585791"/>
                <a:gd name="connsiteX48" fmla="*/ 8169965 w 8249479"/>
                <a:gd name="connsiteY48" fmla="*/ 4880113 h 5585791"/>
                <a:gd name="connsiteX49" fmla="*/ 8130209 w 8249479"/>
                <a:gd name="connsiteY49" fmla="*/ 4482548 h 5585791"/>
                <a:gd name="connsiteX50" fmla="*/ 8090452 w 8249479"/>
                <a:gd name="connsiteY50" fmla="*/ 3935896 h 5585791"/>
                <a:gd name="connsiteX51" fmla="*/ 8080513 w 8249479"/>
                <a:gd name="connsiteY51" fmla="*/ 3458818 h 5585791"/>
                <a:gd name="connsiteX52" fmla="*/ 7961244 w 8249479"/>
                <a:gd name="connsiteY52" fmla="*/ 2504661 h 5585791"/>
                <a:gd name="connsiteX53" fmla="*/ 7961244 w 8249479"/>
                <a:gd name="connsiteY53" fmla="*/ 1858618 h 5585791"/>
                <a:gd name="connsiteX54" fmla="*/ 7951305 w 8249479"/>
                <a:gd name="connsiteY54" fmla="*/ 1302026 h 5585791"/>
                <a:gd name="connsiteX55" fmla="*/ 7951305 w 8249479"/>
                <a:gd name="connsiteY55" fmla="*/ 795131 h 5585791"/>
                <a:gd name="connsiteX56" fmla="*/ 7981122 w 8249479"/>
                <a:gd name="connsiteY56" fmla="*/ 417444 h 5585791"/>
                <a:gd name="connsiteX57" fmla="*/ 7981122 w 8249479"/>
                <a:gd name="connsiteY57" fmla="*/ 129209 h 5585791"/>
                <a:gd name="connsiteX58" fmla="*/ 7941365 w 8249479"/>
                <a:gd name="connsiteY58" fmla="*/ 29818 h 5585791"/>
                <a:gd name="connsiteX59" fmla="*/ 7822096 w 8249479"/>
                <a:gd name="connsiteY59" fmla="*/ 19879 h 5585791"/>
                <a:gd name="connsiteX60" fmla="*/ 7673009 w 8249479"/>
                <a:gd name="connsiteY60" fmla="*/ 208722 h 5585791"/>
                <a:gd name="connsiteX61" fmla="*/ 7643192 w 8249479"/>
                <a:gd name="connsiteY61" fmla="*/ 417444 h 5585791"/>
                <a:gd name="connsiteX62" fmla="*/ 7643192 w 8249479"/>
                <a:gd name="connsiteY62" fmla="*/ 715618 h 5585791"/>
                <a:gd name="connsiteX63" fmla="*/ 7673009 w 8249479"/>
                <a:gd name="connsiteY63" fmla="*/ 1113183 h 5585791"/>
                <a:gd name="connsiteX64" fmla="*/ 7712765 w 8249479"/>
                <a:gd name="connsiteY64" fmla="*/ 1540565 h 5585791"/>
                <a:gd name="connsiteX65" fmla="*/ 7722705 w 8249479"/>
                <a:gd name="connsiteY65" fmla="*/ 1948070 h 5585791"/>
                <a:gd name="connsiteX66" fmla="*/ 7782339 w 8249479"/>
                <a:gd name="connsiteY66" fmla="*/ 2514600 h 5585791"/>
                <a:gd name="connsiteX67" fmla="*/ 7802218 w 8249479"/>
                <a:gd name="connsiteY67" fmla="*/ 2872409 h 5585791"/>
                <a:gd name="connsiteX68" fmla="*/ 7802218 w 8249479"/>
                <a:gd name="connsiteY68" fmla="*/ 3200400 h 5585791"/>
                <a:gd name="connsiteX69" fmla="*/ 7792279 w 8249479"/>
                <a:gd name="connsiteY69" fmla="*/ 3597965 h 5585791"/>
                <a:gd name="connsiteX70" fmla="*/ 7663070 w 8249479"/>
                <a:gd name="connsiteY70" fmla="*/ 4313583 h 5585791"/>
                <a:gd name="connsiteX71" fmla="*/ 7394713 w 8249479"/>
                <a:gd name="connsiteY71" fmla="*/ 4552122 h 5585791"/>
                <a:gd name="connsiteX72" fmla="*/ 7017026 w 8249479"/>
                <a:gd name="connsiteY72" fmla="*/ 4731026 h 5585791"/>
                <a:gd name="connsiteX73" fmla="*/ 6818244 w 8249479"/>
                <a:gd name="connsiteY73" fmla="*/ 4790661 h 5585791"/>
                <a:gd name="connsiteX74" fmla="*/ 6579705 w 8249479"/>
                <a:gd name="connsiteY74" fmla="*/ 4721087 h 5585791"/>
                <a:gd name="connsiteX75" fmla="*/ 6778487 w 8249479"/>
                <a:gd name="connsiteY75" fmla="*/ 4393096 h 5585791"/>
                <a:gd name="connsiteX76" fmla="*/ 6997148 w 8249479"/>
                <a:gd name="connsiteY76" fmla="*/ 3766931 h 5585791"/>
                <a:gd name="connsiteX77" fmla="*/ 6977270 w 8249479"/>
                <a:gd name="connsiteY77" fmla="*/ 3419061 h 5585791"/>
                <a:gd name="connsiteX78" fmla="*/ 6917635 w 8249479"/>
                <a:gd name="connsiteY78" fmla="*/ 2773018 h 5585791"/>
                <a:gd name="connsiteX79" fmla="*/ 6848061 w 8249479"/>
                <a:gd name="connsiteY79" fmla="*/ 2425148 h 5585791"/>
                <a:gd name="connsiteX80" fmla="*/ 6788426 w 8249479"/>
                <a:gd name="connsiteY80" fmla="*/ 2067339 h 5585791"/>
                <a:gd name="connsiteX81" fmla="*/ 6748670 w 8249479"/>
                <a:gd name="connsiteY81" fmla="*/ 1749287 h 5585791"/>
                <a:gd name="connsiteX82" fmla="*/ 6748670 w 8249479"/>
                <a:gd name="connsiteY82" fmla="*/ 1192696 h 5585791"/>
                <a:gd name="connsiteX83" fmla="*/ 6748670 w 8249479"/>
                <a:gd name="connsiteY83" fmla="*/ 685800 h 5585791"/>
                <a:gd name="connsiteX84" fmla="*/ 6798365 w 8249479"/>
                <a:gd name="connsiteY84" fmla="*/ 437322 h 5585791"/>
                <a:gd name="connsiteX85" fmla="*/ 6867939 w 8249479"/>
                <a:gd name="connsiteY85" fmla="*/ 318052 h 5585791"/>
                <a:gd name="connsiteX86" fmla="*/ 6877879 w 8249479"/>
                <a:gd name="connsiteY86" fmla="*/ 69574 h 5585791"/>
                <a:gd name="connsiteX0" fmla="*/ 6877879 w 8249479"/>
                <a:gd name="connsiteY0" fmla="*/ 69574 h 5585791"/>
                <a:gd name="connsiteX1" fmla="*/ 6708913 w 8249479"/>
                <a:gd name="connsiteY1" fmla="*/ 0 h 5585791"/>
                <a:gd name="connsiteX2" fmla="*/ 6589644 w 8249479"/>
                <a:gd name="connsiteY2" fmla="*/ 69574 h 5585791"/>
                <a:gd name="connsiteX3" fmla="*/ 6490252 w 8249479"/>
                <a:gd name="connsiteY3" fmla="*/ 268357 h 5585791"/>
                <a:gd name="connsiteX4" fmla="*/ 6440557 w 8249479"/>
                <a:gd name="connsiteY4" fmla="*/ 496957 h 5585791"/>
                <a:gd name="connsiteX5" fmla="*/ 6390861 w 8249479"/>
                <a:gd name="connsiteY5" fmla="*/ 765313 h 5585791"/>
                <a:gd name="connsiteX6" fmla="*/ 6380922 w 8249479"/>
                <a:gd name="connsiteY6" fmla="*/ 1083365 h 5585791"/>
                <a:gd name="connsiteX7" fmla="*/ 6420679 w 8249479"/>
                <a:gd name="connsiteY7" fmla="*/ 1371600 h 5585791"/>
                <a:gd name="connsiteX8" fmla="*/ 6470374 w 8249479"/>
                <a:gd name="connsiteY8" fmla="*/ 1679713 h 5585791"/>
                <a:gd name="connsiteX9" fmla="*/ 6500192 w 8249479"/>
                <a:gd name="connsiteY9" fmla="*/ 1938131 h 5585791"/>
                <a:gd name="connsiteX10" fmla="*/ 6569765 w 8249479"/>
                <a:gd name="connsiteY10" fmla="*/ 2325757 h 5585791"/>
                <a:gd name="connsiteX11" fmla="*/ 6579705 w 8249479"/>
                <a:gd name="connsiteY11" fmla="*/ 2822713 h 5585791"/>
                <a:gd name="connsiteX12" fmla="*/ 6510131 w 8249479"/>
                <a:gd name="connsiteY12" fmla="*/ 3906079 h 5585791"/>
                <a:gd name="connsiteX13" fmla="*/ 6380922 w 8249479"/>
                <a:gd name="connsiteY13" fmla="*/ 4343400 h 5585791"/>
                <a:gd name="connsiteX14" fmla="*/ 6013174 w 8249479"/>
                <a:gd name="connsiteY14" fmla="*/ 4780722 h 5585791"/>
                <a:gd name="connsiteX15" fmla="*/ 5605670 w 8249479"/>
                <a:gd name="connsiteY15" fmla="*/ 4999383 h 5585791"/>
                <a:gd name="connsiteX16" fmla="*/ 4989444 w 8249479"/>
                <a:gd name="connsiteY16" fmla="*/ 5118652 h 5585791"/>
                <a:gd name="connsiteX17" fmla="*/ 4393096 w 8249479"/>
                <a:gd name="connsiteY17" fmla="*/ 5158409 h 5585791"/>
                <a:gd name="connsiteX18" fmla="*/ 3627783 w 8249479"/>
                <a:gd name="connsiteY18" fmla="*/ 4721087 h 5585791"/>
                <a:gd name="connsiteX19" fmla="*/ 2941983 w 8249479"/>
                <a:gd name="connsiteY19" fmla="*/ 4711148 h 5585791"/>
                <a:gd name="connsiteX20" fmla="*/ 2494722 w 8249479"/>
                <a:gd name="connsiteY20" fmla="*/ 4800600 h 5585791"/>
                <a:gd name="connsiteX21" fmla="*/ 1938131 w 8249479"/>
                <a:gd name="connsiteY21" fmla="*/ 4860234 h 5585791"/>
                <a:gd name="connsiteX22" fmla="*/ 1143000 w 8249479"/>
                <a:gd name="connsiteY22" fmla="*/ 5009322 h 5585791"/>
                <a:gd name="connsiteX23" fmla="*/ 824949 w 8249479"/>
                <a:gd name="connsiteY23" fmla="*/ 5068957 h 5585791"/>
                <a:gd name="connsiteX24" fmla="*/ 367747 w 8249479"/>
                <a:gd name="connsiteY24" fmla="*/ 5307497 h 5585791"/>
                <a:gd name="connsiteX25" fmla="*/ 0 w 8249479"/>
                <a:gd name="connsiteY25" fmla="*/ 5466522 h 5585791"/>
                <a:gd name="connsiteX26" fmla="*/ 49695 w 8249479"/>
                <a:gd name="connsiteY26" fmla="*/ 5585791 h 5585791"/>
                <a:gd name="connsiteX27" fmla="*/ 208722 w 8249479"/>
                <a:gd name="connsiteY27" fmla="*/ 5426766 h 5585791"/>
                <a:gd name="connsiteX28" fmla="*/ 616226 w 8249479"/>
                <a:gd name="connsiteY28" fmla="*/ 5218044 h 5585791"/>
                <a:gd name="connsiteX29" fmla="*/ 894522 w 8249479"/>
                <a:gd name="connsiteY29" fmla="*/ 5098774 h 5585791"/>
                <a:gd name="connsiteX30" fmla="*/ 1302026 w 8249479"/>
                <a:gd name="connsiteY30" fmla="*/ 5009323 h 5585791"/>
                <a:gd name="connsiteX31" fmla="*/ 1739348 w 8249479"/>
                <a:gd name="connsiteY31" fmla="*/ 4949687 h 5585791"/>
                <a:gd name="connsiteX32" fmla="*/ 2166731 w 8249479"/>
                <a:gd name="connsiteY32" fmla="*/ 4880114 h 5585791"/>
                <a:gd name="connsiteX33" fmla="*/ 2395331 w 8249479"/>
                <a:gd name="connsiteY33" fmla="*/ 4850297 h 5585791"/>
                <a:gd name="connsiteX34" fmla="*/ 2733260 w 8249479"/>
                <a:gd name="connsiteY34" fmla="*/ 4790662 h 5585791"/>
                <a:gd name="connsiteX35" fmla="*/ 2912165 w 8249479"/>
                <a:gd name="connsiteY35" fmla="*/ 4770784 h 5585791"/>
                <a:gd name="connsiteX36" fmla="*/ 3210340 w 8249479"/>
                <a:gd name="connsiteY36" fmla="*/ 4731027 h 5585791"/>
                <a:gd name="connsiteX37" fmla="*/ 3568148 w 8249479"/>
                <a:gd name="connsiteY37" fmla="*/ 4830417 h 5585791"/>
                <a:gd name="connsiteX38" fmla="*/ 4015409 w 8249479"/>
                <a:gd name="connsiteY38" fmla="*/ 5277679 h 5585791"/>
                <a:gd name="connsiteX39" fmla="*/ 4452731 w 8249479"/>
                <a:gd name="connsiteY39" fmla="*/ 5317435 h 5585791"/>
                <a:gd name="connsiteX40" fmla="*/ 4909931 w 8249479"/>
                <a:gd name="connsiteY40" fmla="*/ 5327374 h 5585791"/>
                <a:gd name="connsiteX41" fmla="*/ 5327374 w 8249479"/>
                <a:gd name="connsiteY41" fmla="*/ 5297557 h 5585791"/>
                <a:gd name="connsiteX42" fmla="*/ 5724939 w 8249479"/>
                <a:gd name="connsiteY42" fmla="*/ 5218044 h 5585791"/>
                <a:gd name="connsiteX43" fmla="*/ 6072809 w 8249479"/>
                <a:gd name="connsiteY43" fmla="*/ 5168348 h 5585791"/>
                <a:gd name="connsiteX44" fmla="*/ 6490252 w 8249479"/>
                <a:gd name="connsiteY44" fmla="*/ 5158409 h 5585791"/>
                <a:gd name="connsiteX45" fmla="*/ 6877879 w 8249479"/>
                <a:gd name="connsiteY45" fmla="*/ 5148470 h 5585791"/>
                <a:gd name="connsiteX46" fmla="*/ 7682948 w 8249479"/>
                <a:gd name="connsiteY46" fmla="*/ 5098774 h 5585791"/>
                <a:gd name="connsiteX47" fmla="*/ 8249479 w 8249479"/>
                <a:gd name="connsiteY47" fmla="*/ 5178287 h 5585791"/>
                <a:gd name="connsiteX48" fmla="*/ 8169965 w 8249479"/>
                <a:gd name="connsiteY48" fmla="*/ 4880113 h 5585791"/>
                <a:gd name="connsiteX49" fmla="*/ 8130209 w 8249479"/>
                <a:gd name="connsiteY49" fmla="*/ 4482548 h 5585791"/>
                <a:gd name="connsiteX50" fmla="*/ 8090452 w 8249479"/>
                <a:gd name="connsiteY50" fmla="*/ 3935896 h 5585791"/>
                <a:gd name="connsiteX51" fmla="*/ 8080513 w 8249479"/>
                <a:gd name="connsiteY51" fmla="*/ 3458818 h 5585791"/>
                <a:gd name="connsiteX52" fmla="*/ 7961244 w 8249479"/>
                <a:gd name="connsiteY52" fmla="*/ 2504661 h 5585791"/>
                <a:gd name="connsiteX53" fmla="*/ 7961244 w 8249479"/>
                <a:gd name="connsiteY53" fmla="*/ 1858618 h 5585791"/>
                <a:gd name="connsiteX54" fmla="*/ 7951305 w 8249479"/>
                <a:gd name="connsiteY54" fmla="*/ 1302026 h 5585791"/>
                <a:gd name="connsiteX55" fmla="*/ 7951305 w 8249479"/>
                <a:gd name="connsiteY55" fmla="*/ 795131 h 5585791"/>
                <a:gd name="connsiteX56" fmla="*/ 7981122 w 8249479"/>
                <a:gd name="connsiteY56" fmla="*/ 417444 h 5585791"/>
                <a:gd name="connsiteX57" fmla="*/ 7981122 w 8249479"/>
                <a:gd name="connsiteY57" fmla="*/ 129209 h 5585791"/>
                <a:gd name="connsiteX58" fmla="*/ 7941365 w 8249479"/>
                <a:gd name="connsiteY58" fmla="*/ 29818 h 5585791"/>
                <a:gd name="connsiteX59" fmla="*/ 7822096 w 8249479"/>
                <a:gd name="connsiteY59" fmla="*/ 19879 h 5585791"/>
                <a:gd name="connsiteX60" fmla="*/ 7673009 w 8249479"/>
                <a:gd name="connsiteY60" fmla="*/ 208722 h 5585791"/>
                <a:gd name="connsiteX61" fmla="*/ 7643192 w 8249479"/>
                <a:gd name="connsiteY61" fmla="*/ 417444 h 5585791"/>
                <a:gd name="connsiteX62" fmla="*/ 7643192 w 8249479"/>
                <a:gd name="connsiteY62" fmla="*/ 715618 h 5585791"/>
                <a:gd name="connsiteX63" fmla="*/ 7673009 w 8249479"/>
                <a:gd name="connsiteY63" fmla="*/ 1113183 h 5585791"/>
                <a:gd name="connsiteX64" fmla="*/ 7712765 w 8249479"/>
                <a:gd name="connsiteY64" fmla="*/ 1540565 h 5585791"/>
                <a:gd name="connsiteX65" fmla="*/ 7722705 w 8249479"/>
                <a:gd name="connsiteY65" fmla="*/ 1948070 h 5585791"/>
                <a:gd name="connsiteX66" fmla="*/ 7782339 w 8249479"/>
                <a:gd name="connsiteY66" fmla="*/ 2514600 h 5585791"/>
                <a:gd name="connsiteX67" fmla="*/ 7802218 w 8249479"/>
                <a:gd name="connsiteY67" fmla="*/ 2872409 h 5585791"/>
                <a:gd name="connsiteX68" fmla="*/ 7802218 w 8249479"/>
                <a:gd name="connsiteY68" fmla="*/ 3200400 h 5585791"/>
                <a:gd name="connsiteX69" fmla="*/ 7792279 w 8249479"/>
                <a:gd name="connsiteY69" fmla="*/ 3597965 h 5585791"/>
                <a:gd name="connsiteX70" fmla="*/ 7663070 w 8249479"/>
                <a:gd name="connsiteY70" fmla="*/ 4313583 h 5585791"/>
                <a:gd name="connsiteX71" fmla="*/ 7394713 w 8249479"/>
                <a:gd name="connsiteY71" fmla="*/ 4552122 h 5585791"/>
                <a:gd name="connsiteX72" fmla="*/ 7017026 w 8249479"/>
                <a:gd name="connsiteY72" fmla="*/ 4731026 h 5585791"/>
                <a:gd name="connsiteX73" fmla="*/ 6818244 w 8249479"/>
                <a:gd name="connsiteY73" fmla="*/ 4790661 h 5585791"/>
                <a:gd name="connsiteX74" fmla="*/ 6579705 w 8249479"/>
                <a:gd name="connsiteY74" fmla="*/ 4721087 h 5585791"/>
                <a:gd name="connsiteX75" fmla="*/ 6778487 w 8249479"/>
                <a:gd name="connsiteY75" fmla="*/ 4393096 h 5585791"/>
                <a:gd name="connsiteX76" fmla="*/ 6997148 w 8249479"/>
                <a:gd name="connsiteY76" fmla="*/ 3766931 h 5585791"/>
                <a:gd name="connsiteX77" fmla="*/ 6977270 w 8249479"/>
                <a:gd name="connsiteY77" fmla="*/ 3419061 h 5585791"/>
                <a:gd name="connsiteX78" fmla="*/ 6917635 w 8249479"/>
                <a:gd name="connsiteY78" fmla="*/ 2773018 h 5585791"/>
                <a:gd name="connsiteX79" fmla="*/ 6848061 w 8249479"/>
                <a:gd name="connsiteY79" fmla="*/ 2425148 h 5585791"/>
                <a:gd name="connsiteX80" fmla="*/ 6788426 w 8249479"/>
                <a:gd name="connsiteY80" fmla="*/ 2067339 h 5585791"/>
                <a:gd name="connsiteX81" fmla="*/ 6748670 w 8249479"/>
                <a:gd name="connsiteY81" fmla="*/ 1749287 h 5585791"/>
                <a:gd name="connsiteX82" fmla="*/ 6748670 w 8249479"/>
                <a:gd name="connsiteY82" fmla="*/ 1192696 h 5585791"/>
                <a:gd name="connsiteX83" fmla="*/ 6748670 w 8249479"/>
                <a:gd name="connsiteY83" fmla="*/ 685800 h 5585791"/>
                <a:gd name="connsiteX84" fmla="*/ 6798365 w 8249479"/>
                <a:gd name="connsiteY84" fmla="*/ 437322 h 5585791"/>
                <a:gd name="connsiteX85" fmla="*/ 6867939 w 8249479"/>
                <a:gd name="connsiteY85" fmla="*/ 318052 h 5585791"/>
                <a:gd name="connsiteX86" fmla="*/ 6877879 w 8249479"/>
                <a:gd name="connsiteY86" fmla="*/ 69574 h 5585791"/>
                <a:gd name="connsiteX0" fmla="*/ 6877879 w 8249479"/>
                <a:gd name="connsiteY0" fmla="*/ 69574 h 5585791"/>
                <a:gd name="connsiteX1" fmla="*/ 6708913 w 8249479"/>
                <a:gd name="connsiteY1" fmla="*/ 0 h 5585791"/>
                <a:gd name="connsiteX2" fmla="*/ 6589644 w 8249479"/>
                <a:gd name="connsiteY2" fmla="*/ 69574 h 5585791"/>
                <a:gd name="connsiteX3" fmla="*/ 6490252 w 8249479"/>
                <a:gd name="connsiteY3" fmla="*/ 268357 h 5585791"/>
                <a:gd name="connsiteX4" fmla="*/ 6440557 w 8249479"/>
                <a:gd name="connsiteY4" fmla="*/ 496957 h 5585791"/>
                <a:gd name="connsiteX5" fmla="*/ 6390861 w 8249479"/>
                <a:gd name="connsiteY5" fmla="*/ 765313 h 5585791"/>
                <a:gd name="connsiteX6" fmla="*/ 6380922 w 8249479"/>
                <a:gd name="connsiteY6" fmla="*/ 1083365 h 5585791"/>
                <a:gd name="connsiteX7" fmla="*/ 6420679 w 8249479"/>
                <a:gd name="connsiteY7" fmla="*/ 1371600 h 5585791"/>
                <a:gd name="connsiteX8" fmla="*/ 6470374 w 8249479"/>
                <a:gd name="connsiteY8" fmla="*/ 1679713 h 5585791"/>
                <a:gd name="connsiteX9" fmla="*/ 6500192 w 8249479"/>
                <a:gd name="connsiteY9" fmla="*/ 1938131 h 5585791"/>
                <a:gd name="connsiteX10" fmla="*/ 6569765 w 8249479"/>
                <a:gd name="connsiteY10" fmla="*/ 2325757 h 5585791"/>
                <a:gd name="connsiteX11" fmla="*/ 6579705 w 8249479"/>
                <a:gd name="connsiteY11" fmla="*/ 2822713 h 5585791"/>
                <a:gd name="connsiteX12" fmla="*/ 6510131 w 8249479"/>
                <a:gd name="connsiteY12" fmla="*/ 3906079 h 5585791"/>
                <a:gd name="connsiteX13" fmla="*/ 6380922 w 8249479"/>
                <a:gd name="connsiteY13" fmla="*/ 4343400 h 5585791"/>
                <a:gd name="connsiteX14" fmla="*/ 6013174 w 8249479"/>
                <a:gd name="connsiteY14" fmla="*/ 4780722 h 5585791"/>
                <a:gd name="connsiteX15" fmla="*/ 5605670 w 8249479"/>
                <a:gd name="connsiteY15" fmla="*/ 4999383 h 5585791"/>
                <a:gd name="connsiteX16" fmla="*/ 4989444 w 8249479"/>
                <a:gd name="connsiteY16" fmla="*/ 5118652 h 5585791"/>
                <a:gd name="connsiteX17" fmla="*/ 4393096 w 8249479"/>
                <a:gd name="connsiteY17" fmla="*/ 5158409 h 5585791"/>
                <a:gd name="connsiteX18" fmla="*/ 3627783 w 8249479"/>
                <a:gd name="connsiteY18" fmla="*/ 4721087 h 5585791"/>
                <a:gd name="connsiteX19" fmla="*/ 2941983 w 8249479"/>
                <a:gd name="connsiteY19" fmla="*/ 4711148 h 5585791"/>
                <a:gd name="connsiteX20" fmla="*/ 2494722 w 8249479"/>
                <a:gd name="connsiteY20" fmla="*/ 4800600 h 5585791"/>
                <a:gd name="connsiteX21" fmla="*/ 1938131 w 8249479"/>
                <a:gd name="connsiteY21" fmla="*/ 4860234 h 5585791"/>
                <a:gd name="connsiteX22" fmla="*/ 1143000 w 8249479"/>
                <a:gd name="connsiteY22" fmla="*/ 5009322 h 5585791"/>
                <a:gd name="connsiteX23" fmla="*/ 824949 w 8249479"/>
                <a:gd name="connsiteY23" fmla="*/ 5068957 h 5585791"/>
                <a:gd name="connsiteX24" fmla="*/ 367747 w 8249479"/>
                <a:gd name="connsiteY24" fmla="*/ 5307497 h 5585791"/>
                <a:gd name="connsiteX25" fmla="*/ 0 w 8249479"/>
                <a:gd name="connsiteY25" fmla="*/ 5466522 h 5585791"/>
                <a:gd name="connsiteX26" fmla="*/ 49695 w 8249479"/>
                <a:gd name="connsiteY26" fmla="*/ 5585791 h 5585791"/>
                <a:gd name="connsiteX27" fmla="*/ 208722 w 8249479"/>
                <a:gd name="connsiteY27" fmla="*/ 5426766 h 5585791"/>
                <a:gd name="connsiteX28" fmla="*/ 616226 w 8249479"/>
                <a:gd name="connsiteY28" fmla="*/ 5218044 h 5585791"/>
                <a:gd name="connsiteX29" fmla="*/ 894522 w 8249479"/>
                <a:gd name="connsiteY29" fmla="*/ 5098774 h 5585791"/>
                <a:gd name="connsiteX30" fmla="*/ 1302026 w 8249479"/>
                <a:gd name="connsiteY30" fmla="*/ 5009323 h 5585791"/>
                <a:gd name="connsiteX31" fmla="*/ 1739348 w 8249479"/>
                <a:gd name="connsiteY31" fmla="*/ 4949687 h 5585791"/>
                <a:gd name="connsiteX32" fmla="*/ 2166731 w 8249479"/>
                <a:gd name="connsiteY32" fmla="*/ 4880114 h 5585791"/>
                <a:gd name="connsiteX33" fmla="*/ 2395331 w 8249479"/>
                <a:gd name="connsiteY33" fmla="*/ 4850297 h 5585791"/>
                <a:gd name="connsiteX34" fmla="*/ 2733260 w 8249479"/>
                <a:gd name="connsiteY34" fmla="*/ 4790662 h 5585791"/>
                <a:gd name="connsiteX35" fmla="*/ 2912165 w 8249479"/>
                <a:gd name="connsiteY35" fmla="*/ 4770784 h 5585791"/>
                <a:gd name="connsiteX36" fmla="*/ 3210340 w 8249479"/>
                <a:gd name="connsiteY36" fmla="*/ 4731027 h 5585791"/>
                <a:gd name="connsiteX37" fmla="*/ 3637722 w 8249479"/>
                <a:gd name="connsiteY37" fmla="*/ 4780721 h 5585791"/>
                <a:gd name="connsiteX38" fmla="*/ 4015409 w 8249479"/>
                <a:gd name="connsiteY38" fmla="*/ 5277679 h 5585791"/>
                <a:gd name="connsiteX39" fmla="*/ 4452731 w 8249479"/>
                <a:gd name="connsiteY39" fmla="*/ 5317435 h 5585791"/>
                <a:gd name="connsiteX40" fmla="*/ 4909931 w 8249479"/>
                <a:gd name="connsiteY40" fmla="*/ 5327374 h 5585791"/>
                <a:gd name="connsiteX41" fmla="*/ 5327374 w 8249479"/>
                <a:gd name="connsiteY41" fmla="*/ 5297557 h 5585791"/>
                <a:gd name="connsiteX42" fmla="*/ 5724939 w 8249479"/>
                <a:gd name="connsiteY42" fmla="*/ 5218044 h 5585791"/>
                <a:gd name="connsiteX43" fmla="*/ 6072809 w 8249479"/>
                <a:gd name="connsiteY43" fmla="*/ 5168348 h 5585791"/>
                <a:gd name="connsiteX44" fmla="*/ 6490252 w 8249479"/>
                <a:gd name="connsiteY44" fmla="*/ 5158409 h 5585791"/>
                <a:gd name="connsiteX45" fmla="*/ 6877879 w 8249479"/>
                <a:gd name="connsiteY45" fmla="*/ 5148470 h 5585791"/>
                <a:gd name="connsiteX46" fmla="*/ 7682948 w 8249479"/>
                <a:gd name="connsiteY46" fmla="*/ 5098774 h 5585791"/>
                <a:gd name="connsiteX47" fmla="*/ 8249479 w 8249479"/>
                <a:gd name="connsiteY47" fmla="*/ 5178287 h 5585791"/>
                <a:gd name="connsiteX48" fmla="*/ 8169965 w 8249479"/>
                <a:gd name="connsiteY48" fmla="*/ 4880113 h 5585791"/>
                <a:gd name="connsiteX49" fmla="*/ 8130209 w 8249479"/>
                <a:gd name="connsiteY49" fmla="*/ 4482548 h 5585791"/>
                <a:gd name="connsiteX50" fmla="*/ 8090452 w 8249479"/>
                <a:gd name="connsiteY50" fmla="*/ 3935896 h 5585791"/>
                <a:gd name="connsiteX51" fmla="*/ 8080513 w 8249479"/>
                <a:gd name="connsiteY51" fmla="*/ 3458818 h 5585791"/>
                <a:gd name="connsiteX52" fmla="*/ 7961244 w 8249479"/>
                <a:gd name="connsiteY52" fmla="*/ 2504661 h 5585791"/>
                <a:gd name="connsiteX53" fmla="*/ 7961244 w 8249479"/>
                <a:gd name="connsiteY53" fmla="*/ 1858618 h 5585791"/>
                <a:gd name="connsiteX54" fmla="*/ 7951305 w 8249479"/>
                <a:gd name="connsiteY54" fmla="*/ 1302026 h 5585791"/>
                <a:gd name="connsiteX55" fmla="*/ 7951305 w 8249479"/>
                <a:gd name="connsiteY55" fmla="*/ 795131 h 5585791"/>
                <a:gd name="connsiteX56" fmla="*/ 7981122 w 8249479"/>
                <a:gd name="connsiteY56" fmla="*/ 417444 h 5585791"/>
                <a:gd name="connsiteX57" fmla="*/ 7981122 w 8249479"/>
                <a:gd name="connsiteY57" fmla="*/ 129209 h 5585791"/>
                <a:gd name="connsiteX58" fmla="*/ 7941365 w 8249479"/>
                <a:gd name="connsiteY58" fmla="*/ 29818 h 5585791"/>
                <a:gd name="connsiteX59" fmla="*/ 7822096 w 8249479"/>
                <a:gd name="connsiteY59" fmla="*/ 19879 h 5585791"/>
                <a:gd name="connsiteX60" fmla="*/ 7673009 w 8249479"/>
                <a:gd name="connsiteY60" fmla="*/ 208722 h 5585791"/>
                <a:gd name="connsiteX61" fmla="*/ 7643192 w 8249479"/>
                <a:gd name="connsiteY61" fmla="*/ 417444 h 5585791"/>
                <a:gd name="connsiteX62" fmla="*/ 7643192 w 8249479"/>
                <a:gd name="connsiteY62" fmla="*/ 715618 h 5585791"/>
                <a:gd name="connsiteX63" fmla="*/ 7673009 w 8249479"/>
                <a:gd name="connsiteY63" fmla="*/ 1113183 h 5585791"/>
                <a:gd name="connsiteX64" fmla="*/ 7712765 w 8249479"/>
                <a:gd name="connsiteY64" fmla="*/ 1540565 h 5585791"/>
                <a:gd name="connsiteX65" fmla="*/ 7722705 w 8249479"/>
                <a:gd name="connsiteY65" fmla="*/ 1948070 h 5585791"/>
                <a:gd name="connsiteX66" fmla="*/ 7782339 w 8249479"/>
                <a:gd name="connsiteY66" fmla="*/ 2514600 h 5585791"/>
                <a:gd name="connsiteX67" fmla="*/ 7802218 w 8249479"/>
                <a:gd name="connsiteY67" fmla="*/ 2872409 h 5585791"/>
                <a:gd name="connsiteX68" fmla="*/ 7802218 w 8249479"/>
                <a:gd name="connsiteY68" fmla="*/ 3200400 h 5585791"/>
                <a:gd name="connsiteX69" fmla="*/ 7792279 w 8249479"/>
                <a:gd name="connsiteY69" fmla="*/ 3597965 h 5585791"/>
                <a:gd name="connsiteX70" fmla="*/ 7663070 w 8249479"/>
                <a:gd name="connsiteY70" fmla="*/ 4313583 h 5585791"/>
                <a:gd name="connsiteX71" fmla="*/ 7394713 w 8249479"/>
                <a:gd name="connsiteY71" fmla="*/ 4552122 h 5585791"/>
                <a:gd name="connsiteX72" fmla="*/ 7017026 w 8249479"/>
                <a:gd name="connsiteY72" fmla="*/ 4731026 h 5585791"/>
                <a:gd name="connsiteX73" fmla="*/ 6818244 w 8249479"/>
                <a:gd name="connsiteY73" fmla="*/ 4790661 h 5585791"/>
                <a:gd name="connsiteX74" fmla="*/ 6579705 w 8249479"/>
                <a:gd name="connsiteY74" fmla="*/ 4721087 h 5585791"/>
                <a:gd name="connsiteX75" fmla="*/ 6778487 w 8249479"/>
                <a:gd name="connsiteY75" fmla="*/ 4393096 h 5585791"/>
                <a:gd name="connsiteX76" fmla="*/ 6997148 w 8249479"/>
                <a:gd name="connsiteY76" fmla="*/ 3766931 h 5585791"/>
                <a:gd name="connsiteX77" fmla="*/ 6977270 w 8249479"/>
                <a:gd name="connsiteY77" fmla="*/ 3419061 h 5585791"/>
                <a:gd name="connsiteX78" fmla="*/ 6917635 w 8249479"/>
                <a:gd name="connsiteY78" fmla="*/ 2773018 h 5585791"/>
                <a:gd name="connsiteX79" fmla="*/ 6848061 w 8249479"/>
                <a:gd name="connsiteY79" fmla="*/ 2425148 h 5585791"/>
                <a:gd name="connsiteX80" fmla="*/ 6788426 w 8249479"/>
                <a:gd name="connsiteY80" fmla="*/ 2067339 h 5585791"/>
                <a:gd name="connsiteX81" fmla="*/ 6748670 w 8249479"/>
                <a:gd name="connsiteY81" fmla="*/ 1749287 h 5585791"/>
                <a:gd name="connsiteX82" fmla="*/ 6748670 w 8249479"/>
                <a:gd name="connsiteY82" fmla="*/ 1192696 h 5585791"/>
                <a:gd name="connsiteX83" fmla="*/ 6748670 w 8249479"/>
                <a:gd name="connsiteY83" fmla="*/ 685800 h 5585791"/>
                <a:gd name="connsiteX84" fmla="*/ 6798365 w 8249479"/>
                <a:gd name="connsiteY84" fmla="*/ 437322 h 5585791"/>
                <a:gd name="connsiteX85" fmla="*/ 6867939 w 8249479"/>
                <a:gd name="connsiteY85" fmla="*/ 318052 h 5585791"/>
                <a:gd name="connsiteX86" fmla="*/ 6877879 w 8249479"/>
                <a:gd name="connsiteY86" fmla="*/ 69574 h 5585791"/>
                <a:gd name="connsiteX0" fmla="*/ 6877879 w 8249479"/>
                <a:gd name="connsiteY0" fmla="*/ 69574 h 5585791"/>
                <a:gd name="connsiteX1" fmla="*/ 6708913 w 8249479"/>
                <a:gd name="connsiteY1" fmla="*/ 0 h 5585791"/>
                <a:gd name="connsiteX2" fmla="*/ 6589644 w 8249479"/>
                <a:gd name="connsiteY2" fmla="*/ 69574 h 5585791"/>
                <a:gd name="connsiteX3" fmla="*/ 6490252 w 8249479"/>
                <a:gd name="connsiteY3" fmla="*/ 268357 h 5585791"/>
                <a:gd name="connsiteX4" fmla="*/ 6440557 w 8249479"/>
                <a:gd name="connsiteY4" fmla="*/ 496957 h 5585791"/>
                <a:gd name="connsiteX5" fmla="*/ 6390861 w 8249479"/>
                <a:gd name="connsiteY5" fmla="*/ 765313 h 5585791"/>
                <a:gd name="connsiteX6" fmla="*/ 6380922 w 8249479"/>
                <a:gd name="connsiteY6" fmla="*/ 1083365 h 5585791"/>
                <a:gd name="connsiteX7" fmla="*/ 6420679 w 8249479"/>
                <a:gd name="connsiteY7" fmla="*/ 1371600 h 5585791"/>
                <a:gd name="connsiteX8" fmla="*/ 6470374 w 8249479"/>
                <a:gd name="connsiteY8" fmla="*/ 1679713 h 5585791"/>
                <a:gd name="connsiteX9" fmla="*/ 6500192 w 8249479"/>
                <a:gd name="connsiteY9" fmla="*/ 1938131 h 5585791"/>
                <a:gd name="connsiteX10" fmla="*/ 6569765 w 8249479"/>
                <a:gd name="connsiteY10" fmla="*/ 2325757 h 5585791"/>
                <a:gd name="connsiteX11" fmla="*/ 6579705 w 8249479"/>
                <a:gd name="connsiteY11" fmla="*/ 2822713 h 5585791"/>
                <a:gd name="connsiteX12" fmla="*/ 6510131 w 8249479"/>
                <a:gd name="connsiteY12" fmla="*/ 3906079 h 5585791"/>
                <a:gd name="connsiteX13" fmla="*/ 6380922 w 8249479"/>
                <a:gd name="connsiteY13" fmla="*/ 4343400 h 5585791"/>
                <a:gd name="connsiteX14" fmla="*/ 6013174 w 8249479"/>
                <a:gd name="connsiteY14" fmla="*/ 4780722 h 5585791"/>
                <a:gd name="connsiteX15" fmla="*/ 5605670 w 8249479"/>
                <a:gd name="connsiteY15" fmla="*/ 4999383 h 5585791"/>
                <a:gd name="connsiteX16" fmla="*/ 4989444 w 8249479"/>
                <a:gd name="connsiteY16" fmla="*/ 5118652 h 5585791"/>
                <a:gd name="connsiteX17" fmla="*/ 4393096 w 8249479"/>
                <a:gd name="connsiteY17" fmla="*/ 5158409 h 5585791"/>
                <a:gd name="connsiteX18" fmla="*/ 3627783 w 8249479"/>
                <a:gd name="connsiteY18" fmla="*/ 4721087 h 5585791"/>
                <a:gd name="connsiteX19" fmla="*/ 2941983 w 8249479"/>
                <a:gd name="connsiteY19" fmla="*/ 4711148 h 5585791"/>
                <a:gd name="connsiteX20" fmla="*/ 2494722 w 8249479"/>
                <a:gd name="connsiteY20" fmla="*/ 4800600 h 5585791"/>
                <a:gd name="connsiteX21" fmla="*/ 1938131 w 8249479"/>
                <a:gd name="connsiteY21" fmla="*/ 4860234 h 5585791"/>
                <a:gd name="connsiteX22" fmla="*/ 1143000 w 8249479"/>
                <a:gd name="connsiteY22" fmla="*/ 5009322 h 5585791"/>
                <a:gd name="connsiteX23" fmla="*/ 824949 w 8249479"/>
                <a:gd name="connsiteY23" fmla="*/ 5068957 h 5585791"/>
                <a:gd name="connsiteX24" fmla="*/ 367747 w 8249479"/>
                <a:gd name="connsiteY24" fmla="*/ 5307497 h 5585791"/>
                <a:gd name="connsiteX25" fmla="*/ 0 w 8249479"/>
                <a:gd name="connsiteY25" fmla="*/ 5466522 h 5585791"/>
                <a:gd name="connsiteX26" fmla="*/ 49695 w 8249479"/>
                <a:gd name="connsiteY26" fmla="*/ 5585791 h 5585791"/>
                <a:gd name="connsiteX27" fmla="*/ 208722 w 8249479"/>
                <a:gd name="connsiteY27" fmla="*/ 5426766 h 5585791"/>
                <a:gd name="connsiteX28" fmla="*/ 616226 w 8249479"/>
                <a:gd name="connsiteY28" fmla="*/ 5218044 h 5585791"/>
                <a:gd name="connsiteX29" fmla="*/ 894522 w 8249479"/>
                <a:gd name="connsiteY29" fmla="*/ 5098774 h 5585791"/>
                <a:gd name="connsiteX30" fmla="*/ 1302026 w 8249479"/>
                <a:gd name="connsiteY30" fmla="*/ 5009323 h 5585791"/>
                <a:gd name="connsiteX31" fmla="*/ 1739348 w 8249479"/>
                <a:gd name="connsiteY31" fmla="*/ 4949687 h 5585791"/>
                <a:gd name="connsiteX32" fmla="*/ 2166731 w 8249479"/>
                <a:gd name="connsiteY32" fmla="*/ 4880114 h 5585791"/>
                <a:gd name="connsiteX33" fmla="*/ 2395331 w 8249479"/>
                <a:gd name="connsiteY33" fmla="*/ 4850297 h 5585791"/>
                <a:gd name="connsiteX34" fmla="*/ 2733260 w 8249479"/>
                <a:gd name="connsiteY34" fmla="*/ 4790662 h 5585791"/>
                <a:gd name="connsiteX35" fmla="*/ 2912165 w 8249479"/>
                <a:gd name="connsiteY35" fmla="*/ 4770784 h 5585791"/>
                <a:gd name="connsiteX36" fmla="*/ 3210340 w 8249479"/>
                <a:gd name="connsiteY36" fmla="*/ 4731027 h 5585791"/>
                <a:gd name="connsiteX37" fmla="*/ 3637722 w 8249479"/>
                <a:gd name="connsiteY37" fmla="*/ 4780721 h 5585791"/>
                <a:gd name="connsiteX38" fmla="*/ 3985591 w 8249479"/>
                <a:gd name="connsiteY38" fmla="*/ 4999383 h 5585791"/>
                <a:gd name="connsiteX39" fmla="*/ 4452731 w 8249479"/>
                <a:gd name="connsiteY39" fmla="*/ 5317435 h 5585791"/>
                <a:gd name="connsiteX40" fmla="*/ 4909931 w 8249479"/>
                <a:gd name="connsiteY40" fmla="*/ 5327374 h 5585791"/>
                <a:gd name="connsiteX41" fmla="*/ 5327374 w 8249479"/>
                <a:gd name="connsiteY41" fmla="*/ 5297557 h 5585791"/>
                <a:gd name="connsiteX42" fmla="*/ 5724939 w 8249479"/>
                <a:gd name="connsiteY42" fmla="*/ 5218044 h 5585791"/>
                <a:gd name="connsiteX43" fmla="*/ 6072809 w 8249479"/>
                <a:gd name="connsiteY43" fmla="*/ 5168348 h 5585791"/>
                <a:gd name="connsiteX44" fmla="*/ 6490252 w 8249479"/>
                <a:gd name="connsiteY44" fmla="*/ 5158409 h 5585791"/>
                <a:gd name="connsiteX45" fmla="*/ 6877879 w 8249479"/>
                <a:gd name="connsiteY45" fmla="*/ 5148470 h 5585791"/>
                <a:gd name="connsiteX46" fmla="*/ 7682948 w 8249479"/>
                <a:gd name="connsiteY46" fmla="*/ 5098774 h 5585791"/>
                <a:gd name="connsiteX47" fmla="*/ 8249479 w 8249479"/>
                <a:gd name="connsiteY47" fmla="*/ 5178287 h 5585791"/>
                <a:gd name="connsiteX48" fmla="*/ 8169965 w 8249479"/>
                <a:gd name="connsiteY48" fmla="*/ 4880113 h 5585791"/>
                <a:gd name="connsiteX49" fmla="*/ 8130209 w 8249479"/>
                <a:gd name="connsiteY49" fmla="*/ 4482548 h 5585791"/>
                <a:gd name="connsiteX50" fmla="*/ 8090452 w 8249479"/>
                <a:gd name="connsiteY50" fmla="*/ 3935896 h 5585791"/>
                <a:gd name="connsiteX51" fmla="*/ 8080513 w 8249479"/>
                <a:gd name="connsiteY51" fmla="*/ 3458818 h 5585791"/>
                <a:gd name="connsiteX52" fmla="*/ 7961244 w 8249479"/>
                <a:gd name="connsiteY52" fmla="*/ 2504661 h 5585791"/>
                <a:gd name="connsiteX53" fmla="*/ 7961244 w 8249479"/>
                <a:gd name="connsiteY53" fmla="*/ 1858618 h 5585791"/>
                <a:gd name="connsiteX54" fmla="*/ 7951305 w 8249479"/>
                <a:gd name="connsiteY54" fmla="*/ 1302026 h 5585791"/>
                <a:gd name="connsiteX55" fmla="*/ 7951305 w 8249479"/>
                <a:gd name="connsiteY55" fmla="*/ 795131 h 5585791"/>
                <a:gd name="connsiteX56" fmla="*/ 7981122 w 8249479"/>
                <a:gd name="connsiteY56" fmla="*/ 417444 h 5585791"/>
                <a:gd name="connsiteX57" fmla="*/ 7981122 w 8249479"/>
                <a:gd name="connsiteY57" fmla="*/ 129209 h 5585791"/>
                <a:gd name="connsiteX58" fmla="*/ 7941365 w 8249479"/>
                <a:gd name="connsiteY58" fmla="*/ 29818 h 5585791"/>
                <a:gd name="connsiteX59" fmla="*/ 7822096 w 8249479"/>
                <a:gd name="connsiteY59" fmla="*/ 19879 h 5585791"/>
                <a:gd name="connsiteX60" fmla="*/ 7673009 w 8249479"/>
                <a:gd name="connsiteY60" fmla="*/ 208722 h 5585791"/>
                <a:gd name="connsiteX61" fmla="*/ 7643192 w 8249479"/>
                <a:gd name="connsiteY61" fmla="*/ 417444 h 5585791"/>
                <a:gd name="connsiteX62" fmla="*/ 7643192 w 8249479"/>
                <a:gd name="connsiteY62" fmla="*/ 715618 h 5585791"/>
                <a:gd name="connsiteX63" fmla="*/ 7673009 w 8249479"/>
                <a:gd name="connsiteY63" fmla="*/ 1113183 h 5585791"/>
                <a:gd name="connsiteX64" fmla="*/ 7712765 w 8249479"/>
                <a:gd name="connsiteY64" fmla="*/ 1540565 h 5585791"/>
                <a:gd name="connsiteX65" fmla="*/ 7722705 w 8249479"/>
                <a:gd name="connsiteY65" fmla="*/ 1948070 h 5585791"/>
                <a:gd name="connsiteX66" fmla="*/ 7782339 w 8249479"/>
                <a:gd name="connsiteY66" fmla="*/ 2514600 h 5585791"/>
                <a:gd name="connsiteX67" fmla="*/ 7802218 w 8249479"/>
                <a:gd name="connsiteY67" fmla="*/ 2872409 h 5585791"/>
                <a:gd name="connsiteX68" fmla="*/ 7802218 w 8249479"/>
                <a:gd name="connsiteY68" fmla="*/ 3200400 h 5585791"/>
                <a:gd name="connsiteX69" fmla="*/ 7792279 w 8249479"/>
                <a:gd name="connsiteY69" fmla="*/ 3597965 h 5585791"/>
                <a:gd name="connsiteX70" fmla="*/ 7663070 w 8249479"/>
                <a:gd name="connsiteY70" fmla="*/ 4313583 h 5585791"/>
                <a:gd name="connsiteX71" fmla="*/ 7394713 w 8249479"/>
                <a:gd name="connsiteY71" fmla="*/ 4552122 h 5585791"/>
                <a:gd name="connsiteX72" fmla="*/ 7017026 w 8249479"/>
                <a:gd name="connsiteY72" fmla="*/ 4731026 h 5585791"/>
                <a:gd name="connsiteX73" fmla="*/ 6818244 w 8249479"/>
                <a:gd name="connsiteY73" fmla="*/ 4790661 h 5585791"/>
                <a:gd name="connsiteX74" fmla="*/ 6579705 w 8249479"/>
                <a:gd name="connsiteY74" fmla="*/ 4721087 h 5585791"/>
                <a:gd name="connsiteX75" fmla="*/ 6778487 w 8249479"/>
                <a:gd name="connsiteY75" fmla="*/ 4393096 h 5585791"/>
                <a:gd name="connsiteX76" fmla="*/ 6997148 w 8249479"/>
                <a:gd name="connsiteY76" fmla="*/ 3766931 h 5585791"/>
                <a:gd name="connsiteX77" fmla="*/ 6977270 w 8249479"/>
                <a:gd name="connsiteY77" fmla="*/ 3419061 h 5585791"/>
                <a:gd name="connsiteX78" fmla="*/ 6917635 w 8249479"/>
                <a:gd name="connsiteY78" fmla="*/ 2773018 h 5585791"/>
                <a:gd name="connsiteX79" fmla="*/ 6848061 w 8249479"/>
                <a:gd name="connsiteY79" fmla="*/ 2425148 h 5585791"/>
                <a:gd name="connsiteX80" fmla="*/ 6788426 w 8249479"/>
                <a:gd name="connsiteY80" fmla="*/ 2067339 h 5585791"/>
                <a:gd name="connsiteX81" fmla="*/ 6748670 w 8249479"/>
                <a:gd name="connsiteY81" fmla="*/ 1749287 h 5585791"/>
                <a:gd name="connsiteX82" fmla="*/ 6748670 w 8249479"/>
                <a:gd name="connsiteY82" fmla="*/ 1192696 h 5585791"/>
                <a:gd name="connsiteX83" fmla="*/ 6748670 w 8249479"/>
                <a:gd name="connsiteY83" fmla="*/ 685800 h 5585791"/>
                <a:gd name="connsiteX84" fmla="*/ 6798365 w 8249479"/>
                <a:gd name="connsiteY84" fmla="*/ 437322 h 5585791"/>
                <a:gd name="connsiteX85" fmla="*/ 6867939 w 8249479"/>
                <a:gd name="connsiteY85" fmla="*/ 318052 h 5585791"/>
                <a:gd name="connsiteX86" fmla="*/ 6877879 w 8249479"/>
                <a:gd name="connsiteY86" fmla="*/ 69574 h 5585791"/>
                <a:gd name="connsiteX0" fmla="*/ 6877879 w 8249479"/>
                <a:gd name="connsiteY0" fmla="*/ 69574 h 5546035"/>
                <a:gd name="connsiteX1" fmla="*/ 6708913 w 8249479"/>
                <a:gd name="connsiteY1" fmla="*/ 0 h 5546035"/>
                <a:gd name="connsiteX2" fmla="*/ 6589644 w 8249479"/>
                <a:gd name="connsiteY2" fmla="*/ 69574 h 5546035"/>
                <a:gd name="connsiteX3" fmla="*/ 6490252 w 8249479"/>
                <a:gd name="connsiteY3" fmla="*/ 268357 h 5546035"/>
                <a:gd name="connsiteX4" fmla="*/ 6440557 w 8249479"/>
                <a:gd name="connsiteY4" fmla="*/ 496957 h 5546035"/>
                <a:gd name="connsiteX5" fmla="*/ 6390861 w 8249479"/>
                <a:gd name="connsiteY5" fmla="*/ 765313 h 5546035"/>
                <a:gd name="connsiteX6" fmla="*/ 6380922 w 8249479"/>
                <a:gd name="connsiteY6" fmla="*/ 1083365 h 5546035"/>
                <a:gd name="connsiteX7" fmla="*/ 6420679 w 8249479"/>
                <a:gd name="connsiteY7" fmla="*/ 1371600 h 5546035"/>
                <a:gd name="connsiteX8" fmla="*/ 6470374 w 8249479"/>
                <a:gd name="connsiteY8" fmla="*/ 1679713 h 5546035"/>
                <a:gd name="connsiteX9" fmla="*/ 6500192 w 8249479"/>
                <a:gd name="connsiteY9" fmla="*/ 1938131 h 5546035"/>
                <a:gd name="connsiteX10" fmla="*/ 6569765 w 8249479"/>
                <a:gd name="connsiteY10" fmla="*/ 2325757 h 5546035"/>
                <a:gd name="connsiteX11" fmla="*/ 6579705 w 8249479"/>
                <a:gd name="connsiteY11" fmla="*/ 2822713 h 5546035"/>
                <a:gd name="connsiteX12" fmla="*/ 6510131 w 8249479"/>
                <a:gd name="connsiteY12" fmla="*/ 3906079 h 5546035"/>
                <a:gd name="connsiteX13" fmla="*/ 6380922 w 8249479"/>
                <a:gd name="connsiteY13" fmla="*/ 4343400 h 5546035"/>
                <a:gd name="connsiteX14" fmla="*/ 6013174 w 8249479"/>
                <a:gd name="connsiteY14" fmla="*/ 4780722 h 5546035"/>
                <a:gd name="connsiteX15" fmla="*/ 5605670 w 8249479"/>
                <a:gd name="connsiteY15" fmla="*/ 4999383 h 5546035"/>
                <a:gd name="connsiteX16" fmla="*/ 4989444 w 8249479"/>
                <a:gd name="connsiteY16" fmla="*/ 5118652 h 5546035"/>
                <a:gd name="connsiteX17" fmla="*/ 4393096 w 8249479"/>
                <a:gd name="connsiteY17" fmla="*/ 5158409 h 5546035"/>
                <a:gd name="connsiteX18" fmla="*/ 3627783 w 8249479"/>
                <a:gd name="connsiteY18" fmla="*/ 4721087 h 5546035"/>
                <a:gd name="connsiteX19" fmla="*/ 2941983 w 8249479"/>
                <a:gd name="connsiteY19" fmla="*/ 4711148 h 5546035"/>
                <a:gd name="connsiteX20" fmla="*/ 2494722 w 8249479"/>
                <a:gd name="connsiteY20" fmla="*/ 4800600 h 5546035"/>
                <a:gd name="connsiteX21" fmla="*/ 1938131 w 8249479"/>
                <a:gd name="connsiteY21" fmla="*/ 4860234 h 5546035"/>
                <a:gd name="connsiteX22" fmla="*/ 1143000 w 8249479"/>
                <a:gd name="connsiteY22" fmla="*/ 5009322 h 5546035"/>
                <a:gd name="connsiteX23" fmla="*/ 824949 w 8249479"/>
                <a:gd name="connsiteY23" fmla="*/ 5068957 h 5546035"/>
                <a:gd name="connsiteX24" fmla="*/ 367747 w 8249479"/>
                <a:gd name="connsiteY24" fmla="*/ 5307497 h 5546035"/>
                <a:gd name="connsiteX25" fmla="*/ 0 w 8249479"/>
                <a:gd name="connsiteY25" fmla="*/ 5466522 h 5546035"/>
                <a:gd name="connsiteX26" fmla="*/ 19877 w 8249479"/>
                <a:gd name="connsiteY26" fmla="*/ 5546035 h 5546035"/>
                <a:gd name="connsiteX27" fmla="*/ 208722 w 8249479"/>
                <a:gd name="connsiteY27" fmla="*/ 5426766 h 5546035"/>
                <a:gd name="connsiteX28" fmla="*/ 616226 w 8249479"/>
                <a:gd name="connsiteY28" fmla="*/ 5218044 h 5546035"/>
                <a:gd name="connsiteX29" fmla="*/ 894522 w 8249479"/>
                <a:gd name="connsiteY29" fmla="*/ 5098774 h 5546035"/>
                <a:gd name="connsiteX30" fmla="*/ 1302026 w 8249479"/>
                <a:gd name="connsiteY30" fmla="*/ 5009323 h 5546035"/>
                <a:gd name="connsiteX31" fmla="*/ 1739348 w 8249479"/>
                <a:gd name="connsiteY31" fmla="*/ 4949687 h 5546035"/>
                <a:gd name="connsiteX32" fmla="*/ 2166731 w 8249479"/>
                <a:gd name="connsiteY32" fmla="*/ 4880114 h 5546035"/>
                <a:gd name="connsiteX33" fmla="*/ 2395331 w 8249479"/>
                <a:gd name="connsiteY33" fmla="*/ 4850297 h 5546035"/>
                <a:gd name="connsiteX34" fmla="*/ 2733260 w 8249479"/>
                <a:gd name="connsiteY34" fmla="*/ 4790662 h 5546035"/>
                <a:gd name="connsiteX35" fmla="*/ 2912165 w 8249479"/>
                <a:gd name="connsiteY35" fmla="*/ 4770784 h 5546035"/>
                <a:gd name="connsiteX36" fmla="*/ 3210340 w 8249479"/>
                <a:gd name="connsiteY36" fmla="*/ 4731027 h 5546035"/>
                <a:gd name="connsiteX37" fmla="*/ 3637722 w 8249479"/>
                <a:gd name="connsiteY37" fmla="*/ 4780721 h 5546035"/>
                <a:gd name="connsiteX38" fmla="*/ 3985591 w 8249479"/>
                <a:gd name="connsiteY38" fmla="*/ 4999383 h 5546035"/>
                <a:gd name="connsiteX39" fmla="*/ 4452731 w 8249479"/>
                <a:gd name="connsiteY39" fmla="*/ 5317435 h 5546035"/>
                <a:gd name="connsiteX40" fmla="*/ 4909931 w 8249479"/>
                <a:gd name="connsiteY40" fmla="*/ 5327374 h 5546035"/>
                <a:gd name="connsiteX41" fmla="*/ 5327374 w 8249479"/>
                <a:gd name="connsiteY41" fmla="*/ 5297557 h 5546035"/>
                <a:gd name="connsiteX42" fmla="*/ 5724939 w 8249479"/>
                <a:gd name="connsiteY42" fmla="*/ 5218044 h 5546035"/>
                <a:gd name="connsiteX43" fmla="*/ 6072809 w 8249479"/>
                <a:gd name="connsiteY43" fmla="*/ 5168348 h 5546035"/>
                <a:gd name="connsiteX44" fmla="*/ 6490252 w 8249479"/>
                <a:gd name="connsiteY44" fmla="*/ 5158409 h 5546035"/>
                <a:gd name="connsiteX45" fmla="*/ 6877879 w 8249479"/>
                <a:gd name="connsiteY45" fmla="*/ 5148470 h 5546035"/>
                <a:gd name="connsiteX46" fmla="*/ 7682948 w 8249479"/>
                <a:gd name="connsiteY46" fmla="*/ 5098774 h 5546035"/>
                <a:gd name="connsiteX47" fmla="*/ 8249479 w 8249479"/>
                <a:gd name="connsiteY47" fmla="*/ 5178287 h 5546035"/>
                <a:gd name="connsiteX48" fmla="*/ 8169965 w 8249479"/>
                <a:gd name="connsiteY48" fmla="*/ 4880113 h 5546035"/>
                <a:gd name="connsiteX49" fmla="*/ 8130209 w 8249479"/>
                <a:gd name="connsiteY49" fmla="*/ 4482548 h 5546035"/>
                <a:gd name="connsiteX50" fmla="*/ 8090452 w 8249479"/>
                <a:gd name="connsiteY50" fmla="*/ 3935896 h 5546035"/>
                <a:gd name="connsiteX51" fmla="*/ 8080513 w 8249479"/>
                <a:gd name="connsiteY51" fmla="*/ 3458818 h 5546035"/>
                <a:gd name="connsiteX52" fmla="*/ 7961244 w 8249479"/>
                <a:gd name="connsiteY52" fmla="*/ 2504661 h 5546035"/>
                <a:gd name="connsiteX53" fmla="*/ 7961244 w 8249479"/>
                <a:gd name="connsiteY53" fmla="*/ 1858618 h 5546035"/>
                <a:gd name="connsiteX54" fmla="*/ 7951305 w 8249479"/>
                <a:gd name="connsiteY54" fmla="*/ 1302026 h 5546035"/>
                <a:gd name="connsiteX55" fmla="*/ 7951305 w 8249479"/>
                <a:gd name="connsiteY55" fmla="*/ 795131 h 5546035"/>
                <a:gd name="connsiteX56" fmla="*/ 7981122 w 8249479"/>
                <a:gd name="connsiteY56" fmla="*/ 417444 h 5546035"/>
                <a:gd name="connsiteX57" fmla="*/ 7981122 w 8249479"/>
                <a:gd name="connsiteY57" fmla="*/ 129209 h 5546035"/>
                <a:gd name="connsiteX58" fmla="*/ 7941365 w 8249479"/>
                <a:gd name="connsiteY58" fmla="*/ 29818 h 5546035"/>
                <a:gd name="connsiteX59" fmla="*/ 7822096 w 8249479"/>
                <a:gd name="connsiteY59" fmla="*/ 19879 h 5546035"/>
                <a:gd name="connsiteX60" fmla="*/ 7673009 w 8249479"/>
                <a:gd name="connsiteY60" fmla="*/ 208722 h 5546035"/>
                <a:gd name="connsiteX61" fmla="*/ 7643192 w 8249479"/>
                <a:gd name="connsiteY61" fmla="*/ 417444 h 5546035"/>
                <a:gd name="connsiteX62" fmla="*/ 7643192 w 8249479"/>
                <a:gd name="connsiteY62" fmla="*/ 715618 h 5546035"/>
                <a:gd name="connsiteX63" fmla="*/ 7673009 w 8249479"/>
                <a:gd name="connsiteY63" fmla="*/ 1113183 h 5546035"/>
                <a:gd name="connsiteX64" fmla="*/ 7712765 w 8249479"/>
                <a:gd name="connsiteY64" fmla="*/ 1540565 h 5546035"/>
                <a:gd name="connsiteX65" fmla="*/ 7722705 w 8249479"/>
                <a:gd name="connsiteY65" fmla="*/ 1948070 h 5546035"/>
                <a:gd name="connsiteX66" fmla="*/ 7782339 w 8249479"/>
                <a:gd name="connsiteY66" fmla="*/ 2514600 h 5546035"/>
                <a:gd name="connsiteX67" fmla="*/ 7802218 w 8249479"/>
                <a:gd name="connsiteY67" fmla="*/ 2872409 h 5546035"/>
                <a:gd name="connsiteX68" fmla="*/ 7802218 w 8249479"/>
                <a:gd name="connsiteY68" fmla="*/ 3200400 h 5546035"/>
                <a:gd name="connsiteX69" fmla="*/ 7792279 w 8249479"/>
                <a:gd name="connsiteY69" fmla="*/ 3597965 h 5546035"/>
                <a:gd name="connsiteX70" fmla="*/ 7663070 w 8249479"/>
                <a:gd name="connsiteY70" fmla="*/ 4313583 h 5546035"/>
                <a:gd name="connsiteX71" fmla="*/ 7394713 w 8249479"/>
                <a:gd name="connsiteY71" fmla="*/ 4552122 h 5546035"/>
                <a:gd name="connsiteX72" fmla="*/ 7017026 w 8249479"/>
                <a:gd name="connsiteY72" fmla="*/ 4731026 h 5546035"/>
                <a:gd name="connsiteX73" fmla="*/ 6818244 w 8249479"/>
                <a:gd name="connsiteY73" fmla="*/ 4790661 h 5546035"/>
                <a:gd name="connsiteX74" fmla="*/ 6579705 w 8249479"/>
                <a:gd name="connsiteY74" fmla="*/ 4721087 h 5546035"/>
                <a:gd name="connsiteX75" fmla="*/ 6778487 w 8249479"/>
                <a:gd name="connsiteY75" fmla="*/ 4393096 h 5546035"/>
                <a:gd name="connsiteX76" fmla="*/ 6997148 w 8249479"/>
                <a:gd name="connsiteY76" fmla="*/ 3766931 h 5546035"/>
                <a:gd name="connsiteX77" fmla="*/ 6977270 w 8249479"/>
                <a:gd name="connsiteY77" fmla="*/ 3419061 h 5546035"/>
                <a:gd name="connsiteX78" fmla="*/ 6917635 w 8249479"/>
                <a:gd name="connsiteY78" fmla="*/ 2773018 h 5546035"/>
                <a:gd name="connsiteX79" fmla="*/ 6848061 w 8249479"/>
                <a:gd name="connsiteY79" fmla="*/ 2425148 h 5546035"/>
                <a:gd name="connsiteX80" fmla="*/ 6788426 w 8249479"/>
                <a:gd name="connsiteY80" fmla="*/ 2067339 h 5546035"/>
                <a:gd name="connsiteX81" fmla="*/ 6748670 w 8249479"/>
                <a:gd name="connsiteY81" fmla="*/ 1749287 h 5546035"/>
                <a:gd name="connsiteX82" fmla="*/ 6748670 w 8249479"/>
                <a:gd name="connsiteY82" fmla="*/ 1192696 h 5546035"/>
                <a:gd name="connsiteX83" fmla="*/ 6748670 w 8249479"/>
                <a:gd name="connsiteY83" fmla="*/ 685800 h 5546035"/>
                <a:gd name="connsiteX84" fmla="*/ 6798365 w 8249479"/>
                <a:gd name="connsiteY84" fmla="*/ 437322 h 5546035"/>
                <a:gd name="connsiteX85" fmla="*/ 6867939 w 8249479"/>
                <a:gd name="connsiteY85" fmla="*/ 318052 h 5546035"/>
                <a:gd name="connsiteX86" fmla="*/ 6877879 w 8249479"/>
                <a:gd name="connsiteY86" fmla="*/ 69574 h 5546035"/>
                <a:gd name="connsiteX0" fmla="*/ 6877879 w 8249479"/>
                <a:gd name="connsiteY0" fmla="*/ 69574 h 5546035"/>
                <a:gd name="connsiteX1" fmla="*/ 6708913 w 8249479"/>
                <a:gd name="connsiteY1" fmla="*/ 0 h 5546035"/>
                <a:gd name="connsiteX2" fmla="*/ 6589644 w 8249479"/>
                <a:gd name="connsiteY2" fmla="*/ 69574 h 5546035"/>
                <a:gd name="connsiteX3" fmla="*/ 6490252 w 8249479"/>
                <a:gd name="connsiteY3" fmla="*/ 268357 h 5546035"/>
                <a:gd name="connsiteX4" fmla="*/ 6440557 w 8249479"/>
                <a:gd name="connsiteY4" fmla="*/ 496957 h 5546035"/>
                <a:gd name="connsiteX5" fmla="*/ 6390861 w 8249479"/>
                <a:gd name="connsiteY5" fmla="*/ 765313 h 5546035"/>
                <a:gd name="connsiteX6" fmla="*/ 6380922 w 8249479"/>
                <a:gd name="connsiteY6" fmla="*/ 1083365 h 5546035"/>
                <a:gd name="connsiteX7" fmla="*/ 6420679 w 8249479"/>
                <a:gd name="connsiteY7" fmla="*/ 1371600 h 5546035"/>
                <a:gd name="connsiteX8" fmla="*/ 6470374 w 8249479"/>
                <a:gd name="connsiteY8" fmla="*/ 1679713 h 5546035"/>
                <a:gd name="connsiteX9" fmla="*/ 6500192 w 8249479"/>
                <a:gd name="connsiteY9" fmla="*/ 1938131 h 5546035"/>
                <a:gd name="connsiteX10" fmla="*/ 6569765 w 8249479"/>
                <a:gd name="connsiteY10" fmla="*/ 2325757 h 5546035"/>
                <a:gd name="connsiteX11" fmla="*/ 6579705 w 8249479"/>
                <a:gd name="connsiteY11" fmla="*/ 2822713 h 5546035"/>
                <a:gd name="connsiteX12" fmla="*/ 6510131 w 8249479"/>
                <a:gd name="connsiteY12" fmla="*/ 3906079 h 5546035"/>
                <a:gd name="connsiteX13" fmla="*/ 6380922 w 8249479"/>
                <a:gd name="connsiteY13" fmla="*/ 4343400 h 5546035"/>
                <a:gd name="connsiteX14" fmla="*/ 6013174 w 8249479"/>
                <a:gd name="connsiteY14" fmla="*/ 4780722 h 5546035"/>
                <a:gd name="connsiteX15" fmla="*/ 5605670 w 8249479"/>
                <a:gd name="connsiteY15" fmla="*/ 4999383 h 5546035"/>
                <a:gd name="connsiteX16" fmla="*/ 4989444 w 8249479"/>
                <a:gd name="connsiteY16" fmla="*/ 5118652 h 5546035"/>
                <a:gd name="connsiteX17" fmla="*/ 4572000 w 8249479"/>
                <a:gd name="connsiteY17" fmla="*/ 4810539 h 5546035"/>
                <a:gd name="connsiteX18" fmla="*/ 3627783 w 8249479"/>
                <a:gd name="connsiteY18" fmla="*/ 4721087 h 5546035"/>
                <a:gd name="connsiteX19" fmla="*/ 2941983 w 8249479"/>
                <a:gd name="connsiteY19" fmla="*/ 4711148 h 5546035"/>
                <a:gd name="connsiteX20" fmla="*/ 2494722 w 8249479"/>
                <a:gd name="connsiteY20" fmla="*/ 4800600 h 5546035"/>
                <a:gd name="connsiteX21" fmla="*/ 1938131 w 8249479"/>
                <a:gd name="connsiteY21" fmla="*/ 4860234 h 5546035"/>
                <a:gd name="connsiteX22" fmla="*/ 1143000 w 8249479"/>
                <a:gd name="connsiteY22" fmla="*/ 5009322 h 5546035"/>
                <a:gd name="connsiteX23" fmla="*/ 824949 w 8249479"/>
                <a:gd name="connsiteY23" fmla="*/ 5068957 h 5546035"/>
                <a:gd name="connsiteX24" fmla="*/ 367747 w 8249479"/>
                <a:gd name="connsiteY24" fmla="*/ 5307497 h 5546035"/>
                <a:gd name="connsiteX25" fmla="*/ 0 w 8249479"/>
                <a:gd name="connsiteY25" fmla="*/ 5466522 h 5546035"/>
                <a:gd name="connsiteX26" fmla="*/ 19877 w 8249479"/>
                <a:gd name="connsiteY26" fmla="*/ 5546035 h 5546035"/>
                <a:gd name="connsiteX27" fmla="*/ 208722 w 8249479"/>
                <a:gd name="connsiteY27" fmla="*/ 5426766 h 5546035"/>
                <a:gd name="connsiteX28" fmla="*/ 616226 w 8249479"/>
                <a:gd name="connsiteY28" fmla="*/ 5218044 h 5546035"/>
                <a:gd name="connsiteX29" fmla="*/ 894522 w 8249479"/>
                <a:gd name="connsiteY29" fmla="*/ 5098774 h 5546035"/>
                <a:gd name="connsiteX30" fmla="*/ 1302026 w 8249479"/>
                <a:gd name="connsiteY30" fmla="*/ 5009323 h 5546035"/>
                <a:gd name="connsiteX31" fmla="*/ 1739348 w 8249479"/>
                <a:gd name="connsiteY31" fmla="*/ 4949687 h 5546035"/>
                <a:gd name="connsiteX32" fmla="*/ 2166731 w 8249479"/>
                <a:gd name="connsiteY32" fmla="*/ 4880114 h 5546035"/>
                <a:gd name="connsiteX33" fmla="*/ 2395331 w 8249479"/>
                <a:gd name="connsiteY33" fmla="*/ 4850297 h 5546035"/>
                <a:gd name="connsiteX34" fmla="*/ 2733260 w 8249479"/>
                <a:gd name="connsiteY34" fmla="*/ 4790662 h 5546035"/>
                <a:gd name="connsiteX35" fmla="*/ 2912165 w 8249479"/>
                <a:gd name="connsiteY35" fmla="*/ 4770784 h 5546035"/>
                <a:gd name="connsiteX36" fmla="*/ 3210340 w 8249479"/>
                <a:gd name="connsiteY36" fmla="*/ 4731027 h 5546035"/>
                <a:gd name="connsiteX37" fmla="*/ 3637722 w 8249479"/>
                <a:gd name="connsiteY37" fmla="*/ 4780721 h 5546035"/>
                <a:gd name="connsiteX38" fmla="*/ 3985591 w 8249479"/>
                <a:gd name="connsiteY38" fmla="*/ 4999383 h 5546035"/>
                <a:gd name="connsiteX39" fmla="*/ 4452731 w 8249479"/>
                <a:gd name="connsiteY39" fmla="*/ 5317435 h 5546035"/>
                <a:gd name="connsiteX40" fmla="*/ 4909931 w 8249479"/>
                <a:gd name="connsiteY40" fmla="*/ 5327374 h 5546035"/>
                <a:gd name="connsiteX41" fmla="*/ 5327374 w 8249479"/>
                <a:gd name="connsiteY41" fmla="*/ 5297557 h 5546035"/>
                <a:gd name="connsiteX42" fmla="*/ 5724939 w 8249479"/>
                <a:gd name="connsiteY42" fmla="*/ 5218044 h 5546035"/>
                <a:gd name="connsiteX43" fmla="*/ 6072809 w 8249479"/>
                <a:gd name="connsiteY43" fmla="*/ 5168348 h 5546035"/>
                <a:gd name="connsiteX44" fmla="*/ 6490252 w 8249479"/>
                <a:gd name="connsiteY44" fmla="*/ 5158409 h 5546035"/>
                <a:gd name="connsiteX45" fmla="*/ 6877879 w 8249479"/>
                <a:gd name="connsiteY45" fmla="*/ 5148470 h 5546035"/>
                <a:gd name="connsiteX46" fmla="*/ 7682948 w 8249479"/>
                <a:gd name="connsiteY46" fmla="*/ 5098774 h 5546035"/>
                <a:gd name="connsiteX47" fmla="*/ 8249479 w 8249479"/>
                <a:gd name="connsiteY47" fmla="*/ 5178287 h 5546035"/>
                <a:gd name="connsiteX48" fmla="*/ 8169965 w 8249479"/>
                <a:gd name="connsiteY48" fmla="*/ 4880113 h 5546035"/>
                <a:gd name="connsiteX49" fmla="*/ 8130209 w 8249479"/>
                <a:gd name="connsiteY49" fmla="*/ 4482548 h 5546035"/>
                <a:gd name="connsiteX50" fmla="*/ 8090452 w 8249479"/>
                <a:gd name="connsiteY50" fmla="*/ 3935896 h 5546035"/>
                <a:gd name="connsiteX51" fmla="*/ 8080513 w 8249479"/>
                <a:gd name="connsiteY51" fmla="*/ 3458818 h 5546035"/>
                <a:gd name="connsiteX52" fmla="*/ 7961244 w 8249479"/>
                <a:gd name="connsiteY52" fmla="*/ 2504661 h 5546035"/>
                <a:gd name="connsiteX53" fmla="*/ 7961244 w 8249479"/>
                <a:gd name="connsiteY53" fmla="*/ 1858618 h 5546035"/>
                <a:gd name="connsiteX54" fmla="*/ 7951305 w 8249479"/>
                <a:gd name="connsiteY54" fmla="*/ 1302026 h 5546035"/>
                <a:gd name="connsiteX55" fmla="*/ 7951305 w 8249479"/>
                <a:gd name="connsiteY55" fmla="*/ 795131 h 5546035"/>
                <a:gd name="connsiteX56" fmla="*/ 7981122 w 8249479"/>
                <a:gd name="connsiteY56" fmla="*/ 417444 h 5546035"/>
                <a:gd name="connsiteX57" fmla="*/ 7981122 w 8249479"/>
                <a:gd name="connsiteY57" fmla="*/ 129209 h 5546035"/>
                <a:gd name="connsiteX58" fmla="*/ 7941365 w 8249479"/>
                <a:gd name="connsiteY58" fmla="*/ 29818 h 5546035"/>
                <a:gd name="connsiteX59" fmla="*/ 7822096 w 8249479"/>
                <a:gd name="connsiteY59" fmla="*/ 19879 h 5546035"/>
                <a:gd name="connsiteX60" fmla="*/ 7673009 w 8249479"/>
                <a:gd name="connsiteY60" fmla="*/ 208722 h 5546035"/>
                <a:gd name="connsiteX61" fmla="*/ 7643192 w 8249479"/>
                <a:gd name="connsiteY61" fmla="*/ 417444 h 5546035"/>
                <a:gd name="connsiteX62" fmla="*/ 7643192 w 8249479"/>
                <a:gd name="connsiteY62" fmla="*/ 715618 h 5546035"/>
                <a:gd name="connsiteX63" fmla="*/ 7673009 w 8249479"/>
                <a:gd name="connsiteY63" fmla="*/ 1113183 h 5546035"/>
                <a:gd name="connsiteX64" fmla="*/ 7712765 w 8249479"/>
                <a:gd name="connsiteY64" fmla="*/ 1540565 h 5546035"/>
                <a:gd name="connsiteX65" fmla="*/ 7722705 w 8249479"/>
                <a:gd name="connsiteY65" fmla="*/ 1948070 h 5546035"/>
                <a:gd name="connsiteX66" fmla="*/ 7782339 w 8249479"/>
                <a:gd name="connsiteY66" fmla="*/ 2514600 h 5546035"/>
                <a:gd name="connsiteX67" fmla="*/ 7802218 w 8249479"/>
                <a:gd name="connsiteY67" fmla="*/ 2872409 h 5546035"/>
                <a:gd name="connsiteX68" fmla="*/ 7802218 w 8249479"/>
                <a:gd name="connsiteY68" fmla="*/ 3200400 h 5546035"/>
                <a:gd name="connsiteX69" fmla="*/ 7792279 w 8249479"/>
                <a:gd name="connsiteY69" fmla="*/ 3597965 h 5546035"/>
                <a:gd name="connsiteX70" fmla="*/ 7663070 w 8249479"/>
                <a:gd name="connsiteY70" fmla="*/ 4313583 h 5546035"/>
                <a:gd name="connsiteX71" fmla="*/ 7394713 w 8249479"/>
                <a:gd name="connsiteY71" fmla="*/ 4552122 h 5546035"/>
                <a:gd name="connsiteX72" fmla="*/ 7017026 w 8249479"/>
                <a:gd name="connsiteY72" fmla="*/ 4731026 h 5546035"/>
                <a:gd name="connsiteX73" fmla="*/ 6818244 w 8249479"/>
                <a:gd name="connsiteY73" fmla="*/ 4790661 h 5546035"/>
                <a:gd name="connsiteX74" fmla="*/ 6579705 w 8249479"/>
                <a:gd name="connsiteY74" fmla="*/ 4721087 h 5546035"/>
                <a:gd name="connsiteX75" fmla="*/ 6778487 w 8249479"/>
                <a:gd name="connsiteY75" fmla="*/ 4393096 h 5546035"/>
                <a:gd name="connsiteX76" fmla="*/ 6997148 w 8249479"/>
                <a:gd name="connsiteY76" fmla="*/ 3766931 h 5546035"/>
                <a:gd name="connsiteX77" fmla="*/ 6977270 w 8249479"/>
                <a:gd name="connsiteY77" fmla="*/ 3419061 h 5546035"/>
                <a:gd name="connsiteX78" fmla="*/ 6917635 w 8249479"/>
                <a:gd name="connsiteY78" fmla="*/ 2773018 h 5546035"/>
                <a:gd name="connsiteX79" fmla="*/ 6848061 w 8249479"/>
                <a:gd name="connsiteY79" fmla="*/ 2425148 h 5546035"/>
                <a:gd name="connsiteX80" fmla="*/ 6788426 w 8249479"/>
                <a:gd name="connsiteY80" fmla="*/ 2067339 h 5546035"/>
                <a:gd name="connsiteX81" fmla="*/ 6748670 w 8249479"/>
                <a:gd name="connsiteY81" fmla="*/ 1749287 h 5546035"/>
                <a:gd name="connsiteX82" fmla="*/ 6748670 w 8249479"/>
                <a:gd name="connsiteY82" fmla="*/ 1192696 h 5546035"/>
                <a:gd name="connsiteX83" fmla="*/ 6748670 w 8249479"/>
                <a:gd name="connsiteY83" fmla="*/ 685800 h 5546035"/>
                <a:gd name="connsiteX84" fmla="*/ 6798365 w 8249479"/>
                <a:gd name="connsiteY84" fmla="*/ 437322 h 5546035"/>
                <a:gd name="connsiteX85" fmla="*/ 6867939 w 8249479"/>
                <a:gd name="connsiteY85" fmla="*/ 318052 h 5546035"/>
                <a:gd name="connsiteX86" fmla="*/ 6877879 w 8249479"/>
                <a:gd name="connsiteY86" fmla="*/ 69574 h 5546035"/>
                <a:gd name="connsiteX0" fmla="*/ 6877879 w 8249479"/>
                <a:gd name="connsiteY0" fmla="*/ 69574 h 5546035"/>
                <a:gd name="connsiteX1" fmla="*/ 6708913 w 8249479"/>
                <a:gd name="connsiteY1" fmla="*/ 0 h 5546035"/>
                <a:gd name="connsiteX2" fmla="*/ 6589644 w 8249479"/>
                <a:gd name="connsiteY2" fmla="*/ 69574 h 5546035"/>
                <a:gd name="connsiteX3" fmla="*/ 6490252 w 8249479"/>
                <a:gd name="connsiteY3" fmla="*/ 268357 h 5546035"/>
                <a:gd name="connsiteX4" fmla="*/ 6440557 w 8249479"/>
                <a:gd name="connsiteY4" fmla="*/ 496957 h 5546035"/>
                <a:gd name="connsiteX5" fmla="*/ 6390861 w 8249479"/>
                <a:gd name="connsiteY5" fmla="*/ 765313 h 5546035"/>
                <a:gd name="connsiteX6" fmla="*/ 6380922 w 8249479"/>
                <a:gd name="connsiteY6" fmla="*/ 1083365 h 5546035"/>
                <a:gd name="connsiteX7" fmla="*/ 6420679 w 8249479"/>
                <a:gd name="connsiteY7" fmla="*/ 1371600 h 5546035"/>
                <a:gd name="connsiteX8" fmla="*/ 6470374 w 8249479"/>
                <a:gd name="connsiteY8" fmla="*/ 1679713 h 5546035"/>
                <a:gd name="connsiteX9" fmla="*/ 6500192 w 8249479"/>
                <a:gd name="connsiteY9" fmla="*/ 1938131 h 5546035"/>
                <a:gd name="connsiteX10" fmla="*/ 6569765 w 8249479"/>
                <a:gd name="connsiteY10" fmla="*/ 2325757 h 5546035"/>
                <a:gd name="connsiteX11" fmla="*/ 6579705 w 8249479"/>
                <a:gd name="connsiteY11" fmla="*/ 2822713 h 5546035"/>
                <a:gd name="connsiteX12" fmla="*/ 6510131 w 8249479"/>
                <a:gd name="connsiteY12" fmla="*/ 3906079 h 5546035"/>
                <a:gd name="connsiteX13" fmla="*/ 6380922 w 8249479"/>
                <a:gd name="connsiteY13" fmla="*/ 4343400 h 5546035"/>
                <a:gd name="connsiteX14" fmla="*/ 6013174 w 8249479"/>
                <a:gd name="connsiteY14" fmla="*/ 4780722 h 5546035"/>
                <a:gd name="connsiteX15" fmla="*/ 5605670 w 8249479"/>
                <a:gd name="connsiteY15" fmla="*/ 4999383 h 5546035"/>
                <a:gd name="connsiteX16" fmla="*/ 4989444 w 8249479"/>
                <a:gd name="connsiteY16" fmla="*/ 5118652 h 5546035"/>
                <a:gd name="connsiteX17" fmla="*/ 4572000 w 8249479"/>
                <a:gd name="connsiteY17" fmla="*/ 4810539 h 5546035"/>
                <a:gd name="connsiteX18" fmla="*/ 3627783 w 8249479"/>
                <a:gd name="connsiteY18" fmla="*/ 4721087 h 5546035"/>
                <a:gd name="connsiteX19" fmla="*/ 2941983 w 8249479"/>
                <a:gd name="connsiteY19" fmla="*/ 4711148 h 5546035"/>
                <a:gd name="connsiteX20" fmla="*/ 2494722 w 8249479"/>
                <a:gd name="connsiteY20" fmla="*/ 4800600 h 5546035"/>
                <a:gd name="connsiteX21" fmla="*/ 1938131 w 8249479"/>
                <a:gd name="connsiteY21" fmla="*/ 4860234 h 5546035"/>
                <a:gd name="connsiteX22" fmla="*/ 1143000 w 8249479"/>
                <a:gd name="connsiteY22" fmla="*/ 5009322 h 5546035"/>
                <a:gd name="connsiteX23" fmla="*/ 824949 w 8249479"/>
                <a:gd name="connsiteY23" fmla="*/ 5068957 h 5546035"/>
                <a:gd name="connsiteX24" fmla="*/ 367747 w 8249479"/>
                <a:gd name="connsiteY24" fmla="*/ 5307497 h 5546035"/>
                <a:gd name="connsiteX25" fmla="*/ 0 w 8249479"/>
                <a:gd name="connsiteY25" fmla="*/ 5466522 h 5546035"/>
                <a:gd name="connsiteX26" fmla="*/ 19877 w 8249479"/>
                <a:gd name="connsiteY26" fmla="*/ 5546035 h 5546035"/>
                <a:gd name="connsiteX27" fmla="*/ 208722 w 8249479"/>
                <a:gd name="connsiteY27" fmla="*/ 5426766 h 5546035"/>
                <a:gd name="connsiteX28" fmla="*/ 616226 w 8249479"/>
                <a:gd name="connsiteY28" fmla="*/ 5218044 h 5546035"/>
                <a:gd name="connsiteX29" fmla="*/ 894522 w 8249479"/>
                <a:gd name="connsiteY29" fmla="*/ 5098774 h 5546035"/>
                <a:gd name="connsiteX30" fmla="*/ 1302026 w 8249479"/>
                <a:gd name="connsiteY30" fmla="*/ 5009323 h 5546035"/>
                <a:gd name="connsiteX31" fmla="*/ 1739348 w 8249479"/>
                <a:gd name="connsiteY31" fmla="*/ 4949687 h 5546035"/>
                <a:gd name="connsiteX32" fmla="*/ 2166731 w 8249479"/>
                <a:gd name="connsiteY32" fmla="*/ 4880114 h 5546035"/>
                <a:gd name="connsiteX33" fmla="*/ 2395331 w 8249479"/>
                <a:gd name="connsiteY33" fmla="*/ 4850297 h 5546035"/>
                <a:gd name="connsiteX34" fmla="*/ 2733260 w 8249479"/>
                <a:gd name="connsiteY34" fmla="*/ 4790662 h 5546035"/>
                <a:gd name="connsiteX35" fmla="*/ 2912165 w 8249479"/>
                <a:gd name="connsiteY35" fmla="*/ 4770784 h 5546035"/>
                <a:gd name="connsiteX36" fmla="*/ 3210340 w 8249479"/>
                <a:gd name="connsiteY36" fmla="*/ 4731027 h 5546035"/>
                <a:gd name="connsiteX37" fmla="*/ 3637722 w 8249479"/>
                <a:gd name="connsiteY37" fmla="*/ 4780721 h 5546035"/>
                <a:gd name="connsiteX38" fmla="*/ 3985591 w 8249479"/>
                <a:gd name="connsiteY38" fmla="*/ 4820479 h 5546035"/>
                <a:gd name="connsiteX39" fmla="*/ 4452731 w 8249479"/>
                <a:gd name="connsiteY39" fmla="*/ 5317435 h 5546035"/>
                <a:gd name="connsiteX40" fmla="*/ 4909931 w 8249479"/>
                <a:gd name="connsiteY40" fmla="*/ 5327374 h 5546035"/>
                <a:gd name="connsiteX41" fmla="*/ 5327374 w 8249479"/>
                <a:gd name="connsiteY41" fmla="*/ 5297557 h 5546035"/>
                <a:gd name="connsiteX42" fmla="*/ 5724939 w 8249479"/>
                <a:gd name="connsiteY42" fmla="*/ 5218044 h 5546035"/>
                <a:gd name="connsiteX43" fmla="*/ 6072809 w 8249479"/>
                <a:gd name="connsiteY43" fmla="*/ 5168348 h 5546035"/>
                <a:gd name="connsiteX44" fmla="*/ 6490252 w 8249479"/>
                <a:gd name="connsiteY44" fmla="*/ 5158409 h 5546035"/>
                <a:gd name="connsiteX45" fmla="*/ 6877879 w 8249479"/>
                <a:gd name="connsiteY45" fmla="*/ 5148470 h 5546035"/>
                <a:gd name="connsiteX46" fmla="*/ 7682948 w 8249479"/>
                <a:gd name="connsiteY46" fmla="*/ 5098774 h 5546035"/>
                <a:gd name="connsiteX47" fmla="*/ 8249479 w 8249479"/>
                <a:gd name="connsiteY47" fmla="*/ 5178287 h 5546035"/>
                <a:gd name="connsiteX48" fmla="*/ 8169965 w 8249479"/>
                <a:gd name="connsiteY48" fmla="*/ 4880113 h 5546035"/>
                <a:gd name="connsiteX49" fmla="*/ 8130209 w 8249479"/>
                <a:gd name="connsiteY49" fmla="*/ 4482548 h 5546035"/>
                <a:gd name="connsiteX50" fmla="*/ 8090452 w 8249479"/>
                <a:gd name="connsiteY50" fmla="*/ 3935896 h 5546035"/>
                <a:gd name="connsiteX51" fmla="*/ 8080513 w 8249479"/>
                <a:gd name="connsiteY51" fmla="*/ 3458818 h 5546035"/>
                <a:gd name="connsiteX52" fmla="*/ 7961244 w 8249479"/>
                <a:gd name="connsiteY52" fmla="*/ 2504661 h 5546035"/>
                <a:gd name="connsiteX53" fmla="*/ 7961244 w 8249479"/>
                <a:gd name="connsiteY53" fmla="*/ 1858618 h 5546035"/>
                <a:gd name="connsiteX54" fmla="*/ 7951305 w 8249479"/>
                <a:gd name="connsiteY54" fmla="*/ 1302026 h 5546035"/>
                <a:gd name="connsiteX55" fmla="*/ 7951305 w 8249479"/>
                <a:gd name="connsiteY55" fmla="*/ 795131 h 5546035"/>
                <a:gd name="connsiteX56" fmla="*/ 7981122 w 8249479"/>
                <a:gd name="connsiteY56" fmla="*/ 417444 h 5546035"/>
                <a:gd name="connsiteX57" fmla="*/ 7981122 w 8249479"/>
                <a:gd name="connsiteY57" fmla="*/ 129209 h 5546035"/>
                <a:gd name="connsiteX58" fmla="*/ 7941365 w 8249479"/>
                <a:gd name="connsiteY58" fmla="*/ 29818 h 5546035"/>
                <a:gd name="connsiteX59" fmla="*/ 7822096 w 8249479"/>
                <a:gd name="connsiteY59" fmla="*/ 19879 h 5546035"/>
                <a:gd name="connsiteX60" fmla="*/ 7673009 w 8249479"/>
                <a:gd name="connsiteY60" fmla="*/ 208722 h 5546035"/>
                <a:gd name="connsiteX61" fmla="*/ 7643192 w 8249479"/>
                <a:gd name="connsiteY61" fmla="*/ 417444 h 5546035"/>
                <a:gd name="connsiteX62" fmla="*/ 7643192 w 8249479"/>
                <a:gd name="connsiteY62" fmla="*/ 715618 h 5546035"/>
                <a:gd name="connsiteX63" fmla="*/ 7673009 w 8249479"/>
                <a:gd name="connsiteY63" fmla="*/ 1113183 h 5546035"/>
                <a:gd name="connsiteX64" fmla="*/ 7712765 w 8249479"/>
                <a:gd name="connsiteY64" fmla="*/ 1540565 h 5546035"/>
                <a:gd name="connsiteX65" fmla="*/ 7722705 w 8249479"/>
                <a:gd name="connsiteY65" fmla="*/ 1948070 h 5546035"/>
                <a:gd name="connsiteX66" fmla="*/ 7782339 w 8249479"/>
                <a:gd name="connsiteY66" fmla="*/ 2514600 h 5546035"/>
                <a:gd name="connsiteX67" fmla="*/ 7802218 w 8249479"/>
                <a:gd name="connsiteY67" fmla="*/ 2872409 h 5546035"/>
                <a:gd name="connsiteX68" fmla="*/ 7802218 w 8249479"/>
                <a:gd name="connsiteY68" fmla="*/ 3200400 h 5546035"/>
                <a:gd name="connsiteX69" fmla="*/ 7792279 w 8249479"/>
                <a:gd name="connsiteY69" fmla="*/ 3597965 h 5546035"/>
                <a:gd name="connsiteX70" fmla="*/ 7663070 w 8249479"/>
                <a:gd name="connsiteY70" fmla="*/ 4313583 h 5546035"/>
                <a:gd name="connsiteX71" fmla="*/ 7394713 w 8249479"/>
                <a:gd name="connsiteY71" fmla="*/ 4552122 h 5546035"/>
                <a:gd name="connsiteX72" fmla="*/ 7017026 w 8249479"/>
                <a:gd name="connsiteY72" fmla="*/ 4731026 h 5546035"/>
                <a:gd name="connsiteX73" fmla="*/ 6818244 w 8249479"/>
                <a:gd name="connsiteY73" fmla="*/ 4790661 h 5546035"/>
                <a:gd name="connsiteX74" fmla="*/ 6579705 w 8249479"/>
                <a:gd name="connsiteY74" fmla="*/ 4721087 h 5546035"/>
                <a:gd name="connsiteX75" fmla="*/ 6778487 w 8249479"/>
                <a:gd name="connsiteY75" fmla="*/ 4393096 h 5546035"/>
                <a:gd name="connsiteX76" fmla="*/ 6997148 w 8249479"/>
                <a:gd name="connsiteY76" fmla="*/ 3766931 h 5546035"/>
                <a:gd name="connsiteX77" fmla="*/ 6977270 w 8249479"/>
                <a:gd name="connsiteY77" fmla="*/ 3419061 h 5546035"/>
                <a:gd name="connsiteX78" fmla="*/ 6917635 w 8249479"/>
                <a:gd name="connsiteY78" fmla="*/ 2773018 h 5546035"/>
                <a:gd name="connsiteX79" fmla="*/ 6848061 w 8249479"/>
                <a:gd name="connsiteY79" fmla="*/ 2425148 h 5546035"/>
                <a:gd name="connsiteX80" fmla="*/ 6788426 w 8249479"/>
                <a:gd name="connsiteY80" fmla="*/ 2067339 h 5546035"/>
                <a:gd name="connsiteX81" fmla="*/ 6748670 w 8249479"/>
                <a:gd name="connsiteY81" fmla="*/ 1749287 h 5546035"/>
                <a:gd name="connsiteX82" fmla="*/ 6748670 w 8249479"/>
                <a:gd name="connsiteY82" fmla="*/ 1192696 h 5546035"/>
                <a:gd name="connsiteX83" fmla="*/ 6748670 w 8249479"/>
                <a:gd name="connsiteY83" fmla="*/ 685800 h 5546035"/>
                <a:gd name="connsiteX84" fmla="*/ 6798365 w 8249479"/>
                <a:gd name="connsiteY84" fmla="*/ 437322 h 5546035"/>
                <a:gd name="connsiteX85" fmla="*/ 6867939 w 8249479"/>
                <a:gd name="connsiteY85" fmla="*/ 318052 h 5546035"/>
                <a:gd name="connsiteX86" fmla="*/ 6877879 w 8249479"/>
                <a:gd name="connsiteY86" fmla="*/ 69574 h 5546035"/>
                <a:gd name="connsiteX0" fmla="*/ 6877879 w 8249479"/>
                <a:gd name="connsiteY0" fmla="*/ 69574 h 5546035"/>
                <a:gd name="connsiteX1" fmla="*/ 6708913 w 8249479"/>
                <a:gd name="connsiteY1" fmla="*/ 0 h 5546035"/>
                <a:gd name="connsiteX2" fmla="*/ 6589644 w 8249479"/>
                <a:gd name="connsiteY2" fmla="*/ 69574 h 5546035"/>
                <a:gd name="connsiteX3" fmla="*/ 6490252 w 8249479"/>
                <a:gd name="connsiteY3" fmla="*/ 268357 h 5546035"/>
                <a:gd name="connsiteX4" fmla="*/ 6440557 w 8249479"/>
                <a:gd name="connsiteY4" fmla="*/ 496957 h 5546035"/>
                <a:gd name="connsiteX5" fmla="*/ 6390861 w 8249479"/>
                <a:gd name="connsiteY5" fmla="*/ 765313 h 5546035"/>
                <a:gd name="connsiteX6" fmla="*/ 6380922 w 8249479"/>
                <a:gd name="connsiteY6" fmla="*/ 1083365 h 5546035"/>
                <a:gd name="connsiteX7" fmla="*/ 6420679 w 8249479"/>
                <a:gd name="connsiteY7" fmla="*/ 1371600 h 5546035"/>
                <a:gd name="connsiteX8" fmla="*/ 6470374 w 8249479"/>
                <a:gd name="connsiteY8" fmla="*/ 1679713 h 5546035"/>
                <a:gd name="connsiteX9" fmla="*/ 6500192 w 8249479"/>
                <a:gd name="connsiteY9" fmla="*/ 1938131 h 5546035"/>
                <a:gd name="connsiteX10" fmla="*/ 6569765 w 8249479"/>
                <a:gd name="connsiteY10" fmla="*/ 2325757 h 5546035"/>
                <a:gd name="connsiteX11" fmla="*/ 6579705 w 8249479"/>
                <a:gd name="connsiteY11" fmla="*/ 2822713 h 5546035"/>
                <a:gd name="connsiteX12" fmla="*/ 6510131 w 8249479"/>
                <a:gd name="connsiteY12" fmla="*/ 3906079 h 5546035"/>
                <a:gd name="connsiteX13" fmla="*/ 6380922 w 8249479"/>
                <a:gd name="connsiteY13" fmla="*/ 4343400 h 5546035"/>
                <a:gd name="connsiteX14" fmla="*/ 6013174 w 8249479"/>
                <a:gd name="connsiteY14" fmla="*/ 4780722 h 5546035"/>
                <a:gd name="connsiteX15" fmla="*/ 5605670 w 8249479"/>
                <a:gd name="connsiteY15" fmla="*/ 4999383 h 5546035"/>
                <a:gd name="connsiteX16" fmla="*/ 5088835 w 8249479"/>
                <a:gd name="connsiteY16" fmla="*/ 4770782 h 5546035"/>
                <a:gd name="connsiteX17" fmla="*/ 4572000 w 8249479"/>
                <a:gd name="connsiteY17" fmla="*/ 4810539 h 5546035"/>
                <a:gd name="connsiteX18" fmla="*/ 3627783 w 8249479"/>
                <a:gd name="connsiteY18" fmla="*/ 4721087 h 5546035"/>
                <a:gd name="connsiteX19" fmla="*/ 2941983 w 8249479"/>
                <a:gd name="connsiteY19" fmla="*/ 4711148 h 5546035"/>
                <a:gd name="connsiteX20" fmla="*/ 2494722 w 8249479"/>
                <a:gd name="connsiteY20" fmla="*/ 4800600 h 5546035"/>
                <a:gd name="connsiteX21" fmla="*/ 1938131 w 8249479"/>
                <a:gd name="connsiteY21" fmla="*/ 4860234 h 5546035"/>
                <a:gd name="connsiteX22" fmla="*/ 1143000 w 8249479"/>
                <a:gd name="connsiteY22" fmla="*/ 5009322 h 5546035"/>
                <a:gd name="connsiteX23" fmla="*/ 824949 w 8249479"/>
                <a:gd name="connsiteY23" fmla="*/ 5068957 h 5546035"/>
                <a:gd name="connsiteX24" fmla="*/ 367747 w 8249479"/>
                <a:gd name="connsiteY24" fmla="*/ 5307497 h 5546035"/>
                <a:gd name="connsiteX25" fmla="*/ 0 w 8249479"/>
                <a:gd name="connsiteY25" fmla="*/ 5466522 h 5546035"/>
                <a:gd name="connsiteX26" fmla="*/ 19877 w 8249479"/>
                <a:gd name="connsiteY26" fmla="*/ 5546035 h 5546035"/>
                <a:gd name="connsiteX27" fmla="*/ 208722 w 8249479"/>
                <a:gd name="connsiteY27" fmla="*/ 5426766 h 5546035"/>
                <a:gd name="connsiteX28" fmla="*/ 616226 w 8249479"/>
                <a:gd name="connsiteY28" fmla="*/ 5218044 h 5546035"/>
                <a:gd name="connsiteX29" fmla="*/ 894522 w 8249479"/>
                <a:gd name="connsiteY29" fmla="*/ 5098774 h 5546035"/>
                <a:gd name="connsiteX30" fmla="*/ 1302026 w 8249479"/>
                <a:gd name="connsiteY30" fmla="*/ 5009323 h 5546035"/>
                <a:gd name="connsiteX31" fmla="*/ 1739348 w 8249479"/>
                <a:gd name="connsiteY31" fmla="*/ 4949687 h 5546035"/>
                <a:gd name="connsiteX32" fmla="*/ 2166731 w 8249479"/>
                <a:gd name="connsiteY32" fmla="*/ 4880114 h 5546035"/>
                <a:gd name="connsiteX33" fmla="*/ 2395331 w 8249479"/>
                <a:gd name="connsiteY33" fmla="*/ 4850297 h 5546035"/>
                <a:gd name="connsiteX34" fmla="*/ 2733260 w 8249479"/>
                <a:gd name="connsiteY34" fmla="*/ 4790662 h 5546035"/>
                <a:gd name="connsiteX35" fmla="*/ 2912165 w 8249479"/>
                <a:gd name="connsiteY35" fmla="*/ 4770784 h 5546035"/>
                <a:gd name="connsiteX36" fmla="*/ 3210340 w 8249479"/>
                <a:gd name="connsiteY36" fmla="*/ 4731027 h 5546035"/>
                <a:gd name="connsiteX37" fmla="*/ 3637722 w 8249479"/>
                <a:gd name="connsiteY37" fmla="*/ 4780721 h 5546035"/>
                <a:gd name="connsiteX38" fmla="*/ 3985591 w 8249479"/>
                <a:gd name="connsiteY38" fmla="*/ 4820479 h 5546035"/>
                <a:gd name="connsiteX39" fmla="*/ 4452731 w 8249479"/>
                <a:gd name="connsiteY39" fmla="*/ 5317435 h 5546035"/>
                <a:gd name="connsiteX40" fmla="*/ 4909931 w 8249479"/>
                <a:gd name="connsiteY40" fmla="*/ 5327374 h 5546035"/>
                <a:gd name="connsiteX41" fmla="*/ 5327374 w 8249479"/>
                <a:gd name="connsiteY41" fmla="*/ 5297557 h 5546035"/>
                <a:gd name="connsiteX42" fmla="*/ 5724939 w 8249479"/>
                <a:gd name="connsiteY42" fmla="*/ 5218044 h 5546035"/>
                <a:gd name="connsiteX43" fmla="*/ 6072809 w 8249479"/>
                <a:gd name="connsiteY43" fmla="*/ 5168348 h 5546035"/>
                <a:gd name="connsiteX44" fmla="*/ 6490252 w 8249479"/>
                <a:gd name="connsiteY44" fmla="*/ 5158409 h 5546035"/>
                <a:gd name="connsiteX45" fmla="*/ 6877879 w 8249479"/>
                <a:gd name="connsiteY45" fmla="*/ 5148470 h 5546035"/>
                <a:gd name="connsiteX46" fmla="*/ 7682948 w 8249479"/>
                <a:gd name="connsiteY46" fmla="*/ 5098774 h 5546035"/>
                <a:gd name="connsiteX47" fmla="*/ 8249479 w 8249479"/>
                <a:gd name="connsiteY47" fmla="*/ 5178287 h 5546035"/>
                <a:gd name="connsiteX48" fmla="*/ 8169965 w 8249479"/>
                <a:gd name="connsiteY48" fmla="*/ 4880113 h 5546035"/>
                <a:gd name="connsiteX49" fmla="*/ 8130209 w 8249479"/>
                <a:gd name="connsiteY49" fmla="*/ 4482548 h 5546035"/>
                <a:gd name="connsiteX50" fmla="*/ 8090452 w 8249479"/>
                <a:gd name="connsiteY50" fmla="*/ 3935896 h 5546035"/>
                <a:gd name="connsiteX51" fmla="*/ 8080513 w 8249479"/>
                <a:gd name="connsiteY51" fmla="*/ 3458818 h 5546035"/>
                <a:gd name="connsiteX52" fmla="*/ 7961244 w 8249479"/>
                <a:gd name="connsiteY52" fmla="*/ 2504661 h 5546035"/>
                <a:gd name="connsiteX53" fmla="*/ 7961244 w 8249479"/>
                <a:gd name="connsiteY53" fmla="*/ 1858618 h 5546035"/>
                <a:gd name="connsiteX54" fmla="*/ 7951305 w 8249479"/>
                <a:gd name="connsiteY54" fmla="*/ 1302026 h 5546035"/>
                <a:gd name="connsiteX55" fmla="*/ 7951305 w 8249479"/>
                <a:gd name="connsiteY55" fmla="*/ 795131 h 5546035"/>
                <a:gd name="connsiteX56" fmla="*/ 7981122 w 8249479"/>
                <a:gd name="connsiteY56" fmla="*/ 417444 h 5546035"/>
                <a:gd name="connsiteX57" fmla="*/ 7981122 w 8249479"/>
                <a:gd name="connsiteY57" fmla="*/ 129209 h 5546035"/>
                <a:gd name="connsiteX58" fmla="*/ 7941365 w 8249479"/>
                <a:gd name="connsiteY58" fmla="*/ 29818 h 5546035"/>
                <a:gd name="connsiteX59" fmla="*/ 7822096 w 8249479"/>
                <a:gd name="connsiteY59" fmla="*/ 19879 h 5546035"/>
                <a:gd name="connsiteX60" fmla="*/ 7673009 w 8249479"/>
                <a:gd name="connsiteY60" fmla="*/ 208722 h 5546035"/>
                <a:gd name="connsiteX61" fmla="*/ 7643192 w 8249479"/>
                <a:gd name="connsiteY61" fmla="*/ 417444 h 5546035"/>
                <a:gd name="connsiteX62" fmla="*/ 7643192 w 8249479"/>
                <a:gd name="connsiteY62" fmla="*/ 715618 h 5546035"/>
                <a:gd name="connsiteX63" fmla="*/ 7673009 w 8249479"/>
                <a:gd name="connsiteY63" fmla="*/ 1113183 h 5546035"/>
                <a:gd name="connsiteX64" fmla="*/ 7712765 w 8249479"/>
                <a:gd name="connsiteY64" fmla="*/ 1540565 h 5546035"/>
                <a:gd name="connsiteX65" fmla="*/ 7722705 w 8249479"/>
                <a:gd name="connsiteY65" fmla="*/ 1948070 h 5546035"/>
                <a:gd name="connsiteX66" fmla="*/ 7782339 w 8249479"/>
                <a:gd name="connsiteY66" fmla="*/ 2514600 h 5546035"/>
                <a:gd name="connsiteX67" fmla="*/ 7802218 w 8249479"/>
                <a:gd name="connsiteY67" fmla="*/ 2872409 h 5546035"/>
                <a:gd name="connsiteX68" fmla="*/ 7802218 w 8249479"/>
                <a:gd name="connsiteY68" fmla="*/ 3200400 h 5546035"/>
                <a:gd name="connsiteX69" fmla="*/ 7792279 w 8249479"/>
                <a:gd name="connsiteY69" fmla="*/ 3597965 h 5546035"/>
                <a:gd name="connsiteX70" fmla="*/ 7663070 w 8249479"/>
                <a:gd name="connsiteY70" fmla="*/ 4313583 h 5546035"/>
                <a:gd name="connsiteX71" fmla="*/ 7394713 w 8249479"/>
                <a:gd name="connsiteY71" fmla="*/ 4552122 h 5546035"/>
                <a:gd name="connsiteX72" fmla="*/ 7017026 w 8249479"/>
                <a:gd name="connsiteY72" fmla="*/ 4731026 h 5546035"/>
                <a:gd name="connsiteX73" fmla="*/ 6818244 w 8249479"/>
                <a:gd name="connsiteY73" fmla="*/ 4790661 h 5546035"/>
                <a:gd name="connsiteX74" fmla="*/ 6579705 w 8249479"/>
                <a:gd name="connsiteY74" fmla="*/ 4721087 h 5546035"/>
                <a:gd name="connsiteX75" fmla="*/ 6778487 w 8249479"/>
                <a:gd name="connsiteY75" fmla="*/ 4393096 h 5546035"/>
                <a:gd name="connsiteX76" fmla="*/ 6997148 w 8249479"/>
                <a:gd name="connsiteY76" fmla="*/ 3766931 h 5546035"/>
                <a:gd name="connsiteX77" fmla="*/ 6977270 w 8249479"/>
                <a:gd name="connsiteY77" fmla="*/ 3419061 h 5546035"/>
                <a:gd name="connsiteX78" fmla="*/ 6917635 w 8249479"/>
                <a:gd name="connsiteY78" fmla="*/ 2773018 h 5546035"/>
                <a:gd name="connsiteX79" fmla="*/ 6848061 w 8249479"/>
                <a:gd name="connsiteY79" fmla="*/ 2425148 h 5546035"/>
                <a:gd name="connsiteX80" fmla="*/ 6788426 w 8249479"/>
                <a:gd name="connsiteY80" fmla="*/ 2067339 h 5546035"/>
                <a:gd name="connsiteX81" fmla="*/ 6748670 w 8249479"/>
                <a:gd name="connsiteY81" fmla="*/ 1749287 h 5546035"/>
                <a:gd name="connsiteX82" fmla="*/ 6748670 w 8249479"/>
                <a:gd name="connsiteY82" fmla="*/ 1192696 h 5546035"/>
                <a:gd name="connsiteX83" fmla="*/ 6748670 w 8249479"/>
                <a:gd name="connsiteY83" fmla="*/ 685800 h 5546035"/>
                <a:gd name="connsiteX84" fmla="*/ 6798365 w 8249479"/>
                <a:gd name="connsiteY84" fmla="*/ 437322 h 5546035"/>
                <a:gd name="connsiteX85" fmla="*/ 6867939 w 8249479"/>
                <a:gd name="connsiteY85" fmla="*/ 318052 h 5546035"/>
                <a:gd name="connsiteX86" fmla="*/ 6877879 w 8249479"/>
                <a:gd name="connsiteY86" fmla="*/ 69574 h 5546035"/>
                <a:gd name="connsiteX0" fmla="*/ 6877879 w 8249479"/>
                <a:gd name="connsiteY0" fmla="*/ 69574 h 5546035"/>
                <a:gd name="connsiteX1" fmla="*/ 6708913 w 8249479"/>
                <a:gd name="connsiteY1" fmla="*/ 0 h 5546035"/>
                <a:gd name="connsiteX2" fmla="*/ 6589644 w 8249479"/>
                <a:gd name="connsiteY2" fmla="*/ 69574 h 5546035"/>
                <a:gd name="connsiteX3" fmla="*/ 6490252 w 8249479"/>
                <a:gd name="connsiteY3" fmla="*/ 268357 h 5546035"/>
                <a:gd name="connsiteX4" fmla="*/ 6440557 w 8249479"/>
                <a:gd name="connsiteY4" fmla="*/ 496957 h 5546035"/>
                <a:gd name="connsiteX5" fmla="*/ 6390861 w 8249479"/>
                <a:gd name="connsiteY5" fmla="*/ 765313 h 5546035"/>
                <a:gd name="connsiteX6" fmla="*/ 6380922 w 8249479"/>
                <a:gd name="connsiteY6" fmla="*/ 1083365 h 5546035"/>
                <a:gd name="connsiteX7" fmla="*/ 6420679 w 8249479"/>
                <a:gd name="connsiteY7" fmla="*/ 1371600 h 5546035"/>
                <a:gd name="connsiteX8" fmla="*/ 6470374 w 8249479"/>
                <a:gd name="connsiteY8" fmla="*/ 1679713 h 5546035"/>
                <a:gd name="connsiteX9" fmla="*/ 6500192 w 8249479"/>
                <a:gd name="connsiteY9" fmla="*/ 1938131 h 5546035"/>
                <a:gd name="connsiteX10" fmla="*/ 6569765 w 8249479"/>
                <a:gd name="connsiteY10" fmla="*/ 2325757 h 5546035"/>
                <a:gd name="connsiteX11" fmla="*/ 6579705 w 8249479"/>
                <a:gd name="connsiteY11" fmla="*/ 2822713 h 5546035"/>
                <a:gd name="connsiteX12" fmla="*/ 6510131 w 8249479"/>
                <a:gd name="connsiteY12" fmla="*/ 3906079 h 5546035"/>
                <a:gd name="connsiteX13" fmla="*/ 6380922 w 8249479"/>
                <a:gd name="connsiteY13" fmla="*/ 4343400 h 5546035"/>
                <a:gd name="connsiteX14" fmla="*/ 6013174 w 8249479"/>
                <a:gd name="connsiteY14" fmla="*/ 4780722 h 5546035"/>
                <a:gd name="connsiteX15" fmla="*/ 5605670 w 8249479"/>
                <a:gd name="connsiteY15" fmla="*/ 4999383 h 5546035"/>
                <a:gd name="connsiteX16" fmla="*/ 5088835 w 8249479"/>
                <a:gd name="connsiteY16" fmla="*/ 4770782 h 5546035"/>
                <a:gd name="connsiteX17" fmla="*/ 4581940 w 8249479"/>
                <a:gd name="connsiteY17" fmla="*/ 4701209 h 5546035"/>
                <a:gd name="connsiteX18" fmla="*/ 3627783 w 8249479"/>
                <a:gd name="connsiteY18" fmla="*/ 4721087 h 5546035"/>
                <a:gd name="connsiteX19" fmla="*/ 2941983 w 8249479"/>
                <a:gd name="connsiteY19" fmla="*/ 4711148 h 5546035"/>
                <a:gd name="connsiteX20" fmla="*/ 2494722 w 8249479"/>
                <a:gd name="connsiteY20" fmla="*/ 4800600 h 5546035"/>
                <a:gd name="connsiteX21" fmla="*/ 1938131 w 8249479"/>
                <a:gd name="connsiteY21" fmla="*/ 4860234 h 5546035"/>
                <a:gd name="connsiteX22" fmla="*/ 1143000 w 8249479"/>
                <a:gd name="connsiteY22" fmla="*/ 5009322 h 5546035"/>
                <a:gd name="connsiteX23" fmla="*/ 824949 w 8249479"/>
                <a:gd name="connsiteY23" fmla="*/ 5068957 h 5546035"/>
                <a:gd name="connsiteX24" fmla="*/ 367747 w 8249479"/>
                <a:gd name="connsiteY24" fmla="*/ 5307497 h 5546035"/>
                <a:gd name="connsiteX25" fmla="*/ 0 w 8249479"/>
                <a:gd name="connsiteY25" fmla="*/ 5466522 h 5546035"/>
                <a:gd name="connsiteX26" fmla="*/ 19877 w 8249479"/>
                <a:gd name="connsiteY26" fmla="*/ 5546035 h 5546035"/>
                <a:gd name="connsiteX27" fmla="*/ 208722 w 8249479"/>
                <a:gd name="connsiteY27" fmla="*/ 5426766 h 5546035"/>
                <a:gd name="connsiteX28" fmla="*/ 616226 w 8249479"/>
                <a:gd name="connsiteY28" fmla="*/ 5218044 h 5546035"/>
                <a:gd name="connsiteX29" fmla="*/ 894522 w 8249479"/>
                <a:gd name="connsiteY29" fmla="*/ 5098774 h 5546035"/>
                <a:gd name="connsiteX30" fmla="*/ 1302026 w 8249479"/>
                <a:gd name="connsiteY30" fmla="*/ 5009323 h 5546035"/>
                <a:gd name="connsiteX31" fmla="*/ 1739348 w 8249479"/>
                <a:gd name="connsiteY31" fmla="*/ 4949687 h 5546035"/>
                <a:gd name="connsiteX32" fmla="*/ 2166731 w 8249479"/>
                <a:gd name="connsiteY32" fmla="*/ 4880114 h 5546035"/>
                <a:gd name="connsiteX33" fmla="*/ 2395331 w 8249479"/>
                <a:gd name="connsiteY33" fmla="*/ 4850297 h 5546035"/>
                <a:gd name="connsiteX34" fmla="*/ 2733260 w 8249479"/>
                <a:gd name="connsiteY34" fmla="*/ 4790662 h 5546035"/>
                <a:gd name="connsiteX35" fmla="*/ 2912165 w 8249479"/>
                <a:gd name="connsiteY35" fmla="*/ 4770784 h 5546035"/>
                <a:gd name="connsiteX36" fmla="*/ 3210340 w 8249479"/>
                <a:gd name="connsiteY36" fmla="*/ 4731027 h 5546035"/>
                <a:gd name="connsiteX37" fmla="*/ 3637722 w 8249479"/>
                <a:gd name="connsiteY37" fmla="*/ 4780721 h 5546035"/>
                <a:gd name="connsiteX38" fmla="*/ 3985591 w 8249479"/>
                <a:gd name="connsiteY38" fmla="*/ 4820479 h 5546035"/>
                <a:gd name="connsiteX39" fmla="*/ 4452731 w 8249479"/>
                <a:gd name="connsiteY39" fmla="*/ 5317435 h 5546035"/>
                <a:gd name="connsiteX40" fmla="*/ 4909931 w 8249479"/>
                <a:gd name="connsiteY40" fmla="*/ 5327374 h 5546035"/>
                <a:gd name="connsiteX41" fmla="*/ 5327374 w 8249479"/>
                <a:gd name="connsiteY41" fmla="*/ 5297557 h 5546035"/>
                <a:gd name="connsiteX42" fmla="*/ 5724939 w 8249479"/>
                <a:gd name="connsiteY42" fmla="*/ 5218044 h 5546035"/>
                <a:gd name="connsiteX43" fmla="*/ 6072809 w 8249479"/>
                <a:gd name="connsiteY43" fmla="*/ 5168348 h 5546035"/>
                <a:gd name="connsiteX44" fmla="*/ 6490252 w 8249479"/>
                <a:gd name="connsiteY44" fmla="*/ 5158409 h 5546035"/>
                <a:gd name="connsiteX45" fmla="*/ 6877879 w 8249479"/>
                <a:gd name="connsiteY45" fmla="*/ 5148470 h 5546035"/>
                <a:gd name="connsiteX46" fmla="*/ 7682948 w 8249479"/>
                <a:gd name="connsiteY46" fmla="*/ 5098774 h 5546035"/>
                <a:gd name="connsiteX47" fmla="*/ 8249479 w 8249479"/>
                <a:gd name="connsiteY47" fmla="*/ 5178287 h 5546035"/>
                <a:gd name="connsiteX48" fmla="*/ 8169965 w 8249479"/>
                <a:gd name="connsiteY48" fmla="*/ 4880113 h 5546035"/>
                <a:gd name="connsiteX49" fmla="*/ 8130209 w 8249479"/>
                <a:gd name="connsiteY49" fmla="*/ 4482548 h 5546035"/>
                <a:gd name="connsiteX50" fmla="*/ 8090452 w 8249479"/>
                <a:gd name="connsiteY50" fmla="*/ 3935896 h 5546035"/>
                <a:gd name="connsiteX51" fmla="*/ 8080513 w 8249479"/>
                <a:gd name="connsiteY51" fmla="*/ 3458818 h 5546035"/>
                <a:gd name="connsiteX52" fmla="*/ 7961244 w 8249479"/>
                <a:gd name="connsiteY52" fmla="*/ 2504661 h 5546035"/>
                <a:gd name="connsiteX53" fmla="*/ 7961244 w 8249479"/>
                <a:gd name="connsiteY53" fmla="*/ 1858618 h 5546035"/>
                <a:gd name="connsiteX54" fmla="*/ 7951305 w 8249479"/>
                <a:gd name="connsiteY54" fmla="*/ 1302026 h 5546035"/>
                <a:gd name="connsiteX55" fmla="*/ 7951305 w 8249479"/>
                <a:gd name="connsiteY55" fmla="*/ 795131 h 5546035"/>
                <a:gd name="connsiteX56" fmla="*/ 7981122 w 8249479"/>
                <a:gd name="connsiteY56" fmla="*/ 417444 h 5546035"/>
                <a:gd name="connsiteX57" fmla="*/ 7981122 w 8249479"/>
                <a:gd name="connsiteY57" fmla="*/ 129209 h 5546035"/>
                <a:gd name="connsiteX58" fmla="*/ 7941365 w 8249479"/>
                <a:gd name="connsiteY58" fmla="*/ 29818 h 5546035"/>
                <a:gd name="connsiteX59" fmla="*/ 7822096 w 8249479"/>
                <a:gd name="connsiteY59" fmla="*/ 19879 h 5546035"/>
                <a:gd name="connsiteX60" fmla="*/ 7673009 w 8249479"/>
                <a:gd name="connsiteY60" fmla="*/ 208722 h 5546035"/>
                <a:gd name="connsiteX61" fmla="*/ 7643192 w 8249479"/>
                <a:gd name="connsiteY61" fmla="*/ 417444 h 5546035"/>
                <a:gd name="connsiteX62" fmla="*/ 7643192 w 8249479"/>
                <a:gd name="connsiteY62" fmla="*/ 715618 h 5546035"/>
                <a:gd name="connsiteX63" fmla="*/ 7673009 w 8249479"/>
                <a:gd name="connsiteY63" fmla="*/ 1113183 h 5546035"/>
                <a:gd name="connsiteX64" fmla="*/ 7712765 w 8249479"/>
                <a:gd name="connsiteY64" fmla="*/ 1540565 h 5546035"/>
                <a:gd name="connsiteX65" fmla="*/ 7722705 w 8249479"/>
                <a:gd name="connsiteY65" fmla="*/ 1948070 h 5546035"/>
                <a:gd name="connsiteX66" fmla="*/ 7782339 w 8249479"/>
                <a:gd name="connsiteY66" fmla="*/ 2514600 h 5546035"/>
                <a:gd name="connsiteX67" fmla="*/ 7802218 w 8249479"/>
                <a:gd name="connsiteY67" fmla="*/ 2872409 h 5546035"/>
                <a:gd name="connsiteX68" fmla="*/ 7802218 w 8249479"/>
                <a:gd name="connsiteY68" fmla="*/ 3200400 h 5546035"/>
                <a:gd name="connsiteX69" fmla="*/ 7792279 w 8249479"/>
                <a:gd name="connsiteY69" fmla="*/ 3597965 h 5546035"/>
                <a:gd name="connsiteX70" fmla="*/ 7663070 w 8249479"/>
                <a:gd name="connsiteY70" fmla="*/ 4313583 h 5546035"/>
                <a:gd name="connsiteX71" fmla="*/ 7394713 w 8249479"/>
                <a:gd name="connsiteY71" fmla="*/ 4552122 h 5546035"/>
                <a:gd name="connsiteX72" fmla="*/ 7017026 w 8249479"/>
                <a:gd name="connsiteY72" fmla="*/ 4731026 h 5546035"/>
                <a:gd name="connsiteX73" fmla="*/ 6818244 w 8249479"/>
                <a:gd name="connsiteY73" fmla="*/ 4790661 h 5546035"/>
                <a:gd name="connsiteX74" fmla="*/ 6579705 w 8249479"/>
                <a:gd name="connsiteY74" fmla="*/ 4721087 h 5546035"/>
                <a:gd name="connsiteX75" fmla="*/ 6778487 w 8249479"/>
                <a:gd name="connsiteY75" fmla="*/ 4393096 h 5546035"/>
                <a:gd name="connsiteX76" fmla="*/ 6997148 w 8249479"/>
                <a:gd name="connsiteY76" fmla="*/ 3766931 h 5546035"/>
                <a:gd name="connsiteX77" fmla="*/ 6977270 w 8249479"/>
                <a:gd name="connsiteY77" fmla="*/ 3419061 h 5546035"/>
                <a:gd name="connsiteX78" fmla="*/ 6917635 w 8249479"/>
                <a:gd name="connsiteY78" fmla="*/ 2773018 h 5546035"/>
                <a:gd name="connsiteX79" fmla="*/ 6848061 w 8249479"/>
                <a:gd name="connsiteY79" fmla="*/ 2425148 h 5546035"/>
                <a:gd name="connsiteX80" fmla="*/ 6788426 w 8249479"/>
                <a:gd name="connsiteY80" fmla="*/ 2067339 h 5546035"/>
                <a:gd name="connsiteX81" fmla="*/ 6748670 w 8249479"/>
                <a:gd name="connsiteY81" fmla="*/ 1749287 h 5546035"/>
                <a:gd name="connsiteX82" fmla="*/ 6748670 w 8249479"/>
                <a:gd name="connsiteY82" fmla="*/ 1192696 h 5546035"/>
                <a:gd name="connsiteX83" fmla="*/ 6748670 w 8249479"/>
                <a:gd name="connsiteY83" fmla="*/ 685800 h 5546035"/>
                <a:gd name="connsiteX84" fmla="*/ 6798365 w 8249479"/>
                <a:gd name="connsiteY84" fmla="*/ 437322 h 5546035"/>
                <a:gd name="connsiteX85" fmla="*/ 6867939 w 8249479"/>
                <a:gd name="connsiteY85" fmla="*/ 318052 h 5546035"/>
                <a:gd name="connsiteX86" fmla="*/ 6877879 w 8249479"/>
                <a:gd name="connsiteY86" fmla="*/ 69574 h 5546035"/>
                <a:gd name="connsiteX0" fmla="*/ 6877879 w 8249479"/>
                <a:gd name="connsiteY0" fmla="*/ 69574 h 5546035"/>
                <a:gd name="connsiteX1" fmla="*/ 6708913 w 8249479"/>
                <a:gd name="connsiteY1" fmla="*/ 0 h 5546035"/>
                <a:gd name="connsiteX2" fmla="*/ 6589644 w 8249479"/>
                <a:gd name="connsiteY2" fmla="*/ 69574 h 5546035"/>
                <a:gd name="connsiteX3" fmla="*/ 6490252 w 8249479"/>
                <a:gd name="connsiteY3" fmla="*/ 268357 h 5546035"/>
                <a:gd name="connsiteX4" fmla="*/ 6440557 w 8249479"/>
                <a:gd name="connsiteY4" fmla="*/ 496957 h 5546035"/>
                <a:gd name="connsiteX5" fmla="*/ 6390861 w 8249479"/>
                <a:gd name="connsiteY5" fmla="*/ 765313 h 5546035"/>
                <a:gd name="connsiteX6" fmla="*/ 6380922 w 8249479"/>
                <a:gd name="connsiteY6" fmla="*/ 1083365 h 5546035"/>
                <a:gd name="connsiteX7" fmla="*/ 6420679 w 8249479"/>
                <a:gd name="connsiteY7" fmla="*/ 1371600 h 5546035"/>
                <a:gd name="connsiteX8" fmla="*/ 6470374 w 8249479"/>
                <a:gd name="connsiteY8" fmla="*/ 1679713 h 5546035"/>
                <a:gd name="connsiteX9" fmla="*/ 6500192 w 8249479"/>
                <a:gd name="connsiteY9" fmla="*/ 1938131 h 5546035"/>
                <a:gd name="connsiteX10" fmla="*/ 6569765 w 8249479"/>
                <a:gd name="connsiteY10" fmla="*/ 2325757 h 5546035"/>
                <a:gd name="connsiteX11" fmla="*/ 6579705 w 8249479"/>
                <a:gd name="connsiteY11" fmla="*/ 2822713 h 5546035"/>
                <a:gd name="connsiteX12" fmla="*/ 6510131 w 8249479"/>
                <a:gd name="connsiteY12" fmla="*/ 3906079 h 5546035"/>
                <a:gd name="connsiteX13" fmla="*/ 6380922 w 8249479"/>
                <a:gd name="connsiteY13" fmla="*/ 4343400 h 5546035"/>
                <a:gd name="connsiteX14" fmla="*/ 6013174 w 8249479"/>
                <a:gd name="connsiteY14" fmla="*/ 4780722 h 5546035"/>
                <a:gd name="connsiteX15" fmla="*/ 5605670 w 8249479"/>
                <a:gd name="connsiteY15" fmla="*/ 4999383 h 5546035"/>
                <a:gd name="connsiteX16" fmla="*/ 5088835 w 8249479"/>
                <a:gd name="connsiteY16" fmla="*/ 4770782 h 5546035"/>
                <a:gd name="connsiteX17" fmla="*/ 4581940 w 8249479"/>
                <a:gd name="connsiteY17" fmla="*/ 4701209 h 5546035"/>
                <a:gd name="connsiteX18" fmla="*/ 3627783 w 8249479"/>
                <a:gd name="connsiteY18" fmla="*/ 4721087 h 5546035"/>
                <a:gd name="connsiteX19" fmla="*/ 2941983 w 8249479"/>
                <a:gd name="connsiteY19" fmla="*/ 4711148 h 5546035"/>
                <a:gd name="connsiteX20" fmla="*/ 2494722 w 8249479"/>
                <a:gd name="connsiteY20" fmla="*/ 4800600 h 5546035"/>
                <a:gd name="connsiteX21" fmla="*/ 1938131 w 8249479"/>
                <a:gd name="connsiteY21" fmla="*/ 4860234 h 5546035"/>
                <a:gd name="connsiteX22" fmla="*/ 1143000 w 8249479"/>
                <a:gd name="connsiteY22" fmla="*/ 5009322 h 5546035"/>
                <a:gd name="connsiteX23" fmla="*/ 824949 w 8249479"/>
                <a:gd name="connsiteY23" fmla="*/ 5068957 h 5546035"/>
                <a:gd name="connsiteX24" fmla="*/ 367747 w 8249479"/>
                <a:gd name="connsiteY24" fmla="*/ 5307497 h 5546035"/>
                <a:gd name="connsiteX25" fmla="*/ 0 w 8249479"/>
                <a:gd name="connsiteY25" fmla="*/ 5466522 h 5546035"/>
                <a:gd name="connsiteX26" fmla="*/ 19877 w 8249479"/>
                <a:gd name="connsiteY26" fmla="*/ 5546035 h 5546035"/>
                <a:gd name="connsiteX27" fmla="*/ 208722 w 8249479"/>
                <a:gd name="connsiteY27" fmla="*/ 5426766 h 5546035"/>
                <a:gd name="connsiteX28" fmla="*/ 616226 w 8249479"/>
                <a:gd name="connsiteY28" fmla="*/ 5218044 h 5546035"/>
                <a:gd name="connsiteX29" fmla="*/ 894522 w 8249479"/>
                <a:gd name="connsiteY29" fmla="*/ 5098774 h 5546035"/>
                <a:gd name="connsiteX30" fmla="*/ 1302026 w 8249479"/>
                <a:gd name="connsiteY30" fmla="*/ 5009323 h 5546035"/>
                <a:gd name="connsiteX31" fmla="*/ 1739348 w 8249479"/>
                <a:gd name="connsiteY31" fmla="*/ 4949687 h 5546035"/>
                <a:gd name="connsiteX32" fmla="*/ 2166731 w 8249479"/>
                <a:gd name="connsiteY32" fmla="*/ 4880114 h 5546035"/>
                <a:gd name="connsiteX33" fmla="*/ 2395331 w 8249479"/>
                <a:gd name="connsiteY33" fmla="*/ 4850297 h 5546035"/>
                <a:gd name="connsiteX34" fmla="*/ 2733260 w 8249479"/>
                <a:gd name="connsiteY34" fmla="*/ 4790662 h 5546035"/>
                <a:gd name="connsiteX35" fmla="*/ 2912165 w 8249479"/>
                <a:gd name="connsiteY35" fmla="*/ 4770784 h 5546035"/>
                <a:gd name="connsiteX36" fmla="*/ 3210340 w 8249479"/>
                <a:gd name="connsiteY36" fmla="*/ 4731027 h 5546035"/>
                <a:gd name="connsiteX37" fmla="*/ 3637722 w 8249479"/>
                <a:gd name="connsiteY37" fmla="*/ 4780721 h 5546035"/>
                <a:gd name="connsiteX38" fmla="*/ 3985591 w 8249479"/>
                <a:gd name="connsiteY38" fmla="*/ 4820479 h 5546035"/>
                <a:gd name="connsiteX39" fmla="*/ 4572001 w 8249479"/>
                <a:gd name="connsiteY39" fmla="*/ 4750905 h 5546035"/>
                <a:gd name="connsiteX40" fmla="*/ 4909931 w 8249479"/>
                <a:gd name="connsiteY40" fmla="*/ 5327374 h 5546035"/>
                <a:gd name="connsiteX41" fmla="*/ 5327374 w 8249479"/>
                <a:gd name="connsiteY41" fmla="*/ 5297557 h 5546035"/>
                <a:gd name="connsiteX42" fmla="*/ 5724939 w 8249479"/>
                <a:gd name="connsiteY42" fmla="*/ 5218044 h 5546035"/>
                <a:gd name="connsiteX43" fmla="*/ 6072809 w 8249479"/>
                <a:gd name="connsiteY43" fmla="*/ 5168348 h 5546035"/>
                <a:gd name="connsiteX44" fmla="*/ 6490252 w 8249479"/>
                <a:gd name="connsiteY44" fmla="*/ 5158409 h 5546035"/>
                <a:gd name="connsiteX45" fmla="*/ 6877879 w 8249479"/>
                <a:gd name="connsiteY45" fmla="*/ 5148470 h 5546035"/>
                <a:gd name="connsiteX46" fmla="*/ 7682948 w 8249479"/>
                <a:gd name="connsiteY46" fmla="*/ 5098774 h 5546035"/>
                <a:gd name="connsiteX47" fmla="*/ 8249479 w 8249479"/>
                <a:gd name="connsiteY47" fmla="*/ 5178287 h 5546035"/>
                <a:gd name="connsiteX48" fmla="*/ 8169965 w 8249479"/>
                <a:gd name="connsiteY48" fmla="*/ 4880113 h 5546035"/>
                <a:gd name="connsiteX49" fmla="*/ 8130209 w 8249479"/>
                <a:gd name="connsiteY49" fmla="*/ 4482548 h 5546035"/>
                <a:gd name="connsiteX50" fmla="*/ 8090452 w 8249479"/>
                <a:gd name="connsiteY50" fmla="*/ 3935896 h 5546035"/>
                <a:gd name="connsiteX51" fmla="*/ 8080513 w 8249479"/>
                <a:gd name="connsiteY51" fmla="*/ 3458818 h 5546035"/>
                <a:gd name="connsiteX52" fmla="*/ 7961244 w 8249479"/>
                <a:gd name="connsiteY52" fmla="*/ 2504661 h 5546035"/>
                <a:gd name="connsiteX53" fmla="*/ 7961244 w 8249479"/>
                <a:gd name="connsiteY53" fmla="*/ 1858618 h 5546035"/>
                <a:gd name="connsiteX54" fmla="*/ 7951305 w 8249479"/>
                <a:gd name="connsiteY54" fmla="*/ 1302026 h 5546035"/>
                <a:gd name="connsiteX55" fmla="*/ 7951305 w 8249479"/>
                <a:gd name="connsiteY55" fmla="*/ 795131 h 5546035"/>
                <a:gd name="connsiteX56" fmla="*/ 7981122 w 8249479"/>
                <a:gd name="connsiteY56" fmla="*/ 417444 h 5546035"/>
                <a:gd name="connsiteX57" fmla="*/ 7981122 w 8249479"/>
                <a:gd name="connsiteY57" fmla="*/ 129209 h 5546035"/>
                <a:gd name="connsiteX58" fmla="*/ 7941365 w 8249479"/>
                <a:gd name="connsiteY58" fmla="*/ 29818 h 5546035"/>
                <a:gd name="connsiteX59" fmla="*/ 7822096 w 8249479"/>
                <a:gd name="connsiteY59" fmla="*/ 19879 h 5546035"/>
                <a:gd name="connsiteX60" fmla="*/ 7673009 w 8249479"/>
                <a:gd name="connsiteY60" fmla="*/ 208722 h 5546035"/>
                <a:gd name="connsiteX61" fmla="*/ 7643192 w 8249479"/>
                <a:gd name="connsiteY61" fmla="*/ 417444 h 5546035"/>
                <a:gd name="connsiteX62" fmla="*/ 7643192 w 8249479"/>
                <a:gd name="connsiteY62" fmla="*/ 715618 h 5546035"/>
                <a:gd name="connsiteX63" fmla="*/ 7673009 w 8249479"/>
                <a:gd name="connsiteY63" fmla="*/ 1113183 h 5546035"/>
                <a:gd name="connsiteX64" fmla="*/ 7712765 w 8249479"/>
                <a:gd name="connsiteY64" fmla="*/ 1540565 h 5546035"/>
                <a:gd name="connsiteX65" fmla="*/ 7722705 w 8249479"/>
                <a:gd name="connsiteY65" fmla="*/ 1948070 h 5546035"/>
                <a:gd name="connsiteX66" fmla="*/ 7782339 w 8249479"/>
                <a:gd name="connsiteY66" fmla="*/ 2514600 h 5546035"/>
                <a:gd name="connsiteX67" fmla="*/ 7802218 w 8249479"/>
                <a:gd name="connsiteY67" fmla="*/ 2872409 h 5546035"/>
                <a:gd name="connsiteX68" fmla="*/ 7802218 w 8249479"/>
                <a:gd name="connsiteY68" fmla="*/ 3200400 h 5546035"/>
                <a:gd name="connsiteX69" fmla="*/ 7792279 w 8249479"/>
                <a:gd name="connsiteY69" fmla="*/ 3597965 h 5546035"/>
                <a:gd name="connsiteX70" fmla="*/ 7663070 w 8249479"/>
                <a:gd name="connsiteY70" fmla="*/ 4313583 h 5546035"/>
                <a:gd name="connsiteX71" fmla="*/ 7394713 w 8249479"/>
                <a:gd name="connsiteY71" fmla="*/ 4552122 h 5546035"/>
                <a:gd name="connsiteX72" fmla="*/ 7017026 w 8249479"/>
                <a:gd name="connsiteY72" fmla="*/ 4731026 h 5546035"/>
                <a:gd name="connsiteX73" fmla="*/ 6818244 w 8249479"/>
                <a:gd name="connsiteY73" fmla="*/ 4790661 h 5546035"/>
                <a:gd name="connsiteX74" fmla="*/ 6579705 w 8249479"/>
                <a:gd name="connsiteY74" fmla="*/ 4721087 h 5546035"/>
                <a:gd name="connsiteX75" fmla="*/ 6778487 w 8249479"/>
                <a:gd name="connsiteY75" fmla="*/ 4393096 h 5546035"/>
                <a:gd name="connsiteX76" fmla="*/ 6997148 w 8249479"/>
                <a:gd name="connsiteY76" fmla="*/ 3766931 h 5546035"/>
                <a:gd name="connsiteX77" fmla="*/ 6977270 w 8249479"/>
                <a:gd name="connsiteY77" fmla="*/ 3419061 h 5546035"/>
                <a:gd name="connsiteX78" fmla="*/ 6917635 w 8249479"/>
                <a:gd name="connsiteY78" fmla="*/ 2773018 h 5546035"/>
                <a:gd name="connsiteX79" fmla="*/ 6848061 w 8249479"/>
                <a:gd name="connsiteY79" fmla="*/ 2425148 h 5546035"/>
                <a:gd name="connsiteX80" fmla="*/ 6788426 w 8249479"/>
                <a:gd name="connsiteY80" fmla="*/ 2067339 h 5546035"/>
                <a:gd name="connsiteX81" fmla="*/ 6748670 w 8249479"/>
                <a:gd name="connsiteY81" fmla="*/ 1749287 h 5546035"/>
                <a:gd name="connsiteX82" fmla="*/ 6748670 w 8249479"/>
                <a:gd name="connsiteY82" fmla="*/ 1192696 h 5546035"/>
                <a:gd name="connsiteX83" fmla="*/ 6748670 w 8249479"/>
                <a:gd name="connsiteY83" fmla="*/ 685800 h 5546035"/>
                <a:gd name="connsiteX84" fmla="*/ 6798365 w 8249479"/>
                <a:gd name="connsiteY84" fmla="*/ 437322 h 5546035"/>
                <a:gd name="connsiteX85" fmla="*/ 6867939 w 8249479"/>
                <a:gd name="connsiteY85" fmla="*/ 318052 h 5546035"/>
                <a:gd name="connsiteX86" fmla="*/ 6877879 w 8249479"/>
                <a:gd name="connsiteY86" fmla="*/ 69574 h 5546035"/>
                <a:gd name="connsiteX0" fmla="*/ 6877879 w 8249479"/>
                <a:gd name="connsiteY0" fmla="*/ 69574 h 5546035"/>
                <a:gd name="connsiteX1" fmla="*/ 6708913 w 8249479"/>
                <a:gd name="connsiteY1" fmla="*/ 0 h 5546035"/>
                <a:gd name="connsiteX2" fmla="*/ 6589644 w 8249479"/>
                <a:gd name="connsiteY2" fmla="*/ 69574 h 5546035"/>
                <a:gd name="connsiteX3" fmla="*/ 6490252 w 8249479"/>
                <a:gd name="connsiteY3" fmla="*/ 268357 h 5546035"/>
                <a:gd name="connsiteX4" fmla="*/ 6440557 w 8249479"/>
                <a:gd name="connsiteY4" fmla="*/ 496957 h 5546035"/>
                <a:gd name="connsiteX5" fmla="*/ 6390861 w 8249479"/>
                <a:gd name="connsiteY5" fmla="*/ 765313 h 5546035"/>
                <a:gd name="connsiteX6" fmla="*/ 6380922 w 8249479"/>
                <a:gd name="connsiteY6" fmla="*/ 1083365 h 5546035"/>
                <a:gd name="connsiteX7" fmla="*/ 6420679 w 8249479"/>
                <a:gd name="connsiteY7" fmla="*/ 1371600 h 5546035"/>
                <a:gd name="connsiteX8" fmla="*/ 6470374 w 8249479"/>
                <a:gd name="connsiteY8" fmla="*/ 1679713 h 5546035"/>
                <a:gd name="connsiteX9" fmla="*/ 6500192 w 8249479"/>
                <a:gd name="connsiteY9" fmla="*/ 1938131 h 5546035"/>
                <a:gd name="connsiteX10" fmla="*/ 6569765 w 8249479"/>
                <a:gd name="connsiteY10" fmla="*/ 2325757 h 5546035"/>
                <a:gd name="connsiteX11" fmla="*/ 6579705 w 8249479"/>
                <a:gd name="connsiteY11" fmla="*/ 2822713 h 5546035"/>
                <a:gd name="connsiteX12" fmla="*/ 6510131 w 8249479"/>
                <a:gd name="connsiteY12" fmla="*/ 3906079 h 5546035"/>
                <a:gd name="connsiteX13" fmla="*/ 6380922 w 8249479"/>
                <a:gd name="connsiteY13" fmla="*/ 4343400 h 5546035"/>
                <a:gd name="connsiteX14" fmla="*/ 6013174 w 8249479"/>
                <a:gd name="connsiteY14" fmla="*/ 4780722 h 5546035"/>
                <a:gd name="connsiteX15" fmla="*/ 5605670 w 8249479"/>
                <a:gd name="connsiteY15" fmla="*/ 4999383 h 5546035"/>
                <a:gd name="connsiteX16" fmla="*/ 5088835 w 8249479"/>
                <a:gd name="connsiteY16" fmla="*/ 4770782 h 5546035"/>
                <a:gd name="connsiteX17" fmla="*/ 4581940 w 8249479"/>
                <a:gd name="connsiteY17" fmla="*/ 4701209 h 5546035"/>
                <a:gd name="connsiteX18" fmla="*/ 3627783 w 8249479"/>
                <a:gd name="connsiteY18" fmla="*/ 4721087 h 5546035"/>
                <a:gd name="connsiteX19" fmla="*/ 2941983 w 8249479"/>
                <a:gd name="connsiteY19" fmla="*/ 4711148 h 5546035"/>
                <a:gd name="connsiteX20" fmla="*/ 2494722 w 8249479"/>
                <a:gd name="connsiteY20" fmla="*/ 4800600 h 5546035"/>
                <a:gd name="connsiteX21" fmla="*/ 1938131 w 8249479"/>
                <a:gd name="connsiteY21" fmla="*/ 4860234 h 5546035"/>
                <a:gd name="connsiteX22" fmla="*/ 1143000 w 8249479"/>
                <a:gd name="connsiteY22" fmla="*/ 5009322 h 5546035"/>
                <a:gd name="connsiteX23" fmla="*/ 824949 w 8249479"/>
                <a:gd name="connsiteY23" fmla="*/ 5068957 h 5546035"/>
                <a:gd name="connsiteX24" fmla="*/ 367747 w 8249479"/>
                <a:gd name="connsiteY24" fmla="*/ 5307497 h 5546035"/>
                <a:gd name="connsiteX25" fmla="*/ 0 w 8249479"/>
                <a:gd name="connsiteY25" fmla="*/ 5466522 h 5546035"/>
                <a:gd name="connsiteX26" fmla="*/ 19877 w 8249479"/>
                <a:gd name="connsiteY26" fmla="*/ 5546035 h 5546035"/>
                <a:gd name="connsiteX27" fmla="*/ 208722 w 8249479"/>
                <a:gd name="connsiteY27" fmla="*/ 5426766 h 5546035"/>
                <a:gd name="connsiteX28" fmla="*/ 616226 w 8249479"/>
                <a:gd name="connsiteY28" fmla="*/ 5218044 h 5546035"/>
                <a:gd name="connsiteX29" fmla="*/ 894522 w 8249479"/>
                <a:gd name="connsiteY29" fmla="*/ 5098774 h 5546035"/>
                <a:gd name="connsiteX30" fmla="*/ 1302026 w 8249479"/>
                <a:gd name="connsiteY30" fmla="*/ 5009323 h 5546035"/>
                <a:gd name="connsiteX31" fmla="*/ 1739348 w 8249479"/>
                <a:gd name="connsiteY31" fmla="*/ 4949687 h 5546035"/>
                <a:gd name="connsiteX32" fmla="*/ 2166731 w 8249479"/>
                <a:gd name="connsiteY32" fmla="*/ 4880114 h 5546035"/>
                <a:gd name="connsiteX33" fmla="*/ 2395331 w 8249479"/>
                <a:gd name="connsiteY33" fmla="*/ 4850297 h 5546035"/>
                <a:gd name="connsiteX34" fmla="*/ 2733260 w 8249479"/>
                <a:gd name="connsiteY34" fmla="*/ 4790662 h 5546035"/>
                <a:gd name="connsiteX35" fmla="*/ 2912165 w 8249479"/>
                <a:gd name="connsiteY35" fmla="*/ 4770784 h 5546035"/>
                <a:gd name="connsiteX36" fmla="*/ 3210340 w 8249479"/>
                <a:gd name="connsiteY36" fmla="*/ 4731027 h 5546035"/>
                <a:gd name="connsiteX37" fmla="*/ 3637722 w 8249479"/>
                <a:gd name="connsiteY37" fmla="*/ 4780721 h 5546035"/>
                <a:gd name="connsiteX38" fmla="*/ 4025347 w 8249479"/>
                <a:gd name="connsiteY38" fmla="*/ 4750905 h 5546035"/>
                <a:gd name="connsiteX39" fmla="*/ 4572001 w 8249479"/>
                <a:gd name="connsiteY39" fmla="*/ 4750905 h 5546035"/>
                <a:gd name="connsiteX40" fmla="*/ 4909931 w 8249479"/>
                <a:gd name="connsiteY40" fmla="*/ 5327374 h 5546035"/>
                <a:gd name="connsiteX41" fmla="*/ 5327374 w 8249479"/>
                <a:gd name="connsiteY41" fmla="*/ 5297557 h 5546035"/>
                <a:gd name="connsiteX42" fmla="*/ 5724939 w 8249479"/>
                <a:gd name="connsiteY42" fmla="*/ 5218044 h 5546035"/>
                <a:gd name="connsiteX43" fmla="*/ 6072809 w 8249479"/>
                <a:gd name="connsiteY43" fmla="*/ 5168348 h 5546035"/>
                <a:gd name="connsiteX44" fmla="*/ 6490252 w 8249479"/>
                <a:gd name="connsiteY44" fmla="*/ 5158409 h 5546035"/>
                <a:gd name="connsiteX45" fmla="*/ 6877879 w 8249479"/>
                <a:gd name="connsiteY45" fmla="*/ 5148470 h 5546035"/>
                <a:gd name="connsiteX46" fmla="*/ 7682948 w 8249479"/>
                <a:gd name="connsiteY46" fmla="*/ 5098774 h 5546035"/>
                <a:gd name="connsiteX47" fmla="*/ 8249479 w 8249479"/>
                <a:gd name="connsiteY47" fmla="*/ 5178287 h 5546035"/>
                <a:gd name="connsiteX48" fmla="*/ 8169965 w 8249479"/>
                <a:gd name="connsiteY48" fmla="*/ 4880113 h 5546035"/>
                <a:gd name="connsiteX49" fmla="*/ 8130209 w 8249479"/>
                <a:gd name="connsiteY49" fmla="*/ 4482548 h 5546035"/>
                <a:gd name="connsiteX50" fmla="*/ 8090452 w 8249479"/>
                <a:gd name="connsiteY50" fmla="*/ 3935896 h 5546035"/>
                <a:gd name="connsiteX51" fmla="*/ 8080513 w 8249479"/>
                <a:gd name="connsiteY51" fmla="*/ 3458818 h 5546035"/>
                <a:gd name="connsiteX52" fmla="*/ 7961244 w 8249479"/>
                <a:gd name="connsiteY52" fmla="*/ 2504661 h 5546035"/>
                <a:gd name="connsiteX53" fmla="*/ 7961244 w 8249479"/>
                <a:gd name="connsiteY53" fmla="*/ 1858618 h 5546035"/>
                <a:gd name="connsiteX54" fmla="*/ 7951305 w 8249479"/>
                <a:gd name="connsiteY54" fmla="*/ 1302026 h 5546035"/>
                <a:gd name="connsiteX55" fmla="*/ 7951305 w 8249479"/>
                <a:gd name="connsiteY55" fmla="*/ 795131 h 5546035"/>
                <a:gd name="connsiteX56" fmla="*/ 7981122 w 8249479"/>
                <a:gd name="connsiteY56" fmla="*/ 417444 h 5546035"/>
                <a:gd name="connsiteX57" fmla="*/ 7981122 w 8249479"/>
                <a:gd name="connsiteY57" fmla="*/ 129209 h 5546035"/>
                <a:gd name="connsiteX58" fmla="*/ 7941365 w 8249479"/>
                <a:gd name="connsiteY58" fmla="*/ 29818 h 5546035"/>
                <a:gd name="connsiteX59" fmla="*/ 7822096 w 8249479"/>
                <a:gd name="connsiteY59" fmla="*/ 19879 h 5546035"/>
                <a:gd name="connsiteX60" fmla="*/ 7673009 w 8249479"/>
                <a:gd name="connsiteY60" fmla="*/ 208722 h 5546035"/>
                <a:gd name="connsiteX61" fmla="*/ 7643192 w 8249479"/>
                <a:gd name="connsiteY61" fmla="*/ 417444 h 5546035"/>
                <a:gd name="connsiteX62" fmla="*/ 7643192 w 8249479"/>
                <a:gd name="connsiteY62" fmla="*/ 715618 h 5546035"/>
                <a:gd name="connsiteX63" fmla="*/ 7673009 w 8249479"/>
                <a:gd name="connsiteY63" fmla="*/ 1113183 h 5546035"/>
                <a:gd name="connsiteX64" fmla="*/ 7712765 w 8249479"/>
                <a:gd name="connsiteY64" fmla="*/ 1540565 h 5546035"/>
                <a:gd name="connsiteX65" fmla="*/ 7722705 w 8249479"/>
                <a:gd name="connsiteY65" fmla="*/ 1948070 h 5546035"/>
                <a:gd name="connsiteX66" fmla="*/ 7782339 w 8249479"/>
                <a:gd name="connsiteY66" fmla="*/ 2514600 h 5546035"/>
                <a:gd name="connsiteX67" fmla="*/ 7802218 w 8249479"/>
                <a:gd name="connsiteY67" fmla="*/ 2872409 h 5546035"/>
                <a:gd name="connsiteX68" fmla="*/ 7802218 w 8249479"/>
                <a:gd name="connsiteY68" fmla="*/ 3200400 h 5546035"/>
                <a:gd name="connsiteX69" fmla="*/ 7792279 w 8249479"/>
                <a:gd name="connsiteY69" fmla="*/ 3597965 h 5546035"/>
                <a:gd name="connsiteX70" fmla="*/ 7663070 w 8249479"/>
                <a:gd name="connsiteY70" fmla="*/ 4313583 h 5546035"/>
                <a:gd name="connsiteX71" fmla="*/ 7394713 w 8249479"/>
                <a:gd name="connsiteY71" fmla="*/ 4552122 h 5546035"/>
                <a:gd name="connsiteX72" fmla="*/ 7017026 w 8249479"/>
                <a:gd name="connsiteY72" fmla="*/ 4731026 h 5546035"/>
                <a:gd name="connsiteX73" fmla="*/ 6818244 w 8249479"/>
                <a:gd name="connsiteY73" fmla="*/ 4790661 h 5546035"/>
                <a:gd name="connsiteX74" fmla="*/ 6579705 w 8249479"/>
                <a:gd name="connsiteY74" fmla="*/ 4721087 h 5546035"/>
                <a:gd name="connsiteX75" fmla="*/ 6778487 w 8249479"/>
                <a:gd name="connsiteY75" fmla="*/ 4393096 h 5546035"/>
                <a:gd name="connsiteX76" fmla="*/ 6997148 w 8249479"/>
                <a:gd name="connsiteY76" fmla="*/ 3766931 h 5546035"/>
                <a:gd name="connsiteX77" fmla="*/ 6977270 w 8249479"/>
                <a:gd name="connsiteY77" fmla="*/ 3419061 h 5546035"/>
                <a:gd name="connsiteX78" fmla="*/ 6917635 w 8249479"/>
                <a:gd name="connsiteY78" fmla="*/ 2773018 h 5546035"/>
                <a:gd name="connsiteX79" fmla="*/ 6848061 w 8249479"/>
                <a:gd name="connsiteY79" fmla="*/ 2425148 h 5546035"/>
                <a:gd name="connsiteX80" fmla="*/ 6788426 w 8249479"/>
                <a:gd name="connsiteY80" fmla="*/ 2067339 h 5546035"/>
                <a:gd name="connsiteX81" fmla="*/ 6748670 w 8249479"/>
                <a:gd name="connsiteY81" fmla="*/ 1749287 h 5546035"/>
                <a:gd name="connsiteX82" fmla="*/ 6748670 w 8249479"/>
                <a:gd name="connsiteY82" fmla="*/ 1192696 h 5546035"/>
                <a:gd name="connsiteX83" fmla="*/ 6748670 w 8249479"/>
                <a:gd name="connsiteY83" fmla="*/ 685800 h 5546035"/>
                <a:gd name="connsiteX84" fmla="*/ 6798365 w 8249479"/>
                <a:gd name="connsiteY84" fmla="*/ 437322 h 5546035"/>
                <a:gd name="connsiteX85" fmla="*/ 6867939 w 8249479"/>
                <a:gd name="connsiteY85" fmla="*/ 318052 h 5546035"/>
                <a:gd name="connsiteX86" fmla="*/ 6877879 w 8249479"/>
                <a:gd name="connsiteY86" fmla="*/ 69574 h 5546035"/>
                <a:gd name="connsiteX0" fmla="*/ 6877879 w 8249479"/>
                <a:gd name="connsiteY0" fmla="*/ 69574 h 5546035"/>
                <a:gd name="connsiteX1" fmla="*/ 6708913 w 8249479"/>
                <a:gd name="connsiteY1" fmla="*/ 0 h 5546035"/>
                <a:gd name="connsiteX2" fmla="*/ 6589644 w 8249479"/>
                <a:gd name="connsiteY2" fmla="*/ 69574 h 5546035"/>
                <a:gd name="connsiteX3" fmla="*/ 6490252 w 8249479"/>
                <a:gd name="connsiteY3" fmla="*/ 268357 h 5546035"/>
                <a:gd name="connsiteX4" fmla="*/ 6440557 w 8249479"/>
                <a:gd name="connsiteY4" fmla="*/ 496957 h 5546035"/>
                <a:gd name="connsiteX5" fmla="*/ 6390861 w 8249479"/>
                <a:gd name="connsiteY5" fmla="*/ 765313 h 5546035"/>
                <a:gd name="connsiteX6" fmla="*/ 6380922 w 8249479"/>
                <a:gd name="connsiteY6" fmla="*/ 1083365 h 5546035"/>
                <a:gd name="connsiteX7" fmla="*/ 6420679 w 8249479"/>
                <a:gd name="connsiteY7" fmla="*/ 1371600 h 5546035"/>
                <a:gd name="connsiteX8" fmla="*/ 6470374 w 8249479"/>
                <a:gd name="connsiteY8" fmla="*/ 1679713 h 5546035"/>
                <a:gd name="connsiteX9" fmla="*/ 6500192 w 8249479"/>
                <a:gd name="connsiteY9" fmla="*/ 1938131 h 5546035"/>
                <a:gd name="connsiteX10" fmla="*/ 6569765 w 8249479"/>
                <a:gd name="connsiteY10" fmla="*/ 2325757 h 5546035"/>
                <a:gd name="connsiteX11" fmla="*/ 6579705 w 8249479"/>
                <a:gd name="connsiteY11" fmla="*/ 2822713 h 5546035"/>
                <a:gd name="connsiteX12" fmla="*/ 6510131 w 8249479"/>
                <a:gd name="connsiteY12" fmla="*/ 3906079 h 5546035"/>
                <a:gd name="connsiteX13" fmla="*/ 6380922 w 8249479"/>
                <a:gd name="connsiteY13" fmla="*/ 4343400 h 5546035"/>
                <a:gd name="connsiteX14" fmla="*/ 6013174 w 8249479"/>
                <a:gd name="connsiteY14" fmla="*/ 4780722 h 5546035"/>
                <a:gd name="connsiteX15" fmla="*/ 5605670 w 8249479"/>
                <a:gd name="connsiteY15" fmla="*/ 4999383 h 5546035"/>
                <a:gd name="connsiteX16" fmla="*/ 5088835 w 8249479"/>
                <a:gd name="connsiteY16" fmla="*/ 4770782 h 5546035"/>
                <a:gd name="connsiteX17" fmla="*/ 4581940 w 8249479"/>
                <a:gd name="connsiteY17" fmla="*/ 4701209 h 5546035"/>
                <a:gd name="connsiteX18" fmla="*/ 3627783 w 8249479"/>
                <a:gd name="connsiteY18" fmla="*/ 4721087 h 5546035"/>
                <a:gd name="connsiteX19" fmla="*/ 2941983 w 8249479"/>
                <a:gd name="connsiteY19" fmla="*/ 4711148 h 5546035"/>
                <a:gd name="connsiteX20" fmla="*/ 2494722 w 8249479"/>
                <a:gd name="connsiteY20" fmla="*/ 4800600 h 5546035"/>
                <a:gd name="connsiteX21" fmla="*/ 1938131 w 8249479"/>
                <a:gd name="connsiteY21" fmla="*/ 4860234 h 5546035"/>
                <a:gd name="connsiteX22" fmla="*/ 1143000 w 8249479"/>
                <a:gd name="connsiteY22" fmla="*/ 5009322 h 5546035"/>
                <a:gd name="connsiteX23" fmla="*/ 824949 w 8249479"/>
                <a:gd name="connsiteY23" fmla="*/ 5068957 h 5546035"/>
                <a:gd name="connsiteX24" fmla="*/ 367747 w 8249479"/>
                <a:gd name="connsiteY24" fmla="*/ 5307497 h 5546035"/>
                <a:gd name="connsiteX25" fmla="*/ 0 w 8249479"/>
                <a:gd name="connsiteY25" fmla="*/ 5466522 h 5546035"/>
                <a:gd name="connsiteX26" fmla="*/ 19877 w 8249479"/>
                <a:gd name="connsiteY26" fmla="*/ 5546035 h 5546035"/>
                <a:gd name="connsiteX27" fmla="*/ 208722 w 8249479"/>
                <a:gd name="connsiteY27" fmla="*/ 5426766 h 5546035"/>
                <a:gd name="connsiteX28" fmla="*/ 616226 w 8249479"/>
                <a:gd name="connsiteY28" fmla="*/ 5218044 h 5546035"/>
                <a:gd name="connsiteX29" fmla="*/ 894522 w 8249479"/>
                <a:gd name="connsiteY29" fmla="*/ 5098774 h 5546035"/>
                <a:gd name="connsiteX30" fmla="*/ 1302026 w 8249479"/>
                <a:gd name="connsiteY30" fmla="*/ 5009323 h 5546035"/>
                <a:gd name="connsiteX31" fmla="*/ 1739348 w 8249479"/>
                <a:gd name="connsiteY31" fmla="*/ 4949687 h 5546035"/>
                <a:gd name="connsiteX32" fmla="*/ 2166731 w 8249479"/>
                <a:gd name="connsiteY32" fmla="*/ 4880114 h 5546035"/>
                <a:gd name="connsiteX33" fmla="*/ 2395331 w 8249479"/>
                <a:gd name="connsiteY33" fmla="*/ 4850297 h 5546035"/>
                <a:gd name="connsiteX34" fmla="*/ 2733260 w 8249479"/>
                <a:gd name="connsiteY34" fmla="*/ 4790662 h 5546035"/>
                <a:gd name="connsiteX35" fmla="*/ 2912165 w 8249479"/>
                <a:gd name="connsiteY35" fmla="*/ 4770784 h 5546035"/>
                <a:gd name="connsiteX36" fmla="*/ 3210340 w 8249479"/>
                <a:gd name="connsiteY36" fmla="*/ 4731027 h 5546035"/>
                <a:gd name="connsiteX37" fmla="*/ 3637722 w 8249479"/>
                <a:gd name="connsiteY37" fmla="*/ 4780721 h 5546035"/>
                <a:gd name="connsiteX38" fmla="*/ 4025347 w 8249479"/>
                <a:gd name="connsiteY38" fmla="*/ 4750905 h 5546035"/>
                <a:gd name="connsiteX39" fmla="*/ 4572001 w 8249479"/>
                <a:gd name="connsiteY39" fmla="*/ 4750905 h 5546035"/>
                <a:gd name="connsiteX40" fmla="*/ 5029200 w 8249479"/>
                <a:gd name="connsiteY40" fmla="*/ 4800600 h 5546035"/>
                <a:gd name="connsiteX41" fmla="*/ 5327374 w 8249479"/>
                <a:gd name="connsiteY41" fmla="*/ 5297557 h 5546035"/>
                <a:gd name="connsiteX42" fmla="*/ 5724939 w 8249479"/>
                <a:gd name="connsiteY42" fmla="*/ 5218044 h 5546035"/>
                <a:gd name="connsiteX43" fmla="*/ 6072809 w 8249479"/>
                <a:gd name="connsiteY43" fmla="*/ 5168348 h 5546035"/>
                <a:gd name="connsiteX44" fmla="*/ 6490252 w 8249479"/>
                <a:gd name="connsiteY44" fmla="*/ 5158409 h 5546035"/>
                <a:gd name="connsiteX45" fmla="*/ 6877879 w 8249479"/>
                <a:gd name="connsiteY45" fmla="*/ 5148470 h 5546035"/>
                <a:gd name="connsiteX46" fmla="*/ 7682948 w 8249479"/>
                <a:gd name="connsiteY46" fmla="*/ 5098774 h 5546035"/>
                <a:gd name="connsiteX47" fmla="*/ 8249479 w 8249479"/>
                <a:gd name="connsiteY47" fmla="*/ 5178287 h 5546035"/>
                <a:gd name="connsiteX48" fmla="*/ 8169965 w 8249479"/>
                <a:gd name="connsiteY48" fmla="*/ 4880113 h 5546035"/>
                <a:gd name="connsiteX49" fmla="*/ 8130209 w 8249479"/>
                <a:gd name="connsiteY49" fmla="*/ 4482548 h 5546035"/>
                <a:gd name="connsiteX50" fmla="*/ 8090452 w 8249479"/>
                <a:gd name="connsiteY50" fmla="*/ 3935896 h 5546035"/>
                <a:gd name="connsiteX51" fmla="*/ 8080513 w 8249479"/>
                <a:gd name="connsiteY51" fmla="*/ 3458818 h 5546035"/>
                <a:gd name="connsiteX52" fmla="*/ 7961244 w 8249479"/>
                <a:gd name="connsiteY52" fmla="*/ 2504661 h 5546035"/>
                <a:gd name="connsiteX53" fmla="*/ 7961244 w 8249479"/>
                <a:gd name="connsiteY53" fmla="*/ 1858618 h 5546035"/>
                <a:gd name="connsiteX54" fmla="*/ 7951305 w 8249479"/>
                <a:gd name="connsiteY54" fmla="*/ 1302026 h 5546035"/>
                <a:gd name="connsiteX55" fmla="*/ 7951305 w 8249479"/>
                <a:gd name="connsiteY55" fmla="*/ 795131 h 5546035"/>
                <a:gd name="connsiteX56" fmla="*/ 7981122 w 8249479"/>
                <a:gd name="connsiteY56" fmla="*/ 417444 h 5546035"/>
                <a:gd name="connsiteX57" fmla="*/ 7981122 w 8249479"/>
                <a:gd name="connsiteY57" fmla="*/ 129209 h 5546035"/>
                <a:gd name="connsiteX58" fmla="*/ 7941365 w 8249479"/>
                <a:gd name="connsiteY58" fmla="*/ 29818 h 5546035"/>
                <a:gd name="connsiteX59" fmla="*/ 7822096 w 8249479"/>
                <a:gd name="connsiteY59" fmla="*/ 19879 h 5546035"/>
                <a:gd name="connsiteX60" fmla="*/ 7673009 w 8249479"/>
                <a:gd name="connsiteY60" fmla="*/ 208722 h 5546035"/>
                <a:gd name="connsiteX61" fmla="*/ 7643192 w 8249479"/>
                <a:gd name="connsiteY61" fmla="*/ 417444 h 5546035"/>
                <a:gd name="connsiteX62" fmla="*/ 7643192 w 8249479"/>
                <a:gd name="connsiteY62" fmla="*/ 715618 h 5546035"/>
                <a:gd name="connsiteX63" fmla="*/ 7673009 w 8249479"/>
                <a:gd name="connsiteY63" fmla="*/ 1113183 h 5546035"/>
                <a:gd name="connsiteX64" fmla="*/ 7712765 w 8249479"/>
                <a:gd name="connsiteY64" fmla="*/ 1540565 h 5546035"/>
                <a:gd name="connsiteX65" fmla="*/ 7722705 w 8249479"/>
                <a:gd name="connsiteY65" fmla="*/ 1948070 h 5546035"/>
                <a:gd name="connsiteX66" fmla="*/ 7782339 w 8249479"/>
                <a:gd name="connsiteY66" fmla="*/ 2514600 h 5546035"/>
                <a:gd name="connsiteX67" fmla="*/ 7802218 w 8249479"/>
                <a:gd name="connsiteY67" fmla="*/ 2872409 h 5546035"/>
                <a:gd name="connsiteX68" fmla="*/ 7802218 w 8249479"/>
                <a:gd name="connsiteY68" fmla="*/ 3200400 h 5546035"/>
                <a:gd name="connsiteX69" fmla="*/ 7792279 w 8249479"/>
                <a:gd name="connsiteY69" fmla="*/ 3597965 h 5546035"/>
                <a:gd name="connsiteX70" fmla="*/ 7663070 w 8249479"/>
                <a:gd name="connsiteY70" fmla="*/ 4313583 h 5546035"/>
                <a:gd name="connsiteX71" fmla="*/ 7394713 w 8249479"/>
                <a:gd name="connsiteY71" fmla="*/ 4552122 h 5546035"/>
                <a:gd name="connsiteX72" fmla="*/ 7017026 w 8249479"/>
                <a:gd name="connsiteY72" fmla="*/ 4731026 h 5546035"/>
                <a:gd name="connsiteX73" fmla="*/ 6818244 w 8249479"/>
                <a:gd name="connsiteY73" fmla="*/ 4790661 h 5546035"/>
                <a:gd name="connsiteX74" fmla="*/ 6579705 w 8249479"/>
                <a:gd name="connsiteY74" fmla="*/ 4721087 h 5546035"/>
                <a:gd name="connsiteX75" fmla="*/ 6778487 w 8249479"/>
                <a:gd name="connsiteY75" fmla="*/ 4393096 h 5546035"/>
                <a:gd name="connsiteX76" fmla="*/ 6997148 w 8249479"/>
                <a:gd name="connsiteY76" fmla="*/ 3766931 h 5546035"/>
                <a:gd name="connsiteX77" fmla="*/ 6977270 w 8249479"/>
                <a:gd name="connsiteY77" fmla="*/ 3419061 h 5546035"/>
                <a:gd name="connsiteX78" fmla="*/ 6917635 w 8249479"/>
                <a:gd name="connsiteY78" fmla="*/ 2773018 h 5546035"/>
                <a:gd name="connsiteX79" fmla="*/ 6848061 w 8249479"/>
                <a:gd name="connsiteY79" fmla="*/ 2425148 h 5546035"/>
                <a:gd name="connsiteX80" fmla="*/ 6788426 w 8249479"/>
                <a:gd name="connsiteY80" fmla="*/ 2067339 h 5546035"/>
                <a:gd name="connsiteX81" fmla="*/ 6748670 w 8249479"/>
                <a:gd name="connsiteY81" fmla="*/ 1749287 h 5546035"/>
                <a:gd name="connsiteX82" fmla="*/ 6748670 w 8249479"/>
                <a:gd name="connsiteY82" fmla="*/ 1192696 h 5546035"/>
                <a:gd name="connsiteX83" fmla="*/ 6748670 w 8249479"/>
                <a:gd name="connsiteY83" fmla="*/ 685800 h 5546035"/>
                <a:gd name="connsiteX84" fmla="*/ 6798365 w 8249479"/>
                <a:gd name="connsiteY84" fmla="*/ 437322 h 5546035"/>
                <a:gd name="connsiteX85" fmla="*/ 6867939 w 8249479"/>
                <a:gd name="connsiteY85" fmla="*/ 318052 h 5546035"/>
                <a:gd name="connsiteX86" fmla="*/ 6877879 w 8249479"/>
                <a:gd name="connsiteY86" fmla="*/ 69574 h 5546035"/>
                <a:gd name="connsiteX0" fmla="*/ 6877879 w 8249479"/>
                <a:gd name="connsiteY0" fmla="*/ 69574 h 5546035"/>
                <a:gd name="connsiteX1" fmla="*/ 6708913 w 8249479"/>
                <a:gd name="connsiteY1" fmla="*/ 0 h 5546035"/>
                <a:gd name="connsiteX2" fmla="*/ 6589644 w 8249479"/>
                <a:gd name="connsiteY2" fmla="*/ 69574 h 5546035"/>
                <a:gd name="connsiteX3" fmla="*/ 6490252 w 8249479"/>
                <a:gd name="connsiteY3" fmla="*/ 268357 h 5546035"/>
                <a:gd name="connsiteX4" fmla="*/ 6440557 w 8249479"/>
                <a:gd name="connsiteY4" fmla="*/ 496957 h 5546035"/>
                <a:gd name="connsiteX5" fmla="*/ 6390861 w 8249479"/>
                <a:gd name="connsiteY5" fmla="*/ 765313 h 5546035"/>
                <a:gd name="connsiteX6" fmla="*/ 6380922 w 8249479"/>
                <a:gd name="connsiteY6" fmla="*/ 1083365 h 5546035"/>
                <a:gd name="connsiteX7" fmla="*/ 6420679 w 8249479"/>
                <a:gd name="connsiteY7" fmla="*/ 1371600 h 5546035"/>
                <a:gd name="connsiteX8" fmla="*/ 6470374 w 8249479"/>
                <a:gd name="connsiteY8" fmla="*/ 1679713 h 5546035"/>
                <a:gd name="connsiteX9" fmla="*/ 6500192 w 8249479"/>
                <a:gd name="connsiteY9" fmla="*/ 1938131 h 5546035"/>
                <a:gd name="connsiteX10" fmla="*/ 6569765 w 8249479"/>
                <a:gd name="connsiteY10" fmla="*/ 2325757 h 5546035"/>
                <a:gd name="connsiteX11" fmla="*/ 6579705 w 8249479"/>
                <a:gd name="connsiteY11" fmla="*/ 2822713 h 5546035"/>
                <a:gd name="connsiteX12" fmla="*/ 6510131 w 8249479"/>
                <a:gd name="connsiteY12" fmla="*/ 3906079 h 5546035"/>
                <a:gd name="connsiteX13" fmla="*/ 6380922 w 8249479"/>
                <a:gd name="connsiteY13" fmla="*/ 4343400 h 5546035"/>
                <a:gd name="connsiteX14" fmla="*/ 6013174 w 8249479"/>
                <a:gd name="connsiteY14" fmla="*/ 4780722 h 5546035"/>
                <a:gd name="connsiteX15" fmla="*/ 5605670 w 8249479"/>
                <a:gd name="connsiteY15" fmla="*/ 4999383 h 5546035"/>
                <a:gd name="connsiteX16" fmla="*/ 5088835 w 8249479"/>
                <a:gd name="connsiteY16" fmla="*/ 4770782 h 5546035"/>
                <a:gd name="connsiteX17" fmla="*/ 4581940 w 8249479"/>
                <a:gd name="connsiteY17" fmla="*/ 4701209 h 5546035"/>
                <a:gd name="connsiteX18" fmla="*/ 3627783 w 8249479"/>
                <a:gd name="connsiteY18" fmla="*/ 4721087 h 5546035"/>
                <a:gd name="connsiteX19" fmla="*/ 2941983 w 8249479"/>
                <a:gd name="connsiteY19" fmla="*/ 4711148 h 5546035"/>
                <a:gd name="connsiteX20" fmla="*/ 2494722 w 8249479"/>
                <a:gd name="connsiteY20" fmla="*/ 4800600 h 5546035"/>
                <a:gd name="connsiteX21" fmla="*/ 1938131 w 8249479"/>
                <a:gd name="connsiteY21" fmla="*/ 4860234 h 5546035"/>
                <a:gd name="connsiteX22" fmla="*/ 1143000 w 8249479"/>
                <a:gd name="connsiteY22" fmla="*/ 5009322 h 5546035"/>
                <a:gd name="connsiteX23" fmla="*/ 824949 w 8249479"/>
                <a:gd name="connsiteY23" fmla="*/ 5068957 h 5546035"/>
                <a:gd name="connsiteX24" fmla="*/ 367747 w 8249479"/>
                <a:gd name="connsiteY24" fmla="*/ 5307497 h 5546035"/>
                <a:gd name="connsiteX25" fmla="*/ 0 w 8249479"/>
                <a:gd name="connsiteY25" fmla="*/ 5466522 h 5546035"/>
                <a:gd name="connsiteX26" fmla="*/ 19877 w 8249479"/>
                <a:gd name="connsiteY26" fmla="*/ 5546035 h 5546035"/>
                <a:gd name="connsiteX27" fmla="*/ 208722 w 8249479"/>
                <a:gd name="connsiteY27" fmla="*/ 5426766 h 5546035"/>
                <a:gd name="connsiteX28" fmla="*/ 616226 w 8249479"/>
                <a:gd name="connsiteY28" fmla="*/ 5218044 h 5546035"/>
                <a:gd name="connsiteX29" fmla="*/ 894522 w 8249479"/>
                <a:gd name="connsiteY29" fmla="*/ 5098774 h 5546035"/>
                <a:gd name="connsiteX30" fmla="*/ 1302026 w 8249479"/>
                <a:gd name="connsiteY30" fmla="*/ 5009323 h 5546035"/>
                <a:gd name="connsiteX31" fmla="*/ 1739348 w 8249479"/>
                <a:gd name="connsiteY31" fmla="*/ 4949687 h 5546035"/>
                <a:gd name="connsiteX32" fmla="*/ 2166731 w 8249479"/>
                <a:gd name="connsiteY32" fmla="*/ 4880114 h 5546035"/>
                <a:gd name="connsiteX33" fmla="*/ 2395331 w 8249479"/>
                <a:gd name="connsiteY33" fmla="*/ 4850297 h 5546035"/>
                <a:gd name="connsiteX34" fmla="*/ 2733260 w 8249479"/>
                <a:gd name="connsiteY34" fmla="*/ 4790662 h 5546035"/>
                <a:gd name="connsiteX35" fmla="*/ 2912165 w 8249479"/>
                <a:gd name="connsiteY35" fmla="*/ 4770784 h 5546035"/>
                <a:gd name="connsiteX36" fmla="*/ 3210340 w 8249479"/>
                <a:gd name="connsiteY36" fmla="*/ 4731027 h 5546035"/>
                <a:gd name="connsiteX37" fmla="*/ 3637722 w 8249479"/>
                <a:gd name="connsiteY37" fmla="*/ 4780721 h 5546035"/>
                <a:gd name="connsiteX38" fmla="*/ 4025347 w 8249479"/>
                <a:gd name="connsiteY38" fmla="*/ 4750905 h 5546035"/>
                <a:gd name="connsiteX39" fmla="*/ 4572001 w 8249479"/>
                <a:gd name="connsiteY39" fmla="*/ 4750905 h 5546035"/>
                <a:gd name="connsiteX40" fmla="*/ 5029200 w 8249479"/>
                <a:gd name="connsiteY40" fmla="*/ 4800600 h 5546035"/>
                <a:gd name="connsiteX41" fmla="*/ 5327374 w 8249479"/>
                <a:gd name="connsiteY41" fmla="*/ 4969565 h 5546035"/>
                <a:gd name="connsiteX42" fmla="*/ 5724939 w 8249479"/>
                <a:gd name="connsiteY42" fmla="*/ 5218044 h 5546035"/>
                <a:gd name="connsiteX43" fmla="*/ 6072809 w 8249479"/>
                <a:gd name="connsiteY43" fmla="*/ 5168348 h 5546035"/>
                <a:gd name="connsiteX44" fmla="*/ 6490252 w 8249479"/>
                <a:gd name="connsiteY44" fmla="*/ 5158409 h 5546035"/>
                <a:gd name="connsiteX45" fmla="*/ 6877879 w 8249479"/>
                <a:gd name="connsiteY45" fmla="*/ 5148470 h 5546035"/>
                <a:gd name="connsiteX46" fmla="*/ 7682948 w 8249479"/>
                <a:gd name="connsiteY46" fmla="*/ 5098774 h 5546035"/>
                <a:gd name="connsiteX47" fmla="*/ 8249479 w 8249479"/>
                <a:gd name="connsiteY47" fmla="*/ 5178287 h 5546035"/>
                <a:gd name="connsiteX48" fmla="*/ 8169965 w 8249479"/>
                <a:gd name="connsiteY48" fmla="*/ 4880113 h 5546035"/>
                <a:gd name="connsiteX49" fmla="*/ 8130209 w 8249479"/>
                <a:gd name="connsiteY49" fmla="*/ 4482548 h 5546035"/>
                <a:gd name="connsiteX50" fmla="*/ 8090452 w 8249479"/>
                <a:gd name="connsiteY50" fmla="*/ 3935896 h 5546035"/>
                <a:gd name="connsiteX51" fmla="*/ 8080513 w 8249479"/>
                <a:gd name="connsiteY51" fmla="*/ 3458818 h 5546035"/>
                <a:gd name="connsiteX52" fmla="*/ 7961244 w 8249479"/>
                <a:gd name="connsiteY52" fmla="*/ 2504661 h 5546035"/>
                <a:gd name="connsiteX53" fmla="*/ 7961244 w 8249479"/>
                <a:gd name="connsiteY53" fmla="*/ 1858618 h 5546035"/>
                <a:gd name="connsiteX54" fmla="*/ 7951305 w 8249479"/>
                <a:gd name="connsiteY54" fmla="*/ 1302026 h 5546035"/>
                <a:gd name="connsiteX55" fmla="*/ 7951305 w 8249479"/>
                <a:gd name="connsiteY55" fmla="*/ 795131 h 5546035"/>
                <a:gd name="connsiteX56" fmla="*/ 7981122 w 8249479"/>
                <a:gd name="connsiteY56" fmla="*/ 417444 h 5546035"/>
                <a:gd name="connsiteX57" fmla="*/ 7981122 w 8249479"/>
                <a:gd name="connsiteY57" fmla="*/ 129209 h 5546035"/>
                <a:gd name="connsiteX58" fmla="*/ 7941365 w 8249479"/>
                <a:gd name="connsiteY58" fmla="*/ 29818 h 5546035"/>
                <a:gd name="connsiteX59" fmla="*/ 7822096 w 8249479"/>
                <a:gd name="connsiteY59" fmla="*/ 19879 h 5546035"/>
                <a:gd name="connsiteX60" fmla="*/ 7673009 w 8249479"/>
                <a:gd name="connsiteY60" fmla="*/ 208722 h 5546035"/>
                <a:gd name="connsiteX61" fmla="*/ 7643192 w 8249479"/>
                <a:gd name="connsiteY61" fmla="*/ 417444 h 5546035"/>
                <a:gd name="connsiteX62" fmla="*/ 7643192 w 8249479"/>
                <a:gd name="connsiteY62" fmla="*/ 715618 h 5546035"/>
                <a:gd name="connsiteX63" fmla="*/ 7673009 w 8249479"/>
                <a:gd name="connsiteY63" fmla="*/ 1113183 h 5546035"/>
                <a:gd name="connsiteX64" fmla="*/ 7712765 w 8249479"/>
                <a:gd name="connsiteY64" fmla="*/ 1540565 h 5546035"/>
                <a:gd name="connsiteX65" fmla="*/ 7722705 w 8249479"/>
                <a:gd name="connsiteY65" fmla="*/ 1948070 h 5546035"/>
                <a:gd name="connsiteX66" fmla="*/ 7782339 w 8249479"/>
                <a:gd name="connsiteY66" fmla="*/ 2514600 h 5546035"/>
                <a:gd name="connsiteX67" fmla="*/ 7802218 w 8249479"/>
                <a:gd name="connsiteY67" fmla="*/ 2872409 h 5546035"/>
                <a:gd name="connsiteX68" fmla="*/ 7802218 w 8249479"/>
                <a:gd name="connsiteY68" fmla="*/ 3200400 h 5546035"/>
                <a:gd name="connsiteX69" fmla="*/ 7792279 w 8249479"/>
                <a:gd name="connsiteY69" fmla="*/ 3597965 h 5546035"/>
                <a:gd name="connsiteX70" fmla="*/ 7663070 w 8249479"/>
                <a:gd name="connsiteY70" fmla="*/ 4313583 h 5546035"/>
                <a:gd name="connsiteX71" fmla="*/ 7394713 w 8249479"/>
                <a:gd name="connsiteY71" fmla="*/ 4552122 h 5546035"/>
                <a:gd name="connsiteX72" fmla="*/ 7017026 w 8249479"/>
                <a:gd name="connsiteY72" fmla="*/ 4731026 h 5546035"/>
                <a:gd name="connsiteX73" fmla="*/ 6818244 w 8249479"/>
                <a:gd name="connsiteY73" fmla="*/ 4790661 h 5546035"/>
                <a:gd name="connsiteX74" fmla="*/ 6579705 w 8249479"/>
                <a:gd name="connsiteY74" fmla="*/ 4721087 h 5546035"/>
                <a:gd name="connsiteX75" fmla="*/ 6778487 w 8249479"/>
                <a:gd name="connsiteY75" fmla="*/ 4393096 h 5546035"/>
                <a:gd name="connsiteX76" fmla="*/ 6997148 w 8249479"/>
                <a:gd name="connsiteY76" fmla="*/ 3766931 h 5546035"/>
                <a:gd name="connsiteX77" fmla="*/ 6977270 w 8249479"/>
                <a:gd name="connsiteY77" fmla="*/ 3419061 h 5546035"/>
                <a:gd name="connsiteX78" fmla="*/ 6917635 w 8249479"/>
                <a:gd name="connsiteY78" fmla="*/ 2773018 h 5546035"/>
                <a:gd name="connsiteX79" fmla="*/ 6848061 w 8249479"/>
                <a:gd name="connsiteY79" fmla="*/ 2425148 h 5546035"/>
                <a:gd name="connsiteX80" fmla="*/ 6788426 w 8249479"/>
                <a:gd name="connsiteY80" fmla="*/ 2067339 h 5546035"/>
                <a:gd name="connsiteX81" fmla="*/ 6748670 w 8249479"/>
                <a:gd name="connsiteY81" fmla="*/ 1749287 h 5546035"/>
                <a:gd name="connsiteX82" fmla="*/ 6748670 w 8249479"/>
                <a:gd name="connsiteY82" fmla="*/ 1192696 h 5546035"/>
                <a:gd name="connsiteX83" fmla="*/ 6748670 w 8249479"/>
                <a:gd name="connsiteY83" fmla="*/ 685800 h 5546035"/>
                <a:gd name="connsiteX84" fmla="*/ 6798365 w 8249479"/>
                <a:gd name="connsiteY84" fmla="*/ 437322 h 5546035"/>
                <a:gd name="connsiteX85" fmla="*/ 6867939 w 8249479"/>
                <a:gd name="connsiteY85" fmla="*/ 318052 h 5546035"/>
                <a:gd name="connsiteX86" fmla="*/ 6877879 w 8249479"/>
                <a:gd name="connsiteY86" fmla="*/ 69574 h 5546035"/>
                <a:gd name="connsiteX0" fmla="*/ 6877879 w 8249479"/>
                <a:gd name="connsiteY0" fmla="*/ 69574 h 5546035"/>
                <a:gd name="connsiteX1" fmla="*/ 6708913 w 8249479"/>
                <a:gd name="connsiteY1" fmla="*/ 0 h 5546035"/>
                <a:gd name="connsiteX2" fmla="*/ 6589644 w 8249479"/>
                <a:gd name="connsiteY2" fmla="*/ 69574 h 5546035"/>
                <a:gd name="connsiteX3" fmla="*/ 6490252 w 8249479"/>
                <a:gd name="connsiteY3" fmla="*/ 268357 h 5546035"/>
                <a:gd name="connsiteX4" fmla="*/ 6440557 w 8249479"/>
                <a:gd name="connsiteY4" fmla="*/ 496957 h 5546035"/>
                <a:gd name="connsiteX5" fmla="*/ 6390861 w 8249479"/>
                <a:gd name="connsiteY5" fmla="*/ 765313 h 5546035"/>
                <a:gd name="connsiteX6" fmla="*/ 6380922 w 8249479"/>
                <a:gd name="connsiteY6" fmla="*/ 1083365 h 5546035"/>
                <a:gd name="connsiteX7" fmla="*/ 6420679 w 8249479"/>
                <a:gd name="connsiteY7" fmla="*/ 1371600 h 5546035"/>
                <a:gd name="connsiteX8" fmla="*/ 6470374 w 8249479"/>
                <a:gd name="connsiteY8" fmla="*/ 1679713 h 5546035"/>
                <a:gd name="connsiteX9" fmla="*/ 6500192 w 8249479"/>
                <a:gd name="connsiteY9" fmla="*/ 1938131 h 5546035"/>
                <a:gd name="connsiteX10" fmla="*/ 6569765 w 8249479"/>
                <a:gd name="connsiteY10" fmla="*/ 2325757 h 5546035"/>
                <a:gd name="connsiteX11" fmla="*/ 6579705 w 8249479"/>
                <a:gd name="connsiteY11" fmla="*/ 2822713 h 5546035"/>
                <a:gd name="connsiteX12" fmla="*/ 6510131 w 8249479"/>
                <a:gd name="connsiteY12" fmla="*/ 3906079 h 5546035"/>
                <a:gd name="connsiteX13" fmla="*/ 6380922 w 8249479"/>
                <a:gd name="connsiteY13" fmla="*/ 4343400 h 5546035"/>
                <a:gd name="connsiteX14" fmla="*/ 6013174 w 8249479"/>
                <a:gd name="connsiteY14" fmla="*/ 4780722 h 5546035"/>
                <a:gd name="connsiteX15" fmla="*/ 5625548 w 8249479"/>
                <a:gd name="connsiteY15" fmla="*/ 4780722 h 5546035"/>
                <a:gd name="connsiteX16" fmla="*/ 5088835 w 8249479"/>
                <a:gd name="connsiteY16" fmla="*/ 4770782 h 5546035"/>
                <a:gd name="connsiteX17" fmla="*/ 4581940 w 8249479"/>
                <a:gd name="connsiteY17" fmla="*/ 4701209 h 5546035"/>
                <a:gd name="connsiteX18" fmla="*/ 3627783 w 8249479"/>
                <a:gd name="connsiteY18" fmla="*/ 4721087 h 5546035"/>
                <a:gd name="connsiteX19" fmla="*/ 2941983 w 8249479"/>
                <a:gd name="connsiteY19" fmla="*/ 4711148 h 5546035"/>
                <a:gd name="connsiteX20" fmla="*/ 2494722 w 8249479"/>
                <a:gd name="connsiteY20" fmla="*/ 4800600 h 5546035"/>
                <a:gd name="connsiteX21" fmla="*/ 1938131 w 8249479"/>
                <a:gd name="connsiteY21" fmla="*/ 4860234 h 5546035"/>
                <a:gd name="connsiteX22" fmla="*/ 1143000 w 8249479"/>
                <a:gd name="connsiteY22" fmla="*/ 5009322 h 5546035"/>
                <a:gd name="connsiteX23" fmla="*/ 824949 w 8249479"/>
                <a:gd name="connsiteY23" fmla="*/ 5068957 h 5546035"/>
                <a:gd name="connsiteX24" fmla="*/ 367747 w 8249479"/>
                <a:gd name="connsiteY24" fmla="*/ 5307497 h 5546035"/>
                <a:gd name="connsiteX25" fmla="*/ 0 w 8249479"/>
                <a:gd name="connsiteY25" fmla="*/ 5466522 h 5546035"/>
                <a:gd name="connsiteX26" fmla="*/ 19877 w 8249479"/>
                <a:gd name="connsiteY26" fmla="*/ 5546035 h 5546035"/>
                <a:gd name="connsiteX27" fmla="*/ 208722 w 8249479"/>
                <a:gd name="connsiteY27" fmla="*/ 5426766 h 5546035"/>
                <a:gd name="connsiteX28" fmla="*/ 616226 w 8249479"/>
                <a:gd name="connsiteY28" fmla="*/ 5218044 h 5546035"/>
                <a:gd name="connsiteX29" fmla="*/ 894522 w 8249479"/>
                <a:gd name="connsiteY29" fmla="*/ 5098774 h 5546035"/>
                <a:gd name="connsiteX30" fmla="*/ 1302026 w 8249479"/>
                <a:gd name="connsiteY30" fmla="*/ 5009323 h 5546035"/>
                <a:gd name="connsiteX31" fmla="*/ 1739348 w 8249479"/>
                <a:gd name="connsiteY31" fmla="*/ 4949687 h 5546035"/>
                <a:gd name="connsiteX32" fmla="*/ 2166731 w 8249479"/>
                <a:gd name="connsiteY32" fmla="*/ 4880114 h 5546035"/>
                <a:gd name="connsiteX33" fmla="*/ 2395331 w 8249479"/>
                <a:gd name="connsiteY33" fmla="*/ 4850297 h 5546035"/>
                <a:gd name="connsiteX34" fmla="*/ 2733260 w 8249479"/>
                <a:gd name="connsiteY34" fmla="*/ 4790662 h 5546035"/>
                <a:gd name="connsiteX35" fmla="*/ 2912165 w 8249479"/>
                <a:gd name="connsiteY35" fmla="*/ 4770784 h 5546035"/>
                <a:gd name="connsiteX36" fmla="*/ 3210340 w 8249479"/>
                <a:gd name="connsiteY36" fmla="*/ 4731027 h 5546035"/>
                <a:gd name="connsiteX37" fmla="*/ 3637722 w 8249479"/>
                <a:gd name="connsiteY37" fmla="*/ 4780721 h 5546035"/>
                <a:gd name="connsiteX38" fmla="*/ 4025347 w 8249479"/>
                <a:gd name="connsiteY38" fmla="*/ 4750905 h 5546035"/>
                <a:gd name="connsiteX39" fmla="*/ 4572001 w 8249479"/>
                <a:gd name="connsiteY39" fmla="*/ 4750905 h 5546035"/>
                <a:gd name="connsiteX40" fmla="*/ 5029200 w 8249479"/>
                <a:gd name="connsiteY40" fmla="*/ 4800600 h 5546035"/>
                <a:gd name="connsiteX41" fmla="*/ 5327374 w 8249479"/>
                <a:gd name="connsiteY41" fmla="*/ 4969565 h 5546035"/>
                <a:gd name="connsiteX42" fmla="*/ 5724939 w 8249479"/>
                <a:gd name="connsiteY42" fmla="*/ 5218044 h 5546035"/>
                <a:gd name="connsiteX43" fmla="*/ 6072809 w 8249479"/>
                <a:gd name="connsiteY43" fmla="*/ 5168348 h 5546035"/>
                <a:gd name="connsiteX44" fmla="*/ 6490252 w 8249479"/>
                <a:gd name="connsiteY44" fmla="*/ 5158409 h 5546035"/>
                <a:gd name="connsiteX45" fmla="*/ 6877879 w 8249479"/>
                <a:gd name="connsiteY45" fmla="*/ 5148470 h 5546035"/>
                <a:gd name="connsiteX46" fmla="*/ 7682948 w 8249479"/>
                <a:gd name="connsiteY46" fmla="*/ 5098774 h 5546035"/>
                <a:gd name="connsiteX47" fmla="*/ 8249479 w 8249479"/>
                <a:gd name="connsiteY47" fmla="*/ 5178287 h 5546035"/>
                <a:gd name="connsiteX48" fmla="*/ 8169965 w 8249479"/>
                <a:gd name="connsiteY48" fmla="*/ 4880113 h 5546035"/>
                <a:gd name="connsiteX49" fmla="*/ 8130209 w 8249479"/>
                <a:gd name="connsiteY49" fmla="*/ 4482548 h 5546035"/>
                <a:gd name="connsiteX50" fmla="*/ 8090452 w 8249479"/>
                <a:gd name="connsiteY50" fmla="*/ 3935896 h 5546035"/>
                <a:gd name="connsiteX51" fmla="*/ 8080513 w 8249479"/>
                <a:gd name="connsiteY51" fmla="*/ 3458818 h 5546035"/>
                <a:gd name="connsiteX52" fmla="*/ 7961244 w 8249479"/>
                <a:gd name="connsiteY52" fmla="*/ 2504661 h 5546035"/>
                <a:gd name="connsiteX53" fmla="*/ 7961244 w 8249479"/>
                <a:gd name="connsiteY53" fmla="*/ 1858618 h 5546035"/>
                <a:gd name="connsiteX54" fmla="*/ 7951305 w 8249479"/>
                <a:gd name="connsiteY54" fmla="*/ 1302026 h 5546035"/>
                <a:gd name="connsiteX55" fmla="*/ 7951305 w 8249479"/>
                <a:gd name="connsiteY55" fmla="*/ 795131 h 5546035"/>
                <a:gd name="connsiteX56" fmla="*/ 7981122 w 8249479"/>
                <a:gd name="connsiteY56" fmla="*/ 417444 h 5546035"/>
                <a:gd name="connsiteX57" fmla="*/ 7981122 w 8249479"/>
                <a:gd name="connsiteY57" fmla="*/ 129209 h 5546035"/>
                <a:gd name="connsiteX58" fmla="*/ 7941365 w 8249479"/>
                <a:gd name="connsiteY58" fmla="*/ 29818 h 5546035"/>
                <a:gd name="connsiteX59" fmla="*/ 7822096 w 8249479"/>
                <a:gd name="connsiteY59" fmla="*/ 19879 h 5546035"/>
                <a:gd name="connsiteX60" fmla="*/ 7673009 w 8249479"/>
                <a:gd name="connsiteY60" fmla="*/ 208722 h 5546035"/>
                <a:gd name="connsiteX61" fmla="*/ 7643192 w 8249479"/>
                <a:gd name="connsiteY61" fmla="*/ 417444 h 5546035"/>
                <a:gd name="connsiteX62" fmla="*/ 7643192 w 8249479"/>
                <a:gd name="connsiteY62" fmla="*/ 715618 h 5546035"/>
                <a:gd name="connsiteX63" fmla="*/ 7673009 w 8249479"/>
                <a:gd name="connsiteY63" fmla="*/ 1113183 h 5546035"/>
                <a:gd name="connsiteX64" fmla="*/ 7712765 w 8249479"/>
                <a:gd name="connsiteY64" fmla="*/ 1540565 h 5546035"/>
                <a:gd name="connsiteX65" fmla="*/ 7722705 w 8249479"/>
                <a:gd name="connsiteY65" fmla="*/ 1948070 h 5546035"/>
                <a:gd name="connsiteX66" fmla="*/ 7782339 w 8249479"/>
                <a:gd name="connsiteY66" fmla="*/ 2514600 h 5546035"/>
                <a:gd name="connsiteX67" fmla="*/ 7802218 w 8249479"/>
                <a:gd name="connsiteY67" fmla="*/ 2872409 h 5546035"/>
                <a:gd name="connsiteX68" fmla="*/ 7802218 w 8249479"/>
                <a:gd name="connsiteY68" fmla="*/ 3200400 h 5546035"/>
                <a:gd name="connsiteX69" fmla="*/ 7792279 w 8249479"/>
                <a:gd name="connsiteY69" fmla="*/ 3597965 h 5546035"/>
                <a:gd name="connsiteX70" fmla="*/ 7663070 w 8249479"/>
                <a:gd name="connsiteY70" fmla="*/ 4313583 h 5546035"/>
                <a:gd name="connsiteX71" fmla="*/ 7394713 w 8249479"/>
                <a:gd name="connsiteY71" fmla="*/ 4552122 h 5546035"/>
                <a:gd name="connsiteX72" fmla="*/ 7017026 w 8249479"/>
                <a:gd name="connsiteY72" fmla="*/ 4731026 h 5546035"/>
                <a:gd name="connsiteX73" fmla="*/ 6818244 w 8249479"/>
                <a:gd name="connsiteY73" fmla="*/ 4790661 h 5546035"/>
                <a:gd name="connsiteX74" fmla="*/ 6579705 w 8249479"/>
                <a:gd name="connsiteY74" fmla="*/ 4721087 h 5546035"/>
                <a:gd name="connsiteX75" fmla="*/ 6778487 w 8249479"/>
                <a:gd name="connsiteY75" fmla="*/ 4393096 h 5546035"/>
                <a:gd name="connsiteX76" fmla="*/ 6997148 w 8249479"/>
                <a:gd name="connsiteY76" fmla="*/ 3766931 h 5546035"/>
                <a:gd name="connsiteX77" fmla="*/ 6977270 w 8249479"/>
                <a:gd name="connsiteY77" fmla="*/ 3419061 h 5546035"/>
                <a:gd name="connsiteX78" fmla="*/ 6917635 w 8249479"/>
                <a:gd name="connsiteY78" fmla="*/ 2773018 h 5546035"/>
                <a:gd name="connsiteX79" fmla="*/ 6848061 w 8249479"/>
                <a:gd name="connsiteY79" fmla="*/ 2425148 h 5546035"/>
                <a:gd name="connsiteX80" fmla="*/ 6788426 w 8249479"/>
                <a:gd name="connsiteY80" fmla="*/ 2067339 h 5546035"/>
                <a:gd name="connsiteX81" fmla="*/ 6748670 w 8249479"/>
                <a:gd name="connsiteY81" fmla="*/ 1749287 h 5546035"/>
                <a:gd name="connsiteX82" fmla="*/ 6748670 w 8249479"/>
                <a:gd name="connsiteY82" fmla="*/ 1192696 h 5546035"/>
                <a:gd name="connsiteX83" fmla="*/ 6748670 w 8249479"/>
                <a:gd name="connsiteY83" fmla="*/ 685800 h 5546035"/>
                <a:gd name="connsiteX84" fmla="*/ 6798365 w 8249479"/>
                <a:gd name="connsiteY84" fmla="*/ 437322 h 5546035"/>
                <a:gd name="connsiteX85" fmla="*/ 6867939 w 8249479"/>
                <a:gd name="connsiteY85" fmla="*/ 318052 h 5546035"/>
                <a:gd name="connsiteX86" fmla="*/ 6877879 w 8249479"/>
                <a:gd name="connsiteY86" fmla="*/ 69574 h 5546035"/>
                <a:gd name="connsiteX0" fmla="*/ 6877879 w 8249479"/>
                <a:gd name="connsiteY0" fmla="*/ 69574 h 5546035"/>
                <a:gd name="connsiteX1" fmla="*/ 6708913 w 8249479"/>
                <a:gd name="connsiteY1" fmla="*/ 0 h 5546035"/>
                <a:gd name="connsiteX2" fmla="*/ 6589644 w 8249479"/>
                <a:gd name="connsiteY2" fmla="*/ 69574 h 5546035"/>
                <a:gd name="connsiteX3" fmla="*/ 6490252 w 8249479"/>
                <a:gd name="connsiteY3" fmla="*/ 268357 h 5546035"/>
                <a:gd name="connsiteX4" fmla="*/ 6440557 w 8249479"/>
                <a:gd name="connsiteY4" fmla="*/ 496957 h 5546035"/>
                <a:gd name="connsiteX5" fmla="*/ 6390861 w 8249479"/>
                <a:gd name="connsiteY5" fmla="*/ 765313 h 5546035"/>
                <a:gd name="connsiteX6" fmla="*/ 6380922 w 8249479"/>
                <a:gd name="connsiteY6" fmla="*/ 1083365 h 5546035"/>
                <a:gd name="connsiteX7" fmla="*/ 6420679 w 8249479"/>
                <a:gd name="connsiteY7" fmla="*/ 1371600 h 5546035"/>
                <a:gd name="connsiteX8" fmla="*/ 6470374 w 8249479"/>
                <a:gd name="connsiteY8" fmla="*/ 1679713 h 5546035"/>
                <a:gd name="connsiteX9" fmla="*/ 6500192 w 8249479"/>
                <a:gd name="connsiteY9" fmla="*/ 1938131 h 5546035"/>
                <a:gd name="connsiteX10" fmla="*/ 6569765 w 8249479"/>
                <a:gd name="connsiteY10" fmla="*/ 2325757 h 5546035"/>
                <a:gd name="connsiteX11" fmla="*/ 6579705 w 8249479"/>
                <a:gd name="connsiteY11" fmla="*/ 2822713 h 5546035"/>
                <a:gd name="connsiteX12" fmla="*/ 6510131 w 8249479"/>
                <a:gd name="connsiteY12" fmla="*/ 3906079 h 5546035"/>
                <a:gd name="connsiteX13" fmla="*/ 6380922 w 8249479"/>
                <a:gd name="connsiteY13" fmla="*/ 4343400 h 5546035"/>
                <a:gd name="connsiteX14" fmla="*/ 6013174 w 8249479"/>
                <a:gd name="connsiteY14" fmla="*/ 4780722 h 5546035"/>
                <a:gd name="connsiteX15" fmla="*/ 5625548 w 8249479"/>
                <a:gd name="connsiteY15" fmla="*/ 4780722 h 5546035"/>
                <a:gd name="connsiteX16" fmla="*/ 5367131 w 8249479"/>
                <a:gd name="connsiteY16" fmla="*/ 4681332 h 5546035"/>
                <a:gd name="connsiteX17" fmla="*/ 5088835 w 8249479"/>
                <a:gd name="connsiteY17" fmla="*/ 4770782 h 5546035"/>
                <a:gd name="connsiteX18" fmla="*/ 4581940 w 8249479"/>
                <a:gd name="connsiteY18" fmla="*/ 4701209 h 5546035"/>
                <a:gd name="connsiteX19" fmla="*/ 3627783 w 8249479"/>
                <a:gd name="connsiteY19" fmla="*/ 4721087 h 5546035"/>
                <a:gd name="connsiteX20" fmla="*/ 2941983 w 8249479"/>
                <a:gd name="connsiteY20" fmla="*/ 4711148 h 5546035"/>
                <a:gd name="connsiteX21" fmla="*/ 2494722 w 8249479"/>
                <a:gd name="connsiteY21" fmla="*/ 4800600 h 5546035"/>
                <a:gd name="connsiteX22" fmla="*/ 1938131 w 8249479"/>
                <a:gd name="connsiteY22" fmla="*/ 4860234 h 5546035"/>
                <a:gd name="connsiteX23" fmla="*/ 1143000 w 8249479"/>
                <a:gd name="connsiteY23" fmla="*/ 5009322 h 5546035"/>
                <a:gd name="connsiteX24" fmla="*/ 824949 w 8249479"/>
                <a:gd name="connsiteY24" fmla="*/ 5068957 h 5546035"/>
                <a:gd name="connsiteX25" fmla="*/ 367747 w 8249479"/>
                <a:gd name="connsiteY25" fmla="*/ 5307497 h 5546035"/>
                <a:gd name="connsiteX26" fmla="*/ 0 w 8249479"/>
                <a:gd name="connsiteY26" fmla="*/ 5466522 h 5546035"/>
                <a:gd name="connsiteX27" fmla="*/ 19877 w 8249479"/>
                <a:gd name="connsiteY27" fmla="*/ 5546035 h 5546035"/>
                <a:gd name="connsiteX28" fmla="*/ 208722 w 8249479"/>
                <a:gd name="connsiteY28" fmla="*/ 5426766 h 5546035"/>
                <a:gd name="connsiteX29" fmla="*/ 616226 w 8249479"/>
                <a:gd name="connsiteY29" fmla="*/ 5218044 h 5546035"/>
                <a:gd name="connsiteX30" fmla="*/ 894522 w 8249479"/>
                <a:gd name="connsiteY30" fmla="*/ 5098774 h 5546035"/>
                <a:gd name="connsiteX31" fmla="*/ 1302026 w 8249479"/>
                <a:gd name="connsiteY31" fmla="*/ 5009323 h 5546035"/>
                <a:gd name="connsiteX32" fmla="*/ 1739348 w 8249479"/>
                <a:gd name="connsiteY32" fmla="*/ 4949687 h 5546035"/>
                <a:gd name="connsiteX33" fmla="*/ 2166731 w 8249479"/>
                <a:gd name="connsiteY33" fmla="*/ 4880114 h 5546035"/>
                <a:gd name="connsiteX34" fmla="*/ 2395331 w 8249479"/>
                <a:gd name="connsiteY34" fmla="*/ 4850297 h 5546035"/>
                <a:gd name="connsiteX35" fmla="*/ 2733260 w 8249479"/>
                <a:gd name="connsiteY35" fmla="*/ 4790662 h 5546035"/>
                <a:gd name="connsiteX36" fmla="*/ 2912165 w 8249479"/>
                <a:gd name="connsiteY36" fmla="*/ 4770784 h 5546035"/>
                <a:gd name="connsiteX37" fmla="*/ 3210340 w 8249479"/>
                <a:gd name="connsiteY37" fmla="*/ 4731027 h 5546035"/>
                <a:gd name="connsiteX38" fmla="*/ 3637722 w 8249479"/>
                <a:gd name="connsiteY38" fmla="*/ 4780721 h 5546035"/>
                <a:gd name="connsiteX39" fmla="*/ 4025347 w 8249479"/>
                <a:gd name="connsiteY39" fmla="*/ 4750905 h 5546035"/>
                <a:gd name="connsiteX40" fmla="*/ 4572001 w 8249479"/>
                <a:gd name="connsiteY40" fmla="*/ 4750905 h 5546035"/>
                <a:gd name="connsiteX41" fmla="*/ 5029200 w 8249479"/>
                <a:gd name="connsiteY41" fmla="*/ 4800600 h 5546035"/>
                <a:gd name="connsiteX42" fmla="*/ 5327374 w 8249479"/>
                <a:gd name="connsiteY42" fmla="*/ 4969565 h 5546035"/>
                <a:gd name="connsiteX43" fmla="*/ 5724939 w 8249479"/>
                <a:gd name="connsiteY43" fmla="*/ 5218044 h 5546035"/>
                <a:gd name="connsiteX44" fmla="*/ 6072809 w 8249479"/>
                <a:gd name="connsiteY44" fmla="*/ 5168348 h 5546035"/>
                <a:gd name="connsiteX45" fmla="*/ 6490252 w 8249479"/>
                <a:gd name="connsiteY45" fmla="*/ 5158409 h 5546035"/>
                <a:gd name="connsiteX46" fmla="*/ 6877879 w 8249479"/>
                <a:gd name="connsiteY46" fmla="*/ 5148470 h 5546035"/>
                <a:gd name="connsiteX47" fmla="*/ 7682948 w 8249479"/>
                <a:gd name="connsiteY47" fmla="*/ 5098774 h 5546035"/>
                <a:gd name="connsiteX48" fmla="*/ 8249479 w 8249479"/>
                <a:gd name="connsiteY48" fmla="*/ 5178287 h 5546035"/>
                <a:gd name="connsiteX49" fmla="*/ 8169965 w 8249479"/>
                <a:gd name="connsiteY49" fmla="*/ 4880113 h 5546035"/>
                <a:gd name="connsiteX50" fmla="*/ 8130209 w 8249479"/>
                <a:gd name="connsiteY50" fmla="*/ 4482548 h 5546035"/>
                <a:gd name="connsiteX51" fmla="*/ 8090452 w 8249479"/>
                <a:gd name="connsiteY51" fmla="*/ 3935896 h 5546035"/>
                <a:gd name="connsiteX52" fmla="*/ 8080513 w 8249479"/>
                <a:gd name="connsiteY52" fmla="*/ 3458818 h 5546035"/>
                <a:gd name="connsiteX53" fmla="*/ 7961244 w 8249479"/>
                <a:gd name="connsiteY53" fmla="*/ 2504661 h 5546035"/>
                <a:gd name="connsiteX54" fmla="*/ 7961244 w 8249479"/>
                <a:gd name="connsiteY54" fmla="*/ 1858618 h 5546035"/>
                <a:gd name="connsiteX55" fmla="*/ 7951305 w 8249479"/>
                <a:gd name="connsiteY55" fmla="*/ 1302026 h 5546035"/>
                <a:gd name="connsiteX56" fmla="*/ 7951305 w 8249479"/>
                <a:gd name="connsiteY56" fmla="*/ 795131 h 5546035"/>
                <a:gd name="connsiteX57" fmla="*/ 7981122 w 8249479"/>
                <a:gd name="connsiteY57" fmla="*/ 417444 h 5546035"/>
                <a:gd name="connsiteX58" fmla="*/ 7981122 w 8249479"/>
                <a:gd name="connsiteY58" fmla="*/ 129209 h 5546035"/>
                <a:gd name="connsiteX59" fmla="*/ 7941365 w 8249479"/>
                <a:gd name="connsiteY59" fmla="*/ 29818 h 5546035"/>
                <a:gd name="connsiteX60" fmla="*/ 7822096 w 8249479"/>
                <a:gd name="connsiteY60" fmla="*/ 19879 h 5546035"/>
                <a:gd name="connsiteX61" fmla="*/ 7673009 w 8249479"/>
                <a:gd name="connsiteY61" fmla="*/ 208722 h 5546035"/>
                <a:gd name="connsiteX62" fmla="*/ 7643192 w 8249479"/>
                <a:gd name="connsiteY62" fmla="*/ 417444 h 5546035"/>
                <a:gd name="connsiteX63" fmla="*/ 7643192 w 8249479"/>
                <a:gd name="connsiteY63" fmla="*/ 715618 h 5546035"/>
                <a:gd name="connsiteX64" fmla="*/ 7673009 w 8249479"/>
                <a:gd name="connsiteY64" fmla="*/ 1113183 h 5546035"/>
                <a:gd name="connsiteX65" fmla="*/ 7712765 w 8249479"/>
                <a:gd name="connsiteY65" fmla="*/ 1540565 h 5546035"/>
                <a:gd name="connsiteX66" fmla="*/ 7722705 w 8249479"/>
                <a:gd name="connsiteY66" fmla="*/ 1948070 h 5546035"/>
                <a:gd name="connsiteX67" fmla="*/ 7782339 w 8249479"/>
                <a:gd name="connsiteY67" fmla="*/ 2514600 h 5546035"/>
                <a:gd name="connsiteX68" fmla="*/ 7802218 w 8249479"/>
                <a:gd name="connsiteY68" fmla="*/ 2872409 h 5546035"/>
                <a:gd name="connsiteX69" fmla="*/ 7802218 w 8249479"/>
                <a:gd name="connsiteY69" fmla="*/ 3200400 h 5546035"/>
                <a:gd name="connsiteX70" fmla="*/ 7792279 w 8249479"/>
                <a:gd name="connsiteY70" fmla="*/ 3597965 h 5546035"/>
                <a:gd name="connsiteX71" fmla="*/ 7663070 w 8249479"/>
                <a:gd name="connsiteY71" fmla="*/ 4313583 h 5546035"/>
                <a:gd name="connsiteX72" fmla="*/ 7394713 w 8249479"/>
                <a:gd name="connsiteY72" fmla="*/ 4552122 h 5546035"/>
                <a:gd name="connsiteX73" fmla="*/ 7017026 w 8249479"/>
                <a:gd name="connsiteY73" fmla="*/ 4731026 h 5546035"/>
                <a:gd name="connsiteX74" fmla="*/ 6818244 w 8249479"/>
                <a:gd name="connsiteY74" fmla="*/ 4790661 h 5546035"/>
                <a:gd name="connsiteX75" fmla="*/ 6579705 w 8249479"/>
                <a:gd name="connsiteY75" fmla="*/ 4721087 h 5546035"/>
                <a:gd name="connsiteX76" fmla="*/ 6778487 w 8249479"/>
                <a:gd name="connsiteY76" fmla="*/ 4393096 h 5546035"/>
                <a:gd name="connsiteX77" fmla="*/ 6997148 w 8249479"/>
                <a:gd name="connsiteY77" fmla="*/ 3766931 h 5546035"/>
                <a:gd name="connsiteX78" fmla="*/ 6977270 w 8249479"/>
                <a:gd name="connsiteY78" fmla="*/ 3419061 h 5546035"/>
                <a:gd name="connsiteX79" fmla="*/ 6917635 w 8249479"/>
                <a:gd name="connsiteY79" fmla="*/ 2773018 h 5546035"/>
                <a:gd name="connsiteX80" fmla="*/ 6848061 w 8249479"/>
                <a:gd name="connsiteY80" fmla="*/ 2425148 h 5546035"/>
                <a:gd name="connsiteX81" fmla="*/ 6788426 w 8249479"/>
                <a:gd name="connsiteY81" fmla="*/ 2067339 h 5546035"/>
                <a:gd name="connsiteX82" fmla="*/ 6748670 w 8249479"/>
                <a:gd name="connsiteY82" fmla="*/ 1749287 h 5546035"/>
                <a:gd name="connsiteX83" fmla="*/ 6748670 w 8249479"/>
                <a:gd name="connsiteY83" fmla="*/ 1192696 h 5546035"/>
                <a:gd name="connsiteX84" fmla="*/ 6748670 w 8249479"/>
                <a:gd name="connsiteY84" fmla="*/ 685800 h 5546035"/>
                <a:gd name="connsiteX85" fmla="*/ 6798365 w 8249479"/>
                <a:gd name="connsiteY85" fmla="*/ 437322 h 5546035"/>
                <a:gd name="connsiteX86" fmla="*/ 6867939 w 8249479"/>
                <a:gd name="connsiteY86" fmla="*/ 318052 h 5546035"/>
                <a:gd name="connsiteX87" fmla="*/ 6877879 w 8249479"/>
                <a:gd name="connsiteY87" fmla="*/ 69574 h 5546035"/>
                <a:gd name="connsiteX0" fmla="*/ 6877879 w 8249479"/>
                <a:gd name="connsiteY0" fmla="*/ 69574 h 5546035"/>
                <a:gd name="connsiteX1" fmla="*/ 6708913 w 8249479"/>
                <a:gd name="connsiteY1" fmla="*/ 0 h 5546035"/>
                <a:gd name="connsiteX2" fmla="*/ 6589644 w 8249479"/>
                <a:gd name="connsiteY2" fmla="*/ 69574 h 5546035"/>
                <a:gd name="connsiteX3" fmla="*/ 6490252 w 8249479"/>
                <a:gd name="connsiteY3" fmla="*/ 268357 h 5546035"/>
                <a:gd name="connsiteX4" fmla="*/ 6440557 w 8249479"/>
                <a:gd name="connsiteY4" fmla="*/ 496957 h 5546035"/>
                <a:gd name="connsiteX5" fmla="*/ 6390861 w 8249479"/>
                <a:gd name="connsiteY5" fmla="*/ 765313 h 5546035"/>
                <a:gd name="connsiteX6" fmla="*/ 6380922 w 8249479"/>
                <a:gd name="connsiteY6" fmla="*/ 1083365 h 5546035"/>
                <a:gd name="connsiteX7" fmla="*/ 6420679 w 8249479"/>
                <a:gd name="connsiteY7" fmla="*/ 1371600 h 5546035"/>
                <a:gd name="connsiteX8" fmla="*/ 6470374 w 8249479"/>
                <a:gd name="connsiteY8" fmla="*/ 1679713 h 5546035"/>
                <a:gd name="connsiteX9" fmla="*/ 6500192 w 8249479"/>
                <a:gd name="connsiteY9" fmla="*/ 1938131 h 5546035"/>
                <a:gd name="connsiteX10" fmla="*/ 6569765 w 8249479"/>
                <a:gd name="connsiteY10" fmla="*/ 2325757 h 5546035"/>
                <a:gd name="connsiteX11" fmla="*/ 6579705 w 8249479"/>
                <a:gd name="connsiteY11" fmla="*/ 2822713 h 5546035"/>
                <a:gd name="connsiteX12" fmla="*/ 6510131 w 8249479"/>
                <a:gd name="connsiteY12" fmla="*/ 3906079 h 5546035"/>
                <a:gd name="connsiteX13" fmla="*/ 6380922 w 8249479"/>
                <a:gd name="connsiteY13" fmla="*/ 4343400 h 5546035"/>
                <a:gd name="connsiteX14" fmla="*/ 6013174 w 8249479"/>
                <a:gd name="connsiteY14" fmla="*/ 4780722 h 5546035"/>
                <a:gd name="connsiteX15" fmla="*/ 5625548 w 8249479"/>
                <a:gd name="connsiteY15" fmla="*/ 4780722 h 5546035"/>
                <a:gd name="connsiteX16" fmla="*/ 5367131 w 8249479"/>
                <a:gd name="connsiteY16" fmla="*/ 4681332 h 5546035"/>
                <a:gd name="connsiteX17" fmla="*/ 5098774 w 8249479"/>
                <a:gd name="connsiteY17" fmla="*/ 4631634 h 5546035"/>
                <a:gd name="connsiteX18" fmla="*/ 4581940 w 8249479"/>
                <a:gd name="connsiteY18" fmla="*/ 4701209 h 5546035"/>
                <a:gd name="connsiteX19" fmla="*/ 3627783 w 8249479"/>
                <a:gd name="connsiteY19" fmla="*/ 4721087 h 5546035"/>
                <a:gd name="connsiteX20" fmla="*/ 2941983 w 8249479"/>
                <a:gd name="connsiteY20" fmla="*/ 4711148 h 5546035"/>
                <a:gd name="connsiteX21" fmla="*/ 2494722 w 8249479"/>
                <a:gd name="connsiteY21" fmla="*/ 4800600 h 5546035"/>
                <a:gd name="connsiteX22" fmla="*/ 1938131 w 8249479"/>
                <a:gd name="connsiteY22" fmla="*/ 4860234 h 5546035"/>
                <a:gd name="connsiteX23" fmla="*/ 1143000 w 8249479"/>
                <a:gd name="connsiteY23" fmla="*/ 5009322 h 5546035"/>
                <a:gd name="connsiteX24" fmla="*/ 824949 w 8249479"/>
                <a:gd name="connsiteY24" fmla="*/ 5068957 h 5546035"/>
                <a:gd name="connsiteX25" fmla="*/ 367747 w 8249479"/>
                <a:gd name="connsiteY25" fmla="*/ 5307497 h 5546035"/>
                <a:gd name="connsiteX26" fmla="*/ 0 w 8249479"/>
                <a:gd name="connsiteY26" fmla="*/ 5466522 h 5546035"/>
                <a:gd name="connsiteX27" fmla="*/ 19877 w 8249479"/>
                <a:gd name="connsiteY27" fmla="*/ 5546035 h 5546035"/>
                <a:gd name="connsiteX28" fmla="*/ 208722 w 8249479"/>
                <a:gd name="connsiteY28" fmla="*/ 5426766 h 5546035"/>
                <a:gd name="connsiteX29" fmla="*/ 616226 w 8249479"/>
                <a:gd name="connsiteY29" fmla="*/ 5218044 h 5546035"/>
                <a:gd name="connsiteX30" fmla="*/ 894522 w 8249479"/>
                <a:gd name="connsiteY30" fmla="*/ 5098774 h 5546035"/>
                <a:gd name="connsiteX31" fmla="*/ 1302026 w 8249479"/>
                <a:gd name="connsiteY31" fmla="*/ 5009323 h 5546035"/>
                <a:gd name="connsiteX32" fmla="*/ 1739348 w 8249479"/>
                <a:gd name="connsiteY32" fmla="*/ 4949687 h 5546035"/>
                <a:gd name="connsiteX33" fmla="*/ 2166731 w 8249479"/>
                <a:gd name="connsiteY33" fmla="*/ 4880114 h 5546035"/>
                <a:gd name="connsiteX34" fmla="*/ 2395331 w 8249479"/>
                <a:gd name="connsiteY34" fmla="*/ 4850297 h 5546035"/>
                <a:gd name="connsiteX35" fmla="*/ 2733260 w 8249479"/>
                <a:gd name="connsiteY35" fmla="*/ 4790662 h 5546035"/>
                <a:gd name="connsiteX36" fmla="*/ 2912165 w 8249479"/>
                <a:gd name="connsiteY36" fmla="*/ 4770784 h 5546035"/>
                <a:gd name="connsiteX37" fmla="*/ 3210340 w 8249479"/>
                <a:gd name="connsiteY37" fmla="*/ 4731027 h 5546035"/>
                <a:gd name="connsiteX38" fmla="*/ 3637722 w 8249479"/>
                <a:gd name="connsiteY38" fmla="*/ 4780721 h 5546035"/>
                <a:gd name="connsiteX39" fmla="*/ 4025347 w 8249479"/>
                <a:gd name="connsiteY39" fmla="*/ 4750905 h 5546035"/>
                <a:gd name="connsiteX40" fmla="*/ 4572001 w 8249479"/>
                <a:gd name="connsiteY40" fmla="*/ 4750905 h 5546035"/>
                <a:gd name="connsiteX41" fmla="*/ 5029200 w 8249479"/>
                <a:gd name="connsiteY41" fmla="*/ 4800600 h 5546035"/>
                <a:gd name="connsiteX42" fmla="*/ 5327374 w 8249479"/>
                <a:gd name="connsiteY42" fmla="*/ 4969565 h 5546035"/>
                <a:gd name="connsiteX43" fmla="*/ 5724939 w 8249479"/>
                <a:gd name="connsiteY43" fmla="*/ 5218044 h 5546035"/>
                <a:gd name="connsiteX44" fmla="*/ 6072809 w 8249479"/>
                <a:gd name="connsiteY44" fmla="*/ 5168348 h 5546035"/>
                <a:gd name="connsiteX45" fmla="*/ 6490252 w 8249479"/>
                <a:gd name="connsiteY45" fmla="*/ 5158409 h 5546035"/>
                <a:gd name="connsiteX46" fmla="*/ 6877879 w 8249479"/>
                <a:gd name="connsiteY46" fmla="*/ 5148470 h 5546035"/>
                <a:gd name="connsiteX47" fmla="*/ 7682948 w 8249479"/>
                <a:gd name="connsiteY47" fmla="*/ 5098774 h 5546035"/>
                <a:gd name="connsiteX48" fmla="*/ 8249479 w 8249479"/>
                <a:gd name="connsiteY48" fmla="*/ 5178287 h 5546035"/>
                <a:gd name="connsiteX49" fmla="*/ 8169965 w 8249479"/>
                <a:gd name="connsiteY49" fmla="*/ 4880113 h 5546035"/>
                <a:gd name="connsiteX50" fmla="*/ 8130209 w 8249479"/>
                <a:gd name="connsiteY50" fmla="*/ 4482548 h 5546035"/>
                <a:gd name="connsiteX51" fmla="*/ 8090452 w 8249479"/>
                <a:gd name="connsiteY51" fmla="*/ 3935896 h 5546035"/>
                <a:gd name="connsiteX52" fmla="*/ 8080513 w 8249479"/>
                <a:gd name="connsiteY52" fmla="*/ 3458818 h 5546035"/>
                <a:gd name="connsiteX53" fmla="*/ 7961244 w 8249479"/>
                <a:gd name="connsiteY53" fmla="*/ 2504661 h 5546035"/>
                <a:gd name="connsiteX54" fmla="*/ 7961244 w 8249479"/>
                <a:gd name="connsiteY54" fmla="*/ 1858618 h 5546035"/>
                <a:gd name="connsiteX55" fmla="*/ 7951305 w 8249479"/>
                <a:gd name="connsiteY55" fmla="*/ 1302026 h 5546035"/>
                <a:gd name="connsiteX56" fmla="*/ 7951305 w 8249479"/>
                <a:gd name="connsiteY56" fmla="*/ 795131 h 5546035"/>
                <a:gd name="connsiteX57" fmla="*/ 7981122 w 8249479"/>
                <a:gd name="connsiteY57" fmla="*/ 417444 h 5546035"/>
                <a:gd name="connsiteX58" fmla="*/ 7981122 w 8249479"/>
                <a:gd name="connsiteY58" fmla="*/ 129209 h 5546035"/>
                <a:gd name="connsiteX59" fmla="*/ 7941365 w 8249479"/>
                <a:gd name="connsiteY59" fmla="*/ 29818 h 5546035"/>
                <a:gd name="connsiteX60" fmla="*/ 7822096 w 8249479"/>
                <a:gd name="connsiteY60" fmla="*/ 19879 h 5546035"/>
                <a:gd name="connsiteX61" fmla="*/ 7673009 w 8249479"/>
                <a:gd name="connsiteY61" fmla="*/ 208722 h 5546035"/>
                <a:gd name="connsiteX62" fmla="*/ 7643192 w 8249479"/>
                <a:gd name="connsiteY62" fmla="*/ 417444 h 5546035"/>
                <a:gd name="connsiteX63" fmla="*/ 7643192 w 8249479"/>
                <a:gd name="connsiteY63" fmla="*/ 715618 h 5546035"/>
                <a:gd name="connsiteX64" fmla="*/ 7673009 w 8249479"/>
                <a:gd name="connsiteY64" fmla="*/ 1113183 h 5546035"/>
                <a:gd name="connsiteX65" fmla="*/ 7712765 w 8249479"/>
                <a:gd name="connsiteY65" fmla="*/ 1540565 h 5546035"/>
                <a:gd name="connsiteX66" fmla="*/ 7722705 w 8249479"/>
                <a:gd name="connsiteY66" fmla="*/ 1948070 h 5546035"/>
                <a:gd name="connsiteX67" fmla="*/ 7782339 w 8249479"/>
                <a:gd name="connsiteY67" fmla="*/ 2514600 h 5546035"/>
                <a:gd name="connsiteX68" fmla="*/ 7802218 w 8249479"/>
                <a:gd name="connsiteY68" fmla="*/ 2872409 h 5546035"/>
                <a:gd name="connsiteX69" fmla="*/ 7802218 w 8249479"/>
                <a:gd name="connsiteY69" fmla="*/ 3200400 h 5546035"/>
                <a:gd name="connsiteX70" fmla="*/ 7792279 w 8249479"/>
                <a:gd name="connsiteY70" fmla="*/ 3597965 h 5546035"/>
                <a:gd name="connsiteX71" fmla="*/ 7663070 w 8249479"/>
                <a:gd name="connsiteY71" fmla="*/ 4313583 h 5546035"/>
                <a:gd name="connsiteX72" fmla="*/ 7394713 w 8249479"/>
                <a:gd name="connsiteY72" fmla="*/ 4552122 h 5546035"/>
                <a:gd name="connsiteX73" fmla="*/ 7017026 w 8249479"/>
                <a:gd name="connsiteY73" fmla="*/ 4731026 h 5546035"/>
                <a:gd name="connsiteX74" fmla="*/ 6818244 w 8249479"/>
                <a:gd name="connsiteY74" fmla="*/ 4790661 h 5546035"/>
                <a:gd name="connsiteX75" fmla="*/ 6579705 w 8249479"/>
                <a:gd name="connsiteY75" fmla="*/ 4721087 h 5546035"/>
                <a:gd name="connsiteX76" fmla="*/ 6778487 w 8249479"/>
                <a:gd name="connsiteY76" fmla="*/ 4393096 h 5546035"/>
                <a:gd name="connsiteX77" fmla="*/ 6997148 w 8249479"/>
                <a:gd name="connsiteY77" fmla="*/ 3766931 h 5546035"/>
                <a:gd name="connsiteX78" fmla="*/ 6977270 w 8249479"/>
                <a:gd name="connsiteY78" fmla="*/ 3419061 h 5546035"/>
                <a:gd name="connsiteX79" fmla="*/ 6917635 w 8249479"/>
                <a:gd name="connsiteY79" fmla="*/ 2773018 h 5546035"/>
                <a:gd name="connsiteX80" fmla="*/ 6848061 w 8249479"/>
                <a:gd name="connsiteY80" fmla="*/ 2425148 h 5546035"/>
                <a:gd name="connsiteX81" fmla="*/ 6788426 w 8249479"/>
                <a:gd name="connsiteY81" fmla="*/ 2067339 h 5546035"/>
                <a:gd name="connsiteX82" fmla="*/ 6748670 w 8249479"/>
                <a:gd name="connsiteY82" fmla="*/ 1749287 h 5546035"/>
                <a:gd name="connsiteX83" fmla="*/ 6748670 w 8249479"/>
                <a:gd name="connsiteY83" fmla="*/ 1192696 h 5546035"/>
                <a:gd name="connsiteX84" fmla="*/ 6748670 w 8249479"/>
                <a:gd name="connsiteY84" fmla="*/ 685800 h 5546035"/>
                <a:gd name="connsiteX85" fmla="*/ 6798365 w 8249479"/>
                <a:gd name="connsiteY85" fmla="*/ 437322 h 5546035"/>
                <a:gd name="connsiteX86" fmla="*/ 6867939 w 8249479"/>
                <a:gd name="connsiteY86" fmla="*/ 318052 h 5546035"/>
                <a:gd name="connsiteX87" fmla="*/ 6877879 w 8249479"/>
                <a:gd name="connsiteY87" fmla="*/ 69574 h 5546035"/>
                <a:gd name="connsiteX0" fmla="*/ 6877879 w 8249479"/>
                <a:gd name="connsiteY0" fmla="*/ 69574 h 5546035"/>
                <a:gd name="connsiteX1" fmla="*/ 6708913 w 8249479"/>
                <a:gd name="connsiteY1" fmla="*/ 0 h 5546035"/>
                <a:gd name="connsiteX2" fmla="*/ 6589644 w 8249479"/>
                <a:gd name="connsiteY2" fmla="*/ 69574 h 5546035"/>
                <a:gd name="connsiteX3" fmla="*/ 6490252 w 8249479"/>
                <a:gd name="connsiteY3" fmla="*/ 268357 h 5546035"/>
                <a:gd name="connsiteX4" fmla="*/ 6440557 w 8249479"/>
                <a:gd name="connsiteY4" fmla="*/ 496957 h 5546035"/>
                <a:gd name="connsiteX5" fmla="*/ 6390861 w 8249479"/>
                <a:gd name="connsiteY5" fmla="*/ 765313 h 5546035"/>
                <a:gd name="connsiteX6" fmla="*/ 6380922 w 8249479"/>
                <a:gd name="connsiteY6" fmla="*/ 1083365 h 5546035"/>
                <a:gd name="connsiteX7" fmla="*/ 6420679 w 8249479"/>
                <a:gd name="connsiteY7" fmla="*/ 1371600 h 5546035"/>
                <a:gd name="connsiteX8" fmla="*/ 6470374 w 8249479"/>
                <a:gd name="connsiteY8" fmla="*/ 1679713 h 5546035"/>
                <a:gd name="connsiteX9" fmla="*/ 6500192 w 8249479"/>
                <a:gd name="connsiteY9" fmla="*/ 1938131 h 5546035"/>
                <a:gd name="connsiteX10" fmla="*/ 6569765 w 8249479"/>
                <a:gd name="connsiteY10" fmla="*/ 2325757 h 5546035"/>
                <a:gd name="connsiteX11" fmla="*/ 6579705 w 8249479"/>
                <a:gd name="connsiteY11" fmla="*/ 2822713 h 5546035"/>
                <a:gd name="connsiteX12" fmla="*/ 6510131 w 8249479"/>
                <a:gd name="connsiteY12" fmla="*/ 3906079 h 5546035"/>
                <a:gd name="connsiteX13" fmla="*/ 6380922 w 8249479"/>
                <a:gd name="connsiteY13" fmla="*/ 4343400 h 5546035"/>
                <a:gd name="connsiteX14" fmla="*/ 6013174 w 8249479"/>
                <a:gd name="connsiteY14" fmla="*/ 4780722 h 5546035"/>
                <a:gd name="connsiteX15" fmla="*/ 5645426 w 8249479"/>
                <a:gd name="connsiteY15" fmla="*/ 4740966 h 5546035"/>
                <a:gd name="connsiteX16" fmla="*/ 5367131 w 8249479"/>
                <a:gd name="connsiteY16" fmla="*/ 4681332 h 5546035"/>
                <a:gd name="connsiteX17" fmla="*/ 5098774 w 8249479"/>
                <a:gd name="connsiteY17" fmla="*/ 4631634 h 5546035"/>
                <a:gd name="connsiteX18" fmla="*/ 4581940 w 8249479"/>
                <a:gd name="connsiteY18" fmla="*/ 4701209 h 5546035"/>
                <a:gd name="connsiteX19" fmla="*/ 3627783 w 8249479"/>
                <a:gd name="connsiteY19" fmla="*/ 4721087 h 5546035"/>
                <a:gd name="connsiteX20" fmla="*/ 2941983 w 8249479"/>
                <a:gd name="connsiteY20" fmla="*/ 4711148 h 5546035"/>
                <a:gd name="connsiteX21" fmla="*/ 2494722 w 8249479"/>
                <a:gd name="connsiteY21" fmla="*/ 4800600 h 5546035"/>
                <a:gd name="connsiteX22" fmla="*/ 1938131 w 8249479"/>
                <a:gd name="connsiteY22" fmla="*/ 4860234 h 5546035"/>
                <a:gd name="connsiteX23" fmla="*/ 1143000 w 8249479"/>
                <a:gd name="connsiteY23" fmla="*/ 5009322 h 5546035"/>
                <a:gd name="connsiteX24" fmla="*/ 824949 w 8249479"/>
                <a:gd name="connsiteY24" fmla="*/ 5068957 h 5546035"/>
                <a:gd name="connsiteX25" fmla="*/ 367747 w 8249479"/>
                <a:gd name="connsiteY25" fmla="*/ 5307497 h 5546035"/>
                <a:gd name="connsiteX26" fmla="*/ 0 w 8249479"/>
                <a:gd name="connsiteY26" fmla="*/ 5466522 h 5546035"/>
                <a:gd name="connsiteX27" fmla="*/ 19877 w 8249479"/>
                <a:gd name="connsiteY27" fmla="*/ 5546035 h 5546035"/>
                <a:gd name="connsiteX28" fmla="*/ 208722 w 8249479"/>
                <a:gd name="connsiteY28" fmla="*/ 5426766 h 5546035"/>
                <a:gd name="connsiteX29" fmla="*/ 616226 w 8249479"/>
                <a:gd name="connsiteY29" fmla="*/ 5218044 h 5546035"/>
                <a:gd name="connsiteX30" fmla="*/ 894522 w 8249479"/>
                <a:gd name="connsiteY30" fmla="*/ 5098774 h 5546035"/>
                <a:gd name="connsiteX31" fmla="*/ 1302026 w 8249479"/>
                <a:gd name="connsiteY31" fmla="*/ 5009323 h 5546035"/>
                <a:gd name="connsiteX32" fmla="*/ 1739348 w 8249479"/>
                <a:gd name="connsiteY32" fmla="*/ 4949687 h 5546035"/>
                <a:gd name="connsiteX33" fmla="*/ 2166731 w 8249479"/>
                <a:gd name="connsiteY33" fmla="*/ 4880114 h 5546035"/>
                <a:gd name="connsiteX34" fmla="*/ 2395331 w 8249479"/>
                <a:gd name="connsiteY34" fmla="*/ 4850297 h 5546035"/>
                <a:gd name="connsiteX35" fmla="*/ 2733260 w 8249479"/>
                <a:gd name="connsiteY35" fmla="*/ 4790662 h 5546035"/>
                <a:gd name="connsiteX36" fmla="*/ 2912165 w 8249479"/>
                <a:gd name="connsiteY36" fmla="*/ 4770784 h 5546035"/>
                <a:gd name="connsiteX37" fmla="*/ 3210340 w 8249479"/>
                <a:gd name="connsiteY37" fmla="*/ 4731027 h 5546035"/>
                <a:gd name="connsiteX38" fmla="*/ 3637722 w 8249479"/>
                <a:gd name="connsiteY38" fmla="*/ 4780721 h 5546035"/>
                <a:gd name="connsiteX39" fmla="*/ 4025347 w 8249479"/>
                <a:gd name="connsiteY39" fmla="*/ 4750905 h 5546035"/>
                <a:gd name="connsiteX40" fmla="*/ 4572001 w 8249479"/>
                <a:gd name="connsiteY40" fmla="*/ 4750905 h 5546035"/>
                <a:gd name="connsiteX41" fmla="*/ 5029200 w 8249479"/>
                <a:gd name="connsiteY41" fmla="*/ 4800600 h 5546035"/>
                <a:gd name="connsiteX42" fmla="*/ 5327374 w 8249479"/>
                <a:gd name="connsiteY42" fmla="*/ 4969565 h 5546035"/>
                <a:gd name="connsiteX43" fmla="*/ 5724939 w 8249479"/>
                <a:gd name="connsiteY43" fmla="*/ 5218044 h 5546035"/>
                <a:gd name="connsiteX44" fmla="*/ 6072809 w 8249479"/>
                <a:gd name="connsiteY44" fmla="*/ 5168348 h 5546035"/>
                <a:gd name="connsiteX45" fmla="*/ 6490252 w 8249479"/>
                <a:gd name="connsiteY45" fmla="*/ 5158409 h 5546035"/>
                <a:gd name="connsiteX46" fmla="*/ 6877879 w 8249479"/>
                <a:gd name="connsiteY46" fmla="*/ 5148470 h 5546035"/>
                <a:gd name="connsiteX47" fmla="*/ 7682948 w 8249479"/>
                <a:gd name="connsiteY47" fmla="*/ 5098774 h 5546035"/>
                <a:gd name="connsiteX48" fmla="*/ 8249479 w 8249479"/>
                <a:gd name="connsiteY48" fmla="*/ 5178287 h 5546035"/>
                <a:gd name="connsiteX49" fmla="*/ 8169965 w 8249479"/>
                <a:gd name="connsiteY49" fmla="*/ 4880113 h 5546035"/>
                <a:gd name="connsiteX50" fmla="*/ 8130209 w 8249479"/>
                <a:gd name="connsiteY50" fmla="*/ 4482548 h 5546035"/>
                <a:gd name="connsiteX51" fmla="*/ 8090452 w 8249479"/>
                <a:gd name="connsiteY51" fmla="*/ 3935896 h 5546035"/>
                <a:gd name="connsiteX52" fmla="*/ 8080513 w 8249479"/>
                <a:gd name="connsiteY52" fmla="*/ 3458818 h 5546035"/>
                <a:gd name="connsiteX53" fmla="*/ 7961244 w 8249479"/>
                <a:gd name="connsiteY53" fmla="*/ 2504661 h 5546035"/>
                <a:gd name="connsiteX54" fmla="*/ 7961244 w 8249479"/>
                <a:gd name="connsiteY54" fmla="*/ 1858618 h 5546035"/>
                <a:gd name="connsiteX55" fmla="*/ 7951305 w 8249479"/>
                <a:gd name="connsiteY55" fmla="*/ 1302026 h 5546035"/>
                <a:gd name="connsiteX56" fmla="*/ 7951305 w 8249479"/>
                <a:gd name="connsiteY56" fmla="*/ 795131 h 5546035"/>
                <a:gd name="connsiteX57" fmla="*/ 7981122 w 8249479"/>
                <a:gd name="connsiteY57" fmla="*/ 417444 h 5546035"/>
                <a:gd name="connsiteX58" fmla="*/ 7981122 w 8249479"/>
                <a:gd name="connsiteY58" fmla="*/ 129209 h 5546035"/>
                <a:gd name="connsiteX59" fmla="*/ 7941365 w 8249479"/>
                <a:gd name="connsiteY59" fmla="*/ 29818 h 5546035"/>
                <a:gd name="connsiteX60" fmla="*/ 7822096 w 8249479"/>
                <a:gd name="connsiteY60" fmla="*/ 19879 h 5546035"/>
                <a:gd name="connsiteX61" fmla="*/ 7673009 w 8249479"/>
                <a:gd name="connsiteY61" fmla="*/ 208722 h 5546035"/>
                <a:gd name="connsiteX62" fmla="*/ 7643192 w 8249479"/>
                <a:gd name="connsiteY62" fmla="*/ 417444 h 5546035"/>
                <a:gd name="connsiteX63" fmla="*/ 7643192 w 8249479"/>
                <a:gd name="connsiteY63" fmla="*/ 715618 h 5546035"/>
                <a:gd name="connsiteX64" fmla="*/ 7673009 w 8249479"/>
                <a:gd name="connsiteY64" fmla="*/ 1113183 h 5546035"/>
                <a:gd name="connsiteX65" fmla="*/ 7712765 w 8249479"/>
                <a:gd name="connsiteY65" fmla="*/ 1540565 h 5546035"/>
                <a:gd name="connsiteX66" fmla="*/ 7722705 w 8249479"/>
                <a:gd name="connsiteY66" fmla="*/ 1948070 h 5546035"/>
                <a:gd name="connsiteX67" fmla="*/ 7782339 w 8249479"/>
                <a:gd name="connsiteY67" fmla="*/ 2514600 h 5546035"/>
                <a:gd name="connsiteX68" fmla="*/ 7802218 w 8249479"/>
                <a:gd name="connsiteY68" fmla="*/ 2872409 h 5546035"/>
                <a:gd name="connsiteX69" fmla="*/ 7802218 w 8249479"/>
                <a:gd name="connsiteY69" fmla="*/ 3200400 h 5546035"/>
                <a:gd name="connsiteX70" fmla="*/ 7792279 w 8249479"/>
                <a:gd name="connsiteY70" fmla="*/ 3597965 h 5546035"/>
                <a:gd name="connsiteX71" fmla="*/ 7663070 w 8249479"/>
                <a:gd name="connsiteY71" fmla="*/ 4313583 h 5546035"/>
                <a:gd name="connsiteX72" fmla="*/ 7394713 w 8249479"/>
                <a:gd name="connsiteY72" fmla="*/ 4552122 h 5546035"/>
                <a:gd name="connsiteX73" fmla="*/ 7017026 w 8249479"/>
                <a:gd name="connsiteY73" fmla="*/ 4731026 h 5546035"/>
                <a:gd name="connsiteX74" fmla="*/ 6818244 w 8249479"/>
                <a:gd name="connsiteY74" fmla="*/ 4790661 h 5546035"/>
                <a:gd name="connsiteX75" fmla="*/ 6579705 w 8249479"/>
                <a:gd name="connsiteY75" fmla="*/ 4721087 h 5546035"/>
                <a:gd name="connsiteX76" fmla="*/ 6778487 w 8249479"/>
                <a:gd name="connsiteY76" fmla="*/ 4393096 h 5546035"/>
                <a:gd name="connsiteX77" fmla="*/ 6997148 w 8249479"/>
                <a:gd name="connsiteY77" fmla="*/ 3766931 h 5546035"/>
                <a:gd name="connsiteX78" fmla="*/ 6977270 w 8249479"/>
                <a:gd name="connsiteY78" fmla="*/ 3419061 h 5546035"/>
                <a:gd name="connsiteX79" fmla="*/ 6917635 w 8249479"/>
                <a:gd name="connsiteY79" fmla="*/ 2773018 h 5546035"/>
                <a:gd name="connsiteX80" fmla="*/ 6848061 w 8249479"/>
                <a:gd name="connsiteY80" fmla="*/ 2425148 h 5546035"/>
                <a:gd name="connsiteX81" fmla="*/ 6788426 w 8249479"/>
                <a:gd name="connsiteY81" fmla="*/ 2067339 h 5546035"/>
                <a:gd name="connsiteX82" fmla="*/ 6748670 w 8249479"/>
                <a:gd name="connsiteY82" fmla="*/ 1749287 h 5546035"/>
                <a:gd name="connsiteX83" fmla="*/ 6748670 w 8249479"/>
                <a:gd name="connsiteY83" fmla="*/ 1192696 h 5546035"/>
                <a:gd name="connsiteX84" fmla="*/ 6748670 w 8249479"/>
                <a:gd name="connsiteY84" fmla="*/ 685800 h 5546035"/>
                <a:gd name="connsiteX85" fmla="*/ 6798365 w 8249479"/>
                <a:gd name="connsiteY85" fmla="*/ 437322 h 5546035"/>
                <a:gd name="connsiteX86" fmla="*/ 6867939 w 8249479"/>
                <a:gd name="connsiteY86" fmla="*/ 318052 h 5546035"/>
                <a:gd name="connsiteX87" fmla="*/ 6877879 w 8249479"/>
                <a:gd name="connsiteY87" fmla="*/ 69574 h 5546035"/>
                <a:gd name="connsiteX0" fmla="*/ 6877879 w 8249479"/>
                <a:gd name="connsiteY0" fmla="*/ 69574 h 5546035"/>
                <a:gd name="connsiteX1" fmla="*/ 6708913 w 8249479"/>
                <a:gd name="connsiteY1" fmla="*/ 0 h 5546035"/>
                <a:gd name="connsiteX2" fmla="*/ 6589644 w 8249479"/>
                <a:gd name="connsiteY2" fmla="*/ 69574 h 5546035"/>
                <a:gd name="connsiteX3" fmla="*/ 6490252 w 8249479"/>
                <a:gd name="connsiteY3" fmla="*/ 268357 h 5546035"/>
                <a:gd name="connsiteX4" fmla="*/ 6440557 w 8249479"/>
                <a:gd name="connsiteY4" fmla="*/ 496957 h 5546035"/>
                <a:gd name="connsiteX5" fmla="*/ 6390861 w 8249479"/>
                <a:gd name="connsiteY5" fmla="*/ 765313 h 5546035"/>
                <a:gd name="connsiteX6" fmla="*/ 6380922 w 8249479"/>
                <a:gd name="connsiteY6" fmla="*/ 1083365 h 5546035"/>
                <a:gd name="connsiteX7" fmla="*/ 6420679 w 8249479"/>
                <a:gd name="connsiteY7" fmla="*/ 1371600 h 5546035"/>
                <a:gd name="connsiteX8" fmla="*/ 6470374 w 8249479"/>
                <a:gd name="connsiteY8" fmla="*/ 1679713 h 5546035"/>
                <a:gd name="connsiteX9" fmla="*/ 6500192 w 8249479"/>
                <a:gd name="connsiteY9" fmla="*/ 1938131 h 5546035"/>
                <a:gd name="connsiteX10" fmla="*/ 6569765 w 8249479"/>
                <a:gd name="connsiteY10" fmla="*/ 2325757 h 5546035"/>
                <a:gd name="connsiteX11" fmla="*/ 6579705 w 8249479"/>
                <a:gd name="connsiteY11" fmla="*/ 2822713 h 5546035"/>
                <a:gd name="connsiteX12" fmla="*/ 6510131 w 8249479"/>
                <a:gd name="connsiteY12" fmla="*/ 3906079 h 5546035"/>
                <a:gd name="connsiteX13" fmla="*/ 6380922 w 8249479"/>
                <a:gd name="connsiteY13" fmla="*/ 4343400 h 5546035"/>
                <a:gd name="connsiteX14" fmla="*/ 6013174 w 8249479"/>
                <a:gd name="connsiteY14" fmla="*/ 4780722 h 5546035"/>
                <a:gd name="connsiteX15" fmla="*/ 5645426 w 8249479"/>
                <a:gd name="connsiteY15" fmla="*/ 4740966 h 5546035"/>
                <a:gd name="connsiteX16" fmla="*/ 5367131 w 8249479"/>
                <a:gd name="connsiteY16" fmla="*/ 4681332 h 5546035"/>
                <a:gd name="connsiteX17" fmla="*/ 5098774 w 8249479"/>
                <a:gd name="connsiteY17" fmla="*/ 4631634 h 5546035"/>
                <a:gd name="connsiteX18" fmla="*/ 4581940 w 8249479"/>
                <a:gd name="connsiteY18" fmla="*/ 4701209 h 5546035"/>
                <a:gd name="connsiteX19" fmla="*/ 3627783 w 8249479"/>
                <a:gd name="connsiteY19" fmla="*/ 4721087 h 5546035"/>
                <a:gd name="connsiteX20" fmla="*/ 2941983 w 8249479"/>
                <a:gd name="connsiteY20" fmla="*/ 4711148 h 5546035"/>
                <a:gd name="connsiteX21" fmla="*/ 2494722 w 8249479"/>
                <a:gd name="connsiteY21" fmla="*/ 4800600 h 5546035"/>
                <a:gd name="connsiteX22" fmla="*/ 1938131 w 8249479"/>
                <a:gd name="connsiteY22" fmla="*/ 4860234 h 5546035"/>
                <a:gd name="connsiteX23" fmla="*/ 1143000 w 8249479"/>
                <a:gd name="connsiteY23" fmla="*/ 5009322 h 5546035"/>
                <a:gd name="connsiteX24" fmla="*/ 824949 w 8249479"/>
                <a:gd name="connsiteY24" fmla="*/ 5068957 h 5546035"/>
                <a:gd name="connsiteX25" fmla="*/ 367747 w 8249479"/>
                <a:gd name="connsiteY25" fmla="*/ 5307497 h 5546035"/>
                <a:gd name="connsiteX26" fmla="*/ 0 w 8249479"/>
                <a:gd name="connsiteY26" fmla="*/ 5466522 h 5546035"/>
                <a:gd name="connsiteX27" fmla="*/ 19877 w 8249479"/>
                <a:gd name="connsiteY27" fmla="*/ 5546035 h 5546035"/>
                <a:gd name="connsiteX28" fmla="*/ 208722 w 8249479"/>
                <a:gd name="connsiteY28" fmla="*/ 5426766 h 5546035"/>
                <a:gd name="connsiteX29" fmla="*/ 616226 w 8249479"/>
                <a:gd name="connsiteY29" fmla="*/ 5218044 h 5546035"/>
                <a:gd name="connsiteX30" fmla="*/ 894522 w 8249479"/>
                <a:gd name="connsiteY30" fmla="*/ 5098774 h 5546035"/>
                <a:gd name="connsiteX31" fmla="*/ 1302026 w 8249479"/>
                <a:gd name="connsiteY31" fmla="*/ 5009323 h 5546035"/>
                <a:gd name="connsiteX32" fmla="*/ 1739348 w 8249479"/>
                <a:gd name="connsiteY32" fmla="*/ 4949687 h 5546035"/>
                <a:gd name="connsiteX33" fmla="*/ 2166731 w 8249479"/>
                <a:gd name="connsiteY33" fmla="*/ 4880114 h 5546035"/>
                <a:gd name="connsiteX34" fmla="*/ 2395331 w 8249479"/>
                <a:gd name="connsiteY34" fmla="*/ 4850297 h 5546035"/>
                <a:gd name="connsiteX35" fmla="*/ 2733260 w 8249479"/>
                <a:gd name="connsiteY35" fmla="*/ 4790662 h 5546035"/>
                <a:gd name="connsiteX36" fmla="*/ 2912165 w 8249479"/>
                <a:gd name="connsiteY36" fmla="*/ 4770784 h 5546035"/>
                <a:gd name="connsiteX37" fmla="*/ 3210340 w 8249479"/>
                <a:gd name="connsiteY37" fmla="*/ 4731027 h 5546035"/>
                <a:gd name="connsiteX38" fmla="*/ 3637722 w 8249479"/>
                <a:gd name="connsiteY38" fmla="*/ 4780721 h 5546035"/>
                <a:gd name="connsiteX39" fmla="*/ 4025347 w 8249479"/>
                <a:gd name="connsiteY39" fmla="*/ 4750905 h 5546035"/>
                <a:gd name="connsiteX40" fmla="*/ 4572001 w 8249479"/>
                <a:gd name="connsiteY40" fmla="*/ 4750905 h 5546035"/>
                <a:gd name="connsiteX41" fmla="*/ 5029200 w 8249479"/>
                <a:gd name="connsiteY41" fmla="*/ 4800600 h 5546035"/>
                <a:gd name="connsiteX42" fmla="*/ 5327374 w 8249479"/>
                <a:gd name="connsiteY42" fmla="*/ 4969565 h 5546035"/>
                <a:gd name="connsiteX43" fmla="*/ 5854147 w 8249479"/>
                <a:gd name="connsiteY43" fmla="*/ 4909931 h 5546035"/>
                <a:gd name="connsiteX44" fmla="*/ 6072809 w 8249479"/>
                <a:gd name="connsiteY44" fmla="*/ 5168348 h 5546035"/>
                <a:gd name="connsiteX45" fmla="*/ 6490252 w 8249479"/>
                <a:gd name="connsiteY45" fmla="*/ 5158409 h 5546035"/>
                <a:gd name="connsiteX46" fmla="*/ 6877879 w 8249479"/>
                <a:gd name="connsiteY46" fmla="*/ 5148470 h 5546035"/>
                <a:gd name="connsiteX47" fmla="*/ 7682948 w 8249479"/>
                <a:gd name="connsiteY47" fmla="*/ 5098774 h 5546035"/>
                <a:gd name="connsiteX48" fmla="*/ 8249479 w 8249479"/>
                <a:gd name="connsiteY48" fmla="*/ 5178287 h 5546035"/>
                <a:gd name="connsiteX49" fmla="*/ 8169965 w 8249479"/>
                <a:gd name="connsiteY49" fmla="*/ 4880113 h 5546035"/>
                <a:gd name="connsiteX50" fmla="*/ 8130209 w 8249479"/>
                <a:gd name="connsiteY50" fmla="*/ 4482548 h 5546035"/>
                <a:gd name="connsiteX51" fmla="*/ 8090452 w 8249479"/>
                <a:gd name="connsiteY51" fmla="*/ 3935896 h 5546035"/>
                <a:gd name="connsiteX52" fmla="*/ 8080513 w 8249479"/>
                <a:gd name="connsiteY52" fmla="*/ 3458818 h 5546035"/>
                <a:gd name="connsiteX53" fmla="*/ 7961244 w 8249479"/>
                <a:gd name="connsiteY53" fmla="*/ 2504661 h 5546035"/>
                <a:gd name="connsiteX54" fmla="*/ 7961244 w 8249479"/>
                <a:gd name="connsiteY54" fmla="*/ 1858618 h 5546035"/>
                <a:gd name="connsiteX55" fmla="*/ 7951305 w 8249479"/>
                <a:gd name="connsiteY55" fmla="*/ 1302026 h 5546035"/>
                <a:gd name="connsiteX56" fmla="*/ 7951305 w 8249479"/>
                <a:gd name="connsiteY56" fmla="*/ 795131 h 5546035"/>
                <a:gd name="connsiteX57" fmla="*/ 7981122 w 8249479"/>
                <a:gd name="connsiteY57" fmla="*/ 417444 h 5546035"/>
                <a:gd name="connsiteX58" fmla="*/ 7981122 w 8249479"/>
                <a:gd name="connsiteY58" fmla="*/ 129209 h 5546035"/>
                <a:gd name="connsiteX59" fmla="*/ 7941365 w 8249479"/>
                <a:gd name="connsiteY59" fmla="*/ 29818 h 5546035"/>
                <a:gd name="connsiteX60" fmla="*/ 7822096 w 8249479"/>
                <a:gd name="connsiteY60" fmla="*/ 19879 h 5546035"/>
                <a:gd name="connsiteX61" fmla="*/ 7673009 w 8249479"/>
                <a:gd name="connsiteY61" fmla="*/ 208722 h 5546035"/>
                <a:gd name="connsiteX62" fmla="*/ 7643192 w 8249479"/>
                <a:gd name="connsiteY62" fmla="*/ 417444 h 5546035"/>
                <a:gd name="connsiteX63" fmla="*/ 7643192 w 8249479"/>
                <a:gd name="connsiteY63" fmla="*/ 715618 h 5546035"/>
                <a:gd name="connsiteX64" fmla="*/ 7673009 w 8249479"/>
                <a:gd name="connsiteY64" fmla="*/ 1113183 h 5546035"/>
                <a:gd name="connsiteX65" fmla="*/ 7712765 w 8249479"/>
                <a:gd name="connsiteY65" fmla="*/ 1540565 h 5546035"/>
                <a:gd name="connsiteX66" fmla="*/ 7722705 w 8249479"/>
                <a:gd name="connsiteY66" fmla="*/ 1948070 h 5546035"/>
                <a:gd name="connsiteX67" fmla="*/ 7782339 w 8249479"/>
                <a:gd name="connsiteY67" fmla="*/ 2514600 h 5546035"/>
                <a:gd name="connsiteX68" fmla="*/ 7802218 w 8249479"/>
                <a:gd name="connsiteY68" fmla="*/ 2872409 h 5546035"/>
                <a:gd name="connsiteX69" fmla="*/ 7802218 w 8249479"/>
                <a:gd name="connsiteY69" fmla="*/ 3200400 h 5546035"/>
                <a:gd name="connsiteX70" fmla="*/ 7792279 w 8249479"/>
                <a:gd name="connsiteY70" fmla="*/ 3597965 h 5546035"/>
                <a:gd name="connsiteX71" fmla="*/ 7663070 w 8249479"/>
                <a:gd name="connsiteY71" fmla="*/ 4313583 h 5546035"/>
                <a:gd name="connsiteX72" fmla="*/ 7394713 w 8249479"/>
                <a:gd name="connsiteY72" fmla="*/ 4552122 h 5546035"/>
                <a:gd name="connsiteX73" fmla="*/ 7017026 w 8249479"/>
                <a:gd name="connsiteY73" fmla="*/ 4731026 h 5546035"/>
                <a:gd name="connsiteX74" fmla="*/ 6818244 w 8249479"/>
                <a:gd name="connsiteY74" fmla="*/ 4790661 h 5546035"/>
                <a:gd name="connsiteX75" fmla="*/ 6579705 w 8249479"/>
                <a:gd name="connsiteY75" fmla="*/ 4721087 h 5546035"/>
                <a:gd name="connsiteX76" fmla="*/ 6778487 w 8249479"/>
                <a:gd name="connsiteY76" fmla="*/ 4393096 h 5546035"/>
                <a:gd name="connsiteX77" fmla="*/ 6997148 w 8249479"/>
                <a:gd name="connsiteY77" fmla="*/ 3766931 h 5546035"/>
                <a:gd name="connsiteX78" fmla="*/ 6977270 w 8249479"/>
                <a:gd name="connsiteY78" fmla="*/ 3419061 h 5546035"/>
                <a:gd name="connsiteX79" fmla="*/ 6917635 w 8249479"/>
                <a:gd name="connsiteY79" fmla="*/ 2773018 h 5546035"/>
                <a:gd name="connsiteX80" fmla="*/ 6848061 w 8249479"/>
                <a:gd name="connsiteY80" fmla="*/ 2425148 h 5546035"/>
                <a:gd name="connsiteX81" fmla="*/ 6788426 w 8249479"/>
                <a:gd name="connsiteY81" fmla="*/ 2067339 h 5546035"/>
                <a:gd name="connsiteX82" fmla="*/ 6748670 w 8249479"/>
                <a:gd name="connsiteY82" fmla="*/ 1749287 h 5546035"/>
                <a:gd name="connsiteX83" fmla="*/ 6748670 w 8249479"/>
                <a:gd name="connsiteY83" fmla="*/ 1192696 h 5546035"/>
                <a:gd name="connsiteX84" fmla="*/ 6748670 w 8249479"/>
                <a:gd name="connsiteY84" fmla="*/ 685800 h 5546035"/>
                <a:gd name="connsiteX85" fmla="*/ 6798365 w 8249479"/>
                <a:gd name="connsiteY85" fmla="*/ 437322 h 5546035"/>
                <a:gd name="connsiteX86" fmla="*/ 6867939 w 8249479"/>
                <a:gd name="connsiteY86" fmla="*/ 318052 h 5546035"/>
                <a:gd name="connsiteX87" fmla="*/ 6877879 w 8249479"/>
                <a:gd name="connsiteY87" fmla="*/ 69574 h 5546035"/>
                <a:gd name="connsiteX0" fmla="*/ 6877879 w 8249479"/>
                <a:gd name="connsiteY0" fmla="*/ 69574 h 5546035"/>
                <a:gd name="connsiteX1" fmla="*/ 6708913 w 8249479"/>
                <a:gd name="connsiteY1" fmla="*/ 0 h 5546035"/>
                <a:gd name="connsiteX2" fmla="*/ 6589644 w 8249479"/>
                <a:gd name="connsiteY2" fmla="*/ 69574 h 5546035"/>
                <a:gd name="connsiteX3" fmla="*/ 6490252 w 8249479"/>
                <a:gd name="connsiteY3" fmla="*/ 268357 h 5546035"/>
                <a:gd name="connsiteX4" fmla="*/ 6440557 w 8249479"/>
                <a:gd name="connsiteY4" fmla="*/ 496957 h 5546035"/>
                <a:gd name="connsiteX5" fmla="*/ 6390861 w 8249479"/>
                <a:gd name="connsiteY5" fmla="*/ 765313 h 5546035"/>
                <a:gd name="connsiteX6" fmla="*/ 6380922 w 8249479"/>
                <a:gd name="connsiteY6" fmla="*/ 1083365 h 5546035"/>
                <a:gd name="connsiteX7" fmla="*/ 6420679 w 8249479"/>
                <a:gd name="connsiteY7" fmla="*/ 1371600 h 5546035"/>
                <a:gd name="connsiteX8" fmla="*/ 6470374 w 8249479"/>
                <a:gd name="connsiteY8" fmla="*/ 1679713 h 5546035"/>
                <a:gd name="connsiteX9" fmla="*/ 6500192 w 8249479"/>
                <a:gd name="connsiteY9" fmla="*/ 1938131 h 5546035"/>
                <a:gd name="connsiteX10" fmla="*/ 6569765 w 8249479"/>
                <a:gd name="connsiteY10" fmla="*/ 2325757 h 5546035"/>
                <a:gd name="connsiteX11" fmla="*/ 6579705 w 8249479"/>
                <a:gd name="connsiteY11" fmla="*/ 2822713 h 5546035"/>
                <a:gd name="connsiteX12" fmla="*/ 6510131 w 8249479"/>
                <a:gd name="connsiteY12" fmla="*/ 3906079 h 5546035"/>
                <a:gd name="connsiteX13" fmla="*/ 6380922 w 8249479"/>
                <a:gd name="connsiteY13" fmla="*/ 4343400 h 5546035"/>
                <a:gd name="connsiteX14" fmla="*/ 6013174 w 8249479"/>
                <a:gd name="connsiteY14" fmla="*/ 4780722 h 5546035"/>
                <a:gd name="connsiteX15" fmla="*/ 5645426 w 8249479"/>
                <a:gd name="connsiteY15" fmla="*/ 4740966 h 5546035"/>
                <a:gd name="connsiteX16" fmla="*/ 5367131 w 8249479"/>
                <a:gd name="connsiteY16" fmla="*/ 4681332 h 5546035"/>
                <a:gd name="connsiteX17" fmla="*/ 5098774 w 8249479"/>
                <a:gd name="connsiteY17" fmla="*/ 4631634 h 5546035"/>
                <a:gd name="connsiteX18" fmla="*/ 4581940 w 8249479"/>
                <a:gd name="connsiteY18" fmla="*/ 4701209 h 5546035"/>
                <a:gd name="connsiteX19" fmla="*/ 3627783 w 8249479"/>
                <a:gd name="connsiteY19" fmla="*/ 4721087 h 5546035"/>
                <a:gd name="connsiteX20" fmla="*/ 2941983 w 8249479"/>
                <a:gd name="connsiteY20" fmla="*/ 4711148 h 5546035"/>
                <a:gd name="connsiteX21" fmla="*/ 2494722 w 8249479"/>
                <a:gd name="connsiteY21" fmla="*/ 4800600 h 5546035"/>
                <a:gd name="connsiteX22" fmla="*/ 1938131 w 8249479"/>
                <a:gd name="connsiteY22" fmla="*/ 4860234 h 5546035"/>
                <a:gd name="connsiteX23" fmla="*/ 1143000 w 8249479"/>
                <a:gd name="connsiteY23" fmla="*/ 5009322 h 5546035"/>
                <a:gd name="connsiteX24" fmla="*/ 824949 w 8249479"/>
                <a:gd name="connsiteY24" fmla="*/ 5068957 h 5546035"/>
                <a:gd name="connsiteX25" fmla="*/ 367747 w 8249479"/>
                <a:gd name="connsiteY25" fmla="*/ 5307497 h 5546035"/>
                <a:gd name="connsiteX26" fmla="*/ 0 w 8249479"/>
                <a:gd name="connsiteY26" fmla="*/ 5466522 h 5546035"/>
                <a:gd name="connsiteX27" fmla="*/ 19877 w 8249479"/>
                <a:gd name="connsiteY27" fmla="*/ 5546035 h 5546035"/>
                <a:gd name="connsiteX28" fmla="*/ 208722 w 8249479"/>
                <a:gd name="connsiteY28" fmla="*/ 5426766 h 5546035"/>
                <a:gd name="connsiteX29" fmla="*/ 616226 w 8249479"/>
                <a:gd name="connsiteY29" fmla="*/ 5218044 h 5546035"/>
                <a:gd name="connsiteX30" fmla="*/ 894522 w 8249479"/>
                <a:gd name="connsiteY30" fmla="*/ 5098774 h 5546035"/>
                <a:gd name="connsiteX31" fmla="*/ 1302026 w 8249479"/>
                <a:gd name="connsiteY31" fmla="*/ 5009323 h 5546035"/>
                <a:gd name="connsiteX32" fmla="*/ 1739348 w 8249479"/>
                <a:gd name="connsiteY32" fmla="*/ 4949687 h 5546035"/>
                <a:gd name="connsiteX33" fmla="*/ 2166731 w 8249479"/>
                <a:gd name="connsiteY33" fmla="*/ 4880114 h 5546035"/>
                <a:gd name="connsiteX34" fmla="*/ 2395331 w 8249479"/>
                <a:gd name="connsiteY34" fmla="*/ 4850297 h 5546035"/>
                <a:gd name="connsiteX35" fmla="*/ 2733260 w 8249479"/>
                <a:gd name="connsiteY35" fmla="*/ 4790662 h 5546035"/>
                <a:gd name="connsiteX36" fmla="*/ 2912165 w 8249479"/>
                <a:gd name="connsiteY36" fmla="*/ 4770784 h 5546035"/>
                <a:gd name="connsiteX37" fmla="*/ 3210340 w 8249479"/>
                <a:gd name="connsiteY37" fmla="*/ 4731027 h 5546035"/>
                <a:gd name="connsiteX38" fmla="*/ 3637722 w 8249479"/>
                <a:gd name="connsiteY38" fmla="*/ 4780721 h 5546035"/>
                <a:gd name="connsiteX39" fmla="*/ 4025347 w 8249479"/>
                <a:gd name="connsiteY39" fmla="*/ 4750905 h 5546035"/>
                <a:gd name="connsiteX40" fmla="*/ 4572001 w 8249479"/>
                <a:gd name="connsiteY40" fmla="*/ 4750905 h 5546035"/>
                <a:gd name="connsiteX41" fmla="*/ 5029200 w 8249479"/>
                <a:gd name="connsiteY41" fmla="*/ 4800600 h 5546035"/>
                <a:gd name="connsiteX42" fmla="*/ 5436705 w 8249479"/>
                <a:gd name="connsiteY42" fmla="*/ 4790661 h 5546035"/>
                <a:gd name="connsiteX43" fmla="*/ 5854147 w 8249479"/>
                <a:gd name="connsiteY43" fmla="*/ 4909931 h 5546035"/>
                <a:gd name="connsiteX44" fmla="*/ 6072809 w 8249479"/>
                <a:gd name="connsiteY44" fmla="*/ 5168348 h 5546035"/>
                <a:gd name="connsiteX45" fmla="*/ 6490252 w 8249479"/>
                <a:gd name="connsiteY45" fmla="*/ 5158409 h 5546035"/>
                <a:gd name="connsiteX46" fmla="*/ 6877879 w 8249479"/>
                <a:gd name="connsiteY46" fmla="*/ 5148470 h 5546035"/>
                <a:gd name="connsiteX47" fmla="*/ 7682948 w 8249479"/>
                <a:gd name="connsiteY47" fmla="*/ 5098774 h 5546035"/>
                <a:gd name="connsiteX48" fmla="*/ 8249479 w 8249479"/>
                <a:gd name="connsiteY48" fmla="*/ 5178287 h 5546035"/>
                <a:gd name="connsiteX49" fmla="*/ 8169965 w 8249479"/>
                <a:gd name="connsiteY49" fmla="*/ 4880113 h 5546035"/>
                <a:gd name="connsiteX50" fmla="*/ 8130209 w 8249479"/>
                <a:gd name="connsiteY50" fmla="*/ 4482548 h 5546035"/>
                <a:gd name="connsiteX51" fmla="*/ 8090452 w 8249479"/>
                <a:gd name="connsiteY51" fmla="*/ 3935896 h 5546035"/>
                <a:gd name="connsiteX52" fmla="*/ 8080513 w 8249479"/>
                <a:gd name="connsiteY52" fmla="*/ 3458818 h 5546035"/>
                <a:gd name="connsiteX53" fmla="*/ 7961244 w 8249479"/>
                <a:gd name="connsiteY53" fmla="*/ 2504661 h 5546035"/>
                <a:gd name="connsiteX54" fmla="*/ 7961244 w 8249479"/>
                <a:gd name="connsiteY54" fmla="*/ 1858618 h 5546035"/>
                <a:gd name="connsiteX55" fmla="*/ 7951305 w 8249479"/>
                <a:gd name="connsiteY55" fmla="*/ 1302026 h 5546035"/>
                <a:gd name="connsiteX56" fmla="*/ 7951305 w 8249479"/>
                <a:gd name="connsiteY56" fmla="*/ 795131 h 5546035"/>
                <a:gd name="connsiteX57" fmla="*/ 7981122 w 8249479"/>
                <a:gd name="connsiteY57" fmla="*/ 417444 h 5546035"/>
                <a:gd name="connsiteX58" fmla="*/ 7981122 w 8249479"/>
                <a:gd name="connsiteY58" fmla="*/ 129209 h 5546035"/>
                <a:gd name="connsiteX59" fmla="*/ 7941365 w 8249479"/>
                <a:gd name="connsiteY59" fmla="*/ 29818 h 5546035"/>
                <a:gd name="connsiteX60" fmla="*/ 7822096 w 8249479"/>
                <a:gd name="connsiteY60" fmla="*/ 19879 h 5546035"/>
                <a:gd name="connsiteX61" fmla="*/ 7673009 w 8249479"/>
                <a:gd name="connsiteY61" fmla="*/ 208722 h 5546035"/>
                <a:gd name="connsiteX62" fmla="*/ 7643192 w 8249479"/>
                <a:gd name="connsiteY62" fmla="*/ 417444 h 5546035"/>
                <a:gd name="connsiteX63" fmla="*/ 7643192 w 8249479"/>
                <a:gd name="connsiteY63" fmla="*/ 715618 h 5546035"/>
                <a:gd name="connsiteX64" fmla="*/ 7673009 w 8249479"/>
                <a:gd name="connsiteY64" fmla="*/ 1113183 h 5546035"/>
                <a:gd name="connsiteX65" fmla="*/ 7712765 w 8249479"/>
                <a:gd name="connsiteY65" fmla="*/ 1540565 h 5546035"/>
                <a:gd name="connsiteX66" fmla="*/ 7722705 w 8249479"/>
                <a:gd name="connsiteY66" fmla="*/ 1948070 h 5546035"/>
                <a:gd name="connsiteX67" fmla="*/ 7782339 w 8249479"/>
                <a:gd name="connsiteY67" fmla="*/ 2514600 h 5546035"/>
                <a:gd name="connsiteX68" fmla="*/ 7802218 w 8249479"/>
                <a:gd name="connsiteY68" fmla="*/ 2872409 h 5546035"/>
                <a:gd name="connsiteX69" fmla="*/ 7802218 w 8249479"/>
                <a:gd name="connsiteY69" fmla="*/ 3200400 h 5546035"/>
                <a:gd name="connsiteX70" fmla="*/ 7792279 w 8249479"/>
                <a:gd name="connsiteY70" fmla="*/ 3597965 h 5546035"/>
                <a:gd name="connsiteX71" fmla="*/ 7663070 w 8249479"/>
                <a:gd name="connsiteY71" fmla="*/ 4313583 h 5546035"/>
                <a:gd name="connsiteX72" fmla="*/ 7394713 w 8249479"/>
                <a:gd name="connsiteY72" fmla="*/ 4552122 h 5546035"/>
                <a:gd name="connsiteX73" fmla="*/ 7017026 w 8249479"/>
                <a:gd name="connsiteY73" fmla="*/ 4731026 h 5546035"/>
                <a:gd name="connsiteX74" fmla="*/ 6818244 w 8249479"/>
                <a:gd name="connsiteY74" fmla="*/ 4790661 h 5546035"/>
                <a:gd name="connsiteX75" fmla="*/ 6579705 w 8249479"/>
                <a:gd name="connsiteY75" fmla="*/ 4721087 h 5546035"/>
                <a:gd name="connsiteX76" fmla="*/ 6778487 w 8249479"/>
                <a:gd name="connsiteY76" fmla="*/ 4393096 h 5546035"/>
                <a:gd name="connsiteX77" fmla="*/ 6997148 w 8249479"/>
                <a:gd name="connsiteY77" fmla="*/ 3766931 h 5546035"/>
                <a:gd name="connsiteX78" fmla="*/ 6977270 w 8249479"/>
                <a:gd name="connsiteY78" fmla="*/ 3419061 h 5546035"/>
                <a:gd name="connsiteX79" fmla="*/ 6917635 w 8249479"/>
                <a:gd name="connsiteY79" fmla="*/ 2773018 h 5546035"/>
                <a:gd name="connsiteX80" fmla="*/ 6848061 w 8249479"/>
                <a:gd name="connsiteY80" fmla="*/ 2425148 h 5546035"/>
                <a:gd name="connsiteX81" fmla="*/ 6788426 w 8249479"/>
                <a:gd name="connsiteY81" fmla="*/ 2067339 h 5546035"/>
                <a:gd name="connsiteX82" fmla="*/ 6748670 w 8249479"/>
                <a:gd name="connsiteY82" fmla="*/ 1749287 h 5546035"/>
                <a:gd name="connsiteX83" fmla="*/ 6748670 w 8249479"/>
                <a:gd name="connsiteY83" fmla="*/ 1192696 h 5546035"/>
                <a:gd name="connsiteX84" fmla="*/ 6748670 w 8249479"/>
                <a:gd name="connsiteY84" fmla="*/ 685800 h 5546035"/>
                <a:gd name="connsiteX85" fmla="*/ 6798365 w 8249479"/>
                <a:gd name="connsiteY85" fmla="*/ 437322 h 5546035"/>
                <a:gd name="connsiteX86" fmla="*/ 6867939 w 8249479"/>
                <a:gd name="connsiteY86" fmla="*/ 318052 h 5546035"/>
                <a:gd name="connsiteX87" fmla="*/ 6877879 w 8249479"/>
                <a:gd name="connsiteY87" fmla="*/ 69574 h 5546035"/>
                <a:gd name="connsiteX0" fmla="*/ 6877879 w 8249479"/>
                <a:gd name="connsiteY0" fmla="*/ 69574 h 5546035"/>
                <a:gd name="connsiteX1" fmla="*/ 6708913 w 8249479"/>
                <a:gd name="connsiteY1" fmla="*/ 0 h 5546035"/>
                <a:gd name="connsiteX2" fmla="*/ 6589644 w 8249479"/>
                <a:gd name="connsiteY2" fmla="*/ 69574 h 5546035"/>
                <a:gd name="connsiteX3" fmla="*/ 6490252 w 8249479"/>
                <a:gd name="connsiteY3" fmla="*/ 268357 h 5546035"/>
                <a:gd name="connsiteX4" fmla="*/ 6440557 w 8249479"/>
                <a:gd name="connsiteY4" fmla="*/ 496957 h 5546035"/>
                <a:gd name="connsiteX5" fmla="*/ 6390861 w 8249479"/>
                <a:gd name="connsiteY5" fmla="*/ 765313 h 5546035"/>
                <a:gd name="connsiteX6" fmla="*/ 6380922 w 8249479"/>
                <a:gd name="connsiteY6" fmla="*/ 1083365 h 5546035"/>
                <a:gd name="connsiteX7" fmla="*/ 6420679 w 8249479"/>
                <a:gd name="connsiteY7" fmla="*/ 1371600 h 5546035"/>
                <a:gd name="connsiteX8" fmla="*/ 6470374 w 8249479"/>
                <a:gd name="connsiteY8" fmla="*/ 1679713 h 5546035"/>
                <a:gd name="connsiteX9" fmla="*/ 6500192 w 8249479"/>
                <a:gd name="connsiteY9" fmla="*/ 1938131 h 5546035"/>
                <a:gd name="connsiteX10" fmla="*/ 6569765 w 8249479"/>
                <a:gd name="connsiteY10" fmla="*/ 2325757 h 5546035"/>
                <a:gd name="connsiteX11" fmla="*/ 6579705 w 8249479"/>
                <a:gd name="connsiteY11" fmla="*/ 2822713 h 5546035"/>
                <a:gd name="connsiteX12" fmla="*/ 6510131 w 8249479"/>
                <a:gd name="connsiteY12" fmla="*/ 3906079 h 5546035"/>
                <a:gd name="connsiteX13" fmla="*/ 6380922 w 8249479"/>
                <a:gd name="connsiteY13" fmla="*/ 4343400 h 5546035"/>
                <a:gd name="connsiteX14" fmla="*/ 6013174 w 8249479"/>
                <a:gd name="connsiteY14" fmla="*/ 4780722 h 5546035"/>
                <a:gd name="connsiteX15" fmla="*/ 5645426 w 8249479"/>
                <a:gd name="connsiteY15" fmla="*/ 4740966 h 5546035"/>
                <a:gd name="connsiteX16" fmla="*/ 5367131 w 8249479"/>
                <a:gd name="connsiteY16" fmla="*/ 4681332 h 5546035"/>
                <a:gd name="connsiteX17" fmla="*/ 5098774 w 8249479"/>
                <a:gd name="connsiteY17" fmla="*/ 4631634 h 5546035"/>
                <a:gd name="connsiteX18" fmla="*/ 4581940 w 8249479"/>
                <a:gd name="connsiteY18" fmla="*/ 4701209 h 5546035"/>
                <a:gd name="connsiteX19" fmla="*/ 3627783 w 8249479"/>
                <a:gd name="connsiteY19" fmla="*/ 4721087 h 5546035"/>
                <a:gd name="connsiteX20" fmla="*/ 2941983 w 8249479"/>
                <a:gd name="connsiteY20" fmla="*/ 4711148 h 5546035"/>
                <a:gd name="connsiteX21" fmla="*/ 2494722 w 8249479"/>
                <a:gd name="connsiteY21" fmla="*/ 4800600 h 5546035"/>
                <a:gd name="connsiteX22" fmla="*/ 1938131 w 8249479"/>
                <a:gd name="connsiteY22" fmla="*/ 4860234 h 5546035"/>
                <a:gd name="connsiteX23" fmla="*/ 1143000 w 8249479"/>
                <a:gd name="connsiteY23" fmla="*/ 5009322 h 5546035"/>
                <a:gd name="connsiteX24" fmla="*/ 824949 w 8249479"/>
                <a:gd name="connsiteY24" fmla="*/ 5068957 h 5546035"/>
                <a:gd name="connsiteX25" fmla="*/ 367747 w 8249479"/>
                <a:gd name="connsiteY25" fmla="*/ 5307497 h 5546035"/>
                <a:gd name="connsiteX26" fmla="*/ 0 w 8249479"/>
                <a:gd name="connsiteY26" fmla="*/ 5466522 h 5546035"/>
                <a:gd name="connsiteX27" fmla="*/ 19877 w 8249479"/>
                <a:gd name="connsiteY27" fmla="*/ 5546035 h 5546035"/>
                <a:gd name="connsiteX28" fmla="*/ 208722 w 8249479"/>
                <a:gd name="connsiteY28" fmla="*/ 5426766 h 5546035"/>
                <a:gd name="connsiteX29" fmla="*/ 616226 w 8249479"/>
                <a:gd name="connsiteY29" fmla="*/ 5218044 h 5546035"/>
                <a:gd name="connsiteX30" fmla="*/ 894522 w 8249479"/>
                <a:gd name="connsiteY30" fmla="*/ 5098774 h 5546035"/>
                <a:gd name="connsiteX31" fmla="*/ 1302026 w 8249479"/>
                <a:gd name="connsiteY31" fmla="*/ 5009323 h 5546035"/>
                <a:gd name="connsiteX32" fmla="*/ 1739348 w 8249479"/>
                <a:gd name="connsiteY32" fmla="*/ 4949687 h 5546035"/>
                <a:gd name="connsiteX33" fmla="*/ 2166731 w 8249479"/>
                <a:gd name="connsiteY33" fmla="*/ 4880114 h 5546035"/>
                <a:gd name="connsiteX34" fmla="*/ 2395331 w 8249479"/>
                <a:gd name="connsiteY34" fmla="*/ 4850297 h 5546035"/>
                <a:gd name="connsiteX35" fmla="*/ 2733260 w 8249479"/>
                <a:gd name="connsiteY35" fmla="*/ 4790662 h 5546035"/>
                <a:gd name="connsiteX36" fmla="*/ 2912165 w 8249479"/>
                <a:gd name="connsiteY36" fmla="*/ 4770784 h 5546035"/>
                <a:gd name="connsiteX37" fmla="*/ 3210340 w 8249479"/>
                <a:gd name="connsiteY37" fmla="*/ 4731027 h 5546035"/>
                <a:gd name="connsiteX38" fmla="*/ 3637722 w 8249479"/>
                <a:gd name="connsiteY38" fmla="*/ 4780721 h 5546035"/>
                <a:gd name="connsiteX39" fmla="*/ 4025347 w 8249479"/>
                <a:gd name="connsiteY39" fmla="*/ 4750905 h 5546035"/>
                <a:gd name="connsiteX40" fmla="*/ 4572001 w 8249479"/>
                <a:gd name="connsiteY40" fmla="*/ 4750905 h 5546035"/>
                <a:gd name="connsiteX41" fmla="*/ 5029200 w 8249479"/>
                <a:gd name="connsiteY41" fmla="*/ 4800600 h 5546035"/>
                <a:gd name="connsiteX42" fmla="*/ 5059018 w 8249479"/>
                <a:gd name="connsiteY42" fmla="*/ 4721088 h 5546035"/>
                <a:gd name="connsiteX43" fmla="*/ 5436705 w 8249479"/>
                <a:gd name="connsiteY43" fmla="*/ 4790661 h 5546035"/>
                <a:gd name="connsiteX44" fmla="*/ 5854147 w 8249479"/>
                <a:gd name="connsiteY44" fmla="*/ 4909931 h 5546035"/>
                <a:gd name="connsiteX45" fmla="*/ 6072809 w 8249479"/>
                <a:gd name="connsiteY45" fmla="*/ 5168348 h 5546035"/>
                <a:gd name="connsiteX46" fmla="*/ 6490252 w 8249479"/>
                <a:gd name="connsiteY46" fmla="*/ 5158409 h 5546035"/>
                <a:gd name="connsiteX47" fmla="*/ 6877879 w 8249479"/>
                <a:gd name="connsiteY47" fmla="*/ 5148470 h 5546035"/>
                <a:gd name="connsiteX48" fmla="*/ 7682948 w 8249479"/>
                <a:gd name="connsiteY48" fmla="*/ 5098774 h 5546035"/>
                <a:gd name="connsiteX49" fmla="*/ 8249479 w 8249479"/>
                <a:gd name="connsiteY49" fmla="*/ 5178287 h 5546035"/>
                <a:gd name="connsiteX50" fmla="*/ 8169965 w 8249479"/>
                <a:gd name="connsiteY50" fmla="*/ 4880113 h 5546035"/>
                <a:gd name="connsiteX51" fmla="*/ 8130209 w 8249479"/>
                <a:gd name="connsiteY51" fmla="*/ 4482548 h 5546035"/>
                <a:gd name="connsiteX52" fmla="*/ 8090452 w 8249479"/>
                <a:gd name="connsiteY52" fmla="*/ 3935896 h 5546035"/>
                <a:gd name="connsiteX53" fmla="*/ 8080513 w 8249479"/>
                <a:gd name="connsiteY53" fmla="*/ 3458818 h 5546035"/>
                <a:gd name="connsiteX54" fmla="*/ 7961244 w 8249479"/>
                <a:gd name="connsiteY54" fmla="*/ 2504661 h 5546035"/>
                <a:gd name="connsiteX55" fmla="*/ 7961244 w 8249479"/>
                <a:gd name="connsiteY55" fmla="*/ 1858618 h 5546035"/>
                <a:gd name="connsiteX56" fmla="*/ 7951305 w 8249479"/>
                <a:gd name="connsiteY56" fmla="*/ 1302026 h 5546035"/>
                <a:gd name="connsiteX57" fmla="*/ 7951305 w 8249479"/>
                <a:gd name="connsiteY57" fmla="*/ 795131 h 5546035"/>
                <a:gd name="connsiteX58" fmla="*/ 7981122 w 8249479"/>
                <a:gd name="connsiteY58" fmla="*/ 417444 h 5546035"/>
                <a:gd name="connsiteX59" fmla="*/ 7981122 w 8249479"/>
                <a:gd name="connsiteY59" fmla="*/ 129209 h 5546035"/>
                <a:gd name="connsiteX60" fmla="*/ 7941365 w 8249479"/>
                <a:gd name="connsiteY60" fmla="*/ 29818 h 5546035"/>
                <a:gd name="connsiteX61" fmla="*/ 7822096 w 8249479"/>
                <a:gd name="connsiteY61" fmla="*/ 19879 h 5546035"/>
                <a:gd name="connsiteX62" fmla="*/ 7673009 w 8249479"/>
                <a:gd name="connsiteY62" fmla="*/ 208722 h 5546035"/>
                <a:gd name="connsiteX63" fmla="*/ 7643192 w 8249479"/>
                <a:gd name="connsiteY63" fmla="*/ 417444 h 5546035"/>
                <a:gd name="connsiteX64" fmla="*/ 7643192 w 8249479"/>
                <a:gd name="connsiteY64" fmla="*/ 715618 h 5546035"/>
                <a:gd name="connsiteX65" fmla="*/ 7673009 w 8249479"/>
                <a:gd name="connsiteY65" fmla="*/ 1113183 h 5546035"/>
                <a:gd name="connsiteX66" fmla="*/ 7712765 w 8249479"/>
                <a:gd name="connsiteY66" fmla="*/ 1540565 h 5546035"/>
                <a:gd name="connsiteX67" fmla="*/ 7722705 w 8249479"/>
                <a:gd name="connsiteY67" fmla="*/ 1948070 h 5546035"/>
                <a:gd name="connsiteX68" fmla="*/ 7782339 w 8249479"/>
                <a:gd name="connsiteY68" fmla="*/ 2514600 h 5546035"/>
                <a:gd name="connsiteX69" fmla="*/ 7802218 w 8249479"/>
                <a:gd name="connsiteY69" fmla="*/ 2872409 h 5546035"/>
                <a:gd name="connsiteX70" fmla="*/ 7802218 w 8249479"/>
                <a:gd name="connsiteY70" fmla="*/ 3200400 h 5546035"/>
                <a:gd name="connsiteX71" fmla="*/ 7792279 w 8249479"/>
                <a:gd name="connsiteY71" fmla="*/ 3597965 h 5546035"/>
                <a:gd name="connsiteX72" fmla="*/ 7663070 w 8249479"/>
                <a:gd name="connsiteY72" fmla="*/ 4313583 h 5546035"/>
                <a:gd name="connsiteX73" fmla="*/ 7394713 w 8249479"/>
                <a:gd name="connsiteY73" fmla="*/ 4552122 h 5546035"/>
                <a:gd name="connsiteX74" fmla="*/ 7017026 w 8249479"/>
                <a:gd name="connsiteY74" fmla="*/ 4731026 h 5546035"/>
                <a:gd name="connsiteX75" fmla="*/ 6818244 w 8249479"/>
                <a:gd name="connsiteY75" fmla="*/ 4790661 h 5546035"/>
                <a:gd name="connsiteX76" fmla="*/ 6579705 w 8249479"/>
                <a:gd name="connsiteY76" fmla="*/ 4721087 h 5546035"/>
                <a:gd name="connsiteX77" fmla="*/ 6778487 w 8249479"/>
                <a:gd name="connsiteY77" fmla="*/ 4393096 h 5546035"/>
                <a:gd name="connsiteX78" fmla="*/ 6997148 w 8249479"/>
                <a:gd name="connsiteY78" fmla="*/ 3766931 h 5546035"/>
                <a:gd name="connsiteX79" fmla="*/ 6977270 w 8249479"/>
                <a:gd name="connsiteY79" fmla="*/ 3419061 h 5546035"/>
                <a:gd name="connsiteX80" fmla="*/ 6917635 w 8249479"/>
                <a:gd name="connsiteY80" fmla="*/ 2773018 h 5546035"/>
                <a:gd name="connsiteX81" fmla="*/ 6848061 w 8249479"/>
                <a:gd name="connsiteY81" fmla="*/ 2425148 h 5546035"/>
                <a:gd name="connsiteX82" fmla="*/ 6788426 w 8249479"/>
                <a:gd name="connsiteY82" fmla="*/ 2067339 h 5546035"/>
                <a:gd name="connsiteX83" fmla="*/ 6748670 w 8249479"/>
                <a:gd name="connsiteY83" fmla="*/ 1749287 h 5546035"/>
                <a:gd name="connsiteX84" fmla="*/ 6748670 w 8249479"/>
                <a:gd name="connsiteY84" fmla="*/ 1192696 h 5546035"/>
                <a:gd name="connsiteX85" fmla="*/ 6748670 w 8249479"/>
                <a:gd name="connsiteY85" fmla="*/ 685800 h 5546035"/>
                <a:gd name="connsiteX86" fmla="*/ 6798365 w 8249479"/>
                <a:gd name="connsiteY86" fmla="*/ 437322 h 5546035"/>
                <a:gd name="connsiteX87" fmla="*/ 6867939 w 8249479"/>
                <a:gd name="connsiteY87" fmla="*/ 318052 h 5546035"/>
                <a:gd name="connsiteX88" fmla="*/ 6877879 w 8249479"/>
                <a:gd name="connsiteY88" fmla="*/ 69574 h 5546035"/>
                <a:gd name="connsiteX0" fmla="*/ 6877879 w 8249479"/>
                <a:gd name="connsiteY0" fmla="*/ 69574 h 5546035"/>
                <a:gd name="connsiteX1" fmla="*/ 6708913 w 8249479"/>
                <a:gd name="connsiteY1" fmla="*/ 0 h 5546035"/>
                <a:gd name="connsiteX2" fmla="*/ 6589644 w 8249479"/>
                <a:gd name="connsiteY2" fmla="*/ 69574 h 5546035"/>
                <a:gd name="connsiteX3" fmla="*/ 6490252 w 8249479"/>
                <a:gd name="connsiteY3" fmla="*/ 268357 h 5546035"/>
                <a:gd name="connsiteX4" fmla="*/ 6440557 w 8249479"/>
                <a:gd name="connsiteY4" fmla="*/ 496957 h 5546035"/>
                <a:gd name="connsiteX5" fmla="*/ 6390861 w 8249479"/>
                <a:gd name="connsiteY5" fmla="*/ 765313 h 5546035"/>
                <a:gd name="connsiteX6" fmla="*/ 6380922 w 8249479"/>
                <a:gd name="connsiteY6" fmla="*/ 1083365 h 5546035"/>
                <a:gd name="connsiteX7" fmla="*/ 6420679 w 8249479"/>
                <a:gd name="connsiteY7" fmla="*/ 1371600 h 5546035"/>
                <a:gd name="connsiteX8" fmla="*/ 6470374 w 8249479"/>
                <a:gd name="connsiteY8" fmla="*/ 1679713 h 5546035"/>
                <a:gd name="connsiteX9" fmla="*/ 6500192 w 8249479"/>
                <a:gd name="connsiteY9" fmla="*/ 1938131 h 5546035"/>
                <a:gd name="connsiteX10" fmla="*/ 6569765 w 8249479"/>
                <a:gd name="connsiteY10" fmla="*/ 2325757 h 5546035"/>
                <a:gd name="connsiteX11" fmla="*/ 6579705 w 8249479"/>
                <a:gd name="connsiteY11" fmla="*/ 2822713 h 5546035"/>
                <a:gd name="connsiteX12" fmla="*/ 6510131 w 8249479"/>
                <a:gd name="connsiteY12" fmla="*/ 3906079 h 5546035"/>
                <a:gd name="connsiteX13" fmla="*/ 6380922 w 8249479"/>
                <a:gd name="connsiteY13" fmla="*/ 4343400 h 5546035"/>
                <a:gd name="connsiteX14" fmla="*/ 6013174 w 8249479"/>
                <a:gd name="connsiteY14" fmla="*/ 4780722 h 5546035"/>
                <a:gd name="connsiteX15" fmla="*/ 5645426 w 8249479"/>
                <a:gd name="connsiteY15" fmla="*/ 4740966 h 5546035"/>
                <a:gd name="connsiteX16" fmla="*/ 5367131 w 8249479"/>
                <a:gd name="connsiteY16" fmla="*/ 4681332 h 5546035"/>
                <a:gd name="connsiteX17" fmla="*/ 5098774 w 8249479"/>
                <a:gd name="connsiteY17" fmla="*/ 4631634 h 5546035"/>
                <a:gd name="connsiteX18" fmla="*/ 4581940 w 8249479"/>
                <a:gd name="connsiteY18" fmla="*/ 4701209 h 5546035"/>
                <a:gd name="connsiteX19" fmla="*/ 3627783 w 8249479"/>
                <a:gd name="connsiteY19" fmla="*/ 4721087 h 5546035"/>
                <a:gd name="connsiteX20" fmla="*/ 2941983 w 8249479"/>
                <a:gd name="connsiteY20" fmla="*/ 4711148 h 5546035"/>
                <a:gd name="connsiteX21" fmla="*/ 2494722 w 8249479"/>
                <a:gd name="connsiteY21" fmla="*/ 4800600 h 5546035"/>
                <a:gd name="connsiteX22" fmla="*/ 1938131 w 8249479"/>
                <a:gd name="connsiteY22" fmla="*/ 4860234 h 5546035"/>
                <a:gd name="connsiteX23" fmla="*/ 1143000 w 8249479"/>
                <a:gd name="connsiteY23" fmla="*/ 5009322 h 5546035"/>
                <a:gd name="connsiteX24" fmla="*/ 824949 w 8249479"/>
                <a:gd name="connsiteY24" fmla="*/ 5068957 h 5546035"/>
                <a:gd name="connsiteX25" fmla="*/ 367747 w 8249479"/>
                <a:gd name="connsiteY25" fmla="*/ 5307497 h 5546035"/>
                <a:gd name="connsiteX26" fmla="*/ 0 w 8249479"/>
                <a:gd name="connsiteY26" fmla="*/ 5466522 h 5546035"/>
                <a:gd name="connsiteX27" fmla="*/ 19877 w 8249479"/>
                <a:gd name="connsiteY27" fmla="*/ 5546035 h 5546035"/>
                <a:gd name="connsiteX28" fmla="*/ 208722 w 8249479"/>
                <a:gd name="connsiteY28" fmla="*/ 5426766 h 5546035"/>
                <a:gd name="connsiteX29" fmla="*/ 616226 w 8249479"/>
                <a:gd name="connsiteY29" fmla="*/ 5218044 h 5546035"/>
                <a:gd name="connsiteX30" fmla="*/ 894522 w 8249479"/>
                <a:gd name="connsiteY30" fmla="*/ 5098774 h 5546035"/>
                <a:gd name="connsiteX31" fmla="*/ 1302026 w 8249479"/>
                <a:gd name="connsiteY31" fmla="*/ 5009323 h 5546035"/>
                <a:gd name="connsiteX32" fmla="*/ 1739348 w 8249479"/>
                <a:gd name="connsiteY32" fmla="*/ 4949687 h 5546035"/>
                <a:gd name="connsiteX33" fmla="*/ 2166731 w 8249479"/>
                <a:gd name="connsiteY33" fmla="*/ 4880114 h 5546035"/>
                <a:gd name="connsiteX34" fmla="*/ 2395331 w 8249479"/>
                <a:gd name="connsiteY34" fmla="*/ 4850297 h 5546035"/>
                <a:gd name="connsiteX35" fmla="*/ 2733260 w 8249479"/>
                <a:gd name="connsiteY35" fmla="*/ 4790662 h 5546035"/>
                <a:gd name="connsiteX36" fmla="*/ 2912165 w 8249479"/>
                <a:gd name="connsiteY36" fmla="*/ 4770784 h 5546035"/>
                <a:gd name="connsiteX37" fmla="*/ 3210340 w 8249479"/>
                <a:gd name="connsiteY37" fmla="*/ 4731027 h 5546035"/>
                <a:gd name="connsiteX38" fmla="*/ 3637722 w 8249479"/>
                <a:gd name="connsiteY38" fmla="*/ 4780721 h 5546035"/>
                <a:gd name="connsiteX39" fmla="*/ 4025347 w 8249479"/>
                <a:gd name="connsiteY39" fmla="*/ 4750905 h 5546035"/>
                <a:gd name="connsiteX40" fmla="*/ 4572001 w 8249479"/>
                <a:gd name="connsiteY40" fmla="*/ 4750905 h 5546035"/>
                <a:gd name="connsiteX41" fmla="*/ 5029200 w 8249479"/>
                <a:gd name="connsiteY41" fmla="*/ 4800600 h 5546035"/>
                <a:gd name="connsiteX42" fmla="*/ 5059018 w 8249479"/>
                <a:gd name="connsiteY42" fmla="*/ 4721088 h 5546035"/>
                <a:gd name="connsiteX43" fmla="*/ 5436705 w 8249479"/>
                <a:gd name="connsiteY43" fmla="*/ 4790661 h 5546035"/>
                <a:gd name="connsiteX44" fmla="*/ 5854147 w 8249479"/>
                <a:gd name="connsiteY44" fmla="*/ 4909931 h 5546035"/>
                <a:gd name="connsiteX45" fmla="*/ 6241774 w 8249479"/>
                <a:gd name="connsiteY45" fmla="*/ 4939748 h 5546035"/>
                <a:gd name="connsiteX46" fmla="*/ 6490252 w 8249479"/>
                <a:gd name="connsiteY46" fmla="*/ 5158409 h 5546035"/>
                <a:gd name="connsiteX47" fmla="*/ 6877879 w 8249479"/>
                <a:gd name="connsiteY47" fmla="*/ 5148470 h 5546035"/>
                <a:gd name="connsiteX48" fmla="*/ 7682948 w 8249479"/>
                <a:gd name="connsiteY48" fmla="*/ 5098774 h 5546035"/>
                <a:gd name="connsiteX49" fmla="*/ 8249479 w 8249479"/>
                <a:gd name="connsiteY49" fmla="*/ 5178287 h 5546035"/>
                <a:gd name="connsiteX50" fmla="*/ 8169965 w 8249479"/>
                <a:gd name="connsiteY50" fmla="*/ 4880113 h 5546035"/>
                <a:gd name="connsiteX51" fmla="*/ 8130209 w 8249479"/>
                <a:gd name="connsiteY51" fmla="*/ 4482548 h 5546035"/>
                <a:gd name="connsiteX52" fmla="*/ 8090452 w 8249479"/>
                <a:gd name="connsiteY52" fmla="*/ 3935896 h 5546035"/>
                <a:gd name="connsiteX53" fmla="*/ 8080513 w 8249479"/>
                <a:gd name="connsiteY53" fmla="*/ 3458818 h 5546035"/>
                <a:gd name="connsiteX54" fmla="*/ 7961244 w 8249479"/>
                <a:gd name="connsiteY54" fmla="*/ 2504661 h 5546035"/>
                <a:gd name="connsiteX55" fmla="*/ 7961244 w 8249479"/>
                <a:gd name="connsiteY55" fmla="*/ 1858618 h 5546035"/>
                <a:gd name="connsiteX56" fmla="*/ 7951305 w 8249479"/>
                <a:gd name="connsiteY56" fmla="*/ 1302026 h 5546035"/>
                <a:gd name="connsiteX57" fmla="*/ 7951305 w 8249479"/>
                <a:gd name="connsiteY57" fmla="*/ 795131 h 5546035"/>
                <a:gd name="connsiteX58" fmla="*/ 7981122 w 8249479"/>
                <a:gd name="connsiteY58" fmla="*/ 417444 h 5546035"/>
                <a:gd name="connsiteX59" fmla="*/ 7981122 w 8249479"/>
                <a:gd name="connsiteY59" fmla="*/ 129209 h 5546035"/>
                <a:gd name="connsiteX60" fmla="*/ 7941365 w 8249479"/>
                <a:gd name="connsiteY60" fmla="*/ 29818 h 5546035"/>
                <a:gd name="connsiteX61" fmla="*/ 7822096 w 8249479"/>
                <a:gd name="connsiteY61" fmla="*/ 19879 h 5546035"/>
                <a:gd name="connsiteX62" fmla="*/ 7673009 w 8249479"/>
                <a:gd name="connsiteY62" fmla="*/ 208722 h 5546035"/>
                <a:gd name="connsiteX63" fmla="*/ 7643192 w 8249479"/>
                <a:gd name="connsiteY63" fmla="*/ 417444 h 5546035"/>
                <a:gd name="connsiteX64" fmla="*/ 7643192 w 8249479"/>
                <a:gd name="connsiteY64" fmla="*/ 715618 h 5546035"/>
                <a:gd name="connsiteX65" fmla="*/ 7673009 w 8249479"/>
                <a:gd name="connsiteY65" fmla="*/ 1113183 h 5546035"/>
                <a:gd name="connsiteX66" fmla="*/ 7712765 w 8249479"/>
                <a:gd name="connsiteY66" fmla="*/ 1540565 h 5546035"/>
                <a:gd name="connsiteX67" fmla="*/ 7722705 w 8249479"/>
                <a:gd name="connsiteY67" fmla="*/ 1948070 h 5546035"/>
                <a:gd name="connsiteX68" fmla="*/ 7782339 w 8249479"/>
                <a:gd name="connsiteY68" fmla="*/ 2514600 h 5546035"/>
                <a:gd name="connsiteX69" fmla="*/ 7802218 w 8249479"/>
                <a:gd name="connsiteY69" fmla="*/ 2872409 h 5546035"/>
                <a:gd name="connsiteX70" fmla="*/ 7802218 w 8249479"/>
                <a:gd name="connsiteY70" fmla="*/ 3200400 h 5546035"/>
                <a:gd name="connsiteX71" fmla="*/ 7792279 w 8249479"/>
                <a:gd name="connsiteY71" fmla="*/ 3597965 h 5546035"/>
                <a:gd name="connsiteX72" fmla="*/ 7663070 w 8249479"/>
                <a:gd name="connsiteY72" fmla="*/ 4313583 h 5546035"/>
                <a:gd name="connsiteX73" fmla="*/ 7394713 w 8249479"/>
                <a:gd name="connsiteY73" fmla="*/ 4552122 h 5546035"/>
                <a:gd name="connsiteX74" fmla="*/ 7017026 w 8249479"/>
                <a:gd name="connsiteY74" fmla="*/ 4731026 h 5546035"/>
                <a:gd name="connsiteX75" fmla="*/ 6818244 w 8249479"/>
                <a:gd name="connsiteY75" fmla="*/ 4790661 h 5546035"/>
                <a:gd name="connsiteX76" fmla="*/ 6579705 w 8249479"/>
                <a:gd name="connsiteY76" fmla="*/ 4721087 h 5546035"/>
                <a:gd name="connsiteX77" fmla="*/ 6778487 w 8249479"/>
                <a:gd name="connsiteY77" fmla="*/ 4393096 h 5546035"/>
                <a:gd name="connsiteX78" fmla="*/ 6997148 w 8249479"/>
                <a:gd name="connsiteY78" fmla="*/ 3766931 h 5546035"/>
                <a:gd name="connsiteX79" fmla="*/ 6977270 w 8249479"/>
                <a:gd name="connsiteY79" fmla="*/ 3419061 h 5546035"/>
                <a:gd name="connsiteX80" fmla="*/ 6917635 w 8249479"/>
                <a:gd name="connsiteY80" fmla="*/ 2773018 h 5546035"/>
                <a:gd name="connsiteX81" fmla="*/ 6848061 w 8249479"/>
                <a:gd name="connsiteY81" fmla="*/ 2425148 h 5546035"/>
                <a:gd name="connsiteX82" fmla="*/ 6788426 w 8249479"/>
                <a:gd name="connsiteY82" fmla="*/ 2067339 h 5546035"/>
                <a:gd name="connsiteX83" fmla="*/ 6748670 w 8249479"/>
                <a:gd name="connsiteY83" fmla="*/ 1749287 h 5546035"/>
                <a:gd name="connsiteX84" fmla="*/ 6748670 w 8249479"/>
                <a:gd name="connsiteY84" fmla="*/ 1192696 h 5546035"/>
                <a:gd name="connsiteX85" fmla="*/ 6748670 w 8249479"/>
                <a:gd name="connsiteY85" fmla="*/ 685800 h 5546035"/>
                <a:gd name="connsiteX86" fmla="*/ 6798365 w 8249479"/>
                <a:gd name="connsiteY86" fmla="*/ 437322 h 5546035"/>
                <a:gd name="connsiteX87" fmla="*/ 6867939 w 8249479"/>
                <a:gd name="connsiteY87" fmla="*/ 318052 h 5546035"/>
                <a:gd name="connsiteX88" fmla="*/ 6877879 w 8249479"/>
                <a:gd name="connsiteY88" fmla="*/ 69574 h 5546035"/>
                <a:gd name="connsiteX0" fmla="*/ 6877879 w 8249479"/>
                <a:gd name="connsiteY0" fmla="*/ 69574 h 5546035"/>
                <a:gd name="connsiteX1" fmla="*/ 6708913 w 8249479"/>
                <a:gd name="connsiteY1" fmla="*/ 0 h 5546035"/>
                <a:gd name="connsiteX2" fmla="*/ 6589644 w 8249479"/>
                <a:gd name="connsiteY2" fmla="*/ 69574 h 5546035"/>
                <a:gd name="connsiteX3" fmla="*/ 6490252 w 8249479"/>
                <a:gd name="connsiteY3" fmla="*/ 268357 h 5546035"/>
                <a:gd name="connsiteX4" fmla="*/ 6440557 w 8249479"/>
                <a:gd name="connsiteY4" fmla="*/ 496957 h 5546035"/>
                <a:gd name="connsiteX5" fmla="*/ 6390861 w 8249479"/>
                <a:gd name="connsiteY5" fmla="*/ 765313 h 5546035"/>
                <a:gd name="connsiteX6" fmla="*/ 6380922 w 8249479"/>
                <a:gd name="connsiteY6" fmla="*/ 1083365 h 5546035"/>
                <a:gd name="connsiteX7" fmla="*/ 6420679 w 8249479"/>
                <a:gd name="connsiteY7" fmla="*/ 1371600 h 5546035"/>
                <a:gd name="connsiteX8" fmla="*/ 6470374 w 8249479"/>
                <a:gd name="connsiteY8" fmla="*/ 1679713 h 5546035"/>
                <a:gd name="connsiteX9" fmla="*/ 6500192 w 8249479"/>
                <a:gd name="connsiteY9" fmla="*/ 1938131 h 5546035"/>
                <a:gd name="connsiteX10" fmla="*/ 6569765 w 8249479"/>
                <a:gd name="connsiteY10" fmla="*/ 2325757 h 5546035"/>
                <a:gd name="connsiteX11" fmla="*/ 6579705 w 8249479"/>
                <a:gd name="connsiteY11" fmla="*/ 2822713 h 5546035"/>
                <a:gd name="connsiteX12" fmla="*/ 6510131 w 8249479"/>
                <a:gd name="connsiteY12" fmla="*/ 3906079 h 5546035"/>
                <a:gd name="connsiteX13" fmla="*/ 6380922 w 8249479"/>
                <a:gd name="connsiteY13" fmla="*/ 4343400 h 5546035"/>
                <a:gd name="connsiteX14" fmla="*/ 6013174 w 8249479"/>
                <a:gd name="connsiteY14" fmla="*/ 4780722 h 5546035"/>
                <a:gd name="connsiteX15" fmla="*/ 5645426 w 8249479"/>
                <a:gd name="connsiteY15" fmla="*/ 4740966 h 5546035"/>
                <a:gd name="connsiteX16" fmla="*/ 5367131 w 8249479"/>
                <a:gd name="connsiteY16" fmla="*/ 4681332 h 5546035"/>
                <a:gd name="connsiteX17" fmla="*/ 5098774 w 8249479"/>
                <a:gd name="connsiteY17" fmla="*/ 4631634 h 5546035"/>
                <a:gd name="connsiteX18" fmla="*/ 4581940 w 8249479"/>
                <a:gd name="connsiteY18" fmla="*/ 4701209 h 5546035"/>
                <a:gd name="connsiteX19" fmla="*/ 3627783 w 8249479"/>
                <a:gd name="connsiteY19" fmla="*/ 4721087 h 5546035"/>
                <a:gd name="connsiteX20" fmla="*/ 2941983 w 8249479"/>
                <a:gd name="connsiteY20" fmla="*/ 4711148 h 5546035"/>
                <a:gd name="connsiteX21" fmla="*/ 2494722 w 8249479"/>
                <a:gd name="connsiteY21" fmla="*/ 4800600 h 5546035"/>
                <a:gd name="connsiteX22" fmla="*/ 1938131 w 8249479"/>
                <a:gd name="connsiteY22" fmla="*/ 4860234 h 5546035"/>
                <a:gd name="connsiteX23" fmla="*/ 1143000 w 8249479"/>
                <a:gd name="connsiteY23" fmla="*/ 5009322 h 5546035"/>
                <a:gd name="connsiteX24" fmla="*/ 824949 w 8249479"/>
                <a:gd name="connsiteY24" fmla="*/ 5068957 h 5546035"/>
                <a:gd name="connsiteX25" fmla="*/ 367747 w 8249479"/>
                <a:gd name="connsiteY25" fmla="*/ 5307497 h 5546035"/>
                <a:gd name="connsiteX26" fmla="*/ 0 w 8249479"/>
                <a:gd name="connsiteY26" fmla="*/ 5466522 h 5546035"/>
                <a:gd name="connsiteX27" fmla="*/ 19877 w 8249479"/>
                <a:gd name="connsiteY27" fmla="*/ 5546035 h 5546035"/>
                <a:gd name="connsiteX28" fmla="*/ 208722 w 8249479"/>
                <a:gd name="connsiteY28" fmla="*/ 5426766 h 5546035"/>
                <a:gd name="connsiteX29" fmla="*/ 616226 w 8249479"/>
                <a:gd name="connsiteY29" fmla="*/ 5218044 h 5546035"/>
                <a:gd name="connsiteX30" fmla="*/ 894522 w 8249479"/>
                <a:gd name="connsiteY30" fmla="*/ 5098774 h 5546035"/>
                <a:gd name="connsiteX31" fmla="*/ 1302026 w 8249479"/>
                <a:gd name="connsiteY31" fmla="*/ 5009323 h 5546035"/>
                <a:gd name="connsiteX32" fmla="*/ 1739348 w 8249479"/>
                <a:gd name="connsiteY32" fmla="*/ 4949687 h 5546035"/>
                <a:gd name="connsiteX33" fmla="*/ 2166731 w 8249479"/>
                <a:gd name="connsiteY33" fmla="*/ 4880114 h 5546035"/>
                <a:gd name="connsiteX34" fmla="*/ 2395331 w 8249479"/>
                <a:gd name="connsiteY34" fmla="*/ 4850297 h 5546035"/>
                <a:gd name="connsiteX35" fmla="*/ 2733260 w 8249479"/>
                <a:gd name="connsiteY35" fmla="*/ 4790662 h 5546035"/>
                <a:gd name="connsiteX36" fmla="*/ 2912165 w 8249479"/>
                <a:gd name="connsiteY36" fmla="*/ 4770784 h 5546035"/>
                <a:gd name="connsiteX37" fmla="*/ 3210340 w 8249479"/>
                <a:gd name="connsiteY37" fmla="*/ 4731027 h 5546035"/>
                <a:gd name="connsiteX38" fmla="*/ 3637722 w 8249479"/>
                <a:gd name="connsiteY38" fmla="*/ 4780721 h 5546035"/>
                <a:gd name="connsiteX39" fmla="*/ 4025347 w 8249479"/>
                <a:gd name="connsiteY39" fmla="*/ 4750905 h 5546035"/>
                <a:gd name="connsiteX40" fmla="*/ 4572001 w 8249479"/>
                <a:gd name="connsiteY40" fmla="*/ 4750905 h 5546035"/>
                <a:gd name="connsiteX41" fmla="*/ 5029200 w 8249479"/>
                <a:gd name="connsiteY41" fmla="*/ 4800600 h 5546035"/>
                <a:gd name="connsiteX42" fmla="*/ 5059018 w 8249479"/>
                <a:gd name="connsiteY42" fmla="*/ 4721088 h 5546035"/>
                <a:gd name="connsiteX43" fmla="*/ 5436705 w 8249479"/>
                <a:gd name="connsiteY43" fmla="*/ 4790661 h 5546035"/>
                <a:gd name="connsiteX44" fmla="*/ 5854147 w 8249479"/>
                <a:gd name="connsiteY44" fmla="*/ 4909931 h 5546035"/>
                <a:gd name="connsiteX45" fmla="*/ 6241774 w 8249479"/>
                <a:gd name="connsiteY45" fmla="*/ 4939748 h 5546035"/>
                <a:gd name="connsiteX46" fmla="*/ 6629399 w 8249479"/>
                <a:gd name="connsiteY46" fmla="*/ 5029200 h 5546035"/>
                <a:gd name="connsiteX47" fmla="*/ 6877879 w 8249479"/>
                <a:gd name="connsiteY47" fmla="*/ 5148470 h 5546035"/>
                <a:gd name="connsiteX48" fmla="*/ 7682948 w 8249479"/>
                <a:gd name="connsiteY48" fmla="*/ 5098774 h 5546035"/>
                <a:gd name="connsiteX49" fmla="*/ 8249479 w 8249479"/>
                <a:gd name="connsiteY49" fmla="*/ 5178287 h 5546035"/>
                <a:gd name="connsiteX50" fmla="*/ 8169965 w 8249479"/>
                <a:gd name="connsiteY50" fmla="*/ 4880113 h 5546035"/>
                <a:gd name="connsiteX51" fmla="*/ 8130209 w 8249479"/>
                <a:gd name="connsiteY51" fmla="*/ 4482548 h 5546035"/>
                <a:gd name="connsiteX52" fmla="*/ 8090452 w 8249479"/>
                <a:gd name="connsiteY52" fmla="*/ 3935896 h 5546035"/>
                <a:gd name="connsiteX53" fmla="*/ 8080513 w 8249479"/>
                <a:gd name="connsiteY53" fmla="*/ 3458818 h 5546035"/>
                <a:gd name="connsiteX54" fmla="*/ 7961244 w 8249479"/>
                <a:gd name="connsiteY54" fmla="*/ 2504661 h 5546035"/>
                <a:gd name="connsiteX55" fmla="*/ 7961244 w 8249479"/>
                <a:gd name="connsiteY55" fmla="*/ 1858618 h 5546035"/>
                <a:gd name="connsiteX56" fmla="*/ 7951305 w 8249479"/>
                <a:gd name="connsiteY56" fmla="*/ 1302026 h 5546035"/>
                <a:gd name="connsiteX57" fmla="*/ 7951305 w 8249479"/>
                <a:gd name="connsiteY57" fmla="*/ 795131 h 5546035"/>
                <a:gd name="connsiteX58" fmla="*/ 7981122 w 8249479"/>
                <a:gd name="connsiteY58" fmla="*/ 417444 h 5546035"/>
                <a:gd name="connsiteX59" fmla="*/ 7981122 w 8249479"/>
                <a:gd name="connsiteY59" fmla="*/ 129209 h 5546035"/>
                <a:gd name="connsiteX60" fmla="*/ 7941365 w 8249479"/>
                <a:gd name="connsiteY60" fmla="*/ 29818 h 5546035"/>
                <a:gd name="connsiteX61" fmla="*/ 7822096 w 8249479"/>
                <a:gd name="connsiteY61" fmla="*/ 19879 h 5546035"/>
                <a:gd name="connsiteX62" fmla="*/ 7673009 w 8249479"/>
                <a:gd name="connsiteY62" fmla="*/ 208722 h 5546035"/>
                <a:gd name="connsiteX63" fmla="*/ 7643192 w 8249479"/>
                <a:gd name="connsiteY63" fmla="*/ 417444 h 5546035"/>
                <a:gd name="connsiteX64" fmla="*/ 7643192 w 8249479"/>
                <a:gd name="connsiteY64" fmla="*/ 715618 h 5546035"/>
                <a:gd name="connsiteX65" fmla="*/ 7673009 w 8249479"/>
                <a:gd name="connsiteY65" fmla="*/ 1113183 h 5546035"/>
                <a:gd name="connsiteX66" fmla="*/ 7712765 w 8249479"/>
                <a:gd name="connsiteY66" fmla="*/ 1540565 h 5546035"/>
                <a:gd name="connsiteX67" fmla="*/ 7722705 w 8249479"/>
                <a:gd name="connsiteY67" fmla="*/ 1948070 h 5546035"/>
                <a:gd name="connsiteX68" fmla="*/ 7782339 w 8249479"/>
                <a:gd name="connsiteY68" fmla="*/ 2514600 h 5546035"/>
                <a:gd name="connsiteX69" fmla="*/ 7802218 w 8249479"/>
                <a:gd name="connsiteY69" fmla="*/ 2872409 h 5546035"/>
                <a:gd name="connsiteX70" fmla="*/ 7802218 w 8249479"/>
                <a:gd name="connsiteY70" fmla="*/ 3200400 h 5546035"/>
                <a:gd name="connsiteX71" fmla="*/ 7792279 w 8249479"/>
                <a:gd name="connsiteY71" fmla="*/ 3597965 h 5546035"/>
                <a:gd name="connsiteX72" fmla="*/ 7663070 w 8249479"/>
                <a:gd name="connsiteY72" fmla="*/ 4313583 h 5546035"/>
                <a:gd name="connsiteX73" fmla="*/ 7394713 w 8249479"/>
                <a:gd name="connsiteY73" fmla="*/ 4552122 h 5546035"/>
                <a:gd name="connsiteX74" fmla="*/ 7017026 w 8249479"/>
                <a:gd name="connsiteY74" fmla="*/ 4731026 h 5546035"/>
                <a:gd name="connsiteX75" fmla="*/ 6818244 w 8249479"/>
                <a:gd name="connsiteY75" fmla="*/ 4790661 h 5546035"/>
                <a:gd name="connsiteX76" fmla="*/ 6579705 w 8249479"/>
                <a:gd name="connsiteY76" fmla="*/ 4721087 h 5546035"/>
                <a:gd name="connsiteX77" fmla="*/ 6778487 w 8249479"/>
                <a:gd name="connsiteY77" fmla="*/ 4393096 h 5546035"/>
                <a:gd name="connsiteX78" fmla="*/ 6997148 w 8249479"/>
                <a:gd name="connsiteY78" fmla="*/ 3766931 h 5546035"/>
                <a:gd name="connsiteX79" fmla="*/ 6977270 w 8249479"/>
                <a:gd name="connsiteY79" fmla="*/ 3419061 h 5546035"/>
                <a:gd name="connsiteX80" fmla="*/ 6917635 w 8249479"/>
                <a:gd name="connsiteY80" fmla="*/ 2773018 h 5546035"/>
                <a:gd name="connsiteX81" fmla="*/ 6848061 w 8249479"/>
                <a:gd name="connsiteY81" fmla="*/ 2425148 h 5546035"/>
                <a:gd name="connsiteX82" fmla="*/ 6788426 w 8249479"/>
                <a:gd name="connsiteY82" fmla="*/ 2067339 h 5546035"/>
                <a:gd name="connsiteX83" fmla="*/ 6748670 w 8249479"/>
                <a:gd name="connsiteY83" fmla="*/ 1749287 h 5546035"/>
                <a:gd name="connsiteX84" fmla="*/ 6748670 w 8249479"/>
                <a:gd name="connsiteY84" fmla="*/ 1192696 h 5546035"/>
                <a:gd name="connsiteX85" fmla="*/ 6748670 w 8249479"/>
                <a:gd name="connsiteY85" fmla="*/ 685800 h 5546035"/>
                <a:gd name="connsiteX86" fmla="*/ 6798365 w 8249479"/>
                <a:gd name="connsiteY86" fmla="*/ 437322 h 5546035"/>
                <a:gd name="connsiteX87" fmla="*/ 6867939 w 8249479"/>
                <a:gd name="connsiteY87" fmla="*/ 318052 h 5546035"/>
                <a:gd name="connsiteX88" fmla="*/ 6877879 w 8249479"/>
                <a:gd name="connsiteY88" fmla="*/ 69574 h 5546035"/>
                <a:gd name="connsiteX0" fmla="*/ 6877879 w 8249479"/>
                <a:gd name="connsiteY0" fmla="*/ 69574 h 5546035"/>
                <a:gd name="connsiteX1" fmla="*/ 6708913 w 8249479"/>
                <a:gd name="connsiteY1" fmla="*/ 0 h 5546035"/>
                <a:gd name="connsiteX2" fmla="*/ 6589644 w 8249479"/>
                <a:gd name="connsiteY2" fmla="*/ 69574 h 5546035"/>
                <a:gd name="connsiteX3" fmla="*/ 6490252 w 8249479"/>
                <a:gd name="connsiteY3" fmla="*/ 268357 h 5546035"/>
                <a:gd name="connsiteX4" fmla="*/ 6440557 w 8249479"/>
                <a:gd name="connsiteY4" fmla="*/ 496957 h 5546035"/>
                <a:gd name="connsiteX5" fmla="*/ 6390861 w 8249479"/>
                <a:gd name="connsiteY5" fmla="*/ 765313 h 5546035"/>
                <a:gd name="connsiteX6" fmla="*/ 6380922 w 8249479"/>
                <a:gd name="connsiteY6" fmla="*/ 1083365 h 5546035"/>
                <a:gd name="connsiteX7" fmla="*/ 6420679 w 8249479"/>
                <a:gd name="connsiteY7" fmla="*/ 1371600 h 5546035"/>
                <a:gd name="connsiteX8" fmla="*/ 6470374 w 8249479"/>
                <a:gd name="connsiteY8" fmla="*/ 1679713 h 5546035"/>
                <a:gd name="connsiteX9" fmla="*/ 6500192 w 8249479"/>
                <a:gd name="connsiteY9" fmla="*/ 1938131 h 5546035"/>
                <a:gd name="connsiteX10" fmla="*/ 6569765 w 8249479"/>
                <a:gd name="connsiteY10" fmla="*/ 2325757 h 5546035"/>
                <a:gd name="connsiteX11" fmla="*/ 6579705 w 8249479"/>
                <a:gd name="connsiteY11" fmla="*/ 2822713 h 5546035"/>
                <a:gd name="connsiteX12" fmla="*/ 6510131 w 8249479"/>
                <a:gd name="connsiteY12" fmla="*/ 3906079 h 5546035"/>
                <a:gd name="connsiteX13" fmla="*/ 6380922 w 8249479"/>
                <a:gd name="connsiteY13" fmla="*/ 4343400 h 5546035"/>
                <a:gd name="connsiteX14" fmla="*/ 6013174 w 8249479"/>
                <a:gd name="connsiteY14" fmla="*/ 4780722 h 5546035"/>
                <a:gd name="connsiteX15" fmla="*/ 5645426 w 8249479"/>
                <a:gd name="connsiteY15" fmla="*/ 4740966 h 5546035"/>
                <a:gd name="connsiteX16" fmla="*/ 5367131 w 8249479"/>
                <a:gd name="connsiteY16" fmla="*/ 4681332 h 5546035"/>
                <a:gd name="connsiteX17" fmla="*/ 5098774 w 8249479"/>
                <a:gd name="connsiteY17" fmla="*/ 4631634 h 5546035"/>
                <a:gd name="connsiteX18" fmla="*/ 4581940 w 8249479"/>
                <a:gd name="connsiteY18" fmla="*/ 4701209 h 5546035"/>
                <a:gd name="connsiteX19" fmla="*/ 3627783 w 8249479"/>
                <a:gd name="connsiteY19" fmla="*/ 4721087 h 5546035"/>
                <a:gd name="connsiteX20" fmla="*/ 2941983 w 8249479"/>
                <a:gd name="connsiteY20" fmla="*/ 4711148 h 5546035"/>
                <a:gd name="connsiteX21" fmla="*/ 2494722 w 8249479"/>
                <a:gd name="connsiteY21" fmla="*/ 4800600 h 5546035"/>
                <a:gd name="connsiteX22" fmla="*/ 1938131 w 8249479"/>
                <a:gd name="connsiteY22" fmla="*/ 4860234 h 5546035"/>
                <a:gd name="connsiteX23" fmla="*/ 1143000 w 8249479"/>
                <a:gd name="connsiteY23" fmla="*/ 5009322 h 5546035"/>
                <a:gd name="connsiteX24" fmla="*/ 824949 w 8249479"/>
                <a:gd name="connsiteY24" fmla="*/ 5068957 h 5546035"/>
                <a:gd name="connsiteX25" fmla="*/ 367747 w 8249479"/>
                <a:gd name="connsiteY25" fmla="*/ 5307497 h 5546035"/>
                <a:gd name="connsiteX26" fmla="*/ 0 w 8249479"/>
                <a:gd name="connsiteY26" fmla="*/ 5466522 h 5546035"/>
                <a:gd name="connsiteX27" fmla="*/ 19877 w 8249479"/>
                <a:gd name="connsiteY27" fmla="*/ 5546035 h 5546035"/>
                <a:gd name="connsiteX28" fmla="*/ 208722 w 8249479"/>
                <a:gd name="connsiteY28" fmla="*/ 5426766 h 5546035"/>
                <a:gd name="connsiteX29" fmla="*/ 616226 w 8249479"/>
                <a:gd name="connsiteY29" fmla="*/ 5218044 h 5546035"/>
                <a:gd name="connsiteX30" fmla="*/ 894522 w 8249479"/>
                <a:gd name="connsiteY30" fmla="*/ 5098774 h 5546035"/>
                <a:gd name="connsiteX31" fmla="*/ 1302026 w 8249479"/>
                <a:gd name="connsiteY31" fmla="*/ 5009323 h 5546035"/>
                <a:gd name="connsiteX32" fmla="*/ 1739348 w 8249479"/>
                <a:gd name="connsiteY32" fmla="*/ 4949687 h 5546035"/>
                <a:gd name="connsiteX33" fmla="*/ 2166731 w 8249479"/>
                <a:gd name="connsiteY33" fmla="*/ 4880114 h 5546035"/>
                <a:gd name="connsiteX34" fmla="*/ 2395331 w 8249479"/>
                <a:gd name="connsiteY34" fmla="*/ 4850297 h 5546035"/>
                <a:gd name="connsiteX35" fmla="*/ 2733260 w 8249479"/>
                <a:gd name="connsiteY35" fmla="*/ 4790662 h 5546035"/>
                <a:gd name="connsiteX36" fmla="*/ 2912165 w 8249479"/>
                <a:gd name="connsiteY36" fmla="*/ 4770784 h 5546035"/>
                <a:gd name="connsiteX37" fmla="*/ 3210340 w 8249479"/>
                <a:gd name="connsiteY37" fmla="*/ 4731027 h 5546035"/>
                <a:gd name="connsiteX38" fmla="*/ 3637722 w 8249479"/>
                <a:gd name="connsiteY38" fmla="*/ 4780721 h 5546035"/>
                <a:gd name="connsiteX39" fmla="*/ 4025347 w 8249479"/>
                <a:gd name="connsiteY39" fmla="*/ 4750905 h 5546035"/>
                <a:gd name="connsiteX40" fmla="*/ 4572001 w 8249479"/>
                <a:gd name="connsiteY40" fmla="*/ 4750905 h 5546035"/>
                <a:gd name="connsiteX41" fmla="*/ 5029200 w 8249479"/>
                <a:gd name="connsiteY41" fmla="*/ 4800600 h 5546035"/>
                <a:gd name="connsiteX42" fmla="*/ 5059018 w 8249479"/>
                <a:gd name="connsiteY42" fmla="*/ 4721088 h 5546035"/>
                <a:gd name="connsiteX43" fmla="*/ 5436705 w 8249479"/>
                <a:gd name="connsiteY43" fmla="*/ 4790661 h 5546035"/>
                <a:gd name="connsiteX44" fmla="*/ 5854147 w 8249479"/>
                <a:gd name="connsiteY44" fmla="*/ 4909931 h 5546035"/>
                <a:gd name="connsiteX45" fmla="*/ 6241774 w 8249479"/>
                <a:gd name="connsiteY45" fmla="*/ 4939748 h 5546035"/>
                <a:gd name="connsiteX46" fmla="*/ 6629399 w 8249479"/>
                <a:gd name="connsiteY46" fmla="*/ 5029200 h 5546035"/>
                <a:gd name="connsiteX47" fmla="*/ 6987210 w 8249479"/>
                <a:gd name="connsiteY47" fmla="*/ 5108713 h 5546035"/>
                <a:gd name="connsiteX48" fmla="*/ 7682948 w 8249479"/>
                <a:gd name="connsiteY48" fmla="*/ 5098774 h 5546035"/>
                <a:gd name="connsiteX49" fmla="*/ 8249479 w 8249479"/>
                <a:gd name="connsiteY49" fmla="*/ 5178287 h 5546035"/>
                <a:gd name="connsiteX50" fmla="*/ 8169965 w 8249479"/>
                <a:gd name="connsiteY50" fmla="*/ 4880113 h 5546035"/>
                <a:gd name="connsiteX51" fmla="*/ 8130209 w 8249479"/>
                <a:gd name="connsiteY51" fmla="*/ 4482548 h 5546035"/>
                <a:gd name="connsiteX52" fmla="*/ 8090452 w 8249479"/>
                <a:gd name="connsiteY52" fmla="*/ 3935896 h 5546035"/>
                <a:gd name="connsiteX53" fmla="*/ 8080513 w 8249479"/>
                <a:gd name="connsiteY53" fmla="*/ 3458818 h 5546035"/>
                <a:gd name="connsiteX54" fmla="*/ 7961244 w 8249479"/>
                <a:gd name="connsiteY54" fmla="*/ 2504661 h 5546035"/>
                <a:gd name="connsiteX55" fmla="*/ 7961244 w 8249479"/>
                <a:gd name="connsiteY55" fmla="*/ 1858618 h 5546035"/>
                <a:gd name="connsiteX56" fmla="*/ 7951305 w 8249479"/>
                <a:gd name="connsiteY56" fmla="*/ 1302026 h 5546035"/>
                <a:gd name="connsiteX57" fmla="*/ 7951305 w 8249479"/>
                <a:gd name="connsiteY57" fmla="*/ 795131 h 5546035"/>
                <a:gd name="connsiteX58" fmla="*/ 7981122 w 8249479"/>
                <a:gd name="connsiteY58" fmla="*/ 417444 h 5546035"/>
                <a:gd name="connsiteX59" fmla="*/ 7981122 w 8249479"/>
                <a:gd name="connsiteY59" fmla="*/ 129209 h 5546035"/>
                <a:gd name="connsiteX60" fmla="*/ 7941365 w 8249479"/>
                <a:gd name="connsiteY60" fmla="*/ 29818 h 5546035"/>
                <a:gd name="connsiteX61" fmla="*/ 7822096 w 8249479"/>
                <a:gd name="connsiteY61" fmla="*/ 19879 h 5546035"/>
                <a:gd name="connsiteX62" fmla="*/ 7673009 w 8249479"/>
                <a:gd name="connsiteY62" fmla="*/ 208722 h 5546035"/>
                <a:gd name="connsiteX63" fmla="*/ 7643192 w 8249479"/>
                <a:gd name="connsiteY63" fmla="*/ 417444 h 5546035"/>
                <a:gd name="connsiteX64" fmla="*/ 7643192 w 8249479"/>
                <a:gd name="connsiteY64" fmla="*/ 715618 h 5546035"/>
                <a:gd name="connsiteX65" fmla="*/ 7673009 w 8249479"/>
                <a:gd name="connsiteY65" fmla="*/ 1113183 h 5546035"/>
                <a:gd name="connsiteX66" fmla="*/ 7712765 w 8249479"/>
                <a:gd name="connsiteY66" fmla="*/ 1540565 h 5546035"/>
                <a:gd name="connsiteX67" fmla="*/ 7722705 w 8249479"/>
                <a:gd name="connsiteY67" fmla="*/ 1948070 h 5546035"/>
                <a:gd name="connsiteX68" fmla="*/ 7782339 w 8249479"/>
                <a:gd name="connsiteY68" fmla="*/ 2514600 h 5546035"/>
                <a:gd name="connsiteX69" fmla="*/ 7802218 w 8249479"/>
                <a:gd name="connsiteY69" fmla="*/ 2872409 h 5546035"/>
                <a:gd name="connsiteX70" fmla="*/ 7802218 w 8249479"/>
                <a:gd name="connsiteY70" fmla="*/ 3200400 h 5546035"/>
                <a:gd name="connsiteX71" fmla="*/ 7792279 w 8249479"/>
                <a:gd name="connsiteY71" fmla="*/ 3597965 h 5546035"/>
                <a:gd name="connsiteX72" fmla="*/ 7663070 w 8249479"/>
                <a:gd name="connsiteY72" fmla="*/ 4313583 h 5546035"/>
                <a:gd name="connsiteX73" fmla="*/ 7394713 w 8249479"/>
                <a:gd name="connsiteY73" fmla="*/ 4552122 h 5546035"/>
                <a:gd name="connsiteX74" fmla="*/ 7017026 w 8249479"/>
                <a:gd name="connsiteY74" fmla="*/ 4731026 h 5546035"/>
                <a:gd name="connsiteX75" fmla="*/ 6818244 w 8249479"/>
                <a:gd name="connsiteY75" fmla="*/ 4790661 h 5546035"/>
                <a:gd name="connsiteX76" fmla="*/ 6579705 w 8249479"/>
                <a:gd name="connsiteY76" fmla="*/ 4721087 h 5546035"/>
                <a:gd name="connsiteX77" fmla="*/ 6778487 w 8249479"/>
                <a:gd name="connsiteY77" fmla="*/ 4393096 h 5546035"/>
                <a:gd name="connsiteX78" fmla="*/ 6997148 w 8249479"/>
                <a:gd name="connsiteY78" fmla="*/ 3766931 h 5546035"/>
                <a:gd name="connsiteX79" fmla="*/ 6977270 w 8249479"/>
                <a:gd name="connsiteY79" fmla="*/ 3419061 h 5546035"/>
                <a:gd name="connsiteX80" fmla="*/ 6917635 w 8249479"/>
                <a:gd name="connsiteY80" fmla="*/ 2773018 h 5546035"/>
                <a:gd name="connsiteX81" fmla="*/ 6848061 w 8249479"/>
                <a:gd name="connsiteY81" fmla="*/ 2425148 h 5546035"/>
                <a:gd name="connsiteX82" fmla="*/ 6788426 w 8249479"/>
                <a:gd name="connsiteY82" fmla="*/ 2067339 h 5546035"/>
                <a:gd name="connsiteX83" fmla="*/ 6748670 w 8249479"/>
                <a:gd name="connsiteY83" fmla="*/ 1749287 h 5546035"/>
                <a:gd name="connsiteX84" fmla="*/ 6748670 w 8249479"/>
                <a:gd name="connsiteY84" fmla="*/ 1192696 h 5546035"/>
                <a:gd name="connsiteX85" fmla="*/ 6748670 w 8249479"/>
                <a:gd name="connsiteY85" fmla="*/ 685800 h 5546035"/>
                <a:gd name="connsiteX86" fmla="*/ 6798365 w 8249479"/>
                <a:gd name="connsiteY86" fmla="*/ 437322 h 5546035"/>
                <a:gd name="connsiteX87" fmla="*/ 6867939 w 8249479"/>
                <a:gd name="connsiteY87" fmla="*/ 318052 h 5546035"/>
                <a:gd name="connsiteX88" fmla="*/ 6877879 w 8249479"/>
                <a:gd name="connsiteY88" fmla="*/ 69574 h 5546035"/>
                <a:gd name="connsiteX0" fmla="*/ 6877879 w 8169965"/>
                <a:gd name="connsiteY0" fmla="*/ 69574 h 5546035"/>
                <a:gd name="connsiteX1" fmla="*/ 6708913 w 8169965"/>
                <a:gd name="connsiteY1" fmla="*/ 0 h 5546035"/>
                <a:gd name="connsiteX2" fmla="*/ 6589644 w 8169965"/>
                <a:gd name="connsiteY2" fmla="*/ 69574 h 5546035"/>
                <a:gd name="connsiteX3" fmla="*/ 6490252 w 8169965"/>
                <a:gd name="connsiteY3" fmla="*/ 268357 h 5546035"/>
                <a:gd name="connsiteX4" fmla="*/ 6440557 w 8169965"/>
                <a:gd name="connsiteY4" fmla="*/ 496957 h 5546035"/>
                <a:gd name="connsiteX5" fmla="*/ 6390861 w 8169965"/>
                <a:gd name="connsiteY5" fmla="*/ 765313 h 5546035"/>
                <a:gd name="connsiteX6" fmla="*/ 6380922 w 8169965"/>
                <a:gd name="connsiteY6" fmla="*/ 1083365 h 5546035"/>
                <a:gd name="connsiteX7" fmla="*/ 6420679 w 8169965"/>
                <a:gd name="connsiteY7" fmla="*/ 1371600 h 5546035"/>
                <a:gd name="connsiteX8" fmla="*/ 6470374 w 8169965"/>
                <a:gd name="connsiteY8" fmla="*/ 1679713 h 5546035"/>
                <a:gd name="connsiteX9" fmla="*/ 6500192 w 8169965"/>
                <a:gd name="connsiteY9" fmla="*/ 1938131 h 5546035"/>
                <a:gd name="connsiteX10" fmla="*/ 6569765 w 8169965"/>
                <a:gd name="connsiteY10" fmla="*/ 2325757 h 5546035"/>
                <a:gd name="connsiteX11" fmla="*/ 6579705 w 8169965"/>
                <a:gd name="connsiteY11" fmla="*/ 2822713 h 5546035"/>
                <a:gd name="connsiteX12" fmla="*/ 6510131 w 8169965"/>
                <a:gd name="connsiteY12" fmla="*/ 3906079 h 5546035"/>
                <a:gd name="connsiteX13" fmla="*/ 6380922 w 8169965"/>
                <a:gd name="connsiteY13" fmla="*/ 4343400 h 5546035"/>
                <a:gd name="connsiteX14" fmla="*/ 6013174 w 8169965"/>
                <a:gd name="connsiteY14" fmla="*/ 4780722 h 5546035"/>
                <a:gd name="connsiteX15" fmla="*/ 5645426 w 8169965"/>
                <a:gd name="connsiteY15" fmla="*/ 4740966 h 5546035"/>
                <a:gd name="connsiteX16" fmla="*/ 5367131 w 8169965"/>
                <a:gd name="connsiteY16" fmla="*/ 4681332 h 5546035"/>
                <a:gd name="connsiteX17" fmla="*/ 5098774 w 8169965"/>
                <a:gd name="connsiteY17" fmla="*/ 4631634 h 5546035"/>
                <a:gd name="connsiteX18" fmla="*/ 4581940 w 8169965"/>
                <a:gd name="connsiteY18" fmla="*/ 4701209 h 5546035"/>
                <a:gd name="connsiteX19" fmla="*/ 3627783 w 8169965"/>
                <a:gd name="connsiteY19" fmla="*/ 4721087 h 5546035"/>
                <a:gd name="connsiteX20" fmla="*/ 2941983 w 8169965"/>
                <a:gd name="connsiteY20" fmla="*/ 4711148 h 5546035"/>
                <a:gd name="connsiteX21" fmla="*/ 2494722 w 8169965"/>
                <a:gd name="connsiteY21" fmla="*/ 4800600 h 5546035"/>
                <a:gd name="connsiteX22" fmla="*/ 1938131 w 8169965"/>
                <a:gd name="connsiteY22" fmla="*/ 4860234 h 5546035"/>
                <a:gd name="connsiteX23" fmla="*/ 1143000 w 8169965"/>
                <a:gd name="connsiteY23" fmla="*/ 5009322 h 5546035"/>
                <a:gd name="connsiteX24" fmla="*/ 824949 w 8169965"/>
                <a:gd name="connsiteY24" fmla="*/ 5068957 h 5546035"/>
                <a:gd name="connsiteX25" fmla="*/ 367747 w 8169965"/>
                <a:gd name="connsiteY25" fmla="*/ 5307497 h 5546035"/>
                <a:gd name="connsiteX26" fmla="*/ 0 w 8169965"/>
                <a:gd name="connsiteY26" fmla="*/ 5466522 h 5546035"/>
                <a:gd name="connsiteX27" fmla="*/ 19877 w 8169965"/>
                <a:gd name="connsiteY27" fmla="*/ 5546035 h 5546035"/>
                <a:gd name="connsiteX28" fmla="*/ 208722 w 8169965"/>
                <a:gd name="connsiteY28" fmla="*/ 5426766 h 5546035"/>
                <a:gd name="connsiteX29" fmla="*/ 616226 w 8169965"/>
                <a:gd name="connsiteY29" fmla="*/ 5218044 h 5546035"/>
                <a:gd name="connsiteX30" fmla="*/ 894522 w 8169965"/>
                <a:gd name="connsiteY30" fmla="*/ 5098774 h 5546035"/>
                <a:gd name="connsiteX31" fmla="*/ 1302026 w 8169965"/>
                <a:gd name="connsiteY31" fmla="*/ 5009323 h 5546035"/>
                <a:gd name="connsiteX32" fmla="*/ 1739348 w 8169965"/>
                <a:gd name="connsiteY32" fmla="*/ 4949687 h 5546035"/>
                <a:gd name="connsiteX33" fmla="*/ 2166731 w 8169965"/>
                <a:gd name="connsiteY33" fmla="*/ 4880114 h 5546035"/>
                <a:gd name="connsiteX34" fmla="*/ 2395331 w 8169965"/>
                <a:gd name="connsiteY34" fmla="*/ 4850297 h 5546035"/>
                <a:gd name="connsiteX35" fmla="*/ 2733260 w 8169965"/>
                <a:gd name="connsiteY35" fmla="*/ 4790662 h 5546035"/>
                <a:gd name="connsiteX36" fmla="*/ 2912165 w 8169965"/>
                <a:gd name="connsiteY36" fmla="*/ 4770784 h 5546035"/>
                <a:gd name="connsiteX37" fmla="*/ 3210340 w 8169965"/>
                <a:gd name="connsiteY37" fmla="*/ 4731027 h 5546035"/>
                <a:gd name="connsiteX38" fmla="*/ 3637722 w 8169965"/>
                <a:gd name="connsiteY38" fmla="*/ 4780721 h 5546035"/>
                <a:gd name="connsiteX39" fmla="*/ 4025347 w 8169965"/>
                <a:gd name="connsiteY39" fmla="*/ 4750905 h 5546035"/>
                <a:gd name="connsiteX40" fmla="*/ 4572001 w 8169965"/>
                <a:gd name="connsiteY40" fmla="*/ 4750905 h 5546035"/>
                <a:gd name="connsiteX41" fmla="*/ 5029200 w 8169965"/>
                <a:gd name="connsiteY41" fmla="*/ 4800600 h 5546035"/>
                <a:gd name="connsiteX42" fmla="*/ 5059018 w 8169965"/>
                <a:gd name="connsiteY42" fmla="*/ 4721088 h 5546035"/>
                <a:gd name="connsiteX43" fmla="*/ 5436705 w 8169965"/>
                <a:gd name="connsiteY43" fmla="*/ 4790661 h 5546035"/>
                <a:gd name="connsiteX44" fmla="*/ 5854147 w 8169965"/>
                <a:gd name="connsiteY44" fmla="*/ 4909931 h 5546035"/>
                <a:gd name="connsiteX45" fmla="*/ 6241774 w 8169965"/>
                <a:gd name="connsiteY45" fmla="*/ 4939748 h 5546035"/>
                <a:gd name="connsiteX46" fmla="*/ 6629399 w 8169965"/>
                <a:gd name="connsiteY46" fmla="*/ 5029200 h 5546035"/>
                <a:gd name="connsiteX47" fmla="*/ 6987210 w 8169965"/>
                <a:gd name="connsiteY47" fmla="*/ 5108713 h 5546035"/>
                <a:gd name="connsiteX48" fmla="*/ 7682948 w 8169965"/>
                <a:gd name="connsiteY48" fmla="*/ 5098774 h 5546035"/>
                <a:gd name="connsiteX49" fmla="*/ 7901609 w 8169965"/>
                <a:gd name="connsiteY49" fmla="*/ 5088835 h 5546035"/>
                <a:gd name="connsiteX50" fmla="*/ 8169965 w 8169965"/>
                <a:gd name="connsiteY50" fmla="*/ 4880113 h 5546035"/>
                <a:gd name="connsiteX51" fmla="*/ 8130209 w 8169965"/>
                <a:gd name="connsiteY51" fmla="*/ 4482548 h 5546035"/>
                <a:gd name="connsiteX52" fmla="*/ 8090452 w 8169965"/>
                <a:gd name="connsiteY52" fmla="*/ 3935896 h 5546035"/>
                <a:gd name="connsiteX53" fmla="*/ 8080513 w 8169965"/>
                <a:gd name="connsiteY53" fmla="*/ 3458818 h 5546035"/>
                <a:gd name="connsiteX54" fmla="*/ 7961244 w 8169965"/>
                <a:gd name="connsiteY54" fmla="*/ 2504661 h 5546035"/>
                <a:gd name="connsiteX55" fmla="*/ 7961244 w 8169965"/>
                <a:gd name="connsiteY55" fmla="*/ 1858618 h 5546035"/>
                <a:gd name="connsiteX56" fmla="*/ 7951305 w 8169965"/>
                <a:gd name="connsiteY56" fmla="*/ 1302026 h 5546035"/>
                <a:gd name="connsiteX57" fmla="*/ 7951305 w 8169965"/>
                <a:gd name="connsiteY57" fmla="*/ 795131 h 5546035"/>
                <a:gd name="connsiteX58" fmla="*/ 7981122 w 8169965"/>
                <a:gd name="connsiteY58" fmla="*/ 417444 h 5546035"/>
                <a:gd name="connsiteX59" fmla="*/ 7981122 w 8169965"/>
                <a:gd name="connsiteY59" fmla="*/ 129209 h 5546035"/>
                <a:gd name="connsiteX60" fmla="*/ 7941365 w 8169965"/>
                <a:gd name="connsiteY60" fmla="*/ 29818 h 5546035"/>
                <a:gd name="connsiteX61" fmla="*/ 7822096 w 8169965"/>
                <a:gd name="connsiteY61" fmla="*/ 19879 h 5546035"/>
                <a:gd name="connsiteX62" fmla="*/ 7673009 w 8169965"/>
                <a:gd name="connsiteY62" fmla="*/ 208722 h 5546035"/>
                <a:gd name="connsiteX63" fmla="*/ 7643192 w 8169965"/>
                <a:gd name="connsiteY63" fmla="*/ 417444 h 5546035"/>
                <a:gd name="connsiteX64" fmla="*/ 7643192 w 8169965"/>
                <a:gd name="connsiteY64" fmla="*/ 715618 h 5546035"/>
                <a:gd name="connsiteX65" fmla="*/ 7673009 w 8169965"/>
                <a:gd name="connsiteY65" fmla="*/ 1113183 h 5546035"/>
                <a:gd name="connsiteX66" fmla="*/ 7712765 w 8169965"/>
                <a:gd name="connsiteY66" fmla="*/ 1540565 h 5546035"/>
                <a:gd name="connsiteX67" fmla="*/ 7722705 w 8169965"/>
                <a:gd name="connsiteY67" fmla="*/ 1948070 h 5546035"/>
                <a:gd name="connsiteX68" fmla="*/ 7782339 w 8169965"/>
                <a:gd name="connsiteY68" fmla="*/ 2514600 h 5546035"/>
                <a:gd name="connsiteX69" fmla="*/ 7802218 w 8169965"/>
                <a:gd name="connsiteY69" fmla="*/ 2872409 h 5546035"/>
                <a:gd name="connsiteX70" fmla="*/ 7802218 w 8169965"/>
                <a:gd name="connsiteY70" fmla="*/ 3200400 h 5546035"/>
                <a:gd name="connsiteX71" fmla="*/ 7792279 w 8169965"/>
                <a:gd name="connsiteY71" fmla="*/ 3597965 h 5546035"/>
                <a:gd name="connsiteX72" fmla="*/ 7663070 w 8169965"/>
                <a:gd name="connsiteY72" fmla="*/ 4313583 h 5546035"/>
                <a:gd name="connsiteX73" fmla="*/ 7394713 w 8169965"/>
                <a:gd name="connsiteY73" fmla="*/ 4552122 h 5546035"/>
                <a:gd name="connsiteX74" fmla="*/ 7017026 w 8169965"/>
                <a:gd name="connsiteY74" fmla="*/ 4731026 h 5546035"/>
                <a:gd name="connsiteX75" fmla="*/ 6818244 w 8169965"/>
                <a:gd name="connsiteY75" fmla="*/ 4790661 h 5546035"/>
                <a:gd name="connsiteX76" fmla="*/ 6579705 w 8169965"/>
                <a:gd name="connsiteY76" fmla="*/ 4721087 h 5546035"/>
                <a:gd name="connsiteX77" fmla="*/ 6778487 w 8169965"/>
                <a:gd name="connsiteY77" fmla="*/ 4393096 h 5546035"/>
                <a:gd name="connsiteX78" fmla="*/ 6997148 w 8169965"/>
                <a:gd name="connsiteY78" fmla="*/ 3766931 h 5546035"/>
                <a:gd name="connsiteX79" fmla="*/ 6977270 w 8169965"/>
                <a:gd name="connsiteY79" fmla="*/ 3419061 h 5546035"/>
                <a:gd name="connsiteX80" fmla="*/ 6917635 w 8169965"/>
                <a:gd name="connsiteY80" fmla="*/ 2773018 h 5546035"/>
                <a:gd name="connsiteX81" fmla="*/ 6848061 w 8169965"/>
                <a:gd name="connsiteY81" fmla="*/ 2425148 h 5546035"/>
                <a:gd name="connsiteX82" fmla="*/ 6788426 w 8169965"/>
                <a:gd name="connsiteY82" fmla="*/ 2067339 h 5546035"/>
                <a:gd name="connsiteX83" fmla="*/ 6748670 w 8169965"/>
                <a:gd name="connsiteY83" fmla="*/ 1749287 h 5546035"/>
                <a:gd name="connsiteX84" fmla="*/ 6748670 w 8169965"/>
                <a:gd name="connsiteY84" fmla="*/ 1192696 h 5546035"/>
                <a:gd name="connsiteX85" fmla="*/ 6748670 w 8169965"/>
                <a:gd name="connsiteY85" fmla="*/ 685800 h 5546035"/>
                <a:gd name="connsiteX86" fmla="*/ 6798365 w 8169965"/>
                <a:gd name="connsiteY86" fmla="*/ 437322 h 5546035"/>
                <a:gd name="connsiteX87" fmla="*/ 6867939 w 8169965"/>
                <a:gd name="connsiteY87" fmla="*/ 318052 h 5546035"/>
                <a:gd name="connsiteX88" fmla="*/ 6877879 w 8169965"/>
                <a:gd name="connsiteY88" fmla="*/ 69574 h 5546035"/>
                <a:gd name="connsiteX0" fmla="*/ 6877879 w 8169965"/>
                <a:gd name="connsiteY0" fmla="*/ 69574 h 5546035"/>
                <a:gd name="connsiteX1" fmla="*/ 6708913 w 8169965"/>
                <a:gd name="connsiteY1" fmla="*/ 0 h 5546035"/>
                <a:gd name="connsiteX2" fmla="*/ 6589644 w 8169965"/>
                <a:gd name="connsiteY2" fmla="*/ 69574 h 5546035"/>
                <a:gd name="connsiteX3" fmla="*/ 6490252 w 8169965"/>
                <a:gd name="connsiteY3" fmla="*/ 268357 h 5546035"/>
                <a:gd name="connsiteX4" fmla="*/ 6440557 w 8169965"/>
                <a:gd name="connsiteY4" fmla="*/ 496957 h 5546035"/>
                <a:gd name="connsiteX5" fmla="*/ 6390861 w 8169965"/>
                <a:gd name="connsiteY5" fmla="*/ 765313 h 5546035"/>
                <a:gd name="connsiteX6" fmla="*/ 6380922 w 8169965"/>
                <a:gd name="connsiteY6" fmla="*/ 1083365 h 5546035"/>
                <a:gd name="connsiteX7" fmla="*/ 6420679 w 8169965"/>
                <a:gd name="connsiteY7" fmla="*/ 1371600 h 5546035"/>
                <a:gd name="connsiteX8" fmla="*/ 6470374 w 8169965"/>
                <a:gd name="connsiteY8" fmla="*/ 1679713 h 5546035"/>
                <a:gd name="connsiteX9" fmla="*/ 6500192 w 8169965"/>
                <a:gd name="connsiteY9" fmla="*/ 1938131 h 5546035"/>
                <a:gd name="connsiteX10" fmla="*/ 6569765 w 8169965"/>
                <a:gd name="connsiteY10" fmla="*/ 2325757 h 5546035"/>
                <a:gd name="connsiteX11" fmla="*/ 6579705 w 8169965"/>
                <a:gd name="connsiteY11" fmla="*/ 2822713 h 5546035"/>
                <a:gd name="connsiteX12" fmla="*/ 6510131 w 8169965"/>
                <a:gd name="connsiteY12" fmla="*/ 3906079 h 5546035"/>
                <a:gd name="connsiteX13" fmla="*/ 6380922 w 8169965"/>
                <a:gd name="connsiteY13" fmla="*/ 4343400 h 5546035"/>
                <a:gd name="connsiteX14" fmla="*/ 6013174 w 8169965"/>
                <a:gd name="connsiteY14" fmla="*/ 4780722 h 5546035"/>
                <a:gd name="connsiteX15" fmla="*/ 5645426 w 8169965"/>
                <a:gd name="connsiteY15" fmla="*/ 4740966 h 5546035"/>
                <a:gd name="connsiteX16" fmla="*/ 5367131 w 8169965"/>
                <a:gd name="connsiteY16" fmla="*/ 4681332 h 5546035"/>
                <a:gd name="connsiteX17" fmla="*/ 5098774 w 8169965"/>
                <a:gd name="connsiteY17" fmla="*/ 4631634 h 5546035"/>
                <a:gd name="connsiteX18" fmla="*/ 4581940 w 8169965"/>
                <a:gd name="connsiteY18" fmla="*/ 4701209 h 5546035"/>
                <a:gd name="connsiteX19" fmla="*/ 3627783 w 8169965"/>
                <a:gd name="connsiteY19" fmla="*/ 4721087 h 5546035"/>
                <a:gd name="connsiteX20" fmla="*/ 2941983 w 8169965"/>
                <a:gd name="connsiteY20" fmla="*/ 4711148 h 5546035"/>
                <a:gd name="connsiteX21" fmla="*/ 2494722 w 8169965"/>
                <a:gd name="connsiteY21" fmla="*/ 4800600 h 5546035"/>
                <a:gd name="connsiteX22" fmla="*/ 1938131 w 8169965"/>
                <a:gd name="connsiteY22" fmla="*/ 4860234 h 5546035"/>
                <a:gd name="connsiteX23" fmla="*/ 1143000 w 8169965"/>
                <a:gd name="connsiteY23" fmla="*/ 5009322 h 5546035"/>
                <a:gd name="connsiteX24" fmla="*/ 824949 w 8169965"/>
                <a:gd name="connsiteY24" fmla="*/ 5068957 h 5546035"/>
                <a:gd name="connsiteX25" fmla="*/ 367747 w 8169965"/>
                <a:gd name="connsiteY25" fmla="*/ 5307497 h 5546035"/>
                <a:gd name="connsiteX26" fmla="*/ 0 w 8169965"/>
                <a:gd name="connsiteY26" fmla="*/ 5466522 h 5546035"/>
                <a:gd name="connsiteX27" fmla="*/ 19877 w 8169965"/>
                <a:gd name="connsiteY27" fmla="*/ 5546035 h 5546035"/>
                <a:gd name="connsiteX28" fmla="*/ 208722 w 8169965"/>
                <a:gd name="connsiteY28" fmla="*/ 5426766 h 5546035"/>
                <a:gd name="connsiteX29" fmla="*/ 616226 w 8169965"/>
                <a:gd name="connsiteY29" fmla="*/ 5218044 h 5546035"/>
                <a:gd name="connsiteX30" fmla="*/ 894522 w 8169965"/>
                <a:gd name="connsiteY30" fmla="*/ 5098774 h 5546035"/>
                <a:gd name="connsiteX31" fmla="*/ 1302026 w 8169965"/>
                <a:gd name="connsiteY31" fmla="*/ 5009323 h 5546035"/>
                <a:gd name="connsiteX32" fmla="*/ 1739348 w 8169965"/>
                <a:gd name="connsiteY32" fmla="*/ 4949687 h 5546035"/>
                <a:gd name="connsiteX33" fmla="*/ 2166731 w 8169965"/>
                <a:gd name="connsiteY33" fmla="*/ 4880114 h 5546035"/>
                <a:gd name="connsiteX34" fmla="*/ 2395331 w 8169965"/>
                <a:gd name="connsiteY34" fmla="*/ 4850297 h 5546035"/>
                <a:gd name="connsiteX35" fmla="*/ 2733260 w 8169965"/>
                <a:gd name="connsiteY35" fmla="*/ 4790662 h 5546035"/>
                <a:gd name="connsiteX36" fmla="*/ 2912165 w 8169965"/>
                <a:gd name="connsiteY36" fmla="*/ 4770784 h 5546035"/>
                <a:gd name="connsiteX37" fmla="*/ 3210340 w 8169965"/>
                <a:gd name="connsiteY37" fmla="*/ 4731027 h 5546035"/>
                <a:gd name="connsiteX38" fmla="*/ 3637722 w 8169965"/>
                <a:gd name="connsiteY38" fmla="*/ 4780721 h 5546035"/>
                <a:gd name="connsiteX39" fmla="*/ 4025347 w 8169965"/>
                <a:gd name="connsiteY39" fmla="*/ 4750905 h 5546035"/>
                <a:gd name="connsiteX40" fmla="*/ 4572001 w 8169965"/>
                <a:gd name="connsiteY40" fmla="*/ 4750905 h 5546035"/>
                <a:gd name="connsiteX41" fmla="*/ 5029200 w 8169965"/>
                <a:gd name="connsiteY41" fmla="*/ 4800600 h 5546035"/>
                <a:gd name="connsiteX42" fmla="*/ 5059018 w 8169965"/>
                <a:gd name="connsiteY42" fmla="*/ 4721088 h 5546035"/>
                <a:gd name="connsiteX43" fmla="*/ 5436705 w 8169965"/>
                <a:gd name="connsiteY43" fmla="*/ 4790661 h 5546035"/>
                <a:gd name="connsiteX44" fmla="*/ 5854147 w 8169965"/>
                <a:gd name="connsiteY44" fmla="*/ 4909931 h 5546035"/>
                <a:gd name="connsiteX45" fmla="*/ 6241774 w 8169965"/>
                <a:gd name="connsiteY45" fmla="*/ 4939748 h 5546035"/>
                <a:gd name="connsiteX46" fmla="*/ 6629399 w 8169965"/>
                <a:gd name="connsiteY46" fmla="*/ 5029200 h 5546035"/>
                <a:gd name="connsiteX47" fmla="*/ 6987210 w 8169965"/>
                <a:gd name="connsiteY47" fmla="*/ 5108713 h 5546035"/>
                <a:gd name="connsiteX48" fmla="*/ 7682948 w 8169965"/>
                <a:gd name="connsiteY48" fmla="*/ 5098774 h 5546035"/>
                <a:gd name="connsiteX49" fmla="*/ 7901609 w 8169965"/>
                <a:gd name="connsiteY49" fmla="*/ 5088835 h 5546035"/>
                <a:gd name="connsiteX50" fmla="*/ 8020879 w 8169965"/>
                <a:gd name="connsiteY50" fmla="*/ 4800601 h 5546035"/>
                <a:gd name="connsiteX51" fmla="*/ 8169965 w 8169965"/>
                <a:gd name="connsiteY51" fmla="*/ 4880113 h 5546035"/>
                <a:gd name="connsiteX52" fmla="*/ 8130209 w 8169965"/>
                <a:gd name="connsiteY52" fmla="*/ 4482548 h 5546035"/>
                <a:gd name="connsiteX53" fmla="*/ 8090452 w 8169965"/>
                <a:gd name="connsiteY53" fmla="*/ 3935896 h 5546035"/>
                <a:gd name="connsiteX54" fmla="*/ 8080513 w 8169965"/>
                <a:gd name="connsiteY54" fmla="*/ 3458818 h 5546035"/>
                <a:gd name="connsiteX55" fmla="*/ 7961244 w 8169965"/>
                <a:gd name="connsiteY55" fmla="*/ 2504661 h 5546035"/>
                <a:gd name="connsiteX56" fmla="*/ 7961244 w 8169965"/>
                <a:gd name="connsiteY56" fmla="*/ 1858618 h 5546035"/>
                <a:gd name="connsiteX57" fmla="*/ 7951305 w 8169965"/>
                <a:gd name="connsiteY57" fmla="*/ 1302026 h 5546035"/>
                <a:gd name="connsiteX58" fmla="*/ 7951305 w 8169965"/>
                <a:gd name="connsiteY58" fmla="*/ 795131 h 5546035"/>
                <a:gd name="connsiteX59" fmla="*/ 7981122 w 8169965"/>
                <a:gd name="connsiteY59" fmla="*/ 417444 h 5546035"/>
                <a:gd name="connsiteX60" fmla="*/ 7981122 w 8169965"/>
                <a:gd name="connsiteY60" fmla="*/ 129209 h 5546035"/>
                <a:gd name="connsiteX61" fmla="*/ 7941365 w 8169965"/>
                <a:gd name="connsiteY61" fmla="*/ 29818 h 5546035"/>
                <a:gd name="connsiteX62" fmla="*/ 7822096 w 8169965"/>
                <a:gd name="connsiteY62" fmla="*/ 19879 h 5546035"/>
                <a:gd name="connsiteX63" fmla="*/ 7673009 w 8169965"/>
                <a:gd name="connsiteY63" fmla="*/ 208722 h 5546035"/>
                <a:gd name="connsiteX64" fmla="*/ 7643192 w 8169965"/>
                <a:gd name="connsiteY64" fmla="*/ 417444 h 5546035"/>
                <a:gd name="connsiteX65" fmla="*/ 7643192 w 8169965"/>
                <a:gd name="connsiteY65" fmla="*/ 715618 h 5546035"/>
                <a:gd name="connsiteX66" fmla="*/ 7673009 w 8169965"/>
                <a:gd name="connsiteY66" fmla="*/ 1113183 h 5546035"/>
                <a:gd name="connsiteX67" fmla="*/ 7712765 w 8169965"/>
                <a:gd name="connsiteY67" fmla="*/ 1540565 h 5546035"/>
                <a:gd name="connsiteX68" fmla="*/ 7722705 w 8169965"/>
                <a:gd name="connsiteY68" fmla="*/ 1948070 h 5546035"/>
                <a:gd name="connsiteX69" fmla="*/ 7782339 w 8169965"/>
                <a:gd name="connsiteY69" fmla="*/ 2514600 h 5546035"/>
                <a:gd name="connsiteX70" fmla="*/ 7802218 w 8169965"/>
                <a:gd name="connsiteY70" fmla="*/ 2872409 h 5546035"/>
                <a:gd name="connsiteX71" fmla="*/ 7802218 w 8169965"/>
                <a:gd name="connsiteY71" fmla="*/ 3200400 h 5546035"/>
                <a:gd name="connsiteX72" fmla="*/ 7792279 w 8169965"/>
                <a:gd name="connsiteY72" fmla="*/ 3597965 h 5546035"/>
                <a:gd name="connsiteX73" fmla="*/ 7663070 w 8169965"/>
                <a:gd name="connsiteY73" fmla="*/ 4313583 h 5546035"/>
                <a:gd name="connsiteX74" fmla="*/ 7394713 w 8169965"/>
                <a:gd name="connsiteY74" fmla="*/ 4552122 h 5546035"/>
                <a:gd name="connsiteX75" fmla="*/ 7017026 w 8169965"/>
                <a:gd name="connsiteY75" fmla="*/ 4731026 h 5546035"/>
                <a:gd name="connsiteX76" fmla="*/ 6818244 w 8169965"/>
                <a:gd name="connsiteY76" fmla="*/ 4790661 h 5546035"/>
                <a:gd name="connsiteX77" fmla="*/ 6579705 w 8169965"/>
                <a:gd name="connsiteY77" fmla="*/ 4721087 h 5546035"/>
                <a:gd name="connsiteX78" fmla="*/ 6778487 w 8169965"/>
                <a:gd name="connsiteY78" fmla="*/ 4393096 h 5546035"/>
                <a:gd name="connsiteX79" fmla="*/ 6997148 w 8169965"/>
                <a:gd name="connsiteY79" fmla="*/ 3766931 h 5546035"/>
                <a:gd name="connsiteX80" fmla="*/ 6977270 w 8169965"/>
                <a:gd name="connsiteY80" fmla="*/ 3419061 h 5546035"/>
                <a:gd name="connsiteX81" fmla="*/ 6917635 w 8169965"/>
                <a:gd name="connsiteY81" fmla="*/ 2773018 h 5546035"/>
                <a:gd name="connsiteX82" fmla="*/ 6848061 w 8169965"/>
                <a:gd name="connsiteY82" fmla="*/ 2425148 h 5546035"/>
                <a:gd name="connsiteX83" fmla="*/ 6788426 w 8169965"/>
                <a:gd name="connsiteY83" fmla="*/ 2067339 h 5546035"/>
                <a:gd name="connsiteX84" fmla="*/ 6748670 w 8169965"/>
                <a:gd name="connsiteY84" fmla="*/ 1749287 h 5546035"/>
                <a:gd name="connsiteX85" fmla="*/ 6748670 w 8169965"/>
                <a:gd name="connsiteY85" fmla="*/ 1192696 h 5546035"/>
                <a:gd name="connsiteX86" fmla="*/ 6748670 w 8169965"/>
                <a:gd name="connsiteY86" fmla="*/ 685800 h 5546035"/>
                <a:gd name="connsiteX87" fmla="*/ 6798365 w 8169965"/>
                <a:gd name="connsiteY87" fmla="*/ 437322 h 5546035"/>
                <a:gd name="connsiteX88" fmla="*/ 6867939 w 8169965"/>
                <a:gd name="connsiteY88" fmla="*/ 318052 h 5546035"/>
                <a:gd name="connsiteX89" fmla="*/ 6877879 w 8169965"/>
                <a:gd name="connsiteY89" fmla="*/ 69574 h 5546035"/>
                <a:gd name="connsiteX0" fmla="*/ 6877879 w 8169965"/>
                <a:gd name="connsiteY0" fmla="*/ 69574 h 5546035"/>
                <a:gd name="connsiteX1" fmla="*/ 6708913 w 8169965"/>
                <a:gd name="connsiteY1" fmla="*/ 0 h 5546035"/>
                <a:gd name="connsiteX2" fmla="*/ 6589644 w 8169965"/>
                <a:gd name="connsiteY2" fmla="*/ 69574 h 5546035"/>
                <a:gd name="connsiteX3" fmla="*/ 6490252 w 8169965"/>
                <a:gd name="connsiteY3" fmla="*/ 268357 h 5546035"/>
                <a:gd name="connsiteX4" fmla="*/ 6440557 w 8169965"/>
                <a:gd name="connsiteY4" fmla="*/ 496957 h 5546035"/>
                <a:gd name="connsiteX5" fmla="*/ 6390861 w 8169965"/>
                <a:gd name="connsiteY5" fmla="*/ 765313 h 5546035"/>
                <a:gd name="connsiteX6" fmla="*/ 6380922 w 8169965"/>
                <a:gd name="connsiteY6" fmla="*/ 1083365 h 5546035"/>
                <a:gd name="connsiteX7" fmla="*/ 6420679 w 8169965"/>
                <a:gd name="connsiteY7" fmla="*/ 1371600 h 5546035"/>
                <a:gd name="connsiteX8" fmla="*/ 6470374 w 8169965"/>
                <a:gd name="connsiteY8" fmla="*/ 1679713 h 5546035"/>
                <a:gd name="connsiteX9" fmla="*/ 6500192 w 8169965"/>
                <a:gd name="connsiteY9" fmla="*/ 1938131 h 5546035"/>
                <a:gd name="connsiteX10" fmla="*/ 6569765 w 8169965"/>
                <a:gd name="connsiteY10" fmla="*/ 2325757 h 5546035"/>
                <a:gd name="connsiteX11" fmla="*/ 6579705 w 8169965"/>
                <a:gd name="connsiteY11" fmla="*/ 2822713 h 5546035"/>
                <a:gd name="connsiteX12" fmla="*/ 6510131 w 8169965"/>
                <a:gd name="connsiteY12" fmla="*/ 3906079 h 5546035"/>
                <a:gd name="connsiteX13" fmla="*/ 6380922 w 8169965"/>
                <a:gd name="connsiteY13" fmla="*/ 4343400 h 5546035"/>
                <a:gd name="connsiteX14" fmla="*/ 6013174 w 8169965"/>
                <a:gd name="connsiteY14" fmla="*/ 4780722 h 5546035"/>
                <a:gd name="connsiteX15" fmla="*/ 5645426 w 8169965"/>
                <a:gd name="connsiteY15" fmla="*/ 4740966 h 5546035"/>
                <a:gd name="connsiteX16" fmla="*/ 5367131 w 8169965"/>
                <a:gd name="connsiteY16" fmla="*/ 4681332 h 5546035"/>
                <a:gd name="connsiteX17" fmla="*/ 5098774 w 8169965"/>
                <a:gd name="connsiteY17" fmla="*/ 4631634 h 5546035"/>
                <a:gd name="connsiteX18" fmla="*/ 4581940 w 8169965"/>
                <a:gd name="connsiteY18" fmla="*/ 4701209 h 5546035"/>
                <a:gd name="connsiteX19" fmla="*/ 3627783 w 8169965"/>
                <a:gd name="connsiteY19" fmla="*/ 4721087 h 5546035"/>
                <a:gd name="connsiteX20" fmla="*/ 2941983 w 8169965"/>
                <a:gd name="connsiteY20" fmla="*/ 4711148 h 5546035"/>
                <a:gd name="connsiteX21" fmla="*/ 2494722 w 8169965"/>
                <a:gd name="connsiteY21" fmla="*/ 4800600 h 5546035"/>
                <a:gd name="connsiteX22" fmla="*/ 1938131 w 8169965"/>
                <a:gd name="connsiteY22" fmla="*/ 4860234 h 5546035"/>
                <a:gd name="connsiteX23" fmla="*/ 1143000 w 8169965"/>
                <a:gd name="connsiteY23" fmla="*/ 5009322 h 5546035"/>
                <a:gd name="connsiteX24" fmla="*/ 824949 w 8169965"/>
                <a:gd name="connsiteY24" fmla="*/ 5068957 h 5546035"/>
                <a:gd name="connsiteX25" fmla="*/ 367747 w 8169965"/>
                <a:gd name="connsiteY25" fmla="*/ 5307497 h 5546035"/>
                <a:gd name="connsiteX26" fmla="*/ 0 w 8169965"/>
                <a:gd name="connsiteY26" fmla="*/ 5466522 h 5546035"/>
                <a:gd name="connsiteX27" fmla="*/ 19877 w 8169965"/>
                <a:gd name="connsiteY27" fmla="*/ 5546035 h 5546035"/>
                <a:gd name="connsiteX28" fmla="*/ 208722 w 8169965"/>
                <a:gd name="connsiteY28" fmla="*/ 5426766 h 5546035"/>
                <a:gd name="connsiteX29" fmla="*/ 616226 w 8169965"/>
                <a:gd name="connsiteY29" fmla="*/ 5218044 h 5546035"/>
                <a:gd name="connsiteX30" fmla="*/ 894522 w 8169965"/>
                <a:gd name="connsiteY30" fmla="*/ 5098774 h 5546035"/>
                <a:gd name="connsiteX31" fmla="*/ 1302026 w 8169965"/>
                <a:gd name="connsiteY31" fmla="*/ 5009323 h 5546035"/>
                <a:gd name="connsiteX32" fmla="*/ 1739348 w 8169965"/>
                <a:gd name="connsiteY32" fmla="*/ 4949687 h 5546035"/>
                <a:gd name="connsiteX33" fmla="*/ 2166731 w 8169965"/>
                <a:gd name="connsiteY33" fmla="*/ 4880114 h 5546035"/>
                <a:gd name="connsiteX34" fmla="*/ 2395331 w 8169965"/>
                <a:gd name="connsiteY34" fmla="*/ 4850297 h 5546035"/>
                <a:gd name="connsiteX35" fmla="*/ 2733260 w 8169965"/>
                <a:gd name="connsiteY35" fmla="*/ 4790662 h 5546035"/>
                <a:gd name="connsiteX36" fmla="*/ 2912165 w 8169965"/>
                <a:gd name="connsiteY36" fmla="*/ 4770784 h 5546035"/>
                <a:gd name="connsiteX37" fmla="*/ 3210340 w 8169965"/>
                <a:gd name="connsiteY37" fmla="*/ 4731027 h 5546035"/>
                <a:gd name="connsiteX38" fmla="*/ 3637722 w 8169965"/>
                <a:gd name="connsiteY38" fmla="*/ 4780721 h 5546035"/>
                <a:gd name="connsiteX39" fmla="*/ 4025347 w 8169965"/>
                <a:gd name="connsiteY39" fmla="*/ 4750905 h 5546035"/>
                <a:gd name="connsiteX40" fmla="*/ 4572001 w 8169965"/>
                <a:gd name="connsiteY40" fmla="*/ 4750905 h 5546035"/>
                <a:gd name="connsiteX41" fmla="*/ 5029200 w 8169965"/>
                <a:gd name="connsiteY41" fmla="*/ 4800600 h 5546035"/>
                <a:gd name="connsiteX42" fmla="*/ 5059018 w 8169965"/>
                <a:gd name="connsiteY42" fmla="*/ 4721088 h 5546035"/>
                <a:gd name="connsiteX43" fmla="*/ 5436705 w 8169965"/>
                <a:gd name="connsiteY43" fmla="*/ 4790661 h 5546035"/>
                <a:gd name="connsiteX44" fmla="*/ 5854147 w 8169965"/>
                <a:gd name="connsiteY44" fmla="*/ 4909931 h 5546035"/>
                <a:gd name="connsiteX45" fmla="*/ 6241774 w 8169965"/>
                <a:gd name="connsiteY45" fmla="*/ 4939748 h 5546035"/>
                <a:gd name="connsiteX46" fmla="*/ 6629399 w 8169965"/>
                <a:gd name="connsiteY46" fmla="*/ 5029200 h 5546035"/>
                <a:gd name="connsiteX47" fmla="*/ 6987210 w 8169965"/>
                <a:gd name="connsiteY47" fmla="*/ 5108713 h 5546035"/>
                <a:gd name="connsiteX48" fmla="*/ 7682948 w 8169965"/>
                <a:gd name="connsiteY48" fmla="*/ 5098774 h 5546035"/>
                <a:gd name="connsiteX49" fmla="*/ 7901609 w 8169965"/>
                <a:gd name="connsiteY49" fmla="*/ 5088835 h 5546035"/>
                <a:gd name="connsiteX50" fmla="*/ 8020879 w 8169965"/>
                <a:gd name="connsiteY50" fmla="*/ 4800601 h 5546035"/>
                <a:gd name="connsiteX51" fmla="*/ 8169965 w 8169965"/>
                <a:gd name="connsiteY51" fmla="*/ 4880113 h 5546035"/>
                <a:gd name="connsiteX52" fmla="*/ 8080513 w 8169965"/>
                <a:gd name="connsiteY52" fmla="*/ 4363280 h 5546035"/>
                <a:gd name="connsiteX53" fmla="*/ 8130209 w 8169965"/>
                <a:gd name="connsiteY53" fmla="*/ 4482548 h 5546035"/>
                <a:gd name="connsiteX54" fmla="*/ 8090452 w 8169965"/>
                <a:gd name="connsiteY54" fmla="*/ 3935896 h 5546035"/>
                <a:gd name="connsiteX55" fmla="*/ 8080513 w 8169965"/>
                <a:gd name="connsiteY55" fmla="*/ 3458818 h 5546035"/>
                <a:gd name="connsiteX56" fmla="*/ 7961244 w 8169965"/>
                <a:gd name="connsiteY56" fmla="*/ 2504661 h 5546035"/>
                <a:gd name="connsiteX57" fmla="*/ 7961244 w 8169965"/>
                <a:gd name="connsiteY57" fmla="*/ 1858618 h 5546035"/>
                <a:gd name="connsiteX58" fmla="*/ 7951305 w 8169965"/>
                <a:gd name="connsiteY58" fmla="*/ 1302026 h 5546035"/>
                <a:gd name="connsiteX59" fmla="*/ 7951305 w 8169965"/>
                <a:gd name="connsiteY59" fmla="*/ 795131 h 5546035"/>
                <a:gd name="connsiteX60" fmla="*/ 7981122 w 8169965"/>
                <a:gd name="connsiteY60" fmla="*/ 417444 h 5546035"/>
                <a:gd name="connsiteX61" fmla="*/ 7981122 w 8169965"/>
                <a:gd name="connsiteY61" fmla="*/ 129209 h 5546035"/>
                <a:gd name="connsiteX62" fmla="*/ 7941365 w 8169965"/>
                <a:gd name="connsiteY62" fmla="*/ 29818 h 5546035"/>
                <a:gd name="connsiteX63" fmla="*/ 7822096 w 8169965"/>
                <a:gd name="connsiteY63" fmla="*/ 19879 h 5546035"/>
                <a:gd name="connsiteX64" fmla="*/ 7673009 w 8169965"/>
                <a:gd name="connsiteY64" fmla="*/ 208722 h 5546035"/>
                <a:gd name="connsiteX65" fmla="*/ 7643192 w 8169965"/>
                <a:gd name="connsiteY65" fmla="*/ 417444 h 5546035"/>
                <a:gd name="connsiteX66" fmla="*/ 7643192 w 8169965"/>
                <a:gd name="connsiteY66" fmla="*/ 715618 h 5546035"/>
                <a:gd name="connsiteX67" fmla="*/ 7673009 w 8169965"/>
                <a:gd name="connsiteY67" fmla="*/ 1113183 h 5546035"/>
                <a:gd name="connsiteX68" fmla="*/ 7712765 w 8169965"/>
                <a:gd name="connsiteY68" fmla="*/ 1540565 h 5546035"/>
                <a:gd name="connsiteX69" fmla="*/ 7722705 w 8169965"/>
                <a:gd name="connsiteY69" fmla="*/ 1948070 h 5546035"/>
                <a:gd name="connsiteX70" fmla="*/ 7782339 w 8169965"/>
                <a:gd name="connsiteY70" fmla="*/ 2514600 h 5546035"/>
                <a:gd name="connsiteX71" fmla="*/ 7802218 w 8169965"/>
                <a:gd name="connsiteY71" fmla="*/ 2872409 h 5546035"/>
                <a:gd name="connsiteX72" fmla="*/ 7802218 w 8169965"/>
                <a:gd name="connsiteY72" fmla="*/ 3200400 h 5546035"/>
                <a:gd name="connsiteX73" fmla="*/ 7792279 w 8169965"/>
                <a:gd name="connsiteY73" fmla="*/ 3597965 h 5546035"/>
                <a:gd name="connsiteX74" fmla="*/ 7663070 w 8169965"/>
                <a:gd name="connsiteY74" fmla="*/ 4313583 h 5546035"/>
                <a:gd name="connsiteX75" fmla="*/ 7394713 w 8169965"/>
                <a:gd name="connsiteY75" fmla="*/ 4552122 h 5546035"/>
                <a:gd name="connsiteX76" fmla="*/ 7017026 w 8169965"/>
                <a:gd name="connsiteY76" fmla="*/ 4731026 h 5546035"/>
                <a:gd name="connsiteX77" fmla="*/ 6818244 w 8169965"/>
                <a:gd name="connsiteY77" fmla="*/ 4790661 h 5546035"/>
                <a:gd name="connsiteX78" fmla="*/ 6579705 w 8169965"/>
                <a:gd name="connsiteY78" fmla="*/ 4721087 h 5546035"/>
                <a:gd name="connsiteX79" fmla="*/ 6778487 w 8169965"/>
                <a:gd name="connsiteY79" fmla="*/ 4393096 h 5546035"/>
                <a:gd name="connsiteX80" fmla="*/ 6997148 w 8169965"/>
                <a:gd name="connsiteY80" fmla="*/ 3766931 h 5546035"/>
                <a:gd name="connsiteX81" fmla="*/ 6977270 w 8169965"/>
                <a:gd name="connsiteY81" fmla="*/ 3419061 h 5546035"/>
                <a:gd name="connsiteX82" fmla="*/ 6917635 w 8169965"/>
                <a:gd name="connsiteY82" fmla="*/ 2773018 h 5546035"/>
                <a:gd name="connsiteX83" fmla="*/ 6848061 w 8169965"/>
                <a:gd name="connsiteY83" fmla="*/ 2425148 h 5546035"/>
                <a:gd name="connsiteX84" fmla="*/ 6788426 w 8169965"/>
                <a:gd name="connsiteY84" fmla="*/ 2067339 h 5546035"/>
                <a:gd name="connsiteX85" fmla="*/ 6748670 w 8169965"/>
                <a:gd name="connsiteY85" fmla="*/ 1749287 h 5546035"/>
                <a:gd name="connsiteX86" fmla="*/ 6748670 w 8169965"/>
                <a:gd name="connsiteY86" fmla="*/ 1192696 h 5546035"/>
                <a:gd name="connsiteX87" fmla="*/ 6748670 w 8169965"/>
                <a:gd name="connsiteY87" fmla="*/ 685800 h 5546035"/>
                <a:gd name="connsiteX88" fmla="*/ 6798365 w 8169965"/>
                <a:gd name="connsiteY88" fmla="*/ 437322 h 5546035"/>
                <a:gd name="connsiteX89" fmla="*/ 6867939 w 8169965"/>
                <a:gd name="connsiteY89" fmla="*/ 318052 h 5546035"/>
                <a:gd name="connsiteX90" fmla="*/ 6877879 w 8169965"/>
                <a:gd name="connsiteY90" fmla="*/ 69574 h 5546035"/>
                <a:gd name="connsiteX0" fmla="*/ 6877879 w 8130209"/>
                <a:gd name="connsiteY0" fmla="*/ 69574 h 5546035"/>
                <a:gd name="connsiteX1" fmla="*/ 6708913 w 8130209"/>
                <a:gd name="connsiteY1" fmla="*/ 0 h 5546035"/>
                <a:gd name="connsiteX2" fmla="*/ 6589644 w 8130209"/>
                <a:gd name="connsiteY2" fmla="*/ 69574 h 5546035"/>
                <a:gd name="connsiteX3" fmla="*/ 6490252 w 8130209"/>
                <a:gd name="connsiteY3" fmla="*/ 268357 h 5546035"/>
                <a:gd name="connsiteX4" fmla="*/ 6440557 w 8130209"/>
                <a:gd name="connsiteY4" fmla="*/ 496957 h 5546035"/>
                <a:gd name="connsiteX5" fmla="*/ 6390861 w 8130209"/>
                <a:gd name="connsiteY5" fmla="*/ 765313 h 5546035"/>
                <a:gd name="connsiteX6" fmla="*/ 6380922 w 8130209"/>
                <a:gd name="connsiteY6" fmla="*/ 1083365 h 5546035"/>
                <a:gd name="connsiteX7" fmla="*/ 6420679 w 8130209"/>
                <a:gd name="connsiteY7" fmla="*/ 1371600 h 5546035"/>
                <a:gd name="connsiteX8" fmla="*/ 6470374 w 8130209"/>
                <a:gd name="connsiteY8" fmla="*/ 1679713 h 5546035"/>
                <a:gd name="connsiteX9" fmla="*/ 6500192 w 8130209"/>
                <a:gd name="connsiteY9" fmla="*/ 1938131 h 5546035"/>
                <a:gd name="connsiteX10" fmla="*/ 6569765 w 8130209"/>
                <a:gd name="connsiteY10" fmla="*/ 2325757 h 5546035"/>
                <a:gd name="connsiteX11" fmla="*/ 6579705 w 8130209"/>
                <a:gd name="connsiteY11" fmla="*/ 2822713 h 5546035"/>
                <a:gd name="connsiteX12" fmla="*/ 6510131 w 8130209"/>
                <a:gd name="connsiteY12" fmla="*/ 3906079 h 5546035"/>
                <a:gd name="connsiteX13" fmla="*/ 6380922 w 8130209"/>
                <a:gd name="connsiteY13" fmla="*/ 4343400 h 5546035"/>
                <a:gd name="connsiteX14" fmla="*/ 6013174 w 8130209"/>
                <a:gd name="connsiteY14" fmla="*/ 4780722 h 5546035"/>
                <a:gd name="connsiteX15" fmla="*/ 5645426 w 8130209"/>
                <a:gd name="connsiteY15" fmla="*/ 4740966 h 5546035"/>
                <a:gd name="connsiteX16" fmla="*/ 5367131 w 8130209"/>
                <a:gd name="connsiteY16" fmla="*/ 4681332 h 5546035"/>
                <a:gd name="connsiteX17" fmla="*/ 5098774 w 8130209"/>
                <a:gd name="connsiteY17" fmla="*/ 4631634 h 5546035"/>
                <a:gd name="connsiteX18" fmla="*/ 4581940 w 8130209"/>
                <a:gd name="connsiteY18" fmla="*/ 4701209 h 5546035"/>
                <a:gd name="connsiteX19" fmla="*/ 3627783 w 8130209"/>
                <a:gd name="connsiteY19" fmla="*/ 4721087 h 5546035"/>
                <a:gd name="connsiteX20" fmla="*/ 2941983 w 8130209"/>
                <a:gd name="connsiteY20" fmla="*/ 4711148 h 5546035"/>
                <a:gd name="connsiteX21" fmla="*/ 2494722 w 8130209"/>
                <a:gd name="connsiteY21" fmla="*/ 4800600 h 5546035"/>
                <a:gd name="connsiteX22" fmla="*/ 1938131 w 8130209"/>
                <a:gd name="connsiteY22" fmla="*/ 4860234 h 5546035"/>
                <a:gd name="connsiteX23" fmla="*/ 1143000 w 8130209"/>
                <a:gd name="connsiteY23" fmla="*/ 5009322 h 5546035"/>
                <a:gd name="connsiteX24" fmla="*/ 824949 w 8130209"/>
                <a:gd name="connsiteY24" fmla="*/ 5068957 h 5546035"/>
                <a:gd name="connsiteX25" fmla="*/ 367747 w 8130209"/>
                <a:gd name="connsiteY25" fmla="*/ 5307497 h 5546035"/>
                <a:gd name="connsiteX26" fmla="*/ 0 w 8130209"/>
                <a:gd name="connsiteY26" fmla="*/ 5466522 h 5546035"/>
                <a:gd name="connsiteX27" fmla="*/ 19877 w 8130209"/>
                <a:gd name="connsiteY27" fmla="*/ 5546035 h 5546035"/>
                <a:gd name="connsiteX28" fmla="*/ 208722 w 8130209"/>
                <a:gd name="connsiteY28" fmla="*/ 5426766 h 5546035"/>
                <a:gd name="connsiteX29" fmla="*/ 616226 w 8130209"/>
                <a:gd name="connsiteY29" fmla="*/ 5218044 h 5546035"/>
                <a:gd name="connsiteX30" fmla="*/ 894522 w 8130209"/>
                <a:gd name="connsiteY30" fmla="*/ 5098774 h 5546035"/>
                <a:gd name="connsiteX31" fmla="*/ 1302026 w 8130209"/>
                <a:gd name="connsiteY31" fmla="*/ 5009323 h 5546035"/>
                <a:gd name="connsiteX32" fmla="*/ 1739348 w 8130209"/>
                <a:gd name="connsiteY32" fmla="*/ 4949687 h 5546035"/>
                <a:gd name="connsiteX33" fmla="*/ 2166731 w 8130209"/>
                <a:gd name="connsiteY33" fmla="*/ 4880114 h 5546035"/>
                <a:gd name="connsiteX34" fmla="*/ 2395331 w 8130209"/>
                <a:gd name="connsiteY34" fmla="*/ 4850297 h 5546035"/>
                <a:gd name="connsiteX35" fmla="*/ 2733260 w 8130209"/>
                <a:gd name="connsiteY35" fmla="*/ 4790662 h 5546035"/>
                <a:gd name="connsiteX36" fmla="*/ 2912165 w 8130209"/>
                <a:gd name="connsiteY36" fmla="*/ 4770784 h 5546035"/>
                <a:gd name="connsiteX37" fmla="*/ 3210340 w 8130209"/>
                <a:gd name="connsiteY37" fmla="*/ 4731027 h 5546035"/>
                <a:gd name="connsiteX38" fmla="*/ 3637722 w 8130209"/>
                <a:gd name="connsiteY38" fmla="*/ 4780721 h 5546035"/>
                <a:gd name="connsiteX39" fmla="*/ 4025347 w 8130209"/>
                <a:gd name="connsiteY39" fmla="*/ 4750905 h 5546035"/>
                <a:gd name="connsiteX40" fmla="*/ 4572001 w 8130209"/>
                <a:gd name="connsiteY40" fmla="*/ 4750905 h 5546035"/>
                <a:gd name="connsiteX41" fmla="*/ 5029200 w 8130209"/>
                <a:gd name="connsiteY41" fmla="*/ 4800600 h 5546035"/>
                <a:gd name="connsiteX42" fmla="*/ 5059018 w 8130209"/>
                <a:gd name="connsiteY42" fmla="*/ 4721088 h 5546035"/>
                <a:gd name="connsiteX43" fmla="*/ 5436705 w 8130209"/>
                <a:gd name="connsiteY43" fmla="*/ 4790661 h 5546035"/>
                <a:gd name="connsiteX44" fmla="*/ 5854147 w 8130209"/>
                <a:gd name="connsiteY44" fmla="*/ 4909931 h 5546035"/>
                <a:gd name="connsiteX45" fmla="*/ 6241774 w 8130209"/>
                <a:gd name="connsiteY45" fmla="*/ 4939748 h 5546035"/>
                <a:gd name="connsiteX46" fmla="*/ 6629399 w 8130209"/>
                <a:gd name="connsiteY46" fmla="*/ 5029200 h 5546035"/>
                <a:gd name="connsiteX47" fmla="*/ 6987210 w 8130209"/>
                <a:gd name="connsiteY47" fmla="*/ 5108713 h 5546035"/>
                <a:gd name="connsiteX48" fmla="*/ 7682948 w 8130209"/>
                <a:gd name="connsiteY48" fmla="*/ 5098774 h 5546035"/>
                <a:gd name="connsiteX49" fmla="*/ 7901609 w 8130209"/>
                <a:gd name="connsiteY49" fmla="*/ 5088835 h 5546035"/>
                <a:gd name="connsiteX50" fmla="*/ 8020879 w 8130209"/>
                <a:gd name="connsiteY50" fmla="*/ 4800601 h 5546035"/>
                <a:gd name="connsiteX51" fmla="*/ 8010939 w 8130209"/>
                <a:gd name="connsiteY51" fmla="*/ 4601818 h 5546035"/>
                <a:gd name="connsiteX52" fmla="*/ 8080513 w 8130209"/>
                <a:gd name="connsiteY52" fmla="*/ 4363280 h 5546035"/>
                <a:gd name="connsiteX53" fmla="*/ 8130209 w 8130209"/>
                <a:gd name="connsiteY53" fmla="*/ 4482548 h 5546035"/>
                <a:gd name="connsiteX54" fmla="*/ 8090452 w 8130209"/>
                <a:gd name="connsiteY54" fmla="*/ 3935896 h 5546035"/>
                <a:gd name="connsiteX55" fmla="*/ 8080513 w 8130209"/>
                <a:gd name="connsiteY55" fmla="*/ 3458818 h 5546035"/>
                <a:gd name="connsiteX56" fmla="*/ 7961244 w 8130209"/>
                <a:gd name="connsiteY56" fmla="*/ 2504661 h 5546035"/>
                <a:gd name="connsiteX57" fmla="*/ 7961244 w 8130209"/>
                <a:gd name="connsiteY57" fmla="*/ 1858618 h 5546035"/>
                <a:gd name="connsiteX58" fmla="*/ 7951305 w 8130209"/>
                <a:gd name="connsiteY58" fmla="*/ 1302026 h 5546035"/>
                <a:gd name="connsiteX59" fmla="*/ 7951305 w 8130209"/>
                <a:gd name="connsiteY59" fmla="*/ 795131 h 5546035"/>
                <a:gd name="connsiteX60" fmla="*/ 7981122 w 8130209"/>
                <a:gd name="connsiteY60" fmla="*/ 417444 h 5546035"/>
                <a:gd name="connsiteX61" fmla="*/ 7981122 w 8130209"/>
                <a:gd name="connsiteY61" fmla="*/ 129209 h 5546035"/>
                <a:gd name="connsiteX62" fmla="*/ 7941365 w 8130209"/>
                <a:gd name="connsiteY62" fmla="*/ 29818 h 5546035"/>
                <a:gd name="connsiteX63" fmla="*/ 7822096 w 8130209"/>
                <a:gd name="connsiteY63" fmla="*/ 19879 h 5546035"/>
                <a:gd name="connsiteX64" fmla="*/ 7673009 w 8130209"/>
                <a:gd name="connsiteY64" fmla="*/ 208722 h 5546035"/>
                <a:gd name="connsiteX65" fmla="*/ 7643192 w 8130209"/>
                <a:gd name="connsiteY65" fmla="*/ 417444 h 5546035"/>
                <a:gd name="connsiteX66" fmla="*/ 7643192 w 8130209"/>
                <a:gd name="connsiteY66" fmla="*/ 715618 h 5546035"/>
                <a:gd name="connsiteX67" fmla="*/ 7673009 w 8130209"/>
                <a:gd name="connsiteY67" fmla="*/ 1113183 h 5546035"/>
                <a:gd name="connsiteX68" fmla="*/ 7712765 w 8130209"/>
                <a:gd name="connsiteY68" fmla="*/ 1540565 h 5546035"/>
                <a:gd name="connsiteX69" fmla="*/ 7722705 w 8130209"/>
                <a:gd name="connsiteY69" fmla="*/ 1948070 h 5546035"/>
                <a:gd name="connsiteX70" fmla="*/ 7782339 w 8130209"/>
                <a:gd name="connsiteY70" fmla="*/ 2514600 h 5546035"/>
                <a:gd name="connsiteX71" fmla="*/ 7802218 w 8130209"/>
                <a:gd name="connsiteY71" fmla="*/ 2872409 h 5546035"/>
                <a:gd name="connsiteX72" fmla="*/ 7802218 w 8130209"/>
                <a:gd name="connsiteY72" fmla="*/ 3200400 h 5546035"/>
                <a:gd name="connsiteX73" fmla="*/ 7792279 w 8130209"/>
                <a:gd name="connsiteY73" fmla="*/ 3597965 h 5546035"/>
                <a:gd name="connsiteX74" fmla="*/ 7663070 w 8130209"/>
                <a:gd name="connsiteY74" fmla="*/ 4313583 h 5546035"/>
                <a:gd name="connsiteX75" fmla="*/ 7394713 w 8130209"/>
                <a:gd name="connsiteY75" fmla="*/ 4552122 h 5546035"/>
                <a:gd name="connsiteX76" fmla="*/ 7017026 w 8130209"/>
                <a:gd name="connsiteY76" fmla="*/ 4731026 h 5546035"/>
                <a:gd name="connsiteX77" fmla="*/ 6818244 w 8130209"/>
                <a:gd name="connsiteY77" fmla="*/ 4790661 h 5546035"/>
                <a:gd name="connsiteX78" fmla="*/ 6579705 w 8130209"/>
                <a:gd name="connsiteY78" fmla="*/ 4721087 h 5546035"/>
                <a:gd name="connsiteX79" fmla="*/ 6778487 w 8130209"/>
                <a:gd name="connsiteY79" fmla="*/ 4393096 h 5546035"/>
                <a:gd name="connsiteX80" fmla="*/ 6997148 w 8130209"/>
                <a:gd name="connsiteY80" fmla="*/ 3766931 h 5546035"/>
                <a:gd name="connsiteX81" fmla="*/ 6977270 w 8130209"/>
                <a:gd name="connsiteY81" fmla="*/ 3419061 h 5546035"/>
                <a:gd name="connsiteX82" fmla="*/ 6917635 w 8130209"/>
                <a:gd name="connsiteY82" fmla="*/ 2773018 h 5546035"/>
                <a:gd name="connsiteX83" fmla="*/ 6848061 w 8130209"/>
                <a:gd name="connsiteY83" fmla="*/ 2425148 h 5546035"/>
                <a:gd name="connsiteX84" fmla="*/ 6788426 w 8130209"/>
                <a:gd name="connsiteY84" fmla="*/ 2067339 h 5546035"/>
                <a:gd name="connsiteX85" fmla="*/ 6748670 w 8130209"/>
                <a:gd name="connsiteY85" fmla="*/ 1749287 h 5546035"/>
                <a:gd name="connsiteX86" fmla="*/ 6748670 w 8130209"/>
                <a:gd name="connsiteY86" fmla="*/ 1192696 h 5546035"/>
                <a:gd name="connsiteX87" fmla="*/ 6748670 w 8130209"/>
                <a:gd name="connsiteY87" fmla="*/ 685800 h 5546035"/>
                <a:gd name="connsiteX88" fmla="*/ 6798365 w 8130209"/>
                <a:gd name="connsiteY88" fmla="*/ 437322 h 5546035"/>
                <a:gd name="connsiteX89" fmla="*/ 6867939 w 8130209"/>
                <a:gd name="connsiteY89" fmla="*/ 318052 h 5546035"/>
                <a:gd name="connsiteX90" fmla="*/ 6877879 w 8130209"/>
                <a:gd name="connsiteY90" fmla="*/ 69574 h 5546035"/>
                <a:gd name="connsiteX0" fmla="*/ 6877879 w 8130209"/>
                <a:gd name="connsiteY0" fmla="*/ 69574 h 5546035"/>
                <a:gd name="connsiteX1" fmla="*/ 6708913 w 8130209"/>
                <a:gd name="connsiteY1" fmla="*/ 0 h 5546035"/>
                <a:gd name="connsiteX2" fmla="*/ 6589644 w 8130209"/>
                <a:gd name="connsiteY2" fmla="*/ 69574 h 5546035"/>
                <a:gd name="connsiteX3" fmla="*/ 6490252 w 8130209"/>
                <a:gd name="connsiteY3" fmla="*/ 268357 h 5546035"/>
                <a:gd name="connsiteX4" fmla="*/ 6440557 w 8130209"/>
                <a:gd name="connsiteY4" fmla="*/ 496957 h 5546035"/>
                <a:gd name="connsiteX5" fmla="*/ 6390861 w 8130209"/>
                <a:gd name="connsiteY5" fmla="*/ 765313 h 5546035"/>
                <a:gd name="connsiteX6" fmla="*/ 6380922 w 8130209"/>
                <a:gd name="connsiteY6" fmla="*/ 1083365 h 5546035"/>
                <a:gd name="connsiteX7" fmla="*/ 6420679 w 8130209"/>
                <a:gd name="connsiteY7" fmla="*/ 1371600 h 5546035"/>
                <a:gd name="connsiteX8" fmla="*/ 6470374 w 8130209"/>
                <a:gd name="connsiteY8" fmla="*/ 1679713 h 5546035"/>
                <a:gd name="connsiteX9" fmla="*/ 6500192 w 8130209"/>
                <a:gd name="connsiteY9" fmla="*/ 1938131 h 5546035"/>
                <a:gd name="connsiteX10" fmla="*/ 6569765 w 8130209"/>
                <a:gd name="connsiteY10" fmla="*/ 2325757 h 5546035"/>
                <a:gd name="connsiteX11" fmla="*/ 6579705 w 8130209"/>
                <a:gd name="connsiteY11" fmla="*/ 2822713 h 5546035"/>
                <a:gd name="connsiteX12" fmla="*/ 6510131 w 8130209"/>
                <a:gd name="connsiteY12" fmla="*/ 3906079 h 5546035"/>
                <a:gd name="connsiteX13" fmla="*/ 6380922 w 8130209"/>
                <a:gd name="connsiteY13" fmla="*/ 4343400 h 5546035"/>
                <a:gd name="connsiteX14" fmla="*/ 6013174 w 8130209"/>
                <a:gd name="connsiteY14" fmla="*/ 4780722 h 5546035"/>
                <a:gd name="connsiteX15" fmla="*/ 5645426 w 8130209"/>
                <a:gd name="connsiteY15" fmla="*/ 4740966 h 5546035"/>
                <a:gd name="connsiteX16" fmla="*/ 5367131 w 8130209"/>
                <a:gd name="connsiteY16" fmla="*/ 4681332 h 5546035"/>
                <a:gd name="connsiteX17" fmla="*/ 5098774 w 8130209"/>
                <a:gd name="connsiteY17" fmla="*/ 4631634 h 5546035"/>
                <a:gd name="connsiteX18" fmla="*/ 4581940 w 8130209"/>
                <a:gd name="connsiteY18" fmla="*/ 4701209 h 5546035"/>
                <a:gd name="connsiteX19" fmla="*/ 3627783 w 8130209"/>
                <a:gd name="connsiteY19" fmla="*/ 4721087 h 5546035"/>
                <a:gd name="connsiteX20" fmla="*/ 2941983 w 8130209"/>
                <a:gd name="connsiteY20" fmla="*/ 4711148 h 5546035"/>
                <a:gd name="connsiteX21" fmla="*/ 2494722 w 8130209"/>
                <a:gd name="connsiteY21" fmla="*/ 4800600 h 5546035"/>
                <a:gd name="connsiteX22" fmla="*/ 1938131 w 8130209"/>
                <a:gd name="connsiteY22" fmla="*/ 4860234 h 5546035"/>
                <a:gd name="connsiteX23" fmla="*/ 1143000 w 8130209"/>
                <a:gd name="connsiteY23" fmla="*/ 5009322 h 5546035"/>
                <a:gd name="connsiteX24" fmla="*/ 824949 w 8130209"/>
                <a:gd name="connsiteY24" fmla="*/ 5068957 h 5546035"/>
                <a:gd name="connsiteX25" fmla="*/ 367747 w 8130209"/>
                <a:gd name="connsiteY25" fmla="*/ 5307497 h 5546035"/>
                <a:gd name="connsiteX26" fmla="*/ 0 w 8130209"/>
                <a:gd name="connsiteY26" fmla="*/ 5466522 h 5546035"/>
                <a:gd name="connsiteX27" fmla="*/ 19877 w 8130209"/>
                <a:gd name="connsiteY27" fmla="*/ 5546035 h 5546035"/>
                <a:gd name="connsiteX28" fmla="*/ 208722 w 8130209"/>
                <a:gd name="connsiteY28" fmla="*/ 5426766 h 5546035"/>
                <a:gd name="connsiteX29" fmla="*/ 616226 w 8130209"/>
                <a:gd name="connsiteY29" fmla="*/ 5218044 h 5546035"/>
                <a:gd name="connsiteX30" fmla="*/ 894522 w 8130209"/>
                <a:gd name="connsiteY30" fmla="*/ 5098774 h 5546035"/>
                <a:gd name="connsiteX31" fmla="*/ 1302026 w 8130209"/>
                <a:gd name="connsiteY31" fmla="*/ 5009323 h 5546035"/>
                <a:gd name="connsiteX32" fmla="*/ 1739348 w 8130209"/>
                <a:gd name="connsiteY32" fmla="*/ 4949687 h 5546035"/>
                <a:gd name="connsiteX33" fmla="*/ 2166731 w 8130209"/>
                <a:gd name="connsiteY33" fmla="*/ 4880114 h 5546035"/>
                <a:gd name="connsiteX34" fmla="*/ 2395331 w 8130209"/>
                <a:gd name="connsiteY34" fmla="*/ 4850297 h 5546035"/>
                <a:gd name="connsiteX35" fmla="*/ 2733260 w 8130209"/>
                <a:gd name="connsiteY35" fmla="*/ 4790662 h 5546035"/>
                <a:gd name="connsiteX36" fmla="*/ 2912165 w 8130209"/>
                <a:gd name="connsiteY36" fmla="*/ 4770784 h 5546035"/>
                <a:gd name="connsiteX37" fmla="*/ 3210340 w 8130209"/>
                <a:gd name="connsiteY37" fmla="*/ 4731027 h 5546035"/>
                <a:gd name="connsiteX38" fmla="*/ 3637722 w 8130209"/>
                <a:gd name="connsiteY38" fmla="*/ 4780721 h 5546035"/>
                <a:gd name="connsiteX39" fmla="*/ 4025347 w 8130209"/>
                <a:gd name="connsiteY39" fmla="*/ 4750905 h 5546035"/>
                <a:gd name="connsiteX40" fmla="*/ 4572001 w 8130209"/>
                <a:gd name="connsiteY40" fmla="*/ 4750905 h 5546035"/>
                <a:gd name="connsiteX41" fmla="*/ 5029200 w 8130209"/>
                <a:gd name="connsiteY41" fmla="*/ 4800600 h 5546035"/>
                <a:gd name="connsiteX42" fmla="*/ 5059018 w 8130209"/>
                <a:gd name="connsiteY42" fmla="*/ 4721088 h 5546035"/>
                <a:gd name="connsiteX43" fmla="*/ 5436705 w 8130209"/>
                <a:gd name="connsiteY43" fmla="*/ 4790661 h 5546035"/>
                <a:gd name="connsiteX44" fmla="*/ 5854147 w 8130209"/>
                <a:gd name="connsiteY44" fmla="*/ 4909931 h 5546035"/>
                <a:gd name="connsiteX45" fmla="*/ 6241774 w 8130209"/>
                <a:gd name="connsiteY45" fmla="*/ 4939748 h 5546035"/>
                <a:gd name="connsiteX46" fmla="*/ 6629399 w 8130209"/>
                <a:gd name="connsiteY46" fmla="*/ 5029200 h 5546035"/>
                <a:gd name="connsiteX47" fmla="*/ 6987210 w 8130209"/>
                <a:gd name="connsiteY47" fmla="*/ 5108713 h 5546035"/>
                <a:gd name="connsiteX48" fmla="*/ 7682948 w 8130209"/>
                <a:gd name="connsiteY48" fmla="*/ 5098774 h 5546035"/>
                <a:gd name="connsiteX49" fmla="*/ 7812157 w 8130209"/>
                <a:gd name="connsiteY49" fmla="*/ 4880113 h 5546035"/>
                <a:gd name="connsiteX50" fmla="*/ 8020879 w 8130209"/>
                <a:gd name="connsiteY50" fmla="*/ 4800601 h 5546035"/>
                <a:gd name="connsiteX51" fmla="*/ 8010939 w 8130209"/>
                <a:gd name="connsiteY51" fmla="*/ 4601818 h 5546035"/>
                <a:gd name="connsiteX52" fmla="*/ 8080513 w 8130209"/>
                <a:gd name="connsiteY52" fmla="*/ 4363280 h 5546035"/>
                <a:gd name="connsiteX53" fmla="*/ 8130209 w 8130209"/>
                <a:gd name="connsiteY53" fmla="*/ 4482548 h 5546035"/>
                <a:gd name="connsiteX54" fmla="*/ 8090452 w 8130209"/>
                <a:gd name="connsiteY54" fmla="*/ 3935896 h 5546035"/>
                <a:gd name="connsiteX55" fmla="*/ 8080513 w 8130209"/>
                <a:gd name="connsiteY55" fmla="*/ 3458818 h 5546035"/>
                <a:gd name="connsiteX56" fmla="*/ 7961244 w 8130209"/>
                <a:gd name="connsiteY56" fmla="*/ 2504661 h 5546035"/>
                <a:gd name="connsiteX57" fmla="*/ 7961244 w 8130209"/>
                <a:gd name="connsiteY57" fmla="*/ 1858618 h 5546035"/>
                <a:gd name="connsiteX58" fmla="*/ 7951305 w 8130209"/>
                <a:gd name="connsiteY58" fmla="*/ 1302026 h 5546035"/>
                <a:gd name="connsiteX59" fmla="*/ 7951305 w 8130209"/>
                <a:gd name="connsiteY59" fmla="*/ 795131 h 5546035"/>
                <a:gd name="connsiteX60" fmla="*/ 7981122 w 8130209"/>
                <a:gd name="connsiteY60" fmla="*/ 417444 h 5546035"/>
                <a:gd name="connsiteX61" fmla="*/ 7981122 w 8130209"/>
                <a:gd name="connsiteY61" fmla="*/ 129209 h 5546035"/>
                <a:gd name="connsiteX62" fmla="*/ 7941365 w 8130209"/>
                <a:gd name="connsiteY62" fmla="*/ 29818 h 5546035"/>
                <a:gd name="connsiteX63" fmla="*/ 7822096 w 8130209"/>
                <a:gd name="connsiteY63" fmla="*/ 19879 h 5546035"/>
                <a:gd name="connsiteX64" fmla="*/ 7673009 w 8130209"/>
                <a:gd name="connsiteY64" fmla="*/ 208722 h 5546035"/>
                <a:gd name="connsiteX65" fmla="*/ 7643192 w 8130209"/>
                <a:gd name="connsiteY65" fmla="*/ 417444 h 5546035"/>
                <a:gd name="connsiteX66" fmla="*/ 7643192 w 8130209"/>
                <a:gd name="connsiteY66" fmla="*/ 715618 h 5546035"/>
                <a:gd name="connsiteX67" fmla="*/ 7673009 w 8130209"/>
                <a:gd name="connsiteY67" fmla="*/ 1113183 h 5546035"/>
                <a:gd name="connsiteX68" fmla="*/ 7712765 w 8130209"/>
                <a:gd name="connsiteY68" fmla="*/ 1540565 h 5546035"/>
                <a:gd name="connsiteX69" fmla="*/ 7722705 w 8130209"/>
                <a:gd name="connsiteY69" fmla="*/ 1948070 h 5546035"/>
                <a:gd name="connsiteX70" fmla="*/ 7782339 w 8130209"/>
                <a:gd name="connsiteY70" fmla="*/ 2514600 h 5546035"/>
                <a:gd name="connsiteX71" fmla="*/ 7802218 w 8130209"/>
                <a:gd name="connsiteY71" fmla="*/ 2872409 h 5546035"/>
                <a:gd name="connsiteX72" fmla="*/ 7802218 w 8130209"/>
                <a:gd name="connsiteY72" fmla="*/ 3200400 h 5546035"/>
                <a:gd name="connsiteX73" fmla="*/ 7792279 w 8130209"/>
                <a:gd name="connsiteY73" fmla="*/ 3597965 h 5546035"/>
                <a:gd name="connsiteX74" fmla="*/ 7663070 w 8130209"/>
                <a:gd name="connsiteY74" fmla="*/ 4313583 h 5546035"/>
                <a:gd name="connsiteX75" fmla="*/ 7394713 w 8130209"/>
                <a:gd name="connsiteY75" fmla="*/ 4552122 h 5546035"/>
                <a:gd name="connsiteX76" fmla="*/ 7017026 w 8130209"/>
                <a:gd name="connsiteY76" fmla="*/ 4731026 h 5546035"/>
                <a:gd name="connsiteX77" fmla="*/ 6818244 w 8130209"/>
                <a:gd name="connsiteY77" fmla="*/ 4790661 h 5546035"/>
                <a:gd name="connsiteX78" fmla="*/ 6579705 w 8130209"/>
                <a:gd name="connsiteY78" fmla="*/ 4721087 h 5546035"/>
                <a:gd name="connsiteX79" fmla="*/ 6778487 w 8130209"/>
                <a:gd name="connsiteY79" fmla="*/ 4393096 h 5546035"/>
                <a:gd name="connsiteX80" fmla="*/ 6997148 w 8130209"/>
                <a:gd name="connsiteY80" fmla="*/ 3766931 h 5546035"/>
                <a:gd name="connsiteX81" fmla="*/ 6977270 w 8130209"/>
                <a:gd name="connsiteY81" fmla="*/ 3419061 h 5546035"/>
                <a:gd name="connsiteX82" fmla="*/ 6917635 w 8130209"/>
                <a:gd name="connsiteY82" fmla="*/ 2773018 h 5546035"/>
                <a:gd name="connsiteX83" fmla="*/ 6848061 w 8130209"/>
                <a:gd name="connsiteY83" fmla="*/ 2425148 h 5546035"/>
                <a:gd name="connsiteX84" fmla="*/ 6788426 w 8130209"/>
                <a:gd name="connsiteY84" fmla="*/ 2067339 h 5546035"/>
                <a:gd name="connsiteX85" fmla="*/ 6748670 w 8130209"/>
                <a:gd name="connsiteY85" fmla="*/ 1749287 h 5546035"/>
                <a:gd name="connsiteX86" fmla="*/ 6748670 w 8130209"/>
                <a:gd name="connsiteY86" fmla="*/ 1192696 h 5546035"/>
                <a:gd name="connsiteX87" fmla="*/ 6748670 w 8130209"/>
                <a:gd name="connsiteY87" fmla="*/ 685800 h 5546035"/>
                <a:gd name="connsiteX88" fmla="*/ 6798365 w 8130209"/>
                <a:gd name="connsiteY88" fmla="*/ 437322 h 5546035"/>
                <a:gd name="connsiteX89" fmla="*/ 6867939 w 8130209"/>
                <a:gd name="connsiteY89" fmla="*/ 318052 h 5546035"/>
                <a:gd name="connsiteX90" fmla="*/ 6877879 w 8130209"/>
                <a:gd name="connsiteY90" fmla="*/ 69574 h 5546035"/>
                <a:gd name="connsiteX0" fmla="*/ 6877879 w 8090452"/>
                <a:gd name="connsiteY0" fmla="*/ 69574 h 5546035"/>
                <a:gd name="connsiteX1" fmla="*/ 6708913 w 8090452"/>
                <a:gd name="connsiteY1" fmla="*/ 0 h 5546035"/>
                <a:gd name="connsiteX2" fmla="*/ 6589644 w 8090452"/>
                <a:gd name="connsiteY2" fmla="*/ 69574 h 5546035"/>
                <a:gd name="connsiteX3" fmla="*/ 6490252 w 8090452"/>
                <a:gd name="connsiteY3" fmla="*/ 268357 h 5546035"/>
                <a:gd name="connsiteX4" fmla="*/ 6440557 w 8090452"/>
                <a:gd name="connsiteY4" fmla="*/ 496957 h 5546035"/>
                <a:gd name="connsiteX5" fmla="*/ 6390861 w 8090452"/>
                <a:gd name="connsiteY5" fmla="*/ 765313 h 5546035"/>
                <a:gd name="connsiteX6" fmla="*/ 6380922 w 8090452"/>
                <a:gd name="connsiteY6" fmla="*/ 1083365 h 5546035"/>
                <a:gd name="connsiteX7" fmla="*/ 6420679 w 8090452"/>
                <a:gd name="connsiteY7" fmla="*/ 1371600 h 5546035"/>
                <a:gd name="connsiteX8" fmla="*/ 6470374 w 8090452"/>
                <a:gd name="connsiteY8" fmla="*/ 1679713 h 5546035"/>
                <a:gd name="connsiteX9" fmla="*/ 6500192 w 8090452"/>
                <a:gd name="connsiteY9" fmla="*/ 1938131 h 5546035"/>
                <a:gd name="connsiteX10" fmla="*/ 6569765 w 8090452"/>
                <a:gd name="connsiteY10" fmla="*/ 2325757 h 5546035"/>
                <a:gd name="connsiteX11" fmla="*/ 6579705 w 8090452"/>
                <a:gd name="connsiteY11" fmla="*/ 2822713 h 5546035"/>
                <a:gd name="connsiteX12" fmla="*/ 6510131 w 8090452"/>
                <a:gd name="connsiteY12" fmla="*/ 3906079 h 5546035"/>
                <a:gd name="connsiteX13" fmla="*/ 6380922 w 8090452"/>
                <a:gd name="connsiteY13" fmla="*/ 4343400 h 5546035"/>
                <a:gd name="connsiteX14" fmla="*/ 6013174 w 8090452"/>
                <a:gd name="connsiteY14" fmla="*/ 4780722 h 5546035"/>
                <a:gd name="connsiteX15" fmla="*/ 5645426 w 8090452"/>
                <a:gd name="connsiteY15" fmla="*/ 4740966 h 5546035"/>
                <a:gd name="connsiteX16" fmla="*/ 5367131 w 8090452"/>
                <a:gd name="connsiteY16" fmla="*/ 4681332 h 5546035"/>
                <a:gd name="connsiteX17" fmla="*/ 5098774 w 8090452"/>
                <a:gd name="connsiteY17" fmla="*/ 4631634 h 5546035"/>
                <a:gd name="connsiteX18" fmla="*/ 4581940 w 8090452"/>
                <a:gd name="connsiteY18" fmla="*/ 4701209 h 5546035"/>
                <a:gd name="connsiteX19" fmla="*/ 3627783 w 8090452"/>
                <a:gd name="connsiteY19" fmla="*/ 4721087 h 5546035"/>
                <a:gd name="connsiteX20" fmla="*/ 2941983 w 8090452"/>
                <a:gd name="connsiteY20" fmla="*/ 4711148 h 5546035"/>
                <a:gd name="connsiteX21" fmla="*/ 2494722 w 8090452"/>
                <a:gd name="connsiteY21" fmla="*/ 4800600 h 5546035"/>
                <a:gd name="connsiteX22" fmla="*/ 1938131 w 8090452"/>
                <a:gd name="connsiteY22" fmla="*/ 4860234 h 5546035"/>
                <a:gd name="connsiteX23" fmla="*/ 1143000 w 8090452"/>
                <a:gd name="connsiteY23" fmla="*/ 5009322 h 5546035"/>
                <a:gd name="connsiteX24" fmla="*/ 824949 w 8090452"/>
                <a:gd name="connsiteY24" fmla="*/ 5068957 h 5546035"/>
                <a:gd name="connsiteX25" fmla="*/ 367747 w 8090452"/>
                <a:gd name="connsiteY25" fmla="*/ 5307497 h 5546035"/>
                <a:gd name="connsiteX26" fmla="*/ 0 w 8090452"/>
                <a:gd name="connsiteY26" fmla="*/ 5466522 h 5546035"/>
                <a:gd name="connsiteX27" fmla="*/ 19877 w 8090452"/>
                <a:gd name="connsiteY27" fmla="*/ 5546035 h 5546035"/>
                <a:gd name="connsiteX28" fmla="*/ 208722 w 8090452"/>
                <a:gd name="connsiteY28" fmla="*/ 5426766 h 5546035"/>
                <a:gd name="connsiteX29" fmla="*/ 616226 w 8090452"/>
                <a:gd name="connsiteY29" fmla="*/ 5218044 h 5546035"/>
                <a:gd name="connsiteX30" fmla="*/ 894522 w 8090452"/>
                <a:gd name="connsiteY30" fmla="*/ 5098774 h 5546035"/>
                <a:gd name="connsiteX31" fmla="*/ 1302026 w 8090452"/>
                <a:gd name="connsiteY31" fmla="*/ 5009323 h 5546035"/>
                <a:gd name="connsiteX32" fmla="*/ 1739348 w 8090452"/>
                <a:gd name="connsiteY32" fmla="*/ 4949687 h 5546035"/>
                <a:gd name="connsiteX33" fmla="*/ 2166731 w 8090452"/>
                <a:gd name="connsiteY33" fmla="*/ 4880114 h 5546035"/>
                <a:gd name="connsiteX34" fmla="*/ 2395331 w 8090452"/>
                <a:gd name="connsiteY34" fmla="*/ 4850297 h 5546035"/>
                <a:gd name="connsiteX35" fmla="*/ 2733260 w 8090452"/>
                <a:gd name="connsiteY35" fmla="*/ 4790662 h 5546035"/>
                <a:gd name="connsiteX36" fmla="*/ 2912165 w 8090452"/>
                <a:gd name="connsiteY36" fmla="*/ 4770784 h 5546035"/>
                <a:gd name="connsiteX37" fmla="*/ 3210340 w 8090452"/>
                <a:gd name="connsiteY37" fmla="*/ 4731027 h 5546035"/>
                <a:gd name="connsiteX38" fmla="*/ 3637722 w 8090452"/>
                <a:gd name="connsiteY38" fmla="*/ 4780721 h 5546035"/>
                <a:gd name="connsiteX39" fmla="*/ 4025347 w 8090452"/>
                <a:gd name="connsiteY39" fmla="*/ 4750905 h 5546035"/>
                <a:gd name="connsiteX40" fmla="*/ 4572001 w 8090452"/>
                <a:gd name="connsiteY40" fmla="*/ 4750905 h 5546035"/>
                <a:gd name="connsiteX41" fmla="*/ 5029200 w 8090452"/>
                <a:gd name="connsiteY41" fmla="*/ 4800600 h 5546035"/>
                <a:gd name="connsiteX42" fmla="*/ 5059018 w 8090452"/>
                <a:gd name="connsiteY42" fmla="*/ 4721088 h 5546035"/>
                <a:gd name="connsiteX43" fmla="*/ 5436705 w 8090452"/>
                <a:gd name="connsiteY43" fmla="*/ 4790661 h 5546035"/>
                <a:gd name="connsiteX44" fmla="*/ 5854147 w 8090452"/>
                <a:gd name="connsiteY44" fmla="*/ 4909931 h 5546035"/>
                <a:gd name="connsiteX45" fmla="*/ 6241774 w 8090452"/>
                <a:gd name="connsiteY45" fmla="*/ 4939748 h 5546035"/>
                <a:gd name="connsiteX46" fmla="*/ 6629399 w 8090452"/>
                <a:gd name="connsiteY46" fmla="*/ 5029200 h 5546035"/>
                <a:gd name="connsiteX47" fmla="*/ 6987210 w 8090452"/>
                <a:gd name="connsiteY47" fmla="*/ 5108713 h 5546035"/>
                <a:gd name="connsiteX48" fmla="*/ 7682948 w 8090452"/>
                <a:gd name="connsiteY48" fmla="*/ 5098774 h 5546035"/>
                <a:gd name="connsiteX49" fmla="*/ 7812157 w 8090452"/>
                <a:gd name="connsiteY49" fmla="*/ 4880113 h 5546035"/>
                <a:gd name="connsiteX50" fmla="*/ 8020879 w 8090452"/>
                <a:gd name="connsiteY50" fmla="*/ 4800601 h 5546035"/>
                <a:gd name="connsiteX51" fmla="*/ 8010939 w 8090452"/>
                <a:gd name="connsiteY51" fmla="*/ 4601818 h 5546035"/>
                <a:gd name="connsiteX52" fmla="*/ 8080513 w 8090452"/>
                <a:gd name="connsiteY52" fmla="*/ 4363280 h 5546035"/>
                <a:gd name="connsiteX53" fmla="*/ 8090452 w 8090452"/>
                <a:gd name="connsiteY53" fmla="*/ 3935896 h 5546035"/>
                <a:gd name="connsiteX54" fmla="*/ 8080513 w 8090452"/>
                <a:gd name="connsiteY54" fmla="*/ 3458818 h 5546035"/>
                <a:gd name="connsiteX55" fmla="*/ 7961244 w 8090452"/>
                <a:gd name="connsiteY55" fmla="*/ 2504661 h 5546035"/>
                <a:gd name="connsiteX56" fmla="*/ 7961244 w 8090452"/>
                <a:gd name="connsiteY56" fmla="*/ 1858618 h 5546035"/>
                <a:gd name="connsiteX57" fmla="*/ 7951305 w 8090452"/>
                <a:gd name="connsiteY57" fmla="*/ 1302026 h 5546035"/>
                <a:gd name="connsiteX58" fmla="*/ 7951305 w 8090452"/>
                <a:gd name="connsiteY58" fmla="*/ 795131 h 5546035"/>
                <a:gd name="connsiteX59" fmla="*/ 7981122 w 8090452"/>
                <a:gd name="connsiteY59" fmla="*/ 417444 h 5546035"/>
                <a:gd name="connsiteX60" fmla="*/ 7981122 w 8090452"/>
                <a:gd name="connsiteY60" fmla="*/ 129209 h 5546035"/>
                <a:gd name="connsiteX61" fmla="*/ 7941365 w 8090452"/>
                <a:gd name="connsiteY61" fmla="*/ 29818 h 5546035"/>
                <a:gd name="connsiteX62" fmla="*/ 7822096 w 8090452"/>
                <a:gd name="connsiteY62" fmla="*/ 19879 h 5546035"/>
                <a:gd name="connsiteX63" fmla="*/ 7673009 w 8090452"/>
                <a:gd name="connsiteY63" fmla="*/ 208722 h 5546035"/>
                <a:gd name="connsiteX64" fmla="*/ 7643192 w 8090452"/>
                <a:gd name="connsiteY64" fmla="*/ 417444 h 5546035"/>
                <a:gd name="connsiteX65" fmla="*/ 7643192 w 8090452"/>
                <a:gd name="connsiteY65" fmla="*/ 715618 h 5546035"/>
                <a:gd name="connsiteX66" fmla="*/ 7673009 w 8090452"/>
                <a:gd name="connsiteY66" fmla="*/ 1113183 h 5546035"/>
                <a:gd name="connsiteX67" fmla="*/ 7712765 w 8090452"/>
                <a:gd name="connsiteY67" fmla="*/ 1540565 h 5546035"/>
                <a:gd name="connsiteX68" fmla="*/ 7722705 w 8090452"/>
                <a:gd name="connsiteY68" fmla="*/ 1948070 h 5546035"/>
                <a:gd name="connsiteX69" fmla="*/ 7782339 w 8090452"/>
                <a:gd name="connsiteY69" fmla="*/ 2514600 h 5546035"/>
                <a:gd name="connsiteX70" fmla="*/ 7802218 w 8090452"/>
                <a:gd name="connsiteY70" fmla="*/ 2872409 h 5546035"/>
                <a:gd name="connsiteX71" fmla="*/ 7802218 w 8090452"/>
                <a:gd name="connsiteY71" fmla="*/ 3200400 h 5546035"/>
                <a:gd name="connsiteX72" fmla="*/ 7792279 w 8090452"/>
                <a:gd name="connsiteY72" fmla="*/ 3597965 h 5546035"/>
                <a:gd name="connsiteX73" fmla="*/ 7663070 w 8090452"/>
                <a:gd name="connsiteY73" fmla="*/ 4313583 h 5546035"/>
                <a:gd name="connsiteX74" fmla="*/ 7394713 w 8090452"/>
                <a:gd name="connsiteY74" fmla="*/ 4552122 h 5546035"/>
                <a:gd name="connsiteX75" fmla="*/ 7017026 w 8090452"/>
                <a:gd name="connsiteY75" fmla="*/ 4731026 h 5546035"/>
                <a:gd name="connsiteX76" fmla="*/ 6818244 w 8090452"/>
                <a:gd name="connsiteY76" fmla="*/ 4790661 h 5546035"/>
                <a:gd name="connsiteX77" fmla="*/ 6579705 w 8090452"/>
                <a:gd name="connsiteY77" fmla="*/ 4721087 h 5546035"/>
                <a:gd name="connsiteX78" fmla="*/ 6778487 w 8090452"/>
                <a:gd name="connsiteY78" fmla="*/ 4393096 h 5546035"/>
                <a:gd name="connsiteX79" fmla="*/ 6997148 w 8090452"/>
                <a:gd name="connsiteY79" fmla="*/ 3766931 h 5546035"/>
                <a:gd name="connsiteX80" fmla="*/ 6977270 w 8090452"/>
                <a:gd name="connsiteY80" fmla="*/ 3419061 h 5546035"/>
                <a:gd name="connsiteX81" fmla="*/ 6917635 w 8090452"/>
                <a:gd name="connsiteY81" fmla="*/ 2773018 h 5546035"/>
                <a:gd name="connsiteX82" fmla="*/ 6848061 w 8090452"/>
                <a:gd name="connsiteY82" fmla="*/ 2425148 h 5546035"/>
                <a:gd name="connsiteX83" fmla="*/ 6788426 w 8090452"/>
                <a:gd name="connsiteY83" fmla="*/ 2067339 h 5546035"/>
                <a:gd name="connsiteX84" fmla="*/ 6748670 w 8090452"/>
                <a:gd name="connsiteY84" fmla="*/ 1749287 h 5546035"/>
                <a:gd name="connsiteX85" fmla="*/ 6748670 w 8090452"/>
                <a:gd name="connsiteY85" fmla="*/ 1192696 h 5546035"/>
                <a:gd name="connsiteX86" fmla="*/ 6748670 w 8090452"/>
                <a:gd name="connsiteY86" fmla="*/ 685800 h 5546035"/>
                <a:gd name="connsiteX87" fmla="*/ 6798365 w 8090452"/>
                <a:gd name="connsiteY87" fmla="*/ 437322 h 5546035"/>
                <a:gd name="connsiteX88" fmla="*/ 6867939 w 8090452"/>
                <a:gd name="connsiteY88" fmla="*/ 318052 h 5546035"/>
                <a:gd name="connsiteX89" fmla="*/ 6877879 w 8090452"/>
                <a:gd name="connsiteY89" fmla="*/ 69574 h 5546035"/>
                <a:gd name="connsiteX0" fmla="*/ 6877879 w 8090452"/>
                <a:gd name="connsiteY0" fmla="*/ 69574 h 5546035"/>
                <a:gd name="connsiteX1" fmla="*/ 6708913 w 8090452"/>
                <a:gd name="connsiteY1" fmla="*/ 0 h 5546035"/>
                <a:gd name="connsiteX2" fmla="*/ 6589644 w 8090452"/>
                <a:gd name="connsiteY2" fmla="*/ 69574 h 5546035"/>
                <a:gd name="connsiteX3" fmla="*/ 6490252 w 8090452"/>
                <a:gd name="connsiteY3" fmla="*/ 268357 h 5546035"/>
                <a:gd name="connsiteX4" fmla="*/ 6440557 w 8090452"/>
                <a:gd name="connsiteY4" fmla="*/ 496957 h 5546035"/>
                <a:gd name="connsiteX5" fmla="*/ 6390861 w 8090452"/>
                <a:gd name="connsiteY5" fmla="*/ 765313 h 5546035"/>
                <a:gd name="connsiteX6" fmla="*/ 6380922 w 8090452"/>
                <a:gd name="connsiteY6" fmla="*/ 1083365 h 5546035"/>
                <a:gd name="connsiteX7" fmla="*/ 6420679 w 8090452"/>
                <a:gd name="connsiteY7" fmla="*/ 1371600 h 5546035"/>
                <a:gd name="connsiteX8" fmla="*/ 6470374 w 8090452"/>
                <a:gd name="connsiteY8" fmla="*/ 1679713 h 5546035"/>
                <a:gd name="connsiteX9" fmla="*/ 6500192 w 8090452"/>
                <a:gd name="connsiteY9" fmla="*/ 1938131 h 5546035"/>
                <a:gd name="connsiteX10" fmla="*/ 6569765 w 8090452"/>
                <a:gd name="connsiteY10" fmla="*/ 2325757 h 5546035"/>
                <a:gd name="connsiteX11" fmla="*/ 6579705 w 8090452"/>
                <a:gd name="connsiteY11" fmla="*/ 2822713 h 5546035"/>
                <a:gd name="connsiteX12" fmla="*/ 6510131 w 8090452"/>
                <a:gd name="connsiteY12" fmla="*/ 3906079 h 5546035"/>
                <a:gd name="connsiteX13" fmla="*/ 6380922 w 8090452"/>
                <a:gd name="connsiteY13" fmla="*/ 4343400 h 5546035"/>
                <a:gd name="connsiteX14" fmla="*/ 6013174 w 8090452"/>
                <a:gd name="connsiteY14" fmla="*/ 4780722 h 5546035"/>
                <a:gd name="connsiteX15" fmla="*/ 5645426 w 8090452"/>
                <a:gd name="connsiteY15" fmla="*/ 4740966 h 5546035"/>
                <a:gd name="connsiteX16" fmla="*/ 5367131 w 8090452"/>
                <a:gd name="connsiteY16" fmla="*/ 4681332 h 5546035"/>
                <a:gd name="connsiteX17" fmla="*/ 5098774 w 8090452"/>
                <a:gd name="connsiteY17" fmla="*/ 4631634 h 5546035"/>
                <a:gd name="connsiteX18" fmla="*/ 4581940 w 8090452"/>
                <a:gd name="connsiteY18" fmla="*/ 4701209 h 5546035"/>
                <a:gd name="connsiteX19" fmla="*/ 3627783 w 8090452"/>
                <a:gd name="connsiteY19" fmla="*/ 4721087 h 5546035"/>
                <a:gd name="connsiteX20" fmla="*/ 2941983 w 8090452"/>
                <a:gd name="connsiteY20" fmla="*/ 4711148 h 5546035"/>
                <a:gd name="connsiteX21" fmla="*/ 2494722 w 8090452"/>
                <a:gd name="connsiteY21" fmla="*/ 4800600 h 5546035"/>
                <a:gd name="connsiteX22" fmla="*/ 1938131 w 8090452"/>
                <a:gd name="connsiteY22" fmla="*/ 4860234 h 5546035"/>
                <a:gd name="connsiteX23" fmla="*/ 1143000 w 8090452"/>
                <a:gd name="connsiteY23" fmla="*/ 5009322 h 5546035"/>
                <a:gd name="connsiteX24" fmla="*/ 824949 w 8090452"/>
                <a:gd name="connsiteY24" fmla="*/ 5068957 h 5546035"/>
                <a:gd name="connsiteX25" fmla="*/ 367747 w 8090452"/>
                <a:gd name="connsiteY25" fmla="*/ 5307497 h 5546035"/>
                <a:gd name="connsiteX26" fmla="*/ 0 w 8090452"/>
                <a:gd name="connsiteY26" fmla="*/ 5466522 h 5546035"/>
                <a:gd name="connsiteX27" fmla="*/ 19877 w 8090452"/>
                <a:gd name="connsiteY27" fmla="*/ 5546035 h 5546035"/>
                <a:gd name="connsiteX28" fmla="*/ 208722 w 8090452"/>
                <a:gd name="connsiteY28" fmla="*/ 5426766 h 5546035"/>
                <a:gd name="connsiteX29" fmla="*/ 616226 w 8090452"/>
                <a:gd name="connsiteY29" fmla="*/ 5218044 h 5546035"/>
                <a:gd name="connsiteX30" fmla="*/ 894522 w 8090452"/>
                <a:gd name="connsiteY30" fmla="*/ 5098774 h 5546035"/>
                <a:gd name="connsiteX31" fmla="*/ 1302026 w 8090452"/>
                <a:gd name="connsiteY31" fmla="*/ 5009323 h 5546035"/>
                <a:gd name="connsiteX32" fmla="*/ 1739348 w 8090452"/>
                <a:gd name="connsiteY32" fmla="*/ 4949687 h 5546035"/>
                <a:gd name="connsiteX33" fmla="*/ 2166731 w 8090452"/>
                <a:gd name="connsiteY33" fmla="*/ 4880114 h 5546035"/>
                <a:gd name="connsiteX34" fmla="*/ 2395331 w 8090452"/>
                <a:gd name="connsiteY34" fmla="*/ 4850297 h 5546035"/>
                <a:gd name="connsiteX35" fmla="*/ 2733260 w 8090452"/>
                <a:gd name="connsiteY35" fmla="*/ 4790662 h 5546035"/>
                <a:gd name="connsiteX36" fmla="*/ 2912165 w 8090452"/>
                <a:gd name="connsiteY36" fmla="*/ 4770784 h 5546035"/>
                <a:gd name="connsiteX37" fmla="*/ 3210340 w 8090452"/>
                <a:gd name="connsiteY37" fmla="*/ 4731027 h 5546035"/>
                <a:gd name="connsiteX38" fmla="*/ 3637722 w 8090452"/>
                <a:gd name="connsiteY38" fmla="*/ 4780721 h 5546035"/>
                <a:gd name="connsiteX39" fmla="*/ 4025347 w 8090452"/>
                <a:gd name="connsiteY39" fmla="*/ 4750905 h 5546035"/>
                <a:gd name="connsiteX40" fmla="*/ 4572001 w 8090452"/>
                <a:gd name="connsiteY40" fmla="*/ 4750905 h 5546035"/>
                <a:gd name="connsiteX41" fmla="*/ 5029200 w 8090452"/>
                <a:gd name="connsiteY41" fmla="*/ 4800600 h 5546035"/>
                <a:gd name="connsiteX42" fmla="*/ 5059018 w 8090452"/>
                <a:gd name="connsiteY42" fmla="*/ 4721088 h 5546035"/>
                <a:gd name="connsiteX43" fmla="*/ 5436705 w 8090452"/>
                <a:gd name="connsiteY43" fmla="*/ 4790661 h 5546035"/>
                <a:gd name="connsiteX44" fmla="*/ 5854147 w 8090452"/>
                <a:gd name="connsiteY44" fmla="*/ 4909931 h 5546035"/>
                <a:gd name="connsiteX45" fmla="*/ 6241774 w 8090452"/>
                <a:gd name="connsiteY45" fmla="*/ 4939748 h 5546035"/>
                <a:gd name="connsiteX46" fmla="*/ 6629399 w 8090452"/>
                <a:gd name="connsiteY46" fmla="*/ 5029200 h 5546035"/>
                <a:gd name="connsiteX47" fmla="*/ 6987210 w 8090452"/>
                <a:gd name="connsiteY47" fmla="*/ 5108713 h 5546035"/>
                <a:gd name="connsiteX48" fmla="*/ 7682948 w 8090452"/>
                <a:gd name="connsiteY48" fmla="*/ 5098774 h 5546035"/>
                <a:gd name="connsiteX49" fmla="*/ 7812157 w 8090452"/>
                <a:gd name="connsiteY49" fmla="*/ 4880113 h 5546035"/>
                <a:gd name="connsiteX50" fmla="*/ 8020879 w 8090452"/>
                <a:gd name="connsiteY50" fmla="*/ 4800601 h 5546035"/>
                <a:gd name="connsiteX51" fmla="*/ 8010939 w 8090452"/>
                <a:gd name="connsiteY51" fmla="*/ 4601818 h 5546035"/>
                <a:gd name="connsiteX52" fmla="*/ 8080513 w 8090452"/>
                <a:gd name="connsiteY52" fmla="*/ 4214193 h 5546035"/>
                <a:gd name="connsiteX53" fmla="*/ 8090452 w 8090452"/>
                <a:gd name="connsiteY53" fmla="*/ 3935896 h 5546035"/>
                <a:gd name="connsiteX54" fmla="*/ 8080513 w 8090452"/>
                <a:gd name="connsiteY54" fmla="*/ 3458818 h 5546035"/>
                <a:gd name="connsiteX55" fmla="*/ 7961244 w 8090452"/>
                <a:gd name="connsiteY55" fmla="*/ 2504661 h 5546035"/>
                <a:gd name="connsiteX56" fmla="*/ 7961244 w 8090452"/>
                <a:gd name="connsiteY56" fmla="*/ 1858618 h 5546035"/>
                <a:gd name="connsiteX57" fmla="*/ 7951305 w 8090452"/>
                <a:gd name="connsiteY57" fmla="*/ 1302026 h 5546035"/>
                <a:gd name="connsiteX58" fmla="*/ 7951305 w 8090452"/>
                <a:gd name="connsiteY58" fmla="*/ 795131 h 5546035"/>
                <a:gd name="connsiteX59" fmla="*/ 7981122 w 8090452"/>
                <a:gd name="connsiteY59" fmla="*/ 417444 h 5546035"/>
                <a:gd name="connsiteX60" fmla="*/ 7981122 w 8090452"/>
                <a:gd name="connsiteY60" fmla="*/ 129209 h 5546035"/>
                <a:gd name="connsiteX61" fmla="*/ 7941365 w 8090452"/>
                <a:gd name="connsiteY61" fmla="*/ 29818 h 5546035"/>
                <a:gd name="connsiteX62" fmla="*/ 7822096 w 8090452"/>
                <a:gd name="connsiteY62" fmla="*/ 19879 h 5546035"/>
                <a:gd name="connsiteX63" fmla="*/ 7673009 w 8090452"/>
                <a:gd name="connsiteY63" fmla="*/ 208722 h 5546035"/>
                <a:gd name="connsiteX64" fmla="*/ 7643192 w 8090452"/>
                <a:gd name="connsiteY64" fmla="*/ 417444 h 5546035"/>
                <a:gd name="connsiteX65" fmla="*/ 7643192 w 8090452"/>
                <a:gd name="connsiteY65" fmla="*/ 715618 h 5546035"/>
                <a:gd name="connsiteX66" fmla="*/ 7673009 w 8090452"/>
                <a:gd name="connsiteY66" fmla="*/ 1113183 h 5546035"/>
                <a:gd name="connsiteX67" fmla="*/ 7712765 w 8090452"/>
                <a:gd name="connsiteY67" fmla="*/ 1540565 h 5546035"/>
                <a:gd name="connsiteX68" fmla="*/ 7722705 w 8090452"/>
                <a:gd name="connsiteY68" fmla="*/ 1948070 h 5546035"/>
                <a:gd name="connsiteX69" fmla="*/ 7782339 w 8090452"/>
                <a:gd name="connsiteY69" fmla="*/ 2514600 h 5546035"/>
                <a:gd name="connsiteX70" fmla="*/ 7802218 w 8090452"/>
                <a:gd name="connsiteY70" fmla="*/ 2872409 h 5546035"/>
                <a:gd name="connsiteX71" fmla="*/ 7802218 w 8090452"/>
                <a:gd name="connsiteY71" fmla="*/ 3200400 h 5546035"/>
                <a:gd name="connsiteX72" fmla="*/ 7792279 w 8090452"/>
                <a:gd name="connsiteY72" fmla="*/ 3597965 h 5546035"/>
                <a:gd name="connsiteX73" fmla="*/ 7663070 w 8090452"/>
                <a:gd name="connsiteY73" fmla="*/ 4313583 h 5546035"/>
                <a:gd name="connsiteX74" fmla="*/ 7394713 w 8090452"/>
                <a:gd name="connsiteY74" fmla="*/ 4552122 h 5546035"/>
                <a:gd name="connsiteX75" fmla="*/ 7017026 w 8090452"/>
                <a:gd name="connsiteY75" fmla="*/ 4731026 h 5546035"/>
                <a:gd name="connsiteX76" fmla="*/ 6818244 w 8090452"/>
                <a:gd name="connsiteY76" fmla="*/ 4790661 h 5546035"/>
                <a:gd name="connsiteX77" fmla="*/ 6579705 w 8090452"/>
                <a:gd name="connsiteY77" fmla="*/ 4721087 h 5546035"/>
                <a:gd name="connsiteX78" fmla="*/ 6778487 w 8090452"/>
                <a:gd name="connsiteY78" fmla="*/ 4393096 h 5546035"/>
                <a:gd name="connsiteX79" fmla="*/ 6997148 w 8090452"/>
                <a:gd name="connsiteY79" fmla="*/ 3766931 h 5546035"/>
                <a:gd name="connsiteX80" fmla="*/ 6977270 w 8090452"/>
                <a:gd name="connsiteY80" fmla="*/ 3419061 h 5546035"/>
                <a:gd name="connsiteX81" fmla="*/ 6917635 w 8090452"/>
                <a:gd name="connsiteY81" fmla="*/ 2773018 h 5546035"/>
                <a:gd name="connsiteX82" fmla="*/ 6848061 w 8090452"/>
                <a:gd name="connsiteY82" fmla="*/ 2425148 h 5546035"/>
                <a:gd name="connsiteX83" fmla="*/ 6788426 w 8090452"/>
                <a:gd name="connsiteY83" fmla="*/ 2067339 h 5546035"/>
                <a:gd name="connsiteX84" fmla="*/ 6748670 w 8090452"/>
                <a:gd name="connsiteY84" fmla="*/ 1749287 h 5546035"/>
                <a:gd name="connsiteX85" fmla="*/ 6748670 w 8090452"/>
                <a:gd name="connsiteY85" fmla="*/ 1192696 h 5546035"/>
                <a:gd name="connsiteX86" fmla="*/ 6748670 w 8090452"/>
                <a:gd name="connsiteY86" fmla="*/ 685800 h 5546035"/>
                <a:gd name="connsiteX87" fmla="*/ 6798365 w 8090452"/>
                <a:gd name="connsiteY87" fmla="*/ 437322 h 5546035"/>
                <a:gd name="connsiteX88" fmla="*/ 6867939 w 8090452"/>
                <a:gd name="connsiteY88" fmla="*/ 318052 h 5546035"/>
                <a:gd name="connsiteX89" fmla="*/ 6877879 w 8090452"/>
                <a:gd name="connsiteY89" fmla="*/ 69574 h 5546035"/>
                <a:gd name="connsiteX0" fmla="*/ 6877879 w 8090452"/>
                <a:gd name="connsiteY0" fmla="*/ 69574 h 5546035"/>
                <a:gd name="connsiteX1" fmla="*/ 6708913 w 8090452"/>
                <a:gd name="connsiteY1" fmla="*/ 0 h 5546035"/>
                <a:gd name="connsiteX2" fmla="*/ 6589644 w 8090452"/>
                <a:gd name="connsiteY2" fmla="*/ 69574 h 5546035"/>
                <a:gd name="connsiteX3" fmla="*/ 6490252 w 8090452"/>
                <a:gd name="connsiteY3" fmla="*/ 268357 h 5546035"/>
                <a:gd name="connsiteX4" fmla="*/ 6440557 w 8090452"/>
                <a:gd name="connsiteY4" fmla="*/ 496957 h 5546035"/>
                <a:gd name="connsiteX5" fmla="*/ 6390861 w 8090452"/>
                <a:gd name="connsiteY5" fmla="*/ 765313 h 5546035"/>
                <a:gd name="connsiteX6" fmla="*/ 6380922 w 8090452"/>
                <a:gd name="connsiteY6" fmla="*/ 1083365 h 5546035"/>
                <a:gd name="connsiteX7" fmla="*/ 6420679 w 8090452"/>
                <a:gd name="connsiteY7" fmla="*/ 1371600 h 5546035"/>
                <a:gd name="connsiteX8" fmla="*/ 6470374 w 8090452"/>
                <a:gd name="connsiteY8" fmla="*/ 1679713 h 5546035"/>
                <a:gd name="connsiteX9" fmla="*/ 6500192 w 8090452"/>
                <a:gd name="connsiteY9" fmla="*/ 1938131 h 5546035"/>
                <a:gd name="connsiteX10" fmla="*/ 6569765 w 8090452"/>
                <a:gd name="connsiteY10" fmla="*/ 2325757 h 5546035"/>
                <a:gd name="connsiteX11" fmla="*/ 6579705 w 8090452"/>
                <a:gd name="connsiteY11" fmla="*/ 2822713 h 5546035"/>
                <a:gd name="connsiteX12" fmla="*/ 6510131 w 8090452"/>
                <a:gd name="connsiteY12" fmla="*/ 3906079 h 5546035"/>
                <a:gd name="connsiteX13" fmla="*/ 6380922 w 8090452"/>
                <a:gd name="connsiteY13" fmla="*/ 4343400 h 5546035"/>
                <a:gd name="connsiteX14" fmla="*/ 6013174 w 8090452"/>
                <a:gd name="connsiteY14" fmla="*/ 4780722 h 5546035"/>
                <a:gd name="connsiteX15" fmla="*/ 5645426 w 8090452"/>
                <a:gd name="connsiteY15" fmla="*/ 4740966 h 5546035"/>
                <a:gd name="connsiteX16" fmla="*/ 5367131 w 8090452"/>
                <a:gd name="connsiteY16" fmla="*/ 4681332 h 5546035"/>
                <a:gd name="connsiteX17" fmla="*/ 5098774 w 8090452"/>
                <a:gd name="connsiteY17" fmla="*/ 4631634 h 5546035"/>
                <a:gd name="connsiteX18" fmla="*/ 4581940 w 8090452"/>
                <a:gd name="connsiteY18" fmla="*/ 4701209 h 5546035"/>
                <a:gd name="connsiteX19" fmla="*/ 3627783 w 8090452"/>
                <a:gd name="connsiteY19" fmla="*/ 4721087 h 5546035"/>
                <a:gd name="connsiteX20" fmla="*/ 2941983 w 8090452"/>
                <a:gd name="connsiteY20" fmla="*/ 4711148 h 5546035"/>
                <a:gd name="connsiteX21" fmla="*/ 2494722 w 8090452"/>
                <a:gd name="connsiteY21" fmla="*/ 4800600 h 5546035"/>
                <a:gd name="connsiteX22" fmla="*/ 1938131 w 8090452"/>
                <a:gd name="connsiteY22" fmla="*/ 4860234 h 5546035"/>
                <a:gd name="connsiteX23" fmla="*/ 1143000 w 8090452"/>
                <a:gd name="connsiteY23" fmla="*/ 5009322 h 5546035"/>
                <a:gd name="connsiteX24" fmla="*/ 824949 w 8090452"/>
                <a:gd name="connsiteY24" fmla="*/ 5068957 h 5546035"/>
                <a:gd name="connsiteX25" fmla="*/ 367747 w 8090452"/>
                <a:gd name="connsiteY25" fmla="*/ 5307497 h 5546035"/>
                <a:gd name="connsiteX26" fmla="*/ 0 w 8090452"/>
                <a:gd name="connsiteY26" fmla="*/ 5466522 h 5546035"/>
                <a:gd name="connsiteX27" fmla="*/ 19877 w 8090452"/>
                <a:gd name="connsiteY27" fmla="*/ 5546035 h 5546035"/>
                <a:gd name="connsiteX28" fmla="*/ 208722 w 8090452"/>
                <a:gd name="connsiteY28" fmla="*/ 5426766 h 5546035"/>
                <a:gd name="connsiteX29" fmla="*/ 616226 w 8090452"/>
                <a:gd name="connsiteY29" fmla="*/ 5218044 h 5546035"/>
                <a:gd name="connsiteX30" fmla="*/ 894522 w 8090452"/>
                <a:gd name="connsiteY30" fmla="*/ 5098774 h 5546035"/>
                <a:gd name="connsiteX31" fmla="*/ 1302026 w 8090452"/>
                <a:gd name="connsiteY31" fmla="*/ 5009323 h 5546035"/>
                <a:gd name="connsiteX32" fmla="*/ 1739348 w 8090452"/>
                <a:gd name="connsiteY32" fmla="*/ 4949687 h 5546035"/>
                <a:gd name="connsiteX33" fmla="*/ 2166731 w 8090452"/>
                <a:gd name="connsiteY33" fmla="*/ 4880114 h 5546035"/>
                <a:gd name="connsiteX34" fmla="*/ 2395331 w 8090452"/>
                <a:gd name="connsiteY34" fmla="*/ 4850297 h 5546035"/>
                <a:gd name="connsiteX35" fmla="*/ 2733260 w 8090452"/>
                <a:gd name="connsiteY35" fmla="*/ 4790662 h 5546035"/>
                <a:gd name="connsiteX36" fmla="*/ 2912165 w 8090452"/>
                <a:gd name="connsiteY36" fmla="*/ 4770784 h 5546035"/>
                <a:gd name="connsiteX37" fmla="*/ 3210340 w 8090452"/>
                <a:gd name="connsiteY37" fmla="*/ 4731027 h 5546035"/>
                <a:gd name="connsiteX38" fmla="*/ 3637722 w 8090452"/>
                <a:gd name="connsiteY38" fmla="*/ 4780721 h 5546035"/>
                <a:gd name="connsiteX39" fmla="*/ 4025347 w 8090452"/>
                <a:gd name="connsiteY39" fmla="*/ 4750905 h 5546035"/>
                <a:gd name="connsiteX40" fmla="*/ 4572001 w 8090452"/>
                <a:gd name="connsiteY40" fmla="*/ 4750905 h 5546035"/>
                <a:gd name="connsiteX41" fmla="*/ 5029200 w 8090452"/>
                <a:gd name="connsiteY41" fmla="*/ 4800600 h 5546035"/>
                <a:gd name="connsiteX42" fmla="*/ 5059018 w 8090452"/>
                <a:gd name="connsiteY42" fmla="*/ 4721088 h 5546035"/>
                <a:gd name="connsiteX43" fmla="*/ 5436705 w 8090452"/>
                <a:gd name="connsiteY43" fmla="*/ 4790661 h 5546035"/>
                <a:gd name="connsiteX44" fmla="*/ 5854147 w 8090452"/>
                <a:gd name="connsiteY44" fmla="*/ 4909931 h 5546035"/>
                <a:gd name="connsiteX45" fmla="*/ 6241774 w 8090452"/>
                <a:gd name="connsiteY45" fmla="*/ 4939748 h 5546035"/>
                <a:gd name="connsiteX46" fmla="*/ 6629399 w 8090452"/>
                <a:gd name="connsiteY46" fmla="*/ 5029200 h 5546035"/>
                <a:gd name="connsiteX47" fmla="*/ 6987210 w 8090452"/>
                <a:gd name="connsiteY47" fmla="*/ 5108713 h 5546035"/>
                <a:gd name="connsiteX48" fmla="*/ 7682948 w 8090452"/>
                <a:gd name="connsiteY48" fmla="*/ 5098774 h 5546035"/>
                <a:gd name="connsiteX49" fmla="*/ 7812157 w 8090452"/>
                <a:gd name="connsiteY49" fmla="*/ 4880113 h 5546035"/>
                <a:gd name="connsiteX50" fmla="*/ 7921488 w 8090452"/>
                <a:gd name="connsiteY50" fmla="*/ 4731027 h 5546035"/>
                <a:gd name="connsiteX51" fmla="*/ 8010939 w 8090452"/>
                <a:gd name="connsiteY51" fmla="*/ 4601818 h 5546035"/>
                <a:gd name="connsiteX52" fmla="*/ 8080513 w 8090452"/>
                <a:gd name="connsiteY52" fmla="*/ 4214193 h 5546035"/>
                <a:gd name="connsiteX53" fmla="*/ 8090452 w 8090452"/>
                <a:gd name="connsiteY53" fmla="*/ 3935896 h 5546035"/>
                <a:gd name="connsiteX54" fmla="*/ 8080513 w 8090452"/>
                <a:gd name="connsiteY54" fmla="*/ 3458818 h 5546035"/>
                <a:gd name="connsiteX55" fmla="*/ 7961244 w 8090452"/>
                <a:gd name="connsiteY55" fmla="*/ 2504661 h 5546035"/>
                <a:gd name="connsiteX56" fmla="*/ 7961244 w 8090452"/>
                <a:gd name="connsiteY56" fmla="*/ 1858618 h 5546035"/>
                <a:gd name="connsiteX57" fmla="*/ 7951305 w 8090452"/>
                <a:gd name="connsiteY57" fmla="*/ 1302026 h 5546035"/>
                <a:gd name="connsiteX58" fmla="*/ 7951305 w 8090452"/>
                <a:gd name="connsiteY58" fmla="*/ 795131 h 5546035"/>
                <a:gd name="connsiteX59" fmla="*/ 7981122 w 8090452"/>
                <a:gd name="connsiteY59" fmla="*/ 417444 h 5546035"/>
                <a:gd name="connsiteX60" fmla="*/ 7981122 w 8090452"/>
                <a:gd name="connsiteY60" fmla="*/ 129209 h 5546035"/>
                <a:gd name="connsiteX61" fmla="*/ 7941365 w 8090452"/>
                <a:gd name="connsiteY61" fmla="*/ 29818 h 5546035"/>
                <a:gd name="connsiteX62" fmla="*/ 7822096 w 8090452"/>
                <a:gd name="connsiteY62" fmla="*/ 19879 h 5546035"/>
                <a:gd name="connsiteX63" fmla="*/ 7673009 w 8090452"/>
                <a:gd name="connsiteY63" fmla="*/ 208722 h 5546035"/>
                <a:gd name="connsiteX64" fmla="*/ 7643192 w 8090452"/>
                <a:gd name="connsiteY64" fmla="*/ 417444 h 5546035"/>
                <a:gd name="connsiteX65" fmla="*/ 7643192 w 8090452"/>
                <a:gd name="connsiteY65" fmla="*/ 715618 h 5546035"/>
                <a:gd name="connsiteX66" fmla="*/ 7673009 w 8090452"/>
                <a:gd name="connsiteY66" fmla="*/ 1113183 h 5546035"/>
                <a:gd name="connsiteX67" fmla="*/ 7712765 w 8090452"/>
                <a:gd name="connsiteY67" fmla="*/ 1540565 h 5546035"/>
                <a:gd name="connsiteX68" fmla="*/ 7722705 w 8090452"/>
                <a:gd name="connsiteY68" fmla="*/ 1948070 h 5546035"/>
                <a:gd name="connsiteX69" fmla="*/ 7782339 w 8090452"/>
                <a:gd name="connsiteY69" fmla="*/ 2514600 h 5546035"/>
                <a:gd name="connsiteX70" fmla="*/ 7802218 w 8090452"/>
                <a:gd name="connsiteY70" fmla="*/ 2872409 h 5546035"/>
                <a:gd name="connsiteX71" fmla="*/ 7802218 w 8090452"/>
                <a:gd name="connsiteY71" fmla="*/ 3200400 h 5546035"/>
                <a:gd name="connsiteX72" fmla="*/ 7792279 w 8090452"/>
                <a:gd name="connsiteY72" fmla="*/ 3597965 h 5546035"/>
                <a:gd name="connsiteX73" fmla="*/ 7663070 w 8090452"/>
                <a:gd name="connsiteY73" fmla="*/ 4313583 h 5546035"/>
                <a:gd name="connsiteX74" fmla="*/ 7394713 w 8090452"/>
                <a:gd name="connsiteY74" fmla="*/ 4552122 h 5546035"/>
                <a:gd name="connsiteX75" fmla="*/ 7017026 w 8090452"/>
                <a:gd name="connsiteY75" fmla="*/ 4731026 h 5546035"/>
                <a:gd name="connsiteX76" fmla="*/ 6818244 w 8090452"/>
                <a:gd name="connsiteY76" fmla="*/ 4790661 h 5546035"/>
                <a:gd name="connsiteX77" fmla="*/ 6579705 w 8090452"/>
                <a:gd name="connsiteY77" fmla="*/ 4721087 h 5546035"/>
                <a:gd name="connsiteX78" fmla="*/ 6778487 w 8090452"/>
                <a:gd name="connsiteY78" fmla="*/ 4393096 h 5546035"/>
                <a:gd name="connsiteX79" fmla="*/ 6997148 w 8090452"/>
                <a:gd name="connsiteY79" fmla="*/ 3766931 h 5546035"/>
                <a:gd name="connsiteX80" fmla="*/ 6977270 w 8090452"/>
                <a:gd name="connsiteY80" fmla="*/ 3419061 h 5546035"/>
                <a:gd name="connsiteX81" fmla="*/ 6917635 w 8090452"/>
                <a:gd name="connsiteY81" fmla="*/ 2773018 h 5546035"/>
                <a:gd name="connsiteX82" fmla="*/ 6848061 w 8090452"/>
                <a:gd name="connsiteY82" fmla="*/ 2425148 h 5546035"/>
                <a:gd name="connsiteX83" fmla="*/ 6788426 w 8090452"/>
                <a:gd name="connsiteY83" fmla="*/ 2067339 h 5546035"/>
                <a:gd name="connsiteX84" fmla="*/ 6748670 w 8090452"/>
                <a:gd name="connsiteY84" fmla="*/ 1749287 h 5546035"/>
                <a:gd name="connsiteX85" fmla="*/ 6748670 w 8090452"/>
                <a:gd name="connsiteY85" fmla="*/ 1192696 h 5546035"/>
                <a:gd name="connsiteX86" fmla="*/ 6748670 w 8090452"/>
                <a:gd name="connsiteY86" fmla="*/ 685800 h 5546035"/>
                <a:gd name="connsiteX87" fmla="*/ 6798365 w 8090452"/>
                <a:gd name="connsiteY87" fmla="*/ 437322 h 5546035"/>
                <a:gd name="connsiteX88" fmla="*/ 6867939 w 8090452"/>
                <a:gd name="connsiteY88" fmla="*/ 318052 h 5546035"/>
                <a:gd name="connsiteX89" fmla="*/ 6877879 w 8090452"/>
                <a:gd name="connsiteY89" fmla="*/ 69574 h 5546035"/>
                <a:gd name="connsiteX0" fmla="*/ 6877879 w 8090452"/>
                <a:gd name="connsiteY0" fmla="*/ 69574 h 5546035"/>
                <a:gd name="connsiteX1" fmla="*/ 6708913 w 8090452"/>
                <a:gd name="connsiteY1" fmla="*/ 0 h 5546035"/>
                <a:gd name="connsiteX2" fmla="*/ 6589644 w 8090452"/>
                <a:gd name="connsiteY2" fmla="*/ 69574 h 5546035"/>
                <a:gd name="connsiteX3" fmla="*/ 6490252 w 8090452"/>
                <a:gd name="connsiteY3" fmla="*/ 268357 h 5546035"/>
                <a:gd name="connsiteX4" fmla="*/ 6440557 w 8090452"/>
                <a:gd name="connsiteY4" fmla="*/ 496957 h 5546035"/>
                <a:gd name="connsiteX5" fmla="*/ 6390861 w 8090452"/>
                <a:gd name="connsiteY5" fmla="*/ 765313 h 5546035"/>
                <a:gd name="connsiteX6" fmla="*/ 6380922 w 8090452"/>
                <a:gd name="connsiteY6" fmla="*/ 1083365 h 5546035"/>
                <a:gd name="connsiteX7" fmla="*/ 6420679 w 8090452"/>
                <a:gd name="connsiteY7" fmla="*/ 1371600 h 5546035"/>
                <a:gd name="connsiteX8" fmla="*/ 6470374 w 8090452"/>
                <a:gd name="connsiteY8" fmla="*/ 1679713 h 5546035"/>
                <a:gd name="connsiteX9" fmla="*/ 6500192 w 8090452"/>
                <a:gd name="connsiteY9" fmla="*/ 1938131 h 5546035"/>
                <a:gd name="connsiteX10" fmla="*/ 6569765 w 8090452"/>
                <a:gd name="connsiteY10" fmla="*/ 2325757 h 5546035"/>
                <a:gd name="connsiteX11" fmla="*/ 6579705 w 8090452"/>
                <a:gd name="connsiteY11" fmla="*/ 2822713 h 5546035"/>
                <a:gd name="connsiteX12" fmla="*/ 6510131 w 8090452"/>
                <a:gd name="connsiteY12" fmla="*/ 3906079 h 5546035"/>
                <a:gd name="connsiteX13" fmla="*/ 6380922 w 8090452"/>
                <a:gd name="connsiteY13" fmla="*/ 4343400 h 5546035"/>
                <a:gd name="connsiteX14" fmla="*/ 6013174 w 8090452"/>
                <a:gd name="connsiteY14" fmla="*/ 4780722 h 5546035"/>
                <a:gd name="connsiteX15" fmla="*/ 5645426 w 8090452"/>
                <a:gd name="connsiteY15" fmla="*/ 4740966 h 5546035"/>
                <a:gd name="connsiteX16" fmla="*/ 5367131 w 8090452"/>
                <a:gd name="connsiteY16" fmla="*/ 4681332 h 5546035"/>
                <a:gd name="connsiteX17" fmla="*/ 5098774 w 8090452"/>
                <a:gd name="connsiteY17" fmla="*/ 4631634 h 5546035"/>
                <a:gd name="connsiteX18" fmla="*/ 4581940 w 8090452"/>
                <a:gd name="connsiteY18" fmla="*/ 4701209 h 5546035"/>
                <a:gd name="connsiteX19" fmla="*/ 3627783 w 8090452"/>
                <a:gd name="connsiteY19" fmla="*/ 4721087 h 5546035"/>
                <a:gd name="connsiteX20" fmla="*/ 2941983 w 8090452"/>
                <a:gd name="connsiteY20" fmla="*/ 4711148 h 5546035"/>
                <a:gd name="connsiteX21" fmla="*/ 2494722 w 8090452"/>
                <a:gd name="connsiteY21" fmla="*/ 4800600 h 5546035"/>
                <a:gd name="connsiteX22" fmla="*/ 1938131 w 8090452"/>
                <a:gd name="connsiteY22" fmla="*/ 4860234 h 5546035"/>
                <a:gd name="connsiteX23" fmla="*/ 1143000 w 8090452"/>
                <a:gd name="connsiteY23" fmla="*/ 5009322 h 5546035"/>
                <a:gd name="connsiteX24" fmla="*/ 824949 w 8090452"/>
                <a:gd name="connsiteY24" fmla="*/ 5068957 h 5546035"/>
                <a:gd name="connsiteX25" fmla="*/ 367747 w 8090452"/>
                <a:gd name="connsiteY25" fmla="*/ 5307497 h 5546035"/>
                <a:gd name="connsiteX26" fmla="*/ 0 w 8090452"/>
                <a:gd name="connsiteY26" fmla="*/ 5466522 h 5546035"/>
                <a:gd name="connsiteX27" fmla="*/ 19877 w 8090452"/>
                <a:gd name="connsiteY27" fmla="*/ 5546035 h 5546035"/>
                <a:gd name="connsiteX28" fmla="*/ 208722 w 8090452"/>
                <a:gd name="connsiteY28" fmla="*/ 5426766 h 5546035"/>
                <a:gd name="connsiteX29" fmla="*/ 616226 w 8090452"/>
                <a:gd name="connsiteY29" fmla="*/ 5218044 h 5546035"/>
                <a:gd name="connsiteX30" fmla="*/ 894522 w 8090452"/>
                <a:gd name="connsiteY30" fmla="*/ 5098774 h 5546035"/>
                <a:gd name="connsiteX31" fmla="*/ 1302026 w 8090452"/>
                <a:gd name="connsiteY31" fmla="*/ 5009323 h 5546035"/>
                <a:gd name="connsiteX32" fmla="*/ 1739348 w 8090452"/>
                <a:gd name="connsiteY32" fmla="*/ 4949687 h 5546035"/>
                <a:gd name="connsiteX33" fmla="*/ 2166731 w 8090452"/>
                <a:gd name="connsiteY33" fmla="*/ 4880114 h 5546035"/>
                <a:gd name="connsiteX34" fmla="*/ 2395331 w 8090452"/>
                <a:gd name="connsiteY34" fmla="*/ 4850297 h 5546035"/>
                <a:gd name="connsiteX35" fmla="*/ 2733260 w 8090452"/>
                <a:gd name="connsiteY35" fmla="*/ 4790662 h 5546035"/>
                <a:gd name="connsiteX36" fmla="*/ 2912165 w 8090452"/>
                <a:gd name="connsiteY36" fmla="*/ 4770784 h 5546035"/>
                <a:gd name="connsiteX37" fmla="*/ 3210340 w 8090452"/>
                <a:gd name="connsiteY37" fmla="*/ 4731027 h 5546035"/>
                <a:gd name="connsiteX38" fmla="*/ 3637722 w 8090452"/>
                <a:gd name="connsiteY38" fmla="*/ 4780721 h 5546035"/>
                <a:gd name="connsiteX39" fmla="*/ 4025347 w 8090452"/>
                <a:gd name="connsiteY39" fmla="*/ 4750905 h 5546035"/>
                <a:gd name="connsiteX40" fmla="*/ 4572001 w 8090452"/>
                <a:gd name="connsiteY40" fmla="*/ 4750905 h 5546035"/>
                <a:gd name="connsiteX41" fmla="*/ 5029200 w 8090452"/>
                <a:gd name="connsiteY41" fmla="*/ 4800600 h 5546035"/>
                <a:gd name="connsiteX42" fmla="*/ 5059018 w 8090452"/>
                <a:gd name="connsiteY42" fmla="*/ 4721088 h 5546035"/>
                <a:gd name="connsiteX43" fmla="*/ 5436705 w 8090452"/>
                <a:gd name="connsiteY43" fmla="*/ 4790661 h 5546035"/>
                <a:gd name="connsiteX44" fmla="*/ 5854147 w 8090452"/>
                <a:gd name="connsiteY44" fmla="*/ 4909931 h 5546035"/>
                <a:gd name="connsiteX45" fmla="*/ 6241774 w 8090452"/>
                <a:gd name="connsiteY45" fmla="*/ 4939748 h 5546035"/>
                <a:gd name="connsiteX46" fmla="*/ 6629399 w 8090452"/>
                <a:gd name="connsiteY46" fmla="*/ 5029200 h 5546035"/>
                <a:gd name="connsiteX47" fmla="*/ 6987210 w 8090452"/>
                <a:gd name="connsiteY47" fmla="*/ 5108713 h 5546035"/>
                <a:gd name="connsiteX48" fmla="*/ 7623313 w 8090452"/>
                <a:gd name="connsiteY48" fmla="*/ 4959626 h 5546035"/>
                <a:gd name="connsiteX49" fmla="*/ 7812157 w 8090452"/>
                <a:gd name="connsiteY49" fmla="*/ 4880113 h 5546035"/>
                <a:gd name="connsiteX50" fmla="*/ 7921488 w 8090452"/>
                <a:gd name="connsiteY50" fmla="*/ 4731027 h 5546035"/>
                <a:gd name="connsiteX51" fmla="*/ 8010939 w 8090452"/>
                <a:gd name="connsiteY51" fmla="*/ 4601818 h 5546035"/>
                <a:gd name="connsiteX52" fmla="*/ 8080513 w 8090452"/>
                <a:gd name="connsiteY52" fmla="*/ 4214193 h 5546035"/>
                <a:gd name="connsiteX53" fmla="*/ 8090452 w 8090452"/>
                <a:gd name="connsiteY53" fmla="*/ 3935896 h 5546035"/>
                <a:gd name="connsiteX54" fmla="*/ 8080513 w 8090452"/>
                <a:gd name="connsiteY54" fmla="*/ 3458818 h 5546035"/>
                <a:gd name="connsiteX55" fmla="*/ 7961244 w 8090452"/>
                <a:gd name="connsiteY55" fmla="*/ 2504661 h 5546035"/>
                <a:gd name="connsiteX56" fmla="*/ 7961244 w 8090452"/>
                <a:gd name="connsiteY56" fmla="*/ 1858618 h 5546035"/>
                <a:gd name="connsiteX57" fmla="*/ 7951305 w 8090452"/>
                <a:gd name="connsiteY57" fmla="*/ 1302026 h 5546035"/>
                <a:gd name="connsiteX58" fmla="*/ 7951305 w 8090452"/>
                <a:gd name="connsiteY58" fmla="*/ 795131 h 5546035"/>
                <a:gd name="connsiteX59" fmla="*/ 7981122 w 8090452"/>
                <a:gd name="connsiteY59" fmla="*/ 417444 h 5546035"/>
                <a:gd name="connsiteX60" fmla="*/ 7981122 w 8090452"/>
                <a:gd name="connsiteY60" fmla="*/ 129209 h 5546035"/>
                <a:gd name="connsiteX61" fmla="*/ 7941365 w 8090452"/>
                <a:gd name="connsiteY61" fmla="*/ 29818 h 5546035"/>
                <a:gd name="connsiteX62" fmla="*/ 7822096 w 8090452"/>
                <a:gd name="connsiteY62" fmla="*/ 19879 h 5546035"/>
                <a:gd name="connsiteX63" fmla="*/ 7673009 w 8090452"/>
                <a:gd name="connsiteY63" fmla="*/ 208722 h 5546035"/>
                <a:gd name="connsiteX64" fmla="*/ 7643192 w 8090452"/>
                <a:gd name="connsiteY64" fmla="*/ 417444 h 5546035"/>
                <a:gd name="connsiteX65" fmla="*/ 7643192 w 8090452"/>
                <a:gd name="connsiteY65" fmla="*/ 715618 h 5546035"/>
                <a:gd name="connsiteX66" fmla="*/ 7673009 w 8090452"/>
                <a:gd name="connsiteY66" fmla="*/ 1113183 h 5546035"/>
                <a:gd name="connsiteX67" fmla="*/ 7712765 w 8090452"/>
                <a:gd name="connsiteY67" fmla="*/ 1540565 h 5546035"/>
                <a:gd name="connsiteX68" fmla="*/ 7722705 w 8090452"/>
                <a:gd name="connsiteY68" fmla="*/ 1948070 h 5546035"/>
                <a:gd name="connsiteX69" fmla="*/ 7782339 w 8090452"/>
                <a:gd name="connsiteY69" fmla="*/ 2514600 h 5546035"/>
                <a:gd name="connsiteX70" fmla="*/ 7802218 w 8090452"/>
                <a:gd name="connsiteY70" fmla="*/ 2872409 h 5546035"/>
                <a:gd name="connsiteX71" fmla="*/ 7802218 w 8090452"/>
                <a:gd name="connsiteY71" fmla="*/ 3200400 h 5546035"/>
                <a:gd name="connsiteX72" fmla="*/ 7792279 w 8090452"/>
                <a:gd name="connsiteY72" fmla="*/ 3597965 h 5546035"/>
                <a:gd name="connsiteX73" fmla="*/ 7663070 w 8090452"/>
                <a:gd name="connsiteY73" fmla="*/ 4313583 h 5546035"/>
                <a:gd name="connsiteX74" fmla="*/ 7394713 w 8090452"/>
                <a:gd name="connsiteY74" fmla="*/ 4552122 h 5546035"/>
                <a:gd name="connsiteX75" fmla="*/ 7017026 w 8090452"/>
                <a:gd name="connsiteY75" fmla="*/ 4731026 h 5546035"/>
                <a:gd name="connsiteX76" fmla="*/ 6818244 w 8090452"/>
                <a:gd name="connsiteY76" fmla="*/ 4790661 h 5546035"/>
                <a:gd name="connsiteX77" fmla="*/ 6579705 w 8090452"/>
                <a:gd name="connsiteY77" fmla="*/ 4721087 h 5546035"/>
                <a:gd name="connsiteX78" fmla="*/ 6778487 w 8090452"/>
                <a:gd name="connsiteY78" fmla="*/ 4393096 h 5546035"/>
                <a:gd name="connsiteX79" fmla="*/ 6997148 w 8090452"/>
                <a:gd name="connsiteY79" fmla="*/ 3766931 h 5546035"/>
                <a:gd name="connsiteX80" fmla="*/ 6977270 w 8090452"/>
                <a:gd name="connsiteY80" fmla="*/ 3419061 h 5546035"/>
                <a:gd name="connsiteX81" fmla="*/ 6917635 w 8090452"/>
                <a:gd name="connsiteY81" fmla="*/ 2773018 h 5546035"/>
                <a:gd name="connsiteX82" fmla="*/ 6848061 w 8090452"/>
                <a:gd name="connsiteY82" fmla="*/ 2425148 h 5546035"/>
                <a:gd name="connsiteX83" fmla="*/ 6788426 w 8090452"/>
                <a:gd name="connsiteY83" fmla="*/ 2067339 h 5546035"/>
                <a:gd name="connsiteX84" fmla="*/ 6748670 w 8090452"/>
                <a:gd name="connsiteY84" fmla="*/ 1749287 h 5546035"/>
                <a:gd name="connsiteX85" fmla="*/ 6748670 w 8090452"/>
                <a:gd name="connsiteY85" fmla="*/ 1192696 h 5546035"/>
                <a:gd name="connsiteX86" fmla="*/ 6748670 w 8090452"/>
                <a:gd name="connsiteY86" fmla="*/ 685800 h 5546035"/>
                <a:gd name="connsiteX87" fmla="*/ 6798365 w 8090452"/>
                <a:gd name="connsiteY87" fmla="*/ 437322 h 5546035"/>
                <a:gd name="connsiteX88" fmla="*/ 6867939 w 8090452"/>
                <a:gd name="connsiteY88" fmla="*/ 318052 h 5546035"/>
                <a:gd name="connsiteX89" fmla="*/ 6877879 w 8090452"/>
                <a:gd name="connsiteY89" fmla="*/ 69574 h 5546035"/>
                <a:gd name="connsiteX0" fmla="*/ 6877879 w 8090452"/>
                <a:gd name="connsiteY0" fmla="*/ 69574 h 5546035"/>
                <a:gd name="connsiteX1" fmla="*/ 6708913 w 8090452"/>
                <a:gd name="connsiteY1" fmla="*/ 0 h 5546035"/>
                <a:gd name="connsiteX2" fmla="*/ 6589644 w 8090452"/>
                <a:gd name="connsiteY2" fmla="*/ 69574 h 5546035"/>
                <a:gd name="connsiteX3" fmla="*/ 6490252 w 8090452"/>
                <a:gd name="connsiteY3" fmla="*/ 268357 h 5546035"/>
                <a:gd name="connsiteX4" fmla="*/ 6440557 w 8090452"/>
                <a:gd name="connsiteY4" fmla="*/ 496957 h 5546035"/>
                <a:gd name="connsiteX5" fmla="*/ 6390861 w 8090452"/>
                <a:gd name="connsiteY5" fmla="*/ 765313 h 5546035"/>
                <a:gd name="connsiteX6" fmla="*/ 6380922 w 8090452"/>
                <a:gd name="connsiteY6" fmla="*/ 1083365 h 5546035"/>
                <a:gd name="connsiteX7" fmla="*/ 6420679 w 8090452"/>
                <a:gd name="connsiteY7" fmla="*/ 1371600 h 5546035"/>
                <a:gd name="connsiteX8" fmla="*/ 6470374 w 8090452"/>
                <a:gd name="connsiteY8" fmla="*/ 1679713 h 5546035"/>
                <a:gd name="connsiteX9" fmla="*/ 6500192 w 8090452"/>
                <a:gd name="connsiteY9" fmla="*/ 1938131 h 5546035"/>
                <a:gd name="connsiteX10" fmla="*/ 6569765 w 8090452"/>
                <a:gd name="connsiteY10" fmla="*/ 2325757 h 5546035"/>
                <a:gd name="connsiteX11" fmla="*/ 6579705 w 8090452"/>
                <a:gd name="connsiteY11" fmla="*/ 2822713 h 5546035"/>
                <a:gd name="connsiteX12" fmla="*/ 6510131 w 8090452"/>
                <a:gd name="connsiteY12" fmla="*/ 3906079 h 5546035"/>
                <a:gd name="connsiteX13" fmla="*/ 6380922 w 8090452"/>
                <a:gd name="connsiteY13" fmla="*/ 4343400 h 5546035"/>
                <a:gd name="connsiteX14" fmla="*/ 6013174 w 8090452"/>
                <a:gd name="connsiteY14" fmla="*/ 4780722 h 5546035"/>
                <a:gd name="connsiteX15" fmla="*/ 5645426 w 8090452"/>
                <a:gd name="connsiteY15" fmla="*/ 4740966 h 5546035"/>
                <a:gd name="connsiteX16" fmla="*/ 5367131 w 8090452"/>
                <a:gd name="connsiteY16" fmla="*/ 4681332 h 5546035"/>
                <a:gd name="connsiteX17" fmla="*/ 5098774 w 8090452"/>
                <a:gd name="connsiteY17" fmla="*/ 4631634 h 5546035"/>
                <a:gd name="connsiteX18" fmla="*/ 4581940 w 8090452"/>
                <a:gd name="connsiteY18" fmla="*/ 4701209 h 5546035"/>
                <a:gd name="connsiteX19" fmla="*/ 3627783 w 8090452"/>
                <a:gd name="connsiteY19" fmla="*/ 4721087 h 5546035"/>
                <a:gd name="connsiteX20" fmla="*/ 2941983 w 8090452"/>
                <a:gd name="connsiteY20" fmla="*/ 4711148 h 5546035"/>
                <a:gd name="connsiteX21" fmla="*/ 2494722 w 8090452"/>
                <a:gd name="connsiteY21" fmla="*/ 4800600 h 5546035"/>
                <a:gd name="connsiteX22" fmla="*/ 1938131 w 8090452"/>
                <a:gd name="connsiteY22" fmla="*/ 4860234 h 5546035"/>
                <a:gd name="connsiteX23" fmla="*/ 1143000 w 8090452"/>
                <a:gd name="connsiteY23" fmla="*/ 5009322 h 5546035"/>
                <a:gd name="connsiteX24" fmla="*/ 824949 w 8090452"/>
                <a:gd name="connsiteY24" fmla="*/ 5068957 h 5546035"/>
                <a:gd name="connsiteX25" fmla="*/ 367747 w 8090452"/>
                <a:gd name="connsiteY25" fmla="*/ 5307497 h 5546035"/>
                <a:gd name="connsiteX26" fmla="*/ 0 w 8090452"/>
                <a:gd name="connsiteY26" fmla="*/ 5466522 h 5546035"/>
                <a:gd name="connsiteX27" fmla="*/ 19877 w 8090452"/>
                <a:gd name="connsiteY27" fmla="*/ 5546035 h 5546035"/>
                <a:gd name="connsiteX28" fmla="*/ 208722 w 8090452"/>
                <a:gd name="connsiteY28" fmla="*/ 5426766 h 5546035"/>
                <a:gd name="connsiteX29" fmla="*/ 616226 w 8090452"/>
                <a:gd name="connsiteY29" fmla="*/ 5218044 h 5546035"/>
                <a:gd name="connsiteX30" fmla="*/ 894522 w 8090452"/>
                <a:gd name="connsiteY30" fmla="*/ 5098774 h 5546035"/>
                <a:gd name="connsiteX31" fmla="*/ 1302026 w 8090452"/>
                <a:gd name="connsiteY31" fmla="*/ 5009323 h 5546035"/>
                <a:gd name="connsiteX32" fmla="*/ 1739348 w 8090452"/>
                <a:gd name="connsiteY32" fmla="*/ 4949687 h 5546035"/>
                <a:gd name="connsiteX33" fmla="*/ 2166731 w 8090452"/>
                <a:gd name="connsiteY33" fmla="*/ 4880114 h 5546035"/>
                <a:gd name="connsiteX34" fmla="*/ 2395331 w 8090452"/>
                <a:gd name="connsiteY34" fmla="*/ 4850297 h 5546035"/>
                <a:gd name="connsiteX35" fmla="*/ 2733260 w 8090452"/>
                <a:gd name="connsiteY35" fmla="*/ 4790662 h 5546035"/>
                <a:gd name="connsiteX36" fmla="*/ 2912165 w 8090452"/>
                <a:gd name="connsiteY36" fmla="*/ 4770784 h 5546035"/>
                <a:gd name="connsiteX37" fmla="*/ 3210340 w 8090452"/>
                <a:gd name="connsiteY37" fmla="*/ 4731027 h 5546035"/>
                <a:gd name="connsiteX38" fmla="*/ 3637722 w 8090452"/>
                <a:gd name="connsiteY38" fmla="*/ 4780721 h 5546035"/>
                <a:gd name="connsiteX39" fmla="*/ 4025347 w 8090452"/>
                <a:gd name="connsiteY39" fmla="*/ 4750905 h 5546035"/>
                <a:gd name="connsiteX40" fmla="*/ 4572001 w 8090452"/>
                <a:gd name="connsiteY40" fmla="*/ 4750905 h 5546035"/>
                <a:gd name="connsiteX41" fmla="*/ 4800600 w 8090452"/>
                <a:gd name="connsiteY41" fmla="*/ 4750905 h 5546035"/>
                <a:gd name="connsiteX42" fmla="*/ 5059018 w 8090452"/>
                <a:gd name="connsiteY42" fmla="*/ 4721088 h 5546035"/>
                <a:gd name="connsiteX43" fmla="*/ 5436705 w 8090452"/>
                <a:gd name="connsiteY43" fmla="*/ 4790661 h 5546035"/>
                <a:gd name="connsiteX44" fmla="*/ 5854147 w 8090452"/>
                <a:gd name="connsiteY44" fmla="*/ 4909931 h 5546035"/>
                <a:gd name="connsiteX45" fmla="*/ 6241774 w 8090452"/>
                <a:gd name="connsiteY45" fmla="*/ 4939748 h 5546035"/>
                <a:gd name="connsiteX46" fmla="*/ 6629399 w 8090452"/>
                <a:gd name="connsiteY46" fmla="*/ 5029200 h 5546035"/>
                <a:gd name="connsiteX47" fmla="*/ 6987210 w 8090452"/>
                <a:gd name="connsiteY47" fmla="*/ 5108713 h 5546035"/>
                <a:gd name="connsiteX48" fmla="*/ 7623313 w 8090452"/>
                <a:gd name="connsiteY48" fmla="*/ 4959626 h 5546035"/>
                <a:gd name="connsiteX49" fmla="*/ 7812157 w 8090452"/>
                <a:gd name="connsiteY49" fmla="*/ 4880113 h 5546035"/>
                <a:gd name="connsiteX50" fmla="*/ 7921488 w 8090452"/>
                <a:gd name="connsiteY50" fmla="*/ 4731027 h 5546035"/>
                <a:gd name="connsiteX51" fmla="*/ 8010939 w 8090452"/>
                <a:gd name="connsiteY51" fmla="*/ 4601818 h 5546035"/>
                <a:gd name="connsiteX52" fmla="*/ 8080513 w 8090452"/>
                <a:gd name="connsiteY52" fmla="*/ 4214193 h 5546035"/>
                <a:gd name="connsiteX53" fmla="*/ 8090452 w 8090452"/>
                <a:gd name="connsiteY53" fmla="*/ 3935896 h 5546035"/>
                <a:gd name="connsiteX54" fmla="*/ 8080513 w 8090452"/>
                <a:gd name="connsiteY54" fmla="*/ 3458818 h 5546035"/>
                <a:gd name="connsiteX55" fmla="*/ 7961244 w 8090452"/>
                <a:gd name="connsiteY55" fmla="*/ 2504661 h 5546035"/>
                <a:gd name="connsiteX56" fmla="*/ 7961244 w 8090452"/>
                <a:gd name="connsiteY56" fmla="*/ 1858618 h 5546035"/>
                <a:gd name="connsiteX57" fmla="*/ 7951305 w 8090452"/>
                <a:gd name="connsiteY57" fmla="*/ 1302026 h 5546035"/>
                <a:gd name="connsiteX58" fmla="*/ 7951305 w 8090452"/>
                <a:gd name="connsiteY58" fmla="*/ 795131 h 5546035"/>
                <a:gd name="connsiteX59" fmla="*/ 7981122 w 8090452"/>
                <a:gd name="connsiteY59" fmla="*/ 417444 h 5546035"/>
                <a:gd name="connsiteX60" fmla="*/ 7981122 w 8090452"/>
                <a:gd name="connsiteY60" fmla="*/ 129209 h 5546035"/>
                <a:gd name="connsiteX61" fmla="*/ 7941365 w 8090452"/>
                <a:gd name="connsiteY61" fmla="*/ 29818 h 5546035"/>
                <a:gd name="connsiteX62" fmla="*/ 7822096 w 8090452"/>
                <a:gd name="connsiteY62" fmla="*/ 19879 h 5546035"/>
                <a:gd name="connsiteX63" fmla="*/ 7673009 w 8090452"/>
                <a:gd name="connsiteY63" fmla="*/ 208722 h 5546035"/>
                <a:gd name="connsiteX64" fmla="*/ 7643192 w 8090452"/>
                <a:gd name="connsiteY64" fmla="*/ 417444 h 5546035"/>
                <a:gd name="connsiteX65" fmla="*/ 7643192 w 8090452"/>
                <a:gd name="connsiteY65" fmla="*/ 715618 h 5546035"/>
                <a:gd name="connsiteX66" fmla="*/ 7673009 w 8090452"/>
                <a:gd name="connsiteY66" fmla="*/ 1113183 h 5546035"/>
                <a:gd name="connsiteX67" fmla="*/ 7712765 w 8090452"/>
                <a:gd name="connsiteY67" fmla="*/ 1540565 h 5546035"/>
                <a:gd name="connsiteX68" fmla="*/ 7722705 w 8090452"/>
                <a:gd name="connsiteY68" fmla="*/ 1948070 h 5546035"/>
                <a:gd name="connsiteX69" fmla="*/ 7782339 w 8090452"/>
                <a:gd name="connsiteY69" fmla="*/ 2514600 h 5546035"/>
                <a:gd name="connsiteX70" fmla="*/ 7802218 w 8090452"/>
                <a:gd name="connsiteY70" fmla="*/ 2872409 h 5546035"/>
                <a:gd name="connsiteX71" fmla="*/ 7802218 w 8090452"/>
                <a:gd name="connsiteY71" fmla="*/ 3200400 h 5546035"/>
                <a:gd name="connsiteX72" fmla="*/ 7792279 w 8090452"/>
                <a:gd name="connsiteY72" fmla="*/ 3597965 h 5546035"/>
                <a:gd name="connsiteX73" fmla="*/ 7663070 w 8090452"/>
                <a:gd name="connsiteY73" fmla="*/ 4313583 h 5546035"/>
                <a:gd name="connsiteX74" fmla="*/ 7394713 w 8090452"/>
                <a:gd name="connsiteY74" fmla="*/ 4552122 h 5546035"/>
                <a:gd name="connsiteX75" fmla="*/ 7017026 w 8090452"/>
                <a:gd name="connsiteY75" fmla="*/ 4731026 h 5546035"/>
                <a:gd name="connsiteX76" fmla="*/ 6818244 w 8090452"/>
                <a:gd name="connsiteY76" fmla="*/ 4790661 h 5546035"/>
                <a:gd name="connsiteX77" fmla="*/ 6579705 w 8090452"/>
                <a:gd name="connsiteY77" fmla="*/ 4721087 h 5546035"/>
                <a:gd name="connsiteX78" fmla="*/ 6778487 w 8090452"/>
                <a:gd name="connsiteY78" fmla="*/ 4393096 h 5546035"/>
                <a:gd name="connsiteX79" fmla="*/ 6997148 w 8090452"/>
                <a:gd name="connsiteY79" fmla="*/ 3766931 h 5546035"/>
                <a:gd name="connsiteX80" fmla="*/ 6977270 w 8090452"/>
                <a:gd name="connsiteY80" fmla="*/ 3419061 h 5546035"/>
                <a:gd name="connsiteX81" fmla="*/ 6917635 w 8090452"/>
                <a:gd name="connsiteY81" fmla="*/ 2773018 h 5546035"/>
                <a:gd name="connsiteX82" fmla="*/ 6848061 w 8090452"/>
                <a:gd name="connsiteY82" fmla="*/ 2425148 h 5546035"/>
                <a:gd name="connsiteX83" fmla="*/ 6788426 w 8090452"/>
                <a:gd name="connsiteY83" fmla="*/ 2067339 h 5546035"/>
                <a:gd name="connsiteX84" fmla="*/ 6748670 w 8090452"/>
                <a:gd name="connsiteY84" fmla="*/ 1749287 h 5546035"/>
                <a:gd name="connsiteX85" fmla="*/ 6748670 w 8090452"/>
                <a:gd name="connsiteY85" fmla="*/ 1192696 h 5546035"/>
                <a:gd name="connsiteX86" fmla="*/ 6748670 w 8090452"/>
                <a:gd name="connsiteY86" fmla="*/ 685800 h 5546035"/>
                <a:gd name="connsiteX87" fmla="*/ 6798365 w 8090452"/>
                <a:gd name="connsiteY87" fmla="*/ 437322 h 5546035"/>
                <a:gd name="connsiteX88" fmla="*/ 6867939 w 8090452"/>
                <a:gd name="connsiteY88" fmla="*/ 318052 h 5546035"/>
                <a:gd name="connsiteX89" fmla="*/ 6877879 w 8090452"/>
                <a:gd name="connsiteY89" fmla="*/ 69574 h 5546035"/>
                <a:gd name="connsiteX0" fmla="*/ 6877879 w 8090452"/>
                <a:gd name="connsiteY0" fmla="*/ 69574 h 5546035"/>
                <a:gd name="connsiteX1" fmla="*/ 6708913 w 8090452"/>
                <a:gd name="connsiteY1" fmla="*/ 0 h 5546035"/>
                <a:gd name="connsiteX2" fmla="*/ 6589644 w 8090452"/>
                <a:gd name="connsiteY2" fmla="*/ 69574 h 5546035"/>
                <a:gd name="connsiteX3" fmla="*/ 6490252 w 8090452"/>
                <a:gd name="connsiteY3" fmla="*/ 268357 h 5546035"/>
                <a:gd name="connsiteX4" fmla="*/ 6440557 w 8090452"/>
                <a:gd name="connsiteY4" fmla="*/ 496957 h 5546035"/>
                <a:gd name="connsiteX5" fmla="*/ 6390861 w 8090452"/>
                <a:gd name="connsiteY5" fmla="*/ 765313 h 5546035"/>
                <a:gd name="connsiteX6" fmla="*/ 6380922 w 8090452"/>
                <a:gd name="connsiteY6" fmla="*/ 1083365 h 5546035"/>
                <a:gd name="connsiteX7" fmla="*/ 6420679 w 8090452"/>
                <a:gd name="connsiteY7" fmla="*/ 1371600 h 5546035"/>
                <a:gd name="connsiteX8" fmla="*/ 6470374 w 8090452"/>
                <a:gd name="connsiteY8" fmla="*/ 1679713 h 5546035"/>
                <a:gd name="connsiteX9" fmla="*/ 6500192 w 8090452"/>
                <a:gd name="connsiteY9" fmla="*/ 1938131 h 5546035"/>
                <a:gd name="connsiteX10" fmla="*/ 6569765 w 8090452"/>
                <a:gd name="connsiteY10" fmla="*/ 2325757 h 5546035"/>
                <a:gd name="connsiteX11" fmla="*/ 6579705 w 8090452"/>
                <a:gd name="connsiteY11" fmla="*/ 2822713 h 5546035"/>
                <a:gd name="connsiteX12" fmla="*/ 6510131 w 8090452"/>
                <a:gd name="connsiteY12" fmla="*/ 3906079 h 5546035"/>
                <a:gd name="connsiteX13" fmla="*/ 6380922 w 8090452"/>
                <a:gd name="connsiteY13" fmla="*/ 4343400 h 5546035"/>
                <a:gd name="connsiteX14" fmla="*/ 6013174 w 8090452"/>
                <a:gd name="connsiteY14" fmla="*/ 4780722 h 5546035"/>
                <a:gd name="connsiteX15" fmla="*/ 5645426 w 8090452"/>
                <a:gd name="connsiteY15" fmla="*/ 4740966 h 5546035"/>
                <a:gd name="connsiteX16" fmla="*/ 5367131 w 8090452"/>
                <a:gd name="connsiteY16" fmla="*/ 4681332 h 5546035"/>
                <a:gd name="connsiteX17" fmla="*/ 5098774 w 8090452"/>
                <a:gd name="connsiteY17" fmla="*/ 4631634 h 5546035"/>
                <a:gd name="connsiteX18" fmla="*/ 4581940 w 8090452"/>
                <a:gd name="connsiteY18" fmla="*/ 4701209 h 5546035"/>
                <a:gd name="connsiteX19" fmla="*/ 3627783 w 8090452"/>
                <a:gd name="connsiteY19" fmla="*/ 4721087 h 5546035"/>
                <a:gd name="connsiteX20" fmla="*/ 2941983 w 8090452"/>
                <a:gd name="connsiteY20" fmla="*/ 4711148 h 5546035"/>
                <a:gd name="connsiteX21" fmla="*/ 2494722 w 8090452"/>
                <a:gd name="connsiteY21" fmla="*/ 4800600 h 5546035"/>
                <a:gd name="connsiteX22" fmla="*/ 1938131 w 8090452"/>
                <a:gd name="connsiteY22" fmla="*/ 4860234 h 5546035"/>
                <a:gd name="connsiteX23" fmla="*/ 1143000 w 8090452"/>
                <a:gd name="connsiteY23" fmla="*/ 5009322 h 5546035"/>
                <a:gd name="connsiteX24" fmla="*/ 824949 w 8090452"/>
                <a:gd name="connsiteY24" fmla="*/ 5068957 h 5546035"/>
                <a:gd name="connsiteX25" fmla="*/ 367747 w 8090452"/>
                <a:gd name="connsiteY25" fmla="*/ 5307497 h 5546035"/>
                <a:gd name="connsiteX26" fmla="*/ 0 w 8090452"/>
                <a:gd name="connsiteY26" fmla="*/ 5466522 h 5546035"/>
                <a:gd name="connsiteX27" fmla="*/ 19877 w 8090452"/>
                <a:gd name="connsiteY27" fmla="*/ 5546035 h 5546035"/>
                <a:gd name="connsiteX28" fmla="*/ 208722 w 8090452"/>
                <a:gd name="connsiteY28" fmla="*/ 5426766 h 5546035"/>
                <a:gd name="connsiteX29" fmla="*/ 616226 w 8090452"/>
                <a:gd name="connsiteY29" fmla="*/ 5218044 h 5546035"/>
                <a:gd name="connsiteX30" fmla="*/ 894522 w 8090452"/>
                <a:gd name="connsiteY30" fmla="*/ 5098774 h 5546035"/>
                <a:gd name="connsiteX31" fmla="*/ 1302026 w 8090452"/>
                <a:gd name="connsiteY31" fmla="*/ 5009323 h 5546035"/>
                <a:gd name="connsiteX32" fmla="*/ 1739348 w 8090452"/>
                <a:gd name="connsiteY32" fmla="*/ 4949687 h 5546035"/>
                <a:gd name="connsiteX33" fmla="*/ 2166731 w 8090452"/>
                <a:gd name="connsiteY33" fmla="*/ 4880114 h 5546035"/>
                <a:gd name="connsiteX34" fmla="*/ 2395331 w 8090452"/>
                <a:gd name="connsiteY34" fmla="*/ 4850297 h 5546035"/>
                <a:gd name="connsiteX35" fmla="*/ 2733260 w 8090452"/>
                <a:gd name="connsiteY35" fmla="*/ 4790662 h 5546035"/>
                <a:gd name="connsiteX36" fmla="*/ 2912165 w 8090452"/>
                <a:gd name="connsiteY36" fmla="*/ 4770784 h 5546035"/>
                <a:gd name="connsiteX37" fmla="*/ 3210340 w 8090452"/>
                <a:gd name="connsiteY37" fmla="*/ 4731027 h 5546035"/>
                <a:gd name="connsiteX38" fmla="*/ 3637722 w 8090452"/>
                <a:gd name="connsiteY38" fmla="*/ 4780721 h 5546035"/>
                <a:gd name="connsiteX39" fmla="*/ 4025347 w 8090452"/>
                <a:gd name="connsiteY39" fmla="*/ 4750905 h 5546035"/>
                <a:gd name="connsiteX40" fmla="*/ 4572001 w 8090452"/>
                <a:gd name="connsiteY40" fmla="*/ 4750905 h 5546035"/>
                <a:gd name="connsiteX41" fmla="*/ 4800600 w 8090452"/>
                <a:gd name="connsiteY41" fmla="*/ 4750905 h 5546035"/>
                <a:gd name="connsiteX42" fmla="*/ 5059018 w 8090452"/>
                <a:gd name="connsiteY42" fmla="*/ 4721088 h 5546035"/>
                <a:gd name="connsiteX43" fmla="*/ 5436705 w 8090452"/>
                <a:gd name="connsiteY43" fmla="*/ 4790661 h 5546035"/>
                <a:gd name="connsiteX44" fmla="*/ 5854147 w 8090452"/>
                <a:gd name="connsiteY44" fmla="*/ 4909931 h 5546035"/>
                <a:gd name="connsiteX45" fmla="*/ 6241774 w 8090452"/>
                <a:gd name="connsiteY45" fmla="*/ 4939748 h 5546035"/>
                <a:gd name="connsiteX46" fmla="*/ 6629399 w 8090452"/>
                <a:gd name="connsiteY46" fmla="*/ 5029200 h 5546035"/>
                <a:gd name="connsiteX47" fmla="*/ 6987210 w 8090452"/>
                <a:gd name="connsiteY47" fmla="*/ 5108713 h 5546035"/>
                <a:gd name="connsiteX48" fmla="*/ 7623313 w 8090452"/>
                <a:gd name="connsiteY48" fmla="*/ 4959626 h 5546035"/>
                <a:gd name="connsiteX49" fmla="*/ 7812157 w 8090452"/>
                <a:gd name="connsiteY49" fmla="*/ 4880113 h 5546035"/>
                <a:gd name="connsiteX50" fmla="*/ 7921488 w 8090452"/>
                <a:gd name="connsiteY50" fmla="*/ 4731027 h 5546035"/>
                <a:gd name="connsiteX51" fmla="*/ 8010939 w 8090452"/>
                <a:gd name="connsiteY51" fmla="*/ 4601818 h 5546035"/>
                <a:gd name="connsiteX52" fmla="*/ 8080513 w 8090452"/>
                <a:gd name="connsiteY52" fmla="*/ 4214193 h 5546035"/>
                <a:gd name="connsiteX53" fmla="*/ 8090452 w 8090452"/>
                <a:gd name="connsiteY53" fmla="*/ 3935896 h 5546035"/>
                <a:gd name="connsiteX54" fmla="*/ 8080513 w 8090452"/>
                <a:gd name="connsiteY54" fmla="*/ 3458818 h 5546035"/>
                <a:gd name="connsiteX55" fmla="*/ 7961244 w 8090452"/>
                <a:gd name="connsiteY55" fmla="*/ 2504661 h 5546035"/>
                <a:gd name="connsiteX56" fmla="*/ 7961244 w 8090452"/>
                <a:gd name="connsiteY56" fmla="*/ 1858618 h 5546035"/>
                <a:gd name="connsiteX57" fmla="*/ 7951305 w 8090452"/>
                <a:gd name="connsiteY57" fmla="*/ 1302026 h 5546035"/>
                <a:gd name="connsiteX58" fmla="*/ 7951305 w 8090452"/>
                <a:gd name="connsiteY58" fmla="*/ 795131 h 5546035"/>
                <a:gd name="connsiteX59" fmla="*/ 7981122 w 8090452"/>
                <a:gd name="connsiteY59" fmla="*/ 417444 h 5546035"/>
                <a:gd name="connsiteX60" fmla="*/ 7981122 w 8090452"/>
                <a:gd name="connsiteY60" fmla="*/ 129209 h 5546035"/>
                <a:gd name="connsiteX61" fmla="*/ 7941365 w 8090452"/>
                <a:gd name="connsiteY61" fmla="*/ 29818 h 5546035"/>
                <a:gd name="connsiteX62" fmla="*/ 7822096 w 8090452"/>
                <a:gd name="connsiteY62" fmla="*/ 19879 h 5546035"/>
                <a:gd name="connsiteX63" fmla="*/ 7673009 w 8090452"/>
                <a:gd name="connsiteY63" fmla="*/ 208722 h 5546035"/>
                <a:gd name="connsiteX64" fmla="*/ 7643192 w 8090452"/>
                <a:gd name="connsiteY64" fmla="*/ 417444 h 5546035"/>
                <a:gd name="connsiteX65" fmla="*/ 7643192 w 8090452"/>
                <a:gd name="connsiteY65" fmla="*/ 715618 h 5546035"/>
                <a:gd name="connsiteX66" fmla="*/ 7673009 w 8090452"/>
                <a:gd name="connsiteY66" fmla="*/ 1113183 h 5546035"/>
                <a:gd name="connsiteX67" fmla="*/ 7712765 w 8090452"/>
                <a:gd name="connsiteY67" fmla="*/ 1540565 h 5546035"/>
                <a:gd name="connsiteX68" fmla="*/ 7722705 w 8090452"/>
                <a:gd name="connsiteY68" fmla="*/ 1948070 h 5546035"/>
                <a:gd name="connsiteX69" fmla="*/ 7782339 w 8090452"/>
                <a:gd name="connsiteY69" fmla="*/ 2514600 h 5546035"/>
                <a:gd name="connsiteX70" fmla="*/ 7802218 w 8090452"/>
                <a:gd name="connsiteY70" fmla="*/ 2872409 h 5546035"/>
                <a:gd name="connsiteX71" fmla="*/ 7802218 w 8090452"/>
                <a:gd name="connsiteY71" fmla="*/ 3200400 h 5546035"/>
                <a:gd name="connsiteX72" fmla="*/ 7792279 w 8090452"/>
                <a:gd name="connsiteY72" fmla="*/ 3597965 h 5546035"/>
                <a:gd name="connsiteX73" fmla="*/ 7663070 w 8090452"/>
                <a:gd name="connsiteY73" fmla="*/ 4313583 h 5546035"/>
                <a:gd name="connsiteX74" fmla="*/ 7394713 w 8090452"/>
                <a:gd name="connsiteY74" fmla="*/ 4552122 h 5546035"/>
                <a:gd name="connsiteX75" fmla="*/ 7017026 w 8090452"/>
                <a:gd name="connsiteY75" fmla="*/ 4731026 h 5546035"/>
                <a:gd name="connsiteX76" fmla="*/ 6818244 w 8090452"/>
                <a:gd name="connsiteY76" fmla="*/ 4790661 h 5546035"/>
                <a:gd name="connsiteX77" fmla="*/ 6579705 w 8090452"/>
                <a:gd name="connsiteY77" fmla="*/ 4721087 h 5546035"/>
                <a:gd name="connsiteX78" fmla="*/ 6778487 w 8090452"/>
                <a:gd name="connsiteY78" fmla="*/ 4393096 h 5546035"/>
                <a:gd name="connsiteX79" fmla="*/ 6997148 w 8090452"/>
                <a:gd name="connsiteY79" fmla="*/ 3766931 h 5546035"/>
                <a:gd name="connsiteX80" fmla="*/ 6977270 w 8090452"/>
                <a:gd name="connsiteY80" fmla="*/ 3419061 h 5546035"/>
                <a:gd name="connsiteX81" fmla="*/ 6917635 w 8090452"/>
                <a:gd name="connsiteY81" fmla="*/ 2773018 h 5546035"/>
                <a:gd name="connsiteX82" fmla="*/ 6848061 w 8090452"/>
                <a:gd name="connsiteY82" fmla="*/ 2425148 h 5546035"/>
                <a:gd name="connsiteX83" fmla="*/ 6788426 w 8090452"/>
                <a:gd name="connsiteY83" fmla="*/ 2067339 h 5546035"/>
                <a:gd name="connsiteX84" fmla="*/ 6748670 w 8090452"/>
                <a:gd name="connsiteY84" fmla="*/ 1749287 h 5546035"/>
                <a:gd name="connsiteX85" fmla="*/ 6748670 w 8090452"/>
                <a:gd name="connsiteY85" fmla="*/ 1192696 h 5546035"/>
                <a:gd name="connsiteX86" fmla="*/ 6748670 w 8090452"/>
                <a:gd name="connsiteY86" fmla="*/ 685800 h 5546035"/>
                <a:gd name="connsiteX87" fmla="*/ 6798365 w 8090452"/>
                <a:gd name="connsiteY87" fmla="*/ 437322 h 5546035"/>
                <a:gd name="connsiteX88" fmla="*/ 6867939 w 8090452"/>
                <a:gd name="connsiteY88" fmla="*/ 318052 h 5546035"/>
                <a:gd name="connsiteX89" fmla="*/ 6877879 w 8090452"/>
                <a:gd name="connsiteY89" fmla="*/ 69574 h 5546035"/>
                <a:gd name="connsiteX0" fmla="*/ 6877879 w 8090452"/>
                <a:gd name="connsiteY0" fmla="*/ 69574 h 5546035"/>
                <a:gd name="connsiteX1" fmla="*/ 6708913 w 8090452"/>
                <a:gd name="connsiteY1" fmla="*/ 0 h 5546035"/>
                <a:gd name="connsiteX2" fmla="*/ 6589644 w 8090452"/>
                <a:gd name="connsiteY2" fmla="*/ 69574 h 5546035"/>
                <a:gd name="connsiteX3" fmla="*/ 6490252 w 8090452"/>
                <a:gd name="connsiteY3" fmla="*/ 268357 h 5546035"/>
                <a:gd name="connsiteX4" fmla="*/ 6440557 w 8090452"/>
                <a:gd name="connsiteY4" fmla="*/ 496957 h 5546035"/>
                <a:gd name="connsiteX5" fmla="*/ 6390861 w 8090452"/>
                <a:gd name="connsiteY5" fmla="*/ 765313 h 5546035"/>
                <a:gd name="connsiteX6" fmla="*/ 6380922 w 8090452"/>
                <a:gd name="connsiteY6" fmla="*/ 1083365 h 5546035"/>
                <a:gd name="connsiteX7" fmla="*/ 6420679 w 8090452"/>
                <a:gd name="connsiteY7" fmla="*/ 1371600 h 5546035"/>
                <a:gd name="connsiteX8" fmla="*/ 6470374 w 8090452"/>
                <a:gd name="connsiteY8" fmla="*/ 1679713 h 5546035"/>
                <a:gd name="connsiteX9" fmla="*/ 6500192 w 8090452"/>
                <a:gd name="connsiteY9" fmla="*/ 1938131 h 5546035"/>
                <a:gd name="connsiteX10" fmla="*/ 6569765 w 8090452"/>
                <a:gd name="connsiteY10" fmla="*/ 2325757 h 5546035"/>
                <a:gd name="connsiteX11" fmla="*/ 6579705 w 8090452"/>
                <a:gd name="connsiteY11" fmla="*/ 2822713 h 5546035"/>
                <a:gd name="connsiteX12" fmla="*/ 6510131 w 8090452"/>
                <a:gd name="connsiteY12" fmla="*/ 3906079 h 5546035"/>
                <a:gd name="connsiteX13" fmla="*/ 6380922 w 8090452"/>
                <a:gd name="connsiteY13" fmla="*/ 4343400 h 5546035"/>
                <a:gd name="connsiteX14" fmla="*/ 6013174 w 8090452"/>
                <a:gd name="connsiteY14" fmla="*/ 4780722 h 5546035"/>
                <a:gd name="connsiteX15" fmla="*/ 5645426 w 8090452"/>
                <a:gd name="connsiteY15" fmla="*/ 4740966 h 5546035"/>
                <a:gd name="connsiteX16" fmla="*/ 5367131 w 8090452"/>
                <a:gd name="connsiteY16" fmla="*/ 4681332 h 5546035"/>
                <a:gd name="connsiteX17" fmla="*/ 5098774 w 8090452"/>
                <a:gd name="connsiteY17" fmla="*/ 4631634 h 5546035"/>
                <a:gd name="connsiteX18" fmla="*/ 4581940 w 8090452"/>
                <a:gd name="connsiteY18" fmla="*/ 4701209 h 5546035"/>
                <a:gd name="connsiteX19" fmla="*/ 3627783 w 8090452"/>
                <a:gd name="connsiteY19" fmla="*/ 4721087 h 5546035"/>
                <a:gd name="connsiteX20" fmla="*/ 2941983 w 8090452"/>
                <a:gd name="connsiteY20" fmla="*/ 4711148 h 5546035"/>
                <a:gd name="connsiteX21" fmla="*/ 2494722 w 8090452"/>
                <a:gd name="connsiteY21" fmla="*/ 4800600 h 5546035"/>
                <a:gd name="connsiteX22" fmla="*/ 1938131 w 8090452"/>
                <a:gd name="connsiteY22" fmla="*/ 4860234 h 5546035"/>
                <a:gd name="connsiteX23" fmla="*/ 1143000 w 8090452"/>
                <a:gd name="connsiteY23" fmla="*/ 5009322 h 5546035"/>
                <a:gd name="connsiteX24" fmla="*/ 824949 w 8090452"/>
                <a:gd name="connsiteY24" fmla="*/ 5068957 h 5546035"/>
                <a:gd name="connsiteX25" fmla="*/ 367747 w 8090452"/>
                <a:gd name="connsiteY25" fmla="*/ 5307497 h 5546035"/>
                <a:gd name="connsiteX26" fmla="*/ 0 w 8090452"/>
                <a:gd name="connsiteY26" fmla="*/ 5466522 h 5546035"/>
                <a:gd name="connsiteX27" fmla="*/ 19877 w 8090452"/>
                <a:gd name="connsiteY27" fmla="*/ 5546035 h 5546035"/>
                <a:gd name="connsiteX28" fmla="*/ 208722 w 8090452"/>
                <a:gd name="connsiteY28" fmla="*/ 5426766 h 5546035"/>
                <a:gd name="connsiteX29" fmla="*/ 616226 w 8090452"/>
                <a:gd name="connsiteY29" fmla="*/ 5218044 h 5546035"/>
                <a:gd name="connsiteX30" fmla="*/ 894522 w 8090452"/>
                <a:gd name="connsiteY30" fmla="*/ 5098774 h 5546035"/>
                <a:gd name="connsiteX31" fmla="*/ 1302026 w 8090452"/>
                <a:gd name="connsiteY31" fmla="*/ 5009323 h 5546035"/>
                <a:gd name="connsiteX32" fmla="*/ 1739348 w 8090452"/>
                <a:gd name="connsiteY32" fmla="*/ 4949687 h 5546035"/>
                <a:gd name="connsiteX33" fmla="*/ 2166731 w 8090452"/>
                <a:gd name="connsiteY33" fmla="*/ 4880114 h 5546035"/>
                <a:gd name="connsiteX34" fmla="*/ 2395331 w 8090452"/>
                <a:gd name="connsiteY34" fmla="*/ 4850297 h 5546035"/>
                <a:gd name="connsiteX35" fmla="*/ 2733260 w 8090452"/>
                <a:gd name="connsiteY35" fmla="*/ 4790662 h 5546035"/>
                <a:gd name="connsiteX36" fmla="*/ 2912165 w 8090452"/>
                <a:gd name="connsiteY36" fmla="*/ 4770784 h 5546035"/>
                <a:gd name="connsiteX37" fmla="*/ 3150705 w 8090452"/>
                <a:gd name="connsiteY37" fmla="*/ 4770784 h 5546035"/>
                <a:gd name="connsiteX38" fmla="*/ 3637722 w 8090452"/>
                <a:gd name="connsiteY38" fmla="*/ 4780721 h 5546035"/>
                <a:gd name="connsiteX39" fmla="*/ 4025347 w 8090452"/>
                <a:gd name="connsiteY39" fmla="*/ 4750905 h 5546035"/>
                <a:gd name="connsiteX40" fmla="*/ 4572001 w 8090452"/>
                <a:gd name="connsiteY40" fmla="*/ 4750905 h 5546035"/>
                <a:gd name="connsiteX41" fmla="*/ 4800600 w 8090452"/>
                <a:gd name="connsiteY41" fmla="*/ 4750905 h 5546035"/>
                <a:gd name="connsiteX42" fmla="*/ 5059018 w 8090452"/>
                <a:gd name="connsiteY42" fmla="*/ 4721088 h 5546035"/>
                <a:gd name="connsiteX43" fmla="*/ 5436705 w 8090452"/>
                <a:gd name="connsiteY43" fmla="*/ 4790661 h 5546035"/>
                <a:gd name="connsiteX44" fmla="*/ 5854147 w 8090452"/>
                <a:gd name="connsiteY44" fmla="*/ 4909931 h 5546035"/>
                <a:gd name="connsiteX45" fmla="*/ 6241774 w 8090452"/>
                <a:gd name="connsiteY45" fmla="*/ 4939748 h 5546035"/>
                <a:gd name="connsiteX46" fmla="*/ 6629399 w 8090452"/>
                <a:gd name="connsiteY46" fmla="*/ 5029200 h 5546035"/>
                <a:gd name="connsiteX47" fmla="*/ 6987210 w 8090452"/>
                <a:gd name="connsiteY47" fmla="*/ 5108713 h 5546035"/>
                <a:gd name="connsiteX48" fmla="*/ 7623313 w 8090452"/>
                <a:gd name="connsiteY48" fmla="*/ 4959626 h 5546035"/>
                <a:gd name="connsiteX49" fmla="*/ 7812157 w 8090452"/>
                <a:gd name="connsiteY49" fmla="*/ 4880113 h 5546035"/>
                <a:gd name="connsiteX50" fmla="*/ 7921488 w 8090452"/>
                <a:gd name="connsiteY50" fmla="*/ 4731027 h 5546035"/>
                <a:gd name="connsiteX51" fmla="*/ 8010939 w 8090452"/>
                <a:gd name="connsiteY51" fmla="*/ 4601818 h 5546035"/>
                <a:gd name="connsiteX52" fmla="*/ 8080513 w 8090452"/>
                <a:gd name="connsiteY52" fmla="*/ 4214193 h 5546035"/>
                <a:gd name="connsiteX53" fmla="*/ 8090452 w 8090452"/>
                <a:gd name="connsiteY53" fmla="*/ 3935896 h 5546035"/>
                <a:gd name="connsiteX54" fmla="*/ 8080513 w 8090452"/>
                <a:gd name="connsiteY54" fmla="*/ 3458818 h 5546035"/>
                <a:gd name="connsiteX55" fmla="*/ 7961244 w 8090452"/>
                <a:gd name="connsiteY55" fmla="*/ 2504661 h 5546035"/>
                <a:gd name="connsiteX56" fmla="*/ 7961244 w 8090452"/>
                <a:gd name="connsiteY56" fmla="*/ 1858618 h 5546035"/>
                <a:gd name="connsiteX57" fmla="*/ 7951305 w 8090452"/>
                <a:gd name="connsiteY57" fmla="*/ 1302026 h 5546035"/>
                <a:gd name="connsiteX58" fmla="*/ 7951305 w 8090452"/>
                <a:gd name="connsiteY58" fmla="*/ 795131 h 5546035"/>
                <a:gd name="connsiteX59" fmla="*/ 7981122 w 8090452"/>
                <a:gd name="connsiteY59" fmla="*/ 417444 h 5546035"/>
                <a:gd name="connsiteX60" fmla="*/ 7981122 w 8090452"/>
                <a:gd name="connsiteY60" fmla="*/ 129209 h 5546035"/>
                <a:gd name="connsiteX61" fmla="*/ 7941365 w 8090452"/>
                <a:gd name="connsiteY61" fmla="*/ 29818 h 5546035"/>
                <a:gd name="connsiteX62" fmla="*/ 7822096 w 8090452"/>
                <a:gd name="connsiteY62" fmla="*/ 19879 h 5546035"/>
                <a:gd name="connsiteX63" fmla="*/ 7673009 w 8090452"/>
                <a:gd name="connsiteY63" fmla="*/ 208722 h 5546035"/>
                <a:gd name="connsiteX64" fmla="*/ 7643192 w 8090452"/>
                <a:gd name="connsiteY64" fmla="*/ 417444 h 5546035"/>
                <a:gd name="connsiteX65" fmla="*/ 7643192 w 8090452"/>
                <a:gd name="connsiteY65" fmla="*/ 715618 h 5546035"/>
                <a:gd name="connsiteX66" fmla="*/ 7673009 w 8090452"/>
                <a:gd name="connsiteY66" fmla="*/ 1113183 h 5546035"/>
                <a:gd name="connsiteX67" fmla="*/ 7712765 w 8090452"/>
                <a:gd name="connsiteY67" fmla="*/ 1540565 h 5546035"/>
                <a:gd name="connsiteX68" fmla="*/ 7722705 w 8090452"/>
                <a:gd name="connsiteY68" fmla="*/ 1948070 h 5546035"/>
                <a:gd name="connsiteX69" fmla="*/ 7782339 w 8090452"/>
                <a:gd name="connsiteY69" fmla="*/ 2514600 h 5546035"/>
                <a:gd name="connsiteX70" fmla="*/ 7802218 w 8090452"/>
                <a:gd name="connsiteY70" fmla="*/ 2872409 h 5546035"/>
                <a:gd name="connsiteX71" fmla="*/ 7802218 w 8090452"/>
                <a:gd name="connsiteY71" fmla="*/ 3200400 h 5546035"/>
                <a:gd name="connsiteX72" fmla="*/ 7792279 w 8090452"/>
                <a:gd name="connsiteY72" fmla="*/ 3597965 h 5546035"/>
                <a:gd name="connsiteX73" fmla="*/ 7663070 w 8090452"/>
                <a:gd name="connsiteY73" fmla="*/ 4313583 h 5546035"/>
                <a:gd name="connsiteX74" fmla="*/ 7394713 w 8090452"/>
                <a:gd name="connsiteY74" fmla="*/ 4552122 h 5546035"/>
                <a:gd name="connsiteX75" fmla="*/ 7017026 w 8090452"/>
                <a:gd name="connsiteY75" fmla="*/ 4731026 h 5546035"/>
                <a:gd name="connsiteX76" fmla="*/ 6818244 w 8090452"/>
                <a:gd name="connsiteY76" fmla="*/ 4790661 h 5546035"/>
                <a:gd name="connsiteX77" fmla="*/ 6579705 w 8090452"/>
                <a:gd name="connsiteY77" fmla="*/ 4721087 h 5546035"/>
                <a:gd name="connsiteX78" fmla="*/ 6778487 w 8090452"/>
                <a:gd name="connsiteY78" fmla="*/ 4393096 h 5546035"/>
                <a:gd name="connsiteX79" fmla="*/ 6997148 w 8090452"/>
                <a:gd name="connsiteY79" fmla="*/ 3766931 h 5546035"/>
                <a:gd name="connsiteX80" fmla="*/ 6977270 w 8090452"/>
                <a:gd name="connsiteY80" fmla="*/ 3419061 h 5546035"/>
                <a:gd name="connsiteX81" fmla="*/ 6917635 w 8090452"/>
                <a:gd name="connsiteY81" fmla="*/ 2773018 h 5546035"/>
                <a:gd name="connsiteX82" fmla="*/ 6848061 w 8090452"/>
                <a:gd name="connsiteY82" fmla="*/ 2425148 h 5546035"/>
                <a:gd name="connsiteX83" fmla="*/ 6788426 w 8090452"/>
                <a:gd name="connsiteY83" fmla="*/ 2067339 h 5546035"/>
                <a:gd name="connsiteX84" fmla="*/ 6748670 w 8090452"/>
                <a:gd name="connsiteY84" fmla="*/ 1749287 h 5546035"/>
                <a:gd name="connsiteX85" fmla="*/ 6748670 w 8090452"/>
                <a:gd name="connsiteY85" fmla="*/ 1192696 h 5546035"/>
                <a:gd name="connsiteX86" fmla="*/ 6748670 w 8090452"/>
                <a:gd name="connsiteY86" fmla="*/ 685800 h 5546035"/>
                <a:gd name="connsiteX87" fmla="*/ 6798365 w 8090452"/>
                <a:gd name="connsiteY87" fmla="*/ 437322 h 5546035"/>
                <a:gd name="connsiteX88" fmla="*/ 6867939 w 8090452"/>
                <a:gd name="connsiteY88" fmla="*/ 318052 h 5546035"/>
                <a:gd name="connsiteX89" fmla="*/ 6877879 w 8090452"/>
                <a:gd name="connsiteY89" fmla="*/ 69574 h 5546035"/>
                <a:gd name="connsiteX0" fmla="*/ 6877879 w 8090452"/>
                <a:gd name="connsiteY0" fmla="*/ 69574 h 5546035"/>
                <a:gd name="connsiteX1" fmla="*/ 6708913 w 8090452"/>
                <a:gd name="connsiteY1" fmla="*/ 0 h 5546035"/>
                <a:gd name="connsiteX2" fmla="*/ 6589644 w 8090452"/>
                <a:gd name="connsiteY2" fmla="*/ 69574 h 5546035"/>
                <a:gd name="connsiteX3" fmla="*/ 6490252 w 8090452"/>
                <a:gd name="connsiteY3" fmla="*/ 268357 h 5546035"/>
                <a:gd name="connsiteX4" fmla="*/ 6440557 w 8090452"/>
                <a:gd name="connsiteY4" fmla="*/ 496957 h 5546035"/>
                <a:gd name="connsiteX5" fmla="*/ 6390861 w 8090452"/>
                <a:gd name="connsiteY5" fmla="*/ 765313 h 5546035"/>
                <a:gd name="connsiteX6" fmla="*/ 6380922 w 8090452"/>
                <a:gd name="connsiteY6" fmla="*/ 1083365 h 5546035"/>
                <a:gd name="connsiteX7" fmla="*/ 6420679 w 8090452"/>
                <a:gd name="connsiteY7" fmla="*/ 1371600 h 5546035"/>
                <a:gd name="connsiteX8" fmla="*/ 6470374 w 8090452"/>
                <a:gd name="connsiteY8" fmla="*/ 1679713 h 5546035"/>
                <a:gd name="connsiteX9" fmla="*/ 6500192 w 8090452"/>
                <a:gd name="connsiteY9" fmla="*/ 1938131 h 5546035"/>
                <a:gd name="connsiteX10" fmla="*/ 6569765 w 8090452"/>
                <a:gd name="connsiteY10" fmla="*/ 2325757 h 5546035"/>
                <a:gd name="connsiteX11" fmla="*/ 6579705 w 8090452"/>
                <a:gd name="connsiteY11" fmla="*/ 2822713 h 5546035"/>
                <a:gd name="connsiteX12" fmla="*/ 6510131 w 8090452"/>
                <a:gd name="connsiteY12" fmla="*/ 3906079 h 5546035"/>
                <a:gd name="connsiteX13" fmla="*/ 6380922 w 8090452"/>
                <a:gd name="connsiteY13" fmla="*/ 4343400 h 5546035"/>
                <a:gd name="connsiteX14" fmla="*/ 6013174 w 8090452"/>
                <a:gd name="connsiteY14" fmla="*/ 4780722 h 5546035"/>
                <a:gd name="connsiteX15" fmla="*/ 5645426 w 8090452"/>
                <a:gd name="connsiteY15" fmla="*/ 4740966 h 5546035"/>
                <a:gd name="connsiteX16" fmla="*/ 5367131 w 8090452"/>
                <a:gd name="connsiteY16" fmla="*/ 4681332 h 5546035"/>
                <a:gd name="connsiteX17" fmla="*/ 5098774 w 8090452"/>
                <a:gd name="connsiteY17" fmla="*/ 4631634 h 5546035"/>
                <a:gd name="connsiteX18" fmla="*/ 4581940 w 8090452"/>
                <a:gd name="connsiteY18" fmla="*/ 4701209 h 5546035"/>
                <a:gd name="connsiteX19" fmla="*/ 3627783 w 8090452"/>
                <a:gd name="connsiteY19" fmla="*/ 4721087 h 5546035"/>
                <a:gd name="connsiteX20" fmla="*/ 2941983 w 8090452"/>
                <a:gd name="connsiteY20" fmla="*/ 4711148 h 5546035"/>
                <a:gd name="connsiteX21" fmla="*/ 2494722 w 8090452"/>
                <a:gd name="connsiteY21" fmla="*/ 4800600 h 5546035"/>
                <a:gd name="connsiteX22" fmla="*/ 1938131 w 8090452"/>
                <a:gd name="connsiteY22" fmla="*/ 4860234 h 5546035"/>
                <a:gd name="connsiteX23" fmla="*/ 1143000 w 8090452"/>
                <a:gd name="connsiteY23" fmla="*/ 5009322 h 5546035"/>
                <a:gd name="connsiteX24" fmla="*/ 824949 w 8090452"/>
                <a:gd name="connsiteY24" fmla="*/ 5068957 h 5546035"/>
                <a:gd name="connsiteX25" fmla="*/ 367747 w 8090452"/>
                <a:gd name="connsiteY25" fmla="*/ 5307497 h 5546035"/>
                <a:gd name="connsiteX26" fmla="*/ 0 w 8090452"/>
                <a:gd name="connsiteY26" fmla="*/ 5466522 h 5546035"/>
                <a:gd name="connsiteX27" fmla="*/ 19877 w 8090452"/>
                <a:gd name="connsiteY27" fmla="*/ 5546035 h 5546035"/>
                <a:gd name="connsiteX28" fmla="*/ 208722 w 8090452"/>
                <a:gd name="connsiteY28" fmla="*/ 5426766 h 5546035"/>
                <a:gd name="connsiteX29" fmla="*/ 616226 w 8090452"/>
                <a:gd name="connsiteY29" fmla="*/ 5218044 h 5546035"/>
                <a:gd name="connsiteX30" fmla="*/ 894522 w 8090452"/>
                <a:gd name="connsiteY30" fmla="*/ 5098774 h 5546035"/>
                <a:gd name="connsiteX31" fmla="*/ 1302026 w 8090452"/>
                <a:gd name="connsiteY31" fmla="*/ 5009323 h 5546035"/>
                <a:gd name="connsiteX32" fmla="*/ 1739348 w 8090452"/>
                <a:gd name="connsiteY32" fmla="*/ 4949687 h 5546035"/>
                <a:gd name="connsiteX33" fmla="*/ 2166731 w 8090452"/>
                <a:gd name="connsiteY33" fmla="*/ 4880114 h 5546035"/>
                <a:gd name="connsiteX34" fmla="*/ 2395331 w 8090452"/>
                <a:gd name="connsiteY34" fmla="*/ 4850297 h 5546035"/>
                <a:gd name="connsiteX35" fmla="*/ 2733260 w 8090452"/>
                <a:gd name="connsiteY35" fmla="*/ 4790662 h 5546035"/>
                <a:gd name="connsiteX36" fmla="*/ 2912165 w 8090452"/>
                <a:gd name="connsiteY36" fmla="*/ 4770784 h 5546035"/>
                <a:gd name="connsiteX37" fmla="*/ 3150705 w 8090452"/>
                <a:gd name="connsiteY37" fmla="*/ 4770784 h 5546035"/>
                <a:gd name="connsiteX38" fmla="*/ 3637722 w 8090452"/>
                <a:gd name="connsiteY38" fmla="*/ 4780721 h 5546035"/>
                <a:gd name="connsiteX39" fmla="*/ 4025347 w 8090452"/>
                <a:gd name="connsiteY39" fmla="*/ 4750905 h 5546035"/>
                <a:gd name="connsiteX40" fmla="*/ 4572001 w 8090452"/>
                <a:gd name="connsiteY40" fmla="*/ 4750905 h 5546035"/>
                <a:gd name="connsiteX41" fmla="*/ 4800600 w 8090452"/>
                <a:gd name="connsiteY41" fmla="*/ 4750905 h 5546035"/>
                <a:gd name="connsiteX42" fmla="*/ 5059018 w 8090452"/>
                <a:gd name="connsiteY42" fmla="*/ 4721088 h 5546035"/>
                <a:gd name="connsiteX43" fmla="*/ 5436705 w 8090452"/>
                <a:gd name="connsiteY43" fmla="*/ 4790661 h 5546035"/>
                <a:gd name="connsiteX44" fmla="*/ 5854147 w 8090452"/>
                <a:gd name="connsiteY44" fmla="*/ 4909931 h 5546035"/>
                <a:gd name="connsiteX45" fmla="*/ 6241774 w 8090452"/>
                <a:gd name="connsiteY45" fmla="*/ 4939748 h 5546035"/>
                <a:gd name="connsiteX46" fmla="*/ 6629399 w 8090452"/>
                <a:gd name="connsiteY46" fmla="*/ 5029200 h 5546035"/>
                <a:gd name="connsiteX47" fmla="*/ 6987210 w 8090452"/>
                <a:gd name="connsiteY47" fmla="*/ 5108713 h 5546035"/>
                <a:gd name="connsiteX48" fmla="*/ 7623313 w 8090452"/>
                <a:gd name="connsiteY48" fmla="*/ 4959626 h 5546035"/>
                <a:gd name="connsiteX49" fmla="*/ 7812157 w 8090452"/>
                <a:gd name="connsiteY49" fmla="*/ 4880113 h 5546035"/>
                <a:gd name="connsiteX50" fmla="*/ 7921488 w 8090452"/>
                <a:gd name="connsiteY50" fmla="*/ 4731027 h 5546035"/>
                <a:gd name="connsiteX51" fmla="*/ 8010939 w 8090452"/>
                <a:gd name="connsiteY51" fmla="*/ 4601818 h 5546035"/>
                <a:gd name="connsiteX52" fmla="*/ 8080513 w 8090452"/>
                <a:gd name="connsiteY52" fmla="*/ 4214193 h 5546035"/>
                <a:gd name="connsiteX53" fmla="*/ 8090452 w 8090452"/>
                <a:gd name="connsiteY53" fmla="*/ 3935896 h 5546035"/>
                <a:gd name="connsiteX54" fmla="*/ 8080513 w 8090452"/>
                <a:gd name="connsiteY54" fmla="*/ 3458818 h 5546035"/>
                <a:gd name="connsiteX55" fmla="*/ 7961244 w 8090452"/>
                <a:gd name="connsiteY55" fmla="*/ 2504661 h 5546035"/>
                <a:gd name="connsiteX56" fmla="*/ 7961244 w 8090452"/>
                <a:gd name="connsiteY56" fmla="*/ 1858618 h 5546035"/>
                <a:gd name="connsiteX57" fmla="*/ 7951305 w 8090452"/>
                <a:gd name="connsiteY57" fmla="*/ 1302026 h 5546035"/>
                <a:gd name="connsiteX58" fmla="*/ 7951305 w 8090452"/>
                <a:gd name="connsiteY58" fmla="*/ 795131 h 5546035"/>
                <a:gd name="connsiteX59" fmla="*/ 7981122 w 8090452"/>
                <a:gd name="connsiteY59" fmla="*/ 417444 h 5546035"/>
                <a:gd name="connsiteX60" fmla="*/ 7981122 w 8090452"/>
                <a:gd name="connsiteY60" fmla="*/ 129209 h 5546035"/>
                <a:gd name="connsiteX61" fmla="*/ 7941365 w 8090452"/>
                <a:gd name="connsiteY61" fmla="*/ 29818 h 5546035"/>
                <a:gd name="connsiteX62" fmla="*/ 7822096 w 8090452"/>
                <a:gd name="connsiteY62" fmla="*/ 19879 h 5546035"/>
                <a:gd name="connsiteX63" fmla="*/ 7673009 w 8090452"/>
                <a:gd name="connsiteY63" fmla="*/ 208722 h 5546035"/>
                <a:gd name="connsiteX64" fmla="*/ 7643192 w 8090452"/>
                <a:gd name="connsiteY64" fmla="*/ 417444 h 5546035"/>
                <a:gd name="connsiteX65" fmla="*/ 7643192 w 8090452"/>
                <a:gd name="connsiteY65" fmla="*/ 715618 h 5546035"/>
                <a:gd name="connsiteX66" fmla="*/ 7673009 w 8090452"/>
                <a:gd name="connsiteY66" fmla="*/ 1113183 h 5546035"/>
                <a:gd name="connsiteX67" fmla="*/ 7712765 w 8090452"/>
                <a:gd name="connsiteY67" fmla="*/ 1540565 h 5546035"/>
                <a:gd name="connsiteX68" fmla="*/ 7722705 w 8090452"/>
                <a:gd name="connsiteY68" fmla="*/ 1948070 h 5546035"/>
                <a:gd name="connsiteX69" fmla="*/ 7782339 w 8090452"/>
                <a:gd name="connsiteY69" fmla="*/ 2514600 h 5546035"/>
                <a:gd name="connsiteX70" fmla="*/ 7802218 w 8090452"/>
                <a:gd name="connsiteY70" fmla="*/ 2872409 h 5546035"/>
                <a:gd name="connsiteX71" fmla="*/ 7802218 w 8090452"/>
                <a:gd name="connsiteY71" fmla="*/ 3200400 h 5546035"/>
                <a:gd name="connsiteX72" fmla="*/ 7792279 w 8090452"/>
                <a:gd name="connsiteY72" fmla="*/ 3597965 h 5546035"/>
                <a:gd name="connsiteX73" fmla="*/ 7663070 w 8090452"/>
                <a:gd name="connsiteY73" fmla="*/ 4313583 h 5546035"/>
                <a:gd name="connsiteX74" fmla="*/ 7394713 w 8090452"/>
                <a:gd name="connsiteY74" fmla="*/ 4552122 h 5546035"/>
                <a:gd name="connsiteX75" fmla="*/ 7017026 w 8090452"/>
                <a:gd name="connsiteY75" fmla="*/ 4731026 h 5546035"/>
                <a:gd name="connsiteX76" fmla="*/ 6818244 w 8090452"/>
                <a:gd name="connsiteY76" fmla="*/ 4790661 h 5546035"/>
                <a:gd name="connsiteX77" fmla="*/ 6579705 w 8090452"/>
                <a:gd name="connsiteY77" fmla="*/ 4721087 h 5546035"/>
                <a:gd name="connsiteX78" fmla="*/ 6778487 w 8090452"/>
                <a:gd name="connsiteY78" fmla="*/ 4393096 h 5546035"/>
                <a:gd name="connsiteX79" fmla="*/ 6997148 w 8090452"/>
                <a:gd name="connsiteY79" fmla="*/ 3766931 h 5546035"/>
                <a:gd name="connsiteX80" fmla="*/ 6977270 w 8090452"/>
                <a:gd name="connsiteY80" fmla="*/ 3419061 h 5546035"/>
                <a:gd name="connsiteX81" fmla="*/ 6917635 w 8090452"/>
                <a:gd name="connsiteY81" fmla="*/ 2773018 h 5546035"/>
                <a:gd name="connsiteX82" fmla="*/ 6848061 w 8090452"/>
                <a:gd name="connsiteY82" fmla="*/ 2425148 h 5546035"/>
                <a:gd name="connsiteX83" fmla="*/ 6788426 w 8090452"/>
                <a:gd name="connsiteY83" fmla="*/ 2067339 h 5546035"/>
                <a:gd name="connsiteX84" fmla="*/ 6748670 w 8090452"/>
                <a:gd name="connsiteY84" fmla="*/ 1749287 h 5546035"/>
                <a:gd name="connsiteX85" fmla="*/ 6748670 w 8090452"/>
                <a:gd name="connsiteY85" fmla="*/ 1192696 h 5546035"/>
                <a:gd name="connsiteX86" fmla="*/ 6748670 w 8090452"/>
                <a:gd name="connsiteY86" fmla="*/ 685800 h 5546035"/>
                <a:gd name="connsiteX87" fmla="*/ 6798365 w 8090452"/>
                <a:gd name="connsiteY87" fmla="*/ 437322 h 5546035"/>
                <a:gd name="connsiteX88" fmla="*/ 6867939 w 8090452"/>
                <a:gd name="connsiteY88" fmla="*/ 318052 h 5546035"/>
                <a:gd name="connsiteX89" fmla="*/ 6877879 w 8090452"/>
                <a:gd name="connsiteY89" fmla="*/ 69574 h 5546035"/>
                <a:gd name="connsiteX0" fmla="*/ 6877879 w 8090452"/>
                <a:gd name="connsiteY0" fmla="*/ 69574 h 5546035"/>
                <a:gd name="connsiteX1" fmla="*/ 6708913 w 8090452"/>
                <a:gd name="connsiteY1" fmla="*/ 0 h 5546035"/>
                <a:gd name="connsiteX2" fmla="*/ 6589644 w 8090452"/>
                <a:gd name="connsiteY2" fmla="*/ 69574 h 5546035"/>
                <a:gd name="connsiteX3" fmla="*/ 6490252 w 8090452"/>
                <a:gd name="connsiteY3" fmla="*/ 268357 h 5546035"/>
                <a:gd name="connsiteX4" fmla="*/ 6440557 w 8090452"/>
                <a:gd name="connsiteY4" fmla="*/ 496957 h 5546035"/>
                <a:gd name="connsiteX5" fmla="*/ 6390861 w 8090452"/>
                <a:gd name="connsiteY5" fmla="*/ 765313 h 5546035"/>
                <a:gd name="connsiteX6" fmla="*/ 6380922 w 8090452"/>
                <a:gd name="connsiteY6" fmla="*/ 1083365 h 5546035"/>
                <a:gd name="connsiteX7" fmla="*/ 6420679 w 8090452"/>
                <a:gd name="connsiteY7" fmla="*/ 1371600 h 5546035"/>
                <a:gd name="connsiteX8" fmla="*/ 6470374 w 8090452"/>
                <a:gd name="connsiteY8" fmla="*/ 1679713 h 5546035"/>
                <a:gd name="connsiteX9" fmla="*/ 6500192 w 8090452"/>
                <a:gd name="connsiteY9" fmla="*/ 1938131 h 5546035"/>
                <a:gd name="connsiteX10" fmla="*/ 6569765 w 8090452"/>
                <a:gd name="connsiteY10" fmla="*/ 2325757 h 5546035"/>
                <a:gd name="connsiteX11" fmla="*/ 6579705 w 8090452"/>
                <a:gd name="connsiteY11" fmla="*/ 2822713 h 5546035"/>
                <a:gd name="connsiteX12" fmla="*/ 6510131 w 8090452"/>
                <a:gd name="connsiteY12" fmla="*/ 3906079 h 5546035"/>
                <a:gd name="connsiteX13" fmla="*/ 6380922 w 8090452"/>
                <a:gd name="connsiteY13" fmla="*/ 4343400 h 5546035"/>
                <a:gd name="connsiteX14" fmla="*/ 6013174 w 8090452"/>
                <a:gd name="connsiteY14" fmla="*/ 4780722 h 5546035"/>
                <a:gd name="connsiteX15" fmla="*/ 5645426 w 8090452"/>
                <a:gd name="connsiteY15" fmla="*/ 4740966 h 5546035"/>
                <a:gd name="connsiteX16" fmla="*/ 5367131 w 8090452"/>
                <a:gd name="connsiteY16" fmla="*/ 4681332 h 5546035"/>
                <a:gd name="connsiteX17" fmla="*/ 5098774 w 8090452"/>
                <a:gd name="connsiteY17" fmla="*/ 4631634 h 5546035"/>
                <a:gd name="connsiteX18" fmla="*/ 4581940 w 8090452"/>
                <a:gd name="connsiteY18" fmla="*/ 4701209 h 5546035"/>
                <a:gd name="connsiteX19" fmla="*/ 3627783 w 8090452"/>
                <a:gd name="connsiteY19" fmla="*/ 4721087 h 5546035"/>
                <a:gd name="connsiteX20" fmla="*/ 2941983 w 8090452"/>
                <a:gd name="connsiteY20" fmla="*/ 4711148 h 5546035"/>
                <a:gd name="connsiteX21" fmla="*/ 2494722 w 8090452"/>
                <a:gd name="connsiteY21" fmla="*/ 4800600 h 5546035"/>
                <a:gd name="connsiteX22" fmla="*/ 1938131 w 8090452"/>
                <a:gd name="connsiteY22" fmla="*/ 4860234 h 5546035"/>
                <a:gd name="connsiteX23" fmla="*/ 1143000 w 8090452"/>
                <a:gd name="connsiteY23" fmla="*/ 5009322 h 5546035"/>
                <a:gd name="connsiteX24" fmla="*/ 824949 w 8090452"/>
                <a:gd name="connsiteY24" fmla="*/ 5068957 h 5546035"/>
                <a:gd name="connsiteX25" fmla="*/ 367747 w 8090452"/>
                <a:gd name="connsiteY25" fmla="*/ 5307497 h 5546035"/>
                <a:gd name="connsiteX26" fmla="*/ 0 w 8090452"/>
                <a:gd name="connsiteY26" fmla="*/ 5466522 h 5546035"/>
                <a:gd name="connsiteX27" fmla="*/ 19877 w 8090452"/>
                <a:gd name="connsiteY27" fmla="*/ 5546035 h 5546035"/>
                <a:gd name="connsiteX28" fmla="*/ 208722 w 8090452"/>
                <a:gd name="connsiteY28" fmla="*/ 5426766 h 5546035"/>
                <a:gd name="connsiteX29" fmla="*/ 616226 w 8090452"/>
                <a:gd name="connsiteY29" fmla="*/ 5218044 h 5546035"/>
                <a:gd name="connsiteX30" fmla="*/ 894522 w 8090452"/>
                <a:gd name="connsiteY30" fmla="*/ 5098774 h 5546035"/>
                <a:gd name="connsiteX31" fmla="*/ 1302026 w 8090452"/>
                <a:gd name="connsiteY31" fmla="*/ 5009323 h 5546035"/>
                <a:gd name="connsiteX32" fmla="*/ 1739348 w 8090452"/>
                <a:gd name="connsiteY32" fmla="*/ 4949687 h 5546035"/>
                <a:gd name="connsiteX33" fmla="*/ 2166731 w 8090452"/>
                <a:gd name="connsiteY33" fmla="*/ 4880114 h 5546035"/>
                <a:gd name="connsiteX34" fmla="*/ 2395331 w 8090452"/>
                <a:gd name="connsiteY34" fmla="*/ 4850297 h 5546035"/>
                <a:gd name="connsiteX35" fmla="*/ 2733260 w 8090452"/>
                <a:gd name="connsiteY35" fmla="*/ 4790662 h 5546035"/>
                <a:gd name="connsiteX36" fmla="*/ 2912165 w 8090452"/>
                <a:gd name="connsiteY36" fmla="*/ 4770784 h 5546035"/>
                <a:gd name="connsiteX37" fmla="*/ 3150705 w 8090452"/>
                <a:gd name="connsiteY37" fmla="*/ 4770784 h 5546035"/>
                <a:gd name="connsiteX38" fmla="*/ 3637722 w 8090452"/>
                <a:gd name="connsiteY38" fmla="*/ 4780721 h 5546035"/>
                <a:gd name="connsiteX39" fmla="*/ 4025347 w 8090452"/>
                <a:gd name="connsiteY39" fmla="*/ 4750905 h 5546035"/>
                <a:gd name="connsiteX40" fmla="*/ 4572001 w 8090452"/>
                <a:gd name="connsiteY40" fmla="*/ 4750905 h 5546035"/>
                <a:gd name="connsiteX41" fmla="*/ 4800600 w 8090452"/>
                <a:gd name="connsiteY41" fmla="*/ 4750905 h 5546035"/>
                <a:gd name="connsiteX42" fmla="*/ 5059018 w 8090452"/>
                <a:gd name="connsiteY42" fmla="*/ 4721088 h 5546035"/>
                <a:gd name="connsiteX43" fmla="*/ 5436705 w 8090452"/>
                <a:gd name="connsiteY43" fmla="*/ 4790661 h 5546035"/>
                <a:gd name="connsiteX44" fmla="*/ 5854147 w 8090452"/>
                <a:gd name="connsiteY44" fmla="*/ 4909931 h 5546035"/>
                <a:gd name="connsiteX45" fmla="*/ 6241774 w 8090452"/>
                <a:gd name="connsiteY45" fmla="*/ 4939748 h 5546035"/>
                <a:gd name="connsiteX46" fmla="*/ 6629399 w 8090452"/>
                <a:gd name="connsiteY46" fmla="*/ 5029200 h 5546035"/>
                <a:gd name="connsiteX47" fmla="*/ 6987210 w 8090452"/>
                <a:gd name="connsiteY47" fmla="*/ 5108713 h 5546035"/>
                <a:gd name="connsiteX48" fmla="*/ 7623313 w 8090452"/>
                <a:gd name="connsiteY48" fmla="*/ 4959626 h 5546035"/>
                <a:gd name="connsiteX49" fmla="*/ 7812157 w 8090452"/>
                <a:gd name="connsiteY49" fmla="*/ 4880113 h 5546035"/>
                <a:gd name="connsiteX50" fmla="*/ 7921488 w 8090452"/>
                <a:gd name="connsiteY50" fmla="*/ 4731027 h 5546035"/>
                <a:gd name="connsiteX51" fmla="*/ 8010939 w 8090452"/>
                <a:gd name="connsiteY51" fmla="*/ 4601818 h 5546035"/>
                <a:gd name="connsiteX52" fmla="*/ 8080513 w 8090452"/>
                <a:gd name="connsiteY52" fmla="*/ 4214193 h 5546035"/>
                <a:gd name="connsiteX53" fmla="*/ 8090452 w 8090452"/>
                <a:gd name="connsiteY53" fmla="*/ 3935896 h 5546035"/>
                <a:gd name="connsiteX54" fmla="*/ 8080513 w 8090452"/>
                <a:gd name="connsiteY54" fmla="*/ 3458818 h 5546035"/>
                <a:gd name="connsiteX55" fmla="*/ 7961244 w 8090452"/>
                <a:gd name="connsiteY55" fmla="*/ 2504661 h 5546035"/>
                <a:gd name="connsiteX56" fmla="*/ 7961244 w 8090452"/>
                <a:gd name="connsiteY56" fmla="*/ 1858618 h 5546035"/>
                <a:gd name="connsiteX57" fmla="*/ 7951305 w 8090452"/>
                <a:gd name="connsiteY57" fmla="*/ 1302026 h 5546035"/>
                <a:gd name="connsiteX58" fmla="*/ 7951305 w 8090452"/>
                <a:gd name="connsiteY58" fmla="*/ 795131 h 5546035"/>
                <a:gd name="connsiteX59" fmla="*/ 7981122 w 8090452"/>
                <a:gd name="connsiteY59" fmla="*/ 417444 h 5546035"/>
                <a:gd name="connsiteX60" fmla="*/ 7981122 w 8090452"/>
                <a:gd name="connsiteY60" fmla="*/ 129209 h 5546035"/>
                <a:gd name="connsiteX61" fmla="*/ 7941365 w 8090452"/>
                <a:gd name="connsiteY61" fmla="*/ 29818 h 5546035"/>
                <a:gd name="connsiteX62" fmla="*/ 7822096 w 8090452"/>
                <a:gd name="connsiteY62" fmla="*/ 19879 h 5546035"/>
                <a:gd name="connsiteX63" fmla="*/ 7673009 w 8090452"/>
                <a:gd name="connsiteY63" fmla="*/ 208722 h 5546035"/>
                <a:gd name="connsiteX64" fmla="*/ 7643192 w 8090452"/>
                <a:gd name="connsiteY64" fmla="*/ 417444 h 5546035"/>
                <a:gd name="connsiteX65" fmla="*/ 7643192 w 8090452"/>
                <a:gd name="connsiteY65" fmla="*/ 715618 h 5546035"/>
                <a:gd name="connsiteX66" fmla="*/ 7673009 w 8090452"/>
                <a:gd name="connsiteY66" fmla="*/ 1113183 h 5546035"/>
                <a:gd name="connsiteX67" fmla="*/ 7712765 w 8090452"/>
                <a:gd name="connsiteY67" fmla="*/ 1540565 h 5546035"/>
                <a:gd name="connsiteX68" fmla="*/ 7722705 w 8090452"/>
                <a:gd name="connsiteY68" fmla="*/ 1948070 h 5546035"/>
                <a:gd name="connsiteX69" fmla="*/ 7782339 w 8090452"/>
                <a:gd name="connsiteY69" fmla="*/ 2514600 h 5546035"/>
                <a:gd name="connsiteX70" fmla="*/ 7802218 w 8090452"/>
                <a:gd name="connsiteY70" fmla="*/ 2872409 h 5546035"/>
                <a:gd name="connsiteX71" fmla="*/ 7802218 w 8090452"/>
                <a:gd name="connsiteY71" fmla="*/ 3200400 h 5546035"/>
                <a:gd name="connsiteX72" fmla="*/ 7792279 w 8090452"/>
                <a:gd name="connsiteY72" fmla="*/ 3597965 h 5546035"/>
                <a:gd name="connsiteX73" fmla="*/ 7663070 w 8090452"/>
                <a:gd name="connsiteY73" fmla="*/ 4313583 h 5546035"/>
                <a:gd name="connsiteX74" fmla="*/ 7394713 w 8090452"/>
                <a:gd name="connsiteY74" fmla="*/ 4552122 h 5546035"/>
                <a:gd name="connsiteX75" fmla="*/ 7017026 w 8090452"/>
                <a:gd name="connsiteY75" fmla="*/ 4731026 h 5546035"/>
                <a:gd name="connsiteX76" fmla="*/ 6818244 w 8090452"/>
                <a:gd name="connsiteY76" fmla="*/ 4790661 h 5546035"/>
                <a:gd name="connsiteX77" fmla="*/ 6579705 w 8090452"/>
                <a:gd name="connsiteY77" fmla="*/ 4721087 h 5546035"/>
                <a:gd name="connsiteX78" fmla="*/ 6778487 w 8090452"/>
                <a:gd name="connsiteY78" fmla="*/ 4393096 h 5546035"/>
                <a:gd name="connsiteX79" fmla="*/ 6997148 w 8090452"/>
                <a:gd name="connsiteY79" fmla="*/ 3766931 h 5546035"/>
                <a:gd name="connsiteX80" fmla="*/ 6977270 w 8090452"/>
                <a:gd name="connsiteY80" fmla="*/ 3419061 h 5546035"/>
                <a:gd name="connsiteX81" fmla="*/ 6917635 w 8090452"/>
                <a:gd name="connsiteY81" fmla="*/ 2773018 h 5546035"/>
                <a:gd name="connsiteX82" fmla="*/ 6848061 w 8090452"/>
                <a:gd name="connsiteY82" fmla="*/ 2425148 h 5546035"/>
                <a:gd name="connsiteX83" fmla="*/ 6788426 w 8090452"/>
                <a:gd name="connsiteY83" fmla="*/ 2067339 h 5546035"/>
                <a:gd name="connsiteX84" fmla="*/ 6748670 w 8090452"/>
                <a:gd name="connsiteY84" fmla="*/ 1749287 h 5546035"/>
                <a:gd name="connsiteX85" fmla="*/ 6748670 w 8090452"/>
                <a:gd name="connsiteY85" fmla="*/ 1192696 h 5546035"/>
                <a:gd name="connsiteX86" fmla="*/ 6748670 w 8090452"/>
                <a:gd name="connsiteY86" fmla="*/ 685800 h 5546035"/>
                <a:gd name="connsiteX87" fmla="*/ 6798365 w 8090452"/>
                <a:gd name="connsiteY87" fmla="*/ 437322 h 5546035"/>
                <a:gd name="connsiteX88" fmla="*/ 6867939 w 8090452"/>
                <a:gd name="connsiteY88" fmla="*/ 318052 h 5546035"/>
                <a:gd name="connsiteX89" fmla="*/ 6877879 w 8090452"/>
                <a:gd name="connsiteY89" fmla="*/ 69574 h 5546035"/>
                <a:gd name="connsiteX0" fmla="*/ 6877879 w 8090452"/>
                <a:gd name="connsiteY0" fmla="*/ 69574 h 5546035"/>
                <a:gd name="connsiteX1" fmla="*/ 6708913 w 8090452"/>
                <a:gd name="connsiteY1" fmla="*/ 0 h 5546035"/>
                <a:gd name="connsiteX2" fmla="*/ 6589644 w 8090452"/>
                <a:gd name="connsiteY2" fmla="*/ 69574 h 5546035"/>
                <a:gd name="connsiteX3" fmla="*/ 6490252 w 8090452"/>
                <a:gd name="connsiteY3" fmla="*/ 268357 h 5546035"/>
                <a:gd name="connsiteX4" fmla="*/ 6440557 w 8090452"/>
                <a:gd name="connsiteY4" fmla="*/ 496957 h 5546035"/>
                <a:gd name="connsiteX5" fmla="*/ 6390861 w 8090452"/>
                <a:gd name="connsiteY5" fmla="*/ 765313 h 5546035"/>
                <a:gd name="connsiteX6" fmla="*/ 6380922 w 8090452"/>
                <a:gd name="connsiteY6" fmla="*/ 1083365 h 5546035"/>
                <a:gd name="connsiteX7" fmla="*/ 6420679 w 8090452"/>
                <a:gd name="connsiteY7" fmla="*/ 1371600 h 5546035"/>
                <a:gd name="connsiteX8" fmla="*/ 6470374 w 8090452"/>
                <a:gd name="connsiteY8" fmla="*/ 1679713 h 5546035"/>
                <a:gd name="connsiteX9" fmla="*/ 6500192 w 8090452"/>
                <a:gd name="connsiteY9" fmla="*/ 1938131 h 5546035"/>
                <a:gd name="connsiteX10" fmla="*/ 6569765 w 8090452"/>
                <a:gd name="connsiteY10" fmla="*/ 2325757 h 5546035"/>
                <a:gd name="connsiteX11" fmla="*/ 6579705 w 8090452"/>
                <a:gd name="connsiteY11" fmla="*/ 2822713 h 5546035"/>
                <a:gd name="connsiteX12" fmla="*/ 6510131 w 8090452"/>
                <a:gd name="connsiteY12" fmla="*/ 3906079 h 5546035"/>
                <a:gd name="connsiteX13" fmla="*/ 6380922 w 8090452"/>
                <a:gd name="connsiteY13" fmla="*/ 4343400 h 5546035"/>
                <a:gd name="connsiteX14" fmla="*/ 6013174 w 8090452"/>
                <a:gd name="connsiteY14" fmla="*/ 4780722 h 5546035"/>
                <a:gd name="connsiteX15" fmla="*/ 5645426 w 8090452"/>
                <a:gd name="connsiteY15" fmla="*/ 4740966 h 5546035"/>
                <a:gd name="connsiteX16" fmla="*/ 5367131 w 8090452"/>
                <a:gd name="connsiteY16" fmla="*/ 4681332 h 5546035"/>
                <a:gd name="connsiteX17" fmla="*/ 5098774 w 8090452"/>
                <a:gd name="connsiteY17" fmla="*/ 4631634 h 5546035"/>
                <a:gd name="connsiteX18" fmla="*/ 4581940 w 8090452"/>
                <a:gd name="connsiteY18" fmla="*/ 4701209 h 5546035"/>
                <a:gd name="connsiteX19" fmla="*/ 3627783 w 8090452"/>
                <a:gd name="connsiteY19" fmla="*/ 4721087 h 5546035"/>
                <a:gd name="connsiteX20" fmla="*/ 2941983 w 8090452"/>
                <a:gd name="connsiteY20" fmla="*/ 4711148 h 5546035"/>
                <a:gd name="connsiteX21" fmla="*/ 2494722 w 8090452"/>
                <a:gd name="connsiteY21" fmla="*/ 4800600 h 5546035"/>
                <a:gd name="connsiteX22" fmla="*/ 1938131 w 8090452"/>
                <a:gd name="connsiteY22" fmla="*/ 4860234 h 5546035"/>
                <a:gd name="connsiteX23" fmla="*/ 1143000 w 8090452"/>
                <a:gd name="connsiteY23" fmla="*/ 5009322 h 5546035"/>
                <a:gd name="connsiteX24" fmla="*/ 824949 w 8090452"/>
                <a:gd name="connsiteY24" fmla="*/ 5068957 h 5546035"/>
                <a:gd name="connsiteX25" fmla="*/ 367747 w 8090452"/>
                <a:gd name="connsiteY25" fmla="*/ 5307497 h 5546035"/>
                <a:gd name="connsiteX26" fmla="*/ 0 w 8090452"/>
                <a:gd name="connsiteY26" fmla="*/ 5466522 h 5546035"/>
                <a:gd name="connsiteX27" fmla="*/ 19877 w 8090452"/>
                <a:gd name="connsiteY27" fmla="*/ 5546035 h 5546035"/>
                <a:gd name="connsiteX28" fmla="*/ 208722 w 8090452"/>
                <a:gd name="connsiteY28" fmla="*/ 5426766 h 5546035"/>
                <a:gd name="connsiteX29" fmla="*/ 616226 w 8090452"/>
                <a:gd name="connsiteY29" fmla="*/ 5218044 h 5546035"/>
                <a:gd name="connsiteX30" fmla="*/ 894522 w 8090452"/>
                <a:gd name="connsiteY30" fmla="*/ 5098774 h 5546035"/>
                <a:gd name="connsiteX31" fmla="*/ 1302026 w 8090452"/>
                <a:gd name="connsiteY31" fmla="*/ 5009323 h 5546035"/>
                <a:gd name="connsiteX32" fmla="*/ 1739348 w 8090452"/>
                <a:gd name="connsiteY32" fmla="*/ 4949687 h 5546035"/>
                <a:gd name="connsiteX33" fmla="*/ 2166731 w 8090452"/>
                <a:gd name="connsiteY33" fmla="*/ 4880114 h 5546035"/>
                <a:gd name="connsiteX34" fmla="*/ 2395331 w 8090452"/>
                <a:gd name="connsiteY34" fmla="*/ 4850297 h 5546035"/>
                <a:gd name="connsiteX35" fmla="*/ 2733260 w 8090452"/>
                <a:gd name="connsiteY35" fmla="*/ 4790662 h 5546035"/>
                <a:gd name="connsiteX36" fmla="*/ 2912165 w 8090452"/>
                <a:gd name="connsiteY36" fmla="*/ 4770784 h 5546035"/>
                <a:gd name="connsiteX37" fmla="*/ 3150705 w 8090452"/>
                <a:gd name="connsiteY37" fmla="*/ 4770784 h 5546035"/>
                <a:gd name="connsiteX38" fmla="*/ 3637722 w 8090452"/>
                <a:gd name="connsiteY38" fmla="*/ 4780721 h 5546035"/>
                <a:gd name="connsiteX39" fmla="*/ 4025347 w 8090452"/>
                <a:gd name="connsiteY39" fmla="*/ 4750905 h 5546035"/>
                <a:gd name="connsiteX40" fmla="*/ 4572001 w 8090452"/>
                <a:gd name="connsiteY40" fmla="*/ 4750905 h 5546035"/>
                <a:gd name="connsiteX41" fmla="*/ 4800600 w 8090452"/>
                <a:gd name="connsiteY41" fmla="*/ 4750905 h 5546035"/>
                <a:gd name="connsiteX42" fmla="*/ 5059018 w 8090452"/>
                <a:gd name="connsiteY42" fmla="*/ 4721088 h 5546035"/>
                <a:gd name="connsiteX43" fmla="*/ 5436705 w 8090452"/>
                <a:gd name="connsiteY43" fmla="*/ 4790661 h 5546035"/>
                <a:gd name="connsiteX44" fmla="*/ 5854147 w 8090452"/>
                <a:gd name="connsiteY44" fmla="*/ 4909931 h 5546035"/>
                <a:gd name="connsiteX45" fmla="*/ 6241774 w 8090452"/>
                <a:gd name="connsiteY45" fmla="*/ 4939748 h 5546035"/>
                <a:gd name="connsiteX46" fmla="*/ 6629399 w 8090452"/>
                <a:gd name="connsiteY46" fmla="*/ 5029200 h 5546035"/>
                <a:gd name="connsiteX47" fmla="*/ 6987210 w 8090452"/>
                <a:gd name="connsiteY47" fmla="*/ 5108713 h 5546035"/>
                <a:gd name="connsiteX48" fmla="*/ 7623313 w 8090452"/>
                <a:gd name="connsiteY48" fmla="*/ 4959626 h 5546035"/>
                <a:gd name="connsiteX49" fmla="*/ 7812157 w 8090452"/>
                <a:gd name="connsiteY49" fmla="*/ 4880113 h 5546035"/>
                <a:gd name="connsiteX50" fmla="*/ 7921488 w 8090452"/>
                <a:gd name="connsiteY50" fmla="*/ 4731027 h 5546035"/>
                <a:gd name="connsiteX51" fmla="*/ 8010939 w 8090452"/>
                <a:gd name="connsiteY51" fmla="*/ 4601818 h 5546035"/>
                <a:gd name="connsiteX52" fmla="*/ 8080513 w 8090452"/>
                <a:gd name="connsiteY52" fmla="*/ 4214193 h 5546035"/>
                <a:gd name="connsiteX53" fmla="*/ 8090452 w 8090452"/>
                <a:gd name="connsiteY53" fmla="*/ 3935896 h 5546035"/>
                <a:gd name="connsiteX54" fmla="*/ 8080513 w 8090452"/>
                <a:gd name="connsiteY54" fmla="*/ 3458818 h 5546035"/>
                <a:gd name="connsiteX55" fmla="*/ 7961244 w 8090452"/>
                <a:gd name="connsiteY55" fmla="*/ 2504661 h 5546035"/>
                <a:gd name="connsiteX56" fmla="*/ 7961244 w 8090452"/>
                <a:gd name="connsiteY56" fmla="*/ 1858618 h 5546035"/>
                <a:gd name="connsiteX57" fmla="*/ 7951305 w 8090452"/>
                <a:gd name="connsiteY57" fmla="*/ 1302026 h 5546035"/>
                <a:gd name="connsiteX58" fmla="*/ 7951305 w 8090452"/>
                <a:gd name="connsiteY58" fmla="*/ 795131 h 5546035"/>
                <a:gd name="connsiteX59" fmla="*/ 7981122 w 8090452"/>
                <a:gd name="connsiteY59" fmla="*/ 417444 h 5546035"/>
                <a:gd name="connsiteX60" fmla="*/ 7981122 w 8090452"/>
                <a:gd name="connsiteY60" fmla="*/ 129209 h 5546035"/>
                <a:gd name="connsiteX61" fmla="*/ 7941365 w 8090452"/>
                <a:gd name="connsiteY61" fmla="*/ 29818 h 5546035"/>
                <a:gd name="connsiteX62" fmla="*/ 7822096 w 8090452"/>
                <a:gd name="connsiteY62" fmla="*/ 19879 h 5546035"/>
                <a:gd name="connsiteX63" fmla="*/ 7673009 w 8090452"/>
                <a:gd name="connsiteY63" fmla="*/ 208722 h 5546035"/>
                <a:gd name="connsiteX64" fmla="*/ 7643192 w 8090452"/>
                <a:gd name="connsiteY64" fmla="*/ 417444 h 5546035"/>
                <a:gd name="connsiteX65" fmla="*/ 7643192 w 8090452"/>
                <a:gd name="connsiteY65" fmla="*/ 715618 h 5546035"/>
                <a:gd name="connsiteX66" fmla="*/ 7673009 w 8090452"/>
                <a:gd name="connsiteY66" fmla="*/ 1113183 h 5546035"/>
                <a:gd name="connsiteX67" fmla="*/ 7712765 w 8090452"/>
                <a:gd name="connsiteY67" fmla="*/ 1540565 h 5546035"/>
                <a:gd name="connsiteX68" fmla="*/ 7722705 w 8090452"/>
                <a:gd name="connsiteY68" fmla="*/ 1948070 h 5546035"/>
                <a:gd name="connsiteX69" fmla="*/ 7782339 w 8090452"/>
                <a:gd name="connsiteY69" fmla="*/ 2514600 h 5546035"/>
                <a:gd name="connsiteX70" fmla="*/ 7802218 w 8090452"/>
                <a:gd name="connsiteY70" fmla="*/ 2872409 h 5546035"/>
                <a:gd name="connsiteX71" fmla="*/ 7802218 w 8090452"/>
                <a:gd name="connsiteY71" fmla="*/ 3200400 h 5546035"/>
                <a:gd name="connsiteX72" fmla="*/ 7792279 w 8090452"/>
                <a:gd name="connsiteY72" fmla="*/ 3597965 h 5546035"/>
                <a:gd name="connsiteX73" fmla="*/ 7663070 w 8090452"/>
                <a:gd name="connsiteY73" fmla="*/ 4313583 h 5546035"/>
                <a:gd name="connsiteX74" fmla="*/ 7394713 w 8090452"/>
                <a:gd name="connsiteY74" fmla="*/ 4552122 h 5546035"/>
                <a:gd name="connsiteX75" fmla="*/ 7017026 w 8090452"/>
                <a:gd name="connsiteY75" fmla="*/ 4731026 h 5546035"/>
                <a:gd name="connsiteX76" fmla="*/ 6818244 w 8090452"/>
                <a:gd name="connsiteY76" fmla="*/ 4790661 h 5546035"/>
                <a:gd name="connsiteX77" fmla="*/ 6579705 w 8090452"/>
                <a:gd name="connsiteY77" fmla="*/ 4721087 h 5546035"/>
                <a:gd name="connsiteX78" fmla="*/ 6778487 w 8090452"/>
                <a:gd name="connsiteY78" fmla="*/ 4393096 h 5546035"/>
                <a:gd name="connsiteX79" fmla="*/ 6997148 w 8090452"/>
                <a:gd name="connsiteY79" fmla="*/ 3766931 h 5546035"/>
                <a:gd name="connsiteX80" fmla="*/ 6977270 w 8090452"/>
                <a:gd name="connsiteY80" fmla="*/ 3419061 h 5546035"/>
                <a:gd name="connsiteX81" fmla="*/ 6917635 w 8090452"/>
                <a:gd name="connsiteY81" fmla="*/ 2773018 h 5546035"/>
                <a:gd name="connsiteX82" fmla="*/ 6848061 w 8090452"/>
                <a:gd name="connsiteY82" fmla="*/ 2425148 h 5546035"/>
                <a:gd name="connsiteX83" fmla="*/ 6788426 w 8090452"/>
                <a:gd name="connsiteY83" fmla="*/ 2067339 h 5546035"/>
                <a:gd name="connsiteX84" fmla="*/ 6748670 w 8090452"/>
                <a:gd name="connsiteY84" fmla="*/ 1749287 h 5546035"/>
                <a:gd name="connsiteX85" fmla="*/ 6748670 w 8090452"/>
                <a:gd name="connsiteY85" fmla="*/ 1192696 h 5546035"/>
                <a:gd name="connsiteX86" fmla="*/ 6748670 w 8090452"/>
                <a:gd name="connsiteY86" fmla="*/ 685800 h 5546035"/>
                <a:gd name="connsiteX87" fmla="*/ 6798365 w 8090452"/>
                <a:gd name="connsiteY87" fmla="*/ 437322 h 5546035"/>
                <a:gd name="connsiteX88" fmla="*/ 6867939 w 8090452"/>
                <a:gd name="connsiteY88" fmla="*/ 318052 h 5546035"/>
                <a:gd name="connsiteX89" fmla="*/ 6877879 w 8090452"/>
                <a:gd name="connsiteY89" fmla="*/ 69574 h 5546035"/>
                <a:gd name="connsiteX0" fmla="*/ 6877879 w 8090452"/>
                <a:gd name="connsiteY0" fmla="*/ 69574 h 5546035"/>
                <a:gd name="connsiteX1" fmla="*/ 6708913 w 8090452"/>
                <a:gd name="connsiteY1" fmla="*/ 0 h 5546035"/>
                <a:gd name="connsiteX2" fmla="*/ 6589644 w 8090452"/>
                <a:gd name="connsiteY2" fmla="*/ 69574 h 5546035"/>
                <a:gd name="connsiteX3" fmla="*/ 6490252 w 8090452"/>
                <a:gd name="connsiteY3" fmla="*/ 268357 h 5546035"/>
                <a:gd name="connsiteX4" fmla="*/ 6440557 w 8090452"/>
                <a:gd name="connsiteY4" fmla="*/ 496957 h 5546035"/>
                <a:gd name="connsiteX5" fmla="*/ 6390861 w 8090452"/>
                <a:gd name="connsiteY5" fmla="*/ 765313 h 5546035"/>
                <a:gd name="connsiteX6" fmla="*/ 6380922 w 8090452"/>
                <a:gd name="connsiteY6" fmla="*/ 1083365 h 5546035"/>
                <a:gd name="connsiteX7" fmla="*/ 6420679 w 8090452"/>
                <a:gd name="connsiteY7" fmla="*/ 1371600 h 5546035"/>
                <a:gd name="connsiteX8" fmla="*/ 6470374 w 8090452"/>
                <a:gd name="connsiteY8" fmla="*/ 1679713 h 5546035"/>
                <a:gd name="connsiteX9" fmla="*/ 6500192 w 8090452"/>
                <a:gd name="connsiteY9" fmla="*/ 1938131 h 5546035"/>
                <a:gd name="connsiteX10" fmla="*/ 6569765 w 8090452"/>
                <a:gd name="connsiteY10" fmla="*/ 2325757 h 5546035"/>
                <a:gd name="connsiteX11" fmla="*/ 6579705 w 8090452"/>
                <a:gd name="connsiteY11" fmla="*/ 2822713 h 5546035"/>
                <a:gd name="connsiteX12" fmla="*/ 6510131 w 8090452"/>
                <a:gd name="connsiteY12" fmla="*/ 3906079 h 5546035"/>
                <a:gd name="connsiteX13" fmla="*/ 6380922 w 8090452"/>
                <a:gd name="connsiteY13" fmla="*/ 4343400 h 5546035"/>
                <a:gd name="connsiteX14" fmla="*/ 6013174 w 8090452"/>
                <a:gd name="connsiteY14" fmla="*/ 4780722 h 5546035"/>
                <a:gd name="connsiteX15" fmla="*/ 5645426 w 8090452"/>
                <a:gd name="connsiteY15" fmla="*/ 4740966 h 5546035"/>
                <a:gd name="connsiteX16" fmla="*/ 5367131 w 8090452"/>
                <a:gd name="connsiteY16" fmla="*/ 4681332 h 5546035"/>
                <a:gd name="connsiteX17" fmla="*/ 5098774 w 8090452"/>
                <a:gd name="connsiteY17" fmla="*/ 4631634 h 5546035"/>
                <a:gd name="connsiteX18" fmla="*/ 4581940 w 8090452"/>
                <a:gd name="connsiteY18" fmla="*/ 4701209 h 5546035"/>
                <a:gd name="connsiteX19" fmla="*/ 3627783 w 8090452"/>
                <a:gd name="connsiteY19" fmla="*/ 4721087 h 5546035"/>
                <a:gd name="connsiteX20" fmla="*/ 2941983 w 8090452"/>
                <a:gd name="connsiteY20" fmla="*/ 4711148 h 5546035"/>
                <a:gd name="connsiteX21" fmla="*/ 2494722 w 8090452"/>
                <a:gd name="connsiteY21" fmla="*/ 4800600 h 5546035"/>
                <a:gd name="connsiteX22" fmla="*/ 1938131 w 8090452"/>
                <a:gd name="connsiteY22" fmla="*/ 4860234 h 5546035"/>
                <a:gd name="connsiteX23" fmla="*/ 1143000 w 8090452"/>
                <a:gd name="connsiteY23" fmla="*/ 5009322 h 5546035"/>
                <a:gd name="connsiteX24" fmla="*/ 824949 w 8090452"/>
                <a:gd name="connsiteY24" fmla="*/ 5068957 h 5546035"/>
                <a:gd name="connsiteX25" fmla="*/ 367747 w 8090452"/>
                <a:gd name="connsiteY25" fmla="*/ 5307497 h 5546035"/>
                <a:gd name="connsiteX26" fmla="*/ 0 w 8090452"/>
                <a:gd name="connsiteY26" fmla="*/ 5466522 h 5546035"/>
                <a:gd name="connsiteX27" fmla="*/ 19877 w 8090452"/>
                <a:gd name="connsiteY27" fmla="*/ 5546035 h 5546035"/>
                <a:gd name="connsiteX28" fmla="*/ 208722 w 8090452"/>
                <a:gd name="connsiteY28" fmla="*/ 5426766 h 5546035"/>
                <a:gd name="connsiteX29" fmla="*/ 616226 w 8090452"/>
                <a:gd name="connsiteY29" fmla="*/ 5218044 h 5546035"/>
                <a:gd name="connsiteX30" fmla="*/ 894522 w 8090452"/>
                <a:gd name="connsiteY30" fmla="*/ 5098774 h 5546035"/>
                <a:gd name="connsiteX31" fmla="*/ 1302026 w 8090452"/>
                <a:gd name="connsiteY31" fmla="*/ 5009323 h 5546035"/>
                <a:gd name="connsiteX32" fmla="*/ 1739348 w 8090452"/>
                <a:gd name="connsiteY32" fmla="*/ 4949687 h 5546035"/>
                <a:gd name="connsiteX33" fmla="*/ 2166731 w 8090452"/>
                <a:gd name="connsiteY33" fmla="*/ 4880114 h 5546035"/>
                <a:gd name="connsiteX34" fmla="*/ 2395331 w 8090452"/>
                <a:gd name="connsiteY34" fmla="*/ 4850297 h 5546035"/>
                <a:gd name="connsiteX35" fmla="*/ 2733260 w 8090452"/>
                <a:gd name="connsiteY35" fmla="*/ 4790662 h 5546035"/>
                <a:gd name="connsiteX36" fmla="*/ 2912165 w 8090452"/>
                <a:gd name="connsiteY36" fmla="*/ 4770784 h 5546035"/>
                <a:gd name="connsiteX37" fmla="*/ 3150705 w 8090452"/>
                <a:gd name="connsiteY37" fmla="*/ 4770784 h 5546035"/>
                <a:gd name="connsiteX38" fmla="*/ 3637722 w 8090452"/>
                <a:gd name="connsiteY38" fmla="*/ 4780721 h 5546035"/>
                <a:gd name="connsiteX39" fmla="*/ 4025347 w 8090452"/>
                <a:gd name="connsiteY39" fmla="*/ 4750905 h 5546035"/>
                <a:gd name="connsiteX40" fmla="*/ 4572001 w 8090452"/>
                <a:gd name="connsiteY40" fmla="*/ 4750905 h 5546035"/>
                <a:gd name="connsiteX41" fmla="*/ 4800600 w 8090452"/>
                <a:gd name="connsiteY41" fmla="*/ 4750905 h 5546035"/>
                <a:gd name="connsiteX42" fmla="*/ 5059018 w 8090452"/>
                <a:gd name="connsiteY42" fmla="*/ 4721088 h 5546035"/>
                <a:gd name="connsiteX43" fmla="*/ 5436705 w 8090452"/>
                <a:gd name="connsiteY43" fmla="*/ 4790661 h 5546035"/>
                <a:gd name="connsiteX44" fmla="*/ 5854147 w 8090452"/>
                <a:gd name="connsiteY44" fmla="*/ 4909931 h 5546035"/>
                <a:gd name="connsiteX45" fmla="*/ 6241774 w 8090452"/>
                <a:gd name="connsiteY45" fmla="*/ 4939748 h 5546035"/>
                <a:gd name="connsiteX46" fmla="*/ 6629399 w 8090452"/>
                <a:gd name="connsiteY46" fmla="*/ 5029200 h 5546035"/>
                <a:gd name="connsiteX47" fmla="*/ 6987210 w 8090452"/>
                <a:gd name="connsiteY47" fmla="*/ 5108713 h 5546035"/>
                <a:gd name="connsiteX48" fmla="*/ 7623313 w 8090452"/>
                <a:gd name="connsiteY48" fmla="*/ 4959626 h 5546035"/>
                <a:gd name="connsiteX49" fmla="*/ 7812157 w 8090452"/>
                <a:gd name="connsiteY49" fmla="*/ 4880113 h 5546035"/>
                <a:gd name="connsiteX50" fmla="*/ 7921488 w 8090452"/>
                <a:gd name="connsiteY50" fmla="*/ 4731027 h 5546035"/>
                <a:gd name="connsiteX51" fmla="*/ 8010939 w 8090452"/>
                <a:gd name="connsiteY51" fmla="*/ 4601818 h 5546035"/>
                <a:gd name="connsiteX52" fmla="*/ 8080513 w 8090452"/>
                <a:gd name="connsiteY52" fmla="*/ 4214193 h 5546035"/>
                <a:gd name="connsiteX53" fmla="*/ 8090452 w 8090452"/>
                <a:gd name="connsiteY53" fmla="*/ 3935896 h 5546035"/>
                <a:gd name="connsiteX54" fmla="*/ 8080513 w 8090452"/>
                <a:gd name="connsiteY54" fmla="*/ 3458818 h 5546035"/>
                <a:gd name="connsiteX55" fmla="*/ 7961244 w 8090452"/>
                <a:gd name="connsiteY55" fmla="*/ 2504661 h 5546035"/>
                <a:gd name="connsiteX56" fmla="*/ 7961244 w 8090452"/>
                <a:gd name="connsiteY56" fmla="*/ 1858618 h 5546035"/>
                <a:gd name="connsiteX57" fmla="*/ 7951305 w 8090452"/>
                <a:gd name="connsiteY57" fmla="*/ 1302026 h 5546035"/>
                <a:gd name="connsiteX58" fmla="*/ 7951305 w 8090452"/>
                <a:gd name="connsiteY58" fmla="*/ 795131 h 5546035"/>
                <a:gd name="connsiteX59" fmla="*/ 7981122 w 8090452"/>
                <a:gd name="connsiteY59" fmla="*/ 417444 h 5546035"/>
                <a:gd name="connsiteX60" fmla="*/ 7981122 w 8090452"/>
                <a:gd name="connsiteY60" fmla="*/ 129209 h 5546035"/>
                <a:gd name="connsiteX61" fmla="*/ 7941365 w 8090452"/>
                <a:gd name="connsiteY61" fmla="*/ 29818 h 5546035"/>
                <a:gd name="connsiteX62" fmla="*/ 7822096 w 8090452"/>
                <a:gd name="connsiteY62" fmla="*/ 19879 h 5546035"/>
                <a:gd name="connsiteX63" fmla="*/ 7673009 w 8090452"/>
                <a:gd name="connsiteY63" fmla="*/ 208722 h 5546035"/>
                <a:gd name="connsiteX64" fmla="*/ 7643192 w 8090452"/>
                <a:gd name="connsiteY64" fmla="*/ 417444 h 5546035"/>
                <a:gd name="connsiteX65" fmla="*/ 7643192 w 8090452"/>
                <a:gd name="connsiteY65" fmla="*/ 715618 h 5546035"/>
                <a:gd name="connsiteX66" fmla="*/ 7673009 w 8090452"/>
                <a:gd name="connsiteY66" fmla="*/ 1113183 h 5546035"/>
                <a:gd name="connsiteX67" fmla="*/ 7712765 w 8090452"/>
                <a:gd name="connsiteY67" fmla="*/ 1540565 h 5546035"/>
                <a:gd name="connsiteX68" fmla="*/ 7722705 w 8090452"/>
                <a:gd name="connsiteY68" fmla="*/ 1948070 h 5546035"/>
                <a:gd name="connsiteX69" fmla="*/ 7782339 w 8090452"/>
                <a:gd name="connsiteY69" fmla="*/ 2514600 h 5546035"/>
                <a:gd name="connsiteX70" fmla="*/ 7802218 w 8090452"/>
                <a:gd name="connsiteY70" fmla="*/ 2872409 h 5546035"/>
                <a:gd name="connsiteX71" fmla="*/ 7802218 w 8090452"/>
                <a:gd name="connsiteY71" fmla="*/ 3200400 h 5546035"/>
                <a:gd name="connsiteX72" fmla="*/ 7792279 w 8090452"/>
                <a:gd name="connsiteY72" fmla="*/ 3597965 h 5546035"/>
                <a:gd name="connsiteX73" fmla="*/ 7663070 w 8090452"/>
                <a:gd name="connsiteY73" fmla="*/ 4313583 h 5546035"/>
                <a:gd name="connsiteX74" fmla="*/ 7394713 w 8090452"/>
                <a:gd name="connsiteY74" fmla="*/ 4552122 h 5546035"/>
                <a:gd name="connsiteX75" fmla="*/ 7017026 w 8090452"/>
                <a:gd name="connsiteY75" fmla="*/ 4731026 h 5546035"/>
                <a:gd name="connsiteX76" fmla="*/ 6818244 w 8090452"/>
                <a:gd name="connsiteY76" fmla="*/ 4790661 h 5546035"/>
                <a:gd name="connsiteX77" fmla="*/ 6579705 w 8090452"/>
                <a:gd name="connsiteY77" fmla="*/ 4721087 h 5546035"/>
                <a:gd name="connsiteX78" fmla="*/ 6778487 w 8090452"/>
                <a:gd name="connsiteY78" fmla="*/ 4393096 h 5546035"/>
                <a:gd name="connsiteX79" fmla="*/ 6997148 w 8090452"/>
                <a:gd name="connsiteY79" fmla="*/ 3766931 h 5546035"/>
                <a:gd name="connsiteX80" fmla="*/ 6977270 w 8090452"/>
                <a:gd name="connsiteY80" fmla="*/ 3419061 h 5546035"/>
                <a:gd name="connsiteX81" fmla="*/ 6917635 w 8090452"/>
                <a:gd name="connsiteY81" fmla="*/ 2773018 h 5546035"/>
                <a:gd name="connsiteX82" fmla="*/ 6848061 w 8090452"/>
                <a:gd name="connsiteY82" fmla="*/ 2425148 h 5546035"/>
                <a:gd name="connsiteX83" fmla="*/ 6788426 w 8090452"/>
                <a:gd name="connsiteY83" fmla="*/ 2067339 h 5546035"/>
                <a:gd name="connsiteX84" fmla="*/ 6748670 w 8090452"/>
                <a:gd name="connsiteY84" fmla="*/ 1749287 h 5546035"/>
                <a:gd name="connsiteX85" fmla="*/ 6748670 w 8090452"/>
                <a:gd name="connsiteY85" fmla="*/ 1192696 h 5546035"/>
                <a:gd name="connsiteX86" fmla="*/ 6748670 w 8090452"/>
                <a:gd name="connsiteY86" fmla="*/ 685800 h 5546035"/>
                <a:gd name="connsiteX87" fmla="*/ 6798365 w 8090452"/>
                <a:gd name="connsiteY87" fmla="*/ 437322 h 5546035"/>
                <a:gd name="connsiteX88" fmla="*/ 6867939 w 8090452"/>
                <a:gd name="connsiteY88" fmla="*/ 318052 h 5546035"/>
                <a:gd name="connsiteX89" fmla="*/ 6877879 w 8090452"/>
                <a:gd name="connsiteY89" fmla="*/ 69574 h 5546035"/>
                <a:gd name="connsiteX0" fmla="*/ 6877879 w 8090452"/>
                <a:gd name="connsiteY0" fmla="*/ 69574 h 5546035"/>
                <a:gd name="connsiteX1" fmla="*/ 6708913 w 8090452"/>
                <a:gd name="connsiteY1" fmla="*/ 0 h 5546035"/>
                <a:gd name="connsiteX2" fmla="*/ 6589644 w 8090452"/>
                <a:gd name="connsiteY2" fmla="*/ 69574 h 5546035"/>
                <a:gd name="connsiteX3" fmla="*/ 6490252 w 8090452"/>
                <a:gd name="connsiteY3" fmla="*/ 268357 h 5546035"/>
                <a:gd name="connsiteX4" fmla="*/ 6440557 w 8090452"/>
                <a:gd name="connsiteY4" fmla="*/ 496957 h 5546035"/>
                <a:gd name="connsiteX5" fmla="*/ 6390861 w 8090452"/>
                <a:gd name="connsiteY5" fmla="*/ 765313 h 5546035"/>
                <a:gd name="connsiteX6" fmla="*/ 6380922 w 8090452"/>
                <a:gd name="connsiteY6" fmla="*/ 1083365 h 5546035"/>
                <a:gd name="connsiteX7" fmla="*/ 6420679 w 8090452"/>
                <a:gd name="connsiteY7" fmla="*/ 1371600 h 5546035"/>
                <a:gd name="connsiteX8" fmla="*/ 6470374 w 8090452"/>
                <a:gd name="connsiteY8" fmla="*/ 1679713 h 5546035"/>
                <a:gd name="connsiteX9" fmla="*/ 6500192 w 8090452"/>
                <a:gd name="connsiteY9" fmla="*/ 1938131 h 5546035"/>
                <a:gd name="connsiteX10" fmla="*/ 6569765 w 8090452"/>
                <a:gd name="connsiteY10" fmla="*/ 2325757 h 5546035"/>
                <a:gd name="connsiteX11" fmla="*/ 6579705 w 8090452"/>
                <a:gd name="connsiteY11" fmla="*/ 2822713 h 5546035"/>
                <a:gd name="connsiteX12" fmla="*/ 6510131 w 8090452"/>
                <a:gd name="connsiteY12" fmla="*/ 3906079 h 5546035"/>
                <a:gd name="connsiteX13" fmla="*/ 6380922 w 8090452"/>
                <a:gd name="connsiteY13" fmla="*/ 4343400 h 5546035"/>
                <a:gd name="connsiteX14" fmla="*/ 6013174 w 8090452"/>
                <a:gd name="connsiteY14" fmla="*/ 4780722 h 5546035"/>
                <a:gd name="connsiteX15" fmla="*/ 5645426 w 8090452"/>
                <a:gd name="connsiteY15" fmla="*/ 4740966 h 5546035"/>
                <a:gd name="connsiteX16" fmla="*/ 5367131 w 8090452"/>
                <a:gd name="connsiteY16" fmla="*/ 4681332 h 5546035"/>
                <a:gd name="connsiteX17" fmla="*/ 5098774 w 8090452"/>
                <a:gd name="connsiteY17" fmla="*/ 4631634 h 5546035"/>
                <a:gd name="connsiteX18" fmla="*/ 4581940 w 8090452"/>
                <a:gd name="connsiteY18" fmla="*/ 4701209 h 5546035"/>
                <a:gd name="connsiteX19" fmla="*/ 3627783 w 8090452"/>
                <a:gd name="connsiteY19" fmla="*/ 4721087 h 5546035"/>
                <a:gd name="connsiteX20" fmla="*/ 2941983 w 8090452"/>
                <a:gd name="connsiteY20" fmla="*/ 4711148 h 5546035"/>
                <a:gd name="connsiteX21" fmla="*/ 2494722 w 8090452"/>
                <a:gd name="connsiteY21" fmla="*/ 4800600 h 5546035"/>
                <a:gd name="connsiteX22" fmla="*/ 1938131 w 8090452"/>
                <a:gd name="connsiteY22" fmla="*/ 4860234 h 5546035"/>
                <a:gd name="connsiteX23" fmla="*/ 1143000 w 8090452"/>
                <a:gd name="connsiteY23" fmla="*/ 5009322 h 5546035"/>
                <a:gd name="connsiteX24" fmla="*/ 824949 w 8090452"/>
                <a:gd name="connsiteY24" fmla="*/ 5068957 h 5546035"/>
                <a:gd name="connsiteX25" fmla="*/ 367747 w 8090452"/>
                <a:gd name="connsiteY25" fmla="*/ 5307497 h 5546035"/>
                <a:gd name="connsiteX26" fmla="*/ 0 w 8090452"/>
                <a:gd name="connsiteY26" fmla="*/ 5466522 h 5546035"/>
                <a:gd name="connsiteX27" fmla="*/ 19877 w 8090452"/>
                <a:gd name="connsiteY27" fmla="*/ 5546035 h 5546035"/>
                <a:gd name="connsiteX28" fmla="*/ 208722 w 8090452"/>
                <a:gd name="connsiteY28" fmla="*/ 5426766 h 5546035"/>
                <a:gd name="connsiteX29" fmla="*/ 616226 w 8090452"/>
                <a:gd name="connsiteY29" fmla="*/ 5218044 h 5546035"/>
                <a:gd name="connsiteX30" fmla="*/ 894522 w 8090452"/>
                <a:gd name="connsiteY30" fmla="*/ 5098774 h 5546035"/>
                <a:gd name="connsiteX31" fmla="*/ 1302026 w 8090452"/>
                <a:gd name="connsiteY31" fmla="*/ 5009323 h 5546035"/>
                <a:gd name="connsiteX32" fmla="*/ 1739348 w 8090452"/>
                <a:gd name="connsiteY32" fmla="*/ 4949687 h 5546035"/>
                <a:gd name="connsiteX33" fmla="*/ 2166731 w 8090452"/>
                <a:gd name="connsiteY33" fmla="*/ 4880114 h 5546035"/>
                <a:gd name="connsiteX34" fmla="*/ 2395331 w 8090452"/>
                <a:gd name="connsiteY34" fmla="*/ 4850297 h 5546035"/>
                <a:gd name="connsiteX35" fmla="*/ 2733260 w 8090452"/>
                <a:gd name="connsiteY35" fmla="*/ 4790662 h 5546035"/>
                <a:gd name="connsiteX36" fmla="*/ 2912165 w 8090452"/>
                <a:gd name="connsiteY36" fmla="*/ 4770784 h 5546035"/>
                <a:gd name="connsiteX37" fmla="*/ 3150705 w 8090452"/>
                <a:gd name="connsiteY37" fmla="*/ 4770784 h 5546035"/>
                <a:gd name="connsiteX38" fmla="*/ 3637722 w 8090452"/>
                <a:gd name="connsiteY38" fmla="*/ 4780721 h 5546035"/>
                <a:gd name="connsiteX39" fmla="*/ 4025347 w 8090452"/>
                <a:gd name="connsiteY39" fmla="*/ 4750905 h 5546035"/>
                <a:gd name="connsiteX40" fmla="*/ 4572001 w 8090452"/>
                <a:gd name="connsiteY40" fmla="*/ 4750905 h 5546035"/>
                <a:gd name="connsiteX41" fmla="*/ 4800600 w 8090452"/>
                <a:gd name="connsiteY41" fmla="*/ 4750905 h 5546035"/>
                <a:gd name="connsiteX42" fmla="*/ 5059018 w 8090452"/>
                <a:gd name="connsiteY42" fmla="*/ 4721088 h 5546035"/>
                <a:gd name="connsiteX43" fmla="*/ 5436705 w 8090452"/>
                <a:gd name="connsiteY43" fmla="*/ 4790661 h 5546035"/>
                <a:gd name="connsiteX44" fmla="*/ 5854147 w 8090452"/>
                <a:gd name="connsiteY44" fmla="*/ 4909931 h 5546035"/>
                <a:gd name="connsiteX45" fmla="*/ 6241774 w 8090452"/>
                <a:gd name="connsiteY45" fmla="*/ 4939748 h 5546035"/>
                <a:gd name="connsiteX46" fmla="*/ 6629399 w 8090452"/>
                <a:gd name="connsiteY46" fmla="*/ 5029200 h 5546035"/>
                <a:gd name="connsiteX47" fmla="*/ 6987210 w 8090452"/>
                <a:gd name="connsiteY47" fmla="*/ 5108713 h 5546035"/>
                <a:gd name="connsiteX48" fmla="*/ 7623313 w 8090452"/>
                <a:gd name="connsiteY48" fmla="*/ 4959626 h 5546035"/>
                <a:gd name="connsiteX49" fmla="*/ 7812157 w 8090452"/>
                <a:gd name="connsiteY49" fmla="*/ 4880113 h 5546035"/>
                <a:gd name="connsiteX50" fmla="*/ 7921488 w 8090452"/>
                <a:gd name="connsiteY50" fmla="*/ 4731027 h 5546035"/>
                <a:gd name="connsiteX51" fmla="*/ 8006177 w 8090452"/>
                <a:gd name="connsiteY51" fmla="*/ 4575624 h 5546035"/>
                <a:gd name="connsiteX52" fmla="*/ 8080513 w 8090452"/>
                <a:gd name="connsiteY52" fmla="*/ 4214193 h 5546035"/>
                <a:gd name="connsiteX53" fmla="*/ 8090452 w 8090452"/>
                <a:gd name="connsiteY53" fmla="*/ 3935896 h 5546035"/>
                <a:gd name="connsiteX54" fmla="*/ 8080513 w 8090452"/>
                <a:gd name="connsiteY54" fmla="*/ 3458818 h 5546035"/>
                <a:gd name="connsiteX55" fmla="*/ 7961244 w 8090452"/>
                <a:gd name="connsiteY55" fmla="*/ 2504661 h 5546035"/>
                <a:gd name="connsiteX56" fmla="*/ 7961244 w 8090452"/>
                <a:gd name="connsiteY56" fmla="*/ 1858618 h 5546035"/>
                <a:gd name="connsiteX57" fmla="*/ 7951305 w 8090452"/>
                <a:gd name="connsiteY57" fmla="*/ 1302026 h 5546035"/>
                <a:gd name="connsiteX58" fmla="*/ 7951305 w 8090452"/>
                <a:gd name="connsiteY58" fmla="*/ 795131 h 5546035"/>
                <a:gd name="connsiteX59" fmla="*/ 7981122 w 8090452"/>
                <a:gd name="connsiteY59" fmla="*/ 417444 h 5546035"/>
                <a:gd name="connsiteX60" fmla="*/ 7981122 w 8090452"/>
                <a:gd name="connsiteY60" fmla="*/ 129209 h 5546035"/>
                <a:gd name="connsiteX61" fmla="*/ 7941365 w 8090452"/>
                <a:gd name="connsiteY61" fmla="*/ 29818 h 5546035"/>
                <a:gd name="connsiteX62" fmla="*/ 7822096 w 8090452"/>
                <a:gd name="connsiteY62" fmla="*/ 19879 h 5546035"/>
                <a:gd name="connsiteX63" fmla="*/ 7673009 w 8090452"/>
                <a:gd name="connsiteY63" fmla="*/ 208722 h 5546035"/>
                <a:gd name="connsiteX64" fmla="*/ 7643192 w 8090452"/>
                <a:gd name="connsiteY64" fmla="*/ 417444 h 5546035"/>
                <a:gd name="connsiteX65" fmla="*/ 7643192 w 8090452"/>
                <a:gd name="connsiteY65" fmla="*/ 715618 h 5546035"/>
                <a:gd name="connsiteX66" fmla="*/ 7673009 w 8090452"/>
                <a:gd name="connsiteY66" fmla="*/ 1113183 h 5546035"/>
                <a:gd name="connsiteX67" fmla="*/ 7712765 w 8090452"/>
                <a:gd name="connsiteY67" fmla="*/ 1540565 h 5546035"/>
                <a:gd name="connsiteX68" fmla="*/ 7722705 w 8090452"/>
                <a:gd name="connsiteY68" fmla="*/ 1948070 h 5546035"/>
                <a:gd name="connsiteX69" fmla="*/ 7782339 w 8090452"/>
                <a:gd name="connsiteY69" fmla="*/ 2514600 h 5546035"/>
                <a:gd name="connsiteX70" fmla="*/ 7802218 w 8090452"/>
                <a:gd name="connsiteY70" fmla="*/ 2872409 h 5546035"/>
                <a:gd name="connsiteX71" fmla="*/ 7802218 w 8090452"/>
                <a:gd name="connsiteY71" fmla="*/ 3200400 h 5546035"/>
                <a:gd name="connsiteX72" fmla="*/ 7792279 w 8090452"/>
                <a:gd name="connsiteY72" fmla="*/ 3597965 h 5546035"/>
                <a:gd name="connsiteX73" fmla="*/ 7663070 w 8090452"/>
                <a:gd name="connsiteY73" fmla="*/ 4313583 h 5546035"/>
                <a:gd name="connsiteX74" fmla="*/ 7394713 w 8090452"/>
                <a:gd name="connsiteY74" fmla="*/ 4552122 h 5546035"/>
                <a:gd name="connsiteX75" fmla="*/ 7017026 w 8090452"/>
                <a:gd name="connsiteY75" fmla="*/ 4731026 h 5546035"/>
                <a:gd name="connsiteX76" fmla="*/ 6818244 w 8090452"/>
                <a:gd name="connsiteY76" fmla="*/ 4790661 h 5546035"/>
                <a:gd name="connsiteX77" fmla="*/ 6579705 w 8090452"/>
                <a:gd name="connsiteY77" fmla="*/ 4721087 h 5546035"/>
                <a:gd name="connsiteX78" fmla="*/ 6778487 w 8090452"/>
                <a:gd name="connsiteY78" fmla="*/ 4393096 h 5546035"/>
                <a:gd name="connsiteX79" fmla="*/ 6997148 w 8090452"/>
                <a:gd name="connsiteY79" fmla="*/ 3766931 h 5546035"/>
                <a:gd name="connsiteX80" fmla="*/ 6977270 w 8090452"/>
                <a:gd name="connsiteY80" fmla="*/ 3419061 h 5546035"/>
                <a:gd name="connsiteX81" fmla="*/ 6917635 w 8090452"/>
                <a:gd name="connsiteY81" fmla="*/ 2773018 h 5546035"/>
                <a:gd name="connsiteX82" fmla="*/ 6848061 w 8090452"/>
                <a:gd name="connsiteY82" fmla="*/ 2425148 h 5546035"/>
                <a:gd name="connsiteX83" fmla="*/ 6788426 w 8090452"/>
                <a:gd name="connsiteY83" fmla="*/ 2067339 h 5546035"/>
                <a:gd name="connsiteX84" fmla="*/ 6748670 w 8090452"/>
                <a:gd name="connsiteY84" fmla="*/ 1749287 h 5546035"/>
                <a:gd name="connsiteX85" fmla="*/ 6748670 w 8090452"/>
                <a:gd name="connsiteY85" fmla="*/ 1192696 h 5546035"/>
                <a:gd name="connsiteX86" fmla="*/ 6748670 w 8090452"/>
                <a:gd name="connsiteY86" fmla="*/ 685800 h 5546035"/>
                <a:gd name="connsiteX87" fmla="*/ 6798365 w 8090452"/>
                <a:gd name="connsiteY87" fmla="*/ 437322 h 5546035"/>
                <a:gd name="connsiteX88" fmla="*/ 6867939 w 8090452"/>
                <a:gd name="connsiteY88" fmla="*/ 318052 h 5546035"/>
                <a:gd name="connsiteX89" fmla="*/ 6877879 w 8090452"/>
                <a:gd name="connsiteY89" fmla="*/ 69574 h 5546035"/>
                <a:gd name="connsiteX0" fmla="*/ 6877879 w 8090452"/>
                <a:gd name="connsiteY0" fmla="*/ 69574 h 5546035"/>
                <a:gd name="connsiteX1" fmla="*/ 6708913 w 8090452"/>
                <a:gd name="connsiteY1" fmla="*/ 0 h 5546035"/>
                <a:gd name="connsiteX2" fmla="*/ 6589644 w 8090452"/>
                <a:gd name="connsiteY2" fmla="*/ 69574 h 5546035"/>
                <a:gd name="connsiteX3" fmla="*/ 6490252 w 8090452"/>
                <a:gd name="connsiteY3" fmla="*/ 268357 h 5546035"/>
                <a:gd name="connsiteX4" fmla="*/ 6440557 w 8090452"/>
                <a:gd name="connsiteY4" fmla="*/ 496957 h 5546035"/>
                <a:gd name="connsiteX5" fmla="*/ 6390861 w 8090452"/>
                <a:gd name="connsiteY5" fmla="*/ 765313 h 5546035"/>
                <a:gd name="connsiteX6" fmla="*/ 6380922 w 8090452"/>
                <a:gd name="connsiteY6" fmla="*/ 1083365 h 5546035"/>
                <a:gd name="connsiteX7" fmla="*/ 6420679 w 8090452"/>
                <a:gd name="connsiteY7" fmla="*/ 1371600 h 5546035"/>
                <a:gd name="connsiteX8" fmla="*/ 6470374 w 8090452"/>
                <a:gd name="connsiteY8" fmla="*/ 1679713 h 5546035"/>
                <a:gd name="connsiteX9" fmla="*/ 6500192 w 8090452"/>
                <a:gd name="connsiteY9" fmla="*/ 1938131 h 5546035"/>
                <a:gd name="connsiteX10" fmla="*/ 6569765 w 8090452"/>
                <a:gd name="connsiteY10" fmla="*/ 2325757 h 5546035"/>
                <a:gd name="connsiteX11" fmla="*/ 6579705 w 8090452"/>
                <a:gd name="connsiteY11" fmla="*/ 2822713 h 5546035"/>
                <a:gd name="connsiteX12" fmla="*/ 6510131 w 8090452"/>
                <a:gd name="connsiteY12" fmla="*/ 3906079 h 5546035"/>
                <a:gd name="connsiteX13" fmla="*/ 6380922 w 8090452"/>
                <a:gd name="connsiteY13" fmla="*/ 4343400 h 5546035"/>
                <a:gd name="connsiteX14" fmla="*/ 6013174 w 8090452"/>
                <a:gd name="connsiteY14" fmla="*/ 4780722 h 5546035"/>
                <a:gd name="connsiteX15" fmla="*/ 5645426 w 8090452"/>
                <a:gd name="connsiteY15" fmla="*/ 4740966 h 5546035"/>
                <a:gd name="connsiteX16" fmla="*/ 5367131 w 8090452"/>
                <a:gd name="connsiteY16" fmla="*/ 4681332 h 5546035"/>
                <a:gd name="connsiteX17" fmla="*/ 5098774 w 8090452"/>
                <a:gd name="connsiteY17" fmla="*/ 4631634 h 5546035"/>
                <a:gd name="connsiteX18" fmla="*/ 4581940 w 8090452"/>
                <a:gd name="connsiteY18" fmla="*/ 4701209 h 5546035"/>
                <a:gd name="connsiteX19" fmla="*/ 3627783 w 8090452"/>
                <a:gd name="connsiteY19" fmla="*/ 4721087 h 5546035"/>
                <a:gd name="connsiteX20" fmla="*/ 2941983 w 8090452"/>
                <a:gd name="connsiteY20" fmla="*/ 4711148 h 5546035"/>
                <a:gd name="connsiteX21" fmla="*/ 2494722 w 8090452"/>
                <a:gd name="connsiteY21" fmla="*/ 4800600 h 5546035"/>
                <a:gd name="connsiteX22" fmla="*/ 1938131 w 8090452"/>
                <a:gd name="connsiteY22" fmla="*/ 4860234 h 5546035"/>
                <a:gd name="connsiteX23" fmla="*/ 1143000 w 8090452"/>
                <a:gd name="connsiteY23" fmla="*/ 5009322 h 5546035"/>
                <a:gd name="connsiteX24" fmla="*/ 824949 w 8090452"/>
                <a:gd name="connsiteY24" fmla="*/ 5068957 h 5546035"/>
                <a:gd name="connsiteX25" fmla="*/ 367747 w 8090452"/>
                <a:gd name="connsiteY25" fmla="*/ 5307497 h 5546035"/>
                <a:gd name="connsiteX26" fmla="*/ 0 w 8090452"/>
                <a:gd name="connsiteY26" fmla="*/ 5466522 h 5546035"/>
                <a:gd name="connsiteX27" fmla="*/ 19877 w 8090452"/>
                <a:gd name="connsiteY27" fmla="*/ 5546035 h 5546035"/>
                <a:gd name="connsiteX28" fmla="*/ 208722 w 8090452"/>
                <a:gd name="connsiteY28" fmla="*/ 5426766 h 5546035"/>
                <a:gd name="connsiteX29" fmla="*/ 616226 w 8090452"/>
                <a:gd name="connsiteY29" fmla="*/ 5218044 h 5546035"/>
                <a:gd name="connsiteX30" fmla="*/ 894522 w 8090452"/>
                <a:gd name="connsiteY30" fmla="*/ 5098774 h 5546035"/>
                <a:gd name="connsiteX31" fmla="*/ 1302026 w 8090452"/>
                <a:gd name="connsiteY31" fmla="*/ 5009323 h 5546035"/>
                <a:gd name="connsiteX32" fmla="*/ 1739348 w 8090452"/>
                <a:gd name="connsiteY32" fmla="*/ 4949687 h 5546035"/>
                <a:gd name="connsiteX33" fmla="*/ 2166731 w 8090452"/>
                <a:gd name="connsiteY33" fmla="*/ 4880114 h 5546035"/>
                <a:gd name="connsiteX34" fmla="*/ 2395331 w 8090452"/>
                <a:gd name="connsiteY34" fmla="*/ 4850297 h 5546035"/>
                <a:gd name="connsiteX35" fmla="*/ 2733260 w 8090452"/>
                <a:gd name="connsiteY35" fmla="*/ 4790662 h 5546035"/>
                <a:gd name="connsiteX36" fmla="*/ 2912165 w 8090452"/>
                <a:gd name="connsiteY36" fmla="*/ 4770784 h 5546035"/>
                <a:gd name="connsiteX37" fmla="*/ 3150705 w 8090452"/>
                <a:gd name="connsiteY37" fmla="*/ 4770784 h 5546035"/>
                <a:gd name="connsiteX38" fmla="*/ 3637722 w 8090452"/>
                <a:gd name="connsiteY38" fmla="*/ 4780721 h 5546035"/>
                <a:gd name="connsiteX39" fmla="*/ 4025347 w 8090452"/>
                <a:gd name="connsiteY39" fmla="*/ 4750905 h 5546035"/>
                <a:gd name="connsiteX40" fmla="*/ 4572001 w 8090452"/>
                <a:gd name="connsiteY40" fmla="*/ 4750905 h 5546035"/>
                <a:gd name="connsiteX41" fmla="*/ 4800600 w 8090452"/>
                <a:gd name="connsiteY41" fmla="*/ 4750905 h 5546035"/>
                <a:gd name="connsiteX42" fmla="*/ 5059018 w 8090452"/>
                <a:gd name="connsiteY42" fmla="*/ 4721088 h 5546035"/>
                <a:gd name="connsiteX43" fmla="*/ 5436705 w 8090452"/>
                <a:gd name="connsiteY43" fmla="*/ 4790661 h 5546035"/>
                <a:gd name="connsiteX44" fmla="*/ 5854147 w 8090452"/>
                <a:gd name="connsiteY44" fmla="*/ 4909931 h 5546035"/>
                <a:gd name="connsiteX45" fmla="*/ 6241774 w 8090452"/>
                <a:gd name="connsiteY45" fmla="*/ 4939748 h 5546035"/>
                <a:gd name="connsiteX46" fmla="*/ 6629399 w 8090452"/>
                <a:gd name="connsiteY46" fmla="*/ 5029200 h 5546035"/>
                <a:gd name="connsiteX47" fmla="*/ 6987210 w 8090452"/>
                <a:gd name="connsiteY47" fmla="*/ 5108713 h 5546035"/>
                <a:gd name="connsiteX48" fmla="*/ 7623313 w 8090452"/>
                <a:gd name="connsiteY48" fmla="*/ 4959626 h 5546035"/>
                <a:gd name="connsiteX49" fmla="*/ 7812157 w 8090452"/>
                <a:gd name="connsiteY49" fmla="*/ 4880113 h 5546035"/>
                <a:gd name="connsiteX50" fmla="*/ 7921488 w 8090452"/>
                <a:gd name="connsiteY50" fmla="*/ 4731027 h 5546035"/>
                <a:gd name="connsiteX51" fmla="*/ 8006177 w 8090452"/>
                <a:gd name="connsiteY51" fmla="*/ 4575624 h 5546035"/>
                <a:gd name="connsiteX52" fmla="*/ 8080513 w 8090452"/>
                <a:gd name="connsiteY52" fmla="*/ 4214193 h 5546035"/>
                <a:gd name="connsiteX53" fmla="*/ 8090452 w 8090452"/>
                <a:gd name="connsiteY53" fmla="*/ 3935896 h 5546035"/>
                <a:gd name="connsiteX54" fmla="*/ 8080513 w 8090452"/>
                <a:gd name="connsiteY54" fmla="*/ 3458818 h 5546035"/>
                <a:gd name="connsiteX55" fmla="*/ 7961244 w 8090452"/>
                <a:gd name="connsiteY55" fmla="*/ 2504661 h 5546035"/>
                <a:gd name="connsiteX56" fmla="*/ 7961244 w 8090452"/>
                <a:gd name="connsiteY56" fmla="*/ 1858618 h 5546035"/>
                <a:gd name="connsiteX57" fmla="*/ 7951305 w 8090452"/>
                <a:gd name="connsiteY57" fmla="*/ 1302026 h 5546035"/>
                <a:gd name="connsiteX58" fmla="*/ 7951305 w 8090452"/>
                <a:gd name="connsiteY58" fmla="*/ 795131 h 5546035"/>
                <a:gd name="connsiteX59" fmla="*/ 7981122 w 8090452"/>
                <a:gd name="connsiteY59" fmla="*/ 417444 h 5546035"/>
                <a:gd name="connsiteX60" fmla="*/ 7981122 w 8090452"/>
                <a:gd name="connsiteY60" fmla="*/ 129209 h 5546035"/>
                <a:gd name="connsiteX61" fmla="*/ 7941365 w 8090452"/>
                <a:gd name="connsiteY61" fmla="*/ 29818 h 5546035"/>
                <a:gd name="connsiteX62" fmla="*/ 7822096 w 8090452"/>
                <a:gd name="connsiteY62" fmla="*/ 19879 h 5546035"/>
                <a:gd name="connsiteX63" fmla="*/ 7673009 w 8090452"/>
                <a:gd name="connsiteY63" fmla="*/ 208722 h 5546035"/>
                <a:gd name="connsiteX64" fmla="*/ 7643192 w 8090452"/>
                <a:gd name="connsiteY64" fmla="*/ 417444 h 5546035"/>
                <a:gd name="connsiteX65" fmla="*/ 7643192 w 8090452"/>
                <a:gd name="connsiteY65" fmla="*/ 715618 h 5546035"/>
                <a:gd name="connsiteX66" fmla="*/ 7673009 w 8090452"/>
                <a:gd name="connsiteY66" fmla="*/ 1113183 h 5546035"/>
                <a:gd name="connsiteX67" fmla="*/ 7712765 w 8090452"/>
                <a:gd name="connsiteY67" fmla="*/ 1540565 h 5546035"/>
                <a:gd name="connsiteX68" fmla="*/ 7722705 w 8090452"/>
                <a:gd name="connsiteY68" fmla="*/ 1948070 h 5546035"/>
                <a:gd name="connsiteX69" fmla="*/ 7782339 w 8090452"/>
                <a:gd name="connsiteY69" fmla="*/ 2514600 h 5546035"/>
                <a:gd name="connsiteX70" fmla="*/ 7802218 w 8090452"/>
                <a:gd name="connsiteY70" fmla="*/ 2872409 h 5546035"/>
                <a:gd name="connsiteX71" fmla="*/ 7802218 w 8090452"/>
                <a:gd name="connsiteY71" fmla="*/ 3200400 h 5546035"/>
                <a:gd name="connsiteX72" fmla="*/ 7792279 w 8090452"/>
                <a:gd name="connsiteY72" fmla="*/ 3597965 h 5546035"/>
                <a:gd name="connsiteX73" fmla="*/ 7663070 w 8090452"/>
                <a:gd name="connsiteY73" fmla="*/ 4313583 h 5546035"/>
                <a:gd name="connsiteX74" fmla="*/ 7394713 w 8090452"/>
                <a:gd name="connsiteY74" fmla="*/ 4552122 h 5546035"/>
                <a:gd name="connsiteX75" fmla="*/ 7017026 w 8090452"/>
                <a:gd name="connsiteY75" fmla="*/ 4731026 h 5546035"/>
                <a:gd name="connsiteX76" fmla="*/ 6818244 w 8090452"/>
                <a:gd name="connsiteY76" fmla="*/ 4790661 h 5546035"/>
                <a:gd name="connsiteX77" fmla="*/ 6579705 w 8090452"/>
                <a:gd name="connsiteY77" fmla="*/ 4721087 h 5546035"/>
                <a:gd name="connsiteX78" fmla="*/ 6778487 w 8090452"/>
                <a:gd name="connsiteY78" fmla="*/ 4393096 h 5546035"/>
                <a:gd name="connsiteX79" fmla="*/ 6997148 w 8090452"/>
                <a:gd name="connsiteY79" fmla="*/ 3766931 h 5546035"/>
                <a:gd name="connsiteX80" fmla="*/ 6977270 w 8090452"/>
                <a:gd name="connsiteY80" fmla="*/ 3419061 h 5546035"/>
                <a:gd name="connsiteX81" fmla="*/ 6917635 w 8090452"/>
                <a:gd name="connsiteY81" fmla="*/ 2773018 h 5546035"/>
                <a:gd name="connsiteX82" fmla="*/ 6848061 w 8090452"/>
                <a:gd name="connsiteY82" fmla="*/ 2425148 h 5546035"/>
                <a:gd name="connsiteX83" fmla="*/ 6788426 w 8090452"/>
                <a:gd name="connsiteY83" fmla="*/ 2067339 h 5546035"/>
                <a:gd name="connsiteX84" fmla="*/ 6748670 w 8090452"/>
                <a:gd name="connsiteY84" fmla="*/ 1749287 h 5546035"/>
                <a:gd name="connsiteX85" fmla="*/ 6748670 w 8090452"/>
                <a:gd name="connsiteY85" fmla="*/ 1192696 h 5546035"/>
                <a:gd name="connsiteX86" fmla="*/ 6748670 w 8090452"/>
                <a:gd name="connsiteY86" fmla="*/ 685800 h 5546035"/>
                <a:gd name="connsiteX87" fmla="*/ 6798365 w 8090452"/>
                <a:gd name="connsiteY87" fmla="*/ 437322 h 5546035"/>
                <a:gd name="connsiteX88" fmla="*/ 6867939 w 8090452"/>
                <a:gd name="connsiteY88" fmla="*/ 318052 h 5546035"/>
                <a:gd name="connsiteX89" fmla="*/ 6877879 w 8090452"/>
                <a:gd name="connsiteY89" fmla="*/ 69574 h 5546035"/>
                <a:gd name="connsiteX0" fmla="*/ 6877879 w 8090452"/>
                <a:gd name="connsiteY0" fmla="*/ 69574 h 5546035"/>
                <a:gd name="connsiteX1" fmla="*/ 6708913 w 8090452"/>
                <a:gd name="connsiteY1" fmla="*/ 0 h 5546035"/>
                <a:gd name="connsiteX2" fmla="*/ 6589644 w 8090452"/>
                <a:gd name="connsiteY2" fmla="*/ 69574 h 5546035"/>
                <a:gd name="connsiteX3" fmla="*/ 6490252 w 8090452"/>
                <a:gd name="connsiteY3" fmla="*/ 268357 h 5546035"/>
                <a:gd name="connsiteX4" fmla="*/ 6440557 w 8090452"/>
                <a:gd name="connsiteY4" fmla="*/ 496957 h 5546035"/>
                <a:gd name="connsiteX5" fmla="*/ 6390861 w 8090452"/>
                <a:gd name="connsiteY5" fmla="*/ 765313 h 5546035"/>
                <a:gd name="connsiteX6" fmla="*/ 6380922 w 8090452"/>
                <a:gd name="connsiteY6" fmla="*/ 1083365 h 5546035"/>
                <a:gd name="connsiteX7" fmla="*/ 6420679 w 8090452"/>
                <a:gd name="connsiteY7" fmla="*/ 1371600 h 5546035"/>
                <a:gd name="connsiteX8" fmla="*/ 6470374 w 8090452"/>
                <a:gd name="connsiteY8" fmla="*/ 1679713 h 5546035"/>
                <a:gd name="connsiteX9" fmla="*/ 6500192 w 8090452"/>
                <a:gd name="connsiteY9" fmla="*/ 1938131 h 5546035"/>
                <a:gd name="connsiteX10" fmla="*/ 6569765 w 8090452"/>
                <a:gd name="connsiteY10" fmla="*/ 2325757 h 5546035"/>
                <a:gd name="connsiteX11" fmla="*/ 6579705 w 8090452"/>
                <a:gd name="connsiteY11" fmla="*/ 2822713 h 5546035"/>
                <a:gd name="connsiteX12" fmla="*/ 6510131 w 8090452"/>
                <a:gd name="connsiteY12" fmla="*/ 3906079 h 5546035"/>
                <a:gd name="connsiteX13" fmla="*/ 6380922 w 8090452"/>
                <a:gd name="connsiteY13" fmla="*/ 4343400 h 5546035"/>
                <a:gd name="connsiteX14" fmla="*/ 6013174 w 8090452"/>
                <a:gd name="connsiteY14" fmla="*/ 4780722 h 5546035"/>
                <a:gd name="connsiteX15" fmla="*/ 5645426 w 8090452"/>
                <a:gd name="connsiteY15" fmla="*/ 4740966 h 5546035"/>
                <a:gd name="connsiteX16" fmla="*/ 5367131 w 8090452"/>
                <a:gd name="connsiteY16" fmla="*/ 4681332 h 5546035"/>
                <a:gd name="connsiteX17" fmla="*/ 5098774 w 8090452"/>
                <a:gd name="connsiteY17" fmla="*/ 4631634 h 5546035"/>
                <a:gd name="connsiteX18" fmla="*/ 4581940 w 8090452"/>
                <a:gd name="connsiteY18" fmla="*/ 4701209 h 5546035"/>
                <a:gd name="connsiteX19" fmla="*/ 3627783 w 8090452"/>
                <a:gd name="connsiteY19" fmla="*/ 4721087 h 5546035"/>
                <a:gd name="connsiteX20" fmla="*/ 2941983 w 8090452"/>
                <a:gd name="connsiteY20" fmla="*/ 4711148 h 5546035"/>
                <a:gd name="connsiteX21" fmla="*/ 2494722 w 8090452"/>
                <a:gd name="connsiteY21" fmla="*/ 4800600 h 5546035"/>
                <a:gd name="connsiteX22" fmla="*/ 1938131 w 8090452"/>
                <a:gd name="connsiteY22" fmla="*/ 4860234 h 5546035"/>
                <a:gd name="connsiteX23" fmla="*/ 1143000 w 8090452"/>
                <a:gd name="connsiteY23" fmla="*/ 5009322 h 5546035"/>
                <a:gd name="connsiteX24" fmla="*/ 824949 w 8090452"/>
                <a:gd name="connsiteY24" fmla="*/ 5068957 h 5546035"/>
                <a:gd name="connsiteX25" fmla="*/ 367747 w 8090452"/>
                <a:gd name="connsiteY25" fmla="*/ 5307497 h 5546035"/>
                <a:gd name="connsiteX26" fmla="*/ 0 w 8090452"/>
                <a:gd name="connsiteY26" fmla="*/ 5466522 h 5546035"/>
                <a:gd name="connsiteX27" fmla="*/ 19877 w 8090452"/>
                <a:gd name="connsiteY27" fmla="*/ 5546035 h 5546035"/>
                <a:gd name="connsiteX28" fmla="*/ 208722 w 8090452"/>
                <a:gd name="connsiteY28" fmla="*/ 5426766 h 5546035"/>
                <a:gd name="connsiteX29" fmla="*/ 616226 w 8090452"/>
                <a:gd name="connsiteY29" fmla="*/ 5218044 h 5546035"/>
                <a:gd name="connsiteX30" fmla="*/ 894522 w 8090452"/>
                <a:gd name="connsiteY30" fmla="*/ 5098774 h 5546035"/>
                <a:gd name="connsiteX31" fmla="*/ 1302026 w 8090452"/>
                <a:gd name="connsiteY31" fmla="*/ 5009323 h 5546035"/>
                <a:gd name="connsiteX32" fmla="*/ 1739348 w 8090452"/>
                <a:gd name="connsiteY32" fmla="*/ 4949687 h 5546035"/>
                <a:gd name="connsiteX33" fmla="*/ 2166731 w 8090452"/>
                <a:gd name="connsiteY33" fmla="*/ 4880114 h 5546035"/>
                <a:gd name="connsiteX34" fmla="*/ 2395331 w 8090452"/>
                <a:gd name="connsiteY34" fmla="*/ 4850297 h 5546035"/>
                <a:gd name="connsiteX35" fmla="*/ 2733260 w 8090452"/>
                <a:gd name="connsiteY35" fmla="*/ 4790662 h 5546035"/>
                <a:gd name="connsiteX36" fmla="*/ 2912165 w 8090452"/>
                <a:gd name="connsiteY36" fmla="*/ 4770784 h 5546035"/>
                <a:gd name="connsiteX37" fmla="*/ 3150705 w 8090452"/>
                <a:gd name="connsiteY37" fmla="*/ 4770784 h 5546035"/>
                <a:gd name="connsiteX38" fmla="*/ 3637722 w 8090452"/>
                <a:gd name="connsiteY38" fmla="*/ 4780721 h 5546035"/>
                <a:gd name="connsiteX39" fmla="*/ 4025347 w 8090452"/>
                <a:gd name="connsiteY39" fmla="*/ 4750905 h 5546035"/>
                <a:gd name="connsiteX40" fmla="*/ 4572001 w 8090452"/>
                <a:gd name="connsiteY40" fmla="*/ 4750905 h 5546035"/>
                <a:gd name="connsiteX41" fmla="*/ 4800600 w 8090452"/>
                <a:gd name="connsiteY41" fmla="*/ 4750905 h 5546035"/>
                <a:gd name="connsiteX42" fmla="*/ 5059018 w 8090452"/>
                <a:gd name="connsiteY42" fmla="*/ 4721088 h 5546035"/>
                <a:gd name="connsiteX43" fmla="*/ 5436705 w 8090452"/>
                <a:gd name="connsiteY43" fmla="*/ 4790661 h 5546035"/>
                <a:gd name="connsiteX44" fmla="*/ 5854147 w 8090452"/>
                <a:gd name="connsiteY44" fmla="*/ 4909931 h 5546035"/>
                <a:gd name="connsiteX45" fmla="*/ 6241774 w 8090452"/>
                <a:gd name="connsiteY45" fmla="*/ 4939748 h 5546035"/>
                <a:gd name="connsiteX46" fmla="*/ 6629399 w 8090452"/>
                <a:gd name="connsiteY46" fmla="*/ 5029200 h 5546035"/>
                <a:gd name="connsiteX47" fmla="*/ 6987210 w 8090452"/>
                <a:gd name="connsiteY47" fmla="*/ 5108713 h 5546035"/>
                <a:gd name="connsiteX48" fmla="*/ 7623313 w 8090452"/>
                <a:gd name="connsiteY48" fmla="*/ 4959626 h 5546035"/>
                <a:gd name="connsiteX49" fmla="*/ 7812157 w 8090452"/>
                <a:gd name="connsiteY49" fmla="*/ 4880113 h 5546035"/>
                <a:gd name="connsiteX50" fmla="*/ 7921488 w 8090452"/>
                <a:gd name="connsiteY50" fmla="*/ 4731027 h 5546035"/>
                <a:gd name="connsiteX51" fmla="*/ 8010940 w 8090452"/>
                <a:gd name="connsiteY51" fmla="*/ 4589911 h 5546035"/>
                <a:gd name="connsiteX52" fmla="*/ 8080513 w 8090452"/>
                <a:gd name="connsiteY52" fmla="*/ 4214193 h 5546035"/>
                <a:gd name="connsiteX53" fmla="*/ 8090452 w 8090452"/>
                <a:gd name="connsiteY53" fmla="*/ 3935896 h 5546035"/>
                <a:gd name="connsiteX54" fmla="*/ 8080513 w 8090452"/>
                <a:gd name="connsiteY54" fmla="*/ 3458818 h 5546035"/>
                <a:gd name="connsiteX55" fmla="*/ 7961244 w 8090452"/>
                <a:gd name="connsiteY55" fmla="*/ 2504661 h 5546035"/>
                <a:gd name="connsiteX56" fmla="*/ 7961244 w 8090452"/>
                <a:gd name="connsiteY56" fmla="*/ 1858618 h 5546035"/>
                <a:gd name="connsiteX57" fmla="*/ 7951305 w 8090452"/>
                <a:gd name="connsiteY57" fmla="*/ 1302026 h 5546035"/>
                <a:gd name="connsiteX58" fmla="*/ 7951305 w 8090452"/>
                <a:gd name="connsiteY58" fmla="*/ 795131 h 5546035"/>
                <a:gd name="connsiteX59" fmla="*/ 7981122 w 8090452"/>
                <a:gd name="connsiteY59" fmla="*/ 417444 h 5546035"/>
                <a:gd name="connsiteX60" fmla="*/ 7981122 w 8090452"/>
                <a:gd name="connsiteY60" fmla="*/ 129209 h 5546035"/>
                <a:gd name="connsiteX61" fmla="*/ 7941365 w 8090452"/>
                <a:gd name="connsiteY61" fmla="*/ 29818 h 5546035"/>
                <a:gd name="connsiteX62" fmla="*/ 7822096 w 8090452"/>
                <a:gd name="connsiteY62" fmla="*/ 19879 h 5546035"/>
                <a:gd name="connsiteX63" fmla="*/ 7673009 w 8090452"/>
                <a:gd name="connsiteY63" fmla="*/ 208722 h 5546035"/>
                <a:gd name="connsiteX64" fmla="*/ 7643192 w 8090452"/>
                <a:gd name="connsiteY64" fmla="*/ 417444 h 5546035"/>
                <a:gd name="connsiteX65" fmla="*/ 7643192 w 8090452"/>
                <a:gd name="connsiteY65" fmla="*/ 715618 h 5546035"/>
                <a:gd name="connsiteX66" fmla="*/ 7673009 w 8090452"/>
                <a:gd name="connsiteY66" fmla="*/ 1113183 h 5546035"/>
                <a:gd name="connsiteX67" fmla="*/ 7712765 w 8090452"/>
                <a:gd name="connsiteY67" fmla="*/ 1540565 h 5546035"/>
                <a:gd name="connsiteX68" fmla="*/ 7722705 w 8090452"/>
                <a:gd name="connsiteY68" fmla="*/ 1948070 h 5546035"/>
                <a:gd name="connsiteX69" fmla="*/ 7782339 w 8090452"/>
                <a:gd name="connsiteY69" fmla="*/ 2514600 h 5546035"/>
                <a:gd name="connsiteX70" fmla="*/ 7802218 w 8090452"/>
                <a:gd name="connsiteY70" fmla="*/ 2872409 h 5546035"/>
                <a:gd name="connsiteX71" fmla="*/ 7802218 w 8090452"/>
                <a:gd name="connsiteY71" fmla="*/ 3200400 h 5546035"/>
                <a:gd name="connsiteX72" fmla="*/ 7792279 w 8090452"/>
                <a:gd name="connsiteY72" fmla="*/ 3597965 h 5546035"/>
                <a:gd name="connsiteX73" fmla="*/ 7663070 w 8090452"/>
                <a:gd name="connsiteY73" fmla="*/ 4313583 h 5546035"/>
                <a:gd name="connsiteX74" fmla="*/ 7394713 w 8090452"/>
                <a:gd name="connsiteY74" fmla="*/ 4552122 h 5546035"/>
                <a:gd name="connsiteX75" fmla="*/ 7017026 w 8090452"/>
                <a:gd name="connsiteY75" fmla="*/ 4731026 h 5546035"/>
                <a:gd name="connsiteX76" fmla="*/ 6818244 w 8090452"/>
                <a:gd name="connsiteY76" fmla="*/ 4790661 h 5546035"/>
                <a:gd name="connsiteX77" fmla="*/ 6579705 w 8090452"/>
                <a:gd name="connsiteY77" fmla="*/ 4721087 h 5546035"/>
                <a:gd name="connsiteX78" fmla="*/ 6778487 w 8090452"/>
                <a:gd name="connsiteY78" fmla="*/ 4393096 h 5546035"/>
                <a:gd name="connsiteX79" fmla="*/ 6997148 w 8090452"/>
                <a:gd name="connsiteY79" fmla="*/ 3766931 h 5546035"/>
                <a:gd name="connsiteX80" fmla="*/ 6977270 w 8090452"/>
                <a:gd name="connsiteY80" fmla="*/ 3419061 h 5546035"/>
                <a:gd name="connsiteX81" fmla="*/ 6917635 w 8090452"/>
                <a:gd name="connsiteY81" fmla="*/ 2773018 h 5546035"/>
                <a:gd name="connsiteX82" fmla="*/ 6848061 w 8090452"/>
                <a:gd name="connsiteY82" fmla="*/ 2425148 h 5546035"/>
                <a:gd name="connsiteX83" fmla="*/ 6788426 w 8090452"/>
                <a:gd name="connsiteY83" fmla="*/ 2067339 h 5546035"/>
                <a:gd name="connsiteX84" fmla="*/ 6748670 w 8090452"/>
                <a:gd name="connsiteY84" fmla="*/ 1749287 h 5546035"/>
                <a:gd name="connsiteX85" fmla="*/ 6748670 w 8090452"/>
                <a:gd name="connsiteY85" fmla="*/ 1192696 h 5546035"/>
                <a:gd name="connsiteX86" fmla="*/ 6748670 w 8090452"/>
                <a:gd name="connsiteY86" fmla="*/ 685800 h 5546035"/>
                <a:gd name="connsiteX87" fmla="*/ 6798365 w 8090452"/>
                <a:gd name="connsiteY87" fmla="*/ 437322 h 5546035"/>
                <a:gd name="connsiteX88" fmla="*/ 6867939 w 8090452"/>
                <a:gd name="connsiteY88" fmla="*/ 318052 h 5546035"/>
                <a:gd name="connsiteX89" fmla="*/ 6877879 w 8090452"/>
                <a:gd name="connsiteY89" fmla="*/ 69574 h 5546035"/>
                <a:gd name="connsiteX0" fmla="*/ 6877879 w 8090452"/>
                <a:gd name="connsiteY0" fmla="*/ 69574 h 5546035"/>
                <a:gd name="connsiteX1" fmla="*/ 6708913 w 8090452"/>
                <a:gd name="connsiteY1" fmla="*/ 0 h 5546035"/>
                <a:gd name="connsiteX2" fmla="*/ 6589644 w 8090452"/>
                <a:gd name="connsiteY2" fmla="*/ 69574 h 5546035"/>
                <a:gd name="connsiteX3" fmla="*/ 6490252 w 8090452"/>
                <a:gd name="connsiteY3" fmla="*/ 268357 h 5546035"/>
                <a:gd name="connsiteX4" fmla="*/ 6440557 w 8090452"/>
                <a:gd name="connsiteY4" fmla="*/ 496957 h 5546035"/>
                <a:gd name="connsiteX5" fmla="*/ 6390861 w 8090452"/>
                <a:gd name="connsiteY5" fmla="*/ 765313 h 5546035"/>
                <a:gd name="connsiteX6" fmla="*/ 6380922 w 8090452"/>
                <a:gd name="connsiteY6" fmla="*/ 1083365 h 5546035"/>
                <a:gd name="connsiteX7" fmla="*/ 6420679 w 8090452"/>
                <a:gd name="connsiteY7" fmla="*/ 1371600 h 5546035"/>
                <a:gd name="connsiteX8" fmla="*/ 6470374 w 8090452"/>
                <a:gd name="connsiteY8" fmla="*/ 1679713 h 5546035"/>
                <a:gd name="connsiteX9" fmla="*/ 6500192 w 8090452"/>
                <a:gd name="connsiteY9" fmla="*/ 1938131 h 5546035"/>
                <a:gd name="connsiteX10" fmla="*/ 6569765 w 8090452"/>
                <a:gd name="connsiteY10" fmla="*/ 2325757 h 5546035"/>
                <a:gd name="connsiteX11" fmla="*/ 6579705 w 8090452"/>
                <a:gd name="connsiteY11" fmla="*/ 2822713 h 5546035"/>
                <a:gd name="connsiteX12" fmla="*/ 6510131 w 8090452"/>
                <a:gd name="connsiteY12" fmla="*/ 3906079 h 5546035"/>
                <a:gd name="connsiteX13" fmla="*/ 6380922 w 8090452"/>
                <a:gd name="connsiteY13" fmla="*/ 4343400 h 5546035"/>
                <a:gd name="connsiteX14" fmla="*/ 6013174 w 8090452"/>
                <a:gd name="connsiteY14" fmla="*/ 4780722 h 5546035"/>
                <a:gd name="connsiteX15" fmla="*/ 5645426 w 8090452"/>
                <a:gd name="connsiteY15" fmla="*/ 4740966 h 5546035"/>
                <a:gd name="connsiteX16" fmla="*/ 5367131 w 8090452"/>
                <a:gd name="connsiteY16" fmla="*/ 4681332 h 5546035"/>
                <a:gd name="connsiteX17" fmla="*/ 5098774 w 8090452"/>
                <a:gd name="connsiteY17" fmla="*/ 4631634 h 5546035"/>
                <a:gd name="connsiteX18" fmla="*/ 4581940 w 8090452"/>
                <a:gd name="connsiteY18" fmla="*/ 4701209 h 5546035"/>
                <a:gd name="connsiteX19" fmla="*/ 3627783 w 8090452"/>
                <a:gd name="connsiteY19" fmla="*/ 4721087 h 5546035"/>
                <a:gd name="connsiteX20" fmla="*/ 2941983 w 8090452"/>
                <a:gd name="connsiteY20" fmla="*/ 4711148 h 5546035"/>
                <a:gd name="connsiteX21" fmla="*/ 2494722 w 8090452"/>
                <a:gd name="connsiteY21" fmla="*/ 4800600 h 5546035"/>
                <a:gd name="connsiteX22" fmla="*/ 1938131 w 8090452"/>
                <a:gd name="connsiteY22" fmla="*/ 4860234 h 5546035"/>
                <a:gd name="connsiteX23" fmla="*/ 1143000 w 8090452"/>
                <a:gd name="connsiteY23" fmla="*/ 5009322 h 5546035"/>
                <a:gd name="connsiteX24" fmla="*/ 824949 w 8090452"/>
                <a:gd name="connsiteY24" fmla="*/ 5068957 h 5546035"/>
                <a:gd name="connsiteX25" fmla="*/ 367747 w 8090452"/>
                <a:gd name="connsiteY25" fmla="*/ 5307497 h 5546035"/>
                <a:gd name="connsiteX26" fmla="*/ 0 w 8090452"/>
                <a:gd name="connsiteY26" fmla="*/ 5466522 h 5546035"/>
                <a:gd name="connsiteX27" fmla="*/ 19877 w 8090452"/>
                <a:gd name="connsiteY27" fmla="*/ 5546035 h 5546035"/>
                <a:gd name="connsiteX28" fmla="*/ 208722 w 8090452"/>
                <a:gd name="connsiteY28" fmla="*/ 5426766 h 5546035"/>
                <a:gd name="connsiteX29" fmla="*/ 616226 w 8090452"/>
                <a:gd name="connsiteY29" fmla="*/ 5218044 h 5546035"/>
                <a:gd name="connsiteX30" fmla="*/ 894522 w 8090452"/>
                <a:gd name="connsiteY30" fmla="*/ 5098774 h 5546035"/>
                <a:gd name="connsiteX31" fmla="*/ 1302026 w 8090452"/>
                <a:gd name="connsiteY31" fmla="*/ 5009323 h 5546035"/>
                <a:gd name="connsiteX32" fmla="*/ 1739348 w 8090452"/>
                <a:gd name="connsiteY32" fmla="*/ 4949687 h 5546035"/>
                <a:gd name="connsiteX33" fmla="*/ 2166731 w 8090452"/>
                <a:gd name="connsiteY33" fmla="*/ 4880114 h 5546035"/>
                <a:gd name="connsiteX34" fmla="*/ 2395331 w 8090452"/>
                <a:gd name="connsiteY34" fmla="*/ 4850297 h 5546035"/>
                <a:gd name="connsiteX35" fmla="*/ 2733260 w 8090452"/>
                <a:gd name="connsiteY35" fmla="*/ 4790662 h 5546035"/>
                <a:gd name="connsiteX36" fmla="*/ 2912165 w 8090452"/>
                <a:gd name="connsiteY36" fmla="*/ 4770784 h 5546035"/>
                <a:gd name="connsiteX37" fmla="*/ 3150705 w 8090452"/>
                <a:gd name="connsiteY37" fmla="*/ 4770784 h 5546035"/>
                <a:gd name="connsiteX38" fmla="*/ 3637722 w 8090452"/>
                <a:gd name="connsiteY38" fmla="*/ 4780721 h 5546035"/>
                <a:gd name="connsiteX39" fmla="*/ 4025347 w 8090452"/>
                <a:gd name="connsiteY39" fmla="*/ 4750905 h 5546035"/>
                <a:gd name="connsiteX40" fmla="*/ 4572001 w 8090452"/>
                <a:gd name="connsiteY40" fmla="*/ 4750905 h 5546035"/>
                <a:gd name="connsiteX41" fmla="*/ 4800600 w 8090452"/>
                <a:gd name="connsiteY41" fmla="*/ 4750905 h 5546035"/>
                <a:gd name="connsiteX42" fmla="*/ 5059018 w 8090452"/>
                <a:gd name="connsiteY42" fmla="*/ 4721088 h 5546035"/>
                <a:gd name="connsiteX43" fmla="*/ 5436705 w 8090452"/>
                <a:gd name="connsiteY43" fmla="*/ 4790661 h 5546035"/>
                <a:gd name="connsiteX44" fmla="*/ 5854147 w 8090452"/>
                <a:gd name="connsiteY44" fmla="*/ 4909931 h 5546035"/>
                <a:gd name="connsiteX45" fmla="*/ 6241774 w 8090452"/>
                <a:gd name="connsiteY45" fmla="*/ 4939748 h 5546035"/>
                <a:gd name="connsiteX46" fmla="*/ 6629399 w 8090452"/>
                <a:gd name="connsiteY46" fmla="*/ 5029200 h 5546035"/>
                <a:gd name="connsiteX47" fmla="*/ 6987210 w 8090452"/>
                <a:gd name="connsiteY47" fmla="*/ 5108713 h 5546035"/>
                <a:gd name="connsiteX48" fmla="*/ 7623313 w 8090452"/>
                <a:gd name="connsiteY48" fmla="*/ 4959626 h 5546035"/>
                <a:gd name="connsiteX49" fmla="*/ 7812157 w 8090452"/>
                <a:gd name="connsiteY49" fmla="*/ 4880113 h 5546035"/>
                <a:gd name="connsiteX50" fmla="*/ 7921488 w 8090452"/>
                <a:gd name="connsiteY50" fmla="*/ 4731027 h 5546035"/>
                <a:gd name="connsiteX51" fmla="*/ 8010940 w 8090452"/>
                <a:gd name="connsiteY51" fmla="*/ 4589911 h 5546035"/>
                <a:gd name="connsiteX52" fmla="*/ 8080513 w 8090452"/>
                <a:gd name="connsiteY52" fmla="*/ 4214193 h 5546035"/>
                <a:gd name="connsiteX53" fmla="*/ 8090452 w 8090452"/>
                <a:gd name="connsiteY53" fmla="*/ 3935896 h 5546035"/>
                <a:gd name="connsiteX54" fmla="*/ 8080513 w 8090452"/>
                <a:gd name="connsiteY54" fmla="*/ 3458818 h 5546035"/>
                <a:gd name="connsiteX55" fmla="*/ 7961244 w 8090452"/>
                <a:gd name="connsiteY55" fmla="*/ 2504661 h 5546035"/>
                <a:gd name="connsiteX56" fmla="*/ 7961244 w 8090452"/>
                <a:gd name="connsiteY56" fmla="*/ 1858618 h 5546035"/>
                <a:gd name="connsiteX57" fmla="*/ 7951305 w 8090452"/>
                <a:gd name="connsiteY57" fmla="*/ 1302026 h 5546035"/>
                <a:gd name="connsiteX58" fmla="*/ 7951305 w 8090452"/>
                <a:gd name="connsiteY58" fmla="*/ 795131 h 5546035"/>
                <a:gd name="connsiteX59" fmla="*/ 7981122 w 8090452"/>
                <a:gd name="connsiteY59" fmla="*/ 417444 h 5546035"/>
                <a:gd name="connsiteX60" fmla="*/ 7981122 w 8090452"/>
                <a:gd name="connsiteY60" fmla="*/ 129209 h 5546035"/>
                <a:gd name="connsiteX61" fmla="*/ 7941365 w 8090452"/>
                <a:gd name="connsiteY61" fmla="*/ 29818 h 5546035"/>
                <a:gd name="connsiteX62" fmla="*/ 7822096 w 8090452"/>
                <a:gd name="connsiteY62" fmla="*/ 19879 h 5546035"/>
                <a:gd name="connsiteX63" fmla="*/ 7673009 w 8090452"/>
                <a:gd name="connsiteY63" fmla="*/ 208722 h 5546035"/>
                <a:gd name="connsiteX64" fmla="*/ 7643192 w 8090452"/>
                <a:gd name="connsiteY64" fmla="*/ 417444 h 5546035"/>
                <a:gd name="connsiteX65" fmla="*/ 7643192 w 8090452"/>
                <a:gd name="connsiteY65" fmla="*/ 715618 h 5546035"/>
                <a:gd name="connsiteX66" fmla="*/ 7673009 w 8090452"/>
                <a:gd name="connsiteY66" fmla="*/ 1113183 h 5546035"/>
                <a:gd name="connsiteX67" fmla="*/ 7712765 w 8090452"/>
                <a:gd name="connsiteY67" fmla="*/ 1540565 h 5546035"/>
                <a:gd name="connsiteX68" fmla="*/ 7722705 w 8090452"/>
                <a:gd name="connsiteY68" fmla="*/ 1948070 h 5546035"/>
                <a:gd name="connsiteX69" fmla="*/ 7782339 w 8090452"/>
                <a:gd name="connsiteY69" fmla="*/ 2514600 h 5546035"/>
                <a:gd name="connsiteX70" fmla="*/ 7802218 w 8090452"/>
                <a:gd name="connsiteY70" fmla="*/ 2872409 h 5546035"/>
                <a:gd name="connsiteX71" fmla="*/ 7802218 w 8090452"/>
                <a:gd name="connsiteY71" fmla="*/ 3200400 h 5546035"/>
                <a:gd name="connsiteX72" fmla="*/ 7792279 w 8090452"/>
                <a:gd name="connsiteY72" fmla="*/ 3597965 h 5546035"/>
                <a:gd name="connsiteX73" fmla="*/ 7663070 w 8090452"/>
                <a:gd name="connsiteY73" fmla="*/ 4313583 h 5546035"/>
                <a:gd name="connsiteX74" fmla="*/ 7394713 w 8090452"/>
                <a:gd name="connsiteY74" fmla="*/ 4552122 h 5546035"/>
                <a:gd name="connsiteX75" fmla="*/ 7017026 w 8090452"/>
                <a:gd name="connsiteY75" fmla="*/ 4731026 h 5546035"/>
                <a:gd name="connsiteX76" fmla="*/ 6818244 w 8090452"/>
                <a:gd name="connsiteY76" fmla="*/ 4790661 h 5546035"/>
                <a:gd name="connsiteX77" fmla="*/ 6579705 w 8090452"/>
                <a:gd name="connsiteY77" fmla="*/ 4721087 h 5546035"/>
                <a:gd name="connsiteX78" fmla="*/ 6778487 w 8090452"/>
                <a:gd name="connsiteY78" fmla="*/ 4393096 h 5546035"/>
                <a:gd name="connsiteX79" fmla="*/ 6997148 w 8090452"/>
                <a:gd name="connsiteY79" fmla="*/ 3766931 h 5546035"/>
                <a:gd name="connsiteX80" fmla="*/ 6977270 w 8090452"/>
                <a:gd name="connsiteY80" fmla="*/ 3419061 h 5546035"/>
                <a:gd name="connsiteX81" fmla="*/ 6917635 w 8090452"/>
                <a:gd name="connsiteY81" fmla="*/ 2773018 h 5546035"/>
                <a:gd name="connsiteX82" fmla="*/ 6848061 w 8090452"/>
                <a:gd name="connsiteY82" fmla="*/ 2425148 h 5546035"/>
                <a:gd name="connsiteX83" fmla="*/ 6788426 w 8090452"/>
                <a:gd name="connsiteY83" fmla="*/ 2067339 h 5546035"/>
                <a:gd name="connsiteX84" fmla="*/ 6748670 w 8090452"/>
                <a:gd name="connsiteY84" fmla="*/ 1749287 h 5546035"/>
                <a:gd name="connsiteX85" fmla="*/ 6748670 w 8090452"/>
                <a:gd name="connsiteY85" fmla="*/ 1192696 h 5546035"/>
                <a:gd name="connsiteX86" fmla="*/ 6748670 w 8090452"/>
                <a:gd name="connsiteY86" fmla="*/ 685800 h 5546035"/>
                <a:gd name="connsiteX87" fmla="*/ 6798365 w 8090452"/>
                <a:gd name="connsiteY87" fmla="*/ 437322 h 5546035"/>
                <a:gd name="connsiteX88" fmla="*/ 6867939 w 8090452"/>
                <a:gd name="connsiteY88" fmla="*/ 318052 h 5546035"/>
                <a:gd name="connsiteX89" fmla="*/ 6877879 w 8090452"/>
                <a:gd name="connsiteY89" fmla="*/ 69574 h 5546035"/>
                <a:gd name="connsiteX0" fmla="*/ 6877879 w 8090452"/>
                <a:gd name="connsiteY0" fmla="*/ 69574 h 5546035"/>
                <a:gd name="connsiteX1" fmla="*/ 6708913 w 8090452"/>
                <a:gd name="connsiteY1" fmla="*/ 0 h 5546035"/>
                <a:gd name="connsiteX2" fmla="*/ 6589644 w 8090452"/>
                <a:gd name="connsiteY2" fmla="*/ 69574 h 5546035"/>
                <a:gd name="connsiteX3" fmla="*/ 6490252 w 8090452"/>
                <a:gd name="connsiteY3" fmla="*/ 268357 h 5546035"/>
                <a:gd name="connsiteX4" fmla="*/ 6440557 w 8090452"/>
                <a:gd name="connsiteY4" fmla="*/ 496957 h 5546035"/>
                <a:gd name="connsiteX5" fmla="*/ 6390861 w 8090452"/>
                <a:gd name="connsiteY5" fmla="*/ 765313 h 5546035"/>
                <a:gd name="connsiteX6" fmla="*/ 6380922 w 8090452"/>
                <a:gd name="connsiteY6" fmla="*/ 1083365 h 5546035"/>
                <a:gd name="connsiteX7" fmla="*/ 6420679 w 8090452"/>
                <a:gd name="connsiteY7" fmla="*/ 1371600 h 5546035"/>
                <a:gd name="connsiteX8" fmla="*/ 6470374 w 8090452"/>
                <a:gd name="connsiteY8" fmla="*/ 1679713 h 5546035"/>
                <a:gd name="connsiteX9" fmla="*/ 6500192 w 8090452"/>
                <a:gd name="connsiteY9" fmla="*/ 1938131 h 5546035"/>
                <a:gd name="connsiteX10" fmla="*/ 6569765 w 8090452"/>
                <a:gd name="connsiteY10" fmla="*/ 2325757 h 5546035"/>
                <a:gd name="connsiteX11" fmla="*/ 6579705 w 8090452"/>
                <a:gd name="connsiteY11" fmla="*/ 2822713 h 5546035"/>
                <a:gd name="connsiteX12" fmla="*/ 6510131 w 8090452"/>
                <a:gd name="connsiteY12" fmla="*/ 3906079 h 5546035"/>
                <a:gd name="connsiteX13" fmla="*/ 6380922 w 8090452"/>
                <a:gd name="connsiteY13" fmla="*/ 4343400 h 5546035"/>
                <a:gd name="connsiteX14" fmla="*/ 6013174 w 8090452"/>
                <a:gd name="connsiteY14" fmla="*/ 4780722 h 5546035"/>
                <a:gd name="connsiteX15" fmla="*/ 5645426 w 8090452"/>
                <a:gd name="connsiteY15" fmla="*/ 4740966 h 5546035"/>
                <a:gd name="connsiteX16" fmla="*/ 5367131 w 8090452"/>
                <a:gd name="connsiteY16" fmla="*/ 4681332 h 5546035"/>
                <a:gd name="connsiteX17" fmla="*/ 5098774 w 8090452"/>
                <a:gd name="connsiteY17" fmla="*/ 4631634 h 5546035"/>
                <a:gd name="connsiteX18" fmla="*/ 4581940 w 8090452"/>
                <a:gd name="connsiteY18" fmla="*/ 4701209 h 5546035"/>
                <a:gd name="connsiteX19" fmla="*/ 3627783 w 8090452"/>
                <a:gd name="connsiteY19" fmla="*/ 4721087 h 5546035"/>
                <a:gd name="connsiteX20" fmla="*/ 2941983 w 8090452"/>
                <a:gd name="connsiteY20" fmla="*/ 4711148 h 5546035"/>
                <a:gd name="connsiteX21" fmla="*/ 2494722 w 8090452"/>
                <a:gd name="connsiteY21" fmla="*/ 4800600 h 5546035"/>
                <a:gd name="connsiteX22" fmla="*/ 1938131 w 8090452"/>
                <a:gd name="connsiteY22" fmla="*/ 4860234 h 5546035"/>
                <a:gd name="connsiteX23" fmla="*/ 1143000 w 8090452"/>
                <a:gd name="connsiteY23" fmla="*/ 5009322 h 5546035"/>
                <a:gd name="connsiteX24" fmla="*/ 824949 w 8090452"/>
                <a:gd name="connsiteY24" fmla="*/ 5068957 h 5546035"/>
                <a:gd name="connsiteX25" fmla="*/ 367747 w 8090452"/>
                <a:gd name="connsiteY25" fmla="*/ 5307497 h 5546035"/>
                <a:gd name="connsiteX26" fmla="*/ 0 w 8090452"/>
                <a:gd name="connsiteY26" fmla="*/ 5466522 h 5546035"/>
                <a:gd name="connsiteX27" fmla="*/ 19877 w 8090452"/>
                <a:gd name="connsiteY27" fmla="*/ 5546035 h 5546035"/>
                <a:gd name="connsiteX28" fmla="*/ 208722 w 8090452"/>
                <a:gd name="connsiteY28" fmla="*/ 5426766 h 5546035"/>
                <a:gd name="connsiteX29" fmla="*/ 616226 w 8090452"/>
                <a:gd name="connsiteY29" fmla="*/ 5218044 h 5546035"/>
                <a:gd name="connsiteX30" fmla="*/ 894522 w 8090452"/>
                <a:gd name="connsiteY30" fmla="*/ 5098774 h 5546035"/>
                <a:gd name="connsiteX31" fmla="*/ 1302026 w 8090452"/>
                <a:gd name="connsiteY31" fmla="*/ 5009323 h 5546035"/>
                <a:gd name="connsiteX32" fmla="*/ 1739348 w 8090452"/>
                <a:gd name="connsiteY32" fmla="*/ 4949687 h 5546035"/>
                <a:gd name="connsiteX33" fmla="*/ 2166731 w 8090452"/>
                <a:gd name="connsiteY33" fmla="*/ 4880114 h 5546035"/>
                <a:gd name="connsiteX34" fmla="*/ 2395331 w 8090452"/>
                <a:gd name="connsiteY34" fmla="*/ 4850297 h 5546035"/>
                <a:gd name="connsiteX35" fmla="*/ 2733260 w 8090452"/>
                <a:gd name="connsiteY35" fmla="*/ 4790662 h 5546035"/>
                <a:gd name="connsiteX36" fmla="*/ 2912165 w 8090452"/>
                <a:gd name="connsiteY36" fmla="*/ 4770784 h 5546035"/>
                <a:gd name="connsiteX37" fmla="*/ 3150705 w 8090452"/>
                <a:gd name="connsiteY37" fmla="*/ 4770784 h 5546035"/>
                <a:gd name="connsiteX38" fmla="*/ 3637722 w 8090452"/>
                <a:gd name="connsiteY38" fmla="*/ 4780721 h 5546035"/>
                <a:gd name="connsiteX39" fmla="*/ 4025347 w 8090452"/>
                <a:gd name="connsiteY39" fmla="*/ 4750905 h 5546035"/>
                <a:gd name="connsiteX40" fmla="*/ 4572001 w 8090452"/>
                <a:gd name="connsiteY40" fmla="*/ 4750905 h 5546035"/>
                <a:gd name="connsiteX41" fmla="*/ 4800600 w 8090452"/>
                <a:gd name="connsiteY41" fmla="*/ 4750905 h 5546035"/>
                <a:gd name="connsiteX42" fmla="*/ 5059018 w 8090452"/>
                <a:gd name="connsiteY42" fmla="*/ 4721088 h 5546035"/>
                <a:gd name="connsiteX43" fmla="*/ 5436705 w 8090452"/>
                <a:gd name="connsiteY43" fmla="*/ 4790661 h 5546035"/>
                <a:gd name="connsiteX44" fmla="*/ 5854147 w 8090452"/>
                <a:gd name="connsiteY44" fmla="*/ 4909931 h 5546035"/>
                <a:gd name="connsiteX45" fmla="*/ 6241774 w 8090452"/>
                <a:gd name="connsiteY45" fmla="*/ 4939748 h 5546035"/>
                <a:gd name="connsiteX46" fmla="*/ 6629399 w 8090452"/>
                <a:gd name="connsiteY46" fmla="*/ 5029200 h 5546035"/>
                <a:gd name="connsiteX47" fmla="*/ 6987210 w 8090452"/>
                <a:gd name="connsiteY47" fmla="*/ 5108713 h 5546035"/>
                <a:gd name="connsiteX48" fmla="*/ 7623313 w 8090452"/>
                <a:gd name="connsiteY48" fmla="*/ 4959626 h 5546035"/>
                <a:gd name="connsiteX49" fmla="*/ 7812157 w 8090452"/>
                <a:gd name="connsiteY49" fmla="*/ 4880113 h 5546035"/>
                <a:gd name="connsiteX50" fmla="*/ 7921488 w 8090452"/>
                <a:gd name="connsiteY50" fmla="*/ 4731027 h 5546035"/>
                <a:gd name="connsiteX51" fmla="*/ 8010940 w 8090452"/>
                <a:gd name="connsiteY51" fmla="*/ 4589911 h 5546035"/>
                <a:gd name="connsiteX52" fmla="*/ 8080513 w 8090452"/>
                <a:gd name="connsiteY52" fmla="*/ 4214193 h 5546035"/>
                <a:gd name="connsiteX53" fmla="*/ 8090452 w 8090452"/>
                <a:gd name="connsiteY53" fmla="*/ 3935896 h 5546035"/>
                <a:gd name="connsiteX54" fmla="*/ 8080513 w 8090452"/>
                <a:gd name="connsiteY54" fmla="*/ 3458818 h 5546035"/>
                <a:gd name="connsiteX55" fmla="*/ 7961244 w 8090452"/>
                <a:gd name="connsiteY55" fmla="*/ 2504661 h 5546035"/>
                <a:gd name="connsiteX56" fmla="*/ 7961244 w 8090452"/>
                <a:gd name="connsiteY56" fmla="*/ 1858618 h 5546035"/>
                <a:gd name="connsiteX57" fmla="*/ 7951305 w 8090452"/>
                <a:gd name="connsiteY57" fmla="*/ 1302026 h 5546035"/>
                <a:gd name="connsiteX58" fmla="*/ 7951305 w 8090452"/>
                <a:gd name="connsiteY58" fmla="*/ 795131 h 5546035"/>
                <a:gd name="connsiteX59" fmla="*/ 7981122 w 8090452"/>
                <a:gd name="connsiteY59" fmla="*/ 417444 h 5546035"/>
                <a:gd name="connsiteX60" fmla="*/ 7981122 w 8090452"/>
                <a:gd name="connsiteY60" fmla="*/ 129209 h 5546035"/>
                <a:gd name="connsiteX61" fmla="*/ 7941365 w 8090452"/>
                <a:gd name="connsiteY61" fmla="*/ 29818 h 5546035"/>
                <a:gd name="connsiteX62" fmla="*/ 7822096 w 8090452"/>
                <a:gd name="connsiteY62" fmla="*/ 19879 h 5546035"/>
                <a:gd name="connsiteX63" fmla="*/ 7673009 w 8090452"/>
                <a:gd name="connsiteY63" fmla="*/ 208722 h 5546035"/>
                <a:gd name="connsiteX64" fmla="*/ 7643192 w 8090452"/>
                <a:gd name="connsiteY64" fmla="*/ 417444 h 5546035"/>
                <a:gd name="connsiteX65" fmla="*/ 7643192 w 8090452"/>
                <a:gd name="connsiteY65" fmla="*/ 715618 h 5546035"/>
                <a:gd name="connsiteX66" fmla="*/ 7673009 w 8090452"/>
                <a:gd name="connsiteY66" fmla="*/ 1113183 h 5546035"/>
                <a:gd name="connsiteX67" fmla="*/ 7712765 w 8090452"/>
                <a:gd name="connsiteY67" fmla="*/ 1540565 h 5546035"/>
                <a:gd name="connsiteX68" fmla="*/ 7722705 w 8090452"/>
                <a:gd name="connsiteY68" fmla="*/ 1948070 h 5546035"/>
                <a:gd name="connsiteX69" fmla="*/ 7782339 w 8090452"/>
                <a:gd name="connsiteY69" fmla="*/ 2514600 h 5546035"/>
                <a:gd name="connsiteX70" fmla="*/ 7802218 w 8090452"/>
                <a:gd name="connsiteY70" fmla="*/ 2872409 h 5546035"/>
                <a:gd name="connsiteX71" fmla="*/ 7802218 w 8090452"/>
                <a:gd name="connsiteY71" fmla="*/ 3200400 h 5546035"/>
                <a:gd name="connsiteX72" fmla="*/ 7792279 w 8090452"/>
                <a:gd name="connsiteY72" fmla="*/ 3597965 h 5546035"/>
                <a:gd name="connsiteX73" fmla="*/ 7663070 w 8090452"/>
                <a:gd name="connsiteY73" fmla="*/ 4313583 h 5546035"/>
                <a:gd name="connsiteX74" fmla="*/ 7394713 w 8090452"/>
                <a:gd name="connsiteY74" fmla="*/ 4552122 h 5546035"/>
                <a:gd name="connsiteX75" fmla="*/ 7017026 w 8090452"/>
                <a:gd name="connsiteY75" fmla="*/ 4731026 h 5546035"/>
                <a:gd name="connsiteX76" fmla="*/ 6818244 w 8090452"/>
                <a:gd name="connsiteY76" fmla="*/ 4790661 h 5546035"/>
                <a:gd name="connsiteX77" fmla="*/ 6579705 w 8090452"/>
                <a:gd name="connsiteY77" fmla="*/ 4721087 h 5546035"/>
                <a:gd name="connsiteX78" fmla="*/ 6778487 w 8090452"/>
                <a:gd name="connsiteY78" fmla="*/ 4393096 h 5546035"/>
                <a:gd name="connsiteX79" fmla="*/ 6997148 w 8090452"/>
                <a:gd name="connsiteY79" fmla="*/ 3766931 h 5546035"/>
                <a:gd name="connsiteX80" fmla="*/ 6977270 w 8090452"/>
                <a:gd name="connsiteY80" fmla="*/ 3419061 h 5546035"/>
                <a:gd name="connsiteX81" fmla="*/ 6917635 w 8090452"/>
                <a:gd name="connsiteY81" fmla="*/ 2773018 h 5546035"/>
                <a:gd name="connsiteX82" fmla="*/ 6848061 w 8090452"/>
                <a:gd name="connsiteY82" fmla="*/ 2425148 h 5546035"/>
                <a:gd name="connsiteX83" fmla="*/ 6788426 w 8090452"/>
                <a:gd name="connsiteY83" fmla="*/ 2067339 h 5546035"/>
                <a:gd name="connsiteX84" fmla="*/ 6748670 w 8090452"/>
                <a:gd name="connsiteY84" fmla="*/ 1749287 h 5546035"/>
                <a:gd name="connsiteX85" fmla="*/ 6748670 w 8090452"/>
                <a:gd name="connsiteY85" fmla="*/ 1192696 h 5546035"/>
                <a:gd name="connsiteX86" fmla="*/ 6748670 w 8090452"/>
                <a:gd name="connsiteY86" fmla="*/ 685800 h 5546035"/>
                <a:gd name="connsiteX87" fmla="*/ 6798365 w 8090452"/>
                <a:gd name="connsiteY87" fmla="*/ 437322 h 5546035"/>
                <a:gd name="connsiteX88" fmla="*/ 6867939 w 8090452"/>
                <a:gd name="connsiteY88" fmla="*/ 318052 h 5546035"/>
                <a:gd name="connsiteX89" fmla="*/ 6877879 w 8090452"/>
                <a:gd name="connsiteY89" fmla="*/ 69574 h 5546035"/>
                <a:gd name="connsiteX0" fmla="*/ 6877879 w 8090452"/>
                <a:gd name="connsiteY0" fmla="*/ 69574 h 5546035"/>
                <a:gd name="connsiteX1" fmla="*/ 6708913 w 8090452"/>
                <a:gd name="connsiteY1" fmla="*/ 0 h 5546035"/>
                <a:gd name="connsiteX2" fmla="*/ 6589644 w 8090452"/>
                <a:gd name="connsiteY2" fmla="*/ 69574 h 5546035"/>
                <a:gd name="connsiteX3" fmla="*/ 6490252 w 8090452"/>
                <a:gd name="connsiteY3" fmla="*/ 268357 h 5546035"/>
                <a:gd name="connsiteX4" fmla="*/ 6440557 w 8090452"/>
                <a:gd name="connsiteY4" fmla="*/ 496957 h 5546035"/>
                <a:gd name="connsiteX5" fmla="*/ 6390861 w 8090452"/>
                <a:gd name="connsiteY5" fmla="*/ 765313 h 5546035"/>
                <a:gd name="connsiteX6" fmla="*/ 6380922 w 8090452"/>
                <a:gd name="connsiteY6" fmla="*/ 1083365 h 5546035"/>
                <a:gd name="connsiteX7" fmla="*/ 6420679 w 8090452"/>
                <a:gd name="connsiteY7" fmla="*/ 1371600 h 5546035"/>
                <a:gd name="connsiteX8" fmla="*/ 6470374 w 8090452"/>
                <a:gd name="connsiteY8" fmla="*/ 1679713 h 5546035"/>
                <a:gd name="connsiteX9" fmla="*/ 6500192 w 8090452"/>
                <a:gd name="connsiteY9" fmla="*/ 1938131 h 5546035"/>
                <a:gd name="connsiteX10" fmla="*/ 6569765 w 8090452"/>
                <a:gd name="connsiteY10" fmla="*/ 2325757 h 5546035"/>
                <a:gd name="connsiteX11" fmla="*/ 6579705 w 8090452"/>
                <a:gd name="connsiteY11" fmla="*/ 2822713 h 5546035"/>
                <a:gd name="connsiteX12" fmla="*/ 6510131 w 8090452"/>
                <a:gd name="connsiteY12" fmla="*/ 3906079 h 5546035"/>
                <a:gd name="connsiteX13" fmla="*/ 6380922 w 8090452"/>
                <a:gd name="connsiteY13" fmla="*/ 4343400 h 5546035"/>
                <a:gd name="connsiteX14" fmla="*/ 6013174 w 8090452"/>
                <a:gd name="connsiteY14" fmla="*/ 4780722 h 5546035"/>
                <a:gd name="connsiteX15" fmla="*/ 5645426 w 8090452"/>
                <a:gd name="connsiteY15" fmla="*/ 4740966 h 5546035"/>
                <a:gd name="connsiteX16" fmla="*/ 5367131 w 8090452"/>
                <a:gd name="connsiteY16" fmla="*/ 4681332 h 5546035"/>
                <a:gd name="connsiteX17" fmla="*/ 5098774 w 8090452"/>
                <a:gd name="connsiteY17" fmla="*/ 4631634 h 5546035"/>
                <a:gd name="connsiteX18" fmla="*/ 4581940 w 8090452"/>
                <a:gd name="connsiteY18" fmla="*/ 4701209 h 5546035"/>
                <a:gd name="connsiteX19" fmla="*/ 3627783 w 8090452"/>
                <a:gd name="connsiteY19" fmla="*/ 4721087 h 5546035"/>
                <a:gd name="connsiteX20" fmla="*/ 2941983 w 8090452"/>
                <a:gd name="connsiteY20" fmla="*/ 4711148 h 5546035"/>
                <a:gd name="connsiteX21" fmla="*/ 2494722 w 8090452"/>
                <a:gd name="connsiteY21" fmla="*/ 4800600 h 5546035"/>
                <a:gd name="connsiteX22" fmla="*/ 1938131 w 8090452"/>
                <a:gd name="connsiteY22" fmla="*/ 4860234 h 5546035"/>
                <a:gd name="connsiteX23" fmla="*/ 1143000 w 8090452"/>
                <a:gd name="connsiteY23" fmla="*/ 5009322 h 5546035"/>
                <a:gd name="connsiteX24" fmla="*/ 824949 w 8090452"/>
                <a:gd name="connsiteY24" fmla="*/ 5068957 h 5546035"/>
                <a:gd name="connsiteX25" fmla="*/ 367747 w 8090452"/>
                <a:gd name="connsiteY25" fmla="*/ 5307497 h 5546035"/>
                <a:gd name="connsiteX26" fmla="*/ 0 w 8090452"/>
                <a:gd name="connsiteY26" fmla="*/ 5466522 h 5546035"/>
                <a:gd name="connsiteX27" fmla="*/ 19877 w 8090452"/>
                <a:gd name="connsiteY27" fmla="*/ 5546035 h 5546035"/>
                <a:gd name="connsiteX28" fmla="*/ 208722 w 8090452"/>
                <a:gd name="connsiteY28" fmla="*/ 5426766 h 5546035"/>
                <a:gd name="connsiteX29" fmla="*/ 616226 w 8090452"/>
                <a:gd name="connsiteY29" fmla="*/ 5218044 h 5546035"/>
                <a:gd name="connsiteX30" fmla="*/ 894522 w 8090452"/>
                <a:gd name="connsiteY30" fmla="*/ 5098774 h 5546035"/>
                <a:gd name="connsiteX31" fmla="*/ 1302026 w 8090452"/>
                <a:gd name="connsiteY31" fmla="*/ 5009323 h 5546035"/>
                <a:gd name="connsiteX32" fmla="*/ 1739348 w 8090452"/>
                <a:gd name="connsiteY32" fmla="*/ 4949687 h 5546035"/>
                <a:gd name="connsiteX33" fmla="*/ 2166731 w 8090452"/>
                <a:gd name="connsiteY33" fmla="*/ 4880114 h 5546035"/>
                <a:gd name="connsiteX34" fmla="*/ 2395331 w 8090452"/>
                <a:gd name="connsiteY34" fmla="*/ 4850297 h 5546035"/>
                <a:gd name="connsiteX35" fmla="*/ 2733260 w 8090452"/>
                <a:gd name="connsiteY35" fmla="*/ 4790662 h 5546035"/>
                <a:gd name="connsiteX36" fmla="*/ 2912165 w 8090452"/>
                <a:gd name="connsiteY36" fmla="*/ 4770784 h 5546035"/>
                <a:gd name="connsiteX37" fmla="*/ 3150705 w 8090452"/>
                <a:gd name="connsiteY37" fmla="*/ 4770784 h 5546035"/>
                <a:gd name="connsiteX38" fmla="*/ 3637722 w 8090452"/>
                <a:gd name="connsiteY38" fmla="*/ 4780721 h 5546035"/>
                <a:gd name="connsiteX39" fmla="*/ 4025347 w 8090452"/>
                <a:gd name="connsiteY39" fmla="*/ 4750905 h 5546035"/>
                <a:gd name="connsiteX40" fmla="*/ 4572001 w 8090452"/>
                <a:gd name="connsiteY40" fmla="*/ 4750905 h 5546035"/>
                <a:gd name="connsiteX41" fmla="*/ 4800600 w 8090452"/>
                <a:gd name="connsiteY41" fmla="*/ 4750905 h 5546035"/>
                <a:gd name="connsiteX42" fmla="*/ 5059018 w 8090452"/>
                <a:gd name="connsiteY42" fmla="*/ 4721088 h 5546035"/>
                <a:gd name="connsiteX43" fmla="*/ 5436705 w 8090452"/>
                <a:gd name="connsiteY43" fmla="*/ 4790661 h 5546035"/>
                <a:gd name="connsiteX44" fmla="*/ 5854147 w 8090452"/>
                <a:gd name="connsiteY44" fmla="*/ 4909931 h 5546035"/>
                <a:gd name="connsiteX45" fmla="*/ 6241774 w 8090452"/>
                <a:gd name="connsiteY45" fmla="*/ 4939748 h 5546035"/>
                <a:gd name="connsiteX46" fmla="*/ 6629399 w 8090452"/>
                <a:gd name="connsiteY46" fmla="*/ 5029200 h 5546035"/>
                <a:gd name="connsiteX47" fmla="*/ 6987210 w 8090452"/>
                <a:gd name="connsiteY47" fmla="*/ 5108713 h 5546035"/>
                <a:gd name="connsiteX48" fmla="*/ 7623313 w 8090452"/>
                <a:gd name="connsiteY48" fmla="*/ 4959626 h 5546035"/>
                <a:gd name="connsiteX49" fmla="*/ 7812157 w 8090452"/>
                <a:gd name="connsiteY49" fmla="*/ 4880113 h 5546035"/>
                <a:gd name="connsiteX50" fmla="*/ 7928632 w 8090452"/>
                <a:gd name="connsiteY50" fmla="*/ 4738171 h 5546035"/>
                <a:gd name="connsiteX51" fmla="*/ 8010940 w 8090452"/>
                <a:gd name="connsiteY51" fmla="*/ 4589911 h 5546035"/>
                <a:gd name="connsiteX52" fmla="*/ 8080513 w 8090452"/>
                <a:gd name="connsiteY52" fmla="*/ 4214193 h 5546035"/>
                <a:gd name="connsiteX53" fmla="*/ 8090452 w 8090452"/>
                <a:gd name="connsiteY53" fmla="*/ 3935896 h 5546035"/>
                <a:gd name="connsiteX54" fmla="*/ 8080513 w 8090452"/>
                <a:gd name="connsiteY54" fmla="*/ 3458818 h 5546035"/>
                <a:gd name="connsiteX55" fmla="*/ 7961244 w 8090452"/>
                <a:gd name="connsiteY55" fmla="*/ 2504661 h 5546035"/>
                <a:gd name="connsiteX56" fmla="*/ 7961244 w 8090452"/>
                <a:gd name="connsiteY56" fmla="*/ 1858618 h 5546035"/>
                <a:gd name="connsiteX57" fmla="*/ 7951305 w 8090452"/>
                <a:gd name="connsiteY57" fmla="*/ 1302026 h 5546035"/>
                <a:gd name="connsiteX58" fmla="*/ 7951305 w 8090452"/>
                <a:gd name="connsiteY58" fmla="*/ 795131 h 5546035"/>
                <a:gd name="connsiteX59" fmla="*/ 7981122 w 8090452"/>
                <a:gd name="connsiteY59" fmla="*/ 417444 h 5546035"/>
                <a:gd name="connsiteX60" fmla="*/ 7981122 w 8090452"/>
                <a:gd name="connsiteY60" fmla="*/ 129209 h 5546035"/>
                <a:gd name="connsiteX61" fmla="*/ 7941365 w 8090452"/>
                <a:gd name="connsiteY61" fmla="*/ 29818 h 5546035"/>
                <a:gd name="connsiteX62" fmla="*/ 7822096 w 8090452"/>
                <a:gd name="connsiteY62" fmla="*/ 19879 h 5546035"/>
                <a:gd name="connsiteX63" fmla="*/ 7673009 w 8090452"/>
                <a:gd name="connsiteY63" fmla="*/ 208722 h 5546035"/>
                <a:gd name="connsiteX64" fmla="*/ 7643192 w 8090452"/>
                <a:gd name="connsiteY64" fmla="*/ 417444 h 5546035"/>
                <a:gd name="connsiteX65" fmla="*/ 7643192 w 8090452"/>
                <a:gd name="connsiteY65" fmla="*/ 715618 h 5546035"/>
                <a:gd name="connsiteX66" fmla="*/ 7673009 w 8090452"/>
                <a:gd name="connsiteY66" fmla="*/ 1113183 h 5546035"/>
                <a:gd name="connsiteX67" fmla="*/ 7712765 w 8090452"/>
                <a:gd name="connsiteY67" fmla="*/ 1540565 h 5546035"/>
                <a:gd name="connsiteX68" fmla="*/ 7722705 w 8090452"/>
                <a:gd name="connsiteY68" fmla="*/ 1948070 h 5546035"/>
                <a:gd name="connsiteX69" fmla="*/ 7782339 w 8090452"/>
                <a:gd name="connsiteY69" fmla="*/ 2514600 h 5546035"/>
                <a:gd name="connsiteX70" fmla="*/ 7802218 w 8090452"/>
                <a:gd name="connsiteY70" fmla="*/ 2872409 h 5546035"/>
                <a:gd name="connsiteX71" fmla="*/ 7802218 w 8090452"/>
                <a:gd name="connsiteY71" fmla="*/ 3200400 h 5546035"/>
                <a:gd name="connsiteX72" fmla="*/ 7792279 w 8090452"/>
                <a:gd name="connsiteY72" fmla="*/ 3597965 h 5546035"/>
                <a:gd name="connsiteX73" fmla="*/ 7663070 w 8090452"/>
                <a:gd name="connsiteY73" fmla="*/ 4313583 h 5546035"/>
                <a:gd name="connsiteX74" fmla="*/ 7394713 w 8090452"/>
                <a:gd name="connsiteY74" fmla="*/ 4552122 h 5546035"/>
                <a:gd name="connsiteX75" fmla="*/ 7017026 w 8090452"/>
                <a:gd name="connsiteY75" fmla="*/ 4731026 h 5546035"/>
                <a:gd name="connsiteX76" fmla="*/ 6818244 w 8090452"/>
                <a:gd name="connsiteY76" fmla="*/ 4790661 h 5546035"/>
                <a:gd name="connsiteX77" fmla="*/ 6579705 w 8090452"/>
                <a:gd name="connsiteY77" fmla="*/ 4721087 h 5546035"/>
                <a:gd name="connsiteX78" fmla="*/ 6778487 w 8090452"/>
                <a:gd name="connsiteY78" fmla="*/ 4393096 h 5546035"/>
                <a:gd name="connsiteX79" fmla="*/ 6997148 w 8090452"/>
                <a:gd name="connsiteY79" fmla="*/ 3766931 h 5546035"/>
                <a:gd name="connsiteX80" fmla="*/ 6977270 w 8090452"/>
                <a:gd name="connsiteY80" fmla="*/ 3419061 h 5546035"/>
                <a:gd name="connsiteX81" fmla="*/ 6917635 w 8090452"/>
                <a:gd name="connsiteY81" fmla="*/ 2773018 h 5546035"/>
                <a:gd name="connsiteX82" fmla="*/ 6848061 w 8090452"/>
                <a:gd name="connsiteY82" fmla="*/ 2425148 h 5546035"/>
                <a:gd name="connsiteX83" fmla="*/ 6788426 w 8090452"/>
                <a:gd name="connsiteY83" fmla="*/ 2067339 h 5546035"/>
                <a:gd name="connsiteX84" fmla="*/ 6748670 w 8090452"/>
                <a:gd name="connsiteY84" fmla="*/ 1749287 h 5546035"/>
                <a:gd name="connsiteX85" fmla="*/ 6748670 w 8090452"/>
                <a:gd name="connsiteY85" fmla="*/ 1192696 h 5546035"/>
                <a:gd name="connsiteX86" fmla="*/ 6748670 w 8090452"/>
                <a:gd name="connsiteY86" fmla="*/ 685800 h 5546035"/>
                <a:gd name="connsiteX87" fmla="*/ 6798365 w 8090452"/>
                <a:gd name="connsiteY87" fmla="*/ 437322 h 5546035"/>
                <a:gd name="connsiteX88" fmla="*/ 6867939 w 8090452"/>
                <a:gd name="connsiteY88" fmla="*/ 318052 h 5546035"/>
                <a:gd name="connsiteX89" fmla="*/ 6877879 w 8090452"/>
                <a:gd name="connsiteY89" fmla="*/ 69574 h 5546035"/>
                <a:gd name="connsiteX0" fmla="*/ 6877879 w 8090452"/>
                <a:gd name="connsiteY0" fmla="*/ 69574 h 5546035"/>
                <a:gd name="connsiteX1" fmla="*/ 6708913 w 8090452"/>
                <a:gd name="connsiteY1" fmla="*/ 0 h 5546035"/>
                <a:gd name="connsiteX2" fmla="*/ 6589644 w 8090452"/>
                <a:gd name="connsiteY2" fmla="*/ 69574 h 5546035"/>
                <a:gd name="connsiteX3" fmla="*/ 6490252 w 8090452"/>
                <a:gd name="connsiteY3" fmla="*/ 268357 h 5546035"/>
                <a:gd name="connsiteX4" fmla="*/ 6440557 w 8090452"/>
                <a:gd name="connsiteY4" fmla="*/ 496957 h 5546035"/>
                <a:gd name="connsiteX5" fmla="*/ 6390861 w 8090452"/>
                <a:gd name="connsiteY5" fmla="*/ 765313 h 5546035"/>
                <a:gd name="connsiteX6" fmla="*/ 6380922 w 8090452"/>
                <a:gd name="connsiteY6" fmla="*/ 1083365 h 5546035"/>
                <a:gd name="connsiteX7" fmla="*/ 6420679 w 8090452"/>
                <a:gd name="connsiteY7" fmla="*/ 1371600 h 5546035"/>
                <a:gd name="connsiteX8" fmla="*/ 6470374 w 8090452"/>
                <a:gd name="connsiteY8" fmla="*/ 1679713 h 5546035"/>
                <a:gd name="connsiteX9" fmla="*/ 6500192 w 8090452"/>
                <a:gd name="connsiteY9" fmla="*/ 1938131 h 5546035"/>
                <a:gd name="connsiteX10" fmla="*/ 6569765 w 8090452"/>
                <a:gd name="connsiteY10" fmla="*/ 2325757 h 5546035"/>
                <a:gd name="connsiteX11" fmla="*/ 6579705 w 8090452"/>
                <a:gd name="connsiteY11" fmla="*/ 2822713 h 5546035"/>
                <a:gd name="connsiteX12" fmla="*/ 6510131 w 8090452"/>
                <a:gd name="connsiteY12" fmla="*/ 3906079 h 5546035"/>
                <a:gd name="connsiteX13" fmla="*/ 6380922 w 8090452"/>
                <a:gd name="connsiteY13" fmla="*/ 4343400 h 5546035"/>
                <a:gd name="connsiteX14" fmla="*/ 6013174 w 8090452"/>
                <a:gd name="connsiteY14" fmla="*/ 4780722 h 5546035"/>
                <a:gd name="connsiteX15" fmla="*/ 5645426 w 8090452"/>
                <a:gd name="connsiteY15" fmla="*/ 4740966 h 5546035"/>
                <a:gd name="connsiteX16" fmla="*/ 5367131 w 8090452"/>
                <a:gd name="connsiteY16" fmla="*/ 4681332 h 5546035"/>
                <a:gd name="connsiteX17" fmla="*/ 5098774 w 8090452"/>
                <a:gd name="connsiteY17" fmla="*/ 4631634 h 5546035"/>
                <a:gd name="connsiteX18" fmla="*/ 4581940 w 8090452"/>
                <a:gd name="connsiteY18" fmla="*/ 4701209 h 5546035"/>
                <a:gd name="connsiteX19" fmla="*/ 3627783 w 8090452"/>
                <a:gd name="connsiteY19" fmla="*/ 4721087 h 5546035"/>
                <a:gd name="connsiteX20" fmla="*/ 2941983 w 8090452"/>
                <a:gd name="connsiteY20" fmla="*/ 4711148 h 5546035"/>
                <a:gd name="connsiteX21" fmla="*/ 2494722 w 8090452"/>
                <a:gd name="connsiteY21" fmla="*/ 4800600 h 5546035"/>
                <a:gd name="connsiteX22" fmla="*/ 1938131 w 8090452"/>
                <a:gd name="connsiteY22" fmla="*/ 4860234 h 5546035"/>
                <a:gd name="connsiteX23" fmla="*/ 1143000 w 8090452"/>
                <a:gd name="connsiteY23" fmla="*/ 5009322 h 5546035"/>
                <a:gd name="connsiteX24" fmla="*/ 824949 w 8090452"/>
                <a:gd name="connsiteY24" fmla="*/ 5068957 h 5546035"/>
                <a:gd name="connsiteX25" fmla="*/ 367747 w 8090452"/>
                <a:gd name="connsiteY25" fmla="*/ 5307497 h 5546035"/>
                <a:gd name="connsiteX26" fmla="*/ 0 w 8090452"/>
                <a:gd name="connsiteY26" fmla="*/ 5466522 h 5546035"/>
                <a:gd name="connsiteX27" fmla="*/ 19877 w 8090452"/>
                <a:gd name="connsiteY27" fmla="*/ 5546035 h 5546035"/>
                <a:gd name="connsiteX28" fmla="*/ 208722 w 8090452"/>
                <a:gd name="connsiteY28" fmla="*/ 5426766 h 5546035"/>
                <a:gd name="connsiteX29" fmla="*/ 616226 w 8090452"/>
                <a:gd name="connsiteY29" fmla="*/ 5218044 h 5546035"/>
                <a:gd name="connsiteX30" fmla="*/ 894522 w 8090452"/>
                <a:gd name="connsiteY30" fmla="*/ 5098774 h 5546035"/>
                <a:gd name="connsiteX31" fmla="*/ 1302026 w 8090452"/>
                <a:gd name="connsiteY31" fmla="*/ 5009323 h 5546035"/>
                <a:gd name="connsiteX32" fmla="*/ 1739348 w 8090452"/>
                <a:gd name="connsiteY32" fmla="*/ 4949687 h 5546035"/>
                <a:gd name="connsiteX33" fmla="*/ 2166731 w 8090452"/>
                <a:gd name="connsiteY33" fmla="*/ 4880114 h 5546035"/>
                <a:gd name="connsiteX34" fmla="*/ 2395331 w 8090452"/>
                <a:gd name="connsiteY34" fmla="*/ 4850297 h 5546035"/>
                <a:gd name="connsiteX35" fmla="*/ 2733260 w 8090452"/>
                <a:gd name="connsiteY35" fmla="*/ 4790662 h 5546035"/>
                <a:gd name="connsiteX36" fmla="*/ 2912165 w 8090452"/>
                <a:gd name="connsiteY36" fmla="*/ 4770784 h 5546035"/>
                <a:gd name="connsiteX37" fmla="*/ 3150705 w 8090452"/>
                <a:gd name="connsiteY37" fmla="*/ 4770784 h 5546035"/>
                <a:gd name="connsiteX38" fmla="*/ 3637722 w 8090452"/>
                <a:gd name="connsiteY38" fmla="*/ 4780721 h 5546035"/>
                <a:gd name="connsiteX39" fmla="*/ 4025347 w 8090452"/>
                <a:gd name="connsiteY39" fmla="*/ 4750905 h 5546035"/>
                <a:gd name="connsiteX40" fmla="*/ 4572001 w 8090452"/>
                <a:gd name="connsiteY40" fmla="*/ 4750905 h 5546035"/>
                <a:gd name="connsiteX41" fmla="*/ 4800600 w 8090452"/>
                <a:gd name="connsiteY41" fmla="*/ 4750905 h 5546035"/>
                <a:gd name="connsiteX42" fmla="*/ 5059018 w 8090452"/>
                <a:gd name="connsiteY42" fmla="*/ 4721088 h 5546035"/>
                <a:gd name="connsiteX43" fmla="*/ 5436705 w 8090452"/>
                <a:gd name="connsiteY43" fmla="*/ 4790661 h 5546035"/>
                <a:gd name="connsiteX44" fmla="*/ 5854147 w 8090452"/>
                <a:gd name="connsiteY44" fmla="*/ 4909931 h 5546035"/>
                <a:gd name="connsiteX45" fmla="*/ 6241774 w 8090452"/>
                <a:gd name="connsiteY45" fmla="*/ 4939748 h 5546035"/>
                <a:gd name="connsiteX46" fmla="*/ 6629399 w 8090452"/>
                <a:gd name="connsiteY46" fmla="*/ 5029200 h 5546035"/>
                <a:gd name="connsiteX47" fmla="*/ 6987210 w 8090452"/>
                <a:gd name="connsiteY47" fmla="*/ 5108713 h 5546035"/>
                <a:gd name="connsiteX48" fmla="*/ 7623313 w 8090452"/>
                <a:gd name="connsiteY48" fmla="*/ 4959626 h 5546035"/>
                <a:gd name="connsiteX49" fmla="*/ 7812157 w 8090452"/>
                <a:gd name="connsiteY49" fmla="*/ 4880113 h 5546035"/>
                <a:gd name="connsiteX50" fmla="*/ 7928632 w 8090452"/>
                <a:gd name="connsiteY50" fmla="*/ 4738171 h 5546035"/>
                <a:gd name="connsiteX51" fmla="*/ 8010940 w 8090452"/>
                <a:gd name="connsiteY51" fmla="*/ 4589911 h 5546035"/>
                <a:gd name="connsiteX52" fmla="*/ 8080513 w 8090452"/>
                <a:gd name="connsiteY52" fmla="*/ 4214193 h 5546035"/>
                <a:gd name="connsiteX53" fmla="*/ 8090452 w 8090452"/>
                <a:gd name="connsiteY53" fmla="*/ 3935896 h 5546035"/>
                <a:gd name="connsiteX54" fmla="*/ 8080513 w 8090452"/>
                <a:gd name="connsiteY54" fmla="*/ 3458818 h 5546035"/>
                <a:gd name="connsiteX55" fmla="*/ 7961244 w 8090452"/>
                <a:gd name="connsiteY55" fmla="*/ 2504661 h 5546035"/>
                <a:gd name="connsiteX56" fmla="*/ 7961244 w 8090452"/>
                <a:gd name="connsiteY56" fmla="*/ 1858618 h 5546035"/>
                <a:gd name="connsiteX57" fmla="*/ 7951305 w 8090452"/>
                <a:gd name="connsiteY57" fmla="*/ 1302026 h 5546035"/>
                <a:gd name="connsiteX58" fmla="*/ 7951305 w 8090452"/>
                <a:gd name="connsiteY58" fmla="*/ 795131 h 5546035"/>
                <a:gd name="connsiteX59" fmla="*/ 7981122 w 8090452"/>
                <a:gd name="connsiteY59" fmla="*/ 417444 h 5546035"/>
                <a:gd name="connsiteX60" fmla="*/ 7981122 w 8090452"/>
                <a:gd name="connsiteY60" fmla="*/ 129209 h 5546035"/>
                <a:gd name="connsiteX61" fmla="*/ 7941365 w 8090452"/>
                <a:gd name="connsiteY61" fmla="*/ 29818 h 5546035"/>
                <a:gd name="connsiteX62" fmla="*/ 7822096 w 8090452"/>
                <a:gd name="connsiteY62" fmla="*/ 19879 h 5546035"/>
                <a:gd name="connsiteX63" fmla="*/ 7673009 w 8090452"/>
                <a:gd name="connsiteY63" fmla="*/ 208722 h 5546035"/>
                <a:gd name="connsiteX64" fmla="*/ 7643192 w 8090452"/>
                <a:gd name="connsiteY64" fmla="*/ 417444 h 5546035"/>
                <a:gd name="connsiteX65" fmla="*/ 7643192 w 8090452"/>
                <a:gd name="connsiteY65" fmla="*/ 715618 h 5546035"/>
                <a:gd name="connsiteX66" fmla="*/ 7673009 w 8090452"/>
                <a:gd name="connsiteY66" fmla="*/ 1113183 h 5546035"/>
                <a:gd name="connsiteX67" fmla="*/ 7712765 w 8090452"/>
                <a:gd name="connsiteY67" fmla="*/ 1540565 h 5546035"/>
                <a:gd name="connsiteX68" fmla="*/ 7722705 w 8090452"/>
                <a:gd name="connsiteY68" fmla="*/ 1948070 h 5546035"/>
                <a:gd name="connsiteX69" fmla="*/ 7782339 w 8090452"/>
                <a:gd name="connsiteY69" fmla="*/ 2514600 h 5546035"/>
                <a:gd name="connsiteX70" fmla="*/ 7802218 w 8090452"/>
                <a:gd name="connsiteY70" fmla="*/ 2872409 h 5546035"/>
                <a:gd name="connsiteX71" fmla="*/ 7802218 w 8090452"/>
                <a:gd name="connsiteY71" fmla="*/ 3200400 h 5546035"/>
                <a:gd name="connsiteX72" fmla="*/ 7792279 w 8090452"/>
                <a:gd name="connsiteY72" fmla="*/ 3597965 h 5546035"/>
                <a:gd name="connsiteX73" fmla="*/ 7663070 w 8090452"/>
                <a:gd name="connsiteY73" fmla="*/ 4313583 h 5546035"/>
                <a:gd name="connsiteX74" fmla="*/ 7394713 w 8090452"/>
                <a:gd name="connsiteY74" fmla="*/ 4552122 h 5546035"/>
                <a:gd name="connsiteX75" fmla="*/ 7017026 w 8090452"/>
                <a:gd name="connsiteY75" fmla="*/ 4731026 h 5546035"/>
                <a:gd name="connsiteX76" fmla="*/ 6818244 w 8090452"/>
                <a:gd name="connsiteY76" fmla="*/ 4790661 h 5546035"/>
                <a:gd name="connsiteX77" fmla="*/ 6579705 w 8090452"/>
                <a:gd name="connsiteY77" fmla="*/ 4721087 h 5546035"/>
                <a:gd name="connsiteX78" fmla="*/ 6778487 w 8090452"/>
                <a:gd name="connsiteY78" fmla="*/ 4393096 h 5546035"/>
                <a:gd name="connsiteX79" fmla="*/ 6997148 w 8090452"/>
                <a:gd name="connsiteY79" fmla="*/ 3766931 h 5546035"/>
                <a:gd name="connsiteX80" fmla="*/ 6977270 w 8090452"/>
                <a:gd name="connsiteY80" fmla="*/ 3419061 h 5546035"/>
                <a:gd name="connsiteX81" fmla="*/ 6917635 w 8090452"/>
                <a:gd name="connsiteY81" fmla="*/ 2773018 h 5546035"/>
                <a:gd name="connsiteX82" fmla="*/ 6848061 w 8090452"/>
                <a:gd name="connsiteY82" fmla="*/ 2425148 h 5546035"/>
                <a:gd name="connsiteX83" fmla="*/ 6788426 w 8090452"/>
                <a:gd name="connsiteY83" fmla="*/ 2067339 h 5546035"/>
                <a:gd name="connsiteX84" fmla="*/ 6748670 w 8090452"/>
                <a:gd name="connsiteY84" fmla="*/ 1749287 h 5546035"/>
                <a:gd name="connsiteX85" fmla="*/ 6748670 w 8090452"/>
                <a:gd name="connsiteY85" fmla="*/ 1192696 h 5546035"/>
                <a:gd name="connsiteX86" fmla="*/ 6748670 w 8090452"/>
                <a:gd name="connsiteY86" fmla="*/ 685800 h 5546035"/>
                <a:gd name="connsiteX87" fmla="*/ 6798365 w 8090452"/>
                <a:gd name="connsiteY87" fmla="*/ 437322 h 5546035"/>
                <a:gd name="connsiteX88" fmla="*/ 6867939 w 8090452"/>
                <a:gd name="connsiteY88" fmla="*/ 318052 h 5546035"/>
                <a:gd name="connsiteX89" fmla="*/ 6877879 w 8090452"/>
                <a:gd name="connsiteY89" fmla="*/ 69574 h 5546035"/>
                <a:gd name="connsiteX0" fmla="*/ 6877879 w 8090452"/>
                <a:gd name="connsiteY0" fmla="*/ 69574 h 5546035"/>
                <a:gd name="connsiteX1" fmla="*/ 6708913 w 8090452"/>
                <a:gd name="connsiteY1" fmla="*/ 0 h 5546035"/>
                <a:gd name="connsiteX2" fmla="*/ 6589644 w 8090452"/>
                <a:gd name="connsiteY2" fmla="*/ 69574 h 5546035"/>
                <a:gd name="connsiteX3" fmla="*/ 6490252 w 8090452"/>
                <a:gd name="connsiteY3" fmla="*/ 268357 h 5546035"/>
                <a:gd name="connsiteX4" fmla="*/ 6440557 w 8090452"/>
                <a:gd name="connsiteY4" fmla="*/ 496957 h 5546035"/>
                <a:gd name="connsiteX5" fmla="*/ 6390861 w 8090452"/>
                <a:gd name="connsiteY5" fmla="*/ 765313 h 5546035"/>
                <a:gd name="connsiteX6" fmla="*/ 6380922 w 8090452"/>
                <a:gd name="connsiteY6" fmla="*/ 1083365 h 5546035"/>
                <a:gd name="connsiteX7" fmla="*/ 6420679 w 8090452"/>
                <a:gd name="connsiteY7" fmla="*/ 1371600 h 5546035"/>
                <a:gd name="connsiteX8" fmla="*/ 6470374 w 8090452"/>
                <a:gd name="connsiteY8" fmla="*/ 1679713 h 5546035"/>
                <a:gd name="connsiteX9" fmla="*/ 6500192 w 8090452"/>
                <a:gd name="connsiteY9" fmla="*/ 1938131 h 5546035"/>
                <a:gd name="connsiteX10" fmla="*/ 6569765 w 8090452"/>
                <a:gd name="connsiteY10" fmla="*/ 2325757 h 5546035"/>
                <a:gd name="connsiteX11" fmla="*/ 6579705 w 8090452"/>
                <a:gd name="connsiteY11" fmla="*/ 2822713 h 5546035"/>
                <a:gd name="connsiteX12" fmla="*/ 6510131 w 8090452"/>
                <a:gd name="connsiteY12" fmla="*/ 3906079 h 5546035"/>
                <a:gd name="connsiteX13" fmla="*/ 6380922 w 8090452"/>
                <a:gd name="connsiteY13" fmla="*/ 4343400 h 5546035"/>
                <a:gd name="connsiteX14" fmla="*/ 6013174 w 8090452"/>
                <a:gd name="connsiteY14" fmla="*/ 4780722 h 5546035"/>
                <a:gd name="connsiteX15" fmla="*/ 5645426 w 8090452"/>
                <a:gd name="connsiteY15" fmla="*/ 4740966 h 5546035"/>
                <a:gd name="connsiteX16" fmla="*/ 5367131 w 8090452"/>
                <a:gd name="connsiteY16" fmla="*/ 4681332 h 5546035"/>
                <a:gd name="connsiteX17" fmla="*/ 5098774 w 8090452"/>
                <a:gd name="connsiteY17" fmla="*/ 4631634 h 5546035"/>
                <a:gd name="connsiteX18" fmla="*/ 4581940 w 8090452"/>
                <a:gd name="connsiteY18" fmla="*/ 4701209 h 5546035"/>
                <a:gd name="connsiteX19" fmla="*/ 3627783 w 8090452"/>
                <a:gd name="connsiteY19" fmla="*/ 4721087 h 5546035"/>
                <a:gd name="connsiteX20" fmla="*/ 2941983 w 8090452"/>
                <a:gd name="connsiteY20" fmla="*/ 4711148 h 5546035"/>
                <a:gd name="connsiteX21" fmla="*/ 2494722 w 8090452"/>
                <a:gd name="connsiteY21" fmla="*/ 4800600 h 5546035"/>
                <a:gd name="connsiteX22" fmla="*/ 1938131 w 8090452"/>
                <a:gd name="connsiteY22" fmla="*/ 4860234 h 5546035"/>
                <a:gd name="connsiteX23" fmla="*/ 1143000 w 8090452"/>
                <a:gd name="connsiteY23" fmla="*/ 5009322 h 5546035"/>
                <a:gd name="connsiteX24" fmla="*/ 824949 w 8090452"/>
                <a:gd name="connsiteY24" fmla="*/ 5068957 h 5546035"/>
                <a:gd name="connsiteX25" fmla="*/ 367747 w 8090452"/>
                <a:gd name="connsiteY25" fmla="*/ 5307497 h 5546035"/>
                <a:gd name="connsiteX26" fmla="*/ 0 w 8090452"/>
                <a:gd name="connsiteY26" fmla="*/ 5466522 h 5546035"/>
                <a:gd name="connsiteX27" fmla="*/ 19877 w 8090452"/>
                <a:gd name="connsiteY27" fmla="*/ 5546035 h 5546035"/>
                <a:gd name="connsiteX28" fmla="*/ 208722 w 8090452"/>
                <a:gd name="connsiteY28" fmla="*/ 5426766 h 5546035"/>
                <a:gd name="connsiteX29" fmla="*/ 616226 w 8090452"/>
                <a:gd name="connsiteY29" fmla="*/ 5218044 h 5546035"/>
                <a:gd name="connsiteX30" fmla="*/ 894522 w 8090452"/>
                <a:gd name="connsiteY30" fmla="*/ 5098774 h 5546035"/>
                <a:gd name="connsiteX31" fmla="*/ 1302026 w 8090452"/>
                <a:gd name="connsiteY31" fmla="*/ 5009323 h 5546035"/>
                <a:gd name="connsiteX32" fmla="*/ 1739348 w 8090452"/>
                <a:gd name="connsiteY32" fmla="*/ 4949687 h 5546035"/>
                <a:gd name="connsiteX33" fmla="*/ 2166731 w 8090452"/>
                <a:gd name="connsiteY33" fmla="*/ 4880114 h 5546035"/>
                <a:gd name="connsiteX34" fmla="*/ 2395331 w 8090452"/>
                <a:gd name="connsiteY34" fmla="*/ 4850297 h 5546035"/>
                <a:gd name="connsiteX35" fmla="*/ 2733260 w 8090452"/>
                <a:gd name="connsiteY35" fmla="*/ 4790662 h 5546035"/>
                <a:gd name="connsiteX36" fmla="*/ 2912165 w 8090452"/>
                <a:gd name="connsiteY36" fmla="*/ 4770784 h 5546035"/>
                <a:gd name="connsiteX37" fmla="*/ 3150705 w 8090452"/>
                <a:gd name="connsiteY37" fmla="*/ 4770784 h 5546035"/>
                <a:gd name="connsiteX38" fmla="*/ 3637722 w 8090452"/>
                <a:gd name="connsiteY38" fmla="*/ 4780721 h 5546035"/>
                <a:gd name="connsiteX39" fmla="*/ 4025347 w 8090452"/>
                <a:gd name="connsiteY39" fmla="*/ 4750905 h 5546035"/>
                <a:gd name="connsiteX40" fmla="*/ 4572001 w 8090452"/>
                <a:gd name="connsiteY40" fmla="*/ 4750905 h 5546035"/>
                <a:gd name="connsiteX41" fmla="*/ 4800600 w 8090452"/>
                <a:gd name="connsiteY41" fmla="*/ 4750905 h 5546035"/>
                <a:gd name="connsiteX42" fmla="*/ 5059018 w 8090452"/>
                <a:gd name="connsiteY42" fmla="*/ 4721088 h 5546035"/>
                <a:gd name="connsiteX43" fmla="*/ 5436705 w 8090452"/>
                <a:gd name="connsiteY43" fmla="*/ 4790661 h 5546035"/>
                <a:gd name="connsiteX44" fmla="*/ 5854147 w 8090452"/>
                <a:gd name="connsiteY44" fmla="*/ 4909931 h 5546035"/>
                <a:gd name="connsiteX45" fmla="*/ 6241774 w 8090452"/>
                <a:gd name="connsiteY45" fmla="*/ 4939748 h 5546035"/>
                <a:gd name="connsiteX46" fmla="*/ 6629399 w 8090452"/>
                <a:gd name="connsiteY46" fmla="*/ 5029200 h 5546035"/>
                <a:gd name="connsiteX47" fmla="*/ 6987210 w 8090452"/>
                <a:gd name="connsiteY47" fmla="*/ 5108713 h 5546035"/>
                <a:gd name="connsiteX48" fmla="*/ 7623313 w 8090452"/>
                <a:gd name="connsiteY48" fmla="*/ 4959626 h 5546035"/>
                <a:gd name="connsiteX49" fmla="*/ 7812157 w 8090452"/>
                <a:gd name="connsiteY49" fmla="*/ 4880113 h 5546035"/>
                <a:gd name="connsiteX50" fmla="*/ 7928632 w 8090452"/>
                <a:gd name="connsiteY50" fmla="*/ 4738171 h 5546035"/>
                <a:gd name="connsiteX51" fmla="*/ 8010940 w 8090452"/>
                <a:gd name="connsiteY51" fmla="*/ 4589911 h 5546035"/>
                <a:gd name="connsiteX52" fmla="*/ 8080513 w 8090452"/>
                <a:gd name="connsiteY52" fmla="*/ 4214193 h 5546035"/>
                <a:gd name="connsiteX53" fmla="*/ 8090452 w 8090452"/>
                <a:gd name="connsiteY53" fmla="*/ 3935896 h 5546035"/>
                <a:gd name="connsiteX54" fmla="*/ 8080513 w 8090452"/>
                <a:gd name="connsiteY54" fmla="*/ 3458818 h 5546035"/>
                <a:gd name="connsiteX55" fmla="*/ 7961244 w 8090452"/>
                <a:gd name="connsiteY55" fmla="*/ 2504661 h 5546035"/>
                <a:gd name="connsiteX56" fmla="*/ 7961244 w 8090452"/>
                <a:gd name="connsiteY56" fmla="*/ 1858618 h 5546035"/>
                <a:gd name="connsiteX57" fmla="*/ 7951305 w 8090452"/>
                <a:gd name="connsiteY57" fmla="*/ 1302026 h 5546035"/>
                <a:gd name="connsiteX58" fmla="*/ 7951305 w 8090452"/>
                <a:gd name="connsiteY58" fmla="*/ 795131 h 5546035"/>
                <a:gd name="connsiteX59" fmla="*/ 7981122 w 8090452"/>
                <a:gd name="connsiteY59" fmla="*/ 417444 h 5546035"/>
                <a:gd name="connsiteX60" fmla="*/ 7981122 w 8090452"/>
                <a:gd name="connsiteY60" fmla="*/ 129209 h 5546035"/>
                <a:gd name="connsiteX61" fmla="*/ 7941365 w 8090452"/>
                <a:gd name="connsiteY61" fmla="*/ 29818 h 5546035"/>
                <a:gd name="connsiteX62" fmla="*/ 7822096 w 8090452"/>
                <a:gd name="connsiteY62" fmla="*/ 19879 h 5546035"/>
                <a:gd name="connsiteX63" fmla="*/ 7673009 w 8090452"/>
                <a:gd name="connsiteY63" fmla="*/ 208722 h 5546035"/>
                <a:gd name="connsiteX64" fmla="*/ 7643192 w 8090452"/>
                <a:gd name="connsiteY64" fmla="*/ 417444 h 5546035"/>
                <a:gd name="connsiteX65" fmla="*/ 7643192 w 8090452"/>
                <a:gd name="connsiteY65" fmla="*/ 715618 h 5546035"/>
                <a:gd name="connsiteX66" fmla="*/ 7673009 w 8090452"/>
                <a:gd name="connsiteY66" fmla="*/ 1113183 h 5546035"/>
                <a:gd name="connsiteX67" fmla="*/ 7712765 w 8090452"/>
                <a:gd name="connsiteY67" fmla="*/ 1540565 h 5546035"/>
                <a:gd name="connsiteX68" fmla="*/ 7722705 w 8090452"/>
                <a:gd name="connsiteY68" fmla="*/ 1948070 h 5546035"/>
                <a:gd name="connsiteX69" fmla="*/ 7782339 w 8090452"/>
                <a:gd name="connsiteY69" fmla="*/ 2514600 h 5546035"/>
                <a:gd name="connsiteX70" fmla="*/ 7802218 w 8090452"/>
                <a:gd name="connsiteY70" fmla="*/ 2872409 h 5546035"/>
                <a:gd name="connsiteX71" fmla="*/ 7802218 w 8090452"/>
                <a:gd name="connsiteY71" fmla="*/ 3200400 h 5546035"/>
                <a:gd name="connsiteX72" fmla="*/ 7792279 w 8090452"/>
                <a:gd name="connsiteY72" fmla="*/ 3597965 h 5546035"/>
                <a:gd name="connsiteX73" fmla="*/ 7663070 w 8090452"/>
                <a:gd name="connsiteY73" fmla="*/ 4313583 h 5546035"/>
                <a:gd name="connsiteX74" fmla="*/ 7394713 w 8090452"/>
                <a:gd name="connsiteY74" fmla="*/ 4552122 h 5546035"/>
                <a:gd name="connsiteX75" fmla="*/ 7017026 w 8090452"/>
                <a:gd name="connsiteY75" fmla="*/ 4731026 h 5546035"/>
                <a:gd name="connsiteX76" fmla="*/ 6930991 w 8090452"/>
                <a:gd name="connsiteY76" fmla="*/ 4768817 h 5546035"/>
                <a:gd name="connsiteX77" fmla="*/ 6818244 w 8090452"/>
                <a:gd name="connsiteY77" fmla="*/ 4790661 h 5546035"/>
                <a:gd name="connsiteX78" fmla="*/ 6579705 w 8090452"/>
                <a:gd name="connsiteY78" fmla="*/ 4721087 h 5546035"/>
                <a:gd name="connsiteX79" fmla="*/ 6778487 w 8090452"/>
                <a:gd name="connsiteY79" fmla="*/ 4393096 h 5546035"/>
                <a:gd name="connsiteX80" fmla="*/ 6997148 w 8090452"/>
                <a:gd name="connsiteY80" fmla="*/ 3766931 h 5546035"/>
                <a:gd name="connsiteX81" fmla="*/ 6977270 w 8090452"/>
                <a:gd name="connsiteY81" fmla="*/ 3419061 h 5546035"/>
                <a:gd name="connsiteX82" fmla="*/ 6917635 w 8090452"/>
                <a:gd name="connsiteY82" fmla="*/ 2773018 h 5546035"/>
                <a:gd name="connsiteX83" fmla="*/ 6848061 w 8090452"/>
                <a:gd name="connsiteY83" fmla="*/ 2425148 h 5546035"/>
                <a:gd name="connsiteX84" fmla="*/ 6788426 w 8090452"/>
                <a:gd name="connsiteY84" fmla="*/ 2067339 h 5546035"/>
                <a:gd name="connsiteX85" fmla="*/ 6748670 w 8090452"/>
                <a:gd name="connsiteY85" fmla="*/ 1749287 h 5546035"/>
                <a:gd name="connsiteX86" fmla="*/ 6748670 w 8090452"/>
                <a:gd name="connsiteY86" fmla="*/ 1192696 h 5546035"/>
                <a:gd name="connsiteX87" fmla="*/ 6748670 w 8090452"/>
                <a:gd name="connsiteY87" fmla="*/ 685800 h 5546035"/>
                <a:gd name="connsiteX88" fmla="*/ 6798365 w 8090452"/>
                <a:gd name="connsiteY88" fmla="*/ 437322 h 5546035"/>
                <a:gd name="connsiteX89" fmla="*/ 6867939 w 8090452"/>
                <a:gd name="connsiteY89" fmla="*/ 318052 h 5546035"/>
                <a:gd name="connsiteX90" fmla="*/ 6877879 w 8090452"/>
                <a:gd name="connsiteY90" fmla="*/ 69574 h 5546035"/>
                <a:gd name="connsiteX0" fmla="*/ 6877879 w 8090452"/>
                <a:gd name="connsiteY0" fmla="*/ 69574 h 5546035"/>
                <a:gd name="connsiteX1" fmla="*/ 6708913 w 8090452"/>
                <a:gd name="connsiteY1" fmla="*/ 0 h 5546035"/>
                <a:gd name="connsiteX2" fmla="*/ 6589644 w 8090452"/>
                <a:gd name="connsiteY2" fmla="*/ 69574 h 5546035"/>
                <a:gd name="connsiteX3" fmla="*/ 6490252 w 8090452"/>
                <a:gd name="connsiteY3" fmla="*/ 268357 h 5546035"/>
                <a:gd name="connsiteX4" fmla="*/ 6440557 w 8090452"/>
                <a:gd name="connsiteY4" fmla="*/ 496957 h 5546035"/>
                <a:gd name="connsiteX5" fmla="*/ 6390861 w 8090452"/>
                <a:gd name="connsiteY5" fmla="*/ 765313 h 5546035"/>
                <a:gd name="connsiteX6" fmla="*/ 6380922 w 8090452"/>
                <a:gd name="connsiteY6" fmla="*/ 1083365 h 5546035"/>
                <a:gd name="connsiteX7" fmla="*/ 6420679 w 8090452"/>
                <a:gd name="connsiteY7" fmla="*/ 1371600 h 5546035"/>
                <a:gd name="connsiteX8" fmla="*/ 6470374 w 8090452"/>
                <a:gd name="connsiteY8" fmla="*/ 1679713 h 5546035"/>
                <a:gd name="connsiteX9" fmla="*/ 6500192 w 8090452"/>
                <a:gd name="connsiteY9" fmla="*/ 1938131 h 5546035"/>
                <a:gd name="connsiteX10" fmla="*/ 6569765 w 8090452"/>
                <a:gd name="connsiteY10" fmla="*/ 2325757 h 5546035"/>
                <a:gd name="connsiteX11" fmla="*/ 6579705 w 8090452"/>
                <a:gd name="connsiteY11" fmla="*/ 2822713 h 5546035"/>
                <a:gd name="connsiteX12" fmla="*/ 6510131 w 8090452"/>
                <a:gd name="connsiteY12" fmla="*/ 3906079 h 5546035"/>
                <a:gd name="connsiteX13" fmla="*/ 6380922 w 8090452"/>
                <a:gd name="connsiteY13" fmla="*/ 4343400 h 5546035"/>
                <a:gd name="connsiteX14" fmla="*/ 6013174 w 8090452"/>
                <a:gd name="connsiteY14" fmla="*/ 4780722 h 5546035"/>
                <a:gd name="connsiteX15" fmla="*/ 5645426 w 8090452"/>
                <a:gd name="connsiteY15" fmla="*/ 4740966 h 5546035"/>
                <a:gd name="connsiteX16" fmla="*/ 5367131 w 8090452"/>
                <a:gd name="connsiteY16" fmla="*/ 4681332 h 5546035"/>
                <a:gd name="connsiteX17" fmla="*/ 5098774 w 8090452"/>
                <a:gd name="connsiteY17" fmla="*/ 4631634 h 5546035"/>
                <a:gd name="connsiteX18" fmla="*/ 4581940 w 8090452"/>
                <a:gd name="connsiteY18" fmla="*/ 4701209 h 5546035"/>
                <a:gd name="connsiteX19" fmla="*/ 3627783 w 8090452"/>
                <a:gd name="connsiteY19" fmla="*/ 4721087 h 5546035"/>
                <a:gd name="connsiteX20" fmla="*/ 2941983 w 8090452"/>
                <a:gd name="connsiteY20" fmla="*/ 4711148 h 5546035"/>
                <a:gd name="connsiteX21" fmla="*/ 2494722 w 8090452"/>
                <a:gd name="connsiteY21" fmla="*/ 4800600 h 5546035"/>
                <a:gd name="connsiteX22" fmla="*/ 1938131 w 8090452"/>
                <a:gd name="connsiteY22" fmla="*/ 4860234 h 5546035"/>
                <a:gd name="connsiteX23" fmla="*/ 1143000 w 8090452"/>
                <a:gd name="connsiteY23" fmla="*/ 5009322 h 5546035"/>
                <a:gd name="connsiteX24" fmla="*/ 824949 w 8090452"/>
                <a:gd name="connsiteY24" fmla="*/ 5068957 h 5546035"/>
                <a:gd name="connsiteX25" fmla="*/ 367747 w 8090452"/>
                <a:gd name="connsiteY25" fmla="*/ 5307497 h 5546035"/>
                <a:gd name="connsiteX26" fmla="*/ 0 w 8090452"/>
                <a:gd name="connsiteY26" fmla="*/ 5466522 h 5546035"/>
                <a:gd name="connsiteX27" fmla="*/ 19877 w 8090452"/>
                <a:gd name="connsiteY27" fmla="*/ 5546035 h 5546035"/>
                <a:gd name="connsiteX28" fmla="*/ 208722 w 8090452"/>
                <a:gd name="connsiteY28" fmla="*/ 5426766 h 5546035"/>
                <a:gd name="connsiteX29" fmla="*/ 616226 w 8090452"/>
                <a:gd name="connsiteY29" fmla="*/ 5218044 h 5546035"/>
                <a:gd name="connsiteX30" fmla="*/ 894522 w 8090452"/>
                <a:gd name="connsiteY30" fmla="*/ 5098774 h 5546035"/>
                <a:gd name="connsiteX31" fmla="*/ 1302026 w 8090452"/>
                <a:gd name="connsiteY31" fmla="*/ 5009323 h 5546035"/>
                <a:gd name="connsiteX32" fmla="*/ 1739348 w 8090452"/>
                <a:gd name="connsiteY32" fmla="*/ 4949687 h 5546035"/>
                <a:gd name="connsiteX33" fmla="*/ 2166731 w 8090452"/>
                <a:gd name="connsiteY33" fmla="*/ 4880114 h 5546035"/>
                <a:gd name="connsiteX34" fmla="*/ 2395331 w 8090452"/>
                <a:gd name="connsiteY34" fmla="*/ 4850297 h 5546035"/>
                <a:gd name="connsiteX35" fmla="*/ 2733260 w 8090452"/>
                <a:gd name="connsiteY35" fmla="*/ 4790662 h 5546035"/>
                <a:gd name="connsiteX36" fmla="*/ 2912165 w 8090452"/>
                <a:gd name="connsiteY36" fmla="*/ 4770784 h 5546035"/>
                <a:gd name="connsiteX37" fmla="*/ 3150705 w 8090452"/>
                <a:gd name="connsiteY37" fmla="*/ 4770784 h 5546035"/>
                <a:gd name="connsiteX38" fmla="*/ 3637722 w 8090452"/>
                <a:gd name="connsiteY38" fmla="*/ 4780721 h 5546035"/>
                <a:gd name="connsiteX39" fmla="*/ 4025347 w 8090452"/>
                <a:gd name="connsiteY39" fmla="*/ 4750905 h 5546035"/>
                <a:gd name="connsiteX40" fmla="*/ 4572001 w 8090452"/>
                <a:gd name="connsiteY40" fmla="*/ 4750905 h 5546035"/>
                <a:gd name="connsiteX41" fmla="*/ 4800600 w 8090452"/>
                <a:gd name="connsiteY41" fmla="*/ 4750905 h 5546035"/>
                <a:gd name="connsiteX42" fmla="*/ 5059018 w 8090452"/>
                <a:gd name="connsiteY42" fmla="*/ 4721088 h 5546035"/>
                <a:gd name="connsiteX43" fmla="*/ 5436705 w 8090452"/>
                <a:gd name="connsiteY43" fmla="*/ 4790661 h 5546035"/>
                <a:gd name="connsiteX44" fmla="*/ 5854147 w 8090452"/>
                <a:gd name="connsiteY44" fmla="*/ 4909931 h 5546035"/>
                <a:gd name="connsiteX45" fmla="*/ 6241774 w 8090452"/>
                <a:gd name="connsiteY45" fmla="*/ 4939748 h 5546035"/>
                <a:gd name="connsiteX46" fmla="*/ 6629399 w 8090452"/>
                <a:gd name="connsiteY46" fmla="*/ 5029200 h 5546035"/>
                <a:gd name="connsiteX47" fmla="*/ 6987210 w 8090452"/>
                <a:gd name="connsiteY47" fmla="*/ 5108713 h 5546035"/>
                <a:gd name="connsiteX48" fmla="*/ 7623313 w 8090452"/>
                <a:gd name="connsiteY48" fmla="*/ 4959626 h 5546035"/>
                <a:gd name="connsiteX49" fmla="*/ 7812157 w 8090452"/>
                <a:gd name="connsiteY49" fmla="*/ 4880113 h 5546035"/>
                <a:gd name="connsiteX50" fmla="*/ 7928632 w 8090452"/>
                <a:gd name="connsiteY50" fmla="*/ 4738171 h 5546035"/>
                <a:gd name="connsiteX51" fmla="*/ 8010940 w 8090452"/>
                <a:gd name="connsiteY51" fmla="*/ 4589911 h 5546035"/>
                <a:gd name="connsiteX52" fmla="*/ 8080513 w 8090452"/>
                <a:gd name="connsiteY52" fmla="*/ 4214193 h 5546035"/>
                <a:gd name="connsiteX53" fmla="*/ 8090452 w 8090452"/>
                <a:gd name="connsiteY53" fmla="*/ 3935896 h 5546035"/>
                <a:gd name="connsiteX54" fmla="*/ 8080513 w 8090452"/>
                <a:gd name="connsiteY54" fmla="*/ 3458818 h 5546035"/>
                <a:gd name="connsiteX55" fmla="*/ 7961244 w 8090452"/>
                <a:gd name="connsiteY55" fmla="*/ 2504661 h 5546035"/>
                <a:gd name="connsiteX56" fmla="*/ 7961244 w 8090452"/>
                <a:gd name="connsiteY56" fmla="*/ 1858618 h 5546035"/>
                <a:gd name="connsiteX57" fmla="*/ 7951305 w 8090452"/>
                <a:gd name="connsiteY57" fmla="*/ 1302026 h 5546035"/>
                <a:gd name="connsiteX58" fmla="*/ 7951305 w 8090452"/>
                <a:gd name="connsiteY58" fmla="*/ 795131 h 5546035"/>
                <a:gd name="connsiteX59" fmla="*/ 7981122 w 8090452"/>
                <a:gd name="connsiteY59" fmla="*/ 417444 h 5546035"/>
                <a:gd name="connsiteX60" fmla="*/ 7981122 w 8090452"/>
                <a:gd name="connsiteY60" fmla="*/ 129209 h 5546035"/>
                <a:gd name="connsiteX61" fmla="*/ 7941365 w 8090452"/>
                <a:gd name="connsiteY61" fmla="*/ 29818 h 5546035"/>
                <a:gd name="connsiteX62" fmla="*/ 7822096 w 8090452"/>
                <a:gd name="connsiteY62" fmla="*/ 19879 h 5546035"/>
                <a:gd name="connsiteX63" fmla="*/ 7673009 w 8090452"/>
                <a:gd name="connsiteY63" fmla="*/ 208722 h 5546035"/>
                <a:gd name="connsiteX64" fmla="*/ 7643192 w 8090452"/>
                <a:gd name="connsiteY64" fmla="*/ 417444 h 5546035"/>
                <a:gd name="connsiteX65" fmla="*/ 7643192 w 8090452"/>
                <a:gd name="connsiteY65" fmla="*/ 715618 h 5546035"/>
                <a:gd name="connsiteX66" fmla="*/ 7673009 w 8090452"/>
                <a:gd name="connsiteY66" fmla="*/ 1113183 h 5546035"/>
                <a:gd name="connsiteX67" fmla="*/ 7712765 w 8090452"/>
                <a:gd name="connsiteY67" fmla="*/ 1540565 h 5546035"/>
                <a:gd name="connsiteX68" fmla="*/ 7722705 w 8090452"/>
                <a:gd name="connsiteY68" fmla="*/ 1948070 h 5546035"/>
                <a:gd name="connsiteX69" fmla="*/ 7782339 w 8090452"/>
                <a:gd name="connsiteY69" fmla="*/ 2514600 h 5546035"/>
                <a:gd name="connsiteX70" fmla="*/ 7802218 w 8090452"/>
                <a:gd name="connsiteY70" fmla="*/ 2872409 h 5546035"/>
                <a:gd name="connsiteX71" fmla="*/ 7802218 w 8090452"/>
                <a:gd name="connsiteY71" fmla="*/ 3200400 h 5546035"/>
                <a:gd name="connsiteX72" fmla="*/ 7792279 w 8090452"/>
                <a:gd name="connsiteY72" fmla="*/ 3597965 h 5546035"/>
                <a:gd name="connsiteX73" fmla="*/ 7663070 w 8090452"/>
                <a:gd name="connsiteY73" fmla="*/ 4313583 h 5546035"/>
                <a:gd name="connsiteX74" fmla="*/ 7394713 w 8090452"/>
                <a:gd name="connsiteY74" fmla="*/ 4552122 h 5546035"/>
                <a:gd name="connsiteX75" fmla="*/ 7178641 w 8090452"/>
                <a:gd name="connsiteY75" fmla="*/ 4664042 h 5546035"/>
                <a:gd name="connsiteX76" fmla="*/ 7017026 w 8090452"/>
                <a:gd name="connsiteY76" fmla="*/ 4731026 h 5546035"/>
                <a:gd name="connsiteX77" fmla="*/ 6930991 w 8090452"/>
                <a:gd name="connsiteY77" fmla="*/ 4768817 h 5546035"/>
                <a:gd name="connsiteX78" fmla="*/ 6818244 w 8090452"/>
                <a:gd name="connsiteY78" fmla="*/ 4790661 h 5546035"/>
                <a:gd name="connsiteX79" fmla="*/ 6579705 w 8090452"/>
                <a:gd name="connsiteY79" fmla="*/ 4721087 h 5546035"/>
                <a:gd name="connsiteX80" fmla="*/ 6778487 w 8090452"/>
                <a:gd name="connsiteY80" fmla="*/ 4393096 h 5546035"/>
                <a:gd name="connsiteX81" fmla="*/ 6997148 w 8090452"/>
                <a:gd name="connsiteY81" fmla="*/ 3766931 h 5546035"/>
                <a:gd name="connsiteX82" fmla="*/ 6977270 w 8090452"/>
                <a:gd name="connsiteY82" fmla="*/ 3419061 h 5546035"/>
                <a:gd name="connsiteX83" fmla="*/ 6917635 w 8090452"/>
                <a:gd name="connsiteY83" fmla="*/ 2773018 h 5546035"/>
                <a:gd name="connsiteX84" fmla="*/ 6848061 w 8090452"/>
                <a:gd name="connsiteY84" fmla="*/ 2425148 h 5546035"/>
                <a:gd name="connsiteX85" fmla="*/ 6788426 w 8090452"/>
                <a:gd name="connsiteY85" fmla="*/ 2067339 h 5546035"/>
                <a:gd name="connsiteX86" fmla="*/ 6748670 w 8090452"/>
                <a:gd name="connsiteY86" fmla="*/ 1749287 h 5546035"/>
                <a:gd name="connsiteX87" fmla="*/ 6748670 w 8090452"/>
                <a:gd name="connsiteY87" fmla="*/ 1192696 h 5546035"/>
                <a:gd name="connsiteX88" fmla="*/ 6748670 w 8090452"/>
                <a:gd name="connsiteY88" fmla="*/ 685800 h 5546035"/>
                <a:gd name="connsiteX89" fmla="*/ 6798365 w 8090452"/>
                <a:gd name="connsiteY89" fmla="*/ 437322 h 5546035"/>
                <a:gd name="connsiteX90" fmla="*/ 6867939 w 8090452"/>
                <a:gd name="connsiteY90" fmla="*/ 318052 h 5546035"/>
                <a:gd name="connsiteX91" fmla="*/ 6877879 w 8090452"/>
                <a:gd name="connsiteY91" fmla="*/ 69574 h 5546035"/>
                <a:gd name="connsiteX0" fmla="*/ 6877879 w 8090452"/>
                <a:gd name="connsiteY0" fmla="*/ 69574 h 5546035"/>
                <a:gd name="connsiteX1" fmla="*/ 6708913 w 8090452"/>
                <a:gd name="connsiteY1" fmla="*/ 0 h 5546035"/>
                <a:gd name="connsiteX2" fmla="*/ 6589644 w 8090452"/>
                <a:gd name="connsiteY2" fmla="*/ 69574 h 5546035"/>
                <a:gd name="connsiteX3" fmla="*/ 6490252 w 8090452"/>
                <a:gd name="connsiteY3" fmla="*/ 268357 h 5546035"/>
                <a:gd name="connsiteX4" fmla="*/ 6440557 w 8090452"/>
                <a:gd name="connsiteY4" fmla="*/ 496957 h 5546035"/>
                <a:gd name="connsiteX5" fmla="*/ 6390861 w 8090452"/>
                <a:gd name="connsiteY5" fmla="*/ 765313 h 5546035"/>
                <a:gd name="connsiteX6" fmla="*/ 6380922 w 8090452"/>
                <a:gd name="connsiteY6" fmla="*/ 1083365 h 5546035"/>
                <a:gd name="connsiteX7" fmla="*/ 6420679 w 8090452"/>
                <a:gd name="connsiteY7" fmla="*/ 1371600 h 5546035"/>
                <a:gd name="connsiteX8" fmla="*/ 6470374 w 8090452"/>
                <a:gd name="connsiteY8" fmla="*/ 1679713 h 5546035"/>
                <a:gd name="connsiteX9" fmla="*/ 6500192 w 8090452"/>
                <a:gd name="connsiteY9" fmla="*/ 1938131 h 5546035"/>
                <a:gd name="connsiteX10" fmla="*/ 6569765 w 8090452"/>
                <a:gd name="connsiteY10" fmla="*/ 2325757 h 5546035"/>
                <a:gd name="connsiteX11" fmla="*/ 6579705 w 8090452"/>
                <a:gd name="connsiteY11" fmla="*/ 2822713 h 5546035"/>
                <a:gd name="connsiteX12" fmla="*/ 6510131 w 8090452"/>
                <a:gd name="connsiteY12" fmla="*/ 3906079 h 5546035"/>
                <a:gd name="connsiteX13" fmla="*/ 6380922 w 8090452"/>
                <a:gd name="connsiteY13" fmla="*/ 4343400 h 5546035"/>
                <a:gd name="connsiteX14" fmla="*/ 6013174 w 8090452"/>
                <a:gd name="connsiteY14" fmla="*/ 4780722 h 5546035"/>
                <a:gd name="connsiteX15" fmla="*/ 5645426 w 8090452"/>
                <a:gd name="connsiteY15" fmla="*/ 4740966 h 5546035"/>
                <a:gd name="connsiteX16" fmla="*/ 5367131 w 8090452"/>
                <a:gd name="connsiteY16" fmla="*/ 4681332 h 5546035"/>
                <a:gd name="connsiteX17" fmla="*/ 5098774 w 8090452"/>
                <a:gd name="connsiteY17" fmla="*/ 4631634 h 5546035"/>
                <a:gd name="connsiteX18" fmla="*/ 4581940 w 8090452"/>
                <a:gd name="connsiteY18" fmla="*/ 4701209 h 5546035"/>
                <a:gd name="connsiteX19" fmla="*/ 3627783 w 8090452"/>
                <a:gd name="connsiteY19" fmla="*/ 4721087 h 5546035"/>
                <a:gd name="connsiteX20" fmla="*/ 2941983 w 8090452"/>
                <a:gd name="connsiteY20" fmla="*/ 4711148 h 5546035"/>
                <a:gd name="connsiteX21" fmla="*/ 2494722 w 8090452"/>
                <a:gd name="connsiteY21" fmla="*/ 4800600 h 5546035"/>
                <a:gd name="connsiteX22" fmla="*/ 1938131 w 8090452"/>
                <a:gd name="connsiteY22" fmla="*/ 4860234 h 5546035"/>
                <a:gd name="connsiteX23" fmla="*/ 1143000 w 8090452"/>
                <a:gd name="connsiteY23" fmla="*/ 5009322 h 5546035"/>
                <a:gd name="connsiteX24" fmla="*/ 824949 w 8090452"/>
                <a:gd name="connsiteY24" fmla="*/ 5068957 h 5546035"/>
                <a:gd name="connsiteX25" fmla="*/ 367747 w 8090452"/>
                <a:gd name="connsiteY25" fmla="*/ 5307497 h 5546035"/>
                <a:gd name="connsiteX26" fmla="*/ 0 w 8090452"/>
                <a:gd name="connsiteY26" fmla="*/ 5466522 h 5546035"/>
                <a:gd name="connsiteX27" fmla="*/ 19877 w 8090452"/>
                <a:gd name="connsiteY27" fmla="*/ 5546035 h 5546035"/>
                <a:gd name="connsiteX28" fmla="*/ 208722 w 8090452"/>
                <a:gd name="connsiteY28" fmla="*/ 5426766 h 5546035"/>
                <a:gd name="connsiteX29" fmla="*/ 616226 w 8090452"/>
                <a:gd name="connsiteY29" fmla="*/ 5218044 h 5546035"/>
                <a:gd name="connsiteX30" fmla="*/ 894522 w 8090452"/>
                <a:gd name="connsiteY30" fmla="*/ 5098774 h 5546035"/>
                <a:gd name="connsiteX31" fmla="*/ 1302026 w 8090452"/>
                <a:gd name="connsiteY31" fmla="*/ 5009323 h 5546035"/>
                <a:gd name="connsiteX32" fmla="*/ 1739348 w 8090452"/>
                <a:gd name="connsiteY32" fmla="*/ 4949687 h 5546035"/>
                <a:gd name="connsiteX33" fmla="*/ 2166731 w 8090452"/>
                <a:gd name="connsiteY33" fmla="*/ 4880114 h 5546035"/>
                <a:gd name="connsiteX34" fmla="*/ 2395331 w 8090452"/>
                <a:gd name="connsiteY34" fmla="*/ 4850297 h 5546035"/>
                <a:gd name="connsiteX35" fmla="*/ 2733260 w 8090452"/>
                <a:gd name="connsiteY35" fmla="*/ 4790662 h 5546035"/>
                <a:gd name="connsiteX36" fmla="*/ 2912165 w 8090452"/>
                <a:gd name="connsiteY36" fmla="*/ 4770784 h 5546035"/>
                <a:gd name="connsiteX37" fmla="*/ 3150705 w 8090452"/>
                <a:gd name="connsiteY37" fmla="*/ 4770784 h 5546035"/>
                <a:gd name="connsiteX38" fmla="*/ 3637722 w 8090452"/>
                <a:gd name="connsiteY38" fmla="*/ 4780721 h 5546035"/>
                <a:gd name="connsiteX39" fmla="*/ 4025347 w 8090452"/>
                <a:gd name="connsiteY39" fmla="*/ 4750905 h 5546035"/>
                <a:gd name="connsiteX40" fmla="*/ 4572001 w 8090452"/>
                <a:gd name="connsiteY40" fmla="*/ 4750905 h 5546035"/>
                <a:gd name="connsiteX41" fmla="*/ 4800600 w 8090452"/>
                <a:gd name="connsiteY41" fmla="*/ 4750905 h 5546035"/>
                <a:gd name="connsiteX42" fmla="*/ 5059018 w 8090452"/>
                <a:gd name="connsiteY42" fmla="*/ 4721088 h 5546035"/>
                <a:gd name="connsiteX43" fmla="*/ 5436705 w 8090452"/>
                <a:gd name="connsiteY43" fmla="*/ 4790661 h 5546035"/>
                <a:gd name="connsiteX44" fmla="*/ 5854147 w 8090452"/>
                <a:gd name="connsiteY44" fmla="*/ 4909931 h 5546035"/>
                <a:gd name="connsiteX45" fmla="*/ 6241774 w 8090452"/>
                <a:gd name="connsiteY45" fmla="*/ 4939748 h 5546035"/>
                <a:gd name="connsiteX46" fmla="*/ 6629399 w 8090452"/>
                <a:gd name="connsiteY46" fmla="*/ 5029200 h 5546035"/>
                <a:gd name="connsiteX47" fmla="*/ 6987210 w 8090452"/>
                <a:gd name="connsiteY47" fmla="*/ 5108713 h 5546035"/>
                <a:gd name="connsiteX48" fmla="*/ 7623313 w 8090452"/>
                <a:gd name="connsiteY48" fmla="*/ 4959626 h 5546035"/>
                <a:gd name="connsiteX49" fmla="*/ 7812157 w 8090452"/>
                <a:gd name="connsiteY49" fmla="*/ 4880113 h 5546035"/>
                <a:gd name="connsiteX50" fmla="*/ 7928632 w 8090452"/>
                <a:gd name="connsiteY50" fmla="*/ 4738171 h 5546035"/>
                <a:gd name="connsiteX51" fmla="*/ 8010940 w 8090452"/>
                <a:gd name="connsiteY51" fmla="*/ 4589911 h 5546035"/>
                <a:gd name="connsiteX52" fmla="*/ 8080513 w 8090452"/>
                <a:gd name="connsiteY52" fmla="*/ 4214193 h 5546035"/>
                <a:gd name="connsiteX53" fmla="*/ 8090452 w 8090452"/>
                <a:gd name="connsiteY53" fmla="*/ 3935896 h 5546035"/>
                <a:gd name="connsiteX54" fmla="*/ 8080513 w 8090452"/>
                <a:gd name="connsiteY54" fmla="*/ 3458818 h 5546035"/>
                <a:gd name="connsiteX55" fmla="*/ 7961244 w 8090452"/>
                <a:gd name="connsiteY55" fmla="*/ 2504661 h 5546035"/>
                <a:gd name="connsiteX56" fmla="*/ 7961244 w 8090452"/>
                <a:gd name="connsiteY56" fmla="*/ 1858618 h 5546035"/>
                <a:gd name="connsiteX57" fmla="*/ 7951305 w 8090452"/>
                <a:gd name="connsiteY57" fmla="*/ 1302026 h 5546035"/>
                <a:gd name="connsiteX58" fmla="*/ 7951305 w 8090452"/>
                <a:gd name="connsiteY58" fmla="*/ 795131 h 5546035"/>
                <a:gd name="connsiteX59" fmla="*/ 7981122 w 8090452"/>
                <a:gd name="connsiteY59" fmla="*/ 417444 h 5546035"/>
                <a:gd name="connsiteX60" fmla="*/ 7981122 w 8090452"/>
                <a:gd name="connsiteY60" fmla="*/ 129209 h 5546035"/>
                <a:gd name="connsiteX61" fmla="*/ 7941365 w 8090452"/>
                <a:gd name="connsiteY61" fmla="*/ 29818 h 5546035"/>
                <a:gd name="connsiteX62" fmla="*/ 7822096 w 8090452"/>
                <a:gd name="connsiteY62" fmla="*/ 19879 h 5546035"/>
                <a:gd name="connsiteX63" fmla="*/ 7673009 w 8090452"/>
                <a:gd name="connsiteY63" fmla="*/ 208722 h 5546035"/>
                <a:gd name="connsiteX64" fmla="*/ 7643192 w 8090452"/>
                <a:gd name="connsiteY64" fmla="*/ 417444 h 5546035"/>
                <a:gd name="connsiteX65" fmla="*/ 7643192 w 8090452"/>
                <a:gd name="connsiteY65" fmla="*/ 715618 h 5546035"/>
                <a:gd name="connsiteX66" fmla="*/ 7673009 w 8090452"/>
                <a:gd name="connsiteY66" fmla="*/ 1113183 h 5546035"/>
                <a:gd name="connsiteX67" fmla="*/ 7712765 w 8090452"/>
                <a:gd name="connsiteY67" fmla="*/ 1540565 h 5546035"/>
                <a:gd name="connsiteX68" fmla="*/ 7722705 w 8090452"/>
                <a:gd name="connsiteY68" fmla="*/ 1948070 h 5546035"/>
                <a:gd name="connsiteX69" fmla="*/ 7782339 w 8090452"/>
                <a:gd name="connsiteY69" fmla="*/ 2514600 h 5546035"/>
                <a:gd name="connsiteX70" fmla="*/ 7802218 w 8090452"/>
                <a:gd name="connsiteY70" fmla="*/ 2872409 h 5546035"/>
                <a:gd name="connsiteX71" fmla="*/ 7802218 w 8090452"/>
                <a:gd name="connsiteY71" fmla="*/ 3200400 h 5546035"/>
                <a:gd name="connsiteX72" fmla="*/ 7792279 w 8090452"/>
                <a:gd name="connsiteY72" fmla="*/ 3597965 h 5546035"/>
                <a:gd name="connsiteX73" fmla="*/ 7663070 w 8090452"/>
                <a:gd name="connsiteY73" fmla="*/ 4313583 h 5546035"/>
                <a:gd name="connsiteX74" fmla="*/ 7509635 w 8090452"/>
                <a:gd name="connsiteY74" fmla="*/ 4461636 h 5546035"/>
                <a:gd name="connsiteX75" fmla="*/ 7394713 w 8090452"/>
                <a:gd name="connsiteY75" fmla="*/ 4552122 h 5546035"/>
                <a:gd name="connsiteX76" fmla="*/ 7178641 w 8090452"/>
                <a:gd name="connsiteY76" fmla="*/ 4664042 h 5546035"/>
                <a:gd name="connsiteX77" fmla="*/ 7017026 w 8090452"/>
                <a:gd name="connsiteY77" fmla="*/ 4731026 h 5546035"/>
                <a:gd name="connsiteX78" fmla="*/ 6930991 w 8090452"/>
                <a:gd name="connsiteY78" fmla="*/ 4768817 h 5546035"/>
                <a:gd name="connsiteX79" fmla="*/ 6818244 w 8090452"/>
                <a:gd name="connsiteY79" fmla="*/ 4790661 h 5546035"/>
                <a:gd name="connsiteX80" fmla="*/ 6579705 w 8090452"/>
                <a:gd name="connsiteY80" fmla="*/ 4721087 h 5546035"/>
                <a:gd name="connsiteX81" fmla="*/ 6778487 w 8090452"/>
                <a:gd name="connsiteY81" fmla="*/ 4393096 h 5546035"/>
                <a:gd name="connsiteX82" fmla="*/ 6997148 w 8090452"/>
                <a:gd name="connsiteY82" fmla="*/ 3766931 h 5546035"/>
                <a:gd name="connsiteX83" fmla="*/ 6977270 w 8090452"/>
                <a:gd name="connsiteY83" fmla="*/ 3419061 h 5546035"/>
                <a:gd name="connsiteX84" fmla="*/ 6917635 w 8090452"/>
                <a:gd name="connsiteY84" fmla="*/ 2773018 h 5546035"/>
                <a:gd name="connsiteX85" fmla="*/ 6848061 w 8090452"/>
                <a:gd name="connsiteY85" fmla="*/ 2425148 h 5546035"/>
                <a:gd name="connsiteX86" fmla="*/ 6788426 w 8090452"/>
                <a:gd name="connsiteY86" fmla="*/ 2067339 h 5546035"/>
                <a:gd name="connsiteX87" fmla="*/ 6748670 w 8090452"/>
                <a:gd name="connsiteY87" fmla="*/ 1749287 h 5546035"/>
                <a:gd name="connsiteX88" fmla="*/ 6748670 w 8090452"/>
                <a:gd name="connsiteY88" fmla="*/ 1192696 h 5546035"/>
                <a:gd name="connsiteX89" fmla="*/ 6748670 w 8090452"/>
                <a:gd name="connsiteY89" fmla="*/ 685800 h 5546035"/>
                <a:gd name="connsiteX90" fmla="*/ 6798365 w 8090452"/>
                <a:gd name="connsiteY90" fmla="*/ 437322 h 5546035"/>
                <a:gd name="connsiteX91" fmla="*/ 6867939 w 8090452"/>
                <a:gd name="connsiteY91" fmla="*/ 318052 h 5546035"/>
                <a:gd name="connsiteX92" fmla="*/ 6877879 w 8090452"/>
                <a:gd name="connsiteY92" fmla="*/ 69574 h 5546035"/>
                <a:gd name="connsiteX0" fmla="*/ 6877879 w 8090452"/>
                <a:gd name="connsiteY0" fmla="*/ 69574 h 5546035"/>
                <a:gd name="connsiteX1" fmla="*/ 6708913 w 8090452"/>
                <a:gd name="connsiteY1" fmla="*/ 0 h 5546035"/>
                <a:gd name="connsiteX2" fmla="*/ 6589644 w 8090452"/>
                <a:gd name="connsiteY2" fmla="*/ 69574 h 5546035"/>
                <a:gd name="connsiteX3" fmla="*/ 6490252 w 8090452"/>
                <a:gd name="connsiteY3" fmla="*/ 268357 h 5546035"/>
                <a:gd name="connsiteX4" fmla="*/ 6440557 w 8090452"/>
                <a:gd name="connsiteY4" fmla="*/ 496957 h 5546035"/>
                <a:gd name="connsiteX5" fmla="*/ 6390861 w 8090452"/>
                <a:gd name="connsiteY5" fmla="*/ 765313 h 5546035"/>
                <a:gd name="connsiteX6" fmla="*/ 6380922 w 8090452"/>
                <a:gd name="connsiteY6" fmla="*/ 1083365 h 5546035"/>
                <a:gd name="connsiteX7" fmla="*/ 6420679 w 8090452"/>
                <a:gd name="connsiteY7" fmla="*/ 1371600 h 5546035"/>
                <a:gd name="connsiteX8" fmla="*/ 6470374 w 8090452"/>
                <a:gd name="connsiteY8" fmla="*/ 1679713 h 5546035"/>
                <a:gd name="connsiteX9" fmla="*/ 6500192 w 8090452"/>
                <a:gd name="connsiteY9" fmla="*/ 1938131 h 5546035"/>
                <a:gd name="connsiteX10" fmla="*/ 6569765 w 8090452"/>
                <a:gd name="connsiteY10" fmla="*/ 2325757 h 5546035"/>
                <a:gd name="connsiteX11" fmla="*/ 6579705 w 8090452"/>
                <a:gd name="connsiteY11" fmla="*/ 2822713 h 5546035"/>
                <a:gd name="connsiteX12" fmla="*/ 6510131 w 8090452"/>
                <a:gd name="connsiteY12" fmla="*/ 3906079 h 5546035"/>
                <a:gd name="connsiteX13" fmla="*/ 6380922 w 8090452"/>
                <a:gd name="connsiteY13" fmla="*/ 4343400 h 5546035"/>
                <a:gd name="connsiteX14" fmla="*/ 6013174 w 8090452"/>
                <a:gd name="connsiteY14" fmla="*/ 4780722 h 5546035"/>
                <a:gd name="connsiteX15" fmla="*/ 5645426 w 8090452"/>
                <a:gd name="connsiteY15" fmla="*/ 4740966 h 5546035"/>
                <a:gd name="connsiteX16" fmla="*/ 5367131 w 8090452"/>
                <a:gd name="connsiteY16" fmla="*/ 4681332 h 5546035"/>
                <a:gd name="connsiteX17" fmla="*/ 5098774 w 8090452"/>
                <a:gd name="connsiteY17" fmla="*/ 4631634 h 5546035"/>
                <a:gd name="connsiteX18" fmla="*/ 4581940 w 8090452"/>
                <a:gd name="connsiteY18" fmla="*/ 4701209 h 5546035"/>
                <a:gd name="connsiteX19" fmla="*/ 3627783 w 8090452"/>
                <a:gd name="connsiteY19" fmla="*/ 4721087 h 5546035"/>
                <a:gd name="connsiteX20" fmla="*/ 2941983 w 8090452"/>
                <a:gd name="connsiteY20" fmla="*/ 4711148 h 5546035"/>
                <a:gd name="connsiteX21" fmla="*/ 2494722 w 8090452"/>
                <a:gd name="connsiteY21" fmla="*/ 4800600 h 5546035"/>
                <a:gd name="connsiteX22" fmla="*/ 1938131 w 8090452"/>
                <a:gd name="connsiteY22" fmla="*/ 4860234 h 5546035"/>
                <a:gd name="connsiteX23" fmla="*/ 1143000 w 8090452"/>
                <a:gd name="connsiteY23" fmla="*/ 5009322 h 5546035"/>
                <a:gd name="connsiteX24" fmla="*/ 824949 w 8090452"/>
                <a:gd name="connsiteY24" fmla="*/ 5068957 h 5546035"/>
                <a:gd name="connsiteX25" fmla="*/ 367747 w 8090452"/>
                <a:gd name="connsiteY25" fmla="*/ 5307497 h 5546035"/>
                <a:gd name="connsiteX26" fmla="*/ 0 w 8090452"/>
                <a:gd name="connsiteY26" fmla="*/ 5466522 h 5546035"/>
                <a:gd name="connsiteX27" fmla="*/ 19877 w 8090452"/>
                <a:gd name="connsiteY27" fmla="*/ 5546035 h 5546035"/>
                <a:gd name="connsiteX28" fmla="*/ 208722 w 8090452"/>
                <a:gd name="connsiteY28" fmla="*/ 5426766 h 5546035"/>
                <a:gd name="connsiteX29" fmla="*/ 616226 w 8090452"/>
                <a:gd name="connsiteY29" fmla="*/ 5218044 h 5546035"/>
                <a:gd name="connsiteX30" fmla="*/ 894522 w 8090452"/>
                <a:gd name="connsiteY30" fmla="*/ 5098774 h 5546035"/>
                <a:gd name="connsiteX31" fmla="*/ 1302026 w 8090452"/>
                <a:gd name="connsiteY31" fmla="*/ 5009323 h 5546035"/>
                <a:gd name="connsiteX32" fmla="*/ 1739348 w 8090452"/>
                <a:gd name="connsiteY32" fmla="*/ 4949687 h 5546035"/>
                <a:gd name="connsiteX33" fmla="*/ 2166731 w 8090452"/>
                <a:gd name="connsiteY33" fmla="*/ 4880114 h 5546035"/>
                <a:gd name="connsiteX34" fmla="*/ 2395331 w 8090452"/>
                <a:gd name="connsiteY34" fmla="*/ 4850297 h 5546035"/>
                <a:gd name="connsiteX35" fmla="*/ 2733260 w 8090452"/>
                <a:gd name="connsiteY35" fmla="*/ 4790662 h 5546035"/>
                <a:gd name="connsiteX36" fmla="*/ 2912165 w 8090452"/>
                <a:gd name="connsiteY36" fmla="*/ 4770784 h 5546035"/>
                <a:gd name="connsiteX37" fmla="*/ 3150705 w 8090452"/>
                <a:gd name="connsiteY37" fmla="*/ 4770784 h 5546035"/>
                <a:gd name="connsiteX38" fmla="*/ 3637722 w 8090452"/>
                <a:gd name="connsiteY38" fmla="*/ 4780721 h 5546035"/>
                <a:gd name="connsiteX39" fmla="*/ 4025347 w 8090452"/>
                <a:gd name="connsiteY39" fmla="*/ 4750905 h 5546035"/>
                <a:gd name="connsiteX40" fmla="*/ 4572001 w 8090452"/>
                <a:gd name="connsiteY40" fmla="*/ 4750905 h 5546035"/>
                <a:gd name="connsiteX41" fmla="*/ 4800600 w 8090452"/>
                <a:gd name="connsiteY41" fmla="*/ 4750905 h 5546035"/>
                <a:gd name="connsiteX42" fmla="*/ 5059018 w 8090452"/>
                <a:gd name="connsiteY42" fmla="*/ 4721088 h 5546035"/>
                <a:gd name="connsiteX43" fmla="*/ 5436705 w 8090452"/>
                <a:gd name="connsiteY43" fmla="*/ 4790661 h 5546035"/>
                <a:gd name="connsiteX44" fmla="*/ 5854147 w 8090452"/>
                <a:gd name="connsiteY44" fmla="*/ 4909931 h 5546035"/>
                <a:gd name="connsiteX45" fmla="*/ 6241774 w 8090452"/>
                <a:gd name="connsiteY45" fmla="*/ 4939748 h 5546035"/>
                <a:gd name="connsiteX46" fmla="*/ 6629399 w 8090452"/>
                <a:gd name="connsiteY46" fmla="*/ 5029200 h 5546035"/>
                <a:gd name="connsiteX47" fmla="*/ 6987210 w 8090452"/>
                <a:gd name="connsiteY47" fmla="*/ 5108713 h 5546035"/>
                <a:gd name="connsiteX48" fmla="*/ 7623313 w 8090452"/>
                <a:gd name="connsiteY48" fmla="*/ 4959626 h 5546035"/>
                <a:gd name="connsiteX49" fmla="*/ 7812157 w 8090452"/>
                <a:gd name="connsiteY49" fmla="*/ 4880113 h 5546035"/>
                <a:gd name="connsiteX50" fmla="*/ 7928632 w 8090452"/>
                <a:gd name="connsiteY50" fmla="*/ 4738171 h 5546035"/>
                <a:gd name="connsiteX51" fmla="*/ 8010940 w 8090452"/>
                <a:gd name="connsiteY51" fmla="*/ 4589911 h 5546035"/>
                <a:gd name="connsiteX52" fmla="*/ 8080513 w 8090452"/>
                <a:gd name="connsiteY52" fmla="*/ 4214193 h 5546035"/>
                <a:gd name="connsiteX53" fmla="*/ 8090452 w 8090452"/>
                <a:gd name="connsiteY53" fmla="*/ 3935896 h 5546035"/>
                <a:gd name="connsiteX54" fmla="*/ 8080513 w 8090452"/>
                <a:gd name="connsiteY54" fmla="*/ 3458818 h 5546035"/>
                <a:gd name="connsiteX55" fmla="*/ 7961244 w 8090452"/>
                <a:gd name="connsiteY55" fmla="*/ 2504661 h 5546035"/>
                <a:gd name="connsiteX56" fmla="*/ 7961244 w 8090452"/>
                <a:gd name="connsiteY56" fmla="*/ 1858618 h 5546035"/>
                <a:gd name="connsiteX57" fmla="*/ 7951305 w 8090452"/>
                <a:gd name="connsiteY57" fmla="*/ 1302026 h 5546035"/>
                <a:gd name="connsiteX58" fmla="*/ 7951305 w 8090452"/>
                <a:gd name="connsiteY58" fmla="*/ 795131 h 5546035"/>
                <a:gd name="connsiteX59" fmla="*/ 7981122 w 8090452"/>
                <a:gd name="connsiteY59" fmla="*/ 417444 h 5546035"/>
                <a:gd name="connsiteX60" fmla="*/ 7981122 w 8090452"/>
                <a:gd name="connsiteY60" fmla="*/ 129209 h 5546035"/>
                <a:gd name="connsiteX61" fmla="*/ 7941365 w 8090452"/>
                <a:gd name="connsiteY61" fmla="*/ 29818 h 5546035"/>
                <a:gd name="connsiteX62" fmla="*/ 7822096 w 8090452"/>
                <a:gd name="connsiteY62" fmla="*/ 19879 h 5546035"/>
                <a:gd name="connsiteX63" fmla="*/ 7673009 w 8090452"/>
                <a:gd name="connsiteY63" fmla="*/ 208722 h 5546035"/>
                <a:gd name="connsiteX64" fmla="*/ 7643192 w 8090452"/>
                <a:gd name="connsiteY64" fmla="*/ 417444 h 5546035"/>
                <a:gd name="connsiteX65" fmla="*/ 7643192 w 8090452"/>
                <a:gd name="connsiteY65" fmla="*/ 715618 h 5546035"/>
                <a:gd name="connsiteX66" fmla="*/ 7673009 w 8090452"/>
                <a:gd name="connsiteY66" fmla="*/ 1113183 h 5546035"/>
                <a:gd name="connsiteX67" fmla="*/ 7712765 w 8090452"/>
                <a:gd name="connsiteY67" fmla="*/ 1540565 h 5546035"/>
                <a:gd name="connsiteX68" fmla="*/ 7722705 w 8090452"/>
                <a:gd name="connsiteY68" fmla="*/ 1948070 h 5546035"/>
                <a:gd name="connsiteX69" fmla="*/ 7782339 w 8090452"/>
                <a:gd name="connsiteY69" fmla="*/ 2514600 h 5546035"/>
                <a:gd name="connsiteX70" fmla="*/ 7802218 w 8090452"/>
                <a:gd name="connsiteY70" fmla="*/ 2872409 h 5546035"/>
                <a:gd name="connsiteX71" fmla="*/ 7802218 w 8090452"/>
                <a:gd name="connsiteY71" fmla="*/ 3200400 h 5546035"/>
                <a:gd name="connsiteX72" fmla="*/ 7792279 w 8090452"/>
                <a:gd name="connsiteY72" fmla="*/ 3597965 h 5546035"/>
                <a:gd name="connsiteX73" fmla="*/ 7700135 w 8090452"/>
                <a:gd name="connsiteY73" fmla="*/ 4152073 h 5546035"/>
                <a:gd name="connsiteX74" fmla="*/ 7663070 w 8090452"/>
                <a:gd name="connsiteY74" fmla="*/ 4313583 h 5546035"/>
                <a:gd name="connsiteX75" fmla="*/ 7509635 w 8090452"/>
                <a:gd name="connsiteY75" fmla="*/ 4461636 h 5546035"/>
                <a:gd name="connsiteX76" fmla="*/ 7394713 w 8090452"/>
                <a:gd name="connsiteY76" fmla="*/ 4552122 h 5546035"/>
                <a:gd name="connsiteX77" fmla="*/ 7178641 w 8090452"/>
                <a:gd name="connsiteY77" fmla="*/ 4664042 h 5546035"/>
                <a:gd name="connsiteX78" fmla="*/ 7017026 w 8090452"/>
                <a:gd name="connsiteY78" fmla="*/ 4731026 h 5546035"/>
                <a:gd name="connsiteX79" fmla="*/ 6930991 w 8090452"/>
                <a:gd name="connsiteY79" fmla="*/ 4768817 h 5546035"/>
                <a:gd name="connsiteX80" fmla="*/ 6818244 w 8090452"/>
                <a:gd name="connsiteY80" fmla="*/ 4790661 h 5546035"/>
                <a:gd name="connsiteX81" fmla="*/ 6579705 w 8090452"/>
                <a:gd name="connsiteY81" fmla="*/ 4721087 h 5546035"/>
                <a:gd name="connsiteX82" fmla="*/ 6778487 w 8090452"/>
                <a:gd name="connsiteY82" fmla="*/ 4393096 h 5546035"/>
                <a:gd name="connsiteX83" fmla="*/ 6997148 w 8090452"/>
                <a:gd name="connsiteY83" fmla="*/ 3766931 h 5546035"/>
                <a:gd name="connsiteX84" fmla="*/ 6977270 w 8090452"/>
                <a:gd name="connsiteY84" fmla="*/ 3419061 h 5546035"/>
                <a:gd name="connsiteX85" fmla="*/ 6917635 w 8090452"/>
                <a:gd name="connsiteY85" fmla="*/ 2773018 h 5546035"/>
                <a:gd name="connsiteX86" fmla="*/ 6848061 w 8090452"/>
                <a:gd name="connsiteY86" fmla="*/ 2425148 h 5546035"/>
                <a:gd name="connsiteX87" fmla="*/ 6788426 w 8090452"/>
                <a:gd name="connsiteY87" fmla="*/ 2067339 h 5546035"/>
                <a:gd name="connsiteX88" fmla="*/ 6748670 w 8090452"/>
                <a:gd name="connsiteY88" fmla="*/ 1749287 h 5546035"/>
                <a:gd name="connsiteX89" fmla="*/ 6748670 w 8090452"/>
                <a:gd name="connsiteY89" fmla="*/ 1192696 h 5546035"/>
                <a:gd name="connsiteX90" fmla="*/ 6748670 w 8090452"/>
                <a:gd name="connsiteY90" fmla="*/ 685800 h 5546035"/>
                <a:gd name="connsiteX91" fmla="*/ 6798365 w 8090452"/>
                <a:gd name="connsiteY91" fmla="*/ 437322 h 5546035"/>
                <a:gd name="connsiteX92" fmla="*/ 6867939 w 8090452"/>
                <a:gd name="connsiteY92" fmla="*/ 318052 h 5546035"/>
                <a:gd name="connsiteX93" fmla="*/ 6877879 w 8090452"/>
                <a:gd name="connsiteY93" fmla="*/ 69574 h 5546035"/>
                <a:gd name="connsiteX0" fmla="*/ 6877879 w 8090452"/>
                <a:gd name="connsiteY0" fmla="*/ 69574 h 5546035"/>
                <a:gd name="connsiteX1" fmla="*/ 6708913 w 8090452"/>
                <a:gd name="connsiteY1" fmla="*/ 0 h 5546035"/>
                <a:gd name="connsiteX2" fmla="*/ 6589644 w 8090452"/>
                <a:gd name="connsiteY2" fmla="*/ 69574 h 5546035"/>
                <a:gd name="connsiteX3" fmla="*/ 6490252 w 8090452"/>
                <a:gd name="connsiteY3" fmla="*/ 268357 h 5546035"/>
                <a:gd name="connsiteX4" fmla="*/ 6440557 w 8090452"/>
                <a:gd name="connsiteY4" fmla="*/ 496957 h 5546035"/>
                <a:gd name="connsiteX5" fmla="*/ 6390861 w 8090452"/>
                <a:gd name="connsiteY5" fmla="*/ 765313 h 5546035"/>
                <a:gd name="connsiteX6" fmla="*/ 6380922 w 8090452"/>
                <a:gd name="connsiteY6" fmla="*/ 1083365 h 5546035"/>
                <a:gd name="connsiteX7" fmla="*/ 6420679 w 8090452"/>
                <a:gd name="connsiteY7" fmla="*/ 1371600 h 5546035"/>
                <a:gd name="connsiteX8" fmla="*/ 6470374 w 8090452"/>
                <a:gd name="connsiteY8" fmla="*/ 1679713 h 5546035"/>
                <a:gd name="connsiteX9" fmla="*/ 6500192 w 8090452"/>
                <a:gd name="connsiteY9" fmla="*/ 1938131 h 5546035"/>
                <a:gd name="connsiteX10" fmla="*/ 6569765 w 8090452"/>
                <a:gd name="connsiteY10" fmla="*/ 2325757 h 5546035"/>
                <a:gd name="connsiteX11" fmla="*/ 6579705 w 8090452"/>
                <a:gd name="connsiteY11" fmla="*/ 2822713 h 5546035"/>
                <a:gd name="connsiteX12" fmla="*/ 6510131 w 8090452"/>
                <a:gd name="connsiteY12" fmla="*/ 3906079 h 5546035"/>
                <a:gd name="connsiteX13" fmla="*/ 6380922 w 8090452"/>
                <a:gd name="connsiteY13" fmla="*/ 4343400 h 5546035"/>
                <a:gd name="connsiteX14" fmla="*/ 6013174 w 8090452"/>
                <a:gd name="connsiteY14" fmla="*/ 4780722 h 5546035"/>
                <a:gd name="connsiteX15" fmla="*/ 5645426 w 8090452"/>
                <a:gd name="connsiteY15" fmla="*/ 4740966 h 5546035"/>
                <a:gd name="connsiteX16" fmla="*/ 5367131 w 8090452"/>
                <a:gd name="connsiteY16" fmla="*/ 4681332 h 5546035"/>
                <a:gd name="connsiteX17" fmla="*/ 5098774 w 8090452"/>
                <a:gd name="connsiteY17" fmla="*/ 4631634 h 5546035"/>
                <a:gd name="connsiteX18" fmla="*/ 4581940 w 8090452"/>
                <a:gd name="connsiteY18" fmla="*/ 4701209 h 5546035"/>
                <a:gd name="connsiteX19" fmla="*/ 3627783 w 8090452"/>
                <a:gd name="connsiteY19" fmla="*/ 4721087 h 5546035"/>
                <a:gd name="connsiteX20" fmla="*/ 2941983 w 8090452"/>
                <a:gd name="connsiteY20" fmla="*/ 4711148 h 5546035"/>
                <a:gd name="connsiteX21" fmla="*/ 2494722 w 8090452"/>
                <a:gd name="connsiteY21" fmla="*/ 4800600 h 5546035"/>
                <a:gd name="connsiteX22" fmla="*/ 1938131 w 8090452"/>
                <a:gd name="connsiteY22" fmla="*/ 4860234 h 5546035"/>
                <a:gd name="connsiteX23" fmla="*/ 1143000 w 8090452"/>
                <a:gd name="connsiteY23" fmla="*/ 5009322 h 5546035"/>
                <a:gd name="connsiteX24" fmla="*/ 824949 w 8090452"/>
                <a:gd name="connsiteY24" fmla="*/ 5068957 h 5546035"/>
                <a:gd name="connsiteX25" fmla="*/ 367747 w 8090452"/>
                <a:gd name="connsiteY25" fmla="*/ 5307497 h 5546035"/>
                <a:gd name="connsiteX26" fmla="*/ 0 w 8090452"/>
                <a:gd name="connsiteY26" fmla="*/ 5466522 h 5546035"/>
                <a:gd name="connsiteX27" fmla="*/ 19877 w 8090452"/>
                <a:gd name="connsiteY27" fmla="*/ 5546035 h 5546035"/>
                <a:gd name="connsiteX28" fmla="*/ 208722 w 8090452"/>
                <a:gd name="connsiteY28" fmla="*/ 5426766 h 5546035"/>
                <a:gd name="connsiteX29" fmla="*/ 616226 w 8090452"/>
                <a:gd name="connsiteY29" fmla="*/ 5218044 h 5546035"/>
                <a:gd name="connsiteX30" fmla="*/ 894522 w 8090452"/>
                <a:gd name="connsiteY30" fmla="*/ 5098774 h 5546035"/>
                <a:gd name="connsiteX31" fmla="*/ 1302026 w 8090452"/>
                <a:gd name="connsiteY31" fmla="*/ 5009323 h 5546035"/>
                <a:gd name="connsiteX32" fmla="*/ 1739348 w 8090452"/>
                <a:gd name="connsiteY32" fmla="*/ 4949687 h 5546035"/>
                <a:gd name="connsiteX33" fmla="*/ 2166731 w 8090452"/>
                <a:gd name="connsiteY33" fmla="*/ 4880114 h 5546035"/>
                <a:gd name="connsiteX34" fmla="*/ 2395331 w 8090452"/>
                <a:gd name="connsiteY34" fmla="*/ 4850297 h 5546035"/>
                <a:gd name="connsiteX35" fmla="*/ 2733260 w 8090452"/>
                <a:gd name="connsiteY35" fmla="*/ 4790662 h 5546035"/>
                <a:gd name="connsiteX36" fmla="*/ 2912165 w 8090452"/>
                <a:gd name="connsiteY36" fmla="*/ 4770784 h 5546035"/>
                <a:gd name="connsiteX37" fmla="*/ 3150705 w 8090452"/>
                <a:gd name="connsiteY37" fmla="*/ 4770784 h 5546035"/>
                <a:gd name="connsiteX38" fmla="*/ 3637722 w 8090452"/>
                <a:gd name="connsiteY38" fmla="*/ 4780721 h 5546035"/>
                <a:gd name="connsiteX39" fmla="*/ 4025347 w 8090452"/>
                <a:gd name="connsiteY39" fmla="*/ 4750905 h 5546035"/>
                <a:gd name="connsiteX40" fmla="*/ 4572001 w 8090452"/>
                <a:gd name="connsiteY40" fmla="*/ 4750905 h 5546035"/>
                <a:gd name="connsiteX41" fmla="*/ 4800600 w 8090452"/>
                <a:gd name="connsiteY41" fmla="*/ 4750905 h 5546035"/>
                <a:gd name="connsiteX42" fmla="*/ 5059018 w 8090452"/>
                <a:gd name="connsiteY42" fmla="*/ 4721088 h 5546035"/>
                <a:gd name="connsiteX43" fmla="*/ 5436705 w 8090452"/>
                <a:gd name="connsiteY43" fmla="*/ 4790661 h 5546035"/>
                <a:gd name="connsiteX44" fmla="*/ 5854147 w 8090452"/>
                <a:gd name="connsiteY44" fmla="*/ 4909931 h 5546035"/>
                <a:gd name="connsiteX45" fmla="*/ 6241774 w 8090452"/>
                <a:gd name="connsiteY45" fmla="*/ 4939748 h 5546035"/>
                <a:gd name="connsiteX46" fmla="*/ 6629399 w 8090452"/>
                <a:gd name="connsiteY46" fmla="*/ 5029200 h 5546035"/>
                <a:gd name="connsiteX47" fmla="*/ 6987210 w 8090452"/>
                <a:gd name="connsiteY47" fmla="*/ 5108713 h 5546035"/>
                <a:gd name="connsiteX48" fmla="*/ 7623313 w 8090452"/>
                <a:gd name="connsiteY48" fmla="*/ 4959626 h 5546035"/>
                <a:gd name="connsiteX49" fmla="*/ 7812157 w 8090452"/>
                <a:gd name="connsiteY49" fmla="*/ 4880113 h 5546035"/>
                <a:gd name="connsiteX50" fmla="*/ 7928632 w 8090452"/>
                <a:gd name="connsiteY50" fmla="*/ 4738171 h 5546035"/>
                <a:gd name="connsiteX51" fmla="*/ 8010940 w 8090452"/>
                <a:gd name="connsiteY51" fmla="*/ 4589911 h 5546035"/>
                <a:gd name="connsiteX52" fmla="*/ 8080513 w 8090452"/>
                <a:gd name="connsiteY52" fmla="*/ 4214193 h 5546035"/>
                <a:gd name="connsiteX53" fmla="*/ 8090452 w 8090452"/>
                <a:gd name="connsiteY53" fmla="*/ 3935896 h 5546035"/>
                <a:gd name="connsiteX54" fmla="*/ 8080513 w 8090452"/>
                <a:gd name="connsiteY54" fmla="*/ 3458818 h 5546035"/>
                <a:gd name="connsiteX55" fmla="*/ 7961244 w 8090452"/>
                <a:gd name="connsiteY55" fmla="*/ 2504661 h 5546035"/>
                <a:gd name="connsiteX56" fmla="*/ 7961244 w 8090452"/>
                <a:gd name="connsiteY56" fmla="*/ 1858618 h 5546035"/>
                <a:gd name="connsiteX57" fmla="*/ 7951305 w 8090452"/>
                <a:gd name="connsiteY57" fmla="*/ 1302026 h 5546035"/>
                <a:gd name="connsiteX58" fmla="*/ 7951305 w 8090452"/>
                <a:gd name="connsiteY58" fmla="*/ 795131 h 5546035"/>
                <a:gd name="connsiteX59" fmla="*/ 7981122 w 8090452"/>
                <a:gd name="connsiteY59" fmla="*/ 417444 h 5546035"/>
                <a:gd name="connsiteX60" fmla="*/ 7981122 w 8090452"/>
                <a:gd name="connsiteY60" fmla="*/ 129209 h 5546035"/>
                <a:gd name="connsiteX61" fmla="*/ 7941365 w 8090452"/>
                <a:gd name="connsiteY61" fmla="*/ 29818 h 5546035"/>
                <a:gd name="connsiteX62" fmla="*/ 7822096 w 8090452"/>
                <a:gd name="connsiteY62" fmla="*/ 19879 h 5546035"/>
                <a:gd name="connsiteX63" fmla="*/ 7673009 w 8090452"/>
                <a:gd name="connsiteY63" fmla="*/ 208722 h 5546035"/>
                <a:gd name="connsiteX64" fmla="*/ 7643192 w 8090452"/>
                <a:gd name="connsiteY64" fmla="*/ 417444 h 5546035"/>
                <a:gd name="connsiteX65" fmla="*/ 7643192 w 8090452"/>
                <a:gd name="connsiteY65" fmla="*/ 715618 h 5546035"/>
                <a:gd name="connsiteX66" fmla="*/ 7673009 w 8090452"/>
                <a:gd name="connsiteY66" fmla="*/ 1113183 h 5546035"/>
                <a:gd name="connsiteX67" fmla="*/ 7712765 w 8090452"/>
                <a:gd name="connsiteY67" fmla="*/ 1540565 h 5546035"/>
                <a:gd name="connsiteX68" fmla="*/ 7722705 w 8090452"/>
                <a:gd name="connsiteY68" fmla="*/ 1948070 h 5546035"/>
                <a:gd name="connsiteX69" fmla="*/ 7782339 w 8090452"/>
                <a:gd name="connsiteY69" fmla="*/ 2514600 h 5546035"/>
                <a:gd name="connsiteX70" fmla="*/ 7802218 w 8090452"/>
                <a:gd name="connsiteY70" fmla="*/ 2872409 h 5546035"/>
                <a:gd name="connsiteX71" fmla="*/ 7802218 w 8090452"/>
                <a:gd name="connsiteY71" fmla="*/ 3200400 h 5546035"/>
                <a:gd name="connsiteX72" fmla="*/ 7792279 w 8090452"/>
                <a:gd name="connsiteY72" fmla="*/ 3597965 h 5546035"/>
                <a:gd name="connsiteX73" fmla="*/ 7700135 w 8090452"/>
                <a:gd name="connsiteY73" fmla="*/ 4152073 h 5546035"/>
                <a:gd name="connsiteX74" fmla="*/ 7663070 w 8090452"/>
                <a:gd name="connsiteY74" fmla="*/ 4313583 h 5546035"/>
                <a:gd name="connsiteX75" fmla="*/ 7592978 w 8090452"/>
                <a:gd name="connsiteY75" fmla="*/ 4394961 h 5546035"/>
                <a:gd name="connsiteX76" fmla="*/ 7509635 w 8090452"/>
                <a:gd name="connsiteY76" fmla="*/ 4461636 h 5546035"/>
                <a:gd name="connsiteX77" fmla="*/ 7394713 w 8090452"/>
                <a:gd name="connsiteY77" fmla="*/ 4552122 h 5546035"/>
                <a:gd name="connsiteX78" fmla="*/ 7178641 w 8090452"/>
                <a:gd name="connsiteY78" fmla="*/ 4664042 h 5546035"/>
                <a:gd name="connsiteX79" fmla="*/ 7017026 w 8090452"/>
                <a:gd name="connsiteY79" fmla="*/ 4731026 h 5546035"/>
                <a:gd name="connsiteX80" fmla="*/ 6930991 w 8090452"/>
                <a:gd name="connsiteY80" fmla="*/ 4768817 h 5546035"/>
                <a:gd name="connsiteX81" fmla="*/ 6818244 w 8090452"/>
                <a:gd name="connsiteY81" fmla="*/ 4790661 h 5546035"/>
                <a:gd name="connsiteX82" fmla="*/ 6579705 w 8090452"/>
                <a:gd name="connsiteY82" fmla="*/ 4721087 h 5546035"/>
                <a:gd name="connsiteX83" fmla="*/ 6778487 w 8090452"/>
                <a:gd name="connsiteY83" fmla="*/ 4393096 h 5546035"/>
                <a:gd name="connsiteX84" fmla="*/ 6997148 w 8090452"/>
                <a:gd name="connsiteY84" fmla="*/ 3766931 h 5546035"/>
                <a:gd name="connsiteX85" fmla="*/ 6977270 w 8090452"/>
                <a:gd name="connsiteY85" fmla="*/ 3419061 h 5546035"/>
                <a:gd name="connsiteX86" fmla="*/ 6917635 w 8090452"/>
                <a:gd name="connsiteY86" fmla="*/ 2773018 h 5546035"/>
                <a:gd name="connsiteX87" fmla="*/ 6848061 w 8090452"/>
                <a:gd name="connsiteY87" fmla="*/ 2425148 h 5546035"/>
                <a:gd name="connsiteX88" fmla="*/ 6788426 w 8090452"/>
                <a:gd name="connsiteY88" fmla="*/ 2067339 h 5546035"/>
                <a:gd name="connsiteX89" fmla="*/ 6748670 w 8090452"/>
                <a:gd name="connsiteY89" fmla="*/ 1749287 h 5546035"/>
                <a:gd name="connsiteX90" fmla="*/ 6748670 w 8090452"/>
                <a:gd name="connsiteY90" fmla="*/ 1192696 h 5546035"/>
                <a:gd name="connsiteX91" fmla="*/ 6748670 w 8090452"/>
                <a:gd name="connsiteY91" fmla="*/ 685800 h 5546035"/>
                <a:gd name="connsiteX92" fmla="*/ 6798365 w 8090452"/>
                <a:gd name="connsiteY92" fmla="*/ 437322 h 5546035"/>
                <a:gd name="connsiteX93" fmla="*/ 6867939 w 8090452"/>
                <a:gd name="connsiteY93" fmla="*/ 318052 h 5546035"/>
                <a:gd name="connsiteX94" fmla="*/ 6877879 w 8090452"/>
                <a:gd name="connsiteY94" fmla="*/ 69574 h 5546035"/>
                <a:gd name="connsiteX0" fmla="*/ 6877879 w 8090452"/>
                <a:gd name="connsiteY0" fmla="*/ 69574 h 5546035"/>
                <a:gd name="connsiteX1" fmla="*/ 6708913 w 8090452"/>
                <a:gd name="connsiteY1" fmla="*/ 0 h 5546035"/>
                <a:gd name="connsiteX2" fmla="*/ 6589644 w 8090452"/>
                <a:gd name="connsiteY2" fmla="*/ 69574 h 5546035"/>
                <a:gd name="connsiteX3" fmla="*/ 6490252 w 8090452"/>
                <a:gd name="connsiteY3" fmla="*/ 268357 h 5546035"/>
                <a:gd name="connsiteX4" fmla="*/ 6440557 w 8090452"/>
                <a:gd name="connsiteY4" fmla="*/ 496957 h 5546035"/>
                <a:gd name="connsiteX5" fmla="*/ 6390861 w 8090452"/>
                <a:gd name="connsiteY5" fmla="*/ 765313 h 5546035"/>
                <a:gd name="connsiteX6" fmla="*/ 6380922 w 8090452"/>
                <a:gd name="connsiteY6" fmla="*/ 1083365 h 5546035"/>
                <a:gd name="connsiteX7" fmla="*/ 6420679 w 8090452"/>
                <a:gd name="connsiteY7" fmla="*/ 1371600 h 5546035"/>
                <a:gd name="connsiteX8" fmla="*/ 6470374 w 8090452"/>
                <a:gd name="connsiteY8" fmla="*/ 1679713 h 5546035"/>
                <a:gd name="connsiteX9" fmla="*/ 6500192 w 8090452"/>
                <a:gd name="connsiteY9" fmla="*/ 1938131 h 5546035"/>
                <a:gd name="connsiteX10" fmla="*/ 6569765 w 8090452"/>
                <a:gd name="connsiteY10" fmla="*/ 2325757 h 5546035"/>
                <a:gd name="connsiteX11" fmla="*/ 6579705 w 8090452"/>
                <a:gd name="connsiteY11" fmla="*/ 2822713 h 5546035"/>
                <a:gd name="connsiteX12" fmla="*/ 6510131 w 8090452"/>
                <a:gd name="connsiteY12" fmla="*/ 3906079 h 5546035"/>
                <a:gd name="connsiteX13" fmla="*/ 6380922 w 8090452"/>
                <a:gd name="connsiteY13" fmla="*/ 4343400 h 5546035"/>
                <a:gd name="connsiteX14" fmla="*/ 6013174 w 8090452"/>
                <a:gd name="connsiteY14" fmla="*/ 4780722 h 5546035"/>
                <a:gd name="connsiteX15" fmla="*/ 5645426 w 8090452"/>
                <a:gd name="connsiteY15" fmla="*/ 4740966 h 5546035"/>
                <a:gd name="connsiteX16" fmla="*/ 5367131 w 8090452"/>
                <a:gd name="connsiteY16" fmla="*/ 4681332 h 5546035"/>
                <a:gd name="connsiteX17" fmla="*/ 5098774 w 8090452"/>
                <a:gd name="connsiteY17" fmla="*/ 4631634 h 5546035"/>
                <a:gd name="connsiteX18" fmla="*/ 4581940 w 8090452"/>
                <a:gd name="connsiteY18" fmla="*/ 4701209 h 5546035"/>
                <a:gd name="connsiteX19" fmla="*/ 3627783 w 8090452"/>
                <a:gd name="connsiteY19" fmla="*/ 4721087 h 5546035"/>
                <a:gd name="connsiteX20" fmla="*/ 2941983 w 8090452"/>
                <a:gd name="connsiteY20" fmla="*/ 4711148 h 5546035"/>
                <a:gd name="connsiteX21" fmla="*/ 2494722 w 8090452"/>
                <a:gd name="connsiteY21" fmla="*/ 4800600 h 5546035"/>
                <a:gd name="connsiteX22" fmla="*/ 1938131 w 8090452"/>
                <a:gd name="connsiteY22" fmla="*/ 4860234 h 5546035"/>
                <a:gd name="connsiteX23" fmla="*/ 1143000 w 8090452"/>
                <a:gd name="connsiteY23" fmla="*/ 5009322 h 5546035"/>
                <a:gd name="connsiteX24" fmla="*/ 824949 w 8090452"/>
                <a:gd name="connsiteY24" fmla="*/ 5068957 h 5546035"/>
                <a:gd name="connsiteX25" fmla="*/ 367747 w 8090452"/>
                <a:gd name="connsiteY25" fmla="*/ 5307497 h 5546035"/>
                <a:gd name="connsiteX26" fmla="*/ 0 w 8090452"/>
                <a:gd name="connsiteY26" fmla="*/ 5466522 h 5546035"/>
                <a:gd name="connsiteX27" fmla="*/ 19877 w 8090452"/>
                <a:gd name="connsiteY27" fmla="*/ 5546035 h 5546035"/>
                <a:gd name="connsiteX28" fmla="*/ 208722 w 8090452"/>
                <a:gd name="connsiteY28" fmla="*/ 5426766 h 5546035"/>
                <a:gd name="connsiteX29" fmla="*/ 616226 w 8090452"/>
                <a:gd name="connsiteY29" fmla="*/ 5218044 h 5546035"/>
                <a:gd name="connsiteX30" fmla="*/ 894522 w 8090452"/>
                <a:gd name="connsiteY30" fmla="*/ 5098774 h 5546035"/>
                <a:gd name="connsiteX31" fmla="*/ 1302026 w 8090452"/>
                <a:gd name="connsiteY31" fmla="*/ 5009323 h 5546035"/>
                <a:gd name="connsiteX32" fmla="*/ 1739348 w 8090452"/>
                <a:gd name="connsiteY32" fmla="*/ 4949687 h 5546035"/>
                <a:gd name="connsiteX33" fmla="*/ 2166731 w 8090452"/>
                <a:gd name="connsiteY33" fmla="*/ 4880114 h 5546035"/>
                <a:gd name="connsiteX34" fmla="*/ 2395331 w 8090452"/>
                <a:gd name="connsiteY34" fmla="*/ 4850297 h 5546035"/>
                <a:gd name="connsiteX35" fmla="*/ 2733260 w 8090452"/>
                <a:gd name="connsiteY35" fmla="*/ 4790662 h 5546035"/>
                <a:gd name="connsiteX36" fmla="*/ 2912165 w 8090452"/>
                <a:gd name="connsiteY36" fmla="*/ 4770784 h 5546035"/>
                <a:gd name="connsiteX37" fmla="*/ 3150705 w 8090452"/>
                <a:gd name="connsiteY37" fmla="*/ 4770784 h 5546035"/>
                <a:gd name="connsiteX38" fmla="*/ 3637722 w 8090452"/>
                <a:gd name="connsiteY38" fmla="*/ 4780721 h 5546035"/>
                <a:gd name="connsiteX39" fmla="*/ 4025347 w 8090452"/>
                <a:gd name="connsiteY39" fmla="*/ 4750905 h 5546035"/>
                <a:gd name="connsiteX40" fmla="*/ 4572001 w 8090452"/>
                <a:gd name="connsiteY40" fmla="*/ 4750905 h 5546035"/>
                <a:gd name="connsiteX41" fmla="*/ 4800600 w 8090452"/>
                <a:gd name="connsiteY41" fmla="*/ 4750905 h 5546035"/>
                <a:gd name="connsiteX42" fmla="*/ 5059018 w 8090452"/>
                <a:gd name="connsiteY42" fmla="*/ 4721088 h 5546035"/>
                <a:gd name="connsiteX43" fmla="*/ 5436705 w 8090452"/>
                <a:gd name="connsiteY43" fmla="*/ 4790661 h 5546035"/>
                <a:gd name="connsiteX44" fmla="*/ 5854147 w 8090452"/>
                <a:gd name="connsiteY44" fmla="*/ 4909931 h 5546035"/>
                <a:gd name="connsiteX45" fmla="*/ 6241774 w 8090452"/>
                <a:gd name="connsiteY45" fmla="*/ 4939748 h 5546035"/>
                <a:gd name="connsiteX46" fmla="*/ 6629399 w 8090452"/>
                <a:gd name="connsiteY46" fmla="*/ 5029200 h 5546035"/>
                <a:gd name="connsiteX47" fmla="*/ 6987210 w 8090452"/>
                <a:gd name="connsiteY47" fmla="*/ 5108713 h 5546035"/>
                <a:gd name="connsiteX48" fmla="*/ 7623313 w 8090452"/>
                <a:gd name="connsiteY48" fmla="*/ 4959626 h 5546035"/>
                <a:gd name="connsiteX49" fmla="*/ 7812157 w 8090452"/>
                <a:gd name="connsiteY49" fmla="*/ 4880113 h 5546035"/>
                <a:gd name="connsiteX50" fmla="*/ 7928632 w 8090452"/>
                <a:gd name="connsiteY50" fmla="*/ 4738171 h 5546035"/>
                <a:gd name="connsiteX51" fmla="*/ 8010940 w 8090452"/>
                <a:gd name="connsiteY51" fmla="*/ 4589911 h 5546035"/>
                <a:gd name="connsiteX52" fmla="*/ 8080513 w 8090452"/>
                <a:gd name="connsiteY52" fmla="*/ 4214193 h 5546035"/>
                <a:gd name="connsiteX53" fmla="*/ 8090452 w 8090452"/>
                <a:gd name="connsiteY53" fmla="*/ 3935896 h 5546035"/>
                <a:gd name="connsiteX54" fmla="*/ 8080513 w 8090452"/>
                <a:gd name="connsiteY54" fmla="*/ 3458818 h 5546035"/>
                <a:gd name="connsiteX55" fmla="*/ 7961244 w 8090452"/>
                <a:gd name="connsiteY55" fmla="*/ 2504661 h 5546035"/>
                <a:gd name="connsiteX56" fmla="*/ 7961244 w 8090452"/>
                <a:gd name="connsiteY56" fmla="*/ 1858618 h 5546035"/>
                <a:gd name="connsiteX57" fmla="*/ 7951305 w 8090452"/>
                <a:gd name="connsiteY57" fmla="*/ 1302026 h 5546035"/>
                <a:gd name="connsiteX58" fmla="*/ 7951305 w 8090452"/>
                <a:gd name="connsiteY58" fmla="*/ 795131 h 5546035"/>
                <a:gd name="connsiteX59" fmla="*/ 7981122 w 8090452"/>
                <a:gd name="connsiteY59" fmla="*/ 417444 h 5546035"/>
                <a:gd name="connsiteX60" fmla="*/ 7981122 w 8090452"/>
                <a:gd name="connsiteY60" fmla="*/ 129209 h 5546035"/>
                <a:gd name="connsiteX61" fmla="*/ 7941365 w 8090452"/>
                <a:gd name="connsiteY61" fmla="*/ 29818 h 5546035"/>
                <a:gd name="connsiteX62" fmla="*/ 7822096 w 8090452"/>
                <a:gd name="connsiteY62" fmla="*/ 19879 h 5546035"/>
                <a:gd name="connsiteX63" fmla="*/ 7673009 w 8090452"/>
                <a:gd name="connsiteY63" fmla="*/ 208722 h 5546035"/>
                <a:gd name="connsiteX64" fmla="*/ 7643192 w 8090452"/>
                <a:gd name="connsiteY64" fmla="*/ 417444 h 5546035"/>
                <a:gd name="connsiteX65" fmla="*/ 7643192 w 8090452"/>
                <a:gd name="connsiteY65" fmla="*/ 715618 h 5546035"/>
                <a:gd name="connsiteX66" fmla="*/ 7673009 w 8090452"/>
                <a:gd name="connsiteY66" fmla="*/ 1113183 h 5546035"/>
                <a:gd name="connsiteX67" fmla="*/ 7712765 w 8090452"/>
                <a:gd name="connsiteY67" fmla="*/ 1540565 h 5546035"/>
                <a:gd name="connsiteX68" fmla="*/ 7722705 w 8090452"/>
                <a:gd name="connsiteY68" fmla="*/ 1948070 h 5546035"/>
                <a:gd name="connsiteX69" fmla="*/ 7782339 w 8090452"/>
                <a:gd name="connsiteY69" fmla="*/ 2514600 h 5546035"/>
                <a:gd name="connsiteX70" fmla="*/ 7802218 w 8090452"/>
                <a:gd name="connsiteY70" fmla="*/ 2872409 h 5546035"/>
                <a:gd name="connsiteX71" fmla="*/ 7802218 w 8090452"/>
                <a:gd name="connsiteY71" fmla="*/ 3200400 h 5546035"/>
                <a:gd name="connsiteX72" fmla="*/ 7792279 w 8090452"/>
                <a:gd name="connsiteY72" fmla="*/ 3597965 h 5546035"/>
                <a:gd name="connsiteX73" fmla="*/ 7700135 w 8090452"/>
                <a:gd name="connsiteY73" fmla="*/ 4152073 h 5546035"/>
                <a:gd name="connsiteX74" fmla="*/ 7663070 w 8090452"/>
                <a:gd name="connsiteY74" fmla="*/ 4313583 h 5546035"/>
                <a:gd name="connsiteX75" fmla="*/ 7592978 w 8090452"/>
                <a:gd name="connsiteY75" fmla="*/ 4394961 h 5546035"/>
                <a:gd name="connsiteX76" fmla="*/ 7509635 w 8090452"/>
                <a:gd name="connsiteY76" fmla="*/ 4461636 h 5546035"/>
                <a:gd name="connsiteX77" fmla="*/ 7394713 w 8090452"/>
                <a:gd name="connsiteY77" fmla="*/ 4552122 h 5546035"/>
                <a:gd name="connsiteX78" fmla="*/ 7178641 w 8090452"/>
                <a:gd name="connsiteY78" fmla="*/ 4664042 h 5546035"/>
                <a:gd name="connsiteX79" fmla="*/ 7017026 w 8090452"/>
                <a:gd name="connsiteY79" fmla="*/ 4731026 h 5546035"/>
                <a:gd name="connsiteX80" fmla="*/ 6930991 w 8090452"/>
                <a:gd name="connsiteY80" fmla="*/ 4768817 h 5546035"/>
                <a:gd name="connsiteX81" fmla="*/ 6818244 w 8090452"/>
                <a:gd name="connsiteY81" fmla="*/ 4790661 h 5546035"/>
                <a:gd name="connsiteX82" fmla="*/ 6716678 w 8090452"/>
                <a:gd name="connsiteY82" fmla="*/ 4764054 h 5546035"/>
                <a:gd name="connsiteX83" fmla="*/ 6579705 w 8090452"/>
                <a:gd name="connsiteY83" fmla="*/ 4721087 h 5546035"/>
                <a:gd name="connsiteX84" fmla="*/ 6778487 w 8090452"/>
                <a:gd name="connsiteY84" fmla="*/ 4393096 h 5546035"/>
                <a:gd name="connsiteX85" fmla="*/ 6997148 w 8090452"/>
                <a:gd name="connsiteY85" fmla="*/ 3766931 h 5546035"/>
                <a:gd name="connsiteX86" fmla="*/ 6977270 w 8090452"/>
                <a:gd name="connsiteY86" fmla="*/ 3419061 h 5546035"/>
                <a:gd name="connsiteX87" fmla="*/ 6917635 w 8090452"/>
                <a:gd name="connsiteY87" fmla="*/ 2773018 h 5546035"/>
                <a:gd name="connsiteX88" fmla="*/ 6848061 w 8090452"/>
                <a:gd name="connsiteY88" fmla="*/ 2425148 h 5546035"/>
                <a:gd name="connsiteX89" fmla="*/ 6788426 w 8090452"/>
                <a:gd name="connsiteY89" fmla="*/ 2067339 h 5546035"/>
                <a:gd name="connsiteX90" fmla="*/ 6748670 w 8090452"/>
                <a:gd name="connsiteY90" fmla="*/ 1749287 h 5546035"/>
                <a:gd name="connsiteX91" fmla="*/ 6748670 w 8090452"/>
                <a:gd name="connsiteY91" fmla="*/ 1192696 h 5546035"/>
                <a:gd name="connsiteX92" fmla="*/ 6748670 w 8090452"/>
                <a:gd name="connsiteY92" fmla="*/ 685800 h 5546035"/>
                <a:gd name="connsiteX93" fmla="*/ 6798365 w 8090452"/>
                <a:gd name="connsiteY93" fmla="*/ 437322 h 5546035"/>
                <a:gd name="connsiteX94" fmla="*/ 6867939 w 8090452"/>
                <a:gd name="connsiteY94" fmla="*/ 318052 h 5546035"/>
                <a:gd name="connsiteX95" fmla="*/ 6877879 w 8090452"/>
                <a:gd name="connsiteY95" fmla="*/ 69574 h 5546035"/>
                <a:gd name="connsiteX0" fmla="*/ 6877879 w 8090452"/>
                <a:gd name="connsiteY0" fmla="*/ 69574 h 5546035"/>
                <a:gd name="connsiteX1" fmla="*/ 6708913 w 8090452"/>
                <a:gd name="connsiteY1" fmla="*/ 0 h 5546035"/>
                <a:gd name="connsiteX2" fmla="*/ 6589644 w 8090452"/>
                <a:gd name="connsiteY2" fmla="*/ 69574 h 5546035"/>
                <a:gd name="connsiteX3" fmla="*/ 6490252 w 8090452"/>
                <a:gd name="connsiteY3" fmla="*/ 268357 h 5546035"/>
                <a:gd name="connsiteX4" fmla="*/ 6440557 w 8090452"/>
                <a:gd name="connsiteY4" fmla="*/ 496957 h 5546035"/>
                <a:gd name="connsiteX5" fmla="*/ 6390861 w 8090452"/>
                <a:gd name="connsiteY5" fmla="*/ 765313 h 5546035"/>
                <a:gd name="connsiteX6" fmla="*/ 6380922 w 8090452"/>
                <a:gd name="connsiteY6" fmla="*/ 1083365 h 5546035"/>
                <a:gd name="connsiteX7" fmla="*/ 6420679 w 8090452"/>
                <a:gd name="connsiteY7" fmla="*/ 1371600 h 5546035"/>
                <a:gd name="connsiteX8" fmla="*/ 6470374 w 8090452"/>
                <a:gd name="connsiteY8" fmla="*/ 1679713 h 5546035"/>
                <a:gd name="connsiteX9" fmla="*/ 6500192 w 8090452"/>
                <a:gd name="connsiteY9" fmla="*/ 1938131 h 5546035"/>
                <a:gd name="connsiteX10" fmla="*/ 6569765 w 8090452"/>
                <a:gd name="connsiteY10" fmla="*/ 2325757 h 5546035"/>
                <a:gd name="connsiteX11" fmla="*/ 6579705 w 8090452"/>
                <a:gd name="connsiteY11" fmla="*/ 2822713 h 5546035"/>
                <a:gd name="connsiteX12" fmla="*/ 6510131 w 8090452"/>
                <a:gd name="connsiteY12" fmla="*/ 3906079 h 5546035"/>
                <a:gd name="connsiteX13" fmla="*/ 6380922 w 8090452"/>
                <a:gd name="connsiteY13" fmla="*/ 4343400 h 5546035"/>
                <a:gd name="connsiteX14" fmla="*/ 6013174 w 8090452"/>
                <a:gd name="connsiteY14" fmla="*/ 4780722 h 5546035"/>
                <a:gd name="connsiteX15" fmla="*/ 5645426 w 8090452"/>
                <a:gd name="connsiteY15" fmla="*/ 4740966 h 5546035"/>
                <a:gd name="connsiteX16" fmla="*/ 5367131 w 8090452"/>
                <a:gd name="connsiteY16" fmla="*/ 4681332 h 5546035"/>
                <a:gd name="connsiteX17" fmla="*/ 5098774 w 8090452"/>
                <a:gd name="connsiteY17" fmla="*/ 4631634 h 5546035"/>
                <a:gd name="connsiteX18" fmla="*/ 4581940 w 8090452"/>
                <a:gd name="connsiteY18" fmla="*/ 4701209 h 5546035"/>
                <a:gd name="connsiteX19" fmla="*/ 3627783 w 8090452"/>
                <a:gd name="connsiteY19" fmla="*/ 4721087 h 5546035"/>
                <a:gd name="connsiteX20" fmla="*/ 2941983 w 8090452"/>
                <a:gd name="connsiteY20" fmla="*/ 4711148 h 5546035"/>
                <a:gd name="connsiteX21" fmla="*/ 2494722 w 8090452"/>
                <a:gd name="connsiteY21" fmla="*/ 4800600 h 5546035"/>
                <a:gd name="connsiteX22" fmla="*/ 1938131 w 8090452"/>
                <a:gd name="connsiteY22" fmla="*/ 4860234 h 5546035"/>
                <a:gd name="connsiteX23" fmla="*/ 1143000 w 8090452"/>
                <a:gd name="connsiteY23" fmla="*/ 5009322 h 5546035"/>
                <a:gd name="connsiteX24" fmla="*/ 824949 w 8090452"/>
                <a:gd name="connsiteY24" fmla="*/ 5068957 h 5546035"/>
                <a:gd name="connsiteX25" fmla="*/ 367747 w 8090452"/>
                <a:gd name="connsiteY25" fmla="*/ 5307497 h 5546035"/>
                <a:gd name="connsiteX26" fmla="*/ 0 w 8090452"/>
                <a:gd name="connsiteY26" fmla="*/ 5466522 h 5546035"/>
                <a:gd name="connsiteX27" fmla="*/ 19877 w 8090452"/>
                <a:gd name="connsiteY27" fmla="*/ 5546035 h 5546035"/>
                <a:gd name="connsiteX28" fmla="*/ 208722 w 8090452"/>
                <a:gd name="connsiteY28" fmla="*/ 5426766 h 5546035"/>
                <a:gd name="connsiteX29" fmla="*/ 616226 w 8090452"/>
                <a:gd name="connsiteY29" fmla="*/ 5218044 h 5546035"/>
                <a:gd name="connsiteX30" fmla="*/ 894522 w 8090452"/>
                <a:gd name="connsiteY30" fmla="*/ 5098774 h 5546035"/>
                <a:gd name="connsiteX31" fmla="*/ 1302026 w 8090452"/>
                <a:gd name="connsiteY31" fmla="*/ 5009323 h 5546035"/>
                <a:gd name="connsiteX32" fmla="*/ 1739348 w 8090452"/>
                <a:gd name="connsiteY32" fmla="*/ 4949687 h 5546035"/>
                <a:gd name="connsiteX33" fmla="*/ 2166731 w 8090452"/>
                <a:gd name="connsiteY33" fmla="*/ 4880114 h 5546035"/>
                <a:gd name="connsiteX34" fmla="*/ 2395331 w 8090452"/>
                <a:gd name="connsiteY34" fmla="*/ 4850297 h 5546035"/>
                <a:gd name="connsiteX35" fmla="*/ 2733260 w 8090452"/>
                <a:gd name="connsiteY35" fmla="*/ 4790662 h 5546035"/>
                <a:gd name="connsiteX36" fmla="*/ 2912165 w 8090452"/>
                <a:gd name="connsiteY36" fmla="*/ 4770784 h 5546035"/>
                <a:gd name="connsiteX37" fmla="*/ 3150705 w 8090452"/>
                <a:gd name="connsiteY37" fmla="*/ 4770784 h 5546035"/>
                <a:gd name="connsiteX38" fmla="*/ 3637722 w 8090452"/>
                <a:gd name="connsiteY38" fmla="*/ 4780721 h 5546035"/>
                <a:gd name="connsiteX39" fmla="*/ 4025347 w 8090452"/>
                <a:gd name="connsiteY39" fmla="*/ 4750905 h 5546035"/>
                <a:gd name="connsiteX40" fmla="*/ 4572001 w 8090452"/>
                <a:gd name="connsiteY40" fmla="*/ 4750905 h 5546035"/>
                <a:gd name="connsiteX41" fmla="*/ 4800600 w 8090452"/>
                <a:gd name="connsiteY41" fmla="*/ 4750905 h 5546035"/>
                <a:gd name="connsiteX42" fmla="*/ 5059018 w 8090452"/>
                <a:gd name="connsiteY42" fmla="*/ 4721088 h 5546035"/>
                <a:gd name="connsiteX43" fmla="*/ 5436705 w 8090452"/>
                <a:gd name="connsiteY43" fmla="*/ 4790661 h 5546035"/>
                <a:gd name="connsiteX44" fmla="*/ 5854147 w 8090452"/>
                <a:gd name="connsiteY44" fmla="*/ 4909931 h 5546035"/>
                <a:gd name="connsiteX45" fmla="*/ 6241774 w 8090452"/>
                <a:gd name="connsiteY45" fmla="*/ 4939748 h 5546035"/>
                <a:gd name="connsiteX46" fmla="*/ 6629399 w 8090452"/>
                <a:gd name="connsiteY46" fmla="*/ 5029200 h 5546035"/>
                <a:gd name="connsiteX47" fmla="*/ 6987210 w 8090452"/>
                <a:gd name="connsiteY47" fmla="*/ 5108713 h 5546035"/>
                <a:gd name="connsiteX48" fmla="*/ 7623313 w 8090452"/>
                <a:gd name="connsiteY48" fmla="*/ 4959626 h 5546035"/>
                <a:gd name="connsiteX49" fmla="*/ 7812157 w 8090452"/>
                <a:gd name="connsiteY49" fmla="*/ 4880113 h 5546035"/>
                <a:gd name="connsiteX50" fmla="*/ 7928632 w 8090452"/>
                <a:gd name="connsiteY50" fmla="*/ 4738171 h 5546035"/>
                <a:gd name="connsiteX51" fmla="*/ 8010940 w 8090452"/>
                <a:gd name="connsiteY51" fmla="*/ 4589911 h 5546035"/>
                <a:gd name="connsiteX52" fmla="*/ 8080513 w 8090452"/>
                <a:gd name="connsiteY52" fmla="*/ 4214193 h 5546035"/>
                <a:gd name="connsiteX53" fmla="*/ 8090452 w 8090452"/>
                <a:gd name="connsiteY53" fmla="*/ 3935896 h 5546035"/>
                <a:gd name="connsiteX54" fmla="*/ 8080513 w 8090452"/>
                <a:gd name="connsiteY54" fmla="*/ 3458818 h 5546035"/>
                <a:gd name="connsiteX55" fmla="*/ 7961244 w 8090452"/>
                <a:gd name="connsiteY55" fmla="*/ 2504661 h 5546035"/>
                <a:gd name="connsiteX56" fmla="*/ 7961244 w 8090452"/>
                <a:gd name="connsiteY56" fmla="*/ 1858618 h 5546035"/>
                <a:gd name="connsiteX57" fmla="*/ 7951305 w 8090452"/>
                <a:gd name="connsiteY57" fmla="*/ 1302026 h 5546035"/>
                <a:gd name="connsiteX58" fmla="*/ 7951305 w 8090452"/>
                <a:gd name="connsiteY58" fmla="*/ 795131 h 5546035"/>
                <a:gd name="connsiteX59" fmla="*/ 7981122 w 8090452"/>
                <a:gd name="connsiteY59" fmla="*/ 417444 h 5546035"/>
                <a:gd name="connsiteX60" fmla="*/ 7981122 w 8090452"/>
                <a:gd name="connsiteY60" fmla="*/ 129209 h 5546035"/>
                <a:gd name="connsiteX61" fmla="*/ 7941365 w 8090452"/>
                <a:gd name="connsiteY61" fmla="*/ 29818 h 5546035"/>
                <a:gd name="connsiteX62" fmla="*/ 7822096 w 8090452"/>
                <a:gd name="connsiteY62" fmla="*/ 19879 h 5546035"/>
                <a:gd name="connsiteX63" fmla="*/ 7673009 w 8090452"/>
                <a:gd name="connsiteY63" fmla="*/ 208722 h 5546035"/>
                <a:gd name="connsiteX64" fmla="*/ 7643192 w 8090452"/>
                <a:gd name="connsiteY64" fmla="*/ 417444 h 5546035"/>
                <a:gd name="connsiteX65" fmla="*/ 7643192 w 8090452"/>
                <a:gd name="connsiteY65" fmla="*/ 715618 h 5546035"/>
                <a:gd name="connsiteX66" fmla="*/ 7673009 w 8090452"/>
                <a:gd name="connsiteY66" fmla="*/ 1113183 h 5546035"/>
                <a:gd name="connsiteX67" fmla="*/ 7712765 w 8090452"/>
                <a:gd name="connsiteY67" fmla="*/ 1540565 h 5546035"/>
                <a:gd name="connsiteX68" fmla="*/ 7722705 w 8090452"/>
                <a:gd name="connsiteY68" fmla="*/ 1948070 h 5546035"/>
                <a:gd name="connsiteX69" fmla="*/ 7782339 w 8090452"/>
                <a:gd name="connsiteY69" fmla="*/ 2514600 h 5546035"/>
                <a:gd name="connsiteX70" fmla="*/ 7802218 w 8090452"/>
                <a:gd name="connsiteY70" fmla="*/ 2872409 h 5546035"/>
                <a:gd name="connsiteX71" fmla="*/ 7802218 w 8090452"/>
                <a:gd name="connsiteY71" fmla="*/ 3200400 h 5546035"/>
                <a:gd name="connsiteX72" fmla="*/ 7792279 w 8090452"/>
                <a:gd name="connsiteY72" fmla="*/ 3597965 h 5546035"/>
                <a:gd name="connsiteX73" fmla="*/ 7700135 w 8090452"/>
                <a:gd name="connsiteY73" fmla="*/ 4152073 h 5546035"/>
                <a:gd name="connsiteX74" fmla="*/ 7663070 w 8090452"/>
                <a:gd name="connsiteY74" fmla="*/ 4313583 h 5546035"/>
                <a:gd name="connsiteX75" fmla="*/ 7592978 w 8090452"/>
                <a:gd name="connsiteY75" fmla="*/ 4394961 h 5546035"/>
                <a:gd name="connsiteX76" fmla="*/ 7509635 w 8090452"/>
                <a:gd name="connsiteY76" fmla="*/ 4461636 h 5546035"/>
                <a:gd name="connsiteX77" fmla="*/ 7394713 w 8090452"/>
                <a:gd name="connsiteY77" fmla="*/ 4552122 h 5546035"/>
                <a:gd name="connsiteX78" fmla="*/ 7178641 w 8090452"/>
                <a:gd name="connsiteY78" fmla="*/ 4664042 h 5546035"/>
                <a:gd name="connsiteX79" fmla="*/ 7017026 w 8090452"/>
                <a:gd name="connsiteY79" fmla="*/ 4731026 h 5546035"/>
                <a:gd name="connsiteX80" fmla="*/ 6930991 w 8090452"/>
                <a:gd name="connsiteY80" fmla="*/ 4768817 h 5546035"/>
                <a:gd name="connsiteX81" fmla="*/ 6818244 w 8090452"/>
                <a:gd name="connsiteY81" fmla="*/ 4790661 h 5546035"/>
                <a:gd name="connsiteX82" fmla="*/ 6716678 w 8090452"/>
                <a:gd name="connsiteY82" fmla="*/ 4764054 h 5546035"/>
                <a:gd name="connsiteX83" fmla="*/ 6579705 w 8090452"/>
                <a:gd name="connsiteY83" fmla="*/ 4721087 h 5546035"/>
                <a:gd name="connsiteX84" fmla="*/ 6778487 w 8090452"/>
                <a:gd name="connsiteY84" fmla="*/ 4393096 h 5546035"/>
                <a:gd name="connsiteX85" fmla="*/ 6997148 w 8090452"/>
                <a:gd name="connsiteY85" fmla="*/ 3766931 h 5546035"/>
                <a:gd name="connsiteX86" fmla="*/ 6977270 w 8090452"/>
                <a:gd name="connsiteY86" fmla="*/ 3419061 h 5546035"/>
                <a:gd name="connsiteX87" fmla="*/ 6917635 w 8090452"/>
                <a:gd name="connsiteY87" fmla="*/ 2773018 h 5546035"/>
                <a:gd name="connsiteX88" fmla="*/ 6848061 w 8090452"/>
                <a:gd name="connsiteY88" fmla="*/ 2425148 h 5546035"/>
                <a:gd name="connsiteX89" fmla="*/ 6788426 w 8090452"/>
                <a:gd name="connsiteY89" fmla="*/ 2067339 h 5546035"/>
                <a:gd name="connsiteX90" fmla="*/ 6748670 w 8090452"/>
                <a:gd name="connsiteY90" fmla="*/ 1749287 h 5546035"/>
                <a:gd name="connsiteX91" fmla="*/ 6748670 w 8090452"/>
                <a:gd name="connsiteY91" fmla="*/ 1192696 h 5546035"/>
                <a:gd name="connsiteX92" fmla="*/ 6748670 w 8090452"/>
                <a:gd name="connsiteY92" fmla="*/ 685800 h 5546035"/>
                <a:gd name="connsiteX93" fmla="*/ 6798365 w 8090452"/>
                <a:gd name="connsiteY93" fmla="*/ 437322 h 5546035"/>
                <a:gd name="connsiteX94" fmla="*/ 6867939 w 8090452"/>
                <a:gd name="connsiteY94" fmla="*/ 318052 h 5546035"/>
                <a:gd name="connsiteX95" fmla="*/ 6877879 w 8090452"/>
                <a:gd name="connsiteY95" fmla="*/ 69574 h 5546035"/>
                <a:gd name="connsiteX0" fmla="*/ 6877879 w 8090452"/>
                <a:gd name="connsiteY0" fmla="*/ 69574 h 5546035"/>
                <a:gd name="connsiteX1" fmla="*/ 6708913 w 8090452"/>
                <a:gd name="connsiteY1" fmla="*/ 0 h 5546035"/>
                <a:gd name="connsiteX2" fmla="*/ 6589644 w 8090452"/>
                <a:gd name="connsiteY2" fmla="*/ 69574 h 5546035"/>
                <a:gd name="connsiteX3" fmla="*/ 6490252 w 8090452"/>
                <a:gd name="connsiteY3" fmla="*/ 268357 h 5546035"/>
                <a:gd name="connsiteX4" fmla="*/ 6440557 w 8090452"/>
                <a:gd name="connsiteY4" fmla="*/ 496957 h 5546035"/>
                <a:gd name="connsiteX5" fmla="*/ 6390861 w 8090452"/>
                <a:gd name="connsiteY5" fmla="*/ 765313 h 5546035"/>
                <a:gd name="connsiteX6" fmla="*/ 6380922 w 8090452"/>
                <a:gd name="connsiteY6" fmla="*/ 1083365 h 5546035"/>
                <a:gd name="connsiteX7" fmla="*/ 6420679 w 8090452"/>
                <a:gd name="connsiteY7" fmla="*/ 1371600 h 5546035"/>
                <a:gd name="connsiteX8" fmla="*/ 6470374 w 8090452"/>
                <a:gd name="connsiteY8" fmla="*/ 1679713 h 5546035"/>
                <a:gd name="connsiteX9" fmla="*/ 6500192 w 8090452"/>
                <a:gd name="connsiteY9" fmla="*/ 1938131 h 5546035"/>
                <a:gd name="connsiteX10" fmla="*/ 6569765 w 8090452"/>
                <a:gd name="connsiteY10" fmla="*/ 2325757 h 5546035"/>
                <a:gd name="connsiteX11" fmla="*/ 6579705 w 8090452"/>
                <a:gd name="connsiteY11" fmla="*/ 2822713 h 5546035"/>
                <a:gd name="connsiteX12" fmla="*/ 6510131 w 8090452"/>
                <a:gd name="connsiteY12" fmla="*/ 3906079 h 5546035"/>
                <a:gd name="connsiteX13" fmla="*/ 6380922 w 8090452"/>
                <a:gd name="connsiteY13" fmla="*/ 4343400 h 5546035"/>
                <a:gd name="connsiteX14" fmla="*/ 6013174 w 8090452"/>
                <a:gd name="connsiteY14" fmla="*/ 4780722 h 5546035"/>
                <a:gd name="connsiteX15" fmla="*/ 5645426 w 8090452"/>
                <a:gd name="connsiteY15" fmla="*/ 4740966 h 5546035"/>
                <a:gd name="connsiteX16" fmla="*/ 5367131 w 8090452"/>
                <a:gd name="connsiteY16" fmla="*/ 4681332 h 5546035"/>
                <a:gd name="connsiteX17" fmla="*/ 5098774 w 8090452"/>
                <a:gd name="connsiteY17" fmla="*/ 4631634 h 5546035"/>
                <a:gd name="connsiteX18" fmla="*/ 4581940 w 8090452"/>
                <a:gd name="connsiteY18" fmla="*/ 4701209 h 5546035"/>
                <a:gd name="connsiteX19" fmla="*/ 3627783 w 8090452"/>
                <a:gd name="connsiteY19" fmla="*/ 4721087 h 5546035"/>
                <a:gd name="connsiteX20" fmla="*/ 2941983 w 8090452"/>
                <a:gd name="connsiteY20" fmla="*/ 4711148 h 5546035"/>
                <a:gd name="connsiteX21" fmla="*/ 2494722 w 8090452"/>
                <a:gd name="connsiteY21" fmla="*/ 4800600 h 5546035"/>
                <a:gd name="connsiteX22" fmla="*/ 1938131 w 8090452"/>
                <a:gd name="connsiteY22" fmla="*/ 4860234 h 5546035"/>
                <a:gd name="connsiteX23" fmla="*/ 1143000 w 8090452"/>
                <a:gd name="connsiteY23" fmla="*/ 5009322 h 5546035"/>
                <a:gd name="connsiteX24" fmla="*/ 824949 w 8090452"/>
                <a:gd name="connsiteY24" fmla="*/ 5068957 h 5546035"/>
                <a:gd name="connsiteX25" fmla="*/ 367747 w 8090452"/>
                <a:gd name="connsiteY25" fmla="*/ 5307497 h 5546035"/>
                <a:gd name="connsiteX26" fmla="*/ 0 w 8090452"/>
                <a:gd name="connsiteY26" fmla="*/ 5466522 h 5546035"/>
                <a:gd name="connsiteX27" fmla="*/ 19877 w 8090452"/>
                <a:gd name="connsiteY27" fmla="*/ 5546035 h 5546035"/>
                <a:gd name="connsiteX28" fmla="*/ 208722 w 8090452"/>
                <a:gd name="connsiteY28" fmla="*/ 5426766 h 5546035"/>
                <a:gd name="connsiteX29" fmla="*/ 616226 w 8090452"/>
                <a:gd name="connsiteY29" fmla="*/ 5218044 h 5546035"/>
                <a:gd name="connsiteX30" fmla="*/ 894522 w 8090452"/>
                <a:gd name="connsiteY30" fmla="*/ 5098774 h 5546035"/>
                <a:gd name="connsiteX31" fmla="*/ 1302026 w 8090452"/>
                <a:gd name="connsiteY31" fmla="*/ 5009323 h 5546035"/>
                <a:gd name="connsiteX32" fmla="*/ 1739348 w 8090452"/>
                <a:gd name="connsiteY32" fmla="*/ 4949687 h 5546035"/>
                <a:gd name="connsiteX33" fmla="*/ 2166731 w 8090452"/>
                <a:gd name="connsiteY33" fmla="*/ 4880114 h 5546035"/>
                <a:gd name="connsiteX34" fmla="*/ 2395331 w 8090452"/>
                <a:gd name="connsiteY34" fmla="*/ 4850297 h 5546035"/>
                <a:gd name="connsiteX35" fmla="*/ 2733260 w 8090452"/>
                <a:gd name="connsiteY35" fmla="*/ 4790662 h 5546035"/>
                <a:gd name="connsiteX36" fmla="*/ 2912165 w 8090452"/>
                <a:gd name="connsiteY36" fmla="*/ 4770784 h 5546035"/>
                <a:gd name="connsiteX37" fmla="*/ 3150705 w 8090452"/>
                <a:gd name="connsiteY37" fmla="*/ 4770784 h 5546035"/>
                <a:gd name="connsiteX38" fmla="*/ 3637722 w 8090452"/>
                <a:gd name="connsiteY38" fmla="*/ 4780721 h 5546035"/>
                <a:gd name="connsiteX39" fmla="*/ 4025347 w 8090452"/>
                <a:gd name="connsiteY39" fmla="*/ 4750905 h 5546035"/>
                <a:gd name="connsiteX40" fmla="*/ 4572001 w 8090452"/>
                <a:gd name="connsiteY40" fmla="*/ 4750905 h 5546035"/>
                <a:gd name="connsiteX41" fmla="*/ 4800600 w 8090452"/>
                <a:gd name="connsiteY41" fmla="*/ 4750905 h 5546035"/>
                <a:gd name="connsiteX42" fmla="*/ 5059018 w 8090452"/>
                <a:gd name="connsiteY42" fmla="*/ 4721088 h 5546035"/>
                <a:gd name="connsiteX43" fmla="*/ 5436705 w 8090452"/>
                <a:gd name="connsiteY43" fmla="*/ 4790661 h 5546035"/>
                <a:gd name="connsiteX44" fmla="*/ 5854147 w 8090452"/>
                <a:gd name="connsiteY44" fmla="*/ 4909931 h 5546035"/>
                <a:gd name="connsiteX45" fmla="*/ 6241774 w 8090452"/>
                <a:gd name="connsiteY45" fmla="*/ 4939748 h 5546035"/>
                <a:gd name="connsiteX46" fmla="*/ 6247572 w 8090452"/>
                <a:gd name="connsiteY46" fmla="*/ 4959317 h 5546035"/>
                <a:gd name="connsiteX47" fmla="*/ 6629399 w 8090452"/>
                <a:gd name="connsiteY47" fmla="*/ 5029200 h 5546035"/>
                <a:gd name="connsiteX48" fmla="*/ 6987210 w 8090452"/>
                <a:gd name="connsiteY48" fmla="*/ 5108713 h 5546035"/>
                <a:gd name="connsiteX49" fmla="*/ 7623313 w 8090452"/>
                <a:gd name="connsiteY49" fmla="*/ 4959626 h 5546035"/>
                <a:gd name="connsiteX50" fmla="*/ 7812157 w 8090452"/>
                <a:gd name="connsiteY50" fmla="*/ 4880113 h 5546035"/>
                <a:gd name="connsiteX51" fmla="*/ 7928632 w 8090452"/>
                <a:gd name="connsiteY51" fmla="*/ 4738171 h 5546035"/>
                <a:gd name="connsiteX52" fmla="*/ 8010940 w 8090452"/>
                <a:gd name="connsiteY52" fmla="*/ 4589911 h 5546035"/>
                <a:gd name="connsiteX53" fmla="*/ 8080513 w 8090452"/>
                <a:gd name="connsiteY53" fmla="*/ 4214193 h 5546035"/>
                <a:gd name="connsiteX54" fmla="*/ 8090452 w 8090452"/>
                <a:gd name="connsiteY54" fmla="*/ 3935896 h 5546035"/>
                <a:gd name="connsiteX55" fmla="*/ 8080513 w 8090452"/>
                <a:gd name="connsiteY55" fmla="*/ 3458818 h 5546035"/>
                <a:gd name="connsiteX56" fmla="*/ 7961244 w 8090452"/>
                <a:gd name="connsiteY56" fmla="*/ 2504661 h 5546035"/>
                <a:gd name="connsiteX57" fmla="*/ 7961244 w 8090452"/>
                <a:gd name="connsiteY57" fmla="*/ 1858618 h 5546035"/>
                <a:gd name="connsiteX58" fmla="*/ 7951305 w 8090452"/>
                <a:gd name="connsiteY58" fmla="*/ 1302026 h 5546035"/>
                <a:gd name="connsiteX59" fmla="*/ 7951305 w 8090452"/>
                <a:gd name="connsiteY59" fmla="*/ 795131 h 5546035"/>
                <a:gd name="connsiteX60" fmla="*/ 7981122 w 8090452"/>
                <a:gd name="connsiteY60" fmla="*/ 417444 h 5546035"/>
                <a:gd name="connsiteX61" fmla="*/ 7981122 w 8090452"/>
                <a:gd name="connsiteY61" fmla="*/ 129209 h 5546035"/>
                <a:gd name="connsiteX62" fmla="*/ 7941365 w 8090452"/>
                <a:gd name="connsiteY62" fmla="*/ 29818 h 5546035"/>
                <a:gd name="connsiteX63" fmla="*/ 7822096 w 8090452"/>
                <a:gd name="connsiteY63" fmla="*/ 19879 h 5546035"/>
                <a:gd name="connsiteX64" fmla="*/ 7673009 w 8090452"/>
                <a:gd name="connsiteY64" fmla="*/ 208722 h 5546035"/>
                <a:gd name="connsiteX65" fmla="*/ 7643192 w 8090452"/>
                <a:gd name="connsiteY65" fmla="*/ 417444 h 5546035"/>
                <a:gd name="connsiteX66" fmla="*/ 7643192 w 8090452"/>
                <a:gd name="connsiteY66" fmla="*/ 715618 h 5546035"/>
                <a:gd name="connsiteX67" fmla="*/ 7673009 w 8090452"/>
                <a:gd name="connsiteY67" fmla="*/ 1113183 h 5546035"/>
                <a:gd name="connsiteX68" fmla="*/ 7712765 w 8090452"/>
                <a:gd name="connsiteY68" fmla="*/ 1540565 h 5546035"/>
                <a:gd name="connsiteX69" fmla="*/ 7722705 w 8090452"/>
                <a:gd name="connsiteY69" fmla="*/ 1948070 h 5546035"/>
                <a:gd name="connsiteX70" fmla="*/ 7782339 w 8090452"/>
                <a:gd name="connsiteY70" fmla="*/ 2514600 h 5546035"/>
                <a:gd name="connsiteX71" fmla="*/ 7802218 w 8090452"/>
                <a:gd name="connsiteY71" fmla="*/ 2872409 h 5546035"/>
                <a:gd name="connsiteX72" fmla="*/ 7802218 w 8090452"/>
                <a:gd name="connsiteY72" fmla="*/ 3200400 h 5546035"/>
                <a:gd name="connsiteX73" fmla="*/ 7792279 w 8090452"/>
                <a:gd name="connsiteY73" fmla="*/ 3597965 h 5546035"/>
                <a:gd name="connsiteX74" fmla="*/ 7700135 w 8090452"/>
                <a:gd name="connsiteY74" fmla="*/ 4152073 h 5546035"/>
                <a:gd name="connsiteX75" fmla="*/ 7663070 w 8090452"/>
                <a:gd name="connsiteY75" fmla="*/ 4313583 h 5546035"/>
                <a:gd name="connsiteX76" fmla="*/ 7592978 w 8090452"/>
                <a:gd name="connsiteY76" fmla="*/ 4394961 h 5546035"/>
                <a:gd name="connsiteX77" fmla="*/ 7509635 w 8090452"/>
                <a:gd name="connsiteY77" fmla="*/ 4461636 h 5546035"/>
                <a:gd name="connsiteX78" fmla="*/ 7394713 w 8090452"/>
                <a:gd name="connsiteY78" fmla="*/ 4552122 h 5546035"/>
                <a:gd name="connsiteX79" fmla="*/ 7178641 w 8090452"/>
                <a:gd name="connsiteY79" fmla="*/ 4664042 h 5546035"/>
                <a:gd name="connsiteX80" fmla="*/ 7017026 w 8090452"/>
                <a:gd name="connsiteY80" fmla="*/ 4731026 h 5546035"/>
                <a:gd name="connsiteX81" fmla="*/ 6930991 w 8090452"/>
                <a:gd name="connsiteY81" fmla="*/ 4768817 h 5546035"/>
                <a:gd name="connsiteX82" fmla="*/ 6818244 w 8090452"/>
                <a:gd name="connsiteY82" fmla="*/ 4790661 h 5546035"/>
                <a:gd name="connsiteX83" fmla="*/ 6716678 w 8090452"/>
                <a:gd name="connsiteY83" fmla="*/ 4764054 h 5546035"/>
                <a:gd name="connsiteX84" fmla="*/ 6579705 w 8090452"/>
                <a:gd name="connsiteY84" fmla="*/ 4721087 h 5546035"/>
                <a:gd name="connsiteX85" fmla="*/ 6778487 w 8090452"/>
                <a:gd name="connsiteY85" fmla="*/ 4393096 h 5546035"/>
                <a:gd name="connsiteX86" fmla="*/ 6997148 w 8090452"/>
                <a:gd name="connsiteY86" fmla="*/ 3766931 h 5546035"/>
                <a:gd name="connsiteX87" fmla="*/ 6977270 w 8090452"/>
                <a:gd name="connsiteY87" fmla="*/ 3419061 h 5546035"/>
                <a:gd name="connsiteX88" fmla="*/ 6917635 w 8090452"/>
                <a:gd name="connsiteY88" fmla="*/ 2773018 h 5546035"/>
                <a:gd name="connsiteX89" fmla="*/ 6848061 w 8090452"/>
                <a:gd name="connsiteY89" fmla="*/ 2425148 h 5546035"/>
                <a:gd name="connsiteX90" fmla="*/ 6788426 w 8090452"/>
                <a:gd name="connsiteY90" fmla="*/ 2067339 h 5546035"/>
                <a:gd name="connsiteX91" fmla="*/ 6748670 w 8090452"/>
                <a:gd name="connsiteY91" fmla="*/ 1749287 h 5546035"/>
                <a:gd name="connsiteX92" fmla="*/ 6748670 w 8090452"/>
                <a:gd name="connsiteY92" fmla="*/ 1192696 h 5546035"/>
                <a:gd name="connsiteX93" fmla="*/ 6748670 w 8090452"/>
                <a:gd name="connsiteY93" fmla="*/ 685800 h 5546035"/>
                <a:gd name="connsiteX94" fmla="*/ 6798365 w 8090452"/>
                <a:gd name="connsiteY94" fmla="*/ 437322 h 5546035"/>
                <a:gd name="connsiteX95" fmla="*/ 6867939 w 8090452"/>
                <a:gd name="connsiteY95" fmla="*/ 318052 h 5546035"/>
                <a:gd name="connsiteX96" fmla="*/ 6877879 w 8090452"/>
                <a:gd name="connsiteY96" fmla="*/ 69574 h 5546035"/>
                <a:gd name="connsiteX0" fmla="*/ 6877879 w 8090452"/>
                <a:gd name="connsiteY0" fmla="*/ 69574 h 5546035"/>
                <a:gd name="connsiteX1" fmla="*/ 6708913 w 8090452"/>
                <a:gd name="connsiteY1" fmla="*/ 0 h 5546035"/>
                <a:gd name="connsiteX2" fmla="*/ 6589644 w 8090452"/>
                <a:gd name="connsiteY2" fmla="*/ 69574 h 5546035"/>
                <a:gd name="connsiteX3" fmla="*/ 6490252 w 8090452"/>
                <a:gd name="connsiteY3" fmla="*/ 268357 h 5546035"/>
                <a:gd name="connsiteX4" fmla="*/ 6440557 w 8090452"/>
                <a:gd name="connsiteY4" fmla="*/ 496957 h 5546035"/>
                <a:gd name="connsiteX5" fmla="*/ 6390861 w 8090452"/>
                <a:gd name="connsiteY5" fmla="*/ 765313 h 5546035"/>
                <a:gd name="connsiteX6" fmla="*/ 6380922 w 8090452"/>
                <a:gd name="connsiteY6" fmla="*/ 1083365 h 5546035"/>
                <a:gd name="connsiteX7" fmla="*/ 6420679 w 8090452"/>
                <a:gd name="connsiteY7" fmla="*/ 1371600 h 5546035"/>
                <a:gd name="connsiteX8" fmla="*/ 6470374 w 8090452"/>
                <a:gd name="connsiteY8" fmla="*/ 1679713 h 5546035"/>
                <a:gd name="connsiteX9" fmla="*/ 6500192 w 8090452"/>
                <a:gd name="connsiteY9" fmla="*/ 1938131 h 5546035"/>
                <a:gd name="connsiteX10" fmla="*/ 6569765 w 8090452"/>
                <a:gd name="connsiteY10" fmla="*/ 2325757 h 5546035"/>
                <a:gd name="connsiteX11" fmla="*/ 6579705 w 8090452"/>
                <a:gd name="connsiteY11" fmla="*/ 2822713 h 5546035"/>
                <a:gd name="connsiteX12" fmla="*/ 6510131 w 8090452"/>
                <a:gd name="connsiteY12" fmla="*/ 3906079 h 5546035"/>
                <a:gd name="connsiteX13" fmla="*/ 6380922 w 8090452"/>
                <a:gd name="connsiteY13" fmla="*/ 4343400 h 5546035"/>
                <a:gd name="connsiteX14" fmla="*/ 6013174 w 8090452"/>
                <a:gd name="connsiteY14" fmla="*/ 4780722 h 5546035"/>
                <a:gd name="connsiteX15" fmla="*/ 5645426 w 8090452"/>
                <a:gd name="connsiteY15" fmla="*/ 4740966 h 5546035"/>
                <a:gd name="connsiteX16" fmla="*/ 5367131 w 8090452"/>
                <a:gd name="connsiteY16" fmla="*/ 4681332 h 5546035"/>
                <a:gd name="connsiteX17" fmla="*/ 5098774 w 8090452"/>
                <a:gd name="connsiteY17" fmla="*/ 4631634 h 5546035"/>
                <a:gd name="connsiteX18" fmla="*/ 4581940 w 8090452"/>
                <a:gd name="connsiteY18" fmla="*/ 4701209 h 5546035"/>
                <a:gd name="connsiteX19" fmla="*/ 3627783 w 8090452"/>
                <a:gd name="connsiteY19" fmla="*/ 4721087 h 5546035"/>
                <a:gd name="connsiteX20" fmla="*/ 2941983 w 8090452"/>
                <a:gd name="connsiteY20" fmla="*/ 4711148 h 5546035"/>
                <a:gd name="connsiteX21" fmla="*/ 2494722 w 8090452"/>
                <a:gd name="connsiteY21" fmla="*/ 4800600 h 5546035"/>
                <a:gd name="connsiteX22" fmla="*/ 1938131 w 8090452"/>
                <a:gd name="connsiteY22" fmla="*/ 4860234 h 5546035"/>
                <a:gd name="connsiteX23" fmla="*/ 1143000 w 8090452"/>
                <a:gd name="connsiteY23" fmla="*/ 5009322 h 5546035"/>
                <a:gd name="connsiteX24" fmla="*/ 824949 w 8090452"/>
                <a:gd name="connsiteY24" fmla="*/ 5068957 h 5546035"/>
                <a:gd name="connsiteX25" fmla="*/ 367747 w 8090452"/>
                <a:gd name="connsiteY25" fmla="*/ 5307497 h 5546035"/>
                <a:gd name="connsiteX26" fmla="*/ 0 w 8090452"/>
                <a:gd name="connsiteY26" fmla="*/ 5466522 h 5546035"/>
                <a:gd name="connsiteX27" fmla="*/ 19877 w 8090452"/>
                <a:gd name="connsiteY27" fmla="*/ 5546035 h 5546035"/>
                <a:gd name="connsiteX28" fmla="*/ 208722 w 8090452"/>
                <a:gd name="connsiteY28" fmla="*/ 5426766 h 5546035"/>
                <a:gd name="connsiteX29" fmla="*/ 616226 w 8090452"/>
                <a:gd name="connsiteY29" fmla="*/ 5218044 h 5546035"/>
                <a:gd name="connsiteX30" fmla="*/ 894522 w 8090452"/>
                <a:gd name="connsiteY30" fmla="*/ 5098774 h 5546035"/>
                <a:gd name="connsiteX31" fmla="*/ 1302026 w 8090452"/>
                <a:gd name="connsiteY31" fmla="*/ 5009323 h 5546035"/>
                <a:gd name="connsiteX32" fmla="*/ 1739348 w 8090452"/>
                <a:gd name="connsiteY32" fmla="*/ 4949687 h 5546035"/>
                <a:gd name="connsiteX33" fmla="*/ 2166731 w 8090452"/>
                <a:gd name="connsiteY33" fmla="*/ 4880114 h 5546035"/>
                <a:gd name="connsiteX34" fmla="*/ 2395331 w 8090452"/>
                <a:gd name="connsiteY34" fmla="*/ 4850297 h 5546035"/>
                <a:gd name="connsiteX35" fmla="*/ 2733260 w 8090452"/>
                <a:gd name="connsiteY35" fmla="*/ 4790662 h 5546035"/>
                <a:gd name="connsiteX36" fmla="*/ 2912165 w 8090452"/>
                <a:gd name="connsiteY36" fmla="*/ 4770784 h 5546035"/>
                <a:gd name="connsiteX37" fmla="*/ 3150705 w 8090452"/>
                <a:gd name="connsiteY37" fmla="*/ 4770784 h 5546035"/>
                <a:gd name="connsiteX38" fmla="*/ 3637722 w 8090452"/>
                <a:gd name="connsiteY38" fmla="*/ 4780721 h 5546035"/>
                <a:gd name="connsiteX39" fmla="*/ 4025347 w 8090452"/>
                <a:gd name="connsiteY39" fmla="*/ 4750905 h 5546035"/>
                <a:gd name="connsiteX40" fmla="*/ 4572001 w 8090452"/>
                <a:gd name="connsiteY40" fmla="*/ 4750905 h 5546035"/>
                <a:gd name="connsiteX41" fmla="*/ 4800600 w 8090452"/>
                <a:gd name="connsiteY41" fmla="*/ 4750905 h 5546035"/>
                <a:gd name="connsiteX42" fmla="*/ 5059018 w 8090452"/>
                <a:gd name="connsiteY42" fmla="*/ 4721088 h 5546035"/>
                <a:gd name="connsiteX43" fmla="*/ 5436705 w 8090452"/>
                <a:gd name="connsiteY43" fmla="*/ 4790661 h 5546035"/>
                <a:gd name="connsiteX44" fmla="*/ 5854147 w 8090452"/>
                <a:gd name="connsiteY44" fmla="*/ 4909931 h 5546035"/>
                <a:gd name="connsiteX45" fmla="*/ 6082230 w 8090452"/>
                <a:gd name="connsiteY45" fmla="*/ 4934985 h 5546035"/>
                <a:gd name="connsiteX46" fmla="*/ 6247572 w 8090452"/>
                <a:gd name="connsiteY46" fmla="*/ 4959317 h 5546035"/>
                <a:gd name="connsiteX47" fmla="*/ 6629399 w 8090452"/>
                <a:gd name="connsiteY47" fmla="*/ 5029200 h 5546035"/>
                <a:gd name="connsiteX48" fmla="*/ 6987210 w 8090452"/>
                <a:gd name="connsiteY48" fmla="*/ 5108713 h 5546035"/>
                <a:gd name="connsiteX49" fmla="*/ 7623313 w 8090452"/>
                <a:gd name="connsiteY49" fmla="*/ 4959626 h 5546035"/>
                <a:gd name="connsiteX50" fmla="*/ 7812157 w 8090452"/>
                <a:gd name="connsiteY50" fmla="*/ 4880113 h 5546035"/>
                <a:gd name="connsiteX51" fmla="*/ 7928632 w 8090452"/>
                <a:gd name="connsiteY51" fmla="*/ 4738171 h 5546035"/>
                <a:gd name="connsiteX52" fmla="*/ 8010940 w 8090452"/>
                <a:gd name="connsiteY52" fmla="*/ 4589911 h 5546035"/>
                <a:gd name="connsiteX53" fmla="*/ 8080513 w 8090452"/>
                <a:gd name="connsiteY53" fmla="*/ 4214193 h 5546035"/>
                <a:gd name="connsiteX54" fmla="*/ 8090452 w 8090452"/>
                <a:gd name="connsiteY54" fmla="*/ 3935896 h 5546035"/>
                <a:gd name="connsiteX55" fmla="*/ 8080513 w 8090452"/>
                <a:gd name="connsiteY55" fmla="*/ 3458818 h 5546035"/>
                <a:gd name="connsiteX56" fmla="*/ 7961244 w 8090452"/>
                <a:gd name="connsiteY56" fmla="*/ 2504661 h 5546035"/>
                <a:gd name="connsiteX57" fmla="*/ 7961244 w 8090452"/>
                <a:gd name="connsiteY57" fmla="*/ 1858618 h 5546035"/>
                <a:gd name="connsiteX58" fmla="*/ 7951305 w 8090452"/>
                <a:gd name="connsiteY58" fmla="*/ 1302026 h 5546035"/>
                <a:gd name="connsiteX59" fmla="*/ 7951305 w 8090452"/>
                <a:gd name="connsiteY59" fmla="*/ 795131 h 5546035"/>
                <a:gd name="connsiteX60" fmla="*/ 7981122 w 8090452"/>
                <a:gd name="connsiteY60" fmla="*/ 417444 h 5546035"/>
                <a:gd name="connsiteX61" fmla="*/ 7981122 w 8090452"/>
                <a:gd name="connsiteY61" fmla="*/ 129209 h 5546035"/>
                <a:gd name="connsiteX62" fmla="*/ 7941365 w 8090452"/>
                <a:gd name="connsiteY62" fmla="*/ 29818 h 5546035"/>
                <a:gd name="connsiteX63" fmla="*/ 7822096 w 8090452"/>
                <a:gd name="connsiteY63" fmla="*/ 19879 h 5546035"/>
                <a:gd name="connsiteX64" fmla="*/ 7673009 w 8090452"/>
                <a:gd name="connsiteY64" fmla="*/ 208722 h 5546035"/>
                <a:gd name="connsiteX65" fmla="*/ 7643192 w 8090452"/>
                <a:gd name="connsiteY65" fmla="*/ 417444 h 5546035"/>
                <a:gd name="connsiteX66" fmla="*/ 7643192 w 8090452"/>
                <a:gd name="connsiteY66" fmla="*/ 715618 h 5546035"/>
                <a:gd name="connsiteX67" fmla="*/ 7673009 w 8090452"/>
                <a:gd name="connsiteY67" fmla="*/ 1113183 h 5546035"/>
                <a:gd name="connsiteX68" fmla="*/ 7712765 w 8090452"/>
                <a:gd name="connsiteY68" fmla="*/ 1540565 h 5546035"/>
                <a:gd name="connsiteX69" fmla="*/ 7722705 w 8090452"/>
                <a:gd name="connsiteY69" fmla="*/ 1948070 h 5546035"/>
                <a:gd name="connsiteX70" fmla="*/ 7782339 w 8090452"/>
                <a:gd name="connsiteY70" fmla="*/ 2514600 h 5546035"/>
                <a:gd name="connsiteX71" fmla="*/ 7802218 w 8090452"/>
                <a:gd name="connsiteY71" fmla="*/ 2872409 h 5546035"/>
                <a:gd name="connsiteX72" fmla="*/ 7802218 w 8090452"/>
                <a:gd name="connsiteY72" fmla="*/ 3200400 h 5546035"/>
                <a:gd name="connsiteX73" fmla="*/ 7792279 w 8090452"/>
                <a:gd name="connsiteY73" fmla="*/ 3597965 h 5546035"/>
                <a:gd name="connsiteX74" fmla="*/ 7700135 w 8090452"/>
                <a:gd name="connsiteY74" fmla="*/ 4152073 h 5546035"/>
                <a:gd name="connsiteX75" fmla="*/ 7663070 w 8090452"/>
                <a:gd name="connsiteY75" fmla="*/ 4313583 h 5546035"/>
                <a:gd name="connsiteX76" fmla="*/ 7592978 w 8090452"/>
                <a:gd name="connsiteY76" fmla="*/ 4394961 h 5546035"/>
                <a:gd name="connsiteX77" fmla="*/ 7509635 w 8090452"/>
                <a:gd name="connsiteY77" fmla="*/ 4461636 h 5546035"/>
                <a:gd name="connsiteX78" fmla="*/ 7394713 w 8090452"/>
                <a:gd name="connsiteY78" fmla="*/ 4552122 h 5546035"/>
                <a:gd name="connsiteX79" fmla="*/ 7178641 w 8090452"/>
                <a:gd name="connsiteY79" fmla="*/ 4664042 h 5546035"/>
                <a:gd name="connsiteX80" fmla="*/ 7017026 w 8090452"/>
                <a:gd name="connsiteY80" fmla="*/ 4731026 h 5546035"/>
                <a:gd name="connsiteX81" fmla="*/ 6930991 w 8090452"/>
                <a:gd name="connsiteY81" fmla="*/ 4768817 h 5546035"/>
                <a:gd name="connsiteX82" fmla="*/ 6818244 w 8090452"/>
                <a:gd name="connsiteY82" fmla="*/ 4790661 h 5546035"/>
                <a:gd name="connsiteX83" fmla="*/ 6716678 w 8090452"/>
                <a:gd name="connsiteY83" fmla="*/ 4764054 h 5546035"/>
                <a:gd name="connsiteX84" fmla="*/ 6579705 w 8090452"/>
                <a:gd name="connsiteY84" fmla="*/ 4721087 h 5546035"/>
                <a:gd name="connsiteX85" fmla="*/ 6778487 w 8090452"/>
                <a:gd name="connsiteY85" fmla="*/ 4393096 h 5546035"/>
                <a:gd name="connsiteX86" fmla="*/ 6997148 w 8090452"/>
                <a:gd name="connsiteY86" fmla="*/ 3766931 h 5546035"/>
                <a:gd name="connsiteX87" fmla="*/ 6977270 w 8090452"/>
                <a:gd name="connsiteY87" fmla="*/ 3419061 h 5546035"/>
                <a:gd name="connsiteX88" fmla="*/ 6917635 w 8090452"/>
                <a:gd name="connsiteY88" fmla="*/ 2773018 h 5546035"/>
                <a:gd name="connsiteX89" fmla="*/ 6848061 w 8090452"/>
                <a:gd name="connsiteY89" fmla="*/ 2425148 h 5546035"/>
                <a:gd name="connsiteX90" fmla="*/ 6788426 w 8090452"/>
                <a:gd name="connsiteY90" fmla="*/ 2067339 h 5546035"/>
                <a:gd name="connsiteX91" fmla="*/ 6748670 w 8090452"/>
                <a:gd name="connsiteY91" fmla="*/ 1749287 h 5546035"/>
                <a:gd name="connsiteX92" fmla="*/ 6748670 w 8090452"/>
                <a:gd name="connsiteY92" fmla="*/ 1192696 h 5546035"/>
                <a:gd name="connsiteX93" fmla="*/ 6748670 w 8090452"/>
                <a:gd name="connsiteY93" fmla="*/ 685800 h 5546035"/>
                <a:gd name="connsiteX94" fmla="*/ 6798365 w 8090452"/>
                <a:gd name="connsiteY94" fmla="*/ 437322 h 5546035"/>
                <a:gd name="connsiteX95" fmla="*/ 6867939 w 8090452"/>
                <a:gd name="connsiteY95" fmla="*/ 318052 h 5546035"/>
                <a:gd name="connsiteX96" fmla="*/ 6877879 w 8090452"/>
                <a:gd name="connsiteY96" fmla="*/ 69574 h 5546035"/>
                <a:gd name="connsiteX0" fmla="*/ 6877879 w 8090452"/>
                <a:gd name="connsiteY0" fmla="*/ 69574 h 5546035"/>
                <a:gd name="connsiteX1" fmla="*/ 6708913 w 8090452"/>
                <a:gd name="connsiteY1" fmla="*/ 0 h 5546035"/>
                <a:gd name="connsiteX2" fmla="*/ 6589644 w 8090452"/>
                <a:gd name="connsiteY2" fmla="*/ 69574 h 5546035"/>
                <a:gd name="connsiteX3" fmla="*/ 6490252 w 8090452"/>
                <a:gd name="connsiteY3" fmla="*/ 268357 h 5546035"/>
                <a:gd name="connsiteX4" fmla="*/ 6440557 w 8090452"/>
                <a:gd name="connsiteY4" fmla="*/ 496957 h 5546035"/>
                <a:gd name="connsiteX5" fmla="*/ 6390861 w 8090452"/>
                <a:gd name="connsiteY5" fmla="*/ 765313 h 5546035"/>
                <a:gd name="connsiteX6" fmla="*/ 6380922 w 8090452"/>
                <a:gd name="connsiteY6" fmla="*/ 1083365 h 5546035"/>
                <a:gd name="connsiteX7" fmla="*/ 6420679 w 8090452"/>
                <a:gd name="connsiteY7" fmla="*/ 1371600 h 5546035"/>
                <a:gd name="connsiteX8" fmla="*/ 6470374 w 8090452"/>
                <a:gd name="connsiteY8" fmla="*/ 1679713 h 5546035"/>
                <a:gd name="connsiteX9" fmla="*/ 6500192 w 8090452"/>
                <a:gd name="connsiteY9" fmla="*/ 1938131 h 5546035"/>
                <a:gd name="connsiteX10" fmla="*/ 6569765 w 8090452"/>
                <a:gd name="connsiteY10" fmla="*/ 2325757 h 5546035"/>
                <a:gd name="connsiteX11" fmla="*/ 6579705 w 8090452"/>
                <a:gd name="connsiteY11" fmla="*/ 2822713 h 5546035"/>
                <a:gd name="connsiteX12" fmla="*/ 6510131 w 8090452"/>
                <a:gd name="connsiteY12" fmla="*/ 3906079 h 5546035"/>
                <a:gd name="connsiteX13" fmla="*/ 6380922 w 8090452"/>
                <a:gd name="connsiteY13" fmla="*/ 4343400 h 5546035"/>
                <a:gd name="connsiteX14" fmla="*/ 6013174 w 8090452"/>
                <a:gd name="connsiteY14" fmla="*/ 4780722 h 5546035"/>
                <a:gd name="connsiteX15" fmla="*/ 5645426 w 8090452"/>
                <a:gd name="connsiteY15" fmla="*/ 4740966 h 5546035"/>
                <a:gd name="connsiteX16" fmla="*/ 5367131 w 8090452"/>
                <a:gd name="connsiteY16" fmla="*/ 4681332 h 5546035"/>
                <a:gd name="connsiteX17" fmla="*/ 5098774 w 8090452"/>
                <a:gd name="connsiteY17" fmla="*/ 4631634 h 5546035"/>
                <a:gd name="connsiteX18" fmla="*/ 4581940 w 8090452"/>
                <a:gd name="connsiteY18" fmla="*/ 4701209 h 5546035"/>
                <a:gd name="connsiteX19" fmla="*/ 3627783 w 8090452"/>
                <a:gd name="connsiteY19" fmla="*/ 4721087 h 5546035"/>
                <a:gd name="connsiteX20" fmla="*/ 2941983 w 8090452"/>
                <a:gd name="connsiteY20" fmla="*/ 4711148 h 5546035"/>
                <a:gd name="connsiteX21" fmla="*/ 2494722 w 8090452"/>
                <a:gd name="connsiteY21" fmla="*/ 4800600 h 5546035"/>
                <a:gd name="connsiteX22" fmla="*/ 1938131 w 8090452"/>
                <a:gd name="connsiteY22" fmla="*/ 4860234 h 5546035"/>
                <a:gd name="connsiteX23" fmla="*/ 1143000 w 8090452"/>
                <a:gd name="connsiteY23" fmla="*/ 5009322 h 5546035"/>
                <a:gd name="connsiteX24" fmla="*/ 824949 w 8090452"/>
                <a:gd name="connsiteY24" fmla="*/ 5068957 h 5546035"/>
                <a:gd name="connsiteX25" fmla="*/ 367747 w 8090452"/>
                <a:gd name="connsiteY25" fmla="*/ 5307497 h 5546035"/>
                <a:gd name="connsiteX26" fmla="*/ 0 w 8090452"/>
                <a:gd name="connsiteY26" fmla="*/ 5466522 h 5546035"/>
                <a:gd name="connsiteX27" fmla="*/ 19877 w 8090452"/>
                <a:gd name="connsiteY27" fmla="*/ 5546035 h 5546035"/>
                <a:gd name="connsiteX28" fmla="*/ 208722 w 8090452"/>
                <a:gd name="connsiteY28" fmla="*/ 5426766 h 5546035"/>
                <a:gd name="connsiteX29" fmla="*/ 616226 w 8090452"/>
                <a:gd name="connsiteY29" fmla="*/ 5218044 h 5546035"/>
                <a:gd name="connsiteX30" fmla="*/ 894522 w 8090452"/>
                <a:gd name="connsiteY30" fmla="*/ 5098774 h 5546035"/>
                <a:gd name="connsiteX31" fmla="*/ 1302026 w 8090452"/>
                <a:gd name="connsiteY31" fmla="*/ 5009323 h 5546035"/>
                <a:gd name="connsiteX32" fmla="*/ 1739348 w 8090452"/>
                <a:gd name="connsiteY32" fmla="*/ 4949687 h 5546035"/>
                <a:gd name="connsiteX33" fmla="*/ 2166731 w 8090452"/>
                <a:gd name="connsiteY33" fmla="*/ 4880114 h 5546035"/>
                <a:gd name="connsiteX34" fmla="*/ 2395331 w 8090452"/>
                <a:gd name="connsiteY34" fmla="*/ 4850297 h 5546035"/>
                <a:gd name="connsiteX35" fmla="*/ 2733260 w 8090452"/>
                <a:gd name="connsiteY35" fmla="*/ 4790662 h 5546035"/>
                <a:gd name="connsiteX36" fmla="*/ 2912165 w 8090452"/>
                <a:gd name="connsiteY36" fmla="*/ 4770784 h 5546035"/>
                <a:gd name="connsiteX37" fmla="*/ 3150705 w 8090452"/>
                <a:gd name="connsiteY37" fmla="*/ 4770784 h 5546035"/>
                <a:gd name="connsiteX38" fmla="*/ 3637722 w 8090452"/>
                <a:gd name="connsiteY38" fmla="*/ 4780721 h 5546035"/>
                <a:gd name="connsiteX39" fmla="*/ 4025347 w 8090452"/>
                <a:gd name="connsiteY39" fmla="*/ 4750905 h 5546035"/>
                <a:gd name="connsiteX40" fmla="*/ 4572001 w 8090452"/>
                <a:gd name="connsiteY40" fmla="*/ 4750905 h 5546035"/>
                <a:gd name="connsiteX41" fmla="*/ 4800600 w 8090452"/>
                <a:gd name="connsiteY41" fmla="*/ 4750905 h 5546035"/>
                <a:gd name="connsiteX42" fmla="*/ 5059018 w 8090452"/>
                <a:gd name="connsiteY42" fmla="*/ 4721088 h 5546035"/>
                <a:gd name="connsiteX43" fmla="*/ 5436705 w 8090452"/>
                <a:gd name="connsiteY43" fmla="*/ 4790661 h 5546035"/>
                <a:gd name="connsiteX44" fmla="*/ 5854147 w 8090452"/>
                <a:gd name="connsiteY44" fmla="*/ 4909931 h 5546035"/>
                <a:gd name="connsiteX45" fmla="*/ 6082230 w 8090452"/>
                <a:gd name="connsiteY45" fmla="*/ 4934985 h 5546035"/>
                <a:gd name="connsiteX46" fmla="*/ 6247572 w 8090452"/>
                <a:gd name="connsiteY46" fmla="*/ 4959317 h 5546035"/>
                <a:gd name="connsiteX47" fmla="*/ 6629399 w 8090452"/>
                <a:gd name="connsiteY47" fmla="*/ 5029200 h 5546035"/>
                <a:gd name="connsiteX48" fmla="*/ 6987210 w 8090452"/>
                <a:gd name="connsiteY48" fmla="*/ 5108713 h 5546035"/>
                <a:gd name="connsiteX49" fmla="*/ 7623313 w 8090452"/>
                <a:gd name="connsiteY49" fmla="*/ 4959626 h 5546035"/>
                <a:gd name="connsiteX50" fmla="*/ 7812157 w 8090452"/>
                <a:gd name="connsiteY50" fmla="*/ 4880113 h 5546035"/>
                <a:gd name="connsiteX51" fmla="*/ 7928632 w 8090452"/>
                <a:gd name="connsiteY51" fmla="*/ 4738171 h 5546035"/>
                <a:gd name="connsiteX52" fmla="*/ 8010940 w 8090452"/>
                <a:gd name="connsiteY52" fmla="*/ 4589911 h 5546035"/>
                <a:gd name="connsiteX53" fmla="*/ 8080513 w 8090452"/>
                <a:gd name="connsiteY53" fmla="*/ 4214193 h 5546035"/>
                <a:gd name="connsiteX54" fmla="*/ 8090452 w 8090452"/>
                <a:gd name="connsiteY54" fmla="*/ 3935896 h 5546035"/>
                <a:gd name="connsiteX55" fmla="*/ 8080513 w 8090452"/>
                <a:gd name="connsiteY55" fmla="*/ 3458818 h 5546035"/>
                <a:gd name="connsiteX56" fmla="*/ 7961244 w 8090452"/>
                <a:gd name="connsiteY56" fmla="*/ 2504661 h 5546035"/>
                <a:gd name="connsiteX57" fmla="*/ 7961244 w 8090452"/>
                <a:gd name="connsiteY57" fmla="*/ 1858618 h 5546035"/>
                <a:gd name="connsiteX58" fmla="*/ 7951305 w 8090452"/>
                <a:gd name="connsiteY58" fmla="*/ 1302026 h 5546035"/>
                <a:gd name="connsiteX59" fmla="*/ 7951305 w 8090452"/>
                <a:gd name="connsiteY59" fmla="*/ 795131 h 5546035"/>
                <a:gd name="connsiteX60" fmla="*/ 7981122 w 8090452"/>
                <a:gd name="connsiteY60" fmla="*/ 417444 h 5546035"/>
                <a:gd name="connsiteX61" fmla="*/ 7981122 w 8090452"/>
                <a:gd name="connsiteY61" fmla="*/ 129209 h 5546035"/>
                <a:gd name="connsiteX62" fmla="*/ 7941365 w 8090452"/>
                <a:gd name="connsiteY62" fmla="*/ 29818 h 5546035"/>
                <a:gd name="connsiteX63" fmla="*/ 7822096 w 8090452"/>
                <a:gd name="connsiteY63" fmla="*/ 19879 h 5546035"/>
                <a:gd name="connsiteX64" fmla="*/ 7673009 w 8090452"/>
                <a:gd name="connsiteY64" fmla="*/ 208722 h 5546035"/>
                <a:gd name="connsiteX65" fmla="*/ 7643192 w 8090452"/>
                <a:gd name="connsiteY65" fmla="*/ 417444 h 5546035"/>
                <a:gd name="connsiteX66" fmla="*/ 7643192 w 8090452"/>
                <a:gd name="connsiteY66" fmla="*/ 715618 h 5546035"/>
                <a:gd name="connsiteX67" fmla="*/ 7673009 w 8090452"/>
                <a:gd name="connsiteY67" fmla="*/ 1113183 h 5546035"/>
                <a:gd name="connsiteX68" fmla="*/ 7712765 w 8090452"/>
                <a:gd name="connsiteY68" fmla="*/ 1540565 h 5546035"/>
                <a:gd name="connsiteX69" fmla="*/ 7722705 w 8090452"/>
                <a:gd name="connsiteY69" fmla="*/ 1948070 h 5546035"/>
                <a:gd name="connsiteX70" fmla="*/ 7782339 w 8090452"/>
                <a:gd name="connsiteY70" fmla="*/ 2514600 h 5546035"/>
                <a:gd name="connsiteX71" fmla="*/ 7802218 w 8090452"/>
                <a:gd name="connsiteY71" fmla="*/ 2872409 h 5546035"/>
                <a:gd name="connsiteX72" fmla="*/ 7802218 w 8090452"/>
                <a:gd name="connsiteY72" fmla="*/ 3200400 h 5546035"/>
                <a:gd name="connsiteX73" fmla="*/ 7792279 w 8090452"/>
                <a:gd name="connsiteY73" fmla="*/ 3597965 h 5546035"/>
                <a:gd name="connsiteX74" fmla="*/ 7700135 w 8090452"/>
                <a:gd name="connsiteY74" fmla="*/ 4152073 h 5546035"/>
                <a:gd name="connsiteX75" fmla="*/ 7663070 w 8090452"/>
                <a:gd name="connsiteY75" fmla="*/ 4313583 h 5546035"/>
                <a:gd name="connsiteX76" fmla="*/ 7592978 w 8090452"/>
                <a:gd name="connsiteY76" fmla="*/ 4394961 h 5546035"/>
                <a:gd name="connsiteX77" fmla="*/ 7509635 w 8090452"/>
                <a:gd name="connsiteY77" fmla="*/ 4461636 h 5546035"/>
                <a:gd name="connsiteX78" fmla="*/ 7394713 w 8090452"/>
                <a:gd name="connsiteY78" fmla="*/ 4552122 h 5546035"/>
                <a:gd name="connsiteX79" fmla="*/ 7178641 w 8090452"/>
                <a:gd name="connsiteY79" fmla="*/ 4664042 h 5546035"/>
                <a:gd name="connsiteX80" fmla="*/ 7017026 w 8090452"/>
                <a:gd name="connsiteY80" fmla="*/ 4731026 h 5546035"/>
                <a:gd name="connsiteX81" fmla="*/ 6930991 w 8090452"/>
                <a:gd name="connsiteY81" fmla="*/ 4768817 h 5546035"/>
                <a:gd name="connsiteX82" fmla="*/ 6818244 w 8090452"/>
                <a:gd name="connsiteY82" fmla="*/ 4790661 h 5546035"/>
                <a:gd name="connsiteX83" fmla="*/ 6716678 w 8090452"/>
                <a:gd name="connsiteY83" fmla="*/ 4764054 h 5546035"/>
                <a:gd name="connsiteX84" fmla="*/ 6579705 w 8090452"/>
                <a:gd name="connsiteY84" fmla="*/ 4721087 h 5546035"/>
                <a:gd name="connsiteX85" fmla="*/ 6778487 w 8090452"/>
                <a:gd name="connsiteY85" fmla="*/ 4393096 h 5546035"/>
                <a:gd name="connsiteX86" fmla="*/ 6997148 w 8090452"/>
                <a:gd name="connsiteY86" fmla="*/ 3766931 h 5546035"/>
                <a:gd name="connsiteX87" fmla="*/ 6977270 w 8090452"/>
                <a:gd name="connsiteY87" fmla="*/ 3419061 h 5546035"/>
                <a:gd name="connsiteX88" fmla="*/ 6917635 w 8090452"/>
                <a:gd name="connsiteY88" fmla="*/ 2773018 h 5546035"/>
                <a:gd name="connsiteX89" fmla="*/ 6848061 w 8090452"/>
                <a:gd name="connsiteY89" fmla="*/ 2425148 h 5546035"/>
                <a:gd name="connsiteX90" fmla="*/ 6788426 w 8090452"/>
                <a:gd name="connsiteY90" fmla="*/ 2067339 h 5546035"/>
                <a:gd name="connsiteX91" fmla="*/ 6748670 w 8090452"/>
                <a:gd name="connsiteY91" fmla="*/ 1749287 h 5546035"/>
                <a:gd name="connsiteX92" fmla="*/ 6748670 w 8090452"/>
                <a:gd name="connsiteY92" fmla="*/ 1192696 h 5546035"/>
                <a:gd name="connsiteX93" fmla="*/ 6748670 w 8090452"/>
                <a:gd name="connsiteY93" fmla="*/ 685800 h 5546035"/>
                <a:gd name="connsiteX94" fmla="*/ 6798365 w 8090452"/>
                <a:gd name="connsiteY94" fmla="*/ 437322 h 5546035"/>
                <a:gd name="connsiteX95" fmla="*/ 6867939 w 8090452"/>
                <a:gd name="connsiteY95" fmla="*/ 318052 h 5546035"/>
                <a:gd name="connsiteX96" fmla="*/ 6877879 w 8090452"/>
                <a:gd name="connsiteY96" fmla="*/ 69574 h 5546035"/>
                <a:gd name="connsiteX0" fmla="*/ 6877879 w 8090452"/>
                <a:gd name="connsiteY0" fmla="*/ 69574 h 5546035"/>
                <a:gd name="connsiteX1" fmla="*/ 6708913 w 8090452"/>
                <a:gd name="connsiteY1" fmla="*/ 0 h 5546035"/>
                <a:gd name="connsiteX2" fmla="*/ 6589644 w 8090452"/>
                <a:gd name="connsiteY2" fmla="*/ 69574 h 5546035"/>
                <a:gd name="connsiteX3" fmla="*/ 6490252 w 8090452"/>
                <a:gd name="connsiteY3" fmla="*/ 268357 h 5546035"/>
                <a:gd name="connsiteX4" fmla="*/ 6440557 w 8090452"/>
                <a:gd name="connsiteY4" fmla="*/ 496957 h 5546035"/>
                <a:gd name="connsiteX5" fmla="*/ 6390861 w 8090452"/>
                <a:gd name="connsiteY5" fmla="*/ 765313 h 5546035"/>
                <a:gd name="connsiteX6" fmla="*/ 6380922 w 8090452"/>
                <a:gd name="connsiteY6" fmla="*/ 1083365 h 5546035"/>
                <a:gd name="connsiteX7" fmla="*/ 6420679 w 8090452"/>
                <a:gd name="connsiteY7" fmla="*/ 1371600 h 5546035"/>
                <a:gd name="connsiteX8" fmla="*/ 6470374 w 8090452"/>
                <a:gd name="connsiteY8" fmla="*/ 1679713 h 5546035"/>
                <a:gd name="connsiteX9" fmla="*/ 6500192 w 8090452"/>
                <a:gd name="connsiteY9" fmla="*/ 1938131 h 5546035"/>
                <a:gd name="connsiteX10" fmla="*/ 6569765 w 8090452"/>
                <a:gd name="connsiteY10" fmla="*/ 2325757 h 5546035"/>
                <a:gd name="connsiteX11" fmla="*/ 6579705 w 8090452"/>
                <a:gd name="connsiteY11" fmla="*/ 2822713 h 5546035"/>
                <a:gd name="connsiteX12" fmla="*/ 6510131 w 8090452"/>
                <a:gd name="connsiteY12" fmla="*/ 3906079 h 5546035"/>
                <a:gd name="connsiteX13" fmla="*/ 6380922 w 8090452"/>
                <a:gd name="connsiteY13" fmla="*/ 4343400 h 5546035"/>
                <a:gd name="connsiteX14" fmla="*/ 6013174 w 8090452"/>
                <a:gd name="connsiteY14" fmla="*/ 4780722 h 5546035"/>
                <a:gd name="connsiteX15" fmla="*/ 5645426 w 8090452"/>
                <a:gd name="connsiteY15" fmla="*/ 4740966 h 5546035"/>
                <a:gd name="connsiteX16" fmla="*/ 5367131 w 8090452"/>
                <a:gd name="connsiteY16" fmla="*/ 4681332 h 5546035"/>
                <a:gd name="connsiteX17" fmla="*/ 5098774 w 8090452"/>
                <a:gd name="connsiteY17" fmla="*/ 4631634 h 5546035"/>
                <a:gd name="connsiteX18" fmla="*/ 4581940 w 8090452"/>
                <a:gd name="connsiteY18" fmla="*/ 4701209 h 5546035"/>
                <a:gd name="connsiteX19" fmla="*/ 3627783 w 8090452"/>
                <a:gd name="connsiteY19" fmla="*/ 4721087 h 5546035"/>
                <a:gd name="connsiteX20" fmla="*/ 2941983 w 8090452"/>
                <a:gd name="connsiteY20" fmla="*/ 4711148 h 5546035"/>
                <a:gd name="connsiteX21" fmla="*/ 2494722 w 8090452"/>
                <a:gd name="connsiteY21" fmla="*/ 4800600 h 5546035"/>
                <a:gd name="connsiteX22" fmla="*/ 1938131 w 8090452"/>
                <a:gd name="connsiteY22" fmla="*/ 4860234 h 5546035"/>
                <a:gd name="connsiteX23" fmla="*/ 1143000 w 8090452"/>
                <a:gd name="connsiteY23" fmla="*/ 5009322 h 5546035"/>
                <a:gd name="connsiteX24" fmla="*/ 824949 w 8090452"/>
                <a:gd name="connsiteY24" fmla="*/ 5068957 h 5546035"/>
                <a:gd name="connsiteX25" fmla="*/ 367747 w 8090452"/>
                <a:gd name="connsiteY25" fmla="*/ 5307497 h 5546035"/>
                <a:gd name="connsiteX26" fmla="*/ 0 w 8090452"/>
                <a:gd name="connsiteY26" fmla="*/ 5466522 h 5546035"/>
                <a:gd name="connsiteX27" fmla="*/ 19877 w 8090452"/>
                <a:gd name="connsiteY27" fmla="*/ 5546035 h 5546035"/>
                <a:gd name="connsiteX28" fmla="*/ 208722 w 8090452"/>
                <a:gd name="connsiteY28" fmla="*/ 5426766 h 5546035"/>
                <a:gd name="connsiteX29" fmla="*/ 616226 w 8090452"/>
                <a:gd name="connsiteY29" fmla="*/ 5218044 h 5546035"/>
                <a:gd name="connsiteX30" fmla="*/ 894522 w 8090452"/>
                <a:gd name="connsiteY30" fmla="*/ 5098774 h 5546035"/>
                <a:gd name="connsiteX31" fmla="*/ 1302026 w 8090452"/>
                <a:gd name="connsiteY31" fmla="*/ 5009323 h 5546035"/>
                <a:gd name="connsiteX32" fmla="*/ 1739348 w 8090452"/>
                <a:gd name="connsiteY32" fmla="*/ 4949687 h 5546035"/>
                <a:gd name="connsiteX33" fmla="*/ 2166731 w 8090452"/>
                <a:gd name="connsiteY33" fmla="*/ 4880114 h 5546035"/>
                <a:gd name="connsiteX34" fmla="*/ 2395331 w 8090452"/>
                <a:gd name="connsiteY34" fmla="*/ 4850297 h 5546035"/>
                <a:gd name="connsiteX35" fmla="*/ 2733260 w 8090452"/>
                <a:gd name="connsiteY35" fmla="*/ 4790662 h 5546035"/>
                <a:gd name="connsiteX36" fmla="*/ 2912165 w 8090452"/>
                <a:gd name="connsiteY36" fmla="*/ 4770784 h 5546035"/>
                <a:gd name="connsiteX37" fmla="*/ 3150705 w 8090452"/>
                <a:gd name="connsiteY37" fmla="*/ 4770784 h 5546035"/>
                <a:gd name="connsiteX38" fmla="*/ 3637722 w 8090452"/>
                <a:gd name="connsiteY38" fmla="*/ 4780721 h 5546035"/>
                <a:gd name="connsiteX39" fmla="*/ 4025347 w 8090452"/>
                <a:gd name="connsiteY39" fmla="*/ 4750905 h 5546035"/>
                <a:gd name="connsiteX40" fmla="*/ 4572001 w 8090452"/>
                <a:gd name="connsiteY40" fmla="*/ 4750905 h 5546035"/>
                <a:gd name="connsiteX41" fmla="*/ 4800600 w 8090452"/>
                <a:gd name="connsiteY41" fmla="*/ 4750905 h 5546035"/>
                <a:gd name="connsiteX42" fmla="*/ 5059018 w 8090452"/>
                <a:gd name="connsiteY42" fmla="*/ 4721088 h 5546035"/>
                <a:gd name="connsiteX43" fmla="*/ 5436705 w 8090452"/>
                <a:gd name="connsiteY43" fmla="*/ 4790661 h 5546035"/>
                <a:gd name="connsiteX44" fmla="*/ 5854147 w 8090452"/>
                <a:gd name="connsiteY44" fmla="*/ 4909931 h 5546035"/>
                <a:gd name="connsiteX45" fmla="*/ 6082230 w 8090452"/>
                <a:gd name="connsiteY45" fmla="*/ 4934985 h 5546035"/>
                <a:gd name="connsiteX46" fmla="*/ 6247572 w 8090452"/>
                <a:gd name="connsiteY46" fmla="*/ 4959317 h 5546035"/>
                <a:gd name="connsiteX47" fmla="*/ 6629399 w 8090452"/>
                <a:gd name="connsiteY47" fmla="*/ 5029200 h 5546035"/>
                <a:gd name="connsiteX48" fmla="*/ 6797641 w 8090452"/>
                <a:gd name="connsiteY48" fmla="*/ 5073617 h 5546035"/>
                <a:gd name="connsiteX49" fmla="*/ 6987210 w 8090452"/>
                <a:gd name="connsiteY49" fmla="*/ 5108713 h 5546035"/>
                <a:gd name="connsiteX50" fmla="*/ 7623313 w 8090452"/>
                <a:gd name="connsiteY50" fmla="*/ 4959626 h 5546035"/>
                <a:gd name="connsiteX51" fmla="*/ 7812157 w 8090452"/>
                <a:gd name="connsiteY51" fmla="*/ 4880113 h 5546035"/>
                <a:gd name="connsiteX52" fmla="*/ 7928632 w 8090452"/>
                <a:gd name="connsiteY52" fmla="*/ 4738171 h 5546035"/>
                <a:gd name="connsiteX53" fmla="*/ 8010940 w 8090452"/>
                <a:gd name="connsiteY53" fmla="*/ 4589911 h 5546035"/>
                <a:gd name="connsiteX54" fmla="*/ 8080513 w 8090452"/>
                <a:gd name="connsiteY54" fmla="*/ 4214193 h 5546035"/>
                <a:gd name="connsiteX55" fmla="*/ 8090452 w 8090452"/>
                <a:gd name="connsiteY55" fmla="*/ 3935896 h 5546035"/>
                <a:gd name="connsiteX56" fmla="*/ 8080513 w 8090452"/>
                <a:gd name="connsiteY56" fmla="*/ 3458818 h 5546035"/>
                <a:gd name="connsiteX57" fmla="*/ 7961244 w 8090452"/>
                <a:gd name="connsiteY57" fmla="*/ 2504661 h 5546035"/>
                <a:gd name="connsiteX58" fmla="*/ 7961244 w 8090452"/>
                <a:gd name="connsiteY58" fmla="*/ 1858618 h 5546035"/>
                <a:gd name="connsiteX59" fmla="*/ 7951305 w 8090452"/>
                <a:gd name="connsiteY59" fmla="*/ 1302026 h 5546035"/>
                <a:gd name="connsiteX60" fmla="*/ 7951305 w 8090452"/>
                <a:gd name="connsiteY60" fmla="*/ 795131 h 5546035"/>
                <a:gd name="connsiteX61" fmla="*/ 7981122 w 8090452"/>
                <a:gd name="connsiteY61" fmla="*/ 417444 h 5546035"/>
                <a:gd name="connsiteX62" fmla="*/ 7981122 w 8090452"/>
                <a:gd name="connsiteY62" fmla="*/ 129209 h 5546035"/>
                <a:gd name="connsiteX63" fmla="*/ 7941365 w 8090452"/>
                <a:gd name="connsiteY63" fmla="*/ 29818 h 5546035"/>
                <a:gd name="connsiteX64" fmla="*/ 7822096 w 8090452"/>
                <a:gd name="connsiteY64" fmla="*/ 19879 h 5546035"/>
                <a:gd name="connsiteX65" fmla="*/ 7673009 w 8090452"/>
                <a:gd name="connsiteY65" fmla="*/ 208722 h 5546035"/>
                <a:gd name="connsiteX66" fmla="*/ 7643192 w 8090452"/>
                <a:gd name="connsiteY66" fmla="*/ 417444 h 5546035"/>
                <a:gd name="connsiteX67" fmla="*/ 7643192 w 8090452"/>
                <a:gd name="connsiteY67" fmla="*/ 715618 h 5546035"/>
                <a:gd name="connsiteX68" fmla="*/ 7673009 w 8090452"/>
                <a:gd name="connsiteY68" fmla="*/ 1113183 h 5546035"/>
                <a:gd name="connsiteX69" fmla="*/ 7712765 w 8090452"/>
                <a:gd name="connsiteY69" fmla="*/ 1540565 h 5546035"/>
                <a:gd name="connsiteX70" fmla="*/ 7722705 w 8090452"/>
                <a:gd name="connsiteY70" fmla="*/ 1948070 h 5546035"/>
                <a:gd name="connsiteX71" fmla="*/ 7782339 w 8090452"/>
                <a:gd name="connsiteY71" fmla="*/ 2514600 h 5546035"/>
                <a:gd name="connsiteX72" fmla="*/ 7802218 w 8090452"/>
                <a:gd name="connsiteY72" fmla="*/ 2872409 h 5546035"/>
                <a:gd name="connsiteX73" fmla="*/ 7802218 w 8090452"/>
                <a:gd name="connsiteY73" fmla="*/ 3200400 h 5546035"/>
                <a:gd name="connsiteX74" fmla="*/ 7792279 w 8090452"/>
                <a:gd name="connsiteY74" fmla="*/ 3597965 h 5546035"/>
                <a:gd name="connsiteX75" fmla="*/ 7700135 w 8090452"/>
                <a:gd name="connsiteY75" fmla="*/ 4152073 h 5546035"/>
                <a:gd name="connsiteX76" fmla="*/ 7663070 w 8090452"/>
                <a:gd name="connsiteY76" fmla="*/ 4313583 h 5546035"/>
                <a:gd name="connsiteX77" fmla="*/ 7592978 w 8090452"/>
                <a:gd name="connsiteY77" fmla="*/ 4394961 h 5546035"/>
                <a:gd name="connsiteX78" fmla="*/ 7509635 w 8090452"/>
                <a:gd name="connsiteY78" fmla="*/ 4461636 h 5546035"/>
                <a:gd name="connsiteX79" fmla="*/ 7394713 w 8090452"/>
                <a:gd name="connsiteY79" fmla="*/ 4552122 h 5546035"/>
                <a:gd name="connsiteX80" fmla="*/ 7178641 w 8090452"/>
                <a:gd name="connsiteY80" fmla="*/ 4664042 h 5546035"/>
                <a:gd name="connsiteX81" fmla="*/ 7017026 w 8090452"/>
                <a:gd name="connsiteY81" fmla="*/ 4731026 h 5546035"/>
                <a:gd name="connsiteX82" fmla="*/ 6930991 w 8090452"/>
                <a:gd name="connsiteY82" fmla="*/ 4768817 h 5546035"/>
                <a:gd name="connsiteX83" fmla="*/ 6818244 w 8090452"/>
                <a:gd name="connsiteY83" fmla="*/ 4790661 h 5546035"/>
                <a:gd name="connsiteX84" fmla="*/ 6716678 w 8090452"/>
                <a:gd name="connsiteY84" fmla="*/ 4764054 h 5546035"/>
                <a:gd name="connsiteX85" fmla="*/ 6579705 w 8090452"/>
                <a:gd name="connsiteY85" fmla="*/ 4721087 h 5546035"/>
                <a:gd name="connsiteX86" fmla="*/ 6778487 w 8090452"/>
                <a:gd name="connsiteY86" fmla="*/ 4393096 h 5546035"/>
                <a:gd name="connsiteX87" fmla="*/ 6997148 w 8090452"/>
                <a:gd name="connsiteY87" fmla="*/ 3766931 h 5546035"/>
                <a:gd name="connsiteX88" fmla="*/ 6977270 w 8090452"/>
                <a:gd name="connsiteY88" fmla="*/ 3419061 h 5546035"/>
                <a:gd name="connsiteX89" fmla="*/ 6917635 w 8090452"/>
                <a:gd name="connsiteY89" fmla="*/ 2773018 h 5546035"/>
                <a:gd name="connsiteX90" fmla="*/ 6848061 w 8090452"/>
                <a:gd name="connsiteY90" fmla="*/ 2425148 h 5546035"/>
                <a:gd name="connsiteX91" fmla="*/ 6788426 w 8090452"/>
                <a:gd name="connsiteY91" fmla="*/ 2067339 h 5546035"/>
                <a:gd name="connsiteX92" fmla="*/ 6748670 w 8090452"/>
                <a:gd name="connsiteY92" fmla="*/ 1749287 h 5546035"/>
                <a:gd name="connsiteX93" fmla="*/ 6748670 w 8090452"/>
                <a:gd name="connsiteY93" fmla="*/ 1192696 h 5546035"/>
                <a:gd name="connsiteX94" fmla="*/ 6748670 w 8090452"/>
                <a:gd name="connsiteY94" fmla="*/ 685800 h 5546035"/>
                <a:gd name="connsiteX95" fmla="*/ 6798365 w 8090452"/>
                <a:gd name="connsiteY95" fmla="*/ 437322 h 5546035"/>
                <a:gd name="connsiteX96" fmla="*/ 6867939 w 8090452"/>
                <a:gd name="connsiteY96" fmla="*/ 318052 h 5546035"/>
                <a:gd name="connsiteX97" fmla="*/ 6877879 w 8090452"/>
                <a:gd name="connsiteY97" fmla="*/ 69574 h 5546035"/>
                <a:gd name="connsiteX0" fmla="*/ 6877879 w 8090452"/>
                <a:gd name="connsiteY0" fmla="*/ 69574 h 5546035"/>
                <a:gd name="connsiteX1" fmla="*/ 6708913 w 8090452"/>
                <a:gd name="connsiteY1" fmla="*/ 0 h 5546035"/>
                <a:gd name="connsiteX2" fmla="*/ 6589644 w 8090452"/>
                <a:gd name="connsiteY2" fmla="*/ 69574 h 5546035"/>
                <a:gd name="connsiteX3" fmla="*/ 6490252 w 8090452"/>
                <a:gd name="connsiteY3" fmla="*/ 268357 h 5546035"/>
                <a:gd name="connsiteX4" fmla="*/ 6440557 w 8090452"/>
                <a:gd name="connsiteY4" fmla="*/ 496957 h 5546035"/>
                <a:gd name="connsiteX5" fmla="*/ 6390861 w 8090452"/>
                <a:gd name="connsiteY5" fmla="*/ 765313 h 5546035"/>
                <a:gd name="connsiteX6" fmla="*/ 6380922 w 8090452"/>
                <a:gd name="connsiteY6" fmla="*/ 1083365 h 5546035"/>
                <a:gd name="connsiteX7" fmla="*/ 6420679 w 8090452"/>
                <a:gd name="connsiteY7" fmla="*/ 1371600 h 5546035"/>
                <a:gd name="connsiteX8" fmla="*/ 6470374 w 8090452"/>
                <a:gd name="connsiteY8" fmla="*/ 1679713 h 5546035"/>
                <a:gd name="connsiteX9" fmla="*/ 6500192 w 8090452"/>
                <a:gd name="connsiteY9" fmla="*/ 1938131 h 5546035"/>
                <a:gd name="connsiteX10" fmla="*/ 6569765 w 8090452"/>
                <a:gd name="connsiteY10" fmla="*/ 2325757 h 5546035"/>
                <a:gd name="connsiteX11" fmla="*/ 6579705 w 8090452"/>
                <a:gd name="connsiteY11" fmla="*/ 2822713 h 5546035"/>
                <a:gd name="connsiteX12" fmla="*/ 6510131 w 8090452"/>
                <a:gd name="connsiteY12" fmla="*/ 3906079 h 5546035"/>
                <a:gd name="connsiteX13" fmla="*/ 6380922 w 8090452"/>
                <a:gd name="connsiteY13" fmla="*/ 4343400 h 5546035"/>
                <a:gd name="connsiteX14" fmla="*/ 6013174 w 8090452"/>
                <a:gd name="connsiteY14" fmla="*/ 4780722 h 5546035"/>
                <a:gd name="connsiteX15" fmla="*/ 5645426 w 8090452"/>
                <a:gd name="connsiteY15" fmla="*/ 4740966 h 5546035"/>
                <a:gd name="connsiteX16" fmla="*/ 5367131 w 8090452"/>
                <a:gd name="connsiteY16" fmla="*/ 4681332 h 5546035"/>
                <a:gd name="connsiteX17" fmla="*/ 5098774 w 8090452"/>
                <a:gd name="connsiteY17" fmla="*/ 4631634 h 5546035"/>
                <a:gd name="connsiteX18" fmla="*/ 4581940 w 8090452"/>
                <a:gd name="connsiteY18" fmla="*/ 4701209 h 5546035"/>
                <a:gd name="connsiteX19" fmla="*/ 3627783 w 8090452"/>
                <a:gd name="connsiteY19" fmla="*/ 4721087 h 5546035"/>
                <a:gd name="connsiteX20" fmla="*/ 2941983 w 8090452"/>
                <a:gd name="connsiteY20" fmla="*/ 4711148 h 5546035"/>
                <a:gd name="connsiteX21" fmla="*/ 2494722 w 8090452"/>
                <a:gd name="connsiteY21" fmla="*/ 4800600 h 5546035"/>
                <a:gd name="connsiteX22" fmla="*/ 1938131 w 8090452"/>
                <a:gd name="connsiteY22" fmla="*/ 4860234 h 5546035"/>
                <a:gd name="connsiteX23" fmla="*/ 1143000 w 8090452"/>
                <a:gd name="connsiteY23" fmla="*/ 5009322 h 5546035"/>
                <a:gd name="connsiteX24" fmla="*/ 824949 w 8090452"/>
                <a:gd name="connsiteY24" fmla="*/ 5068957 h 5546035"/>
                <a:gd name="connsiteX25" fmla="*/ 367747 w 8090452"/>
                <a:gd name="connsiteY25" fmla="*/ 5307497 h 5546035"/>
                <a:gd name="connsiteX26" fmla="*/ 0 w 8090452"/>
                <a:gd name="connsiteY26" fmla="*/ 5466522 h 5546035"/>
                <a:gd name="connsiteX27" fmla="*/ 19877 w 8090452"/>
                <a:gd name="connsiteY27" fmla="*/ 5546035 h 5546035"/>
                <a:gd name="connsiteX28" fmla="*/ 208722 w 8090452"/>
                <a:gd name="connsiteY28" fmla="*/ 5426766 h 5546035"/>
                <a:gd name="connsiteX29" fmla="*/ 616226 w 8090452"/>
                <a:gd name="connsiteY29" fmla="*/ 5218044 h 5546035"/>
                <a:gd name="connsiteX30" fmla="*/ 894522 w 8090452"/>
                <a:gd name="connsiteY30" fmla="*/ 5098774 h 5546035"/>
                <a:gd name="connsiteX31" fmla="*/ 1302026 w 8090452"/>
                <a:gd name="connsiteY31" fmla="*/ 5009323 h 5546035"/>
                <a:gd name="connsiteX32" fmla="*/ 1739348 w 8090452"/>
                <a:gd name="connsiteY32" fmla="*/ 4949687 h 5546035"/>
                <a:gd name="connsiteX33" fmla="*/ 2166731 w 8090452"/>
                <a:gd name="connsiteY33" fmla="*/ 4880114 h 5546035"/>
                <a:gd name="connsiteX34" fmla="*/ 2395331 w 8090452"/>
                <a:gd name="connsiteY34" fmla="*/ 4850297 h 5546035"/>
                <a:gd name="connsiteX35" fmla="*/ 2733260 w 8090452"/>
                <a:gd name="connsiteY35" fmla="*/ 4790662 h 5546035"/>
                <a:gd name="connsiteX36" fmla="*/ 2912165 w 8090452"/>
                <a:gd name="connsiteY36" fmla="*/ 4770784 h 5546035"/>
                <a:gd name="connsiteX37" fmla="*/ 3150705 w 8090452"/>
                <a:gd name="connsiteY37" fmla="*/ 4770784 h 5546035"/>
                <a:gd name="connsiteX38" fmla="*/ 3637722 w 8090452"/>
                <a:gd name="connsiteY38" fmla="*/ 4780721 h 5546035"/>
                <a:gd name="connsiteX39" fmla="*/ 4025347 w 8090452"/>
                <a:gd name="connsiteY39" fmla="*/ 4750905 h 5546035"/>
                <a:gd name="connsiteX40" fmla="*/ 4572001 w 8090452"/>
                <a:gd name="connsiteY40" fmla="*/ 4750905 h 5546035"/>
                <a:gd name="connsiteX41" fmla="*/ 4800600 w 8090452"/>
                <a:gd name="connsiteY41" fmla="*/ 4750905 h 5546035"/>
                <a:gd name="connsiteX42" fmla="*/ 5059018 w 8090452"/>
                <a:gd name="connsiteY42" fmla="*/ 4721088 h 5546035"/>
                <a:gd name="connsiteX43" fmla="*/ 5436705 w 8090452"/>
                <a:gd name="connsiteY43" fmla="*/ 4790661 h 5546035"/>
                <a:gd name="connsiteX44" fmla="*/ 5854147 w 8090452"/>
                <a:gd name="connsiteY44" fmla="*/ 4909931 h 5546035"/>
                <a:gd name="connsiteX45" fmla="*/ 6082230 w 8090452"/>
                <a:gd name="connsiteY45" fmla="*/ 4934985 h 5546035"/>
                <a:gd name="connsiteX46" fmla="*/ 6247572 w 8090452"/>
                <a:gd name="connsiteY46" fmla="*/ 4959317 h 5546035"/>
                <a:gd name="connsiteX47" fmla="*/ 6629399 w 8090452"/>
                <a:gd name="connsiteY47" fmla="*/ 5029200 h 5546035"/>
                <a:gd name="connsiteX48" fmla="*/ 6797641 w 8090452"/>
                <a:gd name="connsiteY48" fmla="*/ 5073617 h 5546035"/>
                <a:gd name="connsiteX49" fmla="*/ 6987210 w 8090452"/>
                <a:gd name="connsiteY49" fmla="*/ 5108713 h 5546035"/>
                <a:gd name="connsiteX50" fmla="*/ 7623313 w 8090452"/>
                <a:gd name="connsiteY50" fmla="*/ 4959626 h 5546035"/>
                <a:gd name="connsiteX51" fmla="*/ 7812157 w 8090452"/>
                <a:gd name="connsiteY51" fmla="*/ 4880113 h 5546035"/>
                <a:gd name="connsiteX52" fmla="*/ 7928632 w 8090452"/>
                <a:gd name="connsiteY52" fmla="*/ 4738171 h 5546035"/>
                <a:gd name="connsiteX53" fmla="*/ 8010940 w 8090452"/>
                <a:gd name="connsiteY53" fmla="*/ 4589911 h 5546035"/>
                <a:gd name="connsiteX54" fmla="*/ 8080513 w 8090452"/>
                <a:gd name="connsiteY54" fmla="*/ 4214193 h 5546035"/>
                <a:gd name="connsiteX55" fmla="*/ 8090452 w 8090452"/>
                <a:gd name="connsiteY55" fmla="*/ 3935896 h 5546035"/>
                <a:gd name="connsiteX56" fmla="*/ 8080513 w 8090452"/>
                <a:gd name="connsiteY56" fmla="*/ 3458818 h 5546035"/>
                <a:gd name="connsiteX57" fmla="*/ 7961244 w 8090452"/>
                <a:gd name="connsiteY57" fmla="*/ 2504661 h 5546035"/>
                <a:gd name="connsiteX58" fmla="*/ 7961244 w 8090452"/>
                <a:gd name="connsiteY58" fmla="*/ 1858618 h 5546035"/>
                <a:gd name="connsiteX59" fmla="*/ 7951305 w 8090452"/>
                <a:gd name="connsiteY59" fmla="*/ 1302026 h 5546035"/>
                <a:gd name="connsiteX60" fmla="*/ 7951305 w 8090452"/>
                <a:gd name="connsiteY60" fmla="*/ 795131 h 5546035"/>
                <a:gd name="connsiteX61" fmla="*/ 7981122 w 8090452"/>
                <a:gd name="connsiteY61" fmla="*/ 417444 h 5546035"/>
                <a:gd name="connsiteX62" fmla="*/ 7981122 w 8090452"/>
                <a:gd name="connsiteY62" fmla="*/ 129209 h 5546035"/>
                <a:gd name="connsiteX63" fmla="*/ 7941365 w 8090452"/>
                <a:gd name="connsiteY63" fmla="*/ 29818 h 5546035"/>
                <a:gd name="connsiteX64" fmla="*/ 7822096 w 8090452"/>
                <a:gd name="connsiteY64" fmla="*/ 19879 h 5546035"/>
                <a:gd name="connsiteX65" fmla="*/ 7673009 w 8090452"/>
                <a:gd name="connsiteY65" fmla="*/ 208722 h 5546035"/>
                <a:gd name="connsiteX66" fmla="*/ 7643192 w 8090452"/>
                <a:gd name="connsiteY66" fmla="*/ 417444 h 5546035"/>
                <a:gd name="connsiteX67" fmla="*/ 7643192 w 8090452"/>
                <a:gd name="connsiteY67" fmla="*/ 715618 h 5546035"/>
                <a:gd name="connsiteX68" fmla="*/ 7673009 w 8090452"/>
                <a:gd name="connsiteY68" fmla="*/ 1113183 h 5546035"/>
                <a:gd name="connsiteX69" fmla="*/ 7712765 w 8090452"/>
                <a:gd name="connsiteY69" fmla="*/ 1540565 h 5546035"/>
                <a:gd name="connsiteX70" fmla="*/ 7722705 w 8090452"/>
                <a:gd name="connsiteY70" fmla="*/ 1948070 h 5546035"/>
                <a:gd name="connsiteX71" fmla="*/ 7782339 w 8090452"/>
                <a:gd name="connsiteY71" fmla="*/ 2514600 h 5546035"/>
                <a:gd name="connsiteX72" fmla="*/ 7802218 w 8090452"/>
                <a:gd name="connsiteY72" fmla="*/ 2872409 h 5546035"/>
                <a:gd name="connsiteX73" fmla="*/ 7802218 w 8090452"/>
                <a:gd name="connsiteY73" fmla="*/ 3200400 h 5546035"/>
                <a:gd name="connsiteX74" fmla="*/ 7792279 w 8090452"/>
                <a:gd name="connsiteY74" fmla="*/ 3597965 h 5546035"/>
                <a:gd name="connsiteX75" fmla="*/ 7700135 w 8090452"/>
                <a:gd name="connsiteY75" fmla="*/ 4152073 h 5546035"/>
                <a:gd name="connsiteX76" fmla="*/ 7663070 w 8090452"/>
                <a:gd name="connsiteY76" fmla="*/ 4313583 h 5546035"/>
                <a:gd name="connsiteX77" fmla="*/ 7592978 w 8090452"/>
                <a:gd name="connsiteY77" fmla="*/ 4394961 h 5546035"/>
                <a:gd name="connsiteX78" fmla="*/ 7509635 w 8090452"/>
                <a:gd name="connsiteY78" fmla="*/ 4461636 h 5546035"/>
                <a:gd name="connsiteX79" fmla="*/ 7394713 w 8090452"/>
                <a:gd name="connsiteY79" fmla="*/ 4552122 h 5546035"/>
                <a:gd name="connsiteX80" fmla="*/ 7178641 w 8090452"/>
                <a:gd name="connsiteY80" fmla="*/ 4664042 h 5546035"/>
                <a:gd name="connsiteX81" fmla="*/ 7017026 w 8090452"/>
                <a:gd name="connsiteY81" fmla="*/ 4731026 h 5546035"/>
                <a:gd name="connsiteX82" fmla="*/ 6930991 w 8090452"/>
                <a:gd name="connsiteY82" fmla="*/ 4768817 h 5546035"/>
                <a:gd name="connsiteX83" fmla="*/ 6818244 w 8090452"/>
                <a:gd name="connsiteY83" fmla="*/ 4790661 h 5546035"/>
                <a:gd name="connsiteX84" fmla="*/ 6716678 w 8090452"/>
                <a:gd name="connsiteY84" fmla="*/ 4764054 h 5546035"/>
                <a:gd name="connsiteX85" fmla="*/ 6579705 w 8090452"/>
                <a:gd name="connsiteY85" fmla="*/ 4721087 h 5546035"/>
                <a:gd name="connsiteX86" fmla="*/ 6778487 w 8090452"/>
                <a:gd name="connsiteY86" fmla="*/ 4393096 h 5546035"/>
                <a:gd name="connsiteX87" fmla="*/ 6997148 w 8090452"/>
                <a:gd name="connsiteY87" fmla="*/ 3766931 h 5546035"/>
                <a:gd name="connsiteX88" fmla="*/ 6977270 w 8090452"/>
                <a:gd name="connsiteY88" fmla="*/ 3419061 h 5546035"/>
                <a:gd name="connsiteX89" fmla="*/ 6917635 w 8090452"/>
                <a:gd name="connsiteY89" fmla="*/ 2773018 h 5546035"/>
                <a:gd name="connsiteX90" fmla="*/ 6848061 w 8090452"/>
                <a:gd name="connsiteY90" fmla="*/ 2425148 h 5546035"/>
                <a:gd name="connsiteX91" fmla="*/ 6788426 w 8090452"/>
                <a:gd name="connsiteY91" fmla="*/ 2067339 h 5546035"/>
                <a:gd name="connsiteX92" fmla="*/ 6748670 w 8090452"/>
                <a:gd name="connsiteY92" fmla="*/ 1749287 h 5546035"/>
                <a:gd name="connsiteX93" fmla="*/ 6748670 w 8090452"/>
                <a:gd name="connsiteY93" fmla="*/ 1192696 h 5546035"/>
                <a:gd name="connsiteX94" fmla="*/ 6748670 w 8090452"/>
                <a:gd name="connsiteY94" fmla="*/ 685800 h 5546035"/>
                <a:gd name="connsiteX95" fmla="*/ 6798365 w 8090452"/>
                <a:gd name="connsiteY95" fmla="*/ 437322 h 5546035"/>
                <a:gd name="connsiteX96" fmla="*/ 6867939 w 8090452"/>
                <a:gd name="connsiteY96" fmla="*/ 318052 h 5546035"/>
                <a:gd name="connsiteX97" fmla="*/ 6877879 w 8090452"/>
                <a:gd name="connsiteY97" fmla="*/ 69574 h 5546035"/>
                <a:gd name="connsiteX0" fmla="*/ 6877879 w 8090452"/>
                <a:gd name="connsiteY0" fmla="*/ 69574 h 5546035"/>
                <a:gd name="connsiteX1" fmla="*/ 6708913 w 8090452"/>
                <a:gd name="connsiteY1" fmla="*/ 0 h 5546035"/>
                <a:gd name="connsiteX2" fmla="*/ 6589644 w 8090452"/>
                <a:gd name="connsiteY2" fmla="*/ 69574 h 5546035"/>
                <a:gd name="connsiteX3" fmla="*/ 6487871 w 8090452"/>
                <a:gd name="connsiteY3" fmla="*/ 294550 h 5546035"/>
                <a:gd name="connsiteX4" fmla="*/ 6440557 w 8090452"/>
                <a:gd name="connsiteY4" fmla="*/ 496957 h 5546035"/>
                <a:gd name="connsiteX5" fmla="*/ 6390861 w 8090452"/>
                <a:gd name="connsiteY5" fmla="*/ 765313 h 5546035"/>
                <a:gd name="connsiteX6" fmla="*/ 6380922 w 8090452"/>
                <a:gd name="connsiteY6" fmla="*/ 1083365 h 5546035"/>
                <a:gd name="connsiteX7" fmla="*/ 6420679 w 8090452"/>
                <a:gd name="connsiteY7" fmla="*/ 1371600 h 5546035"/>
                <a:gd name="connsiteX8" fmla="*/ 6470374 w 8090452"/>
                <a:gd name="connsiteY8" fmla="*/ 1679713 h 5546035"/>
                <a:gd name="connsiteX9" fmla="*/ 6500192 w 8090452"/>
                <a:gd name="connsiteY9" fmla="*/ 1938131 h 5546035"/>
                <a:gd name="connsiteX10" fmla="*/ 6569765 w 8090452"/>
                <a:gd name="connsiteY10" fmla="*/ 2325757 h 5546035"/>
                <a:gd name="connsiteX11" fmla="*/ 6579705 w 8090452"/>
                <a:gd name="connsiteY11" fmla="*/ 2822713 h 5546035"/>
                <a:gd name="connsiteX12" fmla="*/ 6510131 w 8090452"/>
                <a:gd name="connsiteY12" fmla="*/ 3906079 h 5546035"/>
                <a:gd name="connsiteX13" fmla="*/ 6380922 w 8090452"/>
                <a:gd name="connsiteY13" fmla="*/ 4343400 h 5546035"/>
                <a:gd name="connsiteX14" fmla="*/ 6013174 w 8090452"/>
                <a:gd name="connsiteY14" fmla="*/ 4780722 h 5546035"/>
                <a:gd name="connsiteX15" fmla="*/ 5645426 w 8090452"/>
                <a:gd name="connsiteY15" fmla="*/ 4740966 h 5546035"/>
                <a:gd name="connsiteX16" fmla="*/ 5367131 w 8090452"/>
                <a:gd name="connsiteY16" fmla="*/ 4681332 h 5546035"/>
                <a:gd name="connsiteX17" fmla="*/ 5098774 w 8090452"/>
                <a:gd name="connsiteY17" fmla="*/ 4631634 h 5546035"/>
                <a:gd name="connsiteX18" fmla="*/ 4581940 w 8090452"/>
                <a:gd name="connsiteY18" fmla="*/ 4701209 h 5546035"/>
                <a:gd name="connsiteX19" fmla="*/ 3627783 w 8090452"/>
                <a:gd name="connsiteY19" fmla="*/ 4721087 h 5546035"/>
                <a:gd name="connsiteX20" fmla="*/ 2941983 w 8090452"/>
                <a:gd name="connsiteY20" fmla="*/ 4711148 h 5546035"/>
                <a:gd name="connsiteX21" fmla="*/ 2494722 w 8090452"/>
                <a:gd name="connsiteY21" fmla="*/ 4800600 h 5546035"/>
                <a:gd name="connsiteX22" fmla="*/ 1938131 w 8090452"/>
                <a:gd name="connsiteY22" fmla="*/ 4860234 h 5546035"/>
                <a:gd name="connsiteX23" fmla="*/ 1143000 w 8090452"/>
                <a:gd name="connsiteY23" fmla="*/ 5009322 h 5546035"/>
                <a:gd name="connsiteX24" fmla="*/ 824949 w 8090452"/>
                <a:gd name="connsiteY24" fmla="*/ 5068957 h 5546035"/>
                <a:gd name="connsiteX25" fmla="*/ 367747 w 8090452"/>
                <a:gd name="connsiteY25" fmla="*/ 5307497 h 5546035"/>
                <a:gd name="connsiteX26" fmla="*/ 0 w 8090452"/>
                <a:gd name="connsiteY26" fmla="*/ 5466522 h 5546035"/>
                <a:gd name="connsiteX27" fmla="*/ 19877 w 8090452"/>
                <a:gd name="connsiteY27" fmla="*/ 5546035 h 5546035"/>
                <a:gd name="connsiteX28" fmla="*/ 208722 w 8090452"/>
                <a:gd name="connsiteY28" fmla="*/ 5426766 h 5546035"/>
                <a:gd name="connsiteX29" fmla="*/ 616226 w 8090452"/>
                <a:gd name="connsiteY29" fmla="*/ 5218044 h 5546035"/>
                <a:gd name="connsiteX30" fmla="*/ 894522 w 8090452"/>
                <a:gd name="connsiteY30" fmla="*/ 5098774 h 5546035"/>
                <a:gd name="connsiteX31" fmla="*/ 1302026 w 8090452"/>
                <a:gd name="connsiteY31" fmla="*/ 5009323 h 5546035"/>
                <a:gd name="connsiteX32" fmla="*/ 1739348 w 8090452"/>
                <a:gd name="connsiteY32" fmla="*/ 4949687 h 5546035"/>
                <a:gd name="connsiteX33" fmla="*/ 2166731 w 8090452"/>
                <a:gd name="connsiteY33" fmla="*/ 4880114 h 5546035"/>
                <a:gd name="connsiteX34" fmla="*/ 2395331 w 8090452"/>
                <a:gd name="connsiteY34" fmla="*/ 4850297 h 5546035"/>
                <a:gd name="connsiteX35" fmla="*/ 2733260 w 8090452"/>
                <a:gd name="connsiteY35" fmla="*/ 4790662 h 5546035"/>
                <a:gd name="connsiteX36" fmla="*/ 2912165 w 8090452"/>
                <a:gd name="connsiteY36" fmla="*/ 4770784 h 5546035"/>
                <a:gd name="connsiteX37" fmla="*/ 3150705 w 8090452"/>
                <a:gd name="connsiteY37" fmla="*/ 4770784 h 5546035"/>
                <a:gd name="connsiteX38" fmla="*/ 3637722 w 8090452"/>
                <a:gd name="connsiteY38" fmla="*/ 4780721 h 5546035"/>
                <a:gd name="connsiteX39" fmla="*/ 4025347 w 8090452"/>
                <a:gd name="connsiteY39" fmla="*/ 4750905 h 5546035"/>
                <a:gd name="connsiteX40" fmla="*/ 4572001 w 8090452"/>
                <a:gd name="connsiteY40" fmla="*/ 4750905 h 5546035"/>
                <a:gd name="connsiteX41" fmla="*/ 4800600 w 8090452"/>
                <a:gd name="connsiteY41" fmla="*/ 4750905 h 5546035"/>
                <a:gd name="connsiteX42" fmla="*/ 5059018 w 8090452"/>
                <a:gd name="connsiteY42" fmla="*/ 4721088 h 5546035"/>
                <a:gd name="connsiteX43" fmla="*/ 5436705 w 8090452"/>
                <a:gd name="connsiteY43" fmla="*/ 4790661 h 5546035"/>
                <a:gd name="connsiteX44" fmla="*/ 5854147 w 8090452"/>
                <a:gd name="connsiteY44" fmla="*/ 4909931 h 5546035"/>
                <a:gd name="connsiteX45" fmla="*/ 6082230 w 8090452"/>
                <a:gd name="connsiteY45" fmla="*/ 4934985 h 5546035"/>
                <a:gd name="connsiteX46" fmla="*/ 6247572 w 8090452"/>
                <a:gd name="connsiteY46" fmla="*/ 4959317 h 5546035"/>
                <a:gd name="connsiteX47" fmla="*/ 6629399 w 8090452"/>
                <a:gd name="connsiteY47" fmla="*/ 5029200 h 5546035"/>
                <a:gd name="connsiteX48" fmla="*/ 6797641 w 8090452"/>
                <a:gd name="connsiteY48" fmla="*/ 5073617 h 5546035"/>
                <a:gd name="connsiteX49" fmla="*/ 6987210 w 8090452"/>
                <a:gd name="connsiteY49" fmla="*/ 5108713 h 5546035"/>
                <a:gd name="connsiteX50" fmla="*/ 7623313 w 8090452"/>
                <a:gd name="connsiteY50" fmla="*/ 4959626 h 5546035"/>
                <a:gd name="connsiteX51" fmla="*/ 7812157 w 8090452"/>
                <a:gd name="connsiteY51" fmla="*/ 4880113 h 5546035"/>
                <a:gd name="connsiteX52" fmla="*/ 7928632 w 8090452"/>
                <a:gd name="connsiteY52" fmla="*/ 4738171 h 5546035"/>
                <a:gd name="connsiteX53" fmla="*/ 8010940 w 8090452"/>
                <a:gd name="connsiteY53" fmla="*/ 4589911 h 5546035"/>
                <a:gd name="connsiteX54" fmla="*/ 8080513 w 8090452"/>
                <a:gd name="connsiteY54" fmla="*/ 4214193 h 5546035"/>
                <a:gd name="connsiteX55" fmla="*/ 8090452 w 8090452"/>
                <a:gd name="connsiteY55" fmla="*/ 3935896 h 5546035"/>
                <a:gd name="connsiteX56" fmla="*/ 8080513 w 8090452"/>
                <a:gd name="connsiteY56" fmla="*/ 3458818 h 5546035"/>
                <a:gd name="connsiteX57" fmla="*/ 7961244 w 8090452"/>
                <a:gd name="connsiteY57" fmla="*/ 2504661 h 5546035"/>
                <a:gd name="connsiteX58" fmla="*/ 7961244 w 8090452"/>
                <a:gd name="connsiteY58" fmla="*/ 1858618 h 5546035"/>
                <a:gd name="connsiteX59" fmla="*/ 7951305 w 8090452"/>
                <a:gd name="connsiteY59" fmla="*/ 1302026 h 5546035"/>
                <a:gd name="connsiteX60" fmla="*/ 7951305 w 8090452"/>
                <a:gd name="connsiteY60" fmla="*/ 795131 h 5546035"/>
                <a:gd name="connsiteX61" fmla="*/ 7981122 w 8090452"/>
                <a:gd name="connsiteY61" fmla="*/ 417444 h 5546035"/>
                <a:gd name="connsiteX62" fmla="*/ 7981122 w 8090452"/>
                <a:gd name="connsiteY62" fmla="*/ 129209 h 5546035"/>
                <a:gd name="connsiteX63" fmla="*/ 7941365 w 8090452"/>
                <a:gd name="connsiteY63" fmla="*/ 29818 h 5546035"/>
                <a:gd name="connsiteX64" fmla="*/ 7822096 w 8090452"/>
                <a:gd name="connsiteY64" fmla="*/ 19879 h 5546035"/>
                <a:gd name="connsiteX65" fmla="*/ 7673009 w 8090452"/>
                <a:gd name="connsiteY65" fmla="*/ 208722 h 5546035"/>
                <a:gd name="connsiteX66" fmla="*/ 7643192 w 8090452"/>
                <a:gd name="connsiteY66" fmla="*/ 417444 h 5546035"/>
                <a:gd name="connsiteX67" fmla="*/ 7643192 w 8090452"/>
                <a:gd name="connsiteY67" fmla="*/ 715618 h 5546035"/>
                <a:gd name="connsiteX68" fmla="*/ 7673009 w 8090452"/>
                <a:gd name="connsiteY68" fmla="*/ 1113183 h 5546035"/>
                <a:gd name="connsiteX69" fmla="*/ 7712765 w 8090452"/>
                <a:gd name="connsiteY69" fmla="*/ 1540565 h 5546035"/>
                <a:gd name="connsiteX70" fmla="*/ 7722705 w 8090452"/>
                <a:gd name="connsiteY70" fmla="*/ 1948070 h 5546035"/>
                <a:gd name="connsiteX71" fmla="*/ 7782339 w 8090452"/>
                <a:gd name="connsiteY71" fmla="*/ 2514600 h 5546035"/>
                <a:gd name="connsiteX72" fmla="*/ 7802218 w 8090452"/>
                <a:gd name="connsiteY72" fmla="*/ 2872409 h 5546035"/>
                <a:gd name="connsiteX73" fmla="*/ 7802218 w 8090452"/>
                <a:gd name="connsiteY73" fmla="*/ 3200400 h 5546035"/>
                <a:gd name="connsiteX74" fmla="*/ 7792279 w 8090452"/>
                <a:gd name="connsiteY74" fmla="*/ 3597965 h 5546035"/>
                <a:gd name="connsiteX75" fmla="*/ 7700135 w 8090452"/>
                <a:gd name="connsiteY75" fmla="*/ 4152073 h 5546035"/>
                <a:gd name="connsiteX76" fmla="*/ 7663070 w 8090452"/>
                <a:gd name="connsiteY76" fmla="*/ 4313583 h 5546035"/>
                <a:gd name="connsiteX77" fmla="*/ 7592978 w 8090452"/>
                <a:gd name="connsiteY77" fmla="*/ 4394961 h 5546035"/>
                <a:gd name="connsiteX78" fmla="*/ 7509635 w 8090452"/>
                <a:gd name="connsiteY78" fmla="*/ 4461636 h 5546035"/>
                <a:gd name="connsiteX79" fmla="*/ 7394713 w 8090452"/>
                <a:gd name="connsiteY79" fmla="*/ 4552122 h 5546035"/>
                <a:gd name="connsiteX80" fmla="*/ 7178641 w 8090452"/>
                <a:gd name="connsiteY80" fmla="*/ 4664042 h 5546035"/>
                <a:gd name="connsiteX81" fmla="*/ 7017026 w 8090452"/>
                <a:gd name="connsiteY81" fmla="*/ 4731026 h 5546035"/>
                <a:gd name="connsiteX82" fmla="*/ 6930991 w 8090452"/>
                <a:gd name="connsiteY82" fmla="*/ 4768817 h 5546035"/>
                <a:gd name="connsiteX83" fmla="*/ 6818244 w 8090452"/>
                <a:gd name="connsiteY83" fmla="*/ 4790661 h 5546035"/>
                <a:gd name="connsiteX84" fmla="*/ 6716678 w 8090452"/>
                <a:gd name="connsiteY84" fmla="*/ 4764054 h 5546035"/>
                <a:gd name="connsiteX85" fmla="*/ 6579705 w 8090452"/>
                <a:gd name="connsiteY85" fmla="*/ 4721087 h 5546035"/>
                <a:gd name="connsiteX86" fmla="*/ 6778487 w 8090452"/>
                <a:gd name="connsiteY86" fmla="*/ 4393096 h 5546035"/>
                <a:gd name="connsiteX87" fmla="*/ 6997148 w 8090452"/>
                <a:gd name="connsiteY87" fmla="*/ 3766931 h 5546035"/>
                <a:gd name="connsiteX88" fmla="*/ 6977270 w 8090452"/>
                <a:gd name="connsiteY88" fmla="*/ 3419061 h 5546035"/>
                <a:gd name="connsiteX89" fmla="*/ 6917635 w 8090452"/>
                <a:gd name="connsiteY89" fmla="*/ 2773018 h 5546035"/>
                <a:gd name="connsiteX90" fmla="*/ 6848061 w 8090452"/>
                <a:gd name="connsiteY90" fmla="*/ 2425148 h 5546035"/>
                <a:gd name="connsiteX91" fmla="*/ 6788426 w 8090452"/>
                <a:gd name="connsiteY91" fmla="*/ 2067339 h 5546035"/>
                <a:gd name="connsiteX92" fmla="*/ 6748670 w 8090452"/>
                <a:gd name="connsiteY92" fmla="*/ 1749287 h 5546035"/>
                <a:gd name="connsiteX93" fmla="*/ 6748670 w 8090452"/>
                <a:gd name="connsiteY93" fmla="*/ 1192696 h 5546035"/>
                <a:gd name="connsiteX94" fmla="*/ 6748670 w 8090452"/>
                <a:gd name="connsiteY94" fmla="*/ 685800 h 5546035"/>
                <a:gd name="connsiteX95" fmla="*/ 6798365 w 8090452"/>
                <a:gd name="connsiteY95" fmla="*/ 437322 h 5546035"/>
                <a:gd name="connsiteX96" fmla="*/ 6867939 w 8090452"/>
                <a:gd name="connsiteY96" fmla="*/ 318052 h 5546035"/>
                <a:gd name="connsiteX97" fmla="*/ 6877879 w 8090452"/>
                <a:gd name="connsiteY97" fmla="*/ 69574 h 5546035"/>
                <a:gd name="connsiteX0" fmla="*/ 6877879 w 8090452"/>
                <a:gd name="connsiteY0" fmla="*/ 69574 h 5546035"/>
                <a:gd name="connsiteX1" fmla="*/ 6708913 w 8090452"/>
                <a:gd name="connsiteY1" fmla="*/ 0 h 5546035"/>
                <a:gd name="connsiteX2" fmla="*/ 6589644 w 8090452"/>
                <a:gd name="connsiteY2" fmla="*/ 69574 h 5546035"/>
                <a:gd name="connsiteX3" fmla="*/ 6538085 w 8090452"/>
                <a:gd name="connsiteY3" fmla="*/ 153954 h 5546035"/>
                <a:gd name="connsiteX4" fmla="*/ 6487871 w 8090452"/>
                <a:gd name="connsiteY4" fmla="*/ 294550 h 5546035"/>
                <a:gd name="connsiteX5" fmla="*/ 6440557 w 8090452"/>
                <a:gd name="connsiteY5" fmla="*/ 496957 h 5546035"/>
                <a:gd name="connsiteX6" fmla="*/ 6390861 w 8090452"/>
                <a:gd name="connsiteY6" fmla="*/ 765313 h 5546035"/>
                <a:gd name="connsiteX7" fmla="*/ 6380922 w 8090452"/>
                <a:gd name="connsiteY7" fmla="*/ 1083365 h 5546035"/>
                <a:gd name="connsiteX8" fmla="*/ 6420679 w 8090452"/>
                <a:gd name="connsiteY8" fmla="*/ 1371600 h 5546035"/>
                <a:gd name="connsiteX9" fmla="*/ 6470374 w 8090452"/>
                <a:gd name="connsiteY9" fmla="*/ 1679713 h 5546035"/>
                <a:gd name="connsiteX10" fmla="*/ 6500192 w 8090452"/>
                <a:gd name="connsiteY10" fmla="*/ 1938131 h 5546035"/>
                <a:gd name="connsiteX11" fmla="*/ 6569765 w 8090452"/>
                <a:gd name="connsiteY11" fmla="*/ 2325757 h 5546035"/>
                <a:gd name="connsiteX12" fmla="*/ 6579705 w 8090452"/>
                <a:gd name="connsiteY12" fmla="*/ 2822713 h 5546035"/>
                <a:gd name="connsiteX13" fmla="*/ 6510131 w 8090452"/>
                <a:gd name="connsiteY13" fmla="*/ 3906079 h 5546035"/>
                <a:gd name="connsiteX14" fmla="*/ 6380922 w 8090452"/>
                <a:gd name="connsiteY14" fmla="*/ 4343400 h 5546035"/>
                <a:gd name="connsiteX15" fmla="*/ 6013174 w 8090452"/>
                <a:gd name="connsiteY15" fmla="*/ 4780722 h 5546035"/>
                <a:gd name="connsiteX16" fmla="*/ 5645426 w 8090452"/>
                <a:gd name="connsiteY16" fmla="*/ 4740966 h 5546035"/>
                <a:gd name="connsiteX17" fmla="*/ 5367131 w 8090452"/>
                <a:gd name="connsiteY17" fmla="*/ 4681332 h 5546035"/>
                <a:gd name="connsiteX18" fmla="*/ 5098774 w 8090452"/>
                <a:gd name="connsiteY18" fmla="*/ 4631634 h 5546035"/>
                <a:gd name="connsiteX19" fmla="*/ 4581940 w 8090452"/>
                <a:gd name="connsiteY19" fmla="*/ 4701209 h 5546035"/>
                <a:gd name="connsiteX20" fmla="*/ 3627783 w 8090452"/>
                <a:gd name="connsiteY20" fmla="*/ 4721087 h 5546035"/>
                <a:gd name="connsiteX21" fmla="*/ 2941983 w 8090452"/>
                <a:gd name="connsiteY21" fmla="*/ 4711148 h 5546035"/>
                <a:gd name="connsiteX22" fmla="*/ 2494722 w 8090452"/>
                <a:gd name="connsiteY22" fmla="*/ 4800600 h 5546035"/>
                <a:gd name="connsiteX23" fmla="*/ 1938131 w 8090452"/>
                <a:gd name="connsiteY23" fmla="*/ 4860234 h 5546035"/>
                <a:gd name="connsiteX24" fmla="*/ 1143000 w 8090452"/>
                <a:gd name="connsiteY24" fmla="*/ 5009322 h 5546035"/>
                <a:gd name="connsiteX25" fmla="*/ 824949 w 8090452"/>
                <a:gd name="connsiteY25" fmla="*/ 5068957 h 5546035"/>
                <a:gd name="connsiteX26" fmla="*/ 367747 w 8090452"/>
                <a:gd name="connsiteY26" fmla="*/ 5307497 h 5546035"/>
                <a:gd name="connsiteX27" fmla="*/ 0 w 8090452"/>
                <a:gd name="connsiteY27" fmla="*/ 5466522 h 5546035"/>
                <a:gd name="connsiteX28" fmla="*/ 19877 w 8090452"/>
                <a:gd name="connsiteY28" fmla="*/ 5546035 h 5546035"/>
                <a:gd name="connsiteX29" fmla="*/ 208722 w 8090452"/>
                <a:gd name="connsiteY29" fmla="*/ 5426766 h 5546035"/>
                <a:gd name="connsiteX30" fmla="*/ 616226 w 8090452"/>
                <a:gd name="connsiteY30" fmla="*/ 5218044 h 5546035"/>
                <a:gd name="connsiteX31" fmla="*/ 894522 w 8090452"/>
                <a:gd name="connsiteY31" fmla="*/ 5098774 h 5546035"/>
                <a:gd name="connsiteX32" fmla="*/ 1302026 w 8090452"/>
                <a:gd name="connsiteY32" fmla="*/ 5009323 h 5546035"/>
                <a:gd name="connsiteX33" fmla="*/ 1739348 w 8090452"/>
                <a:gd name="connsiteY33" fmla="*/ 4949687 h 5546035"/>
                <a:gd name="connsiteX34" fmla="*/ 2166731 w 8090452"/>
                <a:gd name="connsiteY34" fmla="*/ 4880114 h 5546035"/>
                <a:gd name="connsiteX35" fmla="*/ 2395331 w 8090452"/>
                <a:gd name="connsiteY35" fmla="*/ 4850297 h 5546035"/>
                <a:gd name="connsiteX36" fmla="*/ 2733260 w 8090452"/>
                <a:gd name="connsiteY36" fmla="*/ 4790662 h 5546035"/>
                <a:gd name="connsiteX37" fmla="*/ 2912165 w 8090452"/>
                <a:gd name="connsiteY37" fmla="*/ 4770784 h 5546035"/>
                <a:gd name="connsiteX38" fmla="*/ 3150705 w 8090452"/>
                <a:gd name="connsiteY38" fmla="*/ 4770784 h 5546035"/>
                <a:gd name="connsiteX39" fmla="*/ 3637722 w 8090452"/>
                <a:gd name="connsiteY39" fmla="*/ 4780721 h 5546035"/>
                <a:gd name="connsiteX40" fmla="*/ 4025347 w 8090452"/>
                <a:gd name="connsiteY40" fmla="*/ 4750905 h 5546035"/>
                <a:gd name="connsiteX41" fmla="*/ 4572001 w 8090452"/>
                <a:gd name="connsiteY41" fmla="*/ 4750905 h 5546035"/>
                <a:gd name="connsiteX42" fmla="*/ 4800600 w 8090452"/>
                <a:gd name="connsiteY42" fmla="*/ 4750905 h 5546035"/>
                <a:gd name="connsiteX43" fmla="*/ 5059018 w 8090452"/>
                <a:gd name="connsiteY43" fmla="*/ 4721088 h 5546035"/>
                <a:gd name="connsiteX44" fmla="*/ 5436705 w 8090452"/>
                <a:gd name="connsiteY44" fmla="*/ 4790661 h 5546035"/>
                <a:gd name="connsiteX45" fmla="*/ 5854147 w 8090452"/>
                <a:gd name="connsiteY45" fmla="*/ 4909931 h 5546035"/>
                <a:gd name="connsiteX46" fmla="*/ 6082230 w 8090452"/>
                <a:gd name="connsiteY46" fmla="*/ 4934985 h 5546035"/>
                <a:gd name="connsiteX47" fmla="*/ 6247572 w 8090452"/>
                <a:gd name="connsiteY47" fmla="*/ 4959317 h 5546035"/>
                <a:gd name="connsiteX48" fmla="*/ 6629399 w 8090452"/>
                <a:gd name="connsiteY48" fmla="*/ 5029200 h 5546035"/>
                <a:gd name="connsiteX49" fmla="*/ 6797641 w 8090452"/>
                <a:gd name="connsiteY49" fmla="*/ 5073617 h 5546035"/>
                <a:gd name="connsiteX50" fmla="*/ 6987210 w 8090452"/>
                <a:gd name="connsiteY50" fmla="*/ 5108713 h 5546035"/>
                <a:gd name="connsiteX51" fmla="*/ 7623313 w 8090452"/>
                <a:gd name="connsiteY51" fmla="*/ 4959626 h 5546035"/>
                <a:gd name="connsiteX52" fmla="*/ 7812157 w 8090452"/>
                <a:gd name="connsiteY52" fmla="*/ 4880113 h 5546035"/>
                <a:gd name="connsiteX53" fmla="*/ 7928632 w 8090452"/>
                <a:gd name="connsiteY53" fmla="*/ 4738171 h 5546035"/>
                <a:gd name="connsiteX54" fmla="*/ 8010940 w 8090452"/>
                <a:gd name="connsiteY54" fmla="*/ 4589911 h 5546035"/>
                <a:gd name="connsiteX55" fmla="*/ 8080513 w 8090452"/>
                <a:gd name="connsiteY55" fmla="*/ 4214193 h 5546035"/>
                <a:gd name="connsiteX56" fmla="*/ 8090452 w 8090452"/>
                <a:gd name="connsiteY56" fmla="*/ 3935896 h 5546035"/>
                <a:gd name="connsiteX57" fmla="*/ 8080513 w 8090452"/>
                <a:gd name="connsiteY57" fmla="*/ 3458818 h 5546035"/>
                <a:gd name="connsiteX58" fmla="*/ 7961244 w 8090452"/>
                <a:gd name="connsiteY58" fmla="*/ 2504661 h 5546035"/>
                <a:gd name="connsiteX59" fmla="*/ 7961244 w 8090452"/>
                <a:gd name="connsiteY59" fmla="*/ 1858618 h 5546035"/>
                <a:gd name="connsiteX60" fmla="*/ 7951305 w 8090452"/>
                <a:gd name="connsiteY60" fmla="*/ 1302026 h 5546035"/>
                <a:gd name="connsiteX61" fmla="*/ 7951305 w 8090452"/>
                <a:gd name="connsiteY61" fmla="*/ 795131 h 5546035"/>
                <a:gd name="connsiteX62" fmla="*/ 7981122 w 8090452"/>
                <a:gd name="connsiteY62" fmla="*/ 417444 h 5546035"/>
                <a:gd name="connsiteX63" fmla="*/ 7981122 w 8090452"/>
                <a:gd name="connsiteY63" fmla="*/ 129209 h 5546035"/>
                <a:gd name="connsiteX64" fmla="*/ 7941365 w 8090452"/>
                <a:gd name="connsiteY64" fmla="*/ 29818 h 5546035"/>
                <a:gd name="connsiteX65" fmla="*/ 7822096 w 8090452"/>
                <a:gd name="connsiteY65" fmla="*/ 19879 h 5546035"/>
                <a:gd name="connsiteX66" fmla="*/ 7673009 w 8090452"/>
                <a:gd name="connsiteY66" fmla="*/ 208722 h 5546035"/>
                <a:gd name="connsiteX67" fmla="*/ 7643192 w 8090452"/>
                <a:gd name="connsiteY67" fmla="*/ 417444 h 5546035"/>
                <a:gd name="connsiteX68" fmla="*/ 7643192 w 8090452"/>
                <a:gd name="connsiteY68" fmla="*/ 715618 h 5546035"/>
                <a:gd name="connsiteX69" fmla="*/ 7673009 w 8090452"/>
                <a:gd name="connsiteY69" fmla="*/ 1113183 h 5546035"/>
                <a:gd name="connsiteX70" fmla="*/ 7712765 w 8090452"/>
                <a:gd name="connsiteY70" fmla="*/ 1540565 h 5546035"/>
                <a:gd name="connsiteX71" fmla="*/ 7722705 w 8090452"/>
                <a:gd name="connsiteY71" fmla="*/ 1948070 h 5546035"/>
                <a:gd name="connsiteX72" fmla="*/ 7782339 w 8090452"/>
                <a:gd name="connsiteY72" fmla="*/ 2514600 h 5546035"/>
                <a:gd name="connsiteX73" fmla="*/ 7802218 w 8090452"/>
                <a:gd name="connsiteY73" fmla="*/ 2872409 h 5546035"/>
                <a:gd name="connsiteX74" fmla="*/ 7802218 w 8090452"/>
                <a:gd name="connsiteY74" fmla="*/ 3200400 h 5546035"/>
                <a:gd name="connsiteX75" fmla="*/ 7792279 w 8090452"/>
                <a:gd name="connsiteY75" fmla="*/ 3597965 h 5546035"/>
                <a:gd name="connsiteX76" fmla="*/ 7700135 w 8090452"/>
                <a:gd name="connsiteY76" fmla="*/ 4152073 h 5546035"/>
                <a:gd name="connsiteX77" fmla="*/ 7663070 w 8090452"/>
                <a:gd name="connsiteY77" fmla="*/ 4313583 h 5546035"/>
                <a:gd name="connsiteX78" fmla="*/ 7592978 w 8090452"/>
                <a:gd name="connsiteY78" fmla="*/ 4394961 h 5546035"/>
                <a:gd name="connsiteX79" fmla="*/ 7509635 w 8090452"/>
                <a:gd name="connsiteY79" fmla="*/ 4461636 h 5546035"/>
                <a:gd name="connsiteX80" fmla="*/ 7394713 w 8090452"/>
                <a:gd name="connsiteY80" fmla="*/ 4552122 h 5546035"/>
                <a:gd name="connsiteX81" fmla="*/ 7178641 w 8090452"/>
                <a:gd name="connsiteY81" fmla="*/ 4664042 h 5546035"/>
                <a:gd name="connsiteX82" fmla="*/ 7017026 w 8090452"/>
                <a:gd name="connsiteY82" fmla="*/ 4731026 h 5546035"/>
                <a:gd name="connsiteX83" fmla="*/ 6930991 w 8090452"/>
                <a:gd name="connsiteY83" fmla="*/ 4768817 h 5546035"/>
                <a:gd name="connsiteX84" fmla="*/ 6818244 w 8090452"/>
                <a:gd name="connsiteY84" fmla="*/ 4790661 h 5546035"/>
                <a:gd name="connsiteX85" fmla="*/ 6716678 w 8090452"/>
                <a:gd name="connsiteY85" fmla="*/ 4764054 h 5546035"/>
                <a:gd name="connsiteX86" fmla="*/ 6579705 w 8090452"/>
                <a:gd name="connsiteY86" fmla="*/ 4721087 h 5546035"/>
                <a:gd name="connsiteX87" fmla="*/ 6778487 w 8090452"/>
                <a:gd name="connsiteY87" fmla="*/ 4393096 h 5546035"/>
                <a:gd name="connsiteX88" fmla="*/ 6997148 w 8090452"/>
                <a:gd name="connsiteY88" fmla="*/ 3766931 h 5546035"/>
                <a:gd name="connsiteX89" fmla="*/ 6977270 w 8090452"/>
                <a:gd name="connsiteY89" fmla="*/ 3419061 h 5546035"/>
                <a:gd name="connsiteX90" fmla="*/ 6917635 w 8090452"/>
                <a:gd name="connsiteY90" fmla="*/ 2773018 h 5546035"/>
                <a:gd name="connsiteX91" fmla="*/ 6848061 w 8090452"/>
                <a:gd name="connsiteY91" fmla="*/ 2425148 h 5546035"/>
                <a:gd name="connsiteX92" fmla="*/ 6788426 w 8090452"/>
                <a:gd name="connsiteY92" fmla="*/ 2067339 h 5546035"/>
                <a:gd name="connsiteX93" fmla="*/ 6748670 w 8090452"/>
                <a:gd name="connsiteY93" fmla="*/ 1749287 h 5546035"/>
                <a:gd name="connsiteX94" fmla="*/ 6748670 w 8090452"/>
                <a:gd name="connsiteY94" fmla="*/ 1192696 h 5546035"/>
                <a:gd name="connsiteX95" fmla="*/ 6748670 w 8090452"/>
                <a:gd name="connsiteY95" fmla="*/ 685800 h 5546035"/>
                <a:gd name="connsiteX96" fmla="*/ 6798365 w 8090452"/>
                <a:gd name="connsiteY96" fmla="*/ 437322 h 5546035"/>
                <a:gd name="connsiteX97" fmla="*/ 6867939 w 8090452"/>
                <a:gd name="connsiteY97" fmla="*/ 318052 h 5546035"/>
                <a:gd name="connsiteX98" fmla="*/ 6877879 w 8090452"/>
                <a:gd name="connsiteY98" fmla="*/ 69574 h 5546035"/>
                <a:gd name="connsiteX0" fmla="*/ 6877879 w 8090452"/>
                <a:gd name="connsiteY0" fmla="*/ 50524 h 5526985"/>
                <a:gd name="connsiteX1" fmla="*/ 6677956 w 8090452"/>
                <a:gd name="connsiteY1" fmla="*/ 0 h 5526985"/>
                <a:gd name="connsiteX2" fmla="*/ 6589644 w 8090452"/>
                <a:gd name="connsiteY2" fmla="*/ 50524 h 5526985"/>
                <a:gd name="connsiteX3" fmla="*/ 6538085 w 8090452"/>
                <a:gd name="connsiteY3" fmla="*/ 134904 h 5526985"/>
                <a:gd name="connsiteX4" fmla="*/ 6487871 w 8090452"/>
                <a:gd name="connsiteY4" fmla="*/ 275500 h 5526985"/>
                <a:gd name="connsiteX5" fmla="*/ 6440557 w 8090452"/>
                <a:gd name="connsiteY5" fmla="*/ 477907 h 5526985"/>
                <a:gd name="connsiteX6" fmla="*/ 6390861 w 8090452"/>
                <a:gd name="connsiteY6" fmla="*/ 746263 h 5526985"/>
                <a:gd name="connsiteX7" fmla="*/ 6380922 w 8090452"/>
                <a:gd name="connsiteY7" fmla="*/ 1064315 h 5526985"/>
                <a:gd name="connsiteX8" fmla="*/ 6420679 w 8090452"/>
                <a:gd name="connsiteY8" fmla="*/ 1352550 h 5526985"/>
                <a:gd name="connsiteX9" fmla="*/ 6470374 w 8090452"/>
                <a:gd name="connsiteY9" fmla="*/ 1660663 h 5526985"/>
                <a:gd name="connsiteX10" fmla="*/ 6500192 w 8090452"/>
                <a:gd name="connsiteY10" fmla="*/ 1919081 h 5526985"/>
                <a:gd name="connsiteX11" fmla="*/ 6569765 w 8090452"/>
                <a:gd name="connsiteY11" fmla="*/ 2306707 h 5526985"/>
                <a:gd name="connsiteX12" fmla="*/ 6579705 w 8090452"/>
                <a:gd name="connsiteY12" fmla="*/ 2803663 h 5526985"/>
                <a:gd name="connsiteX13" fmla="*/ 6510131 w 8090452"/>
                <a:gd name="connsiteY13" fmla="*/ 3887029 h 5526985"/>
                <a:gd name="connsiteX14" fmla="*/ 6380922 w 8090452"/>
                <a:gd name="connsiteY14" fmla="*/ 4324350 h 5526985"/>
                <a:gd name="connsiteX15" fmla="*/ 6013174 w 8090452"/>
                <a:gd name="connsiteY15" fmla="*/ 4761672 h 5526985"/>
                <a:gd name="connsiteX16" fmla="*/ 5645426 w 8090452"/>
                <a:gd name="connsiteY16" fmla="*/ 4721916 h 5526985"/>
                <a:gd name="connsiteX17" fmla="*/ 5367131 w 8090452"/>
                <a:gd name="connsiteY17" fmla="*/ 4662282 h 5526985"/>
                <a:gd name="connsiteX18" fmla="*/ 5098774 w 8090452"/>
                <a:gd name="connsiteY18" fmla="*/ 4612584 h 5526985"/>
                <a:gd name="connsiteX19" fmla="*/ 4581940 w 8090452"/>
                <a:gd name="connsiteY19" fmla="*/ 4682159 h 5526985"/>
                <a:gd name="connsiteX20" fmla="*/ 3627783 w 8090452"/>
                <a:gd name="connsiteY20" fmla="*/ 4702037 h 5526985"/>
                <a:gd name="connsiteX21" fmla="*/ 2941983 w 8090452"/>
                <a:gd name="connsiteY21" fmla="*/ 4692098 h 5526985"/>
                <a:gd name="connsiteX22" fmla="*/ 2494722 w 8090452"/>
                <a:gd name="connsiteY22" fmla="*/ 4781550 h 5526985"/>
                <a:gd name="connsiteX23" fmla="*/ 1938131 w 8090452"/>
                <a:gd name="connsiteY23" fmla="*/ 4841184 h 5526985"/>
                <a:gd name="connsiteX24" fmla="*/ 1143000 w 8090452"/>
                <a:gd name="connsiteY24" fmla="*/ 4990272 h 5526985"/>
                <a:gd name="connsiteX25" fmla="*/ 824949 w 8090452"/>
                <a:gd name="connsiteY25" fmla="*/ 5049907 h 5526985"/>
                <a:gd name="connsiteX26" fmla="*/ 367747 w 8090452"/>
                <a:gd name="connsiteY26" fmla="*/ 5288447 h 5526985"/>
                <a:gd name="connsiteX27" fmla="*/ 0 w 8090452"/>
                <a:gd name="connsiteY27" fmla="*/ 5447472 h 5526985"/>
                <a:gd name="connsiteX28" fmla="*/ 19877 w 8090452"/>
                <a:gd name="connsiteY28" fmla="*/ 5526985 h 5526985"/>
                <a:gd name="connsiteX29" fmla="*/ 208722 w 8090452"/>
                <a:gd name="connsiteY29" fmla="*/ 5407716 h 5526985"/>
                <a:gd name="connsiteX30" fmla="*/ 616226 w 8090452"/>
                <a:gd name="connsiteY30" fmla="*/ 5198994 h 5526985"/>
                <a:gd name="connsiteX31" fmla="*/ 894522 w 8090452"/>
                <a:gd name="connsiteY31" fmla="*/ 5079724 h 5526985"/>
                <a:gd name="connsiteX32" fmla="*/ 1302026 w 8090452"/>
                <a:gd name="connsiteY32" fmla="*/ 4990273 h 5526985"/>
                <a:gd name="connsiteX33" fmla="*/ 1739348 w 8090452"/>
                <a:gd name="connsiteY33" fmla="*/ 4930637 h 5526985"/>
                <a:gd name="connsiteX34" fmla="*/ 2166731 w 8090452"/>
                <a:gd name="connsiteY34" fmla="*/ 4861064 h 5526985"/>
                <a:gd name="connsiteX35" fmla="*/ 2395331 w 8090452"/>
                <a:gd name="connsiteY35" fmla="*/ 4831247 h 5526985"/>
                <a:gd name="connsiteX36" fmla="*/ 2733260 w 8090452"/>
                <a:gd name="connsiteY36" fmla="*/ 4771612 h 5526985"/>
                <a:gd name="connsiteX37" fmla="*/ 2912165 w 8090452"/>
                <a:gd name="connsiteY37" fmla="*/ 4751734 h 5526985"/>
                <a:gd name="connsiteX38" fmla="*/ 3150705 w 8090452"/>
                <a:gd name="connsiteY38" fmla="*/ 4751734 h 5526985"/>
                <a:gd name="connsiteX39" fmla="*/ 3637722 w 8090452"/>
                <a:gd name="connsiteY39" fmla="*/ 4761671 h 5526985"/>
                <a:gd name="connsiteX40" fmla="*/ 4025347 w 8090452"/>
                <a:gd name="connsiteY40" fmla="*/ 4731855 h 5526985"/>
                <a:gd name="connsiteX41" fmla="*/ 4572001 w 8090452"/>
                <a:gd name="connsiteY41" fmla="*/ 4731855 h 5526985"/>
                <a:gd name="connsiteX42" fmla="*/ 4800600 w 8090452"/>
                <a:gd name="connsiteY42" fmla="*/ 4731855 h 5526985"/>
                <a:gd name="connsiteX43" fmla="*/ 5059018 w 8090452"/>
                <a:gd name="connsiteY43" fmla="*/ 4702038 h 5526985"/>
                <a:gd name="connsiteX44" fmla="*/ 5436705 w 8090452"/>
                <a:gd name="connsiteY44" fmla="*/ 4771611 h 5526985"/>
                <a:gd name="connsiteX45" fmla="*/ 5854147 w 8090452"/>
                <a:gd name="connsiteY45" fmla="*/ 4890881 h 5526985"/>
                <a:gd name="connsiteX46" fmla="*/ 6082230 w 8090452"/>
                <a:gd name="connsiteY46" fmla="*/ 4915935 h 5526985"/>
                <a:gd name="connsiteX47" fmla="*/ 6247572 w 8090452"/>
                <a:gd name="connsiteY47" fmla="*/ 4940267 h 5526985"/>
                <a:gd name="connsiteX48" fmla="*/ 6629399 w 8090452"/>
                <a:gd name="connsiteY48" fmla="*/ 5010150 h 5526985"/>
                <a:gd name="connsiteX49" fmla="*/ 6797641 w 8090452"/>
                <a:gd name="connsiteY49" fmla="*/ 5054567 h 5526985"/>
                <a:gd name="connsiteX50" fmla="*/ 6987210 w 8090452"/>
                <a:gd name="connsiteY50" fmla="*/ 5089663 h 5526985"/>
                <a:gd name="connsiteX51" fmla="*/ 7623313 w 8090452"/>
                <a:gd name="connsiteY51" fmla="*/ 4940576 h 5526985"/>
                <a:gd name="connsiteX52" fmla="*/ 7812157 w 8090452"/>
                <a:gd name="connsiteY52" fmla="*/ 4861063 h 5526985"/>
                <a:gd name="connsiteX53" fmla="*/ 7928632 w 8090452"/>
                <a:gd name="connsiteY53" fmla="*/ 4719121 h 5526985"/>
                <a:gd name="connsiteX54" fmla="*/ 8010940 w 8090452"/>
                <a:gd name="connsiteY54" fmla="*/ 4570861 h 5526985"/>
                <a:gd name="connsiteX55" fmla="*/ 8080513 w 8090452"/>
                <a:gd name="connsiteY55" fmla="*/ 4195143 h 5526985"/>
                <a:gd name="connsiteX56" fmla="*/ 8090452 w 8090452"/>
                <a:gd name="connsiteY56" fmla="*/ 3916846 h 5526985"/>
                <a:gd name="connsiteX57" fmla="*/ 8080513 w 8090452"/>
                <a:gd name="connsiteY57" fmla="*/ 3439768 h 5526985"/>
                <a:gd name="connsiteX58" fmla="*/ 7961244 w 8090452"/>
                <a:gd name="connsiteY58" fmla="*/ 2485611 h 5526985"/>
                <a:gd name="connsiteX59" fmla="*/ 7961244 w 8090452"/>
                <a:gd name="connsiteY59" fmla="*/ 1839568 h 5526985"/>
                <a:gd name="connsiteX60" fmla="*/ 7951305 w 8090452"/>
                <a:gd name="connsiteY60" fmla="*/ 1282976 h 5526985"/>
                <a:gd name="connsiteX61" fmla="*/ 7951305 w 8090452"/>
                <a:gd name="connsiteY61" fmla="*/ 776081 h 5526985"/>
                <a:gd name="connsiteX62" fmla="*/ 7981122 w 8090452"/>
                <a:gd name="connsiteY62" fmla="*/ 398394 h 5526985"/>
                <a:gd name="connsiteX63" fmla="*/ 7981122 w 8090452"/>
                <a:gd name="connsiteY63" fmla="*/ 110159 h 5526985"/>
                <a:gd name="connsiteX64" fmla="*/ 7941365 w 8090452"/>
                <a:gd name="connsiteY64" fmla="*/ 10768 h 5526985"/>
                <a:gd name="connsiteX65" fmla="*/ 7822096 w 8090452"/>
                <a:gd name="connsiteY65" fmla="*/ 829 h 5526985"/>
                <a:gd name="connsiteX66" fmla="*/ 7673009 w 8090452"/>
                <a:gd name="connsiteY66" fmla="*/ 189672 h 5526985"/>
                <a:gd name="connsiteX67" fmla="*/ 7643192 w 8090452"/>
                <a:gd name="connsiteY67" fmla="*/ 398394 h 5526985"/>
                <a:gd name="connsiteX68" fmla="*/ 7643192 w 8090452"/>
                <a:gd name="connsiteY68" fmla="*/ 696568 h 5526985"/>
                <a:gd name="connsiteX69" fmla="*/ 7673009 w 8090452"/>
                <a:gd name="connsiteY69" fmla="*/ 1094133 h 5526985"/>
                <a:gd name="connsiteX70" fmla="*/ 7712765 w 8090452"/>
                <a:gd name="connsiteY70" fmla="*/ 1521515 h 5526985"/>
                <a:gd name="connsiteX71" fmla="*/ 7722705 w 8090452"/>
                <a:gd name="connsiteY71" fmla="*/ 1929020 h 5526985"/>
                <a:gd name="connsiteX72" fmla="*/ 7782339 w 8090452"/>
                <a:gd name="connsiteY72" fmla="*/ 2495550 h 5526985"/>
                <a:gd name="connsiteX73" fmla="*/ 7802218 w 8090452"/>
                <a:gd name="connsiteY73" fmla="*/ 2853359 h 5526985"/>
                <a:gd name="connsiteX74" fmla="*/ 7802218 w 8090452"/>
                <a:gd name="connsiteY74" fmla="*/ 3181350 h 5526985"/>
                <a:gd name="connsiteX75" fmla="*/ 7792279 w 8090452"/>
                <a:gd name="connsiteY75" fmla="*/ 3578915 h 5526985"/>
                <a:gd name="connsiteX76" fmla="*/ 7700135 w 8090452"/>
                <a:gd name="connsiteY76" fmla="*/ 4133023 h 5526985"/>
                <a:gd name="connsiteX77" fmla="*/ 7663070 w 8090452"/>
                <a:gd name="connsiteY77" fmla="*/ 4294533 h 5526985"/>
                <a:gd name="connsiteX78" fmla="*/ 7592978 w 8090452"/>
                <a:gd name="connsiteY78" fmla="*/ 4375911 h 5526985"/>
                <a:gd name="connsiteX79" fmla="*/ 7509635 w 8090452"/>
                <a:gd name="connsiteY79" fmla="*/ 4442586 h 5526985"/>
                <a:gd name="connsiteX80" fmla="*/ 7394713 w 8090452"/>
                <a:gd name="connsiteY80" fmla="*/ 4533072 h 5526985"/>
                <a:gd name="connsiteX81" fmla="*/ 7178641 w 8090452"/>
                <a:gd name="connsiteY81" fmla="*/ 4644992 h 5526985"/>
                <a:gd name="connsiteX82" fmla="*/ 7017026 w 8090452"/>
                <a:gd name="connsiteY82" fmla="*/ 4711976 h 5526985"/>
                <a:gd name="connsiteX83" fmla="*/ 6930991 w 8090452"/>
                <a:gd name="connsiteY83" fmla="*/ 4749767 h 5526985"/>
                <a:gd name="connsiteX84" fmla="*/ 6818244 w 8090452"/>
                <a:gd name="connsiteY84" fmla="*/ 4771611 h 5526985"/>
                <a:gd name="connsiteX85" fmla="*/ 6716678 w 8090452"/>
                <a:gd name="connsiteY85" fmla="*/ 4745004 h 5526985"/>
                <a:gd name="connsiteX86" fmla="*/ 6579705 w 8090452"/>
                <a:gd name="connsiteY86" fmla="*/ 4702037 h 5526985"/>
                <a:gd name="connsiteX87" fmla="*/ 6778487 w 8090452"/>
                <a:gd name="connsiteY87" fmla="*/ 4374046 h 5526985"/>
                <a:gd name="connsiteX88" fmla="*/ 6997148 w 8090452"/>
                <a:gd name="connsiteY88" fmla="*/ 3747881 h 5526985"/>
                <a:gd name="connsiteX89" fmla="*/ 6977270 w 8090452"/>
                <a:gd name="connsiteY89" fmla="*/ 3400011 h 5526985"/>
                <a:gd name="connsiteX90" fmla="*/ 6917635 w 8090452"/>
                <a:gd name="connsiteY90" fmla="*/ 2753968 h 5526985"/>
                <a:gd name="connsiteX91" fmla="*/ 6848061 w 8090452"/>
                <a:gd name="connsiteY91" fmla="*/ 2406098 h 5526985"/>
                <a:gd name="connsiteX92" fmla="*/ 6788426 w 8090452"/>
                <a:gd name="connsiteY92" fmla="*/ 2048289 h 5526985"/>
                <a:gd name="connsiteX93" fmla="*/ 6748670 w 8090452"/>
                <a:gd name="connsiteY93" fmla="*/ 1730237 h 5526985"/>
                <a:gd name="connsiteX94" fmla="*/ 6748670 w 8090452"/>
                <a:gd name="connsiteY94" fmla="*/ 1173646 h 5526985"/>
                <a:gd name="connsiteX95" fmla="*/ 6748670 w 8090452"/>
                <a:gd name="connsiteY95" fmla="*/ 666750 h 5526985"/>
                <a:gd name="connsiteX96" fmla="*/ 6798365 w 8090452"/>
                <a:gd name="connsiteY96" fmla="*/ 418272 h 5526985"/>
                <a:gd name="connsiteX97" fmla="*/ 6867939 w 8090452"/>
                <a:gd name="connsiteY97" fmla="*/ 299002 h 5526985"/>
                <a:gd name="connsiteX98" fmla="*/ 6877879 w 8090452"/>
                <a:gd name="connsiteY98" fmla="*/ 50524 h 5526985"/>
                <a:gd name="connsiteX0" fmla="*/ 6877879 w 8090452"/>
                <a:gd name="connsiteY0" fmla="*/ 50524 h 5526985"/>
                <a:gd name="connsiteX1" fmla="*/ 6783353 w 8090452"/>
                <a:gd name="connsiteY1" fmla="*/ 6317 h 5526985"/>
                <a:gd name="connsiteX2" fmla="*/ 6677956 w 8090452"/>
                <a:gd name="connsiteY2" fmla="*/ 0 h 5526985"/>
                <a:gd name="connsiteX3" fmla="*/ 6589644 w 8090452"/>
                <a:gd name="connsiteY3" fmla="*/ 50524 h 5526985"/>
                <a:gd name="connsiteX4" fmla="*/ 6538085 w 8090452"/>
                <a:gd name="connsiteY4" fmla="*/ 134904 h 5526985"/>
                <a:gd name="connsiteX5" fmla="*/ 6487871 w 8090452"/>
                <a:gd name="connsiteY5" fmla="*/ 275500 h 5526985"/>
                <a:gd name="connsiteX6" fmla="*/ 6440557 w 8090452"/>
                <a:gd name="connsiteY6" fmla="*/ 477907 h 5526985"/>
                <a:gd name="connsiteX7" fmla="*/ 6390861 w 8090452"/>
                <a:gd name="connsiteY7" fmla="*/ 746263 h 5526985"/>
                <a:gd name="connsiteX8" fmla="*/ 6380922 w 8090452"/>
                <a:gd name="connsiteY8" fmla="*/ 1064315 h 5526985"/>
                <a:gd name="connsiteX9" fmla="*/ 6420679 w 8090452"/>
                <a:gd name="connsiteY9" fmla="*/ 1352550 h 5526985"/>
                <a:gd name="connsiteX10" fmla="*/ 6470374 w 8090452"/>
                <a:gd name="connsiteY10" fmla="*/ 1660663 h 5526985"/>
                <a:gd name="connsiteX11" fmla="*/ 6500192 w 8090452"/>
                <a:gd name="connsiteY11" fmla="*/ 1919081 h 5526985"/>
                <a:gd name="connsiteX12" fmla="*/ 6569765 w 8090452"/>
                <a:gd name="connsiteY12" fmla="*/ 2306707 h 5526985"/>
                <a:gd name="connsiteX13" fmla="*/ 6579705 w 8090452"/>
                <a:gd name="connsiteY13" fmla="*/ 2803663 h 5526985"/>
                <a:gd name="connsiteX14" fmla="*/ 6510131 w 8090452"/>
                <a:gd name="connsiteY14" fmla="*/ 3887029 h 5526985"/>
                <a:gd name="connsiteX15" fmla="*/ 6380922 w 8090452"/>
                <a:gd name="connsiteY15" fmla="*/ 4324350 h 5526985"/>
                <a:gd name="connsiteX16" fmla="*/ 6013174 w 8090452"/>
                <a:gd name="connsiteY16" fmla="*/ 4761672 h 5526985"/>
                <a:gd name="connsiteX17" fmla="*/ 5645426 w 8090452"/>
                <a:gd name="connsiteY17" fmla="*/ 4721916 h 5526985"/>
                <a:gd name="connsiteX18" fmla="*/ 5367131 w 8090452"/>
                <a:gd name="connsiteY18" fmla="*/ 4662282 h 5526985"/>
                <a:gd name="connsiteX19" fmla="*/ 5098774 w 8090452"/>
                <a:gd name="connsiteY19" fmla="*/ 4612584 h 5526985"/>
                <a:gd name="connsiteX20" fmla="*/ 4581940 w 8090452"/>
                <a:gd name="connsiteY20" fmla="*/ 4682159 h 5526985"/>
                <a:gd name="connsiteX21" fmla="*/ 3627783 w 8090452"/>
                <a:gd name="connsiteY21" fmla="*/ 4702037 h 5526985"/>
                <a:gd name="connsiteX22" fmla="*/ 2941983 w 8090452"/>
                <a:gd name="connsiteY22" fmla="*/ 4692098 h 5526985"/>
                <a:gd name="connsiteX23" fmla="*/ 2494722 w 8090452"/>
                <a:gd name="connsiteY23" fmla="*/ 4781550 h 5526985"/>
                <a:gd name="connsiteX24" fmla="*/ 1938131 w 8090452"/>
                <a:gd name="connsiteY24" fmla="*/ 4841184 h 5526985"/>
                <a:gd name="connsiteX25" fmla="*/ 1143000 w 8090452"/>
                <a:gd name="connsiteY25" fmla="*/ 4990272 h 5526985"/>
                <a:gd name="connsiteX26" fmla="*/ 824949 w 8090452"/>
                <a:gd name="connsiteY26" fmla="*/ 5049907 h 5526985"/>
                <a:gd name="connsiteX27" fmla="*/ 367747 w 8090452"/>
                <a:gd name="connsiteY27" fmla="*/ 5288447 h 5526985"/>
                <a:gd name="connsiteX28" fmla="*/ 0 w 8090452"/>
                <a:gd name="connsiteY28" fmla="*/ 5447472 h 5526985"/>
                <a:gd name="connsiteX29" fmla="*/ 19877 w 8090452"/>
                <a:gd name="connsiteY29" fmla="*/ 5526985 h 5526985"/>
                <a:gd name="connsiteX30" fmla="*/ 208722 w 8090452"/>
                <a:gd name="connsiteY30" fmla="*/ 5407716 h 5526985"/>
                <a:gd name="connsiteX31" fmla="*/ 616226 w 8090452"/>
                <a:gd name="connsiteY31" fmla="*/ 5198994 h 5526985"/>
                <a:gd name="connsiteX32" fmla="*/ 894522 w 8090452"/>
                <a:gd name="connsiteY32" fmla="*/ 5079724 h 5526985"/>
                <a:gd name="connsiteX33" fmla="*/ 1302026 w 8090452"/>
                <a:gd name="connsiteY33" fmla="*/ 4990273 h 5526985"/>
                <a:gd name="connsiteX34" fmla="*/ 1739348 w 8090452"/>
                <a:gd name="connsiteY34" fmla="*/ 4930637 h 5526985"/>
                <a:gd name="connsiteX35" fmla="*/ 2166731 w 8090452"/>
                <a:gd name="connsiteY35" fmla="*/ 4861064 h 5526985"/>
                <a:gd name="connsiteX36" fmla="*/ 2395331 w 8090452"/>
                <a:gd name="connsiteY36" fmla="*/ 4831247 h 5526985"/>
                <a:gd name="connsiteX37" fmla="*/ 2733260 w 8090452"/>
                <a:gd name="connsiteY37" fmla="*/ 4771612 h 5526985"/>
                <a:gd name="connsiteX38" fmla="*/ 2912165 w 8090452"/>
                <a:gd name="connsiteY38" fmla="*/ 4751734 h 5526985"/>
                <a:gd name="connsiteX39" fmla="*/ 3150705 w 8090452"/>
                <a:gd name="connsiteY39" fmla="*/ 4751734 h 5526985"/>
                <a:gd name="connsiteX40" fmla="*/ 3637722 w 8090452"/>
                <a:gd name="connsiteY40" fmla="*/ 4761671 h 5526985"/>
                <a:gd name="connsiteX41" fmla="*/ 4025347 w 8090452"/>
                <a:gd name="connsiteY41" fmla="*/ 4731855 h 5526985"/>
                <a:gd name="connsiteX42" fmla="*/ 4572001 w 8090452"/>
                <a:gd name="connsiteY42" fmla="*/ 4731855 h 5526985"/>
                <a:gd name="connsiteX43" fmla="*/ 4800600 w 8090452"/>
                <a:gd name="connsiteY43" fmla="*/ 4731855 h 5526985"/>
                <a:gd name="connsiteX44" fmla="*/ 5059018 w 8090452"/>
                <a:gd name="connsiteY44" fmla="*/ 4702038 h 5526985"/>
                <a:gd name="connsiteX45" fmla="*/ 5436705 w 8090452"/>
                <a:gd name="connsiteY45" fmla="*/ 4771611 h 5526985"/>
                <a:gd name="connsiteX46" fmla="*/ 5854147 w 8090452"/>
                <a:gd name="connsiteY46" fmla="*/ 4890881 h 5526985"/>
                <a:gd name="connsiteX47" fmla="*/ 6082230 w 8090452"/>
                <a:gd name="connsiteY47" fmla="*/ 4915935 h 5526985"/>
                <a:gd name="connsiteX48" fmla="*/ 6247572 w 8090452"/>
                <a:gd name="connsiteY48" fmla="*/ 4940267 h 5526985"/>
                <a:gd name="connsiteX49" fmla="*/ 6629399 w 8090452"/>
                <a:gd name="connsiteY49" fmla="*/ 5010150 h 5526985"/>
                <a:gd name="connsiteX50" fmla="*/ 6797641 w 8090452"/>
                <a:gd name="connsiteY50" fmla="*/ 5054567 h 5526985"/>
                <a:gd name="connsiteX51" fmla="*/ 6987210 w 8090452"/>
                <a:gd name="connsiteY51" fmla="*/ 5089663 h 5526985"/>
                <a:gd name="connsiteX52" fmla="*/ 7623313 w 8090452"/>
                <a:gd name="connsiteY52" fmla="*/ 4940576 h 5526985"/>
                <a:gd name="connsiteX53" fmla="*/ 7812157 w 8090452"/>
                <a:gd name="connsiteY53" fmla="*/ 4861063 h 5526985"/>
                <a:gd name="connsiteX54" fmla="*/ 7928632 w 8090452"/>
                <a:gd name="connsiteY54" fmla="*/ 4719121 h 5526985"/>
                <a:gd name="connsiteX55" fmla="*/ 8010940 w 8090452"/>
                <a:gd name="connsiteY55" fmla="*/ 4570861 h 5526985"/>
                <a:gd name="connsiteX56" fmla="*/ 8080513 w 8090452"/>
                <a:gd name="connsiteY56" fmla="*/ 4195143 h 5526985"/>
                <a:gd name="connsiteX57" fmla="*/ 8090452 w 8090452"/>
                <a:gd name="connsiteY57" fmla="*/ 3916846 h 5526985"/>
                <a:gd name="connsiteX58" fmla="*/ 8080513 w 8090452"/>
                <a:gd name="connsiteY58" fmla="*/ 3439768 h 5526985"/>
                <a:gd name="connsiteX59" fmla="*/ 7961244 w 8090452"/>
                <a:gd name="connsiteY59" fmla="*/ 2485611 h 5526985"/>
                <a:gd name="connsiteX60" fmla="*/ 7961244 w 8090452"/>
                <a:gd name="connsiteY60" fmla="*/ 1839568 h 5526985"/>
                <a:gd name="connsiteX61" fmla="*/ 7951305 w 8090452"/>
                <a:gd name="connsiteY61" fmla="*/ 1282976 h 5526985"/>
                <a:gd name="connsiteX62" fmla="*/ 7951305 w 8090452"/>
                <a:gd name="connsiteY62" fmla="*/ 776081 h 5526985"/>
                <a:gd name="connsiteX63" fmla="*/ 7981122 w 8090452"/>
                <a:gd name="connsiteY63" fmla="*/ 398394 h 5526985"/>
                <a:gd name="connsiteX64" fmla="*/ 7981122 w 8090452"/>
                <a:gd name="connsiteY64" fmla="*/ 110159 h 5526985"/>
                <a:gd name="connsiteX65" fmla="*/ 7941365 w 8090452"/>
                <a:gd name="connsiteY65" fmla="*/ 10768 h 5526985"/>
                <a:gd name="connsiteX66" fmla="*/ 7822096 w 8090452"/>
                <a:gd name="connsiteY66" fmla="*/ 829 h 5526985"/>
                <a:gd name="connsiteX67" fmla="*/ 7673009 w 8090452"/>
                <a:gd name="connsiteY67" fmla="*/ 189672 h 5526985"/>
                <a:gd name="connsiteX68" fmla="*/ 7643192 w 8090452"/>
                <a:gd name="connsiteY68" fmla="*/ 398394 h 5526985"/>
                <a:gd name="connsiteX69" fmla="*/ 7643192 w 8090452"/>
                <a:gd name="connsiteY69" fmla="*/ 696568 h 5526985"/>
                <a:gd name="connsiteX70" fmla="*/ 7673009 w 8090452"/>
                <a:gd name="connsiteY70" fmla="*/ 1094133 h 5526985"/>
                <a:gd name="connsiteX71" fmla="*/ 7712765 w 8090452"/>
                <a:gd name="connsiteY71" fmla="*/ 1521515 h 5526985"/>
                <a:gd name="connsiteX72" fmla="*/ 7722705 w 8090452"/>
                <a:gd name="connsiteY72" fmla="*/ 1929020 h 5526985"/>
                <a:gd name="connsiteX73" fmla="*/ 7782339 w 8090452"/>
                <a:gd name="connsiteY73" fmla="*/ 2495550 h 5526985"/>
                <a:gd name="connsiteX74" fmla="*/ 7802218 w 8090452"/>
                <a:gd name="connsiteY74" fmla="*/ 2853359 h 5526985"/>
                <a:gd name="connsiteX75" fmla="*/ 7802218 w 8090452"/>
                <a:gd name="connsiteY75" fmla="*/ 3181350 h 5526985"/>
                <a:gd name="connsiteX76" fmla="*/ 7792279 w 8090452"/>
                <a:gd name="connsiteY76" fmla="*/ 3578915 h 5526985"/>
                <a:gd name="connsiteX77" fmla="*/ 7700135 w 8090452"/>
                <a:gd name="connsiteY77" fmla="*/ 4133023 h 5526985"/>
                <a:gd name="connsiteX78" fmla="*/ 7663070 w 8090452"/>
                <a:gd name="connsiteY78" fmla="*/ 4294533 h 5526985"/>
                <a:gd name="connsiteX79" fmla="*/ 7592978 w 8090452"/>
                <a:gd name="connsiteY79" fmla="*/ 4375911 h 5526985"/>
                <a:gd name="connsiteX80" fmla="*/ 7509635 w 8090452"/>
                <a:gd name="connsiteY80" fmla="*/ 4442586 h 5526985"/>
                <a:gd name="connsiteX81" fmla="*/ 7394713 w 8090452"/>
                <a:gd name="connsiteY81" fmla="*/ 4533072 h 5526985"/>
                <a:gd name="connsiteX82" fmla="*/ 7178641 w 8090452"/>
                <a:gd name="connsiteY82" fmla="*/ 4644992 h 5526985"/>
                <a:gd name="connsiteX83" fmla="*/ 7017026 w 8090452"/>
                <a:gd name="connsiteY83" fmla="*/ 4711976 h 5526985"/>
                <a:gd name="connsiteX84" fmla="*/ 6930991 w 8090452"/>
                <a:gd name="connsiteY84" fmla="*/ 4749767 h 5526985"/>
                <a:gd name="connsiteX85" fmla="*/ 6818244 w 8090452"/>
                <a:gd name="connsiteY85" fmla="*/ 4771611 h 5526985"/>
                <a:gd name="connsiteX86" fmla="*/ 6716678 w 8090452"/>
                <a:gd name="connsiteY86" fmla="*/ 4745004 h 5526985"/>
                <a:gd name="connsiteX87" fmla="*/ 6579705 w 8090452"/>
                <a:gd name="connsiteY87" fmla="*/ 4702037 h 5526985"/>
                <a:gd name="connsiteX88" fmla="*/ 6778487 w 8090452"/>
                <a:gd name="connsiteY88" fmla="*/ 4374046 h 5526985"/>
                <a:gd name="connsiteX89" fmla="*/ 6997148 w 8090452"/>
                <a:gd name="connsiteY89" fmla="*/ 3747881 h 5526985"/>
                <a:gd name="connsiteX90" fmla="*/ 6977270 w 8090452"/>
                <a:gd name="connsiteY90" fmla="*/ 3400011 h 5526985"/>
                <a:gd name="connsiteX91" fmla="*/ 6917635 w 8090452"/>
                <a:gd name="connsiteY91" fmla="*/ 2753968 h 5526985"/>
                <a:gd name="connsiteX92" fmla="*/ 6848061 w 8090452"/>
                <a:gd name="connsiteY92" fmla="*/ 2406098 h 5526985"/>
                <a:gd name="connsiteX93" fmla="*/ 6788426 w 8090452"/>
                <a:gd name="connsiteY93" fmla="*/ 2048289 h 5526985"/>
                <a:gd name="connsiteX94" fmla="*/ 6748670 w 8090452"/>
                <a:gd name="connsiteY94" fmla="*/ 1730237 h 5526985"/>
                <a:gd name="connsiteX95" fmla="*/ 6748670 w 8090452"/>
                <a:gd name="connsiteY95" fmla="*/ 1173646 h 5526985"/>
                <a:gd name="connsiteX96" fmla="*/ 6748670 w 8090452"/>
                <a:gd name="connsiteY96" fmla="*/ 666750 h 5526985"/>
                <a:gd name="connsiteX97" fmla="*/ 6798365 w 8090452"/>
                <a:gd name="connsiteY97" fmla="*/ 418272 h 5526985"/>
                <a:gd name="connsiteX98" fmla="*/ 6867939 w 8090452"/>
                <a:gd name="connsiteY98" fmla="*/ 299002 h 5526985"/>
                <a:gd name="connsiteX99" fmla="*/ 6877879 w 8090452"/>
                <a:gd name="connsiteY99" fmla="*/ 50524 h 5526985"/>
                <a:gd name="connsiteX0" fmla="*/ 6877879 w 8090452"/>
                <a:gd name="connsiteY0" fmla="*/ 50524 h 5526985"/>
                <a:gd name="connsiteX1" fmla="*/ 6845266 w 8090452"/>
                <a:gd name="connsiteY1" fmla="*/ 20604 h 5526985"/>
                <a:gd name="connsiteX2" fmla="*/ 6783353 w 8090452"/>
                <a:gd name="connsiteY2" fmla="*/ 6317 h 5526985"/>
                <a:gd name="connsiteX3" fmla="*/ 6677956 w 8090452"/>
                <a:gd name="connsiteY3" fmla="*/ 0 h 5526985"/>
                <a:gd name="connsiteX4" fmla="*/ 6589644 w 8090452"/>
                <a:gd name="connsiteY4" fmla="*/ 50524 h 5526985"/>
                <a:gd name="connsiteX5" fmla="*/ 6538085 w 8090452"/>
                <a:gd name="connsiteY5" fmla="*/ 134904 h 5526985"/>
                <a:gd name="connsiteX6" fmla="*/ 6487871 w 8090452"/>
                <a:gd name="connsiteY6" fmla="*/ 275500 h 5526985"/>
                <a:gd name="connsiteX7" fmla="*/ 6440557 w 8090452"/>
                <a:gd name="connsiteY7" fmla="*/ 477907 h 5526985"/>
                <a:gd name="connsiteX8" fmla="*/ 6390861 w 8090452"/>
                <a:gd name="connsiteY8" fmla="*/ 746263 h 5526985"/>
                <a:gd name="connsiteX9" fmla="*/ 6380922 w 8090452"/>
                <a:gd name="connsiteY9" fmla="*/ 1064315 h 5526985"/>
                <a:gd name="connsiteX10" fmla="*/ 6420679 w 8090452"/>
                <a:gd name="connsiteY10" fmla="*/ 1352550 h 5526985"/>
                <a:gd name="connsiteX11" fmla="*/ 6470374 w 8090452"/>
                <a:gd name="connsiteY11" fmla="*/ 1660663 h 5526985"/>
                <a:gd name="connsiteX12" fmla="*/ 6500192 w 8090452"/>
                <a:gd name="connsiteY12" fmla="*/ 1919081 h 5526985"/>
                <a:gd name="connsiteX13" fmla="*/ 6569765 w 8090452"/>
                <a:gd name="connsiteY13" fmla="*/ 2306707 h 5526985"/>
                <a:gd name="connsiteX14" fmla="*/ 6579705 w 8090452"/>
                <a:gd name="connsiteY14" fmla="*/ 2803663 h 5526985"/>
                <a:gd name="connsiteX15" fmla="*/ 6510131 w 8090452"/>
                <a:gd name="connsiteY15" fmla="*/ 3887029 h 5526985"/>
                <a:gd name="connsiteX16" fmla="*/ 6380922 w 8090452"/>
                <a:gd name="connsiteY16" fmla="*/ 4324350 h 5526985"/>
                <a:gd name="connsiteX17" fmla="*/ 6013174 w 8090452"/>
                <a:gd name="connsiteY17" fmla="*/ 4761672 h 5526985"/>
                <a:gd name="connsiteX18" fmla="*/ 5645426 w 8090452"/>
                <a:gd name="connsiteY18" fmla="*/ 4721916 h 5526985"/>
                <a:gd name="connsiteX19" fmla="*/ 5367131 w 8090452"/>
                <a:gd name="connsiteY19" fmla="*/ 4662282 h 5526985"/>
                <a:gd name="connsiteX20" fmla="*/ 5098774 w 8090452"/>
                <a:gd name="connsiteY20" fmla="*/ 4612584 h 5526985"/>
                <a:gd name="connsiteX21" fmla="*/ 4581940 w 8090452"/>
                <a:gd name="connsiteY21" fmla="*/ 4682159 h 5526985"/>
                <a:gd name="connsiteX22" fmla="*/ 3627783 w 8090452"/>
                <a:gd name="connsiteY22" fmla="*/ 4702037 h 5526985"/>
                <a:gd name="connsiteX23" fmla="*/ 2941983 w 8090452"/>
                <a:gd name="connsiteY23" fmla="*/ 4692098 h 5526985"/>
                <a:gd name="connsiteX24" fmla="*/ 2494722 w 8090452"/>
                <a:gd name="connsiteY24" fmla="*/ 4781550 h 5526985"/>
                <a:gd name="connsiteX25" fmla="*/ 1938131 w 8090452"/>
                <a:gd name="connsiteY25" fmla="*/ 4841184 h 5526985"/>
                <a:gd name="connsiteX26" fmla="*/ 1143000 w 8090452"/>
                <a:gd name="connsiteY26" fmla="*/ 4990272 h 5526985"/>
                <a:gd name="connsiteX27" fmla="*/ 824949 w 8090452"/>
                <a:gd name="connsiteY27" fmla="*/ 5049907 h 5526985"/>
                <a:gd name="connsiteX28" fmla="*/ 367747 w 8090452"/>
                <a:gd name="connsiteY28" fmla="*/ 5288447 h 5526985"/>
                <a:gd name="connsiteX29" fmla="*/ 0 w 8090452"/>
                <a:gd name="connsiteY29" fmla="*/ 5447472 h 5526985"/>
                <a:gd name="connsiteX30" fmla="*/ 19877 w 8090452"/>
                <a:gd name="connsiteY30" fmla="*/ 5526985 h 5526985"/>
                <a:gd name="connsiteX31" fmla="*/ 208722 w 8090452"/>
                <a:gd name="connsiteY31" fmla="*/ 5407716 h 5526985"/>
                <a:gd name="connsiteX32" fmla="*/ 616226 w 8090452"/>
                <a:gd name="connsiteY32" fmla="*/ 5198994 h 5526985"/>
                <a:gd name="connsiteX33" fmla="*/ 894522 w 8090452"/>
                <a:gd name="connsiteY33" fmla="*/ 5079724 h 5526985"/>
                <a:gd name="connsiteX34" fmla="*/ 1302026 w 8090452"/>
                <a:gd name="connsiteY34" fmla="*/ 4990273 h 5526985"/>
                <a:gd name="connsiteX35" fmla="*/ 1739348 w 8090452"/>
                <a:gd name="connsiteY35" fmla="*/ 4930637 h 5526985"/>
                <a:gd name="connsiteX36" fmla="*/ 2166731 w 8090452"/>
                <a:gd name="connsiteY36" fmla="*/ 4861064 h 5526985"/>
                <a:gd name="connsiteX37" fmla="*/ 2395331 w 8090452"/>
                <a:gd name="connsiteY37" fmla="*/ 4831247 h 5526985"/>
                <a:gd name="connsiteX38" fmla="*/ 2733260 w 8090452"/>
                <a:gd name="connsiteY38" fmla="*/ 4771612 h 5526985"/>
                <a:gd name="connsiteX39" fmla="*/ 2912165 w 8090452"/>
                <a:gd name="connsiteY39" fmla="*/ 4751734 h 5526985"/>
                <a:gd name="connsiteX40" fmla="*/ 3150705 w 8090452"/>
                <a:gd name="connsiteY40" fmla="*/ 4751734 h 5526985"/>
                <a:gd name="connsiteX41" fmla="*/ 3637722 w 8090452"/>
                <a:gd name="connsiteY41" fmla="*/ 4761671 h 5526985"/>
                <a:gd name="connsiteX42" fmla="*/ 4025347 w 8090452"/>
                <a:gd name="connsiteY42" fmla="*/ 4731855 h 5526985"/>
                <a:gd name="connsiteX43" fmla="*/ 4572001 w 8090452"/>
                <a:gd name="connsiteY43" fmla="*/ 4731855 h 5526985"/>
                <a:gd name="connsiteX44" fmla="*/ 4800600 w 8090452"/>
                <a:gd name="connsiteY44" fmla="*/ 4731855 h 5526985"/>
                <a:gd name="connsiteX45" fmla="*/ 5059018 w 8090452"/>
                <a:gd name="connsiteY45" fmla="*/ 4702038 h 5526985"/>
                <a:gd name="connsiteX46" fmla="*/ 5436705 w 8090452"/>
                <a:gd name="connsiteY46" fmla="*/ 4771611 h 5526985"/>
                <a:gd name="connsiteX47" fmla="*/ 5854147 w 8090452"/>
                <a:gd name="connsiteY47" fmla="*/ 4890881 h 5526985"/>
                <a:gd name="connsiteX48" fmla="*/ 6082230 w 8090452"/>
                <a:gd name="connsiteY48" fmla="*/ 4915935 h 5526985"/>
                <a:gd name="connsiteX49" fmla="*/ 6247572 w 8090452"/>
                <a:gd name="connsiteY49" fmla="*/ 4940267 h 5526985"/>
                <a:gd name="connsiteX50" fmla="*/ 6629399 w 8090452"/>
                <a:gd name="connsiteY50" fmla="*/ 5010150 h 5526985"/>
                <a:gd name="connsiteX51" fmla="*/ 6797641 w 8090452"/>
                <a:gd name="connsiteY51" fmla="*/ 5054567 h 5526985"/>
                <a:gd name="connsiteX52" fmla="*/ 6987210 w 8090452"/>
                <a:gd name="connsiteY52" fmla="*/ 5089663 h 5526985"/>
                <a:gd name="connsiteX53" fmla="*/ 7623313 w 8090452"/>
                <a:gd name="connsiteY53" fmla="*/ 4940576 h 5526985"/>
                <a:gd name="connsiteX54" fmla="*/ 7812157 w 8090452"/>
                <a:gd name="connsiteY54" fmla="*/ 4861063 h 5526985"/>
                <a:gd name="connsiteX55" fmla="*/ 7928632 w 8090452"/>
                <a:gd name="connsiteY55" fmla="*/ 4719121 h 5526985"/>
                <a:gd name="connsiteX56" fmla="*/ 8010940 w 8090452"/>
                <a:gd name="connsiteY56" fmla="*/ 4570861 h 5526985"/>
                <a:gd name="connsiteX57" fmla="*/ 8080513 w 8090452"/>
                <a:gd name="connsiteY57" fmla="*/ 4195143 h 5526985"/>
                <a:gd name="connsiteX58" fmla="*/ 8090452 w 8090452"/>
                <a:gd name="connsiteY58" fmla="*/ 3916846 h 5526985"/>
                <a:gd name="connsiteX59" fmla="*/ 8080513 w 8090452"/>
                <a:gd name="connsiteY59" fmla="*/ 3439768 h 5526985"/>
                <a:gd name="connsiteX60" fmla="*/ 7961244 w 8090452"/>
                <a:gd name="connsiteY60" fmla="*/ 2485611 h 5526985"/>
                <a:gd name="connsiteX61" fmla="*/ 7961244 w 8090452"/>
                <a:gd name="connsiteY61" fmla="*/ 1839568 h 5526985"/>
                <a:gd name="connsiteX62" fmla="*/ 7951305 w 8090452"/>
                <a:gd name="connsiteY62" fmla="*/ 1282976 h 5526985"/>
                <a:gd name="connsiteX63" fmla="*/ 7951305 w 8090452"/>
                <a:gd name="connsiteY63" fmla="*/ 776081 h 5526985"/>
                <a:gd name="connsiteX64" fmla="*/ 7981122 w 8090452"/>
                <a:gd name="connsiteY64" fmla="*/ 398394 h 5526985"/>
                <a:gd name="connsiteX65" fmla="*/ 7981122 w 8090452"/>
                <a:gd name="connsiteY65" fmla="*/ 110159 h 5526985"/>
                <a:gd name="connsiteX66" fmla="*/ 7941365 w 8090452"/>
                <a:gd name="connsiteY66" fmla="*/ 10768 h 5526985"/>
                <a:gd name="connsiteX67" fmla="*/ 7822096 w 8090452"/>
                <a:gd name="connsiteY67" fmla="*/ 829 h 5526985"/>
                <a:gd name="connsiteX68" fmla="*/ 7673009 w 8090452"/>
                <a:gd name="connsiteY68" fmla="*/ 189672 h 5526985"/>
                <a:gd name="connsiteX69" fmla="*/ 7643192 w 8090452"/>
                <a:gd name="connsiteY69" fmla="*/ 398394 h 5526985"/>
                <a:gd name="connsiteX70" fmla="*/ 7643192 w 8090452"/>
                <a:gd name="connsiteY70" fmla="*/ 696568 h 5526985"/>
                <a:gd name="connsiteX71" fmla="*/ 7673009 w 8090452"/>
                <a:gd name="connsiteY71" fmla="*/ 1094133 h 5526985"/>
                <a:gd name="connsiteX72" fmla="*/ 7712765 w 8090452"/>
                <a:gd name="connsiteY72" fmla="*/ 1521515 h 5526985"/>
                <a:gd name="connsiteX73" fmla="*/ 7722705 w 8090452"/>
                <a:gd name="connsiteY73" fmla="*/ 1929020 h 5526985"/>
                <a:gd name="connsiteX74" fmla="*/ 7782339 w 8090452"/>
                <a:gd name="connsiteY74" fmla="*/ 2495550 h 5526985"/>
                <a:gd name="connsiteX75" fmla="*/ 7802218 w 8090452"/>
                <a:gd name="connsiteY75" fmla="*/ 2853359 h 5526985"/>
                <a:gd name="connsiteX76" fmla="*/ 7802218 w 8090452"/>
                <a:gd name="connsiteY76" fmla="*/ 3181350 h 5526985"/>
                <a:gd name="connsiteX77" fmla="*/ 7792279 w 8090452"/>
                <a:gd name="connsiteY77" fmla="*/ 3578915 h 5526985"/>
                <a:gd name="connsiteX78" fmla="*/ 7700135 w 8090452"/>
                <a:gd name="connsiteY78" fmla="*/ 4133023 h 5526985"/>
                <a:gd name="connsiteX79" fmla="*/ 7663070 w 8090452"/>
                <a:gd name="connsiteY79" fmla="*/ 4294533 h 5526985"/>
                <a:gd name="connsiteX80" fmla="*/ 7592978 w 8090452"/>
                <a:gd name="connsiteY80" fmla="*/ 4375911 h 5526985"/>
                <a:gd name="connsiteX81" fmla="*/ 7509635 w 8090452"/>
                <a:gd name="connsiteY81" fmla="*/ 4442586 h 5526985"/>
                <a:gd name="connsiteX82" fmla="*/ 7394713 w 8090452"/>
                <a:gd name="connsiteY82" fmla="*/ 4533072 h 5526985"/>
                <a:gd name="connsiteX83" fmla="*/ 7178641 w 8090452"/>
                <a:gd name="connsiteY83" fmla="*/ 4644992 h 5526985"/>
                <a:gd name="connsiteX84" fmla="*/ 7017026 w 8090452"/>
                <a:gd name="connsiteY84" fmla="*/ 4711976 h 5526985"/>
                <a:gd name="connsiteX85" fmla="*/ 6930991 w 8090452"/>
                <a:gd name="connsiteY85" fmla="*/ 4749767 h 5526985"/>
                <a:gd name="connsiteX86" fmla="*/ 6818244 w 8090452"/>
                <a:gd name="connsiteY86" fmla="*/ 4771611 h 5526985"/>
                <a:gd name="connsiteX87" fmla="*/ 6716678 w 8090452"/>
                <a:gd name="connsiteY87" fmla="*/ 4745004 h 5526985"/>
                <a:gd name="connsiteX88" fmla="*/ 6579705 w 8090452"/>
                <a:gd name="connsiteY88" fmla="*/ 4702037 h 5526985"/>
                <a:gd name="connsiteX89" fmla="*/ 6778487 w 8090452"/>
                <a:gd name="connsiteY89" fmla="*/ 4374046 h 5526985"/>
                <a:gd name="connsiteX90" fmla="*/ 6997148 w 8090452"/>
                <a:gd name="connsiteY90" fmla="*/ 3747881 h 5526985"/>
                <a:gd name="connsiteX91" fmla="*/ 6977270 w 8090452"/>
                <a:gd name="connsiteY91" fmla="*/ 3400011 h 5526985"/>
                <a:gd name="connsiteX92" fmla="*/ 6917635 w 8090452"/>
                <a:gd name="connsiteY92" fmla="*/ 2753968 h 5526985"/>
                <a:gd name="connsiteX93" fmla="*/ 6848061 w 8090452"/>
                <a:gd name="connsiteY93" fmla="*/ 2406098 h 5526985"/>
                <a:gd name="connsiteX94" fmla="*/ 6788426 w 8090452"/>
                <a:gd name="connsiteY94" fmla="*/ 2048289 h 5526985"/>
                <a:gd name="connsiteX95" fmla="*/ 6748670 w 8090452"/>
                <a:gd name="connsiteY95" fmla="*/ 1730237 h 5526985"/>
                <a:gd name="connsiteX96" fmla="*/ 6748670 w 8090452"/>
                <a:gd name="connsiteY96" fmla="*/ 1173646 h 5526985"/>
                <a:gd name="connsiteX97" fmla="*/ 6748670 w 8090452"/>
                <a:gd name="connsiteY97" fmla="*/ 666750 h 5526985"/>
                <a:gd name="connsiteX98" fmla="*/ 6798365 w 8090452"/>
                <a:gd name="connsiteY98" fmla="*/ 418272 h 5526985"/>
                <a:gd name="connsiteX99" fmla="*/ 6867939 w 8090452"/>
                <a:gd name="connsiteY99" fmla="*/ 299002 h 5526985"/>
                <a:gd name="connsiteX100" fmla="*/ 6877879 w 8090452"/>
                <a:gd name="connsiteY100" fmla="*/ 50524 h 5526985"/>
                <a:gd name="connsiteX0" fmla="*/ 6877879 w 8090452"/>
                <a:gd name="connsiteY0" fmla="*/ 50524 h 5526985"/>
                <a:gd name="connsiteX1" fmla="*/ 6845266 w 8090452"/>
                <a:gd name="connsiteY1" fmla="*/ 20604 h 5526985"/>
                <a:gd name="connsiteX2" fmla="*/ 6783353 w 8090452"/>
                <a:gd name="connsiteY2" fmla="*/ 6317 h 5526985"/>
                <a:gd name="connsiteX3" fmla="*/ 6677956 w 8090452"/>
                <a:gd name="connsiteY3" fmla="*/ 0 h 5526985"/>
                <a:gd name="connsiteX4" fmla="*/ 6589644 w 8090452"/>
                <a:gd name="connsiteY4" fmla="*/ 50524 h 5526985"/>
                <a:gd name="connsiteX5" fmla="*/ 6538085 w 8090452"/>
                <a:gd name="connsiteY5" fmla="*/ 134904 h 5526985"/>
                <a:gd name="connsiteX6" fmla="*/ 6487871 w 8090452"/>
                <a:gd name="connsiteY6" fmla="*/ 275500 h 5526985"/>
                <a:gd name="connsiteX7" fmla="*/ 6440557 w 8090452"/>
                <a:gd name="connsiteY7" fmla="*/ 477907 h 5526985"/>
                <a:gd name="connsiteX8" fmla="*/ 6390861 w 8090452"/>
                <a:gd name="connsiteY8" fmla="*/ 746263 h 5526985"/>
                <a:gd name="connsiteX9" fmla="*/ 6380922 w 8090452"/>
                <a:gd name="connsiteY9" fmla="*/ 1064315 h 5526985"/>
                <a:gd name="connsiteX10" fmla="*/ 6420679 w 8090452"/>
                <a:gd name="connsiteY10" fmla="*/ 1352550 h 5526985"/>
                <a:gd name="connsiteX11" fmla="*/ 6470374 w 8090452"/>
                <a:gd name="connsiteY11" fmla="*/ 1660663 h 5526985"/>
                <a:gd name="connsiteX12" fmla="*/ 6500192 w 8090452"/>
                <a:gd name="connsiteY12" fmla="*/ 1919081 h 5526985"/>
                <a:gd name="connsiteX13" fmla="*/ 6569765 w 8090452"/>
                <a:gd name="connsiteY13" fmla="*/ 2306707 h 5526985"/>
                <a:gd name="connsiteX14" fmla="*/ 6579705 w 8090452"/>
                <a:gd name="connsiteY14" fmla="*/ 2803663 h 5526985"/>
                <a:gd name="connsiteX15" fmla="*/ 6510131 w 8090452"/>
                <a:gd name="connsiteY15" fmla="*/ 3887029 h 5526985"/>
                <a:gd name="connsiteX16" fmla="*/ 6380922 w 8090452"/>
                <a:gd name="connsiteY16" fmla="*/ 4324350 h 5526985"/>
                <a:gd name="connsiteX17" fmla="*/ 6013174 w 8090452"/>
                <a:gd name="connsiteY17" fmla="*/ 4761672 h 5526985"/>
                <a:gd name="connsiteX18" fmla="*/ 5645426 w 8090452"/>
                <a:gd name="connsiteY18" fmla="*/ 4721916 h 5526985"/>
                <a:gd name="connsiteX19" fmla="*/ 5367131 w 8090452"/>
                <a:gd name="connsiteY19" fmla="*/ 4662282 h 5526985"/>
                <a:gd name="connsiteX20" fmla="*/ 5098774 w 8090452"/>
                <a:gd name="connsiteY20" fmla="*/ 4612584 h 5526985"/>
                <a:gd name="connsiteX21" fmla="*/ 4581940 w 8090452"/>
                <a:gd name="connsiteY21" fmla="*/ 4682159 h 5526985"/>
                <a:gd name="connsiteX22" fmla="*/ 3627783 w 8090452"/>
                <a:gd name="connsiteY22" fmla="*/ 4702037 h 5526985"/>
                <a:gd name="connsiteX23" fmla="*/ 2941983 w 8090452"/>
                <a:gd name="connsiteY23" fmla="*/ 4692098 h 5526985"/>
                <a:gd name="connsiteX24" fmla="*/ 2494722 w 8090452"/>
                <a:gd name="connsiteY24" fmla="*/ 4781550 h 5526985"/>
                <a:gd name="connsiteX25" fmla="*/ 1938131 w 8090452"/>
                <a:gd name="connsiteY25" fmla="*/ 4841184 h 5526985"/>
                <a:gd name="connsiteX26" fmla="*/ 1143000 w 8090452"/>
                <a:gd name="connsiteY26" fmla="*/ 4990272 h 5526985"/>
                <a:gd name="connsiteX27" fmla="*/ 824949 w 8090452"/>
                <a:gd name="connsiteY27" fmla="*/ 5049907 h 5526985"/>
                <a:gd name="connsiteX28" fmla="*/ 367747 w 8090452"/>
                <a:gd name="connsiteY28" fmla="*/ 5288447 h 5526985"/>
                <a:gd name="connsiteX29" fmla="*/ 0 w 8090452"/>
                <a:gd name="connsiteY29" fmla="*/ 5447472 h 5526985"/>
                <a:gd name="connsiteX30" fmla="*/ 19877 w 8090452"/>
                <a:gd name="connsiteY30" fmla="*/ 5526985 h 5526985"/>
                <a:gd name="connsiteX31" fmla="*/ 208722 w 8090452"/>
                <a:gd name="connsiteY31" fmla="*/ 5407716 h 5526985"/>
                <a:gd name="connsiteX32" fmla="*/ 616226 w 8090452"/>
                <a:gd name="connsiteY32" fmla="*/ 5198994 h 5526985"/>
                <a:gd name="connsiteX33" fmla="*/ 894522 w 8090452"/>
                <a:gd name="connsiteY33" fmla="*/ 5079724 h 5526985"/>
                <a:gd name="connsiteX34" fmla="*/ 1302026 w 8090452"/>
                <a:gd name="connsiteY34" fmla="*/ 4990273 h 5526985"/>
                <a:gd name="connsiteX35" fmla="*/ 1739348 w 8090452"/>
                <a:gd name="connsiteY35" fmla="*/ 4930637 h 5526985"/>
                <a:gd name="connsiteX36" fmla="*/ 2166731 w 8090452"/>
                <a:gd name="connsiteY36" fmla="*/ 4861064 h 5526985"/>
                <a:gd name="connsiteX37" fmla="*/ 2395331 w 8090452"/>
                <a:gd name="connsiteY37" fmla="*/ 4831247 h 5526985"/>
                <a:gd name="connsiteX38" fmla="*/ 2733260 w 8090452"/>
                <a:gd name="connsiteY38" fmla="*/ 4771612 h 5526985"/>
                <a:gd name="connsiteX39" fmla="*/ 2912165 w 8090452"/>
                <a:gd name="connsiteY39" fmla="*/ 4751734 h 5526985"/>
                <a:gd name="connsiteX40" fmla="*/ 3150705 w 8090452"/>
                <a:gd name="connsiteY40" fmla="*/ 4751734 h 5526985"/>
                <a:gd name="connsiteX41" fmla="*/ 3637722 w 8090452"/>
                <a:gd name="connsiteY41" fmla="*/ 4761671 h 5526985"/>
                <a:gd name="connsiteX42" fmla="*/ 4025347 w 8090452"/>
                <a:gd name="connsiteY42" fmla="*/ 4731855 h 5526985"/>
                <a:gd name="connsiteX43" fmla="*/ 4572001 w 8090452"/>
                <a:gd name="connsiteY43" fmla="*/ 4731855 h 5526985"/>
                <a:gd name="connsiteX44" fmla="*/ 4800600 w 8090452"/>
                <a:gd name="connsiteY44" fmla="*/ 4731855 h 5526985"/>
                <a:gd name="connsiteX45" fmla="*/ 5059018 w 8090452"/>
                <a:gd name="connsiteY45" fmla="*/ 4702038 h 5526985"/>
                <a:gd name="connsiteX46" fmla="*/ 5436705 w 8090452"/>
                <a:gd name="connsiteY46" fmla="*/ 4771611 h 5526985"/>
                <a:gd name="connsiteX47" fmla="*/ 5854147 w 8090452"/>
                <a:gd name="connsiteY47" fmla="*/ 4890881 h 5526985"/>
                <a:gd name="connsiteX48" fmla="*/ 6082230 w 8090452"/>
                <a:gd name="connsiteY48" fmla="*/ 4915935 h 5526985"/>
                <a:gd name="connsiteX49" fmla="*/ 6247572 w 8090452"/>
                <a:gd name="connsiteY49" fmla="*/ 4940267 h 5526985"/>
                <a:gd name="connsiteX50" fmla="*/ 6629399 w 8090452"/>
                <a:gd name="connsiteY50" fmla="*/ 5010150 h 5526985"/>
                <a:gd name="connsiteX51" fmla="*/ 6797641 w 8090452"/>
                <a:gd name="connsiteY51" fmla="*/ 5054567 h 5526985"/>
                <a:gd name="connsiteX52" fmla="*/ 6987210 w 8090452"/>
                <a:gd name="connsiteY52" fmla="*/ 5089663 h 5526985"/>
                <a:gd name="connsiteX53" fmla="*/ 7623313 w 8090452"/>
                <a:gd name="connsiteY53" fmla="*/ 4940576 h 5526985"/>
                <a:gd name="connsiteX54" fmla="*/ 7812157 w 8090452"/>
                <a:gd name="connsiteY54" fmla="*/ 4861063 h 5526985"/>
                <a:gd name="connsiteX55" fmla="*/ 7928632 w 8090452"/>
                <a:gd name="connsiteY55" fmla="*/ 4719121 h 5526985"/>
                <a:gd name="connsiteX56" fmla="*/ 8010940 w 8090452"/>
                <a:gd name="connsiteY56" fmla="*/ 4570861 h 5526985"/>
                <a:gd name="connsiteX57" fmla="*/ 8080513 w 8090452"/>
                <a:gd name="connsiteY57" fmla="*/ 4195143 h 5526985"/>
                <a:gd name="connsiteX58" fmla="*/ 8090452 w 8090452"/>
                <a:gd name="connsiteY58" fmla="*/ 3916846 h 5526985"/>
                <a:gd name="connsiteX59" fmla="*/ 8080513 w 8090452"/>
                <a:gd name="connsiteY59" fmla="*/ 3439768 h 5526985"/>
                <a:gd name="connsiteX60" fmla="*/ 7961244 w 8090452"/>
                <a:gd name="connsiteY60" fmla="*/ 2485611 h 5526985"/>
                <a:gd name="connsiteX61" fmla="*/ 7961244 w 8090452"/>
                <a:gd name="connsiteY61" fmla="*/ 1839568 h 5526985"/>
                <a:gd name="connsiteX62" fmla="*/ 7951305 w 8090452"/>
                <a:gd name="connsiteY62" fmla="*/ 1282976 h 5526985"/>
                <a:gd name="connsiteX63" fmla="*/ 7951305 w 8090452"/>
                <a:gd name="connsiteY63" fmla="*/ 776081 h 5526985"/>
                <a:gd name="connsiteX64" fmla="*/ 7981122 w 8090452"/>
                <a:gd name="connsiteY64" fmla="*/ 398394 h 5526985"/>
                <a:gd name="connsiteX65" fmla="*/ 7981122 w 8090452"/>
                <a:gd name="connsiteY65" fmla="*/ 110159 h 5526985"/>
                <a:gd name="connsiteX66" fmla="*/ 7941365 w 8090452"/>
                <a:gd name="connsiteY66" fmla="*/ 10768 h 5526985"/>
                <a:gd name="connsiteX67" fmla="*/ 7822096 w 8090452"/>
                <a:gd name="connsiteY67" fmla="*/ 829 h 5526985"/>
                <a:gd name="connsiteX68" fmla="*/ 7673009 w 8090452"/>
                <a:gd name="connsiteY68" fmla="*/ 189672 h 5526985"/>
                <a:gd name="connsiteX69" fmla="*/ 7643192 w 8090452"/>
                <a:gd name="connsiteY69" fmla="*/ 398394 h 5526985"/>
                <a:gd name="connsiteX70" fmla="*/ 7643192 w 8090452"/>
                <a:gd name="connsiteY70" fmla="*/ 696568 h 5526985"/>
                <a:gd name="connsiteX71" fmla="*/ 7673009 w 8090452"/>
                <a:gd name="connsiteY71" fmla="*/ 1094133 h 5526985"/>
                <a:gd name="connsiteX72" fmla="*/ 7712765 w 8090452"/>
                <a:gd name="connsiteY72" fmla="*/ 1521515 h 5526985"/>
                <a:gd name="connsiteX73" fmla="*/ 7722705 w 8090452"/>
                <a:gd name="connsiteY73" fmla="*/ 1929020 h 5526985"/>
                <a:gd name="connsiteX74" fmla="*/ 7782339 w 8090452"/>
                <a:gd name="connsiteY74" fmla="*/ 2495550 h 5526985"/>
                <a:gd name="connsiteX75" fmla="*/ 7802218 w 8090452"/>
                <a:gd name="connsiteY75" fmla="*/ 2853359 h 5526985"/>
                <a:gd name="connsiteX76" fmla="*/ 7802218 w 8090452"/>
                <a:gd name="connsiteY76" fmla="*/ 3181350 h 5526985"/>
                <a:gd name="connsiteX77" fmla="*/ 7792279 w 8090452"/>
                <a:gd name="connsiteY77" fmla="*/ 3578915 h 5526985"/>
                <a:gd name="connsiteX78" fmla="*/ 7700135 w 8090452"/>
                <a:gd name="connsiteY78" fmla="*/ 4133023 h 5526985"/>
                <a:gd name="connsiteX79" fmla="*/ 7663070 w 8090452"/>
                <a:gd name="connsiteY79" fmla="*/ 4294533 h 5526985"/>
                <a:gd name="connsiteX80" fmla="*/ 7592978 w 8090452"/>
                <a:gd name="connsiteY80" fmla="*/ 4375911 h 5526985"/>
                <a:gd name="connsiteX81" fmla="*/ 7509635 w 8090452"/>
                <a:gd name="connsiteY81" fmla="*/ 4442586 h 5526985"/>
                <a:gd name="connsiteX82" fmla="*/ 7394713 w 8090452"/>
                <a:gd name="connsiteY82" fmla="*/ 4533072 h 5526985"/>
                <a:gd name="connsiteX83" fmla="*/ 7178641 w 8090452"/>
                <a:gd name="connsiteY83" fmla="*/ 4644992 h 5526985"/>
                <a:gd name="connsiteX84" fmla="*/ 7017026 w 8090452"/>
                <a:gd name="connsiteY84" fmla="*/ 4711976 h 5526985"/>
                <a:gd name="connsiteX85" fmla="*/ 6930991 w 8090452"/>
                <a:gd name="connsiteY85" fmla="*/ 4749767 h 5526985"/>
                <a:gd name="connsiteX86" fmla="*/ 6818244 w 8090452"/>
                <a:gd name="connsiteY86" fmla="*/ 4771611 h 5526985"/>
                <a:gd name="connsiteX87" fmla="*/ 6716678 w 8090452"/>
                <a:gd name="connsiteY87" fmla="*/ 4745004 h 5526985"/>
                <a:gd name="connsiteX88" fmla="*/ 6579705 w 8090452"/>
                <a:gd name="connsiteY88" fmla="*/ 4702037 h 5526985"/>
                <a:gd name="connsiteX89" fmla="*/ 6778487 w 8090452"/>
                <a:gd name="connsiteY89" fmla="*/ 4374046 h 5526985"/>
                <a:gd name="connsiteX90" fmla="*/ 6997148 w 8090452"/>
                <a:gd name="connsiteY90" fmla="*/ 3747881 h 5526985"/>
                <a:gd name="connsiteX91" fmla="*/ 6977270 w 8090452"/>
                <a:gd name="connsiteY91" fmla="*/ 3400011 h 5526985"/>
                <a:gd name="connsiteX92" fmla="*/ 6917635 w 8090452"/>
                <a:gd name="connsiteY92" fmla="*/ 2753968 h 5526985"/>
                <a:gd name="connsiteX93" fmla="*/ 6848061 w 8090452"/>
                <a:gd name="connsiteY93" fmla="*/ 2406098 h 5526985"/>
                <a:gd name="connsiteX94" fmla="*/ 6788426 w 8090452"/>
                <a:gd name="connsiteY94" fmla="*/ 2048289 h 5526985"/>
                <a:gd name="connsiteX95" fmla="*/ 6748670 w 8090452"/>
                <a:gd name="connsiteY95" fmla="*/ 1730237 h 5526985"/>
                <a:gd name="connsiteX96" fmla="*/ 6748670 w 8090452"/>
                <a:gd name="connsiteY96" fmla="*/ 1173646 h 5526985"/>
                <a:gd name="connsiteX97" fmla="*/ 6748670 w 8090452"/>
                <a:gd name="connsiteY97" fmla="*/ 666750 h 5526985"/>
                <a:gd name="connsiteX98" fmla="*/ 6798365 w 8090452"/>
                <a:gd name="connsiteY98" fmla="*/ 418272 h 5526985"/>
                <a:gd name="connsiteX99" fmla="*/ 6867939 w 8090452"/>
                <a:gd name="connsiteY99" fmla="*/ 299002 h 5526985"/>
                <a:gd name="connsiteX100" fmla="*/ 6876222 w 8090452"/>
                <a:gd name="connsiteY100" fmla="*/ 132523 h 5526985"/>
                <a:gd name="connsiteX101" fmla="*/ 6877879 w 8090452"/>
                <a:gd name="connsiteY101" fmla="*/ 50524 h 5526985"/>
                <a:gd name="connsiteX0" fmla="*/ 6877879 w 8090452"/>
                <a:gd name="connsiteY0" fmla="*/ 50524 h 5526985"/>
                <a:gd name="connsiteX1" fmla="*/ 6845266 w 8090452"/>
                <a:gd name="connsiteY1" fmla="*/ 20604 h 5526985"/>
                <a:gd name="connsiteX2" fmla="*/ 6783353 w 8090452"/>
                <a:gd name="connsiteY2" fmla="*/ 6317 h 5526985"/>
                <a:gd name="connsiteX3" fmla="*/ 6677956 w 8090452"/>
                <a:gd name="connsiteY3" fmla="*/ 0 h 5526985"/>
                <a:gd name="connsiteX4" fmla="*/ 6589644 w 8090452"/>
                <a:gd name="connsiteY4" fmla="*/ 50524 h 5526985"/>
                <a:gd name="connsiteX5" fmla="*/ 6538085 w 8090452"/>
                <a:gd name="connsiteY5" fmla="*/ 134904 h 5526985"/>
                <a:gd name="connsiteX6" fmla="*/ 6487871 w 8090452"/>
                <a:gd name="connsiteY6" fmla="*/ 275500 h 5526985"/>
                <a:gd name="connsiteX7" fmla="*/ 6440557 w 8090452"/>
                <a:gd name="connsiteY7" fmla="*/ 477907 h 5526985"/>
                <a:gd name="connsiteX8" fmla="*/ 6390861 w 8090452"/>
                <a:gd name="connsiteY8" fmla="*/ 746263 h 5526985"/>
                <a:gd name="connsiteX9" fmla="*/ 6380922 w 8090452"/>
                <a:gd name="connsiteY9" fmla="*/ 1064315 h 5526985"/>
                <a:gd name="connsiteX10" fmla="*/ 6420679 w 8090452"/>
                <a:gd name="connsiteY10" fmla="*/ 1352550 h 5526985"/>
                <a:gd name="connsiteX11" fmla="*/ 6470374 w 8090452"/>
                <a:gd name="connsiteY11" fmla="*/ 1660663 h 5526985"/>
                <a:gd name="connsiteX12" fmla="*/ 6500192 w 8090452"/>
                <a:gd name="connsiteY12" fmla="*/ 1919081 h 5526985"/>
                <a:gd name="connsiteX13" fmla="*/ 6569765 w 8090452"/>
                <a:gd name="connsiteY13" fmla="*/ 2306707 h 5526985"/>
                <a:gd name="connsiteX14" fmla="*/ 6579705 w 8090452"/>
                <a:gd name="connsiteY14" fmla="*/ 2803663 h 5526985"/>
                <a:gd name="connsiteX15" fmla="*/ 6510131 w 8090452"/>
                <a:gd name="connsiteY15" fmla="*/ 3887029 h 5526985"/>
                <a:gd name="connsiteX16" fmla="*/ 6380922 w 8090452"/>
                <a:gd name="connsiteY16" fmla="*/ 4324350 h 5526985"/>
                <a:gd name="connsiteX17" fmla="*/ 6013174 w 8090452"/>
                <a:gd name="connsiteY17" fmla="*/ 4761672 h 5526985"/>
                <a:gd name="connsiteX18" fmla="*/ 5645426 w 8090452"/>
                <a:gd name="connsiteY18" fmla="*/ 4721916 h 5526985"/>
                <a:gd name="connsiteX19" fmla="*/ 5367131 w 8090452"/>
                <a:gd name="connsiteY19" fmla="*/ 4662282 h 5526985"/>
                <a:gd name="connsiteX20" fmla="*/ 5098774 w 8090452"/>
                <a:gd name="connsiteY20" fmla="*/ 4612584 h 5526985"/>
                <a:gd name="connsiteX21" fmla="*/ 4581940 w 8090452"/>
                <a:gd name="connsiteY21" fmla="*/ 4682159 h 5526985"/>
                <a:gd name="connsiteX22" fmla="*/ 3627783 w 8090452"/>
                <a:gd name="connsiteY22" fmla="*/ 4702037 h 5526985"/>
                <a:gd name="connsiteX23" fmla="*/ 2941983 w 8090452"/>
                <a:gd name="connsiteY23" fmla="*/ 4692098 h 5526985"/>
                <a:gd name="connsiteX24" fmla="*/ 2494722 w 8090452"/>
                <a:gd name="connsiteY24" fmla="*/ 4781550 h 5526985"/>
                <a:gd name="connsiteX25" fmla="*/ 1938131 w 8090452"/>
                <a:gd name="connsiteY25" fmla="*/ 4841184 h 5526985"/>
                <a:gd name="connsiteX26" fmla="*/ 1143000 w 8090452"/>
                <a:gd name="connsiteY26" fmla="*/ 4990272 h 5526985"/>
                <a:gd name="connsiteX27" fmla="*/ 824949 w 8090452"/>
                <a:gd name="connsiteY27" fmla="*/ 5049907 h 5526985"/>
                <a:gd name="connsiteX28" fmla="*/ 367747 w 8090452"/>
                <a:gd name="connsiteY28" fmla="*/ 5288447 h 5526985"/>
                <a:gd name="connsiteX29" fmla="*/ 0 w 8090452"/>
                <a:gd name="connsiteY29" fmla="*/ 5447472 h 5526985"/>
                <a:gd name="connsiteX30" fmla="*/ 19877 w 8090452"/>
                <a:gd name="connsiteY30" fmla="*/ 5526985 h 5526985"/>
                <a:gd name="connsiteX31" fmla="*/ 208722 w 8090452"/>
                <a:gd name="connsiteY31" fmla="*/ 5407716 h 5526985"/>
                <a:gd name="connsiteX32" fmla="*/ 616226 w 8090452"/>
                <a:gd name="connsiteY32" fmla="*/ 5198994 h 5526985"/>
                <a:gd name="connsiteX33" fmla="*/ 894522 w 8090452"/>
                <a:gd name="connsiteY33" fmla="*/ 5079724 h 5526985"/>
                <a:gd name="connsiteX34" fmla="*/ 1302026 w 8090452"/>
                <a:gd name="connsiteY34" fmla="*/ 4990273 h 5526985"/>
                <a:gd name="connsiteX35" fmla="*/ 1739348 w 8090452"/>
                <a:gd name="connsiteY35" fmla="*/ 4930637 h 5526985"/>
                <a:gd name="connsiteX36" fmla="*/ 2166731 w 8090452"/>
                <a:gd name="connsiteY36" fmla="*/ 4861064 h 5526985"/>
                <a:gd name="connsiteX37" fmla="*/ 2395331 w 8090452"/>
                <a:gd name="connsiteY37" fmla="*/ 4831247 h 5526985"/>
                <a:gd name="connsiteX38" fmla="*/ 2733260 w 8090452"/>
                <a:gd name="connsiteY38" fmla="*/ 4771612 h 5526985"/>
                <a:gd name="connsiteX39" fmla="*/ 2912165 w 8090452"/>
                <a:gd name="connsiteY39" fmla="*/ 4751734 h 5526985"/>
                <a:gd name="connsiteX40" fmla="*/ 3150705 w 8090452"/>
                <a:gd name="connsiteY40" fmla="*/ 4751734 h 5526985"/>
                <a:gd name="connsiteX41" fmla="*/ 3637722 w 8090452"/>
                <a:gd name="connsiteY41" fmla="*/ 4761671 h 5526985"/>
                <a:gd name="connsiteX42" fmla="*/ 4025347 w 8090452"/>
                <a:gd name="connsiteY42" fmla="*/ 4731855 h 5526985"/>
                <a:gd name="connsiteX43" fmla="*/ 4572001 w 8090452"/>
                <a:gd name="connsiteY43" fmla="*/ 4731855 h 5526985"/>
                <a:gd name="connsiteX44" fmla="*/ 4800600 w 8090452"/>
                <a:gd name="connsiteY44" fmla="*/ 4731855 h 5526985"/>
                <a:gd name="connsiteX45" fmla="*/ 5059018 w 8090452"/>
                <a:gd name="connsiteY45" fmla="*/ 4702038 h 5526985"/>
                <a:gd name="connsiteX46" fmla="*/ 5436705 w 8090452"/>
                <a:gd name="connsiteY46" fmla="*/ 4771611 h 5526985"/>
                <a:gd name="connsiteX47" fmla="*/ 5854147 w 8090452"/>
                <a:gd name="connsiteY47" fmla="*/ 4890881 h 5526985"/>
                <a:gd name="connsiteX48" fmla="*/ 6082230 w 8090452"/>
                <a:gd name="connsiteY48" fmla="*/ 4915935 h 5526985"/>
                <a:gd name="connsiteX49" fmla="*/ 6247572 w 8090452"/>
                <a:gd name="connsiteY49" fmla="*/ 4940267 h 5526985"/>
                <a:gd name="connsiteX50" fmla="*/ 6629399 w 8090452"/>
                <a:gd name="connsiteY50" fmla="*/ 5010150 h 5526985"/>
                <a:gd name="connsiteX51" fmla="*/ 6797641 w 8090452"/>
                <a:gd name="connsiteY51" fmla="*/ 5054567 h 5526985"/>
                <a:gd name="connsiteX52" fmla="*/ 6987210 w 8090452"/>
                <a:gd name="connsiteY52" fmla="*/ 5089663 h 5526985"/>
                <a:gd name="connsiteX53" fmla="*/ 7623313 w 8090452"/>
                <a:gd name="connsiteY53" fmla="*/ 4940576 h 5526985"/>
                <a:gd name="connsiteX54" fmla="*/ 7812157 w 8090452"/>
                <a:gd name="connsiteY54" fmla="*/ 4861063 h 5526985"/>
                <a:gd name="connsiteX55" fmla="*/ 7928632 w 8090452"/>
                <a:gd name="connsiteY55" fmla="*/ 4719121 h 5526985"/>
                <a:gd name="connsiteX56" fmla="*/ 8010940 w 8090452"/>
                <a:gd name="connsiteY56" fmla="*/ 4570861 h 5526985"/>
                <a:gd name="connsiteX57" fmla="*/ 8080513 w 8090452"/>
                <a:gd name="connsiteY57" fmla="*/ 4195143 h 5526985"/>
                <a:gd name="connsiteX58" fmla="*/ 8090452 w 8090452"/>
                <a:gd name="connsiteY58" fmla="*/ 3916846 h 5526985"/>
                <a:gd name="connsiteX59" fmla="*/ 8080513 w 8090452"/>
                <a:gd name="connsiteY59" fmla="*/ 3439768 h 5526985"/>
                <a:gd name="connsiteX60" fmla="*/ 7961244 w 8090452"/>
                <a:gd name="connsiteY60" fmla="*/ 2485611 h 5526985"/>
                <a:gd name="connsiteX61" fmla="*/ 7961244 w 8090452"/>
                <a:gd name="connsiteY61" fmla="*/ 1839568 h 5526985"/>
                <a:gd name="connsiteX62" fmla="*/ 7951305 w 8090452"/>
                <a:gd name="connsiteY62" fmla="*/ 1282976 h 5526985"/>
                <a:gd name="connsiteX63" fmla="*/ 7951305 w 8090452"/>
                <a:gd name="connsiteY63" fmla="*/ 776081 h 5526985"/>
                <a:gd name="connsiteX64" fmla="*/ 7981122 w 8090452"/>
                <a:gd name="connsiteY64" fmla="*/ 398394 h 5526985"/>
                <a:gd name="connsiteX65" fmla="*/ 7981122 w 8090452"/>
                <a:gd name="connsiteY65" fmla="*/ 110159 h 5526985"/>
                <a:gd name="connsiteX66" fmla="*/ 7941365 w 8090452"/>
                <a:gd name="connsiteY66" fmla="*/ 10768 h 5526985"/>
                <a:gd name="connsiteX67" fmla="*/ 7822096 w 8090452"/>
                <a:gd name="connsiteY67" fmla="*/ 829 h 5526985"/>
                <a:gd name="connsiteX68" fmla="*/ 7673009 w 8090452"/>
                <a:gd name="connsiteY68" fmla="*/ 189672 h 5526985"/>
                <a:gd name="connsiteX69" fmla="*/ 7643192 w 8090452"/>
                <a:gd name="connsiteY69" fmla="*/ 398394 h 5526985"/>
                <a:gd name="connsiteX70" fmla="*/ 7643192 w 8090452"/>
                <a:gd name="connsiteY70" fmla="*/ 696568 h 5526985"/>
                <a:gd name="connsiteX71" fmla="*/ 7673009 w 8090452"/>
                <a:gd name="connsiteY71" fmla="*/ 1094133 h 5526985"/>
                <a:gd name="connsiteX72" fmla="*/ 7712765 w 8090452"/>
                <a:gd name="connsiteY72" fmla="*/ 1521515 h 5526985"/>
                <a:gd name="connsiteX73" fmla="*/ 7722705 w 8090452"/>
                <a:gd name="connsiteY73" fmla="*/ 1929020 h 5526985"/>
                <a:gd name="connsiteX74" fmla="*/ 7782339 w 8090452"/>
                <a:gd name="connsiteY74" fmla="*/ 2495550 h 5526985"/>
                <a:gd name="connsiteX75" fmla="*/ 7802218 w 8090452"/>
                <a:gd name="connsiteY75" fmla="*/ 2853359 h 5526985"/>
                <a:gd name="connsiteX76" fmla="*/ 7802218 w 8090452"/>
                <a:gd name="connsiteY76" fmla="*/ 3181350 h 5526985"/>
                <a:gd name="connsiteX77" fmla="*/ 7792279 w 8090452"/>
                <a:gd name="connsiteY77" fmla="*/ 3578915 h 5526985"/>
                <a:gd name="connsiteX78" fmla="*/ 7700135 w 8090452"/>
                <a:gd name="connsiteY78" fmla="*/ 4133023 h 5526985"/>
                <a:gd name="connsiteX79" fmla="*/ 7663070 w 8090452"/>
                <a:gd name="connsiteY79" fmla="*/ 4294533 h 5526985"/>
                <a:gd name="connsiteX80" fmla="*/ 7592978 w 8090452"/>
                <a:gd name="connsiteY80" fmla="*/ 4375911 h 5526985"/>
                <a:gd name="connsiteX81" fmla="*/ 7509635 w 8090452"/>
                <a:gd name="connsiteY81" fmla="*/ 4442586 h 5526985"/>
                <a:gd name="connsiteX82" fmla="*/ 7394713 w 8090452"/>
                <a:gd name="connsiteY82" fmla="*/ 4533072 h 5526985"/>
                <a:gd name="connsiteX83" fmla="*/ 7178641 w 8090452"/>
                <a:gd name="connsiteY83" fmla="*/ 4644992 h 5526985"/>
                <a:gd name="connsiteX84" fmla="*/ 7017026 w 8090452"/>
                <a:gd name="connsiteY84" fmla="*/ 4711976 h 5526985"/>
                <a:gd name="connsiteX85" fmla="*/ 6930991 w 8090452"/>
                <a:gd name="connsiteY85" fmla="*/ 4749767 h 5526985"/>
                <a:gd name="connsiteX86" fmla="*/ 6818244 w 8090452"/>
                <a:gd name="connsiteY86" fmla="*/ 4771611 h 5526985"/>
                <a:gd name="connsiteX87" fmla="*/ 6716678 w 8090452"/>
                <a:gd name="connsiteY87" fmla="*/ 4745004 h 5526985"/>
                <a:gd name="connsiteX88" fmla="*/ 6579705 w 8090452"/>
                <a:gd name="connsiteY88" fmla="*/ 4702037 h 5526985"/>
                <a:gd name="connsiteX89" fmla="*/ 6778487 w 8090452"/>
                <a:gd name="connsiteY89" fmla="*/ 4374046 h 5526985"/>
                <a:gd name="connsiteX90" fmla="*/ 6997148 w 8090452"/>
                <a:gd name="connsiteY90" fmla="*/ 3747881 h 5526985"/>
                <a:gd name="connsiteX91" fmla="*/ 6977270 w 8090452"/>
                <a:gd name="connsiteY91" fmla="*/ 3400011 h 5526985"/>
                <a:gd name="connsiteX92" fmla="*/ 6917635 w 8090452"/>
                <a:gd name="connsiteY92" fmla="*/ 2753968 h 5526985"/>
                <a:gd name="connsiteX93" fmla="*/ 6848061 w 8090452"/>
                <a:gd name="connsiteY93" fmla="*/ 2406098 h 5526985"/>
                <a:gd name="connsiteX94" fmla="*/ 6788426 w 8090452"/>
                <a:gd name="connsiteY94" fmla="*/ 2048289 h 5526985"/>
                <a:gd name="connsiteX95" fmla="*/ 6748670 w 8090452"/>
                <a:gd name="connsiteY95" fmla="*/ 1730237 h 5526985"/>
                <a:gd name="connsiteX96" fmla="*/ 6748670 w 8090452"/>
                <a:gd name="connsiteY96" fmla="*/ 1173646 h 5526985"/>
                <a:gd name="connsiteX97" fmla="*/ 6748670 w 8090452"/>
                <a:gd name="connsiteY97" fmla="*/ 666750 h 5526985"/>
                <a:gd name="connsiteX98" fmla="*/ 6798365 w 8090452"/>
                <a:gd name="connsiteY98" fmla="*/ 418272 h 5526985"/>
                <a:gd name="connsiteX99" fmla="*/ 6867939 w 8090452"/>
                <a:gd name="connsiteY99" fmla="*/ 272808 h 5526985"/>
                <a:gd name="connsiteX100" fmla="*/ 6876222 w 8090452"/>
                <a:gd name="connsiteY100" fmla="*/ 132523 h 5526985"/>
                <a:gd name="connsiteX101" fmla="*/ 6877879 w 8090452"/>
                <a:gd name="connsiteY101" fmla="*/ 50524 h 5526985"/>
                <a:gd name="connsiteX0" fmla="*/ 6877879 w 8090452"/>
                <a:gd name="connsiteY0" fmla="*/ 50524 h 5526985"/>
                <a:gd name="connsiteX1" fmla="*/ 6845266 w 8090452"/>
                <a:gd name="connsiteY1" fmla="*/ 20604 h 5526985"/>
                <a:gd name="connsiteX2" fmla="*/ 6783353 w 8090452"/>
                <a:gd name="connsiteY2" fmla="*/ 6317 h 5526985"/>
                <a:gd name="connsiteX3" fmla="*/ 6677956 w 8090452"/>
                <a:gd name="connsiteY3" fmla="*/ 0 h 5526985"/>
                <a:gd name="connsiteX4" fmla="*/ 6589644 w 8090452"/>
                <a:gd name="connsiteY4" fmla="*/ 50524 h 5526985"/>
                <a:gd name="connsiteX5" fmla="*/ 6538085 w 8090452"/>
                <a:gd name="connsiteY5" fmla="*/ 134904 h 5526985"/>
                <a:gd name="connsiteX6" fmla="*/ 6487871 w 8090452"/>
                <a:gd name="connsiteY6" fmla="*/ 275500 h 5526985"/>
                <a:gd name="connsiteX7" fmla="*/ 6440557 w 8090452"/>
                <a:gd name="connsiteY7" fmla="*/ 477907 h 5526985"/>
                <a:gd name="connsiteX8" fmla="*/ 6390861 w 8090452"/>
                <a:gd name="connsiteY8" fmla="*/ 746263 h 5526985"/>
                <a:gd name="connsiteX9" fmla="*/ 6380922 w 8090452"/>
                <a:gd name="connsiteY9" fmla="*/ 1064315 h 5526985"/>
                <a:gd name="connsiteX10" fmla="*/ 6420679 w 8090452"/>
                <a:gd name="connsiteY10" fmla="*/ 1352550 h 5526985"/>
                <a:gd name="connsiteX11" fmla="*/ 6470374 w 8090452"/>
                <a:gd name="connsiteY11" fmla="*/ 1660663 h 5526985"/>
                <a:gd name="connsiteX12" fmla="*/ 6500192 w 8090452"/>
                <a:gd name="connsiteY12" fmla="*/ 1919081 h 5526985"/>
                <a:gd name="connsiteX13" fmla="*/ 6569765 w 8090452"/>
                <a:gd name="connsiteY13" fmla="*/ 2306707 h 5526985"/>
                <a:gd name="connsiteX14" fmla="*/ 6579705 w 8090452"/>
                <a:gd name="connsiteY14" fmla="*/ 2803663 h 5526985"/>
                <a:gd name="connsiteX15" fmla="*/ 6510131 w 8090452"/>
                <a:gd name="connsiteY15" fmla="*/ 3887029 h 5526985"/>
                <a:gd name="connsiteX16" fmla="*/ 6380922 w 8090452"/>
                <a:gd name="connsiteY16" fmla="*/ 4324350 h 5526985"/>
                <a:gd name="connsiteX17" fmla="*/ 6013174 w 8090452"/>
                <a:gd name="connsiteY17" fmla="*/ 4761672 h 5526985"/>
                <a:gd name="connsiteX18" fmla="*/ 5645426 w 8090452"/>
                <a:gd name="connsiteY18" fmla="*/ 4721916 h 5526985"/>
                <a:gd name="connsiteX19" fmla="*/ 5367131 w 8090452"/>
                <a:gd name="connsiteY19" fmla="*/ 4662282 h 5526985"/>
                <a:gd name="connsiteX20" fmla="*/ 5098774 w 8090452"/>
                <a:gd name="connsiteY20" fmla="*/ 4612584 h 5526985"/>
                <a:gd name="connsiteX21" fmla="*/ 4581940 w 8090452"/>
                <a:gd name="connsiteY21" fmla="*/ 4682159 h 5526985"/>
                <a:gd name="connsiteX22" fmla="*/ 3627783 w 8090452"/>
                <a:gd name="connsiteY22" fmla="*/ 4702037 h 5526985"/>
                <a:gd name="connsiteX23" fmla="*/ 2941983 w 8090452"/>
                <a:gd name="connsiteY23" fmla="*/ 4692098 h 5526985"/>
                <a:gd name="connsiteX24" fmla="*/ 2494722 w 8090452"/>
                <a:gd name="connsiteY24" fmla="*/ 4781550 h 5526985"/>
                <a:gd name="connsiteX25" fmla="*/ 1938131 w 8090452"/>
                <a:gd name="connsiteY25" fmla="*/ 4841184 h 5526985"/>
                <a:gd name="connsiteX26" fmla="*/ 1143000 w 8090452"/>
                <a:gd name="connsiteY26" fmla="*/ 4990272 h 5526985"/>
                <a:gd name="connsiteX27" fmla="*/ 824949 w 8090452"/>
                <a:gd name="connsiteY27" fmla="*/ 5049907 h 5526985"/>
                <a:gd name="connsiteX28" fmla="*/ 367747 w 8090452"/>
                <a:gd name="connsiteY28" fmla="*/ 5288447 h 5526985"/>
                <a:gd name="connsiteX29" fmla="*/ 0 w 8090452"/>
                <a:gd name="connsiteY29" fmla="*/ 5447472 h 5526985"/>
                <a:gd name="connsiteX30" fmla="*/ 19877 w 8090452"/>
                <a:gd name="connsiteY30" fmla="*/ 5526985 h 5526985"/>
                <a:gd name="connsiteX31" fmla="*/ 208722 w 8090452"/>
                <a:gd name="connsiteY31" fmla="*/ 5407716 h 5526985"/>
                <a:gd name="connsiteX32" fmla="*/ 616226 w 8090452"/>
                <a:gd name="connsiteY32" fmla="*/ 5198994 h 5526985"/>
                <a:gd name="connsiteX33" fmla="*/ 894522 w 8090452"/>
                <a:gd name="connsiteY33" fmla="*/ 5079724 h 5526985"/>
                <a:gd name="connsiteX34" fmla="*/ 1302026 w 8090452"/>
                <a:gd name="connsiteY34" fmla="*/ 4990273 h 5526985"/>
                <a:gd name="connsiteX35" fmla="*/ 1739348 w 8090452"/>
                <a:gd name="connsiteY35" fmla="*/ 4930637 h 5526985"/>
                <a:gd name="connsiteX36" fmla="*/ 2166731 w 8090452"/>
                <a:gd name="connsiteY36" fmla="*/ 4861064 h 5526985"/>
                <a:gd name="connsiteX37" fmla="*/ 2395331 w 8090452"/>
                <a:gd name="connsiteY37" fmla="*/ 4831247 h 5526985"/>
                <a:gd name="connsiteX38" fmla="*/ 2733260 w 8090452"/>
                <a:gd name="connsiteY38" fmla="*/ 4771612 h 5526985"/>
                <a:gd name="connsiteX39" fmla="*/ 2912165 w 8090452"/>
                <a:gd name="connsiteY39" fmla="*/ 4751734 h 5526985"/>
                <a:gd name="connsiteX40" fmla="*/ 3150705 w 8090452"/>
                <a:gd name="connsiteY40" fmla="*/ 4751734 h 5526985"/>
                <a:gd name="connsiteX41" fmla="*/ 3637722 w 8090452"/>
                <a:gd name="connsiteY41" fmla="*/ 4761671 h 5526985"/>
                <a:gd name="connsiteX42" fmla="*/ 4025347 w 8090452"/>
                <a:gd name="connsiteY42" fmla="*/ 4731855 h 5526985"/>
                <a:gd name="connsiteX43" fmla="*/ 4572001 w 8090452"/>
                <a:gd name="connsiteY43" fmla="*/ 4731855 h 5526985"/>
                <a:gd name="connsiteX44" fmla="*/ 4800600 w 8090452"/>
                <a:gd name="connsiteY44" fmla="*/ 4731855 h 5526985"/>
                <a:gd name="connsiteX45" fmla="*/ 5059018 w 8090452"/>
                <a:gd name="connsiteY45" fmla="*/ 4702038 h 5526985"/>
                <a:gd name="connsiteX46" fmla="*/ 5436705 w 8090452"/>
                <a:gd name="connsiteY46" fmla="*/ 4771611 h 5526985"/>
                <a:gd name="connsiteX47" fmla="*/ 5854147 w 8090452"/>
                <a:gd name="connsiteY47" fmla="*/ 4890881 h 5526985"/>
                <a:gd name="connsiteX48" fmla="*/ 6082230 w 8090452"/>
                <a:gd name="connsiteY48" fmla="*/ 4915935 h 5526985"/>
                <a:gd name="connsiteX49" fmla="*/ 6247572 w 8090452"/>
                <a:gd name="connsiteY49" fmla="*/ 4940267 h 5526985"/>
                <a:gd name="connsiteX50" fmla="*/ 6629399 w 8090452"/>
                <a:gd name="connsiteY50" fmla="*/ 5010150 h 5526985"/>
                <a:gd name="connsiteX51" fmla="*/ 6797641 w 8090452"/>
                <a:gd name="connsiteY51" fmla="*/ 5054567 h 5526985"/>
                <a:gd name="connsiteX52" fmla="*/ 6987210 w 8090452"/>
                <a:gd name="connsiteY52" fmla="*/ 5089663 h 5526985"/>
                <a:gd name="connsiteX53" fmla="*/ 7623313 w 8090452"/>
                <a:gd name="connsiteY53" fmla="*/ 4940576 h 5526985"/>
                <a:gd name="connsiteX54" fmla="*/ 7812157 w 8090452"/>
                <a:gd name="connsiteY54" fmla="*/ 4861063 h 5526985"/>
                <a:gd name="connsiteX55" fmla="*/ 7928632 w 8090452"/>
                <a:gd name="connsiteY55" fmla="*/ 4719121 h 5526985"/>
                <a:gd name="connsiteX56" fmla="*/ 8010940 w 8090452"/>
                <a:gd name="connsiteY56" fmla="*/ 4570861 h 5526985"/>
                <a:gd name="connsiteX57" fmla="*/ 8080513 w 8090452"/>
                <a:gd name="connsiteY57" fmla="*/ 4195143 h 5526985"/>
                <a:gd name="connsiteX58" fmla="*/ 8090452 w 8090452"/>
                <a:gd name="connsiteY58" fmla="*/ 3916846 h 5526985"/>
                <a:gd name="connsiteX59" fmla="*/ 8080513 w 8090452"/>
                <a:gd name="connsiteY59" fmla="*/ 3439768 h 5526985"/>
                <a:gd name="connsiteX60" fmla="*/ 7961244 w 8090452"/>
                <a:gd name="connsiteY60" fmla="*/ 2485611 h 5526985"/>
                <a:gd name="connsiteX61" fmla="*/ 7961244 w 8090452"/>
                <a:gd name="connsiteY61" fmla="*/ 1839568 h 5526985"/>
                <a:gd name="connsiteX62" fmla="*/ 7951305 w 8090452"/>
                <a:gd name="connsiteY62" fmla="*/ 1282976 h 5526985"/>
                <a:gd name="connsiteX63" fmla="*/ 7951305 w 8090452"/>
                <a:gd name="connsiteY63" fmla="*/ 776081 h 5526985"/>
                <a:gd name="connsiteX64" fmla="*/ 7981122 w 8090452"/>
                <a:gd name="connsiteY64" fmla="*/ 398394 h 5526985"/>
                <a:gd name="connsiteX65" fmla="*/ 7981122 w 8090452"/>
                <a:gd name="connsiteY65" fmla="*/ 110159 h 5526985"/>
                <a:gd name="connsiteX66" fmla="*/ 7941365 w 8090452"/>
                <a:gd name="connsiteY66" fmla="*/ 10768 h 5526985"/>
                <a:gd name="connsiteX67" fmla="*/ 7822096 w 8090452"/>
                <a:gd name="connsiteY67" fmla="*/ 829 h 5526985"/>
                <a:gd name="connsiteX68" fmla="*/ 7673009 w 8090452"/>
                <a:gd name="connsiteY68" fmla="*/ 189672 h 5526985"/>
                <a:gd name="connsiteX69" fmla="*/ 7643192 w 8090452"/>
                <a:gd name="connsiteY69" fmla="*/ 398394 h 5526985"/>
                <a:gd name="connsiteX70" fmla="*/ 7643192 w 8090452"/>
                <a:gd name="connsiteY70" fmla="*/ 696568 h 5526985"/>
                <a:gd name="connsiteX71" fmla="*/ 7673009 w 8090452"/>
                <a:gd name="connsiteY71" fmla="*/ 1094133 h 5526985"/>
                <a:gd name="connsiteX72" fmla="*/ 7712765 w 8090452"/>
                <a:gd name="connsiteY72" fmla="*/ 1521515 h 5526985"/>
                <a:gd name="connsiteX73" fmla="*/ 7722705 w 8090452"/>
                <a:gd name="connsiteY73" fmla="*/ 1929020 h 5526985"/>
                <a:gd name="connsiteX74" fmla="*/ 7782339 w 8090452"/>
                <a:gd name="connsiteY74" fmla="*/ 2495550 h 5526985"/>
                <a:gd name="connsiteX75" fmla="*/ 7802218 w 8090452"/>
                <a:gd name="connsiteY75" fmla="*/ 2853359 h 5526985"/>
                <a:gd name="connsiteX76" fmla="*/ 7802218 w 8090452"/>
                <a:gd name="connsiteY76" fmla="*/ 3181350 h 5526985"/>
                <a:gd name="connsiteX77" fmla="*/ 7792279 w 8090452"/>
                <a:gd name="connsiteY77" fmla="*/ 3578915 h 5526985"/>
                <a:gd name="connsiteX78" fmla="*/ 7700135 w 8090452"/>
                <a:gd name="connsiteY78" fmla="*/ 4133023 h 5526985"/>
                <a:gd name="connsiteX79" fmla="*/ 7663070 w 8090452"/>
                <a:gd name="connsiteY79" fmla="*/ 4294533 h 5526985"/>
                <a:gd name="connsiteX80" fmla="*/ 7592978 w 8090452"/>
                <a:gd name="connsiteY80" fmla="*/ 4375911 h 5526985"/>
                <a:gd name="connsiteX81" fmla="*/ 7509635 w 8090452"/>
                <a:gd name="connsiteY81" fmla="*/ 4442586 h 5526985"/>
                <a:gd name="connsiteX82" fmla="*/ 7394713 w 8090452"/>
                <a:gd name="connsiteY82" fmla="*/ 4533072 h 5526985"/>
                <a:gd name="connsiteX83" fmla="*/ 7178641 w 8090452"/>
                <a:gd name="connsiteY83" fmla="*/ 4644992 h 5526985"/>
                <a:gd name="connsiteX84" fmla="*/ 7017026 w 8090452"/>
                <a:gd name="connsiteY84" fmla="*/ 4711976 h 5526985"/>
                <a:gd name="connsiteX85" fmla="*/ 6930991 w 8090452"/>
                <a:gd name="connsiteY85" fmla="*/ 4749767 h 5526985"/>
                <a:gd name="connsiteX86" fmla="*/ 6818244 w 8090452"/>
                <a:gd name="connsiteY86" fmla="*/ 4771611 h 5526985"/>
                <a:gd name="connsiteX87" fmla="*/ 6716678 w 8090452"/>
                <a:gd name="connsiteY87" fmla="*/ 4745004 h 5526985"/>
                <a:gd name="connsiteX88" fmla="*/ 6579705 w 8090452"/>
                <a:gd name="connsiteY88" fmla="*/ 4702037 h 5526985"/>
                <a:gd name="connsiteX89" fmla="*/ 6778487 w 8090452"/>
                <a:gd name="connsiteY89" fmla="*/ 4374046 h 5526985"/>
                <a:gd name="connsiteX90" fmla="*/ 6997148 w 8090452"/>
                <a:gd name="connsiteY90" fmla="*/ 3747881 h 5526985"/>
                <a:gd name="connsiteX91" fmla="*/ 6977270 w 8090452"/>
                <a:gd name="connsiteY91" fmla="*/ 3400011 h 5526985"/>
                <a:gd name="connsiteX92" fmla="*/ 6917635 w 8090452"/>
                <a:gd name="connsiteY92" fmla="*/ 2753968 h 5526985"/>
                <a:gd name="connsiteX93" fmla="*/ 6848061 w 8090452"/>
                <a:gd name="connsiteY93" fmla="*/ 2406098 h 5526985"/>
                <a:gd name="connsiteX94" fmla="*/ 6788426 w 8090452"/>
                <a:gd name="connsiteY94" fmla="*/ 2048289 h 5526985"/>
                <a:gd name="connsiteX95" fmla="*/ 6748670 w 8090452"/>
                <a:gd name="connsiteY95" fmla="*/ 1730237 h 5526985"/>
                <a:gd name="connsiteX96" fmla="*/ 6748670 w 8090452"/>
                <a:gd name="connsiteY96" fmla="*/ 1173646 h 5526985"/>
                <a:gd name="connsiteX97" fmla="*/ 6748670 w 8090452"/>
                <a:gd name="connsiteY97" fmla="*/ 666750 h 5526985"/>
                <a:gd name="connsiteX98" fmla="*/ 6798365 w 8090452"/>
                <a:gd name="connsiteY98" fmla="*/ 418272 h 5526985"/>
                <a:gd name="connsiteX99" fmla="*/ 6835741 w 8090452"/>
                <a:gd name="connsiteY99" fmla="*/ 351598 h 5526985"/>
                <a:gd name="connsiteX100" fmla="*/ 6867939 w 8090452"/>
                <a:gd name="connsiteY100" fmla="*/ 272808 h 5526985"/>
                <a:gd name="connsiteX101" fmla="*/ 6876222 w 8090452"/>
                <a:gd name="connsiteY101" fmla="*/ 132523 h 5526985"/>
                <a:gd name="connsiteX102" fmla="*/ 6877879 w 8090452"/>
                <a:gd name="connsiteY102" fmla="*/ 50524 h 5526985"/>
                <a:gd name="connsiteX0" fmla="*/ 6877879 w 8090452"/>
                <a:gd name="connsiteY0" fmla="*/ 50524 h 5526985"/>
                <a:gd name="connsiteX1" fmla="*/ 6845266 w 8090452"/>
                <a:gd name="connsiteY1" fmla="*/ 20604 h 5526985"/>
                <a:gd name="connsiteX2" fmla="*/ 6783353 w 8090452"/>
                <a:gd name="connsiteY2" fmla="*/ 6317 h 5526985"/>
                <a:gd name="connsiteX3" fmla="*/ 6677956 w 8090452"/>
                <a:gd name="connsiteY3" fmla="*/ 0 h 5526985"/>
                <a:gd name="connsiteX4" fmla="*/ 6589644 w 8090452"/>
                <a:gd name="connsiteY4" fmla="*/ 50524 h 5526985"/>
                <a:gd name="connsiteX5" fmla="*/ 6538085 w 8090452"/>
                <a:gd name="connsiteY5" fmla="*/ 134904 h 5526985"/>
                <a:gd name="connsiteX6" fmla="*/ 6487871 w 8090452"/>
                <a:gd name="connsiteY6" fmla="*/ 275500 h 5526985"/>
                <a:gd name="connsiteX7" fmla="*/ 6440557 w 8090452"/>
                <a:gd name="connsiteY7" fmla="*/ 477907 h 5526985"/>
                <a:gd name="connsiteX8" fmla="*/ 6390861 w 8090452"/>
                <a:gd name="connsiteY8" fmla="*/ 746263 h 5526985"/>
                <a:gd name="connsiteX9" fmla="*/ 6380922 w 8090452"/>
                <a:gd name="connsiteY9" fmla="*/ 1064315 h 5526985"/>
                <a:gd name="connsiteX10" fmla="*/ 6420679 w 8090452"/>
                <a:gd name="connsiteY10" fmla="*/ 1352550 h 5526985"/>
                <a:gd name="connsiteX11" fmla="*/ 6470374 w 8090452"/>
                <a:gd name="connsiteY11" fmla="*/ 1660663 h 5526985"/>
                <a:gd name="connsiteX12" fmla="*/ 6500192 w 8090452"/>
                <a:gd name="connsiteY12" fmla="*/ 1919081 h 5526985"/>
                <a:gd name="connsiteX13" fmla="*/ 6569765 w 8090452"/>
                <a:gd name="connsiteY13" fmla="*/ 2306707 h 5526985"/>
                <a:gd name="connsiteX14" fmla="*/ 6579705 w 8090452"/>
                <a:gd name="connsiteY14" fmla="*/ 2803663 h 5526985"/>
                <a:gd name="connsiteX15" fmla="*/ 6510131 w 8090452"/>
                <a:gd name="connsiteY15" fmla="*/ 3887029 h 5526985"/>
                <a:gd name="connsiteX16" fmla="*/ 6380922 w 8090452"/>
                <a:gd name="connsiteY16" fmla="*/ 4324350 h 5526985"/>
                <a:gd name="connsiteX17" fmla="*/ 6013174 w 8090452"/>
                <a:gd name="connsiteY17" fmla="*/ 4761672 h 5526985"/>
                <a:gd name="connsiteX18" fmla="*/ 5645426 w 8090452"/>
                <a:gd name="connsiteY18" fmla="*/ 4721916 h 5526985"/>
                <a:gd name="connsiteX19" fmla="*/ 5367131 w 8090452"/>
                <a:gd name="connsiteY19" fmla="*/ 4662282 h 5526985"/>
                <a:gd name="connsiteX20" fmla="*/ 5098774 w 8090452"/>
                <a:gd name="connsiteY20" fmla="*/ 4612584 h 5526985"/>
                <a:gd name="connsiteX21" fmla="*/ 4581940 w 8090452"/>
                <a:gd name="connsiteY21" fmla="*/ 4682159 h 5526985"/>
                <a:gd name="connsiteX22" fmla="*/ 3627783 w 8090452"/>
                <a:gd name="connsiteY22" fmla="*/ 4702037 h 5526985"/>
                <a:gd name="connsiteX23" fmla="*/ 2941983 w 8090452"/>
                <a:gd name="connsiteY23" fmla="*/ 4692098 h 5526985"/>
                <a:gd name="connsiteX24" fmla="*/ 2494722 w 8090452"/>
                <a:gd name="connsiteY24" fmla="*/ 4781550 h 5526985"/>
                <a:gd name="connsiteX25" fmla="*/ 1938131 w 8090452"/>
                <a:gd name="connsiteY25" fmla="*/ 4841184 h 5526985"/>
                <a:gd name="connsiteX26" fmla="*/ 1143000 w 8090452"/>
                <a:gd name="connsiteY26" fmla="*/ 4990272 h 5526985"/>
                <a:gd name="connsiteX27" fmla="*/ 824949 w 8090452"/>
                <a:gd name="connsiteY27" fmla="*/ 5049907 h 5526985"/>
                <a:gd name="connsiteX28" fmla="*/ 367747 w 8090452"/>
                <a:gd name="connsiteY28" fmla="*/ 5288447 h 5526985"/>
                <a:gd name="connsiteX29" fmla="*/ 0 w 8090452"/>
                <a:gd name="connsiteY29" fmla="*/ 5447472 h 5526985"/>
                <a:gd name="connsiteX30" fmla="*/ 19877 w 8090452"/>
                <a:gd name="connsiteY30" fmla="*/ 5526985 h 5526985"/>
                <a:gd name="connsiteX31" fmla="*/ 208722 w 8090452"/>
                <a:gd name="connsiteY31" fmla="*/ 5407716 h 5526985"/>
                <a:gd name="connsiteX32" fmla="*/ 616226 w 8090452"/>
                <a:gd name="connsiteY32" fmla="*/ 5198994 h 5526985"/>
                <a:gd name="connsiteX33" fmla="*/ 894522 w 8090452"/>
                <a:gd name="connsiteY33" fmla="*/ 5079724 h 5526985"/>
                <a:gd name="connsiteX34" fmla="*/ 1302026 w 8090452"/>
                <a:gd name="connsiteY34" fmla="*/ 4990273 h 5526985"/>
                <a:gd name="connsiteX35" fmla="*/ 1739348 w 8090452"/>
                <a:gd name="connsiteY35" fmla="*/ 4930637 h 5526985"/>
                <a:gd name="connsiteX36" fmla="*/ 2166731 w 8090452"/>
                <a:gd name="connsiteY36" fmla="*/ 4861064 h 5526985"/>
                <a:gd name="connsiteX37" fmla="*/ 2395331 w 8090452"/>
                <a:gd name="connsiteY37" fmla="*/ 4831247 h 5526985"/>
                <a:gd name="connsiteX38" fmla="*/ 2733260 w 8090452"/>
                <a:gd name="connsiteY38" fmla="*/ 4771612 h 5526985"/>
                <a:gd name="connsiteX39" fmla="*/ 2912165 w 8090452"/>
                <a:gd name="connsiteY39" fmla="*/ 4751734 h 5526985"/>
                <a:gd name="connsiteX40" fmla="*/ 3150705 w 8090452"/>
                <a:gd name="connsiteY40" fmla="*/ 4751734 h 5526985"/>
                <a:gd name="connsiteX41" fmla="*/ 3637722 w 8090452"/>
                <a:gd name="connsiteY41" fmla="*/ 4761671 h 5526985"/>
                <a:gd name="connsiteX42" fmla="*/ 4025347 w 8090452"/>
                <a:gd name="connsiteY42" fmla="*/ 4731855 h 5526985"/>
                <a:gd name="connsiteX43" fmla="*/ 4572001 w 8090452"/>
                <a:gd name="connsiteY43" fmla="*/ 4731855 h 5526985"/>
                <a:gd name="connsiteX44" fmla="*/ 4800600 w 8090452"/>
                <a:gd name="connsiteY44" fmla="*/ 4731855 h 5526985"/>
                <a:gd name="connsiteX45" fmla="*/ 5059018 w 8090452"/>
                <a:gd name="connsiteY45" fmla="*/ 4702038 h 5526985"/>
                <a:gd name="connsiteX46" fmla="*/ 5436705 w 8090452"/>
                <a:gd name="connsiteY46" fmla="*/ 4771611 h 5526985"/>
                <a:gd name="connsiteX47" fmla="*/ 5854147 w 8090452"/>
                <a:gd name="connsiteY47" fmla="*/ 4890881 h 5526985"/>
                <a:gd name="connsiteX48" fmla="*/ 6082230 w 8090452"/>
                <a:gd name="connsiteY48" fmla="*/ 4915935 h 5526985"/>
                <a:gd name="connsiteX49" fmla="*/ 6247572 w 8090452"/>
                <a:gd name="connsiteY49" fmla="*/ 4940267 h 5526985"/>
                <a:gd name="connsiteX50" fmla="*/ 6629399 w 8090452"/>
                <a:gd name="connsiteY50" fmla="*/ 5010150 h 5526985"/>
                <a:gd name="connsiteX51" fmla="*/ 6797641 w 8090452"/>
                <a:gd name="connsiteY51" fmla="*/ 5054567 h 5526985"/>
                <a:gd name="connsiteX52" fmla="*/ 6987210 w 8090452"/>
                <a:gd name="connsiteY52" fmla="*/ 5089663 h 5526985"/>
                <a:gd name="connsiteX53" fmla="*/ 7623313 w 8090452"/>
                <a:gd name="connsiteY53" fmla="*/ 4940576 h 5526985"/>
                <a:gd name="connsiteX54" fmla="*/ 7812157 w 8090452"/>
                <a:gd name="connsiteY54" fmla="*/ 4861063 h 5526985"/>
                <a:gd name="connsiteX55" fmla="*/ 7928632 w 8090452"/>
                <a:gd name="connsiteY55" fmla="*/ 4719121 h 5526985"/>
                <a:gd name="connsiteX56" fmla="*/ 8010940 w 8090452"/>
                <a:gd name="connsiteY56" fmla="*/ 4570861 h 5526985"/>
                <a:gd name="connsiteX57" fmla="*/ 8080513 w 8090452"/>
                <a:gd name="connsiteY57" fmla="*/ 4195143 h 5526985"/>
                <a:gd name="connsiteX58" fmla="*/ 8090452 w 8090452"/>
                <a:gd name="connsiteY58" fmla="*/ 3916846 h 5526985"/>
                <a:gd name="connsiteX59" fmla="*/ 8080513 w 8090452"/>
                <a:gd name="connsiteY59" fmla="*/ 3439768 h 5526985"/>
                <a:gd name="connsiteX60" fmla="*/ 7961244 w 8090452"/>
                <a:gd name="connsiteY60" fmla="*/ 2485611 h 5526985"/>
                <a:gd name="connsiteX61" fmla="*/ 7961244 w 8090452"/>
                <a:gd name="connsiteY61" fmla="*/ 1839568 h 5526985"/>
                <a:gd name="connsiteX62" fmla="*/ 7951305 w 8090452"/>
                <a:gd name="connsiteY62" fmla="*/ 1282976 h 5526985"/>
                <a:gd name="connsiteX63" fmla="*/ 7951305 w 8090452"/>
                <a:gd name="connsiteY63" fmla="*/ 776081 h 5526985"/>
                <a:gd name="connsiteX64" fmla="*/ 7981122 w 8090452"/>
                <a:gd name="connsiteY64" fmla="*/ 398394 h 5526985"/>
                <a:gd name="connsiteX65" fmla="*/ 7981122 w 8090452"/>
                <a:gd name="connsiteY65" fmla="*/ 110159 h 5526985"/>
                <a:gd name="connsiteX66" fmla="*/ 7941365 w 8090452"/>
                <a:gd name="connsiteY66" fmla="*/ 10768 h 5526985"/>
                <a:gd name="connsiteX67" fmla="*/ 7822096 w 8090452"/>
                <a:gd name="connsiteY67" fmla="*/ 829 h 5526985"/>
                <a:gd name="connsiteX68" fmla="*/ 7673009 w 8090452"/>
                <a:gd name="connsiteY68" fmla="*/ 189672 h 5526985"/>
                <a:gd name="connsiteX69" fmla="*/ 7643192 w 8090452"/>
                <a:gd name="connsiteY69" fmla="*/ 398394 h 5526985"/>
                <a:gd name="connsiteX70" fmla="*/ 7643192 w 8090452"/>
                <a:gd name="connsiteY70" fmla="*/ 696568 h 5526985"/>
                <a:gd name="connsiteX71" fmla="*/ 7673009 w 8090452"/>
                <a:gd name="connsiteY71" fmla="*/ 1094133 h 5526985"/>
                <a:gd name="connsiteX72" fmla="*/ 7712765 w 8090452"/>
                <a:gd name="connsiteY72" fmla="*/ 1521515 h 5526985"/>
                <a:gd name="connsiteX73" fmla="*/ 7722705 w 8090452"/>
                <a:gd name="connsiteY73" fmla="*/ 1929020 h 5526985"/>
                <a:gd name="connsiteX74" fmla="*/ 7782339 w 8090452"/>
                <a:gd name="connsiteY74" fmla="*/ 2495550 h 5526985"/>
                <a:gd name="connsiteX75" fmla="*/ 7802218 w 8090452"/>
                <a:gd name="connsiteY75" fmla="*/ 2853359 h 5526985"/>
                <a:gd name="connsiteX76" fmla="*/ 7802218 w 8090452"/>
                <a:gd name="connsiteY76" fmla="*/ 3181350 h 5526985"/>
                <a:gd name="connsiteX77" fmla="*/ 7792279 w 8090452"/>
                <a:gd name="connsiteY77" fmla="*/ 3578915 h 5526985"/>
                <a:gd name="connsiteX78" fmla="*/ 7700135 w 8090452"/>
                <a:gd name="connsiteY78" fmla="*/ 4133023 h 5526985"/>
                <a:gd name="connsiteX79" fmla="*/ 7663070 w 8090452"/>
                <a:gd name="connsiteY79" fmla="*/ 4294533 h 5526985"/>
                <a:gd name="connsiteX80" fmla="*/ 7592978 w 8090452"/>
                <a:gd name="connsiteY80" fmla="*/ 4375911 h 5526985"/>
                <a:gd name="connsiteX81" fmla="*/ 7509635 w 8090452"/>
                <a:gd name="connsiteY81" fmla="*/ 4442586 h 5526985"/>
                <a:gd name="connsiteX82" fmla="*/ 7394713 w 8090452"/>
                <a:gd name="connsiteY82" fmla="*/ 4533072 h 5526985"/>
                <a:gd name="connsiteX83" fmla="*/ 7178641 w 8090452"/>
                <a:gd name="connsiteY83" fmla="*/ 4644992 h 5526985"/>
                <a:gd name="connsiteX84" fmla="*/ 7017026 w 8090452"/>
                <a:gd name="connsiteY84" fmla="*/ 4711976 h 5526985"/>
                <a:gd name="connsiteX85" fmla="*/ 6930991 w 8090452"/>
                <a:gd name="connsiteY85" fmla="*/ 4749767 h 5526985"/>
                <a:gd name="connsiteX86" fmla="*/ 6818244 w 8090452"/>
                <a:gd name="connsiteY86" fmla="*/ 4771611 h 5526985"/>
                <a:gd name="connsiteX87" fmla="*/ 6716678 w 8090452"/>
                <a:gd name="connsiteY87" fmla="*/ 4745004 h 5526985"/>
                <a:gd name="connsiteX88" fmla="*/ 6579705 w 8090452"/>
                <a:gd name="connsiteY88" fmla="*/ 4702037 h 5526985"/>
                <a:gd name="connsiteX89" fmla="*/ 6778487 w 8090452"/>
                <a:gd name="connsiteY89" fmla="*/ 4374046 h 5526985"/>
                <a:gd name="connsiteX90" fmla="*/ 6997148 w 8090452"/>
                <a:gd name="connsiteY90" fmla="*/ 3747881 h 5526985"/>
                <a:gd name="connsiteX91" fmla="*/ 6977270 w 8090452"/>
                <a:gd name="connsiteY91" fmla="*/ 3400011 h 5526985"/>
                <a:gd name="connsiteX92" fmla="*/ 6917635 w 8090452"/>
                <a:gd name="connsiteY92" fmla="*/ 2753968 h 5526985"/>
                <a:gd name="connsiteX93" fmla="*/ 6848061 w 8090452"/>
                <a:gd name="connsiteY93" fmla="*/ 2406098 h 5526985"/>
                <a:gd name="connsiteX94" fmla="*/ 6788426 w 8090452"/>
                <a:gd name="connsiteY94" fmla="*/ 2048289 h 5526985"/>
                <a:gd name="connsiteX95" fmla="*/ 6748670 w 8090452"/>
                <a:gd name="connsiteY95" fmla="*/ 1730237 h 5526985"/>
                <a:gd name="connsiteX96" fmla="*/ 6748670 w 8090452"/>
                <a:gd name="connsiteY96" fmla="*/ 1173646 h 5526985"/>
                <a:gd name="connsiteX97" fmla="*/ 6748670 w 8090452"/>
                <a:gd name="connsiteY97" fmla="*/ 666750 h 5526985"/>
                <a:gd name="connsiteX98" fmla="*/ 6798365 w 8090452"/>
                <a:gd name="connsiteY98" fmla="*/ 430179 h 5526985"/>
                <a:gd name="connsiteX99" fmla="*/ 6835741 w 8090452"/>
                <a:gd name="connsiteY99" fmla="*/ 351598 h 5526985"/>
                <a:gd name="connsiteX100" fmla="*/ 6867939 w 8090452"/>
                <a:gd name="connsiteY100" fmla="*/ 272808 h 5526985"/>
                <a:gd name="connsiteX101" fmla="*/ 6876222 w 8090452"/>
                <a:gd name="connsiteY101" fmla="*/ 132523 h 5526985"/>
                <a:gd name="connsiteX102" fmla="*/ 6877879 w 8090452"/>
                <a:gd name="connsiteY102" fmla="*/ 50524 h 5526985"/>
                <a:gd name="connsiteX0" fmla="*/ 6875498 w 8090452"/>
                <a:gd name="connsiteY0" fmla="*/ 76718 h 5526985"/>
                <a:gd name="connsiteX1" fmla="*/ 6845266 w 8090452"/>
                <a:gd name="connsiteY1" fmla="*/ 20604 h 5526985"/>
                <a:gd name="connsiteX2" fmla="*/ 6783353 w 8090452"/>
                <a:gd name="connsiteY2" fmla="*/ 6317 h 5526985"/>
                <a:gd name="connsiteX3" fmla="*/ 6677956 w 8090452"/>
                <a:gd name="connsiteY3" fmla="*/ 0 h 5526985"/>
                <a:gd name="connsiteX4" fmla="*/ 6589644 w 8090452"/>
                <a:gd name="connsiteY4" fmla="*/ 50524 h 5526985"/>
                <a:gd name="connsiteX5" fmla="*/ 6538085 w 8090452"/>
                <a:gd name="connsiteY5" fmla="*/ 134904 h 5526985"/>
                <a:gd name="connsiteX6" fmla="*/ 6487871 w 8090452"/>
                <a:gd name="connsiteY6" fmla="*/ 275500 h 5526985"/>
                <a:gd name="connsiteX7" fmla="*/ 6440557 w 8090452"/>
                <a:gd name="connsiteY7" fmla="*/ 477907 h 5526985"/>
                <a:gd name="connsiteX8" fmla="*/ 6390861 w 8090452"/>
                <a:gd name="connsiteY8" fmla="*/ 746263 h 5526985"/>
                <a:gd name="connsiteX9" fmla="*/ 6380922 w 8090452"/>
                <a:gd name="connsiteY9" fmla="*/ 1064315 h 5526985"/>
                <a:gd name="connsiteX10" fmla="*/ 6420679 w 8090452"/>
                <a:gd name="connsiteY10" fmla="*/ 1352550 h 5526985"/>
                <a:gd name="connsiteX11" fmla="*/ 6470374 w 8090452"/>
                <a:gd name="connsiteY11" fmla="*/ 1660663 h 5526985"/>
                <a:gd name="connsiteX12" fmla="*/ 6500192 w 8090452"/>
                <a:gd name="connsiteY12" fmla="*/ 1919081 h 5526985"/>
                <a:gd name="connsiteX13" fmla="*/ 6569765 w 8090452"/>
                <a:gd name="connsiteY13" fmla="*/ 2306707 h 5526985"/>
                <a:gd name="connsiteX14" fmla="*/ 6579705 w 8090452"/>
                <a:gd name="connsiteY14" fmla="*/ 2803663 h 5526985"/>
                <a:gd name="connsiteX15" fmla="*/ 6510131 w 8090452"/>
                <a:gd name="connsiteY15" fmla="*/ 3887029 h 5526985"/>
                <a:gd name="connsiteX16" fmla="*/ 6380922 w 8090452"/>
                <a:gd name="connsiteY16" fmla="*/ 4324350 h 5526985"/>
                <a:gd name="connsiteX17" fmla="*/ 6013174 w 8090452"/>
                <a:gd name="connsiteY17" fmla="*/ 4761672 h 5526985"/>
                <a:gd name="connsiteX18" fmla="*/ 5645426 w 8090452"/>
                <a:gd name="connsiteY18" fmla="*/ 4721916 h 5526985"/>
                <a:gd name="connsiteX19" fmla="*/ 5367131 w 8090452"/>
                <a:gd name="connsiteY19" fmla="*/ 4662282 h 5526985"/>
                <a:gd name="connsiteX20" fmla="*/ 5098774 w 8090452"/>
                <a:gd name="connsiteY20" fmla="*/ 4612584 h 5526985"/>
                <a:gd name="connsiteX21" fmla="*/ 4581940 w 8090452"/>
                <a:gd name="connsiteY21" fmla="*/ 4682159 h 5526985"/>
                <a:gd name="connsiteX22" fmla="*/ 3627783 w 8090452"/>
                <a:gd name="connsiteY22" fmla="*/ 4702037 h 5526985"/>
                <a:gd name="connsiteX23" fmla="*/ 2941983 w 8090452"/>
                <a:gd name="connsiteY23" fmla="*/ 4692098 h 5526985"/>
                <a:gd name="connsiteX24" fmla="*/ 2494722 w 8090452"/>
                <a:gd name="connsiteY24" fmla="*/ 4781550 h 5526985"/>
                <a:gd name="connsiteX25" fmla="*/ 1938131 w 8090452"/>
                <a:gd name="connsiteY25" fmla="*/ 4841184 h 5526985"/>
                <a:gd name="connsiteX26" fmla="*/ 1143000 w 8090452"/>
                <a:gd name="connsiteY26" fmla="*/ 4990272 h 5526985"/>
                <a:gd name="connsiteX27" fmla="*/ 824949 w 8090452"/>
                <a:gd name="connsiteY27" fmla="*/ 5049907 h 5526985"/>
                <a:gd name="connsiteX28" fmla="*/ 367747 w 8090452"/>
                <a:gd name="connsiteY28" fmla="*/ 5288447 h 5526985"/>
                <a:gd name="connsiteX29" fmla="*/ 0 w 8090452"/>
                <a:gd name="connsiteY29" fmla="*/ 5447472 h 5526985"/>
                <a:gd name="connsiteX30" fmla="*/ 19877 w 8090452"/>
                <a:gd name="connsiteY30" fmla="*/ 5526985 h 5526985"/>
                <a:gd name="connsiteX31" fmla="*/ 208722 w 8090452"/>
                <a:gd name="connsiteY31" fmla="*/ 5407716 h 5526985"/>
                <a:gd name="connsiteX32" fmla="*/ 616226 w 8090452"/>
                <a:gd name="connsiteY32" fmla="*/ 5198994 h 5526985"/>
                <a:gd name="connsiteX33" fmla="*/ 894522 w 8090452"/>
                <a:gd name="connsiteY33" fmla="*/ 5079724 h 5526985"/>
                <a:gd name="connsiteX34" fmla="*/ 1302026 w 8090452"/>
                <a:gd name="connsiteY34" fmla="*/ 4990273 h 5526985"/>
                <a:gd name="connsiteX35" fmla="*/ 1739348 w 8090452"/>
                <a:gd name="connsiteY35" fmla="*/ 4930637 h 5526985"/>
                <a:gd name="connsiteX36" fmla="*/ 2166731 w 8090452"/>
                <a:gd name="connsiteY36" fmla="*/ 4861064 h 5526985"/>
                <a:gd name="connsiteX37" fmla="*/ 2395331 w 8090452"/>
                <a:gd name="connsiteY37" fmla="*/ 4831247 h 5526985"/>
                <a:gd name="connsiteX38" fmla="*/ 2733260 w 8090452"/>
                <a:gd name="connsiteY38" fmla="*/ 4771612 h 5526985"/>
                <a:gd name="connsiteX39" fmla="*/ 2912165 w 8090452"/>
                <a:gd name="connsiteY39" fmla="*/ 4751734 h 5526985"/>
                <a:gd name="connsiteX40" fmla="*/ 3150705 w 8090452"/>
                <a:gd name="connsiteY40" fmla="*/ 4751734 h 5526985"/>
                <a:gd name="connsiteX41" fmla="*/ 3637722 w 8090452"/>
                <a:gd name="connsiteY41" fmla="*/ 4761671 h 5526985"/>
                <a:gd name="connsiteX42" fmla="*/ 4025347 w 8090452"/>
                <a:gd name="connsiteY42" fmla="*/ 4731855 h 5526985"/>
                <a:gd name="connsiteX43" fmla="*/ 4572001 w 8090452"/>
                <a:gd name="connsiteY43" fmla="*/ 4731855 h 5526985"/>
                <a:gd name="connsiteX44" fmla="*/ 4800600 w 8090452"/>
                <a:gd name="connsiteY44" fmla="*/ 4731855 h 5526985"/>
                <a:gd name="connsiteX45" fmla="*/ 5059018 w 8090452"/>
                <a:gd name="connsiteY45" fmla="*/ 4702038 h 5526985"/>
                <a:gd name="connsiteX46" fmla="*/ 5436705 w 8090452"/>
                <a:gd name="connsiteY46" fmla="*/ 4771611 h 5526985"/>
                <a:gd name="connsiteX47" fmla="*/ 5854147 w 8090452"/>
                <a:gd name="connsiteY47" fmla="*/ 4890881 h 5526985"/>
                <a:gd name="connsiteX48" fmla="*/ 6082230 w 8090452"/>
                <a:gd name="connsiteY48" fmla="*/ 4915935 h 5526985"/>
                <a:gd name="connsiteX49" fmla="*/ 6247572 w 8090452"/>
                <a:gd name="connsiteY49" fmla="*/ 4940267 h 5526985"/>
                <a:gd name="connsiteX50" fmla="*/ 6629399 w 8090452"/>
                <a:gd name="connsiteY50" fmla="*/ 5010150 h 5526985"/>
                <a:gd name="connsiteX51" fmla="*/ 6797641 w 8090452"/>
                <a:gd name="connsiteY51" fmla="*/ 5054567 h 5526985"/>
                <a:gd name="connsiteX52" fmla="*/ 6987210 w 8090452"/>
                <a:gd name="connsiteY52" fmla="*/ 5089663 h 5526985"/>
                <a:gd name="connsiteX53" fmla="*/ 7623313 w 8090452"/>
                <a:gd name="connsiteY53" fmla="*/ 4940576 h 5526985"/>
                <a:gd name="connsiteX54" fmla="*/ 7812157 w 8090452"/>
                <a:gd name="connsiteY54" fmla="*/ 4861063 h 5526985"/>
                <a:gd name="connsiteX55" fmla="*/ 7928632 w 8090452"/>
                <a:gd name="connsiteY55" fmla="*/ 4719121 h 5526985"/>
                <a:gd name="connsiteX56" fmla="*/ 8010940 w 8090452"/>
                <a:gd name="connsiteY56" fmla="*/ 4570861 h 5526985"/>
                <a:gd name="connsiteX57" fmla="*/ 8080513 w 8090452"/>
                <a:gd name="connsiteY57" fmla="*/ 4195143 h 5526985"/>
                <a:gd name="connsiteX58" fmla="*/ 8090452 w 8090452"/>
                <a:gd name="connsiteY58" fmla="*/ 3916846 h 5526985"/>
                <a:gd name="connsiteX59" fmla="*/ 8080513 w 8090452"/>
                <a:gd name="connsiteY59" fmla="*/ 3439768 h 5526985"/>
                <a:gd name="connsiteX60" fmla="*/ 7961244 w 8090452"/>
                <a:gd name="connsiteY60" fmla="*/ 2485611 h 5526985"/>
                <a:gd name="connsiteX61" fmla="*/ 7961244 w 8090452"/>
                <a:gd name="connsiteY61" fmla="*/ 1839568 h 5526985"/>
                <a:gd name="connsiteX62" fmla="*/ 7951305 w 8090452"/>
                <a:gd name="connsiteY62" fmla="*/ 1282976 h 5526985"/>
                <a:gd name="connsiteX63" fmla="*/ 7951305 w 8090452"/>
                <a:gd name="connsiteY63" fmla="*/ 776081 h 5526985"/>
                <a:gd name="connsiteX64" fmla="*/ 7981122 w 8090452"/>
                <a:gd name="connsiteY64" fmla="*/ 398394 h 5526985"/>
                <a:gd name="connsiteX65" fmla="*/ 7981122 w 8090452"/>
                <a:gd name="connsiteY65" fmla="*/ 110159 h 5526985"/>
                <a:gd name="connsiteX66" fmla="*/ 7941365 w 8090452"/>
                <a:gd name="connsiteY66" fmla="*/ 10768 h 5526985"/>
                <a:gd name="connsiteX67" fmla="*/ 7822096 w 8090452"/>
                <a:gd name="connsiteY67" fmla="*/ 829 h 5526985"/>
                <a:gd name="connsiteX68" fmla="*/ 7673009 w 8090452"/>
                <a:gd name="connsiteY68" fmla="*/ 189672 h 5526985"/>
                <a:gd name="connsiteX69" fmla="*/ 7643192 w 8090452"/>
                <a:gd name="connsiteY69" fmla="*/ 398394 h 5526985"/>
                <a:gd name="connsiteX70" fmla="*/ 7643192 w 8090452"/>
                <a:gd name="connsiteY70" fmla="*/ 696568 h 5526985"/>
                <a:gd name="connsiteX71" fmla="*/ 7673009 w 8090452"/>
                <a:gd name="connsiteY71" fmla="*/ 1094133 h 5526985"/>
                <a:gd name="connsiteX72" fmla="*/ 7712765 w 8090452"/>
                <a:gd name="connsiteY72" fmla="*/ 1521515 h 5526985"/>
                <a:gd name="connsiteX73" fmla="*/ 7722705 w 8090452"/>
                <a:gd name="connsiteY73" fmla="*/ 1929020 h 5526985"/>
                <a:gd name="connsiteX74" fmla="*/ 7782339 w 8090452"/>
                <a:gd name="connsiteY74" fmla="*/ 2495550 h 5526985"/>
                <a:gd name="connsiteX75" fmla="*/ 7802218 w 8090452"/>
                <a:gd name="connsiteY75" fmla="*/ 2853359 h 5526985"/>
                <a:gd name="connsiteX76" fmla="*/ 7802218 w 8090452"/>
                <a:gd name="connsiteY76" fmla="*/ 3181350 h 5526985"/>
                <a:gd name="connsiteX77" fmla="*/ 7792279 w 8090452"/>
                <a:gd name="connsiteY77" fmla="*/ 3578915 h 5526985"/>
                <a:gd name="connsiteX78" fmla="*/ 7700135 w 8090452"/>
                <a:gd name="connsiteY78" fmla="*/ 4133023 h 5526985"/>
                <a:gd name="connsiteX79" fmla="*/ 7663070 w 8090452"/>
                <a:gd name="connsiteY79" fmla="*/ 4294533 h 5526985"/>
                <a:gd name="connsiteX80" fmla="*/ 7592978 w 8090452"/>
                <a:gd name="connsiteY80" fmla="*/ 4375911 h 5526985"/>
                <a:gd name="connsiteX81" fmla="*/ 7509635 w 8090452"/>
                <a:gd name="connsiteY81" fmla="*/ 4442586 h 5526985"/>
                <a:gd name="connsiteX82" fmla="*/ 7394713 w 8090452"/>
                <a:gd name="connsiteY82" fmla="*/ 4533072 h 5526985"/>
                <a:gd name="connsiteX83" fmla="*/ 7178641 w 8090452"/>
                <a:gd name="connsiteY83" fmla="*/ 4644992 h 5526985"/>
                <a:gd name="connsiteX84" fmla="*/ 7017026 w 8090452"/>
                <a:gd name="connsiteY84" fmla="*/ 4711976 h 5526985"/>
                <a:gd name="connsiteX85" fmla="*/ 6930991 w 8090452"/>
                <a:gd name="connsiteY85" fmla="*/ 4749767 h 5526985"/>
                <a:gd name="connsiteX86" fmla="*/ 6818244 w 8090452"/>
                <a:gd name="connsiteY86" fmla="*/ 4771611 h 5526985"/>
                <a:gd name="connsiteX87" fmla="*/ 6716678 w 8090452"/>
                <a:gd name="connsiteY87" fmla="*/ 4745004 h 5526985"/>
                <a:gd name="connsiteX88" fmla="*/ 6579705 w 8090452"/>
                <a:gd name="connsiteY88" fmla="*/ 4702037 h 5526985"/>
                <a:gd name="connsiteX89" fmla="*/ 6778487 w 8090452"/>
                <a:gd name="connsiteY89" fmla="*/ 4374046 h 5526985"/>
                <a:gd name="connsiteX90" fmla="*/ 6997148 w 8090452"/>
                <a:gd name="connsiteY90" fmla="*/ 3747881 h 5526985"/>
                <a:gd name="connsiteX91" fmla="*/ 6977270 w 8090452"/>
                <a:gd name="connsiteY91" fmla="*/ 3400011 h 5526985"/>
                <a:gd name="connsiteX92" fmla="*/ 6917635 w 8090452"/>
                <a:gd name="connsiteY92" fmla="*/ 2753968 h 5526985"/>
                <a:gd name="connsiteX93" fmla="*/ 6848061 w 8090452"/>
                <a:gd name="connsiteY93" fmla="*/ 2406098 h 5526985"/>
                <a:gd name="connsiteX94" fmla="*/ 6788426 w 8090452"/>
                <a:gd name="connsiteY94" fmla="*/ 2048289 h 5526985"/>
                <a:gd name="connsiteX95" fmla="*/ 6748670 w 8090452"/>
                <a:gd name="connsiteY95" fmla="*/ 1730237 h 5526985"/>
                <a:gd name="connsiteX96" fmla="*/ 6748670 w 8090452"/>
                <a:gd name="connsiteY96" fmla="*/ 1173646 h 5526985"/>
                <a:gd name="connsiteX97" fmla="*/ 6748670 w 8090452"/>
                <a:gd name="connsiteY97" fmla="*/ 666750 h 5526985"/>
                <a:gd name="connsiteX98" fmla="*/ 6798365 w 8090452"/>
                <a:gd name="connsiteY98" fmla="*/ 430179 h 5526985"/>
                <a:gd name="connsiteX99" fmla="*/ 6835741 w 8090452"/>
                <a:gd name="connsiteY99" fmla="*/ 351598 h 5526985"/>
                <a:gd name="connsiteX100" fmla="*/ 6867939 w 8090452"/>
                <a:gd name="connsiteY100" fmla="*/ 272808 h 5526985"/>
                <a:gd name="connsiteX101" fmla="*/ 6876222 w 8090452"/>
                <a:gd name="connsiteY101" fmla="*/ 132523 h 5526985"/>
                <a:gd name="connsiteX102" fmla="*/ 6875498 w 8090452"/>
                <a:gd name="connsiteY102" fmla="*/ 76718 h 5526985"/>
                <a:gd name="connsiteX0" fmla="*/ 6875498 w 8090452"/>
                <a:gd name="connsiteY0" fmla="*/ 76718 h 5526985"/>
                <a:gd name="connsiteX1" fmla="*/ 6845266 w 8090452"/>
                <a:gd name="connsiteY1" fmla="*/ 20604 h 5526985"/>
                <a:gd name="connsiteX2" fmla="*/ 6783353 w 8090452"/>
                <a:gd name="connsiteY2" fmla="*/ 6317 h 5526985"/>
                <a:gd name="connsiteX3" fmla="*/ 6677956 w 8090452"/>
                <a:gd name="connsiteY3" fmla="*/ 0 h 5526985"/>
                <a:gd name="connsiteX4" fmla="*/ 6589644 w 8090452"/>
                <a:gd name="connsiteY4" fmla="*/ 50524 h 5526985"/>
                <a:gd name="connsiteX5" fmla="*/ 6538085 w 8090452"/>
                <a:gd name="connsiteY5" fmla="*/ 134904 h 5526985"/>
                <a:gd name="connsiteX6" fmla="*/ 6487871 w 8090452"/>
                <a:gd name="connsiteY6" fmla="*/ 275500 h 5526985"/>
                <a:gd name="connsiteX7" fmla="*/ 6440557 w 8090452"/>
                <a:gd name="connsiteY7" fmla="*/ 477907 h 5526985"/>
                <a:gd name="connsiteX8" fmla="*/ 6390861 w 8090452"/>
                <a:gd name="connsiteY8" fmla="*/ 746263 h 5526985"/>
                <a:gd name="connsiteX9" fmla="*/ 6380922 w 8090452"/>
                <a:gd name="connsiteY9" fmla="*/ 1064315 h 5526985"/>
                <a:gd name="connsiteX10" fmla="*/ 6420679 w 8090452"/>
                <a:gd name="connsiteY10" fmla="*/ 1352550 h 5526985"/>
                <a:gd name="connsiteX11" fmla="*/ 6470374 w 8090452"/>
                <a:gd name="connsiteY11" fmla="*/ 1660663 h 5526985"/>
                <a:gd name="connsiteX12" fmla="*/ 6500192 w 8090452"/>
                <a:gd name="connsiteY12" fmla="*/ 1919081 h 5526985"/>
                <a:gd name="connsiteX13" fmla="*/ 6569765 w 8090452"/>
                <a:gd name="connsiteY13" fmla="*/ 2306707 h 5526985"/>
                <a:gd name="connsiteX14" fmla="*/ 6579705 w 8090452"/>
                <a:gd name="connsiteY14" fmla="*/ 2803663 h 5526985"/>
                <a:gd name="connsiteX15" fmla="*/ 6510131 w 8090452"/>
                <a:gd name="connsiteY15" fmla="*/ 3887029 h 5526985"/>
                <a:gd name="connsiteX16" fmla="*/ 6380922 w 8090452"/>
                <a:gd name="connsiteY16" fmla="*/ 4324350 h 5526985"/>
                <a:gd name="connsiteX17" fmla="*/ 6013174 w 8090452"/>
                <a:gd name="connsiteY17" fmla="*/ 4761672 h 5526985"/>
                <a:gd name="connsiteX18" fmla="*/ 5645426 w 8090452"/>
                <a:gd name="connsiteY18" fmla="*/ 4721916 h 5526985"/>
                <a:gd name="connsiteX19" fmla="*/ 5367131 w 8090452"/>
                <a:gd name="connsiteY19" fmla="*/ 4662282 h 5526985"/>
                <a:gd name="connsiteX20" fmla="*/ 5098774 w 8090452"/>
                <a:gd name="connsiteY20" fmla="*/ 4612584 h 5526985"/>
                <a:gd name="connsiteX21" fmla="*/ 4581940 w 8090452"/>
                <a:gd name="connsiteY21" fmla="*/ 4682159 h 5526985"/>
                <a:gd name="connsiteX22" fmla="*/ 3627783 w 8090452"/>
                <a:gd name="connsiteY22" fmla="*/ 4702037 h 5526985"/>
                <a:gd name="connsiteX23" fmla="*/ 2941983 w 8090452"/>
                <a:gd name="connsiteY23" fmla="*/ 4692098 h 5526985"/>
                <a:gd name="connsiteX24" fmla="*/ 2494722 w 8090452"/>
                <a:gd name="connsiteY24" fmla="*/ 4781550 h 5526985"/>
                <a:gd name="connsiteX25" fmla="*/ 1938131 w 8090452"/>
                <a:gd name="connsiteY25" fmla="*/ 4841184 h 5526985"/>
                <a:gd name="connsiteX26" fmla="*/ 1143000 w 8090452"/>
                <a:gd name="connsiteY26" fmla="*/ 4990272 h 5526985"/>
                <a:gd name="connsiteX27" fmla="*/ 824949 w 8090452"/>
                <a:gd name="connsiteY27" fmla="*/ 5049907 h 5526985"/>
                <a:gd name="connsiteX28" fmla="*/ 367747 w 8090452"/>
                <a:gd name="connsiteY28" fmla="*/ 5288447 h 5526985"/>
                <a:gd name="connsiteX29" fmla="*/ 0 w 8090452"/>
                <a:gd name="connsiteY29" fmla="*/ 5447472 h 5526985"/>
                <a:gd name="connsiteX30" fmla="*/ 19877 w 8090452"/>
                <a:gd name="connsiteY30" fmla="*/ 5526985 h 5526985"/>
                <a:gd name="connsiteX31" fmla="*/ 208722 w 8090452"/>
                <a:gd name="connsiteY31" fmla="*/ 5407716 h 5526985"/>
                <a:gd name="connsiteX32" fmla="*/ 616226 w 8090452"/>
                <a:gd name="connsiteY32" fmla="*/ 5198994 h 5526985"/>
                <a:gd name="connsiteX33" fmla="*/ 894522 w 8090452"/>
                <a:gd name="connsiteY33" fmla="*/ 5079724 h 5526985"/>
                <a:gd name="connsiteX34" fmla="*/ 1302026 w 8090452"/>
                <a:gd name="connsiteY34" fmla="*/ 4990273 h 5526985"/>
                <a:gd name="connsiteX35" fmla="*/ 1739348 w 8090452"/>
                <a:gd name="connsiteY35" fmla="*/ 4930637 h 5526985"/>
                <a:gd name="connsiteX36" fmla="*/ 2166731 w 8090452"/>
                <a:gd name="connsiteY36" fmla="*/ 4861064 h 5526985"/>
                <a:gd name="connsiteX37" fmla="*/ 2395331 w 8090452"/>
                <a:gd name="connsiteY37" fmla="*/ 4831247 h 5526985"/>
                <a:gd name="connsiteX38" fmla="*/ 2733260 w 8090452"/>
                <a:gd name="connsiteY38" fmla="*/ 4771612 h 5526985"/>
                <a:gd name="connsiteX39" fmla="*/ 2912165 w 8090452"/>
                <a:gd name="connsiteY39" fmla="*/ 4751734 h 5526985"/>
                <a:gd name="connsiteX40" fmla="*/ 3150705 w 8090452"/>
                <a:gd name="connsiteY40" fmla="*/ 4751734 h 5526985"/>
                <a:gd name="connsiteX41" fmla="*/ 3637722 w 8090452"/>
                <a:gd name="connsiteY41" fmla="*/ 4761671 h 5526985"/>
                <a:gd name="connsiteX42" fmla="*/ 4025347 w 8090452"/>
                <a:gd name="connsiteY42" fmla="*/ 4731855 h 5526985"/>
                <a:gd name="connsiteX43" fmla="*/ 4572001 w 8090452"/>
                <a:gd name="connsiteY43" fmla="*/ 4731855 h 5526985"/>
                <a:gd name="connsiteX44" fmla="*/ 4800600 w 8090452"/>
                <a:gd name="connsiteY44" fmla="*/ 4731855 h 5526985"/>
                <a:gd name="connsiteX45" fmla="*/ 5059018 w 8090452"/>
                <a:gd name="connsiteY45" fmla="*/ 4702038 h 5526985"/>
                <a:gd name="connsiteX46" fmla="*/ 5436705 w 8090452"/>
                <a:gd name="connsiteY46" fmla="*/ 4771611 h 5526985"/>
                <a:gd name="connsiteX47" fmla="*/ 5854147 w 8090452"/>
                <a:gd name="connsiteY47" fmla="*/ 4890881 h 5526985"/>
                <a:gd name="connsiteX48" fmla="*/ 6082230 w 8090452"/>
                <a:gd name="connsiteY48" fmla="*/ 4915935 h 5526985"/>
                <a:gd name="connsiteX49" fmla="*/ 6247572 w 8090452"/>
                <a:gd name="connsiteY49" fmla="*/ 4940267 h 5526985"/>
                <a:gd name="connsiteX50" fmla="*/ 6629399 w 8090452"/>
                <a:gd name="connsiteY50" fmla="*/ 5010150 h 5526985"/>
                <a:gd name="connsiteX51" fmla="*/ 6797641 w 8090452"/>
                <a:gd name="connsiteY51" fmla="*/ 5054567 h 5526985"/>
                <a:gd name="connsiteX52" fmla="*/ 6987210 w 8090452"/>
                <a:gd name="connsiteY52" fmla="*/ 5089663 h 5526985"/>
                <a:gd name="connsiteX53" fmla="*/ 7623313 w 8090452"/>
                <a:gd name="connsiteY53" fmla="*/ 4940576 h 5526985"/>
                <a:gd name="connsiteX54" fmla="*/ 7812157 w 8090452"/>
                <a:gd name="connsiteY54" fmla="*/ 4861063 h 5526985"/>
                <a:gd name="connsiteX55" fmla="*/ 7928632 w 8090452"/>
                <a:gd name="connsiteY55" fmla="*/ 4719121 h 5526985"/>
                <a:gd name="connsiteX56" fmla="*/ 8010940 w 8090452"/>
                <a:gd name="connsiteY56" fmla="*/ 4570861 h 5526985"/>
                <a:gd name="connsiteX57" fmla="*/ 8080513 w 8090452"/>
                <a:gd name="connsiteY57" fmla="*/ 4195143 h 5526985"/>
                <a:gd name="connsiteX58" fmla="*/ 8090452 w 8090452"/>
                <a:gd name="connsiteY58" fmla="*/ 3916846 h 5526985"/>
                <a:gd name="connsiteX59" fmla="*/ 8080513 w 8090452"/>
                <a:gd name="connsiteY59" fmla="*/ 3439768 h 5526985"/>
                <a:gd name="connsiteX60" fmla="*/ 7961244 w 8090452"/>
                <a:gd name="connsiteY60" fmla="*/ 2485611 h 5526985"/>
                <a:gd name="connsiteX61" fmla="*/ 7961244 w 8090452"/>
                <a:gd name="connsiteY61" fmla="*/ 1839568 h 5526985"/>
                <a:gd name="connsiteX62" fmla="*/ 7951305 w 8090452"/>
                <a:gd name="connsiteY62" fmla="*/ 1282976 h 5526985"/>
                <a:gd name="connsiteX63" fmla="*/ 7951305 w 8090452"/>
                <a:gd name="connsiteY63" fmla="*/ 776081 h 5526985"/>
                <a:gd name="connsiteX64" fmla="*/ 7981122 w 8090452"/>
                <a:gd name="connsiteY64" fmla="*/ 398394 h 5526985"/>
                <a:gd name="connsiteX65" fmla="*/ 7981122 w 8090452"/>
                <a:gd name="connsiteY65" fmla="*/ 110159 h 5526985"/>
                <a:gd name="connsiteX66" fmla="*/ 7941365 w 8090452"/>
                <a:gd name="connsiteY66" fmla="*/ 10768 h 5526985"/>
                <a:gd name="connsiteX67" fmla="*/ 7822096 w 8090452"/>
                <a:gd name="connsiteY67" fmla="*/ 829 h 5526985"/>
                <a:gd name="connsiteX68" fmla="*/ 7673009 w 8090452"/>
                <a:gd name="connsiteY68" fmla="*/ 189672 h 5526985"/>
                <a:gd name="connsiteX69" fmla="*/ 7643192 w 8090452"/>
                <a:gd name="connsiteY69" fmla="*/ 398394 h 5526985"/>
                <a:gd name="connsiteX70" fmla="*/ 7643192 w 8090452"/>
                <a:gd name="connsiteY70" fmla="*/ 696568 h 5526985"/>
                <a:gd name="connsiteX71" fmla="*/ 7673009 w 8090452"/>
                <a:gd name="connsiteY71" fmla="*/ 1094133 h 5526985"/>
                <a:gd name="connsiteX72" fmla="*/ 7712765 w 8090452"/>
                <a:gd name="connsiteY72" fmla="*/ 1521515 h 5526985"/>
                <a:gd name="connsiteX73" fmla="*/ 7722705 w 8090452"/>
                <a:gd name="connsiteY73" fmla="*/ 1929020 h 5526985"/>
                <a:gd name="connsiteX74" fmla="*/ 7782339 w 8090452"/>
                <a:gd name="connsiteY74" fmla="*/ 2495550 h 5526985"/>
                <a:gd name="connsiteX75" fmla="*/ 7802218 w 8090452"/>
                <a:gd name="connsiteY75" fmla="*/ 2853359 h 5526985"/>
                <a:gd name="connsiteX76" fmla="*/ 7802218 w 8090452"/>
                <a:gd name="connsiteY76" fmla="*/ 3181350 h 5526985"/>
                <a:gd name="connsiteX77" fmla="*/ 7792279 w 8090452"/>
                <a:gd name="connsiteY77" fmla="*/ 3578915 h 5526985"/>
                <a:gd name="connsiteX78" fmla="*/ 7700135 w 8090452"/>
                <a:gd name="connsiteY78" fmla="*/ 4133023 h 5526985"/>
                <a:gd name="connsiteX79" fmla="*/ 7663070 w 8090452"/>
                <a:gd name="connsiteY79" fmla="*/ 4294533 h 5526985"/>
                <a:gd name="connsiteX80" fmla="*/ 7592978 w 8090452"/>
                <a:gd name="connsiteY80" fmla="*/ 4375911 h 5526985"/>
                <a:gd name="connsiteX81" fmla="*/ 7509635 w 8090452"/>
                <a:gd name="connsiteY81" fmla="*/ 4442586 h 5526985"/>
                <a:gd name="connsiteX82" fmla="*/ 7394713 w 8090452"/>
                <a:gd name="connsiteY82" fmla="*/ 4533072 h 5526985"/>
                <a:gd name="connsiteX83" fmla="*/ 7178641 w 8090452"/>
                <a:gd name="connsiteY83" fmla="*/ 4644992 h 5526985"/>
                <a:gd name="connsiteX84" fmla="*/ 7017026 w 8090452"/>
                <a:gd name="connsiteY84" fmla="*/ 4711976 h 5526985"/>
                <a:gd name="connsiteX85" fmla="*/ 6930991 w 8090452"/>
                <a:gd name="connsiteY85" fmla="*/ 4749767 h 5526985"/>
                <a:gd name="connsiteX86" fmla="*/ 6818244 w 8090452"/>
                <a:gd name="connsiteY86" fmla="*/ 4771611 h 5526985"/>
                <a:gd name="connsiteX87" fmla="*/ 6716678 w 8090452"/>
                <a:gd name="connsiteY87" fmla="*/ 4745004 h 5526985"/>
                <a:gd name="connsiteX88" fmla="*/ 6579705 w 8090452"/>
                <a:gd name="connsiteY88" fmla="*/ 4702037 h 5526985"/>
                <a:gd name="connsiteX89" fmla="*/ 6778487 w 8090452"/>
                <a:gd name="connsiteY89" fmla="*/ 4374046 h 5526985"/>
                <a:gd name="connsiteX90" fmla="*/ 6997148 w 8090452"/>
                <a:gd name="connsiteY90" fmla="*/ 3747881 h 5526985"/>
                <a:gd name="connsiteX91" fmla="*/ 6977270 w 8090452"/>
                <a:gd name="connsiteY91" fmla="*/ 3400011 h 5526985"/>
                <a:gd name="connsiteX92" fmla="*/ 6917635 w 8090452"/>
                <a:gd name="connsiteY92" fmla="*/ 2753968 h 5526985"/>
                <a:gd name="connsiteX93" fmla="*/ 6848061 w 8090452"/>
                <a:gd name="connsiteY93" fmla="*/ 2406098 h 5526985"/>
                <a:gd name="connsiteX94" fmla="*/ 6788426 w 8090452"/>
                <a:gd name="connsiteY94" fmla="*/ 2048289 h 5526985"/>
                <a:gd name="connsiteX95" fmla="*/ 6748670 w 8090452"/>
                <a:gd name="connsiteY95" fmla="*/ 1730237 h 5526985"/>
                <a:gd name="connsiteX96" fmla="*/ 6748670 w 8090452"/>
                <a:gd name="connsiteY96" fmla="*/ 1173646 h 5526985"/>
                <a:gd name="connsiteX97" fmla="*/ 6748670 w 8090452"/>
                <a:gd name="connsiteY97" fmla="*/ 666750 h 5526985"/>
                <a:gd name="connsiteX98" fmla="*/ 6798365 w 8090452"/>
                <a:gd name="connsiteY98" fmla="*/ 430179 h 5526985"/>
                <a:gd name="connsiteX99" fmla="*/ 6835741 w 8090452"/>
                <a:gd name="connsiteY99" fmla="*/ 351598 h 5526985"/>
                <a:gd name="connsiteX100" fmla="*/ 6867939 w 8090452"/>
                <a:gd name="connsiteY100" fmla="*/ 272808 h 5526985"/>
                <a:gd name="connsiteX101" fmla="*/ 6876222 w 8090452"/>
                <a:gd name="connsiteY101" fmla="*/ 132523 h 5526985"/>
                <a:gd name="connsiteX102" fmla="*/ 6875498 w 8090452"/>
                <a:gd name="connsiteY102" fmla="*/ 76718 h 5526985"/>
                <a:gd name="connsiteX0" fmla="*/ 6875498 w 8090452"/>
                <a:gd name="connsiteY0" fmla="*/ 76718 h 5526985"/>
                <a:gd name="connsiteX1" fmla="*/ 6845266 w 8090452"/>
                <a:gd name="connsiteY1" fmla="*/ 20604 h 5526985"/>
                <a:gd name="connsiteX2" fmla="*/ 6783353 w 8090452"/>
                <a:gd name="connsiteY2" fmla="*/ 6317 h 5526985"/>
                <a:gd name="connsiteX3" fmla="*/ 6677956 w 8090452"/>
                <a:gd name="connsiteY3" fmla="*/ 0 h 5526985"/>
                <a:gd name="connsiteX4" fmla="*/ 6589644 w 8090452"/>
                <a:gd name="connsiteY4" fmla="*/ 50524 h 5526985"/>
                <a:gd name="connsiteX5" fmla="*/ 6538085 w 8090452"/>
                <a:gd name="connsiteY5" fmla="*/ 134904 h 5526985"/>
                <a:gd name="connsiteX6" fmla="*/ 6487871 w 8090452"/>
                <a:gd name="connsiteY6" fmla="*/ 275500 h 5526985"/>
                <a:gd name="connsiteX7" fmla="*/ 6440557 w 8090452"/>
                <a:gd name="connsiteY7" fmla="*/ 477907 h 5526985"/>
                <a:gd name="connsiteX8" fmla="*/ 6390861 w 8090452"/>
                <a:gd name="connsiteY8" fmla="*/ 746263 h 5526985"/>
                <a:gd name="connsiteX9" fmla="*/ 6380922 w 8090452"/>
                <a:gd name="connsiteY9" fmla="*/ 1064315 h 5526985"/>
                <a:gd name="connsiteX10" fmla="*/ 6420679 w 8090452"/>
                <a:gd name="connsiteY10" fmla="*/ 1352550 h 5526985"/>
                <a:gd name="connsiteX11" fmla="*/ 6470374 w 8090452"/>
                <a:gd name="connsiteY11" fmla="*/ 1660663 h 5526985"/>
                <a:gd name="connsiteX12" fmla="*/ 6500192 w 8090452"/>
                <a:gd name="connsiteY12" fmla="*/ 1919081 h 5526985"/>
                <a:gd name="connsiteX13" fmla="*/ 6569765 w 8090452"/>
                <a:gd name="connsiteY13" fmla="*/ 2306707 h 5526985"/>
                <a:gd name="connsiteX14" fmla="*/ 6579705 w 8090452"/>
                <a:gd name="connsiteY14" fmla="*/ 2803663 h 5526985"/>
                <a:gd name="connsiteX15" fmla="*/ 6510131 w 8090452"/>
                <a:gd name="connsiteY15" fmla="*/ 3887029 h 5526985"/>
                <a:gd name="connsiteX16" fmla="*/ 6380922 w 8090452"/>
                <a:gd name="connsiteY16" fmla="*/ 4324350 h 5526985"/>
                <a:gd name="connsiteX17" fmla="*/ 6013174 w 8090452"/>
                <a:gd name="connsiteY17" fmla="*/ 4761672 h 5526985"/>
                <a:gd name="connsiteX18" fmla="*/ 5645426 w 8090452"/>
                <a:gd name="connsiteY18" fmla="*/ 4721916 h 5526985"/>
                <a:gd name="connsiteX19" fmla="*/ 5367131 w 8090452"/>
                <a:gd name="connsiteY19" fmla="*/ 4662282 h 5526985"/>
                <a:gd name="connsiteX20" fmla="*/ 5098774 w 8090452"/>
                <a:gd name="connsiteY20" fmla="*/ 4612584 h 5526985"/>
                <a:gd name="connsiteX21" fmla="*/ 4581940 w 8090452"/>
                <a:gd name="connsiteY21" fmla="*/ 4682159 h 5526985"/>
                <a:gd name="connsiteX22" fmla="*/ 3627783 w 8090452"/>
                <a:gd name="connsiteY22" fmla="*/ 4702037 h 5526985"/>
                <a:gd name="connsiteX23" fmla="*/ 2941983 w 8090452"/>
                <a:gd name="connsiteY23" fmla="*/ 4692098 h 5526985"/>
                <a:gd name="connsiteX24" fmla="*/ 2494722 w 8090452"/>
                <a:gd name="connsiteY24" fmla="*/ 4781550 h 5526985"/>
                <a:gd name="connsiteX25" fmla="*/ 1938131 w 8090452"/>
                <a:gd name="connsiteY25" fmla="*/ 4841184 h 5526985"/>
                <a:gd name="connsiteX26" fmla="*/ 1143000 w 8090452"/>
                <a:gd name="connsiteY26" fmla="*/ 4990272 h 5526985"/>
                <a:gd name="connsiteX27" fmla="*/ 824949 w 8090452"/>
                <a:gd name="connsiteY27" fmla="*/ 5049907 h 5526985"/>
                <a:gd name="connsiteX28" fmla="*/ 367747 w 8090452"/>
                <a:gd name="connsiteY28" fmla="*/ 5288447 h 5526985"/>
                <a:gd name="connsiteX29" fmla="*/ 0 w 8090452"/>
                <a:gd name="connsiteY29" fmla="*/ 5447472 h 5526985"/>
                <a:gd name="connsiteX30" fmla="*/ 19877 w 8090452"/>
                <a:gd name="connsiteY30" fmla="*/ 5526985 h 5526985"/>
                <a:gd name="connsiteX31" fmla="*/ 208722 w 8090452"/>
                <a:gd name="connsiteY31" fmla="*/ 5407716 h 5526985"/>
                <a:gd name="connsiteX32" fmla="*/ 616226 w 8090452"/>
                <a:gd name="connsiteY32" fmla="*/ 5198994 h 5526985"/>
                <a:gd name="connsiteX33" fmla="*/ 894522 w 8090452"/>
                <a:gd name="connsiteY33" fmla="*/ 5079724 h 5526985"/>
                <a:gd name="connsiteX34" fmla="*/ 1302026 w 8090452"/>
                <a:gd name="connsiteY34" fmla="*/ 4990273 h 5526985"/>
                <a:gd name="connsiteX35" fmla="*/ 1739348 w 8090452"/>
                <a:gd name="connsiteY35" fmla="*/ 4930637 h 5526985"/>
                <a:gd name="connsiteX36" fmla="*/ 2166731 w 8090452"/>
                <a:gd name="connsiteY36" fmla="*/ 4861064 h 5526985"/>
                <a:gd name="connsiteX37" fmla="*/ 2395331 w 8090452"/>
                <a:gd name="connsiteY37" fmla="*/ 4831247 h 5526985"/>
                <a:gd name="connsiteX38" fmla="*/ 2733260 w 8090452"/>
                <a:gd name="connsiteY38" fmla="*/ 4771612 h 5526985"/>
                <a:gd name="connsiteX39" fmla="*/ 2912165 w 8090452"/>
                <a:gd name="connsiteY39" fmla="*/ 4751734 h 5526985"/>
                <a:gd name="connsiteX40" fmla="*/ 3150705 w 8090452"/>
                <a:gd name="connsiteY40" fmla="*/ 4751734 h 5526985"/>
                <a:gd name="connsiteX41" fmla="*/ 3637722 w 8090452"/>
                <a:gd name="connsiteY41" fmla="*/ 4761671 h 5526985"/>
                <a:gd name="connsiteX42" fmla="*/ 4025347 w 8090452"/>
                <a:gd name="connsiteY42" fmla="*/ 4731855 h 5526985"/>
                <a:gd name="connsiteX43" fmla="*/ 4572001 w 8090452"/>
                <a:gd name="connsiteY43" fmla="*/ 4731855 h 5526985"/>
                <a:gd name="connsiteX44" fmla="*/ 4800600 w 8090452"/>
                <a:gd name="connsiteY44" fmla="*/ 4731855 h 5526985"/>
                <a:gd name="connsiteX45" fmla="*/ 5059018 w 8090452"/>
                <a:gd name="connsiteY45" fmla="*/ 4702038 h 5526985"/>
                <a:gd name="connsiteX46" fmla="*/ 5436705 w 8090452"/>
                <a:gd name="connsiteY46" fmla="*/ 4771611 h 5526985"/>
                <a:gd name="connsiteX47" fmla="*/ 5854147 w 8090452"/>
                <a:gd name="connsiteY47" fmla="*/ 4890881 h 5526985"/>
                <a:gd name="connsiteX48" fmla="*/ 6082230 w 8090452"/>
                <a:gd name="connsiteY48" fmla="*/ 4915935 h 5526985"/>
                <a:gd name="connsiteX49" fmla="*/ 6247572 w 8090452"/>
                <a:gd name="connsiteY49" fmla="*/ 4940267 h 5526985"/>
                <a:gd name="connsiteX50" fmla="*/ 6629399 w 8090452"/>
                <a:gd name="connsiteY50" fmla="*/ 5010150 h 5526985"/>
                <a:gd name="connsiteX51" fmla="*/ 6797641 w 8090452"/>
                <a:gd name="connsiteY51" fmla="*/ 5054567 h 5526985"/>
                <a:gd name="connsiteX52" fmla="*/ 6987210 w 8090452"/>
                <a:gd name="connsiteY52" fmla="*/ 5089663 h 5526985"/>
                <a:gd name="connsiteX53" fmla="*/ 7623313 w 8090452"/>
                <a:gd name="connsiteY53" fmla="*/ 4940576 h 5526985"/>
                <a:gd name="connsiteX54" fmla="*/ 7812157 w 8090452"/>
                <a:gd name="connsiteY54" fmla="*/ 4861063 h 5526985"/>
                <a:gd name="connsiteX55" fmla="*/ 7928632 w 8090452"/>
                <a:gd name="connsiteY55" fmla="*/ 4719121 h 5526985"/>
                <a:gd name="connsiteX56" fmla="*/ 8010940 w 8090452"/>
                <a:gd name="connsiteY56" fmla="*/ 4570861 h 5526985"/>
                <a:gd name="connsiteX57" fmla="*/ 8080513 w 8090452"/>
                <a:gd name="connsiteY57" fmla="*/ 4195143 h 5526985"/>
                <a:gd name="connsiteX58" fmla="*/ 8090452 w 8090452"/>
                <a:gd name="connsiteY58" fmla="*/ 3916846 h 5526985"/>
                <a:gd name="connsiteX59" fmla="*/ 8080513 w 8090452"/>
                <a:gd name="connsiteY59" fmla="*/ 3439768 h 5526985"/>
                <a:gd name="connsiteX60" fmla="*/ 7961244 w 8090452"/>
                <a:gd name="connsiteY60" fmla="*/ 2485611 h 5526985"/>
                <a:gd name="connsiteX61" fmla="*/ 7961244 w 8090452"/>
                <a:gd name="connsiteY61" fmla="*/ 1839568 h 5526985"/>
                <a:gd name="connsiteX62" fmla="*/ 7951305 w 8090452"/>
                <a:gd name="connsiteY62" fmla="*/ 1282976 h 5526985"/>
                <a:gd name="connsiteX63" fmla="*/ 7951305 w 8090452"/>
                <a:gd name="connsiteY63" fmla="*/ 776081 h 5526985"/>
                <a:gd name="connsiteX64" fmla="*/ 7981122 w 8090452"/>
                <a:gd name="connsiteY64" fmla="*/ 398394 h 5526985"/>
                <a:gd name="connsiteX65" fmla="*/ 7981122 w 8090452"/>
                <a:gd name="connsiteY65" fmla="*/ 110159 h 5526985"/>
                <a:gd name="connsiteX66" fmla="*/ 7941365 w 8090452"/>
                <a:gd name="connsiteY66" fmla="*/ 10768 h 5526985"/>
                <a:gd name="connsiteX67" fmla="*/ 7822096 w 8090452"/>
                <a:gd name="connsiteY67" fmla="*/ 829 h 5526985"/>
                <a:gd name="connsiteX68" fmla="*/ 7733472 w 8090452"/>
                <a:gd name="connsiteY68" fmla="*/ 99186 h 5526985"/>
                <a:gd name="connsiteX69" fmla="*/ 7673009 w 8090452"/>
                <a:gd name="connsiteY69" fmla="*/ 189672 h 5526985"/>
                <a:gd name="connsiteX70" fmla="*/ 7643192 w 8090452"/>
                <a:gd name="connsiteY70" fmla="*/ 398394 h 5526985"/>
                <a:gd name="connsiteX71" fmla="*/ 7643192 w 8090452"/>
                <a:gd name="connsiteY71" fmla="*/ 696568 h 5526985"/>
                <a:gd name="connsiteX72" fmla="*/ 7673009 w 8090452"/>
                <a:gd name="connsiteY72" fmla="*/ 1094133 h 5526985"/>
                <a:gd name="connsiteX73" fmla="*/ 7712765 w 8090452"/>
                <a:gd name="connsiteY73" fmla="*/ 1521515 h 5526985"/>
                <a:gd name="connsiteX74" fmla="*/ 7722705 w 8090452"/>
                <a:gd name="connsiteY74" fmla="*/ 1929020 h 5526985"/>
                <a:gd name="connsiteX75" fmla="*/ 7782339 w 8090452"/>
                <a:gd name="connsiteY75" fmla="*/ 2495550 h 5526985"/>
                <a:gd name="connsiteX76" fmla="*/ 7802218 w 8090452"/>
                <a:gd name="connsiteY76" fmla="*/ 2853359 h 5526985"/>
                <a:gd name="connsiteX77" fmla="*/ 7802218 w 8090452"/>
                <a:gd name="connsiteY77" fmla="*/ 3181350 h 5526985"/>
                <a:gd name="connsiteX78" fmla="*/ 7792279 w 8090452"/>
                <a:gd name="connsiteY78" fmla="*/ 3578915 h 5526985"/>
                <a:gd name="connsiteX79" fmla="*/ 7700135 w 8090452"/>
                <a:gd name="connsiteY79" fmla="*/ 4133023 h 5526985"/>
                <a:gd name="connsiteX80" fmla="*/ 7663070 w 8090452"/>
                <a:gd name="connsiteY80" fmla="*/ 4294533 h 5526985"/>
                <a:gd name="connsiteX81" fmla="*/ 7592978 w 8090452"/>
                <a:gd name="connsiteY81" fmla="*/ 4375911 h 5526985"/>
                <a:gd name="connsiteX82" fmla="*/ 7509635 w 8090452"/>
                <a:gd name="connsiteY82" fmla="*/ 4442586 h 5526985"/>
                <a:gd name="connsiteX83" fmla="*/ 7394713 w 8090452"/>
                <a:gd name="connsiteY83" fmla="*/ 4533072 h 5526985"/>
                <a:gd name="connsiteX84" fmla="*/ 7178641 w 8090452"/>
                <a:gd name="connsiteY84" fmla="*/ 4644992 h 5526985"/>
                <a:gd name="connsiteX85" fmla="*/ 7017026 w 8090452"/>
                <a:gd name="connsiteY85" fmla="*/ 4711976 h 5526985"/>
                <a:gd name="connsiteX86" fmla="*/ 6930991 w 8090452"/>
                <a:gd name="connsiteY86" fmla="*/ 4749767 h 5526985"/>
                <a:gd name="connsiteX87" fmla="*/ 6818244 w 8090452"/>
                <a:gd name="connsiteY87" fmla="*/ 4771611 h 5526985"/>
                <a:gd name="connsiteX88" fmla="*/ 6716678 w 8090452"/>
                <a:gd name="connsiteY88" fmla="*/ 4745004 h 5526985"/>
                <a:gd name="connsiteX89" fmla="*/ 6579705 w 8090452"/>
                <a:gd name="connsiteY89" fmla="*/ 4702037 h 5526985"/>
                <a:gd name="connsiteX90" fmla="*/ 6778487 w 8090452"/>
                <a:gd name="connsiteY90" fmla="*/ 4374046 h 5526985"/>
                <a:gd name="connsiteX91" fmla="*/ 6997148 w 8090452"/>
                <a:gd name="connsiteY91" fmla="*/ 3747881 h 5526985"/>
                <a:gd name="connsiteX92" fmla="*/ 6977270 w 8090452"/>
                <a:gd name="connsiteY92" fmla="*/ 3400011 h 5526985"/>
                <a:gd name="connsiteX93" fmla="*/ 6917635 w 8090452"/>
                <a:gd name="connsiteY93" fmla="*/ 2753968 h 5526985"/>
                <a:gd name="connsiteX94" fmla="*/ 6848061 w 8090452"/>
                <a:gd name="connsiteY94" fmla="*/ 2406098 h 5526985"/>
                <a:gd name="connsiteX95" fmla="*/ 6788426 w 8090452"/>
                <a:gd name="connsiteY95" fmla="*/ 2048289 h 5526985"/>
                <a:gd name="connsiteX96" fmla="*/ 6748670 w 8090452"/>
                <a:gd name="connsiteY96" fmla="*/ 1730237 h 5526985"/>
                <a:gd name="connsiteX97" fmla="*/ 6748670 w 8090452"/>
                <a:gd name="connsiteY97" fmla="*/ 1173646 h 5526985"/>
                <a:gd name="connsiteX98" fmla="*/ 6748670 w 8090452"/>
                <a:gd name="connsiteY98" fmla="*/ 666750 h 5526985"/>
                <a:gd name="connsiteX99" fmla="*/ 6798365 w 8090452"/>
                <a:gd name="connsiteY99" fmla="*/ 430179 h 5526985"/>
                <a:gd name="connsiteX100" fmla="*/ 6835741 w 8090452"/>
                <a:gd name="connsiteY100" fmla="*/ 351598 h 5526985"/>
                <a:gd name="connsiteX101" fmla="*/ 6867939 w 8090452"/>
                <a:gd name="connsiteY101" fmla="*/ 272808 h 5526985"/>
                <a:gd name="connsiteX102" fmla="*/ 6876222 w 8090452"/>
                <a:gd name="connsiteY102" fmla="*/ 132523 h 5526985"/>
                <a:gd name="connsiteX103" fmla="*/ 6875498 w 8090452"/>
                <a:gd name="connsiteY103" fmla="*/ 76718 h 5526985"/>
                <a:gd name="connsiteX0" fmla="*/ 6875498 w 8090452"/>
                <a:gd name="connsiteY0" fmla="*/ 76718 h 5526985"/>
                <a:gd name="connsiteX1" fmla="*/ 6845266 w 8090452"/>
                <a:gd name="connsiteY1" fmla="*/ 20604 h 5526985"/>
                <a:gd name="connsiteX2" fmla="*/ 6783353 w 8090452"/>
                <a:gd name="connsiteY2" fmla="*/ 6317 h 5526985"/>
                <a:gd name="connsiteX3" fmla="*/ 6677956 w 8090452"/>
                <a:gd name="connsiteY3" fmla="*/ 0 h 5526985"/>
                <a:gd name="connsiteX4" fmla="*/ 6589644 w 8090452"/>
                <a:gd name="connsiteY4" fmla="*/ 50524 h 5526985"/>
                <a:gd name="connsiteX5" fmla="*/ 6538085 w 8090452"/>
                <a:gd name="connsiteY5" fmla="*/ 134904 h 5526985"/>
                <a:gd name="connsiteX6" fmla="*/ 6487871 w 8090452"/>
                <a:gd name="connsiteY6" fmla="*/ 275500 h 5526985"/>
                <a:gd name="connsiteX7" fmla="*/ 6440557 w 8090452"/>
                <a:gd name="connsiteY7" fmla="*/ 477907 h 5526985"/>
                <a:gd name="connsiteX8" fmla="*/ 6390861 w 8090452"/>
                <a:gd name="connsiteY8" fmla="*/ 746263 h 5526985"/>
                <a:gd name="connsiteX9" fmla="*/ 6380922 w 8090452"/>
                <a:gd name="connsiteY9" fmla="*/ 1064315 h 5526985"/>
                <a:gd name="connsiteX10" fmla="*/ 6420679 w 8090452"/>
                <a:gd name="connsiteY10" fmla="*/ 1352550 h 5526985"/>
                <a:gd name="connsiteX11" fmla="*/ 6470374 w 8090452"/>
                <a:gd name="connsiteY11" fmla="*/ 1660663 h 5526985"/>
                <a:gd name="connsiteX12" fmla="*/ 6500192 w 8090452"/>
                <a:gd name="connsiteY12" fmla="*/ 1919081 h 5526985"/>
                <a:gd name="connsiteX13" fmla="*/ 6569765 w 8090452"/>
                <a:gd name="connsiteY13" fmla="*/ 2306707 h 5526985"/>
                <a:gd name="connsiteX14" fmla="*/ 6579705 w 8090452"/>
                <a:gd name="connsiteY14" fmla="*/ 2803663 h 5526985"/>
                <a:gd name="connsiteX15" fmla="*/ 6510131 w 8090452"/>
                <a:gd name="connsiteY15" fmla="*/ 3887029 h 5526985"/>
                <a:gd name="connsiteX16" fmla="*/ 6380922 w 8090452"/>
                <a:gd name="connsiteY16" fmla="*/ 4324350 h 5526985"/>
                <a:gd name="connsiteX17" fmla="*/ 6013174 w 8090452"/>
                <a:gd name="connsiteY17" fmla="*/ 4761672 h 5526985"/>
                <a:gd name="connsiteX18" fmla="*/ 5645426 w 8090452"/>
                <a:gd name="connsiteY18" fmla="*/ 4721916 h 5526985"/>
                <a:gd name="connsiteX19" fmla="*/ 5367131 w 8090452"/>
                <a:gd name="connsiteY19" fmla="*/ 4662282 h 5526985"/>
                <a:gd name="connsiteX20" fmla="*/ 5098774 w 8090452"/>
                <a:gd name="connsiteY20" fmla="*/ 4612584 h 5526985"/>
                <a:gd name="connsiteX21" fmla="*/ 4581940 w 8090452"/>
                <a:gd name="connsiteY21" fmla="*/ 4682159 h 5526985"/>
                <a:gd name="connsiteX22" fmla="*/ 3627783 w 8090452"/>
                <a:gd name="connsiteY22" fmla="*/ 4702037 h 5526985"/>
                <a:gd name="connsiteX23" fmla="*/ 2941983 w 8090452"/>
                <a:gd name="connsiteY23" fmla="*/ 4692098 h 5526985"/>
                <a:gd name="connsiteX24" fmla="*/ 2494722 w 8090452"/>
                <a:gd name="connsiteY24" fmla="*/ 4781550 h 5526985"/>
                <a:gd name="connsiteX25" fmla="*/ 1938131 w 8090452"/>
                <a:gd name="connsiteY25" fmla="*/ 4841184 h 5526985"/>
                <a:gd name="connsiteX26" fmla="*/ 1143000 w 8090452"/>
                <a:gd name="connsiteY26" fmla="*/ 4990272 h 5526985"/>
                <a:gd name="connsiteX27" fmla="*/ 824949 w 8090452"/>
                <a:gd name="connsiteY27" fmla="*/ 5049907 h 5526985"/>
                <a:gd name="connsiteX28" fmla="*/ 367747 w 8090452"/>
                <a:gd name="connsiteY28" fmla="*/ 5288447 h 5526985"/>
                <a:gd name="connsiteX29" fmla="*/ 0 w 8090452"/>
                <a:gd name="connsiteY29" fmla="*/ 5447472 h 5526985"/>
                <a:gd name="connsiteX30" fmla="*/ 19877 w 8090452"/>
                <a:gd name="connsiteY30" fmla="*/ 5526985 h 5526985"/>
                <a:gd name="connsiteX31" fmla="*/ 208722 w 8090452"/>
                <a:gd name="connsiteY31" fmla="*/ 5407716 h 5526985"/>
                <a:gd name="connsiteX32" fmla="*/ 616226 w 8090452"/>
                <a:gd name="connsiteY32" fmla="*/ 5198994 h 5526985"/>
                <a:gd name="connsiteX33" fmla="*/ 894522 w 8090452"/>
                <a:gd name="connsiteY33" fmla="*/ 5079724 h 5526985"/>
                <a:gd name="connsiteX34" fmla="*/ 1302026 w 8090452"/>
                <a:gd name="connsiteY34" fmla="*/ 4990273 h 5526985"/>
                <a:gd name="connsiteX35" fmla="*/ 1739348 w 8090452"/>
                <a:gd name="connsiteY35" fmla="*/ 4930637 h 5526985"/>
                <a:gd name="connsiteX36" fmla="*/ 2166731 w 8090452"/>
                <a:gd name="connsiteY36" fmla="*/ 4861064 h 5526985"/>
                <a:gd name="connsiteX37" fmla="*/ 2395331 w 8090452"/>
                <a:gd name="connsiteY37" fmla="*/ 4831247 h 5526985"/>
                <a:gd name="connsiteX38" fmla="*/ 2733260 w 8090452"/>
                <a:gd name="connsiteY38" fmla="*/ 4771612 h 5526985"/>
                <a:gd name="connsiteX39" fmla="*/ 2912165 w 8090452"/>
                <a:gd name="connsiteY39" fmla="*/ 4751734 h 5526985"/>
                <a:gd name="connsiteX40" fmla="*/ 3150705 w 8090452"/>
                <a:gd name="connsiteY40" fmla="*/ 4751734 h 5526985"/>
                <a:gd name="connsiteX41" fmla="*/ 3637722 w 8090452"/>
                <a:gd name="connsiteY41" fmla="*/ 4761671 h 5526985"/>
                <a:gd name="connsiteX42" fmla="*/ 4025347 w 8090452"/>
                <a:gd name="connsiteY42" fmla="*/ 4731855 h 5526985"/>
                <a:gd name="connsiteX43" fmla="*/ 4572001 w 8090452"/>
                <a:gd name="connsiteY43" fmla="*/ 4731855 h 5526985"/>
                <a:gd name="connsiteX44" fmla="*/ 4800600 w 8090452"/>
                <a:gd name="connsiteY44" fmla="*/ 4731855 h 5526985"/>
                <a:gd name="connsiteX45" fmla="*/ 5059018 w 8090452"/>
                <a:gd name="connsiteY45" fmla="*/ 4702038 h 5526985"/>
                <a:gd name="connsiteX46" fmla="*/ 5436705 w 8090452"/>
                <a:gd name="connsiteY46" fmla="*/ 4771611 h 5526985"/>
                <a:gd name="connsiteX47" fmla="*/ 5854147 w 8090452"/>
                <a:gd name="connsiteY47" fmla="*/ 4890881 h 5526985"/>
                <a:gd name="connsiteX48" fmla="*/ 6082230 w 8090452"/>
                <a:gd name="connsiteY48" fmla="*/ 4915935 h 5526985"/>
                <a:gd name="connsiteX49" fmla="*/ 6247572 w 8090452"/>
                <a:gd name="connsiteY49" fmla="*/ 4940267 h 5526985"/>
                <a:gd name="connsiteX50" fmla="*/ 6629399 w 8090452"/>
                <a:gd name="connsiteY50" fmla="*/ 5010150 h 5526985"/>
                <a:gd name="connsiteX51" fmla="*/ 6797641 w 8090452"/>
                <a:gd name="connsiteY51" fmla="*/ 5054567 h 5526985"/>
                <a:gd name="connsiteX52" fmla="*/ 6987210 w 8090452"/>
                <a:gd name="connsiteY52" fmla="*/ 5089663 h 5526985"/>
                <a:gd name="connsiteX53" fmla="*/ 7623313 w 8090452"/>
                <a:gd name="connsiteY53" fmla="*/ 4940576 h 5526985"/>
                <a:gd name="connsiteX54" fmla="*/ 7812157 w 8090452"/>
                <a:gd name="connsiteY54" fmla="*/ 4861063 h 5526985"/>
                <a:gd name="connsiteX55" fmla="*/ 7928632 w 8090452"/>
                <a:gd name="connsiteY55" fmla="*/ 4719121 h 5526985"/>
                <a:gd name="connsiteX56" fmla="*/ 8010940 w 8090452"/>
                <a:gd name="connsiteY56" fmla="*/ 4570861 h 5526985"/>
                <a:gd name="connsiteX57" fmla="*/ 8080513 w 8090452"/>
                <a:gd name="connsiteY57" fmla="*/ 4195143 h 5526985"/>
                <a:gd name="connsiteX58" fmla="*/ 8090452 w 8090452"/>
                <a:gd name="connsiteY58" fmla="*/ 3916846 h 5526985"/>
                <a:gd name="connsiteX59" fmla="*/ 8080513 w 8090452"/>
                <a:gd name="connsiteY59" fmla="*/ 3439768 h 5526985"/>
                <a:gd name="connsiteX60" fmla="*/ 7961244 w 8090452"/>
                <a:gd name="connsiteY60" fmla="*/ 2485611 h 5526985"/>
                <a:gd name="connsiteX61" fmla="*/ 7961244 w 8090452"/>
                <a:gd name="connsiteY61" fmla="*/ 1839568 h 5526985"/>
                <a:gd name="connsiteX62" fmla="*/ 7951305 w 8090452"/>
                <a:gd name="connsiteY62" fmla="*/ 1282976 h 5526985"/>
                <a:gd name="connsiteX63" fmla="*/ 7951305 w 8090452"/>
                <a:gd name="connsiteY63" fmla="*/ 776081 h 5526985"/>
                <a:gd name="connsiteX64" fmla="*/ 7981122 w 8090452"/>
                <a:gd name="connsiteY64" fmla="*/ 398394 h 5526985"/>
                <a:gd name="connsiteX65" fmla="*/ 7981122 w 8090452"/>
                <a:gd name="connsiteY65" fmla="*/ 110159 h 5526985"/>
                <a:gd name="connsiteX66" fmla="*/ 7941365 w 8090452"/>
                <a:gd name="connsiteY66" fmla="*/ 10768 h 5526985"/>
                <a:gd name="connsiteX67" fmla="*/ 7822096 w 8090452"/>
                <a:gd name="connsiteY67" fmla="*/ 829 h 5526985"/>
                <a:gd name="connsiteX68" fmla="*/ 7733472 w 8090452"/>
                <a:gd name="connsiteY68" fmla="*/ 99186 h 5526985"/>
                <a:gd name="connsiteX69" fmla="*/ 7673009 w 8090452"/>
                <a:gd name="connsiteY69" fmla="*/ 189672 h 5526985"/>
                <a:gd name="connsiteX70" fmla="*/ 7650128 w 8090452"/>
                <a:gd name="connsiteY70" fmla="*/ 261111 h 5526985"/>
                <a:gd name="connsiteX71" fmla="*/ 7643192 w 8090452"/>
                <a:gd name="connsiteY71" fmla="*/ 398394 h 5526985"/>
                <a:gd name="connsiteX72" fmla="*/ 7643192 w 8090452"/>
                <a:gd name="connsiteY72" fmla="*/ 696568 h 5526985"/>
                <a:gd name="connsiteX73" fmla="*/ 7673009 w 8090452"/>
                <a:gd name="connsiteY73" fmla="*/ 1094133 h 5526985"/>
                <a:gd name="connsiteX74" fmla="*/ 7712765 w 8090452"/>
                <a:gd name="connsiteY74" fmla="*/ 1521515 h 5526985"/>
                <a:gd name="connsiteX75" fmla="*/ 7722705 w 8090452"/>
                <a:gd name="connsiteY75" fmla="*/ 1929020 h 5526985"/>
                <a:gd name="connsiteX76" fmla="*/ 7782339 w 8090452"/>
                <a:gd name="connsiteY76" fmla="*/ 2495550 h 5526985"/>
                <a:gd name="connsiteX77" fmla="*/ 7802218 w 8090452"/>
                <a:gd name="connsiteY77" fmla="*/ 2853359 h 5526985"/>
                <a:gd name="connsiteX78" fmla="*/ 7802218 w 8090452"/>
                <a:gd name="connsiteY78" fmla="*/ 3181350 h 5526985"/>
                <a:gd name="connsiteX79" fmla="*/ 7792279 w 8090452"/>
                <a:gd name="connsiteY79" fmla="*/ 3578915 h 5526985"/>
                <a:gd name="connsiteX80" fmla="*/ 7700135 w 8090452"/>
                <a:gd name="connsiteY80" fmla="*/ 4133023 h 5526985"/>
                <a:gd name="connsiteX81" fmla="*/ 7663070 w 8090452"/>
                <a:gd name="connsiteY81" fmla="*/ 4294533 h 5526985"/>
                <a:gd name="connsiteX82" fmla="*/ 7592978 w 8090452"/>
                <a:gd name="connsiteY82" fmla="*/ 4375911 h 5526985"/>
                <a:gd name="connsiteX83" fmla="*/ 7509635 w 8090452"/>
                <a:gd name="connsiteY83" fmla="*/ 4442586 h 5526985"/>
                <a:gd name="connsiteX84" fmla="*/ 7394713 w 8090452"/>
                <a:gd name="connsiteY84" fmla="*/ 4533072 h 5526985"/>
                <a:gd name="connsiteX85" fmla="*/ 7178641 w 8090452"/>
                <a:gd name="connsiteY85" fmla="*/ 4644992 h 5526985"/>
                <a:gd name="connsiteX86" fmla="*/ 7017026 w 8090452"/>
                <a:gd name="connsiteY86" fmla="*/ 4711976 h 5526985"/>
                <a:gd name="connsiteX87" fmla="*/ 6930991 w 8090452"/>
                <a:gd name="connsiteY87" fmla="*/ 4749767 h 5526985"/>
                <a:gd name="connsiteX88" fmla="*/ 6818244 w 8090452"/>
                <a:gd name="connsiteY88" fmla="*/ 4771611 h 5526985"/>
                <a:gd name="connsiteX89" fmla="*/ 6716678 w 8090452"/>
                <a:gd name="connsiteY89" fmla="*/ 4745004 h 5526985"/>
                <a:gd name="connsiteX90" fmla="*/ 6579705 w 8090452"/>
                <a:gd name="connsiteY90" fmla="*/ 4702037 h 5526985"/>
                <a:gd name="connsiteX91" fmla="*/ 6778487 w 8090452"/>
                <a:gd name="connsiteY91" fmla="*/ 4374046 h 5526985"/>
                <a:gd name="connsiteX92" fmla="*/ 6997148 w 8090452"/>
                <a:gd name="connsiteY92" fmla="*/ 3747881 h 5526985"/>
                <a:gd name="connsiteX93" fmla="*/ 6977270 w 8090452"/>
                <a:gd name="connsiteY93" fmla="*/ 3400011 h 5526985"/>
                <a:gd name="connsiteX94" fmla="*/ 6917635 w 8090452"/>
                <a:gd name="connsiteY94" fmla="*/ 2753968 h 5526985"/>
                <a:gd name="connsiteX95" fmla="*/ 6848061 w 8090452"/>
                <a:gd name="connsiteY95" fmla="*/ 2406098 h 5526985"/>
                <a:gd name="connsiteX96" fmla="*/ 6788426 w 8090452"/>
                <a:gd name="connsiteY96" fmla="*/ 2048289 h 5526985"/>
                <a:gd name="connsiteX97" fmla="*/ 6748670 w 8090452"/>
                <a:gd name="connsiteY97" fmla="*/ 1730237 h 5526985"/>
                <a:gd name="connsiteX98" fmla="*/ 6748670 w 8090452"/>
                <a:gd name="connsiteY98" fmla="*/ 1173646 h 5526985"/>
                <a:gd name="connsiteX99" fmla="*/ 6748670 w 8090452"/>
                <a:gd name="connsiteY99" fmla="*/ 666750 h 5526985"/>
                <a:gd name="connsiteX100" fmla="*/ 6798365 w 8090452"/>
                <a:gd name="connsiteY100" fmla="*/ 430179 h 5526985"/>
                <a:gd name="connsiteX101" fmla="*/ 6835741 w 8090452"/>
                <a:gd name="connsiteY101" fmla="*/ 351598 h 5526985"/>
                <a:gd name="connsiteX102" fmla="*/ 6867939 w 8090452"/>
                <a:gd name="connsiteY102" fmla="*/ 272808 h 5526985"/>
                <a:gd name="connsiteX103" fmla="*/ 6876222 w 8090452"/>
                <a:gd name="connsiteY103" fmla="*/ 132523 h 5526985"/>
                <a:gd name="connsiteX104" fmla="*/ 6875498 w 8090452"/>
                <a:gd name="connsiteY104" fmla="*/ 76718 h 5526985"/>
                <a:gd name="connsiteX0" fmla="*/ 6875498 w 8090452"/>
                <a:gd name="connsiteY0" fmla="*/ 76718 h 5526985"/>
                <a:gd name="connsiteX1" fmla="*/ 6845266 w 8090452"/>
                <a:gd name="connsiteY1" fmla="*/ 20604 h 5526985"/>
                <a:gd name="connsiteX2" fmla="*/ 6783353 w 8090452"/>
                <a:gd name="connsiteY2" fmla="*/ 6317 h 5526985"/>
                <a:gd name="connsiteX3" fmla="*/ 6677956 w 8090452"/>
                <a:gd name="connsiteY3" fmla="*/ 0 h 5526985"/>
                <a:gd name="connsiteX4" fmla="*/ 6589644 w 8090452"/>
                <a:gd name="connsiteY4" fmla="*/ 50524 h 5526985"/>
                <a:gd name="connsiteX5" fmla="*/ 6538085 w 8090452"/>
                <a:gd name="connsiteY5" fmla="*/ 134904 h 5526985"/>
                <a:gd name="connsiteX6" fmla="*/ 6487871 w 8090452"/>
                <a:gd name="connsiteY6" fmla="*/ 275500 h 5526985"/>
                <a:gd name="connsiteX7" fmla="*/ 6440557 w 8090452"/>
                <a:gd name="connsiteY7" fmla="*/ 477907 h 5526985"/>
                <a:gd name="connsiteX8" fmla="*/ 6390861 w 8090452"/>
                <a:gd name="connsiteY8" fmla="*/ 746263 h 5526985"/>
                <a:gd name="connsiteX9" fmla="*/ 6380922 w 8090452"/>
                <a:gd name="connsiteY9" fmla="*/ 1064315 h 5526985"/>
                <a:gd name="connsiteX10" fmla="*/ 6420679 w 8090452"/>
                <a:gd name="connsiteY10" fmla="*/ 1352550 h 5526985"/>
                <a:gd name="connsiteX11" fmla="*/ 6470374 w 8090452"/>
                <a:gd name="connsiteY11" fmla="*/ 1660663 h 5526985"/>
                <a:gd name="connsiteX12" fmla="*/ 6500192 w 8090452"/>
                <a:gd name="connsiteY12" fmla="*/ 1919081 h 5526985"/>
                <a:gd name="connsiteX13" fmla="*/ 6569765 w 8090452"/>
                <a:gd name="connsiteY13" fmla="*/ 2306707 h 5526985"/>
                <a:gd name="connsiteX14" fmla="*/ 6579705 w 8090452"/>
                <a:gd name="connsiteY14" fmla="*/ 2803663 h 5526985"/>
                <a:gd name="connsiteX15" fmla="*/ 6510131 w 8090452"/>
                <a:gd name="connsiteY15" fmla="*/ 3887029 h 5526985"/>
                <a:gd name="connsiteX16" fmla="*/ 6380922 w 8090452"/>
                <a:gd name="connsiteY16" fmla="*/ 4324350 h 5526985"/>
                <a:gd name="connsiteX17" fmla="*/ 6013174 w 8090452"/>
                <a:gd name="connsiteY17" fmla="*/ 4761672 h 5526985"/>
                <a:gd name="connsiteX18" fmla="*/ 5645426 w 8090452"/>
                <a:gd name="connsiteY18" fmla="*/ 4721916 h 5526985"/>
                <a:gd name="connsiteX19" fmla="*/ 5367131 w 8090452"/>
                <a:gd name="connsiteY19" fmla="*/ 4662282 h 5526985"/>
                <a:gd name="connsiteX20" fmla="*/ 5098774 w 8090452"/>
                <a:gd name="connsiteY20" fmla="*/ 4612584 h 5526985"/>
                <a:gd name="connsiteX21" fmla="*/ 4581940 w 8090452"/>
                <a:gd name="connsiteY21" fmla="*/ 4682159 h 5526985"/>
                <a:gd name="connsiteX22" fmla="*/ 3627783 w 8090452"/>
                <a:gd name="connsiteY22" fmla="*/ 4702037 h 5526985"/>
                <a:gd name="connsiteX23" fmla="*/ 2941983 w 8090452"/>
                <a:gd name="connsiteY23" fmla="*/ 4692098 h 5526985"/>
                <a:gd name="connsiteX24" fmla="*/ 2494722 w 8090452"/>
                <a:gd name="connsiteY24" fmla="*/ 4781550 h 5526985"/>
                <a:gd name="connsiteX25" fmla="*/ 1938131 w 8090452"/>
                <a:gd name="connsiteY25" fmla="*/ 4841184 h 5526985"/>
                <a:gd name="connsiteX26" fmla="*/ 1143000 w 8090452"/>
                <a:gd name="connsiteY26" fmla="*/ 4990272 h 5526985"/>
                <a:gd name="connsiteX27" fmla="*/ 824949 w 8090452"/>
                <a:gd name="connsiteY27" fmla="*/ 5049907 h 5526985"/>
                <a:gd name="connsiteX28" fmla="*/ 367747 w 8090452"/>
                <a:gd name="connsiteY28" fmla="*/ 5288447 h 5526985"/>
                <a:gd name="connsiteX29" fmla="*/ 0 w 8090452"/>
                <a:gd name="connsiteY29" fmla="*/ 5447472 h 5526985"/>
                <a:gd name="connsiteX30" fmla="*/ 19877 w 8090452"/>
                <a:gd name="connsiteY30" fmla="*/ 5526985 h 5526985"/>
                <a:gd name="connsiteX31" fmla="*/ 208722 w 8090452"/>
                <a:gd name="connsiteY31" fmla="*/ 5407716 h 5526985"/>
                <a:gd name="connsiteX32" fmla="*/ 616226 w 8090452"/>
                <a:gd name="connsiteY32" fmla="*/ 5198994 h 5526985"/>
                <a:gd name="connsiteX33" fmla="*/ 894522 w 8090452"/>
                <a:gd name="connsiteY33" fmla="*/ 5079724 h 5526985"/>
                <a:gd name="connsiteX34" fmla="*/ 1302026 w 8090452"/>
                <a:gd name="connsiteY34" fmla="*/ 4990273 h 5526985"/>
                <a:gd name="connsiteX35" fmla="*/ 1739348 w 8090452"/>
                <a:gd name="connsiteY35" fmla="*/ 4930637 h 5526985"/>
                <a:gd name="connsiteX36" fmla="*/ 2166731 w 8090452"/>
                <a:gd name="connsiteY36" fmla="*/ 4861064 h 5526985"/>
                <a:gd name="connsiteX37" fmla="*/ 2395331 w 8090452"/>
                <a:gd name="connsiteY37" fmla="*/ 4831247 h 5526985"/>
                <a:gd name="connsiteX38" fmla="*/ 2733260 w 8090452"/>
                <a:gd name="connsiteY38" fmla="*/ 4771612 h 5526985"/>
                <a:gd name="connsiteX39" fmla="*/ 2912165 w 8090452"/>
                <a:gd name="connsiteY39" fmla="*/ 4751734 h 5526985"/>
                <a:gd name="connsiteX40" fmla="*/ 3150705 w 8090452"/>
                <a:gd name="connsiteY40" fmla="*/ 4751734 h 5526985"/>
                <a:gd name="connsiteX41" fmla="*/ 3637722 w 8090452"/>
                <a:gd name="connsiteY41" fmla="*/ 4761671 h 5526985"/>
                <a:gd name="connsiteX42" fmla="*/ 4025347 w 8090452"/>
                <a:gd name="connsiteY42" fmla="*/ 4731855 h 5526985"/>
                <a:gd name="connsiteX43" fmla="*/ 4572001 w 8090452"/>
                <a:gd name="connsiteY43" fmla="*/ 4731855 h 5526985"/>
                <a:gd name="connsiteX44" fmla="*/ 4800600 w 8090452"/>
                <a:gd name="connsiteY44" fmla="*/ 4731855 h 5526985"/>
                <a:gd name="connsiteX45" fmla="*/ 5059018 w 8090452"/>
                <a:gd name="connsiteY45" fmla="*/ 4702038 h 5526985"/>
                <a:gd name="connsiteX46" fmla="*/ 5436705 w 8090452"/>
                <a:gd name="connsiteY46" fmla="*/ 4771611 h 5526985"/>
                <a:gd name="connsiteX47" fmla="*/ 5854147 w 8090452"/>
                <a:gd name="connsiteY47" fmla="*/ 4890881 h 5526985"/>
                <a:gd name="connsiteX48" fmla="*/ 6082230 w 8090452"/>
                <a:gd name="connsiteY48" fmla="*/ 4915935 h 5526985"/>
                <a:gd name="connsiteX49" fmla="*/ 6247572 w 8090452"/>
                <a:gd name="connsiteY49" fmla="*/ 4940267 h 5526985"/>
                <a:gd name="connsiteX50" fmla="*/ 6629399 w 8090452"/>
                <a:gd name="connsiteY50" fmla="*/ 5010150 h 5526985"/>
                <a:gd name="connsiteX51" fmla="*/ 6797641 w 8090452"/>
                <a:gd name="connsiteY51" fmla="*/ 5054567 h 5526985"/>
                <a:gd name="connsiteX52" fmla="*/ 6987210 w 8090452"/>
                <a:gd name="connsiteY52" fmla="*/ 5089663 h 5526985"/>
                <a:gd name="connsiteX53" fmla="*/ 7623313 w 8090452"/>
                <a:gd name="connsiteY53" fmla="*/ 4940576 h 5526985"/>
                <a:gd name="connsiteX54" fmla="*/ 7812157 w 8090452"/>
                <a:gd name="connsiteY54" fmla="*/ 4861063 h 5526985"/>
                <a:gd name="connsiteX55" fmla="*/ 7928632 w 8090452"/>
                <a:gd name="connsiteY55" fmla="*/ 4719121 h 5526985"/>
                <a:gd name="connsiteX56" fmla="*/ 8010940 w 8090452"/>
                <a:gd name="connsiteY56" fmla="*/ 4570861 h 5526985"/>
                <a:gd name="connsiteX57" fmla="*/ 8080513 w 8090452"/>
                <a:gd name="connsiteY57" fmla="*/ 4195143 h 5526985"/>
                <a:gd name="connsiteX58" fmla="*/ 8090452 w 8090452"/>
                <a:gd name="connsiteY58" fmla="*/ 3916846 h 5526985"/>
                <a:gd name="connsiteX59" fmla="*/ 8080513 w 8090452"/>
                <a:gd name="connsiteY59" fmla="*/ 3439768 h 5526985"/>
                <a:gd name="connsiteX60" fmla="*/ 7961244 w 8090452"/>
                <a:gd name="connsiteY60" fmla="*/ 2485611 h 5526985"/>
                <a:gd name="connsiteX61" fmla="*/ 7961244 w 8090452"/>
                <a:gd name="connsiteY61" fmla="*/ 1839568 h 5526985"/>
                <a:gd name="connsiteX62" fmla="*/ 7951305 w 8090452"/>
                <a:gd name="connsiteY62" fmla="*/ 1282976 h 5526985"/>
                <a:gd name="connsiteX63" fmla="*/ 7951305 w 8090452"/>
                <a:gd name="connsiteY63" fmla="*/ 776081 h 5526985"/>
                <a:gd name="connsiteX64" fmla="*/ 7981122 w 8090452"/>
                <a:gd name="connsiteY64" fmla="*/ 398394 h 5526985"/>
                <a:gd name="connsiteX65" fmla="*/ 7981122 w 8090452"/>
                <a:gd name="connsiteY65" fmla="*/ 110159 h 5526985"/>
                <a:gd name="connsiteX66" fmla="*/ 7971597 w 8090452"/>
                <a:gd name="connsiteY66" fmla="*/ 51561 h 5526985"/>
                <a:gd name="connsiteX67" fmla="*/ 7941365 w 8090452"/>
                <a:gd name="connsiteY67" fmla="*/ 10768 h 5526985"/>
                <a:gd name="connsiteX68" fmla="*/ 7822096 w 8090452"/>
                <a:gd name="connsiteY68" fmla="*/ 829 h 5526985"/>
                <a:gd name="connsiteX69" fmla="*/ 7733472 w 8090452"/>
                <a:gd name="connsiteY69" fmla="*/ 99186 h 5526985"/>
                <a:gd name="connsiteX70" fmla="*/ 7673009 w 8090452"/>
                <a:gd name="connsiteY70" fmla="*/ 189672 h 5526985"/>
                <a:gd name="connsiteX71" fmla="*/ 7650128 w 8090452"/>
                <a:gd name="connsiteY71" fmla="*/ 261111 h 5526985"/>
                <a:gd name="connsiteX72" fmla="*/ 7643192 w 8090452"/>
                <a:gd name="connsiteY72" fmla="*/ 398394 h 5526985"/>
                <a:gd name="connsiteX73" fmla="*/ 7643192 w 8090452"/>
                <a:gd name="connsiteY73" fmla="*/ 696568 h 5526985"/>
                <a:gd name="connsiteX74" fmla="*/ 7673009 w 8090452"/>
                <a:gd name="connsiteY74" fmla="*/ 1094133 h 5526985"/>
                <a:gd name="connsiteX75" fmla="*/ 7712765 w 8090452"/>
                <a:gd name="connsiteY75" fmla="*/ 1521515 h 5526985"/>
                <a:gd name="connsiteX76" fmla="*/ 7722705 w 8090452"/>
                <a:gd name="connsiteY76" fmla="*/ 1929020 h 5526985"/>
                <a:gd name="connsiteX77" fmla="*/ 7782339 w 8090452"/>
                <a:gd name="connsiteY77" fmla="*/ 2495550 h 5526985"/>
                <a:gd name="connsiteX78" fmla="*/ 7802218 w 8090452"/>
                <a:gd name="connsiteY78" fmla="*/ 2853359 h 5526985"/>
                <a:gd name="connsiteX79" fmla="*/ 7802218 w 8090452"/>
                <a:gd name="connsiteY79" fmla="*/ 3181350 h 5526985"/>
                <a:gd name="connsiteX80" fmla="*/ 7792279 w 8090452"/>
                <a:gd name="connsiteY80" fmla="*/ 3578915 h 5526985"/>
                <a:gd name="connsiteX81" fmla="*/ 7700135 w 8090452"/>
                <a:gd name="connsiteY81" fmla="*/ 4133023 h 5526985"/>
                <a:gd name="connsiteX82" fmla="*/ 7663070 w 8090452"/>
                <a:gd name="connsiteY82" fmla="*/ 4294533 h 5526985"/>
                <a:gd name="connsiteX83" fmla="*/ 7592978 w 8090452"/>
                <a:gd name="connsiteY83" fmla="*/ 4375911 h 5526985"/>
                <a:gd name="connsiteX84" fmla="*/ 7509635 w 8090452"/>
                <a:gd name="connsiteY84" fmla="*/ 4442586 h 5526985"/>
                <a:gd name="connsiteX85" fmla="*/ 7394713 w 8090452"/>
                <a:gd name="connsiteY85" fmla="*/ 4533072 h 5526985"/>
                <a:gd name="connsiteX86" fmla="*/ 7178641 w 8090452"/>
                <a:gd name="connsiteY86" fmla="*/ 4644992 h 5526985"/>
                <a:gd name="connsiteX87" fmla="*/ 7017026 w 8090452"/>
                <a:gd name="connsiteY87" fmla="*/ 4711976 h 5526985"/>
                <a:gd name="connsiteX88" fmla="*/ 6930991 w 8090452"/>
                <a:gd name="connsiteY88" fmla="*/ 4749767 h 5526985"/>
                <a:gd name="connsiteX89" fmla="*/ 6818244 w 8090452"/>
                <a:gd name="connsiteY89" fmla="*/ 4771611 h 5526985"/>
                <a:gd name="connsiteX90" fmla="*/ 6716678 w 8090452"/>
                <a:gd name="connsiteY90" fmla="*/ 4745004 h 5526985"/>
                <a:gd name="connsiteX91" fmla="*/ 6579705 w 8090452"/>
                <a:gd name="connsiteY91" fmla="*/ 4702037 h 5526985"/>
                <a:gd name="connsiteX92" fmla="*/ 6778487 w 8090452"/>
                <a:gd name="connsiteY92" fmla="*/ 4374046 h 5526985"/>
                <a:gd name="connsiteX93" fmla="*/ 6997148 w 8090452"/>
                <a:gd name="connsiteY93" fmla="*/ 3747881 h 5526985"/>
                <a:gd name="connsiteX94" fmla="*/ 6977270 w 8090452"/>
                <a:gd name="connsiteY94" fmla="*/ 3400011 h 5526985"/>
                <a:gd name="connsiteX95" fmla="*/ 6917635 w 8090452"/>
                <a:gd name="connsiteY95" fmla="*/ 2753968 h 5526985"/>
                <a:gd name="connsiteX96" fmla="*/ 6848061 w 8090452"/>
                <a:gd name="connsiteY96" fmla="*/ 2406098 h 5526985"/>
                <a:gd name="connsiteX97" fmla="*/ 6788426 w 8090452"/>
                <a:gd name="connsiteY97" fmla="*/ 2048289 h 5526985"/>
                <a:gd name="connsiteX98" fmla="*/ 6748670 w 8090452"/>
                <a:gd name="connsiteY98" fmla="*/ 1730237 h 5526985"/>
                <a:gd name="connsiteX99" fmla="*/ 6748670 w 8090452"/>
                <a:gd name="connsiteY99" fmla="*/ 1173646 h 5526985"/>
                <a:gd name="connsiteX100" fmla="*/ 6748670 w 8090452"/>
                <a:gd name="connsiteY100" fmla="*/ 666750 h 5526985"/>
                <a:gd name="connsiteX101" fmla="*/ 6798365 w 8090452"/>
                <a:gd name="connsiteY101" fmla="*/ 430179 h 5526985"/>
                <a:gd name="connsiteX102" fmla="*/ 6835741 w 8090452"/>
                <a:gd name="connsiteY102" fmla="*/ 351598 h 5526985"/>
                <a:gd name="connsiteX103" fmla="*/ 6867939 w 8090452"/>
                <a:gd name="connsiteY103" fmla="*/ 272808 h 5526985"/>
                <a:gd name="connsiteX104" fmla="*/ 6876222 w 8090452"/>
                <a:gd name="connsiteY104" fmla="*/ 132523 h 5526985"/>
                <a:gd name="connsiteX105" fmla="*/ 6875498 w 8090452"/>
                <a:gd name="connsiteY105" fmla="*/ 76718 h 5526985"/>
                <a:gd name="connsiteX0" fmla="*/ 6875498 w 8090452"/>
                <a:gd name="connsiteY0" fmla="*/ 76718 h 5526985"/>
                <a:gd name="connsiteX1" fmla="*/ 6845266 w 8090452"/>
                <a:gd name="connsiteY1" fmla="*/ 20604 h 5526985"/>
                <a:gd name="connsiteX2" fmla="*/ 6783353 w 8090452"/>
                <a:gd name="connsiteY2" fmla="*/ 6317 h 5526985"/>
                <a:gd name="connsiteX3" fmla="*/ 6677956 w 8090452"/>
                <a:gd name="connsiteY3" fmla="*/ 0 h 5526985"/>
                <a:gd name="connsiteX4" fmla="*/ 6589644 w 8090452"/>
                <a:gd name="connsiteY4" fmla="*/ 50524 h 5526985"/>
                <a:gd name="connsiteX5" fmla="*/ 6538085 w 8090452"/>
                <a:gd name="connsiteY5" fmla="*/ 134904 h 5526985"/>
                <a:gd name="connsiteX6" fmla="*/ 6487871 w 8090452"/>
                <a:gd name="connsiteY6" fmla="*/ 275500 h 5526985"/>
                <a:gd name="connsiteX7" fmla="*/ 6440557 w 8090452"/>
                <a:gd name="connsiteY7" fmla="*/ 477907 h 5526985"/>
                <a:gd name="connsiteX8" fmla="*/ 6390861 w 8090452"/>
                <a:gd name="connsiteY8" fmla="*/ 746263 h 5526985"/>
                <a:gd name="connsiteX9" fmla="*/ 6380922 w 8090452"/>
                <a:gd name="connsiteY9" fmla="*/ 1064315 h 5526985"/>
                <a:gd name="connsiteX10" fmla="*/ 6420679 w 8090452"/>
                <a:gd name="connsiteY10" fmla="*/ 1352550 h 5526985"/>
                <a:gd name="connsiteX11" fmla="*/ 6470374 w 8090452"/>
                <a:gd name="connsiteY11" fmla="*/ 1660663 h 5526985"/>
                <a:gd name="connsiteX12" fmla="*/ 6500192 w 8090452"/>
                <a:gd name="connsiteY12" fmla="*/ 1919081 h 5526985"/>
                <a:gd name="connsiteX13" fmla="*/ 6569765 w 8090452"/>
                <a:gd name="connsiteY13" fmla="*/ 2306707 h 5526985"/>
                <a:gd name="connsiteX14" fmla="*/ 6579705 w 8090452"/>
                <a:gd name="connsiteY14" fmla="*/ 2803663 h 5526985"/>
                <a:gd name="connsiteX15" fmla="*/ 6510131 w 8090452"/>
                <a:gd name="connsiteY15" fmla="*/ 3887029 h 5526985"/>
                <a:gd name="connsiteX16" fmla="*/ 6380922 w 8090452"/>
                <a:gd name="connsiteY16" fmla="*/ 4324350 h 5526985"/>
                <a:gd name="connsiteX17" fmla="*/ 6013174 w 8090452"/>
                <a:gd name="connsiteY17" fmla="*/ 4761672 h 5526985"/>
                <a:gd name="connsiteX18" fmla="*/ 5645426 w 8090452"/>
                <a:gd name="connsiteY18" fmla="*/ 4721916 h 5526985"/>
                <a:gd name="connsiteX19" fmla="*/ 5367131 w 8090452"/>
                <a:gd name="connsiteY19" fmla="*/ 4662282 h 5526985"/>
                <a:gd name="connsiteX20" fmla="*/ 5098774 w 8090452"/>
                <a:gd name="connsiteY20" fmla="*/ 4612584 h 5526985"/>
                <a:gd name="connsiteX21" fmla="*/ 4581940 w 8090452"/>
                <a:gd name="connsiteY21" fmla="*/ 4682159 h 5526985"/>
                <a:gd name="connsiteX22" fmla="*/ 3627783 w 8090452"/>
                <a:gd name="connsiteY22" fmla="*/ 4702037 h 5526985"/>
                <a:gd name="connsiteX23" fmla="*/ 2941983 w 8090452"/>
                <a:gd name="connsiteY23" fmla="*/ 4692098 h 5526985"/>
                <a:gd name="connsiteX24" fmla="*/ 2494722 w 8090452"/>
                <a:gd name="connsiteY24" fmla="*/ 4781550 h 5526985"/>
                <a:gd name="connsiteX25" fmla="*/ 1938131 w 8090452"/>
                <a:gd name="connsiteY25" fmla="*/ 4841184 h 5526985"/>
                <a:gd name="connsiteX26" fmla="*/ 1143000 w 8090452"/>
                <a:gd name="connsiteY26" fmla="*/ 4990272 h 5526985"/>
                <a:gd name="connsiteX27" fmla="*/ 824949 w 8090452"/>
                <a:gd name="connsiteY27" fmla="*/ 5049907 h 5526985"/>
                <a:gd name="connsiteX28" fmla="*/ 367747 w 8090452"/>
                <a:gd name="connsiteY28" fmla="*/ 5288447 h 5526985"/>
                <a:gd name="connsiteX29" fmla="*/ 0 w 8090452"/>
                <a:gd name="connsiteY29" fmla="*/ 5447472 h 5526985"/>
                <a:gd name="connsiteX30" fmla="*/ 19877 w 8090452"/>
                <a:gd name="connsiteY30" fmla="*/ 5526985 h 5526985"/>
                <a:gd name="connsiteX31" fmla="*/ 208722 w 8090452"/>
                <a:gd name="connsiteY31" fmla="*/ 5407716 h 5526985"/>
                <a:gd name="connsiteX32" fmla="*/ 616226 w 8090452"/>
                <a:gd name="connsiteY32" fmla="*/ 5198994 h 5526985"/>
                <a:gd name="connsiteX33" fmla="*/ 894522 w 8090452"/>
                <a:gd name="connsiteY33" fmla="*/ 5079724 h 5526985"/>
                <a:gd name="connsiteX34" fmla="*/ 1302026 w 8090452"/>
                <a:gd name="connsiteY34" fmla="*/ 4990273 h 5526985"/>
                <a:gd name="connsiteX35" fmla="*/ 1739348 w 8090452"/>
                <a:gd name="connsiteY35" fmla="*/ 4930637 h 5526985"/>
                <a:gd name="connsiteX36" fmla="*/ 2166731 w 8090452"/>
                <a:gd name="connsiteY36" fmla="*/ 4861064 h 5526985"/>
                <a:gd name="connsiteX37" fmla="*/ 2395331 w 8090452"/>
                <a:gd name="connsiteY37" fmla="*/ 4831247 h 5526985"/>
                <a:gd name="connsiteX38" fmla="*/ 2733260 w 8090452"/>
                <a:gd name="connsiteY38" fmla="*/ 4771612 h 5526985"/>
                <a:gd name="connsiteX39" fmla="*/ 2912165 w 8090452"/>
                <a:gd name="connsiteY39" fmla="*/ 4751734 h 5526985"/>
                <a:gd name="connsiteX40" fmla="*/ 3150705 w 8090452"/>
                <a:gd name="connsiteY40" fmla="*/ 4751734 h 5526985"/>
                <a:gd name="connsiteX41" fmla="*/ 3637722 w 8090452"/>
                <a:gd name="connsiteY41" fmla="*/ 4761671 h 5526985"/>
                <a:gd name="connsiteX42" fmla="*/ 4025347 w 8090452"/>
                <a:gd name="connsiteY42" fmla="*/ 4731855 h 5526985"/>
                <a:gd name="connsiteX43" fmla="*/ 4572001 w 8090452"/>
                <a:gd name="connsiteY43" fmla="*/ 4731855 h 5526985"/>
                <a:gd name="connsiteX44" fmla="*/ 4800600 w 8090452"/>
                <a:gd name="connsiteY44" fmla="*/ 4731855 h 5526985"/>
                <a:gd name="connsiteX45" fmla="*/ 5059018 w 8090452"/>
                <a:gd name="connsiteY45" fmla="*/ 4702038 h 5526985"/>
                <a:gd name="connsiteX46" fmla="*/ 5436705 w 8090452"/>
                <a:gd name="connsiteY46" fmla="*/ 4771611 h 5526985"/>
                <a:gd name="connsiteX47" fmla="*/ 5854147 w 8090452"/>
                <a:gd name="connsiteY47" fmla="*/ 4890881 h 5526985"/>
                <a:gd name="connsiteX48" fmla="*/ 6082230 w 8090452"/>
                <a:gd name="connsiteY48" fmla="*/ 4915935 h 5526985"/>
                <a:gd name="connsiteX49" fmla="*/ 6247572 w 8090452"/>
                <a:gd name="connsiteY49" fmla="*/ 4940267 h 5526985"/>
                <a:gd name="connsiteX50" fmla="*/ 6629399 w 8090452"/>
                <a:gd name="connsiteY50" fmla="*/ 5010150 h 5526985"/>
                <a:gd name="connsiteX51" fmla="*/ 6797641 w 8090452"/>
                <a:gd name="connsiteY51" fmla="*/ 5054567 h 5526985"/>
                <a:gd name="connsiteX52" fmla="*/ 6987210 w 8090452"/>
                <a:gd name="connsiteY52" fmla="*/ 5089663 h 5526985"/>
                <a:gd name="connsiteX53" fmla="*/ 7623313 w 8090452"/>
                <a:gd name="connsiteY53" fmla="*/ 4940576 h 5526985"/>
                <a:gd name="connsiteX54" fmla="*/ 7812157 w 8090452"/>
                <a:gd name="connsiteY54" fmla="*/ 4861063 h 5526985"/>
                <a:gd name="connsiteX55" fmla="*/ 7928632 w 8090452"/>
                <a:gd name="connsiteY55" fmla="*/ 4719121 h 5526985"/>
                <a:gd name="connsiteX56" fmla="*/ 8010940 w 8090452"/>
                <a:gd name="connsiteY56" fmla="*/ 4570861 h 5526985"/>
                <a:gd name="connsiteX57" fmla="*/ 8080513 w 8090452"/>
                <a:gd name="connsiteY57" fmla="*/ 4195143 h 5526985"/>
                <a:gd name="connsiteX58" fmla="*/ 8090452 w 8090452"/>
                <a:gd name="connsiteY58" fmla="*/ 3916846 h 5526985"/>
                <a:gd name="connsiteX59" fmla="*/ 8080513 w 8090452"/>
                <a:gd name="connsiteY59" fmla="*/ 3439768 h 5526985"/>
                <a:gd name="connsiteX60" fmla="*/ 7961244 w 8090452"/>
                <a:gd name="connsiteY60" fmla="*/ 2485611 h 5526985"/>
                <a:gd name="connsiteX61" fmla="*/ 7961244 w 8090452"/>
                <a:gd name="connsiteY61" fmla="*/ 1839568 h 5526985"/>
                <a:gd name="connsiteX62" fmla="*/ 7951305 w 8090452"/>
                <a:gd name="connsiteY62" fmla="*/ 1282976 h 5526985"/>
                <a:gd name="connsiteX63" fmla="*/ 7951305 w 8090452"/>
                <a:gd name="connsiteY63" fmla="*/ 776081 h 5526985"/>
                <a:gd name="connsiteX64" fmla="*/ 7981122 w 8090452"/>
                <a:gd name="connsiteY64" fmla="*/ 398394 h 5526985"/>
                <a:gd name="connsiteX65" fmla="*/ 7981122 w 8090452"/>
                <a:gd name="connsiteY65" fmla="*/ 110159 h 5526985"/>
                <a:gd name="connsiteX66" fmla="*/ 7971597 w 8090452"/>
                <a:gd name="connsiteY66" fmla="*/ 51561 h 5526985"/>
                <a:gd name="connsiteX67" fmla="*/ 7941365 w 8090452"/>
                <a:gd name="connsiteY67" fmla="*/ 10768 h 5526985"/>
                <a:gd name="connsiteX68" fmla="*/ 7814952 w 8090452"/>
                <a:gd name="connsiteY68" fmla="*/ 24641 h 5526985"/>
                <a:gd name="connsiteX69" fmla="*/ 7733472 w 8090452"/>
                <a:gd name="connsiteY69" fmla="*/ 99186 h 5526985"/>
                <a:gd name="connsiteX70" fmla="*/ 7673009 w 8090452"/>
                <a:gd name="connsiteY70" fmla="*/ 189672 h 5526985"/>
                <a:gd name="connsiteX71" fmla="*/ 7650128 w 8090452"/>
                <a:gd name="connsiteY71" fmla="*/ 261111 h 5526985"/>
                <a:gd name="connsiteX72" fmla="*/ 7643192 w 8090452"/>
                <a:gd name="connsiteY72" fmla="*/ 398394 h 5526985"/>
                <a:gd name="connsiteX73" fmla="*/ 7643192 w 8090452"/>
                <a:gd name="connsiteY73" fmla="*/ 696568 h 5526985"/>
                <a:gd name="connsiteX74" fmla="*/ 7673009 w 8090452"/>
                <a:gd name="connsiteY74" fmla="*/ 1094133 h 5526985"/>
                <a:gd name="connsiteX75" fmla="*/ 7712765 w 8090452"/>
                <a:gd name="connsiteY75" fmla="*/ 1521515 h 5526985"/>
                <a:gd name="connsiteX76" fmla="*/ 7722705 w 8090452"/>
                <a:gd name="connsiteY76" fmla="*/ 1929020 h 5526985"/>
                <a:gd name="connsiteX77" fmla="*/ 7782339 w 8090452"/>
                <a:gd name="connsiteY77" fmla="*/ 2495550 h 5526985"/>
                <a:gd name="connsiteX78" fmla="*/ 7802218 w 8090452"/>
                <a:gd name="connsiteY78" fmla="*/ 2853359 h 5526985"/>
                <a:gd name="connsiteX79" fmla="*/ 7802218 w 8090452"/>
                <a:gd name="connsiteY79" fmla="*/ 3181350 h 5526985"/>
                <a:gd name="connsiteX80" fmla="*/ 7792279 w 8090452"/>
                <a:gd name="connsiteY80" fmla="*/ 3578915 h 5526985"/>
                <a:gd name="connsiteX81" fmla="*/ 7700135 w 8090452"/>
                <a:gd name="connsiteY81" fmla="*/ 4133023 h 5526985"/>
                <a:gd name="connsiteX82" fmla="*/ 7663070 w 8090452"/>
                <a:gd name="connsiteY82" fmla="*/ 4294533 h 5526985"/>
                <a:gd name="connsiteX83" fmla="*/ 7592978 w 8090452"/>
                <a:gd name="connsiteY83" fmla="*/ 4375911 h 5526985"/>
                <a:gd name="connsiteX84" fmla="*/ 7509635 w 8090452"/>
                <a:gd name="connsiteY84" fmla="*/ 4442586 h 5526985"/>
                <a:gd name="connsiteX85" fmla="*/ 7394713 w 8090452"/>
                <a:gd name="connsiteY85" fmla="*/ 4533072 h 5526985"/>
                <a:gd name="connsiteX86" fmla="*/ 7178641 w 8090452"/>
                <a:gd name="connsiteY86" fmla="*/ 4644992 h 5526985"/>
                <a:gd name="connsiteX87" fmla="*/ 7017026 w 8090452"/>
                <a:gd name="connsiteY87" fmla="*/ 4711976 h 5526985"/>
                <a:gd name="connsiteX88" fmla="*/ 6930991 w 8090452"/>
                <a:gd name="connsiteY88" fmla="*/ 4749767 h 5526985"/>
                <a:gd name="connsiteX89" fmla="*/ 6818244 w 8090452"/>
                <a:gd name="connsiteY89" fmla="*/ 4771611 h 5526985"/>
                <a:gd name="connsiteX90" fmla="*/ 6716678 w 8090452"/>
                <a:gd name="connsiteY90" fmla="*/ 4745004 h 5526985"/>
                <a:gd name="connsiteX91" fmla="*/ 6579705 w 8090452"/>
                <a:gd name="connsiteY91" fmla="*/ 4702037 h 5526985"/>
                <a:gd name="connsiteX92" fmla="*/ 6778487 w 8090452"/>
                <a:gd name="connsiteY92" fmla="*/ 4374046 h 5526985"/>
                <a:gd name="connsiteX93" fmla="*/ 6997148 w 8090452"/>
                <a:gd name="connsiteY93" fmla="*/ 3747881 h 5526985"/>
                <a:gd name="connsiteX94" fmla="*/ 6977270 w 8090452"/>
                <a:gd name="connsiteY94" fmla="*/ 3400011 h 5526985"/>
                <a:gd name="connsiteX95" fmla="*/ 6917635 w 8090452"/>
                <a:gd name="connsiteY95" fmla="*/ 2753968 h 5526985"/>
                <a:gd name="connsiteX96" fmla="*/ 6848061 w 8090452"/>
                <a:gd name="connsiteY96" fmla="*/ 2406098 h 5526985"/>
                <a:gd name="connsiteX97" fmla="*/ 6788426 w 8090452"/>
                <a:gd name="connsiteY97" fmla="*/ 2048289 h 5526985"/>
                <a:gd name="connsiteX98" fmla="*/ 6748670 w 8090452"/>
                <a:gd name="connsiteY98" fmla="*/ 1730237 h 5526985"/>
                <a:gd name="connsiteX99" fmla="*/ 6748670 w 8090452"/>
                <a:gd name="connsiteY99" fmla="*/ 1173646 h 5526985"/>
                <a:gd name="connsiteX100" fmla="*/ 6748670 w 8090452"/>
                <a:gd name="connsiteY100" fmla="*/ 666750 h 5526985"/>
                <a:gd name="connsiteX101" fmla="*/ 6798365 w 8090452"/>
                <a:gd name="connsiteY101" fmla="*/ 430179 h 5526985"/>
                <a:gd name="connsiteX102" fmla="*/ 6835741 w 8090452"/>
                <a:gd name="connsiteY102" fmla="*/ 351598 h 5526985"/>
                <a:gd name="connsiteX103" fmla="*/ 6867939 w 8090452"/>
                <a:gd name="connsiteY103" fmla="*/ 272808 h 5526985"/>
                <a:gd name="connsiteX104" fmla="*/ 6876222 w 8090452"/>
                <a:gd name="connsiteY104" fmla="*/ 132523 h 5526985"/>
                <a:gd name="connsiteX105" fmla="*/ 6875498 w 8090452"/>
                <a:gd name="connsiteY105" fmla="*/ 76718 h 5526985"/>
                <a:gd name="connsiteX0" fmla="*/ 6875498 w 8090452"/>
                <a:gd name="connsiteY0" fmla="*/ 76718 h 5526985"/>
                <a:gd name="connsiteX1" fmla="*/ 6845266 w 8090452"/>
                <a:gd name="connsiteY1" fmla="*/ 20604 h 5526985"/>
                <a:gd name="connsiteX2" fmla="*/ 6783353 w 8090452"/>
                <a:gd name="connsiteY2" fmla="*/ 6317 h 5526985"/>
                <a:gd name="connsiteX3" fmla="*/ 6677956 w 8090452"/>
                <a:gd name="connsiteY3" fmla="*/ 0 h 5526985"/>
                <a:gd name="connsiteX4" fmla="*/ 6589644 w 8090452"/>
                <a:gd name="connsiteY4" fmla="*/ 50524 h 5526985"/>
                <a:gd name="connsiteX5" fmla="*/ 6538085 w 8090452"/>
                <a:gd name="connsiteY5" fmla="*/ 134904 h 5526985"/>
                <a:gd name="connsiteX6" fmla="*/ 6487871 w 8090452"/>
                <a:gd name="connsiteY6" fmla="*/ 275500 h 5526985"/>
                <a:gd name="connsiteX7" fmla="*/ 6440557 w 8090452"/>
                <a:gd name="connsiteY7" fmla="*/ 477907 h 5526985"/>
                <a:gd name="connsiteX8" fmla="*/ 6390861 w 8090452"/>
                <a:gd name="connsiteY8" fmla="*/ 746263 h 5526985"/>
                <a:gd name="connsiteX9" fmla="*/ 6380922 w 8090452"/>
                <a:gd name="connsiteY9" fmla="*/ 1064315 h 5526985"/>
                <a:gd name="connsiteX10" fmla="*/ 6420679 w 8090452"/>
                <a:gd name="connsiteY10" fmla="*/ 1352550 h 5526985"/>
                <a:gd name="connsiteX11" fmla="*/ 6470374 w 8090452"/>
                <a:gd name="connsiteY11" fmla="*/ 1660663 h 5526985"/>
                <a:gd name="connsiteX12" fmla="*/ 6500192 w 8090452"/>
                <a:gd name="connsiteY12" fmla="*/ 1919081 h 5526985"/>
                <a:gd name="connsiteX13" fmla="*/ 6569765 w 8090452"/>
                <a:gd name="connsiteY13" fmla="*/ 2306707 h 5526985"/>
                <a:gd name="connsiteX14" fmla="*/ 6579705 w 8090452"/>
                <a:gd name="connsiteY14" fmla="*/ 2803663 h 5526985"/>
                <a:gd name="connsiteX15" fmla="*/ 6510131 w 8090452"/>
                <a:gd name="connsiteY15" fmla="*/ 3887029 h 5526985"/>
                <a:gd name="connsiteX16" fmla="*/ 6380922 w 8090452"/>
                <a:gd name="connsiteY16" fmla="*/ 4324350 h 5526985"/>
                <a:gd name="connsiteX17" fmla="*/ 6013174 w 8090452"/>
                <a:gd name="connsiteY17" fmla="*/ 4761672 h 5526985"/>
                <a:gd name="connsiteX18" fmla="*/ 5645426 w 8090452"/>
                <a:gd name="connsiteY18" fmla="*/ 4721916 h 5526985"/>
                <a:gd name="connsiteX19" fmla="*/ 5367131 w 8090452"/>
                <a:gd name="connsiteY19" fmla="*/ 4662282 h 5526985"/>
                <a:gd name="connsiteX20" fmla="*/ 5098774 w 8090452"/>
                <a:gd name="connsiteY20" fmla="*/ 4612584 h 5526985"/>
                <a:gd name="connsiteX21" fmla="*/ 4581940 w 8090452"/>
                <a:gd name="connsiteY21" fmla="*/ 4682159 h 5526985"/>
                <a:gd name="connsiteX22" fmla="*/ 3627783 w 8090452"/>
                <a:gd name="connsiteY22" fmla="*/ 4702037 h 5526985"/>
                <a:gd name="connsiteX23" fmla="*/ 2941983 w 8090452"/>
                <a:gd name="connsiteY23" fmla="*/ 4692098 h 5526985"/>
                <a:gd name="connsiteX24" fmla="*/ 2494722 w 8090452"/>
                <a:gd name="connsiteY24" fmla="*/ 4781550 h 5526985"/>
                <a:gd name="connsiteX25" fmla="*/ 1938131 w 8090452"/>
                <a:gd name="connsiteY25" fmla="*/ 4841184 h 5526985"/>
                <a:gd name="connsiteX26" fmla="*/ 1143000 w 8090452"/>
                <a:gd name="connsiteY26" fmla="*/ 4990272 h 5526985"/>
                <a:gd name="connsiteX27" fmla="*/ 824949 w 8090452"/>
                <a:gd name="connsiteY27" fmla="*/ 5049907 h 5526985"/>
                <a:gd name="connsiteX28" fmla="*/ 367747 w 8090452"/>
                <a:gd name="connsiteY28" fmla="*/ 5288447 h 5526985"/>
                <a:gd name="connsiteX29" fmla="*/ 0 w 8090452"/>
                <a:gd name="connsiteY29" fmla="*/ 5447472 h 5526985"/>
                <a:gd name="connsiteX30" fmla="*/ 19877 w 8090452"/>
                <a:gd name="connsiteY30" fmla="*/ 5526985 h 5526985"/>
                <a:gd name="connsiteX31" fmla="*/ 208722 w 8090452"/>
                <a:gd name="connsiteY31" fmla="*/ 5407716 h 5526985"/>
                <a:gd name="connsiteX32" fmla="*/ 616226 w 8090452"/>
                <a:gd name="connsiteY32" fmla="*/ 5198994 h 5526985"/>
                <a:gd name="connsiteX33" fmla="*/ 894522 w 8090452"/>
                <a:gd name="connsiteY33" fmla="*/ 5079724 h 5526985"/>
                <a:gd name="connsiteX34" fmla="*/ 1302026 w 8090452"/>
                <a:gd name="connsiteY34" fmla="*/ 4990273 h 5526985"/>
                <a:gd name="connsiteX35" fmla="*/ 1739348 w 8090452"/>
                <a:gd name="connsiteY35" fmla="*/ 4930637 h 5526985"/>
                <a:gd name="connsiteX36" fmla="*/ 2166731 w 8090452"/>
                <a:gd name="connsiteY36" fmla="*/ 4861064 h 5526985"/>
                <a:gd name="connsiteX37" fmla="*/ 2395331 w 8090452"/>
                <a:gd name="connsiteY37" fmla="*/ 4831247 h 5526985"/>
                <a:gd name="connsiteX38" fmla="*/ 2733260 w 8090452"/>
                <a:gd name="connsiteY38" fmla="*/ 4771612 h 5526985"/>
                <a:gd name="connsiteX39" fmla="*/ 2912165 w 8090452"/>
                <a:gd name="connsiteY39" fmla="*/ 4751734 h 5526985"/>
                <a:gd name="connsiteX40" fmla="*/ 3150705 w 8090452"/>
                <a:gd name="connsiteY40" fmla="*/ 4751734 h 5526985"/>
                <a:gd name="connsiteX41" fmla="*/ 3637722 w 8090452"/>
                <a:gd name="connsiteY41" fmla="*/ 4761671 h 5526985"/>
                <a:gd name="connsiteX42" fmla="*/ 4025347 w 8090452"/>
                <a:gd name="connsiteY42" fmla="*/ 4731855 h 5526985"/>
                <a:gd name="connsiteX43" fmla="*/ 4572001 w 8090452"/>
                <a:gd name="connsiteY43" fmla="*/ 4731855 h 5526985"/>
                <a:gd name="connsiteX44" fmla="*/ 4800600 w 8090452"/>
                <a:gd name="connsiteY44" fmla="*/ 4731855 h 5526985"/>
                <a:gd name="connsiteX45" fmla="*/ 5059018 w 8090452"/>
                <a:gd name="connsiteY45" fmla="*/ 4702038 h 5526985"/>
                <a:gd name="connsiteX46" fmla="*/ 5436705 w 8090452"/>
                <a:gd name="connsiteY46" fmla="*/ 4771611 h 5526985"/>
                <a:gd name="connsiteX47" fmla="*/ 5854147 w 8090452"/>
                <a:gd name="connsiteY47" fmla="*/ 4890881 h 5526985"/>
                <a:gd name="connsiteX48" fmla="*/ 6082230 w 8090452"/>
                <a:gd name="connsiteY48" fmla="*/ 4915935 h 5526985"/>
                <a:gd name="connsiteX49" fmla="*/ 6247572 w 8090452"/>
                <a:gd name="connsiteY49" fmla="*/ 4940267 h 5526985"/>
                <a:gd name="connsiteX50" fmla="*/ 6629399 w 8090452"/>
                <a:gd name="connsiteY50" fmla="*/ 5010150 h 5526985"/>
                <a:gd name="connsiteX51" fmla="*/ 6797641 w 8090452"/>
                <a:gd name="connsiteY51" fmla="*/ 5054567 h 5526985"/>
                <a:gd name="connsiteX52" fmla="*/ 6987210 w 8090452"/>
                <a:gd name="connsiteY52" fmla="*/ 5089663 h 5526985"/>
                <a:gd name="connsiteX53" fmla="*/ 7623313 w 8090452"/>
                <a:gd name="connsiteY53" fmla="*/ 4940576 h 5526985"/>
                <a:gd name="connsiteX54" fmla="*/ 7812157 w 8090452"/>
                <a:gd name="connsiteY54" fmla="*/ 4861063 h 5526985"/>
                <a:gd name="connsiteX55" fmla="*/ 7928632 w 8090452"/>
                <a:gd name="connsiteY55" fmla="*/ 4719121 h 5526985"/>
                <a:gd name="connsiteX56" fmla="*/ 8010940 w 8090452"/>
                <a:gd name="connsiteY56" fmla="*/ 4570861 h 5526985"/>
                <a:gd name="connsiteX57" fmla="*/ 8080513 w 8090452"/>
                <a:gd name="connsiteY57" fmla="*/ 4195143 h 5526985"/>
                <a:gd name="connsiteX58" fmla="*/ 8090452 w 8090452"/>
                <a:gd name="connsiteY58" fmla="*/ 3916846 h 5526985"/>
                <a:gd name="connsiteX59" fmla="*/ 8080513 w 8090452"/>
                <a:gd name="connsiteY59" fmla="*/ 3439768 h 5526985"/>
                <a:gd name="connsiteX60" fmla="*/ 7961244 w 8090452"/>
                <a:gd name="connsiteY60" fmla="*/ 2485611 h 5526985"/>
                <a:gd name="connsiteX61" fmla="*/ 7961244 w 8090452"/>
                <a:gd name="connsiteY61" fmla="*/ 1839568 h 5526985"/>
                <a:gd name="connsiteX62" fmla="*/ 7951305 w 8090452"/>
                <a:gd name="connsiteY62" fmla="*/ 1282976 h 5526985"/>
                <a:gd name="connsiteX63" fmla="*/ 7951305 w 8090452"/>
                <a:gd name="connsiteY63" fmla="*/ 776081 h 5526985"/>
                <a:gd name="connsiteX64" fmla="*/ 7981122 w 8090452"/>
                <a:gd name="connsiteY64" fmla="*/ 398394 h 5526985"/>
                <a:gd name="connsiteX65" fmla="*/ 7981122 w 8090452"/>
                <a:gd name="connsiteY65" fmla="*/ 110159 h 5526985"/>
                <a:gd name="connsiteX66" fmla="*/ 7971597 w 8090452"/>
                <a:gd name="connsiteY66" fmla="*/ 51561 h 5526985"/>
                <a:gd name="connsiteX67" fmla="*/ 7941365 w 8090452"/>
                <a:gd name="connsiteY67" fmla="*/ 10768 h 5526985"/>
                <a:gd name="connsiteX68" fmla="*/ 7814952 w 8090452"/>
                <a:gd name="connsiteY68" fmla="*/ 24641 h 5526985"/>
                <a:gd name="connsiteX69" fmla="*/ 7733472 w 8090452"/>
                <a:gd name="connsiteY69" fmla="*/ 99186 h 5526985"/>
                <a:gd name="connsiteX70" fmla="*/ 7673009 w 8090452"/>
                <a:gd name="connsiteY70" fmla="*/ 189672 h 5526985"/>
                <a:gd name="connsiteX71" fmla="*/ 7650128 w 8090452"/>
                <a:gd name="connsiteY71" fmla="*/ 261111 h 5526985"/>
                <a:gd name="connsiteX72" fmla="*/ 7643192 w 8090452"/>
                <a:gd name="connsiteY72" fmla="*/ 398394 h 5526985"/>
                <a:gd name="connsiteX73" fmla="*/ 7643192 w 8090452"/>
                <a:gd name="connsiteY73" fmla="*/ 696568 h 5526985"/>
                <a:gd name="connsiteX74" fmla="*/ 7673009 w 8090452"/>
                <a:gd name="connsiteY74" fmla="*/ 1094133 h 5526985"/>
                <a:gd name="connsiteX75" fmla="*/ 7712765 w 8090452"/>
                <a:gd name="connsiteY75" fmla="*/ 1521515 h 5526985"/>
                <a:gd name="connsiteX76" fmla="*/ 7722705 w 8090452"/>
                <a:gd name="connsiteY76" fmla="*/ 1929020 h 5526985"/>
                <a:gd name="connsiteX77" fmla="*/ 7782339 w 8090452"/>
                <a:gd name="connsiteY77" fmla="*/ 2495550 h 5526985"/>
                <a:gd name="connsiteX78" fmla="*/ 7802218 w 8090452"/>
                <a:gd name="connsiteY78" fmla="*/ 2853359 h 5526985"/>
                <a:gd name="connsiteX79" fmla="*/ 7802218 w 8090452"/>
                <a:gd name="connsiteY79" fmla="*/ 3181350 h 5526985"/>
                <a:gd name="connsiteX80" fmla="*/ 7792279 w 8090452"/>
                <a:gd name="connsiteY80" fmla="*/ 3578915 h 5526985"/>
                <a:gd name="connsiteX81" fmla="*/ 7700135 w 8090452"/>
                <a:gd name="connsiteY81" fmla="*/ 4133023 h 5526985"/>
                <a:gd name="connsiteX82" fmla="*/ 7663070 w 8090452"/>
                <a:gd name="connsiteY82" fmla="*/ 4294533 h 5526985"/>
                <a:gd name="connsiteX83" fmla="*/ 7592978 w 8090452"/>
                <a:gd name="connsiteY83" fmla="*/ 4375911 h 5526985"/>
                <a:gd name="connsiteX84" fmla="*/ 7509635 w 8090452"/>
                <a:gd name="connsiteY84" fmla="*/ 4442586 h 5526985"/>
                <a:gd name="connsiteX85" fmla="*/ 7394713 w 8090452"/>
                <a:gd name="connsiteY85" fmla="*/ 4533072 h 5526985"/>
                <a:gd name="connsiteX86" fmla="*/ 7178641 w 8090452"/>
                <a:gd name="connsiteY86" fmla="*/ 4644992 h 5526985"/>
                <a:gd name="connsiteX87" fmla="*/ 7017026 w 8090452"/>
                <a:gd name="connsiteY87" fmla="*/ 4711976 h 5526985"/>
                <a:gd name="connsiteX88" fmla="*/ 6930991 w 8090452"/>
                <a:gd name="connsiteY88" fmla="*/ 4749767 h 5526985"/>
                <a:gd name="connsiteX89" fmla="*/ 6818244 w 8090452"/>
                <a:gd name="connsiteY89" fmla="*/ 4771611 h 5526985"/>
                <a:gd name="connsiteX90" fmla="*/ 6716678 w 8090452"/>
                <a:gd name="connsiteY90" fmla="*/ 4745004 h 5526985"/>
                <a:gd name="connsiteX91" fmla="*/ 6579705 w 8090452"/>
                <a:gd name="connsiteY91" fmla="*/ 4702037 h 5526985"/>
                <a:gd name="connsiteX92" fmla="*/ 6778487 w 8090452"/>
                <a:gd name="connsiteY92" fmla="*/ 4374046 h 5526985"/>
                <a:gd name="connsiteX93" fmla="*/ 6997148 w 8090452"/>
                <a:gd name="connsiteY93" fmla="*/ 3747881 h 5526985"/>
                <a:gd name="connsiteX94" fmla="*/ 6977270 w 8090452"/>
                <a:gd name="connsiteY94" fmla="*/ 3400011 h 5526985"/>
                <a:gd name="connsiteX95" fmla="*/ 6917635 w 8090452"/>
                <a:gd name="connsiteY95" fmla="*/ 2753968 h 5526985"/>
                <a:gd name="connsiteX96" fmla="*/ 6848061 w 8090452"/>
                <a:gd name="connsiteY96" fmla="*/ 2406098 h 5526985"/>
                <a:gd name="connsiteX97" fmla="*/ 6788426 w 8090452"/>
                <a:gd name="connsiteY97" fmla="*/ 2048289 h 5526985"/>
                <a:gd name="connsiteX98" fmla="*/ 6748670 w 8090452"/>
                <a:gd name="connsiteY98" fmla="*/ 1730237 h 5526985"/>
                <a:gd name="connsiteX99" fmla="*/ 6748670 w 8090452"/>
                <a:gd name="connsiteY99" fmla="*/ 1173646 h 5526985"/>
                <a:gd name="connsiteX100" fmla="*/ 6748670 w 8090452"/>
                <a:gd name="connsiteY100" fmla="*/ 666750 h 5526985"/>
                <a:gd name="connsiteX101" fmla="*/ 6798365 w 8090452"/>
                <a:gd name="connsiteY101" fmla="*/ 430179 h 5526985"/>
                <a:gd name="connsiteX102" fmla="*/ 6835741 w 8090452"/>
                <a:gd name="connsiteY102" fmla="*/ 351598 h 5526985"/>
                <a:gd name="connsiteX103" fmla="*/ 6867939 w 8090452"/>
                <a:gd name="connsiteY103" fmla="*/ 272808 h 5526985"/>
                <a:gd name="connsiteX104" fmla="*/ 6876222 w 8090452"/>
                <a:gd name="connsiteY104" fmla="*/ 132523 h 5526985"/>
                <a:gd name="connsiteX105" fmla="*/ 6875498 w 8090452"/>
                <a:gd name="connsiteY105" fmla="*/ 76718 h 5526985"/>
                <a:gd name="connsiteX0" fmla="*/ 6875498 w 8090452"/>
                <a:gd name="connsiteY0" fmla="*/ 76718 h 5526985"/>
                <a:gd name="connsiteX1" fmla="*/ 6845266 w 8090452"/>
                <a:gd name="connsiteY1" fmla="*/ 20604 h 5526985"/>
                <a:gd name="connsiteX2" fmla="*/ 6783353 w 8090452"/>
                <a:gd name="connsiteY2" fmla="*/ 6317 h 5526985"/>
                <a:gd name="connsiteX3" fmla="*/ 6677956 w 8090452"/>
                <a:gd name="connsiteY3" fmla="*/ 0 h 5526985"/>
                <a:gd name="connsiteX4" fmla="*/ 6589644 w 8090452"/>
                <a:gd name="connsiteY4" fmla="*/ 50524 h 5526985"/>
                <a:gd name="connsiteX5" fmla="*/ 6538085 w 8090452"/>
                <a:gd name="connsiteY5" fmla="*/ 134904 h 5526985"/>
                <a:gd name="connsiteX6" fmla="*/ 6487871 w 8090452"/>
                <a:gd name="connsiteY6" fmla="*/ 275500 h 5526985"/>
                <a:gd name="connsiteX7" fmla="*/ 6440557 w 8090452"/>
                <a:gd name="connsiteY7" fmla="*/ 477907 h 5526985"/>
                <a:gd name="connsiteX8" fmla="*/ 6390861 w 8090452"/>
                <a:gd name="connsiteY8" fmla="*/ 746263 h 5526985"/>
                <a:gd name="connsiteX9" fmla="*/ 6380922 w 8090452"/>
                <a:gd name="connsiteY9" fmla="*/ 1064315 h 5526985"/>
                <a:gd name="connsiteX10" fmla="*/ 6420679 w 8090452"/>
                <a:gd name="connsiteY10" fmla="*/ 1352550 h 5526985"/>
                <a:gd name="connsiteX11" fmla="*/ 6470374 w 8090452"/>
                <a:gd name="connsiteY11" fmla="*/ 1660663 h 5526985"/>
                <a:gd name="connsiteX12" fmla="*/ 6500192 w 8090452"/>
                <a:gd name="connsiteY12" fmla="*/ 1919081 h 5526985"/>
                <a:gd name="connsiteX13" fmla="*/ 6569765 w 8090452"/>
                <a:gd name="connsiteY13" fmla="*/ 2306707 h 5526985"/>
                <a:gd name="connsiteX14" fmla="*/ 6579705 w 8090452"/>
                <a:gd name="connsiteY14" fmla="*/ 2803663 h 5526985"/>
                <a:gd name="connsiteX15" fmla="*/ 6510131 w 8090452"/>
                <a:gd name="connsiteY15" fmla="*/ 3887029 h 5526985"/>
                <a:gd name="connsiteX16" fmla="*/ 6380922 w 8090452"/>
                <a:gd name="connsiteY16" fmla="*/ 4324350 h 5526985"/>
                <a:gd name="connsiteX17" fmla="*/ 6013174 w 8090452"/>
                <a:gd name="connsiteY17" fmla="*/ 4761672 h 5526985"/>
                <a:gd name="connsiteX18" fmla="*/ 5645426 w 8090452"/>
                <a:gd name="connsiteY18" fmla="*/ 4721916 h 5526985"/>
                <a:gd name="connsiteX19" fmla="*/ 5367131 w 8090452"/>
                <a:gd name="connsiteY19" fmla="*/ 4662282 h 5526985"/>
                <a:gd name="connsiteX20" fmla="*/ 5098774 w 8090452"/>
                <a:gd name="connsiteY20" fmla="*/ 4612584 h 5526985"/>
                <a:gd name="connsiteX21" fmla="*/ 4581940 w 8090452"/>
                <a:gd name="connsiteY21" fmla="*/ 4682159 h 5526985"/>
                <a:gd name="connsiteX22" fmla="*/ 3627783 w 8090452"/>
                <a:gd name="connsiteY22" fmla="*/ 4702037 h 5526985"/>
                <a:gd name="connsiteX23" fmla="*/ 2941983 w 8090452"/>
                <a:gd name="connsiteY23" fmla="*/ 4692098 h 5526985"/>
                <a:gd name="connsiteX24" fmla="*/ 2494722 w 8090452"/>
                <a:gd name="connsiteY24" fmla="*/ 4781550 h 5526985"/>
                <a:gd name="connsiteX25" fmla="*/ 1938131 w 8090452"/>
                <a:gd name="connsiteY25" fmla="*/ 4841184 h 5526985"/>
                <a:gd name="connsiteX26" fmla="*/ 1143000 w 8090452"/>
                <a:gd name="connsiteY26" fmla="*/ 4990272 h 5526985"/>
                <a:gd name="connsiteX27" fmla="*/ 824949 w 8090452"/>
                <a:gd name="connsiteY27" fmla="*/ 5049907 h 5526985"/>
                <a:gd name="connsiteX28" fmla="*/ 367747 w 8090452"/>
                <a:gd name="connsiteY28" fmla="*/ 5288447 h 5526985"/>
                <a:gd name="connsiteX29" fmla="*/ 0 w 8090452"/>
                <a:gd name="connsiteY29" fmla="*/ 5447472 h 5526985"/>
                <a:gd name="connsiteX30" fmla="*/ 19877 w 8090452"/>
                <a:gd name="connsiteY30" fmla="*/ 5526985 h 5526985"/>
                <a:gd name="connsiteX31" fmla="*/ 208722 w 8090452"/>
                <a:gd name="connsiteY31" fmla="*/ 5407716 h 5526985"/>
                <a:gd name="connsiteX32" fmla="*/ 616226 w 8090452"/>
                <a:gd name="connsiteY32" fmla="*/ 5198994 h 5526985"/>
                <a:gd name="connsiteX33" fmla="*/ 894522 w 8090452"/>
                <a:gd name="connsiteY33" fmla="*/ 5079724 h 5526985"/>
                <a:gd name="connsiteX34" fmla="*/ 1302026 w 8090452"/>
                <a:gd name="connsiteY34" fmla="*/ 4990273 h 5526985"/>
                <a:gd name="connsiteX35" fmla="*/ 1739348 w 8090452"/>
                <a:gd name="connsiteY35" fmla="*/ 4930637 h 5526985"/>
                <a:gd name="connsiteX36" fmla="*/ 2166731 w 8090452"/>
                <a:gd name="connsiteY36" fmla="*/ 4861064 h 5526985"/>
                <a:gd name="connsiteX37" fmla="*/ 2395331 w 8090452"/>
                <a:gd name="connsiteY37" fmla="*/ 4831247 h 5526985"/>
                <a:gd name="connsiteX38" fmla="*/ 2733260 w 8090452"/>
                <a:gd name="connsiteY38" fmla="*/ 4771612 h 5526985"/>
                <a:gd name="connsiteX39" fmla="*/ 2912165 w 8090452"/>
                <a:gd name="connsiteY39" fmla="*/ 4751734 h 5526985"/>
                <a:gd name="connsiteX40" fmla="*/ 3150705 w 8090452"/>
                <a:gd name="connsiteY40" fmla="*/ 4751734 h 5526985"/>
                <a:gd name="connsiteX41" fmla="*/ 3637722 w 8090452"/>
                <a:gd name="connsiteY41" fmla="*/ 4761671 h 5526985"/>
                <a:gd name="connsiteX42" fmla="*/ 4025347 w 8090452"/>
                <a:gd name="connsiteY42" fmla="*/ 4731855 h 5526985"/>
                <a:gd name="connsiteX43" fmla="*/ 4572001 w 8090452"/>
                <a:gd name="connsiteY43" fmla="*/ 4731855 h 5526985"/>
                <a:gd name="connsiteX44" fmla="*/ 4800600 w 8090452"/>
                <a:gd name="connsiteY44" fmla="*/ 4731855 h 5526985"/>
                <a:gd name="connsiteX45" fmla="*/ 5059018 w 8090452"/>
                <a:gd name="connsiteY45" fmla="*/ 4702038 h 5526985"/>
                <a:gd name="connsiteX46" fmla="*/ 5436705 w 8090452"/>
                <a:gd name="connsiteY46" fmla="*/ 4771611 h 5526985"/>
                <a:gd name="connsiteX47" fmla="*/ 5854147 w 8090452"/>
                <a:gd name="connsiteY47" fmla="*/ 4890881 h 5526985"/>
                <a:gd name="connsiteX48" fmla="*/ 6082230 w 8090452"/>
                <a:gd name="connsiteY48" fmla="*/ 4915935 h 5526985"/>
                <a:gd name="connsiteX49" fmla="*/ 6247572 w 8090452"/>
                <a:gd name="connsiteY49" fmla="*/ 4940267 h 5526985"/>
                <a:gd name="connsiteX50" fmla="*/ 6629399 w 8090452"/>
                <a:gd name="connsiteY50" fmla="*/ 5010150 h 5526985"/>
                <a:gd name="connsiteX51" fmla="*/ 6797641 w 8090452"/>
                <a:gd name="connsiteY51" fmla="*/ 5054567 h 5526985"/>
                <a:gd name="connsiteX52" fmla="*/ 6987210 w 8090452"/>
                <a:gd name="connsiteY52" fmla="*/ 5089663 h 5526985"/>
                <a:gd name="connsiteX53" fmla="*/ 7623313 w 8090452"/>
                <a:gd name="connsiteY53" fmla="*/ 4940576 h 5526985"/>
                <a:gd name="connsiteX54" fmla="*/ 7812157 w 8090452"/>
                <a:gd name="connsiteY54" fmla="*/ 4861063 h 5526985"/>
                <a:gd name="connsiteX55" fmla="*/ 7928632 w 8090452"/>
                <a:gd name="connsiteY55" fmla="*/ 4719121 h 5526985"/>
                <a:gd name="connsiteX56" fmla="*/ 8010940 w 8090452"/>
                <a:gd name="connsiteY56" fmla="*/ 4570861 h 5526985"/>
                <a:gd name="connsiteX57" fmla="*/ 8080513 w 8090452"/>
                <a:gd name="connsiteY57" fmla="*/ 4195143 h 5526985"/>
                <a:gd name="connsiteX58" fmla="*/ 8090452 w 8090452"/>
                <a:gd name="connsiteY58" fmla="*/ 3916846 h 5526985"/>
                <a:gd name="connsiteX59" fmla="*/ 8080513 w 8090452"/>
                <a:gd name="connsiteY59" fmla="*/ 3439768 h 5526985"/>
                <a:gd name="connsiteX60" fmla="*/ 7961244 w 8090452"/>
                <a:gd name="connsiteY60" fmla="*/ 2485611 h 5526985"/>
                <a:gd name="connsiteX61" fmla="*/ 7961244 w 8090452"/>
                <a:gd name="connsiteY61" fmla="*/ 1839568 h 5526985"/>
                <a:gd name="connsiteX62" fmla="*/ 7951305 w 8090452"/>
                <a:gd name="connsiteY62" fmla="*/ 1282976 h 5526985"/>
                <a:gd name="connsiteX63" fmla="*/ 7951305 w 8090452"/>
                <a:gd name="connsiteY63" fmla="*/ 776081 h 5526985"/>
                <a:gd name="connsiteX64" fmla="*/ 7981122 w 8090452"/>
                <a:gd name="connsiteY64" fmla="*/ 398394 h 5526985"/>
                <a:gd name="connsiteX65" fmla="*/ 7981122 w 8090452"/>
                <a:gd name="connsiteY65" fmla="*/ 110159 h 5526985"/>
                <a:gd name="connsiteX66" fmla="*/ 7971597 w 8090452"/>
                <a:gd name="connsiteY66" fmla="*/ 51561 h 5526985"/>
                <a:gd name="connsiteX67" fmla="*/ 7941365 w 8090452"/>
                <a:gd name="connsiteY67" fmla="*/ 10768 h 5526985"/>
                <a:gd name="connsiteX68" fmla="*/ 7857297 w 8090452"/>
                <a:gd name="connsiteY68" fmla="*/ 6317 h 5526985"/>
                <a:gd name="connsiteX69" fmla="*/ 7814952 w 8090452"/>
                <a:gd name="connsiteY69" fmla="*/ 24641 h 5526985"/>
                <a:gd name="connsiteX70" fmla="*/ 7733472 w 8090452"/>
                <a:gd name="connsiteY70" fmla="*/ 99186 h 5526985"/>
                <a:gd name="connsiteX71" fmla="*/ 7673009 w 8090452"/>
                <a:gd name="connsiteY71" fmla="*/ 189672 h 5526985"/>
                <a:gd name="connsiteX72" fmla="*/ 7650128 w 8090452"/>
                <a:gd name="connsiteY72" fmla="*/ 261111 h 5526985"/>
                <a:gd name="connsiteX73" fmla="*/ 7643192 w 8090452"/>
                <a:gd name="connsiteY73" fmla="*/ 398394 h 5526985"/>
                <a:gd name="connsiteX74" fmla="*/ 7643192 w 8090452"/>
                <a:gd name="connsiteY74" fmla="*/ 696568 h 5526985"/>
                <a:gd name="connsiteX75" fmla="*/ 7673009 w 8090452"/>
                <a:gd name="connsiteY75" fmla="*/ 1094133 h 5526985"/>
                <a:gd name="connsiteX76" fmla="*/ 7712765 w 8090452"/>
                <a:gd name="connsiteY76" fmla="*/ 1521515 h 5526985"/>
                <a:gd name="connsiteX77" fmla="*/ 7722705 w 8090452"/>
                <a:gd name="connsiteY77" fmla="*/ 1929020 h 5526985"/>
                <a:gd name="connsiteX78" fmla="*/ 7782339 w 8090452"/>
                <a:gd name="connsiteY78" fmla="*/ 2495550 h 5526985"/>
                <a:gd name="connsiteX79" fmla="*/ 7802218 w 8090452"/>
                <a:gd name="connsiteY79" fmla="*/ 2853359 h 5526985"/>
                <a:gd name="connsiteX80" fmla="*/ 7802218 w 8090452"/>
                <a:gd name="connsiteY80" fmla="*/ 3181350 h 5526985"/>
                <a:gd name="connsiteX81" fmla="*/ 7792279 w 8090452"/>
                <a:gd name="connsiteY81" fmla="*/ 3578915 h 5526985"/>
                <a:gd name="connsiteX82" fmla="*/ 7700135 w 8090452"/>
                <a:gd name="connsiteY82" fmla="*/ 4133023 h 5526985"/>
                <a:gd name="connsiteX83" fmla="*/ 7663070 w 8090452"/>
                <a:gd name="connsiteY83" fmla="*/ 4294533 h 5526985"/>
                <a:gd name="connsiteX84" fmla="*/ 7592978 w 8090452"/>
                <a:gd name="connsiteY84" fmla="*/ 4375911 h 5526985"/>
                <a:gd name="connsiteX85" fmla="*/ 7509635 w 8090452"/>
                <a:gd name="connsiteY85" fmla="*/ 4442586 h 5526985"/>
                <a:gd name="connsiteX86" fmla="*/ 7394713 w 8090452"/>
                <a:gd name="connsiteY86" fmla="*/ 4533072 h 5526985"/>
                <a:gd name="connsiteX87" fmla="*/ 7178641 w 8090452"/>
                <a:gd name="connsiteY87" fmla="*/ 4644992 h 5526985"/>
                <a:gd name="connsiteX88" fmla="*/ 7017026 w 8090452"/>
                <a:gd name="connsiteY88" fmla="*/ 4711976 h 5526985"/>
                <a:gd name="connsiteX89" fmla="*/ 6930991 w 8090452"/>
                <a:gd name="connsiteY89" fmla="*/ 4749767 h 5526985"/>
                <a:gd name="connsiteX90" fmla="*/ 6818244 w 8090452"/>
                <a:gd name="connsiteY90" fmla="*/ 4771611 h 5526985"/>
                <a:gd name="connsiteX91" fmla="*/ 6716678 w 8090452"/>
                <a:gd name="connsiteY91" fmla="*/ 4745004 h 5526985"/>
                <a:gd name="connsiteX92" fmla="*/ 6579705 w 8090452"/>
                <a:gd name="connsiteY92" fmla="*/ 4702037 h 5526985"/>
                <a:gd name="connsiteX93" fmla="*/ 6778487 w 8090452"/>
                <a:gd name="connsiteY93" fmla="*/ 4374046 h 5526985"/>
                <a:gd name="connsiteX94" fmla="*/ 6997148 w 8090452"/>
                <a:gd name="connsiteY94" fmla="*/ 3747881 h 5526985"/>
                <a:gd name="connsiteX95" fmla="*/ 6977270 w 8090452"/>
                <a:gd name="connsiteY95" fmla="*/ 3400011 h 5526985"/>
                <a:gd name="connsiteX96" fmla="*/ 6917635 w 8090452"/>
                <a:gd name="connsiteY96" fmla="*/ 2753968 h 5526985"/>
                <a:gd name="connsiteX97" fmla="*/ 6848061 w 8090452"/>
                <a:gd name="connsiteY97" fmla="*/ 2406098 h 5526985"/>
                <a:gd name="connsiteX98" fmla="*/ 6788426 w 8090452"/>
                <a:gd name="connsiteY98" fmla="*/ 2048289 h 5526985"/>
                <a:gd name="connsiteX99" fmla="*/ 6748670 w 8090452"/>
                <a:gd name="connsiteY99" fmla="*/ 1730237 h 5526985"/>
                <a:gd name="connsiteX100" fmla="*/ 6748670 w 8090452"/>
                <a:gd name="connsiteY100" fmla="*/ 1173646 h 5526985"/>
                <a:gd name="connsiteX101" fmla="*/ 6748670 w 8090452"/>
                <a:gd name="connsiteY101" fmla="*/ 666750 h 5526985"/>
                <a:gd name="connsiteX102" fmla="*/ 6798365 w 8090452"/>
                <a:gd name="connsiteY102" fmla="*/ 430179 h 5526985"/>
                <a:gd name="connsiteX103" fmla="*/ 6835741 w 8090452"/>
                <a:gd name="connsiteY103" fmla="*/ 351598 h 5526985"/>
                <a:gd name="connsiteX104" fmla="*/ 6867939 w 8090452"/>
                <a:gd name="connsiteY104" fmla="*/ 272808 h 5526985"/>
                <a:gd name="connsiteX105" fmla="*/ 6876222 w 8090452"/>
                <a:gd name="connsiteY105" fmla="*/ 132523 h 5526985"/>
                <a:gd name="connsiteX106" fmla="*/ 6875498 w 8090452"/>
                <a:gd name="connsiteY106" fmla="*/ 76718 h 5526985"/>
                <a:gd name="connsiteX0" fmla="*/ 6875498 w 8090452"/>
                <a:gd name="connsiteY0" fmla="*/ 76718 h 5526985"/>
                <a:gd name="connsiteX1" fmla="*/ 6845266 w 8090452"/>
                <a:gd name="connsiteY1" fmla="*/ 20604 h 5526985"/>
                <a:gd name="connsiteX2" fmla="*/ 6783353 w 8090452"/>
                <a:gd name="connsiteY2" fmla="*/ 6317 h 5526985"/>
                <a:gd name="connsiteX3" fmla="*/ 6677956 w 8090452"/>
                <a:gd name="connsiteY3" fmla="*/ 0 h 5526985"/>
                <a:gd name="connsiteX4" fmla="*/ 6589644 w 8090452"/>
                <a:gd name="connsiteY4" fmla="*/ 50524 h 5526985"/>
                <a:gd name="connsiteX5" fmla="*/ 6538085 w 8090452"/>
                <a:gd name="connsiteY5" fmla="*/ 134904 h 5526985"/>
                <a:gd name="connsiteX6" fmla="*/ 6487871 w 8090452"/>
                <a:gd name="connsiteY6" fmla="*/ 275500 h 5526985"/>
                <a:gd name="connsiteX7" fmla="*/ 6440557 w 8090452"/>
                <a:gd name="connsiteY7" fmla="*/ 477907 h 5526985"/>
                <a:gd name="connsiteX8" fmla="*/ 6390861 w 8090452"/>
                <a:gd name="connsiteY8" fmla="*/ 746263 h 5526985"/>
                <a:gd name="connsiteX9" fmla="*/ 6380922 w 8090452"/>
                <a:gd name="connsiteY9" fmla="*/ 1064315 h 5526985"/>
                <a:gd name="connsiteX10" fmla="*/ 6420679 w 8090452"/>
                <a:gd name="connsiteY10" fmla="*/ 1352550 h 5526985"/>
                <a:gd name="connsiteX11" fmla="*/ 6470374 w 8090452"/>
                <a:gd name="connsiteY11" fmla="*/ 1660663 h 5526985"/>
                <a:gd name="connsiteX12" fmla="*/ 6500192 w 8090452"/>
                <a:gd name="connsiteY12" fmla="*/ 1919081 h 5526985"/>
                <a:gd name="connsiteX13" fmla="*/ 6569765 w 8090452"/>
                <a:gd name="connsiteY13" fmla="*/ 2306707 h 5526985"/>
                <a:gd name="connsiteX14" fmla="*/ 6579705 w 8090452"/>
                <a:gd name="connsiteY14" fmla="*/ 2803663 h 5526985"/>
                <a:gd name="connsiteX15" fmla="*/ 6510131 w 8090452"/>
                <a:gd name="connsiteY15" fmla="*/ 3887029 h 5526985"/>
                <a:gd name="connsiteX16" fmla="*/ 6380922 w 8090452"/>
                <a:gd name="connsiteY16" fmla="*/ 4324350 h 5526985"/>
                <a:gd name="connsiteX17" fmla="*/ 6013174 w 8090452"/>
                <a:gd name="connsiteY17" fmla="*/ 4761672 h 5526985"/>
                <a:gd name="connsiteX18" fmla="*/ 5645426 w 8090452"/>
                <a:gd name="connsiteY18" fmla="*/ 4721916 h 5526985"/>
                <a:gd name="connsiteX19" fmla="*/ 5367131 w 8090452"/>
                <a:gd name="connsiteY19" fmla="*/ 4662282 h 5526985"/>
                <a:gd name="connsiteX20" fmla="*/ 5098774 w 8090452"/>
                <a:gd name="connsiteY20" fmla="*/ 4612584 h 5526985"/>
                <a:gd name="connsiteX21" fmla="*/ 4651514 w 8090452"/>
                <a:gd name="connsiteY21" fmla="*/ 4672220 h 5526985"/>
                <a:gd name="connsiteX22" fmla="*/ 3627783 w 8090452"/>
                <a:gd name="connsiteY22" fmla="*/ 4702037 h 5526985"/>
                <a:gd name="connsiteX23" fmla="*/ 2941983 w 8090452"/>
                <a:gd name="connsiteY23" fmla="*/ 4692098 h 5526985"/>
                <a:gd name="connsiteX24" fmla="*/ 2494722 w 8090452"/>
                <a:gd name="connsiteY24" fmla="*/ 4781550 h 5526985"/>
                <a:gd name="connsiteX25" fmla="*/ 1938131 w 8090452"/>
                <a:gd name="connsiteY25" fmla="*/ 4841184 h 5526985"/>
                <a:gd name="connsiteX26" fmla="*/ 1143000 w 8090452"/>
                <a:gd name="connsiteY26" fmla="*/ 4990272 h 5526985"/>
                <a:gd name="connsiteX27" fmla="*/ 824949 w 8090452"/>
                <a:gd name="connsiteY27" fmla="*/ 5049907 h 5526985"/>
                <a:gd name="connsiteX28" fmla="*/ 367747 w 8090452"/>
                <a:gd name="connsiteY28" fmla="*/ 5288447 h 5526985"/>
                <a:gd name="connsiteX29" fmla="*/ 0 w 8090452"/>
                <a:gd name="connsiteY29" fmla="*/ 5447472 h 5526985"/>
                <a:gd name="connsiteX30" fmla="*/ 19877 w 8090452"/>
                <a:gd name="connsiteY30" fmla="*/ 5526985 h 5526985"/>
                <a:gd name="connsiteX31" fmla="*/ 208722 w 8090452"/>
                <a:gd name="connsiteY31" fmla="*/ 5407716 h 5526985"/>
                <a:gd name="connsiteX32" fmla="*/ 616226 w 8090452"/>
                <a:gd name="connsiteY32" fmla="*/ 5198994 h 5526985"/>
                <a:gd name="connsiteX33" fmla="*/ 894522 w 8090452"/>
                <a:gd name="connsiteY33" fmla="*/ 5079724 h 5526985"/>
                <a:gd name="connsiteX34" fmla="*/ 1302026 w 8090452"/>
                <a:gd name="connsiteY34" fmla="*/ 4990273 h 5526985"/>
                <a:gd name="connsiteX35" fmla="*/ 1739348 w 8090452"/>
                <a:gd name="connsiteY35" fmla="*/ 4930637 h 5526985"/>
                <a:gd name="connsiteX36" fmla="*/ 2166731 w 8090452"/>
                <a:gd name="connsiteY36" fmla="*/ 4861064 h 5526985"/>
                <a:gd name="connsiteX37" fmla="*/ 2395331 w 8090452"/>
                <a:gd name="connsiteY37" fmla="*/ 4831247 h 5526985"/>
                <a:gd name="connsiteX38" fmla="*/ 2733260 w 8090452"/>
                <a:gd name="connsiteY38" fmla="*/ 4771612 h 5526985"/>
                <a:gd name="connsiteX39" fmla="*/ 2912165 w 8090452"/>
                <a:gd name="connsiteY39" fmla="*/ 4751734 h 5526985"/>
                <a:gd name="connsiteX40" fmla="*/ 3150705 w 8090452"/>
                <a:gd name="connsiteY40" fmla="*/ 4751734 h 5526985"/>
                <a:gd name="connsiteX41" fmla="*/ 3637722 w 8090452"/>
                <a:gd name="connsiteY41" fmla="*/ 4761671 h 5526985"/>
                <a:gd name="connsiteX42" fmla="*/ 4025347 w 8090452"/>
                <a:gd name="connsiteY42" fmla="*/ 4731855 h 5526985"/>
                <a:gd name="connsiteX43" fmla="*/ 4572001 w 8090452"/>
                <a:gd name="connsiteY43" fmla="*/ 4731855 h 5526985"/>
                <a:gd name="connsiteX44" fmla="*/ 4800600 w 8090452"/>
                <a:gd name="connsiteY44" fmla="*/ 4731855 h 5526985"/>
                <a:gd name="connsiteX45" fmla="*/ 5059018 w 8090452"/>
                <a:gd name="connsiteY45" fmla="*/ 4702038 h 5526985"/>
                <a:gd name="connsiteX46" fmla="*/ 5436705 w 8090452"/>
                <a:gd name="connsiteY46" fmla="*/ 4771611 h 5526985"/>
                <a:gd name="connsiteX47" fmla="*/ 5854147 w 8090452"/>
                <a:gd name="connsiteY47" fmla="*/ 4890881 h 5526985"/>
                <a:gd name="connsiteX48" fmla="*/ 6082230 w 8090452"/>
                <a:gd name="connsiteY48" fmla="*/ 4915935 h 5526985"/>
                <a:gd name="connsiteX49" fmla="*/ 6247572 w 8090452"/>
                <a:gd name="connsiteY49" fmla="*/ 4940267 h 5526985"/>
                <a:gd name="connsiteX50" fmla="*/ 6629399 w 8090452"/>
                <a:gd name="connsiteY50" fmla="*/ 5010150 h 5526985"/>
                <a:gd name="connsiteX51" fmla="*/ 6797641 w 8090452"/>
                <a:gd name="connsiteY51" fmla="*/ 5054567 h 5526985"/>
                <a:gd name="connsiteX52" fmla="*/ 6987210 w 8090452"/>
                <a:gd name="connsiteY52" fmla="*/ 5089663 h 5526985"/>
                <a:gd name="connsiteX53" fmla="*/ 7623313 w 8090452"/>
                <a:gd name="connsiteY53" fmla="*/ 4940576 h 5526985"/>
                <a:gd name="connsiteX54" fmla="*/ 7812157 w 8090452"/>
                <a:gd name="connsiteY54" fmla="*/ 4861063 h 5526985"/>
                <a:gd name="connsiteX55" fmla="*/ 7928632 w 8090452"/>
                <a:gd name="connsiteY55" fmla="*/ 4719121 h 5526985"/>
                <a:gd name="connsiteX56" fmla="*/ 8010940 w 8090452"/>
                <a:gd name="connsiteY56" fmla="*/ 4570861 h 5526985"/>
                <a:gd name="connsiteX57" fmla="*/ 8080513 w 8090452"/>
                <a:gd name="connsiteY57" fmla="*/ 4195143 h 5526985"/>
                <a:gd name="connsiteX58" fmla="*/ 8090452 w 8090452"/>
                <a:gd name="connsiteY58" fmla="*/ 3916846 h 5526985"/>
                <a:gd name="connsiteX59" fmla="*/ 8080513 w 8090452"/>
                <a:gd name="connsiteY59" fmla="*/ 3439768 h 5526985"/>
                <a:gd name="connsiteX60" fmla="*/ 7961244 w 8090452"/>
                <a:gd name="connsiteY60" fmla="*/ 2485611 h 5526985"/>
                <a:gd name="connsiteX61" fmla="*/ 7961244 w 8090452"/>
                <a:gd name="connsiteY61" fmla="*/ 1839568 h 5526985"/>
                <a:gd name="connsiteX62" fmla="*/ 7951305 w 8090452"/>
                <a:gd name="connsiteY62" fmla="*/ 1282976 h 5526985"/>
                <a:gd name="connsiteX63" fmla="*/ 7951305 w 8090452"/>
                <a:gd name="connsiteY63" fmla="*/ 776081 h 5526985"/>
                <a:gd name="connsiteX64" fmla="*/ 7981122 w 8090452"/>
                <a:gd name="connsiteY64" fmla="*/ 398394 h 5526985"/>
                <a:gd name="connsiteX65" fmla="*/ 7981122 w 8090452"/>
                <a:gd name="connsiteY65" fmla="*/ 110159 h 5526985"/>
                <a:gd name="connsiteX66" fmla="*/ 7971597 w 8090452"/>
                <a:gd name="connsiteY66" fmla="*/ 51561 h 5526985"/>
                <a:gd name="connsiteX67" fmla="*/ 7941365 w 8090452"/>
                <a:gd name="connsiteY67" fmla="*/ 10768 h 5526985"/>
                <a:gd name="connsiteX68" fmla="*/ 7857297 w 8090452"/>
                <a:gd name="connsiteY68" fmla="*/ 6317 h 5526985"/>
                <a:gd name="connsiteX69" fmla="*/ 7814952 w 8090452"/>
                <a:gd name="connsiteY69" fmla="*/ 24641 h 5526985"/>
                <a:gd name="connsiteX70" fmla="*/ 7733472 w 8090452"/>
                <a:gd name="connsiteY70" fmla="*/ 99186 h 5526985"/>
                <a:gd name="connsiteX71" fmla="*/ 7673009 w 8090452"/>
                <a:gd name="connsiteY71" fmla="*/ 189672 h 5526985"/>
                <a:gd name="connsiteX72" fmla="*/ 7650128 w 8090452"/>
                <a:gd name="connsiteY72" fmla="*/ 261111 h 5526985"/>
                <a:gd name="connsiteX73" fmla="*/ 7643192 w 8090452"/>
                <a:gd name="connsiteY73" fmla="*/ 398394 h 5526985"/>
                <a:gd name="connsiteX74" fmla="*/ 7643192 w 8090452"/>
                <a:gd name="connsiteY74" fmla="*/ 696568 h 5526985"/>
                <a:gd name="connsiteX75" fmla="*/ 7673009 w 8090452"/>
                <a:gd name="connsiteY75" fmla="*/ 1094133 h 5526985"/>
                <a:gd name="connsiteX76" fmla="*/ 7712765 w 8090452"/>
                <a:gd name="connsiteY76" fmla="*/ 1521515 h 5526985"/>
                <a:gd name="connsiteX77" fmla="*/ 7722705 w 8090452"/>
                <a:gd name="connsiteY77" fmla="*/ 1929020 h 5526985"/>
                <a:gd name="connsiteX78" fmla="*/ 7782339 w 8090452"/>
                <a:gd name="connsiteY78" fmla="*/ 2495550 h 5526985"/>
                <a:gd name="connsiteX79" fmla="*/ 7802218 w 8090452"/>
                <a:gd name="connsiteY79" fmla="*/ 2853359 h 5526985"/>
                <a:gd name="connsiteX80" fmla="*/ 7802218 w 8090452"/>
                <a:gd name="connsiteY80" fmla="*/ 3181350 h 5526985"/>
                <a:gd name="connsiteX81" fmla="*/ 7792279 w 8090452"/>
                <a:gd name="connsiteY81" fmla="*/ 3578915 h 5526985"/>
                <a:gd name="connsiteX82" fmla="*/ 7700135 w 8090452"/>
                <a:gd name="connsiteY82" fmla="*/ 4133023 h 5526985"/>
                <a:gd name="connsiteX83" fmla="*/ 7663070 w 8090452"/>
                <a:gd name="connsiteY83" fmla="*/ 4294533 h 5526985"/>
                <a:gd name="connsiteX84" fmla="*/ 7592978 w 8090452"/>
                <a:gd name="connsiteY84" fmla="*/ 4375911 h 5526985"/>
                <a:gd name="connsiteX85" fmla="*/ 7509635 w 8090452"/>
                <a:gd name="connsiteY85" fmla="*/ 4442586 h 5526985"/>
                <a:gd name="connsiteX86" fmla="*/ 7394713 w 8090452"/>
                <a:gd name="connsiteY86" fmla="*/ 4533072 h 5526985"/>
                <a:gd name="connsiteX87" fmla="*/ 7178641 w 8090452"/>
                <a:gd name="connsiteY87" fmla="*/ 4644992 h 5526985"/>
                <a:gd name="connsiteX88" fmla="*/ 7017026 w 8090452"/>
                <a:gd name="connsiteY88" fmla="*/ 4711976 h 5526985"/>
                <a:gd name="connsiteX89" fmla="*/ 6930991 w 8090452"/>
                <a:gd name="connsiteY89" fmla="*/ 4749767 h 5526985"/>
                <a:gd name="connsiteX90" fmla="*/ 6818244 w 8090452"/>
                <a:gd name="connsiteY90" fmla="*/ 4771611 h 5526985"/>
                <a:gd name="connsiteX91" fmla="*/ 6716678 w 8090452"/>
                <a:gd name="connsiteY91" fmla="*/ 4745004 h 5526985"/>
                <a:gd name="connsiteX92" fmla="*/ 6579705 w 8090452"/>
                <a:gd name="connsiteY92" fmla="*/ 4702037 h 5526985"/>
                <a:gd name="connsiteX93" fmla="*/ 6778487 w 8090452"/>
                <a:gd name="connsiteY93" fmla="*/ 4374046 h 5526985"/>
                <a:gd name="connsiteX94" fmla="*/ 6997148 w 8090452"/>
                <a:gd name="connsiteY94" fmla="*/ 3747881 h 5526985"/>
                <a:gd name="connsiteX95" fmla="*/ 6977270 w 8090452"/>
                <a:gd name="connsiteY95" fmla="*/ 3400011 h 5526985"/>
                <a:gd name="connsiteX96" fmla="*/ 6917635 w 8090452"/>
                <a:gd name="connsiteY96" fmla="*/ 2753968 h 5526985"/>
                <a:gd name="connsiteX97" fmla="*/ 6848061 w 8090452"/>
                <a:gd name="connsiteY97" fmla="*/ 2406098 h 5526985"/>
                <a:gd name="connsiteX98" fmla="*/ 6788426 w 8090452"/>
                <a:gd name="connsiteY98" fmla="*/ 2048289 h 5526985"/>
                <a:gd name="connsiteX99" fmla="*/ 6748670 w 8090452"/>
                <a:gd name="connsiteY99" fmla="*/ 1730237 h 5526985"/>
                <a:gd name="connsiteX100" fmla="*/ 6748670 w 8090452"/>
                <a:gd name="connsiteY100" fmla="*/ 1173646 h 5526985"/>
                <a:gd name="connsiteX101" fmla="*/ 6748670 w 8090452"/>
                <a:gd name="connsiteY101" fmla="*/ 666750 h 5526985"/>
                <a:gd name="connsiteX102" fmla="*/ 6798365 w 8090452"/>
                <a:gd name="connsiteY102" fmla="*/ 430179 h 5526985"/>
                <a:gd name="connsiteX103" fmla="*/ 6835741 w 8090452"/>
                <a:gd name="connsiteY103" fmla="*/ 351598 h 5526985"/>
                <a:gd name="connsiteX104" fmla="*/ 6867939 w 8090452"/>
                <a:gd name="connsiteY104" fmla="*/ 272808 h 5526985"/>
                <a:gd name="connsiteX105" fmla="*/ 6876222 w 8090452"/>
                <a:gd name="connsiteY105" fmla="*/ 132523 h 5526985"/>
                <a:gd name="connsiteX106" fmla="*/ 6875498 w 8090452"/>
                <a:gd name="connsiteY106" fmla="*/ 76718 h 5526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Lst>
              <a:rect l="l" t="t" r="r" b="b"/>
              <a:pathLst>
                <a:path w="8090452" h="5526985">
                  <a:moveTo>
                    <a:pt x="6875498" y="76718"/>
                  </a:moveTo>
                  <a:cubicBezTo>
                    <a:pt x="6861004" y="34684"/>
                    <a:pt x="6861020" y="27972"/>
                    <a:pt x="6845266" y="20604"/>
                  </a:cubicBezTo>
                  <a:cubicBezTo>
                    <a:pt x="6829512" y="13236"/>
                    <a:pt x="6810047" y="11736"/>
                    <a:pt x="6783353" y="6317"/>
                  </a:cubicBezTo>
                  <a:lnTo>
                    <a:pt x="6677956" y="0"/>
                  </a:lnTo>
                  <a:lnTo>
                    <a:pt x="6589644" y="50524"/>
                  </a:lnTo>
                  <a:cubicBezTo>
                    <a:pt x="6572458" y="85001"/>
                    <a:pt x="6555271" y="100427"/>
                    <a:pt x="6538085" y="134904"/>
                  </a:cubicBezTo>
                  <a:lnTo>
                    <a:pt x="6487871" y="275500"/>
                  </a:lnTo>
                  <a:lnTo>
                    <a:pt x="6440557" y="477907"/>
                  </a:lnTo>
                  <a:lnTo>
                    <a:pt x="6390861" y="746263"/>
                  </a:lnTo>
                  <a:lnTo>
                    <a:pt x="6380922" y="1064315"/>
                  </a:lnTo>
                  <a:lnTo>
                    <a:pt x="6420679" y="1352550"/>
                  </a:lnTo>
                  <a:lnTo>
                    <a:pt x="6470374" y="1660663"/>
                  </a:lnTo>
                  <a:lnTo>
                    <a:pt x="6500192" y="1919081"/>
                  </a:lnTo>
                  <a:lnTo>
                    <a:pt x="6569765" y="2306707"/>
                  </a:lnTo>
                  <a:lnTo>
                    <a:pt x="6579705" y="2803663"/>
                  </a:lnTo>
                  <a:lnTo>
                    <a:pt x="6510131" y="3887029"/>
                  </a:lnTo>
                  <a:lnTo>
                    <a:pt x="6380922" y="4324350"/>
                  </a:lnTo>
                  <a:lnTo>
                    <a:pt x="6013174" y="4761672"/>
                  </a:lnTo>
                  <a:lnTo>
                    <a:pt x="5645426" y="4721916"/>
                  </a:lnTo>
                  <a:cubicBezTo>
                    <a:pt x="5546035" y="4721916"/>
                    <a:pt x="5466522" y="4662282"/>
                    <a:pt x="5367131" y="4662282"/>
                  </a:cubicBezTo>
                  <a:lnTo>
                    <a:pt x="5098774" y="4612584"/>
                  </a:lnTo>
                  <a:lnTo>
                    <a:pt x="4651514" y="4672220"/>
                  </a:lnTo>
                  <a:cubicBezTo>
                    <a:pt x="4399723" y="4652342"/>
                    <a:pt x="3912705" y="4698724"/>
                    <a:pt x="3627783" y="4702037"/>
                  </a:cubicBezTo>
                  <a:cubicBezTo>
                    <a:pt x="3342861" y="4705350"/>
                    <a:pt x="3130826" y="4678846"/>
                    <a:pt x="2941983" y="4692098"/>
                  </a:cubicBezTo>
                  <a:cubicBezTo>
                    <a:pt x="2753140" y="4705350"/>
                    <a:pt x="2703443" y="4708662"/>
                    <a:pt x="2494722" y="4781550"/>
                  </a:cubicBezTo>
                  <a:lnTo>
                    <a:pt x="1938131" y="4841184"/>
                  </a:lnTo>
                  <a:lnTo>
                    <a:pt x="1143000" y="4990272"/>
                  </a:lnTo>
                  <a:lnTo>
                    <a:pt x="824949" y="5049907"/>
                  </a:lnTo>
                  <a:lnTo>
                    <a:pt x="367747" y="5288447"/>
                  </a:lnTo>
                  <a:lnTo>
                    <a:pt x="0" y="5447472"/>
                  </a:lnTo>
                  <a:lnTo>
                    <a:pt x="19877" y="5526985"/>
                  </a:lnTo>
                  <a:lnTo>
                    <a:pt x="208722" y="5407716"/>
                  </a:lnTo>
                  <a:lnTo>
                    <a:pt x="616226" y="5198994"/>
                  </a:lnTo>
                  <a:cubicBezTo>
                    <a:pt x="718930" y="5169177"/>
                    <a:pt x="791818" y="5109541"/>
                    <a:pt x="894522" y="5079724"/>
                  </a:cubicBezTo>
                  <a:lnTo>
                    <a:pt x="1302026" y="4990273"/>
                  </a:lnTo>
                  <a:lnTo>
                    <a:pt x="1739348" y="4930637"/>
                  </a:lnTo>
                  <a:lnTo>
                    <a:pt x="2166731" y="4861064"/>
                  </a:lnTo>
                  <a:cubicBezTo>
                    <a:pt x="2294283" y="4857751"/>
                    <a:pt x="2282688" y="4841186"/>
                    <a:pt x="2395331" y="4831247"/>
                  </a:cubicBezTo>
                  <a:cubicBezTo>
                    <a:pt x="2507974" y="4821308"/>
                    <a:pt x="2647121" y="4784864"/>
                    <a:pt x="2733260" y="4771612"/>
                  </a:cubicBezTo>
                  <a:cubicBezTo>
                    <a:pt x="2819399" y="4758360"/>
                    <a:pt x="2859156" y="4750077"/>
                    <a:pt x="2912165" y="4751734"/>
                  </a:cubicBezTo>
                  <a:cubicBezTo>
                    <a:pt x="2965174" y="4753391"/>
                    <a:pt x="3067879" y="4745108"/>
                    <a:pt x="3150705" y="4751734"/>
                  </a:cubicBezTo>
                  <a:lnTo>
                    <a:pt x="3637722" y="4761671"/>
                  </a:lnTo>
                  <a:lnTo>
                    <a:pt x="4025347" y="4731855"/>
                  </a:lnTo>
                  <a:lnTo>
                    <a:pt x="4572001" y="4731855"/>
                  </a:lnTo>
                  <a:lnTo>
                    <a:pt x="4800600" y="4731855"/>
                  </a:lnTo>
                  <a:cubicBezTo>
                    <a:pt x="4810539" y="4728542"/>
                    <a:pt x="5049079" y="4705351"/>
                    <a:pt x="5059018" y="4702038"/>
                  </a:cubicBezTo>
                  <a:lnTo>
                    <a:pt x="5436705" y="4771611"/>
                  </a:lnTo>
                  <a:lnTo>
                    <a:pt x="5854147" y="4890881"/>
                  </a:lnTo>
                  <a:lnTo>
                    <a:pt x="6082230" y="4915935"/>
                  </a:lnTo>
                  <a:cubicBezTo>
                    <a:pt x="6148991" y="4920594"/>
                    <a:pt x="6182968" y="4925358"/>
                    <a:pt x="6247572" y="4940267"/>
                  </a:cubicBezTo>
                  <a:cubicBezTo>
                    <a:pt x="6312176" y="4955176"/>
                    <a:pt x="6537721" y="4991100"/>
                    <a:pt x="6629399" y="5010150"/>
                  </a:cubicBezTo>
                  <a:cubicBezTo>
                    <a:pt x="6721077" y="5029200"/>
                    <a:pt x="6738006" y="5041315"/>
                    <a:pt x="6797641" y="5054567"/>
                  </a:cubicBezTo>
                  <a:cubicBezTo>
                    <a:pt x="6857276" y="5067819"/>
                    <a:pt x="6874998" y="5080087"/>
                    <a:pt x="6987210" y="5089663"/>
                  </a:cubicBezTo>
                  <a:lnTo>
                    <a:pt x="7623313" y="4940576"/>
                  </a:lnTo>
                  <a:lnTo>
                    <a:pt x="7812157" y="4861063"/>
                  </a:lnTo>
                  <a:cubicBezTo>
                    <a:pt x="7898296" y="4801429"/>
                    <a:pt x="7887737" y="4795424"/>
                    <a:pt x="7928632" y="4719121"/>
                  </a:cubicBezTo>
                  <a:cubicBezTo>
                    <a:pt x="7956862" y="4667320"/>
                    <a:pt x="7975566" y="4634568"/>
                    <a:pt x="8010940" y="4570861"/>
                  </a:cubicBezTo>
                  <a:cubicBezTo>
                    <a:pt x="8064362" y="4379223"/>
                    <a:pt x="8069953" y="4336775"/>
                    <a:pt x="8080513" y="4195143"/>
                  </a:cubicBezTo>
                  <a:lnTo>
                    <a:pt x="8090452" y="3916846"/>
                  </a:lnTo>
                  <a:lnTo>
                    <a:pt x="8080513" y="3439768"/>
                  </a:lnTo>
                  <a:lnTo>
                    <a:pt x="7961244" y="2485611"/>
                  </a:lnTo>
                  <a:lnTo>
                    <a:pt x="7961244" y="1839568"/>
                  </a:lnTo>
                  <a:lnTo>
                    <a:pt x="7951305" y="1282976"/>
                  </a:lnTo>
                  <a:lnTo>
                    <a:pt x="7951305" y="776081"/>
                  </a:lnTo>
                  <a:lnTo>
                    <a:pt x="7981122" y="398394"/>
                  </a:lnTo>
                  <a:lnTo>
                    <a:pt x="7981122" y="110159"/>
                  </a:lnTo>
                  <a:cubicBezTo>
                    <a:pt x="7973978" y="90626"/>
                    <a:pt x="7978741" y="71094"/>
                    <a:pt x="7971597" y="51561"/>
                  </a:cubicBezTo>
                  <a:lnTo>
                    <a:pt x="7941365" y="10768"/>
                  </a:lnTo>
                  <a:cubicBezTo>
                    <a:pt x="7918899" y="13253"/>
                    <a:pt x="7879763" y="3832"/>
                    <a:pt x="7857297" y="6317"/>
                  </a:cubicBezTo>
                  <a:lnTo>
                    <a:pt x="7814952" y="24641"/>
                  </a:lnTo>
                  <a:cubicBezTo>
                    <a:pt x="7761599" y="62983"/>
                    <a:pt x="7763013" y="60844"/>
                    <a:pt x="7733472" y="99186"/>
                  </a:cubicBezTo>
                  <a:lnTo>
                    <a:pt x="7673009" y="189672"/>
                  </a:lnTo>
                  <a:cubicBezTo>
                    <a:pt x="7670145" y="207929"/>
                    <a:pt x="7652992" y="242854"/>
                    <a:pt x="7650128" y="261111"/>
                  </a:cubicBezTo>
                  <a:lnTo>
                    <a:pt x="7643192" y="398394"/>
                  </a:lnTo>
                  <a:lnTo>
                    <a:pt x="7643192" y="696568"/>
                  </a:lnTo>
                  <a:lnTo>
                    <a:pt x="7673009" y="1094133"/>
                  </a:lnTo>
                  <a:lnTo>
                    <a:pt x="7712765" y="1521515"/>
                  </a:lnTo>
                  <a:lnTo>
                    <a:pt x="7722705" y="1929020"/>
                  </a:lnTo>
                  <a:lnTo>
                    <a:pt x="7782339" y="2495550"/>
                  </a:lnTo>
                  <a:lnTo>
                    <a:pt x="7802218" y="2853359"/>
                  </a:lnTo>
                  <a:lnTo>
                    <a:pt x="7802218" y="3181350"/>
                  </a:lnTo>
                  <a:lnTo>
                    <a:pt x="7792279" y="3578915"/>
                  </a:lnTo>
                  <a:cubicBezTo>
                    <a:pt x="7756802" y="3768380"/>
                    <a:pt x="7735612" y="3943558"/>
                    <a:pt x="7700135" y="4133023"/>
                  </a:cubicBezTo>
                  <a:lnTo>
                    <a:pt x="7663070" y="4294533"/>
                  </a:lnTo>
                  <a:cubicBezTo>
                    <a:pt x="7644814" y="4331839"/>
                    <a:pt x="7618551" y="4351235"/>
                    <a:pt x="7592978" y="4375911"/>
                  </a:cubicBezTo>
                  <a:cubicBezTo>
                    <a:pt x="7567405" y="4400587"/>
                    <a:pt x="7542282" y="4413218"/>
                    <a:pt x="7509635" y="4442586"/>
                  </a:cubicBezTo>
                  <a:lnTo>
                    <a:pt x="7394713" y="4533072"/>
                  </a:lnTo>
                  <a:cubicBezTo>
                    <a:pt x="7310783" y="4571172"/>
                    <a:pt x="7262571" y="4606892"/>
                    <a:pt x="7178641" y="4644992"/>
                  </a:cubicBezTo>
                  <a:lnTo>
                    <a:pt x="7017026" y="4711976"/>
                  </a:lnTo>
                  <a:cubicBezTo>
                    <a:pt x="6982791" y="4722985"/>
                    <a:pt x="6965226" y="4738758"/>
                    <a:pt x="6930991" y="4749767"/>
                  </a:cubicBezTo>
                  <a:lnTo>
                    <a:pt x="6818244" y="4771611"/>
                  </a:lnTo>
                  <a:cubicBezTo>
                    <a:pt x="6789945" y="4761948"/>
                    <a:pt x="6744977" y="4754667"/>
                    <a:pt x="6716678" y="4745004"/>
                  </a:cubicBezTo>
                  <a:lnTo>
                    <a:pt x="6579705" y="4702037"/>
                  </a:lnTo>
                  <a:lnTo>
                    <a:pt x="6778487" y="4374046"/>
                  </a:lnTo>
                  <a:lnTo>
                    <a:pt x="6997148" y="3747881"/>
                  </a:lnTo>
                  <a:lnTo>
                    <a:pt x="6977270" y="3400011"/>
                  </a:lnTo>
                  <a:lnTo>
                    <a:pt x="6917635" y="2753968"/>
                  </a:lnTo>
                  <a:lnTo>
                    <a:pt x="6848061" y="2406098"/>
                  </a:lnTo>
                  <a:lnTo>
                    <a:pt x="6788426" y="2048289"/>
                  </a:lnTo>
                  <a:lnTo>
                    <a:pt x="6748670" y="1730237"/>
                  </a:lnTo>
                  <a:lnTo>
                    <a:pt x="6748670" y="1173646"/>
                  </a:lnTo>
                  <a:lnTo>
                    <a:pt x="6748670" y="666750"/>
                  </a:lnTo>
                  <a:lnTo>
                    <a:pt x="6798365" y="430179"/>
                  </a:lnTo>
                  <a:lnTo>
                    <a:pt x="6835741" y="351598"/>
                  </a:lnTo>
                  <a:lnTo>
                    <a:pt x="6867939" y="272808"/>
                  </a:lnTo>
                  <a:cubicBezTo>
                    <a:pt x="6870700" y="212553"/>
                    <a:pt x="6873461" y="192778"/>
                    <a:pt x="6876222" y="132523"/>
                  </a:cubicBezTo>
                  <a:cubicBezTo>
                    <a:pt x="6876774" y="105190"/>
                    <a:pt x="6874946" y="104051"/>
                    <a:pt x="6875498" y="76718"/>
                  </a:cubicBezTo>
                  <a:close/>
                </a:path>
              </a:pathLst>
            </a:custGeom>
            <a:solidFill>
              <a:srgbClr val="9900CC">
                <a:alpha val="49804"/>
              </a:srgbClr>
            </a:solidFill>
            <a:ln w="6350" cap="flat" cmpd="sng" algn="ctr">
              <a:solidFill>
                <a:srgbClr val="8064A2">
                  <a:lumMod val="75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7" name="Freeform 6"/>
            <p:cNvSpPr/>
            <p:nvPr/>
          </p:nvSpPr>
          <p:spPr>
            <a:xfrm>
              <a:off x="6152322" y="159027"/>
              <a:ext cx="2733261" cy="4731026"/>
            </a:xfrm>
            <a:custGeom>
              <a:avLst/>
              <a:gdLst>
                <a:gd name="connsiteX0" fmla="*/ 2534479 w 2534479"/>
                <a:gd name="connsiteY0" fmla="*/ 0 h 4651513"/>
                <a:gd name="connsiteX1" fmla="*/ 2494722 w 2534479"/>
                <a:gd name="connsiteY1" fmla="*/ 268357 h 4651513"/>
                <a:gd name="connsiteX2" fmla="*/ 2395331 w 2534479"/>
                <a:gd name="connsiteY2" fmla="*/ 765313 h 4651513"/>
                <a:gd name="connsiteX3" fmla="*/ 2256183 w 2534479"/>
                <a:gd name="connsiteY3" fmla="*/ 1212574 h 4651513"/>
                <a:gd name="connsiteX4" fmla="*/ 2007705 w 2534479"/>
                <a:gd name="connsiteY4" fmla="*/ 2007704 h 4651513"/>
                <a:gd name="connsiteX5" fmla="*/ 1808922 w 2534479"/>
                <a:gd name="connsiteY5" fmla="*/ 2673626 h 4651513"/>
                <a:gd name="connsiteX6" fmla="*/ 1500809 w 2534479"/>
                <a:gd name="connsiteY6" fmla="*/ 3250096 h 4651513"/>
                <a:gd name="connsiteX7" fmla="*/ 1162879 w 2534479"/>
                <a:gd name="connsiteY7" fmla="*/ 3747052 h 4651513"/>
                <a:gd name="connsiteX8" fmla="*/ 874644 w 2534479"/>
                <a:gd name="connsiteY8" fmla="*/ 4094922 h 4651513"/>
                <a:gd name="connsiteX9" fmla="*/ 636105 w 2534479"/>
                <a:gd name="connsiteY9" fmla="*/ 4323522 h 4651513"/>
                <a:gd name="connsiteX10" fmla="*/ 397566 w 2534479"/>
                <a:gd name="connsiteY10" fmla="*/ 4482548 h 4651513"/>
                <a:gd name="connsiteX11" fmla="*/ 0 w 2534479"/>
                <a:gd name="connsiteY11" fmla="*/ 4651513 h 4651513"/>
                <a:gd name="connsiteX0" fmla="*/ 2733261 w 2733261"/>
                <a:gd name="connsiteY0" fmla="*/ 0 h 4731026"/>
                <a:gd name="connsiteX1" fmla="*/ 2693504 w 2733261"/>
                <a:gd name="connsiteY1" fmla="*/ 268357 h 4731026"/>
                <a:gd name="connsiteX2" fmla="*/ 2594113 w 2733261"/>
                <a:gd name="connsiteY2" fmla="*/ 765313 h 4731026"/>
                <a:gd name="connsiteX3" fmla="*/ 2454965 w 2733261"/>
                <a:gd name="connsiteY3" fmla="*/ 1212574 h 4731026"/>
                <a:gd name="connsiteX4" fmla="*/ 2206487 w 2733261"/>
                <a:gd name="connsiteY4" fmla="*/ 2007704 h 4731026"/>
                <a:gd name="connsiteX5" fmla="*/ 2007704 w 2733261"/>
                <a:gd name="connsiteY5" fmla="*/ 2673626 h 4731026"/>
                <a:gd name="connsiteX6" fmla="*/ 1699591 w 2733261"/>
                <a:gd name="connsiteY6" fmla="*/ 3250096 h 4731026"/>
                <a:gd name="connsiteX7" fmla="*/ 1361661 w 2733261"/>
                <a:gd name="connsiteY7" fmla="*/ 3747052 h 4731026"/>
                <a:gd name="connsiteX8" fmla="*/ 1073426 w 2733261"/>
                <a:gd name="connsiteY8" fmla="*/ 4094922 h 4731026"/>
                <a:gd name="connsiteX9" fmla="*/ 834887 w 2733261"/>
                <a:gd name="connsiteY9" fmla="*/ 4323522 h 4731026"/>
                <a:gd name="connsiteX10" fmla="*/ 596348 w 2733261"/>
                <a:gd name="connsiteY10" fmla="*/ 4482548 h 4731026"/>
                <a:gd name="connsiteX11" fmla="*/ 0 w 2733261"/>
                <a:gd name="connsiteY11" fmla="*/ 4731026 h 47310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733261" h="4731026">
                  <a:moveTo>
                    <a:pt x="2733261" y="0"/>
                  </a:moveTo>
                  <a:lnTo>
                    <a:pt x="2693504" y="268357"/>
                  </a:lnTo>
                  <a:lnTo>
                    <a:pt x="2594113" y="765313"/>
                  </a:lnTo>
                  <a:lnTo>
                    <a:pt x="2454965" y="1212574"/>
                  </a:lnTo>
                  <a:lnTo>
                    <a:pt x="2206487" y="2007704"/>
                  </a:lnTo>
                  <a:lnTo>
                    <a:pt x="2007704" y="2673626"/>
                  </a:lnTo>
                  <a:lnTo>
                    <a:pt x="1699591" y="3250096"/>
                  </a:lnTo>
                  <a:lnTo>
                    <a:pt x="1361661" y="3747052"/>
                  </a:lnTo>
                  <a:lnTo>
                    <a:pt x="1073426" y="4094922"/>
                  </a:lnTo>
                  <a:lnTo>
                    <a:pt x="834887" y="4323522"/>
                  </a:lnTo>
                  <a:lnTo>
                    <a:pt x="596348" y="4482548"/>
                  </a:lnTo>
                  <a:lnTo>
                    <a:pt x="0" y="4731026"/>
                  </a:lnTo>
                </a:path>
              </a:pathLst>
            </a:custGeom>
            <a:noFill/>
            <a:ln w="19050"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8" name="Freeform 7"/>
            <p:cNvSpPr/>
            <p:nvPr/>
          </p:nvSpPr>
          <p:spPr>
            <a:xfrm>
              <a:off x="4253948" y="208721"/>
              <a:ext cx="780428" cy="3873155"/>
            </a:xfrm>
            <a:custGeom>
              <a:avLst/>
              <a:gdLst>
                <a:gd name="connsiteX0" fmla="*/ 0 w 546652"/>
                <a:gd name="connsiteY0" fmla="*/ 0 h 3916017"/>
                <a:gd name="connsiteX1" fmla="*/ 39756 w 546652"/>
                <a:gd name="connsiteY1" fmla="*/ 357808 h 3916017"/>
                <a:gd name="connsiteX2" fmla="*/ 89452 w 546652"/>
                <a:gd name="connsiteY2" fmla="*/ 944217 h 3916017"/>
                <a:gd name="connsiteX3" fmla="*/ 129209 w 546652"/>
                <a:gd name="connsiteY3" fmla="*/ 1590261 h 3916017"/>
                <a:gd name="connsiteX4" fmla="*/ 188843 w 546652"/>
                <a:gd name="connsiteY4" fmla="*/ 2305878 h 3916017"/>
                <a:gd name="connsiteX5" fmla="*/ 238539 w 546652"/>
                <a:gd name="connsiteY5" fmla="*/ 2643808 h 3916017"/>
                <a:gd name="connsiteX6" fmla="*/ 397565 w 546652"/>
                <a:gd name="connsiteY6" fmla="*/ 3438939 h 3916017"/>
                <a:gd name="connsiteX7" fmla="*/ 546652 w 546652"/>
                <a:gd name="connsiteY7" fmla="*/ 3916017 h 3916017"/>
                <a:gd name="connsiteX0" fmla="*/ 0 w 695739"/>
                <a:gd name="connsiteY0" fmla="*/ 0 h 3925957"/>
                <a:gd name="connsiteX1" fmla="*/ 188843 w 695739"/>
                <a:gd name="connsiteY1" fmla="*/ 367748 h 3925957"/>
                <a:gd name="connsiteX2" fmla="*/ 238539 w 695739"/>
                <a:gd name="connsiteY2" fmla="*/ 954157 h 3925957"/>
                <a:gd name="connsiteX3" fmla="*/ 278296 w 695739"/>
                <a:gd name="connsiteY3" fmla="*/ 1600201 h 3925957"/>
                <a:gd name="connsiteX4" fmla="*/ 337930 w 695739"/>
                <a:gd name="connsiteY4" fmla="*/ 2315818 h 3925957"/>
                <a:gd name="connsiteX5" fmla="*/ 387626 w 695739"/>
                <a:gd name="connsiteY5" fmla="*/ 2653748 h 3925957"/>
                <a:gd name="connsiteX6" fmla="*/ 546652 w 695739"/>
                <a:gd name="connsiteY6" fmla="*/ 3448879 h 3925957"/>
                <a:gd name="connsiteX7" fmla="*/ 695739 w 695739"/>
                <a:gd name="connsiteY7" fmla="*/ 3925957 h 3925957"/>
                <a:gd name="connsiteX0" fmla="*/ 0 w 695739"/>
                <a:gd name="connsiteY0" fmla="*/ 0 h 3925957"/>
                <a:gd name="connsiteX1" fmla="*/ 89452 w 695739"/>
                <a:gd name="connsiteY1" fmla="*/ 457200 h 3925957"/>
                <a:gd name="connsiteX2" fmla="*/ 238539 w 695739"/>
                <a:gd name="connsiteY2" fmla="*/ 954157 h 3925957"/>
                <a:gd name="connsiteX3" fmla="*/ 278296 w 695739"/>
                <a:gd name="connsiteY3" fmla="*/ 1600201 h 3925957"/>
                <a:gd name="connsiteX4" fmla="*/ 337930 w 695739"/>
                <a:gd name="connsiteY4" fmla="*/ 2315818 h 3925957"/>
                <a:gd name="connsiteX5" fmla="*/ 387626 w 695739"/>
                <a:gd name="connsiteY5" fmla="*/ 2653748 h 3925957"/>
                <a:gd name="connsiteX6" fmla="*/ 546652 w 695739"/>
                <a:gd name="connsiteY6" fmla="*/ 3448879 h 3925957"/>
                <a:gd name="connsiteX7" fmla="*/ 695739 w 695739"/>
                <a:gd name="connsiteY7" fmla="*/ 3925957 h 3925957"/>
                <a:gd name="connsiteX0" fmla="*/ 0 w 695739"/>
                <a:gd name="connsiteY0" fmla="*/ 0 h 3925957"/>
                <a:gd name="connsiteX1" fmla="*/ 89452 w 695739"/>
                <a:gd name="connsiteY1" fmla="*/ 457200 h 3925957"/>
                <a:gd name="connsiteX2" fmla="*/ 168965 w 695739"/>
                <a:gd name="connsiteY2" fmla="*/ 1093305 h 3925957"/>
                <a:gd name="connsiteX3" fmla="*/ 278296 w 695739"/>
                <a:gd name="connsiteY3" fmla="*/ 1600201 h 3925957"/>
                <a:gd name="connsiteX4" fmla="*/ 337930 w 695739"/>
                <a:gd name="connsiteY4" fmla="*/ 2315818 h 3925957"/>
                <a:gd name="connsiteX5" fmla="*/ 387626 w 695739"/>
                <a:gd name="connsiteY5" fmla="*/ 2653748 h 3925957"/>
                <a:gd name="connsiteX6" fmla="*/ 546652 w 695739"/>
                <a:gd name="connsiteY6" fmla="*/ 3448879 h 3925957"/>
                <a:gd name="connsiteX7" fmla="*/ 695739 w 695739"/>
                <a:gd name="connsiteY7" fmla="*/ 3925957 h 3925957"/>
                <a:gd name="connsiteX0" fmla="*/ 0 w 695739"/>
                <a:gd name="connsiteY0" fmla="*/ 0 h 3925957"/>
                <a:gd name="connsiteX1" fmla="*/ 89452 w 695739"/>
                <a:gd name="connsiteY1" fmla="*/ 457200 h 3925957"/>
                <a:gd name="connsiteX2" fmla="*/ 168965 w 695739"/>
                <a:gd name="connsiteY2" fmla="*/ 1093305 h 3925957"/>
                <a:gd name="connsiteX3" fmla="*/ 218661 w 695739"/>
                <a:gd name="connsiteY3" fmla="*/ 1749288 h 3925957"/>
                <a:gd name="connsiteX4" fmla="*/ 337930 w 695739"/>
                <a:gd name="connsiteY4" fmla="*/ 2315818 h 3925957"/>
                <a:gd name="connsiteX5" fmla="*/ 387626 w 695739"/>
                <a:gd name="connsiteY5" fmla="*/ 2653748 h 3925957"/>
                <a:gd name="connsiteX6" fmla="*/ 546652 w 695739"/>
                <a:gd name="connsiteY6" fmla="*/ 3448879 h 3925957"/>
                <a:gd name="connsiteX7" fmla="*/ 695739 w 695739"/>
                <a:gd name="connsiteY7" fmla="*/ 3925957 h 3925957"/>
                <a:gd name="connsiteX0" fmla="*/ 0 w 695739"/>
                <a:gd name="connsiteY0" fmla="*/ 0 h 3925957"/>
                <a:gd name="connsiteX1" fmla="*/ 89452 w 695739"/>
                <a:gd name="connsiteY1" fmla="*/ 457200 h 3925957"/>
                <a:gd name="connsiteX2" fmla="*/ 168965 w 695739"/>
                <a:gd name="connsiteY2" fmla="*/ 1093305 h 3925957"/>
                <a:gd name="connsiteX3" fmla="*/ 218661 w 695739"/>
                <a:gd name="connsiteY3" fmla="*/ 1749288 h 3925957"/>
                <a:gd name="connsiteX4" fmla="*/ 318052 w 695739"/>
                <a:gd name="connsiteY4" fmla="*/ 2415210 h 3925957"/>
                <a:gd name="connsiteX5" fmla="*/ 387626 w 695739"/>
                <a:gd name="connsiteY5" fmla="*/ 2653748 h 3925957"/>
                <a:gd name="connsiteX6" fmla="*/ 546652 w 695739"/>
                <a:gd name="connsiteY6" fmla="*/ 3448879 h 3925957"/>
                <a:gd name="connsiteX7" fmla="*/ 695739 w 695739"/>
                <a:gd name="connsiteY7" fmla="*/ 3925957 h 3925957"/>
                <a:gd name="connsiteX0" fmla="*/ 0 w 695739"/>
                <a:gd name="connsiteY0" fmla="*/ 0 h 3925957"/>
                <a:gd name="connsiteX1" fmla="*/ 89452 w 695739"/>
                <a:gd name="connsiteY1" fmla="*/ 457200 h 3925957"/>
                <a:gd name="connsiteX2" fmla="*/ 168965 w 695739"/>
                <a:gd name="connsiteY2" fmla="*/ 1093305 h 3925957"/>
                <a:gd name="connsiteX3" fmla="*/ 218661 w 695739"/>
                <a:gd name="connsiteY3" fmla="*/ 1749288 h 3925957"/>
                <a:gd name="connsiteX4" fmla="*/ 318052 w 695739"/>
                <a:gd name="connsiteY4" fmla="*/ 2415210 h 3925957"/>
                <a:gd name="connsiteX5" fmla="*/ 387626 w 695739"/>
                <a:gd name="connsiteY5" fmla="*/ 2852530 h 3925957"/>
                <a:gd name="connsiteX6" fmla="*/ 546652 w 695739"/>
                <a:gd name="connsiteY6" fmla="*/ 3448879 h 3925957"/>
                <a:gd name="connsiteX7" fmla="*/ 695739 w 695739"/>
                <a:gd name="connsiteY7" fmla="*/ 3925957 h 3925957"/>
                <a:gd name="connsiteX0" fmla="*/ 0 w 695739"/>
                <a:gd name="connsiteY0" fmla="*/ 0 h 3925957"/>
                <a:gd name="connsiteX1" fmla="*/ 89452 w 695739"/>
                <a:gd name="connsiteY1" fmla="*/ 457200 h 3925957"/>
                <a:gd name="connsiteX2" fmla="*/ 149087 w 695739"/>
                <a:gd name="connsiteY2" fmla="*/ 1222513 h 3925957"/>
                <a:gd name="connsiteX3" fmla="*/ 218661 w 695739"/>
                <a:gd name="connsiteY3" fmla="*/ 1749288 h 3925957"/>
                <a:gd name="connsiteX4" fmla="*/ 318052 w 695739"/>
                <a:gd name="connsiteY4" fmla="*/ 2415210 h 3925957"/>
                <a:gd name="connsiteX5" fmla="*/ 387626 w 695739"/>
                <a:gd name="connsiteY5" fmla="*/ 2852530 h 3925957"/>
                <a:gd name="connsiteX6" fmla="*/ 546652 w 695739"/>
                <a:gd name="connsiteY6" fmla="*/ 3448879 h 3925957"/>
                <a:gd name="connsiteX7" fmla="*/ 695739 w 695739"/>
                <a:gd name="connsiteY7" fmla="*/ 3925957 h 3925957"/>
                <a:gd name="connsiteX0" fmla="*/ 0 w 695739"/>
                <a:gd name="connsiteY0" fmla="*/ 0 h 3925957"/>
                <a:gd name="connsiteX1" fmla="*/ 29818 w 695739"/>
                <a:gd name="connsiteY1" fmla="*/ 566530 h 3925957"/>
                <a:gd name="connsiteX2" fmla="*/ 149087 w 695739"/>
                <a:gd name="connsiteY2" fmla="*/ 1222513 h 3925957"/>
                <a:gd name="connsiteX3" fmla="*/ 218661 w 695739"/>
                <a:gd name="connsiteY3" fmla="*/ 1749288 h 3925957"/>
                <a:gd name="connsiteX4" fmla="*/ 318052 w 695739"/>
                <a:gd name="connsiteY4" fmla="*/ 2415210 h 3925957"/>
                <a:gd name="connsiteX5" fmla="*/ 387626 w 695739"/>
                <a:gd name="connsiteY5" fmla="*/ 2852530 h 3925957"/>
                <a:gd name="connsiteX6" fmla="*/ 546652 w 695739"/>
                <a:gd name="connsiteY6" fmla="*/ 3448879 h 3925957"/>
                <a:gd name="connsiteX7" fmla="*/ 695739 w 695739"/>
                <a:gd name="connsiteY7" fmla="*/ 3925957 h 3925957"/>
                <a:gd name="connsiteX0" fmla="*/ 0 w 785191"/>
                <a:gd name="connsiteY0" fmla="*/ 0 h 3886201"/>
                <a:gd name="connsiteX1" fmla="*/ 119270 w 785191"/>
                <a:gd name="connsiteY1" fmla="*/ 526774 h 3886201"/>
                <a:gd name="connsiteX2" fmla="*/ 238539 w 785191"/>
                <a:gd name="connsiteY2" fmla="*/ 1182757 h 3886201"/>
                <a:gd name="connsiteX3" fmla="*/ 308113 w 785191"/>
                <a:gd name="connsiteY3" fmla="*/ 1709532 h 3886201"/>
                <a:gd name="connsiteX4" fmla="*/ 407504 w 785191"/>
                <a:gd name="connsiteY4" fmla="*/ 2375454 h 3886201"/>
                <a:gd name="connsiteX5" fmla="*/ 477078 w 785191"/>
                <a:gd name="connsiteY5" fmla="*/ 2812774 h 3886201"/>
                <a:gd name="connsiteX6" fmla="*/ 636104 w 785191"/>
                <a:gd name="connsiteY6" fmla="*/ 3409123 h 3886201"/>
                <a:gd name="connsiteX7" fmla="*/ 785191 w 785191"/>
                <a:gd name="connsiteY7" fmla="*/ 3886201 h 3886201"/>
                <a:gd name="connsiteX0" fmla="*/ 0 w 785191"/>
                <a:gd name="connsiteY0" fmla="*/ 0 h 3886201"/>
                <a:gd name="connsiteX1" fmla="*/ 99391 w 785191"/>
                <a:gd name="connsiteY1" fmla="*/ 586409 h 3886201"/>
                <a:gd name="connsiteX2" fmla="*/ 238539 w 785191"/>
                <a:gd name="connsiteY2" fmla="*/ 1182757 h 3886201"/>
                <a:gd name="connsiteX3" fmla="*/ 308113 w 785191"/>
                <a:gd name="connsiteY3" fmla="*/ 1709532 h 3886201"/>
                <a:gd name="connsiteX4" fmla="*/ 407504 w 785191"/>
                <a:gd name="connsiteY4" fmla="*/ 2375454 h 3886201"/>
                <a:gd name="connsiteX5" fmla="*/ 477078 w 785191"/>
                <a:gd name="connsiteY5" fmla="*/ 2812774 h 3886201"/>
                <a:gd name="connsiteX6" fmla="*/ 636104 w 785191"/>
                <a:gd name="connsiteY6" fmla="*/ 3409123 h 3886201"/>
                <a:gd name="connsiteX7" fmla="*/ 785191 w 785191"/>
                <a:gd name="connsiteY7" fmla="*/ 3886201 h 3886201"/>
                <a:gd name="connsiteX0" fmla="*/ 0 w 770903"/>
                <a:gd name="connsiteY0" fmla="*/ 0 h 3814763"/>
                <a:gd name="connsiteX1" fmla="*/ 99391 w 770903"/>
                <a:gd name="connsiteY1" fmla="*/ 586409 h 3814763"/>
                <a:gd name="connsiteX2" fmla="*/ 238539 w 770903"/>
                <a:gd name="connsiteY2" fmla="*/ 1182757 h 3814763"/>
                <a:gd name="connsiteX3" fmla="*/ 308113 w 770903"/>
                <a:gd name="connsiteY3" fmla="*/ 1709532 h 3814763"/>
                <a:gd name="connsiteX4" fmla="*/ 407504 w 770903"/>
                <a:gd name="connsiteY4" fmla="*/ 2375454 h 3814763"/>
                <a:gd name="connsiteX5" fmla="*/ 477078 w 770903"/>
                <a:gd name="connsiteY5" fmla="*/ 2812774 h 3814763"/>
                <a:gd name="connsiteX6" fmla="*/ 636104 w 770903"/>
                <a:gd name="connsiteY6" fmla="*/ 3409123 h 3814763"/>
                <a:gd name="connsiteX7" fmla="*/ 770903 w 770903"/>
                <a:gd name="connsiteY7" fmla="*/ 3814763 h 3814763"/>
                <a:gd name="connsiteX0" fmla="*/ 0 w 780428"/>
                <a:gd name="connsiteY0" fmla="*/ 0 h 3843338"/>
                <a:gd name="connsiteX1" fmla="*/ 99391 w 780428"/>
                <a:gd name="connsiteY1" fmla="*/ 586409 h 3843338"/>
                <a:gd name="connsiteX2" fmla="*/ 238539 w 780428"/>
                <a:gd name="connsiteY2" fmla="*/ 1182757 h 3843338"/>
                <a:gd name="connsiteX3" fmla="*/ 308113 w 780428"/>
                <a:gd name="connsiteY3" fmla="*/ 1709532 h 3843338"/>
                <a:gd name="connsiteX4" fmla="*/ 407504 w 780428"/>
                <a:gd name="connsiteY4" fmla="*/ 2375454 h 3843338"/>
                <a:gd name="connsiteX5" fmla="*/ 477078 w 780428"/>
                <a:gd name="connsiteY5" fmla="*/ 2812774 h 3843338"/>
                <a:gd name="connsiteX6" fmla="*/ 636104 w 780428"/>
                <a:gd name="connsiteY6" fmla="*/ 3409123 h 3843338"/>
                <a:gd name="connsiteX7" fmla="*/ 780428 w 780428"/>
                <a:gd name="connsiteY7" fmla="*/ 3843338 h 3843338"/>
                <a:gd name="connsiteX0" fmla="*/ 0 w 780428"/>
                <a:gd name="connsiteY0" fmla="*/ 0 h 3873155"/>
                <a:gd name="connsiteX1" fmla="*/ 99391 w 780428"/>
                <a:gd name="connsiteY1" fmla="*/ 616226 h 3873155"/>
                <a:gd name="connsiteX2" fmla="*/ 238539 w 780428"/>
                <a:gd name="connsiteY2" fmla="*/ 1212574 h 3873155"/>
                <a:gd name="connsiteX3" fmla="*/ 308113 w 780428"/>
                <a:gd name="connsiteY3" fmla="*/ 1739349 h 3873155"/>
                <a:gd name="connsiteX4" fmla="*/ 407504 w 780428"/>
                <a:gd name="connsiteY4" fmla="*/ 2405271 h 3873155"/>
                <a:gd name="connsiteX5" fmla="*/ 477078 w 780428"/>
                <a:gd name="connsiteY5" fmla="*/ 2842591 h 3873155"/>
                <a:gd name="connsiteX6" fmla="*/ 636104 w 780428"/>
                <a:gd name="connsiteY6" fmla="*/ 3438940 h 3873155"/>
                <a:gd name="connsiteX7" fmla="*/ 780428 w 780428"/>
                <a:gd name="connsiteY7" fmla="*/ 3873155 h 38731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0428" h="3873155">
                  <a:moveTo>
                    <a:pt x="0" y="0"/>
                  </a:moveTo>
                  <a:lnTo>
                    <a:pt x="99391" y="616226"/>
                  </a:lnTo>
                  <a:lnTo>
                    <a:pt x="238539" y="1212574"/>
                  </a:lnTo>
                  <a:lnTo>
                    <a:pt x="308113" y="1739349"/>
                  </a:lnTo>
                  <a:lnTo>
                    <a:pt x="407504" y="2405271"/>
                  </a:lnTo>
                  <a:lnTo>
                    <a:pt x="477078" y="2842591"/>
                  </a:lnTo>
                  <a:lnTo>
                    <a:pt x="636104" y="3438940"/>
                  </a:lnTo>
                  <a:lnTo>
                    <a:pt x="780428" y="3873155"/>
                  </a:lnTo>
                </a:path>
              </a:pathLst>
            </a:custGeom>
            <a:noFill/>
            <a:ln w="19050"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9" name="Freeform 8"/>
            <p:cNvSpPr/>
            <p:nvPr/>
          </p:nvSpPr>
          <p:spPr>
            <a:xfrm>
              <a:off x="785191" y="4194313"/>
              <a:ext cx="5476461" cy="844826"/>
            </a:xfrm>
            <a:custGeom>
              <a:avLst/>
              <a:gdLst>
                <a:gd name="connsiteX0" fmla="*/ 0 w 5476461"/>
                <a:gd name="connsiteY0" fmla="*/ 0 h 844826"/>
                <a:gd name="connsiteX1" fmla="*/ 487018 w 5476461"/>
                <a:gd name="connsiteY1" fmla="*/ 417444 h 844826"/>
                <a:gd name="connsiteX2" fmla="*/ 954157 w 5476461"/>
                <a:gd name="connsiteY2" fmla="*/ 636104 h 844826"/>
                <a:gd name="connsiteX3" fmla="*/ 1411357 w 5476461"/>
                <a:gd name="connsiteY3" fmla="*/ 745435 h 844826"/>
                <a:gd name="connsiteX4" fmla="*/ 2226366 w 5476461"/>
                <a:gd name="connsiteY4" fmla="*/ 844826 h 844826"/>
                <a:gd name="connsiteX5" fmla="*/ 2872409 w 5476461"/>
                <a:gd name="connsiteY5" fmla="*/ 765313 h 844826"/>
                <a:gd name="connsiteX6" fmla="*/ 3538331 w 5476461"/>
                <a:gd name="connsiteY6" fmla="*/ 765313 h 844826"/>
                <a:gd name="connsiteX7" fmla="*/ 4015409 w 5476461"/>
                <a:gd name="connsiteY7" fmla="*/ 765313 h 844826"/>
                <a:gd name="connsiteX8" fmla="*/ 4641574 w 5476461"/>
                <a:gd name="connsiteY8" fmla="*/ 725557 h 844826"/>
                <a:gd name="connsiteX9" fmla="*/ 5059018 w 5476461"/>
                <a:gd name="connsiteY9" fmla="*/ 685800 h 844826"/>
                <a:gd name="connsiteX10" fmla="*/ 5476461 w 5476461"/>
                <a:gd name="connsiteY10" fmla="*/ 785191 h 844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476461" h="844826">
                  <a:moveTo>
                    <a:pt x="0" y="0"/>
                  </a:moveTo>
                  <a:lnTo>
                    <a:pt x="487018" y="417444"/>
                  </a:lnTo>
                  <a:lnTo>
                    <a:pt x="954157" y="636104"/>
                  </a:lnTo>
                  <a:lnTo>
                    <a:pt x="1411357" y="745435"/>
                  </a:lnTo>
                  <a:lnTo>
                    <a:pt x="2226366" y="844826"/>
                  </a:lnTo>
                  <a:lnTo>
                    <a:pt x="2872409" y="765313"/>
                  </a:lnTo>
                  <a:lnTo>
                    <a:pt x="3538331" y="765313"/>
                  </a:lnTo>
                  <a:lnTo>
                    <a:pt x="4015409" y="765313"/>
                  </a:lnTo>
                  <a:lnTo>
                    <a:pt x="4641574" y="725557"/>
                  </a:lnTo>
                  <a:lnTo>
                    <a:pt x="5059018" y="685800"/>
                  </a:lnTo>
                  <a:lnTo>
                    <a:pt x="5476461" y="785191"/>
                  </a:lnTo>
                </a:path>
              </a:pathLst>
            </a:custGeom>
            <a:noFill/>
            <a:ln w="19050"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10" name="Freeform 9"/>
            <p:cNvSpPr/>
            <p:nvPr/>
          </p:nvSpPr>
          <p:spPr>
            <a:xfrm>
              <a:off x="2872409" y="4015409"/>
              <a:ext cx="1510748" cy="934278"/>
            </a:xfrm>
            <a:custGeom>
              <a:avLst/>
              <a:gdLst>
                <a:gd name="connsiteX0" fmla="*/ 0 w 1510748"/>
                <a:gd name="connsiteY0" fmla="*/ 0 h 934278"/>
                <a:gd name="connsiteX1" fmla="*/ 387626 w 1510748"/>
                <a:gd name="connsiteY1" fmla="*/ 347869 h 934278"/>
                <a:gd name="connsiteX2" fmla="*/ 944217 w 1510748"/>
                <a:gd name="connsiteY2" fmla="*/ 705678 h 934278"/>
                <a:gd name="connsiteX3" fmla="*/ 1510748 w 1510748"/>
                <a:gd name="connsiteY3" fmla="*/ 934278 h 934278"/>
              </a:gdLst>
              <a:ahLst/>
              <a:cxnLst>
                <a:cxn ang="0">
                  <a:pos x="connsiteX0" y="connsiteY0"/>
                </a:cxn>
                <a:cxn ang="0">
                  <a:pos x="connsiteX1" y="connsiteY1"/>
                </a:cxn>
                <a:cxn ang="0">
                  <a:pos x="connsiteX2" y="connsiteY2"/>
                </a:cxn>
                <a:cxn ang="0">
                  <a:pos x="connsiteX3" y="connsiteY3"/>
                </a:cxn>
              </a:cxnLst>
              <a:rect l="l" t="t" r="r" b="b"/>
              <a:pathLst>
                <a:path w="1510748" h="934278">
                  <a:moveTo>
                    <a:pt x="0" y="0"/>
                  </a:moveTo>
                  <a:lnTo>
                    <a:pt x="387626" y="347869"/>
                  </a:lnTo>
                  <a:lnTo>
                    <a:pt x="944217" y="705678"/>
                  </a:lnTo>
                  <a:lnTo>
                    <a:pt x="1510748" y="934278"/>
                  </a:lnTo>
                </a:path>
              </a:pathLst>
            </a:custGeom>
            <a:noFill/>
            <a:ln w="19050"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11" name="Freeform 10"/>
            <p:cNvSpPr/>
            <p:nvPr/>
          </p:nvSpPr>
          <p:spPr>
            <a:xfrm>
              <a:off x="715617" y="1480930"/>
              <a:ext cx="1103244" cy="19879"/>
            </a:xfrm>
            <a:custGeom>
              <a:avLst/>
              <a:gdLst>
                <a:gd name="connsiteX0" fmla="*/ 0 w 1103244"/>
                <a:gd name="connsiteY0" fmla="*/ 0 h 19879"/>
                <a:gd name="connsiteX1" fmla="*/ 427383 w 1103244"/>
                <a:gd name="connsiteY1" fmla="*/ 9940 h 19879"/>
                <a:gd name="connsiteX2" fmla="*/ 914400 w 1103244"/>
                <a:gd name="connsiteY2" fmla="*/ 19879 h 19879"/>
                <a:gd name="connsiteX3" fmla="*/ 1103244 w 1103244"/>
                <a:gd name="connsiteY3" fmla="*/ 19879 h 19879"/>
              </a:gdLst>
              <a:ahLst/>
              <a:cxnLst>
                <a:cxn ang="0">
                  <a:pos x="connsiteX0" y="connsiteY0"/>
                </a:cxn>
                <a:cxn ang="0">
                  <a:pos x="connsiteX1" y="connsiteY1"/>
                </a:cxn>
                <a:cxn ang="0">
                  <a:pos x="connsiteX2" y="connsiteY2"/>
                </a:cxn>
                <a:cxn ang="0">
                  <a:pos x="connsiteX3" y="connsiteY3"/>
                </a:cxn>
              </a:cxnLst>
              <a:rect l="l" t="t" r="r" b="b"/>
              <a:pathLst>
                <a:path w="1103244" h="19879">
                  <a:moveTo>
                    <a:pt x="0" y="0"/>
                  </a:moveTo>
                  <a:lnTo>
                    <a:pt x="427383" y="9940"/>
                  </a:lnTo>
                  <a:lnTo>
                    <a:pt x="914400" y="19879"/>
                  </a:lnTo>
                  <a:lnTo>
                    <a:pt x="1103244" y="19879"/>
                  </a:lnTo>
                </a:path>
              </a:pathLst>
            </a:custGeom>
            <a:noFill/>
            <a:ln w="952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12" name="Freeform 11"/>
            <p:cNvSpPr/>
            <p:nvPr/>
          </p:nvSpPr>
          <p:spPr>
            <a:xfrm>
              <a:off x="1838739" y="1550504"/>
              <a:ext cx="1172818" cy="49696"/>
            </a:xfrm>
            <a:custGeom>
              <a:avLst/>
              <a:gdLst>
                <a:gd name="connsiteX0" fmla="*/ 0 w 1172818"/>
                <a:gd name="connsiteY0" fmla="*/ 0 h 49696"/>
                <a:gd name="connsiteX1" fmla="*/ 437322 w 1172818"/>
                <a:gd name="connsiteY1" fmla="*/ 9939 h 49696"/>
                <a:gd name="connsiteX2" fmla="*/ 864704 w 1172818"/>
                <a:gd name="connsiteY2" fmla="*/ 29818 h 49696"/>
                <a:gd name="connsiteX3" fmla="*/ 1172818 w 1172818"/>
                <a:gd name="connsiteY3" fmla="*/ 49696 h 49696"/>
              </a:gdLst>
              <a:ahLst/>
              <a:cxnLst>
                <a:cxn ang="0">
                  <a:pos x="connsiteX0" y="connsiteY0"/>
                </a:cxn>
                <a:cxn ang="0">
                  <a:pos x="connsiteX1" y="connsiteY1"/>
                </a:cxn>
                <a:cxn ang="0">
                  <a:pos x="connsiteX2" y="connsiteY2"/>
                </a:cxn>
                <a:cxn ang="0">
                  <a:pos x="connsiteX3" y="connsiteY3"/>
                </a:cxn>
              </a:cxnLst>
              <a:rect l="l" t="t" r="r" b="b"/>
              <a:pathLst>
                <a:path w="1172818" h="49696">
                  <a:moveTo>
                    <a:pt x="0" y="0"/>
                  </a:moveTo>
                  <a:lnTo>
                    <a:pt x="437322" y="9939"/>
                  </a:lnTo>
                  <a:lnTo>
                    <a:pt x="864704" y="29818"/>
                  </a:lnTo>
                  <a:lnTo>
                    <a:pt x="1172818" y="49696"/>
                  </a:lnTo>
                </a:path>
              </a:pathLst>
            </a:custGeom>
            <a:noFill/>
            <a:ln w="952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13" name="Freeform 12"/>
            <p:cNvSpPr/>
            <p:nvPr/>
          </p:nvSpPr>
          <p:spPr>
            <a:xfrm>
              <a:off x="3061252" y="1769165"/>
              <a:ext cx="1510748" cy="228600"/>
            </a:xfrm>
            <a:custGeom>
              <a:avLst/>
              <a:gdLst>
                <a:gd name="connsiteX0" fmla="*/ 0 w 1510748"/>
                <a:gd name="connsiteY0" fmla="*/ 0 h 228600"/>
                <a:gd name="connsiteX1" fmla="*/ 397565 w 1510748"/>
                <a:gd name="connsiteY1" fmla="*/ 29818 h 228600"/>
                <a:gd name="connsiteX2" fmla="*/ 1063487 w 1510748"/>
                <a:gd name="connsiteY2" fmla="*/ 129209 h 228600"/>
                <a:gd name="connsiteX3" fmla="*/ 1510748 w 1510748"/>
                <a:gd name="connsiteY3" fmla="*/ 228600 h 228600"/>
              </a:gdLst>
              <a:ahLst/>
              <a:cxnLst>
                <a:cxn ang="0">
                  <a:pos x="connsiteX0" y="connsiteY0"/>
                </a:cxn>
                <a:cxn ang="0">
                  <a:pos x="connsiteX1" y="connsiteY1"/>
                </a:cxn>
                <a:cxn ang="0">
                  <a:pos x="connsiteX2" y="connsiteY2"/>
                </a:cxn>
                <a:cxn ang="0">
                  <a:pos x="connsiteX3" y="connsiteY3"/>
                </a:cxn>
              </a:cxnLst>
              <a:rect l="l" t="t" r="r" b="b"/>
              <a:pathLst>
                <a:path w="1510748" h="228600">
                  <a:moveTo>
                    <a:pt x="0" y="0"/>
                  </a:moveTo>
                  <a:lnTo>
                    <a:pt x="397565" y="29818"/>
                  </a:lnTo>
                  <a:lnTo>
                    <a:pt x="1063487" y="129209"/>
                  </a:lnTo>
                  <a:lnTo>
                    <a:pt x="1510748" y="228600"/>
                  </a:lnTo>
                </a:path>
              </a:pathLst>
            </a:custGeom>
            <a:noFill/>
            <a:ln w="952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14" name="Freeform 13"/>
            <p:cNvSpPr/>
            <p:nvPr/>
          </p:nvSpPr>
          <p:spPr>
            <a:xfrm>
              <a:off x="4652341" y="2495549"/>
              <a:ext cx="2603224" cy="1460223"/>
            </a:xfrm>
            <a:custGeom>
              <a:avLst/>
              <a:gdLst>
                <a:gd name="connsiteX0" fmla="*/ 0 w 2584174"/>
                <a:gd name="connsiteY0" fmla="*/ 0 h 1480930"/>
                <a:gd name="connsiteX1" fmla="*/ 308113 w 2584174"/>
                <a:gd name="connsiteY1" fmla="*/ 139148 h 1480930"/>
                <a:gd name="connsiteX2" fmla="*/ 775252 w 2584174"/>
                <a:gd name="connsiteY2" fmla="*/ 536713 h 1480930"/>
                <a:gd name="connsiteX3" fmla="*/ 1123122 w 2584174"/>
                <a:gd name="connsiteY3" fmla="*/ 1063487 h 1480930"/>
                <a:gd name="connsiteX4" fmla="*/ 1510748 w 2584174"/>
                <a:gd name="connsiteY4" fmla="*/ 1371600 h 1480930"/>
                <a:gd name="connsiteX5" fmla="*/ 1808922 w 2584174"/>
                <a:gd name="connsiteY5" fmla="*/ 1470991 h 1480930"/>
                <a:gd name="connsiteX6" fmla="*/ 2017644 w 2584174"/>
                <a:gd name="connsiteY6" fmla="*/ 1480930 h 1480930"/>
                <a:gd name="connsiteX7" fmla="*/ 2186609 w 2584174"/>
                <a:gd name="connsiteY7" fmla="*/ 1480930 h 1480930"/>
                <a:gd name="connsiteX8" fmla="*/ 2325757 w 2584174"/>
                <a:gd name="connsiteY8" fmla="*/ 1451113 h 1480930"/>
                <a:gd name="connsiteX9" fmla="*/ 2584174 w 2584174"/>
                <a:gd name="connsiteY9" fmla="*/ 1302026 h 1480930"/>
                <a:gd name="connsiteX0" fmla="*/ 0 w 2584174"/>
                <a:gd name="connsiteY0" fmla="*/ 0 h 1480930"/>
                <a:gd name="connsiteX1" fmla="*/ 308113 w 2584174"/>
                <a:gd name="connsiteY1" fmla="*/ 139148 h 1480930"/>
                <a:gd name="connsiteX2" fmla="*/ 775252 w 2584174"/>
                <a:gd name="connsiteY2" fmla="*/ 536713 h 1480930"/>
                <a:gd name="connsiteX3" fmla="*/ 1123122 w 2584174"/>
                <a:gd name="connsiteY3" fmla="*/ 1063487 h 1480930"/>
                <a:gd name="connsiteX4" fmla="*/ 1500809 w 2584174"/>
                <a:gd name="connsiteY4" fmla="*/ 1262270 h 1480930"/>
                <a:gd name="connsiteX5" fmla="*/ 1808922 w 2584174"/>
                <a:gd name="connsiteY5" fmla="*/ 1470991 h 1480930"/>
                <a:gd name="connsiteX6" fmla="*/ 2017644 w 2584174"/>
                <a:gd name="connsiteY6" fmla="*/ 1480930 h 1480930"/>
                <a:gd name="connsiteX7" fmla="*/ 2186609 w 2584174"/>
                <a:gd name="connsiteY7" fmla="*/ 1480930 h 1480930"/>
                <a:gd name="connsiteX8" fmla="*/ 2325757 w 2584174"/>
                <a:gd name="connsiteY8" fmla="*/ 1451113 h 1480930"/>
                <a:gd name="connsiteX9" fmla="*/ 2584174 w 2584174"/>
                <a:gd name="connsiteY9" fmla="*/ 1302026 h 1480930"/>
                <a:gd name="connsiteX0" fmla="*/ 0 w 2584174"/>
                <a:gd name="connsiteY0" fmla="*/ 0 h 1480930"/>
                <a:gd name="connsiteX1" fmla="*/ 308113 w 2584174"/>
                <a:gd name="connsiteY1" fmla="*/ 139148 h 1480930"/>
                <a:gd name="connsiteX2" fmla="*/ 775252 w 2584174"/>
                <a:gd name="connsiteY2" fmla="*/ 536713 h 1480930"/>
                <a:gd name="connsiteX3" fmla="*/ 1123122 w 2584174"/>
                <a:gd name="connsiteY3" fmla="*/ 954157 h 1480930"/>
                <a:gd name="connsiteX4" fmla="*/ 1500809 w 2584174"/>
                <a:gd name="connsiteY4" fmla="*/ 1262270 h 1480930"/>
                <a:gd name="connsiteX5" fmla="*/ 1808922 w 2584174"/>
                <a:gd name="connsiteY5" fmla="*/ 1470991 h 1480930"/>
                <a:gd name="connsiteX6" fmla="*/ 2017644 w 2584174"/>
                <a:gd name="connsiteY6" fmla="*/ 1480930 h 1480930"/>
                <a:gd name="connsiteX7" fmla="*/ 2186609 w 2584174"/>
                <a:gd name="connsiteY7" fmla="*/ 1480930 h 1480930"/>
                <a:gd name="connsiteX8" fmla="*/ 2325757 w 2584174"/>
                <a:gd name="connsiteY8" fmla="*/ 1451113 h 1480930"/>
                <a:gd name="connsiteX9" fmla="*/ 2584174 w 2584174"/>
                <a:gd name="connsiteY9" fmla="*/ 1302026 h 1480930"/>
                <a:gd name="connsiteX0" fmla="*/ 0 w 2584174"/>
                <a:gd name="connsiteY0" fmla="*/ 0 h 1480930"/>
                <a:gd name="connsiteX1" fmla="*/ 308113 w 2584174"/>
                <a:gd name="connsiteY1" fmla="*/ 139148 h 1480930"/>
                <a:gd name="connsiteX2" fmla="*/ 775252 w 2584174"/>
                <a:gd name="connsiteY2" fmla="*/ 536713 h 1480930"/>
                <a:gd name="connsiteX3" fmla="*/ 1123122 w 2584174"/>
                <a:gd name="connsiteY3" fmla="*/ 954157 h 1480930"/>
                <a:gd name="connsiteX4" fmla="*/ 1500809 w 2584174"/>
                <a:gd name="connsiteY4" fmla="*/ 1262270 h 1480930"/>
                <a:gd name="connsiteX5" fmla="*/ 1729409 w 2584174"/>
                <a:gd name="connsiteY5" fmla="*/ 1391478 h 1480930"/>
                <a:gd name="connsiteX6" fmla="*/ 2017644 w 2584174"/>
                <a:gd name="connsiteY6" fmla="*/ 1480930 h 1480930"/>
                <a:gd name="connsiteX7" fmla="*/ 2186609 w 2584174"/>
                <a:gd name="connsiteY7" fmla="*/ 1480930 h 1480930"/>
                <a:gd name="connsiteX8" fmla="*/ 2325757 w 2584174"/>
                <a:gd name="connsiteY8" fmla="*/ 1451113 h 1480930"/>
                <a:gd name="connsiteX9" fmla="*/ 2584174 w 2584174"/>
                <a:gd name="connsiteY9" fmla="*/ 1302026 h 1480930"/>
                <a:gd name="connsiteX0" fmla="*/ 0 w 2584174"/>
                <a:gd name="connsiteY0" fmla="*/ 0 h 1480930"/>
                <a:gd name="connsiteX1" fmla="*/ 308113 w 2584174"/>
                <a:gd name="connsiteY1" fmla="*/ 139148 h 1480930"/>
                <a:gd name="connsiteX2" fmla="*/ 775252 w 2584174"/>
                <a:gd name="connsiteY2" fmla="*/ 536713 h 1480930"/>
                <a:gd name="connsiteX3" fmla="*/ 1123122 w 2584174"/>
                <a:gd name="connsiteY3" fmla="*/ 954157 h 1480930"/>
                <a:gd name="connsiteX4" fmla="*/ 1500809 w 2584174"/>
                <a:gd name="connsiteY4" fmla="*/ 1262270 h 1480930"/>
                <a:gd name="connsiteX5" fmla="*/ 1729409 w 2584174"/>
                <a:gd name="connsiteY5" fmla="*/ 1391478 h 1480930"/>
                <a:gd name="connsiteX6" fmla="*/ 1997765 w 2584174"/>
                <a:gd name="connsiteY6" fmla="*/ 1431235 h 1480930"/>
                <a:gd name="connsiteX7" fmla="*/ 2186609 w 2584174"/>
                <a:gd name="connsiteY7" fmla="*/ 1480930 h 1480930"/>
                <a:gd name="connsiteX8" fmla="*/ 2325757 w 2584174"/>
                <a:gd name="connsiteY8" fmla="*/ 1451113 h 1480930"/>
                <a:gd name="connsiteX9" fmla="*/ 2584174 w 2584174"/>
                <a:gd name="connsiteY9" fmla="*/ 1302026 h 1480930"/>
                <a:gd name="connsiteX0" fmla="*/ 0 w 2584174"/>
                <a:gd name="connsiteY0" fmla="*/ 0 h 1451113"/>
                <a:gd name="connsiteX1" fmla="*/ 308113 w 2584174"/>
                <a:gd name="connsiteY1" fmla="*/ 139148 h 1451113"/>
                <a:gd name="connsiteX2" fmla="*/ 775252 w 2584174"/>
                <a:gd name="connsiteY2" fmla="*/ 536713 h 1451113"/>
                <a:gd name="connsiteX3" fmla="*/ 1123122 w 2584174"/>
                <a:gd name="connsiteY3" fmla="*/ 954157 h 1451113"/>
                <a:gd name="connsiteX4" fmla="*/ 1500809 w 2584174"/>
                <a:gd name="connsiteY4" fmla="*/ 1262270 h 1451113"/>
                <a:gd name="connsiteX5" fmla="*/ 1729409 w 2584174"/>
                <a:gd name="connsiteY5" fmla="*/ 1391478 h 1451113"/>
                <a:gd name="connsiteX6" fmla="*/ 1997765 w 2584174"/>
                <a:gd name="connsiteY6" fmla="*/ 1431235 h 1451113"/>
                <a:gd name="connsiteX7" fmla="*/ 2176670 w 2584174"/>
                <a:gd name="connsiteY7" fmla="*/ 1441173 h 1451113"/>
                <a:gd name="connsiteX8" fmla="*/ 2325757 w 2584174"/>
                <a:gd name="connsiteY8" fmla="*/ 1451113 h 1451113"/>
                <a:gd name="connsiteX9" fmla="*/ 2584174 w 2584174"/>
                <a:gd name="connsiteY9" fmla="*/ 1302026 h 1451113"/>
                <a:gd name="connsiteX0" fmla="*/ 0 w 2584174"/>
                <a:gd name="connsiteY0" fmla="*/ 0 h 1441173"/>
                <a:gd name="connsiteX1" fmla="*/ 308113 w 2584174"/>
                <a:gd name="connsiteY1" fmla="*/ 139148 h 1441173"/>
                <a:gd name="connsiteX2" fmla="*/ 775252 w 2584174"/>
                <a:gd name="connsiteY2" fmla="*/ 536713 h 1441173"/>
                <a:gd name="connsiteX3" fmla="*/ 1123122 w 2584174"/>
                <a:gd name="connsiteY3" fmla="*/ 954157 h 1441173"/>
                <a:gd name="connsiteX4" fmla="*/ 1500809 w 2584174"/>
                <a:gd name="connsiteY4" fmla="*/ 1262270 h 1441173"/>
                <a:gd name="connsiteX5" fmla="*/ 1729409 w 2584174"/>
                <a:gd name="connsiteY5" fmla="*/ 1391478 h 1441173"/>
                <a:gd name="connsiteX6" fmla="*/ 1997765 w 2584174"/>
                <a:gd name="connsiteY6" fmla="*/ 1431235 h 1441173"/>
                <a:gd name="connsiteX7" fmla="*/ 2176670 w 2584174"/>
                <a:gd name="connsiteY7" fmla="*/ 1441173 h 1441173"/>
                <a:gd name="connsiteX8" fmla="*/ 2335696 w 2584174"/>
                <a:gd name="connsiteY8" fmla="*/ 1391478 h 1441173"/>
                <a:gd name="connsiteX9" fmla="*/ 2584174 w 2584174"/>
                <a:gd name="connsiteY9" fmla="*/ 1302026 h 1441173"/>
                <a:gd name="connsiteX0" fmla="*/ 0 w 2584174"/>
                <a:gd name="connsiteY0" fmla="*/ 0 h 1441173"/>
                <a:gd name="connsiteX1" fmla="*/ 308113 w 2584174"/>
                <a:gd name="connsiteY1" fmla="*/ 139148 h 1441173"/>
                <a:gd name="connsiteX2" fmla="*/ 775252 w 2584174"/>
                <a:gd name="connsiteY2" fmla="*/ 536713 h 1441173"/>
                <a:gd name="connsiteX3" fmla="*/ 1123122 w 2584174"/>
                <a:gd name="connsiteY3" fmla="*/ 954157 h 1441173"/>
                <a:gd name="connsiteX4" fmla="*/ 1500809 w 2584174"/>
                <a:gd name="connsiteY4" fmla="*/ 1262270 h 1441173"/>
                <a:gd name="connsiteX5" fmla="*/ 1729409 w 2584174"/>
                <a:gd name="connsiteY5" fmla="*/ 1391478 h 1441173"/>
                <a:gd name="connsiteX6" fmla="*/ 1997765 w 2584174"/>
                <a:gd name="connsiteY6" fmla="*/ 1431235 h 1441173"/>
                <a:gd name="connsiteX7" fmla="*/ 2176670 w 2584174"/>
                <a:gd name="connsiteY7" fmla="*/ 1441173 h 1441173"/>
                <a:gd name="connsiteX8" fmla="*/ 2335696 w 2584174"/>
                <a:gd name="connsiteY8" fmla="*/ 1391478 h 1441173"/>
                <a:gd name="connsiteX9" fmla="*/ 2584174 w 2584174"/>
                <a:gd name="connsiteY9" fmla="*/ 1222513 h 1441173"/>
                <a:gd name="connsiteX0" fmla="*/ 0 w 2584174"/>
                <a:gd name="connsiteY0" fmla="*/ 0 h 1441173"/>
                <a:gd name="connsiteX1" fmla="*/ 308113 w 2584174"/>
                <a:gd name="connsiteY1" fmla="*/ 139148 h 1441173"/>
                <a:gd name="connsiteX2" fmla="*/ 775252 w 2584174"/>
                <a:gd name="connsiteY2" fmla="*/ 536713 h 1441173"/>
                <a:gd name="connsiteX3" fmla="*/ 1123122 w 2584174"/>
                <a:gd name="connsiteY3" fmla="*/ 954157 h 1441173"/>
                <a:gd name="connsiteX4" fmla="*/ 1500809 w 2584174"/>
                <a:gd name="connsiteY4" fmla="*/ 1262270 h 1441173"/>
                <a:gd name="connsiteX5" fmla="*/ 1729409 w 2584174"/>
                <a:gd name="connsiteY5" fmla="*/ 1391478 h 1441173"/>
                <a:gd name="connsiteX6" fmla="*/ 1959665 w 2584174"/>
                <a:gd name="connsiteY6" fmla="*/ 1435997 h 1441173"/>
                <a:gd name="connsiteX7" fmla="*/ 2176670 w 2584174"/>
                <a:gd name="connsiteY7" fmla="*/ 1441173 h 1441173"/>
                <a:gd name="connsiteX8" fmla="*/ 2335696 w 2584174"/>
                <a:gd name="connsiteY8" fmla="*/ 1391478 h 1441173"/>
                <a:gd name="connsiteX9" fmla="*/ 2584174 w 2584174"/>
                <a:gd name="connsiteY9" fmla="*/ 1222513 h 1441173"/>
                <a:gd name="connsiteX0" fmla="*/ 0 w 2584174"/>
                <a:gd name="connsiteY0" fmla="*/ 0 h 1441173"/>
                <a:gd name="connsiteX1" fmla="*/ 308113 w 2584174"/>
                <a:gd name="connsiteY1" fmla="*/ 139148 h 1441173"/>
                <a:gd name="connsiteX2" fmla="*/ 775252 w 2584174"/>
                <a:gd name="connsiteY2" fmla="*/ 536713 h 1441173"/>
                <a:gd name="connsiteX3" fmla="*/ 1123122 w 2584174"/>
                <a:gd name="connsiteY3" fmla="*/ 954157 h 1441173"/>
                <a:gd name="connsiteX4" fmla="*/ 1500809 w 2584174"/>
                <a:gd name="connsiteY4" fmla="*/ 1262270 h 1441173"/>
                <a:gd name="connsiteX5" fmla="*/ 1729409 w 2584174"/>
                <a:gd name="connsiteY5" fmla="*/ 1391478 h 1441173"/>
                <a:gd name="connsiteX6" fmla="*/ 1959665 w 2584174"/>
                <a:gd name="connsiteY6" fmla="*/ 1435997 h 1441173"/>
                <a:gd name="connsiteX7" fmla="*/ 2176670 w 2584174"/>
                <a:gd name="connsiteY7" fmla="*/ 1441173 h 1441173"/>
                <a:gd name="connsiteX8" fmla="*/ 2335696 w 2584174"/>
                <a:gd name="connsiteY8" fmla="*/ 1391478 h 1441173"/>
                <a:gd name="connsiteX9" fmla="*/ 2467597 w 2584174"/>
                <a:gd name="connsiteY9" fmla="*/ 1319214 h 1441173"/>
                <a:gd name="connsiteX10" fmla="*/ 2584174 w 2584174"/>
                <a:gd name="connsiteY10" fmla="*/ 1222513 h 1441173"/>
                <a:gd name="connsiteX0" fmla="*/ 0 w 2584174"/>
                <a:gd name="connsiteY0" fmla="*/ 0 h 1441173"/>
                <a:gd name="connsiteX1" fmla="*/ 308113 w 2584174"/>
                <a:gd name="connsiteY1" fmla="*/ 139148 h 1441173"/>
                <a:gd name="connsiteX2" fmla="*/ 775252 w 2584174"/>
                <a:gd name="connsiteY2" fmla="*/ 536713 h 1441173"/>
                <a:gd name="connsiteX3" fmla="*/ 1123122 w 2584174"/>
                <a:gd name="connsiteY3" fmla="*/ 954157 h 1441173"/>
                <a:gd name="connsiteX4" fmla="*/ 1500809 w 2584174"/>
                <a:gd name="connsiteY4" fmla="*/ 1262270 h 1441173"/>
                <a:gd name="connsiteX5" fmla="*/ 1610347 w 2584174"/>
                <a:gd name="connsiteY5" fmla="*/ 1338264 h 1441173"/>
                <a:gd name="connsiteX6" fmla="*/ 1729409 w 2584174"/>
                <a:gd name="connsiteY6" fmla="*/ 1391478 h 1441173"/>
                <a:gd name="connsiteX7" fmla="*/ 1959665 w 2584174"/>
                <a:gd name="connsiteY7" fmla="*/ 1435997 h 1441173"/>
                <a:gd name="connsiteX8" fmla="*/ 2176670 w 2584174"/>
                <a:gd name="connsiteY8" fmla="*/ 1441173 h 1441173"/>
                <a:gd name="connsiteX9" fmla="*/ 2335696 w 2584174"/>
                <a:gd name="connsiteY9" fmla="*/ 1391478 h 1441173"/>
                <a:gd name="connsiteX10" fmla="*/ 2467597 w 2584174"/>
                <a:gd name="connsiteY10" fmla="*/ 1319214 h 1441173"/>
                <a:gd name="connsiteX11" fmla="*/ 2584174 w 2584174"/>
                <a:gd name="connsiteY11" fmla="*/ 1222513 h 1441173"/>
                <a:gd name="connsiteX0" fmla="*/ 0 w 2584174"/>
                <a:gd name="connsiteY0" fmla="*/ 0 h 1441173"/>
                <a:gd name="connsiteX1" fmla="*/ 308113 w 2584174"/>
                <a:gd name="connsiteY1" fmla="*/ 139148 h 1441173"/>
                <a:gd name="connsiteX2" fmla="*/ 775252 w 2584174"/>
                <a:gd name="connsiteY2" fmla="*/ 536713 h 1441173"/>
                <a:gd name="connsiteX3" fmla="*/ 1123122 w 2584174"/>
                <a:gd name="connsiteY3" fmla="*/ 954157 h 1441173"/>
                <a:gd name="connsiteX4" fmla="*/ 1500809 w 2584174"/>
                <a:gd name="connsiteY4" fmla="*/ 1262270 h 1441173"/>
                <a:gd name="connsiteX5" fmla="*/ 1610347 w 2584174"/>
                <a:gd name="connsiteY5" fmla="*/ 1338264 h 1441173"/>
                <a:gd name="connsiteX6" fmla="*/ 1729409 w 2584174"/>
                <a:gd name="connsiteY6" fmla="*/ 1391478 h 1441173"/>
                <a:gd name="connsiteX7" fmla="*/ 1838947 w 2584174"/>
                <a:gd name="connsiteY7" fmla="*/ 1419226 h 1441173"/>
                <a:gd name="connsiteX8" fmla="*/ 1959665 w 2584174"/>
                <a:gd name="connsiteY8" fmla="*/ 1435997 h 1441173"/>
                <a:gd name="connsiteX9" fmla="*/ 2176670 w 2584174"/>
                <a:gd name="connsiteY9" fmla="*/ 1441173 h 1441173"/>
                <a:gd name="connsiteX10" fmla="*/ 2335696 w 2584174"/>
                <a:gd name="connsiteY10" fmla="*/ 1391478 h 1441173"/>
                <a:gd name="connsiteX11" fmla="*/ 2467597 w 2584174"/>
                <a:gd name="connsiteY11" fmla="*/ 1319214 h 1441173"/>
                <a:gd name="connsiteX12" fmla="*/ 2584174 w 2584174"/>
                <a:gd name="connsiteY12" fmla="*/ 1222513 h 1441173"/>
                <a:gd name="connsiteX0" fmla="*/ 0 w 2584174"/>
                <a:gd name="connsiteY0" fmla="*/ 0 h 1441173"/>
                <a:gd name="connsiteX1" fmla="*/ 308113 w 2584174"/>
                <a:gd name="connsiteY1" fmla="*/ 139148 h 1441173"/>
                <a:gd name="connsiteX2" fmla="*/ 775252 w 2584174"/>
                <a:gd name="connsiteY2" fmla="*/ 536713 h 1441173"/>
                <a:gd name="connsiteX3" fmla="*/ 1123122 w 2584174"/>
                <a:gd name="connsiteY3" fmla="*/ 954157 h 1441173"/>
                <a:gd name="connsiteX4" fmla="*/ 1310309 w 2584174"/>
                <a:gd name="connsiteY4" fmla="*/ 1128714 h 1441173"/>
                <a:gd name="connsiteX5" fmla="*/ 1500809 w 2584174"/>
                <a:gd name="connsiteY5" fmla="*/ 1262270 h 1441173"/>
                <a:gd name="connsiteX6" fmla="*/ 1610347 w 2584174"/>
                <a:gd name="connsiteY6" fmla="*/ 1338264 h 1441173"/>
                <a:gd name="connsiteX7" fmla="*/ 1729409 w 2584174"/>
                <a:gd name="connsiteY7" fmla="*/ 1391478 h 1441173"/>
                <a:gd name="connsiteX8" fmla="*/ 1838947 w 2584174"/>
                <a:gd name="connsiteY8" fmla="*/ 1419226 h 1441173"/>
                <a:gd name="connsiteX9" fmla="*/ 1959665 w 2584174"/>
                <a:gd name="connsiteY9" fmla="*/ 1435997 h 1441173"/>
                <a:gd name="connsiteX10" fmla="*/ 2176670 w 2584174"/>
                <a:gd name="connsiteY10" fmla="*/ 1441173 h 1441173"/>
                <a:gd name="connsiteX11" fmla="*/ 2335696 w 2584174"/>
                <a:gd name="connsiteY11" fmla="*/ 1391478 h 1441173"/>
                <a:gd name="connsiteX12" fmla="*/ 2467597 w 2584174"/>
                <a:gd name="connsiteY12" fmla="*/ 1319214 h 1441173"/>
                <a:gd name="connsiteX13" fmla="*/ 2584174 w 2584174"/>
                <a:gd name="connsiteY13" fmla="*/ 1222513 h 1441173"/>
                <a:gd name="connsiteX0" fmla="*/ 0 w 2584174"/>
                <a:gd name="connsiteY0" fmla="*/ 0 h 1441173"/>
                <a:gd name="connsiteX1" fmla="*/ 308113 w 2584174"/>
                <a:gd name="connsiteY1" fmla="*/ 139148 h 1441173"/>
                <a:gd name="connsiteX2" fmla="*/ 775252 w 2584174"/>
                <a:gd name="connsiteY2" fmla="*/ 536713 h 1441173"/>
                <a:gd name="connsiteX3" fmla="*/ 967409 w 2584174"/>
                <a:gd name="connsiteY3" fmla="*/ 785814 h 1441173"/>
                <a:gd name="connsiteX4" fmla="*/ 1123122 w 2584174"/>
                <a:gd name="connsiteY4" fmla="*/ 954157 h 1441173"/>
                <a:gd name="connsiteX5" fmla="*/ 1310309 w 2584174"/>
                <a:gd name="connsiteY5" fmla="*/ 1128714 h 1441173"/>
                <a:gd name="connsiteX6" fmla="*/ 1500809 w 2584174"/>
                <a:gd name="connsiteY6" fmla="*/ 1262270 h 1441173"/>
                <a:gd name="connsiteX7" fmla="*/ 1610347 w 2584174"/>
                <a:gd name="connsiteY7" fmla="*/ 1338264 h 1441173"/>
                <a:gd name="connsiteX8" fmla="*/ 1729409 w 2584174"/>
                <a:gd name="connsiteY8" fmla="*/ 1391478 h 1441173"/>
                <a:gd name="connsiteX9" fmla="*/ 1838947 w 2584174"/>
                <a:gd name="connsiteY9" fmla="*/ 1419226 h 1441173"/>
                <a:gd name="connsiteX10" fmla="*/ 1959665 w 2584174"/>
                <a:gd name="connsiteY10" fmla="*/ 1435997 h 1441173"/>
                <a:gd name="connsiteX11" fmla="*/ 2176670 w 2584174"/>
                <a:gd name="connsiteY11" fmla="*/ 1441173 h 1441173"/>
                <a:gd name="connsiteX12" fmla="*/ 2335696 w 2584174"/>
                <a:gd name="connsiteY12" fmla="*/ 1391478 h 1441173"/>
                <a:gd name="connsiteX13" fmla="*/ 2467597 w 2584174"/>
                <a:gd name="connsiteY13" fmla="*/ 1319214 h 1441173"/>
                <a:gd name="connsiteX14" fmla="*/ 2584174 w 2584174"/>
                <a:gd name="connsiteY14" fmla="*/ 1222513 h 1441173"/>
                <a:gd name="connsiteX0" fmla="*/ 0 w 2584174"/>
                <a:gd name="connsiteY0" fmla="*/ 0 h 1441173"/>
                <a:gd name="connsiteX1" fmla="*/ 308113 w 2584174"/>
                <a:gd name="connsiteY1" fmla="*/ 139148 h 1441173"/>
                <a:gd name="connsiteX2" fmla="*/ 780015 w 2584174"/>
                <a:gd name="connsiteY2" fmla="*/ 555763 h 1441173"/>
                <a:gd name="connsiteX3" fmla="*/ 967409 w 2584174"/>
                <a:gd name="connsiteY3" fmla="*/ 785814 h 1441173"/>
                <a:gd name="connsiteX4" fmla="*/ 1123122 w 2584174"/>
                <a:gd name="connsiteY4" fmla="*/ 954157 h 1441173"/>
                <a:gd name="connsiteX5" fmla="*/ 1310309 w 2584174"/>
                <a:gd name="connsiteY5" fmla="*/ 1128714 h 1441173"/>
                <a:gd name="connsiteX6" fmla="*/ 1500809 w 2584174"/>
                <a:gd name="connsiteY6" fmla="*/ 1262270 h 1441173"/>
                <a:gd name="connsiteX7" fmla="*/ 1610347 w 2584174"/>
                <a:gd name="connsiteY7" fmla="*/ 1338264 h 1441173"/>
                <a:gd name="connsiteX8" fmla="*/ 1729409 w 2584174"/>
                <a:gd name="connsiteY8" fmla="*/ 1391478 h 1441173"/>
                <a:gd name="connsiteX9" fmla="*/ 1838947 w 2584174"/>
                <a:gd name="connsiteY9" fmla="*/ 1419226 h 1441173"/>
                <a:gd name="connsiteX10" fmla="*/ 1959665 w 2584174"/>
                <a:gd name="connsiteY10" fmla="*/ 1435997 h 1441173"/>
                <a:gd name="connsiteX11" fmla="*/ 2176670 w 2584174"/>
                <a:gd name="connsiteY11" fmla="*/ 1441173 h 1441173"/>
                <a:gd name="connsiteX12" fmla="*/ 2335696 w 2584174"/>
                <a:gd name="connsiteY12" fmla="*/ 1391478 h 1441173"/>
                <a:gd name="connsiteX13" fmla="*/ 2467597 w 2584174"/>
                <a:gd name="connsiteY13" fmla="*/ 1319214 h 1441173"/>
                <a:gd name="connsiteX14" fmla="*/ 2584174 w 2584174"/>
                <a:gd name="connsiteY14" fmla="*/ 1222513 h 1441173"/>
                <a:gd name="connsiteX0" fmla="*/ 0 w 2584174"/>
                <a:gd name="connsiteY0" fmla="*/ 0 h 1441173"/>
                <a:gd name="connsiteX1" fmla="*/ 308113 w 2584174"/>
                <a:gd name="connsiteY1" fmla="*/ 139148 h 1441173"/>
                <a:gd name="connsiteX2" fmla="*/ 657847 w 2584174"/>
                <a:gd name="connsiteY2" fmla="*/ 419101 h 1441173"/>
                <a:gd name="connsiteX3" fmla="*/ 780015 w 2584174"/>
                <a:gd name="connsiteY3" fmla="*/ 555763 h 1441173"/>
                <a:gd name="connsiteX4" fmla="*/ 967409 w 2584174"/>
                <a:gd name="connsiteY4" fmla="*/ 785814 h 1441173"/>
                <a:gd name="connsiteX5" fmla="*/ 1123122 w 2584174"/>
                <a:gd name="connsiteY5" fmla="*/ 954157 h 1441173"/>
                <a:gd name="connsiteX6" fmla="*/ 1310309 w 2584174"/>
                <a:gd name="connsiteY6" fmla="*/ 1128714 h 1441173"/>
                <a:gd name="connsiteX7" fmla="*/ 1500809 w 2584174"/>
                <a:gd name="connsiteY7" fmla="*/ 1262270 h 1441173"/>
                <a:gd name="connsiteX8" fmla="*/ 1610347 w 2584174"/>
                <a:gd name="connsiteY8" fmla="*/ 1338264 h 1441173"/>
                <a:gd name="connsiteX9" fmla="*/ 1729409 w 2584174"/>
                <a:gd name="connsiteY9" fmla="*/ 1391478 h 1441173"/>
                <a:gd name="connsiteX10" fmla="*/ 1838947 w 2584174"/>
                <a:gd name="connsiteY10" fmla="*/ 1419226 h 1441173"/>
                <a:gd name="connsiteX11" fmla="*/ 1959665 w 2584174"/>
                <a:gd name="connsiteY11" fmla="*/ 1435997 h 1441173"/>
                <a:gd name="connsiteX12" fmla="*/ 2176670 w 2584174"/>
                <a:gd name="connsiteY12" fmla="*/ 1441173 h 1441173"/>
                <a:gd name="connsiteX13" fmla="*/ 2335696 w 2584174"/>
                <a:gd name="connsiteY13" fmla="*/ 1391478 h 1441173"/>
                <a:gd name="connsiteX14" fmla="*/ 2467597 w 2584174"/>
                <a:gd name="connsiteY14" fmla="*/ 1319214 h 1441173"/>
                <a:gd name="connsiteX15" fmla="*/ 2584174 w 2584174"/>
                <a:gd name="connsiteY15" fmla="*/ 1222513 h 1441173"/>
                <a:gd name="connsiteX0" fmla="*/ 0 w 2584174"/>
                <a:gd name="connsiteY0" fmla="*/ 0 h 1441173"/>
                <a:gd name="connsiteX1" fmla="*/ 308113 w 2584174"/>
                <a:gd name="connsiteY1" fmla="*/ 139148 h 1441173"/>
                <a:gd name="connsiteX2" fmla="*/ 476872 w 2584174"/>
                <a:gd name="connsiteY2" fmla="*/ 228601 h 1441173"/>
                <a:gd name="connsiteX3" fmla="*/ 657847 w 2584174"/>
                <a:gd name="connsiteY3" fmla="*/ 419101 h 1441173"/>
                <a:gd name="connsiteX4" fmla="*/ 780015 w 2584174"/>
                <a:gd name="connsiteY4" fmla="*/ 555763 h 1441173"/>
                <a:gd name="connsiteX5" fmla="*/ 967409 w 2584174"/>
                <a:gd name="connsiteY5" fmla="*/ 785814 h 1441173"/>
                <a:gd name="connsiteX6" fmla="*/ 1123122 w 2584174"/>
                <a:gd name="connsiteY6" fmla="*/ 954157 h 1441173"/>
                <a:gd name="connsiteX7" fmla="*/ 1310309 w 2584174"/>
                <a:gd name="connsiteY7" fmla="*/ 1128714 h 1441173"/>
                <a:gd name="connsiteX8" fmla="*/ 1500809 w 2584174"/>
                <a:gd name="connsiteY8" fmla="*/ 1262270 h 1441173"/>
                <a:gd name="connsiteX9" fmla="*/ 1610347 w 2584174"/>
                <a:gd name="connsiteY9" fmla="*/ 1338264 h 1441173"/>
                <a:gd name="connsiteX10" fmla="*/ 1729409 w 2584174"/>
                <a:gd name="connsiteY10" fmla="*/ 1391478 h 1441173"/>
                <a:gd name="connsiteX11" fmla="*/ 1838947 w 2584174"/>
                <a:gd name="connsiteY11" fmla="*/ 1419226 h 1441173"/>
                <a:gd name="connsiteX12" fmla="*/ 1959665 w 2584174"/>
                <a:gd name="connsiteY12" fmla="*/ 1435997 h 1441173"/>
                <a:gd name="connsiteX13" fmla="*/ 2176670 w 2584174"/>
                <a:gd name="connsiteY13" fmla="*/ 1441173 h 1441173"/>
                <a:gd name="connsiteX14" fmla="*/ 2335696 w 2584174"/>
                <a:gd name="connsiteY14" fmla="*/ 1391478 h 1441173"/>
                <a:gd name="connsiteX15" fmla="*/ 2467597 w 2584174"/>
                <a:gd name="connsiteY15" fmla="*/ 1319214 h 1441173"/>
                <a:gd name="connsiteX16" fmla="*/ 2584174 w 2584174"/>
                <a:gd name="connsiteY16" fmla="*/ 1222513 h 1441173"/>
                <a:gd name="connsiteX0" fmla="*/ 0 w 2603224"/>
                <a:gd name="connsiteY0" fmla="*/ 0 h 1460223"/>
                <a:gd name="connsiteX1" fmla="*/ 327163 w 2603224"/>
                <a:gd name="connsiteY1" fmla="*/ 158198 h 1460223"/>
                <a:gd name="connsiteX2" fmla="*/ 495922 w 2603224"/>
                <a:gd name="connsiteY2" fmla="*/ 247651 h 1460223"/>
                <a:gd name="connsiteX3" fmla="*/ 676897 w 2603224"/>
                <a:gd name="connsiteY3" fmla="*/ 438151 h 1460223"/>
                <a:gd name="connsiteX4" fmla="*/ 799065 w 2603224"/>
                <a:gd name="connsiteY4" fmla="*/ 574813 h 1460223"/>
                <a:gd name="connsiteX5" fmla="*/ 986459 w 2603224"/>
                <a:gd name="connsiteY5" fmla="*/ 804864 h 1460223"/>
                <a:gd name="connsiteX6" fmla="*/ 1142172 w 2603224"/>
                <a:gd name="connsiteY6" fmla="*/ 973207 h 1460223"/>
                <a:gd name="connsiteX7" fmla="*/ 1329359 w 2603224"/>
                <a:gd name="connsiteY7" fmla="*/ 1147764 h 1460223"/>
                <a:gd name="connsiteX8" fmla="*/ 1519859 w 2603224"/>
                <a:gd name="connsiteY8" fmla="*/ 1281320 h 1460223"/>
                <a:gd name="connsiteX9" fmla="*/ 1629397 w 2603224"/>
                <a:gd name="connsiteY9" fmla="*/ 1357314 h 1460223"/>
                <a:gd name="connsiteX10" fmla="*/ 1748459 w 2603224"/>
                <a:gd name="connsiteY10" fmla="*/ 1410528 h 1460223"/>
                <a:gd name="connsiteX11" fmla="*/ 1857997 w 2603224"/>
                <a:gd name="connsiteY11" fmla="*/ 1438276 h 1460223"/>
                <a:gd name="connsiteX12" fmla="*/ 1978715 w 2603224"/>
                <a:gd name="connsiteY12" fmla="*/ 1455047 h 1460223"/>
                <a:gd name="connsiteX13" fmla="*/ 2195720 w 2603224"/>
                <a:gd name="connsiteY13" fmla="*/ 1460223 h 1460223"/>
                <a:gd name="connsiteX14" fmla="*/ 2354746 w 2603224"/>
                <a:gd name="connsiteY14" fmla="*/ 1410528 h 1460223"/>
                <a:gd name="connsiteX15" fmla="*/ 2486647 w 2603224"/>
                <a:gd name="connsiteY15" fmla="*/ 1338264 h 1460223"/>
                <a:gd name="connsiteX16" fmla="*/ 2603224 w 2603224"/>
                <a:gd name="connsiteY16" fmla="*/ 1241563 h 14602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603224" h="1460223">
                  <a:moveTo>
                    <a:pt x="0" y="0"/>
                  </a:moveTo>
                  <a:lnTo>
                    <a:pt x="327163" y="158198"/>
                  </a:lnTo>
                  <a:cubicBezTo>
                    <a:pt x="409817" y="205029"/>
                    <a:pt x="437633" y="200992"/>
                    <a:pt x="495922" y="247651"/>
                  </a:cubicBezTo>
                  <a:cubicBezTo>
                    <a:pt x="554211" y="294310"/>
                    <a:pt x="629548" y="392355"/>
                    <a:pt x="676897" y="438151"/>
                  </a:cubicBezTo>
                  <a:lnTo>
                    <a:pt x="799065" y="574813"/>
                  </a:lnTo>
                  <a:cubicBezTo>
                    <a:pt x="856767" y="648322"/>
                    <a:pt x="928757" y="731355"/>
                    <a:pt x="986459" y="804864"/>
                  </a:cubicBezTo>
                  <a:lnTo>
                    <a:pt x="1142172" y="973207"/>
                  </a:lnTo>
                  <a:cubicBezTo>
                    <a:pt x="1199805" y="1018693"/>
                    <a:pt x="1271726" y="1102278"/>
                    <a:pt x="1329359" y="1147764"/>
                  </a:cubicBezTo>
                  <a:lnTo>
                    <a:pt x="1519859" y="1281320"/>
                  </a:lnTo>
                  <a:cubicBezTo>
                    <a:pt x="1565897" y="1306651"/>
                    <a:pt x="1583359" y="1331983"/>
                    <a:pt x="1629397" y="1357314"/>
                  </a:cubicBezTo>
                  <a:lnTo>
                    <a:pt x="1748459" y="1410528"/>
                  </a:lnTo>
                  <a:cubicBezTo>
                    <a:pt x="1792909" y="1419777"/>
                    <a:pt x="1813547" y="1429027"/>
                    <a:pt x="1857997" y="1438276"/>
                  </a:cubicBezTo>
                  <a:lnTo>
                    <a:pt x="1978715" y="1455047"/>
                  </a:lnTo>
                  <a:lnTo>
                    <a:pt x="2195720" y="1460223"/>
                  </a:lnTo>
                  <a:lnTo>
                    <a:pt x="2354746" y="1410528"/>
                  </a:lnTo>
                  <a:cubicBezTo>
                    <a:pt x="2390775" y="1388027"/>
                    <a:pt x="2450618" y="1360765"/>
                    <a:pt x="2486647" y="1338264"/>
                  </a:cubicBezTo>
                  <a:lnTo>
                    <a:pt x="2603224" y="1241563"/>
                  </a:lnTo>
                </a:path>
              </a:pathLst>
            </a:custGeom>
            <a:noFill/>
            <a:ln w="952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15" name="Freeform 14"/>
            <p:cNvSpPr/>
            <p:nvPr/>
          </p:nvSpPr>
          <p:spPr>
            <a:xfrm>
              <a:off x="7847979" y="2981738"/>
              <a:ext cx="649977" cy="447261"/>
            </a:xfrm>
            <a:custGeom>
              <a:avLst/>
              <a:gdLst>
                <a:gd name="connsiteX0" fmla="*/ 0 w 775252"/>
                <a:gd name="connsiteY0" fmla="*/ 457200 h 457200"/>
                <a:gd name="connsiteX1" fmla="*/ 288235 w 775252"/>
                <a:gd name="connsiteY1" fmla="*/ 337930 h 457200"/>
                <a:gd name="connsiteX2" fmla="*/ 586408 w 775252"/>
                <a:gd name="connsiteY2" fmla="*/ 168965 h 457200"/>
                <a:gd name="connsiteX3" fmla="*/ 775252 w 775252"/>
                <a:gd name="connsiteY3" fmla="*/ 0 h 457200"/>
                <a:gd name="connsiteX0" fmla="*/ 0 w 745435"/>
                <a:gd name="connsiteY0" fmla="*/ 596348 h 596348"/>
                <a:gd name="connsiteX1" fmla="*/ 288235 w 745435"/>
                <a:gd name="connsiteY1" fmla="*/ 477078 h 596348"/>
                <a:gd name="connsiteX2" fmla="*/ 586408 w 745435"/>
                <a:gd name="connsiteY2" fmla="*/ 308113 h 596348"/>
                <a:gd name="connsiteX3" fmla="*/ 745435 w 745435"/>
                <a:gd name="connsiteY3" fmla="*/ 0 h 596348"/>
                <a:gd name="connsiteX0" fmla="*/ 0 w 745435"/>
                <a:gd name="connsiteY0" fmla="*/ 596348 h 596348"/>
                <a:gd name="connsiteX1" fmla="*/ 288235 w 745435"/>
                <a:gd name="connsiteY1" fmla="*/ 477078 h 596348"/>
                <a:gd name="connsiteX2" fmla="*/ 576469 w 745435"/>
                <a:gd name="connsiteY2" fmla="*/ 218661 h 596348"/>
                <a:gd name="connsiteX3" fmla="*/ 745435 w 745435"/>
                <a:gd name="connsiteY3" fmla="*/ 0 h 596348"/>
                <a:gd name="connsiteX0" fmla="*/ 0 w 745435"/>
                <a:gd name="connsiteY0" fmla="*/ 596348 h 596348"/>
                <a:gd name="connsiteX1" fmla="*/ 357809 w 745435"/>
                <a:gd name="connsiteY1" fmla="*/ 327991 h 596348"/>
                <a:gd name="connsiteX2" fmla="*/ 576469 w 745435"/>
                <a:gd name="connsiteY2" fmla="*/ 218661 h 596348"/>
                <a:gd name="connsiteX3" fmla="*/ 745435 w 745435"/>
                <a:gd name="connsiteY3" fmla="*/ 0 h 596348"/>
                <a:gd name="connsiteX0" fmla="*/ 0 w 626165"/>
                <a:gd name="connsiteY0" fmla="*/ 447261 h 447261"/>
                <a:gd name="connsiteX1" fmla="*/ 238539 w 626165"/>
                <a:gd name="connsiteY1" fmla="*/ 327991 h 447261"/>
                <a:gd name="connsiteX2" fmla="*/ 457199 w 626165"/>
                <a:gd name="connsiteY2" fmla="*/ 218661 h 447261"/>
                <a:gd name="connsiteX3" fmla="*/ 626165 w 626165"/>
                <a:gd name="connsiteY3" fmla="*/ 0 h 447261"/>
                <a:gd name="connsiteX0" fmla="*/ 0 w 626165"/>
                <a:gd name="connsiteY0" fmla="*/ 447261 h 447261"/>
                <a:gd name="connsiteX1" fmla="*/ 238539 w 626165"/>
                <a:gd name="connsiteY1" fmla="*/ 327991 h 447261"/>
                <a:gd name="connsiteX2" fmla="*/ 487017 w 626165"/>
                <a:gd name="connsiteY2" fmla="*/ 168965 h 447261"/>
                <a:gd name="connsiteX3" fmla="*/ 626165 w 626165"/>
                <a:gd name="connsiteY3" fmla="*/ 0 h 447261"/>
                <a:gd name="connsiteX0" fmla="*/ 0 w 649977"/>
                <a:gd name="connsiteY0" fmla="*/ 447261 h 447261"/>
                <a:gd name="connsiteX1" fmla="*/ 262351 w 649977"/>
                <a:gd name="connsiteY1" fmla="*/ 327991 h 447261"/>
                <a:gd name="connsiteX2" fmla="*/ 510829 w 649977"/>
                <a:gd name="connsiteY2" fmla="*/ 168965 h 447261"/>
                <a:gd name="connsiteX3" fmla="*/ 649977 w 649977"/>
                <a:gd name="connsiteY3" fmla="*/ 0 h 447261"/>
              </a:gdLst>
              <a:ahLst/>
              <a:cxnLst>
                <a:cxn ang="0">
                  <a:pos x="connsiteX0" y="connsiteY0"/>
                </a:cxn>
                <a:cxn ang="0">
                  <a:pos x="connsiteX1" y="connsiteY1"/>
                </a:cxn>
                <a:cxn ang="0">
                  <a:pos x="connsiteX2" y="connsiteY2"/>
                </a:cxn>
                <a:cxn ang="0">
                  <a:pos x="connsiteX3" y="connsiteY3"/>
                </a:cxn>
              </a:cxnLst>
              <a:rect l="l" t="t" r="r" b="b"/>
              <a:pathLst>
                <a:path w="649977" h="447261">
                  <a:moveTo>
                    <a:pt x="0" y="447261"/>
                  </a:moveTo>
                  <a:lnTo>
                    <a:pt x="262351" y="327991"/>
                  </a:lnTo>
                  <a:lnTo>
                    <a:pt x="510829" y="168965"/>
                  </a:lnTo>
                  <a:lnTo>
                    <a:pt x="649977" y="0"/>
                  </a:lnTo>
                </a:path>
              </a:pathLst>
            </a:custGeom>
            <a:noFill/>
            <a:ln w="952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16" name="Freeform 15"/>
            <p:cNvSpPr/>
            <p:nvPr/>
          </p:nvSpPr>
          <p:spPr>
            <a:xfrm>
              <a:off x="715617" y="1610139"/>
              <a:ext cx="1143000" cy="19878"/>
            </a:xfrm>
            <a:custGeom>
              <a:avLst/>
              <a:gdLst>
                <a:gd name="connsiteX0" fmla="*/ 0 w 1143000"/>
                <a:gd name="connsiteY0" fmla="*/ 0 h 19878"/>
                <a:gd name="connsiteX1" fmla="*/ 586409 w 1143000"/>
                <a:gd name="connsiteY1" fmla="*/ 9939 h 19878"/>
                <a:gd name="connsiteX2" fmla="*/ 1143000 w 1143000"/>
                <a:gd name="connsiteY2" fmla="*/ 19878 h 19878"/>
              </a:gdLst>
              <a:ahLst/>
              <a:cxnLst>
                <a:cxn ang="0">
                  <a:pos x="connsiteX0" y="connsiteY0"/>
                </a:cxn>
                <a:cxn ang="0">
                  <a:pos x="connsiteX1" y="connsiteY1"/>
                </a:cxn>
                <a:cxn ang="0">
                  <a:pos x="connsiteX2" y="connsiteY2"/>
                </a:cxn>
              </a:cxnLst>
              <a:rect l="l" t="t" r="r" b="b"/>
              <a:pathLst>
                <a:path w="1143000" h="19878">
                  <a:moveTo>
                    <a:pt x="0" y="0"/>
                  </a:moveTo>
                  <a:lnTo>
                    <a:pt x="586409" y="9939"/>
                  </a:lnTo>
                  <a:lnTo>
                    <a:pt x="1143000" y="19878"/>
                  </a:lnTo>
                </a:path>
              </a:pathLst>
            </a:custGeom>
            <a:noFill/>
            <a:ln w="952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17" name="Freeform 16"/>
            <p:cNvSpPr/>
            <p:nvPr/>
          </p:nvSpPr>
          <p:spPr>
            <a:xfrm>
              <a:off x="1930884" y="1757363"/>
              <a:ext cx="1170126" cy="150950"/>
            </a:xfrm>
            <a:custGeom>
              <a:avLst/>
              <a:gdLst>
                <a:gd name="connsiteX0" fmla="*/ 0 w 1222513"/>
                <a:gd name="connsiteY0" fmla="*/ 0 h 198783"/>
                <a:gd name="connsiteX1" fmla="*/ 606287 w 1222513"/>
                <a:gd name="connsiteY1" fmla="*/ 49696 h 198783"/>
                <a:gd name="connsiteX2" fmla="*/ 924339 w 1222513"/>
                <a:gd name="connsiteY2" fmla="*/ 109331 h 198783"/>
                <a:gd name="connsiteX3" fmla="*/ 1222513 w 1222513"/>
                <a:gd name="connsiteY3" fmla="*/ 198783 h 198783"/>
                <a:gd name="connsiteX0" fmla="*/ 0 w 1170126"/>
                <a:gd name="connsiteY0" fmla="*/ 74129 h 149087"/>
                <a:gd name="connsiteX1" fmla="*/ 553900 w 1170126"/>
                <a:gd name="connsiteY1" fmla="*/ 0 h 149087"/>
                <a:gd name="connsiteX2" fmla="*/ 871952 w 1170126"/>
                <a:gd name="connsiteY2" fmla="*/ 59635 h 149087"/>
                <a:gd name="connsiteX3" fmla="*/ 1170126 w 1170126"/>
                <a:gd name="connsiteY3" fmla="*/ 149087 h 149087"/>
                <a:gd name="connsiteX0" fmla="*/ 0 w 1170126"/>
                <a:gd name="connsiteY0" fmla="*/ 74129 h 149087"/>
                <a:gd name="connsiteX1" fmla="*/ 150329 w 1170126"/>
                <a:gd name="connsiteY1" fmla="*/ 36237 h 149087"/>
                <a:gd name="connsiteX2" fmla="*/ 553900 w 1170126"/>
                <a:gd name="connsiteY2" fmla="*/ 0 h 149087"/>
                <a:gd name="connsiteX3" fmla="*/ 871952 w 1170126"/>
                <a:gd name="connsiteY3" fmla="*/ 59635 h 149087"/>
                <a:gd name="connsiteX4" fmla="*/ 1170126 w 1170126"/>
                <a:gd name="connsiteY4" fmla="*/ 149087 h 149087"/>
                <a:gd name="connsiteX0" fmla="*/ 0 w 1170126"/>
                <a:gd name="connsiteY0" fmla="*/ 75992 h 150950"/>
                <a:gd name="connsiteX1" fmla="*/ 150329 w 1170126"/>
                <a:gd name="connsiteY1" fmla="*/ 38100 h 150950"/>
                <a:gd name="connsiteX2" fmla="*/ 369404 w 1170126"/>
                <a:gd name="connsiteY2" fmla="*/ 0 h 150950"/>
                <a:gd name="connsiteX3" fmla="*/ 553900 w 1170126"/>
                <a:gd name="connsiteY3" fmla="*/ 1863 h 150950"/>
                <a:gd name="connsiteX4" fmla="*/ 871952 w 1170126"/>
                <a:gd name="connsiteY4" fmla="*/ 61498 h 150950"/>
                <a:gd name="connsiteX5" fmla="*/ 1170126 w 1170126"/>
                <a:gd name="connsiteY5" fmla="*/ 150950 h 150950"/>
                <a:gd name="connsiteX0" fmla="*/ 0 w 1170126"/>
                <a:gd name="connsiteY0" fmla="*/ 75992 h 150950"/>
                <a:gd name="connsiteX1" fmla="*/ 150329 w 1170126"/>
                <a:gd name="connsiteY1" fmla="*/ 38100 h 150950"/>
                <a:gd name="connsiteX2" fmla="*/ 369404 w 1170126"/>
                <a:gd name="connsiteY2" fmla="*/ 0 h 150950"/>
                <a:gd name="connsiteX3" fmla="*/ 553900 w 1170126"/>
                <a:gd name="connsiteY3" fmla="*/ 1863 h 150950"/>
                <a:gd name="connsiteX4" fmla="*/ 755166 w 1170126"/>
                <a:gd name="connsiteY4" fmla="*/ 28575 h 150950"/>
                <a:gd name="connsiteX5" fmla="*/ 871952 w 1170126"/>
                <a:gd name="connsiteY5" fmla="*/ 61498 h 150950"/>
                <a:gd name="connsiteX6" fmla="*/ 1170126 w 1170126"/>
                <a:gd name="connsiteY6" fmla="*/ 150950 h 150950"/>
                <a:gd name="connsiteX0" fmla="*/ 0 w 1170126"/>
                <a:gd name="connsiteY0" fmla="*/ 75992 h 150950"/>
                <a:gd name="connsiteX1" fmla="*/ 150329 w 1170126"/>
                <a:gd name="connsiteY1" fmla="*/ 38100 h 150950"/>
                <a:gd name="connsiteX2" fmla="*/ 369404 w 1170126"/>
                <a:gd name="connsiteY2" fmla="*/ 0 h 150950"/>
                <a:gd name="connsiteX3" fmla="*/ 553900 w 1170126"/>
                <a:gd name="connsiteY3" fmla="*/ 1863 h 150950"/>
                <a:gd name="connsiteX4" fmla="*/ 755166 w 1170126"/>
                <a:gd name="connsiteY4" fmla="*/ 28575 h 150950"/>
                <a:gd name="connsiteX5" fmla="*/ 871952 w 1170126"/>
                <a:gd name="connsiteY5" fmla="*/ 61498 h 150950"/>
                <a:gd name="connsiteX6" fmla="*/ 969479 w 1170126"/>
                <a:gd name="connsiteY6" fmla="*/ 80962 h 150950"/>
                <a:gd name="connsiteX7" fmla="*/ 1170126 w 1170126"/>
                <a:gd name="connsiteY7" fmla="*/ 150950 h 150950"/>
                <a:gd name="connsiteX0" fmla="*/ 0 w 1170126"/>
                <a:gd name="connsiteY0" fmla="*/ 75992 h 150950"/>
                <a:gd name="connsiteX1" fmla="*/ 150329 w 1170126"/>
                <a:gd name="connsiteY1" fmla="*/ 38100 h 150950"/>
                <a:gd name="connsiteX2" fmla="*/ 369404 w 1170126"/>
                <a:gd name="connsiteY2" fmla="*/ 0 h 150950"/>
                <a:gd name="connsiteX3" fmla="*/ 553900 w 1170126"/>
                <a:gd name="connsiteY3" fmla="*/ 1863 h 150950"/>
                <a:gd name="connsiteX4" fmla="*/ 755166 w 1170126"/>
                <a:gd name="connsiteY4" fmla="*/ 28575 h 150950"/>
                <a:gd name="connsiteX5" fmla="*/ 876714 w 1170126"/>
                <a:gd name="connsiteY5" fmla="*/ 47210 h 150950"/>
                <a:gd name="connsiteX6" fmla="*/ 969479 w 1170126"/>
                <a:gd name="connsiteY6" fmla="*/ 80962 h 150950"/>
                <a:gd name="connsiteX7" fmla="*/ 1170126 w 1170126"/>
                <a:gd name="connsiteY7" fmla="*/ 150950 h 150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70126" h="150950">
                  <a:moveTo>
                    <a:pt x="0" y="75992"/>
                  </a:moveTo>
                  <a:cubicBezTo>
                    <a:pt x="37410" y="69711"/>
                    <a:pt x="112919" y="44381"/>
                    <a:pt x="150329" y="38100"/>
                  </a:cubicBezTo>
                  <a:cubicBezTo>
                    <a:pt x="212241" y="31750"/>
                    <a:pt x="307492" y="6350"/>
                    <a:pt x="369404" y="0"/>
                  </a:cubicBezTo>
                  <a:lnTo>
                    <a:pt x="553900" y="1863"/>
                  </a:lnTo>
                  <a:cubicBezTo>
                    <a:pt x="616226" y="13942"/>
                    <a:pt x="692840" y="16496"/>
                    <a:pt x="755166" y="28575"/>
                  </a:cubicBezTo>
                  <a:lnTo>
                    <a:pt x="876714" y="47210"/>
                  </a:lnTo>
                  <a:cubicBezTo>
                    <a:pt x="902873" y="55286"/>
                    <a:pt x="943320" y="72886"/>
                    <a:pt x="969479" y="80962"/>
                  </a:cubicBezTo>
                  <a:lnTo>
                    <a:pt x="1170126" y="150950"/>
                  </a:lnTo>
                </a:path>
              </a:pathLst>
            </a:custGeom>
            <a:noFill/>
            <a:ln w="952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18" name="Freeform 17"/>
            <p:cNvSpPr/>
            <p:nvPr/>
          </p:nvSpPr>
          <p:spPr>
            <a:xfrm>
              <a:off x="3239639" y="2196413"/>
              <a:ext cx="1420985" cy="437458"/>
            </a:xfrm>
            <a:custGeom>
              <a:avLst/>
              <a:gdLst>
                <a:gd name="connsiteX0" fmla="*/ 0 w 1470991"/>
                <a:gd name="connsiteY0" fmla="*/ 0 h 546653"/>
                <a:gd name="connsiteX1" fmla="*/ 586408 w 1470991"/>
                <a:gd name="connsiteY1" fmla="*/ 168966 h 546653"/>
                <a:gd name="connsiteX2" fmla="*/ 983974 w 1470991"/>
                <a:gd name="connsiteY2" fmla="*/ 288235 h 546653"/>
                <a:gd name="connsiteX3" fmla="*/ 1470991 w 1470991"/>
                <a:gd name="connsiteY3" fmla="*/ 546653 h 546653"/>
                <a:gd name="connsiteX0" fmla="*/ 0 w 1490041"/>
                <a:gd name="connsiteY0" fmla="*/ 0 h 546653"/>
                <a:gd name="connsiteX1" fmla="*/ 586408 w 1490041"/>
                <a:gd name="connsiteY1" fmla="*/ 168966 h 546653"/>
                <a:gd name="connsiteX2" fmla="*/ 983974 w 1490041"/>
                <a:gd name="connsiteY2" fmla="*/ 288235 h 546653"/>
                <a:gd name="connsiteX3" fmla="*/ 1490041 w 1490041"/>
                <a:gd name="connsiteY3" fmla="*/ 546653 h 546653"/>
                <a:gd name="connsiteX0" fmla="*/ 0 w 1420985"/>
                <a:gd name="connsiteY0" fmla="*/ 0 h 429972"/>
                <a:gd name="connsiteX1" fmla="*/ 517352 w 1420985"/>
                <a:gd name="connsiteY1" fmla="*/ 52285 h 429972"/>
                <a:gd name="connsiteX2" fmla="*/ 914918 w 1420985"/>
                <a:gd name="connsiteY2" fmla="*/ 171554 h 429972"/>
                <a:gd name="connsiteX3" fmla="*/ 1420985 w 1420985"/>
                <a:gd name="connsiteY3" fmla="*/ 429972 h 429972"/>
                <a:gd name="connsiteX0" fmla="*/ 0 w 1420985"/>
                <a:gd name="connsiteY0" fmla="*/ 8367 h 438339"/>
                <a:gd name="connsiteX1" fmla="*/ 215555 w 1420985"/>
                <a:gd name="connsiteY1" fmla="*/ 2362 h 438339"/>
                <a:gd name="connsiteX2" fmla="*/ 517352 w 1420985"/>
                <a:gd name="connsiteY2" fmla="*/ 60652 h 438339"/>
                <a:gd name="connsiteX3" fmla="*/ 914918 w 1420985"/>
                <a:gd name="connsiteY3" fmla="*/ 179921 h 438339"/>
                <a:gd name="connsiteX4" fmla="*/ 1420985 w 1420985"/>
                <a:gd name="connsiteY4" fmla="*/ 438339 h 438339"/>
                <a:gd name="connsiteX0" fmla="*/ 0 w 1420985"/>
                <a:gd name="connsiteY0" fmla="*/ 8367 h 438339"/>
                <a:gd name="connsiteX1" fmla="*/ 215555 w 1420985"/>
                <a:gd name="connsiteY1" fmla="*/ 2362 h 438339"/>
                <a:gd name="connsiteX2" fmla="*/ 391767 w 1420985"/>
                <a:gd name="connsiteY2" fmla="*/ 26175 h 438339"/>
                <a:gd name="connsiteX3" fmla="*/ 517352 w 1420985"/>
                <a:gd name="connsiteY3" fmla="*/ 60652 h 438339"/>
                <a:gd name="connsiteX4" fmla="*/ 914918 w 1420985"/>
                <a:gd name="connsiteY4" fmla="*/ 179921 h 438339"/>
                <a:gd name="connsiteX5" fmla="*/ 1420985 w 1420985"/>
                <a:gd name="connsiteY5" fmla="*/ 438339 h 438339"/>
                <a:gd name="connsiteX0" fmla="*/ 0 w 1420985"/>
                <a:gd name="connsiteY0" fmla="*/ 21773 h 437458"/>
                <a:gd name="connsiteX1" fmla="*/ 215555 w 1420985"/>
                <a:gd name="connsiteY1" fmla="*/ 1481 h 437458"/>
                <a:gd name="connsiteX2" fmla="*/ 391767 w 1420985"/>
                <a:gd name="connsiteY2" fmla="*/ 25294 h 437458"/>
                <a:gd name="connsiteX3" fmla="*/ 517352 w 1420985"/>
                <a:gd name="connsiteY3" fmla="*/ 59771 h 437458"/>
                <a:gd name="connsiteX4" fmla="*/ 914918 w 1420985"/>
                <a:gd name="connsiteY4" fmla="*/ 179040 h 437458"/>
                <a:gd name="connsiteX5" fmla="*/ 1420985 w 1420985"/>
                <a:gd name="connsiteY5" fmla="*/ 437458 h 4374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20985" h="437458">
                  <a:moveTo>
                    <a:pt x="0" y="21773"/>
                  </a:moveTo>
                  <a:cubicBezTo>
                    <a:pt x="35529" y="25535"/>
                    <a:pt x="129330" y="-7233"/>
                    <a:pt x="215555" y="1481"/>
                  </a:cubicBezTo>
                  <a:cubicBezTo>
                    <a:pt x="279262" y="5640"/>
                    <a:pt x="341468" y="15579"/>
                    <a:pt x="391767" y="25294"/>
                  </a:cubicBezTo>
                  <a:cubicBezTo>
                    <a:pt x="442066" y="35009"/>
                    <a:pt x="430160" y="34147"/>
                    <a:pt x="517352" y="59771"/>
                  </a:cubicBezTo>
                  <a:lnTo>
                    <a:pt x="914918" y="179040"/>
                  </a:lnTo>
                  <a:lnTo>
                    <a:pt x="1420985" y="437458"/>
                  </a:lnTo>
                </a:path>
              </a:pathLst>
            </a:custGeom>
            <a:noFill/>
            <a:ln w="952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19" name="Freeform 18"/>
            <p:cNvSpPr/>
            <p:nvPr/>
          </p:nvSpPr>
          <p:spPr>
            <a:xfrm>
              <a:off x="4840771" y="3394835"/>
              <a:ext cx="1751151" cy="1306374"/>
            </a:xfrm>
            <a:custGeom>
              <a:avLst/>
              <a:gdLst>
                <a:gd name="connsiteX0" fmla="*/ 0 w 1679713"/>
                <a:gd name="connsiteY0" fmla="*/ 0 h 1292087"/>
                <a:gd name="connsiteX1" fmla="*/ 516834 w 1679713"/>
                <a:gd name="connsiteY1" fmla="*/ 655982 h 1292087"/>
                <a:gd name="connsiteX2" fmla="*/ 904461 w 1679713"/>
                <a:gd name="connsiteY2" fmla="*/ 1053548 h 1292087"/>
                <a:gd name="connsiteX3" fmla="*/ 1232452 w 1679713"/>
                <a:gd name="connsiteY3" fmla="*/ 1222513 h 1292087"/>
                <a:gd name="connsiteX4" fmla="*/ 1679713 w 1679713"/>
                <a:gd name="connsiteY4" fmla="*/ 1292087 h 1292087"/>
                <a:gd name="connsiteX0" fmla="*/ 0 w 1679713"/>
                <a:gd name="connsiteY0" fmla="*/ 0 h 1292087"/>
                <a:gd name="connsiteX1" fmla="*/ 516834 w 1679713"/>
                <a:gd name="connsiteY1" fmla="*/ 655982 h 1292087"/>
                <a:gd name="connsiteX2" fmla="*/ 904461 w 1679713"/>
                <a:gd name="connsiteY2" fmla="*/ 1053548 h 1292087"/>
                <a:gd name="connsiteX3" fmla="*/ 1064729 w 1679713"/>
                <a:gd name="connsiteY3" fmla="*/ 1143828 h 1292087"/>
                <a:gd name="connsiteX4" fmla="*/ 1232452 w 1679713"/>
                <a:gd name="connsiteY4" fmla="*/ 1222513 h 1292087"/>
                <a:gd name="connsiteX5" fmla="*/ 1679713 w 1679713"/>
                <a:gd name="connsiteY5" fmla="*/ 1292087 h 1292087"/>
                <a:gd name="connsiteX0" fmla="*/ 0 w 1679713"/>
                <a:gd name="connsiteY0" fmla="*/ 0 h 1292087"/>
                <a:gd name="connsiteX1" fmla="*/ 516834 w 1679713"/>
                <a:gd name="connsiteY1" fmla="*/ 655982 h 1292087"/>
                <a:gd name="connsiteX2" fmla="*/ 904461 w 1679713"/>
                <a:gd name="connsiteY2" fmla="*/ 1053548 h 1292087"/>
                <a:gd name="connsiteX3" fmla="*/ 1064729 w 1679713"/>
                <a:gd name="connsiteY3" fmla="*/ 1143828 h 1292087"/>
                <a:gd name="connsiteX4" fmla="*/ 1232452 w 1679713"/>
                <a:gd name="connsiteY4" fmla="*/ 1222513 h 1292087"/>
                <a:gd name="connsiteX5" fmla="*/ 1440967 w 1679713"/>
                <a:gd name="connsiteY5" fmla="*/ 1267653 h 1292087"/>
                <a:gd name="connsiteX6" fmla="*/ 1679713 w 1679713"/>
                <a:gd name="connsiteY6" fmla="*/ 1292087 h 1292087"/>
                <a:gd name="connsiteX0" fmla="*/ 0 w 1741626"/>
                <a:gd name="connsiteY0" fmla="*/ 0 h 1292087"/>
                <a:gd name="connsiteX1" fmla="*/ 516834 w 1741626"/>
                <a:gd name="connsiteY1" fmla="*/ 655982 h 1292087"/>
                <a:gd name="connsiteX2" fmla="*/ 904461 w 1741626"/>
                <a:gd name="connsiteY2" fmla="*/ 1053548 h 1292087"/>
                <a:gd name="connsiteX3" fmla="*/ 1064729 w 1741626"/>
                <a:gd name="connsiteY3" fmla="*/ 1143828 h 1292087"/>
                <a:gd name="connsiteX4" fmla="*/ 1232452 w 1741626"/>
                <a:gd name="connsiteY4" fmla="*/ 1222513 h 1292087"/>
                <a:gd name="connsiteX5" fmla="*/ 1440967 w 1741626"/>
                <a:gd name="connsiteY5" fmla="*/ 1267653 h 1292087"/>
                <a:gd name="connsiteX6" fmla="*/ 1741626 w 1741626"/>
                <a:gd name="connsiteY6" fmla="*/ 1292087 h 1292087"/>
                <a:gd name="connsiteX0" fmla="*/ 0 w 1751151"/>
                <a:gd name="connsiteY0" fmla="*/ 0 h 1306374"/>
                <a:gd name="connsiteX1" fmla="*/ 526359 w 1751151"/>
                <a:gd name="connsiteY1" fmla="*/ 670269 h 1306374"/>
                <a:gd name="connsiteX2" fmla="*/ 913986 w 1751151"/>
                <a:gd name="connsiteY2" fmla="*/ 1067835 h 1306374"/>
                <a:gd name="connsiteX3" fmla="*/ 1074254 w 1751151"/>
                <a:gd name="connsiteY3" fmla="*/ 1158115 h 1306374"/>
                <a:gd name="connsiteX4" fmla="*/ 1241977 w 1751151"/>
                <a:gd name="connsiteY4" fmla="*/ 1236800 h 1306374"/>
                <a:gd name="connsiteX5" fmla="*/ 1450492 w 1751151"/>
                <a:gd name="connsiteY5" fmla="*/ 1281940 h 1306374"/>
                <a:gd name="connsiteX6" fmla="*/ 1751151 w 1751151"/>
                <a:gd name="connsiteY6" fmla="*/ 1306374 h 1306374"/>
                <a:gd name="connsiteX0" fmla="*/ 0 w 1751151"/>
                <a:gd name="connsiteY0" fmla="*/ 0 h 1306374"/>
                <a:gd name="connsiteX1" fmla="*/ 245579 w 1751151"/>
                <a:gd name="connsiteY1" fmla="*/ 338965 h 1306374"/>
                <a:gd name="connsiteX2" fmla="*/ 526359 w 1751151"/>
                <a:gd name="connsiteY2" fmla="*/ 670269 h 1306374"/>
                <a:gd name="connsiteX3" fmla="*/ 913986 w 1751151"/>
                <a:gd name="connsiteY3" fmla="*/ 1067835 h 1306374"/>
                <a:gd name="connsiteX4" fmla="*/ 1074254 w 1751151"/>
                <a:gd name="connsiteY4" fmla="*/ 1158115 h 1306374"/>
                <a:gd name="connsiteX5" fmla="*/ 1241977 w 1751151"/>
                <a:gd name="connsiteY5" fmla="*/ 1236800 h 1306374"/>
                <a:gd name="connsiteX6" fmla="*/ 1450492 w 1751151"/>
                <a:gd name="connsiteY6" fmla="*/ 1281940 h 1306374"/>
                <a:gd name="connsiteX7" fmla="*/ 1751151 w 1751151"/>
                <a:gd name="connsiteY7" fmla="*/ 1306374 h 1306374"/>
                <a:gd name="connsiteX0" fmla="*/ 0 w 1751151"/>
                <a:gd name="connsiteY0" fmla="*/ 0 h 1306374"/>
                <a:gd name="connsiteX1" fmla="*/ 245579 w 1751151"/>
                <a:gd name="connsiteY1" fmla="*/ 338965 h 1306374"/>
                <a:gd name="connsiteX2" fmla="*/ 526359 w 1751151"/>
                <a:gd name="connsiteY2" fmla="*/ 670269 h 1306374"/>
                <a:gd name="connsiteX3" fmla="*/ 707542 w 1751151"/>
                <a:gd name="connsiteY3" fmla="*/ 881890 h 1306374"/>
                <a:gd name="connsiteX4" fmla="*/ 913986 w 1751151"/>
                <a:gd name="connsiteY4" fmla="*/ 1067835 h 1306374"/>
                <a:gd name="connsiteX5" fmla="*/ 1074254 w 1751151"/>
                <a:gd name="connsiteY5" fmla="*/ 1158115 h 1306374"/>
                <a:gd name="connsiteX6" fmla="*/ 1241977 w 1751151"/>
                <a:gd name="connsiteY6" fmla="*/ 1236800 h 1306374"/>
                <a:gd name="connsiteX7" fmla="*/ 1450492 w 1751151"/>
                <a:gd name="connsiteY7" fmla="*/ 1281940 h 1306374"/>
                <a:gd name="connsiteX8" fmla="*/ 1751151 w 1751151"/>
                <a:gd name="connsiteY8" fmla="*/ 1306374 h 13063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51151" h="1306374">
                  <a:moveTo>
                    <a:pt x="0" y="0"/>
                  </a:moveTo>
                  <a:cubicBezTo>
                    <a:pt x="78685" y="97113"/>
                    <a:pt x="166894" y="241852"/>
                    <a:pt x="245579" y="338965"/>
                  </a:cubicBezTo>
                  <a:lnTo>
                    <a:pt x="526359" y="670269"/>
                  </a:lnTo>
                  <a:cubicBezTo>
                    <a:pt x="581991" y="724934"/>
                    <a:pt x="651910" y="827225"/>
                    <a:pt x="707542" y="881890"/>
                  </a:cubicBezTo>
                  <a:lnTo>
                    <a:pt x="913986" y="1067835"/>
                  </a:lnTo>
                  <a:cubicBezTo>
                    <a:pt x="957884" y="1086816"/>
                    <a:pt x="1030356" y="1139134"/>
                    <a:pt x="1074254" y="1158115"/>
                  </a:cubicBezTo>
                  <a:lnTo>
                    <a:pt x="1241977" y="1236800"/>
                  </a:lnTo>
                  <a:cubicBezTo>
                    <a:pt x="1303544" y="1245497"/>
                    <a:pt x="1388925" y="1273243"/>
                    <a:pt x="1450492" y="1281940"/>
                  </a:cubicBezTo>
                  <a:lnTo>
                    <a:pt x="1751151" y="1306374"/>
                  </a:lnTo>
                </a:path>
              </a:pathLst>
            </a:custGeom>
            <a:noFill/>
            <a:ln w="952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20" name="Freeform 19"/>
            <p:cNvSpPr/>
            <p:nvPr/>
          </p:nvSpPr>
          <p:spPr>
            <a:xfrm>
              <a:off x="7639672" y="3429000"/>
              <a:ext cx="868224" cy="774424"/>
            </a:xfrm>
            <a:custGeom>
              <a:avLst/>
              <a:gdLst>
                <a:gd name="connsiteX0" fmla="*/ 0 w 864705"/>
                <a:gd name="connsiteY0" fmla="*/ 864704 h 864704"/>
                <a:gd name="connsiteX1" fmla="*/ 268357 w 864705"/>
                <a:gd name="connsiteY1" fmla="*/ 646043 h 864704"/>
                <a:gd name="connsiteX2" fmla="*/ 526774 w 864705"/>
                <a:gd name="connsiteY2" fmla="*/ 397565 h 864704"/>
                <a:gd name="connsiteX3" fmla="*/ 864705 w 864705"/>
                <a:gd name="connsiteY3" fmla="*/ 0 h 864704"/>
                <a:gd name="connsiteX0" fmla="*/ 0 w 834887"/>
                <a:gd name="connsiteY0" fmla="*/ 755374 h 755374"/>
                <a:gd name="connsiteX1" fmla="*/ 238539 w 834887"/>
                <a:gd name="connsiteY1" fmla="*/ 646043 h 755374"/>
                <a:gd name="connsiteX2" fmla="*/ 496956 w 834887"/>
                <a:gd name="connsiteY2" fmla="*/ 397565 h 755374"/>
                <a:gd name="connsiteX3" fmla="*/ 834887 w 834887"/>
                <a:gd name="connsiteY3" fmla="*/ 0 h 755374"/>
                <a:gd name="connsiteX0" fmla="*/ 0 w 834887"/>
                <a:gd name="connsiteY0" fmla="*/ 755374 h 755374"/>
                <a:gd name="connsiteX1" fmla="*/ 268356 w 834887"/>
                <a:gd name="connsiteY1" fmla="*/ 596348 h 755374"/>
                <a:gd name="connsiteX2" fmla="*/ 496956 w 834887"/>
                <a:gd name="connsiteY2" fmla="*/ 397565 h 755374"/>
                <a:gd name="connsiteX3" fmla="*/ 834887 w 834887"/>
                <a:gd name="connsiteY3" fmla="*/ 0 h 755374"/>
                <a:gd name="connsiteX0" fmla="*/ 0 w 868224"/>
                <a:gd name="connsiteY0" fmla="*/ 774424 h 774424"/>
                <a:gd name="connsiteX1" fmla="*/ 301693 w 868224"/>
                <a:gd name="connsiteY1" fmla="*/ 596348 h 774424"/>
                <a:gd name="connsiteX2" fmla="*/ 530293 w 868224"/>
                <a:gd name="connsiteY2" fmla="*/ 397565 h 774424"/>
                <a:gd name="connsiteX3" fmla="*/ 868224 w 868224"/>
                <a:gd name="connsiteY3" fmla="*/ 0 h 774424"/>
              </a:gdLst>
              <a:ahLst/>
              <a:cxnLst>
                <a:cxn ang="0">
                  <a:pos x="connsiteX0" y="connsiteY0"/>
                </a:cxn>
                <a:cxn ang="0">
                  <a:pos x="connsiteX1" y="connsiteY1"/>
                </a:cxn>
                <a:cxn ang="0">
                  <a:pos x="connsiteX2" y="connsiteY2"/>
                </a:cxn>
                <a:cxn ang="0">
                  <a:pos x="connsiteX3" y="connsiteY3"/>
                </a:cxn>
              </a:cxnLst>
              <a:rect l="l" t="t" r="r" b="b"/>
              <a:pathLst>
                <a:path w="868224" h="774424">
                  <a:moveTo>
                    <a:pt x="0" y="774424"/>
                  </a:moveTo>
                  <a:lnTo>
                    <a:pt x="301693" y="596348"/>
                  </a:lnTo>
                  <a:lnTo>
                    <a:pt x="530293" y="397565"/>
                  </a:lnTo>
                  <a:lnTo>
                    <a:pt x="868224" y="0"/>
                  </a:lnTo>
                </a:path>
              </a:pathLst>
            </a:custGeom>
            <a:noFill/>
            <a:ln w="952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21" name="Freeform 20"/>
            <p:cNvSpPr/>
            <p:nvPr/>
          </p:nvSpPr>
          <p:spPr>
            <a:xfrm>
              <a:off x="715617" y="3438939"/>
              <a:ext cx="3737113" cy="397565"/>
            </a:xfrm>
            <a:custGeom>
              <a:avLst/>
              <a:gdLst>
                <a:gd name="connsiteX0" fmla="*/ 3737113 w 3737113"/>
                <a:gd name="connsiteY0" fmla="*/ 0 h 397565"/>
                <a:gd name="connsiteX1" fmla="*/ 3299792 w 3737113"/>
                <a:gd name="connsiteY1" fmla="*/ 0 h 397565"/>
                <a:gd name="connsiteX2" fmla="*/ 2663687 w 3737113"/>
                <a:gd name="connsiteY2" fmla="*/ 39757 h 397565"/>
                <a:gd name="connsiteX3" fmla="*/ 1928192 w 3737113"/>
                <a:gd name="connsiteY3" fmla="*/ 79513 h 397565"/>
                <a:gd name="connsiteX4" fmla="*/ 834887 w 3737113"/>
                <a:gd name="connsiteY4" fmla="*/ 198783 h 397565"/>
                <a:gd name="connsiteX5" fmla="*/ 0 w 3737113"/>
                <a:gd name="connsiteY5" fmla="*/ 397565 h 397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37113" h="397565">
                  <a:moveTo>
                    <a:pt x="3737113" y="0"/>
                  </a:moveTo>
                  <a:lnTo>
                    <a:pt x="3299792" y="0"/>
                  </a:lnTo>
                  <a:lnTo>
                    <a:pt x="2663687" y="39757"/>
                  </a:lnTo>
                  <a:lnTo>
                    <a:pt x="1928192" y="79513"/>
                  </a:lnTo>
                  <a:lnTo>
                    <a:pt x="834887" y="198783"/>
                  </a:lnTo>
                  <a:lnTo>
                    <a:pt x="0" y="397565"/>
                  </a:lnTo>
                </a:path>
              </a:pathLst>
            </a:custGeom>
            <a:noFill/>
            <a:ln w="952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22" name="Freeform 21"/>
            <p:cNvSpPr/>
            <p:nvPr/>
          </p:nvSpPr>
          <p:spPr>
            <a:xfrm>
              <a:off x="3260035" y="3806687"/>
              <a:ext cx="1560443" cy="447261"/>
            </a:xfrm>
            <a:custGeom>
              <a:avLst/>
              <a:gdLst>
                <a:gd name="connsiteX0" fmla="*/ 1560443 w 1560443"/>
                <a:gd name="connsiteY0" fmla="*/ 0 h 447261"/>
                <a:gd name="connsiteX1" fmla="*/ 993913 w 1560443"/>
                <a:gd name="connsiteY1" fmla="*/ 109330 h 447261"/>
                <a:gd name="connsiteX2" fmla="*/ 427382 w 1560443"/>
                <a:gd name="connsiteY2" fmla="*/ 278296 h 447261"/>
                <a:gd name="connsiteX3" fmla="*/ 0 w 1560443"/>
                <a:gd name="connsiteY3" fmla="*/ 447261 h 447261"/>
              </a:gdLst>
              <a:ahLst/>
              <a:cxnLst>
                <a:cxn ang="0">
                  <a:pos x="connsiteX0" y="connsiteY0"/>
                </a:cxn>
                <a:cxn ang="0">
                  <a:pos x="connsiteX1" y="connsiteY1"/>
                </a:cxn>
                <a:cxn ang="0">
                  <a:pos x="connsiteX2" y="connsiteY2"/>
                </a:cxn>
                <a:cxn ang="0">
                  <a:pos x="connsiteX3" y="connsiteY3"/>
                </a:cxn>
              </a:cxnLst>
              <a:rect l="l" t="t" r="r" b="b"/>
              <a:pathLst>
                <a:path w="1560443" h="447261">
                  <a:moveTo>
                    <a:pt x="1560443" y="0"/>
                  </a:moveTo>
                  <a:lnTo>
                    <a:pt x="993913" y="109330"/>
                  </a:lnTo>
                  <a:lnTo>
                    <a:pt x="427382" y="278296"/>
                  </a:lnTo>
                  <a:lnTo>
                    <a:pt x="0" y="447261"/>
                  </a:lnTo>
                </a:path>
              </a:pathLst>
            </a:custGeom>
            <a:noFill/>
            <a:ln w="952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23" name="Freeform 22"/>
            <p:cNvSpPr/>
            <p:nvPr/>
          </p:nvSpPr>
          <p:spPr>
            <a:xfrm>
              <a:off x="3975652" y="4005470"/>
              <a:ext cx="974035" cy="745434"/>
            </a:xfrm>
            <a:custGeom>
              <a:avLst/>
              <a:gdLst>
                <a:gd name="connsiteX0" fmla="*/ 974035 w 974035"/>
                <a:gd name="connsiteY0" fmla="*/ 0 h 745434"/>
                <a:gd name="connsiteX1" fmla="*/ 427383 w 974035"/>
                <a:gd name="connsiteY1" fmla="*/ 347869 h 745434"/>
                <a:gd name="connsiteX2" fmla="*/ 208722 w 974035"/>
                <a:gd name="connsiteY2" fmla="*/ 516834 h 745434"/>
                <a:gd name="connsiteX3" fmla="*/ 0 w 974035"/>
                <a:gd name="connsiteY3" fmla="*/ 745434 h 745434"/>
              </a:gdLst>
              <a:ahLst/>
              <a:cxnLst>
                <a:cxn ang="0">
                  <a:pos x="connsiteX0" y="connsiteY0"/>
                </a:cxn>
                <a:cxn ang="0">
                  <a:pos x="connsiteX1" y="connsiteY1"/>
                </a:cxn>
                <a:cxn ang="0">
                  <a:pos x="connsiteX2" y="connsiteY2"/>
                </a:cxn>
                <a:cxn ang="0">
                  <a:pos x="connsiteX3" y="connsiteY3"/>
                </a:cxn>
              </a:cxnLst>
              <a:rect l="l" t="t" r="r" b="b"/>
              <a:pathLst>
                <a:path w="974035" h="745434">
                  <a:moveTo>
                    <a:pt x="974035" y="0"/>
                  </a:moveTo>
                  <a:lnTo>
                    <a:pt x="427383" y="347869"/>
                  </a:lnTo>
                  <a:lnTo>
                    <a:pt x="208722" y="516834"/>
                  </a:lnTo>
                  <a:lnTo>
                    <a:pt x="0" y="745434"/>
                  </a:lnTo>
                </a:path>
              </a:pathLst>
            </a:custGeom>
            <a:noFill/>
            <a:ln w="952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24" name="Freeform 23"/>
            <p:cNvSpPr/>
            <p:nvPr/>
          </p:nvSpPr>
          <p:spPr>
            <a:xfrm>
              <a:off x="1600200" y="4114800"/>
              <a:ext cx="1371600" cy="586409"/>
            </a:xfrm>
            <a:custGeom>
              <a:avLst/>
              <a:gdLst>
                <a:gd name="connsiteX0" fmla="*/ 1371600 w 1371600"/>
                <a:gd name="connsiteY0" fmla="*/ 0 h 586409"/>
                <a:gd name="connsiteX1" fmla="*/ 894522 w 1371600"/>
                <a:gd name="connsiteY1" fmla="*/ 99391 h 586409"/>
                <a:gd name="connsiteX2" fmla="*/ 327991 w 1371600"/>
                <a:gd name="connsiteY2" fmla="*/ 327991 h 586409"/>
                <a:gd name="connsiteX3" fmla="*/ 0 w 1371600"/>
                <a:gd name="connsiteY3" fmla="*/ 586409 h 586409"/>
              </a:gdLst>
              <a:ahLst/>
              <a:cxnLst>
                <a:cxn ang="0">
                  <a:pos x="connsiteX0" y="connsiteY0"/>
                </a:cxn>
                <a:cxn ang="0">
                  <a:pos x="connsiteX1" y="connsiteY1"/>
                </a:cxn>
                <a:cxn ang="0">
                  <a:pos x="connsiteX2" y="connsiteY2"/>
                </a:cxn>
                <a:cxn ang="0">
                  <a:pos x="connsiteX3" y="connsiteY3"/>
                </a:cxn>
              </a:cxnLst>
              <a:rect l="l" t="t" r="r" b="b"/>
              <a:pathLst>
                <a:path w="1371600" h="586409">
                  <a:moveTo>
                    <a:pt x="1371600" y="0"/>
                  </a:moveTo>
                  <a:lnTo>
                    <a:pt x="894522" y="99391"/>
                  </a:lnTo>
                  <a:lnTo>
                    <a:pt x="327991" y="327991"/>
                  </a:lnTo>
                  <a:lnTo>
                    <a:pt x="0" y="586409"/>
                  </a:lnTo>
                </a:path>
              </a:pathLst>
            </a:custGeom>
            <a:noFill/>
            <a:ln w="952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25" name="Freeform 24"/>
            <p:cNvSpPr/>
            <p:nvPr/>
          </p:nvSpPr>
          <p:spPr>
            <a:xfrm>
              <a:off x="2594113" y="4432852"/>
              <a:ext cx="755374" cy="516835"/>
            </a:xfrm>
            <a:custGeom>
              <a:avLst/>
              <a:gdLst>
                <a:gd name="connsiteX0" fmla="*/ 755374 w 755374"/>
                <a:gd name="connsiteY0" fmla="*/ 0 h 516835"/>
                <a:gd name="connsiteX1" fmla="*/ 337930 w 755374"/>
                <a:gd name="connsiteY1" fmla="*/ 198783 h 516835"/>
                <a:gd name="connsiteX2" fmla="*/ 129209 w 755374"/>
                <a:gd name="connsiteY2" fmla="*/ 367748 h 516835"/>
                <a:gd name="connsiteX3" fmla="*/ 0 w 755374"/>
                <a:gd name="connsiteY3" fmla="*/ 516835 h 516835"/>
              </a:gdLst>
              <a:ahLst/>
              <a:cxnLst>
                <a:cxn ang="0">
                  <a:pos x="connsiteX0" y="connsiteY0"/>
                </a:cxn>
                <a:cxn ang="0">
                  <a:pos x="connsiteX1" y="connsiteY1"/>
                </a:cxn>
                <a:cxn ang="0">
                  <a:pos x="connsiteX2" y="connsiteY2"/>
                </a:cxn>
                <a:cxn ang="0">
                  <a:pos x="connsiteX3" y="connsiteY3"/>
                </a:cxn>
              </a:cxnLst>
              <a:rect l="l" t="t" r="r" b="b"/>
              <a:pathLst>
                <a:path w="755374" h="516835">
                  <a:moveTo>
                    <a:pt x="755374" y="0"/>
                  </a:moveTo>
                  <a:lnTo>
                    <a:pt x="337930" y="198783"/>
                  </a:lnTo>
                  <a:lnTo>
                    <a:pt x="129209" y="367748"/>
                  </a:lnTo>
                  <a:lnTo>
                    <a:pt x="0" y="516835"/>
                  </a:lnTo>
                </a:path>
              </a:pathLst>
            </a:custGeom>
            <a:noFill/>
            <a:ln w="952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26" name="Freeform 25"/>
            <p:cNvSpPr/>
            <p:nvPr/>
          </p:nvSpPr>
          <p:spPr>
            <a:xfrm>
              <a:off x="755374" y="4611757"/>
              <a:ext cx="526774" cy="238539"/>
            </a:xfrm>
            <a:custGeom>
              <a:avLst/>
              <a:gdLst>
                <a:gd name="connsiteX0" fmla="*/ 526774 w 526774"/>
                <a:gd name="connsiteY0" fmla="*/ 0 h 238539"/>
                <a:gd name="connsiteX1" fmla="*/ 159026 w 526774"/>
                <a:gd name="connsiteY1" fmla="*/ 129208 h 238539"/>
                <a:gd name="connsiteX2" fmla="*/ 0 w 526774"/>
                <a:gd name="connsiteY2" fmla="*/ 238539 h 238539"/>
              </a:gdLst>
              <a:ahLst/>
              <a:cxnLst>
                <a:cxn ang="0">
                  <a:pos x="connsiteX0" y="connsiteY0"/>
                </a:cxn>
                <a:cxn ang="0">
                  <a:pos x="connsiteX1" y="connsiteY1"/>
                </a:cxn>
                <a:cxn ang="0">
                  <a:pos x="connsiteX2" y="connsiteY2"/>
                </a:cxn>
              </a:cxnLst>
              <a:rect l="l" t="t" r="r" b="b"/>
              <a:pathLst>
                <a:path w="526774" h="238539">
                  <a:moveTo>
                    <a:pt x="526774" y="0"/>
                  </a:moveTo>
                  <a:lnTo>
                    <a:pt x="159026" y="129208"/>
                  </a:lnTo>
                  <a:lnTo>
                    <a:pt x="0" y="238539"/>
                  </a:lnTo>
                </a:path>
              </a:pathLst>
            </a:custGeom>
            <a:noFill/>
            <a:ln w="952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27" name="Freeform 26"/>
            <p:cNvSpPr/>
            <p:nvPr/>
          </p:nvSpPr>
          <p:spPr>
            <a:xfrm>
              <a:off x="745435" y="894522"/>
              <a:ext cx="2117035" cy="119269"/>
            </a:xfrm>
            <a:custGeom>
              <a:avLst/>
              <a:gdLst>
                <a:gd name="connsiteX0" fmla="*/ 0 w 2117035"/>
                <a:gd name="connsiteY0" fmla="*/ 0 h 119269"/>
                <a:gd name="connsiteX1" fmla="*/ 884582 w 2117035"/>
                <a:gd name="connsiteY1" fmla="*/ 49695 h 119269"/>
                <a:gd name="connsiteX2" fmla="*/ 1520687 w 2117035"/>
                <a:gd name="connsiteY2" fmla="*/ 89452 h 119269"/>
                <a:gd name="connsiteX3" fmla="*/ 2117035 w 2117035"/>
                <a:gd name="connsiteY3" fmla="*/ 119269 h 119269"/>
              </a:gdLst>
              <a:ahLst/>
              <a:cxnLst>
                <a:cxn ang="0">
                  <a:pos x="connsiteX0" y="connsiteY0"/>
                </a:cxn>
                <a:cxn ang="0">
                  <a:pos x="connsiteX1" y="connsiteY1"/>
                </a:cxn>
                <a:cxn ang="0">
                  <a:pos x="connsiteX2" y="connsiteY2"/>
                </a:cxn>
                <a:cxn ang="0">
                  <a:pos x="connsiteX3" y="connsiteY3"/>
                </a:cxn>
              </a:cxnLst>
              <a:rect l="l" t="t" r="r" b="b"/>
              <a:pathLst>
                <a:path w="2117035" h="119269">
                  <a:moveTo>
                    <a:pt x="0" y="0"/>
                  </a:moveTo>
                  <a:lnTo>
                    <a:pt x="884582" y="49695"/>
                  </a:lnTo>
                  <a:lnTo>
                    <a:pt x="1520687" y="89452"/>
                  </a:lnTo>
                  <a:lnTo>
                    <a:pt x="2117035" y="119269"/>
                  </a:lnTo>
                </a:path>
              </a:pathLst>
            </a:custGeom>
            <a:noFill/>
            <a:ln w="952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28" name="Freeform 27"/>
            <p:cNvSpPr/>
            <p:nvPr/>
          </p:nvSpPr>
          <p:spPr>
            <a:xfrm>
              <a:off x="2912165" y="1083365"/>
              <a:ext cx="1520687" cy="109331"/>
            </a:xfrm>
            <a:custGeom>
              <a:avLst/>
              <a:gdLst>
                <a:gd name="connsiteX0" fmla="*/ 0 w 1520687"/>
                <a:gd name="connsiteY0" fmla="*/ 0 h 109331"/>
                <a:gd name="connsiteX1" fmla="*/ 506896 w 1520687"/>
                <a:gd name="connsiteY1" fmla="*/ 29818 h 109331"/>
                <a:gd name="connsiteX2" fmla="*/ 1123122 w 1520687"/>
                <a:gd name="connsiteY2" fmla="*/ 69574 h 109331"/>
                <a:gd name="connsiteX3" fmla="*/ 1520687 w 1520687"/>
                <a:gd name="connsiteY3" fmla="*/ 109331 h 109331"/>
              </a:gdLst>
              <a:ahLst/>
              <a:cxnLst>
                <a:cxn ang="0">
                  <a:pos x="connsiteX0" y="connsiteY0"/>
                </a:cxn>
                <a:cxn ang="0">
                  <a:pos x="connsiteX1" y="connsiteY1"/>
                </a:cxn>
                <a:cxn ang="0">
                  <a:pos x="connsiteX2" y="connsiteY2"/>
                </a:cxn>
                <a:cxn ang="0">
                  <a:pos x="connsiteX3" y="connsiteY3"/>
                </a:cxn>
              </a:cxnLst>
              <a:rect l="l" t="t" r="r" b="b"/>
              <a:pathLst>
                <a:path w="1520687" h="109331">
                  <a:moveTo>
                    <a:pt x="0" y="0"/>
                  </a:moveTo>
                  <a:lnTo>
                    <a:pt x="506896" y="29818"/>
                  </a:lnTo>
                  <a:lnTo>
                    <a:pt x="1123122" y="69574"/>
                  </a:lnTo>
                  <a:lnTo>
                    <a:pt x="1520687" y="109331"/>
                  </a:lnTo>
                </a:path>
              </a:pathLst>
            </a:custGeom>
            <a:noFill/>
            <a:ln w="952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29" name="Freeform 28"/>
            <p:cNvSpPr/>
            <p:nvPr/>
          </p:nvSpPr>
          <p:spPr>
            <a:xfrm>
              <a:off x="4482548" y="1282148"/>
              <a:ext cx="2604052" cy="387626"/>
            </a:xfrm>
            <a:custGeom>
              <a:avLst/>
              <a:gdLst>
                <a:gd name="connsiteX0" fmla="*/ 0 w 2604052"/>
                <a:gd name="connsiteY0" fmla="*/ 0 h 387626"/>
                <a:gd name="connsiteX1" fmla="*/ 596348 w 2604052"/>
                <a:gd name="connsiteY1" fmla="*/ 119269 h 387626"/>
                <a:gd name="connsiteX2" fmla="*/ 1172817 w 2604052"/>
                <a:gd name="connsiteY2" fmla="*/ 268356 h 387626"/>
                <a:gd name="connsiteX3" fmla="*/ 1679713 w 2604052"/>
                <a:gd name="connsiteY3" fmla="*/ 357809 h 387626"/>
                <a:gd name="connsiteX4" fmla="*/ 2266122 w 2604052"/>
                <a:gd name="connsiteY4" fmla="*/ 387626 h 387626"/>
                <a:gd name="connsiteX5" fmla="*/ 2464904 w 2604052"/>
                <a:gd name="connsiteY5" fmla="*/ 327991 h 387626"/>
                <a:gd name="connsiteX6" fmla="*/ 2604052 w 2604052"/>
                <a:gd name="connsiteY6" fmla="*/ 139148 h 3876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04052" h="387626">
                  <a:moveTo>
                    <a:pt x="0" y="0"/>
                  </a:moveTo>
                  <a:lnTo>
                    <a:pt x="596348" y="119269"/>
                  </a:lnTo>
                  <a:lnTo>
                    <a:pt x="1172817" y="268356"/>
                  </a:lnTo>
                  <a:lnTo>
                    <a:pt x="1679713" y="357809"/>
                  </a:lnTo>
                  <a:lnTo>
                    <a:pt x="2266122" y="387626"/>
                  </a:lnTo>
                  <a:lnTo>
                    <a:pt x="2464904" y="327991"/>
                  </a:lnTo>
                  <a:lnTo>
                    <a:pt x="2604052" y="139148"/>
                  </a:lnTo>
                </a:path>
              </a:pathLst>
            </a:custGeom>
            <a:noFill/>
            <a:ln w="952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30" name="Freeform 29"/>
            <p:cNvSpPr/>
            <p:nvPr/>
          </p:nvSpPr>
          <p:spPr>
            <a:xfrm>
              <a:off x="7456005" y="1030149"/>
              <a:ext cx="901562" cy="361329"/>
            </a:xfrm>
            <a:custGeom>
              <a:avLst/>
              <a:gdLst>
                <a:gd name="connsiteX0" fmla="*/ 0 w 834887"/>
                <a:gd name="connsiteY0" fmla="*/ 327991 h 327991"/>
                <a:gd name="connsiteX1" fmla="*/ 367748 w 834887"/>
                <a:gd name="connsiteY1" fmla="*/ 258417 h 327991"/>
                <a:gd name="connsiteX2" fmla="*/ 626166 w 834887"/>
                <a:gd name="connsiteY2" fmla="*/ 178904 h 327991"/>
                <a:gd name="connsiteX3" fmla="*/ 834887 w 834887"/>
                <a:gd name="connsiteY3" fmla="*/ 0 h 327991"/>
                <a:gd name="connsiteX0" fmla="*/ 0 w 863462"/>
                <a:gd name="connsiteY0" fmla="*/ 361329 h 361329"/>
                <a:gd name="connsiteX1" fmla="*/ 367748 w 863462"/>
                <a:gd name="connsiteY1" fmla="*/ 291755 h 361329"/>
                <a:gd name="connsiteX2" fmla="*/ 626166 w 863462"/>
                <a:gd name="connsiteY2" fmla="*/ 212242 h 361329"/>
                <a:gd name="connsiteX3" fmla="*/ 863462 w 863462"/>
                <a:gd name="connsiteY3" fmla="*/ 0 h 361329"/>
                <a:gd name="connsiteX0" fmla="*/ 0 w 863462"/>
                <a:gd name="connsiteY0" fmla="*/ 361329 h 361329"/>
                <a:gd name="connsiteX1" fmla="*/ 367748 w 863462"/>
                <a:gd name="connsiteY1" fmla="*/ 291755 h 361329"/>
                <a:gd name="connsiteX2" fmla="*/ 626166 w 863462"/>
                <a:gd name="connsiteY2" fmla="*/ 212242 h 361329"/>
                <a:gd name="connsiteX3" fmla="*/ 787883 w 863462"/>
                <a:gd name="connsiteY3" fmla="*/ 108089 h 361329"/>
                <a:gd name="connsiteX4" fmla="*/ 863462 w 863462"/>
                <a:gd name="connsiteY4" fmla="*/ 0 h 361329"/>
                <a:gd name="connsiteX0" fmla="*/ 0 w 901562"/>
                <a:gd name="connsiteY0" fmla="*/ 361329 h 361329"/>
                <a:gd name="connsiteX1" fmla="*/ 405848 w 901562"/>
                <a:gd name="connsiteY1" fmla="*/ 291755 h 361329"/>
                <a:gd name="connsiteX2" fmla="*/ 664266 w 901562"/>
                <a:gd name="connsiteY2" fmla="*/ 212242 h 361329"/>
                <a:gd name="connsiteX3" fmla="*/ 825983 w 901562"/>
                <a:gd name="connsiteY3" fmla="*/ 108089 h 361329"/>
                <a:gd name="connsiteX4" fmla="*/ 901562 w 901562"/>
                <a:gd name="connsiteY4" fmla="*/ 0 h 361329"/>
                <a:gd name="connsiteX0" fmla="*/ 0 w 901562"/>
                <a:gd name="connsiteY0" fmla="*/ 361329 h 361329"/>
                <a:gd name="connsiteX1" fmla="*/ 405848 w 901562"/>
                <a:gd name="connsiteY1" fmla="*/ 291755 h 361329"/>
                <a:gd name="connsiteX2" fmla="*/ 544995 w 901562"/>
                <a:gd name="connsiteY2" fmla="*/ 250964 h 361329"/>
                <a:gd name="connsiteX3" fmla="*/ 664266 w 901562"/>
                <a:gd name="connsiteY3" fmla="*/ 212242 h 361329"/>
                <a:gd name="connsiteX4" fmla="*/ 825983 w 901562"/>
                <a:gd name="connsiteY4" fmla="*/ 108089 h 361329"/>
                <a:gd name="connsiteX5" fmla="*/ 901562 w 901562"/>
                <a:gd name="connsiteY5" fmla="*/ 0 h 361329"/>
                <a:gd name="connsiteX0" fmla="*/ 0 w 901562"/>
                <a:gd name="connsiteY0" fmla="*/ 361329 h 361329"/>
                <a:gd name="connsiteX1" fmla="*/ 405848 w 901562"/>
                <a:gd name="connsiteY1" fmla="*/ 291755 h 361329"/>
                <a:gd name="connsiteX2" fmla="*/ 544995 w 901562"/>
                <a:gd name="connsiteY2" fmla="*/ 250964 h 361329"/>
                <a:gd name="connsiteX3" fmla="*/ 664266 w 901562"/>
                <a:gd name="connsiteY3" fmla="*/ 212242 h 361329"/>
                <a:gd name="connsiteX4" fmla="*/ 740258 w 901562"/>
                <a:gd name="connsiteY4" fmla="*/ 174764 h 361329"/>
                <a:gd name="connsiteX5" fmla="*/ 825983 w 901562"/>
                <a:gd name="connsiteY5" fmla="*/ 108089 h 361329"/>
                <a:gd name="connsiteX6" fmla="*/ 901562 w 901562"/>
                <a:gd name="connsiteY6" fmla="*/ 0 h 3613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01562" h="361329">
                  <a:moveTo>
                    <a:pt x="0" y="361329"/>
                  </a:moveTo>
                  <a:lnTo>
                    <a:pt x="405848" y="291755"/>
                  </a:lnTo>
                  <a:cubicBezTo>
                    <a:pt x="453818" y="273395"/>
                    <a:pt x="497025" y="269324"/>
                    <a:pt x="544995" y="250964"/>
                  </a:cubicBezTo>
                  <a:lnTo>
                    <a:pt x="664266" y="212242"/>
                  </a:lnTo>
                  <a:cubicBezTo>
                    <a:pt x="699191" y="196367"/>
                    <a:pt x="713305" y="192123"/>
                    <a:pt x="740258" y="174764"/>
                  </a:cubicBezTo>
                  <a:cubicBezTo>
                    <a:pt x="767211" y="157405"/>
                    <a:pt x="801480" y="134041"/>
                    <a:pt x="825983" y="108089"/>
                  </a:cubicBezTo>
                  <a:lnTo>
                    <a:pt x="901562" y="0"/>
                  </a:lnTo>
                </a:path>
              </a:pathLst>
            </a:custGeom>
            <a:noFill/>
            <a:ln w="952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31" name="Freeform 30"/>
            <p:cNvSpPr/>
            <p:nvPr/>
          </p:nvSpPr>
          <p:spPr>
            <a:xfrm>
              <a:off x="719138" y="2581275"/>
              <a:ext cx="1814719" cy="137906"/>
            </a:xfrm>
            <a:custGeom>
              <a:avLst/>
              <a:gdLst>
                <a:gd name="connsiteX0" fmla="*/ 1490869 w 1490869"/>
                <a:gd name="connsiteY0" fmla="*/ 0 h 109331"/>
                <a:gd name="connsiteX1" fmla="*/ 864704 w 1490869"/>
                <a:gd name="connsiteY1" fmla="*/ 29818 h 109331"/>
                <a:gd name="connsiteX2" fmla="*/ 0 w 1490869"/>
                <a:gd name="connsiteY2" fmla="*/ 109331 h 109331"/>
                <a:gd name="connsiteX0" fmla="*/ 1814719 w 1814719"/>
                <a:gd name="connsiteY0" fmla="*/ 0 h 137906"/>
                <a:gd name="connsiteX1" fmla="*/ 864704 w 1814719"/>
                <a:gd name="connsiteY1" fmla="*/ 58393 h 137906"/>
                <a:gd name="connsiteX2" fmla="*/ 0 w 1814719"/>
                <a:gd name="connsiteY2" fmla="*/ 137906 h 137906"/>
              </a:gdLst>
              <a:ahLst/>
              <a:cxnLst>
                <a:cxn ang="0">
                  <a:pos x="connsiteX0" y="connsiteY0"/>
                </a:cxn>
                <a:cxn ang="0">
                  <a:pos x="connsiteX1" y="connsiteY1"/>
                </a:cxn>
                <a:cxn ang="0">
                  <a:pos x="connsiteX2" y="connsiteY2"/>
                </a:cxn>
              </a:cxnLst>
              <a:rect l="l" t="t" r="r" b="b"/>
              <a:pathLst>
                <a:path w="1814719" h="137906">
                  <a:moveTo>
                    <a:pt x="1814719" y="0"/>
                  </a:moveTo>
                  <a:lnTo>
                    <a:pt x="864704" y="58393"/>
                  </a:lnTo>
                  <a:lnTo>
                    <a:pt x="0" y="137906"/>
                  </a:lnTo>
                </a:path>
              </a:pathLst>
            </a:custGeom>
            <a:noFill/>
            <a:ln w="952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32" name="Freeform 31"/>
            <p:cNvSpPr/>
            <p:nvPr/>
          </p:nvSpPr>
          <p:spPr>
            <a:xfrm>
              <a:off x="719138" y="1481138"/>
              <a:ext cx="1123950" cy="147637"/>
            </a:xfrm>
            <a:custGeom>
              <a:avLst/>
              <a:gdLst>
                <a:gd name="connsiteX0" fmla="*/ 0 w 1123950"/>
                <a:gd name="connsiteY0" fmla="*/ 0 h 147637"/>
                <a:gd name="connsiteX1" fmla="*/ 1090612 w 1123950"/>
                <a:gd name="connsiteY1" fmla="*/ 19050 h 147637"/>
                <a:gd name="connsiteX2" fmla="*/ 1123950 w 1123950"/>
                <a:gd name="connsiteY2" fmla="*/ 147637 h 147637"/>
                <a:gd name="connsiteX3" fmla="*/ 0 w 1123950"/>
                <a:gd name="connsiteY3" fmla="*/ 128587 h 147637"/>
                <a:gd name="connsiteX4" fmla="*/ 0 w 1123950"/>
                <a:gd name="connsiteY4" fmla="*/ 0 h 1476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23950" h="147637">
                  <a:moveTo>
                    <a:pt x="0" y="0"/>
                  </a:moveTo>
                  <a:lnTo>
                    <a:pt x="1090612" y="19050"/>
                  </a:lnTo>
                  <a:lnTo>
                    <a:pt x="1123950" y="147637"/>
                  </a:lnTo>
                  <a:lnTo>
                    <a:pt x="0" y="128587"/>
                  </a:lnTo>
                  <a:lnTo>
                    <a:pt x="0" y="0"/>
                  </a:lnTo>
                  <a:close/>
                </a:path>
              </a:pathLst>
            </a:custGeom>
            <a:solidFill>
              <a:srgbClr val="FFC000">
                <a:alpha val="40000"/>
              </a:srgbClr>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33" name="Freeform 32"/>
            <p:cNvSpPr/>
            <p:nvPr/>
          </p:nvSpPr>
          <p:spPr>
            <a:xfrm>
              <a:off x="1833563" y="1552575"/>
              <a:ext cx="1247775" cy="347663"/>
            </a:xfrm>
            <a:custGeom>
              <a:avLst/>
              <a:gdLst>
                <a:gd name="connsiteX0" fmla="*/ 0 w 1247775"/>
                <a:gd name="connsiteY0" fmla="*/ 0 h 347663"/>
                <a:gd name="connsiteX1" fmla="*/ 204787 w 1247775"/>
                <a:gd name="connsiteY1" fmla="*/ 0 h 347663"/>
                <a:gd name="connsiteX2" fmla="*/ 490537 w 1247775"/>
                <a:gd name="connsiteY2" fmla="*/ 14288 h 347663"/>
                <a:gd name="connsiteX3" fmla="*/ 762000 w 1247775"/>
                <a:gd name="connsiteY3" fmla="*/ 19050 h 347663"/>
                <a:gd name="connsiteX4" fmla="*/ 990600 w 1247775"/>
                <a:gd name="connsiteY4" fmla="*/ 33338 h 347663"/>
                <a:gd name="connsiteX5" fmla="*/ 1176337 w 1247775"/>
                <a:gd name="connsiteY5" fmla="*/ 52388 h 347663"/>
                <a:gd name="connsiteX6" fmla="*/ 1247775 w 1247775"/>
                <a:gd name="connsiteY6" fmla="*/ 347663 h 347663"/>
                <a:gd name="connsiteX7" fmla="*/ 1062037 w 1247775"/>
                <a:gd name="connsiteY7" fmla="*/ 285750 h 347663"/>
                <a:gd name="connsiteX8" fmla="*/ 804862 w 1247775"/>
                <a:gd name="connsiteY8" fmla="*/ 233363 h 347663"/>
                <a:gd name="connsiteX9" fmla="*/ 642937 w 1247775"/>
                <a:gd name="connsiteY9" fmla="*/ 209550 h 347663"/>
                <a:gd name="connsiteX10" fmla="*/ 361950 w 1247775"/>
                <a:gd name="connsiteY10" fmla="*/ 176213 h 347663"/>
                <a:gd name="connsiteX11" fmla="*/ 152400 w 1247775"/>
                <a:gd name="connsiteY11" fmla="*/ 166688 h 347663"/>
                <a:gd name="connsiteX12" fmla="*/ 52387 w 1247775"/>
                <a:gd name="connsiteY12" fmla="*/ 157163 h 347663"/>
                <a:gd name="connsiteX13" fmla="*/ 0 w 1247775"/>
                <a:gd name="connsiteY13" fmla="*/ 0 h 347663"/>
                <a:gd name="connsiteX0" fmla="*/ 0 w 1247775"/>
                <a:gd name="connsiteY0" fmla="*/ 0 h 347663"/>
                <a:gd name="connsiteX1" fmla="*/ 204787 w 1247775"/>
                <a:gd name="connsiteY1" fmla="*/ 0 h 347663"/>
                <a:gd name="connsiteX2" fmla="*/ 490537 w 1247775"/>
                <a:gd name="connsiteY2" fmla="*/ 14288 h 347663"/>
                <a:gd name="connsiteX3" fmla="*/ 762000 w 1247775"/>
                <a:gd name="connsiteY3" fmla="*/ 19050 h 347663"/>
                <a:gd name="connsiteX4" fmla="*/ 990600 w 1247775"/>
                <a:gd name="connsiteY4" fmla="*/ 33338 h 347663"/>
                <a:gd name="connsiteX5" fmla="*/ 1176337 w 1247775"/>
                <a:gd name="connsiteY5" fmla="*/ 52388 h 347663"/>
                <a:gd name="connsiteX6" fmla="*/ 1247775 w 1247775"/>
                <a:gd name="connsiteY6" fmla="*/ 347663 h 347663"/>
                <a:gd name="connsiteX7" fmla="*/ 1062037 w 1247775"/>
                <a:gd name="connsiteY7" fmla="*/ 285750 h 347663"/>
                <a:gd name="connsiteX8" fmla="*/ 804862 w 1247775"/>
                <a:gd name="connsiteY8" fmla="*/ 233363 h 347663"/>
                <a:gd name="connsiteX9" fmla="*/ 642937 w 1247775"/>
                <a:gd name="connsiteY9" fmla="*/ 209550 h 347663"/>
                <a:gd name="connsiteX10" fmla="*/ 361950 w 1247775"/>
                <a:gd name="connsiteY10" fmla="*/ 176213 h 347663"/>
                <a:gd name="connsiteX11" fmla="*/ 212035 w 1247775"/>
                <a:gd name="connsiteY11" fmla="*/ 156748 h 347663"/>
                <a:gd name="connsiteX12" fmla="*/ 52387 w 1247775"/>
                <a:gd name="connsiteY12" fmla="*/ 157163 h 347663"/>
                <a:gd name="connsiteX13" fmla="*/ 0 w 1247775"/>
                <a:gd name="connsiteY13" fmla="*/ 0 h 347663"/>
                <a:gd name="connsiteX0" fmla="*/ 0 w 1247775"/>
                <a:gd name="connsiteY0" fmla="*/ 0 h 347663"/>
                <a:gd name="connsiteX1" fmla="*/ 204787 w 1247775"/>
                <a:gd name="connsiteY1" fmla="*/ 0 h 347663"/>
                <a:gd name="connsiteX2" fmla="*/ 490537 w 1247775"/>
                <a:gd name="connsiteY2" fmla="*/ 14288 h 347663"/>
                <a:gd name="connsiteX3" fmla="*/ 762000 w 1247775"/>
                <a:gd name="connsiteY3" fmla="*/ 19050 h 347663"/>
                <a:gd name="connsiteX4" fmla="*/ 990600 w 1247775"/>
                <a:gd name="connsiteY4" fmla="*/ 33338 h 347663"/>
                <a:gd name="connsiteX5" fmla="*/ 1176337 w 1247775"/>
                <a:gd name="connsiteY5" fmla="*/ 52388 h 347663"/>
                <a:gd name="connsiteX6" fmla="*/ 1247775 w 1247775"/>
                <a:gd name="connsiteY6" fmla="*/ 347663 h 347663"/>
                <a:gd name="connsiteX7" fmla="*/ 1062037 w 1247775"/>
                <a:gd name="connsiteY7" fmla="*/ 285750 h 347663"/>
                <a:gd name="connsiteX8" fmla="*/ 804862 w 1247775"/>
                <a:gd name="connsiteY8" fmla="*/ 233363 h 347663"/>
                <a:gd name="connsiteX9" fmla="*/ 642937 w 1247775"/>
                <a:gd name="connsiteY9" fmla="*/ 209550 h 347663"/>
                <a:gd name="connsiteX10" fmla="*/ 361950 w 1247775"/>
                <a:gd name="connsiteY10" fmla="*/ 176213 h 347663"/>
                <a:gd name="connsiteX11" fmla="*/ 212035 w 1247775"/>
                <a:gd name="connsiteY11" fmla="*/ 156748 h 347663"/>
                <a:gd name="connsiteX12" fmla="*/ 92143 w 1247775"/>
                <a:gd name="connsiteY12" fmla="*/ 286372 h 347663"/>
                <a:gd name="connsiteX13" fmla="*/ 0 w 1247775"/>
                <a:gd name="connsiteY13" fmla="*/ 0 h 347663"/>
                <a:gd name="connsiteX0" fmla="*/ 0 w 1247775"/>
                <a:gd name="connsiteY0" fmla="*/ 0 h 347663"/>
                <a:gd name="connsiteX1" fmla="*/ 204787 w 1247775"/>
                <a:gd name="connsiteY1" fmla="*/ 0 h 347663"/>
                <a:gd name="connsiteX2" fmla="*/ 490537 w 1247775"/>
                <a:gd name="connsiteY2" fmla="*/ 14288 h 347663"/>
                <a:gd name="connsiteX3" fmla="*/ 762000 w 1247775"/>
                <a:gd name="connsiteY3" fmla="*/ 19050 h 347663"/>
                <a:gd name="connsiteX4" fmla="*/ 990600 w 1247775"/>
                <a:gd name="connsiteY4" fmla="*/ 33338 h 347663"/>
                <a:gd name="connsiteX5" fmla="*/ 1176337 w 1247775"/>
                <a:gd name="connsiteY5" fmla="*/ 52388 h 347663"/>
                <a:gd name="connsiteX6" fmla="*/ 1247775 w 1247775"/>
                <a:gd name="connsiteY6" fmla="*/ 347663 h 347663"/>
                <a:gd name="connsiteX7" fmla="*/ 1062037 w 1247775"/>
                <a:gd name="connsiteY7" fmla="*/ 285750 h 347663"/>
                <a:gd name="connsiteX8" fmla="*/ 804862 w 1247775"/>
                <a:gd name="connsiteY8" fmla="*/ 233363 h 347663"/>
                <a:gd name="connsiteX9" fmla="*/ 642937 w 1247775"/>
                <a:gd name="connsiteY9" fmla="*/ 209550 h 347663"/>
                <a:gd name="connsiteX10" fmla="*/ 361950 w 1247775"/>
                <a:gd name="connsiteY10" fmla="*/ 176213 h 347663"/>
                <a:gd name="connsiteX11" fmla="*/ 221974 w 1247775"/>
                <a:gd name="connsiteY11" fmla="*/ 256140 h 347663"/>
                <a:gd name="connsiteX12" fmla="*/ 92143 w 1247775"/>
                <a:gd name="connsiteY12" fmla="*/ 286372 h 347663"/>
                <a:gd name="connsiteX13" fmla="*/ 0 w 1247775"/>
                <a:gd name="connsiteY13" fmla="*/ 0 h 347663"/>
                <a:gd name="connsiteX0" fmla="*/ 0 w 1247775"/>
                <a:gd name="connsiteY0" fmla="*/ 0 h 347663"/>
                <a:gd name="connsiteX1" fmla="*/ 204787 w 1247775"/>
                <a:gd name="connsiteY1" fmla="*/ 0 h 347663"/>
                <a:gd name="connsiteX2" fmla="*/ 490537 w 1247775"/>
                <a:gd name="connsiteY2" fmla="*/ 14288 h 347663"/>
                <a:gd name="connsiteX3" fmla="*/ 762000 w 1247775"/>
                <a:gd name="connsiteY3" fmla="*/ 19050 h 347663"/>
                <a:gd name="connsiteX4" fmla="*/ 990600 w 1247775"/>
                <a:gd name="connsiteY4" fmla="*/ 33338 h 347663"/>
                <a:gd name="connsiteX5" fmla="*/ 1176337 w 1247775"/>
                <a:gd name="connsiteY5" fmla="*/ 52388 h 347663"/>
                <a:gd name="connsiteX6" fmla="*/ 1247775 w 1247775"/>
                <a:gd name="connsiteY6" fmla="*/ 347663 h 347663"/>
                <a:gd name="connsiteX7" fmla="*/ 1062037 w 1247775"/>
                <a:gd name="connsiteY7" fmla="*/ 285750 h 347663"/>
                <a:gd name="connsiteX8" fmla="*/ 804862 w 1247775"/>
                <a:gd name="connsiteY8" fmla="*/ 233363 h 347663"/>
                <a:gd name="connsiteX9" fmla="*/ 642937 w 1247775"/>
                <a:gd name="connsiteY9" fmla="*/ 209550 h 347663"/>
                <a:gd name="connsiteX10" fmla="*/ 391768 w 1247775"/>
                <a:gd name="connsiteY10" fmla="*/ 225908 h 347663"/>
                <a:gd name="connsiteX11" fmla="*/ 221974 w 1247775"/>
                <a:gd name="connsiteY11" fmla="*/ 256140 h 347663"/>
                <a:gd name="connsiteX12" fmla="*/ 92143 w 1247775"/>
                <a:gd name="connsiteY12" fmla="*/ 286372 h 347663"/>
                <a:gd name="connsiteX13" fmla="*/ 0 w 1247775"/>
                <a:gd name="connsiteY13" fmla="*/ 0 h 347663"/>
                <a:gd name="connsiteX0" fmla="*/ 0 w 1247775"/>
                <a:gd name="connsiteY0" fmla="*/ 0 h 347663"/>
                <a:gd name="connsiteX1" fmla="*/ 204787 w 1247775"/>
                <a:gd name="connsiteY1" fmla="*/ 0 h 347663"/>
                <a:gd name="connsiteX2" fmla="*/ 490537 w 1247775"/>
                <a:gd name="connsiteY2" fmla="*/ 14288 h 347663"/>
                <a:gd name="connsiteX3" fmla="*/ 762000 w 1247775"/>
                <a:gd name="connsiteY3" fmla="*/ 19050 h 347663"/>
                <a:gd name="connsiteX4" fmla="*/ 990600 w 1247775"/>
                <a:gd name="connsiteY4" fmla="*/ 33338 h 347663"/>
                <a:gd name="connsiteX5" fmla="*/ 1176337 w 1247775"/>
                <a:gd name="connsiteY5" fmla="*/ 52388 h 347663"/>
                <a:gd name="connsiteX6" fmla="*/ 1247775 w 1247775"/>
                <a:gd name="connsiteY6" fmla="*/ 347663 h 347663"/>
                <a:gd name="connsiteX7" fmla="*/ 1062037 w 1247775"/>
                <a:gd name="connsiteY7" fmla="*/ 252413 h 347663"/>
                <a:gd name="connsiteX8" fmla="*/ 804862 w 1247775"/>
                <a:gd name="connsiteY8" fmla="*/ 233363 h 347663"/>
                <a:gd name="connsiteX9" fmla="*/ 642937 w 1247775"/>
                <a:gd name="connsiteY9" fmla="*/ 209550 h 347663"/>
                <a:gd name="connsiteX10" fmla="*/ 391768 w 1247775"/>
                <a:gd name="connsiteY10" fmla="*/ 225908 h 347663"/>
                <a:gd name="connsiteX11" fmla="*/ 221974 w 1247775"/>
                <a:gd name="connsiteY11" fmla="*/ 256140 h 347663"/>
                <a:gd name="connsiteX12" fmla="*/ 92143 w 1247775"/>
                <a:gd name="connsiteY12" fmla="*/ 286372 h 347663"/>
                <a:gd name="connsiteX13" fmla="*/ 0 w 1247775"/>
                <a:gd name="connsiteY13" fmla="*/ 0 h 347663"/>
                <a:gd name="connsiteX0" fmla="*/ 0 w 1247775"/>
                <a:gd name="connsiteY0" fmla="*/ 0 h 347663"/>
                <a:gd name="connsiteX1" fmla="*/ 204787 w 1247775"/>
                <a:gd name="connsiteY1" fmla="*/ 0 h 347663"/>
                <a:gd name="connsiteX2" fmla="*/ 490537 w 1247775"/>
                <a:gd name="connsiteY2" fmla="*/ 14288 h 347663"/>
                <a:gd name="connsiteX3" fmla="*/ 762000 w 1247775"/>
                <a:gd name="connsiteY3" fmla="*/ 19050 h 347663"/>
                <a:gd name="connsiteX4" fmla="*/ 990600 w 1247775"/>
                <a:gd name="connsiteY4" fmla="*/ 33338 h 347663"/>
                <a:gd name="connsiteX5" fmla="*/ 1176337 w 1247775"/>
                <a:gd name="connsiteY5" fmla="*/ 52388 h 347663"/>
                <a:gd name="connsiteX6" fmla="*/ 1247775 w 1247775"/>
                <a:gd name="connsiteY6" fmla="*/ 347663 h 347663"/>
                <a:gd name="connsiteX7" fmla="*/ 1076324 w 1247775"/>
                <a:gd name="connsiteY7" fmla="*/ 290513 h 347663"/>
                <a:gd name="connsiteX8" fmla="*/ 804862 w 1247775"/>
                <a:gd name="connsiteY8" fmla="*/ 233363 h 347663"/>
                <a:gd name="connsiteX9" fmla="*/ 642937 w 1247775"/>
                <a:gd name="connsiteY9" fmla="*/ 209550 h 347663"/>
                <a:gd name="connsiteX10" fmla="*/ 391768 w 1247775"/>
                <a:gd name="connsiteY10" fmla="*/ 225908 h 347663"/>
                <a:gd name="connsiteX11" fmla="*/ 221974 w 1247775"/>
                <a:gd name="connsiteY11" fmla="*/ 256140 h 347663"/>
                <a:gd name="connsiteX12" fmla="*/ 92143 w 1247775"/>
                <a:gd name="connsiteY12" fmla="*/ 286372 h 347663"/>
                <a:gd name="connsiteX13" fmla="*/ 0 w 1247775"/>
                <a:gd name="connsiteY13" fmla="*/ 0 h 347663"/>
                <a:gd name="connsiteX0" fmla="*/ 0 w 1247775"/>
                <a:gd name="connsiteY0" fmla="*/ 0 h 347663"/>
                <a:gd name="connsiteX1" fmla="*/ 204787 w 1247775"/>
                <a:gd name="connsiteY1" fmla="*/ 0 h 347663"/>
                <a:gd name="connsiteX2" fmla="*/ 490537 w 1247775"/>
                <a:gd name="connsiteY2" fmla="*/ 14288 h 347663"/>
                <a:gd name="connsiteX3" fmla="*/ 762000 w 1247775"/>
                <a:gd name="connsiteY3" fmla="*/ 19050 h 347663"/>
                <a:gd name="connsiteX4" fmla="*/ 990600 w 1247775"/>
                <a:gd name="connsiteY4" fmla="*/ 33338 h 347663"/>
                <a:gd name="connsiteX5" fmla="*/ 1176337 w 1247775"/>
                <a:gd name="connsiteY5" fmla="*/ 52388 h 347663"/>
                <a:gd name="connsiteX6" fmla="*/ 1247775 w 1247775"/>
                <a:gd name="connsiteY6" fmla="*/ 347663 h 347663"/>
                <a:gd name="connsiteX7" fmla="*/ 1076324 w 1247775"/>
                <a:gd name="connsiteY7" fmla="*/ 290513 h 347663"/>
                <a:gd name="connsiteX8" fmla="*/ 804862 w 1247775"/>
                <a:gd name="connsiteY8" fmla="*/ 233363 h 347663"/>
                <a:gd name="connsiteX9" fmla="*/ 642937 w 1247775"/>
                <a:gd name="connsiteY9" fmla="*/ 209550 h 347663"/>
                <a:gd name="connsiteX10" fmla="*/ 504825 w 1247775"/>
                <a:gd name="connsiteY10" fmla="*/ 200025 h 347663"/>
                <a:gd name="connsiteX11" fmla="*/ 391768 w 1247775"/>
                <a:gd name="connsiteY11" fmla="*/ 225908 h 347663"/>
                <a:gd name="connsiteX12" fmla="*/ 221974 w 1247775"/>
                <a:gd name="connsiteY12" fmla="*/ 256140 h 347663"/>
                <a:gd name="connsiteX13" fmla="*/ 92143 w 1247775"/>
                <a:gd name="connsiteY13" fmla="*/ 286372 h 347663"/>
                <a:gd name="connsiteX14" fmla="*/ 0 w 1247775"/>
                <a:gd name="connsiteY14" fmla="*/ 0 h 347663"/>
                <a:gd name="connsiteX0" fmla="*/ 0 w 1247775"/>
                <a:gd name="connsiteY0" fmla="*/ 0 h 347663"/>
                <a:gd name="connsiteX1" fmla="*/ 204787 w 1247775"/>
                <a:gd name="connsiteY1" fmla="*/ 0 h 347663"/>
                <a:gd name="connsiteX2" fmla="*/ 490537 w 1247775"/>
                <a:gd name="connsiteY2" fmla="*/ 14288 h 347663"/>
                <a:gd name="connsiteX3" fmla="*/ 762000 w 1247775"/>
                <a:gd name="connsiteY3" fmla="*/ 19050 h 347663"/>
                <a:gd name="connsiteX4" fmla="*/ 990600 w 1247775"/>
                <a:gd name="connsiteY4" fmla="*/ 33338 h 347663"/>
                <a:gd name="connsiteX5" fmla="*/ 1176337 w 1247775"/>
                <a:gd name="connsiteY5" fmla="*/ 52388 h 347663"/>
                <a:gd name="connsiteX6" fmla="*/ 1247775 w 1247775"/>
                <a:gd name="connsiteY6" fmla="*/ 347663 h 347663"/>
                <a:gd name="connsiteX7" fmla="*/ 1076324 w 1247775"/>
                <a:gd name="connsiteY7" fmla="*/ 290513 h 347663"/>
                <a:gd name="connsiteX8" fmla="*/ 966787 w 1247775"/>
                <a:gd name="connsiteY8" fmla="*/ 247650 h 347663"/>
                <a:gd name="connsiteX9" fmla="*/ 804862 w 1247775"/>
                <a:gd name="connsiteY9" fmla="*/ 233363 h 347663"/>
                <a:gd name="connsiteX10" fmla="*/ 642937 w 1247775"/>
                <a:gd name="connsiteY10" fmla="*/ 209550 h 347663"/>
                <a:gd name="connsiteX11" fmla="*/ 504825 w 1247775"/>
                <a:gd name="connsiteY11" fmla="*/ 200025 h 347663"/>
                <a:gd name="connsiteX12" fmla="*/ 391768 w 1247775"/>
                <a:gd name="connsiteY12" fmla="*/ 225908 h 347663"/>
                <a:gd name="connsiteX13" fmla="*/ 221974 w 1247775"/>
                <a:gd name="connsiteY13" fmla="*/ 256140 h 347663"/>
                <a:gd name="connsiteX14" fmla="*/ 92143 w 1247775"/>
                <a:gd name="connsiteY14" fmla="*/ 286372 h 347663"/>
                <a:gd name="connsiteX15" fmla="*/ 0 w 1247775"/>
                <a:gd name="connsiteY15" fmla="*/ 0 h 3476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47775" h="347663">
                  <a:moveTo>
                    <a:pt x="0" y="0"/>
                  </a:moveTo>
                  <a:lnTo>
                    <a:pt x="204787" y="0"/>
                  </a:lnTo>
                  <a:lnTo>
                    <a:pt x="490537" y="14288"/>
                  </a:lnTo>
                  <a:lnTo>
                    <a:pt x="762000" y="19050"/>
                  </a:lnTo>
                  <a:lnTo>
                    <a:pt x="990600" y="33338"/>
                  </a:lnTo>
                  <a:lnTo>
                    <a:pt x="1176337" y="52388"/>
                  </a:lnTo>
                  <a:lnTo>
                    <a:pt x="1247775" y="347663"/>
                  </a:lnTo>
                  <a:lnTo>
                    <a:pt x="1076324" y="290513"/>
                  </a:lnTo>
                  <a:cubicBezTo>
                    <a:pt x="1031874" y="280988"/>
                    <a:pt x="1011237" y="257175"/>
                    <a:pt x="966787" y="247650"/>
                  </a:cubicBezTo>
                  <a:lnTo>
                    <a:pt x="804862" y="233363"/>
                  </a:lnTo>
                  <a:lnTo>
                    <a:pt x="642937" y="209550"/>
                  </a:lnTo>
                  <a:cubicBezTo>
                    <a:pt x="596900" y="211138"/>
                    <a:pt x="550862" y="198437"/>
                    <a:pt x="504825" y="200025"/>
                  </a:cubicBezTo>
                  <a:lnTo>
                    <a:pt x="391768" y="225908"/>
                  </a:lnTo>
                  <a:lnTo>
                    <a:pt x="221974" y="256140"/>
                  </a:lnTo>
                  <a:lnTo>
                    <a:pt x="92143" y="286372"/>
                  </a:lnTo>
                  <a:lnTo>
                    <a:pt x="0" y="0"/>
                  </a:lnTo>
                  <a:close/>
                </a:path>
              </a:pathLst>
            </a:custGeom>
            <a:solidFill>
              <a:srgbClr val="FFC000">
                <a:alpha val="40000"/>
              </a:srgbClr>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34" name="Freeform 33"/>
            <p:cNvSpPr/>
            <p:nvPr/>
          </p:nvSpPr>
          <p:spPr>
            <a:xfrm>
              <a:off x="3057525" y="1766888"/>
              <a:ext cx="1600200" cy="862012"/>
            </a:xfrm>
            <a:custGeom>
              <a:avLst/>
              <a:gdLst>
                <a:gd name="connsiteX0" fmla="*/ 0 w 1600200"/>
                <a:gd name="connsiteY0" fmla="*/ 0 h 862012"/>
                <a:gd name="connsiteX1" fmla="*/ 228600 w 1600200"/>
                <a:gd name="connsiteY1" fmla="*/ 19050 h 862012"/>
                <a:gd name="connsiteX2" fmla="*/ 476250 w 1600200"/>
                <a:gd name="connsiteY2" fmla="*/ 38100 h 862012"/>
                <a:gd name="connsiteX3" fmla="*/ 676275 w 1600200"/>
                <a:gd name="connsiteY3" fmla="*/ 71437 h 862012"/>
                <a:gd name="connsiteX4" fmla="*/ 909638 w 1600200"/>
                <a:gd name="connsiteY4" fmla="*/ 104775 h 862012"/>
                <a:gd name="connsiteX5" fmla="*/ 1138238 w 1600200"/>
                <a:gd name="connsiteY5" fmla="*/ 147637 h 862012"/>
                <a:gd name="connsiteX6" fmla="*/ 1376363 w 1600200"/>
                <a:gd name="connsiteY6" fmla="*/ 200025 h 862012"/>
                <a:gd name="connsiteX7" fmla="*/ 1509713 w 1600200"/>
                <a:gd name="connsiteY7" fmla="*/ 223837 h 862012"/>
                <a:gd name="connsiteX8" fmla="*/ 1600200 w 1600200"/>
                <a:gd name="connsiteY8" fmla="*/ 862012 h 862012"/>
                <a:gd name="connsiteX9" fmla="*/ 1357313 w 1600200"/>
                <a:gd name="connsiteY9" fmla="*/ 747712 h 862012"/>
                <a:gd name="connsiteX10" fmla="*/ 1157288 w 1600200"/>
                <a:gd name="connsiteY10" fmla="*/ 633412 h 862012"/>
                <a:gd name="connsiteX11" fmla="*/ 971550 w 1600200"/>
                <a:gd name="connsiteY11" fmla="*/ 561975 h 862012"/>
                <a:gd name="connsiteX12" fmla="*/ 742950 w 1600200"/>
                <a:gd name="connsiteY12" fmla="*/ 495300 h 862012"/>
                <a:gd name="connsiteX13" fmla="*/ 423863 w 1600200"/>
                <a:gd name="connsiteY13" fmla="*/ 404812 h 862012"/>
                <a:gd name="connsiteX14" fmla="*/ 123825 w 1600200"/>
                <a:gd name="connsiteY14" fmla="*/ 323850 h 862012"/>
                <a:gd name="connsiteX15" fmla="*/ 47625 w 1600200"/>
                <a:gd name="connsiteY15" fmla="*/ 157162 h 862012"/>
                <a:gd name="connsiteX16" fmla="*/ 0 w 1600200"/>
                <a:gd name="connsiteY16" fmla="*/ 0 h 862012"/>
                <a:gd name="connsiteX0" fmla="*/ 0 w 1600200"/>
                <a:gd name="connsiteY0" fmla="*/ 0 h 862012"/>
                <a:gd name="connsiteX1" fmla="*/ 228600 w 1600200"/>
                <a:gd name="connsiteY1" fmla="*/ 19050 h 862012"/>
                <a:gd name="connsiteX2" fmla="*/ 476250 w 1600200"/>
                <a:gd name="connsiteY2" fmla="*/ 38100 h 862012"/>
                <a:gd name="connsiteX3" fmla="*/ 676275 w 1600200"/>
                <a:gd name="connsiteY3" fmla="*/ 71437 h 862012"/>
                <a:gd name="connsiteX4" fmla="*/ 909638 w 1600200"/>
                <a:gd name="connsiteY4" fmla="*/ 104775 h 862012"/>
                <a:gd name="connsiteX5" fmla="*/ 1138238 w 1600200"/>
                <a:gd name="connsiteY5" fmla="*/ 147637 h 862012"/>
                <a:gd name="connsiteX6" fmla="*/ 1376363 w 1600200"/>
                <a:gd name="connsiteY6" fmla="*/ 200025 h 862012"/>
                <a:gd name="connsiteX7" fmla="*/ 1509713 w 1600200"/>
                <a:gd name="connsiteY7" fmla="*/ 223837 h 862012"/>
                <a:gd name="connsiteX8" fmla="*/ 1600200 w 1600200"/>
                <a:gd name="connsiteY8" fmla="*/ 862012 h 862012"/>
                <a:gd name="connsiteX9" fmla="*/ 1357313 w 1600200"/>
                <a:gd name="connsiteY9" fmla="*/ 747712 h 862012"/>
                <a:gd name="connsiteX10" fmla="*/ 1157288 w 1600200"/>
                <a:gd name="connsiteY10" fmla="*/ 633412 h 862012"/>
                <a:gd name="connsiteX11" fmla="*/ 971550 w 1600200"/>
                <a:gd name="connsiteY11" fmla="*/ 561975 h 862012"/>
                <a:gd name="connsiteX12" fmla="*/ 742950 w 1600200"/>
                <a:gd name="connsiteY12" fmla="*/ 495300 h 862012"/>
                <a:gd name="connsiteX13" fmla="*/ 423863 w 1600200"/>
                <a:gd name="connsiteY13" fmla="*/ 404812 h 862012"/>
                <a:gd name="connsiteX14" fmla="*/ 171450 w 1600200"/>
                <a:gd name="connsiteY14" fmla="*/ 438150 h 862012"/>
                <a:gd name="connsiteX15" fmla="*/ 47625 w 1600200"/>
                <a:gd name="connsiteY15" fmla="*/ 157162 h 862012"/>
                <a:gd name="connsiteX16" fmla="*/ 0 w 1600200"/>
                <a:gd name="connsiteY16" fmla="*/ 0 h 862012"/>
                <a:gd name="connsiteX0" fmla="*/ 0 w 1600200"/>
                <a:gd name="connsiteY0" fmla="*/ 0 h 862012"/>
                <a:gd name="connsiteX1" fmla="*/ 228600 w 1600200"/>
                <a:gd name="connsiteY1" fmla="*/ 19050 h 862012"/>
                <a:gd name="connsiteX2" fmla="*/ 476250 w 1600200"/>
                <a:gd name="connsiteY2" fmla="*/ 38100 h 862012"/>
                <a:gd name="connsiteX3" fmla="*/ 676275 w 1600200"/>
                <a:gd name="connsiteY3" fmla="*/ 71437 h 862012"/>
                <a:gd name="connsiteX4" fmla="*/ 909638 w 1600200"/>
                <a:gd name="connsiteY4" fmla="*/ 104775 h 862012"/>
                <a:gd name="connsiteX5" fmla="*/ 1138238 w 1600200"/>
                <a:gd name="connsiteY5" fmla="*/ 147637 h 862012"/>
                <a:gd name="connsiteX6" fmla="*/ 1376363 w 1600200"/>
                <a:gd name="connsiteY6" fmla="*/ 200025 h 862012"/>
                <a:gd name="connsiteX7" fmla="*/ 1509713 w 1600200"/>
                <a:gd name="connsiteY7" fmla="*/ 223837 h 862012"/>
                <a:gd name="connsiteX8" fmla="*/ 1600200 w 1600200"/>
                <a:gd name="connsiteY8" fmla="*/ 862012 h 862012"/>
                <a:gd name="connsiteX9" fmla="*/ 1357313 w 1600200"/>
                <a:gd name="connsiteY9" fmla="*/ 747712 h 862012"/>
                <a:gd name="connsiteX10" fmla="*/ 1157288 w 1600200"/>
                <a:gd name="connsiteY10" fmla="*/ 633412 h 862012"/>
                <a:gd name="connsiteX11" fmla="*/ 971550 w 1600200"/>
                <a:gd name="connsiteY11" fmla="*/ 561975 h 862012"/>
                <a:gd name="connsiteX12" fmla="*/ 742950 w 1600200"/>
                <a:gd name="connsiteY12" fmla="*/ 495300 h 862012"/>
                <a:gd name="connsiteX13" fmla="*/ 409575 w 1600200"/>
                <a:gd name="connsiteY13" fmla="*/ 335755 h 862012"/>
                <a:gd name="connsiteX14" fmla="*/ 171450 w 1600200"/>
                <a:gd name="connsiteY14" fmla="*/ 438150 h 862012"/>
                <a:gd name="connsiteX15" fmla="*/ 47625 w 1600200"/>
                <a:gd name="connsiteY15" fmla="*/ 157162 h 862012"/>
                <a:gd name="connsiteX16" fmla="*/ 0 w 1600200"/>
                <a:gd name="connsiteY16" fmla="*/ 0 h 862012"/>
                <a:gd name="connsiteX0" fmla="*/ 0 w 1600200"/>
                <a:gd name="connsiteY0" fmla="*/ 0 h 862012"/>
                <a:gd name="connsiteX1" fmla="*/ 228600 w 1600200"/>
                <a:gd name="connsiteY1" fmla="*/ 19050 h 862012"/>
                <a:gd name="connsiteX2" fmla="*/ 476250 w 1600200"/>
                <a:gd name="connsiteY2" fmla="*/ 38100 h 862012"/>
                <a:gd name="connsiteX3" fmla="*/ 676275 w 1600200"/>
                <a:gd name="connsiteY3" fmla="*/ 71437 h 862012"/>
                <a:gd name="connsiteX4" fmla="*/ 909638 w 1600200"/>
                <a:gd name="connsiteY4" fmla="*/ 104775 h 862012"/>
                <a:gd name="connsiteX5" fmla="*/ 1138238 w 1600200"/>
                <a:gd name="connsiteY5" fmla="*/ 147637 h 862012"/>
                <a:gd name="connsiteX6" fmla="*/ 1376363 w 1600200"/>
                <a:gd name="connsiteY6" fmla="*/ 200025 h 862012"/>
                <a:gd name="connsiteX7" fmla="*/ 1509713 w 1600200"/>
                <a:gd name="connsiteY7" fmla="*/ 223837 h 862012"/>
                <a:gd name="connsiteX8" fmla="*/ 1600200 w 1600200"/>
                <a:gd name="connsiteY8" fmla="*/ 862012 h 862012"/>
                <a:gd name="connsiteX9" fmla="*/ 1357313 w 1600200"/>
                <a:gd name="connsiteY9" fmla="*/ 747712 h 862012"/>
                <a:gd name="connsiteX10" fmla="*/ 1157288 w 1600200"/>
                <a:gd name="connsiteY10" fmla="*/ 633412 h 862012"/>
                <a:gd name="connsiteX11" fmla="*/ 971550 w 1600200"/>
                <a:gd name="connsiteY11" fmla="*/ 561975 h 862012"/>
                <a:gd name="connsiteX12" fmla="*/ 742950 w 1600200"/>
                <a:gd name="connsiteY12" fmla="*/ 495300 h 862012"/>
                <a:gd name="connsiteX13" fmla="*/ 450056 w 1600200"/>
                <a:gd name="connsiteY13" fmla="*/ 438149 h 862012"/>
                <a:gd name="connsiteX14" fmla="*/ 171450 w 1600200"/>
                <a:gd name="connsiteY14" fmla="*/ 438150 h 862012"/>
                <a:gd name="connsiteX15" fmla="*/ 47625 w 1600200"/>
                <a:gd name="connsiteY15" fmla="*/ 157162 h 862012"/>
                <a:gd name="connsiteX16" fmla="*/ 0 w 1600200"/>
                <a:gd name="connsiteY16" fmla="*/ 0 h 862012"/>
                <a:gd name="connsiteX0" fmla="*/ 0 w 1600200"/>
                <a:gd name="connsiteY0" fmla="*/ 0 h 862012"/>
                <a:gd name="connsiteX1" fmla="*/ 228600 w 1600200"/>
                <a:gd name="connsiteY1" fmla="*/ 19050 h 862012"/>
                <a:gd name="connsiteX2" fmla="*/ 476250 w 1600200"/>
                <a:gd name="connsiteY2" fmla="*/ 38100 h 862012"/>
                <a:gd name="connsiteX3" fmla="*/ 676275 w 1600200"/>
                <a:gd name="connsiteY3" fmla="*/ 71437 h 862012"/>
                <a:gd name="connsiteX4" fmla="*/ 909638 w 1600200"/>
                <a:gd name="connsiteY4" fmla="*/ 104775 h 862012"/>
                <a:gd name="connsiteX5" fmla="*/ 1138238 w 1600200"/>
                <a:gd name="connsiteY5" fmla="*/ 147637 h 862012"/>
                <a:gd name="connsiteX6" fmla="*/ 1376363 w 1600200"/>
                <a:gd name="connsiteY6" fmla="*/ 200025 h 862012"/>
                <a:gd name="connsiteX7" fmla="*/ 1509713 w 1600200"/>
                <a:gd name="connsiteY7" fmla="*/ 223837 h 862012"/>
                <a:gd name="connsiteX8" fmla="*/ 1600200 w 1600200"/>
                <a:gd name="connsiteY8" fmla="*/ 862012 h 862012"/>
                <a:gd name="connsiteX9" fmla="*/ 1357313 w 1600200"/>
                <a:gd name="connsiteY9" fmla="*/ 747712 h 862012"/>
                <a:gd name="connsiteX10" fmla="*/ 1157288 w 1600200"/>
                <a:gd name="connsiteY10" fmla="*/ 633412 h 862012"/>
                <a:gd name="connsiteX11" fmla="*/ 971550 w 1600200"/>
                <a:gd name="connsiteY11" fmla="*/ 561975 h 862012"/>
                <a:gd name="connsiteX12" fmla="*/ 742950 w 1600200"/>
                <a:gd name="connsiteY12" fmla="*/ 495300 h 862012"/>
                <a:gd name="connsiteX13" fmla="*/ 450056 w 1600200"/>
                <a:gd name="connsiteY13" fmla="*/ 438149 h 862012"/>
                <a:gd name="connsiteX14" fmla="*/ 180975 w 1600200"/>
                <a:gd name="connsiteY14" fmla="*/ 454819 h 862012"/>
                <a:gd name="connsiteX15" fmla="*/ 47625 w 1600200"/>
                <a:gd name="connsiteY15" fmla="*/ 157162 h 862012"/>
                <a:gd name="connsiteX16" fmla="*/ 0 w 1600200"/>
                <a:gd name="connsiteY16" fmla="*/ 0 h 862012"/>
                <a:gd name="connsiteX0" fmla="*/ 0 w 1600200"/>
                <a:gd name="connsiteY0" fmla="*/ 0 h 862012"/>
                <a:gd name="connsiteX1" fmla="*/ 228600 w 1600200"/>
                <a:gd name="connsiteY1" fmla="*/ 19050 h 862012"/>
                <a:gd name="connsiteX2" fmla="*/ 476250 w 1600200"/>
                <a:gd name="connsiteY2" fmla="*/ 38100 h 862012"/>
                <a:gd name="connsiteX3" fmla="*/ 676275 w 1600200"/>
                <a:gd name="connsiteY3" fmla="*/ 71437 h 862012"/>
                <a:gd name="connsiteX4" fmla="*/ 909638 w 1600200"/>
                <a:gd name="connsiteY4" fmla="*/ 104775 h 862012"/>
                <a:gd name="connsiteX5" fmla="*/ 1138238 w 1600200"/>
                <a:gd name="connsiteY5" fmla="*/ 147637 h 862012"/>
                <a:gd name="connsiteX6" fmla="*/ 1376363 w 1600200"/>
                <a:gd name="connsiteY6" fmla="*/ 200025 h 862012"/>
                <a:gd name="connsiteX7" fmla="*/ 1509713 w 1600200"/>
                <a:gd name="connsiteY7" fmla="*/ 223837 h 862012"/>
                <a:gd name="connsiteX8" fmla="*/ 1600200 w 1600200"/>
                <a:gd name="connsiteY8" fmla="*/ 862012 h 862012"/>
                <a:gd name="connsiteX9" fmla="*/ 1357313 w 1600200"/>
                <a:gd name="connsiteY9" fmla="*/ 747712 h 862012"/>
                <a:gd name="connsiteX10" fmla="*/ 1157288 w 1600200"/>
                <a:gd name="connsiteY10" fmla="*/ 633412 h 862012"/>
                <a:gd name="connsiteX11" fmla="*/ 978694 w 1600200"/>
                <a:gd name="connsiteY11" fmla="*/ 571500 h 862012"/>
                <a:gd name="connsiteX12" fmla="*/ 742950 w 1600200"/>
                <a:gd name="connsiteY12" fmla="*/ 495300 h 862012"/>
                <a:gd name="connsiteX13" fmla="*/ 450056 w 1600200"/>
                <a:gd name="connsiteY13" fmla="*/ 438149 h 862012"/>
                <a:gd name="connsiteX14" fmla="*/ 180975 w 1600200"/>
                <a:gd name="connsiteY14" fmla="*/ 454819 h 862012"/>
                <a:gd name="connsiteX15" fmla="*/ 47625 w 1600200"/>
                <a:gd name="connsiteY15" fmla="*/ 157162 h 862012"/>
                <a:gd name="connsiteX16" fmla="*/ 0 w 1600200"/>
                <a:gd name="connsiteY16" fmla="*/ 0 h 862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600200" h="862012">
                  <a:moveTo>
                    <a:pt x="0" y="0"/>
                  </a:moveTo>
                  <a:lnTo>
                    <a:pt x="228600" y="19050"/>
                  </a:lnTo>
                  <a:lnTo>
                    <a:pt x="476250" y="38100"/>
                  </a:lnTo>
                  <a:lnTo>
                    <a:pt x="676275" y="71437"/>
                  </a:lnTo>
                  <a:lnTo>
                    <a:pt x="909638" y="104775"/>
                  </a:lnTo>
                  <a:lnTo>
                    <a:pt x="1138238" y="147637"/>
                  </a:lnTo>
                  <a:lnTo>
                    <a:pt x="1376363" y="200025"/>
                  </a:lnTo>
                  <a:lnTo>
                    <a:pt x="1509713" y="223837"/>
                  </a:lnTo>
                  <a:lnTo>
                    <a:pt x="1600200" y="862012"/>
                  </a:lnTo>
                  <a:lnTo>
                    <a:pt x="1357313" y="747712"/>
                  </a:lnTo>
                  <a:lnTo>
                    <a:pt x="1157288" y="633412"/>
                  </a:lnTo>
                  <a:lnTo>
                    <a:pt x="978694" y="571500"/>
                  </a:lnTo>
                  <a:cubicBezTo>
                    <a:pt x="902494" y="549275"/>
                    <a:pt x="831056" y="517525"/>
                    <a:pt x="742950" y="495300"/>
                  </a:cubicBezTo>
                  <a:cubicBezTo>
                    <a:pt x="654844" y="473075"/>
                    <a:pt x="543719" y="444896"/>
                    <a:pt x="450056" y="438149"/>
                  </a:cubicBezTo>
                  <a:cubicBezTo>
                    <a:pt x="356394" y="431402"/>
                    <a:pt x="265113" y="443706"/>
                    <a:pt x="180975" y="454819"/>
                  </a:cubicBezTo>
                  <a:lnTo>
                    <a:pt x="47625" y="157162"/>
                  </a:lnTo>
                  <a:lnTo>
                    <a:pt x="0" y="0"/>
                  </a:lnTo>
                  <a:close/>
                </a:path>
              </a:pathLst>
            </a:custGeom>
            <a:solidFill>
              <a:srgbClr val="FFC000">
                <a:alpha val="40000"/>
              </a:srgbClr>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35" name="Freeform 34"/>
            <p:cNvSpPr/>
            <p:nvPr/>
          </p:nvSpPr>
          <p:spPr>
            <a:xfrm>
              <a:off x="4662488" y="2509838"/>
              <a:ext cx="2581275" cy="2190749"/>
            </a:xfrm>
            <a:custGeom>
              <a:avLst/>
              <a:gdLst>
                <a:gd name="connsiteX0" fmla="*/ 2581275 w 2581275"/>
                <a:gd name="connsiteY0" fmla="*/ 1238250 h 2176462"/>
                <a:gd name="connsiteX1" fmla="*/ 2566987 w 2581275"/>
                <a:gd name="connsiteY1" fmla="*/ 1433512 h 2176462"/>
                <a:gd name="connsiteX2" fmla="*/ 2538412 w 2581275"/>
                <a:gd name="connsiteY2" fmla="*/ 1666875 h 2176462"/>
                <a:gd name="connsiteX3" fmla="*/ 2500312 w 2581275"/>
                <a:gd name="connsiteY3" fmla="*/ 1776412 h 2176462"/>
                <a:gd name="connsiteX4" fmla="*/ 2362200 w 2581275"/>
                <a:gd name="connsiteY4" fmla="*/ 1914525 h 2176462"/>
                <a:gd name="connsiteX5" fmla="*/ 2233612 w 2581275"/>
                <a:gd name="connsiteY5" fmla="*/ 2014537 h 2176462"/>
                <a:gd name="connsiteX6" fmla="*/ 2024062 w 2581275"/>
                <a:gd name="connsiteY6" fmla="*/ 2143125 h 2176462"/>
                <a:gd name="connsiteX7" fmla="*/ 1909762 w 2581275"/>
                <a:gd name="connsiteY7" fmla="*/ 2176462 h 2176462"/>
                <a:gd name="connsiteX8" fmla="*/ 1762125 w 2581275"/>
                <a:gd name="connsiteY8" fmla="*/ 2162175 h 2176462"/>
                <a:gd name="connsiteX9" fmla="*/ 1571625 w 2581275"/>
                <a:gd name="connsiteY9" fmla="*/ 2147887 h 2176462"/>
                <a:gd name="connsiteX10" fmla="*/ 1395412 w 2581275"/>
                <a:gd name="connsiteY10" fmla="*/ 2095500 h 2176462"/>
                <a:gd name="connsiteX11" fmla="*/ 1219200 w 2581275"/>
                <a:gd name="connsiteY11" fmla="*/ 2009775 h 2176462"/>
                <a:gd name="connsiteX12" fmla="*/ 1090612 w 2581275"/>
                <a:gd name="connsiteY12" fmla="*/ 1928812 h 2176462"/>
                <a:gd name="connsiteX13" fmla="*/ 971550 w 2581275"/>
                <a:gd name="connsiteY13" fmla="*/ 1843087 h 2176462"/>
                <a:gd name="connsiteX14" fmla="*/ 857250 w 2581275"/>
                <a:gd name="connsiteY14" fmla="*/ 1728787 h 2176462"/>
                <a:gd name="connsiteX15" fmla="*/ 733425 w 2581275"/>
                <a:gd name="connsiteY15" fmla="*/ 1576387 h 2176462"/>
                <a:gd name="connsiteX16" fmla="*/ 609600 w 2581275"/>
                <a:gd name="connsiteY16" fmla="*/ 1438275 h 2176462"/>
                <a:gd name="connsiteX17" fmla="*/ 519112 w 2581275"/>
                <a:gd name="connsiteY17" fmla="*/ 1328737 h 2176462"/>
                <a:gd name="connsiteX18" fmla="*/ 404812 w 2581275"/>
                <a:gd name="connsiteY18" fmla="*/ 1195387 h 2176462"/>
                <a:gd name="connsiteX19" fmla="*/ 276225 w 2581275"/>
                <a:gd name="connsiteY19" fmla="*/ 1014412 h 2176462"/>
                <a:gd name="connsiteX20" fmla="*/ 166687 w 2581275"/>
                <a:gd name="connsiteY20" fmla="*/ 881062 h 2176462"/>
                <a:gd name="connsiteX21" fmla="*/ 119062 w 2581275"/>
                <a:gd name="connsiteY21" fmla="*/ 719137 h 2176462"/>
                <a:gd name="connsiteX22" fmla="*/ 71437 w 2581275"/>
                <a:gd name="connsiteY22" fmla="*/ 542925 h 2176462"/>
                <a:gd name="connsiteX23" fmla="*/ 38100 w 2581275"/>
                <a:gd name="connsiteY23" fmla="*/ 304800 h 2176462"/>
                <a:gd name="connsiteX24" fmla="*/ 9525 w 2581275"/>
                <a:gd name="connsiteY24" fmla="*/ 128587 h 2176462"/>
                <a:gd name="connsiteX25" fmla="*/ 0 w 2581275"/>
                <a:gd name="connsiteY25" fmla="*/ 0 h 2176462"/>
                <a:gd name="connsiteX26" fmla="*/ 200025 w 2581275"/>
                <a:gd name="connsiteY26" fmla="*/ 95250 h 2176462"/>
                <a:gd name="connsiteX27" fmla="*/ 419100 w 2581275"/>
                <a:gd name="connsiteY27" fmla="*/ 195262 h 2176462"/>
                <a:gd name="connsiteX28" fmla="*/ 609600 w 2581275"/>
                <a:gd name="connsiteY28" fmla="*/ 352425 h 2176462"/>
                <a:gd name="connsiteX29" fmla="*/ 814387 w 2581275"/>
                <a:gd name="connsiteY29" fmla="*/ 600075 h 2176462"/>
                <a:gd name="connsiteX30" fmla="*/ 1057275 w 2581275"/>
                <a:gd name="connsiteY30" fmla="*/ 876300 h 2176462"/>
                <a:gd name="connsiteX31" fmla="*/ 1228725 w 2581275"/>
                <a:gd name="connsiteY31" fmla="*/ 1052512 h 2176462"/>
                <a:gd name="connsiteX32" fmla="*/ 1376362 w 2581275"/>
                <a:gd name="connsiteY32" fmla="*/ 1181100 h 2176462"/>
                <a:gd name="connsiteX33" fmla="*/ 1619250 w 2581275"/>
                <a:gd name="connsiteY33" fmla="*/ 1338262 h 2176462"/>
                <a:gd name="connsiteX34" fmla="*/ 1814512 w 2581275"/>
                <a:gd name="connsiteY34" fmla="*/ 1419225 h 2176462"/>
                <a:gd name="connsiteX35" fmla="*/ 2052637 w 2581275"/>
                <a:gd name="connsiteY35" fmla="*/ 1443037 h 2176462"/>
                <a:gd name="connsiteX36" fmla="*/ 2195512 w 2581275"/>
                <a:gd name="connsiteY36" fmla="*/ 1447800 h 2176462"/>
                <a:gd name="connsiteX37" fmla="*/ 2357437 w 2581275"/>
                <a:gd name="connsiteY37" fmla="*/ 1390650 h 2176462"/>
                <a:gd name="connsiteX38" fmla="*/ 2481262 w 2581275"/>
                <a:gd name="connsiteY38" fmla="*/ 1323975 h 2176462"/>
                <a:gd name="connsiteX39" fmla="*/ 2581275 w 2581275"/>
                <a:gd name="connsiteY39" fmla="*/ 1238250 h 2176462"/>
                <a:gd name="connsiteX0" fmla="*/ 2581275 w 2581275"/>
                <a:gd name="connsiteY0" fmla="*/ 1238250 h 2176462"/>
                <a:gd name="connsiteX1" fmla="*/ 2566987 w 2581275"/>
                <a:gd name="connsiteY1" fmla="*/ 1433512 h 2176462"/>
                <a:gd name="connsiteX2" fmla="*/ 2538412 w 2581275"/>
                <a:gd name="connsiteY2" fmla="*/ 1666875 h 2176462"/>
                <a:gd name="connsiteX3" fmla="*/ 2500312 w 2581275"/>
                <a:gd name="connsiteY3" fmla="*/ 1776412 h 2176462"/>
                <a:gd name="connsiteX4" fmla="*/ 2362200 w 2581275"/>
                <a:gd name="connsiteY4" fmla="*/ 1914525 h 2176462"/>
                <a:gd name="connsiteX5" fmla="*/ 2233612 w 2581275"/>
                <a:gd name="connsiteY5" fmla="*/ 2014537 h 2176462"/>
                <a:gd name="connsiteX6" fmla="*/ 2024062 w 2581275"/>
                <a:gd name="connsiteY6" fmla="*/ 2143125 h 2176462"/>
                <a:gd name="connsiteX7" fmla="*/ 1909762 w 2581275"/>
                <a:gd name="connsiteY7" fmla="*/ 2176462 h 2176462"/>
                <a:gd name="connsiteX8" fmla="*/ 1762125 w 2581275"/>
                <a:gd name="connsiteY8" fmla="*/ 2162175 h 2176462"/>
                <a:gd name="connsiteX9" fmla="*/ 1571625 w 2581275"/>
                <a:gd name="connsiteY9" fmla="*/ 2147887 h 2176462"/>
                <a:gd name="connsiteX10" fmla="*/ 1395412 w 2581275"/>
                <a:gd name="connsiteY10" fmla="*/ 2095500 h 2176462"/>
                <a:gd name="connsiteX11" fmla="*/ 1219200 w 2581275"/>
                <a:gd name="connsiteY11" fmla="*/ 2024062 h 2176462"/>
                <a:gd name="connsiteX12" fmla="*/ 1090612 w 2581275"/>
                <a:gd name="connsiteY12" fmla="*/ 1928812 h 2176462"/>
                <a:gd name="connsiteX13" fmla="*/ 971550 w 2581275"/>
                <a:gd name="connsiteY13" fmla="*/ 1843087 h 2176462"/>
                <a:gd name="connsiteX14" fmla="*/ 857250 w 2581275"/>
                <a:gd name="connsiteY14" fmla="*/ 1728787 h 2176462"/>
                <a:gd name="connsiteX15" fmla="*/ 733425 w 2581275"/>
                <a:gd name="connsiteY15" fmla="*/ 1576387 h 2176462"/>
                <a:gd name="connsiteX16" fmla="*/ 609600 w 2581275"/>
                <a:gd name="connsiteY16" fmla="*/ 1438275 h 2176462"/>
                <a:gd name="connsiteX17" fmla="*/ 519112 w 2581275"/>
                <a:gd name="connsiteY17" fmla="*/ 1328737 h 2176462"/>
                <a:gd name="connsiteX18" fmla="*/ 404812 w 2581275"/>
                <a:gd name="connsiteY18" fmla="*/ 1195387 h 2176462"/>
                <a:gd name="connsiteX19" fmla="*/ 276225 w 2581275"/>
                <a:gd name="connsiteY19" fmla="*/ 1014412 h 2176462"/>
                <a:gd name="connsiteX20" fmla="*/ 166687 w 2581275"/>
                <a:gd name="connsiteY20" fmla="*/ 881062 h 2176462"/>
                <a:gd name="connsiteX21" fmla="*/ 119062 w 2581275"/>
                <a:gd name="connsiteY21" fmla="*/ 719137 h 2176462"/>
                <a:gd name="connsiteX22" fmla="*/ 71437 w 2581275"/>
                <a:gd name="connsiteY22" fmla="*/ 542925 h 2176462"/>
                <a:gd name="connsiteX23" fmla="*/ 38100 w 2581275"/>
                <a:gd name="connsiteY23" fmla="*/ 304800 h 2176462"/>
                <a:gd name="connsiteX24" fmla="*/ 9525 w 2581275"/>
                <a:gd name="connsiteY24" fmla="*/ 128587 h 2176462"/>
                <a:gd name="connsiteX25" fmla="*/ 0 w 2581275"/>
                <a:gd name="connsiteY25" fmla="*/ 0 h 2176462"/>
                <a:gd name="connsiteX26" fmla="*/ 200025 w 2581275"/>
                <a:gd name="connsiteY26" fmla="*/ 95250 h 2176462"/>
                <a:gd name="connsiteX27" fmla="*/ 419100 w 2581275"/>
                <a:gd name="connsiteY27" fmla="*/ 195262 h 2176462"/>
                <a:gd name="connsiteX28" fmla="*/ 609600 w 2581275"/>
                <a:gd name="connsiteY28" fmla="*/ 352425 h 2176462"/>
                <a:gd name="connsiteX29" fmla="*/ 814387 w 2581275"/>
                <a:gd name="connsiteY29" fmla="*/ 600075 h 2176462"/>
                <a:gd name="connsiteX30" fmla="*/ 1057275 w 2581275"/>
                <a:gd name="connsiteY30" fmla="*/ 876300 h 2176462"/>
                <a:gd name="connsiteX31" fmla="*/ 1228725 w 2581275"/>
                <a:gd name="connsiteY31" fmla="*/ 1052512 h 2176462"/>
                <a:gd name="connsiteX32" fmla="*/ 1376362 w 2581275"/>
                <a:gd name="connsiteY32" fmla="*/ 1181100 h 2176462"/>
                <a:gd name="connsiteX33" fmla="*/ 1619250 w 2581275"/>
                <a:gd name="connsiteY33" fmla="*/ 1338262 h 2176462"/>
                <a:gd name="connsiteX34" fmla="*/ 1814512 w 2581275"/>
                <a:gd name="connsiteY34" fmla="*/ 1419225 h 2176462"/>
                <a:gd name="connsiteX35" fmla="*/ 2052637 w 2581275"/>
                <a:gd name="connsiteY35" fmla="*/ 1443037 h 2176462"/>
                <a:gd name="connsiteX36" fmla="*/ 2195512 w 2581275"/>
                <a:gd name="connsiteY36" fmla="*/ 1447800 h 2176462"/>
                <a:gd name="connsiteX37" fmla="*/ 2357437 w 2581275"/>
                <a:gd name="connsiteY37" fmla="*/ 1390650 h 2176462"/>
                <a:gd name="connsiteX38" fmla="*/ 2481262 w 2581275"/>
                <a:gd name="connsiteY38" fmla="*/ 1323975 h 2176462"/>
                <a:gd name="connsiteX39" fmla="*/ 2581275 w 2581275"/>
                <a:gd name="connsiteY39" fmla="*/ 1238250 h 2176462"/>
                <a:gd name="connsiteX0" fmla="*/ 2581275 w 2581275"/>
                <a:gd name="connsiteY0" fmla="*/ 1238250 h 2176462"/>
                <a:gd name="connsiteX1" fmla="*/ 2566987 w 2581275"/>
                <a:gd name="connsiteY1" fmla="*/ 1433512 h 2176462"/>
                <a:gd name="connsiteX2" fmla="*/ 2538412 w 2581275"/>
                <a:gd name="connsiteY2" fmla="*/ 1666875 h 2176462"/>
                <a:gd name="connsiteX3" fmla="*/ 2500312 w 2581275"/>
                <a:gd name="connsiteY3" fmla="*/ 1776412 h 2176462"/>
                <a:gd name="connsiteX4" fmla="*/ 2362200 w 2581275"/>
                <a:gd name="connsiteY4" fmla="*/ 1914525 h 2176462"/>
                <a:gd name="connsiteX5" fmla="*/ 2233612 w 2581275"/>
                <a:gd name="connsiteY5" fmla="*/ 2014537 h 2176462"/>
                <a:gd name="connsiteX6" fmla="*/ 2024062 w 2581275"/>
                <a:gd name="connsiteY6" fmla="*/ 2143125 h 2176462"/>
                <a:gd name="connsiteX7" fmla="*/ 1909762 w 2581275"/>
                <a:gd name="connsiteY7" fmla="*/ 2176462 h 2176462"/>
                <a:gd name="connsiteX8" fmla="*/ 1762125 w 2581275"/>
                <a:gd name="connsiteY8" fmla="*/ 2162175 h 2176462"/>
                <a:gd name="connsiteX9" fmla="*/ 1571625 w 2581275"/>
                <a:gd name="connsiteY9" fmla="*/ 2147887 h 2176462"/>
                <a:gd name="connsiteX10" fmla="*/ 1395412 w 2581275"/>
                <a:gd name="connsiteY10" fmla="*/ 2095500 h 2176462"/>
                <a:gd name="connsiteX11" fmla="*/ 1219200 w 2581275"/>
                <a:gd name="connsiteY11" fmla="*/ 2024062 h 2176462"/>
                <a:gd name="connsiteX12" fmla="*/ 1090612 w 2581275"/>
                <a:gd name="connsiteY12" fmla="*/ 1947862 h 2176462"/>
                <a:gd name="connsiteX13" fmla="*/ 971550 w 2581275"/>
                <a:gd name="connsiteY13" fmla="*/ 1843087 h 2176462"/>
                <a:gd name="connsiteX14" fmla="*/ 857250 w 2581275"/>
                <a:gd name="connsiteY14" fmla="*/ 1728787 h 2176462"/>
                <a:gd name="connsiteX15" fmla="*/ 733425 w 2581275"/>
                <a:gd name="connsiteY15" fmla="*/ 1576387 h 2176462"/>
                <a:gd name="connsiteX16" fmla="*/ 609600 w 2581275"/>
                <a:gd name="connsiteY16" fmla="*/ 1438275 h 2176462"/>
                <a:gd name="connsiteX17" fmla="*/ 519112 w 2581275"/>
                <a:gd name="connsiteY17" fmla="*/ 1328737 h 2176462"/>
                <a:gd name="connsiteX18" fmla="*/ 404812 w 2581275"/>
                <a:gd name="connsiteY18" fmla="*/ 1195387 h 2176462"/>
                <a:gd name="connsiteX19" fmla="*/ 276225 w 2581275"/>
                <a:gd name="connsiteY19" fmla="*/ 1014412 h 2176462"/>
                <a:gd name="connsiteX20" fmla="*/ 166687 w 2581275"/>
                <a:gd name="connsiteY20" fmla="*/ 881062 h 2176462"/>
                <a:gd name="connsiteX21" fmla="*/ 119062 w 2581275"/>
                <a:gd name="connsiteY21" fmla="*/ 719137 h 2176462"/>
                <a:gd name="connsiteX22" fmla="*/ 71437 w 2581275"/>
                <a:gd name="connsiteY22" fmla="*/ 542925 h 2176462"/>
                <a:gd name="connsiteX23" fmla="*/ 38100 w 2581275"/>
                <a:gd name="connsiteY23" fmla="*/ 304800 h 2176462"/>
                <a:gd name="connsiteX24" fmla="*/ 9525 w 2581275"/>
                <a:gd name="connsiteY24" fmla="*/ 128587 h 2176462"/>
                <a:gd name="connsiteX25" fmla="*/ 0 w 2581275"/>
                <a:gd name="connsiteY25" fmla="*/ 0 h 2176462"/>
                <a:gd name="connsiteX26" fmla="*/ 200025 w 2581275"/>
                <a:gd name="connsiteY26" fmla="*/ 95250 h 2176462"/>
                <a:gd name="connsiteX27" fmla="*/ 419100 w 2581275"/>
                <a:gd name="connsiteY27" fmla="*/ 195262 h 2176462"/>
                <a:gd name="connsiteX28" fmla="*/ 609600 w 2581275"/>
                <a:gd name="connsiteY28" fmla="*/ 352425 h 2176462"/>
                <a:gd name="connsiteX29" fmla="*/ 814387 w 2581275"/>
                <a:gd name="connsiteY29" fmla="*/ 600075 h 2176462"/>
                <a:gd name="connsiteX30" fmla="*/ 1057275 w 2581275"/>
                <a:gd name="connsiteY30" fmla="*/ 876300 h 2176462"/>
                <a:gd name="connsiteX31" fmla="*/ 1228725 w 2581275"/>
                <a:gd name="connsiteY31" fmla="*/ 1052512 h 2176462"/>
                <a:gd name="connsiteX32" fmla="*/ 1376362 w 2581275"/>
                <a:gd name="connsiteY32" fmla="*/ 1181100 h 2176462"/>
                <a:gd name="connsiteX33" fmla="*/ 1619250 w 2581275"/>
                <a:gd name="connsiteY33" fmla="*/ 1338262 h 2176462"/>
                <a:gd name="connsiteX34" fmla="*/ 1814512 w 2581275"/>
                <a:gd name="connsiteY34" fmla="*/ 1419225 h 2176462"/>
                <a:gd name="connsiteX35" fmla="*/ 2052637 w 2581275"/>
                <a:gd name="connsiteY35" fmla="*/ 1443037 h 2176462"/>
                <a:gd name="connsiteX36" fmla="*/ 2195512 w 2581275"/>
                <a:gd name="connsiteY36" fmla="*/ 1447800 h 2176462"/>
                <a:gd name="connsiteX37" fmla="*/ 2357437 w 2581275"/>
                <a:gd name="connsiteY37" fmla="*/ 1390650 h 2176462"/>
                <a:gd name="connsiteX38" fmla="*/ 2481262 w 2581275"/>
                <a:gd name="connsiteY38" fmla="*/ 1323975 h 2176462"/>
                <a:gd name="connsiteX39" fmla="*/ 2581275 w 2581275"/>
                <a:gd name="connsiteY39" fmla="*/ 1238250 h 2176462"/>
                <a:gd name="connsiteX0" fmla="*/ 2581275 w 2581275"/>
                <a:gd name="connsiteY0" fmla="*/ 1238250 h 2176462"/>
                <a:gd name="connsiteX1" fmla="*/ 2566987 w 2581275"/>
                <a:gd name="connsiteY1" fmla="*/ 1433512 h 2176462"/>
                <a:gd name="connsiteX2" fmla="*/ 2538412 w 2581275"/>
                <a:gd name="connsiteY2" fmla="*/ 1666875 h 2176462"/>
                <a:gd name="connsiteX3" fmla="*/ 2500312 w 2581275"/>
                <a:gd name="connsiteY3" fmla="*/ 1776412 h 2176462"/>
                <a:gd name="connsiteX4" fmla="*/ 2362200 w 2581275"/>
                <a:gd name="connsiteY4" fmla="*/ 1914525 h 2176462"/>
                <a:gd name="connsiteX5" fmla="*/ 2233612 w 2581275"/>
                <a:gd name="connsiteY5" fmla="*/ 2014537 h 2176462"/>
                <a:gd name="connsiteX6" fmla="*/ 2024062 w 2581275"/>
                <a:gd name="connsiteY6" fmla="*/ 2143125 h 2176462"/>
                <a:gd name="connsiteX7" fmla="*/ 1909762 w 2581275"/>
                <a:gd name="connsiteY7" fmla="*/ 2176462 h 2176462"/>
                <a:gd name="connsiteX8" fmla="*/ 1762125 w 2581275"/>
                <a:gd name="connsiteY8" fmla="*/ 2162175 h 2176462"/>
                <a:gd name="connsiteX9" fmla="*/ 1571625 w 2581275"/>
                <a:gd name="connsiteY9" fmla="*/ 2147887 h 2176462"/>
                <a:gd name="connsiteX10" fmla="*/ 1395412 w 2581275"/>
                <a:gd name="connsiteY10" fmla="*/ 2109787 h 2176462"/>
                <a:gd name="connsiteX11" fmla="*/ 1219200 w 2581275"/>
                <a:gd name="connsiteY11" fmla="*/ 2024062 h 2176462"/>
                <a:gd name="connsiteX12" fmla="*/ 1090612 w 2581275"/>
                <a:gd name="connsiteY12" fmla="*/ 1947862 h 2176462"/>
                <a:gd name="connsiteX13" fmla="*/ 971550 w 2581275"/>
                <a:gd name="connsiteY13" fmla="*/ 1843087 h 2176462"/>
                <a:gd name="connsiteX14" fmla="*/ 857250 w 2581275"/>
                <a:gd name="connsiteY14" fmla="*/ 1728787 h 2176462"/>
                <a:gd name="connsiteX15" fmla="*/ 733425 w 2581275"/>
                <a:gd name="connsiteY15" fmla="*/ 1576387 h 2176462"/>
                <a:gd name="connsiteX16" fmla="*/ 609600 w 2581275"/>
                <a:gd name="connsiteY16" fmla="*/ 1438275 h 2176462"/>
                <a:gd name="connsiteX17" fmla="*/ 519112 w 2581275"/>
                <a:gd name="connsiteY17" fmla="*/ 1328737 h 2176462"/>
                <a:gd name="connsiteX18" fmla="*/ 404812 w 2581275"/>
                <a:gd name="connsiteY18" fmla="*/ 1195387 h 2176462"/>
                <a:gd name="connsiteX19" fmla="*/ 276225 w 2581275"/>
                <a:gd name="connsiteY19" fmla="*/ 1014412 h 2176462"/>
                <a:gd name="connsiteX20" fmla="*/ 166687 w 2581275"/>
                <a:gd name="connsiteY20" fmla="*/ 881062 h 2176462"/>
                <a:gd name="connsiteX21" fmla="*/ 119062 w 2581275"/>
                <a:gd name="connsiteY21" fmla="*/ 719137 h 2176462"/>
                <a:gd name="connsiteX22" fmla="*/ 71437 w 2581275"/>
                <a:gd name="connsiteY22" fmla="*/ 542925 h 2176462"/>
                <a:gd name="connsiteX23" fmla="*/ 38100 w 2581275"/>
                <a:gd name="connsiteY23" fmla="*/ 304800 h 2176462"/>
                <a:gd name="connsiteX24" fmla="*/ 9525 w 2581275"/>
                <a:gd name="connsiteY24" fmla="*/ 128587 h 2176462"/>
                <a:gd name="connsiteX25" fmla="*/ 0 w 2581275"/>
                <a:gd name="connsiteY25" fmla="*/ 0 h 2176462"/>
                <a:gd name="connsiteX26" fmla="*/ 200025 w 2581275"/>
                <a:gd name="connsiteY26" fmla="*/ 95250 h 2176462"/>
                <a:gd name="connsiteX27" fmla="*/ 419100 w 2581275"/>
                <a:gd name="connsiteY27" fmla="*/ 195262 h 2176462"/>
                <a:gd name="connsiteX28" fmla="*/ 609600 w 2581275"/>
                <a:gd name="connsiteY28" fmla="*/ 352425 h 2176462"/>
                <a:gd name="connsiteX29" fmla="*/ 814387 w 2581275"/>
                <a:gd name="connsiteY29" fmla="*/ 600075 h 2176462"/>
                <a:gd name="connsiteX30" fmla="*/ 1057275 w 2581275"/>
                <a:gd name="connsiteY30" fmla="*/ 876300 h 2176462"/>
                <a:gd name="connsiteX31" fmla="*/ 1228725 w 2581275"/>
                <a:gd name="connsiteY31" fmla="*/ 1052512 h 2176462"/>
                <a:gd name="connsiteX32" fmla="*/ 1376362 w 2581275"/>
                <a:gd name="connsiteY32" fmla="*/ 1181100 h 2176462"/>
                <a:gd name="connsiteX33" fmla="*/ 1619250 w 2581275"/>
                <a:gd name="connsiteY33" fmla="*/ 1338262 h 2176462"/>
                <a:gd name="connsiteX34" fmla="*/ 1814512 w 2581275"/>
                <a:gd name="connsiteY34" fmla="*/ 1419225 h 2176462"/>
                <a:gd name="connsiteX35" fmla="*/ 2052637 w 2581275"/>
                <a:gd name="connsiteY35" fmla="*/ 1443037 h 2176462"/>
                <a:gd name="connsiteX36" fmla="*/ 2195512 w 2581275"/>
                <a:gd name="connsiteY36" fmla="*/ 1447800 h 2176462"/>
                <a:gd name="connsiteX37" fmla="*/ 2357437 w 2581275"/>
                <a:gd name="connsiteY37" fmla="*/ 1390650 h 2176462"/>
                <a:gd name="connsiteX38" fmla="*/ 2481262 w 2581275"/>
                <a:gd name="connsiteY38" fmla="*/ 1323975 h 2176462"/>
                <a:gd name="connsiteX39" fmla="*/ 2581275 w 2581275"/>
                <a:gd name="connsiteY39" fmla="*/ 1238250 h 2176462"/>
                <a:gd name="connsiteX0" fmla="*/ 2581275 w 2581275"/>
                <a:gd name="connsiteY0" fmla="*/ 1238250 h 2178844"/>
                <a:gd name="connsiteX1" fmla="*/ 2566987 w 2581275"/>
                <a:gd name="connsiteY1" fmla="*/ 1433512 h 2178844"/>
                <a:gd name="connsiteX2" fmla="*/ 2538412 w 2581275"/>
                <a:gd name="connsiteY2" fmla="*/ 1666875 h 2178844"/>
                <a:gd name="connsiteX3" fmla="*/ 2500312 w 2581275"/>
                <a:gd name="connsiteY3" fmla="*/ 1776412 h 2178844"/>
                <a:gd name="connsiteX4" fmla="*/ 2362200 w 2581275"/>
                <a:gd name="connsiteY4" fmla="*/ 1914525 h 2178844"/>
                <a:gd name="connsiteX5" fmla="*/ 2233612 w 2581275"/>
                <a:gd name="connsiteY5" fmla="*/ 2014537 h 2178844"/>
                <a:gd name="connsiteX6" fmla="*/ 2024062 w 2581275"/>
                <a:gd name="connsiteY6" fmla="*/ 2143125 h 2178844"/>
                <a:gd name="connsiteX7" fmla="*/ 1909762 w 2581275"/>
                <a:gd name="connsiteY7" fmla="*/ 2176462 h 2178844"/>
                <a:gd name="connsiteX8" fmla="*/ 1752600 w 2581275"/>
                <a:gd name="connsiteY8" fmla="*/ 2178844 h 2178844"/>
                <a:gd name="connsiteX9" fmla="*/ 1571625 w 2581275"/>
                <a:gd name="connsiteY9" fmla="*/ 2147887 h 2178844"/>
                <a:gd name="connsiteX10" fmla="*/ 1395412 w 2581275"/>
                <a:gd name="connsiteY10" fmla="*/ 2109787 h 2178844"/>
                <a:gd name="connsiteX11" fmla="*/ 1219200 w 2581275"/>
                <a:gd name="connsiteY11" fmla="*/ 2024062 h 2178844"/>
                <a:gd name="connsiteX12" fmla="*/ 1090612 w 2581275"/>
                <a:gd name="connsiteY12" fmla="*/ 1947862 h 2178844"/>
                <a:gd name="connsiteX13" fmla="*/ 971550 w 2581275"/>
                <a:gd name="connsiteY13" fmla="*/ 1843087 h 2178844"/>
                <a:gd name="connsiteX14" fmla="*/ 857250 w 2581275"/>
                <a:gd name="connsiteY14" fmla="*/ 1728787 h 2178844"/>
                <a:gd name="connsiteX15" fmla="*/ 733425 w 2581275"/>
                <a:gd name="connsiteY15" fmla="*/ 1576387 h 2178844"/>
                <a:gd name="connsiteX16" fmla="*/ 609600 w 2581275"/>
                <a:gd name="connsiteY16" fmla="*/ 1438275 h 2178844"/>
                <a:gd name="connsiteX17" fmla="*/ 519112 w 2581275"/>
                <a:gd name="connsiteY17" fmla="*/ 1328737 h 2178844"/>
                <a:gd name="connsiteX18" fmla="*/ 404812 w 2581275"/>
                <a:gd name="connsiteY18" fmla="*/ 1195387 h 2178844"/>
                <a:gd name="connsiteX19" fmla="*/ 276225 w 2581275"/>
                <a:gd name="connsiteY19" fmla="*/ 1014412 h 2178844"/>
                <a:gd name="connsiteX20" fmla="*/ 166687 w 2581275"/>
                <a:gd name="connsiteY20" fmla="*/ 881062 h 2178844"/>
                <a:gd name="connsiteX21" fmla="*/ 119062 w 2581275"/>
                <a:gd name="connsiteY21" fmla="*/ 719137 h 2178844"/>
                <a:gd name="connsiteX22" fmla="*/ 71437 w 2581275"/>
                <a:gd name="connsiteY22" fmla="*/ 542925 h 2178844"/>
                <a:gd name="connsiteX23" fmla="*/ 38100 w 2581275"/>
                <a:gd name="connsiteY23" fmla="*/ 304800 h 2178844"/>
                <a:gd name="connsiteX24" fmla="*/ 9525 w 2581275"/>
                <a:gd name="connsiteY24" fmla="*/ 128587 h 2178844"/>
                <a:gd name="connsiteX25" fmla="*/ 0 w 2581275"/>
                <a:gd name="connsiteY25" fmla="*/ 0 h 2178844"/>
                <a:gd name="connsiteX26" fmla="*/ 200025 w 2581275"/>
                <a:gd name="connsiteY26" fmla="*/ 95250 h 2178844"/>
                <a:gd name="connsiteX27" fmla="*/ 419100 w 2581275"/>
                <a:gd name="connsiteY27" fmla="*/ 195262 h 2178844"/>
                <a:gd name="connsiteX28" fmla="*/ 609600 w 2581275"/>
                <a:gd name="connsiteY28" fmla="*/ 352425 h 2178844"/>
                <a:gd name="connsiteX29" fmla="*/ 814387 w 2581275"/>
                <a:gd name="connsiteY29" fmla="*/ 600075 h 2178844"/>
                <a:gd name="connsiteX30" fmla="*/ 1057275 w 2581275"/>
                <a:gd name="connsiteY30" fmla="*/ 876300 h 2178844"/>
                <a:gd name="connsiteX31" fmla="*/ 1228725 w 2581275"/>
                <a:gd name="connsiteY31" fmla="*/ 1052512 h 2178844"/>
                <a:gd name="connsiteX32" fmla="*/ 1376362 w 2581275"/>
                <a:gd name="connsiteY32" fmla="*/ 1181100 h 2178844"/>
                <a:gd name="connsiteX33" fmla="*/ 1619250 w 2581275"/>
                <a:gd name="connsiteY33" fmla="*/ 1338262 h 2178844"/>
                <a:gd name="connsiteX34" fmla="*/ 1814512 w 2581275"/>
                <a:gd name="connsiteY34" fmla="*/ 1419225 h 2178844"/>
                <a:gd name="connsiteX35" fmla="*/ 2052637 w 2581275"/>
                <a:gd name="connsiteY35" fmla="*/ 1443037 h 2178844"/>
                <a:gd name="connsiteX36" fmla="*/ 2195512 w 2581275"/>
                <a:gd name="connsiteY36" fmla="*/ 1447800 h 2178844"/>
                <a:gd name="connsiteX37" fmla="*/ 2357437 w 2581275"/>
                <a:gd name="connsiteY37" fmla="*/ 1390650 h 2178844"/>
                <a:gd name="connsiteX38" fmla="*/ 2481262 w 2581275"/>
                <a:gd name="connsiteY38" fmla="*/ 1323975 h 2178844"/>
                <a:gd name="connsiteX39" fmla="*/ 2581275 w 2581275"/>
                <a:gd name="connsiteY39" fmla="*/ 1238250 h 2178844"/>
                <a:gd name="connsiteX0" fmla="*/ 2581275 w 2581275"/>
                <a:gd name="connsiteY0" fmla="*/ 1238250 h 2190749"/>
                <a:gd name="connsiteX1" fmla="*/ 2566987 w 2581275"/>
                <a:gd name="connsiteY1" fmla="*/ 1433512 h 2190749"/>
                <a:gd name="connsiteX2" fmla="*/ 2538412 w 2581275"/>
                <a:gd name="connsiteY2" fmla="*/ 1666875 h 2190749"/>
                <a:gd name="connsiteX3" fmla="*/ 2500312 w 2581275"/>
                <a:gd name="connsiteY3" fmla="*/ 1776412 h 2190749"/>
                <a:gd name="connsiteX4" fmla="*/ 2362200 w 2581275"/>
                <a:gd name="connsiteY4" fmla="*/ 1914525 h 2190749"/>
                <a:gd name="connsiteX5" fmla="*/ 2233612 w 2581275"/>
                <a:gd name="connsiteY5" fmla="*/ 2014537 h 2190749"/>
                <a:gd name="connsiteX6" fmla="*/ 2024062 w 2581275"/>
                <a:gd name="connsiteY6" fmla="*/ 2143125 h 2190749"/>
                <a:gd name="connsiteX7" fmla="*/ 1935955 w 2581275"/>
                <a:gd name="connsiteY7" fmla="*/ 2190749 h 2190749"/>
                <a:gd name="connsiteX8" fmla="*/ 1752600 w 2581275"/>
                <a:gd name="connsiteY8" fmla="*/ 2178844 h 2190749"/>
                <a:gd name="connsiteX9" fmla="*/ 1571625 w 2581275"/>
                <a:gd name="connsiteY9" fmla="*/ 2147887 h 2190749"/>
                <a:gd name="connsiteX10" fmla="*/ 1395412 w 2581275"/>
                <a:gd name="connsiteY10" fmla="*/ 2109787 h 2190749"/>
                <a:gd name="connsiteX11" fmla="*/ 1219200 w 2581275"/>
                <a:gd name="connsiteY11" fmla="*/ 2024062 h 2190749"/>
                <a:gd name="connsiteX12" fmla="*/ 1090612 w 2581275"/>
                <a:gd name="connsiteY12" fmla="*/ 1947862 h 2190749"/>
                <a:gd name="connsiteX13" fmla="*/ 971550 w 2581275"/>
                <a:gd name="connsiteY13" fmla="*/ 1843087 h 2190749"/>
                <a:gd name="connsiteX14" fmla="*/ 857250 w 2581275"/>
                <a:gd name="connsiteY14" fmla="*/ 1728787 h 2190749"/>
                <a:gd name="connsiteX15" fmla="*/ 733425 w 2581275"/>
                <a:gd name="connsiteY15" fmla="*/ 1576387 h 2190749"/>
                <a:gd name="connsiteX16" fmla="*/ 609600 w 2581275"/>
                <a:gd name="connsiteY16" fmla="*/ 1438275 h 2190749"/>
                <a:gd name="connsiteX17" fmla="*/ 519112 w 2581275"/>
                <a:gd name="connsiteY17" fmla="*/ 1328737 h 2190749"/>
                <a:gd name="connsiteX18" fmla="*/ 404812 w 2581275"/>
                <a:gd name="connsiteY18" fmla="*/ 1195387 h 2190749"/>
                <a:gd name="connsiteX19" fmla="*/ 276225 w 2581275"/>
                <a:gd name="connsiteY19" fmla="*/ 1014412 h 2190749"/>
                <a:gd name="connsiteX20" fmla="*/ 166687 w 2581275"/>
                <a:gd name="connsiteY20" fmla="*/ 881062 h 2190749"/>
                <a:gd name="connsiteX21" fmla="*/ 119062 w 2581275"/>
                <a:gd name="connsiteY21" fmla="*/ 719137 h 2190749"/>
                <a:gd name="connsiteX22" fmla="*/ 71437 w 2581275"/>
                <a:gd name="connsiteY22" fmla="*/ 542925 h 2190749"/>
                <a:gd name="connsiteX23" fmla="*/ 38100 w 2581275"/>
                <a:gd name="connsiteY23" fmla="*/ 304800 h 2190749"/>
                <a:gd name="connsiteX24" fmla="*/ 9525 w 2581275"/>
                <a:gd name="connsiteY24" fmla="*/ 128587 h 2190749"/>
                <a:gd name="connsiteX25" fmla="*/ 0 w 2581275"/>
                <a:gd name="connsiteY25" fmla="*/ 0 h 2190749"/>
                <a:gd name="connsiteX26" fmla="*/ 200025 w 2581275"/>
                <a:gd name="connsiteY26" fmla="*/ 95250 h 2190749"/>
                <a:gd name="connsiteX27" fmla="*/ 419100 w 2581275"/>
                <a:gd name="connsiteY27" fmla="*/ 195262 h 2190749"/>
                <a:gd name="connsiteX28" fmla="*/ 609600 w 2581275"/>
                <a:gd name="connsiteY28" fmla="*/ 352425 h 2190749"/>
                <a:gd name="connsiteX29" fmla="*/ 814387 w 2581275"/>
                <a:gd name="connsiteY29" fmla="*/ 600075 h 2190749"/>
                <a:gd name="connsiteX30" fmla="*/ 1057275 w 2581275"/>
                <a:gd name="connsiteY30" fmla="*/ 876300 h 2190749"/>
                <a:gd name="connsiteX31" fmla="*/ 1228725 w 2581275"/>
                <a:gd name="connsiteY31" fmla="*/ 1052512 h 2190749"/>
                <a:gd name="connsiteX32" fmla="*/ 1376362 w 2581275"/>
                <a:gd name="connsiteY32" fmla="*/ 1181100 h 2190749"/>
                <a:gd name="connsiteX33" fmla="*/ 1619250 w 2581275"/>
                <a:gd name="connsiteY33" fmla="*/ 1338262 h 2190749"/>
                <a:gd name="connsiteX34" fmla="*/ 1814512 w 2581275"/>
                <a:gd name="connsiteY34" fmla="*/ 1419225 h 2190749"/>
                <a:gd name="connsiteX35" fmla="*/ 2052637 w 2581275"/>
                <a:gd name="connsiteY35" fmla="*/ 1443037 h 2190749"/>
                <a:gd name="connsiteX36" fmla="*/ 2195512 w 2581275"/>
                <a:gd name="connsiteY36" fmla="*/ 1447800 h 2190749"/>
                <a:gd name="connsiteX37" fmla="*/ 2357437 w 2581275"/>
                <a:gd name="connsiteY37" fmla="*/ 1390650 h 2190749"/>
                <a:gd name="connsiteX38" fmla="*/ 2481262 w 2581275"/>
                <a:gd name="connsiteY38" fmla="*/ 1323975 h 2190749"/>
                <a:gd name="connsiteX39" fmla="*/ 2581275 w 2581275"/>
                <a:gd name="connsiteY39" fmla="*/ 1238250 h 2190749"/>
                <a:gd name="connsiteX0" fmla="*/ 2581275 w 2581275"/>
                <a:gd name="connsiteY0" fmla="*/ 1238250 h 2190749"/>
                <a:gd name="connsiteX1" fmla="*/ 2566987 w 2581275"/>
                <a:gd name="connsiteY1" fmla="*/ 1433512 h 2190749"/>
                <a:gd name="connsiteX2" fmla="*/ 2538412 w 2581275"/>
                <a:gd name="connsiteY2" fmla="*/ 1666875 h 2190749"/>
                <a:gd name="connsiteX3" fmla="*/ 2500312 w 2581275"/>
                <a:gd name="connsiteY3" fmla="*/ 1776412 h 2190749"/>
                <a:gd name="connsiteX4" fmla="*/ 2362200 w 2581275"/>
                <a:gd name="connsiteY4" fmla="*/ 1914525 h 2190749"/>
                <a:gd name="connsiteX5" fmla="*/ 2233612 w 2581275"/>
                <a:gd name="connsiteY5" fmla="*/ 2014537 h 2190749"/>
                <a:gd name="connsiteX6" fmla="*/ 2109787 w 2581275"/>
                <a:gd name="connsiteY6" fmla="*/ 2109787 h 2190749"/>
                <a:gd name="connsiteX7" fmla="*/ 2024062 w 2581275"/>
                <a:gd name="connsiteY7" fmla="*/ 2143125 h 2190749"/>
                <a:gd name="connsiteX8" fmla="*/ 1935955 w 2581275"/>
                <a:gd name="connsiteY8" fmla="*/ 2190749 h 2190749"/>
                <a:gd name="connsiteX9" fmla="*/ 1752600 w 2581275"/>
                <a:gd name="connsiteY9" fmla="*/ 2178844 h 2190749"/>
                <a:gd name="connsiteX10" fmla="*/ 1571625 w 2581275"/>
                <a:gd name="connsiteY10" fmla="*/ 2147887 h 2190749"/>
                <a:gd name="connsiteX11" fmla="*/ 1395412 w 2581275"/>
                <a:gd name="connsiteY11" fmla="*/ 2109787 h 2190749"/>
                <a:gd name="connsiteX12" fmla="*/ 1219200 w 2581275"/>
                <a:gd name="connsiteY12" fmla="*/ 2024062 h 2190749"/>
                <a:gd name="connsiteX13" fmla="*/ 1090612 w 2581275"/>
                <a:gd name="connsiteY13" fmla="*/ 1947862 h 2190749"/>
                <a:gd name="connsiteX14" fmla="*/ 971550 w 2581275"/>
                <a:gd name="connsiteY14" fmla="*/ 1843087 h 2190749"/>
                <a:gd name="connsiteX15" fmla="*/ 857250 w 2581275"/>
                <a:gd name="connsiteY15" fmla="*/ 1728787 h 2190749"/>
                <a:gd name="connsiteX16" fmla="*/ 733425 w 2581275"/>
                <a:gd name="connsiteY16" fmla="*/ 1576387 h 2190749"/>
                <a:gd name="connsiteX17" fmla="*/ 609600 w 2581275"/>
                <a:gd name="connsiteY17" fmla="*/ 1438275 h 2190749"/>
                <a:gd name="connsiteX18" fmla="*/ 519112 w 2581275"/>
                <a:gd name="connsiteY18" fmla="*/ 1328737 h 2190749"/>
                <a:gd name="connsiteX19" fmla="*/ 404812 w 2581275"/>
                <a:gd name="connsiteY19" fmla="*/ 1195387 h 2190749"/>
                <a:gd name="connsiteX20" fmla="*/ 276225 w 2581275"/>
                <a:gd name="connsiteY20" fmla="*/ 1014412 h 2190749"/>
                <a:gd name="connsiteX21" fmla="*/ 166687 w 2581275"/>
                <a:gd name="connsiteY21" fmla="*/ 881062 h 2190749"/>
                <a:gd name="connsiteX22" fmla="*/ 119062 w 2581275"/>
                <a:gd name="connsiteY22" fmla="*/ 719137 h 2190749"/>
                <a:gd name="connsiteX23" fmla="*/ 71437 w 2581275"/>
                <a:gd name="connsiteY23" fmla="*/ 542925 h 2190749"/>
                <a:gd name="connsiteX24" fmla="*/ 38100 w 2581275"/>
                <a:gd name="connsiteY24" fmla="*/ 304800 h 2190749"/>
                <a:gd name="connsiteX25" fmla="*/ 9525 w 2581275"/>
                <a:gd name="connsiteY25" fmla="*/ 128587 h 2190749"/>
                <a:gd name="connsiteX26" fmla="*/ 0 w 2581275"/>
                <a:gd name="connsiteY26" fmla="*/ 0 h 2190749"/>
                <a:gd name="connsiteX27" fmla="*/ 200025 w 2581275"/>
                <a:gd name="connsiteY27" fmla="*/ 95250 h 2190749"/>
                <a:gd name="connsiteX28" fmla="*/ 419100 w 2581275"/>
                <a:gd name="connsiteY28" fmla="*/ 195262 h 2190749"/>
                <a:gd name="connsiteX29" fmla="*/ 609600 w 2581275"/>
                <a:gd name="connsiteY29" fmla="*/ 352425 h 2190749"/>
                <a:gd name="connsiteX30" fmla="*/ 814387 w 2581275"/>
                <a:gd name="connsiteY30" fmla="*/ 600075 h 2190749"/>
                <a:gd name="connsiteX31" fmla="*/ 1057275 w 2581275"/>
                <a:gd name="connsiteY31" fmla="*/ 876300 h 2190749"/>
                <a:gd name="connsiteX32" fmla="*/ 1228725 w 2581275"/>
                <a:gd name="connsiteY32" fmla="*/ 1052512 h 2190749"/>
                <a:gd name="connsiteX33" fmla="*/ 1376362 w 2581275"/>
                <a:gd name="connsiteY33" fmla="*/ 1181100 h 2190749"/>
                <a:gd name="connsiteX34" fmla="*/ 1619250 w 2581275"/>
                <a:gd name="connsiteY34" fmla="*/ 1338262 h 2190749"/>
                <a:gd name="connsiteX35" fmla="*/ 1814512 w 2581275"/>
                <a:gd name="connsiteY35" fmla="*/ 1419225 h 2190749"/>
                <a:gd name="connsiteX36" fmla="*/ 2052637 w 2581275"/>
                <a:gd name="connsiteY36" fmla="*/ 1443037 h 2190749"/>
                <a:gd name="connsiteX37" fmla="*/ 2195512 w 2581275"/>
                <a:gd name="connsiteY37" fmla="*/ 1447800 h 2190749"/>
                <a:gd name="connsiteX38" fmla="*/ 2357437 w 2581275"/>
                <a:gd name="connsiteY38" fmla="*/ 1390650 h 2190749"/>
                <a:gd name="connsiteX39" fmla="*/ 2481262 w 2581275"/>
                <a:gd name="connsiteY39" fmla="*/ 1323975 h 2190749"/>
                <a:gd name="connsiteX40" fmla="*/ 2581275 w 2581275"/>
                <a:gd name="connsiteY40" fmla="*/ 1238250 h 2190749"/>
                <a:gd name="connsiteX0" fmla="*/ 2581275 w 2581275"/>
                <a:gd name="connsiteY0" fmla="*/ 1238250 h 2190749"/>
                <a:gd name="connsiteX1" fmla="*/ 2566987 w 2581275"/>
                <a:gd name="connsiteY1" fmla="*/ 1433512 h 2190749"/>
                <a:gd name="connsiteX2" fmla="*/ 2538412 w 2581275"/>
                <a:gd name="connsiteY2" fmla="*/ 1666875 h 2190749"/>
                <a:gd name="connsiteX3" fmla="*/ 2500312 w 2581275"/>
                <a:gd name="connsiteY3" fmla="*/ 1776412 h 2190749"/>
                <a:gd name="connsiteX4" fmla="*/ 2362200 w 2581275"/>
                <a:gd name="connsiteY4" fmla="*/ 1914525 h 2190749"/>
                <a:gd name="connsiteX5" fmla="*/ 2233612 w 2581275"/>
                <a:gd name="connsiteY5" fmla="*/ 2014537 h 2190749"/>
                <a:gd name="connsiteX6" fmla="*/ 2109787 w 2581275"/>
                <a:gd name="connsiteY6" fmla="*/ 2109787 h 2190749"/>
                <a:gd name="connsiteX7" fmla="*/ 2019300 w 2581275"/>
                <a:gd name="connsiteY7" fmla="*/ 2159794 h 2190749"/>
                <a:gd name="connsiteX8" fmla="*/ 1935955 w 2581275"/>
                <a:gd name="connsiteY8" fmla="*/ 2190749 h 2190749"/>
                <a:gd name="connsiteX9" fmla="*/ 1752600 w 2581275"/>
                <a:gd name="connsiteY9" fmla="*/ 2178844 h 2190749"/>
                <a:gd name="connsiteX10" fmla="*/ 1571625 w 2581275"/>
                <a:gd name="connsiteY10" fmla="*/ 2147887 h 2190749"/>
                <a:gd name="connsiteX11" fmla="*/ 1395412 w 2581275"/>
                <a:gd name="connsiteY11" fmla="*/ 2109787 h 2190749"/>
                <a:gd name="connsiteX12" fmla="*/ 1219200 w 2581275"/>
                <a:gd name="connsiteY12" fmla="*/ 2024062 h 2190749"/>
                <a:gd name="connsiteX13" fmla="*/ 1090612 w 2581275"/>
                <a:gd name="connsiteY13" fmla="*/ 1947862 h 2190749"/>
                <a:gd name="connsiteX14" fmla="*/ 971550 w 2581275"/>
                <a:gd name="connsiteY14" fmla="*/ 1843087 h 2190749"/>
                <a:gd name="connsiteX15" fmla="*/ 857250 w 2581275"/>
                <a:gd name="connsiteY15" fmla="*/ 1728787 h 2190749"/>
                <a:gd name="connsiteX16" fmla="*/ 733425 w 2581275"/>
                <a:gd name="connsiteY16" fmla="*/ 1576387 h 2190749"/>
                <a:gd name="connsiteX17" fmla="*/ 609600 w 2581275"/>
                <a:gd name="connsiteY17" fmla="*/ 1438275 h 2190749"/>
                <a:gd name="connsiteX18" fmla="*/ 519112 w 2581275"/>
                <a:gd name="connsiteY18" fmla="*/ 1328737 h 2190749"/>
                <a:gd name="connsiteX19" fmla="*/ 404812 w 2581275"/>
                <a:gd name="connsiteY19" fmla="*/ 1195387 h 2190749"/>
                <a:gd name="connsiteX20" fmla="*/ 276225 w 2581275"/>
                <a:gd name="connsiteY20" fmla="*/ 1014412 h 2190749"/>
                <a:gd name="connsiteX21" fmla="*/ 166687 w 2581275"/>
                <a:gd name="connsiteY21" fmla="*/ 881062 h 2190749"/>
                <a:gd name="connsiteX22" fmla="*/ 119062 w 2581275"/>
                <a:gd name="connsiteY22" fmla="*/ 719137 h 2190749"/>
                <a:gd name="connsiteX23" fmla="*/ 71437 w 2581275"/>
                <a:gd name="connsiteY23" fmla="*/ 542925 h 2190749"/>
                <a:gd name="connsiteX24" fmla="*/ 38100 w 2581275"/>
                <a:gd name="connsiteY24" fmla="*/ 304800 h 2190749"/>
                <a:gd name="connsiteX25" fmla="*/ 9525 w 2581275"/>
                <a:gd name="connsiteY25" fmla="*/ 128587 h 2190749"/>
                <a:gd name="connsiteX26" fmla="*/ 0 w 2581275"/>
                <a:gd name="connsiteY26" fmla="*/ 0 h 2190749"/>
                <a:gd name="connsiteX27" fmla="*/ 200025 w 2581275"/>
                <a:gd name="connsiteY27" fmla="*/ 95250 h 2190749"/>
                <a:gd name="connsiteX28" fmla="*/ 419100 w 2581275"/>
                <a:gd name="connsiteY28" fmla="*/ 195262 h 2190749"/>
                <a:gd name="connsiteX29" fmla="*/ 609600 w 2581275"/>
                <a:gd name="connsiteY29" fmla="*/ 352425 h 2190749"/>
                <a:gd name="connsiteX30" fmla="*/ 814387 w 2581275"/>
                <a:gd name="connsiteY30" fmla="*/ 600075 h 2190749"/>
                <a:gd name="connsiteX31" fmla="*/ 1057275 w 2581275"/>
                <a:gd name="connsiteY31" fmla="*/ 876300 h 2190749"/>
                <a:gd name="connsiteX32" fmla="*/ 1228725 w 2581275"/>
                <a:gd name="connsiteY32" fmla="*/ 1052512 h 2190749"/>
                <a:gd name="connsiteX33" fmla="*/ 1376362 w 2581275"/>
                <a:gd name="connsiteY33" fmla="*/ 1181100 h 2190749"/>
                <a:gd name="connsiteX34" fmla="*/ 1619250 w 2581275"/>
                <a:gd name="connsiteY34" fmla="*/ 1338262 h 2190749"/>
                <a:gd name="connsiteX35" fmla="*/ 1814512 w 2581275"/>
                <a:gd name="connsiteY35" fmla="*/ 1419225 h 2190749"/>
                <a:gd name="connsiteX36" fmla="*/ 2052637 w 2581275"/>
                <a:gd name="connsiteY36" fmla="*/ 1443037 h 2190749"/>
                <a:gd name="connsiteX37" fmla="*/ 2195512 w 2581275"/>
                <a:gd name="connsiteY37" fmla="*/ 1447800 h 2190749"/>
                <a:gd name="connsiteX38" fmla="*/ 2357437 w 2581275"/>
                <a:gd name="connsiteY38" fmla="*/ 1390650 h 2190749"/>
                <a:gd name="connsiteX39" fmla="*/ 2481262 w 2581275"/>
                <a:gd name="connsiteY39" fmla="*/ 1323975 h 2190749"/>
                <a:gd name="connsiteX40" fmla="*/ 2581275 w 2581275"/>
                <a:gd name="connsiteY40" fmla="*/ 1238250 h 2190749"/>
                <a:gd name="connsiteX0" fmla="*/ 2581275 w 2581275"/>
                <a:gd name="connsiteY0" fmla="*/ 1238250 h 2190749"/>
                <a:gd name="connsiteX1" fmla="*/ 2566987 w 2581275"/>
                <a:gd name="connsiteY1" fmla="*/ 1433512 h 2190749"/>
                <a:gd name="connsiteX2" fmla="*/ 2538412 w 2581275"/>
                <a:gd name="connsiteY2" fmla="*/ 1666875 h 2190749"/>
                <a:gd name="connsiteX3" fmla="*/ 2500312 w 2581275"/>
                <a:gd name="connsiteY3" fmla="*/ 1776412 h 2190749"/>
                <a:gd name="connsiteX4" fmla="*/ 2362200 w 2581275"/>
                <a:gd name="connsiteY4" fmla="*/ 1914525 h 2190749"/>
                <a:gd name="connsiteX5" fmla="*/ 2255043 w 2581275"/>
                <a:gd name="connsiteY5" fmla="*/ 2016918 h 2190749"/>
                <a:gd name="connsiteX6" fmla="*/ 2109787 w 2581275"/>
                <a:gd name="connsiteY6" fmla="*/ 2109787 h 2190749"/>
                <a:gd name="connsiteX7" fmla="*/ 2019300 w 2581275"/>
                <a:gd name="connsiteY7" fmla="*/ 2159794 h 2190749"/>
                <a:gd name="connsiteX8" fmla="*/ 1935955 w 2581275"/>
                <a:gd name="connsiteY8" fmla="*/ 2190749 h 2190749"/>
                <a:gd name="connsiteX9" fmla="*/ 1752600 w 2581275"/>
                <a:gd name="connsiteY9" fmla="*/ 2178844 h 2190749"/>
                <a:gd name="connsiteX10" fmla="*/ 1571625 w 2581275"/>
                <a:gd name="connsiteY10" fmla="*/ 2147887 h 2190749"/>
                <a:gd name="connsiteX11" fmla="*/ 1395412 w 2581275"/>
                <a:gd name="connsiteY11" fmla="*/ 2109787 h 2190749"/>
                <a:gd name="connsiteX12" fmla="*/ 1219200 w 2581275"/>
                <a:gd name="connsiteY12" fmla="*/ 2024062 h 2190749"/>
                <a:gd name="connsiteX13" fmla="*/ 1090612 w 2581275"/>
                <a:gd name="connsiteY13" fmla="*/ 1947862 h 2190749"/>
                <a:gd name="connsiteX14" fmla="*/ 971550 w 2581275"/>
                <a:gd name="connsiteY14" fmla="*/ 1843087 h 2190749"/>
                <a:gd name="connsiteX15" fmla="*/ 857250 w 2581275"/>
                <a:gd name="connsiteY15" fmla="*/ 1728787 h 2190749"/>
                <a:gd name="connsiteX16" fmla="*/ 733425 w 2581275"/>
                <a:gd name="connsiteY16" fmla="*/ 1576387 h 2190749"/>
                <a:gd name="connsiteX17" fmla="*/ 609600 w 2581275"/>
                <a:gd name="connsiteY17" fmla="*/ 1438275 h 2190749"/>
                <a:gd name="connsiteX18" fmla="*/ 519112 w 2581275"/>
                <a:gd name="connsiteY18" fmla="*/ 1328737 h 2190749"/>
                <a:gd name="connsiteX19" fmla="*/ 404812 w 2581275"/>
                <a:gd name="connsiteY19" fmla="*/ 1195387 h 2190749"/>
                <a:gd name="connsiteX20" fmla="*/ 276225 w 2581275"/>
                <a:gd name="connsiteY20" fmla="*/ 1014412 h 2190749"/>
                <a:gd name="connsiteX21" fmla="*/ 166687 w 2581275"/>
                <a:gd name="connsiteY21" fmla="*/ 881062 h 2190749"/>
                <a:gd name="connsiteX22" fmla="*/ 119062 w 2581275"/>
                <a:gd name="connsiteY22" fmla="*/ 719137 h 2190749"/>
                <a:gd name="connsiteX23" fmla="*/ 71437 w 2581275"/>
                <a:gd name="connsiteY23" fmla="*/ 542925 h 2190749"/>
                <a:gd name="connsiteX24" fmla="*/ 38100 w 2581275"/>
                <a:gd name="connsiteY24" fmla="*/ 304800 h 2190749"/>
                <a:gd name="connsiteX25" fmla="*/ 9525 w 2581275"/>
                <a:gd name="connsiteY25" fmla="*/ 128587 h 2190749"/>
                <a:gd name="connsiteX26" fmla="*/ 0 w 2581275"/>
                <a:gd name="connsiteY26" fmla="*/ 0 h 2190749"/>
                <a:gd name="connsiteX27" fmla="*/ 200025 w 2581275"/>
                <a:gd name="connsiteY27" fmla="*/ 95250 h 2190749"/>
                <a:gd name="connsiteX28" fmla="*/ 419100 w 2581275"/>
                <a:gd name="connsiteY28" fmla="*/ 195262 h 2190749"/>
                <a:gd name="connsiteX29" fmla="*/ 609600 w 2581275"/>
                <a:gd name="connsiteY29" fmla="*/ 352425 h 2190749"/>
                <a:gd name="connsiteX30" fmla="*/ 814387 w 2581275"/>
                <a:gd name="connsiteY30" fmla="*/ 600075 h 2190749"/>
                <a:gd name="connsiteX31" fmla="*/ 1057275 w 2581275"/>
                <a:gd name="connsiteY31" fmla="*/ 876300 h 2190749"/>
                <a:gd name="connsiteX32" fmla="*/ 1228725 w 2581275"/>
                <a:gd name="connsiteY32" fmla="*/ 1052512 h 2190749"/>
                <a:gd name="connsiteX33" fmla="*/ 1376362 w 2581275"/>
                <a:gd name="connsiteY33" fmla="*/ 1181100 h 2190749"/>
                <a:gd name="connsiteX34" fmla="*/ 1619250 w 2581275"/>
                <a:gd name="connsiteY34" fmla="*/ 1338262 h 2190749"/>
                <a:gd name="connsiteX35" fmla="*/ 1814512 w 2581275"/>
                <a:gd name="connsiteY35" fmla="*/ 1419225 h 2190749"/>
                <a:gd name="connsiteX36" fmla="*/ 2052637 w 2581275"/>
                <a:gd name="connsiteY36" fmla="*/ 1443037 h 2190749"/>
                <a:gd name="connsiteX37" fmla="*/ 2195512 w 2581275"/>
                <a:gd name="connsiteY37" fmla="*/ 1447800 h 2190749"/>
                <a:gd name="connsiteX38" fmla="*/ 2357437 w 2581275"/>
                <a:gd name="connsiteY38" fmla="*/ 1390650 h 2190749"/>
                <a:gd name="connsiteX39" fmla="*/ 2481262 w 2581275"/>
                <a:gd name="connsiteY39" fmla="*/ 1323975 h 2190749"/>
                <a:gd name="connsiteX40" fmla="*/ 2581275 w 2581275"/>
                <a:gd name="connsiteY40" fmla="*/ 1238250 h 2190749"/>
                <a:gd name="connsiteX0" fmla="*/ 2581275 w 2581275"/>
                <a:gd name="connsiteY0" fmla="*/ 1238250 h 2190749"/>
                <a:gd name="connsiteX1" fmla="*/ 2566987 w 2581275"/>
                <a:gd name="connsiteY1" fmla="*/ 1433512 h 2190749"/>
                <a:gd name="connsiteX2" fmla="*/ 2538412 w 2581275"/>
                <a:gd name="connsiteY2" fmla="*/ 1666875 h 2190749"/>
                <a:gd name="connsiteX3" fmla="*/ 2500312 w 2581275"/>
                <a:gd name="connsiteY3" fmla="*/ 1776412 h 2190749"/>
                <a:gd name="connsiteX4" fmla="*/ 2378869 w 2581275"/>
                <a:gd name="connsiteY4" fmla="*/ 1912143 h 2190749"/>
                <a:gd name="connsiteX5" fmla="*/ 2255043 w 2581275"/>
                <a:gd name="connsiteY5" fmla="*/ 2016918 h 2190749"/>
                <a:gd name="connsiteX6" fmla="*/ 2109787 w 2581275"/>
                <a:gd name="connsiteY6" fmla="*/ 2109787 h 2190749"/>
                <a:gd name="connsiteX7" fmla="*/ 2019300 w 2581275"/>
                <a:gd name="connsiteY7" fmla="*/ 2159794 h 2190749"/>
                <a:gd name="connsiteX8" fmla="*/ 1935955 w 2581275"/>
                <a:gd name="connsiteY8" fmla="*/ 2190749 h 2190749"/>
                <a:gd name="connsiteX9" fmla="*/ 1752600 w 2581275"/>
                <a:gd name="connsiteY9" fmla="*/ 2178844 h 2190749"/>
                <a:gd name="connsiteX10" fmla="*/ 1571625 w 2581275"/>
                <a:gd name="connsiteY10" fmla="*/ 2147887 h 2190749"/>
                <a:gd name="connsiteX11" fmla="*/ 1395412 w 2581275"/>
                <a:gd name="connsiteY11" fmla="*/ 2109787 h 2190749"/>
                <a:gd name="connsiteX12" fmla="*/ 1219200 w 2581275"/>
                <a:gd name="connsiteY12" fmla="*/ 2024062 h 2190749"/>
                <a:gd name="connsiteX13" fmla="*/ 1090612 w 2581275"/>
                <a:gd name="connsiteY13" fmla="*/ 1947862 h 2190749"/>
                <a:gd name="connsiteX14" fmla="*/ 971550 w 2581275"/>
                <a:gd name="connsiteY14" fmla="*/ 1843087 h 2190749"/>
                <a:gd name="connsiteX15" fmla="*/ 857250 w 2581275"/>
                <a:gd name="connsiteY15" fmla="*/ 1728787 h 2190749"/>
                <a:gd name="connsiteX16" fmla="*/ 733425 w 2581275"/>
                <a:gd name="connsiteY16" fmla="*/ 1576387 h 2190749"/>
                <a:gd name="connsiteX17" fmla="*/ 609600 w 2581275"/>
                <a:gd name="connsiteY17" fmla="*/ 1438275 h 2190749"/>
                <a:gd name="connsiteX18" fmla="*/ 519112 w 2581275"/>
                <a:gd name="connsiteY18" fmla="*/ 1328737 h 2190749"/>
                <a:gd name="connsiteX19" fmla="*/ 404812 w 2581275"/>
                <a:gd name="connsiteY19" fmla="*/ 1195387 h 2190749"/>
                <a:gd name="connsiteX20" fmla="*/ 276225 w 2581275"/>
                <a:gd name="connsiteY20" fmla="*/ 1014412 h 2190749"/>
                <a:gd name="connsiteX21" fmla="*/ 166687 w 2581275"/>
                <a:gd name="connsiteY21" fmla="*/ 881062 h 2190749"/>
                <a:gd name="connsiteX22" fmla="*/ 119062 w 2581275"/>
                <a:gd name="connsiteY22" fmla="*/ 719137 h 2190749"/>
                <a:gd name="connsiteX23" fmla="*/ 71437 w 2581275"/>
                <a:gd name="connsiteY23" fmla="*/ 542925 h 2190749"/>
                <a:gd name="connsiteX24" fmla="*/ 38100 w 2581275"/>
                <a:gd name="connsiteY24" fmla="*/ 304800 h 2190749"/>
                <a:gd name="connsiteX25" fmla="*/ 9525 w 2581275"/>
                <a:gd name="connsiteY25" fmla="*/ 128587 h 2190749"/>
                <a:gd name="connsiteX26" fmla="*/ 0 w 2581275"/>
                <a:gd name="connsiteY26" fmla="*/ 0 h 2190749"/>
                <a:gd name="connsiteX27" fmla="*/ 200025 w 2581275"/>
                <a:gd name="connsiteY27" fmla="*/ 95250 h 2190749"/>
                <a:gd name="connsiteX28" fmla="*/ 419100 w 2581275"/>
                <a:gd name="connsiteY28" fmla="*/ 195262 h 2190749"/>
                <a:gd name="connsiteX29" fmla="*/ 609600 w 2581275"/>
                <a:gd name="connsiteY29" fmla="*/ 352425 h 2190749"/>
                <a:gd name="connsiteX30" fmla="*/ 814387 w 2581275"/>
                <a:gd name="connsiteY30" fmla="*/ 600075 h 2190749"/>
                <a:gd name="connsiteX31" fmla="*/ 1057275 w 2581275"/>
                <a:gd name="connsiteY31" fmla="*/ 876300 h 2190749"/>
                <a:gd name="connsiteX32" fmla="*/ 1228725 w 2581275"/>
                <a:gd name="connsiteY32" fmla="*/ 1052512 h 2190749"/>
                <a:gd name="connsiteX33" fmla="*/ 1376362 w 2581275"/>
                <a:gd name="connsiteY33" fmla="*/ 1181100 h 2190749"/>
                <a:gd name="connsiteX34" fmla="*/ 1619250 w 2581275"/>
                <a:gd name="connsiteY34" fmla="*/ 1338262 h 2190749"/>
                <a:gd name="connsiteX35" fmla="*/ 1814512 w 2581275"/>
                <a:gd name="connsiteY35" fmla="*/ 1419225 h 2190749"/>
                <a:gd name="connsiteX36" fmla="*/ 2052637 w 2581275"/>
                <a:gd name="connsiteY36" fmla="*/ 1443037 h 2190749"/>
                <a:gd name="connsiteX37" fmla="*/ 2195512 w 2581275"/>
                <a:gd name="connsiteY37" fmla="*/ 1447800 h 2190749"/>
                <a:gd name="connsiteX38" fmla="*/ 2357437 w 2581275"/>
                <a:gd name="connsiteY38" fmla="*/ 1390650 h 2190749"/>
                <a:gd name="connsiteX39" fmla="*/ 2481262 w 2581275"/>
                <a:gd name="connsiteY39" fmla="*/ 1323975 h 2190749"/>
                <a:gd name="connsiteX40" fmla="*/ 2581275 w 2581275"/>
                <a:gd name="connsiteY40" fmla="*/ 1238250 h 2190749"/>
                <a:gd name="connsiteX0" fmla="*/ 2581275 w 2581275"/>
                <a:gd name="connsiteY0" fmla="*/ 1238250 h 2190749"/>
                <a:gd name="connsiteX1" fmla="*/ 2566987 w 2581275"/>
                <a:gd name="connsiteY1" fmla="*/ 1433512 h 2190749"/>
                <a:gd name="connsiteX2" fmla="*/ 2538412 w 2581275"/>
                <a:gd name="connsiteY2" fmla="*/ 1666875 h 2190749"/>
                <a:gd name="connsiteX3" fmla="*/ 2512219 w 2581275"/>
                <a:gd name="connsiteY3" fmla="*/ 1781174 h 2190749"/>
                <a:gd name="connsiteX4" fmla="*/ 2378869 w 2581275"/>
                <a:gd name="connsiteY4" fmla="*/ 1912143 h 2190749"/>
                <a:gd name="connsiteX5" fmla="*/ 2255043 w 2581275"/>
                <a:gd name="connsiteY5" fmla="*/ 2016918 h 2190749"/>
                <a:gd name="connsiteX6" fmla="*/ 2109787 w 2581275"/>
                <a:gd name="connsiteY6" fmla="*/ 2109787 h 2190749"/>
                <a:gd name="connsiteX7" fmla="*/ 2019300 w 2581275"/>
                <a:gd name="connsiteY7" fmla="*/ 2159794 h 2190749"/>
                <a:gd name="connsiteX8" fmla="*/ 1935955 w 2581275"/>
                <a:gd name="connsiteY8" fmla="*/ 2190749 h 2190749"/>
                <a:gd name="connsiteX9" fmla="*/ 1752600 w 2581275"/>
                <a:gd name="connsiteY9" fmla="*/ 2178844 h 2190749"/>
                <a:gd name="connsiteX10" fmla="*/ 1571625 w 2581275"/>
                <a:gd name="connsiteY10" fmla="*/ 2147887 h 2190749"/>
                <a:gd name="connsiteX11" fmla="*/ 1395412 w 2581275"/>
                <a:gd name="connsiteY11" fmla="*/ 2109787 h 2190749"/>
                <a:gd name="connsiteX12" fmla="*/ 1219200 w 2581275"/>
                <a:gd name="connsiteY12" fmla="*/ 2024062 h 2190749"/>
                <a:gd name="connsiteX13" fmla="*/ 1090612 w 2581275"/>
                <a:gd name="connsiteY13" fmla="*/ 1947862 h 2190749"/>
                <a:gd name="connsiteX14" fmla="*/ 971550 w 2581275"/>
                <a:gd name="connsiteY14" fmla="*/ 1843087 h 2190749"/>
                <a:gd name="connsiteX15" fmla="*/ 857250 w 2581275"/>
                <a:gd name="connsiteY15" fmla="*/ 1728787 h 2190749"/>
                <a:gd name="connsiteX16" fmla="*/ 733425 w 2581275"/>
                <a:gd name="connsiteY16" fmla="*/ 1576387 h 2190749"/>
                <a:gd name="connsiteX17" fmla="*/ 609600 w 2581275"/>
                <a:gd name="connsiteY17" fmla="*/ 1438275 h 2190749"/>
                <a:gd name="connsiteX18" fmla="*/ 519112 w 2581275"/>
                <a:gd name="connsiteY18" fmla="*/ 1328737 h 2190749"/>
                <a:gd name="connsiteX19" fmla="*/ 404812 w 2581275"/>
                <a:gd name="connsiteY19" fmla="*/ 1195387 h 2190749"/>
                <a:gd name="connsiteX20" fmla="*/ 276225 w 2581275"/>
                <a:gd name="connsiteY20" fmla="*/ 1014412 h 2190749"/>
                <a:gd name="connsiteX21" fmla="*/ 166687 w 2581275"/>
                <a:gd name="connsiteY21" fmla="*/ 881062 h 2190749"/>
                <a:gd name="connsiteX22" fmla="*/ 119062 w 2581275"/>
                <a:gd name="connsiteY22" fmla="*/ 719137 h 2190749"/>
                <a:gd name="connsiteX23" fmla="*/ 71437 w 2581275"/>
                <a:gd name="connsiteY23" fmla="*/ 542925 h 2190749"/>
                <a:gd name="connsiteX24" fmla="*/ 38100 w 2581275"/>
                <a:gd name="connsiteY24" fmla="*/ 304800 h 2190749"/>
                <a:gd name="connsiteX25" fmla="*/ 9525 w 2581275"/>
                <a:gd name="connsiteY25" fmla="*/ 128587 h 2190749"/>
                <a:gd name="connsiteX26" fmla="*/ 0 w 2581275"/>
                <a:gd name="connsiteY26" fmla="*/ 0 h 2190749"/>
                <a:gd name="connsiteX27" fmla="*/ 200025 w 2581275"/>
                <a:gd name="connsiteY27" fmla="*/ 95250 h 2190749"/>
                <a:gd name="connsiteX28" fmla="*/ 419100 w 2581275"/>
                <a:gd name="connsiteY28" fmla="*/ 195262 h 2190749"/>
                <a:gd name="connsiteX29" fmla="*/ 609600 w 2581275"/>
                <a:gd name="connsiteY29" fmla="*/ 352425 h 2190749"/>
                <a:gd name="connsiteX30" fmla="*/ 814387 w 2581275"/>
                <a:gd name="connsiteY30" fmla="*/ 600075 h 2190749"/>
                <a:gd name="connsiteX31" fmla="*/ 1057275 w 2581275"/>
                <a:gd name="connsiteY31" fmla="*/ 876300 h 2190749"/>
                <a:gd name="connsiteX32" fmla="*/ 1228725 w 2581275"/>
                <a:gd name="connsiteY32" fmla="*/ 1052512 h 2190749"/>
                <a:gd name="connsiteX33" fmla="*/ 1376362 w 2581275"/>
                <a:gd name="connsiteY33" fmla="*/ 1181100 h 2190749"/>
                <a:gd name="connsiteX34" fmla="*/ 1619250 w 2581275"/>
                <a:gd name="connsiteY34" fmla="*/ 1338262 h 2190749"/>
                <a:gd name="connsiteX35" fmla="*/ 1814512 w 2581275"/>
                <a:gd name="connsiteY35" fmla="*/ 1419225 h 2190749"/>
                <a:gd name="connsiteX36" fmla="*/ 2052637 w 2581275"/>
                <a:gd name="connsiteY36" fmla="*/ 1443037 h 2190749"/>
                <a:gd name="connsiteX37" fmla="*/ 2195512 w 2581275"/>
                <a:gd name="connsiteY37" fmla="*/ 1447800 h 2190749"/>
                <a:gd name="connsiteX38" fmla="*/ 2357437 w 2581275"/>
                <a:gd name="connsiteY38" fmla="*/ 1390650 h 2190749"/>
                <a:gd name="connsiteX39" fmla="*/ 2481262 w 2581275"/>
                <a:gd name="connsiteY39" fmla="*/ 1323975 h 2190749"/>
                <a:gd name="connsiteX40" fmla="*/ 2581275 w 2581275"/>
                <a:gd name="connsiteY40" fmla="*/ 1238250 h 2190749"/>
                <a:gd name="connsiteX0" fmla="*/ 2581275 w 2581275"/>
                <a:gd name="connsiteY0" fmla="*/ 1238250 h 2190749"/>
                <a:gd name="connsiteX1" fmla="*/ 2566987 w 2581275"/>
                <a:gd name="connsiteY1" fmla="*/ 1433512 h 2190749"/>
                <a:gd name="connsiteX2" fmla="*/ 2552700 w 2581275"/>
                <a:gd name="connsiteY2" fmla="*/ 1650206 h 2190749"/>
                <a:gd name="connsiteX3" fmla="*/ 2512219 w 2581275"/>
                <a:gd name="connsiteY3" fmla="*/ 1781174 h 2190749"/>
                <a:gd name="connsiteX4" fmla="*/ 2378869 w 2581275"/>
                <a:gd name="connsiteY4" fmla="*/ 1912143 h 2190749"/>
                <a:gd name="connsiteX5" fmla="*/ 2255043 w 2581275"/>
                <a:gd name="connsiteY5" fmla="*/ 2016918 h 2190749"/>
                <a:gd name="connsiteX6" fmla="*/ 2109787 w 2581275"/>
                <a:gd name="connsiteY6" fmla="*/ 2109787 h 2190749"/>
                <a:gd name="connsiteX7" fmla="*/ 2019300 w 2581275"/>
                <a:gd name="connsiteY7" fmla="*/ 2159794 h 2190749"/>
                <a:gd name="connsiteX8" fmla="*/ 1935955 w 2581275"/>
                <a:gd name="connsiteY8" fmla="*/ 2190749 h 2190749"/>
                <a:gd name="connsiteX9" fmla="*/ 1752600 w 2581275"/>
                <a:gd name="connsiteY9" fmla="*/ 2178844 h 2190749"/>
                <a:gd name="connsiteX10" fmla="*/ 1571625 w 2581275"/>
                <a:gd name="connsiteY10" fmla="*/ 2147887 h 2190749"/>
                <a:gd name="connsiteX11" fmla="*/ 1395412 w 2581275"/>
                <a:gd name="connsiteY11" fmla="*/ 2109787 h 2190749"/>
                <a:gd name="connsiteX12" fmla="*/ 1219200 w 2581275"/>
                <a:gd name="connsiteY12" fmla="*/ 2024062 h 2190749"/>
                <a:gd name="connsiteX13" fmla="*/ 1090612 w 2581275"/>
                <a:gd name="connsiteY13" fmla="*/ 1947862 h 2190749"/>
                <a:gd name="connsiteX14" fmla="*/ 971550 w 2581275"/>
                <a:gd name="connsiteY14" fmla="*/ 1843087 h 2190749"/>
                <a:gd name="connsiteX15" fmla="*/ 857250 w 2581275"/>
                <a:gd name="connsiteY15" fmla="*/ 1728787 h 2190749"/>
                <a:gd name="connsiteX16" fmla="*/ 733425 w 2581275"/>
                <a:gd name="connsiteY16" fmla="*/ 1576387 h 2190749"/>
                <a:gd name="connsiteX17" fmla="*/ 609600 w 2581275"/>
                <a:gd name="connsiteY17" fmla="*/ 1438275 h 2190749"/>
                <a:gd name="connsiteX18" fmla="*/ 519112 w 2581275"/>
                <a:gd name="connsiteY18" fmla="*/ 1328737 h 2190749"/>
                <a:gd name="connsiteX19" fmla="*/ 404812 w 2581275"/>
                <a:gd name="connsiteY19" fmla="*/ 1195387 h 2190749"/>
                <a:gd name="connsiteX20" fmla="*/ 276225 w 2581275"/>
                <a:gd name="connsiteY20" fmla="*/ 1014412 h 2190749"/>
                <a:gd name="connsiteX21" fmla="*/ 166687 w 2581275"/>
                <a:gd name="connsiteY21" fmla="*/ 881062 h 2190749"/>
                <a:gd name="connsiteX22" fmla="*/ 119062 w 2581275"/>
                <a:gd name="connsiteY22" fmla="*/ 719137 h 2190749"/>
                <a:gd name="connsiteX23" fmla="*/ 71437 w 2581275"/>
                <a:gd name="connsiteY23" fmla="*/ 542925 h 2190749"/>
                <a:gd name="connsiteX24" fmla="*/ 38100 w 2581275"/>
                <a:gd name="connsiteY24" fmla="*/ 304800 h 2190749"/>
                <a:gd name="connsiteX25" fmla="*/ 9525 w 2581275"/>
                <a:gd name="connsiteY25" fmla="*/ 128587 h 2190749"/>
                <a:gd name="connsiteX26" fmla="*/ 0 w 2581275"/>
                <a:gd name="connsiteY26" fmla="*/ 0 h 2190749"/>
                <a:gd name="connsiteX27" fmla="*/ 200025 w 2581275"/>
                <a:gd name="connsiteY27" fmla="*/ 95250 h 2190749"/>
                <a:gd name="connsiteX28" fmla="*/ 419100 w 2581275"/>
                <a:gd name="connsiteY28" fmla="*/ 195262 h 2190749"/>
                <a:gd name="connsiteX29" fmla="*/ 609600 w 2581275"/>
                <a:gd name="connsiteY29" fmla="*/ 352425 h 2190749"/>
                <a:gd name="connsiteX30" fmla="*/ 814387 w 2581275"/>
                <a:gd name="connsiteY30" fmla="*/ 600075 h 2190749"/>
                <a:gd name="connsiteX31" fmla="*/ 1057275 w 2581275"/>
                <a:gd name="connsiteY31" fmla="*/ 876300 h 2190749"/>
                <a:gd name="connsiteX32" fmla="*/ 1228725 w 2581275"/>
                <a:gd name="connsiteY32" fmla="*/ 1052512 h 2190749"/>
                <a:gd name="connsiteX33" fmla="*/ 1376362 w 2581275"/>
                <a:gd name="connsiteY33" fmla="*/ 1181100 h 2190749"/>
                <a:gd name="connsiteX34" fmla="*/ 1619250 w 2581275"/>
                <a:gd name="connsiteY34" fmla="*/ 1338262 h 2190749"/>
                <a:gd name="connsiteX35" fmla="*/ 1814512 w 2581275"/>
                <a:gd name="connsiteY35" fmla="*/ 1419225 h 2190749"/>
                <a:gd name="connsiteX36" fmla="*/ 2052637 w 2581275"/>
                <a:gd name="connsiteY36" fmla="*/ 1443037 h 2190749"/>
                <a:gd name="connsiteX37" fmla="*/ 2195512 w 2581275"/>
                <a:gd name="connsiteY37" fmla="*/ 1447800 h 2190749"/>
                <a:gd name="connsiteX38" fmla="*/ 2357437 w 2581275"/>
                <a:gd name="connsiteY38" fmla="*/ 1390650 h 2190749"/>
                <a:gd name="connsiteX39" fmla="*/ 2481262 w 2581275"/>
                <a:gd name="connsiteY39" fmla="*/ 1323975 h 2190749"/>
                <a:gd name="connsiteX40" fmla="*/ 2581275 w 2581275"/>
                <a:gd name="connsiteY40" fmla="*/ 1238250 h 21907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2581275" h="2190749">
                  <a:moveTo>
                    <a:pt x="2581275" y="1238250"/>
                  </a:moveTo>
                  <a:lnTo>
                    <a:pt x="2566987" y="1433512"/>
                  </a:lnTo>
                  <a:lnTo>
                    <a:pt x="2552700" y="1650206"/>
                  </a:lnTo>
                  <a:lnTo>
                    <a:pt x="2512219" y="1781174"/>
                  </a:lnTo>
                  <a:lnTo>
                    <a:pt x="2378869" y="1912143"/>
                  </a:lnTo>
                  <a:lnTo>
                    <a:pt x="2255043" y="2016918"/>
                  </a:lnTo>
                  <a:cubicBezTo>
                    <a:pt x="2212974" y="2041524"/>
                    <a:pt x="2151856" y="2085181"/>
                    <a:pt x="2109787" y="2109787"/>
                  </a:cubicBezTo>
                  <a:lnTo>
                    <a:pt x="2019300" y="2159794"/>
                  </a:lnTo>
                  <a:lnTo>
                    <a:pt x="1935955" y="2190749"/>
                  </a:lnTo>
                  <a:cubicBezTo>
                    <a:pt x="1874837" y="2186781"/>
                    <a:pt x="1813322" y="2185988"/>
                    <a:pt x="1752600" y="2178844"/>
                  </a:cubicBezTo>
                  <a:cubicBezTo>
                    <a:pt x="1691878" y="2171700"/>
                    <a:pt x="1631950" y="2158206"/>
                    <a:pt x="1571625" y="2147887"/>
                  </a:cubicBezTo>
                  <a:lnTo>
                    <a:pt x="1395412" y="2109787"/>
                  </a:lnTo>
                  <a:lnTo>
                    <a:pt x="1219200" y="2024062"/>
                  </a:lnTo>
                  <a:lnTo>
                    <a:pt x="1090612" y="1947862"/>
                  </a:lnTo>
                  <a:lnTo>
                    <a:pt x="971550" y="1843087"/>
                  </a:lnTo>
                  <a:lnTo>
                    <a:pt x="857250" y="1728787"/>
                  </a:lnTo>
                  <a:lnTo>
                    <a:pt x="733425" y="1576387"/>
                  </a:lnTo>
                  <a:lnTo>
                    <a:pt x="609600" y="1438275"/>
                  </a:lnTo>
                  <a:lnTo>
                    <a:pt x="519112" y="1328737"/>
                  </a:lnTo>
                  <a:lnTo>
                    <a:pt x="404812" y="1195387"/>
                  </a:lnTo>
                  <a:lnTo>
                    <a:pt x="276225" y="1014412"/>
                  </a:lnTo>
                  <a:lnTo>
                    <a:pt x="166687" y="881062"/>
                  </a:lnTo>
                  <a:lnTo>
                    <a:pt x="119062" y="719137"/>
                  </a:lnTo>
                  <a:lnTo>
                    <a:pt x="71437" y="542925"/>
                  </a:lnTo>
                  <a:lnTo>
                    <a:pt x="38100" y="304800"/>
                  </a:lnTo>
                  <a:lnTo>
                    <a:pt x="9525" y="128587"/>
                  </a:lnTo>
                  <a:lnTo>
                    <a:pt x="0" y="0"/>
                  </a:lnTo>
                  <a:lnTo>
                    <a:pt x="200025" y="95250"/>
                  </a:lnTo>
                  <a:lnTo>
                    <a:pt x="419100" y="195262"/>
                  </a:lnTo>
                  <a:lnTo>
                    <a:pt x="609600" y="352425"/>
                  </a:lnTo>
                  <a:lnTo>
                    <a:pt x="814387" y="600075"/>
                  </a:lnTo>
                  <a:lnTo>
                    <a:pt x="1057275" y="876300"/>
                  </a:lnTo>
                  <a:lnTo>
                    <a:pt x="1228725" y="1052512"/>
                  </a:lnTo>
                  <a:lnTo>
                    <a:pt x="1376362" y="1181100"/>
                  </a:lnTo>
                  <a:lnTo>
                    <a:pt x="1619250" y="1338262"/>
                  </a:lnTo>
                  <a:lnTo>
                    <a:pt x="1814512" y="1419225"/>
                  </a:lnTo>
                  <a:lnTo>
                    <a:pt x="2052637" y="1443037"/>
                  </a:lnTo>
                  <a:lnTo>
                    <a:pt x="2195512" y="1447800"/>
                  </a:lnTo>
                  <a:lnTo>
                    <a:pt x="2357437" y="1390650"/>
                  </a:lnTo>
                  <a:lnTo>
                    <a:pt x="2481262" y="1323975"/>
                  </a:lnTo>
                  <a:lnTo>
                    <a:pt x="2581275" y="1238250"/>
                  </a:lnTo>
                  <a:close/>
                </a:path>
              </a:pathLst>
            </a:custGeom>
            <a:solidFill>
              <a:srgbClr val="FFC000">
                <a:alpha val="40000"/>
              </a:srgbClr>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36" name="Freeform 35"/>
            <p:cNvSpPr/>
            <p:nvPr/>
          </p:nvSpPr>
          <p:spPr>
            <a:xfrm>
              <a:off x="7648575" y="2971800"/>
              <a:ext cx="852488" cy="1233488"/>
            </a:xfrm>
            <a:custGeom>
              <a:avLst/>
              <a:gdLst>
                <a:gd name="connsiteX0" fmla="*/ 842963 w 852488"/>
                <a:gd name="connsiteY0" fmla="*/ 0 h 1233488"/>
                <a:gd name="connsiteX1" fmla="*/ 757238 w 852488"/>
                <a:gd name="connsiteY1" fmla="*/ 128588 h 1233488"/>
                <a:gd name="connsiteX2" fmla="*/ 676275 w 852488"/>
                <a:gd name="connsiteY2" fmla="*/ 200025 h 1233488"/>
                <a:gd name="connsiteX3" fmla="*/ 533400 w 852488"/>
                <a:gd name="connsiteY3" fmla="*/ 295275 h 1233488"/>
                <a:gd name="connsiteX4" fmla="*/ 361950 w 852488"/>
                <a:gd name="connsiteY4" fmla="*/ 381000 h 1233488"/>
                <a:gd name="connsiteX5" fmla="*/ 190500 w 852488"/>
                <a:gd name="connsiteY5" fmla="*/ 457200 h 1233488"/>
                <a:gd name="connsiteX6" fmla="*/ 109538 w 852488"/>
                <a:gd name="connsiteY6" fmla="*/ 576263 h 1233488"/>
                <a:gd name="connsiteX7" fmla="*/ 38100 w 852488"/>
                <a:gd name="connsiteY7" fmla="*/ 704850 h 1233488"/>
                <a:gd name="connsiteX8" fmla="*/ 52388 w 852488"/>
                <a:gd name="connsiteY8" fmla="*/ 890588 h 1233488"/>
                <a:gd name="connsiteX9" fmla="*/ 61913 w 852488"/>
                <a:gd name="connsiteY9" fmla="*/ 1023938 h 1233488"/>
                <a:gd name="connsiteX10" fmla="*/ 0 w 852488"/>
                <a:gd name="connsiteY10" fmla="*/ 1233488 h 1233488"/>
                <a:gd name="connsiteX11" fmla="*/ 161925 w 852488"/>
                <a:gd name="connsiteY11" fmla="*/ 1128713 h 1233488"/>
                <a:gd name="connsiteX12" fmla="*/ 333375 w 852488"/>
                <a:gd name="connsiteY12" fmla="*/ 1009650 h 1233488"/>
                <a:gd name="connsiteX13" fmla="*/ 495300 w 852488"/>
                <a:gd name="connsiteY13" fmla="*/ 876300 h 1233488"/>
                <a:gd name="connsiteX14" fmla="*/ 600075 w 852488"/>
                <a:gd name="connsiteY14" fmla="*/ 752475 h 1233488"/>
                <a:gd name="connsiteX15" fmla="*/ 695325 w 852488"/>
                <a:gd name="connsiteY15" fmla="*/ 638175 h 1233488"/>
                <a:gd name="connsiteX16" fmla="*/ 795338 w 852488"/>
                <a:gd name="connsiteY16" fmla="*/ 528638 h 1233488"/>
                <a:gd name="connsiteX17" fmla="*/ 852488 w 852488"/>
                <a:gd name="connsiteY17" fmla="*/ 452438 h 1233488"/>
                <a:gd name="connsiteX18" fmla="*/ 852488 w 852488"/>
                <a:gd name="connsiteY18" fmla="*/ 252413 h 1233488"/>
                <a:gd name="connsiteX19" fmla="*/ 842963 w 852488"/>
                <a:gd name="connsiteY19" fmla="*/ 0 h 12334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52488" h="1233488">
                  <a:moveTo>
                    <a:pt x="842963" y="0"/>
                  </a:moveTo>
                  <a:lnTo>
                    <a:pt x="757238" y="128588"/>
                  </a:lnTo>
                  <a:lnTo>
                    <a:pt x="676275" y="200025"/>
                  </a:lnTo>
                  <a:lnTo>
                    <a:pt x="533400" y="295275"/>
                  </a:lnTo>
                  <a:lnTo>
                    <a:pt x="361950" y="381000"/>
                  </a:lnTo>
                  <a:lnTo>
                    <a:pt x="190500" y="457200"/>
                  </a:lnTo>
                  <a:lnTo>
                    <a:pt x="109538" y="576263"/>
                  </a:lnTo>
                  <a:lnTo>
                    <a:pt x="38100" y="704850"/>
                  </a:lnTo>
                  <a:lnTo>
                    <a:pt x="52388" y="890588"/>
                  </a:lnTo>
                  <a:lnTo>
                    <a:pt x="61913" y="1023938"/>
                  </a:lnTo>
                  <a:lnTo>
                    <a:pt x="0" y="1233488"/>
                  </a:lnTo>
                  <a:lnTo>
                    <a:pt x="161925" y="1128713"/>
                  </a:lnTo>
                  <a:lnTo>
                    <a:pt x="333375" y="1009650"/>
                  </a:lnTo>
                  <a:lnTo>
                    <a:pt x="495300" y="876300"/>
                  </a:lnTo>
                  <a:lnTo>
                    <a:pt x="600075" y="752475"/>
                  </a:lnTo>
                  <a:lnTo>
                    <a:pt x="695325" y="638175"/>
                  </a:lnTo>
                  <a:lnTo>
                    <a:pt x="795338" y="528638"/>
                  </a:lnTo>
                  <a:lnTo>
                    <a:pt x="852488" y="452438"/>
                  </a:lnTo>
                  <a:lnTo>
                    <a:pt x="852488" y="252413"/>
                  </a:lnTo>
                  <a:lnTo>
                    <a:pt x="842963" y="0"/>
                  </a:lnTo>
                  <a:close/>
                </a:path>
              </a:pathLst>
            </a:custGeom>
            <a:solidFill>
              <a:srgbClr val="FFC000">
                <a:alpha val="40000"/>
              </a:srgbClr>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37" name="Freeform 36"/>
            <p:cNvSpPr/>
            <p:nvPr/>
          </p:nvSpPr>
          <p:spPr>
            <a:xfrm>
              <a:off x="4462463" y="1271589"/>
              <a:ext cx="2826544" cy="2683668"/>
            </a:xfrm>
            <a:custGeom>
              <a:avLst/>
              <a:gdLst>
                <a:gd name="connsiteX0" fmla="*/ 0 w 2824162"/>
                <a:gd name="connsiteY0" fmla="*/ 0 h 2676525"/>
                <a:gd name="connsiteX1" fmla="*/ 266700 w 2824162"/>
                <a:gd name="connsiteY1" fmla="*/ 61912 h 2676525"/>
                <a:gd name="connsiteX2" fmla="*/ 590550 w 2824162"/>
                <a:gd name="connsiteY2" fmla="*/ 123825 h 2676525"/>
                <a:gd name="connsiteX3" fmla="*/ 895350 w 2824162"/>
                <a:gd name="connsiteY3" fmla="*/ 204787 h 2676525"/>
                <a:gd name="connsiteX4" fmla="*/ 1200150 w 2824162"/>
                <a:gd name="connsiteY4" fmla="*/ 280987 h 2676525"/>
                <a:gd name="connsiteX5" fmla="*/ 1538287 w 2824162"/>
                <a:gd name="connsiteY5" fmla="*/ 347662 h 2676525"/>
                <a:gd name="connsiteX6" fmla="*/ 1809750 w 2824162"/>
                <a:gd name="connsiteY6" fmla="*/ 385762 h 2676525"/>
                <a:gd name="connsiteX7" fmla="*/ 2133600 w 2824162"/>
                <a:gd name="connsiteY7" fmla="*/ 400050 h 2676525"/>
                <a:gd name="connsiteX8" fmla="*/ 2371725 w 2824162"/>
                <a:gd name="connsiteY8" fmla="*/ 385762 h 2676525"/>
                <a:gd name="connsiteX9" fmla="*/ 2481262 w 2824162"/>
                <a:gd name="connsiteY9" fmla="*/ 328612 h 2676525"/>
                <a:gd name="connsiteX10" fmla="*/ 2628900 w 2824162"/>
                <a:gd name="connsiteY10" fmla="*/ 147637 h 2676525"/>
                <a:gd name="connsiteX11" fmla="*/ 2662237 w 2824162"/>
                <a:gd name="connsiteY11" fmla="*/ 366712 h 2676525"/>
                <a:gd name="connsiteX12" fmla="*/ 2719387 w 2824162"/>
                <a:gd name="connsiteY12" fmla="*/ 733425 h 2676525"/>
                <a:gd name="connsiteX13" fmla="*/ 2776537 w 2824162"/>
                <a:gd name="connsiteY13" fmla="*/ 1081087 h 2676525"/>
                <a:gd name="connsiteX14" fmla="*/ 2805112 w 2824162"/>
                <a:gd name="connsiteY14" fmla="*/ 1271587 h 2676525"/>
                <a:gd name="connsiteX15" fmla="*/ 2824162 w 2824162"/>
                <a:gd name="connsiteY15" fmla="*/ 1528762 h 2676525"/>
                <a:gd name="connsiteX16" fmla="*/ 2809875 w 2824162"/>
                <a:gd name="connsiteY16" fmla="*/ 1862137 h 2676525"/>
                <a:gd name="connsiteX17" fmla="*/ 2795587 w 2824162"/>
                <a:gd name="connsiteY17" fmla="*/ 2181225 h 2676525"/>
                <a:gd name="connsiteX18" fmla="*/ 2781300 w 2824162"/>
                <a:gd name="connsiteY18" fmla="*/ 2476500 h 2676525"/>
                <a:gd name="connsiteX19" fmla="*/ 2647950 w 2824162"/>
                <a:gd name="connsiteY19" fmla="*/ 2566987 h 2676525"/>
                <a:gd name="connsiteX20" fmla="*/ 2457450 w 2824162"/>
                <a:gd name="connsiteY20" fmla="*/ 2657475 h 2676525"/>
                <a:gd name="connsiteX21" fmla="*/ 2295525 w 2824162"/>
                <a:gd name="connsiteY21" fmla="*/ 2676525 h 2676525"/>
                <a:gd name="connsiteX22" fmla="*/ 2114550 w 2824162"/>
                <a:gd name="connsiteY22" fmla="*/ 2671762 h 2676525"/>
                <a:gd name="connsiteX23" fmla="*/ 1862137 w 2824162"/>
                <a:gd name="connsiteY23" fmla="*/ 2595562 h 2676525"/>
                <a:gd name="connsiteX24" fmla="*/ 1666875 w 2824162"/>
                <a:gd name="connsiteY24" fmla="*/ 2471737 h 2676525"/>
                <a:gd name="connsiteX25" fmla="*/ 1543050 w 2824162"/>
                <a:gd name="connsiteY25" fmla="*/ 2371725 h 2676525"/>
                <a:gd name="connsiteX26" fmla="*/ 1347787 w 2824162"/>
                <a:gd name="connsiteY26" fmla="*/ 2219325 h 2676525"/>
                <a:gd name="connsiteX27" fmla="*/ 1228725 w 2824162"/>
                <a:gd name="connsiteY27" fmla="*/ 2071687 h 2676525"/>
                <a:gd name="connsiteX28" fmla="*/ 1076325 w 2824162"/>
                <a:gd name="connsiteY28" fmla="*/ 1900237 h 2676525"/>
                <a:gd name="connsiteX29" fmla="*/ 938212 w 2824162"/>
                <a:gd name="connsiteY29" fmla="*/ 1728787 h 2676525"/>
                <a:gd name="connsiteX30" fmla="*/ 776287 w 2824162"/>
                <a:gd name="connsiteY30" fmla="*/ 1557337 h 2676525"/>
                <a:gd name="connsiteX31" fmla="*/ 695325 w 2824162"/>
                <a:gd name="connsiteY31" fmla="*/ 1476375 h 2676525"/>
                <a:gd name="connsiteX32" fmla="*/ 576262 w 2824162"/>
                <a:gd name="connsiteY32" fmla="*/ 1404937 h 2676525"/>
                <a:gd name="connsiteX33" fmla="*/ 323850 w 2824162"/>
                <a:gd name="connsiteY33" fmla="*/ 1281112 h 2676525"/>
                <a:gd name="connsiteX34" fmla="*/ 190500 w 2824162"/>
                <a:gd name="connsiteY34" fmla="*/ 1223962 h 2676525"/>
                <a:gd name="connsiteX35" fmla="*/ 123825 w 2824162"/>
                <a:gd name="connsiteY35" fmla="*/ 738187 h 2676525"/>
                <a:gd name="connsiteX36" fmla="*/ 57150 w 2824162"/>
                <a:gd name="connsiteY36" fmla="*/ 304800 h 2676525"/>
                <a:gd name="connsiteX37" fmla="*/ 0 w 2824162"/>
                <a:gd name="connsiteY37" fmla="*/ 0 h 2676525"/>
                <a:gd name="connsiteX0" fmla="*/ 0 w 2824162"/>
                <a:gd name="connsiteY0" fmla="*/ 0 h 2676525"/>
                <a:gd name="connsiteX1" fmla="*/ 266700 w 2824162"/>
                <a:gd name="connsiteY1" fmla="*/ 61912 h 2676525"/>
                <a:gd name="connsiteX2" fmla="*/ 590550 w 2824162"/>
                <a:gd name="connsiteY2" fmla="*/ 123825 h 2676525"/>
                <a:gd name="connsiteX3" fmla="*/ 895350 w 2824162"/>
                <a:gd name="connsiteY3" fmla="*/ 204787 h 2676525"/>
                <a:gd name="connsiteX4" fmla="*/ 1200150 w 2824162"/>
                <a:gd name="connsiteY4" fmla="*/ 280987 h 2676525"/>
                <a:gd name="connsiteX5" fmla="*/ 1538287 w 2824162"/>
                <a:gd name="connsiteY5" fmla="*/ 347662 h 2676525"/>
                <a:gd name="connsiteX6" fmla="*/ 1809750 w 2824162"/>
                <a:gd name="connsiteY6" fmla="*/ 385762 h 2676525"/>
                <a:gd name="connsiteX7" fmla="*/ 2133600 w 2824162"/>
                <a:gd name="connsiteY7" fmla="*/ 400050 h 2676525"/>
                <a:gd name="connsiteX8" fmla="*/ 2371725 w 2824162"/>
                <a:gd name="connsiteY8" fmla="*/ 385762 h 2676525"/>
                <a:gd name="connsiteX9" fmla="*/ 2481262 w 2824162"/>
                <a:gd name="connsiteY9" fmla="*/ 328612 h 2676525"/>
                <a:gd name="connsiteX10" fmla="*/ 2628900 w 2824162"/>
                <a:gd name="connsiteY10" fmla="*/ 147637 h 2676525"/>
                <a:gd name="connsiteX11" fmla="*/ 2662237 w 2824162"/>
                <a:gd name="connsiteY11" fmla="*/ 366712 h 2676525"/>
                <a:gd name="connsiteX12" fmla="*/ 2719387 w 2824162"/>
                <a:gd name="connsiteY12" fmla="*/ 733425 h 2676525"/>
                <a:gd name="connsiteX13" fmla="*/ 2776537 w 2824162"/>
                <a:gd name="connsiteY13" fmla="*/ 1081087 h 2676525"/>
                <a:gd name="connsiteX14" fmla="*/ 2805112 w 2824162"/>
                <a:gd name="connsiteY14" fmla="*/ 1271587 h 2676525"/>
                <a:gd name="connsiteX15" fmla="*/ 2824162 w 2824162"/>
                <a:gd name="connsiteY15" fmla="*/ 1528762 h 2676525"/>
                <a:gd name="connsiteX16" fmla="*/ 2809875 w 2824162"/>
                <a:gd name="connsiteY16" fmla="*/ 1862137 h 2676525"/>
                <a:gd name="connsiteX17" fmla="*/ 2795587 w 2824162"/>
                <a:gd name="connsiteY17" fmla="*/ 2181225 h 2676525"/>
                <a:gd name="connsiteX18" fmla="*/ 2781300 w 2824162"/>
                <a:gd name="connsiteY18" fmla="*/ 2476500 h 2676525"/>
                <a:gd name="connsiteX19" fmla="*/ 2647950 w 2824162"/>
                <a:gd name="connsiteY19" fmla="*/ 2566987 h 2676525"/>
                <a:gd name="connsiteX20" fmla="*/ 2457450 w 2824162"/>
                <a:gd name="connsiteY20" fmla="*/ 2657475 h 2676525"/>
                <a:gd name="connsiteX21" fmla="*/ 2295525 w 2824162"/>
                <a:gd name="connsiteY21" fmla="*/ 2676525 h 2676525"/>
                <a:gd name="connsiteX22" fmla="*/ 2114550 w 2824162"/>
                <a:gd name="connsiteY22" fmla="*/ 2671762 h 2676525"/>
                <a:gd name="connsiteX23" fmla="*/ 1966912 w 2824162"/>
                <a:gd name="connsiteY23" fmla="*/ 2643187 h 2676525"/>
                <a:gd name="connsiteX24" fmla="*/ 1862137 w 2824162"/>
                <a:gd name="connsiteY24" fmla="*/ 2595562 h 2676525"/>
                <a:gd name="connsiteX25" fmla="*/ 1666875 w 2824162"/>
                <a:gd name="connsiteY25" fmla="*/ 2471737 h 2676525"/>
                <a:gd name="connsiteX26" fmla="*/ 1543050 w 2824162"/>
                <a:gd name="connsiteY26" fmla="*/ 2371725 h 2676525"/>
                <a:gd name="connsiteX27" fmla="*/ 1347787 w 2824162"/>
                <a:gd name="connsiteY27" fmla="*/ 2219325 h 2676525"/>
                <a:gd name="connsiteX28" fmla="*/ 1228725 w 2824162"/>
                <a:gd name="connsiteY28" fmla="*/ 2071687 h 2676525"/>
                <a:gd name="connsiteX29" fmla="*/ 1076325 w 2824162"/>
                <a:gd name="connsiteY29" fmla="*/ 1900237 h 2676525"/>
                <a:gd name="connsiteX30" fmla="*/ 938212 w 2824162"/>
                <a:gd name="connsiteY30" fmla="*/ 1728787 h 2676525"/>
                <a:gd name="connsiteX31" fmla="*/ 776287 w 2824162"/>
                <a:gd name="connsiteY31" fmla="*/ 1557337 h 2676525"/>
                <a:gd name="connsiteX32" fmla="*/ 695325 w 2824162"/>
                <a:gd name="connsiteY32" fmla="*/ 1476375 h 2676525"/>
                <a:gd name="connsiteX33" fmla="*/ 576262 w 2824162"/>
                <a:gd name="connsiteY33" fmla="*/ 1404937 h 2676525"/>
                <a:gd name="connsiteX34" fmla="*/ 323850 w 2824162"/>
                <a:gd name="connsiteY34" fmla="*/ 1281112 h 2676525"/>
                <a:gd name="connsiteX35" fmla="*/ 190500 w 2824162"/>
                <a:gd name="connsiteY35" fmla="*/ 1223962 h 2676525"/>
                <a:gd name="connsiteX36" fmla="*/ 123825 w 2824162"/>
                <a:gd name="connsiteY36" fmla="*/ 738187 h 2676525"/>
                <a:gd name="connsiteX37" fmla="*/ 57150 w 2824162"/>
                <a:gd name="connsiteY37" fmla="*/ 304800 h 2676525"/>
                <a:gd name="connsiteX38" fmla="*/ 0 w 2824162"/>
                <a:gd name="connsiteY38" fmla="*/ 0 h 2676525"/>
                <a:gd name="connsiteX0" fmla="*/ 0 w 2824162"/>
                <a:gd name="connsiteY0" fmla="*/ 0 h 2676525"/>
                <a:gd name="connsiteX1" fmla="*/ 266700 w 2824162"/>
                <a:gd name="connsiteY1" fmla="*/ 61912 h 2676525"/>
                <a:gd name="connsiteX2" fmla="*/ 590550 w 2824162"/>
                <a:gd name="connsiteY2" fmla="*/ 123825 h 2676525"/>
                <a:gd name="connsiteX3" fmla="*/ 895350 w 2824162"/>
                <a:gd name="connsiteY3" fmla="*/ 204787 h 2676525"/>
                <a:gd name="connsiteX4" fmla="*/ 1200150 w 2824162"/>
                <a:gd name="connsiteY4" fmla="*/ 280987 h 2676525"/>
                <a:gd name="connsiteX5" fmla="*/ 1538287 w 2824162"/>
                <a:gd name="connsiteY5" fmla="*/ 347662 h 2676525"/>
                <a:gd name="connsiteX6" fmla="*/ 1809750 w 2824162"/>
                <a:gd name="connsiteY6" fmla="*/ 385762 h 2676525"/>
                <a:gd name="connsiteX7" fmla="*/ 2133600 w 2824162"/>
                <a:gd name="connsiteY7" fmla="*/ 400050 h 2676525"/>
                <a:gd name="connsiteX8" fmla="*/ 2371725 w 2824162"/>
                <a:gd name="connsiteY8" fmla="*/ 385762 h 2676525"/>
                <a:gd name="connsiteX9" fmla="*/ 2481262 w 2824162"/>
                <a:gd name="connsiteY9" fmla="*/ 328612 h 2676525"/>
                <a:gd name="connsiteX10" fmla="*/ 2628900 w 2824162"/>
                <a:gd name="connsiteY10" fmla="*/ 147637 h 2676525"/>
                <a:gd name="connsiteX11" fmla="*/ 2662237 w 2824162"/>
                <a:gd name="connsiteY11" fmla="*/ 366712 h 2676525"/>
                <a:gd name="connsiteX12" fmla="*/ 2719387 w 2824162"/>
                <a:gd name="connsiteY12" fmla="*/ 733425 h 2676525"/>
                <a:gd name="connsiteX13" fmla="*/ 2776537 w 2824162"/>
                <a:gd name="connsiteY13" fmla="*/ 1081087 h 2676525"/>
                <a:gd name="connsiteX14" fmla="*/ 2805112 w 2824162"/>
                <a:gd name="connsiteY14" fmla="*/ 1271587 h 2676525"/>
                <a:gd name="connsiteX15" fmla="*/ 2824162 w 2824162"/>
                <a:gd name="connsiteY15" fmla="*/ 1528762 h 2676525"/>
                <a:gd name="connsiteX16" fmla="*/ 2809875 w 2824162"/>
                <a:gd name="connsiteY16" fmla="*/ 1862137 h 2676525"/>
                <a:gd name="connsiteX17" fmla="*/ 2795587 w 2824162"/>
                <a:gd name="connsiteY17" fmla="*/ 2181225 h 2676525"/>
                <a:gd name="connsiteX18" fmla="*/ 2781300 w 2824162"/>
                <a:gd name="connsiteY18" fmla="*/ 2476500 h 2676525"/>
                <a:gd name="connsiteX19" fmla="*/ 2647950 w 2824162"/>
                <a:gd name="connsiteY19" fmla="*/ 2566987 h 2676525"/>
                <a:gd name="connsiteX20" fmla="*/ 2457450 w 2824162"/>
                <a:gd name="connsiteY20" fmla="*/ 2657475 h 2676525"/>
                <a:gd name="connsiteX21" fmla="*/ 2295525 w 2824162"/>
                <a:gd name="connsiteY21" fmla="*/ 2676525 h 2676525"/>
                <a:gd name="connsiteX22" fmla="*/ 2114550 w 2824162"/>
                <a:gd name="connsiteY22" fmla="*/ 2671762 h 2676525"/>
                <a:gd name="connsiteX23" fmla="*/ 1966912 w 2824162"/>
                <a:gd name="connsiteY23" fmla="*/ 2643187 h 2676525"/>
                <a:gd name="connsiteX24" fmla="*/ 1824037 w 2824162"/>
                <a:gd name="connsiteY24" fmla="*/ 2578894 h 2676525"/>
                <a:gd name="connsiteX25" fmla="*/ 1666875 w 2824162"/>
                <a:gd name="connsiteY25" fmla="*/ 2471737 h 2676525"/>
                <a:gd name="connsiteX26" fmla="*/ 1543050 w 2824162"/>
                <a:gd name="connsiteY26" fmla="*/ 2371725 h 2676525"/>
                <a:gd name="connsiteX27" fmla="*/ 1347787 w 2824162"/>
                <a:gd name="connsiteY27" fmla="*/ 2219325 h 2676525"/>
                <a:gd name="connsiteX28" fmla="*/ 1228725 w 2824162"/>
                <a:gd name="connsiteY28" fmla="*/ 2071687 h 2676525"/>
                <a:gd name="connsiteX29" fmla="*/ 1076325 w 2824162"/>
                <a:gd name="connsiteY29" fmla="*/ 1900237 h 2676525"/>
                <a:gd name="connsiteX30" fmla="*/ 938212 w 2824162"/>
                <a:gd name="connsiteY30" fmla="*/ 1728787 h 2676525"/>
                <a:gd name="connsiteX31" fmla="*/ 776287 w 2824162"/>
                <a:gd name="connsiteY31" fmla="*/ 1557337 h 2676525"/>
                <a:gd name="connsiteX32" fmla="*/ 695325 w 2824162"/>
                <a:gd name="connsiteY32" fmla="*/ 1476375 h 2676525"/>
                <a:gd name="connsiteX33" fmla="*/ 576262 w 2824162"/>
                <a:gd name="connsiteY33" fmla="*/ 1404937 h 2676525"/>
                <a:gd name="connsiteX34" fmla="*/ 323850 w 2824162"/>
                <a:gd name="connsiteY34" fmla="*/ 1281112 h 2676525"/>
                <a:gd name="connsiteX35" fmla="*/ 190500 w 2824162"/>
                <a:gd name="connsiteY35" fmla="*/ 1223962 h 2676525"/>
                <a:gd name="connsiteX36" fmla="*/ 123825 w 2824162"/>
                <a:gd name="connsiteY36" fmla="*/ 738187 h 2676525"/>
                <a:gd name="connsiteX37" fmla="*/ 57150 w 2824162"/>
                <a:gd name="connsiteY37" fmla="*/ 304800 h 2676525"/>
                <a:gd name="connsiteX38" fmla="*/ 0 w 2824162"/>
                <a:gd name="connsiteY38" fmla="*/ 0 h 2676525"/>
                <a:gd name="connsiteX0" fmla="*/ 0 w 2824162"/>
                <a:gd name="connsiteY0" fmla="*/ 0 h 2683668"/>
                <a:gd name="connsiteX1" fmla="*/ 266700 w 2824162"/>
                <a:gd name="connsiteY1" fmla="*/ 61912 h 2683668"/>
                <a:gd name="connsiteX2" fmla="*/ 590550 w 2824162"/>
                <a:gd name="connsiteY2" fmla="*/ 123825 h 2683668"/>
                <a:gd name="connsiteX3" fmla="*/ 895350 w 2824162"/>
                <a:gd name="connsiteY3" fmla="*/ 204787 h 2683668"/>
                <a:gd name="connsiteX4" fmla="*/ 1200150 w 2824162"/>
                <a:gd name="connsiteY4" fmla="*/ 280987 h 2683668"/>
                <a:gd name="connsiteX5" fmla="*/ 1538287 w 2824162"/>
                <a:gd name="connsiteY5" fmla="*/ 347662 h 2683668"/>
                <a:gd name="connsiteX6" fmla="*/ 1809750 w 2824162"/>
                <a:gd name="connsiteY6" fmla="*/ 385762 h 2683668"/>
                <a:gd name="connsiteX7" fmla="*/ 2133600 w 2824162"/>
                <a:gd name="connsiteY7" fmla="*/ 400050 h 2683668"/>
                <a:gd name="connsiteX8" fmla="*/ 2371725 w 2824162"/>
                <a:gd name="connsiteY8" fmla="*/ 385762 h 2683668"/>
                <a:gd name="connsiteX9" fmla="*/ 2481262 w 2824162"/>
                <a:gd name="connsiteY9" fmla="*/ 328612 h 2683668"/>
                <a:gd name="connsiteX10" fmla="*/ 2628900 w 2824162"/>
                <a:gd name="connsiteY10" fmla="*/ 147637 h 2683668"/>
                <a:gd name="connsiteX11" fmla="*/ 2662237 w 2824162"/>
                <a:gd name="connsiteY11" fmla="*/ 366712 h 2683668"/>
                <a:gd name="connsiteX12" fmla="*/ 2719387 w 2824162"/>
                <a:gd name="connsiteY12" fmla="*/ 733425 h 2683668"/>
                <a:gd name="connsiteX13" fmla="*/ 2776537 w 2824162"/>
                <a:gd name="connsiteY13" fmla="*/ 1081087 h 2683668"/>
                <a:gd name="connsiteX14" fmla="*/ 2805112 w 2824162"/>
                <a:gd name="connsiteY14" fmla="*/ 1271587 h 2683668"/>
                <a:gd name="connsiteX15" fmla="*/ 2824162 w 2824162"/>
                <a:gd name="connsiteY15" fmla="*/ 1528762 h 2683668"/>
                <a:gd name="connsiteX16" fmla="*/ 2809875 w 2824162"/>
                <a:gd name="connsiteY16" fmla="*/ 1862137 h 2683668"/>
                <a:gd name="connsiteX17" fmla="*/ 2795587 w 2824162"/>
                <a:gd name="connsiteY17" fmla="*/ 2181225 h 2683668"/>
                <a:gd name="connsiteX18" fmla="*/ 2781300 w 2824162"/>
                <a:gd name="connsiteY18" fmla="*/ 2476500 h 2683668"/>
                <a:gd name="connsiteX19" fmla="*/ 2647950 w 2824162"/>
                <a:gd name="connsiteY19" fmla="*/ 2566987 h 2683668"/>
                <a:gd name="connsiteX20" fmla="*/ 2457450 w 2824162"/>
                <a:gd name="connsiteY20" fmla="*/ 2657475 h 2683668"/>
                <a:gd name="connsiteX21" fmla="*/ 2378868 w 2824162"/>
                <a:gd name="connsiteY21" fmla="*/ 2683668 h 2683668"/>
                <a:gd name="connsiteX22" fmla="*/ 2295525 w 2824162"/>
                <a:gd name="connsiteY22" fmla="*/ 2676525 h 2683668"/>
                <a:gd name="connsiteX23" fmla="*/ 2114550 w 2824162"/>
                <a:gd name="connsiteY23" fmla="*/ 2671762 h 2683668"/>
                <a:gd name="connsiteX24" fmla="*/ 1966912 w 2824162"/>
                <a:gd name="connsiteY24" fmla="*/ 2643187 h 2683668"/>
                <a:gd name="connsiteX25" fmla="*/ 1824037 w 2824162"/>
                <a:gd name="connsiteY25" fmla="*/ 2578894 h 2683668"/>
                <a:gd name="connsiteX26" fmla="*/ 1666875 w 2824162"/>
                <a:gd name="connsiteY26" fmla="*/ 2471737 h 2683668"/>
                <a:gd name="connsiteX27" fmla="*/ 1543050 w 2824162"/>
                <a:gd name="connsiteY27" fmla="*/ 2371725 h 2683668"/>
                <a:gd name="connsiteX28" fmla="*/ 1347787 w 2824162"/>
                <a:gd name="connsiteY28" fmla="*/ 2219325 h 2683668"/>
                <a:gd name="connsiteX29" fmla="*/ 1228725 w 2824162"/>
                <a:gd name="connsiteY29" fmla="*/ 2071687 h 2683668"/>
                <a:gd name="connsiteX30" fmla="*/ 1076325 w 2824162"/>
                <a:gd name="connsiteY30" fmla="*/ 1900237 h 2683668"/>
                <a:gd name="connsiteX31" fmla="*/ 938212 w 2824162"/>
                <a:gd name="connsiteY31" fmla="*/ 1728787 h 2683668"/>
                <a:gd name="connsiteX32" fmla="*/ 776287 w 2824162"/>
                <a:gd name="connsiteY32" fmla="*/ 1557337 h 2683668"/>
                <a:gd name="connsiteX33" fmla="*/ 695325 w 2824162"/>
                <a:gd name="connsiteY33" fmla="*/ 1476375 h 2683668"/>
                <a:gd name="connsiteX34" fmla="*/ 576262 w 2824162"/>
                <a:gd name="connsiteY34" fmla="*/ 1404937 h 2683668"/>
                <a:gd name="connsiteX35" fmla="*/ 323850 w 2824162"/>
                <a:gd name="connsiteY35" fmla="*/ 1281112 h 2683668"/>
                <a:gd name="connsiteX36" fmla="*/ 190500 w 2824162"/>
                <a:gd name="connsiteY36" fmla="*/ 1223962 h 2683668"/>
                <a:gd name="connsiteX37" fmla="*/ 123825 w 2824162"/>
                <a:gd name="connsiteY37" fmla="*/ 738187 h 2683668"/>
                <a:gd name="connsiteX38" fmla="*/ 57150 w 2824162"/>
                <a:gd name="connsiteY38" fmla="*/ 304800 h 2683668"/>
                <a:gd name="connsiteX39" fmla="*/ 0 w 2824162"/>
                <a:gd name="connsiteY39" fmla="*/ 0 h 2683668"/>
                <a:gd name="connsiteX0" fmla="*/ 0 w 2824162"/>
                <a:gd name="connsiteY0" fmla="*/ 0 h 2683668"/>
                <a:gd name="connsiteX1" fmla="*/ 266700 w 2824162"/>
                <a:gd name="connsiteY1" fmla="*/ 61912 h 2683668"/>
                <a:gd name="connsiteX2" fmla="*/ 590550 w 2824162"/>
                <a:gd name="connsiteY2" fmla="*/ 123825 h 2683668"/>
                <a:gd name="connsiteX3" fmla="*/ 895350 w 2824162"/>
                <a:gd name="connsiteY3" fmla="*/ 204787 h 2683668"/>
                <a:gd name="connsiteX4" fmla="*/ 1200150 w 2824162"/>
                <a:gd name="connsiteY4" fmla="*/ 280987 h 2683668"/>
                <a:gd name="connsiteX5" fmla="*/ 1538287 w 2824162"/>
                <a:gd name="connsiteY5" fmla="*/ 347662 h 2683668"/>
                <a:gd name="connsiteX6" fmla="*/ 1809750 w 2824162"/>
                <a:gd name="connsiteY6" fmla="*/ 385762 h 2683668"/>
                <a:gd name="connsiteX7" fmla="*/ 2133600 w 2824162"/>
                <a:gd name="connsiteY7" fmla="*/ 400050 h 2683668"/>
                <a:gd name="connsiteX8" fmla="*/ 2371725 w 2824162"/>
                <a:gd name="connsiteY8" fmla="*/ 385762 h 2683668"/>
                <a:gd name="connsiteX9" fmla="*/ 2481262 w 2824162"/>
                <a:gd name="connsiteY9" fmla="*/ 328612 h 2683668"/>
                <a:gd name="connsiteX10" fmla="*/ 2628900 w 2824162"/>
                <a:gd name="connsiteY10" fmla="*/ 147637 h 2683668"/>
                <a:gd name="connsiteX11" fmla="*/ 2662237 w 2824162"/>
                <a:gd name="connsiteY11" fmla="*/ 366712 h 2683668"/>
                <a:gd name="connsiteX12" fmla="*/ 2719387 w 2824162"/>
                <a:gd name="connsiteY12" fmla="*/ 733425 h 2683668"/>
                <a:gd name="connsiteX13" fmla="*/ 2776537 w 2824162"/>
                <a:gd name="connsiteY13" fmla="*/ 1081087 h 2683668"/>
                <a:gd name="connsiteX14" fmla="*/ 2805112 w 2824162"/>
                <a:gd name="connsiteY14" fmla="*/ 1271587 h 2683668"/>
                <a:gd name="connsiteX15" fmla="*/ 2824162 w 2824162"/>
                <a:gd name="connsiteY15" fmla="*/ 1528762 h 2683668"/>
                <a:gd name="connsiteX16" fmla="*/ 2809875 w 2824162"/>
                <a:gd name="connsiteY16" fmla="*/ 1862137 h 2683668"/>
                <a:gd name="connsiteX17" fmla="*/ 2795587 w 2824162"/>
                <a:gd name="connsiteY17" fmla="*/ 2181225 h 2683668"/>
                <a:gd name="connsiteX18" fmla="*/ 2781300 w 2824162"/>
                <a:gd name="connsiteY18" fmla="*/ 2476500 h 2683668"/>
                <a:gd name="connsiteX19" fmla="*/ 2647950 w 2824162"/>
                <a:gd name="connsiteY19" fmla="*/ 2566987 h 2683668"/>
                <a:gd name="connsiteX20" fmla="*/ 2552700 w 2824162"/>
                <a:gd name="connsiteY20" fmla="*/ 2631280 h 2683668"/>
                <a:gd name="connsiteX21" fmla="*/ 2457450 w 2824162"/>
                <a:gd name="connsiteY21" fmla="*/ 2657475 h 2683668"/>
                <a:gd name="connsiteX22" fmla="*/ 2378868 w 2824162"/>
                <a:gd name="connsiteY22" fmla="*/ 2683668 h 2683668"/>
                <a:gd name="connsiteX23" fmla="*/ 2295525 w 2824162"/>
                <a:gd name="connsiteY23" fmla="*/ 2676525 h 2683668"/>
                <a:gd name="connsiteX24" fmla="*/ 2114550 w 2824162"/>
                <a:gd name="connsiteY24" fmla="*/ 2671762 h 2683668"/>
                <a:gd name="connsiteX25" fmla="*/ 1966912 w 2824162"/>
                <a:gd name="connsiteY25" fmla="*/ 2643187 h 2683668"/>
                <a:gd name="connsiteX26" fmla="*/ 1824037 w 2824162"/>
                <a:gd name="connsiteY26" fmla="*/ 2578894 h 2683668"/>
                <a:gd name="connsiteX27" fmla="*/ 1666875 w 2824162"/>
                <a:gd name="connsiteY27" fmla="*/ 2471737 h 2683668"/>
                <a:gd name="connsiteX28" fmla="*/ 1543050 w 2824162"/>
                <a:gd name="connsiteY28" fmla="*/ 2371725 h 2683668"/>
                <a:gd name="connsiteX29" fmla="*/ 1347787 w 2824162"/>
                <a:gd name="connsiteY29" fmla="*/ 2219325 h 2683668"/>
                <a:gd name="connsiteX30" fmla="*/ 1228725 w 2824162"/>
                <a:gd name="connsiteY30" fmla="*/ 2071687 h 2683668"/>
                <a:gd name="connsiteX31" fmla="*/ 1076325 w 2824162"/>
                <a:gd name="connsiteY31" fmla="*/ 1900237 h 2683668"/>
                <a:gd name="connsiteX32" fmla="*/ 938212 w 2824162"/>
                <a:gd name="connsiteY32" fmla="*/ 1728787 h 2683668"/>
                <a:gd name="connsiteX33" fmla="*/ 776287 w 2824162"/>
                <a:gd name="connsiteY33" fmla="*/ 1557337 h 2683668"/>
                <a:gd name="connsiteX34" fmla="*/ 695325 w 2824162"/>
                <a:gd name="connsiteY34" fmla="*/ 1476375 h 2683668"/>
                <a:gd name="connsiteX35" fmla="*/ 576262 w 2824162"/>
                <a:gd name="connsiteY35" fmla="*/ 1404937 h 2683668"/>
                <a:gd name="connsiteX36" fmla="*/ 323850 w 2824162"/>
                <a:gd name="connsiteY36" fmla="*/ 1281112 h 2683668"/>
                <a:gd name="connsiteX37" fmla="*/ 190500 w 2824162"/>
                <a:gd name="connsiteY37" fmla="*/ 1223962 h 2683668"/>
                <a:gd name="connsiteX38" fmla="*/ 123825 w 2824162"/>
                <a:gd name="connsiteY38" fmla="*/ 738187 h 2683668"/>
                <a:gd name="connsiteX39" fmla="*/ 57150 w 2824162"/>
                <a:gd name="connsiteY39" fmla="*/ 304800 h 2683668"/>
                <a:gd name="connsiteX40" fmla="*/ 0 w 2824162"/>
                <a:gd name="connsiteY40" fmla="*/ 0 h 2683668"/>
                <a:gd name="connsiteX0" fmla="*/ 0 w 2824162"/>
                <a:gd name="connsiteY0" fmla="*/ 0 h 2683668"/>
                <a:gd name="connsiteX1" fmla="*/ 266700 w 2824162"/>
                <a:gd name="connsiteY1" fmla="*/ 61912 h 2683668"/>
                <a:gd name="connsiteX2" fmla="*/ 590550 w 2824162"/>
                <a:gd name="connsiteY2" fmla="*/ 123825 h 2683668"/>
                <a:gd name="connsiteX3" fmla="*/ 895350 w 2824162"/>
                <a:gd name="connsiteY3" fmla="*/ 204787 h 2683668"/>
                <a:gd name="connsiteX4" fmla="*/ 1200150 w 2824162"/>
                <a:gd name="connsiteY4" fmla="*/ 280987 h 2683668"/>
                <a:gd name="connsiteX5" fmla="*/ 1538287 w 2824162"/>
                <a:gd name="connsiteY5" fmla="*/ 347662 h 2683668"/>
                <a:gd name="connsiteX6" fmla="*/ 1809750 w 2824162"/>
                <a:gd name="connsiteY6" fmla="*/ 385762 h 2683668"/>
                <a:gd name="connsiteX7" fmla="*/ 2133600 w 2824162"/>
                <a:gd name="connsiteY7" fmla="*/ 400050 h 2683668"/>
                <a:gd name="connsiteX8" fmla="*/ 2371725 w 2824162"/>
                <a:gd name="connsiteY8" fmla="*/ 385762 h 2683668"/>
                <a:gd name="connsiteX9" fmla="*/ 2481262 w 2824162"/>
                <a:gd name="connsiteY9" fmla="*/ 328612 h 2683668"/>
                <a:gd name="connsiteX10" fmla="*/ 2628900 w 2824162"/>
                <a:gd name="connsiteY10" fmla="*/ 147637 h 2683668"/>
                <a:gd name="connsiteX11" fmla="*/ 2662237 w 2824162"/>
                <a:gd name="connsiteY11" fmla="*/ 366712 h 2683668"/>
                <a:gd name="connsiteX12" fmla="*/ 2719387 w 2824162"/>
                <a:gd name="connsiteY12" fmla="*/ 733425 h 2683668"/>
                <a:gd name="connsiteX13" fmla="*/ 2776537 w 2824162"/>
                <a:gd name="connsiteY13" fmla="*/ 1081087 h 2683668"/>
                <a:gd name="connsiteX14" fmla="*/ 2805112 w 2824162"/>
                <a:gd name="connsiteY14" fmla="*/ 1271587 h 2683668"/>
                <a:gd name="connsiteX15" fmla="*/ 2824162 w 2824162"/>
                <a:gd name="connsiteY15" fmla="*/ 1528762 h 2683668"/>
                <a:gd name="connsiteX16" fmla="*/ 2809875 w 2824162"/>
                <a:gd name="connsiteY16" fmla="*/ 1862137 h 2683668"/>
                <a:gd name="connsiteX17" fmla="*/ 2795587 w 2824162"/>
                <a:gd name="connsiteY17" fmla="*/ 2181225 h 2683668"/>
                <a:gd name="connsiteX18" fmla="*/ 2781300 w 2824162"/>
                <a:gd name="connsiteY18" fmla="*/ 2476500 h 2683668"/>
                <a:gd name="connsiteX19" fmla="*/ 2671762 w 2824162"/>
                <a:gd name="connsiteY19" fmla="*/ 2566987 h 2683668"/>
                <a:gd name="connsiteX20" fmla="*/ 2552700 w 2824162"/>
                <a:gd name="connsiteY20" fmla="*/ 2631280 h 2683668"/>
                <a:gd name="connsiteX21" fmla="*/ 2457450 w 2824162"/>
                <a:gd name="connsiteY21" fmla="*/ 2657475 h 2683668"/>
                <a:gd name="connsiteX22" fmla="*/ 2378868 w 2824162"/>
                <a:gd name="connsiteY22" fmla="*/ 2683668 h 2683668"/>
                <a:gd name="connsiteX23" fmla="*/ 2295525 w 2824162"/>
                <a:gd name="connsiteY23" fmla="*/ 2676525 h 2683668"/>
                <a:gd name="connsiteX24" fmla="*/ 2114550 w 2824162"/>
                <a:gd name="connsiteY24" fmla="*/ 2671762 h 2683668"/>
                <a:gd name="connsiteX25" fmla="*/ 1966912 w 2824162"/>
                <a:gd name="connsiteY25" fmla="*/ 2643187 h 2683668"/>
                <a:gd name="connsiteX26" fmla="*/ 1824037 w 2824162"/>
                <a:gd name="connsiteY26" fmla="*/ 2578894 h 2683668"/>
                <a:gd name="connsiteX27" fmla="*/ 1666875 w 2824162"/>
                <a:gd name="connsiteY27" fmla="*/ 2471737 h 2683668"/>
                <a:gd name="connsiteX28" fmla="*/ 1543050 w 2824162"/>
                <a:gd name="connsiteY28" fmla="*/ 2371725 h 2683668"/>
                <a:gd name="connsiteX29" fmla="*/ 1347787 w 2824162"/>
                <a:gd name="connsiteY29" fmla="*/ 2219325 h 2683668"/>
                <a:gd name="connsiteX30" fmla="*/ 1228725 w 2824162"/>
                <a:gd name="connsiteY30" fmla="*/ 2071687 h 2683668"/>
                <a:gd name="connsiteX31" fmla="*/ 1076325 w 2824162"/>
                <a:gd name="connsiteY31" fmla="*/ 1900237 h 2683668"/>
                <a:gd name="connsiteX32" fmla="*/ 938212 w 2824162"/>
                <a:gd name="connsiteY32" fmla="*/ 1728787 h 2683668"/>
                <a:gd name="connsiteX33" fmla="*/ 776287 w 2824162"/>
                <a:gd name="connsiteY33" fmla="*/ 1557337 h 2683668"/>
                <a:gd name="connsiteX34" fmla="*/ 695325 w 2824162"/>
                <a:gd name="connsiteY34" fmla="*/ 1476375 h 2683668"/>
                <a:gd name="connsiteX35" fmla="*/ 576262 w 2824162"/>
                <a:gd name="connsiteY35" fmla="*/ 1404937 h 2683668"/>
                <a:gd name="connsiteX36" fmla="*/ 323850 w 2824162"/>
                <a:gd name="connsiteY36" fmla="*/ 1281112 h 2683668"/>
                <a:gd name="connsiteX37" fmla="*/ 190500 w 2824162"/>
                <a:gd name="connsiteY37" fmla="*/ 1223962 h 2683668"/>
                <a:gd name="connsiteX38" fmla="*/ 123825 w 2824162"/>
                <a:gd name="connsiteY38" fmla="*/ 738187 h 2683668"/>
                <a:gd name="connsiteX39" fmla="*/ 57150 w 2824162"/>
                <a:gd name="connsiteY39" fmla="*/ 304800 h 2683668"/>
                <a:gd name="connsiteX40" fmla="*/ 0 w 2824162"/>
                <a:gd name="connsiteY40" fmla="*/ 0 h 2683668"/>
                <a:gd name="connsiteX0" fmla="*/ 0 w 2824162"/>
                <a:gd name="connsiteY0" fmla="*/ 0 h 2683668"/>
                <a:gd name="connsiteX1" fmla="*/ 266700 w 2824162"/>
                <a:gd name="connsiteY1" fmla="*/ 61912 h 2683668"/>
                <a:gd name="connsiteX2" fmla="*/ 590550 w 2824162"/>
                <a:gd name="connsiteY2" fmla="*/ 123825 h 2683668"/>
                <a:gd name="connsiteX3" fmla="*/ 895350 w 2824162"/>
                <a:gd name="connsiteY3" fmla="*/ 204787 h 2683668"/>
                <a:gd name="connsiteX4" fmla="*/ 1200150 w 2824162"/>
                <a:gd name="connsiteY4" fmla="*/ 280987 h 2683668"/>
                <a:gd name="connsiteX5" fmla="*/ 1538287 w 2824162"/>
                <a:gd name="connsiteY5" fmla="*/ 347662 h 2683668"/>
                <a:gd name="connsiteX6" fmla="*/ 1809750 w 2824162"/>
                <a:gd name="connsiteY6" fmla="*/ 385762 h 2683668"/>
                <a:gd name="connsiteX7" fmla="*/ 2133600 w 2824162"/>
                <a:gd name="connsiteY7" fmla="*/ 400050 h 2683668"/>
                <a:gd name="connsiteX8" fmla="*/ 2371725 w 2824162"/>
                <a:gd name="connsiteY8" fmla="*/ 385762 h 2683668"/>
                <a:gd name="connsiteX9" fmla="*/ 2481262 w 2824162"/>
                <a:gd name="connsiteY9" fmla="*/ 328612 h 2683668"/>
                <a:gd name="connsiteX10" fmla="*/ 2628900 w 2824162"/>
                <a:gd name="connsiteY10" fmla="*/ 147637 h 2683668"/>
                <a:gd name="connsiteX11" fmla="*/ 2662237 w 2824162"/>
                <a:gd name="connsiteY11" fmla="*/ 366712 h 2683668"/>
                <a:gd name="connsiteX12" fmla="*/ 2719387 w 2824162"/>
                <a:gd name="connsiteY12" fmla="*/ 733425 h 2683668"/>
                <a:gd name="connsiteX13" fmla="*/ 2776537 w 2824162"/>
                <a:gd name="connsiteY13" fmla="*/ 1081087 h 2683668"/>
                <a:gd name="connsiteX14" fmla="*/ 2805112 w 2824162"/>
                <a:gd name="connsiteY14" fmla="*/ 1271587 h 2683668"/>
                <a:gd name="connsiteX15" fmla="*/ 2824162 w 2824162"/>
                <a:gd name="connsiteY15" fmla="*/ 1528762 h 2683668"/>
                <a:gd name="connsiteX16" fmla="*/ 2809875 w 2824162"/>
                <a:gd name="connsiteY16" fmla="*/ 1862137 h 2683668"/>
                <a:gd name="connsiteX17" fmla="*/ 2795587 w 2824162"/>
                <a:gd name="connsiteY17" fmla="*/ 2181225 h 2683668"/>
                <a:gd name="connsiteX18" fmla="*/ 2781300 w 2824162"/>
                <a:gd name="connsiteY18" fmla="*/ 2476500 h 2683668"/>
                <a:gd name="connsiteX19" fmla="*/ 2671762 w 2824162"/>
                <a:gd name="connsiteY19" fmla="*/ 2566987 h 2683668"/>
                <a:gd name="connsiteX20" fmla="*/ 2552700 w 2824162"/>
                <a:gd name="connsiteY20" fmla="*/ 2631280 h 2683668"/>
                <a:gd name="connsiteX21" fmla="*/ 2457450 w 2824162"/>
                <a:gd name="connsiteY21" fmla="*/ 2657475 h 2683668"/>
                <a:gd name="connsiteX22" fmla="*/ 2378868 w 2824162"/>
                <a:gd name="connsiteY22" fmla="*/ 2683668 h 2683668"/>
                <a:gd name="connsiteX23" fmla="*/ 2295525 w 2824162"/>
                <a:gd name="connsiteY23" fmla="*/ 2676525 h 2683668"/>
                <a:gd name="connsiteX24" fmla="*/ 2114550 w 2824162"/>
                <a:gd name="connsiteY24" fmla="*/ 2671762 h 2683668"/>
                <a:gd name="connsiteX25" fmla="*/ 1966912 w 2824162"/>
                <a:gd name="connsiteY25" fmla="*/ 2643187 h 2683668"/>
                <a:gd name="connsiteX26" fmla="*/ 1824037 w 2824162"/>
                <a:gd name="connsiteY26" fmla="*/ 2578894 h 2683668"/>
                <a:gd name="connsiteX27" fmla="*/ 1666875 w 2824162"/>
                <a:gd name="connsiteY27" fmla="*/ 2471737 h 2683668"/>
                <a:gd name="connsiteX28" fmla="*/ 1524000 w 2824162"/>
                <a:gd name="connsiteY28" fmla="*/ 2381250 h 2683668"/>
                <a:gd name="connsiteX29" fmla="*/ 1347787 w 2824162"/>
                <a:gd name="connsiteY29" fmla="*/ 2219325 h 2683668"/>
                <a:gd name="connsiteX30" fmla="*/ 1228725 w 2824162"/>
                <a:gd name="connsiteY30" fmla="*/ 2071687 h 2683668"/>
                <a:gd name="connsiteX31" fmla="*/ 1076325 w 2824162"/>
                <a:gd name="connsiteY31" fmla="*/ 1900237 h 2683668"/>
                <a:gd name="connsiteX32" fmla="*/ 938212 w 2824162"/>
                <a:gd name="connsiteY32" fmla="*/ 1728787 h 2683668"/>
                <a:gd name="connsiteX33" fmla="*/ 776287 w 2824162"/>
                <a:gd name="connsiteY33" fmla="*/ 1557337 h 2683668"/>
                <a:gd name="connsiteX34" fmla="*/ 695325 w 2824162"/>
                <a:gd name="connsiteY34" fmla="*/ 1476375 h 2683668"/>
                <a:gd name="connsiteX35" fmla="*/ 576262 w 2824162"/>
                <a:gd name="connsiteY35" fmla="*/ 1404937 h 2683668"/>
                <a:gd name="connsiteX36" fmla="*/ 323850 w 2824162"/>
                <a:gd name="connsiteY36" fmla="*/ 1281112 h 2683668"/>
                <a:gd name="connsiteX37" fmla="*/ 190500 w 2824162"/>
                <a:gd name="connsiteY37" fmla="*/ 1223962 h 2683668"/>
                <a:gd name="connsiteX38" fmla="*/ 123825 w 2824162"/>
                <a:gd name="connsiteY38" fmla="*/ 738187 h 2683668"/>
                <a:gd name="connsiteX39" fmla="*/ 57150 w 2824162"/>
                <a:gd name="connsiteY39" fmla="*/ 304800 h 2683668"/>
                <a:gd name="connsiteX40" fmla="*/ 0 w 2824162"/>
                <a:gd name="connsiteY40" fmla="*/ 0 h 2683668"/>
                <a:gd name="connsiteX0" fmla="*/ 0 w 2824162"/>
                <a:gd name="connsiteY0" fmla="*/ 0 h 2683668"/>
                <a:gd name="connsiteX1" fmla="*/ 266700 w 2824162"/>
                <a:gd name="connsiteY1" fmla="*/ 61912 h 2683668"/>
                <a:gd name="connsiteX2" fmla="*/ 590550 w 2824162"/>
                <a:gd name="connsiteY2" fmla="*/ 123825 h 2683668"/>
                <a:gd name="connsiteX3" fmla="*/ 895350 w 2824162"/>
                <a:gd name="connsiteY3" fmla="*/ 204787 h 2683668"/>
                <a:gd name="connsiteX4" fmla="*/ 1200150 w 2824162"/>
                <a:gd name="connsiteY4" fmla="*/ 280987 h 2683668"/>
                <a:gd name="connsiteX5" fmla="*/ 1538287 w 2824162"/>
                <a:gd name="connsiteY5" fmla="*/ 347662 h 2683668"/>
                <a:gd name="connsiteX6" fmla="*/ 1809750 w 2824162"/>
                <a:gd name="connsiteY6" fmla="*/ 385762 h 2683668"/>
                <a:gd name="connsiteX7" fmla="*/ 2133600 w 2824162"/>
                <a:gd name="connsiteY7" fmla="*/ 400050 h 2683668"/>
                <a:gd name="connsiteX8" fmla="*/ 2371725 w 2824162"/>
                <a:gd name="connsiteY8" fmla="*/ 385762 h 2683668"/>
                <a:gd name="connsiteX9" fmla="*/ 2481262 w 2824162"/>
                <a:gd name="connsiteY9" fmla="*/ 328612 h 2683668"/>
                <a:gd name="connsiteX10" fmla="*/ 2628900 w 2824162"/>
                <a:gd name="connsiteY10" fmla="*/ 147637 h 2683668"/>
                <a:gd name="connsiteX11" fmla="*/ 2662237 w 2824162"/>
                <a:gd name="connsiteY11" fmla="*/ 366712 h 2683668"/>
                <a:gd name="connsiteX12" fmla="*/ 2719387 w 2824162"/>
                <a:gd name="connsiteY12" fmla="*/ 733425 h 2683668"/>
                <a:gd name="connsiteX13" fmla="*/ 2776537 w 2824162"/>
                <a:gd name="connsiteY13" fmla="*/ 1081087 h 2683668"/>
                <a:gd name="connsiteX14" fmla="*/ 2805112 w 2824162"/>
                <a:gd name="connsiteY14" fmla="*/ 1271587 h 2683668"/>
                <a:gd name="connsiteX15" fmla="*/ 2824162 w 2824162"/>
                <a:gd name="connsiteY15" fmla="*/ 1528762 h 2683668"/>
                <a:gd name="connsiteX16" fmla="*/ 2809875 w 2824162"/>
                <a:gd name="connsiteY16" fmla="*/ 1862137 h 2683668"/>
                <a:gd name="connsiteX17" fmla="*/ 2795587 w 2824162"/>
                <a:gd name="connsiteY17" fmla="*/ 2181225 h 2683668"/>
                <a:gd name="connsiteX18" fmla="*/ 2781300 w 2824162"/>
                <a:gd name="connsiteY18" fmla="*/ 2476500 h 2683668"/>
                <a:gd name="connsiteX19" fmla="*/ 2671762 w 2824162"/>
                <a:gd name="connsiteY19" fmla="*/ 2566987 h 2683668"/>
                <a:gd name="connsiteX20" fmla="*/ 2552700 w 2824162"/>
                <a:gd name="connsiteY20" fmla="*/ 2631280 h 2683668"/>
                <a:gd name="connsiteX21" fmla="*/ 2457450 w 2824162"/>
                <a:gd name="connsiteY21" fmla="*/ 2657475 h 2683668"/>
                <a:gd name="connsiteX22" fmla="*/ 2378868 w 2824162"/>
                <a:gd name="connsiteY22" fmla="*/ 2683668 h 2683668"/>
                <a:gd name="connsiteX23" fmla="*/ 2295525 w 2824162"/>
                <a:gd name="connsiteY23" fmla="*/ 2676525 h 2683668"/>
                <a:gd name="connsiteX24" fmla="*/ 2114550 w 2824162"/>
                <a:gd name="connsiteY24" fmla="*/ 2671762 h 2683668"/>
                <a:gd name="connsiteX25" fmla="*/ 1966912 w 2824162"/>
                <a:gd name="connsiteY25" fmla="*/ 2643187 h 2683668"/>
                <a:gd name="connsiteX26" fmla="*/ 1824037 w 2824162"/>
                <a:gd name="connsiteY26" fmla="*/ 2578894 h 2683668"/>
                <a:gd name="connsiteX27" fmla="*/ 1666875 w 2824162"/>
                <a:gd name="connsiteY27" fmla="*/ 2471737 h 2683668"/>
                <a:gd name="connsiteX28" fmla="*/ 1524000 w 2824162"/>
                <a:gd name="connsiteY28" fmla="*/ 2381250 h 2683668"/>
                <a:gd name="connsiteX29" fmla="*/ 1347787 w 2824162"/>
                <a:gd name="connsiteY29" fmla="*/ 2219325 h 2683668"/>
                <a:gd name="connsiteX30" fmla="*/ 1202531 w 2824162"/>
                <a:gd name="connsiteY30" fmla="*/ 2064544 h 2683668"/>
                <a:gd name="connsiteX31" fmla="*/ 1076325 w 2824162"/>
                <a:gd name="connsiteY31" fmla="*/ 1900237 h 2683668"/>
                <a:gd name="connsiteX32" fmla="*/ 938212 w 2824162"/>
                <a:gd name="connsiteY32" fmla="*/ 1728787 h 2683668"/>
                <a:gd name="connsiteX33" fmla="*/ 776287 w 2824162"/>
                <a:gd name="connsiteY33" fmla="*/ 1557337 h 2683668"/>
                <a:gd name="connsiteX34" fmla="*/ 695325 w 2824162"/>
                <a:gd name="connsiteY34" fmla="*/ 1476375 h 2683668"/>
                <a:gd name="connsiteX35" fmla="*/ 576262 w 2824162"/>
                <a:gd name="connsiteY35" fmla="*/ 1404937 h 2683668"/>
                <a:gd name="connsiteX36" fmla="*/ 323850 w 2824162"/>
                <a:gd name="connsiteY36" fmla="*/ 1281112 h 2683668"/>
                <a:gd name="connsiteX37" fmla="*/ 190500 w 2824162"/>
                <a:gd name="connsiteY37" fmla="*/ 1223962 h 2683668"/>
                <a:gd name="connsiteX38" fmla="*/ 123825 w 2824162"/>
                <a:gd name="connsiteY38" fmla="*/ 738187 h 2683668"/>
                <a:gd name="connsiteX39" fmla="*/ 57150 w 2824162"/>
                <a:gd name="connsiteY39" fmla="*/ 304800 h 2683668"/>
                <a:gd name="connsiteX40" fmla="*/ 0 w 2824162"/>
                <a:gd name="connsiteY40" fmla="*/ 0 h 2683668"/>
                <a:gd name="connsiteX0" fmla="*/ 0 w 2826544"/>
                <a:gd name="connsiteY0" fmla="*/ 0 h 2683668"/>
                <a:gd name="connsiteX1" fmla="*/ 266700 w 2826544"/>
                <a:gd name="connsiteY1" fmla="*/ 61912 h 2683668"/>
                <a:gd name="connsiteX2" fmla="*/ 590550 w 2826544"/>
                <a:gd name="connsiteY2" fmla="*/ 123825 h 2683668"/>
                <a:gd name="connsiteX3" fmla="*/ 895350 w 2826544"/>
                <a:gd name="connsiteY3" fmla="*/ 204787 h 2683668"/>
                <a:gd name="connsiteX4" fmla="*/ 1200150 w 2826544"/>
                <a:gd name="connsiteY4" fmla="*/ 280987 h 2683668"/>
                <a:gd name="connsiteX5" fmla="*/ 1538287 w 2826544"/>
                <a:gd name="connsiteY5" fmla="*/ 347662 h 2683668"/>
                <a:gd name="connsiteX6" fmla="*/ 1809750 w 2826544"/>
                <a:gd name="connsiteY6" fmla="*/ 385762 h 2683668"/>
                <a:gd name="connsiteX7" fmla="*/ 2133600 w 2826544"/>
                <a:gd name="connsiteY7" fmla="*/ 400050 h 2683668"/>
                <a:gd name="connsiteX8" fmla="*/ 2371725 w 2826544"/>
                <a:gd name="connsiteY8" fmla="*/ 385762 h 2683668"/>
                <a:gd name="connsiteX9" fmla="*/ 2481262 w 2826544"/>
                <a:gd name="connsiteY9" fmla="*/ 328612 h 2683668"/>
                <a:gd name="connsiteX10" fmla="*/ 2628900 w 2826544"/>
                <a:gd name="connsiteY10" fmla="*/ 147637 h 2683668"/>
                <a:gd name="connsiteX11" fmla="*/ 2662237 w 2826544"/>
                <a:gd name="connsiteY11" fmla="*/ 366712 h 2683668"/>
                <a:gd name="connsiteX12" fmla="*/ 2719387 w 2826544"/>
                <a:gd name="connsiteY12" fmla="*/ 733425 h 2683668"/>
                <a:gd name="connsiteX13" fmla="*/ 2776537 w 2826544"/>
                <a:gd name="connsiteY13" fmla="*/ 1081087 h 2683668"/>
                <a:gd name="connsiteX14" fmla="*/ 2805112 w 2826544"/>
                <a:gd name="connsiteY14" fmla="*/ 1271587 h 2683668"/>
                <a:gd name="connsiteX15" fmla="*/ 2824162 w 2826544"/>
                <a:gd name="connsiteY15" fmla="*/ 1528762 h 2683668"/>
                <a:gd name="connsiteX16" fmla="*/ 2826544 w 2826544"/>
                <a:gd name="connsiteY16" fmla="*/ 1852612 h 2683668"/>
                <a:gd name="connsiteX17" fmla="*/ 2795587 w 2826544"/>
                <a:gd name="connsiteY17" fmla="*/ 2181225 h 2683668"/>
                <a:gd name="connsiteX18" fmla="*/ 2781300 w 2826544"/>
                <a:gd name="connsiteY18" fmla="*/ 2476500 h 2683668"/>
                <a:gd name="connsiteX19" fmla="*/ 2671762 w 2826544"/>
                <a:gd name="connsiteY19" fmla="*/ 2566987 h 2683668"/>
                <a:gd name="connsiteX20" fmla="*/ 2552700 w 2826544"/>
                <a:gd name="connsiteY20" fmla="*/ 2631280 h 2683668"/>
                <a:gd name="connsiteX21" fmla="*/ 2457450 w 2826544"/>
                <a:gd name="connsiteY21" fmla="*/ 2657475 h 2683668"/>
                <a:gd name="connsiteX22" fmla="*/ 2378868 w 2826544"/>
                <a:gd name="connsiteY22" fmla="*/ 2683668 h 2683668"/>
                <a:gd name="connsiteX23" fmla="*/ 2295525 w 2826544"/>
                <a:gd name="connsiteY23" fmla="*/ 2676525 h 2683668"/>
                <a:gd name="connsiteX24" fmla="*/ 2114550 w 2826544"/>
                <a:gd name="connsiteY24" fmla="*/ 2671762 h 2683668"/>
                <a:gd name="connsiteX25" fmla="*/ 1966912 w 2826544"/>
                <a:gd name="connsiteY25" fmla="*/ 2643187 h 2683668"/>
                <a:gd name="connsiteX26" fmla="*/ 1824037 w 2826544"/>
                <a:gd name="connsiteY26" fmla="*/ 2578894 h 2683668"/>
                <a:gd name="connsiteX27" fmla="*/ 1666875 w 2826544"/>
                <a:gd name="connsiteY27" fmla="*/ 2471737 h 2683668"/>
                <a:gd name="connsiteX28" fmla="*/ 1524000 w 2826544"/>
                <a:gd name="connsiteY28" fmla="*/ 2381250 h 2683668"/>
                <a:gd name="connsiteX29" fmla="*/ 1347787 w 2826544"/>
                <a:gd name="connsiteY29" fmla="*/ 2219325 h 2683668"/>
                <a:gd name="connsiteX30" fmla="*/ 1202531 w 2826544"/>
                <a:gd name="connsiteY30" fmla="*/ 2064544 h 2683668"/>
                <a:gd name="connsiteX31" fmla="*/ 1076325 w 2826544"/>
                <a:gd name="connsiteY31" fmla="*/ 1900237 h 2683668"/>
                <a:gd name="connsiteX32" fmla="*/ 938212 w 2826544"/>
                <a:gd name="connsiteY32" fmla="*/ 1728787 h 2683668"/>
                <a:gd name="connsiteX33" fmla="*/ 776287 w 2826544"/>
                <a:gd name="connsiteY33" fmla="*/ 1557337 h 2683668"/>
                <a:gd name="connsiteX34" fmla="*/ 695325 w 2826544"/>
                <a:gd name="connsiteY34" fmla="*/ 1476375 h 2683668"/>
                <a:gd name="connsiteX35" fmla="*/ 576262 w 2826544"/>
                <a:gd name="connsiteY35" fmla="*/ 1404937 h 2683668"/>
                <a:gd name="connsiteX36" fmla="*/ 323850 w 2826544"/>
                <a:gd name="connsiteY36" fmla="*/ 1281112 h 2683668"/>
                <a:gd name="connsiteX37" fmla="*/ 190500 w 2826544"/>
                <a:gd name="connsiteY37" fmla="*/ 1223962 h 2683668"/>
                <a:gd name="connsiteX38" fmla="*/ 123825 w 2826544"/>
                <a:gd name="connsiteY38" fmla="*/ 738187 h 2683668"/>
                <a:gd name="connsiteX39" fmla="*/ 57150 w 2826544"/>
                <a:gd name="connsiteY39" fmla="*/ 304800 h 2683668"/>
                <a:gd name="connsiteX40" fmla="*/ 0 w 2826544"/>
                <a:gd name="connsiteY40" fmla="*/ 0 h 2683668"/>
                <a:gd name="connsiteX0" fmla="*/ 0 w 2826544"/>
                <a:gd name="connsiteY0" fmla="*/ 0 h 2683668"/>
                <a:gd name="connsiteX1" fmla="*/ 266700 w 2826544"/>
                <a:gd name="connsiteY1" fmla="*/ 61912 h 2683668"/>
                <a:gd name="connsiteX2" fmla="*/ 590550 w 2826544"/>
                <a:gd name="connsiteY2" fmla="*/ 123825 h 2683668"/>
                <a:gd name="connsiteX3" fmla="*/ 895350 w 2826544"/>
                <a:gd name="connsiteY3" fmla="*/ 204787 h 2683668"/>
                <a:gd name="connsiteX4" fmla="*/ 1200150 w 2826544"/>
                <a:gd name="connsiteY4" fmla="*/ 280987 h 2683668"/>
                <a:gd name="connsiteX5" fmla="*/ 1538287 w 2826544"/>
                <a:gd name="connsiteY5" fmla="*/ 347662 h 2683668"/>
                <a:gd name="connsiteX6" fmla="*/ 1809750 w 2826544"/>
                <a:gd name="connsiteY6" fmla="*/ 385762 h 2683668"/>
                <a:gd name="connsiteX7" fmla="*/ 2133600 w 2826544"/>
                <a:gd name="connsiteY7" fmla="*/ 400050 h 2683668"/>
                <a:gd name="connsiteX8" fmla="*/ 2371725 w 2826544"/>
                <a:gd name="connsiteY8" fmla="*/ 385762 h 2683668"/>
                <a:gd name="connsiteX9" fmla="*/ 2481262 w 2826544"/>
                <a:gd name="connsiteY9" fmla="*/ 328612 h 2683668"/>
                <a:gd name="connsiteX10" fmla="*/ 2628900 w 2826544"/>
                <a:gd name="connsiteY10" fmla="*/ 147637 h 2683668"/>
                <a:gd name="connsiteX11" fmla="*/ 2662237 w 2826544"/>
                <a:gd name="connsiteY11" fmla="*/ 366712 h 2683668"/>
                <a:gd name="connsiteX12" fmla="*/ 2719387 w 2826544"/>
                <a:gd name="connsiteY12" fmla="*/ 733425 h 2683668"/>
                <a:gd name="connsiteX13" fmla="*/ 2776537 w 2826544"/>
                <a:gd name="connsiteY13" fmla="*/ 1081087 h 2683668"/>
                <a:gd name="connsiteX14" fmla="*/ 2812256 w 2826544"/>
                <a:gd name="connsiteY14" fmla="*/ 1295400 h 2683668"/>
                <a:gd name="connsiteX15" fmla="*/ 2824162 w 2826544"/>
                <a:gd name="connsiteY15" fmla="*/ 1528762 h 2683668"/>
                <a:gd name="connsiteX16" fmla="*/ 2826544 w 2826544"/>
                <a:gd name="connsiteY16" fmla="*/ 1852612 h 2683668"/>
                <a:gd name="connsiteX17" fmla="*/ 2795587 w 2826544"/>
                <a:gd name="connsiteY17" fmla="*/ 2181225 h 2683668"/>
                <a:gd name="connsiteX18" fmla="*/ 2781300 w 2826544"/>
                <a:gd name="connsiteY18" fmla="*/ 2476500 h 2683668"/>
                <a:gd name="connsiteX19" fmla="*/ 2671762 w 2826544"/>
                <a:gd name="connsiteY19" fmla="*/ 2566987 h 2683668"/>
                <a:gd name="connsiteX20" fmla="*/ 2552700 w 2826544"/>
                <a:gd name="connsiteY20" fmla="*/ 2631280 h 2683668"/>
                <a:gd name="connsiteX21" fmla="*/ 2457450 w 2826544"/>
                <a:gd name="connsiteY21" fmla="*/ 2657475 h 2683668"/>
                <a:gd name="connsiteX22" fmla="*/ 2378868 w 2826544"/>
                <a:gd name="connsiteY22" fmla="*/ 2683668 h 2683668"/>
                <a:gd name="connsiteX23" fmla="*/ 2295525 w 2826544"/>
                <a:gd name="connsiteY23" fmla="*/ 2676525 h 2683668"/>
                <a:gd name="connsiteX24" fmla="*/ 2114550 w 2826544"/>
                <a:gd name="connsiteY24" fmla="*/ 2671762 h 2683668"/>
                <a:gd name="connsiteX25" fmla="*/ 1966912 w 2826544"/>
                <a:gd name="connsiteY25" fmla="*/ 2643187 h 2683668"/>
                <a:gd name="connsiteX26" fmla="*/ 1824037 w 2826544"/>
                <a:gd name="connsiteY26" fmla="*/ 2578894 h 2683668"/>
                <a:gd name="connsiteX27" fmla="*/ 1666875 w 2826544"/>
                <a:gd name="connsiteY27" fmla="*/ 2471737 h 2683668"/>
                <a:gd name="connsiteX28" fmla="*/ 1524000 w 2826544"/>
                <a:gd name="connsiteY28" fmla="*/ 2381250 h 2683668"/>
                <a:gd name="connsiteX29" fmla="*/ 1347787 w 2826544"/>
                <a:gd name="connsiteY29" fmla="*/ 2219325 h 2683668"/>
                <a:gd name="connsiteX30" fmla="*/ 1202531 w 2826544"/>
                <a:gd name="connsiteY30" fmla="*/ 2064544 h 2683668"/>
                <a:gd name="connsiteX31" fmla="*/ 1076325 w 2826544"/>
                <a:gd name="connsiteY31" fmla="*/ 1900237 h 2683668"/>
                <a:gd name="connsiteX32" fmla="*/ 938212 w 2826544"/>
                <a:gd name="connsiteY32" fmla="*/ 1728787 h 2683668"/>
                <a:gd name="connsiteX33" fmla="*/ 776287 w 2826544"/>
                <a:gd name="connsiteY33" fmla="*/ 1557337 h 2683668"/>
                <a:gd name="connsiteX34" fmla="*/ 695325 w 2826544"/>
                <a:gd name="connsiteY34" fmla="*/ 1476375 h 2683668"/>
                <a:gd name="connsiteX35" fmla="*/ 576262 w 2826544"/>
                <a:gd name="connsiteY35" fmla="*/ 1404937 h 2683668"/>
                <a:gd name="connsiteX36" fmla="*/ 323850 w 2826544"/>
                <a:gd name="connsiteY36" fmla="*/ 1281112 h 2683668"/>
                <a:gd name="connsiteX37" fmla="*/ 190500 w 2826544"/>
                <a:gd name="connsiteY37" fmla="*/ 1223962 h 2683668"/>
                <a:gd name="connsiteX38" fmla="*/ 123825 w 2826544"/>
                <a:gd name="connsiteY38" fmla="*/ 738187 h 2683668"/>
                <a:gd name="connsiteX39" fmla="*/ 57150 w 2826544"/>
                <a:gd name="connsiteY39" fmla="*/ 304800 h 2683668"/>
                <a:gd name="connsiteX40" fmla="*/ 0 w 2826544"/>
                <a:gd name="connsiteY40" fmla="*/ 0 h 2683668"/>
                <a:gd name="connsiteX0" fmla="*/ 0 w 2826544"/>
                <a:gd name="connsiteY0" fmla="*/ 0 h 2683668"/>
                <a:gd name="connsiteX1" fmla="*/ 266700 w 2826544"/>
                <a:gd name="connsiteY1" fmla="*/ 61912 h 2683668"/>
                <a:gd name="connsiteX2" fmla="*/ 590550 w 2826544"/>
                <a:gd name="connsiteY2" fmla="*/ 123825 h 2683668"/>
                <a:gd name="connsiteX3" fmla="*/ 895350 w 2826544"/>
                <a:gd name="connsiteY3" fmla="*/ 204787 h 2683668"/>
                <a:gd name="connsiteX4" fmla="*/ 1200150 w 2826544"/>
                <a:gd name="connsiteY4" fmla="*/ 280987 h 2683668"/>
                <a:gd name="connsiteX5" fmla="*/ 1538287 w 2826544"/>
                <a:gd name="connsiteY5" fmla="*/ 347662 h 2683668"/>
                <a:gd name="connsiteX6" fmla="*/ 1809750 w 2826544"/>
                <a:gd name="connsiteY6" fmla="*/ 385762 h 2683668"/>
                <a:gd name="connsiteX7" fmla="*/ 2133600 w 2826544"/>
                <a:gd name="connsiteY7" fmla="*/ 400050 h 2683668"/>
                <a:gd name="connsiteX8" fmla="*/ 2371725 w 2826544"/>
                <a:gd name="connsiteY8" fmla="*/ 385762 h 2683668"/>
                <a:gd name="connsiteX9" fmla="*/ 2481262 w 2826544"/>
                <a:gd name="connsiteY9" fmla="*/ 328612 h 2683668"/>
                <a:gd name="connsiteX10" fmla="*/ 2628900 w 2826544"/>
                <a:gd name="connsiteY10" fmla="*/ 147637 h 2683668"/>
                <a:gd name="connsiteX11" fmla="*/ 2662237 w 2826544"/>
                <a:gd name="connsiteY11" fmla="*/ 366712 h 2683668"/>
                <a:gd name="connsiteX12" fmla="*/ 2719387 w 2826544"/>
                <a:gd name="connsiteY12" fmla="*/ 733425 h 2683668"/>
                <a:gd name="connsiteX13" fmla="*/ 2776537 w 2826544"/>
                <a:gd name="connsiteY13" fmla="*/ 1081087 h 2683668"/>
                <a:gd name="connsiteX14" fmla="*/ 2812256 w 2826544"/>
                <a:gd name="connsiteY14" fmla="*/ 1295400 h 2683668"/>
                <a:gd name="connsiteX15" fmla="*/ 2824162 w 2826544"/>
                <a:gd name="connsiteY15" fmla="*/ 1528762 h 2683668"/>
                <a:gd name="connsiteX16" fmla="*/ 2826544 w 2826544"/>
                <a:gd name="connsiteY16" fmla="*/ 1852612 h 2683668"/>
                <a:gd name="connsiteX17" fmla="*/ 2795587 w 2826544"/>
                <a:gd name="connsiteY17" fmla="*/ 2181225 h 2683668"/>
                <a:gd name="connsiteX18" fmla="*/ 2781300 w 2826544"/>
                <a:gd name="connsiteY18" fmla="*/ 2476500 h 2683668"/>
                <a:gd name="connsiteX19" fmla="*/ 2671762 w 2826544"/>
                <a:gd name="connsiteY19" fmla="*/ 2566987 h 2683668"/>
                <a:gd name="connsiteX20" fmla="*/ 2552700 w 2826544"/>
                <a:gd name="connsiteY20" fmla="*/ 2631280 h 2683668"/>
                <a:gd name="connsiteX21" fmla="*/ 2457450 w 2826544"/>
                <a:gd name="connsiteY21" fmla="*/ 2657475 h 2683668"/>
                <a:gd name="connsiteX22" fmla="*/ 2378868 w 2826544"/>
                <a:gd name="connsiteY22" fmla="*/ 2683668 h 2683668"/>
                <a:gd name="connsiteX23" fmla="*/ 2283619 w 2826544"/>
                <a:gd name="connsiteY23" fmla="*/ 2676525 h 2683668"/>
                <a:gd name="connsiteX24" fmla="*/ 2114550 w 2826544"/>
                <a:gd name="connsiteY24" fmla="*/ 2671762 h 2683668"/>
                <a:gd name="connsiteX25" fmla="*/ 1966912 w 2826544"/>
                <a:gd name="connsiteY25" fmla="*/ 2643187 h 2683668"/>
                <a:gd name="connsiteX26" fmla="*/ 1824037 w 2826544"/>
                <a:gd name="connsiteY26" fmla="*/ 2578894 h 2683668"/>
                <a:gd name="connsiteX27" fmla="*/ 1666875 w 2826544"/>
                <a:gd name="connsiteY27" fmla="*/ 2471737 h 2683668"/>
                <a:gd name="connsiteX28" fmla="*/ 1524000 w 2826544"/>
                <a:gd name="connsiteY28" fmla="*/ 2381250 h 2683668"/>
                <a:gd name="connsiteX29" fmla="*/ 1347787 w 2826544"/>
                <a:gd name="connsiteY29" fmla="*/ 2219325 h 2683668"/>
                <a:gd name="connsiteX30" fmla="*/ 1202531 w 2826544"/>
                <a:gd name="connsiteY30" fmla="*/ 2064544 h 2683668"/>
                <a:gd name="connsiteX31" fmla="*/ 1076325 w 2826544"/>
                <a:gd name="connsiteY31" fmla="*/ 1900237 h 2683668"/>
                <a:gd name="connsiteX32" fmla="*/ 938212 w 2826544"/>
                <a:gd name="connsiteY32" fmla="*/ 1728787 h 2683668"/>
                <a:gd name="connsiteX33" fmla="*/ 776287 w 2826544"/>
                <a:gd name="connsiteY33" fmla="*/ 1557337 h 2683668"/>
                <a:gd name="connsiteX34" fmla="*/ 695325 w 2826544"/>
                <a:gd name="connsiteY34" fmla="*/ 1476375 h 2683668"/>
                <a:gd name="connsiteX35" fmla="*/ 576262 w 2826544"/>
                <a:gd name="connsiteY35" fmla="*/ 1404937 h 2683668"/>
                <a:gd name="connsiteX36" fmla="*/ 323850 w 2826544"/>
                <a:gd name="connsiteY36" fmla="*/ 1281112 h 2683668"/>
                <a:gd name="connsiteX37" fmla="*/ 190500 w 2826544"/>
                <a:gd name="connsiteY37" fmla="*/ 1223962 h 2683668"/>
                <a:gd name="connsiteX38" fmla="*/ 123825 w 2826544"/>
                <a:gd name="connsiteY38" fmla="*/ 738187 h 2683668"/>
                <a:gd name="connsiteX39" fmla="*/ 57150 w 2826544"/>
                <a:gd name="connsiteY39" fmla="*/ 304800 h 2683668"/>
                <a:gd name="connsiteX40" fmla="*/ 0 w 2826544"/>
                <a:gd name="connsiteY40" fmla="*/ 0 h 2683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2826544" h="2683668">
                  <a:moveTo>
                    <a:pt x="0" y="0"/>
                  </a:moveTo>
                  <a:lnTo>
                    <a:pt x="266700" y="61912"/>
                  </a:lnTo>
                  <a:lnTo>
                    <a:pt x="590550" y="123825"/>
                  </a:lnTo>
                  <a:lnTo>
                    <a:pt x="895350" y="204787"/>
                  </a:lnTo>
                  <a:lnTo>
                    <a:pt x="1200150" y="280987"/>
                  </a:lnTo>
                  <a:lnTo>
                    <a:pt x="1538287" y="347662"/>
                  </a:lnTo>
                  <a:lnTo>
                    <a:pt x="1809750" y="385762"/>
                  </a:lnTo>
                  <a:lnTo>
                    <a:pt x="2133600" y="400050"/>
                  </a:lnTo>
                  <a:lnTo>
                    <a:pt x="2371725" y="385762"/>
                  </a:lnTo>
                  <a:lnTo>
                    <a:pt x="2481262" y="328612"/>
                  </a:lnTo>
                  <a:lnTo>
                    <a:pt x="2628900" y="147637"/>
                  </a:lnTo>
                  <a:lnTo>
                    <a:pt x="2662237" y="366712"/>
                  </a:lnTo>
                  <a:lnTo>
                    <a:pt x="2719387" y="733425"/>
                  </a:lnTo>
                  <a:lnTo>
                    <a:pt x="2776537" y="1081087"/>
                  </a:lnTo>
                  <a:lnTo>
                    <a:pt x="2812256" y="1295400"/>
                  </a:lnTo>
                  <a:lnTo>
                    <a:pt x="2824162" y="1528762"/>
                  </a:lnTo>
                  <a:lnTo>
                    <a:pt x="2826544" y="1852612"/>
                  </a:lnTo>
                  <a:lnTo>
                    <a:pt x="2795587" y="2181225"/>
                  </a:lnTo>
                  <a:lnTo>
                    <a:pt x="2781300" y="2476500"/>
                  </a:lnTo>
                  <a:lnTo>
                    <a:pt x="2671762" y="2566987"/>
                  </a:lnTo>
                  <a:cubicBezTo>
                    <a:pt x="2636043" y="2582862"/>
                    <a:pt x="2588419" y="2615405"/>
                    <a:pt x="2552700" y="2631280"/>
                  </a:cubicBezTo>
                  <a:lnTo>
                    <a:pt x="2457450" y="2657475"/>
                  </a:lnTo>
                  <a:cubicBezTo>
                    <a:pt x="2433637" y="2659062"/>
                    <a:pt x="2402681" y="2682081"/>
                    <a:pt x="2378868" y="2683668"/>
                  </a:cubicBezTo>
                  <a:lnTo>
                    <a:pt x="2283619" y="2676525"/>
                  </a:lnTo>
                  <a:lnTo>
                    <a:pt x="2114550" y="2671762"/>
                  </a:lnTo>
                  <a:cubicBezTo>
                    <a:pt x="2071687" y="2659062"/>
                    <a:pt x="2009775" y="2655887"/>
                    <a:pt x="1966912" y="2643187"/>
                  </a:cubicBezTo>
                  <a:lnTo>
                    <a:pt x="1824037" y="2578894"/>
                  </a:lnTo>
                  <a:lnTo>
                    <a:pt x="1666875" y="2471737"/>
                  </a:lnTo>
                  <a:lnTo>
                    <a:pt x="1524000" y="2381250"/>
                  </a:lnTo>
                  <a:lnTo>
                    <a:pt x="1347787" y="2219325"/>
                  </a:lnTo>
                  <a:lnTo>
                    <a:pt x="1202531" y="2064544"/>
                  </a:lnTo>
                  <a:lnTo>
                    <a:pt x="1076325" y="1900237"/>
                  </a:lnTo>
                  <a:lnTo>
                    <a:pt x="938212" y="1728787"/>
                  </a:lnTo>
                  <a:lnTo>
                    <a:pt x="776287" y="1557337"/>
                  </a:lnTo>
                  <a:lnTo>
                    <a:pt x="695325" y="1476375"/>
                  </a:lnTo>
                  <a:lnTo>
                    <a:pt x="576262" y="1404937"/>
                  </a:lnTo>
                  <a:lnTo>
                    <a:pt x="323850" y="1281112"/>
                  </a:lnTo>
                  <a:lnTo>
                    <a:pt x="190500" y="1223962"/>
                  </a:lnTo>
                  <a:lnTo>
                    <a:pt x="123825" y="738187"/>
                  </a:lnTo>
                  <a:lnTo>
                    <a:pt x="57150" y="304800"/>
                  </a:lnTo>
                  <a:lnTo>
                    <a:pt x="0" y="0"/>
                  </a:lnTo>
                  <a:close/>
                </a:path>
              </a:pathLst>
            </a:custGeom>
            <a:solidFill>
              <a:srgbClr val="F79646">
                <a:lumMod val="75000"/>
                <a:alpha val="40000"/>
              </a:srgbClr>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38" name="Freeform 37"/>
            <p:cNvSpPr/>
            <p:nvPr/>
          </p:nvSpPr>
          <p:spPr>
            <a:xfrm>
              <a:off x="7448550" y="1033463"/>
              <a:ext cx="1052513" cy="2600325"/>
            </a:xfrm>
            <a:custGeom>
              <a:avLst/>
              <a:gdLst>
                <a:gd name="connsiteX0" fmla="*/ 909638 w 1057275"/>
                <a:gd name="connsiteY0" fmla="*/ 0 h 2600325"/>
                <a:gd name="connsiteX1" fmla="*/ 928688 w 1057275"/>
                <a:gd name="connsiteY1" fmla="*/ 304800 h 2600325"/>
                <a:gd name="connsiteX2" fmla="*/ 962025 w 1057275"/>
                <a:gd name="connsiteY2" fmla="*/ 666750 h 2600325"/>
                <a:gd name="connsiteX3" fmla="*/ 981075 w 1057275"/>
                <a:gd name="connsiteY3" fmla="*/ 1000125 h 2600325"/>
                <a:gd name="connsiteX4" fmla="*/ 985838 w 1057275"/>
                <a:gd name="connsiteY4" fmla="*/ 1252537 h 2600325"/>
                <a:gd name="connsiteX5" fmla="*/ 1019175 w 1057275"/>
                <a:gd name="connsiteY5" fmla="*/ 1552575 h 2600325"/>
                <a:gd name="connsiteX6" fmla="*/ 1057275 w 1057275"/>
                <a:gd name="connsiteY6" fmla="*/ 1876425 h 2600325"/>
                <a:gd name="connsiteX7" fmla="*/ 1052513 w 1057275"/>
                <a:gd name="connsiteY7" fmla="*/ 1947862 h 2600325"/>
                <a:gd name="connsiteX8" fmla="*/ 895350 w 1057275"/>
                <a:gd name="connsiteY8" fmla="*/ 2114550 h 2600325"/>
                <a:gd name="connsiteX9" fmla="*/ 742950 w 1057275"/>
                <a:gd name="connsiteY9" fmla="*/ 2205037 h 2600325"/>
                <a:gd name="connsiteX10" fmla="*/ 557213 w 1057275"/>
                <a:gd name="connsiteY10" fmla="*/ 2319337 h 2600325"/>
                <a:gd name="connsiteX11" fmla="*/ 395288 w 1057275"/>
                <a:gd name="connsiteY11" fmla="*/ 2386012 h 2600325"/>
                <a:gd name="connsiteX12" fmla="*/ 238125 w 1057275"/>
                <a:gd name="connsiteY12" fmla="*/ 2600325 h 2600325"/>
                <a:gd name="connsiteX13" fmla="*/ 204788 w 1057275"/>
                <a:gd name="connsiteY13" fmla="*/ 2376487 h 2600325"/>
                <a:gd name="connsiteX14" fmla="*/ 195263 w 1057275"/>
                <a:gd name="connsiteY14" fmla="*/ 2133600 h 2600325"/>
                <a:gd name="connsiteX15" fmla="*/ 161925 w 1057275"/>
                <a:gd name="connsiteY15" fmla="*/ 1919287 h 2600325"/>
                <a:gd name="connsiteX16" fmla="*/ 104775 w 1057275"/>
                <a:gd name="connsiteY16" fmla="*/ 1614487 h 2600325"/>
                <a:gd name="connsiteX17" fmla="*/ 61913 w 1057275"/>
                <a:gd name="connsiteY17" fmla="*/ 1395412 h 2600325"/>
                <a:gd name="connsiteX18" fmla="*/ 28575 w 1057275"/>
                <a:gd name="connsiteY18" fmla="*/ 1123950 h 2600325"/>
                <a:gd name="connsiteX19" fmla="*/ 4763 w 1057275"/>
                <a:gd name="connsiteY19" fmla="*/ 947737 h 2600325"/>
                <a:gd name="connsiteX20" fmla="*/ 0 w 1057275"/>
                <a:gd name="connsiteY20" fmla="*/ 695325 h 2600325"/>
                <a:gd name="connsiteX21" fmla="*/ 0 w 1057275"/>
                <a:gd name="connsiteY21" fmla="*/ 457200 h 2600325"/>
                <a:gd name="connsiteX22" fmla="*/ 19050 w 1057275"/>
                <a:gd name="connsiteY22" fmla="*/ 352425 h 2600325"/>
                <a:gd name="connsiteX23" fmla="*/ 333375 w 1057275"/>
                <a:gd name="connsiteY23" fmla="*/ 295275 h 2600325"/>
                <a:gd name="connsiteX24" fmla="*/ 576263 w 1057275"/>
                <a:gd name="connsiteY24" fmla="*/ 238125 h 2600325"/>
                <a:gd name="connsiteX25" fmla="*/ 728663 w 1057275"/>
                <a:gd name="connsiteY25" fmla="*/ 180975 h 2600325"/>
                <a:gd name="connsiteX26" fmla="*/ 833438 w 1057275"/>
                <a:gd name="connsiteY26" fmla="*/ 114300 h 2600325"/>
                <a:gd name="connsiteX27" fmla="*/ 909638 w 1057275"/>
                <a:gd name="connsiteY27" fmla="*/ 0 h 2600325"/>
                <a:gd name="connsiteX0" fmla="*/ 909638 w 1057275"/>
                <a:gd name="connsiteY0" fmla="*/ 0 h 2600325"/>
                <a:gd name="connsiteX1" fmla="*/ 928688 w 1057275"/>
                <a:gd name="connsiteY1" fmla="*/ 304800 h 2600325"/>
                <a:gd name="connsiteX2" fmla="*/ 962025 w 1057275"/>
                <a:gd name="connsiteY2" fmla="*/ 666750 h 2600325"/>
                <a:gd name="connsiteX3" fmla="*/ 981075 w 1057275"/>
                <a:gd name="connsiteY3" fmla="*/ 1000125 h 2600325"/>
                <a:gd name="connsiteX4" fmla="*/ 985838 w 1057275"/>
                <a:gd name="connsiteY4" fmla="*/ 1252537 h 2600325"/>
                <a:gd name="connsiteX5" fmla="*/ 1019175 w 1057275"/>
                <a:gd name="connsiteY5" fmla="*/ 1552575 h 2600325"/>
                <a:gd name="connsiteX6" fmla="*/ 1057275 w 1057275"/>
                <a:gd name="connsiteY6" fmla="*/ 1876425 h 2600325"/>
                <a:gd name="connsiteX7" fmla="*/ 1052513 w 1057275"/>
                <a:gd name="connsiteY7" fmla="*/ 1947862 h 2600325"/>
                <a:gd name="connsiteX8" fmla="*/ 895350 w 1057275"/>
                <a:gd name="connsiteY8" fmla="*/ 2114550 h 2600325"/>
                <a:gd name="connsiteX9" fmla="*/ 769144 w 1057275"/>
                <a:gd name="connsiteY9" fmla="*/ 2212181 h 2600325"/>
                <a:gd name="connsiteX10" fmla="*/ 557213 w 1057275"/>
                <a:gd name="connsiteY10" fmla="*/ 2319337 h 2600325"/>
                <a:gd name="connsiteX11" fmla="*/ 395288 w 1057275"/>
                <a:gd name="connsiteY11" fmla="*/ 2386012 h 2600325"/>
                <a:gd name="connsiteX12" fmla="*/ 238125 w 1057275"/>
                <a:gd name="connsiteY12" fmla="*/ 2600325 h 2600325"/>
                <a:gd name="connsiteX13" fmla="*/ 204788 w 1057275"/>
                <a:gd name="connsiteY13" fmla="*/ 2376487 h 2600325"/>
                <a:gd name="connsiteX14" fmla="*/ 195263 w 1057275"/>
                <a:gd name="connsiteY14" fmla="*/ 2133600 h 2600325"/>
                <a:gd name="connsiteX15" fmla="*/ 161925 w 1057275"/>
                <a:gd name="connsiteY15" fmla="*/ 1919287 h 2600325"/>
                <a:gd name="connsiteX16" fmla="*/ 104775 w 1057275"/>
                <a:gd name="connsiteY16" fmla="*/ 1614487 h 2600325"/>
                <a:gd name="connsiteX17" fmla="*/ 61913 w 1057275"/>
                <a:gd name="connsiteY17" fmla="*/ 1395412 h 2600325"/>
                <a:gd name="connsiteX18" fmla="*/ 28575 w 1057275"/>
                <a:gd name="connsiteY18" fmla="*/ 1123950 h 2600325"/>
                <a:gd name="connsiteX19" fmla="*/ 4763 w 1057275"/>
                <a:gd name="connsiteY19" fmla="*/ 947737 h 2600325"/>
                <a:gd name="connsiteX20" fmla="*/ 0 w 1057275"/>
                <a:gd name="connsiteY20" fmla="*/ 695325 h 2600325"/>
                <a:gd name="connsiteX21" fmla="*/ 0 w 1057275"/>
                <a:gd name="connsiteY21" fmla="*/ 457200 h 2600325"/>
                <a:gd name="connsiteX22" fmla="*/ 19050 w 1057275"/>
                <a:gd name="connsiteY22" fmla="*/ 352425 h 2600325"/>
                <a:gd name="connsiteX23" fmla="*/ 333375 w 1057275"/>
                <a:gd name="connsiteY23" fmla="*/ 295275 h 2600325"/>
                <a:gd name="connsiteX24" fmla="*/ 576263 w 1057275"/>
                <a:gd name="connsiteY24" fmla="*/ 238125 h 2600325"/>
                <a:gd name="connsiteX25" fmla="*/ 728663 w 1057275"/>
                <a:gd name="connsiteY25" fmla="*/ 180975 h 2600325"/>
                <a:gd name="connsiteX26" fmla="*/ 833438 w 1057275"/>
                <a:gd name="connsiteY26" fmla="*/ 114300 h 2600325"/>
                <a:gd name="connsiteX27" fmla="*/ 909638 w 1057275"/>
                <a:gd name="connsiteY27" fmla="*/ 0 h 2600325"/>
                <a:gd name="connsiteX0" fmla="*/ 909638 w 1057275"/>
                <a:gd name="connsiteY0" fmla="*/ 0 h 2600325"/>
                <a:gd name="connsiteX1" fmla="*/ 928688 w 1057275"/>
                <a:gd name="connsiteY1" fmla="*/ 304800 h 2600325"/>
                <a:gd name="connsiteX2" fmla="*/ 962025 w 1057275"/>
                <a:gd name="connsiteY2" fmla="*/ 666750 h 2600325"/>
                <a:gd name="connsiteX3" fmla="*/ 981075 w 1057275"/>
                <a:gd name="connsiteY3" fmla="*/ 1000125 h 2600325"/>
                <a:gd name="connsiteX4" fmla="*/ 985838 w 1057275"/>
                <a:gd name="connsiteY4" fmla="*/ 1252537 h 2600325"/>
                <a:gd name="connsiteX5" fmla="*/ 1019175 w 1057275"/>
                <a:gd name="connsiteY5" fmla="*/ 1552575 h 2600325"/>
                <a:gd name="connsiteX6" fmla="*/ 1057275 w 1057275"/>
                <a:gd name="connsiteY6" fmla="*/ 1876425 h 2600325"/>
                <a:gd name="connsiteX7" fmla="*/ 1052513 w 1057275"/>
                <a:gd name="connsiteY7" fmla="*/ 1947862 h 2600325"/>
                <a:gd name="connsiteX8" fmla="*/ 895350 w 1057275"/>
                <a:gd name="connsiteY8" fmla="*/ 2114550 h 2600325"/>
                <a:gd name="connsiteX9" fmla="*/ 769144 w 1057275"/>
                <a:gd name="connsiteY9" fmla="*/ 2212181 h 2600325"/>
                <a:gd name="connsiteX10" fmla="*/ 661988 w 1057275"/>
                <a:gd name="connsiteY10" fmla="*/ 2271712 h 2600325"/>
                <a:gd name="connsiteX11" fmla="*/ 557213 w 1057275"/>
                <a:gd name="connsiteY11" fmla="*/ 2319337 h 2600325"/>
                <a:gd name="connsiteX12" fmla="*/ 395288 w 1057275"/>
                <a:gd name="connsiteY12" fmla="*/ 2386012 h 2600325"/>
                <a:gd name="connsiteX13" fmla="*/ 238125 w 1057275"/>
                <a:gd name="connsiteY13" fmla="*/ 2600325 h 2600325"/>
                <a:gd name="connsiteX14" fmla="*/ 204788 w 1057275"/>
                <a:gd name="connsiteY14" fmla="*/ 2376487 h 2600325"/>
                <a:gd name="connsiteX15" fmla="*/ 195263 w 1057275"/>
                <a:gd name="connsiteY15" fmla="*/ 2133600 h 2600325"/>
                <a:gd name="connsiteX16" fmla="*/ 161925 w 1057275"/>
                <a:gd name="connsiteY16" fmla="*/ 1919287 h 2600325"/>
                <a:gd name="connsiteX17" fmla="*/ 104775 w 1057275"/>
                <a:gd name="connsiteY17" fmla="*/ 1614487 h 2600325"/>
                <a:gd name="connsiteX18" fmla="*/ 61913 w 1057275"/>
                <a:gd name="connsiteY18" fmla="*/ 1395412 h 2600325"/>
                <a:gd name="connsiteX19" fmla="*/ 28575 w 1057275"/>
                <a:gd name="connsiteY19" fmla="*/ 1123950 h 2600325"/>
                <a:gd name="connsiteX20" fmla="*/ 4763 w 1057275"/>
                <a:gd name="connsiteY20" fmla="*/ 947737 h 2600325"/>
                <a:gd name="connsiteX21" fmla="*/ 0 w 1057275"/>
                <a:gd name="connsiteY21" fmla="*/ 695325 h 2600325"/>
                <a:gd name="connsiteX22" fmla="*/ 0 w 1057275"/>
                <a:gd name="connsiteY22" fmla="*/ 457200 h 2600325"/>
                <a:gd name="connsiteX23" fmla="*/ 19050 w 1057275"/>
                <a:gd name="connsiteY23" fmla="*/ 352425 h 2600325"/>
                <a:gd name="connsiteX24" fmla="*/ 333375 w 1057275"/>
                <a:gd name="connsiteY24" fmla="*/ 295275 h 2600325"/>
                <a:gd name="connsiteX25" fmla="*/ 576263 w 1057275"/>
                <a:gd name="connsiteY25" fmla="*/ 238125 h 2600325"/>
                <a:gd name="connsiteX26" fmla="*/ 728663 w 1057275"/>
                <a:gd name="connsiteY26" fmla="*/ 180975 h 2600325"/>
                <a:gd name="connsiteX27" fmla="*/ 833438 w 1057275"/>
                <a:gd name="connsiteY27" fmla="*/ 114300 h 2600325"/>
                <a:gd name="connsiteX28" fmla="*/ 909638 w 1057275"/>
                <a:gd name="connsiteY28" fmla="*/ 0 h 2600325"/>
                <a:gd name="connsiteX0" fmla="*/ 909638 w 1057275"/>
                <a:gd name="connsiteY0" fmla="*/ 0 h 2600325"/>
                <a:gd name="connsiteX1" fmla="*/ 928688 w 1057275"/>
                <a:gd name="connsiteY1" fmla="*/ 304800 h 2600325"/>
                <a:gd name="connsiteX2" fmla="*/ 962025 w 1057275"/>
                <a:gd name="connsiteY2" fmla="*/ 666750 h 2600325"/>
                <a:gd name="connsiteX3" fmla="*/ 981075 w 1057275"/>
                <a:gd name="connsiteY3" fmla="*/ 1000125 h 2600325"/>
                <a:gd name="connsiteX4" fmla="*/ 985838 w 1057275"/>
                <a:gd name="connsiteY4" fmla="*/ 1252537 h 2600325"/>
                <a:gd name="connsiteX5" fmla="*/ 1019175 w 1057275"/>
                <a:gd name="connsiteY5" fmla="*/ 1552575 h 2600325"/>
                <a:gd name="connsiteX6" fmla="*/ 1057275 w 1057275"/>
                <a:gd name="connsiteY6" fmla="*/ 1876425 h 2600325"/>
                <a:gd name="connsiteX7" fmla="*/ 1052513 w 1057275"/>
                <a:gd name="connsiteY7" fmla="*/ 1947862 h 2600325"/>
                <a:gd name="connsiteX8" fmla="*/ 912019 w 1057275"/>
                <a:gd name="connsiteY8" fmla="*/ 2114550 h 2600325"/>
                <a:gd name="connsiteX9" fmla="*/ 769144 w 1057275"/>
                <a:gd name="connsiteY9" fmla="*/ 2212181 h 2600325"/>
                <a:gd name="connsiteX10" fmla="*/ 661988 w 1057275"/>
                <a:gd name="connsiteY10" fmla="*/ 2271712 h 2600325"/>
                <a:gd name="connsiteX11" fmla="*/ 557213 w 1057275"/>
                <a:gd name="connsiteY11" fmla="*/ 2319337 h 2600325"/>
                <a:gd name="connsiteX12" fmla="*/ 395288 w 1057275"/>
                <a:gd name="connsiteY12" fmla="*/ 2386012 h 2600325"/>
                <a:gd name="connsiteX13" fmla="*/ 238125 w 1057275"/>
                <a:gd name="connsiteY13" fmla="*/ 2600325 h 2600325"/>
                <a:gd name="connsiteX14" fmla="*/ 204788 w 1057275"/>
                <a:gd name="connsiteY14" fmla="*/ 2376487 h 2600325"/>
                <a:gd name="connsiteX15" fmla="*/ 195263 w 1057275"/>
                <a:gd name="connsiteY15" fmla="*/ 2133600 h 2600325"/>
                <a:gd name="connsiteX16" fmla="*/ 161925 w 1057275"/>
                <a:gd name="connsiteY16" fmla="*/ 1919287 h 2600325"/>
                <a:gd name="connsiteX17" fmla="*/ 104775 w 1057275"/>
                <a:gd name="connsiteY17" fmla="*/ 1614487 h 2600325"/>
                <a:gd name="connsiteX18" fmla="*/ 61913 w 1057275"/>
                <a:gd name="connsiteY18" fmla="*/ 1395412 h 2600325"/>
                <a:gd name="connsiteX19" fmla="*/ 28575 w 1057275"/>
                <a:gd name="connsiteY19" fmla="*/ 1123950 h 2600325"/>
                <a:gd name="connsiteX20" fmla="*/ 4763 w 1057275"/>
                <a:gd name="connsiteY20" fmla="*/ 947737 h 2600325"/>
                <a:gd name="connsiteX21" fmla="*/ 0 w 1057275"/>
                <a:gd name="connsiteY21" fmla="*/ 695325 h 2600325"/>
                <a:gd name="connsiteX22" fmla="*/ 0 w 1057275"/>
                <a:gd name="connsiteY22" fmla="*/ 457200 h 2600325"/>
                <a:gd name="connsiteX23" fmla="*/ 19050 w 1057275"/>
                <a:gd name="connsiteY23" fmla="*/ 352425 h 2600325"/>
                <a:gd name="connsiteX24" fmla="*/ 333375 w 1057275"/>
                <a:gd name="connsiteY24" fmla="*/ 295275 h 2600325"/>
                <a:gd name="connsiteX25" fmla="*/ 576263 w 1057275"/>
                <a:gd name="connsiteY25" fmla="*/ 238125 h 2600325"/>
                <a:gd name="connsiteX26" fmla="*/ 728663 w 1057275"/>
                <a:gd name="connsiteY26" fmla="*/ 180975 h 2600325"/>
                <a:gd name="connsiteX27" fmla="*/ 833438 w 1057275"/>
                <a:gd name="connsiteY27" fmla="*/ 114300 h 2600325"/>
                <a:gd name="connsiteX28" fmla="*/ 909638 w 1057275"/>
                <a:gd name="connsiteY28" fmla="*/ 0 h 2600325"/>
                <a:gd name="connsiteX0" fmla="*/ 909638 w 1052513"/>
                <a:gd name="connsiteY0" fmla="*/ 0 h 2600325"/>
                <a:gd name="connsiteX1" fmla="*/ 928688 w 1052513"/>
                <a:gd name="connsiteY1" fmla="*/ 304800 h 2600325"/>
                <a:gd name="connsiteX2" fmla="*/ 962025 w 1052513"/>
                <a:gd name="connsiteY2" fmla="*/ 666750 h 2600325"/>
                <a:gd name="connsiteX3" fmla="*/ 981075 w 1052513"/>
                <a:gd name="connsiteY3" fmla="*/ 1000125 h 2600325"/>
                <a:gd name="connsiteX4" fmla="*/ 985838 w 1052513"/>
                <a:gd name="connsiteY4" fmla="*/ 1252537 h 2600325"/>
                <a:gd name="connsiteX5" fmla="*/ 1019175 w 1052513"/>
                <a:gd name="connsiteY5" fmla="*/ 1552575 h 2600325"/>
                <a:gd name="connsiteX6" fmla="*/ 1047750 w 1052513"/>
                <a:gd name="connsiteY6" fmla="*/ 1866900 h 2600325"/>
                <a:gd name="connsiteX7" fmla="*/ 1052513 w 1052513"/>
                <a:gd name="connsiteY7" fmla="*/ 1947862 h 2600325"/>
                <a:gd name="connsiteX8" fmla="*/ 912019 w 1052513"/>
                <a:gd name="connsiteY8" fmla="*/ 2114550 h 2600325"/>
                <a:gd name="connsiteX9" fmla="*/ 769144 w 1052513"/>
                <a:gd name="connsiteY9" fmla="*/ 2212181 h 2600325"/>
                <a:gd name="connsiteX10" fmla="*/ 661988 w 1052513"/>
                <a:gd name="connsiteY10" fmla="*/ 2271712 h 2600325"/>
                <a:gd name="connsiteX11" fmla="*/ 557213 w 1052513"/>
                <a:gd name="connsiteY11" fmla="*/ 2319337 h 2600325"/>
                <a:gd name="connsiteX12" fmla="*/ 395288 w 1052513"/>
                <a:gd name="connsiteY12" fmla="*/ 2386012 h 2600325"/>
                <a:gd name="connsiteX13" fmla="*/ 238125 w 1052513"/>
                <a:gd name="connsiteY13" fmla="*/ 2600325 h 2600325"/>
                <a:gd name="connsiteX14" fmla="*/ 204788 w 1052513"/>
                <a:gd name="connsiteY14" fmla="*/ 2376487 h 2600325"/>
                <a:gd name="connsiteX15" fmla="*/ 195263 w 1052513"/>
                <a:gd name="connsiteY15" fmla="*/ 2133600 h 2600325"/>
                <a:gd name="connsiteX16" fmla="*/ 161925 w 1052513"/>
                <a:gd name="connsiteY16" fmla="*/ 1919287 h 2600325"/>
                <a:gd name="connsiteX17" fmla="*/ 104775 w 1052513"/>
                <a:gd name="connsiteY17" fmla="*/ 1614487 h 2600325"/>
                <a:gd name="connsiteX18" fmla="*/ 61913 w 1052513"/>
                <a:gd name="connsiteY18" fmla="*/ 1395412 h 2600325"/>
                <a:gd name="connsiteX19" fmla="*/ 28575 w 1052513"/>
                <a:gd name="connsiteY19" fmla="*/ 1123950 h 2600325"/>
                <a:gd name="connsiteX20" fmla="*/ 4763 w 1052513"/>
                <a:gd name="connsiteY20" fmla="*/ 947737 h 2600325"/>
                <a:gd name="connsiteX21" fmla="*/ 0 w 1052513"/>
                <a:gd name="connsiteY21" fmla="*/ 695325 h 2600325"/>
                <a:gd name="connsiteX22" fmla="*/ 0 w 1052513"/>
                <a:gd name="connsiteY22" fmla="*/ 457200 h 2600325"/>
                <a:gd name="connsiteX23" fmla="*/ 19050 w 1052513"/>
                <a:gd name="connsiteY23" fmla="*/ 352425 h 2600325"/>
                <a:gd name="connsiteX24" fmla="*/ 333375 w 1052513"/>
                <a:gd name="connsiteY24" fmla="*/ 295275 h 2600325"/>
                <a:gd name="connsiteX25" fmla="*/ 576263 w 1052513"/>
                <a:gd name="connsiteY25" fmla="*/ 238125 h 2600325"/>
                <a:gd name="connsiteX26" fmla="*/ 728663 w 1052513"/>
                <a:gd name="connsiteY26" fmla="*/ 180975 h 2600325"/>
                <a:gd name="connsiteX27" fmla="*/ 833438 w 1052513"/>
                <a:gd name="connsiteY27" fmla="*/ 114300 h 2600325"/>
                <a:gd name="connsiteX28" fmla="*/ 909638 w 1052513"/>
                <a:gd name="connsiteY28" fmla="*/ 0 h 2600325"/>
                <a:gd name="connsiteX0" fmla="*/ 909638 w 1052513"/>
                <a:gd name="connsiteY0" fmla="*/ 0 h 2600325"/>
                <a:gd name="connsiteX1" fmla="*/ 928688 w 1052513"/>
                <a:gd name="connsiteY1" fmla="*/ 304800 h 2600325"/>
                <a:gd name="connsiteX2" fmla="*/ 962025 w 1052513"/>
                <a:gd name="connsiteY2" fmla="*/ 666750 h 2600325"/>
                <a:gd name="connsiteX3" fmla="*/ 981075 w 1052513"/>
                <a:gd name="connsiteY3" fmla="*/ 1000125 h 2600325"/>
                <a:gd name="connsiteX4" fmla="*/ 985838 w 1052513"/>
                <a:gd name="connsiteY4" fmla="*/ 1252537 h 2600325"/>
                <a:gd name="connsiteX5" fmla="*/ 1019175 w 1052513"/>
                <a:gd name="connsiteY5" fmla="*/ 1552575 h 2600325"/>
                <a:gd name="connsiteX6" fmla="*/ 1047750 w 1052513"/>
                <a:gd name="connsiteY6" fmla="*/ 1866900 h 2600325"/>
                <a:gd name="connsiteX7" fmla="*/ 1052513 w 1052513"/>
                <a:gd name="connsiteY7" fmla="*/ 1947862 h 2600325"/>
                <a:gd name="connsiteX8" fmla="*/ 912019 w 1052513"/>
                <a:gd name="connsiteY8" fmla="*/ 2114550 h 2600325"/>
                <a:gd name="connsiteX9" fmla="*/ 769144 w 1052513"/>
                <a:gd name="connsiteY9" fmla="*/ 2212181 h 2600325"/>
                <a:gd name="connsiteX10" fmla="*/ 661988 w 1052513"/>
                <a:gd name="connsiteY10" fmla="*/ 2271712 h 2600325"/>
                <a:gd name="connsiteX11" fmla="*/ 557213 w 1052513"/>
                <a:gd name="connsiteY11" fmla="*/ 2319337 h 2600325"/>
                <a:gd name="connsiteX12" fmla="*/ 402432 w 1052513"/>
                <a:gd name="connsiteY12" fmla="*/ 2393156 h 2600325"/>
                <a:gd name="connsiteX13" fmla="*/ 238125 w 1052513"/>
                <a:gd name="connsiteY13" fmla="*/ 2600325 h 2600325"/>
                <a:gd name="connsiteX14" fmla="*/ 204788 w 1052513"/>
                <a:gd name="connsiteY14" fmla="*/ 2376487 h 2600325"/>
                <a:gd name="connsiteX15" fmla="*/ 195263 w 1052513"/>
                <a:gd name="connsiteY15" fmla="*/ 2133600 h 2600325"/>
                <a:gd name="connsiteX16" fmla="*/ 161925 w 1052513"/>
                <a:gd name="connsiteY16" fmla="*/ 1919287 h 2600325"/>
                <a:gd name="connsiteX17" fmla="*/ 104775 w 1052513"/>
                <a:gd name="connsiteY17" fmla="*/ 1614487 h 2600325"/>
                <a:gd name="connsiteX18" fmla="*/ 61913 w 1052513"/>
                <a:gd name="connsiteY18" fmla="*/ 1395412 h 2600325"/>
                <a:gd name="connsiteX19" fmla="*/ 28575 w 1052513"/>
                <a:gd name="connsiteY19" fmla="*/ 1123950 h 2600325"/>
                <a:gd name="connsiteX20" fmla="*/ 4763 w 1052513"/>
                <a:gd name="connsiteY20" fmla="*/ 947737 h 2600325"/>
                <a:gd name="connsiteX21" fmla="*/ 0 w 1052513"/>
                <a:gd name="connsiteY21" fmla="*/ 695325 h 2600325"/>
                <a:gd name="connsiteX22" fmla="*/ 0 w 1052513"/>
                <a:gd name="connsiteY22" fmla="*/ 457200 h 2600325"/>
                <a:gd name="connsiteX23" fmla="*/ 19050 w 1052513"/>
                <a:gd name="connsiteY23" fmla="*/ 352425 h 2600325"/>
                <a:gd name="connsiteX24" fmla="*/ 333375 w 1052513"/>
                <a:gd name="connsiteY24" fmla="*/ 295275 h 2600325"/>
                <a:gd name="connsiteX25" fmla="*/ 576263 w 1052513"/>
                <a:gd name="connsiteY25" fmla="*/ 238125 h 2600325"/>
                <a:gd name="connsiteX26" fmla="*/ 728663 w 1052513"/>
                <a:gd name="connsiteY26" fmla="*/ 180975 h 2600325"/>
                <a:gd name="connsiteX27" fmla="*/ 833438 w 1052513"/>
                <a:gd name="connsiteY27" fmla="*/ 114300 h 2600325"/>
                <a:gd name="connsiteX28" fmla="*/ 909638 w 1052513"/>
                <a:gd name="connsiteY28" fmla="*/ 0 h 2600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52513" h="2600325">
                  <a:moveTo>
                    <a:pt x="909638" y="0"/>
                  </a:moveTo>
                  <a:lnTo>
                    <a:pt x="928688" y="304800"/>
                  </a:lnTo>
                  <a:lnTo>
                    <a:pt x="962025" y="666750"/>
                  </a:lnTo>
                  <a:lnTo>
                    <a:pt x="981075" y="1000125"/>
                  </a:lnTo>
                  <a:cubicBezTo>
                    <a:pt x="982663" y="1084262"/>
                    <a:pt x="984250" y="1168400"/>
                    <a:pt x="985838" y="1252537"/>
                  </a:cubicBezTo>
                  <a:lnTo>
                    <a:pt x="1019175" y="1552575"/>
                  </a:lnTo>
                  <a:lnTo>
                    <a:pt x="1047750" y="1866900"/>
                  </a:lnTo>
                  <a:lnTo>
                    <a:pt x="1052513" y="1947862"/>
                  </a:lnTo>
                  <a:lnTo>
                    <a:pt x="912019" y="2114550"/>
                  </a:lnTo>
                  <a:cubicBezTo>
                    <a:pt x="869950" y="2147094"/>
                    <a:pt x="810816" y="2185987"/>
                    <a:pt x="769144" y="2212181"/>
                  </a:cubicBezTo>
                  <a:cubicBezTo>
                    <a:pt x="727472" y="2238375"/>
                    <a:pt x="696119" y="2255837"/>
                    <a:pt x="661988" y="2271712"/>
                  </a:cubicBezTo>
                  <a:lnTo>
                    <a:pt x="557213" y="2319337"/>
                  </a:lnTo>
                  <a:lnTo>
                    <a:pt x="402432" y="2393156"/>
                  </a:lnTo>
                  <a:lnTo>
                    <a:pt x="238125" y="2600325"/>
                  </a:lnTo>
                  <a:lnTo>
                    <a:pt x="204788" y="2376487"/>
                  </a:lnTo>
                  <a:lnTo>
                    <a:pt x="195263" y="2133600"/>
                  </a:lnTo>
                  <a:lnTo>
                    <a:pt x="161925" y="1919287"/>
                  </a:lnTo>
                  <a:lnTo>
                    <a:pt x="104775" y="1614487"/>
                  </a:lnTo>
                  <a:lnTo>
                    <a:pt x="61913" y="1395412"/>
                  </a:lnTo>
                  <a:lnTo>
                    <a:pt x="28575" y="1123950"/>
                  </a:lnTo>
                  <a:lnTo>
                    <a:pt x="4763" y="947737"/>
                  </a:lnTo>
                  <a:cubicBezTo>
                    <a:pt x="3175" y="863600"/>
                    <a:pt x="1588" y="779462"/>
                    <a:pt x="0" y="695325"/>
                  </a:cubicBezTo>
                  <a:lnTo>
                    <a:pt x="0" y="457200"/>
                  </a:lnTo>
                  <a:lnTo>
                    <a:pt x="19050" y="352425"/>
                  </a:lnTo>
                  <a:lnTo>
                    <a:pt x="333375" y="295275"/>
                  </a:lnTo>
                  <a:lnTo>
                    <a:pt x="576263" y="238125"/>
                  </a:lnTo>
                  <a:lnTo>
                    <a:pt x="728663" y="180975"/>
                  </a:lnTo>
                  <a:lnTo>
                    <a:pt x="833438" y="114300"/>
                  </a:lnTo>
                  <a:lnTo>
                    <a:pt x="909638" y="0"/>
                  </a:lnTo>
                  <a:close/>
                </a:path>
              </a:pathLst>
            </a:custGeom>
            <a:solidFill>
              <a:srgbClr val="F79646">
                <a:lumMod val="75000"/>
                <a:alpha val="40000"/>
              </a:srgbClr>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39" name="Freeform 38"/>
            <p:cNvSpPr/>
            <p:nvPr/>
          </p:nvSpPr>
          <p:spPr>
            <a:xfrm>
              <a:off x="2900363" y="1085850"/>
              <a:ext cx="1666875" cy="904875"/>
            </a:xfrm>
            <a:custGeom>
              <a:avLst/>
              <a:gdLst>
                <a:gd name="connsiteX0" fmla="*/ 1533525 w 1666875"/>
                <a:gd name="connsiteY0" fmla="*/ 100013 h 904875"/>
                <a:gd name="connsiteX1" fmla="*/ 1238250 w 1666875"/>
                <a:gd name="connsiteY1" fmla="*/ 71438 h 904875"/>
                <a:gd name="connsiteX2" fmla="*/ 981075 w 1666875"/>
                <a:gd name="connsiteY2" fmla="*/ 57150 h 904875"/>
                <a:gd name="connsiteX3" fmla="*/ 657225 w 1666875"/>
                <a:gd name="connsiteY3" fmla="*/ 33338 h 904875"/>
                <a:gd name="connsiteX4" fmla="*/ 376237 w 1666875"/>
                <a:gd name="connsiteY4" fmla="*/ 14288 h 904875"/>
                <a:gd name="connsiteX5" fmla="*/ 114300 w 1666875"/>
                <a:gd name="connsiteY5" fmla="*/ 0 h 904875"/>
                <a:gd name="connsiteX6" fmla="*/ 0 w 1666875"/>
                <a:gd name="connsiteY6" fmla="*/ 0 h 904875"/>
                <a:gd name="connsiteX7" fmla="*/ 66675 w 1666875"/>
                <a:gd name="connsiteY7" fmla="*/ 271463 h 904875"/>
                <a:gd name="connsiteX8" fmla="*/ 123825 w 1666875"/>
                <a:gd name="connsiteY8" fmla="*/ 514350 h 904875"/>
                <a:gd name="connsiteX9" fmla="*/ 171450 w 1666875"/>
                <a:gd name="connsiteY9" fmla="*/ 681038 h 904875"/>
                <a:gd name="connsiteX10" fmla="*/ 452437 w 1666875"/>
                <a:gd name="connsiteY10" fmla="*/ 695325 h 904875"/>
                <a:gd name="connsiteX11" fmla="*/ 752475 w 1666875"/>
                <a:gd name="connsiteY11" fmla="*/ 733425 h 904875"/>
                <a:gd name="connsiteX12" fmla="*/ 1019175 w 1666875"/>
                <a:gd name="connsiteY12" fmla="*/ 776288 h 904875"/>
                <a:gd name="connsiteX13" fmla="*/ 1252537 w 1666875"/>
                <a:gd name="connsiteY13" fmla="*/ 814388 h 904875"/>
                <a:gd name="connsiteX14" fmla="*/ 1476375 w 1666875"/>
                <a:gd name="connsiteY14" fmla="*/ 862013 h 904875"/>
                <a:gd name="connsiteX15" fmla="*/ 1666875 w 1666875"/>
                <a:gd name="connsiteY15" fmla="*/ 904875 h 904875"/>
                <a:gd name="connsiteX16" fmla="*/ 1624012 w 1666875"/>
                <a:gd name="connsiteY16" fmla="*/ 623888 h 904875"/>
                <a:gd name="connsiteX17" fmla="*/ 1600200 w 1666875"/>
                <a:gd name="connsiteY17" fmla="*/ 357188 h 904875"/>
                <a:gd name="connsiteX18" fmla="*/ 1533525 w 1666875"/>
                <a:gd name="connsiteY18" fmla="*/ 100013 h 904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666875" h="904875">
                  <a:moveTo>
                    <a:pt x="1533525" y="100013"/>
                  </a:moveTo>
                  <a:lnTo>
                    <a:pt x="1238250" y="71438"/>
                  </a:lnTo>
                  <a:lnTo>
                    <a:pt x="981075" y="57150"/>
                  </a:lnTo>
                  <a:lnTo>
                    <a:pt x="657225" y="33338"/>
                  </a:lnTo>
                  <a:lnTo>
                    <a:pt x="376237" y="14288"/>
                  </a:lnTo>
                  <a:lnTo>
                    <a:pt x="114300" y="0"/>
                  </a:lnTo>
                  <a:lnTo>
                    <a:pt x="0" y="0"/>
                  </a:lnTo>
                  <a:lnTo>
                    <a:pt x="66675" y="271463"/>
                  </a:lnTo>
                  <a:lnTo>
                    <a:pt x="123825" y="514350"/>
                  </a:lnTo>
                  <a:lnTo>
                    <a:pt x="171450" y="681038"/>
                  </a:lnTo>
                  <a:lnTo>
                    <a:pt x="452437" y="695325"/>
                  </a:lnTo>
                  <a:lnTo>
                    <a:pt x="752475" y="733425"/>
                  </a:lnTo>
                  <a:lnTo>
                    <a:pt x="1019175" y="776288"/>
                  </a:lnTo>
                  <a:lnTo>
                    <a:pt x="1252537" y="814388"/>
                  </a:lnTo>
                  <a:lnTo>
                    <a:pt x="1476375" y="862013"/>
                  </a:lnTo>
                  <a:lnTo>
                    <a:pt x="1666875" y="904875"/>
                  </a:lnTo>
                  <a:lnTo>
                    <a:pt x="1624012" y="623888"/>
                  </a:lnTo>
                  <a:lnTo>
                    <a:pt x="1600200" y="357188"/>
                  </a:lnTo>
                  <a:lnTo>
                    <a:pt x="1533525" y="100013"/>
                  </a:lnTo>
                  <a:close/>
                </a:path>
              </a:pathLst>
            </a:custGeom>
            <a:solidFill>
              <a:srgbClr val="F79646">
                <a:lumMod val="75000"/>
                <a:alpha val="40000"/>
              </a:srgbClr>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40" name="Freeform 39"/>
            <p:cNvSpPr/>
            <p:nvPr/>
          </p:nvSpPr>
          <p:spPr>
            <a:xfrm>
              <a:off x="714375" y="895350"/>
              <a:ext cx="2305050" cy="690563"/>
            </a:xfrm>
            <a:custGeom>
              <a:avLst/>
              <a:gdLst>
                <a:gd name="connsiteX0" fmla="*/ 2157413 w 2305050"/>
                <a:gd name="connsiteY0" fmla="*/ 119063 h 690563"/>
                <a:gd name="connsiteX1" fmla="*/ 1847850 w 2305050"/>
                <a:gd name="connsiteY1" fmla="*/ 100013 h 690563"/>
                <a:gd name="connsiteX2" fmla="*/ 1395413 w 2305050"/>
                <a:gd name="connsiteY2" fmla="*/ 80963 h 690563"/>
                <a:gd name="connsiteX3" fmla="*/ 1028700 w 2305050"/>
                <a:gd name="connsiteY3" fmla="*/ 52388 h 690563"/>
                <a:gd name="connsiteX4" fmla="*/ 709613 w 2305050"/>
                <a:gd name="connsiteY4" fmla="*/ 33338 h 690563"/>
                <a:gd name="connsiteX5" fmla="*/ 395288 w 2305050"/>
                <a:gd name="connsiteY5" fmla="*/ 14288 h 690563"/>
                <a:gd name="connsiteX6" fmla="*/ 0 w 2305050"/>
                <a:gd name="connsiteY6" fmla="*/ 0 h 690563"/>
                <a:gd name="connsiteX7" fmla="*/ 4763 w 2305050"/>
                <a:gd name="connsiteY7" fmla="*/ 247650 h 690563"/>
                <a:gd name="connsiteX8" fmla="*/ 4763 w 2305050"/>
                <a:gd name="connsiteY8" fmla="*/ 509588 h 690563"/>
                <a:gd name="connsiteX9" fmla="*/ 14288 w 2305050"/>
                <a:gd name="connsiteY9" fmla="*/ 590550 h 690563"/>
                <a:gd name="connsiteX10" fmla="*/ 347663 w 2305050"/>
                <a:gd name="connsiteY10" fmla="*/ 590550 h 690563"/>
                <a:gd name="connsiteX11" fmla="*/ 704850 w 2305050"/>
                <a:gd name="connsiteY11" fmla="*/ 595313 h 690563"/>
                <a:gd name="connsiteX12" fmla="*/ 1104900 w 2305050"/>
                <a:gd name="connsiteY12" fmla="*/ 604838 h 690563"/>
                <a:gd name="connsiteX13" fmla="*/ 1123950 w 2305050"/>
                <a:gd name="connsiteY13" fmla="*/ 647700 h 690563"/>
                <a:gd name="connsiteX14" fmla="*/ 1333500 w 2305050"/>
                <a:gd name="connsiteY14" fmla="*/ 657225 h 690563"/>
                <a:gd name="connsiteX15" fmla="*/ 1638300 w 2305050"/>
                <a:gd name="connsiteY15" fmla="*/ 666750 h 690563"/>
                <a:gd name="connsiteX16" fmla="*/ 2090738 w 2305050"/>
                <a:gd name="connsiteY16" fmla="*/ 690563 h 690563"/>
                <a:gd name="connsiteX17" fmla="*/ 2305050 w 2305050"/>
                <a:gd name="connsiteY17" fmla="*/ 690563 h 690563"/>
                <a:gd name="connsiteX18" fmla="*/ 2214563 w 2305050"/>
                <a:gd name="connsiteY18" fmla="*/ 357188 h 690563"/>
                <a:gd name="connsiteX19" fmla="*/ 2157413 w 2305050"/>
                <a:gd name="connsiteY19" fmla="*/ 119063 h 6905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305050" h="690563">
                  <a:moveTo>
                    <a:pt x="2157413" y="119063"/>
                  </a:moveTo>
                  <a:lnTo>
                    <a:pt x="1847850" y="100013"/>
                  </a:lnTo>
                  <a:lnTo>
                    <a:pt x="1395413" y="80963"/>
                  </a:lnTo>
                  <a:lnTo>
                    <a:pt x="1028700" y="52388"/>
                  </a:lnTo>
                  <a:lnTo>
                    <a:pt x="709613" y="33338"/>
                  </a:lnTo>
                  <a:lnTo>
                    <a:pt x="395288" y="14288"/>
                  </a:lnTo>
                  <a:lnTo>
                    <a:pt x="0" y="0"/>
                  </a:lnTo>
                  <a:cubicBezTo>
                    <a:pt x="1588" y="82550"/>
                    <a:pt x="3175" y="165100"/>
                    <a:pt x="4763" y="247650"/>
                  </a:cubicBezTo>
                  <a:lnTo>
                    <a:pt x="4763" y="509588"/>
                  </a:lnTo>
                  <a:lnTo>
                    <a:pt x="14288" y="590550"/>
                  </a:lnTo>
                  <a:lnTo>
                    <a:pt x="347663" y="590550"/>
                  </a:lnTo>
                  <a:lnTo>
                    <a:pt x="704850" y="595313"/>
                  </a:lnTo>
                  <a:lnTo>
                    <a:pt x="1104900" y="604838"/>
                  </a:lnTo>
                  <a:lnTo>
                    <a:pt x="1123950" y="647700"/>
                  </a:lnTo>
                  <a:lnTo>
                    <a:pt x="1333500" y="657225"/>
                  </a:lnTo>
                  <a:lnTo>
                    <a:pt x="1638300" y="666750"/>
                  </a:lnTo>
                  <a:lnTo>
                    <a:pt x="2090738" y="690563"/>
                  </a:lnTo>
                  <a:lnTo>
                    <a:pt x="2305050" y="690563"/>
                  </a:lnTo>
                  <a:lnTo>
                    <a:pt x="2214563" y="357188"/>
                  </a:lnTo>
                  <a:lnTo>
                    <a:pt x="2157413" y="119063"/>
                  </a:lnTo>
                  <a:close/>
                </a:path>
              </a:pathLst>
            </a:custGeom>
            <a:solidFill>
              <a:srgbClr val="F79646">
                <a:lumMod val="75000"/>
                <a:alpha val="40000"/>
              </a:srgbClr>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41" name="Freeform 40"/>
            <p:cNvSpPr/>
            <p:nvPr/>
          </p:nvSpPr>
          <p:spPr>
            <a:xfrm>
              <a:off x="2238375" y="2109788"/>
              <a:ext cx="928688" cy="280988"/>
            </a:xfrm>
            <a:custGeom>
              <a:avLst/>
              <a:gdLst>
                <a:gd name="connsiteX0" fmla="*/ 895350 w 895350"/>
                <a:gd name="connsiteY0" fmla="*/ 28575 h 266700"/>
                <a:gd name="connsiteX1" fmla="*/ 676275 w 895350"/>
                <a:gd name="connsiteY1" fmla="*/ 0 h 266700"/>
                <a:gd name="connsiteX2" fmla="*/ 471487 w 895350"/>
                <a:gd name="connsiteY2" fmla="*/ 14287 h 266700"/>
                <a:gd name="connsiteX3" fmla="*/ 319087 w 895350"/>
                <a:gd name="connsiteY3" fmla="*/ 52387 h 266700"/>
                <a:gd name="connsiteX4" fmla="*/ 157162 w 895350"/>
                <a:gd name="connsiteY4" fmla="*/ 133350 h 266700"/>
                <a:gd name="connsiteX5" fmla="*/ 0 w 895350"/>
                <a:gd name="connsiteY5" fmla="*/ 266700 h 266700"/>
                <a:gd name="connsiteX0" fmla="*/ 928688 w 928688"/>
                <a:gd name="connsiteY0" fmla="*/ 28575 h 280988"/>
                <a:gd name="connsiteX1" fmla="*/ 709613 w 928688"/>
                <a:gd name="connsiteY1" fmla="*/ 0 h 280988"/>
                <a:gd name="connsiteX2" fmla="*/ 504825 w 928688"/>
                <a:gd name="connsiteY2" fmla="*/ 14287 h 280988"/>
                <a:gd name="connsiteX3" fmla="*/ 352425 w 928688"/>
                <a:gd name="connsiteY3" fmla="*/ 52387 h 280988"/>
                <a:gd name="connsiteX4" fmla="*/ 190500 w 928688"/>
                <a:gd name="connsiteY4" fmla="*/ 133350 h 280988"/>
                <a:gd name="connsiteX5" fmla="*/ 0 w 928688"/>
                <a:gd name="connsiteY5" fmla="*/ 280988 h 280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28688" h="280988">
                  <a:moveTo>
                    <a:pt x="928688" y="28575"/>
                  </a:moveTo>
                  <a:lnTo>
                    <a:pt x="709613" y="0"/>
                  </a:lnTo>
                  <a:lnTo>
                    <a:pt x="504825" y="14287"/>
                  </a:lnTo>
                  <a:lnTo>
                    <a:pt x="352425" y="52387"/>
                  </a:lnTo>
                  <a:lnTo>
                    <a:pt x="190500" y="133350"/>
                  </a:lnTo>
                  <a:lnTo>
                    <a:pt x="0" y="280988"/>
                  </a:lnTo>
                </a:path>
              </a:pathLst>
            </a:custGeom>
            <a:noFill/>
            <a:ln w="952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42" name="Freeform 41"/>
            <p:cNvSpPr/>
            <p:nvPr/>
          </p:nvSpPr>
          <p:spPr>
            <a:xfrm>
              <a:off x="3400425" y="2538413"/>
              <a:ext cx="1295400" cy="385762"/>
            </a:xfrm>
            <a:custGeom>
              <a:avLst/>
              <a:gdLst>
                <a:gd name="connsiteX0" fmla="*/ 0 w 1295400"/>
                <a:gd name="connsiteY0" fmla="*/ 42862 h 385762"/>
                <a:gd name="connsiteX1" fmla="*/ 161925 w 1295400"/>
                <a:gd name="connsiteY1" fmla="*/ 0 h 385762"/>
                <a:gd name="connsiteX2" fmla="*/ 400050 w 1295400"/>
                <a:gd name="connsiteY2" fmla="*/ 23812 h 385762"/>
                <a:gd name="connsiteX3" fmla="*/ 704850 w 1295400"/>
                <a:gd name="connsiteY3" fmla="*/ 100012 h 385762"/>
                <a:gd name="connsiteX4" fmla="*/ 966788 w 1295400"/>
                <a:gd name="connsiteY4" fmla="*/ 214312 h 385762"/>
                <a:gd name="connsiteX5" fmla="*/ 1128713 w 1295400"/>
                <a:gd name="connsiteY5" fmla="*/ 304800 h 385762"/>
                <a:gd name="connsiteX6" fmla="*/ 1295400 w 1295400"/>
                <a:gd name="connsiteY6" fmla="*/ 385762 h 385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95400" h="385762">
                  <a:moveTo>
                    <a:pt x="0" y="42862"/>
                  </a:moveTo>
                  <a:lnTo>
                    <a:pt x="161925" y="0"/>
                  </a:lnTo>
                  <a:lnTo>
                    <a:pt x="400050" y="23812"/>
                  </a:lnTo>
                  <a:lnTo>
                    <a:pt x="704850" y="100012"/>
                  </a:lnTo>
                  <a:lnTo>
                    <a:pt x="966788" y="214312"/>
                  </a:lnTo>
                  <a:lnTo>
                    <a:pt x="1128713" y="304800"/>
                  </a:lnTo>
                  <a:lnTo>
                    <a:pt x="1295400" y="385762"/>
                  </a:lnTo>
                </a:path>
              </a:pathLst>
            </a:custGeom>
            <a:noFill/>
            <a:ln w="952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43" name="Freeform 42"/>
            <p:cNvSpPr/>
            <p:nvPr/>
          </p:nvSpPr>
          <p:spPr>
            <a:xfrm>
              <a:off x="728663" y="1905000"/>
              <a:ext cx="1219200" cy="76200"/>
            </a:xfrm>
            <a:custGeom>
              <a:avLst/>
              <a:gdLst>
                <a:gd name="connsiteX0" fmla="*/ 1219200 w 1219200"/>
                <a:gd name="connsiteY0" fmla="*/ 0 h 76200"/>
                <a:gd name="connsiteX1" fmla="*/ 947737 w 1219200"/>
                <a:gd name="connsiteY1" fmla="*/ 4763 h 76200"/>
                <a:gd name="connsiteX2" fmla="*/ 614362 w 1219200"/>
                <a:gd name="connsiteY2" fmla="*/ 23813 h 76200"/>
                <a:gd name="connsiteX3" fmla="*/ 300037 w 1219200"/>
                <a:gd name="connsiteY3" fmla="*/ 42863 h 76200"/>
                <a:gd name="connsiteX4" fmla="*/ 0 w 1219200"/>
                <a:gd name="connsiteY4" fmla="*/ 76200 h 762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9200" h="76200">
                  <a:moveTo>
                    <a:pt x="1219200" y="0"/>
                  </a:moveTo>
                  <a:lnTo>
                    <a:pt x="947737" y="4763"/>
                  </a:lnTo>
                  <a:lnTo>
                    <a:pt x="614362" y="23813"/>
                  </a:lnTo>
                  <a:lnTo>
                    <a:pt x="300037" y="42863"/>
                  </a:lnTo>
                  <a:lnTo>
                    <a:pt x="0" y="76200"/>
                  </a:lnTo>
                </a:path>
              </a:pathLst>
            </a:custGeom>
            <a:noFill/>
            <a:ln w="952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44" name="Freeform 43"/>
            <p:cNvSpPr/>
            <p:nvPr/>
          </p:nvSpPr>
          <p:spPr>
            <a:xfrm>
              <a:off x="715617" y="1620078"/>
              <a:ext cx="6449564" cy="4114800"/>
            </a:xfrm>
            <a:custGeom>
              <a:avLst/>
              <a:gdLst>
                <a:gd name="connsiteX0" fmla="*/ 6430618 w 6430618"/>
                <a:gd name="connsiteY0" fmla="*/ 2733261 h 4114800"/>
                <a:gd name="connsiteX1" fmla="*/ 6331226 w 6430618"/>
                <a:gd name="connsiteY1" fmla="*/ 3021496 h 4114800"/>
                <a:gd name="connsiteX2" fmla="*/ 6152322 w 6430618"/>
                <a:gd name="connsiteY2" fmla="*/ 3240157 h 4114800"/>
                <a:gd name="connsiteX3" fmla="*/ 6033053 w 6430618"/>
                <a:gd name="connsiteY3" fmla="*/ 3379305 h 4114800"/>
                <a:gd name="connsiteX4" fmla="*/ 5754757 w 6430618"/>
                <a:gd name="connsiteY4" fmla="*/ 3379305 h 4114800"/>
                <a:gd name="connsiteX5" fmla="*/ 5516218 w 6430618"/>
                <a:gd name="connsiteY5" fmla="*/ 3329609 h 4114800"/>
                <a:gd name="connsiteX6" fmla="*/ 5208105 w 6430618"/>
                <a:gd name="connsiteY6" fmla="*/ 3279913 h 4114800"/>
                <a:gd name="connsiteX7" fmla="*/ 4989444 w 6430618"/>
                <a:gd name="connsiteY7" fmla="*/ 3250096 h 4114800"/>
                <a:gd name="connsiteX8" fmla="*/ 4601818 w 6430618"/>
                <a:gd name="connsiteY8" fmla="*/ 3279913 h 4114800"/>
                <a:gd name="connsiteX9" fmla="*/ 4194313 w 6430618"/>
                <a:gd name="connsiteY9" fmla="*/ 3319670 h 4114800"/>
                <a:gd name="connsiteX10" fmla="*/ 3806687 w 6430618"/>
                <a:gd name="connsiteY10" fmla="*/ 3319670 h 4114800"/>
                <a:gd name="connsiteX11" fmla="*/ 3518453 w 6430618"/>
                <a:gd name="connsiteY11" fmla="*/ 3319670 h 4114800"/>
                <a:gd name="connsiteX12" fmla="*/ 3240157 w 6430618"/>
                <a:gd name="connsiteY12" fmla="*/ 3319670 h 4114800"/>
                <a:gd name="connsiteX13" fmla="*/ 2852531 w 6430618"/>
                <a:gd name="connsiteY13" fmla="*/ 3339548 h 4114800"/>
                <a:gd name="connsiteX14" fmla="*/ 2484783 w 6430618"/>
                <a:gd name="connsiteY14" fmla="*/ 3419061 h 4114800"/>
                <a:gd name="connsiteX15" fmla="*/ 2027583 w 6430618"/>
                <a:gd name="connsiteY15" fmla="*/ 3488635 h 4114800"/>
                <a:gd name="connsiteX16" fmla="*/ 1630018 w 6430618"/>
                <a:gd name="connsiteY16" fmla="*/ 3538331 h 4114800"/>
                <a:gd name="connsiteX17" fmla="*/ 974035 w 6430618"/>
                <a:gd name="connsiteY17" fmla="*/ 3647661 h 4114800"/>
                <a:gd name="connsiteX18" fmla="*/ 596348 w 6430618"/>
                <a:gd name="connsiteY18" fmla="*/ 3806687 h 4114800"/>
                <a:gd name="connsiteX19" fmla="*/ 139148 w 6430618"/>
                <a:gd name="connsiteY19" fmla="*/ 4045226 h 4114800"/>
                <a:gd name="connsiteX20" fmla="*/ 0 w 6430618"/>
                <a:gd name="connsiteY20" fmla="*/ 4114800 h 4114800"/>
                <a:gd name="connsiteX21" fmla="*/ 0 w 6430618"/>
                <a:gd name="connsiteY21" fmla="*/ 0 h 4114800"/>
                <a:gd name="connsiteX22" fmla="*/ 616226 w 6430618"/>
                <a:gd name="connsiteY22" fmla="*/ 9939 h 4114800"/>
                <a:gd name="connsiteX23" fmla="*/ 1123122 w 6430618"/>
                <a:gd name="connsiteY23" fmla="*/ 9939 h 4114800"/>
                <a:gd name="connsiteX24" fmla="*/ 1182757 w 6430618"/>
                <a:gd name="connsiteY24" fmla="*/ 178905 h 4114800"/>
                <a:gd name="connsiteX25" fmla="*/ 1232453 w 6430618"/>
                <a:gd name="connsiteY25" fmla="*/ 228600 h 4114800"/>
                <a:gd name="connsiteX26" fmla="*/ 1470992 w 6430618"/>
                <a:gd name="connsiteY26" fmla="*/ 159026 h 4114800"/>
                <a:gd name="connsiteX27" fmla="*/ 1659835 w 6430618"/>
                <a:gd name="connsiteY27" fmla="*/ 139148 h 4114800"/>
                <a:gd name="connsiteX28" fmla="*/ 1958009 w 6430618"/>
                <a:gd name="connsiteY28" fmla="*/ 168965 h 4114800"/>
                <a:gd name="connsiteX29" fmla="*/ 2236305 w 6430618"/>
                <a:gd name="connsiteY29" fmla="*/ 218661 h 4114800"/>
                <a:gd name="connsiteX30" fmla="*/ 2385392 w 6430618"/>
                <a:gd name="connsiteY30" fmla="*/ 288235 h 4114800"/>
                <a:gd name="connsiteX31" fmla="*/ 2464905 w 6430618"/>
                <a:gd name="connsiteY31" fmla="*/ 487018 h 4114800"/>
                <a:gd name="connsiteX32" fmla="*/ 2623931 w 6430618"/>
                <a:gd name="connsiteY32" fmla="*/ 496957 h 4114800"/>
                <a:gd name="connsiteX33" fmla="*/ 3011557 w 6430618"/>
                <a:gd name="connsiteY33" fmla="*/ 616226 h 4114800"/>
                <a:gd name="connsiteX34" fmla="*/ 3339548 w 6430618"/>
                <a:gd name="connsiteY34" fmla="*/ 735496 h 4114800"/>
                <a:gd name="connsiteX35" fmla="*/ 3637722 w 6430618"/>
                <a:gd name="connsiteY35" fmla="*/ 844826 h 4114800"/>
                <a:gd name="connsiteX36" fmla="*/ 3965713 w 6430618"/>
                <a:gd name="connsiteY36" fmla="*/ 1013792 h 4114800"/>
                <a:gd name="connsiteX37" fmla="*/ 4025348 w 6430618"/>
                <a:gd name="connsiteY37" fmla="*/ 1371600 h 4114800"/>
                <a:gd name="connsiteX38" fmla="*/ 4045226 w 6430618"/>
                <a:gd name="connsiteY38" fmla="*/ 1530626 h 4114800"/>
                <a:gd name="connsiteX39" fmla="*/ 4124740 w 6430618"/>
                <a:gd name="connsiteY39" fmla="*/ 1779105 h 4114800"/>
                <a:gd name="connsiteX40" fmla="*/ 4244009 w 6430618"/>
                <a:gd name="connsiteY40" fmla="*/ 1908313 h 4114800"/>
                <a:gd name="connsiteX41" fmla="*/ 4472609 w 6430618"/>
                <a:gd name="connsiteY41" fmla="*/ 2236305 h 4114800"/>
                <a:gd name="connsiteX42" fmla="*/ 4711148 w 6430618"/>
                <a:gd name="connsiteY42" fmla="*/ 2524539 h 4114800"/>
                <a:gd name="connsiteX43" fmla="*/ 5009322 w 6430618"/>
                <a:gd name="connsiteY43" fmla="*/ 2812774 h 4114800"/>
                <a:gd name="connsiteX44" fmla="*/ 5267740 w 6430618"/>
                <a:gd name="connsiteY44" fmla="*/ 2961861 h 4114800"/>
                <a:gd name="connsiteX45" fmla="*/ 5595731 w 6430618"/>
                <a:gd name="connsiteY45" fmla="*/ 3061252 h 4114800"/>
                <a:gd name="connsiteX46" fmla="*/ 5844209 w 6430618"/>
                <a:gd name="connsiteY46" fmla="*/ 3091070 h 4114800"/>
                <a:gd name="connsiteX47" fmla="*/ 5893905 w 6430618"/>
                <a:gd name="connsiteY47" fmla="*/ 3081131 h 4114800"/>
                <a:gd name="connsiteX48" fmla="*/ 6152322 w 6430618"/>
                <a:gd name="connsiteY48" fmla="*/ 2941983 h 4114800"/>
                <a:gd name="connsiteX49" fmla="*/ 6430618 w 6430618"/>
                <a:gd name="connsiteY49" fmla="*/ 2733261 h 4114800"/>
                <a:gd name="connsiteX0" fmla="*/ 6430618 w 6430618"/>
                <a:gd name="connsiteY0" fmla="*/ 2733261 h 4114800"/>
                <a:gd name="connsiteX1" fmla="*/ 6420679 w 6430618"/>
                <a:gd name="connsiteY1" fmla="*/ 2902226 h 4114800"/>
                <a:gd name="connsiteX2" fmla="*/ 6331226 w 6430618"/>
                <a:gd name="connsiteY2" fmla="*/ 3021496 h 4114800"/>
                <a:gd name="connsiteX3" fmla="*/ 6152322 w 6430618"/>
                <a:gd name="connsiteY3" fmla="*/ 3240157 h 4114800"/>
                <a:gd name="connsiteX4" fmla="*/ 6033053 w 6430618"/>
                <a:gd name="connsiteY4" fmla="*/ 3379305 h 4114800"/>
                <a:gd name="connsiteX5" fmla="*/ 5754757 w 6430618"/>
                <a:gd name="connsiteY5" fmla="*/ 3379305 h 4114800"/>
                <a:gd name="connsiteX6" fmla="*/ 5516218 w 6430618"/>
                <a:gd name="connsiteY6" fmla="*/ 3329609 h 4114800"/>
                <a:gd name="connsiteX7" fmla="*/ 5208105 w 6430618"/>
                <a:gd name="connsiteY7" fmla="*/ 3279913 h 4114800"/>
                <a:gd name="connsiteX8" fmla="*/ 4989444 w 6430618"/>
                <a:gd name="connsiteY8" fmla="*/ 3250096 h 4114800"/>
                <a:gd name="connsiteX9" fmla="*/ 4601818 w 6430618"/>
                <a:gd name="connsiteY9" fmla="*/ 3279913 h 4114800"/>
                <a:gd name="connsiteX10" fmla="*/ 4194313 w 6430618"/>
                <a:gd name="connsiteY10" fmla="*/ 3319670 h 4114800"/>
                <a:gd name="connsiteX11" fmla="*/ 3806687 w 6430618"/>
                <a:gd name="connsiteY11" fmla="*/ 3319670 h 4114800"/>
                <a:gd name="connsiteX12" fmla="*/ 3518453 w 6430618"/>
                <a:gd name="connsiteY12" fmla="*/ 3319670 h 4114800"/>
                <a:gd name="connsiteX13" fmla="*/ 3240157 w 6430618"/>
                <a:gd name="connsiteY13" fmla="*/ 3319670 h 4114800"/>
                <a:gd name="connsiteX14" fmla="*/ 2852531 w 6430618"/>
                <a:gd name="connsiteY14" fmla="*/ 3339548 h 4114800"/>
                <a:gd name="connsiteX15" fmla="*/ 2484783 w 6430618"/>
                <a:gd name="connsiteY15" fmla="*/ 3419061 h 4114800"/>
                <a:gd name="connsiteX16" fmla="*/ 2027583 w 6430618"/>
                <a:gd name="connsiteY16" fmla="*/ 3488635 h 4114800"/>
                <a:gd name="connsiteX17" fmla="*/ 1630018 w 6430618"/>
                <a:gd name="connsiteY17" fmla="*/ 3538331 h 4114800"/>
                <a:gd name="connsiteX18" fmla="*/ 974035 w 6430618"/>
                <a:gd name="connsiteY18" fmla="*/ 3647661 h 4114800"/>
                <a:gd name="connsiteX19" fmla="*/ 596348 w 6430618"/>
                <a:gd name="connsiteY19" fmla="*/ 3806687 h 4114800"/>
                <a:gd name="connsiteX20" fmla="*/ 139148 w 6430618"/>
                <a:gd name="connsiteY20" fmla="*/ 4045226 h 4114800"/>
                <a:gd name="connsiteX21" fmla="*/ 0 w 6430618"/>
                <a:gd name="connsiteY21" fmla="*/ 4114800 h 4114800"/>
                <a:gd name="connsiteX22" fmla="*/ 0 w 6430618"/>
                <a:gd name="connsiteY22" fmla="*/ 0 h 4114800"/>
                <a:gd name="connsiteX23" fmla="*/ 616226 w 6430618"/>
                <a:gd name="connsiteY23" fmla="*/ 9939 h 4114800"/>
                <a:gd name="connsiteX24" fmla="*/ 1123122 w 6430618"/>
                <a:gd name="connsiteY24" fmla="*/ 9939 h 4114800"/>
                <a:gd name="connsiteX25" fmla="*/ 1182757 w 6430618"/>
                <a:gd name="connsiteY25" fmla="*/ 178905 h 4114800"/>
                <a:gd name="connsiteX26" fmla="*/ 1232453 w 6430618"/>
                <a:gd name="connsiteY26" fmla="*/ 228600 h 4114800"/>
                <a:gd name="connsiteX27" fmla="*/ 1470992 w 6430618"/>
                <a:gd name="connsiteY27" fmla="*/ 159026 h 4114800"/>
                <a:gd name="connsiteX28" fmla="*/ 1659835 w 6430618"/>
                <a:gd name="connsiteY28" fmla="*/ 139148 h 4114800"/>
                <a:gd name="connsiteX29" fmla="*/ 1958009 w 6430618"/>
                <a:gd name="connsiteY29" fmla="*/ 168965 h 4114800"/>
                <a:gd name="connsiteX30" fmla="*/ 2236305 w 6430618"/>
                <a:gd name="connsiteY30" fmla="*/ 218661 h 4114800"/>
                <a:gd name="connsiteX31" fmla="*/ 2385392 w 6430618"/>
                <a:gd name="connsiteY31" fmla="*/ 288235 h 4114800"/>
                <a:gd name="connsiteX32" fmla="*/ 2464905 w 6430618"/>
                <a:gd name="connsiteY32" fmla="*/ 487018 h 4114800"/>
                <a:gd name="connsiteX33" fmla="*/ 2623931 w 6430618"/>
                <a:gd name="connsiteY33" fmla="*/ 496957 h 4114800"/>
                <a:gd name="connsiteX34" fmla="*/ 3011557 w 6430618"/>
                <a:gd name="connsiteY34" fmla="*/ 616226 h 4114800"/>
                <a:gd name="connsiteX35" fmla="*/ 3339548 w 6430618"/>
                <a:gd name="connsiteY35" fmla="*/ 735496 h 4114800"/>
                <a:gd name="connsiteX36" fmla="*/ 3637722 w 6430618"/>
                <a:gd name="connsiteY36" fmla="*/ 844826 h 4114800"/>
                <a:gd name="connsiteX37" fmla="*/ 3965713 w 6430618"/>
                <a:gd name="connsiteY37" fmla="*/ 1013792 h 4114800"/>
                <a:gd name="connsiteX38" fmla="*/ 4025348 w 6430618"/>
                <a:gd name="connsiteY38" fmla="*/ 1371600 h 4114800"/>
                <a:gd name="connsiteX39" fmla="*/ 4045226 w 6430618"/>
                <a:gd name="connsiteY39" fmla="*/ 1530626 h 4114800"/>
                <a:gd name="connsiteX40" fmla="*/ 4124740 w 6430618"/>
                <a:gd name="connsiteY40" fmla="*/ 1779105 h 4114800"/>
                <a:gd name="connsiteX41" fmla="*/ 4244009 w 6430618"/>
                <a:gd name="connsiteY41" fmla="*/ 1908313 h 4114800"/>
                <a:gd name="connsiteX42" fmla="*/ 4472609 w 6430618"/>
                <a:gd name="connsiteY42" fmla="*/ 2236305 h 4114800"/>
                <a:gd name="connsiteX43" fmla="*/ 4711148 w 6430618"/>
                <a:gd name="connsiteY43" fmla="*/ 2524539 h 4114800"/>
                <a:gd name="connsiteX44" fmla="*/ 5009322 w 6430618"/>
                <a:gd name="connsiteY44" fmla="*/ 2812774 h 4114800"/>
                <a:gd name="connsiteX45" fmla="*/ 5267740 w 6430618"/>
                <a:gd name="connsiteY45" fmla="*/ 2961861 h 4114800"/>
                <a:gd name="connsiteX46" fmla="*/ 5595731 w 6430618"/>
                <a:gd name="connsiteY46" fmla="*/ 3061252 h 4114800"/>
                <a:gd name="connsiteX47" fmla="*/ 5844209 w 6430618"/>
                <a:gd name="connsiteY47" fmla="*/ 3091070 h 4114800"/>
                <a:gd name="connsiteX48" fmla="*/ 5893905 w 6430618"/>
                <a:gd name="connsiteY48" fmla="*/ 3081131 h 4114800"/>
                <a:gd name="connsiteX49" fmla="*/ 6152322 w 6430618"/>
                <a:gd name="connsiteY49" fmla="*/ 2941983 h 4114800"/>
                <a:gd name="connsiteX50" fmla="*/ 6430618 w 6430618"/>
                <a:gd name="connsiteY50" fmla="*/ 2733261 h 4114800"/>
                <a:gd name="connsiteX0" fmla="*/ 6430618 w 6430618"/>
                <a:gd name="connsiteY0" fmla="*/ 2733261 h 4114800"/>
                <a:gd name="connsiteX1" fmla="*/ 6420679 w 6430618"/>
                <a:gd name="connsiteY1" fmla="*/ 2902226 h 4114800"/>
                <a:gd name="connsiteX2" fmla="*/ 6331226 w 6430618"/>
                <a:gd name="connsiteY2" fmla="*/ 3021496 h 4114800"/>
                <a:gd name="connsiteX3" fmla="*/ 6152322 w 6430618"/>
                <a:gd name="connsiteY3" fmla="*/ 3240157 h 4114800"/>
                <a:gd name="connsiteX4" fmla="*/ 6033053 w 6430618"/>
                <a:gd name="connsiteY4" fmla="*/ 3379305 h 4114800"/>
                <a:gd name="connsiteX5" fmla="*/ 5893905 w 6430618"/>
                <a:gd name="connsiteY5" fmla="*/ 3399183 h 4114800"/>
                <a:gd name="connsiteX6" fmla="*/ 5754757 w 6430618"/>
                <a:gd name="connsiteY6" fmla="*/ 3379305 h 4114800"/>
                <a:gd name="connsiteX7" fmla="*/ 5516218 w 6430618"/>
                <a:gd name="connsiteY7" fmla="*/ 3329609 h 4114800"/>
                <a:gd name="connsiteX8" fmla="*/ 5208105 w 6430618"/>
                <a:gd name="connsiteY8" fmla="*/ 3279913 h 4114800"/>
                <a:gd name="connsiteX9" fmla="*/ 4989444 w 6430618"/>
                <a:gd name="connsiteY9" fmla="*/ 3250096 h 4114800"/>
                <a:gd name="connsiteX10" fmla="*/ 4601818 w 6430618"/>
                <a:gd name="connsiteY10" fmla="*/ 3279913 h 4114800"/>
                <a:gd name="connsiteX11" fmla="*/ 4194313 w 6430618"/>
                <a:gd name="connsiteY11" fmla="*/ 3319670 h 4114800"/>
                <a:gd name="connsiteX12" fmla="*/ 3806687 w 6430618"/>
                <a:gd name="connsiteY12" fmla="*/ 3319670 h 4114800"/>
                <a:gd name="connsiteX13" fmla="*/ 3518453 w 6430618"/>
                <a:gd name="connsiteY13" fmla="*/ 3319670 h 4114800"/>
                <a:gd name="connsiteX14" fmla="*/ 3240157 w 6430618"/>
                <a:gd name="connsiteY14" fmla="*/ 3319670 h 4114800"/>
                <a:gd name="connsiteX15" fmla="*/ 2852531 w 6430618"/>
                <a:gd name="connsiteY15" fmla="*/ 3339548 h 4114800"/>
                <a:gd name="connsiteX16" fmla="*/ 2484783 w 6430618"/>
                <a:gd name="connsiteY16" fmla="*/ 3419061 h 4114800"/>
                <a:gd name="connsiteX17" fmla="*/ 2027583 w 6430618"/>
                <a:gd name="connsiteY17" fmla="*/ 3488635 h 4114800"/>
                <a:gd name="connsiteX18" fmla="*/ 1630018 w 6430618"/>
                <a:gd name="connsiteY18" fmla="*/ 3538331 h 4114800"/>
                <a:gd name="connsiteX19" fmla="*/ 974035 w 6430618"/>
                <a:gd name="connsiteY19" fmla="*/ 3647661 h 4114800"/>
                <a:gd name="connsiteX20" fmla="*/ 596348 w 6430618"/>
                <a:gd name="connsiteY20" fmla="*/ 3806687 h 4114800"/>
                <a:gd name="connsiteX21" fmla="*/ 139148 w 6430618"/>
                <a:gd name="connsiteY21" fmla="*/ 4045226 h 4114800"/>
                <a:gd name="connsiteX22" fmla="*/ 0 w 6430618"/>
                <a:gd name="connsiteY22" fmla="*/ 4114800 h 4114800"/>
                <a:gd name="connsiteX23" fmla="*/ 0 w 6430618"/>
                <a:gd name="connsiteY23" fmla="*/ 0 h 4114800"/>
                <a:gd name="connsiteX24" fmla="*/ 616226 w 6430618"/>
                <a:gd name="connsiteY24" fmla="*/ 9939 h 4114800"/>
                <a:gd name="connsiteX25" fmla="*/ 1123122 w 6430618"/>
                <a:gd name="connsiteY25" fmla="*/ 9939 h 4114800"/>
                <a:gd name="connsiteX26" fmla="*/ 1182757 w 6430618"/>
                <a:gd name="connsiteY26" fmla="*/ 178905 h 4114800"/>
                <a:gd name="connsiteX27" fmla="*/ 1232453 w 6430618"/>
                <a:gd name="connsiteY27" fmla="*/ 228600 h 4114800"/>
                <a:gd name="connsiteX28" fmla="*/ 1470992 w 6430618"/>
                <a:gd name="connsiteY28" fmla="*/ 159026 h 4114800"/>
                <a:gd name="connsiteX29" fmla="*/ 1659835 w 6430618"/>
                <a:gd name="connsiteY29" fmla="*/ 139148 h 4114800"/>
                <a:gd name="connsiteX30" fmla="*/ 1958009 w 6430618"/>
                <a:gd name="connsiteY30" fmla="*/ 168965 h 4114800"/>
                <a:gd name="connsiteX31" fmla="*/ 2236305 w 6430618"/>
                <a:gd name="connsiteY31" fmla="*/ 218661 h 4114800"/>
                <a:gd name="connsiteX32" fmla="*/ 2385392 w 6430618"/>
                <a:gd name="connsiteY32" fmla="*/ 288235 h 4114800"/>
                <a:gd name="connsiteX33" fmla="*/ 2464905 w 6430618"/>
                <a:gd name="connsiteY33" fmla="*/ 487018 h 4114800"/>
                <a:gd name="connsiteX34" fmla="*/ 2623931 w 6430618"/>
                <a:gd name="connsiteY34" fmla="*/ 496957 h 4114800"/>
                <a:gd name="connsiteX35" fmla="*/ 3011557 w 6430618"/>
                <a:gd name="connsiteY35" fmla="*/ 616226 h 4114800"/>
                <a:gd name="connsiteX36" fmla="*/ 3339548 w 6430618"/>
                <a:gd name="connsiteY36" fmla="*/ 735496 h 4114800"/>
                <a:gd name="connsiteX37" fmla="*/ 3637722 w 6430618"/>
                <a:gd name="connsiteY37" fmla="*/ 844826 h 4114800"/>
                <a:gd name="connsiteX38" fmla="*/ 3965713 w 6430618"/>
                <a:gd name="connsiteY38" fmla="*/ 1013792 h 4114800"/>
                <a:gd name="connsiteX39" fmla="*/ 4025348 w 6430618"/>
                <a:gd name="connsiteY39" fmla="*/ 1371600 h 4114800"/>
                <a:gd name="connsiteX40" fmla="*/ 4045226 w 6430618"/>
                <a:gd name="connsiteY40" fmla="*/ 1530626 h 4114800"/>
                <a:gd name="connsiteX41" fmla="*/ 4124740 w 6430618"/>
                <a:gd name="connsiteY41" fmla="*/ 1779105 h 4114800"/>
                <a:gd name="connsiteX42" fmla="*/ 4244009 w 6430618"/>
                <a:gd name="connsiteY42" fmla="*/ 1908313 h 4114800"/>
                <a:gd name="connsiteX43" fmla="*/ 4472609 w 6430618"/>
                <a:gd name="connsiteY43" fmla="*/ 2236305 h 4114800"/>
                <a:gd name="connsiteX44" fmla="*/ 4711148 w 6430618"/>
                <a:gd name="connsiteY44" fmla="*/ 2524539 h 4114800"/>
                <a:gd name="connsiteX45" fmla="*/ 5009322 w 6430618"/>
                <a:gd name="connsiteY45" fmla="*/ 2812774 h 4114800"/>
                <a:gd name="connsiteX46" fmla="*/ 5267740 w 6430618"/>
                <a:gd name="connsiteY46" fmla="*/ 2961861 h 4114800"/>
                <a:gd name="connsiteX47" fmla="*/ 5595731 w 6430618"/>
                <a:gd name="connsiteY47" fmla="*/ 3061252 h 4114800"/>
                <a:gd name="connsiteX48" fmla="*/ 5844209 w 6430618"/>
                <a:gd name="connsiteY48" fmla="*/ 3091070 h 4114800"/>
                <a:gd name="connsiteX49" fmla="*/ 5893905 w 6430618"/>
                <a:gd name="connsiteY49" fmla="*/ 3081131 h 4114800"/>
                <a:gd name="connsiteX50" fmla="*/ 6152322 w 6430618"/>
                <a:gd name="connsiteY50" fmla="*/ 2941983 h 4114800"/>
                <a:gd name="connsiteX51" fmla="*/ 6430618 w 6430618"/>
                <a:gd name="connsiteY51" fmla="*/ 2733261 h 4114800"/>
                <a:gd name="connsiteX0" fmla="*/ 6430618 w 6430618"/>
                <a:gd name="connsiteY0" fmla="*/ 2733261 h 4114800"/>
                <a:gd name="connsiteX1" fmla="*/ 6420679 w 6430618"/>
                <a:gd name="connsiteY1" fmla="*/ 2902226 h 4114800"/>
                <a:gd name="connsiteX2" fmla="*/ 6331226 w 6430618"/>
                <a:gd name="connsiteY2" fmla="*/ 3021496 h 4114800"/>
                <a:gd name="connsiteX3" fmla="*/ 6152322 w 6430618"/>
                <a:gd name="connsiteY3" fmla="*/ 3240157 h 4114800"/>
                <a:gd name="connsiteX4" fmla="*/ 6023113 w 6430618"/>
                <a:gd name="connsiteY4" fmla="*/ 3409122 h 4114800"/>
                <a:gd name="connsiteX5" fmla="*/ 5893905 w 6430618"/>
                <a:gd name="connsiteY5" fmla="*/ 3399183 h 4114800"/>
                <a:gd name="connsiteX6" fmla="*/ 5754757 w 6430618"/>
                <a:gd name="connsiteY6" fmla="*/ 3379305 h 4114800"/>
                <a:gd name="connsiteX7" fmla="*/ 5516218 w 6430618"/>
                <a:gd name="connsiteY7" fmla="*/ 3329609 h 4114800"/>
                <a:gd name="connsiteX8" fmla="*/ 5208105 w 6430618"/>
                <a:gd name="connsiteY8" fmla="*/ 3279913 h 4114800"/>
                <a:gd name="connsiteX9" fmla="*/ 4989444 w 6430618"/>
                <a:gd name="connsiteY9" fmla="*/ 3250096 h 4114800"/>
                <a:gd name="connsiteX10" fmla="*/ 4601818 w 6430618"/>
                <a:gd name="connsiteY10" fmla="*/ 3279913 h 4114800"/>
                <a:gd name="connsiteX11" fmla="*/ 4194313 w 6430618"/>
                <a:gd name="connsiteY11" fmla="*/ 3319670 h 4114800"/>
                <a:gd name="connsiteX12" fmla="*/ 3806687 w 6430618"/>
                <a:gd name="connsiteY12" fmla="*/ 3319670 h 4114800"/>
                <a:gd name="connsiteX13" fmla="*/ 3518453 w 6430618"/>
                <a:gd name="connsiteY13" fmla="*/ 3319670 h 4114800"/>
                <a:gd name="connsiteX14" fmla="*/ 3240157 w 6430618"/>
                <a:gd name="connsiteY14" fmla="*/ 3319670 h 4114800"/>
                <a:gd name="connsiteX15" fmla="*/ 2852531 w 6430618"/>
                <a:gd name="connsiteY15" fmla="*/ 3339548 h 4114800"/>
                <a:gd name="connsiteX16" fmla="*/ 2484783 w 6430618"/>
                <a:gd name="connsiteY16" fmla="*/ 3419061 h 4114800"/>
                <a:gd name="connsiteX17" fmla="*/ 2027583 w 6430618"/>
                <a:gd name="connsiteY17" fmla="*/ 3488635 h 4114800"/>
                <a:gd name="connsiteX18" fmla="*/ 1630018 w 6430618"/>
                <a:gd name="connsiteY18" fmla="*/ 3538331 h 4114800"/>
                <a:gd name="connsiteX19" fmla="*/ 974035 w 6430618"/>
                <a:gd name="connsiteY19" fmla="*/ 3647661 h 4114800"/>
                <a:gd name="connsiteX20" fmla="*/ 596348 w 6430618"/>
                <a:gd name="connsiteY20" fmla="*/ 3806687 h 4114800"/>
                <a:gd name="connsiteX21" fmla="*/ 139148 w 6430618"/>
                <a:gd name="connsiteY21" fmla="*/ 4045226 h 4114800"/>
                <a:gd name="connsiteX22" fmla="*/ 0 w 6430618"/>
                <a:gd name="connsiteY22" fmla="*/ 4114800 h 4114800"/>
                <a:gd name="connsiteX23" fmla="*/ 0 w 6430618"/>
                <a:gd name="connsiteY23" fmla="*/ 0 h 4114800"/>
                <a:gd name="connsiteX24" fmla="*/ 616226 w 6430618"/>
                <a:gd name="connsiteY24" fmla="*/ 9939 h 4114800"/>
                <a:gd name="connsiteX25" fmla="*/ 1123122 w 6430618"/>
                <a:gd name="connsiteY25" fmla="*/ 9939 h 4114800"/>
                <a:gd name="connsiteX26" fmla="*/ 1182757 w 6430618"/>
                <a:gd name="connsiteY26" fmla="*/ 178905 h 4114800"/>
                <a:gd name="connsiteX27" fmla="*/ 1232453 w 6430618"/>
                <a:gd name="connsiteY27" fmla="*/ 228600 h 4114800"/>
                <a:gd name="connsiteX28" fmla="*/ 1470992 w 6430618"/>
                <a:gd name="connsiteY28" fmla="*/ 159026 h 4114800"/>
                <a:gd name="connsiteX29" fmla="*/ 1659835 w 6430618"/>
                <a:gd name="connsiteY29" fmla="*/ 139148 h 4114800"/>
                <a:gd name="connsiteX30" fmla="*/ 1958009 w 6430618"/>
                <a:gd name="connsiteY30" fmla="*/ 168965 h 4114800"/>
                <a:gd name="connsiteX31" fmla="*/ 2236305 w 6430618"/>
                <a:gd name="connsiteY31" fmla="*/ 218661 h 4114800"/>
                <a:gd name="connsiteX32" fmla="*/ 2385392 w 6430618"/>
                <a:gd name="connsiteY32" fmla="*/ 288235 h 4114800"/>
                <a:gd name="connsiteX33" fmla="*/ 2464905 w 6430618"/>
                <a:gd name="connsiteY33" fmla="*/ 487018 h 4114800"/>
                <a:gd name="connsiteX34" fmla="*/ 2623931 w 6430618"/>
                <a:gd name="connsiteY34" fmla="*/ 496957 h 4114800"/>
                <a:gd name="connsiteX35" fmla="*/ 3011557 w 6430618"/>
                <a:gd name="connsiteY35" fmla="*/ 616226 h 4114800"/>
                <a:gd name="connsiteX36" fmla="*/ 3339548 w 6430618"/>
                <a:gd name="connsiteY36" fmla="*/ 735496 h 4114800"/>
                <a:gd name="connsiteX37" fmla="*/ 3637722 w 6430618"/>
                <a:gd name="connsiteY37" fmla="*/ 844826 h 4114800"/>
                <a:gd name="connsiteX38" fmla="*/ 3965713 w 6430618"/>
                <a:gd name="connsiteY38" fmla="*/ 1013792 h 4114800"/>
                <a:gd name="connsiteX39" fmla="*/ 4025348 w 6430618"/>
                <a:gd name="connsiteY39" fmla="*/ 1371600 h 4114800"/>
                <a:gd name="connsiteX40" fmla="*/ 4045226 w 6430618"/>
                <a:gd name="connsiteY40" fmla="*/ 1530626 h 4114800"/>
                <a:gd name="connsiteX41" fmla="*/ 4124740 w 6430618"/>
                <a:gd name="connsiteY41" fmla="*/ 1779105 h 4114800"/>
                <a:gd name="connsiteX42" fmla="*/ 4244009 w 6430618"/>
                <a:gd name="connsiteY42" fmla="*/ 1908313 h 4114800"/>
                <a:gd name="connsiteX43" fmla="*/ 4472609 w 6430618"/>
                <a:gd name="connsiteY43" fmla="*/ 2236305 h 4114800"/>
                <a:gd name="connsiteX44" fmla="*/ 4711148 w 6430618"/>
                <a:gd name="connsiteY44" fmla="*/ 2524539 h 4114800"/>
                <a:gd name="connsiteX45" fmla="*/ 5009322 w 6430618"/>
                <a:gd name="connsiteY45" fmla="*/ 2812774 h 4114800"/>
                <a:gd name="connsiteX46" fmla="*/ 5267740 w 6430618"/>
                <a:gd name="connsiteY46" fmla="*/ 2961861 h 4114800"/>
                <a:gd name="connsiteX47" fmla="*/ 5595731 w 6430618"/>
                <a:gd name="connsiteY47" fmla="*/ 3061252 h 4114800"/>
                <a:gd name="connsiteX48" fmla="*/ 5844209 w 6430618"/>
                <a:gd name="connsiteY48" fmla="*/ 3091070 h 4114800"/>
                <a:gd name="connsiteX49" fmla="*/ 5893905 w 6430618"/>
                <a:gd name="connsiteY49" fmla="*/ 3081131 h 4114800"/>
                <a:gd name="connsiteX50" fmla="*/ 6152322 w 6430618"/>
                <a:gd name="connsiteY50" fmla="*/ 2941983 h 4114800"/>
                <a:gd name="connsiteX51" fmla="*/ 6430618 w 6430618"/>
                <a:gd name="connsiteY51" fmla="*/ 2733261 h 4114800"/>
                <a:gd name="connsiteX0" fmla="*/ 6430618 w 6430618"/>
                <a:gd name="connsiteY0" fmla="*/ 2733261 h 4114800"/>
                <a:gd name="connsiteX1" fmla="*/ 6420679 w 6430618"/>
                <a:gd name="connsiteY1" fmla="*/ 2902226 h 4114800"/>
                <a:gd name="connsiteX2" fmla="*/ 6331226 w 6430618"/>
                <a:gd name="connsiteY2" fmla="*/ 3021496 h 4114800"/>
                <a:gd name="connsiteX3" fmla="*/ 6152322 w 6430618"/>
                <a:gd name="connsiteY3" fmla="*/ 3240157 h 4114800"/>
                <a:gd name="connsiteX4" fmla="*/ 6023113 w 6430618"/>
                <a:gd name="connsiteY4" fmla="*/ 3409122 h 4114800"/>
                <a:gd name="connsiteX5" fmla="*/ 5893905 w 6430618"/>
                <a:gd name="connsiteY5" fmla="*/ 3399183 h 4114800"/>
                <a:gd name="connsiteX6" fmla="*/ 5754757 w 6430618"/>
                <a:gd name="connsiteY6" fmla="*/ 3379305 h 4114800"/>
                <a:gd name="connsiteX7" fmla="*/ 5536096 w 6430618"/>
                <a:gd name="connsiteY7" fmla="*/ 3379305 h 4114800"/>
                <a:gd name="connsiteX8" fmla="*/ 5208105 w 6430618"/>
                <a:gd name="connsiteY8" fmla="*/ 3279913 h 4114800"/>
                <a:gd name="connsiteX9" fmla="*/ 4989444 w 6430618"/>
                <a:gd name="connsiteY9" fmla="*/ 3250096 h 4114800"/>
                <a:gd name="connsiteX10" fmla="*/ 4601818 w 6430618"/>
                <a:gd name="connsiteY10" fmla="*/ 3279913 h 4114800"/>
                <a:gd name="connsiteX11" fmla="*/ 4194313 w 6430618"/>
                <a:gd name="connsiteY11" fmla="*/ 3319670 h 4114800"/>
                <a:gd name="connsiteX12" fmla="*/ 3806687 w 6430618"/>
                <a:gd name="connsiteY12" fmla="*/ 3319670 h 4114800"/>
                <a:gd name="connsiteX13" fmla="*/ 3518453 w 6430618"/>
                <a:gd name="connsiteY13" fmla="*/ 3319670 h 4114800"/>
                <a:gd name="connsiteX14" fmla="*/ 3240157 w 6430618"/>
                <a:gd name="connsiteY14" fmla="*/ 3319670 h 4114800"/>
                <a:gd name="connsiteX15" fmla="*/ 2852531 w 6430618"/>
                <a:gd name="connsiteY15" fmla="*/ 3339548 h 4114800"/>
                <a:gd name="connsiteX16" fmla="*/ 2484783 w 6430618"/>
                <a:gd name="connsiteY16" fmla="*/ 3419061 h 4114800"/>
                <a:gd name="connsiteX17" fmla="*/ 2027583 w 6430618"/>
                <a:gd name="connsiteY17" fmla="*/ 3488635 h 4114800"/>
                <a:gd name="connsiteX18" fmla="*/ 1630018 w 6430618"/>
                <a:gd name="connsiteY18" fmla="*/ 3538331 h 4114800"/>
                <a:gd name="connsiteX19" fmla="*/ 974035 w 6430618"/>
                <a:gd name="connsiteY19" fmla="*/ 3647661 h 4114800"/>
                <a:gd name="connsiteX20" fmla="*/ 596348 w 6430618"/>
                <a:gd name="connsiteY20" fmla="*/ 3806687 h 4114800"/>
                <a:gd name="connsiteX21" fmla="*/ 139148 w 6430618"/>
                <a:gd name="connsiteY21" fmla="*/ 4045226 h 4114800"/>
                <a:gd name="connsiteX22" fmla="*/ 0 w 6430618"/>
                <a:gd name="connsiteY22" fmla="*/ 4114800 h 4114800"/>
                <a:gd name="connsiteX23" fmla="*/ 0 w 6430618"/>
                <a:gd name="connsiteY23" fmla="*/ 0 h 4114800"/>
                <a:gd name="connsiteX24" fmla="*/ 616226 w 6430618"/>
                <a:gd name="connsiteY24" fmla="*/ 9939 h 4114800"/>
                <a:gd name="connsiteX25" fmla="*/ 1123122 w 6430618"/>
                <a:gd name="connsiteY25" fmla="*/ 9939 h 4114800"/>
                <a:gd name="connsiteX26" fmla="*/ 1182757 w 6430618"/>
                <a:gd name="connsiteY26" fmla="*/ 178905 h 4114800"/>
                <a:gd name="connsiteX27" fmla="*/ 1232453 w 6430618"/>
                <a:gd name="connsiteY27" fmla="*/ 228600 h 4114800"/>
                <a:gd name="connsiteX28" fmla="*/ 1470992 w 6430618"/>
                <a:gd name="connsiteY28" fmla="*/ 159026 h 4114800"/>
                <a:gd name="connsiteX29" fmla="*/ 1659835 w 6430618"/>
                <a:gd name="connsiteY29" fmla="*/ 139148 h 4114800"/>
                <a:gd name="connsiteX30" fmla="*/ 1958009 w 6430618"/>
                <a:gd name="connsiteY30" fmla="*/ 168965 h 4114800"/>
                <a:gd name="connsiteX31" fmla="*/ 2236305 w 6430618"/>
                <a:gd name="connsiteY31" fmla="*/ 218661 h 4114800"/>
                <a:gd name="connsiteX32" fmla="*/ 2385392 w 6430618"/>
                <a:gd name="connsiteY32" fmla="*/ 288235 h 4114800"/>
                <a:gd name="connsiteX33" fmla="*/ 2464905 w 6430618"/>
                <a:gd name="connsiteY33" fmla="*/ 487018 h 4114800"/>
                <a:gd name="connsiteX34" fmla="*/ 2623931 w 6430618"/>
                <a:gd name="connsiteY34" fmla="*/ 496957 h 4114800"/>
                <a:gd name="connsiteX35" fmla="*/ 3011557 w 6430618"/>
                <a:gd name="connsiteY35" fmla="*/ 616226 h 4114800"/>
                <a:gd name="connsiteX36" fmla="*/ 3339548 w 6430618"/>
                <a:gd name="connsiteY36" fmla="*/ 735496 h 4114800"/>
                <a:gd name="connsiteX37" fmla="*/ 3637722 w 6430618"/>
                <a:gd name="connsiteY37" fmla="*/ 844826 h 4114800"/>
                <a:gd name="connsiteX38" fmla="*/ 3965713 w 6430618"/>
                <a:gd name="connsiteY38" fmla="*/ 1013792 h 4114800"/>
                <a:gd name="connsiteX39" fmla="*/ 4025348 w 6430618"/>
                <a:gd name="connsiteY39" fmla="*/ 1371600 h 4114800"/>
                <a:gd name="connsiteX40" fmla="*/ 4045226 w 6430618"/>
                <a:gd name="connsiteY40" fmla="*/ 1530626 h 4114800"/>
                <a:gd name="connsiteX41" fmla="*/ 4124740 w 6430618"/>
                <a:gd name="connsiteY41" fmla="*/ 1779105 h 4114800"/>
                <a:gd name="connsiteX42" fmla="*/ 4244009 w 6430618"/>
                <a:gd name="connsiteY42" fmla="*/ 1908313 h 4114800"/>
                <a:gd name="connsiteX43" fmla="*/ 4472609 w 6430618"/>
                <a:gd name="connsiteY43" fmla="*/ 2236305 h 4114800"/>
                <a:gd name="connsiteX44" fmla="*/ 4711148 w 6430618"/>
                <a:gd name="connsiteY44" fmla="*/ 2524539 h 4114800"/>
                <a:gd name="connsiteX45" fmla="*/ 5009322 w 6430618"/>
                <a:gd name="connsiteY45" fmla="*/ 2812774 h 4114800"/>
                <a:gd name="connsiteX46" fmla="*/ 5267740 w 6430618"/>
                <a:gd name="connsiteY46" fmla="*/ 2961861 h 4114800"/>
                <a:gd name="connsiteX47" fmla="*/ 5595731 w 6430618"/>
                <a:gd name="connsiteY47" fmla="*/ 3061252 h 4114800"/>
                <a:gd name="connsiteX48" fmla="*/ 5844209 w 6430618"/>
                <a:gd name="connsiteY48" fmla="*/ 3091070 h 4114800"/>
                <a:gd name="connsiteX49" fmla="*/ 5893905 w 6430618"/>
                <a:gd name="connsiteY49" fmla="*/ 3081131 h 4114800"/>
                <a:gd name="connsiteX50" fmla="*/ 6152322 w 6430618"/>
                <a:gd name="connsiteY50" fmla="*/ 2941983 h 4114800"/>
                <a:gd name="connsiteX51" fmla="*/ 6430618 w 6430618"/>
                <a:gd name="connsiteY51" fmla="*/ 2733261 h 4114800"/>
                <a:gd name="connsiteX0" fmla="*/ 6430618 w 6430618"/>
                <a:gd name="connsiteY0" fmla="*/ 2733261 h 4114800"/>
                <a:gd name="connsiteX1" fmla="*/ 6420679 w 6430618"/>
                <a:gd name="connsiteY1" fmla="*/ 2902226 h 4114800"/>
                <a:gd name="connsiteX2" fmla="*/ 6331226 w 6430618"/>
                <a:gd name="connsiteY2" fmla="*/ 3021496 h 4114800"/>
                <a:gd name="connsiteX3" fmla="*/ 6152322 w 6430618"/>
                <a:gd name="connsiteY3" fmla="*/ 3240157 h 4114800"/>
                <a:gd name="connsiteX4" fmla="*/ 6023113 w 6430618"/>
                <a:gd name="connsiteY4" fmla="*/ 3409122 h 4114800"/>
                <a:gd name="connsiteX5" fmla="*/ 5893905 w 6430618"/>
                <a:gd name="connsiteY5" fmla="*/ 3399183 h 4114800"/>
                <a:gd name="connsiteX6" fmla="*/ 5754757 w 6430618"/>
                <a:gd name="connsiteY6" fmla="*/ 3379305 h 4114800"/>
                <a:gd name="connsiteX7" fmla="*/ 5536096 w 6430618"/>
                <a:gd name="connsiteY7" fmla="*/ 3379305 h 4114800"/>
                <a:gd name="connsiteX8" fmla="*/ 5208105 w 6430618"/>
                <a:gd name="connsiteY8" fmla="*/ 3279913 h 4114800"/>
                <a:gd name="connsiteX9" fmla="*/ 4989444 w 6430618"/>
                <a:gd name="connsiteY9" fmla="*/ 3250096 h 4114800"/>
                <a:gd name="connsiteX10" fmla="*/ 4601818 w 6430618"/>
                <a:gd name="connsiteY10" fmla="*/ 3279913 h 4114800"/>
                <a:gd name="connsiteX11" fmla="*/ 4194313 w 6430618"/>
                <a:gd name="connsiteY11" fmla="*/ 3319670 h 4114800"/>
                <a:gd name="connsiteX12" fmla="*/ 3806687 w 6430618"/>
                <a:gd name="connsiteY12" fmla="*/ 3319670 h 4114800"/>
                <a:gd name="connsiteX13" fmla="*/ 3518453 w 6430618"/>
                <a:gd name="connsiteY13" fmla="*/ 3319670 h 4114800"/>
                <a:gd name="connsiteX14" fmla="*/ 3240157 w 6430618"/>
                <a:gd name="connsiteY14" fmla="*/ 3319670 h 4114800"/>
                <a:gd name="connsiteX15" fmla="*/ 2852531 w 6430618"/>
                <a:gd name="connsiteY15" fmla="*/ 3339548 h 4114800"/>
                <a:gd name="connsiteX16" fmla="*/ 2484783 w 6430618"/>
                <a:gd name="connsiteY16" fmla="*/ 3419061 h 4114800"/>
                <a:gd name="connsiteX17" fmla="*/ 2027583 w 6430618"/>
                <a:gd name="connsiteY17" fmla="*/ 3488635 h 4114800"/>
                <a:gd name="connsiteX18" fmla="*/ 1630018 w 6430618"/>
                <a:gd name="connsiteY18" fmla="*/ 3538331 h 4114800"/>
                <a:gd name="connsiteX19" fmla="*/ 974035 w 6430618"/>
                <a:gd name="connsiteY19" fmla="*/ 3647661 h 4114800"/>
                <a:gd name="connsiteX20" fmla="*/ 596348 w 6430618"/>
                <a:gd name="connsiteY20" fmla="*/ 3806687 h 4114800"/>
                <a:gd name="connsiteX21" fmla="*/ 139148 w 6430618"/>
                <a:gd name="connsiteY21" fmla="*/ 4045226 h 4114800"/>
                <a:gd name="connsiteX22" fmla="*/ 0 w 6430618"/>
                <a:gd name="connsiteY22" fmla="*/ 4114800 h 4114800"/>
                <a:gd name="connsiteX23" fmla="*/ 0 w 6430618"/>
                <a:gd name="connsiteY23" fmla="*/ 0 h 4114800"/>
                <a:gd name="connsiteX24" fmla="*/ 616226 w 6430618"/>
                <a:gd name="connsiteY24" fmla="*/ 9939 h 4114800"/>
                <a:gd name="connsiteX25" fmla="*/ 1123122 w 6430618"/>
                <a:gd name="connsiteY25" fmla="*/ 9939 h 4114800"/>
                <a:gd name="connsiteX26" fmla="*/ 1182757 w 6430618"/>
                <a:gd name="connsiteY26" fmla="*/ 178905 h 4114800"/>
                <a:gd name="connsiteX27" fmla="*/ 1232453 w 6430618"/>
                <a:gd name="connsiteY27" fmla="*/ 228600 h 4114800"/>
                <a:gd name="connsiteX28" fmla="*/ 1470992 w 6430618"/>
                <a:gd name="connsiteY28" fmla="*/ 159026 h 4114800"/>
                <a:gd name="connsiteX29" fmla="*/ 1659835 w 6430618"/>
                <a:gd name="connsiteY29" fmla="*/ 139148 h 4114800"/>
                <a:gd name="connsiteX30" fmla="*/ 1958009 w 6430618"/>
                <a:gd name="connsiteY30" fmla="*/ 168965 h 4114800"/>
                <a:gd name="connsiteX31" fmla="*/ 2236305 w 6430618"/>
                <a:gd name="connsiteY31" fmla="*/ 218661 h 4114800"/>
                <a:gd name="connsiteX32" fmla="*/ 2385392 w 6430618"/>
                <a:gd name="connsiteY32" fmla="*/ 288235 h 4114800"/>
                <a:gd name="connsiteX33" fmla="*/ 2464905 w 6430618"/>
                <a:gd name="connsiteY33" fmla="*/ 487018 h 4114800"/>
                <a:gd name="connsiteX34" fmla="*/ 2623931 w 6430618"/>
                <a:gd name="connsiteY34" fmla="*/ 496957 h 4114800"/>
                <a:gd name="connsiteX35" fmla="*/ 3011557 w 6430618"/>
                <a:gd name="connsiteY35" fmla="*/ 616226 h 4114800"/>
                <a:gd name="connsiteX36" fmla="*/ 3339548 w 6430618"/>
                <a:gd name="connsiteY36" fmla="*/ 735496 h 4114800"/>
                <a:gd name="connsiteX37" fmla="*/ 3637722 w 6430618"/>
                <a:gd name="connsiteY37" fmla="*/ 844826 h 4114800"/>
                <a:gd name="connsiteX38" fmla="*/ 3965713 w 6430618"/>
                <a:gd name="connsiteY38" fmla="*/ 1013792 h 4114800"/>
                <a:gd name="connsiteX39" fmla="*/ 4025348 w 6430618"/>
                <a:gd name="connsiteY39" fmla="*/ 1371600 h 4114800"/>
                <a:gd name="connsiteX40" fmla="*/ 4045226 w 6430618"/>
                <a:gd name="connsiteY40" fmla="*/ 1530626 h 4114800"/>
                <a:gd name="connsiteX41" fmla="*/ 4124740 w 6430618"/>
                <a:gd name="connsiteY41" fmla="*/ 1779105 h 4114800"/>
                <a:gd name="connsiteX42" fmla="*/ 4244009 w 6430618"/>
                <a:gd name="connsiteY42" fmla="*/ 1908313 h 4114800"/>
                <a:gd name="connsiteX43" fmla="*/ 4472609 w 6430618"/>
                <a:gd name="connsiteY43" fmla="*/ 2236305 h 4114800"/>
                <a:gd name="connsiteX44" fmla="*/ 4711148 w 6430618"/>
                <a:gd name="connsiteY44" fmla="*/ 2524539 h 4114800"/>
                <a:gd name="connsiteX45" fmla="*/ 5009322 w 6430618"/>
                <a:gd name="connsiteY45" fmla="*/ 2812774 h 4114800"/>
                <a:gd name="connsiteX46" fmla="*/ 5267740 w 6430618"/>
                <a:gd name="connsiteY46" fmla="*/ 2961861 h 4114800"/>
                <a:gd name="connsiteX47" fmla="*/ 5406887 w 6430618"/>
                <a:gd name="connsiteY47" fmla="*/ 3021496 h 4114800"/>
                <a:gd name="connsiteX48" fmla="*/ 5595731 w 6430618"/>
                <a:gd name="connsiteY48" fmla="*/ 3061252 h 4114800"/>
                <a:gd name="connsiteX49" fmla="*/ 5844209 w 6430618"/>
                <a:gd name="connsiteY49" fmla="*/ 3091070 h 4114800"/>
                <a:gd name="connsiteX50" fmla="*/ 5893905 w 6430618"/>
                <a:gd name="connsiteY50" fmla="*/ 3081131 h 4114800"/>
                <a:gd name="connsiteX51" fmla="*/ 6152322 w 6430618"/>
                <a:gd name="connsiteY51" fmla="*/ 2941983 h 4114800"/>
                <a:gd name="connsiteX52" fmla="*/ 6430618 w 6430618"/>
                <a:gd name="connsiteY52" fmla="*/ 2733261 h 4114800"/>
                <a:gd name="connsiteX0" fmla="*/ 6430618 w 6430618"/>
                <a:gd name="connsiteY0" fmla="*/ 2733261 h 4114800"/>
                <a:gd name="connsiteX1" fmla="*/ 6420679 w 6430618"/>
                <a:gd name="connsiteY1" fmla="*/ 2902226 h 4114800"/>
                <a:gd name="connsiteX2" fmla="*/ 6331226 w 6430618"/>
                <a:gd name="connsiteY2" fmla="*/ 3021496 h 4114800"/>
                <a:gd name="connsiteX3" fmla="*/ 6152322 w 6430618"/>
                <a:gd name="connsiteY3" fmla="*/ 3240157 h 4114800"/>
                <a:gd name="connsiteX4" fmla="*/ 6023113 w 6430618"/>
                <a:gd name="connsiteY4" fmla="*/ 3409122 h 4114800"/>
                <a:gd name="connsiteX5" fmla="*/ 5893905 w 6430618"/>
                <a:gd name="connsiteY5" fmla="*/ 3399183 h 4114800"/>
                <a:gd name="connsiteX6" fmla="*/ 5754757 w 6430618"/>
                <a:gd name="connsiteY6" fmla="*/ 3379305 h 4114800"/>
                <a:gd name="connsiteX7" fmla="*/ 5536096 w 6430618"/>
                <a:gd name="connsiteY7" fmla="*/ 3379305 h 4114800"/>
                <a:gd name="connsiteX8" fmla="*/ 5208105 w 6430618"/>
                <a:gd name="connsiteY8" fmla="*/ 3279913 h 4114800"/>
                <a:gd name="connsiteX9" fmla="*/ 4989444 w 6430618"/>
                <a:gd name="connsiteY9" fmla="*/ 3250096 h 4114800"/>
                <a:gd name="connsiteX10" fmla="*/ 4601818 w 6430618"/>
                <a:gd name="connsiteY10" fmla="*/ 3279913 h 4114800"/>
                <a:gd name="connsiteX11" fmla="*/ 4194313 w 6430618"/>
                <a:gd name="connsiteY11" fmla="*/ 3319670 h 4114800"/>
                <a:gd name="connsiteX12" fmla="*/ 3806687 w 6430618"/>
                <a:gd name="connsiteY12" fmla="*/ 3319670 h 4114800"/>
                <a:gd name="connsiteX13" fmla="*/ 3518453 w 6430618"/>
                <a:gd name="connsiteY13" fmla="*/ 3319670 h 4114800"/>
                <a:gd name="connsiteX14" fmla="*/ 3240157 w 6430618"/>
                <a:gd name="connsiteY14" fmla="*/ 3319670 h 4114800"/>
                <a:gd name="connsiteX15" fmla="*/ 2852531 w 6430618"/>
                <a:gd name="connsiteY15" fmla="*/ 3339548 h 4114800"/>
                <a:gd name="connsiteX16" fmla="*/ 2484783 w 6430618"/>
                <a:gd name="connsiteY16" fmla="*/ 3419061 h 4114800"/>
                <a:gd name="connsiteX17" fmla="*/ 2027583 w 6430618"/>
                <a:gd name="connsiteY17" fmla="*/ 3488635 h 4114800"/>
                <a:gd name="connsiteX18" fmla="*/ 1630018 w 6430618"/>
                <a:gd name="connsiteY18" fmla="*/ 3538331 h 4114800"/>
                <a:gd name="connsiteX19" fmla="*/ 974035 w 6430618"/>
                <a:gd name="connsiteY19" fmla="*/ 3647661 h 4114800"/>
                <a:gd name="connsiteX20" fmla="*/ 596348 w 6430618"/>
                <a:gd name="connsiteY20" fmla="*/ 3806687 h 4114800"/>
                <a:gd name="connsiteX21" fmla="*/ 139148 w 6430618"/>
                <a:gd name="connsiteY21" fmla="*/ 4045226 h 4114800"/>
                <a:gd name="connsiteX22" fmla="*/ 0 w 6430618"/>
                <a:gd name="connsiteY22" fmla="*/ 4114800 h 4114800"/>
                <a:gd name="connsiteX23" fmla="*/ 0 w 6430618"/>
                <a:gd name="connsiteY23" fmla="*/ 0 h 4114800"/>
                <a:gd name="connsiteX24" fmla="*/ 616226 w 6430618"/>
                <a:gd name="connsiteY24" fmla="*/ 9939 h 4114800"/>
                <a:gd name="connsiteX25" fmla="*/ 1123122 w 6430618"/>
                <a:gd name="connsiteY25" fmla="*/ 9939 h 4114800"/>
                <a:gd name="connsiteX26" fmla="*/ 1182757 w 6430618"/>
                <a:gd name="connsiteY26" fmla="*/ 178905 h 4114800"/>
                <a:gd name="connsiteX27" fmla="*/ 1232453 w 6430618"/>
                <a:gd name="connsiteY27" fmla="*/ 228600 h 4114800"/>
                <a:gd name="connsiteX28" fmla="*/ 1470992 w 6430618"/>
                <a:gd name="connsiteY28" fmla="*/ 159026 h 4114800"/>
                <a:gd name="connsiteX29" fmla="*/ 1659835 w 6430618"/>
                <a:gd name="connsiteY29" fmla="*/ 139148 h 4114800"/>
                <a:gd name="connsiteX30" fmla="*/ 1958009 w 6430618"/>
                <a:gd name="connsiteY30" fmla="*/ 168965 h 4114800"/>
                <a:gd name="connsiteX31" fmla="*/ 2236305 w 6430618"/>
                <a:gd name="connsiteY31" fmla="*/ 218661 h 4114800"/>
                <a:gd name="connsiteX32" fmla="*/ 2385392 w 6430618"/>
                <a:gd name="connsiteY32" fmla="*/ 288235 h 4114800"/>
                <a:gd name="connsiteX33" fmla="*/ 2464905 w 6430618"/>
                <a:gd name="connsiteY33" fmla="*/ 487018 h 4114800"/>
                <a:gd name="connsiteX34" fmla="*/ 2623931 w 6430618"/>
                <a:gd name="connsiteY34" fmla="*/ 496957 h 4114800"/>
                <a:gd name="connsiteX35" fmla="*/ 2842592 w 6430618"/>
                <a:gd name="connsiteY35" fmla="*/ 586409 h 4114800"/>
                <a:gd name="connsiteX36" fmla="*/ 3011557 w 6430618"/>
                <a:gd name="connsiteY36" fmla="*/ 616226 h 4114800"/>
                <a:gd name="connsiteX37" fmla="*/ 3339548 w 6430618"/>
                <a:gd name="connsiteY37" fmla="*/ 735496 h 4114800"/>
                <a:gd name="connsiteX38" fmla="*/ 3637722 w 6430618"/>
                <a:gd name="connsiteY38" fmla="*/ 844826 h 4114800"/>
                <a:gd name="connsiteX39" fmla="*/ 3965713 w 6430618"/>
                <a:gd name="connsiteY39" fmla="*/ 1013792 h 4114800"/>
                <a:gd name="connsiteX40" fmla="*/ 4025348 w 6430618"/>
                <a:gd name="connsiteY40" fmla="*/ 1371600 h 4114800"/>
                <a:gd name="connsiteX41" fmla="*/ 4045226 w 6430618"/>
                <a:gd name="connsiteY41" fmla="*/ 1530626 h 4114800"/>
                <a:gd name="connsiteX42" fmla="*/ 4124740 w 6430618"/>
                <a:gd name="connsiteY42" fmla="*/ 1779105 h 4114800"/>
                <a:gd name="connsiteX43" fmla="*/ 4244009 w 6430618"/>
                <a:gd name="connsiteY43" fmla="*/ 1908313 h 4114800"/>
                <a:gd name="connsiteX44" fmla="*/ 4472609 w 6430618"/>
                <a:gd name="connsiteY44" fmla="*/ 2236305 h 4114800"/>
                <a:gd name="connsiteX45" fmla="*/ 4711148 w 6430618"/>
                <a:gd name="connsiteY45" fmla="*/ 2524539 h 4114800"/>
                <a:gd name="connsiteX46" fmla="*/ 5009322 w 6430618"/>
                <a:gd name="connsiteY46" fmla="*/ 2812774 h 4114800"/>
                <a:gd name="connsiteX47" fmla="*/ 5267740 w 6430618"/>
                <a:gd name="connsiteY47" fmla="*/ 2961861 h 4114800"/>
                <a:gd name="connsiteX48" fmla="*/ 5406887 w 6430618"/>
                <a:gd name="connsiteY48" fmla="*/ 3021496 h 4114800"/>
                <a:gd name="connsiteX49" fmla="*/ 5595731 w 6430618"/>
                <a:gd name="connsiteY49" fmla="*/ 3061252 h 4114800"/>
                <a:gd name="connsiteX50" fmla="*/ 5844209 w 6430618"/>
                <a:gd name="connsiteY50" fmla="*/ 3091070 h 4114800"/>
                <a:gd name="connsiteX51" fmla="*/ 5893905 w 6430618"/>
                <a:gd name="connsiteY51" fmla="*/ 3081131 h 4114800"/>
                <a:gd name="connsiteX52" fmla="*/ 6152322 w 6430618"/>
                <a:gd name="connsiteY52" fmla="*/ 2941983 h 4114800"/>
                <a:gd name="connsiteX53" fmla="*/ 6430618 w 6430618"/>
                <a:gd name="connsiteY53" fmla="*/ 2733261 h 4114800"/>
                <a:gd name="connsiteX0" fmla="*/ 6430618 w 6430618"/>
                <a:gd name="connsiteY0" fmla="*/ 2733261 h 4114800"/>
                <a:gd name="connsiteX1" fmla="*/ 6420679 w 6430618"/>
                <a:gd name="connsiteY1" fmla="*/ 2902226 h 4114800"/>
                <a:gd name="connsiteX2" fmla="*/ 6331226 w 6430618"/>
                <a:gd name="connsiteY2" fmla="*/ 3021496 h 4114800"/>
                <a:gd name="connsiteX3" fmla="*/ 6152322 w 6430618"/>
                <a:gd name="connsiteY3" fmla="*/ 3240157 h 4114800"/>
                <a:gd name="connsiteX4" fmla="*/ 6023113 w 6430618"/>
                <a:gd name="connsiteY4" fmla="*/ 3409122 h 4114800"/>
                <a:gd name="connsiteX5" fmla="*/ 5893905 w 6430618"/>
                <a:gd name="connsiteY5" fmla="*/ 3399183 h 4114800"/>
                <a:gd name="connsiteX6" fmla="*/ 5754757 w 6430618"/>
                <a:gd name="connsiteY6" fmla="*/ 3379305 h 4114800"/>
                <a:gd name="connsiteX7" fmla="*/ 5536096 w 6430618"/>
                <a:gd name="connsiteY7" fmla="*/ 3379305 h 4114800"/>
                <a:gd name="connsiteX8" fmla="*/ 5208105 w 6430618"/>
                <a:gd name="connsiteY8" fmla="*/ 3279913 h 4114800"/>
                <a:gd name="connsiteX9" fmla="*/ 4989444 w 6430618"/>
                <a:gd name="connsiteY9" fmla="*/ 3250096 h 4114800"/>
                <a:gd name="connsiteX10" fmla="*/ 4601818 w 6430618"/>
                <a:gd name="connsiteY10" fmla="*/ 3279913 h 4114800"/>
                <a:gd name="connsiteX11" fmla="*/ 4194313 w 6430618"/>
                <a:gd name="connsiteY11" fmla="*/ 3319670 h 4114800"/>
                <a:gd name="connsiteX12" fmla="*/ 3806687 w 6430618"/>
                <a:gd name="connsiteY12" fmla="*/ 3319670 h 4114800"/>
                <a:gd name="connsiteX13" fmla="*/ 3518453 w 6430618"/>
                <a:gd name="connsiteY13" fmla="*/ 3319670 h 4114800"/>
                <a:gd name="connsiteX14" fmla="*/ 3240157 w 6430618"/>
                <a:gd name="connsiteY14" fmla="*/ 3319670 h 4114800"/>
                <a:gd name="connsiteX15" fmla="*/ 2852531 w 6430618"/>
                <a:gd name="connsiteY15" fmla="*/ 3339548 h 4114800"/>
                <a:gd name="connsiteX16" fmla="*/ 2484783 w 6430618"/>
                <a:gd name="connsiteY16" fmla="*/ 3419061 h 4114800"/>
                <a:gd name="connsiteX17" fmla="*/ 2027583 w 6430618"/>
                <a:gd name="connsiteY17" fmla="*/ 3488635 h 4114800"/>
                <a:gd name="connsiteX18" fmla="*/ 1630018 w 6430618"/>
                <a:gd name="connsiteY18" fmla="*/ 3538331 h 4114800"/>
                <a:gd name="connsiteX19" fmla="*/ 974035 w 6430618"/>
                <a:gd name="connsiteY19" fmla="*/ 3647661 h 4114800"/>
                <a:gd name="connsiteX20" fmla="*/ 596348 w 6430618"/>
                <a:gd name="connsiteY20" fmla="*/ 3806687 h 4114800"/>
                <a:gd name="connsiteX21" fmla="*/ 139148 w 6430618"/>
                <a:gd name="connsiteY21" fmla="*/ 4045226 h 4114800"/>
                <a:gd name="connsiteX22" fmla="*/ 0 w 6430618"/>
                <a:gd name="connsiteY22" fmla="*/ 4114800 h 4114800"/>
                <a:gd name="connsiteX23" fmla="*/ 0 w 6430618"/>
                <a:gd name="connsiteY23" fmla="*/ 0 h 4114800"/>
                <a:gd name="connsiteX24" fmla="*/ 616226 w 6430618"/>
                <a:gd name="connsiteY24" fmla="*/ 9939 h 4114800"/>
                <a:gd name="connsiteX25" fmla="*/ 1123122 w 6430618"/>
                <a:gd name="connsiteY25" fmla="*/ 9939 h 4114800"/>
                <a:gd name="connsiteX26" fmla="*/ 1182757 w 6430618"/>
                <a:gd name="connsiteY26" fmla="*/ 178905 h 4114800"/>
                <a:gd name="connsiteX27" fmla="*/ 1232453 w 6430618"/>
                <a:gd name="connsiteY27" fmla="*/ 228600 h 4114800"/>
                <a:gd name="connsiteX28" fmla="*/ 1470992 w 6430618"/>
                <a:gd name="connsiteY28" fmla="*/ 159026 h 4114800"/>
                <a:gd name="connsiteX29" fmla="*/ 1659835 w 6430618"/>
                <a:gd name="connsiteY29" fmla="*/ 139148 h 4114800"/>
                <a:gd name="connsiteX30" fmla="*/ 1958009 w 6430618"/>
                <a:gd name="connsiteY30" fmla="*/ 168965 h 4114800"/>
                <a:gd name="connsiteX31" fmla="*/ 2236305 w 6430618"/>
                <a:gd name="connsiteY31" fmla="*/ 218661 h 4114800"/>
                <a:gd name="connsiteX32" fmla="*/ 2385392 w 6430618"/>
                <a:gd name="connsiteY32" fmla="*/ 288235 h 4114800"/>
                <a:gd name="connsiteX33" fmla="*/ 2464905 w 6430618"/>
                <a:gd name="connsiteY33" fmla="*/ 487018 h 4114800"/>
                <a:gd name="connsiteX34" fmla="*/ 2643809 w 6430618"/>
                <a:gd name="connsiteY34" fmla="*/ 536713 h 4114800"/>
                <a:gd name="connsiteX35" fmla="*/ 2842592 w 6430618"/>
                <a:gd name="connsiteY35" fmla="*/ 586409 h 4114800"/>
                <a:gd name="connsiteX36" fmla="*/ 3011557 w 6430618"/>
                <a:gd name="connsiteY36" fmla="*/ 616226 h 4114800"/>
                <a:gd name="connsiteX37" fmla="*/ 3339548 w 6430618"/>
                <a:gd name="connsiteY37" fmla="*/ 735496 h 4114800"/>
                <a:gd name="connsiteX38" fmla="*/ 3637722 w 6430618"/>
                <a:gd name="connsiteY38" fmla="*/ 844826 h 4114800"/>
                <a:gd name="connsiteX39" fmla="*/ 3965713 w 6430618"/>
                <a:gd name="connsiteY39" fmla="*/ 1013792 h 4114800"/>
                <a:gd name="connsiteX40" fmla="*/ 4025348 w 6430618"/>
                <a:gd name="connsiteY40" fmla="*/ 1371600 h 4114800"/>
                <a:gd name="connsiteX41" fmla="*/ 4045226 w 6430618"/>
                <a:gd name="connsiteY41" fmla="*/ 1530626 h 4114800"/>
                <a:gd name="connsiteX42" fmla="*/ 4124740 w 6430618"/>
                <a:gd name="connsiteY42" fmla="*/ 1779105 h 4114800"/>
                <a:gd name="connsiteX43" fmla="*/ 4244009 w 6430618"/>
                <a:gd name="connsiteY43" fmla="*/ 1908313 h 4114800"/>
                <a:gd name="connsiteX44" fmla="*/ 4472609 w 6430618"/>
                <a:gd name="connsiteY44" fmla="*/ 2236305 h 4114800"/>
                <a:gd name="connsiteX45" fmla="*/ 4711148 w 6430618"/>
                <a:gd name="connsiteY45" fmla="*/ 2524539 h 4114800"/>
                <a:gd name="connsiteX46" fmla="*/ 5009322 w 6430618"/>
                <a:gd name="connsiteY46" fmla="*/ 2812774 h 4114800"/>
                <a:gd name="connsiteX47" fmla="*/ 5267740 w 6430618"/>
                <a:gd name="connsiteY47" fmla="*/ 2961861 h 4114800"/>
                <a:gd name="connsiteX48" fmla="*/ 5406887 w 6430618"/>
                <a:gd name="connsiteY48" fmla="*/ 3021496 h 4114800"/>
                <a:gd name="connsiteX49" fmla="*/ 5595731 w 6430618"/>
                <a:gd name="connsiteY49" fmla="*/ 3061252 h 4114800"/>
                <a:gd name="connsiteX50" fmla="*/ 5844209 w 6430618"/>
                <a:gd name="connsiteY50" fmla="*/ 3091070 h 4114800"/>
                <a:gd name="connsiteX51" fmla="*/ 5893905 w 6430618"/>
                <a:gd name="connsiteY51" fmla="*/ 3081131 h 4114800"/>
                <a:gd name="connsiteX52" fmla="*/ 6152322 w 6430618"/>
                <a:gd name="connsiteY52" fmla="*/ 2941983 h 4114800"/>
                <a:gd name="connsiteX53" fmla="*/ 6430618 w 6430618"/>
                <a:gd name="connsiteY53" fmla="*/ 2733261 h 4114800"/>
                <a:gd name="connsiteX0" fmla="*/ 6430618 w 6430618"/>
                <a:gd name="connsiteY0" fmla="*/ 2733261 h 4114800"/>
                <a:gd name="connsiteX1" fmla="*/ 6420679 w 6430618"/>
                <a:gd name="connsiteY1" fmla="*/ 2902226 h 4114800"/>
                <a:gd name="connsiteX2" fmla="*/ 6331226 w 6430618"/>
                <a:gd name="connsiteY2" fmla="*/ 3021496 h 4114800"/>
                <a:gd name="connsiteX3" fmla="*/ 6152322 w 6430618"/>
                <a:gd name="connsiteY3" fmla="*/ 3240157 h 4114800"/>
                <a:gd name="connsiteX4" fmla="*/ 6023113 w 6430618"/>
                <a:gd name="connsiteY4" fmla="*/ 3409122 h 4114800"/>
                <a:gd name="connsiteX5" fmla="*/ 5893905 w 6430618"/>
                <a:gd name="connsiteY5" fmla="*/ 3399183 h 4114800"/>
                <a:gd name="connsiteX6" fmla="*/ 5754757 w 6430618"/>
                <a:gd name="connsiteY6" fmla="*/ 3379305 h 4114800"/>
                <a:gd name="connsiteX7" fmla="*/ 5536096 w 6430618"/>
                <a:gd name="connsiteY7" fmla="*/ 3379305 h 4114800"/>
                <a:gd name="connsiteX8" fmla="*/ 5208105 w 6430618"/>
                <a:gd name="connsiteY8" fmla="*/ 3279913 h 4114800"/>
                <a:gd name="connsiteX9" fmla="*/ 4989444 w 6430618"/>
                <a:gd name="connsiteY9" fmla="*/ 3250096 h 4114800"/>
                <a:gd name="connsiteX10" fmla="*/ 4601818 w 6430618"/>
                <a:gd name="connsiteY10" fmla="*/ 3279913 h 4114800"/>
                <a:gd name="connsiteX11" fmla="*/ 4194313 w 6430618"/>
                <a:gd name="connsiteY11" fmla="*/ 3319670 h 4114800"/>
                <a:gd name="connsiteX12" fmla="*/ 3806687 w 6430618"/>
                <a:gd name="connsiteY12" fmla="*/ 3319670 h 4114800"/>
                <a:gd name="connsiteX13" fmla="*/ 3518453 w 6430618"/>
                <a:gd name="connsiteY13" fmla="*/ 3319670 h 4114800"/>
                <a:gd name="connsiteX14" fmla="*/ 3240157 w 6430618"/>
                <a:gd name="connsiteY14" fmla="*/ 3319670 h 4114800"/>
                <a:gd name="connsiteX15" fmla="*/ 2852531 w 6430618"/>
                <a:gd name="connsiteY15" fmla="*/ 3339548 h 4114800"/>
                <a:gd name="connsiteX16" fmla="*/ 2484783 w 6430618"/>
                <a:gd name="connsiteY16" fmla="*/ 3419061 h 4114800"/>
                <a:gd name="connsiteX17" fmla="*/ 2027583 w 6430618"/>
                <a:gd name="connsiteY17" fmla="*/ 3488635 h 4114800"/>
                <a:gd name="connsiteX18" fmla="*/ 1630018 w 6430618"/>
                <a:gd name="connsiteY18" fmla="*/ 3538331 h 4114800"/>
                <a:gd name="connsiteX19" fmla="*/ 974035 w 6430618"/>
                <a:gd name="connsiteY19" fmla="*/ 3647661 h 4114800"/>
                <a:gd name="connsiteX20" fmla="*/ 596348 w 6430618"/>
                <a:gd name="connsiteY20" fmla="*/ 3806687 h 4114800"/>
                <a:gd name="connsiteX21" fmla="*/ 139148 w 6430618"/>
                <a:gd name="connsiteY21" fmla="*/ 4045226 h 4114800"/>
                <a:gd name="connsiteX22" fmla="*/ 0 w 6430618"/>
                <a:gd name="connsiteY22" fmla="*/ 4114800 h 4114800"/>
                <a:gd name="connsiteX23" fmla="*/ 0 w 6430618"/>
                <a:gd name="connsiteY23" fmla="*/ 0 h 4114800"/>
                <a:gd name="connsiteX24" fmla="*/ 616226 w 6430618"/>
                <a:gd name="connsiteY24" fmla="*/ 9939 h 4114800"/>
                <a:gd name="connsiteX25" fmla="*/ 1123122 w 6430618"/>
                <a:gd name="connsiteY25" fmla="*/ 9939 h 4114800"/>
                <a:gd name="connsiteX26" fmla="*/ 1182757 w 6430618"/>
                <a:gd name="connsiteY26" fmla="*/ 178905 h 4114800"/>
                <a:gd name="connsiteX27" fmla="*/ 1232453 w 6430618"/>
                <a:gd name="connsiteY27" fmla="*/ 228600 h 4114800"/>
                <a:gd name="connsiteX28" fmla="*/ 1470992 w 6430618"/>
                <a:gd name="connsiteY28" fmla="*/ 159026 h 4114800"/>
                <a:gd name="connsiteX29" fmla="*/ 1659835 w 6430618"/>
                <a:gd name="connsiteY29" fmla="*/ 139148 h 4114800"/>
                <a:gd name="connsiteX30" fmla="*/ 1958009 w 6430618"/>
                <a:gd name="connsiteY30" fmla="*/ 168965 h 4114800"/>
                <a:gd name="connsiteX31" fmla="*/ 2241068 w 6430618"/>
                <a:gd name="connsiteY31" fmla="*/ 232949 h 4114800"/>
                <a:gd name="connsiteX32" fmla="*/ 2385392 w 6430618"/>
                <a:gd name="connsiteY32" fmla="*/ 288235 h 4114800"/>
                <a:gd name="connsiteX33" fmla="*/ 2464905 w 6430618"/>
                <a:gd name="connsiteY33" fmla="*/ 487018 h 4114800"/>
                <a:gd name="connsiteX34" fmla="*/ 2643809 w 6430618"/>
                <a:gd name="connsiteY34" fmla="*/ 536713 h 4114800"/>
                <a:gd name="connsiteX35" fmla="*/ 2842592 w 6430618"/>
                <a:gd name="connsiteY35" fmla="*/ 586409 h 4114800"/>
                <a:gd name="connsiteX36" fmla="*/ 3011557 w 6430618"/>
                <a:gd name="connsiteY36" fmla="*/ 616226 h 4114800"/>
                <a:gd name="connsiteX37" fmla="*/ 3339548 w 6430618"/>
                <a:gd name="connsiteY37" fmla="*/ 735496 h 4114800"/>
                <a:gd name="connsiteX38" fmla="*/ 3637722 w 6430618"/>
                <a:gd name="connsiteY38" fmla="*/ 844826 h 4114800"/>
                <a:gd name="connsiteX39" fmla="*/ 3965713 w 6430618"/>
                <a:gd name="connsiteY39" fmla="*/ 1013792 h 4114800"/>
                <a:gd name="connsiteX40" fmla="*/ 4025348 w 6430618"/>
                <a:gd name="connsiteY40" fmla="*/ 1371600 h 4114800"/>
                <a:gd name="connsiteX41" fmla="*/ 4045226 w 6430618"/>
                <a:gd name="connsiteY41" fmla="*/ 1530626 h 4114800"/>
                <a:gd name="connsiteX42" fmla="*/ 4124740 w 6430618"/>
                <a:gd name="connsiteY42" fmla="*/ 1779105 h 4114800"/>
                <a:gd name="connsiteX43" fmla="*/ 4244009 w 6430618"/>
                <a:gd name="connsiteY43" fmla="*/ 1908313 h 4114800"/>
                <a:gd name="connsiteX44" fmla="*/ 4472609 w 6430618"/>
                <a:gd name="connsiteY44" fmla="*/ 2236305 h 4114800"/>
                <a:gd name="connsiteX45" fmla="*/ 4711148 w 6430618"/>
                <a:gd name="connsiteY45" fmla="*/ 2524539 h 4114800"/>
                <a:gd name="connsiteX46" fmla="*/ 5009322 w 6430618"/>
                <a:gd name="connsiteY46" fmla="*/ 2812774 h 4114800"/>
                <a:gd name="connsiteX47" fmla="*/ 5267740 w 6430618"/>
                <a:gd name="connsiteY47" fmla="*/ 2961861 h 4114800"/>
                <a:gd name="connsiteX48" fmla="*/ 5406887 w 6430618"/>
                <a:gd name="connsiteY48" fmla="*/ 3021496 h 4114800"/>
                <a:gd name="connsiteX49" fmla="*/ 5595731 w 6430618"/>
                <a:gd name="connsiteY49" fmla="*/ 3061252 h 4114800"/>
                <a:gd name="connsiteX50" fmla="*/ 5844209 w 6430618"/>
                <a:gd name="connsiteY50" fmla="*/ 3091070 h 4114800"/>
                <a:gd name="connsiteX51" fmla="*/ 5893905 w 6430618"/>
                <a:gd name="connsiteY51" fmla="*/ 3081131 h 4114800"/>
                <a:gd name="connsiteX52" fmla="*/ 6152322 w 6430618"/>
                <a:gd name="connsiteY52" fmla="*/ 2941983 h 4114800"/>
                <a:gd name="connsiteX53" fmla="*/ 6430618 w 6430618"/>
                <a:gd name="connsiteY53" fmla="*/ 2733261 h 4114800"/>
                <a:gd name="connsiteX0" fmla="*/ 6430618 w 6430618"/>
                <a:gd name="connsiteY0" fmla="*/ 2733261 h 4114800"/>
                <a:gd name="connsiteX1" fmla="*/ 6420679 w 6430618"/>
                <a:gd name="connsiteY1" fmla="*/ 2902226 h 4114800"/>
                <a:gd name="connsiteX2" fmla="*/ 6331226 w 6430618"/>
                <a:gd name="connsiteY2" fmla="*/ 3021496 h 4114800"/>
                <a:gd name="connsiteX3" fmla="*/ 6152322 w 6430618"/>
                <a:gd name="connsiteY3" fmla="*/ 3240157 h 4114800"/>
                <a:gd name="connsiteX4" fmla="*/ 6023113 w 6430618"/>
                <a:gd name="connsiteY4" fmla="*/ 3409122 h 4114800"/>
                <a:gd name="connsiteX5" fmla="*/ 5893905 w 6430618"/>
                <a:gd name="connsiteY5" fmla="*/ 3399183 h 4114800"/>
                <a:gd name="connsiteX6" fmla="*/ 5754757 w 6430618"/>
                <a:gd name="connsiteY6" fmla="*/ 3379305 h 4114800"/>
                <a:gd name="connsiteX7" fmla="*/ 5536096 w 6430618"/>
                <a:gd name="connsiteY7" fmla="*/ 3379305 h 4114800"/>
                <a:gd name="connsiteX8" fmla="*/ 5208105 w 6430618"/>
                <a:gd name="connsiteY8" fmla="*/ 3279913 h 4114800"/>
                <a:gd name="connsiteX9" fmla="*/ 4989444 w 6430618"/>
                <a:gd name="connsiteY9" fmla="*/ 3250096 h 4114800"/>
                <a:gd name="connsiteX10" fmla="*/ 4601818 w 6430618"/>
                <a:gd name="connsiteY10" fmla="*/ 3279913 h 4114800"/>
                <a:gd name="connsiteX11" fmla="*/ 4194313 w 6430618"/>
                <a:gd name="connsiteY11" fmla="*/ 3319670 h 4114800"/>
                <a:gd name="connsiteX12" fmla="*/ 3806687 w 6430618"/>
                <a:gd name="connsiteY12" fmla="*/ 3319670 h 4114800"/>
                <a:gd name="connsiteX13" fmla="*/ 3518453 w 6430618"/>
                <a:gd name="connsiteY13" fmla="*/ 3319670 h 4114800"/>
                <a:gd name="connsiteX14" fmla="*/ 3240157 w 6430618"/>
                <a:gd name="connsiteY14" fmla="*/ 3319670 h 4114800"/>
                <a:gd name="connsiteX15" fmla="*/ 2852531 w 6430618"/>
                <a:gd name="connsiteY15" fmla="*/ 3339548 h 4114800"/>
                <a:gd name="connsiteX16" fmla="*/ 2484783 w 6430618"/>
                <a:gd name="connsiteY16" fmla="*/ 3419061 h 4114800"/>
                <a:gd name="connsiteX17" fmla="*/ 2027583 w 6430618"/>
                <a:gd name="connsiteY17" fmla="*/ 3488635 h 4114800"/>
                <a:gd name="connsiteX18" fmla="*/ 1630018 w 6430618"/>
                <a:gd name="connsiteY18" fmla="*/ 3538331 h 4114800"/>
                <a:gd name="connsiteX19" fmla="*/ 974035 w 6430618"/>
                <a:gd name="connsiteY19" fmla="*/ 3647661 h 4114800"/>
                <a:gd name="connsiteX20" fmla="*/ 596348 w 6430618"/>
                <a:gd name="connsiteY20" fmla="*/ 3806687 h 4114800"/>
                <a:gd name="connsiteX21" fmla="*/ 139148 w 6430618"/>
                <a:gd name="connsiteY21" fmla="*/ 4045226 h 4114800"/>
                <a:gd name="connsiteX22" fmla="*/ 0 w 6430618"/>
                <a:gd name="connsiteY22" fmla="*/ 4114800 h 4114800"/>
                <a:gd name="connsiteX23" fmla="*/ 0 w 6430618"/>
                <a:gd name="connsiteY23" fmla="*/ 0 h 4114800"/>
                <a:gd name="connsiteX24" fmla="*/ 616226 w 6430618"/>
                <a:gd name="connsiteY24" fmla="*/ 9939 h 4114800"/>
                <a:gd name="connsiteX25" fmla="*/ 1123122 w 6430618"/>
                <a:gd name="connsiteY25" fmla="*/ 9939 h 4114800"/>
                <a:gd name="connsiteX26" fmla="*/ 1182757 w 6430618"/>
                <a:gd name="connsiteY26" fmla="*/ 178905 h 4114800"/>
                <a:gd name="connsiteX27" fmla="*/ 1232453 w 6430618"/>
                <a:gd name="connsiteY27" fmla="*/ 228600 h 4114800"/>
                <a:gd name="connsiteX28" fmla="*/ 1470992 w 6430618"/>
                <a:gd name="connsiteY28" fmla="*/ 159026 h 4114800"/>
                <a:gd name="connsiteX29" fmla="*/ 1659835 w 6430618"/>
                <a:gd name="connsiteY29" fmla="*/ 139148 h 4114800"/>
                <a:gd name="connsiteX30" fmla="*/ 1958009 w 6430618"/>
                <a:gd name="connsiteY30" fmla="*/ 168965 h 4114800"/>
                <a:gd name="connsiteX31" fmla="*/ 2094258 w 6430618"/>
                <a:gd name="connsiteY31" fmla="*/ 184910 h 4114800"/>
                <a:gd name="connsiteX32" fmla="*/ 2241068 w 6430618"/>
                <a:gd name="connsiteY32" fmla="*/ 232949 h 4114800"/>
                <a:gd name="connsiteX33" fmla="*/ 2385392 w 6430618"/>
                <a:gd name="connsiteY33" fmla="*/ 288235 h 4114800"/>
                <a:gd name="connsiteX34" fmla="*/ 2464905 w 6430618"/>
                <a:gd name="connsiteY34" fmla="*/ 487018 h 4114800"/>
                <a:gd name="connsiteX35" fmla="*/ 2643809 w 6430618"/>
                <a:gd name="connsiteY35" fmla="*/ 536713 h 4114800"/>
                <a:gd name="connsiteX36" fmla="*/ 2842592 w 6430618"/>
                <a:gd name="connsiteY36" fmla="*/ 586409 h 4114800"/>
                <a:gd name="connsiteX37" fmla="*/ 3011557 w 6430618"/>
                <a:gd name="connsiteY37" fmla="*/ 616226 h 4114800"/>
                <a:gd name="connsiteX38" fmla="*/ 3339548 w 6430618"/>
                <a:gd name="connsiteY38" fmla="*/ 735496 h 4114800"/>
                <a:gd name="connsiteX39" fmla="*/ 3637722 w 6430618"/>
                <a:gd name="connsiteY39" fmla="*/ 844826 h 4114800"/>
                <a:gd name="connsiteX40" fmla="*/ 3965713 w 6430618"/>
                <a:gd name="connsiteY40" fmla="*/ 1013792 h 4114800"/>
                <a:gd name="connsiteX41" fmla="*/ 4025348 w 6430618"/>
                <a:gd name="connsiteY41" fmla="*/ 1371600 h 4114800"/>
                <a:gd name="connsiteX42" fmla="*/ 4045226 w 6430618"/>
                <a:gd name="connsiteY42" fmla="*/ 1530626 h 4114800"/>
                <a:gd name="connsiteX43" fmla="*/ 4124740 w 6430618"/>
                <a:gd name="connsiteY43" fmla="*/ 1779105 h 4114800"/>
                <a:gd name="connsiteX44" fmla="*/ 4244009 w 6430618"/>
                <a:gd name="connsiteY44" fmla="*/ 1908313 h 4114800"/>
                <a:gd name="connsiteX45" fmla="*/ 4472609 w 6430618"/>
                <a:gd name="connsiteY45" fmla="*/ 2236305 h 4114800"/>
                <a:gd name="connsiteX46" fmla="*/ 4711148 w 6430618"/>
                <a:gd name="connsiteY46" fmla="*/ 2524539 h 4114800"/>
                <a:gd name="connsiteX47" fmla="*/ 5009322 w 6430618"/>
                <a:gd name="connsiteY47" fmla="*/ 2812774 h 4114800"/>
                <a:gd name="connsiteX48" fmla="*/ 5267740 w 6430618"/>
                <a:gd name="connsiteY48" fmla="*/ 2961861 h 4114800"/>
                <a:gd name="connsiteX49" fmla="*/ 5406887 w 6430618"/>
                <a:gd name="connsiteY49" fmla="*/ 3021496 h 4114800"/>
                <a:gd name="connsiteX50" fmla="*/ 5595731 w 6430618"/>
                <a:gd name="connsiteY50" fmla="*/ 3061252 h 4114800"/>
                <a:gd name="connsiteX51" fmla="*/ 5844209 w 6430618"/>
                <a:gd name="connsiteY51" fmla="*/ 3091070 h 4114800"/>
                <a:gd name="connsiteX52" fmla="*/ 5893905 w 6430618"/>
                <a:gd name="connsiteY52" fmla="*/ 3081131 h 4114800"/>
                <a:gd name="connsiteX53" fmla="*/ 6152322 w 6430618"/>
                <a:gd name="connsiteY53" fmla="*/ 2941983 h 4114800"/>
                <a:gd name="connsiteX54" fmla="*/ 6430618 w 6430618"/>
                <a:gd name="connsiteY54" fmla="*/ 2733261 h 4114800"/>
                <a:gd name="connsiteX0" fmla="*/ 6430618 w 6430618"/>
                <a:gd name="connsiteY0" fmla="*/ 2733261 h 4114800"/>
                <a:gd name="connsiteX1" fmla="*/ 6420679 w 6430618"/>
                <a:gd name="connsiteY1" fmla="*/ 2902226 h 4114800"/>
                <a:gd name="connsiteX2" fmla="*/ 6331226 w 6430618"/>
                <a:gd name="connsiteY2" fmla="*/ 3021496 h 4114800"/>
                <a:gd name="connsiteX3" fmla="*/ 6152322 w 6430618"/>
                <a:gd name="connsiteY3" fmla="*/ 3240157 h 4114800"/>
                <a:gd name="connsiteX4" fmla="*/ 6023113 w 6430618"/>
                <a:gd name="connsiteY4" fmla="*/ 3409122 h 4114800"/>
                <a:gd name="connsiteX5" fmla="*/ 5893905 w 6430618"/>
                <a:gd name="connsiteY5" fmla="*/ 3399183 h 4114800"/>
                <a:gd name="connsiteX6" fmla="*/ 5754757 w 6430618"/>
                <a:gd name="connsiteY6" fmla="*/ 3379305 h 4114800"/>
                <a:gd name="connsiteX7" fmla="*/ 5536096 w 6430618"/>
                <a:gd name="connsiteY7" fmla="*/ 3379305 h 4114800"/>
                <a:gd name="connsiteX8" fmla="*/ 5208105 w 6430618"/>
                <a:gd name="connsiteY8" fmla="*/ 3279913 h 4114800"/>
                <a:gd name="connsiteX9" fmla="*/ 4989444 w 6430618"/>
                <a:gd name="connsiteY9" fmla="*/ 3250096 h 4114800"/>
                <a:gd name="connsiteX10" fmla="*/ 4601818 w 6430618"/>
                <a:gd name="connsiteY10" fmla="*/ 3279913 h 4114800"/>
                <a:gd name="connsiteX11" fmla="*/ 4194313 w 6430618"/>
                <a:gd name="connsiteY11" fmla="*/ 3319670 h 4114800"/>
                <a:gd name="connsiteX12" fmla="*/ 3806687 w 6430618"/>
                <a:gd name="connsiteY12" fmla="*/ 3319670 h 4114800"/>
                <a:gd name="connsiteX13" fmla="*/ 3518453 w 6430618"/>
                <a:gd name="connsiteY13" fmla="*/ 3319670 h 4114800"/>
                <a:gd name="connsiteX14" fmla="*/ 3240157 w 6430618"/>
                <a:gd name="connsiteY14" fmla="*/ 3319670 h 4114800"/>
                <a:gd name="connsiteX15" fmla="*/ 2852531 w 6430618"/>
                <a:gd name="connsiteY15" fmla="*/ 3339548 h 4114800"/>
                <a:gd name="connsiteX16" fmla="*/ 2484783 w 6430618"/>
                <a:gd name="connsiteY16" fmla="*/ 3419061 h 4114800"/>
                <a:gd name="connsiteX17" fmla="*/ 2027583 w 6430618"/>
                <a:gd name="connsiteY17" fmla="*/ 3488635 h 4114800"/>
                <a:gd name="connsiteX18" fmla="*/ 1630018 w 6430618"/>
                <a:gd name="connsiteY18" fmla="*/ 3538331 h 4114800"/>
                <a:gd name="connsiteX19" fmla="*/ 974035 w 6430618"/>
                <a:gd name="connsiteY19" fmla="*/ 3647661 h 4114800"/>
                <a:gd name="connsiteX20" fmla="*/ 596348 w 6430618"/>
                <a:gd name="connsiteY20" fmla="*/ 3806687 h 4114800"/>
                <a:gd name="connsiteX21" fmla="*/ 139148 w 6430618"/>
                <a:gd name="connsiteY21" fmla="*/ 4045226 h 4114800"/>
                <a:gd name="connsiteX22" fmla="*/ 0 w 6430618"/>
                <a:gd name="connsiteY22" fmla="*/ 4114800 h 4114800"/>
                <a:gd name="connsiteX23" fmla="*/ 0 w 6430618"/>
                <a:gd name="connsiteY23" fmla="*/ 0 h 4114800"/>
                <a:gd name="connsiteX24" fmla="*/ 616226 w 6430618"/>
                <a:gd name="connsiteY24" fmla="*/ 9939 h 4114800"/>
                <a:gd name="connsiteX25" fmla="*/ 1123122 w 6430618"/>
                <a:gd name="connsiteY25" fmla="*/ 9939 h 4114800"/>
                <a:gd name="connsiteX26" fmla="*/ 1182757 w 6430618"/>
                <a:gd name="connsiteY26" fmla="*/ 178905 h 4114800"/>
                <a:gd name="connsiteX27" fmla="*/ 1232453 w 6430618"/>
                <a:gd name="connsiteY27" fmla="*/ 228600 h 4114800"/>
                <a:gd name="connsiteX28" fmla="*/ 1470992 w 6430618"/>
                <a:gd name="connsiteY28" fmla="*/ 159026 h 4114800"/>
                <a:gd name="connsiteX29" fmla="*/ 1659835 w 6430618"/>
                <a:gd name="connsiteY29" fmla="*/ 139148 h 4114800"/>
                <a:gd name="connsiteX30" fmla="*/ 1958009 w 6430618"/>
                <a:gd name="connsiteY30" fmla="*/ 168965 h 4114800"/>
                <a:gd name="connsiteX31" fmla="*/ 2094258 w 6430618"/>
                <a:gd name="connsiteY31" fmla="*/ 184910 h 4114800"/>
                <a:gd name="connsiteX32" fmla="*/ 2241068 w 6430618"/>
                <a:gd name="connsiteY32" fmla="*/ 232949 h 4114800"/>
                <a:gd name="connsiteX33" fmla="*/ 2385392 w 6430618"/>
                <a:gd name="connsiteY33" fmla="*/ 288235 h 4114800"/>
                <a:gd name="connsiteX34" fmla="*/ 2505386 w 6430618"/>
                <a:gd name="connsiteY34" fmla="*/ 582268 h 4114800"/>
                <a:gd name="connsiteX35" fmla="*/ 2643809 w 6430618"/>
                <a:gd name="connsiteY35" fmla="*/ 536713 h 4114800"/>
                <a:gd name="connsiteX36" fmla="*/ 2842592 w 6430618"/>
                <a:gd name="connsiteY36" fmla="*/ 586409 h 4114800"/>
                <a:gd name="connsiteX37" fmla="*/ 3011557 w 6430618"/>
                <a:gd name="connsiteY37" fmla="*/ 616226 h 4114800"/>
                <a:gd name="connsiteX38" fmla="*/ 3339548 w 6430618"/>
                <a:gd name="connsiteY38" fmla="*/ 735496 h 4114800"/>
                <a:gd name="connsiteX39" fmla="*/ 3637722 w 6430618"/>
                <a:gd name="connsiteY39" fmla="*/ 844826 h 4114800"/>
                <a:gd name="connsiteX40" fmla="*/ 3965713 w 6430618"/>
                <a:gd name="connsiteY40" fmla="*/ 1013792 h 4114800"/>
                <a:gd name="connsiteX41" fmla="*/ 4025348 w 6430618"/>
                <a:gd name="connsiteY41" fmla="*/ 1371600 h 4114800"/>
                <a:gd name="connsiteX42" fmla="*/ 4045226 w 6430618"/>
                <a:gd name="connsiteY42" fmla="*/ 1530626 h 4114800"/>
                <a:gd name="connsiteX43" fmla="*/ 4124740 w 6430618"/>
                <a:gd name="connsiteY43" fmla="*/ 1779105 h 4114800"/>
                <a:gd name="connsiteX44" fmla="*/ 4244009 w 6430618"/>
                <a:gd name="connsiteY44" fmla="*/ 1908313 h 4114800"/>
                <a:gd name="connsiteX45" fmla="*/ 4472609 w 6430618"/>
                <a:gd name="connsiteY45" fmla="*/ 2236305 h 4114800"/>
                <a:gd name="connsiteX46" fmla="*/ 4711148 w 6430618"/>
                <a:gd name="connsiteY46" fmla="*/ 2524539 h 4114800"/>
                <a:gd name="connsiteX47" fmla="*/ 5009322 w 6430618"/>
                <a:gd name="connsiteY47" fmla="*/ 2812774 h 4114800"/>
                <a:gd name="connsiteX48" fmla="*/ 5267740 w 6430618"/>
                <a:gd name="connsiteY48" fmla="*/ 2961861 h 4114800"/>
                <a:gd name="connsiteX49" fmla="*/ 5406887 w 6430618"/>
                <a:gd name="connsiteY49" fmla="*/ 3021496 h 4114800"/>
                <a:gd name="connsiteX50" fmla="*/ 5595731 w 6430618"/>
                <a:gd name="connsiteY50" fmla="*/ 3061252 h 4114800"/>
                <a:gd name="connsiteX51" fmla="*/ 5844209 w 6430618"/>
                <a:gd name="connsiteY51" fmla="*/ 3091070 h 4114800"/>
                <a:gd name="connsiteX52" fmla="*/ 5893905 w 6430618"/>
                <a:gd name="connsiteY52" fmla="*/ 3081131 h 4114800"/>
                <a:gd name="connsiteX53" fmla="*/ 6152322 w 6430618"/>
                <a:gd name="connsiteY53" fmla="*/ 2941983 h 4114800"/>
                <a:gd name="connsiteX54" fmla="*/ 6430618 w 6430618"/>
                <a:gd name="connsiteY54" fmla="*/ 2733261 h 4114800"/>
                <a:gd name="connsiteX0" fmla="*/ 6430618 w 6430618"/>
                <a:gd name="connsiteY0" fmla="*/ 2733261 h 4114800"/>
                <a:gd name="connsiteX1" fmla="*/ 6420679 w 6430618"/>
                <a:gd name="connsiteY1" fmla="*/ 2902226 h 4114800"/>
                <a:gd name="connsiteX2" fmla="*/ 6331226 w 6430618"/>
                <a:gd name="connsiteY2" fmla="*/ 3021496 h 4114800"/>
                <a:gd name="connsiteX3" fmla="*/ 6152322 w 6430618"/>
                <a:gd name="connsiteY3" fmla="*/ 3240157 h 4114800"/>
                <a:gd name="connsiteX4" fmla="*/ 6023113 w 6430618"/>
                <a:gd name="connsiteY4" fmla="*/ 3409122 h 4114800"/>
                <a:gd name="connsiteX5" fmla="*/ 5893905 w 6430618"/>
                <a:gd name="connsiteY5" fmla="*/ 3399183 h 4114800"/>
                <a:gd name="connsiteX6" fmla="*/ 5754757 w 6430618"/>
                <a:gd name="connsiteY6" fmla="*/ 3379305 h 4114800"/>
                <a:gd name="connsiteX7" fmla="*/ 5536096 w 6430618"/>
                <a:gd name="connsiteY7" fmla="*/ 3379305 h 4114800"/>
                <a:gd name="connsiteX8" fmla="*/ 5208105 w 6430618"/>
                <a:gd name="connsiteY8" fmla="*/ 3279913 h 4114800"/>
                <a:gd name="connsiteX9" fmla="*/ 4989444 w 6430618"/>
                <a:gd name="connsiteY9" fmla="*/ 3250096 h 4114800"/>
                <a:gd name="connsiteX10" fmla="*/ 4601818 w 6430618"/>
                <a:gd name="connsiteY10" fmla="*/ 3279913 h 4114800"/>
                <a:gd name="connsiteX11" fmla="*/ 4194313 w 6430618"/>
                <a:gd name="connsiteY11" fmla="*/ 3319670 h 4114800"/>
                <a:gd name="connsiteX12" fmla="*/ 3806687 w 6430618"/>
                <a:gd name="connsiteY12" fmla="*/ 3319670 h 4114800"/>
                <a:gd name="connsiteX13" fmla="*/ 3518453 w 6430618"/>
                <a:gd name="connsiteY13" fmla="*/ 3319670 h 4114800"/>
                <a:gd name="connsiteX14" fmla="*/ 3240157 w 6430618"/>
                <a:gd name="connsiteY14" fmla="*/ 3319670 h 4114800"/>
                <a:gd name="connsiteX15" fmla="*/ 2852531 w 6430618"/>
                <a:gd name="connsiteY15" fmla="*/ 3339548 h 4114800"/>
                <a:gd name="connsiteX16" fmla="*/ 2484783 w 6430618"/>
                <a:gd name="connsiteY16" fmla="*/ 3419061 h 4114800"/>
                <a:gd name="connsiteX17" fmla="*/ 2027583 w 6430618"/>
                <a:gd name="connsiteY17" fmla="*/ 3488635 h 4114800"/>
                <a:gd name="connsiteX18" fmla="*/ 1630018 w 6430618"/>
                <a:gd name="connsiteY18" fmla="*/ 3538331 h 4114800"/>
                <a:gd name="connsiteX19" fmla="*/ 974035 w 6430618"/>
                <a:gd name="connsiteY19" fmla="*/ 3647661 h 4114800"/>
                <a:gd name="connsiteX20" fmla="*/ 596348 w 6430618"/>
                <a:gd name="connsiteY20" fmla="*/ 3806687 h 4114800"/>
                <a:gd name="connsiteX21" fmla="*/ 139148 w 6430618"/>
                <a:gd name="connsiteY21" fmla="*/ 4045226 h 4114800"/>
                <a:gd name="connsiteX22" fmla="*/ 0 w 6430618"/>
                <a:gd name="connsiteY22" fmla="*/ 4114800 h 4114800"/>
                <a:gd name="connsiteX23" fmla="*/ 0 w 6430618"/>
                <a:gd name="connsiteY23" fmla="*/ 0 h 4114800"/>
                <a:gd name="connsiteX24" fmla="*/ 616226 w 6430618"/>
                <a:gd name="connsiteY24" fmla="*/ 9939 h 4114800"/>
                <a:gd name="connsiteX25" fmla="*/ 1123122 w 6430618"/>
                <a:gd name="connsiteY25" fmla="*/ 9939 h 4114800"/>
                <a:gd name="connsiteX26" fmla="*/ 1182757 w 6430618"/>
                <a:gd name="connsiteY26" fmla="*/ 178905 h 4114800"/>
                <a:gd name="connsiteX27" fmla="*/ 1232453 w 6430618"/>
                <a:gd name="connsiteY27" fmla="*/ 228600 h 4114800"/>
                <a:gd name="connsiteX28" fmla="*/ 1470992 w 6430618"/>
                <a:gd name="connsiteY28" fmla="*/ 159026 h 4114800"/>
                <a:gd name="connsiteX29" fmla="*/ 1659835 w 6430618"/>
                <a:gd name="connsiteY29" fmla="*/ 139148 h 4114800"/>
                <a:gd name="connsiteX30" fmla="*/ 1958009 w 6430618"/>
                <a:gd name="connsiteY30" fmla="*/ 168965 h 4114800"/>
                <a:gd name="connsiteX31" fmla="*/ 2094258 w 6430618"/>
                <a:gd name="connsiteY31" fmla="*/ 184910 h 4114800"/>
                <a:gd name="connsiteX32" fmla="*/ 2241068 w 6430618"/>
                <a:gd name="connsiteY32" fmla="*/ 232949 h 4114800"/>
                <a:gd name="connsiteX33" fmla="*/ 2385392 w 6430618"/>
                <a:gd name="connsiteY33" fmla="*/ 288235 h 4114800"/>
                <a:gd name="connsiteX34" fmla="*/ 2505386 w 6430618"/>
                <a:gd name="connsiteY34" fmla="*/ 582268 h 4114800"/>
                <a:gd name="connsiteX35" fmla="*/ 2679528 w 6430618"/>
                <a:gd name="connsiteY35" fmla="*/ 560525 h 4114800"/>
                <a:gd name="connsiteX36" fmla="*/ 2842592 w 6430618"/>
                <a:gd name="connsiteY36" fmla="*/ 586409 h 4114800"/>
                <a:gd name="connsiteX37" fmla="*/ 3011557 w 6430618"/>
                <a:gd name="connsiteY37" fmla="*/ 616226 h 4114800"/>
                <a:gd name="connsiteX38" fmla="*/ 3339548 w 6430618"/>
                <a:gd name="connsiteY38" fmla="*/ 735496 h 4114800"/>
                <a:gd name="connsiteX39" fmla="*/ 3637722 w 6430618"/>
                <a:gd name="connsiteY39" fmla="*/ 844826 h 4114800"/>
                <a:gd name="connsiteX40" fmla="*/ 3965713 w 6430618"/>
                <a:gd name="connsiteY40" fmla="*/ 1013792 h 4114800"/>
                <a:gd name="connsiteX41" fmla="*/ 4025348 w 6430618"/>
                <a:gd name="connsiteY41" fmla="*/ 1371600 h 4114800"/>
                <a:gd name="connsiteX42" fmla="*/ 4045226 w 6430618"/>
                <a:gd name="connsiteY42" fmla="*/ 1530626 h 4114800"/>
                <a:gd name="connsiteX43" fmla="*/ 4124740 w 6430618"/>
                <a:gd name="connsiteY43" fmla="*/ 1779105 h 4114800"/>
                <a:gd name="connsiteX44" fmla="*/ 4244009 w 6430618"/>
                <a:gd name="connsiteY44" fmla="*/ 1908313 h 4114800"/>
                <a:gd name="connsiteX45" fmla="*/ 4472609 w 6430618"/>
                <a:gd name="connsiteY45" fmla="*/ 2236305 h 4114800"/>
                <a:gd name="connsiteX46" fmla="*/ 4711148 w 6430618"/>
                <a:gd name="connsiteY46" fmla="*/ 2524539 h 4114800"/>
                <a:gd name="connsiteX47" fmla="*/ 5009322 w 6430618"/>
                <a:gd name="connsiteY47" fmla="*/ 2812774 h 4114800"/>
                <a:gd name="connsiteX48" fmla="*/ 5267740 w 6430618"/>
                <a:gd name="connsiteY48" fmla="*/ 2961861 h 4114800"/>
                <a:gd name="connsiteX49" fmla="*/ 5406887 w 6430618"/>
                <a:gd name="connsiteY49" fmla="*/ 3021496 h 4114800"/>
                <a:gd name="connsiteX50" fmla="*/ 5595731 w 6430618"/>
                <a:gd name="connsiteY50" fmla="*/ 3061252 h 4114800"/>
                <a:gd name="connsiteX51" fmla="*/ 5844209 w 6430618"/>
                <a:gd name="connsiteY51" fmla="*/ 3091070 h 4114800"/>
                <a:gd name="connsiteX52" fmla="*/ 5893905 w 6430618"/>
                <a:gd name="connsiteY52" fmla="*/ 3081131 h 4114800"/>
                <a:gd name="connsiteX53" fmla="*/ 6152322 w 6430618"/>
                <a:gd name="connsiteY53" fmla="*/ 2941983 h 4114800"/>
                <a:gd name="connsiteX54" fmla="*/ 6430618 w 6430618"/>
                <a:gd name="connsiteY54" fmla="*/ 2733261 h 4114800"/>
                <a:gd name="connsiteX0" fmla="*/ 6430618 w 6430618"/>
                <a:gd name="connsiteY0" fmla="*/ 2733261 h 4114800"/>
                <a:gd name="connsiteX1" fmla="*/ 6420679 w 6430618"/>
                <a:gd name="connsiteY1" fmla="*/ 2902226 h 4114800"/>
                <a:gd name="connsiteX2" fmla="*/ 6331226 w 6430618"/>
                <a:gd name="connsiteY2" fmla="*/ 3021496 h 4114800"/>
                <a:gd name="connsiteX3" fmla="*/ 6152322 w 6430618"/>
                <a:gd name="connsiteY3" fmla="*/ 3240157 h 4114800"/>
                <a:gd name="connsiteX4" fmla="*/ 6023113 w 6430618"/>
                <a:gd name="connsiteY4" fmla="*/ 3409122 h 4114800"/>
                <a:gd name="connsiteX5" fmla="*/ 5893905 w 6430618"/>
                <a:gd name="connsiteY5" fmla="*/ 3399183 h 4114800"/>
                <a:gd name="connsiteX6" fmla="*/ 5754757 w 6430618"/>
                <a:gd name="connsiteY6" fmla="*/ 3379305 h 4114800"/>
                <a:gd name="connsiteX7" fmla="*/ 5536096 w 6430618"/>
                <a:gd name="connsiteY7" fmla="*/ 3379305 h 4114800"/>
                <a:gd name="connsiteX8" fmla="*/ 5208105 w 6430618"/>
                <a:gd name="connsiteY8" fmla="*/ 3279913 h 4114800"/>
                <a:gd name="connsiteX9" fmla="*/ 4989444 w 6430618"/>
                <a:gd name="connsiteY9" fmla="*/ 3250096 h 4114800"/>
                <a:gd name="connsiteX10" fmla="*/ 4601818 w 6430618"/>
                <a:gd name="connsiteY10" fmla="*/ 3279913 h 4114800"/>
                <a:gd name="connsiteX11" fmla="*/ 4194313 w 6430618"/>
                <a:gd name="connsiteY11" fmla="*/ 3319670 h 4114800"/>
                <a:gd name="connsiteX12" fmla="*/ 3806687 w 6430618"/>
                <a:gd name="connsiteY12" fmla="*/ 3319670 h 4114800"/>
                <a:gd name="connsiteX13" fmla="*/ 3518453 w 6430618"/>
                <a:gd name="connsiteY13" fmla="*/ 3319670 h 4114800"/>
                <a:gd name="connsiteX14" fmla="*/ 3240157 w 6430618"/>
                <a:gd name="connsiteY14" fmla="*/ 3319670 h 4114800"/>
                <a:gd name="connsiteX15" fmla="*/ 2852531 w 6430618"/>
                <a:gd name="connsiteY15" fmla="*/ 3339548 h 4114800"/>
                <a:gd name="connsiteX16" fmla="*/ 2484783 w 6430618"/>
                <a:gd name="connsiteY16" fmla="*/ 3419061 h 4114800"/>
                <a:gd name="connsiteX17" fmla="*/ 2027583 w 6430618"/>
                <a:gd name="connsiteY17" fmla="*/ 3488635 h 4114800"/>
                <a:gd name="connsiteX18" fmla="*/ 1630018 w 6430618"/>
                <a:gd name="connsiteY18" fmla="*/ 3538331 h 4114800"/>
                <a:gd name="connsiteX19" fmla="*/ 974035 w 6430618"/>
                <a:gd name="connsiteY19" fmla="*/ 3647661 h 4114800"/>
                <a:gd name="connsiteX20" fmla="*/ 596348 w 6430618"/>
                <a:gd name="connsiteY20" fmla="*/ 3806687 h 4114800"/>
                <a:gd name="connsiteX21" fmla="*/ 139148 w 6430618"/>
                <a:gd name="connsiteY21" fmla="*/ 4045226 h 4114800"/>
                <a:gd name="connsiteX22" fmla="*/ 0 w 6430618"/>
                <a:gd name="connsiteY22" fmla="*/ 4114800 h 4114800"/>
                <a:gd name="connsiteX23" fmla="*/ 0 w 6430618"/>
                <a:gd name="connsiteY23" fmla="*/ 0 h 4114800"/>
                <a:gd name="connsiteX24" fmla="*/ 616226 w 6430618"/>
                <a:gd name="connsiteY24" fmla="*/ 9939 h 4114800"/>
                <a:gd name="connsiteX25" fmla="*/ 1123122 w 6430618"/>
                <a:gd name="connsiteY25" fmla="*/ 9939 h 4114800"/>
                <a:gd name="connsiteX26" fmla="*/ 1182757 w 6430618"/>
                <a:gd name="connsiteY26" fmla="*/ 178905 h 4114800"/>
                <a:gd name="connsiteX27" fmla="*/ 1232453 w 6430618"/>
                <a:gd name="connsiteY27" fmla="*/ 228600 h 4114800"/>
                <a:gd name="connsiteX28" fmla="*/ 1470992 w 6430618"/>
                <a:gd name="connsiteY28" fmla="*/ 159026 h 4114800"/>
                <a:gd name="connsiteX29" fmla="*/ 1659835 w 6430618"/>
                <a:gd name="connsiteY29" fmla="*/ 139148 h 4114800"/>
                <a:gd name="connsiteX30" fmla="*/ 1958009 w 6430618"/>
                <a:gd name="connsiteY30" fmla="*/ 168965 h 4114800"/>
                <a:gd name="connsiteX31" fmla="*/ 2094258 w 6430618"/>
                <a:gd name="connsiteY31" fmla="*/ 184910 h 4114800"/>
                <a:gd name="connsiteX32" fmla="*/ 2241068 w 6430618"/>
                <a:gd name="connsiteY32" fmla="*/ 232949 h 4114800"/>
                <a:gd name="connsiteX33" fmla="*/ 2385392 w 6430618"/>
                <a:gd name="connsiteY33" fmla="*/ 288235 h 4114800"/>
                <a:gd name="connsiteX34" fmla="*/ 2505386 w 6430618"/>
                <a:gd name="connsiteY34" fmla="*/ 582268 h 4114800"/>
                <a:gd name="connsiteX35" fmla="*/ 2679528 w 6430618"/>
                <a:gd name="connsiteY35" fmla="*/ 560525 h 4114800"/>
                <a:gd name="connsiteX36" fmla="*/ 2842592 w 6430618"/>
                <a:gd name="connsiteY36" fmla="*/ 586409 h 4114800"/>
                <a:gd name="connsiteX37" fmla="*/ 3011557 w 6430618"/>
                <a:gd name="connsiteY37" fmla="*/ 616226 h 4114800"/>
                <a:gd name="connsiteX38" fmla="*/ 3339548 w 6430618"/>
                <a:gd name="connsiteY38" fmla="*/ 735496 h 4114800"/>
                <a:gd name="connsiteX39" fmla="*/ 3637722 w 6430618"/>
                <a:gd name="connsiteY39" fmla="*/ 844826 h 4114800"/>
                <a:gd name="connsiteX40" fmla="*/ 3965713 w 6430618"/>
                <a:gd name="connsiteY40" fmla="*/ 1013792 h 4114800"/>
                <a:gd name="connsiteX41" fmla="*/ 4025348 w 6430618"/>
                <a:gd name="connsiteY41" fmla="*/ 1371600 h 4114800"/>
                <a:gd name="connsiteX42" fmla="*/ 4045226 w 6430618"/>
                <a:gd name="connsiteY42" fmla="*/ 1530626 h 4114800"/>
                <a:gd name="connsiteX43" fmla="*/ 4124740 w 6430618"/>
                <a:gd name="connsiteY43" fmla="*/ 1779105 h 4114800"/>
                <a:gd name="connsiteX44" fmla="*/ 4244009 w 6430618"/>
                <a:gd name="connsiteY44" fmla="*/ 1908313 h 4114800"/>
                <a:gd name="connsiteX45" fmla="*/ 4472609 w 6430618"/>
                <a:gd name="connsiteY45" fmla="*/ 2236305 h 4114800"/>
                <a:gd name="connsiteX46" fmla="*/ 4711148 w 6430618"/>
                <a:gd name="connsiteY46" fmla="*/ 2524539 h 4114800"/>
                <a:gd name="connsiteX47" fmla="*/ 5009322 w 6430618"/>
                <a:gd name="connsiteY47" fmla="*/ 2812774 h 4114800"/>
                <a:gd name="connsiteX48" fmla="*/ 5267740 w 6430618"/>
                <a:gd name="connsiteY48" fmla="*/ 2961861 h 4114800"/>
                <a:gd name="connsiteX49" fmla="*/ 5406887 w 6430618"/>
                <a:gd name="connsiteY49" fmla="*/ 3021496 h 4114800"/>
                <a:gd name="connsiteX50" fmla="*/ 5595731 w 6430618"/>
                <a:gd name="connsiteY50" fmla="*/ 3061252 h 4114800"/>
                <a:gd name="connsiteX51" fmla="*/ 5844209 w 6430618"/>
                <a:gd name="connsiteY51" fmla="*/ 3091070 h 4114800"/>
                <a:gd name="connsiteX52" fmla="*/ 5893905 w 6430618"/>
                <a:gd name="connsiteY52" fmla="*/ 3081131 h 4114800"/>
                <a:gd name="connsiteX53" fmla="*/ 6152322 w 6430618"/>
                <a:gd name="connsiteY53" fmla="*/ 2941983 h 4114800"/>
                <a:gd name="connsiteX54" fmla="*/ 6430618 w 6430618"/>
                <a:gd name="connsiteY54" fmla="*/ 2733261 h 4114800"/>
                <a:gd name="connsiteX0" fmla="*/ 6430618 w 6430618"/>
                <a:gd name="connsiteY0" fmla="*/ 2733261 h 4114800"/>
                <a:gd name="connsiteX1" fmla="*/ 6420679 w 6430618"/>
                <a:gd name="connsiteY1" fmla="*/ 2902226 h 4114800"/>
                <a:gd name="connsiteX2" fmla="*/ 6331226 w 6430618"/>
                <a:gd name="connsiteY2" fmla="*/ 3021496 h 4114800"/>
                <a:gd name="connsiteX3" fmla="*/ 6152322 w 6430618"/>
                <a:gd name="connsiteY3" fmla="*/ 3240157 h 4114800"/>
                <a:gd name="connsiteX4" fmla="*/ 6023113 w 6430618"/>
                <a:gd name="connsiteY4" fmla="*/ 3409122 h 4114800"/>
                <a:gd name="connsiteX5" fmla="*/ 5893905 w 6430618"/>
                <a:gd name="connsiteY5" fmla="*/ 3399183 h 4114800"/>
                <a:gd name="connsiteX6" fmla="*/ 5754757 w 6430618"/>
                <a:gd name="connsiteY6" fmla="*/ 3379305 h 4114800"/>
                <a:gd name="connsiteX7" fmla="*/ 5536096 w 6430618"/>
                <a:gd name="connsiteY7" fmla="*/ 3379305 h 4114800"/>
                <a:gd name="connsiteX8" fmla="*/ 5208105 w 6430618"/>
                <a:gd name="connsiteY8" fmla="*/ 3279913 h 4114800"/>
                <a:gd name="connsiteX9" fmla="*/ 4989444 w 6430618"/>
                <a:gd name="connsiteY9" fmla="*/ 3250096 h 4114800"/>
                <a:gd name="connsiteX10" fmla="*/ 4601818 w 6430618"/>
                <a:gd name="connsiteY10" fmla="*/ 3279913 h 4114800"/>
                <a:gd name="connsiteX11" fmla="*/ 4194313 w 6430618"/>
                <a:gd name="connsiteY11" fmla="*/ 3319670 h 4114800"/>
                <a:gd name="connsiteX12" fmla="*/ 3806687 w 6430618"/>
                <a:gd name="connsiteY12" fmla="*/ 3319670 h 4114800"/>
                <a:gd name="connsiteX13" fmla="*/ 3518453 w 6430618"/>
                <a:gd name="connsiteY13" fmla="*/ 3319670 h 4114800"/>
                <a:gd name="connsiteX14" fmla="*/ 3240157 w 6430618"/>
                <a:gd name="connsiteY14" fmla="*/ 3319670 h 4114800"/>
                <a:gd name="connsiteX15" fmla="*/ 2852531 w 6430618"/>
                <a:gd name="connsiteY15" fmla="*/ 3339548 h 4114800"/>
                <a:gd name="connsiteX16" fmla="*/ 2484783 w 6430618"/>
                <a:gd name="connsiteY16" fmla="*/ 3419061 h 4114800"/>
                <a:gd name="connsiteX17" fmla="*/ 2027583 w 6430618"/>
                <a:gd name="connsiteY17" fmla="*/ 3488635 h 4114800"/>
                <a:gd name="connsiteX18" fmla="*/ 1630018 w 6430618"/>
                <a:gd name="connsiteY18" fmla="*/ 3538331 h 4114800"/>
                <a:gd name="connsiteX19" fmla="*/ 974035 w 6430618"/>
                <a:gd name="connsiteY19" fmla="*/ 3647661 h 4114800"/>
                <a:gd name="connsiteX20" fmla="*/ 596348 w 6430618"/>
                <a:gd name="connsiteY20" fmla="*/ 3806687 h 4114800"/>
                <a:gd name="connsiteX21" fmla="*/ 139148 w 6430618"/>
                <a:gd name="connsiteY21" fmla="*/ 4045226 h 4114800"/>
                <a:gd name="connsiteX22" fmla="*/ 0 w 6430618"/>
                <a:gd name="connsiteY22" fmla="*/ 4114800 h 4114800"/>
                <a:gd name="connsiteX23" fmla="*/ 0 w 6430618"/>
                <a:gd name="connsiteY23" fmla="*/ 0 h 4114800"/>
                <a:gd name="connsiteX24" fmla="*/ 616226 w 6430618"/>
                <a:gd name="connsiteY24" fmla="*/ 9939 h 4114800"/>
                <a:gd name="connsiteX25" fmla="*/ 1123122 w 6430618"/>
                <a:gd name="connsiteY25" fmla="*/ 9939 h 4114800"/>
                <a:gd name="connsiteX26" fmla="*/ 1182757 w 6430618"/>
                <a:gd name="connsiteY26" fmla="*/ 178905 h 4114800"/>
                <a:gd name="connsiteX27" fmla="*/ 1232453 w 6430618"/>
                <a:gd name="connsiteY27" fmla="*/ 228600 h 4114800"/>
                <a:gd name="connsiteX28" fmla="*/ 1470992 w 6430618"/>
                <a:gd name="connsiteY28" fmla="*/ 159026 h 4114800"/>
                <a:gd name="connsiteX29" fmla="*/ 1659835 w 6430618"/>
                <a:gd name="connsiteY29" fmla="*/ 139148 h 4114800"/>
                <a:gd name="connsiteX30" fmla="*/ 1958009 w 6430618"/>
                <a:gd name="connsiteY30" fmla="*/ 168965 h 4114800"/>
                <a:gd name="connsiteX31" fmla="*/ 2094258 w 6430618"/>
                <a:gd name="connsiteY31" fmla="*/ 184910 h 4114800"/>
                <a:gd name="connsiteX32" fmla="*/ 2241068 w 6430618"/>
                <a:gd name="connsiteY32" fmla="*/ 232949 h 4114800"/>
                <a:gd name="connsiteX33" fmla="*/ 2385392 w 6430618"/>
                <a:gd name="connsiteY33" fmla="*/ 288235 h 4114800"/>
                <a:gd name="connsiteX34" fmla="*/ 2505386 w 6430618"/>
                <a:gd name="connsiteY34" fmla="*/ 582268 h 4114800"/>
                <a:gd name="connsiteX35" fmla="*/ 2679528 w 6430618"/>
                <a:gd name="connsiteY35" fmla="*/ 560525 h 4114800"/>
                <a:gd name="connsiteX36" fmla="*/ 2871167 w 6430618"/>
                <a:gd name="connsiteY36" fmla="*/ 588790 h 4114800"/>
                <a:gd name="connsiteX37" fmla="*/ 3011557 w 6430618"/>
                <a:gd name="connsiteY37" fmla="*/ 616226 h 4114800"/>
                <a:gd name="connsiteX38" fmla="*/ 3339548 w 6430618"/>
                <a:gd name="connsiteY38" fmla="*/ 735496 h 4114800"/>
                <a:gd name="connsiteX39" fmla="*/ 3637722 w 6430618"/>
                <a:gd name="connsiteY39" fmla="*/ 844826 h 4114800"/>
                <a:gd name="connsiteX40" fmla="*/ 3965713 w 6430618"/>
                <a:gd name="connsiteY40" fmla="*/ 1013792 h 4114800"/>
                <a:gd name="connsiteX41" fmla="*/ 4025348 w 6430618"/>
                <a:gd name="connsiteY41" fmla="*/ 1371600 h 4114800"/>
                <a:gd name="connsiteX42" fmla="*/ 4045226 w 6430618"/>
                <a:gd name="connsiteY42" fmla="*/ 1530626 h 4114800"/>
                <a:gd name="connsiteX43" fmla="*/ 4124740 w 6430618"/>
                <a:gd name="connsiteY43" fmla="*/ 1779105 h 4114800"/>
                <a:gd name="connsiteX44" fmla="*/ 4244009 w 6430618"/>
                <a:gd name="connsiteY44" fmla="*/ 1908313 h 4114800"/>
                <a:gd name="connsiteX45" fmla="*/ 4472609 w 6430618"/>
                <a:gd name="connsiteY45" fmla="*/ 2236305 h 4114800"/>
                <a:gd name="connsiteX46" fmla="*/ 4711148 w 6430618"/>
                <a:gd name="connsiteY46" fmla="*/ 2524539 h 4114800"/>
                <a:gd name="connsiteX47" fmla="*/ 5009322 w 6430618"/>
                <a:gd name="connsiteY47" fmla="*/ 2812774 h 4114800"/>
                <a:gd name="connsiteX48" fmla="*/ 5267740 w 6430618"/>
                <a:gd name="connsiteY48" fmla="*/ 2961861 h 4114800"/>
                <a:gd name="connsiteX49" fmla="*/ 5406887 w 6430618"/>
                <a:gd name="connsiteY49" fmla="*/ 3021496 h 4114800"/>
                <a:gd name="connsiteX50" fmla="*/ 5595731 w 6430618"/>
                <a:gd name="connsiteY50" fmla="*/ 3061252 h 4114800"/>
                <a:gd name="connsiteX51" fmla="*/ 5844209 w 6430618"/>
                <a:gd name="connsiteY51" fmla="*/ 3091070 h 4114800"/>
                <a:gd name="connsiteX52" fmla="*/ 5893905 w 6430618"/>
                <a:gd name="connsiteY52" fmla="*/ 3081131 h 4114800"/>
                <a:gd name="connsiteX53" fmla="*/ 6152322 w 6430618"/>
                <a:gd name="connsiteY53" fmla="*/ 2941983 h 4114800"/>
                <a:gd name="connsiteX54" fmla="*/ 6430618 w 6430618"/>
                <a:gd name="connsiteY54" fmla="*/ 2733261 h 4114800"/>
                <a:gd name="connsiteX0" fmla="*/ 6430618 w 6430618"/>
                <a:gd name="connsiteY0" fmla="*/ 2733261 h 4114800"/>
                <a:gd name="connsiteX1" fmla="*/ 6420679 w 6430618"/>
                <a:gd name="connsiteY1" fmla="*/ 2902226 h 4114800"/>
                <a:gd name="connsiteX2" fmla="*/ 6331226 w 6430618"/>
                <a:gd name="connsiteY2" fmla="*/ 3021496 h 4114800"/>
                <a:gd name="connsiteX3" fmla="*/ 6152322 w 6430618"/>
                <a:gd name="connsiteY3" fmla="*/ 3240157 h 4114800"/>
                <a:gd name="connsiteX4" fmla="*/ 6023113 w 6430618"/>
                <a:gd name="connsiteY4" fmla="*/ 3409122 h 4114800"/>
                <a:gd name="connsiteX5" fmla="*/ 5893905 w 6430618"/>
                <a:gd name="connsiteY5" fmla="*/ 3399183 h 4114800"/>
                <a:gd name="connsiteX6" fmla="*/ 5754757 w 6430618"/>
                <a:gd name="connsiteY6" fmla="*/ 3379305 h 4114800"/>
                <a:gd name="connsiteX7" fmla="*/ 5536096 w 6430618"/>
                <a:gd name="connsiteY7" fmla="*/ 3379305 h 4114800"/>
                <a:gd name="connsiteX8" fmla="*/ 5208105 w 6430618"/>
                <a:gd name="connsiteY8" fmla="*/ 3279913 h 4114800"/>
                <a:gd name="connsiteX9" fmla="*/ 4989444 w 6430618"/>
                <a:gd name="connsiteY9" fmla="*/ 3250096 h 4114800"/>
                <a:gd name="connsiteX10" fmla="*/ 4601818 w 6430618"/>
                <a:gd name="connsiteY10" fmla="*/ 3279913 h 4114800"/>
                <a:gd name="connsiteX11" fmla="*/ 4194313 w 6430618"/>
                <a:gd name="connsiteY11" fmla="*/ 3319670 h 4114800"/>
                <a:gd name="connsiteX12" fmla="*/ 3806687 w 6430618"/>
                <a:gd name="connsiteY12" fmla="*/ 3319670 h 4114800"/>
                <a:gd name="connsiteX13" fmla="*/ 3518453 w 6430618"/>
                <a:gd name="connsiteY13" fmla="*/ 3319670 h 4114800"/>
                <a:gd name="connsiteX14" fmla="*/ 3240157 w 6430618"/>
                <a:gd name="connsiteY14" fmla="*/ 3319670 h 4114800"/>
                <a:gd name="connsiteX15" fmla="*/ 2852531 w 6430618"/>
                <a:gd name="connsiteY15" fmla="*/ 3339548 h 4114800"/>
                <a:gd name="connsiteX16" fmla="*/ 2484783 w 6430618"/>
                <a:gd name="connsiteY16" fmla="*/ 3419061 h 4114800"/>
                <a:gd name="connsiteX17" fmla="*/ 2027583 w 6430618"/>
                <a:gd name="connsiteY17" fmla="*/ 3488635 h 4114800"/>
                <a:gd name="connsiteX18" fmla="*/ 1630018 w 6430618"/>
                <a:gd name="connsiteY18" fmla="*/ 3538331 h 4114800"/>
                <a:gd name="connsiteX19" fmla="*/ 974035 w 6430618"/>
                <a:gd name="connsiteY19" fmla="*/ 3647661 h 4114800"/>
                <a:gd name="connsiteX20" fmla="*/ 596348 w 6430618"/>
                <a:gd name="connsiteY20" fmla="*/ 3806687 h 4114800"/>
                <a:gd name="connsiteX21" fmla="*/ 139148 w 6430618"/>
                <a:gd name="connsiteY21" fmla="*/ 4045226 h 4114800"/>
                <a:gd name="connsiteX22" fmla="*/ 0 w 6430618"/>
                <a:gd name="connsiteY22" fmla="*/ 4114800 h 4114800"/>
                <a:gd name="connsiteX23" fmla="*/ 0 w 6430618"/>
                <a:gd name="connsiteY23" fmla="*/ 0 h 4114800"/>
                <a:gd name="connsiteX24" fmla="*/ 616226 w 6430618"/>
                <a:gd name="connsiteY24" fmla="*/ 9939 h 4114800"/>
                <a:gd name="connsiteX25" fmla="*/ 1123122 w 6430618"/>
                <a:gd name="connsiteY25" fmla="*/ 9939 h 4114800"/>
                <a:gd name="connsiteX26" fmla="*/ 1182757 w 6430618"/>
                <a:gd name="connsiteY26" fmla="*/ 178905 h 4114800"/>
                <a:gd name="connsiteX27" fmla="*/ 1232453 w 6430618"/>
                <a:gd name="connsiteY27" fmla="*/ 228600 h 4114800"/>
                <a:gd name="connsiteX28" fmla="*/ 1470992 w 6430618"/>
                <a:gd name="connsiteY28" fmla="*/ 159026 h 4114800"/>
                <a:gd name="connsiteX29" fmla="*/ 1659835 w 6430618"/>
                <a:gd name="connsiteY29" fmla="*/ 139148 h 4114800"/>
                <a:gd name="connsiteX30" fmla="*/ 1958009 w 6430618"/>
                <a:gd name="connsiteY30" fmla="*/ 168965 h 4114800"/>
                <a:gd name="connsiteX31" fmla="*/ 2094258 w 6430618"/>
                <a:gd name="connsiteY31" fmla="*/ 184910 h 4114800"/>
                <a:gd name="connsiteX32" fmla="*/ 2241068 w 6430618"/>
                <a:gd name="connsiteY32" fmla="*/ 232949 h 4114800"/>
                <a:gd name="connsiteX33" fmla="*/ 2385392 w 6430618"/>
                <a:gd name="connsiteY33" fmla="*/ 288235 h 4114800"/>
                <a:gd name="connsiteX34" fmla="*/ 2505386 w 6430618"/>
                <a:gd name="connsiteY34" fmla="*/ 582268 h 4114800"/>
                <a:gd name="connsiteX35" fmla="*/ 2679528 w 6430618"/>
                <a:gd name="connsiteY35" fmla="*/ 560525 h 4114800"/>
                <a:gd name="connsiteX36" fmla="*/ 2871167 w 6430618"/>
                <a:gd name="connsiteY36" fmla="*/ 588790 h 4114800"/>
                <a:gd name="connsiteX37" fmla="*/ 3035369 w 6430618"/>
                <a:gd name="connsiteY37" fmla="*/ 628133 h 4114800"/>
                <a:gd name="connsiteX38" fmla="*/ 3339548 w 6430618"/>
                <a:gd name="connsiteY38" fmla="*/ 735496 h 4114800"/>
                <a:gd name="connsiteX39" fmla="*/ 3637722 w 6430618"/>
                <a:gd name="connsiteY39" fmla="*/ 844826 h 4114800"/>
                <a:gd name="connsiteX40" fmla="*/ 3965713 w 6430618"/>
                <a:gd name="connsiteY40" fmla="*/ 1013792 h 4114800"/>
                <a:gd name="connsiteX41" fmla="*/ 4025348 w 6430618"/>
                <a:gd name="connsiteY41" fmla="*/ 1371600 h 4114800"/>
                <a:gd name="connsiteX42" fmla="*/ 4045226 w 6430618"/>
                <a:gd name="connsiteY42" fmla="*/ 1530626 h 4114800"/>
                <a:gd name="connsiteX43" fmla="*/ 4124740 w 6430618"/>
                <a:gd name="connsiteY43" fmla="*/ 1779105 h 4114800"/>
                <a:gd name="connsiteX44" fmla="*/ 4244009 w 6430618"/>
                <a:gd name="connsiteY44" fmla="*/ 1908313 h 4114800"/>
                <a:gd name="connsiteX45" fmla="*/ 4472609 w 6430618"/>
                <a:gd name="connsiteY45" fmla="*/ 2236305 h 4114800"/>
                <a:gd name="connsiteX46" fmla="*/ 4711148 w 6430618"/>
                <a:gd name="connsiteY46" fmla="*/ 2524539 h 4114800"/>
                <a:gd name="connsiteX47" fmla="*/ 5009322 w 6430618"/>
                <a:gd name="connsiteY47" fmla="*/ 2812774 h 4114800"/>
                <a:gd name="connsiteX48" fmla="*/ 5267740 w 6430618"/>
                <a:gd name="connsiteY48" fmla="*/ 2961861 h 4114800"/>
                <a:gd name="connsiteX49" fmla="*/ 5406887 w 6430618"/>
                <a:gd name="connsiteY49" fmla="*/ 3021496 h 4114800"/>
                <a:gd name="connsiteX50" fmla="*/ 5595731 w 6430618"/>
                <a:gd name="connsiteY50" fmla="*/ 3061252 h 4114800"/>
                <a:gd name="connsiteX51" fmla="*/ 5844209 w 6430618"/>
                <a:gd name="connsiteY51" fmla="*/ 3091070 h 4114800"/>
                <a:gd name="connsiteX52" fmla="*/ 5893905 w 6430618"/>
                <a:gd name="connsiteY52" fmla="*/ 3081131 h 4114800"/>
                <a:gd name="connsiteX53" fmla="*/ 6152322 w 6430618"/>
                <a:gd name="connsiteY53" fmla="*/ 2941983 h 4114800"/>
                <a:gd name="connsiteX54" fmla="*/ 6430618 w 6430618"/>
                <a:gd name="connsiteY54" fmla="*/ 2733261 h 4114800"/>
                <a:gd name="connsiteX0" fmla="*/ 6430618 w 6430618"/>
                <a:gd name="connsiteY0" fmla="*/ 2733261 h 4114800"/>
                <a:gd name="connsiteX1" fmla="*/ 6420679 w 6430618"/>
                <a:gd name="connsiteY1" fmla="*/ 2902226 h 4114800"/>
                <a:gd name="connsiteX2" fmla="*/ 6331226 w 6430618"/>
                <a:gd name="connsiteY2" fmla="*/ 3021496 h 4114800"/>
                <a:gd name="connsiteX3" fmla="*/ 6152322 w 6430618"/>
                <a:gd name="connsiteY3" fmla="*/ 3240157 h 4114800"/>
                <a:gd name="connsiteX4" fmla="*/ 6023113 w 6430618"/>
                <a:gd name="connsiteY4" fmla="*/ 3409122 h 4114800"/>
                <a:gd name="connsiteX5" fmla="*/ 5893905 w 6430618"/>
                <a:gd name="connsiteY5" fmla="*/ 3399183 h 4114800"/>
                <a:gd name="connsiteX6" fmla="*/ 5754757 w 6430618"/>
                <a:gd name="connsiteY6" fmla="*/ 3379305 h 4114800"/>
                <a:gd name="connsiteX7" fmla="*/ 5536096 w 6430618"/>
                <a:gd name="connsiteY7" fmla="*/ 3379305 h 4114800"/>
                <a:gd name="connsiteX8" fmla="*/ 5208105 w 6430618"/>
                <a:gd name="connsiteY8" fmla="*/ 3279913 h 4114800"/>
                <a:gd name="connsiteX9" fmla="*/ 4989444 w 6430618"/>
                <a:gd name="connsiteY9" fmla="*/ 3250096 h 4114800"/>
                <a:gd name="connsiteX10" fmla="*/ 4601818 w 6430618"/>
                <a:gd name="connsiteY10" fmla="*/ 3279913 h 4114800"/>
                <a:gd name="connsiteX11" fmla="*/ 4194313 w 6430618"/>
                <a:gd name="connsiteY11" fmla="*/ 3319670 h 4114800"/>
                <a:gd name="connsiteX12" fmla="*/ 3806687 w 6430618"/>
                <a:gd name="connsiteY12" fmla="*/ 3319670 h 4114800"/>
                <a:gd name="connsiteX13" fmla="*/ 3518453 w 6430618"/>
                <a:gd name="connsiteY13" fmla="*/ 3319670 h 4114800"/>
                <a:gd name="connsiteX14" fmla="*/ 3240157 w 6430618"/>
                <a:gd name="connsiteY14" fmla="*/ 3319670 h 4114800"/>
                <a:gd name="connsiteX15" fmla="*/ 2852531 w 6430618"/>
                <a:gd name="connsiteY15" fmla="*/ 3339548 h 4114800"/>
                <a:gd name="connsiteX16" fmla="*/ 2484783 w 6430618"/>
                <a:gd name="connsiteY16" fmla="*/ 3419061 h 4114800"/>
                <a:gd name="connsiteX17" fmla="*/ 2027583 w 6430618"/>
                <a:gd name="connsiteY17" fmla="*/ 3488635 h 4114800"/>
                <a:gd name="connsiteX18" fmla="*/ 1630018 w 6430618"/>
                <a:gd name="connsiteY18" fmla="*/ 3538331 h 4114800"/>
                <a:gd name="connsiteX19" fmla="*/ 974035 w 6430618"/>
                <a:gd name="connsiteY19" fmla="*/ 3647661 h 4114800"/>
                <a:gd name="connsiteX20" fmla="*/ 596348 w 6430618"/>
                <a:gd name="connsiteY20" fmla="*/ 3806687 h 4114800"/>
                <a:gd name="connsiteX21" fmla="*/ 139148 w 6430618"/>
                <a:gd name="connsiteY21" fmla="*/ 4045226 h 4114800"/>
                <a:gd name="connsiteX22" fmla="*/ 0 w 6430618"/>
                <a:gd name="connsiteY22" fmla="*/ 4114800 h 4114800"/>
                <a:gd name="connsiteX23" fmla="*/ 0 w 6430618"/>
                <a:gd name="connsiteY23" fmla="*/ 0 h 4114800"/>
                <a:gd name="connsiteX24" fmla="*/ 616226 w 6430618"/>
                <a:gd name="connsiteY24" fmla="*/ 9939 h 4114800"/>
                <a:gd name="connsiteX25" fmla="*/ 1123122 w 6430618"/>
                <a:gd name="connsiteY25" fmla="*/ 9939 h 4114800"/>
                <a:gd name="connsiteX26" fmla="*/ 1182757 w 6430618"/>
                <a:gd name="connsiteY26" fmla="*/ 178905 h 4114800"/>
                <a:gd name="connsiteX27" fmla="*/ 1232453 w 6430618"/>
                <a:gd name="connsiteY27" fmla="*/ 228600 h 4114800"/>
                <a:gd name="connsiteX28" fmla="*/ 1470992 w 6430618"/>
                <a:gd name="connsiteY28" fmla="*/ 159026 h 4114800"/>
                <a:gd name="connsiteX29" fmla="*/ 1659835 w 6430618"/>
                <a:gd name="connsiteY29" fmla="*/ 139148 h 4114800"/>
                <a:gd name="connsiteX30" fmla="*/ 1958009 w 6430618"/>
                <a:gd name="connsiteY30" fmla="*/ 168965 h 4114800"/>
                <a:gd name="connsiteX31" fmla="*/ 2094258 w 6430618"/>
                <a:gd name="connsiteY31" fmla="*/ 184910 h 4114800"/>
                <a:gd name="connsiteX32" fmla="*/ 2241068 w 6430618"/>
                <a:gd name="connsiteY32" fmla="*/ 232949 h 4114800"/>
                <a:gd name="connsiteX33" fmla="*/ 2385392 w 6430618"/>
                <a:gd name="connsiteY33" fmla="*/ 288235 h 4114800"/>
                <a:gd name="connsiteX34" fmla="*/ 2505386 w 6430618"/>
                <a:gd name="connsiteY34" fmla="*/ 582268 h 4114800"/>
                <a:gd name="connsiteX35" fmla="*/ 2679528 w 6430618"/>
                <a:gd name="connsiteY35" fmla="*/ 560525 h 4114800"/>
                <a:gd name="connsiteX36" fmla="*/ 2868786 w 6430618"/>
                <a:gd name="connsiteY36" fmla="*/ 660228 h 4114800"/>
                <a:gd name="connsiteX37" fmla="*/ 3035369 w 6430618"/>
                <a:gd name="connsiteY37" fmla="*/ 628133 h 4114800"/>
                <a:gd name="connsiteX38" fmla="*/ 3339548 w 6430618"/>
                <a:gd name="connsiteY38" fmla="*/ 735496 h 4114800"/>
                <a:gd name="connsiteX39" fmla="*/ 3637722 w 6430618"/>
                <a:gd name="connsiteY39" fmla="*/ 844826 h 4114800"/>
                <a:gd name="connsiteX40" fmla="*/ 3965713 w 6430618"/>
                <a:gd name="connsiteY40" fmla="*/ 1013792 h 4114800"/>
                <a:gd name="connsiteX41" fmla="*/ 4025348 w 6430618"/>
                <a:gd name="connsiteY41" fmla="*/ 1371600 h 4114800"/>
                <a:gd name="connsiteX42" fmla="*/ 4045226 w 6430618"/>
                <a:gd name="connsiteY42" fmla="*/ 1530626 h 4114800"/>
                <a:gd name="connsiteX43" fmla="*/ 4124740 w 6430618"/>
                <a:gd name="connsiteY43" fmla="*/ 1779105 h 4114800"/>
                <a:gd name="connsiteX44" fmla="*/ 4244009 w 6430618"/>
                <a:gd name="connsiteY44" fmla="*/ 1908313 h 4114800"/>
                <a:gd name="connsiteX45" fmla="*/ 4472609 w 6430618"/>
                <a:gd name="connsiteY45" fmla="*/ 2236305 h 4114800"/>
                <a:gd name="connsiteX46" fmla="*/ 4711148 w 6430618"/>
                <a:gd name="connsiteY46" fmla="*/ 2524539 h 4114800"/>
                <a:gd name="connsiteX47" fmla="*/ 5009322 w 6430618"/>
                <a:gd name="connsiteY47" fmla="*/ 2812774 h 4114800"/>
                <a:gd name="connsiteX48" fmla="*/ 5267740 w 6430618"/>
                <a:gd name="connsiteY48" fmla="*/ 2961861 h 4114800"/>
                <a:gd name="connsiteX49" fmla="*/ 5406887 w 6430618"/>
                <a:gd name="connsiteY49" fmla="*/ 3021496 h 4114800"/>
                <a:gd name="connsiteX50" fmla="*/ 5595731 w 6430618"/>
                <a:gd name="connsiteY50" fmla="*/ 3061252 h 4114800"/>
                <a:gd name="connsiteX51" fmla="*/ 5844209 w 6430618"/>
                <a:gd name="connsiteY51" fmla="*/ 3091070 h 4114800"/>
                <a:gd name="connsiteX52" fmla="*/ 5893905 w 6430618"/>
                <a:gd name="connsiteY52" fmla="*/ 3081131 h 4114800"/>
                <a:gd name="connsiteX53" fmla="*/ 6152322 w 6430618"/>
                <a:gd name="connsiteY53" fmla="*/ 2941983 h 4114800"/>
                <a:gd name="connsiteX54" fmla="*/ 6430618 w 6430618"/>
                <a:gd name="connsiteY54" fmla="*/ 2733261 h 4114800"/>
                <a:gd name="connsiteX0" fmla="*/ 6430618 w 6430618"/>
                <a:gd name="connsiteY0" fmla="*/ 2733261 h 4114800"/>
                <a:gd name="connsiteX1" fmla="*/ 6420679 w 6430618"/>
                <a:gd name="connsiteY1" fmla="*/ 2902226 h 4114800"/>
                <a:gd name="connsiteX2" fmla="*/ 6331226 w 6430618"/>
                <a:gd name="connsiteY2" fmla="*/ 3021496 h 4114800"/>
                <a:gd name="connsiteX3" fmla="*/ 6152322 w 6430618"/>
                <a:gd name="connsiteY3" fmla="*/ 3240157 h 4114800"/>
                <a:gd name="connsiteX4" fmla="*/ 6023113 w 6430618"/>
                <a:gd name="connsiteY4" fmla="*/ 3409122 h 4114800"/>
                <a:gd name="connsiteX5" fmla="*/ 5893905 w 6430618"/>
                <a:gd name="connsiteY5" fmla="*/ 3399183 h 4114800"/>
                <a:gd name="connsiteX6" fmla="*/ 5754757 w 6430618"/>
                <a:gd name="connsiteY6" fmla="*/ 3379305 h 4114800"/>
                <a:gd name="connsiteX7" fmla="*/ 5536096 w 6430618"/>
                <a:gd name="connsiteY7" fmla="*/ 3379305 h 4114800"/>
                <a:gd name="connsiteX8" fmla="*/ 5208105 w 6430618"/>
                <a:gd name="connsiteY8" fmla="*/ 3279913 h 4114800"/>
                <a:gd name="connsiteX9" fmla="*/ 4989444 w 6430618"/>
                <a:gd name="connsiteY9" fmla="*/ 3250096 h 4114800"/>
                <a:gd name="connsiteX10" fmla="*/ 4601818 w 6430618"/>
                <a:gd name="connsiteY10" fmla="*/ 3279913 h 4114800"/>
                <a:gd name="connsiteX11" fmla="*/ 4194313 w 6430618"/>
                <a:gd name="connsiteY11" fmla="*/ 3319670 h 4114800"/>
                <a:gd name="connsiteX12" fmla="*/ 3806687 w 6430618"/>
                <a:gd name="connsiteY12" fmla="*/ 3319670 h 4114800"/>
                <a:gd name="connsiteX13" fmla="*/ 3518453 w 6430618"/>
                <a:gd name="connsiteY13" fmla="*/ 3319670 h 4114800"/>
                <a:gd name="connsiteX14" fmla="*/ 3240157 w 6430618"/>
                <a:gd name="connsiteY14" fmla="*/ 3319670 h 4114800"/>
                <a:gd name="connsiteX15" fmla="*/ 2852531 w 6430618"/>
                <a:gd name="connsiteY15" fmla="*/ 3339548 h 4114800"/>
                <a:gd name="connsiteX16" fmla="*/ 2484783 w 6430618"/>
                <a:gd name="connsiteY16" fmla="*/ 3419061 h 4114800"/>
                <a:gd name="connsiteX17" fmla="*/ 2027583 w 6430618"/>
                <a:gd name="connsiteY17" fmla="*/ 3488635 h 4114800"/>
                <a:gd name="connsiteX18" fmla="*/ 1630018 w 6430618"/>
                <a:gd name="connsiteY18" fmla="*/ 3538331 h 4114800"/>
                <a:gd name="connsiteX19" fmla="*/ 974035 w 6430618"/>
                <a:gd name="connsiteY19" fmla="*/ 3647661 h 4114800"/>
                <a:gd name="connsiteX20" fmla="*/ 596348 w 6430618"/>
                <a:gd name="connsiteY20" fmla="*/ 3806687 h 4114800"/>
                <a:gd name="connsiteX21" fmla="*/ 139148 w 6430618"/>
                <a:gd name="connsiteY21" fmla="*/ 4045226 h 4114800"/>
                <a:gd name="connsiteX22" fmla="*/ 0 w 6430618"/>
                <a:gd name="connsiteY22" fmla="*/ 4114800 h 4114800"/>
                <a:gd name="connsiteX23" fmla="*/ 0 w 6430618"/>
                <a:gd name="connsiteY23" fmla="*/ 0 h 4114800"/>
                <a:gd name="connsiteX24" fmla="*/ 616226 w 6430618"/>
                <a:gd name="connsiteY24" fmla="*/ 9939 h 4114800"/>
                <a:gd name="connsiteX25" fmla="*/ 1123122 w 6430618"/>
                <a:gd name="connsiteY25" fmla="*/ 9939 h 4114800"/>
                <a:gd name="connsiteX26" fmla="*/ 1182757 w 6430618"/>
                <a:gd name="connsiteY26" fmla="*/ 178905 h 4114800"/>
                <a:gd name="connsiteX27" fmla="*/ 1232453 w 6430618"/>
                <a:gd name="connsiteY27" fmla="*/ 228600 h 4114800"/>
                <a:gd name="connsiteX28" fmla="*/ 1470992 w 6430618"/>
                <a:gd name="connsiteY28" fmla="*/ 159026 h 4114800"/>
                <a:gd name="connsiteX29" fmla="*/ 1659835 w 6430618"/>
                <a:gd name="connsiteY29" fmla="*/ 139148 h 4114800"/>
                <a:gd name="connsiteX30" fmla="*/ 1958009 w 6430618"/>
                <a:gd name="connsiteY30" fmla="*/ 168965 h 4114800"/>
                <a:gd name="connsiteX31" fmla="*/ 2094258 w 6430618"/>
                <a:gd name="connsiteY31" fmla="*/ 184910 h 4114800"/>
                <a:gd name="connsiteX32" fmla="*/ 2241068 w 6430618"/>
                <a:gd name="connsiteY32" fmla="*/ 232949 h 4114800"/>
                <a:gd name="connsiteX33" fmla="*/ 2385392 w 6430618"/>
                <a:gd name="connsiteY33" fmla="*/ 288235 h 4114800"/>
                <a:gd name="connsiteX34" fmla="*/ 2512530 w 6430618"/>
                <a:gd name="connsiteY34" fmla="*/ 598937 h 4114800"/>
                <a:gd name="connsiteX35" fmla="*/ 2679528 w 6430618"/>
                <a:gd name="connsiteY35" fmla="*/ 560525 h 4114800"/>
                <a:gd name="connsiteX36" fmla="*/ 2868786 w 6430618"/>
                <a:gd name="connsiteY36" fmla="*/ 660228 h 4114800"/>
                <a:gd name="connsiteX37" fmla="*/ 3035369 w 6430618"/>
                <a:gd name="connsiteY37" fmla="*/ 628133 h 4114800"/>
                <a:gd name="connsiteX38" fmla="*/ 3339548 w 6430618"/>
                <a:gd name="connsiteY38" fmla="*/ 735496 h 4114800"/>
                <a:gd name="connsiteX39" fmla="*/ 3637722 w 6430618"/>
                <a:gd name="connsiteY39" fmla="*/ 844826 h 4114800"/>
                <a:gd name="connsiteX40" fmla="*/ 3965713 w 6430618"/>
                <a:gd name="connsiteY40" fmla="*/ 1013792 h 4114800"/>
                <a:gd name="connsiteX41" fmla="*/ 4025348 w 6430618"/>
                <a:gd name="connsiteY41" fmla="*/ 1371600 h 4114800"/>
                <a:gd name="connsiteX42" fmla="*/ 4045226 w 6430618"/>
                <a:gd name="connsiteY42" fmla="*/ 1530626 h 4114800"/>
                <a:gd name="connsiteX43" fmla="*/ 4124740 w 6430618"/>
                <a:gd name="connsiteY43" fmla="*/ 1779105 h 4114800"/>
                <a:gd name="connsiteX44" fmla="*/ 4244009 w 6430618"/>
                <a:gd name="connsiteY44" fmla="*/ 1908313 h 4114800"/>
                <a:gd name="connsiteX45" fmla="*/ 4472609 w 6430618"/>
                <a:gd name="connsiteY45" fmla="*/ 2236305 h 4114800"/>
                <a:gd name="connsiteX46" fmla="*/ 4711148 w 6430618"/>
                <a:gd name="connsiteY46" fmla="*/ 2524539 h 4114800"/>
                <a:gd name="connsiteX47" fmla="*/ 5009322 w 6430618"/>
                <a:gd name="connsiteY47" fmla="*/ 2812774 h 4114800"/>
                <a:gd name="connsiteX48" fmla="*/ 5267740 w 6430618"/>
                <a:gd name="connsiteY48" fmla="*/ 2961861 h 4114800"/>
                <a:gd name="connsiteX49" fmla="*/ 5406887 w 6430618"/>
                <a:gd name="connsiteY49" fmla="*/ 3021496 h 4114800"/>
                <a:gd name="connsiteX50" fmla="*/ 5595731 w 6430618"/>
                <a:gd name="connsiteY50" fmla="*/ 3061252 h 4114800"/>
                <a:gd name="connsiteX51" fmla="*/ 5844209 w 6430618"/>
                <a:gd name="connsiteY51" fmla="*/ 3091070 h 4114800"/>
                <a:gd name="connsiteX52" fmla="*/ 5893905 w 6430618"/>
                <a:gd name="connsiteY52" fmla="*/ 3081131 h 4114800"/>
                <a:gd name="connsiteX53" fmla="*/ 6152322 w 6430618"/>
                <a:gd name="connsiteY53" fmla="*/ 2941983 h 4114800"/>
                <a:gd name="connsiteX54" fmla="*/ 6430618 w 6430618"/>
                <a:gd name="connsiteY54" fmla="*/ 2733261 h 4114800"/>
                <a:gd name="connsiteX0" fmla="*/ 6430618 w 6430618"/>
                <a:gd name="connsiteY0" fmla="*/ 2733261 h 4114800"/>
                <a:gd name="connsiteX1" fmla="*/ 6420679 w 6430618"/>
                <a:gd name="connsiteY1" fmla="*/ 2902226 h 4114800"/>
                <a:gd name="connsiteX2" fmla="*/ 6331226 w 6430618"/>
                <a:gd name="connsiteY2" fmla="*/ 3021496 h 4114800"/>
                <a:gd name="connsiteX3" fmla="*/ 6152322 w 6430618"/>
                <a:gd name="connsiteY3" fmla="*/ 3240157 h 4114800"/>
                <a:gd name="connsiteX4" fmla="*/ 6023113 w 6430618"/>
                <a:gd name="connsiteY4" fmla="*/ 3409122 h 4114800"/>
                <a:gd name="connsiteX5" fmla="*/ 5893905 w 6430618"/>
                <a:gd name="connsiteY5" fmla="*/ 3399183 h 4114800"/>
                <a:gd name="connsiteX6" fmla="*/ 5754757 w 6430618"/>
                <a:gd name="connsiteY6" fmla="*/ 3379305 h 4114800"/>
                <a:gd name="connsiteX7" fmla="*/ 5536096 w 6430618"/>
                <a:gd name="connsiteY7" fmla="*/ 3379305 h 4114800"/>
                <a:gd name="connsiteX8" fmla="*/ 5208105 w 6430618"/>
                <a:gd name="connsiteY8" fmla="*/ 3279913 h 4114800"/>
                <a:gd name="connsiteX9" fmla="*/ 4989444 w 6430618"/>
                <a:gd name="connsiteY9" fmla="*/ 3250096 h 4114800"/>
                <a:gd name="connsiteX10" fmla="*/ 4601818 w 6430618"/>
                <a:gd name="connsiteY10" fmla="*/ 3279913 h 4114800"/>
                <a:gd name="connsiteX11" fmla="*/ 4194313 w 6430618"/>
                <a:gd name="connsiteY11" fmla="*/ 3319670 h 4114800"/>
                <a:gd name="connsiteX12" fmla="*/ 3806687 w 6430618"/>
                <a:gd name="connsiteY12" fmla="*/ 3319670 h 4114800"/>
                <a:gd name="connsiteX13" fmla="*/ 3518453 w 6430618"/>
                <a:gd name="connsiteY13" fmla="*/ 3319670 h 4114800"/>
                <a:gd name="connsiteX14" fmla="*/ 3240157 w 6430618"/>
                <a:gd name="connsiteY14" fmla="*/ 3319670 h 4114800"/>
                <a:gd name="connsiteX15" fmla="*/ 2852531 w 6430618"/>
                <a:gd name="connsiteY15" fmla="*/ 3339548 h 4114800"/>
                <a:gd name="connsiteX16" fmla="*/ 2484783 w 6430618"/>
                <a:gd name="connsiteY16" fmla="*/ 3419061 h 4114800"/>
                <a:gd name="connsiteX17" fmla="*/ 2027583 w 6430618"/>
                <a:gd name="connsiteY17" fmla="*/ 3488635 h 4114800"/>
                <a:gd name="connsiteX18" fmla="*/ 1630018 w 6430618"/>
                <a:gd name="connsiteY18" fmla="*/ 3538331 h 4114800"/>
                <a:gd name="connsiteX19" fmla="*/ 974035 w 6430618"/>
                <a:gd name="connsiteY19" fmla="*/ 3647661 h 4114800"/>
                <a:gd name="connsiteX20" fmla="*/ 596348 w 6430618"/>
                <a:gd name="connsiteY20" fmla="*/ 3806687 h 4114800"/>
                <a:gd name="connsiteX21" fmla="*/ 139148 w 6430618"/>
                <a:gd name="connsiteY21" fmla="*/ 4045226 h 4114800"/>
                <a:gd name="connsiteX22" fmla="*/ 0 w 6430618"/>
                <a:gd name="connsiteY22" fmla="*/ 4114800 h 4114800"/>
                <a:gd name="connsiteX23" fmla="*/ 0 w 6430618"/>
                <a:gd name="connsiteY23" fmla="*/ 0 h 4114800"/>
                <a:gd name="connsiteX24" fmla="*/ 616226 w 6430618"/>
                <a:gd name="connsiteY24" fmla="*/ 9939 h 4114800"/>
                <a:gd name="connsiteX25" fmla="*/ 1123122 w 6430618"/>
                <a:gd name="connsiteY25" fmla="*/ 9939 h 4114800"/>
                <a:gd name="connsiteX26" fmla="*/ 1182757 w 6430618"/>
                <a:gd name="connsiteY26" fmla="*/ 178905 h 4114800"/>
                <a:gd name="connsiteX27" fmla="*/ 1232453 w 6430618"/>
                <a:gd name="connsiteY27" fmla="*/ 228600 h 4114800"/>
                <a:gd name="connsiteX28" fmla="*/ 1470992 w 6430618"/>
                <a:gd name="connsiteY28" fmla="*/ 159026 h 4114800"/>
                <a:gd name="connsiteX29" fmla="*/ 1659835 w 6430618"/>
                <a:gd name="connsiteY29" fmla="*/ 139148 h 4114800"/>
                <a:gd name="connsiteX30" fmla="*/ 1958009 w 6430618"/>
                <a:gd name="connsiteY30" fmla="*/ 168965 h 4114800"/>
                <a:gd name="connsiteX31" fmla="*/ 2094258 w 6430618"/>
                <a:gd name="connsiteY31" fmla="*/ 184910 h 4114800"/>
                <a:gd name="connsiteX32" fmla="*/ 2241068 w 6430618"/>
                <a:gd name="connsiteY32" fmla="*/ 232949 h 4114800"/>
                <a:gd name="connsiteX33" fmla="*/ 2385392 w 6430618"/>
                <a:gd name="connsiteY33" fmla="*/ 288235 h 4114800"/>
                <a:gd name="connsiteX34" fmla="*/ 2512530 w 6430618"/>
                <a:gd name="connsiteY34" fmla="*/ 598937 h 4114800"/>
                <a:gd name="connsiteX35" fmla="*/ 2686672 w 6430618"/>
                <a:gd name="connsiteY35" fmla="*/ 572432 h 4114800"/>
                <a:gd name="connsiteX36" fmla="*/ 2868786 w 6430618"/>
                <a:gd name="connsiteY36" fmla="*/ 660228 h 4114800"/>
                <a:gd name="connsiteX37" fmla="*/ 3035369 w 6430618"/>
                <a:gd name="connsiteY37" fmla="*/ 628133 h 4114800"/>
                <a:gd name="connsiteX38" fmla="*/ 3339548 w 6430618"/>
                <a:gd name="connsiteY38" fmla="*/ 735496 h 4114800"/>
                <a:gd name="connsiteX39" fmla="*/ 3637722 w 6430618"/>
                <a:gd name="connsiteY39" fmla="*/ 844826 h 4114800"/>
                <a:gd name="connsiteX40" fmla="*/ 3965713 w 6430618"/>
                <a:gd name="connsiteY40" fmla="*/ 1013792 h 4114800"/>
                <a:gd name="connsiteX41" fmla="*/ 4025348 w 6430618"/>
                <a:gd name="connsiteY41" fmla="*/ 1371600 h 4114800"/>
                <a:gd name="connsiteX42" fmla="*/ 4045226 w 6430618"/>
                <a:gd name="connsiteY42" fmla="*/ 1530626 h 4114800"/>
                <a:gd name="connsiteX43" fmla="*/ 4124740 w 6430618"/>
                <a:gd name="connsiteY43" fmla="*/ 1779105 h 4114800"/>
                <a:gd name="connsiteX44" fmla="*/ 4244009 w 6430618"/>
                <a:gd name="connsiteY44" fmla="*/ 1908313 h 4114800"/>
                <a:gd name="connsiteX45" fmla="*/ 4472609 w 6430618"/>
                <a:gd name="connsiteY45" fmla="*/ 2236305 h 4114800"/>
                <a:gd name="connsiteX46" fmla="*/ 4711148 w 6430618"/>
                <a:gd name="connsiteY46" fmla="*/ 2524539 h 4114800"/>
                <a:gd name="connsiteX47" fmla="*/ 5009322 w 6430618"/>
                <a:gd name="connsiteY47" fmla="*/ 2812774 h 4114800"/>
                <a:gd name="connsiteX48" fmla="*/ 5267740 w 6430618"/>
                <a:gd name="connsiteY48" fmla="*/ 2961861 h 4114800"/>
                <a:gd name="connsiteX49" fmla="*/ 5406887 w 6430618"/>
                <a:gd name="connsiteY49" fmla="*/ 3021496 h 4114800"/>
                <a:gd name="connsiteX50" fmla="*/ 5595731 w 6430618"/>
                <a:gd name="connsiteY50" fmla="*/ 3061252 h 4114800"/>
                <a:gd name="connsiteX51" fmla="*/ 5844209 w 6430618"/>
                <a:gd name="connsiteY51" fmla="*/ 3091070 h 4114800"/>
                <a:gd name="connsiteX52" fmla="*/ 5893905 w 6430618"/>
                <a:gd name="connsiteY52" fmla="*/ 3081131 h 4114800"/>
                <a:gd name="connsiteX53" fmla="*/ 6152322 w 6430618"/>
                <a:gd name="connsiteY53" fmla="*/ 2941983 h 4114800"/>
                <a:gd name="connsiteX54" fmla="*/ 6430618 w 6430618"/>
                <a:gd name="connsiteY54" fmla="*/ 2733261 h 4114800"/>
                <a:gd name="connsiteX0" fmla="*/ 6430618 w 6430618"/>
                <a:gd name="connsiteY0" fmla="*/ 2733261 h 4114800"/>
                <a:gd name="connsiteX1" fmla="*/ 6420679 w 6430618"/>
                <a:gd name="connsiteY1" fmla="*/ 2902226 h 4114800"/>
                <a:gd name="connsiteX2" fmla="*/ 6331226 w 6430618"/>
                <a:gd name="connsiteY2" fmla="*/ 3021496 h 4114800"/>
                <a:gd name="connsiteX3" fmla="*/ 6152322 w 6430618"/>
                <a:gd name="connsiteY3" fmla="*/ 3240157 h 4114800"/>
                <a:gd name="connsiteX4" fmla="*/ 6023113 w 6430618"/>
                <a:gd name="connsiteY4" fmla="*/ 3409122 h 4114800"/>
                <a:gd name="connsiteX5" fmla="*/ 5893905 w 6430618"/>
                <a:gd name="connsiteY5" fmla="*/ 3399183 h 4114800"/>
                <a:gd name="connsiteX6" fmla="*/ 5754757 w 6430618"/>
                <a:gd name="connsiteY6" fmla="*/ 3379305 h 4114800"/>
                <a:gd name="connsiteX7" fmla="*/ 5536096 w 6430618"/>
                <a:gd name="connsiteY7" fmla="*/ 3379305 h 4114800"/>
                <a:gd name="connsiteX8" fmla="*/ 5208105 w 6430618"/>
                <a:gd name="connsiteY8" fmla="*/ 3279913 h 4114800"/>
                <a:gd name="connsiteX9" fmla="*/ 4989444 w 6430618"/>
                <a:gd name="connsiteY9" fmla="*/ 3250096 h 4114800"/>
                <a:gd name="connsiteX10" fmla="*/ 4601818 w 6430618"/>
                <a:gd name="connsiteY10" fmla="*/ 3279913 h 4114800"/>
                <a:gd name="connsiteX11" fmla="*/ 4194313 w 6430618"/>
                <a:gd name="connsiteY11" fmla="*/ 3319670 h 4114800"/>
                <a:gd name="connsiteX12" fmla="*/ 3806687 w 6430618"/>
                <a:gd name="connsiteY12" fmla="*/ 3319670 h 4114800"/>
                <a:gd name="connsiteX13" fmla="*/ 3518453 w 6430618"/>
                <a:gd name="connsiteY13" fmla="*/ 3319670 h 4114800"/>
                <a:gd name="connsiteX14" fmla="*/ 3240157 w 6430618"/>
                <a:gd name="connsiteY14" fmla="*/ 3319670 h 4114800"/>
                <a:gd name="connsiteX15" fmla="*/ 2852531 w 6430618"/>
                <a:gd name="connsiteY15" fmla="*/ 3339548 h 4114800"/>
                <a:gd name="connsiteX16" fmla="*/ 2484783 w 6430618"/>
                <a:gd name="connsiteY16" fmla="*/ 3419061 h 4114800"/>
                <a:gd name="connsiteX17" fmla="*/ 2027583 w 6430618"/>
                <a:gd name="connsiteY17" fmla="*/ 3488635 h 4114800"/>
                <a:gd name="connsiteX18" fmla="*/ 1630018 w 6430618"/>
                <a:gd name="connsiteY18" fmla="*/ 3538331 h 4114800"/>
                <a:gd name="connsiteX19" fmla="*/ 974035 w 6430618"/>
                <a:gd name="connsiteY19" fmla="*/ 3647661 h 4114800"/>
                <a:gd name="connsiteX20" fmla="*/ 596348 w 6430618"/>
                <a:gd name="connsiteY20" fmla="*/ 3806687 h 4114800"/>
                <a:gd name="connsiteX21" fmla="*/ 139148 w 6430618"/>
                <a:gd name="connsiteY21" fmla="*/ 4045226 h 4114800"/>
                <a:gd name="connsiteX22" fmla="*/ 0 w 6430618"/>
                <a:gd name="connsiteY22" fmla="*/ 4114800 h 4114800"/>
                <a:gd name="connsiteX23" fmla="*/ 0 w 6430618"/>
                <a:gd name="connsiteY23" fmla="*/ 0 h 4114800"/>
                <a:gd name="connsiteX24" fmla="*/ 616226 w 6430618"/>
                <a:gd name="connsiteY24" fmla="*/ 9939 h 4114800"/>
                <a:gd name="connsiteX25" fmla="*/ 1123122 w 6430618"/>
                <a:gd name="connsiteY25" fmla="*/ 9939 h 4114800"/>
                <a:gd name="connsiteX26" fmla="*/ 1182757 w 6430618"/>
                <a:gd name="connsiteY26" fmla="*/ 178905 h 4114800"/>
                <a:gd name="connsiteX27" fmla="*/ 1232453 w 6430618"/>
                <a:gd name="connsiteY27" fmla="*/ 228600 h 4114800"/>
                <a:gd name="connsiteX28" fmla="*/ 1470992 w 6430618"/>
                <a:gd name="connsiteY28" fmla="*/ 159026 h 4114800"/>
                <a:gd name="connsiteX29" fmla="*/ 1659835 w 6430618"/>
                <a:gd name="connsiteY29" fmla="*/ 139148 h 4114800"/>
                <a:gd name="connsiteX30" fmla="*/ 1958009 w 6430618"/>
                <a:gd name="connsiteY30" fmla="*/ 168965 h 4114800"/>
                <a:gd name="connsiteX31" fmla="*/ 2094258 w 6430618"/>
                <a:gd name="connsiteY31" fmla="*/ 184910 h 4114800"/>
                <a:gd name="connsiteX32" fmla="*/ 2241068 w 6430618"/>
                <a:gd name="connsiteY32" fmla="*/ 232949 h 4114800"/>
                <a:gd name="connsiteX33" fmla="*/ 2385392 w 6430618"/>
                <a:gd name="connsiteY33" fmla="*/ 288235 h 4114800"/>
                <a:gd name="connsiteX34" fmla="*/ 2512530 w 6430618"/>
                <a:gd name="connsiteY34" fmla="*/ 598937 h 4114800"/>
                <a:gd name="connsiteX35" fmla="*/ 2686672 w 6430618"/>
                <a:gd name="connsiteY35" fmla="*/ 572432 h 4114800"/>
                <a:gd name="connsiteX36" fmla="*/ 2885455 w 6430618"/>
                <a:gd name="connsiteY36" fmla="*/ 598315 h 4114800"/>
                <a:gd name="connsiteX37" fmla="*/ 3035369 w 6430618"/>
                <a:gd name="connsiteY37" fmla="*/ 628133 h 4114800"/>
                <a:gd name="connsiteX38" fmla="*/ 3339548 w 6430618"/>
                <a:gd name="connsiteY38" fmla="*/ 735496 h 4114800"/>
                <a:gd name="connsiteX39" fmla="*/ 3637722 w 6430618"/>
                <a:gd name="connsiteY39" fmla="*/ 844826 h 4114800"/>
                <a:gd name="connsiteX40" fmla="*/ 3965713 w 6430618"/>
                <a:gd name="connsiteY40" fmla="*/ 1013792 h 4114800"/>
                <a:gd name="connsiteX41" fmla="*/ 4025348 w 6430618"/>
                <a:gd name="connsiteY41" fmla="*/ 1371600 h 4114800"/>
                <a:gd name="connsiteX42" fmla="*/ 4045226 w 6430618"/>
                <a:gd name="connsiteY42" fmla="*/ 1530626 h 4114800"/>
                <a:gd name="connsiteX43" fmla="*/ 4124740 w 6430618"/>
                <a:gd name="connsiteY43" fmla="*/ 1779105 h 4114800"/>
                <a:gd name="connsiteX44" fmla="*/ 4244009 w 6430618"/>
                <a:gd name="connsiteY44" fmla="*/ 1908313 h 4114800"/>
                <a:gd name="connsiteX45" fmla="*/ 4472609 w 6430618"/>
                <a:gd name="connsiteY45" fmla="*/ 2236305 h 4114800"/>
                <a:gd name="connsiteX46" fmla="*/ 4711148 w 6430618"/>
                <a:gd name="connsiteY46" fmla="*/ 2524539 h 4114800"/>
                <a:gd name="connsiteX47" fmla="*/ 5009322 w 6430618"/>
                <a:gd name="connsiteY47" fmla="*/ 2812774 h 4114800"/>
                <a:gd name="connsiteX48" fmla="*/ 5267740 w 6430618"/>
                <a:gd name="connsiteY48" fmla="*/ 2961861 h 4114800"/>
                <a:gd name="connsiteX49" fmla="*/ 5406887 w 6430618"/>
                <a:gd name="connsiteY49" fmla="*/ 3021496 h 4114800"/>
                <a:gd name="connsiteX50" fmla="*/ 5595731 w 6430618"/>
                <a:gd name="connsiteY50" fmla="*/ 3061252 h 4114800"/>
                <a:gd name="connsiteX51" fmla="*/ 5844209 w 6430618"/>
                <a:gd name="connsiteY51" fmla="*/ 3091070 h 4114800"/>
                <a:gd name="connsiteX52" fmla="*/ 5893905 w 6430618"/>
                <a:gd name="connsiteY52" fmla="*/ 3081131 h 4114800"/>
                <a:gd name="connsiteX53" fmla="*/ 6152322 w 6430618"/>
                <a:gd name="connsiteY53" fmla="*/ 2941983 h 4114800"/>
                <a:gd name="connsiteX54" fmla="*/ 6430618 w 6430618"/>
                <a:gd name="connsiteY54" fmla="*/ 2733261 h 4114800"/>
                <a:gd name="connsiteX0" fmla="*/ 6430618 w 6430618"/>
                <a:gd name="connsiteY0" fmla="*/ 2733261 h 4114800"/>
                <a:gd name="connsiteX1" fmla="*/ 6420679 w 6430618"/>
                <a:gd name="connsiteY1" fmla="*/ 2902226 h 4114800"/>
                <a:gd name="connsiteX2" fmla="*/ 6331226 w 6430618"/>
                <a:gd name="connsiteY2" fmla="*/ 3021496 h 4114800"/>
                <a:gd name="connsiteX3" fmla="*/ 6152322 w 6430618"/>
                <a:gd name="connsiteY3" fmla="*/ 3240157 h 4114800"/>
                <a:gd name="connsiteX4" fmla="*/ 6023113 w 6430618"/>
                <a:gd name="connsiteY4" fmla="*/ 3409122 h 4114800"/>
                <a:gd name="connsiteX5" fmla="*/ 5893905 w 6430618"/>
                <a:gd name="connsiteY5" fmla="*/ 3399183 h 4114800"/>
                <a:gd name="connsiteX6" fmla="*/ 5754757 w 6430618"/>
                <a:gd name="connsiteY6" fmla="*/ 3379305 h 4114800"/>
                <a:gd name="connsiteX7" fmla="*/ 5536096 w 6430618"/>
                <a:gd name="connsiteY7" fmla="*/ 3379305 h 4114800"/>
                <a:gd name="connsiteX8" fmla="*/ 5208105 w 6430618"/>
                <a:gd name="connsiteY8" fmla="*/ 3279913 h 4114800"/>
                <a:gd name="connsiteX9" fmla="*/ 4989444 w 6430618"/>
                <a:gd name="connsiteY9" fmla="*/ 3250096 h 4114800"/>
                <a:gd name="connsiteX10" fmla="*/ 4601818 w 6430618"/>
                <a:gd name="connsiteY10" fmla="*/ 3279913 h 4114800"/>
                <a:gd name="connsiteX11" fmla="*/ 4194313 w 6430618"/>
                <a:gd name="connsiteY11" fmla="*/ 3319670 h 4114800"/>
                <a:gd name="connsiteX12" fmla="*/ 3806687 w 6430618"/>
                <a:gd name="connsiteY12" fmla="*/ 3319670 h 4114800"/>
                <a:gd name="connsiteX13" fmla="*/ 3518453 w 6430618"/>
                <a:gd name="connsiteY13" fmla="*/ 3319670 h 4114800"/>
                <a:gd name="connsiteX14" fmla="*/ 3240157 w 6430618"/>
                <a:gd name="connsiteY14" fmla="*/ 3319670 h 4114800"/>
                <a:gd name="connsiteX15" fmla="*/ 2852531 w 6430618"/>
                <a:gd name="connsiteY15" fmla="*/ 3339548 h 4114800"/>
                <a:gd name="connsiteX16" fmla="*/ 2484783 w 6430618"/>
                <a:gd name="connsiteY16" fmla="*/ 3419061 h 4114800"/>
                <a:gd name="connsiteX17" fmla="*/ 2027583 w 6430618"/>
                <a:gd name="connsiteY17" fmla="*/ 3488635 h 4114800"/>
                <a:gd name="connsiteX18" fmla="*/ 1630018 w 6430618"/>
                <a:gd name="connsiteY18" fmla="*/ 3538331 h 4114800"/>
                <a:gd name="connsiteX19" fmla="*/ 974035 w 6430618"/>
                <a:gd name="connsiteY19" fmla="*/ 3647661 h 4114800"/>
                <a:gd name="connsiteX20" fmla="*/ 596348 w 6430618"/>
                <a:gd name="connsiteY20" fmla="*/ 3806687 h 4114800"/>
                <a:gd name="connsiteX21" fmla="*/ 139148 w 6430618"/>
                <a:gd name="connsiteY21" fmla="*/ 4045226 h 4114800"/>
                <a:gd name="connsiteX22" fmla="*/ 0 w 6430618"/>
                <a:gd name="connsiteY22" fmla="*/ 4114800 h 4114800"/>
                <a:gd name="connsiteX23" fmla="*/ 0 w 6430618"/>
                <a:gd name="connsiteY23" fmla="*/ 0 h 4114800"/>
                <a:gd name="connsiteX24" fmla="*/ 616226 w 6430618"/>
                <a:gd name="connsiteY24" fmla="*/ 9939 h 4114800"/>
                <a:gd name="connsiteX25" fmla="*/ 1123122 w 6430618"/>
                <a:gd name="connsiteY25" fmla="*/ 9939 h 4114800"/>
                <a:gd name="connsiteX26" fmla="*/ 1182757 w 6430618"/>
                <a:gd name="connsiteY26" fmla="*/ 178905 h 4114800"/>
                <a:gd name="connsiteX27" fmla="*/ 1232453 w 6430618"/>
                <a:gd name="connsiteY27" fmla="*/ 228600 h 4114800"/>
                <a:gd name="connsiteX28" fmla="*/ 1470992 w 6430618"/>
                <a:gd name="connsiteY28" fmla="*/ 159026 h 4114800"/>
                <a:gd name="connsiteX29" fmla="*/ 1659835 w 6430618"/>
                <a:gd name="connsiteY29" fmla="*/ 139148 h 4114800"/>
                <a:gd name="connsiteX30" fmla="*/ 1958009 w 6430618"/>
                <a:gd name="connsiteY30" fmla="*/ 168965 h 4114800"/>
                <a:gd name="connsiteX31" fmla="*/ 2094258 w 6430618"/>
                <a:gd name="connsiteY31" fmla="*/ 184910 h 4114800"/>
                <a:gd name="connsiteX32" fmla="*/ 2241068 w 6430618"/>
                <a:gd name="connsiteY32" fmla="*/ 232949 h 4114800"/>
                <a:gd name="connsiteX33" fmla="*/ 2385392 w 6430618"/>
                <a:gd name="connsiteY33" fmla="*/ 288235 h 4114800"/>
                <a:gd name="connsiteX34" fmla="*/ 2512530 w 6430618"/>
                <a:gd name="connsiteY34" fmla="*/ 598937 h 4114800"/>
                <a:gd name="connsiteX35" fmla="*/ 2686672 w 6430618"/>
                <a:gd name="connsiteY35" fmla="*/ 572432 h 4114800"/>
                <a:gd name="connsiteX36" fmla="*/ 2885455 w 6430618"/>
                <a:gd name="connsiteY36" fmla="*/ 598315 h 4114800"/>
                <a:gd name="connsiteX37" fmla="*/ 3035369 w 6430618"/>
                <a:gd name="connsiteY37" fmla="*/ 628133 h 4114800"/>
                <a:gd name="connsiteX38" fmla="*/ 3339548 w 6430618"/>
                <a:gd name="connsiteY38" fmla="*/ 735496 h 4114800"/>
                <a:gd name="connsiteX39" fmla="*/ 3637722 w 6430618"/>
                <a:gd name="connsiteY39" fmla="*/ 844826 h 4114800"/>
                <a:gd name="connsiteX40" fmla="*/ 3965713 w 6430618"/>
                <a:gd name="connsiteY40" fmla="*/ 1013792 h 4114800"/>
                <a:gd name="connsiteX41" fmla="*/ 4025348 w 6430618"/>
                <a:gd name="connsiteY41" fmla="*/ 1371600 h 4114800"/>
                <a:gd name="connsiteX42" fmla="*/ 4045226 w 6430618"/>
                <a:gd name="connsiteY42" fmla="*/ 1530626 h 4114800"/>
                <a:gd name="connsiteX43" fmla="*/ 4124740 w 6430618"/>
                <a:gd name="connsiteY43" fmla="*/ 1779105 h 4114800"/>
                <a:gd name="connsiteX44" fmla="*/ 4244009 w 6430618"/>
                <a:gd name="connsiteY44" fmla="*/ 1908313 h 4114800"/>
                <a:gd name="connsiteX45" fmla="*/ 4472609 w 6430618"/>
                <a:gd name="connsiteY45" fmla="*/ 2236305 h 4114800"/>
                <a:gd name="connsiteX46" fmla="*/ 4711148 w 6430618"/>
                <a:gd name="connsiteY46" fmla="*/ 2524539 h 4114800"/>
                <a:gd name="connsiteX47" fmla="*/ 5009322 w 6430618"/>
                <a:gd name="connsiteY47" fmla="*/ 2812774 h 4114800"/>
                <a:gd name="connsiteX48" fmla="*/ 5267740 w 6430618"/>
                <a:gd name="connsiteY48" fmla="*/ 2961861 h 4114800"/>
                <a:gd name="connsiteX49" fmla="*/ 5406887 w 6430618"/>
                <a:gd name="connsiteY49" fmla="*/ 3021496 h 4114800"/>
                <a:gd name="connsiteX50" fmla="*/ 5595731 w 6430618"/>
                <a:gd name="connsiteY50" fmla="*/ 3061252 h 4114800"/>
                <a:gd name="connsiteX51" fmla="*/ 5844209 w 6430618"/>
                <a:gd name="connsiteY51" fmla="*/ 3091070 h 4114800"/>
                <a:gd name="connsiteX52" fmla="*/ 5893905 w 6430618"/>
                <a:gd name="connsiteY52" fmla="*/ 3081131 h 4114800"/>
                <a:gd name="connsiteX53" fmla="*/ 6152322 w 6430618"/>
                <a:gd name="connsiteY53" fmla="*/ 2941983 h 4114800"/>
                <a:gd name="connsiteX54" fmla="*/ 6430618 w 6430618"/>
                <a:gd name="connsiteY54" fmla="*/ 2733261 h 4114800"/>
                <a:gd name="connsiteX0" fmla="*/ 6430618 w 6430618"/>
                <a:gd name="connsiteY0" fmla="*/ 2733261 h 4114800"/>
                <a:gd name="connsiteX1" fmla="*/ 6420679 w 6430618"/>
                <a:gd name="connsiteY1" fmla="*/ 2902226 h 4114800"/>
                <a:gd name="connsiteX2" fmla="*/ 6331226 w 6430618"/>
                <a:gd name="connsiteY2" fmla="*/ 3021496 h 4114800"/>
                <a:gd name="connsiteX3" fmla="*/ 6152322 w 6430618"/>
                <a:gd name="connsiteY3" fmla="*/ 3240157 h 4114800"/>
                <a:gd name="connsiteX4" fmla="*/ 6023113 w 6430618"/>
                <a:gd name="connsiteY4" fmla="*/ 3409122 h 4114800"/>
                <a:gd name="connsiteX5" fmla="*/ 5893905 w 6430618"/>
                <a:gd name="connsiteY5" fmla="*/ 3399183 h 4114800"/>
                <a:gd name="connsiteX6" fmla="*/ 5754757 w 6430618"/>
                <a:gd name="connsiteY6" fmla="*/ 3379305 h 4114800"/>
                <a:gd name="connsiteX7" fmla="*/ 5536096 w 6430618"/>
                <a:gd name="connsiteY7" fmla="*/ 3379305 h 4114800"/>
                <a:gd name="connsiteX8" fmla="*/ 5208105 w 6430618"/>
                <a:gd name="connsiteY8" fmla="*/ 3279913 h 4114800"/>
                <a:gd name="connsiteX9" fmla="*/ 4989444 w 6430618"/>
                <a:gd name="connsiteY9" fmla="*/ 3250096 h 4114800"/>
                <a:gd name="connsiteX10" fmla="*/ 4601818 w 6430618"/>
                <a:gd name="connsiteY10" fmla="*/ 3279913 h 4114800"/>
                <a:gd name="connsiteX11" fmla="*/ 4194313 w 6430618"/>
                <a:gd name="connsiteY11" fmla="*/ 3319670 h 4114800"/>
                <a:gd name="connsiteX12" fmla="*/ 3806687 w 6430618"/>
                <a:gd name="connsiteY12" fmla="*/ 3319670 h 4114800"/>
                <a:gd name="connsiteX13" fmla="*/ 3518453 w 6430618"/>
                <a:gd name="connsiteY13" fmla="*/ 3319670 h 4114800"/>
                <a:gd name="connsiteX14" fmla="*/ 3240157 w 6430618"/>
                <a:gd name="connsiteY14" fmla="*/ 3319670 h 4114800"/>
                <a:gd name="connsiteX15" fmla="*/ 2852531 w 6430618"/>
                <a:gd name="connsiteY15" fmla="*/ 3339548 h 4114800"/>
                <a:gd name="connsiteX16" fmla="*/ 2484783 w 6430618"/>
                <a:gd name="connsiteY16" fmla="*/ 3419061 h 4114800"/>
                <a:gd name="connsiteX17" fmla="*/ 2027583 w 6430618"/>
                <a:gd name="connsiteY17" fmla="*/ 3488635 h 4114800"/>
                <a:gd name="connsiteX18" fmla="*/ 1630018 w 6430618"/>
                <a:gd name="connsiteY18" fmla="*/ 3538331 h 4114800"/>
                <a:gd name="connsiteX19" fmla="*/ 974035 w 6430618"/>
                <a:gd name="connsiteY19" fmla="*/ 3647661 h 4114800"/>
                <a:gd name="connsiteX20" fmla="*/ 596348 w 6430618"/>
                <a:gd name="connsiteY20" fmla="*/ 3806687 h 4114800"/>
                <a:gd name="connsiteX21" fmla="*/ 139148 w 6430618"/>
                <a:gd name="connsiteY21" fmla="*/ 4045226 h 4114800"/>
                <a:gd name="connsiteX22" fmla="*/ 0 w 6430618"/>
                <a:gd name="connsiteY22" fmla="*/ 4114800 h 4114800"/>
                <a:gd name="connsiteX23" fmla="*/ 0 w 6430618"/>
                <a:gd name="connsiteY23" fmla="*/ 0 h 4114800"/>
                <a:gd name="connsiteX24" fmla="*/ 616226 w 6430618"/>
                <a:gd name="connsiteY24" fmla="*/ 9939 h 4114800"/>
                <a:gd name="connsiteX25" fmla="*/ 1123122 w 6430618"/>
                <a:gd name="connsiteY25" fmla="*/ 9939 h 4114800"/>
                <a:gd name="connsiteX26" fmla="*/ 1182757 w 6430618"/>
                <a:gd name="connsiteY26" fmla="*/ 178905 h 4114800"/>
                <a:gd name="connsiteX27" fmla="*/ 1232453 w 6430618"/>
                <a:gd name="connsiteY27" fmla="*/ 228600 h 4114800"/>
                <a:gd name="connsiteX28" fmla="*/ 1470992 w 6430618"/>
                <a:gd name="connsiteY28" fmla="*/ 159026 h 4114800"/>
                <a:gd name="connsiteX29" fmla="*/ 1659835 w 6430618"/>
                <a:gd name="connsiteY29" fmla="*/ 139148 h 4114800"/>
                <a:gd name="connsiteX30" fmla="*/ 1958009 w 6430618"/>
                <a:gd name="connsiteY30" fmla="*/ 168965 h 4114800"/>
                <a:gd name="connsiteX31" fmla="*/ 2094258 w 6430618"/>
                <a:gd name="connsiteY31" fmla="*/ 184910 h 4114800"/>
                <a:gd name="connsiteX32" fmla="*/ 2241068 w 6430618"/>
                <a:gd name="connsiteY32" fmla="*/ 232949 h 4114800"/>
                <a:gd name="connsiteX33" fmla="*/ 2385392 w 6430618"/>
                <a:gd name="connsiteY33" fmla="*/ 288235 h 4114800"/>
                <a:gd name="connsiteX34" fmla="*/ 2512530 w 6430618"/>
                <a:gd name="connsiteY34" fmla="*/ 598937 h 4114800"/>
                <a:gd name="connsiteX35" fmla="*/ 2686672 w 6430618"/>
                <a:gd name="connsiteY35" fmla="*/ 572432 h 4114800"/>
                <a:gd name="connsiteX36" fmla="*/ 2885455 w 6430618"/>
                <a:gd name="connsiteY36" fmla="*/ 598315 h 4114800"/>
                <a:gd name="connsiteX37" fmla="*/ 3044894 w 6430618"/>
                <a:gd name="connsiteY37" fmla="*/ 635277 h 4114800"/>
                <a:gd name="connsiteX38" fmla="*/ 3339548 w 6430618"/>
                <a:gd name="connsiteY38" fmla="*/ 735496 h 4114800"/>
                <a:gd name="connsiteX39" fmla="*/ 3637722 w 6430618"/>
                <a:gd name="connsiteY39" fmla="*/ 844826 h 4114800"/>
                <a:gd name="connsiteX40" fmla="*/ 3965713 w 6430618"/>
                <a:gd name="connsiteY40" fmla="*/ 1013792 h 4114800"/>
                <a:gd name="connsiteX41" fmla="*/ 4025348 w 6430618"/>
                <a:gd name="connsiteY41" fmla="*/ 1371600 h 4114800"/>
                <a:gd name="connsiteX42" fmla="*/ 4045226 w 6430618"/>
                <a:gd name="connsiteY42" fmla="*/ 1530626 h 4114800"/>
                <a:gd name="connsiteX43" fmla="*/ 4124740 w 6430618"/>
                <a:gd name="connsiteY43" fmla="*/ 1779105 h 4114800"/>
                <a:gd name="connsiteX44" fmla="*/ 4244009 w 6430618"/>
                <a:gd name="connsiteY44" fmla="*/ 1908313 h 4114800"/>
                <a:gd name="connsiteX45" fmla="*/ 4472609 w 6430618"/>
                <a:gd name="connsiteY45" fmla="*/ 2236305 h 4114800"/>
                <a:gd name="connsiteX46" fmla="*/ 4711148 w 6430618"/>
                <a:gd name="connsiteY46" fmla="*/ 2524539 h 4114800"/>
                <a:gd name="connsiteX47" fmla="*/ 5009322 w 6430618"/>
                <a:gd name="connsiteY47" fmla="*/ 2812774 h 4114800"/>
                <a:gd name="connsiteX48" fmla="*/ 5267740 w 6430618"/>
                <a:gd name="connsiteY48" fmla="*/ 2961861 h 4114800"/>
                <a:gd name="connsiteX49" fmla="*/ 5406887 w 6430618"/>
                <a:gd name="connsiteY49" fmla="*/ 3021496 h 4114800"/>
                <a:gd name="connsiteX50" fmla="*/ 5595731 w 6430618"/>
                <a:gd name="connsiteY50" fmla="*/ 3061252 h 4114800"/>
                <a:gd name="connsiteX51" fmla="*/ 5844209 w 6430618"/>
                <a:gd name="connsiteY51" fmla="*/ 3091070 h 4114800"/>
                <a:gd name="connsiteX52" fmla="*/ 5893905 w 6430618"/>
                <a:gd name="connsiteY52" fmla="*/ 3081131 h 4114800"/>
                <a:gd name="connsiteX53" fmla="*/ 6152322 w 6430618"/>
                <a:gd name="connsiteY53" fmla="*/ 2941983 h 4114800"/>
                <a:gd name="connsiteX54" fmla="*/ 6430618 w 6430618"/>
                <a:gd name="connsiteY54" fmla="*/ 2733261 h 4114800"/>
                <a:gd name="connsiteX0" fmla="*/ 6430618 w 6430618"/>
                <a:gd name="connsiteY0" fmla="*/ 2733261 h 4114800"/>
                <a:gd name="connsiteX1" fmla="*/ 6420679 w 6430618"/>
                <a:gd name="connsiteY1" fmla="*/ 2902226 h 4114800"/>
                <a:gd name="connsiteX2" fmla="*/ 6331226 w 6430618"/>
                <a:gd name="connsiteY2" fmla="*/ 3021496 h 4114800"/>
                <a:gd name="connsiteX3" fmla="*/ 6152322 w 6430618"/>
                <a:gd name="connsiteY3" fmla="*/ 3240157 h 4114800"/>
                <a:gd name="connsiteX4" fmla="*/ 6023113 w 6430618"/>
                <a:gd name="connsiteY4" fmla="*/ 3409122 h 4114800"/>
                <a:gd name="connsiteX5" fmla="*/ 5893905 w 6430618"/>
                <a:gd name="connsiteY5" fmla="*/ 3399183 h 4114800"/>
                <a:gd name="connsiteX6" fmla="*/ 5754757 w 6430618"/>
                <a:gd name="connsiteY6" fmla="*/ 3379305 h 4114800"/>
                <a:gd name="connsiteX7" fmla="*/ 5536096 w 6430618"/>
                <a:gd name="connsiteY7" fmla="*/ 3379305 h 4114800"/>
                <a:gd name="connsiteX8" fmla="*/ 5208105 w 6430618"/>
                <a:gd name="connsiteY8" fmla="*/ 3279913 h 4114800"/>
                <a:gd name="connsiteX9" fmla="*/ 4989444 w 6430618"/>
                <a:gd name="connsiteY9" fmla="*/ 3250096 h 4114800"/>
                <a:gd name="connsiteX10" fmla="*/ 4601818 w 6430618"/>
                <a:gd name="connsiteY10" fmla="*/ 3279913 h 4114800"/>
                <a:gd name="connsiteX11" fmla="*/ 4194313 w 6430618"/>
                <a:gd name="connsiteY11" fmla="*/ 3319670 h 4114800"/>
                <a:gd name="connsiteX12" fmla="*/ 3806687 w 6430618"/>
                <a:gd name="connsiteY12" fmla="*/ 3319670 h 4114800"/>
                <a:gd name="connsiteX13" fmla="*/ 3518453 w 6430618"/>
                <a:gd name="connsiteY13" fmla="*/ 3319670 h 4114800"/>
                <a:gd name="connsiteX14" fmla="*/ 3240157 w 6430618"/>
                <a:gd name="connsiteY14" fmla="*/ 3319670 h 4114800"/>
                <a:gd name="connsiteX15" fmla="*/ 2852531 w 6430618"/>
                <a:gd name="connsiteY15" fmla="*/ 3339548 h 4114800"/>
                <a:gd name="connsiteX16" fmla="*/ 2484783 w 6430618"/>
                <a:gd name="connsiteY16" fmla="*/ 3419061 h 4114800"/>
                <a:gd name="connsiteX17" fmla="*/ 2027583 w 6430618"/>
                <a:gd name="connsiteY17" fmla="*/ 3488635 h 4114800"/>
                <a:gd name="connsiteX18" fmla="*/ 1630018 w 6430618"/>
                <a:gd name="connsiteY18" fmla="*/ 3538331 h 4114800"/>
                <a:gd name="connsiteX19" fmla="*/ 974035 w 6430618"/>
                <a:gd name="connsiteY19" fmla="*/ 3647661 h 4114800"/>
                <a:gd name="connsiteX20" fmla="*/ 596348 w 6430618"/>
                <a:gd name="connsiteY20" fmla="*/ 3806687 h 4114800"/>
                <a:gd name="connsiteX21" fmla="*/ 139148 w 6430618"/>
                <a:gd name="connsiteY21" fmla="*/ 4045226 h 4114800"/>
                <a:gd name="connsiteX22" fmla="*/ 0 w 6430618"/>
                <a:gd name="connsiteY22" fmla="*/ 4114800 h 4114800"/>
                <a:gd name="connsiteX23" fmla="*/ 0 w 6430618"/>
                <a:gd name="connsiteY23" fmla="*/ 0 h 4114800"/>
                <a:gd name="connsiteX24" fmla="*/ 616226 w 6430618"/>
                <a:gd name="connsiteY24" fmla="*/ 9939 h 4114800"/>
                <a:gd name="connsiteX25" fmla="*/ 1123122 w 6430618"/>
                <a:gd name="connsiteY25" fmla="*/ 9939 h 4114800"/>
                <a:gd name="connsiteX26" fmla="*/ 1182757 w 6430618"/>
                <a:gd name="connsiteY26" fmla="*/ 178905 h 4114800"/>
                <a:gd name="connsiteX27" fmla="*/ 1232453 w 6430618"/>
                <a:gd name="connsiteY27" fmla="*/ 228600 h 4114800"/>
                <a:gd name="connsiteX28" fmla="*/ 1470992 w 6430618"/>
                <a:gd name="connsiteY28" fmla="*/ 159026 h 4114800"/>
                <a:gd name="connsiteX29" fmla="*/ 1659835 w 6430618"/>
                <a:gd name="connsiteY29" fmla="*/ 139148 h 4114800"/>
                <a:gd name="connsiteX30" fmla="*/ 1958009 w 6430618"/>
                <a:gd name="connsiteY30" fmla="*/ 168965 h 4114800"/>
                <a:gd name="connsiteX31" fmla="*/ 2094258 w 6430618"/>
                <a:gd name="connsiteY31" fmla="*/ 184910 h 4114800"/>
                <a:gd name="connsiteX32" fmla="*/ 2241068 w 6430618"/>
                <a:gd name="connsiteY32" fmla="*/ 232949 h 4114800"/>
                <a:gd name="connsiteX33" fmla="*/ 2385392 w 6430618"/>
                <a:gd name="connsiteY33" fmla="*/ 288235 h 4114800"/>
                <a:gd name="connsiteX34" fmla="*/ 2512530 w 6430618"/>
                <a:gd name="connsiteY34" fmla="*/ 598937 h 4114800"/>
                <a:gd name="connsiteX35" fmla="*/ 2686672 w 6430618"/>
                <a:gd name="connsiteY35" fmla="*/ 572432 h 4114800"/>
                <a:gd name="connsiteX36" fmla="*/ 2885455 w 6430618"/>
                <a:gd name="connsiteY36" fmla="*/ 598315 h 4114800"/>
                <a:gd name="connsiteX37" fmla="*/ 3044894 w 6430618"/>
                <a:gd name="connsiteY37" fmla="*/ 635277 h 4114800"/>
                <a:gd name="connsiteX38" fmla="*/ 3341930 w 6430618"/>
                <a:gd name="connsiteY38" fmla="*/ 725971 h 4114800"/>
                <a:gd name="connsiteX39" fmla="*/ 3637722 w 6430618"/>
                <a:gd name="connsiteY39" fmla="*/ 844826 h 4114800"/>
                <a:gd name="connsiteX40" fmla="*/ 3965713 w 6430618"/>
                <a:gd name="connsiteY40" fmla="*/ 1013792 h 4114800"/>
                <a:gd name="connsiteX41" fmla="*/ 4025348 w 6430618"/>
                <a:gd name="connsiteY41" fmla="*/ 1371600 h 4114800"/>
                <a:gd name="connsiteX42" fmla="*/ 4045226 w 6430618"/>
                <a:gd name="connsiteY42" fmla="*/ 1530626 h 4114800"/>
                <a:gd name="connsiteX43" fmla="*/ 4124740 w 6430618"/>
                <a:gd name="connsiteY43" fmla="*/ 1779105 h 4114800"/>
                <a:gd name="connsiteX44" fmla="*/ 4244009 w 6430618"/>
                <a:gd name="connsiteY44" fmla="*/ 1908313 h 4114800"/>
                <a:gd name="connsiteX45" fmla="*/ 4472609 w 6430618"/>
                <a:gd name="connsiteY45" fmla="*/ 2236305 h 4114800"/>
                <a:gd name="connsiteX46" fmla="*/ 4711148 w 6430618"/>
                <a:gd name="connsiteY46" fmla="*/ 2524539 h 4114800"/>
                <a:gd name="connsiteX47" fmla="*/ 5009322 w 6430618"/>
                <a:gd name="connsiteY47" fmla="*/ 2812774 h 4114800"/>
                <a:gd name="connsiteX48" fmla="*/ 5267740 w 6430618"/>
                <a:gd name="connsiteY48" fmla="*/ 2961861 h 4114800"/>
                <a:gd name="connsiteX49" fmla="*/ 5406887 w 6430618"/>
                <a:gd name="connsiteY49" fmla="*/ 3021496 h 4114800"/>
                <a:gd name="connsiteX50" fmla="*/ 5595731 w 6430618"/>
                <a:gd name="connsiteY50" fmla="*/ 3061252 h 4114800"/>
                <a:gd name="connsiteX51" fmla="*/ 5844209 w 6430618"/>
                <a:gd name="connsiteY51" fmla="*/ 3091070 h 4114800"/>
                <a:gd name="connsiteX52" fmla="*/ 5893905 w 6430618"/>
                <a:gd name="connsiteY52" fmla="*/ 3081131 h 4114800"/>
                <a:gd name="connsiteX53" fmla="*/ 6152322 w 6430618"/>
                <a:gd name="connsiteY53" fmla="*/ 2941983 h 4114800"/>
                <a:gd name="connsiteX54" fmla="*/ 6430618 w 6430618"/>
                <a:gd name="connsiteY54" fmla="*/ 2733261 h 4114800"/>
                <a:gd name="connsiteX0" fmla="*/ 6430618 w 6430618"/>
                <a:gd name="connsiteY0" fmla="*/ 2733261 h 4114800"/>
                <a:gd name="connsiteX1" fmla="*/ 6420679 w 6430618"/>
                <a:gd name="connsiteY1" fmla="*/ 2902226 h 4114800"/>
                <a:gd name="connsiteX2" fmla="*/ 6331226 w 6430618"/>
                <a:gd name="connsiteY2" fmla="*/ 3021496 h 4114800"/>
                <a:gd name="connsiteX3" fmla="*/ 6152322 w 6430618"/>
                <a:gd name="connsiteY3" fmla="*/ 3240157 h 4114800"/>
                <a:gd name="connsiteX4" fmla="*/ 6023113 w 6430618"/>
                <a:gd name="connsiteY4" fmla="*/ 3409122 h 4114800"/>
                <a:gd name="connsiteX5" fmla="*/ 5893905 w 6430618"/>
                <a:gd name="connsiteY5" fmla="*/ 3399183 h 4114800"/>
                <a:gd name="connsiteX6" fmla="*/ 5754757 w 6430618"/>
                <a:gd name="connsiteY6" fmla="*/ 3379305 h 4114800"/>
                <a:gd name="connsiteX7" fmla="*/ 5536096 w 6430618"/>
                <a:gd name="connsiteY7" fmla="*/ 3379305 h 4114800"/>
                <a:gd name="connsiteX8" fmla="*/ 5208105 w 6430618"/>
                <a:gd name="connsiteY8" fmla="*/ 3279913 h 4114800"/>
                <a:gd name="connsiteX9" fmla="*/ 4989444 w 6430618"/>
                <a:gd name="connsiteY9" fmla="*/ 3250096 h 4114800"/>
                <a:gd name="connsiteX10" fmla="*/ 4601818 w 6430618"/>
                <a:gd name="connsiteY10" fmla="*/ 3279913 h 4114800"/>
                <a:gd name="connsiteX11" fmla="*/ 4194313 w 6430618"/>
                <a:gd name="connsiteY11" fmla="*/ 3319670 h 4114800"/>
                <a:gd name="connsiteX12" fmla="*/ 3806687 w 6430618"/>
                <a:gd name="connsiteY12" fmla="*/ 3319670 h 4114800"/>
                <a:gd name="connsiteX13" fmla="*/ 3518453 w 6430618"/>
                <a:gd name="connsiteY13" fmla="*/ 3319670 h 4114800"/>
                <a:gd name="connsiteX14" fmla="*/ 3240157 w 6430618"/>
                <a:gd name="connsiteY14" fmla="*/ 3319670 h 4114800"/>
                <a:gd name="connsiteX15" fmla="*/ 2852531 w 6430618"/>
                <a:gd name="connsiteY15" fmla="*/ 3339548 h 4114800"/>
                <a:gd name="connsiteX16" fmla="*/ 2484783 w 6430618"/>
                <a:gd name="connsiteY16" fmla="*/ 3419061 h 4114800"/>
                <a:gd name="connsiteX17" fmla="*/ 2027583 w 6430618"/>
                <a:gd name="connsiteY17" fmla="*/ 3488635 h 4114800"/>
                <a:gd name="connsiteX18" fmla="*/ 1630018 w 6430618"/>
                <a:gd name="connsiteY18" fmla="*/ 3538331 h 4114800"/>
                <a:gd name="connsiteX19" fmla="*/ 974035 w 6430618"/>
                <a:gd name="connsiteY19" fmla="*/ 3647661 h 4114800"/>
                <a:gd name="connsiteX20" fmla="*/ 596348 w 6430618"/>
                <a:gd name="connsiteY20" fmla="*/ 3806687 h 4114800"/>
                <a:gd name="connsiteX21" fmla="*/ 139148 w 6430618"/>
                <a:gd name="connsiteY21" fmla="*/ 4045226 h 4114800"/>
                <a:gd name="connsiteX22" fmla="*/ 0 w 6430618"/>
                <a:gd name="connsiteY22" fmla="*/ 4114800 h 4114800"/>
                <a:gd name="connsiteX23" fmla="*/ 0 w 6430618"/>
                <a:gd name="connsiteY23" fmla="*/ 0 h 4114800"/>
                <a:gd name="connsiteX24" fmla="*/ 616226 w 6430618"/>
                <a:gd name="connsiteY24" fmla="*/ 9939 h 4114800"/>
                <a:gd name="connsiteX25" fmla="*/ 1123122 w 6430618"/>
                <a:gd name="connsiteY25" fmla="*/ 9939 h 4114800"/>
                <a:gd name="connsiteX26" fmla="*/ 1182757 w 6430618"/>
                <a:gd name="connsiteY26" fmla="*/ 178905 h 4114800"/>
                <a:gd name="connsiteX27" fmla="*/ 1232453 w 6430618"/>
                <a:gd name="connsiteY27" fmla="*/ 228600 h 4114800"/>
                <a:gd name="connsiteX28" fmla="*/ 1470992 w 6430618"/>
                <a:gd name="connsiteY28" fmla="*/ 159026 h 4114800"/>
                <a:gd name="connsiteX29" fmla="*/ 1659835 w 6430618"/>
                <a:gd name="connsiteY29" fmla="*/ 139148 h 4114800"/>
                <a:gd name="connsiteX30" fmla="*/ 1958009 w 6430618"/>
                <a:gd name="connsiteY30" fmla="*/ 168965 h 4114800"/>
                <a:gd name="connsiteX31" fmla="*/ 2094258 w 6430618"/>
                <a:gd name="connsiteY31" fmla="*/ 184910 h 4114800"/>
                <a:gd name="connsiteX32" fmla="*/ 2241068 w 6430618"/>
                <a:gd name="connsiteY32" fmla="*/ 232949 h 4114800"/>
                <a:gd name="connsiteX33" fmla="*/ 2385392 w 6430618"/>
                <a:gd name="connsiteY33" fmla="*/ 288235 h 4114800"/>
                <a:gd name="connsiteX34" fmla="*/ 2512530 w 6430618"/>
                <a:gd name="connsiteY34" fmla="*/ 598937 h 4114800"/>
                <a:gd name="connsiteX35" fmla="*/ 2686672 w 6430618"/>
                <a:gd name="connsiteY35" fmla="*/ 572432 h 4114800"/>
                <a:gd name="connsiteX36" fmla="*/ 2885455 w 6430618"/>
                <a:gd name="connsiteY36" fmla="*/ 598315 h 4114800"/>
                <a:gd name="connsiteX37" fmla="*/ 3044894 w 6430618"/>
                <a:gd name="connsiteY37" fmla="*/ 635277 h 4114800"/>
                <a:gd name="connsiteX38" fmla="*/ 3341930 w 6430618"/>
                <a:gd name="connsiteY38" fmla="*/ 725971 h 4114800"/>
                <a:gd name="connsiteX39" fmla="*/ 3453952 w 6430618"/>
                <a:gd name="connsiteY39" fmla="*/ 765935 h 4114800"/>
                <a:gd name="connsiteX40" fmla="*/ 3637722 w 6430618"/>
                <a:gd name="connsiteY40" fmla="*/ 844826 h 4114800"/>
                <a:gd name="connsiteX41" fmla="*/ 3965713 w 6430618"/>
                <a:gd name="connsiteY41" fmla="*/ 1013792 h 4114800"/>
                <a:gd name="connsiteX42" fmla="*/ 4025348 w 6430618"/>
                <a:gd name="connsiteY42" fmla="*/ 1371600 h 4114800"/>
                <a:gd name="connsiteX43" fmla="*/ 4045226 w 6430618"/>
                <a:gd name="connsiteY43" fmla="*/ 1530626 h 4114800"/>
                <a:gd name="connsiteX44" fmla="*/ 4124740 w 6430618"/>
                <a:gd name="connsiteY44" fmla="*/ 1779105 h 4114800"/>
                <a:gd name="connsiteX45" fmla="*/ 4244009 w 6430618"/>
                <a:gd name="connsiteY45" fmla="*/ 1908313 h 4114800"/>
                <a:gd name="connsiteX46" fmla="*/ 4472609 w 6430618"/>
                <a:gd name="connsiteY46" fmla="*/ 2236305 h 4114800"/>
                <a:gd name="connsiteX47" fmla="*/ 4711148 w 6430618"/>
                <a:gd name="connsiteY47" fmla="*/ 2524539 h 4114800"/>
                <a:gd name="connsiteX48" fmla="*/ 5009322 w 6430618"/>
                <a:gd name="connsiteY48" fmla="*/ 2812774 h 4114800"/>
                <a:gd name="connsiteX49" fmla="*/ 5267740 w 6430618"/>
                <a:gd name="connsiteY49" fmla="*/ 2961861 h 4114800"/>
                <a:gd name="connsiteX50" fmla="*/ 5406887 w 6430618"/>
                <a:gd name="connsiteY50" fmla="*/ 3021496 h 4114800"/>
                <a:gd name="connsiteX51" fmla="*/ 5595731 w 6430618"/>
                <a:gd name="connsiteY51" fmla="*/ 3061252 h 4114800"/>
                <a:gd name="connsiteX52" fmla="*/ 5844209 w 6430618"/>
                <a:gd name="connsiteY52" fmla="*/ 3091070 h 4114800"/>
                <a:gd name="connsiteX53" fmla="*/ 5893905 w 6430618"/>
                <a:gd name="connsiteY53" fmla="*/ 3081131 h 4114800"/>
                <a:gd name="connsiteX54" fmla="*/ 6152322 w 6430618"/>
                <a:gd name="connsiteY54" fmla="*/ 2941983 h 4114800"/>
                <a:gd name="connsiteX55" fmla="*/ 6430618 w 6430618"/>
                <a:gd name="connsiteY55" fmla="*/ 2733261 h 4114800"/>
                <a:gd name="connsiteX0" fmla="*/ 6430618 w 6430618"/>
                <a:gd name="connsiteY0" fmla="*/ 2733261 h 4114800"/>
                <a:gd name="connsiteX1" fmla="*/ 6420679 w 6430618"/>
                <a:gd name="connsiteY1" fmla="*/ 2902226 h 4114800"/>
                <a:gd name="connsiteX2" fmla="*/ 6331226 w 6430618"/>
                <a:gd name="connsiteY2" fmla="*/ 3021496 h 4114800"/>
                <a:gd name="connsiteX3" fmla="*/ 6152322 w 6430618"/>
                <a:gd name="connsiteY3" fmla="*/ 3240157 h 4114800"/>
                <a:gd name="connsiteX4" fmla="*/ 6023113 w 6430618"/>
                <a:gd name="connsiteY4" fmla="*/ 3409122 h 4114800"/>
                <a:gd name="connsiteX5" fmla="*/ 5893905 w 6430618"/>
                <a:gd name="connsiteY5" fmla="*/ 3399183 h 4114800"/>
                <a:gd name="connsiteX6" fmla="*/ 5754757 w 6430618"/>
                <a:gd name="connsiteY6" fmla="*/ 3379305 h 4114800"/>
                <a:gd name="connsiteX7" fmla="*/ 5536096 w 6430618"/>
                <a:gd name="connsiteY7" fmla="*/ 3379305 h 4114800"/>
                <a:gd name="connsiteX8" fmla="*/ 5208105 w 6430618"/>
                <a:gd name="connsiteY8" fmla="*/ 3279913 h 4114800"/>
                <a:gd name="connsiteX9" fmla="*/ 4989444 w 6430618"/>
                <a:gd name="connsiteY9" fmla="*/ 3250096 h 4114800"/>
                <a:gd name="connsiteX10" fmla="*/ 4601818 w 6430618"/>
                <a:gd name="connsiteY10" fmla="*/ 3279913 h 4114800"/>
                <a:gd name="connsiteX11" fmla="*/ 4194313 w 6430618"/>
                <a:gd name="connsiteY11" fmla="*/ 3319670 h 4114800"/>
                <a:gd name="connsiteX12" fmla="*/ 3806687 w 6430618"/>
                <a:gd name="connsiteY12" fmla="*/ 3319670 h 4114800"/>
                <a:gd name="connsiteX13" fmla="*/ 3518453 w 6430618"/>
                <a:gd name="connsiteY13" fmla="*/ 3319670 h 4114800"/>
                <a:gd name="connsiteX14" fmla="*/ 3240157 w 6430618"/>
                <a:gd name="connsiteY14" fmla="*/ 3319670 h 4114800"/>
                <a:gd name="connsiteX15" fmla="*/ 2852531 w 6430618"/>
                <a:gd name="connsiteY15" fmla="*/ 3339548 h 4114800"/>
                <a:gd name="connsiteX16" fmla="*/ 2484783 w 6430618"/>
                <a:gd name="connsiteY16" fmla="*/ 3419061 h 4114800"/>
                <a:gd name="connsiteX17" fmla="*/ 2027583 w 6430618"/>
                <a:gd name="connsiteY17" fmla="*/ 3488635 h 4114800"/>
                <a:gd name="connsiteX18" fmla="*/ 1630018 w 6430618"/>
                <a:gd name="connsiteY18" fmla="*/ 3538331 h 4114800"/>
                <a:gd name="connsiteX19" fmla="*/ 974035 w 6430618"/>
                <a:gd name="connsiteY19" fmla="*/ 3647661 h 4114800"/>
                <a:gd name="connsiteX20" fmla="*/ 596348 w 6430618"/>
                <a:gd name="connsiteY20" fmla="*/ 3806687 h 4114800"/>
                <a:gd name="connsiteX21" fmla="*/ 139148 w 6430618"/>
                <a:gd name="connsiteY21" fmla="*/ 4045226 h 4114800"/>
                <a:gd name="connsiteX22" fmla="*/ 0 w 6430618"/>
                <a:gd name="connsiteY22" fmla="*/ 4114800 h 4114800"/>
                <a:gd name="connsiteX23" fmla="*/ 0 w 6430618"/>
                <a:gd name="connsiteY23" fmla="*/ 0 h 4114800"/>
                <a:gd name="connsiteX24" fmla="*/ 616226 w 6430618"/>
                <a:gd name="connsiteY24" fmla="*/ 9939 h 4114800"/>
                <a:gd name="connsiteX25" fmla="*/ 1123122 w 6430618"/>
                <a:gd name="connsiteY25" fmla="*/ 9939 h 4114800"/>
                <a:gd name="connsiteX26" fmla="*/ 1182757 w 6430618"/>
                <a:gd name="connsiteY26" fmla="*/ 178905 h 4114800"/>
                <a:gd name="connsiteX27" fmla="*/ 1232453 w 6430618"/>
                <a:gd name="connsiteY27" fmla="*/ 228600 h 4114800"/>
                <a:gd name="connsiteX28" fmla="*/ 1470992 w 6430618"/>
                <a:gd name="connsiteY28" fmla="*/ 159026 h 4114800"/>
                <a:gd name="connsiteX29" fmla="*/ 1659835 w 6430618"/>
                <a:gd name="connsiteY29" fmla="*/ 139148 h 4114800"/>
                <a:gd name="connsiteX30" fmla="*/ 1958009 w 6430618"/>
                <a:gd name="connsiteY30" fmla="*/ 168965 h 4114800"/>
                <a:gd name="connsiteX31" fmla="*/ 2094258 w 6430618"/>
                <a:gd name="connsiteY31" fmla="*/ 184910 h 4114800"/>
                <a:gd name="connsiteX32" fmla="*/ 2241068 w 6430618"/>
                <a:gd name="connsiteY32" fmla="*/ 232949 h 4114800"/>
                <a:gd name="connsiteX33" fmla="*/ 2385392 w 6430618"/>
                <a:gd name="connsiteY33" fmla="*/ 288235 h 4114800"/>
                <a:gd name="connsiteX34" fmla="*/ 2512530 w 6430618"/>
                <a:gd name="connsiteY34" fmla="*/ 598937 h 4114800"/>
                <a:gd name="connsiteX35" fmla="*/ 2686672 w 6430618"/>
                <a:gd name="connsiteY35" fmla="*/ 572432 h 4114800"/>
                <a:gd name="connsiteX36" fmla="*/ 2885455 w 6430618"/>
                <a:gd name="connsiteY36" fmla="*/ 598315 h 4114800"/>
                <a:gd name="connsiteX37" fmla="*/ 3044894 w 6430618"/>
                <a:gd name="connsiteY37" fmla="*/ 635277 h 4114800"/>
                <a:gd name="connsiteX38" fmla="*/ 3341930 w 6430618"/>
                <a:gd name="connsiteY38" fmla="*/ 725971 h 4114800"/>
                <a:gd name="connsiteX39" fmla="*/ 3453952 w 6430618"/>
                <a:gd name="connsiteY39" fmla="*/ 765935 h 4114800"/>
                <a:gd name="connsiteX40" fmla="*/ 3637722 w 6430618"/>
                <a:gd name="connsiteY40" fmla="*/ 844826 h 4114800"/>
                <a:gd name="connsiteX41" fmla="*/ 3946663 w 6430618"/>
                <a:gd name="connsiteY41" fmla="*/ 1018555 h 4114800"/>
                <a:gd name="connsiteX42" fmla="*/ 4025348 w 6430618"/>
                <a:gd name="connsiteY42" fmla="*/ 1371600 h 4114800"/>
                <a:gd name="connsiteX43" fmla="*/ 4045226 w 6430618"/>
                <a:gd name="connsiteY43" fmla="*/ 1530626 h 4114800"/>
                <a:gd name="connsiteX44" fmla="*/ 4124740 w 6430618"/>
                <a:gd name="connsiteY44" fmla="*/ 1779105 h 4114800"/>
                <a:gd name="connsiteX45" fmla="*/ 4244009 w 6430618"/>
                <a:gd name="connsiteY45" fmla="*/ 1908313 h 4114800"/>
                <a:gd name="connsiteX46" fmla="*/ 4472609 w 6430618"/>
                <a:gd name="connsiteY46" fmla="*/ 2236305 h 4114800"/>
                <a:gd name="connsiteX47" fmla="*/ 4711148 w 6430618"/>
                <a:gd name="connsiteY47" fmla="*/ 2524539 h 4114800"/>
                <a:gd name="connsiteX48" fmla="*/ 5009322 w 6430618"/>
                <a:gd name="connsiteY48" fmla="*/ 2812774 h 4114800"/>
                <a:gd name="connsiteX49" fmla="*/ 5267740 w 6430618"/>
                <a:gd name="connsiteY49" fmla="*/ 2961861 h 4114800"/>
                <a:gd name="connsiteX50" fmla="*/ 5406887 w 6430618"/>
                <a:gd name="connsiteY50" fmla="*/ 3021496 h 4114800"/>
                <a:gd name="connsiteX51" fmla="*/ 5595731 w 6430618"/>
                <a:gd name="connsiteY51" fmla="*/ 3061252 h 4114800"/>
                <a:gd name="connsiteX52" fmla="*/ 5844209 w 6430618"/>
                <a:gd name="connsiteY52" fmla="*/ 3091070 h 4114800"/>
                <a:gd name="connsiteX53" fmla="*/ 5893905 w 6430618"/>
                <a:gd name="connsiteY53" fmla="*/ 3081131 h 4114800"/>
                <a:gd name="connsiteX54" fmla="*/ 6152322 w 6430618"/>
                <a:gd name="connsiteY54" fmla="*/ 2941983 h 4114800"/>
                <a:gd name="connsiteX55" fmla="*/ 6430618 w 6430618"/>
                <a:gd name="connsiteY55" fmla="*/ 2733261 h 4114800"/>
                <a:gd name="connsiteX0" fmla="*/ 6430618 w 6430618"/>
                <a:gd name="connsiteY0" fmla="*/ 2733261 h 4114800"/>
                <a:gd name="connsiteX1" fmla="*/ 6420679 w 6430618"/>
                <a:gd name="connsiteY1" fmla="*/ 2902226 h 4114800"/>
                <a:gd name="connsiteX2" fmla="*/ 6331226 w 6430618"/>
                <a:gd name="connsiteY2" fmla="*/ 3021496 h 4114800"/>
                <a:gd name="connsiteX3" fmla="*/ 6152322 w 6430618"/>
                <a:gd name="connsiteY3" fmla="*/ 3240157 h 4114800"/>
                <a:gd name="connsiteX4" fmla="*/ 6023113 w 6430618"/>
                <a:gd name="connsiteY4" fmla="*/ 3409122 h 4114800"/>
                <a:gd name="connsiteX5" fmla="*/ 5893905 w 6430618"/>
                <a:gd name="connsiteY5" fmla="*/ 3399183 h 4114800"/>
                <a:gd name="connsiteX6" fmla="*/ 5754757 w 6430618"/>
                <a:gd name="connsiteY6" fmla="*/ 3379305 h 4114800"/>
                <a:gd name="connsiteX7" fmla="*/ 5536096 w 6430618"/>
                <a:gd name="connsiteY7" fmla="*/ 3379305 h 4114800"/>
                <a:gd name="connsiteX8" fmla="*/ 5208105 w 6430618"/>
                <a:gd name="connsiteY8" fmla="*/ 3279913 h 4114800"/>
                <a:gd name="connsiteX9" fmla="*/ 4989444 w 6430618"/>
                <a:gd name="connsiteY9" fmla="*/ 3250096 h 4114800"/>
                <a:gd name="connsiteX10" fmla="*/ 4601818 w 6430618"/>
                <a:gd name="connsiteY10" fmla="*/ 3279913 h 4114800"/>
                <a:gd name="connsiteX11" fmla="*/ 4194313 w 6430618"/>
                <a:gd name="connsiteY11" fmla="*/ 3319670 h 4114800"/>
                <a:gd name="connsiteX12" fmla="*/ 3806687 w 6430618"/>
                <a:gd name="connsiteY12" fmla="*/ 3319670 h 4114800"/>
                <a:gd name="connsiteX13" fmla="*/ 3518453 w 6430618"/>
                <a:gd name="connsiteY13" fmla="*/ 3319670 h 4114800"/>
                <a:gd name="connsiteX14" fmla="*/ 3240157 w 6430618"/>
                <a:gd name="connsiteY14" fmla="*/ 3319670 h 4114800"/>
                <a:gd name="connsiteX15" fmla="*/ 2852531 w 6430618"/>
                <a:gd name="connsiteY15" fmla="*/ 3339548 h 4114800"/>
                <a:gd name="connsiteX16" fmla="*/ 2484783 w 6430618"/>
                <a:gd name="connsiteY16" fmla="*/ 3419061 h 4114800"/>
                <a:gd name="connsiteX17" fmla="*/ 2027583 w 6430618"/>
                <a:gd name="connsiteY17" fmla="*/ 3488635 h 4114800"/>
                <a:gd name="connsiteX18" fmla="*/ 1630018 w 6430618"/>
                <a:gd name="connsiteY18" fmla="*/ 3538331 h 4114800"/>
                <a:gd name="connsiteX19" fmla="*/ 974035 w 6430618"/>
                <a:gd name="connsiteY19" fmla="*/ 3647661 h 4114800"/>
                <a:gd name="connsiteX20" fmla="*/ 596348 w 6430618"/>
                <a:gd name="connsiteY20" fmla="*/ 3806687 h 4114800"/>
                <a:gd name="connsiteX21" fmla="*/ 139148 w 6430618"/>
                <a:gd name="connsiteY21" fmla="*/ 4045226 h 4114800"/>
                <a:gd name="connsiteX22" fmla="*/ 0 w 6430618"/>
                <a:gd name="connsiteY22" fmla="*/ 4114800 h 4114800"/>
                <a:gd name="connsiteX23" fmla="*/ 0 w 6430618"/>
                <a:gd name="connsiteY23" fmla="*/ 0 h 4114800"/>
                <a:gd name="connsiteX24" fmla="*/ 616226 w 6430618"/>
                <a:gd name="connsiteY24" fmla="*/ 9939 h 4114800"/>
                <a:gd name="connsiteX25" fmla="*/ 1123122 w 6430618"/>
                <a:gd name="connsiteY25" fmla="*/ 9939 h 4114800"/>
                <a:gd name="connsiteX26" fmla="*/ 1182757 w 6430618"/>
                <a:gd name="connsiteY26" fmla="*/ 178905 h 4114800"/>
                <a:gd name="connsiteX27" fmla="*/ 1232453 w 6430618"/>
                <a:gd name="connsiteY27" fmla="*/ 228600 h 4114800"/>
                <a:gd name="connsiteX28" fmla="*/ 1470992 w 6430618"/>
                <a:gd name="connsiteY28" fmla="*/ 159026 h 4114800"/>
                <a:gd name="connsiteX29" fmla="*/ 1659835 w 6430618"/>
                <a:gd name="connsiteY29" fmla="*/ 139148 h 4114800"/>
                <a:gd name="connsiteX30" fmla="*/ 1958009 w 6430618"/>
                <a:gd name="connsiteY30" fmla="*/ 168965 h 4114800"/>
                <a:gd name="connsiteX31" fmla="*/ 2094258 w 6430618"/>
                <a:gd name="connsiteY31" fmla="*/ 184910 h 4114800"/>
                <a:gd name="connsiteX32" fmla="*/ 2241068 w 6430618"/>
                <a:gd name="connsiteY32" fmla="*/ 232949 h 4114800"/>
                <a:gd name="connsiteX33" fmla="*/ 2385392 w 6430618"/>
                <a:gd name="connsiteY33" fmla="*/ 288235 h 4114800"/>
                <a:gd name="connsiteX34" fmla="*/ 2512530 w 6430618"/>
                <a:gd name="connsiteY34" fmla="*/ 598937 h 4114800"/>
                <a:gd name="connsiteX35" fmla="*/ 2686672 w 6430618"/>
                <a:gd name="connsiteY35" fmla="*/ 572432 h 4114800"/>
                <a:gd name="connsiteX36" fmla="*/ 2885455 w 6430618"/>
                <a:gd name="connsiteY36" fmla="*/ 598315 h 4114800"/>
                <a:gd name="connsiteX37" fmla="*/ 3044894 w 6430618"/>
                <a:gd name="connsiteY37" fmla="*/ 635277 h 4114800"/>
                <a:gd name="connsiteX38" fmla="*/ 3341930 w 6430618"/>
                <a:gd name="connsiteY38" fmla="*/ 725971 h 4114800"/>
                <a:gd name="connsiteX39" fmla="*/ 3453952 w 6430618"/>
                <a:gd name="connsiteY39" fmla="*/ 765935 h 4114800"/>
                <a:gd name="connsiteX40" fmla="*/ 3637722 w 6430618"/>
                <a:gd name="connsiteY40" fmla="*/ 844826 h 4114800"/>
                <a:gd name="connsiteX41" fmla="*/ 3946663 w 6430618"/>
                <a:gd name="connsiteY41" fmla="*/ 1018555 h 4114800"/>
                <a:gd name="connsiteX42" fmla="*/ 4006298 w 6430618"/>
                <a:gd name="connsiteY42" fmla="*/ 1390650 h 4114800"/>
                <a:gd name="connsiteX43" fmla="*/ 4045226 w 6430618"/>
                <a:gd name="connsiteY43" fmla="*/ 1530626 h 4114800"/>
                <a:gd name="connsiteX44" fmla="*/ 4124740 w 6430618"/>
                <a:gd name="connsiteY44" fmla="*/ 1779105 h 4114800"/>
                <a:gd name="connsiteX45" fmla="*/ 4244009 w 6430618"/>
                <a:gd name="connsiteY45" fmla="*/ 1908313 h 4114800"/>
                <a:gd name="connsiteX46" fmla="*/ 4472609 w 6430618"/>
                <a:gd name="connsiteY46" fmla="*/ 2236305 h 4114800"/>
                <a:gd name="connsiteX47" fmla="*/ 4711148 w 6430618"/>
                <a:gd name="connsiteY47" fmla="*/ 2524539 h 4114800"/>
                <a:gd name="connsiteX48" fmla="*/ 5009322 w 6430618"/>
                <a:gd name="connsiteY48" fmla="*/ 2812774 h 4114800"/>
                <a:gd name="connsiteX49" fmla="*/ 5267740 w 6430618"/>
                <a:gd name="connsiteY49" fmla="*/ 2961861 h 4114800"/>
                <a:gd name="connsiteX50" fmla="*/ 5406887 w 6430618"/>
                <a:gd name="connsiteY50" fmla="*/ 3021496 h 4114800"/>
                <a:gd name="connsiteX51" fmla="*/ 5595731 w 6430618"/>
                <a:gd name="connsiteY51" fmla="*/ 3061252 h 4114800"/>
                <a:gd name="connsiteX52" fmla="*/ 5844209 w 6430618"/>
                <a:gd name="connsiteY52" fmla="*/ 3091070 h 4114800"/>
                <a:gd name="connsiteX53" fmla="*/ 5893905 w 6430618"/>
                <a:gd name="connsiteY53" fmla="*/ 3081131 h 4114800"/>
                <a:gd name="connsiteX54" fmla="*/ 6152322 w 6430618"/>
                <a:gd name="connsiteY54" fmla="*/ 2941983 h 4114800"/>
                <a:gd name="connsiteX55" fmla="*/ 6430618 w 6430618"/>
                <a:gd name="connsiteY55" fmla="*/ 2733261 h 4114800"/>
                <a:gd name="connsiteX0" fmla="*/ 6430618 w 6430618"/>
                <a:gd name="connsiteY0" fmla="*/ 2733261 h 4114800"/>
                <a:gd name="connsiteX1" fmla="*/ 6420679 w 6430618"/>
                <a:gd name="connsiteY1" fmla="*/ 2902226 h 4114800"/>
                <a:gd name="connsiteX2" fmla="*/ 6331226 w 6430618"/>
                <a:gd name="connsiteY2" fmla="*/ 3021496 h 4114800"/>
                <a:gd name="connsiteX3" fmla="*/ 6152322 w 6430618"/>
                <a:gd name="connsiteY3" fmla="*/ 3240157 h 4114800"/>
                <a:gd name="connsiteX4" fmla="*/ 6023113 w 6430618"/>
                <a:gd name="connsiteY4" fmla="*/ 3409122 h 4114800"/>
                <a:gd name="connsiteX5" fmla="*/ 5893905 w 6430618"/>
                <a:gd name="connsiteY5" fmla="*/ 3399183 h 4114800"/>
                <a:gd name="connsiteX6" fmla="*/ 5754757 w 6430618"/>
                <a:gd name="connsiteY6" fmla="*/ 3379305 h 4114800"/>
                <a:gd name="connsiteX7" fmla="*/ 5536096 w 6430618"/>
                <a:gd name="connsiteY7" fmla="*/ 3379305 h 4114800"/>
                <a:gd name="connsiteX8" fmla="*/ 5208105 w 6430618"/>
                <a:gd name="connsiteY8" fmla="*/ 3279913 h 4114800"/>
                <a:gd name="connsiteX9" fmla="*/ 4989444 w 6430618"/>
                <a:gd name="connsiteY9" fmla="*/ 3250096 h 4114800"/>
                <a:gd name="connsiteX10" fmla="*/ 4601818 w 6430618"/>
                <a:gd name="connsiteY10" fmla="*/ 3279913 h 4114800"/>
                <a:gd name="connsiteX11" fmla="*/ 4194313 w 6430618"/>
                <a:gd name="connsiteY11" fmla="*/ 3319670 h 4114800"/>
                <a:gd name="connsiteX12" fmla="*/ 3806687 w 6430618"/>
                <a:gd name="connsiteY12" fmla="*/ 3319670 h 4114800"/>
                <a:gd name="connsiteX13" fmla="*/ 3518453 w 6430618"/>
                <a:gd name="connsiteY13" fmla="*/ 3319670 h 4114800"/>
                <a:gd name="connsiteX14" fmla="*/ 3240157 w 6430618"/>
                <a:gd name="connsiteY14" fmla="*/ 3319670 h 4114800"/>
                <a:gd name="connsiteX15" fmla="*/ 2852531 w 6430618"/>
                <a:gd name="connsiteY15" fmla="*/ 3339548 h 4114800"/>
                <a:gd name="connsiteX16" fmla="*/ 2484783 w 6430618"/>
                <a:gd name="connsiteY16" fmla="*/ 3419061 h 4114800"/>
                <a:gd name="connsiteX17" fmla="*/ 2027583 w 6430618"/>
                <a:gd name="connsiteY17" fmla="*/ 3488635 h 4114800"/>
                <a:gd name="connsiteX18" fmla="*/ 1630018 w 6430618"/>
                <a:gd name="connsiteY18" fmla="*/ 3538331 h 4114800"/>
                <a:gd name="connsiteX19" fmla="*/ 974035 w 6430618"/>
                <a:gd name="connsiteY19" fmla="*/ 3647661 h 4114800"/>
                <a:gd name="connsiteX20" fmla="*/ 596348 w 6430618"/>
                <a:gd name="connsiteY20" fmla="*/ 3806687 h 4114800"/>
                <a:gd name="connsiteX21" fmla="*/ 139148 w 6430618"/>
                <a:gd name="connsiteY21" fmla="*/ 4045226 h 4114800"/>
                <a:gd name="connsiteX22" fmla="*/ 0 w 6430618"/>
                <a:gd name="connsiteY22" fmla="*/ 4114800 h 4114800"/>
                <a:gd name="connsiteX23" fmla="*/ 0 w 6430618"/>
                <a:gd name="connsiteY23" fmla="*/ 0 h 4114800"/>
                <a:gd name="connsiteX24" fmla="*/ 616226 w 6430618"/>
                <a:gd name="connsiteY24" fmla="*/ 9939 h 4114800"/>
                <a:gd name="connsiteX25" fmla="*/ 1123122 w 6430618"/>
                <a:gd name="connsiteY25" fmla="*/ 9939 h 4114800"/>
                <a:gd name="connsiteX26" fmla="*/ 1182757 w 6430618"/>
                <a:gd name="connsiteY26" fmla="*/ 178905 h 4114800"/>
                <a:gd name="connsiteX27" fmla="*/ 1232453 w 6430618"/>
                <a:gd name="connsiteY27" fmla="*/ 228600 h 4114800"/>
                <a:gd name="connsiteX28" fmla="*/ 1470992 w 6430618"/>
                <a:gd name="connsiteY28" fmla="*/ 159026 h 4114800"/>
                <a:gd name="connsiteX29" fmla="*/ 1659835 w 6430618"/>
                <a:gd name="connsiteY29" fmla="*/ 139148 h 4114800"/>
                <a:gd name="connsiteX30" fmla="*/ 1958009 w 6430618"/>
                <a:gd name="connsiteY30" fmla="*/ 168965 h 4114800"/>
                <a:gd name="connsiteX31" fmla="*/ 2094258 w 6430618"/>
                <a:gd name="connsiteY31" fmla="*/ 184910 h 4114800"/>
                <a:gd name="connsiteX32" fmla="*/ 2241068 w 6430618"/>
                <a:gd name="connsiteY32" fmla="*/ 232949 h 4114800"/>
                <a:gd name="connsiteX33" fmla="*/ 2385392 w 6430618"/>
                <a:gd name="connsiteY33" fmla="*/ 288235 h 4114800"/>
                <a:gd name="connsiteX34" fmla="*/ 2512530 w 6430618"/>
                <a:gd name="connsiteY34" fmla="*/ 598937 h 4114800"/>
                <a:gd name="connsiteX35" fmla="*/ 2686672 w 6430618"/>
                <a:gd name="connsiteY35" fmla="*/ 572432 h 4114800"/>
                <a:gd name="connsiteX36" fmla="*/ 2885455 w 6430618"/>
                <a:gd name="connsiteY36" fmla="*/ 598315 h 4114800"/>
                <a:gd name="connsiteX37" fmla="*/ 3044894 w 6430618"/>
                <a:gd name="connsiteY37" fmla="*/ 635277 h 4114800"/>
                <a:gd name="connsiteX38" fmla="*/ 3341930 w 6430618"/>
                <a:gd name="connsiteY38" fmla="*/ 725971 h 4114800"/>
                <a:gd name="connsiteX39" fmla="*/ 3453952 w 6430618"/>
                <a:gd name="connsiteY39" fmla="*/ 765935 h 4114800"/>
                <a:gd name="connsiteX40" fmla="*/ 3637722 w 6430618"/>
                <a:gd name="connsiteY40" fmla="*/ 844826 h 4114800"/>
                <a:gd name="connsiteX41" fmla="*/ 3946663 w 6430618"/>
                <a:gd name="connsiteY41" fmla="*/ 1018555 h 4114800"/>
                <a:gd name="connsiteX42" fmla="*/ 4006298 w 6430618"/>
                <a:gd name="connsiteY42" fmla="*/ 1390650 h 4114800"/>
                <a:gd name="connsiteX43" fmla="*/ 4045226 w 6430618"/>
                <a:gd name="connsiteY43" fmla="*/ 1530626 h 4114800"/>
                <a:gd name="connsiteX44" fmla="*/ 4124740 w 6430618"/>
                <a:gd name="connsiteY44" fmla="*/ 1779105 h 4114800"/>
                <a:gd name="connsiteX45" fmla="*/ 4248771 w 6430618"/>
                <a:gd name="connsiteY45" fmla="*/ 1941650 h 4114800"/>
                <a:gd name="connsiteX46" fmla="*/ 4472609 w 6430618"/>
                <a:gd name="connsiteY46" fmla="*/ 2236305 h 4114800"/>
                <a:gd name="connsiteX47" fmla="*/ 4711148 w 6430618"/>
                <a:gd name="connsiteY47" fmla="*/ 2524539 h 4114800"/>
                <a:gd name="connsiteX48" fmla="*/ 5009322 w 6430618"/>
                <a:gd name="connsiteY48" fmla="*/ 2812774 h 4114800"/>
                <a:gd name="connsiteX49" fmla="*/ 5267740 w 6430618"/>
                <a:gd name="connsiteY49" fmla="*/ 2961861 h 4114800"/>
                <a:gd name="connsiteX50" fmla="*/ 5406887 w 6430618"/>
                <a:gd name="connsiteY50" fmla="*/ 3021496 h 4114800"/>
                <a:gd name="connsiteX51" fmla="*/ 5595731 w 6430618"/>
                <a:gd name="connsiteY51" fmla="*/ 3061252 h 4114800"/>
                <a:gd name="connsiteX52" fmla="*/ 5844209 w 6430618"/>
                <a:gd name="connsiteY52" fmla="*/ 3091070 h 4114800"/>
                <a:gd name="connsiteX53" fmla="*/ 5893905 w 6430618"/>
                <a:gd name="connsiteY53" fmla="*/ 3081131 h 4114800"/>
                <a:gd name="connsiteX54" fmla="*/ 6152322 w 6430618"/>
                <a:gd name="connsiteY54" fmla="*/ 2941983 h 4114800"/>
                <a:gd name="connsiteX55" fmla="*/ 6430618 w 6430618"/>
                <a:gd name="connsiteY55" fmla="*/ 2733261 h 4114800"/>
                <a:gd name="connsiteX0" fmla="*/ 6430618 w 6430618"/>
                <a:gd name="connsiteY0" fmla="*/ 2733261 h 4114800"/>
                <a:gd name="connsiteX1" fmla="*/ 6420679 w 6430618"/>
                <a:gd name="connsiteY1" fmla="*/ 2902226 h 4114800"/>
                <a:gd name="connsiteX2" fmla="*/ 6331226 w 6430618"/>
                <a:gd name="connsiteY2" fmla="*/ 3021496 h 4114800"/>
                <a:gd name="connsiteX3" fmla="*/ 6152322 w 6430618"/>
                <a:gd name="connsiteY3" fmla="*/ 3240157 h 4114800"/>
                <a:gd name="connsiteX4" fmla="*/ 6023113 w 6430618"/>
                <a:gd name="connsiteY4" fmla="*/ 3409122 h 4114800"/>
                <a:gd name="connsiteX5" fmla="*/ 5893905 w 6430618"/>
                <a:gd name="connsiteY5" fmla="*/ 3399183 h 4114800"/>
                <a:gd name="connsiteX6" fmla="*/ 5754757 w 6430618"/>
                <a:gd name="connsiteY6" fmla="*/ 3379305 h 4114800"/>
                <a:gd name="connsiteX7" fmla="*/ 5536096 w 6430618"/>
                <a:gd name="connsiteY7" fmla="*/ 3379305 h 4114800"/>
                <a:gd name="connsiteX8" fmla="*/ 5208105 w 6430618"/>
                <a:gd name="connsiteY8" fmla="*/ 3279913 h 4114800"/>
                <a:gd name="connsiteX9" fmla="*/ 4989444 w 6430618"/>
                <a:gd name="connsiteY9" fmla="*/ 3250096 h 4114800"/>
                <a:gd name="connsiteX10" fmla="*/ 4601818 w 6430618"/>
                <a:gd name="connsiteY10" fmla="*/ 3279913 h 4114800"/>
                <a:gd name="connsiteX11" fmla="*/ 4194313 w 6430618"/>
                <a:gd name="connsiteY11" fmla="*/ 3319670 h 4114800"/>
                <a:gd name="connsiteX12" fmla="*/ 3806687 w 6430618"/>
                <a:gd name="connsiteY12" fmla="*/ 3319670 h 4114800"/>
                <a:gd name="connsiteX13" fmla="*/ 3518453 w 6430618"/>
                <a:gd name="connsiteY13" fmla="*/ 3319670 h 4114800"/>
                <a:gd name="connsiteX14" fmla="*/ 3240157 w 6430618"/>
                <a:gd name="connsiteY14" fmla="*/ 3319670 h 4114800"/>
                <a:gd name="connsiteX15" fmla="*/ 2852531 w 6430618"/>
                <a:gd name="connsiteY15" fmla="*/ 3339548 h 4114800"/>
                <a:gd name="connsiteX16" fmla="*/ 2484783 w 6430618"/>
                <a:gd name="connsiteY16" fmla="*/ 3419061 h 4114800"/>
                <a:gd name="connsiteX17" fmla="*/ 2027583 w 6430618"/>
                <a:gd name="connsiteY17" fmla="*/ 3488635 h 4114800"/>
                <a:gd name="connsiteX18" fmla="*/ 1630018 w 6430618"/>
                <a:gd name="connsiteY18" fmla="*/ 3538331 h 4114800"/>
                <a:gd name="connsiteX19" fmla="*/ 974035 w 6430618"/>
                <a:gd name="connsiteY19" fmla="*/ 3647661 h 4114800"/>
                <a:gd name="connsiteX20" fmla="*/ 596348 w 6430618"/>
                <a:gd name="connsiteY20" fmla="*/ 3806687 h 4114800"/>
                <a:gd name="connsiteX21" fmla="*/ 139148 w 6430618"/>
                <a:gd name="connsiteY21" fmla="*/ 4045226 h 4114800"/>
                <a:gd name="connsiteX22" fmla="*/ 0 w 6430618"/>
                <a:gd name="connsiteY22" fmla="*/ 4114800 h 4114800"/>
                <a:gd name="connsiteX23" fmla="*/ 0 w 6430618"/>
                <a:gd name="connsiteY23" fmla="*/ 0 h 4114800"/>
                <a:gd name="connsiteX24" fmla="*/ 616226 w 6430618"/>
                <a:gd name="connsiteY24" fmla="*/ 9939 h 4114800"/>
                <a:gd name="connsiteX25" fmla="*/ 1123122 w 6430618"/>
                <a:gd name="connsiteY25" fmla="*/ 9939 h 4114800"/>
                <a:gd name="connsiteX26" fmla="*/ 1182757 w 6430618"/>
                <a:gd name="connsiteY26" fmla="*/ 178905 h 4114800"/>
                <a:gd name="connsiteX27" fmla="*/ 1232453 w 6430618"/>
                <a:gd name="connsiteY27" fmla="*/ 228600 h 4114800"/>
                <a:gd name="connsiteX28" fmla="*/ 1470992 w 6430618"/>
                <a:gd name="connsiteY28" fmla="*/ 159026 h 4114800"/>
                <a:gd name="connsiteX29" fmla="*/ 1659835 w 6430618"/>
                <a:gd name="connsiteY29" fmla="*/ 139148 h 4114800"/>
                <a:gd name="connsiteX30" fmla="*/ 1958009 w 6430618"/>
                <a:gd name="connsiteY30" fmla="*/ 168965 h 4114800"/>
                <a:gd name="connsiteX31" fmla="*/ 2094258 w 6430618"/>
                <a:gd name="connsiteY31" fmla="*/ 184910 h 4114800"/>
                <a:gd name="connsiteX32" fmla="*/ 2241068 w 6430618"/>
                <a:gd name="connsiteY32" fmla="*/ 232949 h 4114800"/>
                <a:gd name="connsiteX33" fmla="*/ 2385392 w 6430618"/>
                <a:gd name="connsiteY33" fmla="*/ 288235 h 4114800"/>
                <a:gd name="connsiteX34" fmla="*/ 2512530 w 6430618"/>
                <a:gd name="connsiteY34" fmla="*/ 598937 h 4114800"/>
                <a:gd name="connsiteX35" fmla="*/ 2686672 w 6430618"/>
                <a:gd name="connsiteY35" fmla="*/ 572432 h 4114800"/>
                <a:gd name="connsiteX36" fmla="*/ 2885455 w 6430618"/>
                <a:gd name="connsiteY36" fmla="*/ 598315 h 4114800"/>
                <a:gd name="connsiteX37" fmla="*/ 3044894 w 6430618"/>
                <a:gd name="connsiteY37" fmla="*/ 635277 h 4114800"/>
                <a:gd name="connsiteX38" fmla="*/ 3341930 w 6430618"/>
                <a:gd name="connsiteY38" fmla="*/ 725971 h 4114800"/>
                <a:gd name="connsiteX39" fmla="*/ 3453952 w 6430618"/>
                <a:gd name="connsiteY39" fmla="*/ 765935 h 4114800"/>
                <a:gd name="connsiteX40" fmla="*/ 3652009 w 6430618"/>
                <a:gd name="connsiteY40" fmla="*/ 859114 h 4114800"/>
                <a:gd name="connsiteX41" fmla="*/ 3946663 w 6430618"/>
                <a:gd name="connsiteY41" fmla="*/ 1018555 h 4114800"/>
                <a:gd name="connsiteX42" fmla="*/ 4006298 w 6430618"/>
                <a:gd name="connsiteY42" fmla="*/ 1390650 h 4114800"/>
                <a:gd name="connsiteX43" fmla="*/ 4045226 w 6430618"/>
                <a:gd name="connsiteY43" fmla="*/ 1530626 h 4114800"/>
                <a:gd name="connsiteX44" fmla="*/ 4124740 w 6430618"/>
                <a:gd name="connsiteY44" fmla="*/ 1779105 h 4114800"/>
                <a:gd name="connsiteX45" fmla="*/ 4248771 w 6430618"/>
                <a:gd name="connsiteY45" fmla="*/ 1941650 h 4114800"/>
                <a:gd name="connsiteX46" fmla="*/ 4472609 w 6430618"/>
                <a:gd name="connsiteY46" fmla="*/ 2236305 h 4114800"/>
                <a:gd name="connsiteX47" fmla="*/ 4711148 w 6430618"/>
                <a:gd name="connsiteY47" fmla="*/ 2524539 h 4114800"/>
                <a:gd name="connsiteX48" fmla="*/ 5009322 w 6430618"/>
                <a:gd name="connsiteY48" fmla="*/ 2812774 h 4114800"/>
                <a:gd name="connsiteX49" fmla="*/ 5267740 w 6430618"/>
                <a:gd name="connsiteY49" fmla="*/ 2961861 h 4114800"/>
                <a:gd name="connsiteX50" fmla="*/ 5406887 w 6430618"/>
                <a:gd name="connsiteY50" fmla="*/ 3021496 h 4114800"/>
                <a:gd name="connsiteX51" fmla="*/ 5595731 w 6430618"/>
                <a:gd name="connsiteY51" fmla="*/ 3061252 h 4114800"/>
                <a:gd name="connsiteX52" fmla="*/ 5844209 w 6430618"/>
                <a:gd name="connsiteY52" fmla="*/ 3091070 h 4114800"/>
                <a:gd name="connsiteX53" fmla="*/ 5893905 w 6430618"/>
                <a:gd name="connsiteY53" fmla="*/ 3081131 h 4114800"/>
                <a:gd name="connsiteX54" fmla="*/ 6152322 w 6430618"/>
                <a:gd name="connsiteY54" fmla="*/ 2941983 h 4114800"/>
                <a:gd name="connsiteX55" fmla="*/ 6430618 w 6430618"/>
                <a:gd name="connsiteY55" fmla="*/ 2733261 h 4114800"/>
                <a:gd name="connsiteX0" fmla="*/ 6430618 w 6430618"/>
                <a:gd name="connsiteY0" fmla="*/ 2733261 h 4114800"/>
                <a:gd name="connsiteX1" fmla="*/ 6420679 w 6430618"/>
                <a:gd name="connsiteY1" fmla="*/ 2902226 h 4114800"/>
                <a:gd name="connsiteX2" fmla="*/ 6331226 w 6430618"/>
                <a:gd name="connsiteY2" fmla="*/ 3021496 h 4114800"/>
                <a:gd name="connsiteX3" fmla="*/ 6152322 w 6430618"/>
                <a:gd name="connsiteY3" fmla="*/ 3240157 h 4114800"/>
                <a:gd name="connsiteX4" fmla="*/ 6023113 w 6430618"/>
                <a:gd name="connsiteY4" fmla="*/ 3409122 h 4114800"/>
                <a:gd name="connsiteX5" fmla="*/ 5893905 w 6430618"/>
                <a:gd name="connsiteY5" fmla="*/ 3399183 h 4114800"/>
                <a:gd name="connsiteX6" fmla="*/ 5754757 w 6430618"/>
                <a:gd name="connsiteY6" fmla="*/ 3379305 h 4114800"/>
                <a:gd name="connsiteX7" fmla="*/ 5536096 w 6430618"/>
                <a:gd name="connsiteY7" fmla="*/ 3379305 h 4114800"/>
                <a:gd name="connsiteX8" fmla="*/ 5208105 w 6430618"/>
                <a:gd name="connsiteY8" fmla="*/ 3279913 h 4114800"/>
                <a:gd name="connsiteX9" fmla="*/ 4989444 w 6430618"/>
                <a:gd name="connsiteY9" fmla="*/ 3250096 h 4114800"/>
                <a:gd name="connsiteX10" fmla="*/ 4601818 w 6430618"/>
                <a:gd name="connsiteY10" fmla="*/ 3279913 h 4114800"/>
                <a:gd name="connsiteX11" fmla="*/ 4194313 w 6430618"/>
                <a:gd name="connsiteY11" fmla="*/ 3319670 h 4114800"/>
                <a:gd name="connsiteX12" fmla="*/ 3856383 w 6430618"/>
                <a:gd name="connsiteY12" fmla="*/ 3349487 h 4114800"/>
                <a:gd name="connsiteX13" fmla="*/ 3518453 w 6430618"/>
                <a:gd name="connsiteY13" fmla="*/ 3319670 h 4114800"/>
                <a:gd name="connsiteX14" fmla="*/ 3240157 w 6430618"/>
                <a:gd name="connsiteY14" fmla="*/ 3319670 h 4114800"/>
                <a:gd name="connsiteX15" fmla="*/ 2852531 w 6430618"/>
                <a:gd name="connsiteY15" fmla="*/ 3339548 h 4114800"/>
                <a:gd name="connsiteX16" fmla="*/ 2484783 w 6430618"/>
                <a:gd name="connsiteY16" fmla="*/ 3419061 h 4114800"/>
                <a:gd name="connsiteX17" fmla="*/ 2027583 w 6430618"/>
                <a:gd name="connsiteY17" fmla="*/ 3488635 h 4114800"/>
                <a:gd name="connsiteX18" fmla="*/ 1630018 w 6430618"/>
                <a:gd name="connsiteY18" fmla="*/ 3538331 h 4114800"/>
                <a:gd name="connsiteX19" fmla="*/ 974035 w 6430618"/>
                <a:gd name="connsiteY19" fmla="*/ 3647661 h 4114800"/>
                <a:gd name="connsiteX20" fmla="*/ 596348 w 6430618"/>
                <a:gd name="connsiteY20" fmla="*/ 3806687 h 4114800"/>
                <a:gd name="connsiteX21" fmla="*/ 139148 w 6430618"/>
                <a:gd name="connsiteY21" fmla="*/ 4045226 h 4114800"/>
                <a:gd name="connsiteX22" fmla="*/ 0 w 6430618"/>
                <a:gd name="connsiteY22" fmla="*/ 4114800 h 4114800"/>
                <a:gd name="connsiteX23" fmla="*/ 0 w 6430618"/>
                <a:gd name="connsiteY23" fmla="*/ 0 h 4114800"/>
                <a:gd name="connsiteX24" fmla="*/ 616226 w 6430618"/>
                <a:gd name="connsiteY24" fmla="*/ 9939 h 4114800"/>
                <a:gd name="connsiteX25" fmla="*/ 1123122 w 6430618"/>
                <a:gd name="connsiteY25" fmla="*/ 9939 h 4114800"/>
                <a:gd name="connsiteX26" fmla="*/ 1182757 w 6430618"/>
                <a:gd name="connsiteY26" fmla="*/ 178905 h 4114800"/>
                <a:gd name="connsiteX27" fmla="*/ 1232453 w 6430618"/>
                <a:gd name="connsiteY27" fmla="*/ 228600 h 4114800"/>
                <a:gd name="connsiteX28" fmla="*/ 1470992 w 6430618"/>
                <a:gd name="connsiteY28" fmla="*/ 159026 h 4114800"/>
                <a:gd name="connsiteX29" fmla="*/ 1659835 w 6430618"/>
                <a:gd name="connsiteY29" fmla="*/ 139148 h 4114800"/>
                <a:gd name="connsiteX30" fmla="*/ 1958009 w 6430618"/>
                <a:gd name="connsiteY30" fmla="*/ 168965 h 4114800"/>
                <a:gd name="connsiteX31" fmla="*/ 2094258 w 6430618"/>
                <a:gd name="connsiteY31" fmla="*/ 184910 h 4114800"/>
                <a:gd name="connsiteX32" fmla="*/ 2241068 w 6430618"/>
                <a:gd name="connsiteY32" fmla="*/ 232949 h 4114800"/>
                <a:gd name="connsiteX33" fmla="*/ 2385392 w 6430618"/>
                <a:gd name="connsiteY33" fmla="*/ 288235 h 4114800"/>
                <a:gd name="connsiteX34" fmla="*/ 2512530 w 6430618"/>
                <a:gd name="connsiteY34" fmla="*/ 598937 h 4114800"/>
                <a:gd name="connsiteX35" fmla="*/ 2686672 w 6430618"/>
                <a:gd name="connsiteY35" fmla="*/ 572432 h 4114800"/>
                <a:gd name="connsiteX36" fmla="*/ 2885455 w 6430618"/>
                <a:gd name="connsiteY36" fmla="*/ 598315 h 4114800"/>
                <a:gd name="connsiteX37" fmla="*/ 3044894 w 6430618"/>
                <a:gd name="connsiteY37" fmla="*/ 635277 h 4114800"/>
                <a:gd name="connsiteX38" fmla="*/ 3341930 w 6430618"/>
                <a:gd name="connsiteY38" fmla="*/ 725971 h 4114800"/>
                <a:gd name="connsiteX39" fmla="*/ 3453952 w 6430618"/>
                <a:gd name="connsiteY39" fmla="*/ 765935 h 4114800"/>
                <a:gd name="connsiteX40" fmla="*/ 3652009 w 6430618"/>
                <a:gd name="connsiteY40" fmla="*/ 859114 h 4114800"/>
                <a:gd name="connsiteX41" fmla="*/ 3946663 w 6430618"/>
                <a:gd name="connsiteY41" fmla="*/ 1018555 h 4114800"/>
                <a:gd name="connsiteX42" fmla="*/ 4006298 w 6430618"/>
                <a:gd name="connsiteY42" fmla="*/ 1390650 h 4114800"/>
                <a:gd name="connsiteX43" fmla="*/ 4045226 w 6430618"/>
                <a:gd name="connsiteY43" fmla="*/ 1530626 h 4114800"/>
                <a:gd name="connsiteX44" fmla="*/ 4124740 w 6430618"/>
                <a:gd name="connsiteY44" fmla="*/ 1779105 h 4114800"/>
                <a:gd name="connsiteX45" fmla="*/ 4248771 w 6430618"/>
                <a:gd name="connsiteY45" fmla="*/ 1941650 h 4114800"/>
                <a:gd name="connsiteX46" fmla="*/ 4472609 w 6430618"/>
                <a:gd name="connsiteY46" fmla="*/ 2236305 h 4114800"/>
                <a:gd name="connsiteX47" fmla="*/ 4711148 w 6430618"/>
                <a:gd name="connsiteY47" fmla="*/ 2524539 h 4114800"/>
                <a:gd name="connsiteX48" fmla="*/ 5009322 w 6430618"/>
                <a:gd name="connsiteY48" fmla="*/ 2812774 h 4114800"/>
                <a:gd name="connsiteX49" fmla="*/ 5267740 w 6430618"/>
                <a:gd name="connsiteY49" fmla="*/ 2961861 h 4114800"/>
                <a:gd name="connsiteX50" fmla="*/ 5406887 w 6430618"/>
                <a:gd name="connsiteY50" fmla="*/ 3021496 h 4114800"/>
                <a:gd name="connsiteX51" fmla="*/ 5595731 w 6430618"/>
                <a:gd name="connsiteY51" fmla="*/ 3061252 h 4114800"/>
                <a:gd name="connsiteX52" fmla="*/ 5844209 w 6430618"/>
                <a:gd name="connsiteY52" fmla="*/ 3091070 h 4114800"/>
                <a:gd name="connsiteX53" fmla="*/ 5893905 w 6430618"/>
                <a:gd name="connsiteY53" fmla="*/ 3081131 h 4114800"/>
                <a:gd name="connsiteX54" fmla="*/ 6152322 w 6430618"/>
                <a:gd name="connsiteY54" fmla="*/ 2941983 h 4114800"/>
                <a:gd name="connsiteX55" fmla="*/ 6430618 w 6430618"/>
                <a:gd name="connsiteY55" fmla="*/ 2733261 h 4114800"/>
                <a:gd name="connsiteX0" fmla="*/ 6430618 w 6430618"/>
                <a:gd name="connsiteY0" fmla="*/ 2733261 h 4114800"/>
                <a:gd name="connsiteX1" fmla="*/ 6420679 w 6430618"/>
                <a:gd name="connsiteY1" fmla="*/ 2902226 h 4114800"/>
                <a:gd name="connsiteX2" fmla="*/ 6331226 w 6430618"/>
                <a:gd name="connsiteY2" fmla="*/ 3021496 h 4114800"/>
                <a:gd name="connsiteX3" fmla="*/ 6152322 w 6430618"/>
                <a:gd name="connsiteY3" fmla="*/ 3240157 h 4114800"/>
                <a:gd name="connsiteX4" fmla="*/ 6023113 w 6430618"/>
                <a:gd name="connsiteY4" fmla="*/ 3409122 h 4114800"/>
                <a:gd name="connsiteX5" fmla="*/ 5893905 w 6430618"/>
                <a:gd name="connsiteY5" fmla="*/ 3399183 h 4114800"/>
                <a:gd name="connsiteX6" fmla="*/ 5754757 w 6430618"/>
                <a:gd name="connsiteY6" fmla="*/ 3379305 h 4114800"/>
                <a:gd name="connsiteX7" fmla="*/ 5536096 w 6430618"/>
                <a:gd name="connsiteY7" fmla="*/ 3379305 h 4114800"/>
                <a:gd name="connsiteX8" fmla="*/ 5208105 w 6430618"/>
                <a:gd name="connsiteY8" fmla="*/ 3279913 h 4114800"/>
                <a:gd name="connsiteX9" fmla="*/ 4989444 w 6430618"/>
                <a:gd name="connsiteY9" fmla="*/ 3250096 h 4114800"/>
                <a:gd name="connsiteX10" fmla="*/ 4601818 w 6430618"/>
                <a:gd name="connsiteY10" fmla="*/ 3279913 h 4114800"/>
                <a:gd name="connsiteX11" fmla="*/ 4194313 w 6430618"/>
                <a:gd name="connsiteY11" fmla="*/ 3319670 h 4114800"/>
                <a:gd name="connsiteX12" fmla="*/ 3856383 w 6430618"/>
                <a:gd name="connsiteY12" fmla="*/ 3349487 h 4114800"/>
                <a:gd name="connsiteX13" fmla="*/ 3568148 w 6430618"/>
                <a:gd name="connsiteY13" fmla="*/ 3339548 h 4114800"/>
                <a:gd name="connsiteX14" fmla="*/ 3240157 w 6430618"/>
                <a:gd name="connsiteY14" fmla="*/ 3319670 h 4114800"/>
                <a:gd name="connsiteX15" fmla="*/ 2852531 w 6430618"/>
                <a:gd name="connsiteY15" fmla="*/ 3339548 h 4114800"/>
                <a:gd name="connsiteX16" fmla="*/ 2484783 w 6430618"/>
                <a:gd name="connsiteY16" fmla="*/ 3419061 h 4114800"/>
                <a:gd name="connsiteX17" fmla="*/ 2027583 w 6430618"/>
                <a:gd name="connsiteY17" fmla="*/ 3488635 h 4114800"/>
                <a:gd name="connsiteX18" fmla="*/ 1630018 w 6430618"/>
                <a:gd name="connsiteY18" fmla="*/ 3538331 h 4114800"/>
                <a:gd name="connsiteX19" fmla="*/ 974035 w 6430618"/>
                <a:gd name="connsiteY19" fmla="*/ 3647661 h 4114800"/>
                <a:gd name="connsiteX20" fmla="*/ 596348 w 6430618"/>
                <a:gd name="connsiteY20" fmla="*/ 3806687 h 4114800"/>
                <a:gd name="connsiteX21" fmla="*/ 139148 w 6430618"/>
                <a:gd name="connsiteY21" fmla="*/ 4045226 h 4114800"/>
                <a:gd name="connsiteX22" fmla="*/ 0 w 6430618"/>
                <a:gd name="connsiteY22" fmla="*/ 4114800 h 4114800"/>
                <a:gd name="connsiteX23" fmla="*/ 0 w 6430618"/>
                <a:gd name="connsiteY23" fmla="*/ 0 h 4114800"/>
                <a:gd name="connsiteX24" fmla="*/ 616226 w 6430618"/>
                <a:gd name="connsiteY24" fmla="*/ 9939 h 4114800"/>
                <a:gd name="connsiteX25" fmla="*/ 1123122 w 6430618"/>
                <a:gd name="connsiteY25" fmla="*/ 9939 h 4114800"/>
                <a:gd name="connsiteX26" fmla="*/ 1182757 w 6430618"/>
                <a:gd name="connsiteY26" fmla="*/ 178905 h 4114800"/>
                <a:gd name="connsiteX27" fmla="*/ 1232453 w 6430618"/>
                <a:gd name="connsiteY27" fmla="*/ 228600 h 4114800"/>
                <a:gd name="connsiteX28" fmla="*/ 1470992 w 6430618"/>
                <a:gd name="connsiteY28" fmla="*/ 159026 h 4114800"/>
                <a:gd name="connsiteX29" fmla="*/ 1659835 w 6430618"/>
                <a:gd name="connsiteY29" fmla="*/ 139148 h 4114800"/>
                <a:gd name="connsiteX30" fmla="*/ 1958009 w 6430618"/>
                <a:gd name="connsiteY30" fmla="*/ 168965 h 4114800"/>
                <a:gd name="connsiteX31" fmla="*/ 2094258 w 6430618"/>
                <a:gd name="connsiteY31" fmla="*/ 184910 h 4114800"/>
                <a:gd name="connsiteX32" fmla="*/ 2241068 w 6430618"/>
                <a:gd name="connsiteY32" fmla="*/ 232949 h 4114800"/>
                <a:gd name="connsiteX33" fmla="*/ 2385392 w 6430618"/>
                <a:gd name="connsiteY33" fmla="*/ 288235 h 4114800"/>
                <a:gd name="connsiteX34" fmla="*/ 2512530 w 6430618"/>
                <a:gd name="connsiteY34" fmla="*/ 598937 h 4114800"/>
                <a:gd name="connsiteX35" fmla="*/ 2686672 w 6430618"/>
                <a:gd name="connsiteY35" fmla="*/ 572432 h 4114800"/>
                <a:gd name="connsiteX36" fmla="*/ 2885455 w 6430618"/>
                <a:gd name="connsiteY36" fmla="*/ 598315 h 4114800"/>
                <a:gd name="connsiteX37" fmla="*/ 3044894 w 6430618"/>
                <a:gd name="connsiteY37" fmla="*/ 635277 h 4114800"/>
                <a:gd name="connsiteX38" fmla="*/ 3341930 w 6430618"/>
                <a:gd name="connsiteY38" fmla="*/ 725971 h 4114800"/>
                <a:gd name="connsiteX39" fmla="*/ 3453952 w 6430618"/>
                <a:gd name="connsiteY39" fmla="*/ 765935 h 4114800"/>
                <a:gd name="connsiteX40" fmla="*/ 3652009 w 6430618"/>
                <a:gd name="connsiteY40" fmla="*/ 859114 h 4114800"/>
                <a:gd name="connsiteX41" fmla="*/ 3946663 w 6430618"/>
                <a:gd name="connsiteY41" fmla="*/ 1018555 h 4114800"/>
                <a:gd name="connsiteX42" fmla="*/ 4006298 w 6430618"/>
                <a:gd name="connsiteY42" fmla="*/ 1390650 h 4114800"/>
                <a:gd name="connsiteX43" fmla="*/ 4045226 w 6430618"/>
                <a:gd name="connsiteY43" fmla="*/ 1530626 h 4114800"/>
                <a:gd name="connsiteX44" fmla="*/ 4124740 w 6430618"/>
                <a:gd name="connsiteY44" fmla="*/ 1779105 h 4114800"/>
                <a:gd name="connsiteX45" fmla="*/ 4248771 w 6430618"/>
                <a:gd name="connsiteY45" fmla="*/ 1941650 h 4114800"/>
                <a:gd name="connsiteX46" fmla="*/ 4472609 w 6430618"/>
                <a:gd name="connsiteY46" fmla="*/ 2236305 h 4114800"/>
                <a:gd name="connsiteX47" fmla="*/ 4711148 w 6430618"/>
                <a:gd name="connsiteY47" fmla="*/ 2524539 h 4114800"/>
                <a:gd name="connsiteX48" fmla="*/ 5009322 w 6430618"/>
                <a:gd name="connsiteY48" fmla="*/ 2812774 h 4114800"/>
                <a:gd name="connsiteX49" fmla="*/ 5267740 w 6430618"/>
                <a:gd name="connsiteY49" fmla="*/ 2961861 h 4114800"/>
                <a:gd name="connsiteX50" fmla="*/ 5406887 w 6430618"/>
                <a:gd name="connsiteY50" fmla="*/ 3021496 h 4114800"/>
                <a:gd name="connsiteX51" fmla="*/ 5595731 w 6430618"/>
                <a:gd name="connsiteY51" fmla="*/ 3061252 h 4114800"/>
                <a:gd name="connsiteX52" fmla="*/ 5844209 w 6430618"/>
                <a:gd name="connsiteY52" fmla="*/ 3091070 h 4114800"/>
                <a:gd name="connsiteX53" fmla="*/ 5893905 w 6430618"/>
                <a:gd name="connsiteY53" fmla="*/ 3081131 h 4114800"/>
                <a:gd name="connsiteX54" fmla="*/ 6152322 w 6430618"/>
                <a:gd name="connsiteY54" fmla="*/ 2941983 h 4114800"/>
                <a:gd name="connsiteX55" fmla="*/ 6430618 w 6430618"/>
                <a:gd name="connsiteY55" fmla="*/ 2733261 h 4114800"/>
                <a:gd name="connsiteX0" fmla="*/ 6430618 w 6430618"/>
                <a:gd name="connsiteY0" fmla="*/ 2733261 h 4114800"/>
                <a:gd name="connsiteX1" fmla="*/ 6399247 w 6430618"/>
                <a:gd name="connsiteY1" fmla="*/ 2880795 h 4114800"/>
                <a:gd name="connsiteX2" fmla="*/ 6331226 w 6430618"/>
                <a:gd name="connsiteY2" fmla="*/ 3021496 h 4114800"/>
                <a:gd name="connsiteX3" fmla="*/ 6152322 w 6430618"/>
                <a:gd name="connsiteY3" fmla="*/ 3240157 h 4114800"/>
                <a:gd name="connsiteX4" fmla="*/ 6023113 w 6430618"/>
                <a:gd name="connsiteY4" fmla="*/ 3409122 h 4114800"/>
                <a:gd name="connsiteX5" fmla="*/ 5893905 w 6430618"/>
                <a:gd name="connsiteY5" fmla="*/ 3399183 h 4114800"/>
                <a:gd name="connsiteX6" fmla="*/ 5754757 w 6430618"/>
                <a:gd name="connsiteY6" fmla="*/ 3379305 h 4114800"/>
                <a:gd name="connsiteX7" fmla="*/ 5536096 w 6430618"/>
                <a:gd name="connsiteY7" fmla="*/ 3379305 h 4114800"/>
                <a:gd name="connsiteX8" fmla="*/ 5208105 w 6430618"/>
                <a:gd name="connsiteY8" fmla="*/ 3279913 h 4114800"/>
                <a:gd name="connsiteX9" fmla="*/ 4989444 w 6430618"/>
                <a:gd name="connsiteY9" fmla="*/ 3250096 h 4114800"/>
                <a:gd name="connsiteX10" fmla="*/ 4601818 w 6430618"/>
                <a:gd name="connsiteY10" fmla="*/ 3279913 h 4114800"/>
                <a:gd name="connsiteX11" fmla="*/ 4194313 w 6430618"/>
                <a:gd name="connsiteY11" fmla="*/ 3319670 h 4114800"/>
                <a:gd name="connsiteX12" fmla="*/ 3856383 w 6430618"/>
                <a:gd name="connsiteY12" fmla="*/ 3349487 h 4114800"/>
                <a:gd name="connsiteX13" fmla="*/ 3568148 w 6430618"/>
                <a:gd name="connsiteY13" fmla="*/ 3339548 h 4114800"/>
                <a:gd name="connsiteX14" fmla="*/ 3240157 w 6430618"/>
                <a:gd name="connsiteY14" fmla="*/ 3319670 h 4114800"/>
                <a:gd name="connsiteX15" fmla="*/ 2852531 w 6430618"/>
                <a:gd name="connsiteY15" fmla="*/ 3339548 h 4114800"/>
                <a:gd name="connsiteX16" fmla="*/ 2484783 w 6430618"/>
                <a:gd name="connsiteY16" fmla="*/ 3419061 h 4114800"/>
                <a:gd name="connsiteX17" fmla="*/ 2027583 w 6430618"/>
                <a:gd name="connsiteY17" fmla="*/ 3488635 h 4114800"/>
                <a:gd name="connsiteX18" fmla="*/ 1630018 w 6430618"/>
                <a:gd name="connsiteY18" fmla="*/ 3538331 h 4114800"/>
                <a:gd name="connsiteX19" fmla="*/ 974035 w 6430618"/>
                <a:gd name="connsiteY19" fmla="*/ 3647661 h 4114800"/>
                <a:gd name="connsiteX20" fmla="*/ 596348 w 6430618"/>
                <a:gd name="connsiteY20" fmla="*/ 3806687 h 4114800"/>
                <a:gd name="connsiteX21" fmla="*/ 139148 w 6430618"/>
                <a:gd name="connsiteY21" fmla="*/ 4045226 h 4114800"/>
                <a:gd name="connsiteX22" fmla="*/ 0 w 6430618"/>
                <a:gd name="connsiteY22" fmla="*/ 4114800 h 4114800"/>
                <a:gd name="connsiteX23" fmla="*/ 0 w 6430618"/>
                <a:gd name="connsiteY23" fmla="*/ 0 h 4114800"/>
                <a:gd name="connsiteX24" fmla="*/ 616226 w 6430618"/>
                <a:gd name="connsiteY24" fmla="*/ 9939 h 4114800"/>
                <a:gd name="connsiteX25" fmla="*/ 1123122 w 6430618"/>
                <a:gd name="connsiteY25" fmla="*/ 9939 h 4114800"/>
                <a:gd name="connsiteX26" fmla="*/ 1182757 w 6430618"/>
                <a:gd name="connsiteY26" fmla="*/ 178905 h 4114800"/>
                <a:gd name="connsiteX27" fmla="*/ 1232453 w 6430618"/>
                <a:gd name="connsiteY27" fmla="*/ 228600 h 4114800"/>
                <a:gd name="connsiteX28" fmla="*/ 1470992 w 6430618"/>
                <a:gd name="connsiteY28" fmla="*/ 159026 h 4114800"/>
                <a:gd name="connsiteX29" fmla="*/ 1659835 w 6430618"/>
                <a:gd name="connsiteY29" fmla="*/ 139148 h 4114800"/>
                <a:gd name="connsiteX30" fmla="*/ 1958009 w 6430618"/>
                <a:gd name="connsiteY30" fmla="*/ 168965 h 4114800"/>
                <a:gd name="connsiteX31" fmla="*/ 2094258 w 6430618"/>
                <a:gd name="connsiteY31" fmla="*/ 184910 h 4114800"/>
                <a:gd name="connsiteX32" fmla="*/ 2241068 w 6430618"/>
                <a:gd name="connsiteY32" fmla="*/ 232949 h 4114800"/>
                <a:gd name="connsiteX33" fmla="*/ 2385392 w 6430618"/>
                <a:gd name="connsiteY33" fmla="*/ 288235 h 4114800"/>
                <a:gd name="connsiteX34" fmla="*/ 2512530 w 6430618"/>
                <a:gd name="connsiteY34" fmla="*/ 598937 h 4114800"/>
                <a:gd name="connsiteX35" fmla="*/ 2686672 w 6430618"/>
                <a:gd name="connsiteY35" fmla="*/ 572432 h 4114800"/>
                <a:gd name="connsiteX36" fmla="*/ 2885455 w 6430618"/>
                <a:gd name="connsiteY36" fmla="*/ 598315 h 4114800"/>
                <a:gd name="connsiteX37" fmla="*/ 3044894 w 6430618"/>
                <a:gd name="connsiteY37" fmla="*/ 635277 h 4114800"/>
                <a:gd name="connsiteX38" fmla="*/ 3341930 w 6430618"/>
                <a:gd name="connsiteY38" fmla="*/ 725971 h 4114800"/>
                <a:gd name="connsiteX39" fmla="*/ 3453952 w 6430618"/>
                <a:gd name="connsiteY39" fmla="*/ 765935 h 4114800"/>
                <a:gd name="connsiteX40" fmla="*/ 3652009 w 6430618"/>
                <a:gd name="connsiteY40" fmla="*/ 859114 h 4114800"/>
                <a:gd name="connsiteX41" fmla="*/ 3946663 w 6430618"/>
                <a:gd name="connsiteY41" fmla="*/ 1018555 h 4114800"/>
                <a:gd name="connsiteX42" fmla="*/ 4006298 w 6430618"/>
                <a:gd name="connsiteY42" fmla="*/ 1390650 h 4114800"/>
                <a:gd name="connsiteX43" fmla="*/ 4045226 w 6430618"/>
                <a:gd name="connsiteY43" fmla="*/ 1530626 h 4114800"/>
                <a:gd name="connsiteX44" fmla="*/ 4124740 w 6430618"/>
                <a:gd name="connsiteY44" fmla="*/ 1779105 h 4114800"/>
                <a:gd name="connsiteX45" fmla="*/ 4248771 w 6430618"/>
                <a:gd name="connsiteY45" fmla="*/ 1941650 h 4114800"/>
                <a:gd name="connsiteX46" fmla="*/ 4472609 w 6430618"/>
                <a:gd name="connsiteY46" fmla="*/ 2236305 h 4114800"/>
                <a:gd name="connsiteX47" fmla="*/ 4711148 w 6430618"/>
                <a:gd name="connsiteY47" fmla="*/ 2524539 h 4114800"/>
                <a:gd name="connsiteX48" fmla="*/ 5009322 w 6430618"/>
                <a:gd name="connsiteY48" fmla="*/ 2812774 h 4114800"/>
                <a:gd name="connsiteX49" fmla="*/ 5267740 w 6430618"/>
                <a:gd name="connsiteY49" fmla="*/ 2961861 h 4114800"/>
                <a:gd name="connsiteX50" fmla="*/ 5406887 w 6430618"/>
                <a:gd name="connsiteY50" fmla="*/ 3021496 h 4114800"/>
                <a:gd name="connsiteX51" fmla="*/ 5595731 w 6430618"/>
                <a:gd name="connsiteY51" fmla="*/ 3061252 h 4114800"/>
                <a:gd name="connsiteX52" fmla="*/ 5844209 w 6430618"/>
                <a:gd name="connsiteY52" fmla="*/ 3091070 h 4114800"/>
                <a:gd name="connsiteX53" fmla="*/ 5893905 w 6430618"/>
                <a:gd name="connsiteY53" fmla="*/ 3081131 h 4114800"/>
                <a:gd name="connsiteX54" fmla="*/ 6152322 w 6430618"/>
                <a:gd name="connsiteY54" fmla="*/ 2941983 h 4114800"/>
                <a:gd name="connsiteX55" fmla="*/ 6430618 w 6430618"/>
                <a:gd name="connsiteY55" fmla="*/ 2733261 h 4114800"/>
                <a:gd name="connsiteX0" fmla="*/ 6430618 w 6449564"/>
                <a:gd name="connsiteY0" fmla="*/ 2733261 h 4114800"/>
                <a:gd name="connsiteX1" fmla="*/ 6399247 w 6449564"/>
                <a:gd name="connsiteY1" fmla="*/ 2880795 h 4114800"/>
                <a:gd name="connsiteX2" fmla="*/ 6331226 w 6449564"/>
                <a:gd name="connsiteY2" fmla="*/ 3021496 h 4114800"/>
                <a:gd name="connsiteX3" fmla="*/ 6152322 w 6449564"/>
                <a:gd name="connsiteY3" fmla="*/ 3240157 h 4114800"/>
                <a:gd name="connsiteX4" fmla="*/ 6023113 w 6449564"/>
                <a:gd name="connsiteY4" fmla="*/ 3409122 h 4114800"/>
                <a:gd name="connsiteX5" fmla="*/ 5893905 w 6449564"/>
                <a:gd name="connsiteY5" fmla="*/ 3399183 h 4114800"/>
                <a:gd name="connsiteX6" fmla="*/ 5754757 w 6449564"/>
                <a:gd name="connsiteY6" fmla="*/ 3379305 h 4114800"/>
                <a:gd name="connsiteX7" fmla="*/ 5536096 w 6449564"/>
                <a:gd name="connsiteY7" fmla="*/ 3379305 h 4114800"/>
                <a:gd name="connsiteX8" fmla="*/ 5208105 w 6449564"/>
                <a:gd name="connsiteY8" fmla="*/ 3279913 h 4114800"/>
                <a:gd name="connsiteX9" fmla="*/ 4989444 w 6449564"/>
                <a:gd name="connsiteY9" fmla="*/ 3250096 h 4114800"/>
                <a:gd name="connsiteX10" fmla="*/ 4601818 w 6449564"/>
                <a:gd name="connsiteY10" fmla="*/ 3279913 h 4114800"/>
                <a:gd name="connsiteX11" fmla="*/ 4194313 w 6449564"/>
                <a:gd name="connsiteY11" fmla="*/ 3319670 h 4114800"/>
                <a:gd name="connsiteX12" fmla="*/ 3856383 w 6449564"/>
                <a:gd name="connsiteY12" fmla="*/ 3349487 h 4114800"/>
                <a:gd name="connsiteX13" fmla="*/ 3568148 w 6449564"/>
                <a:gd name="connsiteY13" fmla="*/ 3339548 h 4114800"/>
                <a:gd name="connsiteX14" fmla="*/ 3240157 w 6449564"/>
                <a:gd name="connsiteY14" fmla="*/ 3319670 h 4114800"/>
                <a:gd name="connsiteX15" fmla="*/ 2852531 w 6449564"/>
                <a:gd name="connsiteY15" fmla="*/ 3339548 h 4114800"/>
                <a:gd name="connsiteX16" fmla="*/ 2484783 w 6449564"/>
                <a:gd name="connsiteY16" fmla="*/ 3419061 h 4114800"/>
                <a:gd name="connsiteX17" fmla="*/ 2027583 w 6449564"/>
                <a:gd name="connsiteY17" fmla="*/ 3488635 h 4114800"/>
                <a:gd name="connsiteX18" fmla="*/ 1630018 w 6449564"/>
                <a:gd name="connsiteY18" fmla="*/ 3538331 h 4114800"/>
                <a:gd name="connsiteX19" fmla="*/ 974035 w 6449564"/>
                <a:gd name="connsiteY19" fmla="*/ 3647661 h 4114800"/>
                <a:gd name="connsiteX20" fmla="*/ 596348 w 6449564"/>
                <a:gd name="connsiteY20" fmla="*/ 3806687 h 4114800"/>
                <a:gd name="connsiteX21" fmla="*/ 139148 w 6449564"/>
                <a:gd name="connsiteY21" fmla="*/ 4045226 h 4114800"/>
                <a:gd name="connsiteX22" fmla="*/ 0 w 6449564"/>
                <a:gd name="connsiteY22" fmla="*/ 4114800 h 4114800"/>
                <a:gd name="connsiteX23" fmla="*/ 0 w 6449564"/>
                <a:gd name="connsiteY23" fmla="*/ 0 h 4114800"/>
                <a:gd name="connsiteX24" fmla="*/ 616226 w 6449564"/>
                <a:gd name="connsiteY24" fmla="*/ 9939 h 4114800"/>
                <a:gd name="connsiteX25" fmla="*/ 1123122 w 6449564"/>
                <a:gd name="connsiteY25" fmla="*/ 9939 h 4114800"/>
                <a:gd name="connsiteX26" fmla="*/ 1182757 w 6449564"/>
                <a:gd name="connsiteY26" fmla="*/ 178905 h 4114800"/>
                <a:gd name="connsiteX27" fmla="*/ 1232453 w 6449564"/>
                <a:gd name="connsiteY27" fmla="*/ 228600 h 4114800"/>
                <a:gd name="connsiteX28" fmla="*/ 1470992 w 6449564"/>
                <a:gd name="connsiteY28" fmla="*/ 159026 h 4114800"/>
                <a:gd name="connsiteX29" fmla="*/ 1659835 w 6449564"/>
                <a:gd name="connsiteY29" fmla="*/ 139148 h 4114800"/>
                <a:gd name="connsiteX30" fmla="*/ 1958009 w 6449564"/>
                <a:gd name="connsiteY30" fmla="*/ 168965 h 4114800"/>
                <a:gd name="connsiteX31" fmla="*/ 2094258 w 6449564"/>
                <a:gd name="connsiteY31" fmla="*/ 184910 h 4114800"/>
                <a:gd name="connsiteX32" fmla="*/ 2241068 w 6449564"/>
                <a:gd name="connsiteY32" fmla="*/ 232949 h 4114800"/>
                <a:gd name="connsiteX33" fmla="*/ 2385392 w 6449564"/>
                <a:gd name="connsiteY33" fmla="*/ 288235 h 4114800"/>
                <a:gd name="connsiteX34" fmla="*/ 2512530 w 6449564"/>
                <a:gd name="connsiteY34" fmla="*/ 598937 h 4114800"/>
                <a:gd name="connsiteX35" fmla="*/ 2686672 w 6449564"/>
                <a:gd name="connsiteY35" fmla="*/ 572432 h 4114800"/>
                <a:gd name="connsiteX36" fmla="*/ 2885455 w 6449564"/>
                <a:gd name="connsiteY36" fmla="*/ 598315 h 4114800"/>
                <a:gd name="connsiteX37" fmla="*/ 3044894 w 6449564"/>
                <a:gd name="connsiteY37" fmla="*/ 635277 h 4114800"/>
                <a:gd name="connsiteX38" fmla="*/ 3341930 w 6449564"/>
                <a:gd name="connsiteY38" fmla="*/ 725971 h 4114800"/>
                <a:gd name="connsiteX39" fmla="*/ 3453952 w 6449564"/>
                <a:gd name="connsiteY39" fmla="*/ 765935 h 4114800"/>
                <a:gd name="connsiteX40" fmla="*/ 3652009 w 6449564"/>
                <a:gd name="connsiteY40" fmla="*/ 859114 h 4114800"/>
                <a:gd name="connsiteX41" fmla="*/ 3946663 w 6449564"/>
                <a:gd name="connsiteY41" fmla="*/ 1018555 h 4114800"/>
                <a:gd name="connsiteX42" fmla="*/ 4006298 w 6449564"/>
                <a:gd name="connsiteY42" fmla="*/ 1390650 h 4114800"/>
                <a:gd name="connsiteX43" fmla="*/ 4045226 w 6449564"/>
                <a:gd name="connsiteY43" fmla="*/ 1530626 h 4114800"/>
                <a:gd name="connsiteX44" fmla="*/ 4124740 w 6449564"/>
                <a:gd name="connsiteY44" fmla="*/ 1779105 h 4114800"/>
                <a:gd name="connsiteX45" fmla="*/ 4248771 w 6449564"/>
                <a:gd name="connsiteY45" fmla="*/ 1941650 h 4114800"/>
                <a:gd name="connsiteX46" fmla="*/ 4472609 w 6449564"/>
                <a:gd name="connsiteY46" fmla="*/ 2236305 h 4114800"/>
                <a:gd name="connsiteX47" fmla="*/ 4711148 w 6449564"/>
                <a:gd name="connsiteY47" fmla="*/ 2524539 h 4114800"/>
                <a:gd name="connsiteX48" fmla="*/ 5009322 w 6449564"/>
                <a:gd name="connsiteY48" fmla="*/ 2812774 h 4114800"/>
                <a:gd name="connsiteX49" fmla="*/ 5267740 w 6449564"/>
                <a:gd name="connsiteY49" fmla="*/ 2961861 h 4114800"/>
                <a:gd name="connsiteX50" fmla="*/ 5406887 w 6449564"/>
                <a:gd name="connsiteY50" fmla="*/ 3021496 h 4114800"/>
                <a:gd name="connsiteX51" fmla="*/ 5595731 w 6449564"/>
                <a:gd name="connsiteY51" fmla="*/ 3061252 h 4114800"/>
                <a:gd name="connsiteX52" fmla="*/ 5844209 w 6449564"/>
                <a:gd name="connsiteY52" fmla="*/ 3091070 h 4114800"/>
                <a:gd name="connsiteX53" fmla="*/ 5893905 w 6449564"/>
                <a:gd name="connsiteY53" fmla="*/ 3081131 h 4114800"/>
                <a:gd name="connsiteX54" fmla="*/ 6152322 w 6449564"/>
                <a:gd name="connsiteY54" fmla="*/ 2941983 h 4114800"/>
                <a:gd name="connsiteX55" fmla="*/ 6449564 w 6449564"/>
                <a:gd name="connsiteY55" fmla="*/ 2716178 h 4114800"/>
                <a:gd name="connsiteX56" fmla="*/ 6430618 w 6449564"/>
                <a:gd name="connsiteY56" fmla="*/ 2733261 h 4114800"/>
                <a:gd name="connsiteX0" fmla="*/ 6444905 w 6449564"/>
                <a:gd name="connsiteY0" fmla="*/ 2716592 h 4114800"/>
                <a:gd name="connsiteX1" fmla="*/ 6399247 w 6449564"/>
                <a:gd name="connsiteY1" fmla="*/ 2880795 h 4114800"/>
                <a:gd name="connsiteX2" fmla="*/ 6331226 w 6449564"/>
                <a:gd name="connsiteY2" fmla="*/ 3021496 h 4114800"/>
                <a:gd name="connsiteX3" fmla="*/ 6152322 w 6449564"/>
                <a:gd name="connsiteY3" fmla="*/ 3240157 h 4114800"/>
                <a:gd name="connsiteX4" fmla="*/ 6023113 w 6449564"/>
                <a:gd name="connsiteY4" fmla="*/ 3409122 h 4114800"/>
                <a:gd name="connsiteX5" fmla="*/ 5893905 w 6449564"/>
                <a:gd name="connsiteY5" fmla="*/ 3399183 h 4114800"/>
                <a:gd name="connsiteX6" fmla="*/ 5754757 w 6449564"/>
                <a:gd name="connsiteY6" fmla="*/ 3379305 h 4114800"/>
                <a:gd name="connsiteX7" fmla="*/ 5536096 w 6449564"/>
                <a:gd name="connsiteY7" fmla="*/ 3379305 h 4114800"/>
                <a:gd name="connsiteX8" fmla="*/ 5208105 w 6449564"/>
                <a:gd name="connsiteY8" fmla="*/ 3279913 h 4114800"/>
                <a:gd name="connsiteX9" fmla="*/ 4989444 w 6449564"/>
                <a:gd name="connsiteY9" fmla="*/ 3250096 h 4114800"/>
                <a:gd name="connsiteX10" fmla="*/ 4601818 w 6449564"/>
                <a:gd name="connsiteY10" fmla="*/ 3279913 h 4114800"/>
                <a:gd name="connsiteX11" fmla="*/ 4194313 w 6449564"/>
                <a:gd name="connsiteY11" fmla="*/ 3319670 h 4114800"/>
                <a:gd name="connsiteX12" fmla="*/ 3856383 w 6449564"/>
                <a:gd name="connsiteY12" fmla="*/ 3349487 h 4114800"/>
                <a:gd name="connsiteX13" fmla="*/ 3568148 w 6449564"/>
                <a:gd name="connsiteY13" fmla="*/ 3339548 h 4114800"/>
                <a:gd name="connsiteX14" fmla="*/ 3240157 w 6449564"/>
                <a:gd name="connsiteY14" fmla="*/ 3319670 h 4114800"/>
                <a:gd name="connsiteX15" fmla="*/ 2852531 w 6449564"/>
                <a:gd name="connsiteY15" fmla="*/ 3339548 h 4114800"/>
                <a:gd name="connsiteX16" fmla="*/ 2484783 w 6449564"/>
                <a:gd name="connsiteY16" fmla="*/ 3419061 h 4114800"/>
                <a:gd name="connsiteX17" fmla="*/ 2027583 w 6449564"/>
                <a:gd name="connsiteY17" fmla="*/ 3488635 h 4114800"/>
                <a:gd name="connsiteX18" fmla="*/ 1630018 w 6449564"/>
                <a:gd name="connsiteY18" fmla="*/ 3538331 h 4114800"/>
                <a:gd name="connsiteX19" fmla="*/ 974035 w 6449564"/>
                <a:gd name="connsiteY19" fmla="*/ 3647661 h 4114800"/>
                <a:gd name="connsiteX20" fmla="*/ 596348 w 6449564"/>
                <a:gd name="connsiteY20" fmla="*/ 3806687 h 4114800"/>
                <a:gd name="connsiteX21" fmla="*/ 139148 w 6449564"/>
                <a:gd name="connsiteY21" fmla="*/ 4045226 h 4114800"/>
                <a:gd name="connsiteX22" fmla="*/ 0 w 6449564"/>
                <a:gd name="connsiteY22" fmla="*/ 4114800 h 4114800"/>
                <a:gd name="connsiteX23" fmla="*/ 0 w 6449564"/>
                <a:gd name="connsiteY23" fmla="*/ 0 h 4114800"/>
                <a:gd name="connsiteX24" fmla="*/ 616226 w 6449564"/>
                <a:gd name="connsiteY24" fmla="*/ 9939 h 4114800"/>
                <a:gd name="connsiteX25" fmla="*/ 1123122 w 6449564"/>
                <a:gd name="connsiteY25" fmla="*/ 9939 h 4114800"/>
                <a:gd name="connsiteX26" fmla="*/ 1182757 w 6449564"/>
                <a:gd name="connsiteY26" fmla="*/ 178905 h 4114800"/>
                <a:gd name="connsiteX27" fmla="*/ 1232453 w 6449564"/>
                <a:gd name="connsiteY27" fmla="*/ 228600 h 4114800"/>
                <a:gd name="connsiteX28" fmla="*/ 1470992 w 6449564"/>
                <a:gd name="connsiteY28" fmla="*/ 159026 h 4114800"/>
                <a:gd name="connsiteX29" fmla="*/ 1659835 w 6449564"/>
                <a:gd name="connsiteY29" fmla="*/ 139148 h 4114800"/>
                <a:gd name="connsiteX30" fmla="*/ 1958009 w 6449564"/>
                <a:gd name="connsiteY30" fmla="*/ 168965 h 4114800"/>
                <a:gd name="connsiteX31" fmla="*/ 2094258 w 6449564"/>
                <a:gd name="connsiteY31" fmla="*/ 184910 h 4114800"/>
                <a:gd name="connsiteX32" fmla="*/ 2241068 w 6449564"/>
                <a:gd name="connsiteY32" fmla="*/ 232949 h 4114800"/>
                <a:gd name="connsiteX33" fmla="*/ 2385392 w 6449564"/>
                <a:gd name="connsiteY33" fmla="*/ 288235 h 4114800"/>
                <a:gd name="connsiteX34" fmla="*/ 2512530 w 6449564"/>
                <a:gd name="connsiteY34" fmla="*/ 598937 h 4114800"/>
                <a:gd name="connsiteX35" fmla="*/ 2686672 w 6449564"/>
                <a:gd name="connsiteY35" fmla="*/ 572432 h 4114800"/>
                <a:gd name="connsiteX36" fmla="*/ 2885455 w 6449564"/>
                <a:gd name="connsiteY36" fmla="*/ 598315 h 4114800"/>
                <a:gd name="connsiteX37" fmla="*/ 3044894 w 6449564"/>
                <a:gd name="connsiteY37" fmla="*/ 635277 h 4114800"/>
                <a:gd name="connsiteX38" fmla="*/ 3341930 w 6449564"/>
                <a:gd name="connsiteY38" fmla="*/ 725971 h 4114800"/>
                <a:gd name="connsiteX39" fmla="*/ 3453952 w 6449564"/>
                <a:gd name="connsiteY39" fmla="*/ 765935 h 4114800"/>
                <a:gd name="connsiteX40" fmla="*/ 3652009 w 6449564"/>
                <a:gd name="connsiteY40" fmla="*/ 859114 h 4114800"/>
                <a:gd name="connsiteX41" fmla="*/ 3946663 w 6449564"/>
                <a:gd name="connsiteY41" fmla="*/ 1018555 h 4114800"/>
                <a:gd name="connsiteX42" fmla="*/ 4006298 w 6449564"/>
                <a:gd name="connsiteY42" fmla="*/ 1390650 h 4114800"/>
                <a:gd name="connsiteX43" fmla="*/ 4045226 w 6449564"/>
                <a:gd name="connsiteY43" fmla="*/ 1530626 h 4114800"/>
                <a:gd name="connsiteX44" fmla="*/ 4124740 w 6449564"/>
                <a:gd name="connsiteY44" fmla="*/ 1779105 h 4114800"/>
                <a:gd name="connsiteX45" fmla="*/ 4248771 w 6449564"/>
                <a:gd name="connsiteY45" fmla="*/ 1941650 h 4114800"/>
                <a:gd name="connsiteX46" fmla="*/ 4472609 w 6449564"/>
                <a:gd name="connsiteY46" fmla="*/ 2236305 h 4114800"/>
                <a:gd name="connsiteX47" fmla="*/ 4711148 w 6449564"/>
                <a:gd name="connsiteY47" fmla="*/ 2524539 h 4114800"/>
                <a:gd name="connsiteX48" fmla="*/ 5009322 w 6449564"/>
                <a:gd name="connsiteY48" fmla="*/ 2812774 h 4114800"/>
                <a:gd name="connsiteX49" fmla="*/ 5267740 w 6449564"/>
                <a:gd name="connsiteY49" fmla="*/ 2961861 h 4114800"/>
                <a:gd name="connsiteX50" fmla="*/ 5406887 w 6449564"/>
                <a:gd name="connsiteY50" fmla="*/ 3021496 h 4114800"/>
                <a:gd name="connsiteX51" fmla="*/ 5595731 w 6449564"/>
                <a:gd name="connsiteY51" fmla="*/ 3061252 h 4114800"/>
                <a:gd name="connsiteX52" fmla="*/ 5844209 w 6449564"/>
                <a:gd name="connsiteY52" fmla="*/ 3091070 h 4114800"/>
                <a:gd name="connsiteX53" fmla="*/ 5893905 w 6449564"/>
                <a:gd name="connsiteY53" fmla="*/ 3081131 h 4114800"/>
                <a:gd name="connsiteX54" fmla="*/ 6152322 w 6449564"/>
                <a:gd name="connsiteY54" fmla="*/ 2941983 h 4114800"/>
                <a:gd name="connsiteX55" fmla="*/ 6449564 w 6449564"/>
                <a:gd name="connsiteY55" fmla="*/ 2716178 h 4114800"/>
                <a:gd name="connsiteX56" fmla="*/ 6444905 w 6449564"/>
                <a:gd name="connsiteY56" fmla="*/ 2716592 h 4114800"/>
                <a:gd name="connsiteX0" fmla="*/ 6444905 w 6449564"/>
                <a:gd name="connsiteY0" fmla="*/ 2716592 h 4114800"/>
                <a:gd name="connsiteX1" fmla="*/ 6399247 w 6449564"/>
                <a:gd name="connsiteY1" fmla="*/ 2880795 h 4114800"/>
                <a:gd name="connsiteX2" fmla="*/ 6368602 w 6449564"/>
                <a:gd name="connsiteY2" fmla="*/ 2963828 h 4114800"/>
                <a:gd name="connsiteX3" fmla="*/ 6331226 w 6449564"/>
                <a:gd name="connsiteY3" fmla="*/ 3021496 h 4114800"/>
                <a:gd name="connsiteX4" fmla="*/ 6152322 w 6449564"/>
                <a:gd name="connsiteY4" fmla="*/ 3240157 h 4114800"/>
                <a:gd name="connsiteX5" fmla="*/ 6023113 w 6449564"/>
                <a:gd name="connsiteY5" fmla="*/ 3409122 h 4114800"/>
                <a:gd name="connsiteX6" fmla="*/ 5893905 w 6449564"/>
                <a:gd name="connsiteY6" fmla="*/ 3399183 h 4114800"/>
                <a:gd name="connsiteX7" fmla="*/ 5754757 w 6449564"/>
                <a:gd name="connsiteY7" fmla="*/ 3379305 h 4114800"/>
                <a:gd name="connsiteX8" fmla="*/ 5536096 w 6449564"/>
                <a:gd name="connsiteY8" fmla="*/ 3379305 h 4114800"/>
                <a:gd name="connsiteX9" fmla="*/ 5208105 w 6449564"/>
                <a:gd name="connsiteY9" fmla="*/ 3279913 h 4114800"/>
                <a:gd name="connsiteX10" fmla="*/ 4989444 w 6449564"/>
                <a:gd name="connsiteY10" fmla="*/ 3250096 h 4114800"/>
                <a:gd name="connsiteX11" fmla="*/ 4601818 w 6449564"/>
                <a:gd name="connsiteY11" fmla="*/ 3279913 h 4114800"/>
                <a:gd name="connsiteX12" fmla="*/ 4194313 w 6449564"/>
                <a:gd name="connsiteY12" fmla="*/ 3319670 h 4114800"/>
                <a:gd name="connsiteX13" fmla="*/ 3856383 w 6449564"/>
                <a:gd name="connsiteY13" fmla="*/ 3349487 h 4114800"/>
                <a:gd name="connsiteX14" fmla="*/ 3568148 w 6449564"/>
                <a:gd name="connsiteY14" fmla="*/ 3339548 h 4114800"/>
                <a:gd name="connsiteX15" fmla="*/ 3240157 w 6449564"/>
                <a:gd name="connsiteY15" fmla="*/ 3319670 h 4114800"/>
                <a:gd name="connsiteX16" fmla="*/ 2852531 w 6449564"/>
                <a:gd name="connsiteY16" fmla="*/ 3339548 h 4114800"/>
                <a:gd name="connsiteX17" fmla="*/ 2484783 w 6449564"/>
                <a:gd name="connsiteY17" fmla="*/ 3419061 h 4114800"/>
                <a:gd name="connsiteX18" fmla="*/ 2027583 w 6449564"/>
                <a:gd name="connsiteY18" fmla="*/ 3488635 h 4114800"/>
                <a:gd name="connsiteX19" fmla="*/ 1630018 w 6449564"/>
                <a:gd name="connsiteY19" fmla="*/ 3538331 h 4114800"/>
                <a:gd name="connsiteX20" fmla="*/ 974035 w 6449564"/>
                <a:gd name="connsiteY20" fmla="*/ 3647661 h 4114800"/>
                <a:gd name="connsiteX21" fmla="*/ 596348 w 6449564"/>
                <a:gd name="connsiteY21" fmla="*/ 3806687 h 4114800"/>
                <a:gd name="connsiteX22" fmla="*/ 139148 w 6449564"/>
                <a:gd name="connsiteY22" fmla="*/ 4045226 h 4114800"/>
                <a:gd name="connsiteX23" fmla="*/ 0 w 6449564"/>
                <a:gd name="connsiteY23" fmla="*/ 4114800 h 4114800"/>
                <a:gd name="connsiteX24" fmla="*/ 0 w 6449564"/>
                <a:gd name="connsiteY24" fmla="*/ 0 h 4114800"/>
                <a:gd name="connsiteX25" fmla="*/ 616226 w 6449564"/>
                <a:gd name="connsiteY25" fmla="*/ 9939 h 4114800"/>
                <a:gd name="connsiteX26" fmla="*/ 1123122 w 6449564"/>
                <a:gd name="connsiteY26" fmla="*/ 9939 h 4114800"/>
                <a:gd name="connsiteX27" fmla="*/ 1182757 w 6449564"/>
                <a:gd name="connsiteY27" fmla="*/ 178905 h 4114800"/>
                <a:gd name="connsiteX28" fmla="*/ 1232453 w 6449564"/>
                <a:gd name="connsiteY28" fmla="*/ 228600 h 4114800"/>
                <a:gd name="connsiteX29" fmla="*/ 1470992 w 6449564"/>
                <a:gd name="connsiteY29" fmla="*/ 159026 h 4114800"/>
                <a:gd name="connsiteX30" fmla="*/ 1659835 w 6449564"/>
                <a:gd name="connsiteY30" fmla="*/ 139148 h 4114800"/>
                <a:gd name="connsiteX31" fmla="*/ 1958009 w 6449564"/>
                <a:gd name="connsiteY31" fmla="*/ 168965 h 4114800"/>
                <a:gd name="connsiteX32" fmla="*/ 2094258 w 6449564"/>
                <a:gd name="connsiteY32" fmla="*/ 184910 h 4114800"/>
                <a:gd name="connsiteX33" fmla="*/ 2241068 w 6449564"/>
                <a:gd name="connsiteY33" fmla="*/ 232949 h 4114800"/>
                <a:gd name="connsiteX34" fmla="*/ 2385392 w 6449564"/>
                <a:gd name="connsiteY34" fmla="*/ 288235 h 4114800"/>
                <a:gd name="connsiteX35" fmla="*/ 2512530 w 6449564"/>
                <a:gd name="connsiteY35" fmla="*/ 598937 h 4114800"/>
                <a:gd name="connsiteX36" fmla="*/ 2686672 w 6449564"/>
                <a:gd name="connsiteY36" fmla="*/ 572432 h 4114800"/>
                <a:gd name="connsiteX37" fmla="*/ 2885455 w 6449564"/>
                <a:gd name="connsiteY37" fmla="*/ 598315 h 4114800"/>
                <a:gd name="connsiteX38" fmla="*/ 3044894 w 6449564"/>
                <a:gd name="connsiteY38" fmla="*/ 635277 h 4114800"/>
                <a:gd name="connsiteX39" fmla="*/ 3341930 w 6449564"/>
                <a:gd name="connsiteY39" fmla="*/ 725971 h 4114800"/>
                <a:gd name="connsiteX40" fmla="*/ 3453952 w 6449564"/>
                <a:gd name="connsiteY40" fmla="*/ 765935 h 4114800"/>
                <a:gd name="connsiteX41" fmla="*/ 3652009 w 6449564"/>
                <a:gd name="connsiteY41" fmla="*/ 859114 h 4114800"/>
                <a:gd name="connsiteX42" fmla="*/ 3946663 w 6449564"/>
                <a:gd name="connsiteY42" fmla="*/ 1018555 h 4114800"/>
                <a:gd name="connsiteX43" fmla="*/ 4006298 w 6449564"/>
                <a:gd name="connsiteY43" fmla="*/ 1390650 h 4114800"/>
                <a:gd name="connsiteX44" fmla="*/ 4045226 w 6449564"/>
                <a:gd name="connsiteY44" fmla="*/ 1530626 h 4114800"/>
                <a:gd name="connsiteX45" fmla="*/ 4124740 w 6449564"/>
                <a:gd name="connsiteY45" fmla="*/ 1779105 h 4114800"/>
                <a:gd name="connsiteX46" fmla="*/ 4248771 w 6449564"/>
                <a:gd name="connsiteY46" fmla="*/ 1941650 h 4114800"/>
                <a:gd name="connsiteX47" fmla="*/ 4472609 w 6449564"/>
                <a:gd name="connsiteY47" fmla="*/ 2236305 h 4114800"/>
                <a:gd name="connsiteX48" fmla="*/ 4711148 w 6449564"/>
                <a:gd name="connsiteY48" fmla="*/ 2524539 h 4114800"/>
                <a:gd name="connsiteX49" fmla="*/ 5009322 w 6449564"/>
                <a:gd name="connsiteY49" fmla="*/ 2812774 h 4114800"/>
                <a:gd name="connsiteX50" fmla="*/ 5267740 w 6449564"/>
                <a:gd name="connsiteY50" fmla="*/ 2961861 h 4114800"/>
                <a:gd name="connsiteX51" fmla="*/ 5406887 w 6449564"/>
                <a:gd name="connsiteY51" fmla="*/ 3021496 h 4114800"/>
                <a:gd name="connsiteX52" fmla="*/ 5595731 w 6449564"/>
                <a:gd name="connsiteY52" fmla="*/ 3061252 h 4114800"/>
                <a:gd name="connsiteX53" fmla="*/ 5844209 w 6449564"/>
                <a:gd name="connsiteY53" fmla="*/ 3091070 h 4114800"/>
                <a:gd name="connsiteX54" fmla="*/ 5893905 w 6449564"/>
                <a:gd name="connsiteY54" fmla="*/ 3081131 h 4114800"/>
                <a:gd name="connsiteX55" fmla="*/ 6152322 w 6449564"/>
                <a:gd name="connsiteY55" fmla="*/ 2941983 h 4114800"/>
                <a:gd name="connsiteX56" fmla="*/ 6449564 w 6449564"/>
                <a:gd name="connsiteY56" fmla="*/ 2716178 h 4114800"/>
                <a:gd name="connsiteX57" fmla="*/ 6444905 w 6449564"/>
                <a:gd name="connsiteY57" fmla="*/ 2716592 h 4114800"/>
                <a:gd name="connsiteX0" fmla="*/ 6444905 w 6449564"/>
                <a:gd name="connsiteY0" fmla="*/ 2716592 h 4114800"/>
                <a:gd name="connsiteX1" fmla="*/ 6399247 w 6449564"/>
                <a:gd name="connsiteY1" fmla="*/ 2880795 h 4114800"/>
                <a:gd name="connsiteX2" fmla="*/ 6368602 w 6449564"/>
                <a:gd name="connsiteY2" fmla="*/ 2963828 h 4114800"/>
                <a:gd name="connsiteX3" fmla="*/ 6331226 w 6449564"/>
                <a:gd name="connsiteY3" fmla="*/ 3021496 h 4114800"/>
                <a:gd name="connsiteX4" fmla="*/ 6152322 w 6449564"/>
                <a:gd name="connsiteY4" fmla="*/ 3240157 h 4114800"/>
                <a:gd name="connsiteX5" fmla="*/ 6001681 w 6449564"/>
                <a:gd name="connsiteY5" fmla="*/ 3409122 h 4114800"/>
                <a:gd name="connsiteX6" fmla="*/ 5893905 w 6449564"/>
                <a:gd name="connsiteY6" fmla="*/ 3399183 h 4114800"/>
                <a:gd name="connsiteX7" fmla="*/ 5754757 w 6449564"/>
                <a:gd name="connsiteY7" fmla="*/ 3379305 h 4114800"/>
                <a:gd name="connsiteX8" fmla="*/ 5536096 w 6449564"/>
                <a:gd name="connsiteY8" fmla="*/ 3379305 h 4114800"/>
                <a:gd name="connsiteX9" fmla="*/ 5208105 w 6449564"/>
                <a:gd name="connsiteY9" fmla="*/ 3279913 h 4114800"/>
                <a:gd name="connsiteX10" fmla="*/ 4989444 w 6449564"/>
                <a:gd name="connsiteY10" fmla="*/ 3250096 h 4114800"/>
                <a:gd name="connsiteX11" fmla="*/ 4601818 w 6449564"/>
                <a:gd name="connsiteY11" fmla="*/ 3279913 h 4114800"/>
                <a:gd name="connsiteX12" fmla="*/ 4194313 w 6449564"/>
                <a:gd name="connsiteY12" fmla="*/ 3319670 h 4114800"/>
                <a:gd name="connsiteX13" fmla="*/ 3856383 w 6449564"/>
                <a:gd name="connsiteY13" fmla="*/ 3349487 h 4114800"/>
                <a:gd name="connsiteX14" fmla="*/ 3568148 w 6449564"/>
                <a:gd name="connsiteY14" fmla="*/ 3339548 h 4114800"/>
                <a:gd name="connsiteX15" fmla="*/ 3240157 w 6449564"/>
                <a:gd name="connsiteY15" fmla="*/ 3319670 h 4114800"/>
                <a:gd name="connsiteX16" fmla="*/ 2852531 w 6449564"/>
                <a:gd name="connsiteY16" fmla="*/ 3339548 h 4114800"/>
                <a:gd name="connsiteX17" fmla="*/ 2484783 w 6449564"/>
                <a:gd name="connsiteY17" fmla="*/ 3419061 h 4114800"/>
                <a:gd name="connsiteX18" fmla="*/ 2027583 w 6449564"/>
                <a:gd name="connsiteY18" fmla="*/ 3488635 h 4114800"/>
                <a:gd name="connsiteX19" fmla="*/ 1630018 w 6449564"/>
                <a:gd name="connsiteY19" fmla="*/ 3538331 h 4114800"/>
                <a:gd name="connsiteX20" fmla="*/ 974035 w 6449564"/>
                <a:gd name="connsiteY20" fmla="*/ 3647661 h 4114800"/>
                <a:gd name="connsiteX21" fmla="*/ 596348 w 6449564"/>
                <a:gd name="connsiteY21" fmla="*/ 3806687 h 4114800"/>
                <a:gd name="connsiteX22" fmla="*/ 139148 w 6449564"/>
                <a:gd name="connsiteY22" fmla="*/ 4045226 h 4114800"/>
                <a:gd name="connsiteX23" fmla="*/ 0 w 6449564"/>
                <a:gd name="connsiteY23" fmla="*/ 4114800 h 4114800"/>
                <a:gd name="connsiteX24" fmla="*/ 0 w 6449564"/>
                <a:gd name="connsiteY24" fmla="*/ 0 h 4114800"/>
                <a:gd name="connsiteX25" fmla="*/ 616226 w 6449564"/>
                <a:gd name="connsiteY25" fmla="*/ 9939 h 4114800"/>
                <a:gd name="connsiteX26" fmla="*/ 1123122 w 6449564"/>
                <a:gd name="connsiteY26" fmla="*/ 9939 h 4114800"/>
                <a:gd name="connsiteX27" fmla="*/ 1182757 w 6449564"/>
                <a:gd name="connsiteY27" fmla="*/ 178905 h 4114800"/>
                <a:gd name="connsiteX28" fmla="*/ 1232453 w 6449564"/>
                <a:gd name="connsiteY28" fmla="*/ 228600 h 4114800"/>
                <a:gd name="connsiteX29" fmla="*/ 1470992 w 6449564"/>
                <a:gd name="connsiteY29" fmla="*/ 159026 h 4114800"/>
                <a:gd name="connsiteX30" fmla="*/ 1659835 w 6449564"/>
                <a:gd name="connsiteY30" fmla="*/ 139148 h 4114800"/>
                <a:gd name="connsiteX31" fmla="*/ 1958009 w 6449564"/>
                <a:gd name="connsiteY31" fmla="*/ 168965 h 4114800"/>
                <a:gd name="connsiteX32" fmla="*/ 2094258 w 6449564"/>
                <a:gd name="connsiteY32" fmla="*/ 184910 h 4114800"/>
                <a:gd name="connsiteX33" fmla="*/ 2241068 w 6449564"/>
                <a:gd name="connsiteY33" fmla="*/ 232949 h 4114800"/>
                <a:gd name="connsiteX34" fmla="*/ 2385392 w 6449564"/>
                <a:gd name="connsiteY34" fmla="*/ 288235 h 4114800"/>
                <a:gd name="connsiteX35" fmla="*/ 2512530 w 6449564"/>
                <a:gd name="connsiteY35" fmla="*/ 598937 h 4114800"/>
                <a:gd name="connsiteX36" fmla="*/ 2686672 w 6449564"/>
                <a:gd name="connsiteY36" fmla="*/ 572432 h 4114800"/>
                <a:gd name="connsiteX37" fmla="*/ 2885455 w 6449564"/>
                <a:gd name="connsiteY37" fmla="*/ 598315 h 4114800"/>
                <a:gd name="connsiteX38" fmla="*/ 3044894 w 6449564"/>
                <a:gd name="connsiteY38" fmla="*/ 635277 h 4114800"/>
                <a:gd name="connsiteX39" fmla="*/ 3341930 w 6449564"/>
                <a:gd name="connsiteY39" fmla="*/ 725971 h 4114800"/>
                <a:gd name="connsiteX40" fmla="*/ 3453952 w 6449564"/>
                <a:gd name="connsiteY40" fmla="*/ 765935 h 4114800"/>
                <a:gd name="connsiteX41" fmla="*/ 3652009 w 6449564"/>
                <a:gd name="connsiteY41" fmla="*/ 859114 h 4114800"/>
                <a:gd name="connsiteX42" fmla="*/ 3946663 w 6449564"/>
                <a:gd name="connsiteY42" fmla="*/ 1018555 h 4114800"/>
                <a:gd name="connsiteX43" fmla="*/ 4006298 w 6449564"/>
                <a:gd name="connsiteY43" fmla="*/ 1390650 h 4114800"/>
                <a:gd name="connsiteX44" fmla="*/ 4045226 w 6449564"/>
                <a:gd name="connsiteY44" fmla="*/ 1530626 h 4114800"/>
                <a:gd name="connsiteX45" fmla="*/ 4124740 w 6449564"/>
                <a:gd name="connsiteY45" fmla="*/ 1779105 h 4114800"/>
                <a:gd name="connsiteX46" fmla="*/ 4248771 w 6449564"/>
                <a:gd name="connsiteY46" fmla="*/ 1941650 h 4114800"/>
                <a:gd name="connsiteX47" fmla="*/ 4472609 w 6449564"/>
                <a:gd name="connsiteY47" fmla="*/ 2236305 h 4114800"/>
                <a:gd name="connsiteX48" fmla="*/ 4711148 w 6449564"/>
                <a:gd name="connsiteY48" fmla="*/ 2524539 h 4114800"/>
                <a:gd name="connsiteX49" fmla="*/ 5009322 w 6449564"/>
                <a:gd name="connsiteY49" fmla="*/ 2812774 h 4114800"/>
                <a:gd name="connsiteX50" fmla="*/ 5267740 w 6449564"/>
                <a:gd name="connsiteY50" fmla="*/ 2961861 h 4114800"/>
                <a:gd name="connsiteX51" fmla="*/ 5406887 w 6449564"/>
                <a:gd name="connsiteY51" fmla="*/ 3021496 h 4114800"/>
                <a:gd name="connsiteX52" fmla="*/ 5595731 w 6449564"/>
                <a:gd name="connsiteY52" fmla="*/ 3061252 h 4114800"/>
                <a:gd name="connsiteX53" fmla="*/ 5844209 w 6449564"/>
                <a:gd name="connsiteY53" fmla="*/ 3091070 h 4114800"/>
                <a:gd name="connsiteX54" fmla="*/ 5893905 w 6449564"/>
                <a:gd name="connsiteY54" fmla="*/ 3081131 h 4114800"/>
                <a:gd name="connsiteX55" fmla="*/ 6152322 w 6449564"/>
                <a:gd name="connsiteY55" fmla="*/ 2941983 h 4114800"/>
                <a:gd name="connsiteX56" fmla="*/ 6449564 w 6449564"/>
                <a:gd name="connsiteY56" fmla="*/ 2716178 h 4114800"/>
                <a:gd name="connsiteX57" fmla="*/ 6444905 w 6449564"/>
                <a:gd name="connsiteY57" fmla="*/ 2716592 h 4114800"/>
                <a:gd name="connsiteX0" fmla="*/ 6444905 w 6449564"/>
                <a:gd name="connsiteY0" fmla="*/ 2716592 h 4114800"/>
                <a:gd name="connsiteX1" fmla="*/ 6399247 w 6449564"/>
                <a:gd name="connsiteY1" fmla="*/ 2880795 h 4114800"/>
                <a:gd name="connsiteX2" fmla="*/ 6368602 w 6449564"/>
                <a:gd name="connsiteY2" fmla="*/ 2963828 h 4114800"/>
                <a:gd name="connsiteX3" fmla="*/ 6331226 w 6449564"/>
                <a:gd name="connsiteY3" fmla="*/ 3021496 h 4114800"/>
                <a:gd name="connsiteX4" fmla="*/ 6161847 w 6449564"/>
                <a:gd name="connsiteY4" fmla="*/ 3223489 h 4114800"/>
                <a:gd name="connsiteX5" fmla="*/ 6001681 w 6449564"/>
                <a:gd name="connsiteY5" fmla="*/ 3409122 h 4114800"/>
                <a:gd name="connsiteX6" fmla="*/ 5893905 w 6449564"/>
                <a:gd name="connsiteY6" fmla="*/ 3399183 h 4114800"/>
                <a:gd name="connsiteX7" fmla="*/ 5754757 w 6449564"/>
                <a:gd name="connsiteY7" fmla="*/ 3379305 h 4114800"/>
                <a:gd name="connsiteX8" fmla="*/ 5536096 w 6449564"/>
                <a:gd name="connsiteY8" fmla="*/ 3379305 h 4114800"/>
                <a:gd name="connsiteX9" fmla="*/ 5208105 w 6449564"/>
                <a:gd name="connsiteY9" fmla="*/ 3279913 h 4114800"/>
                <a:gd name="connsiteX10" fmla="*/ 4989444 w 6449564"/>
                <a:gd name="connsiteY10" fmla="*/ 3250096 h 4114800"/>
                <a:gd name="connsiteX11" fmla="*/ 4601818 w 6449564"/>
                <a:gd name="connsiteY11" fmla="*/ 3279913 h 4114800"/>
                <a:gd name="connsiteX12" fmla="*/ 4194313 w 6449564"/>
                <a:gd name="connsiteY12" fmla="*/ 3319670 h 4114800"/>
                <a:gd name="connsiteX13" fmla="*/ 3856383 w 6449564"/>
                <a:gd name="connsiteY13" fmla="*/ 3349487 h 4114800"/>
                <a:gd name="connsiteX14" fmla="*/ 3568148 w 6449564"/>
                <a:gd name="connsiteY14" fmla="*/ 3339548 h 4114800"/>
                <a:gd name="connsiteX15" fmla="*/ 3240157 w 6449564"/>
                <a:gd name="connsiteY15" fmla="*/ 3319670 h 4114800"/>
                <a:gd name="connsiteX16" fmla="*/ 2852531 w 6449564"/>
                <a:gd name="connsiteY16" fmla="*/ 3339548 h 4114800"/>
                <a:gd name="connsiteX17" fmla="*/ 2484783 w 6449564"/>
                <a:gd name="connsiteY17" fmla="*/ 3419061 h 4114800"/>
                <a:gd name="connsiteX18" fmla="*/ 2027583 w 6449564"/>
                <a:gd name="connsiteY18" fmla="*/ 3488635 h 4114800"/>
                <a:gd name="connsiteX19" fmla="*/ 1630018 w 6449564"/>
                <a:gd name="connsiteY19" fmla="*/ 3538331 h 4114800"/>
                <a:gd name="connsiteX20" fmla="*/ 974035 w 6449564"/>
                <a:gd name="connsiteY20" fmla="*/ 3647661 h 4114800"/>
                <a:gd name="connsiteX21" fmla="*/ 596348 w 6449564"/>
                <a:gd name="connsiteY21" fmla="*/ 3806687 h 4114800"/>
                <a:gd name="connsiteX22" fmla="*/ 139148 w 6449564"/>
                <a:gd name="connsiteY22" fmla="*/ 4045226 h 4114800"/>
                <a:gd name="connsiteX23" fmla="*/ 0 w 6449564"/>
                <a:gd name="connsiteY23" fmla="*/ 4114800 h 4114800"/>
                <a:gd name="connsiteX24" fmla="*/ 0 w 6449564"/>
                <a:gd name="connsiteY24" fmla="*/ 0 h 4114800"/>
                <a:gd name="connsiteX25" fmla="*/ 616226 w 6449564"/>
                <a:gd name="connsiteY25" fmla="*/ 9939 h 4114800"/>
                <a:gd name="connsiteX26" fmla="*/ 1123122 w 6449564"/>
                <a:gd name="connsiteY26" fmla="*/ 9939 h 4114800"/>
                <a:gd name="connsiteX27" fmla="*/ 1182757 w 6449564"/>
                <a:gd name="connsiteY27" fmla="*/ 178905 h 4114800"/>
                <a:gd name="connsiteX28" fmla="*/ 1232453 w 6449564"/>
                <a:gd name="connsiteY28" fmla="*/ 228600 h 4114800"/>
                <a:gd name="connsiteX29" fmla="*/ 1470992 w 6449564"/>
                <a:gd name="connsiteY29" fmla="*/ 159026 h 4114800"/>
                <a:gd name="connsiteX30" fmla="*/ 1659835 w 6449564"/>
                <a:gd name="connsiteY30" fmla="*/ 139148 h 4114800"/>
                <a:gd name="connsiteX31" fmla="*/ 1958009 w 6449564"/>
                <a:gd name="connsiteY31" fmla="*/ 168965 h 4114800"/>
                <a:gd name="connsiteX32" fmla="*/ 2094258 w 6449564"/>
                <a:gd name="connsiteY32" fmla="*/ 184910 h 4114800"/>
                <a:gd name="connsiteX33" fmla="*/ 2241068 w 6449564"/>
                <a:gd name="connsiteY33" fmla="*/ 232949 h 4114800"/>
                <a:gd name="connsiteX34" fmla="*/ 2385392 w 6449564"/>
                <a:gd name="connsiteY34" fmla="*/ 288235 h 4114800"/>
                <a:gd name="connsiteX35" fmla="*/ 2512530 w 6449564"/>
                <a:gd name="connsiteY35" fmla="*/ 598937 h 4114800"/>
                <a:gd name="connsiteX36" fmla="*/ 2686672 w 6449564"/>
                <a:gd name="connsiteY36" fmla="*/ 572432 h 4114800"/>
                <a:gd name="connsiteX37" fmla="*/ 2885455 w 6449564"/>
                <a:gd name="connsiteY37" fmla="*/ 598315 h 4114800"/>
                <a:gd name="connsiteX38" fmla="*/ 3044894 w 6449564"/>
                <a:gd name="connsiteY38" fmla="*/ 635277 h 4114800"/>
                <a:gd name="connsiteX39" fmla="*/ 3341930 w 6449564"/>
                <a:gd name="connsiteY39" fmla="*/ 725971 h 4114800"/>
                <a:gd name="connsiteX40" fmla="*/ 3453952 w 6449564"/>
                <a:gd name="connsiteY40" fmla="*/ 765935 h 4114800"/>
                <a:gd name="connsiteX41" fmla="*/ 3652009 w 6449564"/>
                <a:gd name="connsiteY41" fmla="*/ 859114 h 4114800"/>
                <a:gd name="connsiteX42" fmla="*/ 3946663 w 6449564"/>
                <a:gd name="connsiteY42" fmla="*/ 1018555 h 4114800"/>
                <a:gd name="connsiteX43" fmla="*/ 4006298 w 6449564"/>
                <a:gd name="connsiteY43" fmla="*/ 1390650 h 4114800"/>
                <a:gd name="connsiteX44" fmla="*/ 4045226 w 6449564"/>
                <a:gd name="connsiteY44" fmla="*/ 1530626 h 4114800"/>
                <a:gd name="connsiteX45" fmla="*/ 4124740 w 6449564"/>
                <a:gd name="connsiteY45" fmla="*/ 1779105 h 4114800"/>
                <a:gd name="connsiteX46" fmla="*/ 4248771 w 6449564"/>
                <a:gd name="connsiteY46" fmla="*/ 1941650 h 4114800"/>
                <a:gd name="connsiteX47" fmla="*/ 4472609 w 6449564"/>
                <a:gd name="connsiteY47" fmla="*/ 2236305 h 4114800"/>
                <a:gd name="connsiteX48" fmla="*/ 4711148 w 6449564"/>
                <a:gd name="connsiteY48" fmla="*/ 2524539 h 4114800"/>
                <a:gd name="connsiteX49" fmla="*/ 5009322 w 6449564"/>
                <a:gd name="connsiteY49" fmla="*/ 2812774 h 4114800"/>
                <a:gd name="connsiteX50" fmla="*/ 5267740 w 6449564"/>
                <a:gd name="connsiteY50" fmla="*/ 2961861 h 4114800"/>
                <a:gd name="connsiteX51" fmla="*/ 5406887 w 6449564"/>
                <a:gd name="connsiteY51" fmla="*/ 3021496 h 4114800"/>
                <a:gd name="connsiteX52" fmla="*/ 5595731 w 6449564"/>
                <a:gd name="connsiteY52" fmla="*/ 3061252 h 4114800"/>
                <a:gd name="connsiteX53" fmla="*/ 5844209 w 6449564"/>
                <a:gd name="connsiteY53" fmla="*/ 3091070 h 4114800"/>
                <a:gd name="connsiteX54" fmla="*/ 5893905 w 6449564"/>
                <a:gd name="connsiteY54" fmla="*/ 3081131 h 4114800"/>
                <a:gd name="connsiteX55" fmla="*/ 6152322 w 6449564"/>
                <a:gd name="connsiteY55" fmla="*/ 2941983 h 4114800"/>
                <a:gd name="connsiteX56" fmla="*/ 6449564 w 6449564"/>
                <a:gd name="connsiteY56" fmla="*/ 2716178 h 4114800"/>
                <a:gd name="connsiteX57" fmla="*/ 6444905 w 6449564"/>
                <a:gd name="connsiteY57" fmla="*/ 2716592 h 4114800"/>
                <a:gd name="connsiteX0" fmla="*/ 6444905 w 6449564"/>
                <a:gd name="connsiteY0" fmla="*/ 2716592 h 4114800"/>
                <a:gd name="connsiteX1" fmla="*/ 6399247 w 6449564"/>
                <a:gd name="connsiteY1" fmla="*/ 2880795 h 4114800"/>
                <a:gd name="connsiteX2" fmla="*/ 6368602 w 6449564"/>
                <a:gd name="connsiteY2" fmla="*/ 2963828 h 4114800"/>
                <a:gd name="connsiteX3" fmla="*/ 6331226 w 6449564"/>
                <a:gd name="connsiteY3" fmla="*/ 3021496 h 4114800"/>
                <a:gd name="connsiteX4" fmla="*/ 6161847 w 6449564"/>
                <a:gd name="connsiteY4" fmla="*/ 3223489 h 4114800"/>
                <a:gd name="connsiteX5" fmla="*/ 6001681 w 6449564"/>
                <a:gd name="connsiteY5" fmla="*/ 3409122 h 4114800"/>
                <a:gd name="connsiteX6" fmla="*/ 5893905 w 6449564"/>
                <a:gd name="connsiteY6" fmla="*/ 3399183 h 4114800"/>
                <a:gd name="connsiteX7" fmla="*/ 5754757 w 6449564"/>
                <a:gd name="connsiteY7" fmla="*/ 3379305 h 4114800"/>
                <a:gd name="connsiteX8" fmla="*/ 5536096 w 6449564"/>
                <a:gd name="connsiteY8" fmla="*/ 3379305 h 4114800"/>
                <a:gd name="connsiteX9" fmla="*/ 5208105 w 6449564"/>
                <a:gd name="connsiteY9" fmla="*/ 3279913 h 4114800"/>
                <a:gd name="connsiteX10" fmla="*/ 4989444 w 6449564"/>
                <a:gd name="connsiteY10" fmla="*/ 3250096 h 4114800"/>
                <a:gd name="connsiteX11" fmla="*/ 4601818 w 6449564"/>
                <a:gd name="connsiteY11" fmla="*/ 3279913 h 4114800"/>
                <a:gd name="connsiteX12" fmla="*/ 4194313 w 6449564"/>
                <a:gd name="connsiteY12" fmla="*/ 3319670 h 4114800"/>
                <a:gd name="connsiteX13" fmla="*/ 3856383 w 6449564"/>
                <a:gd name="connsiteY13" fmla="*/ 3349487 h 4114800"/>
                <a:gd name="connsiteX14" fmla="*/ 3568148 w 6449564"/>
                <a:gd name="connsiteY14" fmla="*/ 3339548 h 4114800"/>
                <a:gd name="connsiteX15" fmla="*/ 3240157 w 6449564"/>
                <a:gd name="connsiteY15" fmla="*/ 3319670 h 4114800"/>
                <a:gd name="connsiteX16" fmla="*/ 2852531 w 6449564"/>
                <a:gd name="connsiteY16" fmla="*/ 3339548 h 4114800"/>
                <a:gd name="connsiteX17" fmla="*/ 2484783 w 6449564"/>
                <a:gd name="connsiteY17" fmla="*/ 3419061 h 4114800"/>
                <a:gd name="connsiteX18" fmla="*/ 2027583 w 6449564"/>
                <a:gd name="connsiteY18" fmla="*/ 3488635 h 4114800"/>
                <a:gd name="connsiteX19" fmla="*/ 1630018 w 6449564"/>
                <a:gd name="connsiteY19" fmla="*/ 3538331 h 4114800"/>
                <a:gd name="connsiteX20" fmla="*/ 821635 w 6449564"/>
                <a:gd name="connsiteY20" fmla="*/ 3690524 h 4114800"/>
                <a:gd name="connsiteX21" fmla="*/ 596348 w 6449564"/>
                <a:gd name="connsiteY21" fmla="*/ 3806687 h 4114800"/>
                <a:gd name="connsiteX22" fmla="*/ 139148 w 6449564"/>
                <a:gd name="connsiteY22" fmla="*/ 4045226 h 4114800"/>
                <a:gd name="connsiteX23" fmla="*/ 0 w 6449564"/>
                <a:gd name="connsiteY23" fmla="*/ 4114800 h 4114800"/>
                <a:gd name="connsiteX24" fmla="*/ 0 w 6449564"/>
                <a:gd name="connsiteY24" fmla="*/ 0 h 4114800"/>
                <a:gd name="connsiteX25" fmla="*/ 616226 w 6449564"/>
                <a:gd name="connsiteY25" fmla="*/ 9939 h 4114800"/>
                <a:gd name="connsiteX26" fmla="*/ 1123122 w 6449564"/>
                <a:gd name="connsiteY26" fmla="*/ 9939 h 4114800"/>
                <a:gd name="connsiteX27" fmla="*/ 1182757 w 6449564"/>
                <a:gd name="connsiteY27" fmla="*/ 178905 h 4114800"/>
                <a:gd name="connsiteX28" fmla="*/ 1232453 w 6449564"/>
                <a:gd name="connsiteY28" fmla="*/ 228600 h 4114800"/>
                <a:gd name="connsiteX29" fmla="*/ 1470992 w 6449564"/>
                <a:gd name="connsiteY29" fmla="*/ 159026 h 4114800"/>
                <a:gd name="connsiteX30" fmla="*/ 1659835 w 6449564"/>
                <a:gd name="connsiteY30" fmla="*/ 139148 h 4114800"/>
                <a:gd name="connsiteX31" fmla="*/ 1958009 w 6449564"/>
                <a:gd name="connsiteY31" fmla="*/ 168965 h 4114800"/>
                <a:gd name="connsiteX32" fmla="*/ 2094258 w 6449564"/>
                <a:gd name="connsiteY32" fmla="*/ 184910 h 4114800"/>
                <a:gd name="connsiteX33" fmla="*/ 2241068 w 6449564"/>
                <a:gd name="connsiteY33" fmla="*/ 232949 h 4114800"/>
                <a:gd name="connsiteX34" fmla="*/ 2385392 w 6449564"/>
                <a:gd name="connsiteY34" fmla="*/ 288235 h 4114800"/>
                <a:gd name="connsiteX35" fmla="*/ 2512530 w 6449564"/>
                <a:gd name="connsiteY35" fmla="*/ 598937 h 4114800"/>
                <a:gd name="connsiteX36" fmla="*/ 2686672 w 6449564"/>
                <a:gd name="connsiteY36" fmla="*/ 572432 h 4114800"/>
                <a:gd name="connsiteX37" fmla="*/ 2885455 w 6449564"/>
                <a:gd name="connsiteY37" fmla="*/ 598315 h 4114800"/>
                <a:gd name="connsiteX38" fmla="*/ 3044894 w 6449564"/>
                <a:gd name="connsiteY38" fmla="*/ 635277 h 4114800"/>
                <a:gd name="connsiteX39" fmla="*/ 3341930 w 6449564"/>
                <a:gd name="connsiteY39" fmla="*/ 725971 h 4114800"/>
                <a:gd name="connsiteX40" fmla="*/ 3453952 w 6449564"/>
                <a:gd name="connsiteY40" fmla="*/ 765935 h 4114800"/>
                <a:gd name="connsiteX41" fmla="*/ 3652009 w 6449564"/>
                <a:gd name="connsiteY41" fmla="*/ 859114 h 4114800"/>
                <a:gd name="connsiteX42" fmla="*/ 3946663 w 6449564"/>
                <a:gd name="connsiteY42" fmla="*/ 1018555 h 4114800"/>
                <a:gd name="connsiteX43" fmla="*/ 4006298 w 6449564"/>
                <a:gd name="connsiteY43" fmla="*/ 1390650 h 4114800"/>
                <a:gd name="connsiteX44" fmla="*/ 4045226 w 6449564"/>
                <a:gd name="connsiteY44" fmla="*/ 1530626 h 4114800"/>
                <a:gd name="connsiteX45" fmla="*/ 4124740 w 6449564"/>
                <a:gd name="connsiteY45" fmla="*/ 1779105 h 4114800"/>
                <a:gd name="connsiteX46" fmla="*/ 4248771 w 6449564"/>
                <a:gd name="connsiteY46" fmla="*/ 1941650 h 4114800"/>
                <a:gd name="connsiteX47" fmla="*/ 4472609 w 6449564"/>
                <a:gd name="connsiteY47" fmla="*/ 2236305 h 4114800"/>
                <a:gd name="connsiteX48" fmla="*/ 4711148 w 6449564"/>
                <a:gd name="connsiteY48" fmla="*/ 2524539 h 4114800"/>
                <a:gd name="connsiteX49" fmla="*/ 5009322 w 6449564"/>
                <a:gd name="connsiteY49" fmla="*/ 2812774 h 4114800"/>
                <a:gd name="connsiteX50" fmla="*/ 5267740 w 6449564"/>
                <a:gd name="connsiteY50" fmla="*/ 2961861 h 4114800"/>
                <a:gd name="connsiteX51" fmla="*/ 5406887 w 6449564"/>
                <a:gd name="connsiteY51" fmla="*/ 3021496 h 4114800"/>
                <a:gd name="connsiteX52" fmla="*/ 5595731 w 6449564"/>
                <a:gd name="connsiteY52" fmla="*/ 3061252 h 4114800"/>
                <a:gd name="connsiteX53" fmla="*/ 5844209 w 6449564"/>
                <a:gd name="connsiteY53" fmla="*/ 3091070 h 4114800"/>
                <a:gd name="connsiteX54" fmla="*/ 5893905 w 6449564"/>
                <a:gd name="connsiteY54" fmla="*/ 3081131 h 4114800"/>
                <a:gd name="connsiteX55" fmla="*/ 6152322 w 6449564"/>
                <a:gd name="connsiteY55" fmla="*/ 2941983 h 4114800"/>
                <a:gd name="connsiteX56" fmla="*/ 6449564 w 6449564"/>
                <a:gd name="connsiteY56" fmla="*/ 2716178 h 4114800"/>
                <a:gd name="connsiteX57" fmla="*/ 6444905 w 6449564"/>
                <a:gd name="connsiteY57" fmla="*/ 2716592 h 4114800"/>
                <a:gd name="connsiteX0" fmla="*/ 6444905 w 6449564"/>
                <a:gd name="connsiteY0" fmla="*/ 2716592 h 4114800"/>
                <a:gd name="connsiteX1" fmla="*/ 6399247 w 6449564"/>
                <a:gd name="connsiteY1" fmla="*/ 2880795 h 4114800"/>
                <a:gd name="connsiteX2" fmla="*/ 6368602 w 6449564"/>
                <a:gd name="connsiteY2" fmla="*/ 2963828 h 4114800"/>
                <a:gd name="connsiteX3" fmla="*/ 6331226 w 6449564"/>
                <a:gd name="connsiteY3" fmla="*/ 3021496 h 4114800"/>
                <a:gd name="connsiteX4" fmla="*/ 6161847 w 6449564"/>
                <a:gd name="connsiteY4" fmla="*/ 3223489 h 4114800"/>
                <a:gd name="connsiteX5" fmla="*/ 6001681 w 6449564"/>
                <a:gd name="connsiteY5" fmla="*/ 3409122 h 4114800"/>
                <a:gd name="connsiteX6" fmla="*/ 5893905 w 6449564"/>
                <a:gd name="connsiteY6" fmla="*/ 3399183 h 4114800"/>
                <a:gd name="connsiteX7" fmla="*/ 5754757 w 6449564"/>
                <a:gd name="connsiteY7" fmla="*/ 3379305 h 4114800"/>
                <a:gd name="connsiteX8" fmla="*/ 5536096 w 6449564"/>
                <a:gd name="connsiteY8" fmla="*/ 3379305 h 4114800"/>
                <a:gd name="connsiteX9" fmla="*/ 5208105 w 6449564"/>
                <a:gd name="connsiteY9" fmla="*/ 3279913 h 4114800"/>
                <a:gd name="connsiteX10" fmla="*/ 4989444 w 6449564"/>
                <a:gd name="connsiteY10" fmla="*/ 3250096 h 4114800"/>
                <a:gd name="connsiteX11" fmla="*/ 4601818 w 6449564"/>
                <a:gd name="connsiteY11" fmla="*/ 3279913 h 4114800"/>
                <a:gd name="connsiteX12" fmla="*/ 4194313 w 6449564"/>
                <a:gd name="connsiteY12" fmla="*/ 3319670 h 4114800"/>
                <a:gd name="connsiteX13" fmla="*/ 3856383 w 6449564"/>
                <a:gd name="connsiteY13" fmla="*/ 3349487 h 4114800"/>
                <a:gd name="connsiteX14" fmla="*/ 3568148 w 6449564"/>
                <a:gd name="connsiteY14" fmla="*/ 3339548 h 4114800"/>
                <a:gd name="connsiteX15" fmla="*/ 3240157 w 6449564"/>
                <a:gd name="connsiteY15" fmla="*/ 3319670 h 4114800"/>
                <a:gd name="connsiteX16" fmla="*/ 2852531 w 6449564"/>
                <a:gd name="connsiteY16" fmla="*/ 3339548 h 4114800"/>
                <a:gd name="connsiteX17" fmla="*/ 2484783 w 6449564"/>
                <a:gd name="connsiteY17" fmla="*/ 3419061 h 4114800"/>
                <a:gd name="connsiteX18" fmla="*/ 2027583 w 6449564"/>
                <a:gd name="connsiteY18" fmla="*/ 3488635 h 4114800"/>
                <a:gd name="connsiteX19" fmla="*/ 1651450 w 6449564"/>
                <a:gd name="connsiteY19" fmla="*/ 3538331 h 4114800"/>
                <a:gd name="connsiteX20" fmla="*/ 821635 w 6449564"/>
                <a:gd name="connsiteY20" fmla="*/ 3690524 h 4114800"/>
                <a:gd name="connsiteX21" fmla="*/ 596348 w 6449564"/>
                <a:gd name="connsiteY21" fmla="*/ 3806687 h 4114800"/>
                <a:gd name="connsiteX22" fmla="*/ 139148 w 6449564"/>
                <a:gd name="connsiteY22" fmla="*/ 4045226 h 4114800"/>
                <a:gd name="connsiteX23" fmla="*/ 0 w 6449564"/>
                <a:gd name="connsiteY23" fmla="*/ 4114800 h 4114800"/>
                <a:gd name="connsiteX24" fmla="*/ 0 w 6449564"/>
                <a:gd name="connsiteY24" fmla="*/ 0 h 4114800"/>
                <a:gd name="connsiteX25" fmla="*/ 616226 w 6449564"/>
                <a:gd name="connsiteY25" fmla="*/ 9939 h 4114800"/>
                <a:gd name="connsiteX26" fmla="*/ 1123122 w 6449564"/>
                <a:gd name="connsiteY26" fmla="*/ 9939 h 4114800"/>
                <a:gd name="connsiteX27" fmla="*/ 1182757 w 6449564"/>
                <a:gd name="connsiteY27" fmla="*/ 178905 h 4114800"/>
                <a:gd name="connsiteX28" fmla="*/ 1232453 w 6449564"/>
                <a:gd name="connsiteY28" fmla="*/ 228600 h 4114800"/>
                <a:gd name="connsiteX29" fmla="*/ 1470992 w 6449564"/>
                <a:gd name="connsiteY29" fmla="*/ 159026 h 4114800"/>
                <a:gd name="connsiteX30" fmla="*/ 1659835 w 6449564"/>
                <a:gd name="connsiteY30" fmla="*/ 139148 h 4114800"/>
                <a:gd name="connsiteX31" fmla="*/ 1958009 w 6449564"/>
                <a:gd name="connsiteY31" fmla="*/ 168965 h 4114800"/>
                <a:gd name="connsiteX32" fmla="*/ 2094258 w 6449564"/>
                <a:gd name="connsiteY32" fmla="*/ 184910 h 4114800"/>
                <a:gd name="connsiteX33" fmla="*/ 2241068 w 6449564"/>
                <a:gd name="connsiteY33" fmla="*/ 232949 h 4114800"/>
                <a:gd name="connsiteX34" fmla="*/ 2385392 w 6449564"/>
                <a:gd name="connsiteY34" fmla="*/ 288235 h 4114800"/>
                <a:gd name="connsiteX35" fmla="*/ 2512530 w 6449564"/>
                <a:gd name="connsiteY35" fmla="*/ 598937 h 4114800"/>
                <a:gd name="connsiteX36" fmla="*/ 2686672 w 6449564"/>
                <a:gd name="connsiteY36" fmla="*/ 572432 h 4114800"/>
                <a:gd name="connsiteX37" fmla="*/ 2885455 w 6449564"/>
                <a:gd name="connsiteY37" fmla="*/ 598315 h 4114800"/>
                <a:gd name="connsiteX38" fmla="*/ 3044894 w 6449564"/>
                <a:gd name="connsiteY38" fmla="*/ 635277 h 4114800"/>
                <a:gd name="connsiteX39" fmla="*/ 3341930 w 6449564"/>
                <a:gd name="connsiteY39" fmla="*/ 725971 h 4114800"/>
                <a:gd name="connsiteX40" fmla="*/ 3453952 w 6449564"/>
                <a:gd name="connsiteY40" fmla="*/ 765935 h 4114800"/>
                <a:gd name="connsiteX41" fmla="*/ 3652009 w 6449564"/>
                <a:gd name="connsiteY41" fmla="*/ 859114 h 4114800"/>
                <a:gd name="connsiteX42" fmla="*/ 3946663 w 6449564"/>
                <a:gd name="connsiteY42" fmla="*/ 1018555 h 4114800"/>
                <a:gd name="connsiteX43" fmla="*/ 4006298 w 6449564"/>
                <a:gd name="connsiteY43" fmla="*/ 1390650 h 4114800"/>
                <a:gd name="connsiteX44" fmla="*/ 4045226 w 6449564"/>
                <a:gd name="connsiteY44" fmla="*/ 1530626 h 4114800"/>
                <a:gd name="connsiteX45" fmla="*/ 4124740 w 6449564"/>
                <a:gd name="connsiteY45" fmla="*/ 1779105 h 4114800"/>
                <a:gd name="connsiteX46" fmla="*/ 4248771 w 6449564"/>
                <a:gd name="connsiteY46" fmla="*/ 1941650 h 4114800"/>
                <a:gd name="connsiteX47" fmla="*/ 4472609 w 6449564"/>
                <a:gd name="connsiteY47" fmla="*/ 2236305 h 4114800"/>
                <a:gd name="connsiteX48" fmla="*/ 4711148 w 6449564"/>
                <a:gd name="connsiteY48" fmla="*/ 2524539 h 4114800"/>
                <a:gd name="connsiteX49" fmla="*/ 5009322 w 6449564"/>
                <a:gd name="connsiteY49" fmla="*/ 2812774 h 4114800"/>
                <a:gd name="connsiteX50" fmla="*/ 5267740 w 6449564"/>
                <a:gd name="connsiteY50" fmla="*/ 2961861 h 4114800"/>
                <a:gd name="connsiteX51" fmla="*/ 5406887 w 6449564"/>
                <a:gd name="connsiteY51" fmla="*/ 3021496 h 4114800"/>
                <a:gd name="connsiteX52" fmla="*/ 5595731 w 6449564"/>
                <a:gd name="connsiteY52" fmla="*/ 3061252 h 4114800"/>
                <a:gd name="connsiteX53" fmla="*/ 5844209 w 6449564"/>
                <a:gd name="connsiteY53" fmla="*/ 3091070 h 4114800"/>
                <a:gd name="connsiteX54" fmla="*/ 5893905 w 6449564"/>
                <a:gd name="connsiteY54" fmla="*/ 3081131 h 4114800"/>
                <a:gd name="connsiteX55" fmla="*/ 6152322 w 6449564"/>
                <a:gd name="connsiteY55" fmla="*/ 2941983 h 4114800"/>
                <a:gd name="connsiteX56" fmla="*/ 6449564 w 6449564"/>
                <a:gd name="connsiteY56" fmla="*/ 2716178 h 4114800"/>
                <a:gd name="connsiteX57" fmla="*/ 6444905 w 6449564"/>
                <a:gd name="connsiteY57" fmla="*/ 2716592 h 4114800"/>
                <a:gd name="connsiteX0" fmla="*/ 6444905 w 6449564"/>
                <a:gd name="connsiteY0" fmla="*/ 2716592 h 4114800"/>
                <a:gd name="connsiteX1" fmla="*/ 6399247 w 6449564"/>
                <a:gd name="connsiteY1" fmla="*/ 2880795 h 4114800"/>
                <a:gd name="connsiteX2" fmla="*/ 6368602 w 6449564"/>
                <a:gd name="connsiteY2" fmla="*/ 2963828 h 4114800"/>
                <a:gd name="connsiteX3" fmla="*/ 6331226 w 6449564"/>
                <a:gd name="connsiteY3" fmla="*/ 3021496 h 4114800"/>
                <a:gd name="connsiteX4" fmla="*/ 6161847 w 6449564"/>
                <a:gd name="connsiteY4" fmla="*/ 3223489 h 4114800"/>
                <a:gd name="connsiteX5" fmla="*/ 6001681 w 6449564"/>
                <a:gd name="connsiteY5" fmla="*/ 3409122 h 4114800"/>
                <a:gd name="connsiteX6" fmla="*/ 5893905 w 6449564"/>
                <a:gd name="connsiteY6" fmla="*/ 3399183 h 4114800"/>
                <a:gd name="connsiteX7" fmla="*/ 5754757 w 6449564"/>
                <a:gd name="connsiteY7" fmla="*/ 3379305 h 4114800"/>
                <a:gd name="connsiteX8" fmla="*/ 5536096 w 6449564"/>
                <a:gd name="connsiteY8" fmla="*/ 3379305 h 4114800"/>
                <a:gd name="connsiteX9" fmla="*/ 5208105 w 6449564"/>
                <a:gd name="connsiteY9" fmla="*/ 3279913 h 4114800"/>
                <a:gd name="connsiteX10" fmla="*/ 4989444 w 6449564"/>
                <a:gd name="connsiteY10" fmla="*/ 3250096 h 4114800"/>
                <a:gd name="connsiteX11" fmla="*/ 4601818 w 6449564"/>
                <a:gd name="connsiteY11" fmla="*/ 3279913 h 4114800"/>
                <a:gd name="connsiteX12" fmla="*/ 4194313 w 6449564"/>
                <a:gd name="connsiteY12" fmla="*/ 3319670 h 4114800"/>
                <a:gd name="connsiteX13" fmla="*/ 3856383 w 6449564"/>
                <a:gd name="connsiteY13" fmla="*/ 3349487 h 4114800"/>
                <a:gd name="connsiteX14" fmla="*/ 3568148 w 6449564"/>
                <a:gd name="connsiteY14" fmla="*/ 3339548 h 4114800"/>
                <a:gd name="connsiteX15" fmla="*/ 3240157 w 6449564"/>
                <a:gd name="connsiteY15" fmla="*/ 3319670 h 4114800"/>
                <a:gd name="connsiteX16" fmla="*/ 2852531 w 6449564"/>
                <a:gd name="connsiteY16" fmla="*/ 3339548 h 4114800"/>
                <a:gd name="connsiteX17" fmla="*/ 2484783 w 6449564"/>
                <a:gd name="connsiteY17" fmla="*/ 3419061 h 4114800"/>
                <a:gd name="connsiteX18" fmla="*/ 2039489 w 6449564"/>
                <a:gd name="connsiteY18" fmla="*/ 3476728 h 4114800"/>
                <a:gd name="connsiteX19" fmla="*/ 1651450 w 6449564"/>
                <a:gd name="connsiteY19" fmla="*/ 3538331 h 4114800"/>
                <a:gd name="connsiteX20" fmla="*/ 821635 w 6449564"/>
                <a:gd name="connsiteY20" fmla="*/ 3690524 h 4114800"/>
                <a:gd name="connsiteX21" fmla="*/ 596348 w 6449564"/>
                <a:gd name="connsiteY21" fmla="*/ 3806687 h 4114800"/>
                <a:gd name="connsiteX22" fmla="*/ 139148 w 6449564"/>
                <a:gd name="connsiteY22" fmla="*/ 4045226 h 4114800"/>
                <a:gd name="connsiteX23" fmla="*/ 0 w 6449564"/>
                <a:gd name="connsiteY23" fmla="*/ 4114800 h 4114800"/>
                <a:gd name="connsiteX24" fmla="*/ 0 w 6449564"/>
                <a:gd name="connsiteY24" fmla="*/ 0 h 4114800"/>
                <a:gd name="connsiteX25" fmla="*/ 616226 w 6449564"/>
                <a:gd name="connsiteY25" fmla="*/ 9939 h 4114800"/>
                <a:gd name="connsiteX26" fmla="*/ 1123122 w 6449564"/>
                <a:gd name="connsiteY26" fmla="*/ 9939 h 4114800"/>
                <a:gd name="connsiteX27" fmla="*/ 1182757 w 6449564"/>
                <a:gd name="connsiteY27" fmla="*/ 178905 h 4114800"/>
                <a:gd name="connsiteX28" fmla="*/ 1232453 w 6449564"/>
                <a:gd name="connsiteY28" fmla="*/ 228600 h 4114800"/>
                <a:gd name="connsiteX29" fmla="*/ 1470992 w 6449564"/>
                <a:gd name="connsiteY29" fmla="*/ 159026 h 4114800"/>
                <a:gd name="connsiteX30" fmla="*/ 1659835 w 6449564"/>
                <a:gd name="connsiteY30" fmla="*/ 139148 h 4114800"/>
                <a:gd name="connsiteX31" fmla="*/ 1958009 w 6449564"/>
                <a:gd name="connsiteY31" fmla="*/ 168965 h 4114800"/>
                <a:gd name="connsiteX32" fmla="*/ 2094258 w 6449564"/>
                <a:gd name="connsiteY32" fmla="*/ 184910 h 4114800"/>
                <a:gd name="connsiteX33" fmla="*/ 2241068 w 6449564"/>
                <a:gd name="connsiteY33" fmla="*/ 232949 h 4114800"/>
                <a:gd name="connsiteX34" fmla="*/ 2385392 w 6449564"/>
                <a:gd name="connsiteY34" fmla="*/ 288235 h 4114800"/>
                <a:gd name="connsiteX35" fmla="*/ 2512530 w 6449564"/>
                <a:gd name="connsiteY35" fmla="*/ 598937 h 4114800"/>
                <a:gd name="connsiteX36" fmla="*/ 2686672 w 6449564"/>
                <a:gd name="connsiteY36" fmla="*/ 572432 h 4114800"/>
                <a:gd name="connsiteX37" fmla="*/ 2885455 w 6449564"/>
                <a:gd name="connsiteY37" fmla="*/ 598315 h 4114800"/>
                <a:gd name="connsiteX38" fmla="*/ 3044894 w 6449564"/>
                <a:gd name="connsiteY38" fmla="*/ 635277 h 4114800"/>
                <a:gd name="connsiteX39" fmla="*/ 3341930 w 6449564"/>
                <a:gd name="connsiteY39" fmla="*/ 725971 h 4114800"/>
                <a:gd name="connsiteX40" fmla="*/ 3453952 w 6449564"/>
                <a:gd name="connsiteY40" fmla="*/ 765935 h 4114800"/>
                <a:gd name="connsiteX41" fmla="*/ 3652009 w 6449564"/>
                <a:gd name="connsiteY41" fmla="*/ 859114 h 4114800"/>
                <a:gd name="connsiteX42" fmla="*/ 3946663 w 6449564"/>
                <a:gd name="connsiteY42" fmla="*/ 1018555 h 4114800"/>
                <a:gd name="connsiteX43" fmla="*/ 4006298 w 6449564"/>
                <a:gd name="connsiteY43" fmla="*/ 1390650 h 4114800"/>
                <a:gd name="connsiteX44" fmla="*/ 4045226 w 6449564"/>
                <a:gd name="connsiteY44" fmla="*/ 1530626 h 4114800"/>
                <a:gd name="connsiteX45" fmla="*/ 4124740 w 6449564"/>
                <a:gd name="connsiteY45" fmla="*/ 1779105 h 4114800"/>
                <a:gd name="connsiteX46" fmla="*/ 4248771 w 6449564"/>
                <a:gd name="connsiteY46" fmla="*/ 1941650 h 4114800"/>
                <a:gd name="connsiteX47" fmla="*/ 4472609 w 6449564"/>
                <a:gd name="connsiteY47" fmla="*/ 2236305 h 4114800"/>
                <a:gd name="connsiteX48" fmla="*/ 4711148 w 6449564"/>
                <a:gd name="connsiteY48" fmla="*/ 2524539 h 4114800"/>
                <a:gd name="connsiteX49" fmla="*/ 5009322 w 6449564"/>
                <a:gd name="connsiteY49" fmla="*/ 2812774 h 4114800"/>
                <a:gd name="connsiteX50" fmla="*/ 5267740 w 6449564"/>
                <a:gd name="connsiteY50" fmla="*/ 2961861 h 4114800"/>
                <a:gd name="connsiteX51" fmla="*/ 5406887 w 6449564"/>
                <a:gd name="connsiteY51" fmla="*/ 3021496 h 4114800"/>
                <a:gd name="connsiteX52" fmla="*/ 5595731 w 6449564"/>
                <a:gd name="connsiteY52" fmla="*/ 3061252 h 4114800"/>
                <a:gd name="connsiteX53" fmla="*/ 5844209 w 6449564"/>
                <a:gd name="connsiteY53" fmla="*/ 3091070 h 4114800"/>
                <a:gd name="connsiteX54" fmla="*/ 5893905 w 6449564"/>
                <a:gd name="connsiteY54" fmla="*/ 3081131 h 4114800"/>
                <a:gd name="connsiteX55" fmla="*/ 6152322 w 6449564"/>
                <a:gd name="connsiteY55" fmla="*/ 2941983 h 4114800"/>
                <a:gd name="connsiteX56" fmla="*/ 6449564 w 6449564"/>
                <a:gd name="connsiteY56" fmla="*/ 2716178 h 4114800"/>
                <a:gd name="connsiteX57" fmla="*/ 6444905 w 6449564"/>
                <a:gd name="connsiteY57" fmla="*/ 2716592 h 4114800"/>
                <a:gd name="connsiteX0" fmla="*/ 6444905 w 6449564"/>
                <a:gd name="connsiteY0" fmla="*/ 2716592 h 4114800"/>
                <a:gd name="connsiteX1" fmla="*/ 6399247 w 6449564"/>
                <a:gd name="connsiteY1" fmla="*/ 2880795 h 4114800"/>
                <a:gd name="connsiteX2" fmla="*/ 6368602 w 6449564"/>
                <a:gd name="connsiteY2" fmla="*/ 2963828 h 4114800"/>
                <a:gd name="connsiteX3" fmla="*/ 6331226 w 6449564"/>
                <a:gd name="connsiteY3" fmla="*/ 3021496 h 4114800"/>
                <a:gd name="connsiteX4" fmla="*/ 6161847 w 6449564"/>
                <a:gd name="connsiteY4" fmla="*/ 3223489 h 4114800"/>
                <a:gd name="connsiteX5" fmla="*/ 6001681 w 6449564"/>
                <a:gd name="connsiteY5" fmla="*/ 3409122 h 4114800"/>
                <a:gd name="connsiteX6" fmla="*/ 5893905 w 6449564"/>
                <a:gd name="connsiteY6" fmla="*/ 3399183 h 4114800"/>
                <a:gd name="connsiteX7" fmla="*/ 5754757 w 6449564"/>
                <a:gd name="connsiteY7" fmla="*/ 3379305 h 4114800"/>
                <a:gd name="connsiteX8" fmla="*/ 5536096 w 6449564"/>
                <a:gd name="connsiteY8" fmla="*/ 3379305 h 4114800"/>
                <a:gd name="connsiteX9" fmla="*/ 5208105 w 6449564"/>
                <a:gd name="connsiteY9" fmla="*/ 3279913 h 4114800"/>
                <a:gd name="connsiteX10" fmla="*/ 4989444 w 6449564"/>
                <a:gd name="connsiteY10" fmla="*/ 3250096 h 4114800"/>
                <a:gd name="connsiteX11" fmla="*/ 4601818 w 6449564"/>
                <a:gd name="connsiteY11" fmla="*/ 3279913 h 4114800"/>
                <a:gd name="connsiteX12" fmla="*/ 4194313 w 6449564"/>
                <a:gd name="connsiteY12" fmla="*/ 3319670 h 4114800"/>
                <a:gd name="connsiteX13" fmla="*/ 3856383 w 6449564"/>
                <a:gd name="connsiteY13" fmla="*/ 3349487 h 4114800"/>
                <a:gd name="connsiteX14" fmla="*/ 3568148 w 6449564"/>
                <a:gd name="connsiteY14" fmla="*/ 3339548 h 4114800"/>
                <a:gd name="connsiteX15" fmla="*/ 3240157 w 6449564"/>
                <a:gd name="connsiteY15" fmla="*/ 3319670 h 4114800"/>
                <a:gd name="connsiteX16" fmla="*/ 2852531 w 6449564"/>
                <a:gd name="connsiteY16" fmla="*/ 3339548 h 4114800"/>
                <a:gd name="connsiteX17" fmla="*/ 2475258 w 6449564"/>
                <a:gd name="connsiteY17" fmla="*/ 3430967 h 4114800"/>
                <a:gd name="connsiteX18" fmla="*/ 2039489 w 6449564"/>
                <a:gd name="connsiteY18" fmla="*/ 3476728 h 4114800"/>
                <a:gd name="connsiteX19" fmla="*/ 1651450 w 6449564"/>
                <a:gd name="connsiteY19" fmla="*/ 3538331 h 4114800"/>
                <a:gd name="connsiteX20" fmla="*/ 821635 w 6449564"/>
                <a:gd name="connsiteY20" fmla="*/ 3690524 h 4114800"/>
                <a:gd name="connsiteX21" fmla="*/ 596348 w 6449564"/>
                <a:gd name="connsiteY21" fmla="*/ 3806687 h 4114800"/>
                <a:gd name="connsiteX22" fmla="*/ 139148 w 6449564"/>
                <a:gd name="connsiteY22" fmla="*/ 4045226 h 4114800"/>
                <a:gd name="connsiteX23" fmla="*/ 0 w 6449564"/>
                <a:gd name="connsiteY23" fmla="*/ 4114800 h 4114800"/>
                <a:gd name="connsiteX24" fmla="*/ 0 w 6449564"/>
                <a:gd name="connsiteY24" fmla="*/ 0 h 4114800"/>
                <a:gd name="connsiteX25" fmla="*/ 616226 w 6449564"/>
                <a:gd name="connsiteY25" fmla="*/ 9939 h 4114800"/>
                <a:gd name="connsiteX26" fmla="*/ 1123122 w 6449564"/>
                <a:gd name="connsiteY26" fmla="*/ 9939 h 4114800"/>
                <a:gd name="connsiteX27" fmla="*/ 1182757 w 6449564"/>
                <a:gd name="connsiteY27" fmla="*/ 178905 h 4114800"/>
                <a:gd name="connsiteX28" fmla="*/ 1232453 w 6449564"/>
                <a:gd name="connsiteY28" fmla="*/ 228600 h 4114800"/>
                <a:gd name="connsiteX29" fmla="*/ 1470992 w 6449564"/>
                <a:gd name="connsiteY29" fmla="*/ 159026 h 4114800"/>
                <a:gd name="connsiteX30" fmla="*/ 1659835 w 6449564"/>
                <a:gd name="connsiteY30" fmla="*/ 139148 h 4114800"/>
                <a:gd name="connsiteX31" fmla="*/ 1958009 w 6449564"/>
                <a:gd name="connsiteY31" fmla="*/ 168965 h 4114800"/>
                <a:gd name="connsiteX32" fmla="*/ 2094258 w 6449564"/>
                <a:gd name="connsiteY32" fmla="*/ 184910 h 4114800"/>
                <a:gd name="connsiteX33" fmla="*/ 2241068 w 6449564"/>
                <a:gd name="connsiteY33" fmla="*/ 232949 h 4114800"/>
                <a:gd name="connsiteX34" fmla="*/ 2385392 w 6449564"/>
                <a:gd name="connsiteY34" fmla="*/ 288235 h 4114800"/>
                <a:gd name="connsiteX35" fmla="*/ 2512530 w 6449564"/>
                <a:gd name="connsiteY35" fmla="*/ 598937 h 4114800"/>
                <a:gd name="connsiteX36" fmla="*/ 2686672 w 6449564"/>
                <a:gd name="connsiteY36" fmla="*/ 572432 h 4114800"/>
                <a:gd name="connsiteX37" fmla="*/ 2885455 w 6449564"/>
                <a:gd name="connsiteY37" fmla="*/ 598315 h 4114800"/>
                <a:gd name="connsiteX38" fmla="*/ 3044894 w 6449564"/>
                <a:gd name="connsiteY38" fmla="*/ 635277 h 4114800"/>
                <a:gd name="connsiteX39" fmla="*/ 3341930 w 6449564"/>
                <a:gd name="connsiteY39" fmla="*/ 725971 h 4114800"/>
                <a:gd name="connsiteX40" fmla="*/ 3453952 w 6449564"/>
                <a:gd name="connsiteY40" fmla="*/ 765935 h 4114800"/>
                <a:gd name="connsiteX41" fmla="*/ 3652009 w 6449564"/>
                <a:gd name="connsiteY41" fmla="*/ 859114 h 4114800"/>
                <a:gd name="connsiteX42" fmla="*/ 3946663 w 6449564"/>
                <a:gd name="connsiteY42" fmla="*/ 1018555 h 4114800"/>
                <a:gd name="connsiteX43" fmla="*/ 4006298 w 6449564"/>
                <a:gd name="connsiteY43" fmla="*/ 1390650 h 4114800"/>
                <a:gd name="connsiteX44" fmla="*/ 4045226 w 6449564"/>
                <a:gd name="connsiteY44" fmla="*/ 1530626 h 4114800"/>
                <a:gd name="connsiteX45" fmla="*/ 4124740 w 6449564"/>
                <a:gd name="connsiteY45" fmla="*/ 1779105 h 4114800"/>
                <a:gd name="connsiteX46" fmla="*/ 4248771 w 6449564"/>
                <a:gd name="connsiteY46" fmla="*/ 1941650 h 4114800"/>
                <a:gd name="connsiteX47" fmla="*/ 4472609 w 6449564"/>
                <a:gd name="connsiteY47" fmla="*/ 2236305 h 4114800"/>
                <a:gd name="connsiteX48" fmla="*/ 4711148 w 6449564"/>
                <a:gd name="connsiteY48" fmla="*/ 2524539 h 4114800"/>
                <a:gd name="connsiteX49" fmla="*/ 5009322 w 6449564"/>
                <a:gd name="connsiteY49" fmla="*/ 2812774 h 4114800"/>
                <a:gd name="connsiteX50" fmla="*/ 5267740 w 6449564"/>
                <a:gd name="connsiteY50" fmla="*/ 2961861 h 4114800"/>
                <a:gd name="connsiteX51" fmla="*/ 5406887 w 6449564"/>
                <a:gd name="connsiteY51" fmla="*/ 3021496 h 4114800"/>
                <a:gd name="connsiteX52" fmla="*/ 5595731 w 6449564"/>
                <a:gd name="connsiteY52" fmla="*/ 3061252 h 4114800"/>
                <a:gd name="connsiteX53" fmla="*/ 5844209 w 6449564"/>
                <a:gd name="connsiteY53" fmla="*/ 3091070 h 4114800"/>
                <a:gd name="connsiteX54" fmla="*/ 5893905 w 6449564"/>
                <a:gd name="connsiteY54" fmla="*/ 3081131 h 4114800"/>
                <a:gd name="connsiteX55" fmla="*/ 6152322 w 6449564"/>
                <a:gd name="connsiteY55" fmla="*/ 2941983 h 4114800"/>
                <a:gd name="connsiteX56" fmla="*/ 6449564 w 6449564"/>
                <a:gd name="connsiteY56" fmla="*/ 2716178 h 4114800"/>
                <a:gd name="connsiteX57" fmla="*/ 6444905 w 6449564"/>
                <a:gd name="connsiteY57" fmla="*/ 2716592 h 4114800"/>
                <a:gd name="connsiteX0" fmla="*/ 6444905 w 6449564"/>
                <a:gd name="connsiteY0" fmla="*/ 2716592 h 4114800"/>
                <a:gd name="connsiteX1" fmla="*/ 6399247 w 6449564"/>
                <a:gd name="connsiteY1" fmla="*/ 2880795 h 4114800"/>
                <a:gd name="connsiteX2" fmla="*/ 6368602 w 6449564"/>
                <a:gd name="connsiteY2" fmla="*/ 2963828 h 4114800"/>
                <a:gd name="connsiteX3" fmla="*/ 6331226 w 6449564"/>
                <a:gd name="connsiteY3" fmla="*/ 3021496 h 4114800"/>
                <a:gd name="connsiteX4" fmla="*/ 6161847 w 6449564"/>
                <a:gd name="connsiteY4" fmla="*/ 3223489 h 4114800"/>
                <a:gd name="connsiteX5" fmla="*/ 6001681 w 6449564"/>
                <a:gd name="connsiteY5" fmla="*/ 3409122 h 4114800"/>
                <a:gd name="connsiteX6" fmla="*/ 5893905 w 6449564"/>
                <a:gd name="connsiteY6" fmla="*/ 3399183 h 4114800"/>
                <a:gd name="connsiteX7" fmla="*/ 5754757 w 6449564"/>
                <a:gd name="connsiteY7" fmla="*/ 3379305 h 4114800"/>
                <a:gd name="connsiteX8" fmla="*/ 5536096 w 6449564"/>
                <a:gd name="connsiteY8" fmla="*/ 3379305 h 4114800"/>
                <a:gd name="connsiteX9" fmla="*/ 5208105 w 6449564"/>
                <a:gd name="connsiteY9" fmla="*/ 3279913 h 4114800"/>
                <a:gd name="connsiteX10" fmla="*/ 4989444 w 6449564"/>
                <a:gd name="connsiteY10" fmla="*/ 3250096 h 4114800"/>
                <a:gd name="connsiteX11" fmla="*/ 4601818 w 6449564"/>
                <a:gd name="connsiteY11" fmla="*/ 3279913 h 4114800"/>
                <a:gd name="connsiteX12" fmla="*/ 4194313 w 6449564"/>
                <a:gd name="connsiteY12" fmla="*/ 3319670 h 4114800"/>
                <a:gd name="connsiteX13" fmla="*/ 3856383 w 6449564"/>
                <a:gd name="connsiteY13" fmla="*/ 3349487 h 4114800"/>
                <a:gd name="connsiteX14" fmla="*/ 3568148 w 6449564"/>
                <a:gd name="connsiteY14" fmla="*/ 3339548 h 4114800"/>
                <a:gd name="connsiteX15" fmla="*/ 3263969 w 6449564"/>
                <a:gd name="connsiteY15" fmla="*/ 3331576 h 4114800"/>
                <a:gd name="connsiteX16" fmla="*/ 2852531 w 6449564"/>
                <a:gd name="connsiteY16" fmla="*/ 3339548 h 4114800"/>
                <a:gd name="connsiteX17" fmla="*/ 2475258 w 6449564"/>
                <a:gd name="connsiteY17" fmla="*/ 3430967 h 4114800"/>
                <a:gd name="connsiteX18" fmla="*/ 2039489 w 6449564"/>
                <a:gd name="connsiteY18" fmla="*/ 3476728 h 4114800"/>
                <a:gd name="connsiteX19" fmla="*/ 1651450 w 6449564"/>
                <a:gd name="connsiteY19" fmla="*/ 3538331 h 4114800"/>
                <a:gd name="connsiteX20" fmla="*/ 821635 w 6449564"/>
                <a:gd name="connsiteY20" fmla="*/ 3690524 h 4114800"/>
                <a:gd name="connsiteX21" fmla="*/ 596348 w 6449564"/>
                <a:gd name="connsiteY21" fmla="*/ 3806687 h 4114800"/>
                <a:gd name="connsiteX22" fmla="*/ 139148 w 6449564"/>
                <a:gd name="connsiteY22" fmla="*/ 4045226 h 4114800"/>
                <a:gd name="connsiteX23" fmla="*/ 0 w 6449564"/>
                <a:gd name="connsiteY23" fmla="*/ 4114800 h 4114800"/>
                <a:gd name="connsiteX24" fmla="*/ 0 w 6449564"/>
                <a:gd name="connsiteY24" fmla="*/ 0 h 4114800"/>
                <a:gd name="connsiteX25" fmla="*/ 616226 w 6449564"/>
                <a:gd name="connsiteY25" fmla="*/ 9939 h 4114800"/>
                <a:gd name="connsiteX26" fmla="*/ 1123122 w 6449564"/>
                <a:gd name="connsiteY26" fmla="*/ 9939 h 4114800"/>
                <a:gd name="connsiteX27" fmla="*/ 1182757 w 6449564"/>
                <a:gd name="connsiteY27" fmla="*/ 178905 h 4114800"/>
                <a:gd name="connsiteX28" fmla="*/ 1232453 w 6449564"/>
                <a:gd name="connsiteY28" fmla="*/ 228600 h 4114800"/>
                <a:gd name="connsiteX29" fmla="*/ 1470992 w 6449564"/>
                <a:gd name="connsiteY29" fmla="*/ 159026 h 4114800"/>
                <a:gd name="connsiteX30" fmla="*/ 1659835 w 6449564"/>
                <a:gd name="connsiteY30" fmla="*/ 139148 h 4114800"/>
                <a:gd name="connsiteX31" fmla="*/ 1958009 w 6449564"/>
                <a:gd name="connsiteY31" fmla="*/ 168965 h 4114800"/>
                <a:gd name="connsiteX32" fmla="*/ 2094258 w 6449564"/>
                <a:gd name="connsiteY32" fmla="*/ 184910 h 4114800"/>
                <a:gd name="connsiteX33" fmla="*/ 2241068 w 6449564"/>
                <a:gd name="connsiteY33" fmla="*/ 232949 h 4114800"/>
                <a:gd name="connsiteX34" fmla="*/ 2385392 w 6449564"/>
                <a:gd name="connsiteY34" fmla="*/ 288235 h 4114800"/>
                <a:gd name="connsiteX35" fmla="*/ 2512530 w 6449564"/>
                <a:gd name="connsiteY35" fmla="*/ 598937 h 4114800"/>
                <a:gd name="connsiteX36" fmla="*/ 2686672 w 6449564"/>
                <a:gd name="connsiteY36" fmla="*/ 572432 h 4114800"/>
                <a:gd name="connsiteX37" fmla="*/ 2885455 w 6449564"/>
                <a:gd name="connsiteY37" fmla="*/ 598315 h 4114800"/>
                <a:gd name="connsiteX38" fmla="*/ 3044894 w 6449564"/>
                <a:gd name="connsiteY38" fmla="*/ 635277 h 4114800"/>
                <a:gd name="connsiteX39" fmla="*/ 3341930 w 6449564"/>
                <a:gd name="connsiteY39" fmla="*/ 725971 h 4114800"/>
                <a:gd name="connsiteX40" fmla="*/ 3453952 w 6449564"/>
                <a:gd name="connsiteY40" fmla="*/ 765935 h 4114800"/>
                <a:gd name="connsiteX41" fmla="*/ 3652009 w 6449564"/>
                <a:gd name="connsiteY41" fmla="*/ 859114 h 4114800"/>
                <a:gd name="connsiteX42" fmla="*/ 3946663 w 6449564"/>
                <a:gd name="connsiteY42" fmla="*/ 1018555 h 4114800"/>
                <a:gd name="connsiteX43" fmla="*/ 4006298 w 6449564"/>
                <a:gd name="connsiteY43" fmla="*/ 1390650 h 4114800"/>
                <a:gd name="connsiteX44" fmla="*/ 4045226 w 6449564"/>
                <a:gd name="connsiteY44" fmla="*/ 1530626 h 4114800"/>
                <a:gd name="connsiteX45" fmla="*/ 4124740 w 6449564"/>
                <a:gd name="connsiteY45" fmla="*/ 1779105 h 4114800"/>
                <a:gd name="connsiteX46" fmla="*/ 4248771 w 6449564"/>
                <a:gd name="connsiteY46" fmla="*/ 1941650 h 4114800"/>
                <a:gd name="connsiteX47" fmla="*/ 4472609 w 6449564"/>
                <a:gd name="connsiteY47" fmla="*/ 2236305 h 4114800"/>
                <a:gd name="connsiteX48" fmla="*/ 4711148 w 6449564"/>
                <a:gd name="connsiteY48" fmla="*/ 2524539 h 4114800"/>
                <a:gd name="connsiteX49" fmla="*/ 5009322 w 6449564"/>
                <a:gd name="connsiteY49" fmla="*/ 2812774 h 4114800"/>
                <a:gd name="connsiteX50" fmla="*/ 5267740 w 6449564"/>
                <a:gd name="connsiteY50" fmla="*/ 2961861 h 4114800"/>
                <a:gd name="connsiteX51" fmla="*/ 5406887 w 6449564"/>
                <a:gd name="connsiteY51" fmla="*/ 3021496 h 4114800"/>
                <a:gd name="connsiteX52" fmla="*/ 5595731 w 6449564"/>
                <a:gd name="connsiteY52" fmla="*/ 3061252 h 4114800"/>
                <a:gd name="connsiteX53" fmla="*/ 5844209 w 6449564"/>
                <a:gd name="connsiteY53" fmla="*/ 3091070 h 4114800"/>
                <a:gd name="connsiteX54" fmla="*/ 5893905 w 6449564"/>
                <a:gd name="connsiteY54" fmla="*/ 3081131 h 4114800"/>
                <a:gd name="connsiteX55" fmla="*/ 6152322 w 6449564"/>
                <a:gd name="connsiteY55" fmla="*/ 2941983 h 4114800"/>
                <a:gd name="connsiteX56" fmla="*/ 6449564 w 6449564"/>
                <a:gd name="connsiteY56" fmla="*/ 2716178 h 4114800"/>
                <a:gd name="connsiteX57" fmla="*/ 6444905 w 6449564"/>
                <a:gd name="connsiteY57" fmla="*/ 2716592 h 4114800"/>
                <a:gd name="connsiteX0" fmla="*/ 6444905 w 6449564"/>
                <a:gd name="connsiteY0" fmla="*/ 2716592 h 4114800"/>
                <a:gd name="connsiteX1" fmla="*/ 6399247 w 6449564"/>
                <a:gd name="connsiteY1" fmla="*/ 2880795 h 4114800"/>
                <a:gd name="connsiteX2" fmla="*/ 6368602 w 6449564"/>
                <a:gd name="connsiteY2" fmla="*/ 2963828 h 4114800"/>
                <a:gd name="connsiteX3" fmla="*/ 6331226 w 6449564"/>
                <a:gd name="connsiteY3" fmla="*/ 3021496 h 4114800"/>
                <a:gd name="connsiteX4" fmla="*/ 6161847 w 6449564"/>
                <a:gd name="connsiteY4" fmla="*/ 3223489 h 4114800"/>
                <a:gd name="connsiteX5" fmla="*/ 6001681 w 6449564"/>
                <a:gd name="connsiteY5" fmla="*/ 3409122 h 4114800"/>
                <a:gd name="connsiteX6" fmla="*/ 5893905 w 6449564"/>
                <a:gd name="connsiteY6" fmla="*/ 3399183 h 4114800"/>
                <a:gd name="connsiteX7" fmla="*/ 5754757 w 6449564"/>
                <a:gd name="connsiteY7" fmla="*/ 3379305 h 4114800"/>
                <a:gd name="connsiteX8" fmla="*/ 5536096 w 6449564"/>
                <a:gd name="connsiteY8" fmla="*/ 3379305 h 4114800"/>
                <a:gd name="connsiteX9" fmla="*/ 5208105 w 6449564"/>
                <a:gd name="connsiteY9" fmla="*/ 3279913 h 4114800"/>
                <a:gd name="connsiteX10" fmla="*/ 4989444 w 6449564"/>
                <a:gd name="connsiteY10" fmla="*/ 3250096 h 4114800"/>
                <a:gd name="connsiteX11" fmla="*/ 4601818 w 6449564"/>
                <a:gd name="connsiteY11" fmla="*/ 3279913 h 4114800"/>
                <a:gd name="connsiteX12" fmla="*/ 4194313 w 6449564"/>
                <a:gd name="connsiteY12" fmla="*/ 3319670 h 4114800"/>
                <a:gd name="connsiteX13" fmla="*/ 3875433 w 6449564"/>
                <a:gd name="connsiteY13" fmla="*/ 3337581 h 4114800"/>
                <a:gd name="connsiteX14" fmla="*/ 3568148 w 6449564"/>
                <a:gd name="connsiteY14" fmla="*/ 3339548 h 4114800"/>
                <a:gd name="connsiteX15" fmla="*/ 3263969 w 6449564"/>
                <a:gd name="connsiteY15" fmla="*/ 3331576 h 4114800"/>
                <a:gd name="connsiteX16" fmla="*/ 2852531 w 6449564"/>
                <a:gd name="connsiteY16" fmla="*/ 3339548 h 4114800"/>
                <a:gd name="connsiteX17" fmla="*/ 2475258 w 6449564"/>
                <a:gd name="connsiteY17" fmla="*/ 3430967 h 4114800"/>
                <a:gd name="connsiteX18" fmla="*/ 2039489 w 6449564"/>
                <a:gd name="connsiteY18" fmla="*/ 3476728 h 4114800"/>
                <a:gd name="connsiteX19" fmla="*/ 1651450 w 6449564"/>
                <a:gd name="connsiteY19" fmla="*/ 3538331 h 4114800"/>
                <a:gd name="connsiteX20" fmla="*/ 821635 w 6449564"/>
                <a:gd name="connsiteY20" fmla="*/ 3690524 h 4114800"/>
                <a:gd name="connsiteX21" fmla="*/ 596348 w 6449564"/>
                <a:gd name="connsiteY21" fmla="*/ 3806687 h 4114800"/>
                <a:gd name="connsiteX22" fmla="*/ 139148 w 6449564"/>
                <a:gd name="connsiteY22" fmla="*/ 4045226 h 4114800"/>
                <a:gd name="connsiteX23" fmla="*/ 0 w 6449564"/>
                <a:gd name="connsiteY23" fmla="*/ 4114800 h 4114800"/>
                <a:gd name="connsiteX24" fmla="*/ 0 w 6449564"/>
                <a:gd name="connsiteY24" fmla="*/ 0 h 4114800"/>
                <a:gd name="connsiteX25" fmla="*/ 616226 w 6449564"/>
                <a:gd name="connsiteY25" fmla="*/ 9939 h 4114800"/>
                <a:gd name="connsiteX26" fmla="*/ 1123122 w 6449564"/>
                <a:gd name="connsiteY26" fmla="*/ 9939 h 4114800"/>
                <a:gd name="connsiteX27" fmla="*/ 1182757 w 6449564"/>
                <a:gd name="connsiteY27" fmla="*/ 178905 h 4114800"/>
                <a:gd name="connsiteX28" fmla="*/ 1232453 w 6449564"/>
                <a:gd name="connsiteY28" fmla="*/ 228600 h 4114800"/>
                <a:gd name="connsiteX29" fmla="*/ 1470992 w 6449564"/>
                <a:gd name="connsiteY29" fmla="*/ 159026 h 4114800"/>
                <a:gd name="connsiteX30" fmla="*/ 1659835 w 6449564"/>
                <a:gd name="connsiteY30" fmla="*/ 139148 h 4114800"/>
                <a:gd name="connsiteX31" fmla="*/ 1958009 w 6449564"/>
                <a:gd name="connsiteY31" fmla="*/ 168965 h 4114800"/>
                <a:gd name="connsiteX32" fmla="*/ 2094258 w 6449564"/>
                <a:gd name="connsiteY32" fmla="*/ 184910 h 4114800"/>
                <a:gd name="connsiteX33" fmla="*/ 2241068 w 6449564"/>
                <a:gd name="connsiteY33" fmla="*/ 232949 h 4114800"/>
                <a:gd name="connsiteX34" fmla="*/ 2385392 w 6449564"/>
                <a:gd name="connsiteY34" fmla="*/ 288235 h 4114800"/>
                <a:gd name="connsiteX35" fmla="*/ 2512530 w 6449564"/>
                <a:gd name="connsiteY35" fmla="*/ 598937 h 4114800"/>
                <a:gd name="connsiteX36" fmla="*/ 2686672 w 6449564"/>
                <a:gd name="connsiteY36" fmla="*/ 572432 h 4114800"/>
                <a:gd name="connsiteX37" fmla="*/ 2885455 w 6449564"/>
                <a:gd name="connsiteY37" fmla="*/ 598315 h 4114800"/>
                <a:gd name="connsiteX38" fmla="*/ 3044894 w 6449564"/>
                <a:gd name="connsiteY38" fmla="*/ 635277 h 4114800"/>
                <a:gd name="connsiteX39" fmla="*/ 3341930 w 6449564"/>
                <a:gd name="connsiteY39" fmla="*/ 725971 h 4114800"/>
                <a:gd name="connsiteX40" fmla="*/ 3453952 w 6449564"/>
                <a:gd name="connsiteY40" fmla="*/ 765935 h 4114800"/>
                <a:gd name="connsiteX41" fmla="*/ 3652009 w 6449564"/>
                <a:gd name="connsiteY41" fmla="*/ 859114 h 4114800"/>
                <a:gd name="connsiteX42" fmla="*/ 3946663 w 6449564"/>
                <a:gd name="connsiteY42" fmla="*/ 1018555 h 4114800"/>
                <a:gd name="connsiteX43" fmla="*/ 4006298 w 6449564"/>
                <a:gd name="connsiteY43" fmla="*/ 1390650 h 4114800"/>
                <a:gd name="connsiteX44" fmla="*/ 4045226 w 6449564"/>
                <a:gd name="connsiteY44" fmla="*/ 1530626 h 4114800"/>
                <a:gd name="connsiteX45" fmla="*/ 4124740 w 6449564"/>
                <a:gd name="connsiteY45" fmla="*/ 1779105 h 4114800"/>
                <a:gd name="connsiteX46" fmla="*/ 4248771 w 6449564"/>
                <a:gd name="connsiteY46" fmla="*/ 1941650 h 4114800"/>
                <a:gd name="connsiteX47" fmla="*/ 4472609 w 6449564"/>
                <a:gd name="connsiteY47" fmla="*/ 2236305 h 4114800"/>
                <a:gd name="connsiteX48" fmla="*/ 4711148 w 6449564"/>
                <a:gd name="connsiteY48" fmla="*/ 2524539 h 4114800"/>
                <a:gd name="connsiteX49" fmla="*/ 5009322 w 6449564"/>
                <a:gd name="connsiteY49" fmla="*/ 2812774 h 4114800"/>
                <a:gd name="connsiteX50" fmla="*/ 5267740 w 6449564"/>
                <a:gd name="connsiteY50" fmla="*/ 2961861 h 4114800"/>
                <a:gd name="connsiteX51" fmla="*/ 5406887 w 6449564"/>
                <a:gd name="connsiteY51" fmla="*/ 3021496 h 4114800"/>
                <a:gd name="connsiteX52" fmla="*/ 5595731 w 6449564"/>
                <a:gd name="connsiteY52" fmla="*/ 3061252 h 4114800"/>
                <a:gd name="connsiteX53" fmla="*/ 5844209 w 6449564"/>
                <a:gd name="connsiteY53" fmla="*/ 3091070 h 4114800"/>
                <a:gd name="connsiteX54" fmla="*/ 5893905 w 6449564"/>
                <a:gd name="connsiteY54" fmla="*/ 3081131 h 4114800"/>
                <a:gd name="connsiteX55" fmla="*/ 6152322 w 6449564"/>
                <a:gd name="connsiteY55" fmla="*/ 2941983 h 4114800"/>
                <a:gd name="connsiteX56" fmla="*/ 6449564 w 6449564"/>
                <a:gd name="connsiteY56" fmla="*/ 2716178 h 4114800"/>
                <a:gd name="connsiteX57" fmla="*/ 6444905 w 6449564"/>
                <a:gd name="connsiteY57" fmla="*/ 2716592 h 4114800"/>
                <a:gd name="connsiteX0" fmla="*/ 6444905 w 6449564"/>
                <a:gd name="connsiteY0" fmla="*/ 2716592 h 4114800"/>
                <a:gd name="connsiteX1" fmla="*/ 6399247 w 6449564"/>
                <a:gd name="connsiteY1" fmla="*/ 2880795 h 4114800"/>
                <a:gd name="connsiteX2" fmla="*/ 6368602 w 6449564"/>
                <a:gd name="connsiteY2" fmla="*/ 2963828 h 4114800"/>
                <a:gd name="connsiteX3" fmla="*/ 6331226 w 6449564"/>
                <a:gd name="connsiteY3" fmla="*/ 3021496 h 4114800"/>
                <a:gd name="connsiteX4" fmla="*/ 6161847 w 6449564"/>
                <a:gd name="connsiteY4" fmla="*/ 3223489 h 4114800"/>
                <a:gd name="connsiteX5" fmla="*/ 6001681 w 6449564"/>
                <a:gd name="connsiteY5" fmla="*/ 3409122 h 4114800"/>
                <a:gd name="connsiteX6" fmla="*/ 5893905 w 6449564"/>
                <a:gd name="connsiteY6" fmla="*/ 3399183 h 4114800"/>
                <a:gd name="connsiteX7" fmla="*/ 5754757 w 6449564"/>
                <a:gd name="connsiteY7" fmla="*/ 3379305 h 4114800"/>
                <a:gd name="connsiteX8" fmla="*/ 5536096 w 6449564"/>
                <a:gd name="connsiteY8" fmla="*/ 3379305 h 4114800"/>
                <a:gd name="connsiteX9" fmla="*/ 5208105 w 6449564"/>
                <a:gd name="connsiteY9" fmla="*/ 3279913 h 4114800"/>
                <a:gd name="connsiteX10" fmla="*/ 4989444 w 6449564"/>
                <a:gd name="connsiteY10" fmla="*/ 3250096 h 4114800"/>
                <a:gd name="connsiteX11" fmla="*/ 4611343 w 6449564"/>
                <a:gd name="connsiteY11" fmla="*/ 3303726 h 4114800"/>
                <a:gd name="connsiteX12" fmla="*/ 4194313 w 6449564"/>
                <a:gd name="connsiteY12" fmla="*/ 3319670 h 4114800"/>
                <a:gd name="connsiteX13" fmla="*/ 3875433 w 6449564"/>
                <a:gd name="connsiteY13" fmla="*/ 3337581 h 4114800"/>
                <a:gd name="connsiteX14" fmla="*/ 3568148 w 6449564"/>
                <a:gd name="connsiteY14" fmla="*/ 3339548 h 4114800"/>
                <a:gd name="connsiteX15" fmla="*/ 3263969 w 6449564"/>
                <a:gd name="connsiteY15" fmla="*/ 3331576 h 4114800"/>
                <a:gd name="connsiteX16" fmla="*/ 2852531 w 6449564"/>
                <a:gd name="connsiteY16" fmla="*/ 3339548 h 4114800"/>
                <a:gd name="connsiteX17" fmla="*/ 2475258 w 6449564"/>
                <a:gd name="connsiteY17" fmla="*/ 3430967 h 4114800"/>
                <a:gd name="connsiteX18" fmla="*/ 2039489 w 6449564"/>
                <a:gd name="connsiteY18" fmla="*/ 3476728 h 4114800"/>
                <a:gd name="connsiteX19" fmla="*/ 1651450 w 6449564"/>
                <a:gd name="connsiteY19" fmla="*/ 3538331 h 4114800"/>
                <a:gd name="connsiteX20" fmla="*/ 821635 w 6449564"/>
                <a:gd name="connsiteY20" fmla="*/ 3690524 h 4114800"/>
                <a:gd name="connsiteX21" fmla="*/ 596348 w 6449564"/>
                <a:gd name="connsiteY21" fmla="*/ 3806687 h 4114800"/>
                <a:gd name="connsiteX22" fmla="*/ 139148 w 6449564"/>
                <a:gd name="connsiteY22" fmla="*/ 4045226 h 4114800"/>
                <a:gd name="connsiteX23" fmla="*/ 0 w 6449564"/>
                <a:gd name="connsiteY23" fmla="*/ 4114800 h 4114800"/>
                <a:gd name="connsiteX24" fmla="*/ 0 w 6449564"/>
                <a:gd name="connsiteY24" fmla="*/ 0 h 4114800"/>
                <a:gd name="connsiteX25" fmla="*/ 616226 w 6449564"/>
                <a:gd name="connsiteY25" fmla="*/ 9939 h 4114800"/>
                <a:gd name="connsiteX26" fmla="*/ 1123122 w 6449564"/>
                <a:gd name="connsiteY26" fmla="*/ 9939 h 4114800"/>
                <a:gd name="connsiteX27" fmla="*/ 1182757 w 6449564"/>
                <a:gd name="connsiteY27" fmla="*/ 178905 h 4114800"/>
                <a:gd name="connsiteX28" fmla="*/ 1232453 w 6449564"/>
                <a:gd name="connsiteY28" fmla="*/ 228600 h 4114800"/>
                <a:gd name="connsiteX29" fmla="*/ 1470992 w 6449564"/>
                <a:gd name="connsiteY29" fmla="*/ 159026 h 4114800"/>
                <a:gd name="connsiteX30" fmla="*/ 1659835 w 6449564"/>
                <a:gd name="connsiteY30" fmla="*/ 139148 h 4114800"/>
                <a:gd name="connsiteX31" fmla="*/ 1958009 w 6449564"/>
                <a:gd name="connsiteY31" fmla="*/ 168965 h 4114800"/>
                <a:gd name="connsiteX32" fmla="*/ 2094258 w 6449564"/>
                <a:gd name="connsiteY32" fmla="*/ 184910 h 4114800"/>
                <a:gd name="connsiteX33" fmla="*/ 2241068 w 6449564"/>
                <a:gd name="connsiteY33" fmla="*/ 232949 h 4114800"/>
                <a:gd name="connsiteX34" fmla="*/ 2385392 w 6449564"/>
                <a:gd name="connsiteY34" fmla="*/ 288235 h 4114800"/>
                <a:gd name="connsiteX35" fmla="*/ 2512530 w 6449564"/>
                <a:gd name="connsiteY35" fmla="*/ 598937 h 4114800"/>
                <a:gd name="connsiteX36" fmla="*/ 2686672 w 6449564"/>
                <a:gd name="connsiteY36" fmla="*/ 572432 h 4114800"/>
                <a:gd name="connsiteX37" fmla="*/ 2885455 w 6449564"/>
                <a:gd name="connsiteY37" fmla="*/ 598315 h 4114800"/>
                <a:gd name="connsiteX38" fmla="*/ 3044894 w 6449564"/>
                <a:gd name="connsiteY38" fmla="*/ 635277 h 4114800"/>
                <a:gd name="connsiteX39" fmla="*/ 3341930 w 6449564"/>
                <a:gd name="connsiteY39" fmla="*/ 725971 h 4114800"/>
                <a:gd name="connsiteX40" fmla="*/ 3453952 w 6449564"/>
                <a:gd name="connsiteY40" fmla="*/ 765935 h 4114800"/>
                <a:gd name="connsiteX41" fmla="*/ 3652009 w 6449564"/>
                <a:gd name="connsiteY41" fmla="*/ 859114 h 4114800"/>
                <a:gd name="connsiteX42" fmla="*/ 3946663 w 6449564"/>
                <a:gd name="connsiteY42" fmla="*/ 1018555 h 4114800"/>
                <a:gd name="connsiteX43" fmla="*/ 4006298 w 6449564"/>
                <a:gd name="connsiteY43" fmla="*/ 1390650 h 4114800"/>
                <a:gd name="connsiteX44" fmla="*/ 4045226 w 6449564"/>
                <a:gd name="connsiteY44" fmla="*/ 1530626 h 4114800"/>
                <a:gd name="connsiteX45" fmla="*/ 4124740 w 6449564"/>
                <a:gd name="connsiteY45" fmla="*/ 1779105 h 4114800"/>
                <a:gd name="connsiteX46" fmla="*/ 4248771 w 6449564"/>
                <a:gd name="connsiteY46" fmla="*/ 1941650 h 4114800"/>
                <a:gd name="connsiteX47" fmla="*/ 4472609 w 6449564"/>
                <a:gd name="connsiteY47" fmla="*/ 2236305 h 4114800"/>
                <a:gd name="connsiteX48" fmla="*/ 4711148 w 6449564"/>
                <a:gd name="connsiteY48" fmla="*/ 2524539 h 4114800"/>
                <a:gd name="connsiteX49" fmla="*/ 5009322 w 6449564"/>
                <a:gd name="connsiteY49" fmla="*/ 2812774 h 4114800"/>
                <a:gd name="connsiteX50" fmla="*/ 5267740 w 6449564"/>
                <a:gd name="connsiteY50" fmla="*/ 2961861 h 4114800"/>
                <a:gd name="connsiteX51" fmla="*/ 5406887 w 6449564"/>
                <a:gd name="connsiteY51" fmla="*/ 3021496 h 4114800"/>
                <a:gd name="connsiteX52" fmla="*/ 5595731 w 6449564"/>
                <a:gd name="connsiteY52" fmla="*/ 3061252 h 4114800"/>
                <a:gd name="connsiteX53" fmla="*/ 5844209 w 6449564"/>
                <a:gd name="connsiteY53" fmla="*/ 3091070 h 4114800"/>
                <a:gd name="connsiteX54" fmla="*/ 5893905 w 6449564"/>
                <a:gd name="connsiteY54" fmla="*/ 3081131 h 4114800"/>
                <a:gd name="connsiteX55" fmla="*/ 6152322 w 6449564"/>
                <a:gd name="connsiteY55" fmla="*/ 2941983 h 4114800"/>
                <a:gd name="connsiteX56" fmla="*/ 6449564 w 6449564"/>
                <a:gd name="connsiteY56" fmla="*/ 2716178 h 4114800"/>
                <a:gd name="connsiteX57" fmla="*/ 6444905 w 6449564"/>
                <a:gd name="connsiteY57" fmla="*/ 2716592 h 4114800"/>
                <a:gd name="connsiteX0" fmla="*/ 6444905 w 6449564"/>
                <a:gd name="connsiteY0" fmla="*/ 2716592 h 4114800"/>
                <a:gd name="connsiteX1" fmla="*/ 6399247 w 6449564"/>
                <a:gd name="connsiteY1" fmla="*/ 2880795 h 4114800"/>
                <a:gd name="connsiteX2" fmla="*/ 6368602 w 6449564"/>
                <a:gd name="connsiteY2" fmla="*/ 2963828 h 4114800"/>
                <a:gd name="connsiteX3" fmla="*/ 6331226 w 6449564"/>
                <a:gd name="connsiteY3" fmla="*/ 3021496 h 4114800"/>
                <a:gd name="connsiteX4" fmla="*/ 6161847 w 6449564"/>
                <a:gd name="connsiteY4" fmla="*/ 3223489 h 4114800"/>
                <a:gd name="connsiteX5" fmla="*/ 6001681 w 6449564"/>
                <a:gd name="connsiteY5" fmla="*/ 3409122 h 4114800"/>
                <a:gd name="connsiteX6" fmla="*/ 5893905 w 6449564"/>
                <a:gd name="connsiteY6" fmla="*/ 3399183 h 4114800"/>
                <a:gd name="connsiteX7" fmla="*/ 5754757 w 6449564"/>
                <a:gd name="connsiteY7" fmla="*/ 3379305 h 4114800"/>
                <a:gd name="connsiteX8" fmla="*/ 5536096 w 6449564"/>
                <a:gd name="connsiteY8" fmla="*/ 3379305 h 4114800"/>
                <a:gd name="connsiteX9" fmla="*/ 5208105 w 6449564"/>
                <a:gd name="connsiteY9" fmla="*/ 3279913 h 4114800"/>
                <a:gd name="connsiteX10" fmla="*/ 4998969 w 6449564"/>
                <a:gd name="connsiteY10" fmla="*/ 3266765 h 4114800"/>
                <a:gd name="connsiteX11" fmla="*/ 4611343 w 6449564"/>
                <a:gd name="connsiteY11" fmla="*/ 3303726 h 4114800"/>
                <a:gd name="connsiteX12" fmla="*/ 4194313 w 6449564"/>
                <a:gd name="connsiteY12" fmla="*/ 3319670 h 4114800"/>
                <a:gd name="connsiteX13" fmla="*/ 3875433 w 6449564"/>
                <a:gd name="connsiteY13" fmla="*/ 3337581 h 4114800"/>
                <a:gd name="connsiteX14" fmla="*/ 3568148 w 6449564"/>
                <a:gd name="connsiteY14" fmla="*/ 3339548 h 4114800"/>
                <a:gd name="connsiteX15" fmla="*/ 3263969 w 6449564"/>
                <a:gd name="connsiteY15" fmla="*/ 3331576 h 4114800"/>
                <a:gd name="connsiteX16" fmla="*/ 2852531 w 6449564"/>
                <a:gd name="connsiteY16" fmla="*/ 3339548 h 4114800"/>
                <a:gd name="connsiteX17" fmla="*/ 2475258 w 6449564"/>
                <a:gd name="connsiteY17" fmla="*/ 3430967 h 4114800"/>
                <a:gd name="connsiteX18" fmla="*/ 2039489 w 6449564"/>
                <a:gd name="connsiteY18" fmla="*/ 3476728 h 4114800"/>
                <a:gd name="connsiteX19" fmla="*/ 1651450 w 6449564"/>
                <a:gd name="connsiteY19" fmla="*/ 3538331 h 4114800"/>
                <a:gd name="connsiteX20" fmla="*/ 821635 w 6449564"/>
                <a:gd name="connsiteY20" fmla="*/ 3690524 h 4114800"/>
                <a:gd name="connsiteX21" fmla="*/ 596348 w 6449564"/>
                <a:gd name="connsiteY21" fmla="*/ 3806687 h 4114800"/>
                <a:gd name="connsiteX22" fmla="*/ 139148 w 6449564"/>
                <a:gd name="connsiteY22" fmla="*/ 4045226 h 4114800"/>
                <a:gd name="connsiteX23" fmla="*/ 0 w 6449564"/>
                <a:gd name="connsiteY23" fmla="*/ 4114800 h 4114800"/>
                <a:gd name="connsiteX24" fmla="*/ 0 w 6449564"/>
                <a:gd name="connsiteY24" fmla="*/ 0 h 4114800"/>
                <a:gd name="connsiteX25" fmla="*/ 616226 w 6449564"/>
                <a:gd name="connsiteY25" fmla="*/ 9939 h 4114800"/>
                <a:gd name="connsiteX26" fmla="*/ 1123122 w 6449564"/>
                <a:gd name="connsiteY26" fmla="*/ 9939 h 4114800"/>
                <a:gd name="connsiteX27" fmla="*/ 1182757 w 6449564"/>
                <a:gd name="connsiteY27" fmla="*/ 178905 h 4114800"/>
                <a:gd name="connsiteX28" fmla="*/ 1232453 w 6449564"/>
                <a:gd name="connsiteY28" fmla="*/ 228600 h 4114800"/>
                <a:gd name="connsiteX29" fmla="*/ 1470992 w 6449564"/>
                <a:gd name="connsiteY29" fmla="*/ 159026 h 4114800"/>
                <a:gd name="connsiteX30" fmla="*/ 1659835 w 6449564"/>
                <a:gd name="connsiteY30" fmla="*/ 139148 h 4114800"/>
                <a:gd name="connsiteX31" fmla="*/ 1958009 w 6449564"/>
                <a:gd name="connsiteY31" fmla="*/ 168965 h 4114800"/>
                <a:gd name="connsiteX32" fmla="*/ 2094258 w 6449564"/>
                <a:gd name="connsiteY32" fmla="*/ 184910 h 4114800"/>
                <a:gd name="connsiteX33" fmla="*/ 2241068 w 6449564"/>
                <a:gd name="connsiteY33" fmla="*/ 232949 h 4114800"/>
                <a:gd name="connsiteX34" fmla="*/ 2385392 w 6449564"/>
                <a:gd name="connsiteY34" fmla="*/ 288235 h 4114800"/>
                <a:gd name="connsiteX35" fmla="*/ 2512530 w 6449564"/>
                <a:gd name="connsiteY35" fmla="*/ 598937 h 4114800"/>
                <a:gd name="connsiteX36" fmla="*/ 2686672 w 6449564"/>
                <a:gd name="connsiteY36" fmla="*/ 572432 h 4114800"/>
                <a:gd name="connsiteX37" fmla="*/ 2885455 w 6449564"/>
                <a:gd name="connsiteY37" fmla="*/ 598315 h 4114800"/>
                <a:gd name="connsiteX38" fmla="*/ 3044894 w 6449564"/>
                <a:gd name="connsiteY38" fmla="*/ 635277 h 4114800"/>
                <a:gd name="connsiteX39" fmla="*/ 3341930 w 6449564"/>
                <a:gd name="connsiteY39" fmla="*/ 725971 h 4114800"/>
                <a:gd name="connsiteX40" fmla="*/ 3453952 w 6449564"/>
                <a:gd name="connsiteY40" fmla="*/ 765935 h 4114800"/>
                <a:gd name="connsiteX41" fmla="*/ 3652009 w 6449564"/>
                <a:gd name="connsiteY41" fmla="*/ 859114 h 4114800"/>
                <a:gd name="connsiteX42" fmla="*/ 3946663 w 6449564"/>
                <a:gd name="connsiteY42" fmla="*/ 1018555 h 4114800"/>
                <a:gd name="connsiteX43" fmla="*/ 4006298 w 6449564"/>
                <a:gd name="connsiteY43" fmla="*/ 1390650 h 4114800"/>
                <a:gd name="connsiteX44" fmla="*/ 4045226 w 6449564"/>
                <a:gd name="connsiteY44" fmla="*/ 1530626 h 4114800"/>
                <a:gd name="connsiteX45" fmla="*/ 4124740 w 6449564"/>
                <a:gd name="connsiteY45" fmla="*/ 1779105 h 4114800"/>
                <a:gd name="connsiteX46" fmla="*/ 4248771 w 6449564"/>
                <a:gd name="connsiteY46" fmla="*/ 1941650 h 4114800"/>
                <a:gd name="connsiteX47" fmla="*/ 4472609 w 6449564"/>
                <a:gd name="connsiteY47" fmla="*/ 2236305 h 4114800"/>
                <a:gd name="connsiteX48" fmla="*/ 4711148 w 6449564"/>
                <a:gd name="connsiteY48" fmla="*/ 2524539 h 4114800"/>
                <a:gd name="connsiteX49" fmla="*/ 5009322 w 6449564"/>
                <a:gd name="connsiteY49" fmla="*/ 2812774 h 4114800"/>
                <a:gd name="connsiteX50" fmla="*/ 5267740 w 6449564"/>
                <a:gd name="connsiteY50" fmla="*/ 2961861 h 4114800"/>
                <a:gd name="connsiteX51" fmla="*/ 5406887 w 6449564"/>
                <a:gd name="connsiteY51" fmla="*/ 3021496 h 4114800"/>
                <a:gd name="connsiteX52" fmla="*/ 5595731 w 6449564"/>
                <a:gd name="connsiteY52" fmla="*/ 3061252 h 4114800"/>
                <a:gd name="connsiteX53" fmla="*/ 5844209 w 6449564"/>
                <a:gd name="connsiteY53" fmla="*/ 3091070 h 4114800"/>
                <a:gd name="connsiteX54" fmla="*/ 5893905 w 6449564"/>
                <a:gd name="connsiteY54" fmla="*/ 3081131 h 4114800"/>
                <a:gd name="connsiteX55" fmla="*/ 6152322 w 6449564"/>
                <a:gd name="connsiteY55" fmla="*/ 2941983 h 4114800"/>
                <a:gd name="connsiteX56" fmla="*/ 6449564 w 6449564"/>
                <a:gd name="connsiteY56" fmla="*/ 2716178 h 4114800"/>
                <a:gd name="connsiteX57" fmla="*/ 6444905 w 6449564"/>
                <a:gd name="connsiteY57" fmla="*/ 2716592 h 4114800"/>
                <a:gd name="connsiteX0" fmla="*/ 6444905 w 6449564"/>
                <a:gd name="connsiteY0" fmla="*/ 2716592 h 4114800"/>
                <a:gd name="connsiteX1" fmla="*/ 6399247 w 6449564"/>
                <a:gd name="connsiteY1" fmla="*/ 2880795 h 4114800"/>
                <a:gd name="connsiteX2" fmla="*/ 6368602 w 6449564"/>
                <a:gd name="connsiteY2" fmla="*/ 2963828 h 4114800"/>
                <a:gd name="connsiteX3" fmla="*/ 6331226 w 6449564"/>
                <a:gd name="connsiteY3" fmla="*/ 3021496 h 4114800"/>
                <a:gd name="connsiteX4" fmla="*/ 6161847 w 6449564"/>
                <a:gd name="connsiteY4" fmla="*/ 3223489 h 4114800"/>
                <a:gd name="connsiteX5" fmla="*/ 6001681 w 6449564"/>
                <a:gd name="connsiteY5" fmla="*/ 3409122 h 4114800"/>
                <a:gd name="connsiteX6" fmla="*/ 5893905 w 6449564"/>
                <a:gd name="connsiteY6" fmla="*/ 3399183 h 4114800"/>
                <a:gd name="connsiteX7" fmla="*/ 5754757 w 6449564"/>
                <a:gd name="connsiteY7" fmla="*/ 3379305 h 4114800"/>
                <a:gd name="connsiteX8" fmla="*/ 5557527 w 6449564"/>
                <a:gd name="connsiteY8" fmla="*/ 3350730 h 4114800"/>
                <a:gd name="connsiteX9" fmla="*/ 5208105 w 6449564"/>
                <a:gd name="connsiteY9" fmla="*/ 3279913 h 4114800"/>
                <a:gd name="connsiteX10" fmla="*/ 4998969 w 6449564"/>
                <a:gd name="connsiteY10" fmla="*/ 3266765 h 4114800"/>
                <a:gd name="connsiteX11" fmla="*/ 4611343 w 6449564"/>
                <a:gd name="connsiteY11" fmla="*/ 3303726 h 4114800"/>
                <a:gd name="connsiteX12" fmla="*/ 4194313 w 6449564"/>
                <a:gd name="connsiteY12" fmla="*/ 3319670 h 4114800"/>
                <a:gd name="connsiteX13" fmla="*/ 3875433 w 6449564"/>
                <a:gd name="connsiteY13" fmla="*/ 3337581 h 4114800"/>
                <a:gd name="connsiteX14" fmla="*/ 3568148 w 6449564"/>
                <a:gd name="connsiteY14" fmla="*/ 3339548 h 4114800"/>
                <a:gd name="connsiteX15" fmla="*/ 3263969 w 6449564"/>
                <a:gd name="connsiteY15" fmla="*/ 3331576 h 4114800"/>
                <a:gd name="connsiteX16" fmla="*/ 2852531 w 6449564"/>
                <a:gd name="connsiteY16" fmla="*/ 3339548 h 4114800"/>
                <a:gd name="connsiteX17" fmla="*/ 2475258 w 6449564"/>
                <a:gd name="connsiteY17" fmla="*/ 3430967 h 4114800"/>
                <a:gd name="connsiteX18" fmla="*/ 2039489 w 6449564"/>
                <a:gd name="connsiteY18" fmla="*/ 3476728 h 4114800"/>
                <a:gd name="connsiteX19" fmla="*/ 1651450 w 6449564"/>
                <a:gd name="connsiteY19" fmla="*/ 3538331 h 4114800"/>
                <a:gd name="connsiteX20" fmla="*/ 821635 w 6449564"/>
                <a:gd name="connsiteY20" fmla="*/ 3690524 h 4114800"/>
                <a:gd name="connsiteX21" fmla="*/ 596348 w 6449564"/>
                <a:gd name="connsiteY21" fmla="*/ 3806687 h 4114800"/>
                <a:gd name="connsiteX22" fmla="*/ 139148 w 6449564"/>
                <a:gd name="connsiteY22" fmla="*/ 4045226 h 4114800"/>
                <a:gd name="connsiteX23" fmla="*/ 0 w 6449564"/>
                <a:gd name="connsiteY23" fmla="*/ 4114800 h 4114800"/>
                <a:gd name="connsiteX24" fmla="*/ 0 w 6449564"/>
                <a:gd name="connsiteY24" fmla="*/ 0 h 4114800"/>
                <a:gd name="connsiteX25" fmla="*/ 616226 w 6449564"/>
                <a:gd name="connsiteY25" fmla="*/ 9939 h 4114800"/>
                <a:gd name="connsiteX26" fmla="*/ 1123122 w 6449564"/>
                <a:gd name="connsiteY26" fmla="*/ 9939 h 4114800"/>
                <a:gd name="connsiteX27" fmla="*/ 1182757 w 6449564"/>
                <a:gd name="connsiteY27" fmla="*/ 178905 h 4114800"/>
                <a:gd name="connsiteX28" fmla="*/ 1232453 w 6449564"/>
                <a:gd name="connsiteY28" fmla="*/ 228600 h 4114800"/>
                <a:gd name="connsiteX29" fmla="*/ 1470992 w 6449564"/>
                <a:gd name="connsiteY29" fmla="*/ 159026 h 4114800"/>
                <a:gd name="connsiteX30" fmla="*/ 1659835 w 6449564"/>
                <a:gd name="connsiteY30" fmla="*/ 139148 h 4114800"/>
                <a:gd name="connsiteX31" fmla="*/ 1958009 w 6449564"/>
                <a:gd name="connsiteY31" fmla="*/ 168965 h 4114800"/>
                <a:gd name="connsiteX32" fmla="*/ 2094258 w 6449564"/>
                <a:gd name="connsiteY32" fmla="*/ 184910 h 4114800"/>
                <a:gd name="connsiteX33" fmla="*/ 2241068 w 6449564"/>
                <a:gd name="connsiteY33" fmla="*/ 232949 h 4114800"/>
                <a:gd name="connsiteX34" fmla="*/ 2385392 w 6449564"/>
                <a:gd name="connsiteY34" fmla="*/ 288235 h 4114800"/>
                <a:gd name="connsiteX35" fmla="*/ 2512530 w 6449564"/>
                <a:gd name="connsiteY35" fmla="*/ 598937 h 4114800"/>
                <a:gd name="connsiteX36" fmla="*/ 2686672 w 6449564"/>
                <a:gd name="connsiteY36" fmla="*/ 572432 h 4114800"/>
                <a:gd name="connsiteX37" fmla="*/ 2885455 w 6449564"/>
                <a:gd name="connsiteY37" fmla="*/ 598315 h 4114800"/>
                <a:gd name="connsiteX38" fmla="*/ 3044894 w 6449564"/>
                <a:gd name="connsiteY38" fmla="*/ 635277 h 4114800"/>
                <a:gd name="connsiteX39" fmla="*/ 3341930 w 6449564"/>
                <a:gd name="connsiteY39" fmla="*/ 725971 h 4114800"/>
                <a:gd name="connsiteX40" fmla="*/ 3453952 w 6449564"/>
                <a:gd name="connsiteY40" fmla="*/ 765935 h 4114800"/>
                <a:gd name="connsiteX41" fmla="*/ 3652009 w 6449564"/>
                <a:gd name="connsiteY41" fmla="*/ 859114 h 4114800"/>
                <a:gd name="connsiteX42" fmla="*/ 3946663 w 6449564"/>
                <a:gd name="connsiteY42" fmla="*/ 1018555 h 4114800"/>
                <a:gd name="connsiteX43" fmla="*/ 4006298 w 6449564"/>
                <a:gd name="connsiteY43" fmla="*/ 1390650 h 4114800"/>
                <a:gd name="connsiteX44" fmla="*/ 4045226 w 6449564"/>
                <a:gd name="connsiteY44" fmla="*/ 1530626 h 4114800"/>
                <a:gd name="connsiteX45" fmla="*/ 4124740 w 6449564"/>
                <a:gd name="connsiteY45" fmla="*/ 1779105 h 4114800"/>
                <a:gd name="connsiteX46" fmla="*/ 4248771 w 6449564"/>
                <a:gd name="connsiteY46" fmla="*/ 1941650 h 4114800"/>
                <a:gd name="connsiteX47" fmla="*/ 4472609 w 6449564"/>
                <a:gd name="connsiteY47" fmla="*/ 2236305 h 4114800"/>
                <a:gd name="connsiteX48" fmla="*/ 4711148 w 6449564"/>
                <a:gd name="connsiteY48" fmla="*/ 2524539 h 4114800"/>
                <a:gd name="connsiteX49" fmla="*/ 5009322 w 6449564"/>
                <a:gd name="connsiteY49" fmla="*/ 2812774 h 4114800"/>
                <a:gd name="connsiteX50" fmla="*/ 5267740 w 6449564"/>
                <a:gd name="connsiteY50" fmla="*/ 2961861 h 4114800"/>
                <a:gd name="connsiteX51" fmla="*/ 5406887 w 6449564"/>
                <a:gd name="connsiteY51" fmla="*/ 3021496 h 4114800"/>
                <a:gd name="connsiteX52" fmla="*/ 5595731 w 6449564"/>
                <a:gd name="connsiteY52" fmla="*/ 3061252 h 4114800"/>
                <a:gd name="connsiteX53" fmla="*/ 5844209 w 6449564"/>
                <a:gd name="connsiteY53" fmla="*/ 3091070 h 4114800"/>
                <a:gd name="connsiteX54" fmla="*/ 5893905 w 6449564"/>
                <a:gd name="connsiteY54" fmla="*/ 3081131 h 4114800"/>
                <a:gd name="connsiteX55" fmla="*/ 6152322 w 6449564"/>
                <a:gd name="connsiteY55" fmla="*/ 2941983 h 4114800"/>
                <a:gd name="connsiteX56" fmla="*/ 6449564 w 6449564"/>
                <a:gd name="connsiteY56" fmla="*/ 2716178 h 4114800"/>
                <a:gd name="connsiteX57" fmla="*/ 6444905 w 6449564"/>
                <a:gd name="connsiteY57" fmla="*/ 2716592 h 4114800"/>
                <a:gd name="connsiteX0" fmla="*/ 6444905 w 6449564"/>
                <a:gd name="connsiteY0" fmla="*/ 2716592 h 4114800"/>
                <a:gd name="connsiteX1" fmla="*/ 6399247 w 6449564"/>
                <a:gd name="connsiteY1" fmla="*/ 2880795 h 4114800"/>
                <a:gd name="connsiteX2" fmla="*/ 6368602 w 6449564"/>
                <a:gd name="connsiteY2" fmla="*/ 2963828 h 4114800"/>
                <a:gd name="connsiteX3" fmla="*/ 6331226 w 6449564"/>
                <a:gd name="connsiteY3" fmla="*/ 3021496 h 4114800"/>
                <a:gd name="connsiteX4" fmla="*/ 6161847 w 6449564"/>
                <a:gd name="connsiteY4" fmla="*/ 3223489 h 4114800"/>
                <a:gd name="connsiteX5" fmla="*/ 6001681 w 6449564"/>
                <a:gd name="connsiteY5" fmla="*/ 3409122 h 4114800"/>
                <a:gd name="connsiteX6" fmla="*/ 5893905 w 6449564"/>
                <a:gd name="connsiteY6" fmla="*/ 3399183 h 4114800"/>
                <a:gd name="connsiteX7" fmla="*/ 5754757 w 6449564"/>
                <a:gd name="connsiteY7" fmla="*/ 3379305 h 4114800"/>
                <a:gd name="connsiteX8" fmla="*/ 5595627 w 6449564"/>
                <a:gd name="connsiteY8" fmla="*/ 3360255 h 4114800"/>
                <a:gd name="connsiteX9" fmla="*/ 5208105 w 6449564"/>
                <a:gd name="connsiteY9" fmla="*/ 3279913 h 4114800"/>
                <a:gd name="connsiteX10" fmla="*/ 4998969 w 6449564"/>
                <a:gd name="connsiteY10" fmla="*/ 3266765 h 4114800"/>
                <a:gd name="connsiteX11" fmla="*/ 4611343 w 6449564"/>
                <a:gd name="connsiteY11" fmla="*/ 3303726 h 4114800"/>
                <a:gd name="connsiteX12" fmla="*/ 4194313 w 6449564"/>
                <a:gd name="connsiteY12" fmla="*/ 3319670 h 4114800"/>
                <a:gd name="connsiteX13" fmla="*/ 3875433 w 6449564"/>
                <a:gd name="connsiteY13" fmla="*/ 3337581 h 4114800"/>
                <a:gd name="connsiteX14" fmla="*/ 3568148 w 6449564"/>
                <a:gd name="connsiteY14" fmla="*/ 3339548 h 4114800"/>
                <a:gd name="connsiteX15" fmla="*/ 3263969 w 6449564"/>
                <a:gd name="connsiteY15" fmla="*/ 3331576 h 4114800"/>
                <a:gd name="connsiteX16" fmla="*/ 2852531 w 6449564"/>
                <a:gd name="connsiteY16" fmla="*/ 3339548 h 4114800"/>
                <a:gd name="connsiteX17" fmla="*/ 2475258 w 6449564"/>
                <a:gd name="connsiteY17" fmla="*/ 3430967 h 4114800"/>
                <a:gd name="connsiteX18" fmla="*/ 2039489 w 6449564"/>
                <a:gd name="connsiteY18" fmla="*/ 3476728 h 4114800"/>
                <a:gd name="connsiteX19" fmla="*/ 1651450 w 6449564"/>
                <a:gd name="connsiteY19" fmla="*/ 3538331 h 4114800"/>
                <a:gd name="connsiteX20" fmla="*/ 821635 w 6449564"/>
                <a:gd name="connsiteY20" fmla="*/ 3690524 h 4114800"/>
                <a:gd name="connsiteX21" fmla="*/ 596348 w 6449564"/>
                <a:gd name="connsiteY21" fmla="*/ 3806687 h 4114800"/>
                <a:gd name="connsiteX22" fmla="*/ 139148 w 6449564"/>
                <a:gd name="connsiteY22" fmla="*/ 4045226 h 4114800"/>
                <a:gd name="connsiteX23" fmla="*/ 0 w 6449564"/>
                <a:gd name="connsiteY23" fmla="*/ 4114800 h 4114800"/>
                <a:gd name="connsiteX24" fmla="*/ 0 w 6449564"/>
                <a:gd name="connsiteY24" fmla="*/ 0 h 4114800"/>
                <a:gd name="connsiteX25" fmla="*/ 616226 w 6449564"/>
                <a:gd name="connsiteY25" fmla="*/ 9939 h 4114800"/>
                <a:gd name="connsiteX26" fmla="*/ 1123122 w 6449564"/>
                <a:gd name="connsiteY26" fmla="*/ 9939 h 4114800"/>
                <a:gd name="connsiteX27" fmla="*/ 1182757 w 6449564"/>
                <a:gd name="connsiteY27" fmla="*/ 178905 h 4114800"/>
                <a:gd name="connsiteX28" fmla="*/ 1232453 w 6449564"/>
                <a:gd name="connsiteY28" fmla="*/ 228600 h 4114800"/>
                <a:gd name="connsiteX29" fmla="*/ 1470992 w 6449564"/>
                <a:gd name="connsiteY29" fmla="*/ 159026 h 4114800"/>
                <a:gd name="connsiteX30" fmla="*/ 1659835 w 6449564"/>
                <a:gd name="connsiteY30" fmla="*/ 139148 h 4114800"/>
                <a:gd name="connsiteX31" fmla="*/ 1958009 w 6449564"/>
                <a:gd name="connsiteY31" fmla="*/ 168965 h 4114800"/>
                <a:gd name="connsiteX32" fmla="*/ 2094258 w 6449564"/>
                <a:gd name="connsiteY32" fmla="*/ 184910 h 4114800"/>
                <a:gd name="connsiteX33" fmla="*/ 2241068 w 6449564"/>
                <a:gd name="connsiteY33" fmla="*/ 232949 h 4114800"/>
                <a:gd name="connsiteX34" fmla="*/ 2385392 w 6449564"/>
                <a:gd name="connsiteY34" fmla="*/ 288235 h 4114800"/>
                <a:gd name="connsiteX35" fmla="*/ 2512530 w 6449564"/>
                <a:gd name="connsiteY35" fmla="*/ 598937 h 4114800"/>
                <a:gd name="connsiteX36" fmla="*/ 2686672 w 6449564"/>
                <a:gd name="connsiteY36" fmla="*/ 572432 h 4114800"/>
                <a:gd name="connsiteX37" fmla="*/ 2885455 w 6449564"/>
                <a:gd name="connsiteY37" fmla="*/ 598315 h 4114800"/>
                <a:gd name="connsiteX38" fmla="*/ 3044894 w 6449564"/>
                <a:gd name="connsiteY38" fmla="*/ 635277 h 4114800"/>
                <a:gd name="connsiteX39" fmla="*/ 3341930 w 6449564"/>
                <a:gd name="connsiteY39" fmla="*/ 725971 h 4114800"/>
                <a:gd name="connsiteX40" fmla="*/ 3453952 w 6449564"/>
                <a:gd name="connsiteY40" fmla="*/ 765935 h 4114800"/>
                <a:gd name="connsiteX41" fmla="*/ 3652009 w 6449564"/>
                <a:gd name="connsiteY41" fmla="*/ 859114 h 4114800"/>
                <a:gd name="connsiteX42" fmla="*/ 3946663 w 6449564"/>
                <a:gd name="connsiteY42" fmla="*/ 1018555 h 4114800"/>
                <a:gd name="connsiteX43" fmla="*/ 4006298 w 6449564"/>
                <a:gd name="connsiteY43" fmla="*/ 1390650 h 4114800"/>
                <a:gd name="connsiteX44" fmla="*/ 4045226 w 6449564"/>
                <a:gd name="connsiteY44" fmla="*/ 1530626 h 4114800"/>
                <a:gd name="connsiteX45" fmla="*/ 4124740 w 6449564"/>
                <a:gd name="connsiteY45" fmla="*/ 1779105 h 4114800"/>
                <a:gd name="connsiteX46" fmla="*/ 4248771 w 6449564"/>
                <a:gd name="connsiteY46" fmla="*/ 1941650 h 4114800"/>
                <a:gd name="connsiteX47" fmla="*/ 4472609 w 6449564"/>
                <a:gd name="connsiteY47" fmla="*/ 2236305 h 4114800"/>
                <a:gd name="connsiteX48" fmla="*/ 4711148 w 6449564"/>
                <a:gd name="connsiteY48" fmla="*/ 2524539 h 4114800"/>
                <a:gd name="connsiteX49" fmla="*/ 5009322 w 6449564"/>
                <a:gd name="connsiteY49" fmla="*/ 2812774 h 4114800"/>
                <a:gd name="connsiteX50" fmla="*/ 5267740 w 6449564"/>
                <a:gd name="connsiteY50" fmla="*/ 2961861 h 4114800"/>
                <a:gd name="connsiteX51" fmla="*/ 5406887 w 6449564"/>
                <a:gd name="connsiteY51" fmla="*/ 3021496 h 4114800"/>
                <a:gd name="connsiteX52" fmla="*/ 5595731 w 6449564"/>
                <a:gd name="connsiteY52" fmla="*/ 3061252 h 4114800"/>
                <a:gd name="connsiteX53" fmla="*/ 5844209 w 6449564"/>
                <a:gd name="connsiteY53" fmla="*/ 3091070 h 4114800"/>
                <a:gd name="connsiteX54" fmla="*/ 5893905 w 6449564"/>
                <a:gd name="connsiteY54" fmla="*/ 3081131 h 4114800"/>
                <a:gd name="connsiteX55" fmla="*/ 6152322 w 6449564"/>
                <a:gd name="connsiteY55" fmla="*/ 2941983 h 4114800"/>
                <a:gd name="connsiteX56" fmla="*/ 6449564 w 6449564"/>
                <a:gd name="connsiteY56" fmla="*/ 2716178 h 4114800"/>
                <a:gd name="connsiteX57" fmla="*/ 6444905 w 6449564"/>
                <a:gd name="connsiteY57" fmla="*/ 2716592 h 4114800"/>
                <a:gd name="connsiteX0" fmla="*/ 6444905 w 6449564"/>
                <a:gd name="connsiteY0" fmla="*/ 2716592 h 4114800"/>
                <a:gd name="connsiteX1" fmla="*/ 6399247 w 6449564"/>
                <a:gd name="connsiteY1" fmla="*/ 2880795 h 4114800"/>
                <a:gd name="connsiteX2" fmla="*/ 6368602 w 6449564"/>
                <a:gd name="connsiteY2" fmla="*/ 2963828 h 4114800"/>
                <a:gd name="connsiteX3" fmla="*/ 6331226 w 6449564"/>
                <a:gd name="connsiteY3" fmla="*/ 3021496 h 4114800"/>
                <a:gd name="connsiteX4" fmla="*/ 6161847 w 6449564"/>
                <a:gd name="connsiteY4" fmla="*/ 3223489 h 4114800"/>
                <a:gd name="connsiteX5" fmla="*/ 6001681 w 6449564"/>
                <a:gd name="connsiteY5" fmla="*/ 3409122 h 4114800"/>
                <a:gd name="connsiteX6" fmla="*/ 5893905 w 6449564"/>
                <a:gd name="connsiteY6" fmla="*/ 3399183 h 4114800"/>
                <a:gd name="connsiteX7" fmla="*/ 5754757 w 6449564"/>
                <a:gd name="connsiteY7" fmla="*/ 3379305 h 4114800"/>
                <a:gd name="connsiteX8" fmla="*/ 5595627 w 6449564"/>
                <a:gd name="connsiteY8" fmla="*/ 3360255 h 4114800"/>
                <a:gd name="connsiteX9" fmla="*/ 5208105 w 6449564"/>
                <a:gd name="connsiteY9" fmla="*/ 3279913 h 4114800"/>
                <a:gd name="connsiteX10" fmla="*/ 4998969 w 6449564"/>
                <a:gd name="connsiteY10" fmla="*/ 3266765 h 4114800"/>
                <a:gd name="connsiteX11" fmla="*/ 4611343 w 6449564"/>
                <a:gd name="connsiteY11" fmla="*/ 3303726 h 4114800"/>
                <a:gd name="connsiteX12" fmla="*/ 4194313 w 6449564"/>
                <a:gd name="connsiteY12" fmla="*/ 3319670 h 4114800"/>
                <a:gd name="connsiteX13" fmla="*/ 3875433 w 6449564"/>
                <a:gd name="connsiteY13" fmla="*/ 3337581 h 4114800"/>
                <a:gd name="connsiteX14" fmla="*/ 3568148 w 6449564"/>
                <a:gd name="connsiteY14" fmla="*/ 3339548 h 4114800"/>
                <a:gd name="connsiteX15" fmla="*/ 3263969 w 6449564"/>
                <a:gd name="connsiteY15" fmla="*/ 3331576 h 4114800"/>
                <a:gd name="connsiteX16" fmla="*/ 2852531 w 6449564"/>
                <a:gd name="connsiteY16" fmla="*/ 3339548 h 4114800"/>
                <a:gd name="connsiteX17" fmla="*/ 2475258 w 6449564"/>
                <a:gd name="connsiteY17" fmla="*/ 3430967 h 4114800"/>
                <a:gd name="connsiteX18" fmla="*/ 2039489 w 6449564"/>
                <a:gd name="connsiteY18" fmla="*/ 3476728 h 4114800"/>
                <a:gd name="connsiteX19" fmla="*/ 1651450 w 6449564"/>
                <a:gd name="connsiteY19" fmla="*/ 3538331 h 4114800"/>
                <a:gd name="connsiteX20" fmla="*/ 821635 w 6449564"/>
                <a:gd name="connsiteY20" fmla="*/ 3690524 h 4114800"/>
                <a:gd name="connsiteX21" fmla="*/ 596348 w 6449564"/>
                <a:gd name="connsiteY21" fmla="*/ 3806687 h 4114800"/>
                <a:gd name="connsiteX22" fmla="*/ 139148 w 6449564"/>
                <a:gd name="connsiteY22" fmla="*/ 4045226 h 4114800"/>
                <a:gd name="connsiteX23" fmla="*/ 0 w 6449564"/>
                <a:gd name="connsiteY23" fmla="*/ 4114800 h 4114800"/>
                <a:gd name="connsiteX24" fmla="*/ 0 w 6449564"/>
                <a:gd name="connsiteY24" fmla="*/ 0 h 4114800"/>
                <a:gd name="connsiteX25" fmla="*/ 616226 w 6449564"/>
                <a:gd name="connsiteY25" fmla="*/ 9939 h 4114800"/>
                <a:gd name="connsiteX26" fmla="*/ 1123122 w 6449564"/>
                <a:gd name="connsiteY26" fmla="*/ 9939 h 4114800"/>
                <a:gd name="connsiteX27" fmla="*/ 1182757 w 6449564"/>
                <a:gd name="connsiteY27" fmla="*/ 178905 h 4114800"/>
                <a:gd name="connsiteX28" fmla="*/ 1232453 w 6449564"/>
                <a:gd name="connsiteY28" fmla="*/ 228600 h 4114800"/>
                <a:gd name="connsiteX29" fmla="*/ 1470992 w 6449564"/>
                <a:gd name="connsiteY29" fmla="*/ 159026 h 4114800"/>
                <a:gd name="connsiteX30" fmla="*/ 1659835 w 6449564"/>
                <a:gd name="connsiteY30" fmla="*/ 139148 h 4114800"/>
                <a:gd name="connsiteX31" fmla="*/ 1958009 w 6449564"/>
                <a:gd name="connsiteY31" fmla="*/ 168965 h 4114800"/>
                <a:gd name="connsiteX32" fmla="*/ 2094258 w 6449564"/>
                <a:gd name="connsiteY32" fmla="*/ 184910 h 4114800"/>
                <a:gd name="connsiteX33" fmla="*/ 2241068 w 6449564"/>
                <a:gd name="connsiteY33" fmla="*/ 232949 h 4114800"/>
                <a:gd name="connsiteX34" fmla="*/ 2385392 w 6449564"/>
                <a:gd name="connsiteY34" fmla="*/ 288235 h 4114800"/>
                <a:gd name="connsiteX35" fmla="*/ 2512530 w 6449564"/>
                <a:gd name="connsiteY35" fmla="*/ 598937 h 4114800"/>
                <a:gd name="connsiteX36" fmla="*/ 2686672 w 6449564"/>
                <a:gd name="connsiteY36" fmla="*/ 572432 h 4114800"/>
                <a:gd name="connsiteX37" fmla="*/ 2885455 w 6449564"/>
                <a:gd name="connsiteY37" fmla="*/ 598315 h 4114800"/>
                <a:gd name="connsiteX38" fmla="*/ 3044894 w 6449564"/>
                <a:gd name="connsiteY38" fmla="*/ 635277 h 4114800"/>
                <a:gd name="connsiteX39" fmla="*/ 3341930 w 6449564"/>
                <a:gd name="connsiteY39" fmla="*/ 725971 h 4114800"/>
                <a:gd name="connsiteX40" fmla="*/ 3453952 w 6449564"/>
                <a:gd name="connsiteY40" fmla="*/ 765935 h 4114800"/>
                <a:gd name="connsiteX41" fmla="*/ 3652009 w 6449564"/>
                <a:gd name="connsiteY41" fmla="*/ 859114 h 4114800"/>
                <a:gd name="connsiteX42" fmla="*/ 3946663 w 6449564"/>
                <a:gd name="connsiteY42" fmla="*/ 1018555 h 4114800"/>
                <a:gd name="connsiteX43" fmla="*/ 4006298 w 6449564"/>
                <a:gd name="connsiteY43" fmla="*/ 1390650 h 4114800"/>
                <a:gd name="connsiteX44" fmla="*/ 4045226 w 6449564"/>
                <a:gd name="connsiteY44" fmla="*/ 1530626 h 4114800"/>
                <a:gd name="connsiteX45" fmla="*/ 4124740 w 6449564"/>
                <a:gd name="connsiteY45" fmla="*/ 1779105 h 4114800"/>
                <a:gd name="connsiteX46" fmla="*/ 4248771 w 6449564"/>
                <a:gd name="connsiteY46" fmla="*/ 1941650 h 4114800"/>
                <a:gd name="connsiteX47" fmla="*/ 4472609 w 6449564"/>
                <a:gd name="connsiteY47" fmla="*/ 2236305 h 4114800"/>
                <a:gd name="connsiteX48" fmla="*/ 4711148 w 6449564"/>
                <a:gd name="connsiteY48" fmla="*/ 2524539 h 4114800"/>
                <a:gd name="connsiteX49" fmla="*/ 5009322 w 6449564"/>
                <a:gd name="connsiteY49" fmla="*/ 2812774 h 4114800"/>
                <a:gd name="connsiteX50" fmla="*/ 5267740 w 6449564"/>
                <a:gd name="connsiteY50" fmla="*/ 2961861 h 4114800"/>
                <a:gd name="connsiteX51" fmla="*/ 5406887 w 6449564"/>
                <a:gd name="connsiteY51" fmla="*/ 3021496 h 4114800"/>
                <a:gd name="connsiteX52" fmla="*/ 5595731 w 6449564"/>
                <a:gd name="connsiteY52" fmla="*/ 3061252 h 4114800"/>
                <a:gd name="connsiteX53" fmla="*/ 5803728 w 6449564"/>
                <a:gd name="connsiteY53" fmla="*/ 3079164 h 4114800"/>
                <a:gd name="connsiteX54" fmla="*/ 5893905 w 6449564"/>
                <a:gd name="connsiteY54" fmla="*/ 3081131 h 4114800"/>
                <a:gd name="connsiteX55" fmla="*/ 6152322 w 6449564"/>
                <a:gd name="connsiteY55" fmla="*/ 2941983 h 4114800"/>
                <a:gd name="connsiteX56" fmla="*/ 6449564 w 6449564"/>
                <a:gd name="connsiteY56" fmla="*/ 2716178 h 4114800"/>
                <a:gd name="connsiteX57" fmla="*/ 6444905 w 6449564"/>
                <a:gd name="connsiteY57" fmla="*/ 2716592 h 4114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6449564" h="4114800">
                  <a:moveTo>
                    <a:pt x="6444905" y="2716592"/>
                  </a:moveTo>
                  <a:cubicBezTo>
                    <a:pt x="6428340" y="2772914"/>
                    <a:pt x="6415812" y="2824473"/>
                    <a:pt x="6399247" y="2880795"/>
                  </a:cubicBezTo>
                  <a:cubicBezTo>
                    <a:pt x="6386651" y="2904504"/>
                    <a:pt x="6381198" y="2940119"/>
                    <a:pt x="6368602" y="2963828"/>
                  </a:cubicBezTo>
                  <a:lnTo>
                    <a:pt x="6331226" y="3021496"/>
                  </a:lnTo>
                  <a:lnTo>
                    <a:pt x="6161847" y="3223489"/>
                  </a:lnTo>
                  <a:lnTo>
                    <a:pt x="6001681" y="3409122"/>
                  </a:lnTo>
                  <a:lnTo>
                    <a:pt x="5893905" y="3399183"/>
                  </a:lnTo>
                  <a:lnTo>
                    <a:pt x="5754757" y="3379305"/>
                  </a:lnTo>
                  <a:lnTo>
                    <a:pt x="5595627" y="3360255"/>
                  </a:lnTo>
                  <a:lnTo>
                    <a:pt x="5208105" y="3279913"/>
                  </a:lnTo>
                  <a:lnTo>
                    <a:pt x="4998969" y="3266765"/>
                  </a:lnTo>
                  <a:lnTo>
                    <a:pt x="4611343" y="3303726"/>
                  </a:lnTo>
                  <a:lnTo>
                    <a:pt x="4194313" y="3319670"/>
                  </a:lnTo>
                  <a:cubicBezTo>
                    <a:pt x="4081670" y="3329609"/>
                    <a:pt x="3979794" y="3334268"/>
                    <a:pt x="3875433" y="3337581"/>
                  </a:cubicBezTo>
                  <a:lnTo>
                    <a:pt x="3568148" y="3339548"/>
                  </a:lnTo>
                  <a:cubicBezTo>
                    <a:pt x="3466237" y="3338547"/>
                    <a:pt x="3356734" y="3331576"/>
                    <a:pt x="3263969" y="3331576"/>
                  </a:cubicBezTo>
                  <a:lnTo>
                    <a:pt x="2852531" y="3339548"/>
                  </a:lnTo>
                  <a:lnTo>
                    <a:pt x="2475258" y="3430967"/>
                  </a:lnTo>
                  <a:lnTo>
                    <a:pt x="2039489" y="3476728"/>
                  </a:lnTo>
                  <a:lnTo>
                    <a:pt x="1651450" y="3538331"/>
                  </a:lnTo>
                  <a:lnTo>
                    <a:pt x="821635" y="3690524"/>
                  </a:lnTo>
                  <a:lnTo>
                    <a:pt x="596348" y="3806687"/>
                  </a:lnTo>
                  <a:lnTo>
                    <a:pt x="139148" y="4045226"/>
                  </a:lnTo>
                  <a:lnTo>
                    <a:pt x="0" y="4114800"/>
                  </a:lnTo>
                  <a:lnTo>
                    <a:pt x="0" y="0"/>
                  </a:lnTo>
                  <a:lnTo>
                    <a:pt x="616226" y="9939"/>
                  </a:lnTo>
                  <a:lnTo>
                    <a:pt x="1123122" y="9939"/>
                  </a:lnTo>
                  <a:lnTo>
                    <a:pt x="1182757" y="178905"/>
                  </a:lnTo>
                  <a:lnTo>
                    <a:pt x="1232453" y="228600"/>
                  </a:lnTo>
                  <a:lnTo>
                    <a:pt x="1470992" y="159026"/>
                  </a:lnTo>
                  <a:lnTo>
                    <a:pt x="1659835" y="139148"/>
                  </a:lnTo>
                  <a:lnTo>
                    <a:pt x="1958009" y="168965"/>
                  </a:lnTo>
                  <a:cubicBezTo>
                    <a:pt x="1997869" y="179042"/>
                    <a:pt x="2054398" y="174833"/>
                    <a:pt x="2094258" y="184910"/>
                  </a:cubicBezTo>
                  <a:lnTo>
                    <a:pt x="2241068" y="232949"/>
                  </a:lnTo>
                  <a:lnTo>
                    <a:pt x="2385392" y="288235"/>
                  </a:lnTo>
                  <a:lnTo>
                    <a:pt x="2512530" y="598937"/>
                  </a:lnTo>
                  <a:lnTo>
                    <a:pt x="2686672" y="572432"/>
                  </a:lnTo>
                  <a:cubicBezTo>
                    <a:pt x="2770533" y="578023"/>
                    <a:pt x="2813500" y="585580"/>
                    <a:pt x="2885455" y="598315"/>
                  </a:cubicBezTo>
                  <a:lnTo>
                    <a:pt x="3044894" y="635277"/>
                  </a:lnTo>
                  <a:lnTo>
                    <a:pt x="3341930" y="725971"/>
                  </a:lnTo>
                  <a:cubicBezTo>
                    <a:pt x="3410106" y="747747"/>
                    <a:pt x="3404653" y="746126"/>
                    <a:pt x="3453952" y="765935"/>
                  </a:cubicBezTo>
                  <a:cubicBezTo>
                    <a:pt x="3503251" y="785744"/>
                    <a:pt x="3567906" y="818995"/>
                    <a:pt x="3652009" y="859114"/>
                  </a:cubicBezTo>
                  <a:lnTo>
                    <a:pt x="3946663" y="1018555"/>
                  </a:lnTo>
                  <a:lnTo>
                    <a:pt x="4006298" y="1390650"/>
                  </a:lnTo>
                  <a:lnTo>
                    <a:pt x="4045226" y="1530626"/>
                  </a:lnTo>
                  <a:lnTo>
                    <a:pt x="4124740" y="1779105"/>
                  </a:lnTo>
                  <a:lnTo>
                    <a:pt x="4248771" y="1941650"/>
                  </a:lnTo>
                  <a:lnTo>
                    <a:pt x="4472609" y="2236305"/>
                  </a:lnTo>
                  <a:lnTo>
                    <a:pt x="4711148" y="2524539"/>
                  </a:lnTo>
                  <a:lnTo>
                    <a:pt x="5009322" y="2812774"/>
                  </a:lnTo>
                  <a:lnTo>
                    <a:pt x="5267740" y="2961861"/>
                  </a:lnTo>
                  <a:cubicBezTo>
                    <a:pt x="5324062" y="2978426"/>
                    <a:pt x="5350565" y="3004931"/>
                    <a:pt x="5406887" y="3021496"/>
                  </a:cubicBezTo>
                  <a:lnTo>
                    <a:pt x="5595731" y="3061252"/>
                  </a:lnTo>
                  <a:lnTo>
                    <a:pt x="5803728" y="3079164"/>
                  </a:lnTo>
                  <a:lnTo>
                    <a:pt x="5893905" y="3081131"/>
                  </a:lnTo>
                  <a:lnTo>
                    <a:pt x="6152322" y="2941983"/>
                  </a:lnTo>
                  <a:lnTo>
                    <a:pt x="6449564" y="2716178"/>
                  </a:lnTo>
                  <a:lnTo>
                    <a:pt x="6444905" y="2716592"/>
                  </a:lnTo>
                  <a:close/>
                </a:path>
              </a:pathLst>
            </a:custGeom>
            <a:solidFill>
              <a:srgbClr val="EEECE1">
                <a:lumMod val="50000"/>
                <a:alpha val="40000"/>
              </a:srgbClr>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45" name="Freeform 44"/>
            <p:cNvSpPr/>
            <p:nvPr/>
          </p:nvSpPr>
          <p:spPr>
            <a:xfrm>
              <a:off x="7291388" y="3431382"/>
              <a:ext cx="1216818" cy="1605014"/>
            </a:xfrm>
            <a:custGeom>
              <a:avLst/>
              <a:gdLst>
                <a:gd name="connsiteX0" fmla="*/ 1216818 w 1216818"/>
                <a:gd name="connsiteY0" fmla="*/ 0 h 1597819"/>
                <a:gd name="connsiteX1" fmla="*/ 1133475 w 1216818"/>
                <a:gd name="connsiteY1" fmla="*/ 92869 h 1597819"/>
                <a:gd name="connsiteX2" fmla="*/ 1007268 w 1216818"/>
                <a:gd name="connsiteY2" fmla="*/ 245269 h 1597819"/>
                <a:gd name="connsiteX3" fmla="*/ 904875 w 1216818"/>
                <a:gd name="connsiteY3" fmla="*/ 369094 h 1597819"/>
                <a:gd name="connsiteX4" fmla="*/ 821531 w 1216818"/>
                <a:gd name="connsiteY4" fmla="*/ 447675 h 1597819"/>
                <a:gd name="connsiteX5" fmla="*/ 685800 w 1216818"/>
                <a:gd name="connsiteY5" fmla="*/ 561975 h 1597819"/>
                <a:gd name="connsiteX6" fmla="*/ 576262 w 1216818"/>
                <a:gd name="connsiteY6" fmla="*/ 638175 h 1597819"/>
                <a:gd name="connsiteX7" fmla="*/ 461962 w 1216818"/>
                <a:gd name="connsiteY7" fmla="*/ 707232 h 1597819"/>
                <a:gd name="connsiteX8" fmla="*/ 347662 w 1216818"/>
                <a:gd name="connsiteY8" fmla="*/ 773907 h 1597819"/>
                <a:gd name="connsiteX9" fmla="*/ 271462 w 1216818"/>
                <a:gd name="connsiteY9" fmla="*/ 973932 h 1597819"/>
                <a:gd name="connsiteX10" fmla="*/ 195262 w 1216818"/>
                <a:gd name="connsiteY10" fmla="*/ 1200150 h 1597819"/>
                <a:gd name="connsiteX11" fmla="*/ 116681 w 1216818"/>
                <a:gd name="connsiteY11" fmla="*/ 1338263 h 1597819"/>
                <a:gd name="connsiteX12" fmla="*/ 40481 w 1216818"/>
                <a:gd name="connsiteY12" fmla="*/ 1462088 h 1597819"/>
                <a:gd name="connsiteX13" fmla="*/ 0 w 1216818"/>
                <a:gd name="connsiteY13" fmla="*/ 1538288 h 1597819"/>
                <a:gd name="connsiteX14" fmla="*/ 221456 w 1216818"/>
                <a:gd name="connsiteY14" fmla="*/ 1597819 h 1597819"/>
                <a:gd name="connsiteX15" fmla="*/ 295275 w 1216818"/>
                <a:gd name="connsiteY15" fmla="*/ 1590675 h 1597819"/>
                <a:gd name="connsiteX16" fmla="*/ 478631 w 1216818"/>
                <a:gd name="connsiteY16" fmla="*/ 1524000 h 1597819"/>
                <a:gd name="connsiteX17" fmla="*/ 733425 w 1216818"/>
                <a:gd name="connsiteY17" fmla="*/ 1402557 h 1597819"/>
                <a:gd name="connsiteX18" fmla="*/ 871537 w 1216818"/>
                <a:gd name="connsiteY18" fmla="*/ 1319213 h 1597819"/>
                <a:gd name="connsiteX19" fmla="*/ 1021556 w 1216818"/>
                <a:gd name="connsiteY19" fmla="*/ 1173957 h 1597819"/>
                <a:gd name="connsiteX20" fmla="*/ 1078706 w 1216818"/>
                <a:gd name="connsiteY20" fmla="*/ 1123950 h 1597819"/>
                <a:gd name="connsiteX21" fmla="*/ 1104900 w 1216818"/>
                <a:gd name="connsiteY21" fmla="*/ 973932 h 1597819"/>
                <a:gd name="connsiteX22" fmla="*/ 1143000 w 1216818"/>
                <a:gd name="connsiteY22" fmla="*/ 759619 h 1597819"/>
                <a:gd name="connsiteX23" fmla="*/ 1190625 w 1216818"/>
                <a:gd name="connsiteY23" fmla="*/ 511969 h 1597819"/>
                <a:gd name="connsiteX24" fmla="*/ 1207293 w 1216818"/>
                <a:gd name="connsiteY24" fmla="*/ 323850 h 1597819"/>
                <a:gd name="connsiteX25" fmla="*/ 1216818 w 1216818"/>
                <a:gd name="connsiteY25" fmla="*/ 0 h 1597819"/>
                <a:gd name="connsiteX0" fmla="*/ 1216818 w 1216818"/>
                <a:gd name="connsiteY0" fmla="*/ 0 h 1597819"/>
                <a:gd name="connsiteX1" fmla="*/ 1133475 w 1216818"/>
                <a:gd name="connsiteY1" fmla="*/ 92869 h 1597819"/>
                <a:gd name="connsiteX2" fmla="*/ 1007268 w 1216818"/>
                <a:gd name="connsiteY2" fmla="*/ 245269 h 1597819"/>
                <a:gd name="connsiteX3" fmla="*/ 904875 w 1216818"/>
                <a:gd name="connsiteY3" fmla="*/ 369094 h 1597819"/>
                <a:gd name="connsiteX4" fmla="*/ 821531 w 1216818"/>
                <a:gd name="connsiteY4" fmla="*/ 447675 h 1597819"/>
                <a:gd name="connsiteX5" fmla="*/ 685800 w 1216818"/>
                <a:gd name="connsiteY5" fmla="*/ 561975 h 1597819"/>
                <a:gd name="connsiteX6" fmla="*/ 576262 w 1216818"/>
                <a:gd name="connsiteY6" fmla="*/ 638175 h 1597819"/>
                <a:gd name="connsiteX7" fmla="*/ 461962 w 1216818"/>
                <a:gd name="connsiteY7" fmla="*/ 707232 h 1597819"/>
                <a:gd name="connsiteX8" fmla="*/ 347662 w 1216818"/>
                <a:gd name="connsiteY8" fmla="*/ 773907 h 1597819"/>
                <a:gd name="connsiteX9" fmla="*/ 271462 w 1216818"/>
                <a:gd name="connsiteY9" fmla="*/ 973932 h 1597819"/>
                <a:gd name="connsiteX10" fmla="*/ 195262 w 1216818"/>
                <a:gd name="connsiteY10" fmla="*/ 1200150 h 1597819"/>
                <a:gd name="connsiteX11" fmla="*/ 116681 w 1216818"/>
                <a:gd name="connsiteY11" fmla="*/ 1338263 h 1597819"/>
                <a:gd name="connsiteX12" fmla="*/ 40481 w 1216818"/>
                <a:gd name="connsiteY12" fmla="*/ 1462088 h 1597819"/>
                <a:gd name="connsiteX13" fmla="*/ 0 w 1216818"/>
                <a:gd name="connsiteY13" fmla="*/ 1538288 h 1597819"/>
                <a:gd name="connsiteX14" fmla="*/ 221456 w 1216818"/>
                <a:gd name="connsiteY14" fmla="*/ 1597819 h 1597819"/>
                <a:gd name="connsiteX15" fmla="*/ 295275 w 1216818"/>
                <a:gd name="connsiteY15" fmla="*/ 1590675 h 1597819"/>
                <a:gd name="connsiteX16" fmla="*/ 366712 w 1216818"/>
                <a:gd name="connsiteY16" fmla="*/ 1571625 h 1597819"/>
                <a:gd name="connsiteX17" fmla="*/ 478631 w 1216818"/>
                <a:gd name="connsiteY17" fmla="*/ 1524000 h 1597819"/>
                <a:gd name="connsiteX18" fmla="*/ 733425 w 1216818"/>
                <a:gd name="connsiteY18" fmla="*/ 1402557 h 1597819"/>
                <a:gd name="connsiteX19" fmla="*/ 871537 w 1216818"/>
                <a:gd name="connsiteY19" fmla="*/ 1319213 h 1597819"/>
                <a:gd name="connsiteX20" fmla="*/ 1021556 w 1216818"/>
                <a:gd name="connsiteY20" fmla="*/ 1173957 h 1597819"/>
                <a:gd name="connsiteX21" fmla="*/ 1078706 w 1216818"/>
                <a:gd name="connsiteY21" fmla="*/ 1123950 h 1597819"/>
                <a:gd name="connsiteX22" fmla="*/ 1104900 w 1216818"/>
                <a:gd name="connsiteY22" fmla="*/ 973932 h 1597819"/>
                <a:gd name="connsiteX23" fmla="*/ 1143000 w 1216818"/>
                <a:gd name="connsiteY23" fmla="*/ 759619 h 1597819"/>
                <a:gd name="connsiteX24" fmla="*/ 1190625 w 1216818"/>
                <a:gd name="connsiteY24" fmla="*/ 511969 h 1597819"/>
                <a:gd name="connsiteX25" fmla="*/ 1207293 w 1216818"/>
                <a:gd name="connsiteY25" fmla="*/ 323850 h 1597819"/>
                <a:gd name="connsiteX26" fmla="*/ 1216818 w 1216818"/>
                <a:gd name="connsiteY26" fmla="*/ 0 h 1597819"/>
                <a:gd name="connsiteX0" fmla="*/ 1216818 w 1216818"/>
                <a:gd name="connsiteY0" fmla="*/ 0 h 1597819"/>
                <a:gd name="connsiteX1" fmla="*/ 1133475 w 1216818"/>
                <a:gd name="connsiteY1" fmla="*/ 92869 h 1597819"/>
                <a:gd name="connsiteX2" fmla="*/ 1007268 w 1216818"/>
                <a:gd name="connsiteY2" fmla="*/ 245269 h 1597819"/>
                <a:gd name="connsiteX3" fmla="*/ 904875 w 1216818"/>
                <a:gd name="connsiteY3" fmla="*/ 369094 h 1597819"/>
                <a:gd name="connsiteX4" fmla="*/ 821531 w 1216818"/>
                <a:gd name="connsiteY4" fmla="*/ 447675 h 1597819"/>
                <a:gd name="connsiteX5" fmla="*/ 685800 w 1216818"/>
                <a:gd name="connsiteY5" fmla="*/ 561975 h 1597819"/>
                <a:gd name="connsiteX6" fmla="*/ 576262 w 1216818"/>
                <a:gd name="connsiteY6" fmla="*/ 638175 h 1597819"/>
                <a:gd name="connsiteX7" fmla="*/ 461962 w 1216818"/>
                <a:gd name="connsiteY7" fmla="*/ 707232 h 1597819"/>
                <a:gd name="connsiteX8" fmla="*/ 347662 w 1216818"/>
                <a:gd name="connsiteY8" fmla="*/ 773907 h 1597819"/>
                <a:gd name="connsiteX9" fmla="*/ 271462 w 1216818"/>
                <a:gd name="connsiteY9" fmla="*/ 973932 h 1597819"/>
                <a:gd name="connsiteX10" fmla="*/ 195262 w 1216818"/>
                <a:gd name="connsiteY10" fmla="*/ 1200150 h 1597819"/>
                <a:gd name="connsiteX11" fmla="*/ 116681 w 1216818"/>
                <a:gd name="connsiteY11" fmla="*/ 1338263 h 1597819"/>
                <a:gd name="connsiteX12" fmla="*/ 40481 w 1216818"/>
                <a:gd name="connsiteY12" fmla="*/ 1462088 h 1597819"/>
                <a:gd name="connsiteX13" fmla="*/ 0 w 1216818"/>
                <a:gd name="connsiteY13" fmla="*/ 1538288 h 1597819"/>
                <a:gd name="connsiteX14" fmla="*/ 207168 w 1216818"/>
                <a:gd name="connsiteY14" fmla="*/ 1597819 h 1597819"/>
                <a:gd name="connsiteX15" fmla="*/ 295275 w 1216818"/>
                <a:gd name="connsiteY15" fmla="*/ 1590675 h 1597819"/>
                <a:gd name="connsiteX16" fmla="*/ 366712 w 1216818"/>
                <a:gd name="connsiteY16" fmla="*/ 1571625 h 1597819"/>
                <a:gd name="connsiteX17" fmla="*/ 478631 w 1216818"/>
                <a:gd name="connsiteY17" fmla="*/ 1524000 h 1597819"/>
                <a:gd name="connsiteX18" fmla="*/ 733425 w 1216818"/>
                <a:gd name="connsiteY18" fmla="*/ 1402557 h 1597819"/>
                <a:gd name="connsiteX19" fmla="*/ 871537 w 1216818"/>
                <a:gd name="connsiteY19" fmla="*/ 1319213 h 1597819"/>
                <a:gd name="connsiteX20" fmla="*/ 1021556 w 1216818"/>
                <a:gd name="connsiteY20" fmla="*/ 1173957 h 1597819"/>
                <a:gd name="connsiteX21" fmla="*/ 1078706 w 1216818"/>
                <a:gd name="connsiteY21" fmla="*/ 1123950 h 1597819"/>
                <a:gd name="connsiteX22" fmla="*/ 1104900 w 1216818"/>
                <a:gd name="connsiteY22" fmla="*/ 973932 h 1597819"/>
                <a:gd name="connsiteX23" fmla="*/ 1143000 w 1216818"/>
                <a:gd name="connsiteY23" fmla="*/ 759619 h 1597819"/>
                <a:gd name="connsiteX24" fmla="*/ 1190625 w 1216818"/>
                <a:gd name="connsiteY24" fmla="*/ 511969 h 1597819"/>
                <a:gd name="connsiteX25" fmla="*/ 1207293 w 1216818"/>
                <a:gd name="connsiteY25" fmla="*/ 323850 h 1597819"/>
                <a:gd name="connsiteX26" fmla="*/ 1216818 w 1216818"/>
                <a:gd name="connsiteY26" fmla="*/ 0 h 1597819"/>
                <a:gd name="connsiteX0" fmla="*/ 1216818 w 1216818"/>
                <a:gd name="connsiteY0" fmla="*/ 0 h 1605014"/>
                <a:gd name="connsiteX1" fmla="*/ 1133475 w 1216818"/>
                <a:gd name="connsiteY1" fmla="*/ 92869 h 1605014"/>
                <a:gd name="connsiteX2" fmla="*/ 1007268 w 1216818"/>
                <a:gd name="connsiteY2" fmla="*/ 245269 h 1605014"/>
                <a:gd name="connsiteX3" fmla="*/ 904875 w 1216818"/>
                <a:gd name="connsiteY3" fmla="*/ 369094 h 1605014"/>
                <a:gd name="connsiteX4" fmla="*/ 821531 w 1216818"/>
                <a:gd name="connsiteY4" fmla="*/ 447675 h 1605014"/>
                <a:gd name="connsiteX5" fmla="*/ 685800 w 1216818"/>
                <a:gd name="connsiteY5" fmla="*/ 561975 h 1605014"/>
                <a:gd name="connsiteX6" fmla="*/ 576262 w 1216818"/>
                <a:gd name="connsiteY6" fmla="*/ 638175 h 1605014"/>
                <a:gd name="connsiteX7" fmla="*/ 461962 w 1216818"/>
                <a:gd name="connsiteY7" fmla="*/ 707232 h 1605014"/>
                <a:gd name="connsiteX8" fmla="*/ 347662 w 1216818"/>
                <a:gd name="connsiteY8" fmla="*/ 773907 h 1605014"/>
                <a:gd name="connsiteX9" fmla="*/ 271462 w 1216818"/>
                <a:gd name="connsiteY9" fmla="*/ 973932 h 1605014"/>
                <a:gd name="connsiteX10" fmla="*/ 195262 w 1216818"/>
                <a:gd name="connsiteY10" fmla="*/ 1200150 h 1605014"/>
                <a:gd name="connsiteX11" fmla="*/ 116681 w 1216818"/>
                <a:gd name="connsiteY11" fmla="*/ 1338263 h 1605014"/>
                <a:gd name="connsiteX12" fmla="*/ 40481 w 1216818"/>
                <a:gd name="connsiteY12" fmla="*/ 1462088 h 1605014"/>
                <a:gd name="connsiteX13" fmla="*/ 0 w 1216818"/>
                <a:gd name="connsiteY13" fmla="*/ 1538288 h 1605014"/>
                <a:gd name="connsiteX14" fmla="*/ 207168 w 1216818"/>
                <a:gd name="connsiteY14" fmla="*/ 1597819 h 1605014"/>
                <a:gd name="connsiteX15" fmla="*/ 240506 w 1216818"/>
                <a:gd name="connsiteY15" fmla="*/ 1604963 h 1605014"/>
                <a:gd name="connsiteX16" fmla="*/ 295275 w 1216818"/>
                <a:gd name="connsiteY16" fmla="*/ 1590675 h 1605014"/>
                <a:gd name="connsiteX17" fmla="*/ 366712 w 1216818"/>
                <a:gd name="connsiteY17" fmla="*/ 1571625 h 1605014"/>
                <a:gd name="connsiteX18" fmla="*/ 478631 w 1216818"/>
                <a:gd name="connsiteY18" fmla="*/ 1524000 h 1605014"/>
                <a:gd name="connsiteX19" fmla="*/ 733425 w 1216818"/>
                <a:gd name="connsiteY19" fmla="*/ 1402557 h 1605014"/>
                <a:gd name="connsiteX20" fmla="*/ 871537 w 1216818"/>
                <a:gd name="connsiteY20" fmla="*/ 1319213 h 1605014"/>
                <a:gd name="connsiteX21" fmla="*/ 1021556 w 1216818"/>
                <a:gd name="connsiteY21" fmla="*/ 1173957 h 1605014"/>
                <a:gd name="connsiteX22" fmla="*/ 1078706 w 1216818"/>
                <a:gd name="connsiteY22" fmla="*/ 1123950 h 1605014"/>
                <a:gd name="connsiteX23" fmla="*/ 1104900 w 1216818"/>
                <a:gd name="connsiteY23" fmla="*/ 973932 h 1605014"/>
                <a:gd name="connsiteX24" fmla="*/ 1143000 w 1216818"/>
                <a:gd name="connsiteY24" fmla="*/ 759619 h 1605014"/>
                <a:gd name="connsiteX25" fmla="*/ 1190625 w 1216818"/>
                <a:gd name="connsiteY25" fmla="*/ 511969 h 1605014"/>
                <a:gd name="connsiteX26" fmla="*/ 1207293 w 1216818"/>
                <a:gd name="connsiteY26" fmla="*/ 323850 h 1605014"/>
                <a:gd name="connsiteX27" fmla="*/ 1216818 w 1216818"/>
                <a:gd name="connsiteY27" fmla="*/ 0 h 1605014"/>
                <a:gd name="connsiteX0" fmla="*/ 1216818 w 1216818"/>
                <a:gd name="connsiteY0" fmla="*/ 0 h 1605014"/>
                <a:gd name="connsiteX1" fmla="*/ 1133475 w 1216818"/>
                <a:gd name="connsiteY1" fmla="*/ 92869 h 1605014"/>
                <a:gd name="connsiteX2" fmla="*/ 1007268 w 1216818"/>
                <a:gd name="connsiteY2" fmla="*/ 245269 h 1605014"/>
                <a:gd name="connsiteX3" fmla="*/ 904875 w 1216818"/>
                <a:gd name="connsiteY3" fmla="*/ 369094 h 1605014"/>
                <a:gd name="connsiteX4" fmla="*/ 821531 w 1216818"/>
                <a:gd name="connsiteY4" fmla="*/ 447675 h 1605014"/>
                <a:gd name="connsiteX5" fmla="*/ 685800 w 1216818"/>
                <a:gd name="connsiteY5" fmla="*/ 561975 h 1605014"/>
                <a:gd name="connsiteX6" fmla="*/ 576262 w 1216818"/>
                <a:gd name="connsiteY6" fmla="*/ 638175 h 1605014"/>
                <a:gd name="connsiteX7" fmla="*/ 461962 w 1216818"/>
                <a:gd name="connsiteY7" fmla="*/ 707232 h 1605014"/>
                <a:gd name="connsiteX8" fmla="*/ 347662 w 1216818"/>
                <a:gd name="connsiteY8" fmla="*/ 773907 h 1605014"/>
                <a:gd name="connsiteX9" fmla="*/ 271462 w 1216818"/>
                <a:gd name="connsiteY9" fmla="*/ 973932 h 1605014"/>
                <a:gd name="connsiteX10" fmla="*/ 195262 w 1216818"/>
                <a:gd name="connsiteY10" fmla="*/ 1200150 h 1605014"/>
                <a:gd name="connsiteX11" fmla="*/ 116681 w 1216818"/>
                <a:gd name="connsiteY11" fmla="*/ 1338263 h 1605014"/>
                <a:gd name="connsiteX12" fmla="*/ 40481 w 1216818"/>
                <a:gd name="connsiteY12" fmla="*/ 1462088 h 1605014"/>
                <a:gd name="connsiteX13" fmla="*/ 0 w 1216818"/>
                <a:gd name="connsiteY13" fmla="*/ 1538288 h 1605014"/>
                <a:gd name="connsiteX14" fmla="*/ 207168 w 1216818"/>
                <a:gd name="connsiteY14" fmla="*/ 1597819 h 1605014"/>
                <a:gd name="connsiteX15" fmla="*/ 240506 w 1216818"/>
                <a:gd name="connsiteY15" fmla="*/ 1604963 h 1605014"/>
                <a:gd name="connsiteX16" fmla="*/ 295275 w 1216818"/>
                <a:gd name="connsiteY16" fmla="*/ 1590675 h 1605014"/>
                <a:gd name="connsiteX17" fmla="*/ 366712 w 1216818"/>
                <a:gd name="connsiteY17" fmla="*/ 1571625 h 1605014"/>
                <a:gd name="connsiteX18" fmla="*/ 478631 w 1216818"/>
                <a:gd name="connsiteY18" fmla="*/ 1524000 h 1605014"/>
                <a:gd name="connsiteX19" fmla="*/ 604837 w 1216818"/>
                <a:gd name="connsiteY19" fmla="*/ 1471612 h 1605014"/>
                <a:gd name="connsiteX20" fmla="*/ 733425 w 1216818"/>
                <a:gd name="connsiteY20" fmla="*/ 1402557 h 1605014"/>
                <a:gd name="connsiteX21" fmla="*/ 871537 w 1216818"/>
                <a:gd name="connsiteY21" fmla="*/ 1319213 h 1605014"/>
                <a:gd name="connsiteX22" fmla="*/ 1021556 w 1216818"/>
                <a:gd name="connsiteY22" fmla="*/ 1173957 h 1605014"/>
                <a:gd name="connsiteX23" fmla="*/ 1078706 w 1216818"/>
                <a:gd name="connsiteY23" fmla="*/ 1123950 h 1605014"/>
                <a:gd name="connsiteX24" fmla="*/ 1104900 w 1216818"/>
                <a:gd name="connsiteY24" fmla="*/ 973932 h 1605014"/>
                <a:gd name="connsiteX25" fmla="*/ 1143000 w 1216818"/>
                <a:gd name="connsiteY25" fmla="*/ 759619 h 1605014"/>
                <a:gd name="connsiteX26" fmla="*/ 1190625 w 1216818"/>
                <a:gd name="connsiteY26" fmla="*/ 511969 h 1605014"/>
                <a:gd name="connsiteX27" fmla="*/ 1207293 w 1216818"/>
                <a:gd name="connsiteY27" fmla="*/ 323850 h 1605014"/>
                <a:gd name="connsiteX28" fmla="*/ 1216818 w 1216818"/>
                <a:gd name="connsiteY28" fmla="*/ 0 h 1605014"/>
                <a:gd name="connsiteX0" fmla="*/ 1216818 w 1216818"/>
                <a:gd name="connsiteY0" fmla="*/ 0 h 1605014"/>
                <a:gd name="connsiteX1" fmla="*/ 1133475 w 1216818"/>
                <a:gd name="connsiteY1" fmla="*/ 92869 h 1605014"/>
                <a:gd name="connsiteX2" fmla="*/ 1007268 w 1216818"/>
                <a:gd name="connsiteY2" fmla="*/ 245269 h 1605014"/>
                <a:gd name="connsiteX3" fmla="*/ 904875 w 1216818"/>
                <a:gd name="connsiteY3" fmla="*/ 369094 h 1605014"/>
                <a:gd name="connsiteX4" fmla="*/ 821531 w 1216818"/>
                <a:gd name="connsiteY4" fmla="*/ 447675 h 1605014"/>
                <a:gd name="connsiteX5" fmla="*/ 685800 w 1216818"/>
                <a:gd name="connsiteY5" fmla="*/ 561975 h 1605014"/>
                <a:gd name="connsiteX6" fmla="*/ 576262 w 1216818"/>
                <a:gd name="connsiteY6" fmla="*/ 638175 h 1605014"/>
                <a:gd name="connsiteX7" fmla="*/ 461962 w 1216818"/>
                <a:gd name="connsiteY7" fmla="*/ 707232 h 1605014"/>
                <a:gd name="connsiteX8" fmla="*/ 347662 w 1216818"/>
                <a:gd name="connsiteY8" fmla="*/ 773907 h 1605014"/>
                <a:gd name="connsiteX9" fmla="*/ 271462 w 1216818"/>
                <a:gd name="connsiteY9" fmla="*/ 973932 h 1605014"/>
                <a:gd name="connsiteX10" fmla="*/ 195262 w 1216818"/>
                <a:gd name="connsiteY10" fmla="*/ 1200150 h 1605014"/>
                <a:gd name="connsiteX11" fmla="*/ 116681 w 1216818"/>
                <a:gd name="connsiteY11" fmla="*/ 1338263 h 1605014"/>
                <a:gd name="connsiteX12" fmla="*/ 40481 w 1216818"/>
                <a:gd name="connsiteY12" fmla="*/ 1462088 h 1605014"/>
                <a:gd name="connsiteX13" fmla="*/ 0 w 1216818"/>
                <a:gd name="connsiteY13" fmla="*/ 1538288 h 1605014"/>
                <a:gd name="connsiteX14" fmla="*/ 207168 w 1216818"/>
                <a:gd name="connsiteY14" fmla="*/ 1597819 h 1605014"/>
                <a:gd name="connsiteX15" fmla="*/ 240506 w 1216818"/>
                <a:gd name="connsiteY15" fmla="*/ 1604963 h 1605014"/>
                <a:gd name="connsiteX16" fmla="*/ 295275 w 1216818"/>
                <a:gd name="connsiteY16" fmla="*/ 1590675 h 1605014"/>
                <a:gd name="connsiteX17" fmla="*/ 366712 w 1216818"/>
                <a:gd name="connsiteY17" fmla="*/ 1571625 h 1605014"/>
                <a:gd name="connsiteX18" fmla="*/ 478631 w 1216818"/>
                <a:gd name="connsiteY18" fmla="*/ 1524000 h 1605014"/>
                <a:gd name="connsiteX19" fmla="*/ 604837 w 1216818"/>
                <a:gd name="connsiteY19" fmla="*/ 1471612 h 1605014"/>
                <a:gd name="connsiteX20" fmla="*/ 733425 w 1216818"/>
                <a:gd name="connsiteY20" fmla="*/ 1402557 h 1605014"/>
                <a:gd name="connsiteX21" fmla="*/ 804862 w 1216818"/>
                <a:gd name="connsiteY21" fmla="*/ 1366837 h 1605014"/>
                <a:gd name="connsiteX22" fmla="*/ 871537 w 1216818"/>
                <a:gd name="connsiteY22" fmla="*/ 1319213 h 1605014"/>
                <a:gd name="connsiteX23" fmla="*/ 1021556 w 1216818"/>
                <a:gd name="connsiteY23" fmla="*/ 1173957 h 1605014"/>
                <a:gd name="connsiteX24" fmla="*/ 1078706 w 1216818"/>
                <a:gd name="connsiteY24" fmla="*/ 1123950 h 1605014"/>
                <a:gd name="connsiteX25" fmla="*/ 1104900 w 1216818"/>
                <a:gd name="connsiteY25" fmla="*/ 973932 h 1605014"/>
                <a:gd name="connsiteX26" fmla="*/ 1143000 w 1216818"/>
                <a:gd name="connsiteY26" fmla="*/ 759619 h 1605014"/>
                <a:gd name="connsiteX27" fmla="*/ 1190625 w 1216818"/>
                <a:gd name="connsiteY27" fmla="*/ 511969 h 1605014"/>
                <a:gd name="connsiteX28" fmla="*/ 1207293 w 1216818"/>
                <a:gd name="connsiteY28" fmla="*/ 323850 h 1605014"/>
                <a:gd name="connsiteX29" fmla="*/ 1216818 w 1216818"/>
                <a:gd name="connsiteY29" fmla="*/ 0 h 1605014"/>
                <a:gd name="connsiteX0" fmla="*/ 1216818 w 1216818"/>
                <a:gd name="connsiteY0" fmla="*/ 0 h 1605014"/>
                <a:gd name="connsiteX1" fmla="*/ 1133475 w 1216818"/>
                <a:gd name="connsiteY1" fmla="*/ 92869 h 1605014"/>
                <a:gd name="connsiteX2" fmla="*/ 1007268 w 1216818"/>
                <a:gd name="connsiteY2" fmla="*/ 245269 h 1605014"/>
                <a:gd name="connsiteX3" fmla="*/ 904875 w 1216818"/>
                <a:gd name="connsiteY3" fmla="*/ 369094 h 1605014"/>
                <a:gd name="connsiteX4" fmla="*/ 821531 w 1216818"/>
                <a:gd name="connsiteY4" fmla="*/ 447675 h 1605014"/>
                <a:gd name="connsiteX5" fmla="*/ 685800 w 1216818"/>
                <a:gd name="connsiteY5" fmla="*/ 561975 h 1605014"/>
                <a:gd name="connsiteX6" fmla="*/ 576262 w 1216818"/>
                <a:gd name="connsiteY6" fmla="*/ 638175 h 1605014"/>
                <a:gd name="connsiteX7" fmla="*/ 461962 w 1216818"/>
                <a:gd name="connsiteY7" fmla="*/ 707232 h 1605014"/>
                <a:gd name="connsiteX8" fmla="*/ 347662 w 1216818"/>
                <a:gd name="connsiteY8" fmla="*/ 773907 h 1605014"/>
                <a:gd name="connsiteX9" fmla="*/ 271462 w 1216818"/>
                <a:gd name="connsiteY9" fmla="*/ 973932 h 1605014"/>
                <a:gd name="connsiteX10" fmla="*/ 195262 w 1216818"/>
                <a:gd name="connsiteY10" fmla="*/ 1200150 h 1605014"/>
                <a:gd name="connsiteX11" fmla="*/ 116681 w 1216818"/>
                <a:gd name="connsiteY11" fmla="*/ 1338263 h 1605014"/>
                <a:gd name="connsiteX12" fmla="*/ 40481 w 1216818"/>
                <a:gd name="connsiteY12" fmla="*/ 1462088 h 1605014"/>
                <a:gd name="connsiteX13" fmla="*/ 0 w 1216818"/>
                <a:gd name="connsiteY13" fmla="*/ 1538288 h 1605014"/>
                <a:gd name="connsiteX14" fmla="*/ 207168 w 1216818"/>
                <a:gd name="connsiteY14" fmla="*/ 1597819 h 1605014"/>
                <a:gd name="connsiteX15" fmla="*/ 240506 w 1216818"/>
                <a:gd name="connsiteY15" fmla="*/ 1604963 h 1605014"/>
                <a:gd name="connsiteX16" fmla="*/ 295275 w 1216818"/>
                <a:gd name="connsiteY16" fmla="*/ 1590675 h 1605014"/>
                <a:gd name="connsiteX17" fmla="*/ 366712 w 1216818"/>
                <a:gd name="connsiteY17" fmla="*/ 1571625 h 1605014"/>
                <a:gd name="connsiteX18" fmla="*/ 478631 w 1216818"/>
                <a:gd name="connsiteY18" fmla="*/ 1524000 h 1605014"/>
                <a:gd name="connsiteX19" fmla="*/ 604837 w 1216818"/>
                <a:gd name="connsiteY19" fmla="*/ 1471612 h 1605014"/>
                <a:gd name="connsiteX20" fmla="*/ 733425 w 1216818"/>
                <a:gd name="connsiteY20" fmla="*/ 1402557 h 1605014"/>
                <a:gd name="connsiteX21" fmla="*/ 804862 w 1216818"/>
                <a:gd name="connsiteY21" fmla="*/ 1366837 h 1605014"/>
                <a:gd name="connsiteX22" fmla="*/ 871537 w 1216818"/>
                <a:gd name="connsiteY22" fmla="*/ 1319213 h 1605014"/>
                <a:gd name="connsiteX23" fmla="*/ 1021556 w 1216818"/>
                <a:gd name="connsiteY23" fmla="*/ 1202532 h 1605014"/>
                <a:gd name="connsiteX24" fmla="*/ 1078706 w 1216818"/>
                <a:gd name="connsiteY24" fmla="*/ 1123950 h 1605014"/>
                <a:gd name="connsiteX25" fmla="*/ 1104900 w 1216818"/>
                <a:gd name="connsiteY25" fmla="*/ 973932 h 1605014"/>
                <a:gd name="connsiteX26" fmla="*/ 1143000 w 1216818"/>
                <a:gd name="connsiteY26" fmla="*/ 759619 h 1605014"/>
                <a:gd name="connsiteX27" fmla="*/ 1190625 w 1216818"/>
                <a:gd name="connsiteY27" fmla="*/ 511969 h 1605014"/>
                <a:gd name="connsiteX28" fmla="*/ 1207293 w 1216818"/>
                <a:gd name="connsiteY28" fmla="*/ 323850 h 1605014"/>
                <a:gd name="connsiteX29" fmla="*/ 1216818 w 1216818"/>
                <a:gd name="connsiteY29" fmla="*/ 0 h 1605014"/>
                <a:gd name="connsiteX0" fmla="*/ 1216818 w 1216818"/>
                <a:gd name="connsiteY0" fmla="*/ 0 h 1605014"/>
                <a:gd name="connsiteX1" fmla="*/ 1133475 w 1216818"/>
                <a:gd name="connsiteY1" fmla="*/ 92869 h 1605014"/>
                <a:gd name="connsiteX2" fmla="*/ 1007268 w 1216818"/>
                <a:gd name="connsiteY2" fmla="*/ 245269 h 1605014"/>
                <a:gd name="connsiteX3" fmla="*/ 904875 w 1216818"/>
                <a:gd name="connsiteY3" fmla="*/ 369094 h 1605014"/>
                <a:gd name="connsiteX4" fmla="*/ 821531 w 1216818"/>
                <a:gd name="connsiteY4" fmla="*/ 447675 h 1605014"/>
                <a:gd name="connsiteX5" fmla="*/ 685800 w 1216818"/>
                <a:gd name="connsiteY5" fmla="*/ 561975 h 1605014"/>
                <a:gd name="connsiteX6" fmla="*/ 576262 w 1216818"/>
                <a:gd name="connsiteY6" fmla="*/ 638175 h 1605014"/>
                <a:gd name="connsiteX7" fmla="*/ 461962 w 1216818"/>
                <a:gd name="connsiteY7" fmla="*/ 707232 h 1605014"/>
                <a:gd name="connsiteX8" fmla="*/ 347662 w 1216818"/>
                <a:gd name="connsiteY8" fmla="*/ 773907 h 1605014"/>
                <a:gd name="connsiteX9" fmla="*/ 271462 w 1216818"/>
                <a:gd name="connsiteY9" fmla="*/ 973932 h 1605014"/>
                <a:gd name="connsiteX10" fmla="*/ 195262 w 1216818"/>
                <a:gd name="connsiteY10" fmla="*/ 1200150 h 1605014"/>
                <a:gd name="connsiteX11" fmla="*/ 116681 w 1216818"/>
                <a:gd name="connsiteY11" fmla="*/ 1338263 h 1605014"/>
                <a:gd name="connsiteX12" fmla="*/ 40481 w 1216818"/>
                <a:gd name="connsiteY12" fmla="*/ 1462088 h 1605014"/>
                <a:gd name="connsiteX13" fmla="*/ 0 w 1216818"/>
                <a:gd name="connsiteY13" fmla="*/ 1538288 h 1605014"/>
                <a:gd name="connsiteX14" fmla="*/ 207168 w 1216818"/>
                <a:gd name="connsiteY14" fmla="*/ 1597819 h 1605014"/>
                <a:gd name="connsiteX15" fmla="*/ 240506 w 1216818"/>
                <a:gd name="connsiteY15" fmla="*/ 1604963 h 1605014"/>
                <a:gd name="connsiteX16" fmla="*/ 295275 w 1216818"/>
                <a:gd name="connsiteY16" fmla="*/ 1590675 h 1605014"/>
                <a:gd name="connsiteX17" fmla="*/ 366712 w 1216818"/>
                <a:gd name="connsiteY17" fmla="*/ 1571625 h 1605014"/>
                <a:gd name="connsiteX18" fmla="*/ 478631 w 1216818"/>
                <a:gd name="connsiteY18" fmla="*/ 1524000 h 1605014"/>
                <a:gd name="connsiteX19" fmla="*/ 604837 w 1216818"/>
                <a:gd name="connsiteY19" fmla="*/ 1471612 h 1605014"/>
                <a:gd name="connsiteX20" fmla="*/ 733425 w 1216818"/>
                <a:gd name="connsiteY20" fmla="*/ 1402557 h 1605014"/>
                <a:gd name="connsiteX21" fmla="*/ 804862 w 1216818"/>
                <a:gd name="connsiteY21" fmla="*/ 1366837 h 1605014"/>
                <a:gd name="connsiteX22" fmla="*/ 871537 w 1216818"/>
                <a:gd name="connsiteY22" fmla="*/ 1319213 h 1605014"/>
                <a:gd name="connsiteX23" fmla="*/ 1021556 w 1216818"/>
                <a:gd name="connsiteY23" fmla="*/ 1202532 h 1605014"/>
                <a:gd name="connsiteX24" fmla="*/ 1078706 w 1216818"/>
                <a:gd name="connsiteY24" fmla="*/ 1123950 h 1605014"/>
                <a:gd name="connsiteX25" fmla="*/ 1119187 w 1216818"/>
                <a:gd name="connsiteY25" fmla="*/ 957263 h 1605014"/>
                <a:gd name="connsiteX26" fmla="*/ 1143000 w 1216818"/>
                <a:gd name="connsiteY26" fmla="*/ 759619 h 1605014"/>
                <a:gd name="connsiteX27" fmla="*/ 1190625 w 1216818"/>
                <a:gd name="connsiteY27" fmla="*/ 511969 h 1605014"/>
                <a:gd name="connsiteX28" fmla="*/ 1207293 w 1216818"/>
                <a:gd name="connsiteY28" fmla="*/ 323850 h 1605014"/>
                <a:gd name="connsiteX29" fmla="*/ 1216818 w 1216818"/>
                <a:gd name="connsiteY29" fmla="*/ 0 h 1605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216818" h="1605014">
                  <a:moveTo>
                    <a:pt x="1216818" y="0"/>
                  </a:moveTo>
                  <a:lnTo>
                    <a:pt x="1133475" y="92869"/>
                  </a:lnTo>
                  <a:lnTo>
                    <a:pt x="1007268" y="245269"/>
                  </a:lnTo>
                  <a:lnTo>
                    <a:pt x="904875" y="369094"/>
                  </a:lnTo>
                  <a:lnTo>
                    <a:pt x="821531" y="447675"/>
                  </a:lnTo>
                  <a:lnTo>
                    <a:pt x="685800" y="561975"/>
                  </a:lnTo>
                  <a:lnTo>
                    <a:pt x="576262" y="638175"/>
                  </a:lnTo>
                  <a:lnTo>
                    <a:pt x="461962" y="707232"/>
                  </a:lnTo>
                  <a:lnTo>
                    <a:pt x="347662" y="773907"/>
                  </a:lnTo>
                  <a:lnTo>
                    <a:pt x="271462" y="973932"/>
                  </a:lnTo>
                  <a:lnTo>
                    <a:pt x="195262" y="1200150"/>
                  </a:lnTo>
                  <a:lnTo>
                    <a:pt x="116681" y="1338263"/>
                  </a:lnTo>
                  <a:lnTo>
                    <a:pt x="40481" y="1462088"/>
                  </a:lnTo>
                  <a:lnTo>
                    <a:pt x="0" y="1538288"/>
                  </a:lnTo>
                  <a:lnTo>
                    <a:pt x="207168" y="1597819"/>
                  </a:lnTo>
                  <a:cubicBezTo>
                    <a:pt x="220662" y="1597025"/>
                    <a:pt x="227012" y="1605757"/>
                    <a:pt x="240506" y="1604963"/>
                  </a:cubicBezTo>
                  <a:lnTo>
                    <a:pt x="295275" y="1590675"/>
                  </a:lnTo>
                  <a:cubicBezTo>
                    <a:pt x="319087" y="1580356"/>
                    <a:pt x="342900" y="1581944"/>
                    <a:pt x="366712" y="1571625"/>
                  </a:cubicBezTo>
                  <a:lnTo>
                    <a:pt x="478631" y="1524000"/>
                  </a:lnTo>
                  <a:cubicBezTo>
                    <a:pt x="523875" y="1500187"/>
                    <a:pt x="559593" y="1495425"/>
                    <a:pt x="604837" y="1471612"/>
                  </a:cubicBezTo>
                  <a:lnTo>
                    <a:pt x="733425" y="1402557"/>
                  </a:lnTo>
                  <a:cubicBezTo>
                    <a:pt x="757237" y="1387475"/>
                    <a:pt x="781050" y="1381919"/>
                    <a:pt x="804862" y="1366837"/>
                  </a:cubicBezTo>
                  <a:lnTo>
                    <a:pt x="871537" y="1319213"/>
                  </a:lnTo>
                  <a:lnTo>
                    <a:pt x="1021556" y="1202532"/>
                  </a:lnTo>
                  <a:lnTo>
                    <a:pt x="1078706" y="1123950"/>
                  </a:lnTo>
                  <a:lnTo>
                    <a:pt x="1119187" y="957263"/>
                  </a:lnTo>
                  <a:lnTo>
                    <a:pt x="1143000" y="759619"/>
                  </a:lnTo>
                  <a:lnTo>
                    <a:pt x="1190625" y="511969"/>
                  </a:lnTo>
                  <a:lnTo>
                    <a:pt x="1207293" y="323850"/>
                  </a:lnTo>
                  <a:lnTo>
                    <a:pt x="1216818" y="0"/>
                  </a:lnTo>
                  <a:close/>
                </a:path>
              </a:pathLst>
            </a:custGeom>
            <a:solidFill>
              <a:srgbClr val="EEECE1">
                <a:lumMod val="50000"/>
                <a:alpha val="40000"/>
              </a:srgbClr>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46" name="Freeform 45"/>
            <p:cNvSpPr/>
            <p:nvPr/>
          </p:nvSpPr>
          <p:spPr>
            <a:xfrm>
              <a:off x="6824662" y="4150519"/>
              <a:ext cx="2155031" cy="1540669"/>
            </a:xfrm>
            <a:custGeom>
              <a:avLst/>
              <a:gdLst>
                <a:gd name="connsiteX0" fmla="*/ 0 w 2145506"/>
                <a:gd name="connsiteY0" fmla="*/ 1031081 h 1540669"/>
                <a:gd name="connsiteX1" fmla="*/ 378618 w 2145506"/>
                <a:gd name="connsiteY1" fmla="*/ 1169194 h 1540669"/>
                <a:gd name="connsiteX2" fmla="*/ 671512 w 2145506"/>
                <a:gd name="connsiteY2" fmla="*/ 1259681 h 1540669"/>
                <a:gd name="connsiteX3" fmla="*/ 1004887 w 2145506"/>
                <a:gd name="connsiteY3" fmla="*/ 1314450 h 1540669"/>
                <a:gd name="connsiteX4" fmla="*/ 1521618 w 2145506"/>
                <a:gd name="connsiteY4" fmla="*/ 1426369 h 1540669"/>
                <a:gd name="connsiteX5" fmla="*/ 2035968 w 2145506"/>
                <a:gd name="connsiteY5" fmla="*/ 1533525 h 1540669"/>
                <a:gd name="connsiteX6" fmla="*/ 2145506 w 2145506"/>
                <a:gd name="connsiteY6" fmla="*/ 1540669 h 1540669"/>
                <a:gd name="connsiteX7" fmla="*/ 2140743 w 2145506"/>
                <a:gd name="connsiteY7" fmla="*/ 0 h 1540669"/>
                <a:gd name="connsiteX8" fmla="*/ 1966912 w 2145506"/>
                <a:gd name="connsiteY8" fmla="*/ 2381 h 1540669"/>
                <a:gd name="connsiteX9" fmla="*/ 1964531 w 2145506"/>
                <a:gd name="connsiteY9" fmla="*/ 166687 h 1540669"/>
                <a:gd name="connsiteX10" fmla="*/ 1950243 w 2145506"/>
                <a:gd name="connsiteY10" fmla="*/ 390525 h 1540669"/>
                <a:gd name="connsiteX11" fmla="*/ 1897856 w 2145506"/>
                <a:gd name="connsiteY11" fmla="*/ 588169 h 1540669"/>
                <a:gd name="connsiteX12" fmla="*/ 1881187 w 2145506"/>
                <a:gd name="connsiteY12" fmla="*/ 704850 h 1540669"/>
                <a:gd name="connsiteX13" fmla="*/ 1747837 w 2145506"/>
                <a:gd name="connsiteY13" fmla="*/ 902494 h 1540669"/>
                <a:gd name="connsiteX14" fmla="*/ 1652587 w 2145506"/>
                <a:gd name="connsiteY14" fmla="*/ 1000125 h 1540669"/>
                <a:gd name="connsiteX15" fmla="*/ 1473993 w 2145506"/>
                <a:gd name="connsiteY15" fmla="*/ 1064419 h 1540669"/>
                <a:gd name="connsiteX16" fmla="*/ 1276350 w 2145506"/>
                <a:gd name="connsiteY16" fmla="*/ 1112044 h 1540669"/>
                <a:gd name="connsiteX17" fmla="*/ 1045368 w 2145506"/>
                <a:gd name="connsiteY17" fmla="*/ 1162050 h 1540669"/>
                <a:gd name="connsiteX18" fmla="*/ 897731 w 2145506"/>
                <a:gd name="connsiteY18" fmla="*/ 1204912 h 1540669"/>
                <a:gd name="connsiteX19" fmla="*/ 762000 w 2145506"/>
                <a:gd name="connsiteY19" fmla="*/ 1197769 h 1540669"/>
                <a:gd name="connsiteX20" fmla="*/ 604837 w 2145506"/>
                <a:gd name="connsiteY20" fmla="*/ 1159669 h 1540669"/>
                <a:gd name="connsiteX21" fmla="*/ 461962 w 2145506"/>
                <a:gd name="connsiteY21" fmla="*/ 1114425 h 1540669"/>
                <a:gd name="connsiteX22" fmla="*/ 259556 w 2145506"/>
                <a:gd name="connsiteY22" fmla="*/ 1090612 h 1540669"/>
                <a:gd name="connsiteX23" fmla="*/ 135731 w 2145506"/>
                <a:gd name="connsiteY23" fmla="*/ 1069181 h 1540669"/>
                <a:gd name="connsiteX24" fmla="*/ 0 w 2145506"/>
                <a:gd name="connsiteY24" fmla="*/ 1031081 h 1540669"/>
                <a:gd name="connsiteX0" fmla="*/ 0 w 2155031"/>
                <a:gd name="connsiteY0" fmla="*/ 1040606 h 1540669"/>
                <a:gd name="connsiteX1" fmla="*/ 388143 w 2155031"/>
                <a:gd name="connsiteY1" fmla="*/ 1169194 h 1540669"/>
                <a:gd name="connsiteX2" fmla="*/ 681037 w 2155031"/>
                <a:gd name="connsiteY2" fmla="*/ 1259681 h 1540669"/>
                <a:gd name="connsiteX3" fmla="*/ 1014412 w 2155031"/>
                <a:gd name="connsiteY3" fmla="*/ 1314450 h 1540669"/>
                <a:gd name="connsiteX4" fmla="*/ 1531143 w 2155031"/>
                <a:gd name="connsiteY4" fmla="*/ 1426369 h 1540669"/>
                <a:gd name="connsiteX5" fmla="*/ 2045493 w 2155031"/>
                <a:gd name="connsiteY5" fmla="*/ 1533525 h 1540669"/>
                <a:gd name="connsiteX6" fmla="*/ 2155031 w 2155031"/>
                <a:gd name="connsiteY6" fmla="*/ 1540669 h 1540669"/>
                <a:gd name="connsiteX7" fmla="*/ 2150268 w 2155031"/>
                <a:gd name="connsiteY7" fmla="*/ 0 h 1540669"/>
                <a:gd name="connsiteX8" fmla="*/ 1976437 w 2155031"/>
                <a:gd name="connsiteY8" fmla="*/ 2381 h 1540669"/>
                <a:gd name="connsiteX9" fmla="*/ 1974056 w 2155031"/>
                <a:gd name="connsiteY9" fmla="*/ 166687 h 1540669"/>
                <a:gd name="connsiteX10" fmla="*/ 1959768 w 2155031"/>
                <a:gd name="connsiteY10" fmla="*/ 390525 h 1540669"/>
                <a:gd name="connsiteX11" fmla="*/ 1907381 w 2155031"/>
                <a:gd name="connsiteY11" fmla="*/ 588169 h 1540669"/>
                <a:gd name="connsiteX12" fmla="*/ 1890712 w 2155031"/>
                <a:gd name="connsiteY12" fmla="*/ 704850 h 1540669"/>
                <a:gd name="connsiteX13" fmla="*/ 1757362 w 2155031"/>
                <a:gd name="connsiteY13" fmla="*/ 902494 h 1540669"/>
                <a:gd name="connsiteX14" fmla="*/ 1662112 w 2155031"/>
                <a:gd name="connsiteY14" fmla="*/ 1000125 h 1540669"/>
                <a:gd name="connsiteX15" fmla="*/ 1483518 w 2155031"/>
                <a:gd name="connsiteY15" fmla="*/ 1064419 h 1540669"/>
                <a:gd name="connsiteX16" fmla="*/ 1285875 w 2155031"/>
                <a:gd name="connsiteY16" fmla="*/ 1112044 h 1540669"/>
                <a:gd name="connsiteX17" fmla="*/ 1054893 w 2155031"/>
                <a:gd name="connsiteY17" fmla="*/ 1162050 h 1540669"/>
                <a:gd name="connsiteX18" fmla="*/ 907256 w 2155031"/>
                <a:gd name="connsiteY18" fmla="*/ 1204912 h 1540669"/>
                <a:gd name="connsiteX19" fmla="*/ 771525 w 2155031"/>
                <a:gd name="connsiteY19" fmla="*/ 1197769 h 1540669"/>
                <a:gd name="connsiteX20" fmla="*/ 614362 w 2155031"/>
                <a:gd name="connsiteY20" fmla="*/ 1159669 h 1540669"/>
                <a:gd name="connsiteX21" fmla="*/ 471487 w 2155031"/>
                <a:gd name="connsiteY21" fmla="*/ 1114425 h 1540669"/>
                <a:gd name="connsiteX22" fmla="*/ 269081 w 2155031"/>
                <a:gd name="connsiteY22" fmla="*/ 1090612 h 1540669"/>
                <a:gd name="connsiteX23" fmla="*/ 145256 w 2155031"/>
                <a:gd name="connsiteY23" fmla="*/ 1069181 h 1540669"/>
                <a:gd name="connsiteX24" fmla="*/ 0 w 2155031"/>
                <a:gd name="connsiteY24" fmla="*/ 1040606 h 1540669"/>
                <a:gd name="connsiteX0" fmla="*/ 0 w 2155031"/>
                <a:gd name="connsiteY0" fmla="*/ 1040606 h 1540669"/>
                <a:gd name="connsiteX1" fmla="*/ 361949 w 2155031"/>
                <a:gd name="connsiteY1" fmla="*/ 1173956 h 1540669"/>
                <a:gd name="connsiteX2" fmla="*/ 681037 w 2155031"/>
                <a:gd name="connsiteY2" fmla="*/ 1259681 h 1540669"/>
                <a:gd name="connsiteX3" fmla="*/ 1014412 w 2155031"/>
                <a:gd name="connsiteY3" fmla="*/ 1314450 h 1540669"/>
                <a:gd name="connsiteX4" fmla="*/ 1531143 w 2155031"/>
                <a:gd name="connsiteY4" fmla="*/ 1426369 h 1540669"/>
                <a:gd name="connsiteX5" fmla="*/ 2045493 w 2155031"/>
                <a:gd name="connsiteY5" fmla="*/ 1533525 h 1540669"/>
                <a:gd name="connsiteX6" fmla="*/ 2155031 w 2155031"/>
                <a:gd name="connsiteY6" fmla="*/ 1540669 h 1540669"/>
                <a:gd name="connsiteX7" fmla="*/ 2150268 w 2155031"/>
                <a:gd name="connsiteY7" fmla="*/ 0 h 1540669"/>
                <a:gd name="connsiteX8" fmla="*/ 1976437 w 2155031"/>
                <a:gd name="connsiteY8" fmla="*/ 2381 h 1540669"/>
                <a:gd name="connsiteX9" fmla="*/ 1974056 w 2155031"/>
                <a:gd name="connsiteY9" fmla="*/ 166687 h 1540669"/>
                <a:gd name="connsiteX10" fmla="*/ 1959768 w 2155031"/>
                <a:gd name="connsiteY10" fmla="*/ 390525 h 1540669"/>
                <a:gd name="connsiteX11" fmla="*/ 1907381 w 2155031"/>
                <a:gd name="connsiteY11" fmla="*/ 588169 h 1540669"/>
                <a:gd name="connsiteX12" fmla="*/ 1890712 w 2155031"/>
                <a:gd name="connsiteY12" fmla="*/ 704850 h 1540669"/>
                <a:gd name="connsiteX13" fmla="*/ 1757362 w 2155031"/>
                <a:gd name="connsiteY13" fmla="*/ 902494 h 1540669"/>
                <a:gd name="connsiteX14" fmla="*/ 1662112 w 2155031"/>
                <a:gd name="connsiteY14" fmla="*/ 1000125 h 1540669"/>
                <a:gd name="connsiteX15" fmla="*/ 1483518 w 2155031"/>
                <a:gd name="connsiteY15" fmla="*/ 1064419 h 1540669"/>
                <a:gd name="connsiteX16" fmla="*/ 1285875 w 2155031"/>
                <a:gd name="connsiteY16" fmla="*/ 1112044 h 1540669"/>
                <a:gd name="connsiteX17" fmla="*/ 1054893 w 2155031"/>
                <a:gd name="connsiteY17" fmla="*/ 1162050 h 1540669"/>
                <a:gd name="connsiteX18" fmla="*/ 907256 w 2155031"/>
                <a:gd name="connsiteY18" fmla="*/ 1204912 h 1540669"/>
                <a:gd name="connsiteX19" fmla="*/ 771525 w 2155031"/>
                <a:gd name="connsiteY19" fmla="*/ 1197769 h 1540669"/>
                <a:gd name="connsiteX20" fmla="*/ 614362 w 2155031"/>
                <a:gd name="connsiteY20" fmla="*/ 1159669 h 1540669"/>
                <a:gd name="connsiteX21" fmla="*/ 471487 w 2155031"/>
                <a:gd name="connsiteY21" fmla="*/ 1114425 h 1540669"/>
                <a:gd name="connsiteX22" fmla="*/ 269081 w 2155031"/>
                <a:gd name="connsiteY22" fmla="*/ 1090612 h 1540669"/>
                <a:gd name="connsiteX23" fmla="*/ 145256 w 2155031"/>
                <a:gd name="connsiteY23" fmla="*/ 1069181 h 1540669"/>
                <a:gd name="connsiteX24" fmla="*/ 0 w 2155031"/>
                <a:gd name="connsiteY24" fmla="*/ 1040606 h 1540669"/>
                <a:gd name="connsiteX0" fmla="*/ 0 w 2155031"/>
                <a:gd name="connsiteY0" fmla="*/ 1040606 h 1540669"/>
                <a:gd name="connsiteX1" fmla="*/ 361949 w 2155031"/>
                <a:gd name="connsiteY1" fmla="*/ 1173956 h 1540669"/>
                <a:gd name="connsiteX2" fmla="*/ 626268 w 2155031"/>
                <a:gd name="connsiteY2" fmla="*/ 1254919 h 1540669"/>
                <a:gd name="connsiteX3" fmla="*/ 1014412 w 2155031"/>
                <a:gd name="connsiteY3" fmla="*/ 1314450 h 1540669"/>
                <a:gd name="connsiteX4" fmla="*/ 1531143 w 2155031"/>
                <a:gd name="connsiteY4" fmla="*/ 1426369 h 1540669"/>
                <a:gd name="connsiteX5" fmla="*/ 2045493 w 2155031"/>
                <a:gd name="connsiteY5" fmla="*/ 1533525 h 1540669"/>
                <a:gd name="connsiteX6" fmla="*/ 2155031 w 2155031"/>
                <a:gd name="connsiteY6" fmla="*/ 1540669 h 1540669"/>
                <a:gd name="connsiteX7" fmla="*/ 2150268 w 2155031"/>
                <a:gd name="connsiteY7" fmla="*/ 0 h 1540669"/>
                <a:gd name="connsiteX8" fmla="*/ 1976437 w 2155031"/>
                <a:gd name="connsiteY8" fmla="*/ 2381 h 1540669"/>
                <a:gd name="connsiteX9" fmla="*/ 1974056 w 2155031"/>
                <a:gd name="connsiteY9" fmla="*/ 166687 h 1540669"/>
                <a:gd name="connsiteX10" fmla="*/ 1959768 w 2155031"/>
                <a:gd name="connsiteY10" fmla="*/ 390525 h 1540669"/>
                <a:gd name="connsiteX11" fmla="*/ 1907381 w 2155031"/>
                <a:gd name="connsiteY11" fmla="*/ 588169 h 1540669"/>
                <a:gd name="connsiteX12" fmla="*/ 1890712 w 2155031"/>
                <a:gd name="connsiteY12" fmla="*/ 704850 h 1540669"/>
                <a:gd name="connsiteX13" fmla="*/ 1757362 w 2155031"/>
                <a:gd name="connsiteY13" fmla="*/ 902494 h 1540669"/>
                <a:gd name="connsiteX14" fmla="*/ 1662112 w 2155031"/>
                <a:gd name="connsiteY14" fmla="*/ 1000125 h 1540669"/>
                <a:gd name="connsiteX15" fmla="*/ 1483518 w 2155031"/>
                <a:gd name="connsiteY15" fmla="*/ 1064419 h 1540669"/>
                <a:gd name="connsiteX16" fmla="*/ 1285875 w 2155031"/>
                <a:gd name="connsiteY16" fmla="*/ 1112044 h 1540669"/>
                <a:gd name="connsiteX17" fmla="*/ 1054893 w 2155031"/>
                <a:gd name="connsiteY17" fmla="*/ 1162050 h 1540669"/>
                <a:gd name="connsiteX18" fmla="*/ 907256 w 2155031"/>
                <a:gd name="connsiteY18" fmla="*/ 1204912 h 1540669"/>
                <a:gd name="connsiteX19" fmla="*/ 771525 w 2155031"/>
                <a:gd name="connsiteY19" fmla="*/ 1197769 h 1540669"/>
                <a:gd name="connsiteX20" fmla="*/ 614362 w 2155031"/>
                <a:gd name="connsiteY20" fmla="*/ 1159669 h 1540669"/>
                <a:gd name="connsiteX21" fmla="*/ 471487 w 2155031"/>
                <a:gd name="connsiteY21" fmla="*/ 1114425 h 1540669"/>
                <a:gd name="connsiteX22" fmla="*/ 269081 w 2155031"/>
                <a:gd name="connsiteY22" fmla="*/ 1090612 h 1540669"/>
                <a:gd name="connsiteX23" fmla="*/ 145256 w 2155031"/>
                <a:gd name="connsiteY23" fmla="*/ 1069181 h 1540669"/>
                <a:gd name="connsiteX24" fmla="*/ 0 w 2155031"/>
                <a:gd name="connsiteY24" fmla="*/ 1040606 h 1540669"/>
                <a:gd name="connsiteX0" fmla="*/ 0 w 2155031"/>
                <a:gd name="connsiteY0" fmla="*/ 1040606 h 1540669"/>
                <a:gd name="connsiteX1" fmla="*/ 361949 w 2155031"/>
                <a:gd name="connsiteY1" fmla="*/ 1173956 h 1540669"/>
                <a:gd name="connsiteX2" fmla="*/ 626268 w 2155031"/>
                <a:gd name="connsiteY2" fmla="*/ 1254919 h 1540669"/>
                <a:gd name="connsiteX3" fmla="*/ 1014412 w 2155031"/>
                <a:gd name="connsiteY3" fmla="*/ 1314450 h 1540669"/>
                <a:gd name="connsiteX4" fmla="*/ 1531143 w 2155031"/>
                <a:gd name="connsiteY4" fmla="*/ 1426369 h 1540669"/>
                <a:gd name="connsiteX5" fmla="*/ 2045493 w 2155031"/>
                <a:gd name="connsiteY5" fmla="*/ 1533525 h 1540669"/>
                <a:gd name="connsiteX6" fmla="*/ 2155031 w 2155031"/>
                <a:gd name="connsiteY6" fmla="*/ 1540669 h 1540669"/>
                <a:gd name="connsiteX7" fmla="*/ 2150268 w 2155031"/>
                <a:gd name="connsiteY7" fmla="*/ 0 h 1540669"/>
                <a:gd name="connsiteX8" fmla="*/ 1976437 w 2155031"/>
                <a:gd name="connsiteY8" fmla="*/ 2381 h 1540669"/>
                <a:gd name="connsiteX9" fmla="*/ 1974056 w 2155031"/>
                <a:gd name="connsiteY9" fmla="*/ 166687 h 1540669"/>
                <a:gd name="connsiteX10" fmla="*/ 1959768 w 2155031"/>
                <a:gd name="connsiteY10" fmla="*/ 390525 h 1540669"/>
                <a:gd name="connsiteX11" fmla="*/ 1907381 w 2155031"/>
                <a:gd name="connsiteY11" fmla="*/ 588169 h 1540669"/>
                <a:gd name="connsiteX12" fmla="*/ 1890712 w 2155031"/>
                <a:gd name="connsiteY12" fmla="*/ 704850 h 1540669"/>
                <a:gd name="connsiteX13" fmla="*/ 1757362 w 2155031"/>
                <a:gd name="connsiteY13" fmla="*/ 902494 h 1540669"/>
                <a:gd name="connsiteX14" fmla="*/ 1662112 w 2155031"/>
                <a:gd name="connsiteY14" fmla="*/ 1000125 h 1540669"/>
                <a:gd name="connsiteX15" fmla="*/ 1483518 w 2155031"/>
                <a:gd name="connsiteY15" fmla="*/ 1064419 h 1540669"/>
                <a:gd name="connsiteX16" fmla="*/ 1285875 w 2155031"/>
                <a:gd name="connsiteY16" fmla="*/ 1112044 h 1540669"/>
                <a:gd name="connsiteX17" fmla="*/ 1054893 w 2155031"/>
                <a:gd name="connsiteY17" fmla="*/ 1162050 h 1540669"/>
                <a:gd name="connsiteX18" fmla="*/ 907256 w 2155031"/>
                <a:gd name="connsiteY18" fmla="*/ 1204912 h 1540669"/>
                <a:gd name="connsiteX19" fmla="*/ 771525 w 2155031"/>
                <a:gd name="connsiteY19" fmla="*/ 1197769 h 1540669"/>
                <a:gd name="connsiteX20" fmla="*/ 614362 w 2155031"/>
                <a:gd name="connsiteY20" fmla="*/ 1159669 h 1540669"/>
                <a:gd name="connsiteX21" fmla="*/ 471487 w 2155031"/>
                <a:gd name="connsiteY21" fmla="*/ 1114425 h 1540669"/>
                <a:gd name="connsiteX22" fmla="*/ 269081 w 2155031"/>
                <a:gd name="connsiteY22" fmla="*/ 1090612 h 1540669"/>
                <a:gd name="connsiteX23" fmla="*/ 128587 w 2155031"/>
                <a:gd name="connsiteY23" fmla="*/ 1054894 h 1540669"/>
                <a:gd name="connsiteX24" fmla="*/ 0 w 2155031"/>
                <a:gd name="connsiteY24" fmla="*/ 1040606 h 1540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155031" h="1540669">
                  <a:moveTo>
                    <a:pt x="0" y="1040606"/>
                  </a:moveTo>
                  <a:lnTo>
                    <a:pt x="361949" y="1173956"/>
                  </a:lnTo>
                  <a:lnTo>
                    <a:pt x="626268" y="1254919"/>
                  </a:lnTo>
                  <a:lnTo>
                    <a:pt x="1014412" y="1314450"/>
                  </a:lnTo>
                  <a:lnTo>
                    <a:pt x="1531143" y="1426369"/>
                  </a:lnTo>
                  <a:lnTo>
                    <a:pt x="2045493" y="1533525"/>
                  </a:lnTo>
                  <a:lnTo>
                    <a:pt x="2155031" y="1540669"/>
                  </a:lnTo>
                  <a:cubicBezTo>
                    <a:pt x="2153443" y="1027113"/>
                    <a:pt x="2151856" y="513556"/>
                    <a:pt x="2150268" y="0"/>
                  </a:cubicBezTo>
                  <a:lnTo>
                    <a:pt x="1976437" y="2381"/>
                  </a:lnTo>
                  <a:cubicBezTo>
                    <a:pt x="1975643" y="57150"/>
                    <a:pt x="1974850" y="111918"/>
                    <a:pt x="1974056" y="166687"/>
                  </a:cubicBezTo>
                  <a:lnTo>
                    <a:pt x="1959768" y="390525"/>
                  </a:lnTo>
                  <a:lnTo>
                    <a:pt x="1907381" y="588169"/>
                  </a:lnTo>
                  <a:lnTo>
                    <a:pt x="1890712" y="704850"/>
                  </a:lnTo>
                  <a:lnTo>
                    <a:pt x="1757362" y="902494"/>
                  </a:lnTo>
                  <a:lnTo>
                    <a:pt x="1662112" y="1000125"/>
                  </a:lnTo>
                  <a:lnTo>
                    <a:pt x="1483518" y="1064419"/>
                  </a:lnTo>
                  <a:lnTo>
                    <a:pt x="1285875" y="1112044"/>
                  </a:lnTo>
                  <a:lnTo>
                    <a:pt x="1054893" y="1162050"/>
                  </a:lnTo>
                  <a:lnTo>
                    <a:pt x="907256" y="1204912"/>
                  </a:lnTo>
                  <a:lnTo>
                    <a:pt x="771525" y="1197769"/>
                  </a:lnTo>
                  <a:lnTo>
                    <a:pt x="614362" y="1159669"/>
                  </a:lnTo>
                  <a:lnTo>
                    <a:pt x="471487" y="1114425"/>
                  </a:lnTo>
                  <a:lnTo>
                    <a:pt x="269081" y="1090612"/>
                  </a:lnTo>
                  <a:lnTo>
                    <a:pt x="128587" y="1054894"/>
                  </a:lnTo>
                  <a:lnTo>
                    <a:pt x="0" y="1040606"/>
                  </a:lnTo>
                  <a:close/>
                </a:path>
              </a:pathLst>
            </a:custGeom>
            <a:solidFill>
              <a:srgbClr val="EEECE1">
                <a:lumMod val="50000"/>
                <a:alpha val="40000"/>
              </a:srgbClr>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47" name="Freeform 46"/>
            <p:cNvSpPr/>
            <p:nvPr/>
          </p:nvSpPr>
          <p:spPr>
            <a:xfrm>
              <a:off x="3319670" y="5605670"/>
              <a:ext cx="1550504" cy="129208"/>
            </a:xfrm>
            <a:custGeom>
              <a:avLst/>
              <a:gdLst>
                <a:gd name="connsiteX0" fmla="*/ 0 w 1550504"/>
                <a:gd name="connsiteY0" fmla="*/ 129208 h 129208"/>
                <a:gd name="connsiteX1" fmla="*/ 1550504 w 1550504"/>
                <a:gd name="connsiteY1" fmla="*/ 0 h 129208"/>
              </a:gdLst>
              <a:ahLst/>
              <a:cxnLst>
                <a:cxn ang="0">
                  <a:pos x="connsiteX0" y="connsiteY0"/>
                </a:cxn>
                <a:cxn ang="0">
                  <a:pos x="connsiteX1" y="connsiteY1"/>
                </a:cxn>
              </a:cxnLst>
              <a:rect l="l" t="t" r="r" b="b"/>
              <a:pathLst>
                <a:path w="1550504" h="129208">
                  <a:moveTo>
                    <a:pt x="0" y="129208"/>
                  </a:moveTo>
                  <a:lnTo>
                    <a:pt x="1550504" y="0"/>
                  </a:lnTo>
                </a:path>
              </a:pathLst>
            </a:custGeom>
            <a:noFill/>
            <a:ln w="19050"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48" name="Freeform 47"/>
            <p:cNvSpPr/>
            <p:nvPr/>
          </p:nvSpPr>
          <p:spPr>
            <a:xfrm>
              <a:off x="4681330" y="5118652"/>
              <a:ext cx="487018" cy="1302026"/>
            </a:xfrm>
            <a:custGeom>
              <a:avLst/>
              <a:gdLst>
                <a:gd name="connsiteX0" fmla="*/ 0 w 487018"/>
                <a:gd name="connsiteY0" fmla="*/ 0 h 1302026"/>
                <a:gd name="connsiteX1" fmla="*/ 487018 w 487018"/>
                <a:gd name="connsiteY1" fmla="*/ 1302026 h 1302026"/>
              </a:gdLst>
              <a:ahLst/>
              <a:cxnLst>
                <a:cxn ang="0">
                  <a:pos x="connsiteX0" y="connsiteY0"/>
                </a:cxn>
                <a:cxn ang="0">
                  <a:pos x="connsiteX1" y="connsiteY1"/>
                </a:cxn>
              </a:cxnLst>
              <a:rect l="l" t="t" r="r" b="b"/>
              <a:pathLst>
                <a:path w="487018" h="1302026">
                  <a:moveTo>
                    <a:pt x="0" y="0"/>
                  </a:moveTo>
                  <a:lnTo>
                    <a:pt x="487018" y="1302026"/>
                  </a:lnTo>
                </a:path>
              </a:pathLst>
            </a:custGeom>
            <a:noFill/>
            <a:ln w="19050"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49" name="Freeform 48"/>
            <p:cNvSpPr/>
            <p:nvPr/>
          </p:nvSpPr>
          <p:spPr>
            <a:xfrm>
              <a:off x="7136296" y="5506278"/>
              <a:ext cx="636104" cy="914400"/>
            </a:xfrm>
            <a:custGeom>
              <a:avLst/>
              <a:gdLst>
                <a:gd name="connsiteX0" fmla="*/ 636104 w 636104"/>
                <a:gd name="connsiteY0" fmla="*/ 0 h 914400"/>
                <a:gd name="connsiteX1" fmla="*/ 0 w 636104"/>
                <a:gd name="connsiteY1" fmla="*/ 914400 h 914400"/>
              </a:gdLst>
              <a:ahLst/>
              <a:cxnLst>
                <a:cxn ang="0">
                  <a:pos x="connsiteX0" y="connsiteY0"/>
                </a:cxn>
                <a:cxn ang="0">
                  <a:pos x="connsiteX1" y="connsiteY1"/>
                </a:cxn>
              </a:cxnLst>
              <a:rect l="l" t="t" r="r" b="b"/>
              <a:pathLst>
                <a:path w="636104" h="914400">
                  <a:moveTo>
                    <a:pt x="636104" y="0"/>
                  </a:moveTo>
                  <a:lnTo>
                    <a:pt x="0" y="914400"/>
                  </a:lnTo>
                </a:path>
              </a:pathLst>
            </a:custGeom>
            <a:noFill/>
            <a:ln w="19050"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50" name="Freeform 49"/>
            <p:cNvSpPr/>
            <p:nvPr/>
          </p:nvSpPr>
          <p:spPr>
            <a:xfrm>
              <a:off x="7653130" y="5724939"/>
              <a:ext cx="1202635" cy="347870"/>
            </a:xfrm>
            <a:custGeom>
              <a:avLst/>
              <a:gdLst>
                <a:gd name="connsiteX0" fmla="*/ 0 w 1202635"/>
                <a:gd name="connsiteY0" fmla="*/ 0 h 347870"/>
                <a:gd name="connsiteX1" fmla="*/ 1202635 w 1202635"/>
                <a:gd name="connsiteY1" fmla="*/ 347870 h 347870"/>
              </a:gdLst>
              <a:ahLst/>
              <a:cxnLst>
                <a:cxn ang="0">
                  <a:pos x="connsiteX0" y="connsiteY0"/>
                </a:cxn>
                <a:cxn ang="0">
                  <a:pos x="connsiteX1" y="connsiteY1"/>
                </a:cxn>
              </a:cxnLst>
              <a:rect l="l" t="t" r="r" b="b"/>
              <a:pathLst>
                <a:path w="1202635" h="347870">
                  <a:moveTo>
                    <a:pt x="0" y="0"/>
                  </a:moveTo>
                  <a:lnTo>
                    <a:pt x="1202635" y="347870"/>
                  </a:lnTo>
                </a:path>
              </a:pathLst>
            </a:custGeom>
            <a:noFill/>
            <a:ln w="19050"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51" name="Freeform 50"/>
            <p:cNvSpPr/>
            <p:nvPr/>
          </p:nvSpPr>
          <p:spPr>
            <a:xfrm>
              <a:off x="4969565" y="5893904"/>
              <a:ext cx="2474844" cy="79513"/>
            </a:xfrm>
            <a:custGeom>
              <a:avLst/>
              <a:gdLst>
                <a:gd name="connsiteX0" fmla="*/ 2474843 w 2474843"/>
                <a:gd name="connsiteY0" fmla="*/ 79513 h 79513"/>
                <a:gd name="connsiteX1" fmla="*/ 0 w 2474843"/>
                <a:gd name="connsiteY1" fmla="*/ 0 h 79513"/>
                <a:gd name="connsiteX0" fmla="*/ 2514600 w 2514600"/>
                <a:gd name="connsiteY0" fmla="*/ 79513 h 79513"/>
                <a:gd name="connsiteX1" fmla="*/ 0 w 2514600"/>
                <a:gd name="connsiteY1" fmla="*/ 0 h 79513"/>
                <a:gd name="connsiteX0" fmla="*/ 2474844 w 2474844"/>
                <a:gd name="connsiteY0" fmla="*/ 79513 h 79513"/>
                <a:gd name="connsiteX1" fmla="*/ 0 w 2474844"/>
                <a:gd name="connsiteY1" fmla="*/ 0 h 79513"/>
              </a:gdLst>
              <a:ahLst/>
              <a:cxnLst>
                <a:cxn ang="0">
                  <a:pos x="connsiteX0" y="connsiteY0"/>
                </a:cxn>
                <a:cxn ang="0">
                  <a:pos x="connsiteX1" y="connsiteY1"/>
                </a:cxn>
              </a:cxnLst>
              <a:rect l="l" t="t" r="r" b="b"/>
              <a:pathLst>
                <a:path w="2474844" h="79513">
                  <a:moveTo>
                    <a:pt x="2474844" y="79513"/>
                  </a:moveTo>
                  <a:lnTo>
                    <a:pt x="0" y="0"/>
                  </a:lnTo>
                </a:path>
              </a:pathLst>
            </a:custGeom>
            <a:noFill/>
            <a:ln w="19050"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52" name="Freeform 51"/>
            <p:cNvSpPr/>
            <p:nvPr/>
          </p:nvSpPr>
          <p:spPr>
            <a:xfrm>
              <a:off x="735496" y="228600"/>
              <a:ext cx="8130208" cy="49696"/>
            </a:xfrm>
            <a:custGeom>
              <a:avLst/>
              <a:gdLst>
                <a:gd name="connsiteX0" fmla="*/ 0 w 8130208"/>
                <a:gd name="connsiteY0" fmla="*/ 0 h 49696"/>
                <a:gd name="connsiteX1" fmla="*/ 8130208 w 8130208"/>
                <a:gd name="connsiteY1" fmla="*/ 0 h 49696"/>
                <a:gd name="connsiteX2" fmla="*/ 8130208 w 8130208"/>
                <a:gd name="connsiteY2" fmla="*/ 49696 h 49696"/>
                <a:gd name="connsiteX3" fmla="*/ 7772400 w 8130208"/>
                <a:gd name="connsiteY3" fmla="*/ 49696 h 49696"/>
                <a:gd name="connsiteX4" fmla="*/ 7235687 w 8130208"/>
                <a:gd name="connsiteY4" fmla="*/ 49696 h 49696"/>
                <a:gd name="connsiteX5" fmla="*/ 6788426 w 8130208"/>
                <a:gd name="connsiteY5" fmla="*/ 49696 h 49696"/>
                <a:gd name="connsiteX6" fmla="*/ 6639339 w 8130208"/>
                <a:gd name="connsiteY6" fmla="*/ 49696 h 49696"/>
                <a:gd name="connsiteX7" fmla="*/ 6013174 w 8130208"/>
                <a:gd name="connsiteY7" fmla="*/ 39757 h 49696"/>
                <a:gd name="connsiteX8" fmla="*/ 5208104 w 8130208"/>
                <a:gd name="connsiteY8" fmla="*/ 39757 h 49696"/>
                <a:gd name="connsiteX9" fmla="*/ 4353339 w 8130208"/>
                <a:gd name="connsiteY9" fmla="*/ 29817 h 49696"/>
                <a:gd name="connsiteX10" fmla="*/ 3945834 w 8130208"/>
                <a:gd name="connsiteY10" fmla="*/ 39757 h 49696"/>
                <a:gd name="connsiteX11" fmla="*/ 3528391 w 8130208"/>
                <a:gd name="connsiteY11" fmla="*/ 29817 h 49696"/>
                <a:gd name="connsiteX12" fmla="*/ 3448878 w 8130208"/>
                <a:gd name="connsiteY12" fmla="*/ 19878 h 49696"/>
                <a:gd name="connsiteX13" fmla="*/ 2683565 w 8130208"/>
                <a:gd name="connsiteY13" fmla="*/ 19878 h 49696"/>
                <a:gd name="connsiteX14" fmla="*/ 2037521 w 8130208"/>
                <a:gd name="connsiteY14" fmla="*/ 19878 h 49696"/>
                <a:gd name="connsiteX15" fmla="*/ 914400 w 8130208"/>
                <a:gd name="connsiteY15" fmla="*/ 19878 h 49696"/>
                <a:gd name="connsiteX16" fmla="*/ 0 w 8130208"/>
                <a:gd name="connsiteY16" fmla="*/ 0 h 49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130208" h="49696">
                  <a:moveTo>
                    <a:pt x="0" y="0"/>
                  </a:moveTo>
                  <a:lnTo>
                    <a:pt x="8130208" y="0"/>
                  </a:lnTo>
                  <a:lnTo>
                    <a:pt x="8130208" y="49696"/>
                  </a:lnTo>
                  <a:lnTo>
                    <a:pt x="7772400" y="49696"/>
                  </a:lnTo>
                  <a:lnTo>
                    <a:pt x="7235687" y="49696"/>
                  </a:lnTo>
                  <a:lnTo>
                    <a:pt x="6788426" y="49696"/>
                  </a:lnTo>
                  <a:lnTo>
                    <a:pt x="6639339" y="49696"/>
                  </a:lnTo>
                  <a:lnTo>
                    <a:pt x="6013174" y="39757"/>
                  </a:lnTo>
                  <a:lnTo>
                    <a:pt x="5208104" y="39757"/>
                  </a:lnTo>
                  <a:lnTo>
                    <a:pt x="4353339" y="29817"/>
                  </a:lnTo>
                  <a:lnTo>
                    <a:pt x="3945834" y="39757"/>
                  </a:lnTo>
                  <a:lnTo>
                    <a:pt x="3528391" y="29817"/>
                  </a:lnTo>
                  <a:lnTo>
                    <a:pt x="3448878" y="19878"/>
                  </a:lnTo>
                  <a:lnTo>
                    <a:pt x="2683565" y="19878"/>
                  </a:lnTo>
                  <a:lnTo>
                    <a:pt x="2037521" y="19878"/>
                  </a:lnTo>
                  <a:lnTo>
                    <a:pt x="914400" y="19878"/>
                  </a:lnTo>
                  <a:lnTo>
                    <a:pt x="0" y="0"/>
                  </a:lnTo>
                  <a:close/>
                </a:path>
              </a:pathLst>
            </a:custGeom>
            <a:solidFill>
              <a:srgbClr val="FF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53" name="Freeform 52"/>
            <p:cNvSpPr/>
            <p:nvPr/>
          </p:nvSpPr>
          <p:spPr>
            <a:xfrm>
              <a:off x="717998" y="231395"/>
              <a:ext cx="6636959" cy="1435479"/>
            </a:xfrm>
            <a:custGeom>
              <a:avLst/>
              <a:gdLst>
                <a:gd name="connsiteX0" fmla="*/ 0 w 6639340"/>
                <a:gd name="connsiteY0" fmla="*/ 0 h 1421296"/>
                <a:gd name="connsiteX1" fmla="*/ 0 w 6639340"/>
                <a:gd name="connsiteY1" fmla="*/ 665922 h 1421296"/>
                <a:gd name="connsiteX2" fmla="*/ 2166731 w 6639340"/>
                <a:gd name="connsiteY2" fmla="*/ 765313 h 1421296"/>
                <a:gd name="connsiteX3" fmla="*/ 2176670 w 6639340"/>
                <a:gd name="connsiteY3" fmla="*/ 844826 h 1421296"/>
                <a:gd name="connsiteX4" fmla="*/ 3091070 w 6639340"/>
                <a:gd name="connsiteY4" fmla="*/ 904461 h 1421296"/>
                <a:gd name="connsiteX5" fmla="*/ 3717235 w 6639340"/>
                <a:gd name="connsiteY5" fmla="*/ 954157 h 1421296"/>
                <a:gd name="connsiteX6" fmla="*/ 3747053 w 6639340"/>
                <a:gd name="connsiteY6" fmla="*/ 1053548 h 1421296"/>
                <a:gd name="connsiteX7" fmla="*/ 4194313 w 6639340"/>
                <a:gd name="connsiteY7" fmla="*/ 1123122 h 1421296"/>
                <a:gd name="connsiteX8" fmla="*/ 4850296 w 6639340"/>
                <a:gd name="connsiteY8" fmla="*/ 1282148 h 1421296"/>
                <a:gd name="connsiteX9" fmla="*/ 5426766 w 6639340"/>
                <a:gd name="connsiteY9" fmla="*/ 1401418 h 1421296"/>
                <a:gd name="connsiteX10" fmla="*/ 5814392 w 6639340"/>
                <a:gd name="connsiteY10" fmla="*/ 1411357 h 1421296"/>
                <a:gd name="connsiteX11" fmla="*/ 6062870 w 6639340"/>
                <a:gd name="connsiteY11" fmla="*/ 1421296 h 1421296"/>
                <a:gd name="connsiteX12" fmla="*/ 6221896 w 6639340"/>
                <a:gd name="connsiteY12" fmla="*/ 1371600 h 1421296"/>
                <a:gd name="connsiteX13" fmla="*/ 6380922 w 6639340"/>
                <a:gd name="connsiteY13" fmla="*/ 1202635 h 1421296"/>
                <a:gd name="connsiteX14" fmla="*/ 6370983 w 6639340"/>
                <a:gd name="connsiteY14" fmla="*/ 954157 h 1421296"/>
                <a:gd name="connsiteX15" fmla="*/ 6410740 w 6639340"/>
                <a:gd name="connsiteY15" fmla="*/ 646044 h 1421296"/>
                <a:gd name="connsiteX16" fmla="*/ 6490253 w 6639340"/>
                <a:gd name="connsiteY16" fmla="*/ 298174 h 1421296"/>
                <a:gd name="connsiteX17" fmla="*/ 6520070 w 6639340"/>
                <a:gd name="connsiteY17" fmla="*/ 198783 h 1421296"/>
                <a:gd name="connsiteX18" fmla="*/ 6629400 w 6639340"/>
                <a:gd name="connsiteY18" fmla="*/ 39757 h 1421296"/>
                <a:gd name="connsiteX19" fmla="*/ 6639340 w 6639340"/>
                <a:gd name="connsiteY19" fmla="*/ 39757 h 1421296"/>
                <a:gd name="connsiteX20" fmla="*/ 5357192 w 6639340"/>
                <a:gd name="connsiteY20" fmla="*/ 19878 h 1421296"/>
                <a:gd name="connsiteX21" fmla="*/ 3886200 w 6639340"/>
                <a:gd name="connsiteY21" fmla="*/ 29818 h 1421296"/>
                <a:gd name="connsiteX22" fmla="*/ 3578087 w 6639340"/>
                <a:gd name="connsiteY22" fmla="*/ 19878 h 1421296"/>
                <a:gd name="connsiteX23" fmla="*/ 3448879 w 6639340"/>
                <a:gd name="connsiteY23" fmla="*/ 9939 h 1421296"/>
                <a:gd name="connsiteX24" fmla="*/ 0 w 6639340"/>
                <a:gd name="connsiteY24" fmla="*/ 0 h 1421296"/>
                <a:gd name="connsiteX0" fmla="*/ 0 w 6639340"/>
                <a:gd name="connsiteY0" fmla="*/ 0 h 1421296"/>
                <a:gd name="connsiteX1" fmla="*/ 0 w 6639340"/>
                <a:gd name="connsiteY1" fmla="*/ 665922 h 1421296"/>
                <a:gd name="connsiteX2" fmla="*/ 2166731 w 6639340"/>
                <a:gd name="connsiteY2" fmla="*/ 765313 h 1421296"/>
                <a:gd name="connsiteX3" fmla="*/ 2176670 w 6639340"/>
                <a:gd name="connsiteY3" fmla="*/ 844826 h 1421296"/>
                <a:gd name="connsiteX4" fmla="*/ 3091070 w 6639340"/>
                <a:gd name="connsiteY4" fmla="*/ 904461 h 1421296"/>
                <a:gd name="connsiteX5" fmla="*/ 3717235 w 6639340"/>
                <a:gd name="connsiteY5" fmla="*/ 954157 h 1421296"/>
                <a:gd name="connsiteX6" fmla="*/ 3747053 w 6639340"/>
                <a:gd name="connsiteY6" fmla="*/ 1053548 h 1421296"/>
                <a:gd name="connsiteX7" fmla="*/ 4194313 w 6639340"/>
                <a:gd name="connsiteY7" fmla="*/ 1123122 h 1421296"/>
                <a:gd name="connsiteX8" fmla="*/ 4850296 w 6639340"/>
                <a:gd name="connsiteY8" fmla="*/ 1282148 h 1421296"/>
                <a:gd name="connsiteX9" fmla="*/ 5426766 w 6639340"/>
                <a:gd name="connsiteY9" fmla="*/ 1401418 h 1421296"/>
                <a:gd name="connsiteX10" fmla="*/ 5814392 w 6639340"/>
                <a:gd name="connsiteY10" fmla="*/ 1411357 h 1421296"/>
                <a:gd name="connsiteX11" fmla="*/ 6062870 w 6639340"/>
                <a:gd name="connsiteY11" fmla="*/ 1421296 h 1421296"/>
                <a:gd name="connsiteX12" fmla="*/ 6221896 w 6639340"/>
                <a:gd name="connsiteY12" fmla="*/ 1371600 h 1421296"/>
                <a:gd name="connsiteX13" fmla="*/ 6380922 w 6639340"/>
                <a:gd name="connsiteY13" fmla="*/ 1202635 h 1421296"/>
                <a:gd name="connsiteX14" fmla="*/ 6370983 w 6639340"/>
                <a:gd name="connsiteY14" fmla="*/ 954157 h 1421296"/>
                <a:gd name="connsiteX15" fmla="*/ 6410740 w 6639340"/>
                <a:gd name="connsiteY15" fmla="*/ 646044 h 1421296"/>
                <a:gd name="connsiteX16" fmla="*/ 6490253 w 6639340"/>
                <a:gd name="connsiteY16" fmla="*/ 298174 h 1421296"/>
                <a:gd name="connsiteX17" fmla="*/ 6520070 w 6639340"/>
                <a:gd name="connsiteY17" fmla="*/ 198783 h 1421296"/>
                <a:gd name="connsiteX18" fmla="*/ 6578152 w 6639340"/>
                <a:gd name="connsiteY18" fmla="*/ 85311 h 1421296"/>
                <a:gd name="connsiteX19" fmla="*/ 6629400 w 6639340"/>
                <a:gd name="connsiteY19" fmla="*/ 39757 h 1421296"/>
                <a:gd name="connsiteX20" fmla="*/ 6639340 w 6639340"/>
                <a:gd name="connsiteY20" fmla="*/ 39757 h 1421296"/>
                <a:gd name="connsiteX21" fmla="*/ 5357192 w 6639340"/>
                <a:gd name="connsiteY21" fmla="*/ 19878 h 1421296"/>
                <a:gd name="connsiteX22" fmla="*/ 3886200 w 6639340"/>
                <a:gd name="connsiteY22" fmla="*/ 29818 h 1421296"/>
                <a:gd name="connsiteX23" fmla="*/ 3578087 w 6639340"/>
                <a:gd name="connsiteY23" fmla="*/ 19878 h 1421296"/>
                <a:gd name="connsiteX24" fmla="*/ 3448879 w 6639340"/>
                <a:gd name="connsiteY24" fmla="*/ 9939 h 1421296"/>
                <a:gd name="connsiteX25" fmla="*/ 0 w 6639340"/>
                <a:gd name="connsiteY25" fmla="*/ 0 h 1421296"/>
                <a:gd name="connsiteX0" fmla="*/ 0 w 6639340"/>
                <a:gd name="connsiteY0" fmla="*/ 0 h 1421296"/>
                <a:gd name="connsiteX1" fmla="*/ 0 w 6639340"/>
                <a:gd name="connsiteY1" fmla="*/ 665922 h 1421296"/>
                <a:gd name="connsiteX2" fmla="*/ 2166731 w 6639340"/>
                <a:gd name="connsiteY2" fmla="*/ 765313 h 1421296"/>
                <a:gd name="connsiteX3" fmla="*/ 2176670 w 6639340"/>
                <a:gd name="connsiteY3" fmla="*/ 844826 h 1421296"/>
                <a:gd name="connsiteX4" fmla="*/ 3091070 w 6639340"/>
                <a:gd name="connsiteY4" fmla="*/ 904461 h 1421296"/>
                <a:gd name="connsiteX5" fmla="*/ 3717235 w 6639340"/>
                <a:gd name="connsiteY5" fmla="*/ 954157 h 1421296"/>
                <a:gd name="connsiteX6" fmla="*/ 3747053 w 6639340"/>
                <a:gd name="connsiteY6" fmla="*/ 1053548 h 1421296"/>
                <a:gd name="connsiteX7" fmla="*/ 4194313 w 6639340"/>
                <a:gd name="connsiteY7" fmla="*/ 1123122 h 1421296"/>
                <a:gd name="connsiteX8" fmla="*/ 4850296 w 6639340"/>
                <a:gd name="connsiteY8" fmla="*/ 1282148 h 1421296"/>
                <a:gd name="connsiteX9" fmla="*/ 5426766 w 6639340"/>
                <a:gd name="connsiteY9" fmla="*/ 1401418 h 1421296"/>
                <a:gd name="connsiteX10" fmla="*/ 5814392 w 6639340"/>
                <a:gd name="connsiteY10" fmla="*/ 1411357 h 1421296"/>
                <a:gd name="connsiteX11" fmla="*/ 6062870 w 6639340"/>
                <a:gd name="connsiteY11" fmla="*/ 1421296 h 1421296"/>
                <a:gd name="connsiteX12" fmla="*/ 6221896 w 6639340"/>
                <a:gd name="connsiteY12" fmla="*/ 1371600 h 1421296"/>
                <a:gd name="connsiteX13" fmla="*/ 6380922 w 6639340"/>
                <a:gd name="connsiteY13" fmla="*/ 1202635 h 1421296"/>
                <a:gd name="connsiteX14" fmla="*/ 6370983 w 6639340"/>
                <a:gd name="connsiteY14" fmla="*/ 954157 h 1421296"/>
                <a:gd name="connsiteX15" fmla="*/ 6410740 w 6639340"/>
                <a:gd name="connsiteY15" fmla="*/ 646044 h 1421296"/>
                <a:gd name="connsiteX16" fmla="*/ 6490253 w 6639340"/>
                <a:gd name="connsiteY16" fmla="*/ 298174 h 1421296"/>
                <a:gd name="connsiteX17" fmla="*/ 6520070 w 6639340"/>
                <a:gd name="connsiteY17" fmla="*/ 198783 h 1421296"/>
                <a:gd name="connsiteX18" fmla="*/ 6540052 w 6639340"/>
                <a:gd name="connsiteY18" fmla="*/ 142461 h 1421296"/>
                <a:gd name="connsiteX19" fmla="*/ 6578152 w 6639340"/>
                <a:gd name="connsiteY19" fmla="*/ 85311 h 1421296"/>
                <a:gd name="connsiteX20" fmla="*/ 6629400 w 6639340"/>
                <a:gd name="connsiteY20" fmla="*/ 39757 h 1421296"/>
                <a:gd name="connsiteX21" fmla="*/ 6639340 w 6639340"/>
                <a:gd name="connsiteY21" fmla="*/ 39757 h 1421296"/>
                <a:gd name="connsiteX22" fmla="*/ 5357192 w 6639340"/>
                <a:gd name="connsiteY22" fmla="*/ 19878 h 1421296"/>
                <a:gd name="connsiteX23" fmla="*/ 3886200 w 6639340"/>
                <a:gd name="connsiteY23" fmla="*/ 29818 h 1421296"/>
                <a:gd name="connsiteX24" fmla="*/ 3578087 w 6639340"/>
                <a:gd name="connsiteY24" fmla="*/ 19878 h 1421296"/>
                <a:gd name="connsiteX25" fmla="*/ 3448879 w 6639340"/>
                <a:gd name="connsiteY25" fmla="*/ 9939 h 1421296"/>
                <a:gd name="connsiteX26" fmla="*/ 0 w 6639340"/>
                <a:gd name="connsiteY26" fmla="*/ 0 h 1421296"/>
                <a:gd name="connsiteX0" fmla="*/ 0 w 6639340"/>
                <a:gd name="connsiteY0" fmla="*/ 0 h 1421296"/>
                <a:gd name="connsiteX1" fmla="*/ 0 w 6639340"/>
                <a:gd name="connsiteY1" fmla="*/ 665922 h 1421296"/>
                <a:gd name="connsiteX2" fmla="*/ 2166731 w 6639340"/>
                <a:gd name="connsiteY2" fmla="*/ 765313 h 1421296"/>
                <a:gd name="connsiteX3" fmla="*/ 2176670 w 6639340"/>
                <a:gd name="connsiteY3" fmla="*/ 844826 h 1421296"/>
                <a:gd name="connsiteX4" fmla="*/ 3091070 w 6639340"/>
                <a:gd name="connsiteY4" fmla="*/ 904461 h 1421296"/>
                <a:gd name="connsiteX5" fmla="*/ 3717235 w 6639340"/>
                <a:gd name="connsiteY5" fmla="*/ 954157 h 1421296"/>
                <a:gd name="connsiteX6" fmla="*/ 3747053 w 6639340"/>
                <a:gd name="connsiteY6" fmla="*/ 1053548 h 1421296"/>
                <a:gd name="connsiteX7" fmla="*/ 4194313 w 6639340"/>
                <a:gd name="connsiteY7" fmla="*/ 1123122 h 1421296"/>
                <a:gd name="connsiteX8" fmla="*/ 4850296 w 6639340"/>
                <a:gd name="connsiteY8" fmla="*/ 1282148 h 1421296"/>
                <a:gd name="connsiteX9" fmla="*/ 5426766 w 6639340"/>
                <a:gd name="connsiteY9" fmla="*/ 1401418 h 1421296"/>
                <a:gd name="connsiteX10" fmla="*/ 5814392 w 6639340"/>
                <a:gd name="connsiteY10" fmla="*/ 1411357 h 1421296"/>
                <a:gd name="connsiteX11" fmla="*/ 6062870 w 6639340"/>
                <a:gd name="connsiteY11" fmla="*/ 1421296 h 1421296"/>
                <a:gd name="connsiteX12" fmla="*/ 6221896 w 6639340"/>
                <a:gd name="connsiteY12" fmla="*/ 1371600 h 1421296"/>
                <a:gd name="connsiteX13" fmla="*/ 6380922 w 6639340"/>
                <a:gd name="connsiteY13" fmla="*/ 1202635 h 1421296"/>
                <a:gd name="connsiteX14" fmla="*/ 6370983 w 6639340"/>
                <a:gd name="connsiteY14" fmla="*/ 954157 h 1421296"/>
                <a:gd name="connsiteX15" fmla="*/ 6410740 w 6639340"/>
                <a:gd name="connsiteY15" fmla="*/ 646044 h 1421296"/>
                <a:gd name="connsiteX16" fmla="*/ 6471203 w 6639340"/>
                <a:gd name="connsiteY16" fmla="*/ 319605 h 1421296"/>
                <a:gd name="connsiteX17" fmla="*/ 6520070 w 6639340"/>
                <a:gd name="connsiteY17" fmla="*/ 198783 h 1421296"/>
                <a:gd name="connsiteX18" fmla="*/ 6540052 w 6639340"/>
                <a:gd name="connsiteY18" fmla="*/ 142461 h 1421296"/>
                <a:gd name="connsiteX19" fmla="*/ 6578152 w 6639340"/>
                <a:gd name="connsiteY19" fmla="*/ 85311 h 1421296"/>
                <a:gd name="connsiteX20" fmla="*/ 6629400 w 6639340"/>
                <a:gd name="connsiteY20" fmla="*/ 39757 h 1421296"/>
                <a:gd name="connsiteX21" fmla="*/ 6639340 w 6639340"/>
                <a:gd name="connsiteY21" fmla="*/ 39757 h 1421296"/>
                <a:gd name="connsiteX22" fmla="*/ 5357192 w 6639340"/>
                <a:gd name="connsiteY22" fmla="*/ 19878 h 1421296"/>
                <a:gd name="connsiteX23" fmla="*/ 3886200 w 6639340"/>
                <a:gd name="connsiteY23" fmla="*/ 29818 h 1421296"/>
                <a:gd name="connsiteX24" fmla="*/ 3578087 w 6639340"/>
                <a:gd name="connsiteY24" fmla="*/ 19878 h 1421296"/>
                <a:gd name="connsiteX25" fmla="*/ 3448879 w 6639340"/>
                <a:gd name="connsiteY25" fmla="*/ 9939 h 1421296"/>
                <a:gd name="connsiteX26" fmla="*/ 0 w 6639340"/>
                <a:gd name="connsiteY26" fmla="*/ 0 h 1421296"/>
                <a:gd name="connsiteX0" fmla="*/ 0 w 6639340"/>
                <a:gd name="connsiteY0" fmla="*/ 0 h 1421296"/>
                <a:gd name="connsiteX1" fmla="*/ 0 w 6639340"/>
                <a:gd name="connsiteY1" fmla="*/ 665922 h 1421296"/>
                <a:gd name="connsiteX2" fmla="*/ 2166731 w 6639340"/>
                <a:gd name="connsiteY2" fmla="*/ 765313 h 1421296"/>
                <a:gd name="connsiteX3" fmla="*/ 2176670 w 6639340"/>
                <a:gd name="connsiteY3" fmla="*/ 844826 h 1421296"/>
                <a:gd name="connsiteX4" fmla="*/ 3091070 w 6639340"/>
                <a:gd name="connsiteY4" fmla="*/ 904461 h 1421296"/>
                <a:gd name="connsiteX5" fmla="*/ 3717235 w 6639340"/>
                <a:gd name="connsiteY5" fmla="*/ 954157 h 1421296"/>
                <a:gd name="connsiteX6" fmla="*/ 3747053 w 6639340"/>
                <a:gd name="connsiteY6" fmla="*/ 1053548 h 1421296"/>
                <a:gd name="connsiteX7" fmla="*/ 4194313 w 6639340"/>
                <a:gd name="connsiteY7" fmla="*/ 1123122 h 1421296"/>
                <a:gd name="connsiteX8" fmla="*/ 4850296 w 6639340"/>
                <a:gd name="connsiteY8" fmla="*/ 1282148 h 1421296"/>
                <a:gd name="connsiteX9" fmla="*/ 5426766 w 6639340"/>
                <a:gd name="connsiteY9" fmla="*/ 1401418 h 1421296"/>
                <a:gd name="connsiteX10" fmla="*/ 5814392 w 6639340"/>
                <a:gd name="connsiteY10" fmla="*/ 1411357 h 1421296"/>
                <a:gd name="connsiteX11" fmla="*/ 6062870 w 6639340"/>
                <a:gd name="connsiteY11" fmla="*/ 1421296 h 1421296"/>
                <a:gd name="connsiteX12" fmla="*/ 6221896 w 6639340"/>
                <a:gd name="connsiteY12" fmla="*/ 1371600 h 1421296"/>
                <a:gd name="connsiteX13" fmla="*/ 6380922 w 6639340"/>
                <a:gd name="connsiteY13" fmla="*/ 1202635 h 1421296"/>
                <a:gd name="connsiteX14" fmla="*/ 6370983 w 6639340"/>
                <a:gd name="connsiteY14" fmla="*/ 954157 h 1421296"/>
                <a:gd name="connsiteX15" fmla="*/ 6410740 w 6639340"/>
                <a:gd name="connsiteY15" fmla="*/ 646044 h 1421296"/>
                <a:gd name="connsiteX16" fmla="*/ 6432896 w 6639340"/>
                <a:gd name="connsiteY16" fmla="*/ 490124 h 1421296"/>
                <a:gd name="connsiteX17" fmla="*/ 6471203 w 6639340"/>
                <a:gd name="connsiteY17" fmla="*/ 319605 h 1421296"/>
                <a:gd name="connsiteX18" fmla="*/ 6520070 w 6639340"/>
                <a:gd name="connsiteY18" fmla="*/ 198783 h 1421296"/>
                <a:gd name="connsiteX19" fmla="*/ 6540052 w 6639340"/>
                <a:gd name="connsiteY19" fmla="*/ 142461 h 1421296"/>
                <a:gd name="connsiteX20" fmla="*/ 6578152 w 6639340"/>
                <a:gd name="connsiteY20" fmla="*/ 85311 h 1421296"/>
                <a:gd name="connsiteX21" fmla="*/ 6629400 w 6639340"/>
                <a:gd name="connsiteY21" fmla="*/ 39757 h 1421296"/>
                <a:gd name="connsiteX22" fmla="*/ 6639340 w 6639340"/>
                <a:gd name="connsiteY22" fmla="*/ 39757 h 1421296"/>
                <a:gd name="connsiteX23" fmla="*/ 5357192 w 6639340"/>
                <a:gd name="connsiteY23" fmla="*/ 19878 h 1421296"/>
                <a:gd name="connsiteX24" fmla="*/ 3886200 w 6639340"/>
                <a:gd name="connsiteY24" fmla="*/ 29818 h 1421296"/>
                <a:gd name="connsiteX25" fmla="*/ 3578087 w 6639340"/>
                <a:gd name="connsiteY25" fmla="*/ 19878 h 1421296"/>
                <a:gd name="connsiteX26" fmla="*/ 3448879 w 6639340"/>
                <a:gd name="connsiteY26" fmla="*/ 9939 h 1421296"/>
                <a:gd name="connsiteX27" fmla="*/ 0 w 6639340"/>
                <a:gd name="connsiteY27" fmla="*/ 0 h 1421296"/>
                <a:gd name="connsiteX0" fmla="*/ 0 w 6639340"/>
                <a:gd name="connsiteY0" fmla="*/ 0 h 1421296"/>
                <a:gd name="connsiteX1" fmla="*/ 0 w 6639340"/>
                <a:gd name="connsiteY1" fmla="*/ 665922 h 1421296"/>
                <a:gd name="connsiteX2" fmla="*/ 2166731 w 6639340"/>
                <a:gd name="connsiteY2" fmla="*/ 765313 h 1421296"/>
                <a:gd name="connsiteX3" fmla="*/ 2176670 w 6639340"/>
                <a:gd name="connsiteY3" fmla="*/ 844826 h 1421296"/>
                <a:gd name="connsiteX4" fmla="*/ 3091070 w 6639340"/>
                <a:gd name="connsiteY4" fmla="*/ 904461 h 1421296"/>
                <a:gd name="connsiteX5" fmla="*/ 3717235 w 6639340"/>
                <a:gd name="connsiteY5" fmla="*/ 954157 h 1421296"/>
                <a:gd name="connsiteX6" fmla="*/ 3747053 w 6639340"/>
                <a:gd name="connsiteY6" fmla="*/ 1053548 h 1421296"/>
                <a:gd name="connsiteX7" fmla="*/ 4194313 w 6639340"/>
                <a:gd name="connsiteY7" fmla="*/ 1123122 h 1421296"/>
                <a:gd name="connsiteX8" fmla="*/ 4850296 w 6639340"/>
                <a:gd name="connsiteY8" fmla="*/ 1282148 h 1421296"/>
                <a:gd name="connsiteX9" fmla="*/ 5426766 w 6639340"/>
                <a:gd name="connsiteY9" fmla="*/ 1401418 h 1421296"/>
                <a:gd name="connsiteX10" fmla="*/ 5814392 w 6639340"/>
                <a:gd name="connsiteY10" fmla="*/ 1411357 h 1421296"/>
                <a:gd name="connsiteX11" fmla="*/ 6062870 w 6639340"/>
                <a:gd name="connsiteY11" fmla="*/ 1421296 h 1421296"/>
                <a:gd name="connsiteX12" fmla="*/ 6221896 w 6639340"/>
                <a:gd name="connsiteY12" fmla="*/ 1371600 h 1421296"/>
                <a:gd name="connsiteX13" fmla="*/ 6380922 w 6639340"/>
                <a:gd name="connsiteY13" fmla="*/ 1202635 h 1421296"/>
                <a:gd name="connsiteX14" fmla="*/ 6370983 w 6639340"/>
                <a:gd name="connsiteY14" fmla="*/ 954157 h 1421296"/>
                <a:gd name="connsiteX15" fmla="*/ 6380508 w 6639340"/>
                <a:gd name="connsiteY15" fmla="*/ 773492 h 1421296"/>
                <a:gd name="connsiteX16" fmla="*/ 6410740 w 6639340"/>
                <a:gd name="connsiteY16" fmla="*/ 646044 h 1421296"/>
                <a:gd name="connsiteX17" fmla="*/ 6432896 w 6639340"/>
                <a:gd name="connsiteY17" fmla="*/ 490124 h 1421296"/>
                <a:gd name="connsiteX18" fmla="*/ 6471203 w 6639340"/>
                <a:gd name="connsiteY18" fmla="*/ 319605 h 1421296"/>
                <a:gd name="connsiteX19" fmla="*/ 6520070 w 6639340"/>
                <a:gd name="connsiteY19" fmla="*/ 198783 h 1421296"/>
                <a:gd name="connsiteX20" fmla="*/ 6540052 w 6639340"/>
                <a:gd name="connsiteY20" fmla="*/ 142461 h 1421296"/>
                <a:gd name="connsiteX21" fmla="*/ 6578152 w 6639340"/>
                <a:gd name="connsiteY21" fmla="*/ 85311 h 1421296"/>
                <a:gd name="connsiteX22" fmla="*/ 6629400 w 6639340"/>
                <a:gd name="connsiteY22" fmla="*/ 39757 h 1421296"/>
                <a:gd name="connsiteX23" fmla="*/ 6639340 w 6639340"/>
                <a:gd name="connsiteY23" fmla="*/ 39757 h 1421296"/>
                <a:gd name="connsiteX24" fmla="*/ 5357192 w 6639340"/>
                <a:gd name="connsiteY24" fmla="*/ 19878 h 1421296"/>
                <a:gd name="connsiteX25" fmla="*/ 3886200 w 6639340"/>
                <a:gd name="connsiteY25" fmla="*/ 29818 h 1421296"/>
                <a:gd name="connsiteX26" fmla="*/ 3578087 w 6639340"/>
                <a:gd name="connsiteY26" fmla="*/ 19878 h 1421296"/>
                <a:gd name="connsiteX27" fmla="*/ 3448879 w 6639340"/>
                <a:gd name="connsiteY27" fmla="*/ 9939 h 1421296"/>
                <a:gd name="connsiteX28" fmla="*/ 0 w 6639340"/>
                <a:gd name="connsiteY28" fmla="*/ 0 h 1421296"/>
                <a:gd name="connsiteX0" fmla="*/ 0 w 6639340"/>
                <a:gd name="connsiteY0" fmla="*/ 0 h 1421296"/>
                <a:gd name="connsiteX1" fmla="*/ 0 w 6639340"/>
                <a:gd name="connsiteY1" fmla="*/ 665922 h 1421296"/>
                <a:gd name="connsiteX2" fmla="*/ 2166731 w 6639340"/>
                <a:gd name="connsiteY2" fmla="*/ 765313 h 1421296"/>
                <a:gd name="connsiteX3" fmla="*/ 2176670 w 6639340"/>
                <a:gd name="connsiteY3" fmla="*/ 844826 h 1421296"/>
                <a:gd name="connsiteX4" fmla="*/ 3091070 w 6639340"/>
                <a:gd name="connsiteY4" fmla="*/ 904461 h 1421296"/>
                <a:gd name="connsiteX5" fmla="*/ 3717235 w 6639340"/>
                <a:gd name="connsiteY5" fmla="*/ 954157 h 1421296"/>
                <a:gd name="connsiteX6" fmla="*/ 3747053 w 6639340"/>
                <a:gd name="connsiteY6" fmla="*/ 1053548 h 1421296"/>
                <a:gd name="connsiteX7" fmla="*/ 4194313 w 6639340"/>
                <a:gd name="connsiteY7" fmla="*/ 1123122 h 1421296"/>
                <a:gd name="connsiteX8" fmla="*/ 4850296 w 6639340"/>
                <a:gd name="connsiteY8" fmla="*/ 1282148 h 1421296"/>
                <a:gd name="connsiteX9" fmla="*/ 5426766 w 6639340"/>
                <a:gd name="connsiteY9" fmla="*/ 1401418 h 1421296"/>
                <a:gd name="connsiteX10" fmla="*/ 5814392 w 6639340"/>
                <a:gd name="connsiteY10" fmla="*/ 1411357 h 1421296"/>
                <a:gd name="connsiteX11" fmla="*/ 6062870 w 6639340"/>
                <a:gd name="connsiteY11" fmla="*/ 1421296 h 1421296"/>
                <a:gd name="connsiteX12" fmla="*/ 6221896 w 6639340"/>
                <a:gd name="connsiteY12" fmla="*/ 1371600 h 1421296"/>
                <a:gd name="connsiteX13" fmla="*/ 6378541 w 6639340"/>
                <a:gd name="connsiteY13" fmla="*/ 1178822 h 1421296"/>
                <a:gd name="connsiteX14" fmla="*/ 6370983 w 6639340"/>
                <a:gd name="connsiteY14" fmla="*/ 954157 h 1421296"/>
                <a:gd name="connsiteX15" fmla="*/ 6380508 w 6639340"/>
                <a:gd name="connsiteY15" fmla="*/ 773492 h 1421296"/>
                <a:gd name="connsiteX16" fmla="*/ 6410740 w 6639340"/>
                <a:gd name="connsiteY16" fmla="*/ 646044 h 1421296"/>
                <a:gd name="connsiteX17" fmla="*/ 6432896 w 6639340"/>
                <a:gd name="connsiteY17" fmla="*/ 490124 h 1421296"/>
                <a:gd name="connsiteX18" fmla="*/ 6471203 w 6639340"/>
                <a:gd name="connsiteY18" fmla="*/ 319605 h 1421296"/>
                <a:gd name="connsiteX19" fmla="*/ 6520070 w 6639340"/>
                <a:gd name="connsiteY19" fmla="*/ 198783 h 1421296"/>
                <a:gd name="connsiteX20" fmla="*/ 6540052 w 6639340"/>
                <a:gd name="connsiteY20" fmla="*/ 142461 h 1421296"/>
                <a:gd name="connsiteX21" fmla="*/ 6578152 w 6639340"/>
                <a:gd name="connsiteY21" fmla="*/ 85311 h 1421296"/>
                <a:gd name="connsiteX22" fmla="*/ 6629400 w 6639340"/>
                <a:gd name="connsiteY22" fmla="*/ 39757 h 1421296"/>
                <a:gd name="connsiteX23" fmla="*/ 6639340 w 6639340"/>
                <a:gd name="connsiteY23" fmla="*/ 39757 h 1421296"/>
                <a:gd name="connsiteX24" fmla="*/ 5357192 w 6639340"/>
                <a:gd name="connsiteY24" fmla="*/ 19878 h 1421296"/>
                <a:gd name="connsiteX25" fmla="*/ 3886200 w 6639340"/>
                <a:gd name="connsiteY25" fmla="*/ 29818 h 1421296"/>
                <a:gd name="connsiteX26" fmla="*/ 3578087 w 6639340"/>
                <a:gd name="connsiteY26" fmla="*/ 19878 h 1421296"/>
                <a:gd name="connsiteX27" fmla="*/ 3448879 w 6639340"/>
                <a:gd name="connsiteY27" fmla="*/ 9939 h 1421296"/>
                <a:gd name="connsiteX28" fmla="*/ 0 w 6639340"/>
                <a:gd name="connsiteY28" fmla="*/ 0 h 1421296"/>
                <a:gd name="connsiteX0" fmla="*/ 0 w 6639340"/>
                <a:gd name="connsiteY0" fmla="*/ 0 h 1428336"/>
                <a:gd name="connsiteX1" fmla="*/ 0 w 6639340"/>
                <a:gd name="connsiteY1" fmla="*/ 665922 h 1428336"/>
                <a:gd name="connsiteX2" fmla="*/ 2166731 w 6639340"/>
                <a:gd name="connsiteY2" fmla="*/ 765313 h 1428336"/>
                <a:gd name="connsiteX3" fmla="*/ 2176670 w 6639340"/>
                <a:gd name="connsiteY3" fmla="*/ 844826 h 1428336"/>
                <a:gd name="connsiteX4" fmla="*/ 3091070 w 6639340"/>
                <a:gd name="connsiteY4" fmla="*/ 904461 h 1428336"/>
                <a:gd name="connsiteX5" fmla="*/ 3717235 w 6639340"/>
                <a:gd name="connsiteY5" fmla="*/ 954157 h 1428336"/>
                <a:gd name="connsiteX6" fmla="*/ 3747053 w 6639340"/>
                <a:gd name="connsiteY6" fmla="*/ 1053548 h 1428336"/>
                <a:gd name="connsiteX7" fmla="*/ 4194313 w 6639340"/>
                <a:gd name="connsiteY7" fmla="*/ 1123122 h 1428336"/>
                <a:gd name="connsiteX8" fmla="*/ 4850296 w 6639340"/>
                <a:gd name="connsiteY8" fmla="*/ 1282148 h 1428336"/>
                <a:gd name="connsiteX9" fmla="*/ 5426766 w 6639340"/>
                <a:gd name="connsiteY9" fmla="*/ 1401418 h 1428336"/>
                <a:gd name="connsiteX10" fmla="*/ 5814392 w 6639340"/>
                <a:gd name="connsiteY10" fmla="*/ 1411357 h 1428336"/>
                <a:gd name="connsiteX11" fmla="*/ 5959027 w 6639340"/>
                <a:gd name="connsiteY11" fmla="*/ 1428336 h 1428336"/>
                <a:gd name="connsiteX12" fmla="*/ 6062870 w 6639340"/>
                <a:gd name="connsiteY12" fmla="*/ 1421296 h 1428336"/>
                <a:gd name="connsiteX13" fmla="*/ 6221896 w 6639340"/>
                <a:gd name="connsiteY13" fmla="*/ 1371600 h 1428336"/>
                <a:gd name="connsiteX14" fmla="*/ 6378541 w 6639340"/>
                <a:gd name="connsiteY14" fmla="*/ 1178822 h 1428336"/>
                <a:gd name="connsiteX15" fmla="*/ 6370983 w 6639340"/>
                <a:gd name="connsiteY15" fmla="*/ 954157 h 1428336"/>
                <a:gd name="connsiteX16" fmla="*/ 6380508 w 6639340"/>
                <a:gd name="connsiteY16" fmla="*/ 773492 h 1428336"/>
                <a:gd name="connsiteX17" fmla="*/ 6410740 w 6639340"/>
                <a:gd name="connsiteY17" fmla="*/ 646044 h 1428336"/>
                <a:gd name="connsiteX18" fmla="*/ 6432896 w 6639340"/>
                <a:gd name="connsiteY18" fmla="*/ 490124 h 1428336"/>
                <a:gd name="connsiteX19" fmla="*/ 6471203 w 6639340"/>
                <a:gd name="connsiteY19" fmla="*/ 319605 h 1428336"/>
                <a:gd name="connsiteX20" fmla="*/ 6520070 w 6639340"/>
                <a:gd name="connsiteY20" fmla="*/ 198783 h 1428336"/>
                <a:gd name="connsiteX21" fmla="*/ 6540052 w 6639340"/>
                <a:gd name="connsiteY21" fmla="*/ 142461 h 1428336"/>
                <a:gd name="connsiteX22" fmla="*/ 6578152 w 6639340"/>
                <a:gd name="connsiteY22" fmla="*/ 85311 h 1428336"/>
                <a:gd name="connsiteX23" fmla="*/ 6629400 w 6639340"/>
                <a:gd name="connsiteY23" fmla="*/ 39757 h 1428336"/>
                <a:gd name="connsiteX24" fmla="*/ 6639340 w 6639340"/>
                <a:gd name="connsiteY24" fmla="*/ 39757 h 1428336"/>
                <a:gd name="connsiteX25" fmla="*/ 5357192 w 6639340"/>
                <a:gd name="connsiteY25" fmla="*/ 19878 h 1428336"/>
                <a:gd name="connsiteX26" fmla="*/ 3886200 w 6639340"/>
                <a:gd name="connsiteY26" fmla="*/ 29818 h 1428336"/>
                <a:gd name="connsiteX27" fmla="*/ 3578087 w 6639340"/>
                <a:gd name="connsiteY27" fmla="*/ 19878 h 1428336"/>
                <a:gd name="connsiteX28" fmla="*/ 3448879 w 6639340"/>
                <a:gd name="connsiteY28" fmla="*/ 9939 h 1428336"/>
                <a:gd name="connsiteX29" fmla="*/ 0 w 6639340"/>
                <a:gd name="connsiteY29" fmla="*/ 0 h 1428336"/>
                <a:gd name="connsiteX0" fmla="*/ 0 w 6639340"/>
                <a:gd name="connsiteY0" fmla="*/ 0 h 1428336"/>
                <a:gd name="connsiteX1" fmla="*/ 0 w 6639340"/>
                <a:gd name="connsiteY1" fmla="*/ 665922 h 1428336"/>
                <a:gd name="connsiteX2" fmla="*/ 2166731 w 6639340"/>
                <a:gd name="connsiteY2" fmla="*/ 765313 h 1428336"/>
                <a:gd name="connsiteX3" fmla="*/ 2176670 w 6639340"/>
                <a:gd name="connsiteY3" fmla="*/ 844826 h 1428336"/>
                <a:gd name="connsiteX4" fmla="*/ 3091070 w 6639340"/>
                <a:gd name="connsiteY4" fmla="*/ 904461 h 1428336"/>
                <a:gd name="connsiteX5" fmla="*/ 3717235 w 6639340"/>
                <a:gd name="connsiteY5" fmla="*/ 954157 h 1428336"/>
                <a:gd name="connsiteX6" fmla="*/ 3747053 w 6639340"/>
                <a:gd name="connsiteY6" fmla="*/ 1053548 h 1428336"/>
                <a:gd name="connsiteX7" fmla="*/ 4194313 w 6639340"/>
                <a:gd name="connsiteY7" fmla="*/ 1123122 h 1428336"/>
                <a:gd name="connsiteX8" fmla="*/ 4850296 w 6639340"/>
                <a:gd name="connsiteY8" fmla="*/ 1282148 h 1428336"/>
                <a:gd name="connsiteX9" fmla="*/ 5426766 w 6639340"/>
                <a:gd name="connsiteY9" fmla="*/ 1401418 h 1428336"/>
                <a:gd name="connsiteX10" fmla="*/ 5795342 w 6639340"/>
                <a:gd name="connsiteY10" fmla="*/ 1416119 h 1428336"/>
                <a:gd name="connsiteX11" fmla="*/ 5959027 w 6639340"/>
                <a:gd name="connsiteY11" fmla="*/ 1428336 h 1428336"/>
                <a:gd name="connsiteX12" fmla="*/ 6062870 w 6639340"/>
                <a:gd name="connsiteY12" fmla="*/ 1421296 h 1428336"/>
                <a:gd name="connsiteX13" fmla="*/ 6221896 w 6639340"/>
                <a:gd name="connsiteY13" fmla="*/ 1371600 h 1428336"/>
                <a:gd name="connsiteX14" fmla="*/ 6378541 w 6639340"/>
                <a:gd name="connsiteY14" fmla="*/ 1178822 h 1428336"/>
                <a:gd name="connsiteX15" fmla="*/ 6370983 w 6639340"/>
                <a:gd name="connsiteY15" fmla="*/ 954157 h 1428336"/>
                <a:gd name="connsiteX16" fmla="*/ 6380508 w 6639340"/>
                <a:gd name="connsiteY16" fmla="*/ 773492 h 1428336"/>
                <a:gd name="connsiteX17" fmla="*/ 6410740 w 6639340"/>
                <a:gd name="connsiteY17" fmla="*/ 646044 h 1428336"/>
                <a:gd name="connsiteX18" fmla="*/ 6432896 w 6639340"/>
                <a:gd name="connsiteY18" fmla="*/ 490124 h 1428336"/>
                <a:gd name="connsiteX19" fmla="*/ 6471203 w 6639340"/>
                <a:gd name="connsiteY19" fmla="*/ 319605 h 1428336"/>
                <a:gd name="connsiteX20" fmla="*/ 6520070 w 6639340"/>
                <a:gd name="connsiteY20" fmla="*/ 198783 h 1428336"/>
                <a:gd name="connsiteX21" fmla="*/ 6540052 w 6639340"/>
                <a:gd name="connsiteY21" fmla="*/ 142461 h 1428336"/>
                <a:gd name="connsiteX22" fmla="*/ 6578152 w 6639340"/>
                <a:gd name="connsiteY22" fmla="*/ 85311 h 1428336"/>
                <a:gd name="connsiteX23" fmla="*/ 6629400 w 6639340"/>
                <a:gd name="connsiteY23" fmla="*/ 39757 h 1428336"/>
                <a:gd name="connsiteX24" fmla="*/ 6639340 w 6639340"/>
                <a:gd name="connsiteY24" fmla="*/ 39757 h 1428336"/>
                <a:gd name="connsiteX25" fmla="*/ 5357192 w 6639340"/>
                <a:gd name="connsiteY25" fmla="*/ 19878 h 1428336"/>
                <a:gd name="connsiteX26" fmla="*/ 3886200 w 6639340"/>
                <a:gd name="connsiteY26" fmla="*/ 29818 h 1428336"/>
                <a:gd name="connsiteX27" fmla="*/ 3578087 w 6639340"/>
                <a:gd name="connsiteY27" fmla="*/ 19878 h 1428336"/>
                <a:gd name="connsiteX28" fmla="*/ 3448879 w 6639340"/>
                <a:gd name="connsiteY28" fmla="*/ 9939 h 1428336"/>
                <a:gd name="connsiteX29" fmla="*/ 0 w 6639340"/>
                <a:gd name="connsiteY29" fmla="*/ 0 h 1428336"/>
                <a:gd name="connsiteX0" fmla="*/ 0 w 6639340"/>
                <a:gd name="connsiteY0" fmla="*/ 0 h 1428336"/>
                <a:gd name="connsiteX1" fmla="*/ 0 w 6639340"/>
                <a:gd name="connsiteY1" fmla="*/ 665922 h 1428336"/>
                <a:gd name="connsiteX2" fmla="*/ 2166731 w 6639340"/>
                <a:gd name="connsiteY2" fmla="*/ 765313 h 1428336"/>
                <a:gd name="connsiteX3" fmla="*/ 2176670 w 6639340"/>
                <a:gd name="connsiteY3" fmla="*/ 844826 h 1428336"/>
                <a:gd name="connsiteX4" fmla="*/ 3091070 w 6639340"/>
                <a:gd name="connsiteY4" fmla="*/ 904461 h 1428336"/>
                <a:gd name="connsiteX5" fmla="*/ 3717235 w 6639340"/>
                <a:gd name="connsiteY5" fmla="*/ 954157 h 1428336"/>
                <a:gd name="connsiteX6" fmla="*/ 3747053 w 6639340"/>
                <a:gd name="connsiteY6" fmla="*/ 1053548 h 1428336"/>
                <a:gd name="connsiteX7" fmla="*/ 4194313 w 6639340"/>
                <a:gd name="connsiteY7" fmla="*/ 1123122 h 1428336"/>
                <a:gd name="connsiteX8" fmla="*/ 4850296 w 6639340"/>
                <a:gd name="connsiteY8" fmla="*/ 1282148 h 1428336"/>
                <a:gd name="connsiteX9" fmla="*/ 5068439 w 6639340"/>
                <a:gd name="connsiteY9" fmla="*/ 1333086 h 1428336"/>
                <a:gd name="connsiteX10" fmla="*/ 5426766 w 6639340"/>
                <a:gd name="connsiteY10" fmla="*/ 1401418 h 1428336"/>
                <a:gd name="connsiteX11" fmla="*/ 5795342 w 6639340"/>
                <a:gd name="connsiteY11" fmla="*/ 1416119 h 1428336"/>
                <a:gd name="connsiteX12" fmla="*/ 5959027 w 6639340"/>
                <a:gd name="connsiteY12" fmla="*/ 1428336 h 1428336"/>
                <a:gd name="connsiteX13" fmla="*/ 6062870 w 6639340"/>
                <a:gd name="connsiteY13" fmla="*/ 1421296 h 1428336"/>
                <a:gd name="connsiteX14" fmla="*/ 6221896 w 6639340"/>
                <a:gd name="connsiteY14" fmla="*/ 1371600 h 1428336"/>
                <a:gd name="connsiteX15" fmla="*/ 6378541 w 6639340"/>
                <a:gd name="connsiteY15" fmla="*/ 1178822 h 1428336"/>
                <a:gd name="connsiteX16" fmla="*/ 6370983 w 6639340"/>
                <a:gd name="connsiteY16" fmla="*/ 954157 h 1428336"/>
                <a:gd name="connsiteX17" fmla="*/ 6380508 w 6639340"/>
                <a:gd name="connsiteY17" fmla="*/ 773492 h 1428336"/>
                <a:gd name="connsiteX18" fmla="*/ 6410740 w 6639340"/>
                <a:gd name="connsiteY18" fmla="*/ 646044 h 1428336"/>
                <a:gd name="connsiteX19" fmla="*/ 6432896 w 6639340"/>
                <a:gd name="connsiteY19" fmla="*/ 490124 h 1428336"/>
                <a:gd name="connsiteX20" fmla="*/ 6471203 w 6639340"/>
                <a:gd name="connsiteY20" fmla="*/ 319605 h 1428336"/>
                <a:gd name="connsiteX21" fmla="*/ 6520070 w 6639340"/>
                <a:gd name="connsiteY21" fmla="*/ 198783 h 1428336"/>
                <a:gd name="connsiteX22" fmla="*/ 6540052 w 6639340"/>
                <a:gd name="connsiteY22" fmla="*/ 142461 h 1428336"/>
                <a:gd name="connsiteX23" fmla="*/ 6578152 w 6639340"/>
                <a:gd name="connsiteY23" fmla="*/ 85311 h 1428336"/>
                <a:gd name="connsiteX24" fmla="*/ 6629400 w 6639340"/>
                <a:gd name="connsiteY24" fmla="*/ 39757 h 1428336"/>
                <a:gd name="connsiteX25" fmla="*/ 6639340 w 6639340"/>
                <a:gd name="connsiteY25" fmla="*/ 39757 h 1428336"/>
                <a:gd name="connsiteX26" fmla="*/ 5357192 w 6639340"/>
                <a:gd name="connsiteY26" fmla="*/ 19878 h 1428336"/>
                <a:gd name="connsiteX27" fmla="*/ 3886200 w 6639340"/>
                <a:gd name="connsiteY27" fmla="*/ 29818 h 1428336"/>
                <a:gd name="connsiteX28" fmla="*/ 3578087 w 6639340"/>
                <a:gd name="connsiteY28" fmla="*/ 19878 h 1428336"/>
                <a:gd name="connsiteX29" fmla="*/ 3448879 w 6639340"/>
                <a:gd name="connsiteY29" fmla="*/ 9939 h 1428336"/>
                <a:gd name="connsiteX30" fmla="*/ 0 w 6639340"/>
                <a:gd name="connsiteY30" fmla="*/ 0 h 1428336"/>
                <a:gd name="connsiteX0" fmla="*/ 0 w 6639340"/>
                <a:gd name="connsiteY0" fmla="*/ 0 h 1428336"/>
                <a:gd name="connsiteX1" fmla="*/ 0 w 6639340"/>
                <a:gd name="connsiteY1" fmla="*/ 665922 h 1428336"/>
                <a:gd name="connsiteX2" fmla="*/ 2166731 w 6639340"/>
                <a:gd name="connsiteY2" fmla="*/ 765313 h 1428336"/>
                <a:gd name="connsiteX3" fmla="*/ 2176670 w 6639340"/>
                <a:gd name="connsiteY3" fmla="*/ 844826 h 1428336"/>
                <a:gd name="connsiteX4" fmla="*/ 3091070 w 6639340"/>
                <a:gd name="connsiteY4" fmla="*/ 904461 h 1428336"/>
                <a:gd name="connsiteX5" fmla="*/ 3717235 w 6639340"/>
                <a:gd name="connsiteY5" fmla="*/ 954157 h 1428336"/>
                <a:gd name="connsiteX6" fmla="*/ 3747053 w 6639340"/>
                <a:gd name="connsiteY6" fmla="*/ 1053548 h 1428336"/>
                <a:gd name="connsiteX7" fmla="*/ 4194313 w 6639340"/>
                <a:gd name="connsiteY7" fmla="*/ 1123122 h 1428336"/>
                <a:gd name="connsiteX8" fmla="*/ 4850296 w 6639340"/>
                <a:gd name="connsiteY8" fmla="*/ 1282148 h 1428336"/>
                <a:gd name="connsiteX9" fmla="*/ 4951758 w 6639340"/>
                <a:gd name="connsiteY9" fmla="*/ 1311655 h 1428336"/>
                <a:gd name="connsiteX10" fmla="*/ 5068439 w 6639340"/>
                <a:gd name="connsiteY10" fmla="*/ 1333086 h 1428336"/>
                <a:gd name="connsiteX11" fmla="*/ 5426766 w 6639340"/>
                <a:gd name="connsiteY11" fmla="*/ 1401418 h 1428336"/>
                <a:gd name="connsiteX12" fmla="*/ 5795342 w 6639340"/>
                <a:gd name="connsiteY12" fmla="*/ 1416119 h 1428336"/>
                <a:gd name="connsiteX13" fmla="*/ 5959027 w 6639340"/>
                <a:gd name="connsiteY13" fmla="*/ 1428336 h 1428336"/>
                <a:gd name="connsiteX14" fmla="*/ 6062870 w 6639340"/>
                <a:gd name="connsiteY14" fmla="*/ 1421296 h 1428336"/>
                <a:gd name="connsiteX15" fmla="*/ 6221896 w 6639340"/>
                <a:gd name="connsiteY15" fmla="*/ 1371600 h 1428336"/>
                <a:gd name="connsiteX16" fmla="*/ 6378541 w 6639340"/>
                <a:gd name="connsiteY16" fmla="*/ 1178822 h 1428336"/>
                <a:gd name="connsiteX17" fmla="*/ 6370983 w 6639340"/>
                <a:gd name="connsiteY17" fmla="*/ 954157 h 1428336"/>
                <a:gd name="connsiteX18" fmla="*/ 6380508 w 6639340"/>
                <a:gd name="connsiteY18" fmla="*/ 773492 h 1428336"/>
                <a:gd name="connsiteX19" fmla="*/ 6410740 w 6639340"/>
                <a:gd name="connsiteY19" fmla="*/ 646044 h 1428336"/>
                <a:gd name="connsiteX20" fmla="*/ 6432896 w 6639340"/>
                <a:gd name="connsiteY20" fmla="*/ 490124 h 1428336"/>
                <a:gd name="connsiteX21" fmla="*/ 6471203 w 6639340"/>
                <a:gd name="connsiteY21" fmla="*/ 319605 h 1428336"/>
                <a:gd name="connsiteX22" fmla="*/ 6520070 w 6639340"/>
                <a:gd name="connsiteY22" fmla="*/ 198783 h 1428336"/>
                <a:gd name="connsiteX23" fmla="*/ 6540052 w 6639340"/>
                <a:gd name="connsiteY23" fmla="*/ 142461 h 1428336"/>
                <a:gd name="connsiteX24" fmla="*/ 6578152 w 6639340"/>
                <a:gd name="connsiteY24" fmla="*/ 85311 h 1428336"/>
                <a:gd name="connsiteX25" fmla="*/ 6629400 w 6639340"/>
                <a:gd name="connsiteY25" fmla="*/ 39757 h 1428336"/>
                <a:gd name="connsiteX26" fmla="*/ 6639340 w 6639340"/>
                <a:gd name="connsiteY26" fmla="*/ 39757 h 1428336"/>
                <a:gd name="connsiteX27" fmla="*/ 5357192 w 6639340"/>
                <a:gd name="connsiteY27" fmla="*/ 19878 h 1428336"/>
                <a:gd name="connsiteX28" fmla="*/ 3886200 w 6639340"/>
                <a:gd name="connsiteY28" fmla="*/ 29818 h 1428336"/>
                <a:gd name="connsiteX29" fmla="*/ 3578087 w 6639340"/>
                <a:gd name="connsiteY29" fmla="*/ 19878 h 1428336"/>
                <a:gd name="connsiteX30" fmla="*/ 3448879 w 6639340"/>
                <a:gd name="connsiteY30" fmla="*/ 9939 h 1428336"/>
                <a:gd name="connsiteX31" fmla="*/ 0 w 6639340"/>
                <a:gd name="connsiteY31" fmla="*/ 0 h 1428336"/>
                <a:gd name="connsiteX0" fmla="*/ 0 w 6639340"/>
                <a:gd name="connsiteY0" fmla="*/ 0 h 1428336"/>
                <a:gd name="connsiteX1" fmla="*/ 0 w 6639340"/>
                <a:gd name="connsiteY1" fmla="*/ 665922 h 1428336"/>
                <a:gd name="connsiteX2" fmla="*/ 2166731 w 6639340"/>
                <a:gd name="connsiteY2" fmla="*/ 765313 h 1428336"/>
                <a:gd name="connsiteX3" fmla="*/ 2176670 w 6639340"/>
                <a:gd name="connsiteY3" fmla="*/ 844826 h 1428336"/>
                <a:gd name="connsiteX4" fmla="*/ 3091070 w 6639340"/>
                <a:gd name="connsiteY4" fmla="*/ 904461 h 1428336"/>
                <a:gd name="connsiteX5" fmla="*/ 3717235 w 6639340"/>
                <a:gd name="connsiteY5" fmla="*/ 954157 h 1428336"/>
                <a:gd name="connsiteX6" fmla="*/ 3749434 w 6639340"/>
                <a:gd name="connsiteY6" fmla="*/ 1046405 h 1428336"/>
                <a:gd name="connsiteX7" fmla="*/ 4194313 w 6639340"/>
                <a:gd name="connsiteY7" fmla="*/ 1123122 h 1428336"/>
                <a:gd name="connsiteX8" fmla="*/ 4850296 w 6639340"/>
                <a:gd name="connsiteY8" fmla="*/ 1282148 h 1428336"/>
                <a:gd name="connsiteX9" fmla="*/ 4951758 w 6639340"/>
                <a:gd name="connsiteY9" fmla="*/ 1311655 h 1428336"/>
                <a:gd name="connsiteX10" fmla="*/ 5068439 w 6639340"/>
                <a:gd name="connsiteY10" fmla="*/ 1333086 h 1428336"/>
                <a:gd name="connsiteX11" fmla="*/ 5426766 w 6639340"/>
                <a:gd name="connsiteY11" fmla="*/ 1401418 h 1428336"/>
                <a:gd name="connsiteX12" fmla="*/ 5795342 w 6639340"/>
                <a:gd name="connsiteY12" fmla="*/ 1416119 h 1428336"/>
                <a:gd name="connsiteX13" fmla="*/ 5959027 w 6639340"/>
                <a:gd name="connsiteY13" fmla="*/ 1428336 h 1428336"/>
                <a:gd name="connsiteX14" fmla="*/ 6062870 w 6639340"/>
                <a:gd name="connsiteY14" fmla="*/ 1421296 h 1428336"/>
                <a:gd name="connsiteX15" fmla="*/ 6221896 w 6639340"/>
                <a:gd name="connsiteY15" fmla="*/ 1371600 h 1428336"/>
                <a:gd name="connsiteX16" fmla="*/ 6378541 w 6639340"/>
                <a:gd name="connsiteY16" fmla="*/ 1178822 h 1428336"/>
                <a:gd name="connsiteX17" fmla="*/ 6370983 w 6639340"/>
                <a:gd name="connsiteY17" fmla="*/ 954157 h 1428336"/>
                <a:gd name="connsiteX18" fmla="*/ 6380508 w 6639340"/>
                <a:gd name="connsiteY18" fmla="*/ 773492 h 1428336"/>
                <a:gd name="connsiteX19" fmla="*/ 6410740 w 6639340"/>
                <a:gd name="connsiteY19" fmla="*/ 646044 h 1428336"/>
                <a:gd name="connsiteX20" fmla="*/ 6432896 w 6639340"/>
                <a:gd name="connsiteY20" fmla="*/ 490124 h 1428336"/>
                <a:gd name="connsiteX21" fmla="*/ 6471203 w 6639340"/>
                <a:gd name="connsiteY21" fmla="*/ 319605 h 1428336"/>
                <a:gd name="connsiteX22" fmla="*/ 6520070 w 6639340"/>
                <a:gd name="connsiteY22" fmla="*/ 198783 h 1428336"/>
                <a:gd name="connsiteX23" fmla="*/ 6540052 w 6639340"/>
                <a:gd name="connsiteY23" fmla="*/ 142461 h 1428336"/>
                <a:gd name="connsiteX24" fmla="*/ 6578152 w 6639340"/>
                <a:gd name="connsiteY24" fmla="*/ 85311 h 1428336"/>
                <a:gd name="connsiteX25" fmla="*/ 6629400 w 6639340"/>
                <a:gd name="connsiteY25" fmla="*/ 39757 h 1428336"/>
                <a:gd name="connsiteX26" fmla="*/ 6639340 w 6639340"/>
                <a:gd name="connsiteY26" fmla="*/ 39757 h 1428336"/>
                <a:gd name="connsiteX27" fmla="*/ 5357192 w 6639340"/>
                <a:gd name="connsiteY27" fmla="*/ 19878 h 1428336"/>
                <a:gd name="connsiteX28" fmla="*/ 3886200 w 6639340"/>
                <a:gd name="connsiteY28" fmla="*/ 29818 h 1428336"/>
                <a:gd name="connsiteX29" fmla="*/ 3578087 w 6639340"/>
                <a:gd name="connsiteY29" fmla="*/ 19878 h 1428336"/>
                <a:gd name="connsiteX30" fmla="*/ 3448879 w 6639340"/>
                <a:gd name="connsiteY30" fmla="*/ 9939 h 1428336"/>
                <a:gd name="connsiteX31" fmla="*/ 0 w 6639340"/>
                <a:gd name="connsiteY31" fmla="*/ 0 h 1428336"/>
                <a:gd name="connsiteX0" fmla="*/ 0 w 6639340"/>
                <a:gd name="connsiteY0" fmla="*/ 0 h 1428336"/>
                <a:gd name="connsiteX1" fmla="*/ 0 w 6639340"/>
                <a:gd name="connsiteY1" fmla="*/ 665922 h 1428336"/>
                <a:gd name="connsiteX2" fmla="*/ 2166731 w 6639340"/>
                <a:gd name="connsiteY2" fmla="*/ 765313 h 1428336"/>
                <a:gd name="connsiteX3" fmla="*/ 2176670 w 6639340"/>
                <a:gd name="connsiteY3" fmla="*/ 844826 h 1428336"/>
                <a:gd name="connsiteX4" fmla="*/ 3091070 w 6639340"/>
                <a:gd name="connsiteY4" fmla="*/ 904461 h 1428336"/>
                <a:gd name="connsiteX5" fmla="*/ 3717235 w 6639340"/>
                <a:gd name="connsiteY5" fmla="*/ 954157 h 1428336"/>
                <a:gd name="connsiteX6" fmla="*/ 3749434 w 6639340"/>
                <a:gd name="connsiteY6" fmla="*/ 1046405 h 1428336"/>
                <a:gd name="connsiteX7" fmla="*/ 4194313 w 6639340"/>
                <a:gd name="connsiteY7" fmla="*/ 1123122 h 1428336"/>
                <a:gd name="connsiteX8" fmla="*/ 4850296 w 6639340"/>
                <a:gd name="connsiteY8" fmla="*/ 1282148 h 1428336"/>
                <a:gd name="connsiteX9" fmla="*/ 4951758 w 6639340"/>
                <a:gd name="connsiteY9" fmla="*/ 1311655 h 1428336"/>
                <a:gd name="connsiteX10" fmla="*/ 5068439 w 6639340"/>
                <a:gd name="connsiteY10" fmla="*/ 1333086 h 1428336"/>
                <a:gd name="connsiteX11" fmla="*/ 5426766 w 6639340"/>
                <a:gd name="connsiteY11" fmla="*/ 1401418 h 1428336"/>
                <a:gd name="connsiteX12" fmla="*/ 5795342 w 6639340"/>
                <a:gd name="connsiteY12" fmla="*/ 1416119 h 1428336"/>
                <a:gd name="connsiteX13" fmla="*/ 5959027 w 6639340"/>
                <a:gd name="connsiteY13" fmla="*/ 1428336 h 1428336"/>
                <a:gd name="connsiteX14" fmla="*/ 6062870 w 6639340"/>
                <a:gd name="connsiteY14" fmla="*/ 1421296 h 1428336"/>
                <a:gd name="connsiteX15" fmla="*/ 6221896 w 6639340"/>
                <a:gd name="connsiteY15" fmla="*/ 1371600 h 1428336"/>
                <a:gd name="connsiteX16" fmla="*/ 6378541 w 6639340"/>
                <a:gd name="connsiteY16" fmla="*/ 1178822 h 1428336"/>
                <a:gd name="connsiteX17" fmla="*/ 6370983 w 6639340"/>
                <a:gd name="connsiteY17" fmla="*/ 954157 h 1428336"/>
                <a:gd name="connsiteX18" fmla="*/ 6380508 w 6639340"/>
                <a:gd name="connsiteY18" fmla="*/ 773492 h 1428336"/>
                <a:gd name="connsiteX19" fmla="*/ 6410740 w 6639340"/>
                <a:gd name="connsiteY19" fmla="*/ 646044 h 1428336"/>
                <a:gd name="connsiteX20" fmla="*/ 6432896 w 6639340"/>
                <a:gd name="connsiteY20" fmla="*/ 490124 h 1428336"/>
                <a:gd name="connsiteX21" fmla="*/ 6471203 w 6639340"/>
                <a:gd name="connsiteY21" fmla="*/ 319605 h 1428336"/>
                <a:gd name="connsiteX22" fmla="*/ 6520070 w 6639340"/>
                <a:gd name="connsiteY22" fmla="*/ 198783 h 1428336"/>
                <a:gd name="connsiteX23" fmla="*/ 6540052 w 6639340"/>
                <a:gd name="connsiteY23" fmla="*/ 142461 h 1428336"/>
                <a:gd name="connsiteX24" fmla="*/ 6578152 w 6639340"/>
                <a:gd name="connsiteY24" fmla="*/ 85311 h 1428336"/>
                <a:gd name="connsiteX25" fmla="*/ 6629400 w 6639340"/>
                <a:gd name="connsiteY25" fmla="*/ 39757 h 1428336"/>
                <a:gd name="connsiteX26" fmla="*/ 6639340 w 6639340"/>
                <a:gd name="connsiteY26" fmla="*/ 39757 h 1428336"/>
                <a:gd name="connsiteX27" fmla="*/ 5357192 w 6639340"/>
                <a:gd name="connsiteY27" fmla="*/ 19878 h 1428336"/>
                <a:gd name="connsiteX28" fmla="*/ 4475508 w 6639340"/>
                <a:gd name="connsiteY28" fmla="*/ 23399 h 1428336"/>
                <a:gd name="connsiteX29" fmla="*/ 3886200 w 6639340"/>
                <a:gd name="connsiteY29" fmla="*/ 29818 h 1428336"/>
                <a:gd name="connsiteX30" fmla="*/ 3578087 w 6639340"/>
                <a:gd name="connsiteY30" fmla="*/ 19878 h 1428336"/>
                <a:gd name="connsiteX31" fmla="*/ 3448879 w 6639340"/>
                <a:gd name="connsiteY31" fmla="*/ 9939 h 1428336"/>
                <a:gd name="connsiteX32" fmla="*/ 0 w 6639340"/>
                <a:gd name="connsiteY32" fmla="*/ 0 h 1428336"/>
                <a:gd name="connsiteX0" fmla="*/ 0 w 6639340"/>
                <a:gd name="connsiteY0" fmla="*/ 0 h 1428336"/>
                <a:gd name="connsiteX1" fmla="*/ 0 w 6639340"/>
                <a:gd name="connsiteY1" fmla="*/ 665922 h 1428336"/>
                <a:gd name="connsiteX2" fmla="*/ 2157206 w 6639340"/>
                <a:gd name="connsiteY2" fmla="*/ 777219 h 1428336"/>
                <a:gd name="connsiteX3" fmla="*/ 2176670 w 6639340"/>
                <a:gd name="connsiteY3" fmla="*/ 844826 h 1428336"/>
                <a:gd name="connsiteX4" fmla="*/ 3091070 w 6639340"/>
                <a:gd name="connsiteY4" fmla="*/ 904461 h 1428336"/>
                <a:gd name="connsiteX5" fmla="*/ 3717235 w 6639340"/>
                <a:gd name="connsiteY5" fmla="*/ 954157 h 1428336"/>
                <a:gd name="connsiteX6" fmla="*/ 3749434 w 6639340"/>
                <a:gd name="connsiteY6" fmla="*/ 1046405 h 1428336"/>
                <a:gd name="connsiteX7" fmla="*/ 4194313 w 6639340"/>
                <a:gd name="connsiteY7" fmla="*/ 1123122 h 1428336"/>
                <a:gd name="connsiteX8" fmla="*/ 4850296 w 6639340"/>
                <a:gd name="connsiteY8" fmla="*/ 1282148 h 1428336"/>
                <a:gd name="connsiteX9" fmla="*/ 4951758 w 6639340"/>
                <a:gd name="connsiteY9" fmla="*/ 1311655 h 1428336"/>
                <a:gd name="connsiteX10" fmla="*/ 5068439 w 6639340"/>
                <a:gd name="connsiteY10" fmla="*/ 1333086 h 1428336"/>
                <a:gd name="connsiteX11" fmla="*/ 5426766 w 6639340"/>
                <a:gd name="connsiteY11" fmla="*/ 1401418 h 1428336"/>
                <a:gd name="connsiteX12" fmla="*/ 5795342 w 6639340"/>
                <a:gd name="connsiteY12" fmla="*/ 1416119 h 1428336"/>
                <a:gd name="connsiteX13" fmla="*/ 5959027 w 6639340"/>
                <a:gd name="connsiteY13" fmla="*/ 1428336 h 1428336"/>
                <a:gd name="connsiteX14" fmla="*/ 6062870 w 6639340"/>
                <a:gd name="connsiteY14" fmla="*/ 1421296 h 1428336"/>
                <a:gd name="connsiteX15" fmla="*/ 6221896 w 6639340"/>
                <a:gd name="connsiteY15" fmla="*/ 1371600 h 1428336"/>
                <a:gd name="connsiteX16" fmla="*/ 6378541 w 6639340"/>
                <a:gd name="connsiteY16" fmla="*/ 1178822 h 1428336"/>
                <a:gd name="connsiteX17" fmla="*/ 6370983 w 6639340"/>
                <a:gd name="connsiteY17" fmla="*/ 954157 h 1428336"/>
                <a:gd name="connsiteX18" fmla="*/ 6380508 w 6639340"/>
                <a:gd name="connsiteY18" fmla="*/ 773492 h 1428336"/>
                <a:gd name="connsiteX19" fmla="*/ 6410740 w 6639340"/>
                <a:gd name="connsiteY19" fmla="*/ 646044 h 1428336"/>
                <a:gd name="connsiteX20" fmla="*/ 6432896 w 6639340"/>
                <a:gd name="connsiteY20" fmla="*/ 490124 h 1428336"/>
                <a:gd name="connsiteX21" fmla="*/ 6471203 w 6639340"/>
                <a:gd name="connsiteY21" fmla="*/ 319605 h 1428336"/>
                <a:gd name="connsiteX22" fmla="*/ 6520070 w 6639340"/>
                <a:gd name="connsiteY22" fmla="*/ 198783 h 1428336"/>
                <a:gd name="connsiteX23" fmla="*/ 6540052 w 6639340"/>
                <a:gd name="connsiteY23" fmla="*/ 142461 h 1428336"/>
                <a:gd name="connsiteX24" fmla="*/ 6578152 w 6639340"/>
                <a:gd name="connsiteY24" fmla="*/ 85311 h 1428336"/>
                <a:gd name="connsiteX25" fmla="*/ 6629400 w 6639340"/>
                <a:gd name="connsiteY25" fmla="*/ 39757 h 1428336"/>
                <a:gd name="connsiteX26" fmla="*/ 6639340 w 6639340"/>
                <a:gd name="connsiteY26" fmla="*/ 39757 h 1428336"/>
                <a:gd name="connsiteX27" fmla="*/ 5357192 w 6639340"/>
                <a:gd name="connsiteY27" fmla="*/ 19878 h 1428336"/>
                <a:gd name="connsiteX28" fmla="*/ 4475508 w 6639340"/>
                <a:gd name="connsiteY28" fmla="*/ 23399 h 1428336"/>
                <a:gd name="connsiteX29" fmla="*/ 3886200 w 6639340"/>
                <a:gd name="connsiteY29" fmla="*/ 29818 h 1428336"/>
                <a:gd name="connsiteX30" fmla="*/ 3578087 w 6639340"/>
                <a:gd name="connsiteY30" fmla="*/ 19878 h 1428336"/>
                <a:gd name="connsiteX31" fmla="*/ 3448879 w 6639340"/>
                <a:gd name="connsiteY31" fmla="*/ 9939 h 1428336"/>
                <a:gd name="connsiteX32" fmla="*/ 0 w 6639340"/>
                <a:gd name="connsiteY32" fmla="*/ 0 h 1428336"/>
                <a:gd name="connsiteX0" fmla="*/ 0 w 6639340"/>
                <a:gd name="connsiteY0" fmla="*/ 0 h 1428336"/>
                <a:gd name="connsiteX1" fmla="*/ 0 w 6639340"/>
                <a:gd name="connsiteY1" fmla="*/ 665922 h 1428336"/>
                <a:gd name="connsiteX2" fmla="*/ 932208 w 6639340"/>
                <a:gd name="connsiteY2" fmla="*/ 706817 h 1428336"/>
                <a:gd name="connsiteX3" fmla="*/ 2157206 w 6639340"/>
                <a:gd name="connsiteY3" fmla="*/ 777219 h 1428336"/>
                <a:gd name="connsiteX4" fmla="*/ 2176670 w 6639340"/>
                <a:gd name="connsiteY4" fmla="*/ 844826 h 1428336"/>
                <a:gd name="connsiteX5" fmla="*/ 3091070 w 6639340"/>
                <a:gd name="connsiteY5" fmla="*/ 904461 h 1428336"/>
                <a:gd name="connsiteX6" fmla="*/ 3717235 w 6639340"/>
                <a:gd name="connsiteY6" fmla="*/ 954157 h 1428336"/>
                <a:gd name="connsiteX7" fmla="*/ 3749434 w 6639340"/>
                <a:gd name="connsiteY7" fmla="*/ 1046405 h 1428336"/>
                <a:gd name="connsiteX8" fmla="*/ 4194313 w 6639340"/>
                <a:gd name="connsiteY8" fmla="*/ 1123122 h 1428336"/>
                <a:gd name="connsiteX9" fmla="*/ 4850296 w 6639340"/>
                <a:gd name="connsiteY9" fmla="*/ 1282148 h 1428336"/>
                <a:gd name="connsiteX10" fmla="*/ 4951758 w 6639340"/>
                <a:gd name="connsiteY10" fmla="*/ 1311655 h 1428336"/>
                <a:gd name="connsiteX11" fmla="*/ 5068439 w 6639340"/>
                <a:gd name="connsiteY11" fmla="*/ 1333086 h 1428336"/>
                <a:gd name="connsiteX12" fmla="*/ 5426766 w 6639340"/>
                <a:gd name="connsiteY12" fmla="*/ 1401418 h 1428336"/>
                <a:gd name="connsiteX13" fmla="*/ 5795342 w 6639340"/>
                <a:gd name="connsiteY13" fmla="*/ 1416119 h 1428336"/>
                <a:gd name="connsiteX14" fmla="*/ 5959027 w 6639340"/>
                <a:gd name="connsiteY14" fmla="*/ 1428336 h 1428336"/>
                <a:gd name="connsiteX15" fmla="*/ 6062870 w 6639340"/>
                <a:gd name="connsiteY15" fmla="*/ 1421296 h 1428336"/>
                <a:gd name="connsiteX16" fmla="*/ 6221896 w 6639340"/>
                <a:gd name="connsiteY16" fmla="*/ 1371600 h 1428336"/>
                <a:gd name="connsiteX17" fmla="*/ 6378541 w 6639340"/>
                <a:gd name="connsiteY17" fmla="*/ 1178822 h 1428336"/>
                <a:gd name="connsiteX18" fmla="*/ 6370983 w 6639340"/>
                <a:gd name="connsiteY18" fmla="*/ 954157 h 1428336"/>
                <a:gd name="connsiteX19" fmla="*/ 6380508 w 6639340"/>
                <a:gd name="connsiteY19" fmla="*/ 773492 h 1428336"/>
                <a:gd name="connsiteX20" fmla="*/ 6410740 w 6639340"/>
                <a:gd name="connsiteY20" fmla="*/ 646044 h 1428336"/>
                <a:gd name="connsiteX21" fmla="*/ 6432896 w 6639340"/>
                <a:gd name="connsiteY21" fmla="*/ 490124 h 1428336"/>
                <a:gd name="connsiteX22" fmla="*/ 6471203 w 6639340"/>
                <a:gd name="connsiteY22" fmla="*/ 319605 h 1428336"/>
                <a:gd name="connsiteX23" fmla="*/ 6520070 w 6639340"/>
                <a:gd name="connsiteY23" fmla="*/ 198783 h 1428336"/>
                <a:gd name="connsiteX24" fmla="*/ 6540052 w 6639340"/>
                <a:gd name="connsiteY24" fmla="*/ 142461 h 1428336"/>
                <a:gd name="connsiteX25" fmla="*/ 6578152 w 6639340"/>
                <a:gd name="connsiteY25" fmla="*/ 85311 h 1428336"/>
                <a:gd name="connsiteX26" fmla="*/ 6629400 w 6639340"/>
                <a:gd name="connsiteY26" fmla="*/ 39757 h 1428336"/>
                <a:gd name="connsiteX27" fmla="*/ 6639340 w 6639340"/>
                <a:gd name="connsiteY27" fmla="*/ 39757 h 1428336"/>
                <a:gd name="connsiteX28" fmla="*/ 5357192 w 6639340"/>
                <a:gd name="connsiteY28" fmla="*/ 19878 h 1428336"/>
                <a:gd name="connsiteX29" fmla="*/ 4475508 w 6639340"/>
                <a:gd name="connsiteY29" fmla="*/ 23399 h 1428336"/>
                <a:gd name="connsiteX30" fmla="*/ 3886200 w 6639340"/>
                <a:gd name="connsiteY30" fmla="*/ 29818 h 1428336"/>
                <a:gd name="connsiteX31" fmla="*/ 3578087 w 6639340"/>
                <a:gd name="connsiteY31" fmla="*/ 19878 h 1428336"/>
                <a:gd name="connsiteX32" fmla="*/ 3448879 w 6639340"/>
                <a:gd name="connsiteY32" fmla="*/ 9939 h 1428336"/>
                <a:gd name="connsiteX33" fmla="*/ 0 w 6639340"/>
                <a:gd name="connsiteY33" fmla="*/ 0 h 1428336"/>
                <a:gd name="connsiteX0" fmla="*/ 0 w 6639340"/>
                <a:gd name="connsiteY0" fmla="*/ 0 h 1428336"/>
                <a:gd name="connsiteX1" fmla="*/ 4762 w 6639340"/>
                <a:gd name="connsiteY1" fmla="*/ 651635 h 1428336"/>
                <a:gd name="connsiteX2" fmla="*/ 932208 w 6639340"/>
                <a:gd name="connsiteY2" fmla="*/ 706817 h 1428336"/>
                <a:gd name="connsiteX3" fmla="*/ 2157206 w 6639340"/>
                <a:gd name="connsiteY3" fmla="*/ 777219 h 1428336"/>
                <a:gd name="connsiteX4" fmla="*/ 2176670 w 6639340"/>
                <a:gd name="connsiteY4" fmla="*/ 844826 h 1428336"/>
                <a:gd name="connsiteX5" fmla="*/ 3091070 w 6639340"/>
                <a:gd name="connsiteY5" fmla="*/ 904461 h 1428336"/>
                <a:gd name="connsiteX6" fmla="*/ 3717235 w 6639340"/>
                <a:gd name="connsiteY6" fmla="*/ 954157 h 1428336"/>
                <a:gd name="connsiteX7" fmla="*/ 3749434 w 6639340"/>
                <a:gd name="connsiteY7" fmla="*/ 1046405 h 1428336"/>
                <a:gd name="connsiteX8" fmla="*/ 4194313 w 6639340"/>
                <a:gd name="connsiteY8" fmla="*/ 1123122 h 1428336"/>
                <a:gd name="connsiteX9" fmla="*/ 4850296 w 6639340"/>
                <a:gd name="connsiteY9" fmla="*/ 1282148 h 1428336"/>
                <a:gd name="connsiteX10" fmla="*/ 4951758 w 6639340"/>
                <a:gd name="connsiteY10" fmla="*/ 1311655 h 1428336"/>
                <a:gd name="connsiteX11" fmla="*/ 5068439 w 6639340"/>
                <a:gd name="connsiteY11" fmla="*/ 1333086 h 1428336"/>
                <a:gd name="connsiteX12" fmla="*/ 5426766 w 6639340"/>
                <a:gd name="connsiteY12" fmla="*/ 1401418 h 1428336"/>
                <a:gd name="connsiteX13" fmla="*/ 5795342 w 6639340"/>
                <a:gd name="connsiteY13" fmla="*/ 1416119 h 1428336"/>
                <a:gd name="connsiteX14" fmla="*/ 5959027 w 6639340"/>
                <a:gd name="connsiteY14" fmla="*/ 1428336 h 1428336"/>
                <a:gd name="connsiteX15" fmla="*/ 6062870 w 6639340"/>
                <a:gd name="connsiteY15" fmla="*/ 1421296 h 1428336"/>
                <a:gd name="connsiteX16" fmla="*/ 6221896 w 6639340"/>
                <a:gd name="connsiteY16" fmla="*/ 1371600 h 1428336"/>
                <a:gd name="connsiteX17" fmla="*/ 6378541 w 6639340"/>
                <a:gd name="connsiteY17" fmla="*/ 1178822 h 1428336"/>
                <a:gd name="connsiteX18" fmla="*/ 6370983 w 6639340"/>
                <a:gd name="connsiteY18" fmla="*/ 954157 h 1428336"/>
                <a:gd name="connsiteX19" fmla="*/ 6380508 w 6639340"/>
                <a:gd name="connsiteY19" fmla="*/ 773492 h 1428336"/>
                <a:gd name="connsiteX20" fmla="*/ 6410740 w 6639340"/>
                <a:gd name="connsiteY20" fmla="*/ 646044 h 1428336"/>
                <a:gd name="connsiteX21" fmla="*/ 6432896 w 6639340"/>
                <a:gd name="connsiteY21" fmla="*/ 490124 h 1428336"/>
                <a:gd name="connsiteX22" fmla="*/ 6471203 w 6639340"/>
                <a:gd name="connsiteY22" fmla="*/ 319605 h 1428336"/>
                <a:gd name="connsiteX23" fmla="*/ 6520070 w 6639340"/>
                <a:gd name="connsiteY23" fmla="*/ 198783 h 1428336"/>
                <a:gd name="connsiteX24" fmla="*/ 6540052 w 6639340"/>
                <a:gd name="connsiteY24" fmla="*/ 142461 h 1428336"/>
                <a:gd name="connsiteX25" fmla="*/ 6578152 w 6639340"/>
                <a:gd name="connsiteY25" fmla="*/ 85311 h 1428336"/>
                <a:gd name="connsiteX26" fmla="*/ 6629400 w 6639340"/>
                <a:gd name="connsiteY26" fmla="*/ 39757 h 1428336"/>
                <a:gd name="connsiteX27" fmla="*/ 6639340 w 6639340"/>
                <a:gd name="connsiteY27" fmla="*/ 39757 h 1428336"/>
                <a:gd name="connsiteX28" fmla="*/ 5357192 w 6639340"/>
                <a:gd name="connsiteY28" fmla="*/ 19878 h 1428336"/>
                <a:gd name="connsiteX29" fmla="*/ 4475508 w 6639340"/>
                <a:gd name="connsiteY29" fmla="*/ 23399 h 1428336"/>
                <a:gd name="connsiteX30" fmla="*/ 3886200 w 6639340"/>
                <a:gd name="connsiteY30" fmla="*/ 29818 h 1428336"/>
                <a:gd name="connsiteX31" fmla="*/ 3578087 w 6639340"/>
                <a:gd name="connsiteY31" fmla="*/ 19878 h 1428336"/>
                <a:gd name="connsiteX32" fmla="*/ 3448879 w 6639340"/>
                <a:gd name="connsiteY32" fmla="*/ 9939 h 1428336"/>
                <a:gd name="connsiteX33" fmla="*/ 0 w 6639340"/>
                <a:gd name="connsiteY33" fmla="*/ 0 h 1428336"/>
                <a:gd name="connsiteX0" fmla="*/ 0 w 6636959"/>
                <a:gd name="connsiteY0" fmla="*/ 0 h 1435479"/>
                <a:gd name="connsiteX1" fmla="*/ 2381 w 6636959"/>
                <a:gd name="connsiteY1" fmla="*/ 658778 h 1435479"/>
                <a:gd name="connsiteX2" fmla="*/ 929827 w 6636959"/>
                <a:gd name="connsiteY2" fmla="*/ 713960 h 1435479"/>
                <a:gd name="connsiteX3" fmla="*/ 2154825 w 6636959"/>
                <a:gd name="connsiteY3" fmla="*/ 784362 h 1435479"/>
                <a:gd name="connsiteX4" fmla="*/ 2174289 w 6636959"/>
                <a:gd name="connsiteY4" fmla="*/ 851969 h 1435479"/>
                <a:gd name="connsiteX5" fmla="*/ 3088689 w 6636959"/>
                <a:gd name="connsiteY5" fmla="*/ 911604 h 1435479"/>
                <a:gd name="connsiteX6" fmla="*/ 3714854 w 6636959"/>
                <a:gd name="connsiteY6" fmla="*/ 961300 h 1435479"/>
                <a:gd name="connsiteX7" fmla="*/ 3747053 w 6636959"/>
                <a:gd name="connsiteY7" fmla="*/ 1053548 h 1435479"/>
                <a:gd name="connsiteX8" fmla="*/ 4191932 w 6636959"/>
                <a:gd name="connsiteY8" fmla="*/ 1130265 h 1435479"/>
                <a:gd name="connsiteX9" fmla="*/ 4847915 w 6636959"/>
                <a:gd name="connsiteY9" fmla="*/ 1289291 h 1435479"/>
                <a:gd name="connsiteX10" fmla="*/ 4949377 w 6636959"/>
                <a:gd name="connsiteY10" fmla="*/ 1318798 h 1435479"/>
                <a:gd name="connsiteX11" fmla="*/ 5066058 w 6636959"/>
                <a:gd name="connsiteY11" fmla="*/ 1340229 h 1435479"/>
                <a:gd name="connsiteX12" fmla="*/ 5424385 w 6636959"/>
                <a:gd name="connsiteY12" fmla="*/ 1408561 h 1435479"/>
                <a:gd name="connsiteX13" fmla="*/ 5792961 w 6636959"/>
                <a:gd name="connsiteY13" fmla="*/ 1423262 h 1435479"/>
                <a:gd name="connsiteX14" fmla="*/ 5956646 w 6636959"/>
                <a:gd name="connsiteY14" fmla="*/ 1435479 h 1435479"/>
                <a:gd name="connsiteX15" fmla="*/ 6060489 w 6636959"/>
                <a:gd name="connsiteY15" fmla="*/ 1428439 h 1435479"/>
                <a:gd name="connsiteX16" fmla="*/ 6219515 w 6636959"/>
                <a:gd name="connsiteY16" fmla="*/ 1378743 h 1435479"/>
                <a:gd name="connsiteX17" fmla="*/ 6376160 w 6636959"/>
                <a:gd name="connsiteY17" fmla="*/ 1185965 h 1435479"/>
                <a:gd name="connsiteX18" fmla="*/ 6368602 w 6636959"/>
                <a:gd name="connsiteY18" fmla="*/ 961300 h 1435479"/>
                <a:gd name="connsiteX19" fmla="*/ 6378127 w 6636959"/>
                <a:gd name="connsiteY19" fmla="*/ 780635 h 1435479"/>
                <a:gd name="connsiteX20" fmla="*/ 6408359 w 6636959"/>
                <a:gd name="connsiteY20" fmla="*/ 653187 h 1435479"/>
                <a:gd name="connsiteX21" fmla="*/ 6430515 w 6636959"/>
                <a:gd name="connsiteY21" fmla="*/ 497267 h 1435479"/>
                <a:gd name="connsiteX22" fmla="*/ 6468822 w 6636959"/>
                <a:gd name="connsiteY22" fmla="*/ 326748 h 1435479"/>
                <a:gd name="connsiteX23" fmla="*/ 6517689 w 6636959"/>
                <a:gd name="connsiteY23" fmla="*/ 205926 h 1435479"/>
                <a:gd name="connsiteX24" fmla="*/ 6537671 w 6636959"/>
                <a:gd name="connsiteY24" fmla="*/ 149604 h 1435479"/>
                <a:gd name="connsiteX25" fmla="*/ 6575771 w 6636959"/>
                <a:gd name="connsiteY25" fmla="*/ 92454 h 1435479"/>
                <a:gd name="connsiteX26" fmla="*/ 6627019 w 6636959"/>
                <a:gd name="connsiteY26" fmla="*/ 46900 h 1435479"/>
                <a:gd name="connsiteX27" fmla="*/ 6636959 w 6636959"/>
                <a:gd name="connsiteY27" fmla="*/ 46900 h 1435479"/>
                <a:gd name="connsiteX28" fmla="*/ 5354811 w 6636959"/>
                <a:gd name="connsiteY28" fmla="*/ 27021 h 1435479"/>
                <a:gd name="connsiteX29" fmla="*/ 4473127 w 6636959"/>
                <a:gd name="connsiteY29" fmla="*/ 30542 h 1435479"/>
                <a:gd name="connsiteX30" fmla="*/ 3883819 w 6636959"/>
                <a:gd name="connsiteY30" fmla="*/ 36961 h 1435479"/>
                <a:gd name="connsiteX31" fmla="*/ 3575706 w 6636959"/>
                <a:gd name="connsiteY31" fmla="*/ 27021 h 1435479"/>
                <a:gd name="connsiteX32" fmla="*/ 3446498 w 6636959"/>
                <a:gd name="connsiteY32" fmla="*/ 17082 h 1435479"/>
                <a:gd name="connsiteX33" fmla="*/ 0 w 6636959"/>
                <a:gd name="connsiteY33" fmla="*/ 0 h 1435479"/>
                <a:gd name="connsiteX0" fmla="*/ 0 w 6636959"/>
                <a:gd name="connsiteY0" fmla="*/ 0 h 1435479"/>
                <a:gd name="connsiteX1" fmla="*/ 2381 w 6636959"/>
                <a:gd name="connsiteY1" fmla="*/ 658778 h 1435479"/>
                <a:gd name="connsiteX2" fmla="*/ 929827 w 6636959"/>
                <a:gd name="connsiteY2" fmla="*/ 713960 h 1435479"/>
                <a:gd name="connsiteX3" fmla="*/ 2154825 w 6636959"/>
                <a:gd name="connsiteY3" fmla="*/ 784362 h 1435479"/>
                <a:gd name="connsiteX4" fmla="*/ 2174289 w 6636959"/>
                <a:gd name="connsiteY4" fmla="*/ 851969 h 1435479"/>
                <a:gd name="connsiteX5" fmla="*/ 3088689 w 6636959"/>
                <a:gd name="connsiteY5" fmla="*/ 911604 h 1435479"/>
                <a:gd name="connsiteX6" fmla="*/ 3714854 w 6636959"/>
                <a:gd name="connsiteY6" fmla="*/ 961300 h 1435479"/>
                <a:gd name="connsiteX7" fmla="*/ 3747053 w 6636959"/>
                <a:gd name="connsiteY7" fmla="*/ 1053548 h 1435479"/>
                <a:gd name="connsiteX8" fmla="*/ 4191932 w 6636959"/>
                <a:gd name="connsiteY8" fmla="*/ 1130265 h 1435479"/>
                <a:gd name="connsiteX9" fmla="*/ 4847915 w 6636959"/>
                <a:gd name="connsiteY9" fmla="*/ 1289291 h 1435479"/>
                <a:gd name="connsiteX10" fmla="*/ 4949377 w 6636959"/>
                <a:gd name="connsiteY10" fmla="*/ 1318798 h 1435479"/>
                <a:gd name="connsiteX11" fmla="*/ 5066058 w 6636959"/>
                <a:gd name="connsiteY11" fmla="*/ 1340229 h 1435479"/>
                <a:gd name="connsiteX12" fmla="*/ 5424385 w 6636959"/>
                <a:gd name="connsiteY12" fmla="*/ 1408561 h 1435479"/>
                <a:gd name="connsiteX13" fmla="*/ 5792961 w 6636959"/>
                <a:gd name="connsiteY13" fmla="*/ 1423262 h 1435479"/>
                <a:gd name="connsiteX14" fmla="*/ 5956646 w 6636959"/>
                <a:gd name="connsiteY14" fmla="*/ 1435479 h 1435479"/>
                <a:gd name="connsiteX15" fmla="*/ 6060489 w 6636959"/>
                <a:gd name="connsiteY15" fmla="*/ 1428439 h 1435479"/>
                <a:gd name="connsiteX16" fmla="*/ 6219515 w 6636959"/>
                <a:gd name="connsiteY16" fmla="*/ 1378743 h 1435479"/>
                <a:gd name="connsiteX17" fmla="*/ 6376160 w 6636959"/>
                <a:gd name="connsiteY17" fmla="*/ 1185965 h 1435479"/>
                <a:gd name="connsiteX18" fmla="*/ 6368602 w 6636959"/>
                <a:gd name="connsiteY18" fmla="*/ 961300 h 1435479"/>
                <a:gd name="connsiteX19" fmla="*/ 6378127 w 6636959"/>
                <a:gd name="connsiteY19" fmla="*/ 780635 h 1435479"/>
                <a:gd name="connsiteX20" fmla="*/ 6408359 w 6636959"/>
                <a:gd name="connsiteY20" fmla="*/ 653187 h 1435479"/>
                <a:gd name="connsiteX21" fmla="*/ 6430515 w 6636959"/>
                <a:gd name="connsiteY21" fmla="*/ 497267 h 1435479"/>
                <a:gd name="connsiteX22" fmla="*/ 6468822 w 6636959"/>
                <a:gd name="connsiteY22" fmla="*/ 326748 h 1435479"/>
                <a:gd name="connsiteX23" fmla="*/ 6517689 w 6636959"/>
                <a:gd name="connsiteY23" fmla="*/ 205926 h 1435479"/>
                <a:gd name="connsiteX24" fmla="*/ 6537671 w 6636959"/>
                <a:gd name="connsiteY24" fmla="*/ 149604 h 1435479"/>
                <a:gd name="connsiteX25" fmla="*/ 6575771 w 6636959"/>
                <a:gd name="connsiteY25" fmla="*/ 92454 h 1435479"/>
                <a:gd name="connsiteX26" fmla="*/ 6627019 w 6636959"/>
                <a:gd name="connsiteY26" fmla="*/ 46900 h 1435479"/>
                <a:gd name="connsiteX27" fmla="*/ 6636959 w 6636959"/>
                <a:gd name="connsiteY27" fmla="*/ 46900 h 1435479"/>
                <a:gd name="connsiteX28" fmla="*/ 5354811 w 6636959"/>
                <a:gd name="connsiteY28" fmla="*/ 27021 h 1435479"/>
                <a:gd name="connsiteX29" fmla="*/ 4473127 w 6636959"/>
                <a:gd name="connsiteY29" fmla="*/ 30542 h 1435479"/>
                <a:gd name="connsiteX30" fmla="*/ 3883819 w 6636959"/>
                <a:gd name="connsiteY30" fmla="*/ 36961 h 1435479"/>
                <a:gd name="connsiteX31" fmla="*/ 3575706 w 6636959"/>
                <a:gd name="connsiteY31" fmla="*/ 27021 h 1435479"/>
                <a:gd name="connsiteX32" fmla="*/ 3446498 w 6636959"/>
                <a:gd name="connsiteY32" fmla="*/ 17082 h 1435479"/>
                <a:gd name="connsiteX33" fmla="*/ 0 w 6636959"/>
                <a:gd name="connsiteY33" fmla="*/ 0 h 1435479"/>
                <a:gd name="connsiteX0" fmla="*/ 0 w 6636959"/>
                <a:gd name="connsiteY0" fmla="*/ 0 h 1435479"/>
                <a:gd name="connsiteX1" fmla="*/ 2381 w 6636959"/>
                <a:gd name="connsiteY1" fmla="*/ 658778 h 1435479"/>
                <a:gd name="connsiteX2" fmla="*/ 929827 w 6636959"/>
                <a:gd name="connsiteY2" fmla="*/ 713960 h 1435479"/>
                <a:gd name="connsiteX3" fmla="*/ 2154825 w 6636959"/>
                <a:gd name="connsiteY3" fmla="*/ 784362 h 1435479"/>
                <a:gd name="connsiteX4" fmla="*/ 2174289 w 6636959"/>
                <a:gd name="connsiteY4" fmla="*/ 851969 h 1435479"/>
                <a:gd name="connsiteX5" fmla="*/ 3088689 w 6636959"/>
                <a:gd name="connsiteY5" fmla="*/ 911604 h 1435479"/>
                <a:gd name="connsiteX6" fmla="*/ 3714854 w 6636959"/>
                <a:gd name="connsiteY6" fmla="*/ 961300 h 1435479"/>
                <a:gd name="connsiteX7" fmla="*/ 3747053 w 6636959"/>
                <a:gd name="connsiteY7" fmla="*/ 1053548 h 1435479"/>
                <a:gd name="connsiteX8" fmla="*/ 4191932 w 6636959"/>
                <a:gd name="connsiteY8" fmla="*/ 1130265 h 1435479"/>
                <a:gd name="connsiteX9" fmla="*/ 4847915 w 6636959"/>
                <a:gd name="connsiteY9" fmla="*/ 1289291 h 1435479"/>
                <a:gd name="connsiteX10" fmla="*/ 4949377 w 6636959"/>
                <a:gd name="connsiteY10" fmla="*/ 1318798 h 1435479"/>
                <a:gd name="connsiteX11" fmla="*/ 5066058 w 6636959"/>
                <a:gd name="connsiteY11" fmla="*/ 1340229 h 1435479"/>
                <a:gd name="connsiteX12" fmla="*/ 5424385 w 6636959"/>
                <a:gd name="connsiteY12" fmla="*/ 1408561 h 1435479"/>
                <a:gd name="connsiteX13" fmla="*/ 5792961 w 6636959"/>
                <a:gd name="connsiteY13" fmla="*/ 1423262 h 1435479"/>
                <a:gd name="connsiteX14" fmla="*/ 5956646 w 6636959"/>
                <a:gd name="connsiteY14" fmla="*/ 1435479 h 1435479"/>
                <a:gd name="connsiteX15" fmla="*/ 6060489 w 6636959"/>
                <a:gd name="connsiteY15" fmla="*/ 1428439 h 1435479"/>
                <a:gd name="connsiteX16" fmla="*/ 6219515 w 6636959"/>
                <a:gd name="connsiteY16" fmla="*/ 1378743 h 1435479"/>
                <a:gd name="connsiteX17" fmla="*/ 6376160 w 6636959"/>
                <a:gd name="connsiteY17" fmla="*/ 1185965 h 1435479"/>
                <a:gd name="connsiteX18" fmla="*/ 6368602 w 6636959"/>
                <a:gd name="connsiteY18" fmla="*/ 961300 h 1435479"/>
                <a:gd name="connsiteX19" fmla="*/ 6378127 w 6636959"/>
                <a:gd name="connsiteY19" fmla="*/ 780635 h 1435479"/>
                <a:gd name="connsiteX20" fmla="*/ 6408359 w 6636959"/>
                <a:gd name="connsiteY20" fmla="*/ 653187 h 1435479"/>
                <a:gd name="connsiteX21" fmla="*/ 6430515 w 6636959"/>
                <a:gd name="connsiteY21" fmla="*/ 497267 h 1435479"/>
                <a:gd name="connsiteX22" fmla="*/ 6468822 w 6636959"/>
                <a:gd name="connsiteY22" fmla="*/ 326748 h 1435479"/>
                <a:gd name="connsiteX23" fmla="*/ 6517689 w 6636959"/>
                <a:gd name="connsiteY23" fmla="*/ 205926 h 1435479"/>
                <a:gd name="connsiteX24" fmla="*/ 6537671 w 6636959"/>
                <a:gd name="connsiteY24" fmla="*/ 149604 h 1435479"/>
                <a:gd name="connsiteX25" fmla="*/ 6575771 w 6636959"/>
                <a:gd name="connsiteY25" fmla="*/ 92454 h 1435479"/>
                <a:gd name="connsiteX26" fmla="*/ 6627019 w 6636959"/>
                <a:gd name="connsiteY26" fmla="*/ 46900 h 1435479"/>
                <a:gd name="connsiteX27" fmla="*/ 6636959 w 6636959"/>
                <a:gd name="connsiteY27" fmla="*/ 46900 h 1435479"/>
                <a:gd name="connsiteX28" fmla="*/ 5354811 w 6636959"/>
                <a:gd name="connsiteY28" fmla="*/ 27021 h 1435479"/>
                <a:gd name="connsiteX29" fmla="*/ 4473127 w 6636959"/>
                <a:gd name="connsiteY29" fmla="*/ 30542 h 1435479"/>
                <a:gd name="connsiteX30" fmla="*/ 3883819 w 6636959"/>
                <a:gd name="connsiteY30" fmla="*/ 36961 h 1435479"/>
                <a:gd name="connsiteX31" fmla="*/ 3575706 w 6636959"/>
                <a:gd name="connsiteY31" fmla="*/ 27021 h 1435479"/>
                <a:gd name="connsiteX32" fmla="*/ 3446498 w 6636959"/>
                <a:gd name="connsiteY32" fmla="*/ 17082 h 1435479"/>
                <a:gd name="connsiteX33" fmla="*/ 1753740 w 6636959"/>
                <a:gd name="connsiteY33" fmla="*/ 16255 h 1435479"/>
                <a:gd name="connsiteX34" fmla="*/ 0 w 6636959"/>
                <a:gd name="connsiteY34" fmla="*/ 0 h 1435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6636959" h="1435479">
                  <a:moveTo>
                    <a:pt x="0" y="0"/>
                  </a:moveTo>
                  <a:cubicBezTo>
                    <a:pt x="1587" y="217212"/>
                    <a:pt x="794" y="441566"/>
                    <a:pt x="2381" y="658778"/>
                  </a:cubicBezTo>
                  <a:lnTo>
                    <a:pt x="929827" y="713960"/>
                  </a:lnTo>
                  <a:lnTo>
                    <a:pt x="2154825" y="784362"/>
                  </a:lnTo>
                  <a:lnTo>
                    <a:pt x="2174289" y="851969"/>
                  </a:lnTo>
                  <a:lnTo>
                    <a:pt x="3088689" y="911604"/>
                  </a:lnTo>
                  <a:lnTo>
                    <a:pt x="3714854" y="961300"/>
                  </a:lnTo>
                  <a:lnTo>
                    <a:pt x="3747053" y="1053548"/>
                  </a:lnTo>
                  <a:lnTo>
                    <a:pt x="4191932" y="1130265"/>
                  </a:lnTo>
                  <a:lnTo>
                    <a:pt x="4847915" y="1289291"/>
                  </a:lnTo>
                  <a:cubicBezTo>
                    <a:pt x="4972568" y="1319126"/>
                    <a:pt x="4913020" y="1310308"/>
                    <a:pt x="4949377" y="1318798"/>
                  </a:cubicBezTo>
                  <a:cubicBezTo>
                    <a:pt x="4985734" y="1327288"/>
                    <a:pt x="4985303" y="1323681"/>
                    <a:pt x="5066058" y="1340229"/>
                  </a:cubicBezTo>
                  <a:lnTo>
                    <a:pt x="5424385" y="1408561"/>
                  </a:lnTo>
                  <a:lnTo>
                    <a:pt x="5792961" y="1423262"/>
                  </a:lnTo>
                  <a:cubicBezTo>
                    <a:pt x="5881671" y="1427748"/>
                    <a:pt x="5902084" y="1433788"/>
                    <a:pt x="5956646" y="1435479"/>
                  </a:cubicBezTo>
                  <a:lnTo>
                    <a:pt x="6060489" y="1428439"/>
                  </a:lnTo>
                  <a:lnTo>
                    <a:pt x="6219515" y="1378743"/>
                  </a:lnTo>
                  <a:lnTo>
                    <a:pt x="6376160" y="1185965"/>
                  </a:lnTo>
                  <a:lnTo>
                    <a:pt x="6368602" y="961300"/>
                  </a:lnTo>
                  <a:cubicBezTo>
                    <a:pt x="6374952" y="897903"/>
                    <a:pt x="6371777" y="844032"/>
                    <a:pt x="6378127" y="780635"/>
                  </a:cubicBezTo>
                  <a:lnTo>
                    <a:pt x="6408359" y="653187"/>
                  </a:lnTo>
                  <a:cubicBezTo>
                    <a:pt x="6418125" y="596451"/>
                    <a:pt x="6420749" y="554003"/>
                    <a:pt x="6430515" y="497267"/>
                  </a:cubicBezTo>
                  <a:lnTo>
                    <a:pt x="6468822" y="326748"/>
                  </a:lnTo>
                  <a:lnTo>
                    <a:pt x="6517689" y="205926"/>
                  </a:lnTo>
                  <a:cubicBezTo>
                    <a:pt x="6527179" y="178386"/>
                    <a:pt x="6527991" y="168516"/>
                    <a:pt x="6537671" y="149604"/>
                  </a:cubicBezTo>
                  <a:cubicBezTo>
                    <a:pt x="6547351" y="130692"/>
                    <a:pt x="6562070" y="107984"/>
                    <a:pt x="6575771" y="92454"/>
                  </a:cubicBezTo>
                  <a:lnTo>
                    <a:pt x="6627019" y="46900"/>
                  </a:lnTo>
                  <a:lnTo>
                    <a:pt x="6636959" y="46900"/>
                  </a:lnTo>
                  <a:lnTo>
                    <a:pt x="5354811" y="27021"/>
                  </a:lnTo>
                  <a:lnTo>
                    <a:pt x="4473127" y="30542"/>
                  </a:lnTo>
                  <a:lnTo>
                    <a:pt x="3883819" y="36961"/>
                  </a:lnTo>
                  <a:lnTo>
                    <a:pt x="3575706" y="27021"/>
                  </a:lnTo>
                  <a:lnTo>
                    <a:pt x="3446498" y="17082"/>
                  </a:lnTo>
                  <a:lnTo>
                    <a:pt x="1753740" y="16255"/>
                  </a:lnTo>
                  <a:lnTo>
                    <a:pt x="0" y="0"/>
                  </a:lnTo>
                  <a:close/>
                </a:path>
              </a:pathLst>
            </a:custGeom>
            <a:solidFill>
              <a:srgbClr val="9BBB59">
                <a:lumMod val="75000"/>
                <a:alpha val="40000"/>
              </a:srgbClr>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54" name="Freeform 53"/>
            <p:cNvSpPr/>
            <p:nvPr/>
          </p:nvSpPr>
          <p:spPr>
            <a:xfrm>
              <a:off x="7451553" y="275915"/>
              <a:ext cx="1097239" cy="1121485"/>
            </a:xfrm>
            <a:custGeom>
              <a:avLst/>
              <a:gdLst>
                <a:gd name="connsiteX0" fmla="*/ 69574 w 1073426"/>
                <a:gd name="connsiteY0" fmla="*/ 0 h 1152940"/>
                <a:gd name="connsiteX1" fmla="*/ 149087 w 1073426"/>
                <a:gd name="connsiteY1" fmla="*/ 99392 h 1152940"/>
                <a:gd name="connsiteX2" fmla="*/ 139148 w 1073426"/>
                <a:gd name="connsiteY2" fmla="*/ 288235 h 1152940"/>
                <a:gd name="connsiteX3" fmla="*/ 69574 w 1073426"/>
                <a:gd name="connsiteY3" fmla="*/ 427383 h 1152940"/>
                <a:gd name="connsiteX4" fmla="*/ 9939 w 1073426"/>
                <a:gd name="connsiteY4" fmla="*/ 665922 h 1152940"/>
                <a:gd name="connsiteX5" fmla="*/ 0 w 1073426"/>
                <a:gd name="connsiteY5" fmla="*/ 954157 h 1152940"/>
                <a:gd name="connsiteX6" fmla="*/ 9939 w 1073426"/>
                <a:gd name="connsiteY6" fmla="*/ 1152940 h 1152940"/>
                <a:gd name="connsiteX7" fmla="*/ 397565 w 1073426"/>
                <a:gd name="connsiteY7" fmla="*/ 1053548 h 1152940"/>
                <a:gd name="connsiteX8" fmla="*/ 695739 w 1073426"/>
                <a:gd name="connsiteY8" fmla="*/ 974035 h 1152940"/>
                <a:gd name="connsiteX9" fmla="*/ 904461 w 1073426"/>
                <a:gd name="connsiteY9" fmla="*/ 815009 h 1152940"/>
                <a:gd name="connsiteX10" fmla="*/ 904461 w 1073426"/>
                <a:gd name="connsiteY10" fmla="*/ 457200 h 1152940"/>
                <a:gd name="connsiteX11" fmla="*/ 924339 w 1073426"/>
                <a:gd name="connsiteY11" fmla="*/ 198783 h 1152940"/>
                <a:gd name="connsiteX12" fmla="*/ 1073426 w 1073426"/>
                <a:gd name="connsiteY12" fmla="*/ 19879 h 1152940"/>
                <a:gd name="connsiteX13" fmla="*/ 139148 w 1073426"/>
                <a:gd name="connsiteY13" fmla="*/ 19879 h 1152940"/>
                <a:gd name="connsiteX0" fmla="*/ 69574 w 1073426"/>
                <a:gd name="connsiteY0" fmla="*/ 0 h 1152940"/>
                <a:gd name="connsiteX1" fmla="*/ 146706 w 1073426"/>
                <a:gd name="connsiteY1" fmla="*/ 56529 h 1152940"/>
                <a:gd name="connsiteX2" fmla="*/ 139148 w 1073426"/>
                <a:gd name="connsiteY2" fmla="*/ 288235 h 1152940"/>
                <a:gd name="connsiteX3" fmla="*/ 69574 w 1073426"/>
                <a:gd name="connsiteY3" fmla="*/ 427383 h 1152940"/>
                <a:gd name="connsiteX4" fmla="*/ 9939 w 1073426"/>
                <a:gd name="connsiteY4" fmla="*/ 665922 h 1152940"/>
                <a:gd name="connsiteX5" fmla="*/ 0 w 1073426"/>
                <a:gd name="connsiteY5" fmla="*/ 954157 h 1152940"/>
                <a:gd name="connsiteX6" fmla="*/ 9939 w 1073426"/>
                <a:gd name="connsiteY6" fmla="*/ 1152940 h 1152940"/>
                <a:gd name="connsiteX7" fmla="*/ 397565 w 1073426"/>
                <a:gd name="connsiteY7" fmla="*/ 1053548 h 1152940"/>
                <a:gd name="connsiteX8" fmla="*/ 695739 w 1073426"/>
                <a:gd name="connsiteY8" fmla="*/ 974035 h 1152940"/>
                <a:gd name="connsiteX9" fmla="*/ 904461 w 1073426"/>
                <a:gd name="connsiteY9" fmla="*/ 815009 h 1152940"/>
                <a:gd name="connsiteX10" fmla="*/ 904461 w 1073426"/>
                <a:gd name="connsiteY10" fmla="*/ 457200 h 1152940"/>
                <a:gd name="connsiteX11" fmla="*/ 924339 w 1073426"/>
                <a:gd name="connsiteY11" fmla="*/ 198783 h 1152940"/>
                <a:gd name="connsiteX12" fmla="*/ 1073426 w 1073426"/>
                <a:gd name="connsiteY12" fmla="*/ 19879 h 1152940"/>
                <a:gd name="connsiteX13" fmla="*/ 139148 w 1073426"/>
                <a:gd name="connsiteY13" fmla="*/ 19879 h 1152940"/>
                <a:gd name="connsiteX0" fmla="*/ 69574 w 1073426"/>
                <a:gd name="connsiteY0" fmla="*/ 0 h 1152940"/>
                <a:gd name="connsiteX1" fmla="*/ 132419 w 1073426"/>
                <a:gd name="connsiteY1" fmla="*/ 75579 h 1152940"/>
                <a:gd name="connsiteX2" fmla="*/ 139148 w 1073426"/>
                <a:gd name="connsiteY2" fmla="*/ 288235 h 1152940"/>
                <a:gd name="connsiteX3" fmla="*/ 69574 w 1073426"/>
                <a:gd name="connsiteY3" fmla="*/ 427383 h 1152940"/>
                <a:gd name="connsiteX4" fmla="*/ 9939 w 1073426"/>
                <a:gd name="connsiteY4" fmla="*/ 665922 h 1152940"/>
                <a:gd name="connsiteX5" fmla="*/ 0 w 1073426"/>
                <a:gd name="connsiteY5" fmla="*/ 954157 h 1152940"/>
                <a:gd name="connsiteX6" fmla="*/ 9939 w 1073426"/>
                <a:gd name="connsiteY6" fmla="*/ 1152940 h 1152940"/>
                <a:gd name="connsiteX7" fmla="*/ 397565 w 1073426"/>
                <a:gd name="connsiteY7" fmla="*/ 1053548 h 1152940"/>
                <a:gd name="connsiteX8" fmla="*/ 695739 w 1073426"/>
                <a:gd name="connsiteY8" fmla="*/ 974035 h 1152940"/>
                <a:gd name="connsiteX9" fmla="*/ 904461 w 1073426"/>
                <a:gd name="connsiteY9" fmla="*/ 815009 h 1152940"/>
                <a:gd name="connsiteX10" fmla="*/ 904461 w 1073426"/>
                <a:gd name="connsiteY10" fmla="*/ 457200 h 1152940"/>
                <a:gd name="connsiteX11" fmla="*/ 924339 w 1073426"/>
                <a:gd name="connsiteY11" fmla="*/ 198783 h 1152940"/>
                <a:gd name="connsiteX12" fmla="*/ 1073426 w 1073426"/>
                <a:gd name="connsiteY12" fmla="*/ 19879 h 1152940"/>
                <a:gd name="connsiteX13" fmla="*/ 139148 w 1073426"/>
                <a:gd name="connsiteY13" fmla="*/ 19879 h 1152940"/>
                <a:gd name="connsiteX0" fmla="*/ 69574 w 1073426"/>
                <a:gd name="connsiteY0" fmla="*/ 0 h 1133890"/>
                <a:gd name="connsiteX1" fmla="*/ 132419 w 1073426"/>
                <a:gd name="connsiteY1" fmla="*/ 56529 h 1133890"/>
                <a:gd name="connsiteX2" fmla="*/ 139148 w 1073426"/>
                <a:gd name="connsiteY2" fmla="*/ 269185 h 1133890"/>
                <a:gd name="connsiteX3" fmla="*/ 69574 w 1073426"/>
                <a:gd name="connsiteY3" fmla="*/ 408333 h 1133890"/>
                <a:gd name="connsiteX4" fmla="*/ 9939 w 1073426"/>
                <a:gd name="connsiteY4" fmla="*/ 646872 h 1133890"/>
                <a:gd name="connsiteX5" fmla="*/ 0 w 1073426"/>
                <a:gd name="connsiteY5" fmla="*/ 935107 h 1133890"/>
                <a:gd name="connsiteX6" fmla="*/ 9939 w 1073426"/>
                <a:gd name="connsiteY6" fmla="*/ 1133890 h 1133890"/>
                <a:gd name="connsiteX7" fmla="*/ 397565 w 1073426"/>
                <a:gd name="connsiteY7" fmla="*/ 1034498 h 1133890"/>
                <a:gd name="connsiteX8" fmla="*/ 695739 w 1073426"/>
                <a:gd name="connsiteY8" fmla="*/ 954985 h 1133890"/>
                <a:gd name="connsiteX9" fmla="*/ 904461 w 1073426"/>
                <a:gd name="connsiteY9" fmla="*/ 795959 h 1133890"/>
                <a:gd name="connsiteX10" fmla="*/ 904461 w 1073426"/>
                <a:gd name="connsiteY10" fmla="*/ 438150 h 1133890"/>
                <a:gd name="connsiteX11" fmla="*/ 924339 w 1073426"/>
                <a:gd name="connsiteY11" fmla="*/ 179733 h 1133890"/>
                <a:gd name="connsiteX12" fmla="*/ 1073426 w 1073426"/>
                <a:gd name="connsiteY12" fmla="*/ 829 h 1133890"/>
                <a:gd name="connsiteX13" fmla="*/ 139148 w 1073426"/>
                <a:gd name="connsiteY13" fmla="*/ 829 h 1133890"/>
                <a:gd name="connsiteX0" fmla="*/ 69574 w 1104382"/>
                <a:gd name="connsiteY0" fmla="*/ 1552 h 1135442"/>
                <a:gd name="connsiteX1" fmla="*/ 132419 w 1104382"/>
                <a:gd name="connsiteY1" fmla="*/ 58081 h 1135442"/>
                <a:gd name="connsiteX2" fmla="*/ 139148 w 1104382"/>
                <a:gd name="connsiteY2" fmla="*/ 270737 h 1135442"/>
                <a:gd name="connsiteX3" fmla="*/ 69574 w 1104382"/>
                <a:gd name="connsiteY3" fmla="*/ 409885 h 1135442"/>
                <a:gd name="connsiteX4" fmla="*/ 9939 w 1104382"/>
                <a:gd name="connsiteY4" fmla="*/ 648424 h 1135442"/>
                <a:gd name="connsiteX5" fmla="*/ 0 w 1104382"/>
                <a:gd name="connsiteY5" fmla="*/ 936659 h 1135442"/>
                <a:gd name="connsiteX6" fmla="*/ 9939 w 1104382"/>
                <a:gd name="connsiteY6" fmla="*/ 1135442 h 1135442"/>
                <a:gd name="connsiteX7" fmla="*/ 397565 w 1104382"/>
                <a:gd name="connsiteY7" fmla="*/ 1036050 h 1135442"/>
                <a:gd name="connsiteX8" fmla="*/ 695739 w 1104382"/>
                <a:gd name="connsiteY8" fmla="*/ 956537 h 1135442"/>
                <a:gd name="connsiteX9" fmla="*/ 904461 w 1104382"/>
                <a:gd name="connsiteY9" fmla="*/ 797511 h 1135442"/>
                <a:gd name="connsiteX10" fmla="*/ 904461 w 1104382"/>
                <a:gd name="connsiteY10" fmla="*/ 439702 h 1135442"/>
                <a:gd name="connsiteX11" fmla="*/ 924339 w 1104382"/>
                <a:gd name="connsiteY11" fmla="*/ 181285 h 1135442"/>
                <a:gd name="connsiteX12" fmla="*/ 1104382 w 1104382"/>
                <a:gd name="connsiteY12" fmla="*/ 0 h 1135442"/>
                <a:gd name="connsiteX13" fmla="*/ 139148 w 1104382"/>
                <a:gd name="connsiteY13" fmla="*/ 2381 h 1135442"/>
                <a:gd name="connsiteX0" fmla="*/ 69574 w 1104382"/>
                <a:gd name="connsiteY0" fmla="*/ 1552 h 1135442"/>
                <a:gd name="connsiteX1" fmla="*/ 132419 w 1104382"/>
                <a:gd name="connsiteY1" fmla="*/ 58081 h 1135442"/>
                <a:gd name="connsiteX2" fmla="*/ 139148 w 1104382"/>
                <a:gd name="connsiteY2" fmla="*/ 270737 h 1135442"/>
                <a:gd name="connsiteX3" fmla="*/ 69574 w 1104382"/>
                <a:gd name="connsiteY3" fmla="*/ 409885 h 1135442"/>
                <a:gd name="connsiteX4" fmla="*/ 9939 w 1104382"/>
                <a:gd name="connsiteY4" fmla="*/ 648424 h 1135442"/>
                <a:gd name="connsiteX5" fmla="*/ 0 w 1104382"/>
                <a:gd name="connsiteY5" fmla="*/ 936659 h 1135442"/>
                <a:gd name="connsiteX6" fmla="*/ 9939 w 1104382"/>
                <a:gd name="connsiteY6" fmla="*/ 1135442 h 1135442"/>
                <a:gd name="connsiteX7" fmla="*/ 397565 w 1104382"/>
                <a:gd name="connsiteY7" fmla="*/ 1036050 h 1135442"/>
                <a:gd name="connsiteX8" fmla="*/ 695739 w 1104382"/>
                <a:gd name="connsiteY8" fmla="*/ 956537 h 1135442"/>
                <a:gd name="connsiteX9" fmla="*/ 904461 w 1104382"/>
                <a:gd name="connsiteY9" fmla="*/ 797511 h 1135442"/>
                <a:gd name="connsiteX10" fmla="*/ 904461 w 1104382"/>
                <a:gd name="connsiteY10" fmla="*/ 439702 h 1135442"/>
                <a:gd name="connsiteX11" fmla="*/ 924339 w 1104382"/>
                <a:gd name="connsiteY11" fmla="*/ 181285 h 1135442"/>
                <a:gd name="connsiteX12" fmla="*/ 1049510 w 1104382"/>
                <a:gd name="connsiteY12" fmla="*/ 33648 h 1135442"/>
                <a:gd name="connsiteX13" fmla="*/ 1104382 w 1104382"/>
                <a:gd name="connsiteY13" fmla="*/ 0 h 1135442"/>
                <a:gd name="connsiteX14" fmla="*/ 139148 w 1104382"/>
                <a:gd name="connsiteY14" fmla="*/ 2381 h 1135442"/>
                <a:gd name="connsiteX0" fmla="*/ 69574 w 1104382"/>
                <a:gd name="connsiteY0" fmla="*/ 1552 h 1135442"/>
                <a:gd name="connsiteX1" fmla="*/ 132419 w 1104382"/>
                <a:gd name="connsiteY1" fmla="*/ 58081 h 1135442"/>
                <a:gd name="connsiteX2" fmla="*/ 139148 w 1104382"/>
                <a:gd name="connsiteY2" fmla="*/ 270737 h 1135442"/>
                <a:gd name="connsiteX3" fmla="*/ 69574 w 1104382"/>
                <a:gd name="connsiteY3" fmla="*/ 409885 h 1135442"/>
                <a:gd name="connsiteX4" fmla="*/ 9939 w 1104382"/>
                <a:gd name="connsiteY4" fmla="*/ 648424 h 1135442"/>
                <a:gd name="connsiteX5" fmla="*/ 0 w 1104382"/>
                <a:gd name="connsiteY5" fmla="*/ 936659 h 1135442"/>
                <a:gd name="connsiteX6" fmla="*/ 9939 w 1104382"/>
                <a:gd name="connsiteY6" fmla="*/ 1135442 h 1135442"/>
                <a:gd name="connsiteX7" fmla="*/ 397565 w 1104382"/>
                <a:gd name="connsiteY7" fmla="*/ 1036050 h 1135442"/>
                <a:gd name="connsiteX8" fmla="*/ 695739 w 1104382"/>
                <a:gd name="connsiteY8" fmla="*/ 956537 h 1135442"/>
                <a:gd name="connsiteX9" fmla="*/ 904461 w 1104382"/>
                <a:gd name="connsiteY9" fmla="*/ 797511 h 1135442"/>
                <a:gd name="connsiteX10" fmla="*/ 904461 w 1104382"/>
                <a:gd name="connsiteY10" fmla="*/ 439702 h 1135442"/>
                <a:gd name="connsiteX11" fmla="*/ 924339 w 1104382"/>
                <a:gd name="connsiteY11" fmla="*/ 181285 h 1135442"/>
                <a:gd name="connsiteX12" fmla="*/ 999504 w 1104382"/>
                <a:gd name="connsiteY12" fmla="*/ 71748 h 1135442"/>
                <a:gd name="connsiteX13" fmla="*/ 1049510 w 1104382"/>
                <a:gd name="connsiteY13" fmla="*/ 33648 h 1135442"/>
                <a:gd name="connsiteX14" fmla="*/ 1104382 w 1104382"/>
                <a:gd name="connsiteY14" fmla="*/ 0 h 1135442"/>
                <a:gd name="connsiteX15" fmla="*/ 139148 w 1104382"/>
                <a:gd name="connsiteY15" fmla="*/ 2381 h 1135442"/>
                <a:gd name="connsiteX0" fmla="*/ 69574 w 1104382"/>
                <a:gd name="connsiteY0" fmla="*/ 1552 h 1135442"/>
                <a:gd name="connsiteX1" fmla="*/ 132419 w 1104382"/>
                <a:gd name="connsiteY1" fmla="*/ 58081 h 1135442"/>
                <a:gd name="connsiteX2" fmla="*/ 139148 w 1104382"/>
                <a:gd name="connsiteY2" fmla="*/ 270737 h 1135442"/>
                <a:gd name="connsiteX3" fmla="*/ 69574 w 1104382"/>
                <a:gd name="connsiteY3" fmla="*/ 409885 h 1135442"/>
                <a:gd name="connsiteX4" fmla="*/ 9939 w 1104382"/>
                <a:gd name="connsiteY4" fmla="*/ 648424 h 1135442"/>
                <a:gd name="connsiteX5" fmla="*/ 0 w 1104382"/>
                <a:gd name="connsiteY5" fmla="*/ 936659 h 1135442"/>
                <a:gd name="connsiteX6" fmla="*/ 9939 w 1104382"/>
                <a:gd name="connsiteY6" fmla="*/ 1135442 h 1135442"/>
                <a:gd name="connsiteX7" fmla="*/ 397565 w 1104382"/>
                <a:gd name="connsiteY7" fmla="*/ 1036050 h 1135442"/>
                <a:gd name="connsiteX8" fmla="*/ 695739 w 1104382"/>
                <a:gd name="connsiteY8" fmla="*/ 956537 h 1135442"/>
                <a:gd name="connsiteX9" fmla="*/ 904461 w 1104382"/>
                <a:gd name="connsiteY9" fmla="*/ 797511 h 1135442"/>
                <a:gd name="connsiteX10" fmla="*/ 904461 w 1104382"/>
                <a:gd name="connsiteY10" fmla="*/ 439702 h 1135442"/>
                <a:gd name="connsiteX11" fmla="*/ 924339 w 1104382"/>
                <a:gd name="connsiteY11" fmla="*/ 200335 h 1135442"/>
                <a:gd name="connsiteX12" fmla="*/ 999504 w 1104382"/>
                <a:gd name="connsiteY12" fmla="*/ 71748 h 1135442"/>
                <a:gd name="connsiteX13" fmla="*/ 1049510 w 1104382"/>
                <a:gd name="connsiteY13" fmla="*/ 33648 h 1135442"/>
                <a:gd name="connsiteX14" fmla="*/ 1104382 w 1104382"/>
                <a:gd name="connsiteY14" fmla="*/ 0 h 1135442"/>
                <a:gd name="connsiteX15" fmla="*/ 139148 w 1104382"/>
                <a:gd name="connsiteY15" fmla="*/ 2381 h 1135442"/>
                <a:gd name="connsiteX0" fmla="*/ 69574 w 1104382"/>
                <a:gd name="connsiteY0" fmla="*/ 1552 h 1135442"/>
                <a:gd name="connsiteX1" fmla="*/ 132419 w 1104382"/>
                <a:gd name="connsiteY1" fmla="*/ 58081 h 1135442"/>
                <a:gd name="connsiteX2" fmla="*/ 139148 w 1104382"/>
                <a:gd name="connsiteY2" fmla="*/ 270737 h 1135442"/>
                <a:gd name="connsiteX3" fmla="*/ 69574 w 1104382"/>
                <a:gd name="connsiteY3" fmla="*/ 409885 h 1135442"/>
                <a:gd name="connsiteX4" fmla="*/ 9939 w 1104382"/>
                <a:gd name="connsiteY4" fmla="*/ 648424 h 1135442"/>
                <a:gd name="connsiteX5" fmla="*/ 0 w 1104382"/>
                <a:gd name="connsiteY5" fmla="*/ 936659 h 1135442"/>
                <a:gd name="connsiteX6" fmla="*/ 9939 w 1104382"/>
                <a:gd name="connsiteY6" fmla="*/ 1135442 h 1135442"/>
                <a:gd name="connsiteX7" fmla="*/ 397565 w 1104382"/>
                <a:gd name="connsiteY7" fmla="*/ 1036050 h 1135442"/>
                <a:gd name="connsiteX8" fmla="*/ 695739 w 1104382"/>
                <a:gd name="connsiteY8" fmla="*/ 956537 h 1135442"/>
                <a:gd name="connsiteX9" fmla="*/ 904461 w 1104382"/>
                <a:gd name="connsiteY9" fmla="*/ 797511 h 1135442"/>
                <a:gd name="connsiteX10" fmla="*/ 904461 w 1104382"/>
                <a:gd name="connsiteY10" fmla="*/ 439702 h 1135442"/>
                <a:gd name="connsiteX11" fmla="*/ 924339 w 1104382"/>
                <a:gd name="connsiteY11" fmla="*/ 200335 h 1135442"/>
                <a:gd name="connsiteX12" fmla="*/ 994741 w 1104382"/>
                <a:gd name="connsiteY12" fmla="*/ 88417 h 1135442"/>
                <a:gd name="connsiteX13" fmla="*/ 1049510 w 1104382"/>
                <a:gd name="connsiteY13" fmla="*/ 33648 h 1135442"/>
                <a:gd name="connsiteX14" fmla="*/ 1104382 w 1104382"/>
                <a:gd name="connsiteY14" fmla="*/ 0 h 1135442"/>
                <a:gd name="connsiteX15" fmla="*/ 139148 w 1104382"/>
                <a:gd name="connsiteY15" fmla="*/ 2381 h 1135442"/>
                <a:gd name="connsiteX0" fmla="*/ 69574 w 1104382"/>
                <a:gd name="connsiteY0" fmla="*/ 1552 h 1135442"/>
                <a:gd name="connsiteX1" fmla="*/ 132419 w 1104382"/>
                <a:gd name="connsiteY1" fmla="*/ 58081 h 1135442"/>
                <a:gd name="connsiteX2" fmla="*/ 139148 w 1104382"/>
                <a:gd name="connsiteY2" fmla="*/ 270737 h 1135442"/>
                <a:gd name="connsiteX3" fmla="*/ 69574 w 1104382"/>
                <a:gd name="connsiteY3" fmla="*/ 409885 h 1135442"/>
                <a:gd name="connsiteX4" fmla="*/ 9939 w 1104382"/>
                <a:gd name="connsiteY4" fmla="*/ 648424 h 1135442"/>
                <a:gd name="connsiteX5" fmla="*/ 0 w 1104382"/>
                <a:gd name="connsiteY5" fmla="*/ 936659 h 1135442"/>
                <a:gd name="connsiteX6" fmla="*/ 9939 w 1104382"/>
                <a:gd name="connsiteY6" fmla="*/ 1135442 h 1135442"/>
                <a:gd name="connsiteX7" fmla="*/ 397565 w 1104382"/>
                <a:gd name="connsiteY7" fmla="*/ 1036050 h 1135442"/>
                <a:gd name="connsiteX8" fmla="*/ 695739 w 1104382"/>
                <a:gd name="connsiteY8" fmla="*/ 956537 h 1135442"/>
                <a:gd name="connsiteX9" fmla="*/ 904461 w 1104382"/>
                <a:gd name="connsiteY9" fmla="*/ 797511 h 1135442"/>
                <a:gd name="connsiteX10" fmla="*/ 904461 w 1104382"/>
                <a:gd name="connsiteY10" fmla="*/ 439702 h 1135442"/>
                <a:gd name="connsiteX11" fmla="*/ 924339 w 1104382"/>
                <a:gd name="connsiteY11" fmla="*/ 200335 h 1135442"/>
                <a:gd name="connsiteX12" fmla="*/ 994741 w 1104382"/>
                <a:gd name="connsiteY12" fmla="*/ 88417 h 1135442"/>
                <a:gd name="connsiteX13" fmla="*/ 1049510 w 1104382"/>
                <a:gd name="connsiteY13" fmla="*/ 33648 h 1135442"/>
                <a:gd name="connsiteX14" fmla="*/ 1104382 w 1104382"/>
                <a:gd name="connsiteY14" fmla="*/ 0 h 1135442"/>
                <a:gd name="connsiteX15" fmla="*/ 139148 w 1104382"/>
                <a:gd name="connsiteY15" fmla="*/ 2381 h 1135442"/>
                <a:gd name="connsiteX0" fmla="*/ 69574 w 1104382"/>
                <a:gd name="connsiteY0" fmla="*/ 1552 h 1135442"/>
                <a:gd name="connsiteX1" fmla="*/ 132419 w 1104382"/>
                <a:gd name="connsiteY1" fmla="*/ 58081 h 1135442"/>
                <a:gd name="connsiteX2" fmla="*/ 139148 w 1104382"/>
                <a:gd name="connsiteY2" fmla="*/ 270737 h 1135442"/>
                <a:gd name="connsiteX3" fmla="*/ 69574 w 1104382"/>
                <a:gd name="connsiteY3" fmla="*/ 409885 h 1135442"/>
                <a:gd name="connsiteX4" fmla="*/ 9939 w 1104382"/>
                <a:gd name="connsiteY4" fmla="*/ 648424 h 1135442"/>
                <a:gd name="connsiteX5" fmla="*/ 0 w 1104382"/>
                <a:gd name="connsiteY5" fmla="*/ 936659 h 1135442"/>
                <a:gd name="connsiteX6" fmla="*/ 9939 w 1104382"/>
                <a:gd name="connsiteY6" fmla="*/ 1135442 h 1135442"/>
                <a:gd name="connsiteX7" fmla="*/ 397565 w 1104382"/>
                <a:gd name="connsiteY7" fmla="*/ 1036050 h 1135442"/>
                <a:gd name="connsiteX8" fmla="*/ 695739 w 1104382"/>
                <a:gd name="connsiteY8" fmla="*/ 956537 h 1135442"/>
                <a:gd name="connsiteX9" fmla="*/ 904461 w 1104382"/>
                <a:gd name="connsiteY9" fmla="*/ 797511 h 1135442"/>
                <a:gd name="connsiteX10" fmla="*/ 904461 w 1104382"/>
                <a:gd name="connsiteY10" fmla="*/ 439702 h 1135442"/>
                <a:gd name="connsiteX11" fmla="*/ 924339 w 1104382"/>
                <a:gd name="connsiteY11" fmla="*/ 200335 h 1135442"/>
                <a:gd name="connsiteX12" fmla="*/ 994741 w 1104382"/>
                <a:gd name="connsiteY12" fmla="*/ 88417 h 1135442"/>
                <a:gd name="connsiteX13" fmla="*/ 1049510 w 1104382"/>
                <a:gd name="connsiteY13" fmla="*/ 33648 h 1135442"/>
                <a:gd name="connsiteX14" fmla="*/ 1104382 w 1104382"/>
                <a:gd name="connsiteY14" fmla="*/ 0 h 1135442"/>
                <a:gd name="connsiteX15" fmla="*/ 139148 w 1104382"/>
                <a:gd name="connsiteY15" fmla="*/ 2381 h 1135442"/>
                <a:gd name="connsiteX0" fmla="*/ 69574 w 1104382"/>
                <a:gd name="connsiteY0" fmla="*/ 1552 h 1135442"/>
                <a:gd name="connsiteX1" fmla="*/ 132419 w 1104382"/>
                <a:gd name="connsiteY1" fmla="*/ 58081 h 1135442"/>
                <a:gd name="connsiteX2" fmla="*/ 139148 w 1104382"/>
                <a:gd name="connsiteY2" fmla="*/ 270737 h 1135442"/>
                <a:gd name="connsiteX3" fmla="*/ 69574 w 1104382"/>
                <a:gd name="connsiteY3" fmla="*/ 409885 h 1135442"/>
                <a:gd name="connsiteX4" fmla="*/ 9939 w 1104382"/>
                <a:gd name="connsiteY4" fmla="*/ 648424 h 1135442"/>
                <a:gd name="connsiteX5" fmla="*/ 0 w 1104382"/>
                <a:gd name="connsiteY5" fmla="*/ 936659 h 1135442"/>
                <a:gd name="connsiteX6" fmla="*/ 9939 w 1104382"/>
                <a:gd name="connsiteY6" fmla="*/ 1135442 h 1135442"/>
                <a:gd name="connsiteX7" fmla="*/ 397565 w 1104382"/>
                <a:gd name="connsiteY7" fmla="*/ 1036050 h 1135442"/>
                <a:gd name="connsiteX8" fmla="*/ 695739 w 1104382"/>
                <a:gd name="connsiteY8" fmla="*/ 956537 h 1135442"/>
                <a:gd name="connsiteX9" fmla="*/ 904461 w 1104382"/>
                <a:gd name="connsiteY9" fmla="*/ 768936 h 1135442"/>
                <a:gd name="connsiteX10" fmla="*/ 904461 w 1104382"/>
                <a:gd name="connsiteY10" fmla="*/ 439702 h 1135442"/>
                <a:gd name="connsiteX11" fmla="*/ 924339 w 1104382"/>
                <a:gd name="connsiteY11" fmla="*/ 200335 h 1135442"/>
                <a:gd name="connsiteX12" fmla="*/ 994741 w 1104382"/>
                <a:gd name="connsiteY12" fmla="*/ 88417 h 1135442"/>
                <a:gd name="connsiteX13" fmla="*/ 1049510 w 1104382"/>
                <a:gd name="connsiteY13" fmla="*/ 33648 h 1135442"/>
                <a:gd name="connsiteX14" fmla="*/ 1104382 w 1104382"/>
                <a:gd name="connsiteY14" fmla="*/ 0 h 1135442"/>
                <a:gd name="connsiteX15" fmla="*/ 139148 w 1104382"/>
                <a:gd name="connsiteY15" fmla="*/ 2381 h 1135442"/>
                <a:gd name="connsiteX0" fmla="*/ 69574 w 1104382"/>
                <a:gd name="connsiteY0" fmla="*/ 1552 h 1135442"/>
                <a:gd name="connsiteX1" fmla="*/ 132419 w 1104382"/>
                <a:gd name="connsiteY1" fmla="*/ 58081 h 1135442"/>
                <a:gd name="connsiteX2" fmla="*/ 139148 w 1104382"/>
                <a:gd name="connsiteY2" fmla="*/ 270737 h 1135442"/>
                <a:gd name="connsiteX3" fmla="*/ 69574 w 1104382"/>
                <a:gd name="connsiteY3" fmla="*/ 409885 h 1135442"/>
                <a:gd name="connsiteX4" fmla="*/ 9939 w 1104382"/>
                <a:gd name="connsiteY4" fmla="*/ 648424 h 1135442"/>
                <a:gd name="connsiteX5" fmla="*/ 0 w 1104382"/>
                <a:gd name="connsiteY5" fmla="*/ 936659 h 1135442"/>
                <a:gd name="connsiteX6" fmla="*/ 9939 w 1104382"/>
                <a:gd name="connsiteY6" fmla="*/ 1135442 h 1135442"/>
                <a:gd name="connsiteX7" fmla="*/ 397565 w 1104382"/>
                <a:gd name="connsiteY7" fmla="*/ 1036050 h 1135442"/>
                <a:gd name="connsiteX8" fmla="*/ 695739 w 1104382"/>
                <a:gd name="connsiteY8" fmla="*/ 956537 h 1135442"/>
                <a:gd name="connsiteX9" fmla="*/ 828054 w 1104382"/>
                <a:gd name="connsiteY9" fmla="*/ 874229 h 1135442"/>
                <a:gd name="connsiteX10" fmla="*/ 904461 w 1104382"/>
                <a:gd name="connsiteY10" fmla="*/ 768936 h 1135442"/>
                <a:gd name="connsiteX11" fmla="*/ 904461 w 1104382"/>
                <a:gd name="connsiteY11" fmla="*/ 439702 h 1135442"/>
                <a:gd name="connsiteX12" fmla="*/ 924339 w 1104382"/>
                <a:gd name="connsiteY12" fmla="*/ 200335 h 1135442"/>
                <a:gd name="connsiteX13" fmla="*/ 994741 w 1104382"/>
                <a:gd name="connsiteY13" fmla="*/ 88417 h 1135442"/>
                <a:gd name="connsiteX14" fmla="*/ 1049510 w 1104382"/>
                <a:gd name="connsiteY14" fmla="*/ 33648 h 1135442"/>
                <a:gd name="connsiteX15" fmla="*/ 1104382 w 1104382"/>
                <a:gd name="connsiteY15" fmla="*/ 0 h 1135442"/>
                <a:gd name="connsiteX16" fmla="*/ 139148 w 1104382"/>
                <a:gd name="connsiteY16" fmla="*/ 2381 h 1135442"/>
                <a:gd name="connsiteX0" fmla="*/ 69574 w 1104382"/>
                <a:gd name="connsiteY0" fmla="*/ 1552 h 1135442"/>
                <a:gd name="connsiteX1" fmla="*/ 132419 w 1104382"/>
                <a:gd name="connsiteY1" fmla="*/ 58081 h 1135442"/>
                <a:gd name="connsiteX2" fmla="*/ 139148 w 1104382"/>
                <a:gd name="connsiteY2" fmla="*/ 270737 h 1135442"/>
                <a:gd name="connsiteX3" fmla="*/ 69574 w 1104382"/>
                <a:gd name="connsiteY3" fmla="*/ 409885 h 1135442"/>
                <a:gd name="connsiteX4" fmla="*/ 9939 w 1104382"/>
                <a:gd name="connsiteY4" fmla="*/ 648424 h 1135442"/>
                <a:gd name="connsiteX5" fmla="*/ 0 w 1104382"/>
                <a:gd name="connsiteY5" fmla="*/ 936659 h 1135442"/>
                <a:gd name="connsiteX6" fmla="*/ 9939 w 1104382"/>
                <a:gd name="connsiteY6" fmla="*/ 1135442 h 1135442"/>
                <a:gd name="connsiteX7" fmla="*/ 397565 w 1104382"/>
                <a:gd name="connsiteY7" fmla="*/ 1036050 h 1135442"/>
                <a:gd name="connsiteX8" fmla="*/ 558972 w 1104382"/>
                <a:gd name="connsiteY8" fmla="*/ 1002816 h 1135442"/>
                <a:gd name="connsiteX9" fmla="*/ 695739 w 1104382"/>
                <a:gd name="connsiteY9" fmla="*/ 956537 h 1135442"/>
                <a:gd name="connsiteX10" fmla="*/ 828054 w 1104382"/>
                <a:gd name="connsiteY10" fmla="*/ 874229 h 1135442"/>
                <a:gd name="connsiteX11" fmla="*/ 904461 w 1104382"/>
                <a:gd name="connsiteY11" fmla="*/ 768936 h 1135442"/>
                <a:gd name="connsiteX12" fmla="*/ 904461 w 1104382"/>
                <a:gd name="connsiteY12" fmla="*/ 439702 h 1135442"/>
                <a:gd name="connsiteX13" fmla="*/ 924339 w 1104382"/>
                <a:gd name="connsiteY13" fmla="*/ 200335 h 1135442"/>
                <a:gd name="connsiteX14" fmla="*/ 994741 w 1104382"/>
                <a:gd name="connsiteY14" fmla="*/ 88417 h 1135442"/>
                <a:gd name="connsiteX15" fmla="*/ 1049510 w 1104382"/>
                <a:gd name="connsiteY15" fmla="*/ 33648 h 1135442"/>
                <a:gd name="connsiteX16" fmla="*/ 1104382 w 1104382"/>
                <a:gd name="connsiteY16" fmla="*/ 0 h 1135442"/>
                <a:gd name="connsiteX17" fmla="*/ 139148 w 1104382"/>
                <a:gd name="connsiteY17" fmla="*/ 2381 h 1135442"/>
                <a:gd name="connsiteX0" fmla="*/ 90182 w 1124990"/>
                <a:gd name="connsiteY0" fmla="*/ 1552 h 1138773"/>
                <a:gd name="connsiteX1" fmla="*/ 153027 w 1124990"/>
                <a:gd name="connsiteY1" fmla="*/ 58081 h 1138773"/>
                <a:gd name="connsiteX2" fmla="*/ 159756 w 1124990"/>
                <a:gd name="connsiteY2" fmla="*/ 270737 h 1138773"/>
                <a:gd name="connsiteX3" fmla="*/ 90182 w 1124990"/>
                <a:gd name="connsiteY3" fmla="*/ 409885 h 1138773"/>
                <a:gd name="connsiteX4" fmla="*/ 30547 w 1124990"/>
                <a:gd name="connsiteY4" fmla="*/ 648424 h 1138773"/>
                <a:gd name="connsiteX5" fmla="*/ 20608 w 1124990"/>
                <a:gd name="connsiteY5" fmla="*/ 936659 h 1138773"/>
                <a:gd name="connsiteX6" fmla="*/ 30547 w 1124990"/>
                <a:gd name="connsiteY6" fmla="*/ 1135442 h 1138773"/>
                <a:gd name="connsiteX7" fmla="*/ 406267 w 1124990"/>
                <a:gd name="connsiteY7" fmla="*/ 1055100 h 1138773"/>
                <a:gd name="connsiteX8" fmla="*/ 579580 w 1124990"/>
                <a:gd name="connsiteY8" fmla="*/ 1002816 h 1138773"/>
                <a:gd name="connsiteX9" fmla="*/ 716347 w 1124990"/>
                <a:gd name="connsiteY9" fmla="*/ 956537 h 1138773"/>
                <a:gd name="connsiteX10" fmla="*/ 848662 w 1124990"/>
                <a:gd name="connsiteY10" fmla="*/ 874229 h 1138773"/>
                <a:gd name="connsiteX11" fmla="*/ 925069 w 1124990"/>
                <a:gd name="connsiteY11" fmla="*/ 768936 h 1138773"/>
                <a:gd name="connsiteX12" fmla="*/ 925069 w 1124990"/>
                <a:gd name="connsiteY12" fmla="*/ 439702 h 1138773"/>
                <a:gd name="connsiteX13" fmla="*/ 944947 w 1124990"/>
                <a:gd name="connsiteY13" fmla="*/ 200335 h 1138773"/>
                <a:gd name="connsiteX14" fmla="*/ 1015349 w 1124990"/>
                <a:gd name="connsiteY14" fmla="*/ 88417 h 1138773"/>
                <a:gd name="connsiteX15" fmla="*/ 1070118 w 1124990"/>
                <a:gd name="connsiteY15" fmla="*/ 33648 h 1138773"/>
                <a:gd name="connsiteX16" fmla="*/ 1124990 w 1124990"/>
                <a:gd name="connsiteY16" fmla="*/ 0 h 1138773"/>
                <a:gd name="connsiteX17" fmla="*/ 159756 w 1124990"/>
                <a:gd name="connsiteY17" fmla="*/ 2381 h 1138773"/>
                <a:gd name="connsiteX0" fmla="*/ 85323 w 1120131"/>
                <a:gd name="connsiteY0" fmla="*/ 1552 h 1111135"/>
                <a:gd name="connsiteX1" fmla="*/ 148168 w 1120131"/>
                <a:gd name="connsiteY1" fmla="*/ 58081 h 1111135"/>
                <a:gd name="connsiteX2" fmla="*/ 154897 w 1120131"/>
                <a:gd name="connsiteY2" fmla="*/ 270737 h 1111135"/>
                <a:gd name="connsiteX3" fmla="*/ 85323 w 1120131"/>
                <a:gd name="connsiteY3" fmla="*/ 409885 h 1111135"/>
                <a:gd name="connsiteX4" fmla="*/ 25688 w 1120131"/>
                <a:gd name="connsiteY4" fmla="*/ 648424 h 1111135"/>
                <a:gd name="connsiteX5" fmla="*/ 15749 w 1120131"/>
                <a:gd name="connsiteY5" fmla="*/ 936659 h 1111135"/>
                <a:gd name="connsiteX6" fmla="*/ 32832 w 1120131"/>
                <a:gd name="connsiteY6" fmla="*/ 1106867 h 1111135"/>
                <a:gd name="connsiteX7" fmla="*/ 401408 w 1120131"/>
                <a:gd name="connsiteY7" fmla="*/ 1055100 h 1111135"/>
                <a:gd name="connsiteX8" fmla="*/ 574721 w 1120131"/>
                <a:gd name="connsiteY8" fmla="*/ 1002816 h 1111135"/>
                <a:gd name="connsiteX9" fmla="*/ 711488 w 1120131"/>
                <a:gd name="connsiteY9" fmla="*/ 956537 h 1111135"/>
                <a:gd name="connsiteX10" fmla="*/ 843803 w 1120131"/>
                <a:gd name="connsiteY10" fmla="*/ 874229 h 1111135"/>
                <a:gd name="connsiteX11" fmla="*/ 920210 w 1120131"/>
                <a:gd name="connsiteY11" fmla="*/ 768936 h 1111135"/>
                <a:gd name="connsiteX12" fmla="*/ 920210 w 1120131"/>
                <a:gd name="connsiteY12" fmla="*/ 439702 h 1111135"/>
                <a:gd name="connsiteX13" fmla="*/ 940088 w 1120131"/>
                <a:gd name="connsiteY13" fmla="*/ 200335 h 1111135"/>
                <a:gd name="connsiteX14" fmla="*/ 1010490 w 1120131"/>
                <a:gd name="connsiteY14" fmla="*/ 88417 h 1111135"/>
                <a:gd name="connsiteX15" fmla="*/ 1065259 w 1120131"/>
                <a:gd name="connsiteY15" fmla="*/ 33648 h 1111135"/>
                <a:gd name="connsiteX16" fmla="*/ 1120131 w 1120131"/>
                <a:gd name="connsiteY16" fmla="*/ 0 h 1111135"/>
                <a:gd name="connsiteX17" fmla="*/ 154897 w 1120131"/>
                <a:gd name="connsiteY17" fmla="*/ 2381 h 1111135"/>
                <a:gd name="connsiteX0" fmla="*/ 86585 w 1121393"/>
                <a:gd name="connsiteY0" fmla="*/ 1552 h 1107044"/>
                <a:gd name="connsiteX1" fmla="*/ 149430 w 1121393"/>
                <a:gd name="connsiteY1" fmla="*/ 58081 h 1107044"/>
                <a:gd name="connsiteX2" fmla="*/ 156159 w 1121393"/>
                <a:gd name="connsiteY2" fmla="*/ 270737 h 1107044"/>
                <a:gd name="connsiteX3" fmla="*/ 86585 w 1121393"/>
                <a:gd name="connsiteY3" fmla="*/ 409885 h 1107044"/>
                <a:gd name="connsiteX4" fmla="*/ 26950 w 1121393"/>
                <a:gd name="connsiteY4" fmla="*/ 648424 h 1107044"/>
                <a:gd name="connsiteX5" fmla="*/ 17011 w 1121393"/>
                <a:gd name="connsiteY5" fmla="*/ 936659 h 1107044"/>
                <a:gd name="connsiteX6" fmla="*/ 34094 w 1121393"/>
                <a:gd name="connsiteY6" fmla="*/ 1106867 h 1107044"/>
                <a:gd name="connsiteX7" fmla="*/ 402670 w 1121393"/>
                <a:gd name="connsiteY7" fmla="*/ 1055100 h 1107044"/>
                <a:gd name="connsiteX8" fmla="*/ 575983 w 1121393"/>
                <a:gd name="connsiteY8" fmla="*/ 1002816 h 1107044"/>
                <a:gd name="connsiteX9" fmla="*/ 712750 w 1121393"/>
                <a:gd name="connsiteY9" fmla="*/ 956537 h 1107044"/>
                <a:gd name="connsiteX10" fmla="*/ 845065 w 1121393"/>
                <a:gd name="connsiteY10" fmla="*/ 874229 h 1107044"/>
                <a:gd name="connsiteX11" fmla="*/ 921472 w 1121393"/>
                <a:gd name="connsiteY11" fmla="*/ 768936 h 1107044"/>
                <a:gd name="connsiteX12" fmla="*/ 921472 w 1121393"/>
                <a:gd name="connsiteY12" fmla="*/ 439702 h 1107044"/>
                <a:gd name="connsiteX13" fmla="*/ 941350 w 1121393"/>
                <a:gd name="connsiteY13" fmla="*/ 200335 h 1107044"/>
                <a:gd name="connsiteX14" fmla="*/ 1011752 w 1121393"/>
                <a:gd name="connsiteY14" fmla="*/ 88417 h 1107044"/>
                <a:gd name="connsiteX15" fmla="*/ 1066521 w 1121393"/>
                <a:gd name="connsiteY15" fmla="*/ 33648 h 1107044"/>
                <a:gd name="connsiteX16" fmla="*/ 1121393 w 1121393"/>
                <a:gd name="connsiteY16" fmla="*/ 0 h 1107044"/>
                <a:gd name="connsiteX17" fmla="*/ 156159 w 1121393"/>
                <a:gd name="connsiteY17" fmla="*/ 2381 h 1107044"/>
                <a:gd name="connsiteX0" fmla="*/ 69574 w 1104382"/>
                <a:gd name="connsiteY0" fmla="*/ 1552 h 1120076"/>
                <a:gd name="connsiteX1" fmla="*/ 132419 w 1104382"/>
                <a:gd name="connsiteY1" fmla="*/ 58081 h 1120076"/>
                <a:gd name="connsiteX2" fmla="*/ 139148 w 1104382"/>
                <a:gd name="connsiteY2" fmla="*/ 270737 h 1120076"/>
                <a:gd name="connsiteX3" fmla="*/ 69574 w 1104382"/>
                <a:gd name="connsiteY3" fmla="*/ 409885 h 1120076"/>
                <a:gd name="connsiteX4" fmla="*/ 9939 w 1104382"/>
                <a:gd name="connsiteY4" fmla="*/ 648424 h 1120076"/>
                <a:gd name="connsiteX5" fmla="*/ 0 w 1104382"/>
                <a:gd name="connsiteY5" fmla="*/ 936659 h 1120076"/>
                <a:gd name="connsiteX6" fmla="*/ 17083 w 1104382"/>
                <a:gd name="connsiteY6" fmla="*/ 1106867 h 1120076"/>
                <a:gd name="connsiteX7" fmla="*/ 85104 w 1104382"/>
                <a:gd name="connsiteY7" fmla="*/ 1102829 h 1120076"/>
                <a:gd name="connsiteX8" fmla="*/ 385659 w 1104382"/>
                <a:gd name="connsiteY8" fmla="*/ 1055100 h 1120076"/>
                <a:gd name="connsiteX9" fmla="*/ 558972 w 1104382"/>
                <a:gd name="connsiteY9" fmla="*/ 1002816 h 1120076"/>
                <a:gd name="connsiteX10" fmla="*/ 695739 w 1104382"/>
                <a:gd name="connsiteY10" fmla="*/ 956537 h 1120076"/>
                <a:gd name="connsiteX11" fmla="*/ 828054 w 1104382"/>
                <a:gd name="connsiteY11" fmla="*/ 874229 h 1120076"/>
                <a:gd name="connsiteX12" fmla="*/ 904461 w 1104382"/>
                <a:gd name="connsiteY12" fmla="*/ 768936 h 1120076"/>
                <a:gd name="connsiteX13" fmla="*/ 904461 w 1104382"/>
                <a:gd name="connsiteY13" fmla="*/ 439702 h 1120076"/>
                <a:gd name="connsiteX14" fmla="*/ 924339 w 1104382"/>
                <a:gd name="connsiteY14" fmla="*/ 200335 h 1120076"/>
                <a:gd name="connsiteX15" fmla="*/ 994741 w 1104382"/>
                <a:gd name="connsiteY15" fmla="*/ 88417 h 1120076"/>
                <a:gd name="connsiteX16" fmla="*/ 1049510 w 1104382"/>
                <a:gd name="connsiteY16" fmla="*/ 33648 h 1120076"/>
                <a:gd name="connsiteX17" fmla="*/ 1104382 w 1104382"/>
                <a:gd name="connsiteY17" fmla="*/ 0 h 1120076"/>
                <a:gd name="connsiteX18" fmla="*/ 139148 w 1104382"/>
                <a:gd name="connsiteY18" fmla="*/ 2381 h 1120076"/>
                <a:gd name="connsiteX0" fmla="*/ 62431 w 1097239"/>
                <a:gd name="connsiteY0" fmla="*/ 1552 h 1121485"/>
                <a:gd name="connsiteX1" fmla="*/ 125276 w 1097239"/>
                <a:gd name="connsiteY1" fmla="*/ 58081 h 1121485"/>
                <a:gd name="connsiteX2" fmla="*/ 132005 w 1097239"/>
                <a:gd name="connsiteY2" fmla="*/ 270737 h 1121485"/>
                <a:gd name="connsiteX3" fmla="*/ 62431 w 1097239"/>
                <a:gd name="connsiteY3" fmla="*/ 409885 h 1121485"/>
                <a:gd name="connsiteX4" fmla="*/ 2796 w 1097239"/>
                <a:gd name="connsiteY4" fmla="*/ 648424 h 1121485"/>
                <a:gd name="connsiteX5" fmla="*/ 0 w 1097239"/>
                <a:gd name="connsiteY5" fmla="*/ 917609 h 1121485"/>
                <a:gd name="connsiteX6" fmla="*/ 9940 w 1097239"/>
                <a:gd name="connsiteY6" fmla="*/ 1106867 h 1121485"/>
                <a:gd name="connsiteX7" fmla="*/ 77961 w 1097239"/>
                <a:gd name="connsiteY7" fmla="*/ 1102829 h 1121485"/>
                <a:gd name="connsiteX8" fmla="*/ 378516 w 1097239"/>
                <a:gd name="connsiteY8" fmla="*/ 1055100 h 1121485"/>
                <a:gd name="connsiteX9" fmla="*/ 551829 w 1097239"/>
                <a:gd name="connsiteY9" fmla="*/ 1002816 h 1121485"/>
                <a:gd name="connsiteX10" fmla="*/ 688596 w 1097239"/>
                <a:gd name="connsiteY10" fmla="*/ 956537 h 1121485"/>
                <a:gd name="connsiteX11" fmla="*/ 820911 w 1097239"/>
                <a:gd name="connsiteY11" fmla="*/ 874229 h 1121485"/>
                <a:gd name="connsiteX12" fmla="*/ 897318 w 1097239"/>
                <a:gd name="connsiteY12" fmla="*/ 768936 h 1121485"/>
                <a:gd name="connsiteX13" fmla="*/ 897318 w 1097239"/>
                <a:gd name="connsiteY13" fmla="*/ 439702 h 1121485"/>
                <a:gd name="connsiteX14" fmla="*/ 917196 w 1097239"/>
                <a:gd name="connsiteY14" fmla="*/ 200335 h 1121485"/>
                <a:gd name="connsiteX15" fmla="*/ 987598 w 1097239"/>
                <a:gd name="connsiteY15" fmla="*/ 88417 h 1121485"/>
                <a:gd name="connsiteX16" fmla="*/ 1042367 w 1097239"/>
                <a:gd name="connsiteY16" fmla="*/ 33648 h 1121485"/>
                <a:gd name="connsiteX17" fmla="*/ 1097239 w 1097239"/>
                <a:gd name="connsiteY17" fmla="*/ 0 h 1121485"/>
                <a:gd name="connsiteX18" fmla="*/ 132005 w 1097239"/>
                <a:gd name="connsiteY18" fmla="*/ 2381 h 1121485"/>
                <a:gd name="connsiteX0" fmla="*/ 62431 w 1097239"/>
                <a:gd name="connsiteY0" fmla="*/ 1552 h 1121485"/>
                <a:gd name="connsiteX1" fmla="*/ 125276 w 1097239"/>
                <a:gd name="connsiteY1" fmla="*/ 58081 h 1121485"/>
                <a:gd name="connsiteX2" fmla="*/ 120098 w 1097239"/>
                <a:gd name="connsiteY2" fmla="*/ 270737 h 1121485"/>
                <a:gd name="connsiteX3" fmla="*/ 62431 w 1097239"/>
                <a:gd name="connsiteY3" fmla="*/ 409885 h 1121485"/>
                <a:gd name="connsiteX4" fmla="*/ 2796 w 1097239"/>
                <a:gd name="connsiteY4" fmla="*/ 648424 h 1121485"/>
                <a:gd name="connsiteX5" fmla="*/ 0 w 1097239"/>
                <a:gd name="connsiteY5" fmla="*/ 917609 h 1121485"/>
                <a:gd name="connsiteX6" fmla="*/ 9940 w 1097239"/>
                <a:gd name="connsiteY6" fmla="*/ 1106867 h 1121485"/>
                <a:gd name="connsiteX7" fmla="*/ 77961 w 1097239"/>
                <a:gd name="connsiteY7" fmla="*/ 1102829 h 1121485"/>
                <a:gd name="connsiteX8" fmla="*/ 378516 w 1097239"/>
                <a:gd name="connsiteY8" fmla="*/ 1055100 h 1121485"/>
                <a:gd name="connsiteX9" fmla="*/ 551829 w 1097239"/>
                <a:gd name="connsiteY9" fmla="*/ 1002816 h 1121485"/>
                <a:gd name="connsiteX10" fmla="*/ 688596 w 1097239"/>
                <a:gd name="connsiteY10" fmla="*/ 956537 h 1121485"/>
                <a:gd name="connsiteX11" fmla="*/ 820911 w 1097239"/>
                <a:gd name="connsiteY11" fmla="*/ 874229 h 1121485"/>
                <a:gd name="connsiteX12" fmla="*/ 897318 w 1097239"/>
                <a:gd name="connsiteY12" fmla="*/ 768936 h 1121485"/>
                <a:gd name="connsiteX13" fmla="*/ 897318 w 1097239"/>
                <a:gd name="connsiteY13" fmla="*/ 439702 h 1121485"/>
                <a:gd name="connsiteX14" fmla="*/ 917196 w 1097239"/>
                <a:gd name="connsiteY14" fmla="*/ 200335 h 1121485"/>
                <a:gd name="connsiteX15" fmla="*/ 987598 w 1097239"/>
                <a:gd name="connsiteY15" fmla="*/ 88417 h 1121485"/>
                <a:gd name="connsiteX16" fmla="*/ 1042367 w 1097239"/>
                <a:gd name="connsiteY16" fmla="*/ 33648 h 1121485"/>
                <a:gd name="connsiteX17" fmla="*/ 1097239 w 1097239"/>
                <a:gd name="connsiteY17" fmla="*/ 0 h 1121485"/>
                <a:gd name="connsiteX18" fmla="*/ 132005 w 1097239"/>
                <a:gd name="connsiteY18" fmla="*/ 2381 h 1121485"/>
                <a:gd name="connsiteX0" fmla="*/ 62431 w 1097239"/>
                <a:gd name="connsiteY0" fmla="*/ 1552 h 1121485"/>
                <a:gd name="connsiteX1" fmla="*/ 120822 w 1097239"/>
                <a:gd name="connsiteY1" fmla="*/ 21741 h 1121485"/>
                <a:gd name="connsiteX2" fmla="*/ 125276 w 1097239"/>
                <a:gd name="connsiteY2" fmla="*/ 58081 h 1121485"/>
                <a:gd name="connsiteX3" fmla="*/ 120098 w 1097239"/>
                <a:gd name="connsiteY3" fmla="*/ 270737 h 1121485"/>
                <a:gd name="connsiteX4" fmla="*/ 62431 w 1097239"/>
                <a:gd name="connsiteY4" fmla="*/ 409885 h 1121485"/>
                <a:gd name="connsiteX5" fmla="*/ 2796 w 1097239"/>
                <a:gd name="connsiteY5" fmla="*/ 648424 h 1121485"/>
                <a:gd name="connsiteX6" fmla="*/ 0 w 1097239"/>
                <a:gd name="connsiteY6" fmla="*/ 917609 h 1121485"/>
                <a:gd name="connsiteX7" fmla="*/ 9940 w 1097239"/>
                <a:gd name="connsiteY7" fmla="*/ 1106867 h 1121485"/>
                <a:gd name="connsiteX8" fmla="*/ 77961 w 1097239"/>
                <a:gd name="connsiteY8" fmla="*/ 1102829 h 1121485"/>
                <a:gd name="connsiteX9" fmla="*/ 378516 w 1097239"/>
                <a:gd name="connsiteY9" fmla="*/ 1055100 h 1121485"/>
                <a:gd name="connsiteX10" fmla="*/ 551829 w 1097239"/>
                <a:gd name="connsiteY10" fmla="*/ 1002816 h 1121485"/>
                <a:gd name="connsiteX11" fmla="*/ 688596 w 1097239"/>
                <a:gd name="connsiteY11" fmla="*/ 956537 h 1121485"/>
                <a:gd name="connsiteX12" fmla="*/ 820911 w 1097239"/>
                <a:gd name="connsiteY12" fmla="*/ 874229 h 1121485"/>
                <a:gd name="connsiteX13" fmla="*/ 897318 w 1097239"/>
                <a:gd name="connsiteY13" fmla="*/ 768936 h 1121485"/>
                <a:gd name="connsiteX14" fmla="*/ 897318 w 1097239"/>
                <a:gd name="connsiteY14" fmla="*/ 439702 h 1121485"/>
                <a:gd name="connsiteX15" fmla="*/ 917196 w 1097239"/>
                <a:gd name="connsiteY15" fmla="*/ 200335 h 1121485"/>
                <a:gd name="connsiteX16" fmla="*/ 987598 w 1097239"/>
                <a:gd name="connsiteY16" fmla="*/ 88417 h 1121485"/>
                <a:gd name="connsiteX17" fmla="*/ 1042367 w 1097239"/>
                <a:gd name="connsiteY17" fmla="*/ 33648 h 1121485"/>
                <a:gd name="connsiteX18" fmla="*/ 1097239 w 1097239"/>
                <a:gd name="connsiteY18" fmla="*/ 0 h 1121485"/>
                <a:gd name="connsiteX19" fmla="*/ 132005 w 1097239"/>
                <a:gd name="connsiteY19" fmla="*/ 2381 h 1121485"/>
                <a:gd name="connsiteX0" fmla="*/ 62431 w 1097239"/>
                <a:gd name="connsiteY0" fmla="*/ 1552 h 1121485"/>
                <a:gd name="connsiteX1" fmla="*/ 120822 w 1097239"/>
                <a:gd name="connsiteY1" fmla="*/ 21741 h 1121485"/>
                <a:gd name="connsiteX2" fmla="*/ 125276 w 1097239"/>
                <a:gd name="connsiteY2" fmla="*/ 58081 h 1121485"/>
                <a:gd name="connsiteX3" fmla="*/ 135110 w 1097239"/>
                <a:gd name="connsiteY3" fmla="*/ 147948 h 1121485"/>
                <a:gd name="connsiteX4" fmla="*/ 120098 w 1097239"/>
                <a:gd name="connsiteY4" fmla="*/ 270737 h 1121485"/>
                <a:gd name="connsiteX5" fmla="*/ 62431 w 1097239"/>
                <a:gd name="connsiteY5" fmla="*/ 409885 h 1121485"/>
                <a:gd name="connsiteX6" fmla="*/ 2796 w 1097239"/>
                <a:gd name="connsiteY6" fmla="*/ 648424 h 1121485"/>
                <a:gd name="connsiteX7" fmla="*/ 0 w 1097239"/>
                <a:gd name="connsiteY7" fmla="*/ 917609 h 1121485"/>
                <a:gd name="connsiteX8" fmla="*/ 9940 w 1097239"/>
                <a:gd name="connsiteY8" fmla="*/ 1106867 h 1121485"/>
                <a:gd name="connsiteX9" fmla="*/ 77961 w 1097239"/>
                <a:gd name="connsiteY9" fmla="*/ 1102829 h 1121485"/>
                <a:gd name="connsiteX10" fmla="*/ 378516 w 1097239"/>
                <a:gd name="connsiteY10" fmla="*/ 1055100 h 1121485"/>
                <a:gd name="connsiteX11" fmla="*/ 551829 w 1097239"/>
                <a:gd name="connsiteY11" fmla="*/ 1002816 h 1121485"/>
                <a:gd name="connsiteX12" fmla="*/ 688596 w 1097239"/>
                <a:gd name="connsiteY12" fmla="*/ 956537 h 1121485"/>
                <a:gd name="connsiteX13" fmla="*/ 820911 w 1097239"/>
                <a:gd name="connsiteY13" fmla="*/ 874229 h 1121485"/>
                <a:gd name="connsiteX14" fmla="*/ 897318 w 1097239"/>
                <a:gd name="connsiteY14" fmla="*/ 768936 h 1121485"/>
                <a:gd name="connsiteX15" fmla="*/ 897318 w 1097239"/>
                <a:gd name="connsiteY15" fmla="*/ 439702 h 1121485"/>
                <a:gd name="connsiteX16" fmla="*/ 917196 w 1097239"/>
                <a:gd name="connsiteY16" fmla="*/ 200335 h 1121485"/>
                <a:gd name="connsiteX17" fmla="*/ 987598 w 1097239"/>
                <a:gd name="connsiteY17" fmla="*/ 88417 h 1121485"/>
                <a:gd name="connsiteX18" fmla="*/ 1042367 w 1097239"/>
                <a:gd name="connsiteY18" fmla="*/ 33648 h 1121485"/>
                <a:gd name="connsiteX19" fmla="*/ 1097239 w 1097239"/>
                <a:gd name="connsiteY19" fmla="*/ 0 h 1121485"/>
                <a:gd name="connsiteX20" fmla="*/ 132005 w 1097239"/>
                <a:gd name="connsiteY20" fmla="*/ 2381 h 1121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097239" h="1121485">
                  <a:moveTo>
                    <a:pt x="62431" y="1552"/>
                  </a:moveTo>
                  <a:cubicBezTo>
                    <a:pt x="76338" y="12251"/>
                    <a:pt x="106915" y="11042"/>
                    <a:pt x="120822" y="21741"/>
                  </a:cubicBezTo>
                  <a:lnTo>
                    <a:pt x="125276" y="58081"/>
                  </a:lnTo>
                  <a:cubicBezTo>
                    <a:pt x="124585" y="86449"/>
                    <a:pt x="135801" y="119580"/>
                    <a:pt x="135110" y="147948"/>
                  </a:cubicBezTo>
                  <a:lnTo>
                    <a:pt x="120098" y="270737"/>
                  </a:lnTo>
                  <a:lnTo>
                    <a:pt x="62431" y="409885"/>
                  </a:lnTo>
                  <a:lnTo>
                    <a:pt x="2796" y="648424"/>
                  </a:lnTo>
                  <a:lnTo>
                    <a:pt x="0" y="917609"/>
                  </a:lnTo>
                  <a:cubicBezTo>
                    <a:pt x="3313" y="983870"/>
                    <a:pt x="-3053" y="1075997"/>
                    <a:pt x="9940" y="1106867"/>
                  </a:cubicBezTo>
                  <a:cubicBezTo>
                    <a:pt x="22933" y="1137737"/>
                    <a:pt x="16532" y="1111457"/>
                    <a:pt x="77961" y="1102829"/>
                  </a:cubicBezTo>
                  <a:cubicBezTo>
                    <a:pt x="139390" y="1094201"/>
                    <a:pt x="299538" y="1071769"/>
                    <a:pt x="378516" y="1055100"/>
                  </a:cubicBezTo>
                  <a:cubicBezTo>
                    <a:pt x="457494" y="1038431"/>
                    <a:pt x="494058" y="1020244"/>
                    <a:pt x="551829" y="1002816"/>
                  </a:cubicBezTo>
                  <a:lnTo>
                    <a:pt x="688596" y="956537"/>
                  </a:lnTo>
                  <a:cubicBezTo>
                    <a:pt x="723176" y="923545"/>
                    <a:pt x="786331" y="907221"/>
                    <a:pt x="820911" y="874229"/>
                  </a:cubicBezTo>
                  <a:lnTo>
                    <a:pt x="897318" y="768936"/>
                  </a:lnTo>
                  <a:lnTo>
                    <a:pt x="897318" y="439702"/>
                  </a:lnTo>
                  <a:cubicBezTo>
                    <a:pt x="903944" y="359913"/>
                    <a:pt x="903427" y="258692"/>
                    <a:pt x="917196" y="200335"/>
                  </a:cubicBezTo>
                  <a:cubicBezTo>
                    <a:pt x="952087" y="128691"/>
                    <a:pt x="966736" y="113023"/>
                    <a:pt x="987598" y="88417"/>
                  </a:cubicBezTo>
                  <a:cubicBezTo>
                    <a:pt x="1008460" y="63811"/>
                    <a:pt x="1027269" y="44812"/>
                    <a:pt x="1042367" y="33648"/>
                  </a:cubicBezTo>
                  <a:lnTo>
                    <a:pt x="1097239" y="0"/>
                  </a:lnTo>
                  <a:lnTo>
                    <a:pt x="132005" y="2381"/>
                  </a:lnTo>
                </a:path>
              </a:pathLst>
            </a:custGeom>
            <a:solidFill>
              <a:srgbClr val="9BBB59">
                <a:lumMod val="75000"/>
                <a:alpha val="40000"/>
              </a:srgbClr>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55" name="Freeform 54"/>
            <p:cNvSpPr/>
            <p:nvPr/>
          </p:nvSpPr>
          <p:spPr>
            <a:xfrm>
              <a:off x="715617" y="4972773"/>
              <a:ext cx="8249479" cy="1467783"/>
            </a:xfrm>
            <a:custGeom>
              <a:avLst/>
              <a:gdLst>
                <a:gd name="connsiteX0" fmla="*/ 9940 w 8249479"/>
                <a:gd name="connsiteY0" fmla="*/ 815009 h 1451114"/>
                <a:gd name="connsiteX1" fmla="*/ 0 w 8249479"/>
                <a:gd name="connsiteY1" fmla="*/ 1451114 h 1451114"/>
                <a:gd name="connsiteX2" fmla="*/ 8239540 w 8249479"/>
                <a:gd name="connsiteY2" fmla="*/ 1451114 h 1451114"/>
                <a:gd name="connsiteX3" fmla="*/ 8249479 w 8249479"/>
                <a:gd name="connsiteY3" fmla="*/ 725557 h 1451114"/>
                <a:gd name="connsiteX4" fmla="*/ 7732644 w 8249479"/>
                <a:gd name="connsiteY4" fmla="*/ 616227 h 1451114"/>
                <a:gd name="connsiteX5" fmla="*/ 7166113 w 8249479"/>
                <a:gd name="connsiteY5" fmla="*/ 496957 h 1451114"/>
                <a:gd name="connsiteX6" fmla="*/ 6798366 w 8249479"/>
                <a:gd name="connsiteY6" fmla="*/ 447261 h 1451114"/>
                <a:gd name="connsiteX7" fmla="*/ 6361044 w 8249479"/>
                <a:gd name="connsiteY7" fmla="*/ 278296 h 1451114"/>
                <a:gd name="connsiteX8" fmla="*/ 6092687 w 8249479"/>
                <a:gd name="connsiteY8" fmla="*/ 198783 h 1451114"/>
                <a:gd name="connsiteX9" fmla="*/ 5804453 w 8249479"/>
                <a:gd name="connsiteY9" fmla="*/ 168966 h 1451114"/>
                <a:gd name="connsiteX10" fmla="*/ 5516218 w 8249479"/>
                <a:gd name="connsiteY10" fmla="*/ 89453 h 1451114"/>
                <a:gd name="connsiteX11" fmla="*/ 5347253 w 8249479"/>
                <a:gd name="connsiteY11" fmla="*/ 29818 h 1451114"/>
                <a:gd name="connsiteX12" fmla="*/ 5088835 w 8249479"/>
                <a:gd name="connsiteY12" fmla="*/ 0 h 1451114"/>
                <a:gd name="connsiteX13" fmla="*/ 4929809 w 8249479"/>
                <a:gd name="connsiteY13" fmla="*/ 0 h 1451114"/>
                <a:gd name="connsiteX14" fmla="*/ 4572000 w 8249479"/>
                <a:gd name="connsiteY14" fmla="*/ 9940 h 1451114"/>
                <a:gd name="connsiteX15" fmla="*/ 4104861 w 8249479"/>
                <a:gd name="connsiteY15" fmla="*/ 9940 h 1451114"/>
                <a:gd name="connsiteX16" fmla="*/ 3737113 w 8249479"/>
                <a:gd name="connsiteY16" fmla="*/ 39757 h 1451114"/>
                <a:gd name="connsiteX17" fmla="*/ 3230218 w 8249479"/>
                <a:gd name="connsiteY17" fmla="*/ 39757 h 1451114"/>
                <a:gd name="connsiteX18" fmla="*/ 2912166 w 8249479"/>
                <a:gd name="connsiteY18" fmla="*/ 39757 h 1451114"/>
                <a:gd name="connsiteX19" fmla="*/ 2494722 w 8249479"/>
                <a:gd name="connsiteY19" fmla="*/ 109331 h 1451114"/>
                <a:gd name="connsiteX20" fmla="*/ 1987826 w 8249479"/>
                <a:gd name="connsiteY20" fmla="*/ 168966 h 1451114"/>
                <a:gd name="connsiteX21" fmla="*/ 1580322 w 8249479"/>
                <a:gd name="connsiteY21" fmla="*/ 228600 h 1451114"/>
                <a:gd name="connsiteX22" fmla="*/ 1123122 w 8249479"/>
                <a:gd name="connsiteY22" fmla="*/ 308114 h 1451114"/>
                <a:gd name="connsiteX23" fmla="*/ 934279 w 8249479"/>
                <a:gd name="connsiteY23" fmla="*/ 357809 h 1451114"/>
                <a:gd name="connsiteX24" fmla="*/ 705679 w 8249479"/>
                <a:gd name="connsiteY24" fmla="*/ 457200 h 1451114"/>
                <a:gd name="connsiteX25" fmla="*/ 268357 w 8249479"/>
                <a:gd name="connsiteY25" fmla="*/ 655983 h 1451114"/>
                <a:gd name="connsiteX26" fmla="*/ 9940 w 8249479"/>
                <a:gd name="connsiteY26" fmla="*/ 815009 h 1451114"/>
                <a:gd name="connsiteX0" fmla="*/ 9940 w 8249479"/>
                <a:gd name="connsiteY0" fmla="*/ 815009 h 1451114"/>
                <a:gd name="connsiteX1" fmla="*/ 0 w 8249479"/>
                <a:gd name="connsiteY1" fmla="*/ 1451114 h 1451114"/>
                <a:gd name="connsiteX2" fmla="*/ 8239540 w 8249479"/>
                <a:gd name="connsiteY2" fmla="*/ 1451114 h 1451114"/>
                <a:gd name="connsiteX3" fmla="*/ 8249479 w 8249479"/>
                <a:gd name="connsiteY3" fmla="*/ 725557 h 1451114"/>
                <a:gd name="connsiteX4" fmla="*/ 7732644 w 8249479"/>
                <a:gd name="connsiteY4" fmla="*/ 616227 h 1451114"/>
                <a:gd name="connsiteX5" fmla="*/ 7166113 w 8249479"/>
                <a:gd name="connsiteY5" fmla="*/ 496957 h 1451114"/>
                <a:gd name="connsiteX6" fmla="*/ 6798366 w 8249479"/>
                <a:gd name="connsiteY6" fmla="*/ 447261 h 1451114"/>
                <a:gd name="connsiteX7" fmla="*/ 6361044 w 8249479"/>
                <a:gd name="connsiteY7" fmla="*/ 278296 h 1451114"/>
                <a:gd name="connsiteX8" fmla="*/ 6092687 w 8249479"/>
                <a:gd name="connsiteY8" fmla="*/ 198783 h 1451114"/>
                <a:gd name="connsiteX9" fmla="*/ 5837791 w 8249479"/>
                <a:gd name="connsiteY9" fmla="*/ 168966 h 1451114"/>
                <a:gd name="connsiteX10" fmla="*/ 5516218 w 8249479"/>
                <a:gd name="connsiteY10" fmla="*/ 89453 h 1451114"/>
                <a:gd name="connsiteX11" fmla="*/ 5347253 w 8249479"/>
                <a:gd name="connsiteY11" fmla="*/ 29818 h 1451114"/>
                <a:gd name="connsiteX12" fmla="*/ 5088835 w 8249479"/>
                <a:gd name="connsiteY12" fmla="*/ 0 h 1451114"/>
                <a:gd name="connsiteX13" fmla="*/ 4929809 w 8249479"/>
                <a:gd name="connsiteY13" fmla="*/ 0 h 1451114"/>
                <a:gd name="connsiteX14" fmla="*/ 4572000 w 8249479"/>
                <a:gd name="connsiteY14" fmla="*/ 9940 h 1451114"/>
                <a:gd name="connsiteX15" fmla="*/ 4104861 w 8249479"/>
                <a:gd name="connsiteY15" fmla="*/ 9940 h 1451114"/>
                <a:gd name="connsiteX16" fmla="*/ 3737113 w 8249479"/>
                <a:gd name="connsiteY16" fmla="*/ 39757 h 1451114"/>
                <a:gd name="connsiteX17" fmla="*/ 3230218 w 8249479"/>
                <a:gd name="connsiteY17" fmla="*/ 39757 h 1451114"/>
                <a:gd name="connsiteX18" fmla="*/ 2912166 w 8249479"/>
                <a:gd name="connsiteY18" fmla="*/ 39757 h 1451114"/>
                <a:gd name="connsiteX19" fmla="*/ 2494722 w 8249479"/>
                <a:gd name="connsiteY19" fmla="*/ 109331 h 1451114"/>
                <a:gd name="connsiteX20" fmla="*/ 1987826 w 8249479"/>
                <a:gd name="connsiteY20" fmla="*/ 168966 h 1451114"/>
                <a:gd name="connsiteX21" fmla="*/ 1580322 w 8249479"/>
                <a:gd name="connsiteY21" fmla="*/ 228600 h 1451114"/>
                <a:gd name="connsiteX22" fmla="*/ 1123122 w 8249479"/>
                <a:gd name="connsiteY22" fmla="*/ 308114 h 1451114"/>
                <a:gd name="connsiteX23" fmla="*/ 934279 w 8249479"/>
                <a:gd name="connsiteY23" fmla="*/ 357809 h 1451114"/>
                <a:gd name="connsiteX24" fmla="*/ 705679 w 8249479"/>
                <a:gd name="connsiteY24" fmla="*/ 457200 h 1451114"/>
                <a:gd name="connsiteX25" fmla="*/ 268357 w 8249479"/>
                <a:gd name="connsiteY25" fmla="*/ 655983 h 1451114"/>
                <a:gd name="connsiteX26" fmla="*/ 9940 w 8249479"/>
                <a:gd name="connsiteY26" fmla="*/ 815009 h 1451114"/>
                <a:gd name="connsiteX0" fmla="*/ 9940 w 8249479"/>
                <a:gd name="connsiteY0" fmla="*/ 815009 h 1451114"/>
                <a:gd name="connsiteX1" fmla="*/ 0 w 8249479"/>
                <a:gd name="connsiteY1" fmla="*/ 1451114 h 1451114"/>
                <a:gd name="connsiteX2" fmla="*/ 8239540 w 8249479"/>
                <a:gd name="connsiteY2" fmla="*/ 1451114 h 1451114"/>
                <a:gd name="connsiteX3" fmla="*/ 8249479 w 8249479"/>
                <a:gd name="connsiteY3" fmla="*/ 725557 h 1451114"/>
                <a:gd name="connsiteX4" fmla="*/ 7732644 w 8249479"/>
                <a:gd name="connsiteY4" fmla="*/ 616227 h 1451114"/>
                <a:gd name="connsiteX5" fmla="*/ 7166113 w 8249479"/>
                <a:gd name="connsiteY5" fmla="*/ 496957 h 1451114"/>
                <a:gd name="connsiteX6" fmla="*/ 6798366 w 8249479"/>
                <a:gd name="connsiteY6" fmla="*/ 447261 h 1451114"/>
                <a:gd name="connsiteX7" fmla="*/ 6370569 w 8249479"/>
                <a:gd name="connsiteY7" fmla="*/ 299727 h 1451114"/>
                <a:gd name="connsiteX8" fmla="*/ 6092687 w 8249479"/>
                <a:gd name="connsiteY8" fmla="*/ 198783 h 1451114"/>
                <a:gd name="connsiteX9" fmla="*/ 5837791 w 8249479"/>
                <a:gd name="connsiteY9" fmla="*/ 168966 h 1451114"/>
                <a:gd name="connsiteX10" fmla="*/ 5516218 w 8249479"/>
                <a:gd name="connsiteY10" fmla="*/ 89453 h 1451114"/>
                <a:gd name="connsiteX11" fmla="*/ 5347253 w 8249479"/>
                <a:gd name="connsiteY11" fmla="*/ 29818 h 1451114"/>
                <a:gd name="connsiteX12" fmla="*/ 5088835 w 8249479"/>
                <a:gd name="connsiteY12" fmla="*/ 0 h 1451114"/>
                <a:gd name="connsiteX13" fmla="*/ 4929809 w 8249479"/>
                <a:gd name="connsiteY13" fmla="*/ 0 h 1451114"/>
                <a:gd name="connsiteX14" fmla="*/ 4572000 w 8249479"/>
                <a:gd name="connsiteY14" fmla="*/ 9940 h 1451114"/>
                <a:gd name="connsiteX15" fmla="*/ 4104861 w 8249479"/>
                <a:gd name="connsiteY15" fmla="*/ 9940 h 1451114"/>
                <a:gd name="connsiteX16" fmla="*/ 3737113 w 8249479"/>
                <a:gd name="connsiteY16" fmla="*/ 39757 h 1451114"/>
                <a:gd name="connsiteX17" fmla="*/ 3230218 w 8249479"/>
                <a:gd name="connsiteY17" fmla="*/ 39757 h 1451114"/>
                <a:gd name="connsiteX18" fmla="*/ 2912166 w 8249479"/>
                <a:gd name="connsiteY18" fmla="*/ 39757 h 1451114"/>
                <a:gd name="connsiteX19" fmla="*/ 2494722 w 8249479"/>
                <a:gd name="connsiteY19" fmla="*/ 109331 h 1451114"/>
                <a:gd name="connsiteX20" fmla="*/ 1987826 w 8249479"/>
                <a:gd name="connsiteY20" fmla="*/ 168966 h 1451114"/>
                <a:gd name="connsiteX21" fmla="*/ 1580322 w 8249479"/>
                <a:gd name="connsiteY21" fmla="*/ 228600 h 1451114"/>
                <a:gd name="connsiteX22" fmla="*/ 1123122 w 8249479"/>
                <a:gd name="connsiteY22" fmla="*/ 308114 h 1451114"/>
                <a:gd name="connsiteX23" fmla="*/ 934279 w 8249479"/>
                <a:gd name="connsiteY23" fmla="*/ 357809 h 1451114"/>
                <a:gd name="connsiteX24" fmla="*/ 705679 w 8249479"/>
                <a:gd name="connsiteY24" fmla="*/ 457200 h 1451114"/>
                <a:gd name="connsiteX25" fmla="*/ 268357 w 8249479"/>
                <a:gd name="connsiteY25" fmla="*/ 655983 h 1451114"/>
                <a:gd name="connsiteX26" fmla="*/ 9940 w 8249479"/>
                <a:gd name="connsiteY26" fmla="*/ 815009 h 1451114"/>
                <a:gd name="connsiteX0" fmla="*/ 9940 w 8249479"/>
                <a:gd name="connsiteY0" fmla="*/ 815009 h 1451114"/>
                <a:gd name="connsiteX1" fmla="*/ 0 w 8249479"/>
                <a:gd name="connsiteY1" fmla="*/ 1451114 h 1451114"/>
                <a:gd name="connsiteX2" fmla="*/ 8239540 w 8249479"/>
                <a:gd name="connsiteY2" fmla="*/ 1451114 h 1451114"/>
                <a:gd name="connsiteX3" fmla="*/ 8249479 w 8249479"/>
                <a:gd name="connsiteY3" fmla="*/ 725557 h 1451114"/>
                <a:gd name="connsiteX4" fmla="*/ 7732644 w 8249479"/>
                <a:gd name="connsiteY4" fmla="*/ 616227 h 1451114"/>
                <a:gd name="connsiteX5" fmla="*/ 7166113 w 8249479"/>
                <a:gd name="connsiteY5" fmla="*/ 496957 h 1451114"/>
                <a:gd name="connsiteX6" fmla="*/ 6798366 w 8249479"/>
                <a:gd name="connsiteY6" fmla="*/ 447261 h 1451114"/>
                <a:gd name="connsiteX7" fmla="*/ 6370569 w 8249479"/>
                <a:gd name="connsiteY7" fmla="*/ 299727 h 1451114"/>
                <a:gd name="connsiteX8" fmla="*/ 6092687 w 8249479"/>
                <a:gd name="connsiteY8" fmla="*/ 198783 h 1451114"/>
                <a:gd name="connsiteX9" fmla="*/ 5837791 w 8249479"/>
                <a:gd name="connsiteY9" fmla="*/ 168966 h 1451114"/>
                <a:gd name="connsiteX10" fmla="*/ 5563843 w 8249479"/>
                <a:gd name="connsiteY10" fmla="*/ 96597 h 1451114"/>
                <a:gd name="connsiteX11" fmla="*/ 5347253 w 8249479"/>
                <a:gd name="connsiteY11" fmla="*/ 29818 h 1451114"/>
                <a:gd name="connsiteX12" fmla="*/ 5088835 w 8249479"/>
                <a:gd name="connsiteY12" fmla="*/ 0 h 1451114"/>
                <a:gd name="connsiteX13" fmla="*/ 4929809 w 8249479"/>
                <a:gd name="connsiteY13" fmla="*/ 0 h 1451114"/>
                <a:gd name="connsiteX14" fmla="*/ 4572000 w 8249479"/>
                <a:gd name="connsiteY14" fmla="*/ 9940 h 1451114"/>
                <a:gd name="connsiteX15" fmla="*/ 4104861 w 8249479"/>
                <a:gd name="connsiteY15" fmla="*/ 9940 h 1451114"/>
                <a:gd name="connsiteX16" fmla="*/ 3737113 w 8249479"/>
                <a:gd name="connsiteY16" fmla="*/ 39757 h 1451114"/>
                <a:gd name="connsiteX17" fmla="*/ 3230218 w 8249479"/>
                <a:gd name="connsiteY17" fmla="*/ 39757 h 1451114"/>
                <a:gd name="connsiteX18" fmla="*/ 2912166 w 8249479"/>
                <a:gd name="connsiteY18" fmla="*/ 39757 h 1451114"/>
                <a:gd name="connsiteX19" fmla="*/ 2494722 w 8249479"/>
                <a:gd name="connsiteY19" fmla="*/ 109331 h 1451114"/>
                <a:gd name="connsiteX20" fmla="*/ 1987826 w 8249479"/>
                <a:gd name="connsiteY20" fmla="*/ 168966 h 1451114"/>
                <a:gd name="connsiteX21" fmla="*/ 1580322 w 8249479"/>
                <a:gd name="connsiteY21" fmla="*/ 228600 h 1451114"/>
                <a:gd name="connsiteX22" fmla="*/ 1123122 w 8249479"/>
                <a:gd name="connsiteY22" fmla="*/ 308114 h 1451114"/>
                <a:gd name="connsiteX23" fmla="*/ 934279 w 8249479"/>
                <a:gd name="connsiteY23" fmla="*/ 357809 h 1451114"/>
                <a:gd name="connsiteX24" fmla="*/ 705679 w 8249479"/>
                <a:gd name="connsiteY24" fmla="*/ 457200 h 1451114"/>
                <a:gd name="connsiteX25" fmla="*/ 268357 w 8249479"/>
                <a:gd name="connsiteY25" fmla="*/ 655983 h 1451114"/>
                <a:gd name="connsiteX26" fmla="*/ 9940 w 8249479"/>
                <a:gd name="connsiteY26" fmla="*/ 815009 h 1451114"/>
                <a:gd name="connsiteX0" fmla="*/ 9940 w 8249479"/>
                <a:gd name="connsiteY0" fmla="*/ 815009 h 1451114"/>
                <a:gd name="connsiteX1" fmla="*/ 0 w 8249479"/>
                <a:gd name="connsiteY1" fmla="*/ 1451114 h 1451114"/>
                <a:gd name="connsiteX2" fmla="*/ 8239540 w 8249479"/>
                <a:gd name="connsiteY2" fmla="*/ 1451114 h 1451114"/>
                <a:gd name="connsiteX3" fmla="*/ 8249479 w 8249479"/>
                <a:gd name="connsiteY3" fmla="*/ 725557 h 1451114"/>
                <a:gd name="connsiteX4" fmla="*/ 7732644 w 8249479"/>
                <a:gd name="connsiteY4" fmla="*/ 616227 h 1451114"/>
                <a:gd name="connsiteX5" fmla="*/ 7166113 w 8249479"/>
                <a:gd name="connsiteY5" fmla="*/ 496957 h 1451114"/>
                <a:gd name="connsiteX6" fmla="*/ 6798366 w 8249479"/>
                <a:gd name="connsiteY6" fmla="*/ 447261 h 1451114"/>
                <a:gd name="connsiteX7" fmla="*/ 6370569 w 8249479"/>
                <a:gd name="connsiteY7" fmla="*/ 299727 h 1451114"/>
                <a:gd name="connsiteX8" fmla="*/ 6092687 w 8249479"/>
                <a:gd name="connsiteY8" fmla="*/ 198783 h 1451114"/>
                <a:gd name="connsiteX9" fmla="*/ 5837791 w 8249479"/>
                <a:gd name="connsiteY9" fmla="*/ 168966 h 1451114"/>
                <a:gd name="connsiteX10" fmla="*/ 5601943 w 8249479"/>
                <a:gd name="connsiteY10" fmla="*/ 101359 h 1451114"/>
                <a:gd name="connsiteX11" fmla="*/ 5347253 w 8249479"/>
                <a:gd name="connsiteY11" fmla="*/ 29818 h 1451114"/>
                <a:gd name="connsiteX12" fmla="*/ 5088835 w 8249479"/>
                <a:gd name="connsiteY12" fmla="*/ 0 h 1451114"/>
                <a:gd name="connsiteX13" fmla="*/ 4929809 w 8249479"/>
                <a:gd name="connsiteY13" fmla="*/ 0 h 1451114"/>
                <a:gd name="connsiteX14" fmla="*/ 4572000 w 8249479"/>
                <a:gd name="connsiteY14" fmla="*/ 9940 h 1451114"/>
                <a:gd name="connsiteX15" fmla="*/ 4104861 w 8249479"/>
                <a:gd name="connsiteY15" fmla="*/ 9940 h 1451114"/>
                <a:gd name="connsiteX16" fmla="*/ 3737113 w 8249479"/>
                <a:gd name="connsiteY16" fmla="*/ 39757 h 1451114"/>
                <a:gd name="connsiteX17" fmla="*/ 3230218 w 8249479"/>
                <a:gd name="connsiteY17" fmla="*/ 39757 h 1451114"/>
                <a:gd name="connsiteX18" fmla="*/ 2912166 w 8249479"/>
                <a:gd name="connsiteY18" fmla="*/ 39757 h 1451114"/>
                <a:gd name="connsiteX19" fmla="*/ 2494722 w 8249479"/>
                <a:gd name="connsiteY19" fmla="*/ 109331 h 1451114"/>
                <a:gd name="connsiteX20" fmla="*/ 1987826 w 8249479"/>
                <a:gd name="connsiteY20" fmla="*/ 168966 h 1451114"/>
                <a:gd name="connsiteX21" fmla="*/ 1580322 w 8249479"/>
                <a:gd name="connsiteY21" fmla="*/ 228600 h 1451114"/>
                <a:gd name="connsiteX22" fmla="*/ 1123122 w 8249479"/>
                <a:gd name="connsiteY22" fmla="*/ 308114 h 1451114"/>
                <a:gd name="connsiteX23" fmla="*/ 934279 w 8249479"/>
                <a:gd name="connsiteY23" fmla="*/ 357809 h 1451114"/>
                <a:gd name="connsiteX24" fmla="*/ 705679 w 8249479"/>
                <a:gd name="connsiteY24" fmla="*/ 457200 h 1451114"/>
                <a:gd name="connsiteX25" fmla="*/ 268357 w 8249479"/>
                <a:gd name="connsiteY25" fmla="*/ 655983 h 1451114"/>
                <a:gd name="connsiteX26" fmla="*/ 9940 w 8249479"/>
                <a:gd name="connsiteY26" fmla="*/ 815009 h 1451114"/>
                <a:gd name="connsiteX0" fmla="*/ 9940 w 8249479"/>
                <a:gd name="connsiteY0" fmla="*/ 831678 h 1467783"/>
                <a:gd name="connsiteX1" fmla="*/ 0 w 8249479"/>
                <a:gd name="connsiteY1" fmla="*/ 1467783 h 1467783"/>
                <a:gd name="connsiteX2" fmla="*/ 8239540 w 8249479"/>
                <a:gd name="connsiteY2" fmla="*/ 1467783 h 1467783"/>
                <a:gd name="connsiteX3" fmla="*/ 8249479 w 8249479"/>
                <a:gd name="connsiteY3" fmla="*/ 742226 h 1467783"/>
                <a:gd name="connsiteX4" fmla="*/ 7732644 w 8249479"/>
                <a:gd name="connsiteY4" fmla="*/ 632896 h 1467783"/>
                <a:gd name="connsiteX5" fmla="*/ 7166113 w 8249479"/>
                <a:gd name="connsiteY5" fmla="*/ 513626 h 1467783"/>
                <a:gd name="connsiteX6" fmla="*/ 6798366 w 8249479"/>
                <a:gd name="connsiteY6" fmla="*/ 463930 h 1467783"/>
                <a:gd name="connsiteX7" fmla="*/ 6370569 w 8249479"/>
                <a:gd name="connsiteY7" fmla="*/ 316396 h 1467783"/>
                <a:gd name="connsiteX8" fmla="*/ 6092687 w 8249479"/>
                <a:gd name="connsiteY8" fmla="*/ 215452 h 1467783"/>
                <a:gd name="connsiteX9" fmla="*/ 5837791 w 8249479"/>
                <a:gd name="connsiteY9" fmla="*/ 185635 h 1467783"/>
                <a:gd name="connsiteX10" fmla="*/ 5601943 w 8249479"/>
                <a:gd name="connsiteY10" fmla="*/ 118028 h 1467783"/>
                <a:gd name="connsiteX11" fmla="*/ 5347253 w 8249479"/>
                <a:gd name="connsiteY11" fmla="*/ 46487 h 1467783"/>
                <a:gd name="connsiteX12" fmla="*/ 5050735 w 8249479"/>
                <a:gd name="connsiteY12" fmla="*/ 0 h 1467783"/>
                <a:gd name="connsiteX13" fmla="*/ 4929809 w 8249479"/>
                <a:gd name="connsiteY13" fmla="*/ 16669 h 1467783"/>
                <a:gd name="connsiteX14" fmla="*/ 4572000 w 8249479"/>
                <a:gd name="connsiteY14" fmla="*/ 26609 h 1467783"/>
                <a:gd name="connsiteX15" fmla="*/ 4104861 w 8249479"/>
                <a:gd name="connsiteY15" fmla="*/ 26609 h 1467783"/>
                <a:gd name="connsiteX16" fmla="*/ 3737113 w 8249479"/>
                <a:gd name="connsiteY16" fmla="*/ 56426 h 1467783"/>
                <a:gd name="connsiteX17" fmla="*/ 3230218 w 8249479"/>
                <a:gd name="connsiteY17" fmla="*/ 56426 h 1467783"/>
                <a:gd name="connsiteX18" fmla="*/ 2912166 w 8249479"/>
                <a:gd name="connsiteY18" fmla="*/ 56426 h 1467783"/>
                <a:gd name="connsiteX19" fmla="*/ 2494722 w 8249479"/>
                <a:gd name="connsiteY19" fmla="*/ 126000 h 1467783"/>
                <a:gd name="connsiteX20" fmla="*/ 1987826 w 8249479"/>
                <a:gd name="connsiteY20" fmla="*/ 185635 h 1467783"/>
                <a:gd name="connsiteX21" fmla="*/ 1580322 w 8249479"/>
                <a:gd name="connsiteY21" fmla="*/ 245269 h 1467783"/>
                <a:gd name="connsiteX22" fmla="*/ 1123122 w 8249479"/>
                <a:gd name="connsiteY22" fmla="*/ 324783 h 1467783"/>
                <a:gd name="connsiteX23" fmla="*/ 934279 w 8249479"/>
                <a:gd name="connsiteY23" fmla="*/ 374478 h 1467783"/>
                <a:gd name="connsiteX24" fmla="*/ 705679 w 8249479"/>
                <a:gd name="connsiteY24" fmla="*/ 473869 h 1467783"/>
                <a:gd name="connsiteX25" fmla="*/ 268357 w 8249479"/>
                <a:gd name="connsiteY25" fmla="*/ 672652 h 1467783"/>
                <a:gd name="connsiteX26" fmla="*/ 9940 w 8249479"/>
                <a:gd name="connsiteY26" fmla="*/ 831678 h 1467783"/>
                <a:gd name="connsiteX0" fmla="*/ 9940 w 8249479"/>
                <a:gd name="connsiteY0" fmla="*/ 831678 h 1467783"/>
                <a:gd name="connsiteX1" fmla="*/ 0 w 8249479"/>
                <a:gd name="connsiteY1" fmla="*/ 1467783 h 1467783"/>
                <a:gd name="connsiteX2" fmla="*/ 8239540 w 8249479"/>
                <a:gd name="connsiteY2" fmla="*/ 1467783 h 1467783"/>
                <a:gd name="connsiteX3" fmla="*/ 8249479 w 8249479"/>
                <a:gd name="connsiteY3" fmla="*/ 742226 h 1467783"/>
                <a:gd name="connsiteX4" fmla="*/ 7732644 w 8249479"/>
                <a:gd name="connsiteY4" fmla="*/ 632896 h 1467783"/>
                <a:gd name="connsiteX5" fmla="*/ 7166113 w 8249479"/>
                <a:gd name="connsiteY5" fmla="*/ 513626 h 1467783"/>
                <a:gd name="connsiteX6" fmla="*/ 6798366 w 8249479"/>
                <a:gd name="connsiteY6" fmla="*/ 463930 h 1467783"/>
                <a:gd name="connsiteX7" fmla="*/ 6370569 w 8249479"/>
                <a:gd name="connsiteY7" fmla="*/ 316396 h 1467783"/>
                <a:gd name="connsiteX8" fmla="*/ 6092687 w 8249479"/>
                <a:gd name="connsiteY8" fmla="*/ 215452 h 1467783"/>
                <a:gd name="connsiteX9" fmla="*/ 5837791 w 8249479"/>
                <a:gd name="connsiteY9" fmla="*/ 185635 h 1467783"/>
                <a:gd name="connsiteX10" fmla="*/ 5601943 w 8249479"/>
                <a:gd name="connsiteY10" fmla="*/ 118028 h 1467783"/>
                <a:gd name="connsiteX11" fmla="*/ 5371066 w 8249479"/>
                <a:gd name="connsiteY11" fmla="*/ 51250 h 1467783"/>
                <a:gd name="connsiteX12" fmla="*/ 5050735 w 8249479"/>
                <a:gd name="connsiteY12" fmla="*/ 0 h 1467783"/>
                <a:gd name="connsiteX13" fmla="*/ 4929809 w 8249479"/>
                <a:gd name="connsiteY13" fmla="*/ 16669 h 1467783"/>
                <a:gd name="connsiteX14" fmla="*/ 4572000 w 8249479"/>
                <a:gd name="connsiteY14" fmla="*/ 26609 h 1467783"/>
                <a:gd name="connsiteX15" fmla="*/ 4104861 w 8249479"/>
                <a:gd name="connsiteY15" fmla="*/ 26609 h 1467783"/>
                <a:gd name="connsiteX16" fmla="*/ 3737113 w 8249479"/>
                <a:gd name="connsiteY16" fmla="*/ 56426 h 1467783"/>
                <a:gd name="connsiteX17" fmla="*/ 3230218 w 8249479"/>
                <a:gd name="connsiteY17" fmla="*/ 56426 h 1467783"/>
                <a:gd name="connsiteX18" fmla="*/ 2912166 w 8249479"/>
                <a:gd name="connsiteY18" fmla="*/ 56426 h 1467783"/>
                <a:gd name="connsiteX19" fmla="*/ 2494722 w 8249479"/>
                <a:gd name="connsiteY19" fmla="*/ 126000 h 1467783"/>
                <a:gd name="connsiteX20" fmla="*/ 1987826 w 8249479"/>
                <a:gd name="connsiteY20" fmla="*/ 185635 h 1467783"/>
                <a:gd name="connsiteX21" fmla="*/ 1580322 w 8249479"/>
                <a:gd name="connsiteY21" fmla="*/ 245269 h 1467783"/>
                <a:gd name="connsiteX22" fmla="*/ 1123122 w 8249479"/>
                <a:gd name="connsiteY22" fmla="*/ 324783 h 1467783"/>
                <a:gd name="connsiteX23" fmla="*/ 934279 w 8249479"/>
                <a:gd name="connsiteY23" fmla="*/ 374478 h 1467783"/>
                <a:gd name="connsiteX24" fmla="*/ 705679 w 8249479"/>
                <a:gd name="connsiteY24" fmla="*/ 473869 h 1467783"/>
                <a:gd name="connsiteX25" fmla="*/ 268357 w 8249479"/>
                <a:gd name="connsiteY25" fmla="*/ 672652 h 1467783"/>
                <a:gd name="connsiteX26" fmla="*/ 9940 w 8249479"/>
                <a:gd name="connsiteY26" fmla="*/ 831678 h 1467783"/>
                <a:gd name="connsiteX0" fmla="*/ 9940 w 8249479"/>
                <a:gd name="connsiteY0" fmla="*/ 831678 h 1467783"/>
                <a:gd name="connsiteX1" fmla="*/ 0 w 8249479"/>
                <a:gd name="connsiteY1" fmla="*/ 1467783 h 1467783"/>
                <a:gd name="connsiteX2" fmla="*/ 8239540 w 8249479"/>
                <a:gd name="connsiteY2" fmla="*/ 1467783 h 1467783"/>
                <a:gd name="connsiteX3" fmla="*/ 8249479 w 8249479"/>
                <a:gd name="connsiteY3" fmla="*/ 742226 h 1467783"/>
                <a:gd name="connsiteX4" fmla="*/ 7732644 w 8249479"/>
                <a:gd name="connsiteY4" fmla="*/ 632896 h 1467783"/>
                <a:gd name="connsiteX5" fmla="*/ 7166113 w 8249479"/>
                <a:gd name="connsiteY5" fmla="*/ 513626 h 1467783"/>
                <a:gd name="connsiteX6" fmla="*/ 6798366 w 8249479"/>
                <a:gd name="connsiteY6" fmla="*/ 463930 h 1467783"/>
                <a:gd name="connsiteX7" fmla="*/ 6370569 w 8249479"/>
                <a:gd name="connsiteY7" fmla="*/ 316396 h 1467783"/>
                <a:gd name="connsiteX8" fmla="*/ 6092687 w 8249479"/>
                <a:gd name="connsiteY8" fmla="*/ 215452 h 1467783"/>
                <a:gd name="connsiteX9" fmla="*/ 5837791 w 8249479"/>
                <a:gd name="connsiteY9" fmla="*/ 185635 h 1467783"/>
                <a:gd name="connsiteX10" fmla="*/ 5601943 w 8249479"/>
                <a:gd name="connsiteY10" fmla="*/ 118028 h 1467783"/>
                <a:gd name="connsiteX11" fmla="*/ 5371066 w 8249479"/>
                <a:gd name="connsiteY11" fmla="*/ 51250 h 1467783"/>
                <a:gd name="connsiteX12" fmla="*/ 5050735 w 8249479"/>
                <a:gd name="connsiteY12" fmla="*/ 0 h 1467783"/>
                <a:gd name="connsiteX13" fmla="*/ 4929809 w 8249479"/>
                <a:gd name="connsiteY13" fmla="*/ 16669 h 1467783"/>
                <a:gd name="connsiteX14" fmla="*/ 4572000 w 8249479"/>
                <a:gd name="connsiteY14" fmla="*/ 26609 h 1467783"/>
                <a:gd name="connsiteX15" fmla="*/ 4104861 w 8249479"/>
                <a:gd name="connsiteY15" fmla="*/ 26609 h 1467783"/>
                <a:gd name="connsiteX16" fmla="*/ 3715682 w 8249479"/>
                <a:gd name="connsiteY16" fmla="*/ 56426 h 1467783"/>
                <a:gd name="connsiteX17" fmla="*/ 3230218 w 8249479"/>
                <a:gd name="connsiteY17" fmla="*/ 56426 h 1467783"/>
                <a:gd name="connsiteX18" fmla="*/ 2912166 w 8249479"/>
                <a:gd name="connsiteY18" fmla="*/ 56426 h 1467783"/>
                <a:gd name="connsiteX19" fmla="*/ 2494722 w 8249479"/>
                <a:gd name="connsiteY19" fmla="*/ 126000 h 1467783"/>
                <a:gd name="connsiteX20" fmla="*/ 1987826 w 8249479"/>
                <a:gd name="connsiteY20" fmla="*/ 185635 h 1467783"/>
                <a:gd name="connsiteX21" fmla="*/ 1580322 w 8249479"/>
                <a:gd name="connsiteY21" fmla="*/ 245269 h 1467783"/>
                <a:gd name="connsiteX22" fmla="*/ 1123122 w 8249479"/>
                <a:gd name="connsiteY22" fmla="*/ 324783 h 1467783"/>
                <a:gd name="connsiteX23" fmla="*/ 934279 w 8249479"/>
                <a:gd name="connsiteY23" fmla="*/ 374478 h 1467783"/>
                <a:gd name="connsiteX24" fmla="*/ 705679 w 8249479"/>
                <a:gd name="connsiteY24" fmla="*/ 473869 h 1467783"/>
                <a:gd name="connsiteX25" fmla="*/ 268357 w 8249479"/>
                <a:gd name="connsiteY25" fmla="*/ 672652 h 1467783"/>
                <a:gd name="connsiteX26" fmla="*/ 9940 w 8249479"/>
                <a:gd name="connsiteY26" fmla="*/ 831678 h 1467783"/>
                <a:gd name="connsiteX0" fmla="*/ 9940 w 8249479"/>
                <a:gd name="connsiteY0" fmla="*/ 831678 h 1467783"/>
                <a:gd name="connsiteX1" fmla="*/ 0 w 8249479"/>
                <a:gd name="connsiteY1" fmla="*/ 1467783 h 1467783"/>
                <a:gd name="connsiteX2" fmla="*/ 8239540 w 8249479"/>
                <a:gd name="connsiteY2" fmla="*/ 1467783 h 1467783"/>
                <a:gd name="connsiteX3" fmla="*/ 8249479 w 8249479"/>
                <a:gd name="connsiteY3" fmla="*/ 742226 h 1467783"/>
                <a:gd name="connsiteX4" fmla="*/ 7732644 w 8249479"/>
                <a:gd name="connsiteY4" fmla="*/ 632896 h 1467783"/>
                <a:gd name="connsiteX5" fmla="*/ 7166113 w 8249479"/>
                <a:gd name="connsiteY5" fmla="*/ 513626 h 1467783"/>
                <a:gd name="connsiteX6" fmla="*/ 6798366 w 8249479"/>
                <a:gd name="connsiteY6" fmla="*/ 463930 h 1467783"/>
                <a:gd name="connsiteX7" fmla="*/ 6370569 w 8249479"/>
                <a:gd name="connsiteY7" fmla="*/ 316396 h 1467783"/>
                <a:gd name="connsiteX8" fmla="*/ 6092687 w 8249479"/>
                <a:gd name="connsiteY8" fmla="*/ 215452 h 1467783"/>
                <a:gd name="connsiteX9" fmla="*/ 5837791 w 8249479"/>
                <a:gd name="connsiteY9" fmla="*/ 185635 h 1467783"/>
                <a:gd name="connsiteX10" fmla="*/ 5601943 w 8249479"/>
                <a:gd name="connsiteY10" fmla="*/ 118028 h 1467783"/>
                <a:gd name="connsiteX11" fmla="*/ 5371066 w 8249479"/>
                <a:gd name="connsiteY11" fmla="*/ 51250 h 1467783"/>
                <a:gd name="connsiteX12" fmla="*/ 5050735 w 8249479"/>
                <a:gd name="connsiteY12" fmla="*/ 0 h 1467783"/>
                <a:gd name="connsiteX13" fmla="*/ 4929809 w 8249479"/>
                <a:gd name="connsiteY13" fmla="*/ 16669 h 1467783"/>
                <a:gd name="connsiteX14" fmla="*/ 4572000 w 8249479"/>
                <a:gd name="connsiteY14" fmla="*/ 26609 h 1467783"/>
                <a:gd name="connsiteX15" fmla="*/ 4104861 w 8249479"/>
                <a:gd name="connsiteY15" fmla="*/ 26609 h 1467783"/>
                <a:gd name="connsiteX16" fmla="*/ 3892102 w 8249479"/>
                <a:gd name="connsiteY16" fmla="*/ 34996 h 1467783"/>
                <a:gd name="connsiteX17" fmla="*/ 3715682 w 8249479"/>
                <a:gd name="connsiteY17" fmla="*/ 56426 h 1467783"/>
                <a:gd name="connsiteX18" fmla="*/ 3230218 w 8249479"/>
                <a:gd name="connsiteY18" fmla="*/ 56426 h 1467783"/>
                <a:gd name="connsiteX19" fmla="*/ 2912166 w 8249479"/>
                <a:gd name="connsiteY19" fmla="*/ 56426 h 1467783"/>
                <a:gd name="connsiteX20" fmla="*/ 2494722 w 8249479"/>
                <a:gd name="connsiteY20" fmla="*/ 126000 h 1467783"/>
                <a:gd name="connsiteX21" fmla="*/ 1987826 w 8249479"/>
                <a:gd name="connsiteY21" fmla="*/ 185635 h 1467783"/>
                <a:gd name="connsiteX22" fmla="*/ 1580322 w 8249479"/>
                <a:gd name="connsiteY22" fmla="*/ 245269 h 1467783"/>
                <a:gd name="connsiteX23" fmla="*/ 1123122 w 8249479"/>
                <a:gd name="connsiteY23" fmla="*/ 324783 h 1467783"/>
                <a:gd name="connsiteX24" fmla="*/ 934279 w 8249479"/>
                <a:gd name="connsiteY24" fmla="*/ 374478 h 1467783"/>
                <a:gd name="connsiteX25" fmla="*/ 705679 w 8249479"/>
                <a:gd name="connsiteY25" fmla="*/ 473869 h 1467783"/>
                <a:gd name="connsiteX26" fmla="*/ 268357 w 8249479"/>
                <a:gd name="connsiteY26" fmla="*/ 672652 h 1467783"/>
                <a:gd name="connsiteX27" fmla="*/ 9940 w 8249479"/>
                <a:gd name="connsiteY27" fmla="*/ 831678 h 1467783"/>
                <a:gd name="connsiteX0" fmla="*/ 9940 w 8249479"/>
                <a:gd name="connsiteY0" fmla="*/ 831678 h 1467783"/>
                <a:gd name="connsiteX1" fmla="*/ 0 w 8249479"/>
                <a:gd name="connsiteY1" fmla="*/ 1467783 h 1467783"/>
                <a:gd name="connsiteX2" fmla="*/ 8239540 w 8249479"/>
                <a:gd name="connsiteY2" fmla="*/ 1467783 h 1467783"/>
                <a:gd name="connsiteX3" fmla="*/ 8249479 w 8249479"/>
                <a:gd name="connsiteY3" fmla="*/ 742226 h 1467783"/>
                <a:gd name="connsiteX4" fmla="*/ 7732644 w 8249479"/>
                <a:gd name="connsiteY4" fmla="*/ 632896 h 1467783"/>
                <a:gd name="connsiteX5" fmla="*/ 7166113 w 8249479"/>
                <a:gd name="connsiteY5" fmla="*/ 513626 h 1467783"/>
                <a:gd name="connsiteX6" fmla="*/ 6798366 w 8249479"/>
                <a:gd name="connsiteY6" fmla="*/ 463930 h 1467783"/>
                <a:gd name="connsiteX7" fmla="*/ 6370569 w 8249479"/>
                <a:gd name="connsiteY7" fmla="*/ 316396 h 1467783"/>
                <a:gd name="connsiteX8" fmla="*/ 6092687 w 8249479"/>
                <a:gd name="connsiteY8" fmla="*/ 215452 h 1467783"/>
                <a:gd name="connsiteX9" fmla="*/ 5837791 w 8249479"/>
                <a:gd name="connsiteY9" fmla="*/ 185635 h 1467783"/>
                <a:gd name="connsiteX10" fmla="*/ 5601943 w 8249479"/>
                <a:gd name="connsiteY10" fmla="*/ 118028 h 1467783"/>
                <a:gd name="connsiteX11" fmla="*/ 5371066 w 8249479"/>
                <a:gd name="connsiteY11" fmla="*/ 51250 h 1467783"/>
                <a:gd name="connsiteX12" fmla="*/ 5050735 w 8249479"/>
                <a:gd name="connsiteY12" fmla="*/ 0 h 1467783"/>
                <a:gd name="connsiteX13" fmla="*/ 4929809 w 8249479"/>
                <a:gd name="connsiteY13" fmla="*/ 16669 h 1467783"/>
                <a:gd name="connsiteX14" fmla="*/ 4572000 w 8249479"/>
                <a:gd name="connsiteY14" fmla="*/ 26609 h 1467783"/>
                <a:gd name="connsiteX15" fmla="*/ 4104861 w 8249479"/>
                <a:gd name="connsiteY15" fmla="*/ 26609 h 1467783"/>
                <a:gd name="connsiteX16" fmla="*/ 3892102 w 8249479"/>
                <a:gd name="connsiteY16" fmla="*/ 34996 h 1467783"/>
                <a:gd name="connsiteX17" fmla="*/ 3715682 w 8249479"/>
                <a:gd name="connsiteY17" fmla="*/ 56426 h 1467783"/>
                <a:gd name="connsiteX18" fmla="*/ 3230218 w 8249479"/>
                <a:gd name="connsiteY18" fmla="*/ 56426 h 1467783"/>
                <a:gd name="connsiteX19" fmla="*/ 2959791 w 8249479"/>
                <a:gd name="connsiteY19" fmla="*/ 46901 h 1467783"/>
                <a:gd name="connsiteX20" fmla="*/ 2494722 w 8249479"/>
                <a:gd name="connsiteY20" fmla="*/ 126000 h 1467783"/>
                <a:gd name="connsiteX21" fmla="*/ 1987826 w 8249479"/>
                <a:gd name="connsiteY21" fmla="*/ 185635 h 1467783"/>
                <a:gd name="connsiteX22" fmla="*/ 1580322 w 8249479"/>
                <a:gd name="connsiteY22" fmla="*/ 245269 h 1467783"/>
                <a:gd name="connsiteX23" fmla="*/ 1123122 w 8249479"/>
                <a:gd name="connsiteY23" fmla="*/ 324783 h 1467783"/>
                <a:gd name="connsiteX24" fmla="*/ 934279 w 8249479"/>
                <a:gd name="connsiteY24" fmla="*/ 374478 h 1467783"/>
                <a:gd name="connsiteX25" fmla="*/ 705679 w 8249479"/>
                <a:gd name="connsiteY25" fmla="*/ 473869 h 1467783"/>
                <a:gd name="connsiteX26" fmla="*/ 268357 w 8249479"/>
                <a:gd name="connsiteY26" fmla="*/ 672652 h 1467783"/>
                <a:gd name="connsiteX27" fmla="*/ 9940 w 8249479"/>
                <a:gd name="connsiteY27" fmla="*/ 831678 h 1467783"/>
                <a:gd name="connsiteX0" fmla="*/ 9940 w 8249479"/>
                <a:gd name="connsiteY0" fmla="*/ 831678 h 1467783"/>
                <a:gd name="connsiteX1" fmla="*/ 0 w 8249479"/>
                <a:gd name="connsiteY1" fmla="*/ 1467783 h 1467783"/>
                <a:gd name="connsiteX2" fmla="*/ 8239540 w 8249479"/>
                <a:gd name="connsiteY2" fmla="*/ 1467783 h 1467783"/>
                <a:gd name="connsiteX3" fmla="*/ 8249479 w 8249479"/>
                <a:gd name="connsiteY3" fmla="*/ 742226 h 1467783"/>
                <a:gd name="connsiteX4" fmla="*/ 7732644 w 8249479"/>
                <a:gd name="connsiteY4" fmla="*/ 632896 h 1467783"/>
                <a:gd name="connsiteX5" fmla="*/ 7166113 w 8249479"/>
                <a:gd name="connsiteY5" fmla="*/ 513626 h 1467783"/>
                <a:gd name="connsiteX6" fmla="*/ 6798366 w 8249479"/>
                <a:gd name="connsiteY6" fmla="*/ 463930 h 1467783"/>
                <a:gd name="connsiteX7" fmla="*/ 6370569 w 8249479"/>
                <a:gd name="connsiteY7" fmla="*/ 316396 h 1467783"/>
                <a:gd name="connsiteX8" fmla="*/ 6092687 w 8249479"/>
                <a:gd name="connsiteY8" fmla="*/ 215452 h 1467783"/>
                <a:gd name="connsiteX9" fmla="*/ 5837791 w 8249479"/>
                <a:gd name="connsiteY9" fmla="*/ 185635 h 1467783"/>
                <a:gd name="connsiteX10" fmla="*/ 5601943 w 8249479"/>
                <a:gd name="connsiteY10" fmla="*/ 118028 h 1467783"/>
                <a:gd name="connsiteX11" fmla="*/ 5371066 w 8249479"/>
                <a:gd name="connsiteY11" fmla="*/ 51250 h 1467783"/>
                <a:gd name="connsiteX12" fmla="*/ 5050735 w 8249479"/>
                <a:gd name="connsiteY12" fmla="*/ 0 h 1467783"/>
                <a:gd name="connsiteX13" fmla="*/ 4929809 w 8249479"/>
                <a:gd name="connsiteY13" fmla="*/ 16669 h 1467783"/>
                <a:gd name="connsiteX14" fmla="*/ 4572000 w 8249479"/>
                <a:gd name="connsiteY14" fmla="*/ 26609 h 1467783"/>
                <a:gd name="connsiteX15" fmla="*/ 4104861 w 8249479"/>
                <a:gd name="connsiteY15" fmla="*/ 26609 h 1467783"/>
                <a:gd name="connsiteX16" fmla="*/ 3892102 w 8249479"/>
                <a:gd name="connsiteY16" fmla="*/ 34996 h 1467783"/>
                <a:gd name="connsiteX17" fmla="*/ 3715682 w 8249479"/>
                <a:gd name="connsiteY17" fmla="*/ 56426 h 1467783"/>
                <a:gd name="connsiteX18" fmla="*/ 3256412 w 8249479"/>
                <a:gd name="connsiteY18" fmla="*/ 51664 h 1467783"/>
                <a:gd name="connsiteX19" fmla="*/ 2959791 w 8249479"/>
                <a:gd name="connsiteY19" fmla="*/ 46901 h 1467783"/>
                <a:gd name="connsiteX20" fmla="*/ 2494722 w 8249479"/>
                <a:gd name="connsiteY20" fmla="*/ 126000 h 1467783"/>
                <a:gd name="connsiteX21" fmla="*/ 1987826 w 8249479"/>
                <a:gd name="connsiteY21" fmla="*/ 185635 h 1467783"/>
                <a:gd name="connsiteX22" fmla="*/ 1580322 w 8249479"/>
                <a:gd name="connsiteY22" fmla="*/ 245269 h 1467783"/>
                <a:gd name="connsiteX23" fmla="*/ 1123122 w 8249479"/>
                <a:gd name="connsiteY23" fmla="*/ 324783 h 1467783"/>
                <a:gd name="connsiteX24" fmla="*/ 934279 w 8249479"/>
                <a:gd name="connsiteY24" fmla="*/ 374478 h 1467783"/>
                <a:gd name="connsiteX25" fmla="*/ 705679 w 8249479"/>
                <a:gd name="connsiteY25" fmla="*/ 473869 h 1467783"/>
                <a:gd name="connsiteX26" fmla="*/ 268357 w 8249479"/>
                <a:gd name="connsiteY26" fmla="*/ 672652 h 1467783"/>
                <a:gd name="connsiteX27" fmla="*/ 9940 w 8249479"/>
                <a:gd name="connsiteY27" fmla="*/ 831678 h 1467783"/>
                <a:gd name="connsiteX0" fmla="*/ 9940 w 8249479"/>
                <a:gd name="connsiteY0" fmla="*/ 831678 h 1467783"/>
                <a:gd name="connsiteX1" fmla="*/ 0 w 8249479"/>
                <a:gd name="connsiteY1" fmla="*/ 1467783 h 1467783"/>
                <a:gd name="connsiteX2" fmla="*/ 8239540 w 8249479"/>
                <a:gd name="connsiteY2" fmla="*/ 1467783 h 1467783"/>
                <a:gd name="connsiteX3" fmla="*/ 8249479 w 8249479"/>
                <a:gd name="connsiteY3" fmla="*/ 742226 h 1467783"/>
                <a:gd name="connsiteX4" fmla="*/ 7732644 w 8249479"/>
                <a:gd name="connsiteY4" fmla="*/ 632896 h 1467783"/>
                <a:gd name="connsiteX5" fmla="*/ 7166113 w 8249479"/>
                <a:gd name="connsiteY5" fmla="*/ 513626 h 1467783"/>
                <a:gd name="connsiteX6" fmla="*/ 6798366 w 8249479"/>
                <a:gd name="connsiteY6" fmla="*/ 463930 h 1467783"/>
                <a:gd name="connsiteX7" fmla="*/ 6370569 w 8249479"/>
                <a:gd name="connsiteY7" fmla="*/ 316396 h 1467783"/>
                <a:gd name="connsiteX8" fmla="*/ 6092687 w 8249479"/>
                <a:gd name="connsiteY8" fmla="*/ 215452 h 1467783"/>
                <a:gd name="connsiteX9" fmla="*/ 5837791 w 8249479"/>
                <a:gd name="connsiteY9" fmla="*/ 185635 h 1467783"/>
                <a:gd name="connsiteX10" fmla="*/ 5601943 w 8249479"/>
                <a:gd name="connsiteY10" fmla="*/ 118028 h 1467783"/>
                <a:gd name="connsiteX11" fmla="*/ 5371066 w 8249479"/>
                <a:gd name="connsiteY11" fmla="*/ 51250 h 1467783"/>
                <a:gd name="connsiteX12" fmla="*/ 5050735 w 8249479"/>
                <a:gd name="connsiteY12" fmla="*/ 0 h 1467783"/>
                <a:gd name="connsiteX13" fmla="*/ 4929809 w 8249479"/>
                <a:gd name="connsiteY13" fmla="*/ 16669 h 1467783"/>
                <a:gd name="connsiteX14" fmla="*/ 4572000 w 8249479"/>
                <a:gd name="connsiteY14" fmla="*/ 26609 h 1467783"/>
                <a:gd name="connsiteX15" fmla="*/ 4104861 w 8249479"/>
                <a:gd name="connsiteY15" fmla="*/ 26609 h 1467783"/>
                <a:gd name="connsiteX16" fmla="*/ 3892102 w 8249479"/>
                <a:gd name="connsiteY16" fmla="*/ 34996 h 1467783"/>
                <a:gd name="connsiteX17" fmla="*/ 3715682 w 8249479"/>
                <a:gd name="connsiteY17" fmla="*/ 56426 h 1467783"/>
                <a:gd name="connsiteX18" fmla="*/ 3256412 w 8249479"/>
                <a:gd name="connsiteY18" fmla="*/ 51664 h 1467783"/>
                <a:gd name="connsiteX19" fmla="*/ 2959791 w 8249479"/>
                <a:gd name="connsiteY19" fmla="*/ 46901 h 1467783"/>
                <a:gd name="connsiteX20" fmla="*/ 2684808 w 8249479"/>
                <a:gd name="connsiteY20" fmla="*/ 75477 h 1467783"/>
                <a:gd name="connsiteX21" fmla="*/ 2494722 w 8249479"/>
                <a:gd name="connsiteY21" fmla="*/ 126000 h 1467783"/>
                <a:gd name="connsiteX22" fmla="*/ 1987826 w 8249479"/>
                <a:gd name="connsiteY22" fmla="*/ 185635 h 1467783"/>
                <a:gd name="connsiteX23" fmla="*/ 1580322 w 8249479"/>
                <a:gd name="connsiteY23" fmla="*/ 245269 h 1467783"/>
                <a:gd name="connsiteX24" fmla="*/ 1123122 w 8249479"/>
                <a:gd name="connsiteY24" fmla="*/ 324783 h 1467783"/>
                <a:gd name="connsiteX25" fmla="*/ 934279 w 8249479"/>
                <a:gd name="connsiteY25" fmla="*/ 374478 h 1467783"/>
                <a:gd name="connsiteX26" fmla="*/ 705679 w 8249479"/>
                <a:gd name="connsiteY26" fmla="*/ 473869 h 1467783"/>
                <a:gd name="connsiteX27" fmla="*/ 268357 w 8249479"/>
                <a:gd name="connsiteY27" fmla="*/ 672652 h 1467783"/>
                <a:gd name="connsiteX28" fmla="*/ 9940 w 8249479"/>
                <a:gd name="connsiteY28" fmla="*/ 831678 h 1467783"/>
                <a:gd name="connsiteX0" fmla="*/ 9940 w 8249479"/>
                <a:gd name="connsiteY0" fmla="*/ 831678 h 1467783"/>
                <a:gd name="connsiteX1" fmla="*/ 0 w 8249479"/>
                <a:gd name="connsiteY1" fmla="*/ 1467783 h 1467783"/>
                <a:gd name="connsiteX2" fmla="*/ 8239540 w 8249479"/>
                <a:gd name="connsiteY2" fmla="*/ 1467783 h 1467783"/>
                <a:gd name="connsiteX3" fmla="*/ 8249479 w 8249479"/>
                <a:gd name="connsiteY3" fmla="*/ 742226 h 1467783"/>
                <a:gd name="connsiteX4" fmla="*/ 7732644 w 8249479"/>
                <a:gd name="connsiteY4" fmla="*/ 632896 h 1467783"/>
                <a:gd name="connsiteX5" fmla="*/ 7166113 w 8249479"/>
                <a:gd name="connsiteY5" fmla="*/ 513626 h 1467783"/>
                <a:gd name="connsiteX6" fmla="*/ 6798366 w 8249479"/>
                <a:gd name="connsiteY6" fmla="*/ 463930 h 1467783"/>
                <a:gd name="connsiteX7" fmla="*/ 6370569 w 8249479"/>
                <a:gd name="connsiteY7" fmla="*/ 316396 h 1467783"/>
                <a:gd name="connsiteX8" fmla="*/ 6092687 w 8249479"/>
                <a:gd name="connsiteY8" fmla="*/ 215452 h 1467783"/>
                <a:gd name="connsiteX9" fmla="*/ 5837791 w 8249479"/>
                <a:gd name="connsiteY9" fmla="*/ 185635 h 1467783"/>
                <a:gd name="connsiteX10" fmla="*/ 5601943 w 8249479"/>
                <a:gd name="connsiteY10" fmla="*/ 118028 h 1467783"/>
                <a:gd name="connsiteX11" fmla="*/ 5371066 w 8249479"/>
                <a:gd name="connsiteY11" fmla="*/ 51250 h 1467783"/>
                <a:gd name="connsiteX12" fmla="*/ 5050735 w 8249479"/>
                <a:gd name="connsiteY12" fmla="*/ 0 h 1467783"/>
                <a:gd name="connsiteX13" fmla="*/ 4929809 w 8249479"/>
                <a:gd name="connsiteY13" fmla="*/ 16669 h 1467783"/>
                <a:gd name="connsiteX14" fmla="*/ 4572000 w 8249479"/>
                <a:gd name="connsiteY14" fmla="*/ 26609 h 1467783"/>
                <a:gd name="connsiteX15" fmla="*/ 4104861 w 8249479"/>
                <a:gd name="connsiteY15" fmla="*/ 26609 h 1467783"/>
                <a:gd name="connsiteX16" fmla="*/ 3892102 w 8249479"/>
                <a:gd name="connsiteY16" fmla="*/ 34996 h 1467783"/>
                <a:gd name="connsiteX17" fmla="*/ 3715682 w 8249479"/>
                <a:gd name="connsiteY17" fmla="*/ 56426 h 1467783"/>
                <a:gd name="connsiteX18" fmla="*/ 3256412 w 8249479"/>
                <a:gd name="connsiteY18" fmla="*/ 51664 h 1467783"/>
                <a:gd name="connsiteX19" fmla="*/ 2959791 w 8249479"/>
                <a:gd name="connsiteY19" fmla="*/ 46901 h 1467783"/>
                <a:gd name="connsiteX20" fmla="*/ 2846733 w 8249479"/>
                <a:gd name="connsiteY20" fmla="*/ 49283 h 1467783"/>
                <a:gd name="connsiteX21" fmla="*/ 2684808 w 8249479"/>
                <a:gd name="connsiteY21" fmla="*/ 75477 h 1467783"/>
                <a:gd name="connsiteX22" fmla="*/ 2494722 w 8249479"/>
                <a:gd name="connsiteY22" fmla="*/ 126000 h 1467783"/>
                <a:gd name="connsiteX23" fmla="*/ 1987826 w 8249479"/>
                <a:gd name="connsiteY23" fmla="*/ 185635 h 1467783"/>
                <a:gd name="connsiteX24" fmla="*/ 1580322 w 8249479"/>
                <a:gd name="connsiteY24" fmla="*/ 245269 h 1467783"/>
                <a:gd name="connsiteX25" fmla="*/ 1123122 w 8249479"/>
                <a:gd name="connsiteY25" fmla="*/ 324783 h 1467783"/>
                <a:gd name="connsiteX26" fmla="*/ 934279 w 8249479"/>
                <a:gd name="connsiteY26" fmla="*/ 374478 h 1467783"/>
                <a:gd name="connsiteX27" fmla="*/ 705679 w 8249479"/>
                <a:gd name="connsiteY27" fmla="*/ 473869 h 1467783"/>
                <a:gd name="connsiteX28" fmla="*/ 268357 w 8249479"/>
                <a:gd name="connsiteY28" fmla="*/ 672652 h 1467783"/>
                <a:gd name="connsiteX29" fmla="*/ 9940 w 8249479"/>
                <a:gd name="connsiteY29" fmla="*/ 831678 h 1467783"/>
                <a:gd name="connsiteX0" fmla="*/ 9940 w 8249479"/>
                <a:gd name="connsiteY0" fmla="*/ 831678 h 1467783"/>
                <a:gd name="connsiteX1" fmla="*/ 0 w 8249479"/>
                <a:gd name="connsiteY1" fmla="*/ 1467783 h 1467783"/>
                <a:gd name="connsiteX2" fmla="*/ 8239540 w 8249479"/>
                <a:gd name="connsiteY2" fmla="*/ 1467783 h 1467783"/>
                <a:gd name="connsiteX3" fmla="*/ 8249479 w 8249479"/>
                <a:gd name="connsiteY3" fmla="*/ 742226 h 1467783"/>
                <a:gd name="connsiteX4" fmla="*/ 7732644 w 8249479"/>
                <a:gd name="connsiteY4" fmla="*/ 632896 h 1467783"/>
                <a:gd name="connsiteX5" fmla="*/ 7166113 w 8249479"/>
                <a:gd name="connsiteY5" fmla="*/ 513626 h 1467783"/>
                <a:gd name="connsiteX6" fmla="*/ 6798366 w 8249479"/>
                <a:gd name="connsiteY6" fmla="*/ 463930 h 1467783"/>
                <a:gd name="connsiteX7" fmla="*/ 6370569 w 8249479"/>
                <a:gd name="connsiteY7" fmla="*/ 316396 h 1467783"/>
                <a:gd name="connsiteX8" fmla="*/ 6092687 w 8249479"/>
                <a:gd name="connsiteY8" fmla="*/ 215452 h 1467783"/>
                <a:gd name="connsiteX9" fmla="*/ 5837791 w 8249479"/>
                <a:gd name="connsiteY9" fmla="*/ 185635 h 1467783"/>
                <a:gd name="connsiteX10" fmla="*/ 5601943 w 8249479"/>
                <a:gd name="connsiteY10" fmla="*/ 118028 h 1467783"/>
                <a:gd name="connsiteX11" fmla="*/ 5371066 w 8249479"/>
                <a:gd name="connsiteY11" fmla="*/ 51250 h 1467783"/>
                <a:gd name="connsiteX12" fmla="*/ 5050735 w 8249479"/>
                <a:gd name="connsiteY12" fmla="*/ 0 h 1467783"/>
                <a:gd name="connsiteX13" fmla="*/ 4929809 w 8249479"/>
                <a:gd name="connsiteY13" fmla="*/ 16669 h 1467783"/>
                <a:gd name="connsiteX14" fmla="*/ 4572000 w 8249479"/>
                <a:gd name="connsiteY14" fmla="*/ 26609 h 1467783"/>
                <a:gd name="connsiteX15" fmla="*/ 4104861 w 8249479"/>
                <a:gd name="connsiteY15" fmla="*/ 26609 h 1467783"/>
                <a:gd name="connsiteX16" fmla="*/ 3892102 w 8249479"/>
                <a:gd name="connsiteY16" fmla="*/ 34996 h 1467783"/>
                <a:gd name="connsiteX17" fmla="*/ 3715682 w 8249479"/>
                <a:gd name="connsiteY17" fmla="*/ 56426 h 1467783"/>
                <a:gd name="connsiteX18" fmla="*/ 3256412 w 8249479"/>
                <a:gd name="connsiteY18" fmla="*/ 51664 h 1467783"/>
                <a:gd name="connsiteX19" fmla="*/ 2959791 w 8249479"/>
                <a:gd name="connsiteY19" fmla="*/ 46901 h 1467783"/>
                <a:gd name="connsiteX20" fmla="*/ 2846733 w 8249479"/>
                <a:gd name="connsiteY20" fmla="*/ 49283 h 1467783"/>
                <a:gd name="connsiteX21" fmla="*/ 2684808 w 8249479"/>
                <a:gd name="connsiteY21" fmla="*/ 75477 h 1467783"/>
                <a:gd name="connsiteX22" fmla="*/ 2473291 w 8249479"/>
                <a:gd name="connsiteY22" fmla="*/ 114094 h 1467783"/>
                <a:gd name="connsiteX23" fmla="*/ 1987826 w 8249479"/>
                <a:gd name="connsiteY23" fmla="*/ 185635 h 1467783"/>
                <a:gd name="connsiteX24" fmla="*/ 1580322 w 8249479"/>
                <a:gd name="connsiteY24" fmla="*/ 245269 h 1467783"/>
                <a:gd name="connsiteX25" fmla="*/ 1123122 w 8249479"/>
                <a:gd name="connsiteY25" fmla="*/ 324783 h 1467783"/>
                <a:gd name="connsiteX26" fmla="*/ 934279 w 8249479"/>
                <a:gd name="connsiteY26" fmla="*/ 374478 h 1467783"/>
                <a:gd name="connsiteX27" fmla="*/ 705679 w 8249479"/>
                <a:gd name="connsiteY27" fmla="*/ 473869 h 1467783"/>
                <a:gd name="connsiteX28" fmla="*/ 268357 w 8249479"/>
                <a:gd name="connsiteY28" fmla="*/ 672652 h 1467783"/>
                <a:gd name="connsiteX29" fmla="*/ 9940 w 8249479"/>
                <a:gd name="connsiteY29" fmla="*/ 831678 h 1467783"/>
                <a:gd name="connsiteX0" fmla="*/ 9940 w 8249479"/>
                <a:gd name="connsiteY0" fmla="*/ 831678 h 1467783"/>
                <a:gd name="connsiteX1" fmla="*/ 0 w 8249479"/>
                <a:gd name="connsiteY1" fmla="*/ 1467783 h 1467783"/>
                <a:gd name="connsiteX2" fmla="*/ 8239540 w 8249479"/>
                <a:gd name="connsiteY2" fmla="*/ 1467783 h 1467783"/>
                <a:gd name="connsiteX3" fmla="*/ 8249479 w 8249479"/>
                <a:gd name="connsiteY3" fmla="*/ 742226 h 1467783"/>
                <a:gd name="connsiteX4" fmla="*/ 7732644 w 8249479"/>
                <a:gd name="connsiteY4" fmla="*/ 632896 h 1467783"/>
                <a:gd name="connsiteX5" fmla="*/ 7166113 w 8249479"/>
                <a:gd name="connsiteY5" fmla="*/ 513626 h 1467783"/>
                <a:gd name="connsiteX6" fmla="*/ 6798366 w 8249479"/>
                <a:gd name="connsiteY6" fmla="*/ 463930 h 1467783"/>
                <a:gd name="connsiteX7" fmla="*/ 6370569 w 8249479"/>
                <a:gd name="connsiteY7" fmla="*/ 316396 h 1467783"/>
                <a:gd name="connsiteX8" fmla="*/ 6092687 w 8249479"/>
                <a:gd name="connsiteY8" fmla="*/ 215452 h 1467783"/>
                <a:gd name="connsiteX9" fmla="*/ 5837791 w 8249479"/>
                <a:gd name="connsiteY9" fmla="*/ 185635 h 1467783"/>
                <a:gd name="connsiteX10" fmla="*/ 5601943 w 8249479"/>
                <a:gd name="connsiteY10" fmla="*/ 118028 h 1467783"/>
                <a:gd name="connsiteX11" fmla="*/ 5371066 w 8249479"/>
                <a:gd name="connsiteY11" fmla="*/ 51250 h 1467783"/>
                <a:gd name="connsiteX12" fmla="*/ 5050735 w 8249479"/>
                <a:gd name="connsiteY12" fmla="*/ 0 h 1467783"/>
                <a:gd name="connsiteX13" fmla="*/ 4929809 w 8249479"/>
                <a:gd name="connsiteY13" fmla="*/ 16669 h 1467783"/>
                <a:gd name="connsiteX14" fmla="*/ 4572000 w 8249479"/>
                <a:gd name="connsiteY14" fmla="*/ 26609 h 1467783"/>
                <a:gd name="connsiteX15" fmla="*/ 4104861 w 8249479"/>
                <a:gd name="connsiteY15" fmla="*/ 26609 h 1467783"/>
                <a:gd name="connsiteX16" fmla="*/ 3892102 w 8249479"/>
                <a:gd name="connsiteY16" fmla="*/ 34996 h 1467783"/>
                <a:gd name="connsiteX17" fmla="*/ 3715682 w 8249479"/>
                <a:gd name="connsiteY17" fmla="*/ 56426 h 1467783"/>
                <a:gd name="connsiteX18" fmla="*/ 3256412 w 8249479"/>
                <a:gd name="connsiteY18" fmla="*/ 51664 h 1467783"/>
                <a:gd name="connsiteX19" fmla="*/ 2959791 w 8249479"/>
                <a:gd name="connsiteY19" fmla="*/ 46901 h 1467783"/>
                <a:gd name="connsiteX20" fmla="*/ 2846733 w 8249479"/>
                <a:gd name="connsiteY20" fmla="*/ 49283 h 1467783"/>
                <a:gd name="connsiteX21" fmla="*/ 2684808 w 8249479"/>
                <a:gd name="connsiteY21" fmla="*/ 75477 h 1467783"/>
                <a:gd name="connsiteX22" fmla="*/ 2473291 w 8249479"/>
                <a:gd name="connsiteY22" fmla="*/ 114094 h 1467783"/>
                <a:gd name="connsiteX23" fmla="*/ 1987826 w 8249479"/>
                <a:gd name="connsiteY23" fmla="*/ 185635 h 1467783"/>
                <a:gd name="connsiteX24" fmla="*/ 1580322 w 8249479"/>
                <a:gd name="connsiteY24" fmla="*/ 245269 h 1467783"/>
                <a:gd name="connsiteX25" fmla="*/ 1310827 w 8249479"/>
                <a:gd name="connsiteY25" fmla="*/ 287408 h 1467783"/>
                <a:gd name="connsiteX26" fmla="*/ 1123122 w 8249479"/>
                <a:gd name="connsiteY26" fmla="*/ 324783 h 1467783"/>
                <a:gd name="connsiteX27" fmla="*/ 934279 w 8249479"/>
                <a:gd name="connsiteY27" fmla="*/ 374478 h 1467783"/>
                <a:gd name="connsiteX28" fmla="*/ 705679 w 8249479"/>
                <a:gd name="connsiteY28" fmla="*/ 473869 h 1467783"/>
                <a:gd name="connsiteX29" fmla="*/ 268357 w 8249479"/>
                <a:gd name="connsiteY29" fmla="*/ 672652 h 1467783"/>
                <a:gd name="connsiteX30" fmla="*/ 9940 w 8249479"/>
                <a:gd name="connsiteY30" fmla="*/ 831678 h 1467783"/>
                <a:gd name="connsiteX0" fmla="*/ 9940 w 8249479"/>
                <a:gd name="connsiteY0" fmla="*/ 831678 h 1467783"/>
                <a:gd name="connsiteX1" fmla="*/ 0 w 8249479"/>
                <a:gd name="connsiteY1" fmla="*/ 1467783 h 1467783"/>
                <a:gd name="connsiteX2" fmla="*/ 8239540 w 8249479"/>
                <a:gd name="connsiteY2" fmla="*/ 1467783 h 1467783"/>
                <a:gd name="connsiteX3" fmla="*/ 8249479 w 8249479"/>
                <a:gd name="connsiteY3" fmla="*/ 742226 h 1467783"/>
                <a:gd name="connsiteX4" fmla="*/ 7732644 w 8249479"/>
                <a:gd name="connsiteY4" fmla="*/ 632896 h 1467783"/>
                <a:gd name="connsiteX5" fmla="*/ 7166113 w 8249479"/>
                <a:gd name="connsiteY5" fmla="*/ 513626 h 1467783"/>
                <a:gd name="connsiteX6" fmla="*/ 6798366 w 8249479"/>
                <a:gd name="connsiteY6" fmla="*/ 463930 h 1467783"/>
                <a:gd name="connsiteX7" fmla="*/ 6370569 w 8249479"/>
                <a:gd name="connsiteY7" fmla="*/ 316396 h 1467783"/>
                <a:gd name="connsiteX8" fmla="*/ 6092687 w 8249479"/>
                <a:gd name="connsiteY8" fmla="*/ 215452 h 1467783"/>
                <a:gd name="connsiteX9" fmla="*/ 5837791 w 8249479"/>
                <a:gd name="connsiteY9" fmla="*/ 185635 h 1467783"/>
                <a:gd name="connsiteX10" fmla="*/ 5601943 w 8249479"/>
                <a:gd name="connsiteY10" fmla="*/ 118028 h 1467783"/>
                <a:gd name="connsiteX11" fmla="*/ 5371066 w 8249479"/>
                <a:gd name="connsiteY11" fmla="*/ 51250 h 1467783"/>
                <a:gd name="connsiteX12" fmla="*/ 5050735 w 8249479"/>
                <a:gd name="connsiteY12" fmla="*/ 0 h 1467783"/>
                <a:gd name="connsiteX13" fmla="*/ 4929809 w 8249479"/>
                <a:gd name="connsiteY13" fmla="*/ 16669 h 1467783"/>
                <a:gd name="connsiteX14" fmla="*/ 4572000 w 8249479"/>
                <a:gd name="connsiteY14" fmla="*/ 26609 h 1467783"/>
                <a:gd name="connsiteX15" fmla="*/ 4104861 w 8249479"/>
                <a:gd name="connsiteY15" fmla="*/ 26609 h 1467783"/>
                <a:gd name="connsiteX16" fmla="*/ 3892102 w 8249479"/>
                <a:gd name="connsiteY16" fmla="*/ 34996 h 1467783"/>
                <a:gd name="connsiteX17" fmla="*/ 3715682 w 8249479"/>
                <a:gd name="connsiteY17" fmla="*/ 56426 h 1467783"/>
                <a:gd name="connsiteX18" fmla="*/ 3256412 w 8249479"/>
                <a:gd name="connsiteY18" fmla="*/ 51664 h 1467783"/>
                <a:gd name="connsiteX19" fmla="*/ 2959791 w 8249479"/>
                <a:gd name="connsiteY19" fmla="*/ 46901 h 1467783"/>
                <a:gd name="connsiteX20" fmla="*/ 2846733 w 8249479"/>
                <a:gd name="connsiteY20" fmla="*/ 49283 h 1467783"/>
                <a:gd name="connsiteX21" fmla="*/ 2684808 w 8249479"/>
                <a:gd name="connsiteY21" fmla="*/ 75477 h 1467783"/>
                <a:gd name="connsiteX22" fmla="*/ 2473291 w 8249479"/>
                <a:gd name="connsiteY22" fmla="*/ 114094 h 1467783"/>
                <a:gd name="connsiteX23" fmla="*/ 1987826 w 8249479"/>
                <a:gd name="connsiteY23" fmla="*/ 185635 h 1467783"/>
                <a:gd name="connsiteX24" fmla="*/ 1580322 w 8249479"/>
                <a:gd name="connsiteY24" fmla="*/ 245269 h 1467783"/>
                <a:gd name="connsiteX25" fmla="*/ 1310827 w 8249479"/>
                <a:gd name="connsiteY25" fmla="*/ 287408 h 1467783"/>
                <a:gd name="connsiteX26" fmla="*/ 1123122 w 8249479"/>
                <a:gd name="connsiteY26" fmla="*/ 324783 h 1467783"/>
                <a:gd name="connsiteX27" fmla="*/ 934279 w 8249479"/>
                <a:gd name="connsiteY27" fmla="*/ 374478 h 1467783"/>
                <a:gd name="connsiteX28" fmla="*/ 624716 w 8249479"/>
                <a:gd name="connsiteY28" fmla="*/ 483394 h 1467783"/>
                <a:gd name="connsiteX29" fmla="*/ 268357 w 8249479"/>
                <a:gd name="connsiteY29" fmla="*/ 672652 h 1467783"/>
                <a:gd name="connsiteX30" fmla="*/ 9940 w 8249479"/>
                <a:gd name="connsiteY30" fmla="*/ 831678 h 1467783"/>
                <a:gd name="connsiteX0" fmla="*/ 9940 w 8249479"/>
                <a:gd name="connsiteY0" fmla="*/ 831678 h 1467783"/>
                <a:gd name="connsiteX1" fmla="*/ 0 w 8249479"/>
                <a:gd name="connsiteY1" fmla="*/ 1467783 h 1467783"/>
                <a:gd name="connsiteX2" fmla="*/ 8239540 w 8249479"/>
                <a:gd name="connsiteY2" fmla="*/ 1467783 h 1467783"/>
                <a:gd name="connsiteX3" fmla="*/ 8249479 w 8249479"/>
                <a:gd name="connsiteY3" fmla="*/ 742226 h 1467783"/>
                <a:gd name="connsiteX4" fmla="*/ 7732644 w 8249479"/>
                <a:gd name="connsiteY4" fmla="*/ 632896 h 1467783"/>
                <a:gd name="connsiteX5" fmla="*/ 7166113 w 8249479"/>
                <a:gd name="connsiteY5" fmla="*/ 513626 h 1467783"/>
                <a:gd name="connsiteX6" fmla="*/ 6798366 w 8249479"/>
                <a:gd name="connsiteY6" fmla="*/ 463930 h 1467783"/>
                <a:gd name="connsiteX7" fmla="*/ 6370569 w 8249479"/>
                <a:gd name="connsiteY7" fmla="*/ 316396 h 1467783"/>
                <a:gd name="connsiteX8" fmla="*/ 6092687 w 8249479"/>
                <a:gd name="connsiteY8" fmla="*/ 215452 h 1467783"/>
                <a:gd name="connsiteX9" fmla="*/ 5837791 w 8249479"/>
                <a:gd name="connsiteY9" fmla="*/ 185635 h 1467783"/>
                <a:gd name="connsiteX10" fmla="*/ 5601943 w 8249479"/>
                <a:gd name="connsiteY10" fmla="*/ 118028 h 1467783"/>
                <a:gd name="connsiteX11" fmla="*/ 5371066 w 8249479"/>
                <a:gd name="connsiteY11" fmla="*/ 51250 h 1467783"/>
                <a:gd name="connsiteX12" fmla="*/ 5050735 w 8249479"/>
                <a:gd name="connsiteY12" fmla="*/ 0 h 1467783"/>
                <a:gd name="connsiteX13" fmla="*/ 4929809 w 8249479"/>
                <a:gd name="connsiteY13" fmla="*/ 16669 h 1467783"/>
                <a:gd name="connsiteX14" fmla="*/ 4572000 w 8249479"/>
                <a:gd name="connsiteY14" fmla="*/ 26609 h 1467783"/>
                <a:gd name="connsiteX15" fmla="*/ 4104861 w 8249479"/>
                <a:gd name="connsiteY15" fmla="*/ 26609 h 1467783"/>
                <a:gd name="connsiteX16" fmla="*/ 3892102 w 8249479"/>
                <a:gd name="connsiteY16" fmla="*/ 34996 h 1467783"/>
                <a:gd name="connsiteX17" fmla="*/ 3715682 w 8249479"/>
                <a:gd name="connsiteY17" fmla="*/ 56426 h 1467783"/>
                <a:gd name="connsiteX18" fmla="*/ 3256412 w 8249479"/>
                <a:gd name="connsiteY18" fmla="*/ 51664 h 1467783"/>
                <a:gd name="connsiteX19" fmla="*/ 2959791 w 8249479"/>
                <a:gd name="connsiteY19" fmla="*/ 46901 h 1467783"/>
                <a:gd name="connsiteX20" fmla="*/ 2846733 w 8249479"/>
                <a:gd name="connsiteY20" fmla="*/ 49283 h 1467783"/>
                <a:gd name="connsiteX21" fmla="*/ 2684808 w 8249479"/>
                <a:gd name="connsiteY21" fmla="*/ 75477 h 1467783"/>
                <a:gd name="connsiteX22" fmla="*/ 2473291 w 8249479"/>
                <a:gd name="connsiteY22" fmla="*/ 114094 h 1467783"/>
                <a:gd name="connsiteX23" fmla="*/ 1987826 w 8249479"/>
                <a:gd name="connsiteY23" fmla="*/ 185635 h 1467783"/>
                <a:gd name="connsiteX24" fmla="*/ 1580322 w 8249479"/>
                <a:gd name="connsiteY24" fmla="*/ 245269 h 1467783"/>
                <a:gd name="connsiteX25" fmla="*/ 1310827 w 8249479"/>
                <a:gd name="connsiteY25" fmla="*/ 287408 h 1467783"/>
                <a:gd name="connsiteX26" fmla="*/ 1123122 w 8249479"/>
                <a:gd name="connsiteY26" fmla="*/ 324783 h 1467783"/>
                <a:gd name="connsiteX27" fmla="*/ 867604 w 8249479"/>
                <a:gd name="connsiteY27" fmla="*/ 381622 h 1467783"/>
                <a:gd name="connsiteX28" fmla="*/ 624716 w 8249479"/>
                <a:gd name="connsiteY28" fmla="*/ 483394 h 1467783"/>
                <a:gd name="connsiteX29" fmla="*/ 268357 w 8249479"/>
                <a:gd name="connsiteY29" fmla="*/ 672652 h 1467783"/>
                <a:gd name="connsiteX30" fmla="*/ 9940 w 8249479"/>
                <a:gd name="connsiteY30" fmla="*/ 831678 h 1467783"/>
                <a:gd name="connsiteX0" fmla="*/ 9940 w 8249479"/>
                <a:gd name="connsiteY0" fmla="*/ 812628 h 1467783"/>
                <a:gd name="connsiteX1" fmla="*/ 0 w 8249479"/>
                <a:gd name="connsiteY1" fmla="*/ 1467783 h 1467783"/>
                <a:gd name="connsiteX2" fmla="*/ 8239540 w 8249479"/>
                <a:gd name="connsiteY2" fmla="*/ 1467783 h 1467783"/>
                <a:gd name="connsiteX3" fmla="*/ 8249479 w 8249479"/>
                <a:gd name="connsiteY3" fmla="*/ 742226 h 1467783"/>
                <a:gd name="connsiteX4" fmla="*/ 7732644 w 8249479"/>
                <a:gd name="connsiteY4" fmla="*/ 632896 h 1467783"/>
                <a:gd name="connsiteX5" fmla="*/ 7166113 w 8249479"/>
                <a:gd name="connsiteY5" fmla="*/ 513626 h 1467783"/>
                <a:gd name="connsiteX6" fmla="*/ 6798366 w 8249479"/>
                <a:gd name="connsiteY6" fmla="*/ 463930 h 1467783"/>
                <a:gd name="connsiteX7" fmla="*/ 6370569 w 8249479"/>
                <a:gd name="connsiteY7" fmla="*/ 316396 h 1467783"/>
                <a:gd name="connsiteX8" fmla="*/ 6092687 w 8249479"/>
                <a:gd name="connsiteY8" fmla="*/ 215452 h 1467783"/>
                <a:gd name="connsiteX9" fmla="*/ 5837791 w 8249479"/>
                <a:gd name="connsiteY9" fmla="*/ 185635 h 1467783"/>
                <a:gd name="connsiteX10" fmla="*/ 5601943 w 8249479"/>
                <a:gd name="connsiteY10" fmla="*/ 118028 h 1467783"/>
                <a:gd name="connsiteX11" fmla="*/ 5371066 w 8249479"/>
                <a:gd name="connsiteY11" fmla="*/ 51250 h 1467783"/>
                <a:gd name="connsiteX12" fmla="*/ 5050735 w 8249479"/>
                <a:gd name="connsiteY12" fmla="*/ 0 h 1467783"/>
                <a:gd name="connsiteX13" fmla="*/ 4929809 w 8249479"/>
                <a:gd name="connsiteY13" fmla="*/ 16669 h 1467783"/>
                <a:gd name="connsiteX14" fmla="*/ 4572000 w 8249479"/>
                <a:gd name="connsiteY14" fmla="*/ 26609 h 1467783"/>
                <a:gd name="connsiteX15" fmla="*/ 4104861 w 8249479"/>
                <a:gd name="connsiteY15" fmla="*/ 26609 h 1467783"/>
                <a:gd name="connsiteX16" fmla="*/ 3892102 w 8249479"/>
                <a:gd name="connsiteY16" fmla="*/ 34996 h 1467783"/>
                <a:gd name="connsiteX17" fmla="*/ 3715682 w 8249479"/>
                <a:gd name="connsiteY17" fmla="*/ 56426 h 1467783"/>
                <a:gd name="connsiteX18" fmla="*/ 3256412 w 8249479"/>
                <a:gd name="connsiteY18" fmla="*/ 51664 h 1467783"/>
                <a:gd name="connsiteX19" fmla="*/ 2959791 w 8249479"/>
                <a:gd name="connsiteY19" fmla="*/ 46901 h 1467783"/>
                <a:gd name="connsiteX20" fmla="*/ 2846733 w 8249479"/>
                <a:gd name="connsiteY20" fmla="*/ 49283 h 1467783"/>
                <a:gd name="connsiteX21" fmla="*/ 2684808 w 8249479"/>
                <a:gd name="connsiteY21" fmla="*/ 75477 h 1467783"/>
                <a:gd name="connsiteX22" fmla="*/ 2473291 w 8249479"/>
                <a:gd name="connsiteY22" fmla="*/ 114094 h 1467783"/>
                <a:gd name="connsiteX23" fmla="*/ 1987826 w 8249479"/>
                <a:gd name="connsiteY23" fmla="*/ 185635 h 1467783"/>
                <a:gd name="connsiteX24" fmla="*/ 1580322 w 8249479"/>
                <a:gd name="connsiteY24" fmla="*/ 245269 h 1467783"/>
                <a:gd name="connsiteX25" fmla="*/ 1310827 w 8249479"/>
                <a:gd name="connsiteY25" fmla="*/ 287408 h 1467783"/>
                <a:gd name="connsiteX26" fmla="*/ 1123122 w 8249479"/>
                <a:gd name="connsiteY26" fmla="*/ 324783 h 1467783"/>
                <a:gd name="connsiteX27" fmla="*/ 867604 w 8249479"/>
                <a:gd name="connsiteY27" fmla="*/ 381622 h 1467783"/>
                <a:gd name="connsiteX28" fmla="*/ 624716 w 8249479"/>
                <a:gd name="connsiteY28" fmla="*/ 483394 h 1467783"/>
                <a:gd name="connsiteX29" fmla="*/ 268357 w 8249479"/>
                <a:gd name="connsiteY29" fmla="*/ 672652 h 1467783"/>
                <a:gd name="connsiteX30" fmla="*/ 9940 w 8249479"/>
                <a:gd name="connsiteY30" fmla="*/ 812628 h 1467783"/>
                <a:gd name="connsiteX0" fmla="*/ 9940 w 8249479"/>
                <a:gd name="connsiteY0" fmla="*/ 812628 h 1467783"/>
                <a:gd name="connsiteX1" fmla="*/ 0 w 8249479"/>
                <a:gd name="connsiteY1" fmla="*/ 1467783 h 1467783"/>
                <a:gd name="connsiteX2" fmla="*/ 8239540 w 8249479"/>
                <a:gd name="connsiteY2" fmla="*/ 1467783 h 1467783"/>
                <a:gd name="connsiteX3" fmla="*/ 8249479 w 8249479"/>
                <a:gd name="connsiteY3" fmla="*/ 742226 h 1467783"/>
                <a:gd name="connsiteX4" fmla="*/ 7732644 w 8249479"/>
                <a:gd name="connsiteY4" fmla="*/ 632896 h 1467783"/>
                <a:gd name="connsiteX5" fmla="*/ 7166113 w 8249479"/>
                <a:gd name="connsiteY5" fmla="*/ 513626 h 1467783"/>
                <a:gd name="connsiteX6" fmla="*/ 6798366 w 8249479"/>
                <a:gd name="connsiteY6" fmla="*/ 463930 h 1467783"/>
                <a:gd name="connsiteX7" fmla="*/ 6370569 w 8249479"/>
                <a:gd name="connsiteY7" fmla="*/ 316396 h 1467783"/>
                <a:gd name="connsiteX8" fmla="*/ 6092687 w 8249479"/>
                <a:gd name="connsiteY8" fmla="*/ 215452 h 1467783"/>
                <a:gd name="connsiteX9" fmla="*/ 5837791 w 8249479"/>
                <a:gd name="connsiteY9" fmla="*/ 185635 h 1467783"/>
                <a:gd name="connsiteX10" fmla="*/ 5601943 w 8249479"/>
                <a:gd name="connsiteY10" fmla="*/ 118028 h 1467783"/>
                <a:gd name="connsiteX11" fmla="*/ 5371066 w 8249479"/>
                <a:gd name="connsiteY11" fmla="*/ 51250 h 1467783"/>
                <a:gd name="connsiteX12" fmla="*/ 5050735 w 8249479"/>
                <a:gd name="connsiteY12" fmla="*/ 0 h 1467783"/>
                <a:gd name="connsiteX13" fmla="*/ 4929809 w 8249479"/>
                <a:gd name="connsiteY13" fmla="*/ 16669 h 1467783"/>
                <a:gd name="connsiteX14" fmla="*/ 4572000 w 8249479"/>
                <a:gd name="connsiteY14" fmla="*/ 26609 h 1467783"/>
                <a:gd name="connsiteX15" fmla="*/ 4104861 w 8249479"/>
                <a:gd name="connsiteY15" fmla="*/ 26609 h 1467783"/>
                <a:gd name="connsiteX16" fmla="*/ 3892102 w 8249479"/>
                <a:gd name="connsiteY16" fmla="*/ 34996 h 1467783"/>
                <a:gd name="connsiteX17" fmla="*/ 3715682 w 8249479"/>
                <a:gd name="connsiteY17" fmla="*/ 56426 h 1467783"/>
                <a:gd name="connsiteX18" fmla="*/ 3256412 w 8249479"/>
                <a:gd name="connsiteY18" fmla="*/ 51664 h 1467783"/>
                <a:gd name="connsiteX19" fmla="*/ 2959791 w 8249479"/>
                <a:gd name="connsiteY19" fmla="*/ 46901 h 1467783"/>
                <a:gd name="connsiteX20" fmla="*/ 2846733 w 8249479"/>
                <a:gd name="connsiteY20" fmla="*/ 49283 h 1467783"/>
                <a:gd name="connsiteX21" fmla="*/ 2684808 w 8249479"/>
                <a:gd name="connsiteY21" fmla="*/ 75477 h 1467783"/>
                <a:gd name="connsiteX22" fmla="*/ 2473291 w 8249479"/>
                <a:gd name="connsiteY22" fmla="*/ 114094 h 1467783"/>
                <a:gd name="connsiteX23" fmla="*/ 1987826 w 8249479"/>
                <a:gd name="connsiteY23" fmla="*/ 185635 h 1467783"/>
                <a:gd name="connsiteX24" fmla="*/ 1580322 w 8249479"/>
                <a:gd name="connsiteY24" fmla="*/ 245269 h 1467783"/>
                <a:gd name="connsiteX25" fmla="*/ 1310827 w 8249479"/>
                <a:gd name="connsiteY25" fmla="*/ 287408 h 1467783"/>
                <a:gd name="connsiteX26" fmla="*/ 1123122 w 8249479"/>
                <a:gd name="connsiteY26" fmla="*/ 324783 h 1467783"/>
                <a:gd name="connsiteX27" fmla="*/ 867604 w 8249479"/>
                <a:gd name="connsiteY27" fmla="*/ 381622 h 1467783"/>
                <a:gd name="connsiteX28" fmla="*/ 624716 w 8249479"/>
                <a:gd name="connsiteY28" fmla="*/ 483394 h 1467783"/>
                <a:gd name="connsiteX29" fmla="*/ 249307 w 8249479"/>
                <a:gd name="connsiteY29" fmla="*/ 675034 h 1467783"/>
                <a:gd name="connsiteX30" fmla="*/ 9940 w 8249479"/>
                <a:gd name="connsiteY30" fmla="*/ 812628 h 1467783"/>
                <a:gd name="connsiteX0" fmla="*/ 9940 w 8249479"/>
                <a:gd name="connsiteY0" fmla="*/ 812628 h 1467783"/>
                <a:gd name="connsiteX1" fmla="*/ 0 w 8249479"/>
                <a:gd name="connsiteY1" fmla="*/ 1467783 h 1467783"/>
                <a:gd name="connsiteX2" fmla="*/ 8239540 w 8249479"/>
                <a:gd name="connsiteY2" fmla="*/ 1467783 h 1467783"/>
                <a:gd name="connsiteX3" fmla="*/ 8249479 w 8249479"/>
                <a:gd name="connsiteY3" fmla="*/ 742226 h 1467783"/>
                <a:gd name="connsiteX4" fmla="*/ 7732644 w 8249479"/>
                <a:gd name="connsiteY4" fmla="*/ 632896 h 1467783"/>
                <a:gd name="connsiteX5" fmla="*/ 7166113 w 8249479"/>
                <a:gd name="connsiteY5" fmla="*/ 513626 h 1467783"/>
                <a:gd name="connsiteX6" fmla="*/ 6798366 w 8249479"/>
                <a:gd name="connsiteY6" fmla="*/ 463930 h 1467783"/>
                <a:gd name="connsiteX7" fmla="*/ 6370569 w 8249479"/>
                <a:gd name="connsiteY7" fmla="*/ 316396 h 1467783"/>
                <a:gd name="connsiteX8" fmla="*/ 6092687 w 8249479"/>
                <a:gd name="connsiteY8" fmla="*/ 215452 h 1467783"/>
                <a:gd name="connsiteX9" fmla="*/ 5837791 w 8249479"/>
                <a:gd name="connsiteY9" fmla="*/ 185635 h 1467783"/>
                <a:gd name="connsiteX10" fmla="*/ 5601943 w 8249479"/>
                <a:gd name="connsiteY10" fmla="*/ 118028 h 1467783"/>
                <a:gd name="connsiteX11" fmla="*/ 5371066 w 8249479"/>
                <a:gd name="connsiteY11" fmla="*/ 51250 h 1467783"/>
                <a:gd name="connsiteX12" fmla="*/ 5050735 w 8249479"/>
                <a:gd name="connsiteY12" fmla="*/ 0 h 1467783"/>
                <a:gd name="connsiteX13" fmla="*/ 4870278 w 8249479"/>
                <a:gd name="connsiteY13" fmla="*/ 16669 h 1467783"/>
                <a:gd name="connsiteX14" fmla="*/ 4572000 w 8249479"/>
                <a:gd name="connsiteY14" fmla="*/ 26609 h 1467783"/>
                <a:gd name="connsiteX15" fmla="*/ 4104861 w 8249479"/>
                <a:gd name="connsiteY15" fmla="*/ 26609 h 1467783"/>
                <a:gd name="connsiteX16" fmla="*/ 3892102 w 8249479"/>
                <a:gd name="connsiteY16" fmla="*/ 34996 h 1467783"/>
                <a:gd name="connsiteX17" fmla="*/ 3715682 w 8249479"/>
                <a:gd name="connsiteY17" fmla="*/ 56426 h 1467783"/>
                <a:gd name="connsiteX18" fmla="*/ 3256412 w 8249479"/>
                <a:gd name="connsiteY18" fmla="*/ 51664 h 1467783"/>
                <a:gd name="connsiteX19" fmla="*/ 2959791 w 8249479"/>
                <a:gd name="connsiteY19" fmla="*/ 46901 h 1467783"/>
                <a:gd name="connsiteX20" fmla="*/ 2846733 w 8249479"/>
                <a:gd name="connsiteY20" fmla="*/ 49283 h 1467783"/>
                <a:gd name="connsiteX21" fmla="*/ 2684808 w 8249479"/>
                <a:gd name="connsiteY21" fmla="*/ 75477 h 1467783"/>
                <a:gd name="connsiteX22" fmla="*/ 2473291 w 8249479"/>
                <a:gd name="connsiteY22" fmla="*/ 114094 h 1467783"/>
                <a:gd name="connsiteX23" fmla="*/ 1987826 w 8249479"/>
                <a:gd name="connsiteY23" fmla="*/ 185635 h 1467783"/>
                <a:gd name="connsiteX24" fmla="*/ 1580322 w 8249479"/>
                <a:gd name="connsiteY24" fmla="*/ 245269 h 1467783"/>
                <a:gd name="connsiteX25" fmla="*/ 1310827 w 8249479"/>
                <a:gd name="connsiteY25" fmla="*/ 287408 h 1467783"/>
                <a:gd name="connsiteX26" fmla="*/ 1123122 w 8249479"/>
                <a:gd name="connsiteY26" fmla="*/ 324783 h 1467783"/>
                <a:gd name="connsiteX27" fmla="*/ 867604 w 8249479"/>
                <a:gd name="connsiteY27" fmla="*/ 381622 h 1467783"/>
                <a:gd name="connsiteX28" fmla="*/ 624716 w 8249479"/>
                <a:gd name="connsiteY28" fmla="*/ 483394 h 1467783"/>
                <a:gd name="connsiteX29" fmla="*/ 249307 w 8249479"/>
                <a:gd name="connsiteY29" fmla="*/ 675034 h 1467783"/>
                <a:gd name="connsiteX30" fmla="*/ 9940 w 8249479"/>
                <a:gd name="connsiteY30" fmla="*/ 812628 h 1467783"/>
                <a:gd name="connsiteX0" fmla="*/ 9940 w 8249479"/>
                <a:gd name="connsiteY0" fmla="*/ 812628 h 1467783"/>
                <a:gd name="connsiteX1" fmla="*/ 0 w 8249479"/>
                <a:gd name="connsiteY1" fmla="*/ 1467783 h 1467783"/>
                <a:gd name="connsiteX2" fmla="*/ 8239540 w 8249479"/>
                <a:gd name="connsiteY2" fmla="*/ 1467783 h 1467783"/>
                <a:gd name="connsiteX3" fmla="*/ 8249479 w 8249479"/>
                <a:gd name="connsiteY3" fmla="*/ 742226 h 1467783"/>
                <a:gd name="connsiteX4" fmla="*/ 7732644 w 8249479"/>
                <a:gd name="connsiteY4" fmla="*/ 632896 h 1467783"/>
                <a:gd name="connsiteX5" fmla="*/ 7166113 w 8249479"/>
                <a:gd name="connsiteY5" fmla="*/ 513626 h 1467783"/>
                <a:gd name="connsiteX6" fmla="*/ 6798366 w 8249479"/>
                <a:gd name="connsiteY6" fmla="*/ 463930 h 1467783"/>
                <a:gd name="connsiteX7" fmla="*/ 6387238 w 8249479"/>
                <a:gd name="connsiteY7" fmla="*/ 335446 h 1467783"/>
                <a:gd name="connsiteX8" fmla="*/ 6092687 w 8249479"/>
                <a:gd name="connsiteY8" fmla="*/ 215452 h 1467783"/>
                <a:gd name="connsiteX9" fmla="*/ 5837791 w 8249479"/>
                <a:gd name="connsiteY9" fmla="*/ 185635 h 1467783"/>
                <a:gd name="connsiteX10" fmla="*/ 5601943 w 8249479"/>
                <a:gd name="connsiteY10" fmla="*/ 118028 h 1467783"/>
                <a:gd name="connsiteX11" fmla="*/ 5371066 w 8249479"/>
                <a:gd name="connsiteY11" fmla="*/ 51250 h 1467783"/>
                <a:gd name="connsiteX12" fmla="*/ 5050735 w 8249479"/>
                <a:gd name="connsiteY12" fmla="*/ 0 h 1467783"/>
                <a:gd name="connsiteX13" fmla="*/ 4870278 w 8249479"/>
                <a:gd name="connsiteY13" fmla="*/ 16669 h 1467783"/>
                <a:gd name="connsiteX14" fmla="*/ 4572000 w 8249479"/>
                <a:gd name="connsiteY14" fmla="*/ 26609 h 1467783"/>
                <a:gd name="connsiteX15" fmla="*/ 4104861 w 8249479"/>
                <a:gd name="connsiteY15" fmla="*/ 26609 h 1467783"/>
                <a:gd name="connsiteX16" fmla="*/ 3892102 w 8249479"/>
                <a:gd name="connsiteY16" fmla="*/ 34996 h 1467783"/>
                <a:gd name="connsiteX17" fmla="*/ 3715682 w 8249479"/>
                <a:gd name="connsiteY17" fmla="*/ 56426 h 1467783"/>
                <a:gd name="connsiteX18" fmla="*/ 3256412 w 8249479"/>
                <a:gd name="connsiteY18" fmla="*/ 51664 h 1467783"/>
                <a:gd name="connsiteX19" fmla="*/ 2959791 w 8249479"/>
                <a:gd name="connsiteY19" fmla="*/ 46901 h 1467783"/>
                <a:gd name="connsiteX20" fmla="*/ 2846733 w 8249479"/>
                <a:gd name="connsiteY20" fmla="*/ 49283 h 1467783"/>
                <a:gd name="connsiteX21" fmla="*/ 2684808 w 8249479"/>
                <a:gd name="connsiteY21" fmla="*/ 75477 h 1467783"/>
                <a:gd name="connsiteX22" fmla="*/ 2473291 w 8249479"/>
                <a:gd name="connsiteY22" fmla="*/ 114094 h 1467783"/>
                <a:gd name="connsiteX23" fmla="*/ 1987826 w 8249479"/>
                <a:gd name="connsiteY23" fmla="*/ 185635 h 1467783"/>
                <a:gd name="connsiteX24" fmla="*/ 1580322 w 8249479"/>
                <a:gd name="connsiteY24" fmla="*/ 245269 h 1467783"/>
                <a:gd name="connsiteX25" fmla="*/ 1310827 w 8249479"/>
                <a:gd name="connsiteY25" fmla="*/ 287408 h 1467783"/>
                <a:gd name="connsiteX26" fmla="*/ 1123122 w 8249479"/>
                <a:gd name="connsiteY26" fmla="*/ 324783 h 1467783"/>
                <a:gd name="connsiteX27" fmla="*/ 867604 w 8249479"/>
                <a:gd name="connsiteY27" fmla="*/ 381622 h 1467783"/>
                <a:gd name="connsiteX28" fmla="*/ 624716 w 8249479"/>
                <a:gd name="connsiteY28" fmla="*/ 483394 h 1467783"/>
                <a:gd name="connsiteX29" fmla="*/ 249307 w 8249479"/>
                <a:gd name="connsiteY29" fmla="*/ 675034 h 1467783"/>
                <a:gd name="connsiteX30" fmla="*/ 9940 w 8249479"/>
                <a:gd name="connsiteY30" fmla="*/ 812628 h 1467783"/>
                <a:gd name="connsiteX0" fmla="*/ 9940 w 8249479"/>
                <a:gd name="connsiteY0" fmla="*/ 812628 h 1467783"/>
                <a:gd name="connsiteX1" fmla="*/ 0 w 8249479"/>
                <a:gd name="connsiteY1" fmla="*/ 1467783 h 1467783"/>
                <a:gd name="connsiteX2" fmla="*/ 8239540 w 8249479"/>
                <a:gd name="connsiteY2" fmla="*/ 1467783 h 1467783"/>
                <a:gd name="connsiteX3" fmla="*/ 8249479 w 8249479"/>
                <a:gd name="connsiteY3" fmla="*/ 742226 h 1467783"/>
                <a:gd name="connsiteX4" fmla="*/ 7732644 w 8249479"/>
                <a:gd name="connsiteY4" fmla="*/ 632896 h 1467783"/>
                <a:gd name="connsiteX5" fmla="*/ 7166113 w 8249479"/>
                <a:gd name="connsiteY5" fmla="*/ 513626 h 1467783"/>
                <a:gd name="connsiteX6" fmla="*/ 6798366 w 8249479"/>
                <a:gd name="connsiteY6" fmla="*/ 463930 h 1467783"/>
                <a:gd name="connsiteX7" fmla="*/ 6387238 w 8249479"/>
                <a:gd name="connsiteY7" fmla="*/ 335446 h 1467783"/>
                <a:gd name="connsiteX8" fmla="*/ 6071256 w 8249479"/>
                <a:gd name="connsiteY8" fmla="*/ 215452 h 1467783"/>
                <a:gd name="connsiteX9" fmla="*/ 5837791 w 8249479"/>
                <a:gd name="connsiteY9" fmla="*/ 185635 h 1467783"/>
                <a:gd name="connsiteX10" fmla="*/ 5601943 w 8249479"/>
                <a:gd name="connsiteY10" fmla="*/ 118028 h 1467783"/>
                <a:gd name="connsiteX11" fmla="*/ 5371066 w 8249479"/>
                <a:gd name="connsiteY11" fmla="*/ 51250 h 1467783"/>
                <a:gd name="connsiteX12" fmla="*/ 5050735 w 8249479"/>
                <a:gd name="connsiteY12" fmla="*/ 0 h 1467783"/>
                <a:gd name="connsiteX13" fmla="*/ 4870278 w 8249479"/>
                <a:gd name="connsiteY13" fmla="*/ 16669 h 1467783"/>
                <a:gd name="connsiteX14" fmla="*/ 4572000 w 8249479"/>
                <a:gd name="connsiteY14" fmla="*/ 26609 h 1467783"/>
                <a:gd name="connsiteX15" fmla="*/ 4104861 w 8249479"/>
                <a:gd name="connsiteY15" fmla="*/ 26609 h 1467783"/>
                <a:gd name="connsiteX16" fmla="*/ 3892102 w 8249479"/>
                <a:gd name="connsiteY16" fmla="*/ 34996 h 1467783"/>
                <a:gd name="connsiteX17" fmla="*/ 3715682 w 8249479"/>
                <a:gd name="connsiteY17" fmla="*/ 56426 h 1467783"/>
                <a:gd name="connsiteX18" fmla="*/ 3256412 w 8249479"/>
                <a:gd name="connsiteY18" fmla="*/ 51664 h 1467783"/>
                <a:gd name="connsiteX19" fmla="*/ 2959791 w 8249479"/>
                <a:gd name="connsiteY19" fmla="*/ 46901 h 1467783"/>
                <a:gd name="connsiteX20" fmla="*/ 2846733 w 8249479"/>
                <a:gd name="connsiteY20" fmla="*/ 49283 h 1467783"/>
                <a:gd name="connsiteX21" fmla="*/ 2684808 w 8249479"/>
                <a:gd name="connsiteY21" fmla="*/ 75477 h 1467783"/>
                <a:gd name="connsiteX22" fmla="*/ 2473291 w 8249479"/>
                <a:gd name="connsiteY22" fmla="*/ 114094 h 1467783"/>
                <a:gd name="connsiteX23" fmla="*/ 1987826 w 8249479"/>
                <a:gd name="connsiteY23" fmla="*/ 185635 h 1467783"/>
                <a:gd name="connsiteX24" fmla="*/ 1580322 w 8249479"/>
                <a:gd name="connsiteY24" fmla="*/ 245269 h 1467783"/>
                <a:gd name="connsiteX25" fmla="*/ 1310827 w 8249479"/>
                <a:gd name="connsiteY25" fmla="*/ 287408 h 1467783"/>
                <a:gd name="connsiteX26" fmla="*/ 1123122 w 8249479"/>
                <a:gd name="connsiteY26" fmla="*/ 324783 h 1467783"/>
                <a:gd name="connsiteX27" fmla="*/ 867604 w 8249479"/>
                <a:gd name="connsiteY27" fmla="*/ 381622 h 1467783"/>
                <a:gd name="connsiteX28" fmla="*/ 624716 w 8249479"/>
                <a:gd name="connsiteY28" fmla="*/ 483394 h 1467783"/>
                <a:gd name="connsiteX29" fmla="*/ 249307 w 8249479"/>
                <a:gd name="connsiteY29" fmla="*/ 675034 h 1467783"/>
                <a:gd name="connsiteX30" fmla="*/ 9940 w 8249479"/>
                <a:gd name="connsiteY30" fmla="*/ 812628 h 1467783"/>
                <a:gd name="connsiteX0" fmla="*/ 9940 w 8249479"/>
                <a:gd name="connsiteY0" fmla="*/ 812628 h 1467783"/>
                <a:gd name="connsiteX1" fmla="*/ 0 w 8249479"/>
                <a:gd name="connsiteY1" fmla="*/ 1467783 h 1467783"/>
                <a:gd name="connsiteX2" fmla="*/ 8239540 w 8249479"/>
                <a:gd name="connsiteY2" fmla="*/ 1467783 h 1467783"/>
                <a:gd name="connsiteX3" fmla="*/ 8249479 w 8249479"/>
                <a:gd name="connsiteY3" fmla="*/ 742226 h 1467783"/>
                <a:gd name="connsiteX4" fmla="*/ 7732644 w 8249479"/>
                <a:gd name="connsiteY4" fmla="*/ 632896 h 1467783"/>
                <a:gd name="connsiteX5" fmla="*/ 7166113 w 8249479"/>
                <a:gd name="connsiteY5" fmla="*/ 513626 h 1467783"/>
                <a:gd name="connsiteX6" fmla="*/ 6707879 w 8249479"/>
                <a:gd name="connsiteY6" fmla="*/ 442499 h 1467783"/>
                <a:gd name="connsiteX7" fmla="*/ 6387238 w 8249479"/>
                <a:gd name="connsiteY7" fmla="*/ 335446 h 1467783"/>
                <a:gd name="connsiteX8" fmla="*/ 6071256 w 8249479"/>
                <a:gd name="connsiteY8" fmla="*/ 215452 h 1467783"/>
                <a:gd name="connsiteX9" fmla="*/ 5837791 w 8249479"/>
                <a:gd name="connsiteY9" fmla="*/ 185635 h 1467783"/>
                <a:gd name="connsiteX10" fmla="*/ 5601943 w 8249479"/>
                <a:gd name="connsiteY10" fmla="*/ 118028 h 1467783"/>
                <a:gd name="connsiteX11" fmla="*/ 5371066 w 8249479"/>
                <a:gd name="connsiteY11" fmla="*/ 51250 h 1467783"/>
                <a:gd name="connsiteX12" fmla="*/ 5050735 w 8249479"/>
                <a:gd name="connsiteY12" fmla="*/ 0 h 1467783"/>
                <a:gd name="connsiteX13" fmla="*/ 4870278 w 8249479"/>
                <a:gd name="connsiteY13" fmla="*/ 16669 h 1467783"/>
                <a:gd name="connsiteX14" fmla="*/ 4572000 w 8249479"/>
                <a:gd name="connsiteY14" fmla="*/ 26609 h 1467783"/>
                <a:gd name="connsiteX15" fmla="*/ 4104861 w 8249479"/>
                <a:gd name="connsiteY15" fmla="*/ 26609 h 1467783"/>
                <a:gd name="connsiteX16" fmla="*/ 3892102 w 8249479"/>
                <a:gd name="connsiteY16" fmla="*/ 34996 h 1467783"/>
                <a:gd name="connsiteX17" fmla="*/ 3715682 w 8249479"/>
                <a:gd name="connsiteY17" fmla="*/ 56426 h 1467783"/>
                <a:gd name="connsiteX18" fmla="*/ 3256412 w 8249479"/>
                <a:gd name="connsiteY18" fmla="*/ 51664 h 1467783"/>
                <a:gd name="connsiteX19" fmla="*/ 2959791 w 8249479"/>
                <a:gd name="connsiteY19" fmla="*/ 46901 h 1467783"/>
                <a:gd name="connsiteX20" fmla="*/ 2846733 w 8249479"/>
                <a:gd name="connsiteY20" fmla="*/ 49283 h 1467783"/>
                <a:gd name="connsiteX21" fmla="*/ 2684808 w 8249479"/>
                <a:gd name="connsiteY21" fmla="*/ 75477 h 1467783"/>
                <a:gd name="connsiteX22" fmla="*/ 2473291 w 8249479"/>
                <a:gd name="connsiteY22" fmla="*/ 114094 h 1467783"/>
                <a:gd name="connsiteX23" fmla="*/ 1987826 w 8249479"/>
                <a:gd name="connsiteY23" fmla="*/ 185635 h 1467783"/>
                <a:gd name="connsiteX24" fmla="*/ 1580322 w 8249479"/>
                <a:gd name="connsiteY24" fmla="*/ 245269 h 1467783"/>
                <a:gd name="connsiteX25" fmla="*/ 1310827 w 8249479"/>
                <a:gd name="connsiteY25" fmla="*/ 287408 h 1467783"/>
                <a:gd name="connsiteX26" fmla="*/ 1123122 w 8249479"/>
                <a:gd name="connsiteY26" fmla="*/ 324783 h 1467783"/>
                <a:gd name="connsiteX27" fmla="*/ 867604 w 8249479"/>
                <a:gd name="connsiteY27" fmla="*/ 381622 h 1467783"/>
                <a:gd name="connsiteX28" fmla="*/ 624716 w 8249479"/>
                <a:gd name="connsiteY28" fmla="*/ 483394 h 1467783"/>
                <a:gd name="connsiteX29" fmla="*/ 249307 w 8249479"/>
                <a:gd name="connsiteY29" fmla="*/ 675034 h 1467783"/>
                <a:gd name="connsiteX30" fmla="*/ 9940 w 8249479"/>
                <a:gd name="connsiteY30" fmla="*/ 812628 h 14677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8249479" h="1467783">
                  <a:moveTo>
                    <a:pt x="9940" y="812628"/>
                  </a:moveTo>
                  <a:lnTo>
                    <a:pt x="0" y="1467783"/>
                  </a:lnTo>
                  <a:lnTo>
                    <a:pt x="8239540" y="1467783"/>
                  </a:lnTo>
                  <a:lnTo>
                    <a:pt x="8249479" y="742226"/>
                  </a:lnTo>
                  <a:lnTo>
                    <a:pt x="7732644" y="632896"/>
                  </a:lnTo>
                  <a:lnTo>
                    <a:pt x="7166113" y="513626"/>
                  </a:lnTo>
                  <a:lnTo>
                    <a:pt x="6707879" y="442499"/>
                  </a:lnTo>
                  <a:lnTo>
                    <a:pt x="6387238" y="335446"/>
                  </a:lnTo>
                  <a:lnTo>
                    <a:pt x="6071256" y="215452"/>
                  </a:lnTo>
                  <a:lnTo>
                    <a:pt x="5837791" y="185635"/>
                  </a:lnTo>
                  <a:lnTo>
                    <a:pt x="5601943" y="118028"/>
                  </a:lnTo>
                  <a:lnTo>
                    <a:pt x="5371066" y="51250"/>
                  </a:lnTo>
                  <a:lnTo>
                    <a:pt x="5050735" y="0"/>
                  </a:lnTo>
                  <a:cubicBezTo>
                    <a:pt x="5010426" y="5556"/>
                    <a:pt x="4950067" y="12234"/>
                    <a:pt x="4870278" y="16669"/>
                  </a:cubicBezTo>
                  <a:cubicBezTo>
                    <a:pt x="4790489" y="21104"/>
                    <a:pt x="4691270" y="23296"/>
                    <a:pt x="4572000" y="26609"/>
                  </a:cubicBezTo>
                  <a:lnTo>
                    <a:pt x="4104861" y="26609"/>
                  </a:lnTo>
                  <a:cubicBezTo>
                    <a:pt x="4038704" y="30198"/>
                    <a:pt x="3958259" y="31407"/>
                    <a:pt x="3892102" y="34996"/>
                  </a:cubicBezTo>
                  <a:lnTo>
                    <a:pt x="3715682" y="56426"/>
                  </a:lnTo>
                  <a:lnTo>
                    <a:pt x="3256412" y="51664"/>
                  </a:lnTo>
                  <a:lnTo>
                    <a:pt x="2959791" y="46901"/>
                  </a:lnTo>
                  <a:cubicBezTo>
                    <a:pt x="2891908" y="48092"/>
                    <a:pt x="2892564" y="44520"/>
                    <a:pt x="2846733" y="49283"/>
                  </a:cubicBezTo>
                  <a:cubicBezTo>
                    <a:pt x="2800903" y="54046"/>
                    <a:pt x="2743873" y="64278"/>
                    <a:pt x="2684808" y="75477"/>
                  </a:cubicBezTo>
                  <a:lnTo>
                    <a:pt x="2473291" y="114094"/>
                  </a:lnTo>
                  <a:lnTo>
                    <a:pt x="1987826" y="185635"/>
                  </a:lnTo>
                  <a:lnTo>
                    <a:pt x="1580322" y="245269"/>
                  </a:lnTo>
                  <a:cubicBezTo>
                    <a:pt x="1501603" y="259315"/>
                    <a:pt x="1389546" y="273362"/>
                    <a:pt x="1310827" y="287408"/>
                  </a:cubicBezTo>
                  <a:lnTo>
                    <a:pt x="1123122" y="324783"/>
                  </a:lnTo>
                  <a:lnTo>
                    <a:pt x="867604" y="381622"/>
                  </a:lnTo>
                  <a:lnTo>
                    <a:pt x="624716" y="483394"/>
                  </a:lnTo>
                  <a:lnTo>
                    <a:pt x="249307" y="675034"/>
                  </a:lnTo>
                  <a:lnTo>
                    <a:pt x="9940" y="812628"/>
                  </a:lnTo>
                  <a:close/>
                </a:path>
              </a:pathLst>
            </a:custGeom>
            <a:solidFill>
              <a:sysClr val="window" lastClr="FFFFFF">
                <a:lumMod val="50000"/>
                <a:alpha val="60000"/>
              </a:sysClr>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56" name="TextBox 55"/>
            <p:cNvSpPr txBox="1"/>
            <p:nvPr/>
          </p:nvSpPr>
          <p:spPr>
            <a:xfrm rot="2764599">
              <a:off x="4531226" y="3481467"/>
              <a:ext cx="2078786" cy="476918"/>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dirty="0" smtClean="0">
                  <a:ln>
                    <a:noFill/>
                  </a:ln>
                  <a:solidFill>
                    <a:prstClr val="black"/>
                  </a:solidFill>
                  <a:effectLst/>
                  <a:uLnTx/>
                  <a:uFillTx/>
                  <a:latin typeface="Calibri"/>
                </a:rPr>
                <a:t>Middle Miocene</a:t>
              </a:r>
            </a:p>
          </p:txBody>
        </p:sp>
        <p:cxnSp>
          <p:nvCxnSpPr>
            <p:cNvPr id="57" name="Straight Arrow Connector 56"/>
            <p:cNvCxnSpPr>
              <a:stCxn id="37" idx="25"/>
              <a:endCxn id="35" idx="9"/>
            </p:cNvCxnSpPr>
            <p:nvPr/>
          </p:nvCxnSpPr>
          <p:spPr>
            <a:xfrm flipH="1">
              <a:off x="6415088" y="3914776"/>
              <a:ext cx="14287" cy="773906"/>
            </a:xfrm>
            <a:prstGeom prst="straightConnector1">
              <a:avLst/>
            </a:prstGeom>
            <a:noFill/>
            <a:ln w="19050" cap="flat" cmpd="sng" algn="ctr">
              <a:solidFill>
                <a:sysClr val="windowText" lastClr="000000"/>
              </a:solidFill>
              <a:prstDash val="sysDot"/>
              <a:headEnd type="triangle"/>
              <a:tailEnd type="triangle"/>
            </a:ln>
            <a:effectLst/>
          </p:spPr>
        </p:cxnSp>
        <p:sp>
          <p:nvSpPr>
            <p:cNvPr id="58" name="TextBox 57"/>
            <p:cNvSpPr txBox="1"/>
            <p:nvPr/>
          </p:nvSpPr>
          <p:spPr>
            <a:xfrm rot="1084951">
              <a:off x="5047502" y="2104559"/>
              <a:ext cx="1993228" cy="476917"/>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dirty="0" smtClean="0">
                  <a:ln>
                    <a:noFill/>
                  </a:ln>
                  <a:solidFill>
                    <a:prstClr val="black"/>
                  </a:solidFill>
                  <a:effectLst/>
                  <a:uLnTx/>
                  <a:uFillTx/>
                  <a:latin typeface="Calibri"/>
                </a:rPr>
                <a:t>Upper Miocene</a:t>
              </a:r>
            </a:p>
          </p:txBody>
        </p:sp>
        <p:sp>
          <p:nvSpPr>
            <p:cNvPr id="59" name="TextBox 58"/>
            <p:cNvSpPr txBox="1"/>
            <p:nvPr/>
          </p:nvSpPr>
          <p:spPr>
            <a:xfrm>
              <a:off x="2136180" y="5513064"/>
              <a:ext cx="1341884" cy="476917"/>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dirty="0" smtClean="0">
                  <a:ln>
                    <a:noFill/>
                  </a:ln>
                  <a:solidFill>
                    <a:prstClr val="black"/>
                  </a:solidFill>
                  <a:effectLst/>
                  <a:uLnTx/>
                  <a:uFillTx/>
                  <a:latin typeface="Calibri"/>
                </a:rPr>
                <a:t>Mesozoic</a:t>
              </a:r>
            </a:p>
          </p:txBody>
        </p:sp>
        <p:sp>
          <p:nvSpPr>
            <p:cNvPr id="60" name="TextBox 59"/>
            <p:cNvSpPr txBox="1"/>
            <p:nvPr/>
          </p:nvSpPr>
          <p:spPr>
            <a:xfrm>
              <a:off x="4497366" y="785270"/>
              <a:ext cx="2777051" cy="476917"/>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dirty="0" smtClean="0">
                  <a:ln>
                    <a:noFill/>
                  </a:ln>
                  <a:solidFill>
                    <a:prstClr val="black"/>
                  </a:solidFill>
                  <a:effectLst/>
                  <a:uLnTx/>
                  <a:uFillTx/>
                  <a:latin typeface="Calibri"/>
                </a:rPr>
                <a:t>Pliocene &amp; Pleistocene</a:t>
              </a:r>
            </a:p>
          </p:txBody>
        </p:sp>
        <p:sp>
          <p:nvSpPr>
            <p:cNvPr id="61" name="TextBox 60"/>
            <p:cNvSpPr txBox="1"/>
            <p:nvPr/>
          </p:nvSpPr>
          <p:spPr>
            <a:xfrm>
              <a:off x="1190219" y="3076750"/>
              <a:ext cx="2727372" cy="476917"/>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dirty="0" smtClean="0">
                  <a:ln>
                    <a:noFill/>
                  </a:ln>
                  <a:solidFill>
                    <a:prstClr val="black"/>
                  </a:solidFill>
                  <a:effectLst/>
                  <a:uLnTx/>
                  <a:uFillTx/>
                  <a:latin typeface="Calibri"/>
                </a:rPr>
                <a:t>Pre-Miocene </a:t>
              </a:r>
              <a:r>
                <a:rPr kumimoji="0" lang="en-US" sz="1200" b="0" i="0" u="none" strike="noStrike" kern="0" cap="none" spc="0" normalizeH="0" baseline="0" noProof="0" dirty="0" err="1" smtClean="0">
                  <a:ln>
                    <a:noFill/>
                  </a:ln>
                  <a:solidFill>
                    <a:prstClr val="black"/>
                  </a:solidFill>
                  <a:effectLst/>
                  <a:uLnTx/>
                  <a:uFillTx/>
                  <a:latin typeface="Calibri"/>
                </a:rPr>
                <a:t>Cenezoic</a:t>
              </a:r>
              <a:endParaRPr kumimoji="0" lang="en-US" sz="1200" b="0" i="0" u="none" strike="noStrike" kern="0" cap="none" spc="0" normalizeH="0" baseline="0" noProof="0" dirty="0" smtClean="0">
                <a:ln>
                  <a:noFill/>
                </a:ln>
                <a:solidFill>
                  <a:prstClr val="black"/>
                </a:solidFill>
                <a:effectLst/>
                <a:uLnTx/>
                <a:uFillTx/>
                <a:latin typeface="Calibri"/>
              </a:endParaRPr>
            </a:p>
          </p:txBody>
        </p:sp>
        <p:sp>
          <p:nvSpPr>
            <p:cNvPr id="62" name="TextBox 61"/>
            <p:cNvSpPr txBox="1"/>
            <p:nvPr/>
          </p:nvSpPr>
          <p:spPr>
            <a:xfrm>
              <a:off x="5753696" y="269529"/>
              <a:ext cx="1341884" cy="476917"/>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dirty="0" smtClean="0">
                  <a:ln>
                    <a:noFill/>
                  </a:ln>
                  <a:solidFill>
                    <a:prstClr val="black"/>
                  </a:solidFill>
                  <a:effectLst/>
                  <a:uLnTx/>
                  <a:uFillTx/>
                  <a:latin typeface="Calibri"/>
                </a:rPr>
                <a:t>Holocene</a:t>
              </a:r>
            </a:p>
          </p:txBody>
        </p:sp>
        <p:cxnSp>
          <p:nvCxnSpPr>
            <p:cNvPr id="63" name="Straight Arrow Connector 62"/>
            <p:cNvCxnSpPr>
              <a:stCxn id="62" idx="1"/>
            </p:cNvCxnSpPr>
            <p:nvPr/>
          </p:nvCxnSpPr>
          <p:spPr>
            <a:xfrm flipH="1" flipV="1">
              <a:off x="5420803" y="278296"/>
              <a:ext cx="332893" cy="229693"/>
            </a:xfrm>
            <a:prstGeom prst="straightConnector1">
              <a:avLst/>
            </a:prstGeom>
            <a:noFill/>
            <a:ln w="19050" cap="flat" cmpd="sng" algn="ctr">
              <a:solidFill>
                <a:srgbClr val="FF0000"/>
              </a:solidFill>
              <a:prstDash val="solid"/>
              <a:tailEnd type="arrow"/>
            </a:ln>
            <a:effectLst/>
          </p:spPr>
        </p:cxnSp>
        <p:cxnSp>
          <p:nvCxnSpPr>
            <p:cNvPr id="64" name="Straight Arrow Connector 63"/>
            <p:cNvCxnSpPr/>
            <p:nvPr/>
          </p:nvCxnSpPr>
          <p:spPr>
            <a:xfrm>
              <a:off x="2845698" y="454195"/>
              <a:ext cx="109330" cy="494939"/>
            </a:xfrm>
            <a:prstGeom prst="straightConnector1">
              <a:avLst/>
            </a:prstGeom>
            <a:noFill/>
            <a:ln w="19050" cap="flat" cmpd="sng" algn="ctr">
              <a:solidFill>
                <a:sysClr val="windowText" lastClr="000000"/>
              </a:solidFill>
              <a:prstDash val="solid"/>
              <a:headEnd type="none"/>
              <a:tailEnd type="stealth"/>
            </a:ln>
            <a:effectLst/>
          </p:spPr>
        </p:cxnSp>
        <p:cxnSp>
          <p:nvCxnSpPr>
            <p:cNvPr id="65" name="Straight Arrow Connector 64"/>
            <p:cNvCxnSpPr/>
            <p:nvPr/>
          </p:nvCxnSpPr>
          <p:spPr>
            <a:xfrm>
              <a:off x="4408005" y="689588"/>
              <a:ext cx="109330" cy="494939"/>
            </a:xfrm>
            <a:prstGeom prst="straightConnector1">
              <a:avLst/>
            </a:prstGeom>
            <a:noFill/>
            <a:ln w="19050" cap="flat" cmpd="sng" algn="ctr">
              <a:solidFill>
                <a:sysClr val="windowText" lastClr="000000"/>
              </a:solidFill>
              <a:prstDash val="solid"/>
              <a:headEnd type="none"/>
              <a:tailEnd type="stealth"/>
            </a:ln>
            <a:effectLst/>
          </p:spPr>
        </p:cxnSp>
        <p:cxnSp>
          <p:nvCxnSpPr>
            <p:cNvPr id="66" name="Straight Arrow Connector 65"/>
            <p:cNvCxnSpPr/>
            <p:nvPr/>
          </p:nvCxnSpPr>
          <p:spPr>
            <a:xfrm flipH="1">
              <a:off x="8184357" y="1943100"/>
              <a:ext cx="173210" cy="472042"/>
            </a:xfrm>
            <a:prstGeom prst="straightConnector1">
              <a:avLst/>
            </a:prstGeom>
            <a:noFill/>
            <a:ln w="19050" cap="flat" cmpd="sng" algn="ctr">
              <a:solidFill>
                <a:sysClr val="windowText" lastClr="000000"/>
              </a:solidFill>
              <a:prstDash val="solid"/>
              <a:headEnd type="none"/>
              <a:tailEnd type="stealth"/>
            </a:ln>
            <a:effectLst/>
          </p:spPr>
        </p:cxnSp>
        <p:cxnSp>
          <p:nvCxnSpPr>
            <p:cNvPr id="67" name="Straight Arrow Connector 66"/>
            <p:cNvCxnSpPr/>
            <p:nvPr/>
          </p:nvCxnSpPr>
          <p:spPr>
            <a:xfrm>
              <a:off x="4870174" y="5211725"/>
              <a:ext cx="154056" cy="494939"/>
            </a:xfrm>
            <a:prstGeom prst="straightConnector1">
              <a:avLst/>
            </a:prstGeom>
            <a:noFill/>
            <a:ln w="19050" cap="flat" cmpd="sng" algn="ctr">
              <a:solidFill>
                <a:sysClr val="windowText" lastClr="000000"/>
              </a:solidFill>
              <a:prstDash val="solid"/>
              <a:headEnd type="none"/>
              <a:tailEnd type="stealth"/>
            </a:ln>
            <a:effectLst/>
          </p:spPr>
        </p:cxnSp>
        <p:cxnSp>
          <p:nvCxnSpPr>
            <p:cNvPr id="68" name="Straight Arrow Connector 67"/>
            <p:cNvCxnSpPr/>
            <p:nvPr/>
          </p:nvCxnSpPr>
          <p:spPr>
            <a:xfrm flipH="1">
              <a:off x="7369763" y="5506278"/>
              <a:ext cx="269909" cy="426394"/>
            </a:xfrm>
            <a:prstGeom prst="straightConnector1">
              <a:avLst/>
            </a:prstGeom>
            <a:noFill/>
            <a:ln w="19050" cap="flat" cmpd="sng" algn="ctr">
              <a:solidFill>
                <a:sysClr val="windowText" lastClr="000000"/>
              </a:solidFill>
              <a:prstDash val="solid"/>
              <a:headEnd type="none"/>
              <a:tailEnd type="stealth"/>
            </a:ln>
            <a:effectLst/>
          </p:spPr>
        </p:cxnSp>
        <p:sp>
          <p:nvSpPr>
            <p:cNvPr id="70" name="TextBox 69"/>
            <p:cNvSpPr txBox="1"/>
            <p:nvPr/>
          </p:nvSpPr>
          <p:spPr>
            <a:xfrm rot="21219110">
              <a:off x="7125185" y="3230056"/>
              <a:ext cx="731935" cy="476917"/>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dirty="0" smtClean="0">
                  <a:ln>
                    <a:noFill/>
                  </a:ln>
                  <a:solidFill>
                    <a:prstClr val="black"/>
                  </a:solidFill>
                  <a:effectLst/>
                  <a:uLnTx/>
                  <a:uFillTx/>
                  <a:latin typeface="Times New Roman" pitchFamily="18" charset="0"/>
                  <a:cs typeface="Times New Roman" pitchFamily="18" charset="0"/>
                </a:rPr>
                <a:t>Salt</a:t>
              </a:r>
            </a:p>
          </p:txBody>
        </p:sp>
        <p:sp>
          <p:nvSpPr>
            <p:cNvPr id="71" name="TextBox 70"/>
            <p:cNvSpPr txBox="1"/>
            <p:nvPr/>
          </p:nvSpPr>
          <p:spPr>
            <a:xfrm rot="171735">
              <a:off x="5244783" y="5413671"/>
              <a:ext cx="1896631" cy="423926"/>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000" b="0" i="0" u="none" strike="noStrike" kern="0" cap="none" spc="0" normalizeH="0" baseline="0" noProof="0" dirty="0" smtClean="0">
                  <a:ln>
                    <a:noFill/>
                  </a:ln>
                  <a:solidFill>
                    <a:prstClr val="black"/>
                  </a:solidFill>
                  <a:effectLst/>
                  <a:uLnTx/>
                  <a:uFillTx/>
                  <a:latin typeface="Times New Roman" pitchFamily="18" charset="0"/>
                  <a:cs typeface="Times New Roman" pitchFamily="18" charset="0"/>
                </a:rPr>
                <a:t>basement faulting</a:t>
              </a:r>
            </a:p>
          </p:txBody>
        </p:sp>
        <p:sp>
          <p:nvSpPr>
            <p:cNvPr id="72" name="TextBox 71"/>
            <p:cNvSpPr txBox="1"/>
            <p:nvPr/>
          </p:nvSpPr>
          <p:spPr>
            <a:xfrm rot="4872866">
              <a:off x="3895900" y="1737438"/>
              <a:ext cx="1570862" cy="304126"/>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800" b="0" i="0" u="none" strike="noStrike" kern="0" cap="none" spc="0" normalizeH="0" baseline="0" noProof="0" dirty="0" smtClean="0">
                  <a:ln>
                    <a:noFill/>
                  </a:ln>
                  <a:solidFill>
                    <a:prstClr val="black"/>
                  </a:solidFill>
                  <a:effectLst/>
                  <a:uLnTx/>
                  <a:uFillTx/>
                  <a:latin typeface="Calibri"/>
                </a:rPr>
                <a:t>Golden Meadow Fault</a:t>
              </a:r>
            </a:p>
          </p:txBody>
        </p:sp>
        <p:sp>
          <p:nvSpPr>
            <p:cNvPr id="73" name="TextBox 72"/>
            <p:cNvSpPr txBox="1"/>
            <p:nvPr/>
          </p:nvSpPr>
          <p:spPr>
            <a:xfrm rot="4574943">
              <a:off x="2539738" y="1418421"/>
              <a:ext cx="1233698" cy="304126"/>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800" b="0" i="0" u="none" strike="noStrike" kern="0" cap="none" spc="0" normalizeH="0" baseline="0" noProof="0" dirty="0" smtClean="0">
                  <a:ln>
                    <a:noFill/>
                  </a:ln>
                  <a:solidFill>
                    <a:prstClr val="black"/>
                  </a:solidFill>
                  <a:effectLst/>
                  <a:uLnTx/>
                  <a:uFillTx/>
                  <a:latin typeface="Calibri"/>
                </a:rPr>
                <a:t>Lake Hatch Fault</a:t>
              </a:r>
            </a:p>
          </p:txBody>
        </p:sp>
        <p:sp>
          <p:nvSpPr>
            <p:cNvPr id="74" name="TextBox 73"/>
            <p:cNvSpPr txBox="1"/>
            <p:nvPr/>
          </p:nvSpPr>
          <p:spPr>
            <a:xfrm>
              <a:off x="678688" y="228600"/>
              <a:ext cx="333746" cy="369332"/>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smtClean="0">
                  <a:ln>
                    <a:noFill/>
                  </a:ln>
                  <a:solidFill>
                    <a:prstClr val="black"/>
                  </a:solidFill>
                  <a:effectLst/>
                  <a:uLnTx/>
                  <a:uFillTx/>
                  <a:latin typeface="Calibri"/>
                </a:rPr>
                <a:t>N</a:t>
              </a:r>
            </a:p>
          </p:txBody>
        </p:sp>
        <p:sp>
          <p:nvSpPr>
            <p:cNvPr id="75" name="TextBox 74"/>
            <p:cNvSpPr txBox="1"/>
            <p:nvPr/>
          </p:nvSpPr>
          <p:spPr>
            <a:xfrm>
              <a:off x="8782263" y="253448"/>
              <a:ext cx="290464" cy="369332"/>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smtClean="0">
                  <a:ln>
                    <a:noFill/>
                  </a:ln>
                  <a:solidFill>
                    <a:prstClr val="black"/>
                  </a:solidFill>
                  <a:effectLst/>
                  <a:uLnTx/>
                  <a:uFillTx/>
                  <a:latin typeface="Calibri"/>
                </a:rPr>
                <a:t>S</a:t>
              </a:r>
            </a:p>
          </p:txBody>
        </p:sp>
      </p:grpSp>
      <p:sp>
        <p:nvSpPr>
          <p:cNvPr id="76" name="TextBox 75"/>
          <p:cNvSpPr txBox="1"/>
          <p:nvPr/>
        </p:nvSpPr>
        <p:spPr>
          <a:xfrm>
            <a:off x="381000" y="5029199"/>
            <a:ext cx="8257362" cy="1569660"/>
          </a:xfrm>
          <a:prstGeom prst="rect">
            <a:avLst/>
          </a:prstGeom>
          <a:solidFill>
            <a:schemeClr val="tx1"/>
          </a:solidFill>
        </p:spPr>
        <p:txBody>
          <a:bodyPr wrap="square" rtlCol="0">
            <a:spAutoFit/>
          </a:bodyPr>
          <a:lstStyle/>
          <a:p>
            <a:pPr algn="just"/>
            <a:r>
              <a:rPr lang="en-US" sz="1200" dirty="0" smtClean="0">
                <a:solidFill>
                  <a:schemeClr val="bg1"/>
                </a:solidFill>
                <a:latin typeface="Arial" pitchFamily="34" charset="0"/>
                <a:cs typeface="Arial" pitchFamily="34" charset="0"/>
              </a:rPr>
              <a:t>The line of cross section from the previous slide shows a geologic profile of the Terrebonne Trough that underlies the modern coastal plain.  The Trough is a focus of subsidence during the Miocene, and the effects of that subsidence are obvious in the thickening of the sedimentary layers into the center of the basin.  All of these sedimentary layers are deposits of historical Mississippi River deltas.  The middle Miocene layers are up to 5,000 feet thick.  Because the river deposits sediment at the surface, this means that up to 5,000 feet of subsidence occurred during the middle Miocene.  The thickness of sedimentary layers can also be displayed in map view, and subsequent slides will show the relationship between subsidence in the middle Miocene and the activity of the major faults.  The same relationship can be seen in the subsidence of the Holocene delta sediments that formed the coastal marshes at the surface today.</a:t>
            </a:r>
          </a:p>
        </p:txBody>
      </p:sp>
    </p:spTree>
    <p:extLst>
      <p:ext uri="{BB962C8B-B14F-4D97-AF65-F5344CB8AC3E}">
        <p14:creationId xmlns:p14="http://schemas.microsoft.com/office/powerpoint/2010/main" val="1038427766"/>
      </p:ext>
    </p:extLst>
  </p:cSld>
  <p:clrMapOvr>
    <a:masterClrMapping/>
  </p:clrMapOvr>
  <p:timing>
    <p:tnLst>
      <p:par>
        <p:cTn id="1" dur="indefinite" restart="never" nodeType="tmRoot"/>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Group 9"/>
          <p:cNvGrpSpPr>
            <a:grpSpLocks noChangeAspect="1"/>
          </p:cNvGrpSpPr>
          <p:nvPr/>
        </p:nvGrpSpPr>
        <p:grpSpPr>
          <a:xfrm>
            <a:off x="1405437" y="228600"/>
            <a:ext cx="6409129" cy="4079104"/>
            <a:chOff x="220271" y="647913"/>
            <a:chExt cx="8695129" cy="5534034"/>
          </a:xfrm>
        </p:grpSpPr>
        <p:pic>
          <p:nvPicPr>
            <p:cNvPr id="3075" name="Picture 3"/>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22599" y="726169"/>
              <a:ext cx="8692801" cy="545577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5" name="Freeform 14"/>
            <p:cNvSpPr/>
            <p:nvPr/>
          </p:nvSpPr>
          <p:spPr>
            <a:xfrm>
              <a:off x="3645988" y="1654637"/>
              <a:ext cx="5117917" cy="3369945"/>
            </a:xfrm>
            <a:custGeom>
              <a:avLst/>
              <a:gdLst>
                <a:gd name="connsiteX0" fmla="*/ 267855 w 5486400"/>
                <a:gd name="connsiteY0" fmla="*/ 64654 h 3435927"/>
                <a:gd name="connsiteX1" fmla="*/ 406400 w 5486400"/>
                <a:gd name="connsiteY1" fmla="*/ 323272 h 3435927"/>
                <a:gd name="connsiteX2" fmla="*/ 461819 w 5486400"/>
                <a:gd name="connsiteY2" fmla="*/ 563418 h 3435927"/>
                <a:gd name="connsiteX3" fmla="*/ 628073 w 5486400"/>
                <a:gd name="connsiteY3" fmla="*/ 914400 h 3435927"/>
                <a:gd name="connsiteX4" fmla="*/ 840509 w 5486400"/>
                <a:gd name="connsiteY4" fmla="*/ 1126836 h 3435927"/>
                <a:gd name="connsiteX5" fmla="*/ 1052946 w 5486400"/>
                <a:gd name="connsiteY5" fmla="*/ 1274618 h 3435927"/>
                <a:gd name="connsiteX6" fmla="*/ 1283855 w 5486400"/>
                <a:gd name="connsiteY6" fmla="*/ 1357745 h 3435927"/>
                <a:gd name="connsiteX7" fmla="*/ 1524000 w 5486400"/>
                <a:gd name="connsiteY7" fmla="*/ 1366981 h 3435927"/>
                <a:gd name="connsiteX8" fmla="*/ 1782619 w 5486400"/>
                <a:gd name="connsiteY8" fmla="*/ 1348509 h 3435927"/>
                <a:gd name="connsiteX9" fmla="*/ 1930400 w 5486400"/>
                <a:gd name="connsiteY9" fmla="*/ 1357745 h 3435927"/>
                <a:gd name="connsiteX10" fmla="*/ 2170546 w 5486400"/>
                <a:gd name="connsiteY10" fmla="*/ 1468581 h 3435927"/>
                <a:gd name="connsiteX11" fmla="*/ 2429164 w 5486400"/>
                <a:gd name="connsiteY11" fmla="*/ 1560945 h 3435927"/>
                <a:gd name="connsiteX12" fmla="*/ 2697019 w 5486400"/>
                <a:gd name="connsiteY12" fmla="*/ 1533236 h 3435927"/>
                <a:gd name="connsiteX13" fmla="*/ 2863273 w 5486400"/>
                <a:gd name="connsiteY13" fmla="*/ 1477818 h 3435927"/>
                <a:gd name="connsiteX14" fmla="*/ 3020291 w 5486400"/>
                <a:gd name="connsiteY14" fmla="*/ 1385454 h 3435927"/>
                <a:gd name="connsiteX15" fmla="*/ 3205019 w 5486400"/>
                <a:gd name="connsiteY15" fmla="*/ 1348509 h 3435927"/>
                <a:gd name="connsiteX16" fmla="*/ 3482109 w 5486400"/>
                <a:gd name="connsiteY16" fmla="*/ 1320800 h 3435927"/>
                <a:gd name="connsiteX17" fmla="*/ 3713019 w 5486400"/>
                <a:gd name="connsiteY17" fmla="*/ 1246909 h 3435927"/>
                <a:gd name="connsiteX18" fmla="*/ 3999346 w 5486400"/>
                <a:gd name="connsiteY18" fmla="*/ 1108363 h 3435927"/>
                <a:gd name="connsiteX19" fmla="*/ 4313382 w 5486400"/>
                <a:gd name="connsiteY19" fmla="*/ 997527 h 3435927"/>
                <a:gd name="connsiteX20" fmla="*/ 4562764 w 5486400"/>
                <a:gd name="connsiteY20" fmla="*/ 942109 h 3435927"/>
                <a:gd name="connsiteX21" fmla="*/ 4904509 w 5486400"/>
                <a:gd name="connsiteY21" fmla="*/ 942109 h 3435927"/>
                <a:gd name="connsiteX22" fmla="*/ 5070764 w 5486400"/>
                <a:gd name="connsiteY22" fmla="*/ 988290 h 3435927"/>
                <a:gd name="connsiteX23" fmla="*/ 5310909 w 5486400"/>
                <a:gd name="connsiteY23" fmla="*/ 1145309 h 3435927"/>
                <a:gd name="connsiteX24" fmla="*/ 5403273 w 5486400"/>
                <a:gd name="connsiteY24" fmla="*/ 1339272 h 3435927"/>
                <a:gd name="connsiteX25" fmla="*/ 5449455 w 5486400"/>
                <a:gd name="connsiteY25" fmla="*/ 1560945 h 3435927"/>
                <a:gd name="connsiteX26" fmla="*/ 5486400 w 5486400"/>
                <a:gd name="connsiteY26" fmla="*/ 1773381 h 3435927"/>
                <a:gd name="connsiteX27" fmla="*/ 5458691 w 5486400"/>
                <a:gd name="connsiteY27" fmla="*/ 2004290 h 3435927"/>
                <a:gd name="connsiteX28" fmla="*/ 5246255 w 5486400"/>
                <a:gd name="connsiteY28" fmla="*/ 2392218 h 3435927"/>
                <a:gd name="connsiteX29" fmla="*/ 4969164 w 5486400"/>
                <a:gd name="connsiteY29" fmla="*/ 2752436 h 3435927"/>
                <a:gd name="connsiteX30" fmla="*/ 4701309 w 5486400"/>
                <a:gd name="connsiteY30" fmla="*/ 3011054 h 3435927"/>
                <a:gd name="connsiteX31" fmla="*/ 4248728 w 5486400"/>
                <a:gd name="connsiteY31" fmla="*/ 3223490 h 3435927"/>
                <a:gd name="connsiteX32" fmla="*/ 3925455 w 5486400"/>
                <a:gd name="connsiteY32" fmla="*/ 3380509 h 3435927"/>
                <a:gd name="connsiteX33" fmla="*/ 3620655 w 5486400"/>
                <a:gd name="connsiteY33" fmla="*/ 3435927 h 3435927"/>
                <a:gd name="connsiteX34" fmla="*/ 3398982 w 5486400"/>
                <a:gd name="connsiteY34" fmla="*/ 3435927 h 3435927"/>
                <a:gd name="connsiteX35" fmla="*/ 3186546 w 5486400"/>
                <a:gd name="connsiteY35" fmla="*/ 3352800 h 3435927"/>
                <a:gd name="connsiteX36" fmla="*/ 3038764 w 5486400"/>
                <a:gd name="connsiteY36" fmla="*/ 3232727 h 3435927"/>
                <a:gd name="connsiteX37" fmla="*/ 2826328 w 5486400"/>
                <a:gd name="connsiteY37" fmla="*/ 3020290 h 3435927"/>
                <a:gd name="connsiteX38" fmla="*/ 2761673 w 5486400"/>
                <a:gd name="connsiteY38" fmla="*/ 2807854 h 3435927"/>
                <a:gd name="connsiteX39" fmla="*/ 2678546 w 5486400"/>
                <a:gd name="connsiteY39" fmla="*/ 2503054 h 3435927"/>
                <a:gd name="connsiteX40" fmla="*/ 2576946 w 5486400"/>
                <a:gd name="connsiteY40" fmla="*/ 2262909 h 3435927"/>
                <a:gd name="connsiteX41" fmla="*/ 2401455 w 5486400"/>
                <a:gd name="connsiteY41" fmla="*/ 1939636 h 3435927"/>
                <a:gd name="connsiteX42" fmla="*/ 2216728 w 5486400"/>
                <a:gd name="connsiteY42" fmla="*/ 1736436 h 3435927"/>
                <a:gd name="connsiteX43" fmla="*/ 1939637 w 5486400"/>
                <a:gd name="connsiteY43" fmla="*/ 1644072 h 3435927"/>
                <a:gd name="connsiteX44" fmla="*/ 1662546 w 5486400"/>
                <a:gd name="connsiteY44" fmla="*/ 1570181 h 3435927"/>
                <a:gd name="connsiteX45" fmla="*/ 1376219 w 5486400"/>
                <a:gd name="connsiteY45" fmla="*/ 1625600 h 3435927"/>
                <a:gd name="connsiteX46" fmla="*/ 1200728 w 5486400"/>
                <a:gd name="connsiteY46" fmla="*/ 1644072 h 3435927"/>
                <a:gd name="connsiteX47" fmla="*/ 905164 w 5486400"/>
                <a:gd name="connsiteY47" fmla="*/ 1524000 h 3435927"/>
                <a:gd name="connsiteX48" fmla="*/ 701964 w 5486400"/>
                <a:gd name="connsiteY48" fmla="*/ 1376218 h 3435927"/>
                <a:gd name="connsiteX49" fmla="*/ 554182 w 5486400"/>
                <a:gd name="connsiteY49" fmla="*/ 1237672 h 3435927"/>
                <a:gd name="connsiteX50" fmla="*/ 387928 w 5486400"/>
                <a:gd name="connsiteY50" fmla="*/ 1006763 h 3435927"/>
                <a:gd name="connsiteX51" fmla="*/ 221673 w 5486400"/>
                <a:gd name="connsiteY51" fmla="*/ 600363 h 3435927"/>
                <a:gd name="connsiteX52" fmla="*/ 120073 w 5486400"/>
                <a:gd name="connsiteY52" fmla="*/ 240145 h 3435927"/>
                <a:gd name="connsiteX53" fmla="*/ 0 w 5486400"/>
                <a:gd name="connsiteY53" fmla="*/ 55418 h 3435927"/>
                <a:gd name="connsiteX54" fmla="*/ 295564 w 5486400"/>
                <a:gd name="connsiteY54" fmla="*/ 0 h 3435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5486400" h="3435927">
                  <a:moveTo>
                    <a:pt x="267855" y="64654"/>
                  </a:moveTo>
                  <a:lnTo>
                    <a:pt x="406400" y="323272"/>
                  </a:lnTo>
                  <a:lnTo>
                    <a:pt x="461819" y="563418"/>
                  </a:lnTo>
                  <a:lnTo>
                    <a:pt x="628073" y="914400"/>
                  </a:lnTo>
                  <a:lnTo>
                    <a:pt x="840509" y="1126836"/>
                  </a:lnTo>
                  <a:lnTo>
                    <a:pt x="1052946" y="1274618"/>
                  </a:lnTo>
                  <a:lnTo>
                    <a:pt x="1283855" y="1357745"/>
                  </a:lnTo>
                  <a:lnTo>
                    <a:pt x="1524000" y="1366981"/>
                  </a:lnTo>
                  <a:lnTo>
                    <a:pt x="1782619" y="1348509"/>
                  </a:lnTo>
                  <a:lnTo>
                    <a:pt x="1930400" y="1357745"/>
                  </a:lnTo>
                  <a:lnTo>
                    <a:pt x="2170546" y="1468581"/>
                  </a:lnTo>
                  <a:lnTo>
                    <a:pt x="2429164" y="1560945"/>
                  </a:lnTo>
                  <a:lnTo>
                    <a:pt x="2697019" y="1533236"/>
                  </a:lnTo>
                  <a:lnTo>
                    <a:pt x="2863273" y="1477818"/>
                  </a:lnTo>
                  <a:lnTo>
                    <a:pt x="3020291" y="1385454"/>
                  </a:lnTo>
                  <a:lnTo>
                    <a:pt x="3205019" y="1348509"/>
                  </a:lnTo>
                  <a:lnTo>
                    <a:pt x="3482109" y="1320800"/>
                  </a:lnTo>
                  <a:lnTo>
                    <a:pt x="3713019" y="1246909"/>
                  </a:lnTo>
                  <a:lnTo>
                    <a:pt x="3999346" y="1108363"/>
                  </a:lnTo>
                  <a:lnTo>
                    <a:pt x="4313382" y="997527"/>
                  </a:lnTo>
                  <a:lnTo>
                    <a:pt x="4562764" y="942109"/>
                  </a:lnTo>
                  <a:lnTo>
                    <a:pt x="4904509" y="942109"/>
                  </a:lnTo>
                  <a:lnTo>
                    <a:pt x="5070764" y="988290"/>
                  </a:lnTo>
                  <a:lnTo>
                    <a:pt x="5310909" y="1145309"/>
                  </a:lnTo>
                  <a:lnTo>
                    <a:pt x="5403273" y="1339272"/>
                  </a:lnTo>
                  <a:lnTo>
                    <a:pt x="5449455" y="1560945"/>
                  </a:lnTo>
                  <a:lnTo>
                    <a:pt x="5486400" y="1773381"/>
                  </a:lnTo>
                  <a:lnTo>
                    <a:pt x="5458691" y="2004290"/>
                  </a:lnTo>
                  <a:lnTo>
                    <a:pt x="5246255" y="2392218"/>
                  </a:lnTo>
                  <a:lnTo>
                    <a:pt x="4969164" y="2752436"/>
                  </a:lnTo>
                  <a:lnTo>
                    <a:pt x="4701309" y="3011054"/>
                  </a:lnTo>
                  <a:lnTo>
                    <a:pt x="4248728" y="3223490"/>
                  </a:lnTo>
                  <a:lnTo>
                    <a:pt x="3925455" y="3380509"/>
                  </a:lnTo>
                  <a:lnTo>
                    <a:pt x="3620655" y="3435927"/>
                  </a:lnTo>
                  <a:lnTo>
                    <a:pt x="3398982" y="3435927"/>
                  </a:lnTo>
                  <a:lnTo>
                    <a:pt x="3186546" y="3352800"/>
                  </a:lnTo>
                  <a:lnTo>
                    <a:pt x="3038764" y="3232727"/>
                  </a:lnTo>
                  <a:lnTo>
                    <a:pt x="2826328" y="3020290"/>
                  </a:lnTo>
                  <a:lnTo>
                    <a:pt x="2761673" y="2807854"/>
                  </a:lnTo>
                  <a:lnTo>
                    <a:pt x="2678546" y="2503054"/>
                  </a:lnTo>
                  <a:lnTo>
                    <a:pt x="2576946" y="2262909"/>
                  </a:lnTo>
                  <a:lnTo>
                    <a:pt x="2401455" y="1939636"/>
                  </a:lnTo>
                  <a:lnTo>
                    <a:pt x="2216728" y="1736436"/>
                  </a:lnTo>
                  <a:lnTo>
                    <a:pt x="1939637" y="1644072"/>
                  </a:lnTo>
                  <a:lnTo>
                    <a:pt x="1662546" y="1570181"/>
                  </a:lnTo>
                  <a:lnTo>
                    <a:pt x="1376219" y="1625600"/>
                  </a:lnTo>
                  <a:lnTo>
                    <a:pt x="1200728" y="1644072"/>
                  </a:lnTo>
                  <a:lnTo>
                    <a:pt x="905164" y="1524000"/>
                  </a:lnTo>
                  <a:lnTo>
                    <a:pt x="701964" y="1376218"/>
                  </a:lnTo>
                  <a:lnTo>
                    <a:pt x="554182" y="1237672"/>
                  </a:lnTo>
                  <a:lnTo>
                    <a:pt x="387928" y="1006763"/>
                  </a:lnTo>
                  <a:lnTo>
                    <a:pt x="221673" y="600363"/>
                  </a:lnTo>
                  <a:lnTo>
                    <a:pt x="120073" y="240145"/>
                  </a:lnTo>
                  <a:lnTo>
                    <a:pt x="0" y="55418"/>
                  </a:lnTo>
                  <a:lnTo>
                    <a:pt x="295564" y="0"/>
                  </a:lnTo>
                </a:path>
              </a:pathLst>
            </a:custGeom>
            <a:solidFill>
              <a:srgbClr val="CC9900">
                <a:alpha val="20000"/>
              </a:srgbClr>
            </a:solidFill>
            <a:ln>
              <a:noFill/>
            </a:ln>
            <a:effectLst>
              <a:glow rad="127000">
                <a:srgbClr val="CC9900">
                  <a:alpha val="20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TextBox 28"/>
            <p:cNvSpPr txBox="1"/>
            <p:nvPr/>
          </p:nvSpPr>
          <p:spPr>
            <a:xfrm>
              <a:off x="7300804" y="3034854"/>
              <a:ext cx="1435430" cy="467661"/>
            </a:xfrm>
            <a:prstGeom prst="rect">
              <a:avLst/>
            </a:prstGeom>
            <a:noFill/>
          </p:spPr>
          <p:txBody>
            <a:bodyPr wrap="none" lIns="18288" tIns="18288" rIns="18288" bIns="18288" rtlCol="0">
              <a:spAutoFit/>
            </a:bodyPr>
            <a:lstStyle/>
            <a:p>
              <a:pPr algn="ctr"/>
              <a:r>
                <a:rPr lang="en-US" sz="1000" dirty="0" smtClean="0">
                  <a:latin typeface="Times New Roman" pitchFamily="18" charset="0"/>
                  <a:cs typeface="Times New Roman" pitchFamily="18" charset="0"/>
                </a:rPr>
                <a:t>St. Bernard</a:t>
              </a:r>
            </a:p>
            <a:p>
              <a:pPr algn="ctr"/>
              <a:r>
                <a:rPr lang="en-US" sz="1000" dirty="0" smtClean="0">
                  <a:latin typeface="Times New Roman" pitchFamily="18" charset="0"/>
                  <a:cs typeface="Times New Roman" pitchFamily="18" charset="0"/>
                </a:rPr>
                <a:t>2800-1800 years </a:t>
              </a:r>
              <a:r>
                <a:rPr lang="en-US" sz="1000" dirty="0" err="1" smtClean="0">
                  <a:latin typeface="Times New Roman" pitchFamily="18" charset="0"/>
                  <a:cs typeface="Times New Roman" pitchFamily="18" charset="0"/>
                </a:rPr>
                <a:t>bp</a:t>
              </a:r>
              <a:endParaRPr lang="en-US" sz="1000" dirty="0">
                <a:latin typeface="Times New Roman" pitchFamily="18" charset="0"/>
                <a:cs typeface="Times New Roman" pitchFamily="18" charset="0"/>
              </a:endParaRPr>
            </a:p>
          </p:txBody>
        </p:sp>
        <p:sp>
          <p:nvSpPr>
            <p:cNvPr id="20" name="Freeform 19"/>
            <p:cNvSpPr/>
            <p:nvPr/>
          </p:nvSpPr>
          <p:spPr>
            <a:xfrm>
              <a:off x="6132783" y="3209235"/>
              <a:ext cx="1171779" cy="1630619"/>
            </a:xfrm>
            <a:custGeom>
              <a:avLst/>
              <a:gdLst>
                <a:gd name="connsiteX0" fmla="*/ 110837 w 1256146"/>
                <a:gd name="connsiteY0" fmla="*/ 0 h 1662546"/>
                <a:gd name="connsiteX1" fmla="*/ 267855 w 1256146"/>
                <a:gd name="connsiteY1" fmla="*/ 83127 h 1662546"/>
                <a:gd name="connsiteX2" fmla="*/ 350982 w 1256146"/>
                <a:gd name="connsiteY2" fmla="*/ 157018 h 1662546"/>
                <a:gd name="connsiteX3" fmla="*/ 369455 w 1256146"/>
                <a:gd name="connsiteY3" fmla="*/ 212436 h 1662546"/>
                <a:gd name="connsiteX4" fmla="*/ 286328 w 1256146"/>
                <a:gd name="connsiteY4" fmla="*/ 360218 h 1662546"/>
                <a:gd name="connsiteX5" fmla="*/ 258619 w 1256146"/>
                <a:gd name="connsiteY5" fmla="*/ 517236 h 1662546"/>
                <a:gd name="connsiteX6" fmla="*/ 286328 w 1256146"/>
                <a:gd name="connsiteY6" fmla="*/ 655782 h 1662546"/>
                <a:gd name="connsiteX7" fmla="*/ 341746 w 1256146"/>
                <a:gd name="connsiteY7" fmla="*/ 775855 h 1662546"/>
                <a:gd name="connsiteX8" fmla="*/ 415637 w 1256146"/>
                <a:gd name="connsiteY8" fmla="*/ 840509 h 1662546"/>
                <a:gd name="connsiteX9" fmla="*/ 692728 w 1256146"/>
                <a:gd name="connsiteY9" fmla="*/ 905164 h 1662546"/>
                <a:gd name="connsiteX10" fmla="*/ 1006764 w 1256146"/>
                <a:gd name="connsiteY10" fmla="*/ 951346 h 1662546"/>
                <a:gd name="connsiteX11" fmla="*/ 1191491 w 1256146"/>
                <a:gd name="connsiteY11" fmla="*/ 988291 h 1662546"/>
                <a:gd name="connsiteX12" fmla="*/ 1256146 w 1256146"/>
                <a:gd name="connsiteY12" fmla="*/ 1099127 h 1662546"/>
                <a:gd name="connsiteX13" fmla="*/ 1246910 w 1256146"/>
                <a:gd name="connsiteY13" fmla="*/ 1311564 h 1662546"/>
                <a:gd name="connsiteX14" fmla="*/ 1071419 w 1256146"/>
                <a:gd name="connsiteY14" fmla="*/ 1560946 h 1662546"/>
                <a:gd name="connsiteX15" fmla="*/ 942110 w 1256146"/>
                <a:gd name="connsiteY15" fmla="*/ 1653309 h 1662546"/>
                <a:gd name="connsiteX16" fmla="*/ 720437 w 1256146"/>
                <a:gd name="connsiteY16" fmla="*/ 1662546 h 1662546"/>
                <a:gd name="connsiteX17" fmla="*/ 517237 w 1256146"/>
                <a:gd name="connsiteY17" fmla="*/ 1662546 h 1662546"/>
                <a:gd name="connsiteX18" fmla="*/ 434110 w 1256146"/>
                <a:gd name="connsiteY18" fmla="*/ 1588655 h 1662546"/>
                <a:gd name="connsiteX19" fmla="*/ 369455 w 1256146"/>
                <a:gd name="connsiteY19" fmla="*/ 1339273 h 1662546"/>
                <a:gd name="connsiteX20" fmla="*/ 369455 w 1256146"/>
                <a:gd name="connsiteY20" fmla="*/ 1108364 h 1662546"/>
                <a:gd name="connsiteX21" fmla="*/ 184728 w 1256146"/>
                <a:gd name="connsiteY21" fmla="*/ 895927 h 1662546"/>
                <a:gd name="connsiteX22" fmla="*/ 92364 w 1256146"/>
                <a:gd name="connsiteY22" fmla="*/ 766618 h 1662546"/>
                <a:gd name="connsiteX23" fmla="*/ 0 w 1256146"/>
                <a:gd name="connsiteY23" fmla="*/ 526473 h 1662546"/>
                <a:gd name="connsiteX24" fmla="*/ 18473 w 1256146"/>
                <a:gd name="connsiteY24" fmla="*/ 369455 h 1662546"/>
                <a:gd name="connsiteX25" fmla="*/ 92364 w 1256146"/>
                <a:gd name="connsiteY25" fmla="*/ 240146 h 1662546"/>
                <a:gd name="connsiteX26" fmla="*/ 9237 w 1256146"/>
                <a:gd name="connsiteY26" fmla="*/ 166255 h 1662546"/>
                <a:gd name="connsiteX27" fmla="*/ 110837 w 1256146"/>
                <a:gd name="connsiteY27" fmla="*/ 0 h 1662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256146" h="1662546">
                  <a:moveTo>
                    <a:pt x="110837" y="0"/>
                  </a:moveTo>
                  <a:lnTo>
                    <a:pt x="267855" y="83127"/>
                  </a:lnTo>
                  <a:lnTo>
                    <a:pt x="350982" y="157018"/>
                  </a:lnTo>
                  <a:lnTo>
                    <a:pt x="369455" y="212436"/>
                  </a:lnTo>
                  <a:lnTo>
                    <a:pt x="286328" y="360218"/>
                  </a:lnTo>
                  <a:lnTo>
                    <a:pt x="258619" y="517236"/>
                  </a:lnTo>
                  <a:lnTo>
                    <a:pt x="286328" y="655782"/>
                  </a:lnTo>
                  <a:lnTo>
                    <a:pt x="341746" y="775855"/>
                  </a:lnTo>
                  <a:lnTo>
                    <a:pt x="415637" y="840509"/>
                  </a:lnTo>
                  <a:lnTo>
                    <a:pt x="692728" y="905164"/>
                  </a:lnTo>
                  <a:lnTo>
                    <a:pt x="1006764" y="951346"/>
                  </a:lnTo>
                  <a:lnTo>
                    <a:pt x="1191491" y="988291"/>
                  </a:lnTo>
                  <a:lnTo>
                    <a:pt x="1256146" y="1099127"/>
                  </a:lnTo>
                  <a:lnTo>
                    <a:pt x="1246910" y="1311564"/>
                  </a:lnTo>
                  <a:lnTo>
                    <a:pt x="1071419" y="1560946"/>
                  </a:lnTo>
                  <a:lnTo>
                    <a:pt x="942110" y="1653309"/>
                  </a:lnTo>
                  <a:lnTo>
                    <a:pt x="720437" y="1662546"/>
                  </a:lnTo>
                  <a:lnTo>
                    <a:pt x="517237" y="1662546"/>
                  </a:lnTo>
                  <a:lnTo>
                    <a:pt x="434110" y="1588655"/>
                  </a:lnTo>
                  <a:lnTo>
                    <a:pt x="369455" y="1339273"/>
                  </a:lnTo>
                  <a:lnTo>
                    <a:pt x="369455" y="1108364"/>
                  </a:lnTo>
                  <a:lnTo>
                    <a:pt x="184728" y="895927"/>
                  </a:lnTo>
                  <a:lnTo>
                    <a:pt x="92364" y="766618"/>
                  </a:lnTo>
                  <a:lnTo>
                    <a:pt x="0" y="526473"/>
                  </a:lnTo>
                  <a:lnTo>
                    <a:pt x="18473" y="369455"/>
                  </a:lnTo>
                  <a:lnTo>
                    <a:pt x="92364" y="240146"/>
                  </a:lnTo>
                  <a:lnTo>
                    <a:pt x="9237" y="166255"/>
                  </a:lnTo>
                  <a:lnTo>
                    <a:pt x="110837" y="0"/>
                  </a:lnTo>
                  <a:close/>
                </a:path>
              </a:pathLst>
            </a:custGeom>
            <a:solidFill>
              <a:srgbClr val="FF00FF">
                <a:alpha val="20000"/>
              </a:srgbClr>
            </a:solidFill>
            <a:ln>
              <a:noFill/>
            </a:ln>
            <a:effectLst>
              <a:glow rad="127000">
                <a:srgbClr val="FF00FF">
                  <a:alpha val="20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Freeform 17"/>
            <p:cNvSpPr/>
            <p:nvPr/>
          </p:nvSpPr>
          <p:spPr>
            <a:xfrm>
              <a:off x="4001099" y="2915699"/>
              <a:ext cx="2389062" cy="2552228"/>
            </a:xfrm>
            <a:custGeom>
              <a:avLst/>
              <a:gdLst>
                <a:gd name="connsiteX0" fmla="*/ 212437 w 2475346"/>
                <a:gd name="connsiteY0" fmla="*/ 138545 h 2530763"/>
                <a:gd name="connsiteX1" fmla="*/ 249382 w 2475346"/>
                <a:gd name="connsiteY1" fmla="*/ 369454 h 2530763"/>
                <a:gd name="connsiteX2" fmla="*/ 424873 w 2475346"/>
                <a:gd name="connsiteY2" fmla="*/ 581891 h 2530763"/>
                <a:gd name="connsiteX3" fmla="*/ 674255 w 2475346"/>
                <a:gd name="connsiteY3" fmla="*/ 683491 h 2530763"/>
                <a:gd name="connsiteX4" fmla="*/ 997528 w 2475346"/>
                <a:gd name="connsiteY4" fmla="*/ 775854 h 2530763"/>
                <a:gd name="connsiteX5" fmla="*/ 1357746 w 2475346"/>
                <a:gd name="connsiteY5" fmla="*/ 914400 h 2530763"/>
                <a:gd name="connsiteX6" fmla="*/ 1607128 w 2475346"/>
                <a:gd name="connsiteY6" fmla="*/ 988291 h 2530763"/>
                <a:gd name="connsiteX7" fmla="*/ 1874982 w 2475346"/>
                <a:gd name="connsiteY7" fmla="*/ 1108363 h 2530763"/>
                <a:gd name="connsiteX8" fmla="*/ 2115128 w 2475346"/>
                <a:gd name="connsiteY8" fmla="*/ 1228436 h 2530763"/>
                <a:gd name="connsiteX9" fmla="*/ 2253673 w 2475346"/>
                <a:gd name="connsiteY9" fmla="*/ 1366981 h 2530763"/>
                <a:gd name="connsiteX10" fmla="*/ 2346037 w 2475346"/>
                <a:gd name="connsiteY10" fmla="*/ 1551709 h 2530763"/>
                <a:gd name="connsiteX11" fmla="*/ 2475346 w 2475346"/>
                <a:gd name="connsiteY11" fmla="*/ 1782618 h 2530763"/>
                <a:gd name="connsiteX12" fmla="*/ 2429164 w 2475346"/>
                <a:gd name="connsiteY12" fmla="*/ 1995054 h 2530763"/>
                <a:gd name="connsiteX13" fmla="*/ 2244437 w 2475346"/>
                <a:gd name="connsiteY13" fmla="*/ 2189018 h 2530763"/>
                <a:gd name="connsiteX14" fmla="*/ 2059710 w 2475346"/>
                <a:gd name="connsiteY14" fmla="*/ 2373745 h 2530763"/>
                <a:gd name="connsiteX15" fmla="*/ 1838037 w 2475346"/>
                <a:gd name="connsiteY15" fmla="*/ 2484581 h 2530763"/>
                <a:gd name="connsiteX16" fmla="*/ 1542473 w 2475346"/>
                <a:gd name="connsiteY16" fmla="*/ 2530763 h 2530763"/>
                <a:gd name="connsiteX17" fmla="*/ 1357746 w 2475346"/>
                <a:gd name="connsiteY17" fmla="*/ 2530763 h 2530763"/>
                <a:gd name="connsiteX18" fmla="*/ 1209964 w 2475346"/>
                <a:gd name="connsiteY18" fmla="*/ 2493818 h 2530763"/>
                <a:gd name="connsiteX19" fmla="*/ 997528 w 2475346"/>
                <a:gd name="connsiteY19" fmla="*/ 2429163 h 2530763"/>
                <a:gd name="connsiteX20" fmla="*/ 831273 w 2475346"/>
                <a:gd name="connsiteY20" fmla="*/ 2327563 h 2530763"/>
                <a:gd name="connsiteX21" fmla="*/ 674255 w 2475346"/>
                <a:gd name="connsiteY21" fmla="*/ 2198254 h 2530763"/>
                <a:gd name="connsiteX22" fmla="*/ 591128 w 2475346"/>
                <a:gd name="connsiteY22" fmla="*/ 2050472 h 2530763"/>
                <a:gd name="connsiteX23" fmla="*/ 554182 w 2475346"/>
                <a:gd name="connsiteY23" fmla="*/ 1902691 h 2530763"/>
                <a:gd name="connsiteX24" fmla="*/ 572655 w 2475346"/>
                <a:gd name="connsiteY24" fmla="*/ 1727200 h 2530763"/>
                <a:gd name="connsiteX25" fmla="*/ 591128 w 2475346"/>
                <a:gd name="connsiteY25" fmla="*/ 1450109 h 2530763"/>
                <a:gd name="connsiteX26" fmla="*/ 581891 w 2475346"/>
                <a:gd name="connsiteY26" fmla="*/ 1219200 h 2530763"/>
                <a:gd name="connsiteX27" fmla="*/ 563419 w 2475346"/>
                <a:gd name="connsiteY27" fmla="*/ 1025236 h 2530763"/>
                <a:gd name="connsiteX28" fmla="*/ 480291 w 2475346"/>
                <a:gd name="connsiteY28" fmla="*/ 794327 h 2530763"/>
                <a:gd name="connsiteX29" fmla="*/ 332510 w 2475346"/>
                <a:gd name="connsiteY29" fmla="*/ 692727 h 2530763"/>
                <a:gd name="connsiteX30" fmla="*/ 157019 w 2475346"/>
                <a:gd name="connsiteY30" fmla="*/ 563418 h 2530763"/>
                <a:gd name="connsiteX31" fmla="*/ 46182 w 2475346"/>
                <a:gd name="connsiteY31" fmla="*/ 406400 h 2530763"/>
                <a:gd name="connsiteX32" fmla="*/ 0 w 2475346"/>
                <a:gd name="connsiteY32" fmla="*/ 249381 h 2530763"/>
                <a:gd name="connsiteX33" fmla="*/ 27710 w 2475346"/>
                <a:gd name="connsiteY33" fmla="*/ 73891 h 2530763"/>
                <a:gd name="connsiteX34" fmla="*/ 55419 w 2475346"/>
                <a:gd name="connsiteY34" fmla="*/ 0 h 2530763"/>
                <a:gd name="connsiteX35" fmla="*/ 212437 w 2475346"/>
                <a:gd name="connsiteY35" fmla="*/ 138545 h 2530763"/>
                <a:gd name="connsiteX0" fmla="*/ 212437 w 2475346"/>
                <a:gd name="connsiteY0" fmla="*/ 138545 h 2530763"/>
                <a:gd name="connsiteX1" fmla="*/ 249382 w 2475346"/>
                <a:gd name="connsiteY1" fmla="*/ 369454 h 2530763"/>
                <a:gd name="connsiteX2" fmla="*/ 424873 w 2475346"/>
                <a:gd name="connsiteY2" fmla="*/ 581891 h 2530763"/>
                <a:gd name="connsiteX3" fmla="*/ 674255 w 2475346"/>
                <a:gd name="connsiteY3" fmla="*/ 683491 h 2530763"/>
                <a:gd name="connsiteX4" fmla="*/ 997528 w 2475346"/>
                <a:gd name="connsiteY4" fmla="*/ 775854 h 2530763"/>
                <a:gd name="connsiteX5" fmla="*/ 1357746 w 2475346"/>
                <a:gd name="connsiteY5" fmla="*/ 914400 h 2530763"/>
                <a:gd name="connsiteX6" fmla="*/ 1607128 w 2475346"/>
                <a:gd name="connsiteY6" fmla="*/ 988291 h 2530763"/>
                <a:gd name="connsiteX7" fmla="*/ 1874982 w 2475346"/>
                <a:gd name="connsiteY7" fmla="*/ 1108363 h 2530763"/>
                <a:gd name="connsiteX8" fmla="*/ 2115128 w 2475346"/>
                <a:gd name="connsiteY8" fmla="*/ 1228436 h 2530763"/>
                <a:gd name="connsiteX9" fmla="*/ 2253673 w 2475346"/>
                <a:gd name="connsiteY9" fmla="*/ 1366981 h 2530763"/>
                <a:gd name="connsiteX10" fmla="*/ 2346037 w 2475346"/>
                <a:gd name="connsiteY10" fmla="*/ 1551709 h 2530763"/>
                <a:gd name="connsiteX11" fmla="*/ 2475346 w 2475346"/>
                <a:gd name="connsiteY11" fmla="*/ 1782618 h 2530763"/>
                <a:gd name="connsiteX12" fmla="*/ 2429164 w 2475346"/>
                <a:gd name="connsiteY12" fmla="*/ 1995054 h 2530763"/>
                <a:gd name="connsiteX13" fmla="*/ 2244437 w 2475346"/>
                <a:gd name="connsiteY13" fmla="*/ 2189018 h 2530763"/>
                <a:gd name="connsiteX14" fmla="*/ 2059710 w 2475346"/>
                <a:gd name="connsiteY14" fmla="*/ 2373745 h 2530763"/>
                <a:gd name="connsiteX15" fmla="*/ 1838037 w 2475346"/>
                <a:gd name="connsiteY15" fmla="*/ 2484581 h 2530763"/>
                <a:gd name="connsiteX16" fmla="*/ 1542473 w 2475346"/>
                <a:gd name="connsiteY16" fmla="*/ 2530763 h 2530763"/>
                <a:gd name="connsiteX17" fmla="*/ 1357746 w 2475346"/>
                <a:gd name="connsiteY17" fmla="*/ 2530763 h 2530763"/>
                <a:gd name="connsiteX18" fmla="*/ 1209964 w 2475346"/>
                <a:gd name="connsiteY18" fmla="*/ 2493818 h 2530763"/>
                <a:gd name="connsiteX19" fmla="*/ 997528 w 2475346"/>
                <a:gd name="connsiteY19" fmla="*/ 2429163 h 2530763"/>
                <a:gd name="connsiteX20" fmla="*/ 831273 w 2475346"/>
                <a:gd name="connsiteY20" fmla="*/ 2327563 h 2530763"/>
                <a:gd name="connsiteX21" fmla="*/ 674255 w 2475346"/>
                <a:gd name="connsiteY21" fmla="*/ 2198254 h 2530763"/>
                <a:gd name="connsiteX22" fmla="*/ 591128 w 2475346"/>
                <a:gd name="connsiteY22" fmla="*/ 2050472 h 2530763"/>
                <a:gd name="connsiteX23" fmla="*/ 554182 w 2475346"/>
                <a:gd name="connsiteY23" fmla="*/ 1902691 h 2530763"/>
                <a:gd name="connsiteX24" fmla="*/ 572655 w 2475346"/>
                <a:gd name="connsiteY24" fmla="*/ 1727200 h 2530763"/>
                <a:gd name="connsiteX25" fmla="*/ 591128 w 2475346"/>
                <a:gd name="connsiteY25" fmla="*/ 1450109 h 2530763"/>
                <a:gd name="connsiteX26" fmla="*/ 581891 w 2475346"/>
                <a:gd name="connsiteY26" fmla="*/ 1219200 h 2530763"/>
                <a:gd name="connsiteX27" fmla="*/ 563419 w 2475346"/>
                <a:gd name="connsiteY27" fmla="*/ 1025236 h 2530763"/>
                <a:gd name="connsiteX28" fmla="*/ 480291 w 2475346"/>
                <a:gd name="connsiteY28" fmla="*/ 794327 h 2530763"/>
                <a:gd name="connsiteX29" fmla="*/ 332510 w 2475346"/>
                <a:gd name="connsiteY29" fmla="*/ 692727 h 2530763"/>
                <a:gd name="connsiteX30" fmla="*/ 90344 w 2475346"/>
                <a:gd name="connsiteY30" fmla="*/ 611043 h 2530763"/>
                <a:gd name="connsiteX31" fmla="*/ 46182 w 2475346"/>
                <a:gd name="connsiteY31" fmla="*/ 406400 h 2530763"/>
                <a:gd name="connsiteX32" fmla="*/ 0 w 2475346"/>
                <a:gd name="connsiteY32" fmla="*/ 249381 h 2530763"/>
                <a:gd name="connsiteX33" fmla="*/ 27710 w 2475346"/>
                <a:gd name="connsiteY33" fmla="*/ 73891 h 2530763"/>
                <a:gd name="connsiteX34" fmla="*/ 55419 w 2475346"/>
                <a:gd name="connsiteY34" fmla="*/ 0 h 2530763"/>
                <a:gd name="connsiteX35" fmla="*/ 212437 w 2475346"/>
                <a:gd name="connsiteY35" fmla="*/ 138545 h 2530763"/>
                <a:gd name="connsiteX0" fmla="*/ 212437 w 2475346"/>
                <a:gd name="connsiteY0" fmla="*/ 138545 h 2530763"/>
                <a:gd name="connsiteX1" fmla="*/ 249382 w 2475346"/>
                <a:gd name="connsiteY1" fmla="*/ 369454 h 2530763"/>
                <a:gd name="connsiteX2" fmla="*/ 424873 w 2475346"/>
                <a:gd name="connsiteY2" fmla="*/ 581891 h 2530763"/>
                <a:gd name="connsiteX3" fmla="*/ 674255 w 2475346"/>
                <a:gd name="connsiteY3" fmla="*/ 683491 h 2530763"/>
                <a:gd name="connsiteX4" fmla="*/ 997528 w 2475346"/>
                <a:gd name="connsiteY4" fmla="*/ 775854 h 2530763"/>
                <a:gd name="connsiteX5" fmla="*/ 1357746 w 2475346"/>
                <a:gd name="connsiteY5" fmla="*/ 914400 h 2530763"/>
                <a:gd name="connsiteX6" fmla="*/ 1607128 w 2475346"/>
                <a:gd name="connsiteY6" fmla="*/ 988291 h 2530763"/>
                <a:gd name="connsiteX7" fmla="*/ 1874982 w 2475346"/>
                <a:gd name="connsiteY7" fmla="*/ 1108363 h 2530763"/>
                <a:gd name="connsiteX8" fmla="*/ 2115128 w 2475346"/>
                <a:gd name="connsiteY8" fmla="*/ 1228436 h 2530763"/>
                <a:gd name="connsiteX9" fmla="*/ 2253673 w 2475346"/>
                <a:gd name="connsiteY9" fmla="*/ 1366981 h 2530763"/>
                <a:gd name="connsiteX10" fmla="*/ 2346037 w 2475346"/>
                <a:gd name="connsiteY10" fmla="*/ 1551709 h 2530763"/>
                <a:gd name="connsiteX11" fmla="*/ 2475346 w 2475346"/>
                <a:gd name="connsiteY11" fmla="*/ 1782618 h 2530763"/>
                <a:gd name="connsiteX12" fmla="*/ 2429164 w 2475346"/>
                <a:gd name="connsiteY12" fmla="*/ 1995054 h 2530763"/>
                <a:gd name="connsiteX13" fmla="*/ 2244437 w 2475346"/>
                <a:gd name="connsiteY13" fmla="*/ 2189018 h 2530763"/>
                <a:gd name="connsiteX14" fmla="*/ 2059710 w 2475346"/>
                <a:gd name="connsiteY14" fmla="*/ 2373745 h 2530763"/>
                <a:gd name="connsiteX15" fmla="*/ 1838037 w 2475346"/>
                <a:gd name="connsiteY15" fmla="*/ 2484581 h 2530763"/>
                <a:gd name="connsiteX16" fmla="*/ 1542473 w 2475346"/>
                <a:gd name="connsiteY16" fmla="*/ 2530763 h 2530763"/>
                <a:gd name="connsiteX17" fmla="*/ 1357746 w 2475346"/>
                <a:gd name="connsiteY17" fmla="*/ 2530763 h 2530763"/>
                <a:gd name="connsiteX18" fmla="*/ 1209964 w 2475346"/>
                <a:gd name="connsiteY18" fmla="*/ 2493818 h 2530763"/>
                <a:gd name="connsiteX19" fmla="*/ 997528 w 2475346"/>
                <a:gd name="connsiteY19" fmla="*/ 2429163 h 2530763"/>
                <a:gd name="connsiteX20" fmla="*/ 831273 w 2475346"/>
                <a:gd name="connsiteY20" fmla="*/ 2327563 h 2530763"/>
                <a:gd name="connsiteX21" fmla="*/ 674255 w 2475346"/>
                <a:gd name="connsiteY21" fmla="*/ 2198254 h 2530763"/>
                <a:gd name="connsiteX22" fmla="*/ 591128 w 2475346"/>
                <a:gd name="connsiteY22" fmla="*/ 2050472 h 2530763"/>
                <a:gd name="connsiteX23" fmla="*/ 554182 w 2475346"/>
                <a:gd name="connsiteY23" fmla="*/ 1902691 h 2530763"/>
                <a:gd name="connsiteX24" fmla="*/ 572655 w 2475346"/>
                <a:gd name="connsiteY24" fmla="*/ 1727200 h 2530763"/>
                <a:gd name="connsiteX25" fmla="*/ 591128 w 2475346"/>
                <a:gd name="connsiteY25" fmla="*/ 1450109 h 2530763"/>
                <a:gd name="connsiteX26" fmla="*/ 581891 w 2475346"/>
                <a:gd name="connsiteY26" fmla="*/ 1219200 h 2530763"/>
                <a:gd name="connsiteX27" fmla="*/ 563419 w 2475346"/>
                <a:gd name="connsiteY27" fmla="*/ 1025236 h 2530763"/>
                <a:gd name="connsiteX28" fmla="*/ 480291 w 2475346"/>
                <a:gd name="connsiteY28" fmla="*/ 794327 h 2530763"/>
                <a:gd name="connsiteX29" fmla="*/ 289648 w 2475346"/>
                <a:gd name="connsiteY29" fmla="*/ 721302 h 2530763"/>
                <a:gd name="connsiteX30" fmla="*/ 90344 w 2475346"/>
                <a:gd name="connsiteY30" fmla="*/ 611043 h 2530763"/>
                <a:gd name="connsiteX31" fmla="*/ 46182 w 2475346"/>
                <a:gd name="connsiteY31" fmla="*/ 406400 h 2530763"/>
                <a:gd name="connsiteX32" fmla="*/ 0 w 2475346"/>
                <a:gd name="connsiteY32" fmla="*/ 249381 h 2530763"/>
                <a:gd name="connsiteX33" fmla="*/ 27710 w 2475346"/>
                <a:gd name="connsiteY33" fmla="*/ 73891 h 2530763"/>
                <a:gd name="connsiteX34" fmla="*/ 55419 w 2475346"/>
                <a:gd name="connsiteY34" fmla="*/ 0 h 2530763"/>
                <a:gd name="connsiteX35" fmla="*/ 212437 w 2475346"/>
                <a:gd name="connsiteY35" fmla="*/ 138545 h 2530763"/>
                <a:gd name="connsiteX0" fmla="*/ 228168 w 2491077"/>
                <a:gd name="connsiteY0" fmla="*/ 138545 h 2530763"/>
                <a:gd name="connsiteX1" fmla="*/ 265113 w 2491077"/>
                <a:gd name="connsiteY1" fmla="*/ 369454 h 2530763"/>
                <a:gd name="connsiteX2" fmla="*/ 440604 w 2491077"/>
                <a:gd name="connsiteY2" fmla="*/ 581891 h 2530763"/>
                <a:gd name="connsiteX3" fmla="*/ 689986 w 2491077"/>
                <a:gd name="connsiteY3" fmla="*/ 683491 h 2530763"/>
                <a:gd name="connsiteX4" fmla="*/ 1013259 w 2491077"/>
                <a:gd name="connsiteY4" fmla="*/ 775854 h 2530763"/>
                <a:gd name="connsiteX5" fmla="*/ 1373477 w 2491077"/>
                <a:gd name="connsiteY5" fmla="*/ 914400 h 2530763"/>
                <a:gd name="connsiteX6" fmla="*/ 1622859 w 2491077"/>
                <a:gd name="connsiteY6" fmla="*/ 988291 h 2530763"/>
                <a:gd name="connsiteX7" fmla="*/ 1890713 w 2491077"/>
                <a:gd name="connsiteY7" fmla="*/ 1108363 h 2530763"/>
                <a:gd name="connsiteX8" fmla="*/ 2130859 w 2491077"/>
                <a:gd name="connsiteY8" fmla="*/ 1228436 h 2530763"/>
                <a:gd name="connsiteX9" fmla="*/ 2269404 w 2491077"/>
                <a:gd name="connsiteY9" fmla="*/ 1366981 h 2530763"/>
                <a:gd name="connsiteX10" fmla="*/ 2361768 w 2491077"/>
                <a:gd name="connsiteY10" fmla="*/ 1551709 h 2530763"/>
                <a:gd name="connsiteX11" fmla="*/ 2491077 w 2491077"/>
                <a:gd name="connsiteY11" fmla="*/ 1782618 h 2530763"/>
                <a:gd name="connsiteX12" fmla="*/ 2444895 w 2491077"/>
                <a:gd name="connsiteY12" fmla="*/ 1995054 h 2530763"/>
                <a:gd name="connsiteX13" fmla="*/ 2260168 w 2491077"/>
                <a:gd name="connsiteY13" fmla="*/ 2189018 h 2530763"/>
                <a:gd name="connsiteX14" fmla="*/ 2075441 w 2491077"/>
                <a:gd name="connsiteY14" fmla="*/ 2373745 h 2530763"/>
                <a:gd name="connsiteX15" fmla="*/ 1853768 w 2491077"/>
                <a:gd name="connsiteY15" fmla="*/ 2484581 h 2530763"/>
                <a:gd name="connsiteX16" fmla="*/ 1558204 w 2491077"/>
                <a:gd name="connsiteY16" fmla="*/ 2530763 h 2530763"/>
                <a:gd name="connsiteX17" fmla="*/ 1373477 w 2491077"/>
                <a:gd name="connsiteY17" fmla="*/ 2530763 h 2530763"/>
                <a:gd name="connsiteX18" fmla="*/ 1225695 w 2491077"/>
                <a:gd name="connsiteY18" fmla="*/ 2493818 h 2530763"/>
                <a:gd name="connsiteX19" fmla="*/ 1013259 w 2491077"/>
                <a:gd name="connsiteY19" fmla="*/ 2429163 h 2530763"/>
                <a:gd name="connsiteX20" fmla="*/ 847004 w 2491077"/>
                <a:gd name="connsiteY20" fmla="*/ 2327563 h 2530763"/>
                <a:gd name="connsiteX21" fmla="*/ 689986 w 2491077"/>
                <a:gd name="connsiteY21" fmla="*/ 2198254 h 2530763"/>
                <a:gd name="connsiteX22" fmla="*/ 606859 w 2491077"/>
                <a:gd name="connsiteY22" fmla="*/ 2050472 h 2530763"/>
                <a:gd name="connsiteX23" fmla="*/ 569913 w 2491077"/>
                <a:gd name="connsiteY23" fmla="*/ 1902691 h 2530763"/>
                <a:gd name="connsiteX24" fmla="*/ 588386 w 2491077"/>
                <a:gd name="connsiteY24" fmla="*/ 1727200 h 2530763"/>
                <a:gd name="connsiteX25" fmla="*/ 606859 w 2491077"/>
                <a:gd name="connsiteY25" fmla="*/ 1450109 h 2530763"/>
                <a:gd name="connsiteX26" fmla="*/ 597622 w 2491077"/>
                <a:gd name="connsiteY26" fmla="*/ 1219200 h 2530763"/>
                <a:gd name="connsiteX27" fmla="*/ 579150 w 2491077"/>
                <a:gd name="connsiteY27" fmla="*/ 1025236 h 2530763"/>
                <a:gd name="connsiteX28" fmla="*/ 496022 w 2491077"/>
                <a:gd name="connsiteY28" fmla="*/ 794327 h 2530763"/>
                <a:gd name="connsiteX29" fmla="*/ 305379 w 2491077"/>
                <a:gd name="connsiteY29" fmla="*/ 721302 h 2530763"/>
                <a:gd name="connsiteX30" fmla="*/ 106075 w 2491077"/>
                <a:gd name="connsiteY30" fmla="*/ 611043 h 2530763"/>
                <a:gd name="connsiteX31" fmla="*/ 0 w 2491077"/>
                <a:gd name="connsiteY31" fmla="*/ 406400 h 2530763"/>
                <a:gd name="connsiteX32" fmla="*/ 15731 w 2491077"/>
                <a:gd name="connsiteY32" fmla="*/ 249381 h 2530763"/>
                <a:gd name="connsiteX33" fmla="*/ 43441 w 2491077"/>
                <a:gd name="connsiteY33" fmla="*/ 73891 h 2530763"/>
                <a:gd name="connsiteX34" fmla="*/ 71150 w 2491077"/>
                <a:gd name="connsiteY34" fmla="*/ 0 h 2530763"/>
                <a:gd name="connsiteX35" fmla="*/ 228168 w 2491077"/>
                <a:gd name="connsiteY35" fmla="*/ 138545 h 2530763"/>
                <a:gd name="connsiteX0" fmla="*/ 298162 w 2561071"/>
                <a:gd name="connsiteY0" fmla="*/ 138545 h 2530763"/>
                <a:gd name="connsiteX1" fmla="*/ 335107 w 2561071"/>
                <a:gd name="connsiteY1" fmla="*/ 369454 h 2530763"/>
                <a:gd name="connsiteX2" fmla="*/ 510598 w 2561071"/>
                <a:gd name="connsiteY2" fmla="*/ 581891 h 2530763"/>
                <a:gd name="connsiteX3" fmla="*/ 759980 w 2561071"/>
                <a:gd name="connsiteY3" fmla="*/ 683491 h 2530763"/>
                <a:gd name="connsiteX4" fmla="*/ 1083253 w 2561071"/>
                <a:gd name="connsiteY4" fmla="*/ 775854 h 2530763"/>
                <a:gd name="connsiteX5" fmla="*/ 1443471 w 2561071"/>
                <a:gd name="connsiteY5" fmla="*/ 914400 h 2530763"/>
                <a:gd name="connsiteX6" fmla="*/ 1692853 w 2561071"/>
                <a:gd name="connsiteY6" fmla="*/ 988291 h 2530763"/>
                <a:gd name="connsiteX7" fmla="*/ 1960707 w 2561071"/>
                <a:gd name="connsiteY7" fmla="*/ 1108363 h 2530763"/>
                <a:gd name="connsiteX8" fmla="*/ 2200853 w 2561071"/>
                <a:gd name="connsiteY8" fmla="*/ 1228436 h 2530763"/>
                <a:gd name="connsiteX9" fmla="*/ 2339398 w 2561071"/>
                <a:gd name="connsiteY9" fmla="*/ 1366981 h 2530763"/>
                <a:gd name="connsiteX10" fmla="*/ 2431762 w 2561071"/>
                <a:gd name="connsiteY10" fmla="*/ 1551709 h 2530763"/>
                <a:gd name="connsiteX11" fmla="*/ 2561071 w 2561071"/>
                <a:gd name="connsiteY11" fmla="*/ 1782618 h 2530763"/>
                <a:gd name="connsiteX12" fmla="*/ 2514889 w 2561071"/>
                <a:gd name="connsiteY12" fmla="*/ 1995054 h 2530763"/>
                <a:gd name="connsiteX13" fmla="*/ 2330162 w 2561071"/>
                <a:gd name="connsiteY13" fmla="*/ 2189018 h 2530763"/>
                <a:gd name="connsiteX14" fmla="*/ 2145435 w 2561071"/>
                <a:gd name="connsiteY14" fmla="*/ 2373745 h 2530763"/>
                <a:gd name="connsiteX15" fmla="*/ 1923762 w 2561071"/>
                <a:gd name="connsiteY15" fmla="*/ 2484581 h 2530763"/>
                <a:gd name="connsiteX16" fmla="*/ 1628198 w 2561071"/>
                <a:gd name="connsiteY16" fmla="*/ 2530763 h 2530763"/>
                <a:gd name="connsiteX17" fmla="*/ 1443471 w 2561071"/>
                <a:gd name="connsiteY17" fmla="*/ 2530763 h 2530763"/>
                <a:gd name="connsiteX18" fmla="*/ 1295689 w 2561071"/>
                <a:gd name="connsiteY18" fmla="*/ 2493818 h 2530763"/>
                <a:gd name="connsiteX19" fmla="*/ 1083253 w 2561071"/>
                <a:gd name="connsiteY19" fmla="*/ 2429163 h 2530763"/>
                <a:gd name="connsiteX20" fmla="*/ 916998 w 2561071"/>
                <a:gd name="connsiteY20" fmla="*/ 2327563 h 2530763"/>
                <a:gd name="connsiteX21" fmla="*/ 759980 w 2561071"/>
                <a:gd name="connsiteY21" fmla="*/ 2198254 h 2530763"/>
                <a:gd name="connsiteX22" fmla="*/ 676853 w 2561071"/>
                <a:gd name="connsiteY22" fmla="*/ 2050472 h 2530763"/>
                <a:gd name="connsiteX23" fmla="*/ 639907 w 2561071"/>
                <a:gd name="connsiteY23" fmla="*/ 1902691 h 2530763"/>
                <a:gd name="connsiteX24" fmla="*/ 658380 w 2561071"/>
                <a:gd name="connsiteY24" fmla="*/ 1727200 h 2530763"/>
                <a:gd name="connsiteX25" fmla="*/ 676853 w 2561071"/>
                <a:gd name="connsiteY25" fmla="*/ 1450109 h 2530763"/>
                <a:gd name="connsiteX26" fmla="*/ 667616 w 2561071"/>
                <a:gd name="connsiteY26" fmla="*/ 1219200 h 2530763"/>
                <a:gd name="connsiteX27" fmla="*/ 649144 w 2561071"/>
                <a:gd name="connsiteY27" fmla="*/ 1025236 h 2530763"/>
                <a:gd name="connsiteX28" fmla="*/ 566016 w 2561071"/>
                <a:gd name="connsiteY28" fmla="*/ 794327 h 2530763"/>
                <a:gd name="connsiteX29" fmla="*/ 375373 w 2561071"/>
                <a:gd name="connsiteY29" fmla="*/ 721302 h 2530763"/>
                <a:gd name="connsiteX30" fmla="*/ 176069 w 2561071"/>
                <a:gd name="connsiteY30" fmla="*/ 611043 h 2530763"/>
                <a:gd name="connsiteX31" fmla="*/ 69994 w 2561071"/>
                <a:gd name="connsiteY31" fmla="*/ 406400 h 2530763"/>
                <a:gd name="connsiteX32" fmla="*/ 0 w 2561071"/>
                <a:gd name="connsiteY32" fmla="*/ 249381 h 2530763"/>
                <a:gd name="connsiteX33" fmla="*/ 113435 w 2561071"/>
                <a:gd name="connsiteY33" fmla="*/ 73891 h 2530763"/>
                <a:gd name="connsiteX34" fmla="*/ 141144 w 2561071"/>
                <a:gd name="connsiteY34" fmla="*/ 0 h 2530763"/>
                <a:gd name="connsiteX35" fmla="*/ 298162 w 2561071"/>
                <a:gd name="connsiteY35" fmla="*/ 138545 h 2530763"/>
                <a:gd name="connsiteX0" fmla="*/ 298162 w 2561071"/>
                <a:gd name="connsiteY0" fmla="*/ 138545 h 2530763"/>
                <a:gd name="connsiteX1" fmla="*/ 335107 w 2561071"/>
                <a:gd name="connsiteY1" fmla="*/ 369454 h 2530763"/>
                <a:gd name="connsiteX2" fmla="*/ 510598 w 2561071"/>
                <a:gd name="connsiteY2" fmla="*/ 581891 h 2530763"/>
                <a:gd name="connsiteX3" fmla="*/ 759980 w 2561071"/>
                <a:gd name="connsiteY3" fmla="*/ 683491 h 2530763"/>
                <a:gd name="connsiteX4" fmla="*/ 1083253 w 2561071"/>
                <a:gd name="connsiteY4" fmla="*/ 775854 h 2530763"/>
                <a:gd name="connsiteX5" fmla="*/ 1443471 w 2561071"/>
                <a:gd name="connsiteY5" fmla="*/ 914400 h 2530763"/>
                <a:gd name="connsiteX6" fmla="*/ 1692853 w 2561071"/>
                <a:gd name="connsiteY6" fmla="*/ 988291 h 2530763"/>
                <a:gd name="connsiteX7" fmla="*/ 1960707 w 2561071"/>
                <a:gd name="connsiteY7" fmla="*/ 1108363 h 2530763"/>
                <a:gd name="connsiteX8" fmla="*/ 2200853 w 2561071"/>
                <a:gd name="connsiteY8" fmla="*/ 1228436 h 2530763"/>
                <a:gd name="connsiteX9" fmla="*/ 2339398 w 2561071"/>
                <a:gd name="connsiteY9" fmla="*/ 1366981 h 2530763"/>
                <a:gd name="connsiteX10" fmla="*/ 2431762 w 2561071"/>
                <a:gd name="connsiteY10" fmla="*/ 1551709 h 2530763"/>
                <a:gd name="connsiteX11" fmla="*/ 2561071 w 2561071"/>
                <a:gd name="connsiteY11" fmla="*/ 1782618 h 2530763"/>
                <a:gd name="connsiteX12" fmla="*/ 2514889 w 2561071"/>
                <a:gd name="connsiteY12" fmla="*/ 1995054 h 2530763"/>
                <a:gd name="connsiteX13" fmla="*/ 2330162 w 2561071"/>
                <a:gd name="connsiteY13" fmla="*/ 2189018 h 2530763"/>
                <a:gd name="connsiteX14" fmla="*/ 2145435 w 2561071"/>
                <a:gd name="connsiteY14" fmla="*/ 2373745 h 2530763"/>
                <a:gd name="connsiteX15" fmla="*/ 1923762 w 2561071"/>
                <a:gd name="connsiteY15" fmla="*/ 2484581 h 2530763"/>
                <a:gd name="connsiteX16" fmla="*/ 1628198 w 2561071"/>
                <a:gd name="connsiteY16" fmla="*/ 2530763 h 2530763"/>
                <a:gd name="connsiteX17" fmla="*/ 1443471 w 2561071"/>
                <a:gd name="connsiteY17" fmla="*/ 2530763 h 2530763"/>
                <a:gd name="connsiteX18" fmla="*/ 1295689 w 2561071"/>
                <a:gd name="connsiteY18" fmla="*/ 2493818 h 2530763"/>
                <a:gd name="connsiteX19" fmla="*/ 1083253 w 2561071"/>
                <a:gd name="connsiteY19" fmla="*/ 2429163 h 2530763"/>
                <a:gd name="connsiteX20" fmla="*/ 916998 w 2561071"/>
                <a:gd name="connsiteY20" fmla="*/ 2327563 h 2530763"/>
                <a:gd name="connsiteX21" fmla="*/ 759980 w 2561071"/>
                <a:gd name="connsiteY21" fmla="*/ 2198254 h 2530763"/>
                <a:gd name="connsiteX22" fmla="*/ 676853 w 2561071"/>
                <a:gd name="connsiteY22" fmla="*/ 2050472 h 2530763"/>
                <a:gd name="connsiteX23" fmla="*/ 639907 w 2561071"/>
                <a:gd name="connsiteY23" fmla="*/ 1902691 h 2530763"/>
                <a:gd name="connsiteX24" fmla="*/ 658380 w 2561071"/>
                <a:gd name="connsiteY24" fmla="*/ 1727200 h 2530763"/>
                <a:gd name="connsiteX25" fmla="*/ 676853 w 2561071"/>
                <a:gd name="connsiteY25" fmla="*/ 1450109 h 2530763"/>
                <a:gd name="connsiteX26" fmla="*/ 667616 w 2561071"/>
                <a:gd name="connsiteY26" fmla="*/ 1219200 h 2530763"/>
                <a:gd name="connsiteX27" fmla="*/ 649144 w 2561071"/>
                <a:gd name="connsiteY27" fmla="*/ 1025236 h 2530763"/>
                <a:gd name="connsiteX28" fmla="*/ 566016 w 2561071"/>
                <a:gd name="connsiteY28" fmla="*/ 794327 h 2530763"/>
                <a:gd name="connsiteX29" fmla="*/ 375373 w 2561071"/>
                <a:gd name="connsiteY29" fmla="*/ 721302 h 2530763"/>
                <a:gd name="connsiteX30" fmla="*/ 176069 w 2561071"/>
                <a:gd name="connsiteY30" fmla="*/ 611043 h 2530763"/>
                <a:gd name="connsiteX31" fmla="*/ 69994 w 2561071"/>
                <a:gd name="connsiteY31" fmla="*/ 406400 h 2530763"/>
                <a:gd name="connsiteX32" fmla="*/ 0 w 2561071"/>
                <a:gd name="connsiteY32" fmla="*/ 249381 h 2530763"/>
                <a:gd name="connsiteX33" fmla="*/ 13423 w 2561071"/>
                <a:gd name="connsiteY33" fmla="*/ 54841 h 2530763"/>
                <a:gd name="connsiteX34" fmla="*/ 141144 w 2561071"/>
                <a:gd name="connsiteY34" fmla="*/ 0 h 2530763"/>
                <a:gd name="connsiteX35" fmla="*/ 298162 w 2561071"/>
                <a:gd name="connsiteY35" fmla="*/ 138545 h 2530763"/>
                <a:gd name="connsiteX0" fmla="*/ 298162 w 2561071"/>
                <a:gd name="connsiteY0" fmla="*/ 209982 h 2602200"/>
                <a:gd name="connsiteX1" fmla="*/ 335107 w 2561071"/>
                <a:gd name="connsiteY1" fmla="*/ 440891 h 2602200"/>
                <a:gd name="connsiteX2" fmla="*/ 510598 w 2561071"/>
                <a:gd name="connsiteY2" fmla="*/ 653328 h 2602200"/>
                <a:gd name="connsiteX3" fmla="*/ 759980 w 2561071"/>
                <a:gd name="connsiteY3" fmla="*/ 754928 h 2602200"/>
                <a:gd name="connsiteX4" fmla="*/ 1083253 w 2561071"/>
                <a:gd name="connsiteY4" fmla="*/ 847291 h 2602200"/>
                <a:gd name="connsiteX5" fmla="*/ 1443471 w 2561071"/>
                <a:gd name="connsiteY5" fmla="*/ 985837 h 2602200"/>
                <a:gd name="connsiteX6" fmla="*/ 1692853 w 2561071"/>
                <a:gd name="connsiteY6" fmla="*/ 1059728 h 2602200"/>
                <a:gd name="connsiteX7" fmla="*/ 1960707 w 2561071"/>
                <a:gd name="connsiteY7" fmla="*/ 1179800 h 2602200"/>
                <a:gd name="connsiteX8" fmla="*/ 2200853 w 2561071"/>
                <a:gd name="connsiteY8" fmla="*/ 1299873 h 2602200"/>
                <a:gd name="connsiteX9" fmla="*/ 2339398 w 2561071"/>
                <a:gd name="connsiteY9" fmla="*/ 1438418 h 2602200"/>
                <a:gd name="connsiteX10" fmla="*/ 2431762 w 2561071"/>
                <a:gd name="connsiteY10" fmla="*/ 1623146 h 2602200"/>
                <a:gd name="connsiteX11" fmla="*/ 2561071 w 2561071"/>
                <a:gd name="connsiteY11" fmla="*/ 1854055 h 2602200"/>
                <a:gd name="connsiteX12" fmla="*/ 2514889 w 2561071"/>
                <a:gd name="connsiteY12" fmla="*/ 2066491 h 2602200"/>
                <a:gd name="connsiteX13" fmla="*/ 2330162 w 2561071"/>
                <a:gd name="connsiteY13" fmla="*/ 2260455 h 2602200"/>
                <a:gd name="connsiteX14" fmla="*/ 2145435 w 2561071"/>
                <a:gd name="connsiteY14" fmla="*/ 2445182 h 2602200"/>
                <a:gd name="connsiteX15" fmla="*/ 1923762 w 2561071"/>
                <a:gd name="connsiteY15" fmla="*/ 2556018 h 2602200"/>
                <a:gd name="connsiteX16" fmla="*/ 1628198 w 2561071"/>
                <a:gd name="connsiteY16" fmla="*/ 2602200 h 2602200"/>
                <a:gd name="connsiteX17" fmla="*/ 1443471 w 2561071"/>
                <a:gd name="connsiteY17" fmla="*/ 2602200 h 2602200"/>
                <a:gd name="connsiteX18" fmla="*/ 1295689 w 2561071"/>
                <a:gd name="connsiteY18" fmla="*/ 2565255 h 2602200"/>
                <a:gd name="connsiteX19" fmla="*/ 1083253 w 2561071"/>
                <a:gd name="connsiteY19" fmla="*/ 2500600 h 2602200"/>
                <a:gd name="connsiteX20" fmla="*/ 916998 w 2561071"/>
                <a:gd name="connsiteY20" fmla="*/ 2399000 h 2602200"/>
                <a:gd name="connsiteX21" fmla="*/ 759980 w 2561071"/>
                <a:gd name="connsiteY21" fmla="*/ 2269691 h 2602200"/>
                <a:gd name="connsiteX22" fmla="*/ 676853 w 2561071"/>
                <a:gd name="connsiteY22" fmla="*/ 2121909 h 2602200"/>
                <a:gd name="connsiteX23" fmla="*/ 639907 w 2561071"/>
                <a:gd name="connsiteY23" fmla="*/ 1974128 h 2602200"/>
                <a:gd name="connsiteX24" fmla="*/ 658380 w 2561071"/>
                <a:gd name="connsiteY24" fmla="*/ 1798637 h 2602200"/>
                <a:gd name="connsiteX25" fmla="*/ 676853 w 2561071"/>
                <a:gd name="connsiteY25" fmla="*/ 1521546 h 2602200"/>
                <a:gd name="connsiteX26" fmla="*/ 667616 w 2561071"/>
                <a:gd name="connsiteY26" fmla="*/ 1290637 h 2602200"/>
                <a:gd name="connsiteX27" fmla="*/ 649144 w 2561071"/>
                <a:gd name="connsiteY27" fmla="*/ 1096673 h 2602200"/>
                <a:gd name="connsiteX28" fmla="*/ 566016 w 2561071"/>
                <a:gd name="connsiteY28" fmla="*/ 865764 h 2602200"/>
                <a:gd name="connsiteX29" fmla="*/ 375373 w 2561071"/>
                <a:gd name="connsiteY29" fmla="*/ 792739 h 2602200"/>
                <a:gd name="connsiteX30" fmla="*/ 176069 w 2561071"/>
                <a:gd name="connsiteY30" fmla="*/ 682480 h 2602200"/>
                <a:gd name="connsiteX31" fmla="*/ 69994 w 2561071"/>
                <a:gd name="connsiteY31" fmla="*/ 477837 h 2602200"/>
                <a:gd name="connsiteX32" fmla="*/ 0 w 2561071"/>
                <a:gd name="connsiteY32" fmla="*/ 320818 h 2602200"/>
                <a:gd name="connsiteX33" fmla="*/ 13423 w 2561071"/>
                <a:gd name="connsiteY33" fmla="*/ 126278 h 2602200"/>
                <a:gd name="connsiteX34" fmla="*/ 83994 w 2561071"/>
                <a:gd name="connsiteY34" fmla="*/ 0 h 2602200"/>
                <a:gd name="connsiteX35" fmla="*/ 298162 w 2561071"/>
                <a:gd name="connsiteY35" fmla="*/ 209982 h 2602200"/>
                <a:gd name="connsiteX0" fmla="*/ 226724 w 2561071"/>
                <a:gd name="connsiteY0" fmla="*/ 95682 h 2602200"/>
                <a:gd name="connsiteX1" fmla="*/ 335107 w 2561071"/>
                <a:gd name="connsiteY1" fmla="*/ 440891 h 2602200"/>
                <a:gd name="connsiteX2" fmla="*/ 510598 w 2561071"/>
                <a:gd name="connsiteY2" fmla="*/ 653328 h 2602200"/>
                <a:gd name="connsiteX3" fmla="*/ 759980 w 2561071"/>
                <a:gd name="connsiteY3" fmla="*/ 754928 h 2602200"/>
                <a:gd name="connsiteX4" fmla="*/ 1083253 w 2561071"/>
                <a:gd name="connsiteY4" fmla="*/ 847291 h 2602200"/>
                <a:gd name="connsiteX5" fmla="*/ 1443471 w 2561071"/>
                <a:gd name="connsiteY5" fmla="*/ 985837 h 2602200"/>
                <a:gd name="connsiteX6" fmla="*/ 1692853 w 2561071"/>
                <a:gd name="connsiteY6" fmla="*/ 1059728 h 2602200"/>
                <a:gd name="connsiteX7" fmla="*/ 1960707 w 2561071"/>
                <a:gd name="connsiteY7" fmla="*/ 1179800 h 2602200"/>
                <a:gd name="connsiteX8" fmla="*/ 2200853 w 2561071"/>
                <a:gd name="connsiteY8" fmla="*/ 1299873 h 2602200"/>
                <a:gd name="connsiteX9" fmla="*/ 2339398 w 2561071"/>
                <a:gd name="connsiteY9" fmla="*/ 1438418 h 2602200"/>
                <a:gd name="connsiteX10" fmla="*/ 2431762 w 2561071"/>
                <a:gd name="connsiteY10" fmla="*/ 1623146 h 2602200"/>
                <a:gd name="connsiteX11" fmla="*/ 2561071 w 2561071"/>
                <a:gd name="connsiteY11" fmla="*/ 1854055 h 2602200"/>
                <a:gd name="connsiteX12" fmla="*/ 2514889 w 2561071"/>
                <a:gd name="connsiteY12" fmla="*/ 2066491 h 2602200"/>
                <a:gd name="connsiteX13" fmla="*/ 2330162 w 2561071"/>
                <a:gd name="connsiteY13" fmla="*/ 2260455 h 2602200"/>
                <a:gd name="connsiteX14" fmla="*/ 2145435 w 2561071"/>
                <a:gd name="connsiteY14" fmla="*/ 2445182 h 2602200"/>
                <a:gd name="connsiteX15" fmla="*/ 1923762 w 2561071"/>
                <a:gd name="connsiteY15" fmla="*/ 2556018 h 2602200"/>
                <a:gd name="connsiteX16" fmla="*/ 1628198 w 2561071"/>
                <a:gd name="connsiteY16" fmla="*/ 2602200 h 2602200"/>
                <a:gd name="connsiteX17" fmla="*/ 1443471 w 2561071"/>
                <a:gd name="connsiteY17" fmla="*/ 2602200 h 2602200"/>
                <a:gd name="connsiteX18" fmla="*/ 1295689 w 2561071"/>
                <a:gd name="connsiteY18" fmla="*/ 2565255 h 2602200"/>
                <a:gd name="connsiteX19" fmla="*/ 1083253 w 2561071"/>
                <a:gd name="connsiteY19" fmla="*/ 2500600 h 2602200"/>
                <a:gd name="connsiteX20" fmla="*/ 916998 w 2561071"/>
                <a:gd name="connsiteY20" fmla="*/ 2399000 h 2602200"/>
                <a:gd name="connsiteX21" fmla="*/ 759980 w 2561071"/>
                <a:gd name="connsiteY21" fmla="*/ 2269691 h 2602200"/>
                <a:gd name="connsiteX22" fmla="*/ 676853 w 2561071"/>
                <a:gd name="connsiteY22" fmla="*/ 2121909 h 2602200"/>
                <a:gd name="connsiteX23" fmla="*/ 639907 w 2561071"/>
                <a:gd name="connsiteY23" fmla="*/ 1974128 h 2602200"/>
                <a:gd name="connsiteX24" fmla="*/ 658380 w 2561071"/>
                <a:gd name="connsiteY24" fmla="*/ 1798637 h 2602200"/>
                <a:gd name="connsiteX25" fmla="*/ 676853 w 2561071"/>
                <a:gd name="connsiteY25" fmla="*/ 1521546 h 2602200"/>
                <a:gd name="connsiteX26" fmla="*/ 667616 w 2561071"/>
                <a:gd name="connsiteY26" fmla="*/ 1290637 h 2602200"/>
                <a:gd name="connsiteX27" fmla="*/ 649144 w 2561071"/>
                <a:gd name="connsiteY27" fmla="*/ 1096673 h 2602200"/>
                <a:gd name="connsiteX28" fmla="*/ 566016 w 2561071"/>
                <a:gd name="connsiteY28" fmla="*/ 865764 h 2602200"/>
                <a:gd name="connsiteX29" fmla="*/ 375373 w 2561071"/>
                <a:gd name="connsiteY29" fmla="*/ 792739 h 2602200"/>
                <a:gd name="connsiteX30" fmla="*/ 176069 w 2561071"/>
                <a:gd name="connsiteY30" fmla="*/ 682480 h 2602200"/>
                <a:gd name="connsiteX31" fmla="*/ 69994 w 2561071"/>
                <a:gd name="connsiteY31" fmla="*/ 477837 h 2602200"/>
                <a:gd name="connsiteX32" fmla="*/ 0 w 2561071"/>
                <a:gd name="connsiteY32" fmla="*/ 320818 h 2602200"/>
                <a:gd name="connsiteX33" fmla="*/ 13423 w 2561071"/>
                <a:gd name="connsiteY33" fmla="*/ 126278 h 2602200"/>
                <a:gd name="connsiteX34" fmla="*/ 83994 w 2561071"/>
                <a:gd name="connsiteY34" fmla="*/ 0 h 2602200"/>
                <a:gd name="connsiteX35" fmla="*/ 226724 w 2561071"/>
                <a:gd name="connsiteY35" fmla="*/ 95682 h 2602200"/>
                <a:gd name="connsiteX0" fmla="*/ 226724 w 2561071"/>
                <a:gd name="connsiteY0" fmla="*/ 95682 h 2602200"/>
                <a:gd name="connsiteX1" fmla="*/ 244044 w 2561071"/>
                <a:gd name="connsiteY1" fmla="*/ 277523 h 2602200"/>
                <a:gd name="connsiteX2" fmla="*/ 335107 w 2561071"/>
                <a:gd name="connsiteY2" fmla="*/ 440891 h 2602200"/>
                <a:gd name="connsiteX3" fmla="*/ 510598 w 2561071"/>
                <a:gd name="connsiteY3" fmla="*/ 653328 h 2602200"/>
                <a:gd name="connsiteX4" fmla="*/ 759980 w 2561071"/>
                <a:gd name="connsiteY4" fmla="*/ 754928 h 2602200"/>
                <a:gd name="connsiteX5" fmla="*/ 1083253 w 2561071"/>
                <a:gd name="connsiteY5" fmla="*/ 847291 h 2602200"/>
                <a:gd name="connsiteX6" fmla="*/ 1443471 w 2561071"/>
                <a:gd name="connsiteY6" fmla="*/ 985837 h 2602200"/>
                <a:gd name="connsiteX7" fmla="*/ 1692853 w 2561071"/>
                <a:gd name="connsiteY7" fmla="*/ 1059728 h 2602200"/>
                <a:gd name="connsiteX8" fmla="*/ 1960707 w 2561071"/>
                <a:gd name="connsiteY8" fmla="*/ 1179800 h 2602200"/>
                <a:gd name="connsiteX9" fmla="*/ 2200853 w 2561071"/>
                <a:gd name="connsiteY9" fmla="*/ 1299873 h 2602200"/>
                <a:gd name="connsiteX10" fmla="*/ 2339398 w 2561071"/>
                <a:gd name="connsiteY10" fmla="*/ 1438418 h 2602200"/>
                <a:gd name="connsiteX11" fmla="*/ 2431762 w 2561071"/>
                <a:gd name="connsiteY11" fmla="*/ 1623146 h 2602200"/>
                <a:gd name="connsiteX12" fmla="*/ 2561071 w 2561071"/>
                <a:gd name="connsiteY12" fmla="*/ 1854055 h 2602200"/>
                <a:gd name="connsiteX13" fmla="*/ 2514889 w 2561071"/>
                <a:gd name="connsiteY13" fmla="*/ 2066491 h 2602200"/>
                <a:gd name="connsiteX14" fmla="*/ 2330162 w 2561071"/>
                <a:gd name="connsiteY14" fmla="*/ 2260455 h 2602200"/>
                <a:gd name="connsiteX15" fmla="*/ 2145435 w 2561071"/>
                <a:gd name="connsiteY15" fmla="*/ 2445182 h 2602200"/>
                <a:gd name="connsiteX16" fmla="*/ 1923762 w 2561071"/>
                <a:gd name="connsiteY16" fmla="*/ 2556018 h 2602200"/>
                <a:gd name="connsiteX17" fmla="*/ 1628198 w 2561071"/>
                <a:gd name="connsiteY17" fmla="*/ 2602200 h 2602200"/>
                <a:gd name="connsiteX18" fmla="*/ 1443471 w 2561071"/>
                <a:gd name="connsiteY18" fmla="*/ 2602200 h 2602200"/>
                <a:gd name="connsiteX19" fmla="*/ 1295689 w 2561071"/>
                <a:gd name="connsiteY19" fmla="*/ 2565255 h 2602200"/>
                <a:gd name="connsiteX20" fmla="*/ 1083253 w 2561071"/>
                <a:gd name="connsiteY20" fmla="*/ 2500600 h 2602200"/>
                <a:gd name="connsiteX21" fmla="*/ 916998 w 2561071"/>
                <a:gd name="connsiteY21" fmla="*/ 2399000 h 2602200"/>
                <a:gd name="connsiteX22" fmla="*/ 759980 w 2561071"/>
                <a:gd name="connsiteY22" fmla="*/ 2269691 h 2602200"/>
                <a:gd name="connsiteX23" fmla="*/ 676853 w 2561071"/>
                <a:gd name="connsiteY23" fmla="*/ 2121909 h 2602200"/>
                <a:gd name="connsiteX24" fmla="*/ 639907 w 2561071"/>
                <a:gd name="connsiteY24" fmla="*/ 1974128 h 2602200"/>
                <a:gd name="connsiteX25" fmla="*/ 658380 w 2561071"/>
                <a:gd name="connsiteY25" fmla="*/ 1798637 h 2602200"/>
                <a:gd name="connsiteX26" fmla="*/ 676853 w 2561071"/>
                <a:gd name="connsiteY26" fmla="*/ 1521546 h 2602200"/>
                <a:gd name="connsiteX27" fmla="*/ 667616 w 2561071"/>
                <a:gd name="connsiteY27" fmla="*/ 1290637 h 2602200"/>
                <a:gd name="connsiteX28" fmla="*/ 649144 w 2561071"/>
                <a:gd name="connsiteY28" fmla="*/ 1096673 h 2602200"/>
                <a:gd name="connsiteX29" fmla="*/ 566016 w 2561071"/>
                <a:gd name="connsiteY29" fmla="*/ 865764 h 2602200"/>
                <a:gd name="connsiteX30" fmla="*/ 375373 w 2561071"/>
                <a:gd name="connsiteY30" fmla="*/ 792739 h 2602200"/>
                <a:gd name="connsiteX31" fmla="*/ 176069 w 2561071"/>
                <a:gd name="connsiteY31" fmla="*/ 682480 h 2602200"/>
                <a:gd name="connsiteX32" fmla="*/ 69994 w 2561071"/>
                <a:gd name="connsiteY32" fmla="*/ 477837 h 2602200"/>
                <a:gd name="connsiteX33" fmla="*/ 0 w 2561071"/>
                <a:gd name="connsiteY33" fmla="*/ 320818 h 2602200"/>
                <a:gd name="connsiteX34" fmla="*/ 13423 w 2561071"/>
                <a:gd name="connsiteY34" fmla="*/ 126278 h 2602200"/>
                <a:gd name="connsiteX35" fmla="*/ 83994 w 2561071"/>
                <a:gd name="connsiteY35" fmla="*/ 0 h 2602200"/>
                <a:gd name="connsiteX36" fmla="*/ 226724 w 2561071"/>
                <a:gd name="connsiteY36" fmla="*/ 95682 h 2602200"/>
                <a:gd name="connsiteX0" fmla="*/ 226724 w 2561071"/>
                <a:gd name="connsiteY0" fmla="*/ 95682 h 2602200"/>
                <a:gd name="connsiteX1" fmla="*/ 244044 w 2561071"/>
                <a:gd name="connsiteY1" fmla="*/ 277523 h 2602200"/>
                <a:gd name="connsiteX2" fmla="*/ 311295 w 2561071"/>
                <a:gd name="connsiteY2" fmla="*/ 455178 h 2602200"/>
                <a:gd name="connsiteX3" fmla="*/ 510598 w 2561071"/>
                <a:gd name="connsiteY3" fmla="*/ 653328 h 2602200"/>
                <a:gd name="connsiteX4" fmla="*/ 759980 w 2561071"/>
                <a:gd name="connsiteY4" fmla="*/ 754928 h 2602200"/>
                <a:gd name="connsiteX5" fmla="*/ 1083253 w 2561071"/>
                <a:gd name="connsiteY5" fmla="*/ 847291 h 2602200"/>
                <a:gd name="connsiteX6" fmla="*/ 1443471 w 2561071"/>
                <a:gd name="connsiteY6" fmla="*/ 985837 h 2602200"/>
                <a:gd name="connsiteX7" fmla="*/ 1692853 w 2561071"/>
                <a:gd name="connsiteY7" fmla="*/ 1059728 h 2602200"/>
                <a:gd name="connsiteX8" fmla="*/ 1960707 w 2561071"/>
                <a:gd name="connsiteY8" fmla="*/ 1179800 h 2602200"/>
                <a:gd name="connsiteX9" fmla="*/ 2200853 w 2561071"/>
                <a:gd name="connsiteY9" fmla="*/ 1299873 h 2602200"/>
                <a:gd name="connsiteX10" fmla="*/ 2339398 w 2561071"/>
                <a:gd name="connsiteY10" fmla="*/ 1438418 h 2602200"/>
                <a:gd name="connsiteX11" fmla="*/ 2431762 w 2561071"/>
                <a:gd name="connsiteY11" fmla="*/ 1623146 h 2602200"/>
                <a:gd name="connsiteX12" fmla="*/ 2561071 w 2561071"/>
                <a:gd name="connsiteY12" fmla="*/ 1854055 h 2602200"/>
                <a:gd name="connsiteX13" fmla="*/ 2514889 w 2561071"/>
                <a:gd name="connsiteY13" fmla="*/ 2066491 h 2602200"/>
                <a:gd name="connsiteX14" fmla="*/ 2330162 w 2561071"/>
                <a:gd name="connsiteY14" fmla="*/ 2260455 h 2602200"/>
                <a:gd name="connsiteX15" fmla="*/ 2145435 w 2561071"/>
                <a:gd name="connsiteY15" fmla="*/ 2445182 h 2602200"/>
                <a:gd name="connsiteX16" fmla="*/ 1923762 w 2561071"/>
                <a:gd name="connsiteY16" fmla="*/ 2556018 h 2602200"/>
                <a:gd name="connsiteX17" fmla="*/ 1628198 w 2561071"/>
                <a:gd name="connsiteY17" fmla="*/ 2602200 h 2602200"/>
                <a:gd name="connsiteX18" fmla="*/ 1443471 w 2561071"/>
                <a:gd name="connsiteY18" fmla="*/ 2602200 h 2602200"/>
                <a:gd name="connsiteX19" fmla="*/ 1295689 w 2561071"/>
                <a:gd name="connsiteY19" fmla="*/ 2565255 h 2602200"/>
                <a:gd name="connsiteX20" fmla="*/ 1083253 w 2561071"/>
                <a:gd name="connsiteY20" fmla="*/ 2500600 h 2602200"/>
                <a:gd name="connsiteX21" fmla="*/ 916998 w 2561071"/>
                <a:gd name="connsiteY21" fmla="*/ 2399000 h 2602200"/>
                <a:gd name="connsiteX22" fmla="*/ 759980 w 2561071"/>
                <a:gd name="connsiteY22" fmla="*/ 2269691 h 2602200"/>
                <a:gd name="connsiteX23" fmla="*/ 676853 w 2561071"/>
                <a:gd name="connsiteY23" fmla="*/ 2121909 h 2602200"/>
                <a:gd name="connsiteX24" fmla="*/ 639907 w 2561071"/>
                <a:gd name="connsiteY24" fmla="*/ 1974128 h 2602200"/>
                <a:gd name="connsiteX25" fmla="*/ 658380 w 2561071"/>
                <a:gd name="connsiteY25" fmla="*/ 1798637 h 2602200"/>
                <a:gd name="connsiteX26" fmla="*/ 676853 w 2561071"/>
                <a:gd name="connsiteY26" fmla="*/ 1521546 h 2602200"/>
                <a:gd name="connsiteX27" fmla="*/ 667616 w 2561071"/>
                <a:gd name="connsiteY27" fmla="*/ 1290637 h 2602200"/>
                <a:gd name="connsiteX28" fmla="*/ 649144 w 2561071"/>
                <a:gd name="connsiteY28" fmla="*/ 1096673 h 2602200"/>
                <a:gd name="connsiteX29" fmla="*/ 566016 w 2561071"/>
                <a:gd name="connsiteY29" fmla="*/ 865764 h 2602200"/>
                <a:gd name="connsiteX30" fmla="*/ 375373 w 2561071"/>
                <a:gd name="connsiteY30" fmla="*/ 792739 h 2602200"/>
                <a:gd name="connsiteX31" fmla="*/ 176069 w 2561071"/>
                <a:gd name="connsiteY31" fmla="*/ 682480 h 2602200"/>
                <a:gd name="connsiteX32" fmla="*/ 69994 w 2561071"/>
                <a:gd name="connsiteY32" fmla="*/ 477837 h 2602200"/>
                <a:gd name="connsiteX33" fmla="*/ 0 w 2561071"/>
                <a:gd name="connsiteY33" fmla="*/ 320818 h 2602200"/>
                <a:gd name="connsiteX34" fmla="*/ 13423 w 2561071"/>
                <a:gd name="connsiteY34" fmla="*/ 126278 h 2602200"/>
                <a:gd name="connsiteX35" fmla="*/ 83994 w 2561071"/>
                <a:gd name="connsiteY35" fmla="*/ 0 h 2602200"/>
                <a:gd name="connsiteX36" fmla="*/ 226724 w 2561071"/>
                <a:gd name="connsiteY36" fmla="*/ 95682 h 2602200"/>
                <a:gd name="connsiteX0" fmla="*/ 226724 w 2561071"/>
                <a:gd name="connsiteY0" fmla="*/ 95682 h 2602200"/>
                <a:gd name="connsiteX1" fmla="*/ 244044 w 2561071"/>
                <a:gd name="connsiteY1" fmla="*/ 277523 h 2602200"/>
                <a:gd name="connsiteX2" fmla="*/ 311295 w 2561071"/>
                <a:gd name="connsiteY2" fmla="*/ 455178 h 2602200"/>
                <a:gd name="connsiteX3" fmla="*/ 553460 w 2561071"/>
                <a:gd name="connsiteY3" fmla="*/ 639040 h 2602200"/>
                <a:gd name="connsiteX4" fmla="*/ 759980 w 2561071"/>
                <a:gd name="connsiteY4" fmla="*/ 754928 h 2602200"/>
                <a:gd name="connsiteX5" fmla="*/ 1083253 w 2561071"/>
                <a:gd name="connsiteY5" fmla="*/ 847291 h 2602200"/>
                <a:gd name="connsiteX6" fmla="*/ 1443471 w 2561071"/>
                <a:gd name="connsiteY6" fmla="*/ 985837 h 2602200"/>
                <a:gd name="connsiteX7" fmla="*/ 1692853 w 2561071"/>
                <a:gd name="connsiteY7" fmla="*/ 1059728 h 2602200"/>
                <a:gd name="connsiteX8" fmla="*/ 1960707 w 2561071"/>
                <a:gd name="connsiteY8" fmla="*/ 1179800 h 2602200"/>
                <a:gd name="connsiteX9" fmla="*/ 2200853 w 2561071"/>
                <a:gd name="connsiteY9" fmla="*/ 1299873 h 2602200"/>
                <a:gd name="connsiteX10" fmla="*/ 2339398 w 2561071"/>
                <a:gd name="connsiteY10" fmla="*/ 1438418 h 2602200"/>
                <a:gd name="connsiteX11" fmla="*/ 2431762 w 2561071"/>
                <a:gd name="connsiteY11" fmla="*/ 1623146 h 2602200"/>
                <a:gd name="connsiteX12" fmla="*/ 2561071 w 2561071"/>
                <a:gd name="connsiteY12" fmla="*/ 1854055 h 2602200"/>
                <a:gd name="connsiteX13" fmla="*/ 2514889 w 2561071"/>
                <a:gd name="connsiteY13" fmla="*/ 2066491 h 2602200"/>
                <a:gd name="connsiteX14" fmla="*/ 2330162 w 2561071"/>
                <a:gd name="connsiteY14" fmla="*/ 2260455 h 2602200"/>
                <a:gd name="connsiteX15" fmla="*/ 2145435 w 2561071"/>
                <a:gd name="connsiteY15" fmla="*/ 2445182 h 2602200"/>
                <a:gd name="connsiteX16" fmla="*/ 1923762 w 2561071"/>
                <a:gd name="connsiteY16" fmla="*/ 2556018 h 2602200"/>
                <a:gd name="connsiteX17" fmla="*/ 1628198 w 2561071"/>
                <a:gd name="connsiteY17" fmla="*/ 2602200 h 2602200"/>
                <a:gd name="connsiteX18" fmla="*/ 1443471 w 2561071"/>
                <a:gd name="connsiteY18" fmla="*/ 2602200 h 2602200"/>
                <a:gd name="connsiteX19" fmla="*/ 1295689 w 2561071"/>
                <a:gd name="connsiteY19" fmla="*/ 2565255 h 2602200"/>
                <a:gd name="connsiteX20" fmla="*/ 1083253 w 2561071"/>
                <a:gd name="connsiteY20" fmla="*/ 2500600 h 2602200"/>
                <a:gd name="connsiteX21" fmla="*/ 916998 w 2561071"/>
                <a:gd name="connsiteY21" fmla="*/ 2399000 h 2602200"/>
                <a:gd name="connsiteX22" fmla="*/ 759980 w 2561071"/>
                <a:gd name="connsiteY22" fmla="*/ 2269691 h 2602200"/>
                <a:gd name="connsiteX23" fmla="*/ 676853 w 2561071"/>
                <a:gd name="connsiteY23" fmla="*/ 2121909 h 2602200"/>
                <a:gd name="connsiteX24" fmla="*/ 639907 w 2561071"/>
                <a:gd name="connsiteY24" fmla="*/ 1974128 h 2602200"/>
                <a:gd name="connsiteX25" fmla="*/ 658380 w 2561071"/>
                <a:gd name="connsiteY25" fmla="*/ 1798637 h 2602200"/>
                <a:gd name="connsiteX26" fmla="*/ 676853 w 2561071"/>
                <a:gd name="connsiteY26" fmla="*/ 1521546 h 2602200"/>
                <a:gd name="connsiteX27" fmla="*/ 667616 w 2561071"/>
                <a:gd name="connsiteY27" fmla="*/ 1290637 h 2602200"/>
                <a:gd name="connsiteX28" fmla="*/ 649144 w 2561071"/>
                <a:gd name="connsiteY28" fmla="*/ 1096673 h 2602200"/>
                <a:gd name="connsiteX29" fmla="*/ 566016 w 2561071"/>
                <a:gd name="connsiteY29" fmla="*/ 865764 h 2602200"/>
                <a:gd name="connsiteX30" fmla="*/ 375373 w 2561071"/>
                <a:gd name="connsiteY30" fmla="*/ 792739 h 2602200"/>
                <a:gd name="connsiteX31" fmla="*/ 176069 w 2561071"/>
                <a:gd name="connsiteY31" fmla="*/ 682480 h 2602200"/>
                <a:gd name="connsiteX32" fmla="*/ 69994 w 2561071"/>
                <a:gd name="connsiteY32" fmla="*/ 477837 h 2602200"/>
                <a:gd name="connsiteX33" fmla="*/ 0 w 2561071"/>
                <a:gd name="connsiteY33" fmla="*/ 320818 h 2602200"/>
                <a:gd name="connsiteX34" fmla="*/ 13423 w 2561071"/>
                <a:gd name="connsiteY34" fmla="*/ 126278 h 2602200"/>
                <a:gd name="connsiteX35" fmla="*/ 83994 w 2561071"/>
                <a:gd name="connsiteY35" fmla="*/ 0 h 2602200"/>
                <a:gd name="connsiteX36" fmla="*/ 226724 w 2561071"/>
                <a:gd name="connsiteY36" fmla="*/ 95682 h 2602200"/>
                <a:gd name="connsiteX0" fmla="*/ 226724 w 2561071"/>
                <a:gd name="connsiteY0" fmla="*/ 95682 h 2602200"/>
                <a:gd name="connsiteX1" fmla="*/ 244044 w 2561071"/>
                <a:gd name="connsiteY1" fmla="*/ 277523 h 2602200"/>
                <a:gd name="connsiteX2" fmla="*/ 311295 w 2561071"/>
                <a:gd name="connsiteY2" fmla="*/ 455178 h 2602200"/>
                <a:gd name="connsiteX3" fmla="*/ 553460 w 2561071"/>
                <a:gd name="connsiteY3" fmla="*/ 639040 h 2602200"/>
                <a:gd name="connsiteX4" fmla="*/ 779030 w 2561071"/>
                <a:gd name="connsiteY4" fmla="*/ 731116 h 2602200"/>
                <a:gd name="connsiteX5" fmla="*/ 1083253 w 2561071"/>
                <a:gd name="connsiteY5" fmla="*/ 847291 h 2602200"/>
                <a:gd name="connsiteX6" fmla="*/ 1443471 w 2561071"/>
                <a:gd name="connsiteY6" fmla="*/ 985837 h 2602200"/>
                <a:gd name="connsiteX7" fmla="*/ 1692853 w 2561071"/>
                <a:gd name="connsiteY7" fmla="*/ 1059728 h 2602200"/>
                <a:gd name="connsiteX8" fmla="*/ 1960707 w 2561071"/>
                <a:gd name="connsiteY8" fmla="*/ 1179800 h 2602200"/>
                <a:gd name="connsiteX9" fmla="*/ 2200853 w 2561071"/>
                <a:gd name="connsiteY9" fmla="*/ 1299873 h 2602200"/>
                <a:gd name="connsiteX10" fmla="*/ 2339398 w 2561071"/>
                <a:gd name="connsiteY10" fmla="*/ 1438418 h 2602200"/>
                <a:gd name="connsiteX11" fmla="*/ 2431762 w 2561071"/>
                <a:gd name="connsiteY11" fmla="*/ 1623146 h 2602200"/>
                <a:gd name="connsiteX12" fmla="*/ 2561071 w 2561071"/>
                <a:gd name="connsiteY12" fmla="*/ 1854055 h 2602200"/>
                <a:gd name="connsiteX13" fmla="*/ 2514889 w 2561071"/>
                <a:gd name="connsiteY13" fmla="*/ 2066491 h 2602200"/>
                <a:gd name="connsiteX14" fmla="*/ 2330162 w 2561071"/>
                <a:gd name="connsiteY14" fmla="*/ 2260455 h 2602200"/>
                <a:gd name="connsiteX15" fmla="*/ 2145435 w 2561071"/>
                <a:gd name="connsiteY15" fmla="*/ 2445182 h 2602200"/>
                <a:gd name="connsiteX16" fmla="*/ 1923762 w 2561071"/>
                <a:gd name="connsiteY16" fmla="*/ 2556018 h 2602200"/>
                <a:gd name="connsiteX17" fmla="*/ 1628198 w 2561071"/>
                <a:gd name="connsiteY17" fmla="*/ 2602200 h 2602200"/>
                <a:gd name="connsiteX18" fmla="*/ 1443471 w 2561071"/>
                <a:gd name="connsiteY18" fmla="*/ 2602200 h 2602200"/>
                <a:gd name="connsiteX19" fmla="*/ 1295689 w 2561071"/>
                <a:gd name="connsiteY19" fmla="*/ 2565255 h 2602200"/>
                <a:gd name="connsiteX20" fmla="*/ 1083253 w 2561071"/>
                <a:gd name="connsiteY20" fmla="*/ 2500600 h 2602200"/>
                <a:gd name="connsiteX21" fmla="*/ 916998 w 2561071"/>
                <a:gd name="connsiteY21" fmla="*/ 2399000 h 2602200"/>
                <a:gd name="connsiteX22" fmla="*/ 759980 w 2561071"/>
                <a:gd name="connsiteY22" fmla="*/ 2269691 h 2602200"/>
                <a:gd name="connsiteX23" fmla="*/ 676853 w 2561071"/>
                <a:gd name="connsiteY23" fmla="*/ 2121909 h 2602200"/>
                <a:gd name="connsiteX24" fmla="*/ 639907 w 2561071"/>
                <a:gd name="connsiteY24" fmla="*/ 1974128 h 2602200"/>
                <a:gd name="connsiteX25" fmla="*/ 658380 w 2561071"/>
                <a:gd name="connsiteY25" fmla="*/ 1798637 h 2602200"/>
                <a:gd name="connsiteX26" fmla="*/ 676853 w 2561071"/>
                <a:gd name="connsiteY26" fmla="*/ 1521546 h 2602200"/>
                <a:gd name="connsiteX27" fmla="*/ 667616 w 2561071"/>
                <a:gd name="connsiteY27" fmla="*/ 1290637 h 2602200"/>
                <a:gd name="connsiteX28" fmla="*/ 649144 w 2561071"/>
                <a:gd name="connsiteY28" fmla="*/ 1096673 h 2602200"/>
                <a:gd name="connsiteX29" fmla="*/ 566016 w 2561071"/>
                <a:gd name="connsiteY29" fmla="*/ 865764 h 2602200"/>
                <a:gd name="connsiteX30" fmla="*/ 375373 w 2561071"/>
                <a:gd name="connsiteY30" fmla="*/ 792739 h 2602200"/>
                <a:gd name="connsiteX31" fmla="*/ 176069 w 2561071"/>
                <a:gd name="connsiteY31" fmla="*/ 682480 h 2602200"/>
                <a:gd name="connsiteX32" fmla="*/ 69994 w 2561071"/>
                <a:gd name="connsiteY32" fmla="*/ 477837 h 2602200"/>
                <a:gd name="connsiteX33" fmla="*/ 0 w 2561071"/>
                <a:gd name="connsiteY33" fmla="*/ 320818 h 2602200"/>
                <a:gd name="connsiteX34" fmla="*/ 13423 w 2561071"/>
                <a:gd name="connsiteY34" fmla="*/ 126278 h 2602200"/>
                <a:gd name="connsiteX35" fmla="*/ 83994 w 2561071"/>
                <a:gd name="connsiteY35" fmla="*/ 0 h 2602200"/>
                <a:gd name="connsiteX36" fmla="*/ 226724 w 2561071"/>
                <a:gd name="connsiteY36" fmla="*/ 95682 h 2602200"/>
                <a:gd name="connsiteX0" fmla="*/ 226724 w 2561071"/>
                <a:gd name="connsiteY0" fmla="*/ 95682 h 2602200"/>
                <a:gd name="connsiteX1" fmla="*/ 244044 w 2561071"/>
                <a:gd name="connsiteY1" fmla="*/ 277523 h 2602200"/>
                <a:gd name="connsiteX2" fmla="*/ 311295 w 2561071"/>
                <a:gd name="connsiteY2" fmla="*/ 455178 h 2602200"/>
                <a:gd name="connsiteX3" fmla="*/ 553460 w 2561071"/>
                <a:gd name="connsiteY3" fmla="*/ 639040 h 2602200"/>
                <a:gd name="connsiteX4" fmla="*/ 779030 w 2561071"/>
                <a:gd name="connsiteY4" fmla="*/ 731116 h 2602200"/>
                <a:gd name="connsiteX5" fmla="*/ 1083253 w 2561071"/>
                <a:gd name="connsiteY5" fmla="*/ 847291 h 2602200"/>
                <a:gd name="connsiteX6" fmla="*/ 1443471 w 2561071"/>
                <a:gd name="connsiteY6" fmla="*/ 985837 h 2602200"/>
                <a:gd name="connsiteX7" fmla="*/ 1692853 w 2561071"/>
                <a:gd name="connsiteY7" fmla="*/ 1059728 h 2602200"/>
                <a:gd name="connsiteX8" fmla="*/ 1960707 w 2561071"/>
                <a:gd name="connsiteY8" fmla="*/ 1179800 h 2602200"/>
                <a:gd name="connsiteX9" fmla="*/ 2200853 w 2561071"/>
                <a:gd name="connsiteY9" fmla="*/ 1299873 h 2602200"/>
                <a:gd name="connsiteX10" fmla="*/ 2339398 w 2561071"/>
                <a:gd name="connsiteY10" fmla="*/ 1438418 h 2602200"/>
                <a:gd name="connsiteX11" fmla="*/ 2431762 w 2561071"/>
                <a:gd name="connsiteY11" fmla="*/ 1623146 h 2602200"/>
                <a:gd name="connsiteX12" fmla="*/ 2561071 w 2561071"/>
                <a:gd name="connsiteY12" fmla="*/ 1854055 h 2602200"/>
                <a:gd name="connsiteX13" fmla="*/ 2514889 w 2561071"/>
                <a:gd name="connsiteY13" fmla="*/ 2066491 h 2602200"/>
                <a:gd name="connsiteX14" fmla="*/ 2330162 w 2561071"/>
                <a:gd name="connsiteY14" fmla="*/ 2260455 h 2602200"/>
                <a:gd name="connsiteX15" fmla="*/ 2145435 w 2561071"/>
                <a:gd name="connsiteY15" fmla="*/ 2445182 h 2602200"/>
                <a:gd name="connsiteX16" fmla="*/ 1923762 w 2561071"/>
                <a:gd name="connsiteY16" fmla="*/ 2556018 h 2602200"/>
                <a:gd name="connsiteX17" fmla="*/ 1628198 w 2561071"/>
                <a:gd name="connsiteY17" fmla="*/ 2602200 h 2602200"/>
                <a:gd name="connsiteX18" fmla="*/ 1443471 w 2561071"/>
                <a:gd name="connsiteY18" fmla="*/ 2602200 h 2602200"/>
                <a:gd name="connsiteX19" fmla="*/ 1295689 w 2561071"/>
                <a:gd name="connsiteY19" fmla="*/ 2565255 h 2602200"/>
                <a:gd name="connsiteX20" fmla="*/ 1083253 w 2561071"/>
                <a:gd name="connsiteY20" fmla="*/ 2500600 h 2602200"/>
                <a:gd name="connsiteX21" fmla="*/ 916998 w 2561071"/>
                <a:gd name="connsiteY21" fmla="*/ 2399000 h 2602200"/>
                <a:gd name="connsiteX22" fmla="*/ 759980 w 2561071"/>
                <a:gd name="connsiteY22" fmla="*/ 2269691 h 2602200"/>
                <a:gd name="connsiteX23" fmla="*/ 676853 w 2561071"/>
                <a:gd name="connsiteY23" fmla="*/ 2121909 h 2602200"/>
                <a:gd name="connsiteX24" fmla="*/ 639907 w 2561071"/>
                <a:gd name="connsiteY24" fmla="*/ 1974128 h 2602200"/>
                <a:gd name="connsiteX25" fmla="*/ 658380 w 2561071"/>
                <a:gd name="connsiteY25" fmla="*/ 1798637 h 2602200"/>
                <a:gd name="connsiteX26" fmla="*/ 676853 w 2561071"/>
                <a:gd name="connsiteY26" fmla="*/ 1521546 h 2602200"/>
                <a:gd name="connsiteX27" fmla="*/ 667616 w 2561071"/>
                <a:gd name="connsiteY27" fmla="*/ 1290637 h 2602200"/>
                <a:gd name="connsiteX28" fmla="*/ 649144 w 2561071"/>
                <a:gd name="connsiteY28" fmla="*/ 1096673 h 2602200"/>
                <a:gd name="connsiteX29" fmla="*/ 542203 w 2561071"/>
                <a:gd name="connsiteY29" fmla="*/ 880051 h 2602200"/>
                <a:gd name="connsiteX30" fmla="*/ 375373 w 2561071"/>
                <a:gd name="connsiteY30" fmla="*/ 792739 h 2602200"/>
                <a:gd name="connsiteX31" fmla="*/ 176069 w 2561071"/>
                <a:gd name="connsiteY31" fmla="*/ 682480 h 2602200"/>
                <a:gd name="connsiteX32" fmla="*/ 69994 w 2561071"/>
                <a:gd name="connsiteY32" fmla="*/ 477837 h 2602200"/>
                <a:gd name="connsiteX33" fmla="*/ 0 w 2561071"/>
                <a:gd name="connsiteY33" fmla="*/ 320818 h 2602200"/>
                <a:gd name="connsiteX34" fmla="*/ 13423 w 2561071"/>
                <a:gd name="connsiteY34" fmla="*/ 126278 h 2602200"/>
                <a:gd name="connsiteX35" fmla="*/ 83994 w 2561071"/>
                <a:gd name="connsiteY35" fmla="*/ 0 h 2602200"/>
                <a:gd name="connsiteX36" fmla="*/ 226724 w 2561071"/>
                <a:gd name="connsiteY36" fmla="*/ 95682 h 2602200"/>
                <a:gd name="connsiteX0" fmla="*/ 226724 w 2561071"/>
                <a:gd name="connsiteY0" fmla="*/ 95682 h 2602200"/>
                <a:gd name="connsiteX1" fmla="*/ 244044 w 2561071"/>
                <a:gd name="connsiteY1" fmla="*/ 277523 h 2602200"/>
                <a:gd name="connsiteX2" fmla="*/ 311295 w 2561071"/>
                <a:gd name="connsiteY2" fmla="*/ 455178 h 2602200"/>
                <a:gd name="connsiteX3" fmla="*/ 553460 w 2561071"/>
                <a:gd name="connsiteY3" fmla="*/ 639040 h 2602200"/>
                <a:gd name="connsiteX4" fmla="*/ 779030 w 2561071"/>
                <a:gd name="connsiteY4" fmla="*/ 731116 h 2602200"/>
                <a:gd name="connsiteX5" fmla="*/ 1083253 w 2561071"/>
                <a:gd name="connsiteY5" fmla="*/ 847291 h 2602200"/>
                <a:gd name="connsiteX6" fmla="*/ 1443471 w 2561071"/>
                <a:gd name="connsiteY6" fmla="*/ 985837 h 2602200"/>
                <a:gd name="connsiteX7" fmla="*/ 1692853 w 2561071"/>
                <a:gd name="connsiteY7" fmla="*/ 1059728 h 2602200"/>
                <a:gd name="connsiteX8" fmla="*/ 1960707 w 2561071"/>
                <a:gd name="connsiteY8" fmla="*/ 1179800 h 2602200"/>
                <a:gd name="connsiteX9" fmla="*/ 2200853 w 2561071"/>
                <a:gd name="connsiteY9" fmla="*/ 1299873 h 2602200"/>
                <a:gd name="connsiteX10" fmla="*/ 2339398 w 2561071"/>
                <a:gd name="connsiteY10" fmla="*/ 1438418 h 2602200"/>
                <a:gd name="connsiteX11" fmla="*/ 2431762 w 2561071"/>
                <a:gd name="connsiteY11" fmla="*/ 1623146 h 2602200"/>
                <a:gd name="connsiteX12" fmla="*/ 2561071 w 2561071"/>
                <a:gd name="connsiteY12" fmla="*/ 1854055 h 2602200"/>
                <a:gd name="connsiteX13" fmla="*/ 2514889 w 2561071"/>
                <a:gd name="connsiteY13" fmla="*/ 2066491 h 2602200"/>
                <a:gd name="connsiteX14" fmla="*/ 2330162 w 2561071"/>
                <a:gd name="connsiteY14" fmla="*/ 2260455 h 2602200"/>
                <a:gd name="connsiteX15" fmla="*/ 2145435 w 2561071"/>
                <a:gd name="connsiteY15" fmla="*/ 2445182 h 2602200"/>
                <a:gd name="connsiteX16" fmla="*/ 1923762 w 2561071"/>
                <a:gd name="connsiteY16" fmla="*/ 2556018 h 2602200"/>
                <a:gd name="connsiteX17" fmla="*/ 1628198 w 2561071"/>
                <a:gd name="connsiteY17" fmla="*/ 2602200 h 2602200"/>
                <a:gd name="connsiteX18" fmla="*/ 1443471 w 2561071"/>
                <a:gd name="connsiteY18" fmla="*/ 2602200 h 2602200"/>
                <a:gd name="connsiteX19" fmla="*/ 1295689 w 2561071"/>
                <a:gd name="connsiteY19" fmla="*/ 2565255 h 2602200"/>
                <a:gd name="connsiteX20" fmla="*/ 1083253 w 2561071"/>
                <a:gd name="connsiteY20" fmla="*/ 2500600 h 2602200"/>
                <a:gd name="connsiteX21" fmla="*/ 916998 w 2561071"/>
                <a:gd name="connsiteY21" fmla="*/ 2399000 h 2602200"/>
                <a:gd name="connsiteX22" fmla="*/ 759980 w 2561071"/>
                <a:gd name="connsiteY22" fmla="*/ 2269691 h 2602200"/>
                <a:gd name="connsiteX23" fmla="*/ 676853 w 2561071"/>
                <a:gd name="connsiteY23" fmla="*/ 2121909 h 2602200"/>
                <a:gd name="connsiteX24" fmla="*/ 639907 w 2561071"/>
                <a:gd name="connsiteY24" fmla="*/ 1974128 h 2602200"/>
                <a:gd name="connsiteX25" fmla="*/ 658380 w 2561071"/>
                <a:gd name="connsiteY25" fmla="*/ 1798637 h 2602200"/>
                <a:gd name="connsiteX26" fmla="*/ 676853 w 2561071"/>
                <a:gd name="connsiteY26" fmla="*/ 1521546 h 2602200"/>
                <a:gd name="connsiteX27" fmla="*/ 667616 w 2561071"/>
                <a:gd name="connsiteY27" fmla="*/ 1290637 h 2602200"/>
                <a:gd name="connsiteX28" fmla="*/ 620569 w 2561071"/>
                <a:gd name="connsiteY28" fmla="*/ 1130011 h 2602200"/>
                <a:gd name="connsiteX29" fmla="*/ 542203 w 2561071"/>
                <a:gd name="connsiteY29" fmla="*/ 880051 h 2602200"/>
                <a:gd name="connsiteX30" fmla="*/ 375373 w 2561071"/>
                <a:gd name="connsiteY30" fmla="*/ 792739 h 2602200"/>
                <a:gd name="connsiteX31" fmla="*/ 176069 w 2561071"/>
                <a:gd name="connsiteY31" fmla="*/ 682480 h 2602200"/>
                <a:gd name="connsiteX32" fmla="*/ 69994 w 2561071"/>
                <a:gd name="connsiteY32" fmla="*/ 477837 h 2602200"/>
                <a:gd name="connsiteX33" fmla="*/ 0 w 2561071"/>
                <a:gd name="connsiteY33" fmla="*/ 320818 h 2602200"/>
                <a:gd name="connsiteX34" fmla="*/ 13423 w 2561071"/>
                <a:gd name="connsiteY34" fmla="*/ 126278 h 2602200"/>
                <a:gd name="connsiteX35" fmla="*/ 83994 w 2561071"/>
                <a:gd name="connsiteY35" fmla="*/ 0 h 2602200"/>
                <a:gd name="connsiteX36" fmla="*/ 226724 w 2561071"/>
                <a:gd name="connsiteY36" fmla="*/ 95682 h 2602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2561071" h="2602200">
                  <a:moveTo>
                    <a:pt x="226724" y="95682"/>
                  </a:moveTo>
                  <a:cubicBezTo>
                    <a:pt x="248372" y="156296"/>
                    <a:pt x="222396" y="216909"/>
                    <a:pt x="244044" y="277523"/>
                  </a:cubicBezTo>
                  <a:lnTo>
                    <a:pt x="311295" y="455178"/>
                  </a:lnTo>
                  <a:lnTo>
                    <a:pt x="553460" y="639040"/>
                  </a:lnTo>
                  <a:lnTo>
                    <a:pt x="779030" y="731116"/>
                  </a:lnTo>
                  <a:lnTo>
                    <a:pt x="1083253" y="847291"/>
                  </a:lnTo>
                  <a:lnTo>
                    <a:pt x="1443471" y="985837"/>
                  </a:lnTo>
                  <a:lnTo>
                    <a:pt x="1692853" y="1059728"/>
                  </a:lnTo>
                  <a:lnTo>
                    <a:pt x="1960707" y="1179800"/>
                  </a:lnTo>
                  <a:lnTo>
                    <a:pt x="2200853" y="1299873"/>
                  </a:lnTo>
                  <a:lnTo>
                    <a:pt x="2339398" y="1438418"/>
                  </a:lnTo>
                  <a:lnTo>
                    <a:pt x="2431762" y="1623146"/>
                  </a:lnTo>
                  <a:lnTo>
                    <a:pt x="2561071" y="1854055"/>
                  </a:lnTo>
                  <a:lnTo>
                    <a:pt x="2514889" y="2066491"/>
                  </a:lnTo>
                  <a:lnTo>
                    <a:pt x="2330162" y="2260455"/>
                  </a:lnTo>
                  <a:lnTo>
                    <a:pt x="2145435" y="2445182"/>
                  </a:lnTo>
                  <a:lnTo>
                    <a:pt x="1923762" y="2556018"/>
                  </a:lnTo>
                  <a:lnTo>
                    <a:pt x="1628198" y="2602200"/>
                  </a:lnTo>
                  <a:lnTo>
                    <a:pt x="1443471" y="2602200"/>
                  </a:lnTo>
                  <a:lnTo>
                    <a:pt x="1295689" y="2565255"/>
                  </a:lnTo>
                  <a:lnTo>
                    <a:pt x="1083253" y="2500600"/>
                  </a:lnTo>
                  <a:lnTo>
                    <a:pt x="916998" y="2399000"/>
                  </a:lnTo>
                  <a:lnTo>
                    <a:pt x="759980" y="2269691"/>
                  </a:lnTo>
                  <a:lnTo>
                    <a:pt x="676853" y="2121909"/>
                  </a:lnTo>
                  <a:lnTo>
                    <a:pt x="639907" y="1974128"/>
                  </a:lnTo>
                  <a:lnTo>
                    <a:pt x="658380" y="1798637"/>
                  </a:lnTo>
                  <a:lnTo>
                    <a:pt x="676853" y="1521546"/>
                  </a:lnTo>
                  <a:lnTo>
                    <a:pt x="667616" y="1290637"/>
                  </a:lnTo>
                  <a:lnTo>
                    <a:pt x="620569" y="1130011"/>
                  </a:lnTo>
                  <a:lnTo>
                    <a:pt x="542203" y="880051"/>
                  </a:lnTo>
                  <a:lnTo>
                    <a:pt x="375373" y="792739"/>
                  </a:lnTo>
                  <a:lnTo>
                    <a:pt x="176069" y="682480"/>
                  </a:lnTo>
                  <a:lnTo>
                    <a:pt x="69994" y="477837"/>
                  </a:lnTo>
                  <a:lnTo>
                    <a:pt x="0" y="320818"/>
                  </a:lnTo>
                  <a:lnTo>
                    <a:pt x="13423" y="126278"/>
                  </a:lnTo>
                  <a:lnTo>
                    <a:pt x="83994" y="0"/>
                  </a:lnTo>
                  <a:lnTo>
                    <a:pt x="226724" y="95682"/>
                  </a:lnTo>
                  <a:close/>
                </a:path>
              </a:pathLst>
            </a:custGeom>
            <a:solidFill>
              <a:srgbClr val="7030A0">
                <a:alpha val="30000"/>
              </a:srgbClr>
            </a:solidFill>
            <a:ln>
              <a:noFill/>
            </a:ln>
            <a:effectLst>
              <a:glow rad="127000">
                <a:srgbClr val="7030A0">
                  <a:alpha val="30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Freeform 18"/>
            <p:cNvSpPr/>
            <p:nvPr/>
          </p:nvSpPr>
          <p:spPr>
            <a:xfrm>
              <a:off x="2197469" y="1754627"/>
              <a:ext cx="3472257" cy="3759482"/>
            </a:xfrm>
            <a:custGeom>
              <a:avLst/>
              <a:gdLst>
                <a:gd name="connsiteX0" fmla="*/ 175491 w 3722255"/>
                <a:gd name="connsiteY0" fmla="*/ 27709 h 3833091"/>
                <a:gd name="connsiteX1" fmla="*/ 193964 w 3722255"/>
                <a:gd name="connsiteY1" fmla="*/ 267855 h 3833091"/>
                <a:gd name="connsiteX2" fmla="*/ 304800 w 3722255"/>
                <a:gd name="connsiteY2" fmla="*/ 563418 h 3833091"/>
                <a:gd name="connsiteX3" fmla="*/ 452582 w 3722255"/>
                <a:gd name="connsiteY3" fmla="*/ 923637 h 3833091"/>
                <a:gd name="connsiteX4" fmla="*/ 563418 w 3722255"/>
                <a:gd name="connsiteY4" fmla="*/ 1228437 h 3833091"/>
                <a:gd name="connsiteX5" fmla="*/ 720436 w 3722255"/>
                <a:gd name="connsiteY5" fmla="*/ 1450109 h 3833091"/>
                <a:gd name="connsiteX6" fmla="*/ 1025236 w 3722255"/>
                <a:gd name="connsiteY6" fmla="*/ 1671782 h 3833091"/>
                <a:gd name="connsiteX7" fmla="*/ 1237673 w 3722255"/>
                <a:gd name="connsiteY7" fmla="*/ 1902691 h 3833091"/>
                <a:gd name="connsiteX8" fmla="*/ 1524000 w 3722255"/>
                <a:gd name="connsiteY8" fmla="*/ 2041237 h 3833091"/>
                <a:gd name="connsiteX9" fmla="*/ 1819564 w 3722255"/>
                <a:gd name="connsiteY9" fmla="*/ 2105891 h 3833091"/>
                <a:gd name="connsiteX10" fmla="*/ 2115127 w 3722255"/>
                <a:gd name="connsiteY10" fmla="*/ 2152073 h 3833091"/>
                <a:gd name="connsiteX11" fmla="*/ 2346036 w 3722255"/>
                <a:gd name="connsiteY11" fmla="*/ 2299855 h 3833091"/>
                <a:gd name="connsiteX12" fmla="*/ 2558473 w 3722255"/>
                <a:gd name="connsiteY12" fmla="*/ 2382982 h 3833091"/>
                <a:gd name="connsiteX13" fmla="*/ 2835564 w 3722255"/>
                <a:gd name="connsiteY13" fmla="*/ 2401455 h 3833091"/>
                <a:gd name="connsiteX14" fmla="*/ 3278909 w 3722255"/>
                <a:gd name="connsiteY14" fmla="*/ 2429164 h 3833091"/>
                <a:gd name="connsiteX15" fmla="*/ 3491345 w 3722255"/>
                <a:gd name="connsiteY15" fmla="*/ 2466109 h 3833091"/>
                <a:gd name="connsiteX16" fmla="*/ 3648364 w 3722255"/>
                <a:gd name="connsiteY16" fmla="*/ 2558473 h 3833091"/>
                <a:gd name="connsiteX17" fmla="*/ 3722255 w 3722255"/>
                <a:gd name="connsiteY17" fmla="*/ 2780146 h 3833091"/>
                <a:gd name="connsiteX18" fmla="*/ 3685309 w 3722255"/>
                <a:gd name="connsiteY18" fmla="*/ 3084946 h 3833091"/>
                <a:gd name="connsiteX19" fmla="*/ 3500582 w 3722255"/>
                <a:gd name="connsiteY19" fmla="*/ 3398982 h 3833091"/>
                <a:gd name="connsiteX20" fmla="*/ 3306618 w 3722255"/>
                <a:gd name="connsiteY20" fmla="*/ 3602182 h 3833091"/>
                <a:gd name="connsiteX21" fmla="*/ 3103418 w 3722255"/>
                <a:gd name="connsiteY21" fmla="*/ 3740727 h 3833091"/>
                <a:gd name="connsiteX22" fmla="*/ 2835564 w 3722255"/>
                <a:gd name="connsiteY22" fmla="*/ 3814618 h 3833091"/>
                <a:gd name="connsiteX23" fmla="*/ 2660073 w 3722255"/>
                <a:gd name="connsiteY23" fmla="*/ 3833091 h 3833091"/>
                <a:gd name="connsiteX24" fmla="*/ 2503055 w 3722255"/>
                <a:gd name="connsiteY24" fmla="*/ 3833091 h 3833091"/>
                <a:gd name="connsiteX25" fmla="*/ 2290618 w 3722255"/>
                <a:gd name="connsiteY25" fmla="*/ 3731491 h 3833091"/>
                <a:gd name="connsiteX26" fmla="*/ 2198255 w 3722255"/>
                <a:gd name="connsiteY26" fmla="*/ 3537527 h 3833091"/>
                <a:gd name="connsiteX27" fmla="*/ 2253673 w 3722255"/>
                <a:gd name="connsiteY27" fmla="*/ 3362037 h 3833091"/>
                <a:gd name="connsiteX28" fmla="*/ 2438400 w 3722255"/>
                <a:gd name="connsiteY28" fmla="*/ 3001818 h 3833091"/>
                <a:gd name="connsiteX29" fmla="*/ 2530764 w 3722255"/>
                <a:gd name="connsiteY29" fmla="*/ 2761673 h 3833091"/>
                <a:gd name="connsiteX30" fmla="*/ 2429164 w 3722255"/>
                <a:gd name="connsiteY30" fmla="*/ 2540000 h 3833091"/>
                <a:gd name="connsiteX31" fmla="*/ 2207491 w 3722255"/>
                <a:gd name="connsiteY31" fmla="*/ 2401455 h 3833091"/>
                <a:gd name="connsiteX32" fmla="*/ 1939636 w 3722255"/>
                <a:gd name="connsiteY32" fmla="*/ 2336800 h 3833091"/>
                <a:gd name="connsiteX33" fmla="*/ 1625600 w 3722255"/>
                <a:gd name="connsiteY33" fmla="*/ 2262909 h 3833091"/>
                <a:gd name="connsiteX34" fmla="*/ 1265382 w 3722255"/>
                <a:gd name="connsiteY34" fmla="*/ 2124364 h 3833091"/>
                <a:gd name="connsiteX35" fmla="*/ 1016000 w 3722255"/>
                <a:gd name="connsiteY35" fmla="*/ 1921164 h 3833091"/>
                <a:gd name="connsiteX36" fmla="*/ 794327 w 3722255"/>
                <a:gd name="connsiteY36" fmla="*/ 1727200 h 3833091"/>
                <a:gd name="connsiteX37" fmla="*/ 554182 w 3722255"/>
                <a:gd name="connsiteY37" fmla="*/ 1542473 h 3833091"/>
                <a:gd name="connsiteX38" fmla="*/ 350982 w 3722255"/>
                <a:gd name="connsiteY38" fmla="*/ 1283855 h 3833091"/>
                <a:gd name="connsiteX39" fmla="*/ 221673 w 3722255"/>
                <a:gd name="connsiteY39" fmla="*/ 951346 h 3833091"/>
                <a:gd name="connsiteX40" fmla="*/ 166255 w 3722255"/>
                <a:gd name="connsiteY40" fmla="*/ 674255 h 3833091"/>
                <a:gd name="connsiteX41" fmla="*/ 46182 w 3722255"/>
                <a:gd name="connsiteY41" fmla="*/ 387927 h 3833091"/>
                <a:gd name="connsiteX42" fmla="*/ 0 w 3722255"/>
                <a:gd name="connsiteY42" fmla="*/ 166255 h 3833091"/>
                <a:gd name="connsiteX43" fmla="*/ 9236 w 3722255"/>
                <a:gd name="connsiteY43" fmla="*/ 0 h 3833091"/>
                <a:gd name="connsiteX44" fmla="*/ 175491 w 3722255"/>
                <a:gd name="connsiteY44" fmla="*/ 27709 h 38330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3722255" h="3833091">
                  <a:moveTo>
                    <a:pt x="175491" y="27709"/>
                  </a:moveTo>
                  <a:lnTo>
                    <a:pt x="193964" y="267855"/>
                  </a:lnTo>
                  <a:lnTo>
                    <a:pt x="304800" y="563418"/>
                  </a:lnTo>
                  <a:lnTo>
                    <a:pt x="452582" y="923637"/>
                  </a:lnTo>
                  <a:lnTo>
                    <a:pt x="563418" y="1228437"/>
                  </a:lnTo>
                  <a:lnTo>
                    <a:pt x="720436" y="1450109"/>
                  </a:lnTo>
                  <a:lnTo>
                    <a:pt x="1025236" y="1671782"/>
                  </a:lnTo>
                  <a:lnTo>
                    <a:pt x="1237673" y="1902691"/>
                  </a:lnTo>
                  <a:lnTo>
                    <a:pt x="1524000" y="2041237"/>
                  </a:lnTo>
                  <a:lnTo>
                    <a:pt x="1819564" y="2105891"/>
                  </a:lnTo>
                  <a:lnTo>
                    <a:pt x="2115127" y="2152073"/>
                  </a:lnTo>
                  <a:lnTo>
                    <a:pt x="2346036" y="2299855"/>
                  </a:lnTo>
                  <a:lnTo>
                    <a:pt x="2558473" y="2382982"/>
                  </a:lnTo>
                  <a:lnTo>
                    <a:pt x="2835564" y="2401455"/>
                  </a:lnTo>
                  <a:lnTo>
                    <a:pt x="3278909" y="2429164"/>
                  </a:lnTo>
                  <a:lnTo>
                    <a:pt x="3491345" y="2466109"/>
                  </a:lnTo>
                  <a:lnTo>
                    <a:pt x="3648364" y="2558473"/>
                  </a:lnTo>
                  <a:lnTo>
                    <a:pt x="3722255" y="2780146"/>
                  </a:lnTo>
                  <a:lnTo>
                    <a:pt x="3685309" y="3084946"/>
                  </a:lnTo>
                  <a:lnTo>
                    <a:pt x="3500582" y="3398982"/>
                  </a:lnTo>
                  <a:lnTo>
                    <a:pt x="3306618" y="3602182"/>
                  </a:lnTo>
                  <a:lnTo>
                    <a:pt x="3103418" y="3740727"/>
                  </a:lnTo>
                  <a:lnTo>
                    <a:pt x="2835564" y="3814618"/>
                  </a:lnTo>
                  <a:lnTo>
                    <a:pt x="2660073" y="3833091"/>
                  </a:lnTo>
                  <a:lnTo>
                    <a:pt x="2503055" y="3833091"/>
                  </a:lnTo>
                  <a:lnTo>
                    <a:pt x="2290618" y="3731491"/>
                  </a:lnTo>
                  <a:lnTo>
                    <a:pt x="2198255" y="3537527"/>
                  </a:lnTo>
                  <a:lnTo>
                    <a:pt x="2253673" y="3362037"/>
                  </a:lnTo>
                  <a:lnTo>
                    <a:pt x="2438400" y="3001818"/>
                  </a:lnTo>
                  <a:lnTo>
                    <a:pt x="2530764" y="2761673"/>
                  </a:lnTo>
                  <a:lnTo>
                    <a:pt x="2429164" y="2540000"/>
                  </a:lnTo>
                  <a:lnTo>
                    <a:pt x="2207491" y="2401455"/>
                  </a:lnTo>
                  <a:lnTo>
                    <a:pt x="1939636" y="2336800"/>
                  </a:lnTo>
                  <a:lnTo>
                    <a:pt x="1625600" y="2262909"/>
                  </a:lnTo>
                  <a:lnTo>
                    <a:pt x="1265382" y="2124364"/>
                  </a:lnTo>
                  <a:lnTo>
                    <a:pt x="1016000" y="1921164"/>
                  </a:lnTo>
                  <a:lnTo>
                    <a:pt x="794327" y="1727200"/>
                  </a:lnTo>
                  <a:lnTo>
                    <a:pt x="554182" y="1542473"/>
                  </a:lnTo>
                  <a:lnTo>
                    <a:pt x="350982" y="1283855"/>
                  </a:lnTo>
                  <a:lnTo>
                    <a:pt x="221673" y="951346"/>
                  </a:lnTo>
                  <a:lnTo>
                    <a:pt x="166255" y="674255"/>
                  </a:lnTo>
                  <a:lnTo>
                    <a:pt x="46182" y="387927"/>
                  </a:lnTo>
                  <a:lnTo>
                    <a:pt x="0" y="166255"/>
                  </a:lnTo>
                  <a:lnTo>
                    <a:pt x="9236" y="0"/>
                  </a:lnTo>
                  <a:lnTo>
                    <a:pt x="175491" y="27709"/>
                  </a:lnTo>
                  <a:close/>
                </a:path>
              </a:pathLst>
            </a:custGeom>
            <a:solidFill>
              <a:srgbClr val="00FF00">
                <a:alpha val="10000"/>
              </a:srgbClr>
            </a:solidFill>
            <a:ln>
              <a:noFill/>
            </a:ln>
            <a:effectLst>
              <a:glow rad="127000">
                <a:srgbClr val="00FF00">
                  <a:alpha val="20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TextBox 32"/>
            <p:cNvSpPr txBox="1"/>
            <p:nvPr/>
          </p:nvSpPr>
          <p:spPr>
            <a:xfrm>
              <a:off x="3950591" y="4926375"/>
              <a:ext cx="1435430" cy="467661"/>
            </a:xfrm>
            <a:prstGeom prst="rect">
              <a:avLst/>
            </a:prstGeom>
            <a:noFill/>
          </p:spPr>
          <p:txBody>
            <a:bodyPr wrap="none" lIns="18288" tIns="18288" rIns="18288" bIns="18288" rtlCol="0">
              <a:spAutoFit/>
            </a:bodyPr>
            <a:lstStyle/>
            <a:p>
              <a:pPr algn="ctr"/>
              <a:r>
                <a:rPr lang="en-US" sz="1000" dirty="0" err="1" smtClean="0">
                  <a:latin typeface="Times New Roman" pitchFamily="18" charset="0"/>
                  <a:cs typeface="Times New Roman" pitchFamily="18" charset="0"/>
                </a:rPr>
                <a:t>Teche</a:t>
              </a:r>
              <a:endParaRPr lang="en-US" sz="1000" dirty="0" smtClean="0">
                <a:latin typeface="Times New Roman" pitchFamily="18" charset="0"/>
                <a:cs typeface="Times New Roman" pitchFamily="18" charset="0"/>
              </a:endParaRPr>
            </a:p>
            <a:p>
              <a:pPr algn="ctr"/>
              <a:r>
                <a:rPr lang="en-US" sz="1000" dirty="0" smtClean="0">
                  <a:latin typeface="Times New Roman" pitchFamily="18" charset="0"/>
                  <a:cs typeface="Times New Roman" pitchFamily="18" charset="0"/>
                </a:rPr>
                <a:t>3900-2800 years </a:t>
              </a:r>
              <a:r>
                <a:rPr lang="en-US" sz="1000" dirty="0" err="1" smtClean="0">
                  <a:latin typeface="Times New Roman" pitchFamily="18" charset="0"/>
                  <a:cs typeface="Times New Roman" pitchFamily="18" charset="0"/>
                </a:rPr>
                <a:t>bp</a:t>
              </a:r>
              <a:endParaRPr lang="en-US" sz="1000" dirty="0">
                <a:latin typeface="Times New Roman" pitchFamily="18" charset="0"/>
                <a:cs typeface="Times New Roman" pitchFamily="18" charset="0"/>
              </a:endParaRPr>
            </a:p>
          </p:txBody>
        </p:sp>
        <p:sp>
          <p:nvSpPr>
            <p:cNvPr id="34" name="Freeform 33"/>
            <p:cNvSpPr/>
            <p:nvPr/>
          </p:nvSpPr>
          <p:spPr>
            <a:xfrm>
              <a:off x="3544511" y="2570934"/>
              <a:ext cx="2364256" cy="1861918"/>
            </a:xfrm>
            <a:custGeom>
              <a:avLst/>
              <a:gdLst>
                <a:gd name="connsiteX0" fmla="*/ 69574 w 2534479"/>
                <a:gd name="connsiteY0" fmla="*/ 0 h 1898374"/>
                <a:gd name="connsiteX1" fmla="*/ 139148 w 2534479"/>
                <a:gd name="connsiteY1" fmla="*/ 198783 h 1898374"/>
                <a:gd name="connsiteX2" fmla="*/ 218661 w 2534479"/>
                <a:gd name="connsiteY2" fmla="*/ 467139 h 1898374"/>
                <a:gd name="connsiteX3" fmla="*/ 387626 w 2534479"/>
                <a:gd name="connsiteY3" fmla="*/ 834887 h 1898374"/>
                <a:gd name="connsiteX4" fmla="*/ 526774 w 2534479"/>
                <a:gd name="connsiteY4" fmla="*/ 983974 h 1898374"/>
                <a:gd name="connsiteX5" fmla="*/ 745435 w 2534479"/>
                <a:gd name="connsiteY5" fmla="*/ 1003852 h 1898374"/>
                <a:gd name="connsiteX6" fmla="*/ 983974 w 2534479"/>
                <a:gd name="connsiteY6" fmla="*/ 884583 h 1898374"/>
                <a:gd name="connsiteX7" fmla="*/ 1272209 w 2534479"/>
                <a:gd name="connsiteY7" fmla="*/ 675861 h 1898374"/>
                <a:gd name="connsiteX8" fmla="*/ 1391479 w 2534479"/>
                <a:gd name="connsiteY8" fmla="*/ 526774 h 1898374"/>
                <a:gd name="connsiteX9" fmla="*/ 1649896 w 2534479"/>
                <a:gd name="connsiteY9" fmla="*/ 357809 h 1898374"/>
                <a:gd name="connsiteX10" fmla="*/ 1868557 w 2534479"/>
                <a:gd name="connsiteY10" fmla="*/ 238539 h 1898374"/>
                <a:gd name="connsiteX11" fmla="*/ 2027583 w 2534479"/>
                <a:gd name="connsiteY11" fmla="*/ 188844 h 1898374"/>
                <a:gd name="connsiteX12" fmla="*/ 2186609 w 2534479"/>
                <a:gd name="connsiteY12" fmla="*/ 218661 h 1898374"/>
                <a:gd name="connsiteX13" fmla="*/ 2335696 w 2534479"/>
                <a:gd name="connsiteY13" fmla="*/ 337931 h 1898374"/>
                <a:gd name="connsiteX14" fmla="*/ 2494722 w 2534479"/>
                <a:gd name="connsiteY14" fmla="*/ 665922 h 1898374"/>
                <a:gd name="connsiteX15" fmla="*/ 2534479 w 2534479"/>
                <a:gd name="connsiteY15" fmla="*/ 1053548 h 1898374"/>
                <a:gd name="connsiteX16" fmla="*/ 2474844 w 2534479"/>
                <a:gd name="connsiteY16" fmla="*/ 1371600 h 1898374"/>
                <a:gd name="connsiteX17" fmla="*/ 2305879 w 2534479"/>
                <a:gd name="connsiteY17" fmla="*/ 1580322 h 1898374"/>
                <a:gd name="connsiteX18" fmla="*/ 2176670 w 2534479"/>
                <a:gd name="connsiteY18" fmla="*/ 1719470 h 1898374"/>
                <a:gd name="connsiteX19" fmla="*/ 2047461 w 2534479"/>
                <a:gd name="connsiteY19" fmla="*/ 1828800 h 1898374"/>
                <a:gd name="connsiteX20" fmla="*/ 1928192 w 2534479"/>
                <a:gd name="connsiteY20" fmla="*/ 1898374 h 1898374"/>
                <a:gd name="connsiteX21" fmla="*/ 1789044 w 2534479"/>
                <a:gd name="connsiteY21" fmla="*/ 1848679 h 1898374"/>
                <a:gd name="connsiteX22" fmla="*/ 1649896 w 2534479"/>
                <a:gd name="connsiteY22" fmla="*/ 1699592 h 1898374"/>
                <a:gd name="connsiteX23" fmla="*/ 1570383 w 2534479"/>
                <a:gd name="connsiteY23" fmla="*/ 1421296 h 1898374"/>
                <a:gd name="connsiteX24" fmla="*/ 1470992 w 2534479"/>
                <a:gd name="connsiteY24" fmla="*/ 1272209 h 1898374"/>
                <a:gd name="connsiteX25" fmla="*/ 1292087 w 2534479"/>
                <a:gd name="connsiteY25" fmla="*/ 1133061 h 1898374"/>
                <a:gd name="connsiteX26" fmla="*/ 1123122 w 2534479"/>
                <a:gd name="connsiteY26" fmla="*/ 1063487 h 1898374"/>
                <a:gd name="connsiteX27" fmla="*/ 983974 w 2534479"/>
                <a:gd name="connsiteY27" fmla="*/ 1063487 h 1898374"/>
                <a:gd name="connsiteX28" fmla="*/ 844826 w 2534479"/>
                <a:gd name="connsiteY28" fmla="*/ 1143000 h 1898374"/>
                <a:gd name="connsiteX29" fmla="*/ 705679 w 2534479"/>
                <a:gd name="connsiteY29" fmla="*/ 1162879 h 1898374"/>
                <a:gd name="connsiteX30" fmla="*/ 506896 w 2534479"/>
                <a:gd name="connsiteY30" fmla="*/ 1152939 h 1898374"/>
                <a:gd name="connsiteX31" fmla="*/ 298174 w 2534479"/>
                <a:gd name="connsiteY31" fmla="*/ 1003852 h 1898374"/>
                <a:gd name="connsiteX32" fmla="*/ 89453 w 2534479"/>
                <a:gd name="connsiteY32" fmla="*/ 695739 h 1898374"/>
                <a:gd name="connsiteX33" fmla="*/ 0 w 2534479"/>
                <a:gd name="connsiteY33" fmla="*/ 437322 h 1898374"/>
                <a:gd name="connsiteX34" fmla="*/ 19879 w 2534479"/>
                <a:gd name="connsiteY34" fmla="*/ 347870 h 1898374"/>
                <a:gd name="connsiteX35" fmla="*/ 69574 w 2534479"/>
                <a:gd name="connsiteY35" fmla="*/ 268357 h 1898374"/>
                <a:gd name="connsiteX36" fmla="*/ 69574 w 2534479"/>
                <a:gd name="connsiteY36" fmla="*/ 0 h 1898374"/>
                <a:gd name="connsiteX0" fmla="*/ 69574 w 2534479"/>
                <a:gd name="connsiteY0" fmla="*/ 0 h 1898374"/>
                <a:gd name="connsiteX1" fmla="*/ 139148 w 2534479"/>
                <a:gd name="connsiteY1" fmla="*/ 198783 h 1898374"/>
                <a:gd name="connsiteX2" fmla="*/ 218661 w 2534479"/>
                <a:gd name="connsiteY2" fmla="*/ 467139 h 1898374"/>
                <a:gd name="connsiteX3" fmla="*/ 387626 w 2534479"/>
                <a:gd name="connsiteY3" fmla="*/ 834887 h 1898374"/>
                <a:gd name="connsiteX4" fmla="*/ 526774 w 2534479"/>
                <a:gd name="connsiteY4" fmla="*/ 983974 h 1898374"/>
                <a:gd name="connsiteX5" fmla="*/ 745435 w 2534479"/>
                <a:gd name="connsiteY5" fmla="*/ 1003852 h 1898374"/>
                <a:gd name="connsiteX6" fmla="*/ 983974 w 2534479"/>
                <a:gd name="connsiteY6" fmla="*/ 884583 h 1898374"/>
                <a:gd name="connsiteX7" fmla="*/ 1272209 w 2534479"/>
                <a:gd name="connsiteY7" fmla="*/ 675861 h 1898374"/>
                <a:gd name="connsiteX8" fmla="*/ 1391479 w 2534479"/>
                <a:gd name="connsiteY8" fmla="*/ 526774 h 1898374"/>
                <a:gd name="connsiteX9" fmla="*/ 1649896 w 2534479"/>
                <a:gd name="connsiteY9" fmla="*/ 357809 h 1898374"/>
                <a:gd name="connsiteX10" fmla="*/ 1828801 w 2534479"/>
                <a:gd name="connsiteY10" fmla="*/ 347869 h 1898374"/>
                <a:gd name="connsiteX11" fmla="*/ 2027583 w 2534479"/>
                <a:gd name="connsiteY11" fmla="*/ 188844 h 1898374"/>
                <a:gd name="connsiteX12" fmla="*/ 2186609 w 2534479"/>
                <a:gd name="connsiteY12" fmla="*/ 218661 h 1898374"/>
                <a:gd name="connsiteX13" fmla="*/ 2335696 w 2534479"/>
                <a:gd name="connsiteY13" fmla="*/ 337931 h 1898374"/>
                <a:gd name="connsiteX14" fmla="*/ 2494722 w 2534479"/>
                <a:gd name="connsiteY14" fmla="*/ 665922 h 1898374"/>
                <a:gd name="connsiteX15" fmla="*/ 2534479 w 2534479"/>
                <a:gd name="connsiteY15" fmla="*/ 1053548 h 1898374"/>
                <a:gd name="connsiteX16" fmla="*/ 2474844 w 2534479"/>
                <a:gd name="connsiteY16" fmla="*/ 1371600 h 1898374"/>
                <a:gd name="connsiteX17" fmla="*/ 2305879 w 2534479"/>
                <a:gd name="connsiteY17" fmla="*/ 1580322 h 1898374"/>
                <a:gd name="connsiteX18" fmla="*/ 2176670 w 2534479"/>
                <a:gd name="connsiteY18" fmla="*/ 1719470 h 1898374"/>
                <a:gd name="connsiteX19" fmla="*/ 2047461 w 2534479"/>
                <a:gd name="connsiteY19" fmla="*/ 1828800 h 1898374"/>
                <a:gd name="connsiteX20" fmla="*/ 1928192 w 2534479"/>
                <a:gd name="connsiteY20" fmla="*/ 1898374 h 1898374"/>
                <a:gd name="connsiteX21" fmla="*/ 1789044 w 2534479"/>
                <a:gd name="connsiteY21" fmla="*/ 1848679 h 1898374"/>
                <a:gd name="connsiteX22" fmla="*/ 1649896 w 2534479"/>
                <a:gd name="connsiteY22" fmla="*/ 1699592 h 1898374"/>
                <a:gd name="connsiteX23" fmla="*/ 1570383 w 2534479"/>
                <a:gd name="connsiteY23" fmla="*/ 1421296 h 1898374"/>
                <a:gd name="connsiteX24" fmla="*/ 1470992 w 2534479"/>
                <a:gd name="connsiteY24" fmla="*/ 1272209 h 1898374"/>
                <a:gd name="connsiteX25" fmla="*/ 1292087 w 2534479"/>
                <a:gd name="connsiteY25" fmla="*/ 1133061 h 1898374"/>
                <a:gd name="connsiteX26" fmla="*/ 1123122 w 2534479"/>
                <a:gd name="connsiteY26" fmla="*/ 1063487 h 1898374"/>
                <a:gd name="connsiteX27" fmla="*/ 983974 w 2534479"/>
                <a:gd name="connsiteY27" fmla="*/ 1063487 h 1898374"/>
                <a:gd name="connsiteX28" fmla="*/ 844826 w 2534479"/>
                <a:gd name="connsiteY28" fmla="*/ 1143000 h 1898374"/>
                <a:gd name="connsiteX29" fmla="*/ 705679 w 2534479"/>
                <a:gd name="connsiteY29" fmla="*/ 1162879 h 1898374"/>
                <a:gd name="connsiteX30" fmla="*/ 506896 w 2534479"/>
                <a:gd name="connsiteY30" fmla="*/ 1152939 h 1898374"/>
                <a:gd name="connsiteX31" fmla="*/ 298174 w 2534479"/>
                <a:gd name="connsiteY31" fmla="*/ 1003852 h 1898374"/>
                <a:gd name="connsiteX32" fmla="*/ 89453 w 2534479"/>
                <a:gd name="connsiteY32" fmla="*/ 695739 h 1898374"/>
                <a:gd name="connsiteX33" fmla="*/ 0 w 2534479"/>
                <a:gd name="connsiteY33" fmla="*/ 437322 h 1898374"/>
                <a:gd name="connsiteX34" fmla="*/ 19879 w 2534479"/>
                <a:gd name="connsiteY34" fmla="*/ 347870 h 1898374"/>
                <a:gd name="connsiteX35" fmla="*/ 69574 w 2534479"/>
                <a:gd name="connsiteY35" fmla="*/ 268357 h 1898374"/>
                <a:gd name="connsiteX36" fmla="*/ 69574 w 2534479"/>
                <a:gd name="connsiteY36" fmla="*/ 0 h 1898374"/>
                <a:gd name="connsiteX0" fmla="*/ 69574 w 2534479"/>
                <a:gd name="connsiteY0" fmla="*/ 0 h 1898374"/>
                <a:gd name="connsiteX1" fmla="*/ 139148 w 2534479"/>
                <a:gd name="connsiteY1" fmla="*/ 198783 h 1898374"/>
                <a:gd name="connsiteX2" fmla="*/ 218661 w 2534479"/>
                <a:gd name="connsiteY2" fmla="*/ 467139 h 1898374"/>
                <a:gd name="connsiteX3" fmla="*/ 387626 w 2534479"/>
                <a:gd name="connsiteY3" fmla="*/ 834887 h 1898374"/>
                <a:gd name="connsiteX4" fmla="*/ 526774 w 2534479"/>
                <a:gd name="connsiteY4" fmla="*/ 983974 h 1898374"/>
                <a:gd name="connsiteX5" fmla="*/ 745435 w 2534479"/>
                <a:gd name="connsiteY5" fmla="*/ 1003852 h 1898374"/>
                <a:gd name="connsiteX6" fmla="*/ 983974 w 2534479"/>
                <a:gd name="connsiteY6" fmla="*/ 884583 h 1898374"/>
                <a:gd name="connsiteX7" fmla="*/ 1272209 w 2534479"/>
                <a:gd name="connsiteY7" fmla="*/ 675861 h 1898374"/>
                <a:gd name="connsiteX8" fmla="*/ 1391479 w 2534479"/>
                <a:gd name="connsiteY8" fmla="*/ 526774 h 1898374"/>
                <a:gd name="connsiteX9" fmla="*/ 1649896 w 2534479"/>
                <a:gd name="connsiteY9" fmla="*/ 357809 h 1898374"/>
                <a:gd name="connsiteX10" fmla="*/ 1828801 w 2534479"/>
                <a:gd name="connsiteY10" fmla="*/ 347869 h 1898374"/>
                <a:gd name="connsiteX11" fmla="*/ 2027583 w 2534479"/>
                <a:gd name="connsiteY11" fmla="*/ 377687 h 1898374"/>
                <a:gd name="connsiteX12" fmla="*/ 2186609 w 2534479"/>
                <a:gd name="connsiteY12" fmla="*/ 218661 h 1898374"/>
                <a:gd name="connsiteX13" fmla="*/ 2335696 w 2534479"/>
                <a:gd name="connsiteY13" fmla="*/ 337931 h 1898374"/>
                <a:gd name="connsiteX14" fmla="*/ 2494722 w 2534479"/>
                <a:gd name="connsiteY14" fmla="*/ 665922 h 1898374"/>
                <a:gd name="connsiteX15" fmla="*/ 2534479 w 2534479"/>
                <a:gd name="connsiteY15" fmla="*/ 1053548 h 1898374"/>
                <a:gd name="connsiteX16" fmla="*/ 2474844 w 2534479"/>
                <a:gd name="connsiteY16" fmla="*/ 1371600 h 1898374"/>
                <a:gd name="connsiteX17" fmla="*/ 2305879 w 2534479"/>
                <a:gd name="connsiteY17" fmla="*/ 1580322 h 1898374"/>
                <a:gd name="connsiteX18" fmla="*/ 2176670 w 2534479"/>
                <a:gd name="connsiteY18" fmla="*/ 1719470 h 1898374"/>
                <a:gd name="connsiteX19" fmla="*/ 2047461 w 2534479"/>
                <a:gd name="connsiteY19" fmla="*/ 1828800 h 1898374"/>
                <a:gd name="connsiteX20" fmla="*/ 1928192 w 2534479"/>
                <a:gd name="connsiteY20" fmla="*/ 1898374 h 1898374"/>
                <a:gd name="connsiteX21" fmla="*/ 1789044 w 2534479"/>
                <a:gd name="connsiteY21" fmla="*/ 1848679 h 1898374"/>
                <a:gd name="connsiteX22" fmla="*/ 1649896 w 2534479"/>
                <a:gd name="connsiteY22" fmla="*/ 1699592 h 1898374"/>
                <a:gd name="connsiteX23" fmla="*/ 1570383 w 2534479"/>
                <a:gd name="connsiteY23" fmla="*/ 1421296 h 1898374"/>
                <a:gd name="connsiteX24" fmla="*/ 1470992 w 2534479"/>
                <a:gd name="connsiteY24" fmla="*/ 1272209 h 1898374"/>
                <a:gd name="connsiteX25" fmla="*/ 1292087 w 2534479"/>
                <a:gd name="connsiteY25" fmla="*/ 1133061 h 1898374"/>
                <a:gd name="connsiteX26" fmla="*/ 1123122 w 2534479"/>
                <a:gd name="connsiteY26" fmla="*/ 1063487 h 1898374"/>
                <a:gd name="connsiteX27" fmla="*/ 983974 w 2534479"/>
                <a:gd name="connsiteY27" fmla="*/ 1063487 h 1898374"/>
                <a:gd name="connsiteX28" fmla="*/ 844826 w 2534479"/>
                <a:gd name="connsiteY28" fmla="*/ 1143000 h 1898374"/>
                <a:gd name="connsiteX29" fmla="*/ 705679 w 2534479"/>
                <a:gd name="connsiteY29" fmla="*/ 1162879 h 1898374"/>
                <a:gd name="connsiteX30" fmla="*/ 506896 w 2534479"/>
                <a:gd name="connsiteY30" fmla="*/ 1152939 h 1898374"/>
                <a:gd name="connsiteX31" fmla="*/ 298174 w 2534479"/>
                <a:gd name="connsiteY31" fmla="*/ 1003852 h 1898374"/>
                <a:gd name="connsiteX32" fmla="*/ 89453 w 2534479"/>
                <a:gd name="connsiteY32" fmla="*/ 695739 h 1898374"/>
                <a:gd name="connsiteX33" fmla="*/ 0 w 2534479"/>
                <a:gd name="connsiteY33" fmla="*/ 437322 h 1898374"/>
                <a:gd name="connsiteX34" fmla="*/ 19879 w 2534479"/>
                <a:gd name="connsiteY34" fmla="*/ 347870 h 1898374"/>
                <a:gd name="connsiteX35" fmla="*/ 69574 w 2534479"/>
                <a:gd name="connsiteY35" fmla="*/ 268357 h 1898374"/>
                <a:gd name="connsiteX36" fmla="*/ 69574 w 2534479"/>
                <a:gd name="connsiteY36" fmla="*/ 0 h 1898374"/>
                <a:gd name="connsiteX0" fmla="*/ 69574 w 2534479"/>
                <a:gd name="connsiteY0" fmla="*/ 0 h 1898374"/>
                <a:gd name="connsiteX1" fmla="*/ 139148 w 2534479"/>
                <a:gd name="connsiteY1" fmla="*/ 198783 h 1898374"/>
                <a:gd name="connsiteX2" fmla="*/ 218661 w 2534479"/>
                <a:gd name="connsiteY2" fmla="*/ 467139 h 1898374"/>
                <a:gd name="connsiteX3" fmla="*/ 387626 w 2534479"/>
                <a:gd name="connsiteY3" fmla="*/ 834887 h 1898374"/>
                <a:gd name="connsiteX4" fmla="*/ 526774 w 2534479"/>
                <a:gd name="connsiteY4" fmla="*/ 983974 h 1898374"/>
                <a:gd name="connsiteX5" fmla="*/ 745435 w 2534479"/>
                <a:gd name="connsiteY5" fmla="*/ 1003852 h 1898374"/>
                <a:gd name="connsiteX6" fmla="*/ 983974 w 2534479"/>
                <a:gd name="connsiteY6" fmla="*/ 884583 h 1898374"/>
                <a:gd name="connsiteX7" fmla="*/ 1272209 w 2534479"/>
                <a:gd name="connsiteY7" fmla="*/ 675861 h 1898374"/>
                <a:gd name="connsiteX8" fmla="*/ 1391479 w 2534479"/>
                <a:gd name="connsiteY8" fmla="*/ 526774 h 1898374"/>
                <a:gd name="connsiteX9" fmla="*/ 1649896 w 2534479"/>
                <a:gd name="connsiteY9" fmla="*/ 357809 h 1898374"/>
                <a:gd name="connsiteX10" fmla="*/ 1828801 w 2534479"/>
                <a:gd name="connsiteY10" fmla="*/ 347869 h 1898374"/>
                <a:gd name="connsiteX11" fmla="*/ 2027583 w 2534479"/>
                <a:gd name="connsiteY11" fmla="*/ 377687 h 1898374"/>
                <a:gd name="connsiteX12" fmla="*/ 2166731 w 2534479"/>
                <a:gd name="connsiteY12" fmla="*/ 427383 h 1898374"/>
                <a:gd name="connsiteX13" fmla="*/ 2335696 w 2534479"/>
                <a:gd name="connsiteY13" fmla="*/ 337931 h 1898374"/>
                <a:gd name="connsiteX14" fmla="*/ 2494722 w 2534479"/>
                <a:gd name="connsiteY14" fmla="*/ 665922 h 1898374"/>
                <a:gd name="connsiteX15" fmla="*/ 2534479 w 2534479"/>
                <a:gd name="connsiteY15" fmla="*/ 1053548 h 1898374"/>
                <a:gd name="connsiteX16" fmla="*/ 2474844 w 2534479"/>
                <a:gd name="connsiteY16" fmla="*/ 1371600 h 1898374"/>
                <a:gd name="connsiteX17" fmla="*/ 2305879 w 2534479"/>
                <a:gd name="connsiteY17" fmla="*/ 1580322 h 1898374"/>
                <a:gd name="connsiteX18" fmla="*/ 2176670 w 2534479"/>
                <a:gd name="connsiteY18" fmla="*/ 1719470 h 1898374"/>
                <a:gd name="connsiteX19" fmla="*/ 2047461 w 2534479"/>
                <a:gd name="connsiteY19" fmla="*/ 1828800 h 1898374"/>
                <a:gd name="connsiteX20" fmla="*/ 1928192 w 2534479"/>
                <a:gd name="connsiteY20" fmla="*/ 1898374 h 1898374"/>
                <a:gd name="connsiteX21" fmla="*/ 1789044 w 2534479"/>
                <a:gd name="connsiteY21" fmla="*/ 1848679 h 1898374"/>
                <a:gd name="connsiteX22" fmla="*/ 1649896 w 2534479"/>
                <a:gd name="connsiteY22" fmla="*/ 1699592 h 1898374"/>
                <a:gd name="connsiteX23" fmla="*/ 1570383 w 2534479"/>
                <a:gd name="connsiteY23" fmla="*/ 1421296 h 1898374"/>
                <a:gd name="connsiteX24" fmla="*/ 1470992 w 2534479"/>
                <a:gd name="connsiteY24" fmla="*/ 1272209 h 1898374"/>
                <a:gd name="connsiteX25" fmla="*/ 1292087 w 2534479"/>
                <a:gd name="connsiteY25" fmla="*/ 1133061 h 1898374"/>
                <a:gd name="connsiteX26" fmla="*/ 1123122 w 2534479"/>
                <a:gd name="connsiteY26" fmla="*/ 1063487 h 1898374"/>
                <a:gd name="connsiteX27" fmla="*/ 983974 w 2534479"/>
                <a:gd name="connsiteY27" fmla="*/ 1063487 h 1898374"/>
                <a:gd name="connsiteX28" fmla="*/ 844826 w 2534479"/>
                <a:gd name="connsiteY28" fmla="*/ 1143000 h 1898374"/>
                <a:gd name="connsiteX29" fmla="*/ 705679 w 2534479"/>
                <a:gd name="connsiteY29" fmla="*/ 1162879 h 1898374"/>
                <a:gd name="connsiteX30" fmla="*/ 506896 w 2534479"/>
                <a:gd name="connsiteY30" fmla="*/ 1152939 h 1898374"/>
                <a:gd name="connsiteX31" fmla="*/ 298174 w 2534479"/>
                <a:gd name="connsiteY31" fmla="*/ 1003852 h 1898374"/>
                <a:gd name="connsiteX32" fmla="*/ 89453 w 2534479"/>
                <a:gd name="connsiteY32" fmla="*/ 695739 h 1898374"/>
                <a:gd name="connsiteX33" fmla="*/ 0 w 2534479"/>
                <a:gd name="connsiteY33" fmla="*/ 437322 h 1898374"/>
                <a:gd name="connsiteX34" fmla="*/ 19879 w 2534479"/>
                <a:gd name="connsiteY34" fmla="*/ 347870 h 1898374"/>
                <a:gd name="connsiteX35" fmla="*/ 69574 w 2534479"/>
                <a:gd name="connsiteY35" fmla="*/ 268357 h 1898374"/>
                <a:gd name="connsiteX36" fmla="*/ 69574 w 2534479"/>
                <a:gd name="connsiteY36" fmla="*/ 0 h 1898374"/>
                <a:gd name="connsiteX0" fmla="*/ 69574 w 2534479"/>
                <a:gd name="connsiteY0" fmla="*/ 0 h 1898374"/>
                <a:gd name="connsiteX1" fmla="*/ 139148 w 2534479"/>
                <a:gd name="connsiteY1" fmla="*/ 198783 h 1898374"/>
                <a:gd name="connsiteX2" fmla="*/ 218661 w 2534479"/>
                <a:gd name="connsiteY2" fmla="*/ 467139 h 1898374"/>
                <a:gd name="connsiteX3" fmla="*/ 387626 w 2534479"/>
                <a:gd name="connsiteY3" fmla="*/ 834887 h 1898374"/>
                <a:gd name="connsiteX4" fmla="*/ 526774 w 2534479"/>
                <a:gd name="connsiteY4" fmla="*/ 983974 h 1898374"/>
                <a:gd name="connsiteX5" fmla="*/ 745435 w 2534479"/>
                <a:gd name="connsiteY5" fmla="*/ 1003852 h 1898374"/>
                <a:gd name="connsiteX6" fmla="*/ 983974 w 2534479"/>
                <a:gd name="connsiteY6" fmla="*/ 884583 h 1898374"/>
                <a:gd name="connsiteX7" fmla="*/ 1272209 w 2534479"/>
                <a:gd name="connsiteY7" fmla="*/ 675861 h 1898374"/>
                <a:gd name="connsiteX8" fmla="*/ 1391479 w 2534479"/>
                <a:gd name="connsiteY8" fmla="*/ 526774 h 1898374"/>
                <a:gd name="connsiteX9" fmla="*/ 1649896 w 2534479"/>
                <a:gd name="connsiteY9" fmla="*/ 357809 h 1898374"/>
                <a:gd name="connsiteX10" fmla="*/ 1828801 w 2534479"/>
                <a:gd name="connsiteY10" fmla="*/ 347869 h 1898374"/>
                <a:gd name="connsiteX11" fmla="*/ 2027583 w 2534479"/>
                <a:gd name="connsiteY11" fmla="*/ 377687 h 1898374"/>
                <a:gd name="connsiteX12" fmla="*/ 2166731 w 2534479"/>
                <a:gd name="connsiteY12" fmla="*/ 427383 h 1898374"/>
                <a:gd name="connsiteX13" fmla="*/ 2325757 w 2534479"/>
                <a:gd name="connsiteY13" fmla="*/ 477079 h 1898374"/>
                <a:gd name="connsiteX14" fmla="*/ 2494722 w 2534479"/>
                <a:gd name="connsiteY14" fmla="*/ 665922 h 1898374"/>
                <a:gd name="connsiteX15" fmla="*/ 2534479 w 2534479"/>
                <a:gd name="connsiteY15" fmla="*/ 1053548 h 1898374"/>
                <a:gd name="connsiteX16" fmla="*/ 2474844 w 2534479"/>
                <a:gd name="connsiteY16" fmla="*/ 1371600 h 1898374"/>
                <a:gd name="connsiteX17" fmla="*/ 2305879 w 2534479"/>
                <a:gd name="connsiteY17" fmla="*/ 1580322 h 1898374"/>
                <a:gd name="connsiteX18" fmla="*/ 2176670 w 2534479"/>
                <a:gd name="connsiteY18" fmla="*/ 1719470 h 1898374"/>
                <a:gd name="connsiteX19" fmla="*/ 2047461 w 2534479"/>
                <a:gd name="connsiteY19" fmla="*/ 1828800 h 1898374"/>
                <a:gd name="connsiteX20" fmla="*/ 1928192 w 2534479"/>
                <a:gd name="connsiteY20" fmla="*/ 1898374 h 1898374"/>
                <a:gd name="connsiteX21" fmla="*/ 1789044 w 2534479"/>
                <a:gd name="connsiteY21" fmla="*/ 1848679 h 1898374"/>
                <a:gd name="connsiteX22" fmla="*/ 1649896 w 2534479"/>
                <a:gd name="connsiteY22" fmla="*/ 1699592 h 1898374"/>
                <a:gd name="connsiteX23" fmla="*/ 1570383 w 2534479"/>
                <a:gd name="connsiteY23" fmla="*/ 1421296 h 1898374"/>
                <a:gd name="connsiteX24" fmla="*/ 1470992 w 2534479"/>
                <a:gd name="connsiteY24" fmla="*/ 1272209 h 1898374"/>
                <a:gd name="connsiteX25" fmla="*/ 1292087 w 2534479"/>
                <a:gd name="connsiteY25" fmla="*/ 1133061 h 1898374"/>
                <a:gd name="connsiteX26" fmla="*/ 1123122 w 2534479"/>
                <a:gd name="connsiteY26" fmla="*/ 1063487 h 1898374"/>
                <a:gd name="connsiteX27" fmla="*/ 983974 w 2534479"/>
                <a:gd name="connsiteY27" fmla="*/ 1063487 h 1898374"/>
                <a:gd name="connsiteX28" fmla="*/ 844826 w 2534479"/>
                <a:gd name="connsiteY28" fmla="*/ 1143000 h 1898374"/>
                <a:gd name="connsiteX29" fmla="*/ 705679 w 2534479"/>
                <a:gd name="connsiteY29" fmla="*/ 1162879 h 1898374"/>
                <a:gd name="connsiteX30" fmla="*/ 506896 w 2534479"/>
                <a:gd name="connsiteY30" fmla="*/ 1152939 h 1898374"/>
                <a:gd name="connsiteX31" fmla="*/ 298174 w 2534479"/>
                <a:gd name="connsiteY31" fmla="*/ 1003852 h 1898374"/>
                <a:gd name="connsiteX32" fmla="*/ 89453 w 2534479"/>
                <a:gd name="connsiteY32" fmla="*/ 695739 h 1898374"/>
                <a:gd name="connsiteX33" fmla="*/ 0 w 2534479"/>
                <a:gd name="connsiteY33" fmla="*/ 437322 h 1898374"/>
                <a:gd name="connsiteX34" fmla="*/ 19879 w 2534479"/>
                <a:gd name="connsiteY34" fmla="*/ 347870 h 1898374"/>
                <a:gd name="connsiteX35" fmla="*/ 69574 w 2534479"/>
                <a:gd name="connsiteY35" fmla="*/ 268357 h 1898374"/>
                <a:gd name="connsiteX36" fmla="*/ 69574 w 2534479"/>
                <a:gd name="connsiteY36" fmla="*/ 0 h 18983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2534479" h="1898374">
                  <a:moveTo>
                    <a:pt x="69574" y="0"/>
                  </a:moveTo>
                  <a:lnTo>
                    <a:pt x="139148" y="198783"/>
                  </a:lnTo>
                  <a:lnTo>
                    <a:pt x="218661" y="467139"/>
                  </a:lnTo>
                  <a:lnTo>
                    <a:pt x="387626" y="834887"/>
                  </a:lnTo>
                  <a:lnTo>
                    <a:pt x="526774" y="983974"/>
                  </a:lnTo>
                  <a:lnTo>
                    <a:pt x="745435" y="1003852"/>
                  </a:lnTo>
                  <a:lnTo>
                    <a:pt x="983974" y="884583"/>
                  </a:lnTo>
                  <a:lnTo>
                    <a:pt x="1272209" y="675861"/>
                  </a:lnTo>
                  <a:lnTo>
                    <a:pt x="1391479" y="526774"/>
                  </a:lnTo>
                  <a:lnTo>
                    <a:pt x="1649896" y="357809"/>
                  </a:lnTo>
                  <a:lnTo>
                    <a:pt x="1828801" y="347869"/>
                  </a:lnTo>
                  <a:lnTo>
                    <a:pt x="2027583" y="377687"/>
                  </a:lnTo>
                  <a:lnTo>
                    <a:pt x="2166731" y="427383"/>
                  </a:lnTo>
                  <a:lnTo>
                    <a:pt x="2325757" y="477079"/>
                  </a:lnTo>
                  <a:lnTo>
                    <a:pt x="2494722" y="665922"/>
                  </a:lnTo>
                  <a:lnTo>
                    <a:pt x="2534479" y="1053548"/>
                  </a:lnTo>
                  <a:lnTo>
                    <a:pt x="2474844" y="1371600"/>
                  </a:lnTo>
                  <a:lnTo>
                    <a:pt x="2305879" y="1580322"/>
                  </a:lnTo>
                  <a:lnTo>
                    <a:pt x="2176670" y="1719470"/>
                  </a:lnTo>
                  <a:lnTo>
                    <a:pt x="2047461" y="1828800"/>
                  </a:lnTo>
                  <a:lnTo>
                    <a:pt x="1928192" y="1898374"/>
                  </a:lnTo>
                  <a:lnTo>
                    <a:pt x="1789044" y="1848679"/>
                  </a:lnTo>
                  <a:lnTo>
                    <a:pt x="1649896" y="1699592"/>
                  </a:lnTo>
                  <a:lnTo>
                    <a:pt x="1570383" y="1421296"/>
                  </a:lnTo>
                  <a:lnTo>
                    <a:pt x="1470992" y="1272209"/>
                  </a:lnTo>
                  <a:lnTo>
                    <a:pt x="1292087" y="1133061"/>
                  </a:lnTo>
                  <a:lnTo>
                    <a:pt x="1123122" y="1063487"/>
                  </a:lnTo>
                  <a:lnTo>
                    <a:pt x="983974" y="1063487"/>
                  </a:lnTo>
                  <a:lnTo>
                    <a:pt x="844826" y="1143000"/>
                  </a:lnTo>
                  <a:lnTo>
                    <a:pt x="705679" y="1162879"/>
                  </a:lnTo>
                  <a:lnTo>
                    <a:pt x="506896" y="1152939"/>
                  </a:lnTo>
                  <a:lnTo>
                    <a:pt x="298174" y="1003852"/>
                  </a:lnTo>
                  <a:lnTo>
                    <a:pt x="89453" y="695739"/>
                  </a:lnTo>
                  <a:lnTo>
                    <a:pt x="0" y="437322"/>
                  </a:lnTo>
                  <a:lnTo>
                    <a:pt x="19879" y="347870"/>
                  </a:lnTo>
                  <a:lnTo>
                    <a:pt x="69574" y="268357"/>
                  </a:lnTo>
                  <a:lnTo>
                    <a:pt x="69574" y="0"/>
                  </a:lnTo>
                  <a:close/>
                </a:path>
              </a:pathLst>
            </a:custGeom>
            <a:solidFill>
              <a:schemeClr val="accent1">
                <a:alpha val="40000"/>
              </a:schemeClr>
            </a:solidFill>
            <a:ln>
              <a:noFill/>
            </a:ln>
            <a:effectLst>
              <a:glow rad="127000">
                <a:schemeClr val="tx2">
                  <a:lumMod val="60000"/>
                  <a:lumOff val="40000"/>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TextBox 34"/>
            <p:cNvSpPr txBox="1"/>
            <p:nvPr/>
          </p:nvSpPr>
          <p:spPr>
            <a:xfrm>
              <a:off x="4358008" y="3317754"/>
              <a:ext cx="1435430" cy="467661"/>
            </a:xfrm>
            <a:prstGeom prst="rect">
              <a:avLst/>
            </a:prstGeom>
            <a:noFill/>
          </p:spPr>
          <p:txBody>
            <a:bodyPr wrap="none" lIns="18288" tIns="18288" rIns="18288" bIns="18288" rtlCol="0">
              <a:spAutoFit/>
            </a:bodyPr>
            <a:lstStyle/>
            <a:p>
              <a:pPr algn="ctr"/>
              <a:r>
                <a:rPr lang="en-US" sz="1000" dirty="0" err="1" smtClean="0">
                  <a:latin typeface="Times New Roman" pitchFamily="18" charset="0"/>
                  <a:cs typeface="Times New Roman" pitchFamily="18" charset="0"/>
                </a:rPr>
                <a:t>Cocodrie</a:t>
              </a:r>
              <a:endParaRPr lang="en-US" sz="1000" dirty="0" smtClean="0">
                <a:latin typeface="Times New Roman" pitchFamily="18" charset="0"/>
                <a:cs typeface="Times New Roman" pitchFamily="18" charset="0"/>
              </a:endParaRPr>
            </a:p>
            <a:p>
              <a:pPr algn="ctr"/>
              <a:r>
                <a:rPr lang="en-US" sz="1000" dirty="0" smtClean="0">
                  <a:latin typeface="Times New Roman" pitchFamily="18" charset="0"/>
                  <a:cs typeface="Times New Roman" pitchFamily="18" charset="0"/>
                </a:rPr>
                <a:t>4600-3700 years </a:t>
              </a:r>
              <a:r>
                <a:rPr lang="en-US" sz="1000" dirty="0" err="1" smtClean="0">
                  <a:latin typeface="Times New Roman" pitchFamily="18" charset="0"/>
                  <a:cs typeface="Times New Roman" pitchFamily="18" charset="0"/>
                </a:rPr>
                <a:t>bp</a:t>
              </a:r>
              <a:endParaRPr lang="en-US" sz="1000" dirty="0">
                <a:latin typeface="Times New Roman" pitchFamily="18" charset="0"/>
                <a:cs typeface="Times New Roman" pitchFamily="18" charset="0"/>
              </a:endParaRPr>
            </a:p>
          </p:txBody>
        </p:sp>
        <p:sp>
          <p:nvSpPr>
            <p:cNvPr id="16" name="Freeform 15"/>
            <p:cNvSpPr/>
            <p:nvPr/>
          </p:nvSpPr>
          <p:spPr>
            <a:xfrm>
              <a:off x="1685886" y="1752320"/>
              <a:ext cx="2524494" cy="3641715"/>
            </a:xfrm>
            <a:custGeom>
              <a:avLst/>
              <a:gdLst>
                <a:gd name="connsiteX0" fmla="*/ 1644072 w 2706254"/>
                <a:gd name="connsiteY0" fmla="*/ 0 h 3713018"/>
                <a:gd name="connsiteX1" fmla="*/ 1699490 w 2706254"/>
                <a:gd name="connsiteY1" fmla="*/ 147782 h 3713018"/>
                <a:gd name="connsiteX2" fmla="*/ 1736436 w 2706254"/>
                <a:gd name="connsiteY2" fmla="*/ 332509 h 3713018"/>
                <a:gd name="connsiteX3" fmla="*/ 1671781 w 2706254"/>
                <a:gd name="connsiteY3" fmla="*/ 508000 h 3713018"/>
                <a:gd name="connsiteX4" fmla="*/ 1662545 w 2706254"/>
                <a:gd name="connsiteY4" fmla="*/ 655782 h 3713018"/>
                <a:gd name="connsiteX5" fmla="*/ 1699490 w 2706254"/>
                <a:gd name="connsiteY5" fmla="*/ 812800 h 3713018"/>
                <a:gd name="connsiteX6" fmla="*/ 1745672 w 2706254"/>
                <a:gd name="connsiteY6" fmla="*/ 979055 h 3713018"/>
                <a:gd name="connsiteX7" fmla="*/ 1662545 w 2706254"/>
                <a:gd name="connsiteY7" fmla="*/ 1191491 h 3713018"/>
                <a:gd name="connsiteX8" fmla="*/ 1560945 w 2706254"/>
                <a:gd name="connsiteY8" fmla="*/ 1376218 h 3713018"/>
                <a:gd name="connsiteX9" fmla="*/ 1450109 w 2706254"/>
                <a:gd name="connsiteY9" fmla="*/ 1560946 h 3713018"/>
                <a:gd name="connsiteX10" fmla="*/ 1237672 w 2706254"/>
                <a:gd name="connsiteY10" fmla="*/ 1745673 h 3713018"/>
                <a:gd name="connsiteX11" fmla="*/ 1052945 w 2706254"/>
                <a:gd name="connsiteY11" fmla="*/ 1939637 h 3713018"/>
                <a:gd name="connsiteX12" fmla="*/ 812800 w 2706254"/>
                <a:gd name="connsiteY12" fmla="*/ 2068946 h 3713018"/>
                <a:gd name="connsiteX13" fmla="*/ 563418 w 2706254"/>
                <a:gd name="connsiteY13" fmla="*/ 2216727 h 3713018"/>
                <a:gd name="connsiteX14" fmla="*/ 314036 w 2706254"/>
                <a:gd name="connsiteY14" fmla="*/ 2327564 h 3713018"/>
                <a:gd name="connsiteX15" fmla="*/ 184727 w 2706254"/>
                <a:gd name="connsiteY15" fmla="*/ 2401455 h 3713018"/>
                <a:gd name="connsiteX16" fmla="*/ 9236 w 2706254"/>
                <a:gd name="connsiteY16" fmla="*/ 2567709 h 3713018"/>
                <a:gd name="connsiteX17" fmla="*/ 0 w 2706254"/>
                <a:gd name="connsiteY17" fmla="*/ 2743200 h 3713018"/>
                <a:gd name="connsiteX18" fmla="*/ 110836 w 2706254"/>
                <a:gd name="connsiteY18" fmla="*/ 2918691 h 3713018"/>
                <a:gd name="connsiteX19" fmla="*/ 212436 w 2706254"/>
                <a:gd name="connsiteY19" fmla="*/ 3084946 h 3713018"/>
                <a:gd name="connsiteX20" fmla="*/ 378690 w 2706254"/>
                <a:gd name="connsiteY20" fmla="*/ 3278909 h 3713018"/>
                <a:gd name="connsiteX21" fmla="*/ 554181 w 2706254"/>
                <a:gd name="connsiteY21" fmla="*/ 3398982 h 3713018"/>
                <a:gd name="connsiteX22" fmla="*/ 748145 w 2706254"/>
                <a:gd name="connsiteY22" fmla="*/ 3509818 h 3713018"/>
                <a:gd name="connsiteX23" fmla="*/ 1016000 w 2706254"/>
                <a:gd name="connsiteY23" fmla="*/ 3611418 h 3713018"/>
                <a:gd name="connsiteX24" fmla="*/ 1320800 w 2706254"/>
                <a:gd name="connsiteY24" fmla="*/ 3694546 h 3713018"/>
                <a:gd name="connsiteX25" fmla="*/ 1616363 w 2706254"/>
                <a:gd name="connsiteY25" fmla="*/ 3713018 h 3713018"/>
                <a:gd name="connsiteX26" fmla="*/ 1967345 w 2706254"/>
                <a:gd name="connsiteY26" fmla="*/ 3666837 h 3713018"/>
                <a:gd name="connsiteX27" fmla="*/ 2290618 w 2706254"/>
                <a:gd name="connsiteY27" fmla="*/ 3537527 h 3713018"/>
                <a:gd name="connsiteX28" fmla="*/ 2521527 w 2706254"/>
                <a:gd name="connsiteY28" fmla="*/ 3288146 h 3713018"/>
                <a:gd name="connsiteX29" fmla="*/ 2660072 w 2706254"/>
                <a:gd name="connsiteY29" fmla="*/ 3048000 h 3713018"/>
                <a:gd name="connsiteX30" fmla="*/ 2706254 w 2706254"/>
                <a:gd name="connsiteY30" fmla="*/ 2761673 h 3713018"/>
                <a:gd name="connsiteX31" fmla="*/ 2706254 w 2706254"/>
                <a:gd name="connsiteY31" fmla="*/ 2512291 h 3713018"/>
                <a:gd name="connsiteX32" fmla="*/ 2660072 w 2706254"/>
                <a:gd name="connsiteY32" fmla="*/ 2346037 h 3713018"/>
                <a:gd name="connsiteX33" fmla="*/ 2521527 w 2706254"/>
                <a:gd name="connsiteY33" fmla="*/ 2253673 h 3713018"/>
                <a:gd name="connsiteX34" fmla="*/ 2364509 w 2706254"/>
                <a:gd name="connsiteY34" fmla="*/ 2133600 h 3713018"/>
                <a:gd name="connsiteX35" fmla="*/ 2087418 w 2706254"/>
                <a:gd name="connsiteY35" fmla="*/ 2022764 h 3713018"/>
                <a:gd name="connsiteX36" fmla="*/ 1948872 w 2706254"/>
                <a:gd name="connsiteY36" fmla="*/ 1884218 h 3713018"/>
                <a:gd name="connsiteX37" fmla="*/ 1874981 w 2706254"/>
                <a:gd name="connsiteY37" fmla="*/ 1838037 h 3713018"/>
                <a:gd name="connsiteX38" fmla="*/ 1801090 w 2706254"/>
                <a:gd name="connsiteY38" fmla="*/ 1644073 h 3713018"/>
                <a:gd name="connsiteX39" fmla="*/ 1810327 w 2706254"/>
                <a:gd name="connsiteY39" fmla="*/ 1413164 h 3713018"/>
                <a:gd name="connsiteX40" fmla="*/ 1819563 w 2706254"/>
                <a:gd name="connsiteY40" fmla="*/ 1302327 h 3713018"/>
                <a:gd name="connsiteX41" fmla="*/ 1902690 w 2706254"/>
                <a:gd name="connsiteY41" fmla="*/ 1145309 h 3713018"/>
                <a:gd name="connsiteX42" fmla="*/ 1930400 w 2706254"/>
                <a:gd name="connsiteY42" fmla="*/ 942109 h 3713018"/>
                <a:gd name="connsiteX43" fmla="*/ 1856509 w 2706254"/>
                <a:gd name="connsiteY43" fmla="*/ 683491 h 3713018"/>
                <a:gd name="connsiteX44" fmla="*/ 1856509 w 2706254"/>
                <a:gd name="connsiteY44" fmla="*/ 526473 h 3713018"/>
                <a:gd name="connsiteX45" fmla="*/ 1874981 w 2706254"/>
                <a:gd name="connsiteY45" fmla="*/ 350982 h 3713018"/>
                <a:gd name="connsiteX46" fmla="*/ 1874981 w 2706254"/>
                <a:gd name="connsiteY46" fmla="*/ 166255 h 3713018"/>
                <a:gd name="connsiteX47" fmla="*/ 1819563 w 2706254"/>
                <a:gd name="connsiteY47" fmla="*/ 9237 h 3713018"/>
                <a:gd name="connsiteX48" fmla="*/ 1644072 w 2706254"/>
                <a:gd name="connsiteY48" fmla="*/ 0 h 3713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2706254" h="3713018">
                  <a:moveTo>
                    <a:pt x="1644072" y="0"/>
                  </a:moveTo>
                  <a:lnTo>
                    <a:pt x="1699490" y="147782"/>
                  </a:lnTo>
                  <a:lnTo>
                    <a:pt x="1736436" y="332509"/>
                  </a:lnTo>
                  <a:lnTo>
                    <a:pt x="1671781" y="508000"/>
                  </a:lnTo>
                  <a:lnTo>
                    <a:pt x="1662545" y="655782"/>
                  </a:lnTo>
                  <a:lnTo>
                    <a:pt x="1699490" y="812800"/>
                  </a:lnTo>
                  <a:lnTo>
                    <a:pt x="1745672" y="979055"/>
                  </a:lnTo>
                  <a:lnTo>
                    <a:pt x="1662545" y="1191491"/>
                  </a:lnTo>
                  <a:lnTo>
                    <a:pt x="1560945" y="1376218"/>
                  </a:lnTo>
                  <a:lnTo>
                    <a:pt x="1450109" y="1560946"/>
                  </a:lnTo>
                  <a:lnTo>
                    <a:pt x="1237672" y="1745673"/>
                  </a:lnTo>
                  <a:lnTo>
                    <a:pt x="1052945" y="1939637"/>
                  </a:lnTo>
                  <a:lnTo>
                    <a:pt x="812800" y="2068946"/>
                  </a:lnTo>
                  <a:lnTo>
                    <a:pt x="563418" y="2216727"/>
                  </a:lnTo>
                  <a:lnTo>
                    <a:pt x="314036" y="2327564"/>
                  </a:lnTo>
                  <a:lnTo>
                    <a:pt x="184727" y="2401455"/>
                  </a:lnTo>
                  <a:lnTo>
                    <a:pt x="9236" y="2567709"/>
                  </a:lnTo>
                  <a:lnTo>
                    <a:pt x="0" y="2743200"/>
                  </a:lnTo>
                  <a:lnTo>
                    <a:pt x="110836" y="2918691"/>
                  </a:lnTo>
                  <a:lnTo>
                    <a:pt x="212436" y="3084946"/>
                  </a:lnTo>
                  <a:lnTo>
                    <a:pt x="378690" y="3278909"/>
                  </a:lnTo>
                  <a:lnTo>
                    <a:pt x="554181" y="3398982"/>
                  </a:lnTo>
                  <a:lnTo>
                    <a:pt x="748145" y="3509818"/>
                  </a:lnTo>
                  <a:lnTo>
                    <a:pt x="1016000" y="3611418"/>
                  </a:lnTo>
                  <a:lnTo>
                    <a:pt x="1320800" y="3694546"/>
                  </a:lnTo>
                  <a:lnTo>
                    <a:pt x="1616363" y="3713018"/>
                  </a:lnTo>
                  <a:lnTo>
                    <a:pt x="1967345" y="3666837"/>
                  </a:lnTo>
                  <a:lnTo>
                    <a:pt x="2290618" y="3537527"/>
                  </a:lnTo>
                  <a:lnTo>
                    <a:pt x="2521527" y="3288146"/>
                  </a:lnTo>
                  <a:lnTo>
                    <a:pt x="2660072" y="3048000"/>
                  </a:lnTo>
                  <a:lnTo>
                    <a:pt x="2706254" y="2761673"/>
                  </a:lnTo>
                  <a:lnTo>
                    <a:pt x="2706254" y="2512291"/>
                  </a:lnTo>
                  <a:lnTo>
                    <a:pt x="2660072" y="2346037"/>
                  </a:lnTo>
                  <a:lnTo>
                    <a:pt x="2521527" y="2253673"/>
                  </a:lnTo>
                  <a:lnTo>
                    <a:pt x="2364509" y="2133600"/>
                  </a:lnTo>
                  <a:lnTo>
                    <a:pt x="2087418" y="2022764"/>
                  </a:lnTo>
                  <a:lnTo>
                    <a:pt x="1948872" y="1884218"/>
                  </a:lnTo>
                  <a:lnTo>
                    <a:pt x="1874981" y="1838037"/>
                  </a:lnTo>
                  <a:lnTo>
                    <a:pt x="1801090" y="1644073"/>
                  </a:lnTo>
                  <a:lnTo>
                    <a:pt x="1810327" y="1413164"/>
                  </a:lnTo>
                  <a:lnTo>
                    <a:pt x="1819563" y="1302327"/>
                  </a:lnTo>
                  <a:lnTo>
                    <a:pt x="1902690" y="1145309"/>
                  </a:lnTo>
                  <a:lnTo>
                    <a:pt x="1930400" y="942109"/>
                  </a:lnTo>
                  <a:lnTo>
                    <a:pt x="1856509" y="683491"/>
                  </a:lnTo>
                  <a:lnTo>
                    <a:pt x="1856509" y="526473"/>
                  </a:lnTo>
                  <a:lnTo>
                    <a:pt x="1874981" y="350982"/>
                  </a:lnTo>
                  <a:lnTo>
                    <a:pt x="1874981" y="166255"/>
                  </a:lnTo>
                  <a:lnTo>
                    <a:pt x="1819563" y="9237"/>
                  </a:lnTo>
                  <a:lnTo>
                    <a:pt x="1644072" y="0"/>
                  </a:lnTo>
                  <a:close/>
                </a:path>
              </a:pathLst>
            </a:custGeom>
            <a:solidFill>
              <a:schemeClr val="accent6">
                <a:lumMod val="75000"/>
                <a:alpha val="30000"/>
              </a:schemeClr>
            </a:solidFill>
            <a:ln>
              <a:noFill/>
            </a:ln>
            <a:effectLst>
              <a:glow rad="127000">
                <a:schemeClr val="accent6">
                  <a:lumMod val="75000"/>
                  <a:alpha val="3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TextBox 27"/>
            <p:cNvSpPr txBox="1"/>
            <p:nvPr/>
          </p:nvSpPr>
          <p:spPr>
            <a:xfrm>
              <a:off x="1650509" y="4462032"/>
              <a:ext cx="1435430" cy="467661"/>
            </a:xfrm>
            <a:prstGeom prst="rect">
              <a:avLst/>
            </a:prstGeom>
            <a:noFill/>
          </p:spPr>
          <p:txBody>
            <a:bodyPr wrap="none" lIns="18288" tIns="18288" rIns="18288" bIns="18288" rtlCol="0">
              <a:spAutoFit/>
            </a:bodyPr>
            <a:lstStyle/>
            <a:p>
              <a:pPr algn="ctr"/>
              <a:r>
                <a:rPr lang="en-US" sz="1000" dirty="0" smtClean="0">
                  <a:latin typeface="Times New Roman" pitchFamily="18" charset="0"/>
                  <a:cs typeface="Times New Roman" pitchFamily="18" charset="0"/>
                </a:rPr>
                <a:t>Sale-</a:t>
              </a:r>
              <a:r>
                <a:rPr lang="en-US" sz="1000" dirty="0" err="1" smtClean="0">
                  <a:latin typeface="Times New Roman" pitchFamily="18" charset="0"/>
                  <a:cs typeface="Times New Roman" pitchFamily="18" charset="0"/>
                </a:rPr>
                <a:t>Cypremort</a:t>
              </a:r>
              <a:endParaRPr lang="en-US" sz="1000" dirty="0" smtClean="0">
                <a:latin typeface="Times New Roman" pitchFamily="18" charset="0"/>
                <a:cs typeface="Times New Roman" pitchFamily="18" charset="0"/>
              </a:endParaRPr>
            </a:p>
            <a:p>
              <a:pPr algn="ctr"/>
              <a:r>
                <a:rPr lang="en-US" sz="1000" dirty="0" smtClean="0">
                  <a:latin typeface="Times New Roman" pitchFamily="18" charset="0"/>
                  <a:cs typeface="Times New Roman" pitchFamily="18" charset="0"/>
                </a:rPr>
                <a:t>5500-4600 years </a:t>
              </a:r>
              <a:r>
                <a:rPr lang="en-US" sz="1000" dirty="0" err="1" smtClean="0">
                  <a:latin typeface="Times New Roman" pitchFamily="18" charset="0"/>
                  <a:cs typeface="Times New Roman" pitchFamily="18" charset="0"/>
                </a:rPr>
                <a:t>bp</a:t>
              </a:r>
              <a:endParaRPr lang="en-US" sz="1000" dirty="0">
                <a:latin typeface="Times New Roman" pitchFamily="18" charset="0"/>
                <a:cs typeface="Times New Roman" pitchFamily="18" charset="0"/>
              </a:endParaRPr>
            </a:p>
          </p:txBody>
        </p:sp>
        <p:sp>
          <p:nvSpPr>
            <p:cNvPr id="23" name="Freeform 22"/>
            <p:cNvSpPr/>
            <p:nvPr/>
          </p:nvSpPr>
          <p:spPr>
            <a:xfrm>
              <a:off x="6770218" y="647913"/>
              <a:ext cx="2141472" cy="1956742"/>
            </a:xfrm>
            <a:custGeom>
              <a:avLst/>
              <a:gdLst>
                <a:gd name="connsiteX0" fmla="*/ 0 w 1403927"/>
                <a:gd name="connsiteY0" fmla="*/ 286327 h 1163782"/>
                <a:gd name="connsiteX1" fmla="*/ 64655 w 1403927"/>
                <a:gd name="connsiteY1" fmla="*/ 443345 h 1163782"/>
                <a:gd name="connsiteX2" fmla="*/ 101600 w 1403927"/>
                <a:gd name="connsiteY2" fmla="*/ 646545 h 1163782"/>
                <a:gd name="connsiteX3" fmla="*/ 73891 w 1403927"/>
                <a:gd name="connsiteY3" fmla="*/ 766618 h 1163782"/>
                <a:gd name="connsiteX4" fmla="*/ 73891 w 1403927"/>
                <a:gd name="connsiteY4" fmla="*/ 858982 h 1163782"/>
                <a:gd name="connsiteX5" fmla="*/ 55418 w 1403927"/>
                <a:gd name="connsiteY5" fmla="*/ 960582 h 1163782"/>
                <a:gd name="connsiteX6" fmla="*/ 73891 w 1403927"/>
                <a:gd name="connsiteY6" fmla="*/ 1043709 h 1163782"/>
                <a:gd name="connsiteX7" fmla="*/ 120073 w 1403927"/>
                <a:gd name="connsiteY7" fmla="*/ 1126836 h 1163782"/>
                <a:gd name="connsiteX8" fmla="*/ 184727 w 1403927"/>
                <a:gd name="connsiteY8" fmla="*/ 1163782 h 1163782"/>
                <a:gd name="connsiteX9" fmla="*/ 286327 w 1403927"/>
                <a:gd name="connsiteY9" fmla="*/ 1154545 h 1163782"/>
                <a:gd name="connsiteX10" fmla="*/ 452582 w 1403927"/>
                <a:gd name="connsiteY10" fmla="*/ 1108363 h 1163782"/>
                <a:gd name="connsiteX11" fmla="*/ 535709 w 1403927"/>
                <a:gd name="connsiteY11" fmla="*/ 1034472 h 1163782"/>
                <a:gd name="connsiteX12" fmla="*/ 637309 w 1403927"/>
                <a:gd name="connsiteY12" fmla="*/ 960582 h 1163782"/>
                <a:gd name="connsiteX13" fmla="*/ 692727 w 1403927"/>
                <a:gd name="connsiteY13" fmla="*/ 905163 h 1163782"/>
                <a:gd name="connsiteX14" fmla="*/ 674255 w 1403927"/>
                <a:gd name="connsiteY14" fmla="*/ 849745 h 1163782"/>
                <a:gd name="connsiteX15" fmla="*/ 591127 w 1403927"/>
                <a:gd name="connsiteY15" fmla="*/ 849745 h 1163782"/>
                <a:gd name="connsiteX16" fmla="*/ 581891 w 1403927"/>
                <a:gd name="connsiteY16" fmla="*/ 803563 h 1163782"/>
                <a:gd name="connsiteX17" fmla="*/ 674255 w 1403927"/>
                <a:gd name="connsiteY17" fmla="*/ 757382 h 1163782"/>
                <a:gd name="connsiteX18" fmla="*/ 831273 w 1403927"/>
                <a:gd name="connsiteY18" fmla="*/ 757382 h 1163782"/>
                <a:gd name="connsiteX19" fmla="*/ 886691 w 1403927"/>
                <a:gd name="connsiteY19" fmla="*/ 775854 h 1163782"/>
                <a:gd name="connsiteX20" fmla="*/ 840509 w 1403927"/>
                <a:gd name="connsiteY20" fmla="*/ 822036 h 1163782"/>
                <a:gd name="connsiteX21" fmla="*/ 775855 w 1403927"/>
                <a:gd name="connsiteY21" fmla="*/ 886691 h 1163782"/>
                <a:gd name="connsiteX22" fmla="*/ 785091 w 1403927"/>
                <a:gd name="connsiteY22" fmla="*/ 932872 h 1163782"/>
                <a:gd name="connsiteX23" fmla="*/ 988291 w 1403927"/>
                <a:gd name="connsiteY23" fmla="*/ 858982 h 1163782"/>
                <a:gd name="connsiteX24" fmla="*/ 1136073 w 1403927"/>
                <a:gd name="connsiteY24" fmla="*/ 766618 h 1163782"/>
                <a:gd name="connsiteX25" fmla="*/ 1293091 w 1403927"/>
                <a:gd name="connsiteY25" fmla="*/ 711200 h 1163782"/>
                <a:gd name="connsiteX26" fmla="*/ 1403927 w 1403927"/>
                <a:gd name="connsiteY26" fmla="*/ 665018 h 1163782"/>
                <a:gd name="connsiteX27" fmla="*/ 1311564 w 1403927"/>
                <a:gd name="connsiteY27" fmla="*/ 0 h 1163782"/>
                <a:gd name="connsiteX28" fmla="*/ 0 w 1403927"/>
                <a:gd name="connsiteY28" fmla="*/ 286327 h 1163782"/>
                <a:gd name="connsiteX0" fmla="*/ 0 w 1514764"/>
                <a:gd name="connsiteY0" fmla="*/ 0 h 1958110"/>
                <a:gd name="connsiteX1" fmla="*/ 175492 w 1514764"/>
                <a:gd name="connsiteY1" fmla="*/ 1237673 h 1958110"/>
                <a:gd name="connsiteX2" fmla="*/ 212437 w 1514764"/>
                <a:gd name="connsiteY2" fmla="*/ 1440873 h 1958110"/>
                <a:gd name="connsiteX3" fmla="*/ 184728 w 1514764"/>
                <a:gd name="connsiteY3" fmla="*/ 1560946 h 1958110"/>
                <a:gd name="connsiteX4" fmla="*/ 184728 w 1514764"/>
                <a:gd name="connsiteY4" fmla="*/ 1653310 h 1958110"/>
                <a:gd name="connsiteX5" fmla="*/ 166255 w 1514764"/>
                <a:gd name="connsiteY5" fmla="*/ 1754910 h 1958110"/>
                <a:gd name="connsiteX6" fmla="*/ 184728 w 1514764"/>
                <a:gd name="connsiteY6" fmla="*/ 1838037 h 1958110"/>
                <a:gd name="connsiteX7" fmla="*/ 230910 w 1514764"/>
                <a:gd name="connsiteY7" fmla="*/ 1921164 h 1958110"/>
                <a:gd name="connsiteX8" fmla="*/ 295564 w 1514764"/>
                <a:gd name="connsiteY8" fmla="*/ 1958110 h 1958110"/>
                <a:gd name="connsiteX9" fmla="*/ 397164 w 1514764"/>
                <a:gd name="connsiteY9" fmla="*/ 1948873 h 1958110"/>
                <a:gd name="connsiteX10" fmla="*/ 563419 w 1514764"/>
                <a:gd name="connsiteY10" fmla="*/ 1902691 h 1958110"/>
                <a:gd name="connsiteX11" fmla="*/ 646546 w 1514764"/>
                <a:gd name="connsiteY11" fmla="*/ 1828800 h 1958110"/>
                <a:gd name="connsiteX12" fmla="*/ 748146 w 1514764"/>
                <a:gd name="connsiteY12" fmla="*/ 1754910 h 1958110"/>
                <a:gd name="connsiteX13" fmla="*/ 803564 w 1514764"/>
                <a:gd name="connsiteY13" fmla="*/ 1699491 h 1958110"/>
                <a:gd name="connsiteX14" fmla="*/ 785092 w 1514764"/>
                <a:gd name="connsiteY14" fmla="*/ 1644073 h 1958110"/>
                <a:gd name="connsiteX15" fmla="*/ 701964 w 1514764"/>
                <a:gd name="connsiteY15" fmla="*/ 1644073 h 1958110"/>
                <a:gd name="connsiteX16" fmla="*/ 692728 w 1514764"/>
                <a:gd name="connsiteY16" fmla="*/ 1597891 h 1958110"/>
                <a:gd name="connsiteX17" fmla="*/ 785092 w 1514764"/>
                <a:gd name="connsiteY17" fmla="*/ 1551710 h 1958110"/>
                <a:gd name="connsiteX18" fmla="*/ 942110 w 1514764"/>
                <a:gd name="connsiteY18" fmla="*/ 1551710 h 1958110"/>
                <a:gd name="connsiteX19" fmla="*/ 997528 w 1514764"/>
                <a:gd name="connsiteY19" fmla="*/ 1570182 h 1958110"/>
                <a:gd name="connsiteX20" fmla="*/ 951346 w 1514764"/>
                <a:gd name="connsiteY20" fmla="*/ 1616364 h 1958110"/>
                <a:gd name="connsiteX21" fmla="*/ 886692 w 1514764"/>
                <a:gd name="connsiteY21" fmla="*/ 1681019 h 1958110"/>
                <a:gd name="connsiteX22" fmla="*/ 895928 w 1514764"/>
                <a:gd name="connsiteY22" fmla="*/ 1727200 h 1958110"/>
                <a:gd name="connsiteX23" fmla="*/ 1099128 w 1514764"/>
                <a:gd name="connsiteY23" fmla="*/ 1653310 h 1958110"/>
                <a:gd name="connsiteX24" fmla="*/ 1246910 w 1514764"/>
                <a:gd name="connsiteY24" fmla="*/ 1560946 h 1958110"/>
                <a:gd name="connsiteX25" fmla="*/ 1403928 w 1514764"/>
                <a:gd name="connsiteY25" fmla="*/ 1505528 h 1958110"/>
                <a:gd name="connsiteX26" fmla="*/ 1514764 w 1514764"/>
                <a:gd name="connsiteY26" fmla="*/ 1459346 h 1958110"/>
                <a:gd name="connsiteX27" fmla="*/ 1422401 w 1514764"/>
                <a:gd name="connsiteY27" fmla="*/ 794328 h 1958110"/>
                <a:gd name="connsiteX28" fmla="*/ 0 w 1514764"/>
                <a:gd name="connsiteY28" fmla="*/ 0 h 1958110"/>
                <a:gd name="connsiteX0" fmla="*/ 0 w 2142837"/>
                <a:gd name="connsiteY0" fmla="*/ 0 h 1958110"/>
                <a:gd name="connsiteX1" fmla="*/ 175492 w 2142837"/>
                <a:gd name="connsiteY1" fmla="*/ 1237673 h 1958110"/>
                <a:gd name="connsiteX2" fmla="*/ 212437 w 2142837"/>
                <a:gd name="connsiteY2" fmla="*/ 1440873 h 1958110"/>
                <a:gd name="connsiteX3" fmla="*/ 184728 w 2142837"/>
                <a:gd name="connsiteY3" fmla="*/ 1560946 h 1958110"/>
                <a:gd name="connsiteX4" fmla="*/ 184728 w 2142837"/>
                <a:gd name="connsiteY4" fmla="*/ 1653310 h 1958110"/>
                <a:gd name="connsiteX5" fmla="*/ 166255 w 2142837"/>
                <a:gd name="connsiteY5" fmla="*/ 1754910 h 1958110"/>
                <a:gd name="connsiteX6" fmla="*/ 184728 w 2142837"/>
                <a:gd name="connsiteY6" fmla="*/ 1838037 h 1958110"/>
                <a:gd name="connsiteX7" fmla="*/ 230910 w 2142837"/>
                <a:gd name="connsiteY7" fmla="*/ 1921164 h 1958110"/>
                <a:gd name="connsiteX8" fmla="*/ 295564 w 2142837"/>
                <a:gd name="connsiteY8" fmla="*/ 1958110 h 1958110"/>
                <a:gd name="connsiteX9" fmla="*/ 397164 w 2142837"/>
                <a:gd name="connsiteY9" fmla="*/ 1948873 h 1958110"/>
                <a:gd name="connsiteX10" fmla="*/ 563419 w 2142837"/>
                <a:gd name="connsiteY10" fmla="*/ 1902691 h 1958110"/>
                <a:gd name="connsiteX11" fmla="*/ 646546 w 2142837"/>
                <a:gd name="connsiteY11" fmla="*/ 1828800 h 1958110"/>
                <a:gd name="connsiteX12" fmla="*/ 748146 w 2142837"/>
                <a:gd name="connsiteY12" fmla="*/ 1754910 h 1958110"/>
                <a:gd name="connsiteX13" fmla="*/ 803564 w 2142837"/>
                <a:gd name="connsiteY13" fmla="*/ 1699491 h 1958110"/>
                <a:gd name="connsiteX14" fmla="*/ 785092 w 2142837"/>
                <a:gd name="connsiteY14" fmla="*/ 1644073 h 1958110"/>
                <a:gd name="connsiteX15" fmla="*/ 701964 w 2142837"/>
                <a:gd name="connsiteY15" fmla="*/ 1644073 h 1958110"/>
                <a:gd name="connsiteX16" fmla="*/ 692728 w 2142837"/>
                <a:gd name="connsiteY16" fmla="*/ 1597891 h 1958110"/>
                <a:gd name="connsiteX17" fmla="*/ 785092 w 2142837"/>
                <a:gd name="connsiteY17" fmla="*/ 1551710 h 1958110"/>
                <a:gd name="connsiteX18" fmla="*/ 942110 w 2142837"/>
                <a:gd name="connsiteY18" fmla="*/ 1551710 h 1958110"/>
                <a:gd name="connsiteX19" fmla="*/ 997528 w 2142837"/>
                <a:gd name="connsiteY19" fmla="*/ 1570182 h 1958110"/>
                <a:gd name="connsiteX20" fmla="*/ 951346 w 2142837"/>
                <a:gd name="connsiteY20" fmla="*/ 1616364 h 1958110"/>
                <a:gd name="connsiteX21" fmla="*/ 886692 w 2142837"/>
                <a:gd name="connsiteY21" fmla="*/ 1681019 h 1958110"/>
                <a:gd name="connsiteX22" fmla="*/ 895928 w 2142837"/>
                <a:gd name="connsiteY22" fmla="*/ 1727200 h 1958110"/>
                <a:gd name="connsiteX23" fmla="*/ 1099128 w 2142837"/>
                <a:gd name="connsiteY23" fmla="*/ 1653310 h 1958110"/>
                <a:gd name="connsiteX24" fmla="*/ 1246910 w 2142837"/>
                <a:gd name="connsiteY24" fmla="*/ 1560946 h 1958110"/>
                <a:gd name="connsiteX25" fmla="*/ 1403928 w 2142837"/>
                <a:gd name="connsiteY25" fmla="*/ 1505528 h 1958110"/>
                <a:gd name="connsiteX26" fmla="*/ 2142837 w 2142837"/>
                <a:gd name="connsiteY26" fmla="*/ 1440873 h 1958110"/>
                <a:gd name="connsiteX27" fmla="*/ 1422401 w 2142837"/>
                <a:gd name="connsiteY27" fmla="*/ 794328 h 1958110"/>
                <a:gd name="connsiteX28" fmla="*/ 0 w 2142837"/>
                <a:gd name="connsiteY28" fmla="*/ 0 h 1958110"/>
                <a:gd name="connsiteX0" fmla="*/ 0 w 2142837"/>
                <a:gd name="connsiteY0" fmla="*/ 36944 h 1995054"/>
                <a:gd name="connsiteX1" fmla="*/ 175492 w 2142837"/>
                <a:gd name="connsiteY1" fmla="*/ 1274617 h 1995054"/>
                <a:gd name="connsiteX2" fmla="*/ 212437 w 2142837"/>
                <a:gd name="connsiteY2" fmla="*/ 1477817 h 1995054"/>
                <a:gd name="connsiteX3" fmla="*/ 184728 w 2142837"/>
                <a:gd name="connsiteY3" fmla="*/ 1597890 h 1995054"/>
                <a:gd name="connsiteX4" fmla="*/ 184728 w 2142837"/>
                <a:gd name="connsiteY4" fmla="*/ 1690254 h 1995054"/>
                <a:gd name="connsiteX5" fmla="*/ 166255 w 2142837"/>
                <a:gd name="connsiteY5" fmla="*/ 1791854 h 1995054"/>
                <a:gd name="connsiteX6" fmla="*/ 184728 w 2142837"/>
                <a:gd name="connsiteY6" fmla="*/ 1874981 h 1995054"/>
                <a:gd name="connsiteX7" fmla="*/ 230910 w 2142837"/>
                <a:gd name="connsiteY7" fmla="*/ 1958108 h 1995054"/>
                <a:gd name="connsiteX8" fmla="*/ 295564 w 2142837"/>
                <a:gd name="connsiteY8" fmla="*/ 1995054 h 1995054"/>
                <a:gd name="connsiteX9" fmla="*/ 397164 w 2142837"/>
                <a:gd name="connsiteY9" fmla="*/ 1985817 h 1995054"/>
                <a:gd name="connsiteX10" fmla="*/ 563419 w 2142837"/>
                <a:gd name="connsiteY10" fmla="*/ 1939635 h 1995054"/>
                <a:gd name="connsiteX11" fmla="*/ 646546 w 2142837"/>
                <a:gd name="connsiteY11" fmla="*/ 1865744 h 1995054"/>
                <a:gd name="connsiteX12" fmla="*/ 748146 w 2142837"/>
                <a:gd name="connsiteY12" fmla="*/ 1791854 h 1995054"/>
                <a:gd name="connsiteX13" fmla="*/ 803564 w 2142837"/>
                <a:gd name="connsiteY13" fmla="*/ 1736435 h 1995054"/>
                <a:gd name="connsiteX14" fmla="*/ 785092 w 2142837"/>
                <a:gd name="connsiteY14" fmla="*/ 1681017 h 1995054"/>
                <a:gd name="connsiteX15" fmla="*/ 701964 w 2142837"/>
                <a:gd name="connsiteY15" fmla="*/ 1681017 h 1995054"/>
                <a:gd name="connsiteX16" fmla="*/ 692728 w 2142837"/>
                <a:gd name="connsiteY16" fmla="*/ 1634835 h 1995054"/>
                <a:gd name="connsiteX17" fmla="*/ 785092 w 2142837"/>
                <a:gd name="connsiteY17" fmla="*/ 1588654 h 1995054"/>
                <a:gd name="connsiteX18" fmla="*/ 942110 w 2142837"/>
                <a:gd name="connsiteY18" fmla="*/ 1588654 h 1995054"/>
                <a:gd name="connsiteX19" fmla="*/ 997528 w 2142837"/>
                <a:gd name="connsiteY19" fmla="*/ 1607126 h 1995054"/>
                <a:gd name="connsiteX20" fmla="*/ 951346 w 2142837"/>
                <a:gd name="connsiteY20" fmla="*/ 1653308 h 1995054"/>
                <a:gd name="connsiteX21" fmla="*/ 886692 w 2142837"/>
                <a:gd name="connsiteY21" fmla="*/ 1717963 h 1995054"/>
                <a:gd name="connsiteX22" fmla="*/ 895928 w 2142837"/>
                <a:gd name="connsiteY22" fmla="*/ 1764144 h 1995054"/>
                <a:gd name="connsiteX23" fmla="*/ 1099128 w 2142837"/>
                <a:gd name="connsiteY23" fmla="*/ 1690254 h 1995054"/>
                <a:gd name="connsiteX24" fmla="*/ 1246910 w 2142837"/>
                <a:gd name="connsiteY24" fmla="*/ 1597890 h 1995054"/>
                <a:gd name="connsiteX25" fmla="*/ 1403928 w 2142837"/>
                <a:gd name="connsiteY25" fmla="*/ 1542472 h 1995054"/>
                <a:gd name="connsiteX26" fmla="*/ 2142837 w 2142837"/>
                <a:gd name="connsiteY26" fmla="*/ 1477817 h 1995054"/>
                <a:gd name="connsiteX27" fmla="*/ 2124365 w 2142837"/>
                <a:gd name="connsiteY27" fmla="*/ 0 h 1995054"/>
                <a:gd name="connsiteX28" fmla="*/ 0 w 2142837"/>
                <a:gd name="connsiteY28" fmla="*/ 36944 h 1995054"/>
                <a:gd name="connsiteX0" fmla="*/ 0 w 2142837"/>
                <a:gd name="connsiteY0" fmla="*/ 9235 h 1995054"/>
                <a:gd name="connsiteX1" fmla="*/ 175492 w 2142837"/>
                <a:gd name="connsiteY1" fmla="*/ 1274617 h 1995054"/>
                <a:gd name="connsiteX2" fmla="*/ 212437 w 2142837"/>
                <a:gd name="connsiteY2" fmla="*/ 1477817 h 1995054"/>
                <a:gd name="connsiteX3" fmla="*/ 184728 w 2142837"/>
                <a:gd name="connsiteY3" fmla="*/ 1597890 h 1995054"/>
                <a:gd name="connsiteX4" fmla="*/ 184728 w 2142837"/>
                <a:gd name="connsiteY4" fmla="*/ 1690254 h 1995054"/>
                <a:gd name="connsiteX5" fmla="*/ 166255 w 2142837"/>
                <a:gd name="connsiteY5" fmla="*/ 1791854 h 1995054"/>
                <a:gd name="connsiteX6" fmla="*/ 184728 w 2142837"/>
                <a:gd name="connsiteY6" fmla="*/ 1874981 h 1995054"/>
                <a:gd name="connsiteX7" fmla="*/ 230910 w 2142837"/>
                <a:gd name="connsiteY7" fmla="*/ 1958108 h 1995054"/>
                <a:gd name="connsiteX8" fmla="*/ 295564 w 2142837"/>
                <a:gd name="connsiteY8" fmla="*/ 1995054 h 1995054"/>
                <a:gd name="connsiteX9" fmla="*/ 397164 w 2142837"/>
                <a:gd name="connsiteY9" fmla="*/ 1985817 h 1995054"/>
                <a:gd name="connsiteX10" fmla="*/ 563419 w 2142837"/>
                <a:gd name="connsiteY10" fmla="*/ 1939635 h 1995054"/>
                <a:gd name="connsiteX11" fmla="*/ 646546 w 2142837"/>
                <a:gd name="connsiteY11" fmla="*/ 1865744 h 1995054"/>
                <a:gd name="connsiteX12" fmla="*/ 748146 w 2142837"/>
                <a:gd name="connsiteY12" fmla="*/ 1791854 h 1995054"/>
                <a:gd name="connsiteX13" fmla="*/ 803564 w 2142837"/>
                <a:gd name="connsiteY13" fmla="*/ 1736435 h 1995054"/>
                <a:gd name="connsiteX14" fmla="*/ 785092 w 2142837"/>
                <a:gd name="connsiteY14" fmla="*/ 1681017 h 1995054"/>
                <a:gd name="connsiteX15" fmla="*/ 701964 w 2142837"/>
                <a:gd name="connsiteY15" fmla="*/ 1681017 h 1995054"/>
                <a:gd name="connsiteX16" fmla="*/ 692728 w 2142837"/>
                <a:gd name="connsiteY16" fmla="*/ 1634835 h 1995054"/>
                <a:gd name="connsiteX17" fmla="*/ 785092 w 2142837"/>
                <a:gd name="connsiteY17" fmla="*/ 1588654 h 1995054"/>
                <a:gd name="connsiteX18" fmla="*/ 942110 w 2142837"/>
                <a:gd name="connsiteY18" fmla="*/ 1588654 h 1995054"/>
                <a:gd name="connsiteX19" fmla="*/ 997528 w 2142837"/>
                <a:gd name="connsiteY19" fmla="*/ 1607126 h 1995054"/>
                <a:gd name="connsiteX20" fmla="*/ 951346 w 2142837"/>
                <a:gd name="connsiteY20" fmla="*/ 1653308 h 1995054"/>
                <a:gd name="connsiteX21" fmla="*/ 886692 w 2142837"/>
                <a:gd name="connsiteY21" fmla="*/ 1717963 h 1995054"/>
                <a:gd name="connsiteX22" fmla="*/ 895928 w 2142837"/>
                <a:gd name="connsiteY22" fmla="*/ 1764144 h 1995054"/>
                <a:gd name="connsiteX23" fmla="*/ 1099128 w 2142837"/>
                <a:gd name="connsiteY23" fmla="*/ 1690254 h 1995054"/>
                <a:gd name="connsiteX24" fmla="*/ 1246910 w 2142837"/>
                <a:gd name="connsiteY24" fmla="*/ 1597890 h 1995054"/>
                <a:gd name="connsiteX25" fmla="*/ 1403928 w 2142837"/>
                <a:gd name="connsiteY25" fmla="*/ 1542472 h 1995054"/>
                <a:gd name="connsiteX26" fmla="*/ 2142837 w 2142837"/>
                <a:gd name="connsiteY26" fmla="*/ 1477817 h 1995054"/>
                <a:gd name="connsiteX27" fmla="*/ 2124365 w 2142837"/>
                <a:gd name="connsiteY27" fmla="*/ 0 h 1995054"/>
                <a:gd name="connsiteX28" fmla="*/ 0 w 2142837"/>
                <a:gd name="connsiteY28" fmla="*/ 9235 h 1995054"/>
                <a:gd name="connsiteX0" fmla="*/ 0 w 2142837"/>
                <a:gd name="connsiteY0" fmla="*/ 9235 h 1995054"/>
                <a:gd name="connsiteX1" fmla="*/ 175492 w 2142837"/>
                <a:gd name="connsiteY1" fmla="*/ 1274617 h 1995054"/>
                <a:gd name="connsiteX2" fmla="*/ 212437 w 2142837"/>
                <a:gd name="connsiteY2" fmla="*/ 1477817 h 1995054"/>
                <a:gd name="connsiteX3" fmla="*/ 184728 w 2142837"/>
                <a:gd name="connsiteY3" fmla="*/ 1597890 h 1995054"/>
                <a:gd name="connsiteX4" fmla="*/ 184728 w 2142837"/>
                <a:gd name="connsiteY4" fmla="*/ 1690254 h 1995054"/>
                <a:gd name="connsiteX5" fmla="*/ 166255 w 2142837"/>
                <a:gd name="connsiteY5" fmla="*/ 1791854 h 1995054"/>
                <a:gd name="connsiteX6" fmla="*/ 184728 w 2142837"/>
                <a:gd name="connsiteY6" fmla="*/ 1874981 h 1995054"/>
                <a:gd name="connsiteX7" fmla="*/ 230910 w 2142837"/>
                <a:gd name="connsiteY7" fmla="*/ 1958108 h 1995054"/>
                <a:gd name="connsiteX8" fmla="*/ 295564 w 2142837"/>
                <a:gd name="connsiteY8" fmla="*/ 1995054 h 1995054"/>
                <a:gd name="connsiteX9" fmla="*/ 397164 w 2142837"/>
                <a:gd name="connsiteY9" fmla="*/ 1985817 h 1995054"/>
                <a:gd name="connsiteX10" fmla="*/ 563419 w 2142837"/>
                <a:gd name="connsiteY10" fmla="*/ 1939635 h 1995054"/>
                <a:gd name="connsiteX11" fmla="*/ 660833 w 2142837"/>
                <a:gd name="connsiteY11" fmla="*/ 1906225 h 1995054"/>
                <a:gd name="connsiteX12" fmla="*/ 748146 w 2142837"/>
                <a:gd name="connsiteY12" fmla="*/ 1791854 h 1995054"/>
                <a:gd name="connsiteX13" fmla="*/ 803564 w 2142837"/>
                <a:gd name="connsiteY13" fmla="*/ 1736435 h 1995054"/>
                <a:gd name="connsiteX14" fmla="*/ 785092 w 2142837"/>
                <a:gd name="connsiteY14" fmla="*/ 1681017 h 1995054"/>
                <a:gd name="connsiteX15" fmla="*/ 701964 w 2142837"/>
                <a:gd name="connsiteY15" fmla="*/ 1681017 h 1995054"/>
                <a:gd name="connsiteX16" fmla="*/ 692728 w 2142837"/>
                <a:gd name="connsiteY16" fmla="*/ 1634835 h 1995054"/>
                <a:gd name="connsiteX17" fmla="*/ 785092 w 2142837"/>
                <a:gd name="connsiteY17" fmla="*/ 1588654 h 1995054"/>
                <a:gd name="connsiteX18" fmla="*/ 942110 w 2142837"/>
                <a:gd name="connsiteY18" fmla="*/ 1588654 h 1995054"/>
                <a:gd name="connsiteX19" fmla="*/ 997528 w 2142837"/>
                <a:gd name="connsiteY19" fmla="*/ 1607126 h 1995054"/>
                <a:gd name="connsiteX20" fmla="*/ 951346 w 2142837"/>
                <a:gd name="connsiteY20" fmla="*/ 1653308 h 1995054"/>
                <a:gd name="connsiteX21" fmla="*/ 886692 w 2142837"/>
                <a:gd name="connsiteY21" fmla="*/ 1717963 h 1995054"/>
                <a:gd name="connsiteX22" fmla="*/ 895928 w 2142837"/>
                <a:gd name="connsiteY22" fmla="*/ 1764144 h 1995054"/>
                <a:gd name="connsiteX23" fmla="*/ 1099128 w 2142837"/>
                <a:gd name="connsiteY23" fmla="*/ 1690254 h 1995054"/>
                <a:gd name="connsiteX24" fmla="*/ 1246910 w 2142837"/>
                <a:gd name="connsiteY24" fmla="*/ 1597890 h 1995054"/>
                <a:gd name="connsiteX25" fmla="*/ 1403928 w 2142837"/>
                <a:gd name="connsiteY25" fmla="*/ 1542472 h 1995054"/>
                <a:gd name="connsiteX26" fmla="*/ 2142837 w 2142837"/>
                <a:gd name="connsiteY26" fmla="*/ 1477817 h 1995054"/>
                <a:gd name="connsiteX27" fmla="*/ 2124365 w 2142837"/>
                <a:gd name="connsiteY27" fmla="*/ 0 h 1995054"/>
                <a:gd name="connsiteX28" fmla="*/ 0 w 2142837"/>
                <a:gd name="connsiteY28" fmla="*/ 9235 h 1995054"/>
                <a:gd name="connsiteX0" fmla="*/ 0 w 2142837"/>
                <a:gd name="connsiteY0" fmla="*/ 9235 h 1995054"/>
                <a:gd name="connsiteX1" fmla="*/ 175492 w 2142837"/>
                <a:gd name="connsiteY1" fmla="*/ 1274617 h 1995054"/>
                <a:gd name="connsiteX2" fmla="*/ 212437 w 2142837"/>
                <a:gd name="connsiteY2" fmla="*/ 1477817 h 1995054"/>
                <a:gd name="connsiteX3" fmla="*/ 184728 w 2142837"/>
                <a:gd name="connsiteY3" fmla="*/ 1597890 h 1995054"/>
                <a:gd name="connsiteX4" fmla="*/ 184728 w 2142837"/>
                <a:gd name="connsiteY4" fmla="*/ 1690254 h 1995054"/>
                <a:gd name="connsiteX5" fmla="*/ 166255 w 2142837"/>
                <a:gd name="connsiteY5" fmla="*/ 1791854 h 1995054"/>
                <a:gd name="connsiteX6" fmla="*/ 184728 w 2142837"/>
                <a:gd name="connsiteY6" fmla="*/ 1874981 h 1995054"/>
                <a:gd name="connsiteX7" fmla="*/ 230910 w 2142837"/>
                <a:gd name="connsiteY7" fmla="*/ 1958108 h 1995054"/>
                <a:gd name="connsiteX8" fmla="*/ 295564 w 2142837"/>
                <a:gd name="connsiteY8" fmla="*/ 1995054 h 1995054"/>
                <a:gd name="connsiteX9" fmla="*/ 397164 w 2142837"/>
                <a:gd name="connsiteY9" fmla="*/ 1985817 h 1995054"/>
                <a:gd name="connsiteX10" fmla="*/ 563419 w 2142837"/>
                <a:gd name="connsiteY10" fmla="*/ 1939635 h 1995054"/>
                <a:gd name="connsiteX11" fmla="*/ 660833 w 2142837"/>
                <a:gd name="connsiteY11" fmla="*/ 1906225 h 1995054"/>
                <a:gd name="connsiteX12" fmla="*/ 757671 w 2142837"/>
                <a:gd name="connsiteY12" fmla="*/ 1827573 h 1995054"/>
                <a:gd name="connsiteX13" fmla="*/ 803564 w 2142837"/>
                <a:gd name="connsiteY13" fmla="*/ 1736435 h 1995054"/>
                <a:gd name="connsiteX14" fmla="*/ 785092 w 2142837"/>
                <a:gd name="connsiteY14" fmla="*/ 1681017 h 1995054"/>
                <a:gd name="connsiteX15" fmla="*/ 701964 w 2142837"/>
                <a:gd name="connsiteY15" fmla="*/ 1681017 h 1995054"/>
                <a:gd name="connsiteX16" fmla="*/ 692728 w 2142837"/>
                <a:gd name="connsiteY16" fmla="*/ 1634835 h 1995054"/>
                <a:gd name="connsiteX17" fmla="*/ 785092 w 2142837"/>
                <a:gd name="connsiteY17" fmla="*/ 1588654 h 1995054"/>
                <a:gd name="connsiteX18" fmla="*/ 942110 w 2142837"/>
                <a:gd name="connsiteY18" fmla="*/ 1588654 h 1995054"/>
                <a:gd name="connsiteX19" fmla="*/ 997528 w 2142837"/>
                <a:gd name="connsiteY19" fmla="*/ 1607126 h 1995054"/>
                <a:gd name="connsiteX20" fmla="*/ 951346 w 2142837"/>
                <a:gd name="connsiteY20" fmla="*/ 1653308 h 1995054"/>
                <a:gd name="connsiteX21" fmla="*/ 886692 w 2142837"/>
                <a:gd name="connsiteY21" fmla="*/ 1717963 h 1995054"/>
                <a:gd name="connsiteX22" fmla="*/ 895928 w 2142837"/>
                <a:gd name="connsiteY22" fmla="*/ 1764144 h 1995054"/>
                <a:gd name="connsiteX23" fmla="*/ 1099128 w 2142837"/>
                <a:gd name="connsiteY23" fmla="*/ 1690254 h 1995054"/>
                <a:gd name="connsiteX24" fmla="*/ 1246910 w 2142837"/>
                <a:gd name="connsiteY24" fmla="*/ 1597890 h 1995054"/>
                <a:gd name="connsiteX25" fmla="*/ 1403928 w 2142837"/>
                <a:gd name="connsiteY25" fmla="*/ 1542472 h 1995054"/>
                <a:gd name="connsiteX26" fmla="*/ 2142837 w 2142837"/>
                <a:gd name="connsiteY26" fmla="*/ 1477817 h 1995054"/>
                <a:gd name="connsiteX27" fmla="*/ 2124365 w 2142837"/>
                <a:gd name="connsiteY27" fmla="*/ 0 h 1995054"/>
                <a:gd name="connsiteX28" fmla="*/ 0 w 2142837"/>
                <a:gd name="connsiteY28" fmla="*/ 9235 h 1995054"/>
                <a:gd name="connsiteX0" fmla="*/ 0 w 2142837"/>
                <a:gd name="connsiteY0" fmla="*/ 9235 h 1995054"/>
                <a:gd name="connsiteX1" fmla="*/ 175492 w 2142837"/>
                <a:gd name="connsiteY1" fmla="*/ 1274617 h 1995054"/>
                <a:gd name="connsiteX2" fmla="*/ 212437 w 2142837"/>
                <a:gd name="connsiteY2" fmla="*/ 1477817 h 1995054"/>
                <a:gd name="connsiteX3" fmla="*/ 184728 w 2142837"/>
                <a:gd name="connsiteY3" fmla="*/ 1597890 h 1995054"/>
                <a:gd name="connsiteX4" fmla="*/ 184728 w 2142837"/>
                <a:gd name="connsiteY4" fmla="*/ 1690254 h 1995054"/>
                <a:gd name="connsiteX5" fmla="*/ 166255 w 2142837"/>
                <a:gd name="connsiteY5" fmla="*/ 1791854 h 1995054"/>
                <a:gd name="connsiteX6" fmla="*/ 184728 w 2142837"/>
                <a:gd name="connsiteY6" fmla="*/ 1874981 h 1995054"/>
                <a:gd name="connsiteX7" fmla="*/ 230910 w 2142837"/>
                <a:gd name="connsiteY7" fmla="*/ 1958108 h 1995054"/>
                <a:gd name="connsiteX8" fmla="*/ 295564 w 2142837"/>
                <a:gd name="connsiteY8" fmla="*/ 1995054 h 1995054"/>
                <a:gd name="connsiteX9" fmla="*/ 397164 w 2142837"/>
                <a:gd name="connsiteY9" fmla="*/ 1985817 h 1995054"/>
                <a:gd name="connsiteX10" fmla="*/ 563419 w 2142837"/>
                <a:gd name="connsiteY10" fmla="*/ 1939635 h 1995054"/>
                <a:gd name="connsiteX11" fmla="*/ 660833 w 2142837"/>
                <a:gd name="connsiteY11" fmla="*/ 1906225 h 1995054"/>
                <a:gd name="connsiteX12" fmla="*/ 757671 w 2142837"/>
                <a:gd name="connsiteY12" fmla="*/ 1827573 h 1995054"/>
                <a:gd name="connsiteX13" fmla="*/ 824995 w 2142837"/>
                <a:gd name="connsiteY13" fmla="*/ 1772153 h 1995054"/>
                <a:gd name="connsiteX14" fmla="*/ 785092 w 2142837"/>
                <a:gd name="connsiteY14" fmla="*/ 1681017 h 1995054"/>
                <a:gd name="connsiteX15" fmla="*/ 701964 w 2142837"/>
                <a:gd name="connsiteY15" fmla="*/ 1681017 h 1995054"/>
                <a:gd name="connsiteX16" fmla="*/ 692728 w 2142837"/>
                <a:gd name="connsiteY16" fmla="*/ 1634835 h 1995054"/>
                <a:gd name="connsiteX17" fmla="*/ 785092 w 2142837"/>
                <a:gd name="connsiteY17" fmla="*/ 1588654 h 1995054"/>
                <a:gd name="connsiteX18" fmla="*/ 942110 w 2142837"/>
                <a:gd name="connsiteY18" fmla="*/ 1588654 h 1995054"/>
                <a:gd name="connsiteX19" fmla="*/ 997528 w 2142837"/>
                <a:gd name="connsiteY19" fmla="*/ 1607126 h 1995054"/>
                <a:gd name="connsiteX20" fmla="*/ 951346 w 2142837"/>
                <a:gd name="connsiteY20" fmla="*/ 1653308 h 1995054"/>
                <a:gd name="connsiteX21" fmla="*/ 886692 w 2142837"/>
                <a:gd name="connsiteY21" fmla="*/ 1717963 h 1995054"/>
                <a:gd name="connsiteX22" fmla="*/ 895928 w 2142837"/>
                <a:gd name="connsiteY22" fmla="*/ 1764144 h 1995054"/>
                <a:gd name="connsiteX23" fmla="*/ 1099128 w 2142837"/>
                <a:gd name="connsiteY23" fmla="*/ 1690254 h 1995054"/>
                <a:gd name="connsiteX24" fmla="*/ 1246910 w 2142837"/>
                <a:gd name="connsiteY24" fmla="*/ 1597890 h 1995054"/>
                <a:gd name="connsiteX25" fmla="*/ 1403928 w 2142837"/>
                <a:gd name="connsiteY25" fmla="*/ 1542472 h 1995054"/>
                <a:gd name="connsiteX26" fmla="*/ 2142837 w 2142837"/>
                <a:gd name="connsiteY26" fmla="*/ 1477817 h 1995054"/>
                <a:gd name="connsiteX27" fmla="*/ 2124365 w 2142837"/>
                <a:gd name="connsiteY27" fmla="*/ 0 h 1995054"/>
                <a:gd name="connsiteX28" fmla="*/ 0 w 2142837"/>
                <a:gd name="connsiteY28" fmla="*/ 9235 h 1995054"/>
                <a:gd name="connsiteX0" fmla="*/ 0 w 2142837"/>
                <a:gd name="connsiteY0" fmla="*/ 9235 h 1995054"/>
                <a:gd name="connsiteX1" fmla="*/ 175492 w 2142837"/>
                <a:gd name="connsiteY1" fmla="*/ 1274617 h 1995054"/>
                <a:gd name="connsiteX2" fmla="*/ 212437 w 2142837"/>
                <a:gd name="connsiteY2" fmla="*/ 1477817 h 1995054"/>
                <a:gd name="connsiteX3" fmla="*/ 184728 w 2142837"/>
                <a:gd name="connsiteY3" fmla="*/ 1597890 h 1995054"/>
                <a:gd name="connsiteX4" fmla="*/ 184728 w 2142837"/>
                <a:gd name="connsiteY4" fmla="*/ 1690254 h 1995054"/>
                <a:gd name="connsiteX5" fmla="*/ 166255 w 2142837"/>
                <a:gd name="connsiteY5" fmla="*/ 1791854 h 1995054"/>
                <a:gd name="connsiteX6" fmla="*/ 184728 w 2142837"/>
                <a:gd name="connsiteY6" fmla="*/ 1874981 h 1995054"/>
                <a:gd name="connsiteX7" fmla="*/ 230910 w 2142837"/>
                <a:gd name="connsiteY7" fmla="*/ 1958108 h 1995054"/>
                <a:gd name="connsiteX8" fmla="*/ 295564 w 2142837"/>
                <a:gd name="connsiteY8" fmla="*/ 1995054 h 1995054"/>
                <a:gd name="connsiteX9" fmla="*/ 397164 w 2142837"/>
                <a:gd name="connsiteY9" fmla="*/ 1985817 h 1995054"/>
                <a:gd name="connsiteX10" fmla="*/ 563419 w 2142837"/>
                <a:gd name="connsiteY10" fmla="*/ 1939635 h 1995054"/>
                <a:gd name="connsiteX11" fmla="*/ 660833 w 2142837"/>
                <a:gd name="connsiteY11" fmla="*/ 1906225 h 1995054"/>
                <a:gd name="connsiteX12" fmla="*/ 757671 w 2142837"/>
                <a:gd name="connsiteY12" fmla="*/ 1827573 h 1995054"/>
                <a:gd name="connsiteX13" fmla="*/ 824995 w 2142837"/>
                <a:gd name="connsiteY13" fmla="*/ 1772153 h 1995054"/>
                <a:gd name="connsiteX14" fmla="*/ 787473 w 2142837"/>
                <a:gd name="connsiteY14" fmla="*/ 1719117 h 1995054"/>
                <a:gd name="connsiteX15" fmla="*/ 701964 w 2142837"/>
                <a:gd name="connsiteY15" fmla="*/ 1681017 h 1995054"/>
                <a:gd name="connsiteX16" fmla="*/ 692728 w 2142837"/>
                <a:gd name="connsiteY16" fmla="*/ 1634835 h 1995054"/>
                <a:gd name="connsiteX17" fmla="*/ 785092 w 2142837"/>
                <a:gd name="connsiteY17" fmla="*/ 1588654 h 1995054"/>
                <a:gd name="connsiteX18" fmla="*/ 942110 w 2142837"/>
                <a:gd name="connsiteY18" fmla="*/ 1588654 h 1995054"/>
                <a:gd name="connsiteX19" fmla="*/ 997528 w 2142837"/>
                <a:gd name="connsiteY19" fmla="*/ 1607126 h 1995054"/>
                <a:gd name="connsiteX20" fmla="*/ 951346 w 2142837"/>
                <a:gd name="connsiteY20" fmla="*/ 1653308 h 1995054"/>
                <a:gd name="connsiteX21" fmla="*/ 886692 w 2142837"/>
                <a:gd name="connsiteY21" fmla="*/ 1717963 h 1995054"/>
                <a:gd name="connsiteX22" fmla="*/ 895928 w 2142837"/>
                <a:gd name="connsiteY22" fmla="*/ 1764144 h 1995054"/>
                <a:gd name="connsiteX23" fmla="*/ 1099128 w 2142837"/>
                <a:gd name="connsiteY23" fmla="*/ 1690254 h 1995054"/>
                <a:gd name="connsiteX24" fmla="*/ 1246910 w 2142837"/>
                <a:gd name="connsiteY24" fmla="*/ 1597890 h 1995054"/>
                <a:gd name="connsiteX25" fmla="*/ 1403928 w 2142837"/>
                <a:gd name="connsiteY25" fmla="*/ 1542472 h 1995054"/>
                <a:gd name="connsiteX26" fmla="*/ 2142837 w 2142837"/>
                <a:gd name="connsiteY26" fmla="*/ 1477817 h 1995054"/>
                <a:gd name="connsiteX27" fmla="*/ 2124365 w 2142837"/>
                <a:gd name="connsiteY27" fmla="*/ 0 h 1995054"/>
                <a:gd name="connsiteX28" fmla="*/ 0 w 2142837"/>
                <a:gd name="connsiteY28" fmla="*/ 9235 h 1995054"/>
                <a:gd name="connsiteX0" fmla="*/ 0 w 2142837"/>
                <a:gd name="connsiteY0" fmla="*/ 9235 h 1995054"/>
                <a:gd name="connsiteX1" fmla="*/ 175492 w 2142837"/>
                <a:gd name="connsiteY1" fmla="*/ 1274617 h 1995054"/>
                <a:gd name="connsiteX2" fmla="*/ 212437 w 2142837"/>
                <a:gd name="connsiteY2" fmla="*/ 1477817 h 1995054"/>
                <a:gd name="connsiteX3" fmla="*/ 184728 w 2142837"/>
                <a:gd name="connsiteY3" fmla="*/ 1597890 h 1995054"/>
                <a:gd name="connsiteX4" fmla="*/ 184728 w 2142837"/>
                <a:gd name="connsiteY4" fmla="*/ 1690254 h 1995054"/>
                <a:gd name="connsiteX5" fmla="*/ 166255 w 2142837"/>
                <a:gd name="connsiteY5" fmla="*/ 1791854 h 1995054"/>
                <a:gd name="connsiteX6" fmla="*/ 184728 w 2142837"/>
                <a:gd name="connsiteY6" fmla="*/ 1874981 h 1995054"/>
                <a:gd name="connsiteX7" fmla="*/ 230910 w 2142837"/>
                <a:gd name="connsiteY7" fmla="*/ 1958108 h 1995054"/>
                <a:gd name="connsiteX8" fmla="*/ 295564 w 2142837"/>
                <a:gd name="connsiteY8" fmla="*/ 1995054 h 1995054"/>
                <a:gd name="connsiteX9" fmla="*/ 397164 w 2142837"/>
                <a:gd name="connsiteY9" fmla="*/ 1985817 h 1995054"/>
                <a:gd name="connsiteX10" fmla="*/ 563419 w 2142837"/>
                <a:gd name="connsiteY10" fmla="*/ 1939635 h 1995054"/>
                <a:gd name="connsiteX11" fmla="*/ 660833 w 2142837"/>
                <a:gd name="connsiteY11" fmla="*/ 1906225 h 1995054"/>
                <a:gd name="connsiteX12" fmla="*/ 757671 w 2142837"/>
                <a:gd name="connsiteY12" fmla="*/ 1827573 h 1995054"/>
                <a:gd name="connsiteX13" fmla="*/ 824995 w 2142837"/>
                <a:gd name="connsiteY13" fmla="*/ 1772153 h 1995054"/>
                <a:gd name="connsiteX14" fmla="*/ 787473 w 2142837"/>
                <a:gd name="connsiteY14" fmla="*/ 1719117 h 1995054"/>
                <a:gd name="connsiteX15" fmla="*/ 701964 w 2142837"/>
                <a:gd name="connsiteY15" fmla="*/ 1709592 h 1995054"/>
                <a:gd name="connsiteX16" fmla="*/ 692728 w 2142837"/>
                <a:gd name="connsiteY16" fmla="*/ 1634835 h 1995054"/>
                <a:gd name="connsiteX17" fmla="*/ 785092 w 2142837"/>
                <a:gd name="connsiteY17" fmla="*/ 1588654 h 1995054"/>
                <a:gd name="connsiteX18" fmla="*/ 942110 w 2142837"/>
                <a:gd name="connsiteY18" fmla="*/ 1588654 h 1995054"/>
                <a:gd name="connsiteX19" fmla="*/ 997528 w 2142837"/>
                <a:gd name="connsiteY19" fmla="*/ 1607126 h 1995054"/>
                <a:gd name="connsiteX20" fmla="*/ 951346 w 2142837"/>
                <a:gd name="connsiteY20" fmla="*/ 1653308 h 1995054"/>
                <a:gd name="connsiteX21" fmla="*/ 886692 w 2142837"/>
                <a:gd name="connsiteY21" fmla="*/ 1717963 h 1995054"/>
                <a:gd name="connsiteX22" fmla="*/ 895928 w 2142837"/>
                <a:gd name="connsiteY22" fmla="*/ 1764144 h 1995054"/>
                <a:gd name="connsiteX23" fmla="*/ 1099128 w 2142837"/>
                <a:gd name="connsiteY23" fmla="*/ 1690254 h 1995054"/>
                <a:gd name="connsiteX24" fmla="*/ 1246910 w 2142837"/>
                <a:gd name="connsiteY24" fmla="*/ 1597890 h 1995054"/>
                <a:gd name="connsiteX25" fmla="*/ 1403928 w 2142837"/>
                <a:gd name="connsiteY25" fmla="*/ 1542472 h 1995054"/>
                <a:gd name="connsiteX26" fmla="*/ 2142837 w 2142837"/>
                <a:gd name="connsiteY26" fmla="*/ 1477817 h 1995054"/>
                <a:gd name="connsiteX27" fmla="*/ 2124365 w 2142837"/>
                <a:gd name="connsiteY27" fmla="*/ 0 h 1995054"/>
                <a:gd name="connsiteX28" fmla="*/ 0 w 2142837"/>
                <a:gd name="connsiteY28" fmla="*/ 9235 h 1995054"/>
                <a:gd name="connsiteX0" fmla="*/ 0 w 2142837"/>
                <a:gd name="connsiteY0" fmla="*/ 9235 h 1995054"/>
                <a:gd name="connsiteX1" fmla="*/ 175492 w 2142837"/>
                <a:gd name="connsiteY1" fmla="*/ 1274617 h 1995054"/>
                <a:gd name="connsiteX2" fmla="*/ 212437 w 2142837"/>
                <a:gd name="connsiteY2" fmla="*/ 1477817 h 1995054"/>
                <a:gd name="connsiteX3" fmla="*/ 184728 w 2142837"/>
                <a:gd name="connsiteY3" fmla="*/ 1597890 h 1995054"/>
                <a:gd name="connsiteX4" fmla="*/ 184728 w 2142837"/>
                <a:gd name="connsiteY4" fmla="*/ 1690254 h 1995054"/>
                <a:gd name="connsiteX5" fmla="*/ 166255 w 2142837"/>
                <a:gd name="connsiteY5" fmla="*/ 1791854 h 1995054"/>
                <a:gd name="connsiteX6" fmla="*/ 184728 w 2142837"/>
                <a:gd name="connsiteY6" fmla="*/ 1874981 h 1995054"/>
                <a:gd name="connsiteX7" fmla="*/ 230910 w 2142837"/>
                <a:gd name="connsiteY7" fmla="*/ 1958108 h 1995054"/>
                <a:gd name="connsiteX8" fmla="*/ 295564 w 2142837"/>
                <a:gd name="connsiteY8" fmla="*/ 1995054 h 1995054"/>
                <a:gd name="connsiteX9" fmla="*/ 397164 w 2142837"/>
                <a:gd name="connsiteY9" fmla="*/ 1985817 h 1995054"/>
                <a:gd name="connsiteX10" fmla="*/ 563419 w 2142837"/>
                <a:gd name="connsiteY10" fmla="*/ 1939635 h 1995054"/>
                <a:gd name="connsiteX11" fmla="*/ 660833 w 2142837"/>
                <a:gd name="connsiteY11" fmla="*/ 1906225 h 1995054"/>
                <a:gd name="connsiteX12" fmla="*/ 757671 w 2142837"/>
                <a:gd name="connsiteY12" fmla="*/ 1827573 h 1995054"/>
                <a:gd name="connsiteX13" fmla="*/ 824995 w 2142837"/>
                <a:gd name="connsiteY13" fmla="*/ 1772153 h 1995054"/>
                <a:gd name="connsiteX14" fmla="*/ 787473 w 2142837"/>
                <a:gd name="connsiteY14" fmla="*/ 1719117 h 1995054"/>
                <a:gd name="connsiteX15" fmla="*/ 701964 w 2142837"/>
                <a:gd name="connsiteY15" fmla="*/ 1709592 h 1995054"/>
                <a:gd name="connsiteX16" fmla="*/ 692728 w 2142837"/>
                <a:gd name="connsiteY16" fmla="*/ 1665791 h 1995054"/>
                <a:gd name="connsiteX17" fmla="*/ 785092 w 2142837"/>
                <a:gd name="connsiteY17" fmla="*/ 1588654 h 1995054"/>
                <a:gd name="connsiteX18" fmla="*/ 942110 w 2142837"/>
                <a:gd name="connsiteY18" fmla="*/ 1588654 h 1995054"/>
                <a:gd name="connsiteX19" fmla="*/ 997528 w 2142837"/>
                <a:gd name="connsiteY19" fmla="*/ 1607126 h 1995054"/>
                <a:gd name="connsiteX20" fmla="*/ 951346 w 2142837"/>
                <a:gd name="connsiteY20" fmla="*/ 1653308 h 1995054"/>
                <a:gd name="connsiteX21" fmla="*/ 886692 w 2142837"/>
                <a:gd name="connsiteY21" fmla="*/ 1717963 h 1995054"/>
                <a:gd name="connsiteX22" fmla="*/ 895928 w 2142837"/>
                <a:gd name="connsiteY22" fmla="*/ 1764144 h 1995054"/>
                <a:gd name="connsiteX23" fmla="*/ 1099128 w 2142837"/>
                <a:gd name="connsiteY23" fmla="*/ 1690254 h 1995054"/>
                <a:gd name="connsiteX24" fmla="*/ 1246910 w 2142837"/>
                <a:gd name="connsiteY24" fmla="*/ 1597890 h 1995054"/>
                <a:gd name="connsiteX25" fmla="*/ 1403928 w 2142837"/>
                <a:gd name="connsiteY25" fmla="*/ 1542472 h 1995054"/>
                <a:gd name="connsiteX26" fmla="*/ 2142837 w 2142837"/>
                <a:gd name="connsiteY26" fmla="*/ 1477817 h 1995054"/>
                <a:gd name="connsiteX27" fmla="*/ 2124365 w 2142837"/>
                <a:gd name="connsiteY27" fmla="*/ 0 h 1995054"/>
                <a:gd name="connsiteX28" fmla="*/ 0 w 2142837"/>
                <a:gd name="connsiteY28" fmla="*/ 9235 h 1995054"/>
                <a:gd name="connsiteX0" fmla="*/ 0 w 2142837"/>
                <a:gd name="connsiteY0" fmla="*/ 9235 h 1995054"/>
                <a:gd name="connsiteX1" fmla="*/ 175492 w 2142837"/>
                <a:gd name="connsiteY1" fmla="*/ 1274617 h 1995054"/>
                <a:gd name="connsiteX2" fmla="*/ 212437 w 2142837"/>
                <a:gd name="connsiteY2" fmla="*/ 1477817 h 1995054"/>
                <a:gd name="connsiteX3" fmla="*/ 184728 w 2142837"/>
                <a:gd name="connsiteY3" fmla="*/ 1597890 h 1995054"/>
                <a:gd name="connsiteX4" fmla="*/ 184728 w 2142837"/>
                <a:gd name="connsiteY4" fmla="*/ 1690254 h 1995054"/>
                <a:gd name="connsiteX5" fmla="*/ 166255 w 2142837"/>
                <a:gd name="connsiteY5" fmla="*/ 1791854 h 1995054"/>
                <a:gd name="connsiteX6" fmla="*/ 184728 w 2142837"/>
                <a:gd name="connsiteY6" fmla="*/ 1874981 h 1995054"/>
                <a:gd name="connsiteX7" fmla="*/ 230910 w 2142837"/>
                <a:gd name="connsiteY7" fmla="*/ 1958108 h 1995054"/>
                <a:gd name="connsiteX8" fmla="*/ 295564 w 2142837"/>
                <a:gd name="connsiteY8" fmla="*/ 1995054 h 1995054"/>
                <a:gd name="connsiteX9" fmla="*/ 397164 w 2142837"/>
                <a:gd name="connsiteY9" fmla="*/ 1985817 h 1995054"/>
                <a:gd name="connsiteX10" fmla="*/ 563419 w 2142837"/>
                <a:gd name="connsiteY10" fmla="*/ 1939635 h 1995054"/>
                <a:gd name="connsiteX11" fmla="*/ 660833 w 2142837"/>
                <a:gd name="connsiteY11" fmla="*/ 1906225 h 1995054"/>
                <a:gd name="connsiteX12" fmla="*/ 757671 w 2142837"/>
                <a:gd name="connsiteY12" fmla="*/ 1827573 h 1995054"/>
                <a:gd name="connsiteX13" fmla="*/ 824995 w 2142837"/>
                <a:gd name="connsiteY13" fmla="*/ 1772153 h 1995054"/>
                <a:gd name="connsiteX14" fmla="*/ 787473 w 2142837"/>
                <a:gd name="connsiteY14" fmla="*/ 1719117 h 1995054"/>
                <a:gd name="connsiteX15" fmla="*/ 701964 w 2142837"/>
                <a:gd name="connsiteY15" fmla="*/ 1709592 h 1995054"/>
                <a:gd name="connsiteX16" fmla="*/ 692728 w 2142837"/>
                <a:gd name="connsiteY16" fmla="*/ 1665791 h 1995054"/>
                <a:gd name="connsiteX17" fmla="*/ 808904 w 2142837"/>
                <a:gd name="connsiteY17" fmla="*/ 1621991 h 1995054"/>
                <a:gd name="connsiteX18" fmla="*/ 942110 w 2142837"/>
                <a:gd name="connsiteY18" fmla="*/ 1588654 h 1995054"/>
                <a:gd name="connsiteX19" fmla="*/ 997528 w 2142837"/>
                <a:gd name="connsiteY19" fmla="*/ 1607126 h 1995054"/>
                <a:gd name="connsiteX20" fmla="*/ 951346 w 2142837"/>
                <a:gd name="connsiteY20" fmla="*/ 1653308 h 1995054"/>
                <a:gd name="connsiteX21" fmla="*/ 886692 w 2142837"/>
                <a:gd name="connsiteY21" fmla="*/ 1717963 h 1995054"/>
                <a:gd name="connsiteX22" fmla="*/ 895928 w 2142837"/>
                <a:gd name="connsiteY22" fmla="*/ 1764144 h 1995054"/>
                <a:gd name="connsiteX23" fmla="*/ 1099128 w 2142837"/>
                <a:gd name="connsiteY23" fmla="*/ 1690254 h 1995054"/>
                <a:gd name="connsiteX24" fmla="*/ 1246910 w 2142837"/>
                <a:gd name="connsiteY24" fmla="*/ 1597890 h 1995054"/>
                <a:gd name="connsiteX25" fmla="*/ 1403928 w 2142837"/>
                <a:gd name="connsiteY25" fmla="*/ 1542472 h 1995054"/>
                <a:gd name="connsiteX26" fmla="*/ 2142837 w 2142837"/>
                <a:gd name="connsiteY26" fmla="*/ 1477817 h 1995054"/>
                <a:gd name="connsiteX27" fmla="*/ 2124365 w 2142837"/>
                <a:gd name="connsiteY27" fmla="*/ 0 h 1995054"/>
                <a:gd name="connsiteX28" fmla="*/ 0 w 2142837"/>
                <a:gd name="connsiteY28" fmla="*/ 9235 h 1995054"/>
                <a:gd name="connsiteX0" fmla="*/ 0 w 2142837"/>
                <a:gd name="connsiteY0" fmla="*/ 9235 h 1995054"/>
                <a:gd name="connsiteX1" fmla="*/ 175492 w 2142837"/>
                <a:gd name="connsiteY1" fmla="*/ 1274617 h 1995054"/>
                <a:gd name="connsiteX2" fmla="*/ 212437 w 2142837"/>
                <a:gd name="connsiteY2" fmla="*/ 1477817 h 1995054"/>
                <a:gd name="connsiteX3" fmla="*/ 184728 w 2142837"/>
                <a:gd name="connsiteY3" fmla="*/ 1597890 h 1995054"/>
                <a:gd name="connsiteX4" fmla="*/ 184728 w 2142837"/>
                <a:gd name="connsiteY4" fmla="*/ 1690254 h 1995054"/>
                <a:gd name="connsiteX5" fmla="*/ 166255 w 2142837"/>
                <a:gd name="connsiteY5" fmla="*/ 1791854 h 1995054"/>
                <a:gd name="connsiteX6" fmla="*/ 184728 w 2142837"/>
                <a:gd name="connsiteY6" fmla="*/ 1874981 h 1995054"/>
                <a:gd name="connsiteX7" fmla="*/ 230910 w 2142837"/>
                <a:gd name="connsiteY7" fmla="*/ 1958108 h 1995054"/>
                <a:gd name="connsiteX8" fmla="*/ 295564 w 2142837"/>
                <a:gd name="connsiteY8" fmla="*/ 1995054 h 1995054"/>
                <a:gd name="connsiteX9" fmla="*/ 397164 w 2142837"/>
                <a:gd name="connsiteY9" fmla="*/ 1985817 h 1995054"/>
                <a:gd name="connsiteX10" fmla="*/ 563419 w 2142837"/>
                <a:gd name="connsiteY10" fmla="*/ 1939635 h 1995054"/>
                <a:gd name="connsiteX11" fmla="*/ 660833 w 2142837"/>
                <a:gd name="connsiteY11" fmla="*/ 1906225 h 1995054"/>
                <a:gd name="connsiteX12" fmla="*/ 757671 w 2142837"/>
                <a:gd name="connsiteY12" fmla="*/ 1827573 h 1995054"/>
                <a:gd name="connsiteX13" fmla="*/ 824995 w 2142837"/>
                <a:gd name="connsiteY13" fmla="*/ 1772153 h 1995054"/>
                <a:gd name="connsiteX14" fmla="*/ 787473 w 2142837"/>
                <a:gd name="connsiteY14" fmla="*/ 1719117 h 1995054"/>
                <a:gd name="connsiteX15" fmla="*/ 701964 w 2142837"/>
                <a:gd name="connsiteY15" fmla="*/ 1709592 h 1995054"/>
                <a:gd name="connsiteX16" fmla="*/ 733209 w 2142837"/>
                <a:gd name="connsiteY16" fmla="*/ 1665791 h 1995054"/>
                <a:gd name="connsiteX17" fmla="*/ 808904 w 2142837"/>
                <a:gd name="connsiteY17" fmla="*/ 1621991 h 1995054"/>
                <a:gd name="connsiteX18" fmla="*/ 942110 w 2142837"/>
                <a:gd name="connsiteY18" fmla="*/ 1588654 h 1995054"/>
                <a:gd name="connsiteX19" fmla="*/ 997528 w 2142837"/>
                <a:gd name="connsiteY19" fmla="*/ 1607126 h 1995054"/>
                <a:gd name="connsiteX20" fmla="*/ 951346 w 2142837"/>
                <a:gd name="connsiteY20" fmla="*/ 1653308 h 1995054"/>
                <a:gd name="connsiteX21" fmla="*/ 886692 w 2142837"/>
                <a:gd name="connsiteY21" fmla="*/ 1717963 h 1995054"/>
                <a:gd name="connsiteX22" fmla="*/ 895928 w 2142837"/>
                <a:gd name="connsiteY22" fmla="*/ 1764144 h 1995054"/>
                <a:gd name="connsiteX23" fmla="*/ 1099128 w 2142837"/>
                <a:gd name="connsiteY23" fmla="*/ 1690254 h 1995054"/>
                <a:gd name="connsiteX24" fmla="*/ 1246910 w 2142837"/>
                <a:gd name="connsiteY24" fmla="*/ 1597890 h 1995054"/>
                <a:gd name="connsiteX25" fmla="*/ 1403928 w 2142837"/>
                <a:gd name="connsiteY25" fmla="*/ 1542472 h 1995054"/>
                <a:gd name="connsiteX26" fmla="*/ 2142837 w 2142837"/>
                <a:gd name="connsiteY26" fmla="*/ 1477817 h 1995054"/>
                <a:gd name="connsiteX27" fmla="*/ 2124365 w 2142837"/>
                <a:gd name="connsiteY27" fmla="*/ 0 h 1995054"/>
                <a:gd name="connsiteX28" fmla="*/ 0 w 2142837"/>
                <a:gd name="connsiteY28" fmla="*/ 9235 h 1995054"/>
                <a:gd name="connsiteX0" fmla="*/ 0 w 2142837"/>
                <a:gd name="connsiteY0" fmla="*/ 9235 h 1995054"/>
                <a:gd name="connsiteX1" fmla="*/ 175492 w 2142837"/>
                <a:gd name="connsiteY1" fmla="*/ 1274617 h 1995054"/>
                <a:gd name="connsiteX2" fmla="*/ 212437 w 2142837"/>
                <a:gd name="connsiteY2" fmla="*/ 1477817 h 1995054"/>
                <a:gd name="connsiteX3" fmla="*/ 184728 w 2142837"/>
                <a:gd name="connsiteY3" fmla="*/ 1597890 h 1995054"/>
                <a:gd name="connsiteX4" fmla="*/ 184728 w 2142837"/>
                <a:gd name="connsiteY4" fmla="*/ 1690254 h 1995054"/>
                <a:gd name="connsiteX5" fmla="*/ 166255 w 2142837"/>
                <a:gd name="connsiteY5" fmla="*/ 1791854 h 1995054"/>
                <a:gd name="connsiteX6" fmla="*/ 184728 w 2142837"/>
                <a:gd name="connsiteY6" fmla="*/ 1874981 h 1995054"/>
                <a:gd name="connsiteX7" fmla="*/ 230910 w 2142837"/>
                <a:gd name="connsiteY7" fmla="*/ 1958108 h 1995054"/>
                <a:gd name="connsiteX8" fmla="*/ 295564 w 2142837"/>
                <a:gd name="connsiteY8" fmla="*/ 1995054 h 1995054"/>
                <a:gd name="connsiteX9" fmla="*/ 397164 w 2142837"/>
                <a:gd name="connsiteY9" fmla="*/ 1985817 h 1995054"/>
                <a:gd name="connsiteX10" fmla="*/ 563419 w 2142837"/>
                <a:gd name="connsiteY10" fmla="*/ 1939635 h 1995054"/>
                <a:gd name="connsiteX11" fmla="*/ 660833 w 2142837"/>
                <a:gd name="connsiteY11" fmla="*/ 1906225 h 1995054"/>
                <a:gd name="connsiteX12" fmla="*/ 757671 w 2142837"/>
                <a:gd name="connsiteY12" fmla="*/ 1827573 h 1995054"/>
                <a:gd name="connsiteX13" fmla="*/ 824995 w 2142837"/>
                <a:gd name="connsiteY13" fmla="*/ 1772153 h 1995054"/>
                <a:gd name="connsiteX14" fmla="*/ 787473 w 2142837"/>
                <a:gd name="connsiteY14" fmla="*/ 1719117 h 1995054"/>
                <a:gd name="connsiteX15" fmla="*/ 701964 w 2142837"/>
                <a:gd name="connsiteY15" fmla="*/ 1709592 h 1995054"/>
                <a:gd name="connsiteX16" fmla="*/ 733209 w 2142837"/>
                <a:gd name="connsiteY16" fmla="*/ 1665791 h 1995054"/>
                <a:gd name="connsiteX17" fmla="*/ 808904 w 2142837"/>
                <a:gd name="connsiteY17" fmla="*/ 1621991 h 1995054"/>
                <a:gd name="connsiteX18" fmla="*/ 911154 w 2142837"/>
                <a:gd name="connsiteY18" fmla="*/ 1605323 h 1995054"/>
                <a:gd name="connsiteX19" fmla="*/ 997528 w 2142837"/>
                <a:gd name="connsiteY19" fmla="*/ 1607126 h 1995054"/>
                <a:gd name="connsiteX20" fmla="*/ 951346 w 2142837"/>
                <a:gd name="connsiteY20" fmla="*/ 1653308 h 1995054"/>
                <a:gd name="connsiteX21" fmla="*/ 886692 w 2142837"/>
                <a:gd name="connsiteY21" fmla="*/ 1717963 h 1995054"/>
                <a:gd name="connsiteX22" fmla="*/ 895928 w 2142837"/>
                <a:gd name="connsiteY22" fmla="*/ 1764144 h 1995054"/>
                <a:gd name="connsiteX23" fmla="*/ 1099128 w 2142837"/>
                <a:gd name="connsiteY23" fmla="*/ 1690254 h 1995054"/>
                <a:gd name="connsiteX24" fmla="*/ 1246910 w 2142837"/>
                <a:gd name="connsiteY24" fmla="*/ 1597890 h 1995054"/>
                <a:gd name="connsiteX25" fmla="*/ 1403928 w 2142837"/>
                <a:gd name="connsiteY25" fmla="*/ 1542472 h 1995054"/>
                <a:gd name="connsiteX26" fmla="*/ 2142837 w 2142837"/>
                <a:gd name="connsiteY26" fmla="*/ 1477817 h 1995054"/>
                <a:gd name="connsiteX27" fmla="*/ 2124365 w 2142837"/>
                <a:gd name="connsiteY27" fmla="*/ 0 h 1995054"/>
                <a:gd name="connsiteX28" fmla="*/ 0 w 2142837"/>
                <a:gd name="connsiteY28" fmla="*/ 9235 h 1995054"/>
                <a:gd name="connsiteX0" fmla="*/ 0 w 2142837"/>
                <a:gd name="connsiteY0" fmla="*/ 9235 h 1995054"/>
                <a:gd name="connsiteX1" fmla="*/ 175492 w 2142837"/>
                <a:gd name="connsiteY1" fmla="*/ 1274617 h 1995054"/>
                <a:gd name="connsiteX2" fmla="*/ 212437 w 2142837"/>
                <a:gd name="connsiteY2" fmla="*/ 1477817 h 1995054"/>
                <a:gd name="connsiteX3" fmla="*/ 184728 w 2142837"/>
                <a:gd name="connsiteY3" fmla="*/ 1597890 h 1995054"/>
                <a:gd name="connsiteX4" fmla="*/ 184728 w 2142837"/>
                <a:gd name="connsiteY4" fmla="*/ 1690254 h 1995054"/>
                <a:gd name="connsiteX5" fmla="*/ 166255 w 2142837"/>
                <a:gd name="connsiteY5" fmla="*/ 1791854 h 1995054"/>
                <a:gd name="connsiteX6" fmla="*/ 184728 w 2142837"/>
                <a:gd name="connsiteY6" fmla="*/ 1874981 h 1995054"/>
                <a:gd name="connsiteX7" fmla="*/ 230910 w 2142837"/>
                <a:gd name="connsiteY7" fmla="*/ 1958108 h 1995054"/>
                <a:gd name="connsiteX8" fmla="*/ 295564 w 2142837"/>
                <a:gd name="connsiteY8" fmla="*/ 1995054 h 1995054"/>
                <a:gd name="connsiteX9" fmla="*/ 397164 w 2142837"/>
                <a:gd name="connsiteY9" fmla="*/ 1985817 h 1995054"/>
                <a:gd name="connsiteX10" fmla="*/ 563419 w 2142837"/>
                <a:gd name="connsiteY10" fmla="*/ 1939635 h 1995054"/>
                <a:gd name="connsiteX11" fmla="*/ 660833 w 2142837"/>
                <a:gd name="connsiteY11" fmla="*/ 1906225 h 1995054"/>
                <a:gd name="connsiteX12" fmla="*/ 757671 w 2142837"/>
                <a:gd name="connsiteY12" fmla="*/ 1827573 h 1995054"/>
                <a:gd name="connsiteX13" fmla="*/ 824995 w 2142837"/>
                <a:gd name="connsiteY13" fmla="*/ 1772153 h 1995054"/>
                <a:gd name="connsiteX14" fmla="*/ 787473 w 2142837"/>
                <a:gd name="connsiteY14" fmla="*/ 1719117 h 1995054"/>
                <a:gd name="connsiteX15" fmla="*/ 701964 w 2142837"/>
                <a:gd name="connsiteY15" fmla="*/ 1709592 h 1995054"/>
                <a:gd name="connsiteX16" fmla="*/ 733209 w 2142837"/>
                <a:gd name="connsiteY16" fmla="*/ 1665791 h 1995054"/>
                <a:gd name="connsiteX17" fmla="*/ 808904 w 2142837"/>
                <a:gd name="connsiteY17" fmla="*/ 1621991 h 1995054"/>
                <a:gd name="connsiteX18" fmla="*/ 911154 w 2142837"/>
                <a:gd name="connsiteY18" fmla="*/ 1605323 h 1995054"/>
                <a:gd name="connsiteX19" fmla="*/ 971335 w 2142837"/>
                <a:gd name="connsiteY19" fmla="*/ 1619032 h 1995054"/>
                <a:gd name="connsiteX20" fmla="*/ 951346 w 2142837"/>
                <a:gd name="connsiteY20" fmla="*/ 1653308 h 1995054"/>
                <a:gd name="connsiteX21" fmla="*/ 886692 w 2142837"/>
                <a:gd name="connsiteY21" fmla="*/ 1717963 h 1995054"/>
                <a:gd name="connsiteX22" fmla="*/ 895928 w 2142837"/>
                <a:gd name="connsiteY22" fmla="*/ 1764144 h 1995054"/>
                <a:gd name="connsiteX23" fmla="*/ 1099128 w 2142837"/>
                <a:gd name="connsiteY23" fmla="*/ 1690254 h 1995054"/>
                <a:gd name="connsiteX24" fmla="*/ 1246910 w 2142837"/>
                <a:gd name="connsiteY24" fmla="*/ 1597890 h 1995054"/>
                <a:gd name="connsiteX25" fmla="*/ 1403928 w 2142837"/>
                <a:gd name="connsiteY25" fmla="*/ 1542472 h 1995054"/>
                <a:gd name="connsiteX26" fmla="*/ 2142837 w 2142837"/>
                <a:gd name="connsiteY26" fmla="*/ 1477817 h 1995054"/>
                <a:gd name="connsiteX27" fmla="*/ 2124365 w 2142837"/>
                <a:gd name="connsiteY27" fmla="*/ 0 h 1995054"/>
                <a:gd name="connsiteX28" fmla="*/ 0 w 2142837"/>
                <a:gd name="connsiteY28" fmla="*/ 9235 h 1995054"/>
                <a:gd name="connsiteX0" fmla="*/ 0 w 2142837"/>
                <a:gd name="connsiteY0" fmla="*/ 9235 h 1995054"/>
                <a:gd name="connsiteX1" fmla="*/ 175492 w 2142837"/>
                <a:gd name="connsiteY1" fmla="*/ 1274617 h 1995054"/>
                <a:gd name="connsiteX2" fmla="*/ 212437 w 2142837"/>
                <a:gd name="connsiteY2" fmla="*/ 1477817 h 1995054"/>
                <a:gd name="connsiteX3" fmla="*/ 184728 w 2142837"/>
                <a:gd name="connsiteY3" fmla="*/ 1597890 h 1995054"/>
                <a:gd name="connsiteX4" fmla="*/ 184728 w 2142837"/>
                <a:gd name="connsiteY4" fmla="*/ 1690254 h 1995054"/>
                <a:gd name="connsiteX5" fmla="*/ 166255 w 2142837"/>
                <a:gd name="connsiteY5" fmla="*/ 1791854 h 1995054"/>
                <a:gd name="connsiteX6" fmla="*/ 184728 w 2142837"/>
                <a:gd name="connsiteY6" fmla="*/ 1874981 h 1995054"/>
                <a:gd name="connsiteX7" fmla="*/ 230910 w 2142837"/>
                <a:gd name="connsiteY7" fmla="*/ 1958108 h 1995054"/>
                <a:gd name="connsiteX8" fmla="*/ 295564 w 2142837"/>
                <a:gd name="connsiteY8" fmla="*/ 1995054 h 1995054"/>
                <a:gd name="connsiteX9" fmla="*/ 397164 w 2142837"/>
                <a:gd name="connsiteY9" fmla="*/ 1985817 h 1995054"/>
                <a:gd name="connsiteX10" fmla="*/ 563419 w 2142837"/>
                <a:gd name="connsiteY10" fmla="*/ 1939635 h 1995054"/>
                <a:gd name="connsiteX11" fmla="*/ 660833 w 2142837"/>
                <a:gd name="connsiteY11" fmla="*/ 1906225 h 1995054"/>
                <a:gd name="connsiteX12" fmla="*/ 757671 w 2142837"/>
                <a:gd name="connsiteY12" fmla="*/ 1827573 h 1995054"/>
                <a:gd name="connsiteX13" fmla="*/ 824995 w 2142837"/>
                <a:gd name="connsiteY13" fmla="*/ 1772153 h 1995054"/>
                <a:gd name="connsiteX14" fmla="*/ 787473 w 2142837"/>
                <a:gd name="connsiteY14" fmla="*/ 1719117 h 1995054"/>
                <a:gd name="connsiteX15" fmla="*/ 701964 w 2142837"/>
                <a:gd name="connsiteY15" fmla="*/ 1709592 h 1995054"/>
                <a:gd name="connsiteX16" fmla="*/ 733209 w 2142837"/>
                <a:gd name="connsiteY16" fmla="*/ 1665791 h 1995054"/>
                <a:gd name="connsiteX17" fmla="*/ 808904 w 2142837"/>
                <a:gd name="connsiteY17" fmla="*/ 1621991 h 1995054"/>
                <a:gd name="connsiteX18" fmla="*/ 911154 w 2142837"/>
                <a:gd name="connsiteY18" fmla="*/ 1605323 h 1995054"/>
                <a:gd name="connsiteX19" fmla="*/ 971335 w 2142837"/>
                <a:gd name="connsiteY19" fmla="*/ 1619032 h 1995054"/>
                <a:gd name="connsiteX20" fmla="*/ 944202 w 2142837"/>
                <a:gd name="connsiteY20" fmla="*/ 1662833 h 1995054"/>
                <a:gd name="connsiteX21" fmla="*/ 886692 w 2142837"/>
                <a:gd name="connsiteY21" fmla="*/ 1717963 h 1995054"/>
                <a:gd name="connsiteX22" fmla="*/ 895928 w 2142837"/>
                <a:gd name="connsiteY22" fmla="*/ 1764144 h 1995054"/>
                <a:gd name="connsiteX23" fmla="*/ 1099128 w 2142837"/>
                <a:gd name="connsiteY23" fmla="*/ 1690254 h 1995054"/>
                <a:gd name="connsiteX24" fmla="*/ 1246910 w 2142837"/>
                <a:gd name="connsiteY24" fmla="*/ 1597890 h 1995054"/>
                <a:gd name="connsiteX25" fmla="*/ 1403928 w 2142837"/>
                <a:gd name="connsiteY25" fmla="*/ 1542472 h 1995054"/>
                <a:gd name="connsiteX26" fmla="*/ 2142837 w 2142837"/>
                <a:gd name="connsiteY26" fmla="*/ 1477817 h 1995054"/>
                <a:gd name="connsiteX27" fmla="*/ 2124365 w 2142837"/>
                <a:gd name="connsiteY27" fmla="*/ 0 h 1995054"/>
                <a:gd name="connsiteX28" fmla="*/ 0 w 2142837"/>
                <a:gd name="connsiteY28" fmla="*/ 9235 h 1995054"/>
                <a:gd name="connsiteX0" fmla="*/ 0 w 2142837"/>
                <a:gd name="connsiteY0" fmla="*/ 9235 h 1995054"/>
                <a:gd name="connsiteX1" fmla="*/ 175492 w 2142837"/>
                <a:gd name="connsiteY1" fmla="*/ 1274617 h 1995054"/>
                <a:gd name="connsiteX2" fmla="*/ 212437 w 2142837"/>
                <a:gd name="connsiteY2" fmla="*/ 1477817 h 1995054"/>
                <a:gd name="connsiteX3" fmla="*/ 184728 w 2142837"/>
                <a:gd name="connsiteY3" fmla="*/ 1597890 h 1995054"/>
                <a:gd name="connsiteX4" fmla="*/ 184728 w 2142837"/>
                <a:gd name="connsiteY4" fmla="*/ 1690254 h 1995054"/>
                <a:gd name="connsiteX5" fmla="*/ 166255 w 2142837"/>
                <a:gd name="connsiteY5" fmla="*/ 1791854 h 1995054"/>
                <a:gd name="connsiteX6" fmla="*/ 184728 w 2142837"/>
                <a:gd name="connsiteY6" fmla="*/ 1874981 h 1995054"/>
                <a:gd name="connsiteX7" fmla="*/ 230910 w 2142837"/>
                <a:gd name="connsiteY7" fmla="*/ 1958108 h 1995054"/>
                <a:gd name="connsiteX8" fmla="*/ 295564 w 2142837"/>
                <a:gd name="connsiteY8" fmla="*/ 1995054 h 1995054"/>
                <a:gd name="connsiteX9" fmla="*/ 397164 w 2142837"/>
                <a:gd name="connsiteY9" fmla="*/ 1985817 h 1995054"/>
                <a:gd name="connsiteX10" fmla="*/ 563419 w 2142837"/>
                <a:gd name="connsiteY10" fmla="*/ 1939635 h 1995054"/>
                <a:gd name="connsiteX11" fmla="*/ 660833 w 2142837"/>
                <a:gd name="connsiteY11" fmla="*/ 1906225 h 1995054"/>
                <a:gd name="connsiteX12" fmla="*/ 757671 w 2142837"/>
                <a:gd name="connsiteY12" fmla="*/ 1827573 h 1995054"/>
                <a:gd name="connsiteX13" fmla="*/ 824995 w 2142837"/>
                <a:gd name="connsiteY13" fmla="*/ 1772153 h 1995054"/>
                <a:gd name="connsiteX14" fmla="*/ 787473 w 2142837"/>
                <a:gd name="connsiteY14" fmla="*/ 1719117 h 1995054"/>
                <a:gd name="connsiteX15" fmla="*/ 701964 w 2142837"/>
                <a:gd name="connsiteY15" fmla="*/ 1709592 h 1995054"/>
                <a:gd name="connsiteX16" fmla="*/ 733209 w 2142837"/>
                <a:gd name="connsiteY16" fmla="*/ 1665791 h 1995054"/>
                <a:gd name="connsiteX17" fmla="*/ 808904 w 2142837"/>
                <a:gd name="connsiteY17" fmla="*/ 1621991 h 1995054"/>
                <a:gd name="connsiteX18" fmla="*/ 911154 w 2142837"/>
                <a:gd name="connsiteY18" fmla="*/ 1605323 h 1995054"/>
                <a:gd name="connsiteX19" fmla="*/ 971335 w 2142837"/>
                <a:gd name="connsiteY19" fmla="*/ 1619032 h 1995054"/>
                <a:gd name="connsiteX20" fmla="*/ 944202 w 2142837"/>
                <a:gd name="connsiteY20" fmla="*/ 1662833 h 1995054"/>
                <a:gd name="connsiteX21" fmla="*/ 886692 w 2142837"/>
                <a:gd name="connsiteY21" fmla="*/ 1717963 h 1995054"/>
                <a:gd name="connsiteX22" fmla="*/ 934028 w 2142837"/>
                <a:gd name="connsiteY22" fmla="*/ 1790338 h 1995054"/>
                <a:gd name="connsiteX23" fmla="*/ 1099128 w 2142837"/>
                <a:gd name="connsiteY23" fmla="*/ 1690254 h 1995054"/>
                <a:gd name="connsiteX24" fmla="*/ 1246910 w 2142837"/>
                <a:gd name="connsiteY24" fmla="*/ 1597890 h 1995054"/>
                <a:gd name="connsiteX25" fmla="*/ 1403928 w 2142837"/>
                <a:gd name="connsiteY25" fmla="*/ 1542472 h 1995054"/>
                <a:gd name="connsiteX26" fmla="*/ 2142837 w 2142837"/>
                <a:gd name="connsiteY26" fmla="*/ 1477817 h 1995054"/>
                <a:gd name="connsiteX27" fmla="*/ 2124365 w 2142837"/>
                <a:gd name="connsiteY27" fmla="*/ 0 h 1995054"/>
                <a:gd name="connsiteX28" fmla="*/ 0 w 2142837"/>
                <a:gd name="connsiteY28" fmla="*/ 9235 h 1995054"/>
                <a:gd name="connsiteX0" fmla="*/ 0 w 2142837"/>
                <a:gd name="connsiteY0" fmla="*/ 9235 h 1995054"/>
                <a:gd name="connsiteX1" fmla="*/ 175492 w 2142837"/>
                <a:gd name="connsiteY1" fmla="*/ 1274617 h 1995054"/>
                <a:gd name="connsiteX2" fmla="*/ 212437 w 2142837"/>
                <a:gd name="connsiteY2" fmla="*/ 1477817 h 1995054"/>
                <a:gd name="connsiteX3" fmla="*/ 184728 w 2142837"/>
                <a:gd name="connsiteY3" fmla="*/ 1597890 h 1995054"/>
                <a:gd name="connsiteX4" fmla="*/ 184728 w 2142837"/>
                <a:gd name="connsiteY4" fmla="*/ 1690254 h 1995054"/>
                <a:gd name="connsiteX5" fmla="*/ 166255 w 2142837"/>
                <a:gd name="connsiteY5" fmla="*/ 1791854 h 1995054"/>
                <a:gd name="connsiteX6" fmla="*/ 184728 w 2142837"/>
                <a:gd name="connsiteY6" fmla="*/ 1874981 h 1995054"/>
                <a:gd name="connsiteX7" fmla="*/ 230910 w 2142837"/>
                <a:gd name="connsiteY7" fmla="*/ 1958108 h 1995054"/>
                <a:gd name="connsiteX8" fmla="*/ 295564 w 2142837"/>
                <a:gd name="connsiteY8" fmla="*/ 1995054 h 1995054"/>
                <a:gd name="connsiteX9" fmla="*/ 397164 w 2142837"/>
                <a:gd name="connsiteY9" fmla="*/ 1985817 h 1995054"/>
                <a:gd name="connsiteX10" fmla="*/ 563419 w 2142837"/>
                <a:gd name="connsiteY10" fmla="*/ 1939635 h 1995054"/>
                <a:gd name="connsiteX11" fmla="*/ 660833 w 2142837"/>
                <a:gd name="connsiteY11" fmla="*/ 1906225 h 1995054"/>
                <a:gd name="connsiteX12" fmla="*/ 757671 w 2142837"/>
                <a:gd name="connsiteY12" fmla="*/ 1839479 h 1995054"/>
                <a:gd name="connsiteX13" fmla="*/ 824995 w 2142837"/>
                <a:gd name="connsiteY13" fmla="*/ 1772153 h 1995054"/>
                <a:gd name="connsiteX14" fmla="*/ 787473 w 2142837"/>
                <a:gd name="connsiteY14" fmla="*/ 1719117 h 1995054"/>
                <a:gd name="connsiteX15" fmla="*/ 701964 w 2142837"/>
                <a:gd name="connsiteY15" fmla="*/ 1709592 h 1995054"/>
                <a:gd name="connsiteX16" fmla="*/ 733209 w 2142837"/>
                <a:gd name="connsiteY16" fmla="*/ 1665791 h 1995054"/>
                <a:gd name="connsiteX17" fmla="*/ 808904 w 2142837"/>
                <a:gd name="connsiteY17" fmla="*/ 1621991 h 1995054"/>
                <a:gd name="connsiteX18" fmla="*/ 911154 w 2142837"/>
                <a:gd name="connsiteY18" fmla="*/ 1605323 h 1995054"/>
                <a:gd name="connsiteX19" fmla="*/ 971335 w 2142837"/>
                <a:gd name="connsiteY19" fmla="*/ 1619032 h 1995054"/>
                <a:gd name="connsiteX20" fmla="*/ 944202 w 2142837"/>
                <a:gd name="connsiteY20" fmla="*/ 1662833 h 1995054"/>
                <a:gd name="connsiteX21" fmla="*/ 886692 w 2142837"/>
                <a:gd name="connsiteY21" fmla="*/ 1717963 h 1995054"/>
                <a:gd name="connsiteX22" fmla="*/ 934028 w 2142837"/>
                <a:gd name="connsiteY22" fmla="*/ 1790338 h 1995054"/>
                <a:gd name="connsiteX23" fmla="*/ 1099128 w 2142837"/>
                <a:gd name="connsiteY23" fmla="*/ 1690254 h 1995054"/>
                <a:gd name="connsiteX24" fmla="*/ 1246910 w 2142837"/>
                <a:gd name="connsiteY24" fmla="*/ 1597890 h 1995054"/>
                <a:gd name="connsiteX25" fmla="*/ 1403928 w 2142837"/>
                <a:gd name="connsiteY25" fmla="*/ 1542472 h 1995054"/>
                <a:gd name="connsiteX26" fmla="*/ 2142837 w 2142837"/>
                <a:gd name="connsiteY26" fmla="*/ 1477817 h 1995054"/>
                <a:gd name="connsiteX27" fmla="*/ 2124365 w 2142837"/>
                <a:gd name="connsiteY27" fmla="*/ 0 h 1995054"/>
                <a:gd name="connsiteX28" fmla="*/ 0 w 2142837"/>
                <a:gd name="connsiteY28" fmla="*/ 9235 h 1995054"/>
                <a:gd name="connsiteX0" fmla="*/ 0 w 2142837"/>
                <a:gd name="connsiteY0" fmla="*/ 9235 h 1995054"/>
                <a:gd name="connsiteX1" fmla="*/ 175492 w 2142837"/>
                <a:gd name="connsiteY1" fmla="*/ 1274617 h 1995054"/>
                <a:gd name="connsiteX2" fmla="*/ 212437 w 2142837"/>
                <a:gd name="connsiteY2" fmla="*/ 1477817 h 1995054"/>
                <a:gd name="connsiteX3" fmla="*/ 184728 w 2142837"/>
                <a:gd name="connsiteY3" fmla="*/ 1597890 h 1995054"/>
                <a:gd name="connsiteX4" fmla="*/ 184728 w 2142837"/>
                <a:gd name="connsiteY4" fmla="*/ 1690254 h 1995054"/>
                <a:gd name="connsiteX5" fmla="*/ 166255 w 2142837"/>
                <a:gd name="connsiteY5" fmla="*/ 1791854 h 1995054"/>
                <a:gd name="connsiteX6" fmla="*/ 184728 w 2142837"/>
                <a:gd name="connsiteY6" fmla="*/ 1874981 h 1995054"/>
                <a:gd name="connsiteX7" fmla="*/ 230910 w 2142837"/>
                <a:gd name="connsiteY7" fmla="*/ 1958108 h 1995054"/>
                <a:gd name="connsiteX8" fmla="*/ 295564 w 2142837"/>
                <a:gd name="connsiteY8" fmla="*/ 1995054 h 1995054"/>
                <a:gd name="connsiteX9" fmla="*/ 397164 w 2142837"/>
                <a:gd name="connsiteY9" fmla="*/ 1985817 h 1995054"/>
                <a:gd name="connsiteX10" fmla="*/ 563419 w 2142837"/>
                <a:gd name="connsiteY10" fmla="*/ 1939635 h 1995054"/>
                <a:gd name="connsiteX11" fmla="*/ 660833 w 2142837"/>
                <a:gd name="connsiteY11" fmla="*/ 1906225 h 1995054"/>
                <a:gd name="connsiteX12" fmla="*/ 757671 w 2142837"/>
                <a:gd name="connsiteY12" fmla="*/ 1839479 h 1995054"/>
                <a:gd name="connsiteX13" fmla="*/ 824995 w 2142837"/>
                <a:gd name="connsiteY13" fmla="*/ 1772153 h 1995054"/>
                <a:gd name="connsiteX14" fmla="*/ 787473 w 2142837"/>
                <a:gd name="connsiteY14" fmla="*/ 1719117 h 1995054"/>
                <a:gd name="connsiteX15" fmla="*/ 701964 w 2142837"/>
                <a:gd name="connsiteY15" fmla="*/ 1709592 h 1995054"/>
                <a:gd name="connsiteX16" fmla="*/ 733209 w 2142837"/>
                <a:gd name="connsiteY16" fmla="*/ 1665791 h 1995054"/>
                <a:gd name="connsiteX17" fmla="*/ 808904 w 2142837"/>
                <a:gd name="connsiteY17" fmla="*/ 1621991 h 1995054"/>
                <a:gd name="connsiteX18" fmla="*/ 911154 w 2142837"/>
                <a:gd name="connsiteY18" fmla="*/ 1605323 h 1995054"/>
                <a:gd name="connsiteX19" fmla="*/ 971335 w 2142837"/>
                <a:gd name="connsiteY19" fmla="*/ 1619032 h 1995054"/>
                <a:gd name="connsiteX20" fmla="*/ 944202 w 2142837"/>
                <a:gd name="connsiteY20" fmla="*/ 1662833 h 1995054"/>
                <a:gd name="connsiteX21" fmla="*/ 886692 w 2142837"/>
                <a:gd name="connsiteY21" fmla="*/ 1717963 h 1995054"/>
                <a:gd name="connsiteX22" fmla="*/ 934028 w 2142837"/>
                <a:gd name="connsiteY22" fmla="*/ 1790338 h 1995054"/>
                <a:gd name="connsiteX23" fmla="*/ 1096747 w 2142837"/>
                <a:gd name="connsiteY23" fmla="*/ 1711686 h 1995054"/>
                <a:gd name="connsiteX24" fmla="*/ 1246910 w 2142837"/>
                <a:gd name="connsiteY24" fmla="*/ 1597890 h 1995054"/>
                <a:gd name="connsiteX25" fmla="*/ 1403928 w 2142837"/>
                <a:gd name="connsiteY25" fmla="*/ 1542472 h 1995054"/>
                <a:gd name="connsiteX26" fmla="*/ 2142837 w 2142837"/>
                <a:gd name="connsiteY26" fmla="*/ 1477817 h 1995054"/>
                <a:gd name="connsiteX27" fmla="*/ 2124365 w 2142837"/>
                <a:gd name="connsiteY27" fmla="*/ 0 h 1995054"/>
                <a:gd name="connsiteX28" fmla="*/ 0 w 2142837"/>
                <a:gd name="connsiteY28" fmla="*/ 9235 h 1995054"/>
                <a:gd name="connsiteX0" fmla="*/ 0 w 2142837"/>
                <a:gd name="connsiteY0" fmla="*/ 9235 h 1995054"/>
                <a:gd name="connsiteX1" fmla="*/ 175492 w 2142837"/>
                <a:gd name="connsiteY1" fmla="*/ 1274617 h 1995054"/>
                <a:gd name="connsiteX2" fmla="*/ 212437 w 2142837"/>
                <a:gd name="connsiteY2" fmla="*/ 1477817 h 1995054"/>
                <a:gd name="connsiteX3" fmla="*/ 184728 w 2142837"/>
                <a:gd name="connsiteY3" fmla="*/ 1597890 h 1995054"/>
                <a:gd name="connsiteX4" fmla="*/ 184728 w 2142837"/>
                <a:gd name="connsiteY4" fmla="*/ 1690254 h 1995054"/>
                <a:gd name="connsiteX5" fmla="*/ 166255 w 2142837"/>
                <a:gd name="connsiteY5" fmla="*/ 1791854 h 1995054"/>
                <a:gd name="connsiteX6" fmla="*/ 184728 w 2142837"/>
                <a:gd name="connsiteY6" fmla="*/ 1874981 h 1995054"/>
                <a:gd name="connsiteX7" fmla="*/ 230910 w 2142837"/>
                <a:gd name="connsiteY7" fmla="*/ 1958108 h 1995054"/>
                <a:gd name="connsiteX8" fmla="*/ 295564 w 2142837"/>
                <a:gd name="connsiteY8" fmla="*/ 1995054 h 1995054"/>
                <a:gd name="connsiteX9" fmla="*/ 397164 w 2142837"/>
                <a:gd name="connsiteY9" fmla="*/ 1985817 h 1995054"/>
                <a:gd name="connsiteX10" fmla="*/ 563419 w 2142837"/>
                <a:gd name="connsiteY10" fmla="*/ 1939635 h 1995054"/>
                <a:gd name="connsiteX11" fmla="*/ 660833 w 2142837"/>
                <a:gd name="connsiteY11" fmla="*/ 1906225 h 1995054"/>
                <a:gd name="connsiteX12" fmla="*/ 757671 w 2142837"/>
                <a:gd name="connsiteY12" fmla="*/ 1839479 h 1995054"/>
                <a:gd name="connsiteX13" fmla="*/ 824995 w 2142837"/>
                <a:gd name="connsiteY13" fmla="*/ 1772153 h 1995054"/>
                <a:gd name="connsiteX14" fmla="*/ 787473 w 2142837"/>
                <a:gd name="connsiteY14" fmla="*/ 1719117 h 1995054"/>
                <a:gd name="connsiteX15" fmla="*/ 701964 w 2142837"/>
                <a:gd name="connsiteY15" fmla="*/ 1709592 h 1995054"/>
                <a:gd name="connsiteX16" fmla="*/ 733209 w 2142837"/>
                <a:gd name="connsiteY16" fmla="*/ 1665791 h 1995054"/>
                <a:gd name="connsiteX17" fmla="*/ 808904 w 2142837"/>
                <a:gd name="connsiteY17" fmla="*/ 1621991 h 1995054"/>
                <a:gd name="connsiteX18" fmla="*/ 911154 w 2142837"/>
                <a:gd name="connsiteY18" fmla="*/ 1605323 h 1995054"/>
                <a:gd name="connsiteX19" fmla="*/ 971335 w 2142837"/>
                <a:gd name="connsiteY19" fmla="*/ 1619032 h 1995054"/>
                <a:gd name="connsiteX20" fmla="*/ 944202 w 2142837"/>
                <a:gd name="connsiteY20" fmla="*/ 1662833 h 1995054"/>
                <a:gd name="connsiteX21" fmla="*/ 940450 w 2142837"/>
                <a:gd name="connsiteY21" fmla="*/ 1707355 h 1995054"/>
                <a:gd name="connsiteX22" fmla="*/ 886692 w 2142837"/>
                <a:gd name="connsiteY22" fmla="*/ 1717963 h 1995054"/>
                <a:gd name="connsiteX23" fmla="*/ 934028 w 2142837"/>
                <a:gd name="connsiteY23" fmla="*/ 1790338 h 1995054"/>
                <a:gd name="connsiteX24" fmla="*/ 1096747 w 2142837"/>
                <a:gd name="connsiteY24" fmla="*/ 1711686 h 1995054"/>
                <a:gd name="connsiteX25" fmla="*/ 1246910 w 2142837"/>
                <a:gd name="connsiteY25" fmla="*/ 1597890 h 1995054"/>
                <a:gd name="connsiteX26" fmla="*/ 1403928 w 2142837"/>
                <a:gd name="connsiteY26" fmla="*/ 1542472 h 1995054"/>
                <a:gd name="connsiteX27" fmla="*/ 2142837 w 2142837"/>
                <a:gd name="connsiteY27" fmla="*/ 1477817 h 1995054"/>
                <a:gd name="connsiteX28" fmla="*/ 2124365 w 2142837"/>
                <a:gd name="connsiteY28" fmla="*/ 0 h 1995054"/>
                <a:gd name="connsiteX29" fmla="*/ 0 w 2142837"/>
                <a:gd name="connsiteY29" fmla="*/ 9235 h 1995054"/>
                <a:gd name="connsiteX0" fmla="*/ 0 w 2142837"/>
                <a:gd name="connsiteY0" fmla="*/ 9235 h 1995054"/>
                <a:gd name="connsiteX1" fmla="*/ 175492 w 2142837"/>
                <a:gd name="connsiteY1" fmla="*/ 1274617 h 1995054"/>
                <a:gd name="connsiteX2" fmla="*/ 212437 w 2142837"/>
                <a:gd name="connsiteY2" fmla="*/ 1477817 h 1995054"/>
                <a:gd name="connsiteX3" fmla="*/ 184728 w 2142837"/>
                <a:gd name="connsiteY3" fmla="*/ 1597890 h 1995054"/>
                <a:gd name="connsiteX4" fmla="*/ 184728 w 2142837"/>
                <a:gd name="connsiteY4" fmla="*/ 1690254 h 1995054"/>
                <a:gd name="connsiteX5" fmla="*/ 166255 w 2142837"/>
                <a:gd name="connsiteY5" fmla="*/ 1791854 h 1995054"/>
                <a:gd name="connsiteX6" fmla="*/ 184728 w 2142837"/>
                <a:gd name="connsiteY6" fmla="*/ 1874981 h 1995054"/>
                <a:gd name="connsiteX7" fmla="*/ 230910 w 2142837"/>
                <a:gd name="connsiteY7" fmla="*/ 1958108 h 1995054"/>
                <a:gd name="connsiteX8" fmla="*/ 295564 w 2142837"/>
                <a:gd name="connsiteY8" fmla="*/ 1995054 h 1995054"/>
                <a:gd name="connsiteX9" fmla="*/ 397164 w 2142837"/>
                <a:gd name="connsiteY9" fmla="*/ 1985817 h 1995054"/>
                <a:gd name="connsiteX10" fmla="*/ 563419 w 2142837"/>
                <a:gd name="connsiteY10" fmla="*/ 1939635 h 1995054"/>
                <a:gd name="connsiteX11" fmla="*/ 660833 w 2142837"/>
                <a:gd name="connsiteY11" fmla="*/ 1906225 h 1995054"/>
                <a:gd name="connsiteX12" fmla="*/ 757671 w 2142837"/>
                <a:gd name="connsiteY12" fmla="*/ 1839479 h 1995054"/>
                <a:gd name="connsiteX13" fmla="*/ 824995 w 2142837"/>
                <a:gd name="connsiteY13" fmla="*/ 1772153 h 1995054"/>
                <a:gd name="connsiteX14" fmla="*/ 787473 w 2142837"/>
                <a:gd name="connsiteY14" fmla="*/ 1719117 h 1995054"/>
                <a:gd name="connsiteX15" fmla="*/ 701964 w 2142837"/>
                <a:gd name="connsiteY15" fmla="*/ 1709592 h 1995054"/>
                <a:gd name="connsiteX16" fmla="*/ 733209 w 2142837"/>
                <a:gd name="connsiteY16" fmla="*/ 1665791 h 1995054"/>
                <a:gd name="connsiteX17" fmla="*/ 808904 w 2142837"/>
                <a:gd name="connsiteY17" fmla="*/ 1621991 h 1995054"/>
                <a:gd name="connsiteX18" fmla="*/ 911154 w 2142837"/>
                <a:gd name="connsiteY18" fmla="*/ 1605323 h 1995054"/>
                <a:gd name="connsiteX19" fmla="*/ 971335 w 2142837"/>
                <a:gd name="connsiteY19" fmla="*/ 1619032 h 1995054"/>
                <a:gd name="connsiteX20" fmla="*/ 944202 w 2142837"/>
                <a:gd name="connsiteY20" fmla="*/ 1662833 h 1995054"/>
                <a:gd name="connsiteX21" fmla="*/ 940450 w 2142837"/>
                <a:gd name="connsiteY21" fmla="*/ 1707355 h 1995054"/>
                <a:gd name="connsiteX22" fmla="*/ 912886 w 2142837"/>
                <a:gd name="connsiteY22" fmla="*/ 1741775 h 1995054"/>
                <a:gd name="connsiteX23" fmla="*/ 934028 w 2142837"/>
                <a:gd name="connsiteY23" fmla="*/ 1790338 h 1995054"/>
                <a:gd name="connsiteX24" fmla="*/ 1096747 w 2142837"/>
                <a:gd name="connsiteY24" fmla="*/ 1711686 h 1995054"/>
                <a:gd name="connsiteX25" fmla="*/ 1246910 w 2142837"/>
                <a:gd name="connsiteY25" fmla="*/ 1597890 h 1995054"/>
                <a:gd name="connsiteX26" fmla="*/ 1403928 w 2142837"/>
                <a:gd name="connsiteY26" fmla="*/ 1542472 h 1995054"/>
                <a:gd name="connsiteX27" fmla="*/ 2142837 w 2142837"/>
                <a:gd name="connsiteY27" fmla="*/ 1477817 h 1995054"/>
                <a:gd name="connsiteX28" fmla="*/ 2124365 w 2142837"/>
                <a:gd name="connsiteY28" fmla="*/ 0 h 1995054"/>
                <a:gd name="connsiteX29" fmla="*/ 0 w 2142837"/>
                <a:gd name="connsiteY29" fmla="*/ 9235 h 1995054"/>
                <a:gd name="connsiteX0" fmla="*/ 0 w 2142837"/>
                <a:gd name="connsiteY0" fmla="*/ 9235 h 1995054"/>
                <a:gd name="connsiteX1" fmla="*/ 175492 w 2142837"/>
                <a:gd name="connsiteY1" fmla="*/ 1274617 h 1995054"/>
                <a:gd name="connsiteX2" fmla="*/ 212437 w 2142837"/>
                <a:gd name="connsiteY2" fmla="*/ 1477817 h 1995054"/>
                <a:gd name="connsiteX3" fmla="*/ 184728 w 2142837"/>
                <a:gd name="connsiteY3" fmla="*/ 1597890 h 1995054"/>
                <a:gd name="connsiteX4" fmla="*/ 184728 w 2142837"/>
                <a:gd name="connsiteY4" fmla="*/ 1690254 h 1995054"/>
                <a:gd name="connsiteX5" fmla="*/ 166255 w 2142837"/>
                <a:gd name="connsiteY5" fmla="*/ 1791854 h 1995054"/>
                <a:gd name="connsiteX6" fmla="*/ 184728 w 2142837"/>
                <a:gd name="connsiteY6" fmla="*/ 1874981 h 1995054"/>
                <a:gd name="connsiteX7" fmla="*/ 230910 w 2142837"/>
                <a:gd name="connsiteY7" fmla="*/ 1958108 h 1995054"/>
                <a:gd name="connsiteX8" fmla="*/ 295564 w 2142837"/>
                <a:gd name="connsiteY8" fmla="*/ 1995054 h 1995054"/>
                <a:gd name="connsiteX9" fmla="*/ 397164 w 2142837"/>
                <a:gd name="connsiteY9" fmla="*/ 1985817 h 1995054"/>
                <a:gd name="connsiteX10" fmla="*/ 563419 w 2142837"/>
                <a:gd name="connsiteY10" fmla="*/ 1939635 h 1995054"/>
                <a:gd name="connsiteX11" fmla="*/ 660833 w 2142837"/>
                <a:gd name="connsiteY11" fmla="*/ 1906225 h 1995054"/>
                <a:gd name="connsiteX12" fmla="*/ 757671 w 2142837"/>
                <a:gd name="connsiteY12" fmla="*/ 1839479 h 1995054"/>
                <a:gd name="connsiteX13" fmla="*/ 824995 w 2142837"/>
                <a:gd name="connsiteY13" fmla="*/ 1772153 h 1995054"/>
                <a:gd name="connsiteX14" fmla="*/ 787473 w 2142837"/>
                <a:gd name="connsiteY14" fmla="*/ 1719117 h 1995054"/>
                <a:gd name="connsiteX15" fmla="*/ 701964 w 2142837"/>
                <a:gd name="connsiteY15" fmla="*/ 1709592 h 1995054"/>
                <a:gd name="connsiteX16" fmla="*/ 733209 w 2142837"/>
                <a:gd name="connsiteY16" fmla="*/ 1665791 h 1995054"/>
                <a:gd name="connsiteX17" fmla="*/ 808904 w 2142837"/>
                <a:gd name="connsiteY17" fmla="*/ 1621991 h 1995054"/>
                <a:gd name="connsiteX18" fmla="*/ 911154 w 2142837"/>
                <a:gd name="connsiteY18" fmla="*/ 1605323 h 1995054"/>
                <a:gd name="connsiteX19" fmla="*/ 971335 w 2142837"/>
                <a:gd name="connsiteY19" fmla="*/ 1619032 h 1995054"/>
                <a:gd name="connsiteX20" fmla="*/ 958490 w 2142837"/>
                <a:gd name="connsiteY20" fmla="*/ 1669977 h 1995054"/>
                <a:gd name="connsiteX21" fmla="*/ 940450 w 2142837"/>
                <a:gd name="connsiteY21" fmla="*/ 1707355 h 1995054"/>
                <a:gd name="connsiteX22" fmla="*/ 912886 w 2142837"/>
                <a:gd name="connsiteY22" fmla="*/ 1741775 h 1995054"/>
                <a:gd name="connsiteX23" fmla="*/ 934028 w 2142837"/>
                <a:gd name="connsiteY23" fmla="*/ 1790338 h 1995054"/>
                <a:gd name="connsiteX24" fmla="*/ 1096747 w 2142837"/>
                <a:gd name="connsiteY24" fmla="*/ 1711686 h 1995054"/>
                <a:gd name="connsiteX25" fmla="*/ 1246910 w 2142837"/>
                <a:gd name="connsiteY25" fmla="*/ 1597890 h 1995054"/>
                <a:gd name="connsiteX26" fmla="*/ 1403928 w 2142837"/>
                <a:gd name="connsiteY26" fmla="*/ 1542472 h 1995054"/>
                <a:gd name="connsiteX27" fmla="*/ 2142837 w 2142837"/>
                <a:gd name="connsiteY27" fmla="*/ 1477817 h 1995054"/>
                <a:gd name="connsiteX28" fmla="*/ 2124365 w 2142837"/>
                <a:gd name="connsiteY28" fmla="*/ 0 h 1995054"/>
                <a:gd name="connsiteX29" fmla="*/ 0 w 2142837"/>
                <a:gd name="connsiteY29" fmla="*/ 9235 h 1995054"/>
                <a:gd name="connsiteX0" fmla="*/ 0 w 2142837"/>
                <a:gd name="connsiteY0" fmla="*/ 9235 h 1995054"/>
                <a:gd name="connsiteX1" fmla="*/ 175492 w 2142837"/>
                <a:gd name="connsiteY1" fmla="*/ 1274617 h 1995054"/>
                <a:gd name="connsiteX2" fmla="*/ 212437 w 2142837"/>
                <a:gd name="connsiteY2" fmla="*/ 1477817 h 1995054"/>
                <a:gd name="connsiteX3" fmla="*/ 184728 w 2142837"/>
                <a:gd name="connsiteY3" fmla="*/ 1597890 h 1995054"/>
                <a:gd name="connsiteX4" fmla="*/ 184728 w 2142837"/>
                <a:gd name="connsiteY4" fmla="*/ 1690254 h 1995054"/>
                <a:gd name="connsiteX5" fmla="*/ 166255 w 2142837"/>
                <a:gd name="connsiteY5" fmla="*/ 1791854 h 1995054"/>
                <a:gd name="connsiteX6" fmla="*/ 184728 w 2142837"/>
                <a:gd name="connsiteY6" fmla="*/ 1874981 h 1995054"/>
                <a:gd name="connsiteX7" fmla="*/ 230910 w 2142837"/>
                <a:gd name="connsiteY7" fmla="*/ 1958108 h 1995054"/>
                <a:gd name="connsiteX8" fmla="*/ 295564 w 2142837"/>
                <a:gd name="connsiteY8" fmla="*/ 1995054 h 1995054"/>
                <a:gd name="connsiteX9" fmla="*/ 397164 w 2142837"/>
                <a:gd name="connsiteY9" fmla="*/ 1985817 h 1995054"/>
                <a:gd name="connsiteX10" fmla="*/ 563419 w 2142837"/>
                <a:gd name="connsiteY10" fmla="*/ 1939635 h 1995054"/>
                <a:gd name="connsiteX11" fmla="*/ 660833 w 2142837"/>
                <a:gd name="connsiteY11" fmla="*/ 1906225 h 1995054"/>
                <a:gd name="connsiteX12" fmla="*/ 757671 w 2142837"/>
                <a:gd name="connsiteY12" fmla="*/ 1839479 h 1995054"/>
                <a:gd name="connsiteX13" fmla="*/ 824995 w 2142837"/>
                <a:gd name="connsiteY13" fmla="*/ 1772153 h 1995054"/>
                <a:gd name="connsiteX14" fmla="*/ 787473 w 2142837"/>
                <a:gd name="connsiteY14" fmla="*/ 1719117 h 1995054"/>
                <a:gd name="connsiteX15" fmla="*/ 701964 w 2142837"/>
                <a:gd name="connsiteY15" fmla="*/ 1709592 h 1995054"/>
                <a:gd name="connsiteX16" fmla="*/ 733209 w 2142837"/>
                <a:gd name="connsiteY16" fmla="*/ 1665791 h 1995054"/>
                <a:gd name="connsiteX17" fmla="*/ 808904 w 2142837"/>
                <a:gd name="connsiteY17" fmla="*/ 1621991 h 1995054"/>
                <a:gd name="connsiteX18" fmla="*/ 911154 w 2142837"/>
                <a:gd name="connsiteY18" fmla="*/ 1605323 h 1995054"/>
                <a:gd name="connsiteX19" fmla="*/ 971335 w 2142837"/>
                <a:gd name="connsiteY19" fmla="*/ 1619032 h 1995054"/>
                <a:gd name="connsiteX20" fmla="*/ 958490 w 2142837"/>
                <a:gd name="connsiteY20" fmla="*/ 1669977 h 1995054"/>
                <a:gd name="connsiteX21" fmla="*/ 940450 w 2142837"/>
                <a:gd name="connsiteY21" fmla="*/ 1707355 h 1995054"/>
                <a:gd name="connsiteX22" fmla="*/ 912886 w 2142837"/>
                <a:gd name="connsiteY22" fmla="*/ 1741775 h 1995054"/>
                <a:gd name="connsiteX23" fmla="*/ 934028 w 2142837"/>
                <a:gd name="connsiteY23" fmla="*/ 1790338 h 1995054"/>
                <a:gd name="connsiteX24" fmla="*/ 1096747 w 2142837"/>
                <a:gd name="connsiteY24" fmla="*/ 1711686 h 1995054"/>
                <a:gd name="connsiteX25" fmla="*/ 1246910 w 2142837"/>
                <a:gd name="connsiteY25" fmla="*/ 1638371 h 1995054"/>
                <a:gd name="connsiteX26" fmla="*/ 1403928 w 2142837"/>
                <a:gd name="connsiteY26" fmla="*/ 1542472 h 1995054"/>
                <a:gd name="connsiteX27" fmla="*/ 2142837 w 2142837"/>
                <a:gd name="connsiteY27" fmla="*/ 1477817 h 1995054"/>
                <a:gd name="connsiteX28" fmla="*/ 2124365 w 2142837"/>
                <a:gd name="connsiteY28" fmla="*/ 0 h 1995054"/>
                <a:gd name="connsiteX29" fmla="*/ 0 w 2142837"/>
                <a:gd name="connsiteY29" fmla="*/ 9235 h 1995054"/>
                <a:gd name="connsiteX0" fmla="*/ 0 w 2142837"/>
                <a:gd name="connsiteY0" fmla="*/ 9235 h 1995054"/>
                <a:gd name="connsiteX1" fmla="*/ 175492 w 2142837"/>
                <a:gd name="connsiteY1" fmla="*/ 1274617 h 1995054"/>
                <a:gd name="connsiteX2" fmla="*/ 212437 w 2142837"/>
                <a:gd name="connsiteY2" fmla="*/ 1477817 h 1995054"/>
                <a:gd name="connsiteX3" fmla="*/ 184728 w 2142837"/>
                <a:gd name="connsiteY3" fmla="*/ 1597890 h 1995054"/>
                <a:gd name="connsiteX4" fmla="*/ 184728 w 2142837"/>
                <a:gd name="connsiteY4" fmla="*/ 1690254 h 1995054"/>
                <a:gd name="connsiteX5" fmla="*/ 166255 w 2142837"/>
                <a:gd name="connsiteY5" fmla="*/ 1791854 h 1995054"/>
                <a:gd name="connsiteX6" fmla="*/ 184728 w 2142837"/>
                <a:gd name="connsiteY6" fmla="*/ 1874981 h 1995054"/>
                <a:gd name="connsiteX7" fmla="*/ 230910 w 2142837"/>
                <a:gd name="connsiteY7" fmla="*/ 1958108 h 1995054"/>
                <a:gd name="connsiteX8" fmla="*/ 295564 w 2142837"/>
                <a:gd name="connsiteY8" fmla="*/ 1995054 h 1995054"/>
                <a:gd name="connsiteX9" fmla="*/ 397164 w 2142837"/>
                <a:gd name="connsiteY9" fmla="*/ 1985817 h 1995054"/>
                <a:gd name="connsiteX10" fmla="*/ 563419 w 2142837"/>
                <a:gd name="connsiteY10" fmla="*/ 1939635 h 1995054"/>
                <a:gd name="connsiteX11" fmla="*/ 660833 w 2142837"/>
                <a:gd name="connsiteY11" fmla="*/ 1906225 h 1995054"/>
                <a:gd name="connsiteX12" fmla="*/ 757671 w 2142837"/>
                <a:gd name="connsiteY12" fmla="*/ 1839479 h 1995054"/>
                <a:gd name="connsiteX13" fmla="*/ 824995 w 2142837"/>
                <a:gd name="connsiteY13" fmla="*/ 1772153 h 1995054"/>
                <a:gd name="connsiteX14" fmla="*/ 787473 w 2142837"/>
                <a:gd name="connsiteY14" fmla="*/ 1719117 h 1995054"/>
                <a:gd name="connsiteX15" fmla="*/ 701964 w 2142837"/>
                <a:gd name="connsiteY15" fmla="*/ 1709592 h 1995054"/>
                <a:gd name="connsiteX16" fmla="*/ 733209 w 2142837"/>
                <a:gd name="connsiteY16" fmla="*/ 1665791 h 1995054"/>
                <a:gd name="connsiteX17" fmla="*/ 808904 w 2142837"/>
                <a:gd name="connsiteY17" fmla="*/ 1621991 h 1995054"/>
                <a:gd name="connsiteX18" fmla="*/ 911154 w 2142837"/>
                <a:gd name="connsiteY18" fmla="*/ 1605323 h 1995054"/>
                <a:gd name="connsiteX19" fmla="*/ 971335 w 2142837"/>
                <a:gd name="connsiteY19" fmla="*/ 1619032 h 1995054"/>
                <a:gd name="connsiteX20" fmla="*/ 958490 w 2142837"/>
                <a:gd name="connsiteY20" fmla="*/ 1669977 h 1995054"/>
                <a:gd name="connsiteX21" fmla="*/ 940450 w 2142837"/>
                <a:gd name="connsiteY21" fmla="*/ 1707355 h 1995054"/>
                <a:gd name="connsiteX22" fmla="*/ 912886 w 2142837"/>
                <a:gd name="connsiteY22" fmla="*/ 1741775 h 1995054"/>
                <a:gd name="connsiteX23" fmla="*/ 934028 w 2142837"/>
                <a:gd name="connsiteY23" fmla="*/ 1790338 h 1995054"/>
                <a:gd name="connsiteX24" fmla="*/ 1096747 w 2142837"/>
                <a:gd name="connsiteY24" fmla="*/ 1711686 h 1995054"/>
                <a:gd name="connsiteX25" fmla="*/ 1246910 w 2142837"/>
                <a:gd name="connsiteY25" fmla="*/ 1638371 h 1995054"/>
                <a:gd name="connsiteX26" fmla="*/ 1406309 w 2142837"/>
                <a:gd name="connsiteY26" fmla="*/ 1573428 h 1995054"/>
                <a:gd name="connsiteX27" fmla="*/ 2142837 w 2142837"/>
                <a:gd name="connsiteY27" fmla="*/ 1477817 h 1995054"/>
                <a:gd name="connsiteX28" fmla="*/ 2124365 w 2142837"/>
                <a:gd name="connsiteY28" fmla="*/ 0 h 1995054"/>
                <a:gd name="connsiteX29" fmla="*/ 0 w 2142837"/>
                <a:gd name="connsiteY29" fmla="*/ 9235 h 1995054"/>
                <a:gd name="connsiteX0" fmla="*/ 0 w 2142837"/>
                <a:gd name="connsiteY0" fmla="*/ 9235 h 1995054"/>
                <a:gd name="connsiteX1" fmla="*/ 175492 w 2142837"/>
                <a:gd name="connsiteY1" fmla="*/ 1274617 h 1995054"/>
                <a:gd name="connsiteX2" fmla="*/ 212437 w 2142837"/>
                <a:gd name="connsiteY2" fmla="*/ 1477817 h 1995054"/>
                <a:gd name="connsiteX3" fmla="*/ 184728 w 2142837"/>
                <a:gd name="connsiteY3" fmla="*/ 1597890 h 1995054"/>
                <a:gd name="connsiteX4" fmla="*/ 184728 w 2142837"/>
                <a:gd name="connsiteY4" fmla="*/ 1690254 h 1995054"/>
                <a:gd name="connsiteX5" fmla="*/ 166255 w 2142837"/>
                <a:gd name="connsiteY5" fmla="*/ 1791854 h 1995054"/>
                <a:gd name="connsiteX6" fmla="*/ 184728 w 2142837"/>
                <a:gd name="connsiteY6" fmla="*/ 1874981 h 1995054"/>
                <a:gd name="connsiteX7" fmla="*/ 230910 w 2142837"/>
                <a:gd name="connsiteY7" fmla="*/ 1958108 h 1995054"/>
                <a:gd name="connsiteX8" fmla="*/ 295564 w 2142837"/>
                <a:gd name="connsiteY8" fmla="*/ 1995054 h 1995054"/>
                <a:gd name="connsiteX9" fmla="*/ 397164 w 2142837"/>
                <a:gd name="connsiteY9" fmla="*/ 1985817 h 1995054"/>
                <a:gd name="connsiteX10" fmla="*/ 563419 w 2142837"/>
                <a:gd name="connsiteY10" fmla="*/ 1939635 h 1995054"/>
                <a:gd name="connsiteX11" fmla="*/ 660833 w 2142837"/>
                <a:gd name="connsiteY11" fmla="*/ 1906225 h 1995054"/>
                <a:gd name="connsiteX12" fmla="*/ 757671 w 2142837"/>
                <a:gd name="connsiteY12" fmla="*/ 1839479 h 1995054"/>
                <a:gd name="connsiteX13" fmla="*/ 824995 w 2142837"/>
                <a:gd name="connsiteY13" fmla="*/ 1772153 h 1995054"/>
                <a:gd name="connsiteX14" fmla="*/ 787473 w 2142837"/>
                <a:gd name="connsiteY14" fmla="*/ 1719117 h 1995054"/>
                <a:gd name="connsiteX15" fmla="*/ 701964 w 2142837"/>
                <a:gd name="connsiteY15" fmla="*/ 1709592 h 1995054"/>
                <a:gd name="connsiteX16" fmla="*/ 733209 w 2142837"/>
                <a:gd name="connsiteY16" fmla="*/ 1665791 h 1995054"/>
                <a:gd name="connsiteX17" fmla="*/ 808904 w 2142837"/>
                <a:gd name="connsiteY17" fmla="*/ 1621991 h 1995054"/>
                <a:gd name="connsiteX18" fmla="*/ 911154 w 2142837"/>
                <a:gd name="connsiteY18" fmla="*/ 1605323 h 1995054"/>
                <a:gd name="connsiteX19" fmla="*/ 971335 w 2142837"/>
                <a:gd name="connsiteY19" fmla="*/ 1619032 h 1995054"/>
                <a:gd name="connsiteX20" fmla="*/ 958490 w 2142837"/>
                <a:gd name="connsiteY20" fmla="*/ 1669977 h 1995054"/>
                <a:gd name="connsiteX21" fmla="*/ 940450 w 2142837"/>
                <a:gd name="connsiteY21" fmla="*/ 1707355 h 1995054"/>
                <a:gd name="connsiteX22" fmla="*/ 912886 w 2142837"/>
                <a:gd name="connsiteY22" fmla="*/ 1741775 h 1995054"/>
                <a:gd name="connsiteX23" fmla="*/ 934028 w 2142837"/>
                <a:gd name="connsiteY23" fmla="*/ 1790338 h 1995054"/>
                <a:gd name="connsiteX24" fmla="*/ 1096747 w 2142837"/>
                <a:gd name="connsiteY24" fmla="*/ 1711686 h 1995054"/>
                <a:gd name="connsiteX25" fmla="*/ 1246910 w 2142837"/>
                <a:gd name="connsiteY25" fmla="*/ 1638371 h 1995054"/>
                <a:gd name="connsiteX26" fmla="*/ 1406309 w 2142837"/>
                <a:gd name="connsiteY26" fmla="*/ 1573428 h 1995054"/>
                <a:gd name="connsiteX27" fmla="*/ 1542907 w 2142837"/>
                <a:gd name="connsiteY27" fmla="*/ 1540668 h 1995054"/>
                <a:gd name="connsiteX28" fmla="*/ 2142837 w 2142837"/>
                <a:gd name="connsiteY28" fmla="*/ 1477817 h 1995054"/>
                <a:gd name="connsiteX29" fmla="*/ 2124365 w 2142837"/>
                <a:gd name="connsiteY29" fmla="*/ 0 h 1995054"/>
                <a:gd name="connsiteX30" fmla="*/ 0 w 2142837"/>
                <a:gd name="connsiteY30" fmla="*/ 9235 h 1995054"/>
                <a:gd name="connsiteX0" fmla="*/ 0 w 2142837"/>
                <a:gd name="connsiteY0" fmla="*/ 9235 h 1995054"/>
                <a:gd name="connsiteX1" fmla="*/ 175492 w 2142837"/>
                <a:gd name="connsiteY1" fmla="*/ 1274617 h 1995054"/>
                <a:gd name="connsiteX2" fmla="*/ 212437 w 2142837"/>
                <a:gd name="connsiteY2" fmla="*/ 1477817 h 1995054"/>
                <a:gd name="connsiteX3" fmla="*/ 184728 w 2142837"/>
                <a:gd name="connsiteY3" fmla="*/ 1597890 h 1995054"/>
                <a:gd name="connsiteX4" fmla="*/ 184728 w 2142837"/>
                <a:gd name="connsiteY4" fmla="*/ 1690254 h 1995054"/>
                <a:gd name="connsiteX5" fmla="*/ 166255 w 2142837"/>
                <a:gd name="connsiteY5" fmla="*/ 1791854 h 1995054"/>
                <a:gd name="connsiteX6" fmla="*/ 184728 w 2142837"/>
                <a:gd name="connsiteY6" fmla="*/ 1874981 h 1995054"/>
                <a:gd name="connsiteX7" fmla="*/ 230910 w 2142837"/>
                <a:gd name="connsiteY7" fmla="*/ 1958108 h 1995054"/>
                <a:gd name="connsiteX8" fmla="*/ 295564 w 2142837"/>
                <a:gd name="connsiteY8" fmla="*/ 1995054 h 1995054"/>
                <a:gd name="connsiteX9" fmla="*/ 397164 w 2142837"/>
                <a:gd name="connsiteY9" fmla="*/ 1985817 h 1995054"/>
                <a:gd name="connsiteX10" fmla="*/ 563419 w 2142837"/>
                <a:gd name="connsiteY10" fmla="*/ 1939635 h 1995054"/>
                <a:gd name="connsiteX11" fmla="*/ 660833 w 2142837"/>
                <a:gd name="connsiteY11" fmla="*/ 1906225 h 1995054"/>
                <a:gd name="connsiteX12" fmla="*/ 757671 w 2142837"/>
                <a:gd name="connsiteY12" fmla="*/ 1839479 h 1995054"/>
                <a:gd name="connsiteX13" fmla="*/ 824995 w 2142837"/>
                <a:gd name="connsiteY13" fmla="*/ 1772153 h 1995054"/>
                <a:gd name="connsiteX14" fmla="*/ 787473 w 2142837"/>
                <a:gd name="connsiteY14" fmla="*/ 1719117 h 1995054"/>
                <a:gd name="connsiteX15" fmla="*/ 701964 w 2142837"/>
                <a:gd name="connsiteY15" fmla="*/ 1709592 h 1995054"/>
                <a:gd name="connsiteX16" fmla="*/ 733209 w 2142837"/>
                <a:gd name="connsiteY16" fmla="*/ 1665791 h 1995054"/>
                <a:gd name="connsiteX17" fmla="*/ 808904 w 2142837"/>
                <a:gd name="connsiteY17" fmla="*/ 1621991 h 1995054"/>
                <a:gd name="connsiteX18" fmla="*/ 911154 w 2142837"/>
                <a:gd name="connsiteY18" fmla="*/ 1605323 h 1995054"/>
                <a:gd name="connsiteX19" fmla="*/ 971335 w 2142837"/>
                <a:gd name="connsiteY19" fmla="*/ 1619032 h 1995054"/>
                <a:gd name="connsiteX20" fmla="*/ 958490 w 2142837"/>
                <a:gd name="connsiteY20" fmla="*/ 1669977 h 1995054"/>
                <a:gd name="connsiteX21" fmla="*/ 940450 w 2142837"/>
                <a:gd name="connsiteY21" fmla="*/ 1707355 h 1995054"/>
                <a:gd name="connsiteX22" fmla="*/ 912886 w 2142837"/>
                <a:gd name="connsiteY22" fmla="*/ 1741775 h 1995054"/>
                <a:gd name="connsiteX23" fmla="*/ 934028 w 2142837"/>
                <a:gd name="connsiteY23" fmla="*/ 1790338 h 1995054"/>
                <a:gd name="connsiteX24" fmla="*/ 1096747 w 2142837"/>
                <a:gd name="connsiteY24" fmla="*/ 1711686 h 1995054"/>
                <a:gd name="connsiteX25" fmla="*/ 1246910 w 2142837"/>
                <a:gd name="connsiteY25" fmla="*/ 1638371 h 1995054"/>
                <a:gd name="connsiteX26" fmla="*/ 1406309 w 2142837"/>
                <a:gd name="connsiteY26" fmla="*/ 1573428 h 1995054"/>
                <a:gd name="connsiteX27" fmla="*/ 1542907 w 2142837"/>
                <a:gd name="connsiteY27" fmla="*/ 1540668 h 1995054"/>
                <a:gd name="connsiteX28" fmla="*/ 1735788 w 2142837"/>
                <a:gd name="connsiteY28" fmla="*/ 1504949 h 1995054"/>
                <a:gd name="connsiteX29" fmla="*/ 2142837 w 2142837"/>
                <a:gd name="connsiteY29" fmla="*/ 1477817 h 1995054"/>
                <a:gd name="connsiteX30" fmla="*/ 2124365 w 2142837"/>
                <a:gd name="connsiteY30" fmla="*/ 0 h 1995054"/>
                <a:gd name="connsiteX31" fmla="*/ 0 w 2142837"/>
                <a:gd name="connsiteY31" fmla="*/ 9235 h 1995054"/>
                <a:gd name="connsiteX0" fmla="*/ 0 w 2142837"/>
                <a:gd name="connsiteY0" fmla="*/ 9235 h 1995054"/>
                <a:gd name="connsiteX1" fmla="*/ 175492 w 2142837"/>
                <a:gd name="connsiteY1" fmla="*/ 1274617 h 1995054"/>
                <a:gd name="connsiteX2" fmla="*/ 212437 w 2142837"/>
                <a:gd name="connsiteY2" fmla="*/ 1477817 h 1995054"/>
                <a:gd name="connsiteX3" fmla="*/ 184728 w 2142837"/>
                <a:gd name="connsiteY3" fmla="*/ 1597890 h 1995054"/>
                <a:gd name="connsiteX4" fmla="*/ 184728 w 2142837"/>
                <a:gd name="connsiteY4" fmla="*/ 1690254 h 1995054"/>
                <a:gd name="connsiteX5" fmla="*/ 166255 w 2142837"/>
                <a:gd name="connsiteY5" fmla="*/ 1791854 h 1995054"/>
                <a:gd name="connsiteX6" fmla="*/ 184728 w 2142837"/>
                <a:gd name="connsiteY6" fmla="*/ 1874981 h 1995054"/>
                <a:gd name="connsiteX7" fmla="*/ 230910 w 2142837"/>
                <a:gd name="connsiteY7" fmla="*/ 1958108 h 1995054"/>
                <a:gd name="connsiteX8" fmla="*/ 295564 w 2142837"/>
                <a:gd name="connsiteY8" fmla="*/ 1995054 h 1995054"/>
                <a:gd name="connsiteX9" fmla="*/ 397164 w 2142837"/>
                <a:gd name="connsiteY9" fmla="*/ 1985817 h 1995054"/>
                <a:gd name="connsiteX10" fmla="*/ 563419 w 2142837"/>
                <a:gd name="connsiteY10" fmla="*/ 1939635 h 1995054"/>
                <a:gd name="connsiteX11" fmla="*/ 660833 w 2142837"/>
                <a:gd name="connsiteY11" fmla="*/ 1906225 h 1995054"/>
                <a:gd name="connsiteX12" fmla="*/ 757671 w 2142837"/>
                <a:gd name="connsiteY12" fmla="*/ 1839479 h 1995054"/>
                <a:gd name="connsiteX13" fmla="*/ 824995 w 2142837"/>
                <a:gd name="connsiteY13" fmla="*/ 1772153 h 1995054"/>
                <a:gd name="connsiteX14" fmla="*/ 787473 w 2142837"/>
                <a:gd name="connsiteY14" fmla="*/ 1719117 h 1995054"/>
                <a:gd name="connsiteX15" fmla="*/ 701964 w 2142837"/>
                <a:gd name="connsiteY15" fmla="*/ 1709592 h 1995054"/>
                <a:gd name="connsiteX16" fmla="*/ 733209 w 2142837"/>
                <a:gd name="connsiteY16" fmla="*/ 1665791 h 1995054"/>
                <a:gd name="connsiteX17" fmla="*/ 808904 w 2142837"/>
                <a:gd name="connsiteY17" fmla="*/ 1621991 h 1995054"/>
                <a:gd name="connsiteX18" fmla="*/ 911154 w 2142837"/>
                <a:gd name="connsiteY18" fmla="*/ 1605323 h 1995054"/>
                <a:gd name="connsiteX19" fmla="*/ 971335 w 2142837"/>
                <a:gd name="connsiteY19" fmla="*/ 1619032 h 1995054"/>
                <a:gd name="connsiteX20" fmla="*/ 958490 w 2142837"/>
                <a:gd name="connsiteY20" fmla="*/ 1669977 h 1995054"/>
                <a:gd name="connsiteX21" fmla="*/ 940450 w 2142837"/>
                <a:gd name="connsiteY21" fmla="*/ 1707355 h 1995054"/>
                <a:gd name="connsiteX22" fmla="*/ 912886 w 2142837"/>
                <a:gd name="connsiteY22" fmla="*/ 1741775 h 1995054"/>
                <a:gd name="connsiteX23" fmla="*/ 934028 w 2142837"/>
                <a:gd name="connsiteY23" fmla="*/ 1790338 h 1995054"/>
                <a:gd name="connsiteX24" fmla="*/ 1096747 w 2142837"/>
                <a:gd name="connsiteY24" fmla="*/ 1711686 h 1995054"/>
                <a:gd name="connsiteX25" fmla="*/ 1246910 w 2142837"/>
                <a:gd name="connsiteY25" fmla="*/ 1638371 h 1995054"/>
                <a:gd name="connsiteX26" fmla="*/ 1406309 w 2142837"/>
                <a:gd name="connsiteY26" fmla="*/ 1573428 h 1995054"/>
                <a:gd name="connsiteX27" fmla="*/ 1542907 w 2142837"/>
                <a:gd name="connsiteY27" fmla="*/ 1540668 h 1995054"/>
                <a:gd name="connsiteX28" fmla="*/ 1735788 w 2142837"/>
                <a:gd name="connsiteY28" fmla="*/ 1504949 h 1995054"/>
                <a:gd name="connsiteX29" fmla="*/ 1978675 w 2142837"/>
                <a:gd name="connsiteY29" fmla="*/ 1481137 h 1995054"/>
                <a:gd name="connsiteX30" fmla="*/ 2142837 w 2142837"/>
                <a:gd name="connsiteY30" fmla="*/ 1477817 h 1995054"/>
                <a:gd name="connsiteX31" fmla="*/ 2124365 w 2142837"/>
                <a:gd name="connsiteY31" fmla="*/ 0 h 1995054"/>
                <a:gd name="connsiteX32" fmla="*/ 0 w 2142837"/>
                <a:gd name="connsiteY32" fmla="*/ 9235 h 1995054"/>
                <a:gd name="connsiteX0" fmla="*/ 0 w 2142837"/>
                <a:gd name="connsiteY0" fmla="*/ 9235 h 1995054"/>
                <a:gd name="connsiteX1" fmla="*/ 175492 w 2142837"/>
                <a:gd name="connsiteY1" fmla="*/ 1274617 h 1995054"/>
                <a:gd name="connsiteX2" fmla="*/ 212437 w 2142837"/>
                <a:gd name="connsiteY2" fmla="*/ 1477817 h 1995054"/>
                <a:gd name="connsiteX3" fmla="*/ 129960 w 2142837"/>
                <a:gd name="connsiteY3" fmla="*/ 1597890 h 1995054"/>
                <a:gd name="connsiteX4" fmla="*/ 184728 w 2142837"/>
                <a:gd name="connsiteY4" fmla="*/ 1690254 h 1995054"/>
                <a:gd name="connsiteX5" fmla="*/ 166255 w 2142837"/>
                <a:gd name="connsiteY5" fmla="*/ 1791854 h 1995054"/>
                <a:gd name="connsiteX6" fmla="*/ 184728 w 2142837"/>
                <a:gd name="connsiteY6" fmla="*/ 1874981 h 1995054"/>
                <a:gd name="connsiteX7" fmla="*/ 230910 w 2142837"/>
                <a:gd name="connsiteY7" fmla="*/ 1958108 h 1995054"/>
                <a:gd name="connsiteX8" fmla="*/ 295564 w 2142837"/>
                <a:gd name="connsiteY8" fmla="*/ 1995054 h 1995054"/>
                <a:gd name="connsiteX9" fmla="*/ 397164 w 2142837"/>
                <a:gd name="connsiteY9" fmla="*/ 1985817 h 1995054"/>
                <a:gd name="connsiteX10" fmla="*/ 563419 w 2142837"/>
                <a:gd name="connsiteY10" fmla="*/ 1939635 h 1995054"/>
                <a:gd name="connsiteX11" fmla="*/ 660833 w 2142837"/>
                <a:gd name="connsiteY11" fmla="*/ 1906225 h 1995054"/>
                <a:gd name="connsiteX12" fmla="*/ 757671 w 2142837"/>
                <a:gd name="connsiteY12" fmla="*/ 1839479 h 1995054"/>
                <a:gd name="connsiteX13" fmla="*/ 824995 w 2142837"/>
                <a:gd name="connsiteY13" fmla="*/ 1772153 h 1995054"/>
                <a:gd name="connsiteX14" fmla="*/ 787473 w 2142837"/>
                <a:gd name="connsiteY14" fmla="*/ 1719117 h 1995054"/>
                <a:gd name="connsiteX15" fmla="*/ 701964 w 2142837"/>
                <a:gd name="connsiteY15" fmla="*/ 1709592 h 1995054"/>
                <a:gd name="connsiteX16" fmla="*/ 733209 w 2142837"/>
                <a:gd name="connsiteY16" fmla="*/ 1665791 h 1995054"/>
                <a:gd name="connsiteX17" fmla="*/ 808904 w 2142837"/>
                <a:gd name="connsiteY17" fmla="*/ 1621991 h 1995054"/>
                <a:gd name="connsiteX18" fmla="*/ 911154 w 2142837"/>
                <a:gd name="connsiteY18" fmla="*/ 1605323 h 1995054"/>
                <a:gd name="connsiteX19" fmla="*/ 971335 w 2142837"/>
                <a:gd name="connsiteY19" fmla="*/ 1619032 h 1995054"/>
                <a:gd name="connsiteX20" fmla="*/ 958490 w 2142837"/>
                <a:gd name="connsiteY20" fmla="*/ 1669977 h 1995054"/>
                <a:gd name="connsiteX21" fmla="*/ 940450 w 2142837"/>
                <a:gd name="connsiteY21" fmla="*/ 1707355 h 1995054"/>
                <a:gd name="connsiteX22" fmla="*/ 912886 w 2142837"/>
                <a:gd name="connsiteY22" fmla="*/ 1741775 h 1995054"/>
                <a:gd name="connsiteX23" fmla="*/ 934028 w 2142837"/>
                <a:gd name="connsiteY23" fmla="*/ 1790338 h 1995054"/>
                <a:gd name="connsiteX24" fmla="*/ 1096747 w 2142837"/>
                <a:gd name="connsiteY24" fmla="*/ 1711686 h 1995054"/>
                <a:gd name="connsiteX25" fmla="*/ 1246910 w 2142837"/>
                <a:gd name="connsiteY25" fmla="*/ 1638371 h 1995054"/>
                <a:gd name="connsiteX26" fmla="*/ 1406309 w 2142837"/>
                <a:gd name="connsiteY26" fmla="*/ 1573428 h 1995054"/>
                <a:gd name="connsiteX27" fmla="*/ 1542907 w 2142837"/>
                <a:gd name="connsiteY27" fmla="*/ 1540668 h 1995054"/>
                <a:gd name="connsiteX28" fmla="*/ 1735788 w 2142837"/>
                <a:gd name="connsiteY28" fmla="*/ 1504949 h 1995054"/>
                <a:gd name="connsiteX29" fmla="*/ 1978675 w 2142837"/>
                <a:gd name="connsiteY29" fmla="*/ 1481137 h 1995054"/>
                <a:gd name="connsiteX30" fmla="*/ 2142837 w 2142837"/>
                <a:gd name="connsiteY30" fmla="*/ 1477817 h 1995054"/>
                <a:gd name="connsiteX31" fmla="*/ 2124365 w 2142837"/>
                <a:gd name="connsiteY31" fmla="*/ 0 h 1995054"/>
                <a:gd name="connsiteX32" fmla="*/ 0 w 2142837"/>
                <a:gd name="connsiteY32" fmla="*/ 9235 h 1995054"/>
                <a:gd name="connsiteX0" fmla="*/ 0 w 2142837"/>
                <a:gd name="connsiteY0" fmla="*/ 9235 h 1995054"/>
                <a:gd name="connsiteX1" fmla="*/ 175492 w 2142837"/>
                <a:gd name="connsiteY1" fmla="*/ 1274617 h 1995054"/>
                <a:gd name="connsiteX2" fmla="*/ 55275 w 2142837"/>
                <a:gd name="connsiteY2" fmla="*/ 1496867 h 1995054"/>
                <a:gd name="connsiteX3" fmla="*/ 129960 w 2142837"/>
                <a:gd name="connsiteY3" fmla="*/ 1597890 h 1995054"/>
                <a:gd name="connsiteX4" fmla="*/ 184728 w 2142837"/>
                <a:gd name="connsiteY4" fmla="*/ 1690254 h 1995054"/>
                <a:gd name="connsiteX5" fmla="*/ 166255 w 2142837"/>
                <a:gd name="connsiteY5" fmla="*/ 1791854 h 1995054"/>
                <a:gd name="connsiteX6" fmla="*/ 184728 w 2142837"/>
                <a:gd name="connsiteY6" fmla="*/ 1874981 h 1995054"/>
                <a:gd name="connsiteX7" fmla="*/ 230910 w 2142837"/>
                <a:gd name="connsiteY7" fmla="*/ 1958108 h 1995054"/>
                <a:gd name="connsiteX8" fmla="*/ 295564 w 2142837"/>
                <a:gd name="connsiteY8" fmla="*/ 1995054 h 1995054"/>
                <a:gd name="connsiteX9" fmla="*/ 397164 w 2142837"/>
                <a:gd name="connsiteY9" fmla="*/ 1985817 h 1995054"/>
                <a:gd name="connsiteX10" fmla="*/ 563419 w 2142837"/>
                <a:gd name="connsiteY10" fmla="*/ 1939635 h 1995054"/>
                <a:gd name="connsiteX11" fmla="*/ 660833 w 2142837"/>
                <a:gd name="connsiteY11" fmla="*/ 1906225 h 1995054"/>
                <a:gd name="connsiteX12" fmla="*/ 757671 w 2142837"/>
                <a:gd name="connsiteY12" fmla="*/ 1839479 h 1995054"/>
                <a:gd name="connsiteX13" fmla="*/ 824995 w 2142837"/>
                <a:gd name="connsiteY13" fmla="*/ 1772153 h 1995054"/>
                <a:gd name="connsiteX14" fmla="*/ 787473 w 2142837"/>
                <a:gd name="connsiteY14" fmla="*/ 1719117 h 1995054"/>
                <a:gd name="connsiteX15" fmla="*/ 701964 w 2142837"/>
                <a:gd name="connsiteY15" fmla="*/ 1709592 h 1995054"/>
                <a:gd name="connsiteX16" fmla="*/ 733209 w 2142837"/>
                <a:gd name="connsiteY16" fmla="*/ 1665791 h 1995054"/>
                <a:gd name="connsiteX17" fmla="*/ 808904 w 2142837"/>
                <a:gd name="connsiteY17" fmla="*/ 1621991 h 1995054"/>
                <a:gd name="connsiteX18" fmla="*/ 911154 w 2142837"/>
                <a:gd name="connsiteY18" fmla="*/ 1605323 h 1995054"/>
                <a:gd name="connsiteX19" fmla="*/ 971335 w 2142837"/>
                <a:gd name="connsiteY19" fmla="*/ 1619032 h 1995054"/>
                <a:gd name="connsiteX20" fmla="*/ 958490 w 2142837"/>
                <a:gd name="connsiteY20" fmla="*/ 1669977 h 1995054"/>
                <a:gd name="connsiteX21" fmla="*/ 940450 w 2142837"/>
                <a:gd name="connsiteY21" fmla="*/ 1707355 h 1995054"/>
                <a:gd name="connsiteX22" fmla="*/ 912886 w 2142837"/>
                <a:gd name="connsiteY22" fmla="*/ 1741775 h 1995054"/>
                <a:gd name="connsiteX23" fmla="*/ 934028 w 2142837"/>
                <a:gd name="connsiteY23" fmla="*/ 1790338 h 1995054"/>
                <a:gd name="connsiteX24" fmla="*/ 1096747 w 2142837"/>
                <a:gd name="connsiteY24" fmla="*/ 1711686 h 1995054"/>
                <a:gd name="connsiteX25" fmla="*/ 1246910 w 2142837"/>
                <a:gd name="connsiteY25" fmla="*/ 1638371 h 1995054"/>
                <a:gd name="connsiteX26" fmla="*/ 1406309 w 2142837"/>
                <a:gd name="connsiteY26" fmla="*/ 1573428 h 1995054"/>
                <a:gd name="connsiteX27" fmla="*/ 1542907 w 2142837"/>
                <a:gd name="connsiteY27" fmla="*/ 1540668 h 1995054"/>
                <a:gd name="connsiteX28" fmla="*/ 1735788 w 2142837"/>
                <a:gd name="connsiteY28" fmla="*/ 1504949 h 1995054"/>
                <a:gd name="connsiteX29" fmla="*/ 1978675 w 2142837"/>
                <a:gd name="connsiteY29" fmla="*/ 1481137 h 1995054"/>
                <a:gd name="connsiteX30" fmla="*/ 2142837 w 2142837"/>
                <a:gd name="connsiteY30" fmla="*/ 1477817 h 1995054"/>
                <a:gd name="connsiteX31" fmla="*/ 2124365 w 2142837"/>
                <a:gd name="connsiteY31" fmla="*/ 0 h 1995054"/>
                <a:gd name="connsiteX32" fmla="*/ 0 w 2142837"/>
                <a:gd name="connsiteY32" fmla="*/ 9235 h 1995054"/>
                <a:gd name="connsiteX0" fmla="*/ 0 w 2142837"/>
                <a:gd name="connsiteY0" fmla="*/ 9235 h 1995054"/>
                <a:gd name="connsiteX1" fmla="*/ 20711 w 2142837"/>
                <a:gd name="connsiteY1" fmla="*/ 1372249 h 1995054"/>
                <a:gd name="connsiteX2" fmla="*/ 55275 w 2142837"/>
                <a:gd name="connsiteY2" fmla="*/ 1496867 h 1995054"/>
                <a:gd name="connsiteX3" fmla="*/ 129960 w 2142837"/>
                <a:gd name="connsiteY3" fmla="*/ 1597890 h 1995054"/>
                <a:gd name="connsiteX4" fmla="*/ 184728 w 2142837"/>
                <a:gd name="connsiteY4" fmla="*/ 1690254 h 1995054"/>
                <a:gd name="connsiteX5" fmla="*/ 166255 w 2142837"/>
                <a:gd name="connsiteY5" fmla="*/ 1791854 h 1995054"/>
                <a:gd name="connsiteX6" fmla="*/ 184728 w 2142837"/>
                <a:gd name="connsiteY6" fmla="*/ 1874981 h 1995054"/>
                <a:gd name="connsiteX7" fmla="*/ 230910 w 2142837"/>
                <a:gd name="connsiteY7" fmla="*/ 1958108 h 1995054"/>
                <a:gd name="connsiteX8" fmla="*/ 295564 w 2142837"/>
                <a:gd name="connsiteY8" fmla="*/ 1995054 h 1995054"/>
                <a:gd name="connsiteX9" fmla="*/ 397164 w 2142837"/>
                <a:gd name="connsiteY9" fmla="*/ 1985817 h 1995054"/>
                <a:gd name="connsiteX10" fmla="*/ 563419 w 2142837"/>
                <a:gd name="connsiteY10" fmla="*/ 1939635 h 1995054"/>
                <a:gd name="connsiteX11" fmla="*/ 660833 w 2142837"/>
                <a:gd name="connsiteY11" fmla="*/ 1906225 h 1995054"/>
                <a:gd name="connsiteX12" fmla="*/ 757671 w 2142837"/>
                <a:gd name="connsiteY12" fmla="*/ 1839479 h 1995054"/>
                <a:gd name="connsiteX13" fmla="*/ 824995 w 2142837"/>
                <a:gd name="connsiteY13" fmla="*/ 1772153 h 1995054"/>
                <a:gd name="connsiteX14" fmla="*/ 787473 w 2142837"/>
                <a:gd name="connsiteY14" fmla="*/ 1719117 h 1995054"/>
                <a:gd name="connsiteX15" fmla="*/ 701964 w 2142837"/>
                <a:gd name="connsiteY15" fmla="*/ 1709592 h 1995054"/>
                <a:gd name="connsiteX16" fmla="*/ 733209 w 2142837"/>
                <a:gd name="connsiteY16" fmla="*/ 1665791 h 1995054"/>
                <a:gd name="connsiteX17" fmla="*/ 808904 w 2142837"/>
                <a:gd name="connsiteY17" fmla="*/ 1621991 h 1995054"/>
                <a:gd name="connsiteX18" fmla="*/ 911154 w 2142837"/>
                <a:gd name="connsiteY18" fmla="*/ 1605323 h 1995054"/>
                <a:gd name="connsiteX19" fmla="*/ 971335 w 2142837"/>
                <a:gd name="connsiteY19" fmla="*/ 1619032 h 1995054"/>
                <a:gd name="connsiteX20" fmla="*/ 958490 w 2142837"/>
                <a:gd name="connsiteY20" fmla="*/ 1669977 h 1995054"/>
                <a:gd name="connsiteX21" fmla="*/ 940450 w 2142837"/>
                <a:gd name="connsiteY21" fmla="*/ 1707355 h 1995054"/>
                <a:gd name="connsiteX22" fmla="*/ 912886 w 2142837"/>
                <a:gd name="connsiteY22" fmla="*/ 1741775 h 1995054"/>
                <a:gd name="connsiteX23" fmla="*/ 934028 w 2142837"/>
                <a:gd name="connsiteY23" fmla="*/ 1790338 h 1995054"/>
                <a:gd name="connsiteX24" fmla="*/ 1096747 w 2142837"/>
                <a:gd name="connsiteY24" fmla="*/ 1711686 h 1995054"/>
                <a:gd name="connsiteX25" fmla="*/ 1246910 w 2142837"/>
                <a:gd name="connsiteY25" fmla="*/ 1638371 h 1995054"/>
                <a:gd name="connsiteX26" fmla="*/ 1406309 w 2142837"/>
                <a:gd name="connsiteY26" fmla="*/ 1573428 h 1995054"/>
                <a:gd name="connsiteX27" fmla="*/ 1542907 w 2142837"/>
                <a:gd name="connsiteY27" fmla="*/ 1540668 h 1995054"/>
                <a:gd name="connsiteX28" fmla="*/ 1735788 w 2142837"/>
                <a:gd name="connsiteY28" fmla="*/ 1504949 h 1995054"/>
                <a:gd name="connsiteX29" fmla="*/ 1978675 w 2142837"/>
                <a:gd name="connsiteY29" fmla="*/ 1481137 h 1995054"/>
                <a:gd name="connsiteX30" fmla="*/ 2142837 w 2142837"/>
                <a:gd name="connsiteY30" fmla="*/ 1477817 h 1995054"/>
                <a:gd name="connsiteX31" fmla="*/ 2124365 w 2142837"/>
                <a:gd name="connsiteY31" fmla="*/ 0 h 1995054"/>
                <a:gd name="connsiteX32" fmla="*/ 0 w 2142837"/>
                <a:gd name="connsiteY32" fmla="*/ 9235 h 1995054"/>
                <a:gd name="connsiteX0" fmla="*/ 45674 w 2188511"/>
                <a:gd name="connsiteY0" fmla="*/ 9235 h 1995054"/>
                <a:gd name="connsiteX1" fmla="*/ 287 w 2188511"/>
                <a:gd name="connsiteY1" fmla="*/ 1250155 h 1995054"/>
                <a:gd name="connsiteX2" fmla="*/ 66385 w 2188511"/>
                <a:gd name="connsiteY2" fmla="*/ 1372249 h 1995054"/>
                <a:gd name="connsiteX3" fmla="*/ 100949 w 2188511"/>
                <a:gd name="connsiteY3" fmla="*/ 1496867 h 1995054"/>
                <a:gd name="connsiteX4" fmla="*/ 175634 w 2188511"/>
                <a:gd name="connsiteY4" fmla="*/ 1597890 h 1995054"/>
                <a:gd name="connsiteX5" fmla="*/ 230402 w 2188511"/>
                <a:gd name="connsiteY5" fmla="*/ 1690254 h 1995054"/>
                <a:gd name="connsiteX6" fmla="*/ 211929 w 2188511"/>
                <a:gd name="connsiteY6" fmla="*/ 1791854 h 1995054"/>
                <a:gd name="connsiteX7" fmla="*/ 230402 w 2188511"/>
                <a:gd name="connsiteY7" fmla="*/ 1874981 h 1995054"/>
                <a:gd name="connsiteX8" fmla="*/ 276584 w 2188511"/>
                <a:gd name="connsiteY8" fmla="*/ 1958108 h 1995054"/>
                <a:gd name="connsiteX9" fmla="*/ 341238 w 2188511"/>
                <a:gd name="connsiteY9" fmla="*/ 1995054 h 1995054"/>
                <a:gd name="connsiteX10" fmla="*/ 442838 w 2188511"/>
                <a:gd name="connsiteY10" fmla="*/ 1985817 h 1995054"/>
                <a:gd name="connsiteX11" fmla="*/ 609093 w 2188511"/>
                <a:gd name="connsiteY11" fmla="*/ 1939635 h 1995054"/>
                <a:gd name="connsiteX12" fmla="*/ 706507 w 2188511"/>
                <a:gd name="connsiteY12" fmla="*/ 1906225 h 1995054"/>
                <a:gd name="connsiteX13" fmla="*/ 803345 w 2188511"/>
                <a:gd name="connsiteY13" fmla="*/ 1839479 h 1995054"/>
                <a:gd name="connsiteX14" fmla="*/ 870669 w 2188511"/>
                <a:gd name="connsiteY14" fmla="*/ 1772153 h 1995054"/>
                <a:gd name="connsiteX15" fmla="*/ 833147 w 2188511"/>
                <a:gd name="connsiteY15" fmla="*/ 1719117 h 1995054"/>
                <a:gd name="connsiteX16" fmla="*/ 747638 w 2188511"/>
                <a:gd name="connsiteY16" fmla="*/ 1709592 h 1995054"/>
                <a:gd name="connsiteX17" fmla="*/ 778883 w 2188511"/>
                <a:gd name="connsiteY17" fmla="*/ 1665791 h 1995054"/>
                <a:gd name="connsiteX18" fmla="*/ 854578 w 2188511"/>
                <a:gd name="connsiteY18" fmla="*/ 1621991 h 1995054"/>
                <a:gd name="connsiteX19" fmla="*/ 956828 w 2188511"/>
                <a:gd name="connsiteY19" fmla="*/ 1605323 h 1995054"/>
                <a:gd name="connsiteX20" fmla="*/ 1017009 w 2188511"/>
                <a:gd name="connsiteY20" fmla="*/ 1619032 h 1995054"/>
                <a:gd name="connsiteX21" fmla="*/ 1004164 w 2188511"/>
                <a:gd name="connsiteY21" fmla="*/ 1669977 h 1995054"/>
                <a:gd name="connsiteX22" fmla="*/ 986124 w 2188511"/>
                <a:gd name="connsiteY22" fmla="*/ 1707355 h 1995054"/>
                <a:gd name="connsiteX23" fmla="*/ 958560 w 2188511"/>
                <a:gd name="connsiteY23" fmla="*/ 1741775 h 1995054"/>
                <a:gd name="connsiteX24" fmla="*/ 979702 w 2188511"/>
                <a:gd name="connsiteY24" fmla="*/ 1790338 h 1995054"/>
                <a:gd name="connsiteX25" fmla="*/ 1142421 w 2188511"/>
                <a:gd name="connsiteY25" fmla="*/ 1711686 h 1995054"/>
                <a:gd name="connsiteX26" fmla="*/ 1292584 w 2188511"/>
                <a:gd name="connsiteY26" fmla="*/ 1638371 h 1995054"/>
                <a:gd name="connsiteX27" fmla="*/ 1451983 w 2188511"/>
                <a:gd name="connsiteY27" fmla="*/ 1573428 h 1995054"/>
                <a:gd name="connsiteX28" fmla="*/ 1588581 w 2188511"/>
                <a:gd name="connsiteY28" fmla="*/ 1540668 h 1995054"/>
                <a:gd name="connsiteX29" fmla="*/ 1781462 w 2188511"/>
                <a:gd name="connsiteY29" fmla="*/ 1504949 h 1995054"/>
                <a:gd name="connsiteX30" fmla="*/ 2024349 w 2188511"/>
                <a:gd name="connsiteY30" fmla="*/ 1481137 h 1995054"/>
                <a:gd name="connsiteX31" fmla="*/ 2188511 w 2188511"/>
                <a:gd name="connsiteY31" fmla="*/ 1477817 h 1995054"/>
                <a:gd name="connsiteX32" fmla="*/ 2170039 w 2188511"/>
                <a:gd name="connsiteY32" fmla="*/ 0 h 1995054"/>
                <a:gd name="connsiteX33" fmla="*/ 45674 w 2188511"/>
                <a:gd name="connsiteY33" fmla="*/ 9235 h 1995054"/>
                <a:gd name="connsiteX0" fmla="*/ 205137 w 2347974"/>
                <a:gd name="connsiteY0" fmla="*/ 9235 h 1995054"/>
                <a:gd name="connsiteX1" fmla="*/ 64500 w 2347974"/>
                <a:gd name="connsiteY1" fmla="*/ 1138237 h 1995054"/>
                <a:gd name="connsiteX2" fmla="*/ 159750 w 2347974"/>
                <a:gd name="connsiteY2" fmla="*/ 1250155 h 1995054"/>
                <a:gd name="connsiteX3" fmla="*/ 225848 w 2347974"/>
                <a:gd name="connsiteY3" fmla="*/ 1372249 h 1995054"/>
                <a:gd name="connsiteX4" fmla="*/ 260412 w 2347974"/>
                <a:gd name="connsiteY4" fmla="*/ 1496867 h 1995054"/>
                <a:gd name="connsiteX5" fmla="*/ 335097 w 2347974"/>
                <a:gd name="connsiteY5" fmla="*/ 1597890 h 1995054"/>
                <a:gd name="connsiteX6" fmla="*/ 389865 w 2347974"/>
                <a:gd name="connsiteY6" fmla="*/ 1690254 h 1995054"/>
                <a:gd name="connsiteX7" fmla="*/ 371392 w 2347974"/>
                <a:gd name="connsiteY7" fmla="*/ 1791854 h 1995054"/>
                <a:gd name="connsiteX8" fmla="*/ 389865 w 2347974"/>
                <a:gd name="connsiteY8" fmla="*/ 1874981 h 1995054"/>
                <a:gd name="connsiteX9" fmla="*/ 436047 w 2347974"/>
                <a:gd name="connsiteY9" fmla="*/ 1958108 h 1995054"/>
                <a:gd name="connsiteX10" fmla="*/ 500701 w 2347974"/>
                <a:gd name="connsiteY10" fmla="*/ 1995054 h 1995054"/>
                <a:gd name="connsiteX11" fmla="*/ 602301 w 2347974"/>
                <a:gd name="connsiteY11" fmla="*/ 1985817 h 1995054"/>
                <a:gd name="connsiteX12" fmla="*/ 768556 w 2347974"/>
                <a:gd name="connsiteY12" fmla="*/ 1939635 h 1995054"/>
                <a:gd name="connsiteX13" fmla="*/ 865970 w 2347974"/>
                <a:gd name="connsiteY13" fmla="*/ 1906225 h 1995054"/>
                <a:gd name="connsiteX14" fmla="*/ 962808 w 2347974"/>
                <a:gd name="connsiteY14" fmla="*/ 1839479 h 1995054"/>
                <a:gd name="connsiteX15" fmla="*/ 1030132 w 2347974"/>
                <a:gd name="connsiteY15" fmla="*/ 1772153 h 1995054"/>
                <a:gd name="connsiteX16" fmla="*/ 992610 w 2347974"/>
                <a:gd name="connsiteY16" fmla="*/ 1719117 h 1995054"/>
                <a:gd name="connsiteX17" fmla="*/ 907101 w 2347974"/>
                <a:gd name="connsiteY17" fmla="*/ 1709592 h 1995054"/>
                <a:gd name="connsiteX18" fmla="*/ 938346 w 2347974"/>
                <a:gd name="connsiteY18" fmla="*/ 1665791 h 1995054"/>
                <a:gd name="connsiteX19" fmla="*/ 1014041 w 2347974"/>
                <a:gd name="connsiteY19" fmla="*/ 1621991 h 1995054"/>
                <a:gd name="connsiteX20" fmla="*/ 1116291 w 2347974"/>
                <a:gd name="connsiteY20" fmla="*/ 1605323 h 1995054"/>
                <a:gd name="connsiteX21" fmla="*/ 1176472 w 2347974"/>
                <a:gd name="connsiteY21" fmla="*/ 1619032 h 1995054"/>
                <a:gd name="connsiteX22" fmla="*/ 1163627 w 2347974"/>
                <a:gd name="connsiteY22" fmla="*/ 1669977 h 1995054"/>
                <a:gd name="connsiteX23" fmla="*/ 1145587 w 2347974"/>
                <a:gd name="connsiteY23" fmla="*/ 1707355 h 1995054"/>
                <a:gd name="connsiteX24" fmla="*/ 1118023 w 2347974"/>
                <a:gd name="connsiteY24" fmla="*/ 1741775 h 1995054"/>
                <a:gd name="connsiteX25" fmla="*/ 1139165 w 2347974"/>
                <a:gd name="connsiteY25" fmla="*/ 1790338 h 1995054"/>
                <a:gd name="connsiteX26" fmla="*/ 1301884 w 2347974"/>
                <a:gd name="connsiteY26" fmla="*/ 1711686 h 1995054"/>
                <a:gd name="connsiteX27" fmla="*/ 1452047 w 2347974"/>
                <a:gd name="connsiteY27" fmla="*/ 1638371 h 1995054"/>
                <a:gd name="connsiteX28" fmla="*/ 1611446 w 2347974"/>
                <a:gd name="connsiteY28" fmla="*/ 1573428 h 1995054"/>
                <a:gd name="connsiteX29" fmla="*/ 1748044 w 2347974"/>
                <a:gd name="connsiteY29" fmla="*/ 1540668 h 1995054"/>
                <a:gd name="connsiteX30" fmla="*/ 1940925 w 2347974"/>
                <a:gd name="connsiteY30" fmla="*/ 1504949 h 1995054"/>
                <a:gd name="connsiteX31" fmla="*/ 2183812 w 2347974"/>
                <a:gd name="connsiteY31" fmla="*/ 1481137 h 1995054"/>
                <a:gd name="connsiteX32" fmla="*/ 2347974 w 2347974"/>
                <a:gd name="connsiteY32" fmla="*/ 1477817 h 1995054"/>
                <a:gd name="connsiteX33" fmla="*/ 2329502 w 2347974"/>
                <a:gd name="connsiteY33" fmla="*/ 0 h 1995054"/>
                <a:gd name="connsiteX34" fmla="*/ 205137 w 2347974"/>
                <a:gd name="connsiteY34" fmla="*/ 9235 h 1995054"/>
                <a:gd name="connsiteX0" fmla="*/ 205137 w 2347974"/>
                <a:gd name="connsiteY0" fmla="*/ 9235 h 1995054"/>
                <a:gd name="connsiteX1" fmla="*/ 64500 w 2347974"/>
                <a:gd name="connsiteY1" fmla="*/ 1138237 h 1995054"/>
                <a:gd name="connsiteX2" fmla="*/ 159750 w 2347974"/>
                <a:gd name="connsiteY2" fmla="*/ 1250155 h 1995054"/>
                <a:gd name="connsiteX3" fmla="*/ 225848 w 2347974"/>
                <a:gd name="connsiteY3" fmla="*/ 1372249 h 1995054"/>
                <a:gd name="connsiteX4" fmla="*/ 260412 w 2347974"/>
                <a:gd name="connsiteY4" fmla="*/ 1496867 h 1995054"/>
                <a:gd name="connsiteX5" fmla="*/ 335097 w 2347974"/>
                <a:gd name="connsiteY5" fmla="*/ 1597890 h 1995054"/>
                <a:gd name="connsiteX6" fmla="*/ 389865 w 2347974"/>
                <a:gd name="connsiteY6" fmla="*/ 1690254 h 1995054"/>
                <a:gd name="connsiteX7" fmla="*/ 371392 w 2347974"/>
                <a:gd name="connsiteY7" fmla="*/ 1791854 h 1995054"/>
                <a:gd name="connsiteX8" fmla="*/ 389865 w 2347974"/>
                <a:gd name="connsiteY8" fmla="*/ 1874981 h 1995054"/>
                <a:gd name="connsiteX9" fmla="*/ 436047 w 2347974"/>
                <a:gd name="connsiteY9" fmla="*/ 1958108 h 1995054"/>
                <a:gd name="connsiteX10" fmla="*/ 500701 w 2347974"/>
                <a:gd name="connsiteY10" fmla="*/ 1995054 h 1995054"/>
                <a:gd name="connsiteX11" fmla="*/ 602301 w 2347974"/>
                <a:gd name="connsiteY11" fmla="*/ 1985817 h 1995054"/>
                <a:gd name="connsiteX12" fmla="*/ 768556 w 2347974"/>
                <a:gd name="connsiteY12" fmla="*/ 1939635 h 1995054"/>
                <a:gd name="connsiteX13" fmla="*/ 865970 w 2347974"/>
                <a:gd name="connsiteY13" fmla="*/ 1906225 h 1995054"/>
                <a:gd name="connsiteX14" fmla="*/ 962808 w 2347974"/>
                <a:gd name="connsiteY14" fmla="*/ 1839479 h 1995054"/>
                <a:gd name="connsiteX15" fmla="*/ 1030132 w 2347974"/>
                <a:gd name="connsiteY15" fmla="*/ 1772153 h 1995054"/>
                <a:gd name="connsiteX16" fmla="*/ 992610 w 2347974"/>
                <a:gd name="connsiteY16" fmla="*/ 1719117 h 1995054"/>
                <a:gd name="connsiteX17" fmla="*/ 907101 w 2347974"/>
                <a:gd name="connsiteY17" fmla="*/ 1709592 h 1995054"/>
                <a:gd name="connsiteX18" fmla="*/ 938346 w 2347974"/>
                <a:gd name="connsiteY18" fmla="*/ 1665791 h 1995054"/>
                <a:gd name="connsiteX19" fmla="*/ 1014041 w 2347974"/>
                <a:gd name="connsiteY19" fmla="*/ 1621991 h 1995054"/>
                <a:gd name="connsiteX20" fmla="*/ 1116291 w 2347974"/>
                <a:gd name="connsiteY20" fmla="*/ 1605323 h 1995054"/>
                <a:gd name="connsiteX21" fmla="*/ 1176472 w 2347974"/>
                <a:gd name="connsiteY21" fmla="*/ 1619032 h 1995054"/>
                <a:gd name="connsiteX22" fmla="*/ 1163627 w 2347974"/>
                <a:gd name="connsiteY22" fmla="*/ 1669977 h 1995054"/>
                <a:gd name="connsiteX23" fmla="*/ 1145587 w 2347974"/>
                <a:gd name="connsiteY23" fmla="*/ 1707355 h 1995054"/>
                <a:gd name="connsiteX24" fmla="*/ 1118023 w 2347974"/>
                <a:gd name="connsiteY24" fmla="*/ 1741775 h 1995054"/>
                <a:gd name="connsiteX25" fmla="*/ 1139165 w 2347974"/>
                <a:gd name="connsiteY25" fmla="*/ 1790338 h 1995054"/>
                <a:gd name="connsiteX26" fmla="*/ 1301884 w 2347974"/>
                <a:gd name="connsiteY26" fmla="*/ 1711686 h 1995054"/>
                <a:gd name="connsiteX27" fmla="*/ 1452047 w 2347974"/>
                <a:gd name="connsiteY27" fmla="*/ 1638371 h 1995054"/>
                <a:gd name="connsiteX28" fmla="*/ 1611446 w 2347974"/>
                <a:gd name="connsiteY28" fmla="*/ 1573428 h 1995054"/>
                <a:gd name="connsiteX29" fmla="*/ 1748044 w 2347974"/>
                <a:gd name="connsiteY29" fmla="*/ 1540668 h 1995054"/>
                <a:gd name="connsiteX30" fmla="*/ 1940925 w 2347974"/>
                <a:gd name="connsiteY30" fmla="*/ 1504949 h 1995054"/>
                <a:gd name="connsiteX31" fmla="*/ 2183812 w 2347974"/>
                <a:gd name="connsiteY31" fmla="*/ 1481137 h 1995054"/>
                <a:gd name="connsiteX32" fmla="*/ 2347974 w 2347974"/>
                <a:gd name="connsiteY32" fmla="*/ 1477817 h 1995054"/>
                <a:gd name="connsiteX33" fmla="*/ 2329502 w 2347974"/>
                <a:gd name="connsiteY33" fmla="*/ 0 h 1995054"/>
                <a:gd name="connsiteX34" fmla="*/ 205137 w 2347974"/>
                <a:gd name="connsiteY34" fmla="*/ 9235 h 1995054"/>
                <a:gd name="connsiteX0" fmla="*/ 218945 w 2361782"/>
                <a:gd name="connsiteY0" fmla="*/ 9235 h 1995054"/>
                <a:gd name="connsiteX1" fmla="*/ 78308 w 2361782"/>
                <a:gd name="connsiteY1" fmla="*/ 1138237 h 1995054"/>
                <a:gd name="connsiteX2" fmla="*/ 173558 w 2361782"/>
                <a:gd name="connsiteY2" fmla="*/ 1250155 h 1995054"/>
                <a:gd name="connsiteX3" fmla="*/ 239656 w 2361782"/>
                <a:gd name="connsiteY3" fmla="*/ 1372249 h 1995054"/>
                <a:gd name="connsiteX4" fmla="*/ 274220 w 2361782"/>
                <a:gd name="connsiteY4" fmla="*/ 1496867 h 1995054"/>
                <a:gd name="connsiteX5" fmla="*/ 348905 w 2361782"/>
                <a:gd name="connsiteY5" fmla="*/ 1597890 h 1995054"/>
                <a:gd name="connsiteX6" fmla="*/ 403673 w 2361782"/>
                <a:gd name="connsiteY6" fmla="*/ 1690254 h 1995054"/>
                <a:gd name="connsiteX7" fmla="*/ 385200 w 2361782"/>
                <a:gd name="connsiteY7" fmla="*/ 1791854 h 1995054"/>
                <a:gd name="connsiteX8" fmla="*/ 403673 w 2361782"/>
                <a:gd name="connsiteY8" fmla="*/ 1874981 h 1995054"/>
                <a:gd name="connsiteX9" fmla="*/ 449855 w 2361782"/>
                <a:gd name="connsiteY9" fmla="*/ 1958108 h 1995054"/>
                <a:gd name="connsiteX10" fmla="*/ 514509 w 2361782"/>
                <a:gd name="connsiteY10" fmla="*/ 1995054 h 1995054"/>
                <a:gd name="connsiteX11" fmla="*/ 616109 w 2361782"/>
                <a:gd name="connsiteY11" fmla="*/ 1985817 h 1995054"/>
                <a:gd name="connsiteX12" fmla="*/ 782364 w 2361782"/>
                <a:gd name="connsiteY12" fmla="*/ 1939635 h 1995054"/>
                <a:gd name="connsiteX13" fmla="*/ 879778 w 2361782"/>
                <a:gd name="connsiteY13" fmla="*/ 1906225 h 1995054"/>
                <a:gd name="connsiteX14" fmla="*/ 976616 w 2361782"/>
                <a:gd name="connsiteY14" fmla="*/ 1839479 h 1995054"/>
                <a:gd name="connsiteX15" fmla="*/ 1043940 w 2361782"/>
                <a:gd name="connsiteY15" fmla="*/ 1772153 h 1995054"/>
                <a:gd name="connsiteX16" fmla="*/ 1006418 w 2361782"/>
                <a:gd name="connsiteY16" fmla="*/ 1719117 h 1995054"/>
                <a:gd name="connsiteX17" fmla="*/ 920909 w 2361782"/>
                <a:gd name="connsiteY17" fmla="*/ 1709592 h 1995054"/>
                <a:gd name="connsiteX18" fmla="*/ 952154 w 2361782"/>
                <a:gd name="connsiteY18" fmla="*/ 1665791 h 1995054"/>
                <a:gd name="connsiteX19" fmla="*/ 1027849 w 2361782"/>
                <a:gd name="connsiteY19" fmla="*/ 1621991 h 1995054"/>
                <a:gd name="connsiteX20" fmla="*/ 1130099 w 2361782"/>
                <a:gd name="connsiteY20" fmla="*/ 1605323 h 1995054"/>
                <a:gd name="connsiteX21" fmla="*/ 1190280 w 2361782"/>
                <a:gd name="connsiteY21" fmla="*/ 1619032 h 1995054"/>
                <a:gd name="connsiteX22" fmla="*/ 1177435 w 2361782"/>
                <a:gd name="connsiteY22" fmla="*/ 1669977 h 1995054"/>
                <a:gd name="connsiteX23" fmla="*/ 1159395 w 2361782"/>
                <a:gd name="connsiteY23" fmla="*/ 1707355 h 1995054"/>
                <a:gd name="connsiteX24" fmla="*/ 1131831 w 2361782"/>
                <a:gd name="connsiteY24" fmla="*/ 1741775 h 1995054"/>
                <a:gd name="connsiteX25" fmla="*/ 1152973 w 2361782"/>
                <a:gd name="connsiteY25" fmla="*/ 1790338 h 1995054"/>
                <a:gd name="connsiteX26" fmla="*/ 1315692 w 2361782"/>
                <a:gd name="connsiteY26" fmla="*/ 1711686 h 1995054"/>
                <a:gd name="connsiteX27" fmla="*/ 1465855 w 2361782"/>
                <a:gd name="connsiteY27" fmla="*/ 1638371 h 1995054"/>
                <a:gd name="connsiteX28" fmla="*/ 1625254 w 2361782"/>
                <a:gd name="connsiteY28" fmla="*/ 1573428 h 1995054"/>
                <a:gd name="connsiteX29" fmla="*/ 1761852 w 2361782"/>
                <a:gd name="connsiteY29" fmla="*/ 1540668 h 1995054"/>
                <a:gd name="connsiteX30" fmla="*/ 1954733 w 2361782"/>
                <a:gd name="connsiteY30" fmla="*/ 1504949 h 1995054"/>
                <a:gd name="connsiteX31" fmla="*/ 2197620 w 2361782"/>
                <a:gd name="connsiteY31" fmla="*/ 1481137 h 1995054"/>
                <a:gd name="connsiteX32" fmla="*/ 2361782 w 2361782"/>
                <a:gd name="connsiteY32" fmla="*/ 1477817 h 1995054"/>
                <a:gd name="connsiteX33" fmla="*/ 2343310 w 2361782"/>
                <a:gd name="connsiteY33" fmla="*/ 0 h 1995054"/>
                <a:gd name="connsiteX34" fmla="*/ 218945 w 2361782"/>
                <a:gd name="connsiteY34" fmla="*/ 9235 h 1995054"/>
                <a:gd name="connsiteX0" fmla="*/ 217646 w 2360483"/>
                <a:gd name="connsiteY0" fmla="*/ 9235 h 1995054"/>
                <a:gd name="connsiteX1" fmla="*/ 60340 w 2360483"/>
                <a:gd name="connsiteY1" fmla="*/ 812005 h 1995054"/>
                <a:gd name="connsiteX2" fmla="*/ 77009 w 2360483"/>
                <a:gd name="connsiteY2" fmla="*/ 1138237 h 1995054"/>
                <a:gd name="connsiteX3" fmla="*/ 172259 w 2360483"/>
                <a:gd name="connsiteY3" fmla="*/ 1250155 h 1995054"/>
                <a:gd name="connsiteX4" fmla="*/ 238357 w 2360483"/>
                <a:gd name="connsiteY4" fmla="*/ 1372249 h 1995054"/>
                <a:gd name="connsiteX5" fmla="*/ 272921 w 2360483"/>
                <a:gd name="connsiteY5" fmla="*/ 1496867 h 1995054"/>
                <a:gd name="connsiteX6" fmla="*/ 347606 w 2360483"/>
                <a:gd name="connsiteY6" fmla="*/ 1597890 h 1995054"/>
                <a:gd name="connsiteX7" fmla="*/ 402374 w 2360483"/>
                <a:gd name="connsiteY7" fmla="*/ 1690254 h 1995054"/>
                <a:gd name="connsiteX8" fmla="*/ 383901 w 2360483"/>
                <a:gd name="connsiteY8" fmla="*/ 1791854 h 1995054"/>
                <a:gd name="connsiteX9" fmla="*/ 402374 w 2360483"/>
                <a:gd name="connsiteY9" fmla="*/ 1874981 h 1995054"/>
                <a:gd name="connsiteX10" fmla="*/ 448556 w 2360483"/>
                <a:gd name="connsiteY10" fmla="*/ 1958108 h 1995054"/>
                <a:gd name="connsiteX11" fmla="*/ 513210 w 2360483"/>
                <a:gd name="connsiteY11" fmla="*/ 1995054 h 1995054"/>
                <a:gd name="connsiteX12" fmla="*/ 614810 w 2360483"/>
                <a:gd name="connsiteY12" fmla="*/ 1985817 h 1995054"/>
                <a:gd name="connsiteX13" fmla="*/ 781065 w 2360483"/>
                <a:gd name="connsiteY13" fmla="*/ 1939635 h 1995054"/>
                <a:gd name="connsiteX14" fmla="*/ 878479 w 2360483"/>
                <a:gd name="connsiteY14" fmla="*/ 1906225 h 1995054"/>
                <a:gd name="connsiteX15" fmla="*/ 975317 w 2360483"/>
                <a:gd name="connsiteY15" fmla="*/ 1839479 h 1995054"/>
                <a:gd name="connsiteX16" fmla="*/ 1042641 w 2360483"/>
                <a:gd name="connsiteY16" fmla="*/ 1772153 h 1995054"/>
                <a:gd name="connsiteX17" fmla="*/ 1005119 w 2360483"/>
                <a:gd name="connsiteY17" fmla="*/ 1719117 h 1995054"/>
                <a:gd name="connsiteX18" fmla="*/ 919610 w 2360483"/>
                <a:gd name="connsiteY18" fmla="*/ 1709592 h 1995054"/>
                <a:gd name="connsiteX19" fmla="*/ 950855 w 2360483"/>
                <a:gd name="connsiteY19" fmla="*/ 1665791 h 1995054"/>
                <a:gd name="connsiteX20" fmla="*/ 1026550 w 2360483"/>
                <a:gd name="connsiteY20" fmla="*/ 1621991 h 1995054"/>
                <a:gd name="connsiteX21" fmla="*/ 1128800 w 2360483"/>
                <a:gd name="connsiteY21" fmla="*/ 1605323 h 1995054"/>
                <a:gd name="connsiteX22" fmla="*/ 1188981 w 2360483"/>
                <a:gd name="connsiteY22" fmla="*/ 1619032 h 1995054"/>
                <a:gd name="connsiteX23" fmla="*/ 1176136 w 2360483"/>
                <a:gd name="connsiteY23" fmla="*/ 1669977 h 1995054"/>
                <a:gd name="connsiteX24" fmla="*/ 1158096 w 2360483"/>
                <a:gd name="connsiteY24" fmla="*/ 1707355 h 1995054"/>
                <a:gd name="connsiteX25" fmla="*/ 1130532 w 2360483"/>
                <a:gd name="connsiteY25" fmla="*/ 1741775 h 1995054"/>
                <a:gd name="connsiteX26" fmla="*/ 1151674 w 2360483"/>
                <a:gd name="connsiteY26" fmla="*/ 1790338 h 1995054"/>
                <a:gd name="connsiteX27" fmla="*/ 1314393 w 2360483"/>
                <a:gd name="connsiteY27" fmla="*/ 1711686 h 1995054"/>
                <a:gd name="connsiteX28" fmla="*/ 1464556 w 2360483"/>
                <a:gd name="connsiteY28" fmla="*/ 1638371 h 1995054"/>
                <a:gd name="connsiteX29" fmla="*/ 1623955 w 2360483"/>
                <a:gd name="connsiteY29" fmla="*/ 1573428 h 1995054"/>
                <a:gd name="connsiteX30" fmla="*/ 1760553 w 2360483"/>
                <a:gd name="connsiteY30" fmla="*/ 1540668 h 1995054"/>
                <a:gd name="connsiteX31" fmla="*/ 1953434 w 2360483"/>
                <a:gd name="connsiteY31" fmla="*/ 1504949 h 1995054"/>
                <a:gd name="connsiteX32" fmla="*/ 2196321 w 2360483"/>
                <a:gd name="connsiteY32" fmla="*/ 1481137 h 1995054"/>
                <a:gd name="connsiteX33" fmla="*/ 2360483 w 2360483"/>
                <a:gd name="connsiteY33" fmla="*/ 1477817 h 1995054"/>
                <a:gd name="connsiteX34" fmla="*/ 2342011 w 2360483"/>
                <a:gd name="connsiteY34" fmla="*/ 0 h 1995054"/>
                <a:gd name="connsiteX35" fmla="*/ 217646 w 2360483"/>
                <a:gd name="connsiteY35" fmla="*/ 9235 h 1995054"/>
                <a:gd name="connsiteX0" fmla="*/ 217646 w 2360483"/>
                <a:gd name="connsiteY0" fmla="*/ 9235 h 1995054"/>
                <a:gd name="connsiteX1" fmla="*/ 60340 w 2360483"/>
                <a:gd name="connsiteY1" fmla="*/ 812005 h 1995054"/>
                <a:gd name="connsiteX2" fmla="*/ 77009 w 2360483"/>
                <a:gd name="connsiteY2" fmla="*/ 1138237 h 1995054"/>
                <a:gd name="connsiteX3" fmla="*/ 172259 w 2360483"/>
                <a:gd name="connsiteY3" fmla="*/ 1250155 h 1995054"/>
                <a:gd name="connsiteX4" fmla="*/ 238357 w 2360483"/>
                <a:gd name="connsiteY4" fmla="*/ 1372249 h 1995054"/>
                <a:gd name="connsiteX5" fmla="*/ 272921 w 2360483"/>
                <a:gd name="connsiteY5" fmla="*/ 1496867 h 1995054"/>
                <a:gd name="connsiteX6" fmla="*/ 347606 w 2360483"/>
                <a:gd name="connsiteY6" fmla="*/ 1597890 h 1995054"/>
                <a:gd name="connsiteX7" fmla="*/ 402374 w 2360483"/>
                <a:gd name="connsiteY7" fmla="*/ 1690254 h 1995054"/>
                <a:gd name="connsiteX8" fmla="*/ 383901 w 2360483"/>
                <a:gd name="connsiteY8" fmla="*/ 1791854 h 1995054"/>
                <a:gd name="connsiteX9" fmla="*/ 402374 w 2360483"/>
                <a:gd name="connsiteY9" fmla="*/ 1874981 h 1995054"/>
                <a:gd name="connsiteX10" fmla="*/ 448556 w 2360483"/>
                <a:gd name="connsiteY10" fmla="*/ 1958108 h 1995054"/>
                <a:gd name="connsiteX11" fmla="*/ 513210 w 2360483"/>
                <a:gd name="connsiteY11" fmla="*/ 1995054 h 1995054"/>
                <a:gd name="connsiteX12" fmla="*/ 614810 w 2360483"/>
                <a:gd name="connsiteY12" fmla="*/ 1985817 h 1995054"/>
                <a:gd name="connsiteX13" fmla="*/ 781065 w 2360483"/>
                <a:gd name="connsiteY13" fmla="*/ 1939635 h 1995054"/>
                <a:gd name="connsiteX14" fmla="*/ 878479 w 2360483"/>
                <a:gd name="connsiteY14" fmla="*/ 1906225 h 1995054"/>
                <a:gd name="connsiteX15" fmla="*/ 975317 w 2360483"/>
                <a:gd name="connsiteY15" fmla="*/ 1839479 h 1995054"/>
                <a:gd name="connsiteX16" fmla="*/ 1042641 w 2360483"/>
                <a:gd name="connsiteY16" fmla="*/ 1772153 h 1995054"/>
                <a:gd name="connsiteX17" fmla="*/ 1005119 w 2360483"/>
                <a:gd name="connsiteY17" fmla="*/ 1719117 h 1995054"/>
                <a:gd name="connsiteX18" fmla="*/ 919610 w 2360483"/>
                <a:gd name="connsiteY18" fmla="*/ 1709592 h 1995054"/>
                <a:gd name="connsiteX19" fmla="*/ 950855 w 2360483"/>
                <a:gd name="connsiteY19" fmla="*/ 1665791 h 1995054"/>
                <a:gd name="connsiteX20" fmla="*/ 1026550 w 2360483"/>
                <a:gd name="connsiteY20" fmla="*/ 1621991 h 1995054"/>
                <a:gd name="connsiteX21" fmla="*/ 1128800 w 2360483"/>
                <a:gd name="connsiteY21" fmla="*/ 1605323 h 1995054"/>
                <a:gd name="connsiteX22" fmla="*/ 1188981 w 2360483"/>
                <a:gd name="connsiteY22" fmla="*/ 1619032 h 1995054"/>
                <a:gd name="connsiteX23" fmla="*/ 1176136 w 2360483"/>
                <a:gd name="connsiteY23" fmla="*/ 1669977 h 1995054"/>
                <a:gd name="connsiteX24" fmla="*/ 1158096 w 2360483"/>
                <a:gd name="connsiteY24" fmla="*/ 1707355 h 1995054"/>
                <a:gd name="connsiteX25" fmla="*/ 1130532 w 2360483"/>
                <a:gd name="connsiteY25" fmla="*/ 1741775 h 1995054"/>
                <a:gd name="connsiteX26" fmla="*/ 1151674 w 2360483"/>
                <a:gd name="connsiteY26" fmla="*/ 1790338 h 1995054"/>
                <a:gd name="connsiteX27" fmla="*/ 1314393 w 2360483"/>
                <a:gd name="connsiteY27" fmla="*/ 1711686 h 1995054"/>
                <a:gd name="connsiteX28" fmla="*/ 1464556 w 2360483"/>
                <a:gd name="connsiteY28" fmla="*/ 1638371 h 1995054"/>
                <a:gd name="connsiteX29" fmla="*/ 1623955 w 2360483"/>
                <a:gd name="connsiteY29" fmla="*/ 1573428 h 1995054"/>
                <a:gd name="connsiteX30" fmla="*/ 1760553 w 2360483"/>
                <a:gd name="connsiteY30" fmla="*/ 1540668 h 1995054"/>
                <a:gd name="connsiteX31" fmla="*/ 1953434 w 2360483"/>
                <a:gd name="connsiteY31" fmla="*/ 1504949 h 1995054"/>
                <a:gd name="connsiteX32" fmla="*/ 2196321 w 2360483"/>
                <a:gd name="connsiteY32" fmla="*/ 1481137 h 1995054"/>
                <a:gd name="connsiteX33" fmla="*/ 2360483 w 2360483"/>
                <a:gd name="connsiteY33" fmla="*/ 1477817 h 1995054"/>
                <a:gd name="connsiteX34" fmla="*/ 2342011 w 2360483"/>
                <a:gd name="connsiteY34" fmla="*/ 0 h 1995054"/>
                <a:gd name="connsiteX35" fmla="*/ 217646 w 2360483"/>
                <a:gd name="connsiteY35" fmla="*/ 9235 h 1995054"/>
                <a:gd name="connsiteX0" fmla="*/ 225590 w 2368427"/>
                <a:gd name="connsiteY0" fmla="*/ 9235 h 1995054"/>
                <a:gd name="connsiteX1" fmla="*/ 68284 w 2368427"/>
                <a:gd name="connsiteY1" fmla="*/ 812005 h 1995054"/>
                <a:gd name="connsiteX2" fmla="*/ 84953 w 2368427"/>
                <a:gd name="connsiteY2" fmla="*/ 1138237 h 1995054"/>
                <a:gd name="connsiteX3" fmla="*/ 180203 w 2368427"/>
                <a:gd name="connsiteY3" fmla="*/ 1250155 h 1995054"/>
                <a:gd name="connsiteX4" fmla="*/ 246301 w 2368427"/>
                <a:gd name="connsiteY4" fmla="*/ 1372249 h 1995054"/>
                <a:gd name="connsiteX5" fmla="*/ 280865 w 2368427"/>
                <a:gd name="connsiteY5" fmla="*/ 1496867 h 1995054"/>
                <a:gd name="connsiteX6" fmla="*/ 355550 w 2368427"/>
                <a:gd name="connsiteY6" fmla="*/ 1597890 h 1995054"/>
                <a:gd name="connsiteX7" fmla="*/ 410318 w 2368427"/>
                <a:gd name="connsiteY7" fmla="*/ 1690254 h 1995054"/>
                <a:gd name="connsiteX8" fmla="*/ 391845 w 2368427"/>
                <a:gd name="connsiteY8" fmla="*/ 1791854 h 1995054"/>
                <a:gd name="connsiteX9" fmla="*/ 410318 w 2368427"/>
                <a:gd name="connsiteY9" fmla="*/ 1874981 h 1995054"/>
                <a:gd name="connsiteX10" fmla="*/ 456500 w 2368427"/>
                <a:gd name="connsiteY10" fmla="*/ 1958108 h 1995054"/>
                <a:gd name="connsiteX11" fmla="*/ 521154 w 2368427"/>
                <a:gd name="connsiteY11" fmla="*/ 1995054 h 1995054"/>
                <a:gd name="connsiteX12" fmla="*/ 622754 w 2368427"/>
                <a:gd name="connsiteY12" fmla="*/ 1985817 h 1995054"/>
                <a:gd name="connsiteX13" fmla="*/ 789009 w 2368427"/>
                <a:gd name="connsiteY13" fmla="*/ 1939635 h 1995054"/>
                <a:gd name="connsiteX14" fmla="*/ 886423 w 2368427"/>
                <a:gd name="connsiteY14" fmla="*/ 1906225 h 1995054"/>
                <a:gd name="connsiteX15" fmla="*/ 983261 w 2368427"/>
                <a:gd name="connsiteY15" fmla="*/ 1839479 h 1995054"/>
                <a:gd name="connsiteX16" fmla="*/ 1050585 w 2368427"/>
                <a:gd name="connsiteY16" fmla="*/ 1772153 h 1995054"/>
                <a:gd name="connsiteX17" fmla="*/ 1013063 w 2368427"/>
                <a:gd name="connsiteY17" fmla="*/ 1719117 h 1995054"/>
                <a:gd name="connsiteX18" fmla="*/ 927554 w 2368427"/>
                <a:gd name="connsiteY18" fmla="*/ 1709592 h 1995054"/>
                <a:gd name="connsiteX19" fmla="*/ 958799 w 2368427"/>
                <a:gd name="connsiteY19" fmla="*/ 1665791 h 1995054"/>
                <a:gd name="connsiteX20" fmla="*/ 1034494 w 2368427"/>
                <a:gd name="connsiteY20" fmla="*/ 1621991 h 1995054"/>
                <a:gd name="connsiteX21" fmla="*/ 1136744 w 2368427"/>
                <a:gd name="connsiteY21" fmla="*/ 1605323 h 1995054"/>
                <a:gd name="connsiteX22" fmla="*/ 1196925 w 2368427"/>
                <a:gd name="connsiteY22" fmla="*/ 1619032 h 1995054"/>
                <a:gd name="connsiteX23" fmla="*/ 1184080 w 2368427"/>
                <a:gd name="connsiteY23" fmla="*/ 1669977 h 1995054"/>
                <a:gd name="connsiteX24" fmla="*/ 1166040 w 2368427"/>
                <a:gd name="connsiteY24" fmla="*/ 1707355 h 1995054"/>
                <a:gd name="connsiteX25" fmla="*/ 1138476 w 2368427"/>
                <a:gd name="connsiteY25" fmla="*/ 1741775 h 1995054"/>
                <a:gd name="connsiteX26" fmla="*/ 1159618 w 2368427"/>
                <a:gd name="connsiteY26" fmla="*/ 1790338 h 1995054"/>
                <a:gd name="connsiteX27" fmla="*/ 1322337 w 2368427"/>
                <a:gd name="connsiteY27" fmla="*/ 1711686 h 1995054"/>
                <a:gd name="connsiteX28" fmla="*/ 1472500 w 2368427"/>
                <a:gd name="connsiteY28" fmla="*/ 1638371 h 1995054"/>
                <a:gd name="connsiteX29" fmla="*/ 1631899 w 2368427"/>
                <a:gd name="connsiteY29" fmla="*/ 1573428 h 1995054"/>
                <a:gd name="connsiteX30" fmla="*/ 1768497 w 2368427"/>
                <a:gd name="connsiteY30" fmla="*/ 1540668 h 1995054"/>
                <a:gd name="connsiteX31" fmla="*/ 1961378 w 2368427"/>
                <a:gd name="connsiteY31" fmla="*/ 1504949 h 1995054"/>
                <a:gd name="connsiteX32" fmla="*/ 2204265 w 2368427"/>
                <a:gd name="connsiteY32" fmla="*/ 1481137 h 1995054"/>
                <a:gd name="connsiteX33" fmla="*/ 2368427 w 2368427"/>
                <a:gd name="connsiteY33" fmla="*/ 1477817 h 1995054"/>
                <a:gd name="connsiteX34" fmla="*/ 2349955 w 2368427"/>
                <a:gd name="connsiteY34" fmla="*/ 0 h 1995054"/>
                <a:gd name="connsiteX35" fmla="*/ 225590 w 2368427"/>
                <a:gd name="connsiteY35" fmla="*/ 9235 h 1995054"/>
                <a:gd name="connsiteX0" fmla="*/ 209118 w 2351955"/>
                <a:gd name="connsiteY0" fmla="*/ 9235 h 1995054"/>
                <a:gd name="connsiteX1" fmla="*/ 73243 w 2351955"/>
                <a:gd name="connsiteY1" fmla="*/ 569118 h 1995054"/>
                <a:gd name="connsiteX2" fmla="*/ 51812 w 2351955"/>
                <a:gd name="connsiteY2" fmla="*/ 812005 h 1995054"/>
                <a:gd name="connsiteX3" fmla="*/ 68481 w 2351955"/>
                <a:gd name="connsiteY3" fmla="*/ 1138237 h 1995054"/>
                <a:gd name="connsiteX4" fmla="*/ 163731 w 2351955"/>
                <a:gd name="connsiteY4" fmla="*/ 1250155 h 1995054"/>
                <a:gd name="connsiteX5" fmla="*/ 229829 w 2351955"/>
                <a:gd name="connsiteY5" fmla="*/ 1372249 h 1995054"/>
                <a:gd name="connsiteX6" fmla="*/ 264393 w 2351955"/>
                <a:gd name="connsiteY6" fmla="*/ 1496867 h 1995054"/>
                <a:gd name="connsiteX7" fmla="*/ 339078 w 2351955"/>
                <a:gd name="connsiteY7" fmla="*/ 1597890 h 1995054"/>
                <a:gd name="connsiteX8" fmla="*/ 393846 w 2351955"/>
                <a:gd name="connsiteY8" fmla="*/ 1690254 h 1995054"/>
                <a:gd name="connsiteX9" fmla="*/ 375373 w 2351955"/>
                <a:gd name="connsiteY9" fmla="*/ 1791854 h 1995054"/>
                <a:gd name="connsiteX10" fmla="*/ 393846 w 2351955"/>
                <a:gd name="connsiteY10" fmla="*/ 1874981 h 1995054"/>
                <a:gd name="connsiteX11" fmla="*/ 440028 w 2351955"/>
                <a:gd name="connsiteY11" fmla="*/ 1958108 h 1995054"/>
                <a:gd name="connsiteX12" fmla="*/ 504682 w 2351955"/>
                <a:gd name="connsiteY12" fmla="*/ 1995054 h 1995054"/>
                <a:gd name="connsiteX13" fmla="*/ 606282 w 2351955"/>
                <a:gd name="connsiteY13" fmla="*/ 1985817 h 1995054"/>
                <a:gd name="connsiteX14" fmla="*/ 772537 w 2351955"/>
                <a:gd name="connsiteY14" fmla="*/ 1939635 h 1995054"/>
                <a:gd name="connsiteX15" fmla="*/ 869951 w 2351955"/>
                <a:gd name="connsiteY15" fmla="*/ 1906225 h 1995054"/>
                <a:gd name="connsiteX16" fmla="*/ 966789 w 2351955"/>
                <a:gd name="connsiteY16" fmla="*/ 1839479 h 1995054"/>
                <a:gd name="connsiteX17" fmla="*/ 1034113 w 2351955"/>
                <a:gd name="connsiteY17" fmla="*/ 1772153 h 1995054"/>
                <a:gd name="connsiteX18" fmla="*/ 996591 w 2351955"/>
                <a:gd name="connsiteY18" fmla="*/ 1719117 h 1995054"/>
                <a:gd name="connsiteX19" fmla="*/ 911082 w 2351955"/>
                <a:gd name="connsiteY19" fmla="*/ 1709592 h 1995054"/>
                <a:gd name="connsiteX20" fmla="*/ 942327 w 2351955"/>
                <a:gd name="connsiteY20" fmla="*/ 1665791 h 1995054"/>
                <a:gd name="connsiteX21" fmla="*/ 1018022 w 2351955"/>
                <a:gd name="connsiteY21" fmla="*/ 1621991 h 1995054"/>
                <a:gd name="connsiteX22" fmla="*/ 1120272 w 2351955"/>
                <a:gd name="connsiteY22" fmla="*/ 1605323 h 1995054"/>
                <a:gd name="connsiteX23" fmla="*/ 1180453 w 2351955"/>
                <a:gd name="connsiteY23" fmla="*/ 1619032 h 1995054"/>
                <a:gd name="connsiteX24" fmla="*/ 1167608 w 2351955"/>
                <a:gd name="connsiteY24" fmla="*/ 1669977 h 1995054"/>
                <a:gd name="connsiteX25" fmla="*/ 1149568 w 2351955"/>
                <a:gd name="connsiteY25" fmla="*/ 1707355 h 1995054"/>
                <a:gd name="connsiteX26" fmla="*/ 1122004 w 2351955"/>
                <a:gd name="connsiteY26" fmla="*/ 1741775 h 1995054"/>
                <a:gd name="connsiteX27" fmla="*/ 1143146 w 2351955"/>
                <a:gd name="connsiteY27" fmla="*/ 1790338 h 1995054"/>
                <a:gd name="connsiteX28" fmla="*/ 1305865 w 2351955"/>
                <a:gd name="connsiteY28" fmla="*/ 1711686 h 1995054"/>
                <a:gd name="connsiteX29" fmla="*/ 1456028 w 2351955"/>
                <a:gd name="connsiteY29" fmla="*/ 1638371 h 1995054"/>
                <a:gd name="connsiteX30" fmla="*/ 1615427 w 2351955"/>
                <a:gd name="connsiteY30" fmla="*/ 1573428 h 1995054"/>
                <a:gd name="connsiteX31" fmla="*/ 1752025 w 2351955"/>
                <a:gd name="connsiteY31" fmla="*/ 1540668 h 1995054"/>
                <a:gd name="connsiteX32" fmla="*/ 1944906 w 2351955"/>
                <a:gd name="connsiteY32" fmla="*/ 1504949 h 1995054"/>
                <a:gd name="connsiteX33" fmla="*/ 2187793 w 2351955"/>
                <a:gd name="connsiteY33" fmla="*/ 1481137 h 1995054"/>
                <a:gd name="connsiteX34" fmla="*/ 2351955 w 2351955"/>
                <a:gd name="connsiteY34" fmla="*/ 1477817 h 1995054"/>
                <a:gd name="connsiteX35" fmla="*/ 2333483 w 2351955"/>
                <a:gd name="connsiteY35" fmla="*/ 0 h 1995054"/>
                <a:gd name="connsiteX36" fmla="*/ 209118 w 2351955"/>
                <a:gd name="connsiteY36" fmla="*/ 9235 h 1995054"/>
                <a:gd name="connsiteX0" fmla="*/ 209118 w 2351955"/>
                <a:gd name="connsiteY0" fmla="*/ 9235 h 1995054"/>
                <a:gd name="connsiteX1" fmla="*/ 73243 w 2351955"/>
                <a:gd name="connsiteY1" fmla="*/ 569118 h 1995054"/>
                <a:gd name="connsiteX2" fmla="*/ 51812 w 2351955"/>
                <a:gd name="connsiteY2" fmla="*/ 812005 h 1995054"/>
                <a:gd name="connsiteX3" fmla="*/ 68481 w 2351955"/>
                <a:gd name="connsiteY3" fmla="*/ 1138237 h 1995054"/>
                <a:gd name="connsiteX4" fmla="*/ 163731 w 2351955"/>
                <a:gd name="connsiteY4" fmla="*/ 1250155 h 1995054"/>
                <a:gd name="connsiteX5" fmla="*/ 229829 w 2351955"/>
                <a:gd name="connsiteY5" fmla="*/ 1372249 h 1995054"/>
                <a:gd name="connsiteX6" fmla="*/ 264393 w 2351955"/>
                <a:gd name="connsiteY6" fmla="*/ 1496867 h 1995054"/>
                <a:gd name="connsiteX7" fmla="*/ 339078 w 2351955"/>
                <a:gd name="connsiteY7" fmla="*/ 1597890 h 1995054"/>
                <a:gd name="connsiteX8" fmla="*/ 393846 w 2351955"/>
                <a:gd name="connsiteY8" fmla="*/ 1690254 h 1995054"/>
                <a:gd name="connsiteX9" fmla="*/ 375373 w 2351955"/>
                <a:gd name="connsiteY9" fmla="*/ 1791854 h 1995054"/>
                <a:gd name="connsiteX10" fmla="*/ 393846 w 2351955"/>
                <a:gd name="connsiteY10" fmla="*/ 1874981 h 1995054"/>
                <a:gd name="connsiteX11" fmla="*/ 440028 w 2351955"/>
                <a:gd name="connsiteY11" fmla="*/ 1958108 h 1995054"/>
                <a:gd name="connsiteX12" fmla="*/ 504682 w 2351955"/>
                <a:gd name="connsiteY12" fmla="*/ 1995054 h 1995054"/>
                <a:gd name="connsiteX13" fmla="*/ 606282 w 2351955"/>
                <a:gd name="connsiteY13" fmla="*/ 1985817 h 1995054"/>
                <a:gd name="connsiteX14" fmla="*/ 772537 w 2351955"/>
                <a:gd name="connsiteY14" fmla="*/ 1939635 h 1995054"/>
                <a:gd name="connsiteX15" fmla="*/ 869951 w 2351955"/>
                <a:gd name="connsiteY15" fmla="*/ 1906225 h 1995054"/>
                <a:gd name="connsiteX16" fmla="*/ 966789 w 2351955"/>
                <a:gd name="connsiteY16" fmla="*/ 1839479 h 1995054"/>
                <a:gd name="connsiteX17" fmla="*/ 1034113 w 2351955"/>
                <a:gd name="connsiteY17" fmla="*/ 1772153 h 1995054"/>
                <a:gd name="connsiteX18" fmla="*/ 996591 w 2351955"/>
                <a:gd name="connsiteY18" fmla="*/ 1719117 h 1995054"/>
                <a:gd name="connsiteX19" fmla="*/ 911082 w 2351955"/>
                <a:gd name="connsiteY19" fmla="*/ 1709592 h 1995054"/>
                <a:gd name="connsiteX20" fmla="*/ 942327 w 2351955"/>
                <a:gd name="connsiteY20" fmla="*/ 1665791 h 1995054"/>
                <a:gd name="connsiteX21" fmla="*/ 1018022 w 2351955"/>
                <a:gd name="connsiteY21" fmla="*/ 1621991 h 1995054"/>
                <a:gd name="connsiteX22" fmla="*/ 1120272 w 2351955"/>
                <a:gd name="connsiteY22" fmla="*/ 1605323 h 1995054"/>
                <a:gd name="connsiteX23" fmla="*/ 1180453 w 2351955"/>
                <a:gd name="connsiteY23" fmla="*/ 1619032 h 1995054"/>
                <a:gd name="connsiteX24" fmla="*/ 1167608 w 2351955"/>
                <a:gd name="connsiteY24" fmla="*/ 1669977 h 1995054"/>
                <a:gd name="connsiteX25" fmla="*/ 1149568 w 2351955"/>
                <a:gd name="connsiteY25" fmla="*/ 1707355 h 1995054"/>
                <a:gd name="connsiteX26" fmla="*/ 1122004 w 2351955"/>
                <a:gd name="connsiteY26" fmla="*/ 1741775 h 1995054"/>
                <a:gd name="connsiteX27" fmla="*/ 1143146 w 2351955"/>
                <a:gd name="connsiteY27" fmla="*/ 1790338 h 1995054"/>
                <a:gd name="connsiteX28" fmla="*/ 1305865 w 2351955"/>
                <a:gd name="connsiteY28" fmla="*/ 1711686 h 1995054"/>
                <a:gd name="connsiteX29" fmla="*/ 1456028 w 2351955"/>
                <a:gd name="connsiteY29" fmla="*/ 1638371 h 1995054"/>
                <a:gd name="connsiteX30" fmla="*/ 1615427 w 2351955"/>
                <a:gd name="connsiteY30" fmla="*/ 1573428 h 1995054"/>
                <a:gd name="connsiteX31" fmla="*/ 1752025 w 2351955"/>
                <a:gd name="connsiteY31" fmla="*/ 1540668 h 1995054"/>
                <a:gd name="connsiteX32" fmla="*/ 1944906 w 2351955"/>
                <a:gd name="connsiteY32" fmla="*/ 1504949 h 1995054"/>
                <a:gd name="connsiteX33" fmla="*/ 2187793 w 2351955"/>
                <a:gd name="connsiteY33" fmla="*/ 1481137 h 1995054"/>
                <a:gd name="connsiteX34" fmla="*/ 2351955 w 2351955"/>
                <a:gd name="connsiteY34" fmla="*/ 1477817 h 1995054"/>
                <a:gd name="connsiteX35" fmla="*/ 2333483 w 2351955"/>
                <a:gd name="connsiteY35" fmla="*/ 0 h 1995054"/>
                <a:gd name="connsiteX36" fmla="*/ 209118 w 2351955"/>
                <a:gd name="connsiteY36" fmla="*/ 9235 h 1995054"/>
                <a:gd name="connsiteX0" fmla="*/ 209118 w 2351955"/>
                <a:gd name="connsiteY0" fmla="*/ 9235 h 1995054"/>
                <a:gd name="connsiteX1" fmla="*/ 73243 w 2351955"/>
                <a:gd name="connsiteY1" fmla="*/ 569118 h 1995054"/>
                <a:gd name="connsiteX2" fmla="*/ 70862 w 2351955"/>
                <a:gd name="connsiteY2" fmla="*/ 873917 h 1995054"/>
                <a:gd name="connsiteX3" fmla="*/ 68481 w 2351955"/>
                <a:gd name="connsiteY3" fmla="*/ 1138237 h 1995054"/>
                <a:gd name="connsiteX4" fmla="*/ 163731 w 2351955"/>
                <a:gd name="connsiteY4" fmla="*/ 1250155 h 1995054"/>
                <a:gd name="connsiteX5" fmla="*/ 229829 w 2351955"/>
                <a:gd name="connsiteY5" fmla="*/ 1372249 h 1995054"/>
                <a:gd name="connsiteX6" fmla="*/ 264393 w 2351955"/>
                <a:gd name="connsiteY6" fmla="*/ 1496867 h 1995054"/>
                <a:gd name="connsiteX7" fmla="*/ 339078 w 2351955"/>
                <a:gd name="connsiteY7" fmla="*/ 1597890 h 1995054"/>
                <a:gd name="connsiteX8" fmla="*/ 393846 w 2351955"/>
                <a:gd name="connsiteY8" fmla="*/ 1690254 h 1995054"/>
                <a:gd name="connsiteX9" fmla="*/ 375373 w 2351955"/>
                <a:gd name="connsiteY9" fmla="*/ 1791854 h 1995054"/>
                <a:gd name="connsiteX10" fmla="*/ 393846 w 2351955"/>
                <a:gd name="connsiteY10" fmla="*/ 1874981 h 1995054"/>
                <a:gd name="connsiteX11" fmla="*/ 440028 w 2351955"/>
                <a:gd name="connsiteY11" fmla="*/ 1958108 h 1995054"/>
                <a:gd name="connsiteX12" fmla="*/ 504682 w 2351955"/>
                <a:gd name="connsiteY12" fmla="*/ 1995054 h 1995054"/>
                <a:gd name="connsiteX13" fmla="*/ 606282 w 2351955"/>
                <a:gd name="connsiteY13" fmla="*/ 1985817 h 1995054"/>
                <a:gd name="connsiteX14" fmla="*/ 772537 w 2351955"/>
                <a:gd name="connsiteY14" fmla="*/ 1939635 h 1995054"/>
                <a:gd name="connsiteX15" fmla="*/ 869951 w 2351955"/>
                <a:gd name="connsiteY15" fmla="*/ 1906225 h 1995054"/>
                <a:gd name="connsiteX16" fmla="*/ 966789 w 2351955"/>
                <a:gd name="connsiteY16" fmla="*/ 1839479 h 1995054"/>
                <a:gd name="connsiteX17" fmla="*/ 1034113 w 2351955"/>
                <a:gd name="connsiteY17" fmla="*/ 1772153 h 1995054"/>
                <a:gd name="connsiteX18" fmla="*/ 996591 w 2351955"/>
                <a:gd name="connsiteY18" fmla="*/ 1719117 h 1995054"/>
                <a:gd name="connsiteX19" fmla="*/ 911082 w 2351955"/>
                <a:gd name="connsiteY19" fmla="*/ 1709592 h 1995054"/>
                <a:gd name="connsiteX20" fmla="*/ 942327 w 2351955"/>
                <a:gd name="connsiteY20" fmla="*/ 1665791 h 1995054"/>
                <a:gd name="connsiteX21" fmla="*/ 1018022 w 2351955"/>
                <a:gd name="connsiteY21" fmla="*/ 1621991 h 1995054"/>
                <a:gd name="connsiteX22" fmla="*/ 1120272 w 2351955"/>
                <a:gd name="connsiteY22" fmla="*/ 1605323 h 1995054"/>
                <a:gd name="connsiteX23" fmla="*/ 1180453 w 2351955"/>
                <a:gd name="connsiteY23" fmla="*/ 1619032 h 1995054"/>
                <a:gd name="connsiteX24" fmla="*/ 1167608 w 2351955"/>
                <a:gd name="connsiteY24" fmla="*/ 1669977 h 1995054"/>
                <a:gd name="connsiteX25" fmla="*/ 1149568 w 2351955"/>
                <a:gd name="connsiteY25" fmla="*/ 1707355 h 1995054"/>
                <a:gd name="connsiteX26" fmla="*/ 1122004 w 2351955"/>
                <a:gd name="connsiteY26" fmla="*/ 1741775 h 1995054"/>
                <a:gd name="connsiteX27" fmla="*/ 1143146 w 2351955"/>
                <a:gd name="connsiteY27" fmla="*/ 1790338 h 1995054"/>
                <a:gd name="connsiteX28" fmla="*/ 1305865 w 2351955"/>
                <a:gd name="connsiteY28" fmla="*/ 1711686 h 1995054"/>
                <a:gd name="connsiteX29" fmla="*/ 1456028 w 2351955"/>
                <a:gd name="connsiteY29" fmla="*/ 1638371 h 1995054"/>
                <a:gd name="connsiteX30" fmla="*/ 1615427 w 2351955"/>
                <a:gd name="connsiteY30" fmla="*/ 1573428 h 1995054"/>
                <a:gd name="connsiteX31" fmla="*/ 1752025 w 2351955"/>
                <a:gd name="connsiteY31" fmla="*/ 1540668 h 1995054"/>
                <a:gd name="connsiteX32" fmla="*/ 1944906 w 2351955"/>
                <a:gd name="connsiteY32" fmla="*/ 1504949 h 1995054"/>
                <a:gd name="connsiteX33" fmla="*/ 2187793 w 2351955"/>
                <a:gd name="connsiteY33" fmla="*/ 1481137 h 1995054"/>
                <a:gd name="connsiteX34" fmla="*/ 2351955 w 2351955"/>
                <a:gd name="connsiteY34" fmla="*/ 1477817 h 1995054"/>
                <a:gd name="connsiteX35" fmla="*/ 2333483 w 2351955"/>
                <a:gd name="connsiteY35" fmla="*/ 0 h 1995054"/>
                <a:gd name="connsiteX36" fmla="*/ 209118 w 2351955"/>
                <a:gd name="connsiteY36" fmla="*/ 9235 h 1995054"/>
                <a:gd name="connsiteX0" fmla="*/ 201646 w 2344483"/>
                <a:gd name="connsiteY0" fmla="*/ 9235 h 1995054"/>
                <a:gd name="connsiteX1" fmla="*/ 87203 w 2344483"/>
                <a:gd name="connsiteY1" fmla="*/ 328612 h 1995054"/>
                <a:gd name="connsiteX2" fmla="*/ 65771 w 2344483"/>
                <a:gd name="connsiteY2" fmla="*/ 569118 h 1995054"/>
                <a:gd name="connsiteX3" fmla="*/ 63390 w 2344483"/>
                <a:gd name="connsiteY3" fmla="*/ 873917 h 1995054"/>
                <a:gd name="connsiteX4" fmla="*/ 61009 w 2344483"/>
                <a:gd name="connsiteY4" fmla="*/ 1138237 h 1995054"/>
                <a:gd name="connsiteX5" fmla="*/ 156259 w 2344483"/>
                <a:gd name="connsiteY5" fmla="*/ 1250155 h 1995054"/>
                <a:gd name="connsiteX6" fmla="*/ 222357 w 2344483"/>
                <a:gd name="connsiteY6" fmla="*/ 1372249 h 1995054"/>
                <a:gd name="connsiteX7" fmla="*/ 256921 w 2344483"/>
                <a:gd name="connsiteY7" fmla="*/ 1496867 h 1995054"/>
                <a:gd name="connsiteX8" fmla="*/ 331606 w 2344483"/>
                <a:gd name="connsiteY8" fmla="*/ 1597890 h 1995054"/>
                <a:gd name="connsiteX9" fmla="*/ 386374 w 2344483"/>
                <a:gd name="connsiteY9" fmla="*/ 1690254 h 1995054"/>
                <a:gd name="connsiteX10" fmla="*/ 367901 w 2344483"/>
                <a:gd name="connsiteY10" fmla="*/ 1791854 h 1995054"/>
                <a:gd name="connsiteX11" fmla="*/ 386374 w 2344483"/>
                <a:gd name="connsiteY11" fmla="*/ 1874981 h 1995054"/>
                <a:gd name="connsiteX12" fmla="*/ 432556 w 2344483"/>
                <a:gd name="connsiteY12" fmla="*/ 1958108 h 1995054"/>
                <a:gd name="connsiteX13" fmla="*/ 497210 w 2344483"/>
                <a:gd name="connsiteY13" fmla="*/ 1995054 h 1995054"/>
                <a:gd name="connsiteX14" fmla="*/ 598810 w 2344483"/>
                <a:gd name="connsiteY14" fmla="*/ 1985817 h 1995054"/>
                <a:gd name="connsiteX15" fmla="*/ 765065 w 2344483"/>
                <a:gd name="connsiteY15" fmla="*/ 1939635 h 1995054"/>
                <a:gd name="connsiteX16" fmla="*/ 862479 w 2344483"/>
                <a:gd name="connsiteY16" fmla="*/ 1906225 h 1995054"/>
                <a:gd name="connsiteX17" fmla="*/ 959317 w 2344483"/>
                <a:gd name="connsiteY17" fmla="*/ 1839479 h 1995054"/>
                <a:gd name="connsiteX18" fmla="*/ 1026641 w 2344483"/>
                <a:gd name="connsiteY18" fmla="*/ 1772153 h 1995054"/>
                <a:gd name="connsiteX19" fmla="*/ 989119 w 2344483"/>
                <a:gd name="connsiteY19" fmla="*/ 1719117 h 1995054"/>
                <a:gd name="connsiteX20" fmla="*/ 903610 w 2344483"/>
                <a:gd name="connsiteY20" fmla="*/ 1709592 h 1995054"/>
                <a:gd name="connsiteX21" fmla="*/ 934855 w 2344483"/>
                <a:gd name="connsiteY21" fmla="*/ 1665791 h 1995054"/>
                <a:gd name="connsiteX22" fmla="*/ 1010550 w 2344483"/>
                <a:gd name="connsiteY22" fmla="*/ 1621991 h 1995054"/>
                <a:gd name="connsiteX23" fmla="*/ 1112800 w 2344483"/>
                <a:gd name="connsiteY23" fmla="*/ 1605323 h 1995054"/>
                <a:gd name="connsiteX24" fmla="*/ 1172981 w 2344483"/>
                <a:gd name="connsiteY24" fmla="*/ 1619032 h 1995054"/>
                <a:gd name="connsiteX25" fmla="*/ 1160136 w 2344483"/>
                <a:gd name="connsiteY25" fmla="*/ 1669977 h 1995054"/>
                <a:gd name="connsiteX26" fmla="*/ 1142096 w 2344483"/>
                <a:gd name="connsiteY26" fmla="*/ 1707355 h 1995054"/>
                <a:gd name="connsiteX27" fmla="*/ 1114532 w 2344483"/>
                <a:gd name="connsiteY27" fmla="*/ 1741775 h 1995054"/>
                <a:gd name="connsiteX28" fmla="*/ 1135674 w 2344483"/>
                <a:gd name="connsiteY28" fmla="*/ 1790338 h 1995054"/>
                <a:gd name="connsiteX29" fmla="*/ 1298393 w 2344483"/>
                <a:gd name="connsiteY29" fmla="*/ 1711686 h 1995054"/>
                <a:gd name="connsiteX30" fmla="*/ 1448556 w 2344483"/>
                <a:gd name="connsiteY30" fmla="*/ 1638371 h 1995054"/>
                <a:gd name="connsiteX31" fmla="*/ 1607955 w 2344483"/>
                <a:gd name="connsiteY31" fmla="*/ 1573428 h 1995054"/>
                <a:gd name="connsiteX32" fmla="*/ 1744553 w 2344483"/>
                <a:gd name="connsiteY32" fmla="*/ 1540668 h 1995054"/>
                <a:gd name="connsiteX33" fmla="*/ 1937434 w 2344483"/>
                <a:gd name="connsiteY33" fmla="*/ 1504949 h 1995054"/>
                <a:gd name="connsiteX34" fmla="*/ 2180321 w 2344483"/>
                <a:gd name="connsiteY34" fmla="*/ 1481137 h 1995054"/>
                <a:gd name="connsiteX35" fmla="*/ 2344483 w 2344483"/>
                <a:gd name="connsiteY35" fmla="*/ 1477817 h 1995054"/>
                <a:gd name="connsiteX36" fmla="*/ 2326011 w 2344483"/>
                <a:gd name="connsiteY36" fmla="*/ 0 h 1995054"/>
                <a:gd name="connsiteX37" fmla="*/ 201646 w 2344483"/>
                <a:gd name="connsiteY37" fmla="*/ 9235 h 1995054"/>
                <a:gd name="connsiteX0" fmla="*/ 191657 w 2334494"/>
                <a:gd name="connsiteY0" fmla="*/ 9235 h 1995054"/>
                <a:gd name="connsiteX1" fmla="*/ 108170 w 2334494"/>
                <a:gd name="connsiteY1" fmla="*/ 142874 h 1995054"/>
                <a:gd name="connsiteX2" fmla="*/ 77214 w 2334494"/>
                <a:gd name="connsiteY2" fmla="*/ 328612 h 1995054"/>
                <a:gd name="connsiteX3" fmla="*/ 55782 w 2334494"/>
                <a:gd name="connsiteY3" fmla="*/ 569118 h 1995054"/>
                <a:gd name="connsiteX4" fmla="*/ 53401 w 2334494"/>
                <a:gd name="connsiteY4" fmla="*/ 873917 h 1995054"/>
                <a:gd name="connsiteX5" fmla="*/ 51020 w 2334494"/>
                <a:gd name="connsiteY5" fmla="*/ 1138237 h 1995054"/>
                <a:gd name="connsiteX6" fmla="*/ 146270 w 2334494"/>
                <a:gd name="connsiteY6" fmla="*/ 1250155 h 1995054"/>
                <a:gd name="connsiteX7" fmla="*/ 212368 w 2334494"/>
                <a:gd name="connsiteY7" fmla="*/ 1372249 h 1995054"/>
                <a:gd name="connsiteX8" fmla="*/ 246932 w 2334494"/>
                <a:gd name="connsiteY8" fmla="*/ 1496867 h 1995054"/>
                <a:gd name="connsiteX9" fmla="*/ 321617 w 2334494"/>
                <a:gd name="connsiteY9" fmla="*/ 1597890 h 1995054"/>
                <a:gd name="connsiteX10" fmla="*/ 376385 w 2334494"/>
                <a:gd name="connsiteY10" fmla="*/ 1690254 h 1995054"/>
                <a:gd name="connsiteX11" fmla="*/ 357912 w 2334494"/>
                <a:gd name="connsiteY11" fmla="*/ 1791854 h 1995054"/>
                <a:gd name="connsiteX12" fmla="*/ 376385 w 2334494"/>
                <a:gd name="connsiteY12" fmla="*/ 1874981 h 1995054"/>
                <a:gd name="connsiteX13" fmla="*/ 422567 w 2334494"/>
                <a:gd name="connsiteY13" fmla="*/ 1958108 h 1995054"/>
                <a:gd name="connsiteX14" fmla="*/ 487221 w 2334494"/>
                <a:gd name="connsiteY14" fmla="*/ 1995054 h 1995054"/>
                <a:gd name="connsiteX15" fmla="*/ 588821 w 2334494"/>
                <a:gd name="connsiteY15" fmla="*/ 1985817 h 1995054"/>
                <a:gd name="connsiteX16" fmla="*/ 755076 w 2334494"/>
                <a:gd name="connsiteY16" fmla="*/ 1939635 h 1995054"/>
                <a:gd name="connsiteX17" fmla="*/ 852490 w 2334494"/>
                <a:gd name="connsiteY17" fmla="*/ 1906225 h 1995054"/>
                <a:gd name="connsiteX18" fmla="*/ 949328 w 2334494"/>
                <a:gd name="connsiteY18" fmla="*/ 1839479 h 1995054"/>
                <a:gd name="connsiteX19" fmla="*/ 1016652 w 2334494"/>
                <a:gd name="connsiteY19" fmla="*/ 1772153 h 1995054"/>
                <a:gd name="connsiteX20" fmla="*/ 979130 w 2334494"/>
                <a:gd name="connsiteY20" fmla="*/ 1719117 h 1995054"/>
                <a:gd name="connsiteX21" fmla="*/ 893621 w 2334494"/>
                <a:gd name="connsiteY21" fmla="*/ 1709592 h 1995054"/>
                <a:gd name="connsiteX22" fmla="*/ 924866 w 2334494"/>
                <a:gd name="connsiteY22" fmla="*/ 1665791 h 1995054"/>
                <a:gd name="connsiteX23" fmla="*/ 1000561 w 2334494"/>
                <a:gd name="connsiteY23" fmla="*/ 1621991 h 1995054"/>
                <a:gd name="connsiteX24" fmla="*/ 1102811 w 2334494"/>
                <a:gd name="connsiteY24" fmla="*/ 1605323 h 1995054"/>
                <a:gd name="connsiteX25" fmla="*/ 1162992 w 2334494"/>
                <a:gd name="connsiteY25" fmla="*/ 1619032 h 1995054"/>
                <a:gd name="connsiteX26" fmla="*/ 1150147 w 2334494"/>
                <a:gd name="connsiteY26" fmla="*/ 1669977 h 1995054"/>
                <a:gd name="connsiteX27" fmla="*/ 1132107 w 2334494"/>
                <a:gd name="connsiteY27" fmla="*/ 1707355 h 1995054"/>
                <a:gd name="connsiteX28" fmla="*/ 1104543 w 2334494"/>
                <a:gd name="connsiteY28" fmla="*/ 1741775 h 1995054"/>
                <a:gd name="connsiteX29" fmla="*/ 1125685 w 2334494"/>
                <a:gd name="connsiteY29" fmla="*/ 1790338 h 1995054"/>
                <a:gd name="connsiteX30" fmla="*/ 1288404 w 2334494"/>
                <a:gd name="connsiteY30" fmla="*/ 1711686 h 1995054"/>
                <a:gd name="connsiteX31" fmla="*/ 1438567 w 2334494"/>
                <a:gd name="connsiteY31" fmla="*/ 1638371 h 1995054"/>
                <a:gd name="connsiteX32" fmla="*/ 1597966 w 2334494"/>
                <a:gd name="connsiteY32" fmla="*/ 1573428 h 1995054"/>
                <a:gd name="connsiteX33" fmla="*/ 1734564 w 2334494"/>
                <a:gd name="connsiteY33" fmla="*/ 1540668 h 1995054"/>
                <a:gd name="connsiteX34" fmla="*/ 1927445 w 2334494"/>
                <a:gd name="connsiteY34" fmla="*/ 1504949 h 1995054"/>
                <a:gd name="connsiteX35" fmla="*/ 2170332 w 2334494"/>
                <a:gd name="connsiteY35" fmla="*/ 1481137 h 1995054"/>
                <a:gd name="connsiteX36" fmla="*/ 2334494 w 2334494"/>
                <a:gd name="connsiteY36" fmla="*/ 1477817 h 1995054"/>
                <a:gd name="connsiteX37" fmla="*/ 2316022 w 2334494"/>
                <a:gd name="connsiteY37" fmla="*/ 0 h 1995054"/>
                <a:gd name="connsiteX38" fmla="*/ 191657 w 2334494"/>
                <a:gd name="connsiteY38" fmla="*/ 9235 h 1995054"/>
                <a:gd name="connsiteX0" fmla="*/ 152818 w 2295655"/>
                <a:gd name="connsiteY0" fmla="*/ 9235 h 1995054"/>
                <a:gd name="connsiteX1" fmla="*/ 69331 w 2295655"/>
                <a:gd name="connsiteY1" fmla="*/ 142874 h 1995054"/>
                <a:gd name="connsiteX2" fmla="*/ 38375 w 2295655"/>
                <a:gd name="connsiteY2" fmla="*/ 328612 h 1995054"/>
                <a:gd name="connsiteX3" fmla="*/ 16943 w 2295655"/>
                <a:gd name="connsiteY3" fmla="*/ 569118 h 1995054"/>
                <a:gd name="connsiteX4" fmla="*/ 14562 w 2295655"/>
                <a:gd name="connsiteY4" fmla="*/ 873917 h 1995054"/>
                <a:gd name="connsiteX5" fmla="*/ 12181 w 2295655"/>
                <a:gd name="connsiteY5" fmla="*/ 1138237 h 1995054"/>
                <a:gd name="connsiteX6" fmla="*/ 107431 w 2295655"/>
                <a:gd name="connsiteY6" fmla="*/ 1250155 h 1995054"/>
                <a:gd name="connsiteX7" fmla="*/ 173529 w 2295655"/>
                <a:gd name="connsiteY7" fmla="*/ 1372249 h 1995054"/>
                <a:gd name="connsiteX8" fmla="*/ 208093 w 2295655"/>
                <a:gd name="connsiteY8" fmla="*/ 1496867 h 1995054"/>
                <a:gd name="connsiteX9" fmla="*/ 282778 w 2295655"/>
                <a:gd name="connsiteY9" fmla="*/ 1597890 h 1995054"/>
                <a:gd name="connsiteX10" fmla="*/ 337546 w 2295655"/>
                <a:gd name="connsiteY10" fmla="*/ 1690254 h 1995054"/>
                <a:gd name="connsiteX11" fmla="*/ 319073 w 2295655"/>
                <a:gd name="connsiteY11" fmla="*/ 1791854 h 1995054"/>
                <a:gd name="connsiteX12" fmla="*/ 337546 w 2295655"/>
                <a:gd name="connsiteY12" fmla="*/ 1874981 h 1995054"/>
                <a:gd name="connsiteX13" fmla="*/ 383728 w 2295655"/>
                <a:gd name="connsiteY13" fmla="*/ 1958108 h 1995054"/>
                <a:gd name="connsiteX14" fmla="*/ 448382 w 2295655"/>
                <a:gd name="connsiteY14" fmla="*/ 1995054 h 1995054"/>
                <a:gd name="connsiteX15" fmla="*/ 549982 w 2295655"/>
                <a:gd name="connsiteY15" fmla="*/ 1985817 h 1995054"/>
                <a:gd name="connsiteX16" fmla="*/ 716237 w 2295655"/>
                <a:gd name="connsiteY16" fmla="*/ 1939635 h 1995054"/>
                <a:gd name="connsiteX17" fmla="*/ 813651 w 2295655"/>
                <a:gd name="connsiteY17" fmla="*/ 1906225 h 1995054"/>
                <a:gd name="connsiteX18" fmla="*/ 910489 w 2295655"/>
                <a:gd name="connsiteY18" fmla="*/ 1839479 h 1995054"/>
                <a:gd name="connsiteX19" fmla="*/ 977813 w 2295655"/>
                <a:gd name="connsiteY19" fmla="*/ 1772153 h 1995054"/>
                <a:gd name="connsiteX20" fmla="*/ 940291 w 2295655"/>
                <a:gd name="connsiteY20" fmla="*/ 1719117 h 1995054"/>
                <a:gd name="connsiteX21" fmla="*/ 854782 w 2295655"/>
                <a:gd name="connsiteY21" fmla="*/ 1709592 h 1995054"/>
                <a:gd name="connsiteX22" fmla="*/ 886027 w 2295655"/>
                <a:gd name="connsiteY22" fmla="*/ 1665791 h 1995054"/>
                <a:gd name="connsiteX23" fmla="*/ 961722 w 2295655"/>
                <a:gd name="connsiteY23" fmla="*/ 1621991 h 1995054"/>
                <a:gd name="connsiteX24" fmla="*/ 1063972 w 2295655"/>
                <a:gd name="connsiteY24" fmla="*/ 1605323 h 1995054"/>
                <a:gd name="connsiteX25" fmla="*/ 1124153 w 2295655"/>
                <a:gd name="connsiteY25" fmla="*/ 1619032 h 1995054"/>
                <a:gd name="connsiteX26" fmla="*/ 1111308 w 2295655"/>
                <a:gd name="connsiteY26" fmla="*/ 1669977 h 1995054"/>
                <a:gd name="connsiteX27" fmla="*/ 1093268 w 2295655"/>
                <a:gd name="connsiteY27" fmla="*/ 1707355 h 1995054"/>
                <a:gd name="connsiteX28" fmla="*/ 1065704 w 2295655"/>
                <a:gd name="connsiteY28" fmla="*/ 1741775 h 1995054"/>
                <a:gd name="connsiteX29" fmla="*/ 1086846 w 2295655"/>
                <a:gd name="connsiteY29" fmla="*/ 1790338 h 1995054"/>
                <a:gd name="connsiteX30" fmla="*/ 1249565 w 2295655"/>
                <a:gd name="connsiteY30" fmla="*/ 1711686 h 1995054"/>
                <a:gd name="connsiteX31" fmla="*/ 1399728 w 2295655"/>
                <a:gd name="connsiteY31" fmla="*/ 1638371 h 1995054"/>
                <a:gd name="connsiteX32" fmla="*/ 1559127 w 2295655"/>
                <a:gd name="connsiteY32" fmla="*/ 1573428 h 1995054"/>
                <a:gd name="connsiteX33" fmla="*/ 1695725 w 2295655"/>
                <a:gd name="connsiteY33" fmla="*/ 1540668 h 1995054"/>
                <a:gd name="connsiteX34" fmla="*/ 1888606 w 2295655"/>
                <a:gd name="connsiteY34" fmla="*/ 1504949 h 1995054"/>
                <a:gd name="connsiteX35" fmla="*/ 2131493 w 2295655"/>
                <a:gd name="connsiteY35" fmla="*/ 1481137 h 1995054"/>
                <a:gd name="connsiteX36" fmla="*/ 2295655 w 2295655"/>
                <a:gd name="connsiteY36" fmla="*/ 1477817 h 1995054"/>
                <a:gd name="connsiteX37" fmla="*/ 2277183 w 2295655"/>
                <a:gd name="connsiteY37" fmla="*/ 0 h 1995054"/>
                <a:gd name="connsiteX38" fmla="*/ 152818 w 2295655"/>
                <a:gd name="connsiteY38" fmla="*/ 9235 h 1995054"/>
                <a:gd name="connsiteX0" fmla="*/ 152818 w 2295655"/>
                <a:gd name="connsiteY0" fmla="*/ 9235 h 1995054"/>
                <a:gd name="connsiteX1" fmla="*/ 69331 w 2295655"/>
                <a:gd name="connsiteY1" fmla="*/ 142874 h 1995054"/>
                <a:gd name="connsiteX2" fmla="*/ 38375 w 2295655"/>
                <a:gd name="connsiteY2" fmla="*/ 328612 h 1995054"/>
                <a:gd name="connsiteX3" fmla="*/ 16943 w 2295655"/>
                <a:gd name="connsiteY3" fmla="*/ 569118 h 1995054"/>
                <a:gd name="connsiteX4" fmla="*/ 14562 w 2295655"/>
                <a:gd name="connsiteY4" fmla="*/ 873917 h 1995054"/>
                <a:gd name="connsiteX5" fmla="*/ 12181 w 2295655"/>
                <a:gd name="connsiteY5" fmla="*/ 1138237 h 1995054"/>
                <a:gd name="connsiteX6" fmla="*/ 107431 w 2295655"/>
                <a:gd name="connsiteY6" fmla="*/ 1250155 h 1995054"/>
                <a:gd name="connsiteX7" fmla="*/ 173529 w 2295655"/>
                <a:gd name="connsiteY7" fmla="*/ 1372249 h 1995054"/>
                <a:gd name="connsiteX8" fmla="*/ 208093 w 2295655"/>
                <a:gd name="connsiteY8" fmla="*/ 1496867 h 1995054"/>
                <a:gd name="connsiteX9" fmla="*/ 282778 w 2295655"/>
                <a:gd name="connsiteY9" fmla="*/ 1597890 h 1995054"/>
                <a:gd name="connsiteX10" fmla="*/ 337546 w 2295655"/>
                <a:gd name="connsiteY10" fmla="*/ 1690254 h 1995054"/>
                <a:gd name="connsiteX11" fmla="*/ 319073 w 2295655"/>
                <a:gd name="connsiteY11" fmla="*/ 1791854 h 1995054"/>
                <a:gd name="connsiteX12" fmla="*/ 337546 w 2295655"/>
                <a:gd name="connsiteY12" fmla="*/ 1874981 h 1995054"/>
                <a:gd name="connsiteX13" fmla="*/ 383728 w 2295655"/>
                <a:gd name="connsiteY13" fmla="*/ 1958108 h 1995054"/>
                <a:gd name="connsiteX14" fmla="*/ 448382 w 2295655"/>
                <a:gd name="connsiteY14" fmla="*/ 1995054 h 1995054"/>
                <a:gd name="connsiteX15" fmla="*/ 549982 w 2295655"/>
                <a:gd name="connsiteY15" fmla="*/ 1985817 h 1995054"/>
                <a:gd name="connsiteX16" fmla="*/ 716237 w 2295655"/>
                <a:gd name="connsiteY16" fmla="*/ 1939635 h 1995054"/>
                <a:gd name="connsiteX17" fmla="*/ 813651 w 2295655"/>
                <a:gd name="connsiteY17" fmla="*/ 1906225 h 1995054"/>
                <a:gd name="connsiteX18" fmla="*/ 910489 w 2295655"/>
                <a:gd name="connsiteY18" fmla="*/ 1839479 h 1995054"/>
                <a:gd name="connsiteX19" fmla="*/ 977813 w 2295655"/>
                <a:gd name="connsiteY19" fmla="*/ 1772153 h 1995054"/>
                <a:gd name="connsiteX20" fmla="*/ 940291 w 2295655"/>
                <a:gd name="connsiteY20" fmla="*/ 1719117 h 1995054"/>
                <a:gd name="connsiteX21" fmla="*/ 854782 w 2295655"/>
                <a:gd name="connsiteY21" fmla="*/ 1709592 h 1995054"/>
                <a:gd name="connsiteX22" fmla="*/ 886027 w 2295655"/>
                <a:gd name="connsiteY22" fmla="*/ 1665791 h 1995054"/>
                <a:gd name="connsiteX23" fmla="*/ 961722 w 2295655"/>
                <a:gd name="connsiteY23" fmla="*/ 1621991 h 1995054"/>
                <a:gd name="connsiteX24" fmla="*/ 1063972 w 2295655"/>
                <a:gd name="connsiteY24" fmla="*/ 1605323 h 1995054"/>
                <a:gd name="connsiteX25" fmla="*/ 1124153 w 2295655"/>
                <a:gd name="connsiteY25" fmla="*/ 1619032 h 1995054"/>
                <a:gd name="connsiteX26" fmla="*/ 1111308 w 2295655"/>
                <a:gd name="connsiteY26" fmla="*/ 1669977 h 1995054"/>
                <a:gd name="connsiteX27" fmla="*/ 1093268 w 2295655"/>
                <a:gd name="connsiteY27" fmla="*/ 1707355 h 1995054"/>
                <a:gd name="connsiteX28" fmla="*/ 1065704 w 2295655"/>
                <a:gd name="connsiteY28" fmla="*/ 1741775 h 1995054"/>
                <a:gd name="connsiteX29" fmla="*/ 1086846 w 2295655"/>
                <a:gd name="connsiteY29" fmla="*/ 1790338 h 1995054"/>
                <a:gd name="connsiteX30" fmla="*/ 1249565 w 2295655"/>
                <a:gd name="connsiteY30" fmla="*/ 1711686 h 1995054"/>
                <a:gd name="connsiteX31" fmla="*/ 1399728 w 2295655"/>
                <a:gd name="connsiteY31" fmla="*/ 1638371 h 1995054"/>
                <a:gd name="connsiteX32" fmla="*/ 1559127 w 2295655"/>
                <a:gd name="connsiteY32" fmla="*/ 1573428 h 1995054"/>
                <a:gd name="connsiteX33" fmla="*/ 1695725 w 2295655"/>
                <a:gd name="connsiteY33" fmla="*/ 1540668 h 1995054"/>
                <a:gd name="connsiteX34" fmla="*/ 1888606 w 2295655"/>
                <a:gd name="connsiteY34" fmla="*/ 1504949 h 1995054"/>
                <a:gd name="connsiteX35" fmla="*/ 2131493 w 2295655"/>
                <a:gd name="connsiteY35" fmla="*/ 1481137 h 1995054"/>
                <a:gd name="connsiteX36" fmla="*/ 2295655 w 2295655"/>
                <a:gd name="connsiteY36" fmla="*/ 1477817 h 1995054"/>
                <a:gd name="connsiteX37" fmla="*/ 2277183 w 2295655"/>
                <a:gd name="connsiteY37" fmla="*/ 0 h 1995054"/>
                <a:gd name="connsiteX38" fmla="*/ 152818 w 2295655"/>
                <a:gd name="connsiteY38" fmla="*/ 9235 h 1995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2295655" h="1995054">
                  <a:moveTo>
                    <a:pt x="152818" y="9235"/>
                  </a:moveTo>
                  <a:cubicBezTo>
                    <a:pt x="86865" y="95356"/>
                    <a:pt x="88405" y="89645"/>
                    <a:pt x="69331" y="142874"/>
                  </a:cubicBezTo>
                  <a:cubicBezTo>
                    <a:pt x="50257" y="196103"/>
                    <a:pt x="27660" y="250825"/>
                    <a:pt x="38375" y="328612"/>
                  </a:cubicBezTo>
                  <a:cubicBezTo>
                    <a:pt x="22897" y="473075"/>
                    <a:pt x="5434" y="467121"/>
                    <a:pt x="16943" y="569118"/>
                  </a:cubicBezTo>
                  <a:cubicBezTo>
                    <a:pt x="19300" y="729106"/>
                    <a:pt x="1862" y="766364"/>
                    <a:pt x="14562" y="873917"/>
                  </a:cubicBezTo>
                  <a:cubicBezTo>
                    <a:pt x="10173" y="993028"/>
                    <a:pt x="-14410" y="1060450"/>
                    <a:pt x="12181" y="1138237"/>
                  </a:cubicBezTo>
                  <a:cubicBezTo>
                    <a:pt x="95105" y="1237901"/>
                    <a:pt x="96018" y="1191706"/>
                    <a:pt x="107431" y="1250155"/>
                  </a:cubicBezTo>
                  <a:lnTo>
                    <a:pt x="173529" y="1372249"/>
                  </a:lnTo>
                  <a:lnTo>
                    <a:pt x="208093" y="1496867"/>
                  </a:lnTo>
                  <a:lnTo>
                    <a:pt x="282778" y="1597890"/>
                  </a:lnTo>
                  <a:lnTo>
                    <a:pt x="337546" y="1690254"/>
                  </a:lnTo>
                  <a:lnTo>
                    <a:pt x="319073" y="1791854"/>
                  </a:lnTo>
                  <a:lnTo>
                    <a:pt x="337546" y="1874981"/>
                  </a:lnTo>
                  <a:lnTo>
                    <a:pt x="383728" y="1958108"/>
                  </a:lnTo>
                  <a:lnTo>
                    <a:pt x="448382" y="1995054"/>
                  </a:lnTo>
                  <a:lnTo>
                    <a:pt x="549982" y="1985817"/>
                  </a:lnTo>
                  <a:lnTo>
                    <a:pt x="716237" y="1939635"/>
                  </a:lnTo>
                  <a:lnTo>
                    <a:pt x="813651" y="1906225"/>
                  </a:lnTo>
                  <a:lnTo>
                    <a:pt x="910489" y="1839479"/>
                  </a:lnTo>
                  <a:cubicBezTo>
                    <a:pt x="925787" y="1809100"/>
                    <a:pt x="972846" y="1792213"/>
                    <a:pt x="977813" y="1772153"/>
                  </a:cubicBezTo>
                  <a:cubicBezTo>
                    <a:pt x="982780" y="1752093"/>
                    <a:pt x="946448" y="1737590"/>
                    <a:pt x="940291" y="1719117"/>
                  </a:cubicBezTo>
                  <a:lnTo>
                    <a:pt x="854782" y="1709592"/>
                  </a:lnTo>
                  <a:lnTo>
                    <a:pt x="886027" y="1665791"/>
                  </a:lnTo>
                  <a:lnTo>
                    <a:pt x="961722" y="1621991"/>
                  </a:lnTo>
                  <a:lnTo>
                    <a:pt x="1063972" y="1605323"/>
                  </a:lnTo>
                  <a:lnTo>
                    <a:pt x="1124153" y="1619032"/>
                  </a:lnTo>
                  <a:cubicBezTo>
                    <a:pt x="1117490" y="1630457"/>
                    <a:pt x="1116456" y="1655257"/>
                    <a:pt x="1111308" y="1669977"/>
                  </a:cubicBezTo>
                  <a:cubicBezTo>
                    <a:pt x="1106161" y="1684698"/>
                    <a:pt x="1102853" y="1698167"/>
                    <a:pt x="1093268" y="1707355"/>
                  </a:cubicBezTo>
                  <a:cubicBezTo>
                    <a:pt x="1083683" y="1716543"/>
                    <a:pt x="1062806" y="1724770"/>
                    <a:pt x="1065704" y="1741775"/>
                  </a:cubicBezTo>
                  <a:lnTo>
                    <a:pt x="1086846" y="1790338"/>
                  </a:lnTo>
                  <a:lnTo>
                    <a:pt x="1249565" y="1711686"/>
                  </a:lnTo>
                  <a:lnTo>
                    <a:pt x="1399728" y="1638371"/>
                  </a:lnTo>
                  <a:lnTo>
                    <a:pt x="1559127" y="1573428"/>
                  </a:lnTo>
                  <a:cubicBezTo>
                    <a:pt x="1592753" y="1570445"/>
                    <a:pt x="1662099" y="1543651"/>
                    <a:pt x="1695725" y="1540668"/>
                  </a:cubicBezTo>
                  <a:cubicBezTo>
                    <a:pt x="1749700" y="1534318"/>
                    <a:pt x="1834631" y="1511299"/>
                    <a:pt x="1888606" y="1504949"/>
                  </a:cubicBezTo>
                  <a:cubicBezTo>
                    <a:pt x="1959250" y="1500187"/>
                    <a:pt x="2060849" y="1485899"/>
                    <a:pt x="2131493" y="1481137"/>
                  </a:cubicBezTo>
                  <a:lnTo>
                    <a:pt x="2295655" y="1477817"/>
                  </a:lnTo>
                  <a:lnTo>
                    <a:pt x="2277183" y="0"/>
                  </a:lnTo>
                  <a:lnTo>
                    <a:pt x="152818" y="9235"/>
                  </a:lnTo>
                  <a:close/>
                </a:path>
              </a:pathLst>
            </a:custGeom>
            <a:solidFill>
              <a:schemeClr val="tx1">
                <a:lumMod val="85000"/>
                <a:alpha val="40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Freeform 23"/>
            <p:cNvSpPr/>
            <p:nvPr/>
          </p:nvSpPr>
          <p:spPr>
            <a:xfrm>
              <a:off x="3261921" y="655457"/>
              <a:ext cx="3543877" cy="2098784"/>
            </a:xfrm>
            <a:custGeom>
              <a:avLst/>
              <a:gdLst>
                <a:gd name="connsiteX0" fmla="*/ 3842327 w 4027054"/>
                <a:gd name="connsiteY0" fmla="*/ 1274619 h 2050473"/>
                <a:gd name="connsiteX1" fmla="*/ 3906982 w 4027054"/>
                <a:gd name="connsiteY1" fmla="*/ 1459346 h 2050473"/>
                <a:gd name="connsiteX2" fmla="*/ 3971636 w 4027054"/>
                <a:gd name="connsiteY2" fmla="*/ 1597891 h 2050473"/>
                <a:gd name="connsiteX3" fmla="*/ 3980872 w 4027054"/>
                <a:gd name="connsiteY3" fmla="*/ 1653309 h 2050473"/>
                <a:gd name="connsiteX4" fmla="*/ 4017818 w 4027054"/>
                <a:gd name="connsiteY4" fmla="*/ 1773382 h 2050473"/>
                <a:gd name="connsiteX5" fmla="*/ 4027054 w 4027054"/>
                <a:gd name="connsiteY5" fmla="*/ 1838037 h 2050473"/>
                <a:gd name="connsiteX6" fmla="*/ 3990109 w 4027054"/>
                <a:gd name="connsiteY6" fmla="*/ 1847273 h 2050473"/>
                <a:gd name="connsiteX7" fmla="*/ 3962400 w 4027054"/>
                <a:gd name="connsiteY7" fmla="*/ 1819564 h 2050473"/>
                <a:gd name="connsiteX8" fmla="*/ 3897745 w 4027054"/>
                <a:gd name="connsiteY8" fmla="*/ 1847273 h 2050473"/>
                <a:gd name="connsiteX9" fmla="*/ 3823854 w 4027054"/>
                <a:gd name="connsiteY9" fmla="*/ 1819564 h 2050473"/>
                <a:gd name="connsiteX10" fmla="*/ 3823854 w 4027054"/>
                <a:gd name="connsiteY10" fmla="*/ 1791855 h 2050473"/>
                <a:gd name="connsiteX11" fmla="*/ 3768436 w 4027054"/>
                <a:gd name="connsiteY11" fmla="*/ 1754909 h 2050473"/>
                <a:gd name="connsiteX12" fmla="*/ 3749963 w 4027054"/>
                <a:gd name="connsiteY12" fmla="*/ 1717964 h 2050473"/>
                <a:gd name="connsiteX13" fmla="*/ 3685309 w 4027054"/>
                <a:gd name="connsiteY13" fmla="*/ 1754909 h 2050473"/>
                <a:gd name="connsiteX14" fmla="*/ 3602182 w 4027054"/>
                <a:gd name="connsiteY14" fmla="*/ 1764146 h 2050473"/>
                <a:gd name="connsiteX15" fmla="*/ 3565236 w 4027054"/>
                <a:gd name="connsiteY15" fmla="*/ 1764146 h 2050473"/>
                <a:gd name="connsiteX16" fmla="*/ 3592945 w 4027054"/>
                <a:gd name="connsiteY16" fmla="*/ 1671782 h 2050473"/>
                <a:gd name="connsiteX17" fmla="*/ 3556000 w 4027054"/>
                <a:gd name="connsiteY17" fmla="*/ 1644073 h 2050473"/>
                <a:gd name="connsiteX18" fmla="*/ 3509818 w 4027054"/>
                <a:gd name="connsiteY18" fmla="*/ 1727200 h 2050473"/>
                <a:gd name="connsiteX19" fmla="*/ 3435927 w 4027054"/>
                <a:gd name="connsiteY19" fmla="*/ 1690255 h 2050473"/>
                <a:gd name="connsiteX20" fmla="*/ 3371272 w 4027054"/>
                <a:gd name="connsiteY20" fmla="*/ 1616364 h 2050473"/>
                <a:gd name="connsiteX21" fmla="*/ 3315854 w 4027054"/>
                <a:gd name="connsiteY21" fmla="*/ 1597891 h 2050473"/>
                <a:gd name="connsiteX22" fmla="*/ 3306618 w 4027054"/>
                <a:gd name="connsiteY22" fmla="*/ 1560946 h 2050473"/>
                <a:gd name="connsiteX23" fmla="*/ 3205018 w 4027054"/>
                <a:gd name="connsiteY23" fmla="*/ 1542473 h 2050473"/>
                <a:gd name="connsiteX24" fmla="*/ 3168072 w 4027054"/>
                <a:gd name="connsiteY24" fmla="*/ 1514764 h 2050473"/>
                <a:gd name="connsiteX25" fmla="*/ 3112654 w 4027054"/>
                <a:gd name="connsiteY25" fmla="*/ 1505528 h 2050473"/>
                <a:gd name="connsiteX26" fmla="*/ 3094182 w 4027054"/>
                <a:gd name="connsiteY26" fmla="*/ 1431637 h 2050473"/>
                <a:gd name="connsiteX27" fmla="*/ 3214254 w 4027054"/>
                <a:gd name="connsiteY27" fmla="*/ 1422400 h 2050473"/>
                <a:gd name="connsiteX28" fmla="*/ 3205018 w 4027054"/>
                <a:gd name="connsiteY28" fmla="*/ 1348509 h 2050473"/>
                <a:gd name="connsiteX29" fmla="*/ 3149600 w 4027054"/>
                <a:gd name="connsiteY29" fmla="*/ 1311564 h 2050473"/>
                <a:gd name="connsiteX30" fmla="*/ 3103418 w 4027054"/>
                <a:gd name="connsiteY30" fmla="*/ 1385455 h 2050473"/>
                <a:gd name="connsiteX31" fmla="*/ 3011054 w 4027054"/>
                <a:gd name="connsiteY31" fmla="*/ 1403928 h 2050473"/>
                <a:gd name="connsiteX32" fmla="*/ 3011054 w 4027054"/>
                <a:gd name="connsiteY32" fmla="*/ 1376219 h 2050473"/>
                <a:gd name="connsiteX33" fmla="*/ 2946400 w 4027054"/>
                <a:gd name="connsiteY33" fmla="*/ 1403928 h 2050473"/>
                <a:gd name="connsiteX34" fmla="*/ 2900218 w 4027054"/>
                <a:gd name="connsiteY34" fmla="*/ 1366982 h 2050473"/>
                <a:gd name="connsiteX35" fmla="*/ 2854036 w 4027054"/>
                <a:gd name="connsiteY35" fmla="*/ 1339273 h 2050473"/>
                <a:gd name="connsiteX36" fmla="*/ 2817091 w 4027054"/>
                <a:gd name="connsiteY36" fmla="*/ 1376219 h 2050473"/>
                <a:gd name="connsiteX37" fmla="*/ 2798618 w 4027054"/>
                <a:gd name="connsiteY37" fmla="*/ 1422400 h 2050473"/>
                <a:gd name="connsiteX38" fmla="*/ 2697018 w 4027054"/>
                <a:gd name="connsiteY38" fmla="*/ 1403928 h 2050473"/>
                <a:gd name="connsiteX39" fmla="*/ 2697018 w 4027054"/>
                <a:gd name="connsiteY39" fmla="*/ 1376219 h 2050473"/>
                <a:gd name="connsiteX40" fmla="*/ 2623127 w 4027054"/>
                <a:gd name="connsiteY40" fmla="*/ 1403928 h 2050473"/>
                <a:gd name="connsiteX41" fmla="*/ 2567709 w 4027054"/>
                <a:gd name="connsiteY41" fmla="*/ 1403928 h 2050473"/>
                <a:gd name="connsiteX42" fmla="*/ 2429163 w 4027054"/>
                <a:gd name="connsiteY42" fmla="*/ 1403928 h 2050473"/>
                <a:gd name="connsiteX43" fmla="*/ 2419927 w 4027054"/>
                <a:gd name="connsiteY43" fmla="*/ 1348509 h 2050473"/>
                <a:gd name="connsiteX44" fmla="*/ 2346036 w 4027054"/>
                <a:gd name="connsiteY44" fmla="*/ 1366982 h 2050473"/>
                <a:gd name="connsiteX45" fmla="*/ 2309091 w 4027054"/>
                <a:gd name="connsiteY45" fmla="*/ 1413164 h 2050473"/>
                <a:gd name="connsiteX46" fmla="*/ 2225963 w 4027054"/>
                <a:gd name="connsiteY46" fmla="*/ 1394691 h 2050473"/>
                <a:gd name="connsiteX47" fmla="*/ 2235200 w 4027054"/>
                <a:gd name="connsiteY47" fmla="*/ 1450109 h 2050473"/>
                <a:gd name="connsiteX48" fmla="*/ 2142836 w 4027054"/>
                <a:gd name="connsiteY48" fmla="*/ 1440873 h 2050473"/>
                <a:gd name="connsiteX49" fmla="*/ 2124363 w 4027054"/>
                <a:gd name="connsiteY49" fmla="*/ 1431637 h 2050473"/>
                <a:gd name="connsiteX50" fmla="*/ 2059709 w 4027054"/>
                <a:gd name="connsiteY50" fmla="*/ 1385455 h 2050473"/>
                <a:gd name="connsiteX51" fmla="*/ 2013527 w 4027054"/>
                <a:gd name="connsiteY51" fmla="*/ 1422400 h 2050473"/>
                <a:gd name="connsiteX52" fmla="*/ 1911927 w 4027054"/>
                <a:gd name="connsiteY52" fmla="*/ 1468582 h 2050473"/>
                <a:gd name="connsiteX53" fmla="*/ 2013527 w 4027054"/>
                <a:gd name="connsiteY53" fmla="*/ 1524000 h 2050473"/>
                <a:gd name="connsiteX54" fmla="*/ 2179782 w 4027054"/>
                <a:gd name="connsiteY54" fmla="*/ 1542473 h 2050473"/>
                <a:gd name="connsiteX55" fmla="*/ 2253672 w 4027054"/>
                <a:gd name="connsiteY55" fmla="*/ 1579419 h 2050473"/>
                <a:gd name="connsiteX56" fmla="*/ 2253672 w 4027054"/>
                <a:gd name="connsiteY56" fmla="*/ 1616364 h 2050473"/>
                <a:gd name="connsiteX57" fmla="*/ 2198254 w 4027054"/>
                <a:gd name="connsiteY57" fmla="*/ 1662546 h 2050473"/>
                <a:gd name="connsiteX58" fmla="*/ 2078182 w 4027054"/>
                <a:gd name="connsiteY58" fmla="*/ 1671782 h 2050473"/>
                <a:gd name="connsiteX59" fmla="*/ 2078182 w 4027054"/>
                <a:gd name="connsiteY59" fmla="*/ 1653309 h 2050473"/>
                <a:gd name="connsiteX60" fmla="*/ 2004291 w 4027054"/>
                <a:gd name="connsiteY60" fmla="*/ 1616364 h 2050473"/>
                <a:gd name="connsiteX61" fmla="*/ 1939636 w 4027054"/>
                <a:gd name="connsiteY61" fmla="*/ 1616364 h 2050473"/>
                <a:gd name="connsiteX62" fmla="*/ 1893454 w 4027054"/>
                <a:gd name="connsiteY62" fmla="*/ 1699491 h 2050473"/>
                <a:gd name="connsiteX63" fmla="*/ 1810327 w 4027054"/>
                <a:gd name="connsiteY63" fmla="*/ 1699491 h 2050473"/>
                <a:gd name="connsiteX64" fmla="*/ 1736436 w 4027054"/>
                <a:gd name="connsiteY64" fmla="*/ 1745673 h 2050473"/>
                <a:gd name="connsiteX65" fmla="*/ 1671782 w 4027054"/>
                <a:gd name="connsiteY65" fmla="*/ 1653309 h 2050473"/>
                <a:gd name="connsiteX66" fmla="*/ 1570182 w 4027054"/>
                <a:gd name="connsiteY66" fmla="*/ 1597891 h 2050473"/>
                <a:gd name="connsiteX67" fmla="*/ 1487054 w 4027054"/>
                <a:gd name="connsiteY67" fmla="*/ 1579419 h 2050473"/>
                <a:gd name="connsiteX68" fmla="*/ 1579418 w 4027054"/>
                <a:gd name="connsiteY68" fmla="*/ 1662546 h 2050473"/>
                <a:gd name="connsiteX69" fmla="*/ 1653309 w 4027054"/>
                <a:gd name="connsiteY69" fmla="*/ 1736437 h 2050473"/>
                <a:gd name="connsiteX70" fmla="*/ 1607127 w 4027054"/>
                <a:gd name="connsiteY70" fmla="*/ 1782619 h 2050473"/>
                <a:gd name="connsiteX71" fmla="*/ 1653309 w 4027054"/>
                <a:gd name="connsiteY71" fmla="*/ 1838037 h 2050473"/>
                <a:gd name="connsiteX72" fmla="*/ 1625600 w 4027054"/>
                <a:gd name="connsiteY72" fmla="*/ 1902691 h 2050473"/>
                <a:gd name="connsiteX73" fmla="*/ 1616363 w 4027054"/>
                <a:gd name="connsiteY73" fmla="*/ 1995055 h 2050473"/>
                <a:gd name="connsiteX74" fmla="*/ 1616363 w 4027054"/>
                <a:gd name="connsiteY74" fmla="*/ 2050473 h 2050473"/>
                <a:gd name="connsiteX75" fmla="*/ 1514763 w 4027054"/>
                <a:gd name="connsiteY75" fmla="*/ 2041237 h 2050473"/>
                <a:gd name="connsiteX76" fmla="*/ 1431636 w 4027054"/>
                <a:gd name="connsiteY76" fmla="*/ 1995055 h 2050473"/>
                <a:gd name="connsiteX77" fmla="*/ 1348509 w 4027054"/>
                <a:gd name="connsiteY77" fmla="*/ 1893455 h 2050473"/>
                <a:gd name="connsiteX78" fmla="*/ 1320800 w 4027054"/>
                <a:gd name="connsiteY78" fmla="*/ 1819564 h 2050473"/>
                <a:gd name="connsiteX79" fmla="*/ 1320800 w 4027054"/>
                <a:gd name="connsiteY79" fmla="*/ 1717964 h 2050473"/>
                <a:gd name="connsiteX80" fmla="*/ 1293091 w 4027054"/>
                <a:gd name="connsiteY80" fmla="*/ 1662546 h 2050473"/>
                <a:gd name="connsiteX81" fmla="*/ 1163782 w 4027054"/>
                <a:gd name="connsiteY81" fmla="*/ 1588655 h 2050473"/>
                <a:gd name="connsiteX82" fmla="*/ 1016000 w 4027054"/>
                <a:gd name="connsiteY82" fmla="*/ 1487055 h 2050473"/>
                <a:gd name="connsiteX83" fmla="*/ 960582 w 4027054"/>
                <a:gd name="connsiteY83" fmla="*/ 1357746 h 2050473"/>
                <a:gd name="connsiteX84" fmla="*/ 914400 w 4027054"/>
                <a:gd name="connsiteY84" fmla="*/ 1154546 h 2050473"/>
                <a:gd name="connsiteX85" fmla="*/ 822036 w 4027054"/>
                <a:gd name="connsiteY85" fmla="*/ 969819 h 2050473"/>
                <a:gd name="connsiteX86" fmla="*/ 748145 w 4027054"/>
                <a:gd name="connsiteY86" fmla="*/ 840509 h 2050473"/>
                <a:gd name="connsiteX87" fmla="*/ 600363 w 4027054"/>
                <a:gd name="connsiteY87" fmla="*/ 554182 h 2050473"/>
                <a:gd name="connsiteX88" fmla="*/ 480291 w 4027054"/>
                <a:gd name="connsiteY88" fmla="*/ 526473 h 2050473"/>
                <a:gd name="connsiteX89" fmla="*/ 286327 w 4027054"/>
                <a:gd name="connsiteY89" fmla="*/ 572655 h 2050473"/>
                <a:gd name="connsiteX90" fmla="*/ 258618 w 4027054"/>
                <a:gd name="connsiteY90" fmla="*/ 508000 h 2050473"/>
                <a:gd name="connsiteX91" fmla="*/ 258618 w 4027054"/>
                <a:gd name="connsiteY91" fmla="*/ 350982 h 2050473"/>
                <a:gd name="connsiteX92" fmla="*/ 193963 w 4027054"/>
                <a:gd name="connsiteY92" fmla="*/ 184728 h 2050473"/>
                <a:gd name="connsiteX93" fmla="*/ 0 w 4027054"/>
                <a:gd name="connsiteY93" fmla="*/ 9237 h 2050473"/>
                <a:gd name="connsiteX94" fmla="*/ 3722254 w 4027054"/>
                <a:gd name="connsiteY94" fmla="*/ 0 h 2050473"/>
                <a:gd name="connsiteX95" fmla="*/ 3639127 w 4027054"/>
                <a:gd name="connsiteY95" fmla="*/ 258619 h 2050473"/>
                <a:gd name="connsiteX96" fmla="*/ 3611418 w 4027054"/>
                <a:gd name="connsiteY96" fmla="*/ 415637 h 2050473"/>
                <a:gd name="connsiteX97" fmla="*/ 3620654 w 4027054"/>
                <a:gd name="connsiteY97" fmla="*/ 535709 h 2050473"/>
                <a:gd name="connsiteX98" fmla="*/ 3611418 w 4027054"/>
                <a:gd name="connsiteY98" fmla="*/ 822037 h 2050473"/>
                <a:gd name="connsiteX99" fmla="*/ 3713018 w 4027054"/>
                <a:gd name="connsiteY99" fmla="*/ 1099128 h 2050473"/>
                <a:gd name="connsiteX100" fmla="*/ 3842327 w 4027054"/>
                <a:gd name="connsiteY100" fmla="*/ 1274619 h 2050473"/>
                <a:gd name="connsiteX0" fmla="*/ 3823854 w 4008581"/>
                <a:gd name="connsiteY0" fmla="*/ 1385454 h 2161308"/>
                <a:gd name="connsiteX1" fmla="*/ 3888509 w 4008581"/>
                <a:gd name="connsiteY1" fmla="*/ 1570181 h 2161308"/>
                <a:gd name="connsiteX2" fmla="*/ 3953163 w 4008581"/>
                <a:gd name="connsiteY2" fmla="*/ 1708726 h 2161308"/>
                <a:gd name="connsiteX3" fmla="*/ 3962399 w 4008581"/>
                <a:gd name="connsiteY3" fmla="*/ 1764144 h 2161308"/>
                <a:gd name="connsiteX4" fmla="*/ 3999345 w 4008581"/>
                <a:gd name="connsiteY4" fmla="*/ 1884217 h 2161308"/>
                <a:gd name="connsiteX5" fmla="*/ 4008581 w 4008581"/>
                <a:gd name="connsiteY5" fmla="*/ 1948872 h 2161308"/>
                <a:gd name="connsiteX6" fmla="*/ 3971636 w 4008581"/>
                <a:gd name="connsiteY6" fmla="*/ 1958108 h 2161308"/>
                <a:gd name="connsiteX7" fmla="*/ 3943927 w 4008581"/>
                <a:gd name="connsiteY7" fmla="*/ 1930399 h 2161308"/>
                <a:gd name="connsiteX8" fmla="*/ 3879272 w 4008581"/>
                <a:gd name="connsiteY8" fmla="*/ 1958108 h 2161308"/>
                <a:gd name="connsiteX9" fmla="*/ 3805381 w 4008581"/>
                <a:gd name="connsiteY9" fmla="*/ 1930399 h 2161308"/>
                <a:gd name="connsiteX10" fmla="*/ 3805381 w 4008581"/>
                <a:gd name="connsiteY10" fmla="*/ 1902690 h 2161308"/>
                <a:gd name="connsiteX11" fmla="*/ 3749963 w 4008581"/>
                <a:gd name="connsiteY11" fmla="*/ 1865744 h 2161308"/>
                <a:gd name="connsiteX12" fmla="*/ 3731490 w 4008581"/>
                <a:gd name="connsiteY12" fmla="*/ 1828799 h 2161308"/>
                <a:gd name="connsiteX13" fmla="*/ 3666836 w 4008581"/>
                <a:gd name="connsiteY13" fmla="*/ 1865744 h 2161308"/>
                <a:gd name="connsiteX14" fmla="*/ 3583709 w 4008581"/>
                <a:gd name="connsiteY14" fmla="*/ 1874981 h 2161308"/>
                <a:gd name="connsiteX15" fmla="*/ 3546763 w 4008581"/>
                <a:gd name="connsiteY15" fmla="*/ 1874981 h 2161308"/>
                <a:gd name="connsiteX16" fmla="*/ 3574472 w 4008581"/>
                <a:gd name="connsiteY16" fmla="*/ 1782617 h 2161308"/>
                <a:gd name="connsiteX17" fmla="*/ 3537527 w 4008581"/>
                <a:gd name="connsiteY17" fmla="*/ 1754908 h 2161308"/>
                <a:gd name="connsiteX18" fmla="*/ 3491345 w 4008581"/>
                <a:gd name="connsiteY18" fmla="*/ 1838035 h 2161308"/>
                <a:gd name="connsiteX19" fmla="*/ 3417454 w 4008581"/>
                <a:gd name="connsiteY19" fmla="*/ 1801090 h 2161308"/>
                <a:gd name="connsiteX20" fmla="*/ 3352799 w 4008581"/>
                <a:gd name="connsiteY20" fmla="*/ 1727199 h 2161308"/>
                <a:gd name="connsiteX21" fmla="*/ 3297381 w 4008581"/>
                <a:gd name="connsiteY21" fmla="*/ 1708726 h 2161308"/>
                <a:gd name="connsiteX22" fmla="*/ 3288145 w 4008581"/>
                <a:gd name="connsiteY22" fmla="*/ 1671781 h 2161308"/>
                <a:gd name="connsiteX23" fmla="*/ 3186545 w 4008581"/>
                <a:gd name="connsiteY23" fmla="*/ 1653308 h 2161308"/>
                <a:gd name="connsiteX24" fmla="*/ 3149599 w 4008581"/>
                <a:gd name="connsiteY24" fmla="*/ 1625599 h 2161308"/>
                <a:gd name="connsiteX25" fmla="*/ 3094181 w 4008581"/>
                <a:gd name="connsiteY25" fmla="*/ 1616363 h 2161308"/>
                <a:gd name="connsiteX26" fmla="*/ 3075709 w 4008581"/>
                <a:gd name="connsiteY26" fmla="*/ 1542472 h 2161308"/>
                <a:gd name="connsiteX27" fmla="*/ 3195781 w 4008581"/>
                <a:gd name="connsiteY27" fmla="*/ 1533235 h 2161308"/>
                <a:gd name="connsiteX28" fmla="*/ 3186545 w 4008581"/>
                <a:gd name="connsiteY28" fmla="*/ 1459344 h 2161308"/>
                <a:gd name="connsiteX29" fmla="*/ 3131127 w 4008581"/>
                <a:gd name="connsiteY29" fmla="*/ 1422399 h 2161308"/>
                <a:gd name="connsiteX30" fmla="*/ 3084945 w 4008581"/>
                <a:gd name="connsiteY30" fmla="*/ 1496290 h 2161308"/>
                <a:gd name="connsiteX31" fmla="*/ 2992581 w 4008581"/>
                <a:gd name="connsiteY31" fmla="*/ 1514763 h 2161308"/>
                <a:gd name="connsiteX32" fmla="*/ 2992581 w 4008581"/>
                <a:gd name="connsiteY32" fmla="*/ 1487054 h 2161308"/>
                <a:gd name="connsiteX33" fmla="*/ 2927927 w 4008581"/>
                <a:gd name="connsiteY33" fmla="*/ 1514763 h 2161308"/>
                <a:gd name="connsiteX34" fmla="*/ 2881745 w 4008581"/>
                <a:gd name="connsiteY34" fmla="*/ 1477817 h 2161308"/>
                <a:gd name="connsiteX35" fmla="*/ 2835563 w 4008581"/>
                <a:gd name="connsiteY35" fmla="*/ 1450108 h 2161308"/>
                <a:gd name="connsiteX36" fmla="*/ 2798618 w 4008581"/>
                <a:gd name="connsiteY36" fmla="*/ 1487054 h 2161308"/>
                <a:gd name="connsiteX37" fmla="*/ 2780145 w 4008581"/>
                <a:gd name="connsiteY37" fmla="*/ 1533235 h 2161308"/>
                <a:gd name="connsiteX38" fmla="*/ 2678545 w 4008581"/>
                <a:gd name="connsiteY38" fmla="*/ 1514763 h 2161308"/>
                <a:gd name="connsiteX39" fmla="*/ 2678545 w 4008581"/>
                <a:gd name="connsiteY39" fmla="*/ 1487054 h 2161308"/>
                <a:gd name="connsiteX40" fmla="*/ 2604654 w 4008581"/>
                <a:gd name="connsiteY40" fmla="*/ 1514763 h 2161308"/>
                <a:gd name="connsiteX41" fmla="*/ 2549236 w 4008581"/>
                <a:gd name="connsiteY41" fmla="*/ 1514763 h 2161308"/>
                <a:gd name="connsiteX42" fmla="*/ 2410690 w 4008581"/>
                <a:gd name="connsiteY42" fmla="*/ 1514763 h 2161308"/>
                <a:gd name="connsiteX43" fmla="*/ 2401454 w 4008581"/>
                <a:gd name="connsiteY43" fmla="*/ 1459344 h 2161308"/>
                <a:gd name="connsiteX44" fmla="*/ 2327563 w 4008581"/>
                <a:gd name="connsiteY44" fmla="*/ 1477817 h 2161308"/>
                <a:gd name="connsiteX45" fmla="*/ 2290618 w 4008581"/>
                <a:gd name="connsiteY45" fmla="*/ 1523999 h 2161308"/>
                <a:gd name="connsiteX46" fmla="*/ 2207490 w 4008581"/>
                <a:gd name="connsiteY46" fmla="*/ 1505526 h 2161308"/>
                <a:gd name="connsiteX47" fmla="*/ 2216727 w 4008581"/>
                <a:gd name="connsiteY47" fmla="*/ 1560944 h 2161308"/>
                <a:gd name="connsiteX48" fmla="*/ 2124363 w 4008581"/>
                <a:gd name="connsiteY48" fmla="*/ 1551708 h 2161308"/>
                <a:gd name="connsiteX49" fmla="*/ 2105890 w 4008581"/>
                <a:gd name="connsiteY49" fmla="*/ 1542472 h 2161308"/>
                <a:gd name="connsiteX50" fmla="*/ 2041236 w 4008581"/>
                <a:gd name="connsiteY50" fmla="*/ 1496290 h 2161308"/>
                <a:gd name="connsiteX51" fmla="*/ 1995054 w 4008581"/>
                <a:gd name="connsiteY51" fmla="*/ 1533235 h 2161308"/>
                <a:gd name="connsiteX52" fmla="*/ 1893454 w 4008581"/>
                <a:gd name="connsiteY52" fmla="*/ 1579417 h 2161308"/>
                <a:gd name="connsiteX53" fmla="*/ 1995054 w 4008581"/>
                <a:gd name="connsiteY53" fmla="*/ 1634835 h 2161308"/>
                <a:gd name="connsiteX54" fmla="*/ 2161309 w 4008581"/>
                <a:gd name="connsiteY54" fmla="*/ 1653308 h 2161308"/>
                <a:gd name="connsiteX55" fmla="*/ 2235199 w 4008581"/>
                <a:gd name="connsiteY55" fmla="*/ 1690254 h 2161308"/>
                <a:gd name="connsiteX56" fmla="*/ 2235199 w 4008581"/>
                <a:gd name="connsiteY56" fmla="*/ 1727199 h 2161308"/>
                <a:gd name="connsiteX57" fmla="*/ 2179781 w 4008581"/>
                <a:gd name="connsiteY57" fmla="*/ 1773381 h 2161308"/>
                <a:gd name="connsiteX58" fmla="*/ 2059709 w 4008581"/>
                <a:gd name="connsiteY58" fmla="*/ 1782617 h 2161308"/>
                <a:gd name="connsiteX59" fmla="*/ 2059709 w 4008581"/>
                <a:gd name="connsiteY59" fmla="*/ 1764144 h 2161308"/>
                <a:gd name="connsiteX60" fmla="*/ 1985818 w 4008581"/>
                <a:gd name="connsiteY60" fmla="*/ 1727199 h 2161308"/>
                <a:gd name="connsiteX61" fmla="*/ 1921163 w 4008581"/>
                <a:gd name="connsiteY61" fmla="*/ 1727199 h 2161308"/>
                <a:gd name="connsiteX62" fmla="*/ 1874981 w 4008581"/>
                <a:gd name="connsiteY62" fmla="*/ 1810326 h 2161308"/>
                <a:gd name="connsiteX63" fmla="*/ 1791854 w 4008581"/>
                <a:gd name="connsiteY63" fmla="*/ 1810326 h 2161308"/>
                <a:gd name="connsiteX64" fmla="*/ 1717963 w 4008581"/>
                <a:gd name="connsiteY64" fmla="*/ 1856508 h 2161308"/>
                <a:gd name="connsiteX65" fmla="*/ 1653309 w 4008581"/>
                <a:gd name="connsiteY65" fmla="*/ 1764144 h 2161308"/>
                <a:gd name="connsiteX66" fmla="*/ 1551709 w 4008581"/>
                <a:gd name="connsiteY66" fmla="*/ 1708726 h 2161308"/>
                <a:gd name="connsiteX67" fmla="*/ 1468581 w 4008581"/>
                <a:gd name="connsiteY67" fmla="*/ 1690254 h 2161308"/>
                <a:gd name="connsiteX68" fmla="*/ 1560945 w 4008581"/>
                <a:gd name="connsiteY68" fmla="*/ 1773381 h 2161308"/>
                <a:gd name="connsiteX69" fmla="*/ 1634836 w 4008581"/>
                <a:gd name="connsiteY69" fmla="*/ 1847272 h 2161308"/>
                <a:gd name="connsiteX70" fmla="*/ 1588654 w 4008581"/>
                <a:gd name="connsiteY70" fmla="*/ 1893454 h 2161308"/>
                <a:gd name="connsiteX71" fmla="*/ 1634836 w 4008581"/>
                <a:gd name="connsiteY71" fmla="*/ 1948872 h 2161308"/>
                <a:gd name="connsiteX72" fmla="*/ 1607127 w 4008581"/>
                <a:gd name="connsiteY72" fmla="*/ 2013526 h 2161308"/>
                <a:gd name="connsiteX73" fmla="*/ 1597890 w 4008581"/>
                <a:gd name="connsiteY73" fmla="*/ 2105890 h 2161308"/>
                <a:gd name="connsiteX74" fmla="*/ 1597890 w 4008581"/>
                <a:gd name="connsiteY74" fmla="*/ 2161308 h 2161308"/>
                <a:gd name="connsiteX75" fmla="*/ 1496290 w 4008581"/>
                <a:gd name="connsiteY75" fmla="*/ 2152072 h 2161308"/>
                <a:gd name="connsiteX76" fmla="*/ 1413163 w 4008581"/>
                <a:gd name="connsiteY76" fmla="*/ 2105890 h 2161308"/>
                <a:gd name="connsiteX77" fmla="*/ 1330036 w 4008581"/>
                <a:gd name="connsiteY77" fmla="*/ 2004290 h 2161308"/>
                <a:gd name="connsiteX78" fmla="*/ 1302327 w 4008581"/>
                <a:gd name="connsiteY78" fmla="*/ 1930399 h 2161308"/>
                <a:gd name="connsiteX79" fmla="*/ 1302327 w 4008581"/>
                <a:gd name="connsiteY79" fmla="*/ 1828799 h 2161308"/>
                <a:gd name="connsiteX80" fmla="*/ 1274618 w 4008581"/>
                <a:gd name="connsiteY80" fmla="*/ 1773381 h 2161308"/>
                <a:gd name="connsiteX81" fmla="*/ 1145309 w 4008581"/>
                <a:gd name="connsiteY81" fmla="*/ 1699490 h 2161308"/>
                <a:gd name="connsiteX82" fmla="*/ 997527 w 4008581"/>
                <a:gd name="connsiteY82" fmla="*/ 1597890 h 2161308"/>
                <a:gd name="connsiteX83" fmla="*/ 942109 w 4008581"/>
                <a:gd name="connsiteY83" fmla="*/ 1468581 h 2161308"/>
                <a:gd name="connsiteX84" fmla="*/ 895927 w 4008581"/>
                <a:gd name="connsiteY84" fmla="*/ 1265381 h 2161308"/>
                <a:gd name="connsiteX85" fmla="*/ 803563 w 4008581"/>
                <a:gd name="connsiteY85" fmla="*/ 1080654 h 2161308"/>
                <a:gd name="connsiteX86" fmla="*/ 729672 w 4008581"/>
                <a:gd name="connsiteY86" fmla="*/ 951344 h 2161308"/>
                <a:gd name="connsiteX87" fmla="*/ 581890 w 4008581"/>
                <a:gd name="connsiteY87" fmla="*/ 665017 h 2161308"/>
                <a:gd name="connsiteX88" fmla="*/ 461818 w 4008581"/>
                <a:gd name="connsiteY88" fmla="*/ 637308 h 2161308"/>
                <a:gd name="connsiteX89" fmla="*/ 267854 w 4008581"/>
                <a:gd name="connsiteY89" fmla="*/ 683490 h 2161308"/>
                <a:gd name="connsiteX90" fmla="*/ 240145 w 4008581"/>
                <a:gd name="connsiteY90" fmla="*/ 618835 h 2161308"/>
                <a:gd name="connsiteX91" fmla="*/ 240145 w 4008581"/>
                <a:gd name="connsiteY91" fmla="*/ 461817 h 2161308"/>
                <a:gd name="connsiteX92" fmla="*/ 175490 w 4008581"/>
                <a:gd name="connsiteY92" fmla="*/ 295563 h 2161308"/>
                <a:gd name="connsiteX93" fmla="*/ 0 w 4008581"/>
                <a:gd name="connsiteY93" fmla="*/ 0 h 2161308"/>
                <a:gd name="connsiteX94" fmla="*/ 3703781 w 4008581"/>
                <a:gd name="connsiteY94" fmla="*/ 110835 h 2161308"/>
                <a:gd name="connsiteX95" fmla="*/ 3620654 w 4008581"/>
                <a:gd name="connsiteY95" fmla="*/ 369454 h 2161308"/>
                <a:gd name="connsiteX96" fmla="*/ 3592945 w 4008581"/>
                <a:gd name="connsiteY96" fmla="*/ 526472 h 2161308"/>
                <a:gd name="connsiteX97" fmla="*/ 3602181 w 4008581"/>
                <a:gd name="connsiteY97" fmla="*/ 646544 h 2161308"/>
                <a:gd name="connsiteX98" fmla="*/ 3592945 w 4008581"/>
                <a:gd name="connsiteY98" fmla="*/ 932872 h 2161308"/>
                <a:gd name="connsiteX99" fmla="*/ 3694545 w 4008581"/>
                <a:gd name="connsiteY99" fmla="*/ 1209963 h 2161308"/>
                <a:gd name="connsiteX100" fmla="*/ 3823854 w 4008581"/>
                <a:gd name="connsiteY100" fmla="*/ 1385454 h 2161308"/>
                <a:gd name="connsiteX0" fmla="*/ 3823854 w 4008581"/>
                <a:gd name="connsiteY0" fmla="*/ 1385454 h 2161308"/>
                <a:gd name="connsiteX1" fmla="*/ 3888509 w 4008581"/>
                <a:gd name="connsiteY1" fmla="*/ 1570181 h 2161308"/>
                <a:gd name="connsiteX2" fmla="*/ 3953163 w 4008581"/>
                <a:gd name="connsiteY2" fmla="*/ 1708726 h 2161308"/>
                <a:gd name="connsiteX3" fmla="*/ 3962399 w 4008581"/>
                <a:gd name="connsiteY3" fmla="*/ 1764144 h 2161308"/>
                <a:gd name="connsiteX4" fmla="*/ 3999345 w 4008581"/>
                <a:gd name="connsiteY4" fmla="*/ 1884217 h 2161308"/>
                <a:gd name="connsiteX5" fmla="*/ 4008581 w 4008581"/>
                <a:gd name="connsiteY5" fmla="*/ 1948872 h 2161308"/>
                <a:gd name="connsiteX6" fmla="*/ 3971636 w 4008581"/>
                <a:gd name="connsiteY6" fmla="*/ 1958108 h 2161308"/>
                <a:gd name="connsiteX7" fmla="*/ 3943927 w 4008581"/>
                <a:gd name="connsiteY7" fmla="*/ 1930399 h 2161308"/>
                <a:gd name="connsiteX8" fmla="*/ 3879272 w 4008581"/>
                <a:gd name="connsiteY8" fmla="*/ 1958108 h 2161308"/>
                <a:gd name="connsiteX9" fmla="*/ 3805381 w 4008581"/>
                <a:gd name="connsiteY9" fmla="*/ 1930399 h 2161308"/>
                <a:gd name="connsiteX10" fmla="*/ 3805381 w 4008581"/>
                <a:gd name="connsiteY10" fmla="*/ 1902690 h 2161308"/>
                <a:gd name="connsiteX11" fmla="*/ 3749963 w 4008581"/>
                <a:gd name="connsiteY11" fmla="*/ 1865744 h 2161308"/>
                <a:gd name="connsiteX12" fmla="*/ 3731490 w 4008581"/>
                <a:gd name="connsiteY12" fmla="*/ 1828799 h 2161308"/>
                <a:gd name="connsiteX13" fmla="*/ 3666836 w 4008581"/>
                <a:gd name="connsiteY13" fmla="*/ 1865744 h 2161308"/>
                <a:gd name="connsiteX14" fmla="*/ 3583709 w 4008581"/>
                <a:gd name="connsiteY14" fmla="*/ 1874981 h 2161308"/>
                <a:gd name="connsiteX15" fmla="*/ 3546763 w 4008581"/>
                <a:gd name="connsiteY15" fmla="*/ 1874981 h 2161308"/>
                <a:gd name="connsiteX16" fmla="*/ 3574472 w 4008581"/>
                <a:gd name="connsiteY16" fmla="*/ 1782617 h 2161308"/>
                <a:gd name="connsiteX17" fmla="*/ 3537527 w 4008581"/>
                <a:gd name="connsiteY17" fmla="*/ 1754908 h 2161308"/>
                <a:gd name="connsiteX18" fmla="*/ 3491345 w 4008581"/>
                <a:gd name="connsiteY18" fmla="*/ 1838035 h 2161308"/>
                <a:gd name="connsiteX19" fmla="*/ 3417454 w 4008581"/>
                <a:gd name="connsiteY19" fmla="*/ 1801090 h 2161308"/>
                <a:gd name="connsiteX20" fmla="*/ 3352799 w 4008581"/>
                <a:gd name="connsiteY20" fmla="*/ 1727199 h 2161308"/>
                <a:gd name="connsiteX21" fmla="*/ 3297381 w 4008581"/>
                <a:gd name="connsiteY21" fmla="*/ 1708726 h 2161308"/>
                <a:gd name="connsiteX22" fmla="*/ 3288145 w 4008581"/>
                <a:gd name="connsiteY22" fmla="*/ 1671781 h 2161308"/>
                <a:gd name="connsiteX23" fmla="*/ 3186545 w 4008581"/>
                <a:gd name="connsiteY23" fmla="*/ 1653308 h 2161308"/>
                <a:gd name="connsiteX24" fmla="*/ 3149599 w 4008581"/>
                <a:gd name="connsiteY24" fmla="*/ 1625599 h 2161308"/>
                <a:gd name="connsiteX25" fmla="*/ 3094181 w 4008581"/>
                <a:gd name="connsiteY25" fmla="*/ 1616363 h 2161308"/>
                <a:gd name="connsiteX26" fmla="*/ 3075709 w 4008581"/>
                <a:gd name="connsiteY26" fmla="*/ 1542472 h 2161308"/>
                <a:gd name="connsiteX27" fmla="*/ 3195781 w 4008581"/>
                <a:gd name="connsiteY27" fmla="*/ 1533235 h 2161308"/>
                <a:gd name="connsiteX28" fmla="*/ 3186545 w 4008581"/>
                <a:gd name="connsiteY28" fmla="*/ 1459344 h 2161308"/>
                <a:gd name="connsiteX29" fmla="*/ 3131127 w 4008581"/>
                <a:gd name="connsiteY29" fmla="*/ 1422399 h 2161308"/>
                <a:gd name="connsiteX30" fmla="*/ 3084945 w 4008581"/>
                <a:gd name="connsiteY30" fmla="*/ 1496290 h 2161308"/>
                <a:gd name="connsiteX31" fmla="*/ 2992581 w 4008581"/>
                <a:gd name="connsiteY31" fmla="*/ 1514763 h 2161308"/>
                <a:gd name="connsiteX32" fmla="*/ 2992581 w 4008581"/>
                <a:gd name="connsiteY32" fmla="*/ 1487054 h 2161308"/>
                <a:gd name="connsiteX33" fmla="*/ 2927927 w 4008581"/>
                <a:gd name="connsiteY33" fmla="*/ 1514763 h 2161308"/>
                <a:gd name="connsiteX34" fmla="*/ 2881745 w 4008581"/>
                <a:gd name="connsiteY34" fmla="*/ 1477817 h 2161308"/>
                <a:gd name="connsiteX35" fmla="*/ 2835563 w 4008581"/>
                <a:gd name="connsiteY35" fmla="*/ 1450108 h 2161308"/>
                <a:gd name="connsiteX36" fmla="*/ 2798618 w 4008581"/>
                <a:gd name="connsiteY36" fmla="*/ 1487054 h 2161308"/>
                <a:gd name="connsiteX37" fmla="*/ 2780145 w 4008581"/>
                <a:gd name="connsiteY37" fmla="*/ 1533235 h 2161308"/>
                <a:gd name="connsiteX38" fmla="*/ 2678545 w 4008581"/>
                <a:gd name="connsiteY38" fmla="*/ 1514763 h 2161308"/>
                <a:gd name="connsiteX39" fmla="*/ 2678545 w 4008581"/>
                <a:gd name="connsiteY39" fmla="*/ 1487054 h 2161308"/>
                <a:gd name="connsiteX40" fmla="*/ 2604654 w 4008581"/>
                <a:gd name="connsiteY40" fmla="*/ 1514763 h 2161308"/>
                <a:gd name="connsiteX41" fmla="*/ 2549236 w 4008581"/>
                <a:gd name="connsiteY41" fmla="*/ 1514763 h 2161308"/>
                <a:gd name="connsiteX42" fmla="*/ 2410690 w 4008581"/>
                <a:gd name="connsiteY42" fmla="*/ 1514763 h 2161308"/>
                <a:gd name="connsiteX43" fmla="*/ 2401454 w 4008581"/>
                <a:gd name="connsiteY43" fmla="*/ 1459344 h 2161308"/>
                <a:gd name="connsiteX44" fmla="*/ 2327563 w 4008581"/>
                <a:gd name="connsiteY44" fmla="*/ 1477817 h 2161308"/>
                <a:gd name="connsiteX45" fmla="*/ 2290618 w 4008581"/>
                <a:gd name="connsiteY45" fmla="*/ 1523999 h 2161308"/>
                <a:gd name="connsiteX46" fmla="*/ 2207490 w 4008581"/>
                <a:gd name="connsiteY46" fmla="*/ 1505526 h 2161308"/>
                <a:gd name="connsiteX47" fmla="*/ 2216727 w 4008581"/>
                <a:gd name="connsiteY47" fmla="*/ 1560944 h 2161308"/>
                <a:gd name="connsiteX48" fmla="*/ 2124363 w 4008581"/>
                <a:gd name="connsiteY48" fmla="*/ 1551708 h 2161308"/>
                <a:gd name="connsiteX49" fmla="*/ 2105890 w 4008581"/>
                <a:gd name="connsiteY49" fmla="*/ 1542472 h 2161308"/>
                <a:gd name="connsiteX50" fmla="*/ 2041236 w 4008581"/>
                <a:gd name="connsiteY50" fmla="*/ 1496290 h 2161308"/>
                <a:gd name="connsiteX51" fmla="*/ 1995054 w 4008581"/>
                <a:gd name="connsiteY51" fmla="*/ 1533235 h 2161308"/>
                <a:gd name="connsiteX52" fmla="*/ 1893454 w 4008581"/>
                <a:gd name="connsiteY52" fmla="*/ 1579417 h 2161308"/>
                <a:gd name="connsiteX53" fmla="*/ 1995054 w 4008581"/>
                <a:gd name="connsiteY53" fmla="*/ 1634835 h 2161308"/>
                <a:gd name="connsiteX54" fmla="*/ 2161309 w 4008581"/>
                <a:gd name="connsiteY54" fmla="*/ 1653308 h 2161308"/>
                <a:gd name="connsiteX55" fmla="*/ 2235199 w 4008581"/>
                <a:gd name="connsiteY55" fmla="*/ 1690254 h 2161308"/>
                <a:gd name="connsiteX56" fmla="*/ 2235199 w 4008581"/>
                <a:gd name="connsiteY56" fmla="*/ 1727199 h 2161308"/>
                <a:gd name="connsiteX57" fmla="*/ 2179781 w 4008581"/>
                <a:gd name="connsiteY57" fmla="*/ 1773381 h 2161308"/>
                <a:gd name="connsiteX58" fmla="*/ 2059709 w 4008581"/>
                <a:gd name="connsiteY58" fmla="*/ 1782617 h 2161308"/>
                <a:gd name="connsiteX59" fmla="*/ 2059709 w 4008581"/>
                <a:gd name="connsiteY59" fmla="*/ 1764144 h 2161308"/>
                <a:gd name="connsiteX60" fmla="*/ 1985818 w 4008581"/>
                <a:gd name="connsiteY60" fmla="*/ 1727199 h 2161308"/>
                <a:gd name="connsiteX61" fmla="*/ 1921163 w 4008581"/>
                <a:gd name="connsiteY61" fmla="*/ 1727199 h 2161308"/>
                <a:gd name="connsiteX62" fmla="*/ 1874981 w 4008581"/>
                <a:gd name="connsiteY62" fmla="*/ 1810326 h 2161308"/>
                <a:gd name="connsiteX63" fmla="*/ 1791854 w 4008581"/>
                <a:gd name="connsiteY63" fmla="*/ 1810326 h 2161308"/>
                <a:gd name="connsiteX64" fmla="*/ 1717963 w 4008581"/>
                <a:gd name="connsiteY64" fmla="*/ 1856508 h 2161308"/>
                <a:gd name="connsiteX65" fmla="*/ 1653309 w 4008581"/>
                <a:gd name="connsiteY65" fmla="*/ 1764144 h 2161308"/>
                <a:gd name="connsiteX66" fmla="*/ 1551709 w 4008581"/>
                <a:gd name="connsiteY66" fmla="*/ 1708726 h 2161308"/>
                <a:gd name="connsiteX67" fmla="*/ 1468581 w 4008581"/>
                <a:gd name="connsiteY67" fmla="*/ 1690254 h 2161308"/>
                <a:gd name="connsiteX68" fmla="*/ 1560945 w 4008581"/>
                <a:gd name="connsiteY68" fmla="*/ 1773381 h 2161308"/>
                <a:gd name="connsiteX69" fmla="*/ 1634836 w 4008581"/>
                <a:gd name="connsiteY69" fmla="*/ 1847272 h 2161308"/>
                <a:gd name="connsiteX70" fmla="*/ 1588654 w 4008581"/>
                <a:gd name="connsiteY70" fmla="*/ 1893454 h 2161308"/>
                <a:gd name="connsiteX71" fmla="*/ 1634836 w 4008581"/>
                <a:gd name="connsiteY71" fmla="*/ 1948872 h 2161308"/>
                <a:gd name="connsiteX72" fmla="*/ 1607127 w 4008581"/>
                <a:gd name="connsiteY72" fmla="*/ 2013526 h 2161308"/>
                <a:gd name="connsiteX73" fmla="*/ 1597890 w 4008581"/>
                <a:gd name="connsiteY73" fmla="*/ 2105890 h 2161308"/>
                <a:gd name="connsiteX74" fmla="*/ 1597890 w 4008581"/>
                <a:gd name="connsiteY74" fmla="*/ 2161308 h 2161308"/>
                <a:gd name="connsiteX75" fmla="*/ 1496290 w 4008581"/>
                <a:gd name="connsiteY75" fmla="*/ 2152072 h 2161308"/>
                <a:gd name="connsiteX76" fmla="*/ 1413163 w 4008581"/>
                <a:gd name="connsiteY76" fmla="*/ 2105890 h 2161308"/>
                <a:gd name="connsiteX77" fmla="*/ 1330036 w 4008581"/>
                <a:gd name="connsiteY77" fmla="*/ 2004290 h 2161308"/>
                <a:gd name="connsiteX78" fmla="*/ 1302327 w 4008581"/>
                <a:gd name="connsiteY78" fmla="*/ 1930399 h 2161308"/>
                <a:gd name="connsiteX79" fmla="*/ 1302327 w 4008581"/>
                <a:gd name="connsiteY79" fmla="*/ 1828799 h 2161308"/>
                <a:gd name="connsiteX80" fmla="*/ 1274618 w 4008581"/>
                <a:gd name="connsiteY80" fmla="*/ 1773381 h 2161308"/>
                <a:gd name="connsiteX81" fmla="*/ 1145309 w 4008581"/>
                <a:gd name="connsiteY81" fmla="*/ 1699490 h 2161308"/>
                <a:gd name="connsiteX82" fmla="*/ 997527 w 4008581"/>
                <a:gd name="connsiteY82" fmla="*/ 1597890 h 2161308"/>
                <a:gd name="connsiteX83" fmla="*/ 942109 w 4008581"/>
                <a:gd name="connsiteY83" fmla="*/ 1468581 h 2161308"/>
                <a:gd name="connsiteX84" fmla="*/ 895927 w 4008581"/>
                <a:gd name="connsiteY84" fmla="*/ 1265381 h 2161308"/>
                <a:gd name="connsiteX85" fmla="*/ 803563 w 4008581"/>
                <a:gd name="connsiteY85" fmla="*/ 1080654 h 2161308"/>
                <a:gd name="connsiteX86" fmla="*/ 729672 w 4008581"/>
                <a:gd name="connsiteY86" fmla="*/ 951344 h 2161308"/>
                <a:gd name="connsiteX87" fmla="*/ 581890 w 4008581"/>
                <a:gd name="connsiteY87" fmla="*/ 665017 h 2161308"/>
                <a:gd name="connsiteX88" fmla="*/ 461818 w 4008581"/>
                <a:gd name="connsiteY88" fmla="*/ 637308 h 2161308"/>
                <a:gd name="connsiteX89" fmla="*/ 267854 w 4008581"/>
                <a:gd name="connsiteY89" fmla="*/ 683490 h 2161308"/>
                <a:gd name="connsiteX90" fmla="*/ 240145 w 4008581"/>
                <a:gd name="connsiteY90" fmla="*/ 618835 h 2161308"/>
                <a:gd name="connsiteX91" fmla="*/ 240145 w 4008581"/>
                <a:gd name="connsiteY91" fmla="*/ 461817 h 2161308"/>
                <a:gd name="connsiteX92" fmla="*/ 175490 w 4008581"/>
                <a:gd name="connsiteY92" fmla="*/ 295563 h 2161308"/>
                <a:gd name="connsiteX93" fmla="*/ 0 w 4008581"/>
                <a:gd name="connsiteY93" fmla="*/ 0 h 2161308"/>
                <a:gd name="connsiteX94" fmla="*/ 3703781 w 4008581"/>
                <a:gd name="connsiteY94" fmla="*/ 27708 h 2161308"/>
                <a:gd name="connsiteX95" fmla="*/ 3620654 w 4008581"/>
                <a:gd name="connsiteY95" fmla="*/ 369454 h 2161308"/>
                <a:gd name="connsiteX96" fmla="*/ 3592945 w 4008581"/>
                <a:gd name="connsiteY96" fmla="*/ 526472 h 2161308"/>
                <a:gd name="connsiteX97" fmla="*/ 3602181 w 4008581"/>
                <a:gd name="connsiteY97" fmla="*/ 646544 h 2161308"/>
                <a:gd name="connsiteX98" fmla="*/ 3592945 w 4008581"/>
                <a:gd name="connsiteY98" fmla="*/ 932872 h 2161308"/>
                <a:gd name="connsiteX99" fmla="*/ 3694545 w 4008581"/>
                <a:gd name="connsiteY99" fmla="*/ 1209963 h 2161308"/>
                <a:gd name="connsiteX100" fmla="*/ 3823854 w 4008581"/>
                <a:gd name="connsiteY100" fmla="*/ 1385454 h 2161308"/>
                <a:gd name="connsiteX0" fmla="*/ 3823854 w 4008581"/>
                <a:gd name="connsiteY0" fmla="*/ 1385454 h 2161308"/>
                <a:gd name="connsiteX1" fmla="*/ 3888509 w 4008581"/>
                <a:gd name="connsiteY1" fmla="*/ 1570181 h 2161308"/>
                <a:gd name="connsiteX2" fmla="*/ 3953163 w 4008581"/>
                <a:gd name="connsiteY2" fmla="*/ 1708726 h 2161308"/>
                <a:gd name="connsiteX3" fmla="*/ 3962399 w 4008581"/>
                <a:gd name="connsiteY3" fmla="*/ 1764144 h 2161308"/>
                <a:gd name="connsiteX4" fmla="*/ 3999345 w 4008581"/>
                <a:gd name="connsiteY4" fmla="*/ 1884217 h 2161308"/>
                <a:gd name="connsiteX5" fmla="*/ 4008581 w 4008581"/>
                <a:gd name="connsiteY5" fmla="*/ 1948872 h 2161308"/>
                <a:gd name="connsiteX6" fmla="*/ 3971636 w 4008581"/>
                <a:gd name="connsiteY6" fmla="*/ 1958108 h 2161308"/>
                <a:gd name="connsiteX7" fmla="*/ 3943927 w 4008581"/>
                <a:gd name="connsiteY7" fmla="*/ 1930399 h 2161308"/>
                <a:gd name="connsiteX8" fmla="*/ 3879272 w 4008581"/>
                <a:gd name="connsiteY8" fmla="*/ 1958108 h 2161308"/>
                <a:gd name="connsiteX9" fmla="*/ 3805381 w 4008581"/>
                <a:gd name="connsiteY9" fmla="*/ 1930399 h 2161308"/>
                <a:gd name="connsiteX10" fmla="*/ 3805381 w 4008581"/>
                <a:gd name="connsiteY10" fmla="*/ 1902690 h 2161308"/>
                <a:gd name="connsiteX11" fmla="*/ 3749963 w 4008581"/>
                <a:gd name="connsiteY11" fmla="*/ 1865744 h 2161308"/>
                <a:gd name="connsiteX12" fmla="*/ 3731490 w 4008581"/>
                <a:gd name="connsiteY12" fmla="*/ 1828799 h 2161308"/>
                <a:gd name="connsiteX13" fmla="*/ 3666836 w 4008581"/>
                <a:gd name="connsiteY13" fmla="*/ 1865744 h 2161308"/>
                <a:gd name="connsiteX14" fmla="*/ 3583709 w 4008581"/>
                <a:gd name="connsiteY14" fmla="*/ 1874981 h 2161308"/>
                <a:gd name="connsiteX15" fmla="*/ 3546763 w 4008581"/>
                <a:gd name="connsiteY15" fmla="*/ 1874981 h 2161308"/>
                <a:gd name="connsiteX16" fmla="*/ 3574472 w 4008581"/>
                <a:gd name="connsiteY16" fmla="*/ 1782617 h 2161308"/>
                <a:gd name="connsiteX17" fmla="*/ 3537527 w 4008581"/>
                <a:gd name="connsiteY17" fmla="*/ 1754908 h 2161308"/>
                <a:gd name="connsiteX18" fmla="*/ 3491345 w 4008581"/>
                <a:gd name="connsiteY18" fmla="*/ 1838035 h 2161308"/>
                <a:gd name="connsiteX19" fmla="*/ 3417454 w 4008581"/>
                <a:gd name="connsiteY19" fmla="*/ 1801090 h 2161308"/>
                <a:gd name="connsiteX20" fmla="*/ 3352799 w 4008581"/>
                <a:gd name="connsiteY20" fmla="*/ 1727199 h 2161308"/>
                <a:gd name="connsiteX21" fmla="*/ 3297381 w 4008581"/>
                <a:gd name="connsiteY21" fmla="*/ 1708726 h 2161308"/>
                <a:gd name="connsiteX22" fmla="*/ 3288145 w 4008581"/>
                <a:gd name="connsiteY22" fmla="*/ 1671781 h 2161308"/>
                <a:gd name="connsiteX23" fmla="*/ 3186545 w 4008581"/>
                <a:gd name="connsiteY23" fmla="*/ 1653308 h 2161308"/>
                <a:gd name="connsiteX24" fmla="*/ 3149599 w 4008581"/>
                <a:gd name="connsiteY24" fmla="*/ 1625599 h 2161308"/>
                <a:gd name="connsiteX25" fmla="*/ 3094181 w 4008581"/>
                <a:gd name="connsiteY25" fmla="*/ 1616363 h 2161308"/>
                <a:gd name="connsiteX26" fmla="*/ 3075709 w 4008581"/>
                <a:gd name="connsiteY26" fmla="*/ 1542472 h 2161308"/>
                <a:gd name="connsiteX27" fmla="*/ 3195781 w 4008581"/>
                <a:gd name="connsiteY27" fmla="*/ 1533235 h 2161308"/>
                <a:gd name="connsiteX28" fmla="*/ 3186545 w 4008581"/>
                <a:gd name="connsiteY28" fmla="*/ 1459344 h 2161308"/>
                <a:gd name="connsiteX29" fmla="*/ 3131127 w 4008581"/>
                <a:gd name="connsiteY29" fmla="*/ 1422399 h 2161308"/>
                <a:gd name="connsiteX30" fmla="*/ 3084945 w 4008581"/>
                <a:gd name="connsiteY30" fmla="*/ 1496290 h 2161308"/>
                <a:gd name="connsiteX31" fmla="*/ 2992581 w 4008581"/>
                <a:gd name="connsiteY31" fmla="*/ 1514763 h 2161308"/>
                <a:gd name="connsiteX32" fmla="*/ 2992581 w 4008581"/>
                <a:gd name="connsiteY32" fmla="*/ 1487054 h 2161308"/>
                <a:gd name="connsiteX33" fmla="*/ 2927927 w 4008581"/>
                <a:gd name="connsiteY33" fmla="*/ 1514763 h 2161308"/>
                <a:gd name="connsiteX34" fmla="*/ 2881745 w 4008581"/>
                <a:gd name="connsiteY34" fmla="*/ 1477817 h 2161308"/>
                <a:gd name="connsiteX35" fmla="*/ 2835563 w 4008581"/>
                <a:gd name="connsiteY35" fmla="*/ 1450108 h 2161308"/>
                <a:gd name="connsiteX36" fmla="*/ 2798618 w 4008581"/>
                <a:gd name="connsiteY36" fmla="*/ 1487054 h 2161308"/>
                <a:gd name="connsiteX37" fmla="*/ 2780145 w 4008581"/>
                <a:gd name="connsiteY37" fmla="*/ 1533235 h 2161308"/>
                <a:gd name="connsiteX38" fmla="*/ 2678545 w 4008581"/>
                <a:gd name="connsiteY38" fmla="*/ 1514763 h 2161308"/>
                <a:gd name="connsiteX39" fmla="*/ 2678545 w 4008581"/>
                <a:gd name="connsiteY39" fmla="*/ 1487054 h 2161308"/>
                <a:gd name="connsiteX40" fmla="*/ 2604654 w 4008581"/>
                <a:gd name="connsiteY40" fmla="*/ 1514763 h 2161308"/>
                <a:gd name="connsiteX41" fmla="*/ 2549236 w 4008581"/>
                <a:gd name="connsiteY41" fmla="*/ 1514763 h 2161308"/>
                <a:gd name="connsiteX42" fmla="*/ 2410690 w 4008581"/>
                <a:gd name="connsiteY42" fmla="*/ 1514763 h 2161308"/>
                <a:gd name="connsiteX43" fmla="*/ 2401454 w 4008581"/>
                <a:gd name="connsiteY43" fmla="*/ 1459344 h 2161308"/>
                <a:gd name="connsiteX44" fmla="*/ 2327563 w 4008581"/>
                <a:gd name="connsiteY44" fmla="*/ 1477817 h 2161308"/>
                <a:gd name="connsiteX45" fmla="*/ 2290618 w 4008581"/>
                <a:gd name="connsiteY45" fmla="*/ 1523999 h 2161308"/>
                <a:gd name="connsiteX46" fmla="*/ 2207490 w 4008581"/>
                <a:gd name="connsiteY46" fmla="*/ 1505526 h 2161308"/>
                <a:gd name="connsiteX47" fmla="*/ 2216727 w 4008581"/>
                <a:gd name="connsiteY47" fmla="*/ 1560944 h 2161308"/>
                <a:gd name="connsiteX48" fmla="*/ 2124363 w 4008581"/>
                <a:gd name="connsiteY48" fmla="*/ 1551708 h 2161308"/>
                <a:gd name="connsiteX49" fmla="*/ 2105890 w 4008581"/>
                <a:gd name="connsiteY49" fmla="*/ 1542472 h 2161308"/>
                <a:gd name="connsiteX50" fmla="*/ 2041236 w 4008581"/>
                <a:gd name="connsiteY50" fmla="*/ 1496290 h 2161308"/>
                <a:gd name="connsiteX51" fmla="*/ 1995054 w 4008581"/>
                <a:gd name="connsiteY51" fmla="*/ 1533235 h 2161308"/>
                <a:gd name="connsiteX52" fmla="*/ 1893454 w 4008581"/>
                <a:gd name="connsiteY52" fmla="*/ 1579417 h 2161308"/>
                <a:gd name="connsiteX53" fmla="*/ 1995054 w 4008581"/>
                <a:gd name="connsiteY53" fmla="*/ 1634835 h 2161308"/>
                <a:gd name="connsiteX54" fmla="*/ 2161309 w 4008581"/>
                <a:gd name="connsiteY54" fmla="*/ 1653308 h 2161308"/>
                <a:gd name="connsiteX55" fmla="*/ 2235199 w 4008581"/>
                <a:gd name="connsiteY55" fmla="*/ 1690254 h 2161308"/>
                <a:gd name="connsiteX56" fmla="*/ 2235199 w 4008581"/>
                <a:gd name="connsiteY56" fmla="*/ 1727199 h 2161308"/>
                <a:gd name="connsiteX57" fmla="*/ 2179781 w 4008581"/>
                <a:gd name="connsiteY57" fmla="*/ 1773381 h 2161308"/>
                <a:gd name="connsiteX58" fmla="*/ 2059709 w 4008581"/>
                <a:gd name="connsiteY58" fmla="*/ 1782617 h 2161308"/>
                <a:gd name="connsiteX59" fmla="*/ 2059709 w 4008581"/>
                <a:gd name="connsiteY59" fmla="*/ 1764144 h 2161308"/>
                <a:gd name="connsiteX60" fmla="*/ 1985818 w 4008581"/>
                <a:gd name="connsiteY60" fmla="*/ 1727199 h 2161308"/>
                <a:gd name="connsiteX61" fmla="*/ 1921163 w 4008581"/>
                <a:gd name="connsiteY61" fmla="*/ 1727199 h 2161308"/>
                <a:gd name="connsiteX62" fmla="*/ 1874981 w 4008581"/>
                <a:gd name="connsiteY62" fmla="*/ 1810326 h 2161308"/>
                <a:gd name="connsiteX63" fmla="*/ 1791854 w 4008581"/>
                <a:gd name="connsiteY63" fmla="*/ 1810326 h 2161308"/>
                <a:gd name="connsiteX64" fmla="*/ 1717963 w 4008581"/>
                <a:gd name="connsiteY64" fmla="*/ 1856508 h 2161308"/>
                <a:gd name="connsiteX65" fmla="*/ 1653309 w 4008581"/>
                <a:gd name="connsiteY65" fmla="*/ 1764144 h 2161308"/>
                <a:gd name="connsiteX66" fmla="*/ 1551709 w 4008581"/>
                <a:gd name="connsiteY66" fmla="*/ 1708726 h 2161308"/>
                <a:gd name="connsiteX67" fmla="*/ 1468581 w 4008581"/>
                <a:gd name="connsiteY67" fmla="*/ 1690254 h 2161308"/>
                <a:gd name="connsiteX68" fmla="*/ 1560945 w 4008581"/>
                <a:gd name="connsiteY68" fmla="*/ 1773381 h 2161308"/>
                <a:gd name="connsiteX69" fmla="*/ 1634836 w 4008581"/>
                <a:gd name="connsiteY69" fmla="*/ 1847272 h 2161308"/>
                <a:gd name="connsiteX70" fmla="*/ 1588654 w 4008581"/>
                <a:gd name="connsiteY70" fmla="*/ 1893454 h 2161308"/>
                <a:gd name="connsiteX71" fmla="*/ 1634836 w 4008581"/>
                <a:gd name="connsiteY71" fmla="*/ 1948872 h 2161308"/>
                <a:gd name="connsiteX72" fmla="*/ 1607127 w 4008581"/>
                <a:gd name="connsiteY72" fmla="*/ 2013526 h 2161308"/>
                <a:gd name="connsiteX73" fmla="*/ 1597890 w 4008581"/>
                <a:gd name="connsiteY73" fmla="*/ 2105890 h 2161308"/>
                <a:gd name="connsiteX74" fmla="*/ 1597890 w 4008581"/>
                <a:gd name="connsiteY74" fmla="*/ 2161308 h 2161308"/>
                <a:gd name="connsiteX75" fmla="*/ 1496290 w 4008581"/>
                <a:gd name="connsiteY75" fmla="*/ 2152072 h 2161308"/>
                <a:gd name="connsiteX76" fmla="*/ 1413163 w 4008581"/>
                <a:gd name="connsiteY76" fmla="*/ 2105890 h 2161308"/>
                <a:gd name="connsiteX77" fmla="*/ 1330036 w 4008581"/>
                <a:gd name="connsiteY77" fmla="*/ 2004290 h 2161308"/>
                <a:gd name="connsiteX78" fmla="*/ 1302327 w 4008581"/>
                <a:gd name="connsiteY78" fmla="*/ 1930399 h 2161308"/>
                <a:gd name="connsiteX79" fmla="*/ 1302327 w 4008581"/>
                <a:gd name="connsiteY79" fmla="*/ 1828799 h 2161308"/>
                <a:gd name="connsiteX80" fmla="*/ 1274618 w 4008581"/>
                <a:gd name="connsiteY80" fmla="*/ 1773381 h 2161308"/>
                <a:gd name="connsiteX81" fmla="*/ 1145309 w 4008581"/>
                <a:gd name="connsiteY81" fmla="*/ 1699490 h 2161308"/>
                <a:gd name="connsiteX82" fmla="*/ 997527 w 4008581"/>
                <a:gd name="connsiteY82" fmla="*/ 1597890 h 2161308"/>
                <a:gd name="connsiteX83" fmla="*/ 942109 w 4008581"/>
                <a:gd name="connsiteY83" fmla="*/ 1468581 h 2161308"/>
                <a:gd name="connsiteX84" fmla="*/ 895927 w 4008581"/>
                <a:gd name="connsiteY84" fmla="*/ 1265381 h 2161308"/>
                <a:gd name="connsiteX85" fmla="*/ 803563 w 4008581"/>
                <a:gd name="connsiteY85" fmla="*/ 1080654 h 2161308"/>
                <a:gd name="connsiteX86" fmla="*/ 729672 w 4008581"/>
                <a:gd name="connsiteY86" fmla="*/ 951344 h 2161308"/>
                <a:gd name="connsiteX87" fmla="*/ 581890 w 4008581"/>
                <a:gd name="connsiteY87" fmla="*/ 665017 h 2161308"/>
                <a:gd name="connsiteX88" fmla="*/ 461818 w 4008581"/>
                <a:gd name="connsiteY88" fmla="*/ 637308 h 2161308"/>
                <a:gd name="connsiteX89" fmla="*/ 267854 w 4008581"/>
                <a:gd name="connsiteY89" fmla="*/ 683490 h 2161308"/>
                <a:gd name="connsiteX90" fmla="*/ 240145 w 4008581"/>
                <a:gd name="connsiteY90" fmla="*/ 618835 h 2161308"/>
                <a:gd name="connsiteX91" fmla="*/ 240145 w 4008581"/>
                <a:gd name="connsiteY91" fmla="*/ 461817 h 2161308"/>
                <a:gd name="connsiteX92" fmla="*/ 175490 w 4008581"/>
                <a:gd name="connsiteY92" fmla="*/ 295563 h 2161308"/>
                <a:gd name="connsiteX93" fmla="*/ 0 w 4008581"/>
                <a:gd name="connsiteY93" fmla="*/ 0 h 2161308"/>
                <a:gd name="connsiteX94" fmla="*/ 3715687 w 4008581"/>
                <a:gd name="connsiteY94" fmla="*/ 8658 h 2161308"/>
                <a:gd name="connsiteX95" fmla="*/ 3620654 w 4008581"/>
                <a:gd name="connsiteY95" fmla="*/ 369454 h 2161308"/>
                <a:gd name="connsiteX96" fmla="*/ 3592945 w 4008581"/>
                <a:gd name="connsiteY96" fmla="*/ 526472 h 2161308"/>
                <a:gd name="connsiteX97" fmla="*/ 3602181 w 4008581"/>
                <a:gd name="connsiteY97" fmla="*/ 646544 h 2161308"/>
                <a:gd name="connsiteX98" fmla="*/ 3592945 w 4008581"/>
                <a:gd name="connsiteY98" fmla="*/ 932872 h 2161308"/>
                <a:gd name="connsiteX99" fmla="*/ 3694545 w 4008581"/>
                <a:gd name="connsiteY99" fmla="*/ 1209963 h 2161308"/>
                <a:gd name="connsiteX100" fmla="*/ 3823854 w 4008581"/>
                <a:gd name="connsiteY100" fmla="*/ 1385454 h 2161308"/>
                <a:gd name="connsiteX0" fmla="*/ 3823854 w 4008581"/>
                <a:gd name="connsiteY0" fmla="*/ 1385454 h 2161308"/>
                <a:gd name="connsiteX1" fmla="*/ 3888509 w 4008581"/>
                <a:gd name="connsiteY1" fmla="*/ 1570181 h 2161308"/>
                <a:gd name="connsiteX2" fmla="*/ 3953163 w 4008581"/>
                <a:gd name="connsiteY2" fmla="*/ 1708726 h 2161308"/>
                <a:gd name="connsiteX3" fmla="*/ 3962399 w 4008581"/>
                <a:gd name="connsiteY3" fmla="*/ 1764144 h 2161308"/>
                <a:gd name="connsiteX4" fmla="*/ 3999345 w 4008581"/>
                <a:gd name="connsiteY4" fmla="*/ 1884217 h 2161308"/>
                <a:gd name="connsiteX5" fmla="*/ 4008581 w 4008581"/>
                <a:gd name="connsiteY5" fmla="*/ 1948872 h 2161308"/>
                <a:gd name="connsiteX6" fmla="*/ 3971636 w 4008581"/>
                <a:gd name="connsiteY6" fmla="*/ 1958108 h 2161308"/>
                <a:gd name="connsiteX7" fmla="*/ 3943927 w 4008581"/>
                <a:gd name="connsiteY7" fmla="*/ 1930399 h 2161308"/>
                <a:gd name="connsiteX8" fmla="*/ 3879272 w 4008581"/>
                <a:gd name="connsiteY8" fmla="*/ 1958108 h 2161308"/>
                <a:gd name="connsiteX9" fmla="*/ 3805381 w 4008581"/>
                <a:gd name="connsiteY9" fmla="*/ 1930399 h 2161308"/>
                <a:gd name="connsiteX10" fmla="*/ 3805381 w 4008581"/>
                <a:gd name="connsiteY10" fmla="*/ 1902690 h 2161308"/>
                <a:gd name="connsiteX11" fmla="*/ 3749963 w 4008581"/>
                <a:gd name="connsiteY11" fmla="*/ 1865744 h 2161308"/>
                <a:gd name="connsiteX12" fmla="*/ 3731490 w 4008581"/>
                <a:gd name="connsiteY12" fmla="*/ 1828799 h 2161308"/>
                <a:gd name="connsiteX13" fmla="*/ 3666836 w 4008581"/>
                <a:gd name="connsiteY13" fmla="*/ 1865744 h 2161308"/>
                <a:gd name="connsiteX14" fmla="*/ 3583709 w 4008581"/>
                <a:gd name="connsiteY14" fmla="*/ 1874981 h 2161308"/>
                <a:gd name="connsiteX15" fmla="*/ 3546763 w 4008581"/>
                <a:gd name="connsiteY15" fmla="*/ 1874981 h 2161308"/>
                <a:gd name="connsiteX16" fmla="*/ 3574472 w 4008581"/>
                <a:gd name="connsiteY16" fmla="*/ 1782617 h 2161308"/>
                <a:gd name="connsiteX17" fmla="*/ 3537527 w 4008581"/>
                <a:gd name="connsiteY17" fmla="*/ 1754908 h 2161308"/>
                <a:gd name="connsiteX18" fmla="*/ 3491345 w 4008581"/>
                <a:gd name="connsiteY18" fmla="*/ 1838035 h 2161308"/>
                <a:gd name="connsiteX19" fmla="*/ 3417454 w 4008581"/>
                <a:gd name="connsiteY19" fmla="*/ 1801090 h 2161308"/>
                <a:gd name="connsiteX20" fmla="*/ 3352799 w 4008581"/>
                <a:gd name="connsiteY20" fmla="*/ 1727199 h 2161308"/>
                <a:gd name="connsiteX21" fmla="*/ 3297381 w 4008581"/>
                <a:gd name="connsiteY21" fmla="*/ 1708726 h 2161308"/>
                <a:gd name="connsiteX22" fmla="*/ 3288145 w 4008581"/>
                <a:gd name="connsiteY22" fmla="*/ 1671781 h 2161308"/>
                <a:gd name="connsiteX23" fmla="*/ 3186545 w 4008581"/>
                <a:gd name="connsiteY23" fmla="*/ 1653308 h 2161308"/>
                <a:gd name="connsiteX24" fmla="*/ 3149599 w 4008581"/>
                <a:gd name="connsiteY24" fmla="*/ 1625599 h 2161308"/>
                <a:gd name="connsiteX25" fmla="*/ 3094181 w 4008581"/>
                <a:gd name="connsiteY25" fmla="*/ 1616363 h 2161308"/>
                <a:gd name="connsiteX26" fmla="*/ 3075709 w 4008581"/>
                <a:gd name="connsiteY26" fmla="*/ 1542472 h 2161308"/>
                <a:gd name="connsiteX27" fmla="*/ 3195781 w 4008581"/>
                <a:gd name="connsiteY27" fmla="*/ 1533235 h 2161308"/>
                <a:gd name="connsiteX28" fmla="*/ 3186545 w 4008581"/>
                <a:gd name="connsiteY28" fmla="*/ 1459344 h 2161308"/>
                <a:gd name="connsiteX29" fmla="*/ 3131127 w 4008581"/>
                <a:gd name="connsiteY29" fmla="*/ 1422399 h 2161308"/>
                <a:gd name="connsiteX30" fmla="*/ 3084945 w 4008581"/>
                <a:gd name="connsiteY30" fmla="*/ 1496290 h 2161308"/>
                <a:gd name="connsiteX31" fmla="*/ 2992581 w 4008581"/>
                <a:gd name="connsiteY31" fmla="*/ 1514763 h 2161308"/>
                <a:gd name="connsiteX32" fmla="*/ 2992581 w 4008581"/>
                <a:gd name="connsiteY32" fmla="*/ 1487054 h 2161308"/>
                <a:gd name="connsiteX33" fmla="*/ 2927927 w 4008581"/>
                <a:gd name="connsiteY33" fmla="*/ 1514763 h 2161308"/>
                <a:gd name="connsiteX34" fmla="*/ 2881745 w 4008581"/>
                <a:gd name="connsiteY34" fmla="*/ 1477817 h 2161308"/>
                <a:gd name="connsiteX35" fmla="*/ 2835563 w 4008581"/>
                <a:gd name="connsiteY35" fmla="*/ 1450108 h 2161308"/>
                <a:gd name="connsiteX36" fmla="*/ 2798618 w 4008581"/>
                <a:gd name="connsiteY36" fmla="*/ 1487054 h 2161308"/>
                <a:gd name="connsiteX37" fmla="*/ 2780145 w 4008581"/>
                <a:gd name="connsiteY37" fmla="*/ 1533235 h 2161308"/>
                <a:gd name="connsiteX38" fmla="*/ 2678545 w 4008581"/>
                <a:gd name="connsiteY38" fmla="*/ 1514763 h 2161308"/>
                <a:gd name="connsiteX39" fmla="*/ 2678545 w 4008581"/>
                <a:gd name="connsiteY39" fmla="*/ 1487054 h 2161308"/>
                <a:gd name="connsiteX40" fmla="*/ 2604654 w 4008581"/>
                <a:gd name="connsiteY40" fmla="*/ 1514763 h 2161308"/>
                <a:gd name="connsiteX41" fmla="*/ 2549236 w 4008581"/>
                <a:gd name="connsiteY41" fmla="*/ 1514763 h 2161308"/>
                <a:gd name="connsiteX42" fmla="*/ 2410690 w 4008581"/>
                <a:gd name="connsiteY42" fmla="*/ 1514763 h 2161308"/>
                <a:gd name="connsiteX43" fmla="*/ 2401454 w 4008581"/>
                <a:gd name="connsiteY43" fmla="*/ 1459344 h 2161308"/>
                <a:gd name="connsiteX44" fmla="*/ 2327563 w 4008581"/>
                <a:gd name="connsiteY44" fmla="*/ 1477817 h 2161308"/>
                <a:gd name="connsiteX45" fmla="*/ 2290618 w 4008581"/>
                <a:gd name="connsiteY45" fmla="*/ 1523999 h 2161308"/>
                <a:gd name="connsiteX46" fmla="*/ 2207490 w 4008581"/>
                <a:gd name="connsiteY46" fmla="*/ 1505526 h 2161308"/>
                <a:gd name="connsiteX47" fmla="*/ 2216727 w 4008581"/>
                <a:gd name="connsiteY47" fmla="*/ 1560944 h 2161308"/>
                <a:gd name="connsiteX48" fmla="*/ 2124363 w 4008581"/>
                <a:gd name="connsiteY48" fmla="*/ 1551708 h 2161308"/>
                <a:gd name="connsiteX49" fmla="*/ 2105890 w 4008581"/>
                <a:gd name="connsiteY49" fmla="*/ 1542472 h 2161308"/>
                <a:gd name="connsiteX50" fmla="*/ 2041236 w 4008581"/>
                <a:gd name="connsiteY50" fmla="*/ 1496290 h 2161308"/>
                <a:gd name="connsiteX51" fmla="*/ 1995054 w 4008581"/>
                <a:gd name="connsiteY51" fmla="*/ 1533235 h 2161308"/>
                <a:gd name="connsiteX52" fmla="*/ 1893454 w 4008581"/>
                <a:gd name="connsiteY52" fmla="*/ 1579417 h 2161308"/>
                <a:gd name="connsiteX53" fmla="*/ 1995054 w 4008581"/>
                <a:gd name="connsiteY53" fmla="*/ 1634835 h 2161308"/>
                <a:gd name="connsiteX54" fmla="*/ 2161309 w 4008581"/>
                <a:gd name="connsiteY54" fmla="*/ 1653308 h 2161308"/>
                <a:gd name="connsiteX55" fmla="*/ 2235199 w 4008581"/>
                <a:gd name="connsiteY55" fmla="*/ 1690254 h 2161308"/>
                <a:gd name="connsiteX56" fmla="*/ 2235199 w 4008581"/>
                <a:gd name="connsiteY56" fmla="*/ 1727199 h 2161308"/>
                <a:gd name="connsiteX57" fmla="*/ 2179781 w 4008581"/>
                <a:gd name="connsiteY57" fmla="*/ 1773381 h 2161308"/>
                <a:gd name="connsiteX58" fmla="*/ 2059709 w 4008581"/>
                <a:gd name="connsiteY58" fmla="*/ 1782617 h 2161308"/>
                <a:gd name="connsiteX59" fmla="*/ 2059709 w 4008581"/>
                <a:gd name="connsiteY59" fmla="*/ 1764144 h 2161308"/>
                <a:gd name="connsiteX60" fmla="*/ 1985818 w 4008581"/>
                <a:gd name="connsiteY60" fmla="*/ 1727199 h 2161308"/>
                <a:gd name="connsiteX61" fmla="*/ 1921163 w 4008581"/>
                <a:gd name="connsiteY61" fmla="*/ 1727199 h 2161308"/>
                <a:gd name="connsiteX62" fmla="*/ 1874981 w 4008581"/>
                <a:gd name="connsiteY62" fmla="*/ 1810326 h 2161308"/>
                <a:gd name="connsiteX63" fmla="*/ 1791854 w 4008581"/>
                <a:gd name="connsiteY63" fmla="*/ 1810326 h 2161308"/>
                <a:gd name="connsiteX64" fmla="*/ 1717963 w 4008581"/>
                <a:gd name="connsiteY64" fmla="*/ 1856508 h 2161308"/>
                <a:gd name="connsiteX65" fmla="*/ 1653309 w 4008581"/>
                <a:gd name="connsiteY65" fmla="*/ 1764144 h 2161308"/>
                <a:gd name="connsiteX66" fmla="*/ 1551709 w 4008581"/>
                <a:gd name="connsiteY66" fmla="*/ 1708726 h 2161308"/>
                <a:gd name="connsiteX67" fmla="*/ 1468581 w 4008581"/>
                <a:gd name="connsiteY67" fmla="*/ 1690254 h 2161308"/>
                <a:gd name="connsiteX68" fmla="*/ 1560945 w 4008581"/>
                <a:gd name="connsiteY68" fmla="*/ 1773381 h 2161308"/>
                <a:gd name="connsiteX69" fmla="*/ 1634836 w 4008581"/>
                <a:gd name="connsiteY69" fmla="*/ 1847272 h 2161308"/>
                <a:gd name="connsiteX70" fmla="*/ 1588654 w 4008581"/>
                <a:gd name="connsiteY70" fmla="*/ 1893454 h 2161308"/>
                <a:gd name="connsiteX71" fmla="*/ 1634836 w 4008581"/>
                <a:gd name="connsiteY71" fmla="*/ 1948872 h 2161308"/>
                <a:gd name="connsiteX72" fmla="*/ 1607127 w 4008581"/>
                <a:gd name="connsiteY72" fmla="*/ 2013526 h 2161308"/>
                <a:gd name="connsiteX73" fmla="*/ 1597890 w 4008581"/>
                <a:gd name="connsiteY73" fmla="*/ 2105890 h 2161308"/>
                <a:gd name="connsiteX74" fmla="*/ 1597890 w 4008581"/>
                <a:gd name="connsiteY74" fmla="*/ 2161308 h 2161308"/>
                <a:gd name="connsiteX75" fmla="*/ 1496290 w 4008581"/>
                <a:gd name="connsiteY75" fmla="*/ 2152072 h 2161308"/>
                <a:gd name="connsiteX76" fmla="*/ 1413163 w 4008581"/>
                <a:gd name="connsiteY76" fmla="*/ 2105890 h 2161308"/>
                <a:gd name="connsiteX77" fmla="*/ 1330036 w 4008581"/>
                <a:gd name="connsiteY77" fmla="*/ 2004290 h 2161308"/>
                <a:gd name="connsiteX78" fmla="*/ 1302327 w 4008581"/>
                <a:gd name="connsiteY78" fmla="*/ 1930399 h 2161308"/>
                <a:gd name="connsiteX79" fmla="*/ 1302327 w 4008581"/>
                <a:gd name="connsiteY79" fmla="*/ 1828799 h 2161308"/>
                <a:gd name="connsiteX80" fmla="*/ 1274618 w 4008581"/>
                <a:gd name="connsiteY80" fmla="*/ 1773381 h 2161308"/>
                <a:gd name="connsiteX81" fmla="*/ 1145309 w 4008581"/>
                <a:gd name="connsiteY81" fmla="*/ 1699490 h 2161308"/>
                <a:gd name="connsiteX82" fmla="*/ 997527 w 4008581"/>
                <a:gd name="connsiteY82" fmla="*/ 1597890 h 2161308"/>
                <a:gd name="connsiteX83" fmla="*/ 942109 w 4008581"/>
                <a:gd name="connsiteY83" fmla="*/ 1468581 h 2161308"/>
                <a:gd name="connsiteX84" fmla="*/ 895927 w 4008581"/>
                <a:gd name="connsiteY84" fmla="*/ 1265381 h 2161308"/>
                <a:gd name="connsiteX85" fmla="*/ 803563 w 4008581"/>
                <a:gd name="connsiteY85" fmla="*/ 1080654 h 2161308"/>
                <a:gd name="connsiteX86" fmla="*/ 729672 w 4008581"/>
                <a:gd name="connsiteY86" fmla="*/ 951344 h 2161308"/>
                <a:gd name="connsiteX87" fmla="*/ 581890 w 4008581"/>
                <a:gd name="connsiteY87" fmla="*/ 665017 h 2161308"/>
                <a:gd name="connsiteX88" fmla="*/ 461818 w 4008581"/>
                <a:gd name="connsiteY88" fmla="*/ 637308 h 2161308"/>
                <a:gd name="connsiteX89" fmla="*/ 267854 w 4008581"/>
                <a:gd name="connsiteY89" fmla="*/ 683490 h 2161308"/>
                <a:gd name="connsiteX90" fmla="*/ 240145 w 4008581"/>
                <a:gd name="connsiteY90" fmla="*/ 618835 h 2161308"/>
                <a:gd name="connsiteX91" fmla="*/ 240145 w 4008581"/>
                <a:gd name="connsiteY91" fmla="*/ 461817 h 2161308"/>
                <a:gd name="connsiteX92" fmla="*/ 175490 w 4008581"/>
                <a:gd name="connsiteY92" fmla="*/ 295563 h 2161308"/>
                <a:gd name="connsiteX93" fmla="*/ 0 w 4008581"/>
                <a:gd name="connsiteY93" fmla="*/ 0 h 2161308"/>
                <a:gd name="connsiteX94" fmla="*/ 3715687 w 4008581"/>
                <a:gd name="connsiteY94" fmla="*/ 8658 h 2161308"/>
                <a:gd name="connsiteX95" fmla="*/ 3620654 w 4008581"/>
                <a:gd name="connsiteY95" fmla="*/ 369454 h 2161308"/>
                <a:gd name="connsiteX96" fmla="*/ 3592945 w 4008581"/>
                <a:gd name="connsiteY96" fmla="*/ 526472 h 2161308"/>
                <a:gd name="connsiteX97" fmla="*/ 3683143 w 4008581"/>
                <a:gd name="connsiteY97" fmla="*/ 767988 h 2161308"/>
                <a:gd name="connsiteX98" fmla="*/ 3592945 w 4008581"/>
                <a:gd name="connsiteY98" fmla="*/ 932872 h 2161308"/>
                <a:gd name="connsiteX99" fmla="*/ 3694545 w 4008581"/>
                <a:gd name="connsiteY99" fmla="*/ 1209963 h 2161308"/>
                <a:gd name="connsiteX100" fmla="*/ 3823854 w 4008581"/>
                <a:gd name="connsiteY100" fmla="*/ 1385454 h 2161308"/>
                <a:gd name="connsiteX0" fmla="*/ 3823854 w 4008581"/>
                <a:gd name="connsiteY0" fmla="*/ 1385454 h 2161308"/>
                <a:gd name="connsiteX1" fmla="*/ 3888509 w 4008581"/>
                <a:gd name="connsiteY1" fmla="*/ 1570181 h 2161308"/>
                <a:gd name="connsiteX2" fmla="*/ 3953163 w 4008581"/>
                <a:gd name="connsiteY2" fmla="*/ 1708726 h 2161308"/>
                <a:gd name="connsiteX3" fmla="*/ 3962399 w 4008581"/>
                <a:gd name="connsiteY3" fmla="*/ 1764144 h 2161308"/>
                <a:gd name="connsiteX4" fmla="*/ 3999345 w 4008581"/>
                <a:gd name="connsiteY4" fmla="*/ 1884217 h 2161308"/>
                <a:gd name="connsiteX5" fmla="*/ 4008581 w 4008581"/>
                <a:gd name="connsiteY5" fmla="*/ 1948872 h 2161308"/>
                <a:gd name="connsiteX6" fmla="*/ 3971636 w 4008581"/>
                <a:gd name="connsiteY6" fmla="*/ 1958108 h 2161308"/>
                <a:gd name="connsiteX7" fmla="*/ 3943927 w 4008581"/>
                <a:gd name="connsiteY7" fmla="*/ 1930399 h 2161308"/>
                <a:gd name="connsiteX8" fmla="*/ 3879272 w 4008581"/>
                <a:gd name="connsiteY8" fmla="*/ 1958108 h 2161308"/>
                <a:gd name="connsiteX9" fmla="*/ 3805381 w 4008581"/>
                <a:gd name="connsiteY9" fmla="*/ 1930399 h 2161308"/>
                <a:gd name="connsiteX10" fmla="*/ 3805381 w 4008581"/>
                <a:gd name="connsiteY10" fmla="*/ 1902690 h 2161308"/>
                <a:gd name="connsiteX11" fmla="*/ 3749963 w 4008581"/>
                <a:gd name="connsiteY11" fmla="*/ 1865744 h 2161308"/>
                <a:gd name="connsiteX12" fmla="*/ 3731490 w 4008581"/>
                <a:gd name="connsiteY12" fmla="*/ 1828799 h 2161308"/>
                <a:gd name="connsiteX13" fmla="*/ 3666836 w 4008581"/>
                <a:gd name="connsiteY13" fmla="*/ 1865744 h 2161308"/>
                <a:gd name="connsiteX14" fmla="*/ 3583709 w 4008581"/>
                <a:gd name="connsiteY14" fmla="*/ 1874981 h 2161308"/>
                <a:gd name="connsiteX15" fmla="*/ 3546763 w 4008581"/>
                <a:gd name="connsiteY15" fmla="*/ 1874981 h 2161308"/>
                <a:gd name="connsiteX16" fmla="*/ 3574472 w 4008581"/>
                <a:gd name="connsiteY16" fmla="*/ 1782617 h 2161308"/>
                <a:gd name="connsiteX17" fmla="*/ 3537527 w 4008581"/>
                <a:gd name="connsiteY17" fmla="*/ 1754908 h 2161308"/>
                <a:gd name="connsiteX18" fmla="*/ 3491345 w 4008581"/>
                <a:gd name="connsiteY18" fmla="*/ 1838035 h 2161308"/>
                <a:gd name="connsiteX19" fmla="*/ 3417454 w 4008581"/>
                <a:gd name="connsiteY19" fmla="*/ 1801090 h 2161308"/>
                <a:gd name="connsiteX20" fmla="*/ 3352799 w 4008581"/>
                <a:gd name="connsiteY20" fmla="*/ 1727199 h 2161308"/>
                <a:gd name="connsiteX21" fmla="*/ 3297381 w 4008581"/>
                <a:gd name="connsiteY21" fmla="*/ 1708726 h 2161308"/>
                <a:gd name="connsiteX22" fmla="*/ 3288145 w 4008581"/>
                <a:gd name="connsiteY22" fmla="*/ 1671781 h 2161308"/>
                <a:gd name="connsiteX23" fmla="*/ 3186545 w 4008581"/>
                <a:gd name="connsiteY23" fmla="*/ 1653308 h 2161308"/>
                <a:gd name="connsiteX24" fmla="*/ 3149599 w 4008581"/>
                <a:gd name="connsiteY24" fmla="*/ 1625599 h 2161308"/>
                <a:gd name="connsiteX25" fmla="*/ 3094181 w 4008581"/>
                <a:gd name="connsiteY25" fmla="*/ 1616363 h 2161308"/>
                <a:gd name="connsiteX26" fmla="*/ 3075709 w 4008581"/>
                <a:gd name="connsiteY26" fmla="*/ 1542472 h 2161308"/>
                <a:gd name="connsiteX27" fmla="*/ 3195781 w 4008581"/>
                <a:gd name="connsiteY27" fmla="*/ 1533235 h 2161308"/>
                <a:gd name="connsiteX28" fmla="*/ 3186545 w 4008581"/>
                <a:gd name="connsiteY28" fmla="*/ 1459344 h 2161308"/>
                <a:gd name="connsiteX29" fmla="*/ 3131127 w 4008581"/>
                <a:gd name="connsiteY29" fmla="*/ 1422399 h 2161308"/>
                <a:gd name="connsiteX30" fmla="*/ 3084945 w 4008581"/>
                <a:gd name="connsiteY30" fmla="*/ 1496290 h 2161308"/>
                <a:gd name="connsiteX31" fmla="*/ 2992581 w 4008581"/>
                <a:gd name="connsiteY31" fmla="*/ 1514763 h 2161308"/>
                <a:gd name="connsiteX32" fmla="*/ 2992581 w 4008581"/>
                <a:gd name="connsiteY32" fmla="*/ 1487054 h 2161308"/>
                <a:gd name="connsiteX33" fmla="*/ 2927927 w 4008581"/>
                <a:gd name="connsiteY33" fmla="*/ 1514763 h 2161308"/>
                <a:gd name="connsiteX34" fmla="*/ 2881745 w 4008581"/>
                <a:gd name="connsiteY34" fmla="*/ 1477817 h 2161308"/>
                <a:gd name="connsiteX35" fmla="*/ 2835563 w 4008581"/>
                <a:gd name="connsiteY35" fmla="*/ 1450108 h 2161308"/>
                <a:gd name="connsiteX36" fmla="*/ 2798618 w 4008581"/>
                <a:gd name="connsiteY36" fmla="*/ 1487054 h 2161308"/>
                <a:gd name="connsiteX37" fmla="*/ 2780145 w 4008581"/>
                <a:gd name="connsiteY37" fmla="*/ 1533235 h 2161308"/>
                <a:gd name="connsiteX38" fmla="*/ 2678545 w 4008581"/>
                <a:gd name="connsiteY38" fmla="*/ 1514763 h 2161308"/>
                <a:gd name="connsiteX39" fmla="*/ 2678545 w 4008581"/>
                <a:gd name="connsiteY39" fmla="*/ 1487054 h 2161308"/>
                <a:gd name="connsiteX40" fmla="*/ 2604654 w 4008581"/>
                <a:gd name="connsiteY40" fmla="*/ 1514763 h 2161308"/>
                <a:gd name="connsiteX41" fmla="*/ 2549236 w 4008581"/>
                <a:gd name="connsiteY41" fmla="*/ 1514763 h 2161308"/>
                <a:gd name="connsiteX42" fmla="*/ 2410690 w 4008581"/>
                <a:gd name="connsiteY42" fmla="*/ 1514763 h 2161308"/>
                <a:gd name="connsiteX43" fmla="*/ 2401454 w 4008581"/>
                <a:gd name="connsiteY43" fmla="*/ 1459344 h 2161308"/>
                <a:gd name="connsiteX44" fmla="*/ 2327563 w 4008581"/>
                <a:gd name="connsiteY44" fmla="*/ 1477817 h 2161308"/>
                <a:gd name="connsiteX45" fmla="*/ 2290618 w 4008581"/>
                <a:gd name="connsiteY45" fmla="*/ 1523999 h 2161308"/>
                <a:gd name="connsiteX46" fmla="*/ 2207490 w 4008581"/>
                <a:gd name="connsiteY46" fmla="*/ 1505526 h 2161308"/>
                <a:gd name="connsiteX47" fmla="*/ 2216727 w 4008581"/>
                <a:gd name="connsiteY47" fmla="*/ 1560944 h 2161308"/>
                <a:gd name="connsiteX48" fmla="*/ 2124363 w 4008581"/>
                <a:gd name="connsiteY48" fmla="*/ 1551708 h 2161308"/>
                <a:gd name="connsiteX49" fmla="*/ 2105890 w 4008581"/>
                <a:gd name="connsiteY49" fmla="*/ 1542472 h 2161308"/>
                <a:gd name="connsiteX50" fmla="*/ 2041236 w 4008581"/>
                <a:gd name="connsiteY50" fmla="*/ 1496290 h 2161308"/>
                <a:gd name="connsiteX51" fmla="*/ 1995054 w 4008581"/>
                <a:gd name="connsiteY51" fmla="*/ 1533235 h 2161308"/>
                <a:gd name="connsiteX52" fmla="*/ 1893454 w 4008581"/>
                <a:gd name="connsiteY52" fmla="*/ 1579417 h 2161308"/>
                <a:gd name="connsiteX53" fmla="*/ 1995054 w 4008581"/>
                <a:gd name="connsiteY53" fmla="*/ 1634835 h 2161308"/>
                <a:gd name="connsiteX54" fmla="*/ 2161309 w 4008581"/>
                <a:gd name="connsiteY54" fmla="*/ 1653308 h 2161308"/>
                <a:gd name="connsiteX55" fmla="*/ 2235199 w 4008581"/>
                <a:gd name="connsiteY55" fmla="*/ 1690254 h 2161308"/>
                <a:gd name="connsiteX56" fmla="*/ 2235199 w 4008581"/>
                <a:gd name="connsiteY56" fmla="*/ 1727199 h 2161308"/>
                <a:gd name="connsiteX57" fmla="*/ 2179781 w 4008581"/>
                <a:gd name="connsiteY57" fmla="*/ 1773381 h 2161308"/>
                <a:gd name="connsiteX58" fmla="*/ 2059709 w 4008581"/>
                <a:gd name="connsiteY58" fmla="*/ 1782617 h 2161308"/>
                <a:gd name="connsiteX59" fmla="*/ 2059709 w 4008581"/>
                <a:gd name="connsiteY59" fmla="*/ 1764144 h 2161308"/>
                <a:gd name="connsiteX60" fmla="*/ 1985818 w 4008581"/>
                <a:gd name="connsiteY60" fmla="*/ 1727199 h 2161308"/>
                <a:gd name="connsiteX61" fmla="*/ 1921163 w 4008581"/>
                <a:gd name="connsiteY61" fmla="*/ 1727199 h 2161308"/>
                <a:gd name="connsiteX62" fmla="*/ 1874981 w 4008581"/>
                <a:gd name="connsiteY62" fmla="*/ 1810326 h 2161308"/>
                <a:gd name="connsiteX63" fmla="*/ 1791854 w 4008581"/>
                <a:gd name="connsiteY63" fmla="*/ 1810326 h 2161308"/>
                <a:gd name="connsiteX64" fmla="*/ 1717963 w 4008581"/>
                <a:gd name="connsiteY64" fmla="*/ 1856508 h 2161308"/>
                <a:gd name="connsiteX65" fmla="*/ 1653309 w 4008581"/>
                <a:gd name="connsiteY65" fmla="*/ 1764144 h 2161308"/>
                <a:gd name="connsiteX66" fmla="*/ 1551709 w 4008581"/>
                <a:gd name="connsiteY66" fmla="*/ 1708726 h 2161308"/>
                <a:gd name="connsiteX67" fmla="*/ 1468581 w 4008581"/>
                <a:gd name="connsiteY67" fmla="*/ 1690254 h 2161308"/>
                <a:gd name="connsiteX68" fmla="*/ 1560945 w 4008581"/>
                <a:gd name="connsiteY68" fmla="*/ 1773381 h 2161308"/>
                <a:gd name="connsiteX69" fmla="*/ 1634836 w 4008581"/>
                <a:gd name="connsiteY69" fmla="*/ 1847272 h 2161308"/>
                <a:gd name="connsiteX70" fmla="*/ 1588654 w 4008581"/>
                <a:gd name="connsiteY70" fmla="*/ 1893454 h 2161308"/>
                <a:gd name="connsiteX71" fmla="*/ 1634836 w 4008581"/>
                <a:gd name="connsiteY71" fmla="*/ 1948872 h 2161308"/>
                <a:gd name="connsiteX72" fmla="*/ 1607127 w 4008581"/>
                <a:gd name="connsiteY72" fmla="*/ 2013526 h 2161308"/>
                <a:gd name="connsiteX73" fmla="*/ 1597890 w 4008581"/>
                <a:gd name="connsiteY73" fmla="*/ 2105890 h 2161308"/>
                <a:gd name="connsiteX74" fmla="*/ 1597890 w 4008581"/>
                <a:gd name="connsiteY74" fmla="*/ 2161308 h 2161308"/>
                <a:gd name="connsiteX75" fmla="*/ 1496290 w 4008581"/>
                <a:gd name="connsiteY75" fmla="*/ 2152072 h 2161308"/>
                <a:gd name="connsiteX76" fmla="*/ 1413163 w 4008581"/>
                <a:gd name="connsiteY76" fmla="*/ 2105890 h 2161308"/>
                <a:gd name="connsiteX77" fmla="*/ 1330036 w 4008581"/>
                <a:gd name="connsiteY77" fmla="*/ 2004290 h 2161308"/>
                <a:gd name="connsiteX78" fmla="*/ 1302327 w 4008581"/>
                <a:gd name="connsiteY78" fmla="*/ 1930399 h 2161308"/>
                <a:gd name="connsiteX79" fmla="*/ 1302327 w 4008581"/>
                <a:gd name="connsiteY79" fmla="*/ 1828799 h 2161308"/>
                <a:gd name="connsiteX80" fmla="*/ 1274618 w 4008581"/>
                <a:gd name="connsiteY80" fmla="*/ 1773381 h 2161308"/>
                <a:gd name="connsiteX81" fmla="*/ 1145309 w 4008581"/>
                <a:gd name="connsiteY81" fmla="*/ 1699490 h 2161308"/>
                <a:gd name="connsiteX82" fmla="*/ 997527 w 4008581"/>
                <a:gd name="connsiteY82" fmla="*/ 1597890 h 2161308"/>
                <a:gd name="connsiteX83" fmla="*/ 942109 w 4008581"/>
                <a:gd name="connsiteY83" fmla="*/ 1468581 h 2161308"/>
                <a:gd name="connsiteX84" fmla="*/ 895927 w 4008581"/>
                <a:gd name="connsiteY84" fmla="*/ 1265381 h 2161308"/>
                <a:gd name="connsiteX85" fmla="*/ 803563 w 4008581"/>
                <a:gd name="connsiteY85" fmla="*/ 1080654 h 2161308"/>
                <a:gd name="connsiteX86" fmla="*/ 729672 w 4008581"/>
                <a:gd name="connsiteY86" fmla="*/ 951344 h 2161308"/>
                <a:gd name="connsiteX87" fmla="*/ 581890 w 4008581"/>
                <a:gd name="connsiteY87" fmla="*/ 665017 h 2161308"/>
                <a:gd name="connsiteX88" fmla="*/ 461818 w 4008581"/>
                <a:gd name="connsiteY88" fmla="*/ 637308 h 2161308"/>
                <a:gd name="connsiteX89" fmla="*/ 267854 w 4008581"/>
                <a:gd name="connsiteY89" fmla="*/ 683490 h 2161308"/>
                <a:gd name="connsiteX90" fmla="*/ 240145 w 4008581"/>
                <a:gd name="connsiteY90" fmla="*/ 618835 h 2161308"/>
                <a:gd name="connsiteX91" fmla="*/ 240145 w 4008581"/>
                <a:gd name="connsiteY91" fmla="*/ 461817 h 2161308"/>
                <a:gd name="connsiteX92" fmla="*/ 175490 w 4008581"/>
                <a:gd name="connsiteY92" fmla="*/ 295563 h 2161308"/>
                <a:gd name="connsiteX93" fmla="*/ 0 w 4008581"/>
                <a:gd name="connsiteY93" fmla="*/ 0 h 2161308"/>
                <a:gd name="connsiteX94" fmla="*/ 3715687 w 4008581"/>
                <a:gd name="connsiteY94" fmla="*/ 8658 h 2161308"/>
                <a:gd name="connsiteX95" fmla="*/ 3620654 w 4008581"/>
                <a:gd name="connsiteY95" fmla="*/ 369454 h 2161308"/>
                <a:gd name="connsiteX96" fmla="*/ 3592945 w 4008581"/>
                <a:gd name="connsiteY96" fmla="*/ 526472 h 2161308"/>
                <a:gd name="connsiteX97" fmla="*/ 3683143 w 4008581"/>
                <a:gd name="connsiteY97" fmla="*/ 767988 h 2161308"/>
                <a:gd name="connsiteX98" fmla="*/ 3626283 w 4008581"/>
                <a:gd name="connsiteY98" fmla="*/ 982878 h 2161308"/>
                <a:gd name="connsiteX99" fmla="*/ 3694545 w 4008581"/>
                <a:gd name="connsiteY99" fmla="*/ 1209963 h 2161308"/>
                <a:gd name="connsiteX100" fmla="*/ 3823854 w 4008581"/>
                <a:gd name="connsiteY100" fmla="*/ 1385454 h 2161308"/>
                <a:gd name="connsiteX0" fmla="*/ 3823854 w 4008581"/>
                <a:gd name="connsiteY0" fmla="*/ 1385454 h 2161308"/>
                <a:gd name="connsiteX1" fmla="*/ 3888509 w 4008581"/>
                <a:gd name="connsiteY1" fmla="*/ 1570181 h 2161308"/>
                <a:gd name="connsiteX2" fmla="*/ 3953163 w 4008581"/>
                <a:gd name="connsiteY2" fmla="*/ 1708726 h 2161308"/>
                <a:gd name="connsiteX3" fmla="*/ 3962399 w 4008581"/>
                <a:gd name="connsiteY3" fmla="*/ 1764144 h 2161308"/>
                <a:gd name="connsiteX4" fmla="*/ 3999345 w 4008581"/>
                <a:gd name="connsiteY4" fmla="*/ 1884217 h 2161308"/>
                <a:gd name="connsiteX5" fmla="*/ 4008581 w 4008581"/>
                <a:gd name="connsiteY5" fmla="*/ 1948872 h 2161308"/>
                <a:gd name="connsiteX6" fmla="*/ 3971636 w 4008581"/>
                <a:gd name="connsiteY6" fmla="*/ 1958108 h 2161308"/>
                <a:gd name="connsiteX7" fmla="*/ 3943927 w 4008581"/>
                <a:gd name="connsiteY7" fmla="*/ 1930399 h 2161308"/>
                <a:gd name="connsiteX8" fmla="*/ 3879272 w 4008581"/>
                <a:gd name="connsiteY8" fmla="*/ 1958108 h 2161308"/>
                <a:gd name="connsiteX9" fmla="*/ 3805381 w 4008581"/>
                <a:gd name="connsiteY9" fmla="*/ 1930399 h 2161308"/>
                <a:gd name="connsiteX10" fmla="*/ 3805381 w 4008581"/>
                <a:gd name="connsiteY10" fmla="*/ 1902690 h 2161308"/>
                <a:gd name="connsiteX11" fmla="*/ 3749963 w 4008581"/>
                <a:gd name="connsiteY11" fmla="*/ 1865744 h 2161308"/>
                <a:gd name="connsiteX12" fmla="*/ 3731490 w 4008581"/>
                <a:gd name="connsiteY12" fmla="*/ 1828799 h 2161308"/>
                <a:gd name="connsiteX13" fmla="*/ 3666836 w 4008581"/>
                <a:gd name="connsiteY13" fmla="*/ 1865744 h 2161308"/>
                <a:gd name="connsiteX14" fmla="*/ 3583709 w 4008581"/>
                <a:gd name="connsiteY14" fmla="*/ 1874981 h 2161308"/>
                <a:gd name="connsiteX15" fmla="*/ 3546763 w 4008581"/>
                <a:gd name="connsiteY15" fmla="*/ 1874981 h 2161308"/>
                <a:gd name="connsiteX16" fmla="*/ 3574472 w 4008581"/>
                <a:gd name="connsiteY16" fmla="*/ 1782617 h 2161308"/>
                <a:gd name="connsiteX17" fmla="*/ 3537527 w 4008581"/>
                <a:gd name="connsiteY17" fmla="*/ 1754908 h 2161308"/>
                <a:gd name="connsiteX18" fmla="*/ 3491345 w 4008581"/>
                <a:gd name="connsiteY18" fmla="*/ 1838035 h 2161308"/>
                <a:gd name="connsiteX19" fmla="*/ 3417454 w 4008581"/>
                <a:gd name="connsiteY19" fmla="*/ 1801090 h 2161308"/>
                <a:gd name="connsiteX20" fmla="*/ 3352799 w 4008581"/>
                <a:gd name="connsiteY20" fmla="*/ 1727199 h 2161308"/>
                <a:gd name="connsiteX21" fmla="*/ 3297381 w 4008581"/>
                <a:gd name="connsiteY21" fmla="*/ 1708726 h 2161308"/>
                <a:gd name="connsiteX22" fmla="*/ 3288145 w 4008581"/>
                <a:gd name="connsiteY22" fmla="*/ 1671781 h 2161308"/>
                <a:gd name="connsiteX23" fmla="*/ 3186545 w 4008581"/>
                <a:gd name="connsiteY23" fmla="*/ 1653308 h 2161308"/>
                <a:gd name="connsiteX24" fmla="*/ 3149599 w 4008581"/>
                <a:gd name="connsiteY24" fmla="*/ 1625599 h 2161308"/>
                <a:gd name="connsiteX25" fmla="*/ 3094181 w 4008581"/>
                <a:gd name="connsiteY25" fmla="*/ 1616363 h 2161308"/>
                <a:gd name="connsiteX26" fmla="*/ 3075709 w 4008581"/>
                <a:gd name="connsiteY26" fmla="*/ 1542472 h 2161308"/>
                <a:gd name="connsiteX27" fmla="*/ 3195781 w 4008581"/>
                <a:gd name="connsiteY27" fmla="*/ 1533235 h 2161308"/>
                <a:gd name="connsiteX28" fmla="*/ 3186545 w 4008581"/>
                <a:gd name="connsiteY28" fmla="*/ 1459344 h 2161308"/>
                <a:gd name="connsiteX29" fmla="*/ 3131127 w 4008581"/>
                <a:gd name="connsiteY29" fmla="*/ 1422399 h 2161308"/>
                <a:gd name="connsiteX30" fmla="*/ 3084945 w 4008581"/>
                <a:gd name="connsiteY30" fmla="*/ 1496290 h 2161308"/>
                <a:gd name="connsiteX31" fmla="*/ 2992581 w 4008581"/>
                <a:gd name="connsiteY31" fmla="*/ 1514763 h 2161308"/>
                <a:gd name="connsiteX32" fmla="*/ 2992581 w 4008581"/>
                <a:gd name="connsiteY32" fmla="*/ 1487054 h 2161308"/>
                <a:gd name="connsiteX33" fmla="*/ 2927927 w 4008581"/>
                <a:gd name="connsiteY33" fmla="*/ 1514763 h 2161308"/>
                <a:gd name="connsiteX34" fmla="*/ 2881745 w 4008581"/>
                <a:gd name="connsiteY34" fmla="*/ 1477817 h 2161308"/>
                <a:gd name="connsiteX35" fmla="*/ 2835563 w 4008581"/>
                <a:gd name="connsiteY35" fmla="*/ 1450108 h 2161308"/>
                <a:gd name="connsiteX36" fmla="*/ 2798618 w 4008581"/>
                <a:gd name="connsiteY36" fmla="*/ 1487054 h 2161308"/>
                <a:gd name="connsiteX37" fmla="*/ 2780145 w 4008581"/>
                <a:gd name="connsiteY37" fmla="*/ 1533235 h 2161308"/>
                <a:gd name="connsiteX38" fmla="*/ 2678545 w 4008581"/>
                <a:gd name="connsiteY38" fmla="*/ 1514763 h 2161308"/>
                <a:gd name="connsiteX39" fmla="*/ 2678545 w 4008581"/>
                <a:gd name="connsiteY39" fmla="*/ 1487054 h 2161308"/>
                <a:gd name="connsiteX40" fmla="*/ 2604654 w 4008581"/>
                <a:gd name="connsiteY40" fmla="*/ 1514763 h 2161308"/>
                <a:gd name="connsiteX41" fmla="*/ 2549236 w 4008581"/>
                <a:gd name="connsiteY41" fmla="*/ 1514763 h 2161308"/>
                <a:gd name="connsiteX42" fmla="*/ 2410690 w 4008581"/>
                <a:gd name="connsiteY42" fmla="*/ 1514763 h 2161308"/>
                <a:gd name="connsiteX43" fmla="*/ 2401454 w 4008581"/>
                <a:gd name="connsiteY43" fmla="*/ 1459344 h 2161308"/>
                <a:gd name="connsiteX44" fmla="*/ 2327563 w 4008581"/>
                <a:gd name="connsiteY44" fmla="*/ 1477817 h 2161308"/>
                <a:gd name="connsiteX45" fmla="*/ 2290618 w 4008581"/>
                <a:gd name="connsiteY45" fmla="*/ 1523999 h 2161308"/>
                <a:gd name="connsiteX46" fmla="*/ 2207490 w 4008581"/>
                <a:gd name="connsiteY46" fmla="*/ 1505526 h 2161308"/>
                <a:gd name="connsiteX47" fmla="*/ 2216727 w 4008581"/>
                <a:gd name="connsiteY47" fmla="*/ 1560944 h 2161308"/>
                <a:gd name="connsiteX48" fmla="*/ 2124363 w 4008581"/>
                <a:gd name="connsiteY48" fmla="*/ 1551708 h 2161308"/>
                <a:gd name="connsiteX49" fmla="*/ 2105890 w 4008581"/>
                <a:gd name="connsiteY49" fmla="*/ 1542472 h 2161308"/>
                <a:gd name="connsiteX50" fmla="*/ 2041236 w 4008581"/>
                <a:gd name="connsiteY50" fmla="*/ 1496290 h 2161308"/>
                <a:gd name="connsiteX51" fmla="*/ 1995054 w 4008581"/>
                <a:gd name="connsiteY51" fmla="*/ 1533235 h 2161308"/>
                <a:gd name="connsiteX52" fmla="*/ 1893454 w 4008581"/>
                <a:gd name="connsiteY52" fmla="*/ 1579417 h 2161308"/>
                <a:gd name="connsiteX53" fmla="*/ 1995054 w 4008581"/>
                <a:gd name="connsiteY53" fmla="*/ 1634835 h 2161308"/>
                <a:gd name="connsiteX54" fmla="*/ 2161309 w 4008581"/>
                <a:gd name="connsiteY54" fmla="*/ 1653308 h 2161308"/>
                <a:gd name="connsiteX55" fmla="*/ 2235199 w 4008581"/>
                <a:gd name="connsiteY55" fmla="*/ 1690254 h 2161308"/>
                <a:gd name="connsiteX56" fmla="*/ 2235199 w 4008581"/>
                <a:gd name="connsiteY56" fmla="*/ 1727199 h 2161308"/>
                <a:gd name="connsiteX57" fmla="*/ 2179781 w 4008581"/>
                <a:gd name="connsiteY57" fmla="*/ 1773381 h 2161308"/>
                <a:gd name="connsiteX58" fmla="*/ 2059709 w 4008581"/>
                <a:gd name="connsiteY58" fmla="*/ 1782617 h 2161308"/>
                <a:gd name="connsiteX59" fmla="*/ 2059709 w 4008581"/>
                <a:gd name="connsiteY59" fmla="*/ 1764144 h 2161308"/>
                <a:gd name="connsiteX60" fmla="*/ 1985818 w 4008581"/>
                <a:gd name="connsiteY60" fmla="*/ 1727199 h 2161308"/>
                <a:gd name="connsiteX61" fmla="*/ 1921163 w 4008581"/>
                <a:gd name="connsiteY61" fmla="*/ 1727199 h 2161308"/>
                <a:gd name="connsiteX62" fmla="*/ 1874981 w 4008581"/>
                <a:gd name="connsiteY62" fmla="*/ 1810326 h 2161308"/>
                <a:gd name="connsiteX63" fmla="*/ 1791854 w 4008581"/>
                <a:gd name="connsiteY63" fmla="*/ 1810326 h 2161308"/>
                <a:gd name="connsiteX64" fmla="*/ 1717963 w 4008581"/>
                <a:gd name="connsiteY64" fmla="*/ 1856508 h 2161308"/>
                <a:gd name="connsiteX65" fmla="*/ 1653309 w 4008581"/>
                <a:gd name="connsiteY65" fmla="*/ 1764144 h 2161308"/>
                <a:gd name="connsiteX66" fmla="*/ 1551709 w 4008581"/>
                <a:gd name="connsiteY66" fmla="*/ 1708726 h 2161308"/>
                <a:gd name="connsiteX67" fmla="*/ 1468581 w 4008581"/>
                <a:gd name="connsiteY67" fmla="*/ 1690254 h 2161308"/>
                <a:gd name="connsiteX68" fmla="*/ 1560945 w 4008581"/>
                <a:gd name="connsiteY68" fmla="*/ 1773381 h 2161308"/>
                <a:gd name="connsiteX69" fmla="*/ 1634836 w 4008581"/>
                <a:gd name="connsiteY69" fmla="*/ 1847272 h 2161308"/>
                <a:gd name="connsiteX70" fmla="*/ 1588654 w 4008581"/>
                <a:gd name="connsiteY70" fmla="*/ 1893454 h 2161308"/>
                <a:gd name="connsiteX71" fmla="*/ 1634836 w 4008581"/>
                <a:gd name="connsiteY71" fmla="*/ 1948872 h 2161308"/>
                <a:gd name="connsiteX72" fmla="*/ 1607127 w 4008581"/>
                <a:gd name="connsiteY72" fmla="*/ 2013526 h 2161308"/>
                <a:gd name="connsiteX73" fmla="*/ 1597890 w 4008581"/>
                <a:gd name="connsiteY73" fmla="*/ 2105890 h 2161308"/>
                <a:gd name="connsiteX74" fmla="*/ 1597890 w 4008581"/>
                <a:gd name="connsiteY74" fmla="*/ 2161308 h 2161308"/>
                <a:gd name="connsiteX75" fmla="*/ 1496290 w 4008581"/>
                <a:gd name="connsiteY75" fmla="*/ 2152072 h 2161308"/>
                <a:gd name="connsiteX76" fmla="*/ 1413163 w 4008581"/>
                <a:gd name="connsiteY76" fmla="*/ 2105890 h 2161308"/>
                <a:gd name="connsiteX77" fmla="*/ 1330036 w 4008581"/>
                <a:gd name="connsiteY77" fmla="*/ 2004290 h 2161308"/>
                <a:gd name="connsiteX78" fmla="*/ 1302327 w 4008581"/>
                <a:gd name="connsiteY78" fmla="*/ 1930399 h 2161308"/>
                <a:gd name="connsiteX79" fmla="*/ 1302327 w 4008581"/>
                <a:gd name="connsiteY79" fmla="*/ 1828799 h 2161308"/>
                <a:gd name="connsiteX80" fmla="*/ 1274618 w 4008581"/>
                <a:gd name="connsiteY80" fmla="*/ 1773381 h 2161308"/>
                <a:gd name="connsiteX81" fmla="*/ 1145309 w 4008581"/>
                <a:gd name="connsiteY81" fmla="*/ 1699490 h 2161308"/>
                <a:gd name="connsiteX82" fmla="*/ 997527 w 4008581"/>
                <a:gd name="connsiteY82" fmla="*/ 1597890 h 2161308"/>
                <a:gd name="connsiteX83" fmla="*/ 942109 w 4008581"/>
                <a:gd name="connsiteY83" fmla="*/ 1468581 h 2161308"/>
                <a:gd name="connsiteX84" fmla="*/ 895927 w 4008581"/>
                <a:gd name="connsiteY84" fmla="*/ 1265381 h 2161308"/>
                <a:gd name="connsiteX85" fmla="*/ 803563 w 4008581"/>
                <a:gd name="connsiteY85" fmla="*/ 1080654 h 2161308"/>
                <a:gd name="connsiteX86" fmla="*/ 729672 w 4008581"/>
                <a:gd name="connsiteY86" fmla="*/ 951344 h 2161308"/>
                <a:gd name="connsiteX87" fmla="*/ 581890 w 4008581"/>
                <a:gd name="connsiteY87" fmla="*/ 665017 h 2161308"/>
                <a:gd name="connsiteX88" fmla="*/ 461818 w 4008581"/>
                <a:gd name="connsiteY88" fmla="*/ 637308 h 2161308"/>
                <a:gd name="connsiteX89" fmla="*/ 267854 w 4008581"/>
                <a:gd name="connsiteY89" fmla="*/ 683490 h 2161308"/>
                <a:gd name="connsiteX90" fmla="*/ 240145 w 4008581"/>
                <a:gd name="connsiteY90" fmla="*/ 618835 h 2161308"/>
                <a:gd name="connsiteX91" fmla="*/ 240145 w 4008581"/>
                <a:gd name="connsiteY91" fmla="*/ 461817 h 2161308"/>
                <a:gd name="connsiteX92" fmla="*/ 175490 w 4008581"/>
                <a:gd name="connsiteY92" fmla="*/ 295563 h 2161308"/>
                <a:gd name="connsiteX93" fmla="*/ 0 w 4008581"/>
                <a:gd name="connsiteY93" fmla="*/ 0 h 2161308"/>
                <a:gd name="connsiteX94" fmla="*/ 3715687 w 4008581"/>
                <a:gd name="connsiteY94" fmla="*/ 8658 h 2161308"/>
                <a:gd name="connsiteX95" fmla="*/ 3620654 w 4008581"/>
                <a:gd name="connsiteY95" fmla="*/ 369454 h 2161308"/>
                <a:gd name="connsiteX96" fmla="*/ 3592945 w 4008581"/>
                <a:gd name="connsiteY96" fmla="*/ 526472 h 2161308"/>
                <a:gd name="connsiteX97" fmla="*/ 3683143 w 4008581"/>
                <a:gd name="connsiteY97" fmla="*/ 767988 h 2161308"/>
                <a:gd name="connsiteX98" fmla="*/ 3626283 w 4008581"/>
                <a:gd name="connsiteY98" fmla="*/ 982878 h 2161308"/>
                <a:gd name="connsiteX99" fmla="*/ 3635735 w 4008581"/>
                <a:gd name="connsiteY99" fmla="*/ 1085849 h 2161308"/>
                <a:gd name="connsiteX100" fmla="*/ 3694545 w 4008581"/>
                <a:gd name="connsiteY100" fmla="*/ 1209963 h 2161308"/>
                <a:gd name="connsiteX101" fmla="*/ 3823854 w 4008581"/>
                <a:gd name="connsiteY101" fmla="*/ 1385454 h 2161308"/>
                <a:gd name="connsiteX0" fmla="*/ 3823854 w 4008581"/>
                <a:gd name="connsiteY0" fmla="*/ 1385454 h 2161308"/>
                <a:gd name="connsiteX1" fmla="*/ 3888509 w 4008581"/>
                <a:gd name="connsiteY1" fmla="*/ 1570181 h 2161308"/>
                <a:gd name="connsiteX2" fmla="*/ 3953163 w 4008581"/>
                <a:gd name="connsiteY2" fmla="*/ 1708726 h 2161308"/>
                <a:gd name="connsiteX3" fmla="*/ 3962399 w 4008581"/>
                <a:gd name="connsiteY3" fmla="*/ 1764144 h 2161308"/>
                <a:gd name="connsiteX4" fmla="*/ 3999345 w 4008581"/>
                <a:gd name="connsiteY4" fmla="*/ 1884217 h 2161308"/>
                <a:gd name="connsiteX5" fmla="*/ 4008581 w 4008581"/>
                <a:gd name="connsiteY5" fmla="*/ 1948872 h 2161308"/>
                <a:gd name="connsiteX6" fmla="*/ 3971636 w 4008581"/>
                <a:gd name="connsiteY6" fmla="*/ 1958108 h 2161308"/>
                <a:gd name="connsiteX7" fmla="*/ 3943927 w 4008581"/>
                <a:gd name="connsiteY7" fmla="*/ 1930399 h 2161308"/>
                <a:gd name="connsiteX8" fmla="*/ 3879272 w 4008581"/>
                <a:gd name="connsiteY8" fmla="*/ 1958108 h 2161308"/>
                <a:gd name="connsiteX9" fmla="*/ 3805381 w 4008581"/>
                <a:gd name="connsiteY9" fmla="*/ 1930399 h 2161308"/>
                <a:gd name="connsiteX10" fmla="*/ 3805381 w 4008581"/>
                <a:gd name="connsiteY10" fmla="*/ 1902690 h 2161308"/>
                <a:gd name="connsiteX11" fmla="*/ 3749963 w 4008581"/>
                <a:gd name="connsiteY11" fmla="*/ 1865744 h 2161308"/>
                <a:gd name="connsiteX12" fmla="*/ 3731490 w 4008581"/>
                <a:gd name="connsiteY12" fmla="*/ 1828799 h 2161308"/>
                <a:gd name="connsiteX13" fmla="*/ 3666836 w 4008581"/>
                <a:gd name="connsiteY13" fmla="*/ 1865744 h 2161308"/>
                <a:gd name="connsiteX14" fmla="*/ 3583709 w 4008581"/>
                <a:gd name="connsiteY14" fmla="*/ 1874981 h 2161308"/>
                <a:gd name="connsiteX15" fmla="*/ 3546763 w 4008581"/>
                <a:gd name="connsiteY15" fmla="*/ 1874981 h 2161308"/>
                <a:gd name="connsiteX16" fmla="*/ 3574472 w 4008581"/>
                <a:gd name="connsiteY16" fmla="*/ 1782617 h 2161308"/>
                <a:gd name="connsiteX17" fmla="*/ 3537527 w 4008581"/>
                <a:gd name="connsiteY17" fmla="*/ 1754908 h 2161308"/>
                <a:gd name="connsiteX18" fmla="*/ 3491345 w 4008581"/>
                <a:gd name="connsiteY18" fmla="*/ 1838035 h 2161308"/>
                <a:gd name="connsiteX19" fmla="*/ 3417454 w 4008581"/>
                <a:gd name="connsiteY19" fmla="*/ 1801090 h 2161308"/>
                <a:gd name="connsiteX20" fmla="*/ 3352799 w 4008581"/>
                <a:gd name="connsiteY20" fmla="*/ 1727199 h 2161308"/>
                <a:gd name="connsiteX21" fmla="*/ 3297381 w 4008581"/>
                <a:gd name="connsiteY21" fmla="*/ 1708726 h 2161308"/>
                <a:gd name="connsiteX22" fmla="*/ 3288145 w 4008581"/>
                <a:gd name="connsiteY22" fmla="*/ 1671781 h 2161308"/>
                <a:gd name="connsiteX23" fmla="*/ 3186545 w 4008581"/>
                <a:gd name="connsiteY23" fmla="*/ 1653308 h 2161308"/>
                <a:gd name="connsiteX24" fmla="*/ 3149599 w 4008581"/>
                <a:gd name="connsiteY24" fmla="*/ 1625599 h 2161308"/>
                <a:gd name="connsiteX25" fmla="*/ 3094181 w 4008581"/>
                <a:gd name="connsiteY25" fmla="*/ 1616363 h 2161308"/>
                <a:gd name="connsiteX26" fmla="*/ 3075709 w 4008581"/>
                <a:gd name="connsiteY26" fmla="*/ 1542472 h 2161308"/>
                <a:gd name="connsiteX27" fmla="*/ 3195781 w 4008581"/>
                <a:gd name="connsiteY27" fmla="*/ 1533235 h 2161308"/>
                <a:gd name="connsiteX28" fmla="*/ 3186545 w 4008581"/>
                <a:gd name="connsiteY28" fmla="*/ 1459344 h 2161308"/>
                <a:gd name="connsiteX29" fmla="*/ 3131127 w 4008581"/>
                <a:gd name="connsiteY29" fmla="*/ 1422399 h 2161308"/>
                <a:gd name="connsiteX30" fmla="*/ 3084945 w 4008581"/>
                <a:gd name="connsiteY30" fmla="*/ 1496290 h 2161308"/>
                <a:gd name="connsiteX31" fmla="*/ 2992581 w 4008581"/>
                <a:gd name="connsiteY31" fmla="*/ 1514763 h 2161308"/>
                <a:gd name="connsiteX32" fmla="*/ 2992581 w 4008581"/>
                <a:gd name="connsiteY32" fmla="*/ 1487054 h 2161308"/>
                <a:gd name="connsiteX33" fmla="*/ 2927927 w 4008581"/>
                <a:gd name="connsiteY33" fmla="*/ 1514763 h 2161308"/>
                <a:gd name="connsiteX34" fmla="*/ 2881745 w 4008581"/>
                <a:gd name="connsiteY34" fmla="*/ 1477817 h 2161308"/>
                <a:gd name="connsiteX35" fmla="*/ 2835563 w 4008581"/>
                <a:gd name="connsiteY35" fmla="*/ 1450108 h 2161308"/>
                <a:gd name="connsiteX36" fmla="*/ 2798618 w 4008581"/>
                <a:gd name="connsiteY36" fmla="*/ 1487054 h 2161308"/>
                <a:gd name="connsiteX37" fmla="*/ 2780145 w 4008581"/>
                <a:gd name="connsiteY37" fmla="*/ 1533235 h 2161308"/>
                <a:gd name="connsiteX38" fmla="*/ 2678545 w 4008581"/>
                <a:gd name="connsiteY38" fmla="*/ 1514763 h 2161308"/>
                <a:gd name="connsiteX39" fmla="*/ 2678545 w 4008581"/>
                <a:gd name="connsiteY39" fmla="*/ 1487054 h 2161308"/>
                <a:gd name="connsiteX40" fmla="*/ 2604654 w 4008581"/>
                <a:gd name="connsiteY40" fmla="*/ 1514763 h 2161308"/>
                <a:gd name="connsiteX41" fmla="*/ 2549236 w 4008581"/>
                <a:gd name="connsiteY41" fmla="*/ 1514763 h 2161308"/>
                <a:gd name="connsiteX42" fmla="*/ 2410690 w 4008581"/>
                <a:gd name="connsiteY42" fmla="*/ 1514763 h 2161308"/>
                <a:gd name="connsiteX43" fmla="*/ 2401454 w 4008581"/>
                <a:gd name="connsiteY43" fmla="*/ 1459344 h 2161308"/>
                <a:gd name="connsiteX44" fmla="*/ 2327563 w 4008581"/>
                <a:gd name="connsiteY44" fmla="*/ 1477817 h 2161308"/>
                <a:gd name="connsiteX45" fmla="*/ 2290618 w 4008581"/>
                <a:gd name="connsiteY45" fmla="*/ 1523999 h 2161308"/>
                <a:gd name="connsiteX46" fmla="*/ 2207490 w 4008581"/>
                <a:gd name="connsiteY46" fmla="*/ 1505526 h 2161308"/>
                <a:gd name="connsiteX47" fmla="*/ 2216727 w 4008581"/>
                <a:gd name="connsiteY47" fmla="*/ 1560944 h 2161308"/>
                <a:gd name="connsiteX48" fmla="*/ 2124363 w 4008581"/>
                <a:gd name="connsiteY48" fmla="*/ 1551708 h 2161308"/>
                <a:gd name="connsiteX49" fmla="*/ 2105890 w 4008581"/>
                <a:gd name="connsiteY49" fmla="*/ 1542472 h 2161308"/>
                <a:gd name="connsiteX50" fmla="*/ 2041236 w 4008581"/>
                <a:gd name="connsiteY50" fmla="*/ 1496290 h 2161308"/>
                <a:gd name="connsiteX51" fmla="*/ 1995054 w 4008581"/>
                <a:gd name="connsiteY51" fmla="*/ 1533235 h 2161308"/>
                <a:gd name="connsiteX52" fmla="*/ 1893454 w 4008581"/>
                <a:gd name="connsiteY52" fmla="*/ 1579417 h 2161308"/>
                <a:gd name="connsiteX53" fmla="*/ 1995054 w 4008581"/>
                <a:gd name="connsiteY53" fmla="*/ 1634835 h 2161308"/>
                <a:gd name="connsiteX54" fmla="*/ 2161309 w 4008581"/>
                <a:gd name="connsiteY54" fmla="*/ 1653308 h 2161308"/>
                <a:gd name="connsiteX55" fmla="*/ 2235199 w 4008581"/>
                <a:gd name="connsiteY55" fmla="*/ 1690254 h 2161308"/>
                <a:gd name="connsiteX56" fmla="*/ 2235199 w 4008581"/>
                <a:gd name="connsiteY56" fmla="*/ 1727199 h 2161308"/>
                <a:gd name="connsiteX57" fmla="*/ 2179781 w 4008581"/>
                <a:gd name="connsiteY57" fmla="*/ 1773381 h 2161308"/>
                <a:gd name="connsiteX58" fmla="*/ 2059709 w 4008581"/>
                <a:gd name="connsiteY58" fmla="*/ 1782617 h 2161308"/>
                <a:gd name="connsiteX59" fmla="*/ 2059709 w 4008581"/>
                <a:gd name="connsiteY59" fmla="*/ 1764144 h 2161308"/>
                <a:gd name="connsiteX60" fmla="*/ 1985818 w 4008581"/>
                <a:gd name="connsiteY60" fmla="*/ 1727199 h 2161308"/>
                <a:gd name="connsiteX61" fmla="*/ 1921163 w 4008581"/>
                <a:gd name="connsiteY61" fmla="*/ 1727199 h 2161308"/>
                <a:gd name="connsiteX62" fmla="*/ 1874981 w 4008581"/>
                <a:gd name="connsiteY62" fmla="*/ 1810326 h 2161308"/>
                <a:gd name="connsiteX63" fmla="*/ 1791854 w 4008581"/>
                <a:gd name="connsiteY63" fmla="*/ 1810326 h 2161308"/>
                <a:gd name="connsiteX64" fmla="*/ 1717963 w 4008581"/>
                <a:gd name="connsiteY64" fmla="*/ 1856508 h 2161308"/>
                <a:gd name="connsiteX65" fmla="*/ 1653309 w 4008581"/>
                <a:gd name="connsiteY65" fmla="*/ 1764144 h 2161308"/>
                <a:gd name="connsiteX66" fmla="*/ 1551709 w 4008581"/>
                <a:gd name="connsiteY66" fmla="*/ 1708726 h 2161308"/>
                <a:gd name="connsiteX67" fmla="*/ 1468581 w 4008581"/>
                <a:gd name="connsiteY67" fmla="*/ 1690254 h 2161308"/>
                <a:gd name="connsiteX68" fmla="*/ 1560945 w 4008581"/>
                <a:gd name="connsiteY68" fmla="*/ 1773381 h 2161308"/>
                <a:gd name="connsiteX69" fmla="*/ 1634836 w 4008581"/>
                <a:gd name="connsiteY69" fmla="*/ 1847272 h 2161308"/>
                <a:gd name="connsiteX70" fmla="*/ 1588654 w 4008581"/>
                <a:gd name="connsiteY70" fmla="*/ 1893454 h 2161308"/>
                <a:gd name="connsiteX71" fmla="*/ 1634836 w 4008581"/>
                <a:gd name="connsiteY71" fmla="*/ 1948872 h 2161308"/>
                <a:gd name="connsiteX72" fmla="*/ 1607127 w 4008581"/>
                <a:gd name="connsiteY72" fmla="*/ 2013526 h 2161308"/>
                <a:gd name="connsiteX73" fmla="*/ 1597890 w 4008581"/>
                <a:gd name="connsiteY73" fmla="*/ 2105890 h 2161308"/>
                <a:gd name="connsiteX74" fmla="*/ 1597890 w 4008581"/>
                <a:gd name="connsiteY74" fmla="*/ 2161308 h 2161308"/>
                <a:gd name="connsiteX75" fmla="*/ 1496290 w 4008581"/>
                <a:gd name="connsiteY75" fmla="*/ 2152072 h 2161308"/>
                <a:gd name="connsiteX76" fmla="*/ 1413163 w 4008581"/>
                <a:gd name="connsiteY76" fmla="*/ 2105890 h 2161308"/>
                <a:gd name="connsiteX77" fmla="*/ 1330036 w 4008581"/>
                <a:gd name="connsiteY77" fmla="*/ 2004290 h 2161308"/>
                <a:gd name="connsiteX78" fmla="*/ 1302327 w 4008581"/>
                <a:gd name="connsiteY78" fmla="*/ 1930399 h 2161308"/>
                <a:gd name="connsiteX79" fmla="*/ 1302327 w 4008581"/>
                <a:gd name="connsiteY79" fmla="*/ 1828799 h 2161308"/>
                <a:gd name="connsiteX80" fmla="*/ 1274618 w 4008581"/>
                <a:gd name="connsiteY80" fmla="*/ 1773381 h 2161308"/>
                <a:gd name="connsiteX81" fmla="*/ 1145309 w 4008581"/>
                <a:gd name="connsiteY81" fmla="*/ 1699490 h 2161308"/>
                <a:gd name="connsiteX82" fmla="*/ 997527 w 4008581"/>
                <a:gd name="connsiteY82" fmla="*/ 1597890 h 2161308"/>
                <a:gd name="connsiteX83" fmla="*/ 942109 w 4008581"/>
                <a:gd name="connsiteY83" fmla="*/ 1468581 h 2161308"/>
                <a:gd name="connsiteX84" fmla="*/ 895927 w 4008581"/>
                <a:gd name="connsiteY84" fmla="*/ 1265381 h 2161308"/>
                <a:gd name="connsiteX85" fmla="*/ 803563 w 4008581"/>
                <a:gd name="connsiteY85" fmla="*/ 1080654 h 2161308"/>
                <a:gd name="connsiteX86" fmla="*/ 729672 w 4008581"/>
                <a:gd name="connsiteY86" fmla="*/ 951344 h 2161308"/>
                <a:gd name="connsiteX87" fmla="*/ 581890 w 4008581"/>
                <a:gd name="connsiteY87" fmla="*/ 665017 h 2161308"/>
                <a:gd name="connsiteX88" fmla="*/ 461818 w 4008581"/>
                <a:gd name="connsiteY88" fmla="*/ 637308 h 2161308"/>
                <a:gd name="connsiteX89" fmla="*/ 267854 w 4008581"/>
                <a:gd name="connsiteY89" fmla="*/ 683490 h 2161308"/>
                <a:gd name="connsiteX90" fmla="*/ 240145 w 4008581"/>
                <a:gd name="connsiteY90" fmla="*/ 618835 h 2161308"/>
                <a:gd name="connsiteX91" fmla="*/ 240145 w 4008581"/>
                <a:gd name="connsiteY91" fmla="*/ 461817 h 2161308"/>
                <a:gd name="connsiteX92" fmla="*/ 175490 w 4008581"/>
                <a:gd name="connsiteY92" fmla="*/ 295563 h 2161308"/>
                <a:gd name="connsiteX93" fmla="*/ 0 w 4008581"/>
                <a:gd name="connsiteY93" fmla="*/ 0 h 2161308"/>
                <a:gd name="connsiteX94" fmla="*/ 3715687 w 4008581"/>
                <a:gd name="connsiteY94" fmla="*/ 8658 h 2161308"/>
                <a:gd name="connsiteX95" fmla="*/ 3620654 w 4008581"/>
                <a:gd name="connsiteY95" fmla="*/ 369454 h 2161308"/>
                <a:gd name="connsiteX96" fmla="*/ 3592945 w 4008581"/>
                <a:gd name="connsiteY96" fmla="*/ 526472 h 2161308"/>
                <a:gd name="connsiteX97" fmla="*/ 3700029 w 4008581"/>
                <a:gd name="connsiteY97" fmla="*/ 642937 h 2161308"/>
                <a:gd name="connsiteX98" fmla="*/ 3683143 w 4008581"/>
                <a:gd name="connsiteY98" fmla="*/ 767988 h 2161308"/>
                <a:gd name="connsiteX99" fmla="*/ 3626283 w 4008581"/>
                <a:gd name="connsiteY99" fmla="*/ 982878 h 2161308"/>
                <a:gd name="connsiteX100" fmla="*/ 3635735 w 4008581"/>
                <a:gd name="connsiteY100" fmla="*/ 1085849 h 2161308"/>
                <a:gd name="connsiteX101" fmla="*/ 3694545 w 4008581"/>
                <a:gd name="connsiteY101" fmla="*/ 1209963 h 2161308"/>
                <a:gd name="connsiteX102" fmla="*/ 3823854 w 4008581"/>
                <a:gd name="connsiteY102" fmla="*/ 1385454 h 2161308"/>
                <a:gd name="connsiteX0" fmla="*/ 3823854 w 4008581"/>
                <a:gd name="connsiteY0" fmla="*/ 1385454 h 2161308"/>
                <a:gd name="connsiteX1" fmla="*/ 3888509 w 4008581"/>
                <a:gd name="connsiteY1" fmla="*/ 1570181 h 2161308"/>
                <a:gd name="connsiteX2" fmla="*/ 3953163 w 4008581"/>
                <a:gd name="connsiteY2" fmla="*/ 1708726 h 2161308"/>
                <a:gd name="connsiteX3" fmla="*/ 3962399 w 4008581"/>
                <a:gd name="connsiteY3" fmla="*/ 1764144 h 2161308"/>
                <a:gd name="connsiteX4" fmla="*/ 3999345 w 4008581"/>
                <a:gd name="connsiteY4" fmla="*/ 1884217 h 2161308"/>
                <a:gd name="connsiteX5" fmla="*/ 4008581 w 4008581"/>
                <a:gd name="connsiteY5" fmla="*/ 1948872 h 2161308"/>
                <a:gd name="connsiteX6" fmla="*/ 3971636 w 4008581"/>
                <a:gd name="connsiteY6" fmla="*/ 1958108 h 2161308"/>
                <a:gd name="connsiteX7" fmla="*/ 3943927 w 4008581"/>
                <a:gd name="connsiteY7" fmla="*/ 1930399 h 2161308"/>
                <a:gd name="connsiteX8" fmla="*/ 3879272 w 4008581"/>
                <a:gd name="connsiteY8" fmla="*/ 1958108 h 2161308"/>
                <a:gd name="connsiteX9" fmla="*/ 3805381 w 4008581"/>
                <a:gd name="connsiteY9" fmla="*/ 1930399 h 2161308"/>
                <a:gd name="connsiteX10" fmla="*/ 3805381 w 4008581"/>
                <a:gd name="connsiteY10" fmla="*/ 1902690 h 2161308"/>
                <a:gd name="connsiteX11" fmla="*/ 3749963 w 4008581"/>
                <a:gd name="connsiteY11" fmla="*/ 1865744 h 2161308"/>
                <a:gd name="connsiteX12" fmla="*/ 3731490 w 4008581"/>
                <a:gd name="connsiteY12" fmla="*/ 1828799 h 2161308"/>
                <a:gd name="connsiteX13" fmla="*/ 3666836 w 4008581"/>
                <a:gd name="connsiteY13" fmla="*/ 1865744 h 2161308"/>
                <a:gd name="connsiteX14" fmla="*/ 3583709 w 4008581"/>
                <a:gd name="connsiteY14" fmla="*/ 1874981 h 2161308"/>
                <a:gd name="connsiteX15" fmla="*/ 3546763 w 4008581"/>
                <a:gd name="connsiteY15" fmla="*/ 1874981 h 2161308"/>
                <a:gd name="connsiteX16" fmla="*/ 3574472 w 4008581"/>
                <a:gd name="connsiteY16" fmla="*/ 1782617 h 2161308"/>
                <a:gd name="connsiteX17" fmla="*/ 3537527 w 4008581"/>
                <a:gd name="connsiteY17" fmla="*/ 1754908 h 2161308"/>
                <a:gd name="connsiteX18" fmla="*/ 3491345 w 4008581"/>
                <a:gd name="connsiteY18" fmla="*/ 1838035 h 2161308"/>
                <a:gd name="connsiteX19" fmla="*/ 3417454 w 4008581"/>
                <a:gd name="connsiteY19" fmla="*/ 1801090 h 2161308"/>
                <a:gd name="connsiteX20" fmla="*/ 3352799 w 4008581"/>
                <a:gd name="connsiteY20" fmla="*/ 1727199 h 2161308"/>
                <a:gd name="connsiteX21" fmla="*/ 3297381 w 4008581"/>
                <a:gd name="connsiteY21" fmla="*/ 1708726 h 2161308"/>
                <a:gd name="connsiteX22" fmla="*/ 3288145 w 4008581"/>
                <a:gd name="connsiteY22" fmla="*/ 1671781 h 2161308"/>
                <a:gd name="connsiteX23" fmla="*/ 3186545 w 4008581"/>
                <a:gd name="connsiteY23" fmla="*/ 1653308 h 2161308"/>
                <a:gd name="connsiteX24" fmla="*/ 3149599 w 4008581"/>
                <a:gd name="connsiteY24" fmla="*/ 1625599 h 2161308"/>
                <a:gd name="connsiteX25" fmla="*/ 3094181 w 4008581"/>
                <a:gd name="connsiteY25" fmla="*/ 1616363 h 2161308"/>
                <a:gd name="connsiteX26" fmla="*/ 3075709 w 4008581"/>
                <a:gd name="connsiteY26" fmla="*/ 1542472 h 2161308"/>
                <a:gd name="connsiteX27" fmla="*/ 3195781 w 4008581"/>
                <a:gd name="connsiteY27" fmla="*/ 1533235 h 2161308"/>
                <a:gd name="connsiteX28" fmla="*/ 3186545 w 4008581"/>
                <a:gd name="connsiteY28" fmla="*/ 1459344 h 2161308"/>
                <a:gd name="connsiteX29" fmla="*/ 3131127 w 4008581"/>
                <a:gd name="connsiteY29" fmla="*/ 1422399 h 2161308"/>
                <a:gd name="connsiteX30" fmla="*/ 3084945 w 4008581"/>
                <a:gd name="connsiteY30" fmla="*/ 1496290 h 2161308"/>
                <a:gd name="connsiteX31" fmla="*/ 2992581 w 4008581"/>
                <a:gd name="connsiteY31" fmla="*/ 1514763 h 2161308"/>
                <a:gd name="connsiteX32" fmla="*/ 2992581 w 4008581"/>
                <a:gd name="connsiteY32" fmla="*/ 1487054 h 2161308"/>
                <a:gd name="connsiteX33" fmla="*/ 2927927 w 4008581"/>
                <a:gd name="connsiteY33" fmla="*/ 1514763 h 2161308"/>
                <a:gd name="connsiteX34" fmla="*/ 2881745 w 4008581"/>
                <a:gd name="connsiteY34" fmla="*/ 1477817 h 2161308"/>
                <a:gd name="connsiteX35" fmla="*/ 2835563 w 4008581"/>
                <a:gd name="connsiteY35" fmla="*/ 1450108 h 2161308"/>
                <a:gd name="connsiteX36" fmla="*/ 2798618 w 4008581"/>
                <a:gd name="connsiteY36" fmla="*/ 1487054 h 2161308"/>
                <a:gd name="connsiteX37" fmla="*/ 2780145 w 4008581"/>
                <a:gd name="connsiteY37" fmla="*/ 1533235 h 2161308"/>
                <a:gd name="connsiteX38" fmla="*/ 2678545 w 4008581"/>
                <a:gd name="connsiteY38" fmla="*/ 1514763 h 2161308"/>
                <a:gd name="connsiteX39" fmla="*/ 2678545 w 4008581"/>
                <a:gd name="connsiteY39" fmla="*/ 1487054 h 2161308"/>
                <a:gd name="connsiteX40" fmla="*/ 2604654 w 4008581"/>
                <a:gd name="connsiteY40" fmla="*/ 1514763 h 2161308"/>
                <a:gd name="connsiteX41" fmla="*/ 2549236 w 4008581"/>
                <a:gd name="connsiteY41" fmla="*/ 1514763 h 2161308"/>
                <a:gd name="connsiteX42" fmla="*/ 2410690 w 4008581"/>
                <a:gd name="connsiteY42" fmla="*/ 1514763 h 2161308"/>
                <a:gd name="connsiteX43" fmla="*/ 2401454 w 4008581"/>
                <a:gd name="connsiteY43" fmla="*/ 1459344 h 2161308"/>
                <a:gd name="connsiteX44" fmla="*/ 2327563 w 4008581"/>
                <a:gd name="connsiteY44" fmla="*/ 1477817 h 2161308"/>
                <a:gd name="connsiteX45" fmla="*/ 2290618 w 4008581"/>
                <a:gd name="connsiteY45" fmla="*/ 1523999 h 2161308"/>
                <a:gd name="connsiteX46" fmla="*/ 2207490 w 4008581"/>
                <a:gd name="connsiteY46" fmla="*/ 1505526 h 2161308"/>
                <a:gd name="connsiteX47" fmla="*/ 2216727 w 4008581"/>
                <a:gd name="connsiteY47" fmla="*/ 1560944 h 2161308"/>
                <a:gd name="connsiteX48" fmla="*/ 2124363 w 4008581"/>
                <a:gd name="connsiteY48" fmla="*/ 1551708 h 2161308"/>
                <a:gd name="connsiteX49" fmla="*/ 2105890 w 4008581"/>
                <a:gd name="connsiteY49" fmla="*/ 1542472 h 2161308"/>
                <a:gd name="connsiteX50" fmla="*/ 2041236 w 4008581"/>
                <a:gd name="connsiteY50" fmla="*/ 1496290 h 2161308"/>
                <a:gd name="connsiteX51" fmla="*/ 1995054 w 4008581"/>
                <a:gd name="connsiteY51" fmla="*/ 1533235 h 2161308"/>
                <a:gd name="connsiteX52" fmla="*/ 1893454 w 4008581"/>
                <a:gd name="connsiteY52" fmla="*/ 1579417 h 2161308"/>
                <a:gd name="connsiteX53" fmla="*/ 1995054 w 4008581"/>
                <a:gd name="connsiteY53" fmla="*/ 1634835 h 2161308"/>
                <a:gd name="connsiteX54" fmla="*/ 2161309 w 4008581"/>
                <a:gd name="connsiteY54" fmla="*/ 1653308 h 2161308"/>
                <a:gd name="connsiteX55" fmla="*/ 2235199 w 4008581"/>
                <a:gd name="connsiteY55" fmla="*/ 1690254 h 2161308"/>
                <a:gd name="connsiteX56" fmla="*/ 2235199 w 4008581"/>
                <a:gd name="connsiteY56" fmla="*/ 1727199 h 2161308"/>
                <a:gd name="connsiteX57" fmla="*/ 2179781 w 4008581"/>
                <a:gd name="connsiteY57" fmla="*/ 1773381 h 2161308"/>
                <a:gd name="connsiteX58" fmla="*/ 2059709 w 4008581"/>
                <a:gd name="connsiteY58" fmla="*/ 1782617 h 2161308"/>
                <a:gd name="connsiteX59" fmla="*/ 2059709 w 4008581"/>
                <a:gd name="connsiteY59" fmla="*/ 1764144 h 2161308"/>
                <a:gd name="connsiteX60" fmla="*/ 1985818 w 4008581"/>
                <a:gd name="connsiteY60" fmla="*/ 1727199 h 2161308"/>
                <a:gd name="connsiteX61" fmla="*/ 1921163 w 4008581"/>
                <a:gd name="connsiteY61" fmla="*/ 1727199 h 2161308"/>
                <a:gd name="connsiteX62" fmla="*/ 1874981 w 4008581"/>
                <a:gd name="connsiteY62" fmla="*/ 1810326 h 2161308"/>
                <a:gd name="connsiteX63" fmla="*/ 1791854 w 4008581"/>
                <a:gd name="connsiteY63" fmla="*/ 1810326 h 2161308"/>
                <a:gd name="connsiteX64" fmla="*/ 1717963 w 4008581"/>
                <a:gd name="connsiteY64" fmla="*/ 1856508 h 2161308"/>
                <a:gd name="connsiteX65" fmla="*/ 1653309 w 4008581"/>
                <a:gd name="connsiteY65" fmla="*/ 1764144 h 2161308"/>
                <a:gd name="connsiteX66" fmla="*/ 1551709 w 4008581"/>
                <a:gd name="connsiteY66" fmla="*/ 1708726 h 2161308"/>
                <a:gd name="connsiteX67" fmla="*/ 1468581 w 4008581"/>
                <a:gd name="connsiteY67" fmla="*/ 1690254 h 2161308"/>
                <a:gd name="connsiteX68" fmla="*/ 1560945 w 4008581"/>
                <a:gd name="connsiteY68" fmla="*/ 1773381 h 2161308"/>
                <a:gd name="connsiteX69" fmla="*/ 1634836 w 4008581"/>
                <a:gd name="connsiteY69" fmla="*/ 1847272 h 2161308"/>
                <a:gd name="connsiteX70" fmla="*/ 1588654 w 4008581"/>
                <a:gd name="connsiteY70" fmla="*/ 1893454 h 2161308"/>
                <a:gd name="connsiteX71" fmla="*/ 1634836 w 4008581"/>
                <a:gd name="connsiteY71" fmla="*/ 1948872 h 2161308"/>
                <a:gd name="connsiteX72" fmla="*/ 1607127 w 4008581"/>
                <a:gd name="connsiteY72" fmla="*/ 2013526 h 2161308"/>
                <a:gd name="connsiteX73" fmla="*/ 1597890 w 4008581"/>
                <a:gd name="connsiteY73" fmla="*/ 2105890 h 2161308"/>
                <a:gd name="connsiteX74" fmla="*/ 1597890 w 4008581"/>
                <a:gd name="connsiteY74" fmla="*/ 2161308 h 2161308"/>
                <a:gd name="connsiteX75" fmla="*/ 1496290 w 4008581"/>
                <a:gd name="connsiteY75" fmla="*/ 2152072 h 2161308"/>
                <a:gd name="connsiteX76" fmla="*/ 1413163 w 4008581"/>
                <a:gd name="connsiteY76" fmla="*/ 2105890 h 2161308"/>
                <a:gd name="connsiteX77" fmla="*/ 1330036 w 4008581"/>
                <a:gd name="connsiteY77" fmla="*/ 2004290 h 2161308"/>
                <a:gd name="connsiteX78" fmla="*/ 1302327 w 4008581"/>
                <a:gd name="connsiteY78" fmla="*/ 1930399 h 2161308"/>
                <a:gd name="connsiteX79" fmla="*/ 1302327 w 4008581"/>
                <a:gd name="connsiteY79" fmla="*/ 1828799 h 2161308"/>
                <a:gd name="connsiteX80" fmla="*/ 1274618 w 4008581"/>
                <a:gd name="connsiteY80" fmla="*/ 1773381 h 2161308"/>
                <a:gd name="connsiteX81" fmla="*/ 1145309 w 4008581"/>
                <a:gd name="connsiteY81" fmla="*/ 1699490 h 2161308"/>
                <a:gd name="connsiteX82" fmla="*/ 997527 w 4008581"/>
                <a:gd name="connsiteY82" fmla="*/ 1597890 h 2161308"/>
                <a:gd name="connsiteX83" fmla="*/ 942109 w 4008581"/>
                <a:gd name="connsiteY83" fmla="*/ 1468581 h 2161308"/>
                <a:gd name="connsiteX84" fmla="*/ 895927 w 4008581"/>
                <a:gd name="connsiteY84" fmla="*/ 1265381 h 2161308"/>
                <a:gd name="connsiteX85" fmla="*/ 803563 w 4008581"/>
                <a:gd name="connsiteY85" fmla="*/ 1080654 h 2161308"/>
                <a:gd name="connsiteX86" fmla="*/ 729672 w 4008581"/>
                <a:gd name="connsiteY86" fmla="*/ 951344 h 2161308"/>
                <a:gd name="connsiteX87" fmla="*/ 581890 w 4008581"/>
                <a:gd name="connsiteY87" fmla="*/ 665017 h 2161308"/>
                <a:gd name="connsiteX88" fmla="*/ 461818 w 4008581"/>
                <a:gd name="connsiteY88" fmla="*/ 637308 h 2161308"/>
                <a:gd name="connsiteX89" fmla="*/ 267854 w 4008581"/>
                <a:gd name="connsiteY89" fmla="*/ 683490 h 2161308"/>
                <a:gd name="connsiteX90" fmla="*/ 240145 w 4008581"/>
                <a:gd name="connsiteY90" fmla="*/ 618835 h 2161308"/>
                <a:gd name="connsiteX91" fmla="*/ 240145 w 4008581"/>
                <a:gd name="connsiteY91" fmla="*/ 461817 h 2161308"/>
                <a:gd name="connsiteX92" fmla="*/ 175490 w 4008581"/>
                <a:gd name="connsiteY92" fmla="*/ 295563 h 2161308"/>
                <a:gd name="connsiteX93" fmla="*/ 0 w 4008581"/>
                <a:gd name="connsiteY93" fmla="*/ 0 h 2161308"/>
                <a:gd name="connsiteX94" fmla="*/ 3715687 w 4008581"/>
                <a:gd name="connsiteY94" fmla="*/ 8658 h 2161308"/>
                <a:gd name="connsiteX95" fmla="*/ 3620654 w 4008581"/>
                <a:gd name="connsiteY95" fmla="*/ 369454 h 2161308"/>
                <a:gd name="connsiteX96" fmla="*/ 3697720 w 4008581"/>
                <a:gd name="connsiteY96" fmla="*/ 502659 h 2161308"/>
                <a:gd name="connsiteX97" fmla="*/ 3700029 w 4008581"/>
                <a:gd name="connsiteY97" fmla="*/ 642937 h 2161308"/>
                <a:gd name="connsiteX98" fmla="*/ 3683143 w 4008581"/>
                <a:gd name="connsiteY98" fmla="*/ 767988 h 2161308"/>
                <a:gd name="connsiteX99" fmla="*/ 3626283 w 4008581"/>
                <a:gd name="connsiteY99" fmla="*/ 982878 h 2161308"/>
                <a:gd name="connsiteX100" fmla="*/ 3635735 w 4008581"/>
                <a:gd name="connsiteY100" fmla="*/ 1085849 h 2161308"/>
                <a:gd name="connsiteX101" fmla="*/ 3694545 w 4008581"/>
                <a:gd name="connsiteY101" fmla="*/ 1209963 h 2161308"/>
                <a:gd name="connsiteX102" fmla="*/ 3823854 w 4008581"/>
                <a:gd name="connsiteY102" fmla="*/ 1385454 h 2161308"/>
                <a:gd name="connsiteX0" fmla="*/ 3823854 w 4008581"/>
                <a:gd name="connsiteY0" fmla="*/ 1385454 h 2161308"/>
                <a:gd name="connsiteX1" fmla="*/ 3888509 w 4008581"/>
                <a:gd name="connsiteY1" fmla="*/ 1570181 h 2161308"/>
                <a:gd name="connsiteX2" fmla="*/ 3953163 w 4008581"/>
                <a:gd name="connsiteY2" fmla="*/ 1708726 h 2161308"/>
                <a:gd name="connsiteX3" fmla="*/ 3962399 w 4008581"/>
                <a:gd name="connsiteY3" fmla="*/ 1764144 h 2161308"/>
                <a:gd name="connsiteX4" fmla="*/ 3999345 w 4008581"/>
                <a:gd name="connsiteY4" fmla="*/ 1884217 h 2161308"/>
                <a:gd name="connsiteX5" fmla="*/ 4008581 w 4008581"/>
                <a:gd name="connsiteY5" fmla="*/ 1948872 h 2161308"/>
                <a:gd name="connsiteX6" fmla="*/ 3971636 w 4008581"/>
                <a:gd name="connsiteY6" fmla="*/ 1958108 h 2161308"/>
                <a:gd name="connsiteX7" fmla="*/ 3943927 w 4008581"/>
                <a:gd name="connsiteY7" fmla="*/ 1930399 h 2161308"/>
                <a:gd name="connsiteX8" fmla="*/ 3879272 w 4008581"/>
                <a:gd name="connsiteY8" fmla="*/ 1958108 h 2161308"/>
                <a:gd name="connsiteX9" fmla="*/ 3805381 w 4008581"/>
                <a:gd name="connsiteY9" fmla="*/ 1930399 h 2161308"/>
                <a:gd name="connsiteX10" fmla="*/ 3805381 w 4008581"/>
                <a:gd name="connsiteY10" fmla="*/ 1902690 h 2161308"/>
                <a:gd name="connsiteX11" fmla="*/ 3749963 w 4008581"/>
                <a:gd name="connsiteY11" fmla="*/ 1865744 h 2161308"/>
                <a:gd name="connsiteX12" fmla="*/ 3731490 w 4008581"/>
                <a:gd name="connsiteY12" fmla="*/ 1828799 h 2161308"/>
                <a:gd name="connsiteX13" fmla="*/ 3666836 w 4008581"/>
                <a:gd name="connsiteY13" fmla="*/ 1865744 h 2161308"/>
                <a:gd name="connsiteX14" fmla="*/ 3583709 w 4008581"/>
                <a:gd name="connsiteY14" fmla="*/ 1874981 h 2161308"/>
                <a:gd name="connsiteX15" fmla="*/ 3546763 w 4008581"/>
                <a:gd name="connsiteY15" fmla="*/ 1874981 h 2161308"/>
                <a:gd name="connsiteX16" fmla="*/ 3574472 w 4008581"/>
                <a:gd name="connsiteY16" fmla="*/ 1782617 h 2161308"/>
                <a:gd name="connsiteX17" fmla="*/ 3537527 w 4008581"/>
                <a:gd name="connsiteY17" fmla="*/ 1754908 h 2161308"/>
                <a:gd name="connsiteX18" fmla="*/ 3491345 w 4008581"/>
                <a:gd name="connsiteY18" fmla="*/ 1838035 h 2161308"/>
                <a:gd name="connsiteX19" fmla="*/ 3417454 w 4008581"/>
                <a:gd name="connsiteY19" fmla="*/ 1801090 h 2161308"/>
                <a:gd name="connsiteX20" fmla="*/ 3352799 w 4008581"/>
                <a:gd name="connsiteY20" fmla="*/ 1727199 h 2161308"/>
                <a:gd name="connsiteX21" fmla="*/ 3297381 w 4008581"/>
                <a:gd name="connsiteY21" fmla="*/ 1708726 h 2161308"/>
                <a:gd name="connsiteX22" fmla="*/ 3288145 w 4008581"/>
                <a:gd name="connsiteY22" fmla="*/ 1671781 h 2161308"/>
                <a:gd name="connsiteX23" fmla="*/ 3186545 w 4008581"/>
                <a:gd name="connsiteY23" fmla="*/ 1653308 h 2161308"/>
                <a:gd name="connsiteX24" fmla="*/ 3149599 w 4008581"/>
                <a:gd name="connsiteY24" fmla="*/ 1625599 h 2161308"/>
                <a:gd name="connsiteX25" fmla="*/ 3094181 w 4008581"/>
                <a:gd name="connsiteY25" fmla="*/ 1616363 h 2161308"/>
                <a:gd name="connsiteX26" fmla="*/ 3075709 w 4008581"/>
                <a:gd name="connsiteY26" fmla="*/ 1542472 h 2161308"/>
                <a:gd name="connsiteX27" fmla="*/ 3195781 w 4008581"/>
                <a:gd name="connsiteY27" fmla="*/ 1533235 h 2161308"/>
                <a:gd name="connsiteX28" fmla="*/ 3186545 w 4008581"/>
                <a:gd name="connsiteY28" fmla="*/ 1459344 h 2161308"/>
                <a:gd name="connsiteX29" fmla="*/ 3131127 w 4008581"/>
                <a:gd name="connsiteY29" fmla="*/ 1422399 h 2161308"/>
                <a:gd name="connsiteX30" fmla="*/ 3084945 w 4008581"/>
                <a:gd name="connsiteY30" fmla="*/ 1496290 h 2161308"/>
                <a:gd name="connsiteX31" fmla="*/ 2992581 w 4008581"/>
                <a:gd name="connsiteY31" fmla="*/ 1514763 h 2161308"/>
                <a:gd name="connsiteX32" fmla="*/ 2992581 w 4008581"/>
                <a:gd name="connsiteY32" fmla="*/ 1487054 h 2161308"/>
                <a:gd name="connsiteX33" fmla="*/ 2927927 w 4008581"/>
                <a:gd name="connsiteY33" fmla="*/ 1514763 h 2161308"/>
                <a:gd name="connsiteX34" fmla="*/ 2881745 w 4008581"/>
                <a:gd name="connsiteY34" fmla="*/ 1477817 h 2161308"/>
                <a:gd name="connsiteX35" fmla="*/ 2835563 w 4008581"/>
                <a:gd name="connsiteY35" fmla="*/ 1450108 h 2161308"/>
                <a:gd name="connsiteX36" fmla="*/ 2798618 w 4008581"/>
                <a:gd name="connsiteY36" fmla="*/ 1487054 h 2161308"/>
                <a:gd name="connsiteX37" fmla="*/ 2780145 w 4008581"/>
                <a:gd name="connsiteY37" fmla="*/ 1533235 h 2161308"/>
                <a:gd name="connsiteX38" fmla="*/ 2678545 w 4008581"/>
                <a:gd name="connsiteY38" fmla="*/ 1514763 h 2161308"/>
                <a:gd name="connsiteX39" fmla="*/ 2678545 w 4008581"/>
                <a:gd name="connsiteY39" fmla="*/ 1487054 h 2161308"/>
                <a:gd name="connsiteX40" fmla="*/ 2604654 w 4008581"/>
                <a:gd name="connsiteY40" fmla="*/ 1514763 h 2161308"/>
                <a:gd name="connsiteX41" fmla="*/ 2549236 w 4008581"/>
                <a:gd name="connsiteY41" fmla="*/ 1514763 h 2161308"/>
                <a:gd name="connsiteX42" fmla="*/ 2410690 w 4008581"/>
                <a:gd name="connsiteY42" fmla="*/ 1514763 h 2161308"/>
                <a:gd name="connsiteX43" fmla="*/ 2401454 w 4008581"/>
                <a:gd name="connsiteY43" fmla="*/ 1459344 h 2161308"/>
                <a:gd name="connsiteX44" fmla="*/ 2327563 w 4008581"/>
                <a:gd name="connsiteY44" fmla="*/ 1477817 h 2161308"/>
                <a:gd name="connsiteX45" fmla="*/ 2290618 w 4008581"/>
                <a:gd name="connsiteY45" fmla="*/ 1523999 h 2161308"/>
                <a:gd name="connsiteX46" fmla="*/ 2207490 w 4008581"/>
                <a:gd name="connsiteY46" fmla="*/ 1505526 h 2161308"/>
                <a:gd name="connsiteX47" fmla="*/ 2216727 w 4008581"/>
                <a:gd name="connsiteY47" fmla="*/ 1560944 h 2161308"/>
                <a:gd name="connsiteX48" fmla="*/ 2124363 w 4008581"/>
                <a:gd name="connsiteY48" fmla="*/ 1551708 h 2161308"/>
                <a:gd name="connsiteX49" fmla="*/ 2105890 w 4008581"/>
                <a:gd name="connsiteY49" fmla="*/ 1542472 h 2161308"/>
                <a:gd name="connsiteX50" fmla="*/ 2041236 w 4008581"/>
                <a:gd name="connsiteY50" fmla="*/ 1496290 h 2161308"/>
                <a:gd name="connsiteX51" fmla="*/ 1995054 w 4008581"/>
                <a:gd name="connsiteY51" fmla="*/ 1533235 h 2161308"/>
                <a:gd name="connsiteX52" fmla="*/ 1893454 w 4008581"/>
                <a:gd name="connsiteY52" fmla="*/ 1579417 h 2161308"/>
                <a:gd name="connsiteX53" fmla="*/ 1995054 w 4008581"/>
                <a:gd name="connsiteY53" fmla="*/ 1634835 h 2161308"/>
                <a:gd name="connsiteX54" fmla="*/ 2161309 w 4008581"/>
                <a:gd name="connsiteY54" fmla="*/ 1653308 h 2161308"/>
                <a:gd name="connsiteX55" fmla="*/ 2235199 w 4008581"/>
                <a:gd name="connsiteY55" fmla="*/ 1690254 h 2161308"/>
                <a:gd name="connsiteX56" fmla="*/ 2235199 w 4008581"/>
                <a:gd name="connsiteY56" fmla="*/ 1727199 h 2161308"/>
                <a:gd name="connsiteX57" fmla="*/ 2179781 w 4008581"/>
                <a:gd name="connsiteY57" fmla="*/ 1773381 h 2161308"/>
                <a:gd name="connsiteX58" fmla="*/ 2059709 w 4008581"/>
                <a:gd name="connsiteY58" fmla="*/ 1782617 h 2161308"/>
                <a:gd name="connsiteX59" fmla="*/ 2059709 w 4008581"/>
                <a:gd name="connsiteY59" fmla="*/ 1764144 h 2161308"/>
                <a:gd name="connsiteX60" fmla="*/ 1985818 w 4008581"/>
                <a:gd name="connsiteY60" fmla="*/ 1727199 h 2161308"/>
                <a:gd name="connsiteX61" fmla="*/ 1921163 w 4008581"/>
                <a:gd name="connsiteY61" fmla="*/ 1727199 h 2161308"/>
                <a:gd name="connsiteX62" fmla="*/ 1874981 w 4008581"/>
                <a:gd name="connsiteY62" fmla="*/ 1810326 h 2161308"/>
                <a:gd name="connsiteX63" fmla="*/ 1791854 w 4008581"/>
                <a:gd name="connsiteY63" fmla="*/ 1810326 h 2161308"/>
                <a:gd name="connsiteX64" fmla="*/ 1717963 w 4008581"/>
                <a:gd name="connsiteY64" fmla="*/ 1856508 h 2161308"/>
                <a:gd name="connsiteX65" fmla="*/ 1653309 w 4008581"/>
                <a:gd name="connsiteY65" fmla="*/ 1764144 h 2161308"/>
                <a:gd name="connsiteX66" fmla="*/ 1551709 w 4008581"/>
                <a:gd name="connsiteY66" fmla="*/ 1708726 h 2161308"/>
                <a:gd name="connsiteX67" fmla="*/ 1468581 w 4008581"/>
                <a:gd name="connsiteY67" fmla="*/ 1690254 h 2161308"/>
                <a:gd name="connsiteX68" fmla="*/ 1560945 w 4008581"/>
                <a:gd name="connsiteY68" fmla="*/ 1773381 h 2161308"/>
                <a:gd name="connsiteX69" fmla="*/ 1634836 w 4008581"/>
                <a:gd name="connsiteY69" fmla="*/ 1847272 h 2161308"/>
                <a:gd name="connsiteX70" fmla="*/ 1588654 w 4008581"/>
                <a:gd name="connsiteY70" fmla="*/ 1893454 h 2161308"/>
                <a:gd name="connsiteX71" fmla="*/ 1634836 w 4008581"/>
                <a:gd name="connsiteY71" fmla="*/ 1948872 h 2161308"/>
                <a:gd name="connsiteX72" fmla="*/ 1607127 w 4008581"/>
                <a:gd name="connsiteY72" fmla="*/ 2013526 h 2161308"/>
                <a:gd name="connsiteX73" fmla="*/ 1597890 w 4008581"/>
                <a:gd name="connsiteY73" fmla="*/ 2105890 h 2161308"/>
                <a:gd name="connsiteX74" fmla="*/ 1597890 w 4008581"/>
                <a:gd name="connsiteY74" fmla="*/ 2161308 h 2161308"/>
                <a:gd name="connsiteX75" fmla="*/ 1496290 w 4008581"/>
                <a:gd name="connsiteY75" fmla="*/ 2152072 h 2161308"/>
                <a:gd name="connsiteX76" fmla="*/ 1413163 w 4008581"/>
                <a:gd name="connsiteY76" fmla="*/ 2105890 h 2161308"/>
                <a:gd name="connsiteX77" fmla="*/ 1330036 w 4008581"/>
                <a:gd name="connsiteY77" fmla="*/ 2004290 h 2161308"/>
                <a:gd name="connsiteX78" fmla="*/ 1302327 w 4008581"/>
                <a:gd name="connsiteY78" fmla="*/ 1930399 h 2161308"/>
                <a:gd name="connsiteX79" fmla="*/ 1302327 w 4008581"/>
                <a:gd name="connsiteY79" fmla="*/ 1828799 h 2161308"/>
                <a:gd name="connsiteX80" fmla="*/ 1274618 w 4008581"/>
                <a:gd name="connsiteY80" fmla="*/ 1773381 h 2161308"/>
                <a:gd name="connsiteX81" fmla="*/ 1145309 w 4008581"/>
                <a:gd name="connsiteY81" fmla="*/ 1699490 h 2161308"/>
                <a:gd name="connsiteX82" fmla="*/ 997527 w 4008581"/>
                <a:gd name="connsiteY82" fmla="*/ 1597890 h 2161308"/>
                <a:gd name="connsiteX83" fmla="*/ 942109 w 4008581"/>
                <a:gd name="connsiteY83" fmla="*/ 1468581 h 2161308"/>
                <a:gd name="connsiteX84" fmla="*/ 895927 w 4008581"/>
                <a:gd name="connsiteY84" fmla="*/ 1265381 h 2161308"/>
                <a:gd name="connsiteX85" fmla="*/ 803563 w 4008581"/>
                <a:gd name="connsiteY85" fmla="*/ 1080654 h 2161308"/>
                <a:gd name="connsiteX86" fmla="*/ 729672 w 4008581"/>
                <a:gd name="connsiteY86" fmla="*/ 951344 h 2161308"/>
                <a:gd name="connsiteX87" fmla="*/ 581890 w 4008581"/>
                <a:gd name="connsiteY87" fmla="*/ 665017 h 2161308"/>
                <a:gd name="connsiteX88" fmla="*/ 461818 w 4008581"/>
                <a:gd name="connsiteY88" fmla="*/ 637308 h 2161308"/>
                <a:gd name="connsiteX89" fmla="*/ 267854 w 4008581"/>
                <a:gd name="connsiteY89" fmla="*/ 683490 h 2161308"/>
                <a:gd name="connsiteX90" fmla="*/ 240145 w 4008581"/>
                <a:gd name="connsiteY90" fmla="*/ 618835 h 2161308"/>
                <a:gd name="connsiteX91" fmla="*/ 240145 w 4008581"/>
                <a:gd name="connsiteY91" fmla="*/ 461817 h 2161308"/>
                <a:gd name="connsiteX92" fmla="*/ 175490 w 4008581"/>
                <a:gd name="connsiteY92" fmla="*/ 295563 h 2161308"/>
                <a:gd name="connsiteX93" fmla="*/ 0 w 4008581"/>
                <a:gd name="connsiteY93" fmla="*/ 0 h 2161308"/>
                <a:gd name="connsiteX94" fmla="*/ 3715687 w 4008581"/>
                <a:gd name="connsiteY94" fmla="*/ 8658 h 2161308"/>
                <a:gd name="connsiteX95" fmla="*/ 3730192 w 4008581"/>
                <a:gd name="connsiteY95" fmla="*/ 348022 h 2161308"/>
                <a:gd name="connsiteX96" fmla="*/ 3697720 w 4008581"/>
                <a:gd name="connsiteY96" fmla="*/ 502659 h 2161308"/>
                <a:gd name="connsiteX97" fmla="*/ 3700029 w 4008581"/>
                <a:gd name="connsiteY97" fmla="*/ 642937 h 2161308"/>
                <a:gd name="connsiteX98" fmla="*/ 3683143 w 4008581"/>
                <a:gd name="connsiteY98" fmla="*/ 767988 h 2161308"/>
                <a:gd name="connsiteX99" fmla="*/ 3626283 w 4008581"/>
                <a:gd name="connsiteY99" fmla="*/ 982878 h 2161308"/>
                <a:gd name="connsiteX100" fmla="*/ 3635735 w 4008581"/>
                <a:gd name="connsiteY100" fmla="*/ 1085849 h 2161308"/>
                <a:gd name="connsiteX101" fmla="*/ 3694545 w 4008581"/>
                <a:gd name="connsiteY101" fmla="*/ 1209963 h 2161308"/>
                <a:gd name="connsiteX102" fmla="*/ 3823854 w 4008581"/>
                <a:gd name="connsiteY102" fmla="*/ 1385454 h 2161308"/>
                <a:gd name="connsiteX0" fmla="*/ 3823854 w 4008581"/>
                <a:gd name="connsiteY0" fmla="*/ 1385454 h 2161308"/>
                <a:gd name="connsiteX1" fmla="*/ 3888509 w 4008581"/>
                <a:gd name="connsiteY1" fmla="*/ 1570181 h 2161308"/>
                <a:gd name="connsiteX2" fmla="*/ 3953163 w 4008581"/>
                <a:gd name="connsiteY2" fmla="*/ 1708726 h 2161308"/>
                <a:gd name="connsiteX3" fmla="*/ 3962399 w 4008581"/>
                <a:gd name="connsiteY3" fmla="*/ 1764144 h 2161308"/>
                <a:gd name="connsiteX4" fmla="*/ 3999345 w 4008581"/>
                <a:gd name="connsiteY4" fmla="*/ 1884217 h 2161308"/>
                <a:gd name="connsiteX5" fmla="*/ 4008581 w 4008581"/>
                <a:gd name="connsiteY5" fmla="*/ 1948872 h 2161308"/>
                <a:gd name="connsiteX6" fmla="*/ 3971636 w 4008581"/>
                <a:gd name="connsiteY6" fmla="*/ 1958108 h 2161308"/>
                <a:gd name="connsiteX7" fmla="*/ 3943927 w 4008581"/>
                <a:gd name="connsiteY7" fmla="*/ 1930399 h 2161308"/>
                <a:gd name="connsiteX8" fmla="*/ 3879272 w 4008581"/>
                <a:gd name="connsiteY8" fmla="*/ 1958108 h 2161308"/>
                <a:gd name="connsiteX9" fmla="*/ 3805381 w 4008581"/>
                <a:gd name="connsiteY9" fmla="*/ 1930399 h 2161308"/>
                <a:gd name="connsiteX10" fmla="*/ 3805381 w 4008581"/>
                <a:gd name="connsiteY10" fmla="*/ 1902690 h 2161308"/>
                <a:gd name="connsiteX11" fmla="*/ 3749963 w 4008581"/>
                <a:gd name="connsiteY11" fmla="*/ 1865744 h 2161308"/>
                <a:gd name="connsiteX12" fmla="*/ 3731490 w 4008581"/>
                <a:gd name="connsiteY12" fmla="*/ 1828799 h 2161308"/>
                <a:gd name="connsiteX13" fmla="*/ 3666836 w 4008581"/>
                <a:gd name="connsiteY13" fmla="*/ 1865744 h 2161308"/>
                <a:gd name="connsiteX14" fmla="*/ 3583709 w 4008581"/>
                <a:gd name="connsiteY14" fmla="*/ 1874981 h 2161308"/>
                <a:gd name="connsiteX15" fmla="*/ 3546763 w 4008581"/>
                <a:gd name="connsiteY15" fmla="*/ 1874981 h 2161308"/>
                <a:gd name="connsiteX16" fmla="*/ 3574472 w 4008581"/>
                <a:gd name="connsiteY16" fmla="*/ 1782617 h 2161308"/>
                <a:gd name="connsiteX17" fmla="*/ 3537527 w 4008581"/>
                <a:gd name="connsiteY17" fmla="*/ 1754908 h 2161308"/>
                <a:gd name="connsiteX18" fmla="*/ 3491345 w 4008581"/>
                <a:gd name="connsiteY18" fmla="*/ 1838035 h 2161308"/>
                <a:gd name="connsiteX19" fmla="*/ 3417454 w 4008581"/>
                <a:gd name="connsiteY19" fmla="*/ 1801090 h 2161308"/>
                <a:gd name="connsiteX20" fmla="*/ 3352799 w 4008581"/>
                <a:gd name="connsiteY20" fmla="*/ 1727199 h 2161308"/>
                <a:gd name="connsiteX21" fmla="*/ 3297381 w 4008581"/>
                <a:gd name="connsiteY21" fmla="*/ 1708726 h 2161308"/>
                <a:gd name="connsiteX22" fmla="*/ 3288145 w 4008581"/>
                <a:gd name="connsiteY22" fmla="*/ 1671781 h 2161308"/>
                <a:gd name="connsiteX23" fmla="*/ 3186545 w 4008581"/>
                <a:gd name="connsiteY23" fmla="*/ 1653308 h 2161308"/>
                <a:gd name="connsiteX24" fmla="*/ 3149599 w 4008581"/>
                <a:gd name="connsiteY24" fmla="*/ 1625599 h 2161308"/>
                <a:gd name="connsiteX25" fmla="*/ 3094181 w 4008581"/>
                <a:gd name="connsiteY25" fmla="*/ 1616363 h 2161308"/>
                <a:gd name="connsiteX26" fmla="*/ 3075709 w 4008581"/>
                <a:gd name="connsiteY26" fmla="*/ 1542472 h 2161308"/>
                <a:gd name="connsiteX27" fmla="*/ 3195781 w 4008581"/>
                <a:gd name="connsiteY27" fmla="*/ 1533235 h 2161308"/>
                <a:gd name="connsiteX28" fmla="*/ 3186545 w 4008581"/>
                <a:gd name="connsiteY28" fmla="*/ 1459344 h 2161308"/>
                <a:gd name="connsiteX29" fmla="*/ 3131127 w 4008581"/>
                <a:gd name="connsiteY29" fmla="*/ 1422399 h 2161308"/>
                <a:gd name="connsiteX30" fmla="*/ 3084945 w 4008581"/>
                <a:gd name="connsiteY30" fmla="*/ 1496290 h 2161308"/>
                <a:gd name="connsiteX31" fmla="*/ 2992581 w 4008581"/>
                <a:gd name="connsiteY31" fmla="*/ 1514763 h 2161308"/>
                <a:gd name="connsiteX32" fmla="*/ 2992581 w 4008581"/>
                <a:gd name="connsiteY32" fmla="*/ 1487054 h 2161308"/>
                <a:gd name="connsiteX33" fmla="*/ 2927927 w 4008581"/>
                <a:gd name="connsiteY33" fmla="*/ 1514763 h 2161308"/>
                <a:gd name="connsiteX34" fmla="*/ 2881745 w 4008581"/>
                <a:gd name="connsiteY34" fmla="*/ 1477817 h 2161308"/>
                <a:gd name="connsiteX35" fmla="*/ 2835563 w 4008581"/>
                <a:gd name="connsiteY35" fmla="*/ 1450108 h 2161308"/>
                <a:gd name="connsiteX36" fmla="*/ 2798618 w 4008581"/>
                <a:gd name="connsiteY36" fmla="*/ 1487054 h 2161308"/>
                <a:gd name="connsiteX37" fmla="*/ 2780145 w 4008581"/>
                <a:gd name="connsiteY37" fmla="*/ 1533235 h 2161308"/>
                <a:gd name="connsiteX38" fmla="*/ 2678545 w 4008581"/>
                <a:gd name="connsiteY38" fmla="*/ 1514763 h 2161308"/>
                <a:gd name="connsiteX39" fmla="*/ 2678545 w 4008581"/>
                <a:gd name="connsiteY39" fmla="*/ 1487054 h 2161308"/>
                <a:gd name="connsiteX40" fmla="*/ 2604654 w 4008581"/>
                <a:gd name="connsiteY40" fmla="*/ 1514763 h 2161308"/>
                <a:gd name="connsiteX41" fmla="*/ 2549236 w 4008581"/>
                <a:gd name="connsiteY41" fmla="*/ 1514763 h 2161308"/>
                <a:gd name="connsiteX42" fmla="*/ 2410690 w 4008581"/>
                <a:gd name="connsiteY42" fmla="*/ 1514763 h 2161308"/>
                <a:gd name="connsiteX43" fmla="*/ 2401454 w 4008581"/>
                <a:gd name="connsiteY43" fmla="*/ 1459344 h 2161308"/>
                <a:gd name="connsiteX44" fmla="*/ 2327563 w 4008581"/>
                <a:gd name="connsiteY44" fmla="*/ 1477817 h 2161308"/>
                <a:gd name="connsiteX45" fmla="*/ 2290618 w 4008581"/>
                <a:gd name="connsiteY45" fmla="*/ 1523999 h 2161308"/>
                <a:gd name="connsiteX46" fmla="*/ 2207490 w 4008581"/>
                <a:gd name="connsiteY46" fmla="*/ 1505526 h 2161308"/>
                <a:gd name="connsiteX47" fmla="*/ 2216727 w 4008581"/>
                <a:gd name="connsiteY47" fmla="*/ 1560944 h 2161308"/>
                <a:gd name="connsiteX48" fmla="*/ 2124363 w 4008581"/>
                <a:gd name="connsiteY48" fmla="*/ 1551708 h 2161308"/>
                <a:gd name="connsiteX49" fmla="*/ 2105890 w 4008581"/>
                <a:gd name="connsiteY49" fmla="*/ 1542472 h 2161308"/>
                <a:gd name="connsiteX50" fmla="*/ 2041236 w 4008581"/>
                <a:gd name="connsiteY50" fmla="*/ 1496290 h 2161308"/>
                <a:gd name="connsiteX51" fmla="*/ 1995054 w 4008581"/>
                <a:gd name="connsiteY51" fmla="*/ 1533235 h 2161308"/>
                <a:gd name="connsiteX52" fmla="*/ 1893454 w 4008581"/>
                <a:gd name="connsiteY52" fmla="*/ 1579417 h 2161308"/>
                <a:gd name="connsiteX53" fmla="*/ 1995054 w 4008581"/>
                <a:gd name="connsiteY53" fmla="*/ 1634835 h 2161308"/>
                <a:gd name="connsiteX54" fmla="*/ 2161309 w 4008581"/>
                <a:gd name="connsiteY54" fmla="*/ 1653308 h 2161308"/>
                <a:gd name="connsiteX55" fmla="*/ 2235199 w 4008581"/>
                <a:gd name="connsiteY55" fmla="*/ 1690254 h 2161308"/>
                <a:gd name="connsiteX56" fmla="*/ 2235199 w 4008581"/>
                <a:gd name="connsiteY56" fmla="*/ 1727199 h 2161308"/>
                <a:gd name="connsiteX57" fmla="*/ 2179781 w 4008581"/>
                <a:gd name="connsiteY57" fmla="*/ 1773381 h 2161308"/>
                <a:gd name="connsiteX58" fmla="*/ 2059709 w 4008581"/>
                <a:gd name="connsiteY58" fmla="*/ 1782617 h 2161308"/>
                <a:gd name="connsiteX59" fmla="*/ 2059709 w 4008581"/>
                <a:gd name="connsiteY59" fmla="*/ 1764144 h 2161308"/>
                <a:gd name="connsiteX60" fmla="*/ 1985818 w 4008581"/>
                <a:gd name="connsiteY60" fmla="*/ 1727199 h 2161308"/>
                <a:gd name="connsiteX61" fmla="*/ 1921163 w 4008581"/>
                <a:gd name="connsiteY61" fmla="*/ 1727199 h 2161308"/>
                <a:gd name="connsiteX62" fmla="*/ 1874981 w 4008581"/>
                <a:gd name="connsiteY62" fmla="*/ 1810326 h 2161308"/>
                <a:gd name="connsiteX63" fmla="*/ 1791854 w 4008581"/>
                <a:gd name="connsiteY63" fmla="*/ 1810326 h 2161308"/>
                <a:gd name="connsiteX64" fmla="*/ 1717963 w 4008581"/>
                <a:gd name="connsiteY64" fmla="*/ 1856508 h 2161308"/>
                <a:gd name="connsiteX65" fmla="*/ 1653309 w 4008581"/>
                <a:gd name="connsiteY65" fmla="*/ 1764144 h 2161308"/>
                <a:gd name="connsiteX66" fmla="*/ 1551709 w 4008581"/>
                <a:gd name="connsiteY66" fmla="*/ 1708726 h 2161308"/>
                <a:gd name="connsiteX67" fmla="*/ 1468581 w 4008581"/>
                <a:gd name="connsiteY67" fmla="*/ 1690254 h 2161308"/>
                <a:gd name="connsiteX68" fmla="*/ 1560945 w 4008581"/>
                <a:gd name="connsiteY68" fmla="*/ 1773381 h 2161308"/>
                <a:gd name="connsiteX69" fmla="*/ 1634836 w 4008581"/>
                <a:gd name="connsiteY69" fmla="*/ 1847272 h 2161308"/>
                <a:gd name="connsiteX70" fmla="*/ 1588654 w 4008581"/>
                <a:gd name="connsiteY70" fmla="*/ 1893454 h 2161308"/>
                <a:gd name="connsiteX71" fmla="*/ 1634836 w 4008581"/>
                <a:gd name="connsiteY71" fmla="*/ 1948872 h 2161308"/>
                <a:gd name="connsiteX72" fmla="*/ 1607127 w 4008581"/>
                <a:gd name="connsiteY72" fmla="*/ 2013526 h 2161308"/>
                <a:gd name="connsiteX73" fmla="*/ 1597890 w 4008581"/>
                <a:gd name="connsiteY73" fmla="*/ 2105890 h 2161308"/>
                <a:gd name="connsiteX74" fmla="*/ 1597890 w 4008581"/>
                <a:gd name="connsiteY74" fmla="*/ 2161308 h 2161308"/>
                <a:gd name="connsiteX75" fmla="*/ 1496290 w 4008581"/>
                <a:gd name="connsiteY75" fmla="*/ 2152072 h 2161308"/>
                <a:gd name="connsiteX76" fmla="*/ 1413163 w 4008581"/>
                <a:gd name="connsiteY76" fmla="*/ 2105890 h 2161308"/>
                <a:gd name="connsiteX77" fmla="*/ 1330036 w 4008581"/>
                <a:gd name="connsiteY77" fmla="*/ 2004290 h 2161308"/>
                <a:gd name="connsiteX78" fmla="*/ 1302327 w 4008581"/>
                <a:gd name="connsiteY78" fmla="*/ 1930399 h 2161308"/>
                <a:gd name="connsiteX79" fmla="*/ 1302327 w 4008581"/>
                <a:gd name="connsiteY79" fmla="*/ 1828799 h 2161308"/>
                <a:gd name="connsiteX80" fmla="*/ 1274618 w 4008581"/>
                <a:gd name="connsiteY80" fmla="*/ 1773381 h 2161308"/>
                <a:gd name="connsiteX81" fmla="*/ 1145309 w 4008581"/>
                <a:gd name="connsiteY81" fmla="*/ 1699490 h 2161308"/>
                <a:gd name="connsiteX82" fmla="*/ 997527 w 4008581"/>
                <a:gd name="connsiteY82" fmla="*/ 1597890 h 2161308"/>
                <a:gd name="connsiteX83" fmla="*/ 942109 w 4008581"/>
                <a:gd name="connsiteY83" fmla="*/ 1468581 h 2161308"/>
                <a:gd name="connsiteX84" fmla="*/ 895927 w 4008581"/>
                <a:gd name="connsiteY84" fmla="*/ 1265381 h 2161308"/>
                <a:gd name="connsiteX85" fmla="*/ 803563 w 4008581"/>
                <a:gd name="connsiteY85" fmla="*/ 1080654 h 2161308"/>
                <a:gd name="connsiteX86" fmla="*/ 729672 w 4008581"/>
                <a:gd name="connsiteY86" fmla="*/ 951344 h 2161308"/>
                <a:gd name="connsiteX87" fmla="*/ 581890 w 4008581"/>
                <a:gd name="connsiteY87" fmla="*/ 665017 h 2161308"/>
                <a:gd name="connsiteX88" fmla="*/ 461818 w 4008581"/>
                <a:gd name="connsiteY88" fmla="*/ 637308 h 2161308"/>
                <a:gd name="connsiteX89" fmla="*/ 267854 w 4008581"/>
                <a:gd name="connsiteY89" fmla="*/ 683490 h 2161308"/>
                <a:gd name="connsiteX90" fmla="*/ 240145 w 4008581"/>
                <a:gd name="connsiteY90" fmla="*/ 618835 h 2161308"/>
                <a:gd name="connsiteX91" fmla="*/ 240145 w 4008581"/>
                <a:gd name="connsiteY91" fmla="*/ 461817 h 2161308"/>
                <a:gd name="connsiteX92" fmla="*/ 175490 w 4008581"/>
                <a:gd name="connsiteY92" fmla="*/ 295563 h 2161308"/>
                <a:gd name="connsiteX93" fmla="*/ 0 w 4008581"/>
                <a:gd name="connsiteY93" fmla="*/ 0 h 2161308"/>
                <a:gd name="connsiteX94" fmla="*/ 3803793 w 4008581"/>
                <a:gd name="connsiteY94" fmla="*/ 8658 h 2161308"/>
                <a:gd name="connsiteX95" fmla="*/ 3730192 w 4008581"/>
                <a:gd name="connsiteY95" fmla="*/ 348022 h 2161308"/>
                <a:gd name="connsiteX96" fmla="*/ 3697720 w 4008581"/>
                <a:gd name="connsiteY96" fmla="*/ 502659 h 2161308"/>
                <a:gd name="connsiteX97" fmla="*/ 3700029 w 4008581"/>
                <a:gd name="connsiteY97" fmla="*/ 642937 h 2161308"/>
                <a:gd name="connsiteX98" fmla="*/ 3683143 w 4008581"/>
                <a:gd name="connsiteY98" fmla="*/ 767988 h 2161308"/>
                <a:gd name="connsiteX99" fmla="*/ 3626283 w 4008581"/>
                <a:gd name="connsiteY99" fmla="*/ 982878 h 2161308"/>
                <a:gd name="connsiteX100" fmla="*/ 3635735 w 4008581"/>
                <a:gd name="connsiteY100" fmla="*/ 1085849 h 2161308"/>
                <a:gd name="connsiteX101" fmla="*/ 3694545 w 4008581"/>
                <a:gd name="connsiteY101" fmla="*/ 1209963 h 2161308"/>
                <a:gd name="connsiteX102" fmla="*/ 3823854 w 4008581"/>
                <a:gd name="connsiteY102" fmla="*/ 1385454 h 2161308"/>
                <a:gd name="connsiteX0" fmla="*/ 3823854 w 4008581"/>
                <a:gd name="connsiteY0" fmla="*/ 1385454 h 2161308"/>
                <a:gd name="connsiteX1" fmla="*/ 3888509 w 4008581"/>
                <a:gd name="connsiteY1" fmla="*/ 1570181 h 2161308"/>
                <a:gd name="connsiteX2" fmla="*/ 3953163 w 4008581"/>
                <a:gd name="connsiteY2" fmla="*/ 1708726 h 2161308"/>
                <a:gd name="connsiteX3" fmla="*/ 3962399 w 4008581"/>
                <a:gd name="connsiteY3" fmla="*/ 1764144 h 2161308"/>
                <a:gd name="connsiteX4" fmla="*/ 3999345 w 4008581"/>
                <a:gd name="connsiteY4" fmla="*/ 1884217 h 2161308"/>
                <a:gd name="connsiteX5" fmla="*/ 4008581 w 4008581"/>
                <a:gd name="connsiteY5" fmla="*/ 1948872 h 2161308"/>
                <a:gd name="connsiteX6" fmla="*/ 3971636 w 4008581"/>
                <a:gd name="connsiteY6" fmla="*/ 1958108 h 2161308"/>
                <a:gd name="connsiteX7" fmla="*/ 3943927 w 4008581"/>
                <a:gd name="connsiteY7" fmla="*/ 1930399 h 2161308"/>
                <a:gd name="connsiteX8" fmla="*/ 3879272 w 4008581"/>
                <a:gd name="connsiteY8" fmla="*/ 1958108 h 2161308"/>
                <a:gd name="connsiteX9" fmla="*/ 3805381 w 4008581"/>
                <a:gd name="connsiteY9" fmla="*/ 1930399 h 2161308"/>
                <a:gd name="connsiteX10" fmla="*/ 3805381 w 4008581"/>
                <a:gd name="connsiteY10" fmla="*/ 1902690 h 2161308"/>
                <a:gd name="connsiteX11" fmla="*/ 3749963 w 4008581"/>
                <a:gd name="connsiteY11" fmla="*/ 1865744 h 2161308"/>
                <a:gd name="connsiteX12" fmla="*/ 3731490 w 4008581"/>
                <a:gd name="connsiteY12" fmla="*/ 1828799 h 2161308"/>
                <a:gd name="connsiteX13" fmla="*/ 3666836 w 4008581"/>
                <a:gd name="connsiteY13" fmla="*/ 1865744 h 2161308"/>
                <a:gd name="connsiteX14" fmla="*/ 3583709 w 4008581"/>
                <a:gd name="connsiteY14" fmla="*/ 1874981 h 2161308"/>
                <a:gd name="connsiteX15" fmla="*/ 3546763 w 4008581"/>
                <a:gd name="connsiteY15" fmla="*/ 1874981 h 2161308"/>
                <a:gd name="connsiteX16" fmla="*/ 3574472 w 4008581"/>
                <a:gd name="connsiteY16" fmla="*/ 1782617 h 2161308"/>
                <a:gd name="connsiteX17" fmla="*/ 3537527 w 4008581"/>
                <a:gd name="connsiteY17" fmla="*/ 1754908 h 2161308"/>
                <a:gd name="connsiteX18" fmla="*/ 3491345 w 4008581"/>
                <a:gd name="connsiteY18" fmla="*/ 1838035 h 2161308"/>
                <a:gd name="connsiteX19" fmla="*/ 3417454 w 4008581"/>
                <a:gd name="connsiteY19" fmla="*/ 1801090 h 2161308"/>
                <a:gd name="connsiteX20" fmla="*/ 3352799 w 4008581"/>
                <a:gd name="connsiteY20" fmla="*/ 1727199 h 2161308"/>
                <a:gd name="connsiteX21" fmla="*/ 3297381 w 4008581"/>
                <a:gd name="connsiteY21" fmla="*/ 1708726 h 2161308"/>
                <a:gd name="connsiteX22" fmla="*/ 3288145 w 4008581"/>
                <a:gd name="connsiteY22" fmla="*/ 1671781 h 2161308"/>
                <a:gd name="connsiteX23" fmla="*/ 3186545 w 4008581"/>
                <a:gd name="connsiteY23" fmla="*/ 1653308 h 2161308"/>
                <a:gd name="connsiteX24" fmla="*/ 3149599 w 4008581"/>
                <a:gd name="connsiteY24" fmla="*/ 1625599 h 2161308"/>
                <a:gd name="connsiteX25" fmla="*/ 3094181 w 4008581"/>
                <a:gd name="connsiteY25" fmla="*/ 1616363 h 2161308"/>
                <a:gd name="connsiteX26" fmla="*/ 3075709 w 4008581"/>
                <a:gd name="connsiteY26" fmla="*/ 1542472 h 2161308"/>
                <a:gd name="connsiteX27" fmla="*/ 3195781 w 4008581"/>
                <a:gd name="connsiteY27" fmla="*/ 1533235 h 2161308"/>
                <a:gd name="connsiteX28" fmla="*/ 3186545 w 4008581"/>
                <a:gd name="connsiteY28" fmla="*/ 1459344 h 2161308"/>
                <a:gd name="connsiteX29" fmla="*/ 3131127 w 4008581"/>
                <a:gd name="connsiteY29" fmla="*/ 1422399 h 2161308"/>
                <a:gd name="connsiteX30" fmla="*/ 3084945 w 4008581"/>
                <a:gd name="connsiteY30" fmla="*/ 1496290 h 2161308"/>
                <a:gd name="connsiteX31" fmla="*/ 2992581 w 4008581"/>
                <a:gd name="connsiteY31" fmla="*/ 1514763 h 2161308"/>
                <a:gd name="connsiteX32" fmla="*/ 2992581 w 4008581"/>
                <a:gd name="connsiteY32" fmla="*/ 1487054 h 2161308"/>
                <a:gd name="connsiteX33" fmla="*/ 2927927 w 4008581"/>
                <a:gd name="connsiteY33" fmla="*/ 1514763 h 2161308"/>
                <a:gd name="connsiteX34" fmla="*/ 2881745 w 4008581"/>
                <a:gd name="connsiteY34" fmla="*/ 1477817 h 2161308"/>
                <a:gd name="connsiteX35" fmla="*/ 2835563 w 4008581"/>
                <a:gd name="connsiteY35" fmla="*/ 1450108 h 2161308"/>
                <a:gd name="connsiteX36" fmla="*/ 2798618 w 4008581"/>
                <a:gd name="connsiteY36" fmla="*/ 1487054 h 2161308"/>
                <a:gd name="connsiteX37" fmla="*/ 2780145 w 4008581"/>
                <a:gd name="connsiteY37" fmla="*/ 1533235 h 2161308"/>
                <a:gd name="connsiteX38" fmla="*/ 2678545 w 4008581"/>
                <a:gd name="connsiteY38" fmla="*/ 1514763 h 2161308"/>
                <a:gd name="connsiteX39" fmla="*/ 2678545 w 4008581"/>
                <a:gd name="connsiteY39" fmla="*/ 1487054 h 2161308"/>
                <a:gd name="connsiteX40" fmla="*/ 2604654 w 4008581"/>
                <a:gd name="connsiteY40" fmla="*/ 1514763 h 2161308"/>
                <a:gd name="connsiteX41" fmla="*/ 2549236 w 4008581"/>
                <a:gd name="connsiteY41" fmla="*/ 1514763 h 2161308"/>
                <a:gd name="connsiteX42" fmla="*/ 2410690 w 4008581"/>
                <a:gd name="connsiteY42" fmla="*/ 1514763 h 2161308"/>
                <a:gd name="connsiteX43" fmla="*/ 2401454 w 4008581"/>
                <a:gd name="connsiteY43" fmla="*/ 1459344 h 2161308"/>
                <a:gd name="connsiteX44" fmla="*/ 2327563 w 4008581"/>
                <a:gd name="connsiteY44" fmla="*/ 1477817 h 2161308"/>
                <a:gd name="connsiteX45" fmla="*/ 2290618 w 4008581"/>
                <a:gd name="connsiteY45" fmla="*/ 1523999 h 2161308"/>
                <a:gd name="connsiteX46" fmla="*/ 2207490 w 4008581"/>
                <a:gd name="connsiteY46" fmla="*/ 1505526 h 2161308"/>
                <a:gd name="connsiteX47" fmla="*/ 2216727 w 4008581"/>
                <a:gd name="connsiteY47" fmla="*/ 1560944 h 2161308"/>
                <a:gd name="connsiteX48" fmla="*/ 2124363 w 4008581"/>
                <a:gd name="connsiteY48" fmla="*/ 1551708 h 2161308"/>
                <a:gd name="connsiteX49" fmla="*/ 2105890 w 4008581"/>
                <a:gd name="connsiteY49" fmla="*/ 1542472 h 2161308"/>
                <a:gd name="connsiteX50" fmla="*/ 2041236 w 4008581"/>
                <a:gd name="connsiteY50" fmla="*/ 1496290 h 2161308"/>
                <a:gd name="connsiteX51" fmla="*/ 1995054 w 4008581"/>
                <a:gd name="connsiteY51" fmla="*/ 1533235 h 2161308"/>
                <a:gd name="connsiteX52" fmla="*/ 1893454 w 4008581"/>
                <a:gd name="connsiteY52" fmla="*/ 1579417 h 2161308"/>
                <a:gd name="connsiteX53" fmla="*/ 1995054 w 4008581"/>
                <a:gd name="connsiteY53" fmla="*/ 1634835 h 2161308"/>
                <a:gd name="connsiteX54" fmla="*/ 2161309 w 4008581"/>
                <a:gd name="connsiteY54" fmla="*/ 1653308 h 2161308"/>
                <a:gd name="connsiteX55" fmla="*/ 2235199 w 4008581"/>
                <a:gd name="connsiteY55" fmla="*/ 1690254 h 2161308"/>
                <a:gd name="connsiteX56" fmla="*/ 2235199 w 4008581"/>
                <a:gd name="connsiteY56" fmla="*/ 1727199 h 2161308"/>
                <a:gd name="connsiteX57" fmla="*/ 2179781 w 4008581"/>
                <a:gd name="connsiteY57" fmla="*/ 1773381 h 2161308"/>
                <a:gd name="connsiteX58" fmla="*/ 2059709 w 4008581"/>
                <a:gd name="connsiteY58" fmla="*/ 1782617 h 2161308"/>
                <a:gd name="connsiteX59" fmla="*/ 2059709 w 4008581"/>
                <a:gd name="connsiteY59" fmla="*/ 1764144 h 2161308"/>
                <a:gd name="connsiteX60" fmla="*/ 1985818 w 4008581"/>
                <a:gd name="connsiteY60" fmla="*/ 1727199 h 2161308"/>
                <a:gd name="connsiteX61" fmla="*/ 1921163 w 4008581"/>
                <a:gd name="connsiteY61" fmla="*/ 1727199 h 2161308"/>
                <a:gd name="connsiteX62" fmla="*/ 1874981 w 4008581"/>
                <a:gd name="connsiteY62" fmla="*/ 1810326 h 2161308"/>
                <a:gd name="connsiteX63" fmla="*/ 1791854 w 4008581"/>
                <a:gd name="connsiteY63" fmla="*/ 1810326 h 2161308"/>
                <a:gd name="connsiteX64" fmla="*/ 1717963 w 4008581"/>
                <a:gd name="connsiteY64" fmla="*/ 1856508 h 2161308"/>
                <a:gd name="connsiteX65" fmla="*/ 1653309 w 4008581"/>
                <a:gd name="connsiteY65" fmla="*/ 1764144 h 2161308"/>
                <a:gd name="connsiteX66" fmla="*/ 1551709 w 4008581"/>
                <a:gd name="connsiteY66" fmla="*/ 1708726 h 2161308"/>
                <a:gd name="connsiteX67" fmla="*/ 1468581 w 4008581"/>
                <a:gd name="connsiteY67" fmla="*/ 1690254 h 2161308"/>
                <a:gd name="connsiteX68" fmla="*/ 1560945 w 4008581"/>
                <a:gd name="connsiteY68" fmla="*/ 1773381 h 2161308"/>
                <a:gd name="connsiteX69" fmla="*/ 1634836 w 4008581"/>
                <a:gd name="connsiteY69" fmla="*/ 1847272 h 2161308"/>
                <a:gd name="connsiteX70" fmla="*/ 1588654 w 4008581"/>
                <a:gd name="connsiteY70" fmla="*/ 1893454 h 2161308"/>
                <a:gd name="connsiteX71" fmla="*/ 1634836 w 4008581"/>
                <a:gd name="connsiteY71" fmla="*/ 1948872 h 2161308"/>
                <a:gd name="connsiteX72" fmla="*/ 1607127 w 4008581"/>
                <a:gd name="connsiteY72" fmla="*/ 2013526 h 2161308"/>
                <a:gd name="connsiteX73" fmla="*/ 1597890 w 4008581"/>
                <a:gd name="connsiteY73" fmla="*/ 2105890 h 2161308"/>
                <a:gd name="connsiteX74" fmla="*/ 1597890 w 4008581"/>
                <a:gd name="connsiteY74" fmla="*/ 2161308 h 2161308"/>
                <a:gd name="connsiteX75" fmla="*/ 1496290 w 4008581"/>
                <a:gd name="connsiteY75" fmla="*/ 2152072 h 2161308"/>
                <a:gd name="connsiteX76" fmla="*/ 1413163 w 4008581"/>
                <a:gd name="connsiteY76" fmla="*/ 2105890 h 2161308"/>
                <a:gd name="connsiteX77" fmla="*/ 1330036 w 4008581"/>
                <a:gd name="connsiteY77" fmla="*/ 2004290 h 2161308"/>
                <a:gd name="connsiteX78" fmla="*/ 1302327 w 4008581"/>
                <a:gd name="connsiteY78" fmla="*/ 1930399 h 2161308"/>
                <a:gd name="connsiteX79" fmla="*/ 1302327 w 4008581"/>
                <a:gd name="connsiteY79" fmla="*/ 1828799 h 2161308"/>
                <a:gd name="connsiteX80" fmla="*/ 1274618 w 4008581"/>
                <a:gd name="connsiteY80" fmla="*/ 1773381 h 2161308"/>
                <a:gd name="connsiteX81" fmla="*/ 1145309 w 4008581"/>
                <a:gd name="connsiteY81" fmla="*/ 1699490 h 2161308"/>
                <a:gd name="connsiteX82" fmla="*/ 997527 w 4008581"/>
                <a:gd name="connsiteY82" fmla="*/ 1597890 h 2161308"/>
                <a:gd name="connsiteX83" fmla="*/ 942109 w 4008581"/>
                <a:gd name="connsiteY83" fmla="*/ 1468581 h 2161308"/>
                <a:gd name="connsiteX84" fmla="*/ 895927 w 4008581"/>
                <a:gd name="connsiteY84" fmla="*/ 1265381 h 2161308"/>
                <a:gd name="connsiteX85" fmla="*/ 803563 w 4008581"/>
                <a:gd name="connsiteY85" fmla="*/ 1080654 h 2161308"/>
                <a:gd name="connsiteX86" fmla="*/ 729672 w 4008581"/>
                <a:gd name="connsiteY86" fmla="*/ 951344 h 2161308"/>
                <a:gd name="connsiteX87" fmla="*/ 581890 w 4008581"/>
                <a:gd name="connsiteY87" fmla="*/ 665017 h 2161308"/>
                <a:gd name="connsiteX88" fmla="*/ 461818 w 4008581"/>
                <a:gd name="connsiteY88" fmla="*/ 637308 h 2161308"/>
                <a:gd name="connsiteX89" fmla="*/ 267854 w 4008581"/>
                <a:gd name="connsiteY89" fmla="*/ 683490 h 2161308"/>
                <a:gd name="connsiteX90" fmla="*/ 240145 w 4008581"/>
                <a:gd name="connsiteY90" fmla="*/ 618835 h 2161308"/>
                <a:gd name="connsiteX91" fmla="*/ 240145 w 4008581"/>
                <a:gd name="connsiteY91" fmla="*/ 461817 h 2161308"/>
                <a:gd name="connsiteX92" fmla="*/ 175490 w 4008581"/>
                <a:gd name="connsiteY92" fmla="*/ 295563 h 2161308"/>
                <a:gd name="connsiteX93" fmla="*/ 0 w 4008581"/>
                <a:gd name="connsiteY93" fmla="*/ 0 h 2161308"/>
                <a:gd name="connsiteX94" fmla="*/ 3803793 w 4008581"/>
                <a:gd name="connsiteY94" fmla="*/ 8658 h 2161308"/>
                <a:gd name="connsiteX95" fmla="*/ 3730192 w 4008581"/>
                <a:gd name="connsiteY95" fmla="*/ 348022 h 2161308"/>
                <a:gd name="connsiteX96" fmla="*/ 3697720 w 4008581"/>
                <a:gd name="connsiteY96" fmla="*/ 502659 h 2161308"/>
                <a:gd name="connsiteX97" fmla="*/ 3700029 w 4008581"/>
                <a:gd name="connsiteY97" fmla="*/ 642937 h 2161308"/>
                <a:gd name="connsiteX98" fmla="*/ 3683143 w 4008581"/>
                <a:gd name="connsiteY98" fmla="*/ 767988 h 2161308"/>
                <a:gd name="connsiteX99" fmla="*/ 3626283 w 4008581"/>
                <a:gd name="connsiteY99" fmla="*/ 982878 h 2161308"/>
                <a:gd name="connsiteX100" fmla="*/ 3635735 w 4008581"/>
                <a:gd name="connsiteY100" fmla="*/ 1085849 h 2161308"/>
                <a:gd name="connsiteX101" fmla="*/ 3694545 w 4008581"/>
                <a:gd name="connsiteY101" fmla="*/ 1209963 h 2161308"/>
                <a:gd name="connsiteX102" fmla="*/ 3823854 w 4008581"/>
                <a:gd name="connsiteY102" fmla="*/ 1385454 h 2161308"/>
                <a:gd name="connsiteX0" fmla="*/ 3823854 w 4008581"/>
                <a:gd name="connsiteY0" fmla="*/ 1385454 h 2161308"/>
                <a:gd name="connsiteX1" fmla="*/ 3888509 w 4008581"/>
                <a:gd name="connsiteY1" fmla="*/ 1570181 h 2161308"/>
                <a:gd name="connsiteX2" fmla="*/ 3953163 w 4008581"/>
                <a:gd name="connsiteY2" fmla="*/ 1708726 h 2161308"/>
                <a:gd name="connsiteX3" fmla="*/ 3962399 w 4008581"/>
                <a:gd name="connsiteY3" fmla="*/ 1764144 h 2161308"/>
                <a:gd name="connsiteX4" fmla="*/ 3999345 w 4008581"/>
                <a:gd name="connsiteY4" fmla="*/ 1884217 h 2161308"/>
                <a:gd name="connsiteX5" fmla="*/ 4008581 w 4008581"/>
                <a:gd name="connsiteY5" fmla="*/ 1948872 h 2161308"/>
                <a:gd name="connsiteX6" fmla="*/ 3971636 w 4008581"/>
                <a:gd name="connsiteY6" fmla="*/ 1958108 h 2161308"/>
                <a:gd name="connsiteX7" fmla="*/ 3943927 w 4008581"/>
                <a:gd name="connsiteY7" fmla="*/ 1930399 h 2161308"/>
                <a:gd name="connsiteX8" fmla="*/ 3879272 w 4008581"/>
                <a:gd name="connsiteY8" fmla="*/ 1958108 h 2161308"/>
                <a:gd name="connsiteX9" fmla="*/ 3853006 w 4008581"/>
                <a:gd name="connsiteY9" fmla="*/ 1925637 h 2161308"/>
                <a:gd name="connsiteX10" fmla="*/ 3805381 w 4008581"/>
                <a:gd name="connsiteY10" fmla="*/ 1902690 h 2161308"/>
                <a:gd name="connsiteX11" fmla="*/ 3749963 w 4008581"/>
                <a:gd name="connsiteY11" fmla="*/ 1865744 h 2161308"/>
                <a:gd name="connsiteX12" fmla="*/ 3731490 w 4008581"/>
                <a:gd name="connsiteY12" fmla="*/ 1828799 h 2161308"/>
                <a:gd name="connsiteX13" fmla="*/ 3666836 w 4008581"/>
                <a:gd name="connsiteY13" fmla="*/ 1865744 h 2161308"/>
                <a:gd name="connsiteX14" fmla="*/ 3583709 w 4008581"/>
                <a:gd name="connsiteY14" fmla="*/ 1874981 h 2161308"/>
                <a:gd name="connsiteX15" fmla="*/ 3546763 w 4008581"/>
                <a:gd name="connsiteY15" fmla="*/ 1874981 h 2161308"/>
                <a:gd name="connsiteX16" fmla="*/ 3574472 w 4008581"/>
                <a:gd name="connsiteY16" fmla="*/ 1782617 h 2161308"/>
                <a:gd name="connsiteX17" fmla="*/ 3537527 w 4008581"/>
                <a:gd name="connsiteY17" fmla="*/ 1754908 h 2161308"/>
                <a:gd name="connsiteX18" fmla="*/ 3491345 w 4008581"/>
                <a:gd name="connsiteY18" fmla="*/ 1838035 h 2161308"/>
                <a:gd name="connsiteX19" fmla="*/ 3417454 w 4008581"/>
                <a:gd name="connsiteY19" fmla="*/ 1801090 h 2161308"/>
                <a:gd name="connsiteX20" fmla="*/ 3352799 w 4008581"/>
                <a:gd name="connsiteY20" fmla="*/ 1727199 h 2161308"/>
                <a:gd name="connsiteX21" fmla="*/ 3297381 w 4008581"/>
                <a:gd name="connsiteY21" fmla="*/ 1708726 h 2161308"/>
                <a:gd name="connsiteX22" fmla="*/ 3288145 w 4008581"/>
                <a:gd name="connsiteY22" fmla="*/ 1671781 h 2161308"/>
                <a:gd name="connsiteX23" fmla="*/ 3186545 w 4008581"/>
                <a:gd name="connsiteY23" fmla="*/ 1653308 h 2161308"/>
                <a:gd name="connsiteX24" fmla="*/ 3149599 w 4008581"/>
                <a:gd name="connsiteY24" fmla="*/ 1625599 h 2161308"/>
                <a:gd name="connsiteX25" fmla="*/ 3094181 w 4008581"/>
                <a:gd name="connsiteY25" fmla="*/ 1616363 h 2161308"/>
                <a:gd name="connsiteX26" fmla="*/ 3075709 w 4008581"/>
                <a:gd name="connsiteY26" fmla="*/ 1542472 h 2161308"/>
                <a:gd name="connsiteX27" fmla="*/ 3195781 w 4008581"/>
                <a:gd name="connsiteY27" fmla="*/ 1533235 h 2161308"/>
                <a:gd name="connsiteX28" fmla="*/ 3186545 w 4008581"/>
                <a:gd name="connsiteY28" fmla="*/ 1459344 h 2161308"/>
                <a:gd name="connsiteX29" fmla="*/ 3131127 w 4008581"/>
                <a:gd name="connsiteY29" fmla="*/ 1422399 h 2161308"/>
                <a:gd name="connsiteX30" fmla="*/ 3084945 w 4008581"/>
                <a:gd name="connsiteY30" fmla="*/ 1496290 h 2161308"/>
                <a:gd name="connsiteX31" fmla="*/ 2992581 w 4008581"/>
                <a:gd name="connsiteY31" fmla="*/ 1514763 h 2161308"/>
                <a:gd name="connsiteX32" fmla="*/ 2992581 w 4008581"/>
                <a:gd name="connsiteY32" fmla="*/ 1487054 h 2161308"/>
                <a:gd name="connsiteX33" fmla="*/ 2927927 w 4008581"/>
                <a:gd name="connsiteY33" fmla="*/ 1514763 h 2161308"/>
                <a:gd name="connsiteX34" fmla="*/ 2881745 w 4008581"/>
                <a:gd name="connsiteY34" fmla="*/ 1477817 h 2161308"/>
                <a:gd name="connsiteX35" fmla="*/ 2835563 w 4008581"/>
                <a:gd name="connsiteY35" fmla="*/ 1450108 h 2161308"/>
                <a:gd name="connsiteX36" fmla="*/ 2798618 w 4008581"/>
                <a:gd name="connsiteY36" fmla="*/ 1487054 h 2161308"/>
                <a:gd name="connsiteX37" fmla="*/ 2780145 w 4008581"/>
                <a:gd name="connsiteY37" fmla="*/ 1533235 h 2161308"/>
                <a:gd name="connsiteX38" fmla="*/ 2678545 w 4008581"/>
                <a:gd name="connsiteY38" fmla="*/ 1514763 h 2161308"/>
                <a:gd name="connsiteX39" fmla="*/ 2678545 w 4008581"/>
                <a:gd name="connsiteY39" fmla="*/ 1487054 h 2161308"/>
                <a:gd name="connsiteX40" fmla="*/ 2604654 w 4008581"/>
                <a:gd name="connsiteY40" fmla="*/ 1514763 h 2161308"/>
                <a:gd name="connsiteX41" fmla="*/ 2549236 w 4008581"/>
                <a:gd name="connsiteY41" fmla="*/ 1514763 h 2161308"/>
                <a:gd name="connsiteX42" fmla="*/ 2410690 w 4008581"/>
                <a:gd name="connsiteY42" fmla="*/ 1514763 h 2161308"/>
                <a:gd name="connsiteX43" fmla="*/ 2401454 w 4008581"/>
                <a:gd name="connsiteY43" fmla="*/ 1459344 h 2161308"/>
                <a:gd name="connsiteX44" fmla="*/ 2327563 w 4008581"/>
                <a:gd name="connsiteY44" fmla="*/ 1477817 h 2161308"/>
                <a:gd name="connsiteX45" fmla="*/ 2290618 w 4008581"/>
                <a:gd name="connsiteY45" fmla="*/ 1523999 h 2161308"/>
                <a:gd name="connsiteX46" fmla="*/ 2207490 w 4008581"/>
                <a:gd name="connsiteY46" fmla="*/ 1505526 h 2161308"/>
                <a:gd name="connsiteX47" fmla="*/ 2216727 w 4008581"/>
                <a:gd name="connsiteY47" fmla="*/ 1560944 h 2161308"/>
                <a:gd name="connsiteX48" fmla="*/ 2124363 w 4008581"/>
                <a:gd name="connsiteY48" fmla="*/ 1551708 h 2161308"/>
                <a:gd name="connsiteX49" fmla="*/ 2105890 w 4008581"/>
                <a:gd name="connsiteY49" fmla="*/ 1542472 h 2161308"/>
                <a:gd name="connsiteX50" fmla="*/ 2041236 w 4008581"/>
                <a:gd name="connsiteY50" fmla="*/ 1496290 h 2161308"/>
                <a:gd name="connsiteX51" fmla="*/ 1995054 w 4008581"/>
                <a:gd name="connsiteY51" fmla="*/ 1533235 h 2161308"/>
                <a:gd name="connsiteX52" fmla="*/ 1893454 w 4008581"/>
                <a:gd name="connsiteY52" fmla="*/ 1579417 h 2161308"/>
                <a:gd name="connsiteX53" fmla="*/ 1995054 w 4008581"/>
                <a:gd name="connsiteY53" fmla="*/ 1634835 h 2161308"/>
                <a:gd name="connsiteX54" fmla="*/ 2161309 w 4008581"/>
                <a:gd name="connsiteY54" fmla="*/ 1653308 h 2161308"/>
                <a:gd name="connsiteX55" fmla="*/ 2235199 w 4008581"/>
                <a:gd name="connsiteY55" fmla="*/ 1690254 h 2161308"/>
                <a:gd name="connsiteX56" fmla="*/ 2235199 w 4008581"/>
                <a:gd name="connsiteY56" fmla="*/ 1727199 h 2161308"/>
                <a:gd name="connsiteX57" fmla="*/ 2179781 w 4008581"/>
                <a:gd name="connsiteY57" fmla="*/ 1773381 h 2161308"/>
                <a:gd name="connsiteX58" fmla="*/ 2059709 w 4008581"/>
                <a:gd name="connsiteY58" fmla="*/ 1782617 h 2161308"/>
                <a:gd name="connsiteX59" fmla="*/ 2059709 w 4008581"/>
                <a:gd name="connsiteY59" fmla="*/ 1764144 h 2161308"/>
                <a:gd name="connsiteX60" fmla="*/ 1985818 w 4008581"/>
                <a:gd name="connsiteY60" fmla="*/ 1727199 h 2161308"/>
                <a:gd name="connsiteX61" fmla="*/ 1921163 w 4008581"/>
                <a:gd name="connsiteY61" fmla="*/ 1727199 h 2161308"/>
                <a:gd name="connsiteX62" fmla="*/ 1874981 w 4008581"/>
                <a:gd name="connsiteY62" fmla="*/ 1810326 h 2161308"/>
                <a:gd name="connsiteX63" fmla="*/ 1791854 w 4008581"/>
                <a:gd name="connsiteY63" fmla="*/ 1810326 h 2161308"/>
                <a:gd name="connsiteX64" fmla="*/ 1717963 w 4008581"/>
                <a:gd name="connsiteY64" fmla="*/ 1856508 h 2161308"/>
                <a:gd name="connsiteX65" fmla="*/ 1653309 w 4008581"/>
                <a:gd name="connsiteY65" fmla="*/ 1764144 h 2161308"/>
                <a:gd name="connsiteX66" fmla="*/ 1551709 w 4008581"/>
                <a:gd name="connsiteY66" fmla="*/ 1708726 h 2161308"/>
                <a:gd name="connsiteX67" fmla="*/ 1468581 w 4008581"/>
                <a:gd name="connsiteY67" fmla="*/ 1690254 h 2161308"/>
                <a:gd name="connsiteX68" fmla="*/ 1560945 w 4008581"/>
                <a:gd name="connsiteY68" fmla="*/ 1773381 h 2161308"/>
                <a:gd name="connsiteX69" fmla="*/ 1634836 w 4008581"/>
                <a:gd name="connsiteY69" fmla="*/ 1847272 h 2161308"/>
                <a:gd name="connsiteX70" fmla="*/ 1588654 w 4008581"/>
                <a:gd name="connsiteY70" fmla="*/ 1893454 h 2161308"/>
                <a:gd name="connsiteX71" fmla="*/ 1634836 w 4008581"/>
                <a:gd name="connsiteY71" fmla="*/ 1948872 h 2161308"/>
                <a:gd name="connsiteX72" fmla="*/ 1607127 w 4008581"/>
                <a:gd name="connsiteY72" fmla="*/ 2013526 h 2161308"/>
                <a:gd name="connsiteX73" fmla="*/ 1597890 w 4008581"/>
                <a:gd name="connsiteY73" fmla="*/ 2105890 h 2161308"/>
                <a:gd name="connsiteX74" fmla="*/ 1597890 w 4008581"/>
                <a:gd name="connsiteY74" fmla="*/ 2161308 h 2161308"/>
                <a:gd name="connsiteX75" fmla="*/ 1496290 w 4008581"/>
                <a:gd name="connsiteY75" fmla="*/ 2152072 h 2161308"/>
                <a:gd name="connsiteX76" fmla="*/ 1413163 w 4008581"/>
                <a:gd name="connsiteY76" fmla="*/ 2105890 h 2161308"/>
                <a:gd name="connsiteX77" fmla="*/ 1330036 w 4008581"/>
                <a:gd name="connsiteY77" fmla="*/ 2004290 h 2161308"/>
                <a:gd name="connsiteX78" fmla="*/ 1302327 w 4008581"/>
                <a:gd name="connsiteY78" fmla="*/ 1930399 h 2161308"/>
                <a:gd name="connsiteX79" fmla="*/ 1302327 w 4008581"/>
                <a:gd name="connsiteY79" fmla="*/ 1828799 h 2161308"/>
                <a:gd name="connsiteX80" fmla="*/ 1274618 w 4008581"/>
                <a:gd name="connsiteY80" fmla="*/ 1773381 h 2161308"/>
                <a:gd name="connsiteX81" fmla="*/ 1145309 w 4008581"/>
                <a:gd name="connsiteY81" fmla="*/ 1699490 h 2161308"/>
                <a:gd name="connsiteX82" fmla="*/ 997527 w 4008581"/>
                <a:gd name="connsiteY82" fmla="*/ 1597890 h 2161308"/>
                <a:gd name="connsiteX83" fmla="*/ 942109 w 4008581"/>
                <a:gd name="connsiteY83" fmla="*/ 1468581 h 2161308"/>
                <a:gd name="connsiteX84" fmla="*/ 895927 w 4008581"/>
                <a:gd name="connsiteY84" fmla="*/ 1265381 h 2161308"/>
                <a:gd name="connsiteX85" fmla="*/ 803563 w 4008581"/>
                <a:gd name="connsiteY85" fmla="*/ 1080654 h 2161308"/>
                <a:gd name="connsiteX86" fmla="*/ 729672 w 4008581"/>
                <a:gd name="connsiteY86" fmla="*/ 951344 h 2161308"/>
                <a:gd name="connsiteX87" fmla="*/ 581890 w 4008581"/>
                <a:gd name="connsiteY87" fmla="*/ 665017 h 2161308"/>
                <a:gd name="connsiteX88" fmla="*/ 461818 w 4008581"/>
                <a:gd name="connsiteY88" fmla="*/ 637308 h 2161308"/>
                <a:gd name="connsiteX89" fmla="*/ 267854 w 4008581"/>
                <a:gd name="connsiteY89" fmla="*/ 683490 h 2161308"/>
                <a:gd name="connsiteX90" fmla="*/ 240145 w 4008581"/>
                <a:gd name="connsiteY90" fmla="*/ 618835 h 2161308"/>
                <a:gd name="connsiteX91" fmla="*/ 240145 w 4008581"/>
                <a:gd name="connsiteY91" fmla="*/ 461817 h 2161308"/>
                <a:gd name="connsiteX92" fmla="*/ 175490 w 4008581"/>
                <a:gd name="connsiteY92" fmla="*/ 295563 h 2161308"/>
                <a:gd name="connsiteX93" fmla="*/ 0 w 4008581"/>
                <a:gd name="connsiteY93" fmla="*/ 0 h 2161308"/>
                <a:gd name="connsiteX94" fmla="*/ 3803793 w 4008581"/>
                <a:gd name="connsiteY94" fmla="*/ 8658 h 2161308"/>
                <a:gd name="connsiteX95" fmla="*/ 3730192 w 4008581"/>
                <a:gd name="connsiteY95" fmla="*/ 348022 h 2161308"/>
                <a:gd name="connsiteX96" fmla="*/ 3697720 w 4008581"/>
                <a:gd name="connsiteY96" fmla="*/ 502659 h 2161308"/>
                <a:gd name="connsiteX97" fmla="*/ 3700029 w 4008581"/>
                <a:gd name="connsiteY97" fmla="*/ 642937 h 2161308"/>
                <a:gd name="connsiteX98" fmla="*/ 3683143 w 4008581"/>
                <a:gd name="connsiteY98" fmla="*/ 767988 h 2161308"/>
                <a:gd name="connsiteX99" fmla="*/ 3626283 w 4008581"/>
                <a:gd name="connsiteY99" fmla="*/ 982878 h 2161308"/>
                <a:gd name="connsiteX100" fmla="*/ 3635735 w 4008581"/>
                <a:gd name="connsiteY100" fmla="*/ 1085849 h 2161308"/>
                <a:gd name="connsiteX101" fmla="*/ 3694545 w 4008581"/>
                <a:gd name="connsiteY101" fmla="*/ 1209963 h 2161308"/>
                <a:gd name="connsiteX102" fmla="*/ 3823854 w 4008581"/>
                <a:gd name="connsiteY102" fmla="*/ 1385454 h 2161308"/>
                <a:gd name="connsiteX0" fmla="*/ 3823854 w 4008581"/>
                <a:gd name="connsiteY0" fmla="*/ 1385454 h 2161308"/>
                <a:gd name="connsiteX1" fmla="*/ 3888509 w 4008581"/>
                <a:gd name="connsiteY1" fmla="*/ 1570181 h 2161308"/>
                <a:gd name="connsiteX2" fmla="*/ 3953163 w 4008581"/>
                <a:gd name="connsiteY2" fmla="*/ 1708726 h 2161308"/>
                <a:gd name="connsiteX3" fmla="*/ 3962399 w 4008581"/>
                <a:gd name="connsiteY3" fmla="*/ 1764144 h 2161308"/>
                <a:gd name="connsiteX4" fmla="*/ 3999345 w 4008581"/>
                <a:gd name="connsiteY4" fmla="*/ 1884217 h 2161308"/>
                <a:gd name="connsiteX5" fmla="*/ 4008581 w 4008581"/>
                <a:gd name="connsiteY5" fmla="*/ 1948872 h 2161308"/>
                <a:gd name="connsiteX6" fmla="*/ 3971636 w 4008581"/>
                <a:gd name="connsiteY6" fmla="*/ 1958108 h 2161308"/>
                <a:gd name="connsiteX7" fmla="*/ 3943927 w 4008581"/>
                <a:gd name="connsiteY7" fmla="*/ 1930399 h 2161308"/>
                <a:gd name="connsiteX8" fmla="*/ 3879272 w 4008581"/>
                <a:gd name="connsiteY8" fmla="*/ 1958108 h 2161308"/>
                <a:gd name="connsiteX9" fmla="*/ 3853006 w 4008581"/>
                <a:gd name="connsiteY9" fmla="*/ 1925637 h 2161308"/>
                <a:gd name="connsiteX10" fmla="*/ 3805381 w 4008581"/>
                <a:gd name="connsiteY10" fmla="*/ 1902690 h 2161308"/>
                <a:gd name="connsiteX11" fmla="*/ 3749963 w 4008581"/>
                <a:gd name="connsiteY11" fmla="*/ 1865744 h 2161308"/>
                <a:gd name="connsiteX12" fmla="*/ 3731490 w 4008581"/>
                <a:gd name="connsiteY12" fmla="*/ 1828799 h 2161308"/>
                <a:gd name="connsiteX13" fmla="*/ 3666836 w 4008581"/>
                <a:gd name="connsiteY13" fmla="*/ 1865744 h 2161308"/>
                <a:gd name="connsiteX14" fmla="*/ 3583709 w 4008581"/>
                <a:gd name="connsiteY14" fmla="*/ 1874981 h 2161308"/>
                <a:gd name="connsiteX15" fmla="*/ 3546763 w 4008581"/>
                <a:gd name="connsiteY15" fmla="*/ 1874981 h 2161308"/>
                <a:gd name="connsiteX16" fmla="*/ 3574472 w 4008581"/>
                <a:gd name="connsiteY16" fmla="*/ 1782617 h 2161308"/>
                <a:gd name="connsiteX17" fmla="*/ 3537527 w 4008581"/>
                <a:gd name="connsiteY17" fmla="*/ 1754908 h 2161308"/>
                <a:gd name="connsiteX18" fmla="*/ 3491345 w 4008581"/>
                <a:gd name="connsiteY18" fmla="*/ 1838035 h 2161308"/>
                <a:gd name="connsiteX19" fmla="*/ 3417454 w 4008581"/>
                <a:gd name="connsiteY19" fmla="*/ 1801090 h 2161308"/>
                <a:gd name="connsiteX20" fmla="*/ 3352799 w 4008581"/>
                <a:gd name="connsiteY20" fmla="*/ 1727199 h 2161308"/>
                <a:gd name="connsiteX21" fmla="*/ 3316431 w 4008581"/>
                <a:gd name="connsiteY21" fmla="*/ 1682532 h 2161308"/>
                <a:gd name="connsiteX22" fmla="*/ 3288145 w 4008581"/>
                <a:gd name="connsiteY22" fmla="*/ 1671781 h 2161308"/>
                <a:gd name="connsiteX23" fmla="*/ 3186545 w 4008581"/>
                <a:gd name="connsiteY23" fmla="*/ 1653308 h 2161308"/>
                <a:gd name="connsiteX24" fmla="*/ 3149599 w 4008581"/>
                <a:gd name="connsiteY24" fmla="*/ 1625599 h 2161308"/>
                <a:gd name="connsiteX25" fmla="*/ 3094181 w 4008581"/>
                <a:gd name="connsiteY25" fmla="*/ 1616363 h 2161308"/>
                <a:gd name="connsiteX26" fmla="*/ 3075709 w 4008581"/>
                <a:gd name="connsiteY26" fmla="*/ 1542472 h 2161308"/>
                <a:gd name="connsiteX27" fmla="*/ 3195781 w 4008581"/>
                <a:gd name="connsiteY27" fmla="*/ 1533235 h 2161308"/>
                <a:gd name="connsiteX28" fmla="*/ 3186545 w 4008581"/>
                <a:gd name="connsiteY28" fmla="*/ 1459344 h 2161308"/>
                <a:gd name="connsiteX29" fmla="*/ 3131127 w 4008581"/>
                <a:gd name="connsiteY29" fmla="*/ 1422399 h 2161308"/>
                <a:gd name="connsiteX30" fmla="*/ 3084945 w 4008581"/>
                <a:gd name="connsiteY30" fmla="*/ 1496290 h 2161308"/>
                <a:gd name="connsiteX31" fmla="*/ 2992581 w 4008581"/>
                <a:gd name="connsiteY31" fmla="*/ 1514763 h 2161308"/>
                <a:gd name="connsiteX32" fmla="*/ 2992581 w 4008581"/>
                <a:gd name="connsiteY32" fmla="*/ 1487054 h 2161308"/>
                <a:gd name="connsiteX33" fmla="*/ 2927927 w 4008581"/>
                <a:gd name="connsiteY33" fmla="*/ 1514763 h 2161308"/>
                <a:gd name="connsiteX34" fmla="*/ 2881745 w 4008581"/>
                <a:gd name="connsiteY34" fmla="*/ 1477817 h 2161308"/>
                <a:gd name="connsiteX35" fmla="*/ 2835563 w 4008581"/>
                <a:gd name="connsiteY35" fmla="*/ 1450108 h 2161308"/>
                <a:gd name="connsiteX36" fmla="*/ 2798618 w 4008581"/>
                <a:gd name="connsiteY36" fmla="*/ 1487054 h 2161308"/>
                <a:gd name="connsiteX37" fmla="*/ 2780145 w 4008581"/>
                <a:gd name="connsiteY37" fmla="*/ 1533235 h 2161308"/>
                <a:gd name="connsiteX38" fmla="*/ 2678545 w 4008581"/>
                <a:gd name="connsiteY38" fmla="*/ 1514763 h 2161308"/>
                <a:gd name="connsiteX39" fmla="*/ 2678545 w 4008581"/>
                <a:gd name="connsiteY39" fmla="*/ 1487054 h 2161308"/>
                <a:gd name="connsiteX40" fmla="*/ 2604654 w 4008581"/>
                <a:gd name="connsiteY40" fmla="*/ 1514763 h 2161308"/>
                <a:gd name="connsiteX41" fmla="*/ 2549236 w 4008581"/>
                <a:gd name="connsiteY41" fmla="*/ 1514763 h 2161308"/>
                <a:gd name="connsiteX42" fmla="*/ 2410690 w 4008581"/>
                <a:gd name="connsiteY42" fmla="*/ 1514763 h 2161308"/>
                <a:gd name="connsiteX43" fmla="*/ 2401454 w 4008581"/>
                <a:gd name="connsiteY43" fmla="*/ 1459344 h 2161308"/>
                <a:gd name="connsiteX44" fmla="*/ 2327563 w 4008581"/>
                <a:gd name="connsiteY44" fmla="*/ 1477817 h 2161308"/>
                <a:gd name="connsiteX45" fmla="*/ 2290618 w 4008581"/>
                <a:gd name="connsiteY45" fmla="*/ 1523999 h 2161308"/>
                <a:gd name="connsiteX46" fmla="*/ 2207490 w 4008581"/>
                <a:gd name="connsiteY46" fmla="*/ 1505526 h 2161308"/>
                <a:gd name="connsiteX47" fmla="*/ 2216727 w 4008581"/>
                <a:gd name="connsiteY47" fmla="*/ 1560944 h 2161308"/>
                <a:gd name="connsiteX48" fmla="*/ 2124363 w 4008581"/>
                <a:gd name="connsiteY48" fmla="*/ 1551708 h 2161308"/>
                <a:gd name="connsiteX49" fmla="*/ 2105890 w 4008581"/>
                <a:gd name="connsiteY49" fmla="*/ 1542472 h 2161308"/>
                <a:gd name="connsiteX50" fmla="*/ 2041236 w 4008581"/>
                <a:gd name="connsiteY50" fmla="*/ 1496290 h 2161308"/>
                <a:gd name="connsiteX51" fmla="*/ 1995054 w 4008581"/>
                <a:gd name="connsiteY51" fmla="*/ 1533235 h 2161308"/>
                <a:gd name="connsiteX52" fmla="*/ 1893454 w 4008581"/>
                <a:gd name="connsiteY52" fmla="*/ 1579417 h 2161308"/>
                <a:gd name="connsiteX53" fmla="*/ 1995054 w 4008581"/>
                <a:gd name="connsiteY53" fmla="*/ 1634835 h 2161308"/>
                <a:gd name="connsiteX54" fmla="*/ 2161309 w 4008581"/>
                <a:gd name="connsiteY54" fmla="*/ 1653308 h 2161308"/>
                <a:gd name="connsiteX55" fmla="*/ 2235199 w 4008581"/>
                <a:gd name="connsiteY55" fmla="*/ 1690254 h 2161308"/>
                <a:gd name="connsiteX56" fmla="*/ 2235199 w 4008581"/>
                <a:gd name="connsiteY56" fmla="*/ 1727199 h 2161308"/>
                <a:gd name="connsiteX57" fmla="*/ 2179781 w 4008581"/>
                <a:gd name="connsiteY57" fmla="*/ 1773381 h 2161308"/>
                <a:gd name="connsiteX58" fmla="*/ 2059709 w 4008581"/>
                <a:gd name="connsiteY58" fmla="*/ 1782617 h 2161308"/>
                <a:gd name="connsiteX59" fmla="*/ 2059709 w 4008581"/>
                <a:gd name="connsiteY59" fmla="*/ 1764144 h 2161308"/>
                <a:gd name="connsiteX60" fmla="*/ 1985818 w 4008581"/>
                <a:gd name="connsiteY60" fmla="*/ 1727199 h 2161308"/>
                <a:gd name="connsiteX61" fmla="*/ 1921163 w 4008581"/>
                <a:gd name="connsiteY61" fmla="*/ 1727199 h 2161308"/>
                <a:gd name="connsiteX62" fmla="*/ 1874981 w 4008581"/>
                <a:gd name="connsiteY62" fmla="*/ 1810326 h 2161308"/>
                <a:gd name="connsiteX63" fmla="*/ 1791854 w 4008581"/>
                <a:gd name="connsiteY63" fmla="*/ 1810326 h 2161308"/>
                <a:gd name="connsiteX64" fmla="*/ 1717963 w 4008581"/>
                <a:gd name="connsiteY64" fmla="*/ 1856508 h 2161308"/>
                <a:gd name="connsiteX65" fmla="*/ 1653309 w 4008581"/>
                <a:gd name="connsiteY65" fmla="*/ 1764144 h 2161308"/>
                <a:gd name="connsiteX66" fmla="*/ 1551709 w 4008581"/>
                <a:gd name="connsiteY66" fmla="*/ 1708726 h 2161308"/>
                <a:gd name="connsiteX67" fmla="*/ 1468581 w 4008581"/>
                <a:gd name="connsiteY67" fmla="*/ 1690254 h 2161308"/>
                <a:gd name="connsiteX68" fmla="*/ 1560945 w 4008581"/>
                <a:gd name="connsiteY68" fmla="*/ 1773381 h 2161308"/>
                <a:gd name="connsiteX69" fmla="*/ 1634836 w 4008581"/>
                <a:gd name="connsiteY69" fmla="*/ 1847272 h 2161308"/>
                <a:gd name="connsiteX70" fmla="*/ 1588654 w 4008581"/>
                <a:gd name="connsiteY70" fmla="*/ 1893454 h 2161308"/>
                <a:gd name="connsiteX71" fmla="*/ 1634836 w 4008581"/>
                <a:gd name="connsiteY71" fmla="*/ 1948872 h 2161308"/>
                <a:gd name="connsiteX72" fmla="*/ 1607127 w 4008581"/>
                <a:gd name="connsiteY72" fmla="*/ 2013526 h 2161308"/>
                <a:gd name="connsiteX73" fmla="*/ 1597890 w 4008581"/>
                <a:gd name="connsiteY73" fmla="*/ 2105890 h 2161308"/>
                <a:gd name="connsiteX74" fmla="*/ 1597890 w 4008581"/>
                <a:gd name="connsiteY74" fmla="*/ 2161308 h 2161308"/>
                <a:gd name="connsiteX75" fmla="*/ 1496290 w 4008581"/>
                <a:gd name="connsiteY75" fmla="*/ 2152072 h 2161308"/>
                <a:gd name="connsiteX76" fmla="*/ 1413163 w 4008581"/>
                <a:gd name="connsiteY76" fmla="*/ 2105890 h 2161308"/>
                <a:gd name="connsiteX77" fmla="*/ 1330036 w 4008581"/>
                <a:gd name="connsiteY77" fmla="*/ 2004290 h 2161308"/>
                <a:gd name="connsiteX78" fmla="*/ 1302327 w 4008581"/>
                <a:gd name="connsiteY78" fmla="*/ 1930399 h 2161308"/>
                <a:gd name="connsiteX79" fmla="*/ 1302327 w 4008581"/>
                <a:gd name="connsiteY79" fmla="*/ 1828799 h 2161308"/>
                <a:gd name="connsiteX80" fmla="*/ 1274618 w 4008581"/>
                <a:gd name="connsiteY80" fmla="*/ 1773381 h 2161308"/>
                <a:gd name="connsiteX81" fmla="*/ 1145309 w 4008581"/>
                <a:gd name="connsiteY81" fmla="*/ 1699490 h 2161308"/>
                <a:gd name="connsiteX82" fmla="*/ 997527 w 4008581"/>
                <a:gd name="connsiteY82" fmla="*/ 1597890 h 2161308"/>
                <a:gd name="connsiteX83" fmla="*/ 942109 w 4008581"/>
                <a:gd name="connsiteY83" fmla="*/ 1468581 h 2161308"/>
                <a:gd name="connsiteX84" fmla="*/ 895927 w 4008581"/>
                <a:gd name="connsiteY84" fmla="*/ 1265381 h 2161308"/>
                <a:gd name="connsiteX85" fmla="*/ 803563 w 4008581"/>
                <a:gd name="connsiteY85" fmla="*/ 1080654 h 2161308"/>
                <a:gd name="connsiteX86" fmla="*/ 729672 w 4008581"/>
                <a:gd name="connsiteY86" fmla="*/ 951344 h 2161308"/>
                <a:gd name="connsiteX87" fmla="*/ 581890 w 4008581"/>
                <a:gd name="connsiteY87" fmla="*/ 665017 h 2161308"/>
                <a:gd name="connsiteX88" fmla="*/ 461818 w 4008581"/>
                <a:gd name="connsiteY88" fmla="*/ 637308 h 2161308"/>
                <a:gd name="connsiteX89" fmla="*/ 267854 w 4008581"/>
                <a:gd name="connsiteY89" fmla="*/ 683490 h 2161308"/>
                <a:gd name="connsiteX90" fmla="*/ 240145 w 4008581"/>
                <a:gd name="connsiteY90" fmla="*/ 618835 h 2161308"/>
                <a:gd name="connsiteX91" fmla="*/ 240145 w 4008581"/>
                <a:gd name="connsiteY91" fmla="*/ 461817 h 2161308"/>
                <a:gd name="connsiteX92" fmla="*/ 175490 w 4008581"/>
                <a:gd name="connsiteY92" fmla="*/ 295563 h 2161308"/>
                <a:gd name="connsiteX93" fmla="*/ 0 w 4008581"/>
                <a:gd name="connsiteY93" fmla="*/ 0 h 2161308"/>
                <a:gd name="connsiteX94" fmla="*/ 3803793 w 4008581"/>
                <a:gd name="connsiteY94" fmla="*/ 8658 h 2161308"/>
                <a:gd name="connsiteX95" fmla="*/ 3730192 w 4008581"/>
                <a:gd name="connsiteY95" fmla="*/ 348022 h 2161308"/>
                <a:gd name="connsiteX96" fmla="*/ 3697720 w 4008581"/>
                <a:gd name="connsiteY96" fmla="*/ 502659 h 2161308"/>
                <a:gd name="connsiteX97" fmla="*/ 3700029 w 4008581"/>
                <a:gd name="connsiteY97" fmla="*/ 642937 h 2161308"/>
                <a:gd name="connsiteX98" fmla="*/ 3683143 w 4008581"/>
                <a:gd name="connsiteY98" fmla="*/ 767988 h 2161308"/>
                <a:gd name="connsiteX99" fmla="*/ 3626283 w 4008581"/>
                <a:gd name="connsiteY99" fmla="*/ 982878 h 2161308"/>
                <a:gd name="connsiteX100" fmla="*/ 3635735 w 4008581"/>
                <a:gd name="connsiteY100" fmla="*/ 1085849 h 2161308"/>
                <a:gd name="connsiteX101" fmla="*/ 3694545 w 4008581"/>
                <a:gd name="connsiteY101" fmla="*/ 1209963 h 2161308"/>
                <a:gd name="connsiteX102" fmla="*/ 3823854 w 4008581"/>
                <a:gd name="connsiteY102" fmla="*/ 1385454 h 2161308"/>
                <a:gd name="connsiteX0" fmla="*/ 3823854 w 4008581"/>
                <a:gd name="connsiteY0" fmla="*/ 1385454 h 2161308"/>
                <a:gd name="connsiteX1" fmla="*/ 3888509 w 4008581"/>
                <a:gd name="connsiteY1" fmla="*/ 1570181 h 2161308"/>
                <a:gd name="connsiteX2" fmla="*/ 3953163 w 4008581"/>
                <a:gd name="connsiteY2" fmla="*/ 1708726 h 2161308"/>
                <a:gd name="connsiteX3" fmla="*/ 3962399 w 4008581"/>
                <a:gd name="connsiteY3" fmla="*/ 1764144 h 2161308"/>
                <a:gd name="connsiteX4" fmla="*/ 3999345 w 4008581"/>
                <a:gd name="connsiteY4" fmla="*/ 1884217 h 2161308"/>
                <a:gd name="connsiteX5" fmla="*/ 4008581 w 4008581"/>
                <a:gd name="connsiteY5" fmla="*/ 1948872 h 2161308"/>
                <a:gd name="connsiteX6" fmla="*/ 3971636 w 4008581"/>
                <a:gd name="connsiteY6" fmla="*/ 1958108 h 2161308"/>
                <a:gd name="connsiteX7" fmla="*/ 3943927 w 4008581"/>
                <a:gd name="connsiteY7" fmla="*/ 1930399 h 2161308"/>
                <a:gd name="connsiteX8" fmla="*/ 3879272 w 4008581"/>
                <a:gd name="connsiteY8" fmla="*/ 1958108 h 2161308"/>
                <a:gd name="connsiteX9" fmla="*/ 3853006 w 4008581"/>
                <a:gd name="connsiteY9" fmla="*/ 1925637 h 2161308"/>
                <a:gd name="connsiteX10" fmla="*/ 3805381 w 4008581"/>
                <a:gd name="connsiteY10" fmla="*/ 1902690 h 2161308"/>
                <a:gd name="connsiteX11" fmla="*/ 3749963 w 4008581"/>
                <a:gd name="connsiteY11" fmla="*/ 1865744 h 2161308"/>
                <a:gd name="connsiteX12" fmla="*/ 3731490 w 4008581"/>
                <a:gd name="connsiteY12" fmla="*/ 1828799 h 2161308"/>
                <a:gd name="connsiteX13" fmla="*/ 3666836 w 4008581"/>
                <a:gd name="connsiteY13" fmla="*/ 1865744 h 2161308"/>
                <a:gd name="connsiteX14" fmla="*/ 3583709 w 4008581"/>
                <a:gd name="connsiteY14" fmla="*/ 1874981 h 2161308"/>
                <a:gd name="connsiteX15" fmla="*/ 3546763 w 4008581"/>
                <a:gd name="connsiteY15" fmla="*/ 1874981 h 2161308"/>
                <a:gd name="connsiteX16" fmla="*/ 3574472 w 4008581"/>
                <a:gd name="connsiteY16" fmla="*/ 1782617 h 2161308"/>
                <a:gd name="connsiteX17" fmla="*/ 3537527 w 4008581"/>
                <a:gd name="connsiteY17" fmla="*/ 1754908 h 2161308"/>
                <a:gd name="connsiteX18" fmla="*/ 3491345 w 4008581"/>
                <a:gd name="connsiteY18" fmla="*/ 1838035 h 2161308"/>
                <a:gd name="connsiteX19" fmla="*/ 3417454 w 4008581"/>
                <a:gd name="connsiteY19" fmla="*/ 1801090 h 2161308"/>
                <a:gd name="connsiteX20" fmla="*/ 3386136 w 4008581"/>
                <a:gd name="connsiteY20" fmla="*/ 1724818 h 2161308"/>
                <a:gd name="connsiteX21" fmla="*/ 3316431 w 4008581"/>
                <a:gd name="connsiteY21" fmla="*/ 1682532 h 2161308"/>
                <a:gd name="connsiteX22" fmla="*/ 3288145 w 4008581"/>
                <a:gd name="connsiteY22" fmla="*/ 1671781 h 2161308"/>
                <a:gd name="connsiteX23" fmla="*/ 3186545 w 4008581"/>
                <a:gd name="connsiteY23" fmla="*/ 1653308 h 2161308"/>
                <a:gd name="connsiteX24" fmla="*/ 3149599 w 4008581"/>
                <a:gd name="connsiteY24" fmla="*/ 1625599 h 2161308"/>
                <a:gd name="connsiteX25" fmla="*/ 3094181 w 4008581"/>
                <a:gd name="connsiteY25" fmla="*/ 1616363 h 2161308"/>
                <a:gd name="connsiteX26" fmla="*/ 3075709 w 4008581"/>
                <a:gd name="connsiteY26" fmla="*/ 1542472 h 2161308"/>
                <a:gd name="connsiteX27" fmla="*/ 3195781 w 4008581"/>
                <a:gd name="connsiteY27" fmla="*/ 1533235 h 2161308"/>
                <a:gd name="connsiteX28" fmla="*/ 3186545 w 4008581"/>
                <a:gd name="connsiteY28" fmla="*/ 1459344 h 2161308"/>
                <a:gd name="connsiteX29" fmla="*/ 3131127 w 4008581"/>
                <a:gd name="connsiteY29" fmla="*/ 1422399 h 2161308"/>
                <a:gd name="connsiteX30" fmla="*/ 3084945 w 4008581"/>
                <a:gd name="connsiteY30" fmla="*/ 1496290 h 2161308"/>
                <a:gd name="connsiteX31" fmla="*/ 2992581 w 4008581"/>
                <a:gd name="connsiteY31" fmla="*/ 1514763 h 2161308"/>
                <a:gd name="connsiteX32" fmla="*/ 2992581 w 4008581"/>
                <a:gd name="connsiteY32" fmla="*/ 1487054 h 2161308"/>
                <a:gd name="connsiteX33" fmla="*/ 2927927 w 4008581"/>
                <a:gd name="connsiteY33" fmla="*/ 1514763 h 2161308"/>
                <a:gd name="connsiteX34" fmla="*/ 2881745 w 4008581"/>
                <a:gd name="connsiteY34" fmla="*/ 1477817 h 2161308"/>
                <a:gd name="connsiteX35" fmla="*/ 2835563 w 4008581"/>
                <a:gd name="connsiteY35" fmla="*/ 1450108 h 2161308"/>
                <a:gd name="connsiteX36" fmla="*/ 2798618 w 4008581"/>
                <a:gd name="connsiteY36" fmla="*/ 1487054 h 2161308"/>
                <a:gd name="connsiteX37" fmla="*/ 2780145 w 4008581"/>
                <a:gd name="connsiteY37" fmla="*/ 1533235 h 2161308"/>
                <a:gd name="connsiteX38" fmla="*/ 2678545 w 4008581"/>
                <a:gd name="connsiteY38" fmla="*/ 1514763 h 2161308"/>
                <a:gd name="connsiteX39" fmla="*/ 2678545 w 4008581"/>
                <a:gd name="connsiteY39" fmla="*/ 1487054 h 2161308"/>
                <a:gd name="connsiteX40" fmla="*/ 2604654 w 4008581"/>
                <a:gd name="connsiteY40" fmla="*/ 1514763 h 2161308"/>
                <a:gd name="connsiteX41" fmla="*/ 2549236 w 4008581"/>
                <a:gd name="connsiteY41" fmla="*/ 1514763 h 2161308"/>
                <a:gd name="connsiteX42" fmla="*/ 2410690 w 4008581"/>
                <a:gd name="connsiteY42" fmla="*/ 1514763 h 2161308"/>
                <a:gd name="connsiteX43" fmla="*/ 2401454 w 4008581"/>
                <a:gd name="connsiteY43" fmla="*/ 1459344 h 2161308"/>
                <a:gd name="connsiteX44" fmla="*/ 2327563 w 4008581"/>
                <a:gd name="connsiteY44" fmla="*/ 1477817 h 2161308"/>
                <a:gd name="connsiteX45" fmla="*/ 2290618 w 4008581"/>
                <a:gd name="connsiteY45" fmla="*/ 1523999 h 2161308"/>
                <a:gd name="connsiteX46" fmla="*/ 2207490 w 4008581"/>
                <a:gd name="connsiteY46" fmla="*/ 1505526 h 2161308"/>
                <a:gd name="connsiteX47" fmla="*/ 2216727 w 4008581"/>
                <a:gd name="connsiteY47" fmla="*/ 1560944 h 2161308"/>
                <a:gd name="connsiteX48" fmla="*/ 2124363 w 4008581"/>
                <a:gd name="connsiteY48" fmla="*/ 1551708 h 2161308"/>
                <a:gd name="connsiteX49" fmla="*/ 2105890 w 4008581"/>
                <a:gd name="connsiteY49" fmla="*/ 1542472 h 2161308"/>
                <a:gd name="connsiteX50" fmla="*/ 2041236 w 4008581"/>
                <a:gd name="connsiteY50" fmla="*/ 1496290 h 2161308"/>
                <a:gd name="connsiteX51" fmla="*/ 1995054 w 4008581"/>
                <a:gd name="connsiteY51" fmla="*/ 1533235 h 2161308"/>
                <a:gd name="connsiteX52" fmla="*/ 1893454 w 4008581"/>
                <a:gd name="connsiteY52" fmla="*/ 1579417 h 2161308"/>
                <a:gd name="connsiteX53" fmla="*/ 1995054 w 4008581"/>
                <a:gd name="connsiteY53" fmla="*/ 1634835 h 2161308"/>
                <a:gd name="connsiteX54" fmla="*/ 2161309 w 4008581"/>
                <a:gd name="connsiteY54" fmla="*/ 1653308 h 2161308"/>
                <a:gd name="connsiteX55" fmla="*/ 2235199 w 4008581"/>
                <a:gd name="connsiteY55" fmla="*/ 1690254 h 2161308"/>
                <a:gd name="connsiteX56" fmla="*/ 2235199 w 4008581"/>
                <a:gd name="connsiteY56" fmla="*/ 1727199 h 2161308"/>
                <a:gd name="connsiteX57" fmla="*/ 2179781 w 4008581"/>
                <a:gd name="connsiteY57" fmla="*/ 1773381 h 2161308"/>
                <a:gd name="connsiteX58" fmla="*/ 2059709 w 4008581"/>
                <a:gd name="connsiteY58" fmla="*/ 1782617 h 2161308"/>
                <a:gd name="connsiteX59" fmla="*/ 2059709 w 4008581"/>
                <a:gd name="connsiteY59" fmla="*/ 1764144 h 2161308"/>
                <a:gd name="connsiteX60" fmla="*/ 1985818 w 4008581"/>
                <a:gd name="connsiteY60" fmla="*/ 1727199 h 2161308"/>
                <a:gd name="connsiteX61" fmla="*/ 1921163 w 4008581"/>
                <a:gd name="connsiteY61" fmla="*/ 1727199 h 2161308"/>
                <a:gd name="connsiteX62" fmla="*/ 1874981 w 4008581"/>
                <a:gd name="connsiteY62" fmla="*/ 1810326 h 2161308"/>
                <a:gd name="connsiteX63" fmla="*/ 1791854 w 4008581"/>
                <a:gd name="connsiteY63" fmla="*/ 1810326 h 2161308"/>
                <a:gd name="connsiteX64" fmla="*/ 1717963 w 4008581"/>
                <a:gd name="connsiteY64" fmla="*/ 1856508 h 2161308"/>
                <a:gd name="connsiteX65" fmla="*/ 1653309 w 4008581"/>
                <a:gd name="connsiteY65" fmla="*/ 1764144 h 2161308"/>
                <a:gd name="connsiteX66" fmla="*/ 1551709 w 4008581"/>
                <a:gd name="connsiteY66" fmla="*/ 1708726 h 2161308"/>
                <a:gd name="connsiteX67" fmla="*/ 1468581 w 4008581"/>
                <a:gd name="connsiteY67" fmla="*/ 1690254 h 2161308"/>
                <a:gd name="connsiteX68" fmla="*/ 1560945 w 4008581"/>
                <a:gd name="connsiteY68" fmla="*/ 1773381 h 2161308"/>
                <a:gd name="connsiteX69" fmla="*/ 1634836 w 4008581"/>
                <a:gd name="connsiteY69" fmla="*/ 1847272 h 2161308"/>
                <a:gd name="connsiteX70" fmla="*/ 1588654 w 4008581"/>
                <a:gd name="connsiteY70" fmla="*/ 1893454 h 2161308"/>
                <a:gd name="connsiteX71" fmla="*/ 1634836 w 4008581"/>
                <a:gd name="connsiteY71" fmla="*/ 1948872 h 2161308"/>
                <a:gd name="connsiteX72" fmla="*/ 1607127 w 4008581"/>
                <a:gd name="connsiteY72" fmla="*/ 2013526 h 2161308"/>
                <a:gd name="connsiteX73" fmla="*/ 1597890 w 4008581"/>
                <a:gd name="connsiteY73" fmla="*/ 2105890 h 2161308"/>
                <a:gd name="connsiteX74" fmla="*/ 1597890 w 4008581"/>
                <a:gd name="connsiteY74" fmla="*/ 2161308 h 2161308"/>
                <a:gd name="connsiteX75" fmla="*/ 1496290 w 4008581"/>
                <a:gd name="connsiteY75" fmla="*/ 2152072 h 2161308"/>
                <a:gd name="connsiteX76" fmla="*/ 1413163 w 4008581"/>
                <a:gd name="connsiteY76" fmla="*/ 2105890 h 2161308"/>
                <a:gd name="connsiteX77" fmla="*/ 1330036 w 4008581"/>
                <a:gd name="connsiteY77" fmla="*/ 2004290 h 2161308"/>
                <a:gd name="connsiteX78" fmla="*/ 1302327 w 4008581"/>
                <a:gd name="connsiteY78" fmla="*/ 1930399 h 2161308"/>
                <a:gd name="connsiteX79" fmla="*/ 1302327 w 4008581"/>
                <a:gd name="connsiteY79" fmla="*/ 1828799 h 2161308"/>
                <a:gd name="connsiteX80" fmla="*/ 1274618 w 4008581"/>
                <a:gd name="connsiteY80" fmla="*/ 1773381 h 2161308"/>
                <a:gd name="connsiteX81" fmla="*/ 1145309 w 4008581"/>
                <a:gd name="connsiteY81" fmla="*/ 1699490 h 2161308"/>
                <a:gd name="connsiteX82" fmla="*/ 997527 w 4008581"/>
                <a:gd name="connsiteY82" fmla="*/ 1597890 h 2161308"/>
                <a:gd name="connsiteX83" fmla="*/ 942109 w 4008581"/>
                <a:gd name="connsiteY83" fmla="*/ 1468581 h 2161308"/>
                <a:gd name="connsiteX84" fmla="*/ 895927 w 4008581"/>
                <a:gd name="connsiteY84" fmla="*/ 1265381 h 2161308"/>
                <a:gd name="connsiteX85" fmla="*/ 803563 w 4008581"/>
                <a:gd name="connsiteY85" fmla="*/ 1080654 h 2161308"/>
                <a:gd name="connsiteX86" fmla="*/ 729672 w 4008581"/>
                <a:gd name="connsiteY86" fmla="*/ 951344 h 2161308"/>
                <a:gd name="connsiteX87" fmla="*/ 581890 w 4008581"/>
                <a:gd name="connsiteY87" fmla="*/ 665017 h 2161308"/>
                <a:gd name="connsiteX88" fmla="*/ 461818 w 4008581"/>
                <a:gd name="connsiteY88" fmla="*/ 637308 h 2161308"/>
                <a:gd name="connsiteX89" fmla="*/ 267854 w 4008581"/>
                <a:gd name="connsiteY89" fmla="*/ 683490 h 2161308"/>
                <a:gd name="connsiteX90" fmla="*/ 240145 w 4008581"/>
                <a:gd name="connsiteY90" fmla="*/ 618835 h 2161308"/>
                <a:gd name="connsiteX91" fmla="*/ 240145 w 4008581"/>
                <a:gd name="connsiteY91" fmla="*/ 461817 h 2161308"/>
                <a:gd name="connsiteX92" fmla="*/ 175490 w 4008581"/>
                <a:gd name="connsiteY92" fmla="*/ 295563 h 2161308"/>
                <a:gd name="connsiteX93" fmla="*/ 0 w 4008581"/>
                <a:gd name="connsiteY93" fmla="*/ 0 h 2161308"/>
                <a:gd name="connsiteX94" fmla="*/ 3803793 w 4008581"/>
                <a:gd name="connsiteY94" fmla="*/ 8658 h 2161308"/>
                <a:gd name="connsiteX95" fmla="*/ 3730192 w 4008581"/>
                <a:gd name="connsiteY95" fmla="*/ 348022 h 2161308"/>
                <a:gd name="connsiteX96" fmla="*/ 3697720 w 4008581"/>
                <a:gd name="connsiteY96" fmla="*/ 502659 h 2161308"/>
                <a:gd name="connsiteX97" fmla="*/ 3700029 w 4008581"/>
                <a:gd name="connsiteY97" fmla="*/ 642937 h 2161308"/>
                <a:gd name="connsiteX98" fmla="*/ 3683143 w 4008581"/>
                <a:gd name="connsiteY98" fmla="*/ 767988 h 2161308"/>
                <a:gd name="connsiteX99" fmla="*/ 3626283 w 4008581"/>
                <a:gd name="connsiteY99" fmla="*/ 982878 h 2161308"/>
                <a:gd name="connsiteX100" fmla="*/ 3635735 w 4008581"/>
                <a:gd name="connsiteY100" fmla="*/ 1085849 h 2161308"/>
                <a:gd name="connsiteX101" fmla="*/ 3694545 w 4008581"/>
                <a:gd name="connsiteY101" fmla="*/ 1209963 h 2161308"/>
                <a:gd name="connsiteX102" fmla="*/ 3823854 w 4008581"/>
                <a:gd name="connsiteY102" fmla="*/ 1385454 h 2161308"/>
                <a:gd name="connsiteX0" fmla="*/ 3823854 w 4008581"/>
                <a:gd name="connsiteY0" fmla="*/ 1385454 h 2161308"/>
                <a:gd name="connsiteX1" fmla="*/ 3888509 w 4008581"/>
                <a:gd name="connsiteY1" fmla="*/ 1570181 h 2161308"/>
                <a:gd name="connsiteX2" fmla="*/ 3953163 w 4008581"/>
                <a:gd name="connsiteY2" fmla="*/ 1708726 h 2161308"/>
                <a:gd name="connsiteX3" fmla="*/ 3962399 w 4008581"/>
                <a:gd name="connsiteY3" fmla="*/ 1764144 h 2161308"/>
                <a:gd name="connsiteX4" fmla="*/ 3999345 w 4008581"/>
                <a:gd name="connsiteY4" fmla="*/ 1884217 h 2161308"/>
                <a:gd name="connsiteX5" fmla="*/ 4008581 w 4008581"/>
                <a:gd name="connsiteY5" fmla="*/ 1948872 h 2161308"/>
                <a:gd name="connsiteX6" fmla="*/ 3971636 w 4008581"/>
                <a:gd name="connsiteY6" fmla="*/ 1958108 h 2161308"/>
                <a:gd name="connsiteX7" fmla="*/ 3943927 w 4008581"/>
                <a:gd name="connsiteY7" fmla="*/ 1930399 h 2161308"/>
                <a:gd name="connsiteX8" fmla="*/ 3879272 w 4008581"/>
                <a:gd name="connsiteY8" fmla="*/ 1958108 h 2161308"/>
                <a:gd name="connsiteX9" fmla="*/ 3853006 w 4008581"/>
                <a:gd name="connsiteY9" fmla="*/ 1925637 h 2161308"/>
                <a:gd name="connsiteX10" fmla="*/ 3805381 w 4008581"/>
                <a:gd name="connsiteY10" fmla="*/ 1902690 h 2161308"/>
                <a:gd name="connsiteX11" fmla="*/ 3749963 w 4008581"/>
                <a:gd name="connsiteY11" fmla="*/ 1865744 h 2161308"/>
                <a:gd name="connsiteX12" fmla="*/ 3731490 w 4008581"/>
                <a:gd name="connsiteY12" fmla="*/ 1828799 h 2161308"/>
                <a:gd name="connsiteX13" fmla="*/ 3666836 w 4008581"/>
                <a:gd name="connsiteY13" fmla="*/ 1865744 h 2161308"/>
                <a:gd name="connsiteX14" fmla="*/ 3583709 w 4008581"/>
                <a:gd name="connsiteY14" fmla="*/ 1874981 h 2161308"/>
                <a:gd name="connsiteX15" fmla="*/ 3546763 w 4008581"/>
                <a:gd name="connsiteY15" fmla="*/ 1874981 h 2161308"/>
                <a:gd name="connsiteX16" fmla="*/ 3574472 w 4008581"/>
                <a:gd name="connsiteY16" fmla="*/ 1782617 h 2161308"/>
                <a:gd name="connsiteX17" fmla="*/ 3537527 w 4008581"/>
                <a:gd name="connsiteY17" fmla="*/ 1754908 h 2161308"/>
                <a:gd name="connsiteX18" fmla="*/ 3491345 w 4008581"/>
                <a:gd name="connsiteY18" fmla="*/ 1838035 h 2161308"/>
                <a:gd name="connsiteX19" fmla="*/ 3450791 w 4008581"/>
                <a:gd name="connsiteY19" fmla="*/ 1772515 h 2161308"/>
                <a:gd name="connsiteX20" fmla="*/ 3386136 w 4008581"/>
                <a:gd name="connsiteY20" fmla="*/ 1724818 h 2161308"/>
                <a:gd name="connsiteX21" fmla="*/ 3316431 w 4008581"/>
                <a:gd name="connsiteY21" fmla="*/ 1682532 h 2161308"/>
                <a:gd name="connsiteX22" fmla="*/ 3288145 w 4008581"/>
                <a:gd name="connsiteY22" fmla="*/ 1671781 h 2161308"/>
                <a:gd name="connsiteX23" fmla="*/ 3186545 w 4008581"/>
                <a:gd name="connsiteY23" fmla="*/ 1653308 h 2161308"/>
                <a:gd name="connsiteX24" fmla="*/ 3149599 w 4008581"/>
                <a:gd name="connsiteY24" fmla="*/ 1625599 h 2161308"/>
                <a:gd name="connsiteX25" fmla="*/ 3094181 w 4008581"/>
                <a:gd name="connsiteY25" fmla="*/ 1616363 h 2161308"/>
                <a:gd name="connsiteX26" fmla="*/ 3075709 w 4008581"/>
                <a:gd name="connsiteY26" fmla="*/ 1542472 h 2161308"/>
                <a:gd name="connsiteX27" fmla="*/ 3195781 w 4008581"/>
                <a:gd name="connsiteY27" fmla="*/ 1533235 h 2161308"/>
                <a:gd name="connsiteX28" fmla="*/ 3186545 w 4008581"/>
                <a:gd name="connsiteY28" fmla="*/ 1459344 h 2161308"/>
                <a:gd name="connsiteX29" fmla="*/ 3131127 w 4008581"/>
                <a:gd name="connsiteY29" fmla="*/ 1422399 h 2161308"/>
                <a:gd name="connsiteX30" fmla="*/ 3084945 w 4008581"/>
                <a:gd name="connsiteY30" fmla="*/ 1496290 h 2161308"/>
                <a:gd name="connsiteX31" fmla="*/ 2992581 w 4008581"/>
                <a:gd name="connsiteY31" fmla="*/ 1514763 h 2161308"/>
                <a:gd name="connsiteX32" fmla="*/ 2992581 w 4008581"/>
                <a:gd name="connsiteY32" fmla="*/ 1487054 h 2161308"/>
                <a:gd name="connsiteX33" fmla="*/ 2927927 w 4008581"/>
                <a:gd name="connsiteY33" fmla="*/ 1514763 h 2161308"/>
                <a:gd name="connsiteX34" fmla="*/ 2881745 w 4008581"/>
                <a:gd name="connsiteY34" fmla="*/ 1477817 h 2161308"/>
                <a:gd name="connsiteX35" fmla="*/ 2835563 w 4008581"/>
                <a:gd name="connsiteY35" fmla="*/ 1450108 h 2161308"/>
                <a:gd name="connsiteX36" fmla="*/ 2798618 w 4008581"/>
                <a:gd name="connsiteY36" fmla="*/ 1487054 h 2161308"/>
                <a:gd name="connsiteX37" fmla="*/ 2780145 w 4008581"/>
                <a:gd name="connsiteY37" fmla="*/ 1533235 h 2161308"/>
                <a:gd name="connsiteX38" fmla="*/ 2678545 w 4008581"/>
                <a:gd name="connsiteY38" fmla="*/ 1514763 h 2161308"/>
                <a:gd name="connsiteX39" fmla="*/ 2678545 w 4008581"/>
                <a:gd name="connsiteY39" fmla="*/ 1487054 h 2161308"/>
                <a:gd name="connsiteX40" fmla="*/ 2604654 w 4008581"/>
                <a:gd name="connsiteY40" fmla="*/ 1514763 h 2161308"/>
                <a:gd name="connsiteX41" fmla="*/ 2549236 w 4008581"/>
                <a:gd name="connsiteY41" fmla="*/ 1514763 h 2161308"/>
                <a:gd name="connsiteX42" fmla="*/ 2410690 w 4008581"/>
                <a:gd name="connsiteY42" fmla="*/ 1514763 h 2161308"/>
                <a:gd name="connsiteX43" fmla="*/ 2401454 w 4008581"/>
                <a:gd name="connsiteY43" fmla="*/ 1459344 h 2161308"/>
                <a:gd name="connsiteX44" fmla="*/ 2327563 w 4008581"/>
                <a:gd name="connsiteY44" fmla="*/ 1477817 h 2161308"/>
                <a:gd name="connsiteX45" fmla="*/ 2290618 w 4008581"/>
                <a:gd name="connsiteY45" fmla="*/ 1523999 h 2161308"/>
                <a:gd name="connsiteX46" fmla="*/ 2207490 w 4008581"/>
                <a:gd name="connsiteY46" fmla="*/ 1505526 h 2161308"/>
                <a:gd name="connsiteX47" fmla="*/ 2216727 w 4008581"/>
                <a:gd name="connsiteY47" fmla="*/ 1560944 h 2161308"/>
                <a:gd name="connsiteX48" fmla="*/ 2124363 w 4008581"/>
                <a:gd name="connsiteY48" fmla="*/ 1551708 h 2161308"/>
                <a:gd name="connsiteX49" fmla="*/ 2105890 w 4008581"/>
                <a:gd name="connsiteY49" fmla="*/ 1542472 h 2161308"/>
                <a:gd name="connsiteX50" fmla="*/ 2041236 w 4008581"/>
                <a:gd name="connsiteY50" fmla="*/ 1496290 h 2161308"/>
                <a:gd name="connsiteX51" fmla="*/ 1995054 w 4008581"/>
                <a:gd name="connsiteY51" fmla="*/ 1533235 h 2161308"/>
                <a:gd name="connsiteX52" fmla="*/ 1893454 w 4008581"/>
                <a:gd name="connsiteY52" fmla="*/ 1579417 h 2161308"/>
                <a:gd name="connsiteX53" fmla="*/ 1995054 w 4008581"/>
                <a:gd name="connsiteY53" fmla="*/ 1634835 h 2161308"/>
                <a:gd name="connsiteX54" fmla="*/ 2161309 w 4008581"/>
                <a:gd name="connsiteY54" fmla="*/ 1653308 h 2161308"/>
                <a:gd name="connsiteX55" fmla="*/ 2235199 w 4008581"/>
                <a:gd name="connsiteY55" fmla="*/ 1690254 h 2161308"/>
                <a:gd name="connsiteX56" fmla="*/ 2235199 w 4008581"/>
                <a:gd name="connsiteY56" fmla="*/ 1727199 h 2161308"/>
                <a:gd name="connsiteX57" fmla="*/ 2179781 w 4008581"/>
                <a:gd name="connsiteY57" fmla="*/ 1773381 h 2161308"/>
                <a:gd name="connsiteX58" fmla="*/ 2059709 w 4008581"/>
                <a:gd name="connsiteY58" fmla="*/ 1782617 h 2161308"/>
                <a:gd name="connsiteX59" fmla="*/ 2059709 w 4008581"/>
                <a:gd name="connsiteY59" fmla="*/ 1764144 h 2161308"/>
                <a:gd name="connsiteX60" fmla="*/ 1985818 w 4008581"/>
                <a:gd name="connsiteY60" fmla="*/ 1727199 h 2161308"/>
                <a:gd name="connsiteX61" fmla="*/ 1921163 w 4008581"/>
                <a:gd name="connsiteY61" fmla="*/ 1727199 h 2161308"/>
                <a:gd name="connsiteX62" fmla="*/ 1874981 w 4008581"/>
                <a:gd name="connsiteY62" fmla="*/ 1810326 h 2161308"/>
                <a:gd name="connsiteX63" fmla="*/ 1791854 w 4008581"/>
                <a:gd name="connsiteY63" fmla="*/ 1810326 h 2161308"/>
                <a:gd name="connsiteX64" fmla="*/ 1717963 w 4008581"/>
                <a:gd name="connsiteY64" fmla="*/ 1856508 h 2161308"/>
                <a:gd name="connsiteX65" fmla="*/ 1653309 w 4008581"/>
                <a:gd name="connsiteY65" fmla="*/ 1764144 h 2161308"/>
                <a:gd name="connsiteX66" fmla="*/ 1551709 w 4008581"/>
                <a:gd name="connsiteY66" fmla="*/ 1708726 h 2161308"/>
                <a:gd name="connsiteX67" fmla="*/ 1468581 w 4008581"/>
                <a:gd name="connsiteY67" fmla="*/ 1690254 h 2161308"/>
                <a:gd name="connsiteX68" fmla="*/ 1560945 w 4008581"/>
                <a:gd name="connsiteY68" fmla="*/ 1773381 h 2161308"/>
                <a:gd name="connsiteX69" fmla="*/ 1634836 w 4008581"/>
                <a:gd name="connsiteY69" fmla="*/ 1847272 h 2161308"/>
                <a:gd name="connsiteX70" fmla="*/ 1588654 w 4008581"/>
                <a:gd name="connsiteY70" fmla="*/ 1893454 h 2161308"/>
                <a:gd name="connsiteX71" fmla="*/ 1634836 w 4008581"/>
                <a:gd name="connsiteY71" fmla="*/ 1948872 h 2161308"/>
                <a:gd name="connsiteX72" fmla="*/ 1607127 w 4008581"/>
                <a:gd name="connsiteY72" fmla="*/ 2013526 h 2161308"/>
                <a:gd name="connsiteX73" fmla="*/ 1597890 w 4008581"/>
                <a:gd name="connsiteY73" fmla="*/ 2105890 h 2161308"/>
                <a:gd name="connsiteX74" fmla="*/ 1597890 w 4008581"/>
                <a:gd name="connsiteY74" fmla="*/ 2161308 h 2161308"/>
                <a:gd name="connsiteX75" fmla="*/ 1496290 w 4008581"/>
                <a:gd name="connsiteY75" fmla="*/ 2152072 h 2161308"/>
                <a:gd name="connsiteX76" fmla="*/ 1413163 w 4008581"/>
                <a:gd name="connsiteY76" fmla="*/ 2105890 h 2161308"/>
                <a:gd name="connsiteX77" fmla="*/ 1330036 w 4008581"/>
                <a:gd name="connsiteY77" fmla="*/ 2004290 h 2161308"/>
                <a:gd name="connsiteX78" fmla="*/ 1302327 w 4008581"/>
                <a:gd name="connsiteY78" fmla="*/ 1930399 h 2161308"/>
                <a:gd name="connsiteX79" fmla="*/ 1302327 w 4008581"/>
                <a:gd name="connsiteY79" fmla="*/ 1828799 h 2161308"/>
                <a:gd name="connsiteX80" fmla="*/ 1274618 w 4008581"/>
                <a:gd name="connsiteY80" fmla="*/ 1773381 h 2161308"/>
                <a:gd name="connsiteX81" fmla="*/ 1145309 w 4008581"/>
                <a:gd name="connsiteY81" fmla="*/ 1699490 h 2161308"/>
                <a:gd name="connsiteX82" fmla="*/ 997527 w 4008581"/>
                <a:gd name="connsiteY82" fmla="*/ 1597890 h 2161308"/>
                <a:gd name="connsiteX83" fmla="*/ 942109 w 4008581"/>
                <a:gd name="connsiteY83" fmla="*/ 1468581 h 2161308"/>
                <a:gd name="connsiteX84" fmla="*/ 895927 w 4008581"/>
                <a:gd name="connsiteY84" fmla="*/ 1265381 h 2161308"/>
                <a:gd name="connsiteX85" fmla="*/ 803563 w 4008581"/>
                <a:gd name="connsiteY85" fmla="*/ 1080654 h 2161308"/>
                <a:gd name="connsiteX86" fmla="*/ 729672 w 4008581"/>
                <a:gd name="connsiteY86" fmla="*/ 951344 h 2161308"/>
                <a:gd name="connsiteX87" fmla="*/ 581890 w 4008581"/>
                <a:gd name="connsiteY87" fmla="*/ 665017 h 2161308"/>
                <a:gd name="connsiteX88" fmla="*/ 461818 w 4008581"/>
                <a:gd name="connsiteY88" fmla="*/ 637308 h 2161308"/>
                <a:gd name="connsiteX89" fmla="*/ 267854 w 4008581"/>
                <a:gd name="connsiteY89" fmla="*/ 683490 h 2161308"/>
                <a:gd name="connsiteX90" fmla="*/ 240145 w 4008581"/>
                <a:gd name="connsiteY90" fmla="*/ 618835 h 2161308"/>
                <a:gd name="connsiteX91" fmla="*/ 240145 w 4008581"/>
                <a:gd name="connsiteY91" fmla="*/ 461817 h 2161308"/>
                <a:gd name="connsiteX92" fmla="*/ 175490 w 4008581"/>
                <a:gd name="connsiteY92" fmla="*/ 295563 h 2161308"/>
                <a:gd name="connsiteX93" fmla="*/ 0 w 4008581"/>
                <a:gd name="connsiteY93" fmla="*/ 0 h 2161308"/>
                <a:gd name="connsiteX94" fmla="*/ 3803793 w 4008581"/>
                <a:gd name="connsiteY94" fmla="*/ 8658 h 2161308"/>
                <a:gd name="connsiteX95" fmla="*/ 3730192 w 4008581"/>
                <a:gd name="connsiteY95" fmla="*/ 348022 h 2161308"/>
                <a:gd name="connsiteX96" fmla="*/ 3697720 w 4008581"/>
                <a:gd name="connsiteY96" fmla="*/ 502659 h 2161308"/>
                <a:gd name="connsiteX97" fmla="*/ 3700029 w 4008581"/>
                <a:gd name="connsiteY97" fmla="*/ 642937 h 2161308"/>
                <a:gd name="connsiteX98" fmla="*/ 3683143 w 4008581"/>
                <a:gd name="connsiteY98" fmla="*/ 767988 h 2161308"/>
                <a:gd name="connsiteX99" fmla="*/ 3626283 w 4008581"/>
                <a:gd name="connsiteY99" fmla="*/ 982878 h 2161308"/>
                <a:gd name="connsiteX100" fmla="*/ 3635735 w 4008581"/>
                <a:gd name="connsiteY100" fmla="*/ 1085849 h 2161308"/>
                <a:gd name="connsiteX101" fmla="*/ 3694545 w 4008581"/>
                <a:gd name="connsiteY101" fmla="*/ 1209963 h 2161308"/>
                <a:gd name="connsiteX102" fmla="*/ 3823854 w 4008581"/>
                <a:gd name="connsiteY102" fmla="*/ 1385454 h 2161308"/>
                <a:gd name="connsiteX0" fmla="*/ 3823854 w 4008581"/>
                <a:gd name="connsiteY0" fmla="*/ 1385454 h 2161308"/>
                <a:gd name="connsiteX1" fmla="*/ 3888509 w 4008581"/>
                <a:gd name="connsiteY1" fmla="*/ 1570181 h 2161308"/>
                <a:gd name="connsiteX2" fmla="*/ 3953163 w 4008581"/>
                <a:gd name="connsiteY2" fmla="*/ 1708726 h 2161308"/>
                <a:gd name="connsiteX3" fmla="*/ 3962399 w 4008581"/>
                <a:gd name="connsiteY3" fmla="*/ 1764144 h 2161308"/>
                <a:gd name="connsiteX4" fmla="*/ 3999345 w 4008581"/>
                <a:gd name="connsiteY4" fmla="*/ 1884217 h 2161308"/>
                <a:gd name="connsiteX5" fmla="*/ 4008581 w 4008581"/>
                <a:gd name="connsiteY5" fmla="*/ 1948872 h 2161308"/>
                <a:gd name="connsiteX6" fmla="*/ 3971636 w 4008581"/>
                <a:gd name="connsiteY6" fmla="*/ 1958108 h 2161308"/>
                <a:gd name="connsiteX7" fmla="*/ 3943927 w 4008581"/>
                <a:gd name="connsiteY7" fmla="*/ 1930399 h 2161308"/>
                <a:gd name="connsiteX8" fmla="*/ 3879272 w 4008581"/>
                <a:gd name="connsiteY8" fmla="*/ 1958108 h 2161308"/>
                <a:gd name="connsiteX9" fmla="*/ 3853006 w 4008581"/>
                <a:gd name="connsiteY9" fmla="*/ 1925637 h 2161308"/>
                <a:gd name="connsiteX10" fmla="*/ 3805381 w 4008581"/>
                <a:gd name="connsiteY10" fmla="*/ 1902690 h 2161308"/>
                <a:gd name="connsiteX11" fmla="*/ 3749963 w 4008581"/>
                <a:gd name="connsiteY11" fmla="*/ 1865744 h 2161308"/>
                <a:gd name="connsiteX12" fmla="*/ 3731490 w 4008581"/>
                <a:gd name="connsiteY12" fmla="*/ 1828799 h 2161308"/>
                <a:gd name="connsiteX13" fmla="*/ 3666836 w 4008581"/>
                <a:gd name="connsiteY13" fmla="*/ 1865744 h 2161308"/>
                <a:gd name="connsiteX14" fmla="*/ 3583709 w 4008581"/>
                <a:gd name="connsiteY14" fmla="*/ 1874981 h 2161308"/>
                <a:gd name="connsiteX15" fmla="*/ 3546763 w 4008581"/>
                <a:gd name="connsiteY15" fmla="*/ 1874981 h 2161308"/>
                <a:gd name="connsiteX16" fmla="*/ 3574472 w 4008581"/>
                <a:gd name="connsiteY16" fmla="*/ 1782617 h 2161308"/>
                <a:gd name="connsiteX17" fmla="*/ 3537527 w 4008581"/>
                <a:gd name="connsiteY17" fmla="*/ 1754908 h 2161308"/>
                <a:gd name="connsiteX18" fmla="*/ 3493726 w 4008581"/>
                <a:gd name="connsiteY18" fmla="*/ 1795172 h 2161308"/>
                <a:gd name="connsiteX19" fmla="*/ 3450791 w 4008581"/>
                <a:gd name="connsiteY19" fmla="*/ 1772515 h 2161308"/>
                <a:gd name="connsiteX20" fmla="*/ 3386136 w 4008581"/>
                <a:gd name="connsiteY20" fmla="*/ 1724818 h 2161308"/>
                <a:gd name="connsiteX21" fmla="*/ 3316431 w 4008581"/>
                <a:gd name="connsiteY21" fmla="*/ 1682532 h 2161308"/>
                <a:gd name="connsiteX22" fmla="*/ 3288145 w 4008581"/>
                <a:gd name="connsiteY22" fmla="*/ 1671781 h 2161308"/>
                <a:gd name="connsiteX23" fmla="*/ 3186545 w 4008581"/>
                <a:gd name="connsiteY23" fmla="*/ 1653308 h 2161308"/>
                <a:gd name="connsiteX24" fmla="*/ 3149599 w 4008581"/>
                <a:gd name="connsiteY24" fmla="*/ 1625599 h 2161308"/>
                <a:gd name="connsiteX25" fmla="*/ 3094181 w 4008581"/>
                <a:gd name="connsiteY25" fmla="*/ 1616363 h 2161308"/>
                <a:gd name="connsiteX26" fmla="*/ 3075709 w 4008581"/>
                <a:gd name="connsiteY26" fmla="*/ 1542472 h 2161308"/>
                <a:gd name="connsiteX27" fmla="*/ 3195781 w 4008581"/>
                <a:gd name="connsiteY27" fmla="*/ 1533235 h 2161308"/>
                <a:gd name="connsiteX28" fmla="*/ 3186545 w 4008581"/>
                <a:gd name="connsiteY28" fmla="*/ 1459344 h 2161308"/>
                <a:gd name="connsiteX29" fmla="*/ 3131127 w 4008581"/>
                <a:gd name="connsiteY29" fmla="*/ 1422399 h 2161308"/>
                <a:gd name="connsiteX30" fmla="*/ 3084945 w 4008581"/>
                <a:gd name="connsiteY30" fmla="*/ 1496290 h 2161308"/>
                <a:gd name="connsiteX31" fmla="*/ 2992581 w 4008581"/>
                <a:gd name="connsiteY31" fmla="*/ 1514763 h 2161308"/>
                <a:gd name="connsiteX32" fmla="*/ 2992581 w 4008581"/>
                <a:gd name="connsiteY32" fmla="*/ 1487054 h 2161308"/>
                <a:gd name="connsiteX33" fmla="*/ 2927927 w 4008581"/>
                <a:gd name="connsiteY33" fmla="*/ 1514763 h 2161308"/>
                <a:gd name="connsiteX34" fmla="*/ 2881745 w 4008581"/>
                <a:gd name="connsiteY34" fmla="*/ 1477817 h 2161308"/>
                <a:gd name="connsiteX35" fmla="*/ 2835563 w 4008581"/>
                <a:gd name="connsiteY35" fmla="*/ 1450108 h 2161308"/>
                <a:gd name="connsiteX36" fmla="*/ 2798618 w 4008581"/>
                <a:gd name="connsiteY36" fmla="*/ 1487054 h 2161308"/>
                <a:gd name="connsiteX37" fmla="*/ 2780145 w 4008581"/>
                <a:gd name="connsiteY37" fmla="*/ 1533235 h 2161308"/>
                <a:gd name="connsiteX38" fmla="*/ 2678545 w 4008581"/>
                <a:gd name="connsiteY38" fmla="*/ 1514763 h 2161308"/>
                <a:gd name="connsiteX39" fmla="*/ 2678545 w 4008581"/>
                <a:gd name="connsiteY39" fmla="*/ 1487054 h 2161308"/>
                <a:gd name="connsiteX40" fmla="*/ 2604654 w 4008581"/>
                <a:gd name="connsiteY40" fmla="*/ 1514763 h 2161308"/>
                <a:gd name="connsiteX41" fmla="*/ 2549236 w 4008581"/>
                <a:gd name="connsiteY41" fmla="*/ 1514763 h 2161308"/>
                <a:gd name="connsiteX42" fmla="*/ 2410690 w 4008581"/>
                <a:gd name="connsiteY42" fmla="*/ 1514763 h 2161308"/>
                <a:gd name="connsiteX43" fmla="*/ 2401454 w 4008581"/>
                <a:gd name="connsiteY43" fmla="*/ 1459344 h 2161308"/>
                <a:gd name="connsiteX44" fmla="*/ 2327563 w 4008581"/>
                <a:gd name="connsiteY44" fmla="*/ 1477817 h 2161308"/>
                <a:gd name="connsiteX45" fmla="*/ 2290618 w 4008581"/>
                <a:gd name="connsiteY45" fmla="*/ 1523999 h 2161308"/>
                <a:gd name="connsiteX46" fmla="*/ 2207490 w 4008581"/>
                <a:gd name="connsiteY46" fmla="*/ 1505526 h 2161308"/>
                <a:gd name="connsiteX47" fmla="*/ 2216727 w 4008581"/>
                <a:gd name="connsiteY47" fmla="*/ 1560944 h 2161308"/>
                <a:gd name="connsiteX48" fmla="*/ 2124363 w 4008581"/>
                <a:gd name="connsiteY48" fmla="*/ 1551708 h 2161308"/>
                <a:gd name="connsiteX49" fmla="*/ 2105890 w 4008581"/>
                <a:gd name="connsiteY49" fmla="*/ 1542472 h 2161308"/>
                <a:gd name="connsiteX50" fmla="*/ 2041236 w 4008581"/>
                <a:gd name="connsiteY50" fmla="*/ 1496290 h 2161308"/>
                <a:gd name="connsiteX51" fmla="*/ 1995054 w 4008581"/>
                <a:gd name="connsiteY51" fmla="*/ 1533235 h 2161308"/>
                <a:gd name="connsiteX52" fmla="*/ 1893454 w 4008581"/>
                <a:gd name="connsiteY52" fmla="*/ 1579417 h 2161308"/>
                <a:gd name="connsiteX53" fmla="*/ 1995054 w 4008581"/>
                <a:gd name="connsiteY53" fmla="*/ 1634835 h 2161308"/>
                <a:gd name="connsiteX54" fmla="*/ 2161309 w 4008581"/>
                <a:gd name="connsiteY54" fmla="*/ 1653308 h 2161308"/>
                <a:gd name="connsiteX55" fmla="*/ 2235199 w 4008581"/>
                <a:gd name="connsiteY55" fmla="*/ 1690254 h 2161308"/>
                <a:gd name="connsiteX56" fmla="*/ 2235199 w 4008581"/>
                <a:gd name="connsiteY56" fmla="*/ 1727199 h 2161308"/>
                <a:gd name="connsiteX57" fmla="*/ 2179781 w 4008581"/>
                <a:gd name="connsiteY57" fmla="*/ 1773381 h 2161308"/>
                <a:gd name="connsiteX58" fmla="*/ 2059709 w 4008581"/>
                <a:gd name="connsiteY58" fmla="*/ 1782617 h 2161308"/>
                <a:gd name="connsiteX59" fmla="*/ 2059709 w 4008581"/>
                <a:gd name="connsiteY59" fmla="*/ 1764144 h 2161308"/>
                <a:gd name="connsiteX60" fmla="*/ 1985818 w 4008581"/>
                <a:gd name="connsiteY60" fmla="*/ 1727199 h 2161308"/>
                <a:gd name="connsiteX61" fmla="*/ 1921163 w 4008581"/>
                <a:gd name="connsiteY61" fmla="*/ 1727199 h 2161308"/>
                <a:gd name="connsiteX62" fmla="*/ 1874981 w 4008581"/>
                <a:gd name="connsiteY62" fmla="*/ 1810326 h 2161308"/>
                <a:gd name="connsiteX63" fmla="*/ 1791854 w 4008581"/>
                <a:gd name="connsiteY63" fmla="*/ 1810326 h 2161308"/>
                <a:gd name="connsiteX64" fmla="*/ 1717963 w 4008581"/>
                <a:gd name="connsiteY64" fmla="*/ 1856508 h 2161308"/>
                <a:gd name="connsiteX65" fmla="*/ 1653309 w 4008581"/>
                <a:gd name="connsiteY65" fmla="*/ 1764144 h 2161308"/>
                <a:gd name="connsiteX66" fmla="*/ 1551709 w 4008581"/>
                <a:gd name="connsiteY66" fmla="*/ 1708726 h 2161308"/>
                <a:gd name="connsiteX67" fmla="*/ 1468581 w 4008581"/>
                <a:gd name="connsiteY67" fmla="*/ 1690254 h 2161308"/>
                <a:gd name="connsiteX68" fmla="*/ 1560945 w 4008581"/>
                <a:gd name="connsiteY68" fmla="*/ 1773381 h 2161308"/>
                <a:gd name="connsiteX69" fmla="*/ 1634836 w 4008581"/>
                <a:gd name="connsiteY69" fmla="*/ 1847272 h 2161308"/>
                <a:gd name="connsiteX70" fmla="*/ 1588654 w 4008581"/>
                <a:gd name="connsiteY70" fmla="*/ 1893454 h 2161308"/>
                <a:gd name="connsiteX71" fmla="*/ 1634836 w 4008581"/>
                <a:gd name="connsiteY71" fmla="*/ 1948872 h 2161308"/>
                <a:gd name="connsiteX72" fmla="*/ 1607127 w 4008581"/>
                <a:gd name="connsiteY72" fmla="*/ 2013526 h 2161308"/>
                <a:gd name="connsiteX73" fmla="*/ 1597890 w 4008581"/>
                <a:gd name="connsiteY73" fmla="*/ 2105890 h 2161308"/>
                <a:gd name="connsiteX74" fmla="*/ 1597890 w 4008581"/>
                <a:gd name="connsiteY74" fmla="*/ 2161308 h 2161308"/>
                <a:gd name="connsiteX75" fmla="*/ 1496290 w 4008581"/>
                <a:gd name="connsiteY75" fmla="*/ 2152072 h 2161308"/>
                <a:gd name="connsiteX76" fmla="*/ 1413163 w 4008581"/>
                <a:gd name="connsiteY76" fmla="*/ 2105890 h 2161308"/>
                <a:gd name="connsiteX77" fmla="*/ 1330036 w 4008581"/>
                <a:gd name="connsiteY77" fmla="*/ 2004290 h 2161308"/>
                <a:gd name="connsiteX78" fmla="*/ 1302327 w 4008581"/>
                <a:gd name="connsiteY78" fmla="*/ 1930399 h 2161308"/>
                <a:gd name="connsiteX79" fmla="*/ 1302327 w 4008581"/>
                <a:gd name="connsiteY79" fmla="*/ 1828799 h 2161308"/>
                <a:gd name="connsiteX80" fmla="*/ 1274618 w 4008581"/>
                <a:gd name="connsiteY80" fmla="*/ 1773381 h 2161308"/>
                <a:gd name="connsiteX81" fmla="*/ 1145309 w 4008581"/>
                <a:gd name="connsiteY81" fmla="*/ 1699490 h 2161308"/>
                <a:gd name="connsiteX82" fmla="*/ 997527 w 4008581"/>
                <a:gd name="connsiteY82" fmla="*/ 1597890 h 2161308"/>
                <a:gd name="connsiteX83" fmla="*/ 942109 w 4008581"/>
                <a:gd name="connsiteY83" fmla="*/ 1468581 h 2161308"/>
                <a:gd name="connsiteX84" fmla="*/ 895927 w 4008581"/>
                <a:gd name="connsiteY84" fmla="*/ 1265381 h 2161308"/>
                <a:gd name="connsiteX85" fmla="*/ 803563 w 4008581"/>
                <a:gd name="connsiteY85" fmla="*/ 1080654 h 2161308"/>
                <a:gd name="connsiteX86" fmla="*/ 729672 w 4008581"/>
                <a:gd name="connsiteY86" fmla="*/ 951344 h 2161308"/>
                <a:gd name="connsiteX87" fmla="*/ 581890 w 4008581"/>
                <a:gd name="connsiteY87" fmla="*/ 665017 h 2161308"/>
                <a:gd name="connsiteX88" fmla="*/ 461818 w 4008581"/>
                <a:gd name="connsiteY88" fmla="*/ 637308 h 2161308"/>
                <a:gd name="connsiteX89" fmla="*/ 267854 w 4008581"/>
                <a:gd name="connsiteY89" fmla="*/ 683490 h 2161308"/>
                <a:gd name="connsiteX90" fmla="*/ 240145 w 4008581"/>
                <a:gd name="connsiteY90" fmla="*/ 618835 h 2161308"/>
                <a:gd name="connsiteX91" fmla="*/ 240145 w 4008581"/>
                <a:gd name="connsiteY91" fmla="*/ 461817 h 2161308"/>
                <a:gd name="connsiteX92" fmla="*/ 175490 w 4008581"/>
                <a:gd name="connsiteY92" fmla="*/ 295563 h 2161308"/>
                <a:gd name="connsiteX93" fmla="*/ 0 w 4008581"/>
                <a:gd name="connsiteY93" fmla="*/ 0 h 2161308"/>
                <a:gd name="connsiteX94" fmla="*/ 3803793 w 4008581"/>
                <a:gd name="connsiteY94" fmla="*/ 8658 h 2161308"/>
                <a:gd name="connsiteX95" fmla="*/ 3730192 w 4008581"/>
                <a:gd name="connsiteY95" fmla="*/ 348022 h 2161308"/>
                <a:gd name="connsiteX96" fmla="*/ 3697720 w 4008581"/>
                <a:gd name="connsiteY96" fmla="*/ 502659 h 2161308"/>
                <a:gd name="connsiteX97" fmla="*/ 3700029 w 4008581"/>
                <a:gd name="connsiteY97" fmla="*/ 642937 h 2161308"/>
                <a:gd name="connsiteX98" fmla="*/ 3683143 w 4008581"/>
                <a:gd name="connsiteY98" fmla="*/ 767988 h 2161308"/>
                <a:gd name="connsiteX99" fmla="*/ 3626283 w 4008581"/>
                <a:gd name="connsiteY99" fmla="*/ 982878 h 2161308"/>
                <a:gd name="connsiteX100" fmla="*/ 3635735 w 4008581"/>
                <a:gd name="connsiteY100" fmla="*/ 1085849 h 2161308"/>
                <a:gd name="connsiteX101" fmla="*/ 3694545 w 4008581"/>
                <a:gd name="connsiteY101" fmla="*/ 1209963 h 2161308"/>
                <a:gd name="connsiteX102" fmla="*/ 3823854 w 4008581"/>
                <a:gd name="connsiteY102" fmla="*/ 1385454 h 2161308"/>
                <a:gd name="connsiteX0" fmla="*/ 3823854 w 4008581"/>
                <a:gd name="connsiteY0" fmla="*/ 1385454 h 2161308"/>
                <a:gd name="connsiteX1" fmla="*/ 3888509 w 4008581"/>
                <a:gd name="connsiteY1" fmla="*/ 1570181 h 2161308"/>
                <a:gd name="connsiteX2" fmla="*/ 3953163 w 4008581"/>
                <a:gd name="connsiteY2" fmla="*/ 1708726 h 2161308"/>
                <a:gd name="connsiteX3" fmla="*/ 3962399 w 4008581"/>
                <a:gd name="connsiteY3" fmla="*/ 1764144 h 2161308"/>
                <a:gd name="connsiteX4" fmla="*/ 3999345 w 4008581"/>
                <a:gd name="connsiteY4" fmla="*/ 1884217 h 2161308"/>
                <a:gd name="connsiteX5" fmla="*/ 4008581 w 4008581"/>
                <a:gd name="connsiteY5" fmla="*/ 1948872 h 2161308"/>
                <a:gd name="connsiteX6" fmla="*/ 3971636 w 4008581"/>
                <a:gd name="connsiteY6" fmla="*/ 1958108 h 2161308"/>
                <a:gd name="connsiteX7" fmla="*/ 3943927 w 4008581"/>
                <a:gd name="connsiteY7" fmla="*/ 1930399 h 2161308"/>
                <a:gd name="connsiteX8" fmla="*/ 3879272 w 4008581"/>
                <a:gd name="connsiteY8" fmla="*/ 1958108 h 2161308"/>
                <a:gd name="connsiteX9" fmla="*/ 3853006 w 4008581"/>
                <a:gd name="connsiteY9" fmla="*/ 1925637 h 2161308"/>
                <a:gd name="connsiteX10" fmla="*/ 3805381 w 4008581"/>
                <a:gd name="connsiteY10" fmla="*/ 1902690 h 2161308"/>
                <a:gd name="connsiteX11" fmla="*/ 3749963 w 4008581"/>
                <a:gd name="connsiteY11" fmla="*/ 1865744 h 2161308"/>
                <a:gd name="connsiteX12" fmla="*/ 3731490 w 4008581"/>
                <a:gd name="connsiteY12" fmla="*/ 1828799 h 2161308"/>
                <a:gd name="connsiteX13" fmla="*/ 3666836 w 4008581"/>
                <a:gd name="connsiteY13" fmla="*/ 1865744 h 2161308"/>
                <a:gd name="connsiteX14" fmla="*/ 3583709 w 4008581"/>
                <a:gd name="connsiteY14" fmla="*/ 1874981 h 2161308"/>
                <a:gd name="connsiteX15" fmla="*/ 3546763 w 4008581"/>
                <a:gd name="connsiteY15" fmla="*/ 1874981 h 2161308"/>
                <a:gd name="connsiteX16" fmla="*/ 3574472 w 4008581"/>
                <a:gd name="connsiteY16" fmla="*/ 1782617 h 2161308"/>
                <a:gd name="connsiteX17" fmla="*/ 3537527 w 4008581"/>
                <a:gd name="connsiteY17" fmla="*/ 1754908 h 2161308"/>
                <a:gd name="connsiteX18" fmla="*/ 3493726 w 4008581"/>
                <a:gd name="connsiteY18" fmla="*/ 1795172 h 2161308"/>
                <a:gd name="connsiteX19" fmla="*/ 3450791 w 4008581"/>
                <a:gd name="connsiteY19" fmla="*/ 1772515 h 2161308"/>
                <a:gd name="connsiteX20" fmla="*/ 3386136 w 4008581"/>
                <a:gd name="connsiteY20" fmla="*/ 1724818 h 2161308"/>
                <a:gd name="connsiteX21" fmla="*/ 3316431 w 4008581"/>
                <a:gd name="connsiteY21" fmla="*/ 1682532 h 2161308"/>
                <a:gd name="connsiteX22" fmla="*/ 3288145 w 4008581"/>
                <a:gd name="connsiteY22" fmla="*/ 1671781 h 2161308"/>
                <a:gd name="connsiteX23" fmla="*/ 3229407 w 4008581"/>
                <a:gd name="connsiteY23" fmla="*/ 1650927 h 2161308"/>
                <a:gd name="connsiteX24" fmla="*/ 3149599 w 4008581"/>
                <a:gd name="connsiteY24" fmla="*/ 1625599 h 2161308"/>
                <a:gd name="connsiteX25" fmla="*/ 3094181 w 4008581"/>
                <a:gd name="connsiteY25" fmla="*/ 1616363 h 2161308"/>
                <a:gd name="connsiteX26" fmla="*/ 3075709 w 4008581"/>
                <a:gd name="connsiteY26" fmla="*/ 1542472 h 2161308"/>
                <a:gd name="connsiteX27" fmla="*/ 3195781 w 4008581"/>
                <a:gd name="connsiteY27" fmla="*/ 1533235 h 2161308"/>
                <a:gd name="connsiteX28" fmla="*/ 3186545 w 4008581"/>
                <a:gd name="connsiteY28" fmla="*/ 1459344 h 2161308"/>
                <a:gd name="connsiteX29" fmla="*/ 3131127 w 4008581"/>
                <a:gd name="connsiteY29" fmla="*/ 1422399 h 2161308"/>
                <a:gd name="connsiteX30" fmla="*/ 3084945 w 4008581"/>
                <a:gd name="connsiteY30" fmla="*/ 1496290 h 2161308"/>
                <a:gd name="connsiteX31" fmla="*/ 2992581 w 4008581"/>
                <a:gd name="connsiteY31" fmla="*/ 1514763 h 2161308"/>
                <a:gd name="connsiteX32" fmla="*/ 2992581 w 4008581"/>
                <a:gd name="connsiteY32" fmla="*/ 1487054 h 2161308"/>
                <a:gd name="connsiteX33" fmla="*/ 2927927 w 4008581"/>
                <a:gd name="connsiteY33" fmla="*/ 1514763 h 2161308"/>
                <a:gd name="connsiteX34" fmla="*/ 2881745 w 4008581"/>
                <a:gd name="connsiteY34" fmla="*/ 1477817 h 2161308"/>
                <a:gd name="connsiteX35" fmla="*/ 2835563 w 4008581"/>
                <a:gd name="connsiteY35" fmla="*/ 1450108 h 2161308"/>
                <a:gd name="connsiteX36" fmla="*/ 2798618 w 4008581"/>
                <a:gd name="connsiteY36" fmla="*/ 1487054 h 2161308"/>
                <a:gd name="connsiteX37" fmla="*/ 2780145 w 4008581"/>
                <a:gd name="connsiteY37" fmla="*/ 1533235 h 2161308"/>
                <a:gd name="connsiteX38" fmla="*/ 2678545 w 4008581"/>
                <a:gd name="connsiteY38" fmla="*/ 1514763 h 2161308"/>
                <a:gd name="connsiteX39" fmla="*/ 2678545 w 4008581"/>
                <a:gd name="connsiteY39" fmla="*/ 1487054 h 2161308"/>
                <a:gd name="connsiteX40" fmla="*/ 2604654 w 4008581"/>
                <a:gd name="connsiteY40" fmla="*/ 1514763 h 2161308"/>
                <a:gd name="connsiteX41" fmla="*/ 2549236 w 4008581"/>
                <a:gd name="connsiteY41" fmla="*/ 1514763 h 2161308"/>
                <a:gd name="connsiteX42" fmla="*/ 2410690 w 4008581"/>
                <a:gd name="connsiteY42" fmla="*/ 1514763 h 2161308"/>
                <a:gd name="connsiteX43" fmla="*/ 2401454 w 4008581"/>
                <a:gd name="connsiteY43" fmla="*/ 1459344 h 2161308"/>
                <a:gd name="connsiteX44" fmla="*/ 2327563 w 4008581"/>
                <a:gd name="connsiteY44" fmla="*/ 1477817 h 2161308"/>
                <a:gd name="connsiteX45" fmla="*/ 2290618 w 4008581"/>
                <a:gd name="connsiteY45" fmla="*/ 1523999 h 2161308"/>
                <a:gd name="connsiteX46" fmla="*/ 2207490 w 4008581"/>
                <a:gd name="connsiteY46" fmla="*/ 1505526 h 2161308"/>
                <a:gd name="connsiteX47" fmla="*/ 2216727 w 4008581"/>
                <a:gd name="connsiteY47" fmla="*/ 1560944 h 2161308"/>
                <a:gd name="connsiteX48" fmla="*/ 2124363 w 4008581"/>
                <a:gd name="connsiteY48" fmla="*/ 1551708 h 2161308"/>
                <a:gd name="connsiteX49" fmla="*/ 2105890 w 4008581"/>
                <a:gd name="connsiteY49" fmla="*/ 1542472 h 2161308"/>
                <a:gd name="connsiteX50" fmla="*/ 2041236 w 4008581"/>
                <a:gd name="connsiteY50" fmla="*/ 1496290 h 2161308"/>
                <a:gd name="connsiteX51" fmla="*/ 1995054 w 4008581"/>
                <a:gd name="connsiteY51" fmla="*/ 1533235 h 2161308"/>
                <a:gd name="connsiteX52" fmla="*/ 1893454 w 4008581"/>
                <a:gd name="connsiteY52" fmla="*/ 1579417 h 2161308"/>
                <a:gd name="connsiteX53" fmla="*/ 1995054 w 4008581"/>
                <a:gd name="connsiteY53" fmla="*/ 1634835 h 2161308"/>
                <a:gd name="connsiteX54" fmla="*/ 2161309 w 4008581"/>
                <a:gd name="connsiteY54" fmla="*/ 1653308 h 2161308"/>
                <a:gd name="connsiteX55" fmla="*/ 2235199 w 4008581"/>
                <a:gd name="connsiteY55" fmla="*/ 1690254 h 2161308"/>
                <a:gd name="connsiteX56" fmla="*/ 2235199 w 4008581"/>
                <a:gd name="connsiteY56" fmla="*/ 1727199 h 2161308"/>
                <a:gd name="connsiteX57" fmla="*/ 2179781 w 4008581"/>
                <a:gd name="connsiteY57" fmla="*/ 1773381 h 2161308"/>
                <a:gd name="connsiteX58" fmla="*/ 2059709 w 4008581"/>
                <a:gd name="connsiteY58" fmla="*/ 1782617 h 2161308"/>
                <a:gd name="connsiteX59" fmla="*/ 2059709 w 4008581"/>
                <a:gd name="connsiteY59" fmla="*/ 1764144 h 2161308"/>
                <a:gd name="connsiteX60" fmla="*/ 1985818 w 4008581"/>
                <a:gd name="connsiteY60" fmla="*/ 1727199 h 2161308"/>
                <a:gd name="connsiteX61" fmla="*/ 1921163 w 4008581"/>
                <a:gd name="connsiteY61" fmla="*/ 1727199 h 2161308"/>
                <a:gd name="connsiteX62" fmla="*/ 1874981 w 4008581"/>
                <a:gd name="connsiteY62" fmla="*/ 1810326 h 2161308"/>
                <a:gd name="connsiteX63" fmla="*/ 1791854 w 4008581"/>
                <a:gd name="connsiteY63" fmla="*/ 1810326 h 2161308"/>
                <a:gd name="connsiteX64" fmla="*/ 1717963 w 4008581"/>
                <a:gd name="connsiteY64" fmla="*/ 1856508 h 2161308"/>
                <a:gd name="connsiteX65" fmla="*/ 1653309 w 4008581"/>
                <a:gd name="connsiteY65" fmla="*/ 1764144 h 2161308"/>
                <a:gd name="connsiteX66" fmla="*/ 1551709 w 4008581"/>
                <a:gd name="connsiteY66" fmla="*/ 1708726 h 2161308"/>
                <a:gd name="connsiteX67" fmla="*/ 1468581 w 4008581"/>
                <a:gd name="connsiteY67" fmla="*/ 1690254 h 2161308"/>
                <a:gd name="connsiteX68" fmla="*/ 1560945 w 4008581"/>
                <a:gd name="connsiteY68" fmla="*/ 1773381 h 2161308"/>
                <a:gd name="connsiteX69" fmla="*/ 1634836 w 4008581"/>
                <a:gd name="connsiteY69" fmla="*/ 1847272 h 2161308"/>
                <a:gd name="connsiteX70" fmla="*/ 1588654 w 4008581"/>
                <a:gd name="connsiteY70" fmla="*/ 1893454 h 2161308"/>
                <a:gd name="connsiteX71" fmla="*/ 1634836 w 4008581"/>
                <a:gd name="connsiteY71" fmla="*/ 1948872 h 2161308"/>
                <a:gd name="connsiteX72" fmla="*/ 1607127 w 4008581"/>
                <a:gd name="connsiteY72" fmla="*/ 2013526 h 2161308"/>
                <a:gd name="connsiteX73" fmla="*/ 1597890 w 4008581"/>
                <a:gd name="connsiteY73" fmla="*/ 2105890 h 2161308"/>
                <a:gd name="connsiteX74" fmla="*/ 1597890 w 4008581"/>
                <a:gd name="connsiteY74" fmla="*/ 2161308 h 2161308"/>
                <a:gd name="connsiteX75" fmla="*/ 1496290 w 4008581"/>
                <a:gd name="connsiteY75" fmla="*/ 2152072 h 2161308"/>
                <a:gd name="connsiteX76" fmla="*/ 1413163 w 4008581"/>
                <a:gd name="connsiteY76" fmla="*/ 2105890 h 2161308"/>
                <a:gd name="connsiteX77" fmla="*/ 1330036 w 4008581"/>
                <a:gd name="connsiteY77" fmla="*/ 2004290 h 2161308"/>
                <a:gd name="connsiteX78" fmla="*/ 1302327 w 4008581"/>
                <a:gd name="connsiteY78" fmla="*/ 1930399 h 2161308"/>
                <a:gd name="connsiteX79" fmla="*/ 1302327 w 4008581"/>
                <a:gd name="connsiteY79" fmla="*/ 1828799 h 2161308"/>
                <a:gd name="connsiteX80" fmla="*/ 1274618 w 4008581"/>
                <a:gd name="connsiteY80" fmla="*/ 1773381 h 2161308"/>
                <a:gd name="connsiteX81" fmla="*/ 1145309 w 4008581"/>
                <a:gd name="connsiteY81" fmla="*/ 1699490 h 2161308"/>
                <a:gd name="connsiteX82" fmla="*/ 997527 w 4008581"/>
                <a:gd name="connsiteY82" fmla="*/ 1597890 h 2161308"/>
                <a:gd name="connsiteX83" fmla="*/ 942109 w 4008581"/>
                <a:gd name="connsiteY83" fmla="*/ 1468581 h 2161308"/>
                <a:gd name="connsiteX84" fmla="*/ 895927 w 4008581"/>
                <a:gd name="connsiteY84" fmla="*/ 1265381 h 2161308"/>
                <a:gd name="connsiteX85" fmla="*/ 803563 w 4008581"/>
                <a:gd name="connsiteY85" fmla="*/ 1080654 h 2161308"/>
                <a:gd name="connsiteX86" fmla="*/ 729672 w 4008581"/>
                <a:gd name="connsiteY86" fmla="*/ 951344 h 2161308"/>
                <a:gd name="connsiteX87" fmla="*/ 581890 w 4008581"/>
                <a:gd name="connsiteY87" fmla="*/ 665017 h 2161308"/>
                <a:gd name="connsiteX88" fmla="*/ 461818 w 4008581"/>
                <a:gd name="connsiteY88" fmla="*/ 637308 h 2161308"/>
                <a:gd name="connsiteX89" fmla="*/ 267854 w 4008581"/>
                <a:gd name="connsiteY89" fmla="*/ 683490 h 2161308"/>
                <a:gd name="connsiteX90" fmla="*/ 240145 w 4008581"/>
                <a:gd name="connsiteY90" fmla="*/ 618835 h 2161308"/>
                <a:gd name="connsiteX91" fmla="*/ 240145 w 4008581"/>
                <a:gd name="connsiteY91" fmla="*/ 461817 h 2161308"/>
                <a:gd name="connsiteX92" fmla="*/ 175490 w 4008581"/>
                <a:gd name="connsiteY92" fmla="*/ 295563 h 2161308"/>
                <a:gd name="connsiteX93" fmla="*/ 0 w 4008581"/>
                <a:gd name="connsiteY93" fmla="*/ 0 h 2161308"/>
                <a:gd name="connsiteX94" fmla="*/ 3803793 w 4008581"/>
                <a:gd name="connsiteY94" fmla="*/ 8658 h 2161308"/>
                <a:gd name="connsiteX95" fmla="*/ 3730192 w 4008581"/>
                <a:gd name="connsiteY95" fmla="*/ 348022 h 2161308"/>
                <a:gd name="connsiteX96" fmla="*/ 3697720 w 4008581"/>
                <a:gd name="connsiteY96" fmla="*/ 502659 h 2161308"/>
                <a:gd name="connsiteX97" fmla="*/ 3700029 w 4008581"/>
                <a:gd name="connsiteY97" fmla="*/ 642937 h 2161308"/>
                <a:gd name="connsiteX98" fmla="*/ 3683143 w 4008581"/>
                <a:gd name="connsiteY98" fmla="*/ 767988 h 2161308"/>
                <a:gd name="connsiteX99" fmla="*/ 3626283 w 4008581"/>
                <a:gd name="connsiteY99" fmla="*/ 982878 h 2161308"/>
                <a:gd name="connsiteX100" fmla="*/ 3635735 w 4008581"/>
                <a:gd name="connsiteY100" fmla="*/ 1085849 h 2161308"/>
                <a:gd name="connsiteX101" fmla="*/ 3694545 w 4008581"/>
                <a:gd name="connsiteY101" fmla="*/ 1209963 h 2161308"/>
                <a:gd name="connsiteX102" fmla="*/ 3823854 w 4008581"/>
                <a:gd name="connsiteY102" fmla="*/ 1385454 h 2161308"/>
                <a:gd name="connsiteX0" fmla="*/ 3823854 w 4008581"/>
                <a:gd name="connsiteY0" fmla="*/ 1385454 h 2161308"/>
                <a:gd name="connsiteX1" fmla="*/ 3888509 w 4008581"/>
                <a:gd name="connsiteY1" fmla="*/ 1570181 h 2161308"/>
                <a:gd name="connsiteX2" fmla="*/ 3953163 w 4008581"/>
                <a:gd name="connsiteY2" fmla="*/ 1708726 h 2161308"/>
                <a:gd name="connsiteX3" fmla="*/ 3962399 w 4008581"/>
                <a:gd name="connsiteY3" fmla="*/ 1764144 h 2161308"/>
                <a:gd name="connsiteX4" fmla="*/ 3999345 w 4008581"/>
                <a:gd name="connsiteY4" fmla="*/ 1884217 h 2161308"/>
                <a:gd name="connsiteX5" fmla="*/ 4008581 w 4008581"/>
                <a:gd name="connsiteY5" fmla="*/ 1948872 h 2161308"/>
                <a:gd name="connsiteX6" fmla="*/ 3971636 w 4008581"/>
                <a:gd name="connsiteY6" fmla="*/ 1958108 h 2161308"/>
                <a:gd name="connsiteX7" fmla="*/ 3943927 w 4008581"/>
                <a:gd name="connsiteY7" fmla="*/ 1930399 h 2161308"/>
                <a:gd name="connsiteX8" fmla="*/ 3879272 w 4008581"/>
                <a:gd name="connsiteY8" fmla="*/ 1958108 h 2161308"/>
                <a:gd name="connsiteX9" fmla="*/ 3853006 w 4008581"/>
                <a:gd name="connsiteY9" fmla="*/ 1925637 h 2161308"/>
                <a:gd name="connsiteX10" fmla="*/ 3805381 w 4008581"/>
                <a:gd name="connsiteY10" fmla="*/ 1902690 h 2161308"/>
                <a:gd name="connsiteX11" fmla="*/ 3749963 w 4008581"/>
                <a:gd name="connsiteY11" fmla="*/ 1865744 h 2161308"/>
                <a:gd name="connsiteX12" fmla="*/ 3731490 w 4008581"/>
                <a:gd name="connsiteY12" fmla="*/ 1828799 h 2161308"/>
                <a:gd name="connsiteX13" fmla="*/ 3666836 w 4008581"/>
                <a:gd name="connsiteY13" fmla="*/ 1865744 h 2161308"/>
                <a:gd name="connsiteX14" fmla="*/ 3583709 w 4008581"/>
                <a:gd name="connsiteY14" fmla="*/ 1874981 h 2161308"/>
                <a:gd name="connsiteX15" fmla="*/ 3546763 w 4008581"/>
                <a:gd name="connsiteY15" fmla="*/ 1874981 h 2161308"/>
                <a:gd name="connsiteX16" fmla="*/ 3574472 w 4008581"/>
                <a:gd name="connsiteY16" fmla="*/ 1782617 h 2161308"/>
                <a:gd name="connsiteX17" fmla="*/ 3537527 w 4008581"/>
                <a:gd name="connsiteY17" fmla="*/ 1754908 h 2161308"/>
                <a:gd name="connsiteX18" fmla="*/ 3493726 w 4008581"/>
                <a:gd name="connsiteY18" fmla="*/ 1795172 h 2161308"/>
                <a:gd name="connsiteX19" fmla="*/ 3450791 w 4008581"/>
                <a:gd name="connsiteY19" fmla="*/ 1772515 h 2161308"/>
                <a:gd name="connsiteX20" fmla="*/ 3386136 w 4008581"/>
                <a:gd name="connsiteY20" fmla="*/ 1724818 h 2161308"/>
                <a:gd name="connsiteX21" fmla="*/ 3316431 w 4008581"/>
                <a:gd name="connsiteY21" fmla="*/ 1682532 h 2161308"/>
                <a:gd name="connsiteX22" fmla="*/ 3288145 w 4008581"/>
                <a:gd name="connsiteY22" fmla="*/ 1671781 h 2161308"/>
                <a:gd name="connsiteX23" fmla="*/ 3229407 w 4008581"/>
                <a:gd name="connsiteY23" fmla="*/ 1650927 h 2161308"/>
                <a:gd name="connsiteX24" fmla="*/ 3173412 w 4008581"/>
                <a:gd name="connsiteY24" fmla="*/ 1630362 h 2161308"/>
                <a:gd name="connsiteX25" fmla="*/ 3094181 w 4008581"/>
                <a:gd name="connsiteY25" fmla="*/ 1616363 h 2161308"/>
                <a:gd name="connsiteX26" fmla="*/ 3075709 w 4008581"/>
                <a:gd name="connsiteY26" fmla="*/ 1542472 h 2161308"/>
                <a:gd name="connsiteX27" fmla="*/ 3195781 w 4008581"/>
                <a:gd name="connsiteY27" fmla="*/ 1533235 h 2161308"/>
                <a:gd name="connsiteX28" fmla="*/ 3186545 w 4008581"/>
                <a:gd name="connsiteY28" fmla="*/ 1459344 h 2161308"/>
                <a:gd name="connsiteX29" fmla="*/ 3131127 w 4008581"/>
                <a:gd name="connsiteY29" fmla="*/ 1422399 h 2161308"/>
                <a:gd name="connsiteX30" fmla="*/ 3084945 w 4008581"/>
                <a:gd name="connsiteY30" fmla="*/ 1496290 h 2161308"/>
                <a:gd name="connsiteX31" fmla="*/ 2992581 w 4008581"/>
                <a:gd name="connsiteY31" fmla="*/ 1514763 h 2161308"/>
                <a:gd name="connsiteX32" fmla="*/ 2992581 w 4008581"/>
                <a:gd name="connsiteY32" fmla="*/ 1487054 h 2161308"/>
                <a:gd name="connsiteX33" fmla="*/ 2927927 w 4008581"/>
                <a:gd name="connsiteY33" fmla="*/ 1514763 h 2161308"/>
                <a:gd name="connsiteX34" fmla="*/ 2881745 w 4008581"/>
                <a:gd name="connsiteY34" fmla="*/ 1477817 h 2161308"/>
                <a:gd name="connsiteX35" fmla="*/ 2835563 w 4008581"/>
                <a:gd name="connsiteY35" fmla="*/ 1450108 h 2161308"/>
                <a:gd name="connsiteX36" fmla="*/ 2798618 w 4008581"/>
                <a:gd name="connsiteY36" fmla="*/ 1487054 h 2161308"/>
                <a:gd name="connsiteX37" fmla="*/ 2780145 w 4008581"/>
                <a:gd name="connsiteY37" fmla="*/ 1533235 h 2161308"/>
                <a:gd name="connsiteX38" fmla="*/ 2678545 w 4008581"/>
                <a:gd name="connsiteY38" fmla="*/ 1514763 h 2161308"/>
                <a:gd name="connsiteX39" fmla="*/ 2678545 w 4008581"/>
                <a:gd name="connsiteY39" fmla="*/ 1487054 h 2161308"/>
                <a:gd name="connsiteX40" fmla="*/ 2604654 w 4008581"/>
                <a:gd name="connsiteY40" fmla="*/ 1514763 h 2161308"/>
                <a:gd name="connsiteX41" fmla="*/ 2549236 w 4008581"/>
                <a:gd name="connsiteY41" fmla="*/ 1514763 h 2161308"/>
                <a:gd name="connsiteX42" fmla="*/ 2410690 w 4008581"/>
                <a:gd name="connsiteY42" fmla="*/ 1514763 h 2161308"/>
                <a:gd name="connsiteX43" fmla="*/ 2401454 w 4008581"/>
                <a:gd name="connsiteY43" fmla="*/ 1459344 h 2161308"/>
                <a:gd name="connsiteX44" fmla="*/ 2327563 w 4008581"/>
                <a:gd name="connsiteY44" fmla="*/ 1477817 h 2161308"/>
                <a:gd name="connsiteX45" fmla="*/ 2290618 w 4008581"/>
                <a:gd name="connsiteY45" fmla="*/ 1523999 h 2161308"/>
                <a:gd name="connsiteX46" fmla="*/ 2207490 w 4008581"/>
                <a:gd name="connsiteY46" fmla="*/ 1505526 h 2161308"/>
                <a:gd name="connsiteX47" fmla="*/ 2216727 w 4008581"/>
                <a:gd name="connsiteY47" fmla="*/ 1560944 h 2161308"/>
                <a:gd name="connsiteX48" fmla="*/ 2124363 w 4008581"/>
                <a:gd name="connsiteY48" fmla="*/ 1551708 h 2161308"/>
                <a:gd name="connsiteX49" fmla="*/ 2105890 w 4008581"/>
                <a:gd name="connsiteY49" fmla="*/ 1542472 h 2161308"/>
                <a:gd name="connsiteX50" fmla="*/ 2041236 w 4008581"/>
                <a:gd name="connsiteY50" fmla="*/ 1496290 h 2161308"/>
                <a:gd name="connsiteX51" fmla="*/ 1995054 w 4008581"/>
                <a:gd name="connsiteY51" fmla="*/ 1533235 h 2161308"/>
                <a:gd name="connsiteX52" fmla="*/ 1893454 w 4008581"/>
                <a:gd name="connsiteY52" fmla="*/ 1579417 h 2161308"/>
                <a:gd name="connsiteX53" fmla="*/ 1995054 w 4008581"/>
                <a:gd name="connsiteY53" fmla="*/ 1634835 h 2161308"/>
                <a:gd name="connsiteX54" fmla="*/ 2161309 w 4008581"/>
                <a:gd name="connsiteY54" fmla="*/ 1653308 h 2161308"/>
                <a:gd name="connsiteX55" fmla="*/ 2235199 w 4008581"/>
                <a:gd name="connsiteY55" fmla="*/ 1690254 h 2161308"/>
                <a:gd name="connsiteX56" fmla="*/ 2235199 w 4008581"/>
                <a:gd name="connsiteY56" fmla="*/ 1727199 h 2161308"/>
                <a:gd name="connsiteX57" fmla="*/ 2179781 w 4008581"/>
                <a:gd name="connsiteY57" fmla="*/ 1773381 h 2161308"/>
                <a:gd name="connsiteX58" fmla="*/ 2059709 w 4008581"/>
                <a:gd name="connsiteY58" fmla="*/ 1782617 h 2161308"/>
                <a:gd name="connsiteX59" fmla="*/ 2059709 w 4008581"/>
                <a:gd name="connsiteY59" fmla="*/ 1764144 h 2161308"/>
                <a:gd name="connsiteX60" fmla="*/ 1985818 w 4008581"/>
                <a:gd name="connsiteY60" fmla="*/ 1727199 h 2161308"/>
                <a:gd name="connsiteX61" fmla="*/ 1921163 w 4008581"/>
                <a:gd name="connsiteY61" fmla="*/ 1727199 h 2161308"/>
                <a:gd name="connsiteX62" fmla="*/ 1874981 w 4008581"/>
                <a:gd name="connsiteY62" fmla="*/ 1810326 h 2161308"/>
                <a:gd name="connsiteX63" fmla="*/ 1791854 w 4008581"/>
                <a:gd name="connsiteY63" fmla="*/ 1810326 h 2161308"/>
                <a:gd name="connsiteX64" fmla="*/ 1717963 w 4008581"/>
                <a:gd name="connsiteY64" fmla="*/ 1856508 h 2161308"/>
                <a:gd name="connsiteX65" fmla="*/ 1653309 w 4008581"/>
                <a:gd name="connsiteY65" fmla="*/ 1764144 h 2161308"/>
                <a:gd name="connsiteX66" fmla="*/ 1551709 w 4008581"/>
                <a:gd name="connsiteY66" fmla="*/ 1708726 h 2161308"/>
                <a:gd name="connsiteX67" fmla="*/ 1468581 w 4008581"/>
                <a:gd name="connsiteY67" fmla="*/ 1690254 h 2161308"/>
                <a:gd name="connsiteX68" fmla="*/ 1560945 w 4008581"/>
                <a:gd name="connsiteY68" fmla="*/ 1773381 h 2161308"/>
                <a:gd name="connsiteX69" fmla="*/ 1634836 w 4008581"/>
                <a:gd name="connsiteY69" fmla="*/ 1847272 h 2161308"/>
                <a:gd name="connsiteX70" fmla="*/ 1588654 w 4008581"/>
                <a:gd name="connsiteY70" fmla="*/ 1893454 h 2161308"/>
                <a:gd name="connsiteX71" fmla="*/ 1634836 w 4008581"/>
                <a:gd name="connsiteY71" fmla="*/ 1948872 h 2161308"/>
                <a:gd name="connsiteX72" fmla="*/ 1607127 w 4008581"/>
                <a:gd name="connsiteY72" fmla="*/ 2013526 h 2161308"/>
                <a:gd name="connsiteX73" fmla="*/ 1597890 w 4008581"/>
                <a:gd name="connsiteY73" fmla="*/ 2105890 h 2161308"/>
                <a:gd name="connsiteX74" fmla="*/ 1597890 w 4008581"/>
                <a:gd name="connsiteY74" fmla="*/ 2161308 h 2161308"/>
                <a:gd name="connsiteX75" fmla="*/ 1496290 w 4008581"/>
                <a:gd name="connsiteY75" fmla="*/ 2152072 h 2161308"/>
                <a:gd name="connsiteX76" fmla="*/ 1413163 w 4008581"/>
                <a:gd name="connsiteY76" fmla="*/ 2105890 h 2161308"/>
                <a:gd name="connsiteX77" fmla="*/ 1330036 w 4008581"/>
                <a:gd name="connsiteY77" fmla="*/ 2004290 h 2161308"/>
                <a:gd name="connsiteX78" fmla="*/ 1302327 w 4008581"/>
                <a:gd name="connsiteY78" fmla="*/ 1930399 h 2161308"/>
                <a:gd name="connsiteX79" fmla="*/ 1302327 w 4008581"/>
                <a:gd name="connsiteY79" fmla="*/ 1828799 h 2161308"/>
                <a:gd name="connsiteX80" fmla="*/ 1274618 w 4008581"/>
                <a:gd name="connsiteY80" fmla="*/ 1773381 h 2161308"/>
                <a:gd name="connsiteX81" fmla="*/ 1145309 w 4008581"/>
                <a:gd name="connsiteY81" fmla="*/ 1699490 h 2161308"/>
                <a:gd name="connsiteX82" fmla="*/ 997527 w 4008581"/>
                <a:gd name="connsiteY82" fmla="*/ 1597890 h 2161308"/>
                <a:gd name="connsiteX83" fmla="*/ 942109 w 4008581"/>
                <a:gd name="connsiteY83" fmla="*/ 1468581 h 2161308"/>
                <a:gd name="connsiteX84" fmla="*/ 895927 w 4008581"/>
                <a:gd name="connsiteY84" fmla="*/ 1265381 h 2161308"/>
                <a:gd name="connsiteX85" fmla="*/ 803563 w 4008581"/>
                <a:gd name="connsiteY85" fmla="*/ 1080654 h 2161308"/>
                <a:gd name="connsiteX86" fmla="*/ 729672 w 4008581"/>
                <a:gd name="connsiteY86" fmla="*/ 951344 h 2161308"/>
                <a:gd name="connsiteX87" fmla="*/ 581890 w 4008581"/>
                <a:gd name="connsiteY87" fmla="*/ 665017 h 2161308"/>
                <a:gd name="connsiteX88" fmla="*/ 461818 w 4008581"/>
                <a:gd name="connsiteY88" fmla="*/ 637308 h 2161308"/>
                <a:gd name="connsiteX89" fmla="*/ 267854 w 4008581"/>
                <a:gd name="connsiteY89" fmla="*/ 683490 h 2161308"/>
                <a:gd name="connsiteX90" fmla="*/ 240145 w 4008581"/>
                <a:gd name="connsiteY90" fmla="*/ 618835 h 2161308"/>
                <a:gd name="connsiteX91" fmla="*/ 240145 w 4008581"/>
                <a:gd name="connsiteY91" fmla="*/ 461817 h 2161308"/>
                <a:gd name="connsiteX92" fmla="*/ 175490 w 4008581"/>
                <a:gd name="connsiteY92" fmla="*/ 295563 h 2161308"/>
                <a:gd name="connsiteX93" fmla="*/ 0 w 4008581"/>
                <a:gd name="connsiteY93" fmla="*/ 0 h 2161308"/>
                <a:gd name="connsiteX94" fmla="*/ 3803793 w 4008581"/>
                <a:gd name="connsiteY94" fmla="*/ 8658 h 2161308"/>
                <a:gd name="connsiteX95" fmla="*/ 3730192 w 4008581"/>
                <a:gd name="connsiteY95" fmla="*/ 348022 h 2161308"/>
                <a:gd name="connsiteX96" fmla="*/ 3697720 w 4008581"/>
                <a:gd name="connsiteY96" fmla="*/ 502659 h 2161308"/>
                <a:gd name="connsiteX97" fmla="*/ 3700029 w 4008581"/>
                <a:gd name="connsiteY97" fmla="*/ 642937 h 2161308"/>
                <a:gd name="connsiteX98" fmla="*/ 3683143 w 4008581"/>
                <a:gd name="connsiteY98" fmla="*/ 767988 h 2161308"/>
                <a:gd name="connsiteX99" fmla="*/ 3626283 w 4008581"/>
                <a:gd name="connsiteY99" fmla="*/ 982878 h 2161308"/>
                <a:gd name="connsiteX100" fmla="*/ 3635735 w 4008581"/>
                <a:gd name="connsiteY100" fmla="*/ 1085849 h 2161308"/>
                <a:gd name="connsiteX101" fmla="*/ 3694545 w 4008581"/>
                <a:gd name="connsiteY101" fmla="*/ 1209963 h 2161308"/>
                <a:gd name="connsiteX102" fmla="*/ 3823854 w 4008581"/>
                <a:gd name="connsiteY102" fmla="*/ 1385454 h 2161308"/>
                <a:gd name="connsiteX0" fmla="*/ 3823854 w 4008581"/>
                <a:gd name="connsiteY0" fmla="*/ 1385454 h 2161308"/>
                <a:gd name="connsiteX1" fmla="*/ 3888509 w 4008581"/>
                <a:gd name="connsiteY1" fmla="*/ 1570181 h 2161308"/>
                <a:gd name="connsiteX2" fmla="*/ 3953163 w 4008581"/>
                <a:gd name="connsiteY2" fmla="*/ 1708726 h 2161308"/>
                <a:gd name="connsiteX3" fmla="*/ 3962399 w 4008581"/>
                <a:gd name="connsiteY3" fmla="*/ 1764144 h 2161308"/>
                <a:gd name="connsiteX4" fmla="*/ 3999345 w 4008581"/>
                <a:gd name="connsiteY4" fmla="*/ 1884217 h 2161308"/>
                <a:gd name="connsiteX5" fmla="*/ 4008581 w 4008581"/>
                <a:gd name="connsiteY5" fmla="*/ 1948872 h 2161308"/>
                <a:gd name="connsiteX6" fmla="*/ 3971636 w 4008581"/>
                <a:gd name="connsiteY6" fmla="*/ 1958108 h 2161308"/>
                <a:gd name="connsiteX7" fmla="*/ 3943927 w 4008581"/>
                <a:gd name="connsiteY7" fmla="*/ 1930399 h 2161308"/>
                <a:gd name="connsiteX8" fmla="*/ 3879272 w 4008581"/>
                <a:gd name="connsiteY8" fmla="*/ 1958108 h 2161308"/>
                <a:gd name="connsiteX9" fmla="*/ 3853006 w 4008581"/>
                <a:gd name="connsiteY9" fmla="*/ 1925637 h 2161308"/>
                <a:gd name="connsiteX10" fmla="*/ 3805381 w 4008581"/>
                <a:gd name="connsiteY10" fmla="*/ 1902690 h 2161308"/>
                <a:gd name="connsiteX11" fmla="*/ 3749963 w 4008581"/>
                <a:gd name="connsiteY11" fmla="*/ 1865744 h 2161308"/>
                <a:gd name="connsiteX12" fmla="*/ 3731490 w 4008581"/>
                <a:gd name="connsiteY12" fmla="*/ 1828799 h 2161308"/>
                <a:gd name="connsiteX13" fmla="*/ 3666836 w 4008581"/>
                <a:gd name="connsiteY13" fmla="*/ 1865744 h 2161308"/>
                <a:gd name="connsiteX14" fmla="*/ 3583709 w 4008581"/>
                <a:gd name="connsiteY14" fmla="*/ 1874981 h 2161308"/>
                <a:gd name="connsiteX15" fmla="*/ 3546763 w 4008581"/>
                <a:gd name="connsiteY15" fmla="*/ 1874981 h 2161308"/>
                <a:gd name="connsiteX16" fmla="*/ 3574472 w 4008581"/>
                <a:gd name="connsiteY16" fmla="*/ 1782617 h 2161308"/>
                <a:gd name="connsiteX17" fmla="*/ 3537527 w 4008581"/>
                <a:gd name="connsiteY17" fmla="*/ 1754908 h 2161308"/>
                <a:gd name="connsiteX18" fmla="*/ 3493726 w 4008581"/>
                <a:gd name="connsiteY18" fmla="*/ 1795172 h 2161308"/>
                <a:gd name="connsiteX19" fmla="*/ 3450791 w 4008581"/>
                <a:gd name="connsiteY19" fmla="*/ 1772515 h 2161308"/>
                <a:gd name="connsiteX20" fmla="*/ 3386136 w 4008581"/>
                <a:gd name="connsiteY20" fmla="*/ 1724818 h 2161308"/>
                <a:gd name="connsiteX21" fmla="*/ 3316431 w 4008581"/>
                <a:gd name="connsiteY21" fmla="*/ 1682532 h 2161308"/>
                <a:gd name="connsiteX22" fmla="*/ 3288145 w 4008581"/>
                <a:gd name="connsiteY22" fmla="*/ 1671781 h 2161308"/>
                <a:gd name="connsiteX23" fmla="*/ 3229407 w 4008581"/>
                <a:gd name="connsiteY23" fmla="*/ 1650927 h 2161308"/>
                <a:gd name="connsiteX24" fmla="*/ 3173412 w 4008581"/>
                <a:gd name="connsiteY24" fmla="*/ 1630362 h 2161308"/>
                <a:gd name="connsiteX25" fmla="*/ 3094181 w 4008581"/>
                <a:gd name="connsiteY25" fmla="*/ 1616363 h 2161308"/>
                <a:gd name="connsiteX26" fmla="*/ 3113809 w 4008581"/>
                <a:gd name="connsiteY26" fmla="*/ 1554378 h 2161308"/>
                <a:gd name="connsiteX27" fmla="*/ 3195781 w 4008581"/>
                <a:gd name="connsiteY27" fmla="*/ 1533235 h 2161308"/>
                <a:gd name="connsiteX28" fmla="*/ 3186545 w 4008581"/>
                <a:gd name="connsiteY28" fmla="*/ 1459344 h 2161308"/>
                <a:gd name="connsiteX29" fmla="*/ 3131127 w 4008581"/>
                <a:gd name="connsiteY29" fmla="*/ 1422399 h 2161308"/>
                <a:gd name="connsiteX30" fmla="*/ 3084945 w 4008581"/>
                <a:gd name="connsiteY30" fmla="*/ 1496290 h 2161308"/>
                <a:gd name="connsiteX31" fmla="*/ 2992581 w 4008581"/>
                <a:gd name="connsiteY31" fmla="*/ 1514763 h 2161308"/>
                <a:gd name="connsiteX32" fmla="*/ 2992581 w 4008581"/>
                <a:gd name="connsiteY32" fmla="*/ 1487054 h 2161308"/>
                <a:gd name="connsiteX33" fmla="*/ 2927927 w 4008581"/>
                <a:gd name="connsiteY33" fmla="*/ 1514763 h 2161308"/>
                <a:gd name="connsiteX34" fmla="*/ 2881745 w 4008581"/>
                <a:gd name="connsiteY34" fmla="*/ 1477817 h 2161308"/>
                <a:gd name="connsiteX35" fmla="*/ 2835563 w 4008581"/>
                <a:gd name="connsiteY35" fmla="*/ 1450108 h 2161308"/>
                <a:gd name="connsiteX36" fmla="*/ 2798618 w 4008581"/>
                <a:gd name="connsiteY36" fmla="*/ 1487054 h 2161308"/>
                <a:gd name="connsiteX37" fmla="*/ 2780145 w 4008581"/>
                <a:gd name="connsiteY37" fmla="*/ 1533235 h 2161308"/>
                <a:gd name="connsiteX38" fmla="*/ 2678545 w 4008581"/>
                <a:gd name="connsiteY38" fmla="*/ 1514763 h 2161308"/>
                <a:gd name="connsiteX39" fmla="*/ 2678545 w 4008581"/>
                <a:gd name="connsiteY39" fmla="*/ 1487054 h 2161308"/>
                <a:gd name="connsiteX40" fmla="*/ 2604654 w 4008581"/>
                <a:gd name="connsiteY40" fmla="*/ 1514763 h 2161308"/>
                <a:gd name="connsiteX41" fmla="*/ 2549236 w 4008581"/>
                <a:gd name="connsiteY41" fmla="*/ 1514763 h 2161308"/>
                <a:gd name="connsiteX42" fmla="*/ 2410690 w 4008581"/>
                <a:gd name="connsiteY42" fmla="*/ 1514763 h 2161308"/>
                <a:gd name="connsiteX43" fmla="*/ 2401454 w 4008581"/>
                <a:gd name="connsiteY43" fmla="*/ 1459344 h 2161308"/>
                <a:gd name="connsiteX44" fmla="*/ 2327563 w 4008581"/>
                <a:gd name="connsiteY44" fmla="*/ 1477817 h 2161308"/>
                <a:gd name="connsiteX45" fmla="*/ 2290618 w 4008581"/>
                <a:gd name="connsiteY45" fmla="*/ 1523999 h 2161308"/>
                <a:gd name="connsiteX46" fmla="*/ 2207490 w 4008581"/>
                <a:gd name="connsiteY46" fmla="*/ 1505526 h 2161308"/>
                <a:gd name="connsiteX47" fmla="*/ 2216727 w 4008581"/>
                <a:gd name="connsiteY47" fmla="*/ 1560944 h 2161308"/>
                <a:gd name="connsiteX48" fmla="*/ 2124363 w 4008581"/>
                <a:gd name="connsiteY48" fmla="*/ 1551708 h 2161308"/>
                <a:gd name="connsiteX49" fmla="*/ 2105890 w 4008581"/>
                <a:gd name="connsiteY49" fmla="*/ 1542472 h 2161308"/>
                <a:gd name="connsiteX50" fmla="*/ 2041236 w 4008581"/>
                <a:gd name="connsiteY50" fmla="*/ 1496290 h 2161308"/>
                <a:gd name="connsiteX51" fmla="*/ 1995054 w 4008581"/>
                <a:gd name="connsiteY51" fmla="*/ 1533235 h 2161308"/>
                <a:gd name="connsiteX52" fmla="*/ 1893454 w 4008581"/>
                <a:gd name="connsiteY52" fmla="*/ 1579417 h 2161308"/>
                <a:gd name="connsiteX53" fmla="*/ 1995054 w 4008581"/>
                <a:gd name="connsiteY53" fmla="*/ 1634835 h 2161308"/>
                <a:gd name="connsiteX54" fmla="*/ 2161309 w 4008581"/>
                <a:gd name="connsiteY54" fmla="*/ 1653308 h 2161308"/>
                <a:gd name="connsiteX55" fmla="*/ 2235199 w 4008581"/>
                <a:gd name="connsiteY55" fmla="*/ 1690254 h 2161308"/>
                <a:gd name="connsiteX56" fmla="*/ 2235199 w 4008581"/>
                <a:gd name="connsiteY56" fmla="*/ 1727199 h 2161308"/>
                <a:gd name="connsiteX57" fmla="*/ 2179781 w 4008581"/>
                <a:gd name="connsiteY57" fmla="*/ 1773381 h 2161308"/>
                <a:gd name="connsiteX58" fmla="*/ 2059709 w 4008581"/>
                <a:gd name="connsiteY58" fmla="*/ 1782617 h 2161308"/>
                <a:gd name="connsiteX59" fmla="*/ 2059709 w 4008581"/>
                <a:gd name="connsiteY59" fmla="*/ 1764144 h 2161308"/>
                <a:gd name="connsiteX60" fmla="*/ 1985818 w 4008581"/>
                <a:gd name="connsiteY60" fmla="*/ 1727199 h 2161308"/>
                <a:gd name="connsiteX61" fmla="*/ 1921163 w 4008581"/>
                <a:gd name="connsiteY61" fmla="*/ 1727199 h 2161308"/>
                <a:gd name="connsiteX62" fmla="*/ 1874981 w 4008581"/>
                <a:gd name="connsiteY62" fmla="*/ 1810326 h 2161308"/>
                <a:gd name="connsiteX63" fmla="*/ 1791854 w 4008581"/>
                <a:gd name="connsiteY63" fmla="*/ 1810326 h 2161308"/>
                <a:gd name="connsiteX64" fmla="*/ 1717963 w 4008581"/>
                <a:gd name="connsiteY64" fmla="*/ 1856508 h 2161308"/>
                <a:gd name="connsiteX65" fmla="*/ 1653309 w 4008581"/>
                <a:gd name="connsiteY65" fmla="*/ 1764144 h 2161308"/>
                <a:gd name="connsiteX66" fmla="*/ 1551709 w 4008581"/>
                <a:gd name="connsiteY66" fmla="*/ 1708726 h 2161308"/>
                <a:gd name="connsiteX67" fmla="*/ 1468581 w 4008581"/>
                <a:gd name="connsiteY67" fmla="*/ 1690254 h 2161308"/>
                <a:gd name="connsiteX68" fmla="*/ 1560945 w 4008581"/>
                <a:gd name="connsiteY68" fmla="*/ 1773381 h 2161308"/>
                <a:gd name="connsiteX69" fmla="*/ 1634836 w 4008581"/>
                <a:gd name="connsiteY69" fmla="*/ 1847272 h 2161308"/>
                <a:gd name="connsiteX70" fmla="*/ 1588654 w 4008581"/>
                <a:gd name="connsiteY70" fmla="*/ 1893454 h 2161308"/>
                <a:gd name="connsiteX71" fmla="*/ 1634836 w 4008581"/>
                <a:gd name="connsiteY71" fmla="*/ 1948872 h 2161308"/>
                <a:gd name="connsiteX72" fmla="*/ 1607127 w 4008581"/>
                <a:gd name="connsiteY72" fmla="*/ 2013526 h 2161308"/>
                <a:gd name="connsiteX73" fmla="*/ 1597890 w 4008581"/>
                <a:gd name="connsiteY73" fmla="*/ 2105890 h 2161308"/>
                <a:gd name="connsiteX74" fmla="*/ 1597890 w 4008581"/>
                <a:gd name="connsiteY74" fmla="*/ 2161308 h 2161308"/>
                <a:gd name="connsiteX75" fmla="*/ 1496290 w 4008581"/>
                <a:gd name="connsiteY75" fmla="*/ 2152072 h 2161308"/>
                <a:gd name="connsiteX76" fmla="*/ 1413163 w 4008581"/>
                <a:gd name="connsiteY76" fmla="*/ 2105890 h 2161308"/>
                <a:gd name="connsiteX77" fmla="*/ 1330036 w 4008581"/>
                <a:gd name="connsiteY77" fmla="*/ 2004290 h 2161308"/>
                <a:gd name="connsiteX78" fmla="*/ 1302327 w 4008581"/>
                <a:gd name="connsiteY78" fmla="*/ 1930399 h 2161308"/>
                <a:gd name="connsiteX79" fmla="*/ 1302327 w 4008581"/>
                <a:gd name="connsiteY79" fmla="*/ 1828799 h 2161308"/>
                <a:gd name="connsiteX80" fmla="*/ 1274618 w 4008581"/>
                <a:gd name="connsiteY80" fmla="*/ 1773381 h 2161308"/>
                <a:gd name="connsiteX81" fmla="*/ 1145309 w 4008581"/>
                <a:gd name="connsiteY81" fmla="*/ 1699490 h 2161308"/>
                <a:gd name="connsiteX82" fmla="*/ 997527 w 4008581"/>
                <a:gd name="connsiteY82" fmla="*/ 1597890 h 2161308"/>
                <a:gd name="connsiteX83" fmla="*/ 942109 w 4008581"/>
                <a:gd name="connsiteY83" fmla="*/ 1468581 h 2161308"/>
                <a:gd name="connsiteX84" fmla="*/ 895927 w 4008581"/>
                <a:gd name="connsiteY84" fmla="*/ 1265381 h 2161308"/>
                <a:gd name="connsiteX85" fmla="*/ 803563 w 4008581"/>
                <a:gd name="connsiteY85" fmla="*/ 1080654 h 2161308"/>
                <a:gd name="connsiteX86" fmla="*/ 729672 w 4008581"/>
                <a:gd name="connsiteY86" fmla="*/ 951344 h 2161308"/>
                <a:gd name="connsiteX87" fmla="*/ 581890 w 4008581"/>
                <a:gd name="connsiteY87" fmla="*/ 665017 h 2161308"/>
                <a:gd name="connsiteX88" fmla="*/ 461818 w 4008581"/>
                <a:gd name="connsiteY88" fmla="*/ 637308 h 2161308"/>
                <a:gd name="connsiteX89" fmla="*/ 267854 w 4008581"/>
                <a:gd name="connsiteY89" fmla="*/ 683490 h 2161308"/>
                <a:gd name="connsiteX90" fmla="*/ 240145 w 4008581"/>
                <a:gd name="connsiteY90" fmla="*/ 618835 h 2161308"/>
                <a:gd name="connsiteX91" fmla="*/ 240145 w 4008581"/>
                <a:gd name="connsiteY91" fmla="*/ 461817 h 2161308"/>
                <a:gd name="connsiteX92" fmla="*/ 175490 w 4008581"/>
                <a:gd name="connsiteY92" fmla="*/ 295563 h 2161308"/>
                <a:gd name="connsiteX93" fmla="*/ 0 w 4008581"/>
                <a:gd name="connsiteY93" fmla="*/ 0 h 2161308"/>
                <a:gd name="connsiteX94" fmla="*/ 3803793 w 4008581"/>
                <a:gd name="connsiteY94" fmla="*/ 8658 h 2161308"/>
                <a:gd name="connsiteX95" fmla="*/ 3730192 w 4008581"/>
                <a:gd name="connsiteY95" fmla="*/ 348022 h 2161308"/>
                <a:gd name="connsiteX96" fmla="*/ 3697720 w 4008581"/>
                <a:gd name="connsiteY96" fmla="*/ 502659 h 2161308"/>
                <a:gd name="connsiteX97" fmla="*/ 3700029 w 4008581"/>
                <a:gd name="connsiteY97" fmla="*/ 642937 h 2161308"/>
                <a:gd name="connsiteX98" fmla="*/ 3683143 w 4008581"/>
                <a:gd name="connsiteY98" fmla="*/ 767988 h 2161308"/>
                <a:gd name="connsiteX99" fmla="*/ 3626283 w 4008581"/>
                <a:gd name="connsiteY99" fmla="*/ 982878 h 2161308"/>
                <a:gd name="connsiteX100" fmla="*/ 3635735 w 4008581"/>
                <a:gd name="connsiteY100" fmla="*/ 1085849 h 2161308"/>
                <a:gd name="connsiteX101" fmla="*/ 3694545 w 4008581"/>
                <a:gd name="connsiteY101" fmla="*/ 1209963 h 2161308"/>
                <a:gd name="connsiteX102" fmla="*/ 3823854 w 4008581"/>
                <a:gd name="connsiteY102" fmla="*/ 1385454 h 2161308"/>
                <a:gd name="connsiteX0" fmla="*/ 3823854 w 4008581"/>
                <a:gd name="connsiteY0" fmla="*/ 1385454 h 2161308"/>
                <a:gd name="connsiteX1" fmla="*/ 3888509 w 4008581"/>
                <a:gd name="connsiteY1" fmla="*/ 1570181 h 2161308"/>
                <a:gd name="connsiteX2" fmla="*/ 3953163 w 4008581"/>
                <a:gd name="connsiteY2" fmla="*/ 1708726 h 2161308"/>
                <a:gd name="connsiteX3" fmla="*/ 3962399 w 4008581"/>
                <a:gd name="connsiteY3" fmla="*/ 1764144 h 2161308"/>
                <a:gd name="connsiteX4" fmla="*/ 3999345 w 4008581"/>
                <a:gd name="connsiteY4" fmla="*/ 1884217 h 2161308"/>
                <a:gd name="connsiteX5" fmla="*/ 4008581 w 4008581"/>
                <a:gd name="connsiteY5" fmla="*/ 1948872 h 2161308"/>
                <a:gd name="connsiteX6" fmla="*/ 3971636 w 4008581"/>
                <a:gd name="connsiteY6" fmla="*/ 1958108 h 2161308"/>
                <a:gd name="connsiteX7" fmla="*/ 3943927 w 4008581"/>
                <a:gd name="connsiteY7" fmla="*/ 1930399 h 2161308"/>
                <a:gd name="connsiteX8" fmla="*/ 3879272 w 4008581"/>
                <a:gd name="connsiteY8" fmla="*/ 1958108 h 2161308"/>
                <a:gd name="connsiteX9" fmla="*/ 3853006 w 4008581"/>
                <a:gd name="connsiteY9" fmla="*/ 1925637 h 2161308"/>
                <a:gd name="connsiteX10" fmla="*/ 3805381 w 4008581"/>
                <a:gd name="connsiteY10" fmla="*/ 1902690 h 2161308"/>
                <a:gd name="connsiteX11" fmla="*/ 3749963 w 4008581"/>
                <a:gd name="connsiteY11" fmla="*/ 1865744 h 2161308"/>
                <a:gd name="connsiteX12" fmla="*/ 3731490 w 4008581"/>
                <a:gd name="connsiteY12" fmla="*/ 1828799 h 2161308"/>
                <a:gd name="connsiteX13" fmla="*/ 3666836 w 4008581"/>
                <a:gd name="connsiteY13" fmla="*/ 1865744 h 2161308"/>
                <a:gd name="connsiteX14" fmla="*/ 3583709 w 4008581"/>
                <a:gd name="connsiteY14" fmla="*/ 1874981 h 2161308"/>
                <a:gd name="connsiteX15" fmla="*/ 3546763 w 4008581"/>
                <a:gd name="connsiteY15" fmla="*/ 1874981 h 2161308"/>
                <a:gd name="connsiteX16" fmla="*/ 3574472 w 4008581"/>
                <a:gd name="connsiteY16" fmla="*/ 1782617 h 2161308"/>
                <a:gd name="connsiteX17" fmla="*/ 3537527 w 4008581"/>
                <a:gd name="connsiteY17" fmla="*/ 1754908 h 2161308"/>
                <a:gd name="connsiteX18" fmla="*/ 3493726 w 4008581"/>
                <a:gd name="connsiteY18" fmla="*/ 1795172 h 2161308"/>
                <a:gd name="connsiteX19" fmla="*/ 3450791 w 4008581"/>
                <a:gd name="connsiteY19" fmla="*/ 1772515 h 2161308"/>
                <a:gd name="connsiteX20" fmla="*/ 3386136 w 4008581"/>
                <a:gd name="connsiteY20" fmla="*/ 1724818 h 2161308"/>
                <a:gd name="connsiteX21" fmla="*/ 3316431 w 4008581"/>
                <a:gd name="connsiteY21" fmla="*/ 1682532 h 2161308"/>
                <a:gd name="connsiteX22" fmla="*/ 3288145 w 4008581"/>
                <a:gd name="connsiteY22" fmla="*/ 1671781 h 2161308"/>
                <a:gd name="connsiteX23" fmla="*/ 3229407 w 4008581"/>
                <a:gd name="connsiteY23" fmla="*/ 1650927 h 2161308"/>
                <a:gd name="connsiteX24" fmla="*/ 3173412 w 4008581"/>
                <a:gd name="connsiteY24" fmla="*/ 1630362 h 2161308"/>
                <a:gd name="connsiteX25" fmla="*/ 3134662 w 4008581"/>
                <a:gd name="connsiteY25" fmla="*/ 1613981 h 2161308"/>
                <a:gd name="connsiteX26" fmla="*/ 3113809 w 4008581"/>
                <a:gd name="connsiteY26" fmla="*/ 1554378 h 2161308"/>
                <a:gd name="connsiteX27" fmla="*/ 3195781 w 4008581"/>
                <a:gd name="connsiteY27" fmla="*/ 1533235 h 2161308"/>
                <a:gd name="connsiteX28" fmla="*/ 3186545 w 4008581"/>
                <a:gd name="connsiteY28" fmla="*/ 1459344 h 2161308"/>
                <a:gd name="connsiteX29" fmla="*/ 3131127 w 4008581"/>
                <a:gd name="connsiteY29" fmla="*/ 1422399 h 2161308"/>
                <a:gd name="connsiteX30" fmla="*/ 3084945 w 4008581"/>
                <a:gd name="connsiteY30" fmla="*/ 1496290 h 2161308"/>
                <a:gd name="connsiteX31" fmla="*/ 2992581 w 4008581"/>
                <a:gd name="connsiteY31" fmla="*/ 1514763 h 2161308"/>
                <a:gd name="connsiteX32" fmla="*/ 2992581 w 4008581"/>
                <a:gd name="connsiteY32" fmla="*/ 1487054 h 2161308"/>
                <a:gd name="connsiteX33" fmla="*/ 2927927 w 4008581"/>
                <a:gd name="connsiteY33" fmla="*/ 1514763 h 2161308"/>
                <a:gd name="connsiteX34" fmla="*/ 2881745 w 4008581"/>
                <a:gd name="connsiteY34" fmla="*/ 1477817 h 2161308"/>
                <a:gd name="connsiteX35" fmla="*/ 2835563 w 4008581"/>
                <a:gd name="connsiteY35" fmla="*/ 1450108 h 2161308"/>
                <a:gd name="connsiteX36" fmla="*/ 2798618 w 4008581"/>
                <a:gd name="connsiteY36" fmla="*/ 1487054 h 2161308"/>
                <a:gd name="connsiteX37" fmla="*/ 2780145 w 4008581"/>
                <a:gd name="connsiteY37" fmla="*/ 1533235 h 2161308"/>
                <a:gd name="connsiteX38" fmla="*/ 2678545 w 4008581"/>
                <a:gd name="connsiteY38" fmla="*/ 1514763 h 2161308"/>
                <a:gd name="connsiteX39" fmla="*/ 2678545 w 4008581"/>
                <a:gd name="connsiteY39" fmla="*/ 1487054 h 2161308"/>
                <a:gd name="connsiteX40" fmla="*/ 2604654 w 4008581"/>
                <a:gd name="connsiteY40" fmla="*/ 1514763 h 2161308"/>
                <a:gd name="connsiteX41" fmla="*/ 2549236 w 4008581"/>
                <a:gd name="connsiteY41" fmla="*/ 1514763 h 2161308"/>
                <a:gd name="connsiteX42" fmla="*/ 2410690 w 4008581"/>
                <a:gd name="connsiteY42" fmla="*/ 1514763 h 2161308"/>
                <a:gd name="connsiteX43" fmla="*/ 2401454 w 4008581"/>
                <a:gd name="connsiteY43" fmla="*/ 1459344 h 2161308"/>
                <a:gd name="connsiteX44" fmla="*/ 2327563 w 4008581"/>
                <a:gd name="connsiteY44" fmla="*/ 1477817 h 2161308"/>
                <a:gd name="connsiteX45" fmla="*/ 2290618 w 4008581"/>
                <a:gd name="connsiteY45" fmla="*/ 1523999 h 2161308"/>
                <a:gd name="connsiteX46" fmla="*/ 2207490 w 4008581"/>
                <a:gd name="connsiteY46" fmla="*/ 1505526 h 2161308"/>
                <a:gd name="connsiteX47" fmla="*/ 2216727 w 4008581"/>
                <a:gd name="connsiteY47" fmla="*/ 1560944 h 2161308"/>
                <a:gd name="connsiteX48" fmla="*/ 2124363 w 4008581"/>
                <a:gd name="connsiteY48" fmla="*/ 1551708 h 2161308"/>
                <a:gd name="connsiteX49" fmla="*/ 2105890 w 4008581"/>
                <a:gd name="connsiteY49" fmla="*/ 1542472 h 2161308"/>
                <a:gd name="connsiteX50" fmla="*/ 2041236 w 4008581"/>
                <a:gd name="connsiteY50" fmla="*/ 1496290 h 2161308"/>
                <a:gd name="connsiteX51" fmla="*/ 1995054 w 4008581"/>
                <a:gd name="connsiteY51" fmla="*/ 1533235 h 2161308"/>
                <a:gd name="connsiteX52" fmla="*/ 1893454 w 4008581"/>
                <a:gd name="connsiteY52" fmla="*/ 1579417 h 2161308"/>
                <a:gd name="connsiteX53" fmla="*/ 1995054 w 4008581"/>
                <a:gd name="connsiteY53" fmla="*/ 1634835 h 2161308"/>
                <a:gd name="connsiteX54" fmla="*/ 2161309 w 4008581"/>
                <a:gd name="connsiteY54" fmla="*/ 1653308 h 2161308"/>
                <a:gd name="connsiteX55" fmla="*/ 2235199 w 4008581"/>
                <a:gd name="connsiteY55" fmla="*/ 1690254 h 2161308"/>
                <a:gd name="connsiteX56" fmla="*/ 2235199 w 4008581"/>
                <a:gd name="connsiteY56" fmla="*/ 1727199 h 2161308"/>
                <a:gd name="connsiteX57" fmla="*/ 2179781 w 4008581"/>
                <a:gd name="connsiteY57" fmla="*/ 1773381 h 2161308"/>
                <a:gd name="connsiteX58" fmla="*/ 2059709 w 4008581"/>
                <a:gd name="connsiteY58" fmla="*/ 1782617 h 2161308"/>
                <a:gd name="connsiteX59" fmla="*/ 2059709 w 4008581"/>
                <a:gd name="connsiteY59" fmla="*/ 1764144 h 2161308"/>
                <a:gd name="connsiteX60" fmla="*/ 1985818 w 4008581"/>
                <a:gd name="connsiteY60" fmla="*/ 1727199 h 2161308"/>
                <a:gd name="connsiteX61" fmla="*/ 1921163 w 4008581"/>
                <a:gd name="connsiteY61" fmla="*/ 1727199 h 2161308"/>
                <a:gd name="connsiteX62" fmla="*/ 1874981 w 4008581"/>
                <a:gd name="connsiteY62" fmla="*/ 1810326 h 2161308"/>
                <a:gd name="connsiteX63" fmla="*/ 1791854 w 4008581"/>
                <a:gd name="connsiteY63" fmla="*/ 1810326 h 2161308"/>
                <a:gd name="connsiteX64" fmla="*/ 1717963 w 4008581"/>
                <a:gd name="connsiteY64" fmla="*/ 1856508 h 2161308"/>
                <a:gd name="connsiteX65" fmla="*/ 1653309 w 4008581"/>
                <a:gd name="connsiteY65" fmla="*/ 1764144 h 2161308"/>
                <a:gd name="connsiteX66" fmla="*/ 1551709 w 4008581"/>
                <a:gd name="connsiteY66" fmla="*/ 1708726 h 2161308"/>
                <a:gd name="connsiteX67" fmla="*/ 1468581 w 4008581"/>
                <a:gd name="connsiteY67" fmla="*/ 1690254 h 2161308"/>
                <a:gd name="connsiteX68" fmla="*/ 1560945 w 4008581"/>
                <a:gd name="connsiteY68" fmla="*/ 1773381 h 2161308"/>
                <a:gd name="connsiteX69" fmla="*/ 1634836 w 4008581"/>
                <a:gd name="connsiteY69" fmla="*/ 1847272 h 2161308"/>
                <a:gd name="connsiteX70" fmla="*/ 1588654 w 4008581"/>
                <a:gd name="connsiteY70" fmla="*/ 1893454 h 2161308"/>
                <a:gd name="connsiteX71" fmla="*/ 1634836 w 4008581"/>
                <a:gd name="connsiteY71" fmla="*/ 1948872 h 2161308"/>
                <a:gd name="connsiteX72" fmla="*/ 1607127 w 4008581"/>
                <a:gd name="connsiteY72" fmla="*/ 2013526 h 2161308"/>
                <a:gd name="connsiteX73" fmla="*/ 1597890 w 4008581"/>
                <a:gd name="connsiteY73" fmla="*/ 2105890 h 2161308"/>
                <a:gd name="connsiteX74" fmla="*/ 1597890 w 4008581"/>
                <a:gd name="connsiteY74" fmla="*/ 2161308 h 2161308"/>
                <a:gd name="connsiteX75" fmla="*/ 1496290 w 4008581"/>
                <a:gd name="connsiteY75" fmla="*/ 2152072 h 2161308"/>
                <a:gd name="connsiteX76" fmla="*/ 1413163 w 4008581"/>
                <a:gd name="connsiteY76" fmla="*/ 2105890 h 2161308"/>
                <a:gd name="connsiteX77" fmla="*/ 1330036 w 4008581"/>
                <a:gd name="connsiteY77" fmla="*/ 2004290 h 2161308"/>
                <a:gd name="connsiteX78" fmla="*/ 1302327 w 4008581"/>
                <a:gd name="connsiteY78" fmla="*/ 1930399 h 2161308"/>
                <a:gd name="connsiteX79" fmla="*/ 1302327 w 4008581"/>
                <a:gd name="connsiteY79" fmla="*/ 1828799 h 2161308"/>
                <a:gd name="connsiteX80" fmla="*/ 1274618 w 4008581"/>
                <a:gd name="connsiteY80" fmla="*/ 1773381 h 2161308"/>
                <a:gd name="connsiteX81" fmla="*/ 1145309 w 4008581"/>
                <a:gd name="connsiteY81" fmla="*/ 1699490 h 2161308"/>
                <a:gd name="connsiteX82" fmla="*/ 997527 w 4008581"/>
                <a:gd name="connsiteY82" fmla="*/ 1597890 h 2161308"/>
                <a:gd name="connsiteX83" fmla="*/ 942109 w 4008581"/>
                <a:gd name="connsiteY83" fmla="*/ 1468581 h 2161308"/>
                <a:gd name="connsiteX84" fmla="*/ 895927 w 4008581"/>
                <a:gd name="connsiteY84" fmla="*/ 1265381 h 2161308"/>
                <a:gd name="connsiteX85" fmla="*/ 803563 w 4008581"/>
                <a:gd name="connsiteY85" fmla="*/ 1080654 h 2161308"/>
                <a:gd name="connsiteX86" fmla="*/ 729672 w 4008581"/>
                <a:gd name="connsiteY86" fmla="*/ 951344 h 2161308"/>
                <a:gd name="connsiteX87" fmla="*/ 581890 w 4008581"/>
                <a:gd name="connsiteY87" fmla="*/ 665017 h 2161308"/>
                <a:gd name="connsiteX88" fmla="*/ 461818 w 4008581"/>
                <a:gd name="connsiteY88" fmla="*/ 637308 h 2161308"/>
                <a:gd name="connsiteX89" fmla="*/ 267854 w 4008581"/>
                <a:gd name="connsiteY89" fmla="*/ 683490 h 2161308"/>
                <a:gd name="connsiteX90" fmla="*/ 240145 w 4008581"/>
                <a:gd name="connsiteY90" fmla="*/ 618835 h 2161308"/>
                <a:gd name="connsiteX91" fmla="*/ 240145 w 4008581"/>
                <a:gd name="connsiteY91" fmla="*/ 461817 h 2161308"/>
                <a:gd name="connsiteX92" fmla="*/ 175490 w 4008581"/>
                <a:gd name="connsiteY92" fmla="*/ 295563 h 2161308"/>
                <a:gd name="connsiteX93" fmla="*/ 0 w 4008581"/>
                <a:gd name="connsiteY93" fmla="*/ 0 h 2161308"/>
                <a:gd name="connsiteX94" fmla="*/ 3803793 w 4008581"/>
                <a:gd name="connsiteY94" fmla="*/ 8658 h 2161308"/>
                <a:gd name="connsiteX95" fmla="*/ 3730192 w 4008581"/>
                <a:gd name="connsiteY95" fmla="*/ 348022 h 2161308"/>
                <a:gd name="connsiteX96" fmla="*/ 3697720 w 4008581"/>
                <a:gd name="connsiteY96" fmla="*/ 502659 h 2161308"/>
                <a:gd name="connsiteX97" fmla="*/ 3700029 w 4008581"/>
                <a:gd name="connsiteY97" fmla="*/ 642937 h 2161308"/>
                <a:gd name="connsiteX98" fmla="*/ 3683143 w 4008581"/>
                <a:gd name="connsiteY98" fmla="*/ 767988 h 2161308"/>
                <a:gd name="connsiteX99" fmla="*/ 3626283 w 4008581"/>
                <a:gd name="connsiteY99" fmla="*/ 982878 h 2161308"/>
                <a:gd name="connsiteX100" fmla="*/ 3635735 w 4008581"/>
                <a:gd name="connsiteY100" fmla="*/ 1085849 h 2161308"/>
                <a:gd name="connsiteX101" fmla="*/ 3694545 w 4008581"/>
                <a:gd name="connsiteY101" fmla="*/ 1209963 h 2161308"/>
                <a:gd name="connsiteX102" fmla="*/ 3823854 w 4008581"/>
                <a:gd name="connsiteY102" fmla="*/ 1385454 h 2161308"/>
                <a:gd name="connsiteX0" fmla="*/ 3823854 w 4008581"/>
                <a:gd name="connsiteY0" fmla="*/ 1385454 h 2161308"/>
                <a:gd name="connsiteX1" fmla="*/ 3888509 w 4008581"/>
                <a:gd name="connsiteY1" fmla="*/ 1570181 h 2161308"/>
                <a:gd name="connsiteX2" fmla="*/ 3953163 w 4008581"/>
                <a:gd name="connsiteY2" fmla="*/ 1708726 h 2161308"/>
                <a:gd name="connsiteX3" fmla="*/ 3962399 w 4008581"/>
                <a:gd name="connsiteY3" fmla="*/ 1764144 h 2161308"/>
                <a:gd name="connsiteX4" fmla="*/ 3999345 w 4008581"/>
                <a:gd name="connsiteY4" fmla="*/ 1884217 h 2161308"/>
                <a:gd name="connsiteX5" fmla="*/ 4008581 w 4008581"/>
                <a:gd name="connsiteY5" fmla="*/ 1948872 h 2161308"/>
                <a:gd name="connsiteX6" fmla="*/ 3971636 w 4008581"/>
                <a:gd name="connsiteY6" fmla="*/ 1958108 h 2161308"/>
                <a:gd name="connsiteX7" fmla="*/ 3943927 w 4008581"/>
                <a:gd name="connsiteY7" fmla="*/ 1930399 h 2161308"/>
                <a:gd name="connsiteX8" fmla="*/ 3879272 w 4008581"/>
                <a:gd name="connsiteY8" fmla="*/ 1958108 h 2161308"/>
                <a:gd name="connsiteX9" fmla="*/ 3853006 w 4008581"/>
                <a:gd name="connsiteY9" fmla="*/ 1925637 h 2161308"/>
                <a:gd name="connsiteX10" fmla="*/ 3805381 w 4008581"/>
                <a:gd name="connsiteY10" fmla="*/ 1902690 h 2161308"/>
                <a:gd name="connsiteX11" fmla="*/ 3749963 w 4008581"/>
                <a:gd name="connsiteY11" fmla="*/ 1865744 h 2161308"/>
                <a:gd name="connsiteX12" fmla="*/ 3731490 w 4008581"/>
                <a:gd name="connsiteY12" fmla="*/ 1828799 h 2161308"/>
                <a:gd name="connsiteX13" fmla="*/ 3666836 w 4008581"/>
                <a:gd name="connsiteY13" fmla="*/ 1865744 h 2161308"/>
                <a:gd name="connsiteX14" fmla="*/ 3583709 w 4008581"/>
                <a:gd name="connsiteY14" fmla="*/ 1874981 h 2161308"/>
                <a:gd name="connsiteX15" fmla="*/ 3546763 w 4008581"/>
                <a:gd name="connsiteY15" fmla="*/ 1874981 h 2161308"/>
                <a:gd name="connsiteX16" fmla="*/ 3574472 w 4008581"/>
                <a:gd name="connsiteY16" fmla="*/ 1782617 h 2161308"/>
                <a:gd name="connsiteX17" fmla="*/ 3537527 w 4008581"/>
                <a:gd name="connsiteY17" fmla="*/ 1754908 h 2161308"/>
                <a:gd name="connsiteX18" fmla="*/ 3493726 w 4008581"/>
                <a:gd name="connsiteY18" fmla="*/ 1795172 h 2161308"/>
                <a:gd name="connsiteX19" fmla="*/ 3450791 w 4008581"/>
                <a:gd name="connsiteY19" fmla="*/ 1772515 h 2161308"/>
                <a:gd name="connsiteX20" fmla="*/ 3386136 w 4008581"/>
                <a:gd name="connsiteY20" fmla="*/ 1724818 h 2161308"/>
                <a:gd name="connsiteX21" fmla="*/ 3316431 w 4008581"/>
                <a:gd name="connsiteY21" fmla="*/ 1682532 h 2161308"/>
                <a:gd name="connsiteX22" fmla="*/ 3288145 w 4008581"/>
                <a:gd name="connsiteY22" fmla="*/ 1671781 h 2161308"/>
                <a:gd name="connsiteX23" fmla="*/ 3229407 w 4008581"/>
                <a:gd name="connsiteY23" fmla="*/ 1650927 h 2161308"/>
                <a:gd name="connsiteX24" fmla="*/ 3173412 w 4008581"/>
                <a:gd name="connsiteY24" fmla="*/ 1630362 h 2161308"/>
                <a:gd name="connsiteX25" fmla="*/ 3134662 w 4008581"/>
                <a:gd name="connsiteY25" fmla="*/ 1613981 h 2161308"/>
                <a:gd name="connsiteX26" fmla="*/ 3113809 w 4008581"/>
                <a:gd name="connsiteY26" fmla="*/ 1554378 h 2161308"/>
                <a:gd name="connsiteX27" fmla="*/ 3195781 w 4008581"/>
                <a:gd name="connsiteY27" fmla="*/ 1533235 h 2161308"/>
                <a:gd name="connsiteX28" fmla="*/ 3186545 w 4008581"/>
                <a:gd name="connsiteY28" fmla="*/ 1459344 h 2161308"/>
                <a:gd name="connsiteX29" fmla="*/ 3131127 w 4008581"/>
                <a:gd name="connsiteY29" fmla="*/ 1422399 h 2161308"/>
                <a:gd name="connsiteX30" fmla="*/ 3084945 w 4008581"/>
                <a:gd name="connsiteY30" fmla="*/ 1496290 h 2161308"/>
                <a:gd name="connsiteX31" fmla="*/ 2992581 w 4008581"/>
                <a:gd name="connsiteY31" fmla="*/ 1514763 h 2161308"/>
                <a:gd name="connsiteX32" fmla="*/ 2992581 w 4008581"/>
                <a:gd name="connsiteY32" fmla="*/ 1487054 h 2161308"/>
                <a:gd name="connsiteX33" fmla="*/ 2927927 w 4008581"/>
                <a:gd name="connsiteY33" fmla="*/ 1514763 h 2161308"/>
                <a:gd name="connsiteX34" fmla="*/ 2881745 w 4008581"/>
                <a:gd name="connsiteY34" fmla="*/ 1477817 h 2161308"/>
                <a:gd name="connsiteX35" fmla="*/ 2835563 w 4008581"/>
                <a:gd name="connsiteY35" fmla="*/ 1450108 h 2161308"/>
                <a:gd name="connsiteX36" fmla="*/ 2798618 w 4008581"/>
                <a:gd name="connsiteY36" fmla="*/ 1487054 h 2161308"/>
                <a:gd name="connsiteX37" fmla="*/ 2780145 w 4008581"/>
                <a:gd name="connsiteY37" fmla="*/ 1533235 h 2161308"/>
                <a:gd name="connsiteX38" fmla="*/ 2678545 w 4008581"/>
                <a:gd name="connsiteY38" fmla="*/ 1514763 h 2161308"/>
                <a:gd name="connsiteX39" fmla="*/ 2678545 w 4008581"/>
                <a:gd name="connsiteY39" fmla="*/ 1487054 h 2161308"/>
                <a:gd name="connsiteX40" fmla="*/ 2604654 w 4008581"/>
                <a:gd name="connsiteY40" fmla="*/ 1514763 h 2161308"/>
                <a:gd name="connsiteX41" fmla="*/ 2549236 w 4008581"/>
                <a:gd name="connsiteY41" fmla="*/ 1514763 h 2161308"/>
                <a:gd name="connsiteX42" fmla="*/ 2410690 w 4008581"/>
                <a:gd name="connsiteY42" fmla="*/ 1514763 h 2161308"/>
                <a:gd name="connsiteX43" fmla="*/ 2401454 w 4008581"/>
                <a:gd name="connsiteY43" fmla="*/ 1459344 h 2161308"/>
                <a:gd name="connsiteX44" fmla="*/ 2327563 w 4008581"/>
                <a:gd name="connsiteY44" fmla="*/ 1477817 h 2161308"/>
                <a:gd name="connsiteX45" fmla="*/ 2290618 w 4008581"/>
                <a:gd name="connsiteY45" fmla="*/ 1523999 h 2161308"/>
                <a:gd name="connsiteX46" fmla="*/ 2207490 w 4008581"/>
                <a:gd name="connsiteY46" fmla="*/ 1505526 h 2161308"/>
                <a:gd name="connsiteX47" fmla="*/ 2216727 w 4008581"/>
                <a:gd name="connsiteY47" fmla="*/ 1560944 h 2161308"/>
                <a:gd name="connsiteX48" fmla="*/ 2124363 w 4008581"/>
                <a:gd name="connsiteY48" fmla="*/ 1551708 h 2161308"/>
                <a:gd name="connsiteX49" fmla="*/ 2105890 w 4008581"/>
                <a:gd name="connsiteY49" fmla="*/ 1542472 h 2161308"/>
                <a:gd name="connsiteX50" fmla="*/ 2041236 w 4008581"/>
                <a:gd name="connsiteY50" fmla="*/ 1496290 h 2161308"/>
                <a:gd name="connsiteX51" fmla="*/ 1995054 w 4008581"/>
                <a:gd name="connsiteY51" fmla="*/ 1533235 h 2161308"/>
                <a:gd name="connsiteX52" fmla="*/ 1893454 w 4008581"/>
                <a:gd name="connsiteY52" fmla="*/ 1579417 h 2161308"/>
                <a:gd name="connsiteX53" fmla="*/ 1995054 w 4008581"/>
                <a:gd name="connsiteY53" fmla="*/ 1634835 h 2161308"/>
                <a:gd name="connsiteX54" fmla="*/ 2161309 w 4008581"/>
                <a:gd name="connsiteY54" fmla="*/ 1653308 h 2161308"/>
                <a:gd name="connsiteX55" fmla="*/ 2235199 w 4008581"/>
                <a:gd name="connsiteY55" fmla="*/ 1690254 h 2161308"/>
                <a:gd name="connsiteX56" fmla="*/ 2235199 w 4008581"/>
                <a:gd name="connsiteY56" fmla="*/ 1727199 h 2161308"/>
                <a:gd name="connsiteX57" fmla="*/ 2179781 w 4008581"/>
                <a:gd name="connsiteY57" fmla="*/ 1773381 h 2161308"/>
                <a:gd name="connsiteX58" fmla="*/ 2059709 w 4008581"/>
                <a:gd name="connsiteY58" fmla="*/ 1782617 h 2161308"/>
                <a:gd name="connsiteX59" fmla="*/ 2059709 w 4008581"/>
                <a:gd name="connsiteY59" fmla="*/ 1764144 h 2161308"/>
                <a:gd name="connsiteX60" fmla="*/ 1985818 w 4008581"/>
                <a:gd name="connsiteY60" fmla="*/ 1727199 h 2161308"/>
                <a:gd name="connsiteX61" fmla="*/ 1890207 w 4008581"/>
                <a:gd name="connsiteY61" fmla="*/ 1758156 h 2161308"/>
                <a:gd name="connsiteX62" fmla="*/ 1874981 w 4008581"/>
                <a:gd name="connsiteY62" fmla="*/ 1810326 h 2161308"/>
                <a:gd name="connsiteX63" fmla="*/ 1791854 w 4008581"/>
                <a:gd name="connsiteY63" fmla="*/ 1810326 h 2161308"/>
                <a:gd name="connsiteX64" fmla="*/ 1717963 w 4008581"/>
                <a:gd name="connsiteY64" fmla="*/ 1856508 h 2161308"/>
                <a:gd name="connsiteX65" fmla="*/ 1653309 w 4008581"/>
                <a:gd name="connsiteY65" fmla="*/ 1764144 h 2161308"/>
                <a:gd name="connsiteX66" fmla="*/ 1551709 w 4008581"/>
                <a:gd name="connsiteY66" fmla="*/ 1708726 h 2161308"/>
                <a:gd name="connsiteX67" fmla="*/ 1468581 w 4008581"/>
                <a:gd name="connsiteY67" fmla="*/ 1690254 h 2161308"/>
                <a:gd name="connsiteX68" fmla="*/ 1560945 w 4008581"/>
                <a:gd name="connsiteY68" fmla="*/ 1773381 h 2161308"/>
                <a:gd name="connsiteX69" fmla="*/ 1634836 w 4008581"/>
                <a:gd name="connsiteY69" fmla="*/ 1847272 h 2161308"/>
                <a:gd name="connsiteX70" fmla="*/ 1588654 w 4008581"/>
                <a:gd name="connsiteY70" fmla="*/ 1893454 h 2161308"/>
                <a:gd name="connsiteX71" fmla="*/ 1634836 w 4008581"/>
                <a:gd name="connsiteY71" fmla="*/ 1948872 h 2161308"/>
                <a:gd name="connsiteX72" fmla="*/ 1607127 w 4008581"/>
                <a:gd name="connsiteY72" fmla="*/ 2013526 h 2161308"/>
                <a:gd name="connsiteX73" fmla="*/ 1597890 w 4008581"/>
                <a:gd name="connsiteY73" fmla="*/ 2105890 h 2161308"/>
                <a:gd name="connsiteX74" fmla="*/ 1597890 w 4008581"/>
                <a:gd name="connsiteY74" fmla="*/ 2161308 h 2161308"/>
                <a:gd name="connsiteX75" fmla="*/ 1496290 w 4008581"/>
                <a:gd name="connsiteY75" fmla="*/ 2152072 h 2161308"/>
                <a:gd name="connsiteX76" fmla="*/ 1413163 w 4008581"/>
                <a:gd name="connsiteY76" fmla="*/ 2105890 h 2161308"/>
                <a:gd name="connsiteX77" fmla="*/ 1330036 w 4008581"/>
                <a:gd name="connsiteY77" fmla="*/ 2004290 h 2161308"/>
                <a:gd name="connsiteX78" fmla="*/ 1302327 w 4008581"/>
                <a:gd name="connsiteY78" fmla="*/ 1930399 h 2161308"/>
                <a:gd name="connsiteX79" fmla="*/ 1302327 w 4008581"/>
                <a:gd name="connsiteY79" fmla="*/ 1828799 h 2161308"/>
                <a:gd name="connsiteX80" fmla="*/ 1274618 w 4008581"/>
                <a:gd name="connsiteY80" fmla="*/ 1773381 h 2161308"/>
                <a:gd name="connsiteX81" fmla="*/ 1145309 w 4008581"/>
                <a:gd name="connsiteY81" fmla="*/ 1699490 h 2161308"/>
                <a:gd name="connsiteX82" fmla="*/ 997527 w 4008581"/>
                <a:gd name="connsiteY82" fmla="*/ 1597890 h 2161308"/>
                <a:gd name="connsiteX83" fmla="*/ 942109 w 4008581"/>
                <a:gd name="connsiteY83" fmla="*/ 1468581 h 2161308"/>
                <a:gd name="connsiteX84" fmla="*/ 895927 w 4008581"/>
                <a:gd name="connsiteY84" fmla="*/ 1265381 h 2161308"/>
                <a:gd name="connsiteX85" fmla="*/ 803563 w 4008581"/>
                <a:gd name="connsiteY85" fmla="*/ 1080654 h 2161308"/>
                <a:gd name="connsiteX86" fmla="*/ 729672 w 4008581"/>
                <a:gd name="connsiteY86" fmla="*/ 951344 h 2161308"/>
                <a:gd name="connsiteX87" fmla="*/ 581890 w 4008581"/>
                <a:gd name="connsiteY87" fmla="*/ 665017 h 2161308"/>
                <a:gd name="connsiteX88" fmla="*/ 461818 w 4008581"/>
                <a:gd name="connsiteY88" fmla="*/ 637308 h 2161308"/>
                <a:gd name="connsiteX89" fmla="*/ 267854 w 4008581"/>
                <a:gd name="connsiteY89" fmla="*/ 683490 h 2161308"/>
                <a:gd name="connsiteX90" fmla="*/ 240145 w 4008581"/>
                <a:gd name="connsiteY90" fmla="*/ 618835 h 2161308"/>
                <a:gd name="connsiteX91" fmla="*/ 240145 w 4008581"/>
                <a:gd name="connsiteY91" fmla="*/ 461817 h 2161308"/>
                <a:gd name="connsiteX92" fmla="*/ 175490 w 4008581"/>
                <a:gd name="connsiteY92" fmla="*/ 295563 h 2161308"/>
                <a:gd name="connsiteX93" fmla="*/ 0 w 4008581"/>
                <a:gd name="connsiteY93" fmla="*/ 0 h 2161308"/>
                <a:gd name="connsiteX94" fmla="*/ 3803793 w 4008581"/>
                <a:gd name="connsiteY94" fmla="*/ 8658 h 2161308"/>
                <a:gd name="connsiteX95" fmla="*/ 3730192 w 4008581"/>
                <a:gd name="connsiteY95" fmla="*/ 348022 h 2161308"/>
                <a:gd name="connsiteX96" fmla="*/ 3697720 w 4008581"/>
                <a:gd name="connsiteY96" fmla="*/ 502659 h 2161308"/>
                <a:gd name="connsiteX97" fmla="*/ 3700029 w 4008581"/>
                <a:gd name="connsiteY97" fmla="*/ 642937 h 2161308"/>
                <a:gd name="connsiteX98" fmla="*/ 3683143 w 4008581"/>
                <a:gd name="connsiteY98" fmla="*/ 767988 h 2161308"/>
                <a:gd name="connsiteX99" fmla="*/ 3626283 w 4008581"/>
                <a:gd name="connsiteY99" fmla="*/ 982878 h 2161308"/>
                <a:gd name="connsiteX100" fmla="*/ 3635735 w 4008581"/>
                <a:gd name="connsiteY100" fmla="*/ 1085849 h 2161308"/>
                <a:gd name="connsiteX101" fmla="*/ 3694545 w 4008581"/>
                <a:gd name="connsiteY101" fmla="*/ 1209963 h 2161308"/>
                <a:gd name="connsiteX102" fmla="*/ 3823854 w 4008581"/>
                <a:gd name="connsiteY102" fmla="*/ 1385454 h 2161308"/>
                <a:gd name="connsiteX0" fmla="*/ 3823854 w 4008581"/>
                <a:gd name="connsiteY0" fmla="*/ 1385454 h 2161308"/>
                <a:gd name="connsiteX1" fmla="*/ 3888509 w 4008581"/>
                <a:gd name="connsiteY1" fmla="*/ 1570181 h 2161308"/>
                <a:gd name="connsiteX2" fmla="*/ 3953163 w 4008581"/>
                <a:gd name="connsiteY2" fmla="*/ 1708726 h 2161308"/>
                <a:gd name="connsiteX3" fmla="*/ 3962399 w 4008581"/>
                <a:gd name="connsiteY3" fmla="*/ 1764144 h 2161308"/>
                <a:gd name="connsiteX4" fmla="*/ 3999345 w 4008581"/>
                <a:gd name="connsiteY4" fmla="*/ 1884217 h 2161308"/>
                <a:gd name="connsiteX5" fmla="*/ 4008581 w 4008581"/>
                <a:gd name="connsiteY5" fmla="*/ 1948872 h 2161308"/>
                <a:gd name="connsiteX6" fmla="*/ 3971636 w 4008581"/>
                <a:gd name="connsiteY6" fmla="*/ 1958108 h 2161308"/>
                <a:gd name="connsiteX7" fmla="*/ 3943927 w 4008581"/>
                <a:gd name="connsiteY7" fmla="*/ 1930399 h 2161308"/>
                <a:gd name="connsiteX8" fmla="*/ 3879272 w 4008581"/>
                <a:gd name="connsiteY8" fmla="*/ 1958108 h 2161308"/>
                <a:gd name="connsiteX9" fmla="*/ 3853006 w 4008581"/>
                <a:gd name="connsiteY9" fmla="*/ 1925637 h 2161308"/>
                <a:gd name="connsiteX10" fmla="*/ 3805381 w 4008581"/>
                <a:gd name="connsiteY10" fmla="*/ 1902690 h 2161308"/>
                <a:gd name="connsiteX11" fmla="*/ 3749963 w 4008581"/>
                <a:gd name="connsiteY11" fmla="*/ 1865744 h 2161308"/>
                <a:gd name="connsiteX12" fmla="*/ 3731490 w 4008581"/>
                <a:gd name="connsiteY12" fmla="*/ 1828799 h 2161308"/>
                <a:gd name="connsiteX13" fmla="*/ 3666836 w 4008581"/>
                <a:gd name="connsiteY13" fmla="*/ 1865744 h 2161308"/>
                <a:gd name="connsiteX14" fmla="*/ 3583709 w 4008581"/>
                <a:gd name="connsiteY14" fmla="*/ 1874981 h 2161308"/>
                <a:gd name="connsiteX15" fmla="*/ 3546763 w 4008581"/>
                <a:gd name="connsiteY15" fmla="*/ 1874981 h 2161308"/>
                <a:gd name="connsiteX16" fmla="*/ 3574472 w 4008581"/>
                <a:gd name="connsiteY16" fmla="*/ 1782617 h 2161308"/>
                <a:gd name="connsiteX17" fmla="*/ 3537527 w 4008581"/>
                <a:gd name="connsiteY17" fmla="*/ 1754908 h 2161308"/>
                <a:gd name="connsiteX18" fmla="*/ 3493726 w 4008581"/>
                <a:gd name="connsiteY18" fmla="*/ 1795172 h 2161308"/>
                <a:gd name="connsiteX19" fmla="*/ 3450791 w 4008581"/>
                <a:gd name="connsiteY19" fmla="*/ 1772515 h 2161308"/>
                <a:gd name="connsiteX20" fmla="*/ 3386136 w 4008581"/>
                <a:gd name="connsiteY20" fmla="*/ 1724818 h 2161308"/>
                <a:gd name="connsiteX21" fmla="*/ 3316431 w 4008581"/>
                <a:gd name="connsiteY21" fmla="*/ 1682532 h 2161308"/>
                <a:gd name="connsiteX22" fmla="*/ 3288145 w 4008581"/>
                <a:gd name="connsiteY22" fmla="*/ 1671781 h 2161308"/>
                <a:gd name="connsiteX23" fmla="*/ 3229407 w 4008581"/>
                <a:gd name="connsiteY23" fmla="*/ 1650927 h 2161308"/>
                <a:gd name="connsiteX24" fmla="*/ 3173412 w 4008581"/>
                <a:gd name="connsiteY24" fmla="*/ 1630362 h 2161308"/>
                <a:gd name="connsiteX25" fmla="*/ 3134662 w 4008581"/>
                <a:gd name="connsiteY25" fmla="*/ 1613981 h 2161308"/>
                <a:gd name="connsiteX26" fmla="*/ 3113809 w 4008581"/>
                <a:gd name="connsiteY26" fmla="*/ 1554378 h 2161308"/>
                <a:gd name="connsiteX27" fmla="*/ 3195781 w 4008581"/>
                <a:gd name="connsiteY27" fmla="*/ 1533235 h 2161308"/>
                <a:gd name="connsiteX28" fmla="*/ 3186545 w 4008581"/>
                <a:gd name="connsiteY28" fmla="*/ 1459344 h 2161308"/>
                <a:gd name="connsiteX29" fmla="*/ 3131127 w 4008581"/>
                <a:gd name="connsiteY29" fmla="*/ 1422399 h 2161308"/>
                <a:gd name="connsiteX30" fmla="*/ 3084945 w 4008581"/>
                <a:gd name="connsiteY30" fmla="*/ 1496290 h 2161308"/>
                <a:gd name="connsiteX31" fmla="*/ 2992581 w 4008581"/>
                <a:gd name="connsiteY31" fmla="*/ 1514763 h 2161308"/>
                <a:gd name="connsiteX32" fmla="*/ 2992581 w 4008581"/>
                <a:gd name="connsiteY32" fmla="*/ 1487054 h 2161308"/>
                <a:gd name="connsiteX33" fmla="*/ 2927927 w 4008581"/>
                <a:gd name="connsiteY33" fmla="*/ 1514763 h 2161308"/>
                <a:gd name="connsiteX34" fmla="*/ 2881745 w 4008581"/>
                <a:gd name="connsiteY34" fmla="*/ 1477817 h 2161308"/>
                <a:gd name="connsiteX35" fmla="*/ 2835563 w 4008581"/>
                <a:gd name="connsiteY35" fmla="*/ 1450108 h 2161308"/>
                <a:gd name="connsiteX36" fmla="*/ 2798618 w 4008581"/>
                <a:gd name="connsiteY36" fmla="*/ 1487054 h 2161308"/>
                <a:gd name="connsiteX37" fmla="*/ 2780145 w 4008581"/>
                <a:gd name="connsiteY37" fmla="*/ 1533235 h 2161308"/>
                <a:gd name="connsiteX38" fmla="*/ 2678545 w 4008581"/>
                <a:gd name="connsiteY38" fmla="*/ 1514763 h 2161308"/>
                <a:gd name="connsiteX39" fmla="*/ 2678545 w 4008581"/>
                <a:gd name="connsiteY39" fmla="*/ 1487054 h 2161308"/>
                <a:gd name="connsiteX40" fmla="*/ 2604654 w 4008581"/>
                <a:gd name="connsiteY40" fmla="*/ 1514763 h 2161308"/>
                <a:gd name="connsiteX41" fmla="*/ 2549236 w 4008581"/>
                <a:gd name="connsiteY41" fmla="*/ 1514763 h 2161308"/>
                <a:gd name="connsiteX42" fmla="*/ 2410690 w 4008581"/>
                <a:gd name="connsiteY42" fmla="*/ 1514763 h 2161308"/>
                <a:gd name="connsiteX43" fmla="*/ 2401454 w 4008581"/>
                <a:gd name="connsiteY43" fmla="*/ 1459344 h 2161308"/>
                <a:gd name="connsiteX44" fmla="*/ 2327563 w 4008581"/>
                <a:gd name="connsiteY44" fmla="*/ 1477817 h 2161308"/>
                <a:gd name="connsiteX45" fmla="*/ 2290618 w 4008581"/>
                <a:gd name="connsiteY45" fmla="*/ 1523999 h 2161308"/>
                <a:gd name="connsiteX46" fmla="*/ 2207490 w 4008581"/>
                <a:gd name="connsiteY46" fmla="*/ 1505526 h 2161308"/>
                <a:gd name="connsiteX47" fmla="*/ 2216727 w 4008581"/>
                <a:gd name="connsiteY47" fmla="*/ 1560944 h 2161308"/>
                <a:gd name="connsiteX48" fmla="*/ 2124363 w 4008581"/>
                <a:gd name="connsiteY48" fmla="*/ 1551708 h 2161308"/>
                <a:gd name="connsiteX49" fmla="*/ 2105890 w 4008581"/>
                <a:gd name="connsiteY49" fmla="*/ 1542472 h 2161308"/>
                <a:gd name="connsiteX50" fmla="*/ 2041236 w 4008581"/>
                <a:gd name="connsiteY50" fmla="*/ 1496290 h 2161308"/>
                <a:gd name="connsiteX51" fmla="*/ 1995054 w 4008581"/>
                <a:gd name="connsiteY51" fmla="*/ 1533235 h 2161308"/>
                <a:gd name="connsiteX52" fmla="*/ 1893454 w 4008581"/>
                <a:gd name="connsiteY52" fmla="*/ 1579417 h 2161308"/>
                <a:gd name="connsiteX53" fmla="*/ 1995054 w 4008581"/>
                <a:gd name="connsiteY53" fmla="*/ 1634835 h 2161308"/>
                <a:gd name="connsiteX54" fmla="*/ 2161309 w 4008581"/>
                <a:gd name="connsiteY54" fmla="*/ 1653308 h 2161308"/>
                <a:gd name="connsiteX55" fmla="*/ 2235199 w 4008581"/>
                <a:gd name="connsiteY55" fmla="*/ 1690254 h 2161308"/>
                <a:gd name="connsiteX56" fmla="*/ 2235199 w 4008581"/>
                <a:gd name="connsiteY56" fmla="*/ 1727199 h 2161308"/>
                <a:gd name="connsiteX57" fmla="*/ 2179781 w 4008581"/>
                <a:gd name="connsiteY57" fmla="*/ 1773381 h 2161308"/>
                <a:gd name="connsiteX58" fmla="*/ 2059709 w 4008581"/>
                <a:gd name="connsiteY58" fmla="*/ 1782617 h 2161308"/>
                <a:gd name="connsiteX59" fmla="*/ 2059709 w 4008581"/>
                <a:gd name="connsiteY59" fmla="*/ 1764144 h 2161308"/>
                <a:gd name="connsiteX60" fmla="*/ 1985818 w 4008581"/>
                <a:gd name="connsiteY60" fmla="*/ 1727199 h 2161308"/>
                <a:gd name="connsiteX61" fmla="*/ 1918854 w 4008581"/>
                <a:gd name="connsiteY61" fmla="*/ 1731168 h 2161308"/>
                <a:gd name="connsiteX62" fmla="*/ 1890207 w 4008581"/>
                <a:gd name="connsiteY62" fmla="*/ 1758156 h 2161308"/>
                <a:gd name="connsiteX63" fmla="*/ 1874981 w 4008581"/>
                <a:gd name="connsiteY63" fmla="*/ 1810326 h 2161308"/>
                <a:gd name="connsiteX64" fmla="*/ 1791854 w 4008581"/>
                <a:gd name="connsiteY64" fmla="*/ 1810326 h 2161308"/>
                <a:gd name="connsiteX65" fmla="*/ 1717963 w 4008581"/>
                <a:gd name="connsiteY65" fmla="*/ 1856508 h 2161308"/>
                <a:gd name="connsiteX66" fmla="*/ 1653309 w 4008581"/>
                <a:gd name="connsiteY66" fmla="*/ 1764144 h 2161308"/>
                <a:gd name="connsiteX67" fmla="*/ 1551709 w 4008581"/>
                <a:gd name="connsiteY67" fmla="*/ 1708726 h 2161308"/>
                <a:gd name="connsiteX68" fmla="*/ 1468581 w 4008581"/>
                <a:gd name="connsiteY68" fmla="*/ 1690254 h 2161308"/>
                <a:gd name="connsiteX69" fmla="*/ 1560945 w 4008581"/>
                <a:gd name="connsiteY69" fmla="*/ 1773381 h 2161308"/>
                <a:gd name="connsiteX70" fmla="*/ 1634836 w 4008581"/>
                <a:gd name="connsiteY70" fmla="*/ 1847272 h 2161308"/>
                <a:gd name="connsiteX71" fmla="*/ 1588654 w 4008581"/>
                <a:gd name="connsiteY71" fmla="*/ 1893454 h 2161308"/>
                <a:gd name="connsiteX72" fmla="*/ 1634836 w 4008581"/>
                <a:gd name="connsiteY72" fmla="*/ 1948872 h 2161308"/>
                <a:gd name="connsiteX73" fmla="*/ 1607127 w 4008581"/>
                <a:gd name="connsiteY73" fmla="*/ 2013526 h 2161308"/>
                <a:gd name="connsiteX74" fmla="*/ 1597890 w 4008581"/>
                <a:gd name="connsiteY74" fmla="*/ 2105890 h 2161308"/>
                <a:gd name="connsiteX75" fmla="*/ 1597890 w 4008581"/>
                <a:gd name="connsiteY75" fmla="*/ 2161308 h 2161308"/>
                <a:gd name="connsiteX76" fmla="*/ 1496290 w 4008581"/>
                <a:gd name="connsiteY76" fmla="*/ 2152072 h 2161308"/>
                <a:gd name="connsiteX77" fmla="*/ 1413163 w 4008581"/>
                <a:gd name="connsiteY77" fmla="*/ 2105890 h 2161308"/>
                <a:gd name="connsiteX78" fmla="*/ 1330036 w 4008581"/>
                <a:gd name="connsiteY78" fmla="*/ 2004290 h 2161308"/>
                <a:gd name="connsiteX79" fmla="*/ 1302327 w 4008581"/>
                <a:gd name="connsiteY79" fmla="*/ 1930399 h 2161308"/>
                <a:gd name="connsiteX80" fmla="*/ 1302327 w 4008581"/>
                <a:gd name="connsiteY80" fmla="*/ 1828799 h 2161308"/>
                <a:gd name="connsiteX81" fmla="*/ 1274618 w 4008581"/>
                <a:gd name="connsiteY81" fmla="*/ 1773381 h 2161308"/>
                <a:gd name="connsiteX82" fmla="*/ 1145309 w 4008581"/>
                <a:gd name="connsiteY82" fmla="*/ 1699490 h 2161308"/>
                <a:gd name="connsiteX83" fmla="*/ 997527 w 4008581"/>
                <a:gd name="connsiteY83" fmla="*/ 1597890 h 2161308"/>
                <a:gd name="connsiteX84" fmla="*/ 942109 w 4008581"/>
                <a:gd name="connsiteY84" fmla="*/ 1468581 h 2161308"/>
                <a:gd name="connsiteX85" fmla="*/ 895927 w 4008581"/>
                <a:gd name="connsiteY85" fmla="*/ 1265381 h 2161308"/>
                <a:gd name="connsiteX86" fmla="*/ 803563 w 4008581"/>
                <a:gd name="connsiteY86" fmla="*/ 1080654 h 2161308"/>
                <a:gd name="connsiteX87" fmla="*/ 729672 w 4008581"/>
                <a:gd name="connsiteY87" fmla="*/ 951344 h 2161308"/>
                <a:gd name="connsiteX88" fmla="*/ 581890 w 4008581"/>
                <a:gd name="connsiteY88" fmla="*/ 665017 h 2161308"/>
                <a:gd name="connsiteX89" fmla="*/ 461818 w 4008581"/>
                <a:gd name="connsiteY89" fmla="*/ 637308 h 2161308"/>
                <a:gd name="connsiteX90" fmla="*/ 267854 w 4008581"/>
                <a:gd name="connsiteY90" fmla="*/ 683490 h 2161308"/>
                <a:gd name="connsiteX91" fmla="*/ 240145 w 4008581"/>
                <a:gd name="connsiteY91" fmla="*/ 618835 h 2161308"/>
                <a:gd name="connsiteX92" fmla="*/ 240145 w 4008581"/>
                <a:gd name="connsiteY92" fmla="*/ 461817 h 2161308"/>
                <a:gd name="connsiteX93" fmla="*/ 175490 w 4008581"/>
                <a:gd name="connsiteY93" fmla="*/ 295563 h 2161308"/>
                <a:gd name="connsiteX94" fmla="*/ 0 w 4008581"/>
                <a:gd name="connsiteY94" fmla="*/ 0 h 2161308"/>
                <a:gd name="connsiteX95" fmla="*/ 3803793 w 4008581"/>
                <a:gd name="connsiteY95" fmla="*/ 8658 h 2161308"/>
                <a:gd name="connsiteX96" fmla="*/ 3730192 w 4008581"/>
                <a:gd name="connsiteY96" fmla="*/ 348022 h 2161308"/>
                <a:gd name="connsiteX97" fmla="*/ 3697720 w 4008581"/>
                <a:gd name="connsiteY97" fmla="*/ 502659 h 2161308"/>
                <a:gd name="connsiteX98" fmla="*/ 3700029 w 4008581"/>
                <a:gd name="connsiteY98" fmla="*/ 642937 h 2161308"/>
                <a:gd name="connsiteX99" fmla="*/ 3683143 w 4008581"/>
                <a:gd name="connsiteY99" fmla="*/ 767988 h 2161308"/>
                <a:gd name="connsiteX100" fmla="*/ 3626283 w 4008581"/>
                <a:gd name="connsiteY100" fmla="*/ 982878 h 2161308"/>
                <a:gd name="connsiteX101" fmla="*/ 3635735 w 4008581"/>
                <a:gd name="connsiteY101" fmla="*/ 1085849 h 2161308"/>
                <a:gd name="connsiteX102" fmla="*/ 3694545 w 4008581"/>
                <a:gd name="connsiteY102" fmla="*/ 1209963 h 2161308"/>
                <a:gd name="connsiteX103" fmla="*/ 3823854 w 4008581"/>
                <a:gd name="connsiteY103" fmla="*/ 1385454 h 2161308"/>
                <a:gd name="connsiteX0" fmla="*/ 3823854 w 4008581"/>
                <a:gd name="connsiteY0" fmla="*/ 1385454 h 2161308"/>
                <a:gd name="connsiteX1" fmla="*/ 3888509 w 4008581"/>
                <a:gd name="connsiteY1" fmla="*/ 1570181 h 2161308"/>
                <a:gd name="connsiteX2" fmla="*/ 3953163 w 4008581"/>
                <a:gd name="connsiteY2" fmla="*/ 1708726 h 2161308"/>
                <a:gd name="connsiteX3" fmla="*/ 3962399 w 4008581"/>
                <a:gd name="connsiteY3" fmla="*/ 1764144 h 2161308"/>
                <a:gd name="connsiteX4" fmla="*/ 3999345 w 4008581"/>
                <a:gd name="connsiteY4" fmla="*/ 1884217 h 2161308"/>
                <a:gd name="connsiteX5" fmla="*/ 4008581 w 4008581"/>
                <a:gd name="connsiteY5" fmla="*/ 1948872 h 2161308"/>
                <a:gd name="connsiteX6" fmla="*/ 3971636 w 4008581"/>
                <a:gd name="connsiteY6" fmla="*/ 1958108 h 2161308"/>
                <a:gd name="connsiteX7" fmla="*/ 3943927 w 4008581"/>
                <a:gd name="connsiteY7" fmla="*/ 1930399 h 2161308"/>
                <a:gd name="connsiteX8" fmla="*/ 3879272 w 4008581"/>
                <a:gd name="connsiteY8" fmla="*/ 1958108 h 2161308"/>
                <a:gd name="connsiteX9" fmla="*/ 3853006 w 4008581"/>
                <a:gd name="connsiteY9" fmla="*/ 1925637 h 2161308"/>
                <a:gd name="connsiteX10" fmla="*/ 3805381 w 4008581"/>
                <a:gd name="connsiteY10" fmla="*/ 1902690 h 2161308"/>
                <a:gd name="connsiteX11" fmla="*/ 3749963 w 4008581"/>
                <a:gd name="connsiteY11" fmla="*/ 1865744 h 2161308"/>
                <a:gd name="connsiteX12" fmla="*/ 3731490 w 4008581"/>
                <a:gd name="connsiteY12" fmla="*/ 1828799 h 2161308"/>
                <a:gd name="connsiteX13" fmla="*/ 3666836 w 4008581"/>
                <a:gd name="connsiteY13" fmla="*/ 1865744 h 2161308"/>
                <a:gd name="connsiteX14" fmla="*/ 3583709 w 4008581"/>
                <a:gd name="connsiteY14" fmla="*/ 1874981 h 2161308"/>
                <a:gd name="connsiteX15" fmla="*/ 3546763 w 4008581"/>
                <a:gd name="connsiteY15" fmla="*/ 1874981 h 2161308"/>
                <a:gd name="connsiteX16" fmla="*/ 3574472 w 4008581"/>
                <a:gd name="connsiteY16" fmla="*/ 1782617 h 2161308"/>
                <a:gd name="connsiteX17" fmla="*/ 3537527 w 4008581"/>
                <a:gd name="connsiteY17" fmla="*/ 1754908 h 2161308"/>
                <a:gd name="connsiteX18" fmla="*/ 3493726 w 4008581"/>
                <a:gd name="connsiteY18" fmla="*/ 1795172 h 2161308"/>
                <a:gd name="connsiteX19" fmla="*/ 3450791 w 4008581"/>
                <a:gd name="connsiteY19" fmla="*/ 1772515 h 2161308"/>
                <a:gd name="connsiteX20" fmla="*/ 3386136 w 4008581"/>
                <a:gd name="connsiteY20" fmla="*/ 1724818 h 2161308"/>
                <a:gd name="connsiteX21" fmla="*/ 3316431 w 4008581"/>
                <a:gd name="connsiteY21" fmla="*/ 1682532 h 2161308"/>
                <a:gd name="connsiteX22" fmla="*/ 3288145 w 4008581"/>
                <a:gd name="connsiteY22" fmla="*/ 1671781 h 2161308"/>
                <a:gd name="connsiteX23" fmla="*/ 3229407 w 4008581"/>
                <a:gd name="connsiteY23" fmla="*/ 1650927 h 2161308"/>
                <a:gd name="connsiteX24" fmla="*/ 3173412 w 4008581"/>
                <a:gd name="connsiteY24" fmla="*/ 1630362 h 2161308"/>
                <a:gd name="connsiteX25" fmla="*/ 3134662 w 4008581"/>
                <a:gd name="connsiteY25" fmla="*/ 1613981 h 2161308"/>
                <a:gd name="connsiteX26" fmla="*/ 3113809 w 4008581"/>
                <a:gd name="connsiteY26" fmla="*/ 1554378 h 2161308"/>
                <a:gd name="connsiteX27" fmla="*/ 3195781 w 4008581"/>
                <a:gd name="connsiteY27" fmla="*/ 1533235 h 2161308"/>
                <a:gd name="connsiteX28" fmla="*/ 3186545 w 4008581"/>
                <a:gd name="connsiteY28" fmla="*/ 1459344 h 2161308"/>
                <a:gd name="connsiteX29" fmla="*/ 3131127 w 4008581"/>
                <a:gd name="connsiteY29" fmla="*/ 1422399 h 2161308"/>
                <a:gd name="connsiteX30" fmla="*/ 3084945 w 4008581"/>
                <a:gd name="connsiteY30" fmla="*/ 1496290 h 2161308"/>
                <a:gd name="connsiteX31" fmla="*/ 2992581 w 4008581"/>
                <a:gd name="connsiteY31" fmla="*/ 1514763 h 2161308"/>
                <a:gd name="connsiteX32" fmla="*/ 2992581 w 4008581"/>
                <a:gd name="connsiteY32" fmla="*/ 1487054 h 2161308"/>
                <a:gd name="connsiteX33" fmla="*/ 2927927 w 4008581"/>
                <a:gd name="connsiteY33" fmla="*/ 1514763 h 2161308"/>
                <a:gd name="connsiteX34" fmla="*/ 2881745 w 4008581"/>
                <a:gd name="connsiteY34" fmla="*/ 1477817 h 2161308"/>
                <a:gd name="connsiteX35" fmla="*/ 2835563 w 4008581"/>
                <a:gd name="connsiteY35" fmla="*/ 1450108 h 2161308"/>
                <a:gd name="connsiteX36" fmla="*/ 2798618 w 4008581"/>
                <a:gd name="connsiteY36" fmla="*/ 1487054 h 2161308"/>
                <a:gd name="connsiteX37" fmla="*/ 2780145 w 4008581"/>
                <a:gd name="connsiteY37" fmla="*/ 1533235 h 2161308"/>
                <a:gd name="connsiteX38" fmla="*/ 2678545 w 4008581"/>
                <a:gd name="connsiteY38" fmla="*/ 1514763 h 2161308"/>
                <a:gd name="connsiteX39" fmla="*/ 2678545 w 4008581"/>
                <a:gd name="connsiteY39" fmla="*/ 1487054 h 2161308"/>
                <a:gd name="connsiteX40" fmla="*/ 2604654 w 4008581"/>
                <a:gd name="connsiteY40" fmla="*/ 1514763 h 2161308"/>
                <a:gd name="connsiteX41" fmla="*/ 2549236 w 4008581"/>
                <a:gd name="connsiteY41" fmla="*/ 1514763 h 2161308"/>
                <a:gd name="connsiteX42" fmla="*/ 2410690 w 4008581"/>
                <a:gd name="connsiteY42" fmla="*/ 1514763 h 2161308"/>
                <a:gd name="connsiteX43" fmla="*/ 2401454 w 4008581"/>
                <a:gd name="connsiteY43" fmla="*/ 1459344 h 2161308"/>
                <a:gd name="connsiteX44" fmla="*/ 2327563 w 4008581"/>
                <a:gd name="connsiteY44" fmla="*/ 1477817 h 2161308"/>
                <a:gd name="connsiteX45" fmla="*/ 2290618 w 4008581"/>
                <a:gd name="connsiteY45" fmla="*/ 1523999 h 2161308"/>
                <a:gd name="connsiteX46" fmla="*/ 2207490 w 4008581"/>
                <a:gd name="connsiteY46" fmla="*/ 1505526 h 2161308"/>
                <a:gd name="connsiteX47" fmla="*/ 2216727 w 4008581"/>
                <a:gd name="connsiteY47" fmla="*/ 1560944 h 2161308"/>
                <a:gd name="connsiteX48" fmla="*/ 2124363 w 4008581"/>
                <a:gd name="connsiteY48" fmla="*/ 1551708 h 2161308"/>
                <a:gd name="connsiteX49" fmla="*/ 2105890 w 4008581"/>
                <a:gd name="connsiteY49" fmla="*/ 1542472 h 2161308"/>
                <a:gd name="connsiteX50" fmla="*/ 2041236 w 4008581"/>
                <a:gd name="connsiteY50" fmla="*/ 1496290 h 2161308"/>
                <a:gd name="connsiteX51" fmla="*/ 1995054 w 4008581"/>
                <a:gd name="connsiteY51" fmla="*/ 1533235 h 2161308"/>
                <a:gd name="connsiteX52" fmla="*/ 1893454 w 4008581"/>
                <a:gd name="connsiteY52" fmla="*/ 1579417 h 2161308"/>
                <a:gd name="connsiteX53" fmla="*/ 1995054 w 4008581"/>
                <a:gd name="connsiteY53" fmla="*/ 1634835 h 2161308"/>
                <a:gd name="connsiteX54" fmla="*/ 2161309 w 4008581"/>
                <a:gd name="connsiteY54" fmla="*/ 1653308 h 2161308"/>
                <a:gd name="connsiteX55" fmla="*/ 2235199 w 4008581"/>
                <a:gd name="connsiteY55" fmla="*/ 1690254 h 2161308"/>
                <a:gd name="connsiteX56" fmla="*/ 2235199 w 4008581"/>
                <a:gd name="connsiteY56" fmla="*/ 1727199 h 2161308"/>
                <a:gd name="connsiteX57" fmla="*/ 2179781 w 4008581"/>
                <a:gd name="connsiteY57" fmla="*/ 1773381 h 2161308"/>
                <a:gd name="connsiteX58" fmla="*/ 2102572 w 4008581"/>
                <a:gd name="connsiteY58" fmla="*/ 1773092 h 2161308"/>
                <a:gd name="connsiteX59" fmla="*/ 2059709 w 4008581"/>
                <a:gd name="connsiteY59" fmla="*/ 1764144 h 2161308"/>
                <a:gd name="connsiteX60" fmla="*/ 1985818 w 4008581"/>
                <a:gd name="connsiteY60" fmla="*/ 1727199 h 2161308"/>
                <a:gd name="connsiteX61" fmla="*/ 1918854 w 4008581"/>
                <a:gd name="connsiteY61" fmla="*/ 1731168 h 2161308"/>
                <a:gd name="connsiteX62" fmla="*/ 1890207 w 4008581"/>
                <a:gd name="connsiteY62" fmla="*/ 1758156 h 2161308"/>
                <a:gd name="connsiteX63" fmla="*/ 1874981 w 4008581"/>
                <a:gd name="connsiteY63" fmla="*/ 1810326 h 2161308"/>
                <a:gd name="connsiteX64" fmla="*/ 1791854 w 4008581"/>
                <a:gd name="connsiteY64" fmla="*/ 1810326 h 2161308"/>
                <a:gd name="connsiteX65" fmla="*/ 1717963 w 4008581"/>
                <a:gd name="connsiteY65" fmla="*/ 1856508 h 2161308"/>
                <a:gd name="connsiteX66" fmla="*/ 1653309 w 4008581"/>
                <a:gd name="connsiteY66" fmla="*/ 1764144 h 2161308"/>
                <a:gd name="connsiteX67" fmla="*/ 1551709 w 4008581"/>
                <a:gd name="connsiteY67" fmla="*/ 1708726 h 2161308"/>
                <a:gd name="connsiteX68" fmla="*/ 1468581 w 4008581"/>
                <a:gd name="connsiteY68" fmla="*/ 1690254 h 2161308"/>
                <a:gd name="connsiteX69" fmla="*/ 1560945 w 4008581"/>
                <a:gd name="connsiteY69" fmla="*/ 1773381 h 2161308"/>
                <a:gd name="connsiteX70" fmla="*/ 1634836 w 4008581"/>
                <a:gd name="connsiteY70" fmla="*/ 1847272 h 2161308"/>
                <a:gd name="connsiteX71" fmla="*/ 1588654 w 4008581"/>
                <a:gd name="connsiteY71" fmla="*/ 1893454 h 2161308"/>
                <a:gd name="connsiteX72" fmla="*/ 1634836 w 4008581"/>
                <a:gd name="connsiteY72" fmla="*/ 1948872 h 2161308"/>
                <a:gd name="connsiteX73" fmla="*/ 1607127 w 4008581"/>
                <a:gd name="connsiteY73" fmla="*/ 2013526 h 2161308"/>
                <a:gd name="connsiteX74" fmla="*/ 1597890 w 4008581"/>
                <a:gd name="connsiteY74" fmla="*/ 2105890 h 2161308"/>
                <a:gd name="connsiteX75" fmla="*/ 1597890 w 4008581"/>
                <a:gd name="connsiteY75" fmla="*/ 2161308 h 2161308"/>
                <a:gd name="connsiteX76" fmla="*/ 1496290 w 4008581"/>
                <a:gd name="connsiteY76" fmla="*/ 2152072 h 2161308"/>
                <a:gd name="connsiteX77" fmla="*/ 1413163 w 4008581"/>
                <a:gd name="connsiteY77" fmla="*/ 2105890 h 2161308"/>
                <a:gd name="connsiteX78" fmla="*/ 1330036 w 4008581"/>
                <a:gd name="connsiteY78" fmla="*/ 2004290 h 2161308"/>
                <a:gd name="connsiteX79" fmla="*/ 1302327 w 4008581"/>
                <a:gd name="connsiteY79" fmla="*/ 1930399 h 2161308"/>
                <a:gd name="connsiteX80" fmla="*/ 1302327 w 4008581"/>
                <a:gd name="connsiteY80" fmla="*/ 1828799 h 2161308"/>
                <a:gd name="connsiteX81" fmla="*/ 1274618 w 4008581"/>
                <a:gd name="connsiteY81" fmla="*/ 1773381 h 2161308"/>
                <a:gd name="connsiteX82" fmla="*/ 1145309 w 4008581"/>
                <a:gd name="connsiteY82" fmla="*/ 1699490 h 2161308"/>
                <a:gd name="connsiteX83" fmla="*/ 997527 w 4008581"/>
                <a:gd name="connsiteY83" fmla="*/ 1597890 h 2161308"/>
                <a:gd name="connsiteX84" fmla="*/ 942109 w 4008581"/>
                <a:gd name="connsiteY84" fmla="*/ 1468581 h 2161308"/>
                <a:gd name="connsiteX85" fmla="*/ 895927 w 4008581"/>
                <a:gd name="connsiteY85" fmla="*/ 1265381 h 2161308"/>
                <a:gd name="connsiteX86" fmla="*/ 803563 w 4008581"/>
                <a:gd name="connsiteY86" fmla="*/ 1080654 h 2161308"/>
                <a:gd name="connsiteX87" fmla="*/ 729672 w 4008581"/>
                <a:gd name="connsiteY87" fmla="*/ 951344 h 2161308"/>
                <a:gd name="connsiteX88" fmla="*/ 581890 w 4008581"/>
                <a:gd name="connsiteY88" fmla="*/ 665017 h 2161308"/>
                <a:gd name="connsiteX89" fmla="*/ 461818 w 4008581"/>
                <a:gd name="connsiteY89" fmla="*/ 637308 h 2161308"/>
                <a:gd name="connsiteX90" fmla="*/ 267854 w 4008581"/>
                <a:gd name="connsiteY90" fmla="*/ 683490 h 2161308"/>
                <a:gd name="connsiteX91" fmla="*/ 240145 w 4008581"/>
                <a:gd name="connsiteY91" fmla="*/ 618835 h 2161308"/>
                <a:gd name="connsiteX92" fmla="*/ 240145 w 4008581"/>
                <a:gd name="connsiteY92" fmla="*/ 461817 h 2161308"/>
                <a:gd name="connsiteX93" fmla="*/ 175490 w 4008581"/>
                <a:gd name="connsiteY93" fmla="*/ 295563 h 2161308"/>
                <a:gd name="connsiteX94" fmla="*/ 0 w 4008581"/>
                <a:gd name="connsiteY94" fmla="*/ 0 h 2161308"/>
                <a:gd name="connsiteX95" fmla="*/ 3803793 w 4008581"/>
                <a:gd name="connsiteY95" fmla="*/ 8658 h 2161308"/>
                <a:gd name="connsiteX96" fmla="*/ 3730192 w 4008581"/>
                <a:gd name="connsiteY96" fmla="*/ 348022 h 2161308"/>
                <a:gd name="connsiteX97" fmla="*/ 3697720 w 4008581"/>
                <a:gd name="connsiteY97" fmla="*/ 502659 h 2161308"/>
                <a:gd name="connsiteX98" fmla="*/ 3700029 w 4008581"/>
                <a:gd name="connsiteY98" fmla="*/ 642937 h 2161308"/>
                <a:gd name="connsiteX99" fmla="*/ 3683143 w 4008581"/>
                <a:gd name="connsiteY99" fmla="*/ 767988 h 2161308"/>
                <a:gd name="connsiteX100" fmla="*/ 3626283 w 4008581"/>
                <a:gd name="connsiteY100" fmla="*/ 982878 h 2161308"/>
                <a:gd name="connsiteX101" fmla="*/ 3635735 w 4008581"/>
                <a:gd name="connsiteY101" fmla="*/ 1085849 h 2161308"/>
                <a:gd name="connsiteX102" fmla="*/ 3694545 w 4008581"/>
                <a:gd name="connsiteY102" fmla="*/ 1209963 h 2161308"/>
                <a:gd name="connsiteX103" fmla="*/ 3823854 w 4008581"/>
                <a:gd name="connsiteY103" fmla="*/ 1385454 h 2161308"/>
                <a:gd name="connsiteX0" fmla="*/ 3823854 w 4008581"/>
                <a:gd name="connsiteY0" fmla="*/ 1385454 h 2161308"/>
                <a:gd name="connsiteX1" fmla="*/ 3888509 w 4008581"/>
                <a:gd name="connsiteY1" fmla="*/ 1570181 h 2161308"/>
                <a:gd name="connsiteX2" fmla="*/ 3953163 w 4008581"/>
                <a:gd name="connsiteY2" fmla="*/ 1708726 h 2161308"/>
                <a:gd name="connsiteX3" fmla="*/ 3962399 w 4008581"/>
                <a:gd name="connsiteY3" fmla="*/ 1764144 h 2161308"/>
                <a:gd name="connsiteX4" fmla="*/ 3999345 w 4008581"/>
                <a:gd name="connsiteY4" fmla="*/ 1884217 h 2161308"/>
                <a:gd name="connsiteX5" fmla="*/ 4008581 w 4008581"/>
                <a:gd name="connsiteY5" fmla="*/ 1948872 h 2161308"/>
                <a:gd name="connsiteX6" fmla="*/ 3971636 w 4008581"/>
                <a:gd name="connsiteY6" fmla="*/ 1958108 h 2161308"/>
                <a:gd name="connsiteX7" fmla="*/ 3943927 w 4008581"/>
                <a:gd name="connsiteY7" fmla="*/ 1930399 h 2161308"/>
                <a:gd name="connsiteX8" fmla="*/ 3879272 w 4008581"/>
                <a:gd name="connsiteY8" fmla="*/ 1958108 h 2161308"/>
                <a:gd name="connsiteX9" fmla="*/ 3853006 w 4008581"/>
                <a:gd name="connsiteY9" fmla="*/ 1925637 h 2161308"/>
                <a:gd name="connsiteX10" fmla="*/ 3805381 w 4008581"/>
                <a:gd name="connsiteY10" fmla="*/ 1902690 h 2161308"/>
                <a:gd name="connsiteX11" fmla="*/ 3749963 w 4008581"/>
                <a:gd name="connsiteY11" fmla="*/ 1865744 h 2161308"/>
                <a:gd name="connsiteX12" fmla="*/ 3731490 w 4008581"/>
                <a:gd name="connsiteY12" fmla="*/ 1828799 h 2161308"/>
                <a:gd name="connsiteX13" fmla="*/ 3666836 w 4008581"/>
                <a:gd name="connsiteY13" fmla="*/ 1865744 h 2161308"/>
                <a:gd name="connsiteX14" fmla="*/ 3583709 w 4008581"/>
                <a:gd name="connsiteY14" fmla="*/ 1874981 h 2161308"/>
                <a:gd name="connsiteX15" fmla="*/ 3546763 w 4008581"/>
                <a:gd name="connsiteY15" fmla="*/ 1874981 h 2161308"/>
                <a:gd name="connsiteX16" fmla="*/ 3574472 w 4008581"/>
                <a:gd name="connsiteY16" fmla="*/ 1782617 h 2161308"/>
                <a:gd name="connsiteX17" fmla="*/ 3537527 w 4008581"/>
                <a:gd name="connsiteY17" fmla="*/ 1754908 h 2161308"/>
                <a:gd name="connsiteX18" fmla="*/ 3493726 w 4008581"/>
                <a:gd name="connsiteY18" fmla="*/ 1795172 h 2161308"/>
                <a:gd name="connsiteX19" fmla="*/ 3450791 w 4008581"/>
                <a:gd name="connsiteY19" fmla="*/ 1772515 h 2161308"/>
                <a:gd name="connsiteX20" fmla="*/ 3386136 w 4008581"/>
                <a:gd name="connsiteY20" fmla="*/ 1724818 h 2161308"/>
                <a:gd name="connsiteX21" fmla="*/ 3316431 w 4008581"/>
                <a:gd name="connsiteY21" fmla="*/ 1682532 h 2161308"/>
                <a:gd name="connsiteX22" fmla="*/ 3288145 w 4008581"/>
                <a:gd name="connsiteY22" fmla="*/ 1671781 h 2161308"/>
                <a:gd name="connsiteX23" fmla="*/ 3229407 w 4008581"/>
                <a:gd name="connsiteY23" fmla="*/ 1650927 h 2161308"/>
                <a:gd name="connsiteX24" fmla="*/ 3173412 w 4008581"/>
                <a:gd name="connsiteY24" fmla="*/ 1630362 h 2161308"/>
                <a:gd name="connsiteX25" fmla="*/ 3134662 w 4008581"/>
                <a:gd name="connsiteY25" fmla="*/ 1613981 h 2161308"/>
                <a:gd name="connsiteX26" fmla="*/ 3113809 w 4008581"/>
                <a:gd name="connsiteY26" fmla="*/ 1554378 h 2161308"/>
                <a:gd name="connsiteX27" fmla="*/ 3195781 w 4008581"/>
                <a:gd name="connsiteY27" fmla="*/ 1533235 h 2161308"/>
                <a:gd name="connsiteX28" fmla="*/ 3186545 w 4008581"/>
                <a:gd name="connsiteY28" fmla="*/ 1459344 h 2161308"/>
                <a:gd name="connsiteX29" fmla="*/ 3131127 w 4008581"/>
                <a:gd name="connsiteY29" fmla="*/ 1422399 h 2161308"/>
                <a:gd name="connsiteX30" fmla="*/ 3084945 w 4008581"/>
                <a:gd name="connsiteY30" fmla="*/ 1496290 h 2161308"/>
                <a:gd name="connsiteX31" fmla="*/ 2992581 w 4008581"/>
                <a:gd name="connsiteY31" fmla="*/ 1514763 h 2161308"/>
                <a:gd name="connsiteX32" fmla="*/ 2992581 w 4008581"/>
                <a:gd name="connsiteY32" fmla="*/ 1487054 h 2161308"/>
                <a:gd name="connsiteX33" fmla="*/ 2927927 w 4008581"/>
                <a:gd name="connsiteY33" fmla="*/ 1514763 h 2161308"/>
                <a:gd name="connsiteX34" fmla="*/ 2881745 w 4008581"/>
                <a:gd name="connsiteY34" fmla="*/ 1477817 h 2161308"/>
                <a:gd name="connsiteX35" fmla="*/ 2835563 w 4008581"/>
                <a:gd name="connsiteY35" fmla="*/ 1450108 h 2161308"/>
                <a:gd name="connsiteX36" fmla="*/ 2798618 w 4008581"/>
                <a:gd name="connsiteY36" fmla="*/ 1487054 h 2161308"/>
                <a:gd name="connsiteX37" fmla="*/ 2780145 w 4008581"/>
                <a:gd name="connsiteY37" fmla="*/ 1533235 h 2161308"/>
                <a:gd name="connsiteX38" fmla="*/ 2678545 w 4008581"/>
                <a:gd name="connsiteY38" fmla="*/ 1514763 h 2161308"/>
                <a:gd name="connsiteX39" fmla="*/ 2678545 w 4008581"/>
                <a:gd name="connsiteY39" fmla="*/ 1487054 h 2161308"/>
                <a:gd name="connsiteX40" fmla="*/ 2604654 w 4008581"/>
                <a:gd name="connsiteY40" fmla="*/ 1514763 h 2161308"/>
                <a:gd name="connsiteX41" fmla="*/ 2549236 w 4008581"/>
                <a:gd name="connsiteY41" fmla="*/ 1514763 h 2161308"/>
                <a:gd name="connsiteX42" fmla="*/ 2410690 w 4008581"/>
                <a:gd name="connsiteY42" fmla="*/ 1514763 h 2161308"/>
                <a:gd name="connsiteX43" fmla="*/ 2401454 w 4008581"/>
                <a:gd name="connsiteY43" fmla="*/ 1459344 h 2161308"/>
                <a:gd name="connsiteX44" fmla="*/ 2327563 w 4008581"/>
                <a:gd name="connsiteY44" fmla="*/ 1477817 h 2161308"/>
                <a:gd name="connsiteX45" fmla="*/ 2290618 w 4008581"/>
                <a:gd name="connsiteY45" fmla="*/ 1523999 h 2161308"/>
                <a:gd name="connsiteX46" fmla="*/ 2207490 w 4008581"/>
                <a:gd name="connsiteY46" fmla="*/ 1505526 h 2161308"/>
                <a:gd name="connsiteX47" fmla="*/ 2216727 w 4008581"/>
                <a:gd name="connsiteY47" fmla="*/ 1560944 h 2161308"/>
                <a:gd name="connsiteX48" fmla="*/ 2124363 w 4008581"/>
                <a:gd name="connsiteY48" fmla="*/ 1551708 h 2161308"/>
                <a:gd name="connsiteX49" fmla="*/ 2105890 w 4008581"/>
                <a:gd name="connsiteY49" fmla="*/ 1542472 h 2161308"/>
                <a:gd name="connsiteX50" fmla="*/ 2041236 w 4008581"/>
                <a:gd name="connsiteY50" fmla="*/ 1496290 h 2161308"/>
                <a:gd name="connsiteX51" fmla="*/ 1995054 w 4008581"/>
                <a:gd name="connsiteY51" fmla="*/ 1533235 h 2161308"/>
                <a:gd name="connsiteX52" fmla="*/ 1893454 w 4008581"/>
                <a:gd name="connsiteY52" fmla="*/ 1579417 h 2161308"/>
                <a:gd name="connsiteX53" fmla="*/ 1995054 w 4008581"/>
                <a:gd name="connsiteY53" fmla="*/ 1634835 h 2161308"/>
                <a:gd name="connsiteX54" fmla="*/ 2071254 w 4008581"/>
                <a:gd name="connsiteY54" fmla="*/ 1657349 h 2161308"/>
                <a:gd name="connsiteX55" fmla="*/ 2161309 w 4008581"/>
                <a:gd name="connsiteY55" fmla="*/ 1653308 h 2161308"/>
                <a:gd name="connsiteX56" fmla="*/ 2235199 w 4008581"/>
                <a:gd name="connsiteY56" fmla="*/ 1690254 h 2161308"/>
                <a:gd name="connsiteX57" fmla="*/ 2235199 w 4008581"/>
                <a:gd name="connsiteY57" fmla="*/ 1727199 h 2161308"/>
                <a:gd name="connsiteX58" fmla="*/ 2179781 w 4008581"/>
                <a:gd name="connsiteY58" fmla="*/ 1773381 h 2161308"/>
                <a:gd name="connsiteX59" fmla="*/ 2102572 w 4008581"/>
                <a:gd name="connsiteY59" fmla="*/ 1773092 h 2161308"/>
                <a:gd name="connsiteX60" fmla="*/ 2059709 w 4008581"/>
                <a:gd name="connsiteY60" fmla="*/ 1764144 h 2161308"/>
                <a:gd name="connsiteX61" fmla="*/ 1985818 w 4008581"/>
                <a:gd name="connsiteY61" fmla="*/ 1727199 h 2161308"/>
                <a:gd name="connsiteX62" fmla="*/ 1918854 w 4008581"/>
                <a:gd name="connsiteY62" fmla="*/ 1731168 h 2161308"/>
                <a:gd name="connsiteX63" fmla="*/ 1890207 w 4008581"/>
                <a:gd name="connsiteY63" fmla="*/ 1758156 h 2161308"/>
                <a:gd name="connsiteX64" fmla="*/ 1874981 w 4008581"/>
                <a:gd name="connsiteY64" fmla="*/ 1810326 h 2161308"/>
                <a:gd name="connsiteX65" fmla="*/ 1791854 w 4008581"/>
                <a:gd name="connsiteY65" fmla="*/ 1810326 h 2161308"/>
                <a:gd name="connsiteX66" fmla="*/ 1717963 w 4008581"/>
                <a:gd name="connsiteY66" fmla="*/ 1856508 h 2161308"/>
                <a:gd name="connsiteX67" fmla="*/ 1653309 w 4008581"/>
                <a:gd name="connsiteY67" fmla="*/ 1764144 h 2161308"/>
                <a:gd name="connsiteX68" fmla="*/ 1551709 w 4008581"/>
                <a:gd name="connsiteY68" fmla="*/ 1708726 h 2161308"/>
                <a:gd name="connsiteX69" fmla="*/ 1468581 w 4008581"/>
                <a:gd name="connsiteY69" fmla="*/ 1690254 h 2161308"/>
                <a:gd name="connsiteX70" fmla="*/ 1560945 w 4008581"/>
                <a:gd name="connsiteY70" fmla="*/ 1773381 h 2161308"/>
                <a:gd name="connsiteX71" fmla="*/ 1634836 w 4008581"/>
                <a:gd name="connsiteY71" fmla="*/ 1847272 h 2161308"/>
                <a:gd name="connsiteX72" fmla="*/ 1588654 w 4008581"/>
                <a:gd name="connsiteY72" fmla="*/ 1893454 h 2161308"/>
                <a:gd name="connsiteX73" fmla="*/ 1634836 w 4008581"/>
                <a:gd name="connsiteY73" fmla="*/ 1948872 h 2161308"/>
                <a:gd name="connsiteX74" fmla="*/ 1607127 w 4008581"/>
                <a:gd name="connsiteY74" fmla="*/ 2013526 h 2161308"/>
                <a:gd name="connsiteX75" fmla="*/ 1597890 w 4008581"/>
                <a:gd name="connsiteY75" fmla="*/ 2105890 h 2161308"/>
                <a:gd name="connsiteX76" fmla="*/ 1597890 w 4008581"/>
                <a:gd name="connsiteY76" fmla="*/ 2161308 h 2161308"/>
                <a:gd name="connsiteX77" fmla="*/ 1496290 w 4008581"/>
                <a:gd name="connsiteY77" fmla="*/ 2152072 h 2161308"/>
                <a:gd name="connsiteX78" fmla="*/ 1413163 w 4008581"/>
                <a:gd name="connsiteY78" fmla="*/ 2105890 h 2161308"/>
                <a:gd name="connsiteX79" fmla="*/ 1330036 w 4008581"/>
                <a:gd name="connsiteY79" fmla="*/ 2004290 h 2161308"/>
                <a:gd name="connsiteX80" fmla="*/ 1302327 w 4008581"/>
                <a:gd name="connsiteY80" fmla="*/ 1930399 h 2161308"/>
                <a:gd name="connsiteX81" fmla="*/ 1302327 w 4008581"/>
                <a:gd name="connsiteY81" fmla="*/ 1828799 h 2161308"/>
                <a:gd name="connsiteX82" fmla="*/ 1274618 w 4008581"/>
                <a:gd name="connsiteY82" fmla="*/ 1773381 h 2161308"/>
                <a:gd name="connsiteX83" fmla="*/ 1145309 w 4008581"/>
                <a:gd name="connsiteY83" fmla="*/ 1699490 h 2161308"/>
                <a:gd name="connsiteX84" fmla="*/ 997527 w 4008581"/>
                <a:gd name="connsiteY84" fmla="*/ 1597890 h 2161308"/>
                <a:gd name="connsiteX85" fmla="*/ 942109 w 4008581"/>
                <a:gd name="connsiteY85" fmla="*/ 1468581 h 2161308"/>
                <a:gd name="connsiteX86" fmla="*/ 895927 w 4008581"/>
                <a:gd name="connsiteY86" fmla="*/ 1265381 h 2161308"/>
                <a:gd name="connsiteX87" fmla="*/ 803563 w 4008581"/>
                <a:gd name="connsiteY87" fmla="*/ 1080654 h 2161308"/>
                <a:gd name="connsiteX88" fmla="*/ 729672 w 4008581"/>
                <a:gd name="connsiteY88" fmla="*/ 951344 h 2161308"/>
                <a:gd name="connsiteX89" fmla="*/ 581890 w 4008581"/>
                <a:gd name="connsiteY89" fmla="*/ 665017 h 2161308"/>
                <a:gd name="connsiteX90" fmla="*/ 461818 w 4008581"/>
                <a:gd name="connsiteY90" fmla="*/ 637308 h 2161308"/>
                <a:gd name="connsiteX91" fmla="*/ 267854 w 4008581"/>
                <a:gd name="connsiteY91" fmla="*/ 683490 h 2161308"/>
                <a:gd name="connsiteX92" fmla="*/ 240145 w 4008581"/>
                <a:gd name="connsiteY92" fmla="*/ 618835 h 2161308"/>
                <a:gd name="connsiteX93" fmla="*/ 240145 w 4008581"/>
                <a:gd name="connsiteY93" fmla="*/ 461817 h 2161308"/>
                <a:gd name="connsiteX94" fmla="*/ 175490 w 4008581"/>
                <a:gd name="connsiteY94" fmla="*/ 295563 h 2161308"/>
                <a:gd name="connsiteX95" fmla="*/ 0 w 4008581"/>
                <a:gd name="connsiteY95" fmla="*/ 0 h 2161308"/>
                <a:gd name="connsiteX96" fmla="*/ 3803793 w 4008581"/>
                <a:gd name="connsiteY96" fmla="*/ 8658 h 2161308"/>
                <a:gd name="connsiteX97" fmla="*/ 3730192 w 4008581"/>
                <a:gd name="connsiteY97" fmla="*/ 348022 h 2161308"/>
                <a:gd name="connsiteX98" fmla="*/ 3697720 w 4008581"/>
                <a:gd name="connsiteY98" fmla="*/ 502659 h 2161308"/>
                <a:gd name="connsiteX99" fmla="*/ 3700029 w 4008581"/>
                <a:gd name="connsiteY99" fmla="*/ 642937 h 2161308"/>
                <a:gd name="connsiteX100" fmla="*/ 3683143 w 4008581"/>
                <a:gd name="connsiteY100" fmla="*/ 767988 h 2161308"/>
                <a:gd name="connsiteX101" fmla="*/ 3626283 w 4008581"/>
                <a:gd name="connsiteY101" fmla="*/ 982878 h 2161308"/>
                <a:gd name="connsiteX102" fmla="*/ 3635735 w 4008581"/>
                <a:gd name="connsiteY102" fmla="*/ 1085849 h 2161308"/>
                <a:gd name="connsiteX103" fmla="*/ 3694545 w 4008581"/>
                <a:gd name="connsiteY103" fmla="*/ 1209963 h 2161308"/>
                <a:gd name="connsiteX104" fmla="*/ 3823854 w 4008581"/>
                <a:gd name="connsiteY104" fmla="*/ 1385454 h 2161308"/>
                <a:gd name="connsiteX0" fmla="*/ 3823854 w 4008581"/>
                <a:gd name="connsiteY0" fmla="*/ 1385454 h 2161308"/>
                <a:gd name="connsiteX1" fmla="*/ 3888509 w 4008581"/>
                <a:gd name="connsiteY1" fmla="*/ 1570181 h 2161308"/>
                <a:gd name="connsiteX2" fmla="*/ 3953163 w 4008581"/>
                <a:gd name="connsiteY2" fmla="*/ 1708726 h 2161308"/>
                <a:gd name="connsiteX3" fmla="*/ 3962399 w 4008581"/>
                <a:gd name="connsiteY3" fmla="*/ 1764144 h 2161308"/>
                <a:gd name="connsiteX4" fmla="*/ 3999345 w 4008581"/>
                <a:gd name="connsiteY4" fmla="*/ 1884217 h 2161308"/>
                <a:gd name="connsiteX5" fmla="*/ 4008581 w 4008581"/>
                <a:gd name="connsiteY5" fmla="*/ 1948872 h 2161308"/>
                <a:gd name="connsiteX6" fmla="*/ 3971636 w 4008581"/>
                <a:gd name="connsiteY6" fmla="*/ 1958108 h 2161308"/>
                <a:gd name="connsiteX7" fmla="*/ 3943927 w 4008581"/>
                <a:gd name="connsiteY7" fmla="*/ 1930399 h 2161308"/>
                <a:gd name="connsiteX8" fmla="*/ 3879272 w 4008581"/>
                <a:gd name="connsiteY8" fmla="*/ 1958108 h 2161308"/>
                <a:gd name="connsiteX9" fmla="*/ 3853006 w 4008581"/>
                <a:gd name="connsiteY9" fmla="*/ 1925637 h 2161308"/>
                <a:gd name="connsiteX10" fmla="*/ 3805381 w 4008581"/>
                <a:gd name="connsiteY10" fmla="*/ 1902690 h 2161308"/>
                <a:gd name="connsiteX11" fmla="*/ 3749963 w 4008581"/>
                <a:gd name="connsiteY11" fmla="*/ 1865744 h 2161308"/>
                <a:gd name="connsiteX12" fmla="*/ 3731490 w 4008581"/>
                <a:gd name="connsiteY12" fmla="*/ 1828799 h 2161308"/>
                <a:gd name="connsiteX13" fmla="*/ 3666836 w 4008581"/>
                <a:gd name="connsiteY13" fmla="*/ 1865744 h 2161308"/>
                <a:gd name="connsiteX14" fmla="*/ 3583709 w 4008581"/>
                <a:gd name="connsiteY14" fmla="*/ 1874981 h 2161308"/>
                <a:gd name="connsiteX15" fmla="*/ 3546763 w 4008581"/>
                <a:gd name="connsiteY15" fmla="*/ 1874981 h 2161308"/>
                <a:gd name="connsiteX16" fmla="*/ 3574472 w 4008581"/>
                <a:gd name="connsiteY16" fmla="*/ 1782617 h 2161308"/>
                <a:gd name="connsiteX17" fmla="*/ 3537527 w 4008581"/>
                <a:gd name="connsiteY17" fmla="*/ 1754908 h 2161308"/>
                <a:gd name="connsiteX18" fmla="*/ 3493726 w 4008581"/>
                <a:gd name="connsiteY18" fmla="*/ 1795172 h 2161308"/>
                <a:gd name="connsiteX19" fmla="*/ 3450791 w 4008581"/>
                <a:gd name="connsiteY19" fmla="*/ 1772515 h 2161308"/>
                <a:gd name="connsiteX20" fmla="*/ 3386136 w 4008581"/>
                <a:gd name="connsiteY20" fmla="*/ 1724818 h 2161308"/>
                <a:gd name="connsiteX21" fmla="*/ 3316431 w 4008581"/>
                <a:gd name="connsiteY21" fmla="*/ 1682532 h 2161308"/>
                <a:gd name="connsiteX22" fmla="*/ 3288145 w 4008581"/>
                <a:gd name="connsiteY22" fmla="*/ 1671781 h 2161308"/>
                <a:gd name="connsiteX23" fmla="*/ 3229407 w 4008581"/>
                <a:gd name="connsiteY23" fmla="*/ 1650927 h 2161308"/>
                <a:gd name="connsiteX24" fmla="*/ 3173412 w 4008581"/>
                <a:gd name="connsiteY24" fmla="*/ 1630362 h 2161308"/>
                <a:gd name="connsiteX25" fmla="*/ 3134662 w 4008581"/>
                <a:gd name="connsiteY25" fmla="*/ 1613981 h 2161308"/>
                <a:gd name="connsiteX26" fmla="*/ 3113809 w 4008581"/>
                <a:gd name="connsiteY26" fmla="*/ 1554378 h 2161308"/>
                <a:gd name="connsiteX27" fmla="*/ 3195781 w 4008581"/>
                <a:gd name="connsiteY27" fmla="*/ 1533235 h 2161308"/>
                <a:gd name="connsiteX28" fmla="*/ 3186545 w 4008581"/>
                <a:gd name="connsiteY28" fmla="*/ 1459344 h 2161308"/>
                <a:gd name="connsiteX29" fmla="*/ 3131127 w 4008581"/>
                <a:gd name="connsiteY29" fmla="*/ 1422399 h 2161308"/>
                <a:gd name="connsiteX30" fmla="*/ 3084945 w 4008581"/>
                <a:gd name="connsiteY30" fmla="*/ 1496290 h 2161308"/>
                <a:gd name="connsiteX31" fmla="*/ 2992581 w 4008581"/>
                <a:gd name="connsiteY31" fmla="*/ 1514763 h 2161308"/>
                <a:gd name="connsiteX32" fmla="*/ 2992581 w 4008581"/>
                <a:gd name="connsiteY32" fmla="*/ 1487054 h 2161308"/>
                <a:gd name="connsiteX33" fmla="*/ 2927927 w 4008581"/>
                <a:gd name="connsiteY33" fmla="*/ 1514763 h 2161308"/>
                <a:gd name="connsiteX34" fmla="*/ 2881745 w 4008581"/>
                <a:gd name="connsiteY34" fmla="*/ 1477817 h 2161308"/>
                <a:gd name="connsiteX35" fmla="*/ 2835563 w 4008581"/>
                <a:gd name="connsiteY35" fmla="*/ 1450108 h 2161308"/>
                <a:gd name="connsiteX36" fmla="*/ 2798618 w 4008581"/>
                <a:gd name="connsiteY36" fmla="*/ 1487054 h 2161308"/>
                <a:gd name="connsiteX37" fmla="*/ 2780145 w 4008581"/>
                <a:gd name="connsiteY37" fmla="*/ 1533235 h 2161308"/>
                <a:gd name="connsiteX38" fmla="*/ 2678545 w 4008581"/>
                <a:gd name="connsiteY38" fmla="*/ 1514763 h 2161308"/>
                <a:gd name="connsiteX39" fmla="*/ 2678545 w 4008581"/>
                <a:gd name="connsiteY39" fmla="*/ 1487054 h 2161308"/>
                <a:gd name="connsiteX40" fmla="*/ 2604654 w 4008581"/>
                <a:gd name="connsiteY40" fmla="*/ 1514763 h 2161308"/>
                <a:gd name="connsiteX41" fmla="*/ 2549236 w 4008581"/>
                <a:gd name="connsiteY41" fmla="*/ 1514763 h 2161308"/>
                <a:gd name="connsiteX42" fmla="*/ 2410690 w 4008581"/>
                <a:gd name="connsiteY42" fmla="*/ 1514763 h 2161308"/>
                <a:gd name="connsiteX43" fmla="*/ 2401454 w 4008581"/>
                <a:gd name="connsiteY43" fmla="*/ 1459344 h 2161308"/>
                <a:gd name="connsiteX44" fmla="*/ 2327563 w 4008581"/>
                <a:gd name="connsiteY44" fmla="*/ 1477817 h 2161308"/>
                <a:gd name="connsiteX45" fmla="*/ 2290618 w 4008581"/>
                <a:gd name="connsiteY45" fmla="*/ 1523999 h 2161308"/>
                <a:gd name="connsiteX46" fmla="*/ 2207490 w 4008581"/>
                <a:gd name="connsiteY46" fmla="*/ 1505526 h 2161308"/>
                <a:gd name="connsiteX47" fmla="*/ 2216727 w 4008581"/>
                <a:gd name="connsiteY47" fmla="*/ 1560944 h 2161308"/>
                <a:gd name="connsiteX48" fmla="*/ 2124363 w 4008581"/>
                <a:gd name="connsiteY48" fmla="*/ 1551708 h 2161308"/>
                <a:gd name="connsiteX49" fmla="*/ 2105890 w 4008581"/>
                <a:gd name="connsiteY49" fmla="*/ 1542472 h 2161308"/>
                <a:gd name="connsiteX50" fmla="*/ 2041236 w 4008581"/>
                <a:gd name="connsiteY50" fmla="*/ 1496290 h 2161308"/>
                <a:gd name="connsiteX51" fmla="*/ 1995054 w 4008581"/>
                <a:gd name="connsiteY51" fmla="*/ 1533235 h 2161308"/>
                <a:gd name="connsiteX52" fmla="*/ 1917266 w 4008581"/>
                <a:gd name="connsiteY52" fmla="*/ 1581799 h 2161308"/>
                <a:gd name="connsiteX53" fmla="*/ 1995054 w 4008581"/>
                <a:gd name="connsiteY53" fmla="*/ 1634835 h 2161308"/>
                <a:gd name="connsiteX54" fmla="*/ 2071254 w 4008581"/>
                <a:gd name="connsiteY54" fmla="*/ 1657349 h 2161308"/>
                <a:gd name="connsiteX55" fmla="*/ 2161309 w 4008581"/>
                <a:gd name="connsiteY55" fmla="*/ 1653308 h 2161308"/>
                <a:gd name="connsiteX56" fmla="*/ 2235199 w 4008581"/>
                <a:gd name="connsiteY56" fmla="*/ 1690254 h 2161308"/>
                <a:gd name="connsiteX57" fmla="*/ 2235199 w 4008581"/>
                <a:gd name="connsiteY57" fmla="*/ 1727199 h 2161308"/>
                <a:gd name="connsiteX58" fmla="*/ 2179781 w 4008581"/>
                <a:gd name="connsiteY58" fmla="*/ 1773381 h 2161308"/>
                <a:gd name="connsiteX59" fmla="*/ 2102572 w 4008581"/>
                <a:gd name="connsiteY59" fmla="*/ 1773092 h 2161308"/>
                <a:gd name="connsiteX60" fmla="*/ 2059709 w 4008581"/>
                <a:gd name="connsiteY60" fmla="*/ 1764144 h 2161308"/>
                <a:gd name="connsiteX61" fmla="*/ 1985818 w 4008581"/>
                <a:gd name="connsiteY61" fmla="*/ 1727199 h 2161308"/>
                <a:gd name="connsiteX62" fmla="*/ 1918854 w 4008581"/>
                <a:gd name="connsiteY62" fmla="*/ 1731168 h 2161308"/>
                <a:gd name="connsiteX63" fmla="*/ 1890207 w 4008581"/>
                <a:gd name="connsiteY63" fmla="*/ 1758156 h 2161308"/>
                <a:gd name="connsiteX64" fmla="*/ 1874981 w 4008581"/>
                <a:gd name="connsiteY64" fmla="*/ 1810326 h 2161308"/>
                <a:gd name="connsiteX65" fmla="*/ 1791854 w 4008581"/>
                <a:gd name="connsiteY65" fmla="*/ 1810326 h 2161308"/>
                <a:gd name="connsiteX66" fmla="*/ 1717963 w 4008581"/>
                <a:gd name="connsiteY66" fmla="*/ 1856508 h 2161308"/>
                <a:gd name="connsiteX67" fmla="*/ 1653309 w 4008581"/>
                <a:gd name="connsiteY67" fmla="*/ 1764144 h 2161308"/>
                <a:gd name="connsiteX68" fmla="*/ 1551709 w 4008581"/>
                <a:gd name="connsiteY68" fmla="*/ 1708726 h 2161308"/>
                <a:gd name="connsiteX69" fmla="*/ 1468581 w 4008581"/>
                <a:gd name="connsiteY69" fmla="*/ 1690254 h 2161308"/>
                <a:gd name="connsiteX70" fmla="*/ 1560945 w 4008581"/>
                <a:gd name="connsiteY70" fmla="*/ 1773381 h 2161308"/>
                <a:gd name="connsiteX71" fmla="*/ 1634836 w 4008581"/>
                <a:gd name="connsiteY71" fmla="*/ 1847272 h 2161308"/>
                <a:gd name="connsiteX72" fmla="*/ 1588654 w 4008581"/>
                <a:gd name="connsiteY72" fmla="*/ 1893454 h 2161308"/>
                <a:gd name="connsiteX73" fmla="*/ 1634836 w 4008581"/>
                <a:gd name="connsiteY73" fmla="*/ 1948872 h 2161308"/>
                <a:gd name="connsiteX74" fmla="*/ 1607127 w 4008581"/>
                <a:gd name="connsiteY74" fmla="*/ 2013526 h 2161308"/>
                <a:gd name="connsiteX75" fmla="*/ 1597890 w 4008581"/>
                <a:gd name="connsiteY75" fmla="*/ 2105890 h 2161308"/>
                <a:gd name="connsiteX76" fmla="*/ 1597890 w 4008581"/>
                <a:gd name="connsiteY76" fmla="*/ 2161308 h 2161308"/>
                <a:gd name="connsiteX77" fmla="*/ 1496290 w 4008581"/>
                <a:gd name="connsiteY77" fmla="*/ 2152072 h 2161308"/>
                <a:gd name="connsiteX78" fmla="*/ 1413163 w 4008581"/>
                <a:gd name="connsiteY78" fmla="*/ 2105890 h 2161308"/>
                <a:gd name="connsiteX79" fmla="*/ 1330036 w 4008581"/>
                <a:gd name="connsiteY79" fmla="*/ 2004290 h 2161308"/>
                <a:gd name="connsiteX80" fmla="*/ 1302327 w 4008581"/>
                <a:gd name="connsiteY80" fmla="*/ 1930399 h 2161308"/>
                <a:gd name="connsiteX81" fmla="*/ 1302327 w 4008581"/>
                <a:gd name="connsiteY81" fmla="*/ 1828799 h 2161308"/>
                <a:gd name="connsiteX82" fmla="*/ 1274618 w 4008581"/>
                <a:gd name="connsiteY82" fmla="*/ 1773381 h 2161308"/>
                <a:gd name="connsiteX83" fmla="*/ 1145309 w 4008581"/>
                <a:gd name="connsiteY83" fmla="*/ 1699490 h 2161308"/>
                <a:gd name="connsiteX84" fmla="*/ 997527 w 4008581"/>
                <a:gd name="connsiteY84" fmla="*/ 1597890 h 2161308"/>
                <a:gd name="connsiteX85" fmla="*/ 942109 w 4008581"/>
                <a:gd name="connsiteY85" fmla="*/ 1468581 h 2161308"/>
                <a:gd name="connsiteX86" fmla="*/ 895927 w 4008581"/>
                <a:gd name="connsiteY86" fmla="*/ 1265381 h 2161308"/>
                <a:gd name="connsiteX87" fmla="*/ 803563 w 4008581"/>
                <a:gd name="connsiteY87" fmla="*/ 1080654 h 2161308"/>
                <a:gd name="connsiteX88" fmla="*/ 729672 w 4008581"/>
                <a:gd name="connsiteY88" fmla="*/ 951344 h 2161308"/>
                <a:gd name="connsiteX89" fmla="*/ 581890 w 4008581"/>
                <a:gd name="connsiteY89" fmla="*/ 665017 h 2161308"/>
                <a:gd name="connsiteX90" fmla="*/ 461818 w 4008581"/>
                <a:gd name="connsiteY90" fmla="*/ 637308 h 2161308"/>
                <a:gd name="connsiteX91" fmla="*/ 267854 w 4008581"/>
                <a:gd name="connsiteY91" fmla="*/ 683490 h 2161308"/>
                <a:gd name="connsiteX92" fmla="*/ 240145 w 4008581"/>
                <a:gd name="connsiteY92" fmla="*/ 618835 h 2161308"/>
                <a:gd name="connsiteX93" fmla="*/ 240145 w 4008581"/>
                <a:gd name="connsiteY93" fmla="*/ 461817 h 2161308"/>
                <a:gd name="connsiteX94" fmla="*/ 175490 w 4008581"/>
                <a:gd name="connsiteY94" fmla="*/ 295563 h 2161308"/>
                <a:gd name="connsiteX95" fmla="*/ 0 w 4008581"/>
                <a:gd name="connsiteY95" fmla="*/ 0 h 2161308"/>
                <a:gd name="connsiteX96" fmla="*/ 3803793 w 4008581"/>
                <a:gd name="connsiteY96" fmla="*/ 8658 h 2161308"/>
                <a:gd name="connsiteX97" fmla="*/ 3730192 w 4008581"/>
                <a:gd name="connsiteY97" fmla="*/ 348022 h 2161308"/>
                <a:gd name="connsiteX98" fmla="*/ 3697720 w 4008581"/>
                <a:gd name="connsiteY98" fmla="*/ 502659 h 2161308"/>
                <a:gd name="connsiteX99" fmla="*/ 3700029 w 4008581"/>
                <a:gd name="connsiteY99" fmla="*/ 642937 h 2161308"/>
                <a:gd name="connsiteX100" fmla="*/ 3683143 w 4008581"/>
                <a:gd name="connsiteY100" fmla="*/ 767988 h 2161308"/>
                <a:gd name="connsiteX101" fmla="*/ 3626283 w 4008581"/>
                <a:gd name="connsiteY101" fmla="*/ 982878 h 2161308"/>
                <a:gd name="connsiteX102" fmla="*/ 3635735 w 4008581"/>
                <a:gd name="connsiteY102" fmla="*/ 1085849 h 2161308"/>
                <a:gd name="connsiteX103" fmla="*/ 3694545 w 4008581"/>
                <a:gd name="connsiteY103" fmla="*/ 1209963 h 2161308"/>
                <a:gd name="connsiteX104" fmla="*/ 3823854 w 4008581"/>
                <a:gd name="connsiteY104" fmla="*/ 1385454 h 2161308"/>
                <a:gd name="connsiteX0" fmla="*/ 3823854 w 4008581"/>
                <a:gd name="connsiteY0" fmla="*/ 1385454 h 2161308"/>
                <a:gd name="connsiteX1" fmla="*/ 3888509 w 4008581"/>
                <a:gd name="connsiteY1" fmla="*/ 1570181 h 2161308"/>
                <a:gd name="connsiteX2" fmla="*/ 3953163 w 4008581"/>
                <a:gd name="connsiteY2" fmla="*/ 1708726 h 2161308"/>
                <a:gd name="connsiteX3" fmla="*/ 3962399 w 4008581"/>
                <a:gd name="connsiteY3" fmla="*/ 1764144 h 2161308"/>
                <a:gd name="connsiteX4" fmla="*/ 3999345 w 4008581"/>
                <a:gd name="connsiteY4" fmla="*/ 1884217 h 2161308"/>
                <a:gd name="connsiteX5" fmla="*/ 4008581 w 4008581"/>
                <a:gd name="connsiteY5" fmla="*/ 1948872 h 2161308"/>
                <a:gd name="connsiteX6" fmla="*/ 3971636 w 4008581"/>
                <a:gd name="connsiteY6" fmla="*/ 1958108 h 2161308"/>
                <a:gd name="connsiteX7" fmla="*/ 3943927 w 4008581"/>
                <a:gd name="connsiteY7" fmla="*/ 1930399 h 2161308"/>
                <a:gd name="connsiteX8" fmla="*/ 3879272 w 4008581"/>
                <a:gd name="connsiteY8" fmla="*/ 1958108 h 2161308"/>
                <a:gd name="connsiteX9" fmla="*/ 3853006 w 4008581"/>
                <a:gd name="connsiteY9" fmla="*/ 1925637 h 2161308"/>
                <a:gd name="connsiteX10" fmla="*/ 3805381 w 4008581"/>
                <a:gd name="connsiteY10" fmla="*/ 1902690 h 2161308"/>
                <a:gd name="connsiteX11" fmla="*/ 3749963 w 4008581"/>
                <a:gd name="connsiteY11" fmla="*/ 1865744 h 2161308"/>
                <a:gd name="connsiteX12" fmla="*/ 3731490 w 4008581"/>
                <a:gd name="connsiteY12" fmla="*/ 1828799 h 2161308"/>
                <a:gd name="connsiteX13" fmla="*/ 3666836 w 4008581"/>
                <a:gd name="connsiteY13" fmla="*/ 1865744 h 2161308"/>
                <a:gd name="connsiteX14" fmla="*/ 3583709 w 4008581"/>
                <a:gd name="connsiteY14" fmla="*/ 1874981 h 2161308"/>
                <a:gd name="connsiteX15" fmla="*/ 3546763 w 4008581"/>
                <a:gd name="connsiteY15" fmla="*/ 1874981 h 2161308"/>
                <a:gd name="connsiteX16" fmla="*/ 3574472 w 4008581"/>
                <a:gd name="connsiteY16" fmla="*/ 1782617 h 2161308"/>
                <a:gd name="connsiteX17" fmla="*/ 3537527 w 4008581"/>
                <a:gd name="connsiteY17" fmla="*/ 1754908 h 2161308"/>
                <a:gd name="connsiteX18" fmla="*/ 3493726 w 4008581"/>
                <a:gd name="connsiteY18" fmla="*/ 1795172 h 2161308"/>
                <a:gd name="connsiteX19" fmla="*/ 3450791 w 4008581"/>
                <a:gd name="connsiteY19" fmla="*/ 1772515 h 2161308"/>
                <a:gd name="connsiteX20" fmla="*/ 3386136 w 4008581"/>
                <a:gd name="connsiteY20" fmla="*/ 1724818 h 2161308"/>
                <a:gd name="connsiteX21" fmla="*/ 3316431 w 4008581"/>
                <a:gd name="connsiteY21" fmla="*/ 1682532 h 2161308"/>
                <a:gd name="connsiteX22" fmla="*/ 3288145 w 4008581"/>
                <a:gd name="connsiteY22" fmla="*/ 1671781 h 2161308"/>
                <a:gd name="connsiteX23" fmla="*/ 3229407 w 4008581"/>
                <a:gd name="connsiteY23" fmla="*/ 1650927 h 2161308"/>
                <a:gd name="connsiteX24" fmla="*/ 3173412 w 4008581"/>
                <a:gd name="connsiteY24" fmla="*/ 1630362 h 2161308"/>
                <a:gd name="connsiteX25" fmla="*/ 3134662 w 4008581"/>
                <a:gd name="connsiteY25" fmla="*/ 1613981 h 2161308"/>
                <a:gd name="connsiteX26" fmla="*/ 3113809 w 4008581"/>
                <a:gd name="connsiteY26" fmla="*/ 1554378 h 2161308"/>
                <a:gd name="connsiteX27" fmla="*/ 3195781 w 4008581"/>
                <a:gd name="connsiteY27" fmla="*/ 1533235 h 2161308"/>
                <a:gd name="connsiteX28" fmla="*/ 3186545 w 4008581"/>
                <a:gd name="connsiteY28" fmla="*/ 1459344 h 2161308"/>
                <a:gd name="connsiteX29" fmla="*/ 3131127 w 4008581"/>
                <a:gd name="connsiteY29" fmla="*/ 1422399 h 2161308"/>
                <a:gd name="connsiteX30" fmla="*/ 3084945 w 4008581"/>
                <a:gd name="connsiteY30" fmla="*/ 1496290 h 2161308"/>
                <a:gd name="connsiteX31" fmla="*/ 2992581 w 4008581"/>
                <a:gd name="connsiteY31" fmla="*/ 1514763 h 2161308"/>
                <a:gd name="connsiteX32" fmla="*/ 2992581 w 4008581"/>
                <a:gd name="connsiteY32" fmla="*/ 1487054 h 2161308"/>
                <a:gd name="connsiteX33" fmla="*/ 2927927 w 4008581"/>
                <a:gd name="connsiteY33" fmla="*/ 1514763 h 2161308"/>
                <a:gd name="connsiteX34" fmla="*/ 2881745 w 4008581"/>
                <a:gd name="connsiteY34" fmla="*/ 1477817 h 2161308"/>
                <a:gd name="connsiteX35" fmla="*/ 2835563 w 4008581"/>
                <a:gd name="connsiteY35" fmla="*/ 1450108 h 2161308"/>
                <a:gd name="connsiteX36" fmla="*/ 2798618 w 4008581"/>
                <a:gd name="connsiteY36" fmla="*/ 1487054 h 2161308"/>
                <a:gd name="connsiteX37" fmla="*/ 2780145 w 4008581"/>
                <a:gd name="connsiteY37" fmla="*/ 1533235 h 2161308"/>
                <a:gd name="connsiteX38" fmla="*/ 2678545 w 4008581"/>
                <a:gd name="connsiteY38" fmla="*/ 1514763 h 2161308"/>
                <a:gd name="connsiteX39" fmla="*/ 2678545 w 4008581"/>
                <a:gd name="connsiteY39" fmla="*/ 1487054 h 2161308"/>
                <a:gd name="connsiteX40" fmla="*/ 2604654 w 4008581"/>
                <a:gd name="connsiteY40" fmla="*/ 1514763 h 2161308"/>
                <a:gd name="connsiteX41" fmla="*/ 2549236 w 4008581"/>
                <a:gd name="connsiteY41" fmla="*/ 1514763 h 2161308"/>
                <a:gd name="connsiteX42" fmla="*/ 2410690 w 4008581"/>
                <a:gd name="connsiteY42" fmla="*/ 1514763 h 2161308"/>
                <a:gd name="connsiteX43" fmla="*/ 2401454 w 4008581"/>
                <a:gd name="connsiteY43" fmla="*/ 1459344 h 2161308"/>
                <a:gd name="connsiteX44" fmla="*/ 2327563 w 4008581"/>
                <a:gd name="connsiteY44" fmla="*/ 1477817 h 2161308"/>
                <a:gd name="connsiteX45" fmla="*/ 2290618 w 4008581"/>
                <a:gd name="connsiteY45" fmla="*/ 1523999 h 2161308"/>
                <a:gd name="connsiteX46" fmla="*/ 2207490 w 4008581"/>
                <a:gd name="connsiteY46" fmla="*/ 1505526 h 2161308"/>
                <a:gd name="connsiteX47" fmla="*/ 2216727 w 4008581"/>
                <a:gd name="connsiteY47" fmla="*/ 1560944 h 2161308"/>
                <a:gd name="connsiteX48" fmla="*/ 2124363 w 4008581"/>
                <a:gd name="connsiteY48" fmla="*/ 1551708 h 2161308"/>
                <a:gd name="connsiteX49" fmla="*/ 2105890 w 4008581"/>
                <a:gd name="connsiteY49" fmla="*/ 1542472 h 2161308"/>
                <a:gd name="connsiteX50" fmla="*/ 2041236 w 4008581"/>
                <a:gd name="connsiteY50" fmla="*/ 1496290 h 2161308"/>
                <a:gd name="connsiteX51" fmla="*/ 1995054 w 4008581"/>
                <a:gd name="connsiteY51" fmla="*/ 1533235 h 2161308"/>
                <a:gd name="connsiteX52" fmla="*/ 1933142 w 4008581"/>
                <a:gd name="connsiteY52" fmla="*/ 1550193 h 2161308"/>
                <a:gd name="connsiteX53" fmla="*/ 1917266 w 4008581"/>
                <a:gd name="connsiteY53" fmla="*/ 1581799 h 2161308"/>
                <a:gd name="connsiteX54" fmla="*/ 1995054 w 4008581"/>
                <a:gd name="connsiteY54" fmla="*/ 1634835 h 2161308"/>
                <a:gd name="connsiteX55" fmla="*/ 2071254 w 4008581"/>
                <a:gd name="connsiteY55" fmla="*/ 1657349 h 2161308"/>
                <a:gd name="connsiteX56" fmla="*/ 2161309 w 4008581"/>
                <a:gd name="connsiteY56" fmla="*/ 1653308 h 2161308"/>
                <a:gd name="connsiteX57" fmla="*/ 2235199 w 4008581"/>
                <a:gd name="connsiteY57" fmla="*/ 1690254 h 2161308"/>
                <a:gd name="connsiteX58" fmla="*/ 2235199 w 4008581"/>
                <a:gd name="connsiteY58" fmla="*/ 1727199 h 2161308"/>
                <a:gd name="connsiteX59" fmla="*/ 2179781 w 4008581"/>
                <a:gd name="connsiteY59" fmla="*/ 1773381 h 2161308"/>
                <a:gd name="connsiteX60" fmla="*/ 2102572 w 4008581"/>
                <a:gd name="connsiteY60" fmla="*/ 1773092 h 2161308"/>
                <a:gd name="connsiteX61" fmla="*/ 2059709 w 4008581"/>
                <a:gd name="connsiteY61" fmla="*/ 1764144 h 2161308"/>
                <a:gd name="connsiteX62" fmla="*/ 1985818 w 4008581"/>
                <a:gd name="connsiteY62" fmla="*/ 1727199 h 2161308"/>
                <a:gd name="connsiteX63" fmla="*/ 1918854 w 4008581"/>
                <a:gd name="connsiteY63" fmla="*/ 1731168 h 2161308"/>
                <a:gd name="connsiteX64" fmla="*/ 1890207 w 4008581"/>
                <a:gd name="connsiteY64" fmla="*/ 1758156 h 2161308"/>
                <a:gd name="connsiteX65" fmla="*/ 1874981 w 4008581"/>
                <a:gd name="connsiteY65" fmla="*/ 1810326 h 2161308"/>
                <a:gd name="connsiteX66" fmla="*/ 1791854 w 4008581"/>
                <a:gd name="connsiteY66" fmla="*/ 1810326 h 2161308"/>
                <a:gd name="connsiteX67" fmla="*/ 1717963 w 4008581"/>
                <a:gd name="connsiteY67" fmla="*/ 1856508 h 2161308"/>
                <a:gd name="connsiteX68" fmla="*/ 1653309 w 4008581"/>
                <a:gd name="connsiteY68" fmla="*/ 1764144 h 2161308"/>
                <a:gd name="connsiteX69" fmla="*/ 1551709 w 4008581"/>
                <a:gd name="connsiteY69" fmla="*/ 1708726 h 2161308"/>
                <a:gd name="connsiteX70" fmla="*/ 1468581 w 4008581"/>
                <a:gd name="connsiteY70" fmla="*/ 1690254 h 2161308"/>
                <a:gd name="connsiteX71" fmla="*/ 1560945 w 4008581"/>
                <a:gd name="connsiteY71" fmla="*/ 1773381 h 2161308"/>
                <a:gd name="connsiteX72" fmla="*/ 1634836 w 4008581"/>
                <a:gd name="connsiteY72" fmla="*/ 1847272 h 2161308"/>
                <a:gd name="connsiteX73" fmla="*/ 1588654 w 4008581"/>
                <a:gd name="connsiteY73" fmla="*/ 1893454 h 2161308"/>
                <a:gd name="connsiteX74" fmla="*/ 1634836 w 4008581"/>
                <a:gd name="connsiteY74" fmla="*/ 1948872 h 2161308"/>
                <a:gd name="connsiteX75" fmla="*/ 1607127 w 4008581"/>
                <a:gd name="connsiteY75" fmla="*/ 2013526 h 2161308"/>
                <a:gd name="connsiteX76" fmla="*/ 1597890 w 4008581"/>
                <a:gd name="connsiteY76" fmla="*/ 2105890 h 2161308"/>
                <a:gd name="connsiteX77" fmla="*/ 1597890 w 4008581"/>
                <a:gd name="connsiteY77" fmla="*/ 2161308 h 2161308"/>
                <a:gd name="connsiteX78" fmla="*/ 1496290 w 4008581"/>
                <a:gd name="connsiteY78" fmla="*/ 2152072 h 2161308"/>
                <a:gd name="connsiteX79" fmla="*/ 1413163 w 4008581"/>
                <a:gd name="connsiteY79" fmla="*/ 2105890 h 2161308"/>
                <a:gd name="connsiteX80" fmla="*/ 1330036 w 4008581"/>
                <a:gd name="connsiteY80" fmla="*/ 2004290 h 2161308"/>
                <a:gd name="connsiteX81" fmla="*/ 1302327 w 4008581"/>
                <a:gd name="connsiteY81" fmla="*/ 1930399 h 2161308"/>
                <a:gd name="connsiteX82" fmla="*/ 1302327 w 4008581"/>
                <a:gd name="connsiteY82" fmla="*/ 1828799 h 2161308"/>
                <a:gd name="connsiteX83" fmla="*/ 1274618 w 4008581"/>
                <a:gd name="connsiteY83" fmla="*/ 1773381 h 2161308"/>
                <a:gd name="connsiteX84" fmla="*/ 1145309 w 4008581"/>
                <a:gd name="connsiteY84" fmla="*/ 1699490 h 2161308"/>
                <a:gd name="connsiteX85" fmla="*/ 997527 w 4008581"/>
                <a:gd name="connsiteY85" fmla="*/ 1597890 h 2161308"/>
                <a:gd name="connsiteX86" fmla="*/ 942109 w 4008581"/>
                <a:gd name="connsiteY86" fmla="*/ 1468581 h 2161308"/>
                <a:gd name="connsiteX87" fmla="*/ 895927 w 4008581"/>
                <a:gd name="connsiteY87" fmla="*/ 1265381 h 2161308"/>
                <a:gd name="connsiteX88" fmla="*/ 803563 w 4008581"/>
                <a:gd name="connsiteY88" fmla="*/ 1080654 h 2161308"/>
                <a:gd name="connsiteX89" fmla="*/ 729672 w 4008581"/>
                <a:gd name="connsiteY89" fmla="*/ 951344 h 2161308"/>
                <a:gd name="connsiteX90" fmla="*/ 581890 w 4008581"/>
                <a:gd name="connsiteY90" fmla="*/ 665017 h 2161308"/>
                <a:gd name="connsiteX91" fmla="*/ 461818 w 4008581"/>
                <a:gd name="connsiteY91" fmla="*/ 637308 h 2161308"/>
                <a:gd name="connsiteX92" fmla="*/ 267854 w 4008581"/>
                <a:gd name="connsiteY92" fmla="*/ 683490 h 2161308"/>
                <a:gd name="connsiteX93" fmla="*/ 240145 w 4008581"/>
                <a:gd name="connsiteY93" fmla="*/ 618835 h 2161308"/>
                <a:gd name="connsiteX94" fmla="*/ 240145 w 4008581"/>
                <a:gd name="connsiteY94" fmla="*/ 461817 h 2161308"/>
                <a:gd name="connsiteX95" fmla="*/ 175490 w 4008581"/>
                <a:gd name="connsiteY95" fmla="*/ 295563 h 2161308"/>
                <a:gd name="connsiteX96" fmla="*/ 0 w 4008581"/>
                <a:gd name="connsiteY96" fmla="*/ 0 h 2161308"/>
                <a:gd name="connsiteX97" fmla="*/ 3803793 w 4008581"/>
                <a:gd name="connsiteY97" fmla="*/ 8658 h 2161308"/>
                <a:gd name="connsiteX98" fmla="*/ 3730192 w 4008581"/>
                <a:gd name="connsiteY98" fmla="*/ 348022 h 2161308"/>
                <a:gd name="connsiteX99" fmla="*/ 3697720 w 4008581"/>
                <a:gd name="connsiteY99" fmla="*/ 502659 h 2161308"/>
                <a:gd name="connsiteX100" fmla="*/ 3700029 w 4008581"/>
                <a:gd name="connsiteY100" fmla="*/ 642937 h 2161308"/>
                <a:gd name="connsiteX101" fmla="*/ 3683143 w 4008581"/>
                <a:gd name="connsiteY101" fmla="*/ 767988 h 2161308"/>
                <a:gd name="connsiteX102" fmla="*/ 3626283 w 4008581"/>
                <a:gd name="connsiteY102" fmla="*/ 982878 h 2161308"/>
                <a:gd name="connsiteX103" fmla="*/ 3635735 w 4008581"/>
                <a:gd name="connsiteY103" fmla="*/ 1085849 h 2161308"/>
                <a:gd name="connsiteX104" fmla="*/ 3694545 w 4008581"/>
                <a:gd name="connsiteY104" fmla="*/ 1209963 h 2161308"/>
                <a:gd name="connsiteX105" fmla="*/ 3823854 w 4008581"/>
                <a:gd name="connsiteY105" fmla="*/ 1385454 h 2161308"/>
                <a:gd name="connsiteX0" fmla="*/ 3823854 w 4008581"/>
                <a:gd name="connsiteY0" fmla="*/ 1385454 h 2161308"/>
                <a:gd name="connsiteX1" fmla="*/ 3888509 w 4008581"/>
                <a:gd name="connsiteY1" fmla="*/ 1570181 h 2161308"/>
                <a:gd name="connsiteX2" fmla="*/ 3953163 w 4008581"/>
                <a:gd name="connsiteY2" fmla="*/ 1708726 h 2161308"/>
                <a:gd name="connsiteX3" fmla="*/ 3962399 w 4008581"/>
                <a:gd name="connsiteY3" fmla="*/ 1764144 h 2161308"/>
                <a:gd name="connsiteX4" fmla="*/ 3999345 w 4008581"/>
                <a:gd name="connsiteY4" fmla="*/ 1884217 h 2161308"/>
                <a:gd name="connsiteX5" fmla="*/ 4008581 w 4008581"/>
                <a:gd name="connsiteY5" fmla="*/ 1948872 h 2161308"/>
                <a:gd name="connsiteX6" fmla="*/ 3971636 w 4008581"/>
                <a:gd name="connsiteY6" fmla="*/ 1958108 h 2161308"/>
                <a:gd name="connsiteX7" fmla="*/ 3943927 w 4008581"/>
                <a:gd name="connsiteY7" fmla="*/ 1930399 h 2161308"/>
                <a:gd name="connsiteX8" fmla="*/ 3879272 w 4008581"/>
                <a:gd name="connsiteY8" fmla="*/ 1958108 h 2161308"/>
                <a:gd name="connsiteX9" fmla="*/ 3853006 w 4008581"/>
                <a:gd name="connsiteY9" fmla="*/ 1925637 h 2161308"/>
                <a:gd name="connsiteX10" fmla="*/ 3805381 w 4008581"/>
                <a:gd name="connsiteY10" fmla="*/ 1902690 h 2161308"/>
                <a:gd name="connsiteX11" fmla="*/ 3749963 w 4008581"/>
                <a:gd name="connsiteY11" fmla="*/ 1865744 h 2161308"/>
                <a:gd name="connsiteX12" fmla="*/ 3731490 w 4008581"/>
                <a:gd name="connsiteY12" fmla="*/ 1828799 h 2161308"/>
                <a:gd name="connsiteX13" fmla="*/ 3666836 w 4008581"/>
                <a:gd name="connsiteY13" fmla="*/ 1865744 h 2161308"/>
                <a:gd name="connsiteX14" fmla="*/ 3583709 w 4008581"/>
                <a:gd name="connsiteY14" fmla="*/ 1874981 h 2161308"/>
                <a:gd name="connsiteX15" fmla="*/ 3546763 w 4008581"/>
                <a:gd name="connsiteY15" fmla="*/ 1874981 h 2161308"/>
                <a:gd name="connsiteX16" fmla="*/ 3574472 w 4008581"/>
                <a:gd name="connsiteY16" fmla="*/ 1782617 h 2161308"/>
                <a:gd name="connsiteX17" fmla="*/ 3537527 w 4008581"/>
                <a:gd name="connsiteY17" fmla="*/ 1754908 h 2161308"/>
                <a:gd name="connsiteX18" fmla="*/ 3493726 w 4008581"/>
                <a:gd name="connsiteY18" fmla="*/ 1795172 h 2161308"/>
                <a:gd name="connsiteX19" fmla="*/ 3450791 w 4008581"/>
                <a:gd name="connsiteY19" fmla="*/ 1772515 h 2161308"/>
                <a:gd name="connsiteX20" fmla="*/ 3386136 w 4008581"/>
                <a:gd name="connsiteY20" fmla="*/ 1724818 h 2161308"/>
                <a:gd name="connsiteX21" fmla="*/ 3316431 w 4008581"/>
                <a:gd name="connsiteY21" fmla="*/ 1682532 h 2161308"/>
                <a:gd name="connsiteX22" fmla="*/ 3288145 w 4008581"/>
                <a:gd name="connsiteY22" fmla="*/ 1671781 h 2161308"/>
                <a:gd name="connsiteX23" fmla="*/ 3229407 w 4008581"/>
                <a:gd name="connsiteY23" fmla="*/ 1650927 h 2161308"/>
                <a:gd name="connsiteX24" fmla="*/ 3173412 w 4008581"/>
                <a:gd name="connsiteY24" fmla="*/ 1630362 h 2161308"/>
                <a:gd name="connsiteX25" fmla="*/ 3134662 w 4008581"/>
                <a:gd name="connsiteY25" fmla="*/ 1613981 h 2161308"/>
                <a:gd name="connsiteX26" fmla="*/ 3113809 w 4008581"/>
                <a:gd name="connsiteY26" fmla="*/ 1554378 h 2161308"/>
                <a:gd name="connsiteX27" fmla="*/ 3195781 w 4008581"/>
                <a:gd name="connsiteY27" fmla="*/ 1533235 h 2161308"/>
                <a:gd name="connsiteX28" fmla="*/ 3186545 w 4008581"/>
                <a:gd name="connsiteY28" fmla="*/ 1459344 h 2161308"/>
                <a:gd name="connsiteX29" fmla="*/ 3131127 w 4008581"/>
                <a:gd name="connsiteY29" fmla="*/ 1422399 h 2161308"/>
                <a:gd name="connsiteX30" fmla="*/ 3084945 w 4008581"/>
                <a:gd name="connsiteY30" fmla="*/ 1496290 h 2161308"/>
                <a:gd name="connsiteX31" fmla="*/ 2992581 w 4008581"/>
                <a:gd name="connsiteY31" fmla="*/ 1514763 h 2161308"/>
                <a:gd name="connsiteX32" fmla="*/ 2992581 w 4008581"/>
                <a:gd name="connsiteY32" fmla="*/ 1487054 h 2161308"/>
                <a:gd name="connsiteX33" fmla="*/ 2927927 w 4008581"/>
                <a:gd name="connsiteY33" fmla="*/ 1514763 h 2161308"/>
                <a:gd name="connsiteX34" fmla="*/ 2881745 w 4008581"/>
                <a:gd name="connsiteY34" fmla="*/ 1477817 h 2161308"/>
                <a:gd name="connsiteX35" fmla="*/ 2835563 w 4008581"/>
                <a:gd name="connsiteY35" fmla="*/ 1450108 h 2161308"/>
                <a:gd name="connsiteX36" fmla="*/ 2798618 w 4008581"/>
                <a:gd name="connsiteY36" fmla="*/ 1487054 h 2161308"/>
                <a:gd name="connsiteX37" fmla="*/ 2780145 w 4008581"/>
                <a:gd name="connsiteY37" fmla="*/ 1533235 h 2161308"/>
                <a:gd name="connsiteX38" fmla="*/ 2678545 w 4008581"/>
                <a:gd name="connsiteY38" fmla="*/ 1514763 h 2161308"/>
                <a:gd name="connsiteX39" fmla="*/ 2678545 w 4008581"/>
                <a:gd name="connsiteY39" fmla="*/ 1487054 h 2161308"/>
                <a:gd name="connsiteX40" fmla="*/ 2604654 w 4008581"/>
                <a:gd name="connsiteY40" fmla="*/ 1514763 h 2161308"/>
                <a:gd name="connsiteX41" fmla="*/ 2549236 w 4008581"/>
                <a:gd name="connsiteY41" fmla="*/ 1514763 h 2161308"/>
                <a:gd name="connsiteX42" fmla="*/ 2410690 w 4008581"/>
                <a:gd name="connsiteY42" fmla="*/ 1514763 h 2161308"/>
                <a:gd name="connsiteX43" fmla="*/ 2401454 w 4008581"/>
                <a:gd name="connsiteY43" fmla="*/ 1459344 h 2161308"/>
                <a:gd name="connsiteX44" fmla="*/ 2327563 w 4008581"/>
                <a:gd name="connsiteY44" fmla="*/ 1477817 h 2161308"/>
                <a:gd name="connsiteX45" fmla="*/ 2290618 w 4008581"/>
                <a:gd name="connsiteY45" fmla="*/ 1523999 h 2161308"/>
                <a:gd name="connsiteX46" fmla="*/ 2207490 w 4008581"/>
                <a:gd name="connsiteY46" fmla="*/ 1505526 h 2161308"/>
                <a:gd name="connsiteX47" fmla="*/ 2216727 w 4008581"/>
                <a:gd name="connsiteY47" fmla="*/ 1560944 h 2161308"/>
                <a:gd name="connsiteX48" fmla="*/ 2124363 w 4008581"/>
                <a:gd name="connsiteY48" fmla="*/ 1551708 h 2161308"/>
                <a:gd name="connsiteX49" fmla="*/ 2105890 w 4008581"/>
                <a:gd name="connsiteY49" fmla="*/ 1542472 h 2161308"/>
                <a:gd name="connsiteX50" fmla="*/ 2041236 w 4008581"/>
                <a:gd name="connsiteY50" fmla="*/ 1496290 h 2161308"/>
                <a:gd name="connsiteX51" fmla="*/ 1995054 w 4008581"/>
                <a:gd name="connsiteY51" fmla="*/ 1533235 h 2161308"/>
                <a:gd name="connsiteX52" fmla="*/ 1933142 w 4008581"/>
                <a:gd name="connsiteY52" fmla="*/ 1550193 h 2161308"/>
                <a:gd name="connsiteX53" fmla="*/ 1917266 w 4008581"/>
                <a:gd name="connsiteY53" fmla="*/ 1581799 h 2161308"/>
                <a:gd name="connsiteX54" fmla="*/ 1945048 w 4008581"/>
                <a:gd name="connsiteY54" fmla="*/ 1621630 h 2161308"/>
                <a:gd name="connsiteX55" fmla="*/ 1995054 w 4008581"/>
                <a:gd name="connsiteY55" fmla="*/ 1634835 h 2161308"/>
                <a:gd name="connsiteX56" fmla="*/ 2071254 w 4008581"/>
                <a:gd name="connsiteY56" fmla="*/ 1657349 h 2161308"/>
                <a:gd name="connsiteX57" fmla="*/ 2161309 w 4008581"/>
                <a:gd name="connsiteY57" fmla="*/ 1653308 h 2161308"/>
                <a:gd name="connsiteX58" fmla="*/ 2235199 w 4008581"/>
                <a:gd name="connsiteY58" fmla="*/ 1690254 h 2161308"/>
                <a:gd name="connsiteX59" fmla="*/ 2235199 w 4008581"/>
                <a:gd name="connsiteY59" fmla="*/ 1727199 h 2161308"/>
                <a:gd name="connsiteX60" fmla="*/ 2179781 w 4008581"/>
                <a:gd name="connsiteY60" fmla="*/ 1773381 h 2161308"/>
                <a:gd name="connsiteX61" fmla="*/ 2102572 w 4008581"/>
                <a:gd name="connsiteY61" fmla="*/ 1773092 h 2161308"/>
                <a:gd name="connsiteX62" fmla="*/ 2059709 w 4008581"/>
                <a:gd name="connsiteY62" fmla="*/ 1764144 h 2161308"/>
                <a:gd name="connsiteX63" fmla="*/ 1985818 w 4008581"/>
                <a:gd name="connsiteY63" fmla="*/ 1727199 h 2161308"/>
                <a:gd name="connsiteX64" fmla="*/ 1918854 w 4008581"/>
                <a:gd name="connsiteY64" fmla="*/ 1731168 h 2161308"/>
                <a:gd name="connsiteX65" fmla="*/ 1890207 w 4008581"/>
                <a:gd name="connsiteY65" fmla="*/ 1758156 h 2161308"/>
                <a:gd name="connsiteX66" fmla="*/ 1874981 w 4008581"/>
                <a:gd name="connsiteY66" fmla="*/ 1810326 h 2161308"/>
                <a:gd name="connsiteX67" fmla="*/ 1791854 w 4008581"/>
                <a:gd name="connsiteY67" fmla="*/ 1810326 h 2161308"/>
                <a:gd name="connsiteX68" fmla="*/ 1717963 w 4008581"/>
                <a:gd name="connsiteY68" fmla="*/ 1856508 h 2161308"/>
                <a:gd name="connsiteX69" fmla="*/ 1653309 w 4008581"/>
                <a:gd name="connsiteY69" fmla="*/ 1764144 h 2161308"/>
                <a:gd name="connsiteX70" fmla="*/ 1551709 w 4008581"/>
                <a:gd name="connsiteY70" fmla="*/ 1708726 h 2161308"/>
                <a:gd name="connsiteX71" fmla="*/ 1468581 w 4008581"/>
                <a:gd name="connsiteY71" fmla="*/ 1690254 h 2161308"/>
                <a:gd name="connsiteX72" fmla="*/ 1560945 w 4008581"/>
                <a:gd name="connsiteY72" fmla="*/ 1773381 h 2161308"/>
                <a:gd name="connsiteX73" fmla="*/ 1634836 w 4008581"/>
                <a:gd name="connsiteY73" fmla="*/ 1847272 h 2161308"/>
                <a:gd name="connsiteX74" fmla="*/ 1588654 w 4008581"/>
                <a:gd name="connsiteY74" fmla="*/ 1893454 h 2161308"/>
                <a:gd name="connsiteX75" fmla="*/ 1634836 w 4008581"/>
                <a:gd name="connsiteY75" fmla="*/ 1948872 h 2161308"/>
                <a:gd name="connsiteX76" fmla="*/ 1607127 w 4008581"/>
                <a:gd name="connsiteY76" fmla="*/ 2013526 h 2161308"/>
                <a:gd name="connsiteX77" fmla="*/ 1597890 w 4008581"/>
                <a:gd name="connsiteY77" fmla="*/ 2105890 h 2161308"/>
                <a:gd name="connsiteX78" fmla="*/ 1597890 w 4008581"/>
                <a:gd name="connsiteY78" fmla="*/ 2161308 h 2161308"/>
                <a:gd name="connsiteX79" fmla="*/ 1496290 w 4008581"/>
                <a:gd name="connsiteY79" fmla="*/ 2152072 h 2161308"/>
                <a:gd name="connsiteX80" fmla="*/ 1413163 w 4008581"/>
                <a:gd name="connsiteY80" fmla="*/ 2105890 h 2161308"/>
                <a:gd name="connsiteX81" fmla="*/ 1330036 w 4008581"/>
                <a:gd name="connsiteY81" fmla="*/ 2004290 h 2161308"/>
                <a:gd name="connsiteX82" fmla="*/ 1302327 w 4008581"/>
                <a:gd name="connsiteY82" fmla="*/ 1930399 h 2161308"/>
                <a:gd name="connsiteX83" fmla="*/ 1302327 w 4008581"/>
                <a:gd name="connsiteY83" fmla="*/ 1828799 h 2161308"/>
                <a:gd name="connsiteX84" fmla="*/ 1274618 w 4008581"/>
                <a:gd name="connsiteY84" fmla="*/ 1773381 h 2161308"/>
                <a:gd name="connsiteX85" fmla="*/ 1145309 w 4008581"/>
                <a:gd name="connsiteY85" fmla="*/ 1699490 h 2161308"/>
                <a:gd name="connsiteX86" fmla="*/ 997527 w 4008581"/>
                <a:gd name="connsiteY86" fmla="*/ 1597890 h 2161308"/>
                <a:gd name="connsiteX87" fmla="*/ 942109 w 4008581"/>
                <a:gd name="connsiteY87" fmla="*/ 1468581 h 2161308"/>
                <a:gd name="connsiteX88" fmla="*/ 895927 w 4008581"/>
                <a:gd name="connsiteY88" fmla="*/ 1265381 h 2161308"/>
                <a:gd name="connsiteX89" fmla="*/ 803563 w 4008581"/>
                <a:gd name="connsiteY89" fmla="*/ 1080654 h 2161308"/>
                <a:gd name="connsiteX90" fmla="*/ 729672 w 4008581"/>
                <a:gd name="connsiteY90" fmla="*/ 951344 h 2161308"/>
                <a:gd name="connsiteX91" fmla="*/ 581890 w 4008581"/>
                <a:gd name="connsiteY91" fmla="*/ 665017 h 2161308"/>
                <a:gd name="connsiteX92" fmla="*/ 461818 w 4008581"/>
                <a:gd name="connsiteY92" fmla="*/ 637308 h 2161308"/>
                <a:gd name="connsiteX93" fmla="*/ 267854 w 4008581"/>
                <a:gd name="connsiteY93" fmla="*/ 683490 h 2161308"/>
                <a:gd name="connsiteX94" fmla="*/ 240145 w 4008581"/>
                <a:gd name="connsiteY94" fmla="*/ 618835 h 2161308"/>
                <a:gd name="connsiteX95" fmla="*/ 240145 w 4008581"/>
                <a:gd name="connsiteY95" fmla="*/ 461817 h 2161308"/>
                <a:gd name="connsiteX96" fmla="*/ 175490 w 4008581"/>
                <a:gd name="connsiteY96" fmla="*/ 295563 h 2161308"/>
                <a:gd name="connsiteX97" fmla="*/ 0 w 4008581"/>
                <a:gd name="connsiteY97" fmla="*/ 0 h 2161308"/>
                <a:gd name="connsiteX98" fmla="*/ 3803793 w 4008581"/>
                <a:gd name="connsiteY98" fmla="*/ 8658 h 2161308"/>
                <a:gd name="connsiteX99" fmla="*/ 3730192 w 4008581"/>
                <a:gd name="connsiteY99" fmla="*/ 348022 h 2161308"/>
                <a:gd name="connsiteX100" fmla="*/ 3697720 w 4008581"/>
                <a:gd name="connsiteY100" fmla="*/ 502659 h 2161308"/>
                <a:gd name="connsiteX101" fmla="*/ 3700029 w 4008581"/>
                <a:gd name="connsiteY101" fmla="*/ 642937 h 2161308"/>
                <a:gd name="connsiteX102" fmla="*/ 3683143 w 4008581"/>
                <a:gd name="connsiteY102" fmla="*/ 767988 h 2161308"/>
                <a:gd name="connsiteX103" fmla="*/ 3626283 w 4008581"/>
                <a:gd name="connsiteY103" fmla="*/ 982878 h 2161308"/>
                <a:gd name="connsiteX104" fmla="*/ 3635735 w 4008581"/>
                <a:gd name="connsiteY104" fmla="*/ 1085849 h 2161308"/>
                <a:gd name="connsiteX105" fmla="*/ 3694545 w 4008581"/>
                <a:gd name="connsiteY105" fmla="*/ 1209963 h 2161308"/>
                <a:gd name="connsiteX106" fmla="*/ 3823854 w 4008581"/>
                <a:gd name="connsiteY106" fmla="*/ 1385454 h 2161308"/>
                <a:gd name="connsiteX0" fmla="*/ 3823854 w 4008581"/>
                <a:gd name="connsiteY0" fmla="*/ 1385454 h 2161308"/>
                <a:gd name="connsiteX1" fmla="*/ 3888509 w 4008581"/>
                <a:gd name="connsiteY1" fmla="*/ 1570181 h 2161308"/>
                <a:gd name="connsiteX2" fmla="*/ 3953163 w 4008581"/>
                <a:gd name="connsiteY2" fmla="*/ 1708726 h 2161308"/>
                <a:gd name="connsiteX3" fmla="*/ 3962399 w 4008581"/>
                <a:gd name="connsiteY3" fmla="*/ 1764144 h 2161308"/>
                <a:gd name="connsiteX4" fmla="*/ 3999345 w 4008581"/>
                <a:gd name="connsiteY4" fmla="*/ 1884217 h 2161308"/>
                <a:gd name="connsiteX5" fmla="*/ 4008581 w 4008581"/>
                <a:gd name="connsiteY5" fmla="*/ 1948872 h 2161308"/>
                <a:gd name="connsiteX6" fmla="*/ 3971636 w 4008581"/>
                <a:gd name="connsiteY6" fmla="*/ 1958108 h 2161308"/>
                <a:gd name="connsiteX7" fmla="*/ 3943927 w 4008581"/>
                <a:gd name="connsiteY7" fmla="*/ 1930399 h 2161308"/>
                <a:gd name="connsiteX8" fmla="*/ 3879272 w 4008581"/>
                <a:gd name="connsiteY8" fmla="*/ 1958108 h 2161308"/>
                <a:gd name="connsiteX9" fmla="*/ 3853006 w 4008581"/>
                <a:gd name="connsiteY9" fmla="*/ 1925637 h 2161308"/>
                <a:gd name="connsiteX10" fmla="*/ 3805381 w 4008581"/>
                <a:gd name="connsiteY10" fmla="*/ 1902690 h 2161308"/>
                <a:gd name="connsiteX11" fmla="*/ 3749963 w 4008581"/>
                <a:gd name="connsiteY11" fmla="*/ 1865744 h 2161308"/>
                <a:gd name="connsiteX12" fmla="*/ 3731490 w 4008581"/>
                <a:gd name="connsiteY12" fmla="*/ 1828799 h 2161308"/>
                <a:gd name="connsiteX13" fmla="*/ 3666836 w 4008581"/>
                <a:gd name="connsiteY13" fmla="*/ 1865744 h 2161308"/>
                <a:gd name="connsiteX14" fmla="*/ 3583709 w 4008581"/>
                <a:gd name="connsiteY14" fmla="*/ 1874981 h 2161308"/>
                <a:gd name="connsiteX15" fmla="*/ 3546763 w 4008581"/>
                <a:gd name="connsiteY15" fmla="*/ 1874981 h 2161308"/>
                <a:gd name="connsiteX16" fmla="*/ 3574472 w 4008581"/>
                <a:gd name="connsiteY16" fmla="*/ 1782617 h 2161308"/>
                <a:gd name="connsiteX17" fmla="*/ 3537527 w 4008581"/>
                <a:gd name="connsiteY17" fmla="*/ 1754908 h 2161308"/>
                <a:gd name="connsiteX18" fmla="*/ 3493726 w 4008581"/>
                <a:gd name="connsiteY18" fmla="*/ 1795172 h 2161308"/>
                <a:gd name="connsiteX19" fmla="*/ 3450791 w 4008581"/>
                <a:gd name="connsiteY19" fmla="*/ 1772515 h 2161308"/>
                <a:gd name="connsiteX20" fmla="*/ 3386136 w 4008581"/>
                <a:gd name="connsiteY20" fmla="*/ 1724818 h 2161308"/>
                <a:gd name="connsiteX21" fmla="*/ 3316431 w 4008581"/>
                <a:gd name="connsiteY21" fmla="*/ 1682532 h 2161308"/>
                <a:gd name="connsiteX22" fmla="*/ 3288145 w 4008581"/>
                <a:gd name="connsiteY22" fmla="*/ 1671781 h 2161308"/>
                <a:gd name="connsiteX23" fmla="*/ 3229407 w 4008581"/>
                <a:gd name="connsiteY23" fmla="*/ 1650927 h 2161308"/>
                <a:gd name="connsiteX24" fmla="*/ 3173412 w 4008581"/>
                <a:gd name="connsiteY24" fmla="*/ 1630362 h 2161308"/>
                <a:gd name="connsiteX25" fmla="*/ 3134662 w 4008581"/>
                <a:gd name="connsiteY25" fmla="*/ 1613981 h 2161308"/>
                <a:gd name="connsiteX26" fmla="*/ 3113809 w 4008581"/>
                <a:gd name="connsiteY26" fmla="*/ 1554378 h 2161308"/>
                <a:gd name="connsiteX27" fmla="*/ 3195781 w 4008581"/>
                <a:gd name="connsiteY27" fmla="*/ 1533235 h 2161308"/>
                <a:gd name="connsiteX28" fmla="*/ 3186545 w 4008581"/>
                <a:gd name="connsiteY28" fmla="*/ 1459344 h 2161308"/>
                <a:gd name="connsiteX29" fmla="*/ 3131127 w 4008581"/>
                <a:gd name="connsiteY29" fmla="*/ 1422399 h 2161308"/>
                <a:gd name="connsiteX30" fmla="*/ 3084945 w 4008581"/>
                <a:gd name="connsiteY30" fmla="*/ 1496290 h 2161308"/>
                <a:gd name="connsiteX31" fmla="*/ 2992581 w 4008581"/>
                <a:gd name="connsiteY31" fmla="*/ 1514763 h 2161308"/>
                <a:gd name="connsiteX32" fmla="*/ 2992581 w 4008581"/>
                <a:gd name="connsiteY32" fmla="*/ 1487054 h 2161308"/>
                <a:gd name="connsiteX33" fmla="*/ 2927927 w 4008581"/>
                <a:gd name="connsiteY33" fmla="*/ 1514763 h 2161308"/>
                <a:gd name="connsiteX34" fmla="*/ 2881745 w 4008581"/>
                <a:gd name="connsiteY34" fmla="*/ 1477817 h 2161308"/>
                <a:gd name="connsiteX35" fmla="*/ 2835563 w 4008581"/>
                <a:gd name="connsiteY35" fmla="*/ 1450108 h 2161308"/>
                <a:gd name="connsiteX36" fmla="*/ 2798618 w 4008581"/>
                <a:gd name="connsiteY36" fmla="*/ 1487054 h 2161308"/>
                <a:gd name="connsiteX37" fmla="*/ 2780145 w 4008581"/>
                <a:gd name="connsiteY37" fmla="*/ 1533235 h 2161308"/>
                <a:gd name="connsiteX38" fmla="*/ 2678545 w 4008581"/>
                <a:gd name="connsiteY38" fmla="*/ 1514763 h 2161308"/>
                <a:gd name="connsiteX39" fmla="*/ 2678545 w 4008581"/>
                <a:gd name="connsiteY39" fmla="*/ 1487054 h 2161308"/>
                <a:gd name="connsiteX40" fmla="*/ 2604654 w 4008581"/>
                <a:gd name="connsiteY40" fmla="*/ 1514763 h 2161308"/>
                <a:gd name="connsiteX41" fmla="*/ 2549236 w 4008581"/>
                <a:gd name="connsiteY41" fmla="*/ 1514763 h 2161308"/>
                <a:gd name="connsiteX42" fmla="*/ 2410690 w 4008581"/>
                <a:gd name="connsiteY42" fmla="*/ 1514763 h 2161308"/>
                <a:gd name="connsiteX43" fmla="*/ 2401454 w 4008581"/>
                <a:gd name="connsiteY43" fmla="*/ 1459344 h 2161308"/>
                <a:gd name="connsiteX44" fmla="*/ 2327563 w 4008581"/>
                <a:gd name="connsiteY44" fmla="*/ 1477817 h 2161308"/>
                <a:gd name="connsiteX45" fmla="*/ 2290618 w 4008581"/>
                <a:gd name="connsiteY45" fmla="*/ 1523999 h 2161308"/>
                <a:gd name="connsiteX46" fmla="*/ 2207490 w 4008581"/>
                <a:gd name="connsiteY46" fmla="*/ 1505526 h 2161308"/>
                <a:gd name="connsiteX47" fmla="*/ 2216727 w 4008581"/>
                <a:gd name="connsiteY47" fmla="*/ 1560944 h 2161308"/>
                <a:gd name="connsiteX48" fmla="*/ 2124363 w 4008581"/>
                <a:gd name="connsiteY48" fmla="*/ 1551708 h 2161308"/>
                <a:gd name="connsiteX49" fmla="*/ 2105890 w 4008581"/>
                <a:gd name="connsiteY49" fmla="*/ 1542472 h 2161308"/>
                <a:gd name="connsiteX50" fmla="*/ 2029330 w 4008581"/>
                <a:gd name="connsiteY50" fmla="*/ 1503433 h 2161308"/>
                <a:gd name="connsiteX51" fmla="*/ 1995054 w 4008581"/>
                <a:gd name="connsiteY51" fmla="*/ 1533235 h 2161308"/>
                <a:gd name="connsiteX52" fmla="*/ 1933142 w 4008581"/>
                <a:gd name="connsiteY52" fmla="*/ 1550193 h 2161308"/>
                <a:gd name="connsiteX53" fmla="*/ 1917266 w 4008581"/>
                <a:gd name="connsiteY53" fmla="*/ 1581799 h 2161308"/>
                <a:gd name="connsiteX54" fmla="*/ 1945048 w 4008581"/>
                <a:gd name="connsiteY54" fmla="*/ 1621630 h 2161308"/>
                <a:gd name="connsiteX55" fmla="*/ 1995054 w 4008581"/>
                <a:gd name="connsiteY55" fmla="*/ 1634835 h 2161308"/>
                <a:gd name="connsiteX56" fmla="*/ 2071254 w 4008581"/>
                <a:gd name="connsiteY56" fmla="*/ 1657349 h 2161308"/>
                <a:gd name="connsiteX57" fmla="*/ 2161309 w 4008581"/>
                <a:gd name="connsiteY57" fmla="*/ 1653308 h 2161308"/>
                <a:gd name="connsiteX58" fmla="*/ 2235199 w 4008581"/>
                <a:gd name="connsiteY58" fmla="*/ 1690254 h 2161308"/>
                <a:gd name="connsiteX59" fmla="*/ 2235199 w 4008581"/>
                <a:gd name="connsiteY59" fmla="*/ 1727199 h 2161308"/>
                <a:gd name="connsiteX60" fmla="*/ 2179781 w 4008581"/>
                <a:gd name="connsiteY60" fmla="*/ 1773381 h 2161308"/>
                <a:gd name="connsiteX61" fmla="*/ 2102572 w 4008581"/>
                <a:gd name="connsiteY61" fmla="*/ 1773092 h 2161308"/>
                <a:gd name="connsiteX62" fmla="*/ 2059709 w 4008581"/>
                <a:gd name="connsiteY62" fmla="*/ 1764144 h 2161308"/>
                <a:gd name="connsiteX63" fmla="*/ 1985818 w 4008581"/>
                <a:gd name="connsiteY63" fmla="*/ 1727199 h 2161308"/>
                <a:gd name="connsiteX64" fmla="*/ 1918854 w 4008581"/>
                <a:gd name="connsiteY64" fmla="*/ 1731168 h 2161308"/>
                <a:gd name="connsiteX65" fmla="*/ 1890207 w 4008581"/>
                <a:gd name="connsiteY65" fmla="*/ 1758156 h 2161308"/>
                <a:gd name="connsiteX66" fmla="*/ 1874981 w 4008581"/>
                <a:gd name="connsiteY66" fmla="*/ 1810326 h 2161308"/>
                <a:gd name="connsiteX67" fmla="*/ 1791854 w 4008581"/>
                <a:gd name="connsiteY67" fmla="*/ 1810326 h 2161308"/>
                <a:gd name="connsiteX68" fmla="*/ 1717963 w 4008581"/>
                <a:gd name="connsiteY68" fmla="*/ 1856508 h 2161308"/>
                <a:gd name="connsiteX69" fmla="*/ 1653309 w 4008581"/>
                <a:gd name="connsiteY69" fmla="*/ 1764144 h 2161308"/>
                <a:gd name="connsiteX70" fmla="*/ 1551709 w 4008581"/>
                <a:gd name="connsiteY70" fmla="*/ 1708726 h 2161308"/>
                <a:gd name="connsiteX71" fmla="*/ 1468581 w 4008581"/>
                <a:gd name="connsiteY71" fmla="*/ 1690254 h 2161308"/>
                <a:gd name="connsiteX72" fmla="*/ 1560945 w 4008581"/>
                <a:gd name="connsiteY72" fmla="*/ 1773381 h 2161308"/>
                <a:gd name="connsiteX73" fmla="*/ 1634836 w 4008581"/>
                <a:gd name="connsiteY73" fmla="*/ 1847272 h 2161308"/>
                <a:gd name="connsiteX74" fmla="*/ 1588654 w 4008581"/>
                <a:gd name="connsiteY74" fmla="*/ 1893454 h 2161308"/>
                <a:gd name="connsiteX75" fmla="*/ 1634836 w 4008581"/>
                <a:gd name="connsiteY75" fmla="*/ 1948872 h 2161308"/>
                <a:gd name="connsiteX76" fmla="*/ 1607127 w 4008581"/>
                <a:gd name="connsiteY76" fmla="*/ 2013526 h 2161308"/>
                <a:gd name="connsiteX77" fmla="*/ 1597890 w 4008581"/>
                <a:gd name="connsiteY77" fmla="*/ 2105890 h 2161308"/>
                <a:gd name="connsiteX78" fmla="*/ 1597890 w 4008581"/>
                <a:gd name="connsiteY78" fmla="*/ 2161308 h 2161308"/>
                <a:gd name="connsiteX79" fmla="*/ 1496290 w 4008581"/>
                <a:gd name="connsiteY79" fmla="*/ 2152072 h 2161308"/>
                <a:gd name="connsiteX80" fmla="*/ 1413163 w 4008581"/>
                <a:gd name="connsiteY80" fmla="*/ 2105890 h 2161308"/>
                <a:gd name="connsiteX81" fmla="*/ 1330036 w 4008581"/>
                <a:gd name="connsiteY81" fmla="*/ 2004290 h 2161308"/>
                <a:gd name="connsiteX82" fmla="*/ 1302327 w 4008581"/>
                <a:gd name="connsiteY82" fmla="*/ 1930399 h 2161308"/>
                <a:gd name="connsiteX83" fmla="*/ 1302327 w 4008581"/>
                <a:gd name="connsiteY83" fmla="*/ 1828799 h 2161308"/>
                <a:gd name="connsiteX84" fmla="*/ 1274618 w 4008581"/>
                <a:gd name="connsiteY84" fmla="*/ 1773381 h 2161308"/>
                <a:gd name="connsiteX85" fmla="*/ 1145309 w 4008581"/>
                <a:gd name="connsiteY85" fmla="*/ 1699490 h 2161308"/>
                <a:gd name="connsiteX86" fmla="*/ 997527 w 4008581"/>
                <a:gd name="connsiteY86" fmla="*/ 1597890 h 2161308"/>
                <a:gd name="connsiteX87" fmla="*/ 942109 w 4008581"/>
                <a:gd name="connsiteY87" fmla="*/ 1468581 h 2161308"/>
                <a:gd name="connsiteX88" fmla="*/ 895927 w 4008581"/>
                <a:gd name="connsiteY88" fmla="*/ 1265381 h 2161308"/>
                <a:gd name="connsiteX89" fmla="*/ 803563 w 4008581"/>
                <a:gd name="connsiteY89" fmla="*/ 1080654 h 2161308"/>
                <a:gd name="connsiteX90" fmla="*/ 729672 w 4008581"/>
                <a:gd name="connsiteY90" fmla="*/ 951344 h 2161308"/>
                <a:gd name="connsiteX91" fmla="*/ 581890 w 4008581"/>
                <a:gd name="connsiteY91" fmla="*/ 665017 h 2161308"/>
                <a:gd name="connsiteX92" fmla="*/ 461818 w 4008581"/>
                <a:gd name="connsiteY92" fmla="*/ 637308 h 2161308"/>
                <a:gd name="connsiteX93" fmla="*/ 267854 w 4008581"/>
                <a:gd name="connsiteY93" fmla="*/ 683490 h 2161308"/>
                <a:gd name="connsiteX94" fmla="*/ 240145 w 4008581"/>
                <a:gd name="connsiteY94" fmla="*/ 618835 h 2161308"/>
                <a:gd name="connsiteX95" fmla="*/ 240145 w 4008581"/>
                <a:gd name="connsiteY95" fmla="*/ 461817 h 2161308"/>
                <a:gd name="connsiteX96" fmla="*/ 175490 w 4008581"/>
                <a:gd name="connsiteY96" fmla="*/ 295563 h 2161308"/>
                <a:gd name="connsiteX97" fmla="*/ 0 w 4008581"/>
                <a:gd name="connsiteY97" fmla="*/ 0 h 2161308"/>
                <a:gd name="connsiteX98" fmla="*/ 3803793 w 4008581"/>
                <a:gd name="connsiteY98" fmla="*/ 8658 h 2161308"/>
                <a:gd name="connsiteX99" fmla="*/ 3730192 w 4008581"/>
                <a:gd name="connsiteY99" fmla="*/ 348022 h 2161308"/>
                <a:gd name="connsiteX100" fmla="*/ 3697720 w 4008581"/>
                <a:gd name="connsiteY100" fmla="*/ 502659 h 2161308"/>
                <a:gd name="connsiteX101" fmla="*/ 3700029 w 4008581"/>
                <a:gd name="connsiteY101" fmla="*/ 642937 h 2161308"/>
                <a:gd name="connsiteX102" fmla="*/ 3683143 w 4008581"/>
                <a:gd name="connsiteY102" fmla="*/ 767988 h 2161308"/>
                <a:gd name="connsiteX103" fmla="*/ 3626283 w 4008581"/>
                <a:gd name="connsiteY103" fmla="*/ 982878 h 2161308"/>
                <a:gd name="connsiteX104" fmla="*/ 3635735 w 4008581"/>
                <a:gd name="connsiteY104" fmla="*/ 1085849 h 2161308"/>
                <a:gd name="connsiteX105" fmla="*/ 3694545 w 4008581"/>
                <a:gd name="connsiteY105" fmla="*/ 1209963 h 2161308"/>
                <a:gd name="connsiteX106" fmla="*/ 3823854 w 4008581"/>
                <a:gd name="connsiteY106" fmla="*/ 1385454 h 2161308"/>
                <a:gd name="connsiteX0" fmla="*/ 3823854 w 4008581"/>
                <a:gd name="connsiteY0" fmla="*/ 1385454 h 2161308"/>
                <a:gd name="connsiteX1" fmla="*/ 3888509 w 4008581"/>
                <a:gd name="connsiteY1" fmla="*/ 1570181 h 2161308"/>
                <a:gd name="connsiteX2" fmla="*/ 3953163 w 4008581"/>
                <a:gd name="connsiteY2" fmla="*/ 1708726 h 2161308"/>
                <a:gd name="connsiteX3" fmla="*/ 3962399 w 4008581"/>
                <a:gd name="connsiteY3" fmla="*/ 1764144 h 2161308"/>
                <a:gd name="connsiteX4" fmla="*/ 3999345 w 4008581"/>
                <a:gd name="connsiteY4" fmla="*/ 1884217 h 2161308"/>
                <a:gd name="connsiteX5" fmla="*/ 4008581 w 4008581"/>
                <a:gd name="connsiteY5" fmla="*/ 1948872 h 2161308"/>
                <a:gd name="connsiteX6" fmla="*/ 3971636 w 4008581"/>
                <a:gd name="connsiteY6" fmla="*/ 1958108 h 2161308"/>
                <a:gd name="connsiteX7" fmla="*/ 3943927 w 4008581"/>
                <a:gd name="connsiteY7" fmla="*/ 1930399 h 2161308"/>
                <a:gd name="connsiteX8" fmla="*/ 3879272 w 4008581"/>
                <a:gd name="connsiteY8" fmla="*/ 1958108 h 2161308"/>
                <a:gd name="connsiteX9" fmla="*/ 3853006 w 4008581"/>
                <a:gd name="connsiteY9" fmla="*/ 1925637 h 2161308"/>
                <a:gd name="connsiteX10" fmla="*/ 3805381 w 4008581"/>
                <a:gd name="connsiteY10" fmla="*/ 1902690 h 2161308"/>
                <a:gd name="connsiteX11" fmla="*/ 3749963 w 4008581"/>
                <a:gd name="connsiteY11" fmla="*/ 1865744 h 2161308"/>
                <a:gd name="connsiteX12" fmla="*/ 3731490 w 4008581"/>
                <a:gd name="connsiteY12" fmla="*/ 1828799 h 2161308"/>
                <a:gd name="connsiteX13" fmla="*/ 3666836 w 4008581"/>
                <a:gd name="connsiteY13" fmla="*/ 1865744 h 2161308"/>
                <a:gd name="connsiteX14" fmla="*/ 3583709 w 4008581"/>
                <a:gd name="connsiteY14" fmla="*/ 1874981 h 2161308"/>
                <a:gd name="connsiteX15" fmla="*/ 3546763 w 4008581"/>
                <a:gd name="connsiteY15" fmla="*/ 1874981 h 2161308"/>
                <a:gd name="connsiteX16" fmla="*/ 3574472 w 4008581"/>
                <a:gd name="connsiteY16" fmla="*/ 1782617 h 2161308"/>
                <a:gd name="connsiteX17" fmla="*/ 3537527 w 4008581"/>
                <a:gd name="connsiteY17" fmla="*/ 1754908 h 2161308"/>
                <a:gd name="connsiteX18" fmla="*/ 3493726 w 4008581"/>
                <a:gd name="connsiteY18" fmla="*/ 1795172 h 2161308"/>
                <a:gd name="connsiteX19" fmla="*/ 3450791 w 4008581"/>
                <a:gd name="connsiteY19" fmla="*/ 1772515 h 2161308"/>
                <a:gd name="connsiteX20" fmla="*/ 3386136 w 4008581"/>
                <a:gd name="connsiteY20" fmla="*/ 1724818 h 2161308"/>
                <a:gd name="connsiteX21" fmla="*/ 3316431 w 4008581"/>
                <a:gd name="connsiteY21" fmla="*/ 1682532 h 2161308"/>
                <a:gd name="connsiteX22" fmla="*/ 3288145 w 4008581"/>
                <a:gd name="connsiteY22" fmla="*/ 1671781 h 2161308"/>
                <a:gd name="connsiteX23" fmla="*/ 3229407 w 4008581"/>
                <a:gd name="connsiteY23" fmla="*/ 1650927 h 2161308"/>
                <a:gd name="connsiteX24" fmla="*/ 3173412 w 4008581"/>
                <a:gd name="connsiteY24" fmla="*/ 1630362 h 2161308"/>
                <a:gd name="connsiteX25" fmla="*/ 3134662 w 4008581"/>
                <a:gd name="connsiteY25" fmla="*/ 1613981 h 2161308"/>
                <a:gd name="connsiteX26" fmla="*/ 3113809 w 4008581"/>
                <a:gd name="connsiteY26" fmla="*/ 1554378 h 2161308"/>
                <a:gd name="connsiteX27" fmla="*/ 3195781 w 4008581"/>
                <a:gd name="connsiteY27" fmla="*/ 1533235 h 2161308"/>
                <a:gd name="connsiteX28" fmla="*/ 3186545 w 4008581"/>
                <a:gd name="connsiteY28" fmla="*/ 1459344 h 2161308"/>
                <a:gd name="connsiteX29" fmla="*/ 3131127 w 4008581"/>
                <a:gd name="connsiteY29" fmla="*/ 1422399 h 2161308"/>
                <a:gd name="connsiteX30" fmla="*/ 3084945 w 4008581"/>
                <a:gd name="connsiteY30" fmla="*/ 1496290 h 2161308"/>
                <a:gd name="connsiteX31" fmla="*/ 2992581 w 4008581"/>
                <a:gd name="connsiteY31" fmla="*/ 1514763 h 2161308"/>
                <a:gd name="connsiteX32" fmla="*/ 2992581 w 4008581"/>
                <a:gd name="connsiteY32" fmla="*/ 1487054 h 2161308"/>
                <a:gd name="connsiteX33" fmla="*/ 2927927 w 4008581"/>
                <a:gd name="connsiteY33" fmla="*/ 1514763 h 2161308"/>
                <a:gd name="connsiteX34" fmla="*/ 2881745 w 4008581"/>
                <a:gd name="connsiteY34" fmla="*/ 1477817 h 2161308"/>
                <a:gd name="connsiteX35" fmla="*/ 2835563 w 4008581"/>
                <a:gd name="connsiteY35" fmla="*/ 1450108 h 2161308"/>
                <a:gd name="connsiteX36" fmla="*/ 2798618 w 4008581"/>
                <a:gd name="connsiteY36" fmla="*/ 1487054 h 2161308"/>
                <a:gd name="connsiteX37" fmla="*/ 2780145 w 4008581"/>
                <a:gd name="connsiteY37" fmla="*/ 1533235 h 2161308"/>
                <a:gd name="connsiteX38" fmla="*/ 2678545 w 4008581"/>
                <a:gd name="connsiteY38" fmla="*/ 1514763 h 2161308"/>
                <a:gd name="connsiteX39" fmla="*/ 2678545 w 4008581"/>
                <a:gd name="connsiteY39" fmla="*/ 1487054 h 2161308"/>
                <a:gd name="connsiteX40" fmla="*/ 2604654 w 4008581"/>
                <a:gd name="connsiteY40" fmla="*/ 1514763 h 2161308"/>
                <a:gd name="connsiteX41" fmla="*/ 2549236 w 4008581"/>
                <a:gd name="connsiteY41" fmla="*/ 1514763 h 2161308"/>
                <a:gd name="connsiteX42" fmla="*/ 2410690 w 4008581"/>
                <a:gd name="connsiteY42" fmla="*/ 1514763 h 2161308"/>
                <a:gd name="connsiteX43" fmla="*/ 2401454 w 4008581"/>
                <a:gd name="connsiteY43" fmla="*/ 1459344 h 2161308"/>
                <a:gd name="connsiteX44" fmla="*/ 2327563 w 4008581"/>
                <a:gd name="connsiteY44" fmla="*/ 1477817 h 2161308"/>
                <a:gd name="connsiteX45" fmla="*/ 2290618 w 4008581"/>
                <a:gd name="connsiteY45" fmla="*/ 1523999 h 2161308"/>
                <a:gd name="connsiteX46" fmla="*/ 2207490 w 4008581"/>
                <a:gd name="connsiteY46" fmla="*/ 1505526 h 2161308"/>
                <a:gd name="connsiteX47" fmla="*/ 2216727 w 4008581"/>
                <a:gd name="connsiteY47" fmla="*/ 1560944 h 2161308"/>
                <a:gd name="connsiteX48" fmla="*/ 2124363 w 4008581"/>
                <a:gd name="connsiteY48" fmla="*/ 1551708 h 2161308"/>
                <a:gd name="connsiteX49" fmla="*/ 2105890 w 4008581"/>
                <a:gd name="connsiteY49" fmla="*/ 1542472 h 2161308"/>
                <a:gd name="connsiteX50" fmla="*/ 2076017 w 4008581"/>
                <a:gd name="connsiteY50" fmla="*/ 1504949 h 2161308"/>
                <a:gd name="connsiteX51" fmla="*/ 2029330 w 4008581"/>
                <a:gd name="connsiteY51" fmla="*/ 1503433 h 2161308"/>
                <a:gd name="connsiteX52" fmla="*/ 1995054 w 4008581"/>
                <a:gd name="connsiteY52" fmla="*/ 1533235 h 2161308"/>
                <a:gd name="connsiteX53" fmla="*/ 1933142 w 4008581"/>
                <a:gd name="connsiteY53" fmla="*/ 1550193 h 2161308"/>
                <a:gd name="connsiteX54" fmla="*/ 1917266 w 4008581"/>
                <a:gd name="connsiteY54" fmla="*/ 1581799 h 2161308"/>
                <a:gd name="connsiteX55" fmla="*/ 1945048 w 4008581"/>
                <a:gd name="connsiteY55" fmla="*/ 1621630 h 2161308"/>
                <a:gd name="connsiteX56" fmla="*/ 1995054 w 4008581"/>
                <a:gd name="connsiteY56" fmla="*/ 1634835 h 2161308"/>
                <a:gd name="connsiteX57" fmla="*/ 2071254 w 4008581"/>
                <a:gd name="connsiteY57" fmla="*/ 1657349 h 2161308"/>
                <a:gd name="connsiteX58" fmla="*/ 2161309 w 4008581"/>
                <a:gd name="connsiteY58" fmla="*/ 1653308 h 2161308"/>
                <a:gd name="connsiteX59" fmla="*/ 2235199 w 4008581"/>
                <a:gd name="connsiteY59" fmla="*/ 1690254 h 2161308"/>
                <a:gd name="connsiteX60" fmla="*/ 2235199 w 4008581"/>
                <a:gd name="connsiteY60" fmla="*/ 1727199 h 2161308"/>
                <a:gd name="connsiteX61" fmla="*/ 2179781 w 4008581"/>
                <a:gd name="connsiteY61" fmla="*/ 1773381 h 2161308"/>
                <a:gd name="connsiteX62" fmla="*/ 2102572 w 4008581"/>
                <a:gd name="connsiteY62" fmla="*/ 1773092 h 2161308"/>
                <a:gd name="connsiteX63" fmla="*/ 2059709 w 4008581"/>
                <a:gd name="connsiteY63" fmla="*/ 1764144 h 2161308"/>
                <a:gd name="connsiteX64" fmla="*/ 1985818 w 4008581"/>
                <a:gd name="connsiteY64" fmla="*/ 1727199 h 2161308"/>
                <a:gd name="connsiteX65" fmla="*/ 1918854 w 4008581"/>
                <a:gd name="connsiteY65" fmla="*/ 1731168 h 2161308"/>
                <a:gd name="connsiteX66" fmla="*/ 1890207 w 4008581"/>
                <a:gd name="connsiteY66" fmla="*/ 1758156 h 2161308"/>
                <a:gd name="connsiteX67" fmla="*/ 1874981 w 4008581"/>
                <a:gd name="connsiteY67" fmla="*/ 1810326 h 2161308"/>
                <a:gd name="connsiteX68" fmla="*/ 1791854 w 4008581"/>
                <a:gd name="connsiteY68" fmla="*/ 1810326 h 2161308"/>
                <a:gd name="connsiteX69" fmla="*/ 1717963 w 4008581"/>
                <a:gd name="connsiteY69" fmla="*/ 1856508 h 2161308"/>
                <a:gd name="connsiteX70" fmla="*/ 1653309 w 4008581"/>
                <a:gd name="connsiteY70" fmla="*/ 1764144 h 2161308"/>
                <a:gd name="connsiteX71" fmla="*/ 1551709 w 4008581"/>
                <a:gd name="connsiteY71" fmla="*/ 1708726 h 2161308"/>
                <a:gd name="connsiteX72" fmla="*/ 1468581 w 4008581"/>
                <a:gd name="connsiteY72" fmla="*/ 1690254 h 2161308"/>
                <a:gd name="connsiteX73" fmla="*/ 1560945 w 4008581"/>
                <a:gd name="connsiteY73" fmla="*/ 1773381 h 2161308"/>
                <a:gd name="connsiteX74" fmla="*/ 1634836 w 4008581"/>
                <a:gd name="connsiteY74" fmla="*/ 1847272 h 2161308"/>
                <a:gd name="connsiteX75" fmla="*/ 1588654 w 4008581"/>
                <a:gd name="connsiteY75" fmla="*/ 1893454 h 2161308"/>
                <a:gd name="connsiteX76" fmla="*/ 1634836 w 4008581"/>
                <a:gd name="connsiteY76" fmla="*/ 1948872 h 2161308"/>
                <a:gd name="connsiteX77" fmla="*/ 1607127 w 4008581"/>
                <a:gd name="connsiteY77" fmla="*/ 2013526 h 2161308"/>
                <a:gd name="connsiteX78" fmla="*/ 1597890 w 4008581"/>
                <a:gd name="connsiteY78" fmla="*/ 2105890 h 2161308"/>
                <a:gd name="connsiteX79" fmla="*/ 1597890 w 4008581"/>
                <a:gd name="connsiteY79" fmla="*/ 2161308 h 2161308"/>
                <a:gd name="connsiteX80" fmla="*/ 1496290 w 4008581"/>
                <a:gd name="connsiteY80" fmla="*/ 2152072 h 2161308"/>
                <a:gd name="connsiteX81" fmla="*/ 1413163 w 4008581"/>
                <a:gd name="connsiteY81" fmla="*/ 2105890 h 2161308"/>
                <a:gd name="connsiteX82" fmla="*/ 1330036 w 4008581"/>
                <a:gd name="connsiteY82" fmla="*/ 2004290 h 2161308"/>
                <a:gd name="connsiteX83" fmla="*/ 1302327 w 4008581"/>
                <a:gd name="connsiteY83" fmla="*/ 1930399 h 2161308"/>
                <a:gd name="connsiteX84" fmla="*/ 1302327 w 4008581"/>
                <a:gd name="connsiteY84" fmla="*/ 1828799 h 2161308"/>
                <a:gd name="connsiteX85" fmla="*/ 1274618 w 4008581"/>
                <a:gd name="connsiteY85" fmla="*/ 1773381 h 2161308"/>
                <a:gd name="connsiteX86" fmla="*/ 1145309 w 4008581"/>
                <a:gd name="connsiteY86" fmla="*/ 1699490 h 2161308"/>
                <a:gd name="connsiteX87" fmla="*/ 997527 w 4008581"/>
                <a:gd name="connsiteY87" fmla="*/ 1597890 h 2161308"/>
                <a:gd name="connsiteX88" fmla="*/ 942109 w 4008581"/>
                <a:gd name="connsiteY88" fmla="*/ 1468581 h 2161308"/>
                <a:gd name="connsiteX89" fmla="*/ 895927 w 4008581"/>
                <a:gd name="connsiteY89" fmla="*/ 1265381 h 2161308"/>
                <a:gd name="connsiteX90" fmla="*/ 803563 w 4008581"/>
                <a:gd name="connsiteY90" fmla="*/ 1080654 h 2161308"/>
                <a:gd name="connsiteX91" fmla="*/ 729672 w 4008581"/>
                <a:gd name="connsiteY91" fmla="*/ 951344 h 2161308"/>
                <a:gd name="connsiteX92" fmla="*/ 581890 w 4008581"/>
                <a:gd name="connsiteY92" fmla="*/ 665017 h 2161308"/>
                <a:gd name="connsiteX93" fmla="*/ 461818 w 4008581"/>
                <a:gd name="connsiteY93" fmla="*/ 637308 h 2161308"/>
                <a:gd name="connsiteX94" fmla="*/ 267854 w 4008581"/>
                <a:gd name="connsiteY94" fmla="*/ 683490 h 2161308"/>
                <a:gd name="connsiteX95" fmla="*/ 240145 w 4008581"/>
                <a:gd name="connsiteY95" fmla="*/ 618835 h 2161308"/>
                <a:gd name="connsiteX96" fmla="*/ 240145 w 4008581"/>
                <a:gd name="connsiteY96" fmla="*/ 461817 h 2161308"/>
                <a:gd name="connsiteX97" fmla="*/ 175490 w 4008581"/>
                <a:gd name="connsiteY97" fmla="*/ 295563 h 2161308"/>
                <a:gd name="connsiteX98" fmla="*/ 0 w 4008581"/>
                <a:gd name="connsiteY98" fmla="*/ 0 h 2161308"/>
                <a:gd name="connsiteX99" fmla="*/ 3803793 w 4008581"/>
                <a:gd name="connsiteY99" fmla="*/ 8658 h 2161308"/>
                <a:gd name="connsiteX100" fmla="*/ 3730192 w 4008581"/>
                <a:gd name="connsiteY100" fmla="*/ 348022 h 2161308"/>
                <a:gd name="connsiteX101" fmla="*/ 3697720 w 4008581"/>
                <a:gd name="connsiteY101" fmla="*/ 502659 h 2161308"/>
                <a:gd name="connsiteX102" fmla="*/ 3700029 w 4008581"/>
                <a:gd name="connsiteY102" fmla="*/ 642937 h 2161308"/>
                <a:gd name="connsiteX103" fmla="*/ 3683143 w 4008581"/>
                <a:gd name="connsiteY103" fmla="*/ 767988 h 2161308"/>
                <a:gd name="connsiteX104" fmla="*/ 3626283 w 4008581"/>
                <a:gd name="connsiteY104" fmla="*/ 982878 h 2161308"/>
                <a:gd name="connsiteX105" fmla="*/ 3635735 w 4008581"/>
                <a:gd name="connsiteY105" fmla="*/ 1085849 h 2161308"/>
                <a:gd name="connsiteX106" fmla="*/ 3694545 w 4008581"/>
                <a:gd name="connsiteY106" fmla="*/ 1209963 h 2161308"/>
                <a:gd name="connsiteX107" fmla="*/ 3823854 w 4008581"/>
                <a:gd name="connsiteY107" fmla="*/ 1385454 h 2161308"/>
                <a:gd name="connsiteX0" fmla="*/ 3823854 w 4008581"/>
                <a:gd name="connsiteY0" fmla="*/ 1385454 h 2161308"/>
                <a:gd name="connsiteX1" fmla="*/ 3888509 w 4008581"/>
                <a:gd name="connsiteY1" fmla="*/ 1570181 h 2161308"/>
                <a:gd name="connsiteX2" fmla="*/ 3953163 w 4008581"/>
                <a:gd name="connsiteY2" fmla="*/ 1708726 h 2161308"/>
                <a:gd name="connsiteX3" fmla="*/ 3962399 w 4008581"/>
                <a:gd name="connsiteY3" fmla="*/ 1764144 h 2161308"/>
                <a:gd name="connsiteX4" fmla="*/ 3999345 w 4008581"/>
                <a:gd name="connsiteY4" fmla="*/ 1884217 h 2161308"/>
                <a:gd name="connsiteX5" fmla="*/ 4008581 w 4008581"/>
                <a:gd name="connsiteY5" fmla="*/ 1948872 h 2161308"/>
                <a:gd name="connsiteX6" fmla="*/ 3971636 w 4008581"/>
                <a:gd name="connsiteY6" fmla="*/ 1958108 h 2161308"/>
                <a:gd name="connsiteX7" fmla="*/ 3943927 w 4008581"/>
                <a:gd name="connsiteY7" fmla="*/ 1930399 h 2161308"/>
                <a:gd name="connsiteX8" fmla="*/ 3879272 w 4008581"/>
                <a:gd name="connsiteY8" fmla="*/ 1958108 h 2161308"/>
                <a:gd name="connsiteX9" fmla="*/ 3853006 w 4008581"/>
                <a:gd name="connsiteY9" fmla="*/ 1925637 h 2161308"/>
                <a:gd name="connsiteX10" fmla="*/ 3805381 w 4008581"/>
                <a:gd name="connsiteY10" fmla="*/ 1902690 h 2161308"/>
                <a:gd name="connsiteX11" fmla="*/ 3749963 w 4008581"/>
                <a:gd name="connsiteY11" fmla="*/ 1865744 h 2161308"/>
                <a:gd name="connsiteX12" fmla="*/ 3731490 w 4008581"/>
                <a:gd name="connsiteY12" fmla="*/ 1828799 h 2161308"/>
                <a:gd name="connsiteX13" fmla="*/ 3666836 w 4008581"/>
                <a:gd name="connsiteY13" fmla="*/ 1865744 h 2161308"/>
                <a:gd name="connsiteX14" fmla="*/ 3583709 w 4008581"/>
                <a:gd name="connsiteY14" fmla="*/ 1874981 h 2161308"/>
                <a:gd name="connsiteX15" fmla="*/ 3546763 w 4008581"/>
                <a:gd name="connsiteY15" fmla="*/ 1874981 h 2161308"/>
                <a:gd name="connsiteX16" fmla="*/ 3574472 w 4008581"/>
                <a:gd name="connsiteY16" fmla="*/ 1782617 h 2161308"/>
                <a:gd name="connsiteX17" fmla="*/ 3537527 w 4008581"/>
                <a:gd name="connsiteY17" fmla="*/ 1754908 h 2161308"/>
                <a:gd name="connsiteX18" fmla="*/ 3493726 w 4008581"/>
                <a:gd name="connsiteY18" fmla="*/ 1795172 h 2161308"/>
                <a:gd name="connsiteX19" fmla="*/ 3450791 w 4008581"/>
                <a:gd name="connsiteY19" fmla="*/ 1772515 h 2161308"/>
                <a:gd name="connsiteX20" fmla="*/ 3386136 w 4008581"/>
                <a:gd name="connsiteY20" fmla="*/ 1724818 h 2161308"/>
                <a:gd name="connsiteX21" fmla="*/ 3316431 w 4008581"/>
                <a:gd name="connsiteY21" fmla="*/ 1682532 h 2161308"/>
                <a:gd name="connsiteX22" fmla="*/ 3288145 w 4008581"/>
                <a:gd name="connsiteY22" fmla="*/ 1671781 h 2161308"/>
                <a:gd name="connsiteX23" fmla="*/ 3229407 w 4008581"/>
                <a:gd name="connsiteY23" fmla="*/ 1650927 h 2161308"/>
                <a:gd name="connsiteX24" fmla="*/ 3173412 w 4008581"/>
                <a:gd name="connsiteY24" fmla="*/ 1630362 h 2161308"/>
                <a:gd name="connsiteX25" fmla="*/ 3134662 w 4008581"/>
                <a:gd name="connsiteY25" fmla="*/ 1613981 h 2161308"/>
                <a:gd name="connsiteX26" fmla="*/ 3113809 w 4008581"/>
                <a:gd name="connsiteY26" fmla="*/ 1554378 h 2161308"/>
                <a:gd name="connsiteX27" fmla="*/ 3195781 w 4008581"/>
                <a:gd name="connsiteY27" fmla="*/ 1533235 h 2161308"/>
                <a:gd name="connsiteX28" fmla="*/ 3186545 w 4008581"/>
                <a:gd name="connsiteY28" fmla="*/ 1459344 h 2161308"/>
                <a:gd name="connsiteX29" fmla="*/ 3131127 w 4008581"/>
                <a:gd name="connsiteY29" fmla="*/ 1422399 h 2161308"/>
                <a:gd name="connsiteX30" fmla="*/ 3084945 w 4008581"/>
                <a:gd name="connsiteY30" fmla="*/ 1496290 h 2161308"/>
                <a:gd name="connsiteX31" fmla="*/ 2992581 w 4008581"/>
                <a:gd name="connsiteY31" fmla="*/ 1514763 h 2161308"/>
                <a:gd name="connsiteX32" fmla="*/ 2992581 w 4008581"/>
                <a:gd name="connsiteY32" fmla="*/ 1487054 h 2161308"/>
                <a:gd name="connsiteX33" fmla="*/ 2927927 w 4008581"/>
                <a:gd name="connsiteY33" fmla="*/ 1514763 h 2161308"/>
                <a:gd name="connsiteX34" fmla="*/ 2881745 w 4008581"/>
                <a:gd name="connsiteY34" fmla="*/ 1477817 h 2161308"/>
                <a:gd name="connsiteX35" fmla="*/ 2835563 w 4008581"/>
                <a:gd name="connsiteY35" fmla="*/ 1450108 h 2161308"/>
                <a:gd name="connsiteX36" fmla="*/ 2798618 w 4008581"/>
                <a:gd name="connsiteY36" fmla="*/ 1487054 h 2161308"/>
                <a:gd name="connsiteX37" fmla="*/ 2780145 w 4008581"/>
                <a:gd name="connsiteY37" fmla="*/ 1533235 h 2161308"/>
                <a:gd name="connsiteX38" fmla="*/ 2678545 w 4008581"/>
                <a:gd name="connsiteY38" fmla="*/ 1514763 h 2161308"/>
                <a:gd name="connsiteX39" fmla="*/ 2678545 w 4008581"/>
                <a:gd name="connsiteY39" fmla="*/ 1487054 h 2161308"/>
                <a:gd name="connsiteX40" fmla="*/ 2604654 w 4008581"/>
                <a:gd name="connsiteY40" fmla="*/ 1514763 h 2161308"/>
                <a:gd name="connsiteX41" fmla="*/ 2549236 w 4008581"/>
                <a:gd name="connsiteY41" fmla="*/ 1514763 h 2161308"/>
                <a:gd name="connsiteX42" fmla="*/ 2410690 w 4008581"/>
                <a:gd name="connsiteY42" fmla="*/ 1514763 h 2161308"/>
                <a:gd name="connsiteX43" fmla="*/ 2401454 w 4008581"/>
                <a:gd name="connsiteY43" fmla="*/ 1459344 h 2161308"/>
                <a:gd name="connsiteX44" fmla="*/ 2327563 w 4008581"/>
                <a:gd name="connsiteY44" fmla="*/ 1477817 h 2161308"/>
                <a:gd name="connsiteX45" fmla="*/ 2290618 w 4008581"/>
                <a:gd name="connsiteY45" fmla="*/ 1523999 h 2161308"/>
                <a:gd name="connsiteX46" fmla="*/ 2205108 w 4008581"/>
                <a:gd name="connsiteY46" fmla="*/ 1515051 h 2161308"/>
                <a:gd name="connsiteX47" fmla="*/ 2216727 w 4008581"/>
                <a:gd name="connsiteY47" fmla="*/ 1560944 h 2161308"/>
                <a:gd name="connsiteX48" fmla="*/ 2124363 w 4008581"/>
                <a:gd name="connsiteY48" fmla="*/ 1551708 h 2161308"/>
                <a:gd name="connsiteX49" fmla="*/ 2105890 w 4008581"/>
                <a:gd name="connsiteY49" fmla="*/ 1542472 h 2161308"/>
                <a:gd name="connsiteX50" fmla="*/ 2076017 w 4008581"/>
                <a:gd name="connsiteY50" fmla="*/ 1504949 h 2161308"/>
                <a:gd name="connsiteX51" fmla="*/ 2029330 w 4008581"/>
                <a:gd name="connsiteY51" fmla="*/ 1503433 h 2161308"/>
                <a:gd name="connsiteX52" fmla="*/ 1995054 w 4008581"/>
                <a:gd name="connsiteY52" fmla="*/ 1533235 h 2161308"/>
                <a:gd name="connsiteX53" fmla="*/ 1933142 w 4008581"/>
                <a:gd name="connsiteY53" fmla="*/ 1550193 h 2161308"/>
                <a:gd name="connsiteX54" fmla="*/ 1917266 w 4008581"/>
                <a:gd name="connsiteY54" fmla="*/ 1581799 h 2161308"/>
                <a:gd name="connsiteX55" fmla="*/ 1945048 w 4008581"/>
                <a:gd name="connsiteY55" fmla="*/ 1621630 h 2161308"/>
                <a:gd name="connsiteX56" fmla="*/ 1995054 w 4008581"/>
                <a:gd name="connsiteY56" fmla="*/ 1634835 h 2161308"/>
                <a:gd name="connsiteX57" fmla="*/ 2071254 w 4008581"/>
                <a:gd name="connsiteY57" fmla="*/ 1657349 h 2161308"/>
                <a:gd name="connsiteX58" fmla="*/ 2161309 w 4008581"/>
                <a:gd name="connsiteY58" fmla="*/ 1653308 h 2161308"/>
                <a:gd name="connsiteX59" fmla="*/ 2235199 w 4008581"/>
                <a:gd name="connsiteY59" fmla="*/ 1690254 h 2161308"/>
                <a:gd name="connsiteX60" fmla="*/ 2235199 w 4008581"/>
                <a:gd name="connsiteY60" fmla="*/ 1727199 h 2161308"/>
                <a:gd name="connsiteX61" fmla="*/ 2179781 w 4008581"/>
                <a:gd name="connsiteY61" fmla="*/ 1773381 h 2161308"/>
                <a:gd name="connsiteX62" fmla="*/ 2102572 w 4008581"/>
                <a:gd name="connsiteY62" fmla="*/ 1773092 h 2161308"/>
                <a:gd name="connsiteX63" fmla="*/ 2059709 w 4008581"/>
                <a:gd name="connsiteY63" fmla="*/ 1764144 h 2161308"/>
                <a:gd name="connsiteX64" fmla="*/ 1985818 w 4008581"/>
                <a:gd name="connsiteY64" fmla="*/ 1727199 h 2161308"/>
                <a:gd name="connsiteX65" fmla="*/ 1918854 w 4008581"/>
                <a:gd name="connsiteY65" fmla="*/ 1731168 h 2161308"/>
                <a:gd name="connsiteX66" fmla="*/ 1890207 w 4008581"/>
                <a:gd name="connsiteY66" fmla="*/ 1758156 h 2161308"/>
                <a:gd name="connsiteX67" fmla="*/ 1874981 w 4008581"/>
                <a:gd name="connsiteY67" fmla="*/ 1810326 h 2161308"/>
                <a:gd name="connsiteX68" fmla="*/ 1791854 w 4008581"/>
                <a:gd name="connsiteY68" fmla="*/ 1810326 h 2161308"/>
                <a:gd name="connsiteX69" fmla="*/ 1717963 w 4008581"/>
                <a:gd name="connsiteY69" fmla="*/ 1856508 h 2161308"/>
                <a:gd name="connsiteX70" fmla="*/ 1653309 w 4008581"/>
                <a:gd name="connsiteY70" fmla="*/ 1764144 h 2161308"/>
                <a:gd name="connsiteX71" fmla="*/ 1551709 w 4008581"/>
                <a:gd name="connsiteY71" fmla="*/ 1708726 h 2161308"/>
                <a:gd name="connsiteX72" fmla="*/ 1468581 w 4008581"/>
                <a:gd name="connsiteY72" fmla="*/ 1690254 h 2161308"/>
                <a:gd name="connsiteX73" fmla="*/ 1560945 w 4008581"/>
                <a:gd name="connsiteY73" fmla="*/ 1773381 h 2161308"/>
                <a:gd name="connsiteX74" fmla="*/ 1634836 w 4008581"/>
                <a:gd name="connsiteY74" fmla="*/ 1847272 h 2161308"/>
                <a:gd name="connsiteX75" fmla="*/ 1588654 w 4008581"/>
                <a:gd name="connsiteY75" fmla="*/ 1893454 h 2161308"/>
                <a:gd name="connsiteX76" fmla="*/ 1634836 w 4008581"/>
                <a:gd name="connsiteY76" fmla="*/ 1948872 h 2161308"/>
                <a:gd name="connsiteX77" fmla="*/ 1607127 w 4008581"/>
                <a:gd name="connsiteY77" fmla="*/ 2013526 h 2161308"/>
                <a:gd name="connsiteX78" fmla="*/ 1597890 w 4008581"/>
                <a:gd name="connsiteY78" fmla="*/ 2105890 h 2161308"/>
                <a:gd name="connsiteX79" fmla="*/ 1597890 w 4008581"/>
                <a:gd name="connsiteY79" fmla="*/ 2161308 h 2161308"/>
                <a:gd name="connsiteX80" fmla="*/ 1496290 w 4008581"/>
                <a:gd name="connsiteY80" fmla="*/ 2152072 h 2161308"/>
                <a:gd name="connsiteX81" fmla="*/ 1413163 w 4008581"/>
                <a:gd name="connsiteY81" fmla="*/ 2105890 h 2161308"/>
                <a:gd name="connsiteX82" fmla="*/ 1330036 w 4008581"/>
                <a:gd name="connsiteY82" fmla="*/ 2004290 h 2161308"/>
                <a:gd name="connsiteX83" fmla="*/ 1302327 w 4008581"/>
                <a:gd name="connsiteY83" fmla="*/ 1930399 h 2161308"/>
                <a:gd name="connsiteX84" fmla="*/ 1302327 w 4008581"/>
                <a:gd name="connsiteY84" fmla="*/ 1828799 h 2161308"/>
                <a:gd name="connsiteX85" fmla="*/ 1274618 w 4008581"/>
                <a:gd name="connsiteY85" fmla="*/ 1773381 h 2161308"/>
                <a:gd name="connsiteX86" fmla="*/ 1145309 w 4008581"/>
                <a:gd name="connsiteY86" fmla="*/ 1699490 h 2161308"/>
                <a:gd name="connsiteX87" fmla="*/ 997527 w 4008581"/>
                <a:gd name="connsiteY87" fmla="*/ 1597890 h 2161308"/>
                <a:gd name="connsiteX88" fmla="*/ 942109 w 4008581"/>
                <a:gd name="connsiteY88" fmla="*/ 1468581 h 2161308"/>
                <a:gd name="connsiteX89" fmla="*/ 895927 w 4008581"/>
                <a:gd name="connsiteY89" fmla="*/ 1265381 h 2161308"/>
                <a:gd name="connsiteX90" fmla="*/ 803563 w 4008581"/>
                <a:gd name="connsiteY90" fmla="*/ 1080654 h 2161308"/>
                <a:gd name="connsiteX91" fmla="*/ 729672 w 4008581"/>
                <a:gd name="connsiteY91" fmla="*/ 951344 h 2161308"/>
                <a:gd name="connsiteX92" fmla="*/ 581890 w 4008581"/>
                <a:gd name="connsiteY92" fmla="*/ 665017 h 2161308"/>
                <a:gd name="connsiteX93" fmla="*/ 461818 w 4008581"/>
                <a:gd name="connsiteY93" fmla="*/ 637308 h 2161308"/>
                <a:gd name="connsiteX94" fmla="*/ 267854 w 4008581"/>
                <a:gd name="connsiteY94" fmla="*/ 683490 h 2161308"/>
                <a:gd name="connsiteX95" fmla="*/ 240145 w 4008581"/>
                <a:gd name="connsiteY95" fmla="*/ 618835 h 2161308"/>
                <a:gd name="connsiteX96" fmla="*/ 240145 w 4008581"/>
                <a:gd name="connsiteY96" fmla="*/ 461817 h 2161308"/>
                <a:gd name="connsiteX97" fmla="*/ 175490 w 4008581"/>
                <a:gd name="connsiteY97" fmla="*/ 295563 h 2161308"/>
                <a:gd name="connsiteX98" fmla="*/ 0 w 4008581"/>
                <a:gd name="connsiteY98" fmla="*/ 0 h 2161308"/>
                <a:gd name="connsiteX99" fmla="*/ 3803793 w 4008581"/>
                <a:gd name="connsiteY99" fmla="*/ 8658 h 2161308"/>
                <a:gd name="connsiteX100" fmla="*/ 3730192 w 4008581"/>
                <a:gd name="connsiteY100" fmla="*/ 348022 h 2161308"/>
                <a:gd name="connsiteX101" fmla="*/ 3697720 w 4008581"/>
                <a:gd name="connsiteY101" fmla="*/ 502659 h 2161308"/>
                <a:gd name="connsiteX102" fmla="*/ 3700029 w 4008581"/>
                <a:gd name="connsiteY102" fmla="*/ 642937 h 2161308"/>
                <a:gd name="connsiteX103" fmla="*/ 3683143 w 4008581"/>
                <a:gd name="connsiteY103" fmla="*/ 767988 h 2161308"/>
                <a:gd name="connsiteX104" fmla="*/ 3626283 w 4008581"/>
                <a:gd name="connsiteY104" fmla="*/ 982878 h 2161308"/>
                <a:gd name="connsiteX105" fmla="*/ 3635735 w 4008581"/>
                <a:gd name="connsiteY105" fmla="*/ 1085849 h 2161308"/>
                <a:gd name="connsiteX106" fmla="*/ 3694545 w 4008581"/>
                <a:gd name="connsiteY106" fmla="*/ 1209963 h 2161308"/>
                <a:gd name="connsiteX107" fmla="*/ 3823854 w 4008581"/>
                <a:gd name="connsiteY107" fmla="*/ 1385454 h 2161308"/>
                <a:gd name="connsiteX0" fmla="*/ 3823854 w 4008581"/>
                <a:gd name="connsiteY0" fmla="*/ 1385454 h 2161308"/>
                <a:gd name="connsiteX1" fmla="*/ 3888509 w 4008581"/>
                <a:gd name="connsiteY1" fmla="*/ 1570181 h 2161308"/>
                <a:gd name="connsiteX2" fmla="*/ 3953163 w 4008581"/>
                <a:gd name="connsiteY2" fmla="*/ 1708726 h 2161308"/>
                <a:gd name="connsiteX3" fmla="*/ 3962399 w 4008581"/>
                <a:gd name="connsiteY3" fmla="*/ 1764144 h 2161308"/>
                <a:gd name="connsiteX4" fmla="*/ 3999345 w 4008581"/>
                <a:gd name="connsiteY4" fmla="*/ 1884217 h 2161308"/>
                <a:gd name="connsiteX5" fmla="*/ 4008581 w 4008581"/>
                <a:gd name="connsiteY5" fmla="*/ 1948872 h 2161308"/>
                <a:gd name="connsiteX6" fmla="*/ 3971636 w 4008581"/>
                <a:gd name="connsiteY6" fmla="*/ 1958108 h 2161308"/>
                <a:gd name="connsiteX7" fmla="*/ 3943927 w 4008581"/>
                <a:gd name="connsiteY7" fmla="*/ 1930399 h 2161308"/>
                <a:gd name="connsiteX8" fmla="*/ 3879272 w 4008581"/>
                <a:gd name="connsiteY8" fmla="*/ 1958108 h 2161308"/>
                <a:gd name="connsiteX9" fmla="*/ 3853006 w 4008581"/>
                <a:gd name="connsiteY9" fmla="*/ 1925637 h 2161308"/>
                <a:gd name="connsiteX10" fmla="*/ 3805381 w 4008581"/>
                <a:gd name="connsiteY10" fmla="*/ 1902690 h 2161308"/>
                <a:gd name="connsiteX11" fmla="*/ 3749963 w 4008581"/>
                <a:gd name="connsiteY11" fmla="*/ 1865744 h 2161308"/>
                <a:gd name="connsiteX12" fmla="*/ 3731490 w 4008581"/>
                <a:gd name="connsiteY12" fmla="*/ 1828799 h 2161308"/>
                <a:gd name="connsiteX13" fmla="*/ 3666836 w 4008581"/>
                <a:gd name="connsiteY13" fmla="*/ 1865744 h 2161308"/>
                <a:gd name="connsiteX14" fmla="*/ 3583709 w 4008581"/>
                <a:gd name="connsiteY14" fmla="*/ 1874981 h 2161308"/>
                <a:gd name="connsiteX15" fmla="*/ 3546763 w 4008581"/>
                <a:gd name="connsiteY15" fmla="*/ 1874981 h 2161308"/>
                <a:gd name="connsiteX16" fmla="*/ 3574472 w 4008581"/>
                <a:gd name="connsiteY16" fmla="*/ 1782617 h 2161308"/>
                <a:gd name="connsiteX17" fmla="*/ 3537527 w 4008581"/>
                <a:gd name="connsiteY17" fmla="*/ 1754908 h 2161308"/>
                <a:gd name="connsiteX18" fmla="*/ 3493726 w 4008581"/>
                <a:gd name="connsiteY18" fmla="*/ 1795172 h 2161308"/>
                <a:gd name="connsiteX19" fmla="*/ 3450791 w 4008581"/>
                <a:gd name="connsiteY19" fmla="*/ 1772515 h 2161308"/>
                <a:gd name="connsiteX20" fmla="*/ 3386136 w 4008581"/>
                <a:gd name="connsiteY20" fmla="*/ 1724818 h 2161308"/>
                <a:gd name="connsiteX21" fmla="*/ 3316431 w 4008581"/>
                <a:gd name="connsiteY21" fmla="*/ 1682532 h 2161308"/>
                <a:gd name="connsiteX22" fmla="*/ 3288145 w 4008581"/>
                <a:gd name="connsiteY22" fmla="*/ 1671781 h 2161308"/>
                <a:gd name="connsiteX23" fmla="*/ 3229407 w 4008581"/>
                <a:gd name="connsiteY23" fmla="*/ 1650927 h 2161308"/>
                <a:gd name="connsiteX24" fmla="*/ 3173412 w 4008581"/>
                <a:gd name="connsiteY24" fmla="*/ 1630362 h 2161308"/>
                <a:gd name="connsiteX25" fmla="*/ 3134662 w 4008581"/>
                <a:gd name="connsiteY25" fmla="*/ 1613981 h 2161308"/>
                <a:gd name="connsiteX26" fmla="*/ 3113809 w 4008581"/>
                <a:gd name="connsiteY26" fmla="*/ 1554378 h 2161308"/>
                <a:gd name="connsiteX27" fmla="*/ 3195781 w 4008581"/>
                <a:gd name="connsiteY27" fmla="*/ 1533235 h 2161308"/>
                <a:gd name="connsiteX28" fmla="*/ 3186545 w 4008581"/>
                <a:gd name="connsiteY28" fmla="*/ 1459344 h 2161308"/>
                <a:gd name="connsiteX29" fmla="*/ 3131127 w 4008581"/>
                <a:gd name="connsiteY29" fmla="*/ 1422399 h 2161308"/>
                <a:gd name="connsiteX30" fmla="*/ 3084945 w 4008581"/>
                <a:gd name="connsiteY30" fmla="*/ 1496290 h 2161308"/>
                <a:gd name="connsiteX31" fmla="*/ 2992581 w 4008581"/>
                <a:gd name="connsiteY31" fmla="*/ 1514763 h 2161308"/>
                <a:gd name="connsiteX32" fmla="*/ 2992581 w 4008581"/>
                <a:gd name="connsiteY32" fmla="*/ 1487054 h 2161308"/>
                <a:gd name="connsiteX33" fmla="*/ 2927927 w 4008581"/>
                <a:gd name="connsiteY33" fmla="*/ 1514763 h 2161308"/>
                <a:gd name="connsiteX34" fmla="*/ 2881745 w 4008581"/>
                <a:gd name="connsiteY34" fmla="*/ 1477817 h 2161308"/>
                <a:gd name="connsiteX35" fmla="*/ 2835563 w 4008581"/>
                <a:gd name="connsiteY35" fmla="*/ 1450108 h 2161308"/>
                <a:gd name="connsiteX36" fmla="*/ 2798618 w 4008581"/>
                <a:gd name="connsiteY36" fmla="*/ 1487054 h 2161308"/>
                <a:gd name="connsiteX37" fmla="*/ 2780145 w 4008581"/>
                <a:gd name="connsiteY37" fmla="*/ 1533235 h 2161308"/>
                <a:gd name="connsiteX38" fmla="*/ 2678545 w 4008581"/>
                <a:gd name="connsiteY38" fmla="*/ 1514763 h 2161308"/>
                <a:gd name="connsiteX39" fmla="*/ 2678545 w 4008581"/>
                <a:gd name="connsiteY39" fmla="*/ 1487054 h 2161308"/>
                <a:gd name="connsiteX40" fmla="*/ 2604654 w 4008581"/>
                <a:gd name="connsiteY40" fmla="*/ 1514763 h 2161308"/>
                <a:gd name="connsiteX41" fmla="*/ 2549236 w 4008581"/>
                <a:gd name="connsiteY41" fmla="*/ 1514763 h 2161308"/>
                <a:gd name="connsiteX42" fmla="*/ 2410690 w 4008581"/>
                <a:gd name="connsiteY42" fmla="*/ 1514763 h 2161308"/>
                <a:gd name="connsiteX43" fmla="*/ 2401454 w 4008581"/>
                <a:gd name="connsiteY43" fmla="*/ 1459344 h 2161308"/>
                <a:gd name="connsiteX44" fmla="*/ 2327563 w 4008581"/>
                <a:gd name="connsiteY44" fmla="*/ 1477817 h 2161308"/>
                <a:gd name="connsiteX45" fmla="*/ 2290618 w 4008581"/>
                <a:gd name="connsiteY45" fmla="*/ 1523999 h 2161308"/>
                <a:gd name="connsiteX46" fmla="*/ 2242704 w 4008581"/>
                <a:gd name="connsiteY46" fmla="*/ 1504949 h 2161308"/>
                <a:gd name="connsiteX47" fmla="*/ 2205108 w 4008581"/>
                <a:gd name="connsiteY47" fmla="*/ 1515051 h 2161308"/>
                <a:gd name="connsiteX48" fmla="*/ 2216727 w 4008581"/>
                <a:gd name="connsiteY48" fmla="*/ 1560944 h 2161308"/>
                <a:gd name="connsiteX49" fmla="*/ 2124363 w 4008581"/>
                <a:gd name="connsiteY49" fmla="*/ 1551708 h 2161308"/>
                <a:gd name="connsiteX50" fmla="*/ 2105890 w 4008581"/>
                <a:gd name="connsiteY50" fmla="*/ 1542472 h 2161308"/>
                <a:gd name="connsiteX51" fmla="*/ 2076017 w 4008581"/>
                <a:gd name="connsiteY51" fmla="*/ 1504949 h 2161308"/>
                <a:gd name="connsiteX52" fmla="*/ 2029330 w 4008581"/>
                <a:gd name="connsiteY52" fmla="*/ 1503433 h 2161308"/>
                <a:gd name="connsiteX53" fmla="*/ 1995054 w 4008581"/>
                <a:gd name="connsiteY53" fmla="*/ 1533235 h 2161308"/>
                <a:gd name="connsiteX54" fmla="*/ 1933142 w 4008581"/>
                <a:gd name="connsiteY54" fmla="*/ 1550193 h 2161308"/>
                <a:gd name="connsiteX55" fmla="*/ 1917266 w 4008581"/>
                <a:gd name="connsiteY55" fmla="*/ 1581799 h 2161308"/>
                <a:gd name="connsiteX56" fmla="*/ 1945048 w 4008581"/>
                <a:gd name="connsiteY56" fmla="*/ 1621630 h 2161308"/>
                <a:gd name="connsiteX57" fmla="*/ 1995054 w 4008581"/>
                <a:gd name="connsiteY57" fmla="*/ 1634835 h 2161308"/>
                <a:gd name="connsiteX58" fmla="*/ 2071254 w 4008581"/>
                <a:gd name="connsiteY58" fmla="*/ 1657349 h 2161308"/>
                <a:gd name="connsiteX59" fmla="*/ 2161309 w 4008581"/>
                <a:gd name="connsiteY59" fmla="*/ 1653308 h 2161308"/>
                <a:gd name="connsiteX60" fmla="*/ 2235199 w 4008581"/>
                <a:gd name="connsiteY60" fmla="*/ 1690254 h 2161308"/>
                <a:gd name="connsiteX61" fmla="*/ 2235199 w 4008581"/>
                <a:gd name="connsiteY61" fmla="*/ 1727199 h 2161308"/>
                <a:gd name="connsiteX62" fmla="*/ 2179781 w 4008581"/>
                <a:gd name="connsiteY62" fmla="*/ 1773381 h 2161308"/>
                <a:gd name="connsiteX63" fmla="*/ 2102572 w 4008581"/>
                <a:gd name="connsiteY63" fmla="*/ 1773092 h 2161308"/>
                <a:gd name="connsiteX64" fmla="*/ 2059709 w 4008581"/>
                <a:gd name="connsiteY64" fmla="*/ 1764144 h 2161308"/>
                <a:gd name="connsiteX65" fmla="*/ 1985818 w 4008581"/>
                <a:gd name="connsiteY65" fmla="*/ 1727199 h 2161308"/>
                <a:gd name="connsiteX66" fmla="*/ 1918854 w 4008581"/>
                <a:gd name="connsiteY66" fmla="*/ 1731168 h 2161308"/>
                <a:gd name="connsiteX67" fmla="*/ 1890207 w 4008581"/>
                <a:gd name="connsiteY67" fmla="*/ 1758156 h 2161308"/>
                <a:gd name="connsiteX68" fmla="*/ 1874981 w 4008581"/>
                <a:gd name="connsiteY68" fmla="*/ 1810326 h 2161308"/>
                <a:gd name="connsiteX69" fmla="*/ 1791854 w 4008581"/>
                <a:gd name="connsiteY69" fmla="*/ 1810326 h 2161308"/>
                <a:gd name="connsiteX70" fmla="*/ 1717963 w 4008581"/>
                <a:gd name="connsiteY70" fmla="*/ 1856508 h 2161308"/>
                <a:gd name="connsiteX71" fmla="*/ 1653309 w 4008581"/>
                <a:gd name="connsiteY71" fmla="*/ 1764144 h 2161308"/>
                <a:gd name="connsiteX72" fmla="*/ 1551709 w 4008581"/>
                <a:gd name="connsiteY72" fmla="*/ 1708726 h 2161308"/>
                <a:gd name="connsiteX73" fmla="*/ 1468581 w 4008581"/>
                <a:gd name="connsiteY73" fmla="*/ 1690254 h 2161308"/>
                <a:gd name="connsiteX74" fmla="*/ 1560945 w 4008581"/>
                <a:gd name="connsiteY74" fmla="*/ 1773381 h 2161308"/>
                <a:gd name="connsiteX75" fmla="*/ 1634836 w 4008581"/>
                <a:gd name="connsiteY75" fmla="*/ 1847272 h 2161308"/>
                <a:gd name="connsiteX76" fmla="*/ 1588654 w 4008581"/>
                <a:gd name="connsiteY76" fmla="*/ 1893454 h 2161308"/>
                <a:gd name="connsiteX77" fmla="*/ 1634836 w 4008581"/>
                <a:gd name="connsiteY77" fmla="*/ 1948872 h 2161308"/>
                <a:gd name="connsiteX78" fmla="*/ 1607127 w 4008581"/>
                <a:gd name="connsiteY78" fmla="*/ 2013526 h 2161308"/>
                <a:gd name="connsiteX79" fmla="*/ 1597890 w 4008581"/>
                <a:gd name="connsiteY79" fmla="*/ 2105890 h 2161308"/>
                <a:gd name="connsiteX80" fmla="*/ 1597890 w 4008581"/>
                <a:gd name="connsiteY80" fmla="*/ 2161308 h 2161308"/>
                <a:gd name="connsiteX81" fmla="*/ 1496290 w 4008581"/>
                <a:gd name="connsiteY81" fmla="*/ 2152072 h 2161308"/>
                <a:gd name="connsiteX82" fmla="*/ 1413163 w 4008581"/>
                <a:gd name="connsiteY82" fmla="*/ 2105890 h 2161308"/>
                <a:gd name="connsiteX83" fmla="*/ 1330036 w 4008581"/>
                <a:gd name="connsiteY83" fmla="*/ 2004290 h 2161308"/>
                <a:gd name="connsiteX84" fmla="*/ 1302327 w 4008581"/>
                <a:gd name="connsiteY84" fmla="*/ 1930399 h 2161308"/>
                <a:gd name="connsiteX85" fmla="*/ 1302327 w 4008581"/>
                <a:gd name="connsiteY85" fmla="*/ 1828799 h 2161308"/>
                <a:gd name="connsiteX86" fmla="*/ 1274618 w 4008581"/>
                <a:gd name="connsiteY86" fmla="*/ 1773381 h 2161308"/>
                <a:gd name="connsiteX87" fmla="*/ 1145309 w 4008581"/>
                <a:gd name="connsiteY87" fmla="*/ 1699490 h 2161308"/>
                <a:gd name="connsiteX88" fmla="*/ 997527 w 4008581"/>
                <a:gd name="connsiteY88" fmla="*/ 1597890 h 2161308"/>
                <a:gd name="connsiteX89" fmla="*/ 942109 w 4008581"/>
                <a:gd name="connsiteY89" fmla="*/ 1468581 h 2161308"/>
                <a:gd name="connsiteX90" fmla="*/ 895927 w 4008581"/>
                <a:gd name="connsiteY90" fmla="*/ 1265381 h 2161308"/>
                <a:gd name="connsiteX91" fmla="*/ 803563 w 4008581"/>
                <a:gd name="connsiteY91" fmla="*/ 1080654 h 2161308"/>
                <a:gd name="connsiteX92" fmla="*/ 729672 w 4008581"/>
                <a:gd name="connsiteY92" fmla="*/ 951344 h 2161308"/>
                <a:gd name="connsiteX93" fmla="*/ 581890 w 4008581"/>
                <a:gd name="connsiteY93" fmla="*/ 665017 h 2161308"/>
                <a:gd name="connsiteX94" fmla="*/ 461818 w 4008581"/>
                <a:gd name="connsiteY94" fmla="*/ 637308 h 2161308"/>
                <a:gd name="connsiteX95" fmla="*/ 267854 w 4008581"/>
                <a:gd name="connsiteY95" fmla="*/ 683490 h 2161308"/>
                <a:gd name="connsiteX96" fmla="*/ 240145 w 4008581"/>
                <a:gd name="connsiteY96" fmla="*/ 618835 h 2161308"/>
                <a:gd name="connsiteX97" fmla="*/ 240145 w 4008581"/>
                <a:gd name="connsiteY97" fmla="*/ 461817 h 2161308"/>
                <a:gd name="connsiteX98" fmla="*/ 175490 w 4008581"/>
                <a:gd name="connsiteY98" fmla="*/ 295563 h 2161308"/>
                <a:gd name="connsiteX99" fmla="*/ 0 w 4008581"/>
                <a:gd name="connsiteY99" fmla="*/ 0 h 2161308"/>
                <a:gd name="connsiteX100" fmla="*/ 3803793 w 4008581"/>
                <a:gd name="connsiteY100" fmla="*/ 8658 h 2161308"/>
                <a:gd name="connsiteX101" fmla="*/ 3730192 w 4008581"/>
                <a:gd name="connsiteY101" fmla="*/ 348022 h 2161308"/>
                <a:gd name="connsiteX102" fmla="*/ 3697720 w 4008581"/>
                <a:gd name="connsiteY102" fmla="*/ 502659 h 2161308"/>
                <a:gd name="connsiteX103" fmla="*/ 3700029 w 4008581"/>
                <a:gd name="connsiteY103" fmla="*/ 642937 h 2161308"/>
                <a:gd name="connsiteX104" fmla="*/ 3683143 w 4008581"/>
                <a:gd name="connsiteY104" fmla="*/ 767988 h 2161308"/>
                <a:gd name="connsiteX105" fmla="*/ 3626283 w 4008581"/>
                <a:gd name="connsiteY105" fmla="*/ 982878 h 2161308"/>
                <a:gd name="connsiteX106" fmla="*/ 3635735 w 4008581"/>
                <a:gd name="connsiteY106" fmla="*/ 1085849 h 2161308"/>
                <a:gd name="connsiteX107" fmla="*/ 3694545 w 4008581"/>
                <a:gd name="connsiteY107" fmla="*/ 1209963 h 2161308"/>
                <a:gd name="connsiteX108" fmla="*/ 3823854 w 4008581"/>
                <a:gd name="connsiteY108" fmla="*/ 1385454 h 2161308"/>
                <a:gd name="connsiteX0" fmla="*/ 3823854 w 4008581"/>
                <a:gd name="connsiteY0" fmla="*/ 1385454 h 2161308"/>
                <a:gd name="connsiteX1" fmla="*/ 3888509 w 4008581"/>
                <a:gd name="connsiteY1" fmla="*/ 1570181 h 2161308"/>
                <a:gd name="connsiteX2" fmla="*/ 3953163 w 4008581"/>
                <a:gd name="connsiteY2" fmla="*/ 1708726 h 2161308"/>
                <a:gd name="connsiteX3" fmla="*/ 3962399 w 4008581"/>
                <a:gd name="connsiteY3" fmla="*/ 1764144 h 2161308"/>
                <a:gd name="connsiteX4" fmla="*/ 3999345 w 4008581"/>
                <a:gd name="connsiteY4" fmla="*/ 1884217 h 2161308"/>
                <a:gd name="connsiteX5" fmla="*/ 4008581 w 4008581"/>
                <a:gd name="connsiteY5" fmla="*/ 1948872 h 2161308"/>
                <a:gd name="connsiteX6" fmla="*/ 3971636 w 4008581"/>
                <a:gd name="connsiteY6" fmla="*/ 1958108 h 2161308"/>
                <a:gd name="connsiteX7" fmla="*/ 3943927 w 4008581"/>
                <a:gd name="connsiteY7" fmla="*/ 1930399 h 2161308"/>
                <a:gd name="connsiteX8" fmla="*/ 3879272 w 4008581"/>
                <a:gd name="connsiteY8" fmla="*/ 1958108 h 2161308"/>
                <a:gd name="connsiteX9" fmla="*/ 3853006 w 4008581"/>
                <a:gd name="connsiteY9" fmla="*/ 1925637 h 2161308"/>
                <a:gd name="connsiteX10" fmla="*/ 3805381 w 4008581"/>
                <a:gd name="connsiteY10" fmla="*/ 1902690 h 2161308"/>
                <a:gd name="connsiteX11" fmla="*/ 3749963 w 4008581"/>
                <a:gd name="connsiteY11" fmla="*/ 1865744 h 2161308"/>
                <a:gd name="connsiteX12" fmla="*/ 3731490 w 4008581"/>
                <a:gd name="connsiteY12" fmla="*/ 1828799 h 2161308"/>
                <a:gd name="connsiteX13" fmla="*/ 3666836 w 4008581"/>
                <a:gd name="connsiteY13" fmla="*/ 1865744 h 2161308"/>
                <a:gd name="connsiteX14" fmla="*/ 3583709 w 4008581"/>
                <a:gd name="connsiteY14" fmla="*/ 1874981 h 2161308"/>
                <a:gd name="connsiteX15" fmla="*/ 3546763 w 4008581"/>
                <a:gd name="connsiteY15" fmla="*/ 1874981 h 2161308"/>
                <a:gd name="connsiteX16" fmla="*/ 3574472 w 4008581"/>
                <a:gd name="connsiteY16" fmla="*/ 1782617 h 2161308"/>
                <a:gd name="connsiteX17" fmla="*/ 3537527 w 4008581"/>
                <a:gd name="connsiteY17" fmla="*/ 1754908 h 2161308"/>
                <a:gd name="connsiteX18" fmla="*/ 3493726 w 4008581"/>
                <a:gd name="connsiteY18" fmla="*/ 1795172 h 2161308"/>
                <a:gd name="connsiteX19" fmla="*/ 3450791 w 4008581"/>
                <a:gd name="connsiteY19" fmla="*/ 1772515 h 2161308"/>
                <a:gd name="connsiteX20" fmla="*/ 3386136 w 4008581"/>
                <a:gd name="connsiteY20" fmla="*/ 1724818 h 2161308"/>
                <a:gd name="connsiteX21" fmla="*/ 3316431 w 4008581"/>
                <a:gd name="connsiteY21" fmla="*/ 1682532 h 2161308"/>
                <a:gd name="connsiteX22" fmla="*/ 3288145 w 4008581"/>
                <a:gd name="connsiteY22" fmla="*/ 1671781 h 2161308"/>
                <a:gd name="connsiteX23" fmla="*/ 3229407 w 4008581"/>
                <a:gd name="connsiteY23" fmla="*/ 1650927 h 2161308"/>
                <a:gd name="connsiteX24" fmla="*/ 3173412 w 4008581"/>
                <a:gd name="connsiteY24" fmla="*/ 1630362 h 2161308"/>
                <a:gd name="connsiteX25" fmla="*/ 3134662 w 4008581"/>
                <a:gd name="connsiteY25" fmla="*/ 1613981 h 2161308"/>
                <a:gd name="connsiteX26" fmla="*/ 3113809 w 4008581"/>
                <a:gd name="connsiteY26" fmla="*/ 1554378 h 2161308"/>
                <a:gd name="connsiteX27" fmla="*/ 3195781 w 4008581"/>
                <a:gd name="connsiteY27" fmla="*/ 1533235 h 2161308"/>
                <a:gd name="connsiteX28" fmla="*/ 3186545 w 4008581"/>
                <a:gd name="connsiteY28" fmla="*/ 1459344 h 2161308"/>
                <a:gd name="connsiteX29" fmla="*/ 3131127 w 4008581"/>
                <a:gd name="connsiteY29" fmla="*/ 1422399 h 2161308"/>
                <a:gd name="connsiteX30" fmla="*/ 3084945 w 4008581"/>
                <a:gd name="connsiteY30" fmla="*/ 1496290 h 2161308"/>
                <a:gd name="connsiteX31" fmla="*/ 2992581 w 4008581"/>
                <a:gd name="connsiteY31" fmla="*/ 1514763 h 2161308"/>
                <a:gd name="connsiteX32" fmla="*/ 2992581 w 4008581"/>
                <a:gd name="connsiteY32" fmla="*/ 1487054 h 2161308"/>
                <a:gd name="connsiteX33" fmla="*/ 2927927 w 4008581"/>
                <a:gd name="connsiteY33" fmla="*/ 1514763 h 2161308"/>
                <a:gd name="connsiteX34" fmla="*/ 2881745 w 4008581"/>
                <a:gd name="connsiteY34" fmla="*/ 1477817 h 2161308"/>
                <a:gd name="connsiteX35" fmla="*/ 2835563 w 4008581"/>
                <a:gd name="connsiteY35" fmla="*/ 1450108 h 2161308"/>
                <a:gd name="connsiteX36" fmla="*/ 2798618 w 4008581"/>
                <a:gd name="connsiteY36" fmla="*/ 1487054 h 2161308"/>
                <a:gd name="connsiteX37" fmla="*/ 2780145 w 4008581"/>
                <a:gd name="connsiteY37" fmla="*/ 1533235 h 2161308"/>
                <a:gd name="connsiteX38" fmla="*/ 2678545 w 4008581"/>
                <a:gd name="connsiteY38" fmla="*/ 1514763 h 2161308"/>
                <a:gd name="connsiteX39" fmla="*/ 2678545 w 4008581"/>
                <a:gd name="connsiteY39" fmla="*/ 1487054 h 2161308"/>
                <a:gd name="connsiteX40" fmla="*/ 2604654 w 4008581"/>
                <a:gd name="connsiteY40" fmla="*/ 1514763 h 2161308"/>
                <a:gd name="connsiteX41" fmla="*/ 2549236 w 4008581"/>
                <a:gd name="connsiteY41" fmla="*/ 1514763 h 2161308"/>
                <a:gd name="connsiteX42" fmla="*/ 2410690 w 4008581"/>
                <a:gd name="connsiteY42" fmla="*/ 1514763 h 2161308"/>
                <a:gd name="connsiteX43" fmla="*/ 2401454 w 4008581"/>
                <a:gd name="connsiteY43" fmla="*/ 1459344 h 2161308"/>
                <a:gd name="connsiteX44" fmla="*/ 2327563 w 4008581"/>
                <a:gd name="connsiteY44" fmla="*/ 1477817 h 2161308"/>
                <a:gd name="connsiteX45" fmla="*/ 2290618 w 4008581"/>
                <a:gd name="connsiteY45" fmla="*/ 1523999 h 2161308"/>
                <a:gd name="connsiteX46" fmla="*/ 2242704 w 4008581"/>
                <a:gd name="connsiteY46" fmla="*/ 1504949 h 2161308"/>
                <a:gd name="connsiteX47" fmla="*/ 2205108 w 4008581"/>
                <a:gd name="connsiteY47" fmla="*/ 1515051 h 2161308"/>
                <a:gd name="connsiteX48" fmla="*/ 2216727 w 4008581"/>
                <a:gd name="connsiteY48" fmla="*/ 1560944 h 2161308"/>
                <a:gd name="connsiteX49" fmla="*/ 2124363 w 4008581"/>
                <a:gd name="connsiteY49" fmla="*/ 1551708 h 2161308"/>
                <a:gd name="connsiteX50" fmla="*/ 2105890 w 4008581"/>
                <a:gd name="connsiteY50" fmla="*/ 1542472 h 2161308"/>
                <a:gd name="connsiteX51" fmla="*/ 2076017 w 4008581"/>
                <a:gd name="connsiteY51" fmla="*/ 1504949 h 2161308"/>
                <a:gd name="connsiteX52" fmla="*/ 2029330 w 4008581"/>
                <a:gd name="connsiteY52" fmla="*/ 1503433 h 2161308"/>
                <a:gd name="connsiteX53" fmla="*/ 1995054 w 4008581"/>
                <a:gd name="connsiteY53" fmla="*/ 1533235 h 2161308"/>
                <a:gd name="connsiteX54" fmla="*/ 1933142 w 4008581"/>
                <a:gd name="connsiteY54" fmla="*/ 1550193 h 2161308"/>
                <a:gd name="connsiteX55" fmla="*/ 1917266 w 4008581"/>
                <a:gd name="connsiteY55" fmla="*/ 1581799 h 2161308"/>
                <a:gd name="connsiteX56" fmla="*/ 1945048 w 4008581"/>
                <a:gd name="connsiteY56" fmla="*/ 1621630 h 2161308"/>
                <a:gd name="connsiteX57" fmla="*/ 1995054 w 4008581"/>
                <a:gd name="connsiteY57" fmla="*/ 1634835 h 2161308"/>
                <a:gd name="connsiteX58" fmla="*/ 2071254 w 4008581"/>
                <a:gd name="connsiteY58" fmla="*/ 1657349 h 2161308"/>
                <a:gd name="connsiteX59" fmla="*/ 2161309 w 4008581"/>
                <a:gd name="connsiteY59" fmla="*/ 1653308 h 2161308"/>
                <a:gd name="connsiteX60" fmla="*/ 2235199 w 4008581"/>
                <a:gd name="connsiteY60" fmla="*/ 1690254 h 2161308"/>
                <a:gd name="connsiteX61" fmla="*/ 2235199 w 4008581"/>
                <a:gd name="connsiteY61" fmla="*/ 1727199 h 2161308"/>
                <a:gd name="connsiteX62" fmla="*/ 2179781 w 4008581"/>
                <a:gd name="connsiteY62" fmla="*/ 1773381 h 2161308"/>
                <a:gd name="connsiteX63" fmla="*/ 2102572 w 4008581"/>
                <a:gd name="connsiteY63" fmla="*/ 1773092 h 2161308"/>
                <a:gd name="connsiteX64" fmla="*/ 2059709 w 4008581"/>
                <a:gd name="connsiteY64" fmla="*/ 1764144 h 2161308"/>
                <a:gd name="connsiteX65" fmla="*/ 1985818 w 4008581"/>
                <a:gd name="connsiteY65" fmla="*/ 1727199 h 2161308"/>
                <a:gd name="connsiteX66" fmla="*/ 1918854 w 4008581"/>
                <a:gd name="connsiteY66" fmla="*/ 1731168 h 2161308"/>
                <a:gd name="connsiteX67" fmla="*/ 1890207 w 4008581"/>
                <a:gd name="connsiteY67" fmla="*/ 1758156 h 2161308"/>
                <a:gd name="connsiteX68" fmla="*/ 1874981 w 4008581"/>
                <a:gd name="connsiteY68" fmla="*/ 1810326 h 2161308"/>
                <a:gd name="connsiteX69" fmla="*/ 1791854 w 4008581"/>
                <a:gd name="connsiteY69" fmla="*/ 1810326 h 2161308"/>
                <a:gd name="connsiteX70" fmla="*/ 1717963 w 4008581"/>
                <a:gd name="connsiteY70" fmla="*/ 1856508 h 2161308"/>
                <a:gd name="connsiteX71" fmla="*/ 1653309 w 4008581"/>
                <a:gd name="connsiteY71" fmla="*/ 1764144 h 2161308"/>
                <a:gd name="connsiteX72" fmla="*/ 1551709 w 4008581"/>
                <a:gd name="connsiteY72" fmla="*/ 1708726 h 2161308"/>
                <a:gd name="connsiteX73" fmla="*/ 1468581 w 4008581"/>
                <a:gd name="connsiteY73" fmla="*/ 1690254 h 2161308"/>
                <a:gd name="connsiteX74" fmla="*/ 1560945 w 4008581"/>
                <a:gd name="connsiteY74" fmla="*/ 1773381 h 2161308"/>
                <a:gd name="connsiteX75" fmla="*/ 1634836 w 4008581"/>
                <a:gd name="connsiteY75" fmla="*/ 1847272 h 2161308"/>
                <a:gd name="connsiteX76" fmla="*/ 1588654 w 4008581"/>
                <a:gd name="connsiteY76" fmla="*/ 1893454 h 2161308"/>
                <a:gd name="connsiteX77" fmla="*/ 1634836 w 4008581"/>
                <a:gd name="connsiteY77" fmla="*/ 1948872 h 2161308"/>
                <a:gd name="connsiteX78" fmla="*/ 1714283 w 4008581"/>
                <a:gd name="connsiteY78" fmla="*/ 1984951 h 2161308"/>
                <a:gd name="connsiteX79" fmla="*/ 1597890 w 4008581"/>
                <a:gd name="connsiteY79" fmla="*/ 2105890 h 2161308"/>
                <a:gd name="connsiteX80" fmla="*/ 1597890 w 4008581"/>
                <a:gd name="connsiteY80" fmla="*/ 2161308 h 2161308"/>
                <a:gd name="connsiteX81" fmla="*/ 1496290 w 4008581"/>
                <a:gd name="connsiteY81" fmla="*/ 2152072 h 2161308"/>
                <a:gd name="connsiteX82" fmla="*/ 1413163 w 4008581"/>
                <a:gd name="connsiteY82" fmla="*/ 2105890 h 2161308"/>
                <a:gd name="connsiteX83" fmla="*/ 1330036 w 4008581"/>
                <a:gd name="connsiteY83" fmla="*/ 2004290 h 2161308"/>
                <a:gd name="connsiteX84" fmla="*/ 1302327 w 4008581"/>
                <a:gd name="connsiteY84" fmla="*/ 1930399 h 2161308"/>
                <a:gd name="connsiteX85" fmla="*/ 1302327 w 4008581"/>
                <a:gd name="connsiteY85" fmla="*/ 1828799 h 2161308"/>
                <a:gd name="connsiteX86" fmla="*/ 1274618 w 4008581"/>
                <a:gd name="connsiteY86" fmla="*/ 1773381 h 2161308"/>
                <a:gd name="connsiteX87" fmla="*/ 1145309 w 4008581"/>
                <a:gd name="connsiteY87" fmla="*/ 1699490 h 2161308"/>
                <a:gd name="connsiteX88" fmla="*/ 997527 w 4008581"/>
                <a:gd name="connsiteY88" fmla="*/ 1597890 h 2161308"/>
                <a:gd name="connsiteX89" fmla="*/ 942109 w 4008581"/>
                <a:gd name="connsiteY89" fmla="*/ 1468581 h 2161308"/>
                <a:gd name="connsiteX90" fmla="*/ 895927 w 4008581"/>
                <a:gd name="connsiteY90" fmla="*/ 1265381 h 2161308"/>
                <a:gd name="connsiteX91" fmla="*/ 803563 w 4008581"/>
                <a:gd name="connsiteY91" fmla="*/ 1080654 h 2161308"/>
                <a:gd name="connsiteX92" fmla="*/ 729672 w 4008581"/>
                <a:gd name="connsiteY92" fmla="*/ 951344 h 2161308"/>
                <a:gd name="connsiteX93" fmla="*/ 581890 w 4008581"/>
                <a:gd name="connsiteY93" fmla="*/ 665017 h 2161308"/>
                <a:gd name="connsiteX94" fmla="*/ 461818 w 4008581"/>
                <a:gd name="connsiteY94" fmla="*/ 637308 h 2161308"/>
                <a:gd name="connsiteX95" fmla="*/ 267854 w 4008581"/>
                <a:gd name="connsiteY95" fmla="*/ 683490 h 2161308"/>
                <a:gd name="connsiteX96" fmla="*/ 240145 w 4008581"/>
                <a:gd name="connsiteY96" fmla="*/ 618835 h 2161308"/>
                <a:gd name="connsiteX97" fmla="*/ 240145 w 4008581"/>
                <a:gd name="connsiteY97" fmla="*/ 461817 h 2161308"/>
                <a:gd name="connsiteX98" fmla="*/ 175490 w 4008581"/>
                <a:gd name="connsiteY98" fmla="*/ 295563 h 2161308"/>
                <a:gd name="connsiteX99" fmla="*/ 0 w 4008581"/>
                <a:gd name="connsiteY99" fmla="*/ 0 h 2161308"/>
                <a:gd name="connsiteX100" fmla="*/ 3803793 w 4008581"/>
                <a:gd name="connsiteY100" fmla="*/ 8658 h 2161308"/>
                <a:gd name="connsiteX101" fmla="*/ 3730192 w 4008581"/>
                <a:gd name="connsiteY101" fmla="*/ 348022 h 2161308"/>
                <a:gd name="connsiteX102" fmla="*/ 3697720 w 4008581"/>
                <a:gd name="connsiteY102" fmla="*/ 502659 h 2161308"/>
                <a:gd name="connsiteX103" fmla="*/ 3700029 w 4008581"/>
                <a:gd name="connsiteY103" fmla="*/ 642937 h 2161308"/>
                <a:gd name="connsiteX104" fmla="*/ 3683143 w 4008581"/>
                <a:gd name="connsiteY104" fmla="*/ 767988 h 2161308"/>
                <a:gd name="connsiteX105" fmla="*/ 3626283 w 4008581"/>
                <a:gd name="connsiteY105" fmla="*/ 982878 h 2161308"/>
                <a:gd name="connsiteX106" fmla="*/ 3635735 w 4008581"/>
                <a:gd name="connsiteY106" fmla="*/ 1085849 h 2161308"/>
                <a:gd name="connsiteX107" fmla="*/ 3694545 w 4008581"/>
                <a:gd name="connsiteY107" fmla="*/ 1209963 h 2161308"/>
                <a:gd name="connsiteX108" fmla="*/ 3823854 w 4008581"/>
                <a:gd name="connsiteY108" fmla="*/ 1385454 h 2161308"/>
                <a:gd name="connsiteX0" fmla="*/ 3823854 w 4008581"/>
                <a:gd name="connsiteY0" fmla="*/ 1385454 h 2161308"/>
                <a:gd name="connsiteX1" fmla="*/ 3888509 w 4008581"/>
                <a:gd name="connsiteY1" fmla="*/ 1570181 h 2161308"/>
                <a:gd name="connsiteX2" fmla="*/ 3953163 w 4008581"/>
                <a:gd name="connsiteY2" fmla="*/ 1708726 h 2161308"/>
                <a:gd name="connsiteX3" fmla="*/ 3962399 w 4008581"/>
                <a:gd name="connsiteY3" fmla="*/ 1764144 h 2161308"/>
                <a:gd name="connsiteX4" fmla="*/ 3999345 w 4008581"/>
                <a:gd name="connsiteY4" fmla="*/ 1884217 h 2161308"/>
                <a:gd name="connsiteX5" fmla="*/ 4008581 w 4008581"/>
                <a:gd name="connsiteY5" fmla="*/ 1948872 h 2161308"/>
                <a:gd name="connsiteX6" fmla="*/ 3971636 w 4008581"/>
                <a:gd name="connsiteY6" fmla="*/ 1958108 h 2161308"/>
                <a:gd name="connsiteX7" fmla="*/ 3943927 w 4008581"/>
                <a:gd name="connsiteY7" fmla="*/ 1930399 h 2161308"/>
                <a:gd name="connsiteX8" fmla="*/ 3879272 w 4008581"/>
                <a:gd name="connsiteY8" fmla="*/ 1958108 h 2161308"/>
                <a:gd name="connsiteX9" fmla="*/ 3853006 w 4008581"/>
                <a:gd name="connsiteY9" fmla="*/ 1925637 h 2161308"/>
                <a:gd name="connsiteX10" fmla="*/ 3805381 w 4008581"/>
                <a:gd name="connsiteY10" fmla="*/ 1902690 h 2161308"/>
                <a:gd name="connsiteX11" fmla="*/ 3749963 w 4008581"/>
                <a:gd name="connsiteY11" fmla="*/ 1865744 h 2161308"/>
                <a:gd name="connsiteX12" fmla="*/ 3731490 w 4008581"/>
                <a:gd name="connsiteY12" fmla="*/ 1828799 h 2161308"/>
                <a:gd name="connsiteX13" fmla="*/ 3666836 w 4008581"/>
                <a:gd name="connsiteY13" fmla="*/ 1865744 h 2161308"/>
                <a:gd name="connsiteX14" fmla="*/ 3583709 w 4008581"/>
                <a:gd name="connsiteY14" fmla="*/ 1874981 h 2161308"/>
                <a:gd name="connsiteX15" fmla="*/ 3546763 w 4008581"/>
                <a:gd name="connsiteY15" fmla="*/ 1874981 h 2161308"/>
                <a:gd name="connsiteX16" fmla="*/ 3574472 w 4008581"/>
                <a:gd name="connsiteY16" fmla="*/ 1782617 h 2161308"/>
                <a:gd name="connsiteX17" fmla="*/ 3537527 w 4008581"/>
                <a:gd name="connsiteY17" fmla="*/ 1754908 h 2161308"/>
                <a:gd name="connsiteX18" fmla="*/ 3493726 w 4008581"/>
                <a:gd name="connsiteY18" fmla="*/ 1795172 h 2161308"/>
                <a:gd name="connsiteX19" fmla="*/ 3450791 w 4008581"/>
                <a:gd name="connsiteY19" fmla="*/ 1772515 h 2161308"/>
                <a:gd name="connsiteX20" fmla="*/ 3386136 w 4008581"/>
                <a:gd name="connsiteY20" fmla="*/ 1724818 h 2161308"/>
                <a:gd name="connsiteX21" fmla="*/ 3316431 w 4008581"/>
                <a:gd name="connsiteY21" fmla="*/ 1682532 h 2161308"/>
                <a:gd name="connsiteX22" fmla="*/ 3288145 w 4008581"/>
                <a:gd name="connsiteY22" fmla="*/ 1671781 h 2161308"/>
                <a:gd name="connsiteX23" fmla="*/ 3229407 w 4008581"/>
                <a:gd name="connsiteY23" fmla="*/ 1650927 h 2161308"/>
                <a:gd name="connsiteX24" fmla="*/ 3173412 w 4008581"/>
                <a:gd name="connsiteY24" fmla="*/ 1630362 h 2161308"/>
                <a:gd name="connsiteX25" fmla="*/ 3134662 w 4008581"/>
                <a:gd name="connsiteY25" fmla="*/ 1613981 h 2161308"/>
                <a:gd name="connsiteX26" fmla="*/ 3113809 w 4008581"/>
                <a:gd name="connsiteY26" fmla="*/ 1554378 h 2161308"/>
                <a:gd name="connsiteX27" fmla="*/ 3195781 w 4008581"/>
                <a:gd name="connsiteY27" fmla="*/ 1533235 h 2161308"/>
                <a:gd name="connsiteX28" fmla="*/ 3186545 w 4008581"/>
                <a:gd name="connsiteY28" fmla="*/ 1459344 h 2161308"/>
                <a:gd name="connsiteX29" fmla="*/ 3131127 w 4008581"/>
                <a:gd name="connsiteY29" fmla="*/ 1422399 h 2161308"/>
                <a:gd name="connsiteX30" fmla="*/ 3084945 w 4008581"/>
                <a:gd name="connsiteY30" fmla="*/ 1496290 h 2161308"/>
                <a:gd name="connsiteX31" fmla="*/ 2992581 w 4008581"/>
                <a:gd name="connsiteY31" fmla="*/ 1514763 h 2161308"/>
                <a:gd name="connsiteX32" fmla="*/ 2992581 w 4008581"/>
                <a:gd name="connsiteY32" fmla="*/ 1487054 h 2161308"/>
                <a:gd name="connsiteX33" fmla="*/ 2927927 w 4008581"/>
                <a:gd name="connsiteY33" fmla="*/ 1514763 h 2161308"/>
                <a:gd name="connsiteX34" fmla="*/ 2881745 w 4008581"/>
                <a:gd name="connsiteY34" fmla="*/ 1477817 h 2161308"/>
                <a:gd name="connsiteX35" fmla="*/ 2835563 w 4008581"/>
                <a:gd name="connsiteY35" fmla="*/ 1450108 h 2161308"/>
                <a:gd name="connsiteX36" fmla="*/ 2798618 w 4008581"/>
                <a:gd name="connsiteY36" fmla="*/ 1487054 h 2161308"/>
                <a:gd name="connsiteX37" fmla="*/ 2780145 w 4008581"/>
                <a:gd name="connsiteY37" fmla="*/ 1533235 h 2161308"/>
                <a:gd name="connsiteX38" fmla="*/ 2678545 w 4008581"/>
                <a:gd name="connsiteY38" fmla="*/ 1514763 h 2161308"/>
                <a:gd name="connsiteX39" fmla="*/ 2678545 w 4008581"/>
                <a:gd name="connsiteY39" fmla="*/ 1487054 h 2161308"/>
                <a:gd name="connsiteX40" fmla="*/ 2604654 w 4008581"/>
                <a:gd name="connsiteY40" fmla="*/ 1514763 h 2161308"/>
                <a:gd name="connsiteX41" fmla="*/ 2549236 w 4008581"/>
                <a:gd name="connsiteY41" fmla="*/ 1514763 h 2161308"/>
                <a:gd name="connsiteX42" fmla="*/ 2410690 w 4008581"/>
                <a:gd name="connsiteY42" fmla="*/ 1514763 h 2161308"/>
                <a:gd name="connsiteX43" fmla="*/ 2401454 w 4008581"/>
                <a:gd name="connsiteY43" fmla="*/ 1459344 h 2161308"/>
                <a:gd name="connsiteX44" fmla="*/ 2327563 w 4008581"/>
                <a:gd name="connsiteY44" fmla="*/ 1477817 h 2161308"/>
                <a:gd name="connsiteX45" fmla="*/ 2290618 w 4008581"/>
                <a:gd name="connsiteY45" fmla="*/ 1523999 h 2161308"/>
                <a:gd name="connsiteX46" fmla="*/ 2242704 w 4008581"/>
                <a:gd name="connsiteY46" fmla="*/ 1504949 h 2161308"/>
                <a:gd name="connsiteX47" fmla="*/ 2205108 w 4008581"/>
                <a:gd name="connsiteY47" fmla="*/ 1515051 h 2161308"/>
                <a:gd name="connsiteX48" fmla="*/ 2216727 w 4008581"/>
                <a:gd name="connsiteY48" fmla="*/ 1560944 h 2161308"/>
                <a:gd name="connsiteX49" fmla="*/ 2124363 w 4008581"/>
                <a:gd name="connsiteY49" fmla="*/ 1551708 h 2161308"/>
                <a:gd name="connsiteX50" fmla="*/ 2105890 w 4008581"/>
                <a:gd name="connsiteY50" fmla="*/ 1542472 h 2161308"/>
                <a:gd name="connsiteX51" fmla="*/ 2076017 w 4008581"/>
                <a:gd name="connsiteY51" fmla="*/ 1504949 h 2161308"/>
                <a:gd name="connsiteX52" fmla="*/ 2029330 w 4008581"/>
                <a:gd name="connsiteY52" fmla="*/ 1503433 h 2161308"/>
                <a:gd name="connsiteX53" fmla="*/ 1995054 w 4008581"/>
                <a:gd name="connsiteY53" fmla="*/ 1533235 h 2161308"/>
                <a:gd name="connsiteX54" fmla="*/ 1933142 w 4008581"/>
                <a:gd name="connsiteY54" fmla="*/ 1550193 h 2161308"/>
                <a:gd name="connsiteX55" fmla="*/ 1917266 w 4008581"/>
                <a:gd name="connsiteY55" fmla="*/ 1581799 h 2161308"/>
                <a:gd name="connsiteX56" fmla="*/ 1945048 w 4008581"/>
                <a:gd name="connsiteY56" fmla="*/ 1621630 h 2161308"/>
                <a:gd name="connsiteX57" fmla="*/ 1995054 w 4008581"/>
                <a:gd name="connsiteY57" fmla="*/ 1634835 h 2161308"/>
                <a:gd name="connsiteX58" fmla="*/ 2071254 w 4008581"/>
                <a:gd name="connsiteY58" fmla="*/ 1657349 h 2161308"/>
                <a:gd name="connsiteX59" fmla="*/ 2161309 w 4008581"/>
                <a:gd name="connsiteY59" fmla="*/ 1653308 h 2161308"/>
                <a:gd name="connsiteX60" fmla="*/ 2235199 w 4008581"/>
                <a:gd name="connsiteY60" fmla="*/ 1690254 h 2161308"/>
                <a:gd name="connsiteX61" fmla="*/ 2235199 w 4008581"/>
                <a:gd name="connsiteY61" fmla="*/ 1727199 h 2161308"/>
                <a:gd name="connsiteX62" fmla="*/ 2179781 w 4008581"/>
                <a:gd name="connsiteY62" fmla="*/ 1773381 h 2161308"/>
                <a:gd name="connsiteX63" fmla="*/ 2102572 w 4008581"/>
                <a:gd name="connsiteY63" fmla="*/ 1773092 h 2161308"/>
                <a:gd name="connsiteX64" fmla="*/ 2059709 w 4008581"/>
                <a:gd name="connsiteY64" fmla="*/ 1764144 h 2161308"/>
                <a:gd name="connsiteX65" fmla="*/ 1985818 w 4008581"/>
                <a:gd name="connsiteY65" fmla="*/ 1727199 h 2161308"/>
                <a:gd name="connsiteX66" fmla="*/ 1918854 w 4008581"/>
                <a:gd name="connsiteY66" fmla="*/ 1731168 h 2161308"/>
                <a:gd name="connsiteX67" fmla="*/ 1890207 w 4008581"/>
                <a:gd name="connsiteY67" fmla="*/ 1758156 h 2161308"/>
                <a:gd name="connsiteX68" fmla="*/ 1874981 w 4008581"/>
                <a:gd name="connsiteY68" fmla="*/ 1810326 h 2161308"/>
                <a:gd name="connsiteX69" fmla="*/ 1791854 w 4008581"/>
                <a:gd name="connsiteY69" fmla="*/ 1810326 h 2161308"/>
                <a:gd name="connsiteX70" fmla="*/ 1717963 w 4008581"/>
                <a:gd name="connsiteY70" fmla="*/ 1856508 h 2161308"/>
                <a:gd name="connsiteX71" fmla="*/ 1653309 w 4008581"/>
                <a:gd name="connsiteY71" fmla="*/ 1764144 h 2161308"/>
                <a:gd name="connsiteX72" fmla="*/ 1551709 w 4008581"/>
                <a:gd name="connsiteY72" fmla="*/ 1708726 h 2161308"/>
                <a:gd name="connsiteX73" fmla="*/ 1468581 w 4008581"/>
                <a:gd name="connsiteY73" fmla="*/ 1690254 h 2161308"/>
                <a:gd name="connsiteX74" fmla="*/ 1560945 w 4008581"/>
                <a:gd name="connsiteY74" fmla="*/ 1773381 h 2161308"/>
                <a:gd name="connsiteX75" fmla="*/ 1634836 w 4008581"/>
                <a:gd name="connsiteY75" fmla="*/ 1847272 h 2161308"/>
                <a:gd name="connsiteX76" fmla="*/ 1588654 w 4008581"/>
                <a:gd name="connsiteY76" fmla="*/ 1893454 h 2161308"/>
                <a:gd name="connsiteX77" fmla="*/ 1634836 w 4008581"/>
                <a:gd name="connsiteY77" fmla="*/ 1948872 h 2161308"/>
                <a:gd name="connsiteX78" fmla="*/ 1714283 w 4008581"/>
                <a:gd name="connsiteY78" fmla="*/ 1984951 h 2161308"/>
                <a:gd name="connsiteX79" fmla="*/ 1666442 w 4008581"/>
                <a:gd name="connsiteY79" fmla="*/ 2064543 h 2161308"/>
                <a:gd name="connsiteX80" fmla="*/ 1597890 w 4008581"/>
                <a:gd name="connsiteY80" fmla="*/ 2105890 h 2161308"/>
                <a:gd name="connsiteX81" fmla="*/ 1597890 w 4008581"/>
                <a:gd name="connsiteY81" fmla="*/ 2161308 h 2161308"/>
                <a:gd name="connsiteX82" fmla="*/ 1496290 w 4008581"/>
                <a:gd name="connsiteY82" fmla="*/ 2152072 h 2161308"/>
                <a:gd name="connsiteX83" fmla="*/ 1413163 w 4008581"/>
                <a:gd name="connsiteY83" fmla="*/ 2105890 h 2161308"/>
                <a:gd name="connsiteX84" fmla="*/ 1330036 w 4008581"/>
                <a:gd name="connsiteY84" fmla="*/ 2004290 h 2161308"/>
                <a:gd name="connsiteX85" fmla="*/ 1302327 w 4008581"/>
                <a:gd name="connsiteY85" fmla="*/ 1930399 h 2161308"/>
                <a:gd name="connsiteX86" fmla="*/ 1302327 w 4008581"/>
                <a:gd name="connsiteY86" fmla="*/ 1828799 h 2161308"/>
                <a:gd name="connsiteX87" fmla="*/ 1274618 w 4008581"/>
                <a:gd name="connsiteY87" fmla="*/ 1773381 h 2161308"/>
                <a:gd name="connsiteX88" fmla="*/ 1145309 w 4008581"/>
                <a:gd name="connsiteY88" fmla="*/ 1699490 h 2161308"/>
                <a:gd name="connsiteX89" fmla="*/ 997527 w 4008581"/>
                <a:gd name="connsiteY89" fmla="*/ 1597890 h 2161308"/>
                <a:gd name="connsiteX90" fmla="*/ 942109 w 4008581"/>
                <a:gd name="connsiteY90" fmla="*/ 1468581 h 2161308"/>
                <a:gd name="connsiteX91" fmla="*/ 895927 w 4008581"/>
                <a:gd name="connsiteY91" fmla="*/ 1265381 h 2161308"/>
                <a:gd name="connsiteX92" fmla="*/ 803563 w 4008581"/>
                <a:gd name="connsiteY92" fmla="*/ 1080654 h 2161308"/>
                <a:gd name="connsiteX93" fmla="*/ 729672 w 4008581"/>
                <a:gd name="connsiteY93" fmla="*/ 951344 h 2161308"/>
                <a:gd name="connsiteX94" fmla="*/ 581890 w 4008581"/>
                <a:gd name="connsiteY94" fmla="*/ 665017 h 2161308"/>
                <a:gd name="connsiteX95" fmla="*/ 461818 w 4008581"/>
                <a:gd name="connsiteY95" fmla="*/ 637308 h 2161308"/>
                <a:gd name="connsiteX96" fmla="*/ 267854 w 4008581"/>
                <a:gd name="connsiteY96" fmla="*/ 683490 h 2161308"/>
                <a:gd name="connsiteX97" fmla="*/ 240145 w 4008581"/>
                <a:gd name="connsiteY97" fmla="*/ 618835 h 2161308"/>
                <a:gd name="connsiteX98" fmla="*/ 240145 w 4008581"/>
                <a:gd name="connsiteY98" fmla="*/ 461817 h 2161308"/>
                <a:gd name="connsiteX99" fmla="*/ 175490 w 4008581"/>
                <a:gd name="connsiteY99" fmla="*/ 295563 h 2161308"/>
                <a:gd name="connsiteX100" fmla="*/ 0 w 4008581"/>
                <a:gd name="connsiteY100" fmla="*/ 0 h 2161308"/>
                <a:gd name="connsiteX101" fmla="*/ 3803793 w 4008581"/>
                <a:gd name="connsiteY101" fmla="*/ 8658 h 2161308"/>
                <a:gd name="connsiteX102" fmla="*/ 3730192 w 4008581"/>
                <a:gd name="connsiteY102" fmla="*/ 348022 h 2161308"/>
                <a:gd name="connsiteX103" fmla="*/ 3697720 w 4008581"/>
                <a:gd name="connsiteY103" fmla="*/ 502659 h 2161308"/>
                <a:gd name="connsiteX104" fmla="*/ 3700029 w 4008581"/>
                <a:gd name="connsiteY104" fmla="*/ 642937 h 2161308"/>
                <a:gd name="connsiteX105" fmla="*/ 3683143 w 4008581"/>
                <a:gd name="connsiteY105" fmla="*/ 767988 h 2161308"/>
                <a:gd name="connsiteX106" fmla="*/ 3626283 w 4008581"/>
                <a:gd name="connsiteY106" fmla="*/ 982878 h 2161308"/>
                <a:gd name="connsiteX107" fmla="*/ 3635735 w 4008581"/>
                <a:gd name="connsiteY107" fmla="*/ 1085849 h 2161308"/>
                <a:gd name="connsiteX108" fmla="*/ 3694545 w 4008581"/>
                <a:gd name="connsiteY108" fmla="*/ 1209963 h 2161308"/>
                <a:gd name="connsiteX109" fmla="*/ 3823854 w 4008581"/>
                <a:gd name="connsiteY109" fmla="*/ 1385454 h 2161308"/>
                <a:gd name="connsiteX0" fmla="*/ 3823854 w 4008581"/>
                <a:gd name="connsiteY0" fmla="*/ 1385454 h 2152072"/>
                <a:gd name="connsiteX1" fmla="*/ 3888509 w 4008581"/>
                <a:gd name="connsiteY1" fmla="*/ 1570181 h 2152072"/>
                <a:gd name="connsiteX2" fmla="*/ 3953163 w 4008581"/>
                <a:gd name="connsiteY2" fmla="*/ 1708726 h 2152072"/>
                <a:gd name="connsiteX3" fmla="*/ 3962399 w 4008581"/>
                <a:gd name="connsiteY3" fmla="*/ 1764144 h 2152072"/>
                <a:gd name="connsiteX4" fmla="*/ 3999345 w 4008581"/>
                <a:gd name="connsiteY4" fmla="*/ 1884217 h 2152072"/>
                <a:gd name="connsiteX5" fmla="*/ 4008581 w 4008581"/>
                <a:gd name="connsiteY5" fmla="*/ 1948872 h 2152072"/>
                <a:gd name="connsiteX6" fmla="*/ 3971636 w 4008581"/>
                <a:gd name="connsiteY6" fmla="*/ 1958108 h 2152072"/>
                <a:gd name="connsiteX7" fmla="*/ 3943927 w 4008581"/>
                <a:gd name="connsiteY7" fmla="*/ 1930399 h 2152072"/>
                <a:gd name="connsiteX8" fmla="*/ 3879272 w 4008581"/>
                <a:gd name="connsiteY8" fmla="*/ 1958108 h 2152072"/>
                <a:gd name="connsiteX9" fmla="*/ 3853006 w 4008581"/>
                <a:gd name="connsiteY9" fmla="*/ 1925637 h 2152072"/>
                <a:gd name="connsiteX10" fmla="*/ 3805381 w 4008581"/>
                <a:gd name="connsiteY10" fmla="*/ 1902690 h 2152072"/>
                <a:gd name="connsiteX11" fmla="*/ 3749963 w 4008581"/>
                <a:gd name="connsiteY11" fmla="*/ 1865744 h 2152072"/>
                <a:gd name="connsiteX12" fmla="*/ 3731490 w 4008581"/>
                <a:gd name="connsiteY12" fmla="*/ 1828799 h 2152072"/>
                <a:gd name="connsiteX13" fmla="*/ 3666836 w 4008581"/>
                <a:gd name="connsiteY13" fmla="*/ 1865744 h 2152072"/>
                <a:gd name="connsiteX14" fmla="*/ 3583709 w 4008581"/>
                <a:gd name="connsiteY14" fmla="*/ 1874981 h 2152072"/>
                <a:gd name="connsiteX15" fmla="*/ 3546763 w 4008581"/>
                <a:gd name="connsiteY15" fmla="*/ 1874981 h 2152072"/>
                <a:gd name="connsiteX16" fmla="*/ 3574472 w 4008581"/>
                <a:gd name="connsiteY16" fmla="*/ 1782617 h 2152072"/>
                <a:gd name="connsiteX17" fmla="*/ 3537527 w 4008581"/>
                <a:gd name="connsiteY17" fmla="*/ 1754908 h 2152072"/>
                <a:gd name="connsiteX18" fmla="*/ 3493726 w 4008581"/>
                <a:gd name="connsiteY18" fmla="*/ 1795172 h 2152072"/>
                <a:gd name="connsiteX19" fmla="*/ 3450791 w 4008581"/>
                <a:gd name="connsiteY19" fmla="*/ 1772515 h 2152072"/>
                <a:gd name="connsiteX20" fmla="*/ 3386136 w 4008581"/>
                <a:gd name="connsiteY20" fmla="*/ 1724818 h 2152072"/>
                <a:gd name="connsiteX21" fmla="*/ 3316431 w 4008581"/>
                <a:gd name="connsiteY21" fmla="*/ 1682532 h 2152072"/>
                <a:gd name="connsiteX22" fmla="*/ 3288145 w 4008581"/>
                <a:gd name="connsiteY22" fmla="*/ 1671781 h 2152072"/>
                <a:gd name="connsiteX23" fmla="*/ 3229407 w 4008581"/>
                <a:gd name="connsiteY23" fmla="*/ 1650927 h 2152072"/>
                <a:gd name="connsiteX24" fmla="*/ 3173412 w 4008581"/>
                <a:gd name="connsiteY24" fmla="*/ 1630362 h 2152072"/>
                <a:gd name="connsiteX25" fmla="*/ 3134662 w 4008581"/>
                <a:gd name="connsiteY25" fmla="*/ 1613981 h 2152072"/>
                <a:gd name="connsiteX26" fmla="*/ 3113809 w 4008581"/>
                <a:gd name="connsiteY26" fmla="*/ 1554378 h 2152072"/>
                <a:gd name="connsiteX27" fmla="*/ 3195781 w 4008581"/>
                <a:gd name="connsiteY27" fmla="*/ 1533235 h 2152072"/>
                <a:gd name="connsiteX28" fmla="*/ 3186545 w 4008581"/>
                <a:gd name="connsiteY28" fmla="*/ 1459344 h 2152072"/>
                <a:gd name="connsiteX29" fmla="*/ 3131127 w 4008581"/>
                <a:gd name="connsiteY29" fmla="*/ 1422399 h 2152072"/>
                <a:gd name="connsiteX30" fmla="*/ 3084945 w 4008581"/>
                <a:gd name="connsiteY30" fmla="*/ 1496290 h 2152072"/>
                <a:gd name="connsiteX31" fmla="*/ 2992581 w 4008581"/>
                <a:gd name="connsiteY31" fmla="*/ 1514763 h 2152072"/>
                <a:gd name="connsiteX32" fmla="*/ 2992581 w 4008581"/>
                <a:gd name="connsiteY32" fmla="*/ 1487054 h 2152072"/>
                <a:gd name="connsiteX33" fmla="*/ 2927927 w 4008581"/>
                <a:gd name="connsiteY33" fmla="*/ 1514763 h 2152072"/>
                <a:gd name="connsiteX34" fmla="*/ 2881745 w 4008581"/>
                <a:gd name="connsiteY34" fmla="*/ 1477817 h 2152072"/>
                <a:gd name="connsiteX35" fmla="*/ 2835563 w 4008581"/>
                <a:gd name="connsiteY35" fmla="*/ 1450108 h 2152072"/>
                <a:gd name="connsiteX36" fmla="*/ 2798618 w 4008581"/>
                <a:gd name="connsiteY36" fmla="*/ 1487054 h 2152072"/>
                <a:gd name="connsiteX37" fmla="*/ 2780145 w 4008581"/>
                <a:gd name="connsiteY37" fmla="*/ 1533235 h 2152072"/>
                <a:gd name="connsiteX38" fmla="*/ 2678545 w 4008581"/>
                <a:gd name="connsiteY38" fmla="*/ 1514763 h 2152072"/>
                <a:gd name="connsiteX39" fmla="*/ 2678545 w 4008581"/>
                <a:gd name="connsiteY39" fmla="*/ 1487054 h 2152072"/>
                <a:gd name="connsiteX40" fmla="*/ 2604654 w 4008581"/>
                <a:gd name="connsiteY40" fmla="*/ 1514763 h 2152072"/>
                <a:gd name="connsiteX41" fmla="*/ 2549236 w 4008581"/>
                <a:gd name="connsiteY41" fmla="*/ 1514763 h 2152072"/>
                <a:gd name="connsiteX42" fmla="*/ 2410690 w 4008581"/>
                <a:gd name="connsiteY42" fmla="*/ 1514763 h 2152072"/>
                <a:gd name="connsiteX43" fmla="*/ 2401454 w 4008581"/>
                <a:gd name="connsiteY43" fmla="*/ 1459344 h 2152072"/>
                <a:gd name="connsiteX44" fmla="*/ 2327563 w 4008581"/>
                <a:gd name="connsiteY44" fmla="*/ 1477817 h 2152072"/>
                <a:gd name="connsiteX45" fmla="*/ 2290618 w 4008581"/>
                <a:gd name="connsiteY45" fmla="*/ 1523999 h 2152072"/>
                <a:gd name="connsiteX46" fmla="*/ 2242704 w 4008581"/>
                <a:gd name="connsiteY46" fmla="*/ 1504949 h 2152072"/>
                <a:gd name="connsiteX47" fmla="*/ 2205108 w 4008581"/>
                <a:gd name="connsiteY47" fmla="*/ 1515051 h 2152072"/>
                <a:gd name="connsiteX48" fmla="*/ 2216727 w 4008581"/>
                <a:gd name="connsiteY48" fmla="*/ 1560944 h 2152072"/>
                <a:gd name="connsiteX49" fmla="*/ 2124363 w 4008581"/>
                <a:gd name="connsiteY49" fmla="*/ 1551708 h 2152072"/>
                <a:gd name="connsiteX50" fmla="*/ 2105890 w 4008581"/>
                <a:gd name="connsiteY50" fmla="*/ 1542472 h 2152072"/>
                <a:gd name="connsiteX51" fmla="*/ 2076017 w 4008581"/>
                <a:gd name="connsiteY51" fmla="*/ 1504949 h 2152072"/>
                <a:gd name="connsiteX52" fmla="*/ 2029330 w 4008581"/>
                <a:gd name="connsiteY52" fmla="*/ 1503433 h 2152072"/>
                <a:gd name="connsiteX53" fmla="*/ 1995054 w 4008581"/>
                <a:gd name="connsiteY53" fmla="*/ 1533235 h 2152072"/>
                <a:gd name="connsiteX54" fmla="*/ 1933142 w 4008581"/>
                <a:gd name="connsiteY54" fmla="*/ 1550193 h 2152072"/>
                <a:gd name="connsiteX55" fmla="*/ 1917266 w 4008581"/>
                <a:gd name="connsiteY55" fmla="*/ 1581799 h 2152072"/>
                <a:gd name="connsiteX56" fmla="*/ 1945048 w 4008581"/>
                <a:gd name="connsiteY56" fmla="*/ 1621630 h 2152072"/>
                <a:gd name="connsiteX57" fmla="*/ 1995054 w 4008581"/>
                <a:gd name="connsiteY57" fmla="*/ 1634835 h 2152072"/>
                <a:gd name="connsiteX58" fmla="*/ 2071254 w 4008581"/>
                <a:gd name="connsiteY58" fmla="*/ 1657349 h 2152072"/>
                <a:gd name="connsiteX59" fmla="*/ 2161309 w 4008581"/>
                <a:gd name="connsiteY59" fmla="*/ 1653308 h 2152072"/>
                <a:gd name="connsiteX60" fmla="*/ 2235199 w 4008581"/>
                <a:gd name="connsiteY60" fmla="*/ 1690254 h 2152072"/>
                <a:gd name="connsiteX61" fmla="*/ 2235199 w 4008581"/>
                <a:gd name="connsiteY61" fmla="*/ 1727199 h 2152072"/>
                <a:gd name="connsiteX62" fmla="*/ 2179781 w 4008581"/>
                <a:gd name="connsiteY62" fmla="*/ 1773381 h 2152072"/>
                <a:gd name="connsiteX63" fmla="*/ 2102572 w 4008581"/>
                <a:gd name="connsiteY63" fmla="*/ 1773092 h 2152072"/>
                <a:gd name="connsiteX64" fmla="*/ 2059709 w 4008581"/>
                <a:gd name="connsiteY64" fmla="*/ 1764144 h 2152072"/>
                <a:gd name="connsiteX65" fmla="*/ 1985818 w 4008581"/>
                <a:gd name="connsiteY65" fmla="*/ 1727199 h 2152072"/>
                <a:gd name="connsiteX66" fmla="*/ 1918854 w 4008581"/>
                <a:gd name="connsiteY66" fmla="*/ 1731168 h 2152072"/>
                <a:gd name="connsiteX67" fmla="*/ 1890207 w 4008581"/>
                <a:gd name="connsiteY67" fmla="*/ 1758156 h 2152072"/>
                <a:gd name="connsiteX68" fmla="*/ 1874981 w 4008581"/>
                <a:gd name="connsiteY68" fmla="*/ 1810326 h 2152072"/>
                <a:gd name="connsiteX69" fmla="*/ 1791854 w 4008581"/>
                <a:gd name="connsiteY69" fmla="*/ 1810326 h 2152072"/>
                <a:gd name="connsiteX70" fmla="*/ 1717963 w 4008581"/>
                <a:gd name="connsiteY70" fmla="*/ 1856508 h 2152072"/>
                <a:gd name="connsiteX71" fmla="*/ 1653309 w 4008581"/>
                <a:gd name="connsiteY71" fmla="*/ 1764144 h 2152072"/>
                <a:gd name="connsiteX72" fmla="*/ 1551709 w 4008581"/>
                <a:gd name="connsiteY72" fmla="*/ 1708726 h 2152072"/>
                <a:gd name="connsiteX73" fmla="*/ 1468581 w 4008581"/>
                <a:gd name="connsiteY73" fmla="*/ 1690254 h 2152072"/>
                <a:gd name="connsiteX74" fmla="*/ 1560945 w 4008581"/>
                <a:gd name="connsiteY74" fmla="*/ 1773381 h 2152072"/>
                <a:gd name="connsiteX75" fmla="*/ 1634836 w 4008581"/>
                <a:gd name="connsiteY75" fmla="*/ 1847272 h 2152072"/>
                <a:gd name="connsiteX76" fmla="*/ 1588654 w 4008581"/>
                <a:gd name="connsiteY76" fmla="*/ 1893454 h 2152072"/>
                <a:gd name="connsiteX77" fmla="*/ 1634836 w 4008581"/>
                <a:gd name="connsiteY77" fmla="*/ 1948872 h 2152072"/>
                <a:gd name="connsiteX78" fmla="*/ 1714283 w 4008581"/>
                <a:gd name="connsiteY78" fmla="*/ 1984951 h 2152072"/>
                <a:gd name="connsiteX79" fmla="*/ 1666442 w 4008581"/>
                <a:gd name="connsiteY79" fmla="*/ 2064543 h 2152072"/>
                <a:gd name="connsiteX80" fmla="*/ 1597890 w 4008581"/>
                <a:gd name="connsiteY80" fmla="*/ 2105890 h 2152072"/>
                <a:gd name="connsiteX81" fmla="*/ 1571696 w 4008581"/>
                <a:gd name="connsiteY81" fmla="*/ 2144640 h 2152072"/>
                <a:gd name="connsiteX82" fmla="*/ 1496290 w 4008581"/>
                <a:gd name="connsiteY82" fmla="*/ 2152072 h 2152072"/>
                <a:gd name="connsiteX83" fmla="*/ 1413163 w 4008581"/>
                <a:gd name="connsiteY83" fmla="*/ 2105890 h 2152072"/>
                <a:gd name="connsiteX84" fmla="*/ 1330036 w 4008581"/>
                <a:gd name="connsiteY84" fmla="*/ 2004290 h 2152072"/>
                <a:gd name="connsiteX85" fmla="*/ 1302327 w 4008581"/>
                <a:gd name="connsiteY85" fmla="*/ 1930399 h 2152072"/>
                <a:gd name="connsiteX86" fmla="*/ 1302327 w 4008581"/>
                <a:gd name="connsiteY86" fmla="*/ 1828799 h 2152072"/>
                <a:gd name="connsiteX87" fmla="*/ 1274618 w 4008581"/>
                <a:gd name="connsiteY87" fmla="*/ 1773381 h 2152072"/>
                <a:gd name="connsiteX88" fmla="*/ 1145309 w 4008581"/>
                <a:gd name="connsiteY88" fmla="*/ 1699490 h 2152072"/>
                <a:gd name="connsiteX89" fmla="*/ 997527 w 4008581"/>
                <a:gd name="connsiteY89" fmla="*/ 1597890 h 2152072"/>
                <a:gd name="connsiteX90" fmla="*/ 942109 w 4008581"/>
                <a:gd name="connsiteY90" fmla="*/ 1468581 h 2152072"/>
                <a:gd name="connsiteX91" fmla="*/ 895927 w 4008581"/>
                <a:gd name="connsiteY91" fmla="*/ 1265381 h 2152072"/>
                <a:gd name="connsiteX92" fmla="*/ 803563 w 4008581"/>
                <a:gd name="connsiteY92" fmla="*/ 1080654 h 2152072"/>
                <a:gd name="connsiteX93" fmla="*/ 729672 w 4008581"/>
                <a:gd name="connsiteY93" fmla="*/ 951344 h 2152072"/>
                <a:gd name="connsiteX94" fmla="*/ 581890 w 4008581"/>
                <a:gd name="connsiteY94" fmla="*/ 665017 h 2152072"/>
                <a:gd name="connsiteX95" fmla="*/ 461818 w 4008581"/>
                <a:gd name="connsiteY95" fmla="*/ 637308 h 2152072"/>
                <a:gd name="connsiteX96" fmla="*/ 267854 w 4008581"/>
                <a:gd name="connsiteY96" fmla="*/ 683490 h 2152072"/>
                <a:gd name="connsiteX97" fmla="*/ 240145 w 4008581"/>
                <a:gd name="connsiteY97" fmla="*/ 618835 h 2152072"/>
                <a:gd name="connsiteX98" fmla="*/ 240145 w 4008581"/>
                <a:gd name="connsiteY98" fmla="*/ 461817 h 2152072"/>
                <a:gd name="connsiteX99" fmla="*/ 175490 w 4008581"/>
                <a:gd name="connsiteY99" fmla="*/ 295563 h 2152072"/>
                <a:gd name="connsiteX100" fmla="*/ 0 w 4008581"/>
                <a:gd name="connsiteY100" fmla="*/ 0 h 2152072"/>
                <a:gd name="connsiteX101" fmla="*/ 3803793 w 4008581"/>
                <a:gd name="connsiteY101" fmla="*/ 8658 h 2152072"/>
                <a:gd name="connsiteX102" fmla="*/ 3730192 w 4008581"/>
                <a:gd name="connsiteY102" fmla="*/ 348022 h 2152072"/>
                <a:gd name="connsiteX103" fmla="*/ 3697720 w 4008581"/>
                <a:gd name="connsiteY103" fmla="*/ 502659 h 2152072"/>
                <a:gd name="connsiteX104" fmla="*/ 3700029 w 4008581"/>
                <a:gd name="connsiteY104" fmla="*/ 642937 h 2152072"/>
                <a:gd name="connsiteX105" fmla="*/ 3683143 w 4008581"/>
                <a:gd name="connsiteY105" fmla="*/ 767988 h 2152072"/>
                <a:gd name="connsiteX106" fmla="*/ 3626283 w 4008581"/>
                <a:gd name="connsiteY106" fmla="*/ 982878 h 2152072"/>
                <a:gd name="connsiteX107" fmla="*/ 3635735 w 4008581"/>
                <a:gd name="connsiteY107" fmla="*/ 1085849 h 2152072"/>
                <a:gd name="connsiteX108" fmla="*/ 3694545 w 4008581"/>
                <a:gd name="connsiteY108" fmla="*/ 1209963 h 2152072"/>
                <a:gd name="connsiteX109" fmla="*/ 3823854 w 4008581"/>
                <a:gd name="connsiteY109" fmla="*/ 1385454 h 2152072"/>
                <a:gd name="connsiteX0" fmla="*/ 3823854 w 4008581"/>
                <a:gd name="connsiteY0" fmla="*/ 1385454 h 2144640"/>
                <a:gd name="connsiteX1" fmla="*/ 3888509 w 4008581"/>
                <a:gd name="connsiteY1" fmla="*/ 1570181 h 2144640"/>
                <a:gd name="connsiteX2" fmla="*/ 3953163 w 4008581"/>
                <a:gd name="connsiteY2" fmla="*/ 1708726 h 2144640"/>
                <a:gd name="connsiteX3" fmla="*/ 3962399 w 4008581"/>
                <a:gd name="connsiteY3" fmla="*/ 1764144 h 2144640"/>
                <a:gd name="connsiteX4" fmla="*/ 3999345 w 4008581"/>
                <a:gd name="connsiteY4" fmla="*/ 1884217 h 2144640"/>
                <a:gd name="connsiteX5" fmla="*/ 4008581 w 4008581"/>
                <a:gd name="connsiteY5" fmla="*/ 1948872 h 2144640"/>
                <a:gd name="connsiteX6" fmla="*/ 3971636 w 4008581"/>
                <a:gd name="connsiteY6" fmla="*/ 1958108 h 2144640"/>
                <a:gd name="connsiteX7" fmla="*/ 3943927 w 4008581"/>
                <a:gd name="connsiteY7" fmla="*/ 1930399 h 2144640"/>
                <a:gd name="connsiteX8" fmla="*/ 3879272 w 4008581"/>
                <a:gd name="connsiteY8" fmla="*/ 1958108 h 2144640"/>
                <a:gd name="connsiteX9" fmla="*/ 3853006 w 4008581"/>
                <a:gd name="connsiteY9" fmla="*/ 1925637 h 2144640"/>
                <a:gd name="connsiteX10" fmla="*/ 3805381 w 4008581"/>
                <a:gd name="connsiteY10" fmla="*/ 1902690 h 2144640"/>
                <a:gd name="connsiteX11" fmla="*/ 3749963 w 4008581"/>
                <a:gd name="connsiteY11" fmla="*/ 1865744 h 2144640"/>
                <a:gd name="connsiteX12" fmla="*/ 3731490 w 4008581"/>
                <a:gd name="connsiteY12" fmla="*/ 1828799 h 2144640"/>
                <a:gd name="connsiteX13" fmla="*/ 3666836 w 4008581"/>
                <a:gd name="connsiteY13" fmla="*/ 1865744 h 2144640"/>
                <a:gd name="connsiteX14" fmla="*/ 3583709 w 4008581"/>
                <a:gd name="connsiteY14" fmla="*/ 1874981 h 2144640"/>
                <a:gd name="connsiteX15" fmla="*/ 3546763 w 4008581"/>
                <a:gd name="connsiteY15" fmla="*/ 1874981 h 2144640"/>
                <a:gd name="connsiteX16" fmla="*/ 3574472 w 4008581"/>
                <a:gd name="connsiteY16" fmla="*/ 1782617 h 2144640"/>
                <a:gd name="connsiteX17" fmla="*/ 3537527 w 4008581"/>
                <a:gd name="connsiteY17" fmla="*/ 1754908 h 2144640"/>
                <a:gd name="connsiteX18" fmla="*/ 3493726 w 4008581"/>
                <a:gd name="connsiteY18" fmla="*/ 1795172 h 2144640"/>
                <a:gd name="connsiteX19" fmla="*/ 3450791 w 4008581"/>
                <a:gd name="connsiteY19" fmla="*/ 1772515 h 2144640"/>
                <a:gd name="connsiteX20" fmla="*/ 3386136 w 4008581"/>
                <a:gd name="connsiteY20" fmla="*/ 1724818 h 2144640"/>
                <a:gd name="connsiteX21" fmla="*/ 3316431 w 4008581"/>
                <a:gd name="connsiteY21" fmla="*/ 1682532 h 2144640"/>
                <a:gd name="connsiteX22" fmla="*/ 3288145 w 4008581"/>
                <a:gd name="connsiteY22" fmla="*/ 1671781 h 2144640"/>
                <a:gd name="connsiteX23" fmla="*/ 3229407 w 4008581"/>
                <a:gd name="connsiteY23" fmla="*/ 1650927 h 2144640"/>
                <a:gd name="connsiteX24" fmla="*/ 3173412 w 4008581"/>
                <a:gd name="connsiteY24" fmla="*/ 1630362 h 2144640"/>
                <a:gd name="connsiteX25" fmla="*/ 3134662 w 4008581"/>
                <a:gd name="connsiteY25" fmla="*/ 1613981 h 2144640"/>
                <a:gd name="connsiteX26" fmla="*/ 3113809 w 4008581"/>
                <a:gd name="connsiteY26" fmla="*/ 1554378 h 2144640"/>
                <a:gd name="connsiteX27" fmla="*/ 3195781 w 4008581"/>
                <a:gd name="connsiteY27" fmla="*/ 1533235 h 2144640"/>
                <a:gd name="connsiteX28" fmla="*/ 3186545 w 4008581"/>
                <a:gd name="connsiteY28" fmla="*/ 1459344 h 2144640"/>
                <a:gd name="connsiteX29" fmla="*/ 3131127 w 4008581"/>
                <a:gd name="connsiteY29" fmla="*/ 1422399 h 2144640"/>
                <a:gd name="connsiteX30" fmla="*/ 3084945 w 4008581"/>
                <a:gd name="connsiteY30" fmla="*/ 1496290 h 2144640"/>
                <a:gd name="connsiteX31" fmla="*/ 2992581 w 4008581"/>
                <a:gd name="connsiteY31" fmla="*/ 1514763 h 2144640"/>
                <a:gd name="connsiteX32" fmla="*/ 2992581 w 4008581"/>
                <a:gd name="connsiteY32" fmla="*/ 1487054 h 2144640"/>
                <a:gd name="connsiteX33" fmla="*/ 2927927 w 4008581"/>
                <a:gd name="connsiteY33" fmla="*/ 1514763 h 2144640"/>
                <a:gd name="connsiteX34" fmla="*/ 2881745 w 4008581"/>
                <a:gd name="connsiteY34" fmla="*/ 1477817 h 2144640"/>
                <a:gd name="connsiteX35" fmla="*/ 2835563 w 4008581"/>
                <a:gd name="connsiteY35" fmla="*/ 1450108 h 2144640"/>
                <a:gd name="connsiteX36" fmla="*/ 2798618 w 4008581"/>
                <a:gd name="connsiteY36" fmla="*/ 1487054 h 2144640"/>
                <a:gd name="connsiteX37" fmla="*/ 2780145 w 4008581"/>
                <a:gd name="connsiteY37" fmla="*/ 1533235 h 2144640"/>
                <a:gd name="connsiteX38" fmla="*/ 2678545 w 4008581"/>
                <a:gd name="connsiteY38" fmla="*/ 1514763 h 2144640"/>
                <a:gd name="connsiteX39" fmla="*/ 2678545 w 4008581"/>
                <a:gd name="connsiteY39" fmla="*/ 1487054 h 2144640"/>
                <a:gd name="connsiteX40" fmla="*/ 2604654 w 4008581"/>
                <a:gd name="connsiteY40" fmla="*/ 1514763 h 2144640"/>
                <a:gd name="connsiteX41" fmla="*/ 2549236 w 4008581"/>
                <a:gd name="connsiteY41" fmla="*/ 1514763 h 2144640"/>
                <a:gd name="connsiteX42" fmla="*/ 2410690 w 4008581"/>
                <a:gd name="connsiteY42" fmla="*/ 1514763 h 2144640"/>
                <a:gd name="connsiteX43" fmla="*/ 2401454 w 4008581"/>
                <a:gd name="connsiteY43" fmla="*/ 1459344 h 2144640"/>
                <a:gd name="connsiteX44" fmla="*/ 2327563 w 4008581"/>
                <a:gd name="connsiteY44" fmla="*/ 1477817 h 2144640"/>
                <a:gd name="connsiteX45" fmla="*/ 2290618 w 4008581"/>
                <a:gd name="connsiteY45" fmla="*/ 1523999 h 2144640"/>
                <a:gd name="connsiteX46" fmla="*/ 2242704 w 4008581"/>
                <a:gd name="connsiteY46" fmla="*/ 1504949 h 2144640"/>
                <a:gd name="connsiteX47" fmla="*/ 2205108 w 4008581"/>
                <a:gd name="connsiteY47" fmla="*/ 1515051 h 2144640"/>
                <a:gd name="connsiteX48" fmla="*/ 2216727 w 4008581"/>
                <a:gd name="connsiteY48" fmla="*/ 1560944 h 2144640"/>
                <a:gd name="connsiteX49" fmla="*/ 2124363 w 4008581"/>
                <a:gd name="connsiteY49" fmla="*/ 1551708 h 2144640"/>
                <a:gd name="connsiteX50" fmla="*/ 2105890 w 4008581"/>
                <a:gd name="connsiteY50" fmla="*/ 1542472 h 2144640"/>
                <a:gd name="connsiteX51" fmla="*/ 2076017 w 4008581"/>
                <a:gd name="connsiteY51" fmla="*/ 1504949 h 2144640"/>
                <a:gd name="connsiteX52" fmla="*/ 2029330 w 4008581"/>
                <a:gd name="connsiteY52" fmla="*/ 1503433 h 2144640"/>
                <a:gd name="connsiteX53" fmla="*/ 1995054 w 4008581"/>
                <a:gd name="connsiteY53" fmla="*/ 1533235 h 2144640"/>
                <a:gd name="connsiteX54" fmla="*/ 1933142 w 4008581"/>
                <a:gd name="connsiteY54" fmla="*/ 1550193 h 2144640"/>
                <a:gd name="connsiteX55" fmla="*/ 1917266 w 4008581"/>
                <a:gd name="connsiteY55" fmla="*/ 1581799 h 2144640"/>
                <a:gd name="connsiteX56" fmla="*/ 1945048 w 4008581"/>
                <a:gd name="connsiteY56" fmla="*/ 1621630 h 2144640"/>
                <a:gd name="connsiteX57" fmla="*/ 1995054 w 4008581"/>
                <a:gd name="connsiteY57" fmla="*/ 1634835 h 2144640"/>
                <a:gd name="connsiteX58" fmla="*/ 2071254 w 4008581"/>
                <a:gd name="connsiteY58" fmla="*/ 1657349 h 2144640"/>
                <a:gd name="connsiteX59" fmla="*/ 2161309 w 4008581"/>
                <a:gd name="connsiteY59" fmla="*/ 1653308 h 2144640"/>
                <a:gd name="connsiteX60" fmla="*/ 2235199 w 4008581"/>
                <a:gd name="connsiteY60" fmla="*/ 1690254 h 2144640"/>
                <a:gd name="connsiteX61" fmla="*/ 2235199 w 4008581"/>
                <a:gd name="connsiteY61" fmla="*/ 1727199 h 2144640"/>
                <a:gd name="connsiteX62" fmla="*/ 2179781 w 4008581"/>
                <a:gd name="connsiteY62" fmla="*/ 1773381 h 2144640"/>
                <a:gd name="connsiteX63" fmla="*/ 2102572 w 4008581"/>
                <a:gd name="connsiteY63" fmla="*/ 1773092 h 2144640"/>
                <a:gd name="connsiteX64" fmla="*/ 2059709 w 4008581"/>
                <a:gd name="connsiteY64" fmla="*/ 1764144 h 2144640"/>
                <a:gd name="connsiteX65" fmla="*/ 1985818 w 4008581"/>
                <a:gd name="connsiteY65" fmla="*/ 1727199 h 2144640"/>
                <a:gd name="connsiteX66" fmla="*/ 1918854 w 4008581"/>
                <a:gd name="connsiteY66" fmla="*/ 1731168 h 2144640"/>
                <a:gd name="connsiteX67" fmla="*/ 1890207 w 4008581"/>
                <a:gd name="connsiteY67" fmla="*/ 1758156 h 2144640"/>
                <a:gd name="connsiteX68" fmla="*/ 1874981 w 4008581"/>
                <a:gd name="connsiteY68" fmla="*/ 1810326 h 2144640"/>
                <a:gd name="connsiteX69" fmla="*/ 1791854 w 4008581"/>
                <a:gd name="connsiteY69" fmla="*/ 1810326 h 2144640"/>
                <a:gd name="connsiteX70" fmla="*/ 1717963 w 4008581"/>
                <a:gd name="connsiteY70" fmla="*/ 1856508 h 2144640"/>
                <a:gd name="connsiteX71" fmla="*/ 1653309 w 4008581"/>
                <a:gd name="connsiteY71" fmla="*/ 1764144 h 2144640"/>
                <a:gd name="connsiteX72" fmla="*/ 1551709 w 4008581"/>
                <a:gd name="connsiteY72" fmla="*/ 1708726 h 2144640"/>
                <a:gd name="connsiteX73" fmla="*/ 1468581 w 4008581"/>
                <a:gd name="connsiteY73" fmla="*/ 1690254 h 2144640"/>
                <a:gd name="connsiteX74" fmla="*/ 1560945 w 4008581"/>
                <a:gd name="connsiteY74" fmla="*/ 1773381 h 2144640"/>
                <a:gd name="connsiteX75" fmla="*/ 1634836 w 4008581"/>
                <a:gd name="connsiteY75" fmla="*/ 1847272 h 2144640"/>
                <a:gd name="connsiteX76" fmla="*/ 1588654 w 4008581"/>
                <a:gd name="connsiteY76" fmla="*/ 1893454 h 2144640"/>
                <a:gd name="connsiteX77" fmla="*/ 1634836 w 4008581"/>
                <a:gd name="connsiteY77" fmla="*/ 1948872 h 2144640"/>
                <a:gd name="connsiteX78" fmla="*/ 1714283 w 4008581"/>
                <a:gd name="connsiteY78" fmla="*/ 1984951 h 2144640"/>
                <a:gd name="connsiteX79" fmla="*/ 1666442 w 4008581"/>
                <a:gd name="connsiteY79" fmla="*/ 2064543 h 2144640"/>
                <a:gd name="connsiteX80" fmla="*/ 1597890 w 4008581"/>
                <a:gd name="connsiteY80" fmla="*/ 2105890 h 2144640"/>
                <a:gd name="connsiteX81" fmla="*/ 1571696 w 4008581"/>
                <a:gd name="connsiteY81" fmla="*/ 2144640 h 2144640"/>
                <a:gd name="connsiteX82" fmla="*/ 1493909 w 4008581"/>
                <a:gd name="connsiteY82" fmla="*/ 2135403 h 2144640"/>
                <a:gd name="connsiteX83" fmla="*/ 1413163 w 4008581"/>
                <a:gd name="connsiteY83" fmla="*/ 2105890 h 2144640"/>
                <a:gd name="connsiteX84" fmla="*/ 1330036 w 4008581"/>
                <a:gd name="connsiteY84" fmla="*/ 2004290 h 2144640"/>
                <a:gd name="connsiteX85" fmla="*/ 1302327 w 4008581"/>
                <a:gd name="connsiteY85" fmla="*/ 1930399 h 2144640"/>
                <a:gd name="connsiteX86" fmla="*/ 1302327 w 4008581"/>
                <a:gd name="connsiteY86" fmla="*/ 1828799 h 2144640"/>
                <a:gd name="connsiteX87" fmla="*/ 1274618 w 4008581"/>
                <a:gd name="connsiteY87" fmla="*/ 1773381 h 2144640"/>
                <a:gd name="connsiteX88" fmla="*/ 1145309 w 4008581"/>
                <a:gd name="connsiteY88" fmla="*/ 1699490 h 2144640"/>
                <a:gd name="connsiteX89" fmla="*/ 997527 w 4008581"/>
                <a:gd name="connsiteY89" fmla="*/ 1597890 h 2144640"/>
                <a:gd name="connsiteX90" fmla="*/ 942109 w 4008581"/>
                <a:gd name="connsiteY90" fmla="*/ 1468581 h 2144640"/>
                <a:gd name="connsiteX91" fmla="*/ 895927 w 4008581"/>
                <a:gd name="connsiteY91" fmla="*/ 1265381 h 2144640"/>
                <a:gd name="connsiteX92" fmla="*/ 803563 w 4008581"/>
                <a:gd name="connsiteY92" fmla="*/ 1080654 h 2144640"/>
                <a:gd name="connsiteX93" fmla="*/ 729672 w 4008581"/>
                <a:gd name="connsiteY93" fmla="*/ 951344 h 2144640"/>
                <a:gd name="connsiteX94" fmla="*/ 581890 w 4008581"/>
                <a:gd name="connsiteY94" fmla="*/ 665017 h 2144640"/>
                <a:gd name="connsiteX95" fmla="*/ 461818 w 4008581"/>
                <a:gd name="connsiteY95" fmla="*/ 637308 h 2144640"/>
                <a:gd name="connsiteX96" fmla="*/ 267854 w 4008581"/>
                <a:gd name="connsiteY96" fmla="*/ 683490 h 2144640"/>
                <a:gd name="connsiteX97" fmla="*/ 240145 w 4008581"/>
                <a:gd name="connsiteY97" fmla="*/ 618835 h 2144640"/>
                <a:gd name="connsiteX98" fmla="*/ 240145 w 4008581"/>
                <a:gd name="connsiteY98" fmla="*/ 461817 h 2144640"/>
                <a:gd name="connsiteX99" fmla="*/ 175490 w 4008581"/>
                <a:gd name="connsiteY99" fmla="*/ 295563 h 2144640"/>
                <a:gd name="connsiteX100" fmla="*/ 0 w 4008581"/>
                <a:gd name="connsiteY100" fmla="*/ 0 h 2144640"/>
                <a:gd name="connsiteX101" fmla="*/ 3803793 w 4008581"/>
                <a:gd name="connsiteY101" fmla="*/ 8658 h 2144640"/>
                <a:gd name="connsiteX102" fmla="*/ 3730192 w 4008581"/>
                <a:gd name="connsiteY102" fmla="*/ 348022 h 2144640"/>
                <a:gd name="connsiteX103" fmla="*/ 3697720 w 4008581"/>
                <a:gd name="connsiteY103" fmla="*/ 502659 h 2144640"/>
                <a:gd name="connsiteX104" fmla="*/ 3700029 w 4008581"/>
                <a:gd name="connsiteY104" fmla="*/ 642937 h 2144640"/>
                <a:gd name="connsiteX105" fmla="*/ 3683143 w 4008581"/>
                <a:gd name="connsiteY105" fmla="*/ 767988 h 2144640"/>
                <a:gd name="connsiteX106" fmla="*/ 3626283 w 4008581"/>
                <a:gd name="connsiteY106" fmla="*/ 982878 h 2144640"/>
                <a:gd name="connsiteX107" fmla="*/ 3635735 w 4008581"/>
                <a:gd name="connsiteY107" fmla="*/ 1085849 h 2144640"/>
                <a:gd name="connsiteX108" fmla="*/ 3694545 w 4008581"/>
                <a:gd name="connsiteY108" fmla="*/ 1209963 h 2144640"/>
                <a:gd name="connsiteX109" fmla="*/ 3823854 w 4008581"/>
                <a:gd name="connsiteY109" fmla="*/ 1385454 h 2144640"/>
                <a:gd name="connsiteX0" fmla="*/ 3823854 w 4008581"/>
                <a:gd name="connsiteY0" fmla="*/ 1385454 h 2144640"/>
                <a:gd name="connsiteX1" fmla="*/ 3888509 w 4008581"/>
                <a:gd name="connsiteY1" fmla="*/ 1570181 h 2144640"/>
                <a:gd name="connsiteX2" fmla="*/ 3953163 w 4008581"/>
                <a:gd name="connsiteY2" fmla="*/ 1708726 h 2144640"/>
                <a:gd name="connsiteX3" fmla="*/ 3962399 w 4008581"/>
                <a:gd name="connsiteY3" fmla="*/ 1764144 h 2144640"/>
                <a:gd name="connsiteX4" fmla="*/ 3999345 w 4008581"/>
                <a:gd name="connsiteY4" fmla="*/ 1884217 h 2144640"/>
                <a:gd name="connsiteX5" fmla="*/ 4008581 w 4008581"/>
                <a:gd name="connsiteY5" fmla="*/ 1948872 h 2144640"/>
                <a:gd name="connsiteX6" fmla="*/ 3971636 w 4008581"/>
                <a:gd name="connsiteY6" fmla="*/ 1958108 h 2144640"/>
                <a:gd name="connsiteX7" fmla="*/ 3943927 w 4008581"/>
                <a:gd name="connsiteY7" fmla="*/ 1930399 h 2144640"/>
                <a:gd name="connsiteX8" fmla="*/ 3879272 w 4008581"/>
                <a:gd name="connsiteY8" fmla="*/ 1958108 h 2144640"/>
                <a:gd name="connsiteX9" fmla="*/ 3853006 w 4008581"/>
                <a:gd name="connsiteY9" fmla="*/ 1925637 h 2144640"/>
                <a:gd name="connsiteX10" fmla="*/ 3805381 w 4008581"/>
                <a:gd name="connsiteY10" fmla="*/ 1902690 h 2144640"/>
                <a:gd name="connsiteX11" fmla="*/ 3749963 w 4008581"/>
                <a:gd name="connsiteY11" fmla="*/ 1865744 h 2144640"/>
                <a:gd name="connsiteX12" fmla="*/ 3731490 w 4008581"/>
                <a:gd name="connsiteY12" fmla="*/ 1828799 h 2144640"/>
                <a:gd name="connsiteX13" fmla="*/ 3666836 w 4008581"/>
                <a:gd name="connsiteY13" fmla="*/ 1865744 h 2144640"/>
                <a:gd name="connsiteX14" fmla="*/ 3583709 w 4008581"/>
                <a:gd name="connsiteY14" fmla="*/ 1874981 h 2144640"/>
                <a:gd name="connsiteX15" fmla="*/ 3546763 w 4008581"/>
                <a:gd name="connsiteY15" fmla="*/ 1874981 h 2144640"/>
                <a:gd name="connsiteX16" fmla="*/ 3574472 w 4008581"/>
                <a:gd name="connsiteY16" fmla="*/ 1782617 h 2144640"/>
                <a:gd name="connsiteX17" fmla="*/ 3537527 w 4008581"/>
                <a:gd name="connsiteY17" fmla="*/ 1754908 h 2144640"/>
                <a:gd name="connsiteX18" fmla="*/ 3493726 w 4008581"/>
                <a:gd name="connsiteY18" fmla="*/ 1795172 h 2144640"/>
                <a:gd name="connsiteX19" fmla="*/ 3450791 w 4008581"/>
                <a:gd name="connsiteY19" fmla="*/ 1772515 h 2144640"/>
                <a:gd name="connsiteX20" fmla="*/ 3386136 w 4008581"/>
                <a:gd name="connsiteY20" fmla="*/ 1724818 h 2144640"/>
                <a:gd name="connsiteX21" fmla="*/ 3316431 w 4008581"/>
                <a:gd name="connsiteY21" fmla="*/ 1682532 h 2144640"/>
                <a:gd name="connsiteX22" fmla="*/ 3288145 w 4008581"/>
                <a:gd name="connsiteY22" fmla="*/ 1671781 h 2144640"/>
                <a:gd name="connsiteX23" fmla="*/ 3229407 w 4008581"/>
                <a:gd name="connsiteY23" fmla="*/ 1650927 h 2144640"/>
                <a:gd name="connsiteX24" fmla="*/ 3173412 w 4008581"/>
                <a:gd name="connsiteY24" fmla="*/ 1630362 h 2144640"/>
                <a:gd name="connsiteX25" fmla="*/ 3134662 w 4008581"/>
                <a:gd name="connsiteY25" fmla="*/ 1613981 h 2144640"/>
                <a:gd name="connsiteX26" fmla="*/ 3113809 w 4008581"/>
                <a:gd name="connsiteY26" fmla="*/ 1554378 h 2144640"/>
                <a:gd name="connsiteX27" fmla="*/ 3195781 w 4008581"/>
                <a:gd name="connsiteY27" fmla="*/ 1533235 h 2144640"/>
                <a:gd name="connsiteX28" fmla="*/ 3186545 w 4008581"/>
                <a:gd name="connsiteY28" fmla="*/ 1459344 h 2144640"/>
                <a:gd name="connsiteX29" fmla="*/ 3131127 w 4008581"/>
                <a:gd name="connsiteY29" fmla="*/ 1422399 h 2144640"/>
                <a:gd name="connsiteX30" fmla="*/ 3084945 w 4008581"/>
                <a:gd name="connsiteY30" fmla="*/ 1496290 h 2144640"/>
                <a:gd name="connsiteX31" fmla="*/ 2992581 w 4008581"/>
                <a:gd name="connsiteY31" fmla="*/ 1514763 h 2144640"/>
                <a:gd name="connsiteX32" fmla="*/ 2992581 w 4008581"/>
                <a:gd name="connsiteY32" fmla="*/ 1487054 h 2144640"/>
                <a:gd name="connsiteX33" fmla="*/ 2927927 w 4008581"/>
                <a:gd name="connsiteY33" fmla="*/ 1514763 h 2144640"/>
                <a:gd name="connsiteX34" fmla="*/ 2881745 w 4008581"/>
                <a:gd name="connsiteY34" fmla="*/ 1477817 h 2144640"/>
                <a:gd name="connsiteX35" fmla="*/ 2835563 w 4008581"/>
                <a:gd name="connsiteY35" fmla="*/ 1450108 h 2144640"/>
                <a:gd name="connsiteX36" fmla="*/ 2798618 w 4008581"/>
                <a:gd name="connsiteY36" fmla="*/ 1487054 h 2144640"/>
                <a:gd name="connsiteX37" fmla="*/ 2780145 w 4008581"/>
                <a:gd name="connsiteY37" fmla="*/ 1533235 h 2144640"/>
                <a:gd name="connsiteX38" fmla="*/ 2678545 w 4008581"/>
                <a:gd name="connsiteY38" fmla="*/ 1514763 h 2144640"/>
                <a:gd name="connsiteX39" fmla="*/ 2678545 w 4008581"/>
                <a:gd name="connsiteY39" fmla="*/ 1487054 h 2144640"/>
                <a:gd name="connsiteX40" fmla="*/ 2604654 w 4008581"/>
                <a:gd name="connsiteY40" fmla="*/ 1514763 h 2144640"/>
                <a:gd name="connsiteX41" fmla="*/ 2549236 w 4008581"/>
                <a:gd name="connsiteY41" fmla="*/ 1514763 h 2144640"/>
                <a:gd name="connsiteX42" fmla="*/ 2410690 w 4008581"/>
                <a:gd name="connsiteY42" fmla="*/ 1514763 h 2144640"/>
                <a:gd name="connsiteX43" fmla="*/ 2401454 w 4008581"/>
                <a:gd name="connsiteY43" fmla="*/ 1459344 h 2144640"/>
                <a:gd name="connsiteX44" fmla="*/ 2327563 w 4008581"/>
                <a:gd name="connsiteY44" fmla="*/ 1477817 h 2144640"/>
                <a:gd name="connsiteX45" fmla="*/ 2290618 w 4008581"/>
                <a:gd name="connsiteY45" fmla="*/ 1523999 h 2144640"/>
                <a:gd name="connsiteX46" fmla="*/ 2242704 w 4008581"/>
                <a:gd name="connsiteY46" fmla="*/ 1504949 h 2144640"/>
                <a:gd name="connsiteX47" fmla="*/ 2205108 w 4008581"/>
                <a:gd name="connsiteY47" fmla="*/ 1515051 h 2144640"/>
                <a:gd name="connsiteX48" fmla="*/ 2216727 w 4008581"/>
                <a:gd name="connsiteY48" fmla="*/ 1560944 h 2144640"/>
                <a:gd name="connsiteX49" fmla="*/ 2124363 w 4008581"/>
                <a:gd name="connsiteY49" fmla="*/ 1551708 h 2144640"/>
                <a:gd name="connsiteX50" fmla="*/ 2105890 w 4008581"/>
                <a:gd name="connsiteY50" fmla="*/ 1542472 h 2144640"/>
                <a:gd name="connsiteX51" fmla="*/ 2076017 w 4008581"/>
                <a:gd name="connsiteY51" fmla="*/ 1504949 h 2144640"/>
                <a:gd name="connsiteX52" fmla="*/ 2029330 w 4008581"/>
                <a:gd name="connsiteY52" fmla="*/ 1503433 h 2144640"/>
                <a:gd name="connsiteX53" fmla="*/ 1995054 w 4008581"/>
                <a:gd name="connsiteY53" fmla="*/ 1533235 h 2144640"/>
                <a:gd name="connsiteX54" fmla="*/ 1933142 w 4008581"/>
                <a:gd name="connsiteY54" fmla="*/ 1550193 h 2144640"/>
                <a:gd name="connsiteX55" fmla="*/ 1917266 w 4008581"/>
                <a:gd name="connsiteY55" fmla="*/ 1581799 h 2144640"/>
                <a:gd name="connsiteX56" fmla="*/ 1945048 w 4008581"/>
                <a:gd name="connsiteY56" fmla="*/ 1621630 h 2144640"/>
                <a:gd name="connsiteX57" fmla="*/ 1995054 w 4008581"/>
                <a:gd name="connsiteY57" fmla="*/ 1634835 h 2144640"/>
                <a:gd name="connsiteX58" fmla="*/ 2071254 w 4008581"/>
                <a:gd name="connsiteY58" fmla="*/ 1657349 h 2144640"/>
                <a:gd name="connsiteX59" fmla="*/ 2161309 w 4008581"/>
                <a:gd name="connsiteY59" fmla="*/ 1653308 h 2144640"/>
                <a:gd name="connsiteX60" fmla="*/ 2235199 w 4008581"/>
                <a:gd name="connsiteY60" fmla="*/ 1690254 h 2144640"/>
                <a:gd name="connsiteX61" fmla="*/ 2235199 w 4008581"/>
                <a:gd name="connsiteY61" fmla="*/ 1727199 h 2144640"/>
                <a:gd name="connsiteX62" fmla="*/ 2179781 w 4008581"/>
                <a:gd name="connsiteY62" fmla="*/ 1773381 h 2144640"/>
                <a:gd name="connsiteX63" fmla="*/ 2102572 w 4008581"/>
                <a:gd name="connsiteY63" fmla="*/ 1773092 h 2144640"/>
                <a:gd name="connsiteX64" fmla="*/ 2059709 w 4008581"/>
                <a:gd name="connsiteY64" fmla="*/ 1764144 h 2144640"/>
                <a:gd name="connsiteX65" fmla="*/ 1985818 w 4008581"/>
                <a:gd name="connsiteY65" fmla="*/ 1727199 h 2144640"/>
                <a:gd name="connsiteX66" fmla="*/ 1918854 w 4008581"/>
                <a:gd name="connsiteY66" fmla="*/ 1731168 h 2144640"/>
                <a:gd name="connsiteX67" fmla="*/ 1890207 w 4008581"/>
                <a:gd name="connsiteY67" fmla="*/ 1758156 h 2144640"/>
                <a:gd name="connsiteX68" fmla="*/ 1874981 w 4008581"/>
                <a:gd name="connsiteY68" fmla="*/ 1810326 h 2144640"/>
                <a:gd name="connsiteX69" fmla="*/ 1791854 w 4008581"/>
                <a:gd name="connsiteY69" fmla="*/ 1810326 h 2144640"/>
                <a:gd name="connsiteX70" fmla="*/ 1717963 w 4008581"/>
                <a:gd name="connsiteY70" fmla="*/ 1856508 h 2144640"/>
                <a:gd name="connsiteX71" fmla="*/ 1653309 w 4008581"/>
                <a:gd name="connsiteY71" fmla="*/ 1764144 h 2144640"/>
                <a:gd name="connsiteX72" fmla="*/ 1551709 w 4008581"/>
                <a:gd name="connsiteY72" fmla="*/ 1708726 h 2144640"/>
                <a:gd name="connsiteX73" fmla="*/ 1468581 w 4008581"/>
                <a:gd name="connsiteY73" fmla="*/ 1690254 h 2144640"/>
                <a:gd name="connsiteX74" fmla="*/ 1560945 w 4008581"/>
                <a:gd name="connsiteY74" fmla="*/ 1773381 h 2144640"/>
                <a:gd name="connsiteX75" fmla="*/ 1634836 w 4008581"/>
                <a:gd name="connsiteY75" fmla="*/ 1847272 h 2144640"/>
                <a:gd name="connsiteX76" fmla="*/ 1588654 w 4008581"/>
                <a:gd name="connsiteY76" fmla="*/ 1893454 h 2144640"/>
                <a:gd name="connsiteX77" fmla="*/ 1634836 w 4008581"/>
                <a:gd name="connsiteY77" fmla="*/ 1948872 h 2144640"/>
                <a:gd name="connsiteX78" fmla="*/ 1714283 w 4008581"/>
                <a:gd name="connsiteY78" fmla="*/ 1984951 h 2144640"/>
                <a:gd name="connsiteX79" fmla="*/ 1666442 w 4008581"/>
                <a:gd name="connsiteY79" fmla="*/ 2064543 h 2144640"/>
                <a:gd name="connsiteX80" fmla="*/ 1597890 w 4008581"/>
                <a:gd name="connsiteY80" fmla="*/ 2105890 h 2144640"/>
                <a:gd name="connsiteX81" fmla="*/ 1571696 w 4008581"/>
                <a:gd name="connsiteY81" fmla="*/ 2144640 h 2144640"/>
                <a:gd name="connsiteX82" fmla="*/ 1493909 w 4008581"/>
                <a:gd name="connsiteY82" fmla="*/ 2135403 h 2144640"/>
                <a:gd name="connsiteX83" fmla="*/ 1410782 w 4008581"/>
                <a:gd name="connsiteY83" fmla="*/ 2084459 h 2144640"/>
                <a:gd name="connsiteX84" fmla="*/ 1330036 w 4008581"/>
                <a:gd name="connsiteY84" fmla="*/ 2004290 h 2144640"/>
                <a:gd name="connsiteX85" fmla="*/ 1302327 w 4008581"/>
                <a:gd name="connsiteY85" fmla="*/ 1930399 h 2144640"/>
                <a:gd name="connsiteX86" fmla="*/ 1302327 w 4008581"/>
                <a:gd name="connsiteY86" fmla="*/ 1828799 h 2144640"/>
                <a:gd name="connsiteX87" fmla="*/ 1274618 w 4008581"/>
                <a:gd name="connsiteY87" fmla="*/ 1773381 h 2144640"/>
                <a:gd name="connsiteX88" fmla="*/ 1145309 w 4008581"/>
                <a:gd name="connsiteY88" fmla="*/ 1699490 h 2144640"/>
                <a:gd name="connsiteX89" fmla="*/ 997527 w 4008581"/>
                <a:gd name="connsiteY89" fmla="*/ 1597890 h 2144640"/>
                <a:gd name="connsiteX90" fmla="*/ 942109 w 4008581"/>
                <a:gd name="connsiteY90" fmla="*/ 1468581 h 2144640"/>
                <a:gd name="connsiteX91" fmla="*/ 895927 w 4008581"/>
                <a:gd name="connsiteY91" fmla="*/ 1265381 h 2144640"/>
                <a:gd name="connsiteX92" fmla="*/ 803563 w 4008581"/>
                <a:gd name="connsiteY92" fmla="*/ 1080654 h 2144640"/>
                <a:gd name="connsiteX93" fmla="*/ 729672 w 4008581"/>
                <a:gd name="connsiteY93" fmla="*/ 951344 h 2144640"/>
                <a:gd name="connsiteX94" fmla="*/ 581890 w 4008581"/>
                <a:gd name="connsiteY94" fmla="*/ 665017 h 2144640"/>
                <a:gd name="connsiteX95" fmla="*/ 461818 w 4008581"/>
                <a:gd name="connsiteY95" fmla="*/ 637308 h 2144640"/>
                <a:gd name="connsiteX96" fmla="*/ 267854 w 4008581"/>
                <a:gd name="connsiteY96" fmla="*/ 683490 h 2144640"/>
                <a:gd name="connsiteX97" fmla="*/ 240145 w 4008581"/>
                <a:gd name="connsiteY97" fmla="*/ 618835 h 2144640"/>
                <a:gd name="connsiteX98" fmla="*/ 240145 w 4008581"/>
                <a:gd name="connsiteY98" fmla="*/ 461817 h 2144640"/>
                <a:gd name="connsiteX99" fmla="*/ 175490 w 4008581"/>
                <a:gd name="connsiteY99" fmla="*/ 295563 h 2144640"/>
                <a:gd name="connsiteX100" fmla="*/ 0 w 4008581"/>
                <a:gd name="connsiteY100" fmla="*/ 0 h 2144640"/>
                <a:gd name="connsiteX101" fmla="*/ 3803793 w 4008581"/>
                <a:gd name="connsiteY101" fmla="*/ 8658 h 2144640"/>
                <a:gd name="connsiteX102" fmla="*/ 3730192 w 4008581"/>
                <a:gd name="connsiteY102" fmla="*/ 348022 h 2144640"/>
                <a:gd name="connsiteX103" fmla="*/ 3697720 w 4008581"/>
                <a:gd name="connsiteY103" fmla="*/ 502659 h 2144640"/>
                <a:gd name="connsiteX104" fmla="*/ 3700029 w 4008581"/>
                <a:gd name="connsiteY104" fmla="*/ 642937 h 2144640"/>
                <a:gd name="connsiteX105" fmla="*/ 3683143 w 4008581"/>
                <a:gd name="connsiteY105" fmla="*/ 767988 h 2144640"/>
                <a:gd name="connsiteX106" fmla="*/ 3626283 w 4008581"/>
                <a:gd name="connsiteY106" fmla="*/ 982878 h 2144640"/>
                <a:gd name="connsiteX107" fmla="*/ 3635735 w 4008581"/>
                <a:gd name="connsiteY107" fmla="*/ 1085849 h 2144640"/>
                <a:gd name="connsiteX108" fmla="*/ 3694545 w 4008581"/>
                <a:gd name="connsiteY108" fmla="*/ 1209963 h 2144640"/>
                <a:gd name="connsiteX109" fmla="*/ 3823854 w 4008581"/>
                <a:gd name="connsiteY109" fmla="*/ 1385454 h 2144640"/>
                <a:gd name="connsiteX0" fmla="*/ 3823854 w 4008581"/>
                <a:gd name="connsiteY0" fmla="*/ 1385454 h 2144640"/>
                <a:gd name="connsiteX1" fmla="*/ 3888509 w 4008581"/>
                <a:gd name="connsiteY1" fmla="*/ 1570181 h 2144640"/>
                <a:gd name="connsiteX2" fmla="*/ 3953163 w 4008581"/>
                <a:gd name="connsiteY2" fmla="*/ 1708726 h 2144640"/>
                <a:gd name="connsiteX3" fmla="*/ 3962399 w 4008581"/>
                <a:gd name="connsiteY3" fmla="*/ 1764144 h 2144640"/>
                <a:gd name="connsiteX4" fmla="*/ 3999345 w 4008581"/>
                <a:gd name="connsiteY4" fmla="*/ 1884217 h 2144640"/>
                <a:gd name="connsiteX5" fmla="*/ 4008581 w 4008581"/>
                <a:gd name="connsiteY5" fmla="*/ 1948872 h 2144640"/>
                <a:gd name="connsiteX6" fmla="*/ 3971636 w 4008581"/>
                <a:gd name="connsiteY6" fmla="*/ 1958108 h 2144640"/>
                <a:gd name="connsiteX7" fmla="*/ 3943927 w 4008581"/>
                <a:gd name="connsiteY7" fmla="*/ 1930399 h 2144640"/>
                <a:gd name="connsiteX8" fmla="*/ 3879272 w 4008581"/>
                <a:gd name="connsiteY8" fmla="*/ 1958108 h 2144640"/>
                <a:gd name="connsiteX9" fmla="*/ 3853006 w 4008581"/>
                <a:gd name="connsiteY9" fmla="*/ 1925637 h 2144640"/>
                <a:gd name="connsiteX10" fmla="*/ 3805381 w 4008581"/>
                <a:gd name="connsiteY10" fmla="*/ 1902690 h 2144640"/>
                <a:gd name="connsiteX11" fmla="*/ 3749963 w 4008581"/>
                <a:gd name="connsiteY11" fmla="*/ 1865744 h 2144640"/>
                <a:gd name="connsiteX12" fmla="*/ 3731490 w 4008581"/>
                <a:gd name="connsiteY12" fmla="*/ 1828799 h 2144640"/>
                <a:gd name="connsiteX13" fmla="*/ 3666836 w 4008581"/>
                <a:gd name="connsiteY13" fmla="*/ 1865744 h 2144640"/>
                <a:gd name="connsiteX14" fmla="*/ 3583709 w 4008581"/>
                <a:gd name="connsiteY14" fmla="*/ 1874981 h 2144640"/>
                <a:gd name="connsiteX15" fmla="*/ 3546763 w 4008581"/>
                <a:gd name="connsiteY15" fmla="*/ 1874981 h 2144640"/>
                <a:gd name="connsiteX16" fmla="*/ 3574472 w 4008581"/>
                <a:gd name="connsiteY16" fmla="*/ 1782617 h 2144640"/>
                <a:gd name="connsiteX17" fmla="*/ 3537527 w 4008581"/>
                <a:gd name="connsiteY17" fmla="*/ 1754908 h 2144640"/>
                <a:gd name="connsiteX18" fmla="*/ 3493726 w 4008581"/>
                <a:gd name="connsiteY18" fmla="*/ 1795172 h 2144640"/>
                <a:gd name="connsiteX19" fmla="*/ 3450791 w 4008581"/>
                <a:gd name="connsiteY19" fmla="*/ 1772515 h 2144640"/>
                <a:gd name="connsiteX20" fmla="*/ 3386136 w 4008581"/>
                <a:gd name="connsiteY20" fmla="*/ 1724818 h 2144640"/>
                <a:gd name="connsiteX21" fmla="*/ 3316431 w 4008581"/>
                <a:gd name="connsiteY21" fmla="*/ 1682532 h 2144640"/>
                <a:gd name="connsiteX22" fmla="*/ 3288145 w 4008581"/>
                <a:gd name="connsiteY22" fmla="*/ 1671781 h 2144640"/>
                <a:gd name="connsiteX23" fmla="*/ 3229407 w 4008581"/>
                <a:gd name="connsiteY23" fmla="*/ 1650927 h 2144640"/>
                <a:gd name="connsiteX24" fmla="*/ 3173412 w 4008581"/>
                <a:gd name="connsiteY24" fmla="*/ 1630362 h 2144640"/>
                <a:gd name="connsiteX25" fmla="*/ 3134662 w 4008581"/>
                <a:gd name="connsiteY25" fmla="*/ 1613981 h 2144640"/>
                <a:gd name="connsiteX26" fmla="*/ 3113809 w 4008581"/>
                <a:gd name="connsiteY26" fmla="*/ 1554378 h 2144640"/>
                <a:gd name="connsiteX27" fmla="*/ 3195781 w 4008581"/>
                <a:gd name="connsiteY27" fmla="*/ 1533235 h 2144640"/>
                <a:gd name="connsiteX28" fmla="*/ 3186545 w 4008581"/>
                <a:gd name="connsiteY28" fmla="*/ 1459344 h 2144640"/>
                <a:gd name="connsiteX29" fmla="*/ 3131127 w 4008581"/>
                <a:gd name="connsiteY29" fmla="*/ 1422399 h 2144640"/>
                <a:gd name="connsiteX30" fmla="*/ 3084945 w 4008581"/>
                <a:gd name="connsiteY30" fmla="*/ 1496290 h 2144640"/>
                <a:gd name="connsiteX31" fmla="*/ 2992581 w 4008581"/>
                <a:gd name="connsiteY31" fmla="*/ 1514763 h 2144640"/>
                <a:gd name="connsiteX32" fmla="*/ 2992581 w 4008581"/>
                <a:gd name="connsiteY32" fmla="*/ 1487054 h 2144640"/>
                <a:gd name="connsiteX33" fmla="*/ 2927927 w 4008581"/>
                <a:gd name="connsiteY33" fmla="*/ 1514763 h 2144640"/>
                <a:gd name="connsiteX34" fmla="*/ 2881745 w 4008581"/>
                <a:gd name="connsiteY34" fmla="*/ 1477817 h 2144640"/>
                <a:gd name="connsiteX35" fmla="*/ 2835563 w 4008581"/>
                <a:gd name="connsiteY35" fmla="*/ 1450108 h 2144640"/>
                <a:gd name="connsiteX36" fmla="*/ 2798618 w 4008581"/>
                <a:gd name="connsiteY36" fmla="*/ 1487054 h 2144640"/>
                <a:gd name="connsiteX37" fmla="*/ 2780145 w 4008581"/>
                <a:gd name="connsiteY37" fmla="*/ 1533235 h 2144640"/>
                <a:gd name="connsiteX38" fmla="*/ 2678545 w 4008581"/>
                <a:gd name="connsiteY38" fmla="*/ 1514763 h 2144640"/>
                <a:gd name="connsiteX39" fmla="*/ 2678545 w 4008581"/>
                <a:gd name="connsiteY39" fmla="*/ 1487054 h 2144640"/>
                <a:gd name="connsiteX40" fmla="*/ 2604654 w 4008581"/>
                <a:gd name="connsiteY40" fmla="*/ 1514763 h 2144640"/>
                <a:gd name="connsiteX41" fmla="*/ 2549236 w 4008581"/>
                <a:gd name="connsiteY41" fmla="*/ 1514763 h 2144640"/>
                <a:gd name="connsiteX42" fmla="*/ 2410690 w 4008581"/>
                <a:gd name="connsiteY42" fmla="*/ 1514763 h 2144640"/>
                <a:gd name="connsiteX43" fmla="*/ 2401454 w 4008581"/>
                <a:gd name="connsiteY43" fmla="*/ 1459344 h 2144640"/>
                <a:gd name="connsiteX44" fmla="*/ 2327563 w 4008581"/>
                <a:gd name="connsiteY44" fmla="*/ 1477817 h 2144640"/>
                <a:gd name="connsiteX45" fmla="*/ 2290618 w 4008581"/>
                <a:gd name="connsiteY45" fmla="*/ 1523999 h 2144640"/>
                <a:gd name="connsiteX46" fmla="*/ 2242704 w 4008581"/>
                <a:gd name="connsiteY46" fmla="*/ 1504949 h 2144640"/>
                <a:gd name="connsiteX47" fmla="*/ 2205108 w 4008581"/>
                <a:gd name="connsiteY47" fmla="*/ 1515051 h 2144640"/>
                <a:gd name="connsiteX48" fmla="*/ 2216727 w 4008581"/>
                <a:gd name="connsiteY48" fmla="*/ 1560944 h 2144640"/>
                <a:gd name="connsiteX49" fmla="*/ 2124363 w 4008581"/>
                <a:gd name="connsiteY49" fmla="*/ 1551708 h 2144640"/>
                <a:gd name="connsiteX50" fmla="*/ 2105890 w 4008581"/>
                <a:gd name="connsiteY50" fmla="*/ 1542472 h 2144640"/>
                <a:gd name="connsiteX51" fmla="*/ 2076017 w 4008581"/>
                <a:gd name="connsiteY51" fmla="*/ 1504949 h 2144640"/>
                <a:gd name="connsiteX52" fmla="*/ 2029330 w 4008581"/>
                <a:gd name="connsiteY52" fmla="*/ 1503433 h 2144640"/>
                <a:gd name="connsiteX53" fmla="*/ 1995054 w 4008581"/>
                <a:gd name="connsiteY53" fmla="*/ 1533235 h 2144640"/>
                <a:gd name="connsiteX54" fmla="*/ 1933142 w 4008581"/>
                <a:gd name="connsiteY54" fmla="*/ 1550193 h 2144640"/>
                <a:gd name="connsiteX55" fmla="*/ 1917266 w 4008581"/>
                <a:gd name="connsiteY55" fmla="*/ 1581799 h 2144640"/>
                <a:gd name="connsiteX56" fmla="*/ 1945048 w 4008581"/>
                <a:gd name="connsiteY56" fmla="*/ 1621630 h 2144640"/>
                <a:gd name="connsiteX57" fmla="*/ 1995054 w 4008581"/>
                <a:gd name="connsiteY57" fmla="*/ 1634835 h 2144640"/>
                <a:gd name="connsiteX58" fmla="*/ 2071254 w 4008581"/>
                <a:gd name="connsiteY58" fmla="*/ 1657349 h 2144640"/>
                <a:gd name="connsiteX59" fmla="*/ 2161309 w 4008581"/>
                <a:gd name="connsiteY59" fmla="*/ 1653308 h 2144640"/>
                <a:gd name="connsiteX60" fmla="*/ 2235199 w 4008581"/>
                <a:gd name="connsiteY60" fmla="*/ 1690254 h 2144640"/>
                <a:gd name="connsiteX61" fmla="*/ 2235199 w 4008581"/>
                <a:gd name="connsiteY61" fmla="*/ 1727199 h 2144640"/>
                <a:gd name="connsiteX62" fmla="*/ 2179781 w 4008581"/>
                <a:gd name="connsiteY62" fmla="*/ 1773381 h 2144640"/>
                <a:gd name="connsiteX63" fmla="*/ 2102572 w 4008581"/>
                <a:gd name="connsiteY63" fmla="*/ 1773092 h 2144640"/>
                <a:gd name="connsiteX64" fmla="*/ 2059709 w 4008581"/>
                <a:gd name="connsiteY64" fmla="*/ 1764144 h 2144640"/>
                <a:gd name="connsiteX65" fmla="*/ 1985818 w 4008581"/>
                <a:gd name="connsiteY65" fmla="*/ 1727199 h 2144640"/>
                <a:gd name="connsiteX66" fmla="*/ 1918854 w 4008581"/>
                <a:gd name="connsiteY66" fmla="*/ 1731168 h 2144640"/>
                <a:gd name="connsiteX67" fmla="*/ 1890207 w 4008581"/>
                <a:gd name="connsiteY67" fmla="*/ 1758156 h 2144640"/>
                <a:gd name="connsiteX68" fmla="*/ 1874981 w 4008581"/>
                <a:gd name="connsiteY68" fmla="*/ 1810326 h 2144640"/>
                <a:gd name="connsiteX69" fmla="*/ 1791854 w 4008581"/>
                <a:gd name="connsiteY69" fmla="*/ 1810326 h 2144640"/>
                <a:gd name="connsiteX70" fmla="*/ 1717963 w 4008581"/>
                <a:gd name="connsiteY70" fmla="*/ 1856508 h 2144640"/>
                <a:gd name="connsiteX71" fmla="*/ 1653309 w 4008581"/>
                <a:gd name="connsiteY71" fmla="*/ 1764144 h 2144640"/>
                <a:gd name="connsiteX72" fmla="*/ 1551709 w 4008581"/>
                <a:gd name="connsiteY72" fmla="*/ 1708726 h 2144640"/>
                <a:gd name="connsiteX73" fmla="*/ 1468581 w 4008581"/>
                <a:gd name="connsiteY73" fmla="*/ 1690254 h 2144640"/>
                <a:gd name="connsiteX74" fmla="*/ 1560945 w 4008581"/>
                <a:gd name="connsiteY74" fmla="*/ 1773381 h 2144640"/>
                <a:gd name="connsiteX75" fmla="*/ 1634836 w 4008581"/>
                <a:gd name="connsiteY75" fmla="*/ 1847272 h 2144640"/>
                <a:gd name="connsiteX76" fmla="*/ 1588654 w 4008581"/>
                <a:gd name="connsiteY76" fmla="*/ 1893454 h 2144640"/>
                <a:gd name="connsiteX77" fmla="*/ 1634836 w 4008581"/>
                <a:gd name="connsiteY77" fmla="*/ 1948872 h 2144640"/>
                <a:gd name="connsiteX78" fmla="*/ 1714283 w 4008581"/>
                <a:gd name="connsiteY78" fmla="*/ 1984951 h 2144640"/>
                <a:gd name="connsiteX79" fmla="*/ 1666442 w 4008581"/>
                <a:gd name="connsiteY79" fmla="*/ 2064543 h 2144640"/>
                <a:gd name="connsiteX80" fmla="*/ 1597890 w 4008581"/>
                <a:gd name="connsiteY80" fmla="*/ 2105890 h 2144640"/>
                <a:gd name="connsiteX81" fmla="*/ 1571696 w 4008581"/>
                <a:gd name="connsiteY81" fmla="*/ 2144640 h 2144640"/>
                <a:gd name="connsiteX82" fmla="*/ 1493909 w 4008581"/>
                <a:gd name="connsiteY82" fmla="*/ 2135403 h 2144640"/>
                <a:gd name="connsiteX83" fmla="*/ 1410782 w 4008581"/>
                <a:gd name="connsiteY83" fmla="*/ 2084459 h 2144640"/>
                <a:gd name="connsiteX84" fmla="*/ 1330036 w 4008581"/>
                <a:gd name="connsiteY84" fmla="*/ 2004290 h 2144640"/>
                <a:gd name="connsiteX85" fmla="*/ 1302327 w 4008581"/>
                <a:gd name="connsiteY85" fmla="*/ 1930399 h 2144640"/>
                <a:gd name="connsiteX86" fmla="*/ 1302327 w 4008581"/>
                <a:gd name="connsiteY86" fmla="*/ 1828799 h 2144640"/>
                <a:gd name="connsiteX87" fmla="*/ 1274618 w 4008581"/>
                <a:gd name="connsiteY87" fmla="*/ 1773381 h 2144640"/>
                <a:gd name="connsiteX88" fmla="*/ 1145309 w 4008581"/>
                <a:gd name="connsiteY88" fmla="*/ 1699490 h 2144640"/>
                <a:gd name="connsiteX89" fmla="*/ 997527 w 4008581"/>
                <a:gd name="connsiteY89" fmla="*/ 1597890 h 2144640"/>
                <a:gd name="connsiteX90" fmla="*/ 942109 w 4008581"/>
                <a:gd name="connsiteY90" fmla="*/ 1468581 h 2144640"/>
                <a:gd name="connsiteX91" fmla="*/ 895927 w 4008581"/>
                <a:gd name="connsiteY91" fmla="*/ 1265381 h 2144640"/>
                <a:gd name="connsiteX92" fmla="*/ 803563 w 4008581"/>
                <a:gd name="connsiteY92" fmla="*/ 1080654 h 2144640"/>
                <a:gd name="connsiteX93" fmla="*/ 729672 w 4008581"/>
                <a:gd name="connsiteY93" fmla="*/ 951344 h 2144640"/>
                <a:gd name="connsiteX94" fmla="*/ 581890 w 4008581"/>
                <a:gd name="connsiteY94" fmla="*/ 665017 h 2144640"/>
                <a:gd name="connsiteX95" fmla="*/ 461818 w 4008581"/>
                <a:gd name="connsiteY95" fmla="*/ 637308 h 2144640"/>
                <a:gd name="connsiteX96" fmla="*/ 415492 w 4008581"/>
                <a:gd name="connsiteY96" fmla="*/ 559665 h 2144640"/>
                <a:gd name="connsiteX97" fmla="*/ 240145 w 4008581"/>
                <a:gd name="connsiteY97" fmla="*/ 618835 h 2144640"/>
                <a:gd name="connsiteX98" fmla="*/ 240145 w 4008581"/>
                <a:gd name="connsiteY98" fmla="*/ 461817 h 2144640"/>
                <a:gd name="connsiteX99" fmla="*/ 175490 w 4008581"/>
                <a:gd name="connsiteY99" fmla="*/ 295563 h 2144640"/>
                <a:gd name="connsiteX100" fmla="*/ 0 w 4008581"/>
                <a:gd name="connsiteY100" fmla="*/ 0 h 2144640"/>
                <a:gd name="connsiteX101" fmla="*/ 3803793 w 4008581"/>
                <a:gd name="connsiteY101" fmla="*/ 8658 h 2144640"/>
                <a:gd name="connsiteX102" fmla="*/ 3730192 w 4008581"/>
                <a:gd name="connsiteY102" fmla="*/ 348022 h 2144640"/>
                <a:gd name="connsiteX103" fmla="*/ 3697720 w 4008581"/>
                <a:gd name="connsiteY103" fmla="*/ 502659 h 2144640"/>
                <a:gd name="connsiteX104" fmla="*/ 3700029 w 4008581"/>
                <a:gd name="connsiteY104" fmla="*/ 642937 h 2144640"/>
                <a:gd name="connsiteX105" fmla="*/ 3683143 w 4008581"/>
                <a:gd name="connsiteY105" fmla="*/ 767988 h 2144640"/>
                <a:gd name="connsiteX106" fmla="*/ 3626283 w 4008581"/>
                <a:gd name="connsiteY106" fmla="*/ 982878 h 2144640"/>
                <a:gd name="connsiteX107" fmla="*/ 3635735 w 4008581"/>
                <a:gd name="connsiteY107" fmla="*/ 1085849 h 2144640"/>
                <a:gd name="connsiteX108" fmla="*/ 3694545 w 4008581"/>
                <a:gd name="connsiteY108" fmla="*/ 1209963 h 2144640"/>
                <a:gd name="connsiteX109" fmla="*/ 3823854 w 4008581"/>
                <a:gd name="connsiteY109" fmla="*/ 1385454 h 2144640"/>
                <a:gd name="connsiteX0" fmla="*/ 3823854 w 4008581"/>
                <a:gd name="connsiteY0" fmla="*/ 1385454 h 2144640"/>
                <a:gd name="connsiteX1" fmla="*/ 3888509 w 4008581"/>
                <a:gd name="connsiteY1" fmla="*/ 1570181 h 2144640"/>
                <a:gd name="connsiteX2" fmla="*/ 3953163 w 4008581"/>
                <a:gd name="connsiteY2" fmla="*/ 1708726 h 2144640"/>
                <a:gd name="connsiteX3" fmla="*/ 3962399 w 4008581"/>
                <a:gd name="connsiteY3" fmla="*/ 1764144 h 2144640"/>
                <a:gd name="connsiteX4" fmla="*/ 3999345 w 4008581"/>
                <a:gd name="connsiteY4" fmla="*/ 1884217 h 2144640"/>
                <a:gd name="connsiteX5" fmla="*/ 4008581 w 4008581"/>
                <a:gd name="connsiteY5" fmla="*/ 1948872 h 2144640"/>
                <a:gd name="connsiteX6" fmla="*/ 3971636 w 4008581"/>
                <a:gd name="connsiteY6" fmla="*/ 1958108 h 2144640"/>
                <a:gd name="connsiteX7" fmla="*/ 3943927 w 4008581"/>
                <a:gd name="connsiteY7" fmla="*/ 1930399 h 2144640"/>
                <a:gd name="connsiteX8" fmla="*/ 3879272 w 4008581"/>
                <a:gd name="connsiteY8" fmla="*/ 1958108 h 2144640"/>
                <a:gd name="connsiteX9" fmla="*/ 3853006 w 4008581"/>
                <a:gd name="connsiteY9" fmla="*/ 1925637 h 2144640"/>
                <a:gd name="connsiteX10" fmla="*/ 3805381 w 4008581"/>
                <a:gd name="connsiteY10" fmla="*/ 1902690 h 2144640"/>
                <a:gd name="connsiteX11" fmla="*/ 3749963 w 4008581"/>
                <a:gd name="connsiteY11" fmla="*/ 1865744 h 2144640"/>
                <a:gd name="connsiteX12" fmla="*/ 3731490 w 4008581"/>
                <a:gd name="connsiteY12" fmla="*/ 1828799 h 2144640"/>
                <a:gd name="connsiteX13" fmla="*/ 3666836 w 4008581"/>
                <a:gd name="connsiteY13" fmla="*/ 1865744 h 2144640"/>
                <a:gd name="connsiteX14" fmla="*/ 3583709 w 4008581"/>
                <a:gd name="connsiteY14" fmla="*/ 1874981 h 2144640"/>
                <a:gd name="connsiteX15" fmla="*/ 3546763 w 4008581"/>
                <a:gd name="connsiteY15" fmla="*/ 1874981 h 2144640"/>
                <a:gd name="connsiteX16" fmla="*/ 3574472 w 4008581"/>
                <a:gd name="connsiteY16" fmla="*/ 1782617 h 2144640"/>
                <a:gd name="connsiteX17" fmla="*/ 3537527 w 4008581"/>
                <a:gd name="connsiteY17" fmla="*/ 1754908 h 2144640"/>
                <a:gd name="connsiteX18" fmla="*/ 3493726 w 4008581"/>
                <a:gd name="connsiteY18" fmla="*/ 1795172 h 2144640"/>
                <a:gd name="connsiteX19" fmla="*/ 3450791 w 4008581"/>
                <a:gd name="connsiteY19" fmla="*/ 1772515 h 2144640"/>
                <a:gd name="connsiteX20" fmla="*/ 3386136 w 4008581"/>
                <a:gd name="connsiteY20" fmla="*/ 1724818 h 2144640"/>
                <a:gd name="connsiteX21" fmla="*/ 3316431 w 4008581"/>
                <a:gd name="connsiteY21" fmla="*/ 1682532 h 2144640"/>
                <a:gd name="connsiteX22" fmla="*/ 3288145 w 4008581"/>
                <a:gd name="connsiteY22" fmla="*/ 1671781 h 2144640"/>
                <a:gd name="connsiteX23" fmla="*/ 3229407 w 4008581"/>
                <a:gd name="connsiteY23" fmla="*/ 1650927 h 2144640"/>
                <a:gd name="connsiteX24" fmla="*/ 3173412 w 4008581"/>
                <a:gd name="connsiteY24" fmla="*/ 1630362 h 2144640"/>
                <a:gd name="connsiteX25" fmla="*/ 3134662 w 4008581"/>
                <a:gd name="connsiteY25" fmla="*/ 1613981 h 2144640"/>
                <a:gd name="connsiteX26" fmla="*/ 3113809 w 4008581"/>
                <a:gd name="connsiteY26" fmla="*/ 1554378 h 2144640"/>
                <a:gd name="connsiteX27" fmla="*/ 3195781 w 4008581"/>
                <a:gd name="connsiteY27" fmla="*/ 1533235 h 2144640"/>
                <a:gd name="connsiteX28" fmla="*/ 3186545 w 4008581"/>
                <a:gd name="connsiteY28" fmla="*/ 1459344 h 2144640"/>
                <a:gd name="connsiteX29" fmla="*/ 3131127 w 4008581"/>
                <a:gd name="connsiteY29" fmla="*/ 1422399 h 2144640"/>
                <a:gd name="connsiteX30" fmla="*/ 3084945 w 4008581"/>
                <a:gd name="connsiteY30" fmla="*/ 1496290 h 2144640"/>
                <a:gd name="connsiteX31" fmla="*/ 2992581 w 4008581"/>
                <a:gd name="connsiteY31" fmla="*/ 1514763 h 2144640"/>
                <a:gd name="connsiteX32" fmla="*/ 2992581 w 4008581"/>
                <a:gd name="connsiteY32" fmla="*/ 1487054 h 2144640"/>
                <a:gd name="connsiteX33" fmla="*/ 2927927 w 4008581"/>
                <a:gd name="connsiteY33" fmla="*/ 1514763 h 2144640"/>
                <a:gd name="connsiteX34" fmla="*/ 2881745 w 4008581"/>
                <a:gd name="connsiteY34" fmla="*/ 1477817 h 2144640"/>
                <a:gd name="connsiteX35" fmla="*/ 2835563 w 4008581"/>
                <a:gd name="connsiteY35" fmla="*/ 1450108 h 2144640"/>
                <a:gd name="connsiteX36" fmla="*/ 2798618 w 4008581"/>
                <a:gd name="connsiteY36" fmla="*/ 1487054 h 2144640"/>
                <a:gd name="connsiteX37" fmla="*/ 2780145 w 4008581"/>
                <a:gd name="connsiteY37" fmla="*/ 1533235 h 2144640"/>
                <a:gd name="connsiteX38" fmla="*/ 2678545 w 4008581"/>
                <a:gd name="connsiteY38" fmla="*/ 1514763 h 2144640"/>
                <a:gd name="connsiteX39" fmla="*/ 2678545 w 4008581"/>
                <a:gd name="connsiteY39" fmla="*/ 1487054 h 2144640"/>
                <a:gd name="connsiteX40" fmla="*/ 2604654 w 4008581"/>
                <a:gd name="connsiteY40" fmla="*/ 1514763 h 2144640"/>
                <a:gd name="connsiteX41" fmla="*/ 2549236 w 4008581"/>
                <a:gd name="connsiteY41" fmla="*/ 1514763 h 2144640"/>
                <a:gd name="connsiteX42" fmla="*/ 2410690 w 4008581"/>
                <a:gd name="connsiteY42" fmla="*/ 1514763 h 2144640"/>
                <a:gd name="connsiteX43" fmla="*/ 2401454 w 4008581"/>
                <a:gd name="connsiteY43" fmla="*/ 1459344 h 2144640"/>
                <a:gd name="connsiteX44" fmla="*/ 2327563 w 4008581"/>
                <a:gd name="connsiteY44" fmla="*/ 1477817 h 2144640"/>
                <a:gd name="connsiteX45" fmla="*/ 2290618 w 4008581"/>
                <a:gd name="connsiteY45" fmla="*/ 1523999 h 2144640"/>
                <a:gd name="connsiteX46" fmla="*/ 2242704 w 4008581"/>
                <a:gd name="connsiteY46" fmla="*/ 1504949 h 2144640"/>
                <a:gd name="connsiteX47" fmla="*/ 2205108 w 4008581"/>
                <a:gd name="connsiteY47" fmla="*/ 1515051 h 2144640"/>
                <a:gd name="connsiteX48" fmla="*/ 2216727 w 4008581"/>
                <a:gd name="connsiteY48" fmla="*/ 1560944 h 2144640"/>
                <a:gd name="connsiteX49" fmla="*/ 2124363 w 4008581"/>
                <a:gd name="connsiteY49" fmla="*/ 1551708 h 2144640"/>
                <a:gd name="connsiteX50" fmla="*/ 2105890 w 4008581"/>
                <a:gd name="connsiteY50" fmla="*/ 1542472 h 2144640"/>
                <a:gd name="connsiteX51" fmla="*/ 2076017 w 4008581"/>
                <a:gd name="connsiteY51" fmla="*/ 1504949 h 2144640"/>
                <a:gd name="connsiteX52" fmla="*/ 2029330 w 4008581"/>
                <a:gd name="connsiteY52" fmla="*/ 1503433 h 2144640"/>
                <a:gd name="connsiteX53" fmla="*/ 1995054 w 4008581"/>
                <a:gd name="connsiteY53" fmla="*/ 1533235 h 2144640"/>
                <a:gd name="connsiteX54" fmla="*/ 1933142 w 4008581"/>
                <a:gd name="connsiteY54" fmla="*/ 1550193 h 2144640"/>
                <a:gd name="connsiteX55" fmla="*/ 1917266 w 4008581"/>
                <a:gd name="connsiteY55" fmla="*/ 1581799 h 2144640"/>
                <a:gd name="connsiteX56" fmla="*/ 1945048 w 4008581"/>
                <a:gd name="connsiteY56" fmla="*/ 1621630 h 2144640"/>
                <a:gd name="connsiteX57" fmla="*/ 1995054 w 4008581"/>
                <a:gd name="connsiteY57" fmla="*/ 1634835 h 2144640"/>
                <a:gd name="connsiteX58" fmla="*/ 2071254 w 4008581"/>
                <a:gd name="connsiteY58" fmla="*/ 1657349 h 2144640"/>
                <a:gd name="connsiteX59" fmla="*/ 2161309 w 4008581"/>
                <a:gd name="connsiteY59" fmla="*/ 1653308 h 2144640"/>
                <a:gd name="connsiteX60" fmla="*/ 2235199 w 4008581"/>
                <a:gd name="connsiteY60" fmla="*/ 1690254 h 2144640"/>
                <a:gd name="connsiteX61" fmla="*/ 2235199 w 4008581"/>
                <a:gd name="connsiteY61" fmla="*/ 1727199 h 2144640"/>
                <a:gd name="connsiteX62" fmla="*/ 2179781 w 4008581"/>
                <a:gd name="connsiteY62" fmla="*/ 1773381 h 2144640"/>
                <a:gd name="connsiteX63" fmla="*/ 2102572 w 4008581"/>
                <a:gd name="connsiteY63" fmla="*/ 1773092 h 2144640"/>
                <a:gd name="connsiteX64" fmla="*/ 2059709 w 4008581"/>
                <a:gd name="connsiteY64" fmla="*/ 1764144 h 2144640"/>
                <a:gd name="connsiteX65" fmla="*/ 1985818 w 4008581"/>
                <a:gd name="connsiteY65" fmla="*/ 1727199 h 2144640"/>
                <a:gd name="connsiteX66" fmla="*/ 1918854 w 4008581"/>
                <a:gd name="connsiteY66" fmla="*/ 1731168 h 2144640"/>
                <a:gd name="connsiteX67" fmla="*/ 1890207 w 4008581"/>
                <a:gd name="connsiteY67" fmla="*/ 1758156 h 2144640"/>
                <a:gd name="connsiteX68" fmla="*/ 1874981 w 4008581"/>
                <a:gd name="connsiteY68" fmla="*/ 1810326 h 2144640"/>
                <a:gd name="connsiteX69" fmla="*/ 1791854 w 4008581"/>
                <a:gd name="connsiteY69" fmla="*/ 1810326 h 2144640"/>
                <a:gd name="connsiteX70" fmla="*/ 1717963 w 4008581"/>
                <a:gd name="connsiteY70" fmla="*/ 1856508 h 2144640"/>
                <a:gd name="connsiteX71" fmla="*/ 1653309 w 4008581"/>
                <a:gd name="connsiteY71" fmla="*/ 1764144 h 2144640"/>
                <a:gd name="connsiteX72" fmla="*/ 1551709 w 4008581"/>
                <a:gd name="connsiteY72" fmla="*/ 1708726 h 2144640"/>
                <a:gd name="connsiteX73" fmla="*/ 1468581 w 4008581"/>
                <a:gd name="connsiteY73" fmla="*/ 1690254 h 2144640"/>
                <a:gd name="connsiteX74" fmla="*/ 1560945 w 4008581"/>
                <a:gd name="connsiteY74" fmla="*/ 1773381 h 2144640"/>
                <a:gd name="connsiteX75" fmla="*/ 1634836 w 4008581"/>
                <a:gd name="connsiteY75" fmla="*/ 1847272 h 2144640"/>
                <a:gd name="connsiteX76" fmla="*/ 1588654 w 4008581"/>
                <a:gd name="connsiteY76" fmla="*/ 1893454 h 2144640"/>
                <a:gd name="connsiteX77" fmla="*/ 1634836 w 4008581"/>
                <a:gd name="connsiteY77" fmla="*/ 1948872 h 2144640"/>
                <a:gd name="connsiteX78" fmla="*/ 1714283 w 4008581"/>
                <a:gd name="connsiteY78" fmla="*/ 1984951 h 2144640"/>
                <a:gd name="connsiteX79" fmla="*/ 1666442 w 4008581"/>
                <a:gd name="connsiteY79" fmla="*/ 2064543 h 2144640"/>
                <a:gd name="connsiteX80" fmla="*/ 1597890 w 4008581"/>
                <a:gd name="connsiteY80" fmla="*/ 2105890 h 2144640"/>
                <a:gd name="connsiteX81" fmla="*/ 1571696 w 4008581"/>
                <a:gd name="connsiteY81" fmla="*/ 2144640 h 2144640"/>
                <a:gd name="connsiteX82" fmla="*/ 1493909 w 4008581"/>
                <a:gd name="connsiteY82" fmla="*/ 2135403 h 2144640"/>
                <a:gd name="connsiteX83" fmla="*/ 1410782 w 4008581"/>
                <a:gd name="connsiteY83" fmla="*/ 2084459 h 2144640"/>
                <a:gd name="connsiteX84" fmla="*/ 1330036 w 4008581"/>
                <a:gd name="connsiteY84" fmla="*/ 2004290 h 2144640"/>
                <a:gd name="connsiteX85" fmla="*/ 1302327 w 4008581"/>
                <a:gd name="connsiteY85" fmla="*/ 1930399 h 2144640"/>
                <a:gd name="connsiteX86" fmla="*/ 1302327 w 4008581"/>
                <a:gd name="connsiteY86" fmla="*/ 1828799 h 2144640"/>
                <a:gd name="connsiteX87" fmla="*/ 1274618 w 4008581"/>
                <a:gd name="connsiteY87" fmla="*/ 1773381 h 2144640"/>
                <a:gd name="connsiteX88" fmla="*/ 1145309 w 4008581"/>
                <a:gd name="connsiteY88" fmla="*/ 1699490 h 2144640"/>
                <a:gd name="connsiteX89" fmla="*/ 997527 w 4008581"/>
                <a:gd name="connsiteY89" fmla="*/ 1597890 h 2144640"/>
                <a:gd name="connsiteX90" fmla="*/ 942109 w 4008581"/>
                <a:gd name="connsiteY90" fmla="*/ 1468581 h 2144640"/>
                <a:gd name="connsiteX91" fmla="*/ 895927 w 4008581"/>
                <a:gd name="connsiteY91" fmla="*/ 1265381 h 2144640"/>
                <a:gd name="connsiteX92" fmla="*/ 803563 w 4008581"/>
                <a:gd name="connsiteY92" fmla="*/ 1080654 h 2144640"/>
                <a:gd name="connsiteX93" fmla="*/ 729672 w 4008581"/>
                <a:gd name="connsiteY93" fmla="*/ 951344 h 2144640"/>
                <a:gd name="connsiteX94" fmla="*/ 581890 w 4008581"/>
                <a:gd name="connsiteY94" fmla="*/ 665017 h 2144640"/>
                <a:gd name="connsiteX95" fmla="*/ 461818 w 4008581"/>
                <a:gd name="connsiteY95" fmla="*/ 637308 h 2144640"/>
                <a:gd name="connsiteX96" fmla="*/ 415492 w 4008581"/>
                <a:gd name="connsiteY96" fmla="*/ 559665 h 2144640"/>
                <a:gd name="connsiteX97" fmla="*/ 375804 w 4008581"/>
                <a:gd name="connsiteY97" fmla="*/ 450055 h 2144640"/>
                <a:gd name="connsiteX98" fmla="*/ 240145 w 4008581"/>
                <a:gd name="connsiteY98" fmla="*/ 618835 h 2144640"/>
                <a:gd name="connsiteX99" fmla="*/ 240145 w 4008581"/>
                <a:gd name="connsiteY99" fmla="*/ 461817 h 2144640"/>
                <a:gd name="connsiteX100" fmla="*/ 175490 w 4008581"/>
                <a:gd name="connsiteY100" fmla="*/ 295563 h 2144640"/>
                <a:gd name="connsiteX101" fmla="*/ 0 w 4008581"/>
                <a:gd name="connsiteY101" fmla="*/ 0 h 2144640"/>
                <a:gd name="connsiteX102" fmla="*/ 3803793 w 4008581"/>
                <a:gd name="connsiteY102" fmla="*/ 8658 h 2144640"/>
                <a:gd name="connsiteX103" fmla="*/ 3730192 w 4008581"/>
                <a:gd name="connsiteY103" fmla="*/ 348022 h 2144640"/>
                <a:gd name="connsiteX104" fmla="*/ 3697720 w 4008581"/>
                <a:gd name="connsiteY104" fmla="*/ 502659 h 2144640"/>
                <a:gd name="connsiteX105" fmla="*/ 3700029 w 4008581"/>
                <a:gd name="connsiteY105" fmla="*/ 642937 h 2144640"/>
                <a:gd name="connsiteX106" fmla="*/ 3683143 w 4008581"/>
                <a:gd name="connsiteY106" fmla="*/ 767988 h 2144640"/>
                <a:gd name="connsiteX107" fmla="*/ 3626283 w 4008581"/>
                <a:gd name="connsiteY107" fmla="*/ 982878 h 2144640"/>
                <a:gd name="connsiteX108" fmla="*/ 3635735 w 4008581"/>
                <a:gd name="connsiteY108" fmla="*/ 1085849 h 2144640"/>
                <a:gd name="connsiteX109" fmla="*/ 3694545 w 4008581"/>
                <a:gd name="connsiteY109" fmla="*/ 1209963 h 2144640"/>
                <a:gd name="connsiteX110" fmla="*/ 3823854 w 4008581"/>
                <a:gd name="connsiteY110" fmla="*/ 1385454 h 2144640"/>
                <a:gd name="connsiteX0" fmla="*/ 3823854 w 4008581"/>
                <a:gd name="connsiteY0" fmla="*/ 1385454 h 2144640"/>
                <a:gd name="connsiteX1" fmla="*/ 3888509 w 4008581"/>
                <a:gd name="connsiteY1" fmla="*/ 1570181 h 2144640"/>
                <a:gd name="connsiteX2" fmla="*/ 3953163 w 4008581"/>
                <a:gd name="connsiteY2" fmla="*/ 1708726 h 2144640"/>
                <a:gd name="connsiteX3" fmla="*/ 3962399 w 4008581"/>
                <a:gd name="connsiteY3" fmla="*/ 1764144 h 2144640"/>
                <a:gd name="connsiteX4" fmla="*/ 3999345 w 4008581"/>
                <a:gd name="connsiteY4" fmla="*/ 1884217 h 2144640"/>
                <a:gd name="connsiteX5" fmla="*/ 4008581 w 4008581"/>
                <a:gd name="connsiteY5" fmla="*/ 1948872 h 2144640"/>
                <a:gd name="connsiteX6" fmla="*/ 3971636 w 4008581"/>
                <a:gd name="connsiteY6" fmla="*/ 1958108 h 2144640"/>
                <a:gd name="connsiteX7" fmla="*/ 3943927 w 4008581"/>
                <a:gd name="connsiteY7" fmla="*/ 1930399 h 2144640"/>
                <a:gd name="connsiteX8" fmla="*/ 3879272 w 4008581"/>
                <a:gd name="connsiteY8" fmla="*/ 1958108 h 2144640"/>
                <a:gd name="connsiteX9" fmla="*/ 3853006 w 4008581"/>
                <a:gd name="connsiteY9" fmla="*/ 1925637 h 2144640"/>
                <a:gd name="connsiteX10" fmla="*/ 3805381 w 4008581"/>
                <a:gd name="connsiteY10" fmla="*/ 1902690 h 2144640"/>
                <a:gd name="connsiteX11" fmla="*/ 3749963 w 4008581"/>
                <a:gd name="connsiteY11" fmla="*/ 1865744 h 2144640"/>
                <a:gd name="connsiteX12" fmla="*/ 3731490 w 4008581"/>
                <a:gd name="connsiteY12" fmla="*/ 1828799 h 2144640"/>
                <a:gd name="connsiteX13" fmla="*/ 3666836 w 4008581"/>
                <a:gd name="connsiteY13" fmla="*/ 1865744 h 2144640"/>
                <a:gd name="connsiteX14" fmla="*/ 3583709 w 4008581"/>
                <a:gd name="connsiteY14" fmla="*/ 1874981 h 2144640"/>
                <a:gd name="connsiteX15" fmla="*/ 3546763 w 4008581"/>
                <a:gd name="connsiteY15" fmla="*/ 1874981 h 2144640"/>
                <a:gd name="connsiteX16" fmla="*/ 3574472 w 4008581"/>
                <a:gd name="connsiteY16" fmla="*/ 1782617 h 2144640"/>
                <a:gd name="connsiteX17" fmla="*/ 3537527 w 4008581"/>
                <a:gd name="connsiteY17" fmla="*/ 1754908 h 2144640"/>
                <a:gd name="connsiteX18" fmla="*/ 3493726 w 4008581"/>
                <a:gd name="connsiteY18" fmla="*/ 1795172 h 2144640"/>
                <a:gd name="connsiteX19" fmla="*/ 3450791 w 4008581"/>
                <a:gd name="connsiteY19" fmla="*/ 1772515 h 2144640"/>
                <a:gd name="connsiteX20" fmla="*/ 3386136 w 4008581"/>
                <a:gd name="connsiteY20" fmla="*/ 1724818 h 2144640"/>
                <a:gd name="connsiteX21" fmla="*/ 3316431 w 4008581"/>
                <a:gd name="connsiteY21" fmla="*/ 1682532 h 2144640"/>
                <a:gd name="connsiteX22" fmla="*/ 3288145 w 4008581"/>
                <a:gd name="connsiteY22" fmla="*/ 1671781 h 2144640"/>
                <a:gd name="connsiteX23" fmla="*/ 3229407 w 4008581"/>
                <a:gd name="connsiteY23" fmla="*/ 1650927 h 2144640"/>
                <a:gd name="connsiteX24" fmla="*/ 3173412 w 4008581"/>
                <a:gd name="connsiteY24" fmla="*/ 1630362 h 2144640"/>
                <a:gd name="connsiteX25" fmla="*/ 3134662 w 4008581"/>
                <a:gd name="connsiteY25" fmla="*/ 1613981 h 2144640"/>
                <a:gd name="connsiteX26" fmla="*/ 3113809 w 4008581"/>
                <a:gd name="connsiteY26" fmla="*/ 1554378 h 2144640"/>
                <a:gd name="connsiteX27" fmla="*/ 3195781 w 4008581"/>
                <a:gd name="connsiteY27" fmla="*/ 1533235 h 2144640"/>
                <a:gd name="connsiteX28" fmla="*/ 3186545 w 4008581"/>
                <a:gd name="connsiteY28" fmla="*/ 1459344 h 2144640"/>
                <a:gd name="connsiteX29" fmla="*/ 3131127 w 4008581"/>
                <a:gd name="connsiteY29" fmla="*/ 1422399 h 2144640"/>
                <a:gd name="connsiteX30" fmla="*/ 3084945 w 4008581"/>
                <a:gd name="connsiteY30" fmla="*/ 1496290 h 2144640"/>
                <a:gd name="connsiteX31" fmla="*/ 2992581 w 4008581"/>
                <a:gd name="connsiteY31" fmla="*/ 1514763 h 2144640"/>
                <a:gd name="connsiteX32" fmla="*/ 2992581 w 4008581"/>
                <a:gd name="connsiteY32" fmla="*/ 1487054 h 2144640"/>
                <a:gd name="connsiteX33" fmla="*/ 2927927 w 4008581"/>
                <a:gd name="connsiteY33" fmla="*/ 1514763 h 2144640"/>
                <a:gd name="connsiteX34" fmla="*/ 2881745 w 4008581"/>
                <a:gd name="connsiteY34" fmla="*/ 1477817 h 2144640"/>
                <a:gd name="connsiteX35" fmla="*/ 2835563 w 4008581"/>
                <a:gd name="connsiteY35" fmla="*/ 1450108 h 2144640"/>
                <a:gd name="connsiteX36" fmla="*/ 2798618 w 4008581"/>
                <a:gd name="connsiteY36" fmla="*/ 1487054 h 2144640"/>
                <a:gd name="connsiteX37" fmla="*/ 2780145 w 4008581"/>
                <a:gd name="connsiteY37" fmla="*/ 1533235 h 2144640"/>
                <a:gd name="connsiteX38" fmla="*/ 2678545 w 4008581"/>
                <a:gd name="connsiteY38" fmla="*/ 1514763 h 2144640"/>
                <a:gd name="connsiteX39" fmla="*/ 2678545 w 4008581"/>
                <a:gd name="connsiteY39" fmla="*/ 1487054 h 2144640"/>
                <a:gd name="connsiteX40" fmla="*/ 2604654 w 4008581"/>
                <a:gd name="connsiteY40" fmla="*/ 1514763 h 2144640"/>
                <a:gd name="connsiteX41" fmla="*/ 2549236 w 4008581"/>
                <a:gd name="connsiteY41" fmla="*/ 1514763 h 2144640"/>
                <a:gd name="connsiteX42" fmla="*/ 2410690 w 4008581"/>
                <a:gd name="connsiteY42" fmla="*/ 1514763 h 2144640"/>
                <a:gd name="connsiteX43" fmla="*/ 2401454 w 4008581"/>
                <a:gd name="connsiteY43" fmla="*/ 1459344 h 2144640"/>
                <a:gd name="connsiteX44" fmla="*/ 2327563 w 4008581"/>
                <a:gd name="connsiteY44" fmla="*/ 1477817 h 2144640"/>
                <a:gd name="connsiteX45" fmla="*/ 2290618 w 4008581"/>
                <a:gd name="connsiteY45" fmla="*/ 1523999 h 2144640"/>
                <a:gd name="connsiteX46" fmla="*/ 2242704 w 4008581"/>
                <a:gd name="connsiteY46" fmla="*/ 1504949 h 2144640"/>
                <a:gd name="connsiteX47" fmla="*/ 2205108 w 4008581"/>
                <a:gd name="connsiteY47" fmla="*/ 1515051 h 2144640"/>
                <a:gd name="connsiteX48" fmla="*/ 2216727 w 4008581"/>
                <a:gd name="connsiteY48" fmla="*/ 1560944 h 2144640"/>
                <a:gd name="connsiteX49" fmla="*/ 2124363 w 4008581"/>
                <a:gd name="connsiteY49" fmla="*/ 1551708 h 2144640"/>
                <a:gd name="connsiteX50" fmla="*/ 2105890 w 4008581"/>
                <a:gd name="connsiteY50" fmla="*/ 1542472 h 2144640"/>
                <a:gd name="connsiteX51" fmla="*/ 2076017 w 4008581"/>
                <a:gd name="connsiteY51" fmla="*/ 1504949 h 2144640"/>
                <a:gd name="connsiteX52" fmla="*/ 2029330 w 4008581"/>
                <a:gd name="connsiteY52" fmla="*/ 1503433 h 2144640"/>
                <a:gd name="connsiteX53" fmla="*/ 1995054 w 4008581"/>
                <a:gd name="connsiteY53" fmla="*/ 1533235 h 2144640"/>
                <a:gd name="connsiteX54" fmla="*/ 1933142 w 4008581"/>
                <a:gd name="connsiteY54" fmla="*/ 1550193 h 2144640"/>
                <a:gd name="connsiteX55" fmla="*/ 1917266 w 4008581"/>
                <a:gd name="connsiteY55" fmla="*/ 1581799 h 2144640"/>
                <a:gd name="connsiteX56" fmla="*/ 1945048 w 4008581"/>
                <a:gd name="connsiteY56" fmla="*/ 1621630 h 2144640"/>
                <a:gd name="connsiteX57" fmla="*/ 1995054 w 4008581"/>
                <a:gd name="connsiteY57" fmla="*/ 1634835 h 2144640"/>
                <a:gd name="connsiteX58" fmla="*/ 2071254 w 4008581"/>
                <a:gd name="connsiteY58" fmla="*/ 1657349 h 2144640"/>
                <a:gd name="connsiteX59" fmla="*/ 2161309 w 4008581"/>
                <a:gd name="connsiteY59" fmla="*/ 1653308 h 2144640"/>
                <a:gd name="connsiteX60" fmla="*/ 2235199 w 4008581"/>
                <a:gd name="connsiteY60" fmla="*/ 1690254 h 2144640"/>
                <a:gd name="connsiteX61" fmla="*/ 2235199 w 4008581"/>
                <a:gd name="connsiteY61" fmla="*/ 1727199 h 2144640"/>
                <a:gd name="connsiteX62" fmla="*/ 2179781 w 4008581"/>
                <a:gd name="connsiteY62" fmla="*/ 1773381 h 2144640"/>
                <a:gd name="connsiteX63" fmla="*/ 2102572 w 4008581"/>
                <a:gd name="connsiteY63" fmla="*/ 1773092 h 2144640"/>
                <a:gd name="connsiteX64" fmla="*/ 2059709 w 4008581"/>
                <a:gd name="connsiteY64" fmla="*/ 1764144 h 2144640"/>
                <a:gd name="connsiteX65" fmla="*/ 1985818 w 4008581"/>
                <a:gd name="connsiteY65" fmla="*/ 1727199 h 2144640"/>
                <a:gd name="connsiteX66" fmla="*/ 1918854 w 4008581"/>
                <a:gd name="connsiteY66" fmla="*/ 1731168 h 2144640"/>
                <a:gd name="connsiteX67" fmla="*/ 1890207 w 4008581"/>
                <a:gd name="connsiteY67" fmla="*/ 1758156 h 2144640"/>
                <a:gd name="connsiteX68" fmla="*/ 1874981 w 4008581"/>
                <a:gd name="connsiteY68" fmla="*/ 1810326 h 2144640"/>
                <a:gd name="connsiteX69" fmla="*/ 1791854 w 4008581"/>
                <a:gd name="connsiteY69" fmla="*/ 1810326 h 2144640"/>
                <a:gd name="connsiteX70" fmla="*/ 1717963 w 4008581"/>
                <a:gd name="connsiteY70" fmla="*/ 1856508 h 2144640"/>
                <a:gd name="connsiteX71" fmla="*/ 1653309 w 4008581"/>
                <a:gd name="connsiteY71" fmla="*/ 1764144 h 2144640"/>
                <a:gd name="connsiteX72" fmla="*/ 1551709 w 4008581"/>
                <a:gd name="connsiteY72" fmla="*/ 1708726 h 2144640"/>
                <a:gd name="connsiteX73" fmla="*/ 1468581 w 4008581"/>
                <a:gd name="connsiteY73" fmla="*/ 1690254 h 2144640"/>
                <a:gd name="connsiteX74" fmla="*/ 1560945 w 4008581"/>
                <a:gd name="connsiteY74" fmla="*/ 1773381 h 2144640"/>
                <a:gd name="connsiteX75" fmla="*/ 1634836 w 4008581"/>
                <a:gd name="connsiteY75" fmla="*/ 1847272 h 2144640"/>
                <a:gd name="connsiteX76" fmla="*/ 1588654 w 4008581"/>
                <a:gd name="connsiteY76" fmla="*/ 1893454 h 2144640"/>
                <a:gd name="connsiteX77" fmla="*/ 1634836 w 4008581"/>
                <a:gd name="connsiteY77" fmla="*/ 1948872 h 2144640"/>
                <a:gd name="connsiteX78" fmla="*/ 1714283 w 4008581"/>
                <a:gd name="connsiteY78" fmla="*/ 1984951 h 2144640"/>
                <a:gd name="connsiteX79" fmla="*/ 1666442 w 4008581"/>
                <a:gd name="connsiteY79" fmla="*/ 2064543 h 2144640"/>
                <a:gd name="connsiteX80" fmla="*/ 1597890 w 4008581"/>
                <a:gd name="connsiteY80" fmla="*/ 2105890 h 2144640"/>
                <a:gd name="connsiteX81" fmla="*/ 1571696 w 4008581"/>
                <a:gd name="connsiteY81" fmla="*/ 2144640 h 2144640"/>
                <a:gd name="connsiteX82" fmla="*/ 1493909 w 4008581"/>
                <a:gd name="connsiteY82" fmla="*/ 2135403 h 2144640"/>
                <a:gd name="connsiteX83" fmla="*/ 1410782 w 4008581"/>
                <a:gd name="connsiteY83" fmla="*/ 2084459 h 2144640"/>
                <a:gd name="connsiteX84" fmla="*/ 1330036 w 4008581"/>
                <a:gd name="connsiteY84" fmla="*/ 2004290 h 2144640"/>
                <a:gd name="connsiteX85" fmla="*/ 1302327 w 4008581"/>
                <a:gd name="connsiteY85" fmla="*/ 1930399 h 2144640"/>
                <a:gd name="connsiteX86" fmla="*/ 1302327 w 4008581"/>
                <a:gd name="connsiteY86" fmla="*/ 1828799 h 2144640"/>
                <a:gd name="connsiteX87" fmla="*/ 1274618 w 4008581"/>
                <a:gd name="connsiteY87" fmla="*/ 1773381 h 2144640"/>
                <a:gd name="connsiteX88" fmla="*/ 1145309 w 4008581"/>
                <a:gd name="connsiteY88" fmla="*/ 1699490 h 2144640"/>
                <a:gd name="connsiteX89" fmla="*/ 997527 w 4008581"/>
                <a:gd name="connsiteY89" fmla="*/ 1597890 h 2144640"/>
                <a:gd name="connsiteX90" fmla="*/ 942109 w 4008581"/>
                <a:gd name="connsiteY90" fmla="*/ 1468581 h 2144640"/>
                <a:gd name="connsiteX91" fmla="*/ 895927 w 4008581"/>
                <a:gd name="connsiteY91" fmla="*/ 1265381 h 2144640"/>
                <a:gd name="connsiteX92" fmla="*/ 803563 w 4008581"/>
                <a:gd name="connsiteY92" fmla="*/ 1080654 h 2144640"/>
                <a:gd name="connsiteX93" fmla="*/ 729672 w 4008581"/>
                <a:gd name="connsiteY93" fmla="*/ 951344 h 2144640"/>
                <a:gd name="connsiteX94" fmla="*/ 581890 w 4008581"/>
                <a:gd name="connsiteY94" fmla="*/ 665017 h 2144640"/>
                <a:gd name="connsiteX95" fmla="*/ 461818 w 4008581"/>
                <a:gd name="connsiteY95" fmla="*/ 637308 h 2144640"/>
                <a:gd name="connsiteX96" fmla="*/ 415492 w 4008581"/>
                <a:gd name="connsiteY96" fmla="*/ 559665 h 2144640"/>
                <a:gd name="connsiteX97" fmla="*/ 375804 w 4008581"/>
                <a:gd name="connsiteY97" fmla="*/ 450055 h 2144640"/>
                <a:gd name="connsiteX98" fmla="*/ 371114 w 4008581"/>
                <a:gd name="connsiteY98" fmla="*/ 323560 h 2144640"/>
                <a:gd name="connsiteX99" fmla="*/ 240145 w 4008581"/>
                <a:gd name="connsiteY99" fmla="*/ 461817 h 2144640"/>
                <a:gd name="connsiteX100" fmla="*/ 175490 w 4008581"/>
                <a:gd name="connsiteY100" fmla="*/ 295563 h 2144640"/>
                <a:gd name="connsiteX101" fmla="*/ 0 w 4008581"/>
                <a:gd name="connsiteY101" fmla="*/ 0 h 2144640"/>
                <a:gd name="connsiteX102" fmla="*/ 3803793 w 4008581"/>
                <a:gd name="connsiteY102" fmla="*/ 8658 h 2144640"/>
                <a:gd name="connsiteX103" fmla="*/ 3730192 w 4008581"/>
                <a:gd name="connsiteY103" fmla="*/ 348022 h 2144640"/>
                <a:gd name="connsiteX104" fmla="*/ 3697720 w 4008581"/>
                <a:gd name="connsiteY104" fmla="*/ 502659 h 2144640"/>
                <a:gd name="connsiteX105" fmla="*/ 3700029 w 4008581"/>
                <a:gd name="connsiteY105" fmla="*/ 642937 h 2144640"/>
                <a:gd name="connsiteX106" fmla="*/ 3683143 w 4008581"/>
                <a:gd name="connsiteY106" fmla="*/ 767988 h 2144640"/>
                <a:gd name="connsiteX107" fmla="*/ 3626283 w 4008581"/>
                <a:gd name="connsiteY107" fmla="*/ 982878 h 2144640"/>
                <a:gd name="connsiteX108" fmla="*/ 3635735 w 4008581"/>
                <a:gd name="connsiteY108" fmla="*/ 1085849 h 2144640"/>
                <a:gd name="connsiteX109" fmla="*/ 3694545 w 4008581"/>
                <a:gd name="connsiteY109" fmla="*/ 1209963 h 2144640"/>
                <a:gd name="connsiteX110" fmla="*/ 3823854 w 4008581"/>
                <a:gd name="connsiteY110" fmla="*/ 1385454 h 2144640"/>
                <a:gd name="connsiteX0" fmla="*/ 3823854 w 4008581"/>
                <a:gd name="connsiteY0" fmla="*/ 1385454 h 2144640"/>
                <a:gd name="connsiteX1" fmla="*/ 3888509 w 4008581"/>
                <a:gd name="connsiteY1" fmla="*/ 1570181 h 2144640"/>
                <a:gd name="connsiteX2" fmla="*/ 3953163 w 4008581"/>
                <a:gd name="connsiteY2" fmla="*/ 1708726 h 2144640"/>
                <a:gd name="connsiteX3" fmla="*/ 3962399 w 4008581"/>
                <a:gd name="connsiteY3" fmla="*/ 1764144 h 2144640"/>
                <a:gd name="connsiteX4" fmla="*/ 3999345 w 4008581"/>
                <a:gd name="connsiteY4" fmla="*/ 1884217 h 2144640"/>
                <a:gd name="connsiteX5" fmla="*/ 4008581 w 4008581"/>
                <a:gd name="connsiteY5" fmla="*/ 1948872 h 2144640"/>
                <a:gd name="connsiteX6" fmla="*/ 3971636 w 4008581"/>
                <a:gd name="connsiteY6" fmla="*/ 1958108 h 2144640"/>
                <a:gd name="connsiteX7" fmla="*/ 3943927 w 4008581"/>
                <a:gd name="connsiteY7" fmla="*/ 1930399 h 2144640"/>
                <a:gd name="connsiteX8" fmla="*/ 3879272 w 4008581"/>
                <a:gd name="connsiteY8" fmla="*/ 1958108 h 2144640"/>
                <a:gd name="connsiteX9" fmla="*/ 3853006 w 4008581"/>
                <a:gd name="connsiteY9" fmla="*/ 1925637 h 2144640"/>
                <a:gd name="connsiteX10" fmla="*/ 3805381 w 4008581"/>
                <a:gd name="connsiteY10" fmla="*/ 1902690 h 2144640"/>
                <a:gd name="connsiteX11" fmla="*/ 3749963 w 4008581"/>
                <a:gd name="connsiteY11" fmla="*/ 1865744 h 2144640"/>
                <a:gd name="connsiteX12" fmla="*/ 3731490 w 4008581"/>
                <a:gd name="connsiteY12" fmla="*/ 1828799 h 2144640"/>
                <a:gd name="connsiteX13" fmla="*/ 3666836 w 4008581"/>
                <a:gd name="connsiteY13" fmla="*/ 1865744 h 2144640"/>
                <a:gd name="connsiteX14" fmla="*/ 3583709 w 4008581"/>
                <a:gd name="connsiteY14" fmla="*/ 1874981 h 2144640"/>
                <a:gd name="connsiteX15" fmla="*/ 3546763 w 4008581"/>
                <a:gd name="connsiteY15" fmla="*/ 1874981 h 2144640"/>
                <a:gd name="connsiteX16" fmla="*/ 3574472 w 4008581"/>
                <a:gd name="connsiteY16" fmla="*/ 1782617 h 2144640"/>
                <a:gd name="connsiteX17" fmla="*/ 3537527 w 4008581"/>
                <a:gd name="connsiteY17" fmla="*/ 1754908 h 2144640"/>
                <a:gd name="connsiteX18" fmla="*/ 3493726 w 4008581"/>
                <a:gd name="connsiteY18" fmla="*/ 1795172 h 2144640"/>
                <a:gd name="connsiteX19" fmla="*/ 3450791 w 4008581"/>
                <a:gd name="connsiteY19" fmla="*/ 1772515 h 2144640"/>
                <a:gd name="connsiteX20" fmla="*/ 3386136 w 4008581"/>
                <a:gd name="connsiteY20" fmla="*/ 1724818 h 2144640"/>
                <a:gd name="connsiteX21" fmla="*/ 3316431 w 4008581"/>
                <a:gd name="connsiteY21" fmla="*/ 1682532 h 2144640"/>
                <a:gd name="connsiteX22" fmla="*/ 3288145 w 4008581"/>
                <a:gd name="connsiteY22" fmla="*/ 1671781 h 2144640"/>
                <a:gd name="connsiteX23" fmla="*/ 3229407 w 4008581"/>
                <a:gd name="connsiteY23" fmla="*/ 1650927 h 2144640"/>
                <a:gd name="connsiteX24" fmla="*/ 3173412 w 4008581"/>
                <a:gd name="connsiteY24" fmla="*/ 1630362 h 2144640"/>
                <a:gd name="connsiteX25" fmla="*/ 3134662 w 4008581"/>
                <a:gd name="connsiteY25" fmla="*/ 1613981 h 2144640"/>
                <a:gd name="connsiteX26" fmla="*/ 3113809 w 4008581"/>
                <a:gd name="connsiteY26" fmla="*/ 1554378 h 2144640"/>
                <a:gd name="connsiteX27" fmla="*/ 3195781 w 4008581"/>
                <a:gd name="connsiteY27" fmla="*/ 1533235 h 2144640"/>
                <a:gd name="connsiteX28" fmla="*/ 3186545 w 4008581"/>
                <a:gd name="connsiteY28" fmla="*/ 1459344 h 2144640"/>
                <a:gd name="connsiteX29" fmla="*/ 3131127 w 4008581"/>
                <a:gd name="connsiteY29" fmla="*/ 1422399 h 2144640"/>
                <a:gd name="connsiteX30" fmla="*/ 3084945 w 4008581"/>
                <a:gd name="connsiteY30" fmla="*/ 1496290 h 2144640"/>
                <a:gd name="connsiteX31" fmla="*/ 2992581 w 4008581"/>
                <a:gd name="connsiteY31" fmla="*/ 1514763 h 2144640"/>
                <a:gd name="connsiteX32" fmla="*/ 2992581 w 4008581"/>
                <a:gd name="connsiteY32" fmla="*/ 1487054 h 2144640"/>
                <a:gd name="connsiteX33" fmla="*/ 2927927 w 4008581"/>
                <a:gd name="connsiteY33" fmla="*/ 1514763 h 2144640"/>
                <a:gd name="connsiteX34" fmla="*/ 2881745 w 4008581"/>
                <a:gd name="connsiteY34" fmla="*/ 1477817 h 2144640"/>
                <a:gd name="connsiteX35" fmla="*/ 2835563 w 4008581"/>
                <a:gd name="connsiteY35" fmla="*/ 1450108 h 2144640"/>
                <a:gd name="connsiteX36" fmla="*/ 2798618 w 4008581"/>
                <a:gd name="connsiteY36" fmla="*/ 1487054 h 2144640"/>
                <a:gd name="connsiteX37" fmla="*/ 2780145 w 4008581"/>
                <a:gd name="connsiteY37" fmla="*/ 1533235 h 2144640"/>
                <a:gd name="connsiteX38" fmla="*/ 2678545 w 4008581"/>
                <a:gd name="connsiteY38" fmla="*/ 1514763 h 2144640"/>
                <a:gd name="connsiteX39" fmla="*/ 2678545 w 4008581"/>
                <a:gd name="connsiteY39" fmla="*/ 1487054 h 2144640"/>
                <a:gd name="connsiteX40" fmla="*/ 2604654 w 4008581"/>
                <a:gd name="connsiteY40" fmla="*/ 1514763 h 2144640"/>
                <a:gd name="connsiteX41" fmla="*/ 2549236 w 4008581"/>
                <a:gd name="connsiteY41" fmla="*/ 1514763 h 2144640"/>
                <a:gd name="connsiteX42" fmla="*/ 2410690 w 4008581"/>
                <a:gd name="connsiteY42" fmla="*/ 1514763 h 2144640"/>
                <a:gd name="connsiteX43" fmla="*/ 2401454 w 4008581"/>
                <a:gd name="connsiteY43" fmla="*/ 1459344 h 2144640"/>
                <a:gd name="connsiteX44" fmla="*/ 2327563 w 4008581"/>
                <a:gd name="connsiteY44" fmla="*/ 1477817 h 2144640"/>
                <a:gd name="connsiteX45" fmla="*/ 2290618 w 4008581"/>
                <a:gd name="connsiteY45" fmla="*/ 1523999 h 2144640"/>
                <a:gd name="connsiteX46" fmla="*/ 2242704 w 4008581"/>
                <a:gd name="connsiteY46" fmla="*/ 1504949 h 2144640"/>
                <a:gd name="connsiteX47" fmla="*/ 2205108 w 4008581"/>
                <a:gd name="connsiteY47" fmla="*/ 1515051 h 2144640"/>
                <a:gd name="connsiteX48" fmla="*/ 2216727 w 4008581"/>
                <a:gd name="connsiteY48" fmla="*/ 1560944 h 2144640"/>
                <a:gd name="connsiteX49" fmla="*/ 2124363 w 4008581"/>
                <a:gd name="connsiteY49" fmla="*/ 1551708 h 2144640"/>
                <a:gd name="connsiteX50" fmla="*/ 2105890 w 4008581"/>
                <a:gd name="connsiteY50" fmla="*/ 1542472 h 2144640"/>
                <a:gd name="connsiteX51" fmla="*/ 2076017 w 4008581"/>
                <a:gd name="connsiteY51" fmla="*/ 1504949 h 2144640"/>
                <a:gd name="connsiteX52" fmla="*/ 2029330 w 4008581"/>
                <a:gd name="connsiteY52" fmla="*/ 1503433 h 2144640"/>
                <a:gd name="connsiteX53" fmla="*/ 1995054 w 4008581"/>
                <a:gd name="connsiteY53" fmla="*/ 1533235 h 2144640"/>
                <a:gd name="connsiteX54" fmla="*/ 1933142 w 4008581"/>
                <a:gd name="connsiteY54" fmla="*/ 1550193 h 2144640"/>
                <a:gd name="connsiteX55" fmla="*/ 1917266 w 4008581"/>
                <a:gd name="connsiteY55" fmla="*/ 1581799 h 2144640"/>
                <a:gd name="connsiteX56" fmla="*/ 1945048 w 4008581"/>
                <a:gd name="connsiteY56" fmla="*/ 1621630 h 2144640"/>
                <a:gd name="connsiteX57" fmla="*/ 1995054 w 4008581"/>
                <a:gd name="connsiteY57" fmla="*/ 1634835 h 2144640"/>
                <a:gd name="connsiteX58" fmla="*/ 2071254 w 4008581"/>
                <a:gd name="connsiteY58" fmla="*/ 1657349 h 2144640"/>
                <a:gd name="connsiteX59" fmla="*/ 2161309 w 4008581"/>
                <a:gd name="connsiteY59" fmla="*/ 1653308 h 2144640"/>
                <a:gd name="connsiteX60" fmla="*/ 2235199 w 4008581"/>
                <a:gd name="connsiteY60" fmla="*/ 1690254 h 2144640"/>
                <a:gd name="connsiteX61" fmla="*/ 2235199 w 4008581"/>
                <a:gd name="connsiteY61" fmla="*/ 1727199 h 2144640"/>
                <a:gd name="connsiteX62" fmla="*/ 2179781 w 4008581"/>
                <a:gd name="connsiteY62" fmla="*/ 1773381 h 2144640"/>
                <a:gd name="connsiteX63" fmla="*/ 2102572 w 4008581"/>
                <a:gd name="connsiteY63" fmla="*/ 1773092 h 2144640"/>
                <a:gd name="connsiteX64" fmla="*/ 2059709 w 4008581"/>
                <a:gd name="connsiteY64" fmla="*/ 1764144 h 2144640"/>
                <a:gd name="connsiteX65" fmla="*/ 1985818 w 4008581"/>
                <a:gd name="connsiteY65" fmla="*/ 1727199 h 2144640"/>
                <a:gd name="connsiteX66" fmla="*/ 1918854 w 4008581"/>
                <a:gd name="connsiteY66" fmla="*/ 1731168 h 2144640"/>
                <a:gd name="connsiteX67" fmla="*/ 1890207 w 4008581"/>
                <a:gd name="connsiteY67" fmla="*/ 1758156 h 2144640"/>
                <a:gd name="connsiteX68" fmla="*/ 1874981 w 4008581"/>
                <a:gd name="connsiteY68" fmla="*/ 1810326 h 2144640"/>
                <a:gd name="connsiteX69" fmla="*/ 1791854 w 4008581"/>
                <a:gd name="connsiteY69" fmla="*/ 1810326 h 2144640"/>
                <a:gd name="connsiteX70" fmla="*/ 1717963 w 4008581"/>
                <a:gd name="connsiteY70" fmla="*/ 1856508 h 2144640"/>
                <a:gd name="connsiteX71" fmla="*/ 1653309 w 4008581"/>
                <a:gd name="connsiteY71" fmla="*/ 1764144 h 2144640"/>
                <a:gd name="connsiteX72" fmla="*/ 1551709 w 4008581"/>
                <a:gd name="connsiteY72" fmla="*/ 1708726 h 2144640"/>
                <a:gd name="connsiteX73" fmla="*/ 1468581 w 4008581"/>
                <a:gd name="connsiteY73" fmla="*/ 1690254 h 2144640"/>
                <a:gd name="connsiteX74" fmla="*/ 1560945 w 4008581"/>
                <a:gd name="connsiteY74" fmla="*/ 1773381 h 2144640"/>
                <a:gd name="connsiteX75" fmla="*/ 1634836 w 4008581"/>
                <a:gd name="connsiteY75" fmla="*/ 1847272 h 2144640"/>
                <a:gd name="connsiteX76" fmla="*/ 1588654 w 4008581"/>
                <a:gd name="connsiteY76" fmla="*/ 1893454 h 2144640"/>
                <a:gd name="connsiteX77" fmla="*/ 1634836 w 4008581"/>
                <a:gd name="connsiteY77" fmla="*/ 1948872 h 2144640"/>
                <a:gd name="connsiteX78" fmla="*/ 1714283 w 4008581"/>
                <a:gd name="connsiteY78" fmla="*/ 1984951 h 2144640"/>
                <a:gd name="connsiteX79" fmla="*/ 1666442 w 4008581"/>
                <a:gd name="connsiteY79" fmla="*/ 2064543 h 2144640"/>
                <a:gd name="connsiteX80" fmla="*/ 1597890 w 4008581"/>
                <a:gd name="connsiteY80" fmla="*/ 2105890 h 2144640"/>
                <a:gd name="connsiteX81" fmla="*/ 1571696 w 4008581"/>
                <a:gd name="connsiteY81" fmla="*/ 2144640 h 2144640"/>
                <a:gd name="connsiteX82" fmla="*/ 1493909 w 4008581"/>
                <a:gd name="connsiteY82" fmla="*/ 2135403 h 2144640"/>
                <a:gd name="connsiteX83" fmla="*/ 1410782 w 4008581"/>
                <a:gd name="connsiteY83" fmla="*/ 2084459 h 2144640"/>
                <a:gd name="connsiteX84" fmla="*/ 1330036 w 4008581"/>
                <a:gd name="connsiteY84" fmla="*/ 2004290 h 2144640"/>
                <a:gd name="connsiteX85" fmla="*/ 1302327 w 4008581"/>
                <a:gd name="connsiteY85" fmla="*/ 1930399 h 2144640"/>
                <a:gd name="connsiteX86" fmla="*/ 1302327 w 4008581"/>
                <a:gd name="connsiteY86" fmla="*/ 1828799 h 2144640"/>
                <a:gd name="connsiteX87" fmla="*/ 1274618 w 4008581"/>
                <a:gd name="connsiteY87" fmla="*/ 1773381 h 2144640"/>
                <a:gd name="connsiteX88" fmla="*/ 1145309 w 4008581"/>
                <a:gd name="connsiteY88" fmla="*/ 1699490 h 2144640"/>
                <a:gd name="connsiteX89" fmla="*/ 997527 w 4008581"/>
                <a:gd name="connsiteY89" fmla="*/ 1597890 h 2144640"/>
                <a:gd name="connsiteX90" fmla="*/ 942109 w 4008581"/>
                <a:gd name="connsiteY90" fmla="*/ 1468581 h 2144640"/>
                <a:gd name="connsiteX91" fmla="*/ 895927 w 4008581"/>
                <a:gd name="connsiteY91" fmla="*/ 1265381 h 2144640"/>
                <a:gd name="connsiteX92" fmla="*/ 803563 w 4008581"/>
                <a:gd name="connsiteY92" fmla="*/ 1080654 h 2144640"/>
                <a:gd name="connsiteX93" fmla="*/ 729672 w 4008581"/>
                <a:gd name="connsiteY93" fmla="*/ 951344 h 2144640"/>
                <a:gd name="connsiteX94" fmla="*/ 581890 w 4008581"/>
                <a:gd name="connsiteY94" fmla="*/ 665017 h 2144640"/>
                <a:gd name="connsiteX95" fmla="*/ 461818 w 4008581"/>
                <a:gd name="connsiteY95" fmla="*/ 637308 h 2144640"/>
                <a:gd name="connsiteX96" fmla="*/ 415492 w 4008581"/>
                <a:gd name="connsiteY96" fmla="*/ 559665 h 2144640"/>
                <a:gd name="connsiteX97" fmla="*/ 375804 w 4008581"/>
                <a:gd name="connsiteY97" fmla="*/ 450055 h 2144640"/>
                <a:gd name="connsiteX98" fmla="*/ 371114 w 4008581"/>
                <a:gd name="connsiteY98" fmla="*/ 323560 h 2144640"/>
                <a:gd name="connsiteX99" fmla="*/ 240145 w 4008581"/>
                <a:gd name="connsiteY99" fmla="*/ 461817 h 2144640"/>
                <a:gd name="connsiteX100" fmla="*/ 175490 w 4008581"/>
                <a:gd name="connsiteY100" fmla="*/ 295563 h 2144640"/>
                <a:gd name="connsiteX101" fmla="*/ 0 w 4008581"/>
                <a:gd name="connsiteY101" fmla="*/ 0 h 2144640"/>
                <a:gd name="connsiteX102" fmla="*/ 3803793 w 4008581"/>
                <a:gd name="connsiteY102" fmla="*/ 8658 h 2144640"/>
                <a:gd name="connsiteX103" fmla="*/ 3730192 w 4008581"/>
                <a:gd name="connsiteY103" fmla="*/ 348022 h 2144640"/>
                <a:gd name="connsiteX104" fmla="*/ 3697720 w 4008581"/>
                <a:gd name="connsiteY104" fmla="*/ 502659 h 2144640"/>
                <a:gd name="connsiteX105" fmla="*/ 3700029 w 4008581"/>
                <a:gd name="connsiteY105" fmla="*/ 642937 h 2144640"/>
                <a:gd name="connsiteX106" fmla="*/ 3683143 w 4008581"/>
                <a:gd name="connsiteY106" fmla="*/ 767988 h 2144640"/>
                <a:gd name="connsiteX107" fmla="*/ 3626283 w 4008581"/>
                <a:gd name="connsiteY107" fmla="*/ 982878 h 2144640"/>
                <a:gd name="connsiteX108" fmla="*/ 3635735 w 4008581"/>
                <a:gd name="connsiteY108" fmla="*/ 1085849 h 2144640"/>
                <a:gd name="connsiteX109" fmla="*/ 3694545 w 4008581"/>
                <a:gd name="connsiteY109" fmla="*/ 1209963 h 2144640"/>
                <a:gd name="connsiteX110" fmla="*/ 3823854 w 4008581"/>
                <a:gd name="connsiteY110" fmla="*/ 1385454 h 2144640"/>
                <a:gd name="connsiteX0" fmla="*/ 3823854 w 4008581"/>
                <a:gd name="connsiteY0" fmla="*/ 1385454 h 2144640"/>
                <a:gd name="connsiteX1" fmla="*/ 3888509 w 4008581"/>
                <a:gd name="connsiteY1" fmla="*/ 1570181 h 2144640"/>
                <a:gd name="connsiteX2" fmla="*/ 3953163 w 4008581"/>
                <a:gd name="connsiteY2" fmla="*/ 1708726 h 2144640"/>
                <a:gd name="connsiteX3" fmla="*/ 3962399 w 4008581"/>
                <a:gd name="connsiteY3" fmla="*/ 1764144 h 2144640"/>
                <a:gd name="connsiteX4" fmla="*/ 3999345 w 4008581"/>
                <a:gd name="connsiteY4" fmla="*/ 1884217 h 2144640"/>
                <a:gd name="connsiteX5" fmla="*/ 4008581 w 4008581"/>
                <a:gd name="connsiteY5" fmla="*/ 1948872 h 2144640"/>
                <a:gd name="connsiteX6" fmla="*/ 3971636 w 4008581"/>
                <a:gd name="connsiteY6" fmla="*/ 1958108 h 2144640"/>
                <a:gd name="connsiteX7" fmla="*/ 3943927 w 4008581"/>
                <a:gd name="connsiteY7" fmla="*/ 1930399 h 2144640"/>
                <a:gd name="connsiteX8" fmla="*/ 3879272 w 4008581"/>
                <a:gd name="connsiteY8" fmla="*/ 1958108 h 2144640"/>
                <a:gd name="connsiteX9" fmla="*/ 3853006 w 4008581"/>
                <a:gd name="connsiteY9" fmla="*/ 1925637 h 2144640"/>
                <a:gd name="connsiteX10" fmla="*/ 3805381 w 4008581"/>
                <a:gd name="connsiteY10" fmla="*/ 1902690 h 2144640"/>
                <a:gd name="connsiteX11" fmla="*/ 3749963 w 4008581"/>
                <a:gd name="connsiteY11" fmla="*/ 1865744 h 2144640"/>
                <a:gd name="connsiteX12" fmla="*/ 3731490 w 4008581"/>
                <a:gd name="connsiteY12" fmla="*/ 1828799 h 2144640"/>
                <a:gd name="connsiteX13" fmla="*/ 3666836 w 4008581"/>
                <a:gd name="connsiteY13" fmla="*/ 1865744 h 2144640"/>
                <a:gd name="connsiteX14" fmla="*/ 3583709 w 4008581"/>
                <a:gd name="connsiteY14" fmla="*/ 1874981 h 2144640"/>
                <a:gd name="connsiteX15" fmla="*/ 3546763 w 4008581"/>
                <a:gd name="connsiteY15" fmla="*/ 1874981 h 2144640"/>
                <a:gd name="connsiteX16" fmla="*/ 3574472 w 4008581"/>
                <a:gd name="connsiteY16" fmla="*/ 1782617 h 2144640"/>
                <a:gd name="connsiteX17" fmla="*/ 3537527 w 4008581"/>
                <a:gd name="connsiteY17" fmla="*/ 1754908 h 2144640"/>
                <a:gd name="connsiteX18" fmla="*/ 3493726 w 4008581"/>
                <a:gd name="connsiteY18" fmla="*/ 1795172 h 2144640"/>
                <a:gd name="connsiteX19" fmla="*/ 3450791 w 4008581"/>
                <a:gd name="connsiteY19" fmla="*/ 1772515 h 2144640"/>
                <a:gd name="connsiteX20" fmla="*/ 3386136 w 4008581"/>
                <a:gd name="connsiteY20" fmla="*/ 1724818 h 2144640"/>
                <a:gd name="connsiteX21" fmla="*/ 3316431 w 4008581"/>
                <a:gd name="connsiteY21" fmla="*/ 1682532 h 2144640"/>
                <a:gd name="connsiteX22" fmla="*/ 3288145 w 4008581"/>
                <a:gd name="connsiteY22" fmla="*/ 1671781 h 2144640"/>
                <a:gd name="connsiteX23" fmla="*/ 3229407 w 4008581"/>
                <a:gd name="connsiteY23" fmla="*/ 1650927 h 2144640"/>
                <a:gd name="connsiteX24" fmla="*/ 3173412 w 4008581"/>
                <a:gd name="connsiteY24" fmla="*/ 1630362 h 2144640"/>
                <a:gd name="connsiteX25" fmla="*/ 3134662 w 4008581"/>
                <a:gd name="connsiteY25" fmla="*/ 1613981 h 2144640"/>
                <a:gd name="connsiteX26" fmla="*/ 3113809 w 4008581"/>
                <a:gd name="connsiteY26" fmla="*/ 1554378 h 2144640"/>
                <a:gd name="connsiteX27" fmla="*/ 3195781 w 4008581"/>
                <a:gd name="connsiteY27" fmla="*/ 1533235 h 2144640"/>
                <a:gd name="connsiteX28" fmla="*/ 3186545 w 4008581"/>
                <a:gd name="connsiteY28" fmla="*/ 1459344 h 2144640"/>
                <a:gd name="connsiteX29" fmla="*/ 3131127 w 4008581"/>
                <a:gd name="connsiteY29" fmla="*/ 1422399 h 2144640"/>
                <a:gd name="connsiteX30" fmla="*/ 3084945 w 4008581"/>
                <a:gd name="connsiteY30" fmla="*/ 1496290 h 2144640"/>
                <a:gd name="connsiteX31" fmla="*/ 2992581 w 4008581"/>
                <a:gd name="connsiteY31" fmla="*/ 1514763 h 2144640"/>
                <a:gd name="connsiteX32" fmla="*/ 2992581 w 4008581"/>
                <a:gd name="connsiteY32" fmla="*/ 1487054 h 2144640"/>
                <a:gd name="connsiteX33" fmla="*/ 2927927 w 4008581"/>
                <a:gd name="connsiteY33" fmla="*/ 1514763 h 2144640"/>
                <a:gd name="connsiteX34" fmla="*/ 2881745 w 4008581"/>
                <a:gd name="connsiteY34" fmla="*/ 1477817 h 2144640"/>
                <a:gd name="connsiteX35" fmla="*/ 2835563 w 4008581"/>
                <a:gd name="connsiteY35" fmla="*/ 1450108 h 2144640"/>
                <a:gd name="connsiteX36" fmla="*/ 2798618 w 4008581"/>
                <a:gd name="connsiteY36" fmla="*/ 1487054 h 2144640"/>
                <a:gd name="connsiteX37" fmla="*/ 2780145 w 4008581"/>
                <a:gd name="connsiteY37" fmla="*/ 1533235 h 2144640"/>
                <a:gd name="connsiteX38" fmla="*/ 2678545 w 4008581"/>
                <a:gd name="connsiteY38" fmla="*/ 1514763 h 2144640"/>
                <a:gd name="connsiteX39" fmla="*/ 2678545 w 4008581"/>
                <a:gd name="connsiteY39" fmla="*/ 1487054 h 2144640"/>
                <a:gd name="connsiteX40" fmla="*/ 2604654 w 4008581"/>
                <a:gd name="connsiteY40" fmla="*/ 1514763 h 2144640"/>
                <a:gd name="connsiteX41" fmla="*/ 2549236 w 4008581"/>
                <a:gd name="connsiteY41" fmla="*/ 1514763 h 2144640"/>
                <a:gd name="connsiteX42" fmla="*/ 2410690 w 4008581"/>
                <a:gd name="connsiteY42" fmla="*/ 1514763 h 2144640"/>
                <a:gd name="connsiteX43" fmla="*/ 2401454 w 4008581"/>
                <a:gd name="connsiteY43" fmla="*/ 1459344 h 2144640"/>
                <a:gd name="connsiteX44" fmla="*/ 2327563 w 4008581"/>
                <a:gd name="connsiteY44" fmla="*/ 1477817 h 2144640"/>
                <a:gd name="connsiteX45" fmla="*/ 2290618 w 4008581"/>
                <a:gd name="connsiteY45" fmla="*/ 1523999 h 2144640"/>
                <a:gd name="connsiteX46" fmla="*/ 2242704 w 4008581"/>
                <a:gd name="connsiteY46" fmla="*/ 1504949 h 2144640"/>
                <a:gd name="connsiteX47" fmla="*/ 2205108 w 4008581"/>
                <a:gd name="connsiteY47" fmla="*/ 1515051 h 2144640"/>
                <a:gd name="connsiteX48" fmla="*/ 2216727 w 4008581"/>
                <a:gd name="connsiteY48" fmla="*/ 1560944 h 2144640"/>
                <a:gd name="connsiteX49" fmla="*/ 2124363 w 4008581"/>
                <a:gd name="connsiteY49" fmla="*/ 1551708 h 2144640"/>
                <a:gd name="connsiteX50" fmla="*/ 2105890 w 4008581"/>
                <a:gd name="connsiteY50" fmla="*/ 1542472 h 2144640"/>
                <a:gd name="connsiteX51" fmla="*/ 2076017 w 4008581"/>
                <a:gd name="connsiteY51" fmla="*/ 1504949 h 2144640"/>
                <a:gd name="connsiteX52" fmla="*/ 2029330 w 4008581"/>
                <a:gd name="connsiteY52" fmla="*/ 1503433 h 2144640"/>
                <a:gd name="connsiteX53" fmla="*/ 1995054 w 4008581"/>
                <a:gd name="connsiteY53" fmla="*/ 1533235 h 2144640"/>
                <a:gd name="connsiteX54" fmla="*/ 1933142 w 4008581"/>
                <a:gd name="connsiteY54" fmla="*/ 1550193 h 2144640"/>
                <a:gd name="connsiteX55" fmla="*/ 1917266 w 4008581"/>
                <a:gd name="connsiteY55" fmla="*/ 1581799 h 2144640"/>
                <a:gd name="connsiteX56" fmla="*/ 1945048 w 4008581"/>
                <a:gd name="connsiteY56" fmla="*/ 1621630 h 2144640"/>
                <a:gd name="connsiteX57" fmla="*/ 1995054 w 4008581"/>
                <a:gd name="connsiteY57" fmla="*/ 1634835 h 2144640"/>
                <a:gd name="connsiteX58" fmla="*/ 2071254 w 4008581"/>
                <a:gd name="connsiteY58" fmla="*/ 1657349 h 2144640"/>
                <a:gd name="connsiteX59" fmla="*/ 2161309 w 4008581"/>
                <a:gd name="connsiteY59" fmla="*/ 1653308 h 2144640"/>
                <a:gd name="connsiteX60" fmla="*/ 2235199 w 4008581"/>
                <a:gd name="connsiteY60" fmla="*/ 1690254 h 2144640"/>
                <a:gd name="connsiteX61" fmla="*/ 2235199 w 4008581"/>
                <a:gd name="connsiteY61" fmla="*/ 1727199 h 2144640"/>
                <a:gd name="connsiteX62" fmla="*/ 2179781 w 4008581"/>
                <a:gd name="connsiteY62" fmla="*/ 1773381 h 2144640"/>
                <a:gd name="connsiteX63" fmla="*/ 2102572 w 4008581"/>
                <a:gd name="connsiteY63" fmla="*/ 1773092 h 2144640"/>
                <a:gd name="connsiteX64" fmla="*/ 2059709 w 4008581"/>
                <a:gd name="connsiteY64" fmla="*/ 1764144 h 2144640"/>
                <a:gd name="connsiteX65" fmla="*/ 1985818 w 4008581"/>
                <a:gd name="connsiteY65" fmla="*/ 1727199 h 2144640"/>
                <a:gd name="connsiteX66" fmla="*/ 1918854 w 4008581"/>
                <a:gd name="connsiteY66" fmla="*/ 1731168 h 2144640"/>
                <a:gd name="connsiteX67" fmla="*/ 1890207 w 4008581"/>
                <a:gd name="connsiteY67" fmla="*/ 1758156 h 2144640"/>
                <a:gd name="connsiteX68" fmla="*/ 1874981 w 4008581"/>
                <a:gd name="connsiteY68" fmla="*/ 1810326 h 2144640"/>
                <a:gd name="connsiteX69" fmla="*/ 1791854 w 4008581"/>
                <a:gd name="connsiteY69" fmla="*/ 1810326 h 2144640"/>
                <a:gd name="connsiteX70" fmla="*/ 1717963 w 4008581"/>
                <a:gd name="connsiteY70" fmla="*/ 1856508 h 2144640"/>
                <a:gd name="connsiteX71" fmla="*/ 1653309 w 4008581"/>
                <a:gd name="connsiteY71" fmla="*/ 1764144 h 2144640"/>
                <a:gd name="connsiteX72" fmla="*/ 1551709 w 4008581"/>
                <a:gd name="connsiteY72" fmla="*/ 1708726 h 2144640"/>
                <a:gd name="connsiteX73" fmla="*/ 1468581 w 4008581"/>
                <a:gd name="connsiteY73" fmla="*/ 1690254 h 2144640"/>
                <a:gd name="connsiteX74" fmla="*/ 1560945 w 4008581"/>
                <a:gd name="connsiteY74" fmla="*/ 1773381 h 2144640"/>
                <a:gd name="connsiteX75" fmla="*/ 1634836 w 4008581"/>
                <a:gd name="connsiteY75" fmla="*/ 1847272 h 2144640"/>
                <a:gd name="connsiteX76" fmla="*/ 1588654 w 4008581"/>
                <a:gd name="connsiteY76" fmla="*/ 1893454 h 2144640"/>
                <a:gd name="connsiteX77" fmla="*/ 1634836 w 4008581"/>
                <a:gd name="connsiteY77" fmla="*/ 1948872 h 2144640"/>
                <a:gd name="connsiteX78" fmla="*/ 1714283 w 4008581"/>
                <a:gd name="connsiteY78" fmla="*/ 1984951 h 2144640"/>
                <a:gd name="connsiteX79" fmla="*/ 1666442 w 4008581"/>
                <a:gd name="connsiteY79" fmla="*/ 2064543 h 2144640"/>
                <a:gd name="connsiteX80" fmla="*/ 1597890 w 4008581"/>
                <a:gd name="connsiteY80" fmla="*/ 2105890 h 2144640"/>
                <a:gd name="connsiteX81" fmla="*/ 1571696 w 4008581"/>
                <a:gd name="connsiteY81" fmla="*/ 2144640 h 2144640"/>
                <a:gd name="connsiteX82" fmla="*/ 1493909 w 4008581"/>
                <a:gd name="connsiteY82" fmla="*/ 2135403 h 2144640"/>
                <a:gd name="connsiteX83" fmla="*/ 1410782 w 4008581"/>
                <a:gd name="connsiteY83" fmla="*/ 2084459 h 2144640"/>
                <a:gd name="connsiteX84" fmla="*/ 1330036 w 4008581"/>
                <a:gd name="connsiteY84" fmla="*/ 2004290 h 2144640"/>
                <a:gd name="connsiteX85" fmla="*/ 1302327 w 4008581"/>
                <a:gd name="connsiteY85" fmla="*/ 1930399 h 2144640"/>
                <a:gd name="connsiteX86" fmla="*/ 1302327 w 4008581"/>
                <a:gd name="connsiteY86" fmla="*/ 1828799 h 2144640"/>
                <a:gd name="connsiteX87" fmla="*/ 1274618 w 4008581"/>
                <a:gd name="connsiteY87" fmla="*/ 1773381 h 2144640"/>
                <a:gd name="connsiteX88" fmla="*/ 1145309 w 4008581"/>
                <a:gd name="connsiteY88" fmla="*/ 1699490 h 2144640"/>
                <a:gd name="connsiteX89" fmla="*/ 997527 w 4008581"/>
                <a:gd name="connsiteY89" fmla="*/ 1597890 h 2144640"/>
                <a:gd name="connsiteX90" fmla="*/ 942109 w 4008581"/>
                <a:gd name="connsiteY90" fmla="*/ 1468581 h 2144640"/>
                <a:gd name="connsiteX91" fmla="*/ 895927 w 4008581"/>
                <a:gd name="connsiteY91" fmla="*/ 1265381 h 2144640"/>
                <a:gd name="connsiteX92" fmla="*/ 803563 w 4008581"/>
                <a:gd name="connsiteY92" fmla="*/ 1080654 h 2144640"/>
                <a:gd name="connsiteX93" fmla="*/ 729672 w 4008581"/>
                <a:gd name="connsiteY93" fmla="*/ 951344 h 2144640"/>
                <a:gd name="connsiteX94" fmla="*/ 581890 w 4008581"/>
                <a:gd name="connsiteY94" fmla="*/ 665017 h 2144640"/>
                <a:gd name="connsiteX95" fmla="*/ 461818 w 4008581"/>
                <a:gd name="connsiteY95" fmla="*/ 637308 h 2144640"/>
                <a:gd name="connsiteX96" fmla="*/ 415492 w 4008581"/>
                <a:gd name="connsiteY96" fmla="*/ 559665 h 2144640"/>
                <a:gd name="connsiteX97" fmla="*/ 375804 w 4008581"/>
                <a:gd name="connsiteY97" fmla="*/ 450055 h 2144640"/>
                <a:gd name="connsiteX98" fmla="*/ 371114 w 4008581"/>
                <a:gd name="connsiteY98" fmla="*/ 323560 h 2144640"/>
                <a:gd name="connsiteX99" fmla="*/ 240145 w 4008581"/>
                <a:gd name="connsiteY99" fmla="*/ 461817 h 2144640"/>
                <a:gd name="connsiteX100" fmla="*/ 175490 w 4008581"/>
                <a:gd name="connsiteY100" fmla="*/ 295563 h 2144640"/>
                <a:gd name="connsiteX101" fmla="*/ 0 w 4008581"/>
                <a:gd name="connsiteY101" fmla="*/ 0 h 2144640"/>
                <a:gd name="connsiteX102" fmla="*/ 3803793 w 4008581"/>
                <a:gd name="connsiteY102" fmla="*/ 8658 h 2144640"/>
                <a:gd name="connsiteX103" fmla="*/ 3730192 w 4008581"/>
                <a:gd name="connsiteY103" fmla="*/ 348022 h 2144640"/>
                <a:gd name="connsiteX104" fmla="*/ 3697720 w 4008581"/>
                <a:gd name="connsiteY104" fmla="*/ 502659 h 2144640"/>
                <a:gd name="connsiteX105" fmla="*/ 3700029 w 4008581"/>
                <a:gd name="connsiteY105" fmla="*/ 642937 h 2144640"/>
                <a:gd name="connsiteX106" fmla="*/ 3683143 w 4008581"/>
                <a:gd name="connsiteY106" fmla="*/ 767988 h 2144640"/>
                <a:gd name="connsiteX107" fmla="*/ 3626283 w 4008581"/>
                <a:gd name="connsiteY107" fmla="*/ 982878 h 2144640"/>
                <a:gd name="connsiteX108" fmla="*/ 3635735 w 4008581"/>
                <a:gd name="connsiteY108" fmla="*/ 1085849 h 2144640"/>
                <a:gd name="connsiteX109" fmla="*/ 3694545 w 4008581"/>
                <a:gd name="connsiteY109" fmla="*/ 1209963 h 2144640"/>
                <a:gd name="connsiteX110" fmla="*/ 3823854 w 4008581"/>
                <a:gd name="connsiteY110" fmla="*/ 1385454 h 2144640"/>
                <a:gd name="connsiteX0" fmla="*/ 3823854 w 4008581"/>
                <a:gd name="connsiteY0" fmla="*/ 1385454 h 2144640"/>
                <a:gd name="connsiteX1" fmla="*/ 3888509 w 4008581"/>
                <a:gd name="connsiteY1" fmla="*/ 1570181 h 2144640"/>
                <a:gd name="connsiteX2" fmla="*/ 3953163 w 4008581"/>
                <a:gd name="connsiteY2" fmla="*/ 1708726 h 2144640"/>
                <a:gd name="connsiteX3" fmla="*/ 3962399 w 4008581"/>
                <a:gd name="connsiteY3" fmla="*/ 1764144 h 2144640"/>
                <a:gd name="connsiteX4" fmla="*/ 3999345 w 4008581"/>
                <a:gd name="connsiteY4" fmla="*/ 1884217 h 2144640"/>
                <a:gd name="connsiteX5" fmla="*/ 4008581 w 4008581"/>
                <a:gd name="connsiteY5" fmla="*/ 1948872 h 2144640"/>
                <a:gd name="connsiteX6" fmla="*/ 3971636 w 4008581"/>
                <a:gd name="connsiteY6" fmla="*/ 1958108 h 2144640"/>
                <a:gd name="connsiteX7" fmla="*/ 3943927 w 4008581"/>
                <a:gd name="connsiteY7" fmla="*/ 1930399 h 2144640"/>
                <a:gd name="connsiteX8" fmla="*/ 3879272 w 4008581"/>
                <a:gd name="connsiteY8" fmla="*/ 1958108 h 2144640"/>
                <a:gd name="connsiteX9" fmla="*/ 3853006 w 4008581"/>
                <a:gd name="connsiteY9" fmla="*/ 1925637 h 2144640"/>
                <a:gd name="connsiteX10" fmla="*/ 3805381 w 4008581"/>
                <a:gd name="connsiteY10" fmla="*/ 1902690 h 2144640"/>
                <a:gd name="connsiteX11" fmla="*/ 3749963 w 4008581"/>
                <a:gd name="connsiteY11" fmla="*/ 1865744 h 2144640"/>
                <a:gd name="connsiteX12" fmla="*/ 3731490 w 4008581"/>
                <a:gd name="connsiteY12" fmla="*/ 1828799 h 2144640"/>
                <a:gd name="connsiteX13" fmla="*/ 3666836 w 4008581"/>
                <a:gd name="connsiteY13" fmla="*/ 1865744 h 2144640"/>
                <a:gd name="connsiteX14" fmla="*/ 3583709 w 4008581"/>
                <a:gd name="connsiteY14" fmla="*/ 1874981 h 2144640"/>
                <a:gd name="connsiteX15" fmla="*/ 3546763 w 4008581"/>
                <a:gd name="connsiteY15" fmla="*/ 1874981 h 2144640"/>
                <a:gd name="connsiteX16" fmla="*/ 3574472 w 4008581"/>
                <a:gd name="connsiteY16" fmla="*/ 1782617 h 2144640"/>
                <a:gd name="connsiteX17" fmla="*/ 3537527 w 4008581"/>
                <a:gd name="connsiteY17" fmla="*/ 1754908 h 2144640"/>
                <a:gd name="connsiteX18" fmla="*/ 3493726 w 4008581"/>
                <a:gd name="connsiteY18" fmla="*/ 1795172 h 2144640"/>
                <a:gd name="connsiteX19" fmla="*/ 3450791 w 4008581"/>
                <a:gd name="connsiteY19" fmla="*/ 1772515 h 2144640"/>
                <a:gd name="connsiteX20" fmla="*/ 3386136 w 4008581"/>
                <a:gd name="connsiteY20" fmla="*/ 1724818 h 2144640"/>
                <a:gd name="connsiteX21" fmla="*/ 3316431 w 4008581"/>
                <a:gd name="connsiteY21" fmla="*/ 1682532 h 2144640"/>
                <a:gd name="connsiteX22" fmla="*/ 3288145 w 4008581"/>
                <a:gd name="connsiteY22" fmla="*/ 1671781 h 2144640"/>
                <a:gd name="connsiteX23" fmla="*/ 3229407 w 4008581"/>
                <a:gd name="connsiteY23" fmla="*/ 1650927 h 2144640"/>
                <a:gd name="connsiteX24" fmla="*/ 3173412 w 4008581"/>
                <a:gd name="connsiteY24" fmla="*/ 1630362 h 2144640"/>
                <a:gd name="connsiteX25" fmla="*/ 3134662 w 4008581"/>
                <a:gd name="connsiteY25" fmla="*/ 1613981 h 2144640"/>
                <a:gd name="connsiteX26" fmla="*/ 3113809 w 4008581"/>
                <a:gd name="connsiteY26" fmla="*/ 1554378 h 2144640"/>
                <a:gd name="connsiteX27" fmla="*/ 3195781 w 4008581"/>
                <a:gd name="connsiteY27" fmla="*/ 1533235 h 2144640"/>
                <a:gd name="connsiteX28" fmla="*/ 3186545 w 4008581"/>
                <a:gd name="connsiteY28" fmla="*/ 1459344 h 2144640"/>
                <a:gd name="connsiteX29" fmla="*/ 3131127 w 4008581"/>
                <a:gd name="connsiteY29" fmla="*/ 1422399 h 2144640"/>
                <a:gd name="connsiteX30" fmla="*/ 3084945 w 4008581"/>
                <a:gd name="connsiteY30" fmla="*/ 1496290 h 2144640"/>
                <a:gd name="connsiteX31" fmla="*/ 2992581 w 4008581"/>
                <a:gd name="connsiteY31" fmla="*/ 1514763 h 2144640"/>
                <a:gd name="connsiteX32" fmla="*/ 2992581 w 4008581"/>
                <a:gd name="connsiteY32" fmla="*/ 1487054 h 2144640"/>
                <a:gd name="connsiteX33" fmla="*/ 2927927 w 4008581"/>
                <a:gd name="connsiteY33" fmla="*/ 1514763 h 2144640"/>
                <a:gd name="connsiteX34" fmla="*/ 2881745 w 4008581"/>
                <a:gd name="connsiteY34" fmla="*/ 1477817 h 2144640"/>
                <a:gd name="connsiteX35" fmla="*/ 2835563 w 4008581"/>
                <a:gd name="connsiteY35" fmla="*/ 1450108 h 2144640"/>
                <a:gd name="connsiteX36" fmla="*/ 2798618 w 4008581"/>
                <a:gd name="connsiteY36" fmla="*/ 1487054 h 2144640"/>
                <a:gd name="connsiteX37" fmla="*/ 2780145 w 4008581"/>
                <a:gd name="connsiteY37" fmla="*/ 1533235 h 2144640"/>
                <a:gd name="connsiteX38" fmla="*/ 2678545 w 4008581"/>
                <a:gd name="connsiteY38" fmla="*/ 1514763 h 2144640"/>
                <a:gd name="connsiteX39" fmla="*/ 2678545 w 4008581"/>
                <a:gd name="connsiteY39" fmla="*/ 1487054 h 2144640"/>
                <a:gd name="connsiteX40" fmla="*/ 2604654 w 4008581"/>
                <a:gd name="connsiteY40" fmla="*/ 1514763 h 2144640"/>
                <a:gd name="connsiteX41" fmla="*/ 2549236 w 4008581"/>
                <a:gd name="connsiteY41" fmla="*/ 1514763 h 2144640"/>
                <a:gd name="connsiteX42" fmla="*/ 2410690 w 4008581"/>
                <a:gd name="connsiteY42" fmla="*/ 1514763 h 2144640"/>
                <a:gd name="connsiteX43" fmla="*/ 2401454 w 4008581"/>
                <a:gd name="connsiteY43" fmla="*/ 1459344 h 2144640"/>
                <a:gd name="connsiteX44" fmla="*/ 2327563 w 4008581"/>
                <a:gd name="connsiteY44" fmla="*/ 1477817 h 2144640"/>
                <a:gd name="connsiteX45" fmla="*/ 2290618 w 4008581"/>
                <a:gd name="connsiteY45" fmla="*/ 1523999 h 2144640"/>
                <a:gd name="connsiteX46" fmla="*/ 2242704 w 4008581"/>
                <a:gd name="connsiteY46" fmla="*/ 1504949 h 2144640"/>
                <a:gd name="connsiteX47" fmla="*/ 2205108 w 4008581"/>
                <a:gd name="connsiteY47" fmla="*/ 1515051 h 2144640"/>
                <a:gd name="connsiteX48" fmla="*/ 2216727 w 4008581"/>
                <a:gd name="connsiteY48" fmla="*/ 1560944 h 2144640"/>
                <a:gd name="connsiteX49" fmla="*/ 2124363 w 4008581"/>
                <a:gd name="connsiteY49" fmla="*/ 1551708 h 2144640"/>
                <a:gd name="connsiteX50" fmla="*/ 2105890 w 4008581"/>
                <a:gd name="connsiteY50" fmla="*/ 1542472 h 2144640"/>
                <a:gd name="connsiteX51" fmla="*/ 2076017 w 4008581"/>
                <a:gd name="connsiteY51" fmla="*/ 1504949 h 2144640"/>
                <a:gd name="connsiteX52" fmla="*/ 2029330 w 4008581"/>
                <a:gd name="connsiteY52" fmla="*/ 1503433 h 2144640"/>
                <a:gd name="connsiteX53" fmla="*/ 1995054 w 4008581"/>
                <a:gd name="connsiteY53" fmla="*/ 1533235 h 2144640"/>
                <a:gd name="connsiteX54" fmla="*/ 1933142 w 4008581"/>
                <a:gd name="connsiteY54" fmla="*/ 1550193 h 2144640"/>
                <a:gd name="connsiteX55" fmla="*/ 1917266 w 4008581"/>
                <a:gd name="connsiteY55" fmla="*/ 1581799 h 2144640"/>
                <a:gd name="connsiteX56" fmla="*/ 1945048 w 4008581"/>
                <a:gd name="connsiteY56" fmla="*/ 1621630 h 2144640"/>
                <a:gd name="connsiteX57" fmla="*/ 1995054 w 4008581"/>
                <a:gd name="connsiteY57" fmla="*/ 1634835 h 2144640"/>
                <a:gd name="connsiteX58" fmla="*/ 2071254 w 4008581"/>
                <a:gd name="connsiteY58" fmla="*/ 1657349 h 2144640"/>
                <a:gd name="connsiteX59" fmla="*/ 2161309 w 4008581"/>
                <a:gd name="connsiteY59" fmla="*/ 1653308 h 2144640"/>
                <a:gd name="connsiteX60" fmla="*/ 2235199 w 4008581"/>
                <a:gd name="connsiteY60" fmla="*/ 1690254 h 2144640"/>
                <a:gd name="connsiteX61" fmla="*/ 2235199 w 4008581"/>
                <a:gd name="connsiteY61" fmla="*/ 1727199 h 2144640"/>
                <a:gd name="connsiteX62" fmla="*/ 2179781 w 4008581"/>
                <a:gd name="connsiteY62" fmla="*/ 1773381 h 2144640"/>
                <a:gd name="connsiteX63" fmla="*/ 2102572 w 4008581"/>
                <a:gd name="connsiteY63" fmla="*/ 1773092 h 2144640"/>
                <a:gd name="connsiteX64" fmla="*/ 2059709 w 4008581"/>
                <a:gd name="connsiteY64" fmla="*/ 1764144 h 2144640"/>
                <a:gd name="connsiteX65" fmla="*/ 1985818 w 4008581"/>
                <a:gd name="connsiteY65" fmla="*/ 1727199 h 2144640"/>
                <a:gd name="connsiteX66" fmla="*/ 1918854 w 4008581"/>
                <a:gd name="connsiteY66" fmla="*/ 1731168 h 2144640"/>
                <a:gd name="connsiteX67" fmla="*/ 1890207 w 4008581"/>
                <a:gd name="connsiteY67" fmla="*/ 1758156 h 2144640"/>
                <a:gd name="connsiteX68" fmla="*/ 1874981 w 4008581"/>
                <a:gd name="connsiteY68" fmla="*/ 1810326 h 2144640"/>
                <a:gd name="connsiteX69" fmla="*/ 1791854 w 4008581"/>
                <a:gd name="connsiteY69" fmla="*/ 1810326 h 2144640"/>
                <a:gd name="connsiteX70" fmla="*/ 1717963 w 4008581"/>
                <a:gd name="connsiteY70" fmla="*/ 1856508 h 2144640"/>
                <a:gd name="connsiteX71" fmla="*/ 1653309 w 4008581"/>
                <a:gd name="connsiteY71" fmla="*/ 1764144 h 2144640"/>
                <a:gd name="connsiteX72" fmla="*/ 1551709 w 4008581"/>
                <a:gd name="connsiteY72" fmla="*/ 1708726 h 2144640"/>
                <a:gd name="connsiteX73" fmla="*/ 1468581 w 4008581"/>
                <a:gd name="connsiteY73" fmla="*/ 1690254 h 2144640"/>
                <a:gd name="connsiteX74" fmla="*/ 1560945 w 4008581"/>
                <a:gd name="connsiteY74" fmla="*/ 1773381 h 2144640"/>
                <a:gd name="connsiteX75" fmla="*/ 1634836 w 4008581"/>
                <a:gd name="connsiteY75" fmla="*/ 1847272 h 2144640"/>
                <a:gd name="connsiteX76" fmla="*/ 1588654 w 4008581"/>
                <a:gd name="connsiteY76" fmla="*/ 1893454 h 2144640"/>
                <a:gd name="connsiteX77" fmla="*/ 1634836 w 4008581"/>
                <a:gd name="connsiteY77" fmla="*/ 1948872 h 2144640"/>
                <a:gd name="connsiteX78" fmla="*/ 1714283 w 4008581"/>
                <a:gd name="connsiteY78" fmla="*/ 1984951 h 2144640"/>
                <a:gd name="connsiteX79" fmla="*/ 1666442 w 4008581"/>
                <a:gd name="connsiteY79" fmla="*/ 2064543 h 2144640"/>
                <a:gd name="connsiteX80" fmla="*/ 1597890 w 4008581"/>
                <a:gd name="connsiteY80" fmla="*/ 2105890 h 2144640"/>
                <a:gd name="connsiteX81" fmla="*/ 1571696 w 4008581"/>
                <a:gd name="connsiteY81" fmla="*/ 2144640 h 2144640"/>
                <a:gd name="connsiteX82" fmla="*/ 1493909 w 4008581"/>
                <a:gd name="connsiteY82" fmla="*/ 2135403 h 2144640"/>
                <a:gd name="connsiteX83" fmla="*/ 1410782 w 4008581"/>
                <a:gd name="connsiteY83" fmla="*/ 2084459 h 2144640"/>
                <a:gd name="connsiteX84" fmla="*/ 1330036 w 4008581"/>
                <a:gd name="connsiteY84" fmla="*/ 2004290 h 2144640"/>
                <a:gd name="connsiteX85" fmla="*/ 1302327 w 4008581"/>
                <a:gd name="connsiteY85" fmla="*/ 1930399 h 2144640"/>
                <a:gd name="connsiteX86" fmla="*/ 1302327 w 4008581"/>
                <a:gd name="connsiteY86" fmla="*/ 1828799 h 2144640"/>
                <a:gd name="connsiteX87" fmla="*/ 1274618 w 4008581"/>
                <a:gd name="connsiteY87" fmla="*/ 1773381 h 2144640"/>
                <a:gd name="connsiteX88" fmla="*/ 1145309 w 4008581"/>
                <a:gd name="connsiteY88" fmla="*/ 1699490 h 2144640"/>
                <a:gd name="connsiteX89" fmla="*/ 997527 w 4008581"/>
                <a:gd name="connsiteY89" fmla="*/ 1597890 h 2144640"/>
                <a:gd name="connsiteX90" fmla="*/ 942109 w 4008581"/>
                <a:gd name="connsiteY90" fmla="*/ 1468581 h 2144640"/>
                <a:gd name="connsiteX91" fmla="*/ 895927 w 4008581"/>
                <a:gd name="connsiteY91" fmla="*/ 1265381 h 2144640"/>
                <a:gd name="connsiteX92" fmla="*/ 803563 w 4008581"/>
                <a:gd name="connsiteY92" fmla="*/ 1080654 h 2144640"/>
                <a:gd name="connsiteX93" fmla="*/ 729672 w 4008581"/>
                <a:gd name="connsiteY93" fmla="*/ 951344 h 2144640"/>
                <a:gd name="connsiteX94" fmla="*/ 581890 w 4008581"/>
                <a:gd name="connsiteY94" fmla="*/ 665017 h 2144640"/>
                <a:gd name="connsiteX95" fmla="*/ 461818 w 4008581"/>
                <a:gd name="connsiteY95" fmla="*/ 637308 h 2144640"/>
                <a:gd name="connsiteX96" fmla="*/ 415492 w 4008581"/>
                <a:gd name="connsiteY96" fmla="*/ 559665 h 2144640"/>
                <a:gd name="connsiteX97" fmla="*/ 375804 w 4008581"/>
                <a:gd name="connsiteY97" fmla="*/ 450055 h 2144640"/>
                <a:gd name="connsiteX98" fmla="*/ 371114 w 4008581"/>
                <a:gd name="connsiteY98" fmla="*/ 323560 h 2144640"/>
                <a:gd name="connsiteX99" fmla="*/ 299677 w 4008581"/>
                <a:gd name="connsiteY99" fmla="*/ 273698 h 2144640"/>
                <a:gd name="connsiteX100" fmla="*/ 175490 w 4008581"/>
                <a:gd name="connsiteY100" fmla="*/ 295563 h 2144640"/>
                <a:gd name="connsiteX101" fmla="*/ 0 w 4008581"/>
                <a:gd name="connsiteY101" fmla="*/ 0 h 2144640"/>
                <a:gd name="connsiteX102" fmla="*/ 3803793 w 4008581"/>
                <a:gd name="connsiteY102" fmla="*/ 8658 h 2144640"/>
                <a:gd name="connsiteX103" fmla="*/ 3730192 w 4008581"/>
                <a:gd name="connsiteY103" fmla="*/ 348022 h 2144640"/>
                <a:gd name="connsiteX104" fmla="*/ 3697720 w 4008581"/>
                <a:gd name="connsiteY104" fmla="*/ 502659 h 2144640"/>
                <a:gd name="connsiteX105" fmla="*/ 3700029 w 4008581"/>
                <a:gd name="connsiteY105" fmla="*/ 642937 h 2144640"/>
                <a:gd name="connsiteX106" fmla="*/ 3683143 w 4008581"/>
                <a:gd name="connsiteY106" fmla="*/ 767988 h 2144640"/>
                <a:gd name="connsiteX107" fmla="*/ 3626283 w 4008581"/>
                <a:gd name="connsiteY107" fmla="*/ 982878 h 2144640"/>
                <a:gd name="connsiteX108" fmla="*/ 3635735 w 4008581"/>
                <a:gd name="connsiteY108" fmla="*/ 1085849 h 2144640"/>
                <a:gd name="connsiteX109" fmla="*/ 3694545 w 4008581"/>
                <a:gd name="connsiteY109" fmla="*/ 1209963 h 2144640"/>
                <a:gd name="connsiteX110" fmla="*/ 3823854 w 4008581"/>
                <a:gd name="connsiteY110" fmla="*/ 1385454 h 2144640"/>
                <a:gd name="connsiteX0" fmla="*/ 3823854 w 4008581"/>
                <a:gd name="connsiteY0" fmla="*/ 1385454 h 2144640"/>
                <a:gd name="connsiteX1" fmla="*/ 3888509 w 4008581"/>
                <a:gd name="connsiteY1" fmla="*/ 1570181 h 2144640"/>
                <a:gd name="connsiteX2" fmla="*/ 3953163 w 4008581"/>
                <a:gd name="connsiteY2" fmla="*/ 1708726 h 2144640"/>
                <a:gd name="connsiteX3" fmla="*/ 3962399 w 4008581"/>
                <a:gd name="connsiteY3" fmla="*/ 1764144 h 2144640"/>
                <a:gd name="connsiteX4" fmla="*/ 3999345 w 4008581"/>
                <a:gd name="connsiteY4" fmla="*/ 1884217 h 2144640"/>
                <a:gd name="connsiteX5" fmla="*/ 4008581 w 4008581"/>
                <a:gd name="connsiteY5" fmla="*/ 1948872 h 2144640"/>
                <a:gd name="connsiteX6" fmla="*/ 3971636 w 4008581"/>
                <a:gd name="connsiteY6" fmla="*/ 1958108 h 2144640"/>
                <a:gd name="connsiteX7" fmla="*/ 3943927 w 4008581"/>
                <a:gd name="connsiteY7" fmla="*/ 1930399 h 2144640"/>
                <a:gd name="connsiteX8" fmla="*/ 3879272 w 4008581"/>
                <a:gd name="connsiteY8" fmla="*/ 1958108 h 2144640"/>
                <a:gd name="connsiteX9" fmla="*/ 3853006 w 4008581"/>
                <a:gd name="connsiteY9" fmla="*/ 1925637 h 2144640"/>
                <a:gd name="connsiteX10" fmla="*/ 3805381 w 4008581"/>
                <a:gd name="connsiteY10" fmla="*/ 1902690 h 2144640"/>
                <a:gd name="connsiteX11" fmla="*/ 3749963 w 4008581"/>
                <a:gd name="connsiteY11" fmla="*/ 1865744 h 2144640"/>
                <a:gd name="connsiteX12" fmla="*/ 3731490 w 4008581"/>
                <a:gd name="connsiteY12" fmla="*/ 1828799 h 2144640"/>
                <a:gd name="connsiteX13" fmla="*/ 3666836 w 4008581"/>
                <a:gd name="connsiteY13" fmla="*/ 1865744 h 2144640"/>
                <a:gd name="connsiteX14" fmla="*/ 3583709 w 4008581"/>
                <a:gd name="connsiteY14" fmla="*/ 1874981 h 2144640"/>
                <a:gd name="connsiteX15" fmla="*/ 3546763 w 4008581"/>
                <a:gd name="connsiteY15" fmla="*/ 1874981 h 2144640"/>
                <a:gd name="connsiteX16" fmla="*/ 3574472 w 4008581"/>
                <a:gd name="connsiteY16" fmla="*/ 1782617 h 2144640"/>
                <a:gd name="connsiteX17" fmla="*/ 3537527 w 4008581"/>
                <a:gd name="connsiteY17" fmla="*/ 1754908 h 2144640"/>
                <a:gd name="connsiteX18" fmla="*/ 3493726 w 4008581"/>
                <a:gd name="connsiteY18" fmla="*/ 1795172 h 2144640"/>
                <a:gd name="connsiteX19" fmla="*/ 3450791 w 4008581"/>
                <a:gd name="connsiteY19" fmla="*/ 1772515 h 2144640"/>
                <a:gd name="connsiteX20" fmla="*/ 3386136 w 4008581"/>
                <a:gd name="connsiteY20" fmla="*/ 1724818 h 2144640"/>
                <a:gd name="connsiteX21" fmla="*/ 3316431 w 4008581"/>
                <a:gd name="connsiteY21" fmla="*/ 1682532 h 2144640"/>
                <a:gd name="connsiteX22" fmla="*/ 3288145 w 4008581"/>
                <a:gd name="connsiteY22" fmla="*/ 1671781 h 2144640"/>
                <a:gd name="connsiteX23" fmla="*/ 3229407 w 4008581"/>
                <a:gd name="connsiteY23" fmla="*/ 1650927 h 2144640"/>
                <a:gd name="connsiteX24" fmla="*/ 3173412 w 4008581"/>
                <a:gd name="connsiteY24" fmla="*/ 1630362 h 2144640"/>
                <a:gd name="connsiteX25" fmla="*/ 3134662 w 4008581"/>
                <a:gd name="connsiteY25" fmla="*/ 1613981 h 2144640"/>
                <a:gd name="connsiteX26" fmla="*/ 3113809 w 4008581"/>
                <a:gd name="connsiteY26" fmla="*/ 1554378 h 2144640"/>
                <a:gd name="connsiteX27" fmla="*/ 3195781 w 4008581"/>
                <a:gd name="connsiteY27" fmla="*/ 1533235 h 2144640"/>
                <a:gd name="connsiteX28" fmla="*/ 3186545 w 4008581"/>
                <a:gd name="connsiteY28" fmla="*/ 1459344 h 2144640"/>
                <a:gd name="connsiteX29" fmla="*/ 3131127 w 4008581"/>
                <a:gd name="connsiteY29" fmla="*/ 1422399 h 2144640"/>
                <a:gd name="connsiteX30" fmla="*/ 3084945 w 4008581"/>
                <a:gd name="connsiteY30" fmla="*/ 1496290 h 2144640"/>
                <a:gd name="connsiteX31" fmla="*/ 2992581 w 4008581"/>
                <a:gd name="connsiteY31" fmla="*/ 1514763 h 2144640"/>
                <a:gd name="connsiteX32" fmla="*/ 2992581 w 4008581"/>
                <a:gd name="connsiteY32" fmla="*/ 1487054 h 2144640"/>
                <a:gd name="connsiteX33" fmla="*/ 2927927 w 4008581"/>
                <a:gd name="connsiteY33" fmla="*/ 1514763 h 2144640"/>
                <a:gd name="connsiteX34" fmla="*/ 2881745 w 4008581"/>
                <a:gd name="connsiteY34" fmla="*/ 1477817 h 2144640"/>
                <a:gd name="connsiteX35" fmla="*/ 2835563 w 4008581"/>
                <a:gd name="connsiteY35" fmla="*/ 1450108 h 2144640"/>
                <a:gd name="connsiteX36" fmla="*/ 2798618 w 4008581"/>
                <a:gd name="connsiteY36" fmla="*/ 1487054 h 2144640"/>
                <a:gd name="connsiteX37" fmla="*/ 2780145 w 4008581"/>
                <a:gd name="connsiteY37" fmla="*/ 1533235 h 2144640"/>
                <a:gd name="connsiteX38" fmla="*/ 2678545 w 4008581"/>
                <a:gd name="connsiteY38" fmla="*/ 1514763 h 2144640"/>
                <a:gd name="connsiteX39" fmla="*/ 2678545 w 4008581"/>
                <a:gd name="connsiteY39" fmla="*/ 1487054 h 2144640"/>
                <a:gd name="connsiteX40" fmla="*/ 2604654 w 4008581"/>
                <a:gd name="connsiteY40" fmla="*/ 1514763 h 2144640"/>
                <a:gd name="connsiteX41" fmla="*/ 2549236 w 4008581"/>
                <a:gd name="connsiteY41" fmla="*/ 1514763 h 2144640"/>
                <a:gd name="connsiteX42" fmla="*/ 2410690 w 4008581"/>
                <a:gd name="connsiteY42" fmla="*/ 1514763 h 2144640"/>
                <a:gd name="connsiteX43" fmla="*/ 2401454 w 4008581"/>
                <a:gd name="connsiteY43" fmla="*/ 1459344 h 2144640"/>
                <a:gd name="connsiteX44" fmla="*/ 2327563 w 4008581"/>
                <a:gd name="connsiteY44" fmla="*/ 1477817 h 2144640"/>
                <a:gd name="connsiteX45" fmla="*/ 2290618 w 4008581"/>
                <a:gd name="connsiteY45" fmla="*/ 1523999 h 2144640"/>
                <a:gd name="connsiteX46" fmla="*/ 2242704 w 4008581"/>
                <a:gd name="connsiteY46" fmla="*/ 1504949 h 2144640"/>
                <a:gd name="connsiteX47" fmla="*/ 2205108 w 4008581"/>
                <a:gd name="connsiteY47" fmla="*/ 1515051 h 2144640"/>
                <a:gd name="connsiteX48" fmla="*/ 2216727 w 4008581"/>
                <a:gd name="connsiteY48" fmla="*/ 1560944 h 2144640"/>
                <a:gd name="connsiteX49" fmla="*/ 2124363 w 4008581"/>
                <a:gd name="connsiteY49" fmla="*/ 1551708 h 2144640"/>
                <a:gd name="connsiteX50" fmla="*/ 2105890 w 4008581"/>
                <a:gd name="connsiteY50" fmla="*/ 1542472 h 2144640"/>
                <a:gd name="connsiteX51" fmla="*/ 2076017 w 4008581"/>
                <a:gd name="connsiteY51" fmla="*/ 1504949 h 2144640"/>
                <a:gd name="connsiteX52" fmla="*/ 2029330 w 4008581"/>
                <a:gd name="connsiteY52" fmla="*/ 1503433 h 2144640"/>
                <a:gd name="connsiteX53" fmla="*/ 1995054 w 4008581"/>
                <a:gd name="connsiteY53" fmla="*/ 1533235 h 2144640"/>
                <a:gd name="connsiteX54" fmla="*/ 1933142 w 4008581"/>
                <a:gd name="connsiteY54" fmla="*/ 1550193 h 2144640"/>
                <a:gd name="connsiteX55" fmla="*/ 1917266 w 4008581"/>
                <a:gd name="connsiteY55" fmla="*/ 1581799 h 2144640"/>
                <a:gd name="connsiteX56" fmla="*/ 1945048 w 4008581"/>
                <a:gd name="connsiteY56" fmla="*/ 1621630 h 2144640"/>
                <a:gd name="connsiteX57" fmla="*/ 1995054 w 4008581"/>
                <a:gd name="connsiteY57" fmla="*/ 1634835 h 2144640"/>
                <a:gd name="connsiteX58" fmla="*/ 2071254 w 4008581"/>
                <a:gd name="connsiteY58" fmla="*/ 1657349 h 2144640"/>
                <a:gd name="connsiteX59" fmla="*/ 2161309 w 4008581"/>
                <a:gd name="connsiteY59" fmla="*/ 1653308 h 2144640"/>
                <a:gd name="connsiteX60" fmla="*/ 2235199 w 4008581"/>
                <a:gd name="connsiteY60" fmla="*/ 1690254 h 2144640"/>
                <a:gd name="connsiteX61" fmla="*/ 2235199 w 4008581"/>
                <a:gd name="connsiteY61" fmla="*/ 1727199 h 2144640"/>
                <a:gd name="connsiteX62" fmla="*/ 2179781 w 4008581"/>
                <a:gd name="connsiteY62" fmla="*/ 1773381 h 2144640"/>
                <a:gd name="connsiteX63" fmla="*/ 2102572 w 4008581"/>
                <a:gd name="connsiteY63" fmla="*/ 1773092 h 2144640"/>
                <a:gd name="connsiteX64" fmla="*/ 2059709 w 4008581"/>
                <a:gd name="connsiteY64" fmla="*/ 1764144 h 2144640"/>
                <a:gd name="connsiteX65" fmla="*/ 1985818 w 4008581"/>
                <a:gd name="connsiteY65" fmla="*/ 1727199 h 2144640"/>
                <a:gd name="connsiteX66" fmla="*/ 1918854 w 4008581"/>
                <a:gd name="connsiteY66" fmla="*/ 1731168 h 2144640"/>
                <a:gd name="connsiteX67" fmla="*/ 1890207 w 4008581"/>
                <a:gd name="connsiteY67" fmla="*/ 1758156 h 2144640"/>
                <a:gd name="connsiteX68" fmla="*/ 1874981 w 4008581"/>
                <a:gd name="connsiteY68" fmla="*/ 1810326 h 2144640"/>
                <a:gd name="connsiteX69" fmla="*/ 1791854 w 4008581"/>
                <a:gd name="connsiteY69" fmla="*/ 1810326 h 2144640"/>
                <a:gd name="connsiteX70" fmla="*/ 1717963 w 4008581"/>
                <a:gd name="connsiteY70" fmla="*/ 1856508 h 2144640"/>
                <a:gd name="connsiteX71" fmla="*/ 1653309 w 4008581"/>
                <a:gd name="connsiteY71" fmla="*/ 1764144 h 2144640"/>
                <a:gd name="connsiteX72" fmla="*/ 1551709 w 4008581"/>
                <a:gd name="connsiteY72" fmla="*/ 1708726 h 2144640"/>
                <a:gd name="connsiteX73" fmla="*/ 1468581 w 4008581"/>
                <a:gd name="connsiteY73" fmla="*/ 1690254 h 2144640"/>
                <a:gd name="connsiteX74" fmla="*/ 1560945 w 4008581"/>
                <a:gd name="connsiteY74" fmla="*/ 1773381 h 2144640"/>
                <a:gd name="connsiteX75" fmla="*/ 1634836 w 4008581"/>
                <a:gd name="connsiteY75" fmla="*/ 1847272 h 2144640"/>
                <a:gd name="connsiteX76" fmla="*/ 1588654 w 4008581"/>
                <a:gd name="connsiteY76" fmla="*/ 1893454 h 2144640"/>
                <a:gd name="connsiteX77" fmla="*/ 1634836 w 4008581"/>
                <a:gd name="connsiteY77" fmla="*/ 1948872 h 2144640"/>
                <a:gd name="connsiteX78" fmla="*/ 1714283 w 4008581"/>
                <a:gd name="connsiteY78" fmla="*/ 1984951 h 2144640"/>
                <a:gd name="connsiteX79" fmla="*/ 1666442 w 4008581"/>
                <a:gd name="connsiteY79" fmla="*/ 2064543 h 2144640"/>
                <a:gd name="connsiteX80" fmla="*/ 1597890 w 4008581"/>
                <a:gd name="connsiteY80" fmla="*/ 2105890 h 2144640"/>
                <a:gd name="connsiteX81" fmla="*/ 1571696 w 4008581"/>
                <a:gd name="connsiteY81" fmla="*/ 2144640 h 2144640"/>
                <a:gd name="connsiteX82" fmla="*/ 1493909 w 4008581"/>
                <a:gd name="connsiteY82" fmla="*/ 2135403 h 2144640"/>
                <a:gd name="connsiteX83" fmla="*/ 1410782 w 4008581"/>
                <a:gd name="connsiteY83" fmla="*/ 2084459 h 2144640"/>
                <a:gd name="connsiteX84" fmla="*/ 1330036 w 4008581"/>
                <a:gd name="connsiteY84" fmla="*/ 2004290 h 2144640"/>
                <a:gd name="connsiteX85" fmla="*/ 1302327 w 4008581"/>
                <a:gd name="connsiteY85" fmla="*/ 1930399 h 2144640"/>
                <a:gd name="connsiteX86" fmla="*/ 1302327 w 4008581"/>
                <a:gd name="connsiteY86" fmla="*/ 1828799 h 2144640"/>
                <a:gd name="connsiteX87" fmla="*/ 1274618 w 4008581"/>
                <a:gd name="connsiteY87" fmla="*/ 1773381 h 2144640"/>
                <a:gd name="connsiteX88" fmla="*/ 1145309 w 4008581"/>
                <a:gd name="connsiteY88" fmla="*/ 1699490 h 2144640"/>
                <a:gd name="connsiteX89" fmla="*/ 997527 w 4008581"/>
                <a:gd name="connsiteY89" fmla="*/ 1597890 h 2144640"/>
                <a:gd name="connsiteX90" fmla="*/ 942109 w 4008581"/>
                <a:gd name="connsiteY90" fmla="*/ 1468581 h 2144640"/>
                <a:gd name="connsiteX91" fmla="*/ 895927 w 4008581"/>
                <a:gd name="connsiteY91" fmla="*/ 1265381 h 2144640"/>
                <a:gd name="connsiteX92" fmla="*/ 803563 w 4008581"/>
                <a:gd name="connsiteY92" fmla="*/ 1080654 h 2144640"/>
                <a:gd name="connsiteX93" fmla="*/ 729672 w 4008581"/>
                <a:gd name="connsiteY93" fmla="*/ 951344 h 2144640"/>
                <a:gd name="connsiteX94" fmla="*/ 581890 w 4008581"/>
                <a:gd name="connsiteY94" fmla="*/ 665017 h 2144640"/>
                <a:gd name="connsiteX95" fmla="*/ 461818 w 4008581"/>
                <a:gd name="connsiteY95" fmla="*/ 637308 h 2144640"/>
                <a:gd name="connsiteX96" fmla="*/ 415492 w 4008581"/>
                <a:gd name="connsiteY96" fmla="*/ 559665 h 2144640"/>
                <a:gd name="connsiteX97" fmla="*/ 375804 w 4008581"/>
                <a:gd name="connsiteY97" fmla="*/ 450055 h 2144640"/>
                <a:gd name="connsiteX98" fmla="*/ 371114 w 4008581"/>
                <a:gd name="connsiteY98" fmla="*/ 323560 h 2144640"/>
                <a:gd name="connsiteX99" fmla="*/ 299677 w 4008581"/>
                <a:gd name="connsiteY99" fmla="*/ 273698 h 2144640"/>
                <a:gd name="connsiteX100" fmla="*/ 251690 w 4008581"/>
                <a:gd name="connsiteY100" fmla="*/ 212220 h 2144640"/>
                <a:gd name="connsiteX101" fmla="*/ 0 w 4008581"/>
                <a:gd name="connsiteY101" fmla="*/ 0 h 2144640"/>
                <a:gd name="connsiteX102" fmla="*/ 3803793 w 4008581"/>
                <a:gd name="connsiteY102" fmla="*/ 8658 h 2144640"/>
                <a:gd name="connsiteX103" fmla="*/ 3730192 w 4008581"/>
                <a:gd name="connsiteY103" fmla="*/ 348022 h 2144640"/>
                <a:gd name="connsiteX104" fmla="*/ 3697720 w 4008581"/>
                <a:gd name="connsiteY104" fmla="*/ 502659 h 2144640"/>
                <a:gd name="connsiteX105" fmla="*/ 3700029 w 4008581"/>
                <a:gd name="connsiteY105" fmla="*/ 642937 h 2144640"/>
                <a:gd name="connsiteX106" fmla="*/ 3683143 w 4008581"/>
                <a:gd name="connsiteY106" fmla="*/ 767988 h 2144640"/>
                <a:gd name="connsiteX107" fmla="*/ 3626283 w 4008581"/>
                <a:gd name="connsiteY107" fmla="*/ 982878 h 2144640"/>
                <a:gd name="connsiteX108" fmla="*/ 3635735 w 4008581"/>
                <a:gd name="connsiteY108" fmla="*/ 1085849 h 2144640"/>
                <a:gd name="connsiteX109" fmla="*/ 3694545 w 4008581"/>
                <a:gd name="connsiteY109" fmla="*/ 1209963 h 2144640"/>
                <a:gd name="connsiteX110" fmla="*/ 3823854 w 4008581"/>
                <a:gd name="connsiteY110" fmla="*/ 1385454 h 2144640"/>
                <a:gd name="connsiteX0" fmla="*/ 3614304 w 3799031"/>
                <a:gd name="connsiteY0" fmla="*/ 1380691 h 2139877"/>
                <a:gd name="connsiteX1" fmla="*/ 3678959 w 3799031"/>
                <a:gd name="connsiteY1" fmla="*/ 1565418 h 2139877"/>
                <a:gd name="connsiteX2" fmla="*/ 3743613 w 3799031"/>
                <a:gd name="connsiteY2" fmla="*/ 1703963 h 2139877"/>
                <a:gd name="connsiteX3" fmla="*/ 3752849 w 3799031"/>
                <a:gd name="connsiteY3" fmla="*/ 1759381 h 2139877"/>
                <a:gd name="connsiteX4" fmla="*/ 3789795 w 3799031"/>
                <a:gd name="connsiteY4" fmla="*/ 1879454 h 2139877"/>
                <a:gd name="connsiteX5" fmla="*/ 3799031 w 3799031"/>
                <a:gd name="connsiteY5" fmla="*/ 1944109 h 2139877"/>
                <a:gd name="connsiteX6" fmla="*/ 3762086 w 3799031"/>
                <a:gd name="connsiteY6" fmla="*/ 1953345 h 2139877"/>
                <a:gd name="connsiteX7" fmla="*/ 3734377 w 3799031"/>
                <a:gd name="connsiteY7" fmla="*/ 1925636 h 2139877"/>
                <a:gd name="connsiteX8" fmla="*/ 3669722 w 3799031"/>
                <a:gd name="connsiteY8" fmla="*/ 1953345 h 2139877"/>
                <a:gd name="connsiteX9" fmla="*/ 3643456 w 3799031"/>
                <a:gd name="connsiteY9" fmla="*/ 1920874 h 2139877"/>
                <a:gd name="connsiteX10" fmla="*/ 3595831 w 3799031"/>
                <a:gd name="connsiteY10" fmla="*/ 1897927 h 2139877"/>
                <a:gd name="connsiteX11" fmla="*/ 3540413 w 3799031"/>
                <a:gd name="connsiteY11" fmla="*/ 1860981 h 2139877"/>
                <a:gd name="connsiteX12" fmla="*/ 3521940 w 3799031"/>
                <a:gd name="connsiteY12" fmla="*/ 1824036 h 2139877"/>
                <a:gd name="connsiteX13" fmla="*/ 3457286 w 3799031"/>
                <a:gd name="connsiteY13" fmla="*/ 1860981 h 2139877"/>
                <a:gd name="connsiteX14" fmla="*/ 3374159 w 3799031"/>
                <a:gd name="connsiteY14" fmla="*/ 1870218 h 2139877"/>
                <a:gd name="connsiteX15" fmla="*/ 3337213 w 3799031"/>
                <a:gd name="connsiteY15" fmla="*/ 1870218 h 2139877"/>
                <a:gd name="connsiteX16" fmla="*/ 3364922 w 3799031"/>
                <a:gd name="connsiteY16" fmla="*/ 1777854 h 2139877"/>
                <a:gd name="connsiteX17" fmla="*/ 3327977 w 3799031"/>
                <a:gd name="connsiteY17" fmla="*/ 1750145 h 2139877"/>
                <a:gd name="connsiteX18" fmla="*/ 3284176 w 3799031"/>
                <a:gd name="connsiteY18" fmla="*/ 1790409 h 2139877"/>
                <a:gd name="connsiteX19" fmla="*/ 3241241 w 3799031"/>
                <a:gd name="connsiteY19" fmla="*/ 1767752 h 2139877"/>
                <a:gd name="connsiteX20" fmla="*/ 3176586 w 3799031"/>
                <a:gd name="connsiteY20" fmla="*/ 1720055 h 2139877"/>
                <a:gd name="connsiteX21" fmla="*/ 3106881 w 3799031"/>
                <a:gd name="connsiteY21" fmla="*/ 1677769 h 2139877"/>
                <a:gd name="connsiteX22" fmla="*/ 3078595 w 3799031"/>
                <a:gd name="connsiteY22" fmla="*/ 1667018 h 2139877"/>
                <a:gd name="connsiteX23" fmla="*/ 3019857 w 3799031"/>
                <a:gd name="connsiteY23" fmla="*/ 1646164 h 2139877"/>
                <a:gd name="connsiteX24" fmla="*/ 2963862 w 3799031"/>
                <a:gd name="connsiteY24" fmla="*/ 1625599 h 2139877"/>
                <a:gd name="connsiteX25" fmla="*/ 2925112 w 3799031"/>
                <a:gd name="connsiteY25" fmla="*/ 1609218 h 2139877"/>
                <a:gd name="connsiteX26" fmla="*/ 2904259 w 3799031"/>
                <a:gd name="connsiteY26" fmla="*/ 1549615 h 2139877"/>
                <a:gd name="connsiteX27" fmla="*/ 2986231 w 3799031"/>
                <a:gd name="connsiteY27" fmla="*/ 1528472 h 2139877"/>
                <a:gd name="connsiteX28" fmla="*/ 2976995 w 3799031"/>
                <a:gd name="connsiteY28" fmla="*/ 1454581 h 2139877"/>
                <a:gd name="connsiteX29" fmla="*/ 2921577 w 3799031"/>
                <a:gd name="connsiteY29" fmla="*/ 1417636 h 2139877"/>
                <a:gd name="connsiteX30" fmla="*/ 2875395 w 3799031"/>
                <a:gd name="connsiteY30" fmla="*/ 1491527 h 2139877"/>
                <a:gd name="connsiteX31" fmla="*/ 2783031 w 3799031"/>
                <a:gd name="connsiteY31" fmla="*/ 1510000 h 2139877"/>
                <a:gd name="connsiteX32" fmla="*/ 2783031 w 3799031"/>
                <a:gd name="connsiteY32" fmla="*/ 1482291 h 2139877"/>
                <a:gd name="connsiteX33" fmla="*/ 2718377 w 3799031"/>
                <a:gd name="connsiteY33" fmla="*/ 1510000 h 2139877"/>
                <a:gd name="connsiteX34" fmla="*/ 2672195 w 3799031"/>
                <a:gd name="connsiteY34" fmla="*/ 1473054 h 2139877"/>
                <a:gd name="connsiteX35" fmla="*/ 2626013 w 3799031"/>
                <a:gd name="connsiteY35" fmla="*/ 1445345 h 2139877"/>
                <a:gd name="connsiteX36" fmla="*/ 2589068 w 3799031"/>
                <a:gd name="connsiteY36" fmla="*/ 1482291 h 2139877"/>
                <a:gd name="connsiteX37" fmla="*/ 2570595 w 3799031"/>
                <a:gd name="connsiteY37" fmla="*/ 1528472 h 2139877"/>
                <a:gd name="connsiteX38" fmla="*/ 2468995 w 3799031"/>
                <a:gd name="connsiteY38" fmla="*/ 1510000 h 2139877"/>
                <a:gd name="connsiteX39" fmla="*/ 2468995 w 3799031"/>
                <a:gd name="connsiteY39" fmla="*/ 1482291 h 2139877"/>
                <a:gd name="connsiteX40" fmla="*/ 2395104 w 3799031"/>
                <a:gd name="connsiteY40" fmla="*/ 1510000 h 2139877"/>
                <a:gd name="connsiteX41" fmla="*/ 2339686 w 3799031"/>
                <a:gd name="connsiteY41" fmla="*/ 1510000 h 2139877"/>
                <a:gd name="connsiteX42" fmla="*/ 2201140 w 3799031"/>
                <a:gd name="connsiteY42" fmla="*/ 1510000 h 2139877"/>
                <a:gd name="connsiteX43" fmla="*/ 2191904 w 3799031"/>
                <a:gd name="connsiteY43" fmla="*/ 1454581 h 2139877"/>
                <a:gd name="connsiteX44" fmla="*/ 2118013 w 3799031"/>
                <a:gd name="connsiteY44" fmla="*/ 1473054 h 2139877"/>
                <a:gd name="connsiteX45" fmla="*/ 2081068 w 3799031"/>
                <a:gd name="connsiteY45" fmla="*/ 1519236 h 2139877"/>
                <a:gd name="connsiteX46" fmla="*/ 2033154 w 3799031"/>
                <a:gd name="connsiteY46" fmla="*/ 1500186 h 2139877"/>
                <a:gd name="connsiteX47" fmla="*/ 1995558 w 3799031"/>
                <a:gd name="connsiteY47" fmla="*/ 1510288 h 2139877"/>
                <a:gd name="connsiteX48" fmla="*/ 2007177 w 3799031"/>
                <a:gd name="connsiteY48" fmla="*/ 1556181 h 2139877"/>
                <a:gd name="connsiteX49" fmla="*/ 1914813 w 3799031"/>
                <a:gd name="connsiteY49" fmla="*/ 1546945 h 2139877"/>
                <a:gd name="connsiteX50" fmla="*/ 1896340 w 3799031"/>
                <a:gd name="connsiteY50" fmla="*/ 1537709 h 2139877"/>
                <a:gd name="connsiteX51" fmla="*/ 1866467 w 3799031"/>
                <a:gd name="connsiteY51" fmla="*/ 1500186 h 2139877"/>
                <a:gd name="connsiteX52" fmla="*/ 1819780 w 3799031"/>
                <a:gd name="connsiteY52" fmla="*/ 1498670 h 2139877"/>
                <a:gd name="connsiteX53" fmla="*/ 1785504 w 3799031"/>
                <a:gd name="connsiteY53" fmla="*/ 1528472 h 2139877"/>
                <a:gd name="connsiteX54" fmla="*/ 1723592 w 3799031"/>
                <a:gd name="connsiteY54" fmla="*/ 1545430 h 2139877"/>
                <a:gd name="connsiteX55" fmla="*/ 1707716 w 3799031"/>
                <a:gd name="connsiteY55" fmla="*/ 1577036 h 2139877"/>
                <a:gd name="connsiteX56" fmla="*/ 1735498 w 3799031"/>
                <a:gd name="connsiteY56" fmla="*/ 1616867 h 2139877"/>
                <a:gd name="connsiteX57" fmla="*/ 1785504 w 3799031"/>
                <a:gd name="connsiteY57" fmla="*/ 1630072 h 2139877"/>
                <a:gd name="connsiteX58" fmla="*/ 1861704 w 3799031"/>
                <a:gd name="connsiteY58" fmla="*/ 1652586 h 2139877"/>
                <a:gd name="connsiteX59" fmla="*/ 1951759 w 3799031"/>
                <a:gd name="connsiteY59" fmla="*/ 1648545 h 2139877"/>
                <a:gd name="connsiteX60" fmla="*/ 2025649 w 3799031"/>
                <a:gd name="connsiteY60" fmla="*/ 1685491 h 2139877"/>
                <a:gd name="connsiteX61" fmla="*/ 2025649 w 3799031"/>
                <a:gd name="connsiteY61" fmla="*/ 1722436 h 2139877"/>
                <a:gd name="connsiteX62" fmla="*/ 1970231 w 3799031"/>
                <a:gd name="connsiteY62" fmla="*/ 1768618 h 2139877"/>
                <a:gd name="connsiteX63" fmla="*/ 1893022 w 3799031"/>
                <a:gd name="connsiteY63" fmla="*/ 1768329 h 2139877"/>
                <a:gd name="connsiteX64" fmla="*/ 1850159 w 3799031"/>
                <a:gd name="connsiteY64" fmla="*/ 1759381 h 2139877"/>
                <a:gd name="connsiteX65" fmla="*/ 1776268 w 3799031"/>
                <a:gd name="connsiteY65" fmla="*/ 1722436 h 2139877"/>
                <a:gd name="connsiteX66" fmla="*/ 1709304 w 3799031"/>
                <a:gd name="connsiteY66" fmla="*/ 1726405 h 2139877"/>
                <a:gd name="connsiteX67" fmla="*/ 1680657 w 3799031"/>
                <a:gd name="connsiteY67" fmla="*/ 1753393 h 2139877"/>
                <a:gd name="connsiteX68" fmla="*/ 1665431 w 3799031"/>
                <a:gd name="connsiteY68" fmla="*/ 1805563 h 2139877"/>
                <a:gd name="connsiteX69" fmla="*/ 1582304 w 3799031"/>
                <a:gd name="connsiteY69" fmla="*/ 1805563 h 2139877"/>
                <a:gd name="connsiteX70" fmla="*/ 1508413 w 3799031"/>
                <a:gd name="connsiteY70" fmla="*/ 1851745 h 2139877"/>
                <a:gd name="connsiteX71" fmla="*/ 1443759 w 3799031"/>
                <a:gd name="connsiteY71" fmla="*/ 1759381 h 2139877"/>
                <a:gd name="connsiteX72" fmla="*/ 1342159 w 3799031"/>
                <a:gd name="connsiteY72" fmla="*/ 1703963 h 2139877"/>
                <a:gd name="connsiteX73" fmla="*/ 1259031 w 3799031"/>
                <a:gd name="connsiteY73" fmla="*/ 1685491 h 2139877"/>
                <a:gd name="connsiteX74" fmla="*/ 1351395 w 3799031"/>
                <a:gd name="connsiteY74" fmla="*/ 1768618 h 2139877"/>
                <a:gd name="connsiteX75" fmla="*/ 1425286 w 3799031"/>
                <a:gd name="connsiteY75" fmla="*/ 1842509 h 2139877"/>
                <a:gd name="connsiteX76" fmla="*/ 1379104 w 3799031"/>
                <a:gd name="connsiteY76" fmla="*/ 1888691 h 2139877"/>
                <a:gd name="connsiteX77" fmla="*/ 1425286 w 3799031"/>
                <a:gd name="connsiteY77" fmla="*/ 1944109 h 2139877"/>
                <a:gd name="connsiteX78" fmla="*/ 1504733 w 3799031"/>
                <a:gd name="connsiteY78" fmla="*/ 1980188 h 2139877"/>
                <a:gd name="connsiteX79" fmla="*/ 1456892 w 3799031"/>
                <a:gd name="connsiteY79" fmla="*/ 2059780 h 2139877"/>
                <a:gd name="connsiteX80" fmla="*/ 1388340 w 3799031"/>
                <a:gd name="connsiteY80" fmla="*/ 2101127 h 2139877"/>
                <a:gd name="connsiteX81" fmla="*/ 1362146 w 3799031"/>
                <a:gd name="connsiteY81" fmla="*/ 2139877 h 2139877"/>
                <a:gd name="connsiteX82" fmla="*/ 1284359 w 3799031"/>
                <a:gd name="connsiteY82" fmla="*/ 2130640 h 2139877"/>
                <a:gd name="connsiteX83" fmla="*/ 1201232 w 3799031"/>
                <a:gd name="connsiteY83" fmla="*/ 2079696 h 2139877"/>
                <a:gd name="connsiteX84" fmla="*/ 1120486 w 3799031"/>
                <a:gd name="connsiteY84" fmla="*/ 1999527 h 2139877"/>
                <a:gd name="connsiteX85" fmla="*/ 1092777 w 3799031"/>
                <a:gd name="connsiteY85" fmla="*/ 1925636 h 2139877"/>
                <a:gd name="connsiteX86" fmla="*/ 1092777 w 3799031"/>
                <a:gd name="connsiteY86" fmla="*/ 1824036 h 2139877"/>
                <a:gd name="connsiteX87" fmla="*/ 1065068 w 3799031"/>
                <a:gd name="connsiteY87" fmla="*/ 1768618 h 2139877"/>
                <a:gd name="connsiteX88" fmla="*/ 935759 w 3799031"/>
                <a:gd name="connsiteY88" fmla="*/ 1694727 h 2139877"/>
                <a:gd name="connsiteX89" fmla="*/ 787977 w 3799031"/>
                <a:gd name="connsiteY89" fmla="*/ 1593127 h 2139877"/>
                <a:gd name="connsiteX90" fmla="*/ 732559 w 3799031"/>
                <a:gd name="connsiteY90" fmla="*/ 1463818 h 2139877"/>
                <a:gd name="connsiteX91" fmla="*/ 686377 w 3799031"/>
                <a:gd name="connsiteY91" fmla="*/ 1260618 h 2139877"/>
                <a:gd name="connsiteX92" fmla="*/ 594013 w 3799031"/>
                <a:gd name="connsiteY92" fmla="*/ 1075891 h 2139877"/>
                <a:gd name="connsiteX93" fmla="*/ 520122 w 3799031"/>
                <a:gd name="connsiteY93" fmla="*/ 946581 h 2139877"/>
                <a:gd name="connsiteX94" fmla="*/ 372340 w 3799031"/>
                <a:gd name="connsiteY94" fmla="*/ 660254 h 2139877"/>
                <a:gd name="connsiteX95" fmla="*/ 252268 w 3799031"/>
                <a:gd name="connsiteY95" fmla="*/ 632545 h 2139877"/>
                <a:gd name="connsiteX96" fmla="*/ 205942 w 3799031"/>
                <a:gd name="connsiteY96" fmla="*/ 554902 h 2139877"/>
                <a:gd name="connsiteX97" fmla="*/ 166254 w 3799031"/>
                <a:gd name="connsiteY97" fmla="*/ 445292 h 2139877"/>
                <a:gd name="connsiteX98" fmla="*/ 161564 w 3799031"/>
                <a:gd name="connsiteY98" fmla="*/ 318797 h 2139877"/>
                <a:gd name="connsiteX99" fmla="*/ 90127 w 3799031"/>
                <a:gd name="connsiteY99" fmla="*/ 268935 h 2139877"/>
                <a:gd name="connsiteX100" fmla="*/ 42140 w 3799031"/>
                <a:gd name="connsiteY100" fmla="*/ 207457 h 2139877"/>
                <a:gd name="connsiteX101" fmla="*/ 0 w 3799031"/>
                <a:gd name="connsiteY101" fmla="*/ 0 h 2139877"/>
                <a:gd name="connsiteX102" fmla="*/ 3594243 w 3799031"/>
                <a:gd name="connsiteY102" fmla="*/ 3895 h 2139877"/>
                <a:gd name="connsiteX103" fmla="*/ 3520642 w 3799031"/>
                <a:gd name="connsiteY103" fmla="*/ 343259 h 2139877"/>
                <a:gd name="connsiteX104" fmla="*/ 3488170 w 3799031"/>
                <a:gd name="connsiteY104" fmla="*/ 497896 h 2139877"/>
                <a:gd name="connsiteX105" fmla="*/ 3490479 w 3799031"/>
                <a:gd name="connsiteY105" fmla="*/ 638174 h 2139877"/>
                <a:gd name="connsiteX106" fmla="*/ 3473593 w 3799031"/>
                <a:gd name="connsiteY106" fmla="*/ 763225 h 2139877"/>
                <a:gd name="connsiteX107" fmla="*/ 3416733 w 3799031"/>
                <a:gd name="connsiteY107" fmla="*/ 978115 h 2139877"/>
                <a:gd name="connsiteX108" fmla="*/ 3426185 w 3799031"/>
                <a:gd name="connsiteY108" fmla="*/ 1081086 h 2139877"/>
                <a:gd name="connsiteX109" fmla="*/ 3484995 w 3799031"/>
                <a:gd name="connsiteY109" fmla="*/ 1205200 h 2139877"/>
                <a:gd name="connsiteX110" fmla="*/ 3614304 w 3799031"/>
                <a:gd name="connsiteY110" fmla="*/ 1380691 h 2139877"/>
                <a:gd name="connsiteX0" fmla="*/ 3614304 w 3799031"/>
                <a:gd name="connsiteY0" fmla="*/ 1380691 h 2139877"/>
                <a:gd name="connsiteX1" fmla="*/ 3678959 w 3799031"/>
                <a:gd name="connsiteY1" fmla="*/ 1565418 h 2139877"/>
                <a:gd name="connsiteX2" fmla="*/ 3743613 w 3799031"/>
                <a:gd name="connsiteY2" fmla="*/ 1703963 h 2139877"/>
                <a:gd name="connsiteX3" fmla="*/ 3752849 w 3799031"/>
                <a:gd name="connsiteY3" fmla="*/ 1759381 h 2139877"/>
                <a:gd name="connsiteX4" fmla="*/ 3789795 w 3799031"/>
                <a:gd name="connsiteY4" fmla="*/ 1879454 h 2139877"/>
                <a:gd name="connsiteX5" fmla="*/ 3799031 w 3799031"/>
                <a:gd name="connsiteY5" fmla="*/ 1944109 h 2139877"/>
                <a:gd name="connsiteX6" fmla="*/ 3762086 w 3799031"/>
                <a:gd name="connsiteY6" fmla="*/ 1953345 h 2139877"/>
                <a:gd name="connsiteX7" fmla="*/ 3734377 w 3799031"/>
                <a:gd name="connsiteY7" fmla="*/ 1925636 h 2139877"/>
                <a:gd name="connsiteX8" fmla="*/ 3669722 w 3799031"/>
                <a:gd name="connsiteY8" fmla="*/ 1953345 h 2139877"/>
                <a:gd name="connsiteX9" fmla="*/ 3643456 w 3799031"/>
                <a:gd name="connsiteY9" fmla="*/ 1920874 h 2139877"/>
                <a:gd name="connsiteX10" fmla="*/ 3595831 w 3799031"/>
                <a:gd name="connsiteY10" fmla="*/ 1897927 h 2139877"/>
                <a:gd name="connsiteX11" fmla="*/ 3540413 w 3799031"/>
                <a:gd name="connsiteY11" fmla="*/ 1860981 h 2139877"/>
                <a:gd name="connsiteX12" fmla="*/ 3521940 w 3799031"/>
                <a:gd name="connsiteY12" fmla="*/ 1824036 h 2139877"/>
                <a:gd name="connsiteX13" fmla="*/ 3457286 w 3799031"/>
                <a:gd name="connsiteY13" fmla="*/ 1860981 h 2139877"/>
                <a:gd name="connsiteX14" fmla="*/ 3374159 w 3799031"/>
                <a:gd name="connsiteY14" fmla="*/ 1870218 h 2139877"/>
                <a:gd name="connsiteX15" fmla="*/ 3337213 w 3799031"/>
                <a:gd name="connsiteY15" fmla="*/ 1870218 h 2139877"/>
                <a:gd name="connsiteX16" fmla="*/ 3364922 w 3799031"/>
                <a:gd name="connsiteY16" fmla="*/ 1777854 h 2139877"/>
                <a:gd name="connsiteX17" fmla="*/ 3327977 w 3799031"/>
                <a:gd name="connsiteY17" fmla="*/ 1750145 h 2139877"/>
                <a:gd name="connsiteX18" fmla="*/ 3284176 w 3799031"/>
                <a:gd name="connsiteY18" fmla="*/ 1790409 h 2139877"/>
                <a:gd name="connsiteX19" fmla="*/ 3241241 w 3799031"/>
                <a:gd name="connsiteY19" fmla="*/ 1767752 h 2139877"/>
                <a:gd name="connsiteX20" fmla="*/ 3176586 w 3799031"/>
                <a:gd name="connsiteY20" fmla="*/ 1720055 h 2139877"/>
                <a:gd name="connsiteX21" fmla="*/ 3106881 w 3799031"/>
                <a:gd name="connsiteY21" fmla="*/ 1677769 h 2139877"/>
                <a:gd name="connsiteX22" fmla="*/ 3078595 w 3799031"/>
                <a:gd name="connsiteY22" fmla="*/ 1667018 h 2139877"/>
                <a:gd name="connsiteX23" fmla="*/ 3019857 w 3799031"/>
                <a:gd name="connsiteY23" fmla="*/ 1646164 h 2139877"/>
                <a:gd name="connsiteX24" fmla="*/ 2963862 w 3799031"/>
                <a:gd name="connsiteY24" fmla="*/ 1625599 h 2139877"/>
                <a:gd name="connsiteX25" fmla="*/ 2925112 w 3799031"/>
                <a:gd name="connsiteY25" fmla="*/ 1609218 h 2139877"/>
                <a:gd name="connsiteX26" fmla="*/ 2904259 w 3799031"/>
                <a:gd name="connsiteY26" fmla="*/ 1549615 h 2139877"/>
                <a:gd name="connsiteX27" fmla="*/ 2986231 w 3799031"/>
                <a:gd name="connsiteY27" fmla="*/ 1528472 h 2139877"/>
                <a:gd name="connsiteX28" fmla="*/ 2976995 w 3799031"/>
                <a:gd name="connsiteY28" fmla="*/ 1454581 h 2139877"/>
                <a:gd name="connsiteX29" fmla="*/ 2921577 w 3799031"/>
                <a:gd name="connsiteY29" fmla="*/ 1417636 h 2139877"/>
                <a:gd name="connsiteX30" fmla="*/ 2875395 w 3799031"/>
                <a:gd name="connsiteY30" fmla="*/ 1491527 h 2139877"/>
                <a:gd name="connsiteX31" fmla="*/ 2783031 w 3799031"/>
                <a:gd name="connsiteY31" fmla="*/ 1510000 h 2139877"/>
                <a:gd name="connsiteX32" fmla="*/ 2783031 w 3799031"/>
                <a:gd name="connsiteY32" fmla="*/ 1482291 h 2139877"/>
                <a:gd name="connsiteX33" fmla="*/ 2718377 w 3799031"/>
                <a:gd name="connsiteY33" fmla="*/ 1510000 h 2139877"/>
                <a:gd name="connsiteX34" fmla="*/ 2672195 w 3799031"/>
                <a:gd name="connsiteY34" fmla="*/ 1473054 h 2139877"/>
                <a:gd name="connsiteX35" fmla="*/ 2626013 w 3799031"/>
                <a:gd name="connsiteY35" fmla="*/ 1445345 h 2139877"/>
                <a:gd name="connsiteX36" fmla="*/ 2589068 w 3799031"/>
                <a:gd name="connsiteY36" fmla="*/ 1482291 h 2139877"/>
                <a:gd name="connsiteX37" fmla="*/ 2570595 w 3799031"/>
                <a:gd name="connsiteY37" fmla="*/ 1528472 h 2139877"/>
                <a:gd name="connsiteX38" fmla="*/ 2468995 w 3799031"/>
                <a:gd name="connsiteY38" fmla="*/ 1510000 h 2139877"/>
                <a:gd name="connsiteX39" fmla="*/ 2468995 w 3799031"/>
                <a:gd name="connsiteY39" fmla="*/ 1482291 h 2139877"/>
                <a:gd name="connsiteX40" fmla="*/ 2395104 w 3799031"/>
                <a:gd name="connsiteY40" fmla="*/ 1510000 h 2139877"/>
                <a:gd name="connsiteX41" fmla="*/ 2339686 w 3799031"/>
                <a:gd name="connsiteY41" fmla="*/ 1510000 h 2139877"/>
                <a:gd name="connsiteX42" fmla="*/ 2201140 w 3799031"/>
                <a:gd name="connsiteY42" fmla="*/ 1510000 h 2139877"/>
                <a:gd name="connsiteX43" fmla="*/ 2191904 w 3799031"/>
                <a:gd name="connsiteY43" fmla="*/ 1454581 h 2139877"/>
                <a:gd name="connsiteX44" fmla="*/ 2118013 w 3799031"/>
                <a:gd name="connsiteY44" fmla="*/ 1473054 h 2139877"/>
                <a:gd name="connsiteX45" fmla="*/ 2081068 w 3799031"/>
                <a:gd name="connsiteY45" fmla="*/ 1519236 h 2139877"/>
                <a:gd name="connsiteX46" fmla="*/ 2033154 w 3799031"/>
                <a:gd name="connsiteY46" fmla="*/ 1500186 h 2139877"/>
                <a:gd name="connsiteX47" fmla="*/ 1995558 w 3799031"/>
                <a:gd name="connsiteY47" fmla="*/ 1510288 h 2139877"/>
                <a:gd name="connsiteX48" fmla="*/ 2007177 w 3799031"/>
                <a:gd name="connsiteY48" fmla="*/ 1556181 h 2139877"/>
                <a:gd name="connsiteX49" fmla="*/ 1914813 w 3799031"/>
                <a:gd name="connsiteY49" fmla="*/ 1546945 h 2139877"/>
                <a:gd name="connsiteX50" fmla="*/ 1896340 w 3799031"/>
                <a:gd name="connsiteY50" fmla="*/ 1537709 h 2139877"/>
                <a:gd name="connsiteX51" fmla="*/ 1866467 w 3799031"/>
                <a:gd name="connsiteY51" fmla="*/ 1500186 h 2139877"/>
                <a:gd name="connsiteX52" fmla="*/ 1819780 w 3799031"/>
                <a:gd name="connsiteY52" fmla="*/ 1498670 h 2139877"/>
                <a:gd name="connsiteX53" fmla="*/ 1785504 w 3799031"/>
                <a:gd name="connsiteY53" fmla="*/ 1528472 h 2139877"/>
                <a:gd name="connsiteX54" fmla="*/ 1723592 w 3799031"/>
                <a:gd name="connsiteY54" fmla="*/ 1545430 h 2139877"/>
                <a:gd name="connsiteX55" fmla="*/ 1707716 w 3799031"/>
                <a:gd name="connsiteY55" fmla="*/ 1577036 h 2139877"/>
                <a:gd name="connsiteX56" fmla="*/ 1735498 w 3799031"/>
                <a:gd name="connsiteY56" fmla="*/ 1616867 h 2139877"/>
                <a:gd name="connsiteX57" fmla="*/ 1785504 w 3799031"/>
                <a:gd name="connsiteY57" fmla="*/ 1630072 h 2139877"/>
                <a:gd name="connsiteX58" fmla="*/ 1861704 w 3799031"/>
                <a:gd name="connsiteY58" fmla="*/ 1652586 h 2139877"/>
                <a:gd name="connsiteX59" fmla="*/ 1951759 w 3799031"/>
                <a:gd name="connsiteY59" fmla="*/ 1648545 h 2139877"/>
                <a:gd name="connsiteX60" fmla="*/ 2025649 w 3799031"/>
                <a:gd name="connsiteY60" fmla="*/ 1685491 h 2139877"/>
                <a:gd name="connsiteX61" fmla="*/ 2025649 w 3799031"/>
                <a:gd name="connsiteY61" fmla="*/ 1722436 h 2139877"/>
                <a:gd name="connsiteX62" fmla="*/ 1970231 w 3799031"/>
                <a:gd name="connsiteY62" fmla="*/ 1768618 h 2139877"/>
                <a:gd name="connsiteX63" fmla="*/ 1893022 w 3799031"/>
                <a:gd name="connsiteY63" fmla="*/ 1768329 h 2139877"/>
                <a:gd name="connsiteX64" fmla="*/ 1850159 w 3799031"/>
                <a:gd name="connsiteY64" fmla="*/ 1759381 h 2139877"/>
                <a:gd name="connsiteX65" fmla="*/ 1776268 w 3799031"/>
                <a:gd name="connsiteY65" fmla="*/ 1722436 h 2139877"/>
                <a:gd name="connsiteX66" fmla="*/ 1709304 w 3799031"/>
                <a:gd name="connsiteY66" fmla="*/ 1726405 h 2139877"/>
                <a:gd name="connsiteX67" fmla="*/ 1680657 w 3799031"/>
                <a:gd name="connsiteY67" fmla="*/ 1753393 h 2139877"/>
                <a:gd name="connsiteX68" fmla="*/ 1665431 w 3799031"/>
                <a:gd name="connsiteY68" fmla="*/ 1805563 h 2139877"/>
                <a:gd name="connsiteX69" fmla="*/ 1582304 w 3799031"/>
                <a:gd name="connsiteY69" fmla="*/ 1805563 h 2139877"/>
                <a:gd name="connsiteX70" fmla="*/ 1508413 w 3799031"/>
                <a:gd name="connsiteY70" fmla="*/ 1851745 h 2139877"/>
                <a:gd name="connsiteX71" fmla="*/ 1443759 w 3799031"/>
                <a:gd name="connsiteY71" fmla="*/ 1759381 h 2139877"/>
                <a:gd name="connsiteX72" fmla="*/ 1342159 w 3799031"/>
                <a:gd name="connsiteY72" fmla="*/ 1703963 h 2139877"/>
                <a:gd name="connsiteX73" fmla="*/ 1259031 w 3799031"/>
                <a:gd name="connsiteY73" fmla="*/ 1685491 h 2139877"/>
                <a:gd name="connsiteX74" fmla="*/ 1351395 w 3799031"/>
                <a:gd name="connsiteY74" fmla="*/ 1768618 h 2139877"/>
                <a:gd name="connsiteX75" fmla="*/ 1425286 w 3799031"/>
                <a:gd name="connsiteY75" fmla="*/ 1842509 h 2139877"/>
                <a:gd name="connsiteX76" fmla="*/ 1379104 w 3799031"/>
                <a:gd name="connsiteY76" fmla="*/ 1888691 h 2139877"/>
                <a:gd name="connsiteX77" fmla="*/ 1425286 w 3799031"/>
                <a:gd name="connsiteY77" fmla="*/ 1944109 h 2139877"/>
                <a:gd name="connsiteX78" fmla="*/ 1504733 w 3799031"/>
                <a:gd name="connsiteY78" fmla="*/ 1980188 h 2139877"/>
                <a:gd name="connsiteX79" fmla="*/ 1456892 w 3799031"/>
                <a:gd name="connsiteY79" fmla="*/ 2059780 h 2139877"/>
                <a:gd name="connsiteX80" fmla="*/ 1388340 w 3799031"/>
                <a:gd name="connsiteY80" fmla="*/ 2101127 h 2139877"/>
                <a:gd name="connsiteX81" fmla="*/ 1362146 w 3799031"/>
                <a:gd name="connsiteY81" fmla="*/ 2139877 h 2139877"/>
                <a:gd name="connsiteX82" fmla="*/ 1284359 w 3799031"/>
                <a:gd name="connsiteY82" fmla="*/ 2130640 h 2139877"/>
                <a:gd name="connsiteX83" fmla="*/ 1201232 w 3799031"/>
                <a:gd name="connsiteY83" fmla="*/ 2079696 h 2139877"/>
                <a:gd name="connsiteX84" fmla="*/ 1120486 w 3799031"/>
                <a:gd name="connsiteY84" fmla="*/ 1999527 h 2139877"/>
                <a:gd name="connsiteX85" fmla="*/ 1092777 w 3799031"/>
                <a:gd name="connsiteY85" fmla="*/ 1925636 h 2139877"/>
                <a:gd name="connsiteX86" fmla="*/ 1092777 w 3799031"/>
                <a:gd name="connsiteY86" fmla="*/ 1824036 h 2139877"/>
                <a:gd name="connsiteX87" fmla="*/ 1065068 w 3799031"/>
                <a:gd name="connsiteY87" fmla="*/ 1768618 h 2139877"/>
                <a:gd name="connsiteX88" fmla="*/ 935759 w 3799031"/>
                <a:gd name="connsiteY88" fmla="*/ 1694727 h 2139877"/>
                <a:gd name="connsiteX89" fmla="*/ 787977 w 3799031"/>
                <a:gd name="connsiteY89" fmla="*/ 1593127 h 2139877"/>
                <a:gd name="connsiteX90" fmla="*/ 732559 w 3799031"/>
                <a:gd name="connsiteY90" fmla="*/ 1463818 h 2139877"/>
                <a:gd name="connsiteX91" fmla="*/ 686377 w 3799031"/>
                <a:gd name="connsiteY91" fmla="*/ 1260618 h 2139877"/>
                <a:gd name="connsiteX92" fmla="*/ 594013 w 3799031"/>
                <a:gd name="connsiteY92" fmla="*/ 1075891 h 2139877"/>
                <a:gd name="connsiteX93" fmla="*/ 520122 w 3799031"/>
                <a:gd name="connsiteY93" fmla="*/ 946581 h 2139877"/>
                <a:gd name="connsiteX94" fmla="*/ 372340 w 3799031"/>
                <a:gd name="connsiteY94" fmla="*/ 660254 h 2139877"/>
                <a:gd name="connsiteX95" fmla="*/ 321035 w 3799031"/>
                <a:gd name="connsiteY95" fmla="*/ 640555 h 2139877"/>
                <a:gd name="connsiteX96" fmla="*/ 252268 w 3799031"/>
                <a:gd name="connsiteY96" fmla="*/ 632545 h 2139877"/>
                <a:gd name="connsiteX97" fmla="*/ 205942 w 3799031"/>
                <a:gd name="connsiteY97" fmla="*/ 554902 h 2139877"/>
                <a:gd name="connsiteX98" fmla="*/ 166254 w 3799031"/>
                <a:gd name="connsiteY98" fmla="*/ 445292 h 2139877"/>
                <a:gd name="connsiteX99" fmla="*/ 161564 w 3799031"/>
                <a:gd name="connsiteY99" fmla="*/ 318797 h 2139877"/>
                <a:gd name="connsiteX100" fmla="*/ 90127 w 3799031"/>
                <a:gd name="connsiteY100" fmla="*/ 268935 h 2139877"/>
                <a:gd name="connsiteX101" fmla="*/ 42140 w 3799031"/>
                <a:gd name="connsiteY101" fmla="*/ 207457 h 2139877"/>
                <a:gd name="connsiteX102" fmla="*/ 0 w 3799031"/>
                <a:gd name="connsiteY102" fmla="*/ 0 h 2139877"/>
                <a:gd name="connsiteX103" fmla="*/ 3594243 w 3799031"/>
                <a:gd name="connsiteY103" fmla="*/ 3895 h 2139877"/>
                <a:gd name="connsiteX104" fmla="*/ 3520642 w 3799031"/>
                <a:gd name="connsiteY104" fmla="*/ 343259 h 2139877"/>
                <a:gd name="connsiteX105" fmla="*/ 3488170 w 3799031"/>
                <a:gd name="connsiteY105" fmla="*/ 497896 h 2139877"/>
                <a:gd name="connsiteX106" fmla="*/ 3490479 w 3799031"/>
                <a:gd name="connsiteY106" fmla="*/ 638174 h 2139877"/>
                <a:gd name="connsiteX107" fmla="*/ 3473593 w 3799031"/>
                <a:gd name="connsiteY107" fmla="*/ 763225 h 2139877"/>
                <a:gd name="connsiteX108" fmla="*/ 3416733 w 3799031"/>
                <a:gd name="connsiteY108" fmla="*/ 978115 h 2139877"/>
                <a:gd name="connsiteX109" fmla="*/ 3426185 w 3799031"/>
                <a:gd name="connsiteY109" fmla="*/ 1081086 h 2139877"/>
                <a:gd name="connsiteX110" fmla="*/ 3484995 w 3799031"/>
                <a:gd name="connsiteY110" fmla="*/ 1205200 h 2139877"/>
                <a:gd name="connsiteX111" fmla="*/ 3614304 w 3799031"/>
                <a:gd name="connsiteY111" fmla="*/ 1380691 h 2139877"/>
                <a:gd name="connsiteX0" fmla="*/ 3614304 w 3799031"/>
                <a:gd name="connsiteY0" fmla="*/ 1380691 h 2139877"/>
                <a:gd name="connsiteX1" fmla="*/ 3678959 w 3799031"/>
                <a:gd name="connsiteY1" fmla="*/ 1565418 h 2139877"/>
                <a:gd name="connsiteX2" fmla="*/ 3743613 w 3799031"/>
                <a:gd name="connsiteY2" fmla="*/ 1703963 h 2139877"/>
                <a:gd name="connsiteX3" fmla="*/ 3752849 w 3799031"/>
                <a:gd name="connsiteY3" fmla="*/ 1759381 h 2139877"/>
                <a:gd name="connsiteX4" fmla="*/ 3789795 w 3799031"/>
                <a:gd name="connsiteY4" fmla="*/ 1879454 h 2139877"/>
                <a:gd name="connsiteX5" fmla="*/ 3799031 w 3799031"/>
                <a:gd name="connsiteY5" fmla="*/ 1944109 h 2139877"/>
                <a:gd name="connsiteX6" fmla="*/ 3762086 w 3799031"/>
                <a:gd name="connsiteY6" fmla="*/ 1953345 h 2139877"/>
                <a:gd name="connsiteX7" fmla="*/ 3734377 w 3799031"/>
                <a:gd name="connsiteY7" fmla="*/ 1925636 h 2139877"/>
                <a:gd name="connsiteX8" fmla="*/ 3669722 w 3799031"/>
                <a:gd name="connsiteY8" fmla="*/ 1953345 h 2139877"/>
                <a:gd name="connsiteX9" fmla="*/ 3643456 w 3799031"/>
                <a:gd name="connsiteY9" fmla="*/ 1920874 h 2139877"/>
                <a:gd name="connsiteX10" fmla="*/ 3595831 w 3799031"/>
                <a:gd name="connsiteY10" fmla="*/ 1897927 h 2139877"/>
                <a:gd name="connsiteX11" fmla="*/ 3540413 w 3799031"/>
                <a:gd name="connsiteY11" fmla="*/ 1860981 h 2139877"/>
                <a:gd name="connsiteX12" fmla="*/ 3521940 w 3799031"/>
                <a:gd name="connsiteY12" fmla="*/ 1824036 h 2139877"/>
                <a:gd name="connsiteX13" fmla="*/ 3457286 w 3799031"/>
                <a:gd name="connsiteY13" fmla="*/ 1860981 h 2139877"/>
                <a:gd name="connsiteX14" fmla="*/ 3374159 w 3799031"/>
                <a:gd name="connsiteY14" fmla="*/ 1870218 h 2139877"/>
                <a:gd name="connsiteX15" fmla="*/ 3337213 w 3799031"/>
                <a:gd name="connsiteY15" fmla="*/ 1870218 h 2139877"/>
                <a:gd name="connsiteX16" fmla="*/ 3364922 w 3799031"/>
                <a:gd name="connsiteY16" fmla="*/ 1777854 h 2139877"/>
                <a:gd name="connsiteX17" fmla="*/ 3327977 w 3799031"/>
                <a:gd name="connsiteY17" fmla="*/ 1750145 h 2139877"/>
                <a:gd name="connsiteX18" fmla="*/ 3284176 w 3799031"/>
                <a:gd name="connsiteY18" fmla="*/ 1790409 h 2139877"/>
                <a:gd name="connsiteX19" fmla="*/ 3241241 w 3799031"/>
                <a:gd name="connsiteY19" fmla="*/ 1767752 h 2139877"/>
                <a:gd name="connsiteX20" fmla="*/ 3176586 w 3799031"/>
                <a:gd name="connsiteY20" fmla="*/ 1720055 h 2139877"/>
                <a:gd name="connsiteX21" fmla="*/ 3106881 w 3799031"/>
                <a:gd name="connsiteY21" fmla="*/ 1677769 h 2139877"/>
                <a:gd name="connsiteX22" fmla="*/ 3078595 w 3799031"/>
                <a:gd name="connsiteY22" fmla="*/ 1667018 h 2139877"/>
                <a:gd name="connsiteX23" fmla="*/ 3019857 w 3799031"/>
                <a:gd name="connsiteY23" fmla="*/ 1646164 h 2139877"/>
                <a:gd name="connsiteX24" fmla="*/ 2963862 w 3799031"/>
                <a:gd name="connsiteY24" fmla="*/ 1625599 h 2139877"/>
                <a:gd name="connsiteX25" fmla="*/ 2925112 w 3799031"/>
                <a:gd name="connsiteY25" fmla="*/ 1609218 h 2139877"/>
                <a:gd name="connsiteX26" fmla="*/ 2904259 w 3799031"/>
                <a:gd name="connsiteY26" fmla="*/ 1549615 h 2139877"/>
                <a:gd name="connsiteX27" fmla="*/ 2986231 w 3799031"/>
                <a:gd name="connsiteY27" fmla="*/ 1528472 h 2139877"/>
                <a:gd name="connsiteX28" fmla="*/ 2976995 w 3799031"/>
                <a:gd name="connsiteY28" fmla="*/ 1454581 h 2139877"/>
                <a:gd name="connsiteX29" fmla="*/ 2921577 w 3799031"/>
                <a:gd name="connsiteY29" fmla="*/ 1417636 h 2139877"/>
                <a:gd name="connsiteX30" fmla="*/ 2875395 w 3799031"/>
                <a:gd name="connsiteY30" fmla="*/ 1491527 h 2139877"/>
                <a:gd name="connsiteX31" fmla="*/ 2783031 w 3799031"/>
                <a:gd name="connsiteY31" fmla="*/ 1510000 h 2139877"/>
                <a:gd name="connsiteX32" fmla="*/ 2783031 w 3799031"/>
                <a:gd name="connsiteY32" fmla="*/ 1482291 h 2139877"/>
                <a:gd name="connsiteX33" fmla="*/ 2718377 w 3799031"/>
                <a:gd name="connsiteY33" fmla="*/ 1510000 h 2139877"/>
                <a:gd name="connsiteX34" fmla="*/ 2672195 w 3799031"/>
                <a:gd name="connsiteY34" fmla="*/ 1473054 h 2139877"/>
                <a:gd name="connsiteX35" fmla="*/ 2626013 w 3799031"/>
                <a:gd name="connsiteY35" fmla="*/ 1445345 h 2139877"/>
                <a:gd name="connsiteX36" fmla="*/ 2589068 w 3799031"/>
                <a:gd name="connsiteY36" fmla="*/ 1482291 h 2139877"/>
                <a:gd name="connsiteX37" fmla="*/ 2570595 w 3799031"/>
                <a:gd name="connsiteY37" fmla="*/ 1528472 h 2139877"/>
                <a:gd name="connsiteX38" fmla="*/ 2468995 w 3799031"/>
                <a:gd name="connsiteY38" fmla="*/ 1510000 h 2139877"/>
                <a:gd name="connsiteX39" fmla="*/ 2468995 w 3799031"/>
                <a:gd name="connsiteY39" fmla="*/ 1482291 h 2139877"/>
                <a:gd name="connsiteX40" fmla="*/ 2395104 w 3799031"/>
                <a:gd name="connsiteY40" fmla="*/ 1510000 h 2139877"/>
                <a:gd name="connsiteX41" fmla="*/ 2339686 w 3799031"/>
                <a:gd name="connsiteY41" fmla="*/ 1510000 h 2139877"/>
                <a:gd name="connsiteX42" fmla="*/ 2201140 w 3799031"/>
                <a:gd name="connsiteY42" fmla="*/ 1510000 h 2139877"/>
                <a:gd name="connsiteX43" fmla="*/ 2191904 w 3799031"/>
                <a:gd name="connsiteY43" fmla="*/ 1454581 h 2139877"/>
                <a:gd name="connsiteX44" fmla="*/ 2118013 w 3799031"/>
                <a:gd name="connsiteY44" fmla="*/ 1473054 h 2139877"/>
                <a:gd name="connsiteX45" fmla="*/ 2081068 w 3799031"/>
                <a:gd name="connsiteY45" fmla="*/ 1519236 h 2139877"/>
                <a:gd name="connsiteX46" fmla="*/ 2033154 w 3799031"/>
                <a:gd name="connsiteY46" fmla="*/ 1500186 h 2139877"/>
                <a:gd name="connsiteX47" fmla="*/ 1995558 w 3799031"/>
                <a:gd name="connsiteY47" fmla="*/ 1510288 h 2139877"/>
                <a:gd name="connsiteX48" fmla="*/ 2007177 w 3799031"/>
                <a:gd name="connsiteY48" fmla="*/ 1556181 h 2139877"/>
                <a:gd name="connsiteX49" fmla="*/ 1914813 w 3799031"/>
                <a:gd name="connsiteY49" fmla="*/ 1546945 h 2139877"/>
                <a:gd name="connsiteX50" fmla="*/ 1896340 w 3799031"/>
                <a:gd name="connsiteY50" fmla="*/ 1537709 h 2139877"/>
                <a:gd name="connsiteX51" fmla="*/ 1866467 w 3799031"/>
                <a:gd name="connsiteY51" fmla="*/ 1500186 h 2139877"/>
                <a:gd name="connsiteX52" fmla="*/ 1819780 w 3799031"/>
                <a:gd name="connsiteY52" fmla="*/ 1498670 h 2139877"/>
                <a:gd name="connsiteX53" fmla="*/ 1785504 w 3799031"/>
                <a:gd name="connsiteY53" fmla="*/ 1528472 h 2139877"/>
                <a:gd name="connsiteX54" fmla="*/ 1723592 w 3799031"/>
                <a:gd name="connsiteY54" fmla="*/ 1545430 h 2139877"/>
                <a:gd name="connsiteX55" fmla="*/ 1707716 w 3799031"/>
                <a:gd name="connsiteY55" fmla="*/ 1577036 h 2139877"/>
                <a:gd name="connsiteX56" fmla="*/ 1735498 w 3799031"/>
                <a:gd name="connsiteY56" fmla="*/ 1616867 h 2139877"/>
                <a:gd name="connsiteX57" fmla="*/ 1785504 w 3799031"/>
                <a:gd name="connsiteY57" fmla="*/ 1630072 h 2139877"/>
                <a:gd name="connsiteX58" fmla="*/ 1861704 w 3799031"/>
                <a:gd name="connsiteY58" fmla="*/ 1652586 h 2139877"/>
                <a:gd name="connsiteX59" fmla="*/ 1951759 w 3799031"/>
                <a:gd name="connsiteY59" fmla="*/ 1648545 h 2139877"/>
                <a:gd name="connsiteX60" fmla="*/ 2025649 w 3799031"/>
                <a:gd name="connsiteY60" fmla="*/ 1685491 h 2139877"/>
                <a:gd name="connsiteX61" fmla="*/ 2025649 w 3799031"/>
                <a:gd name="connsiteY61" fmla="*/ 1722436 h 2139877"/>
                <a:gd name="connsiteX62" fmla="*/ 1970231 w 3799031"/>
                <a:gd name="connsiteY62" fmla="*/ 1768618 h 2139877"/>
                <a:gd name="connsiteX63" fmla="*/ 1893022 w 3799031"/>
                <a:gd name="connsiteY63" fmla="*/ 1768329 h 2139877"/>
                <a:gd name="connsiteX64" fmla="*/ 1850159 w 3799031"/>
                <a:gd name="connsiteY64" fmla="*/ 1759381 h 2139877"/>
                <a:gd name="connsiteX65" fmla="*/ 1776268 w 3799031"/>
                <a:gd name="connsiteY65" fmla="*/ 1722436 h 2139877"/>
                <a:gd name="connsiteX66" fmla="*/ 1709304 w 3799031"/>
                <a:gd name="connsiteY66" fmla="*/ 1726405 h 2139877"/>
                <a:gd name="connsiteX67" fmla="*/ 1680657 w 3799031"/>
                <a:gd name="connsiteY67" fmla="*/ 1753393 h 2139877"/>
                <a:gd name="connsiteX68" fmla="*/ 1665431 w 3799031"/>
                <a:gd name="connsiteY68" fmla="*/ 1805563 h 2139877"/>
                <a:gd name="connsiteX69" fmla="*/ 1582304 w 3799031"/>
                <a:gd name="connsiteY69" fmla="*/ 1805563 h 2139877"/>
                <a:gd name="connsiteX70" fmla="*/ 1508413 w 3799031"/>
                <a:gd name="connsiteY70" fmla="*/ 1851745 h 2139877"/>
                <a:gd name="connsiteX71" fmla="*/ 1443759 w 3799031"/>
                <a:gd name="connsiteY71" fmla="*/ 1759381 h 2139877"/>
                <a:gd name="connsiteX72" fmla="*/ 1342159 w 3799031"/>
                <a:gd name="connsiteY72" fmla="*/ 1703963 h 2139877"/>
                <a:gd name="connsiteX73" fmla="*/ 1259031 w 3799031"/>
                <a:gd name="connsiteY73" fmla="*/ 1685491 h 2139877"/>
                <a:gd name="connsiteX74" fmla="*/ 1351395 w 3799031"/>
                <a:gd name="connsiteY74" fmla="*/ 1768618 h 2139877"/>
                <a:gd name="connsiteX75" fmla="*/ 1425286 w 3799031"/>
                <a:gd name="connsiteY75" fmla="*/ 1842509 h 2139877"/>
                <a:gd name="connsiteX76" fmla="*/ 1379104 w 3799031"/>
                <a:gd name="connsiteY76" fmla="*/ 1888691 h 2139877"/>
                <a:gd name="connsiteX77" fmla="*/ 1425286 w 3799031"/>
                <a:gd name="connsiteY77" fmla="*/ 1944109 h 2139877"/>
                <a:gd name="connsiteX78" fmla="*/ 1504733 w 3799031"/>
                <a:gd name="connsiteY78" fmla="*/ 1980188 h 2139877"/>
                <a:gd name="connsiteX79" fmla="*/ 1456892 w 3799031"/>
                <a:gd name="connsiteY79" fmla="*/ 2059780 h 2139877"/>
                <a:gd name="connsiteX80" fmla="*/ 1388340 w 3799031"/>
                <a:gd name="connsiteY80" fmla="*/ 2101127 h 2139877"/>
                <a:gd name="connsiteX81" fmla="*/ 1362146 w 3799031"/>
                <a:gd name="connsiteY81" fmla="*/ 2139877 h 2139877"/>
                <a:gd name="connsiteX82" fmla="*/ 1284359 w 3799031"/>
                <a:gd name="connsiteY82" fmla="*/ 2130640 h 2139877"/>
                <a:gd name="connsiteX83" fmla="*/ 1201232 w 3799031"/>
                <a:gd name="connsiteY83" fmla="*/ 2079696 h 2139877"/>
                <a:gd name="connsiteX84" fmla="*/ 1120486 w 3799031"/>
                <a:gd name="connsiteY84" fmla="*/ 1999527 h 2139877"/>
                <a:gd name="connsiteX85" fmla="*/ 1092777 w 3799031"/>
                <a:gd name="connsiteY85" fmla="*/ 1925636 h 2139877"/>
                <a:gd name="connsiteX86" fmla="*/ 1092777 w 3799031"/>
                <a:gd name="connsiteY86" fmla="*/ 1824036 h 2139877"/>
                <a:gd name="connsiteX87" fmla="*/ 1065068 w 3799031"/>
                <a:gd name="connsiteY87" fmla="*/ 1768618 h 2139877"/>
                <a:gd name="connsiteX88" fmla="*/ 935759 w 3799031"/>
                <a:gd name="connsiteY88" fmla="*/ 1694727 h 2139877"/>
                <a:gd name="connsiteX89" fmla="*/ 787977 w 3799031"/>
                <a:gd name="connsiteY89" fmla="*/ 1593127 h 2139877"/>
                <a:gd name="connsiteX90" fmla="*/ 732559 w 3799031"/>
                <a:gd name="connsiteY90" fmla="*/ 1463818 h 2139877"/>
                <a:gd name="connsiteX91" fmla="*/ 686377 w 3799031"/>
                <a:gd name="connsiteY91" fmla="*/ 1260618 h 2139877"/>
                <a:gd name="connsiteX92" fmla="*/ 594013 w 3799031"/>
                <a:gd name="connsiteY92" fmla="*/ 1075891 h 2139877"/>
                <a:gd name="connsiteX93" fmla="*/ 520122 w 3799031"/>
                <a:gd name="connsiteY93" fmla="*/ 946581 h 2139877"/>
                <a:gd name="connsiteX94" fmla="*/ 452004 w 3799031"/>
                <a:gd name="connsiteY94" fmla="*/ 790574 h 2139877"/>
                <a:gd name="connsiteX95" fmla="*/ 372340 w 3799031"/>
                <a:gd name="connsiteY95" fmla="*/ 660254 h 2139877"/>
                <a:gd name="connsiteX96" fmla="*/ 321035 w 3799031"/>
                <a:gd name="connsiteY96" fmla="*/ 640555 h 2139877"/>
                <a:gd name="connsiteX97" fmla="*/ 252268 w 3799031"/>
                <a:gd name="connsiteY97" fmla="*/ 632545 h 2139877"/>
                <a:gd name="connsiteX98" fmla="*/ 205942 w 3799031"/>
                <a:gd name="connsiteY98" fmla="*/ 554902 h 2139877"/>
                <a:gd name="connsiteX99" fmla="*/ 166254 w 3799031"/>
                <a:gd name="connsiteY99" fmla="*/ 445292 h 2139877"/>
                <a:gd name="connsiteX100" fmla="*/ 161564 w 3799031"/>
                <a:gd name="connsiteY100" fmla="*/ 318797 h 2139877"/>
                <a:gd name="connsiteX101" fmla="*/ 90127 w 3799031"/>
                <a:gd name="connsiteY101" fmla="*/ 268935 h 2139877"/>
                <a:gd name="connsiteX102" fmla="*/ 42140 w 3799031"/>
                <a:gd name="connsiteY102" fmla="*/ 207457 h 2139877"/>
                <a:gd name="connsiteX103" fmla="*/ 0 w 3799031"/>
                <a:gd name="connsiteY103" fmla="*/ 0 h 2139877"/>
                <a:gd name="connsiteX104" fmla="*/ 3594243 w 3799031"/>
                <a:gd name="connsiteY104" fmla="*/ 3895 h 2139877"/>
                <a:gd name="connsiteX105" fmla="*/ 3520642 w 3799031"/>
                <a:gd name="connsiteY105" fmla="*/ 343259 h 2139877"/>
                <a:gd name="connsiteX106" fmla="*/ 3488170 w 3799031"/>
                <a:gd name="connsiteY106" fmla="*/ 497896 h 2139877"/>
                <a:gd name="connsiteX107" fmla="*/ 3490479 w 3799031"/>
                <a:gd name="connsiteY107" fmla="*/ 638174 h 2139877"/>
                <a:gd name="connsiteX108" fmla="*/ 3473593 w 3799031"/>
                <a:gd name="connsiteY108" fmla="*/ 763225 h 2139877"/>
                <a:gd name="connsiteX109" fmla="*/ 3416733 w 3799031"/>
                <a:gd name="connsiteY109" fmla="*/ 978115 h 2139877"/>
                <a:gd name="connsiteX110" fmla="*/ 3426185 w 3799031"/>
                <a:gd name="connsiteY110" fmla="*/ 1081086 h 2139877"/>
                <a:gd name="connsiteX111" fmla="*/ 3484995 w 3799031"/>
                <a:gd name="connsiteY111" fmla="*/ 1205200 h 2139877"/>
                <a:gd name="connsiteX112" fmla="*/ 3614304 w 3799031"/>
                <a:gd name="connsiteY112" fmla="*/ 1380691 h 2139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Lst>
              <a:rect l="l" t="t" r="r" b="b"/>
              <a:pathLst>
                <a:path w="3799031" h="2139877">
                  <a:moveTo>
                    <a:pt x="3614304" y="1380691"/>
                  </a:moveTo>
                  <a:lnTo>
                    <a:pt x="3678959" y="1565418"/>
                  </a:lnTo>
                  <a:lnTo>
                    <a:pt x="3743613" y="1703963"/>
                  </a:lnTo>
                  <a:lnTo>
                    <a:pt x="3752849" y="1759381"/>
                  </a:lnTo>
                  <a:lnTo>
                    <a:pt x="3789795" y="1879454"/>
                  </a:lnTo>
                  <a:lnTo>
                    <a:pt x="3799031" y="1944109"/>
                  </a:lnTo>
                  <a:lnTo>
                    <a:pt x="3762086" y="1953345"/>
                  </a:lnTo>
                  <a:lnTo>
                    <a:pt x="3734377" y="1925636"/>
                  </a:lnTo>
                  <a:lnTo>
                    <a:pt x="3669722" y="1953345"/>
                  </a:lnTo>
                  <a:lnTo>
                    <a:pt x="3643456" y="1920874"/>
                  </a:lnTo>
                  <a:lnTo>
                    <a:pt x="3595831" y="1897927"/>
                  </a:lnTo>
                  <a:lnTo>
                    <a:pt x="3540413" y="1860981"/>
                  </a:lnTo>
                  <a:lnTo>
                    <a:pt x="3521940" y="1824036"/>
                  </a:lnTo>
                  <a:lnTo>
                    <a:pt x="3457286" y="1860981"/>
                  </a:lnTo>
                  <a:lnTo>
                    <a:pt x="3374159" y="1870218"/>
                  </a:lnTo>
                  <a:lnTo>
                    <a:pt x="3337213" y="1870218"/>
                  </a:lnTo>
                  <a:lnTo>
                    <a:pt x="3364922" y="1777854"/>
                  </a:lnTo>
                  <a:lnTo>
                    <a:pt x="3327977" y="1750145"/>
                  </a:lnTo>
                  <a:lnTo>
                    <a:pt x="3284176" y="1790409"/>
                  </a:lnTo>
                  <a:lnTo>
                    <a:pt x="3241241" y="1767752"/>
                  </a:lnTo>
                  <a:lnTo>
                    <a:pt x="3176586" y="1720055"/>
                  </a:lnTo>
                  <a:lnTo>
                    <a:pt x="3106881" y="1677769"/>
                  </a:lnTo>
                  <a:lnTo>
                    <a:pt x="3078595" y="1667018"/>
                  </a:lnTo>
                  <a:lnTo>
                    <a:pt x="3019857" y="1646164"/>
                  </a:lnTo>
                  <a:lnTo>
                    <a:pt x="2963862" y="1625599"/>
                  </a:lnTo>
                  <a:lnTo>
                    <a:pt x="2925112" y="1609218"/>
                  </a:lnTo>
                  <a:lnTo>
                    <a:pt x="2904259" y="1549615"/>
                  </a:lnTo>
                  <a:lnTo>
                    <a:pt x="2986231" y="1528472"/>
                  </a:lnTo>
                  <a:lnTo>
                    <a:pt x="2976995" y="1454581"/>
                  </a:lnTo>
                  <a:lnTo>
                    <a:pt x="2921577" y="1417636"/>
                  </a:lnTo>
                  <a:lnTo>
                    <a:pt x="2875395" y="1491527"/>
                  </a:lnTo>
                  <a:lnTo>
                    <a:pt x="2783031" y="1510000"/>
                  </a:lnTo>
                  <a:lnTo>
                    <a:pt x="2783031" y="1482291"/>
                  </a:lnTo>
                  <a:lnTo>
                    <a:pt x="2718377" y="1510000"/>
                  </a:lnTo>
                  <a:lnTo>
                    <a:pt x="2672195" y="1473054"/>
                  </a:lnTo>
                  <a:lnTo>
                    <a:pt x="2626013" y="1445345"/>
                  </a:lnTo>
                  <a:lnTo>
                    <a:pt x="2589068" y="1482291"/>
                  </a:lnTo>
                  <a:lnTo>
                    <a:pt x="2570595" y="1528472"/>
                  </a:lnTo>
                  <a:lnTo>
                    <a:pt x="2468995" y="1510000"/>
                  </a:lnTo>
                  <a:lnTo>
                    <a:pt x="2468995" y="1482291"/>
                  </a:lnTo>
                  <a:lnTo>
                    <a:pt x="2395104" y="1510000"/>
                  </a:lnTo>
                  <a:lnTo>
                    <a:pt x="2339686" y="1510000"/>
                  </a:lnTo>
                  <a:lnTo>
                    <a:pt x="2201140" y="1510000"/>
                  </a:lnTo>
                  <a:lnTo>
                    <a:pt x="2191904" y="1454581"/>
                  </a:lnTo>
                  <a:lnTo>
                    <a:pt x="2118013" y="1473054"/>
                  </a:lnTo>
                  <a:cubicBezTo>
                    <a:pt x="2105698" y="1488448"/>
                    <a:pt x="2095211" y="1514714"/>
                    <a:pt x="2081068" y="1519236"/>
                  </a:cubicBezTo>
                  <a:cubicBezTo>
                    <a:pt x="2066925" y="1523758"/>
                    <a:pt x="2047406" y="1501677"/>
                    <a:pt x="2033154" y="1500186"/>
                  </a:cubicBezTo>
                  <a:cubicBezTo>
                    <a:pt x="2018902" y="1498695"/>
                    <a:pt x="2001078" y="1504131"/>
                    <a:pt x="1995558" y="1510288"/>
                  </a:cubicBezTo>
                  <a:lnTo>
                    <a:pt x="2007177" y="1556181"/>
                  </a:lnTo>
                  <a:lnTo>
                    <a:pt x="1914813" y="1546945"/>
                  </a:lnTo>
                  <a:lnTo>
                    <a:pt x="1896340" y="1537709"/>
                  </a:lnTo>
                  <a:cubicBezTo>
                    <a:pt x="1885588" y="1532345"/>
                    <a:pt x="1877219" y="1505550"/>
                    <a:pt x="1866467" y="1500186"/>
                  </a:cubicBezTo>
                  <a:lnTo>
                    <a:pt x="1819780" y="1498670"/>
                  </a:lnTo>
                  <a:lnTo>
                    <a:pt x="1785504" y="1528472"/>
                  </a:lnTo>
                  <a:cubicBezTo>
                    <a:pt x="1774392" y="1534125"/>
                    <a:pt x="1734704" y="1539777"/>
                    <a:pt x="1723592" y="1545430"/>
                  </a:cubicBezTo>
                  <a:lnTo>
                    <a:pt x="1707716" y="1577036"/>
                  </a:lnTo>
                  <a:cubicBezTo>
                    <a:pt x="1721739" y="1586344"/>
                    <a:pt x="1721475" y="1607559"/>
                    <a:pt x="1735498" y="1616867"/>
                  </a:cubicBezTo>
                  <a:lnTo>
                    <a:pt x="1785504" y="1630072"/>
                  </a:lnTo>
                  <a:cubicBezTo>
                    <a:pt x="1814873" y="1634402"/>
                    <a:pt x="1832335" y="1648256"/>
                    <a:pt x="1861704" y="1652586"/>
                  </a:cubicBezTo>
                  <a:lnTo>
                    <a:pt x="1951759" y="1648545"/>
                  </a:lnTo>
                  <a:lnTo>
                    <a:pt x="2025649" y="1685491"/>
                  </a:lnTo>
                  <a:lnTo>
                    <a:pt x="2025649" y="1722436"/>
                  </a:lnTo>
                  <a:lnTo>
                    <a:pt x="1970231" y="1768618"/>
                  </a:lnTo>
                  <a:lnTo>
                    <a:pt x="1893022" y="1768329"/>
                  </a:lnTo>
                  <a:lnTo>
                    <a:pt x="1850159" y="1759381"/>
                  </a:lnTo>
                  <a:lnTo>
                    <a:pt x="1776268" y="1722436"/>
                  </a:lnTo>
                  <a:cubicBezTo>
                    <a:pt x="1761884" y="1726140"/>
                    <a:pt x="1723688" y="1722701"/>
                    <a:pt x="1709304" y="1726405"/>
                  </a:cubicBezTo>
                  <a:lnTo>
                    <a:pt x="1680657" y="1753393"/>
                  </a:lnTo>
                  <a:lnTo>
                    <a:pt x="1665431" y="1805563"/>
                  </a:lnTo>
                  <a:lnTo>
                    <a:pt x="1582304" y="1805563"/>
                  </a:lnTo>
                  <a:lnTo>
                    <a:pt x="1508413" y="1851745"/>
                  </a:lnTo>
                  <a:lnTo>
                    <a:pt x="1443759" y="1759381"/>
                  </a:lnTo>
                  <a:lnTo>
                    <a:pt x="1342159" y="1703963"/>
                  </a:lnTo>
                  <a:lnTo>
                    <a:pt x="1259031" y="1685491"/>
                  </a:lnTo>
                  <a:lnTo>
                    <a:pt x="1351395" y="1768618"/>
                  </a:lnTo>
                  <a:lnTo>
                    <a:pt x="1425286" y="1842509"/>
                  </a:lnTo>
                  <a:lnTo>
                    <a:pt x="1379104" y="1888691"/>
                  </a:lnTo>
                  <a:lnTo>
                    <a:pt x="1425286" y="1944109"/>
                  </a:lnTo>
                  <a:lnTo>
                    <a:pt x="1504733" y="1980188"/>
                  </a:lnTo>
                  <a:cubicBezTo>
                    <a:pt x="1485611" y="2000369"/>
                    <a:pt x="1476014" y="2039599"/>
                    <a:pt x="1456892" y="2059780"/>
                  </a:cubicBezTo>
                  <a:lnTo>
                    <a:pt x="1388340" y="2101127"/>
                  </a:lnTo>
                  <a:lnTo>
                    <a:pt x="1362146" y="2139877"/>
                  </a:lnTo>
                  <a:lnTo>
                    <a:pt x="1284359" y="2130640"/>
                  </a:lnTo>
                  <a:lnTo>
                    <a:pt x="1201232" y="2079696"/>
                  </a:lnTo>
                  <a:lnTo>
                    <a:pt x="1120486" y="1999527"/>
                  </a:lnTo>
                  <a:lnTo>
                    <a:pt x="1092777" y="1925636"/>
                  </a:lnTo>
                  <a:lnTo>
                    <a:pt x="1092777" y="1824036"/>
                  </a:lnTo>
                  <a:lnTo>
                    <a:pt x="1065068" y="1768618"/>
                  </a:lnTo>
                  <a:lnTo>
                    <a:pt x="935759" y="1694727"/>
                  </a:lnTo>
                  <a:lnTo>
                    <a:pt x="787977" y="1593127"/>
                  </a:lnTo>
                  <a:lnTo>
                    <a:pt x="732559" y="1463818"/>
                  </a:lnTo>
                  <a:lnTo>
                    <a:pt x="686377" y="1260618"/>
                  </a:lnTo>
                  <a:lnTo>
                    <a:pt x="594013" y="1075891"/>
                  </a:lnTo>
                  <a:lnTo>
                    <a:pt x="520122" y="946581"/>
                  </a:lnTo>
                  <a:cubicBezTo>
                    <a:pt x="489479" y="885847"/>
                    <a:pt x="482647" y="851308"/>
                    <a:pt x="452004" y="790574"/>
                  </a:cubicBezTo>
                  <a:lnTo>
                    <a:pt x="372340" y="660254"/>
                  </a:lnTo>
                  <a:cubicBezTo>
                    <a:pt x="359207" y="656069"/>
                    <a:pt x="334168" y="644740"/>
                    <a:pt x="321035" y="640555"/>
                  </a:cubicBezTo>
                  <a:lnTo>
                    <a:pt x="252268" y="632545"/>
                  </a:lnTo>
                  <a:lnTo>
                    <a:pt x="205942" y="554902"/>
                  </a:lnTo>
                  <a:cubicBezTo>
                    <a:pt x="183188" y="499315"/>
                    <a:pt x="198534" y="503260"/>
                    <a:pt x="166254" y="445292"/>
                  </a:cubicBezTo>
                  <a:lnTo>
                    <a:pt x="161564" y="318797"/>
                  </a:lnTo>
                  <a:lnTo>
                    <a:pt x="90127" y="268935"/>
                  </a:lnTo>
                  <a:lnTo>
                    <a:pt x="42140" y="207457"/>
                  </a:lnTo>
                  <a:lnTo>
                    <a:pt x="0" y="0"/>
                  </a:lnTo>
                  <a:lnTo>
                    <a:pt x="3594243" y="3895"/>
                  </a:lnTo>
                  <a:cubicBezTo>
                    <a:pt x="3545896" y="133684"/>
                    <a:pt x="3545176" y="230138"/>
                    <a:pt x="3520642" y="343259"/>
                  </a:cubicBezTo>
                  <a:lnTo>
                    <a:pt x="3488170" y="497896"/>
                  </a:lnTo>
                  <a:cubicBezTo>
                    <a:pt x="3500846" y="531955"/>
                    <a:pt x="3477803" y="604115"/>
                    <a:pt x="3490479" y="638174"/>
                  </a:cubicBezTo>
                  <a:lnTo>
                    <a:pt x="3473593" y="763225"/>
                  </a:lnTo>
                  <a:lnTo>
                    <a:pt x="3416733" y="978115"/>
                  </a:lnTo>
                  <a:cubicBezTo>
                    <a:pt x="3428615" y="1020376"/>
                    <a:pt x="3414303" y="1038825"/>
                    <a:pt x="3426185" y="1081086"/>
                  </a:cubicBezTo>
                  <a:lnTo>
                    <a:pt x="3484995" y="1205200"/>
                  </a:lnTo>
                  <a:lnTo>
                    <a:pt x="3614304" y="1380691"/>
                  </a:lnTo>
                  <a:close/>
                </a:path>
              </a:pathLst>
            </a:custGeom>
            <a:solidFill>
              <a:schemeClr val="tx1">
                <a:lumMod val="85000"/>
                <a:alpha val="40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5" name="Freeform 24"/>
            <p:cNvSpPr/>
            <p:nvPr/>
          </p:nvSpPr>
          <p:spPr>
            <a:xfrm>
              <a:off x="220271" y="685800"/>
              <a:ext cx="2442296" cy="2933557"/>
            </a:xfrm>
            <a:custGeom>
              <a:avLst/>
              <a:gdLst>
                <a:gd name="connsiteX0" fmla="*/ 1487054 w 2650836"/>
                <a:gd name="connsiteY0" fmla="*/ 0 h 3112655"/>
                <a:gd name="connsiteX1" fmla="*/ 1524000 w 2650836"/>
                <a:gd name="connsiteY1" fmla="*/ 323273 h 3112655"/>
                <a:gd name="connsiteX2" fmla="*/ 1616363 w 2650836"/>
                <a:gd name="connsiteY2" fmla="*/ 563418 h 3112655"/>
                <a:gd name="connsiteX3" fmla="*/ 1708727 w 2650836"/>
                <a:gd name="connsiteY3" fmla="*/ 858982 h 3112655"/>
                <a:gd name="connsiteX4" fmla="*/ 1782618 w 2650836"/>
                <a:gd name="connsiteY4" fmla="*/ 1136073 h 3112655"/>
                <a:gd name="connsiteX5" fmla="*/ 1819563 w 2650836"/>
                <a:gd name="connsiteY5" fmla="*/ 1256146 h 3112655"/>
                <a:gd name="connsiteX6" fmla="*/ 1856509 w 2650836"/>
                <a:gd name="connsiteY6" fmla="*/ 1431637 h 3112655"/>
                <a:gd name="connsiteX7" fmla="*/ 1865745 w 2650836"/>
                <a:gd name="connsiteY7" fmla="*/ 1505528 h 3112655"/>
                <a:gd name="connsiteX8" fmla="*/ 1828800 w 2650836"/>
                <a:gd name="connsiteY8" fmla="*/ 1450109 h 3112655"/>
                <a:gd name="connsiteX9" fmla="*/ 1764145 w 2650836"/>
                <a:gd name="connsiteY9" fmla="*/ 1459346 h 3112655"/>
                <a:gd name="connsiteX10" fmla="*/ 1782618 w 2650836"/>
                <a:gd name="connsiteY10" fmla="*/ 1514764 h 3112655"/>
                <a:gd name="connsiteX11" fmla="*/ 1801091 w 2650836"/>
                <a:gd name="connsiteY11" fmla="*/ 1570182 h 3112655"/>
                <a:gd name="connsiteX12" fmla="*/ 1856509 w 2650836"/>
                <a:gd name="connsiteY12" fmla="*/ 1607128 h 3112655"/>
                <a:gd name="connsiteX13" fmla="*/ 1930400 w 2650836"/>
                <a:gd name="connsiteY13" fmla="*/ 1699491 h 3112655"/>
                <a:gd name="connsiteX14" fmla="*/ 1902691 w 2650836"/>
                <a:gd name="connsiteY14" fmla="*/ 1773382 h 3112655"/>
                <a:gd name="connsiteX15" fmla="*/ 1930400 w 2650836"/>
                <a:gd name="connsiteY15" fmla="*/ 1865746 h 3112655"/>
                <a:gd name="connsiteX16" fmla="*/ 1967345 w 2650836"/>
                <a:gd name="connsiteY16" fmla="*/ 1995055 h 3112655"/>
                <a:gd name="connsiteX17" fmla="*/ 1995054 w 2650836"/>
                <a:gd name="connsiteY17" fmla="*/ 2050473 h 3112655"/>
                <a:gd name="connsiteX18" fmla="*/ 1985818 w 2650836"/>
                <a:gd name="connsiteY18" fmla="*/ 2152073 h 3112655"/>
                <a:gd name="connsiteX19" fmla="*/ 2004291 w 2650836"/>
                <a:gd name="connsiteY19" fmla="*/ 2244437 h 3112655"/>
                <a:gd name="connsiteX20" fmla="*/ 2115127 w 2650836"/>
                <a:gd name="connsiteY20" fmla="*/ 2290618 h 3112655"/>
                <a:gd name="connsiteX21" fmla="*/ 2179782 w 2650836"/>
                <a:gd name="connsiteY21" fmla="*/ 2419928 h 3112655"/>
                <a:gd name="connsiteX22" fmla="*/ 2281382 w 2650836"/>
                <a:gd name="connsiteY22" fmla="*/ 2586182 h 3112655"/>
                <a:gd name="connsiteX23" fmla="*/ 2382982 w 2650836"/>
                <a:gd name="connsiteY23" fmla="*/ 2724728 h 3112655"/>
                <a:gd name="connsiteX24" fmla="*/ 2558472 w 2650836"/>
                <a:gd name="connsiteY24" fmla="*/ 2817091 h 3112655"/>
                <a:gd name="connsiteX25" fmla="*/ 2650836 w 2650836"/>
                <a:gd name="connsiteY25" fmla="*/ 2937164 h 3112655"/>
                <a:gd name="connsiteX26" fmla="*/ 2604654 w 2650836"/>
                <a:gd name="connsiteY26" fmla="*/ 2964873 h 3112655"/>
                <a:gd name="connsiteX27" fmla="*/ 2484582 w 2650836"/>
                <a:gd name="connsiteY27" fmla="*/ 2937164 h 3112655"/>
                <a:gd name="connsiteX28" fmla="*/ 2447636 w 2650836"/>
                <a:gd name="connsiteY28" fmla="*/ 2881746 h 3112655"/>
                <a:gd name="connsiteX29" fmla="*/ 2327563 w 2650836"/>
                <a:gd name="connsiteY29" fmla="*/ 2844800 h 3112655"/>
                <a:gd name="connsiteX30" fmla="*/ 2281382 w 2650836"/>
                <a:gd name="connsiteY30" fmla="*/ 2817091 h 3112655"/>
                <a:gd name="connsiteX31" fmla="*/ 2216727 w 2650836"/>
                <a:gd name="connsiteY31" fmla="*/ 2798618 h 3112655"/>
                <a:gd name="connsiteX32" fmla="*/ 2189018 w 2650836"/>
                <a:gd name="connsiteY32" fmla="*/ 2780146 h 3112655"/>
                <a:gd name="connsiteX33" fmla="*/ 2124363 w 2650836"/>
                <a:gd name="connsiteY33" fmla="*/ 2752437 h 3112655"/>
                <a:gd name="connsiteX34" fmla="*/ 2013527 w 2650836"/>
                <a:gd name="connsiteY34" fmla="*/ 2789382 h 3112655"/>
                <a:gd name="connsiteX35" fmla="*/ 1939636 w 2650836"/>
                <a:gd name="connsiteY35" fmla="*/ 2890982 h 3112655"/>
                <a:gd name="connsiteX36" fmla="*/ 1884218 w 2650836"/>
                <a:gd name="connsiteY36" fmla="*/ 2992582 h 3112655"/>
                <a:gd name="connsiteX37" fmla="*/ 1782618 w 2650836"/>
                <a:gd name="connsiteY37" fmla="*/ 2955637 h 3112655"/>
                <a:gd name="connsiteX38" fmla="*/ 1727200 w 2650836"/>
                <a:gd name="connsiteY38" fmla="*/ 3029528 h 3112655"/>
                <a:gd name="connsiteX39" fmla="*/ 1699491 w 2650836"/>
                <a:gd name="connsiteY39" fmla="*/ 3020291 h 3112655"/>
                <a:gd name="connsiteX40" fmla="*/ 1616363 w 2650836"/>
                <a:gd name="connsiteY40" fmla="*/ 3112655 h 3112655"/>
                <a:gd name="connsiteX41" fmla="*/ 1533236 w 2650836"/>
                <a:gd name="connsiteY41" fmla="*/ 3048000 h 3112655"/>
                <a:gd name="connsiteX42" fmla="*/ 1468582 w 2650836"/>
                <a:gd name="connsiteY42" fmla="*/ 3057237 h 3112655"/>
                <a:gd name="connsiteX43" fmla="*/ 1413163 w 2650836"/>
                <a:gd name="connsiteY43" fmla="*/ 3048000 h 3112655"/>
                <a:gd name="connsiteX44" fmla="*/ 1200727 w 2650836"/>
                <a:gd name="connsiteY44" fmla="*/ 2964873 h 3112655"/>
                <a:gd name="connsiteX45" fmla="*/ 960582 w 2650836"/>
                <a:gd name="connsiteY45" fmla="*/ 2909455 h 3112655"/>
                <a:gd name="connsiteX46" fmla="*/ 646545 w 2650836"/>
                <a:gd name="connsiteY46" fmla="*/ 2872509 h 3112655"/>
                <a:gd name="connsiteX47" fmla="*/ 369454 w 2650836"/>
                <a:gd name="connsiteY47" fmla="*/ 2844800 h 3112655"/>
                <a:gd name="connsiteX48" fmla="*/ 0 w 2650836"/>
                <a:gd name="connsiteY48" fmla="*/ 2798618 h 3112655"/>
                <a:gd name="connsiteX49" fmla="*/ 18472 w 2650836"/>
                <a:gd name="connsiteY49" fmla="*/ 18473 h 3112655"/>
                <a:gd name="connsiteX50" fmla="*/ 1487054 w 2650836"/>
                <a:gd name="connsiteY50" fmla="*/ 0 h 3112655"/>
                <a:gd name="connsiteX0" fmla="*/ 1487054 w 2650836"/>
                <a:gd name="connsiteY0" fmla="*/ 0 h 3112655"/>
                <a:gd name="connsiteX1" fmla="*/ 1524000 w 2650836"/>
                <a:gd name="connsiteY1" fmla="*/ 323273 h 3112655"/>
                <a:gd name="connsiteX2" fmla="*/ 1616363 w 2650836"/>
                <a:gd name="connsiteY2" fmla="*/ 563418 h 3112655"/>
                <a:gd name="connsiteX3" fmla="*/ 1708727 w 2650836"/>
                <a:gd name="connsiteY3" fmla="*/ 858982 h 3112655"/>
                <a:gd name="connsiteX4" fmla="*/ 1782618 w 2650836"/>
                <a:gd name="connsiteY4" fmla="*/ 1136073 h 3112655"/>
                <a:gd name="connsiteX5" fmla="*/ 1819563 w 2650836"/>
                <a:gd name="connsiteY5" fmla="*/ 1256146 h 3112655"/>
                <a:gd name="connsiteX6" fmla="*/ 1856509 w 2650836"/>
                <a:gd name="connsiteY6" fmla="*/ 1431637 h 3112655"/>
                <a:gd name="connsiteX7" fmla="*/ 1865745 w 2650836"/>
                <a:gd name="connsiteY7" fmla="*/ 1505528 h 3112655"/>
                <a:gd name="connsiteX8" fmla="*/ 1828800 w 2650836"/>
                <a:gd name="connsiteY8" fmla="*/ 1450109 h 3112655"/>
                <a:gd name="connsiteX9" fmla="*/ 1764145 w 2650836"/>
                <a:gd name="connsiteY9" fmla="*/ 1459346 h 3112655"/>
                <a:gd name="connsiteX10" fmla="*/ 1782618 w 2650836"/>
                <a:gd name="connsiteY10" fmla="*/ 1514764 h 3112655"/>
                <a:gd name="connsiteX11" fmla="*/ 1801091 w 2650836"/>
                <a:gd name="connsiteY11" fmla="*/ 1570182 h 3112655"/>
                <a:gd name="connsiteX12" fmla="*/ 1856509 w 2650836"/>
                <a:gd name="connsiteY12" fmla="*/ 1607128 h 3112655"/>
                <a:gd name="connsiteX13" fmla="*/ 1930400 w 2650836"/>
                <a:gd name="connsiteY13" fmla="*/ 1699491 h 3112655"/>
                <a:gd name="connsiteX14" fmla="*/ 1902691 w 2650836"/>
                <a:gd name="connsiteY14" fmla="*/ 1773382 h 3112655"/>
                <a:gd name="connsiteX15" fmla="*/ 1930400 w 2650836"/>
                <a:gd name="connsiteY15" fmla="*/ 1865746 h 3112655"/>
                <a:gd name="connsiteX16" fmla="*/ 1967345 w 2650836"/>
                <a:gd name="connsiteY16" fmla="*/ 1995055 h 3112655"/>
                <a:gd name="connsiteX17" fmla="*/ 1995054 w 2650836"/>
                <a:gd name="connsiteY17" fmla="*/ 2050473 h 3112655"/>
                <a:gd name="connsiteX18" fmla="*/ 1985818 w 2650836"/>
                <a:gd name="connsiteY18" fmla="*/ 2152073 h 3112655"/>
                <a:gd name="connsiteX19" fmla="*/ 2004291 w 2650836"/>
                <a:gd name="connsiteY19" fmla="*/ 2244437 h 3112655"/>
                <a:gd name="connsiteX20" fmla="*/ 2115127 w 2650836"/>
                <a:gd name="connsiteY20" fmla="*/ 2290618 h 3112655"/>
                <a:gd name="connsiteX21" fmla="*/ 2179782 w 2650836"/>
                <a:gd name="connsiteY21" fmla="*/ 2419928 h 3112655"/>
                <a:gd name="connsiteX22" fmla="*/ 2281382 w 2650836"/>
                <a:gd name="connsiteY22" fmla="*/ 2586182 h 3112655"/>
                <a:gd name="connsiteX23" fmla="*/ 2382982 w 2650836"/>
                <a:gd name="connsiteY23" fmla="*/ 2724728 h 3112655"/>
                <a:gd name="connsiteX24" fmla="*/ 2558472 w 2650836"/>
                <a:gd name="connsiteY24" fmla="*/ 2817091 h 3112655"/>
                <a:gd name="connsiteX25" fmla="*/ 2650836 w 2650836"/>
                <a:gd name="connsiteY25" fmla="*/ 2937164 h 3112655"/>
                <a:gd name="connsiteX26" fmla="*/ 2604654 w 2650836"/>
                <a:gd name="connsiteY26" fmla="*/ 2964873 h 3112655"/>
                <a:gd name="connsiteX27" fmla="*/ 2484582 w 2650836"/>
                <a:gd name="connsiteY27" fmla="*/ 2937164 h 3112655"/>
                <a:gd name="connsiteX28" fmla="*/ 2447636 w 2650836"/>
                <a:gd name="connsiteY28" fmla="*/ 2881746 h 3112655"/>
                <a:gd name="connsiteX29" fmla="*/ 2327563 w 2650836"/>
                <a:gd name="connsiteY29" fmla="*/ 2844800 h 3112655"/>
                <a:gd name="connsiteX30" fmla="*/ 2281382 w 2650836"/>
                <a:gd name="connsiteY30" fmla="*/ 2817091 h 3112655"/>
                <a:gd name="connsiteX31" fmla="*/ 2216727 w 2650836"/>
                <a:gd name="connsiteY31" fmla="*/ 2798618 h 3112655"/>
                <a:gd name="connsiteX32" fmla="*/ 2189018 w 2650836"/>
                <a:gd name="connsiteY32" fmla="*/ 2780146 h 3112655"/>
                <a:gd name="connsiteX33" fmla="*/ 2124363 w 2650836"/>
                <a:gd name="connsiteY33" fmla="*/ 2752437 h 3112655"/>
                <a:gd name="connsiteX34" fmla="*/ 2013527 w 2650836"/>
                <a:gd name="connsiteY34" fmla="*/ 2789382 h 3112655"/>
                <a:gd name="connsiteX35" fmla="*/ 1939636 w 2650836"/>
                <a:gd name="connsiteY35" fmla="*/ 2890982 h 3112655"/>
                <a:gd name="connsiteX36" fmla="*/ 1884218 w 2650836"/>
                <a:gd name="connsiteY36" fmla="*/ 2992582 h 3112655"/>
                <a:gd name="connsiteX37" fmla="*/ 1782618 w 2650836"/>
                <a:gd name="connsiteY37" fmla="*/ 2955637 h 3112655"/>
                <a:gd name="connsiteX38" fmla="*/ 1727200 w 2650836"/>
                <a:gd name="connsiteY38" fmla="*/ 3029528 h 3112655"/>
                <a:gd name="connsiteX39" fmla="*/ 1699491 w 2650836"/>
                <a:gd name="connsiteY39" fmla="*/ 3020291 h 3112655"/>
                <a:gd name="connsiteX40" fmla="*/ 1616363 w 2650836"/>
                <a:gd name="connsiteY40" fmla="*/ 3112655 h 3112655"/>
                <a:gd name="connsiteX41" fmla="*/ 1533236 w 2650836"/>
                <a:gd name="connsiteY41" fmla="*/ 3048000 h 3112655"/>
                <a:gd name="connsiteX42" fmla="*/ 1468582 w 2650836"/>
                <a:gd name="connsiteY42" fmla="*/ 3057237 h 3112655"/>
                <a:gd name="connsiteX43" fmla="*/ 1413163 w 2650836"/>
                <a:gd name="connsiteY43" fmla="*/ 3048000 h 3112655"/>
                <a:gd name="connsiteX44" fmla="*/ 1200727 w 2650836"/>
                <a:gd name="connsiteY44" fmla="*/ 2964873 h 3112655"/>
                <a:gd name="connsiteX45" fmla="*/ 960582 w 2650836"/>
                <a:gd name="connsiteY45" fmla="*/ 2909455 h 3112655"/>
                <a:gd name="connsiteX46" fmla="*/ 646545 w 2650836"/>
                <a:gd name="connsiteY46" fmla="*/ 2872509 h 3112655"/>
                <a:gd name="connsiteX47" fmla="*/ 369454 w 2650836"/>
                <a:gd name="connsiteY47" fmla="*/ 2844800 h 3112655"/>
                <a:gd name="connsiteX48" fmla="*/ 0 w 2650836"/>
                <a:gd name="connsiteY48" fmla="*/ 2798618 h 3112655"/>
                <a:gd name="connsiteX49" fmla="*/ 9235 w 2650836"/>
                <a:gd name="connsiteY49" fmla="*/ 147782 h 3112655"/>
                <a:gd name="connsiteX50" fmla="*/ 1487054 w 2650836"/>
                <a:gd name="connsiteY50" fmla="*/ 0 h 3112655"/>
                <a:gd name="connsiteX0" fmla="*/ 1496290 w 2650836"/>
                <a:gd name="connsiteY0" fmla="*/ 0 h 2992582"/>
                <a:gd name="connsiteX1" fmla="*/ 1524000 w 2650836"/>
                <a:gd name="connsiteY1" fmla="*/ 203200 h 2992582"/>
                <a:gd name="connsiteX2" fmla="*/ 1616363 w 2650836"/>
                <a:gd name="connsiteY2" fmla="*/ 443345 h 2992582"/>
                <a:gd name="connsiteX3" fmla="*/ 1708727 w 2650836"/>
                <a:gd name="connsiteY3" fmla="*/ 738909 h 2992582"/>
                <a:gd name="connsiteX4" fmla="*/ 1782618 w 2650836"/>
                <a:gd name="connsiteY4" fmla="*/ 1016000 h 2992582"/>
                <a:gd name="connsiteX5" fmla="*/ 1819563 w 2650836"/>
                <a:gd name="connsiteY5" fmla="*/ 1136073 h 2992582"/>
                <a:gd name="connsiteX6" fmla="*/ 1856509 w 2650836"/>
                <a:gd name="connsiteY6" fmla="*/ 1311564 h 2992582"/>
                <a:gd name="connsiteX7" fmla="*/ 1865745 w 2650836"/>
                <a:gd name="connsiteY7" fmla="*/ 1385455 h 2992582"/>
                <a:gd name="connsiteX8" fmla="*/ 1828800 w 2650836"/>
                <a:gd name="connsiteY8" fmla="*/ 1330036 h 2992582"/>
                <a:gd name="connsiteX9" fmla="*/ 1764145 w 2650836"/>
                <a:gd name="connsiteY9" fmla="*/ 1339273 h 2992582"/>
                <a:gd name="connsiteX10" fmla="*/ 1782618 w 2650836"/>
                <a:gd name="connsiteY10" fmla="*/ 1394691 h 2992582"/>
                <a:gd name="connsiteX11" fmla="*/ 1801091 w 2650836"/>
                <a:gd name="connsiteY11" fmla="*/ 1450109 h 2992582"/>
                <a:gd name="connsiteX12" fmla="*/ 1856509 w 2650836"/>
                <a:gd name="connsiteY12" fmla="*/ 1487055 h 2992582"/>
                <a:gd name="connsiteX13" fmla="*/ 1930400 w 2650836"/>
                <a:gd name="connsiteY13" fmla="*/ 1579418 h 2992582"/>
                <a:gd name="connsiteX14" fmla="*/ 1902691 w 2650836"/>
                <a:gd name="connsiteY14" fmla="*/ 1653309 h 2992582"/>
                <a:gd name="connsiteX15" fmla="*/ 1930400 w 2650836"/>
                <a:gd name="connsiteY15" fmla="*/ 1745673 h 2992582"/>
                <a:gd name="connsiteX16" fmla="*/ 1967345 w 2650836"/>
                <a:gd name="connsiteY16" fmla="*/ 1874982 h 2992582"/>
                <a:gd name="connsiteX17" fmla="*/ 1995054 w 2650836"/>
                <a:gd name="connsiteY17" fmla="*/ 1930400 h 2992582"/>
                <a:gd name="connsiteX18" fmla="*/ 1985818 w 2650836"/>
                <a:gd name="connsiteY18" fmla="*/ 2032000 h 2992582"/>
                <a:gd name="connsiteX19" fmla="*/ 2004291 w 2650836"/>
                <a:gd name="connsiteY19" fmla="*/ 2124364 h 2992582"/>
                <a:gd name="connsiteX20" fmla="*/ 2115127 w 2650836"/>
                <a:gd name="connsiteY20" fmla="*/ 2170545 h 2992582"/>
                <a:gd name="connsiteX21" fmla="*/ 2179782 w 2650836"/>
                <a:gd name="connsiteY21" fmla="*/ 2299855 h 2992582"/>
                <a:gd name="connsiteX22" fmla="*/ 2281382 w 2650836"/>
                <a:gd name="connsiteY22" fmla="*/ 2466109 h 2992582"/>
                <a:gd name="connsiteX23" fmla="*/ 2382982 w 2650836"/>
                <a:gd name="connsiteY23" fmla="*/ 2604655 h 2992582"/>
                <a:gd name="connsiteX24" fmla="*/ 2558472 w 2650836"/>
                <a:gd name="connsiteY24" fmla="*/ 2697018 h 2992582"/>
                <a:gd name="connsiteX25" fmla="*/ 2650836 w 2650836"/>
                <a:gd name="connsiteY25" fmla="*/ 2817091 h 2992582"/>
                <a:gd name="connsiteX26" fmla="*/ 2604654 w 2650836"/>
                <a:gd name="connsiteY26" fmla="*/ 2844800 h 2992582"/>
                <a:gd name="connsiteX27" fmla="*/ 2484582 w 2650836"/>
                <a:gd name="connsiteY27" fmla="*/ 2817091 h 2992582"/>
                <a:gd name="connsiteX28" fmla="*/ 2447636 w 2650836"/>
                <a:gd name="connsiteY28" fmla="*/ 2761673 h 2992582"/>
                <a:gd name="connsiteX29" fmla="*/ 2327563 w 2650836"/>
                <a:gd name="connsiteY29" fmla="*/ 2724727 h 2992582"/>
                <a:gd name="connsiteX30" fmla="*/ 2281382 w 2650836"/>
                <a:gd name="connsiteY30" fmla="*/ 2697018 h 2992582"/>
                <a:gd name="connsiteX31" fmla="*/ 2216727 w 2650836"/>
                <a:gd name="connsiteY31" fmla="*/ 2678545 h 2992582"/>
                <a:gd name="connsiteX32" fmla="*/ 2189018 w 2650836"/>
                <a:gd name="connsiteY32" fmla="*/ 2660073 h 2992582"/>
                <a:gd name="connsiteX33" fmla="*/ 2124363 w 2650836"/>
                <a:gd name="connsiteY33" fmla="*/ 2632364 h 2992582"/>
                <a:gd name="connsiteX34" fmla="*/ 2013527 w 2650836"/>
                <a:gd name="connsiteY34" fmla="*/ 2669309 h 2992582"/>
                <a:gd name="connsiteX35" fmla="*/ 1939636 w 2650836"/>
                <a:gd name="connsiteY35" fmla="*/ 2770909 h 2992582"/>
                <a:gd name="connsiteX36" fmla="*/ 1884218 w 2650836"/>
                <a:gd name="connsiteY36" fmla="*/ 2872509 h 2992582"/>
                <a:gd name="connsiteX37" fmla="*/ 1782618 w 2650836"/>
                <a:gd name="connsiteY37" fmla="*/ 2835564 h 2992582"/>
                <a:gd name="connsiteX38" fmla="*/ 1727200 w 2650836"/>
                <a:gd name="connsiteY38" fmla="*/ 2909455 h 2992582"/>
                <a:gd name="connsiteX39" fmla="*/ 1699491 w 2650836"/>
                <a:gd name="connsiteY39" fmla="*/ 2900218 h 2992582"/>
                <a:gd name="connsiteX40" fmla="*/ 1616363 w 2650836"/>
                <a:gd name="connsiteY40" fmla="*/ 2992582 h 2992582"/>
                <a:gd name="connsiteX41" fmla="*/ 1533236 w 2650836"/>
                <a:gd name="connsiteY41" fmla="*/ 2927927 h 2992582"/>
                <a:gd name="connsiteX42" fmla="*/ 1468582 w 2650836"/>
                <a:gd name="connsiteY42" fmla="*/ 2937164 h 2992582"/>
                <a:gd name="connsiteX43" fmla="*/ 1413163 w 2650836"/>
                <a:gd name="connsiteY43" fmla="*/ 2927927 h 2992582"/>
                <a:gd name="connsiteX44" fmla="*/ 1200727 w 2650836"/>
                <a:gd name="connsiteY44" fmla="*/ 2844800 h 2992582"/>
                <a:gd name="connsiteX45" fmla="*/ 960582 w 2650836"/>
                <a:gd name="connsiteY45" fmla="*/ 2789382 h 2992582"/>
                <a:gd name="connsiteX46" fmla="*/ 646545 w 2650836"/>
                <a:gd name="connsiteY46" fmla="*/ 2752436 h 2992582"/>
                <a:gd name="connsiteX47" fmla="*/ 369454 w 2650836"/>
                <a:gd name="connsiteY47" fmla="*/ 2724727 h 2992582"/>
                <a:gd name="connsiteX48" fmla="*/ 0 w 2650836"/>
                <a:gd name="connsiteY48" fmla="*/ 2678545 h 2992582"/>
                <a:gd name="connsiteX49" fmla="*/ 9235 w 2650836"/>
                <a:gd name="connsiteY49" fmla="*/ 27709 h 2992582"/>
                <a:gd name="connsiteX50" fmla="*/ 1496290 w 2650836"/>
                <a:gd name="connsiteY50" fmla="*/ 0 h 2992582"/>
                <a:gd name="connsiteX0" fmla="*/ 1496290 w 2650836"/>
                <a:gd name="connsiteY0" fmla="*/ 0 h 2992582"/>
                <a:gd name="connsiteX1" fmla="*/ 1524000 w 2650836"/>
                <a:gd name="connsiteY1" fmla="*/ 203200 h 2992582"/>
                <a:gd name="connsiteX2" fmla="*/ 1616363 w 2650836"/>
                <a:gd name="connsiteY2" fmla="*/ 443345 h 2992582"/>
                <a:gd name="connsiteX3" fmla="*/ 1708727 w 2650836"/>
                <a:gd name="connsiteY3" fmla="*/ 738909 h 2992582"/>
                <a:gd name="connsiteX4" fmla="*/ 1782618 w 2650836"/>
                <a:gd name="connsiteY4" fmla="*/ 1016000 h 2992582"/>
                <a:gd name="connsiteX5" fmla="*/ 1819563 w 2650836"/>
                <a:gd name="connsiteY5" fmla="*/ 1136073 h 2992582"/>
                <a:gd name="connsiteX6" fmla="*/ 1868415 w 2650836"/>
                <a:gd name="connsiteY6" fmla="*/ 1249651 h 2992582"/>
                <a:gd name="connsiteX7" fmla="*/ 1865745 w 2650836"/>
                <a:gd name="connsiteY7" fmla="*/ 1385455 h 2992582"/>
                <a:gd name="connsiteX8" fmla="*/ 1828800 w 2650836"/>
                <a:gd name="connsiteY8" fmla="*/ 1330036 h 2992582"/>
                <a:gd name="connsiteX9" fmla="*/ 1764145 w 2650836"/>
                <a:gd name="connsiteY9" fmla="*/ 1339273 h 2992582"/>
                <a:gd name="connsiteX10" fmla="*/ 1782618 w 2650836"/>
                <a:gd name="connsiteY10" fmla="*/ 1394691 h 2992582"/>
                <a:gd name="connsiteX11" fmla="*/ 1801091 w 2650836"/>
                <a:gd name="connsiteY11" fmla="*/ 1450109 h 2992582"/>
                <a:gd name="connsiteX12" fmla="*/ 1856509 w 2650836"/>
                <a:gd name="connsiteY12" fmla="*/ 1487055 h 2992582"/>
                <a:gd name="connsiteX13" fmla="*/ 1930400 w 2650836"/>
                <a:gd name="connsiteY13" fmla="*/ 1579418 h 2992582"/>
                <a:gd name="connsiteX14" fmla="*/ 1902691 w 2650836"/>
                <a:gd name="connsiteY14" fmla="*/ 1653309 h 2992582"/>
                <a:gd name="connsiteX15" fmla="*/ 1930400 w 2650836"/>
                <a:gd name="connsiteY15" fmla="*/ 1745673 h 2992582"/>
                <a:gd name="connsiteX16" fmla="*/ 1967345 w 2650836"/>
                <a:gd name="connsiteY16" fmla="*/ 1874982 h 2992582"/>
                <a:gd name="connsiteX17" fmla="*/ 1995054 w 2650836"/>
                <a:gd name="connsiteY17" fmla="*/ 1930400 h 2992582"/>
                <a:gd name="connsiteX18" fmla="*/ 1985818 w 2650836"/>
                <a:gd name="connsiteY18" fmla="*/ 2032000 h 2992582"/>
                <a:gd name="connsiteX19" fmla="*/ 2004291 w 2650836"/>
                <a:gd name="connsiteY19" fmla="*/ 2124364 h 2992582"/>
                <a:gd name="connsiteX20" fmla="*/ 2115127 w 2650836"/>
                <a:gd name="connsiteY20" fmla="*/ 2170545 h 2992582"/>
                <a:gd name="connsiteX21" fmla="*/ 2179782 w 2650836"/>
                <a:gd name="connsiteY21" fmla="*/ 2299855 h 2992582"/>
                <a:gd name="connsiteX22" fmla="*/ 2281382 w 2650836"/>
                <a:gd name="connsiteY22" fmla="*/ 2466109 h 2992582"/>
                <a:gd name="connsiteX23" fmla="*/ 2382982 w 2650836"/>
                <a:gd name="connsiteY23" fmla="*/ 2604655 h 2992582"/>
                <a:gd name="connsiteX24" fmla="*/ 2558472 w 2650836"/>
                <a:gd name="connsiteY24" fmla="*/ 2697018 h 2992582"/>
                <a:gd name="connsiteX25" fmla="*/ 2650836 w 2650836"/>
                <a:gd name="connsiteY25" fmla="*/ 2817091 h 2992582"/>
                <a:gd name="connsiteX26" fmla="*/ 2604654 w 2650836"/>
                <a:gd name="connsiteY26" fmla="*/ 2844800 h 2992582"/>
                <a:gd name="connsiteX27" fmla="*/ 2484582 w 2650836"/>
                <a:gd name="connsiteY27" fmla="*/ 2817091 h 2992582"/>
                <a:gd name="connsiteX28" fmla="*/ 2447636 w 2650836"/>
                <a:gd name="connsiteY28" fmla="*/ 2761673 h 2992582"/>
                <a:gd name="connsiteX29" fmla="*/ 2327563 w 2650836"/>
                <a:gd name="connsiteY29" fmla="*/ 2724727 h 2992582"/>
                <a:gd name="connsiteX30" fmla="*/ 2281382 w 2650836"/>
                <a:gd name="connsiteY30" fmla="*/ 2697018 h 2992582"/>
                <a:gd name="connsiteX31" fmla="*/ 2216727 w 2650836"/>
                <a:gd name="connsiteY31" fmla="*/ 2678545 h 2992582"/>
                <a:gd name="connsiteX32" fmla="*/ 2189018 w 2650836"/>
                <a:gd name="connsiteY32" fmla="*/ 2660073 h 2992582"/>
                <a:gd name="connsiteX33" fmla="*/ 2124363 w 2650836"/>
                <a:gd name="connsiteY33" fmla="*/ 2632364 h 2992582"/>
                <a:gd name="connsiteX34" fmla="*/ 2013527 w 2650836"/>
                <a:gd name="connsiteY34" fmla="*/ 2669309 h 2992582"/>
                <a:gd name="connsiteX35" fmla="*/ 1939636 w 2650836"/>
                <a:gd name="connsiteY35" fmla="*/ 2770909 h 2992582"/>
                <a:gd name="connsiteX36" fmla="*/ 1884218 w 2650836"/>
                <a:gd name="connsiteY36" fmla="*/ 2872509 h 2992582"/>
                <a:gd name="connsiteX37" fmla="*/ 1782618 w 2650836"/>
                <a:gd name="connsiteY37" fmla="*/ 2835564 h 2992582"/>
                <a:gd name="connsiteX38" fmla="*/ 1727200 w 2650836"/>
                <a:gd name="connsiteY38" fmla="*/ 2909455 h 2992582"/>
                <a:gd name="connsiteX39" fmla="*/ 1699491 w 2650836"/>
                <a:gd name="connsiteY39" fmla="*/ 2900218 h 2992582"/>
                <a:gd name="connsiteX40" fmla="*/ 1616363 w 2650836"/>
                <a:gd name="connsiteY40" fmla="*/ 2992582 h 2992582"/>
                <a:gd name="connsiteX41" fmla="*/ 1533236 w 2650836"/>
                <a:gd name="connsiteY41" fmla="*/ 2927927 h 2992582"/>
                <a:gd name="connsiteX42" fmla="*/ 1468582 w 2650836"/>
                <a:gd name="connsiteY42" fmla="*/ 2937164 h 2992582"/>
                <a:gd name="connsiteX43" fmla="*/ 1413163 w 2650836"/>
                <a:gd name="connsiteY43" fmla="*/ 2927927 h 2992582"/>
                <a:gd name="connsiteX44" fmla="*/ 1200727 w 2650836"/>
                <a:gd name="connsiteY44" fmla="*/ 2844800 h 2992582"/>
                <a:gd name="connsiteX45" fmla="*/ 960582 w 2650836"/>
                <a:gd name="connsiteY45" fmla="*/ 2789382 h 2992582"/>
                <a:gd name="connsiteX46" fmla="*/ 646545 w 2650836"/>
                <a:gd name="connsiteY46" fmla="*/ 2752436 h 2992582"/>
                <a:gd name="connsiteX47" fmla="*/ 369454 w 2650836"/>
                <a:gd name="connsiteY47" fmla="*/ 2724727 h 2992582"/>
                <a:gd name="connsiteX48" fmla="*/ 0 w 2650836"/>
                <a:gd name="connsiteY48" fmla="*/ 2678545 h 2992582"/>
                <a:gd name="connsiteX49" fmla="*/ 9235 w 2650836"/>
                <a:gd name="connsiteY49" fmla="*/ 27709 h 2992582"/>
                <a:gd name="connsiteX50" fmla="*/ 1496290 w 2650836"/>
                <a:gd name="connsiteY50" fmla="*/ 0 h 2992582"/>
                <a:gd name="connsiteX0" fmla="*/ 1496290 w 2650836"/>
                <a:gd name="connsiteY0" fmla="*/ 0 h 2992582"/>
                <a:gd name="connsiteX1" fmla="*/ 1524000 w 2650836"/>
                <a:gd name="connsiteY1" fmla="*/ 203200 h 2992582"/>
                <a:gd name="connsiteX2" fmla="*/ 1616363 w 2650836"/>
                <a:gd name="connsiteY2" fmla="*/ 443345 h 2992582"/>
                <a:gd name="connsiteX3" fmla="*/ 1708727 w 2650836"/>
                <a:gd name="connsiteY3" fmla="*/ 738909 h 2992582"/>
                <a:gd name="connsiteX4" fmla="*/ 1782618 w 2650836"/>
                <a:gd name="connsiteY4" fmla="*/ 1016000 h 2992582"/>
                <a:gd name="connsiteX5" fmla="*/ 1819563 w 2650836"/>
                <a:gd name="connsiteY5" fmla="*/ 1136073 h 2992582"/>
                <a:gd name="connsiteX6" fmla="*/ 1868415 w 2650836"/>
                <a:gd name="connsiteY6" fmla="*/ 1249651 h 2992582"/>
                <a:gd name="connsiteX7" fmla="*/ 1868126 w 2650836"/>
                <a:gd name="connsiteY7" fmla="*/ 1321161 h 2992582"/>
                <a:gd name="connsiteX8" fmla="*/ 1828800 w 2650836"/>
                <a:gd name="connsiteY8" fmla="*/ 1330036 h 2992582"/>
                <a:gd name="connsiteX9" fmla="*/ 1764145 w 2650836"/>
                <a:gd name="connsiteY9" fmla="*/ 1339273 h 2992582"/>
                <a:gd name="connsiteX10" fmla="*/ 1782618 w 2650836"/>
                <a:gd name="connsiteY10" fmla="*/ 1394691 h 2992582"/>
                <a:gd name="connsiteX11" fmla="*/ 1801091 w 2650836"/>
                <a:gd name="connsiteY11" fmla="*/ 1450109 h 2992582"/>
                <a:gd name="connsiteX12" fmla="*/ 1856509 w 2650836"/>
                <a:gd name="connsiteY12" fmla="*/ 1487055 h 2992582"/>
                <a:gd name="connsiteX13" fmla="*/ 1930400 w 2650836"/>
                <a:gd name="connsiteY13" fmla="*/ 1579418 h 2992582"/>
                <a:gd name="connsiteX14" fmla="*/ 1902691 w 2650836"/>
                <a:gd name="connsiteY14" fmla="*/ 1653309 h 2992582"/>
                <a:gd name="connsiteX15" fmla="*/ 1930400 w 2650836"/>
                <a:gd name="connsiteY15" fmla="*/ 1745673 h 2992582"/>
                <a:gd name="connsiteX16" fmla="*/ 1967345 w 2650836"/>
                <a:gd name="connsiteY16" fmla="*/ 1874982 h 2992582"/>
                <a:gd name="connsiteX17" fmla="*/ 1995054 w 2650836"/>
                <a:gd name="connsiteY17" fmla="*/ 1930400 h 2992582"/>
                <a:gd name="connsiteX18" fmla="*/ 1985818 w 2650836"/>
                <a:gd name="connsiteY18" fmla="*/ 2032000 h 2992582"/>
                <a:gd name="connsiteX19" fmla="*/ 2004291 w 2650836"/>
                <a:gd name="connsiteY19" fmla="*/ 2124364 h 2992582"/>
                <a:gd name="connsiteX20" fmla="*/ 2115127 w 2650836"/>
                <a:gd name="connsiteY20" fmla="*/ 2170545 h 2992582"/>
                <a:gd name="connsiteX21" fmla="*/ 2179782 w 2650836"/>
                <a:gd name="connsiteY21" fmla="*/ 2299855 h 2992582"/>
                <a:gd name="connsiteX22" fmla="*/ 2281382 w 2650836"/>
                <a:gd name="connsiteY22" fmla="*/ 2466109 h 2992582"/>
                <a:gd name="connsiteX23" fmla="*/ 2382982 w 2650836"/>
                <a:gd name="connsiteY23" fmla="*/ 2604655 h 2992582"/>
                <a:gd name="connsiteX24" fmla="*/ 2558472 w 2650836"/>
                <a:gd name="connsiteY24" fmla="*/ 2697018 h 2992582"/>
                <a:gd name="connsiteX25" fmla="*/ 2650836 w 2650836"/>
                <a:gd name="connsiteY25" fmla="*/ 2817091 h 2992582"/>
                <a:gd name="connsiteX26" fmla="*/ 2604654 w 2650836"/>
                <a:gd name="connsiteY26" fmla="*/ 2844800 h 2992582"/>
                <a:gd name="connsiteX27" fmla="*/ 2484582 w 2650836"/>
                <a:gd name="connsiteY27" fmla="*/ 2817091 h 2992582"/>
                <a:gd name="connsiteX28" fmla="*/ 2447636 w 2650836"/>
                <a:gd name="connsiteY28" fmla="*/ 2761673 h 2992582"/>
                <a:gd name="connsiteX29" fmla="*/ 2327563 w 2650836"/>
                <a:gd name="connsiteY29" fmla="*/ 2724727 h 2992582"/>
                <a:gd name="connsiteX30" fmla="*/ 2281382 w 2650836"/>
                <a:gd name="connsiteY30" fmla="*/ 2697018 h 2992582"/>
                <a:gd name="connsiteX31" fmla="*/ 2216727 w 2650836"/>
                <a:gd name="connsiteY31" fmla="*/ 2678545 h 2992582"/>
                <a:gd name="connsiteX32" fmla="*/ 2189018 w 2650836"/>
                <a:gd name="connsiteY32" fmla="*/ 2660073 h 2992582"/>
                <a:gd name="connsiteX33" fmla="*/ 2124363 w 2650836"/>
                <a:gd name="connsiteY33" fmla="*/ 2632364 h 2992582"/>
                <a:gd name="connsiteX34" fmla="*/ 2013527 w 2650836"/>
                <a:gd name="connsiteY34" fmla="*/ 2669309 h 2992582"/>
                <a:gd name="connsiteX35" fmla="*/ 1939636 w 2650836"/>
                <a:gd name="connsiteY35" fmla="*/ 2770909 h 2992582"/>
                <a:gd name="connsiteX36" fmla="*/ 1884218 w 2650836"/>
                <a:gd name="connsiteY36" fmla="*/ 2872509 h 2992582"/>
                <a:gd name="connsiteX37" fmla="*/ 1782618 w 2650836"/>
                <a:gd name="connsiteY37" fmla="*/ 2835564 h 2992582"/>
                <a:gd name="connsiteX38" fmla="*/ 1727200 w 2650836"/>
                <a:gd name="connsiteY38" fmla="*/ 2909455 h 2992582"/>
                <a:gd name="connsiteX39" fmla="*/ 1699491 w 2650836"/>
                <a:gd name="connsiteY39" fmla="*/ 2900218 h 2992582"/>
                <a:gd name="connsiteX40" fmla="*/ 1616363 w 2650836"/>
                <a:gd name="connsiteY40" fmla="*/ 2992582 h 2992582"/>
                <a:gd name="connsiteX41" fmla="*/ 1533236 w 2650836"/>
                <a:gd name="connsiteY41" fmla="*/ 2927927 h 2992582"/>
                <a:gd name="connsiteX42" fmla="*/ 1468582 w 2650836"/>
                <a:gd name="connsiteY42" fmla="*/ 2937164 h 2992582"/>
                <a:gd name="connsiteX43" fmla="*/ 1413163 w 2650836"/>
                <a:gd name="connsiteY43" fmla="*/ 2927927 h 2992582"/>
                <a:gd name="connsiteX44" fmla="*/ 1200727 w 2650836"/>
                <a:gd name="connsiteY44" fmla="*/ 2844800 h 2992582"/>
                <a:gd name="connsiteX45" fmla="*/ 960582 w 2650836"/>
                <a:gd name="connsiteY45" fmla="*/ 2789382 h 2992582"/>
                <a:gd name="connsiteX46" fmla="*/ 646545 w 2650836"/>
                <a:gd name="connsiteY46" fmla="*/ 2752436 h 2992582"/>
                <a:gd name="connsiteX47" fmla="*/ 369454 w 2650836"/>
                <a:gd name="connsiteY47" fmla="*/ 2724727 h 2992582"/>
                <a:gd name="connsiteX48" fmla="*/ 0 w 2650836"/>
                <a:gd name="connsiteY48" fmla="*/ 2678545 h 2992582"/>
                <a:gd name="connsiteX49" fmla="*/ 9235 w 2650836"/>
                <a:gd name="connsiteY49" fmla="*/ 27709 h 2992582"/>
                <a:gd name="connsiteX50" fmla="*/ 1496290 w 2650836"/>
                <a:gd name="connsiteY50" fmla="*/ 0 h 2992582"/>
                <a:gd name="connsiteX0" fmla="*/ 1496290 w 2650836"/>
                <a:gd name="connsiteY0" fmla="*/ 0 h 2992582"/>
                <a:gd name="connsiteX1" fmla="*/ 1524000 w 2650836"/>
                <a:gd name="connsiteY1" fmla="*/ 203200 h 2992582"/>
                <a:gd name="connsiteX2" fmla="*/ 1616363 w 2650836"/>
                <a:gd name="connsiteY2" fmla="*/ 443345 h 2992582"/>
                <a:gd name="connsiteX3" fmla="*/ 1708727 w 2650836"/>
                <a:gd name="connsiteY3" fmla="*/ 738909 h 2992582"/>
                <a:gd name="connsiteX4" fmla="*/ 1782618 w 2650836"/>
                <a:gd name="connsiteY4" fmla="*/ 1016000 h 2992582"/>
                <a:gd name="connsiteX5" fmla="*/ 1819563 w 2650836"/>
                <a:gd name="connsiteY5" fmla="*/ 1136073 h 2992582"/>
                <a:gd name="connsiteX6" fmla="*/ 1868415 w 2650836"/>
                <a:gd name="connsiteY6" fmla="*/ 1249651 h 2992582"/>
                <a:gd name="connsiteX7" fmla="*/ 1868126 w 2650836"/>
                <a:gd name="connsiteY7" fmla="*/ 1321161 h 2992582"/>
                <a:gd name="connsiteX8" fmla="*/ 1828800 w 2650836"/>
                <a:gd name="connsiteY8" fmla="*/ 1330036 h 2992582"/>
                <a:gd name="connsiteX9" fmla="*/ 1764145 w 2650836"/>
                <a:gd name="connsiteY9" fmla="*/ 1339273 h 2992582"/>
                <a:gd name="connsiteX10" fmla="*/ 1782618 w 2650836"/>
                <a:gd name="connsiteY10" fmla="*/ 1394691 h 2992582"/>
                <a:gd name="connsiteX11" fmla="*/ 1801091 w 2650836"/>
                <a:gd name="connsiteY11" fmla="*/ 1450109 h 2992582"/>
                <a:gd name="connsiteX12" fmla="*/ 1849221 w 2650836"/>
                <a:gd name="connsiteY12" fmla="*/ 1495424 h 2992582"/>
                <a:gd name="connsiteX13" fmla="*/ 1856509 w 2650836"/>
                <a:gd name="connsiteY13" fmla="*/ 1487055 h 2992582"/>
                <a:gd name="connsiteX14" fmla="*/ 1930400 w 2650836"/>
                <a:gd name="connsiteY14" fmla="*/ 1579418 h 2992582"/>
                <a:gd name="connsiteX15" fmla="*/ 1902691 w 2650836"/>
                <a:gd name="connsiteY15" fmla="*/ 1653309 h 2992582"/>
                <a:gd name="connsiteX16" fmla="*/ 1930400 w 2650836"/>
                <a:gd name="connsiteY16" fmla="*/ 1745673 h 2992582"/>
                <a:gd name="connsiteX17" fmla="*/ 1967345 w 2650836"/>
                <a:gd name="connsiteY17" fmla="*/ 1874982 h 2992582"/>
                <a:gd name="connsiteX18" fmla="*/ 1995054 w 2650836"/>
                <a:gd name="connsiteY18" fmla="*/ 1930400 h 2992582"/>
                <a:gd name="connsiteX19" fmla="*/ 1985818 w 2650836"/>
                <a:gd name="connsiteY19" fmla="*/ 2032000 h 2992582"/>
                <a:gd name="connsiteX20" fmla="*/ 2004291 w 2650836"/>
                <a:gd name="connsiteY20" fmla="*/ 2124364 h 2992582"/>
                <a:gd name="connsiteX21" fmla="*/ 2115127 w 2650836"/>
                <a:gd name="connsiteY21" fmla="*/ 2170545 h 2992582"/>
                <a:gd name="connsiteX22" fmla="*/ 2179782 w 2650836"/>
                <a:gd name="connsiteY22" fmla="*/ 2299855 h 2992582"/>
                <a:gd name="connsiteX23" fmla="*/ 2281382 w 2650836"/>
                <a:gd name="connsiteY23" fmla="*/ 2466109 h 2992582"/>
                <a:gd name="connsiteX24" fmla="*/ 2382982 w 2650836"/>
                <a:gd name="connsiteY24" fmla="*/ 2604655 h 2992582"/>
                <a:gd name="connsiteX25" fmla="*/ 2558472 w 2650836"/>
                <a:gd name="connsiteY25" fmla="*/ 2697018 h 2992582"/>
                <a:gd name="connsiteX26" fmla="*/ 2650836 w 2650836"/>
                <a:gd name="connsiteY26" fmla="*/ 2817091 h 2992582"/>
                <a:gd name="connsiteX27" fmla="*/ 2604654 w 2650836"/>
                <a:gd name="connsiteY27" fmla="*/ 2844800 h 2992582"/>
                <a:gd name="connsiteX28" fmla="*/ 2484582 w 2650836"/>
                <a:gd name="connsiteY28" fmla="*/ 2817091 h 2992582"/>
                <a:gd name="connsiteX29" fmla="*/ 2447636 w 2650836"/>
                <a:gd name="connsiteY29" fmla="*/ 2761673 h 2992582"/>
                <a:gd name="connsiteX30" fmla="*/ 2327563 w 2650836"/>
                <a:gd name="connsiteY30" fmla="*/ 2724727 h 2992582"/>
                <a:gd name="connsiteX31" fmla="*/ 2281382 w 2650836"/>
                <a:gd name="connsiteY31" fmla="*/ 2697018 h 2992582"/>
                <a:gd name="connsiteX32" fmla="*/ 2216727 w 2650836"/>
                <a:gd name="connsiteY32" fmla="*/ 2678545 h 2992582"/>
                <a:gd name="connsiteX33" fmla="*/ 2189018 w 2650836"/>
                <a:gd name="connsiteY33" fmla="*/ 2660073 h 2992582"/>
                <a:gd name="connsiteX34" fmla="*/ 2124363 w 2650836"/>
                <a:gd name="connsiteY34" fmla="*/ 2632364 h 2992582"/>
                <a:gd name="connsiteX35" fmla="*/ 2013527 w 2650836"/>
                <a:gd name="connsiteY35" fmla="*/ 2669309 h 2992582"/>
                <a:gd name="connsiteX36" fmla="*/ 1939636 w 2650836"/>
                <a:gd name="connsiteY36" fmla="*/ 2770909 h 2992582"/>
                <a:gd name="connsiteX37" fmla="*/ 1884218 w 2650836"/>
                <a:gd name="connsiteY37" fmla="*/ 2872509 h 2992582"/>
                <a:gd name="connsiteX38" fmla="*/ 1782618 w 2650836"/>
                <a:gd name="connsiteY38" fmla="*/ 2835564 h 2992582"/>
                <a:gd name="connsiteX39" fmla="*/ 1727200 w 2650836"/>
                <a:gd name="connsiteY39" fmla="*/ 2909455 h 2992582"/>
                <a:gd name="connsiteX40" fmla="*/ 1699491 w 2650836"/>
                <a:gd name="connsiteY40" fmla="*/ 2900218 h 2992582"/>
                <a:gd name="connsiteX41" fmla="*/ 1616363 w 2650836"/>
                <a:gd name="connsiteY41" fmla="*/ 2992582 h 2992582"/>
                <a:gd name="connsiteX42" fmla="*/ 1533236 w 2650836"/>
                <a:gd name="connsiteY42" fmla="*/ 2927927 h 2992582"/>
                <a:gd name="connsiteX43" fmla="*/ 1468582 w 2650836"/>
                <a:gd name="connsiteY43" fmla="*/ 2937164 h 2992582"/>
                <a:gd name="connsiteX44" fmla="*/ 1413163 w 2650836"/>
                <a:gd name="connsiteY44" fmla="*/ 2927927 h 2992582"/>
                <a:gd name="connsiteX45" fmla="*/ 1200727 w 2650836"/>
                <a:gd name="connsiteY45" fmla="*/ 2844800 h 2992582"/>
                <a:gd name="connsiteX46" fmla="*/ 960582 w 2650836"/>
                <a:gd name="connsiteY46" fmla="*/ 2789382 h 2992582"/>
                <a:gd name="connsiteX47" fmla="*/ 646545 w 2650836"/>
                <a:gd name="connsiteY47" fmla="*/ 2752436 h 2992582"/>
                <a:gd name="connsiteX48" fmla="*/ 369454 w 2650836"/>
                <a:gd name="connsiteY48" fmla="*/ 2724727 h 2992582"/>
                <a:gd name="connsiteX49" fmla="*/ 0 w 2650836"/>
                <a:gd name="connsiteY49" fmla="*/ 2678545 h 2992582"/>
                <a:gd name="connsiteX50" fmla="*/ 9235 w 2650836"/>
                <a:gd name="connsiteY50" fmla="*/ 27709 h 2992582"/>
                <a:gd name="connsiteX51" fmla="*/ 1496290 w 2650836"/>
                <a:gd name="connsiteY51" fmla="*/ 0 h 2992582"/>
                <a:gd name="connsiteX0" fmla="*/ 1496290 w 2650836"/>
                <a:gd name="connsiteY0" fmla="*/ 0 h 2992582"/>
                <a:gd name="connsiteX1" fmla="*/ 1524000 w 2650836"/>
                <a:gd name="connsiteY1" fmla="*/ 203200 h 2992582"/>
                <a:gd name="connsiteX2" fmla="*/ 1616363 w 2650836"/>
                <a:gd name="connsiteY2" fmla="*/ 443345 h 2992582"/>
                <a:gd name="connsiteX3" fmla="*/ 1708727 w 2650836"/>
                <a:gd name="connsiteY3" fmla="*/ 738909 h 2992582"/>
                <a:gd name="connsiteX4" fmla="*/ 1782618 w 2650836"/>
                <a:gd name="connsiteY4" fmla="*/ 1016000 h 2992582"/>
                <a:gd name="connsiteX5" fmla="*/ 1819563 w 2650836"/>
                <a:gd name="connsiteY5" fmla="*/ 1136073 h 2992582"/>
                <a:gd name="connsiteX6" fmla="*/ 1868415 w 2650836"/>
                <a:gd name="connsiteY6" fmla="*/ 1249651 h 2992582"/>
                <a:gd name="connsiteX7" fmla="*/ 1868126 w 2650836"/>
                <a:gd name="connsiteY7" fmla="*/ 1321161 h 2992582"/>
                <a:gd name="connsiteX8" fmla="*/ 1828800 w 2650836"/>
                <a:gd name="connsiteY8" fmla="*/ 1330036 h 2992582"/>
                <a:gd name="connsiteX9" fmla="*/ 1764145 w 2650836"/>
                <a:gd name="connsiteY9" fmla="*/ 1339273 h 2992582"/>
                <a:gd name="connsiteX10" fmla="*/ 1782618 w 2650836"/>
                <a:gd name="connsiteY10" fmla="*/ 1394691 h 2992582"/>
                <a:gd name="connsiteX11" fmla="*/ 1801091 w 2650836"/>
                <a:gd name="connsiteY11" fmla="*/ 1450109 h 2992582"/>
                <a:gd name="connsiteX12" fmla="*/ 1849221 w 2650836"/>
                <a:gd name="connsiteY12" fmla="*/ 1495424 h 2992582"/>
                <a:gd name="connsiteX13" fmla="*/ 1856509 w 2650836"/>
                <a:gd name="connsiteY13" fmla="*/ 1487055 h 2992582"/>
                <a:gd name="connsiteX14" fmla="*/ 1896846 w 2650836"/>
                <a:gd name="connsiteY14" fmla="*/ 1554955 h 2992582"/>
                <a:gd name="connsiteX15" fmla="*/ 1930400 w 2650836"/>
                <a:gd name="connsiteY15" fmla="*/ 1579418 h 2992582"/>
                <a:gd name="connsiteX16" fmla="*/ 1902691 w 2650836"/>
                <a:gd name="connsiteY16" fmla="*/ 1653309 h 2992582"/>
                <a:gd name="connsiteX17" fmla="*/ 1930400 w 2650836"/>
                <a:gd name="connsiteY17" fmla="*/ 1745673 h 2992582"/>
                <a:gd name="connsiteX18" fmla="*/ 1967345 w 2650836"/>
                <a:gd name="connsiteY18" fmla="*/ 1874982 h 2992582"/>
                <a:gd name="connsiteX19" fmla="*/ 1995054 w 2650836"/>
                <a:gd name="connsiteY19" fmla="*/ 1930400 h 2992582"/>
                <a:gd name="connsiteX20" fmla="*/ 1985818 w 2650836"/>
                <a:gd name="connsiteY20" fmla="*/ 2032000 h 2992582"/>
                <a:gd name="connsiteX21" fmla="*/ 2004291 w 2650836"/>
                <a:gd name="connsiteY21" fmla="*/ 2124364 h 2992582"/>
                <a:gd name="connsiteX22" fmla="*/ 2115127 w 2650836"/>
                <a:gd name="connsiteY22" fmla="*/ 2170545 h 2992582"/>
                <a:gd name="connsiteX23" fmla="*/ 2179782 w 2650836"/>
                <a:gd name="connsiteY23" fmla="*/ 2299855 h 2992582"/>
                <a:gd name="connsiteX24" fmla="*/ 2281382 w 2650836"/>
                <a:gd name="connsiteY24" fmla="*/ 2466109 h 2992582"/>
                <a:gd name="connsiteX25" fmla="*/ 2382982 w 2650836"/>
                <a:gd name="connsiteY25" fmla="*/ 2604655 h 2992582"/>
                <a:gd name="connsiteX26" fmla="*/ 2558472 w 2650836"/>
                <a:gd name="connsiteY26" fmla="*/ 2697018 h 2992582"/>
                <a:gd name="connsiteX27" fmla="*/ 2650836 w 2650836"/>
                <a:gd name="connsiteY27" fmla="*/ 2817091 h 2992582"/>
                <a:gd name="connsiteX28" fmla="*/ 2604654 w 2650836"/>
                <a:gd name="connsiteY28" fmla="*/ 2844800 h 2992582"/>
                <a:gd name="connsiteX29" fmla="*/ 2484582 w 2650836"/>
                <a:gd name="connsiteY29" fmla="*/ 2817091 h 2992582"/>
                <a:gd name="connsiteX30" fmla="*/ 2447636 w 2650836"/>
                <a:gd name="connsiteY30" fmla="*/ 2761673 h 2992582"/>
                <a:gd name="connsiteX31" fmla="*/ 2327563 w 2650836"/>
                <a:gd name="connsiteY31" fmla="*/ 2724727 h 2992582"/>
                <a:gd name="connsiteX32" fmla="*/ 2281382 w 2650836"/>
                <a:gd name="connsiteY32" fmla="*/ 2697018 h 2992582"/>
                <a:gd name="connsiteX33" fmla="*/ 2216727 w 2650836"/>
                <a:gd name="connsiteY33" fmla="*/ 2678545 h 2992582"/>
                <a:gd name="connsiteX34" fmla="*/ 2189018 w 2650836"/>
                <a:gd name="connsiteY34" fmla="*/ 2660073 h 2992582"/>
                <a:gd name="connsiteX35" fmla="*/ 2124363 w 2650836"/>
                <a:gd name="connsiteY35" fmla="*/ 2632364 h 2992582"/>
                <a:gd name="connsiteX36" fmla="*/ 2013527 w 2650836"/>
                <a:gd name="connsiteY36" fmla="*/ 2669309 h 2992582"/>
                <a:gd name="connsiteX37" fmla="*/ 1939636 w 2650836"/>
                <a:gd name="connsiteY37" fmla="*/ 2770909 h 2992582"/>
                <a:gd name="connsiteX38" fmla="*/ 1884218 w 2650836"/>
                <a:gd name="connsiteY38" fmla="*/ 2872509 h 2992582"/>
                <a:gd name="connsiteX39" fmla="*/ 1782618 w 2650836"/>
                <a:gd name="connsiteY39" fmla="*/ 2835564 h 2992582"/>
                <a:gd name="connsiteX40" fmla="*/ 1727200 w 2650836"/>
                <a:gd name="connsiteY40" fmla="*/ 2909455 h 2992582"/>
                <a:gd name="connsiteX41" fmla="*/ 1699491 w 2650836"/>
                <a:gd name="connsiteY41" fmla="*/ 2900218 h 2992582"/>
                <a:gd name="connsiteX42" fmla="*/ 1616363 w 2650836"/>
                <a:gd name="connsiteY42" fmla="*/ 2992582 h 2992582"/>
                <a:gd name="connsiteX43" fmla="*/ 1533236 w 2650836"/>
                <a:gd name="connsiteY43" fmla="*/ 2927927 h 2992582"/>
                <a:gd name="connsiteX44" fmla="*/ 1468582 w 2650836"/>
                <a:gd name="connsiteY44" fmla="*/ 2937164 h 2992582"/>
                <a:gd name="connsiteX45" fmla="*/ 1413163 w 2650836"/>
                <a:gd name="connsiteY45" fmla="*/ 2927927 h 2992582"/>
                <a:gd name="connsiteX46" fmla="*/ 1200727 w 2650836"/>
                <a:gd name="connsiteY46" fmla="*/ 2844800 h 2992582"/>
                <a:gd name="connsiteX47" fmla="*/ 960582 w 2650836"/>
                <a:gd name="connsiteY47" fmla="*/ 2789382 h 2992582"/>
                <a:gd name="connsiteX48" fmla="*/ 646545 w 2650836"/>
                <a:gd name="connsiteY48" fmla="*/ 2752436 h 2992582"/>
                <a:gd name="connsiteX49" fmla="*/ 369454 w 2650836"/>
                <a:gd name="connsiteY49" fmla="*/ 2724727 h 2992582"/>
                <a:gd name="connsiteX50" fmla="*/ 0 w 2650836"/>
                <a:gd name="connsiteY50" fmla="*/ 2678545 h 2992582"/>
                <a:gd name="connsiteX51" fmla="*/ 9235 w 2650836"/>
                <a:gd name="connsiteY51" fmla="*/ 27709 h 2992582"/>
                <a:gd name="connsiteX52" fmla="*/ 1496290 w 2650836"/>
                <a:gd name="connsiteY52" fmla="*/ 0 h 2992582"/>
                <a:gd name="connsiteX0" fmla="*/ 1496290 w 2650836"/>
                <a:gd name="connsiteY0" fmla="*/ 0 h 2992582"/>
                <a:gd name="connsiteX1" fmla="*/ 1524000 w 2650836"/>
                <a:gd name="connsiteY1" fmla="*/ 203200 h 2992582"/>
                <a:gd name="connsiteX2" fmla="*/ 1616363 w 2650836"/>
                <a:gd name="connsiteY2" fmla="*/ 443345 h 2992582"/>
                <a:gd name="connsiteX3" fmla="*/ 1708727 w 2650836"/>
                <a:gd name="connsiteY3" fmla="*/ 738909 h 2992582"/>
                <a:gd name="connsiteX4" fmla="*/ 1782618 w 2650836"/>
                <a:gd name="connsiteY4" fmla="*/ 1016000 h 2992582"/>
                <a:gd name="connsiteX5" fmla="*/ 1819563 w 2650836"/>
                <a:gd name="connsiteY5" fmla="*/ 1136073 h 2992582"/>
                <a:gd name="connsiteX6" fmla="*/ 1868415 w 2650836"/>
                <a:gd name="connsiteY6" fmla="*/ 1249651 h 2992582"/>
                <a:gd name="connsiteX7" fmla="*/ 1868126 w 2650836"/>
                <a:gd name="connsiteY7" fmla="*/ 1321161 h 2992582"/>
                <a:gd name="connsiteX8" fmla="*/ 1828800 w 2650836"/>
                <a:gd name="connsiteY8" fmla="*/ 1330036 h 2992582"/>
                <a:gd name="connsiteX9" fmla="*/ 1764145 w 2650836"/>
                <a:gd name="connsiteY9" fmla="*/ 1339273 h 2992582"/>
                <a:gd name="connsiteX10" fmla="*/ 1782618 w 2650836"/>
                <a:gd name="connsiteY10" fmla="*/ 1394691 h 2992582"/>
                <a:gd name="connsiteX11" fmla="*/ 1801091 w 2650836"/>
                <a:gd name="connsiteY11" fmla="*/ 1450109 h 2992582"/>
                <a:gd name="connsiteX12" fmla="*/ 1849221 w 2650836"/>
                <a:gd name="connsiteY12" fmla="*/ 1495424 h 2992582"/>
                <a:gd name="connsiteX13" fmla="*/ 1863653 w 2650836"/>
                <a:gd name="connsiteY13" fmla="*/ 1508486 h 2992582"/>
                <a:gd name="connsiteX14" fmla="*/ 1896846 w 2650836"/>
                <a:gd name="connsiteY14" fmla="*/ 1554955 h 2992582"/>
                <a:gd name="connsiteX15" fmla="*/ 1930400 w 2650836"/>
                <a:gd name="connsiteY15" fmla="*/ 1579418 h 2992582"/>
                <a:gd name="connsiteX16" fmla="*/ 1902691 w 2650836"/>
                <a:gd name="connsiteY16" fmla="*/ 1653309 h 2992582"/>
                <a:gd name="connsiteX17" fmla="*/ 1930400 w 2650836"/>
                <a:gd name="connsiteY17" fmla="*/ 1745673 h 2992582"/>
                <a:gd name="connsiteX18" fmla="*/ 1967345 w 2650836"/>
                <a:gd name="connsiteY18" fmla="*/ 1874982 h 2992582"/>
                <a:gd name="connsiteX19" fmla="*/ 1995054 w 2650836"/>
                <a:gd name="connsiteY19" fmla="*/ 1930400 h 2992582"/>
                <a:gd name="connsiteX20" fmla="*/ 1985818 w 2650836"/>
                <a:gd name="connsiteY20" fmla="*/ 2032000 h 2992582"/>
                <a:gd name="connsiteX21" fmla="*/ 2004291 w 2650836"/>
                <a:gd name="connsiteY21" fmla="*/ 2124364 h 2992582"/>
                <a:gd name="connsiteX22" fmla="*/ 2115127 w 2650836"/>
                <a:gd name="connsiteY22" fmla="*/ 2170545 h 2992582"/>
                <a:gd name="connsiteX23" fmla="*/ 2179782 w 2650836"/>
                <a:gd name="connsiteY23" fmla="*/ 2299855 h 2992582"/>
                <a:gd name="connsiteX24" fmla="*/ 2281382 w 2650836"/>
                <a:gd name="connsiteY24" fmla="*/ 2466109 h 2992582"/>
                <a:gd name="connsiteX25" fmla="*/ 2382982 w 2650836"/>
                <a:gd name="connsiteY25" fmla="*/ 2604655 h 2992582"/>
                <a:gd name="connsiteX26" fmla="*/ 2558472 w 2650836"/>
                <a:gd name="connsiteY26" fmla="*/ 2697018 h 2992582"/>
                <a:gd name="connsiteX27" fmla="*/ 2650836 w 2650836"/>
                <a:gd name="connsiteY27" fmla="*/ 2817091 h 2992582"/>
                <a:gd name="connsiteX28" fmla="*/ 2604654 w 2650836"/>
                <a:gd name="connsiteY28" fmla="*/ 2844800 h 2992582"/>
                <a:gd name="connsiteX29" fmla="*/ 2484582 w 2650836"/>
                <a:gd name="connsiteY29" fmla="*/ 2817091 h 2992582"/>
                <a:gd name="connsiteX30" fmla="*/ 2447636 w 2650836"/>
                <a:gd name="connsiteY30" fmla="*/ 2761673 h 2992582"/>
                <a:gd name="connsiteX31" fmla="*/ 2327563 w 2650836"/>
                <a:gd name="connsiteY31" fmla="*/ 2724727 h 2992582"/>
                <a:gd name="connsiteX32" fmla="*/ 2281382 w 2650836"/>
                <a:gd name="connsiteY32" fmla="*/ 2697018 h 2992582"/>
                <a:gd name="connsiteX33" fmla="*/ 2216727 w 2650836"/>
                <a:gd name="connsiteY33" fmla="*/ 2678545 h 2992582"/>
                <a:gd name="connsiteX34" fmla="*/ 2189018 w 2650836"/>
                <a:gd name="connsiteY34" fmla="*/ 2660073 h 2992582"/>
                <a:gd name="connsiteX35" fmla="*/ 2124363 w 2650836"/>
                <a:gd name="connsiteY35" fmla="*/ 2632364 h 2992582"/>
                <a:gd name="connsiteX36" fmla="*/ 2013527 w 2650836"/>
                <a:gd name="connsiteY36" fmla="*/ 2669309 h 2992582"/>
                <a:gd name="connsiteX37" fmla="*/ 1939636 w 2650836"/>
                <a:gd name="connsiteY37" fmla="*/ 2770909 h 2992582"/>
                <a:gd name="connsiteX38" fmla="*/ 1884218 w 2650836"/>
                <a:gd name="connsiteY38" fmla="*/ 2872509 h 2992582"/>
                <a:gd name="connsiteX39" fmla="*/ 1782618 w 2650836"/>
                <a:gd name="connsiteY39" fmla="*/ 2835564 h 2992582"/>
                <a:gd name="connsiteX40" fmla="*/ 1727200 w 2650836"/>
                <a:gd name="connsiteY40" fmla="*/ 2909455 h 2992582"/>
                <a:gd name="connsiteX41" fmla="*/ 1699491 w 2650836"/>
                <a:gd name="connsiteY41" fmla="*/ 2900218 h 2992582"/>
                <a:gd name="connsiteX42" fmla="*/ 1616363 w 2650836"/>
                <a:gd name="connsiteY42" fmla="*/ 2992582 h 2992582"/>
                <a:gd name="connsiteX43" fmla="*/ 1533236 w 2650836"/>
                <a:gd name="connsiteY43" fmla="*/ 2927927 h 2992582"/>
                <a:gd name="connsiteX44" fmla="*/ 1468582 w 2650836"/>
                <a:gd name="connsiteY44" fmla="*/ 2937164 h 2992582"/>
                <a:gd name="connsiteX45" fmla="*/ 1413163 w 2650836"/>
                <a:gd name="connsiteY45" fmla="*/ 2927927 h 2992582"/>
                <a:gd name="connsiteX46" fmla="*/ 1200727 w 2650836"/>
                <a:gd name="connsiteY46" fmla="*/ 2844800 h 2992582"/>
                <a:gd name="connsiteX47" fmla="*/ 960582 w 2650836"/>
                <a:gd name="connsiteY47" fmla="*/ 2789382 h 2992582"/>
                <a:gd name="connsiteX48" fmla="*/ 646545 w 2650836"/>
                <a:gd name="connsiteY48" fmla="*/ 2752436 h 2992582"/>
                <a:gd name="connsiteX49" fmla="*/ 369454 w 2650836"/>
                <a:gd name="connsiteY49" fmla="*/ 2724727 h 2992582"/>
                <a:gd name="connsiteX50" fmla="*/ 0 w 2650836"/>
                <a:gd name="connsiteY50" fmla="*/ 2678545 h 2992582"/>
                <a:gd name="connsiteX51" fmla="*/ 9235 w 2650836"/>
                <a:gd name="connsiteY51" fmla="*/ 27709 h 2992582"/>
                <a:gd name="connsiteX52" fmla="*/ 1496290 w 2650836"/>
                <a:gd name="connsiteY52" fmla="*/ 0 h 2992582"/>
                <a:gd name="connsiteX0" fmla="*/ 1496290 w 2650836"/>
                <a:gd name="connsiteY0" fmla="*/ 0 h 2992582"/>
                <a:gd name="connsiteX1" fmla="*/ 1524000 w 2650836"/>
                <a:gd name="connsiteY1" fmla="*/ 203200 h 2992582"/>
                <a:gd name="connsiteX2" fmla="*/ 1616363 w 2650836"/>
                <a:gd name="connsiteY2" fmla="*/ 443345 h 2992582"/>
                <a:gd name="connsiteX3" fmla="*/ 1708727 w 2650836"/>
                <a:gd name="connsiteY3" fmla="*/ 738909 h 2992582"/>
                <a:gd name="connsiteX4" fmla="*/ 1782618 w 2650836"/>
                <a:gd name="connsiteY4" fmla="*/ 1016000 h 2992582"/>
                <a:gd name="connsiteX5" fmla="*/ 1819563 w 2650836"/>
                <a:gd name="connsiteY5" fmla="*/ 1136073 h 2992582"/>
                <a:gd name="connsiteX6" fmla="*/ 1868415 w 2650836"/>
                <a:gd name="connsiteY6" fmla="*/ 1249651 h 2992582"/>
                <a:gd name="connsiteX7" fmla="*/ 1868126 w 2650836"/>
                <a:gd name="connsiteY7" fmla="*/ 1321161 h 2992582"/>
                <a:gd name="connsiteX8" fmla="*/ 1828800 w 2650836"/>
                <a:gd name="connsiteY8" fmla="*/ 1330036 h 2992582"/>
                <a:gd name="connsiteX9" fmla="*/ 1783195 w 2650836"/>
                <a:gd name="connsiteY9" fmla="*/ 1353561 h 2992582"/>
                <a:gd name="connsiteX10" fmla="*/ 1782618 w 2650836"/>
                <a:gd name="connsiteY10" fmla="*/ 1394691 h 2992582"/>
                <a:gd name="connsiteX11" fmla="*/ 1801091 w 2650836"/>
                <a:gd name="connsiteY11" fmla="*/ 1450109 h 2992582"/>
                <a:gd name="connsiteX12" fmla="*/ 1849221 w 2650836"/>
                <a:gd name="connsiteY12" fmla="*/ 1495424 h 2992582"/>
                <a:gd name="connsiteX13" fmla="*/ 1863653 w 2650836"/>
                <a:gd name="connsiteY13" fmla="*/ 1508486 h 2992582"/>
                <a:gd name="connsiteX14" fmla="*/ 1896846 w 2650836"/>
                <a:gd name="connsiteY14" fmla="*/ 1554955 h 2992582"/>
                <a:gd name="connsiteX15" fmla="*/ 1930400 w 2650836"/>
                <a:gd name="connsiteY15" fmla="*/ 1579418 h 2992582"/>
                <a:gd name="connsiteX16" fmla="*/ 1902691 w 2650836"/>
                <a:gd name="connsiteY16" fmla="*/ 1653309 h 2992582"/>
                <a:gd name="connsiteX17" fmla="*/ 1930400 w 2650836"/>
                <a:gd name="connsiteY17" fmla="*/ 1745673 h 2992582"/>
                <a:gd name="connsiteX18" fmla="*/ 1967345 w 2650836"/>
                <a:gd name="connsiteY18" fmla="*/ 1874982 h 2992582"/>
                <a:gd name="connsiteX19" fmla="*/ 1995054 w 2650836"/>
                <a:gd name="connsiteY19" fmla="*/ 1930400 h 2992582"/>
                <a:gd name="connsiteX20" fmla="*/ 1985818 w 2650836"/>
                <a:gd name="connsiteY20" fmla="*/ 2032000 h 2992582"/>
                <a:gd name="connsiteX21" fmla="*/ 2004291 w 2650836"/>
                <a:gd name="connsiteY21" fmla="*/ 2124364 h 2992582"/>
                <a:gd name="connsiteX22" fmla="*/ 2115127 w 2650836"/>
                <a:gd name="connsiteY22" fmla="*/ 2170545 h 2992582"/>
                <a:gd name="connsiteX23" fmla="*/ 2179782 w 2650836"/>
                <a:gd name="connsiteY23" fmla="*/ 2299855 h 2992582"/>
                <a:gd name="connsiteX24" fmla="*/ 2281382 w 2650836"/>
                <a:gd name="connsiteY24" fmla="*/ 2466109 h 2992582"/>
                <a:gd name="connsiteX25" fmla="*/ 2382982 w 2650836"/>
                <a:gd name="connsiteY25" fmla="*/ 2604655 h 2992582"/>
                <a:gd name="connsiteX26" fmla="*/ 2558472 w 2650836"/>
                <a:gd name="connsiteY26" fmla="*/ 2697018 h 2992582"/>
                <a:gd name="connsiteX27" fmla="*/ 2650836 w 2650836"/>
                <a:gd name="connsiteY27" fmla="*/ 2817091 h 2992582"/>
                <a:gd name="connsiteX28" fmla="*/ 2604654 w 2650836"/>
                <a:gd name="connsiteY28" fmla="*/ 2844800 h 2992582"/>
                <a:gd name="connsiteX29" fmla="*/ 2484582 w 2650836"/>
                <a:gd name="connsiteY29" fmla="*/ 2817091 h 2992582"/>
                <a:gd name="connsiteX30" fmla="*/ 2447636 w 2650836"/>
                <a:gd name="connsiteY30" fmla="*/ 2761673 h 2992582"/>
                <a:gd name="connsiteX31" fmla="*/ 2327563 w 2650836"/>
                <a:gd name="connsiteY31" fmla="*/ 2724727 h 2992582"/>
                <a:gd name="connsiteX32" fmla="*/ 2281382 w 2650836"/>
                <a:gd name="connsiteY32" fmla="*/ 2697018 h 2992582"/>
                <a:gd name="connsiteX33" fmla="*/ 2216727 w 2650836"/>
                <a:gd name="connsiteY33" fmla="*/ 2678545 h 2992582"/>
                <a:gd name="connsiteX34" fmla="*/ 2189018 w 2650836"/>
                <a:gd name="connsiteY34" fmla="*/ 2660073 h 2992582"/>
                <a:gd name="connsiteX35" fmla="*/ 2124363 w 2650836"/>
                <a:gd name="connsiteY35" fmla="*/ 2632364 h 2992582"/>
                <a:gd name="connsiteX36" fmla="*/ 2013527 w 2650836"/>
                <a:gd name="connsiteY36" fmla="*/ 2669309 h 2992582"/>
                <a:gd name="connsiteX37" fmla="*/ 1939636 w 2650836"/>
                <a:gd name="connsiteY37" fmla="*/ 2770909 h 2992582"/>
                <a:gd name="connsiteX38" fmla="*/ 1884218 w 2650836"/>
                <a:gd name="connsiteY38" fmla="*/ 2872509 h 2992582"/>
                <a:gd name="connsiteX39" fmla="*/ 1782618 w 2650836"/>
                <a:gd name="connsiteY39" fmla="*/ 2835564 h 2992582"/>
                <a:gd name="connsiteX40" fmla="*/ 1727200 w 2650836"/>
                <a:gd name="connsiteY40" fmla="*/ 2909455 h 2992582"/>
                <a:gd name="connsiteX41" fmla="*/ 1699491 w 2650836"/>
                <a:gd name="connsiteY41" fmla="*/ 2900218 h 2992582"/>
                <a:gd name="connsiteX42" fmla="*/ 1616363 w 2650836"/>
                <a:gd name="connsiteY42" fmla="*/ 2992582 h 2992582"/>
                <a:gd name="connsiteX43" fmla="*/ 1533236 w 2650836"/>
                <a:gd name="connsiteY43" fmla="*/ 2927927 h 2992582"/>
                <a:gd name="connsiteX44" fmla="*/ 1468582 w 2650836"/>
                <a:gd name="connsiteY44" fmla="*/ 2937164 h 2992582"/>
                <a:gd name="connsiteX45" fmla="*/ 1413163 w 2650836"/>
                <a:gd name="connsiteY45" fmla="*/ 2927927 h 2992582"/>
                <a:gd name="connsiteX46" fmla="*/ 1200727 w 2650836"/>
                <a:gd name="connsiteY46" fmla="*/ 2844800 h 2992582"/>
                <a:gd name="connsiteX47" fmla="*/ 960582 w 2650836"/>
                <a:gd name="connsiteY47" fmla="*/ 2789382 h 2992582"/>
                <a:gd name="connsiteX48" fmla="*/ 646545 w 2650836"/>
                <a:gd name="connsiteY48" fmla="*/ 2752436 h 2992582"/>
                <a:gd name="connsiteX49" fmla="*/ 369454 w 2650836"/>
                <a:gd name="connsiteY49" fmla="*/ 2724727 h 2992582"/>
                <a:gd name="connsiteX50" fmla="*/ 0 w 2650836"/>
                <a:gd name="connsiteY50" fmla="*/ 2678545 h 2992582"/>
                <a:gd name="connsiteX51" fmla="*/ 9235 w 2650836"/>
                <a:gd name="connsiteY51" fmla="*/ 27709 h 2992582"/>
                <a:gd name="connsiteX52" fmla="*/ 1496290 w 2650836"/>
                <a:gd name="connsiteY52" fmla="*/ 0 h 2992582"/>
                <a:gd name="connsiteX0" fmla="*/ 1496290 w 2650836"/>
                <a:gd name="connsiteY0" fmla="*/ 0 h 2992582"/>
                <a:gd name="connsiteX1" fmla="*/ 1524000 w 2650836"/>
                <a:gd name="connsiteY1" fmla="*/ 203200 h 2992582"/>
                <a:gd name="connsiteX2" fmla="*/ 1616363 w 2650836"/>
                <a:gd name="connsiteY2" fmla="*/ 443345 h 2992582"/>
                <a:gd name="connsiteX3" fmla="*/ 1708727 w 2650836"/>
                <a:gd name="connsiteY3" fmla="*/ 738909 h 2992582"/>
                <a:gd name="connsiteX4" fmla="*/ 1804050 w 2650836"/>
                <a:gd name="connsiteY4" fmla="*/ 1008856 h 2992582"/>
                <a:gd name="connsiteX5" fmla="*/ 1819563 w 2650836"/>
                <a:gd name="connsiteY5" fmla="*/ 1136073 h 2992582"/>
                <a:gd name="connsiteX6" fmla="*/ 1868415 w 2650836"/>
                <a:gd name="connsiteY6" fmla="*/ 1249651 h 2992582"/>
                <a:gd name="connsiteX7" fmla="*/ 1868126 w 2650836"/>
                <a:gd name="connsiteY7" fmla="*/ 1321161 h 2992582"/>
                <a:gd name="connsiteX8" fmla="*/ 1828800 w 2650836"/>
                <a:gd name="connsiteY8" fmla="*/ 1330036 h 2992582"/>
                <a:gd name="connsiteX9" fmla="*/ 1783195 w 2650836"/>
                <a:gd name="connsiteY9" fmla="*/ 1353561 h 2992582"/>
                <a:gd name="connsiteX10" fmla="*/ 1782618 w 2650836"/>
                <a:gd name="connsiteY10" fmla="*/ 1394691 h 2992582"/>
                <a:gd name="connsiteX11" fmla="*/ 1801091 w 2650836"/>
                <a:gd name="connsiteY11" fmla="*/ 1450109 h 2992582"/>
                <a:gd name="connsiteX12" fmla="*/ 1849221 w 2650836"/>
                <a:gd name="connsiteY12" fmla="*/ 1495424 h 2992582"/>
                <a:gd name="connsiteX13" fmla="*/ 1863653 w 2650836"/>
                <a:gd name="connsiteY13" fmla="*/ 1508486 h 2992582"/>
                <a:gd name="connsiteX14" fmla="*/ 1896846 w 2650836"/>
                <a:gd name="connsiteY14" fmla="*/ 1554955 h 2992582"/>
                <a:gd name="connsiteX15" fmla="*/ 1930400 w 2650836"/>
                <a:gd name="connsiteY15" fmla="*/ 1579418 h 2992582"/>
                <a:gd name="connsiteX16" fmla="*/ 1902691 w 2650836"/>
                <a:gd name="connsiteY16" fmla="*/ 1653309 h 2992582"/>
                <a:gd name="connsiteX17" fmla="*/ 1930400 w 2650836"/>
                <a:gd name="connsiteY17" fmla="*/ 1745673 h 2992582"/>
                <a:gd name="connsiteX18" fmla="*/ 1967345 w 2650836"/>
                <a:gd name="connsiteY18" fmla="*/ 1874982 h 2992582"/>
                <a:gd name="connsiteX19" fmla="*/ 1995054 w 2650836"/>
                <a:gd name="connsiteY19" fmla="*/ 1930400 h 2992582"/>
                <a:gd name="connsiteX20" fmla="*/ 1985818 w 2650836"/>
                <a:gd name="connsiteY20" fmla="*/ 2032000 h 2992582"/>
                <a:gd name="connsiteX21" fmla="*/ 2004291 w 2650836"/>
                <a:gd name="connsiteY21" fmla="*/ 2124364 h 2992582"/>
                <a:gd name="connsiteX22" fmla="*/ 2115127 w 2650836"/>
                <a:gd name="connsiteY22" fmla="*/ 2170545 h 2992582"/>
                <a:gd name="connsiteX23" fmla="*/ 2179782 w 2650836"/>
                <a:gd name="connsiteY23" fmla="*/ 2299855 h 2992582"/>
                <a:gd name="connsiteX24" fmla="*/ 2281382 w 2650836"/>
                <a:gd name="connsiteY24" fmla="*/ 2466109 h 2992582"/>
                <a:gd name="connsiteX25" fmla="*/ 2382982 w 2650836"/>
                <a:gd name="connsiteY25" fmla="*/ 2604655 h 2992582"/>
                <a:gd name="connsiteX26" fmla="*/ 2558472 w 2650836"/>
                <a:gd name="connsiteY26" fmla="*/ 2697018 h 2992582"/>
                <a:gd name="connsiteX27" fmla="*/ 2650836 w 2650836"/>
                <a:gd name="connsiteY27" fmla="*/ 2817091 h 2992582"/>
                <a:gd name="connsiteX28" fmla="*/ 2604654 w 2650836"/>
                <a:gd name="connsiteY28" fmla="*/ 2844800 h 2992582"/>
                <a:gd name="connsiteX29" fmla="*/ 2484582 w 2650836"/>
                <a:gd name="connsiteY29" fmla="*/ 2817091 h 2992582"/>
                <a:gd name="connsiteX30" fmla="*/ 2447636 w 2650836"/>
                <a:gd name="connsiteY30" fmla="*/ 2761673 h 2992582"/>
                <a:gd name="connsiteX31" fmla="*/ 2327563 w 2650836"/>
                <a:gd name="connsiteY31" fmla="*/ 2724727 h 2992582"/>
                <a:gd name="connsiteX32" fmla="*/ 2281382 w 2650836"/>
                <a:gd name="connsiteY32" fmla="*/ 2697018 h 2992582"/>
                <a:gd name="connsiteX33" fmla="*/ 2216727 w 2650836"/>
                <a:gd name="connsiteY33" fmla="*/ 2678545 h 2992582"/>
                <a:gd name="connsiteX34" fmla="*/ 2189018 w 2650836"/>
                <a:gd name="connsiteY34" fmla="*/ 2660073 h 2992582"/>
                <a:gd name="connsiteX35" fmla="*/ 2124363 w 2650836"/>
                <a:gd name="connsiteY35" fmla="*/ 2632364 h 2992582"/>
                <a:gd name="connsiteX36" fmla="*/ 2013527 w 2650836"/>
                <a:gd name="connsiteY36" fmla="*/ 2669309 h 2992582"/>
                <a:gd name="connsiteX37" fmla="*/ 1939636 w 2650836"/>
                <a:gd name="connsiteY37" fmla="*/ 2770909 h 2992582"/>
                <a:gd name="connsiteX38" fmla="*/ 1884218 w 2650836"/>
                <a:gd name="connsiteY38" fmla="*/ 2872509 h 2992582"/>
                <a:gd name="connsiteX39" fmla="*/ 1782618 w 2650836"/>
                <a:gd name="connsiteY39" fmla="*/ 2835564 h 2992582"/>
                <a:gd name="connsiteX40" fmla="*/ 1727200 w 2650836"/>
                <a:gd name="connsiteY40" fmla="*/ 2909455 h 2992582"/>
                <a:gd name="connsiteX41" fmla="*/ 1699491 w 2650836"/>
                <a:gd name="connsiteY41" fmla="*/ 2900218 h 2992582"/>
                <a:gd name="connsiteX42" fmla="*/ 1616363 w 2650836"/>
                <a:gd name="connsiteY42" fmla="*/ 2992582 h 2992582"/>
                <a:gd name="connsiteX43" fmla="*/ 1533236 w 2650836"/>
                <a:gd name="connsiteY43" fmla="*/ 2927927 h 2992582"/>
                <a:gd name="connsiteX44" fmla="*/ 1468582 w 2650836"/>
                <a:gd name="connsiteY44" fmla="*/ 2937164 h 2992582"/>
                <a:gd name="connsiteX45" fmla="*/ 1413163 w 2650836"/>
                <a:gd name="connsiteY45" fmla="*/ 2927927 h 2992582"/>
                <a:gd name="connsiteX46" fmla="*/ 1200727 w 2650836"/>
                <a:gd name="connsiteY46" fmla="*/ 2844800 h 2992582"/>
                <a:gd name="connsiteX47" fmla="*/ 960582 w 2650836"/>
                <a:gd name="connsiteY47" fmla="*/ 2789382 h 2992582"/>
                <a:gd name="connsiteX48" fmla="*/ 646545 w 2650836"/>
                <a:gd name="connsiteY48" fmla="*/ 2752436 h 2992582"/>
                <a:gd name="connsiteX49" fmla="*/ 369454 w 2650836"/>
                <a:gd name="connsiteY49" fmla="*/ 2724727 h 2992582"/>
                <a:gd name="connsiteX50" fmla="*/ 0 w 2650836"/>
                <a:gd name="connsiteY50" fmla="*/ 2678545 h 2992582"/>
                <a:gd name="connsiteX51" fmla="*/ 9235 w 2650836"/>
                <a:gd name="connsiteY51" fmla="*/ 27709 h 2992582"/>
                <a:gd name="connsiteX52" fmla="*/ 1496290 w 2650836"/>
                <a:gd name="connsiteY52" fmla="*/ 0 h 2992582"/>
                <a:gd name="connsiteX0" fmla="*/ 1496290 w 2650836"/>
                <a:gd name="connsiteY0" fmla="*/ 0 h 2992582"/>
                <a:gd name="connsiteX1" fmla="*/ 1524000 w 2650836"/>
                <a:gd name="connsiteY1" fmla="*/ 203200 h 2992582"/>
                <a:gd name="connsiteX2" fmla="*/ 1616363 w 2650836"/>
                <a:gd name="connsiteY2" fmla="*/ 443345 h 2992582"/>
                <a:gd name="connsiteX3" fmla="*/ 1803977 w 2650836"/>
                <a:gd name="connsiteY3" fmla="*/ 841303 h 2992582"/>
                <a:gd name="connsiteX4" fmla="*/ 1804050 w 2650836"/>
                <a:gd name="connsiteY4" fmla="*/ 1008856 h 2992582"/>
                <a:gd name="connsiteX5" fmla="*/ 1819563 w 2650836"/>
                <a:gd name="connsiteY5" fmla="*/ 1136073 h 2992582"/>
                <a:gd name="connsiteX6" fmla="*/ 1868415 w 2650836"/>
                <a:gd name="connsiteY6" fmla="*/ 1249651 h 2992582"/>
                <a:gd name="connsiteX7" fmla="*/ 1868126 w 2650836"/>
                <a:gd name="connsiteY7" fmla="*/ 1321161 h 2992582"/>
                <a:gd name="connsiteX8" fmla="*/ 1828800 w 2650836"/>
                <a:gd name="connsiteY8" fmla="*/ 1330036 h 2992582"/>
                <a:gd name="connsiteX9" fmla="*/ 1783195 w 2650836"/>
                <a:gd name="connsiteY9" fmla="*/ 1353561 h 2992582"/>
                <a:gd name="connsiteX10" fmla="*/ 1782618 w 2650836"/>
                <a:gd name="connsiteY10" fmla="*/ 1394691 h 2992582"/>
                <a:gd name="connsiteX11" fmla="*/ 1801091 w 2650836"/>
                <a:gd name="connsiteY11" fmla="*/ 1450109 h 2992582"/>
                <a:gd name="connsiteX12" fmla="*/ 1849221 w 2650836"/>
                <a:gd name="connsiteY12" fmla="*/ 1495424 h 2992582"/>
                <a:gd name="connsiteX13" fmla="*/ 1863653 w 2650836"/>
                <a:gd name="connsiteY13" fmla="*/ 1508486 h 2992582"/>
                <a:gd name="connsiteX14" fmla="*/ 1896846 w 2650836"/>
                <a:gd name="connsiteY14" fmla="*/ 1554955 h 2992582"/>
                <a:gd name="connsiteX15" fmla="*/ 1930400 w 2650836"/>
                <a:gd name="connsiteY15" fmla="*/ 1579418 h 2992582"/>
                <a:gd name="connsiteX16" fmla="*/ 1902691 w 2650836"/>
                <a:gd name="connsiteY16" fmla="*/ 1653309 h 2992582"/>
                <a:gd name="connsiteX17" fmla="*/ 1930400 w 2650836"/>
                <a:gd name="connsiteY17" fmla="*/ 1745673 h 2992582"/>
                <a:gd name="connsiteX18" fmla="*/ 1967345 w 2650836"/>
                <a:gd name="connsiteY18" fmla="*/ 1874982 h 2992582"/>
                <a:gd name="connsiteX19" fmla="*/ 1995054 w 2650836"/>
                <a:gd name="connsiteY19" fmla="*/ 1930400 h 2992582"/>
                <a:gd name="connsiteX20" fmla="*/ 1985818 w 2650836"/>
                <a:gd name="connsiteY20" fmla="*/ 2032000 h 2992582"/>
                <a:gd name="connsiteX21" fmla="*/ 2004291 w 2650836"/>
                <a:gd name="connsiteY21" fmla="*/ 2124364 h 2992582"/>
                <a:gd name="connsiteX22" fmla="*/ 2115127 w 2650836"/>
                <a:gd name="connsiteY22" fmla="*/ 2170545 h 2992582"/>
                <a:gd name="connsiteX23" fmla="*/ 2179782 w 2650836"/>
                <a:gd name="connsiteY23" fmla="*/ 2299855 h 2992582"/>
                <a:gd name="connsiteX24" fmla="*/ 2281382 w 2650836"/>
                <a:gd name="connsiteY24" fmla="*/ 2466109 h 2992582"/>
                <a:gd name="connsiteX25" fmla="*/ 2382982 w 2650836"/>
                <a:gd name="connsiteY25" fmla="*/ 2604655 h 2992582"/>
                <a:gd name="connsiteX26" fmla="*/ 2558472 w 2650836"/>
                <a:gd name="connsiteY26" fmla="*/ 2697018 h 2992582"/>
                <a:gd name="connsiteX27" fmla="*/ 2650836 w 2650836"/>
                <a:gd name="connsiteY27" fmla="*/ 2817091 h 2992582"/>
                <a:gd name="connsiteX28" fmla="*/ 2604654 w 2650836"/>
                <a:gd name="connsiteY28" fmla="*/ 2844800 h 2992582"/>
                <a:gd name="connsiteX29" fmla="*/ 2484582 w 2650836"/>
                <a:gd name="connsiteY29" fmla="*/ 2817091 h 2992582"/>
                <a:gd name="connsiteX30" fmla="*/ 2447636 w 2650836"/>
                <a:gd name="connsiteY30" fmla="*/ 2761673 h 2992582"/>
                <a:gd name="connsiteX31" fmla="*/ 2327563 w 2650836"/>
                <a:gd name="connsiteY31" fmla="*/ 2724727 h 2992582"/>
                <a:gd name="connsiteX32" fmla="*/ 2281382 w 2650836"/>
                <a:gd name="connsiteY32" fmla="*/ 2697018 h 2992582"/>
                <a:gd name="connsiteX33" fmla="*/ 2216727 w 2650836"/>
                <a:gd name="connsiteY33" fmla="*/ 2678545 h 2992582"/>
                <a:gd name="connsiteX34" fmla="*/ 2189018 w 2650836"/>
                <a:gd name="connsiteY34" fmla="*/ 2660073 h 2992582"/>
                <a:gd name="connsiteX35" fmla="*/ 2124363 w 2650836"/>
                <a:gd name="connsiteY35" fmla="*/ 2632364 h 2992582"/>
                <a:gd name="connsiteX36" fmla="*/ 2013527 w 2650836"/>
                <a:gd name="connsiteY36" fmla="*/ 2669309 h 2992582"/>
                <a:gd name="connsiteX37" fmla="*/ 1939636 w 2650836"/>
                <a:gd name="connsiteY37" fmla="*/ 2770909 h 2992582"/>
                <a:gd name="connsiteX38" fmla="*/ 1884218 w 2650836"/>
                <a:gd name="connsiteY38" fmla="*/ 2872509 h 2992582"/>
                <a:gd name="connsiteX39" fmla="*/ 1782618 w 2650836"/>
                <a:gd name="connsiteY39" fmla="*/ 2835564 h 2992582"/>
                <a:gd name="connsiteX40" fmla="*/ 1727200 w 2650836"/>
                <a:gd name="connsiteY40" fmla="*/ 2909455 h 2992582"/>
                <a:gd name="connsiteX41" fmla="*/ 1699491 w 2650836"/>
                <a:gd name="connsiteY41" fmla="*/ 2900218 h 2992582"/>
                <a:gd name="connsiteX42" fmla="*/ 1616363 w 2650836"/>
                <a:gd name="connsiteY42" fmla="*/ 2992582 h 2992582"/>
                <a:gd name="connsiteX43" fmla="*/ 1533236 w 2650836"/>
                <a:gd name="connsiteY43" fmla="*/ 2927927 h 2992582"/>
                <a:gd name="connsiteX44" fmla="*/ 1468582 w 2650836"/>
                <a:gd name="connsiteY44" fmla="*/ 2937164 h 2992582"/>
                <a:gd name="connsiteX45" fmla="*/ 1413163 w 2650836"/>
                <a:gd name="connsiteY45" fmla="*/ 2927927 h 2992582"/>
                <a:gd name="connsiteX46" fmla="*/ 1200727 w 2650836"/>
                <a:gd name="connsiteY46" fmla="*/ 2844800 h 2992582"/>
                <a:gd name="connsiteX47" fmla="*/ 960582 w 2650836"/>
                <a:gd name="connsiteY47" fmla="*/ 2789382 h 2992582"/>
                <a:gd name="connsiteX48" fmla="*/ 646545 w 2650836"/>
                <a:gd name="connsiteY48" fmla="*/ 2752436 h 2992582"/>
                <a:gd name="connsiteX49" fmla="*/ 369454 w 2650836"/>
                <a:gd name="connsiteY49" fmla="*/ 2724727 h 2992582"/>
                <a:gd name="connsiteX50" fmla="*/ 0 w 2650836"/>
                <a:gd name="connsiteY50" fmla="*/ 2678545 h 2992582"/>
                <a:gd name="connsiteX51" fmla="*/ 9235 w 2650836"/>
                <a:gd name="connsiteY51" fmla="*/ 27709 h 2992582"/>
                <a:gd name="connsiteX52" fmla="*/ 1496290 w 2650836"/>
                <a:gd name="connsiteY52" fmla="*/ 0 h 2992582"/>
                <a:gd name="connsiteX0" fmla="*/ 1496290 w 2650836"/>
                <a:gd name="connsiteY0" fmla="*/ 0 h 2992582"/>
                <a:gd name="connsiteX1" fmla="*/ 1524000 w 2650836"/>
                <a:gd name="connsiteY1" fmla="*/ 203200 h 2992582"/>
                <a:gd name="connsiteX2" fmla="*/ 1854488 w 2650836"/>
                <a:gd name="connsiteY2" fmla="*/ 560026 h 2992582"/>
                <a:gd name="connsiteX3" fmla="*/ 1803977 w 2650836"/>
                <a:gd name="connsiteY3" fmla="*/ 841303 h 2992582"/>
                <a:gd name="connsiteX4" fmla="*/ 1804050 w 2650836"/>
                <a:gd name="connsiteY4" fmla="*/ 1008856 h 2992582"/>
                <a:gd name="connsiteX5" fmla="*/ 1819563 w 2650836"/>
                <a:gd name="connsiteY5" fmla="*/ 1136073 h 2992582"/>
                <a:gd name="connsiteX6" fmla="*/ 1868415 w 2650836"/>
                <a:gd name="connsiteY6" fmla="*/ 1249651 h 2992582"/>
                <a:gd name="connsiteX7" fmla="*/ 1868126 w 2650836"/>
                <a:gd name="connsiteY7" fmla="*/ 1321161 h 2992582"/>
                <a:gd name="connsiteX8" fmla="*/ 1828800 w 2650836"/>
                <a:gd name="connsiteY8" fmla="*/ 1330036 h 2992582"/>
                <a:gd name="connsiteX9" fmla="*/ 1783195 w 2650836"/>
                <a:gd name="connsiteY9" fmla="*/ 1353561 h 2992582"/>
                <a:gd name="connsiteX10" fmla="*/ 1782618 w 2650836"/>
                <a:gd name="connsiteY10" fmla="*/ 1394691 h 2992582"/>
                <a:gd name="connsiteX11" fmla="*/ 1801091 w 2650836"/>
                <a:gd name="connsiteY11" fmla="*/ 1450109 h 2992582"/>
                <a:gd name="connsiteX12" fmla="*/ 1849221 w 2650836"/>
                <a:gd name="connsiteY12" fmla="*/ 1495424 h 2992582"/>
                <a:gd name="connsiteX13" fmla="*/ 1863653 w 2650836"/>
                <a:gd name="connsiteY13" fmla="*/ 1508486 h 2992582"/>
                <a:gd name="connsiteX14" fmla="*/ 1896846 w 2650836"/>
                <a:gd name="connsiteY14" fmla="*/ 1554955 h 2992582"/>
                <a:gd name="connsiteX15" fmla="*/ 1930400 w 2650836"/>
                <a:gd name="connsiteY15" fmla="*/ 1579418 h 2992582"/>
                <a:gd name="connsiteX16" fmla="*/ 1902691 w 2650836"/>
                <a:gd name="connsiteY16" fmla="*/ 1653309 h 2992582"/>
                <a:gd name="connsiteX17" fmla="*/ 1930400 w 2650836"/>
                <a:gd name="connsiteY17" fmla="*/ 1745673 h 2992582"/>
                <a:gd name="connsiteX18" fmla="*/ 1967345 w 2650836"/>
                <a:gd name="connsiteY18" fmla="*/ 1874982 h 2992582"/>
                <a:gd name="connsiteX19" fmla="*/ 1995054 w 2650836"/>
                <a:gd name="connsiteY19" fmla="*/ 1930400 h 2992582"/>
                <a:gd name="connsiteX20" fmla="*/ 1985818 w 2650836"/>
                <a:gd name="connsiteY20" fmla="*/ 2032000 h 2992582"/>
                <a:gd name="connsiteX21" fmla="*/ 2004291 w 2650836"/>
                <a:gd name="connsiteY21" fmla="*/ 2124364 h 2992582"/>
                <a:gd name="connsiteX22" fmla="*/ 2115127 w 2650836"/>
                <a:gd name="connsiteY22" fmla="*/ 2170545 h 2992582"/>
                <a:gd name="connsiteX23" fmla="*/ 2179782 w 2650836"/>
                <a:gd name="connsiteY23" fmla="*/ 2299855 h 2992582"/>
                <a:gd name="connsiteX24" fmla="*/ 2281382 w 2650836"/>
                <a:gd name="connsiteY24" fmla="*/ 2466109 h 2992582"/>
                <a:gd name="connsiteX25" fmla="*/ 2382982 w 2650836"/>
                <a:gd name="connsiteY25" fmla="*/ 2604655 h 2992582"/>
                <a:gd name="connsiteX26" fmla="*/ 2558472 w 2650836"/>
                <a:gd name="connsiteY26" fmla="*/ 2697018 h 2992582"/>
                <a:gd name="connsiteX27" fmla="*/ 2650836 w 2650836"/>
                <a:gd name="connsiteY27" fmla="*/ 2817091 h 2992582"/>
                <a:gd name="connsiteX28" fmla="*/ 2604654 w 2650836"/>
                <a:gd name="connsiteY28" fmla="*/ 2844800 h 2992582"/>
                <a:gd name="connsiteX29" fmla="*/ 2484582 w 2650836"/>
                <a:gd name="connsiteY29" fmla="*/ 2817091 h 2992582"/>
                <a:gd name="connsiteX30" fmla="*/ 2447636 w 2650836"/>
                <a:gd name="connsiteY30" fmla="*/ 2761673 h 2992582"/>
                <a:gd name="connsiteX31" fmla="*/ 2327563 w 2650836"/>
                <a:gd name="connsiteY31" fmla="*/ 2724727 h 2992582"/>
                <a:gd name="connsiteX32" fmla="*/ 2281382 w 2650836"/>
                <a:gd name="connsiteY32" fmla="*/ 2697018 h 2992582"/>
                <a:gd name="connsiteX33" fmla="*/ 2216727 w 2650836"/>
                <a:gd name="connsiteY33" fmla="*/ 2678545 h 2992582"/>
                <a:gd name="connsiteX34" fmla="*/ 2189018 w 2650836"/>
                <a:gd name="connsiteY34" fmla="*/ 2660073 h 2992582"/>
                <a:gd name="connsiteX35" fmla="*/ 2124363 w 2650836"/>
                <a:gd name="connsiteY35" fmla="*/ 2632364 h 2992582"/>
                <a:gd name="connsiteX36" fmla="*/ 2013527 w 2650836"/>
                <a:gd name="connsiteY36" fmla="*/ 2669309 h 2992582"/>
                <a:gd name="connsiteX37" fmla="*/ 1939636 w 2650836"/>
                <a:gd name="connsiteY37" fmla="*/ 2770909 h 2992582"/>
                <a:gd name="connsiteX38" fmla="*/ 1884218 w 2650836"/>
                <a:gd name="connsiteY38" fmla="*/ 2872509 h 2992582"/>
                <a:gd name="connsiteX39" fmla="*/ 1782618 w 2650836"/>
                <a:gd name="connsiteY39" fmla="*/ 2835564 h 2992582"/>
                <a:gd name="connsiteX40" fmla="*/ 1727200 w 2650836"/>
                <a:gd name="connsiteY40" fmla="*/ 2909455 h 2992582"/>
                <a:gd name="connsiteX41" fmla="*/ 1699491 w 2650836"/>
                <a:gd name="connsiteY41" fmla="*/ 2900218 h 2992582"/>
                <a:gd name="connsiteX42" fmla="*/ 1616363 w 2650836"/>
                <a:gd name="connsiteY42" fmla="*/ 2992582 h 2992582"/>
                <a:gd name="connsiteX43" fmla="*/ 1533236 w 2650836"/>
                <a:gd name="connsiteY43" fmla="*/ 2927927 h 2992582"/>
                <a:gd name="connsiteX44" fmla="*/ 1468582 w 2650836"/>
                <a:gd name="connsiteY44" fmla="*/ 2937164 h 2992582"/>
                <a:gd name="connsiteX45" fmla="*/ 1413163 w 2650836"/>
                <a:gd name="connsiteY45" fmla="*/ 2927927 h 2992582"/>
                <a:gd name="connsiteX46" fmla="*/ 1200727 w 2650836"/>
                <a:gd name="connsiteY46" fmla="*/ 2844800 h 2992582"/>
                <a:gd name="connsiteX47" fmla="*/ 960582 w 2650836"/>
                <a:gd name="connsiteY47" fmla="*/ 2789382 h 2992582"/>
                <a:gd name="connsiteX48" fmla="*/ 646545 w 2650836"/>
                <a:gd name="connsiteY48" fmla="*/ 2752436 h 2992582"/>
                <a:gd name="connsiteX49" fmla="*/ 369454 w 2650836"/>
                <a:gd name="connsiteY49" fmla="*/ 2724727 h 2992582"/>
                <a:gd name="connsiteX50" fmla="*/ 0 w 2650836"/>
                <a:gd name="connsiteY50" fmla="*/ 2678545 h 2992582"/>
                <a:gd name="connsiteX51" fmla="*/ 9235 w 2650836"/>
                <a:gd name="connsiteY51" fmla="*/ 27709 h 2992582"/>
                <a:gd name="connsiteX52" fmla="*/ 1496290 w 2650836"/>
                <a:gd name="connsiteY52" fmla="*/ 0 h 2992582"/>
                <a:gd name="connsiteX0" fmla="*/ 1496290 w 2650836"/>
                <a:gd name="connsiteY0" fmla="*/ 0 h 2992582"/>
                <a:gd name="connsiteX1" fmla="*/ 1828800 w 2650836"/>
                <a:gd name="connsiteY1" fmla="*/ 274638 h 2992582"/>
                <a:gd name="connsiteX2" fmla="*/ 1854488 w 2650836"/>
                <a:gd name="connsiteY2" fmla="*/ 560026 h 2992582"/>
                <a:gd name="connsiteX3" fmla="*/ 1803977 w 2650836"/>
                <a:gd name="connsiteY3" fmla="*/ 841303 h 2992582"/>
                <a:gd name="connsiteX4" fmla="*/ 1804050 w 2650836"/>
                <a:gd name="connsiteY4" fmla="*/ 1008856 h 2992582"/>
                <a:gd name="connsiteX5" fmla="*/ 1819563 w 2650836"/>
                <a:gd name="connsiteY5" fmla="*/ 1136073 h 2992582"/>
                <a:gd name="connsiteX6" fmla="*/ 1868415 w 2650836"/>
                <a:gd name="connsiteY6" fmla="*/ 1249651 h 2992582"/>
                <a:gd name="connsiteX7" fmla="*/ 1868126 w 2650836"/>
                <a:gd name="connsiteY7" fmla="*/ 1321161 h 2992582"/>
                <a:gd name="connsiteX8" fmla="*/ 1828800 w 2650836"/>
                <a:gd name="connsiteY8" fmla="*/ 1330036 h 2992582"/>
                <a:gd name="connsiteX9" fmla="*/ 1783195 w 2650836"/>
                <a:gd name="connsiteY9" fmla="*/ 1353561 h 2992582"/>
                <a:gd name="connsiteX10" fmla="*/ 1782618 w 2650836"/>
                <a:gd name="connsiteY10" fmla="*/ 1394691 h 2992582"/>
                <a:gd name="connsiteX11" fmla="*/ 1801091 w 2650836"/>
                <a:gd name="connsiteY11" fmla="*/ 1450109 h 2992582"/>
                <a:gd name="connsiteX12" fmla="*/ 1849221 w 2650836"/>
                <a:gd name="connsiteY12" fmla="*/ 1495424 h 2992582"/>
                <a:gd name="connsiteX13" fmla="*/ 1863653 w 2650836"/>
                <a:gd name="connsiteY13" fmla="*/ 1508486 h 2992582"/>
                <a:gd name="connsiteX14" fmla="*/ 1896846 w 2650836"/>
                <a:gd name="connsiteY14" fmla="*/ 1554955 h 2992582"/>
                <a:gd name="connsiteX15" fmla="*/ 1930400 w 2650836"/>
                <a:gd name="connsiteY15" fmla="*/ 1579418 h 2992582"/>
                <a:gd name="connsiteX16" fmla="*/ 1902691 w 2650836"/>
                <a:gd name="connsiteY16" fmla="*/ 1653309 h 2992582"/>
                <a:gd name="connsiteX17" fmla="*/ 1930400 w 2650836"/>
                <a:gd name="connsiteY17" fmla="*/ 1745673 h 2992582"/>
                <a:gd name="connsiteX18" fmla="*/ 1967345 w 2650836"/>
                <a:gd name="connsiteY18" fmla="*/ 1874982 h 2992582"/>
                <a:gd name="connsiteX19" fmla="*/ 1995054 w 2650836"/>
                <a:gd name="connsiteY19" fmla="*/ 1930400 h 2992582"/>
                <a:gd name="connsiteX20" fmla="*/ 1985818 w 2650836"/>
                <a:gd name="connsiteY20" fmla="*/ 2032000 h 2992582"/>
                <a:gd name="connsiteX21" fmla="*/ 2004291 w 2650836"/>
                <a:gd name="connsiteY21" fmla="*/ 2124364 h 2992582"/>
                <a:gd name="connsiteX22" fmla="*/ 2115127 w 2650836"/>
                <a:gd name="connsiteY22" fmla="*/ 2170545 h 2992582"/>
                <a:gd name="connsiteX23" fmla="*/ 2179782 w 2650836"/>
                <a:gd name="connsiteY23" fmla="*/ 2299855 h 2992582"/>
                <a:gd name="connsiteX24" fmla="*/ 2281382 w 2650836"/>
                <a:gd name="connsiteY24" fmla="*/ 2466109 h 2992582"/>
                <a:gd name="connsiteX25" fmla="*/ 2382982 w 2650836"/>
                <a:gd name="connsiteY25" fmla="*/ 2604655 h 2992582"/>
                <a:gd name="connsiteX26" fmla="*/ 2558472 w 2650836"/>
                <a:gd name="connsiteY26" fmla="*/ 2697018 h 2992582"/>
                <a:gd name="connsiteX27" fmla="*/ 2650836 w 2650836"/>
                <a:gd name="connsiteY27" fmla="*/ 2817091 h 2992582"/>
                <a:gd name="connsiteX28" fmla="*/ 2604654 w 2650836"/>
                <a:gd name="connsiteY28" fmla="*/ 2844800 h 2992582"/>
                <a:gd name="connsiteX29" fmla="*/ 2484582 w 2650836"/>
                <a:gd name="connsiteY29" fmla="*/ 2817091 h 2992582"/>
                <a:gd name="connsiteX30" fmla="*/ 2447636 w 2650836"/>
                <a:gd name="connsiteY30" fmla="*/ 2761673 h 2992582"/>
                <a:gd name="connsiteX31" fmla="*/ 2327563 w 2650836"/>
                <a:gd name="connsiteY31" fmla="*/ 2724727 h 2992582"/>
                <a:gd name="connsiteX32" fmla="*/ 2281382 w 2650836"/>
                <a:gd name="connsiteY32" fmla="*/ 2697018 h 2992582"/>
                <a:gd name="connsiteX33" fmla="*/ 2216727 w 2650836"/>
                <a:gd name="connsiteY33" fmla="*/ 2678545 h 2992582"/>
                <a:gd name="connsiteX34" fmla="*/ 2189018 w 2650836"/>
                <a:gd name="connsiteY34" fmla="*/ 2660073 h 2992582"/>
                <a:gd name="connsiteX35" fmla="*/ 2124363 w 2650836"/>
                <a:gd name="connsiteY35" fmla="*/ 2632364 h 2992582"/>
                <a:gd name="connsiteX36" fmla="*/ 2013527 w 2650836"/>
                <a:gd name="connsiteY36" fmla="*/ 2669309 h 2992582"/>
                <a:gd name="connsiteX37" fmla="*/ 1939636 w 2650836"/>
                <a:gd name="connsiteY37" fmla="*/ 2770909 h 2992582"/>
                <a:gd name="connsiteX38" fmla="*/ 1884218 w 2650836"/>
                <a:gd name="connsiteY38" fmla="*/ 2872509 h 2992582"/>
                <a:gd name="connsiteX39" fmla="*/ 1782618 w 2650836"/>
                <a:gd name="connsiteY39" fmla="*/ 2835564 h 2992582"/>
                <a:gd name="connsiteX40" fmla="*/ 1727200 w 2650836"/>
                <a:gd name="connsiteY40" fmla="*/ 2909455 h 2992582"/>
                <a:gd name="connsiteX41" fmla="*/ 1699491 w 2650836"/>
                <a:gd name="connsiteY41" fmla="*/ 2900218 h 2992582"/>
                <a:gd name="connsiteX42" fmla="*/ 1616363 w 2650836"/>
                <a:gd name="connsiteY42" fmla="*/ 2992582 h 2992582"/>
                <a:gd name="connsiteX43" fmla="*/ 1533236 w 2650836"/>
                <a:gd name="connsiteY43" fmla="*/ 2927927 h 2992582"/>
                <a:gd name="connsiteX44" fmla="*/ 1468582 w 2650836"/>
                <a:gd name="connsiteY44" fmla="*/ 2937164 h 2992582"/>
                <a:gd name="connsiteX45" fmla="*/ 1413163 w 2650836"/>
                <a:gd name="connsiteY45" fmla="*/ 2927927 h 2992582"/>
                <a:gd name="connsiteX46" fmla="*/ 1200727 w 2650836"/>
                <a:gd name="connsiteY46" fmla="*/ 2844800 h 2992582"/>
                <a:gd name="connsiteX47" fmla="*/ 960582 w 2650836"/>
                <a:gd name="connsiteY47" fmla="*/ 2789382 h 2992582"/>
                <a:gd name="connsiteX48" fmla="*/ 646545 w 2650836"/>
                <a:gd name="connsiteY48" fmla="*/ 2752436 h 2992582"/>
                <a:gd name="connsiteX49" fmla="*/ 369454 w 2650836"/>
                <a:gd name="connsiteY49" fmla="*/ 2724727 h 2992582"/>
                <a:gd name="connsiteX50" fmla="*/ 0 w 2650836"/>
                <a:gd name="connsiteY50" fmla="*/ 2678545 h 2992582"/>
                <a:gd name="connsiteX51" fmla="*/ 9235 w 2650836"/>
                <a:gd name="connsiteY51" fmla="*/ 27709 h 2992582"/>
                <a:gd name="connsiteX52" fmla="*/ 1496290 w 2650836"/>
                <a:gd name="connsiteY52" fmla="*/ 0 h 2992582"/>
                <a:gd name="connsiteX0" fmla="*/ 1829665 w 2650836"/>
                <a:gd name="connsiteY0" fmla="*/ 0 h 2983057"/>
                <a:gd name="connsiteX1" fmla="*/ 1828800 w 2650836"/>
                <a:gd name="connsiteY1" fmla="*/ 265113 h 2983057"/>
                <a:gd name="connsiteX2" fmla="*/ 1854488 w 2650836"/>
                <a:gd name="connsiteY2" fmla="*/ 550501 h 2983057"/>
                <a:gd name="connsiteX3" fmla="*/ 1803977 w 2650836"/>
                <a:gd name="connsiteY3" fmla="*/ 831778 h 2983057"/>
                <a:gd name="connsiteX4" fmla="*/ 1804050 w 2650836"/>
                <a:gd name="connsiteY4" fmla="*/ 999331 h 2983057"/>
                <a:gd name="connsiteX5" fmla="*/ 1819563 w 2650836"/>
                <a:gd name="connsiteY5" fmla="*/ 1126548 h 2983057"/>
                <a:gd name="connsiteX6" fmla="*/ 1868415 w 2650836"/>
                <a:gd name="connsiteY6" fmla="*/ 1240126 h 2983057"/>
                <a:gd name="connsiteX7" fmla="*/ 1868126 w 2650836"/>
                <a:gd name="connsiteY7" fmla="*/ 1311636 h 2983057"/>
                <a:gd name="connsiteX8" fmla="*/ 1828800 w 2650836"/>
                <a:gd name="connsiteY8" fmla="*/ 1320511 h 2983057"/>
                <a:gd name="connsiteX9" fmla="*/ 1783195 w 2650836"/>
                <a:gd name="connsiteY9" fmla="*/ 1344036 h 2983057"/>
                <a:gd name="connsiteX10" fmla="*/ 1782618 w 2650836"/>
                <a:gd name="connsiteY10" fmla="*/ 1385166 h 2983057"/>
                <a:gd name="connsiteX11" fmla="*/ 1801091 w 2650836"/>
                <a:gd name="connsiteY11" fmla="*/ 1440584 h 2983057"/>
                <a:gd name="connsiteX12" fmla="*/ 1849221 w 2650836"/>
                <a:gd name="connsiteY12" fmla="*/ 1485899 h 2983057"/>
                <a:gd name="connsiteX13" fmla="*/ 1863653 w 2650836"/>
                <a:gd name="connsiteY13" fmla="*/ 1498961 h 2983057"/>
                <a:gd name="connsiteX14" fmla="*/ 1896846 w 2650836"/>
                <a:gd name="connsiteY14" fmla="*/ 1545430 h 2983057"/>
                <a:gd name="connsiteX15" fmla="*/ 1930400 w 2650836"/>
                <a:gd name="connsiteY15" fmla="*/ 1569893 h 2983057"/>
                <a:gd name="connsiteX16" fmla="*/ 1902691 w 2650836"/>
                <a:gd name="connsiteY16" fmla="*/ 1643784 h 2983057"/>
                <a:gd name="connsiteX17" fmla="*/ 1930400 w 2650836"/>
                <a:gd name="connsiteY17" fmla="*/ 1736148 h 2983057"/>
                <a:gd name="connsiteX18" fmla="*/ 1967345 w 2650836"/>
                <a:gd name="connsiteY18" fmla="*/ 1865457 h 2983057"/>
                <a:gd name="connsiteX19" fmla="*/ 1995054 w 2650836"/>
                <a:gd name="connsiteY19" fmla="*/ 1920875 h 2983057"/>
                <a:gd name="connsiteX20" fmla="*/ 1985818 w 2650836"/>
                <a:gd name="connsiteY20" fmla="*/ 2022475 h 2983057"/>
                <a:gd name="connsiteX21" fmla="*/ 2004291 w 2650836"/>
                <a:gd name="connsiteY21" fmla="*/ 2114839 h 2983057"/>
                <a:gd name="connsiteX22" fmla="*/ 2115127 w 2650836"/>
                <a:gd name="connsiteY22" fmla="*/ 2161020 h 2983057"/>
                <a:gd name="connsiteX23" fmla="*/ 2179782 w 2650836"/>
                <a:gd name="connsiteY23" fmla="*/ 2290330 h 2983057"/>
                <a:gd name="connsiteX24" fmla="*/ 2281382 w 2650836"/>
                <a:gd name="connsiteY24" fmla="*/ 2456584 h 2983057"/>
                <a:gd name="connsiteX25" fmla="*/ 2382982 w 2650836"/>
                <a:gd name="connsiteY25" fmla="*/ 2595130 h 2983057"/>
                <a:gd name="connsiteX26" fmla="*/ 2558472 w 2650836"/>
                <a:gd name="connsiteY26" fmla="*/ 2687493 h 2983057"/>
                <a:gd name="connsiteX27" fmla="*/ 2650836 w 2650836"/>
                <a:gd name="connsiteY27" fmla="*/ 2807566 h 2983057"/>
                <a:gd name="connsiteX28" fmla="*/ 2604654 w 2650836"/>
                <a:gd name="connsiteY28" fmla="*/ 2835275 h 2983057"/>
                <a:gd name="connsiteX29" fmla="*/ 2484582 w 2650836"/>
                <a:gd name="connsiteY29" fmla="*/ 2807566 h 2983057"/>
                <a:gd name="connsiteX30" fmla="*/ 2447636 w 2650836"/>
                <a:gd name="connsiteY30" fmla="*/ 2752148 h 2983057"/>
                <a:gd name="connsiteX31" fmla="*/ 2327563 w 2650836"/>
                <a:gd name="connsiteY31" fmla="*/ 2715202 h 2983057"/>
                <a:gd name="connsiteX32" fmla="*/ 2281382 w 2650836"/>
                <a:gd name="connsiteY32" fmla="*/ 2687493 h 2983057"/>
                <a:gd name="connsiteX33" fmla="*/ 2216727 w 2650836"/>
                <a:gd name="connsiteY33" fmla="*/ 2669020 h 2983057"/>
                <a:gd name="connsiteX34" fmla="*/ 2189018 w 2650836"/>
                <a:gd name="connsiteY34" fmla="*/ 2650548 h 2983057"/>
                <a:gd name="connsiteX35" fmla="*/ 2124363 w 2650836"/>
                <a:gd name="connsiteY35" fmla="*/ 2622839 h 2983057"/>
                <a:gd name="connsiteX36" fmla="*/ 2013527 w 2650836"/>
                <a:gd name="connsiteY36" fmla="*/ 2659784 h 2983057"/>
                <a:gd name="connsiteX37" fmla="*/ 1939636 w 2650836"/>
                <a:gd name="connsiteY37" fmla="*/ 2761384 h 2983057"/>
                <a:gd name="connsiteX38" fmla="*/ 1884218 w 2650836"/>
                <a:gd name="connsiteY38" fmla="*/ 2862984 h 2983057"/>
                <a:gd name="connsiteX39" fmla="*/ 1782618 w 2650836"/>
                <a:gd name="connsiteY39" fmla="*/ 2826039 h 2983057"/>
                <a:gd name="connsiteX40" fmla="*/ 1727200 w 2650836"/>
                <a:gd name="connsiteY40" fmla="*/ 2899930 h 2983057"/>
                <a:gd name="connsiteX41" fmla="*/ 1699491 w 2650836"/>
                <a:gd name="connsiteY41" fmla="*/ 2890693 h 2983057"/>
                <a:gd name="connsiteX42" fmla="*/ 1616363 w 2650836"/>
                <a:gd name="connsiteY42" fmla="*/ 2983057 h 2983057"/>
                <a:gd name="connsiteX43" fmla="*/ 1533236 w 2650836"/>
                <a:gd name="connsiteY43" fmla="*/ 2918402 h 2983057"/>
                <a:gd name="connsiteX44" fmla="*/ 1468582 w 2650836"/>
                <a:gd name="connsiteY44" fmla="*/ 2927639 h 2983057"/>
                <a:gd name="connsiteX45" fmla="*/ 1413163 w 2650836"/>
                <a:gd name="connsiteY45" fmla="*/ 2918402 h 2983057"/>
                <a:gd name="connsiteX46" fmla="*/ 1200727 w 2650836"/>
                <a:gd name="connsiteY46" fmla="*/ 2835275 h 2983057"/>
                <a:gd name="connsiteX47" fmla="*/ 960582 w 2650836"/>
                <a:gd name="connsiteY47" fmla="*/ 2779857 h 2983057"/>
                <a:gd name="connsiteX48" fmla="*/ 646545 w 2650836"/>
                <a:gd name="connsiteY48" fmla="*/ 2742911 h 2983057"/>
                <a:gd name="connsiteX49" fmla="*/ 369454 w 2650836"/>
                <a:gd name="connsiteY49" fmla="*/ 2715202 h 2983057"/>
                <a:gd name="connsiteX50" fmla="*/ 0 w 2650836"/>
                <a:gd name="connsiteY50" fmla="*/ 2669020 h 2983057"/>
                <a:gd name="connsiteX51" fmla="*/ 9235 w 2650836"/>
                <a:gd name="connsiteY51" fmla="*/ 18184 h 2983057"/>
                <a:gd name="connsiteX52" fmla="*/ 1829665 w 2650836"/>
                <a:gd name="connsiteY52" fmla="*/ 0 h 2983057"/>
                <a:gd name="connsiteX0" fmla="*/ 1829665 w 2650836"/>
                <a:gd name="connsiteY0" fmla="*/ 0 h 2983057"/>
                <a:gd name="connsiteX1" fmla="*/ 1828800 w 2650836"/>
                <a:gd name="connsiteY1" fmla="*/ 265113 h 2983057"/>
                <a:gd name="connsiteX2" fmla="*/ 1837315 w 2650836"/>
                <a:gd name="connsiteY2" fmla="*/ 376237 h 2983057"/>
                <a:gd name="connsiteX3" fmla="*/ 1854488 w 2650836"/>
                <a:gd name="connsiteY3" fmla="*/ 550501 h 2983057"/>
                <a:gd name="connsiteX4" fmla="*/ 1803977 w 2650836"/>
                <a:gd name="connsiteY4" fmla="*/ 831778 h 2983057"/>
                <a:gd name="connsiteX5" fmla="*/ 1804050 w 2650836"/>
                <a:gd name="connsiteY5" fmla="*/ 999331 h 2983057"/>
                <a:gd name="connsiteX6" fmla="*/ 1819563 w 2650836"/>
                <a:gd name="connsiteY6" fmla="*/ 1126548 h 2983057"/>
                <a:gd name="connsiteX7" fmla="*/ 1868415 w 2650836"/>
                <a:gd name="connsiteY7" fmla="*/ 1240126 h 2983057"/>
                <a:gd name="connsiteX8" fmla="*/ 1868126 w 2650836"/>
                <a:gd name="connsiteY8" fmla="*/ 1311636 h 2983057"/>
                <a:gd name="connsiteX9" fmla="*/ 1828800 w 2650836"/>
                <a:gd name="connsiteY9" fmla="*/ 1320511 h 2983057"/>
                <a:gd name="connsiteX10" fmla="*/ 1783195 w 2650836"/>
                <a:gd name="connsiteY10" fmla="*/ 1344036 h 2983057"/>
                <a:gd name="connsiteX11" fmla="*/ 1782618 w 2650836"/>
                <a:gd name="connsiteY11" fmla="*/ 1385166 h 2983057"/>
                <a:gd name="connsiteX12" fmla="*/ 1801091 w 2650836"/>
                <a:gd name="connsiteY12" fmla="*/ 1440584 h 2983057"/>
                <a:gd name="connsiteX13" fmla="*/ 1849221 w 2650836"/>
                <a:gd name="connsiteY13" fmla="*/ 1485899 h 2983057"/>
                <a:gd name="connsiteX14" fmla="*/ 1863653 w 2650836"/>
                <a:gd name="connsiteY14" fmla="*/ 1498961 h 2983057"/>
                <a:gd name="connsiteX15" fmla="*/ 1896846 w 2650836"/>
                <a:gd name="connsiteY15" fmla="*/ 1545430 h 2983057"/>
                <a:gd name="connsiteX16" fmla="*/ 1930400 w 2650836"/>
                <a:gd name="connsiteY16" fmla="*/ 1569893 h 2983057"/>
                <a:gd name="connsiteX17" fmla="*/ 1902691 w 2650836"/>
                <a:gd name="connsiteY17" fmla="*/ 1643784 h 2983057"/>
                <a:gd name="connsiteX18" fmla="*/ 1930400 w 2650836"/>
                <a:gd name="connsiteY18" fmla="*/ 1736148 h 2983057"/>
                <a:gd name="connsiteX19" fmla="*/ 1967345 w 2650836"/>
                <a:gd name="connsiteY19" fmla="*/ 1865457 h 2983057"/>
                <a:gd name="connsiteX20" fmla="*/ 1995054 w 2650836"/>
                <a:gd name="connsiteY20" fmla="*/ 1920875 h 2983057"/>
                <a:gd name="connsiteX21" fmla="*/ 1985818 w 2650836"/>
                <a:gd name="connsiteY21" fmla="*/ 2022475 h 2983057"/>
                <a:gd name="connsiteX22" fmla="*/ 2004291 w 2650836"/>
                <a:gd name="connsiteY22" fmla="*/ 2114839 h 2983057"/>
                <a:gd name="connsiteX23" fmla="*/ 2115127 w 2650836"/>
                <a:gd name="connsiteY23" fmla="*/ 2161020 h 2983057"/>
                <a:gd name="connsiteX24" fmla="*/ 2179782 w 2650836"/>
                <a:gd name="connsiteY24" fmla="*/ 2290330 h 2983057"/>
                <a:gd name="connsiteX25" fmla="*/ 2281382 w 2650836"/>
                <a:gd name="connsiteY25" fmla="*/ 2456584 h 2983057"/>
                <a:gd name="connsiteX26" fmla="*/ 2382982 w 2650836"/>
                <a:gd name="connsiteY26" fmla="*/ 2595130 h 2983057"/>
                <a:gd name="connsiteX27" fmla="*/ 2558472 w 2650836"/>
                <a:gd name="connsiteY27" fmla="*/ 2687493 h 2983057"/>
                <a:gd name="connsiteX28" fmla="*/ 2650836 w 2650836"/>
                <a:gd name="connsiteY28" fmla="*/ 2807566 h 2983057"/>
                <a:gd name="connsiteX29" fmla="*/ 2604654 w 2650836"/>
                <a:gd name="connsiteY29" fmla="*/ 2835275 h 2983057"/>
                <a:gd name="connsiteX30" fmla="*/ 2484582 w 2650836"/>
                <a:gd name="connsiteY30" fmla="*/ 2807566 h 2983057"/>
                <a:gd name="connsiteX31" fmla="*/ 2447636 w 2650836"/>
                <a:gd name="connsiteY31" fmla="*/ 2752148 h 2983057"/>
                <a:gd name="connsiteX32" fmla="*/ 2327563 w 2650836"/>
                <a:gd name="connsiteY32" fmla="*/ 2715202 h 2983057"/>
                <a:gd name="connsiteX33" fmla="*/ 2281382 w 2650836"/>
                <a:gd name="connsiteY33" fmla="*/ 2687493 h 2983057"/>
                <a:gd name="connsiteX34" fmla="*/ 2216727 w 2650836"/>
                <a:gd name="connsiteY34" fmla="*/ 2669020 h 2983057"/>
                <a:gd name="connsiteX35" fmla="*/ 2189018 w 2650836"/>
                <a:gd name="connsiteY35" fmla="*/ 2650548 h 2983057"/>
                <a:gd name="connsiteX36" fmla="*/ 2124363 w 2650836"/>
                <a:gd name="connsiteY36" fmla="*/ 2622839 h 2983057"/>
                <a:gd name="connsiteX37" fmla="*/ 2013527 w 2650836"/>
                <a:gd name="connsiteY37" fmla="*/ 2659784 h 2983057"/>
                <a:gd name="connsiteX38" fmla="*/ 1939636 w 2650836"/>
                <a:gd name="connsiteY38" fmla="*/ 2761384 h 2983057"/>
                <a:gd name="connsiteX39" fmla="*/ 1884218 w 2650836"/>
                <a:gd name="connsiteY39" fmla="*/ 2862984 h 2983057"/>
                <a:gd name="connsiteX40" fmla="*/ 1782618 w 2650836"/>
                <a:gd name="connsiteY40" fmla="*/ 2826039 h 2983057"/>
                <a:gd name="connsiteX41" fmla="*/ 1727200 w 2650836"/>
                <a:gd name="connsiteY41" fmla="*/ 2899930 h 2983057"/>
                <a:gd name="connsiteX42" fmla="*/ 1699491 w 2650836"/>
                <a:gd name="connsiteY42" fmla="*/ 2890693 h 2983057"/>
                <a:gd name="connsiteX43" fmla="*/ 1616363 w 2650836"/>
                <a:gd name="connsiteY43" fmla="*/ 2983057 h 2983057"/>
                <a:gd name="connsiteX44" fmla="*/ 1533236 w 2650836"/>
                <a:gd name="connsiteY44" fmla="*/ 2918402 h 2983057"/>
                <a:gd name="connsiteX45" fmla="*/ 1468582 w 2650836"/>
                <a:gd name="connsiteY45" fmla="*/ 2927639 h 2983057"/>
                <a:gd name="connsiteX46" fmla="*/ 1413163 w 2650836"/>
                <a:gd name="connsiteY46" fmla="*/ 2918402 h 2983057"/>
                <a:gd name="connsiteX47" fmla="*/ 1200727 w 2650836"/>
                <a:gd name="connsiteY47" fmla="*/ 2835275 h 2983057"/>
                <a:gd name="connsiteX48" fmla="*/ 960582 w 2650836"/>
                <a:gd name="connsiteY48" fmla="*/ 2779857 h 2983057"/>
                <a:gd name="connsiteX49" fmla="*/ 646545 w 2650836"/>
                <a:gd name="connsiteY49" fmla="*/ 2742911 h 2983057"/>
                <a:gd name="connsiteX50" fmla="*/ 369454 w 2650836"/>
                <a:gd name="connsiteY50" fmla="*/ 2715202 h 2983057"/>
                <a:gd name="connsiteX51" fmla="*/ 0 w 2650836"/>
                <a:gd name="connsiteY51" fmla="*/ 2669020 h 2983057"/>
                <a:gd name="connsiteX52" fmla="*/ 9235 w 2650836"/>
                <a:gd name="connsiteY52" fmla="*/ 18184 h 2983057"/>
                <a:gd name="connsiteX53" fmla="*/ 1829665 w 2650836"/>
                <a:gd name="connsiteY53" fmla="*/ 0 h 2983057"/>
                <a:gd name="connsiteX0" fmla="*/ 1829665 w 2650836"/>
                <a:gd name="connsiteY0" fmla="*/ 0 h 2983057"/>
                <a:gd name="connsiteX1" fmla="*/ 1828800 w 2650836"/>
                <a:gd name="connsiteY1" fmla="*/ 265113 h 2983057"/>
                <a:gd name="connsiteX2" fmla="*/ 1837315 w 2650836"/>
                <a:gd name="connsiteY2" fmla="*/ 376237 h 2983057"/>
                <a:gd name="connsiteX3" fmla="*/ 1854488 w 2650836"/>
                <a:gd name="connsiteY3" fmla="*/ 550501 h 2983057"/>
                <a:gd name="connsiteX4" fmla="*/ 1823027 w 2650836"/>
                <a:gd name="connsiteY4" fmla="*/ 700087 h 2983057"/>
                <a:gd name="connsiteX5" fmla="*/ 1803977 w 2650836"/>
                <a:gd name="connsiteY5" fmla="*/ 831778 h 2983057"/>
                <a:gd name="connsiteX6" fmla="*/ 1804050 w 2650836"/>
                <a:gd name="connsiteY6" fmla="*/ 999331 h 2983057"/>
                <a:gd name="connsiteX7" fmla="*/ 1819563 w 2650836"/>
                <a:gd name="connsiteY7" fmla="*/ 1126548 h 2983057"/>
                <a:gd name="connsiteX8" fmla="*/ 1868415 w 2650836"/>
                <a:gd name="connsiteY8" fmla="*/ 1240126 h 2983057"/>
                <a:gd name="connsiteX9" fmla="*/ 1868126 w 2650836"/>
                <a:gd name="connsiteY9" fmla="*/ 1311636 h 2983057"/>
                <a:gd name="connsiteX10" fmla="*/ 1828800 w 2650836"/>
                <a:gd name="connsiteY10" fmla="*/ 1320511 h 2983057"/>
                <a:gd name="connsiteX11" fmla="*/ 1783195 w 2650836"/>
                <a:gd name="connsiteY11" fmla="*/ 1344036 h 2983057"/>
                <a:gd name="connsiteX12" fmla="*/ 1782618 w 2650836"/>
                <a:gd name="connsiteY12" fmla="*/ 1385166 h 2983057"/>
                <a:gd name="connsiteX13" fmla="*/ 1801091 w 2650836"/>
                <a:gd name="connsiteY13" fmla="*/ 1440584 h 2983057"/>
                <a:gd name="connsiteX14" fmla="*/ 1849221 w 2650836"/>
                <a:gd name="connsiteY14" fmla="*/ 1485899 h 2983057"/>
                <a:gd name="connsiteX15" fmla="*/ 1863653 w 2650836"/>
                <a:gd name="connsiteY15" fmla="*/ 1498961 h 2983057"/>
                <a:gd name="connsiteX16" fmla="*/ 1896846 w 2650836"/>
                <a:gd name="connsiteY16" fmla="*/ 1545430 h 2983057"/>
                <a:gd name="connsiteX17" fmla="*/ 1930400 w 2650836"/>
                <a:gd name="connsiteY17" fmla="*/ 1569893 h 2983057"/>
                <a:gd name="connsiteX18" fmla="*/ 1902691 w 2650836"/>
                <a:gd name="connsiteY18" fmla="*/ 1643784 h 2983057"/>
                <a:gd name="connsiteX19" fmla="*/ 1930400 w 2650836"/>
                <a:gd name="connsiteY19" fmla="*/ 1736148 h 2983057"/>
                <a:gd name="connsiteX20" fmla="*/ 1967345 w 2650836"/>
                <a:gd name="connsiteY20" fmla="*/ 1865457 h 2983057"/>
                <a:gd name="connsiteX21" fmla="*/ 1995054 w 2650836"/>
                <a:gd name="connsiteY21" fmla="*/ 1920875 h 2983057"/>
                <a:gd name="connsiteX22" fmla="*/ 1985818 w 2650836"/>
                <a:gd name="connsiteY22" fmla="*/ 2022475 h 2983057"/>
                <a:gd name="connsiteX23" fmla="*/ 2004291 w 2650836"/>
                <a:gd name="connsiteY23" fmla="*/ 2114839 h 2983057"/>
                <a:gd name="connsiteX24" fmla="*/ 2115127 w 2650836"/>
                <a:gd name="connsiteY24" fmla="*/ 2161020 h 2983057"/>
                <a:gd name="connsiteX25" fmla="*/ 2179782 w 2650836"/>
                <a:gd name="connsiteY25" fmla="*/ 2290330 h 2983057"/>
                <a:gd name="connsiteX26" fmla="*/ 2281382 w 2650836"/>
                <a:gd name="connsiteY26" fmla="*/ 2456584 h 2983057"/>
                <a:gd name="connsiteX27" fmla="*/ 2382982 w 2650836"/>
                <a:gd name="connsiteY27" fmla="*/ 2595130 h 2983057"/>
                <a:gd name="connsiteX28" fmla="*/ 2558472 w 2650836"/>
                <a:gd name="connsiteY28" fmla="*/ 2687493 h 2983057"/>
                <a:gd name="connsiteX29" fmla="*/ 2650836 w 2650836"/>
                <a:gd name="connsiteY29" fmla="*/ 2807566 h 2983057"/>
                <a:gd name="connsiteX30" fmla="*/ 2604654 w 2650836"/>
                <a:gd name="connsiteY30" fmla="*/ 2835275 h 2983057"/>
                <a:gd name="connsiteX31" fmla="*/ 2484582 w 2650836"/>
                <a:gd name="connsiteY31" fmla="*/ 2807566 h 2983057"/>
                <a:gd name="connsiteX32" fmla="*/ 2447636 w 2650836"/>
                <a:gd name="connsiteY32" fmla="*/ 2752148 h 2983057"/>
                <a:gd name="connsiteX33" fmla="*/ 2327563 w 2650836"/>
                <a:gd name="connsiteY33" fmla="*/ 2715202 h 2983057"/>
                <a:gd name="connsiteX34" fmla="*/ 2281382 w 2650836"/>
                <a:gd name="connsiteY34" fmla="*/ 2687493 h 2983057"/>
                <a:gd name="connsiteX35" fmla="*/ 2216727 w 2650836"/>
                <a:gd name="connsiteY35" fmla="*/ 2669020 h 2983057"/>
                <a:gd name="connsiteX36" fmla="*/ 2189018 w 2650836"/>
                <a:gd name="connsiteY36" fmla="*/ 2650548 h 2983057"/>
                <a:gd name="connsiteX37" fmla="*/ 2124363 w 2650836"/>
                <a:gd name="connsiteY37" fmla="*/ 2622839 h 2983057"/>
                <a:gd name="connsiteX38" fmla="*/ 2013527 w 2650836"/>
                <a:gd name="connsiteY38" fmla="*/ 2659784 h 2983057"/>
                <a:gd name="connsiteX39" fmla="*/ 1939636 w 2650836"/>
                <a:gd name="connsiteY39" fmla="*/ 2761384 h 2983057"/>
                <a:gd name="connsiteX40" fmla="*/ 1884218 w 2650836"/>
                <a:gd name="connsiteY40" fmla="*/ 2862984 h 2983057"/>
                <a:gd name="connsiteX41" fmla="*/ 1782618 w 2650836"/>
                <a:gd name="connsiteY41" fmla="*/ 2826039 h 2983057"/>
                <a:gd name="connsiteX42" fmla="*/ 1727200 w 2650836"/>
                <a:gd name="connsiteY42" fmla="*/ 2899930 h 2983057"/>
                <a:gd name="connsiteX43" fmla="*/ 1699491 w 2650836"/>
                <a:gd name="connsiteY43" fmla="*/ 2890693 h 2983057"/>
                <a:gd name="connsiteX44" fmla="*/ 1616363 w 2650836"/>
                <a:gd name="connsiteY44" fmla="*/ 2983057 h 2983057"/>
                <a:gd name="connsiteX45" fmla="*/ 1533236 w 2650836"/>
                <a:gd name="connsiteY45" fmla="*/ 2918402 h 2983057"/>
                <a:gd name="connsiteX46" fmla="*/ 1468582 w 2650836"/>
                <a:gd name="connsiteY46" fmla="*/ 2927639 h 2983057"/>
                <a:gd name="connsiteX47" fmla="*/ 1413163 w 2650836"/>
                <a:gd name="connsiteY47" fmla="*/ 2918402 h 2983057"/>
                <a:gd name="connsiteX48" fmla="*/ 1200727 w 2650836"/>
                <a:gd name="connsiteY48" fmla="*/ 2835275 h 2983057"/>
                <a:gd name="connsiteX49" fmla="*/ 960582 w 2650836"/>
                <a:gd name="connsiteY49" fmla="*/ 2779857 h 2983057"/>
                <a:gd name="connsiteX50" fmla="*/ 646545 w 2650836"/>
                <a:gd name="connsiteY50" fmla="*/ 2742911 h 2983057"/>
                <a:gd name="connsiteX51" fmla="*/ 369454 w 2650836"/>
                <a:gd name="connsiteY51" fmla="*/ 2715202 h 2983057"/>
                <a:gd name="connsiteX52" fmla="*/ 0 w 2650836"/>
                <a:gd name="connsiteY52" fmla="*/ 2669020 h 2983057"/>
                <a:gd name="connsiteX53" fmla="*/ 9235 w 2650836"/>
                <a:gd name="connsiteY53" fmla="*/ 18184 h 2983057"/>
                <a:gd name="connsiteX54" fmla="*/ 1829665 w 2650836"/>
                <a:gd name="connsiteY54" fmla="*/ 0 h 2983057"/>
                <a:gd name="connsiteX0" fmla="*/ 1829665 w 2650836"/>
                <a:gd name="connsiteY0" fmla="*/ 0 h 2983057"/>
                <a:gd name="connsiteX1" fmla="*/ 1828800 w 2650836"/>
                <a:gd name="connsiteY1" fmla="*/ 265113 h 2983057"/>
                <a:gd name="connsiteX2" fmla="*/ 1837315 w 2650836"/>
                <a:gd name="connsiteY2" fmla="*/ 376237 h 2983057"/>
                <a:gd name="connsiteX3" fmla="*/ 1854488 w 2650836"/>
                <a:gd name="connsiteY3" fmla="*/ 550501 h 2983057"/>
                <a:gd name="connsiteX4" fmla="*/ 1823027 w 2650836"/>
                <a:gd name="connsiteY4" fmla="*/ 700087 h 2983057"/>
                <a:gd name="connsiteX5" fmla="*/ 1803977 w 2650836"/>
                <a:gd name="connsiteY5" fmla="*/ 831778 h 2983057"/>
                <a:gd name="connsiteX6" fmla="*/ 1804050 w 2650836"/>
                <a:gd name="connsiteY6" fmla="*/ 999331 h 2983057"/>
                <a:gd name="connsiteX7" fmla="*/ 1819563 w 2650836"/>
                <a:gd name="connsiteY7" fmla="*/ 1126548 h 2983057"/>
                <a:gd name="connsiteX8" fmla="*/ 1868415 w 2650836"/>
                <a:gd name="connsiteY8" fmla="*/ 1240126 h 2983057"/>
                <a:gd name="connsiteX9" fmla="*/ 1868126 w 2650836"/>
                <a:gd name="connsiteY9" fmla="*/ 1311636 h 2983057"/>
                <a:gd name="connsiteX10" fmla="*/ 1828800 w 2650836"/>
                <a:gd name="connsiteY10" fmla="*/ 1320511 h 2983057"/>
                <a:gd name="connsiteX11" fmla="*/ 1783195 w 2650836"/>
                <a:gd name="connsiteY11" fmla="*/ 1344036 h 2983057"/>
                <a:gd name="connsiteX12" fmla="*/ 1782618 w 2650836"/>
                <a:gd name="connsiteY12" fmla="*/ 1385166 h 2983057"/>
                <a:gd name="connsiteX13" fmla="*/ 1801091 w 2650836"/>
                <a:gd name="connsiteY13" fmla="*/ 1440584 h 2983057"/>
                <a:gd name="connsiteX14" fmla="*/ 1849221 w 2650836"/>
                <a:gd name="connsiteY14" fmla="*/ 1485899 h 2983057"/>
                <a:gd name="connsiteX15" fmla="*/ 1863653 w 2650836"/>
                <a:gd name="connsiteY15" fmla="*/ 1498961 h 2983057"/>
                <a:gd name="connsiteX16" fmla="*/ 1896846 w 2650836"/>
                <a:gd name="connsiteY16" fmla="*/ 1545430 h 2983057"/>
                <a:gd name="connsiteX17" fmla="*/ 1930400 w 2650836"/>
                <a:gd name="connsiteY17" fmla="*/ 1569893 h 2983057"/>
                <a:gd name="connsiteX18" fmla="*/ 1902691 w 2650836"/>
                <a:gd name="connsiteY18" fmla="*/ 1643784 h 2983057"/>
                <a:gd name="connsiteX19" fmla="*/ 1930400 w 2650836"/>
                <a:gd name="connsiteY19" fmla="*/ 1736148 h 2983057"/>
                <a:gd name="connsiteX20" fmla="*/ 1967345 w 2650836"/>
                <a:gd name="connsiteY20" fmla="*/ 1865457 h 2983057"/>
                <a:gd name="connsiteX21" fmla="*/ 1995054 w 2650836"/>
                <a:gd name="connsiteY21" fmla="*/ 1920875 h 2983057"/>
                <a:gd name="connsiteX22" fmla="*/ 1976293 w 2650836"/>
                <a:gd name="connsiteY22" fmla="*/ 1998663 h 2983057"/>
                <a:gd name="connsiteX23" fmla="*/ 2004291 w 2650836"/>
                <a:gd name="connsiteY23" fmla="*/ 2114839 h 2983057"/>
                <a:gd name="connsiteX24" fmla="*/ 2115127 w 2650836"/>
                <a:gd name="connsiteY24" fmla="*/ 2161020 h 2983057"/>
                <a:gd name="connsiteX25" fmla="*/ 2179782 w 2650836"/>
                <a:gd name="connsiteY25" fmla="*/ 2290330 h 2983057"/>
                <a:gd name="connsiteX26" fmla="*/ 2281382 w 2650836"/>
                <a:gd name="connsiteY26" fmla="*/ 2456584 h 2983057"/>
                <a:gd name="connsiteX27" fmla="*/ 2382982 w 2650836"/>
                <a:gd name="connsiteY27" fmla="*/ 2595130 h 2983057"/>
                <a:gd name="connsiteX28" fmla="*/ 2558472 w 2650836"/>
                <a:gd name="connsiteY28" fmla="*/ 2687493 h 2983057"/>
                <a:gd name="connsiteX29" fmla="*/ 2650836 w 2650836"/>
                <a:gd name="connsiteY29" fmla="*/ 2807566 h 2983057"/>
                <a:gd name="connsiteX30" fmla="*/ 2604654 w 2650836"/>
                <a:gd name="connsiteY30" fmla="*/ 2835275 h 2983057"/>
                <a:gd name="connsiteX31" fmla="*/ 2484582 w 2650836"/>
                <a:gd name="connsiteY31" fmla="*/ 2807566 h 2983057"/>
                <a:gd name="connsiteX32" fmla="*/ 2447636 w 2650836"/>
                <a:gd name="connsiteY32" fmla="*/ 2752148 h 2983057"/>
                <a:gd name="connsiteX33" fmla="*/ 2327563 w 2650836"/>
                <a:gd name="connsiteY33" fmla="*/ 2715202 h 2983057"/>
                <a:gd name="connsiteX34" fmla="*/ 2281382 w 2650836"/>
                <a:gd name="connsiteY34" fmla="*/ 2687493 h 2983057"/>
                <a:gd name="connsiteX35" fmla="*/ 2216727 w 2650836"/>
                <a:gd name="connsiteY35" fmla="*/ 2669020 h 2983057"/>
                <a:gd name="connsiteX36" fmla="*/ 2189018 w 2650836"/>
                <a:gd name="connsiteY36" fmla="*/ 2650548 h 2983057"/>
                <a:gd name="connsiteX37" fmla="*/ 2124363 w 2650836"/>
                <a:gd name="connsiteY37" fmla="*/ 2622839 h 2983057"/>
                <a:gd name="connsiteX38" fmla="*/ 2013527 w 2650836"/>
                <a:gd name="connsiteY38" fmla="*/ 2659784 h 2983057"/>
                <a:gd name="connsiteX39" fmla="*/ 1939636 w 2650836"/>
                <a:gd name="connsiteY39" fmla="*/ 2761384 h 2983057"/>
                <a:gd name="connsiteX40" fmla="*/ 1884218 w 2650836"/>
                <a:gd name="connsiteY40" fmla="*/ 2862984 h 2983057"/>
                <a:gd name="connsiteX41" fmla="*/ 1782618 w 2650836"/>
                <a:gd name="connsiteY41" fmla="*/ 2826039 h 2983057"/>
                <a:gd name="connsiteX42" fmla="*/ 1727200 w 2650836"/>
                <a:gd name="connsiteY42" fmla="*/ 2899930 h 2983057"/>
                <a:gd name="connsiteX43" fmla="*/ 1699491 w 2650836"/>
                <a:gd name="connsiteY43" fmla="*/ 2890693 h 2983057"/>
                <a:gd name="connsiteX44" fmla="*/ 1616363 w 2650836"/>
                <a:gd name="connsiteY44" fmla="*/ 2983057 h 2983057"/>
                <a:gd name="connsiteX45" fmla="*/ 1533236 w 2650836"/>
                <a:gd name="connsiteY45" fmla="*/ 2918402 h 2983057"/>
                <a:gd name="connsiteX46" fmla="*/ 1468582 w 2650836"/>
                <a:gd name="connsiteY46" fmla="*/ 2927639 h 2983057"/>
                <a:gd name="connsiteX47" fmla="*/ 1413163 w 2650836"/>
                <a:gd name="connsiteY47" fmla="*/ 2918402 h 2983057"/>
                <a:gd name="connsiteX48" fmla="*/ 1200727 w 2650836"/>
                <a:gd name="connsiteY48" fmla="*/ 2835275 h 2983057"/>
                <a:gd name="connsiteX49" fmla="*/ 960582 w 2650836"/>
                <a:gd name="connsiteY49" fmla="*/ 2779857 h 2983057"/>
                <a:gd name="connsiteX50" fmla="*/ 646545 w 2650836"/>
                <a:gd name="connsiteY50" fmla="*/ 2742911 h 2983057"/>
                <a:gd name="connsiteX51" fmla="*/ 369454 w 2650836"/>
                <a:gd name="connsiteY51" fmla="*/ 2715202 h 2983057"/>
                <a:gd name="connsiteX52" fmla="*/ 0 w 2650836"/>
                <a:gd name="connsiteY52" fmla="*/ 2669020 h 2983057"/>
                <a:gd name="connsiteX53" fmla="*/ 9235 w 2650836"/>
                <a:gd name="connsiteY53" fmla="*/ 18184 h 2983057"/>
                <a:gd name="connsiteX54" fmla="*/ 1829665 w 2650836"/>
                <a:gd name="connsiteY54" fmla="*/ 0 h 2983057"/>
                <a:gd name="connsiteX0" fmla="*/ 1829665 w 2650836"/>
                <a:gd name="connsiteY0" fmla="*/ 0 h 2983057"/>
                <a:gd name="connsiteX1" fmla="*/ 1828800 w 2650836"/>
                <a:gd name="connsiteY1" fmla="*/ 265113 h 2983057"/>
                <a:gd name="connsiteX2" fmla="*/ 1837315 w 2650836"/>
                <a:gd name="connsiteY2" fmla="*/ 376237 h 2983057"/>
                <a:gd name="connsiteX3" fmla="*/ 1854488 w 2650836"/>
                <a:gd name="connsiteY3" fmla="*/ 550501 h 2983057"/>
                <a:gd name="connsiteX4" fmla="*/ 1823027 w 2650836"/>
                <a:gd name="connsiteY4" fmla="*/ 700087 h 2983057"/>
                <a:gd name="connsiteX5" fmla="*/ 1803977 w 2650836"/>
                <a:gd name="connsiteY5" fmla="*/ 831778 h 2983057"/>
                <a:gd name="connsiteX6" fmla="*/ 1804050 w 2650836"/>
                <a:gd name="connsiteY6" fmla="*/ 999331 h 2983057"/>
                <a:gd name="connsiteX7" fmla="*/ 1819563 w 2650836"/>
                <a:gd name="connsiteY7" fmla="*/ 1126548 h 2983057"/>
                <a:gd name="connsiteX8" fmla="*/ 1868415 w 2650836"/>
                <a:gd name="connsiteY8" fmla="*/ 1240126 h 2983057"/>
                <a:gd name="connsiteX9" fmla="*/ 1868126 w 2650836"/>
                <a:gd name="connsiteY9" fmla="*/ 1311636 h 2983057"/>
                <a:gd name="connsiteX10" fmla="*/ 1828800 w 2650836"/>
                <a:gd name="connsiteY10" fmla="*/ 1320511 h 2983057"/>
                <a:gd name="connsiteX11" fmla="*/ 1783195 w 2650836"/>
                <a:gd name="connsiteY11" fmla="*/ 1344036 h 2983057"/>
                <a:gd name="connsiteX12" fmla="*/ 1782618 w 2650836"/>
                <a:gd name="connsiteY12" fmla="*/ 1385166 h 2983057"/>
                <a:gd name="connsiteX13" fmla="*/ 1801091 w 2650836"/>
                <a:gd name="connsiteY13" fmla="*/ 1440584 h 2983057"/>
                <a:gd name="connsiteX14" fmla="*/ 1849221 w 2650836"/>
                <a:gd name="connsiteY14" fmla="*/ 1485899 h 2983057"/>
                <a:gd name="connsiteX15" fmla="*/ 1863653 w 2650836"/>
                <a:gd name="connsiteY15" fmla="*/ 1498961 h 2983057"/>
                <a:gd name="connsiteX16" fmla="*/ 1896846 w 2650836"/>
                <a:gd name="connsiteY16" fmla="*/ 1545430 h 2983057"/>
                <a:gd name="connsiteX17" fmla="*/ 1930400 w 2650836"/>
                <a:gd name="connsiteY17" fmla="*/ 1569893 h 2983057"/>
                <a:gd name="connsiteX18" fmla="*/ 1902691 w 2650836"/>
                <a:gd name="connsiteY18" fmla="*/ 1643784 h 2983057"/>
                <a:gd name="connsiteX19" fmla="*/ 1930400 w 2650836"/>
                <a:gd name="connsiteY19" fmla="*/ 1736148 h 2983057"/>
                <a:gd name="connsiteX20" fmla="*/ 1967345 w 2650836"/>
                <a:gd name="connsiteY20" fmla="*/ 1865457 h 2983057"/>
                <a:gd name="connsiteX21" fmla="*/ 1995054 w 2650836"/>
                <a:gd name="connsiteY21" fmla="*/ 1920875 h 2983057"/>
                <a:gd name="connsiteX22" fmla="*/ 1976293 w 2650836"/>
                <a:gd name="connsiteY22" fmla="*/ 1998663 h 2983057"/>
                <a:gd name="connsiteX23" fmla="*/ 1942090 w 2650836"/>
                <a:gd name="connsiteY23" fmla="*/ 2055018 h 2983057"/>
                <a:gd name="connsiteX24" fmla="*/ 2004291 w 2650836"/>
                <a:gd name="connsiteY24" fmla="*/ 2114839 h 2983057"/>
                <a:gd name="connsiteX25" fmla="*/ 2115127 w 2650836"/>
                <a:gd name="connsiteY25" fmla="*/ 2161020 h 2983057"/>
                <a:gd name="connsiteX26" fmla="*/ 2179782 w 2650836"/>
                <a:gd name="connsiteY26" fmla="*/ 2290330 h 2983057"/>
                <a:gd name="connsiteX27" fmla="*/ 2281382 w 2650836"/>
                <a:gd name="connsiteY27" fmla="*/ 2456584 h 2983057"/>
                <a:gd name="connsiteX28" fmla="*/ 2382982 w 2650836"/>
                <a:gd name="connsiteY28" fmla="*/ 2595130 h 2983057"/>
                <a:gd name="connsiteX29" fmla="*/ 2558472 w 2650836"/>
                <a:gd name="connsiteY29" fmla="*/ 2687493 h 2983057"/>
                <a:gd name="connsiteX30" fmla="*/ 2650836 w 2650836"/>
                <a:gd name="connsiteY30" fmla="*/ 2807566 h 2983057"/>
                <a:gd name="connsiteX31" fmla="*/ 2604654 w 2650836"/>
                <a:gd name="connsiteY31" fmla="*/ 2835275 h 2983057"/>
                <a:gd name="connsiteX32" fmla="*/ 2484582 w 2650836"/>
                <a:gd name="connsiteY32" fmla="*/ 2807566 h 2983057"/>
                <a:gd name="connsiteX33" fmla="*/ 2447636 w 2650836"/>
                <a:gd name="connsiteY33" fmla="*/ 2752148 h 2983057"/>
                <a:gd name="connsiteX34" fmla="*/ 2327563 w 2650836"/>
                <a:gd name="connsiteY34" fmla="*/ 2715202 h 2983057"/>
                <a:gd name="connsiteX35" fmla="*/ 2281382 w 2650836"/>
                <a:gd name="connsiteY35" fmla="*/ 2687493 h 2983057"/>
                <a:gd name="connsiteX36" fmla="*/ 2216727 w 2650836"/>
                <a:gd name="connsiteY36" fmla="*/ 2669020 h 2983057"/>
                <a:gd name="connsiteX37" fmla="*/ 2189018 w 2650836"/>
                <a:gd name="connsiteY37" fmla="*/ 2650548 h 2983057"/>
                <a:gd name="connsiteX38" fmla="*/ 2124363 w 2650836"/>
                <a:gd name="connsiteY38" fmla="*/ 2622839 h 2983057"/>
                <a:gd name="connsiteX39" fmla="*/ 2013527 w 2650836"/>
                <a:gd name="connsiteY39" fmla="*/ 2659784 h 2983057"/>
                <a:gd name="connsiteX40" fmla="*/ 1939636 w 2650836"/>
                <a:gd name="connsiteY40" fmla="*/ 2761384 h 2983057"/>
                <a:gd name="connsiteX41" fmla="*/ 1884218 w 2650836"/>
                <a:gd name="connsiteY41" fmla="*/ 2862984 h 2983057"/>
                <a:gd name="connsiteX42" fmla="*/ 1782618 w 2650836"/>
                <a:gd name="connsiteY42" fmla="*/ 2826039 h 2983057"/>
                <a:gd name="connsiteX43" fmla="*/ 1727200 w 2650836"/>
                <a:gd name="connsiteY43" fmla="*/ 2899930 h 2983057"/>
                <a:gd name="connsiteX44" fmla="*/ 1699491 w 2650836"/>
                <a:gd name="connsiteY44" fmla="*/ 2890693 h 2983057"/>
                <a:gd name="connsiteX45" fmla="*/ 1616363 w 2650836"/>
                <a:gd name="connsiteY45" fmla="*/ 2983057 h 2983057"/>
                <a:gd name="connsiteX46" fmla="*/ 1533236 w 2650836"/>
                <a:gd name="connsiteY46" fmla="*/ 2918402 h 2983057"/>
                <a:gd name="connsiteX47" fmla="*/ 1468582 w 2650836"/>
                <a:gd name="connsiteY47" fmla="*/ 2927639 h 2983057"/>
                <a:gd name="connsiteX48" fmla="*/ 1413163 w 2650836"/>
                <a:gd name="connsiteY48" fmla="*/ 2918402 h 2983057"/>
                <a:gd name="connsiteX49" fmla="*/ 1200727 w 2650836"/>
                <a:gd name="connsiteY49" fmla="*/ 2835275 h 2983057"/>
                <a:gd name="connsiteX50" fmla="*/ 960582 w 2650836"/>
                <a:gd name="connsiteY50" fmla="*/ 2779857 h 2983057"/>
                <a:gd name="connsiteX51" fmla="*/ 646545 w 2650836"/>
                <a:gd name="connsiteY51" fmla="*/ 2742911 h 2983057"/>
                <a:gd name="connsiteX52" fmla="*/ 369454 w 2650836"/>
                <a:gd name="connsiteY52" fmla="*/ 2715202 h 2983057"/>
                <a:gd name="connsiteX53" fmla="*/ 0 w 2650836"/>
                <a:gd name="connsiteY53" fmla="*/ 2669020 h 2983057"/>
                <a:gd name="connsiteX54" fmla="*/ 9235 w 2650836"/>
                <a:gd name="connsiteY54" fmla="*/ 18184 h 2983057"/>
                <a:gd name="connsiteX55" fmla="*/ 1829665 w 2650836"/>
                <a:gd name="connsiteY55" fmla="*/ 0 h 2983057"/>
                <a:gd name="connsiteX0" fmla="*/ 1829665 w 2650836"/>
                <a:gd name="connsiteY0" fmla="*/ 0 h 2983057"/>
                <a:gd name="connsiteX1" fmla="*/ 1828800 w 2650836"/>
                <a:gd name="connsiteY1" fmla="*/ 265113 h 2983057"/>
                <a:gd name="connsiteX2" fmla="*/ 1837315 w 2650836"/>
                <a:gd name="connsiteY2" fmla="*/ 376237 h 2983057"/>
                <a:gd name="connsiteX3" fmla="*/ 1854488 w 2650836"/>
                <a:gd name="connsiteY3" fmla="*/ 550501 h 2983057"/>
                <a:gd name="connsiteX4" fmla="*/ 1823027 w 2650836"/>
                <a:gd name="connsiteY4" fmla="*/ 700087 h 2983057"/>
                <a:gd name="connsiteX5" fmla="*/ 1803977 w 2650836"/>
                <a:gd name="connsiteY5" fmla="*/ 831778 h 2983057"/>
                <a:gd name="connsiteX6" fmla="*/ 1804050 w 2650836"/>
                <a:gd name="connsiteY6" fmla="*/ 999331 h 2983057"/>
                <a:gd name="connsiteX7" fmla="*/ 1819563 w 2650836"/>
                <a:gd name="connsiteY7" fmla="*/ 1126548 h 2983057"/>
                <a:gd name="connsiteX8" fmla="*/ 1868415 w 2650836"/>
                <a:gd name="connsiteY8" fmla="*/ 1240126 h 2983057"/>
                <a:gd name="connsiteX9" fmla="*/ 1868126 w 2650836"/>
                <a:gd name="connsiteY9" fmla="*/ 1311636 h 2983057"/>
                <a:gd name="connsiteX10" fmla="*/ 1828800 w 2650836"/>
                <a:gd name="connsiteY10" fmla="*/ 1320511 h 2983057"/>
                <a:gd name="connsiteX11" fmla="*/ 1783195 w 2650836"/>
                <a:gd name="connsiteY11" fmla="*/ 1344036 h 2983057"/>
                <a:gd name="connsiteX12" fmla="*/ 1782618 w 2650836"/>
                <a:gd name="connsiteY12" fmla="*/ 1385166 h 2983057"/>
                <a:gd name="connsiteX13" fmla="*/ 1801091 w 2650836"/>
                <a:gd name="connsiteY13" fmla="*/ 1440584 h 2983057"/>
                <a:gd name="connsiteX14" fmla="*/ 1849221 w 2650836"/>
                <a:gd name="connsiteY14" fmla="*/ 1485899 h 2983057"/>
                <a:gd name="connsiteX15" fmla="*/ 1863653 w 2650836"/>
                <a:gd name="connsiteY15" fmla="*/ 1498961 h 2983057"/>
                <a:gd name="connsiteX16" fmla="*/ 1896846 w 2650836"/>
                <a:gd name="connsiteY16" fmla="*/ 1545430 h 2983057"/>
                <a:gd name="connsiteX17" fmla="*/ 1930400 w 2650836"/>
                <a:gd name="connsiteY17" fmla="*/ 1569893 h 2983057"/>
                <a:gd name="connsiteX18" fmla="*/ 1902691 w 2650836"/>
                <a:gd name="connsiteY18" fmla="*/ 1643784 h 2983057"/>
                <a:gd name="connsiteX19" fmla="*/ 1930400 w 2650836"/>
                <a:gd name="connsiteY19" fmla="*/ 1736148 h 2983057"/>
                <a:gd name="connsiteX20" fmla="*/ 1967345 w 2650836"/>
                <a:gd name="connsiteY20" fmla="*/ 1865457 h 2983057"/>
                <a:gd name="connsiteX21" fmla="*/ 1995054 w 2650836"/>
                <a:gd name="connsiteY21" fmla="*/ 1920875 h 2983057"/>
                <a:gd name="connsiteX22" fmla="*/ 1976293 w 2650836"/>
                <a:gd name="connsiteY22" fmla="*/ 1998663 h 2983057"/>
                <a:gd name="connsiteX23" fmla="*/ 1942090 w 2650836"/>
                <a:gd name="connsiteY23" fmla="*/ 2055018 h 2983057"/>
                <a:gd name="connsiteX24" fmla="*/ 1961140 w 2650836"/>
                <a:gd name="connsiteY24" fmla="*/ 2102643 h 2983057"/>
                <a:gd name="connsiteX25" fmla="*/ 2004291 w 2650836"/>
                <a:gd name="connsiteY25" fmla="*/ 2114839 h 2983057"/>
                <a:gd name="connsiteX26" fmla="*/ 2115127 w 2650836"/>
                <a:gd name="connsiteY26" fmla="*/ 2161020 h 2983057"/>
                <a:gd name="connsiteX27" fmla="*/ 2179782 w 2650836"/>
                <a:gd name="connsiteY27" fmla="*/ 2290330 h 2983057"/>
                <a:gd name="connsiteX28" fmla="*/ 2281382 w 2650836"/>
                <a:gd name="connsiteY28" fmla="*/ 2456584 h 2983057"/>
                <a:gd name="connsiteX29" fmla="*/ 2382982 w 2650836"/>
                <a:gd name="connsiteY29" fmla="*/ 2595130 h 2983057"/>
                <a:gd name="connsiteX30" fmla="*/ 2558472 w 2650836"/>
                <a:gd name="connsiteY30" fmla="*/ 2687493 h 2983057"/>
                <a:gd name="connsiteX31" fmla="*/ 2650836 w 2650836"/>
                <a:gd name="connsiteY31" fmla="*/ 2807566 h 2983057"/>
                <a:gd name="connsiteX32" fmla="*/ 2604654 w 2650836"/>
                <a:gd name="connsiteY32" fmla="*/ 2835275 h 2983057"/>
                <a:gd name="connsiteX33" fmla="*/ 2484582 w 2650836"/>
                <a:gd name="connsiteY33" fmla="*/ 2807566 h 2983057"/>
                <a:gd name="connsiteX34" fmla="*/ 2447636 w 2650836"/>
                <a:gd name="connsiteY34" fmla="*/ 2752148 h 2983057"/>
                <a:gd name="connsiteX35" fmla="*/ 2327563 w 2650836"/>
                <a:gd name="connsiteY35" fmla="*/ 2715202 h 2983057"/>
                <a:gd name="connsiteX36" fmla="*/ 2281382 w 2650836"/>
                <a:gd name="connsiteY36" fmla="*/ 2687493 h 2983057"/>
                <a:gd name="connsiteX37" fmla="*/ 2216727 w 2650836"/>
                <a:gd name="connsiteY37" fmla="*/ 2669020 h 2983057"/>
                <a:gd name="connsiteX38" fmla="*/ 2189018 w 2650836"/>
                <a:gd name="connsiteY38" fmla="*/ 2650548 h 2983057"/>
                <a:gd name="connsiteX39" fmla="*/ 2124363 w 2650836"/>
                <a:gd name="connsiteY39" fmla="*/ 2622839 h 2983057"/>
                <a:gd name="connsiteX40" fmla="*/ 2013527 w 2650836"/>
                <a:gd name="connsiteY40" fmla="*/ 2659784 h 2983057"/>
                <a:gd name="connsiteX41" fmla="*/ 1939636 w 2650836"/>
                <a:gd name="connsiteY41" fmla="*/ 2761384 h 2983057"/>
                <a:gd name="connsiteX42" fmla="*/ 1884218 w 2650836"/>
                <a:gd name="connsiteY42" fmla="*/ 2862984 h 2983057"/>
                <a:gd name="connsiteX43" fmla="*/ 1782618 w 2650836"/>
                <a:gd name="connsiteY43" fmla="*/ 2826039 h 2983057"/>
                <a:gd name="connsiteX44" fmla="*/ 1727200 w 2650836"/>
                <a:gd name="connsiteY44" fmla="*/ 2899930 h 2983057"/>
                <a:gd name="connsiteX45" fmla="*/ 1699491 w 2650836"/>
                <a:gd name="connsiteY45" fmla="*/ 2890693 h 2983057"/>
                <a:gd name="connsiteX46" fmla="*/ 1616363 w 2650836"/>
                <a:gd name="connsiteY46" fmla="*/ 2983057 h 2983057"/>
                <a:gd name="connsiteX47" fmla="*/ 1533236 w 2650836"/>
                <a:gd name="connsiteY47" fmla="*/ 2918402 h 2983057"/>
                <a:gd name="connsiteX48" fmla="*/ 1468582 w 2650836"/>
                <a:gd name="connsiteY48" fmla="*/ 2927639 h 2983057"/>
                <a:gd name="connsiteX49" fmla="*/ 1413163 w 2650836"/>
                <a:gd name="connsiteY49" fmla="*/ 2918402 h 2983057"/>
                <a:gd name="connsiteX50" fmla="*/ 1200727 w 2650836"/>
                <a:gd name="connsiteY50" fmla="*/ 2835275 h 2983057"/>
                <a:gd name="connsiteX51" fmla="*/ 960582 w 2650836"/>
                <a:gd name="connsiteY51" fmla="*/ 2779857 h 2983057"/>
                <a:gd name="connsiteX52" fmla="*/ 646545 w 2650836"/>
                <a:gd name="connsiteY52" fmla="*/ 2742911 h 2983057"/>
                <a:gd name="connsiteX53" fmla="*/ 369454 w 2650836"/>
                <a:gd name="connsiteY53" fmla="*/ 2715202 h 2983057"/>
                <a:gd name="connsiteX54" fmla="*/ 0 w 2650836"/>
                <a:gd name="connsiteY54" fmla="*/ 2669020 h 2983057"/>
                <a:gd name="connsiteX55" fmla="*/ 9235 w 2650836"/>
                <a:gd name="connsiteY55" fmla="*/ 18184 h 2983057"/>
                <a:gd name="connsiteX56" fmla="*/ 1829665 w 2650836"/>
                <a:gd name="connsiteY56" fmla="*/ 0 h 2983057"/>
                <a:gd name="connsiteX0" fmla="*/ 1829665 w 2650836"/>
                <a:gd name="connsiteY0" fmla="*/ 0 h 2983057"/>
                <a:gd name="connsiteX1" fmla="*/ 1828800 w 2650836"/>
                <a:gd name="connsiteY1" fmla="*/ 265113 h 2983057"/>
                <a:gd name="connsiteX2" fmla="*/ 1837315 w 2650836"/>
                <a:gd name="connsiteY2" fmla="*/ 376237 h 2983057"/>
                <a:gd name="connsiteX3" fmla="*/ 1854488 w 2650836"/>
                <a:gd name="connsiteY3" fmla="*/ 550501 h 2983057"/>
                <a:gd name="connsiteX4" fmla="*/ 1823027 w 2650836"/>
                <a:gd name="connsiteY4" fmla="*/ 700087 h 2983057"/>
                <a:gd name="connsiteX5" fmla="*/ 1803977 w 2650836"/>
                <a:gd name="connsiteY5" fmla="*/ 831778 h 2983057"/>
                <a:gd name="connsiteX6" fmla="*/ 1804050 w 2650836"/>
                <a:gd name="connsiteY6" fmla="*/ 999331 h 2983057"/>
                <a:gd name="connsiteX7" fmla="*/ 1819563 w 2650836"/>
                <a:gd name="connsiteY7" fmla="*/ 1126548 h 2983057"/>
                <a:gd name="connsiteX8" fmla="*/ 1868415 w 2650836"/>
                <a:gd name="connsiteY8" fmla="*/ 1240126 h 2983057"/>
                <a:gd name="connsiteX9" fmla="*/ 1868126 w 2650836"/>
                <a:gd name="connsiteY9" fmla="*/ 1311636 h 2983057"/>
                <a:gd name="connsiteX10" fmla="*/ 1828800 w 2650836"/>
                <a:gd name="connsiteY10" fmla="*/ 1320511 h 2983057"/>
                <a:gd name="connsiteX11" fmla="*/ 1783195 w 2650836"/>
                <a:gd name="connsiteY11" fmla="*/ 1344036 h 2983057"/>
                <a:gd name="connsiteX12" fmla="*/ 1782618 w 2650836"/>
                <a:gd name="connsiteY12" fmla="*/ 1385166 h 2983057"/>
                <a:gd name="connsiteX13" fmla="*/ 1801091 w 2650836"/>
                <a:gd name="connsiteY13" fmla="*/ 1440584 h 2983057"/>
                <a:gd name="connsiteX14" fmla="*/ 1849221 w 2650836"/>
                <a:gd name="connsiteY14" fmla="*/ 1485899 h 2983057"/>
                <a:gd name="connsiteX15" fmla="*/ 1863653 w 2650836"/>
                <a:gd name="connsiteY15" fmla="*/ 1498961 h 2983057"/>
                <a:gd name="connsiteX16" fmla="*/ 1896846 w 2650836"/>
                <a:gd name="connsiteY16" fmla="*/ 1545430 h 2983057"/>
                <a:gd name="connsiteX17" fmla="*/ 1930400 w 2650836"/>
                <a:gd name="connsiteY17" fmla="*/ 1569893 h 2983057"/>
                <a:gd name="connsiteX18" fmla="*/ 1902691 w 2650836"/>
                <a:gd name="connsiteY18" fmla="*/ 1643784 h 2983057"/>
                <a:gd name="connsiteX19" fmla="*/ 1930400 w 2650836"/>
                <a:gd name="connsiteY19" fmla="*/ 1736148 h 2983057"/>
                <a:gd name="connsiteX20" fmla="*/ 1967345 w 2650836"/>
                <a:gd name="connsiteY20" fmla="*/ 1865457 h 2983057"/>
                <a:gd name="connsiteX21" fmla="*/ 1995054 w 2650836"/>
                <a:gd name="connsiteY21" fmla="*/ 1920875 h 2983057"/>
                <a:gd name="connsiteX22" fmla="*/ 1976293 w 2650836"/>
                <a:gd name="connsiteY22" fmla="*/ 1998663 h 2983057"/>
                <a:gd name="connsiteX23" fmla="*/ 1942090 w 2650836"/>
                <a:gd name="connsiteY23" fmla="*/ 2055018 h 2983057"/>
                <a:gd name="connsiteX24" fmla="*/ 1961140 w 2650836"/>
                <a:gd name="connsiteY24" fmla="*/ 2102643 h 2983057"/>
                <a:gd name="connsiteX25" fmla="*/ 2004291 w 2650836"/>
                <a:gd name="connsiteY25" fmla="*/ 2114839 h 2983057"/>
                <a:gd name="connsiteX26" fmla="*/ 2065915 w 2650836"/>
                <a:gd name="connsiteY26" fmla="*/ 2121693 h 2983057"/>
                <a:gd name="connsiteX27" fmla="*/ 2115127 w 2650836"/>
                <a:gd name="connsiteY27" fmla="*/ 2161020 h 2983057"/>
                <a:gd name="connsiteX28" fmla="*/ 2179782 w 2650836"/>
                <a:gd name="connsiteY28" fmla="*/ 2290330 h 2983057"/>
                <a:gd name="connsiteX29" fmla="*/ 2281382 w 2650836"/>
                <a:gd name="connsiteY29" fmla="*/ 2456584 h 2983057"/>
                <a:gd name="connsiteX30" fmla="*/ 2382982 w 2650836"/>
                <a:gd name="connsiteY30" fmla="*/ 2595130 h 2983057"/>
                <a:gd name="connsiteX31" fmla="*/ 2558472 w 2650836"/>
                <a:gd name="connsiteY31" fmla="*/ 2687493 h 2983057"/>
                <a:gd name="connsiteX32" fmla="*/ 2650836 w 2650836"/>
                <a:gd name="connsiteY32" fmla="*/ 2807566 h 2983057"/>
                <a:gd name="connsiteX33" fmla="*/ 2604654 w 2650836"/>
                <a:gd name="connsiteY33" fmla="*/ 2835275 h 2983057"/>
                <a:gd name="connsiteX34" fmla="*/ 2484582 w 2650836"/>
                <a:gd name="connsiteY34" fmla="*/ 2807566 h 2983057"/>
                <a:gd name="connsiteX35" fmla="*/ 2447636 w 2650836"/>
                <a:gd name="connsiteY35" fmla="*/ 2752148 h 2983057"/>
                <a:gd name="connsiteX36" fmla="*/ 2327563 w 2650836"/>
                <a:gd name="connsiteY36" fmla="*/ 2715202 h 2983057"/>
                <a:gd name="connsiteX37" fmla="*/ 2281382 w 2650836"/>
                <a:gd name="connsiteY37" fmla="*/ 2687493 h 2983057"/>
                <a:gd name="connsiteX38" fmla="*/ 2216727 w 2650836"/>
                <a:gd name="connsiteY38" fmla="*/ 2669020 h 2983057"/>
                <a:gd name="connsiteX39" fmla="*/ 2189018 w 2650836"/>
                <a:gd name="connsiteY39" fmla="*/ 2650548 h 2983057"/>
                <a:gd name="connsiteX40" fmla="*/ 2124363 w 2650836"/>
                <a:gd name="connsiteY40" fmla="*/ 2622839 h 2983057"/>
                <a:gd name="connsiteX41" fmla="*/ 2013527 w 2650836"/>
                <a:gd name="connsiteY41" fmla="*/ 2659784 h 2983057"/>
                <a:gd name="connsiteX42" fmla="*/ 1939636 w 2650836"/>
                <a:gd name="connsiteY42" fmla="*/ 2761384 h 2983057"/>
                <a:gd name="connsiteX43" fmla="*/ 1884218 w 2650836"/>
                <a:gd name="connsiteY43" fmla="*/ 2862984 h 2983057"/>
                <a:gd name="connsiteX44" fmla="*/ 1782618 w 2650836"/>
                <a:gd name="connsiteY44" fmla="*/ 2826039 h 2983057"/>
                <a:gd name="connsiteX45" fmla="*/ 1727200 w 2650836"/>
                <a:gd name="connsiteY45" fmla="*/ 2899930 h 2983057"/>
                <a:gd name="connsiteX46" fmla="*/ 1699491 w 2650836"/>
                <a:gd name="connsiteY46" fmla="*/ 2890693 h 2983057"/>
                <a:gd name="connsiteX47" fmla="*/ 1616363 w 2650836"/>
                <a:gd name="connsiteY47" fmla="*/ 2983057 h 2983057"/>
                <a:gd name="connsiteX48" fmla="*/ 1533236 w 2650836"/>
                <a:gd name="connsiteY48" fmla="*/ 2918402 h 2983057"/>
                <a:gd name="connsiteX49" fmla="*/ 1468582 w 2650836"/>
                <a:gd name="connsiteY49" fmla="*/ 2927639 h 2983057"/>
                <a:gd name="connsiteX50" fmla="*/ 1413163 w 2650836"/>
                <a:gd name="connsiteY50" fmla="*/ 2918402 h 2983057"/>
                <a:gd name="connsiteX51" fmla="*/ 1200727 w 2650836"/>
                <a:gd name="connsiteY51" fmla="*/ 2835275 h 2983057"/>
                <a:gd name="connsiteX52" fmla="*/ 960582 w 2650836"/>
                <a:gd name="connsiteY52" fmla="*/ 2779857 h 2983057"/>
                <a:gd name="connsiteX53" fmla="*/ 646545 w 2650836"/>
                <a:gd name="connsiteY53" fmla="*/ 2742911 h 2983057"/>
                <a:gd name="connsiteX54" fmla="*/ 369454 w 2650836"/>
                <a:gd name="connsiteY54" fmla="*/ 2715202 h 2983057"/>
                <a:gd name="connsiteX55" fmla="*/ 0 w 2650836"/>
                <a:gd name="connsiteY55" fmla="*/ 2669020 h 2983057"/>
                <a:gd name="connsiteX56" fmla="*/ 9235 w 2650836"/>
                <a:gd name="connsiteY56" fmla="*/ 18184 h 2983057"/>
                <a:gd name="connsiteX57" fmla="*/ 1829665 w 2650836"/>
                <a:gd name="connsiteY57" fmla="*/ 0 h 2983057"/>
                <a:gd name="connsiteX0" fmla="*/ 1829665 w 2650836"/>
                <a:gd name="connsiteY0" fmla="*/ 0 h 2983057"/>
                <a:gd name="connsiteX1" fmla="*/ 1828800 w 2650836"/>
                <a:gd name="connsiteY1" fmla="*/ 265113 h 2983057"/>
                <a:gd name="connsiteX2" fmla="*/ 1837315 w 2650836"/>
                <a:gd name="connsiteY2" fmla="*/ 376237 h 2983057"/>
                <a:gd name="connsiteX3" fmla="*/ 1854488 w 2650836"/>
                <a:gd name="connsiteY3" fmla="*/ 550501 h 2983057"/>
                <a:gd name="connsiteX4" fmla="*/ 1823027 w 2650836"/>
                <a:gd name="connsiteY4" fmla="*/ 700087 h 2983057"/>
                <a:gd name="connsiteX5" fmla="*/ 1803977 w 2650836"/>
                <a:gd name="connsiteY5" fmla="*/ 831778 h 2983057"/>
                <a:gd name="connsiteX6" fmla="*/ 1804050 w 2650836"/>
                <a:gd name="connsiteY6" fmla="*/ 999331 h 2983057"/>
                <a:gd name="connsiteX7" fmla="*/ 1819563 w 2650836"/>
                <a:gd name="connsiteY7" fmla="*/ 1126548 h 2983057"/>
                <a:gd name="connsiteX8" fmla="*/ 1868415 w 2650836"/>
                <a:gd name="connsiteY8" fmla="*/ 1240126 h 2983057"/>
                <a:gd name="connsiteX9" fmla="*/ 1868126 w 2650836"/>
                <a:gd name="connsiteY9" fmla="*/ 1311636 h 2983057"/>
                <a:gd name="connsiteX10" fmla="*/ 1828800 w 2650836"/>
                <a:gd name="connsiteY10" fmla="*/ 1320511 h 2983057"/>
                <a:gd name="connsiteX11" fmla="*/ 1783195 w 2650836"/>
                <a:gd name="connsiteY11" fmla="*/ 1344036 h 2983057"/>
                <a:gd name="connsiteX12" fmla="*/ 1782618 w 2650836"/>
                <a:gd name="connsiteY12" fmla="*/ 1385166 h 2983057"/>
                <a:gd name="connsiteX13" fmla="*/ 1801091 w 2650836"/>
                <a:gd name="connsiteY13" fmla="*/ 1440584 h 2983057"/>
                <a:gd name="connsiteX14" fmla="*/ 1849221 w 2650836"/>
                <a:gd name="connsiteY14" fmla="*/ 1485899 h 2983057"/>
                <a:gd name="connsiteX15" fmla="*/ 1863653 w 2650836"/>
                <a:gd name="connsiteY15" fmla="*/ 1498961 h 2983057"/>
                <a:gd name="connsiteX16" fmla="*/ 1896846 w 2650836"/>
                <a:gd name="connsiteY16" fmla="*/ 1545430 h 2983057"/>
                <a:gd name="connsiteX17" fmla="*/ 1930400 w 2650836"/>
                <a:gd name="connsiteY17" fmla="*/ 1569893 h 2983057"/>
                <a:gd name="connsiteX18" fmla="*/ 1902691 w 2650836"/>
                <a:gd name="connsiteY18" fmla="*/ 1643784 h 2983057"/>
                <a:gd name="connsiteX19" fmla="*/ 1930400 w 2650836"/>
                <a:gd name="connsiteY19" fmla="*/ 1736148 h 2983057"/>
                <a:gd name="connsiteX20" fmla="*/ 1967345 w 2650836"/>
                <a:gd name="connsiteY20" fmla="*/ 1865457 h 2983057"/>
                <a:gd name="connsiteX21" fmla="*/ 1995054 w 2650836"/>
                <a:gd name="connsiteY21" fmla="*/ 1920875 h 2983057"/>
                <a:gd name="connsiteX22" fmla="*/ 1976293 w 2650836"/>
                <a:gd name="connsiteY22" fmla="*/ 1998663 h 2983057"/>
                <a:gd name="connsiteX23" fmla="*/ 1942090 w 2650836"/>
                <a:gd name="connsiteY23" fmla="*/ 2055018 h 2983057"/>
                <a:gd name="connsiteX24" fmla="*/ 1961140 w 2650836"/>
                <a:gd name="connsiteY24" fmla="*/ 2102643 h 2983057"/>
                <a:gd name="connsiteX25" fmla="*/ 2004291 w 2650836"/>
                <a:gd name="connsiteY25" fmla="*/ 2114839 h 2983057"/>
                <a:gd name="connsiteX26" fmla="*/ 2065915 w 2650836"/>
                <a:gd name="connsiteY26" fmla="*/ 2121693 h 2983057"/>
                <a:gd name="connsiteX27" fmla="*/ 2115127 w 2650836"/>
                <a:gd name="connsiteY27" fmla="*/ 2161020 h 2983057"/>
                <a:gd name="connsiteX28" fmla="*/ 2179782 w 2650836"/>
                <a:gd name="connsiteY28" fmla="*/ 2290330 h 2983057"/>
                <a:gd name="connsiteX29" fmla="*/ 2196883 w 2650836"/>
                <a:gd name="connsiteY29" fmla="*/ 2369343 h 2983057"/>
                <a:gd name="connsiteX30" fmla="*/ 2281382 w 2650836"/>
                <a:gd name="connsiteY30" fmla="*/ 2456584 h 2983057"/>
                <a:gd name="connsiteX31" fmla="*/ 2382982 w 2650836"/>
                <a:gd name="connsiteY31" fmla="*/ 2595130 h 2983057"/>
                <a:gd name="connsiteX32" fmla="*/ 2558472 w 2650836"/>
                <a:gd name="connsiteY32" fmla="*/ 2687493 h 2983057"/>
                <a:gd name="connsiteX33" fmla="*/ 2650836 w 2650836"/>
                <a:gd name="connsiteY33" fmla="*/ 2807566 h 2983057"/>
                <a:gd name="connsiteX34" fmla="*/ 2604654 w 2650836"/>
                <a:gd name="connsiteY34" fmla="*/ 2835275 h 2983057"/>
                <a:gd name="connsiteX35" fmla="*/ 2484582 w 2650836"/>
                <a:gd name="connsiteY35" fmla="*/ 2807566 h 2983057"/>
                <a:gd name="connsiteX36" fmla="*/ 2447636 w 2650836"/>
                <a:gd name="connsiteY36" fmla="*/ 2752148 h 2983057"/>
                <a:gd name="connsiteX37" fmla="*/ 2327563 w 2650836"/>
                <a:gd name="connsiteY37" fmla="*/ 2715202 h 2983057"/>
                <a:gd name="connsiteX38" fmla="*/ 2281382 w 2650836"/>
                <a:gd name="connsiteY38" fmla="*/ 2687493 h 2983057"/>
                <a:gd name="connsiteX39" fmla="*/ 2216727 w 2650836"/>
                <a:gd name="connsiteY39" fmla="*/ 2669020 h 2983057"/>
                <a:gd name="connsiteX40" fmla="*/ 2189018 w 2650836"/>
                <a:gd name="connsiteY40" fmla="*/ 2650548 h 2983057"/>
                <a:gd name="connsiteX41" fmla="*/ 2124363 w 2650836"/>
                <a:gd name="connsiteY41" fmla="*/ 2622839 h 2983057"/>
                <a:gd name="connsiteX42" fmla="*/ 2013527 w 2650836"/>
                <a:gd name="connsiteY42" fmla="*/ 2659784 h 2983057"/>
                <a:gd name="connsiteX43" fmla="*/ 1939636 w 2650836"/>
                <a:gd name="connsiteY43" fmla="*/ 2761384 h 2983057"/>
                <a:gd name="connsiteX44" fmla="*/ 1884218 w 2650836"/>
                <a:gd name="connsiteY44" fmla="*/ 2862984 h 2983057"/>
                <a:gd name="connsiteX45" fmla="*/ 1782618 w 2650836"/>
                <a:gd name="connsiteY45" fmla="*/ 2826039 h 2983057"/>
                <a:gd name="connsiteX46" fmla="*/ 1727200 w 2650836"/>
                <a:gd name="connsiteY46" fmla="*/ 2899930 h 2983057"/>
                <a:gd name="connsiteX47" fmla="*/ 1699491 w 2650836"/>
                <a:gd name="connsiteY47" fmla="*/ 2890693 h 2983057"/>
                <a:gd name="connsiteX48" fmla="*/ 1616363 w 2650836"/>
                <a:gd name="connsiteY48" fmla="*/ 2983057 h 2983057"/>
                <a:gd name="connsiteX49" fmla="*/ 1533236 w 2650836"/>
                <a:gd name="connsiteY49" fmla="*/ 2918402 h 2983057"/>
                <a:gd name="connsiteX50" fmla="*/ 1468582 w 2650836"/>
                <a:gd name="connsiteY50" fmla="*/ 2927639 h 2983057"/>
                <a:gd name="connsiteX51" fmla="*/ 1413163 w 2650836"/>
                <a:gd name="connsiteY51" fmla="*/ 2918402 h 2983057"/>
                <a:gd name="connsiteX52" fmla="*/ 1200727 w 2650836"/>
                <a:gd name="connsiteY52" fmla="*/ 2835275 h 2983057"/>
                <a:gd name="connsiteX53" fmla="*/ 960582 w 2650836"/>
                <a:gd name="connsiteY53" fmla="*/ 2779857 h 2983057"/>
                <a:gd name="connsiteX54" fmla="*/ 646545 w 2650836"/>
                <a:gd name="connsiteY54" fmla="*/ 2742911 h 2983057"/>
                <a:gd name="connsiteX55" fmla="*/ 369454 w 2650836"/>
                <a:gd name="connsiteY55" fmla="*/ 2715202 h 2983057"/>
                <a:gd name="connsiteX56" fmla="*/ 0 w 2650836"/>
                <a:gd name="connsiteY56" fmla="*/ 2669020 h 2983057"/>
                <a:gd name="connsiteX57" fmla="*/ 9235 w 2650836"/>
                <a:gd name="connsiteY57" fmla="*/ 18184 h 2983057"/>
                <a:gd name="connsiteX58" fmla="*/ 1829665 w 2650836"/>
                <a:gd name="connsiteY58" fmla="*/ 0 h 2983057"/>
                <a:gd name="connsiteX0" fmla="*/ 1829665 w 2650836"/>
                <a:gd name="connsiteY0" fmla="*/ 0 h 2983057"/>
                <a:gd name="connsiteX1" fmla="*/ 1828800 w 2650836"/>
                <a:gd name="connsiteY1" fmla="*/ 265113 h 2983057"/>
                <a:gd name="connsiteX2" fmla="*/ 1837315 w 2650836"/>
                <a:gd name="connsiteY2" fmla="*/ 376237 h 2983057"/>
                <a:gd name="connsiteX3" fmla="*/ 1854488 w 2650836"/>
                <a:gd name="connsiteY3" fmla="*/ 550501 h 2983057"/>
                <a:gd name="connsiteX4" fmla="*/ 1823027 w 2650836"/>
                <a:gd name="connsiteY4" fmla="*/ 700087 h 2983057"/>
                <a:gd name="connsiteX5" fmla="*/ 1803977 w 2650836"/>
                <a:gd name="connsiteY5" fmla="*/ 831778 h 2983057"/>
                <a:gd name="connsiteX6" fmla="*/ 1804050 w 2650836"/>
                <a:gd name="connsiteY6" fmla="*/ 999331 h 2983057"/>
                <a:gd name="connsiteX7" fmla="*/ 1819563 w 2650836"/>
                <a:gd name="connsiteY7" fmla="*/ 1126548 h 2983057"/>
                <a:gd name="connsiteX8" fmla="*/ 1868415 w 2650836"/>
                <a:gd name="connsiteY8" fmla="*/ 1240126 h 2983057"/>
                <a:gd name="connsiteX9" fmla="*/ 1868126 w 2650836"/>
                <a:gd name="connsiteY9" fmla="*/ 1311636 h 2983057"/>
                <a:gd name="connsiteX10" fmla="*/ 1828800 w 2650836"/>
                <a:gd name="connsiteY10" fmla="*/ 1320511 h 2983057"/>
                <a:gd name="connsiteX11" fmla="*/ 1783195 w 2650836"/>
                <a:gd name="connsiteY11" fmla="*/ 1344036 h 2983057"/>
                <a:gd name="connsiteX12" fmla="*/ 1782618 w 2650836"/>
                <a:gd name="connsiteY12" fmla="*/ 1385166 h 2983057"/>
                <a:gd name="connsiteX13" fmla="*/ 1801091 w 2650836"/>
                <a:gd name="connsiteY13" fmla="*/ 1440584 h 2983057"/>
                <a:gd name="connsiteX14" fmla="*/ 1849221 w 2650836"/>
                <a:gd name="connsiteY14" fmla="*/ 1485899 h 2983057"/>
                <a:gd name="connsiteX15" fmla="*/ 1863653 w 2650836"/>
                <a:gd name="connsiteY15" fmla="*/ 1498961 h 2983057"/>
                <a:gd name="connsiteX16" fmla="*/ 1896846 w 2650836"/>
                <a:gd name="connsiteY16" fmla="*/ 1545430 h 2983057"/>
                <a:gd name="connsiteX17" fmla="*/ 1930400 w 2650836"/>
                <a:gd name="connsiteY17" fmla="*/ 1569893 h 2983057"/>
                <a:gd name="connsiteX18" fmla="*/ 1902691 w 2650836"/>
                <a:gd name="connsiteY18" fmla="*/ 1643784 h 2983057"/>
                <a:gd name="connsiteX19" fmla="*/ 1930400 w 2650836"/>
                <a:gd name="connsiteY19" fmla="*/ 1736148 h 2983057"/>
                <a:gd name="connsiteX20" fmla="*/ 1967345 w 2650836"/>
                <a:gd name="connsiteY20" fmla="*/ 1865457 h 2983057"/>
                <a:gd name="connsiteX21" fmla="*/ 1995054 w 2650836"/>
                <a:gd name="connsiteY21" fmla="*/ 1920875 h 2983057"/>
                <a:gd name="connsiteX22" fmla="*/ 1976293 w 2650836"/>
                <a:gd name="connsiteY22" fmla="*/ 1998663 h 2983057"/>
                <a:gd name="connsiteX23" fmla="*/ 1942090 w 2650836"/>
                <a:gd name="connsiteY23" fmla="*/ 2055018 h 2983057"/>
                <a:gd name="connsiteX24" fmla="*/ 1961140 w 2650836"/>
                <a:gd name="connsiteY24" fmla="*/ 2102643 h 2983057"/>
                <a:gd name="connsiteX25" fmla="*/ 2004291 w 2650836"/>
                <a:gd name="connsiteY25" fmla="*/ 2114839 h 2983057"/>
                <a:gd name="connsiteX26" fmla="*/ 2065915 w 2650836"/>
                <a:gd name="connsiteY26" fmla="*/ 2121693 h 2983057"/>
                <a:gd name="connsiteX27" fmla="*/ 2115127 w 2650836"/>
                <a:gd name="connsiteY27" fmla="*/ 2161020 h 2983057"/>
                <a:gd name="connsiteX28" fmla="*/ 2179782 w 2650836"/>
                <a:gd name="connsiteY28" fmla="*/ 2290330 h 2983057"/>
                <a:gd name="connsiteX29" fmla="*/ 2196883 w 2650836"/>
                <a:gd name="connsiteY29" fmla="*/ 2369343 h 2983057"/>
                <a:gd name="connsiteX30" fmla="*/ 2208790 w 2650836"/>
                <a:gd name="connsiteY30" fmla="*/ 2419349 h 2983057"/>
                <a:gd name="connsiteX31" fmla="*/ 2281382 w 2650836"/>
                <a:gd name="connsiteY31" fmla="*/ 2456584 h 2983057"/>
                <a:gd name="connsiteX32" fmla="*/ 2382982 w 2650836"/>
                <a:gd name="connsiteY32" fmla="*/ 2595130 h 2983057"/>
                <a:gd name="connsiteX33" fmla="*/ 2558472 w 2650836"/>
                <a:gd name="connsiteY33" fmla="*/ 2687493 h 2983057"/>
                <a:gd name="connsiteX34" fmla="*/ 2650836 w 2650836"/>
                <a:gd name="connsiteY34" fmla="*/ 2807566 h 2983057"/>
                <a:gd name="connsiteX35" fmla="*/ 2604654 w 2650836"/>
                <a:gd name="connsiteY35" fmla="*/ 2835275 h 2983057"/>
                <a:gd name="connsiteX36" fmla="*/ 2484582 w 2650836"/>
                <a:gd name="connsiteY36" fmla="*/ 2807566 h 2983057"/>
                <a:gd name="connsiteX37" fmla="*/ 2447636 w 2650836"/>
                <a:gd name="connsiteY37" fmla="*/ 2752148 h 2983057"/>
                <a:gd name="connsiteX38" fmla="*/ 2327563 w 2650836"/>
                <a:gd name="connsiteY38" fmla="*/ 2715202 h 2983057"/>
                <a:gd name="connsiteX39" fmla="*/ 2281382 w 2650836"/>
                <a:gd name="connsiteY39" fmla="*/ 2687493 h 2983057"/>
                <a:gd name="connsiteX40" fmla="*/ 2216727 w 2650836"/>
                <a:gd name="connsiteY40" fmla="*/ 2669020 h 2983057"/>
                <a:gd name="connsiteX41" fmla="*/ 2189018 w 2650836"/>
                <a:gd name="connsiteY41" fmla="*/ 2650548 h 2983057"/>
                <a:gd name="connsiteX42" fmla="*/ 2124363 w 2650836"/>
                <a:gd name="connsiteY42" fmla="*/ 2622839 h 2983057"/>
                <a:gd name="connsiteX43" fmla="*/ 2013527 w 2650836"/>
                <a:gd name="connsiteY43" fmla="*/ 2659784 h 2983057"/>
                <a:gd name="connsiteX44" fmla="*/ 1939636 w 2650836"/>
                <a:gd name="connsiteY44" fmla="*/ 2761384 h 2983057"/>
                <a:gd name="connsiteX45" fmla="*/ 1884218 w 2650836"/>
                <a:gd name="connsiteY45" fmla="*/ 2862984 h 2983057"/>
                <a:gd name="connsiteX46" fmla="*/ 1782618 w 2650836"/>
                <a:gd name="connsiteY46" fmla="*/ 2826039 h 2983057"/>
                <a:gd name="connsiteX47" fmla="*/ 1727200 w 2650836"/>
                <a:gd name="connsiteY47" fmla="*/ 2899930 h 2983057"/>
                <a:gd name="connsiteX48" fmla="*/ 1699491 w 2650836"/>
                <a:gd name="connsiteY48" fmla="*/ 2890693 h 2983057"/>
                <a:gd name="connsiteX49" fmla="*/ 1616363 w 2650836"/>
                <a:gd name="connsiteY49" fmla="*/ 2983057 h 2983057"/>
                <a:gd name="connsiteX50" fmla="*/ 1533236 w 2650836"/>
                <a:gd name="connsiteY50" fmla="*/ 2918402 h 2983057"/>
                <a:gd name="connsiteX51" fmla="*/ 1468582 w 2650836"/>
                <a:gd name="connsiteY51" fmla="*/ 2927639 h 2983057"/>
                <a:gd name="connsiteX52" fmla="*/ 1413163 w 2650836"/>
                <a:gd name="connsiteY52" fmla="*/ 2918402 h 2983057"/>
                <a:gd name="connsiteX53" fmla="*/ 1200727 w 2650836"/>
                <a:gd name="connsiteY53" fmla="*/ 2835275 h 2983057"/>
                <a:gd name="connsiteX54" fmla="*/ 960582 w 2650836"/>
                <a:gd name="connsiteY54" fmla="*/ 2779857 h 2983057"/>
                <a:gd name="connsiteX55" fmla="*/ 646545 w 2650836"/>
                <a:gd name="connsiteY55" fmla="*/ 2742911 h 2983057"/>
                <a:gd name="connsiteX56" fmla="*/ 369454 w 2650836"/>
                <a:gd name="connsiteY56" fmla="*/ 2715202 h 2983057"/>
                <a:gd name="connsiteX57" fmla="*/ 0 w 2650836"/>
                <a:gd name="connsiteY57" fmla="*/ 2669020 h 2983057"/>
                <a:gd name="connsiteX58" fmla="*/ 9235 w 2650836"/>
                <a:gd name="connsiteY58" fmla="*/ 18184 h 2983057"/>
                <a:gd name="connsiteX59" fmla="*/ 1829665 w 2650836"/>
                <a:gd name="connsiteY59" fmla="*/ 0 h 2983057"/>
                <a:gd name="connsiteX0" fmla="*/ 1829665 w 2650836"/>
                <a:gd name="connsiteY0" fmla="*/ 0 h 2983057"/>
                <a:gd name="connsiteX1" fmla="*/ 1828800 w 2650836"/>
                <a:gd name="connsiteY1" fmla="*/ 265113 h 2983057"/>
                <a:gd name="connsiteX2" fmla="*/ 1837315 w 2650836"/>
                <a:gd name="connsiteY2" fmla="*/ 376237 h 2983057"/>
                <a:gd name="connsiteX3" fmla="*/ 1854488 w 2650836"/>
                <a:gd name="connsiteY3" fmla="*/ 550501 h 2983057"/>
                <a:gd name="connsiteX4" fmla="*/ 1823027 w 2650836"/>
                <a:gd name="connsiteY4" fmla="*/ 700087 h 2983057"/>
                <a:gd name="connsiteX5" fmla="*/ 1803977 w 2650836"/>
                <a:gd name="connsiteY5" fmla="*/ 831778 h 2983057"/>
                <a:gd name="connsiteX6" fmla="*/ 1804050 w 2650836"/>
                <a:gd name="connsiteY6" fmla="*/ 999331 h 2983057"/>
                <a:gd name="connsiteX7" fmla="*/ 1819563 w 2650836"/>
                <a:gd name="connsiteY7" fmla="*/ 1126548 h 2983057"/>
                <a:gd name="connsiteX8" fmla="*/ 1868415 w 2650836"/>
                <a:gd name="connsiteY8" fmla="*/ 1240126 h 2983057"/>
                <a:gd name="connsiteX9" fmla="*/ 1868126 w 2650836"/>
                <a:gd name="connsiteY9" fmla="*/ 1311636 h 2983057"/>
                <a:gd name="connsiteX10" fmla="*/ 1828800 w 2650836"/>
                <a:gd name="connsiteY10" fmla="*/ 1320511 h 2983057"/>
                <a:gd name="connsiteX11" fmla="*/ 1783195 w 2650836"/>
                <a:gd name="connsiteY11" fmla="*/ 1344036 h 2983057"/>
                <a:gd name="connsiteX12" fmla="*/ 1782618 w 2650836"/>
                <a:gd name="connsiteY12" fmla="*/ 1385166 h 2983057"/>
                <a:gd name="connsiteX13" fmla="*/ 1801091 w 2650836"/>
                <a:gd name="connsiteY13" fmla="*/ 1440584 h 2983057"/>
                <a:gd name="connsiteX14" fmla="*/ 1849221 w 2650836"/>
                <a:gd name="connsiteY14" fmla="*/ 1485899 h 2983057"/>
                <a:gd name="connsiteX15" fmla="*/ 1863653 w 2650836"/>
                <a:gd name="connsiteY15" fmla="*/ 1498961 h 2983057"/>
                <a:gd name="connsiteX16" fmla="*/ 1896846 w 2650836"/>
                <a:gd name="connsiteY16" fmla="*/ 1545430 h 2983057"/>
                <a:gd name="connsiteX17" fmla="*/ 1930400 w 2650836"/>
                <a:gd name="connsiteY17" fmla="*/ 1569893 h 2983057"/>
                <a:gd name="connsiteX18" fmla="*/ 1902691 w 2650836"/>
                <a:gd name="connsiteY18" fmla="*/ 1643784 h 2983057"/>
                <a:gd name="connsiteX19" fmla="*/ 1930400 w 2650836"/>
                <a:gd name="connsiteY19" fmla="*/ 1736148 h 2983057"/>
                <a:gd name="connsiteX20" fmla="*/ 1967345 w 2650836"/>
                <a:gd name="connsiteY20" fmla="*/ 1865457 h 2983057"/>
                <a:gd name="connsiteX21" fmla="*/ 1995054 w 2650836"/>
                <a:gd name="connsiteY21" fmla="*/ 1920875 h 2983057"/>
                <a:gd name="connsiteX22" fmla="*/ 1976293 w 2650836"/>
                <a:gd name="connsiteY22" fmla="*/ 1998663 h 2983057"/>
                <a:gd name="connsiteX23" fmla="*/ 1942090 w 2650836"/>
                <a:gd name="connsiteY23" fmla="*/ 2055018 h 2983057"/>
                <a:gd name="connsiteX24" fmla="*/ 1961140 w 2650836"/>
                <a:gd name="connsiteY24" fmla="*/ 2102643 h 2983057"/>
                <a:gd name="connsiteX25" fmla="*/ 2004291 w 2650836"/>
                <a:gd name="connsiteY25" fmla="*/ 2114839 h 2983057"/>
                <a:gd name="connsiteX26" fmla="*/ 2065915 w 2650836"/>
                <a:gd name="connsiteY26" fmla="*/ 2121693 h 2983057"/>
                <a:gd name="connsiteX27" fmla="*/ 2115127 w 2650836"/>
                <a:gd name="connsiteY27" fmla="*/ 2161020 h 2983057"/>
                <a:gd name="connsiteX28" fmla="*/ 2179782 w 2650836"/>
                <a:gd name="connsiteY28" fmla="*/ 2290330 h 2983057"/>
                <a:gd name="connsiteX29" fmla="*/ 2196883 w 2650836"/>
                <a:gd name="connsiteY29" fmla="*/ 2369343 h 2983057"/>
                <a:gd name="connsiteX30" fmla="*/ 2208790 w 2650836"/>
                <a:gd name="connsiteY30" fmla="*/ 2419349 h 2983057"/>
                <a:gd name="connsiteX31" fmla="*/ 2281382 w 2650836"/>
                <a:gd name="connsiteY31" fmla="*/ 2456584 h 2983057"/>
                <a:gd name="connsiteX32" fmla="*/ 2351665 w 2650836"/>
                <a:gd name="connsiteY32" fmla="*/ 2524124 h 2983057"/>
                <a:gd name="connsiteX33" fmla="*/ 2382982 w 2650836"/>
                <a:gd name="connsiteY33" fmla="*/ 2595130 h 2983057"/>
                <a:gd name="connsiteX34" fmla="*/ 2558472 w 2650836"/>
                <a:gd name="connsiteY34" fmla="*/ 2687493 h 2983057"/>
                <a:gd name="connsiteX35" fmla="*/ 2650836 w 2650836"/>
                <a:gd name="connsiteY35" fmla="*/ 2807566 h 2983057"/>
                <a:gd name="connsiteX36" fmla="*/ 2604654 w 2650836"/>
                <a:gd name="connsiteY36" fmla="*/ 2835275 h 2983057"/>
                <a:gd name="connsiteX37" fmla="*/ 2484582 w 2650836"/>
                <a:gd name="connsiteY37" fmla="*/ 2807566 h 2983057"/>
                <a:gd name="connsiteX38" fmla="*/ 2447636 w 2650836"/>
                <a:gd name="connsiteY38" fmla="*/ 2752148 h 2983057"/>
                <a:gd name="connsiteX39" fmla="*/ 2327563 w 2650836"/>
                <a:gd name="connsiteY39" fmla="*/ 2715202 h 2983057"/>
                <a:gd name="connsiteX40" fmla="*/ 2281382 w 2650836"/>
                <a:gd name="connsiteY40" fmla="*/ 2687493 h 2983057"/>
                <a:gd name="connsiteX41" fmla="*/ 2216727 w 2650836"/>
                <a:gd name="connsiteY41" fmla="*/ 2669020 h 2983057"/>
                <a:gd name="connsiteX42" fmla="*/ 2189018 w 2650836"/>
                <a:gd name="connsiteY42" fmla="*/ 2650548 h 2983057"/>
                <a:gd name="connsiteX43" fmla="*/ 2124363 w 2650836"/>
                <a:gd name="connsiteY43" fmla="*/ 2622839 h 2983057"/>
                <a:gd name="connsiteX44" fmla="*/ 2013527 w 2650836"/>
                <a:gd name="connsiteY44" fmla="*/ 2659784 h 2983057"/>
                <a:gd name="connsiteX45" fmla="*/ 1939636 w 2650836"/>
                <a:gd name="connsiteY45" fmla="*/ 2761384 h 2983057"/>
                <a:gd name="connsiteX46" fmla="*/ 1884218 w 2650836"/>
                <a:gd name="connsiteY46" fmla="*/ 2862984 h 2983057"/>
                <a:gd name="connsiteX47" fmla="*/ 1782618 w 2650836"/>
                <a:gd name="connsiteY47" fmla="*/ 2826039 h 2983057"/>
                <a:gd name="connsiteX48" fmla="*/ 1727200 w 2650836"/>
                <a:gd name="connsiteY48" fmla="*/ 2899930 h 2983057"/>
                <a:gd name="connsiteX49" fmla="*/ 1699491 w 2650836"/>
                <a:gd name="connsiteY49" fmla="*/ 2890693 h 2983057"/>
                <a:gd name="connsiteX50" fmla="*/ 1616363 w 2650836"/>
                <a:gd name="connsiteY50" fmla="*/ 2983057 h 2983057"/>
                <a:gd name="connsiteX51" fmla="*/ 1533236 w 2650836"/>
                <a:gd name="connsiteY51" fmla="*/ 2918402 h 2983057"/>
                <a:gd name="connsiteX52" fmla="*/ 1468582 w 2650836"/>
                <a:gd name="connsiteY52" fmla="*/ 2927639 h 2983057"/>
                <a:gd name="connsiteX53" fmla="*/ 1413163 w 2650836"/>
                <a:gd name="connsiteY53" fmla="*/ 2918402 h 2983057"/>
                <a:gd name="connsiteX54" fmla="*/ 1200727 w 2650836"/>
                <a:gd name="connsiteY54" fmla="*/ 2835275 h 2983057"/>
                <a:gd name="connsiteX55" fmla="*/ 960582 w 2650836"/>
                <a:gd name="connsiteY55" fmla="*/ 2779857 h 2983057"/>
                <a:gd name="connsiteX56" fmla="*/ 646545 w 2650836"/>
                <a:gd name="connsiteY56" fmla="*/ 2742911 h 2983057"/>
                <a:gd name="connsiteX57" fmla="*/ 369454 w 2650836"/>
                <a:gd name="connsiteY57" fmla="*/ 2715202 h 2983057"/>
                <a:gd name="connsiteX58" fmla="*/ 0 w 2650836"/>
                <a:gd name="connsiteY58" fmla="*/ 2669020 h 2983057"/>
                <a:gd name="connsiteX59" fmla="*/ 9235 w 2650836"/>
                <a:gd name="connsiteY59" fmla="*/ 18184 h 2983057"/>
                <a:gd name="connsiteX60" fmla="*/ 1829665 w 2650836"/>
                <a:gd name="connsiteY60" fmla="*/ 0 h 2983057"/>
                <a:gd name="connsiteX0" fmla="*/ 1829665 w 2650836"/>
                <a:gd name="connsiteY0" fmla="*/ 0 h 2983057"/>
                <a:gd name="connsiteX1" fmla="*/ 1828800 w 2650836"/>
                <a:gd name="connsiteY1" fmla="*/ 265113 h 2983057"/>
                <a:gd name="connsiteX2" fmla="*/ 1837315 w 2650836"/>
                <a:gd name="connsiteY2" fmla="*/ 376237 h 2983057"/>
                <a:gd name="connsiteX3" fmla="*/ 1854488 w 2650836"/>
                <a:gd name="connsiteY3" fmla="*/ 550501 h 2983057"/>
                <a:gd name="connsiteX4" fmla="*/ 1823027 w 2650836"/>
                <a:gd name="connsiteY4" fmla="*/ 700087 h 2983057"/>
                <a:gd name="connsiteX5" fmla="*/ 1803977 w 2650836"/>
                <a:gd name="connsiteY5" fmla="*/ 831778 h 2983057"/>
                <a:gd name="connsiteX6" fmla="*/ 1804050 w 2650836"/>
                <a:gd name="connsiteY6" fmla="*/ 999331 h 2983057"/>
                <a:gd name="connsiteX7" fmla="*/ 1819563 w 2650836"/>
                <a:gd name="connsiteY7" fmla="*/ 1126548 h 2983057"/>
                <a:gd name="connsiteX8" fmla="*/ 1868415 w 2650836"/>
                <a:gd name="connsiteY8" fmla="*/ 1240126 h 2983057"/>
                <a:gd name="connsiteX9" fmla="*/ 1868126 w 2650836"/>
                <a:gd name="connsiteY9" fmla="*/ 1311636 h 2983057"/>
                <a:gd name="connsiteX10" fmla="*/ 1828800 w 2650836"/>
                <a:gd name="connsiteY10" fmla="*/ 1320511 h 2983057"/>
                <a:gd name="connsiteX11" fmla="*/ 1783195 w 2650836"/>
                <a:gd name="connsiteY11" fmla="*/ 1344036 h 2983057"/>
                <a:gd name="connsiteX12" fmla="*/ 1782618 w 2650836"/>
                <a:gd name="connsiteY12" fmla="*/ 1385166 h 2983057"/>
                <a:gd name="connsiteX13" fmla="*/ 1801091 w 2650836"/>
                <a:gd name="connsiteY13" fmla="*/ 1440584 h 2983057"/>
                <a:gd name="connsiteX14" fmla="*/ 1849221 w 2650836"/>
                <a:gd name="connsiteY14" fmla="*/ 1485899 h 2983057"/>
                <a:gd name="connsiteX15" fmla="*/ 1863653 w 2650836"/>
                <a:gd name="connsiteY15" fmla="*/ 1498961 h 2983057"/>
                <a:gd name="connsiteX16" fmla="*/ 1896846 w 2650836"/>
                <a:gd name="connsiteY16" fmla="*/ 1545430 h 2983057"/>
                <a:gd name="connsiteX17" fmla="*/ 1930400 w 2650836"/>
                <a:gd name="connsiteY17" fmla="*/ 1569893 h 2983057"/>
                <a:gd name="connsiteX18" fmla="*/ 1902691 w 2650836"/>
                <a:gd name="connsiteY18" fmla="*/ 1643784 h 2983057"/>
                <a:gd name="connsiteX19" fmla="*/ 1930400 w 2650836"/>
                <a:gd name="connsiteY19" fmla="*/ 1736148 h 2983057"/>
                <a:gd name="connsiteX20" fmla="*/ 1967345 w 2650836"/>
                <a:gd name="connsiteY20" fmla="*/ 1865457 h 2983057"/>
                <a:gd name="connsiteX21" fmla="*/ 1995054 w 2650836"/>
                <a:gd name="connsiteY21" fmla="*/ 1920875 h 2983057"/>
                <a:gd name="connsiteX22" fmla="*/ 1976293 w 2650836"/>
                <a:gd name="connsiteY22" fmla="*/ 1998663 h 2983057"/>
                <a:gd name="connsiteX23" fmla="*/ 1942090 w 2650836"/>
                <a:gd name="connsiteY23" fmla="*/ 2055018 h 2983057"/>
                <a:gd name="connsiteX24" fmla="*/ 1961140 w 2650836"/>
                <a:gd name="connsiteY24" fmla="*/ 2102643 h 2983057"/>
                <a:gd name="connsiteX25" fmla="*/ 2004291 w 2650836"/>
                <a:gd name="connsiteY25" fmla="*/ 2114839 h 2983057"/>
                <a:gd name="connsiteX26" fmla="*/ 2065915 w 2650836"/>
                <a:gd name="connsiteY26" fmla="*/ 2121693 h 2983057"/>
                <a:gd name="connsiteX27" fmla="*/ 2115127 w 2650836"/>
                <a:gd name="connsiteY27" fmla="*/ 2161020 h 2983057"/>
                <a:gd name="connsiteX28" fmla="*/ 2179782 w 2650836"/>
                <a:gd name="connsiteY28" fmla="*/ 2290330 h 2983057"/>
                <a:gd name="connsiteX29" fmla="*/ 2196883 w 2650836"/>
                <a:gd name="connsiteY29" fmla="*/ 2369343 h 2983057"/>
                <a:gd name="connsiteX30" fmla="*/ 2208790 w 2650836"/>
                <a:gd name="connsiteY30" fmla="*/ 2419349 h 2983057"/>
                <a:gd name="connsiteX31" fmla="*/ 2281382 w 2650836"/>
                <a:gd name="connsiteY31" fmla="*/ 2456584 h 2983057"/>
                <a:gd name="connsiteX32" fmla="*/ 2351665 w 2650836"/>
                <a:gd name="connsiteY32" fmla="*/ 2524124 h 2983057"/>
                <a:gd name="connsiteX33" fmla="*/ 2382982 w 2650836"/>
                <a:gd name="connsiteY33" fmla="*/ 2595130 h 2983057"/>
                <a:gd name="connsiteX34" fmla="*/ 2475490 w 2650836"/>
                <a:gd name="connsiteY34" fmla="*/ 2638424 h 2983057"/>
                <a:gd name="connsiteX35" fmla="*/ 2558472 w 2650836"/>
                <a:gd name="connsiteY35" fmla="*/ 2687493 h 2983057"/>
                <a:gd name="connsiteX36" fmla="*/ 2650836 w 2650836"/>
                <a:gd name="connsiteY36" fmla="*/ 2807566 h 2983057"/>
                <a:gd name="connsiteX37" fmla="*/ 2604654 w 2650836"/>
                <a:gd name="connsiteY37" fmla="*/ 2835275 h 2983057"/>
                <a:gd name="connsiteX38" fmla="*/ 2484582 w 2650836"/>
                <a:gd name="connsiteY38" fmla="*/ 2807566 h 2983057"/>
                <a:gd name="connsiteX39" fmla="*/ 2447636 w 2650836"/>
                <a:gd name="connsiteY39" fmla="*/ 2752148 h 2983057"/>
                <a:gd name="connsiteX40" fmla="*/ 2327563 w 2650836"/>
                <a:gd name="connsiteY40" fmla="*/ 2715202 h 2983057"/>
                <a:gd name="connsiteX41" fmla="*/ 2281382 w 2650836"/>
                <a:gd name="connsiteY41" fmla="*/ 2687493 h 2983057"/>
                <a:gd name="connsiteX42" fmla="*/ 2216727 w 2650836"/>
                <a:gd name="connsiteY42" fmla="*/ 2669020 h 2983057"/>
                <a:gd name="connsiteX43" fmla="*/ 2189018 w 2650836"/>
                <a:gd name="connsiteY43" fmla="*/ 2650548 h 2983057"/>
                <a:gd name="connsiteX44" fmla="*/ 2124363 w 2650836"/>
                <a:gd name="connsiteY44" fmla="*/ 2622839 h 2983057"/>
                <a:gd name="connsiteX45" fmla="*/ 2013527 w 2650836"/>
                <a:gd name="connsiteY45" fmla="*/ 2659784 h 2983057"/>
                <a:gd name="connsiteX46" fmla="*/ 1939636 w 2650836"/>
                <a:gd name="connsiteY46" fmla="*/ 2761384 h 2983057"/>
                <a:gd name="connsiteX47" fmla="*/ 1884218 w 2650836"/>
                <a:gd name="connsiteY47" fmla="*/ 2862984 h 2983057"/>
                <a:gd name="connsiteX48" fmla="*/ 1782618 w 2650836"/>
                <a:gd name="connsiteY48" fmla="*/ 2826039 h 2983057"/>
                <a:gd name="connsiteX49" fmla="*/ 1727200 w 2650836"/>
                <a:gd name="connsiteY49" fmla="*/ 2899930 h 2983057"/>
                <a:gd name="connsiteX50" fmla="*/ 1699491 w 2650836"/>
                <a:gd name="connsiteY50" fmla="*/ 2890693 h 2983057"/>
                <a:gd name="connsiteX51" fmla="*/ 1616363 w 2650836"/>
                <a:gd name="connsiteY51" fmla="*/ 2983057 h 2983057"/>
                <a:gd name="connsiteX52" fmla="*/ 1533236 w 2650836"/>
                <a:gd name="connsiteY52" fmla="*/ 2918402 h 2983057"/>
                <a:gd name="connsiteX53" fmla="*/ 1468582 w 2650836"/>
                <a:gd name="connsiteY53" fmla="*/ 2927639 h 2983057"/>
                <a:gd name="connsiteX54" fmla="*/ 1413163 w 2650836"/>
                <a:gd name="connsiteY54" fmla="*/ 2918402 h 2983057"/>
                <a:gd name="connsiteX55" fmla="*/ 1200727 w 2650836"/>
                <a:gd name="connsiteY55" fmla="*/ 2835275 h 2983057"/>
                <a:gd name="connsiteX56" fmla="*/ 960582 w 2650836"/>
                <a:gd name="connsiteY56" fmla="*/ 2779857 h 2983057"/>
                <a:gd name="connsiteX57" fmla="*/ 646545 w 2650836"/>
                <a:gd name="connsiteY57" fmla="*/ 2742911 h 2983057"/>
                <a:gd name="connsiteX58" fmla="*/ 369454 w 2650836"/>
                <a:gd name="connsiteY58" fmla="*/ 2715202 h 2983057"/>
                <a:gd name="connsiteX59" fmla="*/ 0 w 2650836"/>
                <a:gd name="connsiteY59" fmla="*/ 2669020 h 2983057"/>
                <a:gd name="connsiteX60" fmla="*/ 9235 w 2650836"/>
                <a:gd name="connsiteY60" fmla="*/ 18184 h 2983057"/>
                <a:gd name="connsiteX61" fmla="*/ 1829665 w 2650836"/>
                <a:gd name="connsiteY61" fmla="*/ 0 h 2983057"/>
                <a:gd name="connsiteX0" fmla="*/ 1829665 w 2650836"/>
                <a:gd name="connsiteY0" fmla="*/ 0 h 2983057"/>
                <a:gd name="connsiteX1" fmla="*/ 1828800 w 2650836"/>
                <a:gd name="connsiteY1" fmla="*/ 265113 h 2983057"/>
                <a:gd name="connsiteX2" fmla="*/ 1837315 w 2650836"/>
                <a:gd name="connsiteY2" fmla="*/ 376237 h 2983057"/>
                <a:gd name="connsiteX3" fmla="*/ 1854488 w 2650836"/>
                <a:gd name="connsiteY3" fmla="*/ 550501 h 2983057"/>
                <a:gd name="connsiteX4" fmla="*/ 1823027 w 2650836"/>
                <a:gd name="connsiteY4" fmla="*/ 700087 h 2983057"/>
                <a:gd name="connsiteX5" fmla="*/ 1803977 w 2650836"/>
                <a:gd name="connsiteY5" fmla="*/ 831778 h 2983057"/>
                <a:gd name="connsiteX6" fmla="*/ 1804050 w 2650836"/>
                <a:gd name="connsiteY6" fmla="*/ 999331 h 2983057"/>
                <a:gd name="connsiteX7" fmla="*/ 1819563 w 2650836"/>
                <a:gd name="connsiteY7" fmla="*/ 1126548 h 2983057"/>
                <a:gd name="connsiteX8" fmla="*/ 1868415 w 2650836"/>
                <a:gd name="connsiteY8" fmla="*/ 1240126 h 2983057"/>
                <a:gd name="connsiteX9" fmla="*/ 1868126 w 2650836"/>
                <a:gd name="connsiteY9" fmla="*/ 1311636 h 2983057"/>
                <a:gd name="connsiteX10" fmla="*/ 1828800 w 2650836"/>
                <a:gd name="connsiteY10" fmla="*/ 1320511 h 2983057"/>
                <a:gd name="connsiteX11" fmla="*/ 1783195 w 2650836"/>
                <a:gd name="connsiteY11" fmla="*/ 1344036 h 2983057"/>
                <a:gd name="connsiteX12" fmla="*/ 1782618 w 2650836"/>
                <a:gd name="connsiteY12" fmla="*/ 1385166 h 2983057"/>
                <a:gd name="connsiteX13" fmla="*/ 1801091 w 2650836"/>
                <a:gd name="connsiteY13" fmla="*/ 1440584 h 2983057"/>
                <a:gd name="connsiteX14" fmla="*/ 1849221 w 2650836"/>
                <a:gd name="connsiteY14" fmla="*/ 1485899 h 2983057"/>
                <a:gd name="connsiteX15" fmla="*/ 1863653 w 2650836"/>
                <a:gd name="connsiteY15" fmla="*/ 1498961 h 2983057"/>
                <a:gd name="connsiteX16" fmla="*/ 1896846 w 2650836"/>
                <a:gd name="connsiteY16" fmla="*/ 1545430 h 2983057"/>
                <a:gd name="connsiteX17" fmla="*/ 1930400 w 2650836"/>
                <a:gd name="connsiteY17" fmla="*/ 1569893 h 2983057"/>
                <a:gd name="connsiteX18" fmla="*/ 1902691 w 2650836"/>
                <a:gd name="connsiteY18" fmla="*/ 1643784 h 2983057"/>
                <a:gd name="connsiteX19" fmla="*/ 1930400 w 2650836"/>
                <a:gd name="connsiteY19" fmla="*/ 1736148 h 2983057"/>
                <a:gd name="connsiteX20" fmla="*/ 1967345 w 2650836"/>
                <a:gd name="connsiteY20" fmla="*/ 1865457 h 2983057"/>
                <a:gd name="connsiteX21" fmla="*/ 1995054 w 2650836"/>
                <a:gd name="connsiteY21" fmla="*/ 1920875 h 2983057"/>
                <a:gd name="connsiteX22" fmla="*/ 1976293 w 2650836"/>
                <a:gd name="connsiteY22" fmla="*/ 1998663 h 2983057"/>
                <a:gd name="connsiteX23" fmla="*/ 1942090 w 2650836"/>
                <a:gd name="connsiteY23" fmla="*/ 2055018 h 2983057"/>
                <a:gd name="connsiteX24" fmla="*/ 1961140 w 2650836"/>
                <a:gd name="connsiteY24" fmla="*/ 2102643 h 2983057"/>
                <a:gd name="connsiteX25" fmla="*/ 2004291 w 2650836"/>
                <a:gd name="connsiteY25" fmla="*/ 2114839 h 2983057"/>
                <a:gd name="connsiteX26" fmla="*/ 2065915 w 2650836"/>
                <a:gd name="connsiteY26" fmla="*/ 2121693 h 2983057"/>
                <a:gd name="connsiteX27" fmla="*/ 2115127 w 2650836"/>
                <a:gd name="connsiteY27" fmla="*/ 2161020 h 2983057"/>
                <a:gd name="connsiteX28" fmla="*/ 2179782 w 2650836"/>
                <a:gd name="connsiteY28" fmla="*/ 2290330 h 2983057"/>
                <a:gd name="connsiteX29" fmla="*/ 2196883 w 2650836"/>
                <a:gd name="connsiteY29" fmla="*/ 2369343 h 2983057"/>
                <a:gd name="connsiteX30" fmla="*/ 2208790 w 2650836"/>
                <a:gd name="connsiteY30" fmla="*/ 2419349 h 2983057"/>
                <a:gd name="connsiteX31" fmla="*/ 2281382 w 2650836"/>
                <a:gd name="connsiteY31" fmla="*/ 2456584 h 2983057"/>
                <a:gd name="connsiteX32" fmla="*/ 2351665 w 2650836"/>
                <a:gd name="connsiteY32" fmla="*/ 2524124 h 2983057"/>
                <a:gd name="connsiteX33" fmla="*/ 2399650 w 2650836"/>
                <a:gd name="connsiteY33" fmla="*/ 2595130 h 2983057"/>
                <a:gd name="connsiteX34" fmla="*/ 2475490 w 2650836"/>
                <a:gd name="connsiteY34" fmla="*/ 2638424 h 2983057"/>
                <a:gd name="connsiteX35" fmla="*/ 2558472 w 2650836"/>
                <a:gd name="connsiteY35" fmla="*/ 2687493 h 2983057"/>
                <a:gd name="connsiteX36" fmla="*/ 2650836 w 2650836"/>
                <a:gd name="connsiteY36" fmla="*/ 2807566 h 2983057"/>
                <a:gd name="connsiteX37" fmla="*/ 2604654 w 2650836"/>
                <a:gd name="connsiteY37" fmla="*/ 2835275 h 2983057"/>
                <a:gd name="connsiteX38" fmla="*/ 2484582 w 2650836"/>
                <a:gd name="connsiteY38" fmla="*/ 2807566 h 2983057"/>
                <a:gd name="connsiteX39" fmla="*/ 2447636 w 2650836"/>
                <a:gd name="connsiteY39" fmla="*/ 2752148 h 2983057"/>
                <a:gd name="connsiteX40" fmla="*/ 2327563 w 2650836"/>
                <a:gd name="connsiteY40" fmla="*/ 2715202 h 2983057"/>
                <a:gd name="connsiteX41" fmla="*/ 2281382 w 2650836"/>
                <a:gd name="connsiteY41" fmla="*/ 2687493 h 2983057"/>
                <a:gd name="connsiteX42" fmla="*/ 2216727 w 2650836"/>
                <a:gd name="connsiteY42" fmla="*/ 2669020 h 2983057"/>
                <a:gd name="connsiteX43" fmla="*/ 2189018 w 2650836"/>
                <a:gd name="connsiteY43" fmla="*/ 2650548 h 2983057"/>
                <a:gd name="connsiteX44" fmla="*/ 2124363 w 2650836"/>
                <a:gd name="connsiteY44" fmla="*/ 2622839 h 2983057"/>
                <a:gd name="connsiteX45" fmla="*/ 2013527 w 2650836"/>
                <a:gd name="connsiteY45" fmla="*/ 2659784 h 2983057"/>
                <a:gd name="connsiteX46" fmla="*/ 1939636 w 2650836"/>
                <a:gd name="connsiteY46" fmla="*/ 2761384 h 2983057"/>
                <a:gd name="connsiteX47" fmla="*/ 1884218 w 2650836"/>
                <a:gd name="connsiteY47" fmla="*/ 2862984 h 2983057"/>
                <a:gd name="connsiteX48" fmla="*/ 1782618 w 2650836"/>
                <a:gd name="connsiteY48" fmla="*/ 2826039 h 2983057"/>
                <a:gd name="connsiteX49" fmla="*/ 1727200 w 2650836"/>
                <a:gd name="connsiteY49" fmla="*/ 2899930 h 2983057"/>
                <a:gd name="connsiteX50" fmla="*/ 1699491 w 2650836"/>
                <a:gd name="connsiteY50" fmla="*/ 2890693 h 2983057"/>
                <a:gd name="connsiteX51" fmla="*/ 1616363 w 2650836"/>
                <a:gd name="connsiteY51" fmla="*/ 2983057 h 2983057"/>
                <a:gd name="connsiteX52" fmla="*/ 1533236 w 2650836"/>
                <a:gd name="connsiteY52" fmla="*/ 2918402 h 2983057"/>
                <a:gd name="connsiteX53" fmla="*/ 1468582 w 2650836"/>
                <a:gd name="connsiteY53" fmla="*/ 2927639 h 2983057"/>
                <a:gd name="connsiteX54" fmla="*/ 1413163 w 2650836"/>
                <a:gd name="connsiteY54" fmla="*/ 2918402 h 2983057"/>
                <a:gd name="connsiteX55" fmla="*/ 1200727 w 2650836"/>
                <a:gd name="connsiteY55" fmla="*/ 2835275 h 2983057"/>
                <a:gd name="connsiteX56" fmla="*/ 960582 w 2650836"/>
                <a:gd name="connsiteY56" fmla="*/ 2779857 h 2983057"/>
                <a:gd name="connsiteX57" fmla="*/ 646545 w 2650836"/>
                <a:gd name="connsiteY57" fmla="*/ 2742911 h 2983057"/>
                <a:gd name="connsiteX58" fmla="*/ 369454 w 2650836"/>
                <a:gd name="connsiteY58" fmla="*/ 2715202 h 2983057"/>
                <a:gd name="connsiteX59" fmla="*/ 0 w 2650836"/>
                <a:gd name="connsiteY59" fmla="*/ 2669020 h 2983057"/>
                <a:gd name="connsiteX60" fmla="*/ 9235 w 2650836"/>
                <a:gd name="connsiteY60" fmla="*/ 18184 h 2983057"/>
                <a:gd name="connsiteX61" fmla="*/ 1829665 w 2650836"/>
                <a:gd name="connsiteY61" fmla="*/ 0 h 2983057"/>
                <a:gd name="connsiteX0" fmla="*/ 1829665 w 2627023"/>
                <a:gd name="connsiteY0" fmla="*/ 0 h 2983057"/>
                <a:gd name="connsiteX1" fmla="*/ 1828800 w 2627023"/>
                <a:gd name="connsiteY1" fmla="*/ 265113 h 2983057"/>
                <a:gd name="connsiteX2" fmla="*/ 1837315 w 2627023"/>
                <a:gd name="connsiteY2" fmla="*/ 376237 h 2983057"/>
                <a:gd name="connsiteX3" fmla="*/ 1854488 w 2627023"/>
                <a:gd name="connsiteY3" fmla="*/ 550501 h 2983057"/>
                <a:gd name="connsiteX4" fmla="*/ 1823027 w 2627023"/>
                <a:gd name="connsiteY4" fmla="*/ 700087 h 2983057"/>
                <a:gd name="connsiteX5" fmla="*/ 1803977 w 2627023"/>
                <a:gd name="connsiteY5" fmla="*/ 831778 h 2983057"/>
                <a:gd name="connsiteX6" fmla="*/ 1804050 w 2627023"/>
                <a:gd name="connsiteY6" fmla="*/ 999331 h 2983057"/>
                <a:gd name="connsiteX7" fmla="*/ 1819563 w 2627023"/>
                <a:gd name="connsiteY7" fmla="*/ 1126548 h 2983057"/>
                <a:gd name="connsiteX8" fmla="*/ 1868415 w 2627023"/>
                <a:gd name="connsiteY8" fmla="*/ 1240126 h 2983057"/>
                <a:gd name="connsiteX9" fmla="*/ 1868126 w 2627023"/>
                <a:gd name="connsiteY9" fmla="*/ 1311636 h 2983057"/>
                <a:gd name="connsiteX10" fmla="*/ 1828800 w 2627023"/>
                <a:gd name="connsiteY10" fmla="*/ 1320511 h 2983057"/>
                <a:gd name="connsiteX11" fmla="*/ 1783195 w 2627023"/>
                <a:gd name="connsiteY11" fmla="*/ 1344036 h 2983057"/>
                <a:gd name="connsiteX12" fmla="*/ 1782618 w 2627023"/>
                <a:gd name="connsiteY12" fmla="*/ 1385166 h 2983057"/>
                <a:gd name="connsiteX13" fmla="*/ 1801091 w 2627023"/>
                <a:gd name="connsiteY13" fmla="*/ 1440584 h 2983057"/>
                <a:gd name="connsiteX14" fmla="*/ 1849221 w 2627023"/>
                <a:gd name="connsiteY14" fmla="*/ 1485899 h 2983057"/>
                <a:gd name="connsiteX15" fmla="*/ 1863653 w 2627023"/>
                <a:gd name="connsiteY15" fmla="*/ 1498961 h 2983057"/>
                <a:gd name="connsiteX16" fmla="*/ 1896846 w 2627023"/>
                <a:gd name="connsiteY16" fmla="*/ 1545430 h 2983057"/>
                <a:gd name="connsiteX17" fmla="*/ 1930400 w 2627023"/>
                <a:gd name="connsiteY17" fmla="*/ 1569893 h 2983057"/>
                <a:gd name="connsiteX18" fmla="*/ 1902691 w 2627023"/>
                <a:gd name="connsiteY18" fmla="*/ 1643784 h 2983057"/>
                <a:gd name="connsiteX19" fmla="*/ 1930400 w 2627023"/>
                <a:gd name="connsiteY19" fmla="*/ 1736148 h 2983057"/>
                <a:gd name="connsiteX20" fmla="*/ 1967345 w 2627023"/>
                <a:gd name="connsiteY20" fmla="*/ 1865457 h 2983057"/>
                <a:gd name="connsiteX21" fmla="*/ 1995054 w 2627023"/>
                <a:gd name="connsiteY21" fmla="*/ 1920875 h 2983057"/>
                <a:gd name="connsiteX22" fmla="*/ 1976293 w 2627023"/>
                <a:gd name="connsiteY22" fmla="*/ 1998663 h 2983057"/>
                <a:gd name="connsiteX23" fmla="*/ 1942090 w 2627023"/>
                <a:gd name="connsiteY23" fmla="*/ 2055018 h 2983057"/>
                <a:gd name="connsiteX24" fmla="*/ 1961140 w 2627023"/>
                <a:gd name="connsiteY24" fmla="*/ 2102643 h 2983057"/>
                <a:gd name="connsiteX25" fmla="*/ 2004291 w 2627023"/>
                <a:gd name="connsiteY25" fmla="*/ 2114839 h 2983057"/>
                <a:gd name="connsiteX26" fmla="*/ 2065915 w 2627023"/>
                <a:gd name="connsiteY26" fmla="*/ 2121693 h 2983057"/>
                <a:gd name="connsiteX27" fmla="*/ 2115127 w 2627023"/>
                <a:gd name="connsiteY27" fmla="*/ 2161020 h 2983057"/>
                <a:gd name="connsiteX28" fmla="*/ 2179782 w 2627023"/>
                <a:gd name="connsiteY28" fmla="*/ 2290330 h 2983057"/>
                <a:gd name="connsiteX29" fmla="*/ 2196883 w 2627023"/>
                <a:gd name="connsiteY29" fmla="*/ 2369343 h 2983057"/>
                <a:gd name="connsiteX30" fmla="*/ 2208790 w 2627023"/>
                <a:gd name="connsiteY30" fmla="*/ 2419349 h 2983057"/>
                <a:gd name="connsiteX31" fmla="*/ 2281382 w 2627023"/>
                <a:gd name="connsiteY31" fmla="*/ 2456584 h 2983057"/>
                <a:gd name="connsiteX32" fmla="*/ 2351665 w 2627023"/>
                <a:gd name="connsiteY32" fmla="*/ 2524124 h 2983057"/>
                <a:gd name="connsiteX33" fmla="*/ 2399650 w 2627023"/>
                <a:gd name="connsiteY33" fmla="*/ 2595130 h 2983057"/>
                <a:gd name="connsiteX34" fmla="*/ 2475490 w 2627023"/>
                <a:gd name="connsiteY34" fmla="*/ 2638424 h 2983057"/>
                <a:gd name="connsiteX35" fmla="*/ 2558472 w 2627023"/>
                <a:gd name="connsiteY35" fmla="*/ 2687493 h 2983057"/>
                <a:gd name="connsiteX36" fmla="*/ 2627023 w 2627023"/>
                <a:gd name="connsiteY36" fmla="*/ 2800423 h 2983057"/>
                <a:gd name="connsiteX37" fmla="*/ 2604654 w 2627023"/>
                <a:gd name="connsiteY37" fmla="*/ 2835275 h 2983057"/>
                <a:gd name="connsiteX38" fmla="*/ 2484582 w 2627023"/>
                <a:gd name="connsiteY38" fmla="*/ 2807566 h 2983057"/>
                <a:gd name="connsiteX39" fmla="*/ 2447636 w 2627023"/>
                <a:gd name="connsiteY39" fmla="*/ 2752148 h 2983057"/>
                <a:gd name="connsiteX40" fmla="*/ 2327563 w 2627023"/>
                <a:gd name="connsiteY40" fmla="*/ 2715202 h 2983057"/>
                <a:gd name="connsiteX41" fmla="*/ 2281382 w 2627023"/>
                <a:gd name="connsiteY41" fmla="*/ 2687493 h 2983057"/>
                <a:gd name="connsiteX42" fmla="*/ 2216727 w 2627023"/>
                <a:gd name="connsiteY42" fmla="*/ 2669020 h 2983057"/>
                <a:gd name="connsiteX43" fmla="*/ 2189018 w 2627023"/>
                <a:gd name="connsiteY43" fmla="*/ 2650548 h 2983057"/>
                <a:gd name="connsiteX44" fmla="*/ 2124363 w 2627023"/>
                <a:gd name="connsiteY44" fmla="*/ 2622839 h 2983057"/>
                <a:gd name="connsiteX45" fmla="*/ 2013527 w 2627023"/>
                <a:gd name="connsiteY45" fmla="*/ 2659784 h 2983057"/>
                <a:gd name="connsiteX46" fmla="*/ 1939636 w 2627023"/>
                <a:gd name="connsiteY46" fmla="*/ 2761384 h 2983057"/>
                <a:gd name="connsiteX47" fmla="*/ 1884218 w 2627023"/>
                <a:gd name="connsiteY47" fmla="*/ 2862984 h 2983057"/>
                <a:gd name="connsiteX48" fmla="*/ 1782618 w 2627023"/>
                <a:gd name="connsiteY48" fmla="*/ 2826039 h 2983057"/>
                <a:gd name="connsiteX49" fmla="*/ 1727200 w 2627023"/>
                <a:gd name="connsiteY49" fmla="*/ 2899930 h 2983057"/>
                <a:gd name="connsiteX50" fmla="*/ 1699491 w 2627023"/>
                <a:gd name="connsiteY50" fmla="*/ 2890693 h 2983057"/>
                <a:gd name="connsiteX51" fmla="*/ 1616363 w 2627023"/>
                <a:gd name="connsiteY51" fmla="*/ 2983057 h 2983057"/>
                <a:gd name="connsiteX52" fmla="*/ 1533236 w 2627023"/>
                <a:gd name="connsiteY52" fmla="*/ 2918402 h 2983057"/>
                <a:gd name="connsiteX53" fmla="*/ 1468582 w 2627023"/>
                <a:gd name="connsiteY53" fmla="*/ 2927639 h 2983057"/>
                <a:gd name="connsiteX54" fmla="*/ 1413163 w 2627023"/>
                <a:gd name="connsiteY54" fmla="*/ 2918402 h 2983057"/>
                <a:gd name="connsiteX55" fmla="*/ 1200727 w 2627023"/>
                <a:gd name="connsiteY55" fmla="*/ 2835275 h 2983057"/>
                <a:gd name="connsiteX56" fmla="*/ 960582 w 2627023"/>
                <a:gd name="connsiteY56" fmla="*/ 2779857 h 2983057"/>
                <a:gd name="connsiteX57" fmla="*/ 646545 w 2627023"/>
                <a:gd name="connsiteY57" fmla="*/ 2742911 h 2983057"/>
                <a:gd name="connsiteX58" fmla="*/ 369454 w 2627023"/>
                <a:gd name="connsiteY58" fmla="*/ 2715202 h 2983057"/>
                <a:gd name="connsiteX59" fmla="*/ 0 w 2627023"/>
                <a:gd name="connsiteY59" fmla="*/ 2669020 h 2983057"/>
                <a:gd name="connsiteX60" fmla="*/ 9235 w 2627023"/>
                <a:gd name="connsiteY60" fmla="*/ 18184 h 2983057"/>
                <a:gd name="connsiteX61" fmla="*/ 1829665 w 2627023"/>
                <a:gd name="connsiteY61" fmla="*/ 0 h 2983057"/>
                <a:gd name="connsiteX0" fmla="*/ 1829665 w 2627023"/>
                <a:gd name="connsiteY0" fmla="*/ 0 h 2983057"/>
                <a:gd name="connsiteX1" fmla="*/ 1828800 w 2627023"/>
                <a:gd name="connsiteY1" fmla="*/ 265113 h 2983057"/>
                <a:gd name="connsiteX2" fmla="*/ 1837315 w 2627023"/>
                <a:gd name="connsiteY2" fmla="*/ 376237 h 2983057"/>
                <a:gd name="connsiteX3" fmla="*/ 1854488 w 2627023"/>
                <a:gd name="connsiteY3" fmla="*/ 550501 h 2983057"/>
                <a:gd name="connsiteX4" fmla="*/ 1823027 w 2627023"/>
                <a:gd name="connsiteY4" fmla="*/ 700087 h 2983057"/>
                <a:gd name="connsiteX5" fmla="*/ 1803977 w 2627023"/>
                <a:gd name="connsiteY5" fmla="*/ 831778 h 2983057"/>
                <a:gd name="connsiteX6" fmla="*/ 1804050 w 2627023"/>
                <a:gd name="connsiteY6" fmla="*/ 999331 h 2983057"/>
                <a:gd name="connsiteX7" fmla="*/ 1819563 w 2627023"/>
                <a:gd name="connsiteY7" fmla="*/ 1126548 h 2983057"/>
                <a:gd name="connsiteX8" fmla="*/ 1868415 w 2627023"/>
                <a:gd name="connsiteY8" fmla="*/ 1240126 h 2983057"/>
                <a:gd name="connsiteX9" fmla="*/ 1868126 w 2627023"/>
                <a:gd name="connsiteY9" fmla="*/ 1311636 h 2983057"/>
                <a:gd name="connsiteX10" fmla="*/ 1828800 w 2627023"/>
                <a:gd name="connsiteY10" fmla="*/ 1320511 h 2983057"/>
                <a:gd name="connsiteX11" fmla="*/ 1783195 w 2627023"/>
                <a:gd name="connsiteY11" fmla="*/ 1344036 h 2983057"/>
                <a:gd name="connsiteX12" fmla="*/ 1782618 w 2627023"/>
                <a:gd name="connsiteY12" fmla="*/ 1385166 h 2983057"/>
                <a:gd name="connsiteX13" fmla="*/ 1801091 w 2627023"/>
                <a:gd name="connsiteY13" fmla="*/ 1440584 h 2983057"/>
                <a:gd name="connsiteX14" fmla="*/ 1849221 w 2627023"/>
                <a:gd name="connsiteY14" fmla="*/ 1485899 h 2983057"/>
                <a:gd name="connsiteX15" fmla="*/ 1863653 w 2627023"/>
                <a:gd name="connsiteY15" fmla="*/ 1498961 h 2983057"/>
                <a:gd name="connsiteX16" fmla="*/ 1896846 w 2627023"/>
                <a:gd name="connsiteY16" fmla="*/ 1545430 h 2983057"/>
                <a:gd name="connsiteX17" fmla="*/ 1930400 w 2627023"/>
                <a:gd name="connsiteY17" fmla="*/ 1569893 h 2983057"/>
                <a:gd name="connsiteX18" fmla="*/ 1902691 w 2627023"/>
                <a:gd name="connsiteY18" fmla="*/ 1643784 h 2983057"/>
                <a:gd name="connsiteX19" fmla="*/ 1930400 w 2627023"/>
                <a:gd name="connsiteY19" fmla="*/ 1736148 h 2983057"/>
                <a:gd name="connsiteX20" fmla="*/ 1967345 w 2627023"/>
                <a:gd name="connsiteY20" fmla="*/ 1865457 h 2983057"/>
                <a:gd name="connsiteX21" fmla="*/ 1995054 w 2627023"/>
                <a:gd name="connsiteY21" fmla="*/ 1920875 h 2983057"/>
                <a:gd name="connsiteX22" fmla="*/ 1976293 w 2627023"/>
                <a:gd name="connsiteY22" fmla="*/ 1998663 h 2983057"/>
                <a:gd name="connsiteX23" fmla="*/ 1942090 w 2627023"/>
                <a:gd name="connsiteY23" fmla="*/ 2055018 h 2983057"/>
                <a:gd name="connsiteX24" fmla="*/ 1961140 w 2627023"/>
                <a:gd name="connsiteY24" fmla="*/ 2102643 h 2983057"/>
                <a:gd name="connsiteX25" fmla="*/ 2004291 w 2627023"/>
                <a:gd name="connsiteY25" fmla="*/ 2114839 h 2983057"/>
                <a:gd name="connsiteX26" fmla="*/ 2065915 w 2627023"/>
                <a:gd name="connsiteY26" fmla="*/ 2121693 h 2983057"/>
                <a:gd name="connsiteX27" fmla="*/ 2115127 w 2627023"/>
                <a:gd name="connsiteY27" fmla="*/ 2161020 h 2983057"/>
                <a:gd name="connsiteX28" fmla="*/ 2179782 w 2627023"/>
                <a:gd name="connsiteY28" fmla="*/ 2290330 h 2983057"/>
                <a:gd name="connsiteX29" fmla="*/ 2196883 w 2627023"/>
                <a:gd name="connsiteY29" fmla="*/ 2369343 h 2983057"/>
                <a:gd name="connsiteX30" fmla="*/ 2208790 w 2627023"/>
                <a:gd name="connsiteY30" fmla="*/ 2419349 h 2983057"/>
                <a:gd name="connsiteX31" fmla="*/ 2281382 w 2627023"/>
                <a:gd name="connsiteY31" fmla="*/ 2456584 h 2983057"/>
                <a:gd name="connsiteX32" fmla="*/ 2351665 w 2627023"/>
                <a:gd name="connsiteY32" fmla="*/ 2524124 h 2983057"/>
                <a:gd name="connsiteX33" fmla="*/ 2399650 w 2627023"/>
                <a:gd name="connsiteY33" fmla="*/ 2595130 h 2983057"/>
                <a:gd name="connsiteX34" fmla="*/ 2475490 w 2627023"/>
                <a:gd name="connsiteY34" fmla="*/ 2638424 h 2983057"/>
                <a:gd name="connsiteX35" fmla="*/ 2558472 w 2627023"/>
                <a:gd name="connsiteY35" fmla="*/ 2687493 h 2983057"/>
                <a:gd name="connsiteX36" fmla="*/ 2627023 w 2627023"/>
                <a:gd name="connsiteY36" fmla="*/ 2800423 h 2983057"/>
                <a:gd name="connsiteX37" fmla="*/ 2604654 w 2627023"/>
                <a:gd name="connsiteY37" fmla="*/ 2835275 h 2983057"/>
                <a:gd name="connsiteX38" fmla="*/ 2525497 w 2627023"/>
                <a:gd name="connsiteY38" fmla="*/ 2838449 h 2983057"/>
                <a:gd name="connsiteX39" fmla="*/ 2484582 w 2627023"/>
                <a:gd name="connsiteY39" fmla="*/ 2807566 h 2983057"/>
                <a:gd name="connsiteX40" fmla="*/ 2447636 w 2627023"/>
                <a:gd name="connsiteY40" fmla="*/ 2752148 h 2983057"/>
                <a:gd name="connsiteX41" fmla="*/ 2327563 w 2627023"/>
                <a:gd name="connsiteY41" fmla="*/ 2715202 h 2983057"/>
                <a:gd name="connsiteX42" fmla="*/ 2281382 w 2627023"/>
                <a:gd name="connsiteY42" fmla="*/ 2687493 h 2983057"/>
                <a:gd name="connsiteX43" fmla="*/ 2216727 w 2627023"/>
                <a:gd name="connsiteY43" fmla="*/ 2669020 h 2983057"/>
                <a:gd name="connsiteX44" fmla="*/ 2189018 w 2627023"/>
                <a:gd name="connsiteY44" fmla="*/ 2650548 h 2983057"/>
                <a:gd name="connsiteX45" fmla="*/ 2124363 w 2627023"/>
                <a:gd name="connsiteY45" fmla="*/ 2622839 h 2983057"/>
                <a:gd name="connsiteX46" fmla="*/ 2013527 w 2627023"/>
                <a:gd name="connsiteY46" fmla="*/ 2659784 h 2983057"/>
                <a:gd name="connsiteX47" fmla="*/ 1939636 w 2627023"/>
                <a:gd name="connsiteY47" fmla="*/ 2761384 h 2983057"/>
                <a:gd name="connsiteX48" fmla="*/ 1884218 w 2627023"/>
                <a:gd name="connsiteY48" fmla="*/ 2862984 h 2983057"/>
                <a:gd name="connsiteX49" fmla="*/ 1782618 w 2627023"/>
                <a:gd name="connsiteY49" fmla="*/ 2826039 h 2983057"/>
                <a:gd name="connsiteX50" fmla="*/ 1727200 w 2627023"/>
                <a:gd name="connsiteY50" fmla="*/ 2899930 h 2983057"/>
                <a:gd name="connsiteX51" fmla="*/ 1699491 w 2627023"/>
                <a:gd name="connsiteY51" fmla="*/ 2890693 h 2983057"/>
                <a:gd name="connsiteX52" fmla="*/ 1616363 w 2627023"/>
                <a:gd name="connsiteY52" fmla="*/ 2983057 h 2983057"/>
                <a:gd name="connsiteX53" fmla="*/ 1533236 w 2627023"/>
                <a:gd name="connsiteY53" fmla="*/ 2918402 h 2983057"/>
                <a:gd name="connsiteX54" fmla="*/ 1468582 w 2627023"/>
                <a:gd name="connsiteY54" fmla="*/ 2927639 h 2983057"/>
                <a:gd name="connsiteX55" fmla="*/ 1413163 w 2627023"/>
                <a:gd name="connsiteY55" fmla="*/ 2918402 h 2983057"/>
                <a:gd name="connsiteX56" fmla="*/ 1200727 w 2627023"/>
                <a:gd name="connsiteY56" fmla="*/ 2835275 h 2983057"/>
                <a:gd name="connsiteX57" fmla="*/ 960582 w 2627023"/>
                <a:gd name="connsiteY57" fmla="*/ 2779857 h 2983057"/>
                <a:gd name="connsiteX58" fmla="*/ 646545 w 2627023"/>
                <a:gd name="connsiteY58" fmla="*/ 2742911 h 2983057"/>
                <a:gd name="connsiteX59" fmla="*/ 369454 w 2627023"/>
                <a:gd name="connsiteY59" fmla="*/ 2715202 h 2983057"/>
                <a:gd name="connsiteX60" fmla="*/ 0 w 2627023"/>
                <a:gd name="connsiteY60" fmla="*/ 2669020 h 2983057"/>
                <a:gd name="connsiteX61" fmla="*/ 9235 w 2627023"/>
                <a:gd name="connsiteY61" fmla="*/ 18184 h 2983057"/>
                <a:gd name="connsiteX62" fmla="*/ 1829665 w 2627023"/>
                <a:gd name="connsiteY62" fmla="*/ 0 h 2983057"/>
                <a:gd name="connsiteX0" fmla="*/ 1829665 w 2627023"/>
                <a:gd name="connsiteY0" fmla="*/ 0 h 2983057"/>
                <a:gd name="connsiteX1" fmla="*/ 1828800 w 2627023"/>
                <a:gd name="connsiteY1" fmla="*/ 265113 h 2983057"/>
                <a:gd name="connsiteX2" fmla="*/ 1837315 w 2627023"/>
                <a:gd name="connsiteY2" fmla="*/ 376237 h 2983057"/>
                <a:gd name="connsiteX3" fmla="*/ 1854488 w 2627023"/>
                <a:gd name="connsiteY3" fmla="*/ 550501 h 2983057"/>
                <a:gd name="connsiteX4" fmla="*/ 1823027 w 2627023"/>
                <a:gd name="connsiteY4" fmla="*/ 700087 h 2983057"/>
                <a:gd name="connsiteX5" fmla="*/ 1803977 w 2627023"/>
                <a:gd name="connsiteY5" fmla="*/ 831778 h 2983057"/>
                <a:gd name="connsiteX6" fmla="*/ 1804050 w 2627023"/>
                <a:gd name="connsiteY6" fmla="*/ 999331 h 2983057"/>
                <a:gd name="connsiteX7" fmla="*/ 1819563 w 2627023"/>
                <a:gd name="connsiteY7" fmla="*/ 1126548 h 2983057"/>
                <a:gd name="connsiteX8" fmla="*/ 1868415 w 2627023"/>
                <a:gd name="connsiteY8" fmla="*/ 1240126 h 2983057"/>
                <a:gd name="connsiteX9" fmla="*/ 1868126 w 2627023"/>
                <a:gd name="connsiteY9" fmla="*/ 1311636 h 2983057"/>
                <a:gd name="connsiteX10" fmla="*/ 1828800 w 2627023"/>
                <a:gd name="connsiteY10" fmla="*/ 1320511 h 2983057"/>
                <a:gd name="connsiteX11" fmla="*/ 1783195 w 2627023"/>
                <a:gd name="connsiteY11" fmla="*/ 1344036 h 2983057"/>
                <a:gd name="connsiteX12" fmla="*/ 1782618 w 2627023"/>
                <a:gd name="connsiteY12" fmla="*/ 1385166 h 2983057"/>
                <a:gd name="connsiteX13" fmla="*/ 1801091 w 2627023"/>
                <a:gd name="connsiteY13" fmla="*/ 1440584 h 2983057"/>
                <a:gd name="connsiteX14" fmla="*/ 1849221 w 2627023"/>
                <a:gd name="connsiteY14" fmla="*/ 1485899 h 2983057"/>
                <a:gd name="connsiteX15" fmla="*/ 1863653 w 2627023"/>
                <a:gd name="connsiteY15" fmla="*/ 1498961 h 2983057"/>
                <a:gd name="connsiteX16" fmla="*/ 1896846 w 2627023"/>
                <a:gd name="connsiteY16" fmla="*/ 1545430 h 2983057"/>
                <a:gd name="connsiteX17" fmla="*/ 1930400 w 2627023"/>
                <a:gd name="connsiteY17" fmla="*/ 1569893 h 2983057"/>
                <a:gd name="connsiteX18" fmla="*/ 1902691 w 2627023"/>
                <a:gd name="connsiteY18" fmla="*/ 1643784 h 2983057"/>
                <a:gd name="connsiteX19" fmla="*/ 1930400 w 2627023"/>
                <a:gd name="connsiteY19" fmla="*/ 1736148 h 2983057"/>
                <a:gd name="connsiteX20" fmla="*/ 1967345 w 2627023"/>
                <a:gd name="connsiteY20" fmla="*/ 1865457 h 2983057"/>
                <a:gd name="connsiteX21" fmla="*/ 1995054 w 2627023"/>
                <a:gd name="connsiteY21" fmla="*/ 1920875 h 2983057"/>
                <a:gd name="connsiteX22" fmla="*/ 1976293 w 2627023"/>
                <a:gd name="connsiteY22" fmla="*/ 1998663 h 2983057"/>
                <a:gd name="connsiteX23" fmla="*/ 1942090 w 2627023"/>
                <a:gd name="connsiteY23" fmla="*/ 2055018 h 2983057"/>
                <a:gd name="connsiteX24" fmla="*/ 1961140 w 2627023"/>
                <a:gd name="connsiteY24" fmla="*/ 2102643 h 2983057"/>
                <a:gd name="connsiteX25" fmla="*/ 2004291 w 2627023"/>
                <a:gd name="connsiteY25" fmla="*/ 2114839 h 2983057"/>
                <a:gd name="connsiteX26" fmla="*/ 2065915 w 2627023"/>
                <a:gd name="connsiteY26" fmla="*/ 2121693 h 2983057"/>
                <a:gd name="connsiteX27" fmla="*/ 2115127 w 2627023"/>
                <a:gd name="connsiteY27" fmla="*/ 2161020 h 2983057"/>
                <a:gd name="connsiteX28" fmla="*/ 2179782 w 2627023"/>
                <a:gd name="connsiteY28" fmla="*/ 2290330 h 2983057"/>
                <a:gd name="connsiteX29" fmla="*/ 2196883 w 2627023"/>
                <a:gd name="connsiteY29" fmla="*/ 2369343 h 2983057"/>
                <a:gd name="connsiteX30" fmla="*/ 2208790 w 2627023"/>
                <a:gd name="connsiteY30" fmla="*/ 2419349 h 2983057"/>
                <a:gd name="connsiteX31" fmla="*/ 2281382 w 2627023"/>
                <a:gd name="connsiteY31" fmla="*/ 2456584 h 2983057"/>
                <a:gd name="connsiteX32" fmla="*/ 2351665 w 2627023"/>
                <a:gd name="connsiteY32" fmla="*/ 2524124 h 2983057"/>
                <a:gd name="connsiteX33" fmla="*/ 2399650 w 2627023"/>
                <a:gd name="connsiteY33" fmla="*/ 2595130 h 2983057"/>
                <a:gd name="connsiteX34" fmla="*/ 2475490 w 2627023"/>
                <a:gd name="connsiteY34" fmla="*/ 2638424 h 2983057"/>
                <a:gd name="connsiteX35" fmla="*/ 2558472 w 2627023"/>
                <a:gd name="connsiteY35" fmla="*/ 2687493 h 2983057"/>
                <a:gd name="connsiteX36" fmla="*/ 2627023 w 2627023"/>
                <a:gd name="connsiteY36" fmla="*/ 2800423 h 2983057"/>
                <a:gd name="connsiteX37" fmla="*/ 2604654 w 2627023"/>
                <a:gd name="connsiteY37" fmla="*/ 2835275 h 2983057"/>
                <a:gd name="connsiteX38" fmla="*/ 2525497 w 2627023"/>
                <a:gd name="connsiteY38" fmla="*/ 2838449 h 2983057"/>
                <a:gd name="connsiteX39" fmla="*/ 2484582 w 2627023"/>
                <a:gd name="connsiteY39" fmla="*/ 2807566 h 2983057"/>
                <a:gd name="connsiteX40" fmla="*/ 2428586 w 2627023"/>
                <a:gd name="connsiteY40" fmla="*/ 2778342 h 2983057"/>
                <a:gd name="connsiteX41" fmla="*/ 2327563 w 2627023"/>
                <a:gd name="connsiteY41" fmla="*/ 2715202 h 2983057"/>
                <a:gd name="connsiteX42" fmla="*/ 2281382 w 2627023"/>
                <a:gd name="connsiteY42" fmla="*/ 2687493 h 2983057"/>
                <a:gd name="connsiteX43" fmla="*/ 2216727 w 2627023"/>
                <a:gd name="connsiteY43" fmla="*/ 2669020 h 2983057"/>
                <a:gd name="connsiteX44" fmla="*/ 2189018 w 2627023"/>
                <a:gd name="connsiteY44" fmla="*/ 2650548 h 2983057"/>
                <a:gd name="connsiteX45" fmla="*/ 2124363 w 2627023"/>
                <a:gd name="connsiteY45" fmla="*/ 2622839 h 2983057"/>
                <a:gd name="connsiteX46" fmla="*/ 2013527 w 2627023"/>
                <a:gd name="connsiteY46" fmla="*/ 2659784 h 2983057"/>
                <a:gd name="connsiteX47" fmla="*/ 1939636 w 2627023"/>
                <a:gd name="connsiteY47" fmla="*/ 2761384 h 2983057"/>
                <a:gd name="connsiteX48" fmla="*/ 1884218 w 2627023"/>
                <a:gd name="connsiteY48" fmla="*/ 2862984 h 2983057"/>
                <a:gd name="connsiteX49" fmla="*/ 1782618 w 2627023"/>
                <a:gd name="connsiteY49" fmla="*/ 2826039 h 2983057"/>
                <a:gd name="connsiteX50" fmla="*/ 1727200 w 2627023"/>
                <a:gd name="connsiteY50" fmla="*/ 2899930 h 2983057"/>
                <a:gd name="connsiteX51" fmla="*/ 1699491 w 2627023"/>
                <a:gd name="connsiteY51" fmla="*/ 2890693 h 2983057"/>
                <a:gd name="connsiteX52" fmla="*/ 1616363 w 2627023"/>
                <a:gd name="connsiteY52" fmla="*/ 2983057 h 2983057"/>
                <a:gd name="connsiteX53" fmla="*/ 1533236 w 2627023"/>
                <a:gd name="connsiteY53" fmla="*/ 2918402 h 2983057"/>
                <a:gd name="connsiteX54" fmla="*/ 1468582 w 2627023"/>
                <a:gd name="connsiteY54" fmla="*/ 2927639 h 2983057"/>
                <a:gd name="connsiteX55" fmla="*/ 1413163 w 2627023"/>
                <a:gd name="connsiteY55" fmla="*/ 2918402 h 2983057"/>
                <a:gd name="connsiteX56" fmla="*/ 1200727 w 2627023"/>
                <a:gd name="connsiteY56" fmla="*/ 2835275 h 2983057"/>
                <a:gd name="connsiteX57" fmla="*/ 960582 w 2627023"/>
                <a:gd name="connsiteY57" fmla="*/ 2779857 h 2983057"/>
                <a:gd name="connsiteX58" fmla="*/ 646545 w 2627023"/>
                <a:gd name="connsiteY58" fmla="*/ 2742911 h 2983057"/>
                <a:gd name="connsiteX59" fmla="*/ 369454 w 2627023"/>
                <a:gd name="connsiteY59" fmla="*/ 2715202 h 2983057"/>
                <a:gd name="connsiteX60" fmla="*/ 0 w 2627023"/>
                <a:gd name="connsiteY60" fmla="*/ 2669020 h 2983057"/>
                <a:gd name="connsiteX61" fmla="*/ 9235 w 2627023"/>
                <a:gd name="connsiteY61" fmla="*/ 18184 h 2983057"/>
                <a:gd name="connsiteX62" fmla="*/ 1829665 w 2627023"/>
                <a:gd name="connsiteY62" fmla="*/ 0 h 2983057"/>
                <a:gd name="connsiteX0" fmla="*/ 1829665 w 2627023"/>
                <a:gd name="connsiteY0" fmla="*/ 0 h 2983057"/>
                <a:gd name="connsiteX1" fmla="*/ 1828800 w 2627023"/>
                <a:gd name="connsiteY1" fmla="*/ 265113 h 2983057"/>
                <a:gd name="connsiteX2" fmla="*/ 1837315 w 2627023"/>
                <a:gd name="connsiteY2" fmla="*/ 376237 h 2983057"/>
                <a:gd name="connsiteX3" fmla="*/ 1854488 w 2627023"/>
                <a:gd name="connsiteY3" fmla="*/ 550501 h 2983057"/>
                <a:gd name="connsiteX4" fmla="*/ 1823027 w 2627023"/>
                <a:gd name="connsiteY4" fmla="*/ 700087 h 2983057"/>
                <a:gd name="connsiteX5" fmla="*/ 1803977 w 2627023"/>
                <a:gd name="connsiteY5" fmla="*/ 831778 h 2983057"/>
                <a:gd name="connsiteX6" fmla="*/ 1804050 w 2627023"/>
                <a:gd name="connsiteY6" fmla="*/ 999331 h 2983057"/>
                <a:gd name="connsiteX7" fmla="*/ 1819563 w 2627023"/>
                <a:gd name="connsiteY7" fmla="*/ 1126548 h 2983057"/>
                <a:gd name="connsiteX8" fmla="*/ 1868415 w 2627023"/>
                <a:gd name="connsiteY8" fmla="*/ 1240126 h 2983057"/>
                <a:gd name="connsiteX9" fmla="*/ 1868126 w 2627023"/>
                <a:gd name="connsiteY9" fmla="*/ 1311636 h 2983057"/>
                <a:gd name="connsiteX10" fmla="*/ 1828800 w 2627023"/>
                <a:gd name="connsiteY10" fmla="*/ 1320511 h 2983057"/>
                <a:gd name="connsiteX11" fmla="*/ 1783195 w 2627023"/>
                <a:gd name="connsiteY11" fmla="*/ 1344036 h 2983057"/>
                <a:gd name="connsiteX12" fmla="*/ 1782618 w 2627023"/>
                <a:gd name="connsiteY12" fmla="*/ 1385166 h 2983057"/>
                <a:gd name="connsiteX13" fmla="*/ 1801091 w 2627023"/>
                <a:gd name="connsiteY13" fmla="*/ 1440584 h 2983057"/>
                <a:gd name="connsiteX14" fmla="*/ 1849221 w 2627023"/>
                <a:gd name="connsiteY14" fmla="*/ 1485899 h 2983057"/>
                <a:gd name="connsiteX15" fmla="*/ 1863653 w 2627023"/>
                <a:gd name="connsiteY15" fmla="*/ 1498961 h 2983057"/>
                <a:gd name="connsiteX16" fmla="*/ 1896846 w 2627023"/>
                <a:gd name="connsiteY16" fmla="*/ 1545430 h 2983057"/>
                <a:gd name="connsiteX17" fmla="*/ 1930400 w 2627023"/>
                <a:gd name="connsiteY17" fmla="*/ 1569893 h 2983057"/>
                <a:gd name="connsiteX18" fmla="*/ 1902691 w 2627023"/>
                <a:gd name="connsiteY18" fmla="*/ 1643784 h 2983057"/>
                <a:gd name="connsiteX19" fmla="*/ 1930400 w 2627023"/>
                <a:gd name="connsiteY19" fmla="*/ 1736148 h 2983057"/>
                <a:gd name="connsiteX20" fmla="*/ 1967345 w 2627023"/>
                <a:gd name="connsiteY20" fmla="*/ 1865457 h 2983057"/>
                <a:gd name="connsiteX21" fmla="*/ 1995054 w 2627023"/>
                <a:gd name="connsiteY21" fmla="*/ 1920875 h 2983057"/>
                <a:gd name="connsiteX22" fmla="*/ 1976293 w 2627023"/>
                <a:gd name="connsiteY22" fmla="*/ 1998663 h 2983057"/>
                <a:gd name="connsiteX23" fmla="*/ 1942090 w 2627023"/>
                <a:gd name="connsiteY23" fmla="*/ 2055018 h 2983057"/>
                <a:gd name="connsiteX24" fmla="*/ 1961140 w 2627023"/>
                <a:gd name="connsiteY24" fmla="*/ 2102643 h 2983057"/>
                <a:gd name="connsiteX25" fmla="*/ 2004291 w 2627023"/>
                <a:gd name="connsiteY25" fmla="*/ 2114839 h 2983057"/>
                <a:gd name="connsiteX26" fmla="*/ 2065915 w 2627023"/>
                <a:gd name="connsiteY26" fmla="*/ 2121693 h 2983057"/>
                <a:gd name="connsiteX27" fmla="*/ 2115127 w 2627023"/>
                <a:gd name="connsiteY27" fmla="*/ 2161020 h 2983057"/>
                <a:gd name="connsiteX28" fmla="*/ 2179782 w 2627023"/>
                <a:gd name="connsiteY28" fmla="*/ 2290330 h 2983057"/>
                <a:gd name="connsiteX29" fmla="*/ 2196883 w 2627023"/>
                <a:gd name="connsiteY29" fmla="*/ 2369343 h 2983057"/>
                <a:gd name="connsiteX30" fmla="*/ 2208790 w 2627023"/>
                <a:gd name="connsiteY30" fmla="*/ 2419349 h 2983057"/>
                <a:gd name="connsiteX31" fmla="*/ 2281382 w 2627023"/>
                <a:gd name="connsiteY31" fmla="*/ 2456584 h 2983057"/>
                <a:gd name="connsiteX32" fmla="*/ 2351665 w 2627023"/>
                <a:gd name="connsiteY32" fmla="*/ 2524124 h 2983057"/>
                <a:gd name="connsiteX33" fmla="*/ 2399650 w 2627023"/>
                <a:gd name="connsiteY33" fmla="*/ 2595130 h 2983057"/>
                <a:gd name="connsiteX34" fmla="*/ 2475490 w 2627023"/>
                <a:gd name="connsiteY34" fmla="*/ 2638424 h 2983057"/>
                <a:gd name="connsiteX35" fmla="*/ 2558472 w 2627023"/>
                <a:gd name="connsiteY35" fmla="*/ 2687493 h 2983057"/>
                <a:gd name="connsiteX36" fmla="*/ 2627023 w 2627023"/>
                <a:gd name="connsiteY36" fmla="*/ 2800423 h 2983057"/>
                <a:gd name="connsiteX37" fmla="*/ 2604654 w 2627023"/>
                <a:gd name="connsiteY37" fmla="*/ 2835275 h 2983057"/>
                <a:gd name="connsiteX38" fmla="*/ 2525497 w 2627023"/>
                <a:gd name="connsiteY38" fmla="*/ 2838449 h 2983057"/>
                <a:gd name="connsiteX39" fmla="*/ 2484582 w 2627023"/>
                <a:gd name="connsiteY39" fmla="*/ 2807566 h 2983057"/>
                <a:gd name="connsiteX40" fmla="*/ 2428586 w 2627023"/>
                <a:gd name="connsiteY40" fmla="*/ 2778342 h 2983057"/>
                <a:gd name="connsiteX41" fmla="*/ 2339469 w 2627023"/>
                <a:gd name="connsiteY41" fmla="*/ 2743777 h 2983057"/>
                <a:gd name="connsiteX42" fmla="*/ 2281382 w 2627023"/>
                <a:gd name="connsiteY42" fmla="*/ 2687493 h 2983057"/>
                <a:gd name="connsiteX43" fmla="*/ 2216727 w 2627023"/>
                <a:gd name="connsiteY43" fmla="*/ 2669020 h 2983057"/>
                <a:gd name="connsiteX44" fmla="*/ 2189018 w 2627023"/>
                <a:gd name="connsiteY44" fmla="*/ 2650548 h 2983057"/>
                <a:gd name="connsiteX45" fmla="*/ 2124363 w 2627023"/>
                <a:gd name="connsiteY45" fmla="*/ 2622839 h 2983057"/>
                <a:gd name="connsiteX46" fmla="*/ 2013527 w 2627023"/>
                <a:gd name="connsiteY46" fmla="*/ 2659784 h 2983057"/>
                <a:gd name="connsiteX47" fmla="*/ 1939636 w 2627023"/>
                <a:gd name="connsiteY47" fmla="*/ 2761384 h 2983057"/>
                <a:gd name="connsiteX48" fmla="*/ 1884218 w 2627023"/>
                <a:gd name="connsiteY48" fmla="*/ 2862984 h 2983057"/>
                <a:gd name="connsiteX49" fmla="*/ 1782618 w 2627023"/>
                <a:gd name="connsiteY49" fmla="*/ 2826039 h 2983057"/>
                <a:gd name="connsiteX50" fmla="*/ 1727200 w 2627023"/>
                <a:gd name="connsiteY50" fmla="*/ 2899930 h 2983057"/>
                <a:gd name="connsiteX51" fmla="*/ 1699491 w 2627023"/>
                <a:gd name="connsiteY51" fmla="*/ 2890693 h 2983057"/>
                <a:gd name="connsiteX52" fmla="*/ 1616363 w 2627023"/>
                <a:gd name="connsiteY52" fmla="*/ 2983057 h 2983057"/>
                <a:gd name="connsiteX53" fmla="*/ 1533236 w 2627023"/>
                <a:gd name="connsiteY53" fmla="*/ 2918402 h 2983057"/>
                <a:gd name="connsiteX54" fmla="*/ 1468582 w 2627023"/>
                <a:gd name="connsiteY54" fmla="*/ 2927639 h 2983057"/>
                <a:gd name="connsiteX55" fmla="*/ 1413163 w 2627023"/>
                <a:gd name="connsiteY55" fmla="*/ 2918402 h 2983057"/>
                <a:gd name="connsiteX56" fmla="*/ 1200727 w 2627023"/>
                <a:gd name="connsiteY56" fmla="*/ 2835275 h 2983057"/>
                <a:gd name="connsiteX57" fmla="*/ 960582 w 2627023"/>
                <a:gd name="connsiteY57" fmla="*/ 2779857 h 2983057"/>
                <a:gd name="connsiteX58" fmla="*/ 646545 w 2627023"/>
                <a:gd name="connsiteY58" fmla="*/ 2742911 h 2983057"/>
                <a:gd name="connsiteX59" fmla="*/ 369454 w 2627023"/>
                <a:gd name="connsiteY59" fmla="*/ 2715202 h 2983057"/>
                <a:gd name="connsiteX60" fmla="*/ 0 w 2627023"/>
                <a:gd name="connsiteY60" fmla="*/ 2669020 h 2983057"/>
                <a:gd name="connsiteX61" fmla="*/ 9235 w 2627023"/>
                <a:gd name="connsiteY61" fmla="*/ 18184 h 2983057"/>
                <a:gd name="connsiteX62" fmla="*/ 1829665 w 2627023"/>
                <a:gd name="connsiteY62" fmla="*/ 0 h 2983057"/>
                <a:gd name="connsiteX0" fmla="*/ 1829665 w 2627023"/>
                <a:gd name="connsiteY0" fmla="*/ 0 h 2983057"/>
                <a:gd name="connsiteX1" fmla="*/ 1828800 w 2627023"/>
                <a:gd name="connsiteY1" fmla="*/ 265113 h 2983057"/>
                <a:gd name="connsiteX2" fmla="*/ 1837315 w 2627023"/>
                <a:gd name="connsiteY2" fmla="*/ 376237 h 2983057"/>
                <a:gd name="connsiteX3" fmla="*/ 1854488 w 2627023"/>
                <a:gd name="connsiteY3" fmla="*/ 550501 h 2983057"/>
                <a:gd name="connsiteX4" fmla="*/ 1823027 w 2627023"/>
                <a:gd name="connsiteY4" fmla="*/ 700087 h 2983057"/>
                <a:gd name="connsiteX5" fmla="*/ 1803977 w 2627023"/>
                <a:gd name="connsiteY5" fmla="*/ 831778 h 2983057"/>
                <a:gd name="connsiteX6" fmla="*/ 1804050 w 2627023"/>
                <a:gd name="connsiteY6" fmla="*/ 999331 h 2983057"/>
                <a:gd name="connsiteX7" fmla="*/ 1819563 w 2627023"/>
                <a:gd name="connsiteY7" fmla="*/ 1126548 h 2983057"/>
                <a:gd name="connsiteX8" fmla="*/ 1868415 w 2627023"/>
                <a:gd name="connsiteY8" fmla="*/ 1240126 h 2983057"/>
                <a:gd name="connsiteX9" fmla="*/ 1868126 w 2627023"/>
                <a:gd name="connsiteY9" fmla="*/ 1311636 h 2983057"/>
                <a:gd name="connsiteX10" fmla="*/ 1828800 w 2627023"/>
                <a:gd name="connsiteY10" fmla="*/ 1320511 h 2983057"/>
                <a:gd name="connsiteX11" fmla="*/ 1783195 w 2627023"/>
                <a:gd name="connsiteY11" fmla="*/ 1344036 h 2983057"/>
                <a:gd name="connsiteX12" fmla="*/ 1782618 w 2627023"/>
                <a:gd name="connsiteY12" fmla="*/ 1385166 h 2983057"/>
                <a:gd name="connsiteX13" fmla="*/ 1801091 w 2627023"/>
                <a:gd name="connsiteY13" fmla="*/ 1440584 h 2983057"/>
                <a:gd name="connsiteX14" fmla="*/ 1849221 w 2627023"/>
                <a:gd name="connsiteY14" fmla="*/ 1485899 h 2983057"/>
                <a:gd name="connsiteX15" fmla="*/ 1863653 w 2627023"/>
                <a:gd name="connsiteY15" fmla="*/ 1498961 h 2983057"/>
                <a:gd name="connsiteX16" fmla="*/ 1896846 w 2627023"/>
                <a:gd name="connsiteY16" fmla="*/ 1545430 h 2983057"/>
                <a:gd name="connsiteX17" fmla="*/ 1930400 w 2627023"/>
                <a:gd name="connsiteY17" fmla="*/ 1569893 h 2983057"/>
                <a:gd name="connsiteX18" fmla="*/ 1902691 w 2627023"/>
                <a:gd name="connsiteY18" fmla="*/ 1643784 h 2983057"/>
                <a:gd name="connsiteX19" fmla="*/ 1930400 w 2627023"/>
                <a:gd name="connsiteY19" fmla="*/ 1736148 h 2983057"/>
                <a:gd name="connsiteX20" fmla="*/ 1967345 w 2627023"/>
                <a:gd name="connsiteY20" fmla="*/ 1865457 h 2983057"/>
                <a:gd name="connsiteX21" fmla="*/ 1995054 w 2627023"/>
                <a:gd name="connsiteY21" fmla="*/ 1920875 h 2983057"/>
                <a:gd name="connsiteX22" fmla="*/ 1976293 w 2627023"/>
                <a:gd name="connsiteY22" fmla="*/ 1998663 h 2983057"/>
                <a:gd name="connsiteX23" fmla="*/ 1942090 w 2627023"/>
                <a:gd name="connsiteY23" fmla="*/ 2055018 h 2983057"/>
                <a:gd name="connsiteX24" fmla="*/ 1961140 w 2627023"/>
                <a:gd name="connsiteY24" fmla="*/ 2102643 h 2983057"/>
                <a:gd name="connsiteX25" fmla="*/ 2004291 w 2627023"/>
                <a:gd name="connsiteY25" fmla="*/ 2114839 h 2983057"/>
                <a:gd name="connsiteX26" fmla="*/ 2065915 w 2627023"/>
                <a:gd name="connsiteY26" fmla="*/ 2121693 h 2983057"/>
                <a:gd name="connsiteX27" fmla="*/ 2115127 w 2627023"/>
                <a:gd name="connsiteY27" fmla="*/ 2161020 h 2983057"/>
                <a:gd name="connsiteX28" fmla="*/ 2179782 w 2627023"/>
                <a:gd name="connsiteY28" fmla="*/ 2290330 h 2983057"/>
                <a:gd name="connsiteX29" fmla="*/ 2196883 w 2627023"/>
                <a:gd name="connsiteY29" fmla="*/ 2369343 h 2983057"/>
                <a:gd name="connsiteX30" fmla="*/ 2208790 w 2627023"/>
                <a:gd name="connsiteY30" fmla="*/ 2419349 h 2983057"/>
                <a:gd name="connsiteX31" fmla="*/ 2281382 w 2627023"/>
                <a:gd name="connsiteY31" fmla="*/ 2456584 h 2983057"/>
                <a:gd name="connsiteX32" fmla="*/ 2351665 w 2627023"/>
                <a:gd name="connsiteY32" fmla="*/ 2524124 h 2983057"/>
                <a:gd name="connsiteX33" fmla="*/ 2399650 w 2627023"/>
                <a:gd name="connsiteY33" fmla="*/ 2595130 h 2983057"/>
                <a:gd name="connsiteX34" fmla="*/ 2475490 w 2627023"/>
                <a:gd name="connsiteY34" fmla="*/ 2638424 h 2983057"/>
                <a:gd name="connsiteX35" fmla="*/ 2558472 w 2627023"/>
                <a:gd name="connsiteY35" fmla="*/ 2687493 h 2983057"/>
                <a:gd name="connsiteX36" fmla="*/ 2627023 w 2627023"/>
                <a:gd name="connsiteY36" fmla="*/ 2800423 h 2983057"/>
                <a:gd name="connsiteX37" fmla="*/ 2604654 w 2627023"/>
                <a:gd name="connsiteY37" fmla="*/ 2835275 h 2983057"/>
                <a:gd name="connsiteX38" fmla="*/ 2525497 w 2627023"/>
                <a:gd name="connsiteY38" fmla="*/ 2838449 h 2983057"/>
                <a:gd name="connsiteX39" fmla="*/ 2484582 w 2627023"/>
                <a:gd name="connsiteY39" fmla="*/ 2807566 h 2983057"/>
                <a:gd name="connsiteX40" fmla="*/ 2428586 w 2627023"/>
                <a:gd name="connsiteY40" fmla="*/ 2778342 h 2983057"/>
                <a:gd name="connsiteX41" fmla="*/ 2339469 w 2627023"/>
                <a:gd name="connsiteY41" fmla="*/ 2743777 h 2983057"/>
                <a:gd name="connsiteX42" fmla="*/ 2279001 w 2627023"/>
                <a:gd name="connsiteY42" fmla="*/ 2720831 h 2983057"/>
                <a:gd name="connsiteX43" fmla="*/ 2216727 w 2627023"/>
                <a:gd name="connsiteY43" fmla="*/ 2669020 h 2983057"/>
                <a:gd name="connsiteX44" fmla="*/ 2189018 w 2627023"/>
                <a:gd name="connsiteY44" fmla="*/ 2650548 h 2983057"/>
                <a:gd name="connsiteX45" fmla="*/ 2124363 w 2627023"/>
                <a:gd name="connsiteY45" fmla="*/ 2622839 h 2983057"/>
                <a:gd name="connsiteX46" fmla="*/ 2013527 w 2627023"/>
                <a:gd name="connsiteY46" fmla="*/ 2659784 h 2983057"/>
                <a:gd name="connsiteX47" fmla="*/ 1939636 w 2627023"/>
                <a:gd name="connsiteY47" fmla="*/ 2761384 h 2983057"/>
                <a:gd name="connsiteX48" fmla="*/ 1884218 w 2627023"/>
                <a:gd name="connsiteY48" fmla="*/ 2862984 h 2983057"/>
                <a:gd name="connsiteX49" fmla="*/ 1782618 w 2627023"/>
                <a:gd name="connsiteY49" fmla="*/ 2826039 h 2983057"/>
                <a:gd name="connsiteX50" fmla="*/ 1727200 w 2627023"/>
                <a:gd name="connsiteY50" fmla="*/ 2899930 h 2983057"/>
                <a:gd name="connsiteX51" fmla="*/ 1699491 w 2627023"/>
                <a:gd name="connsiteY51" fmla="*/ 2890693 h 2983057"/>
                <a:gd name="connsiteX52" fmla="*/ 1616363 w 2627023"/>
                <a:gd name="connsiteY52" fmla="*/ 2983057 h 2983057"/>
                <a:gd name="connsiteX53" fmla="*/ 1533236 w 2627023"/>
                <a:gd name="connsiteY53" fmla="*/ 2918402 h 2983057"/>
                <a:gd name="connsiteX54" fmla="*/ 1468582 w 2627023"/>
                <a:gd name="connsiteY54" fmla="*/ 2927639 h 2983057"/>
                <a:gd name="connsiteX55" fmla="*/ 1413163 w 2627023"/>
                <a:gd name="connsiteY55" fmla="*/ 2918402 h 2983057"/>
                <a:gd name="connsiteX56" fmla="*/ 1200727 w 2627023"/>
                <a:gd name="connsiteY56" fmla="*/ 2835275 h 2983057"/>
                <a:gd name="connsiteX57" fmla="*/ 960582 w 2627023"/>
                <a:gd name="connsiteY57" fmla="*/ 2779857 h 2983057"/>
                <a:gd name="connsiteX58" fmla="*/ 646545 w 2627023"/>
                <a:gd name="connsiteY58" fmla="*/ 2742911 h 2983057"/>
                <a:gd name="connsiteX59" fmla="*/ 369454 w 2627023"/>
                <a:gd name="connsiteY59" fmla="*/ 2715202 h 2983057"/>
                <a:gd name="connsiteX60" fmla="*/ 0 w 2627023"/>
                <a:gd name="connsiteY60" fmla="*/ 2669020 h 2983057"/>
                <a:gd name="connsiteX61" fmla="*/ 9235 w 2627023"/>
                <a:gd name="connsiteY61" fmla="*/ 18184 h 2983057"/>
                <a:gd name="connsiteX62" fmla="*/ 1829665 w 2627023"/>
                <a:gd name="connsiteY62" fmla="*/ 0 h 2983057"/>
                <a:gd name="connsiteX0" fmla="*/ 1829665 w 2627023"/>
                <a:gd name="connsiteY0" fmla="*/ 0 h 2983057"/>
                <a:gd name="connsiteX1" fmla="*/ 1828800 w 2627023"/>
                <a:gd name="connsiteY1" fmla="*/ 265113 h 2983057"/>
                <a:gd name="connsiteX2" fmla="*/ 1837315 w 2627023"/>
                <a:gd name="connsiteY2" fmla="*/ 376237 h 2983057"/>
                <a:gd name="connsiteX3" fmla="*/ 1854488 w 2627023"/>
                <a:gd name="connsiteY3" fmla="*/ 550501 h 2983057"/>
                <a:gd name="connsiteX4" fmla="*/ 1823027 w 2627023"/>
                <a:gd name="connsiteY4" fmla="*/ 700087 h 2983057"/>
                <a:gd name="connsiteX5" fmla="*/ 1803977 w 2627023"/>
                <a:gd name="connsiteY5" fmla="*/ 831778 h 2983057"/>
                <a:gd name="connsiteX6" fmla="*/ 1804050 w 2627023"/>
                <a:gd name="connsiteY6" fmla="*/ 999331 h 2983057"/>
                <a:gd name="connsiteX7" fmla="*/ 1819563 w 2627023"/>
                <a:gd name="connsiteY7" fmla="*/ 1126548 h 2983057"/>
                <a:gd name="connsiteX8" fmla="*/ 1868415 w 2627023"/>
                <a:gd name="connsiteY8" fmla="*/ 1240126 h 2983057"/>
                <a:gd name="connsiteX9" fmla="*/ 1868126 w 2627023"/>
                <a:gd name="connsiteY9" fmla="*/ 1311636 h 2983057"/>
                <a:gd name="connsiteX10" fmla="*/ 1828800 w 2627023"/>
                <a:gd name="connsiteY10" fmla="*/ 1320511 h 2983057"/>
                <a:gd name="connsiteX11" fmla="*/ 1783195 w 2627023"/>
                <a:gd name="connsiteY11" fmla="*/ 1344036 h 2983057"/>
                <a:gd name="connsiteX12" fmla="*/ 1782618 w 2627023"/>
                <a:gd name="connsiteY12" fmla="*/ 1385166 h 2983057"/>
                <a:gd name="connsiteX13" fmla="*/ 1801091 w 2627023"/>
                <a:gd name="connsiteY13" fmla="*/ 1440584 h 2983057"/>
                <a:gd name="connsiteX14" fmla="*/ 1849221 w 2627023"/>
                <a:gd name="connsiteY14" fmla="*/ 1485899 h 2983057"/>
                <a:gd name="connsiteX15" fmla="*/ 1863653 w 2627023"/>
                <a:gd name="connsiteY15" fmla="*/ 1498961 h 2983057"/>
                <a:gd name="connsiteX16" fmla="*/ 1896846 w 2627023"/>
                <a:gd name="connsiteY16" fmla="*/ 1545430 h 2983057"/>
                <a:gd name="connsiteX17" fmla="*/ 1930400 w 2627023"/>
                <a:gd name="connsiteY17" fmla="*/ 1569893 h 2983057"/>
                <a:gd name="connsiteX18" fmla="*/ 1902691 w 2627023"/>
                <a:gd name="connsiteY18" fmla="*/ 1643784 h 2983057"/>
                <a:gd name="connsiteX19" fmla="*/ 1930400 w 2627023"/>
                <a:gd name="connsiteY19" fmla="*/ 1736148 h 2983057"/>
                <a:gd name="connsiteX20" fmla="*/ 1967345 w 2627023"/>
                <a:gd name="connsiteY20" fmla="*/ 1865457 h 2983057"/>
                <a:gd name="connsiteX21" fmla="*/ 1995054 w 2627023"/>
                <a:gd name="connsiteY21" fmla="*/ 1920875 h 2983057"/>
                <a:gd name="connsiteX22" fmla="*/ 1976293 w 2627023"/>
                <a:gd name="connsiteY22" fmla="*/ 1998663 h 2983057"/>
                <a:gd name="connsiteX23" fmla="*/ 1942090 w 2627023"/>
                <a:gd name="connsiteY23" fmla="*/ 2055018 h 2983057"/>
                <a:gd name="connsiteX24" fmla="*/ 1961140 w 2627023"/>
                <a:gd name="connsiteY24" fmla="*/ 2102643 h 2983057"/>
                <a:gd name="connsiteX25" fmla="*/ 2004291 w 2627023"/>
                <a:gd name="connsiteY25" fmla="*/ 2114839 h 2983057"/>
                <a:gd name="connsiteX26" fmla="*/ 2065915 w 2627023"/>
                <a:gd name="connsiteY26" fmla="*/ 2121693 h 2983057"/>
                <a:gd name="connsiteX27" fmla="*/ 2115127 w 2627023"/>
                <a:gd name="connsiteY27" fmla="*/ 2161020 h 2983057"/>
                <a:gd name="connsiteX28" fmla="*/ 2179782 w 2627023"/>
                <a:gd name="connsiteY28" fmla="*/ 2290330 h 2983057"/>
                <a:gd name="connsiteX29" fmla="*/ 2196883 w 2627023"/>
                <a:gd name="connsiteY29" fmla="*/ 2369343 h 2983057"/>
                <a:gd name="connsiteX30" fmla="*/ 2208790 w 2627023"/>
                <a:gd name="connsiteY30" fmla="*/ 2419349 h 2983057"/>
                <a:gd name="connsiteX31" fmla="*/ 2281382 w 2627023"/>
                <a:gd name="connsiteY31" fmla="*/ 2456584 h 2983057"/>
                <a:gd name="connsiteX32" fmla="*/ 2351665 w 2627023"/>
                <a:gd name="connsiteY32" fmla="*/ 2524124 h 2983057"/>
                <a:gd name="connsiteX33" fmla="*/ 2399650 w 2627023"/>
                <a:gd name="connsiteY33" fmla="*/ 2595130 h 2983057"/>
                <a:gd name="connsiteX34" fmla="*/ 2475490 w 2627023"/>
                <a:gd name="connsiteY34" fmla="*/ 2638424 h 2983057"/>
                <a:gd name="connsiteX35" fmla="*/ 2558472 w 2627023"/>
                <a:gd name="connsiteY35" fmla="*/ 2687493 h 2983057"/>
                <a:gd name="connsiteX36" fmla="*/ 2627023 w 2627023"/>
                <a:gd name="connsiteY36" fmla="*/ 2800423 h 2983057"/>
                <a:gd name="connsiteX37" fmla="*/ 2604654 w 2627023"/>
                <a:gd name="connsiteY37" fmla="*/ 2835275 h 2983057"/>
                <a:gd name="connsiteX38" fmla="*/ 2525497 w 2627023"/>
                <a:gd name="connsiteY38" fmla="*/ 2838449 h 2983057"/>
                <a:gd name="connsiteX39" fmla="*/ 2484582 w 2627023"/>
                <a:gd name="connsiteY39" fmla="*/ 2807566 h 2983057"/>
                <a:gd name="connsiteX40" fmla="*/ 2428586 w 2627023"/>
                <a:gd name="connsiteY40" fmla="*/ 2778342 h 2983057"/>
                <a:gd name="connsiteX41" fmla="*/ 2339469 w 2627023"/>
                <a:gd name="connsiteY41" fmla="*/ 2743777 h 2983057"/>
                <a:gd name="connsiteX42" fmla="*/ 2279001 w 2627023"/>
                <a:gd name="connsiteY42" fmla="*/ 2720831 h 2983057"/>
                <a:gd name="connsiteX43" fmla="*/ 2216727 w 2627023"/>
                <a:gd name="connsiteY43" fmla="*/ 2702358 h 2983057"/>
                <a:gd name="connsiteX44" fmla="*/ 2189018 w 2627023"/>
                <a:gd name="connsiteY44" fmla="*/ 2650548 h 2983057"/>
                <a:gd name="connsiteX45" fmla="*/ 2124363 w 2627023"/>
                <a:gd name="connsiteY45" fmla="*/ 2622839 h 2983057"/>
                <a:gd name="connsiteX46" fmla="*/ 2013527 w 2627023"/>
                <a:gd name="connsiteY46" fmla="*/ 2659784 h 2983057"/>
                <a:gd name="connsiteX47" fmla="*/ 1939636 w 2627023"/>
                <a:gd name="connsiteY47" fmla="*/ 2761384 h 2983057"/>
                <a:gd name="connsiteX48" fmla="*/ 1884218 w 2627023"/>
                <a:gd name="connsiteY48" fmla="*/ 2862984 h 2983057"/>
                <a:gd name="connsiteX49" fmla="*/ 1782618 w 2627023"/>
                <a:gd name="connsiteY49" fmla="*/ 2826039 h 2983057"/>
                <a:gd name="connsiteX50" fmla="*/ 1727200 w 2627023"/>
                <a:gd name="connsiteY50" fmla="*/ 2899930 h 2983057"/>
                <a:gd name="connsiteX51" fmla="*/ 1699491 w 2627023"/>
                <a:gd name="connsiteY51" fmla="*/ 2890693 h 2983057"/>
                <a:gd name="connsiteX52" fmla="*/ 1616363 w 2627023"/>
                <a:gd name="connsiteY52" fmla="*/ 2983057 h 2983057"/>
                <a:gd name="connsiteX53" fmla="*/ 1533236 w 2627023"/>
                <a:gd name="connsiteY53" fmla="*/ 2918402 h 2983057"/>
                <a:gd name="connsiteX54" fmla="*/ 1468582 w 2627023"/>
                <a:gd name="connsiteY54" fmla="*/ 2927639 h 2983057"/>
                <a:gd name="connsiteX55" fmla="*/ 1413163 w 2627023"/>
                <a:gd name="connsiteY55" fmla="*/ 2918402 h 2983057"/>
                <a:gd name="connsiteX56" fmla="*/ 1200727 w 2627023"/>
                <a:gd name="connsiteY56" fmla="*/ 2835275 h 2983057"/>
                <a:gd name="connsiteX57" fmla="*/ 960582 w 2627023"/>
                <a:gd name="connsiteY57" fmla="*/ 2779857 h 2983057"/>
                <a:gd name="connsiteX58" fmla="*/ 646545 w 2627023"/>
                <a:gd name="connsiteY58" fmla="*/ 2742911 h 2983057"/>
                <a:gd name="connsiteX59" fmla="*/ 369454 w 2627023"/>
                <a:gd name="connsiteY59" fmla="*/ 2715202 h 2983057"/>
                <a:gd name="connsiteX60" fmla="*/ 0 w 2627023"/>
                <a:gd name="connsiteY60" fmla="*/ 2669020 h 2983057"/>
                <a:gd name="connsiteX61" fmla="*/ 9235 w 2627023"/>
                <a:gd name="connsiteY61" fmla="*/ 18184 h 2983057"/>
                <a:gd name="connsiteX62" fmla="*/ 1829665 w 2627023"/>
                <a:gd name="connsiteY62" fmla="*/ 0 h 2983057"/>
                <a:gd name="connsiteX0" fmla="*/ 1829665 w 2627023"/>
                <a:gd name="connsiteY0" fmla="*/ 0 h 2983057"/>
                <a:gd name="connsiteX1" fmla="*/ 1828800 w 2627023"/>
                <a:gd name="connsiteY1" fmla="*/ 265113 h 2983057"/>
                <a:gd name="connsiteX2" fmla="*/ 1837315 w 2627023"/>
                <a:gd name="connsiteY2" fmla="*/ 376237 h 2983057"/>
                <a:gd name="connsiteX3" fmla="*/ 1854488 w 2627023"/>
                <a:gd name="connsiteY3" fmla="*/ 550501 h 2983057"/>
                <a:gd name="connsiteX4" fmla="*/ 1823027 w 2627023"/>
                <a:gd name="connsiteY4" fmla="*/ 700087 h 2983057"/>
                <a:gd name="connsiteX5" fmla="*/ 1803977 w 2627023"/>
                <a:gd name="connsiteY5" fmla="*/ 831778 h 2983057"/>
                <a:gd name="connsiteX6" fmla="*/ 1804050 w 2627023"/>
                <a:gd name="connsiteY6" fmla="*/ 999331 h 2983057"/>
                <a:gd name="connsiteX7" fmla="*/ 1819563 w 2627023"/>
                <a:gd name="connsiteY7" fmla="*/ 1126548 h 2983057"/>
                <a:gd name="connsiteX8" fmla="*/ 1868415 w 2627023"/>
                <a:gd name="connsiteY8" fmla="*/ 1240126 h 2983057"/>
                <a:gd name="connsiteX9" fmla="*/ 1868126 w 2627023"/>
                <a:gd name="connsiteY9" fmla="*/ 1311636 h 2983057"/>
                <a:gd name="connsiteX10" fmla="*/ 1828800 w 2627023"/>
                <a:gd name="connsiteY10" fmla="*/ 1320511 h 2983057"/>
                <a:gd name="connsiteX11" fmla="*/ 1783195 w 2627023"/>
                <a:gd name="connsiteY11" fmla="*/ 1344036 h 2983057"/>
                <a:gd name="connsiteX12" fmla="*/ 1782618 w 2627023"/>
                <a:gd name="connsiteY12" fmla="*/ 1385166 h 2983057"/>
                <a:gd name="connsiteX13" fmla="*/ 1801091 w 2627023"/>
                <a:gd name="connsiteY13" fmla="*/ 1440584 h 2983057"/>
                <a:gd name="connsiteX14" fmla="*/ 1849221 w 2627023"/>
                <a:gd name="connsiteY14" fmla="*/ 1485899 h 2983057"/>
                <a:gd name="connsiteX15" fmla="*/ 1863653 w 2627023"/>
                <a:gd name="connsiteY15" fmla="*/ 1498961 h 2983057"/>
                <a:gd name="connsiteX16" fmla="*/ 1896846 w 2627023"/>
                <a:gd name="connsiteY16" fmla="*/ 1545430 h 2983057"/>
                <a:gd name="connsiteX17" fmla="*/ 1930400 w 2627023"/>
                <a:gd name="connsiteY17" fmla="*/ 1569893 h 2983057"/>
                <a:gd name="connsiteX18" fmla="*/ 1902691 w 2627023"/>
                <a:gd name="connsiteY18" fmla="*/ 1643784 h 2983057"/>
                <a:gd name="connsiteX19" fmla="*/ 1930400 w 2627023"/>
                <a:gd name="connsiteY19" fmla="*/ 1736148 h 2983057"/>
                <a:gd name="connsiteX20" fmla="*/ 1967345 w 2627023"/>
                <a:gd name="connsiteY20" fmla="*/ 1865457 h 2983057"/>
                <a:gd name="connsiteX21" fmla="*/ 1995054 w 2627023"/>
                <a:gd name="connsiteY21" fmla="*/ 1920875 h 2983057"/>
                <a:gd name="connsiteX22" fmla="*/ 1976293 w 2627023"/>
                <a:gd name="connsiteY22" fmla="*/ 1998663 h 2983057"/>
                <a:gd name="connsiteX23" fmla="*/ 1942090 w 2627023"/>
                <a:gd name="connsiteY23" fmla="*/ 2055018 h 2983057"/>
                <a:gd name="connsiteX24" fmla="*/ 1961140 w 2627023"/>
                <a:gd name="connsiteY24" fmla="*/ 2102643 h 2983057"/>
                <a:gd name="connsiteX25" fmla="*/ 2004291 w 2627023"/>
                <a:gd name="connsiteY25" fmla="*/ 2114839 h 2983057"/>
                <a:gd name="connsiteX26" fmla="*/ 2065915 w 2627023"/>
                <a:gd name="connsiteY26" fmla="*/ 2121693 h 2983057"/>
                <a:gd name="connsiteX27" fmla="*/ 2115127 w 2627023"/>
                <a:gd name="connsiteY27" fmla="*/ 2161020 h 2983057"/>
                <a:gd name="connsiteX28" fmla="*/ 2179782 w 2627023"/>
                <a:gd name="connsiteY28" fmla="*/ 2290330 h 2983057"/>
                <a:gd name="connsiteX29" fmla="*/ 2196883 w 2627023"/>
                <a:gd name="connsiteY29" fmla="*/ 2369343 h 2983057"/>
                <a:gd name="connsiteX30" fmla="*/ 2208790 w 2627023"/>
                <a:gd name="connsiteY30" fmla="*/ 2419349 h 2983057"/>
                <a:gd name="connsiteX31" fmla="*/ 2281382 w 2627023"/>
                <a:gd name="connsiteY31" fmla="*/ 2456584 h 2983057"/>
                <a:gd name="connsiteX32" fmla="*/ 2351665 w 2627023"/>
                <a:gd name="connsiteY32" fmla="*/ 2524124 h 2983057"/>
                <a:gd name="connsiteX33" fmla="*/ 2399650 w 2627023"/>
                <a:gd name="connsiteY33" fmla="*/ 2595130 h 2983057"/>
                <a:gd name="connsiteX34" fmla="*/ 2475490 w 2627023"/>
                <a:gd name="connsiteY34" fmla="*/ 2638424 h 2983057"/>
                <a:gd name="connsiteX35" fmla="*/ 2558472 w 2627023"/>
                <a:gd name="connsiteY35" fmla="*/ 2687493 h 2983057"/>
                <a:gd name="connsiteX36" fmla="*/ 2627023 w 2627023"/>
                <a:gd name="connsiteY36" fmla="*/ 2800423 h 2983057"/>
                <a:gd name="connsiteX37" fmla="*/ 2604654 w 2627023"/>
                <a:gd name="connsiteY37" fmla="*/ 2835275 h 2983057"/>
                <a:gd name="connsiteX38" fmla="*/ 2525497 w 2627023"/>
                <a:gd name="connsiteY38" fmla="*/ 2838449 h 2983057"/>
                <a:gd name="connsiteX39" fmla="*/ 2484582 w 2627023"/>
                <a:gd name="connsiteY39" fmla="*/ 2807566 h 2983057"/>
                <a:gd name="connsiteX40" fmla="*/ 2428586 w 2627023"/>
                <a:gd name="connsiteY40" fmla="*/ 2778342 h 2983057"/>
                <a:gd name="connsiteX41" fmla="*/ 2339469 w 2627023"/>
                <a:gd name="connsiteY41" fmla="*/ 2743777 h 2983057"/>
                <a:gd name="connsiteX42" fmla="*/ 2279001 w 2627023"/>
                <a:gd name="connsiteY42" fmla="*/ 2720831 h 2983057"/>
                <a:gd name="connsiteX43" fmla="*/ 2216727 w 2627023"/>
                <a:gd name="connsiteY43" fmla="*/ 2702358 h 2983057"/>
                <a:gd name="connsiteX44" fmla="*/ 2155680 w 2627023"/>
                <a:gd name="connsiteY44" fmla="*/ 2676741 h 2983057"/>
                <a:gd name="connsiteX45" fmla="*/ 2124363 w 2627023"/>
                <a:gd name="connsiteY45" fmla="*/ 2622839 h 2983057"/>
                <a:gd name="connsiteX46" fmla="*/ 2013527 w 2627023"/>
                <a:gd name="connsiteY46" fmla="*/ 2659784 h 2983057"/>
                <a:gd name="connsiteX47" fmla="*/ 1939636 w 2627023"/>
                <a:gd name="connsiteY47" fmla="*/ 2761384 h 2983057"/>
                <a:gd name="connsiteX48" fmla="*/ 1884218 w 2627023"/>
                <a:gd name="connsiteY48" fmla="*/ 2862984 h 2983057"/>
                <a:gd name="connsiteX49" fmla="*/ 1782618 w 2627023"/>
                <a:gd name="connsiteY49" fmla="*/ 2826039 h 2983057"/>
                <a:gd name="connsiteX50" fmla="*/ 1727200 w 2627023"/>
                <a:gd name="connsiteY50" fmla="*/ 2899930 h 2983057"/>
                <a:gd name="connsiteX51" fmla="*/ 1699491 w 2627023"/>
                <a:gd name="connsiteY51" fmla="*/ 2890693 h 2983057"/>
                <a:gd name="connsiteX52" fmla="*/ 1616363 w 2627023"/>
                <a:gd name="connsiteY52" fmla="*/ 2983057 h 2983057"/>
                <a:gd name="connsiteX53" fmla="*/ 1533236 w 2627023"/>
                <a:gd name="connsiteY53" fmla="*/ 2918402 h 2983057"/>
                <a:gd name="connsiteX54" fmla="*/ 1468582 w 2627023"/>
                <a:gd name="connsiteY54" fmla="*/ 2927639 h 2983057"/>
                <a:gd name="connsiteX55" fmla="*/ 1413163 w 2627023"/>
                <a:gd name="connsiteY55" fmla="*/ 2918402 h 2983057"/>
                <a:gd name="connsiteX56" fmla="*/ 1200727 w 2627023"/>
                <a:gd name="connsiteY56" fmla="*/ 2835275 h 2983057"/>
                <a:gd name="connsiteX57" fmla="*/ 960582 w 2627023"/>
                <a:gd name="connsiteY57" fmla="*/ 2779857 h 2983057"/>
                <a:gd name="connsiteX58" fmla="*/ 646545 w 2627023"/>
                <a:gd name="connsiteY58" fmla="*/ 2742911 h 2983057"/>
                <a:gd name="connsiteX59" fmla="*/ 369454 w 2627023"/>
                <a:gd name="connsiteY59" fmla="*/ 2715202 h 2983057"/>
                <a:gd name="connsiteX60" fmla="*/ 0 w 2627023"/>
                <a:gd name="connsiteY60" fmla="*/ 2669020 h 2983057"/>
                <a:gd name="connsiteX61" fmla="*/ 9235 w 2627023"/>
                <a:gd name="connsiteY61" fmla="*/ 18184 h 2983057"/>
                <a:gd name="connsiteX62" fmla="*/ 1829665 w 2627023"/>
                <a:gd name="connsiteY62" fmla="*/ 0 h 2983057"/>
                <a:gd name="connsiteX0" fmla="*/ 1829665 w 2627023"/>
                <a:gd name="connsiteY0" fmla="*/ 0 h 2983057"/>
                <a:gd name="connsiteX1" fmla="*/ 1828800 w 2627023"/>
                <a:gd name="connsiteY1" fmla="*/ 265113 h 2983057"/>
                <a:gd name="connsiteX2" fmla="*/ 1837315 w 2627023"/>
                <a:gd name="connsiteY2" fmla="*/ 376237 h 2983057"/>
                <a:gd name="connsiteX3" fmla="*/ 1854488 w 2627023"/>
                <a:gd name="connsiteY3" fmla="*/ 550501 h 2983057"/>
                <a:gd name="connsiteX4" fmla="*/ 1823027 w 2627023"/>
                <a:gd name="connsiteY4" fmla="*/ 700087 h 2983057"/>
                <a:gd name="connsiteX5" fmla="*/ 1803977 w 2627023"/>
                <a:gd name="connsiteY5" fmla="*/ 831778 h 2983057"/>
                <a:gd name="connsiteX6" fmla="*/ 1804050 w 2627023"/>
                <a:gd name="connsiteY6" fmla="*/ 999331 h 2983057"/>
                <a:gd name="connsiteX7" fmla="*/ 1819563 w 2627023"/>
                <a:gd name="connsiteY7" fmla="*/ 1126548 h 2983057"/>
                <a:gd name="connsiteX8" fmla="*/ 1868415 w 2627023"/>
                <a:gd name="connsiteY8" fmla="*/ 1240126 h 2983057"/>
                <a:gd name="connsiteX9" fmla="*/ 1868126 w 2627023"/>
                <a:gd name="connsiteY9" fmla="*/ 1311636 h 2983057"/>
                <a:gd name="connsiteX10" fmla="*/ 1828800 w 2627023"/>
                <a:gd name="connsiteY10" fmla="*/ 1320511 h 2983057"/>
                <a:gd name="connsiteX11" fmla="*/ 1783195 w 2627023"/>
                <a:gd name="connsiteY11" fmla="*/ 1344036 h 2983057"/>
                <a:gd name="connsiteX12" fmla="*/ 1782618 w 2627023"/>
                <a:gd name="connsiteY12" fmla="*/ 1385166 h 2983057"/>
                <a:gd name="connsiteX13" fmla="*/ 1801091 w 2627023"/>
                <a:gd name="connsiteY13" fmla="*/ 1440584 h 2983057"/>
                <a:gd name="connsiteX14" fmla="*/ 1849221 w 2627023"/>
                <a:gd name="connsiteY14" fmla="*/ 1485899 h 2983057"/>
                <a:gd name="connsiteX15" fmla="*/ 1863653 w 2627023"/>
                <a:gd name="connsiteY15" fmla="*/ 1498961 h 2983057"/>
                <a:gd name="connsiteX16" fmla="*/ 1896846 w 2627023"/>
                <a:gd name="connsiteY16" fmla="*/ 1545430 h 2983057"/>
                <a:gd name="connsiteX17" fmla="*/ 1930400 w 2627023"/>
                <a:gd name="connsiteY17" fmla="*/ 1569893 h 2983057"/>
                <a:gd name="connsiteX18" fmla="*/ 1902691 w 2627023"/>
                <a:gd name="connsiteY18" fmla="*/ 1643784 h 2983057"/>
                <a:gd name="connsiteX19" fmla="*/ 1930400 w 2627023"/>
                <a:gd name="connsiteY19" fmla="*/ 1736148 h 2983057"/>
                <a:gd name="connsiteX20" fmla="*/ 1967345 w 2627023"/>
                <a:gd name="connsiteY20" fmla="*/ 1865457 h 2983057"/>
                <a:gd name="connsiteX21" fmla="*/ 1995054 w 2627023"/>
                <a:gd name="connsiteY21" fmla="*/ 1920875 h 2983057"/>
                <a:gd name="connsiteX22" fmla="*/ 1976293 w 2627023"/>
                <a:gd name="connsiteY22" fmla="*/ 1998663 h 2983057"/>
                <a:gd name="connsiteX23" fmla="*/ 1942090 w 2627023"/>
                <a:gd name="connsiteY23" fmla="*/ 2055018 h 2983057"/>
                <a:gd name="connsiteX24" fmla="*/ 1961140 w 2627023"/>
                <a:gd name="connsiteY24" fmla="*/ 2102643 h 2983057"/>
                <a:gd name="connsiteX25" fmla="*/ 2004291 w 2627023"/>
                <a:gd name="connsiteY25" fmla="*/ 2114839 h 2983057"/>
                <a:gd name="connsiteX26" fmla="*/ 2065915 w 2627023"/>
                <a:gd name="connsiteY26" fmla="*/ 2121693 h 2983057"/>
                <a:gd name="connsiteX27" fmla="*/ 2115127 w 2627023"/>
                <a:gd name="connsiteY27" fmla="*/ 2161020 h 2983057"/>
                <a:gd name="connsiteX28" fmla="*/ 2179782 w 2627023"/>
                <a:gd name="connsiteY28" fmla="*/ 2290330 h 2983057"/>
                <a:gd name="connsiteX29" fmla="*/ 2196883 w 2627023"/>
                <a:gd name="connsiteY29" fmla="*/ 2369343 h 2983057"/>
                <a:gd name="connsiteX30" fmla="*/ 2208790 w 2627023"/>
                <a:gd name="connsiteY30" fmla="*/ 2419349 h 2983057"/>
                <a:gd name="connsiteX31" fmla="*/ 2281382 w 2627023"/>
                <a:gd name="connsiteY31" fmla="*/ 2456584 h 2983057"/>
                <a:gd name="connsiteX32" fmla="*/ 2351665 w 2627023"/>
                <a:gd name="connsiteY32" fmla="*/ 2524124 h 2983057"/>
                <a:gd name="connsiteX33" fmla="*/ 2399650 w 2627023"/>
                <a:gd name="connsiteY33" fmla="*/ 2595130 h 2983057"/>
                <a:gd name="connsiteX34" fmla="*/ 2475490 w 2627023"/>
                <a:gd name="connsiteY34" fmla="*/ 2638424 h 2983057"/>
                <a:gd name="connsiteX35" fmla="*/ 2558472 w 2627023"/>
                <a:gd name="connsiteY35" fmla="*/ 2687493 h 2983057"/>
                <a:gd name="connsiteX36" fmla="*/ 2627023 w 2627023"/>
                <a:gd name="connsiteY36" fmla="*/ 2800423 h 2983057"/>
                <a:gd name="connsiteX37" fmla="*/ 2604654 w 2627023"/>
                <a:gd name="connsiteY37" fmla="*/ 2835275 h 2983057"/>
                <a:gd name="connsiteX38" fmla="*/ 2525497 w 2627023"/>
                <a:gd name="connsiteY38" fmla="*/ 2838449 h 2983057"/>
                <a:gd name="connsiteX39" fmla="*/ 2484582 w 2627023"/>
                <a:gd name="connsiteY39" fmla="*/ 2807566 h 2983057"/>
                <a:gd name="connsiteX40" fmla="*/ 2428586 w 2627023"/>
                <a:gd name="connsiteY40" fmla="*/ 2778342 h 2983057"/>
                <a:gd name="connsiteX41" fmla="*/ 2339469 w 2627023"/>
                <a:gd name="connsiteY41" fmla="*/ 2743777 h 2983057"/>
                <a:gd name="connsiteX42" fmla="*/ 2279001 w 2627023"/>
                <a:gd name="connsiteY42" fmla="*/ 2720831 h 2983057"/>
                <a:gd name="connsiteX43" fmla="*/ 2216727 w 2627023"/>
                <a:gd name="connsiteY43" fmla="*/ 2702358 h 2983057"/>
                <a:gd name="connsiteX44" fmla="*/ 2155680 w 2627023"/>
                <a:gd name="connsiteY44" fmla="*/ 2676741 h 2983057"/>
                <a:gd name="connsiteX45" fmla="*/ 2124363 w 2627023"/>
                <a:gd name="connsiteY45" fmla="*/ 2622839 h 2983057"/>
                <a:gd name="connsiteX46" fmla="*/ 2068297 w 2627023"/>
                <a:gd name="connsiteY46" fmla="*/ 2636043 h 2983057"/>
                <a:gd name="connsiteX47" fmla="*/ 2013527 w 2627023"/>
                <a:gd name="connsiteY47" fmla="*/ 2659784 h 2983057"/>
                <a:gd name="connsiteX48" fmla="*/ 1939636 w 2627023"/>
                <a:gd name="connsiteY48" fmla="*/ 2761384 h 2983057"/>
                <a:gd name="connsiteX49" fmla="*/ 1884218 w 2627023"/>
                <a:gd name="connsiteY49" fmla="*/ 2862984 h 2983057"/>
                <a:gd name="connsiteX50" fmla="*/ 1782618 w 2627023"/>
                <a:gd name="connsiteY50" fmla="*/ 2826039 h 2983057"/>
                <a:gd name="connsiteX51" fmla="*/ 1727200 w 2627023"/>
                <a:gd name="connsiteY51" fmla="*/ 2899930 h 2983057"/>
                <a:gd name="connsiteX52" fmla="*/ 1699491 w 2627023"/>
                <a:gd name="connsiteY52" fmla="*/ 2890693 h 2983057"/>
                <a:gd name="connsiteX53" fmla="*/ 1616363 w 2627023"/>
                <a:gd name="connsiteY53" fmla="*/ 2983057 h 2983057"/>
                <a:gd name="connsiteX54" fmla="*/ 1533236 w 2627023"/>
                <a:gd name="connsiteY54" fmla="*/ 2918402 h 2983057"/>
                <a:gd name="connsiteX55" fmla="*/ 1468582 w 2627023"/>
                <a:gd name="connsiteY55" fmla="*/ 2927639 h 2983057"/>
                <a:gd name="connsiteX56" fmla="*/ 1413163 w 2627023"/>
                <a:gd name="connsiteY56" fmla="*/ 2918402 h 2983057"/>
                <a:gd name="connsiteX57" fmla="*/ 1200727 w 2627023"/>
                <a:gd name="connsiteY57" fmla="*/ 2835275 h 2983057"/>
                <a:gd name="connsiteX58" fmla="*/ 960582 w 2627023"/>
                <a:gd name="connsiteY58" fmla="*/ 2779857 h 2983057"/>
                <a:gd name="connsiteX59" fmla="*/ 646545 w 2627023"/>
                <a:gd name="connsiteY59" fmla="*/ 2742911 h 2983057"/>
                <a:gd name="connsiteX60" fmla="*/ 369454 w 2627023"/>
                <a:gd name="connsiteY60" fmla="*/ 2715202 h 2983057"/>
                <a:gd name="connsiteX61" fmla="*/ 0 w 2627023"/>
                <a:gd name="connsiteY61" fmla="*/ 2669020 h 2983057"/>
                <a:gd name="connsiteX62" fmla="*/ 9235 w 2627023"/>
                <a:gd name="connsiteY62" fmla="*/ 18184 h 2983057"/>
                <a:gd name="connsiteX63" fmla="*/ 1829665 w 2627023"/>
                <a:gd name="connsiteY63" fmla="*/ 0 h 2983057"/>
                <a:gd name="connsiteX0" fmla="*/ 1829665 w 2627023"/>
                <a:gd name="connsiteY0" fmla="*/ 0 h 2983057"/>
                <a:gd name="connsiteX1" fmla="*/ 1828800 w 2627023"/>
                <a:gd name="connsiteY1" fmla="*/ 265113 h 2983057"/>
                <a:gd name="connsiteX2" fmla="*/ 1837315 w 2627023"/>
                <a:gd name="connsiteY2" fmla="*/ 376237 h 2983057"/>
                <a:gd name="connsiteX3" fmla="*/ 1854488 w 2627023"/>
                <a:gd name="connsiteY3" fmla="*/ 550501 h 2983057"/>
                <a:gd name="connsiteX4" fmla="*/ 1823027 w 2627023"/>
                <a:gd name="connsiteY4" fmla="*/ 700087 h 2983057"/>
                <a:gd name="connsiteX5" fmla="*/ 1803977 w 2627023"/>
                <a:gd name="connsiteY5" fmla="*/ 831778 h 2983057"/>
                <a:gd name="connsiteX6" fmla="*/ 1804050 w 2627023"/>
                <a:gd name="connsiteY6" fmla="*/ 999331 h 2983057"/>
                <a:gd name="connsiteX7" fmla="*/ 1819563 w 2627023"/>
                <a:gd name="connsiteY7" fmla="*/ 1126548 h 2983057"/>
                <a:gd name="connsiteX8" fmla="*/ 1868415 w 2627023"/>
                <a:gd name="connsiteY8" fmla="*/ 1240126 h 2983057"/>
                <a:gd name="connsiteX9" fmla="*/ 1868126 w 2627023"/>
                <a:gd name="connsiteY9" fmla="*/ 1311636 h 2983057"/>
                <a:gd name="connsiteX10" fmla="*/ 1828800 w 2627023"/>
                <a:gd name="connsiteY10" fmla="*/ 1320511 h 2983057"/>
                <a:gd name="connsiteX11" fmla="*/ 1783195 w 2627023"/>
                <a:gd name="connsiteY11" fmla="*/ 1344036 h 2983057"/>
                <a:gd name="connsiteX12" fmla="*/ 1782618 w 2627023"/>
                <a:gd name="connsiteY12" fmla="*/ 1385166 h 2983057"/>
                <a:gd name="connsiteX13" fmla="*/ 1801091 w 2627023"/>
                <a:gd name="connsiteY13" fmla="*/ 1440584 h 2983057"/>
                <a:gd name="connsiteX14" fmla="*/ 1849221 w 2627023"/>
                <a:gd name="connsiteY14" fmla="*/ 1485899 h 2983057"/>
                <a:gd name="connsiteX15" fmla="*/ 1863653 w 2627023"/>
                <a:gd name="connsiteY15" fmla="*/ 1498961 h 2983057"/>
                <a:gd name="connsiteX16" fmla="*/ 1896846 w 2627023"/>
                <a:gd name="connsiteY16" fmla="*/ 1545430 h 2983057"/>
                <a:gd name="connsiteX17" fmla="*/ 1930400 w 2627023"/>
                <a:gd name="connsiteY17" fmla="*/ 1569893 h 2983057"/>
                <a:gd name="connsiteX18" fmla="*/ 1902691 w 2627023"/>
                <a:gd name="connsiteY18" fmla="*/ 1643784 h 2983057"/>
                <a:gd name="connsiteX19" fmla="*/ 1930400 w 2627023"/>
                <a:gd name="connsiteY19" fmla="*/ 1736148 h 2983057"/>
                <a:gd name="connsiteX20" fmla="*/ 1967345 w 2627023"/>
                <a:gd name="connsiteY20" fmla="*/ 1865457 h 2983057"/>
                <a:gd name="connsiteX21" fmla="*/ 1995054 w 2627023"/>
                <a:gd name="connsiteY21" fmla="*/ 1920875 h 2983057"/>
                <a:gd name="connsiteX22" fmla="*/ 1976293 w 2627023"/>
                <a:gd name="connsiteY22" fmla="*/ 1998663 h 2983057"/>
                <a:gd name="connsiteX23" fmla="*/ 1942090 w 2627023"/>
                <a:gd name="connsiteY23" fmla="*/ 2055018 h 2983057"/>
                <a:gd name="connsiteX24" fmla="*/ 1961140 w 2627023"/>
                <a:gd name="connsiteY24" fmla="*/ 2102643 h 2983057"/>
                <a:gd name="connsiteX25" fmla="*/ 2004291 w 2627023"/>
                <a:gd name="connsiteY25" fmla="*/ 2114839 h 2983057"/>
                <a:gd name="connsiteX26" fmla="*/ 2065915 w 2627023"/>
                <a:gd name="connsiteY26" fmla="*/ 2121693 h 2983057"/>
                <a:gd name="connsiteX27" fmla="*/ 2115127 w 2627023"/>
                <a:gd name="connsiteY27" fmla="*/ 2161020 h 2983057"/>
                <a:gd name="connsiteX28" fmla="*/ 2179782 w 2627023"/>
                <a:gd name="connsiteY28" fmla="*/ 2290330 h 2983057"/>
                <a:gd name="connsiteX29" fmla="*/ 2196883 w 2627023"/>
                <a:gd name="connsiteY29" fmla="*/ 2369343 h 2983057"/>
                <a:gd name="connsiteX30" fmla="*/ 2208790 w 2627023"/>
                <a:gd name="connsiteY30" fmla="*/ 2419349 h 2983057"/>
                <a:gd name="connsiteX31" fmla="*/ 2281382 w 2627023"/>
                <a:gd name="connsiteY31" fmla="*/ 2456584 h 2983057"/>
                <a:gd name="connsiteX32" fmla="*/ 2351665 w 2627023"/>
                <a:gd name="connsiteY32" fmla="*/ 2524124 h 2983057"/>
                <a:gd name="connsiteX33" fmla="*/ 2399650 w 2627023"/>
                <a:gd name="connsiteY33" fmla="*/ 2595130 h 2983057"/>
                <a:gd name="connsiteX34" fmla="*/ 2475490 w 2627023"/>
                <a:gd name="connsiteY34" fmla="*/ 2638424 h 2983057"/>
                <a:gd name="connsiteX35" fmla="*/ 2558472 w 2627023"/>
                <a:gd name="connsiteY35" fmla="*/ 2687493 h 2983057"/>
                <a:gd name="connsiteX36" fmla="*/ 2627023 w 2627023"/>
                <a:gd name="connsiteY36" fmla="*/ 2800423 h 2983057"/>
                <a:gd name="connsiteX37" fmla="*/ 2604654 w 2627023"/>
                <a:gd name="connsiteY37" fmla="*/ 2835275 h 2983057"/>
                <a:gd name="connsiteX38" fmla="*/ 2525497 w 2627023"/>
                <a:gd name="connsiteY38" fmla="*/ 2838449 h 2983057"/>
                <a:gd name="connsiteX39" fmla="*/ 2484582 w 2627023"/>
                <a:gd name="connsiteY39" fmla="*/ 2807566 h 2983057"/>
                <a:gd name="connsiteX40" fmla="*/ 2428586 w 2627023"/>
                <a:gd name="connsiteY40" fmla="*/ 2778342 h 2983057"/>
                <a:gd name="connsiteX41" fmla="*/ 2339469 w 2627023"/>
                <a:gd name="connsiteY41" fmla="*/ 2743777 h 2983057"/>
                <a:gd name="connsiteX42" fmla="*/ 2279001 w 2627023"/>
                <a:gd name="connsiteY42" fmla="*/ 2720831 h 2983057"/>
                <a:gd name="connsiteX43" fmla="*/ 2216727 w 2627023"/>
                <a:gd name="connsiteY43" fmla="*/ 2702358 h 2983057"/>
                <a:gd name="connsiteX44" fmla="*/ 2155680 w 2627023"/>
                <a:gd name="connsiteY44" fmla="*/ 2676741 h 2983057"/>
                <a:gd name="connsiteX45" fmla="*/ 2124363 w 2627023"/>
                <a:gd name="connsiteY45" fmla="*/ 2622839 h 2983057"/>
                <a:gd name="connsiteX46" fmla="*/ 2068297 w 2627023"/>
                <a:gd name="connsiteY46" fmla="*/ 2636043 h 2983057"/>
                <a:gd name="connsiteX47" fmla="*/ 2011146 w 2627023"/>
                <a:gd name="connsiteY47" fmla="*/ 2674072 h 2983057"/>
                <a:gd name="connsiteX48" fmla="*/ 1939636 w 2627023"/>
                <a:gd name="connsiteY48" fmla="*/ 2761384 h 2983057"/>
                <a:gd name="connsiteX49" fmla="*/ 1884218 w 2627023"/>
                <a:gd name="connsiteY49" fmla="*/ 2862984 h 2983057"/>
                <a:gd name="connsiteX50" fmla="*/ 1782618 w 2627023"/>
                <a:gd name="connsiteY50" fmla="*/ 2826039 h 2983057"/>
                <a:gd name="connsiteX51" fmla="*/ 1727200 w 2627023"/>
                <a:gd name="connsiteY51" fmla="*/ 2899930 h 2983057"/>
                <a:gd name="connsiteX52" fmla="*/ 1699491 w 2627023"/>
                <a:gd name="connsiteY52" fmla="*/ 2890693 h 2983057"/>
                <a:gd name="connsiteX53" fmla="*/ 1616363 w 2627023"/>
                <a:gd name="connsiteY53" fmla="*/ 2983057 h 2983057"/>
                <a:gd name="connsiteX54" fmla="*/ 1533236 w 2627023"/>
                <a:gd name="connsiteY54" fmla="*/ 2918402 h 2983057"/>
                <a:gd name="connsiteX55" fmla="*/ 1468582 w 2627023"/>
                <a:gd name="connsiteY55" fmla="*/ 2927639 h 2983057"/>
                <a:gd name="connsiteX56" fmla="*/ 1413163 w 2627023"/>
                <a:gd name="connsiteY56" fmla="*/ 2918402 h 2983057"/>
                <a:gd name="connsiteX57" fmla="*/ 1200727 w 2627023"/>
                <a:gd name="connsiteY57" fmla="*/ 2835275 h 2983057"/>
                <a:gd name="connsiteX58" fmla="*/ 960582 w 2627023"/>
                <a:gd name="connsiteY58" fmla="*/ 2779857 h 2983057"/>
                <a:gd name="connsiteX59" fmla="*/ 646545 w 2627023"/>
                <a:gd name="connsiteY59" fmla="*/ 2742911 h 2983057"/>
                <a:gd name="connsiteX60" fmla="*/ 369454 w 2627023"/>
                <a:gd name="connsiteY60" fmla="*/ 2715202 h 2983057"/>
                <a:gd name="connsiteX61" fmla="*/ 0 w 2627023"/>
                <a:gd name="connsiteY61" fmla="*/ 2669020 h 2983057"/>
                <a:gd name="connsiteX62" fmla="*/ 9235 w 2627023"/>
                <a:gd name="connsiteY62" fmla="*/ 18184 h 2983057"/>
                <a:gd name="connsiteX63" fmla="*/ 1829665 w 2627023"/>
                <a:gd name="connsiteY63" fmla="*/ 0 h 2983057"/>
                <a:gd name="connsiteX0" fmla="*/ 1829665 w 2627023"/>
                <a:gd name="connsiteY0" fmla="*/ 0 h 2983057"/>
                <a:gd name="connsiteX1" fmla="*/ 1828800 w 2627023"/>
                <a:gd name="connsiteY1" fmla="*/ 265113 h 2983057"/>
                <a:gd name="connsiteX2" fmla="*/ 1837315 w 2627023"/>
                <a:gd name="connsiteY2" fmla="*/ 376237 h 2983057"/>
                <a:gd name="connsiteX3" fmla="*/ 1854488 w 2627023"/>
                <a:gd name="connsiteY3" fmla="*/ 550501 h 2983057"/>
                <a:gd name="connsiteX4" fmla="*/ 1823027 w 2627023"/>
                <a:gd name="connsiteY4" fmla="*/ 700087 h 2983057"/>
                <a:gd name="connsiteX5" fmla="*/ 1803977 w 2627023"/>
                <a:gd name="connsiteY5" fmla="*/ 831778 h 2983057"/>
                <a:gd name="connsiteX6" fmla="*/ 1804050 w 2627023"/>
                <a:gd name="connsiteY6" fmla="*/ 999331 h 2983057"/>
                <a:gd name="connsiteX7" fmla="*/ 1819563 w 2627023"/>
                <a:gd name="connsiteY7" fmla="*/ 1126548 h 2983057"/>
                <a:gd name="connsiteX8" fmla="*/ 1868415 w 2627023"/>
                <a:gd name="connsiteY8" fmla="*/ 1240126 h 2983057"/>
                <a:gd name="connsiteX9" fmla="*/ 1868126 w 2627023"/>
                <a:gd name="connsiteY9" fmla="*/ 1311636 h 2983057"/>
                <a:gd name="connsiteX10" fmla="*/ 1828800 w 2627023"/>
                <a:gd name="connsiteY10" fmla="*/ 1320511 h 2983057"/>
                <a:gd name="connsiteX11" fmla="*/ 1783195 w 2627023"/>
                <a:gd name="connsiteY11" fmla="*/ 1344036 h 2983057"/>
                <a:gd name="connsiteX12" fmla="*/ 1782618 w 2627023"/>
                <a:gd name="connsiteY12" fmla="*/ 1385166 h 2983057"/>
                <a:gd name="connsiteX13" fmla="*/ 1801091 w 2627023"/>
                <a:gd name="connsiteY13" fmla="*/ 1440584 h 2983057"/>
                <a:gd name="connsiteX14" fmla="*/ 1849221 w 2627023"/>
                <a:gd name="connsiteY14" fmla="*/ 1485899 h 2983057"/>
                <a:gd name="connsiteX15" fmla="*/ 1863653 w 2627023"/>
                <a:gd name="connsiteY15" fmla="*/ 1498961 h 2983057"/>
                <a:gd name="connsiteX16" fmla="*/ 1896846 w 2627023"/>
                <a:gd name="connsiteY16" fmla="*/ 1545430 h 2983057"/>
                <a:gd name="connsiteX17" fmla="*/ 1930400 w 2627023"/>
                <a:gd name="connsiteY17" fmla="*/ 1569893 h 2983057"/>
                <a:gd name="connsiteX18" fmla="*/ 1902691 w 2627023"/>
                <a:gd name="connsiteY18" fmla="*/ 1643784 h 2983057"/>
                <a:gd name="connsiteX19" fmla="*/ 1930400 w 2627023"/>
                <a:gd name="connsiteY19" fmla="*/ 1736148 h 2983057"/>
                <a:gd name="connsiteX20" fmla="*/ 1967345 w 2627023"/>
                <a:gd name="connsiteY20" fmla="*/ 1865457 h 2983057"/>
                <a:gd name="connsiteX21" fmla="*/ 1995054 w 2627023"/>
                <a:gd name="connsiteY21" fmla="*/ 1920875 h 2983057"/>
                <a:gd name="connsiteX22" fmla="*/ 1976293 w 2627023"/>
                <a:gd name="connsiteY22" fmla="*/ 1998663 h 2983057"/>
                <a:gd name="connsiteX23" fmla="*/ 1942090 w 2627023"/>
                <a:gd name="connsiteY23" fmla="*/ 2055018 h 2983057"/>
                <a:gd name="connsiteX24" fmla="*/ 1961140 w 2627023"/>
                <a:gd name="connsiteY24" fmla="*/ 2102643 h 2983057"/>
                <a:gd name="connsiteX25" fmla="*/ 2004291 w 2627023"/>
                <a:gd name="connsiteY25" fmla="*/ 2114839 h 2983057"/>
                <a:gd name="connsiteX26" fmla="*/ 2065915 w 2627023"/>
                <a:gd name="connsiteY26" fmla="*/ 2121693 h 2983057"/>
                <a:gd name="connsiteX27" fmla="*/ 2115127 w 2627023"/>
                <a:gd name="connsiteY27" fmla="*/ 2161020 h 2983057"/>
                <a:gd name="connsiteX28" fmla="*/ 2179782 w 2627023"/>
                <a:gd name="connsiteY28" fmla="*/ 2290330 h 2983057"/>
                <a:gd name="connsiteX29" fmla="*/ 2196883 w 2627023"/>
                <a:gd name="connsiteY29" fmla="*/ 2369343 h 2983057"/>
                <a:gd name="connsiteX30" fmla="*/ 2208790 w 2627023"/>
                <a:gd name="connsiteY30" fmla="*/ 2419349 h 2983057"/>
                <a:gd name="connsiteX31" fmla="*/ 2281382 w 2627023"/>
                <a:gd name="connsiteY31" fmla="*/ 2456584 h 2983057"/>
                <a:gd name="connsiteX32" fmla="*/ 2351665 w 2627023"/>
                <a:gd name="connsiteY32" fmla="*/ 2524124 h 2983057"/>
                <a:gd name="connsiteX33" fmla="*/ 2399650 w 2627023"/>
                <a:gd name="connsiteY33" fmla="*/ 2595130 h 2983057"/>
                <a:gd name="connsiteX34" fmla="*/ 2475490 w 2627023"/>
                <a:gd name="connsiteY34" fmla="*/ 2638424 h 2983057"/>
                <a:gd name="connsiteX35" fmla="*/ 2558472 w 2627023"/>
                <a:gd name="connsiteY35" fmla="*/ 2687493 h 2983057"/>
                <a:gd name="connsiteX36" fmla="*/ 2627023 w 2627023"/>
                <a:gd name="connsiteY36" fmla="*/ 2800423 h 2983057"/>
                <a:gd name="connsiteX37" fmla="*/ 2604654 w 2627023"/>
                <a:gd name="connsiteY37" fmla="*/ 2835275 h 2983057"/>
                <a:gd name="connsiteX38" fmla="*/ 2525497 w 2627023"/>
                <a:gd name="connsiteY38" fmla="*/ 2838449 h 2983057"/>
                <a:gd name="connsiteX39" fmla="*/ 2484582 w 2627023"/>
                <a:gd name="connsiteY39" fmla="*/ 2807566 h 2983057"/>
                <a:gd name="connsiteX40" fmla="*/ 2428586 w 2627023"/>
                <a:gd name="connsiteY40" fmla="*/ 2778342 h 2983057"/>
                <a:gd name="connsiteX41" fmla="*/ 2339469 w 2627023"/>
                <a:gd name="connsiteY41" fmla="*/ 2743777 h 2983057"/>
                <a:gd name="connsiteX42" fmla="*/ 2279001 w 2627023"/>
                <a:gd name="connsiteY42" fmla="*/ 2720831 h 2983057"/>
                <a:gd name="connsiteX43" fmla="*/ 2216727 w 2627023"/>
                <a:gd name="connsiteY43" fmla="*/ 2702358 h 2983057"/>
                <a:gd name="connsiteX44" fmla="*/ 2155680 w 2627023"/>
                <a:gd name="connsiteY44" fmla="*/ 2676741 h 2983057"/>
                <a:gd name="connsiteX45" fmla="*/ 2124363 w 2627023"/>
                <a:gd name="connsiteY45" fmla="*/ 2622839 h 2983057"/>
                <a:gd name="connsiteX46" fmla="*/ 2068297 w 2627023"/>
                <a:gd name="connsiteY46" fmla="*/ 2636043 h 2983057"/>
                <a:gd name="connsiteX47" fmla="*/ 2011146 w 2627023"/>
                <a:gd name="connsiteY47" fmla="*/ 2674072 h 2983057"/>
                <a:gd name="connsiteX48" fmla="*/ 1956378 w 2627023"/>
                <a:gd name="connsiteY48" fmla="*/ 2731293 h 2983057"/>
                <a:gd name="connsiteX49" fmla="*/ 1939636 w 2627023"/>
                <a:gd name="connsiteY49" fmla="*/ 2761384 h 2983057"/>
                <a:gd name="connsiteX50" fmla="*/ 1884218 w 2627023"/>
                <a:gd name="connsiteY50" fmla="*/ 2862984 h 2983057"/>
                <a:gd name="connsiteX51" fmla="*/ 1782618 w 2627023"/>
                <a:gd name="connsiteY51" fmla="*/ 2826039 h 2983057"/>
                <a:gd name="connsiteX52" fmla="*/ 1727200 w 2627023"/>
                <a:gd name="connsiteY52" fmla="*/ 2899930 h 2983057"/>
                <a:gd name="connsiteX53" fmla="*/ 1699491 w 2627023"/>
                <a:gd name="connsiteY53" fmla="*/ 2890693 h 2983057"/>
                <a:gd name="connsiteX54" fmla="*/ 1616363 w 2627023"/>
                <a:gd name="connsiteY54" fmla="*/ 2983057 h 2983057"/>
                <a:gd name="connsiteX55" fmla="*/ 1533236 w 2627023"/>
                <a:gd name="connsiteY55" fmla="*/ 2918402 h 2983057"/>
                <a:gd name="connsiteX56" fmla="*/ 1468582 w 2627023"/>
                <a:gd name="connsiteY56" fmla="*/ 2927639 h 2983057"/>
                <a:gd name="connsiteX57" fmla="*/ 1413163 w 2627023"/>
                <a:gd name="connsiteY57" fmla="*/ 2918402 h 2983057"/>
                <a:gd name="connsiteX58" fmla="*/ 1200727 w 2627023"/>
                <a:gd name="connsiteY58" fmla="*/ 2835275 h 2983057"/>
                <a:gd name="connsiteX59" fmla="*/ 960582 w 2627023"/>
                <a:gd name="connsiteY59" fmla="*/ 2779857 h 2983057"/>
                <a:gd name="connsiteX60" fmla="*/ 646545 w 2627023"/>
                <a:gd name="connsiteY60" fmla="*/ 2742911 h 2983057"/>
                <a:gd name="connsiteX61" fmla="*/ 369454 w 2627023"/>
                <a:gd name="connsiteY61" fmla="*/ 2715202 h 2983057"/>
                <a:gd name="connsiteX62" fmla="*/ 0 w 2627023"/>
                <a:gd name="connsiteY62" fmla="*/ 2669020 h 2983057"/>
                <a:gd name="connsiteX63" fmla="*/ 9235 w 2627023"/>
                <a:gd name="connsiteY63" fmla="*/ 18184 h 2983057"/>
                <a:gd name="connsiteX64" fmla="*/ 1829665 w 2627023"/>
                <a:gd name="connsiteY64" fmla="*/ 0 h 2983057"/>
                <a:gd name="connsiteX0" fmla="*/ 1829665 w 2627023"/>
                <a:gd name="connsiteY0" fmla="*/ 0 h 2983057"/>
                <a:gd name="connsiteX1" fmla="*/ 1828800 w 2627023"/>
                <a:gd name="connsiteY1" fmla="*/ 265113 h 2983057"/>
                <a:gd name="connsiteX2" fmla="*/ 1837315 w 2627023"/>
                <a:gd name="connsiteY2" fmla="*/ 376237 h 2983057"/>
                <a:gd name="connsiteX3" fmla="*/ 1854488 w 2627023"/>
                <a:gd name="connsiteY3" fmla="*/ 550501 h 2983057"/>
                <a:gd name="connsiteX4" fmla="*/ 1823027 w 2627023"/>
                <a:gd name="connsiteY4" fmla="*/ 700087 h 2983057"/>
                <a:gd name="connsiteX5" fmla="*/ 1803977 w 2627023"/>
                <a:gd name="connsiteY5" fmla="*/ 831778 h 2983057"/>
                <a:gd name="connsiteX6" fmla="*/ 1804050 w 2627023"/>
                <a:gd name="connsiteY6" fmla="*/ 999331 h 2983057"/>
                <a:gd name="connsiteX7" fmla="*/ 1819563 w 2627023"/>
                <a:gd name="connsiteY7" fmla="*/ 1126548 h 2983057"/>
                <a:gd name="connsiteX8" fmla="*/ 1868415 w 2627023"/>
                <a:gd name="connsiteY8" fmla="*/ 1240126 h 2983057"/>
                <a:gd name="connsiteX9" fmla="*/ 1868126 w 2627023"/>
                <a:gd name="connsiteY9" fmla="*/ 1311636 h 2983057"/>
                <a:gd name="connsiteX10" fmla="*/ 1828800 w 2627023"/>
                <a:gd name="connsiteY10" fmla="*/ 1320511 h 2983057"/>
                <a:gd name="connsiteX11" fmla="*/ 1783195 w 2627023"/>
                <a:gd name="connsiteY11" fmla="*/ 1344036 h 2983057"/>
                <a:gd name="connsiteX12" fmla="*/ 1782618 w 2627023"/>
                <a:gd name="connsiteY12" fmla="*/ 1385166 h 2983057"/>
                <a:gd name="connsiteX13" fmla="*/ 1801091 w 2627023"/>
                <a:gd name="connsiteY13" fmla="*/ 1440584 h 2983057"/>
                <a:gd name="connsiteX14" fmla="*/ 1849221 w 2627023"/>
                <a:gd name="connsiteY14" fmla="*/ 1485899 h 2983057"/>
                <a:gd name="connsiteX15" fmla="*/ 1863653 w 2627023"/>
                <a:gd name="connsiteY15" fmla="*/ 1498961 h 2983057"/>
                <a:gd name="connsiteX16" fmla="*/ 1896846 w 2627023"/>
                <a:gd name="connsiteY16" fmla="*/ 1545430 h 2983057"/>
                <a:gd name="connsiteX17" fmla="*/ 1930400 w 2627023"/>
                <a:gd name="connsiteY17" fmla="*/ 1569893 h 2983057"/>
                <a:gd name="connsiteX18" fmla="*/ 1902691 w 2627023"/>
                <a:gd name="connsiteY18" fmla="*/ 1643784 h 2983057"/>
                <a:gd name="connsiteX19" fmla="*/ 1930400 w 2627023"/>
                <a:gd name="connsiteY19" fmla="*/ 1736148 h 2983057"/>
                <a:gd name="connsiteX20" fmla="*/ 1967345 w 2627023"/>
                <a:gd name="connsiteY20" fmla="*/ 1865457 h 2983057"/>
                <a:gd name="connsiteX21" fmla="*/ 1995054 w 2627023"/>
                <a:gd name="connsiteY21" fmla="*/ 1920875 h 2983057"/>
                <a:gd name="connsiteX22" fmla="*/ 1976293 w 2627023"/>
                <a:gd name="connsiteY22" fmla="*/ 1998663 h 2983057"/>
                <a:gd name="connsiteX23" fmla="*/ 1942090 w 2627023"/>
                <a:gd name="connsiteY23" fmla="*/ 2055018 h 2983057"/>
                <a:gd name="connsiteX24" fmla="*/ 1961140 w 2627023"/>
                <a:gd name="connsiteY24" fmla="*/ 2102643 h 2983057"/>
                <a:gd name="connsiteX25" fmla="*/ 2004291 w 2627023"/>
                <a:gd name="connsiteY25" fmla="*/ 2114839 h 2983057"/>
                <a:gd name="connsiteX26" fmla="*/ 2065915 w 2627023"/>
                <a:gd name="connsiteY26" fmla="*/ 2121693 h 2983057"/>
                <a:gd name="connsiteX27" fmla="*/ 2115127 w 2627023"/>
                <a:gd name="connsiteY27" fmla="*/ 2161020 h 2983057"/>
                <a:gd name="connsiteX28" fmla="*/ 2179782 w 2627023"/>
                <a:gd name="connsiteY28" fmla="*/ 2290330 h 2983057"/>
                <a:gd name="connsiteX29" fmla="*/ 2196883 w 2627023"/>
                <a:gd name="connsiteY29" fmla="*/ 2369343 h 2983057"/>
                <a:gd name="connsiteX30" fmla="*/ 2208790 w 2627023"/>
                <a:gd name="connsiteY30" fmla="*/ 2419349 h 2983057"/>
                <a:gd name="connsiteX31" fmla="*/ 2281382 w 2627023"/>
                <a:gd name="connsiteY31" fmla="*/ 2456584 h 2983057"/>
                <a:gd name="connsiteX32" fmla="*/ 2351665 w 2627023"/>
                <a:gd name="connsiteY32" fmla="*/ 2524124 h 2983057"/>
                <a:gd name="connsiteX33" fmla="*/ 2399650 w 2627023"/>
                <a:gd name="connsiteY33" fmla="*/ 2595130 h 2983057"/>
                <a:gd name="connsiteX34" fmla="*/ 2475490 w 2627023"/>
                <a:gd name="connsiteY34" fmla="*/ 2638424 h 2983057"/>
                <a:gd name="connsiteX35" fmla="*/ 2558472 w 2627023"/>
                <a:gd name="connsiteY35" fmla="*/ 2687493 h 2983057"/>
                <a:gd name="connsiteX36" fmla="*/ 2627023 w 2627023"/>
                <a:gd name="connsiteY36" fmla="*/ 2800423 h 2983057"/>
                <a:gd name="connsiteX37" fmla="*/ 2604654 w 2627023"/>
                <a:gd name="connsiteY37" fmla="*/ 2835275 h 2983057"/>
                <a:gd name="connsiteX38" fmla="*/ 2525497 w 2627023"/>
                <a:gd name="connsiteY38" fmla="*/ 2838449 h 2983057"/>
                <a:gd name="connsiteX39" fmla="*/ 2484582 w 2627023"/>
                <a:gd name="connsiteY39" fmla="*/ 2807566 h 2983057"/>
                <a:gd name="connsiteX40" fmla="*/ 2428586 w 2627023"/>
                <a:gd name="connsiteY40" fmla="*/ 2778342 h 2983057"/>
                <a:gd name="connsiteX41" fmla="*/ 2339469 w 2627023"/>
                <a:gd name="connsiteY41" fmla="*/ 2743777 h 2983057"/>
                <a:gd name="connsiteX42" fmla="*/ 2279001 w 2627023"/>
                <a:gd name="connsiteY42" fmla="*/ 2720831 h 2983057"/>
                <a:gd name="connsiteX43" fmla="*/ 2216727 w 2627023"/>
                <a:gd name="connsiteY43" fmla="*/ 2702358 h 2983057"/>
                <a:gd name="connsiteX44" fmla="*/ 2155680 w 2627023"/>
                <a:gd name="connsiteY44" fmla="*/ 2676741 h 2983057"/>
                <a:gd name="connsiteX45" fmla="*/ 2124363 w 2627023"/>
                <a:gd name="connsiteY45" fmla="*/ 2622839 h 2983057"/>
                <a:gd name="connsiteX46" fmla="*/ 2068297 w 2627023"/>
                <a:gd name="connsiteY46" fmla="*/ 2636043 h 2983057"/>
                <a:gd name="connsiteX47" fmla="*/ 2011146 w 2627023"/>
                <a:gd name="connsiteY47" fmla="*/ 2674072 h 2983057"/>
                <a:gd name="connsiteX48" fmla="*/ 1956378 w 2627023"/>
                <a:gd name="connsiteY48" fmla="*/ 2731293 h 2983057"/>
                <a:gd name="connsiteX49" fmla="*/ 1939636 w 2627023"/>
                <a:gd name="connsiteY49" fmla="*/ 2761384 h 2983057"/>
                <a:gd name="connsiteX50" fmla="*/ 1915897 w 2627023"/>
                <a:gd name="connsiteY50" fmla="*/ 2819399 h 2983057"/>
                <a:gd name="connsiteX51" fmla="*/ 1884218 w 2627023"/>
                <a:gd name="connsiteY51" fmla="*/ 2862984 h 2983057"/>
                <a:gd name="connsiteX52" fmla="*/ 1782618 w 2627023"/>
                <a:gd name="connsiteY52" fmla="*/ 2826039 h 2983057"/>
                <a:gd name="connsiteX53" fmla="*/ 1727200 w 2627023"/>
                <a:gd name="connsiteY53" fmla="*/ 2899930 h 2983057"/>
                <a:gd name="connsiteX54" fmla="*/ 1699491 w 2627023"/>
                <a:gd name="connsiteY54" fmla="*/ 2890693 h 2983057"/>
                <a:gd name="connsiteX55" fmla="*/ 1616363 w 2627023"/>
                <a:gd name="connsiteY55" fmla="*/ 2983057 h 2983057"/>
                <a:gd name="connsiteX56" fmla="*/ 1533236 w 2627023"/>
                <a:gd name="connsiteY56" fmla="*/ 2918402 h 2983057"/>
                <a:gd name="connsiteX57" fmla="*/ 1468582 w 2627023"/>
                <a:gd name="connsiteY57" fmla="*/ 2927639 h 2983057"/>
                <a:gd name="connsiteX58" fmla="*/ 1413163 w 2627023"/>
                <a:gd name="connsiteY58" fmla="*/ 2918402 h 2983057"/>
                <a:gd name="connsiteX59" fmla="*/ 1200727 w 2627023"/>
                <a:gd name="connsiteY59" fmla="*/ 2835275 h 2983057"/>
                <a:gd name="connsiteX60" fmla="*/ 960582 w 2627023"/>
                <a:gd name="connsiteY60" fmla="*/ 2779857 h 2983057"/>
                <a:gd name="connsiteX61" fmla="*/ 646545 w 2627023"/>
                <a:gd name="connsiteY61" fmla="*/ 2742911 h 2983057"/>
                <a:gd name="connsiteX62" fmla="*/ 369454 w 2627023"/>
                <a:gd name="connsiteY62" fmla="*/ 2715202 h 2983057"/>
                <a:gd name="connsiteX63" fmla="*/ 0 w 2627023"/>
                <a:gd name="connsiteY63" fmla="*/ 2669020 h 2983057"/>
                <a:gd name="connsiteX64" fmla="*/ 9235 w 2627023"/>
                <a:gd name="connsiteY64" fmla="*/ 18184 h 2983057"/>
                <a:gd name="connsiteX65" fmla="*/ 1829665 w 2627023"/>
                <a:gd name="connsiteY65" fmla="*/ 0 h 2983057"/>
                <a:gd name="connsiteX0" fmla="*/ 1829665 w 2627023"/>
                <a:gd name="connsiteY0" fmla="*/ 0 h 2983057"/>
                <a:gd name="connsiteX1" fmla="*/ 1828800 w 2627023"/>
                <a:gd name="connsiteY1" fmla="*/ 265113 h 2983057"/>
                <a:gd name="connsiteX2" fmla="*/ 1837315 w 2627023"/>
                <a:gd name="connsiteY2" fmla="*/ 376237 h 2983057"/>
                <a:gd name="connsiteX3" fmla="*/ 1854488 w 2627023"/>
                <a:gd name="connsiteY3" fmla="*/ 550501 h 2983057"/>
                <a:gd name="connsiteX4" fmla="*/ 1823027 w 2627023"/>
                <a:gd name="connsiteY4" fmla="*/ 700087 h 2983057"/>
                <a:gd name="connsiteX5" fmla="*/ 1803977 w 2627023"/>
                <a:gd name="connsiteY5" fmla="*/ 831778 h 2983057"/>
                <a:gd name="connsiteX6" fmla="*/ 1804050 w 2627023"/>
                <a:gd name="connsiteY6" fmla="*/ 999331 h 2983057"/>
                <a:gd name="connsiteX7" fmla="*/ 1819563 w 2627023"/>
                <a:gd name="connsiteY7" fmla="*/ 1126548 h 2983057"/>
                <a:gd name="connsiteX8" fmla="*/ 1868415 w 2627023"/>
                <a:gd name="connsiteY8" fmla="*/ 1240126 h 2983057"/>
                <a:gd name="connsiteX9" fmla="*/ 1868126 w 2627023"/>
                <a:gd name="connsiteY9" fmla="*/ 1311636 h 2983057"/>
                <a:gd name="connsiteX10" fmla="*/ 1828800 w 2627023"/>
                <a:gd name="connsiteY10" fmla="*/ 1320511 h 2983057"/>
                <a:gd name="connsiteX11" fmla="*/ 1783195 w 2627023"/>
                <a:gd name="connsiteY11" fmla="*/ 1344036 h 2983057"/>
                <a:gd name="connsiteX12" fmla="*/ 1782618 w 2627023"/>
                <a:gd name="connsiteY12" fmla="*/ 1385166 h 2983057"/>
                <a:gd name="connsiteX13" fmla="*/ 1801091 w 2627023"/>
                <a:gd name="connsiteY13" fmla="*/ 1440584 h 2983057"/>
                <a:gd name="connsiteX14" fmla="*/ 1849221 w 2627023"/>
                <a:gd name="connsiteY14" fmla="*/ 1485899 h 2983057"/>
                <a:gd name="connsiteX15" fmla="*/ 1863653 w 2627023"/>
                <a:gd name="connsiteY15" fmla="*/ 1498961 h 2983057"/>
                <a:gd name="connsiteX16" fmla="*/ 1896846 w 2627023"/>
                <a:gd name="connsiteY16" fmla="*/ 1545430 h 2983057"/>
                <a:gd name="connsiteX17" fmla="*/ 1930400 w 2627023"/>
                <a:gd name="connsiteY17" fmla="*/ 1569893 h 2983057"/>
                <a:gd name="connsiteX18" fmla="*/ 1902691 w 2627023"/>
                <a:gd name="connsiteY18" fmla="*/ 1643784 h 2983057"/>
                <a:gd name="connsiteX19" fmla="*/ 1930400 w 2627023"/>
                <a:gd name="connsiteY19" fmla="*/ 1736148 h 2983057"/>
                <a:gd name="connsiteX20" fmla="*/ 1967345 w 2627023"/>
                <a:gd name="connsiteY20" fmla="*/ 1865457 h 2983057"/>
                <a:gd name="connsiteX21" fmla="*/ 1995054 w 2627023"/>
                <a:gd name="connsiteY21" fmla="*/ 1920875 h 2983057"/>
                <a:gd name="connsiteX22" fmla="*/ 1976293 w 2627023"/>
                <a:gd name="connsiteY22" fmla="*/ 1998663 h 2983057"/>
                <a:gd name="connsiteX23" fmla="*/ 1942090 w 2627023"/>
                <a:gd name="connsiteY23" fmla="*/ 2055018 h 2983057"/>
                <a:gd name="connsiteX24" fmla="*/ 1961140 w 2627023"/>
                <a:gd name="connsiteY24" fmla="*/ 2102643 h 2983057"/>
                <a:gd name="connsiteX25" fmla="*/ 2004291 w 2627023"/>
                <a:gd name="connsiteY25" fmla="*/ 2114839 h 2983057"/>
                <a:gd name="connsiteX26" fmla="*/ 2065915 w 2627023"/>
                <a:gd name="connsiteY26" fmla="*/ 2121693 h 2983057"/>
                <a:gd name="connsiteX27" fmla="*/ 2115127 w 2627023"/>
                <a:gd name="connsiteY27" fmla="*/ 2161020 h 2983057"/>
                <a:gd name="connsiteX28" fmla="*/ 2179782 w 2627023"/>
                <a:gd name="connsiteY28" fmla="*/ 2290330 h 2983057"/>
                <a:gd name="connsiteX29" fmla="*/ 2196883 w 2627023"/>
                <a:gd name="connsiteY29" fmla="*/ 2369343 h 2983057"/>
                <a:gd name="connsiteX30" fmla="*/ 2208790 w 2627023"/>
                <a:gd name="connsiteY30" fmla="*/ 2419349 h 2983057"/>
                <a:gd name="connsiteX31" fmla="*/ 2281382 w 2627023"/>
                <a:gd name="connsiteY31" fmla="*/ 2456584 h 2983057"/>
                <a:gd name="connsiteX32" fmla="*/ 2351665 w 2627023"/>
                <a:gd name="connsiteY32" fmla="*/ 2524124 h 2983057"/>
                <a:gd name="connsiteX33" fmla="*/ 2399650 w 2627023"/>
                <a:gd name="connsiteY33" fmla="*/ 2595130 h 2983057"/>
                <a:gd name="connsiteX34" fmla="*/ 2475490 w 2627023"/>
                <a:gd name="connsiteY34" fmla="*/ 2638424 h 2983057"/>
                <a:gd name="connsiteX35" fmla="*/ 2558472 w 2627023"/>
                <a:gd name="connsiteY35" fmla="*/ 2687493 h 2983057"/>
                <a:gd name="connsiteX36" fmla="*/ 2627023 w 2627023"/>
                <a:gd name="connsiteY36" fmla="*/ 2800423 h 2983057"/>
                <a:gd name="connsiteX37" fmla="*/ 2604654 w 2627023"/>
                <a:gd name="connsiteY37" fmla="*/ 2835275 h 2983057"/>
                <a:gd name="connsiteX38" fmla="*/ 2525497 w 2627023"/>
                <a:gd name="connsiteY38" fmla="*/ 2838449 h 2983057"/>
                <a:gd name="connsiteX39" fmla="*/ 2484582 w 2627023"/>
                <a:gd name="connsiteY39" fmla="*/ 2807566 h 2983057"/>
                <a:gd name="connsiteX40" fmla="*/ 2428586 w 2627023"/>
                <a:gd name="connsiteY40" fmla="*/ 2778342 h 2983057"/>
                <a:gd name="connsiteX41" fmla="*/ 2339469 w 2627023"/>
                <a:gd name="connsiteY41" fmla="*/ 2743777 h 2983057"/>
                <a:gd name="connsiteX42" fmla="*/ 2279001 w 2627023"/>
                <a:gd name="connsiteY42" fmla="*/ 2720831 h 2983057"/>
                <a:gd name="connsiteX43" fmla="*/ 2216727 w 2627023"/>
                <a:gd name="connsiteY43" fmla="*/ 2702358 h 2983057"/>
                <a:gd name="connsiteX44" fmla="*/ 2155680 w 2627023"/>
                <a:gd name="connsiteY44" fmla="*/ 2676741 h 2983057"/>
                <a:gd name="connsiteX45" fmla="*/ 2124363 w 2627023"/>
                <a:gd name="connsiteY45" fmla="*/ 2622839 h 2983057"/>
                <a:gd name="connsiteX46" fmla="*/ 2068297 w 2627023"/>
                <a:gd name="connsiteY46" fmla="*/ 2636043 h 2983057"/>
                <a:gd name="connsiteX47" fmla="*/ 2011146 w 2627023"/>
                <a:gd name="connsiteY47" fmla="*/ 2674072 h 2983057"/>
                <a:gd name="connsiteX48" fmla="*/ 1956378 w 2627023"/>
                <a:gd name="connsiteY48" fmla="*/ 2731293 h 2983057"/>
                <a:gd name="connsiteX49" fmla="*/ 1939636 w 2627023"/>
                <a:gd name="connsiteY49" fmla="*/ 2761384 h 2983057"/>
                <a:gd name="connsiteX50" fmla="*/ 1915897 w 2627023"/>
                <a:gd name="connsiteY50" fmla="*/ 2819399 h 2983057"/>
                <a:gd name="connsiteX51" fmla="*/ 1884218 w 2627023"/>
                <a:gd name="connsiteY51" fmla="*/ 2862984 h 2983057"/>
                <a:gd name="connsiteX52" fmla="*/ 1839697 w 2627023"/>
                <a:gd name="connsiteY52" fmla="*/ 2833687 h 2983057"/>
                <a:gd name="connsiteX53" fmla="*/ 1782618 w 2627023"/>
                <a:gd name="connsiteY53" fmla="*/ 2826039 h 2983057"/>
                <a:gd name="connsiteX54" fmla="*/ 1727200 w 2627023"/>
                <a:gd name="connsiteY54" fmla="*/ 2899930 h 2983057"/>
                <a:gd name="connsiteX55" fmla="*/ 1699491 w 2627023"/>
                <a:gd name="connsiteY55" fmla="*/ 2890693 h 2983057"/>
                <a:gd name="connsiteX56" fmla="*/ 1616363 w 2627023"/>
                <a:gd name="connsiteY56" fmla="*/ 2983057 h 2983057"/>
                <a:gd name="connsiteX57" fmla="*/ 1533236 w 2627023"/>
                <a:gd name="connsiteY57" fmla="*/ 2918402 h 2983057"/>
                <a:gd name="connsiteX58" fmla="*/ 1468582 w 2627023"/>
                <a:gd name="connsiteY58" fmla="*/ 2927639 h 2983057"/>
                <a:gd name="connsiteX59" fmla="*/ 1413163 w 2627023"/>
                <a:gd name="connsiteY59" fmla="*/ 2918402 h 2983057"/>
                <a:gd name="connsiteX60" fmla="*/ 1200727 w 2627023"/>
                <a:gd name="connsiteY60" fmla="*/ 2835275 h 2983057"/>
                <a:gd name="connsiteX61" fmla="*/ 960582 w 2627023"/>
                <a:gd name="connsiteY61" fmla="*/ 2779857 h 2983057"/>
                <a:gd name="connsiteX62" fmla="*/ 646545 w 2627023"/>
                <a:gd name="connsiteY62" fmla="*/ 2742911 h 2983057"/>
                <a:gd name="connsiteX63" fmla="*/ 369454 w 2627023"/>
                <a:gd name="connsiteY63" fmla="*/ 2715202 h 2983057"/>
                <a:gd name="connsiteX64" fmla="*/ 0 w 2627023"/>
                <a:gd name="connsiteY64" fmla="*/ 2669020 h 2983057"/>
                <a:gd name="connsiteX65" fmla="*/ 9235 w 2627023"/>
                <a:gd name="connsiteY65" fmla="*/ 18184 h 2983057"/>
                <a:gd name="connsiteX66" fmla="*/ 1829665 w 2627023"/>
                <a:gd name="connsiteY66" fmla="*/ 0 h 2983057"/>
                <a:gd name="connsiteX0" fmla="*/ 1829665 w 2627023"/>
                <a:gd name="connsiteY0" fmla="*/ 0 h 2983057"/>
                <a:gd name="connsiteX1" fmla="*/ 1828800 w 2627023"/>
                <a:gd name="connsiteY1" fmla="*/ 265113 h 2983057"/>
                <a:gd name="connsiteX2" fmla="*/ 1837315 w 2627023"/>
                <a:gd name="connsiteY2" fmla="*/ 376237 h 2983057"/>
                <a:gd name="connsiteX3" fmla="*/ 1854488 w 2627023"/>
                <a:gd name="connsiteY3" fmla="*/ 550501 h 2983057"/>
                <a:gd name="connsiteX4" fmla="*/ 1823027 w 2627023"/>
                <a:gd name="connsiteY4" fmla="*/ 700087 h 2983057"/>
                <a:gd name="connsiteX5" fmla="*/ 1803977 w 2627023"/>
                <a:gd name="connsiteY5" fmla="*/ 831778 h 2983057"/>
                <a:gd name="connsiteX6" fmla="*/ 1804050 w 2627023"/>
                <a:gd name="connsiteY6" fmla="*/ 999331 h 2983057"/>
                <a:gd name="connsiteX7" fmla="*/ 1819563 w 2627023"/>
                <a:gd name="connsiteY7" fmla="*/ 1126548 h 2983057"/>
                <a:gd name="connsiteX8" fmla="*/ 1868415 w 2627023"/>
                <a:gd name="connsiteY8" fmla="*/ 1240126 h 2983057"/>
                <a:gd name="connsiteX9" fmla="*/ 1868126 w 2627023"/>
                <a:gd name="connsiteY9" fmla="*/ 1311636 h 2983057"/>
                <a:gd name="connsiteX10" fmla="*/ 1828800 w 2627023"/>
                <a:gd name="connsiteY10" fmla="*/ 1320511 h 2983057"/>
                <a:gd name="connsiteX11" fmla="*/ 1783195 w 2627023"/>
                <a:gd name="connsiteY11" fmla="*/ 1344036 h 2983057"/>
                <a:gd name="connsiteX12" fmla="*/ 1782618 w 2627023"/>
                <a:gd name="connsiteY12" fmla="*/ 1385166 h 2983057"/>
                <a:gd name="connsiteX13" fmla="*/ 1801091 w 2627023"/>
                <a:gd name="connsiteY13" fmla="*/ 1440584 h 2983057"/>
                <a:gd name="connsiteX14" fmla="*/ 1849221 w 2627023"/>
                <a:gd name="connsiteY14" fmla="*/ 1485899 h 2983057"/>
                <a:gd name="connsiteX15" fmla="*/ 1863653 w 2627023"/>
                <a:gd name="connsiteY15" fmla="*/ 1498961 h 2983057"/>
                <a:gd name="connsiteX16" fmla="*/ 1896846 w 2627023"/>
                <a:gd name="connsiteY16" fmla="*/ 1545430 h 2983057"/>
                <a:gd name="connsiteX17" fmla="*/ 1930400 w 2627023"/>
                <a:gd name="connsiteY17" fmla="*/ 1569893 h 2983057"/>
                <a:gd name="connsiteX18" fmla="*/ 1902691 w 2627023"/>
                <a:gd name="connsiteY18" fmla="*/ 1643784 h 2983057"/>
                <a:gd name="connsiteX19" fmla="*/ 1930400 w 2627023"/>
                <a:gd name="connsiteY19" fmla="*/ 1736148 h 2983057"/>
                <a:gd name="connsiteX20" fmla="*/ 1967345 w 2627023"/>
                <a:gd name="connsiteY20" fmla="*/ 1865457 h 2983057"/>
                <a:gd name="connsiteX21" fmla="*/ 1995054 w 2627023"/>
                <a:gd name="connsiteY21" fmla="*/ 1920875 h 2983057"/>
                <a:gd name="connsiteX22" fmla="*/ 1976293 w 2627023"/>
                <a:gd name="connsiteY22" fmla="*/ 1998663 h 2983057"/>
                <a:gd name="connsiteX23" fmla="*/ 1942090 w 2627023"/>
                <a:gd name="connsiteY23" fmla="*/ 2055018 h 2983057"/>
                <a:gd name="connsiteX24" fmla="*/ 1961140 w 2627023"/>
                <a:gd name="connsiteY24" fmla="*/ 2102643 h 2983057"/>
                <a:gd name="connsiteX25" fmla="*/ 2004291 w 2627023"/>
                <a:gd name="connsiteY25" fmla="*/ 2114839 h 2983057"/>
                <a:gd name="connsiteX26" fmla="*/ 2065915 w 2627023"/>
                <a:gd name="connsiteY26" fmla="*/ 2121693 h 2983057"/>
                <a:gd name="connsiteX27" fmla="*/ 2115127 w 2627023"/>
                <a:gd name="connsiteY27" fmla="*/ 2161020 h 2983057"/>
                <a:gd name="connsiteX28" fmla="*/ 2179782 w 2627023"/>
                <a:gd name="connsiteY28" fmla="*/ 2290330 h 2983057"/>
                <a:gd name="connsiteX29" fmla="*/ 2196883 w 2627023"/>
                <a:gd name="connsiteY29" fmla="*/ 2369343 h 2983057"/>
                <a:gd name="connsiteX30" fmla="*/ 2208790 w 2627023"/>
                <a:gd name="connsiteY30" fmla="*/ 2419349 h 2983057"/>
                <a:gd name="connsiteX31" fmla="*/ 2281382 w 2627023"/>
                <a:gd name="connsiteY31" fmla="*/ 2456584 h 2983057"/>
                <a:gd name="connsiteX32" fmla="*/ 2351665 w 2627023"/>
                <a:gd name="connsiteY32" fmla="*/ 2524124 h 2983057"/>
                <a:gd name="connsiteX33" fmla="*/ 2399650 w 2627023"/>
                <a:gd name="connsiteY33" fmla="*/ 2595130 h 2983057"/>
                <a:gd name="connsiteX34" fmla="*/ 2475490 w 2627023"/>
                <a:gd name="connsiteY34" fmla="*/ 2638424 h 2983057"/>
                <a:gd name="connsiteX35" fmla="*/ 2558472 w 2627023"/>
                <a:gd name="connsiteY35" fmla="*/ 2687493 h 2983057"/>
                <a:gd name="connsiteX36" fmla="*/ 2627023 w 2627023"/>
                <a:gd name="connsiteY36" fmla="*/ 2800423 h 2983057"/>
                <a:gd name="connsiteX37" fmla="*/ 2604654 w 2627023"/>
                <a:gd name="connsiteY37" fmla="*/ 2835275 h 2983057"/>
                <a:gd name="connsiteX38" fmla="*/ 2525497 w 2627023"/>
                <a:gd name="connsiteY38" fmla="*/ 2838449 h 2983057"/>
                <a:gd name="connsiteX39" fmla="*/ 2484582 w 2627023"/>
                <a:gd name="connsiteY39" fmla="*/ 2807566 h 2983057"/>
                <a:gd name="connsiteX40" fmla="*/ 2428586 w 2627023"/>
                <a:gd name="connsiteY40" fmla="*/ 2778342 h 2983057"/>
                <a:gd name="connsiteX41" fmla="*/ 2339469 w 2627023"/>
                <a:gd name="connsiteY41" fmla="*/ 2743777 h 2983057"/>
                <a:gd name="connsiteX42" fmla="*/ 2279001 w 2627023"/>
                <a:gd name="connsiteY42" fmla="*/ 2720831 h 2983057"/>
                <a:gd name="connsiteX43" fmla="*/ 2216727 w 2627023"/>
                <a:gd name="connsiteY43" fmla="*/ 2702358 h 2983057"/>
                <a:gd name="connsiteX44" fmla="*/ 2155680 w 2627023"/>
                <a:gd name="connsiteY44" fmla="*/ 2676741 h 2983057"/>
                <a:gd name="connsiteX45" fmla="*/ 2124363 w 2627023"/>
                <a:gd name="connsiteY45" fmla="*/ 2622839 h 2983057"/>
                <a:gd name="connsiteX46" fmla="*/ 2068297 w 2627023"/>
                <a:gd name="connsiteY46" fmla="*/ 2636043 h 2983057"/>
                <a:gd name="connsiteX47" fmla="*/ 2011146 w 2627023"/>
                <a:gd name="connsiteY47" fmla="*/ 2674072 h 2983057"/>
                <a:gd name="connsiteX48" fmla="*/ 1956378 w 2627023"/>
                <a:gd name="connsiteY48" fmla="*/ 2731293 h 2983057"/>
                <a:gd name="connsiteX49" fmla="*/ 1939636 w 2627023"/>
                <a:gd name="connsiteY49" fmla="*/ 2761384 h 2983057"/>
                <a:gd name="connsiteX50" fmla="*/ 1915897 w 2627023"/>
                <a:gd name="connsiteY50" fmla="*/ 2819399 h 2983057"/>
                <a:gd name="connsiteX51" fmla="*/ 1884218 w 2627023"/>
                <a:gd name="connsiteY51" fmla="*/ 2862984 h 2983057"/>
                <a:gd name="connsiteX52" fmla="*/ 1839697 w 2627023"/>
                <a:gd name="connsiteY52" fmla="*/ 2833687 h 2983057"/>
                <a:gd name="connsiteX53" fmla="*/ 1782618 w 2627023"/>
                <a:gd name="connsiteY53" fmla="*/ 2826039 h 2983057"/>
                <a:gd name="connsiteX54" fmla="*/ 1751591 w 2627023"/>
                <a:gd name="connsiteY54" fmla="*/ 2852737 h 2983057"/>
                <a:gd name="connsiteX55" fmla="*/ 1727200 w 2627023"/>
                <a:gd name="connsiteY55" fmla="*/ 2899930 h 2983057"/>
                <a:gd name="connsiteX56" fmla="*/ 1699491 w 2627023"/>
                <a:gd name="connsiteY56" fmla="*/ 2890693 h 2983057"/>
                <a:gd name="connsiteX57" fmla="*/ 1616363 w 2627023"/>
                <a:gd name="connsiteY57" fmla="*/ 2983057 h 2983057"/>
                <a:gd name="connsiteX58" fmla="*/ 1533236 w 2627023"/>
                <a:gd name="connsiteY58" fmla="*/ 2918402 h 2983057"/>
                <a:gd name="connsiteX59" fmla="*/ 1468582 w 2627023"/>
                <a:gd name="connsiteY59" fmla="*/ 2927639 h 2983057"/>
                <a:gd name="connsiteX60" fmla="*/ 1413163 w 2627023"/>
                <a:gd name="connsiteY60" fmla="*/ 2918402 h 2983057"/>
                <a:gd name="connsiteX61" fmla="*/ 1200727 w 2627023"/>
                <a:gd name="connsiteY61" fmla="*/ 2835275 h 2983057"/>
                <a:gd name="connsiteX62" fmla="*/ 960582 w 2627023"/>
                <a:gd name="connsiteY62" fmla="*/ 2779857 h 2983057"/>
                <a:gd name="connsiteX63" fmla="*/ 646545 w 2627023"/>
                <a:gd name="connsiteY63" fmla="*/ 2742911 h 2983057"/>
                <a:gd name="connsiteX64" fmla="*/ 369454 w 2627023"/>
                <a:gd name="connsiteY64" fmla="*/ 2715202 h 2983057"/>
                <a:gd name="connsiteX65" fmla="*/ 0 w 2627023"/>
                <a:gd name="connsiteY65" fmla="*/ 2669020 h 2983057"/>
                <a:gd name="connsiteX66" fmla="*/ 9235 w 2627023"/>
                <a:gd name="connsiteY66" fmla="*/ 18184 h 2983057"/>
                <a:gd name="connsiteX67" fmla="*/ 1829665 w 2627023"/>
                <a:gd name="connsiteY67" fmla="*/ 0 h 2983057"/>
                <a:gd name="connsiteX0" fmla="*/ 1829665 w 2627023"/>
                <a:gd name="connsiteY0" fmla="*/ 0 h 3000231"/>
                <a:gd name="connsiteX1" fmla="*/ 1828800 w 2627023"/>
                <a:gd name="connsiteY1" fmla="*/ 265113 h 3000231"/>
                <a:gd name="connsiteX2" fmla="*/ 1837315 w 2627023"/>
                <a:gd name="connsiteY2" fmla="*/ 376237 h 3000231"/>
                <a:gd name="connsiteX3" fmla="*/ 1854488 w 2627023"/>
                <a:gd name="connsiteY3" fmla="*/ 550501 h 3000231"/>
                <a:gd name="connsiteX4" fmla="*/ 1823027 w 2627023"/>
                <a:gd name="connsiteY4" fmla="*/ 700087 h 3000231"/>
                <a:gd name="connsiteX5" fmla="*/ 1803977 w 2627023"/>
                <a:gd name="connsiteY5" fmla="*/ 831778 h 3000231"/>
                <a:gd name="connsiteX6" fmla="*/ 1804050 w 2627023"/>
                <a:gd name="connsiteY6" fmla="*/ 999331 h 3000231"/>
                <a:gd name="connsiteX7" fmla="*/ 1819563 w 2627023"/>
                <a:gd name="connsiteY7" fmla="*/ 1126548 h 3000231"/>
                <a:gd name="connsiteX8" fmla="*/ 1868415 w 2627023"/>
                <a:gd name="connsiteY8" fmla="*/ 1240126 h 3000231"/>
                <a:gd name="connsiteX9" fmla="*/ 1868126 w 2627023"/>
                <a:gd name="connsiteY9" fmla="*/ 1311636 h 3000231"/>
                <a:gd name="connsiteX10" fmla="*/ 1828800 w 2627023"/>
                <a:gd name="connsiteY10" fmla="*/ 1320511 h 3000231"/>
                <a:gd name="connsiteX11" fmla="*/ 1783195 w 2627023"/>
                <a:gd name="connsiteY11" fmla="*/ 1344036 h 3000231"/>
                <a:gd name="connsiteX12" fmla="*/ 1782618 w 2627023"/>
                <a:gd name="connsiteY12" fmla="*/ 1385166 h 3000231"/>
                <a:gd name="connsiteX13" fmla="*/ 1801091 w 2627023"/>
                <a:gd name="connsiteY13" fmla="*/ 1440584 h 3000231"/>
                <a:gd name="connsiteX14" fmla="*/ 1849221 w 2627023"/>
                <a:gd name="connsiteY14" fmla="*/ 1485899 h 3000231"/>
                <a:gd name="connsiteX15" fmla="*/ 1863653 w 2627023"/>
                <a:gd name="connsiteY15" fmla="*/ 1498961 h 3000231"/>
                <a:gd name="connsiteX16" fmla="*/ 1896846 w 2627023"/>
                <a:gd name="connsiteY16" fmla="*/ 1545430 h 3000231"/>
                <a:gd name="connsiteX17" fmla="*/ 1930400 w 2627023"/>
                <a:gd name="connsiteY17" fmla="*/ 1569893 h 3000231"/>
                <a:gd name="connsiteX18" fmla="*/ 1902691 w 2627023"/>
                <a:gd name="connsiteY18" fmla="*/ 1643784 h 3000231"/>
                <a:gd name="connsiteX19" fmla="*/ 1930400 w 2627023"/>
                <a:gd name="connsiteY19" fmla="*/ 1736148 h 3000231"/>
                <a:gd name="connsiteX20" fmla="*/ 1967345 w 2627023"/>
                <a:gd name="connsiteY20" fmla="*/ 1865457 h 3000231"/>
                <a:gd name="connsiteX21" fmla="*/ 1995054 w 2627023"/>
                <a:gd name="connsiteY21" fmla="*/ 1920875 h 3000231"/>
                <a:gd name="connsiteX22" fmla="*/ 1976293 w 2627023"/>
                <a:gd name="connsiteY22" fmla="*/ 1998663 h 3000231"/>
                <a:gd name="connsiteX23" fmla="*/ 1942090 w 2627023"/>
                <a:gd name="connsiteY23" fmla="*/ 2055018 h 3000231"/>
                <a:gd name="connsiteX24" fmla="*/ 1961140 w 2627023"/>
                <a:gd name="connsiteY24" fmla="*/ 2102643 h 3000231"/>
                <a:gd name="connsiteX25" fmla="*/ 2004291 w 2627023"/>
                <a:gd name="connsiteY25" fmla="*/ 2114839 h 3000231"/>
                <a:gd name="connsiteX26" fmla="*/ 2065915 w 2627023"/>
                <a:gd name="connsiteY26" fmla="*/ 2121693 h 3000231"/>
                <a:gd name="connsiteX27" fmla="*/ 2115127 w 2627023"/>
                <a:gd name="connsiteY27" fmla="*/ 2161020 h 3000231"/>
                <a:gd name="connsiteX28" fmla="*/ 2179782 w 2627023"/>
                <a:gd name="connsiteY28" fmla="*/ 2290330 h 3000231"/>
                <a:gd name="connsiteX29" fmla="*/ 2196883 w 2627023"/>
                <a:gd name="connsiteY29" fmla="*/ 2369343 h 3000231"/>
                <a:gd name="connsiteX30" fmla="*/ 2208790 w 2627023"/>
                <a:gd name="connsiteY30" fmla="*/ 2419349 h 3000231"/>
                <a:gd name="connsiteX31" fmla="*/ 2281382 w 2627023"/>
                <a:gd name="connsiteY31" fmla="*/ 2456584 h 3000231"/>
                <a:gd name="connsiteX32" fmla="*/ 2351665 w 2627023"/>
                <a:gd name="connsiteY32" fmla="*/ 2524124 h 3000231"/>
                <a:gd name="connsiteX33" fmla="*/ 2399650 w 2627023"/>
                <a:gd name="connsiteY33" fmla="*/ 2595130 h 3000231"/>
                <a:gd name="connsiteX34" fmla="*/ 2475490 w 2627023"/>
                <a:gd name="connsiteY34" fmla="*/ 2638424 h 3000231"/>
                <a:gd name="connsiteX35" fmla="*/ 2558472 w 2627023"/>
                <a:gd name="connsiteY35" fmla="*/ 2687493 h 3000231"/>
                <a:gd name="connsiteX36" fmla="*/ 2627023 w 2627023"/>
                <a:gd name="connsiteY36" fmla="*/ 2800423 h 3000231"/>
                <a:gd name="connsiteX37" fmla="*/ 2604654 w 2627023"/>
                <a:gd name="connsiteY37" fmla="*/ 2835275 h 3000231"/>
                <a:gd name="connsiteX38" fmla="*/ 2525497 w 2627023"/>
                <a:gd name="connsiteY38" fmla="*/ 2838449 h 3000231"/>
                <a:gd name="connsiteX39" fmla="*/ 2484582 w 2627023"/>
                <a:gd name="connsiteY39" fmla="*/ 2807566 h 3000231"/>
                <a:gd name="connsiteX40" fmla="*/ 2428586 w 2627023"/>
                <a:gd name="connsiteY40" fmla="*/ 2778342 h 3000231"/>
                <a:gd name="connsiteX41" fmla="*/ 2339469 w 2627023"/>
                <a:gd name="connsiteY41" fmla="*/ 2743777 h 3000231"/>
                <a:gd name="connsiteX42" fmla="*/ 2279001 w 2627023"/>
                <a:gd name="connsiteY42" fmla="*/ 2720831 h 3000231"/>
                <a:gd name="connsiteX43" fmla="*/ 2216727 w 2627023"/>
                <a:gd name="connsiteY43" fmla="*/ 2702358 h 3000231"/>
                <a:gd name="connsiteX44" fmla="*/ 2155680 w 2627023"/>
                <a:gd name="connsiteY44" fmla="*/ 2676741 h 3000231"/>
                <a:gd name="connsiteX45" fmla="*/ 2124363 w 2627023"/>
                <a:gd name="connsiteY45" fmla="*/ 2622839 h 3000231"/>
                <a:gd name="connsiteX46" fmla="*/ 2068297 w 2627023"/>
                <a:gd name="connsiteY46" fmla="*/ 2636043 h 3000231"/>
                <a:gd name="connsiteX47" fmla="*/ 2011146 w 2627023"/>
                <a:gd name="connsiteY47" fmla="*/ 2674072 h 3000231"/>
                <a:gd name="connsiteX48" fmla="*/ 1956378 w 2627023"/>
                <a:gd name="connsiteY48" fmla="*/ 2731293 h 3000231"/>
                <a:gd name="connsiteX49" fmla="*/ 1939636 w 2627023"/>
                <a:gd name="connsiteY49" fmla="*/ 2761384 h 3000231"/>
                <a:gd name="connsiteX50" fmla="*/ 1915897 w 2627023"/>
                <a:gd name="connsiteY50" fmla="*/ 2819399 h 3000231"/>
                <a:gd name="connsiteX51" fmla="*/ 1884218 w 2627023"/>
                <a:gd name="connsiteY51" fmla="*/ 2862984 h 3000231"/>
                <a:gd name="connsiteX52" fmla="*/ 1839697 w 2627023"/>
                <a:gd name="connsiteY52" fmla="*/ 2833687 h 3000231"/>
                <a:gd name="connsiteX53" fmla="*/ 1782618 w 2627023"/>
                <a:gd name="connsiteY53" fmla="*/ 2826039 h 3000231"/>
                <a:gd name="connsiteX54" fmla="*/ 1751591 w 2627023"/>
                <a:gd name="connsiteY54" fmla="*/ 2852737 h 3000231"/>
                <a:gd name="connsiteX55" fmla="*/ 1727200 w 2627023"/>
                <a:gd name="connsiteY55" fmla="*/ 2899930 h 3000231"/>
                <a:gd name="connsiteX56" fmla="*/ 1678060 w 2627023"/>
                <a:gd name="connsiteY56" fmla="*/ 3000231 h 3000231"/>
                <a:gd name="connsiteX57" fmla="*/ 1616363 w 2627023"/>
                <a:gd name="connsiteY57" fmla="*/ 2983057 h 3000231"/>
                <a:gd name="connsiteX58" fmla="*/ 1533236 w 2627023"/>
                <a:gd name="connsiteY58" fmla="*/ 2918402 h 3000231"/>
                <a:gd name="connsiteX59" fmla="*/ 1468582 w 2627023"/>
                <a:gd name="connsiteY59" fmla="*/ 2927639 h 3000231"/>
                <a:gd name="connsiteX60" fmla="*/ 1413163 w 2627023"/>
                <a:gd name="connsiteY60" fmla="*/ 2918402 h 3000231"/>
                <a:gd name="connsiteX61" fmla="*/ 1200727 w 2627023"/>
                <a:gd name="connsiteY61" fmla="*/ 2835275 h 3000231"/>
                <a:gd name="connsiteX62" fmla="*/ 960582 w 2627023"/>
                <a:gd name="connsiteY62" fmla="*/ 2779857 h 3000231"/>
                <a:gd name="connsiteX63" fmla="*/ 646545 w 2627023"/>
                <a:gd name="connsiteY63" fmla="*/ 2742911 h 3000231"/>
                <a:gd name="connsiteX64" fmla="*/ 369454 w 2627023"/>
                <a:gd name="connsiteY64" fmla="*/ 2715202 h 3000231"/>
                <a:gd name="connsiteX65" fmla="*/ 0 w 2627023"/>
                <a:gd name="connsiteY65" fmla="*/ 2669020 h 3000231"/>
                <a:gd name="connsiteX66" fmla="*/ 9235 w 2627023"/>
                <a:gd name="connsiteY66" fmla="*/ 18184 h 3000231"/>
                <a:gd name="connsiteX67" fmla="*/ 1829665 w 2627023"/>
                <a:gd name="connsiteY67" fmla="*/ 0 h 3000231"/>
                <a:gd name="connsiteX0" fmla="*/ 1829665 w 2627023"/>
                <a:gd name="connsiteY0" fmla="*/ 0 h 3000231"/>
                <a:gd name="connsiteX1" fmla="*/ 1828800 w 2627023"/>
                <a:gd name="connsiteY1" fmla="*/ 265113 h 3000231"/>
                <a:gd name="connsiteX2" fmla="*/ 1837315 w 2627023"/>
                <a:gd name="connsiteY2" fmla="*/ 376237 h 3000231"/>
                <a:gd name="connsiteX3" fmla="*/ 1854488 w 2627023"/>
                <a:gd name="connsiteY3" fmla="*/ 550501 h 3000231"/>
                <a:gd name="connsiteX4" fmla="*/ 1823027 w 2627023"/>
                <a:gd name="connsiteY4" fmla="*/ 700087 h 3000231"/>
                <a:gd name="connsiteX5" fmla="*/ 1803977 w 2627023"/>
                <a:gd name="connsiteY5" fmla="*/ 831778 h 3000231"/>
                <a:gd name="connsiteX6" fmla="*/ 1804050 w 2627023"/>
                <a:gd name="connsiteY6" fmla="*/ 999331 h 3000231"/>
                <a:gd name="connsiteX7" fmla="*/ 1819563 w 2627023"/>
                <a:gd name="connsiteY7" fmla="*/ 1126548 h 3000231"/>
                <a:gd name="connsiteX8" fmla="*/ 1868415 w 2627023"/>
                <a:gd name="connsiteY8" fmla="*/ 1240126 h 3000231"/>
                <a:gd name="connsiteX9" fmla="*/ 1868126 w 2627023"/>
                <a:gd name="connsiteY9" fmla="*/ 1311636 h 3000231"/>
                <a:gd name="connsiteX10" fmla="*/ 1828800 w 2627023"/>
                <a:gd name="connsiteY10" fmla="*/ 1320511 h 3000231"/>
                <a:gd name="connsiteX11" fmla="*/ 1783195 w 2627023"/>
                <a:gd name="connsiteY11" fmla="*/ 1344036 h 3000231"/>
                <a:gd name="connsiteX12" fmla="*/ 1782618 w 2627023"/>
                <a:gd name="connsiteY12" fmla="*/ 1385166 h 3000231"/>
                <a:gd name="connsiteX13" fmla="*/ 1801091 w 2627023"/>
                <a:gd name="connsiteY13" fmla="*/ 1440584 h 3000231"/>
                <a:gd name="connsiteX14" fmla="*/ 1849221 w 2627023"/>
                <a:gd name="connsiteY14" fmla="*/ 1485899 h 3000231"/>
                <a:gd name="connsiteX15" fmla="*/ 1863653 w 2627023"/>
                <a:gd name="connsiteY15" fmla="*/ 1498961 h 3000231"/>
                <a:gd name="connsiteX16" fmla="*/ 1896846 w 2627023"/>
                <a:gd name="connsiteY16" fmla="*/ 1545430 h 3000231"/>
                <a:gd name="connsiteX17" fmla="*/ 1930400 w 2627023"/>
                <a:gd name="connsiteY17" fmla="*/ 1569893 h 3000231"/>
                <a:gd name="connsiteX18" fmla="*/ 1902691 w 2627023"/>
                <a:gd name="connsiteY18" fmla="*/ 1643784 h 3000231"/>
                <a:gd name="connsiteX19" fmla="*/ 1930400 w 2627023"/>
                <a:gd name="connsiteY19" fmla="*/ 1736148 h 3000231"/>
                <a:gd name="connsiteX20" fmla="*/ 1967345 w 2627023"/>
                <a:gd name="connsiteY20" fmla="*/ 1865457 h 3000231"/>
                <a:gd name="connsiteX21" fmla="*/ 1995054 w 2627023"/>
                <a:gd name="connsiteY21" fmla="*/ 1920875 h 3000231"/>
                <a:gd name="connsiteX22" fmla="*/ 1976293 w 2627023"/>
                <a:gd name="connsiteY22" fmla="*/ 1998663 h 3000231"/>
                <a:gd name="connsiteX23" fmla="*/ 1942090 w 2627023"/>
                <a:gd name="connsiteY23" fmla="*/ 2055018 h 3000231"/>
                <a:gd name="connsiteX24" fmla="*/ 1961140 w 2627023"/>
                <a:gd name="connsiteY24" fmla="*/ 2102643 h 3000231"/>
                <a:gd name="connsiteX25" fmla="*/ 2004291 w 2627023"/>
                <a:gd name="connsiteY25" fmla="*/ 2114839 h 3000231"/>
                <a:gd name="connsiteX26" fmla="*/ 2065915 w 2627023"/>
                <a:gd name="connsiteY26" fmla="*/ 2121693 h 3000231"/>
                <a:gd name="connsiteX27" fmla="*/ 2115127 w 2627023"/>
                <a:gd name="connsiteY27" fmla="*/ 2161020 h 3000231"/>
                <a:gd name="connsiteX28" fmla="*/ 2179782 w 2627023"/>
                <a:gd name="connsiteY28" fmla="*/ 2290330 h 3000231"/>
                <a:gd name="connsiteX29" fmla="*/ 2196883 w 2627023"/>
                <a:gd name="connsiteY29" fmla="*/ 2369343 h 3000231"/>
                <a:gd name="connsiteX30" fmla="*/ 2208790 w 2627023"/>
                <a:gd name="connsiteY30" fmla="*/ 2419349 h 3000231"/>
                <a:gd name="connsiteX31" fmla="*/ 2281382 w 2627023"/>
                <a:gd name="connsiteY31" fmla="*/ 2456584 h 3000231"/>
                <a:gd name="connsiteX32" fmla="*/ 2351665 w 2627023"/>
                <a:gd name="connsiteY32" fmla="*/ 2524124 h 3000231"/>
                <a:gd name="connsiteX33" fmla="*/ 2399650 w 2627023"/>
                <a:gd name="connsiteY33" fmla="*/ 2595130 h 3000231"/>
                <a:gd name="connsiteX34" fmla="*/ 2475490 w 2627023"/>
                <a:gd name="connsiteY34" fmla="*/ 2638424 h 3000231"/>
                <a:gd name="connsiteX35" fmla="*/ 2558472 w 2627023"/>
                <a:gd name="connsiteY35" fmla="*/ 2687493 h 3000231"/>
                <a:gd name="connsiteX36" fmla="*/ 2627023 w 2627023"/>
                <a:gd name="connsiteY36" fmla="*/ 2800423 h 3000231"/>
                <a:gd name="connsiteX37" fmla="*/ 2604654 w 2627023"/>
                <a:gd name="connsiteY37" fmla="*/ 2835275 h 3000231"/>
                <a:gd name="connsiteX38" fmla="*/ 2525497 w 2627023"/>
                <a:gd name="connsiteY38" fmla="*/ 2838449 h 3000231"/>
                <a:gd name="connsiteX39" fmla="*/ 2484582 w 2627023"/>
                <a:gd name="connsiteY39" fmla="*/ 2807566 h 3000231"/>
                <a:gd name="connsiteX40" fmla="*/ 2428586 w 2627023"/>
                <a:gd name="connsiteY40" fmla="*/ 2778342 h 3000231"/>
                <a:gd name="connsiteX41" fmla="*/ 2339469 w 2627023"/>
                <a:gd name="connsiteY41" fmla="*/ 2743777 h 3000231"/>
                <a:gd name="connsiteX42" fmla="*/ 2279001 w 2627023"/>
                <a:gd name="connsiteY42" fmla="*/ 2720831 h 3000231"/>
                <a:gd name="connsiteX43" fmla="*/ 2216727 w 2627023"/>
                <a:gd name="connsiteY43" fmla="*/ 2702358 h 3000231"/>
                <a:gd name="connsiteX44" fmla="*/ 2155680 w 2627023"/>
                <a:gd name="connsiteY44" fmla="*/ 2676741 h 3000231"/>
                <a:gd name="connsiteX45" fmla="*/ 2124363 w 2627023"/>
                <a:gd name="connsiteY45" fmla="*/ 2622839 h 3000231"/>
                <a:gd name="connsiteX46" fmla="*/ 2068297 w 2627023"/>
                <a:gd name="connsiteY46" fmla="*/ 2636043 h 3000231"/>
                <a:gd name="connsiteX47" fmla="*/ 2011146 w 2627023"/>
                <a:gd name="connsiteY47" fmla="*/ 2674072 h 3000231"/>
                <a:gd name="connsiteX48" fmla="*/ 1956378 w 2627023"/>
                <a:gd name="connsiteY48" fmla="*/ 2731293 h 3000231"/>
                <a:gd name="connsiteX49" fmla="*/ 1939636 w 2627023"/>
                <a:gd name="connsiteY49" fmla="*/ 2761384 h 3000231"/>
                <a:gd name="connsiteX50" fmla="*/ 1915897 w 2627023"/>
                <a:gd name="connsiteY50" fmla="*/ 2819399 h 3000231"/>
                <a:gd name="connsiteX51" fmla="*/ 1884218 w 2627023"/>
                <a:gd name="connsiteY51" fmla="*/ 2862984 h 3000231"/>
                <a:gd name="connsiteX52" fmla="*/ 1839697 w 2627023"/>
                <a:gd name="connsiteY52" fmla="*/ 2833687 h 3000231"/>
                <a:gd name="connsiteX53" fmla="*/ 1782618 w 2627023"/>
                <a:gd name="connsiteY53" fmla="*/ 2826039 h 3000231"/>
                <a:gd name="connsiteX54" fmla="*/ 1751591 w 2627023"/>
                <a:gd name="connsiteY54" fmla="*/ 2852737 h 3000231"/>
                <a:gd name="connsiteX55" fmla="*/ 1727200 w 2627023"/>
                <a:gd name="connsiteY55" fmla="*/ 2899930 h 3000231"/>
                <a:gd name="connsiteX56" fmla="*/ 1699203 w 2627023"/>
                <a:gd name="connsiteY56" fmla="*/ 2921793 h 3000231"/>
                <a:gd name="connsiteX57" fmla="*/ 1678060 w 2627023"/>
                <a:gd name="connsiteY57" fmla="*/ 3000231 h 3000231"/>
                <a:gd name="connsiteX58" fmla="*/ 1616363 w 2627023"/>
                <a:gd name="connsiteY58" fmla="*/ 2983057 h 3000231"/>
                <a:gd name="connsiteX59" fmla="*/ 1533236 w 2627023"/>
                <a:gd name="connsiteY59" fmla="*/ 2918402 h 3000231"/>
                <a:gd name="connsiteX60" fmla="*/ 1468582 w 2627023"/>
                <a:gd name="connsiteY60" fmla="*/ 2927639 h 3000231"/>
                <a:gd name="connsiteX61" fmla="*/ 1413163 w 2627023"/>
                <a:gd name="connsiteY61" fmla="*/ 2918402 h 3000231"/>
                <a:gd name="connsiteX62" fmla="*/ 1200727 w 2627023"/>
                <a:gd name="connsiteY62" fmla="*/ 2835275 h 3000231"/>
                <a:gd name="connsiteX63" fmla="*/ 960582 w 2627023"/>
                <a:gd name="connsiteY63" fmla="*/ 2779857 h 3000231"/>
                <a:gd name="connsiteX64" fmla="*/ 646545 w 2627023"/>
                <a:gd name="connsiteY64" fmla="*/ 2742911 h 3000231"/>
                <a:gd name="connsiteX65" fmla="*/ 369454 w 2627023"/>
                <a:gd name="connsiteY65" fmla="*/ 2715202 h 3000231"/>
                <a:gd name="connsiteX66" fmla="*/ 0 w 2627023"/>
                <a:gd name="connsiteY66" fmla="*/ 2669020 h 3000231"/>
                <a:gd name="connsiteX67" fmla="*/ 9235 w 2627023"/>
                <a:gd name="connsiteY67" fmla="*/ 18184 h 3000231"/>
                <a:gd name="connsiteX68" fmla="*/ 1829665 w 2627023"/>
                <a:gd name="connsiteY68" fmla="*/ 0 h 3000231"/>
                <a:gd name="connsiteX0" fmla="*/ 1829665 w 2627023"/>
                <a:gd name="connsiteY0" fmla="*/ 0 h 3000231"/>
                <a:gd name="connsiteX1" fmla="*/ 1828800 w 2627023"/>
                <a:gd name="connsiteY1" fmla="*/ 265113 h 3000231"/>
                <a:gd name="connsiteX2" fmla="*/ 1837315 w 2627023"/>
                <a:gd name="connsiteY2" fmla="*/ 376237 h 3000231"/>
                <a:gd name="connsiteX3" fmla="*/ 1854488 w 2627023"/>
                <a:gd name="connsiteY3" fmla="*/ 550501 h 3000231"/>
                <a:gd name="connsiteX4" fmla="*/ 1823027 w 2627023"/>
                <a:gd name="connsiteY4" fmla="*/ 700087 h 3000231"/>
                <a:gd name="connsiteX5" fmla="*/ 1803977 w 2627023"/>
                <a:gd name="connsiteY5" fmla="*/ 831778 h 3000231"/>
                <a:gd name="connsiteX6" fmla="*/ 1804050 w 2627023"/>
                <a:gd name="connsiteY6" fmla="*/ 999331 h 3000231"/>
                <a:gd name="connsiteX7" fmla="*/ 1819563 w 2627023"/>
                <a:gd name="connsiteY7" fmla="*/ 1126548 h 3000231"/>
                <a:gd name="connsiteX8" fmla="*/ 1868415 w 2627023"/>
                <a:gd name="connsiteY8" fmla="*/ 1240126 h 3000231"/>
                <a:gd name="connsiteX9" fmla="*/ 1868126 w 2627023"/>
                <a:gd name="connsiteY9" fmla="*/ 1311636 h 3000231"/>
                <a:gd name="connsiteX10" fmla="*/ 1828800 w 2627023"/>
                <a:gd name="connsiteY10" fmla="*/ 1320511 h 3000231"/>
                <a:gd name="connsiteX11" fmla="*/ 1783195 w 2627023"/>
                <a:gd name="connsiteY11" fmla="*/ 1344036 h 3000231"/>
                <a:gd name="connsiteX12" fmla="*/ 1782618 w 2627023"/>
                <a:gd name="connsiteY12" fmla="*/ 1385166 h 3000231"/>
                <a:gd name="connsiteX13" fmla="*/ 1801091 w 2627023"/>
                <a:gd name="connsiteY13" fmla="*/ 1440584 h 3000231"/>
                <a:gd name="connsiteX14" fmla="*/ 1849221 w 2627023"/>
                <a:gd name="connsiteY14" fmla="*/ 1485899 h 3000231"/>
                <a:gd name="connsiteX15" fmla="*/ 1863653 w 2627023"/>
                <a:gd name="connsiteY15" fmla="*/ 1498961 h 3000231"/>
                <a:gd name="connsiteX16" fmla="*/ 1896846 w 2627023"/>
                <a:gd name="connsiteY16" fmla="*/ 1545430 h 3000231"/>
                <a:gd name="connsiteX17" fmla="*/ 1930400 w 2627023"/>
                <a:gd name="connsiteY17" fmla="*/ 1569893 h 3000231"/>
                <a:gd name="connsiteX18" fmla="*/ 1902691 w 2627023"/>
                <a:gd name="connsiteY18" fmla="*/ 1643784 h 3000231"/>
                <a:gd name="connsiteX19" fmla="*/ 1930400 w 2627023"/>
                <a:gd name="connsiteY19" fmla="*/ 1736148 h 3000231"/>
                <a:gd name="connsiteX20" fmla="*/ 1967345 w 2627023"/>
                <a:gd name="connsiteY20" fmla="*/ 1865457 h 3000231"/>
                <a:gd name="connsiteX21" fmla="*/ 1995054 w 2627023"/>
                <a:gd name="connsiteY21" fmla="*/ 1920875 h 3000231"/>
                <a:gd name="connsiteX22" fmla="*/ 1976293 w 2627023"/>
                <a:gd name="connsiteY22" fmla="*/ 1998663 h 3000231"/>
                <a:gd name="connsiteX23" fmla="*/ 1942090 w 2627023"/>
                <a:gd name="connsiteY23" fmla="*/ 2055018 h 3000231"/>
                <a:gd name="connsiteX24" fmla="*/ 1961140 w 2627023"/>
                <a:gd name="connsiteY24" fmla="*/ 2102643 h 3000231"/>
                <a:gd name="connsiteX25" fmla="*/ 2004291 w 2627023"/>
                <a:gd name="connsiteY25" fmla="*/ 2114839 h 3000231"/>
                <a:gd name="connsiteX26" fmla="*/ 2065915 w 2627023"/>
                <a:gd name="connsiteY26" fmla="*/ 2121693 h 3000231"/>
                <a:gd name="connsiteX27" fmla="*/ 2115127 w 2627023"/>
                <a:gd name="connsiteY27" fmla="*/ 2161020 h 3000231"/>
                <a:gd name="connsiteX28" fmla="*/ 2179782 w 2627023"/>
                <a:gd name="connsiteY28" fmla="*/ 2290330 h 3000231"/>
                <a:gd name="connsiteX29" fmla="*/ 2196883 w 2627023"/>
                <a:gd name="connsiteY29" fmla="*/ 2369343 h 3000231"/>
                <a:gd name="connsiteX30" fmla="*/ 2208790 w 2627023"/>
                <a:gd name="connsiteY30" fmla="*/ 2419349 h 3000231"/>
                <a:gd name="connsiteX31" fmla="*/ 2281382 w 2627023"/>
                <a:gd name="connsiteY31" fmla="*/ 2456584 h 3000231"/>
                <a:gd name="connsiteX32" fmla="*/ 2351665 w 2627023"/>
                <a:gd name="connsiteY32" fmla="*/ 2524124 h 3000231"/>
                <a:gd name="connsiteX33" fmla="*/ 2399650 w 2627023"/>
                <a:gd name="connsiteY33" fmla="*/ 2595130 h 3000231"/>
                <a:gd name="connsiteX34" fmla="*/ 2475490 w 2627023"/>
                <a:gd name="connsiteY34" fmla="*/ 2638424 h 3000231"/>
                <a:gd name="connsiteX35" fmla="*/ 2558472 w 2627023"/>
                <a:gd name="connsiteY35" fmla="*/ 2687493 h 3000231"/>
                <a:gd name="connsiteX36" fmla="*/ 2627023 w 2627023"/>
                <a:gd name="connsiteY36" fmla="*/ 2800423 h 3000231"/>
                <a:gd name="connsiteX37" fmla="*/ 2604654 w 2627023"/>
                <a:gd name="connsiteY37" fmla="*/ 2835275 h 3000231"/>
                <a:gd name="connsiteX38" fmla="*/ 2525497 w 2627023"/>
                <a:gd name="connsiteY38" fmla="*/ 2838449 h 3000231"/>
                <a:gd name="connsiteX39" fmla="*/ 2484582 w 2627023"/>
                <a:gd name="connsiteY39" fmla="*/ 2807566 h 3000231"/>
                <a:gd name="connsiteX40" fmla="*/ 2428586 w 2627023"/>
                <a:gd name="connsiteY40" fmla="*/ 2778342 h 3000231"/>
                <a:gd name="connsiteX41" fmla="*/ 2339469 w 2627023"/>
                <a:gd name="connsiteY41" fmla="*/ 2743777 h 3000231"/>
                <a:gd name="connsiteX42" fmla="*/ 2279001 w 2627023"/>
                <a:gd name="connsiteY42" fmla="*/ 2720831 h 3000231"/>
                <a:gd name="connsiteX43" fmla="*/ 2216727 w 2627023"/>
                <a:gd name="connsiteY43" fmla="*/ 2702358 h 3000231"/>
                <a:gd name="connsiteX44" fmla="*/ 2155680 w 2627023"/>
                <a:gd name="connsiteY44" fmla="*/ 2676741 h 3000231"/>
                <a:gd name="connsiteX45" fmla="*/ 2124363 w 2627023"/>
                <a:gd name="connsiteY45" fmla="*/ 2622839 h 3000231"/>
                <a:gd name="connsiteX46" fmla="*/ 2068297 w 2627023"/>
                <a:gd name="connsiteY46" fmla="*/ 2636043 h 3000231"/>
                <a:gd name="connsiteX47" fmla="*/ 2011146 w 2627023"/>
                <a:gd name="connsiteY47" fmla="*/ 2674072 h 3000231"/>
                <a:gd name="connsiteX48" fmla="*/ 1956378 w 2627023"/>
                <a:gd name="connsiteY48" fmla="*/ 2731293 h 3000231"/>
                <a:gd name="connsiteX49" fmla="*/ 1939636 w 2627023"/>
                <a:gd name="connsiteY49" fmla="*/ 2761384 h 3000231"/>
                <a:gd name="connsiteX50" fmla="*/ 1915897 w 2627023"/>
                <a:gd name="connsiteY50" fmla="*/ 2819399 h 3000231"/>
                <a:gd name="connsiteX51" fmla="*/ 1884218 w 2627023"/>
                <a:gd name="connsiteY51" fmla="*/ 2862984 h 3000231"/>
                <a:gd name="connsiteX52" fmla="*/ 1839697 w 2627023"/>
                <a:gd name="connsiteY52" fmla="*/ 2833687 h 3000231"/>
                <a:gd name="connsiteX53" fmla="*/ 1782618 w 2627023"/>
                <a:gd name="connsiteY53" fmla="*/ 2826039 h 3000231"/>
                <a:gd name="connsiteX54" fmla="*/ 1751591 w 2627023"/>
                <a:gd name="connsiteY54" fmla="*/ 2852737 h 3000231"/>
                <a:gd name="connsiteX55" fmla="*/ 1727200 w 2627023"/>
                <a:gd name="connsiteY55" fmla="*/ 2899930 h 3000231"/>
                <a:gd name="connsiteX56" fmla="*/ 1699203 w 2627023"/>
                <a:gd name="connsiteY56" fmla="*/ 2921793 h 3000231"/>
                <a:gd name="connsiteX57" fmla="*/ 1678060 w 2627023"/>
                <a:gd name="connsiteY57" fmla="*/ 3000231 h 3000231"/>
                <a:gd name="connsiteX58" fmla="*/ 1616363 w 2627023"/>
                <a:gd name="connsiteY58" fmla="*/ 2983057 h 3000231"/>
                <a:gd name="connsiteX59" fmla="*/ 1533236 w 2627023"/>
                <a:gd name="connsiteY59" fmla="*/ 2918402 h 3000231"/>
                <a:gd name="connsiteX60" fmla="*/ 1468582 w 2627023"/>
                <a:gd name="connsiteY60" fmla="*/ 2927639 h 3000231"/>
                <a:gd name="connsiteX61" fmla="*/ 1413163 w 2627023"/>
                <a:gd name="connsiteY61" fmla="*/ 2918402 h 3000231"/>
                <a:gd name="connsiteX62" fmla="*/ 1200727 w 2627023"/>
                <a:gd name="connsiteY62" fmla="*/ 2835275 h 3000231"/>
                <a:gd name="connsiteX63" fmla="*/ 960582 w 2627023"/>
                <a:gd name="connsiteY63" fmla="*/ 2779857 h 3000231"/>
                <a:gd name="connsiteX64" fmla="*/ 646545 w 2627023"/>
                <a:gd name="connsiteY64" fmla="*/ 2742911 h 3000231"/>
                <a:gd name="connsiteX65" fmla="*/ 469466 w 2627023"/>
                <a:gd name="connsiteY65" fmla="*/ 2693770 h 3000231"/>
                <a:gd name="connsiteX66" fmla="*/ 0 w 2627023"/>
                <a:gd name="connsiteY66" fmla="*/ 2669020 h 3000231"/>
                <a:gd name="connsiteX67" fmla="*/ 9235 w 2627023"/>
                <a:gd name="connsiteY67" fmla="*/ 18184 h 3000231"/>
                <a:gd name="connsiteX68" fmla="*/ 1829665 w 2627023"/>
                <a:gd name="connsiteY68" fmla="*/ 0 h 3000231"/>
                <a:gd name="connsiteX0" fmla="*/ 1829665 w 2627023"/>
                <a:gd name="connsiteY0" fmla="*/ 0 h 3000231"/>
                <a:gd name="connsiteX1" fmla="*/ 1828800 w 2627023"/>
                <a:gd name="connsiteY1" fmla="*/ 265113 h 3000231"/>
                <a:gd name="connsiteX2" fmla="*/ 1837315 w 2627023"/>
                <a:gd name="connsiteY2" fmla="*/ 376237 h 3000231"/>
                <a:gd name="connsiteX3" fmla="*/ 1854488 w 2627023"/>
                <a:gd name="connsiteY3" fmla="*/ 550501 h 3000231"/>
                <a:gd name="connsiteX4" fmla="*/ 1823027 w 2627023"/>
                <a:gd name="connsiteY4" fmla="*/ 700087 h 3000231"/>
                <a:gd name="connsiteX5" fmla="*/ 1803977 w 2627023"/>
                <a:gd name="connsiteY5" fmla="*/ 831778 h 3000231"/>
                <a:gd name="connsiteX6" fmla="*/ 1804050 w 2627023"/>
                <a:gd name="connsiteY6" fmla="*/ 999331 h 3000231"/>
                <a:gd name="connsiteX7" fmla="*/ 1819563 w 2627023"/>
                <a:gd name="connsiteY7" fmla="*/ 1126548 h 3000231"/>
                <a:gd name="connsiteX8" fmla="*/ 1868415 w 2627023"/>
                <a:gd name="connsiteY8" fmla="*/ 1240126 h 3000231"/>
                <a:gd name="connsiteX9" fmla="*/ 1868126 w 2627023"/>
                <a:gd name="connsiteY9" fmla="*/ 1311636 h 3000231"/>
                <a:gd name="connsiteX10" fmla="*/ 1828800 w 2627023"/>
                <a:gd name="connsiteY10" fmla="*/ 1320511 h 3000231"/>
                <a:gd name="connsiteX11" fmla="*/ 1783195 w 2627023"/>
                <a:gd name="connsiteY11" fmla="*/ 1344036 h 3000231"/>
                <a:gd name="connsiteX12" fmla="*/ 1782618 w 2627023"/>
                <a:gd name="connsiteY12" fmla="*/ 1385166 h 3000231"/>
                <a:gd name="connsiteX13" fmla="*/ 1801091 w 2627023"/>
                <a:gd name="connsiteY13" fmla="*/ 1440584 h 3000231"/>
                <a:gd name="connsiteX14" fmla="*/ 1849221 w 2627023"/>
                <a:gd name="connsiteY14" fmla="*/ 1485899 h 3000231"/>
                <a:gd name="connsiteX15" fmla="*/ 1863653 w 2627023"/>
                <a:gd name="connsiteY15" fmla="*/ 1498961 h 3000231"/>
                <a:gd name="connsiteX16" fmla="*/ 1896846 w 2627023"/>
                <a:gd name="connsiteY16" fmla="*/ 1545430 h 3000231"/>
                <a:gd name="connsiteX17" fmla="*/ 1930400 w 2627023"/>
                <a:gd name="connsiteY17" fmla="*/ 1569893 h 3000231"/>
                <a:gd name="connsiteX18" fmla="*/ 1902691 w 2627023"/>
                <a:gd name="connsiteY18" fmla="*/ 1643784 h 3000231"/>
                <a:gd name="connsiteX19" fmla="*/ 1930400 w 2627023"/>
                <a:gd name="connsiteY19" fmla="*/ 1736148 h 3000231"/>
                <a:gd name="connsiteX20" fmla="*/ 1967345 w 2627023"/>
                <a:gd name="connsiteY20" fmla="*/ 1865457 h 3000231"/>
                <a:gd name="connsiteX21" fmla="*/ 1995054 w 2627023"/>
                <a:gd name="connsiteY21" fmla="*/ 1920875 h 3000231"/>
                <a:gd name="connsiteX22" fmla="*/ 1976293 w 2627023"/>
                <a:gd name="connsiteY22" fmla="*/ 1998663 h 3000231"/>
                <a:gd name="connsiteX23" fmla="*/ 1942090 w 2627023"/>
                <a:gd name="connsiteY23" fmla="*/ 2055018 h 3000231"/>
                <a:gd name="connsiteX24" fmla="*/ 1961140 w 2627023"/>
                <a:gd name="connsiteY24" fmla="*/ 2102643 h 3000231"/>
                <a:gd name="connsiteX25" fmla="*/ 2004291 w 2627023"/>
                <a:gd name="connsiteY25" fmla="*/ 2114839 h 3000231"/>
                <a:gd name="connsiteX26" fmla="*/ 2065915 w 2627023"/>
                <a:gd name="connsiteY26" fmla="*/ 2121693 h 3000231"/>
                <a:gd name="connsiteX27" fmla="*/ 2115127 w 2627023"/>
                <a:gd name="connsiteY27" fmla="*/ 2161020 h 3000231"/>
                <a:gd name="connsiteX28" fmla="*/ 2179782 w 2627023"/>
                <a:gd name="connsiteY28" fmla="*/ 2290330 h 3000231"/>
                <a:gd name="connsiteX29" fmla="*/ 2196883 w 2627023"/>
                <a:gd name="connsiteY29" fmla="*/ 2369343 h 3000231"/>
                <a:gd name="connsiteX30" fmla="*/ 2208790 w 2627023"/>
                <a:gd name="connsiteY30" fmla="*/ 2419349 h 3000231"/>
                <a:gd name="connsiteX31" fmla="*/ 2281382 w 2627023"/>
                <a:gd name="connsiteY31" fmla="*/ 2456584 h 3000231"/>
                <a:gd name="connsiteX32" fmla="*/ 2351665 w 2627023"/>
                <a:gd name="connsiteY32" fmla="*/ 2524124 h 3000231"/>
                <a:gd name="connsiteX33" fmla="*/ 2399650 w 2627023"/>
                <a:gd name="connsiteY33" fmla="*/ 2595130 h 3000231"/>
                <a:gd name="connsiteX34" fmla="*/ 2475490 w 2627023"/>
                <a:gd name="connsiteY34" fmla="*/ 2638424 h 3000231"/>
                <a:gd name="connsiteX35" fmla="*/ 2558472 w 2627023"/>
                <a:gd name="connsiteY35" fmla="*/ 2687493 h 3000231"/>
                <a:gd name="connsiteX36" fmla="*/ 2627023 w 2627023"/>
                <a:gd name="connsiteY36" fmla="*/ 2800423 h 3000231"/>
                <a:gd name="connsiteX37" fmla="*/ 2604654 w 2627023"/>
                <a:gd name="connsiteY37" fmla="*/ 2835275 h 3000231"/>
                <a:gd name="connsiteX38" fmla="*/ 2525497 w 2627023"/>
                <a:gd name="connsiteY38" fmla="*/ 2838449 h 3000231"/>
                <a:gd name="connsiteX39" fmla="*/ 2484582 w 2627023"/>
                <a:gd name="connsiteY39" fmla="*/ 2807566 h 3000231"/>
                <a:gd name="connsiteX40" fmla="*/ 2428586 w 2627023"/>
                <a:gd name="connsiteY40" fmla="*/ 2778342 h 3000231"/>
                <a:gd name="connsiteX41" fmla="*/ 2339469 w 2627023"/>
                <a:gd name="connsiteY41" fmla="*/ 2743777 h 3000231"/>
                <a:gd name="connsiteX42" fmla="*/ 2279001 w 2627023"/>
                <a:gd name="connsiteY42" fmla="*/ 2720831 h 3000231"/>
                <a:gd name="connsiteX43" fmla="*/ 2216727 w 2627023"/>
                <a:gd name="connsiteY43" fmla="*/ 2702358 h 3000231"/>
                <a:gd name="connsiteX44" fmla="*/ 2155680 w 2627023"/>
                <a:gd name="connsiteY44" fmla="*/ 2676741 h 3000231"/>
                <a:gd name="connsiteX45" fmla="*/ 2124363 w 2627023"/>
                <a:gd name="connsiteY45" fmla="*/ 2622839 h 3000231"/>
                <a:gd name="connsiteX46" fmla="*/ 2068297 w 2627023"/>
                <a:gd name="connsiteY46" fmla="*/ 2636043 h 3000231"/>
                <a:gd name="connsiteX47" fmla="*/ 2011146 w 2627023"/>
                <a:gd name="connsiteY47" fmla="*/ 2674072 h 3000231"/>
                <a:gd name="connsiteX48" fmla="*/ 1956378 w 2627023"/>
                <a:gd name="connsiteY48" fmla="*/ 2731293 h 3000231"/>
                <a:gd name="connsiteX49" fmla="*/ 1939636 w 2627023"/>
                <a:gd name="connsiteY49" fmla="*/ 2761384 h 3000231"/>
                <a:gd name="connsiteX50" fmla="*/ 1915897 w 2627023"/>
                <a:gd name="connsiteY50" fmla="*/ 2819399 h 3000231"/>
                <a:gd name="connsiteX51" fmla="*/ 1884218 w 2627023"/>
                <a:gd name="connsiteY51" fmla="*/ 2862984 h 3000231"/>
                <a:gd name="connsiteX52" fmla="*/ 1839697 w 2627023"/>
                <a:gd name="connsiteY52" fmla="*/ 2833687 h 3000231"/>
                <a:gd name="connsiteX53" fmla="*/ 1782618 w 2627023"/>
                <a:gd name="connsiteY53" fmla="*/ 2826039 h 3000231"/>
                <a:gd name="connsiteX54" fmla="*/ 1751591 w 2627023"/>
                <a:gd name="connsiteY54" fmla="*/ 2852737 h 3000231"/>
                <a:gd name="connsiteX55" fmla="*/ 1727200 w 2627023"/>
                <a:gd name="connsiteY55" fmla="*/ 2899930 h 3000231"/>
                <a:gd name="connsiteX56" fmla="*/ 1699203 w 2627023"/>
                <a:gd name="connsiteY56" fmla="*/ 2921793 h 3000231"/>
                <a:gd name="connsiteX57" fmla="*/ 1678060 w 2627023"/>
                <a:gd name="connsiteY57" fmla="*/ 3000231 h 3000231"/>
                <a:gd name="connsiteX58" fmla="*/ 1616363 w 2627023"/>
                <a:gd name="connsiteY58" fmla="*/ 2983057 h 3000231"/>
                <a:gd name="connsiteX59" fmla="*/ 1533236 w 2627023"/>
                <a:gd name="connsiteY59" fmla="*/ 2918402 h 3000231"/>
                <a:gd name="connsiteX60" fmla="*/ 1468582 w 2627023"/>
                <a:gd name="connsiteY60" fmla="*/ 2927639 h 3000231"/>
                <a:gd name="connsiteX61" fmla="*/ 1413163 w 2627023"/>
                <a:gd name="connsiteY61" fmla="*/ 2918402 h 3000231"/>
                <a:gd name="connsiteX62" fmla="*/ 1200727 w 2627023"/>
                <a:gd name="connsiteY62" fmla="*/ 2835275 h 3000231"/>
                <a:gd name="connsiteX63" fmla="*/ 960582 w 2627023"/>
                <a:gd name="connsiteY63" fmla="*/ 2779857 h 3000231"/>
                <a:gd name="connsiteX64" fmla="*/ 806234 w 2627023"/>
                <a:gd name="connsiteY64" fmla="*/ 2757487 h 3000231"/>
                <a:gd name="connsiteX65" fmla="*/ 646545 w 2627023"/>
                <a:gd name="connsiteY65" fmla="*/ 2742911 h 3000231"/>
                <a:gd name="connsiteX66" fmla="*/ 469466 w 2627023"/>
                <a:gd name="connsiteY66" fmla="*/ 2693770 h 3000231"/>
                <a:gd name="connsiteX67" fmla="*/ 0 w 2627023"/>
                <a:gd name="connsiteY67" fmla="*/ 2669020 h 3000231"/>
                <a:gd name="connsiteX68" fmla="*/ 9235 w 2627023"/>
                <a:gd name="connsiteY68" fmla="*/ 18184 h 3000231"/>
                <a:gd name="connsiteX69" fmla="*/ 1829665 w 2627023"/>
                <a:gd name="connsiteY69" fmla="*/ 0 h 3000231"/>
                <a:gd name="connsiteX0" fmla="*/ 1821287 w 2618645"/>
                <a:gd name="connsiteY0" fmla="*/ 0 h 3000231"/>
                <a:gd name="connsiteX1" fmla="*/ 1820422 w 2618645"/>
                <a:gd name="connsiteY1" fmla="*/ 265113 h 3000231"/>
                <a:gd name="connsiteX2" fmla="*/ 1828937 w 2618645"/>
                <a:gd name="connsiteY2" fmla="*/ 376237 h 3000231"/>
                <a:gd name="connsiteX3" fmla="*/ 1846110 w 2618645"/>
                <a:gd name="connsiteY3" fmla="*/ 550501 h 3000231"/>
                <a:gd name="connsiteX4" fmla="*/ 1814649 w 2618645"/>
                <a:gd name="connsiteY4" fmla="*/ 700087 h 3000231"/>
                <a:gd name="connsiteX5" fmla="*/ 1795599 w 2618645"/>
                <a:gd name="connsiteY5" fmla="*/ 831778 h 3000231"/>
                <a:gd name="connsiteX6" fmla="*/ 1795672 w 2618645"/>
                <a:gd name="connsiteY6" fmla="*/ 999331 h 3000231"/>
                <a:gd name="connsiteX7" fmla="*/ 1811185 w 2618645"/>
                <a:gd name="connsiteY7" fmla="*/ 1126548 h 3000231"/>
                <a:gd name="connsiteX8" fmla="*/ 1860037 w 2618645"/>
                <a:gd name="connsiteY8" fmla="*/ 1240126 h 3000231"/>
                <a:gd name="connsiteX9" fmla="*/ 1859748 w 2618645"/>
                <a:gd name="connsiteY9" fmla="*/ 1311636 h 3000231"/>
                <a:gd name="connsiteX10" fmla="*/ 1820422 w 2618645"/>
                <a:gd name="connsiteY10" fmla="*/ 1320511 h 3000231"/>
                <a:gd name="connsiteX11" fmla="*/ 1774817 w 2618645"/>
                <a:gd name="connsiteY11" fmla="*/ 1344036 h 3000231"/>
                <a:gd name="connsiteX12" fmla="*/ 1774240 w 2618645"/>
                <a:gd name="connsiteY12" fmla="*/ 1385166 h 3000231"/>
                <a:gd name="connsiteX13" fmla="*/ 1792713 w 2618645"/>
                <a:gd name="connsiteY13" fmla="*/ 1440584 h 3000231"/>
                <a:gd name="connsiteX14" fmla="*/ 1840843 w 2618645"/>
                <a:gd name="connsiteY14" fmla="*/ 1485899 h 3000231"/>
                <a:gd name="connsiteX15" fmla="*/ 1855275 w 2618645"/>
                <a:gd name="connsiteY15" fmla="*/ 1498961 h 3000231"/>
                <a:gd name="connsiteX16" fmla="*/ 1888468 w 2618645"/>
                <a:gd name="connsiteY16" fmla="*/ 1545430 h 3000231"/>
                <a:gd name="connsiteX17" fmla="*/ 1922022 w 2618645"/>
                <a:gd name="connsiteY17" fmla="*/ 1569893 h 3000231"/>
                <a:gd name="connsiteX18" fmla="*/ 1894313 w 2618645"/>
                <a:gd name="connsiteY18" fmla="*/ 1643784 h 3000231"/>
                <a:gd name="connsiteX19" fmla="*/ 1922022 w 2618645"/>
                <a:gd name="connsiteY19" fmla="*/ 1736148 h 3000231"/>
                <a:gd name="connsiteX20" fmla="*/ 1958967 w 2618645"/>
                <a:gd name="connsiteY20" fmla="*/ 1865457 h 3000231"/>
                <a:gd name="connsiteX21" fmla="*/ 1986676 w 2618645"/>
                <a:gd name="connsiteY21" fmla="*/ 1920875 h 3000231"/>
                <a:gd name="connsiteX22" fmla="*/ 1967915 w 2618645"/>
                <a:gd name="connsiteY22" fmla="*/ 1998663 h 3000231"/>
                <a:gd name="connsiteX23" fmla="*/ 1933712 w 2618645"/>
                <a:gd name="connsiteY23" fmla="*/ 2055018 h 3000231"/>
                <a:gd name="connsiteX24" fmla="*/ 1952762 w 2618645"/>
                <a:gd name="connsiteY24" fmla="*/ 2102643 h 3000231"/>
                <a:gd name="connsiteX25" fmla="*/ 1995913 w 2618645"/>
                <a:gd name="connsiteY25" fmla="*/ 2114839 h 3000231"/>
                <a:gd name="connsiteX26" fmla="*/ 2057537 w 2618645"/>
                <a:gd name="connsiteY26" fmla="*/ 2121693 h 3000231"/>
                <a:gd name="connsiteX27" fmla="*/ 2106749 w 2618645"/>
                <a:gd name="connsiteY27" fmla="*/ 2161020 h 3000231"/>
                <a:gd name="connsiteX28" fmla="*/ 2171404 w 2618645"/>
                <a:gd name="connsiteY28" fmla="*/ 2290330 h 3000231"/>
                <a:gd name="connsiteX29" fmla="*/ 2188505 w 2618645"/>
                <a:gd name="connsiteY29" fmla="*/ 2369343 h 3000231"/>
                <a:gd name="connsiteX30" fmla="*/ 2200412 w 2618645"/>
                <a:gd name="connsiteY30" fmla="*/ 2419349 h 3000231"/>
                <a:gd name="connsiteX31" fmla="*/ 2273004 w 2618645"/>
                <a:gd name="connsiteY31" fmla="*/ 2456584 h 3000231"/>
                <a:gd name="connsiteX32" fmla="*/ 2343287 w 2618645"/>
                <a:gd name="connsiteY32" fmla="*/ 2524124 h 3000231"/>
                <a:gd name="connsiteX33" fmla="*/ 2391272 w 2618645"/>
                <a:gd name="connsiteY33" fmla="*/ 2595130 h 3000231"/>
                <a:gd name="connsiteX34" fmla="*/ 2467112 w 2618645"/>
                <a:gd name="connsiteY34" fmla="*/ 2638424 h 3000231"/>
                <a:gd name="connsiteX35" fmla="*/ 2550094 w 2618645"/>
                <a:gd name="connsiteY35" fmla="*/ 2687493 h 3000231"/>
                <a:gd name="connsiteX36" fmla="*/ 2618645 w 2618645"/>
                <a:gd name="connsiteY36" fmla="*/ 2800423 h 3000231"/>
                <a:gd name="connsiteX37" fmla="*/ 2596276 w 2618645"/>
                <a:gd name="connsiteY37" fmla="*/ 2835275 h 3000231"/>
                <a:gd name="connsiteX38" fmla="*/ 2517119 w 2618645"/>
                <a:gd name="connsiteY38" fmla="*/ 2838449 h 3000231"/>
                <a:gd name="connsiteX39" fmla="*/ 2476204 w 2618645"/>
                <a:gd name="connsiteY39" fmla="*/ 2807566 h 3000231"/>
                <a:gd name="connsiteX40" fmla="*/ 2420208 w 2618645"/>
                <a:gd name="connsiteY40" fmla="*/ 2778342 h 3000231"/>
                <a:gd name="connsiteX41" fmla="*/ 2331091 w 2618645"/>
                <a:gd name="connsiteY41" fmla="*/ 2743777 h 3000231"/>
                <a:gd name="connsiteX42" fmla="*/ 2270623 w 2618645"/>
                <a:gd name="connsiteY42" fmla="*/ 2720831 h 3000231"/>
                <a:gd name="connsiteX43" fmla="*/ 2208349 w 2618645"/>
                <a:gd name="connsiteY43" fmla="*/ 2702358 h 3000231"/>
                <a:gd name="connsiteX44" fmla="*/ 2147302 w 2618645"/>
                <a:gd name="connsiteY44" fmla="*/ 2676741 h 3000231"/>
                <a:gd name="connsiteX45" fmla="*/ 2115985 w 2618645"/>
                <a:gd name="connsiteY45" fmla="*/ 2622839 h 3000231"/>
                <a:gd name="connsiteX46" fmla="*/ 2059919 w 2618645"/>
                <a:gd name="connsiteY46" fmla="*/ 2636043 h 3000231"/>
                <a:gd name="connsiteX47" fmla="*/ 2002768 w 2618645"/>
                <a:gd name="connsiteY47" fmla="*/ 2674072 h 3000231"/>
                <a:gd name="connsiteX48" fmla="*/ 1948000 w 2618645"/>
                <a:gd name="connsiteY48" fmla="*/ 2731293 h 3000231"/>
                <a:gd name="connsiteX49" fmla="*/ 1931258 w 2618645"/>
                <a:gd name="connsiteY49" fmla="*/ 2761384 h 3000231"/>
                <a:gd name="connsiteX50" fmla="*/ 1907519 w 2618645"/>
                <a:gd name="connsiteY50" fmla="*/ 2819399 h 3000231"/>
                <a:gd name="connsiteX51" fmla="*/ 1875840 w 2618645"/>
                <a:gd name="connsiteY51" fmla="*/ 2862984 h 3000231"/>
                <a:gd name="connsiteX52" fmla="*/ 1831319 w 2618645"/>
                <a:gd name="connsiteY52" fmla="*/ 2833687 h 3000231"/>
                <a:gd name="connsiteX53" fmla="*/ 1774240 w 2618645"/>
                <a:gd name="connsiteY53" fmla="*/ 2826039 h 3000231"/>
                <a:gd name="connsiteX54" fmla="*/ 1743213 w 2618645"/>
                <a:gd name="connsiteY54" fmla="*/ 2852737 h 3000231"/>
                <a:gd name="connsiteX55" fmla="*/ 1718822 w 2618645"/>
                <a:gd name="connsiteY55" fmla="*/ 2899930 h 3000231"/>
                <a:gd name="connsiteX56" fmla="*/ 1690825 w 2618645"/>
                <a:gd name="connsiteY56" fmla="*/ 2921793 h 3000231"/>
                <a:gd name="connsiteX57" fmla="*/ 1669682 w 2618645"/>
                <a:gd name="connsiteY57" fmla="*/ 3000231 h 3000231"/>
                <a:gd name="connsiteX58" fmla="*/ 1607985 w 2618645"/>
                <a:gd name="connsiteY58" fmla="*/ 2983057 h 3000231"/>
                <a:gd name="connsiteX59" fmla="*/ 1524858 w 2618645"/>
                <a:gd name="connsiteY59" fmla="*/ 2918402 h 3000231"/>
                <a:gd name="connsiteX60" fmla="*/ 1460204 w 2618645"/>
                <a:gd name="connsiteY60" fmla="*/ 2927639 h 3000231"/>
                <a:gd name="connsiteX61" fmla="*/ 1404785 w 2618645"/>
                <a:gd name="connsiteY61" fmla="*/ 2918402 h 3000231"/>
                <a:gd name="connsiteX62" fmla="*/ 1192349 w 2618645"/>
                <a:gd name="connsiteY62" fmla="*/ 2835275 h 3000231"/>
                <a:gd name="connsiteX63" fmla="*/ 952204 w 2618645"/>
                <a:gd name="connsiteY63" fmla="*/ 2779857 h 3000231"/>
                <a:gd name="connsiteX64" fmla="*/ 797856 w 2618645"/>
                <a:gd name="connsiteY64" fmla="*/ 2757487 h 3000231"/>
                <a:gd name="connsiteX65" fmla="*/ 638167 w 2618645"/>
                <a:gd name="connsiteY65" fmla="*/ 2742911 h 3000231"/>
                <a:gd name="connsiteX66" fmla="*/ 461088 w 2618645"/>
                <a:gd name="connsiteY66" fmla="*/ 2693770 h 3000231"/>
                <a:gd name="connsiteX67" fmla="*/ 1147 w 2618645"/>
                <a:gd name="connsiteY67" fmla="*/ 2516620 h 3000231"/>
                <a:gd name="connsiteX68" fmla="*/ 857 w 2618645"/>
                <a:gd name="connsiteY68" fmla="*/ 18184 h 3000231"/>
                <a:gd name="connsiteX69" fmla="*/ 1821287 w 2618645"/>
                <a:gd name="connsiteY69" fmla="*/ 0 h 3000231"/>
                <a:gd name="connsiteX0" fmla="*/ 1821287 w 2618645"/>
                <a:gd name="connsiteY0" fmla="*/ 0 h 3000231"/>
                <a:gd name="connsiteX1" fmla="*/ 1820422 w 2618645"/>
                <a:gd name="connsiteY1" fmla="*/ 265113 h 3000231"/>
                <a:gd name="connsiteX2" fmla="*/ 1828937 w 2618645"/>
                <a:gd name="connsiteY2" fmla="*/ 376237 h 3000231"/>
                <a:gd name="connsiteX3" fmla="*/ 1846110 w 2618645"/>
                <a:gd name="connsiteY3" fmla="*/ 550501 h 3000231"/>
                <a:gd name="connsiteX4" fmla="*/ 1814649 w 2618645"/>
                <a:gd name="connsiteY4" fmla="*/ 700087 h 3000231"/>
                <a:gd name="connsiteX5" fmla="*/ 1795599 w 2618645"/>
                <a:gd name="connsiteY5" fmla="*/ 831778 h 3000231"/>
                <a:gd name="connsiteX6" fmla="*/ 1795672 w 2618645"/>
                <a:gd name="connsiteY6" fmla="*/ 999331 h 3000231"/>
                <a:gd name="connsiteX7" fmla="*/ 1811185 w 2618645"/>
                <a:gd name="connsiteY7" fmla="*/ 1126548 h 3000231"/>
                <a:gd name="connsiteX8" fmla="*/ 1860037 w 2618645"/>
                <a:gd name="connsiteY8" fmla="*/ 1240126 h 3000231"/>
                <a:gd name="connsiteX9" fmla="*/ 1859748 w 2618645"/>
                <a:gd name="connsiteY9" fmla="*/ 1311636 h 3000231"/>
                <a:gd name="connsiteX10" fmla="*/ 1820422 w 2618645"/>
                <a:gd name="connsiteY10" fmla="*/ 1320511 h 3000231"/>
                <a:gd name="connsiteX11" fmla="*/ 1774817 w 2618645"/>
                <a:gd name="connsiteY11" fmla="*/ 1344036 h 3000231"/>
                <a:gd name="connsiteX12" fmla="*/ 1774240 w 2618645"/>
                <a:gd name="connsiteY12" fmla="*/ 1385166 h 3000231"/>
                <a:gd name="connsiteX13" fmla="*/ 1792713 w 2618645"/>
                <a:gd name="connsiteY13" fmla="*/ 1440584 h 3000231"/>
                <a:gd name="connsiteX14" fmla="*/ 1840843 w 2618645"/>
                <a:gd name="connsiteY14" fmla="*/ 1485899 h 3000231"/>
                <a:gd name="connsiteX15" fmla="*/ 1855275 w 2618645"/>
                <a:gd name="connsiteY15" fmla="*/ 1498961 h 3000231"/>
                <a:gd name="connsiteX16" fmla="*/ 1888468 w 2618645"/>
                <a:gd name="connsiteY16" fmla="*/ 1545430 h 3000231"/>
                <a:gd name="connsiteX17" fmla="*/ 1922022 w 2618645"/>
                <a:gd name="connsiteY17" fmla="*/ 1569893 h 3000231"/>
                <a:gd name="connsiteX18" fmla="*/ 1894313 w 2618645"/>
                <a:gd name="connsiteY18" fmla="*/ 1643784 h 3000231"/>
                <a:gd name="connsiteX19" fmla="*/ 1922022 w 2618645"/>
                <a:gd name="connsiteY19" fmla="*/ 1736148 h 3000231"/>
                <a:gd name="connsiteX20" fmla="*/ 1958967 w 2618645"/>
                <a:gd name="connsiteY20" fmla="*/ 1865457 h 3000231"/>
                <a:gd name="connsiteX21" fmla="*/ 1986676 w 2618645"/>
                <a:gd name="connsiteY21" fmla="*/ 1920875 h 3000231"/>
                <a:gd name="connsiteX22" fmla="*/ 1967915 w 2618645"/>
                <a:gd name="connsiteY22" fmla="*/ 1998663 h 3000231"/>
                <a:gd name="connsiteX23" fmla="*/ 1933712 w 2618645"/>
                <a:gd name="connsiteY23" fmla="*/ 2055018 h 3000231"/>
                <a:gd name="connsiteX24" fmla="*/ 1952762 w 2618645"/>
                <a:gd name="connsiteY24" fmla="*/ 2102643 h 3000231"/>
                <a:gd name="connsiteX25" fmla="*/ 1995913 w 2618645"/>
                <a:gd name="connsiteY25" fmla="*/ 2114839 h 3000231"/>
                <a:gd name="connsiteX26" fmla="*/ 2057537 w 2618645"/>
                <a:gd name="connsiteY26" fmla="*/ 2121693 h 3000231"/>
                <a:gd name="connsiteX27" fmla="*/ 2106749 w 2618645"/>
                <a:gd name="connsiteY27" fmla="*/ 2161020 h 3000231"/>
                <a:gd name="connsiteX28" fmla="*/ 2171404 w 2618645"/>
                <a:gd name="connsiteY28" fmla="*/ 2290330 h 3000231"/>
                <a:gd name="connsiteX29" fmla="*/ 2188505 w 2618645"/>
                <a:gd name="connsiteY29" fmla="*/ 2369343 h 3000231"/>
                <a:gd name="connsiteX30" fmla="*/ 2200412 w 2618645"/>
                <a:gd name="connsiteY30" fmla="*/ 2419349 h 3000231"/>
                <a:gd name="connsiteX31" fmla="*/ 2273004 w 2618645"/>
                <a:gd name="connsiteY31" fmla="*/ 2456584 h 3000231"/>
                <a:gd name="connsiteX32" fmla="*/ 2343287 w 2618645"/>
                <a:gd name="connsiteY32" fmla="*/ 2524124 h 3000231"/>
                <a:gd name="connsiteX33" fmla="*/ 2391272 w 2618645"/>
                <a:gd name="connsiteY33" fmla="*/ 2595130 h 3000231"/>
                <a:gd name="connsiteX34" fmla="*/ 2467112 w 2618645"/>
                <a:gd name="connsiteY34" fmla="*/ 2638424 h 3000231"/>
                <a:gd name="connsiteX35" fmla="*/ 2550094 w 2618645"/>
                <a:gd name="connsiteY35" fmla="*/ 2687493 h 3000231"/>
                <a:gd name="connsiteX36" fmla="*/ 2618645 w 2618645"/>
                <a:gd name="connsiteY36" fmla="*/ 2800423 h 3000231"/>
                <a:gd name="connsiteX37" fmla="*/ 2596276 w 2618645"/>
                <a:gd name="connsiteY37" fmla="*/ 2835275 h 3000231"/>
                <a:gd name="connsiteX38" fmla="*/ 2517119 w 2618645"/>
                <a:gd name="connsiteY38" fmla="*/ 2838449 h 3000231"/>
                <a:gd name="connsiteX39" fmla="*/ 2476204 w 2618645"/>
                <a:gd name="connsiteY39" fmla="*/ 2807566 h 3000231"/>
                <a:gd name="connsiteX40" fmla="*/ 2420208 w 2618645"/>
                <a:gd name="connsiteY40" fmla="*/ 2778342 h 3000231"/>
                <a:gd name="connsiteX41" fmla="*/ 2331091 w 2618645"/>
                <a:gd name="connsiteY41" fmla="*/ 2743777 h 3000231"/>
                <a:gd name="connsiteX42" fmla="*/ 2270623 w 2618645"/>
                <a:gd name="connsiteY42" fmla="*/ 2720831 h 3000231"/>
                <a:gd name="connsiteX43" fmla="*/ 2208349 w 2618645"/>
                <a:gd name="connsiteY43" fmla="*/ 2702358 h 3000231"/>
                <a:gd name="connsiteX44" fmla="*/ 2147302 w 2618645"/>
                <a:gd name="connsiteY44" fmla="*/ 2676741 h 3000231"/>
                <a:gd name="connsiteX45" fmla="*/ 2115985 w 2618645"/>
                <a:gd name="connsiteY45" fmla="*/ 2622839 h 3000231"/>
                <a:gd name="connsiteX46" fmla="*/ 2059919 w 2618645"/>
                <a:gd name="connsiteY46" fmla="*/ 2636043 h 3000231"/>
                <a:gd name="connsiteX47" fmla="*/ 2002768 w 2618645"/>
                <a:gd name="connsiteY47" fmla="*/ 2674072 h 3000231"/>
                <a:gd name="connsiteX48" fmla="*/ 1948000 w 2618645"/>
                <a:gd name="connsiteY48" fmla="*/ 2731293 h 3000231"/>
                <a:gd name="connsiteX49" fmla="*/ 1931258 w 2618645"/>
                <a:gd name="connsiteY49" fmla="*/ 2761384 h 3000231"/>
                <a:gd name="connsiteX50" fmla="*/ 1907519 w 2618645"/>
                <a:gd name="connsiteY50" fmla="*/ 2819399 h 3000231"/>
                <a:gd name="connsiteX51" fmla="*/ 1875840 w 2618645"/>
                <a:gd name="connsiteY51" fmla="*/ 2862984 h 3000231"/>
                <a:gd name="connsiteX52" fmla="*/ 1831319 w 2618645"/>
                <a:gd name="connsiteY52" fmla="*/ 2833687 h 3000231"/>
                <a:gd name="connsiteX53" fmla="*/ 1774240 w 2618645"/>
                <a:gd name="connsiteY53" fmla="*/ 2826039 h 3000231"/>
                <a:gd name="connsiteX54" fmla="*/ 1743213 w 2618645"/>
                <a:gd name="connsiteY54" fmla="*/ 2852737 h 3000231"/>
                <a:gd name="connsiteX55" fmla="*/ 1718822 w 2618645"/>
                <a:gd name="connsiteY55" fmla="*/ 2899930 h 3000231"/>
                <a:gd name="connsiteX56" fmla="*/ 1690825 w 2618645"/>
                <a:gd name="connsiteY56" fmla="*/ 2921793 h 3000231"/>
                <a:gd name="connsiteX57" fmla="*/ 1669682 w 2618645"/>
                <a:gd name="connsiteY57" fmla="*/ 3000231 h 3000231"/>
                <a:gd name="connsiteX58" fmla="*/ 1607985 w 2618645"/>
                <a:gd name="connsiteY58" fmla="*/ 2983057 h 3000231"/>
                <a:gd name="connsiteX59" fmla="*/ 1524858 w 2618645"/>
                <a:gd name="connsiteY59" fmla="*/ 2918402 h 3000231"/>
                <a:gd name="connsiteX60" fmla="*/ 1460204 w 2618645"/>
                <a:gd name="connsiteY60" fmla="*/ 2927639 h 3000231"/>
                <a:gd name="connsiteX61" fmla="*/ 1404785 w 2618645"/>
                <a:gd name="connsiteY61" fmla="*/ 2918402 h 3000231"/>
                <a:gd name="connsiteX62" fmla="*/ 1192349 w 2618645"/>
                <a:gd name="connsiteY62" fmla="*/ 2835275 h 3000231"/>
                <a:gd name="connsiteX63" fmla="*/ 952204 w 2618645"/>
                <a:gd name="connsiteY63" fmla="*/ 2779857 h 3000231"/>
                <a:gd name="connsiteX64" fmla="*/ 797856 w 2618645"/>
                <a:gd name="connsiteY64" fmla="*/ 2757487 h 3000231"/>
                <a:gd name="connsiteX65" fmla="*/ 638167 w 2618645"/>
                <a:gd name="connsiteY65" fmla="*/ 2742911 h 3000231"/>
                <a:gd name="connsiteX66" fmla="*/ 461088 w 2618645"/>
                <a:gd name="connsiteY66" fmla="*/ 2693770 h 3000231"/>
                <a:gd name="connsiteX67" fmla="*/ 114438 w 2618645"/>
                <a:gd name="connsiteY67" fmla="*/ 2543174 h 3000231"/>
                <a:gd name="connsiteX68" fmla="*/ 1147 w 2618645"/>
                <a:gd name="connsiteY68" fmla="*/ 2516620 h 3000231"/>
                <a:gd name="connsiteX69" fmla="*/ 857 w 2618645"/>
                <a:gd name="connsiteY69" fmla="*/ 18184 h 3000231"/>
                <a:gd name="connsiteX70" fmla="*/ 1821287 w 2618645"/>
                <a:gd name="connsiteY70" fmla="*/ 0 h 3000231"/>
                <a:gd name="connsiteX0" fmla="*/ 1821287 w 2618645"/>
                <a:gd name="connsiteY0" fmla="*/ 0 h 3000231"/>
                <a:gd name="connsiteX1" fmla="*/ 1820422 w 2618645"/>
                <a:gd name="connsiteY1" fmla="*/ 265113 h 3000231"/>
                <a:gd name="connsiteX2" fmla="*/ 1828937 w 2618645"/>
                <a:gd name="connsiteY2" fmla="*/ 376237 h 3000231"/>
                <a:gd name="connsiteX3" fmla="*/ 1846110 w 2618645"/>
                <a:gd name="connsiteY3" fmla="*/ 550501 h 3000231"/>
                <a:gd name="connsiteX4" fmla="*/ 1814649 w 2618645"/>
                <a:gd name="connsiteY4" fmla="*/ 700087 h 3000231"/>
                <a:gd name="connsiteX5" fmla="*/ 1795599 w 2618645"/>
                <a:gd name="connsiteY5" fmla="*/ 831778 h 3000231"/>
                <a:gd name="connsiteX6" fmla="*/ 1795672 w 2618645"/>
                <a:gd name="connsiteY6" fmla="*/ 999331 h 3000231"/>
                <a:gd name="connsiteX7" fmla="*/ 1811185 w 2618645"/>
                <a:gd name="connsiteY7" fmla="*/ 1126548 h 3000231"/>
                <a:gd name="connsiteX8" fmla="*/ 1860037 w 2618645"/>
                <a:gd name="connsiteY8" fmla="*/ 1240126 h 3000231"/>
                <a:gd name="connsiteX9" fmla="*/ 1859748 w 2618645"/>
                <a:gd name="connsiteY9" fmla="*/ 1311636 h 3000231"/>
                <a:gd name="connsiteX10" fmla="*/ 1820422 w 2618645"/>
                <a:gd name="connsiteY10" fmla="*/ 1320511 h 3000231"/>
                <a:gd name="connsiteX11" fmla="*/ 1774817 w 2618645"/>
                <a:gd name="connsiteY11" fmla="*/ 1344036 h 3000231"/>
                <a:gd name="connsiteX12" fmla="*/ 1774240 w 2618645"/>
                <a:gd name="connsiteY12" fmla="*/ 1385166 h 3000231"/>
                <a:gd name="connsiteX13" fmla="*/ 1792713 w 2618645"/>
                <a:gd name="connsiteY13" fmla="*/ 1440584 h 3000231"/>
                <a:gd name="connsiteX14" fmla="*/ 1840843 w 2618645"/>
                <a:gd name="connsiteY14" fmla="*/ 1485899 h 3000231"/>
                <a:gd name="connsiteX15" fmla="*/ 1855275 w 2618645"/>
                <a:gd name="connsiteY15" fmla="*/ 1498961 h 3000231"/>
                <a:gd name="connsiteX16" fmla="*/ 1888468 w 2618645"/>
                <a:gd name="connsiteY16" fmla="*/ 1545430 h 3000231"/>
                <a:gd name="connsiteX17" fmla="*/ 1922022 w 2618645"/>
                <a:gd name="connsiteY17" fmla="*/ 1569893 h 3000231"/>
                <a:gd name="connsiteX18" fmla="*/ 1894313 w 2618645"/>
                <a:gd name="connsiteY18" fmla="*/ 1643784 h 3000231"/>
                <a:gd name="connsiteX19" fmla="*/ 1922022 w 2618645"/>
                <a:gd name="connsiteY19" fmla="*/ 1736148 h 3000231"/>
                <a:gd name="connsiteX20" fmla="*/ 1958967 w 2618645"/>
                <a:gd name="connsiteY20" fmla="*/ 1865457 h 3000231"/>
                <a:gd name="connsiteX21" fmla="*/ 1986676 w 2618645"/>
                <a:gd name="connsiteY21" fmla="*/ 1920875 h 3000231"/>
                <a:gd name="connsiteX22" fmla="*/ 1967915 w 2618645"/>
                <a:gd name="connsiteY22" fmla="*/ 1998663 h 3000231"/>
                <a:gd name="connsiteX23" fmla="*/ 1933712 w 2618645"/>
                <a:gd name="connsiteY23" fmla="*/ 2055018 h 3000231"/>
                <a:gd name="connsiteX24" fmla="*/ 1952762 w 2618645"/>
                <a:gd name="connsiteY24" fmla="*/ 2102643 h 3000231"/>
                <a:gd name="connsiteX25" fmla="*/ 1995913 w 2618645"/>
                <a:gd name="connsiteY25" fmla="*/ 2114839 h 3000231"/>
                <a:gd name="connsiteX26" fmla="*/ 2057537 w 2618645"/>
                <a:gd name="connsiteY26" fmla="*/ 2121693 h 3000231"/>
                <a:gd name="connsiteX27" fmla="*/ 2106749 w 2618645"/>
                <a:gd name="connsiteY27" fmla="*/ 2161020 h 3000231"/>
                <a:gd name="connsiteX28" fmla="*/ 2171404 w 2618645"/>
                <a:gd name="connsiteY28" fmla="*/ 2290330 h 3000231"/>
                <a:gd name="connsiteX29" fmla="*/ 2188505 w 2618645"/>
                <a:gd name="connsiteY29" fmla="*/ 2369343 h 3000231"/>
                <a:gd name="connsiteX30" fmla="*/ 2200412 w 2618645"/>
                <a:gd name="connsiteY30" fmla="*/ 2419349 h 3000231"/>
                <a:gd name="connsiteX31" fmla="*/ 2273004 w 2618645"/>
                <a:gd name="connsiteY31" fmla="*/ 2456584 h 3000231"/>
                <a:gd name="connsiteX32" fmla="*/ 2343287 w 2618645"/>
                <a:gd name="connsiteY32" fmla="*/ 2524124 h 3000231"/>
                <a:gd name="connsiteX33" fmla="*/ 2391272 w 2618645"/>
                <a:gd name="connsiteY33" fmla="*/ 2595130 h 3000231"/>
                <a:gd name="connsiteX34" fmla="*/ 2467112 w 2618645"/>
                <a:gd name="connsiteY34" fmla="*/ 2638424 h 3000231"/>
                <a:gd name="connsiteX35" fmla="*/ 2550094 w 2618645"/>
                <a:gd name="connsiteY35" fmla="*/ 2687493 h 3000231"/>
                <a:gd name="connsiteX36" fmla="*/ 2618645 w 2618645"/>
                <a:gd name="connsiteY36" fmla="*/ 2800423 h 3000231"/>
                <a:gd name="connsiteX37" fmla="*/ 2596276 w 2618645"/>
                <a:gd name="connsiteY37" fmla="*/ 2835275 h 3000231"/>
                <a:gd name="connsiteX38" fmla="*/ 2517119 w 2618645"/>
                <a:gd name="connsiteY38" fmla="*/ 2838449 h 3000231"/>
                <a:gd name="connsiteX39" fmla="*/ 2476204 w 2618645"/>
                <a:gd name="connsiteY39" fmla="*/ 2807566 h 3000231"/>
                <a:gd name="connsiteX40" fmla="*/ 2420208 w 2618645"/>
                <a:gd name="connsiteY40" fmla="*/ 2778342 h 3000231"/>
                <a:gd name="connsiteX41" fmla="*/ 2331091 w 2618645"/>
                <a:gd name="connsiteY41" fmla="*/ 2743777 h 3000231"/>
                <a:gd name="connsiteX42" fmla="*/ 2270623 w 2618645"/>
                <a:gd name="connsiteY42" fmla="*/ 2720831 h 3000231"/>
                <a:gd name="connsiteX43" fmla="*/ 2208349 w 2618645"/>
                <a:gd name="connsiteY43" fmla="*/ 2702358 h 3000231"/>
                <a:gd name="connsiteX44" fmla="*/ 2147302 w 2618645"/>
                <a:gd name="connsiteY44" fmla="*/ 2676741 h 3000231"/>
                <a:gd name="connsiteX45" fmla="*/ 2115985 w 2618645"/>
                <a:gd name="connsiteY45" fmla="*/ 2622839 h 3000231"/>
                <a:gd name="connsiteX46" fmla="*/ 2059919 w 2618645"/>
                <a:gd name="connsiteY46" fmla="*/ 2636043 h 3000231"/>
                <a:gd name="connsiteX47" fmla="*/ 2002768 w 2618645"/>
                <a:gd name="connsiteY47" fmla="*/ 2674072 h 3000231"/>
                <a:gd name="connsiteX48" fmla="*/ 1948000 w 2618645"/>
                <a:gd name="connsiteY48" fmla="*/ 2731293 h 3000231"/>
                <a:gd name="connsiteX49" fmla="*/ 1931258 w 2618645"/>
                <a:gd name="connsiteY49" fmla="*/ 2761384 h 3000231"/>
                <a:gd name="connsiteX50" fmla="*/ 1907519 w 2618645"/>
                <a:gd name="connsiteY50" fmla="*/ 2819399 h 3000231"/>
                <a:gd name="connsiteX51" fmla="*/ 1875840 w 2618645"/>
                <a:gd name="connsiteY51" fmla="*/ 2862984 h 3000231"/>
                <a:gd name="connsiteX52" fmla="*/ 1831319 w 2618645"/>
                <a:gd name="connsiteY52" fmla="*/ 2833687 h 3000231"/>
                <a:gd name="connsiteX53" fmla="*/ 1774240 w 2618645"/>
                <a:gd name="connsiteY53" fmla="*/ 2826039 h 3000231"/>
                <a:gd name="connsiteX54" fmla="*/ 1743213 w 2618645"/>
                <a:gd name="connsiteY54" fmla="*/ 2852737 h 3000231"/>
                <a:gd name="connsiteX55" fmla="*/ 1718822 w 2618645"/>
                <a:gd name="connsiteY55" fmla="*/ 2899930 h 3000231"/>
                <a:gd name="connsiteX56" fmla="*/ 1690825 w 2618645"/>
                <a:gd name="connsiteY56" fmla="*/ 2921793 h 3000231"/>
                <a:gd name="connsiteX57" fmla="*/ 1669682 w 2618645"/>
                <a:gd name="connsiteY57" fmla="*/ 3000231 h 3000231"/>
                <a:gd name="connsiteX58" fmla="*/ 1607985 w 2618645"/>
                <a:gd name="connsiteY58" fmla="*/ 2983057 h 3000231"/>
                <a:gd name="connsiteX59" fmla="*/ 1524858 w 2618645"/>
                <a:gd name="connsiteY59" fmla="*/ 2918402 h 3000231"/>
                <a:gd name="connsiteX60" fmla="*/ 1460204 w 2618645"/>
                <a:gd name="connsiteY60" fmla="*/ 2927639 h 3000231"/>
                <a:gd name="connsiteX61" fmla="*/ 1404785 w 2618645"/>
                <a:gd name="connsiteY61" fmla="*/ 2918402 h 3000231"/>
                <a:gd name="connsiteX62" fmla="*/ 1192349 w 2618645"/>
                <a:gd name="connsiteY62" fmla="*/ 2835275 h 3000231"/>
                <a:gd name="connsiteX63" fmla="*/ 952204 w 2618645"/>
                <a:gd name="connsiteY63" fmla="*/ 2779857 h 3000231"/>
                <a:gd name="connsiteX64" fmla="*/ 797856 w 2618645"/>
                <a:gd name="connsiteY64" fmla="*/ 2757487 h 3000231"/>
                <a:gd name="connsiteX65" fmla="*/ 638167 w 2618645"/>
                <a:gd name="connsiteY65" fmla="*/ 2742911 h 3000231"/>
                <a:gd name="connsiteX66" fmla="*/ 461088 w 2618645"/>
                <a:gd name="connsiteY66" fmla="*/ 2693770 h 3000231"/>
                <a:gd name="connsiteX67" fmla="*/ 288269 w 2618645"/>
                <a:gd name="connsiteY67" fmla="*/ 2586037 h 3000231"/>
                <a:gd name="connsiteX68" fmla="*/ 114438 w 2618645"/>
                <a:gd name="connsiteY68" fmla="*/ 2543174 h 3000231"/>
                <a:gd name="connsiteX69" fmla="*/ 1147 w 2618645"/>
                <a:gd name="connsiteY69" fmla="*/ 2516620 h 3000231"/>
                <a:gd name="connsiteX70" fmla="*/ 857 w 2618645"/>
                <a:gd name="connsiteY70" fmla="*/ 18184 h 3000231"/>
                <a:gd name="connsiteX71" fmla="*/ 1821287 w 2618645"/>
                <a:gd name="connsiteY71" fmla="*/ 0 h 3000231"/>
                <a:gd name="connsiteX0" fmla="*/ 1821287 w 2618645"/>
                <a:gd name="connsiteY0" fmla="*/ 0 h 3000231"/>
                <a:gd name="connsiteX1" fmla="*/ 1820422 w 2618645"/>
                <a:gd name="connsiteY1" fmla="*/ 265113 h 3000231"/>
                <a:gd name="connsiteX2" fmla="*/ 1828937 w 2618645"/>
                <a:gd name="connsiteY2" fmla="*/ 376237 h 3000231"/>
                <a:gd name="connsiteX3" fmla="*/ 1846110 w 2618645"/>
                <a:gd name="connsiteY3" fmla="*/ 550501 h 3000231"/>
                <a:gd name="connsiteX4" fmla="*/ 1814649 w 2618645"/>
                <a:gd name="connsiteY4" fmla="*/ 700087 h 3000231"/>
                <a:gd name="connsiteX5" fmla="*/ 1795599 w 2618645"/>
                <a:gd name="connsiteY5" fmla="*/ 831778 h 3000231"/>
                <a:gd name="connsiteX6" fmla="*/ 1795672 w 2618645"/>
                <a:gd name="connsiteY6" fmla="*/ 999331 h 3000231"/>
                <a:gd name="connsiteX7" fmla="*/ 1811185 w 2618645"/>
                <a:gd name="connsiteY7" fmla="*/ 1126548 h 3000231"/>
                <a:gd name="connsiteX8" fmla="*/ 1860037 w 2618645"/>
                <a:gd name="connsiteY8" fmla="*/ 1240126 h 3000231"/>
                <a:gd name="connsiteX9" fmla="*/ 1859748 w 2618645"/>
                <a:gd name="connsiteY9" fmla="*/ 1311636 h 3000231"/>
                <a:gd name="connsiteX10" fmla="*/ 1820422 w 2618645"/>
                <a:gd name="connsiteY10" fmla="*/ 1320511 h 3000231"/>
                <a:gd name="connsiteX11" fmla="*/ 1774817 w 2618645"/>
                <a:gd name="connsiteY11" fmla="*/ 1344036 h 3000231"/>
                <a:gd name="connsiteX12" fmla="*/ 1774240 w 2618645"/>
                <a:gd name="connsiteY12" fmla="*/ 1385166 h 3000231"/>
                <a:gd name="connsiteX13" fmla="*/ 1792713 w 2618645"/>
                <a:gd name="connsiteY13" fmla="*/ 1440584 h 3000231"/>
                <a:gd name="connsiteX14" fmla="*/ 1840843 w 2618645"/>
                <a:gd name="connsiteY14" fmla="*/ 1485899 h 3000231"/>
                <a:gd name="connsiteX15" fmla="*/ 1855275 w 2618645"/>
                <a:gd name="connsiteY15" fmla="*/ 1498961 h 3000231"/>
                <a:gd name="connsiteX16" fmla="*/ 1888468 w 2618645"/>
                <a:gd name="connsiteY16" fmla="*/ 1545430 h 3000231"/>
                <a:gd name="connsiteX17" fmla="*/ 1922022 w 2618645"/>
                <a:gd name="connsiteY17" fmla="*/ 1569893 h 3000231"/>
                <a:gd name="connsiteX18" fmla="*/ 1894313 w 2618645"/>
                <a:gd name="connsiteY18" fmla="*/ 1643784 h 3000231"/>
                <a:gd name="connsiteX19" fmla="*/ 1922022 w 2618645"/>
                <a:gd name="connsiteY19" fmla="*/ 1736148 h 3000231"/>
                <a:gd name="connsiteX20" fmla="*/ 1958967 w 2618645"/>
                <a:gd name="connsiteY20" fmla="*/ 1865457 h 3000231"/>
                <a:gd name="connsiteX21" fmla="*/ 1986676 w 2618645"/>
                <a:gd name="connsiteY21" fmla="*/ 1920875 h 3000231"/>
                <a:gd name="connsiteX22" fmla="*/ 1967915 w 2618645"/>
                <a:gd name="connsiteY22" fmla="*/ 1998663 h 3000231"/>
                <a:gd name="connsiteX23" fmla="*/ 1933712 w 2618645"/>
                <a:gd name="connsiteY23" fmla="*/ 2055018 h 3000231"/>
                <a:gd name="connsiteX24" fmla="*/ 1952762 w 2618645"/>
                <a:gd name="connsiteY24" fmla="*/ 2102643 h 3000231"/>
                <a:gd name="connsiteX25" fmla="*/ 1995913 w 2618645"/>
                <a:gd name="connsiteY25" fmla="*/ 2114839 h 3000231"/>
                <a:gd name="connsiteX26" fmla="*/ 2057537 w 2618645"/>
                <a:gd name="connsiteY26" fmla="*/ 2121693 h 3000231"/>
                <a:gd name="connsiteX27" fmla="*/ 2106749 w 2618645"/>
                <a:gd name="connsiteY27" fmla="*/ 2161020 h 3000231"/>
                <a:gd name="connsiteX28" fmla="*/ 2171404 w 2618645"/>
                <a:gd name="connsiteY28" fmla="*/ 2290330 h 3000231"/>
                <a:gd name="connsiteX29" fmla="*/ 2188505 w 2618645"/>
                <a:gd name="connsiteY29" fmla="*/ 2369343 h 3000231"/>
                <a:gd name="connsiteX30" fmla="*/ 2200412 w 2618645"/>
                <a:gd name="connsiteY30" fmla="*/ 2419349 h 3000231"/>
                <a:gd name="connsiteX31" fmla="*/ 2273004 w 2618645"/>
                <a:gd name="connsiteY31" fmla="*/ 2456584 h 3000231"/>
                <a:gd name="connsiteX32" fmla="*/ 2343287 w 2618645"/>
                <a:gd name="connsiteY32" fmla="*/ 2524124 h 3000231"/>
                <a:gd name="connsiteX33" fmla="*/ 2391272 w 2618645"/>
                <a:gd name="connsiteY33" fmla="*/ 2595130 h 3000231"/>
                <a:gd name="connsiteX34" fmla="*/ 2467112 w 2618645"/>
                <a:gd name="connsiteY34" fmla="*/ 2638424 h 3000231"/>
                <a:gd name="connsiteX35" fmla="*/ 2550094 w 2618645"/>
                <a:gd name="connsiteY35" fmla="*/ 2687493 h 3000231"/>
                <a:gd name="connsiteX36" fmla="*/ 2618645 w 2618645"/>
                <a:gd name="connsiteY36" fmla="*/ 2800423 h 3000231"/>
                <a:gd name="connsiteX37" fmla="*/ 2596276 w 2618645"/>
                <a:gd name="connsiteY37" fmla="*/ 2835275 h 3000231"/>
                <a:gd name="connsiteX38" fmla="*/ 2517119 w 2618645"/>
                <a:gd name="connsiteY38" fmla="*/ 2838449 h 3000231"/>
                <a:gd name="connsiteX39" fmla="*/ 2476204 w 2618645"/>
                <a:gd name="connsiteY39" fmla="*/ 2807566 h 3000231"/>
                <a:gd name="connsiteX40" fmla="*/ 2420208 w 2618645"/>
                <a:gd name="connsiteY40" fmla="*/ 2778342 h 3000231"/>
                <a:gd name="connsiteX41" fmla="*/ 2331091 w 2618645"/>
                <a:gd name="connsiteY41" fmla="*/ 2743777 h 3000231"/>
                <a:gd name="connsiteX42" fmla="*/ 2270623 w 2618645"/>
                <a:gd name="connsiteY42" fmla="*/ 2720831 h 3000231"/>
                <a:gd name="connsiteX43" fmla="*/ 2208349 w 2618645"/>
                <a:gd name="connsiteY43" fmla="*/ 2702358 h 3000231"/>
                <a:gd name="connsiteX44" fmla="*/ 2147302 w 2618645"/>
                <a:gd name="connsiteY44" fmla="*/ 2676741 h 3000231"/>
                <a:gd name="connsiteX45" fmla="*/ 2115985 w 2618645"/>
                <a:gd name="connsiteY45" fmla="*/ 2622839 h 3000231"/>
                <a:gd name="connsiteX46" fmla="*/ 2059919 w 2618645"/>
                <a:gd name="connsiteY46" fmla="*/ 2636043 h 3000231"/>
                <a:gd name="connsiteX47" fmla="*/ 2002768 w 2618645"/>
                <a:gd name="connsiteY47" fmla="*/ 2674072 h 3000231"/>
                <a:gd name="connsiteX48" fmla="*/ 1948000 w 2618645"/>
                <a:gd name="connsiteY48" fmla="*/ 2731293 h 3000231"/>
                <a:gd name="connsiteX49" fmla="*/ 1931258 w 2618645"/>
                <a:gd name="connsiteY49" fmla="*/ 2761384 h 3000231"/>
                <a:gd name="connsiteX50" fmla="*/ 1907519 w 2618645"/>
                <a:gd name="connsiteY50" fmla="*/ 2819399 h 3000231"/>
                <a:gd name="connsiteX51" fmla="*/ 1875840 w 2618645"/>
                <a:gd name="connsiteY51" fmla="*/ 2862984 h 3000231"/>
                <a:gd name="connsiteX52" fmla="*/ 1831319 w 2618645"/>
                <a:gd name="connsiteY52" fmla="*/ 2833687 h 3000231"/>
                <a:gd name="connsiteX53" fmla="*/ 1774240 w 2618645"/>
                <a:gd name="connsiteY53" fmla="*/ 2826039 h 3000231"/>
                <a:gd name="connsiteX54" fmla="*/ 1743213 w 2618645"/>
                <a:gd name="connsiteY54" fmla="*/ 2852737 h 3000231"/>
                <a:gd name="connsiteX55" fmla="*/ 1718822 w 2618645"/>
                <a:gd name="connsiteY55" fmla="*/ 2899930 h 3000231"/>
                <a:gd name="connsiteX56" fmla="*/ 1690825 w 2618645"/>
                <a:gd name="connsiteY56" fmla="*/ 2921793 h 3000231"/>
                <a:gd name="connsiteX57" fmla="*/ 1669682 w 2618645"/>
                <a:gd name="connsiteY57" fmla="*/ 3000231 h 3000231"/>
                <a:gd name="connsiteX58" fmla="*/ 1607985 w 2618645"/>
                <a:gd name="connsiteY58" fmla="*/ 2983057 h 3000231"/>
                <a:gd name="connsiteX59" fmla="*/ 1524858 w 2618645"/>
                <a:gd name="connsiteY59" fmla="*/ 2918402 h 3000231"/>
                <a:gd name="connsiteX60" fmla="*/ 1460204 w 2618645"/>
                <a:gd name="connsiteY60" fmla="*/ 2927639 h 3000231"/>
                <a:gd name="connsiteX61" fmla="*/ 1404785 w 2618645"/>
                <a:gd name="connsiteY61" fmla="*/ 2918402 h 3000231"/>
                <a:gd name="connsiteX62" fmla="*/ 1192349 w 2618645"/>
                <a:gd name="connsiteY62" fmla="*/ 2835275 h 3000231"/>
                <a:gd name="connsiteX63" fmla="*/ 952204 w 2618645"/>
                <a:gd name="connsiteY63" fmla="*/ 2779857 h 3000231"/>
                <a:gd name="connsiteX64" fmla="*/ 797856 w 2618645"/>
                <a:gd name="connsiteY64" fmla="*/ 2757487 h 3000231"/>
                <a:gd name="connsiteX65" fmla="*/ 638167 w 2618645"/>
                <a:gd name="connsiteY65" fmla="*/ 2742911 h 3000231"/>
                <a:gd name="connsiteX66" fmla="*/ 461088 w 2618645"/>
                <a:gd name="connsiteY66" fmla="*/ 2693770 h 3000231"/>
                <a:gd name="connsiteX67" fmla="*/ 409713 w 2618645"/>
                <a:gd name="connsiteY67" fmla="*/ 2628899 h 3000231"/>
                <a:gd name="connsiteX68" fmla="*/ 288269 w 2618645"/>
                <a:gd name="connsiteY68" fmla="*/ 2586037 h 3000231"/>
                <a:gd name="connsiteX69" fmla="*/ 114438 w 2618645"/>
                <a:gd name="connsiteY69" fmla="*/ 2543174 h 3000231"/>
                <a:gd name="connsiteX70" fmla="*/ 1147 w 2618645"/>
                <a:gd name="connsiteY70" fmla="*/ 2516620 h 3000231"/>
                <a:gd name="connsiteX71" fmla="*/ 857 w 2618645"/>
                <a:gd name="connsiteY71" fmla="*/ 18184 h 3000231"/>
                <a:gd name="connsiteX72" fmla="*/ 1821287 w 2618645"/>
                <a:gd name="connsiteY72" fmla="*/ 0 h 3000231"/>
                <a:gd name="connsiteX0" fmla="*/ 1821287 w 2618645"/>
                <a:gd name="connsiteY0" fmla="*/ 0 h 3000231"/>
                <a:gd name="connsiteX1" fmla="*/ 1820422 w 2618645"/>
                <a:gd name="connsiteY1" fmla="*/ 265113 h 3000231"/>
                <a:gd name="connsiteX2" fmla="*/ 1828937 w 2618645"/>
                <a:gd name="connsiteY2" fmla="*/ 376237 h 3000231"/>
                <a:gd name="connsiteX3" fmla="*/ 1846110 w 2618645"/>
                <a:gd name="connsiteY3" fmla="*/ 550501 h 3000231"/>
                <a:gd name="connsiteX4" fmla="*/ 1814649 w 2618645"/>
                <a:gd name="connsiteY4" fmla="*/ 700087 h 3000231"/>
                <a:gd name="connsiteX5" fmla="*/ 1795599 w 2618645"/>
                <a:gd name="connsiteY5" fmla="*/ 831778 h 3000231"/>
                <a:gd name="connsiteX6" fmla="*/ 1795672 w 2618645"/>
                <a:gd name="connsiteY6" fmla="*/ 999331 h 3000231"/>
                <a:gd name="connsiteX7" fmla="*/ 1811185 w 2618645"/>
                <a:gd name="connsiteY7" fmla="*/ 1126548 h 3000231"/>
                <a:gd name="connsiteX8" fmla="*/ 1860037 w 2618645"/>
                <a:gd name="connsiteY8" fmla="*/ 1240126 h 3000231"/>
                <a:gd name="connsiteX9" fmla="*/ 1859748 w 2618645"/>
                <a:gd name="connsiteY9" fmla="*/ 1311636 h 3000231"/>
                <a:gd name="connsiteX10" fmla="*/ 1820422 w 2618645"/>
                <a:gd name="connsiteY10" fmla="*/ 1320511 h 3000231"/>
                <a:gd name="connsiteX11" fmla="*/ 1774817 w 2618645"/>
                <a:gd name="connsiteY11" fmla="*/ 1344036 h 3000231"/>
                <a:gd name="connsiteX12" fmla="*/ 1774240 w 2618645"/>
                <a:gd name="connsiteY12" fmla="*/ 1385166 h 3000231"/>
                <a:gd name="connsiteX13" fmla="*/ 1792713 w 2618645"/>
                <a:gd name="connsiteY13" fmla="*/ 1440584 h 3000231"/>
                <a:gd name="connsiteX14" fmla="*/ 1840843 w 2618645"/>
                <a:gd name="connsiteY14" fmla="*/ 1485899 h 3000231"/>
                <a:gd name="connsiteX15" fmla="*/ 1855275 w 2618645"/>
                <a:gd name="connsiteY15" fmla="*/ 1498961 h 3000231"/>
                <a:gd name="connsiteX16" fmla="*/ 1888468 w 2618645"/>
                <a:gd name="connsiteY16" fmla="*/ 1545430 h 3000231"/>
                <a:gd name="connsiteX17" fmla="*/ 1922022 w 2618645"/>
                <a:gd name="connsiteY17" fmla="*/ 1569893 h 3000231"/>
                <a:gd name="connsiteX18" fmla="*/ 1894313 w 2618645"/>
                <a:gd name="connsiteY18" fmla="*/ 1643784 h 3000231"/>
                <a:gd name="connsiteX19" fmla="*/ 1922022 w 2618645"/>
                <a:gd name="connsiteY19" fmla="*/ 1736148 h 3000231"/>
                <a:gd name="connsiteX20" fmla="*/ 1958967 w 2618645"/>
                <a:gd name="connsiteY20" fmla="*/ 1865457 h 3000231"/>
                <a:gd name="connsiteX21" fmla="*/ 1986676 w 2618645"/>
                <a:gd name="connsiteY21" fmla="*/ 1920875 h 3000231"/>
                <a:gd name="connsiteX22" fmla="*/ 1967915 w 2618645"/>
                <a:gd name="connsiteY22" fmla="*/ 1998663 h 3000231"/>
                <a:gd name="connsiteX23" fmla="*/ 1933712 w 2618645"/>
                <a:gd name="connsiteY23" fmla="*/ 2055018 h 3000231"/>
                <a:gd name="connsiteX24" fmla="*/ 1952762 w 2618645"/>
                <a:gd name="connsiteY24" fmla="*/ 2102643 h 3000231"/>
                <a:gd name="connsiteX25" fmla="*/ 1995913 w 2618645"/>
                <a:gd name="connsiteY25" fmla="*/ 2114839 h 3000231"/>
                <a:gd name="connsiteX26" fmla="*/ 2057537 w 2618645"/>
                <a:gd name="connsiteY26" fmla="*/ 2121693 h 3000231"/>
                <a:gd name="connsiteX27" fmla="*/ 2106749 w 2618645"/>
                <a:gd name="connsiteY27" fmla="*/ 2161020 h 3000231"/>
                <a:gd name="connsiteX28" fmla="*/ 2171404 w 2618645"/>
                <a:gd name="connsiteY28" fmla="*/ 2290330 h 3000231"/>
                <a:gd name="connsiteX29" fmla="*/ 2188505 w 2618645"/>
                <a:gd name="connsiteY29" fmla="*/ 2369343 h 3000231"/>
                <a:gd name="connsiteX30" fmla="*/ 2200412 w 2618645"/>
                <a:gd name="connsiteY30" fmla="*/ 2419349 h 3000231"/>
                <a:gd name="connsiteX31" fmla="*/ 2273004 w 2618645"/>
                <a:gd name="connsiteY31" fmla="*/ 2456584 h 3000231"/>
                <a:gd name="connsiteX32" fmla="*/ 2343287 w 2618645"/>
                <a:gd name="connsiteY32" fmla="*/ 2524124 h 3000231"/>
                <a:gd name="connsiteX33" fmla="*/ 2391272 w 2618645"/>
                <a:gd name="connsiteY33" fmla="*/ 2595130 h 3000231"/>
                <a:gd name="connsiteX34" fmla="*/ 2467112 w 2618645"/>
                <a:gd name="connsiteY34" fmla="*/ 2638424 h 3000231"/>
                <a:gd name="connsiteX35" fmla="*/ 2550094 w 2618645"/>
                <a:gd name="connsiteY35" fmla="*/ 2687493 h 3000231"/>
                <a:gd name="connsiteX36" fmla="*/ 2618645 w 2618645"/>
                <a:gd name="connsiteY36" fmla="*/ 2800423 h 3000231"/>
                <a:gd name="connsiteX37" fmla="*/ 2596276 w 2618645"/>
                <a:gd name="connsiteY37" fmla="*/ 2835275 h 3000231"/>
                <a:gd name="connsiteX38" fmla="*/ 2517119 w 2618645"/>
                <a:gd name="connsiteY38" fmla="*/ 2838449 h 3000231"/>
                <a:gd name="connsiteX39" fmla="*/ 2476204 w 2618645"/>
                <a:gd name="connsiteY39" fmla="*/ 2807566 h 3000231"/>
                <a:gd name="connsiteX40" fmla="*/ 2420208 w 2618645"/>
                <a:gd name="connsiteY40" fmla="*/ 2778342 h 3000231"/>
                <a:gd name="connsiteX41" fmla="*/ 2331091 w 2618645"/>
                <a:gd name="connsiteY41" fmla="*/ 2743777 h 3000231"/>
                <a:gd name="connsiteX42" fmla="*/ 2270623 w 2618645"/>
                <a:gd name="connsiteY42" fmla="*/ 2720831 h 3000231"/>
                <a:gd name="connsiteX43" fmla="*/ 2208349 w 2618645"/>
                <a:gd name="connsiteY43" fmla="*/ 2702358 h 3000231"/>
                <a:gd name="connsiteX44" fmla="*/ 2147302 w 2618645"/>
                <a:gd name="connsiteY44" fmla="*/ 2676741 h 3000231"/>
                <a:gd name="connsiteX45" fmla="*/ 2115985 w 2618645"/>
                <a:gd name="connsiteY45" fmla="*/ 2622839 h 3000231"/>
                <a:gd name="connsiteX46" fmla="*/ 2059919 w 2618645"/>
                <a:gd name="connsiteY46" fmla="*/ 2636043 h 3000231"/>
                <a:gd name="connsiteX47" fmla="*/ 2002768 w 2618645"/>
                <a:gd name="connsiteY47" fmla="*/ 2674072 h 3000231"/>
                <a:gd name="connsiteX48" fmla="*/ 1948000 w 2618645"/>
                <a:gd name="connsiteY48" fmla="*/ 2731293 h 3000231"/>
                <a:gd name="connsiteX49" fmla="*/ 1931258 w 2618645"/>
                <a:gd name="connsiteY49" fmla="*/ 2761384 h 3000231"/>
                <a:gd name="connsiteX50" fmla="*/ 1907519 w 2618645"/>
                <a:gd name="connsiteY50" fmla="*/ 2819399 h 3000231"/>
                <a:gd name="connsiteX51" fmla="*/ 1875840 w 2618645"/>
                <a:gd name="connsiteY51" fmla="*/ 2862984 h 3000231"/>
                <a:gd name="connsiteX52" fmla="*/ 1831319 w 2618645"/>
                <a:gd name="connsiteY52" fmla="*/ 2833687 h 3000231"/>
                <a:gd name="connsiteX53" fmla="*/ 1774240 w 2618645"/>
                <a:gd name="connsiteY53" fmla="*/ 2826039 h 3000231"/>
                <a:gd name="connsiteX54" fmla="*/ 1743213 w 2618645"/>
                <a:gd name="connsiteY54" fmla="*/ 2852737 h 3000231"/>
                <a:gd name="connsiteX55" fmla="*/ 1718822 w 2618645"/>
                <a:gd name="connsiteY55" fmla="*/ 2899930 h 3000231"/>
                <a:gd name="connsiteX56" fmla="*/ 1690825 w 2618645"/>
                <a:gd name="connsiteY56" fmla="*/ 2921793 h 3000231"/>
                <a:gd name="connsiteX57" fmla="*/ 1669682 w 2618645"/>
                <a:gd name="connsiteY57" fmla="*/ 3000231 h 3000231"/>
                <a:gd name="connsiteX58" fmla="*/ 1607985 w 2618645"/>
                <a:gd name="connsiteY58" fmla="*/ 2983057 h 3000231"/>
                <a:gd name="connsiteX59" fmla="*/ 1524858 w 2618645"/>
                <a:gd name="connsiteY59" fmla="*/ 2918402 h 3000231"/>
                <a:gd name="connsiteX60" fmla="*/ 1460204 w 2618645"/>
                <a:gd name="connsiteY60" fmla="*/ 2927639 h 3000231"/>
                <a:gd name="connsiteX61" fmla="*/ 1404785 w 2618645"/>
                <a:gd name="connsiteY61" fmla="*/ 2918402 h 3000231"/>
                <a:gd name="connsiteX62" fmla="*/ 1192349 w 2618645"/>
                <a:gd name="connsiteY62" fmla="*/ 2835275 h 3000231"/>
                <a:gd name="connsiteX63" fmla="*/ 952204 w 2618645"/>
                <a:gd name="connsiteY63" fmla="*/ 2779857 h 3000231"/>
                <a:gd name="connsiteX64" fmla="*/ 797856 w 2618645"/>
                <a:gd name="connsiteY64" fmla="*/ 2757487 h 3000231"/>
                <a:gd name="connsiteX65" fmla="*/ 638167 w 2618645"/>
                <a:gd name="connsiteY65" fmla="*/ 2742911 h 3000231"/>
                <a:gd name="connsiteX66" fmla="*/ 492045 w 2618645"/>
                <a:gd name="connsiteY66" fmla="*/ 2681864 h 3000231"/>
                <a:gd name="connsiteX67" fmla="*/ 409713 w 2618645"/>
                <a:gd name="connsiteY67" fmla="*/ 2628899 h 3000231"/>
                <a:gd name="connsiteX68" fmla="*/ 288269 w 2618645"/>
                <a:gd name="connsiteY68" fmla="*/ 2586037 h 3000231"/>
                <a:gd name="connsiteX69" fmla="*/ 114438 w 2618645"/>
                <a:gd name="connsiteY69" fmla="*/ 2543174 h 3000231"/>
                <a:gd name="connsiteX70" fmla="*/ 1147 w 2618645"/>
                <a:gd name="connsiteY70" fmla="*/ 2516620 h 3000231"/>
                <a:gd name="connsiteX71" fmla="*/ 857 w 2618645"/>
                <a:gd name="connsiteY71" fmla="*/ 18184 h 3000231"/>
                <a:gd name="connsiteX72" fmla="*/ 1821287 w 2618645"/>
                <a:gd name="connsiteY72" fmla="*/ 0 h 3000231"/>
                <a:gd name="connsiteX0" fmla="*/ 1821287 w 2618645"/>
                <a:gd name="connsiteY0" fmla="*/ 0 h 3000231"/>
                <a:gd name="connsiteX1" fmla="*/ 1820422 w 2618645"/>
                <a:gd name="connsiteY1" fmla="*/ 265113 h 3000231"/>
                <a:gd name="connsiteX2" fmla="*/ 1828937 w 2618645"/>
                <a:gd name="connsiteY2" fmla="*/ 376237 h 3000231"/>
                <a:gd name="connsiteX3" fmla="*/ 1846110 w 2618645"/>
                <a:gd name="connsiteY3" fmla="*/ 550501 h 3000231"/>
                <a:gd name="connsiteX4" fmla="*/ 1814649 w 2618645"/>
                <a:gd name="connsiteY4" fmla="*/ 700087 h 3000231"/>
                <a:gd name="connsiteX5" fmla="*/ 1795599 w 2618645"/>
                <a:gd name="connsiteY5" fmla="*/ 831778 h 3000231"/>
                <a:gd name="connsiteX6" fmla="*/ 1795672 w 2618645"/>
                <a:gd name="connsiteY6" fmla="*/ 999331 h 3000231"/>
                <a:gd name="connsiteX7" fmla="*/ 1811185 w 2618645"/>
                <a:gd name="connsiteY7" fmla="*/ 1126548 h 3000231"/>
                <a:gd name="connsiteX8" fmla="*/ 1860037 w 2618645"/>
                <a:gd name="connsiteY8" fmla="*/ 1240126 h 3000231"/>
                <a:gd name="connsiteX9" fmla="*/ 1859748 w 2618645"/>
                <a:gd name="connsiteY9" fmla="*/ 1311636 h 3000231"/>
                <a:gd name="connsiteX10" fmla="*/ 1820422 w 2618645"/>
                <a:gd name="connsiteY10" fmla="*/ 1320511 h 3000231"/>
                <a:gd name="connsiteX11" fmla="*/ 1774817 w 2618645"/>
                <a:gd name="connsiteY11" fmla="*/ 1344036 h 3000231"/>
                <a:gd name="connsiteX12" fmla="*/ 1774240 w 2618645"/>
                <a:gd name="connsiteY12" fmla="*/ 1385166 h 3000231"/>
                <a:gd name="connsiteX13" fmla="*/ 1792713 w 2618645"/>
                <a:gd name="connsiteY13" fmla="*/ 1440584 h 3000231"/>
                <a:gd name="connsiteX14" fmla="*/ 1840843 w 2618645"/>
                <a:gd name="connsiteY14" fmla="*/ 1485899 h 3000231"/>
                <a:gd name="connsiteX15" fmla="*/ 1855275 w 2618645"/>
                <a:gd name="connsiteY15" fmla="*/ 1498961 h 3000231"/>
                <a:gd name="connsiteX16" fmla="*/ 1888468 w 2618645"/>
                <a:gd name="connsiteY16" fmla="*/ 1545430 h 3000231"/>
                <a:gd name="connsiteX17" fmla="*/ 1922022 w 2618645"/>
                <a:gd name="connsiteY17" fmla="*/ 1569893 h 3000231"/>
                <a:gd name="connsiteX18" fmla="*/ 1894313 w 2618645"/>
                <a:gd name="connsiteY18" fmla="*/ 1643784 h 3000231"/>
                <a:gd name="connsiteX19" fmla="*/ 1922022 w 2618645"/>
                <a:gd name="connsiteY19" fmla="*/ 1736148 h 3000231"/>
                <a:gd name="connsiteX20" fmla="*/ 1958967 w 2618645"/>
                <a:gd name="connsiteY20" fmla="*/ 1865457 h 3000231"/>
                <a:gd name="connsiteX21" fmla="*/ 1986676 w 2618645"/>
                <a:gd name="connsiteY21" fmla="*/ 1920875 h 3000231"/>
                <a:gd name="connsiteX22" fmla="*/ 1967915 w 2618645"/>
                <a:gd name="connsiteY22" fmla="*/ 1998663 h 3000231"/>
                <a:gd name="connsiteX23" fmla="*/ 1933712 w 2618645"/>
                <a:gd name="connsiteY23" fmla="*/ 2055018 h 3000231"/>
                <a:gd name="connsiteX24" fmla="*/ 1952762 w 2618645"/>
                <a:gd name="connsiteY24" fmla="*/ 2102643 h 3000231"/>
                <a:gd name="connsiteX25" fmla="*/ 1995913 w 2618645"/>
                <a:gd name="connsiteY25" fmla="*/ 2114839 h 3000231"/>
                <a:gd name="connsiteX26" fmla="*/ 2057537 w 2618645"/>
                <a:gd name="connsiteY26" fmla="*/ 2121693 h 3000231"/>
                <a:gd name="connsiteX27" fmla="*/ 2106749 w 2618645"/>
                <a:gd name="connsiteY27" fmla="*/ 2161020 h 3000231"/>
                <a:gd name="connsiteX28" fmla="*/ 2171404 w 2618645"/>
                <a:gd name="connsiteY28" fmla="*/ 2290330 h 3000231"/>
                <a:gd name="connsiteX29" fmla="*/ 2188505 w 2618645"/>
                <a:gd name="connsiteY29" fmla="*/ 2369343 h 3000231"/>
                <a:gd name="connsiteX30" fmla="*/ 2200412 w 2618645"/>
                <a:gd name="connsiteY30" fmla="*/ 2419349 h 3000231"/>
                <a:gd name="connsiteX31" fmla="*/ 2273004 w 2618645"/>
                <a:gd name="connsiteY31" fmla="*/ 2456584 h 3000231"/>
                <a:gd name="connsiteX32" fmla="*/ 2343287 w 2618645"/>
                <a:gd name="connsiteY32" fmla="*/ 2524124 h 3000231"/>
                <a:gd name="connsiteX33" fmla="*/ 2391272 w 2618645"/>
                <a:gd name="connsiteY33" fmla="*/ 2595130 h 3000231"/>
                <a:gd name="connsiteX34" fmla="*/ 2467112 w 2618645"/>
                <a:gd name="connsiteY34" fmla="*/ 2638424 h 3000231"/>
                <a:gd name="connsiteX35" fmla="*/ 2550094 w 2618645"/>
                <a:gd name="connsiteY35" fmla="*/ 2687493 h 3000231"/>
                <a:gd name="connsiteX36" fmla="*/ 2618645 w 2618645"/>
                <a:gd name="connsiteY36" fmla="*/ 2800423 h 3000231"/>
                <a:gd name="connsiteX37" fmla="*/ 2596276 w 2618645"/>
                <a:gd name="connsiteY37" fmla="*/ 2835275 h 3000231"/>
                <a:gd name="connsiteX38" fmla="*/ 2517119 w 2618645"/>
                <a:gd name="connsiteY38" fmla="*/ 2838449 h 3000231"/>
                <a:gd name="connsiteX39" fmla="*/ 2476204 w 2618645"/>
                <a:gd name="connsiteY39" fmla="*/ 2807566 h 3000231"/>
                <a:gd name="connsiteX40" fmla="*/ 2420208 w 2618645"/>
                <a:gd name="connsiteY40" fmla="*/ 2778342 h 3000231"/>
                <a:gd name="connsiteX41" fmla="*/ 2331091 w 2618645"/>
                <a:gd name="connsiteY41" fmla="*/ 2743777 h 3000231"/>
                <a:gd name="connsiteX42" fmla="*/ 2270623 w 2618645"/>
                <a:gd name="connsiteY42" fmla="*/ 2720831 h 3000231"/>
                <a:gd name="connsiteX43" fmla="*/ 2208349 w 2618645"/>
                <a:gd name="connsiteY43" fmla="*/ 2702358 h 3000231"/>
                <a:gd name="connsiteX44" fmla="*/ 2147302 w 2618645"/>
                <a:gd name="connsiteY44" fmla="*/ 2676741 h 3000231"/>
                <a:gd name="connsiteX45" fmla="*/ 2115985 w 2618645"/>
                <a:gd name="connsiteY45" fmla="*/ 2622839 h 3000231"/>
                <a:gd name="connsiteX46" fmla="*/ 2059919 w 2618645"/>
                <a:gd name="connsiteY46" fmla="*/ 2636043 h 3000231"/>
                <a:gd name="connsiteX47" fmla="*/ 2002768 w 2618645"/>
                <a:gd name="connsiteY47" fmla="*/ 2674072 h 3000231"/>
                <a:gd name="connsiteX48" fmla="*/ 1948000 w 2618645"/>
                <a:gd name="connsiteY48" fmla="*/ 2731293 h 3000231"/>
                <a:gd name="connsiteX49" fmla="*/ 1931258 w 2618645"/>
                <a:gd name="connsiteY49" fmla="*/ 2761384 h 3000231"/>
                <a:gd name="connsiteX50" fmla="*/ 1907519 w 2618645"/>
                <a:gd name="connsiteY50" fmla="*/ 2819399 h 3000231"/>
                <a:gd name="connsiteX51" fmla="*/ 1875840 w 2618645"/>
                <a:gd name="connsiteY51" fmla="*/ 2862984 h 3000231"/>
                <a:gd name="connsiteX52" fmla="*/ 1831319 w 2618645"/>
                <a:gd name="connsiteY52" fmla="*/ 2833687 h 3000231"/>
                <a:gd name="connsiteX53" fmla="*/ 1774240 w 2618645"/>
                <a:gd name="connsiteY53" fmla="*/ 2826039 h 3000231"/>
                <a:gd name="connsiteX54" fmla="*/ 1743213 w 2618645"/>
                <a:gd name="connsiteY54" fmla="*/ 2852737 h 3000231"/>
                <a:gd name="connsiteX55" fmla="*/ 1718822 w 2618645"/>
                <a:gd name="connsiteY55" fmla="*/ 2899930 h 3000231"/>
                <a:gd name="connsiteX56" fmla="*/ 1690825 w 2618645"/>
                <a:gd name="connsiteY56" fmla="*/ 2921793 h 3000231"/>
                <a:gd name="connsiteX57" fmla="*/ 1669682 w 2618645"/>
                <a:gd name="connsiteY57" fmla="*/ 3000231 h 3000231"/>
                <a:gd name="connsiteX58" fmla="*/ 1607985 w 2618645"/>
                <a:gd name="connsiteY58" fmla="*/ 2983057 h 3000231"/>
                <a:gd name="connsiteX59" fmla="*/ 1524858 w 2618645"/>
                <a:gd name="connsiteY59" fmla="*/ 2918402 h 3000231"/>
                <a:gd name="connsiteX60" fmla="*/ 1460204 w 2618645"/>
                <a:gd name="connsiteY60" fmla="*/ 2927639 h 3000231"/>
                <a:gd name="connsiteX61" fmla="*/ 1404785 w 2618645"/>
                <a:gd name="connsiteY61" fmla="*/ 2918402 h 3000231"/>
                <a:gd name="connsiteX62" fmla="*/ 1192349 w 2618645"/>
                <a:gd name="connsiteY62" fmla="*/ 2835275 h 3000231"/>
                <a:gd name="connsiteX63" fmla="*/ 952204 w 2618645"/>
                <a:gd name="connsiteY63" fmla="*/ 2779857 h 3000231"/>
                <a:gd name="connsiteX64" fmla="*/ 797856 w 2618645"/>
                <a:gd name="connsiteY64" fmla="*/ 2757487 h 3000231"/>
                <a:gd name="connsiteX65" fmla="*/ 638167 w 2618645"/>
                <a:gd name="connsiteY65" fmla="*/ 2742911 h 3000231"/>
                <a:gd name="connsiteX66" fmla="*/ 492045 w 2618645"/>
                <a:gd name="connsiteY66" fmla="*/ 2681864 h 3000231"/>
                <a:gd name="connsiteX67" fmla="*/ 409713 w 2618645"/>
                <a:gd name="connsiteY67" fmla="*/ 2628899 h 3000231"/>
                <a:gd name="connsiteX68" fmla="*/ 288269 w 2618645"/>
                <a:gd name="connsiteY68" fmla="*/ 2586037 h 3000231"/>
                <a:gd name="connsiteX69" fmla="*/ 114438 w 2618645"/>
                <a:gd name="connsiteY69" fmla="*/ 2543174 h 3000231"/>
                <a:gd name="connsiteX70" fmla="*/ 1147 w 2618645"/>
                <a:gd name="connsiteY70" fmla="*/ 2516620 h 3000231"/>
                <a:gd name="connsiteX71" fmla="*/ 857 w 2618645"/>
                <a:gd name="connsiteY71" fmla="*/ 18184 h 3000231"/>
                <a:gd name="connsiteX72" fmla="*/ 1821287 w 2618645"/>
                <a:gd name="connsiteY72" fmla="*/ 0 h 3000231"/>
                <a:gd name="connsiteX0" fmla="*/ 1821287 w 2618645"/>
                <a:gd name="connsiteY0" fmla="*/ 0 h 3000231"/>
                <a:gd name="connsiteX1" fmla="*/ 1820422 w 2618645"/>
                <a:gd name="connsiteY1" fmla="*/ 265113 h 3000231"/>
                <a:gd name="connsiteX2" fmla="*/ 1828937 w 2618645"/>
                <a:gd name="connsiteY2" fmla="*/ 376237 h 3000231"/>
                <a:gd name="connsiteX3" fmla="*/ 1846110 w 2618645"/>
                <a:gd name="connsiteY3" fmla="*/ 550501 h 3000231"/>
                <a:gd name="connsiteX4" fmla="*/ 1814649 w 2618645"/>
                <a:gd name="connsiteY4" fmla="*/ 700087 h 3000231"/>
                <a:gd name="connsiteX5" fmla="*/ 1657053 w 2618645"/>
                <a:gd name="connsiteY5" fmla="*/ 841015 h 3000231"/>
                <a:gd name="connsiteX6" fmla="*/ 1795672 w 2618645"/>
                <a:gd name="connsiteY6" fmla="*/ 999331 h 3000231"/>
                <a:gd name="connsiteX7" fmla="*/ 1811185 w 2618645"/>
                <a:gd name="connsiteY7" fmla="*/ 1126548 h 3000231"/>
                <a:gd name="connsiteX8" fmla="*/ 1860037 w 2618645"/>
                <a:gd name="connsiteY8" fmla="*/ 1240126 h 3000231"/>
                <a:gd name="connsiteX9" fmla="*/ 1859748 w 2618645"/>
                <a:gd name="connsiteY9" fmla="*/ 1311636 h 3000231"/>
                <a:gd name="connsiteX10" fmla="*/ 1820422 w 2618645"/>
                <a:gd name="connsiteY10" fmla="*/ 1320511 h 3000231"/>
                <a:gd name="connsiteX11" fmla="*/ 1774817 w 2618645"/>
                <a:gd name="connsiteY11" fmla="*/ 1344036 h 3000231"/>
                <a:gd name="connsiteX12" fmla="*/ 1774240 w 2618645"/>
                <a:gd name="connsiteY12" fmla="*/ 1385166 h 3000231"/>
                <a:gd name="connsiteX13" fmla="*/ 1792713 w 2618645"/>
                <a:gd name="connsiteY13" fmla="*/ 1440584 h 3000231"/>
                <a:gd name="connsiteX14" fmla="*/ 1840843 w 2618645"/>
                <a:gd name="connsiteY14" fmla="*/ 1485899 h 3000231"/>
                <a:gd name="connsiteX15" fmla="*/ 1855275 w 2618645"/>
                <a:gd name="connsiteY15" fmla="*/ 1498961 h 3000231"/>
                <a:gd name="connsiteX16" fmla="*/ 1888468 w 2618645"/>
                <a:gd name="connsiteY16" fmla="*/ 1545430 h 3000231"/>
                <a:gd name="connsiteX17" fmla="*/ 1922022 w 2618645"/>
                <a:gd name="connsiteY17" fmla="*/ 1569893 h 3000231"/>
                <a:gd name="connsiteX18" fmla="*/ 1894313 w 2618645"/>
                <a:gd name="connsiteY18" fmla="*/ 1643784 h 3000231"/>
                <a:gd name="connsiteX19" fmla="*/ 1922022 w 2618645"/>
                <a:gd name="connsiteY19" fmla="*/ 1736148 h 3000231"/>
                <a:gd name="connsiteX20" fmla="*/ 1958967 w 2618645"/>
                <a:gd name="connsiteY20" fmla="*/ 1865457 h 3000231"/>
                <a:gd name="connsiteX21" fmla="*/ 1986676 w 2618645"/>
                <a:gd name="connsiteY21" fmla="*/ 1920875 h 3000231"/>
                <a:gd name="connsiteX22" fmla="*/ 1967915 w 2618645"/>
                <a:gd name="connsiteY22" fmla="*/ 1998663 h 3000231"/>
                <a:gd name="connsiteX23" fmla="*/ 1933712 w 2618645"/>
                <a:gd name="connsiteY23" fmla="*/ 2055018 h 3000231"/>
                <a:gd name="connsiteX24" fmla="*/ 1952762 w 2618645"/>
                <a:gd name="connsiteY24" fmla="*/ 2102643 h 3000231"/>
                <a:gd name="connsiteX25" fmla="*/ 1995913 w 2618645"/>
                <a:gd name="connsiteY25" fmla="*/ 2114839 h 3000231"/>
                <a:gd name="connsiteX26" fmla="*/ 2057537 w 2618645"/>
                <a:gd name="connsiteY26" fmla="*/ 2121693 h 3000231"/>
                <a:gd name="connsiteX27" fmla="*/ 2106749 w 2618645"/>
                <a:gd name="connsiteY27" fmla="*/ 2161020 h 3000231"/>
                <a:gd name="connsiteX28" fmla="*/ 2171404 w 2618645"/>
                <a:gd name="connsiteY28" fmla="*/ 2290330 h 3000231"/>
                <a:gd name="connsiteX29" fmla="*/ 2188505 w 2618645"/>
                <a:gd name="connsiteY29" fmla="*/ 2369343 h 3000231"/>
                <a:gd name="connsiteX30" fmla="*/ 2200412 w 2618645"/>
                <a:gd name="connsiteY30" fmla="*/ 2419349 h 3000231"/>
                <a:gd name="connsiteX31" fmla="*/ 2273004 w 2618645"/>
                <a:gd name="connsiteY31" fmla="*/ 2456584 h 3000231"/>
                <a:gd name="connsiteX32" fmla="*/ 2343287 w 2618645"/>
                <a:gd name="connsiteY32" fmla="*/ 2524124 h 3000231"/>
                <a:gd name="connsiteX33" fmla="*/ 2391272 w 2618645"/>
                <a:gd name="connsiteY33" fmla="*/ 2595130 h 3000231"/>
                <a:gd name="connsiteX34" fmla="*/ 2467112 w 2618645"/>
                <a:gd name="connsiteY34" fmla="*/ 2638424 h 3000231"/>
                <a:gd name="connsiteX35" fmla="*/ 2550094 w 2618645"/>
                <a:gd name="connsiteY35" fmla="*/ 2687493 h 3000231"/>
                <a:gd name="connsiteX36" fmla="*/ 2618645 w 2618645"/>
                <a:gd name="connsiteY36" fmla="*/ 2800423 h 3000231"/>
                <a:gd name="connsiteX37" fmla="*/ 2596276 w 2618645"/>
                <a:gd name="connsiteY37" fmla="*/ 2835275 h 3000231"/>
                <a:gd name="connsiteX38" fmla="*/ 2517119 w 2618645"/>
                <a:gd name="connsiteY38" fmla="*/ 2838449 h 3000231"/>
                <a:gd name="connsiteX39" fmla="*/ 2476204 w 2618645"/>
                <a:gd name="connsiteY39" fmla="*/ 2807566 h 3000231"/>
                <a:gd name="connsiteX40" fmla="*/ 2420208 w 2618645"/>
                <a:gd name="connsiteY40" fmla="*/ 2778342 h 3000231"/>
                <a:gd name="connsiteX41" fmla="*/ 2331091 w 2618645"/>
                <a:gd name="connsiteY41" fmla="*/ 2743777 h 3000231"/>
                <a:gd name="connsiteX42" fmla="*/ 2270623 w 2618645"/>
                <a:gd name="connsiteY42" fmla="*/ 2720831 h 3000231"/>
                <a:gd name="connsiteX43" fmla="*/ 2208349 w 2618645"/>
                <a:gd name="connsiteY43" fmla="*/ 2702358 h 3000231"/>
                <a:gd name="connsiteX44" fmla="*/ 2147302 w 2618645"/>
                <a:gd name="connsiteY44" fmla="*/ 2676741 h 3000231"/>
                <a:gd name="connsiteX45" fmla="*/ 2115985 w 2618645"/>
                <a:gd name="connsiteY45" fmla="*/ 2622839 h 3000231"/>
                <a:gd name="connsiteX46" fmla="*/ 2059919 w 2618645"/>
                <a:gd name="connsiteY46" fmla="*/ 2636043 h 3000231"/>
                <a:gd name="connsiteX47" fmla="*/ 2002768 w 2618645"/>
                <a:gd name="connsiteY47" fmla="*/ 2674072 h 3000231"/>
                <a:gd name="connsiteX48" fmla="*/ 1948000 w 2618645"/>
                <a:gd name="connsiteY48" fmla="*/ 2731293 h 3000231"/>
                <a:gd name="connsiteX49" fmla="*/ 1931258 w 2618645"/>
                <a:gd name="connsiteY49" fmla="*/ 2761384 h 3000231"/>
                <a:gd name="connsiteX50" fmla="*/ 1907519 w 2618645"/>
                <a:gd name="connsiteY50" fmla="*/ 2819399 h 3000231"/>
                <a:gd name="connsiteX51" fmla="*/ 1875840 w 2618645"/>
                <a:gd name="connsiteY51" fmla="*/ 2862984 h 3000231"/>
                <a:gd name="connsiteX52" fmla="*/ 1831319 w 2618645"/>
                <a:gd name="connsiteY52" fmla="*/ 2833687 h 3000231"/>
                <a:gd name="connsiteX53" fmla="*/ 1774240 w 2618645"/>
                <a:gd name="connsiteY53" fmla="*/ 2826039 h 3000231"/>
                <a:gd name="connsiteX54" fmla="*/ 1743213 w 2618645"/>
                <a:gd name="connsiteY54" fmla="*/ 2852737 h 3000231"/>
                <a:gd name="connsiteX55" fmla="*/ 1718822 w 2618645"/>
                <a:gd name="connsiteY55" fmla="*/ 2899930 h 3000231"/>
                <a:gd name="connsiteX56" fmla="*/ 1690825 w 2618645"/>
                <a:gd name="connsiteY56" fmla="*/ 2921793 h 3000231"/>
                <a:gd name="connsiteX57" fmla="*/ 1669682 w 2618645"/>
                <a:gd name="connsiteY57" fmla="*/ 3000231 h 3000231"/>
                <a:gd name="connsiteX58" fmla="*/ 1607985 w 2618645"/>
                <a:gd name="connsiteY58" fmla="*/ 2983057 h 3000231"/>
                <a:gd name="connsiteX59" fmla="*/ 1524858 w 2618645"/>
                <a:gd name="connsiteY59" fmla="*/ 2918402 h 3000231"/>
                <a:gd name="connsiteX60" fmla="*/ 1460204 w 2618645"/>
                <a:gd name="connsiteY60" fmla="*/ 2927639 h 3000231"/>
                <a:gd name="connsiteX61" fmla="*/ 1404785 w 2618645"/>
                <a:gd name="connsiteY61" fmla="*/ 2918402 h 3000231"/>
                <a:gd name="connsiteX62" fmla="*/ 1192349 w 2618645"/>
                <a:gd name="connsiteY62" fmla="*/ 2835275 h 3000231"/>
                <a:gd name="connsiteX63" fmla="*/ 952204 w 2618645"/>
                <a:gd name="connsiteY63" fmla="*/ 2779857 h 3000231"/>
                <a:gd name="connsiteX64" fmla="*/ 797856 w 2618645"/>
                <a:gd name="connsiteY64" fmla="*/ 2757487 h 3000231"/>
                <a:gd name="connsiteX65" fmla="*/ 638167 w 2618645"/>
                <a:gd name="connsiteY65" fmla="*/ 2742911 h 3000231"/>
                <a:gd name="connsiteX66" fmla="*/ 492045 w 2618645"/>
                <a:gd name="connsiteY66" fmla="*/ 2681864 h 3000231"/>
                <a:gd name="connsiteX67" fmla="*/ 409713 w 2618645"/>
                <a:gd name="connsiteY67" fmla="*/ 2628899 h 3000231"/>
                <a:gd name="connsiteX68" fmla="*/ 288269 w 2618645"/>
                <a:gd name="connsiteY68" fmla="*/ 2586037 h 3000231"/>
                <a:gd name="connsiteX69" fmla="*/ 114438 w 2618645"/>
                <a:gd name="connsiteY69" fmla="*/ 2543174 h 3000231"/>
                <a:gd name="connsiteX70" fmla="*/ 1147 w 2618645"/>
                <a:gd name="connsiteY70" fmla="*/ 2516620 h 3000231"/>
                <a:gd name="connsiteX71" fmla="*/ 857 w 2618645"/>
                <a:gd name="connsiteY71" fmla="*/ 18184 h 3000231"/>
                <a:gd name="connsiteX72" fmla="*/ 1821287 w 2618645"/>
                <a:gd name="connsiteY72" fmla="*/ 0 h 3000231"/>
                <a:gd name="connsiteX0" fmla="*/ 1821287 w 2618645"/>
                <a:gd name="connsiteY0" fmla="*/ 0 h 3000231"/>
                <a:gd name="connsiteX1" fmla="*/ 1820422 w 2618645"/>
                <a:gd name="connsiteY1" fmla="*/ 265113 h 3000231"/>
                <a:gd name="connsiteX2" fmla="*/ 1828937 w 2618645"/>
                <a:gd name="connsiteY2" fmla="*/ 376237 h 3000231"/>
                <a:gd name="connsiteX3" fmla="*/ 1846110 w 2618645"/>
                <a:gd name="connsiteY3" fmla="*/ 550501 h 3000231"/>
                <a:gd name="connsiteX4" fmla="*/ 1445194 w 2618645"/>
                <a:gd name="connsiteY4" fmla="*/ 681614 h 3000231"/>
                <a:gd name="connsiteX5" fmla="*/ 1657053 w 2618645"/>
                <a:gd name="connsiteY5" fmla="*/ 841015 h 3000231"/>
                <a:gd name="connsiteX6" fmla="*/ 1795672 w 2618645"/>
                <a:gd name="connsiteY6" fmla="*/ 999331 h 3000231"/>
                <a:gd name="connsiteX7" fmla="*/ 1811185 w 2618645"/>
                <a:gd name="connsiteY7" fmla="*/ 1126548 h 3000231"/>
                <a:gd name="connsiteX8" fmla="*/ 1860037 w 2618645"/>
                <a:gd name="connsiteY8" fmla="*/ 1240126 h 3000231"/>
                <a:gd name="connsiteX9" fmla="*/ 1859748 w 2618645"/>
                <a:gd name="connsiteY9" fmla="*/ 1311636 h 3000231"/>
                <a:gd name="connsiteX10" fmla="*/ 1820422 w 2618645"/>
                <a:gd name="connsiteY10" fmla="*/ 1320511 h 3000231"/>
                <a:gd name="connsiteX11" fmla="*/ 1774817 w 2618645"/>
                <a:gd name="connsiteY11" fmla="*/ 1344036 h 3000231"/>
                <a:gd name="connsiteX12" fmla="*/ 1774240 w 2618645"/>
                <a:gd name="connsiteY12" fmla="*/ 1385166 h 3000231"/>
                <a:gd name="connsiteX13" fmla="*/ 1792713 w 2618645"/>
                <a:gd name="connsiteY13" fmla="*/ 1440584 h 3000231"/>
                <a:gd name="connsiteX14" fmla="*/ 1840843 w 2618645"/>
                <a:gd name="connsiteY14" fmla="*/ 1485899 h 3000231"/>
                <a:gd name="connsiteX15" fmla="*/ 1855275 w 2618645"/>
                <a:gd name="connsiteY15" fmla="*/ 1498961 h 3000231"/>
                <a:gd name="connsiteX16" fmla="*/ 1888468 w 2618645"/>
                <a:gd name="connsiteY16" fmla="*/ 1545430 h 3000231"/>
                <a:gd name="connsiteX17" fmla="*/ 1922022 w 2618645"/>
                <a:gd name="connsiteY17" fmla="*/ 1569893 h 3000231"/>
                <a:gd name="connsiteX18" fmla="*/ 1894313 w 2618645"/>
                <a:gd name="connsiteY18" fmla="*/ 1643784 h 3000231"/>
                <a:gd name="connsiteX19" fmla="*/ 1922022 w 2618645"/>
                <a:gd name="connsiteY19" fmla="*/ 1736148 h 3000231"/>
                <a:gd name="connsiteX20" fmla="*/ 1958967 w 2618645"/>
                <a:gd name="connsiteY20" fmla="*/ 1865457 h 3000231"/>
                <a:gd name="connsiteX21" fmla="*/ 1986676 w 2618645"/>
                <a:gd name="connsiteY21" fmla="*/ 1920875 h 3000231"/>
                <a:gd name="connsiteX22" fmla="*/ 1967915 w 2618645"/>
                <a:gd name="connsiteY22" fmla="*/ 1998663 h 3000231"/>
                <a:gd name="connsiteX23" fmla="*/ 1933712 w 2618645"/>
                <a:gd name="connsiteY23" fmla="*/ 2055018 h 3000231"/>
                <a:gd name="connsiteX24" fmla="*/ 1952762 w 2618645"/>
                <a:gd name="connsiteY24" fmla="*/ 2102643 h 3000231"/>
                <a:gd name="connsiteX25" fmla="*/ 1995913 w 2618645"/>
                <a:gd name="connsiteY25" fmla="*/ 2114839 h 3000231"/>
                <a:gd name="connsiteX26" fmla="*/ 2057537 w 2618645"/>
                <a:gd name="connsiteY26" fmla="*/ 2121693 h 3000231"/>
                <a:gd name="connsiteX27" fmla="*/ 2106749 w 2618645"/>
                <a:gd name="connsiteY27" fmla="*/ 2161020 h 3000231"/>
                <a:gd name="connsiteX28" fmla="*/ 2171404 w 2618645"/>
                <a:gd name="connsiteY28" fmla="*/ 2290330 h 3000231"/>
                <a:gd name="connsiteX29" fmla="*/ 2188505 w 2618645"/>
                <a:gd name="connsiteY29" fmla="*/ 2369343 h 3000231"/>
                <a:gd name="connsiteX30" fmla="*/ 2200412 w 2618645"/>
                <a:gd name="connsiteY30" fmla="*/ 2419349 h 3000231"/>
                <a:gd name="connsiteX31" fmla="*/ 2273004 w 2618645"/>
                <a:gd name="connsiteY31" fmla="*/ 2456584 h 3000231"/>
                <a:gd name="connsiteX32" fmla="*/ 2343287 w 2618645"/>
                <a:gd name="connsiteY32" fmla="*/ 2524124 h 3000231"/>
                <a:gd name="connsiteX33" fmla="*/ 2391272 w 2618645"/>
                <a:gd name="connsiteY33" fmla="*/ 2595130 h 3000231"/>
                <a:gd name="connsiteX34" fmla="*/ 2467112 w 2618645"/>
                <a:gd name="connsiteY34" fmla="*/ 2638424 h 3000231"/>
                <a:gd name="connsiteX35" fmla="*/ 2550094 w 2618645"/>
                <a:gd name="connsiteY35" fmla="*/ 2687493 h 3000231"/>
                <a:gd name="connsiteX36" fmla="*/ 2618645 w 2618645"/>
                <a:gd name="connsiteY36" fmla="*/ 2800423 h 3000231"/>
                <a:gd name="connsiteX37" fmla="*/ 2596276 w 2618645"/>
                <a:gd name="connsiteY37" fmla="*/ 2835275 h 3000231"/>
                <a:gd name="connsiteX38" fmla="*/ 2517119 w 2618645"/>
                <a:gd name="connsiteY38" fmla="*/ 2838449 h 3000231"/>
                <a:gd name="connsiteX39" fmla="*/ 2476204 w 2618645"/>
                <a:gd name="connsiteY39" fmla="*/ 2807566 h 3000231"/>
                <a:gd name="connsiteX40" fmla="*/ 2420208 w 2618645"/>
                <a:gd name="connsiteY40" fmla="*/ 2778342 h 3000231"/>
                <a:gd name="connsiteX41" fmla="*/ 2331091 w 2618645"/>
                <a:gd name="connsiteY41" fmla="*/ 2743777 h 3000231"/>
                <a:gd name="connsiteX42" fmla="*/ 2270623 w 2618645"/>
                <a:gd name="connsiteY42" fmla="*/ 2720831 h 3000231"/>
                <a:gd name="connsiteX43" fmla="*/ 2208349 w 2618645"/>
                <a:gd name="connsiteY43" fmla="*/ 2702358 h 3000231"/>
                <a:gd name="connsiteX44" fmla="*/ 2147302 w 2618645"/>
                <a:gd name="connsiteY44" fmla="*/ 2676741 h 3000231"/>
                <a:gd name="connsiteX45" fmla="*/ 2115985 w 2618645"/>
                <a:gd name="connsiteY45" fmla="*/ 2622839 h 3000231"/>
                <a:gd name="connsiteX46" fmla="*/ 2059919 w 2618645"/>
                <a:gd name="connsiteY46" fmla="*/ 2636043 h 3000231"/>
                <a:gd name="connsiteX47" fmla="*/ 2002768 w 2618645"/>
                <a:gd name="connsiteY47" fmla="*/ 2674072 h 3000231"/>
                <a:gd name="connsiteX48" fmla="*/ 1948000 w 2618645"/>
                <a:gd name="connsiteY48" fmla="*/ 2731293 h 3000231"/>
                <a:gd name="connsiteX49" fmla="*/ 1931258 w 2618645"/>
                <a:gd name="connsiteY49" fmla="*/ 2761384 h 3000231"/>
                <a:gd name="connsiteX50" fmla="*/ 1907519 w 2618645"/>
                <a:gd name="connsiteY50" fmla="*/ 2819399 h 3000231"/>
                <a:gd name="connsiteX51" fmla="*/ 1875840 w 2618645"/>
                <a:gd name="connsiteY51" fmla="*/ 2862984 h 3000231"/>
                <a:gd name="connsiteX52" fmla="*/ 1831319 w 2618645"/>
                <a:gd name="connsiteY52" fmla="*/ 2833687 h 3000231"/>
                <a:gd name="connsiteX53" fmla="*/ 1774240 w 2618645"/>
                <a:gd name="connsiteY53" fmla="*/ 2826039 h 3000231"/>
                <a:gd name="connsiteX54" fmla="*/ 1743213 w 2618645"/>
                <a:gd name="connsiteY54" fmla="*/ 2852737 h 3000231"/>
                <a:gd name="connsiteX55" fmla="*/ 1718822 w 2618645"/>
                <a:gd name="connsiteY55" fmla="*/ 2899930 h 3000231"/>
                <a:gd name="connsiteX56" fmla="*/ 1690825 w 2618645"/>
                <a:gd name="connsiteY56" fmla="*/ 2921793 h 3000231"/>
                <a:gd name="connsiteX57" fmla="*/ 1669682 w 2618645"/>
                <a:gd name="connsiteY57" fmla="*/ 3000231 h 3000231"/>
                <a:gd name="connsiteX58" fmla="*/ 1607985 w 2618645"/>
                <a:gd name="connsiteY58" fmla="*/ 2983057 h 3000231"/>
                <a:gd name="connsiteX59" fmla="*/ 1524858 w 2618645"/>
                <a:gd name="connsiteY59" fmla="*/ 2918402 h 3000231"/>
                <a:gd name="connsiteX60" fmla="*/ 1460204 w 2618645"/>
                <a:gd name="connsiteY60" fmla="*/ 2927639 h 3000231"/>
                <a:gd name="connsiteX61" fmla="*/ 1404785 w 2618645"/>
                <a:gd name="connsiteY61" fmla="*/ 2918402 h 3000231"/>
                <a:gd name="connsiteX62" fmla="*/ 1192349 w 2618645"/>
                <a:gd name="connsiteY62" fmla="*/ 2835275 h 3000231"/>
                <a:gd name="connsiteX63" fmla="*/ 952204 w 2618645"/>
                <a:gd name="connsiteY63" fmla="*/ 2779857 h 3000231"/>
                <a:gd name="connsiteX64" fmla="*/ 797856 w 2618645"/>
                <a:gd name="connsiteY64" fmla="*/ 2757487 h 3000231"/>
                <a:gd name="connsiteX65" fmla="*/ 638167 w 2618645"/>
                <a:gd name="connsiteY65" fmla="*/ 2742911 h 3000231"/>
                <a:gd name="connsiteX66" fmla="*/ 492045 w 2618645"/>
                <a:gd name="connsiteY66" fmla="*/ 2681864 h 3000231"/>
                <a:gd name="connsiteX67" fmla="*/ 409713 w 2618645"/>
                <a:gd name="connsiteY67" fmla="*/ 2628899 h 3000231"/>
                <a:gd name="connsiteX68" fmla="*/ 288269 w 2618645"/>
                <a:gd name="connsiteY68" fmla="*/ 2586037 h 3000231"/>
                <a:gd name="connsiteX69" fmla="*/ 114438 w 2618645"/>
                <a:gd name="connsiteY69" fmla="*/ 2543174 h 3000231"/>
                <a:gd name="connsiteX70" fmla="*/ 1147 w 2618645"/>
                <a:gd name="connsiteY70" fmla="*/ 2516620 h 3000231"/>
                <a:gd name="connsiteX71" fmla="*/ 857 w 2618645"/>
                <a:gd name="connsiteY71" fmla="*/ 18184 h 3000231"/>
                <a:gd name="connsiteX72" fmla="*/ 1821287 w 2618645"/>
                <a:gd name="connsiteY72" fmla="*/ 0 h 3000231"/>
                <a:gd name="connsiteX0" fmla="*/ 1821287 w 2618645"/>
                <a:gd name="connsiteY0" fmla="*/ 0 h 3000231"/>
                <a:gd name="connsiteX1" fmla="*/ 1820422 w 2618645"/>
                <a:gd name="connsiteY1" fmla="*/ 265113 h 3000231"/>
                <a:gd name="connsiteX2" fmla="*/ 1828937 w 2618645"/>
                <a:gd name="connsiteY2" fmla="*/ 376237 h 3000231"/>
                <a:gd name="connsiteX3" fmla="*/ 1328874 w 2618645"/>
                <a:gd name="connsiteY3" fmla="*/ 504320 h 3000231"/>
                <a:gd name="connsiteX4" fmla="*/ 1445194 w 2618645"/>
                <a:gd name="connsiteY4" fmla="*/ 681614 h 3000231"/>
                <a:gd name="connsiteX5" fmla="*/ 1657053 w 2618645"/>
                <a:gd name="connsiteY5" fmla="*/ 841015 h 3000231"/>
                <a:gd name="connsiteX6" fmla="*/ 1795672 w 2618645"/>
                <a:gd name="connsiteY6" fmla="*/ 999331 h 3000231"/>
                <a:gd name="connsiteX7" fmla="*/ 1811185 w 2618645"/>
                <a:gd name="connsiteY7" fmla="*/ 1126548 h 3000231"/>
                <a:gd name="connsiteX8" fmla="*/ 1860037 w 2618645"/>
                <a:gd name="connsiteY8" fmla="*/ 1240126 h 3000231"/>
                <a:gd name="connsiteX9" fmla="*/ 1859748 w 2618645"/>
                <a:gd name="connsiteY9" fmla="*/ 1311636 h 3000231"/>
                <a:gd name="connsiteX10" fmla="*/ 1820422 w 2618645"/>
                <a:gd name="connsiteY10" fmla="*/ 1320511 h 3000231"/>
                <a:gd name="connsiteX11" fmla="*/ 1774817 w 2618645"/>
                <a:gd name="connsiteY11" fmla="*/ 1344036 h 3000231"/>
                <a:gd name="connsiteX12" fmla="*/ 1774240 w 2618645"/>
                <a:gd name="connsiteY12" fmla="*/ 1385166 h 3000231"/>
                <a:gd name="connsiteX13" fmla="*/ 1792713 w 2618645"/>
                <a:gd name="connsiteY13" fmla="*/ 1440584 h 3000231"/>
                <a:gd name="connsiteX14" fmla="*/ 1840843 w 2618645"/>
                <a:gd name="connsiteY14" fmla="*/ 1485899 h 3000231"/>
                <a:gd name="connsiteX15" fmla="*/ 1855275 w 2618645"/>
                <a:gd name="connsiteY15" fmla="*/ 1498961 h 3000231"/>
                <a:gd name="connsiteX16" fmla="*/ 1888468 w 2618645"/>
                <a:gd name="connsiteY16" fmla="*/ 1545430 h 3000231"/>
                <a:gd name="connsiteX17" fmla="*/ 1922022 w 2618645"/>
                <a:gd name="connsiteY17" fmla="*/ 1569893 h 3000231"/>
                <a:gd name="connsiteX18" fmla="*/ 1894313 w 2618645"/>
                <a:gd name="connsiteY18" fmla="*/ 1643784 h 3000231"/>
                <a:gd name="connsiteX19" fmla="*/ 1922022 w 2618645"/>
                <a:gd name="connsiteY19" fmla="*/ 1736148 h 3000231"/>
                <a:gd name="connsiteX20" fmla="*/ 1958967 w 2618645"/>
                <a:gd name="connsiteY20" fmla="*/ 1865457 h 3000231"/>
                <a:gd name="connsiteX21" fmla="*/ 1986676 w 2618645"/>
                <a:gd name="connsiteY21" fmla="*/ 1920875 h 3000231"/>
                <a:gd name="connsiteX22" fmla="*/ 1967915 w 2618645"/>
                <a:gd name="connsiteY22" fmla="*/ 1998663 h 3000231"/>
                <a:gd name="connsiteX23" fmla="*/ 1933712 w 2618645"/>
                <a:gd name="connsiteY23" fmla="*/ 2055018 h 3000231"/>
                <a:gd name="connsiteX24" fmla="*/ 1952762 w 2618645"/>
                <a:gd name="connsiteY24" fmla="*/ 2102643 h 3000231"/>
                <a:gd name="connsiteX25" fmla="*/ 1995913 w 2618645"/>
                <a:gd name="connsiteY25" fmla="*/ 2114839 h 3000231"/>
                <a:gd name="connsiteX26" fmla="*/ 2057537 w 2618645"/>
                <a:gd name="connsiteY26" fmla="*/ 2121693 h 3000231"/>
                <a:gd name="connsiteX27" fmla="*/ 2106749 w 2618645"/>
                <a:gd name="connsiteY27" fmla="*/ 2161020 h 3000231"/>
                <a:gd name="connsiteX28" fmla="*/ 2171404 w 2618645"/>
                <a:gd name="connsiteY28" fmla="*/ 2290330 h 3000231"/>
                <a:gd name="connsiteX29" fmla="*/ 2188505 w 2618645"/>
                <a:gd name="connsiteY29" fmla="*/ 2369343 h 3000231"/>
                <a:gd name="connsiteX30" fmla="*/ 2200412 w 2618645"/>
                <a:gd name="connsiteY30" fmla="*/ 2419349 h 3000231"/>
                <a:gd name="connsiteX31" fmla="*/ 2273004 w 2618645"/>
                <a:gd name="connsiteY31" fmla="*/ 2456584 h 3000231"/>
                <a:gd name="connsiteX32" fmla="*/ 2343287 w 2618645"/>
                <a:gd name="connsiteY32" fmla="*/ 2524124 h 3000231"/>
                <a:gd name="connsiteX33" fmla="*/ 2391272 w 2618645"/>
                <a:gd name="connsiteY33" fmla="*/ 2595130 h 3000231"/>
                <a:gd name="connsiteX34" fmla="*/ 2467112 w 2618645"/>
                <a:gd name="connsiteY34" fmla="*/ 2638424 h 3000231"/>
                <a:gd name="connsiteX35" fmla="*/ 2550094 w 2618645"/>
                <a:gd name="connsiteY35" fmla="*/ 2687493 h 3000231"/>
                <a:gd name="connsiteX36" fmla="*/ 2618645 w 2618645"/>
                <a:gd name="connsiteY36" fmla="*/ 2800423 h 3000231"/>
                <a:gd name="connsiteX37" fmla="*/ 2596276 w 2618645"/>
                <a:gd name="connsiteY37" fmla="*/ 2835275 h 3000231"/>
                <a:gd name="connsiteX38" fmla="*/ 2517119 w 2618645"/>
                <a:gd name="connsiteY38" fmla="*/ 2838449 h 3000231"/>
                <a:gd name="connsiteX39" fmla="*/ 2476204 w 2618645"/>
                <a:gd name="connsiteY39" fmla="*/ 2807566 h 3000231"/>
                <a:gd name="connsiteX40" fmla="*/ 2420208 w 2618645"/>
                <a:gd name="connsiteY40" fmla="*/ 2778342 h 3000231"/>
                <a:gd name="connsiteX41" fmla="*/ 2331091 w 2618645"/>
                <a:gd name="connsiteY41" fmla="*/ 2743777 h 3000231"/>
                <a:gd name="connsiteX42" fmla="*/ 2270623 w 2618645"/>
                <a:gd name="connsiteY42" fmla="*/ 2720831 h 3000231"/>
                <a:gd name="connsiteX43" fmla="*/ 2208349 w 2618645"/>
                <a:gd name="connsiteY43" fmla="*/ 2702358 h 3000231"/>
                <a:gd name="connsiteX44" fmla="*/ 2147302 w 2618645"/>
                <a:gd name="connsiteY44" fmla="*/ 2676741 h 3000231"/>
                <a:gd name="connsiteX45" fmla="*/ 2115985 w 2618645"/>
                <a:gd name="connsiteY45" fmla="*/ 2622839 h 3000231"/>
                <a:gd name="connsiteX46" fmla="*/ 2059919 w 2618645"/>
                <a:gd name="connsiteY46" fmla="*/ 2636043 h 3000231"/>
                <a:gd name="connsiteX47" fmla="*/ 2002768 w 2618645"/>
                <a:gd name="connsiteY47" fmla="*/ 2674072 h 3000231"/>
                <a:gd name="connsiteX48" fmla="*/ 1948000 w 2618645"/>
                <a:gd name="connsiteY48" fmla="*/ 2731293 h 3000231"/>
                <a:gd name="connsiteX49" fmla="*/ 1931258 w 2618645"/>
                <a:gd name="connsiteY49" fmla="*/ 2761384 h 3000231"/>
                <a:gd name="connsiteX50" fmla="*/ 1907519 w 2618645"/>
                <a:gd name="connsiteY50" fmla="*/ 2819399 h 3000231"/>
                <a:gd name="connsiteX51" fmla="*/ 1875840 w 2618645"/>
                <a:gd name="connsiteY51" fmla="*/ 2862984 h 3000231"/>
                <a:gd name="connsiteX52" fmla="*/ 1831319 w 2618645"/>
                <a:gd name="connsiteY52" fmla="*/ 2833687 h 3000231"/>
                <a:gd name="connsiteX53" fmla="*/ 1774240 w 2618645"/>
                <a:gd name="connsiteY53" fmla="*/ 2826039 h 3000231"/>
                <a:gd name="connsiteX54" fmla="*/ 1743213 w 2618645"/>
                <a:gd name="connsiteY54" fmla="*/ 2852737 h 3000231"/>
                <a:gd name="connsiteX55" fmla="*/ 1718822 w 2618645"/>
                <a:gd name="connsiteY55" fmla="*/ 2899930 h 3000231"/>
                <a:gd name="connsiteX56" fmla="*/ 1690825 w 2618645"/>
                <a:gd name="connsiteY56" fmla="*/ 2921793 h 3000231"/>
                <a:gd name="connsiteX57" fmla="*/ 1669682 w 2618645"/>
                <a:gd name="connsiteY57" fmla="*/ 3000231 h 3000231"/>
                <a:gd name="connsiteX58" fmla="*/ 1607985 w 2618645"/>
                <a:gd name="connsiteY58" fmla="*/ 2983057 h 3000231"/>
                <a:gd name="connsiteX59" fmla="*/ 1524858 w 2618645"/>
                <a:gd name="connsiteY59" fmla="*/ 2918402 h 3000231"/>
                <a:gd name="connsiteX60" fmla="*/ 1460204 w 2618645"/>
                <a:gd name="connsiteY60" fmla="*/ 2927639 h 3000231"/>
                <a:gd name="connsiteX61" fmla="*/ 1404785 w 2618645"/>
                <a:gd name="connsiteY61" fmla="*/ 2918402 h 3000231"/>
                <a:gd name="connsiteX62" fmla="*/ 1192349 w 2618645"/>
                <a:gd name="connsiteY62" fmla="*/ 2835275 h 3000231"/>
                <a:gd name="connsiteX63" fmla="*/ 952204 w 2618645"/>
                <a:gd name="connsiteY63" fmla="*/ 2779857 h 3000231"/>
                <a:gd name="connsiteX64" fmla="*/ 797856 w 2618645"/>
                <a:gd name="connsiteY64" fmla="*/ 2757487 h 3000231"/>
                <a:gd name="connsiteX65" fmla="*/ 638167 w 2618645"/>
                <a:gd name="connsiteY65" fmla="*/ 2742911 h 3000231"/>
                <a:gd name="connsiteX66" fmla="*/ 492045 w 2618645"/>
                <a:gd name="connsiteY66" fmla="*/ 2681864 h 3000231"/>
                <a:gd name="connsiteX67" fmla="*/ 409713 w 2618645"/>
                <a:gd name="connsiteY67" fmla="*/ 2628899 h 3000231"/>
                <a:gd name="connsiteX68" fmla="*/ 288269 w 2618645"/>
                <a:gd name="connsiteY68" fmla="*/ 2586037 h 3000231"/>
                <a:gd name="connsiteX69" fmla="*/ 114438 w 2618645"/>
                <a:gd name="connsiteY69" fmla="*/ 2543174 h 3000231"/>
                <a:gd name="connsiteX70" fmla="*/ 1147 w 2618645"/>
                <a:gd name="connsiteY70" fmla="*/ 2516620 h 3000231"/>
                <a:gd name="connsiteX71" fmla="*/ 857 w 2618645"/>
                <a:gd name="connsiteY71" fmla="*/ 18184 h 3000231"/>
                <a:gd name="connsiteX72" fmla="*/ 1821287 w 2618645"/>
                <a:gd name="connsiteY72" fmla="*/ 0 h 3000231"/>
                <a:gd name="connsiteX0" fmla="*/ 1821287 w 2618645"/>
                <a:gd name="connsiteY0" fmla="*/ 0 h 3000231"/>
                <a:gd name="connsiteX1" fmla="*/ 1820422 w 2618645"/>
                <a:gd name="connsiteY1" fmla="*/ 265113 h 3000231"/>
                <a:gd name="connsiteX2" fmla="*/ 1256283 w 2618645"/>
                <a:gd name="connsiteY2" fmla="*/ 302346 h 3000231"/>
                <a:gd name="connsiteX3" fmla="*/ 1328874 w 2618645"/>
                <a:gd name="connsiteY3" fmla="*/ 504320 h 3000231"/>
                <a:gd name="connsiteX4" fmla="*/ 1445194 w 2618645"/>
                <a:gd name="connsiteY4" fmla="*/ 681614 h 3000231"/>
                <a:gd name="connsiteX5" fmla="*/ 1657053 w 2618645"/>
                <a:gd name="connsiteY5" fmla="*/ 841015 h 3000231"/>
                <a:gd name="connsiteX6" fmla="*/ 1795672 w 2618645"/>
                <a:gd name="connsiteY6" fmla="*/ 999331 h 3000231"/>
                <a:gd name="connsiteX7" fmla="*/ 1811185 w 2618645"/>
                <a:gd name="connsiteY7" fmla="*/ 1126548 h 3000231"/>
                <a:gd name="connsiteX8" fmla="*/ 1860037 w 2618645"/>
                <a:gd name="connsiteY8" fmla="*/ 1240126 h 3000231"/>
                <a:gd name="connsiteX9" fmla="*/ 1859748 w 2618645"/>
                <a:gd name="connsiteY9" fmla="*/ 1311636 h 3000231"/>
                <a:gd name="connsiteX10" fmla="*/ 1820422 w 2618645"/>
                <a:gd name="connsiteY10" fmla="*/ 1320511 h 3000231"/>
                <a:gd name="connsiteX11" fmla="*/ 1774817 w 2618645"/>
                <a:gd name="connsiteY11" fmla="*/ 1344036 h 3000231"/>
                <a:gd name="connsiteX12" fmla="*/ 1774240 w 2618645"/>
                <a:gd name="connsiteY12" fmla="*/ 1385166 h 3000231"/>
                <a:gd name="connsiteX13" fmla="*/ 1792713 w 2618645"/>
                <a:gd name="connsiteY13" fmla="*/ 1440584 h 3000231"/>
                <a:gd name="connsiteX14" fmla="*/ 1840843 w 2618645"/>
                <a:gd name="connsiteY14" fmla="*/ 1485899 h 3000231"/>
                <a:gd name="connsiteX15" fmla="*/ 1855275 w 2618645"/>
                <a:gd name="connsiteY15" fmla="*/ 1498961 h 3000231"/>
                <a:gd name="connsiteX16" fmla="*/ 1888468 w 2618645"/>
                <a:gd name="connsiteY16" fmla="*/ 1545430 h 3000231"/>
                <a:gd name="connsiteX17" fmla="*/ 1922022 w 2618645"/>
                <a:gd name="connsiteY17" fmla="*/ 1569893 h 3000231"/>
                <a:gd name="connsiteX18" fmla="*/ 1894313 w 2618645"/>
                <a:gd name="connsiteY18" fmla="*/ 1643784 h 3000231"/>
                <a:gd name="connsiteX19" fmla="*/ 1922022 w 2618645"/>
                <a:gd name="connsiteY19" fmla="*/ 1736148 h 3000231"/>
                <a:gd name="connsiteX20" fmla="*/ 1958967 w 2618645"/>
                <a:gd name="connsiteY20" fmla="*/ 1865457 h 3000231"/>
                <a:gd name="connsiteX21" fmla="*/ 1986676 w 2618645"/>
                <a:gd name="connsiteY21" fmla="*/ 1920875 h 3000231"/>
                <a:gd name="connsiteX22" fmla="*/ 1967915 w 2618645"/>
                <a:gd name="connsiteY22" fmla="*/ 1998663 h 3000231"/>
                <a:gd name="connsiteX23" fmla="*/ 1933712 w 2618645"/>
                <a:gd name="connsiteY23" fmla="*/ 2055018 h 3000231"/>
                <a:gd name="connsiteX24" fmla="*/ 1952762 w 2618645"/>
                <a:gd name="connsiteY24" fmla="*/ 2102643 h 3000231"/>
                <a:gd name="connsiteX25" fmla="*/ 1995913 w 2618645"/>
                <a:gd name="connsiteY25" fmla="*/ 2114839 h 3000231"/>
                <a:gd name="connsiteX26" fmla="*/ 2057537 w 2618645"/>
                <a:gd name="connsiteY26" fmla="*/ 2121693 h 3000231"/>
                <a:gd name="connsiteX27" fmla="*/ 2106749 w 2618645"/>
                <a:gd name="connsiteY27" fmla="*/ 2161020 h 3000231"/>
                <a:gd name="connsiteX28" fmla="*/ 2171404 w 2618645"/>
                <a:gd name="connsiteY28" fmla="*/ 2290330 h 3000231"/>
                <a:gd name="connsiteX29" fmla="*/ 2188505 w 2618645"/>
                <a:gd name="connsiteY29" fmla="*/ 2369343 h 3000231"/>
                <a:gd name="connsiteX30" fmla="*/ 2200412 w 2618645"/>
                <a:gd name="connsiteY30" fmla="*/ 2419349 h 3000231"/>
                <a:gd name="connsiteX31" fmla="*/ 2273004 w 2618645"/>
                <a:gd name="connsiteY31" fmla="*/ 2456584 h 3000231"/>
                <a:gd name="connsiteX32" fmla="*/ 2343287 w 2618645"/>
                <a:gd name="connsiteY32" fmla="*/ 2524124 h 3000231"/>
                <a:gd name="connsiteX33" fmla="*/ 2391272 w 2618645"/>
                <a:gd name="connsiteY33" fmla="*/ 2595130 h 3000231"/>
                <a:gd name="connsiteX34" fmla="*/ 2467112 w 2618645"/>
                <a:gd name="connsiteY34" fmla="*/ 2638424 h 3000231"/>
                <a:gd name="connsiteX35" fmla="*/ 2550094 w 2618645"/>
                <a:gd name="connsiteY35" fmla="*/ 2687493 h 3000231"/>
                <a:gd name="connsiteX36" fmla="*/ 2618645 w 2618645"/>
                <a:gd name="connsiteY36" fmla="*/ 2800423 h 3000231"/>
                <a:gd name="connsiteX37" fmla="*/ 2596276 w 2618645"/>
                <a:gd name="connsiteY37" fmla="*/ 2835275 h 3000231"/>
                <a:gd name="connsiteX38" fmla="*/ 2517119 w 2618645"/>
                <a:gd name="connsiteY38" fmla="*/ 2838449 h 3000231"/>
                <a:gd name="connsiteX39" fmla="*/ 2476204 w 2618645"/>
                <a:gd name="connsiteY39" fmla="*/ 2807566 h 3000231"/>
                <a:gd name="connsiteX40" fmla="*/ 2420208 w 2618645"/>
                <a:gd name="connsiteY40" fmla="*/ 2778342 h 3000231"/>
                <a:gd name="connsiteX41" fmla="*/ 2331091 w 2618645"/>
                <a:gd name="connsiteY41" fmla="*/ 2743777 h 3000231"/>
                <a:gd name="connsiteX42" fmla="*/ 2270623 w 2618645"/>
                <a:gd name="connsiteY42" fmla="*/ 2720831 h 3000231"/>
                <a:gd name="connsiteX43" fmla="*/ 2208349 w 2618645"/>
                <a:gd name="connsiteY43" fmla="*/ 2702358 h 3000231"/>
                <a:gd name="connsiteX44" fmla="*/ 2147302 w 2618645"/>
                <a:gd name="connsiteY44" fmla="*/ 2676741 h 3000231"/>
                <a:gd name="connsiteX45" fmla="*/ 2115985 w 2618645"/>
                <a:gd name="connsiteY45" fmla="*/ 2622839 h 3000231"/>
                <a:gd name="connsiteX46" fmla="*/ 2059919 w 2618645"/>
                <a:gd name="connsiteY46" fmla="*/ 2636043 h 3000231"/>
                <a:gd name="connsiteX47" fmla="*/ 2002768 w 2618645"/>
                <a:gd name="connsiteY47" fmla="*/ 2674072 h 3000231"/>
                <a:gd name="connsiteX48" fmla="*/ 1948000 w 2618645"/>
                <a:gd name="connsiteY48" fmla="*/ 2731293 h 3000231"/>
                <a:gd name="connsiteX49" fmla="*/ 1931258 w 2618645"/>
                <a:gd name="connsiteY49" fmla="*/ 2761384 h 3000231"/>
                <a:gd name="connsiteX50" fmla="*/ 1907519 w 2618645"/>
                <a:gd name="connsiteY50" fmla="*/ 2819399 h 3000231"/>
                <a:gd name="connsiteX51" fmla="*/ 1875840 w 2618645"/>
                <a:gd name="connsiteY51" fmla="*/ 2862984 h 3000231"/>
                <a:gd name="connsiteX52" fmla="*/ 1831319 w 2618645"/>
                <a:gd name="connsiteY52" fmla="*/ 2833687 h 3000231"/>
                <a:gd name="connsiteX53" fmla="*/ 1774240 w 2618645"/>
                <a:gd name="connsiteY53" fmla="*/ 2826039 h 3000231"/>
                <a:gd name="connsiteX54" fmla="*/ 1743213 w 2618645"/>
                <a:gd name="connsiteY54" fmla="*/ 2852737 h 3000231"/>
                <a:gd name="connsiteX55" fmla="*/ 1718822 w 2618645"/>
                <a:gd name="connsiteY55" fmla="*/ 2899930 h 3000231"/>
                <a:gd name="connsiteX56" fmla="*/ 1690825 w 2618645"/>
                <a:gd name="connsiteY56" fmla="*/ 2921793 h 3000231"/>
                <a:gd name="connsiteX57" fmla="*/ 1669682 w 2618645"/>
                <a:gd name="connsiteY57" fmla="*/ 3000231 h 3000231"/>
                <a:gd name="connsiteX58" fmla="*/ 1607985 w 2618645"/>
                <a:gd name="connsiteY58" fmla="*/ 2983057 h 3000231"/>
                <a:gd name="connsiteX59" fmla="*/ 1524858 w 2618645"/>
                <a:gd name="connsiteY59" fmla="*/ 2918402 h 3000231"/>
                <a:gd name="connsiteX60" fmla="*/ 1460204 w 2618645"/>
                <a:gd name="connsiteY60" fmla="*/ 2927639 h 3000231"/>
                <a:gd name="connsiteX61" fmla="*/ 1404785 w 2618645"/>
                <a:gd name="connsiteY61" fmla="*/ 2918402 h 3000231"/>
                <a:gd name="connsiteX62" fmla="*/ 1192349 w 2618645"/>
                <a:gd name="connsiteY62" fmla="*/ 2835275 h 3000231"/>
                <a:gd name="connsiteX63" fmla="*/ 952204 w 2618645"/>
                <a:gd name="connsiteY63" fmla="*/ 2779857 h 3000231"/>
                <a:gd name="connsiteX64" fmla="*/ 797856 w 2618645"/>
                <a:gd name="connsiteY64" fmla="*/ 2757487 h 3000231"/>
                <a:gd name="connsiteX65" fmla="*/ 638167 w 2618645"/>
                <a:gd name="connsiteY65" fmla="*/ 2742911 h 3000231"/>
                <a:gd name="connsiteX66" fmla="*/ 492045 w 2618645"/>
                <a:gd name="connsiteY66" fmla="*/ 2681864 h 3000231"/>
                <a:gd name="connsiteX67" fmla="*/ 409713 w 2618645"/>
                <a:gd name="connsiteY67" fmla="*/ 2628899 h 3000231"/>
                <a:gd name="connsiteX68" fmla="*/ 288269 w 2618645"/>
                <a:gd name="connsiteY68" fmla="*/ 2586037 h 3000231"/>
                <a:gd name="connsiteX69" fmla="*/ 114438 w 2618645"/>
                <a:gd name="connsiteY69" fmla="*/ 2543174 h 3000231"/>
                <a:gd name="connsiteX70" fmla="*/ 1147 w 2618645"/>
                <a:gd name="connsiteY70" fmla="*/ 2516620 h 3000231"/>
                <a:gd name="connsiteX71" fmla="*/ 857 w 2618645"/>
                <a:gd name="connsiteY71" fmla="*/ 18184 h 3000231"/>
                <a:gd name="connsiteX72" fmla="*/ 1821287 w 2618645"/>
                <a:gd name="connsiteY72" fmla="*/ 0 h 3000231"/>
                <a:gd name="connsiteX0" fmla="*/ 1821287 w 2618645"/>
                <a:gd name="connsiteY0" fmla="*/ 0 h 3000231"/>
                <a:gd name="connsiteX1" fmla="*/ 1192349 w 2618645"/>
                <a:gd name="connsiteY1" fmla="*/ 163513 h 3000231"/>
                <a:gd name="connsiteX2" fmla="*/ 1256283 w 2618645"/>
                <a:gd name="connsiteY2" fmla="*/ 302346 h 3000231"/>
                <a:gd name="connsiteX3" fmla="*/ 1328874 w 2618645"/>
                <a:gd name="connsiteY3" fmla="*/ 504320 h 3000231"/>
                <a:gd name="connsiteX4" fmla="*/ 1445194 w 2618645"/>
                <a:gd name="connsiteY4" fmla="*/ 681614 h 3000231"/>
                <a:gd name="connsiteX5" fmla="*/ 1657053 w 2618645"/>
                <a:gd name="connsiteY5" fmla="*/ 841015 h 3000231"/>
                <a:gd name="connsiteX6" fmla="*/ 1795672 w 2618645"/>
                <a:gd name="connsiteY6" fmla="*/ 999331 h 3000231"/>
                <a:gd name="connsiteX7" fmla="*/ 1811185 w 2618645"/>
                <a:gd name="connsiteY7" fmla="*/ 1126548 h 3000231"/>
                <a:gd name="connsiteX8" fmla="*/ 1860037 w 2618645"/>
                <a:gd name="connsiteY8" fmla="*/ 1240126 h 3000231"/>
                <a:gd name="connsiteX9" fmla="*/ 1859748 w 2618645"/>
                <a:gd name="connsiteY9" fmla="*/ 1311636 h 3000231"/>
                <a:gd name="connsiteX10" fmla="*/ 1820422 w 2618645"/>
                <a:gd name="connsiteY10" fmla="*/ 1320511 h 3000231"/>
                <a:gd name="connsiteX11" fmla="*/ 1774817 w 2618645"/>
                <a:gd name="connsiteY11" fmla="*/ 1344036 h 3000231"/>
                <a:gd name="connsiteX12" fmla="*/ 1774240 w 2618645"/>
                <a:gd name="connsiteY12" fmla="*/ 1385166 h 3000231"/>
                <a:gd name="connsiteX13" fmla="*/ 1792713 w 2618645"/>
                <a:gd name="connsiteY13" fmla="*/ 1440584 h 3000231"/>
                <a:gd name="connsiteX14" fmla="*/ 1840843 w 2618645"/>
                <a:gd name="connsiteY14" fmla="*/ 1485899 h 3000231"/>
                <a:gd name="connsiteX15" fmla="*/ 1855275 w 2618645"/>
                <a:gd name="connsiteY15" fmla="*/ 1498961 h 3000231"/>
                <a:gd name="connsiteX16" fmla="*/ 1888468 w 2618645"/>
                <a:gd name="connsiteY16" fmla="*/ 1545430 h 3000231"/>
                <a:gd name="connsiteX17" fmla="*/ 1922022 w 2618645"/>
                <a:gd name="connsiteY17" fmla="*/ 1569893 h 3000231"/>
                <a:gd name="connsiteX18" fmla="*/ 1894313 w 2618645"/>
                <a:gd name="connsiteY18" fmla="*/ 1643784 h 3000231"/>
                <a:gd name="connsiteX19" fmla="*/ 1922022 w 2618645"/>
                <a:gd name="connsiteY19" fmla="*/ 1736148 h 3000231"/>
                <a:gd name="connsiteX20" fmla="*/ 1958967 w 2618645"/>
                <a:gd name="connsiteY20" fmla="*/ 1865457 h 3000231"/>
                <a:gd name="connsiteX21" fmla="*/ 1986676 w 2618645"/>
                <a:gd name="connsiteY21" fmla="*/ 1920875 h 3000231"/>
                <a:gd name="connsiteX22" fmla="*/ 1967915 w 2618645"/>
                <a:gd name="connsiteY22" fmla="*/ 1998663 h 3000231"/>
                <a:gd name="connsiteX23" fmla="*/ 1933712 w 2618645"/>
                <a:gd name="connsiteY23" fmla="*/ 2055018 h 3000231"/>
                <a:gd name="connsiteX24" fmla="*/ 1952762 w 2618645"/>
                <a:gd name="connsiteY24" fmla="*/ 2102643 h 3000231"/>
                <a:gd name="connsiteX25" fmla="*/ 1995913 w 2618645"/>
                <a:gd name="connsiteY25" fmla="*/ 2114839 h 3000231"/>
                <a:gd name="connsiteX26" fmla="*/ 2057537 w 2618645"/>
                <a:gd name="connsiteY26" fmla="*/ 2121693 h 3000231"/>
                <a:gd name="connsiteX27" fmla="*/ 2106749 w 2618645"/>
                <a:gd name="connsiteY27" fmla="*/ 2161020 h 3000231"/>
                <a:gd name="connsiteX28" fmla="*/ 2171404 w 2618645"/>
                <a:gd name="connsiteY28" fmla="*/ 2290330 h 3000231"/>
                <a:gd name="connsiteX29" fmla="*/ 2188505 w 2618645"/>
                <a:gd name="connsiteY29" fmla="*/ 2369343 h 3000231"/>
                <a:gd name="connsiteX30" fmla="*/ 2200412 w 2618645"/>
                <a:gd name="connsiteY30" fmla="*/ 2419349 h 3000231"/>
                <a:gd name="connsiteX31" fmla="*/ 2273004 w 2618645"/>
                <a:gd name="connsiteY31" fmla="*/ 2456584 h 3000231"/>
                <a:gd name="connsiteX32" fmla="*/ 2343287 w 2618645"/>
                <a:gd name="connsiteY32" fmla="*/ 2524124 h 3000231"/>
                <a:gd name="connsiteX33" fmla="*/ 2391272 w 2618645"/>
                <a:gd name="connsiteY33" fmla="*/ 2595130 h 3000231"/>
                <a:gd name="connsiteX34" fmla="*/ 2467112 w 2618645"/>
                <a:gd name="connsiteY34" fmla="*/ 2638424 h 3000231"/>
                <a:gd name="connsiteX35" fmla="*/ 2550094 w 2618645"/>
                <a:gd name="connsiteY35" fmla="*/ 2687493 h 3000231"/>
                <a:gd name="connsiteX36" fmla="*/ 2618645 w 2618645"/>
                <a:gd name="connsiteY36" fmla="*/ 2800423 h 3000231"/>
                <a:gd name="connsiteX37" fmla="*/ 2596276 w 2618645"/>
                <a:gd name="connsiteY37" fmla="*/ 2835275 h 3000231"/>
                <a:gd name="connsiteX38" fmla="*/ 2517119 w 2618645"/>
                <a:gd name="connsiteY38" fmla="*/ 2838449 h 3000231"/>
                <a:gd name="connsiteX39" fmla="*/ 2476204 w 2618645"/>
                <a:gd name="connsiteY39" fmla="*/ 2807566 h 3000231"/>
                <a:gd name="connsiteX40" fmla="*/ 2420208 w 2618645"/>
                <a:gd name="connsiteY40" fmla="*/ 2778342 h 3000231"/>
                <a:gd name="connsiteX41" fmla="*/ 2331091 w 2618645"/>
                <a:gd name="connsiteY41" fmla="*/ 2743777 h 3000231"/>
                <a:gd name="connsiteX42" fmla="*/ 2270623 w 2618645"/>
                <a:gd name="connsiteY42" fmla="*/ 2720831 h 3000231"/>
                <a:gd name="connsiteX43" fmla="*/ 2208349 w 2618645"/>
                <a:gd name="connsiteY43" fmla="*/ 2702358 h 3000231"/>
                <a:gd name="connsiteX44" fmla="*/ 2147302 w 2618645"/>
                <a:gd name="connsiteY44" fmla="*/ 2676741 h 3000231"/>
                <a:gd name="connsiteX45" fmla="*/ 2115985 w 2618645"/>
                <a:gd name="connsiteY45" fmla="*/ 2622839 h 3000231"/>
                <a:gd name="connsiteX46" fmla="*/ 2059919 w 2618645"/>
                <a:gd name="connsiteY46" fmla="*/ 2636043 h 3000231"/>
                <a:gd name="connsiteX47" fmla="*/ 2002768 w 2618645"/>
                <a:gd name="connsiteY47" fmla="*/ 2674072 h 3000231"/>
                <a:gd name="connsiteX48" fmla="*/ 1948000 w 2618645"/>
                <a:gd name="connsiteY48" fmla="*/ 2731293 h 3000231"/>
                <a:gd name="connsiteX49" fmla="*/ 1931258 w 2618645"/>
                <a:gd name="connsiteY49" fmla="*/ 2761384 h 3000231"/>
                <a:gd name="connsiteX50" fmla="*/ 1907519 w 2618645"/>
                <a:gd name="connsiteY50" fmla="*/ 2819399 h 3000231"/>
                <a:gd name="connsiteX51" fmla="*/ 1875840 w 2618645"/>
                <a:gd name="connsiteY51" fmla="*/ 2862984 h 3000231"/>
                <a:gd name="connsiteX52" fmla="*/ 1831319 w 2618645"/>
                <a:gd name="connsiteY52" fmla="*/ 2833687 h 3000231"/>
                <a:gd name="connsiteX53" fmla="*/ 1774240 w 2618645"/>
                <a:gd name="connsiteY53" fmla="*/ 2826039 h 3000231"/>
                <a:gd name="connsiteX54" fmla="*/ 1743213 w 2618645"/>
                <a:gd name="connsiteY54" fmla="*/ 2852737 h 3000231"/>
                <a:gd name="connsiteX55" fmla="*/ 1718822 w 2618645"/>
                <a:gd name="connsiteY55" fmla="*/ 2899930 h 3000231"/>
                <a:gd name="connsiteX56" fmla="*/ 1690825 w 2618645"/>
                <a:gd name="connsiteY56" fmla="*/ 2921793 h 3000231"/>
                <a:gd name="connsiteX57" fmla="*/ 1669682 w 2618645"/>
                <a:gd name="connsiteY57" fmla="*/ 3000231 h 3000231"/>
                <a:gd name="connsiteX58" fmla="*/ 1607985 w 2618645"/>
                <a:gd name="connsiteY58" fmla="*/ 2983057 h 3000231"/>
                <a:gd name="connsiteX59" fmla="*/ 1524858 w 2618645"/>
                <a:gd name="connsiteY59" fmla="*/ 2918402 h 3000231"/>
                <a:gd name="connsiteX60" fmla="*/ 1460204 w 2618645"/>
                <a:gd name="connsiteY60" fmla="*/ 2927639 h 3000231"/>
                <a:gd name="connsiteX61" fmla="*/ 1404785 w 2618645"/>
                <a:gd name="connsiteY61" fmla="*/ 2918402 h 3000231"/>
                <a:gd name="connsiteX62" fmla="*/ 1192349 w 2618645"/>
                <a:gd name="connsiteY62" fmla="*/ 2835275 h 3000231"/>
                <a:gd name="connsiteX63" fmla="*/ 952204 w 2618645"/>
                <a:gd name="connsiteY63" fmla="*/ 2779857 h 3000231"/>
                <a:gd name="connsiteX64" fmla="*/ 797856 w 2618645"/>
                <a:gd name="connsiteY64" fmla="*/ 2757487 h 3000231"/>
                <a:gd name="connsiteX65" fmla="*/ 638167 w 2618645"/>
                <a:gd name="connsiteY65" fmla="*/ 2742911 h 3000231"/>
                <a:gd name="connsiteX66" fmla="*/ 492045 w 2618645"/>
                <a:gd name="connsiteY66" fmla="*/ 2681864 h 3000231"/>
                <a:gd name="connsiteX67" fmla="*/ 409713 w 2618645"/>
                <a:gd name="connsiteY67" fmla="*/ 2628899 h 3000231"/>
                <a:gd name="connsiteX68" fmla="*/ 288269 w 2618645"/>
                <a:gd name="connsiteY68" fmla="*/ 2586037 h 3000231"/>
                <a:gd name="connsiteX69" fmla="*/ 114438 w 2618645"/>
                <a:gd name="connsiteY69" fmla="*/ 2543174 h 3000231"/>
                <a:gd name="connsiteX70" fmla="*/ 1147 w 2618645"/>
                <a:gd name="connsiteY70" fmla="*/ 2516620 h 3000231"/>
                <a:gd name="connsiteX71" fmla="*/ 857 w 2618645"/>
                <a:gd name="connsiteY71" fmla="*/ 18184 h 3000231"/>
                <a:gd name="connsiteX72" fmla="*/ 1821287 w 2618645"/>
                <a:gd name="connsiteY72" fmla="*/ 0 h 3000231"/>
                <a:gd name="connsiteX0" fmla="*/ 1174741 w 2618645"/>
                <a:gd name="connsiteY0" fmla="*/ 0 h 2990995"/>
                <a:gd name="connsiteX1" fmla="*/ 1192349 w 2618645"/>
                <a:gd name="connsiteY1" fmla="*/ 154277 h 2990995"/>
                <a:gd name="connsiteX2" fmla="*/ 1256283 w 2618645"/>
                <a:gd name="connsiteY2" fmla="*/ 293110 h 2990995"/>
                <a:gd name="connsiteX3" fmla="*/ 1328874 w 2618645"/>
                <a:gd name="connsiteY3" fmla="*/ 495084 h 2990995"/>
                <a:gd name="connsiteX4" fmla="*/ 1445194 w 2618645"/>
                <a:gd name="connsiteY4" fmla="*/ 672378 h 2990995"/>
                <a:gd name="connsiteX5" fmla="*/ 1657053 w 2618645"/>
                <a:gd name="connsiteY5" fmla="*/ 831779 h 2990995"/>
                <a:gd name="connsiteX6" fmla="*/ 1795672 w 2618645"/>
                <a:gd name="connsiteY6" fmla="*/ 990095 h 2990995"/>
                <a:gd name="connsiteX7" fmla="*/ 1811185 w 2618645"/>
                <a:gd name="connsiteY7" fmla="*/ 1117312 h 2990995"/>
                <a:gd name="connsiteX8" fmla="*/ 1860037 w 2618645"/>
                <a:gd name="connsiteY8" fmla="*/ 1230890 h 2990995"/>
                <a:gd name="connsiteX9" fmla="*/ 1859748 w 2618645"/>
                <a:gd name="connsiteY9" fmla="*/ 1302400 h 2990995"/>
                <a:gd name="connsiteX10" fmla="*/ 1820422 w 2618645"/>
                <a:gd name="connsiteY10" fmla="*/ 1311275 h 2990995"/>
                <a:gd name="connsiteX11" fmla="*/ 1774817 w 2618645"/>
                <a:gd name="connsiteY11" fmla="*/ 1334800 h 2990995"/>
                <a:gd name="connsiteX12" fmla="*/ 1774240 w 2618645"/>
                <a:gd name="connsiteY12" fmla="*/ 1375930 h 2990995"/>
                <a:gd name="connsiteX13" fmla="*/ 1792713 w 2618645"/>
                <a:gd name="connsiteY13" fmla="*/ 1431348 h 2990995"/>
                <a:gd name="connsiteX14" fmla="*/ 1840843 w 2618645"/>
                <a:gd name="connsiteY14" fmla="*/ 1476663 h 2990995"/>
                <a:gd name="connsiteX15" fmla="*/ 1855275 w 2618645"/>
                <a:gd name="connsiteY15" fmla="*/ 1489725 h 2990995"/>
                <a:gd name="connsiteX16" fmla="*/ 1888468 w 2618645"/>
                <a:gd name="connsiteY16" fmla="*/ 1536194 h 2990995"/>
                <a:gd name="connsiteX17" fmla="*/ 1922022 w 2618645"/>
                <a:gd name="connsiteY17" fmla="*/ 1560657 h 2990995"/>
                <a:gd name="connsiteX18" fmla="*/ 1894313 w 2618645"/>
                <a:gd name="connsiteY18" fmla="*/ 1634548 h 2990995"/>
                <a:gd name="connsiteX19" fmla="*/ 1922022 w 2618645"/>
                <a:gd name="connsiteY19" fmla="*/ 1726912 h 2990995"/>
                <a:gd name="connsiteX20" fmla="*/ 1958967 w 2618645"/>
                <a:gd name="connsiteY20" fmla="*/ 1856221 h 2990995"/>
                <a:gd name="connsiteX21" fmla="*/ 1986676 w 2618645"/>
                <a:gd name="connsiteY21" fmla="*/ 1911639 h 2990995"/>
                <a:gd name="connsiteX22" fmla="*/ 1967915 w 2618645"/>
                <a:gd name="connsiteY22" fmla="*/ 1989427 h 2990995"/>
                <a:gd name="connsiteX23" fmla="*/ 1933712 w 2618645"/>
                <a:gd name="connsiteY23" fmla="*/ 2045782 h 2990995"/>
                <a:gd name="connsiteX24" fmla="*/ 1952762 w 2618645"/>
                <a:gd name="connsiteY24" fmla="*/ 2093407 h 2990995"/>
                <a:gd name="connsiteX25" fmla="*/ 1995913 w 2618645"/>
                <a:gd name="connsiteY25" fmla="*/ 2105603 h 2990995"/>
                <a:gd name="connsiteX26" fmla="*/ 2057537 w 2618645"/>
                <a:gd name="connsiteY26" fmla="*/ 2112457 h 2990995"/>
                <a:gd name="connsiteX27" fmla="*/ 2106749 w 2618645"/>
                <a:gd name="connsiteY27" fmla="*/ 2151784 h 2990995"/>
                <a:gd name="connsiteX28" fmla="*/ 2171404 w 2618645"/>
                <a:gd name="connsiteY28" fmla="*/ 2281094 h 2990995"/>
                <a:gd name="connsiteX29" fmla="*/ 2188505 w 2618645"/>
                <a:gd name="connsiteY29" fmla="*/ 2360107 h 2990995"/>
                <a:gd name="connsiteX30" fmla="*/ 2200412 w 2618645"/>
                <a:gd name="connsiteY30" fmla="*/ 2410113 h 2990995"/>
                <a:gd name="connsiteX31" fmla="*/ 2273004 w 2618645"/>
                <a:gd name="connsiteY31" fmla="*/ 2447348 h 2990995"/>
                <a:gd name="connsiteX32" fmla="*/ 2343287 w 2618645"/>
                <a:gd name="connsiteY32" fmla="*/ 2514888 h 2990995"/>
                <a:gd name="connsiteX33" fmla="*/ 2391272 w 2618645"/>
                <a:gd name="connsiteY33" fmla="*/ 2585894 h 2990995"/>
                <a:gd name="connsiteX34" fmla="*/ 2467112 w 2618645"/>
                <a:gd name="connsiteY34" fmla="*/ 2629188 h 2990995"/>
                <a:gd name="connsiteX35" fmla="*/ 2550094 w 2618645"/>
                <a:gd name="connsiteY35" fmla="*/ 2678257 h 2990995"/>
                <a:gd name="connsiteX36" fmla="*/ 2618645 w 2618645"/>
                <a:gd name="connsiteY36" fmla="*/ 2791187 h 2990995"/>
                <a:gd name="connsiteX37" fmla="*/ 2596276 w 2618645"/>
                <a:gd name="connsiteY37" fmla="*/ 2826039 h 2990995"/>
                <a:gd name="connsiteX38" fmla="*/ 2517119 w 2618645"/>
                <a:gd name="connsiteY38" fmla="*/ 2829213 h 2990995"/>
                <a:gd name="connsiteX39" fmla="*/ 2476204 w 2618645"/>
                <a:gd name="connsiteY39" fmla="*/ 2798330 h 2990995"/>
                <a:gd name="connsiteX40" fmla="*/ 2420208 w 2618645"/>
                <a:gd name="connsiteY40" fmla="*/ 2769106 h 2990995"/>
                <a:gd name="connsiteX41" fmla="*/ 2331091 w 2618645"/>
                <a:gd name="connsiteY41" fmla="*/ 2734541 h 2990995"/>
                <a:gd name="connsiteX42" fmla="*/ 2270623 w 2618645"/>
                <a:gd name="connsiteY42" fmla="*/ 2711595 h 2990995"/>
                <a:gd name="connsiteX43" fmla="*/ 2208349 w 2618645"/>
                <a:gd name="connsiteY43" fmla="*/ 2693122 h 2990995"/>
                <a:gd name="connsiteX44" fmla="*/ 2147302 w 2618645"/>
                <a:gd name="connsiteY44" fmla="*/ 2667505 h 2990995"/>
                <a:gd name="connsiteX45" fmla="*/ 2115985 w 2618645"/>
                <a:gd name="connsiteY45" fmla="*/ 2613603 h 2990995"/>
                <a:gd name="connsiteX46" fmla="*/ 2059919 w 2618645"/>
                <a:gd name="connsiteY46" fmla="*/ 2626807 h 2990995"/>
                <a:gd name="connsiteX47" fmla="*/ 2002768 w 2618645"/>
                <a:gd name="connsiteY47" fmla="*/ 2664836 h 2990995"/>
                <a:gd name="connsiteX48" fmla="*/ 1948000 w 2618645"/>
                <a:gd name="connsiteY48" fmla="*/ 2722057 h 2990995"/>
                <a:gd name="connsiteX49" fmla="*/ 1931258 w 2618645"/>
                <a:gd name="connsiteY49" fmla="*/ 2752148 h 2990995"/>
                <a:gd name="connsiteX50" fmla="*/ 1907519 w 2618645"/>
                <a:gd name="connsiteY50" fmla="*/ 2810163 h 2990995"/>
                <a:gd name="connsiteX51" fmla="*/ 1875840 w 2618645"/>
                <a:gd name="connsiteY51" fmla="*/ 2853748 h 2990995"/>
                <a:gd name="connsiteX52" fmla="*/ 1831319 w 2618645"/>
                <a:gd name="connsiteY52" fmla="*/ 2824451 h 2990995"/>
                <a:gd name="connsiteX53" fmla="*/ 1774240 w 2618645"/>
                <a:gd name="connsiteY53" fmla="*/ 2816803 h 2990995"/>
                <a:gd name="connsiteX54" fmla="*/ 1743213 w 2618645"/>
                <a:gd name="connsiteY54" fmla="*/ 2843501 h 2990995"/>
                <a:gd name="connsiteX55" fmla="*/ 1718822 w 2618645"/>
                <a:gd name="connsiteY55" fmla="*/ 2890694 h 2990995"/>
                <a:gd name="connsiteX56" fmla="*/ 1690825 w 2618645"/>
                <a:gd name="connsiteY56" fmla="*/ 2912557 h 2990995"/>
                <a:gd name="connsiteX57" fmla="*/ 1669682 w 2618645"/>
                <a:gd name="connsiteY57" fmla="*/ 2990995 h 2990995"/>
                <a:gd name="connsiteX58" fmla="*/ 1607985 w 2618645"/>
                <a:gd name="connsiteY58" fmla="*/ 2973821 h 2990995"/>
                <a:gd name="connsiteX59" fmla="*/ 1524858 w 2618645"/>
                <a:gd name="connsiteY59" fmla="*/ 2909166 h 2990995"/>
                <a:gd name="connsiteX60" fmla="*/ 1460204 w 2618645"/>
                <a:gd name="connsiteY60" fmla="*/ 2918403 h 2990995"/>
                <a:gd name="connsiteX61" fmla="*/ 1404785 w 2618645"/>
                <a:gd name="connsiteY61" fmla="*/ 2909166 h 2990995"/>
                <a:gd name="connsiteX62" fmla="*/ 1192349 w 2618645"/>
                <a:gd name="connsiteY62" fmla="*/ 2826039 h 2990995"/>
                <a:gd name="connsiteX63" fmla="*/ 952204 w 2618645"/>
                <a:gd name="connsiteY63" fmla="*/ 2770621 h 2990995"/>
                <a:gd name="connsiteX64" fmla="*/ 797856 w 2618645"/>
                <a:gd name="connsiteY64" fmla="*/ 2748251 h 2990995"/>
                <a:gd name="connsiteX65" fmla="*/ 638167 w 2618645"/>
                <a:gd name="connsiteY65" fmla="*/ 2733675 h 2990995"/>
                <a:gd name="connsiteX66" fmla="*/ 492045 w 2618645"/>
                <a:gd name="connsiteY66" fmla="*/ 2672628 h 2990995"/>
                <a:gd name="connsiteX67" fmla="*/ 409713 w 2618645"/>
                <a:gd name="connsiteY67" fmla="*/ 2619663 h 2990995"/>
                <a:gd name="connsiteX68" fmla="*/ 288269 w 2618645"/>
                <a:gd name="connsiteY68" fmla="*/ 2576801 h 2990995"/>
                <a:gd name="connsiteX69" fmla="*/ 114438 w 2618645"/>
                <a:gd name="connsiteY69" fmla="*/ 2533938 h 2990995"/>
                <a:gd name="connsiteX70" fmla="*/ 1147 w 2618645"/>
                <a:gd name="connsiteY70" fmla="*/ 2507384 h 2990995"/>
                <a:gd name="connsiteX71" fmla="*/ 857 w 2618645"/>
                <a:gd name="connsiteY71" fmla="*/ 8948 h 2990995"/>
                <a:gd name="connsiteX72" fmla="*/ 1174741 w 2618645"/>
                <a:gd name="connsiteY72" fmla="*/ 0 h 2990995"/>
                <a:gd name="connsiteX0" fmla="*/ 1174234 w 2618138"/>
                <a:gd name="connsiteY0" fmla="*/ 0 h 2990995"/>
                <a:gd name="connsiteX1" fmla="*/ 1191842 w 2618138"/>
                <a:gd name="connsiteY1" fmla="*/ 154277 h 2990995"/>
                <a:gd name="connsiteX2" fmla="*/ 1255776 w 2618138"/>
                <a:gd name="connsiteY2" fmla="*/ 293110 h 2990995"/>
                <a:gd name="connsiteX3" fmla="*/ 1328367 w 2618138"/>
                <a:gd name="connsiteY3" fmla="*/ 495084 h 2990995"/>
                <a:gd name="connsiteX4" fmla="*/ 1444687 w 2618138"/>
                <a:gd name="connsiteY4" fmla="*/ 672378 h 2990995"/>
                <a:gd name="connsiteX5" fmla="*/ 1656546 w 2618138"/>
                <a:gd name="connsiteY5" fmla="*/ 831779 h 2990995"/>
                <a:gd name="connsiteX6" fmla="*/ 1795165 w 2618138"/>
                <a:gd name="connsiteY6" fmla="*/ 990095 h 2990995"/>
                <a:gd name="connsiteX7" fmla="*/ 1810678 w 2618138"/>
                <a:gd name="connsiteY7" fmla="*/ 1117312 h 2990995"/>
                <a:gd name="connsiteX8" fmla="*/ 1859530 w 2618138"/>
                <a:gd name="connsiteY8" fmla="*/ 1230890 h 2990995"/>
                <a:gd name="connsiteX9" fmla="*/ 1859241 w 2618138"/>
                <a:gd name="connsiteY9" fmla="*/ 1302400 h 2990995"/>
                <a:gd name="connsiteX10" fmla="*/ 1819915 w 2618138"/>
                <a:gd name="connsiteY10" fmla="*/ 1311275 h 2990995"/>
                <a:gd name="connsiteX11" fmla="*/ 1774310 w 2618138"/>
                <a:gd name="connsiteY11" fmla="*/ 1334800 h 2990995"/>
                <a:gd name="connsiteX12" fmla="*/ 1773733 w 2618138"/>
                <a:gd name="connsiteY12" fmla="*/ 1375930 h 2990995"/>
                <a:gd name="connsiteX13" fmla="*/ 1792206 w 2618138"/>
                <a:gd name="connsiteY13" fmla="*/ 1431348 h 2990995"/>
                <a:gd name="connsiteX14" fmla="*/ 1840336 w 2618138"/>
                <a:gd name="connsiteY14" fmla="*/ 1476663 h 2990995"/>
                <a:gd name="connsiteX15" fmla="*/ 1854768 w 2618138"/>
                <a:gd name="connsiteY15" fmla="*/ 1489725 h 2990995"/>
                <a:gd name="connsiteX16" fmla="*/ 1887961 w 2618138"/>
                <a:gd name="connsiteY16" fmla="*/ 1536194 h 2990995"/>
                <a:gd name="connsiteX17" fmla="*/ 1921515 w 2618138"/>
                <a:gd name="connsiteY17" fmla="*/ 1560657 h 2990995"/>
                <a:gd name="connsiteX18" fmla="*/ 1893806 w 2618138"/>
                <a:gd name="connsiteY18" fmla="*/ 1634548 h 2990995"/>
                <a:gd name="connsiteX19" fmla="*/ 1921515 w 2618138"/>
                <a:gd name="connsiteY19" fmla="*/ 1726912 h 2990995"/>
                <a:gd name="connsiteX20" fmla="*/ 1958460 w 2618138"/>
                <a:gd name="connsiteY20" fmla="*/ 1856221 h 2990995"/>
                <a:gd name="connsiteX21" fmla="*/ 1986169 w 2618138"/>
                <a:gd name="connsiteY21" fmla="*/ 1911639 h 2990995"/>
                <a:gd name="connsiteX22" fmla="*/ 1967408 w 2618138"/>
                <a:gd name="connsiteY22" fmla="*/ 1989427 h 2990995"/>
                <a:gd name="connsiteX23" fmla="*/ 1933205 w 2618138"/>
                <a:gd name="connsiteY23" fmla="*/ 2045782 h 2990995"/>
                <a:gd name="connsiteX24" fmla="*/ 1952255 w 2618138"/>
                <a:gd name="connsiteY24" fmla="*/ 2093407 h 2990995"/>
                <a:gd name="connsiteX25" fmla="*/ 1995406 w 2618138"/>
                <a:gd name="connsiteY25" fmla="*/ 2105603 h 2990995"/>
                <a:gd name="connsiteX26" fmla="*/ 2057030 w 2618138"/>
                <a:gd name="connsiteY26" fmla="*/ 2112457 h 2990995"/>
                <a:gd name="connsiteX27" fmla="*/ 2106242 w 2618138"/>
                <a:gd name="connsiteY27" fmla="*/ 2151784 h 2990995"/>
                <a:gd name="connsiteX28" fmla="*/ 2170897 w 2618138"/>
                <a:gd name="connsiteY28" fmla="*/ 2281094 h 2990995"/>
                <a:gd name="connsiteX29" fmla="*/ 2187998 w 2618138"/>
                <a:gd name="connsiteY29" fmla="*/ 2360107 h 2990995"/>
                <a:gd name="connsiteX30" fmla="*/ 2199905 w 2618138"/>
                <a:gd name="connsiteY30" fmla="*/ 2410113 h 2990995"/>
                <a:gd name="connsiteX31" fmla="*/ 2272497 w 2618138"/>
                <a:gd name="connsiteY31" fmla="*/ 2447348 h 2990995"/>
                <a:gd name="connsiteX32" fmla="*/ 2342780 w 2618138"/>
                <a:gd name="connsiteY32" fmla="*/ 2514888 h 2990995"/>
                <a:gd name="connsiteX33" fmla="*/ 2390765 w 2618138"/>
                <a:gd name="connsiteY33" fmla="*/ 2585894 h 2990995"/>
                <a:gd name="connsiteX34" fmla="*/ 2466605 w 2618138"/>
                <a:gd name="connsiteY34" fmla="*/ 2629188 h 2990995"/>
                <a:gd name="connsiteX35" fmla="*/ 2549587 w 2618138"/>
                <a:gd name="connsiteY35" fmla="*/ 2678257 h 2990995"/>
                <a:gd name="connsiteX36" fmla="*/ 2618138 w 2618138"/>
                <a:gd name="connsiteY36" fmla="*/ 2791187 h 2990995"/>
                <a:gd name="connsiteX37" fmla="*/ 2595769 w 2618138"/>
                <a:gd name="connsiteY37" fmla="*/ 2826039 h 2990995"/>
                <a:gd name="connsiteX38" fmla="*/ 2516612 w 2618138"/>
                <a:gd name="connsiteY38" fmla="*/ 2829213 h 2990995"/>
                <a:gd name="connsiteX39" fmla="*/ 2475697 w 2618138"/>
                <a:gd name="connsiteY39" fmla="*/ 2798330 h 2990995"/>
                <a:gd name="connsiteX40" fmla="*/ 2419701 w 2618138"/>
                <a:gd name="connsiteY40" fmla="*/ 2769106 h 2990995"/>
                <a:gd name="connsiteX41" fmla="*/ 2330584 w 2618138"/>
                <a:gd name="connsiteY41" fmla="*/ 2734541 h 2990995"/>
                <a:gd name="connsiteX42" fmla="*/ 2270116 w 2618138"/>
                <a:gd name="connsiteY42" fmla="*/ 2711595 h 2990995"/>
                <a:gd name="connsiteX43" fmla="*/ 2207842 w 2618138"/>
                <a:gd name="connsiteY43" fmla="*/ 2693122 h 2990995"/>
                <a:gd name="connsiteX44" fmla="*/ 2146795 w 2618138"/>
                <a:gd name="connsiteY44" fmla="*/ 2667505 h 2990995"/>
                <a:gd name="connsiteX45" fmla="*/ 2115478 w 2618138"/>
                <a:gd name="connsiteY45" fmla="*/ 2613603 h 2990995"/>
                <a:gd name="connsiteX46" fmla="*/ 2059412 w 2618138"/>
                <a:gd name="connsiteY46" fmla="*/ 2626807 h 2990995"/>
                <a:gd name="connsiteX47" fmla="*/ 2002261 w 2618138"/>
                <a:gd name="connsiteY47" fmla="*/ 2664836 h 2990995"/>
                <a:gd name="connsiteX48" fmla="*/ 1947493 w 2618138"/>
                <a:gd name="connsiteY48" fmla="*/ 2722057 h 2990995"/>
                <a:gd name="connsiteX49" fmla="*/ 1930751 w 2618138"/>
                <a:gd name="connsiteY49" fmla="*/ 2752148 h 2990995"/>
                <a:gd name="connsiteX50" fmla="*/ 1907012 w 2618138"/>
                <a:gd name="connsiteY50" fmla="*/ 2810163 h 2990995"/>
                <a:gd name="connsiteX51" fmla="*/ 1875333 w 2618138"/>
                <a:gd name="connsiteY51" fmla="*/ 2853748 h 2990995"/>
                <a:gd name="connsiteX52" fmla="*/ 1830812 w 2618138"/>
                <a:gd name="connsiteY52" fmla="*/ 2824451 h 2990995"/>
                <a:gd name="connsiteX53" fmla="*/ 1773733 w 2618138"/>
                <a:gd name="connsiteY53" fmla="*/ 2816803 h 2990995"/>
                <a:gd name="connsiteX54" fmla="*/ 1742706 w 2618138"/>
                <a:gd name="connsiteY54" fmla="*/ 2843501 h 2990995"/>
                <a:gd name="connsiteX55" fmla="*/ 1718315 w 2618138"/>
                <a:gd name="connsiteY55" fmla="*/ 2890694 h 2990995"/>
                <a:gd name="connsiteX56" fmla="*/ 1690318 w 2618138"/>
                <a:gd name="connsiteY56" fmla="*/ 2912557 h 2990995"/>
                <a:gd name="connsiteX57" fmla="*/ 1669175 w 2618138"/>
                <a:gd name="connsiteY57" fmla="*/ 2990995 h 2990995"/>
                <a:gd name="connsiteX58" fmla="*/ 1607478 w 2618138"/>
                <a:gd name="connsiteY58" fmla="*/ 2973821 h 2990995"/>
                <a:gd name="connsiteX59" fmla="*/ 1524351 w 2618138"/>
                <a:gd name="connsiteY59" fmla="*/ 2909166 h 2990995"/>
                <a:gd name="connsiteX60" fmla="*/ 1459697 w 2618138"/>
                <a:gd name="connsiteY60" fmla="*/ 2918403 h 2990995"/>
                <a:gd name="connsiteX61" fmla="*/ 1404278 w 2618138"/>
                <a:gd name="connsiteY61" fmla="*/ 2909166 h 2990995"/>
                <a:gd name="connsiteX62" fmla="*/ 1191842 w 2618138"/>
                <a:gd name="connsiteY62" fmla="*/ 2826039 h 2990995"/>
                <a:gd name="connsiteX63" fmla="*/ 951697 w 2618138"/>
                <a:gd name="connsiteY63" fmla="*/ 2770621 h 2990995"/>
                <a:gd name="connsiteX64" fmla="*/ 797349 w 2618138"/>
                <a:gd name="connsiteY64" fmla="*/ 2748251 h 2990995"/>
                <a:gd name="connsiteX65" fmla="*/ 637660 w 2618138"/>
                <a:gd name="connsiteY65" fmla="*/ 2733675 h 2990995"/>
                <a:gd name="connsiteX66" fmla="*/ 491538 w 2618138"/>
                <a:gd name="connsiteY66" fmla="*/ 2672628 h 2990995"/>
                <a:gd name="connsiteX67" fmla="*/ 409206 w 2618138"/>
                <a:gd name="connsiteY67" fmla="*/ 2619663 h 2990995"/>
                <a:gd name="connsiteX68" fmla="*/ 287762 w 2618138"/>
                <a:gd name="connsiteY68" fmla="*/ 2576801 h 2990995"/>
                <a:gd name="connsiteX69" fmla="*/ 113931 w 2618138"/>
                <a:gd name="connsiteY69" fmla="*/ 2533938 h 2990995"/>
                <a:gd name="connsiteX70" fmla="*/ 12546 w 2618138"/>
                <a:gd name="connsiteY70" fmla="*/ 2505002 h 2990995"/>
                <a:gd name="connsiteX71" fmla="*/ 350 w 2618138"/>
                <a:gd name="connsiteY71" fmla="*/ 8948 h 2990995"/>
                <a:gd name="connsiteX72" fmla="*/ 1174234 w 2618138"/>
                <a:gd name="connsiteY72" fmla="*/ 0 h 2990995"/>
                <a:gd name="connsiteX0" fmla="*/ 1174234 w 2618138"/>
                <a:gd name="connsiteY0" fmla="*/ 0 h 2990995"/>
                <a:gd name="connsiteX1" fmla="*/ 1191842 w 2618138"/>
                <a:gd name="connsiteY1" fmla="*/ 154277 h 2990995"/>
                <a:gd name="connsiteX2" fmla="*/ 1255776 w 2618138"/>
                <a:gd name="connsiteY2" fmla="*/ 293110 h 2990995"/>
                <a:gd name="connsiteX3" fmla="*/ 1328367 w 2618138"/>
                <a:gd name="connsiteY3" fmla="*/ 495084 h 2990995"/>
                <a:gd name="connsiteX4" fmla="*/ 1444687 w 2618138"/>
                <a:gd name="connsiteY4" fmla="*/ 672378 h 2990995"/>
                <a:gd name="connsiteX5" fmla="*/ 1656546 w 2618138"/>
                <a:gd name="connsiteY5" fmla="*/ 831779 h 2990995"/>
                <a:gd name="connsiteX6" fmla="*/ 1795165 w 2618138"/>
                <a:gd name="connsiteY6" fmla="*/ 990095 h 2990995"/>
                <a:gd name="connsiteX7" fmla="*/ 1810678 w 2618138"/>
                <a:gd name="connsiteY7" fmla="*/ 1117312 h 2990995"/>
                <a:gd name="connsiteX8" fmla="*/ 1859530 w 2618138"/>
                <a:gd name="connsiteY8" fmla="*/ 1230890 h 2990995"/>
                <a:gd name="connsiteX9" fmla="*/ 1859241 w 2618138"/>
                <a:gd name="connsiteY9" fmla="*/ 1302400 h 2990995"/>
                <a:gd name="connsiteX10" fmla="*/ 1819915 w 2618138"/>
                <a:gd name="connsiteY10" fmla="*/ 1311275 h 2990995"/>
                <a:gd name="connsiteX11" fmla="*/ 1774310 w 2618138"/>
                <a:gd name="connsiteY11" fmla="*/ 1334800 h 2990995"/>
                <a:gd name="connsiteX12" fmla="*/ 1773733 w 2618138"/>
                <a:gd name="connsiteY12" fmla="*/ 1375930 h 2990995"/>
                <a:gd name="connsiteX13" fmla="*/ 1792206 w 2618138"/>
                <a:gd name="connsiteY13" fmla="*/ 1431348 h 2990995"/>
                <a:gd name="connsiteX14" fmla="*/ 1840336 w 2618138"/>
                <a:gd name="connsiteY14" fmla="*/ 1476663 h 2990995"/>
                <a:gd name="connsiteX15" fmla="*/ 1854768 w 2618138"/>
                <a:gd name="connsiteY15" fmla="*/ 1489725 h 2990995"/>
                <a:gd name="connsiteX16" fmla="*/ 1887961 w 2618138"/>
                <a:gd name="connsiteY16" fmla="*/ 1536194 h 2990995"/>
                <a:gd name="connsiteX17" fmla="*/ 1921515 w 2618138"/>
                <a:gd name="connsiteY17" fmla="*/ 1560657 h 2990995"/>
                <a:gd name="connsiteX18" fmla="*/ 1893806 w 2618138"/>
                <a:gd name="connsiteY18" fmla="*/ 1634548 h 2990995"/>
                <a:gd name="connsiteX19" fmla="*/ 1921515 w 2618138"/>
                <a:gd name="connsiteY19" fmla="*/ 1726912 h 2990995"/>
                <a:gd name="connsiteX20" fmla="*/ 1958460 w 2618138"/>
                <a:gd name="connsiteY20" fmla="*/ 1856221 h 2990995"/>
                <a:gd name="connsiteX21" fmla="*/ 1986169 w 2618138"/>
                <a:gd name="connsiteY21" fmla="*/ 1911639 h 2990995"/>
                <a:gd name="connsiteX22" fmla="*/ 1967408 w 2618138"/>
                <a:gd name="connsiteY22" fmla="*/ 1989427 h 2990995"/>
                <a:gd name="connsiteX23" fmla="*/ 1933205 w 2618138"/>
                <a:gd name="connsiteY23" fmla="*/ 2045782 h 2990995"/>
                <a:gd name="connsiteX24" fmla="*/ 1952255 w 2618138"/>
                <a:gd name="connsiteY24" fmla="*/ 2093407 h 2990995"/>
                <a:gd name="connsiteX25" fmla="*/ 1995406 w 2618138"/>
                <a:gd name="connsiteY25" fmla="*/ 2105603 h 2990995"/>
                <a:gd name="connsiteX26" fmla="*/ 2057030 w 2618138"/>
                <a:gd name="connsiteY26" fmla="*/ 2112457 h 2990995"/>
                <a:gd name="connsiteX27" fmla="*/ 2106242 w 2618138"/>
                <a:gd name="connsiteY27" fmla="*/ 2151784 h 2990995"/>
                <a:gd name="connsiteX28" fmla="*/ 2170897 w 2618138"/>
                <a:gd name="connsiteY28" fmla="*/ 2281094 h 2990995"/>
                <a:gd name="connsiteX29" fmla="*/ 2187998 w 2618138"/>
                <a:gd name="connsiteY29" fmla="*/ 2360107 h 2990995"/>
                <a:gd name="connsiteX30" fmla="*/ 2199905 w 2618138"/>
                <a:gd name="connsiteY30" fmla="*/ 2410113 h 2990995"/>
                <a:gd name="connsiteX31" fmla="*/ 2272497 w 2618138"/>
                <a:gd name="connsiteY31" fmla="*/ 2447348 h 2990995"/>
                <a:gd name="connsiteX32" fmla="*/ 2342780 w 2618138"/>
                <a:gd name="connsiteY32" fmla="*/ 2514888 h 2990995"/>
                <a:gd name="connsiteX33" fmla="*/ 2390765 w 2618138"/>
                <a:gd name="connsiteY33" fmla="*/ 2585894 h 2990995"/>
                <a:gd name="connsiteX34" fmla="*/ 2466605 w 2618138"/>
                <a:gd name="connsiteY34" fmla="*/ 2629188 h 2990995"/>
                <a:gd name="connsiteX35" fmla="*/ 2549587 w 2618138"/>
                <a:gd name="connsiteY35" fmla="*/ 2678257 h 2990995"/>
                <a:gd name="connsiteX36" fmla="*/ 2618138 w 2618138"/>
                <a:gd name="connsiteY36" fmla="*/ 2791187 h 2990995"/>
                <a:gd name="connsiteX37" fmla="*/ 2595769 w 2618138"/>
                <a:gd name="connsiteY37" fmla="*/ 2826039 h 2990995"/>
                <a:gd name="connsiteX38" fmla="*/ 2516612 w 2618138"/>
                <a:gd name="connsiteY38" fmla="*/ 2829213 h 2990995"/>
                <a:gd name="connsiteX39" fmla="*/ 2475697 w 2618138"/>
                <a:gd name="connsiteY39" fmla="*/ 2798330 h 2990995"/>
                <a:gd name="connsiteX40" fmla="*/ 2419701 w 2618138"/>
                <a:gd name="connsiteY40" fmla="*/ 2769106 h 2990995"/>
                <a:gd name="connsiteX41" fmla="*/ 2330584 w 2618138"/>
                <a:gd name="connsiteY41" fmla="*/ 2734541 h 2990995"/>
                <a:gd name="connsiteX42" fmla="*/ 2270116 w 2618138"/>
                <a:gd name="connsiteY42" fmla="*/ 2711595 h 2990995"/>
                <a:gd name="connsiteX43" fmla="*/ 2207842 w 2618138"/>
                <a:gd name="connsiteY43" fmla="*/ 2693122 h 2990995"/>
                <a:gd name="connsiteX44" fmla="*/ 2146795 w 2618138"/>
                <a:gd name="connsiteY44" fmla="*/ 2667505 h 2990995"/>
                <a:gd name="connsiteX45" fmla="*/ 2115478 w 2618138"/>
                <a:gd name="connsiteY45" fmla="*/ 2613603 h 2990995"/>
                <a:gd name="connsiteX46" fmla="*/ 2059412 w 2618138"/>
                <a:gd name="connsiteY46" fmla="*/ 2626807 h 2990995"/>
                <a:gd name="connsiteX47" fmla="*/ 2002261 w 2618138"/>
                <a:gd name="connsiteY47" fmla="*/ 2664836 h 2990995"/>
                <a:gd name="connsiteX48" fmla="*/ 1947493 w 2618138"/>
                <a:gd name="connsiteY48" fmla="*/ 2722057 h 2990995"/>
                <a:gd name="connsiteX49" fmla="*/ 1930751 w 2618138"/>
                <a:gd name="connsiteY49" fmla="*/ 2752148 h 2990995"/>
                <a:gd name="connsiteX50" fmla="*/ 1907012 w 2618138"/>
                <a:gd name="connsiteY50" fmla="*/ 2810163 h 2990995"/>
                <a:gd name="connsiteX51" fmla="*/ 1875333 w 2618138"/>
                <a:gd name="connsiteY51" fmla="*/ 2853748 h 2990995"/>
                <a:gd name="connsiteX52" fmla="*/ 1830812 w 2618138"/>
                <a:gd name="connsiteY52" fmla="*/ 2824451 h 2990995"/>
                <a:gd name="connsiteX53" fmla="*/ 1773733 w 2618138"/>
                <a:gd name="connsiteY53" fmla="*/ 2816803 h 2990995"/>
                <a:gd name="connsiteX54" fmla="*/ 1742706 w 2618138"/>
                <a:gd name="connsiteY54" fmla="*/ 2843501 h 2990995"/>
                <a:gd name="connsiteX55" fmla="*/ 1718315 w 2618138"/>
                <a:gd name="connsiteY55" fmla="*/ 2890694 h 2990995"/>
                <a:gd name="connsiteX56" fmla="*/ 1690318 w 2618138"/>
                <a:gd name="connsiteY56" fmla="*/ 2912557 h 2990995"/>
                <a:gd name="connsiteX57" fmla="*/ 1669175 w 2618138"/>
                <a:gd name="connsiteY57" fmla="*/ 2990995 h 2990995"/>
                <a:gd name="connsiteX58" fmla="*/ 1607478 w 2618138"/>
                <a:gd name="connsiteY58" fmla="*/ 2973821 h 2990995"/>
                <a:gd name="connsiteX59" fmla="*/ 1524351 w 2618138"/>
                <a:gd name="connsiteY59" fmla="*/ 2909166 h 2990995"/>
                <a:gd name="connsiteX60" fmla="*/ 1459697 w 2618138"/>
                <a:gd name="connsiteY60" fmla="*/ 2918403 h 2990995"/>
                <a:gd name="connsiteX61" fmla="*/ 1404278 w 2618138"/>
                <a:gd name="connsiteY61" fmla="*/ 2909166 h 2990995"/>
                <a:gd name="connsiteX62" fmla="*/ 1191842 w 2618138"/>
                <a:gd name="connsiteY62" fmla="*/ 2826039 h 2990995"/>
                <a:gd name="connsiteX63" fmla="*/ 951697 w 2618138"/>
                <a:gd name="connsiteY63" fmla="*/ 2770621 h 2990995"/>
                <a:gd name="connsiteX64" fmla="*/ 797349 w 2618138"/>
                <a:gd name="connsiteY64" fmla="*/ 2748251 h 2990995"/>
                <a:gd name="connsiteX65" fmla="*/ 637660 w 2618138"/>
                <a:gd name="connsiteY65" fmla="*/ 2733675 h 2990995"/>
                <a:gd name="connsiteX66" fmla="*/ 529638 w 2618138"/>
                <a:gd name="connsiteY66" fmla="*/ 2655959 h 2990995"/>
                <a:gd name="connsiteX67" fmla="*/ 409206 w 2618138"/>
                <a:gd name="connsiteY67" fmla="*/ 2619663 h 2990995"/>
                <a:gd name="connsiteX68" fmla="*/ 287762 w 2618138"/>
                <a:gd name="connsiteY68" fmla="*/ 2576801 h 2990995"/>
                <a:gd name="connsiteX69" fmla="*/ 113931 w 2618138"/>
                <a:gd name="connsiteY69" fmla="*/ 2533938 h 2990995"/>
                <a:gd name="connsiteX70" fmla="*/ 12546 w 2618138"/>
                <a:gd name="connsiteY70" fmla="*/ 2505002 h 2990995"/>
                <a:gd name="connsiteX71" fmla="*/ 350 w 2618138"/>
                <a:gd name="connsiteY71" fmla="*/ 8948 h 2990995"/>
                <a:gd name="connsiteX72" fmla="*/ 1174234 w 2618138"/>
                <a:gd name="connsiteY72" fmla="*/ 0 h 2990995"/>
                <a:gd name="connsiteX0" fmla="*/ 1174234 w 2618138"/>
                <a:gd name="connsiteY0" fmla="*/ 0 h 2990995"/>
                <a:gd name="connsiteX1" fmla="*/ 1191842 w 2618138"/>
                <a:gd name="connsiteY1" fmla="*/ 154277 h 2990995"/>
                <a:gd name="connsiteX2" fmla="*/ 1255776 w 2618138"/>
                <a:gd name="connsiteY2" fmla="*/ 293110 h 2990995"/>
                <a:gd name="connsiteX3" fmla="*/ 1328367 w 2618138"/>
                <a:gd name="connsiteY3" fmla="*/ 495084 h 2990995"/>
                <a:gd name="connsiteX4" fmla="*/ 1444687 w 2618138"/>
                <a:gd name="connsiteY4" fmla="*/ 672378 h 2990995"/>
                <a:gd name="connsiteX5" fmla="*/ 1656546 w 2618138"/>
                <a:gd name="connsiteY5" fmla="*/ 831779 h 2990995"/>
                <a:gd name="connsiteX6" fmla="*/ 1795165 w 2618138"/>
                <a:gd name="connsiteY6" fmla="*/ 990095 h 2990995"/>
                <a:gd name="connsiteX7" fmla="*/ 1810678 w 2618138"/>
                <a:gd name="connsiteY7" fmla="*/ 1117312 h 2990995"/>
                <a:gd name="connsiteX8" fmla="*/ 1859530 w 2618138"/>
                <a:gd name="connsiteY8" fmla="*/ 1230890 h 2990995"/>
                <a:gd name="connsiteX9" fmla="*/ 1859241 w 2618138"/>
                <a:gd name="connsiteY9" fmla="*/ 1302400 h 2990995"/>
                <a:gd name="connsiteX10" fmla="*/ 1819915 w 2618138"/>
                <a:gd name="connsiteY10" fmla="*/ 1311275 h 2990995"/>
                <a:gd name="connsiteX11" fmla="*/ 1774310 w 2618138"/>
                <a:gd name="connsiteY11" fmla="*/ 1334800 h 2990995"/>
                <a:gd name="connsiteX12" fmla="*/ 1773733 w 2618138"/>
                <a:gd name="connsiteY12" fmla="*/ 1375930 h 2990995"/>
                <a:gd name="connsiteX13" fmla="*/ 1792206 w 2618138"/>
                <a:gd name="connsiteY13" fmla="*/ 1431348 h 2990995"/>
                <a:gd name="connsiteX14" fmla="*/ 1840336 w 2618138"/>
                <a:gd name="connsiteY14" fmla="*/ 1476663 h 2990995"/>
                <a:gd name="connsiteX15" fmla="*/ 1854768 w 2618138"/>
                <a:gd name="connsiteY15" fmla="*/ 1489725 h 2990995"/>
                <a:gd name="connsiteX16" fmla="*/ 1887961 w 2618138"/>
                <a:gd name="connsiteY16" fmla="*/ 1536194 h 2990995"/>
                <a:gd name="connsiteX17" fmla="*/ 1921515 w 2618138"/>
                <a:gd name="connsiteY17" fmla="*/ 1560657 h 2990995"/>
                <a:gd name="connsiteX18" fmla="*/ 1893806 w 2618138"/>
                <a:gd name="connsiteY18" fmla="*/ 1634548 h 2990995"/>
                <a:gd name="connsiteX19" fmla="*/ 1921515 w 2618138"/>
                <a:gd name="connsiteY19" fmla="*/ 1726912 h 2990995"/>
                <a:gd name="connsiteX20" fmla="*/ 1958460 w 2618138"/>
                <a:gd name="connsiteY20" fmla="*/ 1856221 h 2990995"/>
                <a:gd name="connsiteX21" fmla="*/ 1986169 w 2618138"/>
                <a:gd name="connsiteY21" fmla="*/ 1911639 h 2990995"/>
                <a:gd name="connsiteX22" fmla="*/ 1967408 w 2618138"/>
                <a:gd name="connsiteY22" fmla="*/ 1989427 h 2990995"/>
                <a:gd name="connsiteX23" fmla="*/ 1933205 w 2618138"/>
                <a:gd name="connsiteY23" fmla="*/ 2045782 h 2990995"/>
                <a:gd name="connsiteX24" fmla="*/ 1952255 w 2618138"/>
                <a:gd name="connsiteY24" fmla="*/ 2093407 h 2990995"/>
                <a:gd name="connsiteX25" fmla="*/ 1995406 w 2618138"/>
                <a:gd name="connsiteY25" fmla="*/ 2105603 h 2990995"/>
                <a:gd name="connsiteX26" fmla="*/ 2057030 w 2618138"/>
                <a:gd name="connsiteY26" fmla="*/ 2112457 h 2990995"/>
                <a:gd name="connsiteX27" fmla="*/ 2106242 w 2618138"/>
                <a:gd name="connsiteY27" fmla="*/ 2151784 h 2990995"/>
                <a:gd name="connsiteX28" fmla="*/ 2170897 w 2618138"/>
                <a:gd name="connsiteY28" fmla="*/ 2281094 h 2990995"/>
                <a:gd name="connsiteX29" fmla="*/ 2187998 w 2618138"/>
                <a:gd name="connsiteY29" fmla="*/ 2360107 h 2990995"/>
                <a:gd name="connsiteX30" fmla="*/ 2199905 w 2618138"/>
                <a:gd name="connsiteY30" fmla="*/ 2410113 h 2990995"/>
                <a:gd name="connsiteX31" fmla="*/ 2272497 w 2618138"/>
                <a:gd name="connsiteY31" fmla="*/ 2447348 h 2990995"/>
                <a:gd name="connsiteX32" fmla="*/ 2342780 w 2618138"/>
                <a:gd name="connsiteY32" fmla="*/ 2514888 h 2990995"/>
                <a:gd name="connsiteX33" fmla="*/ 2390765 w 2618138"/>
                <a:gd name="connsiteY33" fmla="*/ 2585894 h 2990995"/>
                <a:gd name="connsiteX34" fmla="*/ 2466605 w 2618138"/>
                <a:gd name="connsiteY34" fmla="*/ 2629188 h 2990995"/>
                <a:gd name="connsiteX35" fmla="*/ 2549587 w 2618138"/>
                <a:gd name="connsiteY35" fmla="*/ 2678257 h 2990995"/>
                <a:gd name="connsiteX36" fmla="*/ 2618138 w 2618138"/>
                <a:gd name="connsiteY36" fmla="*/ 2791187 h 2990995"/>
                <a:gd name="connsiteX37" fmla="*/ 2595769 w 2618138"/>
                <a:gd name="connsiteY37" fmla="*/ 2826039 h 2990995"/>
                <a:gd name="connsiteX38" fmla="*/ 2516612 w 2618138"/>
                <a:gd name="connsiteY38" fmla="*/ 2829213 h 2990995"/>
                <a:gd name="connsiteX39" fmla="*/ 2475697 w 2618138"/>
                <a:gd name="connsiteY39" fmla="*/ 2798330 h 2990995"/>
                <a:gd name="connsiteX40" fmla="*/ 2419701 w 2618138"/>
                <a:gd name="connsiteY40" fmla="*/ 2769106 h 2990995"/>
                <a:gd name="connsiteX41" fmla="*/ 2330584 w 2618138"/>
                <a:gd name="connsiteY41" fmla="*/ 2734541 h 2990995"/>
                <a:gd name="connsiteX42" fmla="*/ 2270116 w 2618138"/>
                <a:gd name="connsiteY42" fmla="*/ 2711595 h 2990995"/>
                <a:gd name="connsiteX43" fmla="*/ 2207842 w 2618138"/>
                <a:gd name="connsiteY43" fmla="*/ 2693122 h 2990995"/>
                <a:gd name="connsiteX44" fmla="*/ 2146795 w 2618138"/>
                <a:gd name="connsiteY44" fmla="*/ 2667505 h 2990995"/>
                <a:gd name="connsiteX45" fmla="*/ 2115478 w 2618138"/>
                <a:gd name="connsiteY45" fmla="*/ 2613603 h 2990995"/>
                <a:gd name="connsiteX46" fmla="*/ 2059412 w 2618138"/>
                <a:gd name="connsiteY46" fmla="*/ 2626807 h 2990995"/>
                <a:gd name="connsiteX47" fmla="*/ 2002261 w 2618138"/>
                <a:gd name="connsiteY47" fmla="*/ 2664836 h 2990995"/>
                <a:gd name="connsiteX48" fmla="*/ 1947493 w 2618138"/>
                <a:gd name="connsiteY48" fmla="*/ 2722057 h 2990995"/>
                <a:gd name="connsiteX49" fmla="*/ 1930751 w 2618138"/>
                <a:gd name="connsiteY49" fmla="*/ 2752148 h 2990995"/>
                <a:gd name="connsiteX50" fmla="*/ 1907012 w 2618138"/>
                <a:gd name="connsiteY50" fmla="*/ 2810163 h 2990995"/>
                <a:gd name="connsiteX51" fmla="*/ 1875333 w 2618138"/>
                <a:gd name="connsiteY51" fmla="*/ 2853748 h 2990995"/>
                <a:gd name="connsiteX52" fmla="*/ 1830812 w 2618138"/>
                <a:gd name="connsiteY52" fmla="*/ 2824451 h 2990995"/>
                <a:gd name="connsiteX53" fmla="*/ 1773733 w 2618138"/>
                <a:gd name="connsiteY53" fmla="*/ 2816803 h 2990995"/>
                <a:gd name="connsiteX54" fmla="*/ 1742706 w 2618138"/>
                <a:gd name="connsiteY54" fmla="*/ 2843501 h 2990995"/>
                <a:gd name="connsiteX55" fmla="*/ 1718315 w 2618138"/>
                <a:gd name="connsiteY55" fmla="*/ 2890694 h 2990995"/>
                <a:gd name="connsiteX56" fmla="*/ 1690318 w 2618138"/>
                <a:gd name="connsiteY56" fmla="*/ 2912557 h 2990995"/>
                <a:gd name="connsiteX57" fmla="*/ 1669175 w 2618138"/>
                <a:gd name="connsiteY57" fmla="*/ 2990995 h 2990995"/>
                <a:gd name="connsiteX58" fmla="*/ 1607478 w 2618138"/>
                <a:gd name="connsiteY58" fmla="*/ 2973821 h 2990995"/>
                <a:gd name="connsiteX59" fmla="*/ 1524351 w 2618138"/>
                <a:gd name="connsiteY59" fmla="*/ 2909166 h 2990995"/>
                <a:gd name="connsiteX60" fmla="*/ 1459697 w 2618138"/>
                <a:gd name="connsiteY60" fmla="*/ 2918403 h 2990995"/>
                <a:gd name="connsiteX61" fmla="*/ 1404278 w 2618138"/>
                <a:gd name="connsiteY61" fmla="*/ 2909166 h 2990995"/>
                <a:gd name="connsiteX62" fmla="*/ 1191842 w 2618138"/>
                <a:gd name="connsiteY62" fmla="*/ 2826039 h 2990995"/>
                <a:gd name="connsiteX63" fmla="*/ 951697 w 2618138"/>
                <a:gd name="connsiteY63" fmla="*/ 2770621 h 2990995"/>
                <a:gd name="connsiteX64" fmla="*/ 797349 w 2618138"/>
                <a:gd name="connsiteY64" fmla="*/ 2748251 h 2990995"/>
                <a:gd name="connsiteX65" fmla="*/ 637660 w 2618138"/>
                <a:gd name="connsiteY65" fmla="*/ 2733675 h 2990995"/>
                <a:gd name="connsiteX66" fmla="*/ 529638 w 2618138"/>
                <a:gd name="connsiteY66" fmla="*/ 2655959 h 2990995"/>
                <a:gd name="connsiteX67" fmla="*/ 504455 w 2618138"/>
                <a:gd name="connsiteY67" fmla="*/ 2586326 h 2990995"/>
                <a:gd name="connsiteX68" fmla="*/ 409206 w 2618138"/>
                <a:gd name="connsiteY68" fmla="*/ 2619663 h 2990995"/>
                <a:gd name="connsiteX69" fmla="*/ 287762 w 2618138"/>
                <a:gd name="connsiteY69" fmla="*/ 2576801 h 2990995"/>
                <a:gd name="connsiteX70" fmla="*/ 113931 w 2618138"/>
                <a:gd name="connsiteY70" fmla="*/ 2533938 h 2990995"/>
                <a:gd name="connsiteX71" fmla="*/ 12546 w 2618138"/>
                <a:gd name="connsiteY71" fmla="*/ 2505002 h 2990995"/>
                <a:gd name="connsiteX72" fmla="*/ 350 w 2618138"/>
                <a:gd name="connsiteY72" fmla="*/ 8948 h 2990995"/>
                <a:gd name="connsiteX73" fmla="*/ 1174234 w 2618138"/>
                <a:gd name="connsiteY73" fmla="*/ 0 h 2990995"/>
                <a:gd name="connsiteX0" fmla="*/ 1174234 w 2618138"/>
                <a:gd name="connsiteY0" fmla="*/ 0 h 2990995"/>
                <a:gd name="connsiteX1" fmla="*/ 1191842 w 2618138"/>
                <a:gd name="connsiteY1" fmla="*/ 154277 h 2990995"/>
                <a:gd name="connsiteX2" fmla="*/ 1255776 w 2618138"/>
                <a:gd name="connsiteY2" fmla="*/ 293110 h 2990995"/>
                <a:gd name="connsiteX3" fmla="*/ 1328367 w 2618138"/>
                <a:gd name="connsiteY3" fmla="*/ 495084 h 2990995"/>
                <a:gd name="connsiteX4" fmla="*/ 1444687 w 2618138"/>
                <a:gd name="connsiteY4" fmla="*/ 672378 h 2990995"/>
                <a:gd name="connsiteX5" fmla="*/ 1656546 w 2618138"/>
                <a:gd name="connsiteY5" fmla="*/ 831779 h 2990995"/>
                <a:gd name="connsiteX6" fmla="*/ 1795165 w 2618138"/>
                <a:gd name="connsiteY6" fmla="*/ 990095 h 2990995"/>
                <a:gd name="connsiteX7" fmla="*/ 1810678 w 2618138"/>
                <a:gd name="connsiteY7" fmla="*/ 1117312 h 2990995"/>
                <a:gd name="connsiteX8" fmla="*/ 1859530 w 2618138"/>
                <a:gd name="connsiteY8" fmla="*/ 1230890 h 2990995"/>
                <a:gd name="connsiteX9" fmla="*/ 1859241 w 2618138"/>
                <a:gd name="connsiteY9" fmla="*/ 1302400 h 2990995"/>
                <a:gd name="connsiteX10" fmla="*/ 1819915 w 2618138"/>
                <a:gd name="connsiteY10" fmla="*/ 1311275 h 2990995"/>
                <a:gd name="connsiteX11" fmla="*/ 1774310 w 2618138"/>
                <a:gd name="connsiteY11" fmla="*/ 1334800 h 2990995"/>
                <a:gd name="connsiteX12" fmla="*/ 1773733 w 2618138"/>
                <a:gd name="connsiteY12" fmla="*/ 1375930 h 2990995"/>
                <a:gd name="connsiteX13" fmla="*/ 1792206 w 2618138"/>
                <a:gd name="connsiteY13" fmla="*/ 1431348 h 2990995"/>
                <a:gd name="connsiteX14" fmla="*/ 1840336 w 2618138"/>
                <a:gd name="connsiteY14" fmla="*/ 1476663 h 2990995"/>
                <a:gd name="connsiteX15" fmla="*/ 1854768 w 2618138"/>
                <a:gd name="connsiteY15" fmla="*/ 1489725 h 2990995"/>
                <a:gd name="connsiteX16" fmla="*/ 1887961 w 2618138"/>
                <a:gd name="connsiteY16" fmla="*/ 1536194 h 2990995"/>
                <a:gd name="connsiteX17" fmla="*/ 1921515 w 2618138"/>
                <a:gd name="connsiteY17" fmla="*/ 1560657 h 2990995"/>
                <a:gd name="connsiteX18" fmla="*/ 1893806 w 2618138"/>
                <a:gd name="connsiteY18" fmla="*/ 1634548 h 2990995"/>
                <a:gd name="connsiteX19" fmla="*/ 1921515 w 2618138"/>
                <a:gd name="connsiteY19" fmla="*/ 1726912 h 2990995"/>
                <a:gd name="connsiteX20" fmla="*/ 1958460 w 2618138"/>
                <a:gd name="connsiteY20" fmla="*/ 1856221 h 2990995"/>
                <a:gd name="connsiteX21" fmla="*/ 1986169 w 2618138"/>
                <a:gd name="connsiteY21" fmla="*/ 1911639 h 2990995"/>
                <a:gd name="connsiteX22" fmla="*/ 1967408 w 2618138"/>
                <a:gd name="connsiteY22" fmla="*/ 1989427 h 2990995"/>
                <a:gd name="connsiteX23" fmla="*/ 1933205 w 2618138"/>
                <a:gd name="connsiteY23" fmla="*/ 2045782 h 2990995"/>
                <a:gd name="connsiteX24" fmla="*/ 1952255 w 2618138"/>
                <a:gd name="connsiteY24" fmla="*/ 2093407 h 2990995"/>
                <a:gd name="connsiteX25" fmla="*/ 1995406 w 2618138"/>
                <a:gd name="connsiteY25" fmla="*/ 2105603 h 2990995"/>
                <a:gd name="connsiteX26" fmla="*/ 2057030 w 2618138"/>
                <a:gd name="connsiteY26" fmla="*/ 2112457 h 2990995"/>
                <a:gd name="connsiteX27" fmla="*/ 2106242 w 2618138"/>
                <a:gd name="connsiteY27" fmla="*/ 2151784 h 2990995"/>
                <a:gd name="connsiteX28" fmla="*/ 2170897 w 2618138"/>
                <a:gd name="connsiteY28" fmla="*/ 2281094 h 2990995"/>
                <a:gd name="connsiteX29" fmla="*/ 2187998 w 2618138"/>
                <a:gd name="connsiteY29" fmla="*/ 2360107 h 2990995"/>
                <a:gd name="connsiteX30" fmla="*/ 2199905 w 2618138"/>
                <a:gd name="connsiteY30" fmla="*/ 2410113 h 2990995"/>
                <a:gd name="connsiteX31" fmla="*/ 2272497 w 2618138"/>
                <a:gd name="connsiteY31" fmla="*/ 2447348 h 2990995"/>
                <a:gd name="connsiteX32" fmla="*/ 2342780 w 2618138"/>
                <a:gd name="connsiteY32" fmla="*/ 2514888 h 2990995"/>
                <a:gd name="connsiteX33" fmla="*/ 2390765 w 2618138"/>
                <a:gd name="connsiteY33" fmla="*/ 2585894 h 2990995"/>
                <a:gd name="connsiteX34" fmla="*/ 2466605 w 2618138"/>
                <a:gd name="connsiteY34" fmla="*/ 2629188 h 2990995"/>
                <a:gd name="connsiteX35" fmla="*/ 2549587 w 2618138"/>
                <a:gd name="connsiteY35" fmla="*/ 2678257 h 2990995"/>
                <a:gd name="connsiteX36" fmla="*/ 2618138 w 2618138"/>
                <a:gd name="connsiteY36" fmla="*/ 2791187 h 2990995"/>
                <a:gd name="connsiteX37" fmla="*/ 2595769 w 2618138"/>
                <a:gd name="connsiteY37" fmla="*/ 2826039 h 2990995"/>
                <a:gd name="connsiteX38" fmla="*/ 2516612 w 2618138"/>
                <a:gd name="connsiteY38" fmla="*/ 2829213 h 2990995"/>
                <a:gd name="connsiteX39" fmla="*/ 2475697 w 2618138"/>
                <a:gd name="connsiteY39" fmla="*/ 2798330 h 2990995"/>
                <a:gd name="connsiteX40" fmla="*/ 2419701 w 2618138"/>
                <a:gd name="connsiteY40" fmla="*/ 2769106 h 2990995"/>
                <a:gd name="connsiteX41" fmla="*/ 2330584 w 2618138"/>
                <a:gd name="connsiteY41" fmla="*/ 2734541 h 2990995"/>
                <a:gd name="connsiteX42" fmla="*/ 2270116 w 2618138"/>
                <a:gd name="connsiteY42" fmla="*/ 2711595 h 2990995"/>
                <a:gd name="connsiteX43" fmla="*/ 2207842 w 2618138"/>
                <a:gd name="connsiteY43" fmla="*/ 2693122 h 2990995"/>
                <a:gd name="connsiteX44" fmla="*/ 2146795 w 2618138"/>
                <a:gd name="connsiteY44" fmla="*/ 2667505 h 2990995"/>
                <a:gd name="connsiteX45" fmla="*/ 2115478 w 2618138"/>
                <a:gd name="connsiteY45" fmla="*/ 2613603 h 2990995"/>
                <a:gd name="connsiteX46" fmla="*/ 2059412 w 2618138"/>
                <a:gd name="connsiteY46" fmla="*/ 2626807 h 2990995"/>
                <a:gd name="connsiteX47" fmla="*/ 2002261 w 2618138"/>
                <a:gd name="connsiteY47" fmla="*/ 2664836 h 2990995"/>
                <a:gd name="connsiteX48" fmla="*/ 1947493 w 2618138"/>
                <a:gd name="connsiteY48" fmla="*/ 2722057 h 2990995"/>
                <a:gd name="connsiteX49" fmla="*/ 1930751 w 2618138"/>
                <a:gd name="connsiteY49" fmla="*/ 2752148 h 2990995"/>
                <a:gd name="connsiteX50" fmla="*/ 1907012 w 2618138"/>
                <a:gd name="connsiteY50" fmla="*/ 2810163 h 2990995"/>
                <a:gd name="connsiteX51" fmla="*/ 1875333 w 2618138"/>
                <a:gd name="connsiteY51" fmla="*/ 2853748 h 2990995"/>
                <a:gd name="connsiteX52" fmla="*/ 1830812 w 2618138"/>
                <a:gd name="connsiteY52" fmla="*/ 2824451 h 2990995"/>
                <a:gd name="connsiteX53" fmla="*/ 1773733 w 2618138"/>
                <a:gd name="connsiteY53" fmla="*/ 2816803 h 2990995"/>
                <a:gd name="connsiteX54" fmla="*/ 1742706 w 2618138"/>
                <a:gd name="connsiteY54" fmla="*/ 2843501 h 2990995"/>
                <a:gd name="connsiteX55" fmla="*/ 1718315 w 2618138"/>
                <a:gd name="connsiteY55" fmla="*/ 2890694 h 2990995"/>
                <a:gd name="connsiteX56" fmla="*/ 1690318 w 2618138"/>
                <a:gd name="connsiteY56" fmla="*/ 2912557 h 2990995"/>
                <a:gd name="connsiteX57" fmla="*/ 1669175 w 2618138"/>
                <a:gd name="connsiteY57" fmla="*/ 2990995 h 2990995"/>
                <a:gd name="connsiteX58" fmla="*/ 1607478 w 2618138"/>
                <a:gd name="connsiteY58" fmla="*/ 2973821 h 2990995"/>
                <a:gd name="connsiteX59" fmla="*/ 1524351 w 2618138"/>
                <a:gd name="connsiteY59" fmla="*/ 2909166 h 2990995"/>
                <a:gd name="connsiteX60" fmla="*/ 1459697 w 2618138"/>
                <a:gd name="connsiteY60" fmla="*/ 2918403 h 2990995"/>
                <a:gd name="connsiteX61" fmla="*/ 1404278 w 2618138"/>
                <a:gd name="connsiteY61" fmla="*/ 2909166 h 2990995"/>
                <a:gd name="connsiteX62" fmla="*/ 1191842 w 2618138"/>
                <a:gd name="connsiteY62" fmla="*/ 2826039 h 2990995"/>
                <a:gd name="connsiteX63" fmla="*/ 951697 w 2618138"/>
                <a:gd name="connsiteY63" fmla="*/ 2770621 h 2990995"/>
                <a:gd name="connsiteX64" fmla="*/ 797349 w 2618138"/>
                <a:gd name="connsiteY64" fmla="*/ 2748251 h 2990995"/>
                <a:gd name="connsiteX65" fmla="*/ 637660 w 2618138"/>
                <a:gd name="connsiteY65" fmla="*/ 2733675 h 2990995"/>
                <a:gd name="connsiteX66" fmla="*/ 529638 w 2618138"/>
                <a:gd name="connsiteY66" fmla="*/ 2655959 h 2990995"/>
                <a:gd name="connsiteX67" fmla="*/ 504455 w 2618138"/>
                <a:gd name="connsiteY67" fmla="*/ 2586326 h 2990995"/>
                <a:gd name="connsiteX68" fmla="*/ 406825 w 2618138"/>
                <a:gd name="connsiteY68" fmla="*/ 2567276 h 2990995"/>
                <a:gd name="connsiteX69" fmla="*/ 287762 w 2618138"/>
                <a:gd name="connsiteY69" fmla="*/ 2576801 h 2990995"/>
                <a:gd name="connsiteX70" fmla="*/ 113931 w 2618138"/>
                <a:gd name="connsiteY70" fmla="*/ 2533938 h 2990995"/>
                <a:gd name="connsiteX71" fmla="*/ 12546 w 2618138"/>
                <a:gd name="connsiteY71" fmla="*/ 2505002 h 2990995"/>
                <a:gd name="connsiteX72" fmla="*/ 350 w 2618138"/>
                <a:gd name="connsiteY72" fmla="*/ 8948 h 2990995"/>
                <a:gd name="connsiteX73" fmla="*/ 1174234 w 2618138"/>
                <a:gd name="connsiteY73" fmla="*/ 0 h 2990995"/>
                <a:gd name="connsiteX0" fmla="*/ 1174234 w 2618138"/>
                <a:gd name="connsiteY0" fmla="*/ 0 h 2990995"/>
                <a:gd name="connsiteX1" fmla="*/ 1191842 w 2618138"/>
                <a:gd name="connsiteY1" fmla="*/ 154277 h 2990995"/>
                <a:gd name="connsiteX2" fmla="*/ 1255776 w 2618138"/>
                <a:gd name="connsiteY2" fmla="*/ 293110 h 2990995"/>
                <a:gd name="connsiteX3" fmla="*/ 1328367 w 2618138"/>
                <a:gd name="connsiteY3" fmla="*/ 495084 h 2990995"/>
                <a:gd name="connsiteX4" fmla="*/ 1444687 w 2618138"/>
                <a:gd name="connsiteY4" fmla="*/ 672378 h 2990995"/>
                <a:gd name="connsiteX5" fmla="*/ 1656546 w 2618138"/>
                <a:gd name="connsiteY5" fmla="*/ 831779 h 2990995"/>
                <a:gd name="connsiteX6" fmla="*/ 1795165 w 2618138"/>
                <a:gd name="connsiteY6" fmla="*/ 990095 h 2990995"/>
                <a:gd name="connsiteX7" fmla="*/ 1810678 w 2618138"/>
                <a:gd name="connsiteY7" fmla="*/ 1117312 h 2990995"/>
                <a:gd name="connsiteX8" fmla="*/ 1859530 w 2618138"/>
                <a:gd name="connsiteY8" fmla="*/ 1230890 h 2990995"/>
                <a:gd name="connsiteX9" fmla="*/ 1859241 w 2618138"/>
                <a:gd name="connsiteY9" fmla="*/ 1302400 h 2990995"/>
                <a:gd name="connsiteX10" fmla="*/ 1819915 w 2618138"/>
                <a:gd name="connsiteY10" fmla="*/ 1311275 h 2990995"/>
                <a:gd name="connsiteX11" fmla="*/ 1774310 w 2618138"/>
                <a:gd name="connsiteY11" fmla="*/ 1334800 h 2990995"/>
                <a:gd name="connsiteX12" fmla="*/ 1773733 w 2618138"/>
                <a:gd name="connsiteY12" fmla="*/ 1375930 h 2990995"/>
                <a:gd name="connsiteX13" fmla="*/ 1792206 w 2618138"/>
                <a:gd name="connsiteY13" fmla="*/ 1431348 h 2990995"/>
                <a:gd name="connsiteX14" fmla="*/ 1840336 w 2618138"/>
                <a:gd name="connsiteY14" fmla="*/ 1476663 h 2990995"/>
                <a:gd name="connsiteX15" fmla="*/ 1854768 w 2618138"/>
                <a:gd name="connsiteY15" fmla="*/ 1489725 h 2990995"/>
                <a:gd name="connsiteX16" fmla="*/ 1887961 w 2618138"/>
                <a:gd name="connsiteY16" fmla="*/ 1536194 h 2990995"/>
                <a:gd name="connsiteX17" fmla="*/ 1921515 w 2618138"/>
                <a:gd name="connsiteY17" fmla="*/ 1560657 h 2990995"/>
                <a:gd name="connsiteX18" fmla="*/ 1893806 w 2618138"/>
                <a:gd name="connsiteY18" fmla="*/ 1634548 h 2990995"/>
                <a:gd name="connsiteX19" fmla="*/ 1921515 w 2618138"/>
                <a:gd name="connsiteY19" fmla="*/ 1726912 h 2990995"/>
                <a:gd name="connsiteX20" fmla="*/ 1958460 w 2618138"/>
                <a:gd name="connsiteY20" fmla="*/ 1856221 h 2990995"/>
                <a:gd name="connsiteX21" fmla="*/ 1986169 w 2618138"/>
                <a:gd name="connsiteY21" fmla="*/ 1911639 h 2990995"/>
                <a:gd name="connsiteX22" fmla="*/ 1967408 w 2618138"/>
                <a:gd name="connsiteY22" fmla="*/ 1989427 h 2990995"/>
                <a:gd name="connsiteX23" fmla="*/ 1933205 w 2618138"/>
                <a:gd name="connsiteY23" fmla="*/ 2045782 h 2990995"/>
                <a:gd name="connsiteX24" fmla="*/ 1952255 w 2618138"/>
                <a:gd name="connsiteY24" fmla="*/ 2093407 h 2990995"/>
                <a:gd name="connsiteX25" fmla="*/ 1995406 w 2618138"/>
                <a:gd name="connsiteY25" fmla="*/ 2105603 h 2990995"/>
                <a:gd name="connsiteX26" fmla="*/ 2057030 w 2618138"/>
                <a:gd name="connsiteY26" fmla="*/ 2112457 h 2990995"/>
                <a:gd name="connsiteX27" fmla="*/ 2106242 w 2618138"/>
                <a:gd name="connsiteY27" fmla="*/ 2151784 h 2990995"/>
                <a:gd name="connsiteX28" fmla="*/ 2170897 w 2618138"/>
                <a:gd name="connsiteY28" fmla="*/ 2281094 h 2990995"/>
                <a:gd name="connsiteX29" fmla="*/ 2187998 w 2618138"/>
                <a:gd name="connsiteY29" fmla="*/ 2360107 h 2990995"/>
                <a:gd name="connsiteX30" fmla="*/ 2199905 w 2618138"/>
                <a:gd name="connsiteY30" fmla="*/ 2410113 h 2990995"/>
                <a:gd name="connsiteX31" fmla="*/ 2272497 w 2618138"/>
                <a:gd name="connsiteY31" fmla="*/ 2447348 h 2990995"/>
                <a:gd name="connsiteX32" fmla="*/ 2342780 w 2618138"/>
                <a:gd name="connsiteY32" fmla="*/ 2514888 h 2990995"/>
                <a:gd name="connsiteX33" fmla="*/ 2390765 w 2618138"/>
                <a:gd name="connsiteY33" fmla="*/ 2585894 h 2990995"/>
                <a:gd name="connsiteX34" fmla="*/ 2466605 w 2618138"/>
                <a:gd name="connsiteY34" fmla="*/ 2629188 h 2990995"/>
                <a:gd name="connsiteX35" fmla="*/ 2549587 w 2618138"/>
                <a:gd name="connsiteY35" fmla="*/ 2678257 h 2990995"/>
                <a:gd name="connsiteX36" fmla="*/ 2618138 w 2618138"/>
                <a:gd name="connsiteY36" fmla="*/ 2791187 h 2990995"/>
                <a:gd name="connsiteX37" fmla="*/ 2595769 w 2618138"/>
                <a:gd name="connsiteY37" fmla="*/ 2826039 h 2990995"/>
                <a:gd name="connsiteX38" fmla="*/ 2516612 w 2618138"/>
                <a:gd name="connsiteY38" fmla="*/ 2829213 h 2990995"/>
                <a:gd name="connsiteX39" fmla="*/ 2475697 w 2618138"/>
                <a:gd name="connsiteY39" fmla="*/ 2798330 h 2990995"/>
                <a:gd name="connsiteX40" fmla="*/ 2419701 w 2618138"/>
                <a:gd name="connsiteY40" fmla="*/ 2769106 h 2990995"/>
                <a:gd name="connsiteX41" fmla="*/ 2330584 w 2618138"/>
                <a:gd name="connsiteY41" fmla="*/ 2734541 h 2990995"/>
                <a:gd name="connsiteX42" fmla="*/ 2270116 w 2618138"/>
                <a:gd name="connsiteY42" fmla="*/ 2711595 h 2990995"/>
                <a:gd name="connsiteX43" fmla="*/ 2207842 w 2618138"/>
                <a:gd name="connsiteY43" fmla="*/ 2693122 h 2990995"/>
                <a:gd name="connsiteX44" fmla="*/ 2146795 w 2618138"/>
                <a:gd name="connsiteY44" fmla="*/ 2667505 h 2990995"/>
                <a:gd name="connsiteX45" fmla="*/ 2115478 w 2618138"/>
                <a:gd name="connsiteY45" fmla="*/ 2613603 h 2990995"/>
                <a:gd name="connsiteX46" fmla="*/ 2059412 w 2618138"/>
                <a:gd name="connsiteY46" fmla="*/ 2626807 h 2990995"/>
                <a:gd name="connsiteX47" fmla="*/ 2002261 w 2618138"/>
                <a:gd name="connsiteY47" fmla="*/ 2664836 h 2990995"/>
                <a:gd name="connsiteX48" fmla="*/ 1947493 w 2618138"/>
                <a:gd name="connsiteY48" fmla="*/ 2722057 h 2990995"/>
                <a:gd name="connsiteX49" fmla="*/ 1930751 w 2618138"/>
                <a:gd name="connsiteY49" fmla="*/ 2752148 h 2990995"/>
                <a:gd name="connsiteX50" fmla="*/ 1907012 w 2618138"/>
                <a:gd name="connsiteY50" fmla="*/ 2810163 h 2990995"/>
                <a:gd name="connsiteX51" fmla="*/ 1875333 w 2618138"/>
                <a:gd name="connsiteY51" fmla="*/ 2853748 h 2990995"/>
                <a:gd name="connsiteX52" fmla="*/ 1830812 w 2618138"/>
                <a:gd name="connsiteY52" fmla="*/ 2824451 h 2990995"/>
                <a:gd name="connsiteX53" fmla="*/ 1773733 w 2618138"/>
                <a:gd name="connsiteY53" fmla="*/ 2816803 h 2990995"/>
                <a:gd name="connsiteX54" fmla="*/ 1742706 w 2618138"/>
                <a:gd name="connsiteY54" fmla="*/ 2843501 h 2990995"/>
                <a:gd name="connsiteX55" fmla="*/ 1718315 w 2618138"/>
                <a:gd name="connsiteY55" fmla="*/ 2890694 h 2990995"/>
                <a:gd name="connsiteX56" fmla="*/ 1690318 w 2618138"/>
                <a:gd name="connsiteY56" fmla="*/ 2912557 h 2990995"/>
                <a:gd name="connsiteX57" fmla="*/ 1669175 w 2618138"/>
                <a:gd name="connsiteY57" fmla="*/ 2990995 h 2990995"/>
                <a:gd name="connsiteX58" fmla="*/ 1607478 w 2618138"/>
                <a:gd name="connsiteY58" fmla="*/ 2973821 h 2990995"/>
                <a:gd name="connsiteX59" fmla="*/ 1524351 w 2618138"/>
                <a:gd name="connsiteY59" fmla="*/ 2909166 h 2990995"/>
                <a:gd name="connsiteX60" fmla="*/ 1459697 w 2618138"/>
                <a:gd name="connsiteY60" fmla="*/ 2918403 h 2990995"/>
                <a:gd name="connsiteX61" fmla="*/ 1404278 w 2618138"/>
                <a:gd name="connsiteY61" fmla="*/ 2909166 h 2990995"/>
                <a:gd name="connsiteX62" fmla="*/ 1191842 w 2618138"/>
                <a:gd name="connsiteY62" fmla="*/ 2826039 h 2990995"/>
                <a:gd name="connsiteX63" fmla="*/ 951697 w 2618138"/>
                <a:gd name="connsiteY63" fmla="*/ 2770621 h 2990995"/>
                <a:gd name="connsiteX64" fmla="*/ 797349 w 2618138"/>
                <a:gd name="connsiteY64" fmla="*/ 2748251 h 2990995"/>
                <a:gd name="connsiteX65" fmla="*/ 637660 w 2618138"/>
                <a:gd name="connsiteY65" fmla="*/ 2733675 h 2990995"/>
                <a:gd name="connsiteX66" fmla="*/ 529638 w 2618138"/>
                <a:gd name="connsiteY66" fmla="*/ 2655959 h 2990995"/>
                <a:gd name="connsiteX67" fmla="*/ 504455 w 2618138"/>
                <a:gd name="connsiteY67" fmla="*/ 2586326 h 2990995"/>
                <a:gd name="connsiteX68" fmla="*/ 406825 w 2618138"/>
                <a:gd name="connsiteY68" fmla="*/ 2567276 h 2990995"/>
                <a:gd name="connsiteX69" fmla="*/ 294905 w 2618138"/>
                <a:gd name="connsiteY69" fmla="*/ 2536319 h 2990995"/>
                <a:gd name="connsiteX70" fmla="*/ 287762 w 2618138"/>
                <a:gd name="connsiteY70" fmla="*/ 2576801 h 2990995"/>
                <a:gd name="connsiteX71" fmla="*/ 113931 w 2618138"/>
                <a:gd name="connsiteY71" fmla="*/ 2533938 h 2990995"/>
                <a:gd name="connsiteX72" fmla="*/ 12546 w 2618138"/>
                <a:gd name="connsiteY72" fmla="*/ 2505002 h 2990995"/>
                <a:gd name="connsiteX73" fmla="*/ 350 w 2618138"/>
                <a:gd name="connsiteY73" fmla="*/ 8948 h 2990995"/>
                <a:gd name="connsiteX74" fmla="*/ 1174234 w 2618138"/>
                <a:gd name="connsiteY74" fmla="*/ 0 h 2990995"/>
                <a:gd name="connsiteX0" fmla="*/ 1174234 w 2618138"/>
                <a:gd name="connsiteY0" fmla="*/ 0 h 2990995"/>
                <a:gd name="connsiteX1" fmla="*/ 1191842 w 2618138"/>
                <a:gd name="connsiteY1" fmla="*/ 154277 h 2990995"/>
                <a:gd name="connsiteX2" fmla="*/ 1255776 w 2618138"/>
                <a:gd name="connsiteY2" fmla="*/ 293110 h 2990995"/>
                <a:gd name="connsiteX3" fmla="*/ 1328367 w 2618138"/>
                <a:gd name="connsiteY3" fmla="*/ 495084 h 2990995"/>
                <a:gd name="connsiteX4" fmla="*/ 1444687 w 2618138"/>
                <a:gd name="connsiteY4" fmla="*/ 672378 h 2990995"/>
                <a:gd name="connsiteX5" fmla="*/ 1656546 w 2618138"/>
                <a:gd name="connsiteY5" fmla="*/ 831779 h 2990995"/>
                <a:gd name="connsiteX6" fmla="*/ 1795165 w 2618138"/>
                <a:gd name="connsiteY6" fmla="*/ 990095 h 2990995"/>
                <a:gd name="connsiteX7" fmla="*/ 1810678 w 2618138"/>
                <a:gd name="connsiteY7" fmla="*/ 1117312 h 2990995"/>
                <a:gd name="connsiteX8" fmla="*/ 1859530 w 2618138"/>
                <a:gd name="connsiteY8" fmla="*/ 1230890 h 2990995"/>
                <a:gd name="connsiteX9" fmla="*/ 1859241 w 2618138"/>
                <a:gd name="connsiteY9" fmla="*/ 1302400 h 2990995"/>
                <a:gd name="connsiteX10" fmla="*/ 1819915 w 2618138"/>
                <a:gd name="connsiteY10" fmla="*/ 1311275 h 2990995"/>
                <a:gd name="connsiteX11" fmla="*/ 1774310 w 2618138"/>
                <a:gd name="connsiteY11" fmla="*/ 1334800 h 2990995"/>
                <a:gd name="connsiteX12" fmla="*/ 1773733 w 2618138"/>
                <a:gd name="connsiteY12" fmla="*/ 1375930 h 2990995"/>
                <a:gd name="connsiteX13" fmla="*/ 1792206 w 2618138"/>
                <a:gd name="connsiteY13" fmla="*/ 1431348 h 2990995"/>
                <a:gd name="connsiteX14" fmla="*/ 1840336 w 2618138"/>
                <a:gd name="connsiteY14" fmla="*/ 1476663 h 2990995"/>
                <a:gd name="connsiteX15" fmla="*/ 1854768 w 2618138"/>
                <a:gd name="connsiteY15" fmla="*/ 1489725 h 2990995"/>
                <a:gd name="connsiteX16" fmla="*/ 1887961 w 2618138"/>
                <a:gd name="connsiteY16" fmla="*/ 1536194 h 2990995"/>
                <a:gd name="connsiteX17" fmla="*/ 1921515 w 2618138"/>
                <a:gd name="connsiteY17" fmla="*/ 1560657 h 2990995"/>
                <a:gd name="connsiteX18" fmla="*/ 1893806 w 2618138"/>
                <a:gd name="connsiteY18" fmla="*/ 1634548 h 2990995"/>
                <a:gd name="connsiteX19" fmla="*/ 1921515 w 2618138"/>
                <a:gd name="connsiteY19" fmla="*/ 1726912 h 2990995"/>
                <a:gd name="connsiteX20" fmla="*/ 1958460 w 2618138"/>
                <a:gd name="connsiteY20" fmla="*/ 1856221 h 2990995"/>
                <a:gd name="connsiteX21" fmla="*/ 1986169 w 2618138"/>
                <a:gd name="connsiteY21" fmla="*/ 1911639 h 2990995"/>
                <a:gd name="connsiteX22" fmla="*/ 1967408 w 2618138"/>
                <a:gd name="connsiteY22" fmla="*/ 1989427 h 2990995"/>
                <a:gd name="connsiteX23" fmla="*/ 1933205 w 2618138"/>
                <a:gd name="connsiteY23" fmla="*/ 2045782 h 2990995"/>
                <a:gd name="connsiteX24" fmla="*/ 1952255 w 2618138"/>
                <a:gd name="connsiteY24" fmla="*/ 2093407 h 2990995"/>
                <a:gd name="connsiteX25" fmla="*/ 1995406 w 2618138"/>
                <a:gd name="connsiteY25" fmla="*/ 2105603 h 2990995"/>
                <a:gd name="connsiteX26" fmla="*/ 2057030 w 2618138"/>
                <a:gd name="connsiteY26" fmla="*/ 2112457 h 2990995"/>
                <a:gd name="connsiteX27" fmla="*/ 2106242 w 2618138"/>
                <a:gd name="connsiteY27" fmla="*/ 2151784 h 2990995"/>
                <a:gd name="connsiteX28" fmla="*/ 2170897 w 2618138"/>
                <a:gd name="connsiteY28" fmla="*/ 2281094 h 2990995"/>
                <a:gd name="connsiteX29" fmla="*/ 2187998 w 2618138"/>
                <a:gd name="connsiteY29" fmla="*/ 2360107 h 2990995"/>
                <a:gd name="connsiteX30" fmla="*/ 2199905 w 2618138"/>
                <a:gd name="connsiteY30" fmla="*/ 2410113 h 2990995"/>
                <a:gd name="connsiteX31" fmla="*/ 2272497 w 2618138"/>
                <a:gd name="connsiteY31" fmla="*/ 2447348 h 2990995"/>
                <a:gd name="connsiteX32" fmla="*/ 2342780 w 2618138"/>
                <a:gd name="connsiteY32" fmla="*/ 2514888 h 2990995"/>
                <a:gd name="connsiteX33" fmla="*/ 2390765 w 2618138"/>
                <a:gd name="connsiteY33" fmla="*/ 2585894 h 2990995"/>
                <a:gd name="connsiteX34" fmla="*/ 2466605 w 2618138"/>
                <a:gd name="connsiteY34" fmla="*/ 2629188 h 2990995"/>
                <a:gd name="connsiteX35" fmla="*/ 2549587 w 2618138"/>
                <a:gd name="connsiteY35" fmla="*/ 2678257 h 2990995"/>
                <a:gd name="connsiteX36" fmla="*/ 2618138 w 2618138"/>
                <a:gd name="connsiteY36" fmla="*/ 2791187 h 2990995"/>
                <a:gd name="connsiteX37" fmla="*/ 2595769 w 2618138"/>
                <a:gd name="connsiteY37" fmla="*/ 2826039 h 2990995"/>
                <a:gd name="connsiteX38" fmla="*/ 2516612 w 2618138"/>
                <a:gd name="connsiteY38" fmla="*/ 2829213 h 2990995"/>
                <a:gd name="connsiteX39" fmla="*/ 2475697 w 2618138"/>
                <a:gd name="connsiteY39" fmla="*/ 2798330 h 2990995"/>
                <a:gd name="connsiteX40" fmla="*/ 2419701 w 2618138"/>
                <a:gd name="connsiteY40" fmla="*/ 2769106 h 2990995"/>
                <a:gd name="connsiteX41" fmla="*/ 2330584 w 2618138"/>
                <a:gd name="connsiteY41" fmla="*/ 2734541 h 2990995"/>
                <a:gd name="connsiteX42" fmla="*/ 2270116 w 2618138"/>
                <a:gd name="connsiteY42" fmla="*/ 2711595 h 2990995"/>
                <a:gd name="connsiteX43" fmla="*/ 2207842 w 2618138"/>
                <a:gd name="connsiteY43" fmla="*/ 2693122 h 2990995"/>
                <a:gd name="connsiteX44" fmla="*/ 2146795 w 2618138"/>
                <a:gd name="connsiteY44" fmla="*/ 2667505 h 2990995"/>
                <a:gd name="connsiteX45" fmla="*/ 2115478 w 2618138"/>
                <a:gd name="connsiteY45" fmla="*/ 2613603 h 2990995"/>
                <a:gd name="connsiteX46" fmla="*/ 2059412 w 2618138"/>
                <a:gd name="connsiteY46" fmla="*/ 2626807 h 2990995"/>
                <a:gd name="connsiteX47" fmla="*/ 2002261 w 2618138"/>
                <a:gd name="connsiteY47" fmla="*/ 2664836 h 2990995"/>
                <a:gd name="connsiteX48" fmla="*/ 1947493 w 2618138"/>
                <a:gd name="connsiteY48" fmla="*/ 2722057 h 2990995"/>
                <a:gd name="connsiteX49" fmla="*/ 1930751 w 2618138"/>
                <a:gd name="connsiteY49" fmla="*/ 2752148 h 2990995"/>
                <a:gd name="connsiteX50" fmla="*/ 1907012 w 2618138"/>
                <a:gd name="connsiteY50" fmla="*/ 2810163 h 2990995"/>
                <a:gd name="connsiteX51" fmla="*/ 1875333 w 2618138"/>
                <a:gd name="connsiteY51" fmla="*/ 2853748 h 2990995"/>
                <a:gd name="connsiteX52" fmla="*/ 1830812 w 2618138"/>
                <a:gd name="connsiteY52" fmla="*/ 2824451 h 2990995"/>
                <a:gd name="connsiteX53" fmla="*/ 1773733 w 2618138"/>
                <a:gd name="connsiteY53" fmla="*/ 2816803 h 2990995"/>
                <a:gd name="connsiteX54" fmla="*/ 1742706 w 2618138"/>
                <a:gd name="connsiteY54" fmla="*/ 2843501 h 2990995"/>
                <a:gd name="connsiteX55" fmla="*/ 1718315 w 2618138"/>
                <a:gd name="connsiteY55" fmla="*/ 2890694 h 2990995"/>
                <a:gd name="connsiteX56" fmla="*/ 1690318 w 2618138"/>
                <a:gd name="connsiteY56" fmla="*/ 2912557 h 2990995"/>
                <a:gd name="connsiteX57" fmla="*/ 1669175 w 2618138"/>
                <a:gd name="connsiteY57" fmla="*/ 2990995 h 2990995"/>
                <a:gd name="connsiteX58" fmla="*/ 1607478 w 2618138"/>
                <a:gd name="connsiteY58" fmla="*/ 2973821 h 2990995"/>
                <a:gd name="connsiteX59" fmla="*/ 1524351 w 2618138"/>
                <a:gd name="connsiteY59" fmla="*/ 2909166 h 2990995"/>
                <a:gd name="connsiteX60" fmla="*/ 1459697 w 2618138"/>
                <a:gd name="connsiteY60" fmla="*/ 2918403 h 2990995"/>
                <a:gd name="connsiteX61" fmla="*/ 1404278 w 2618138"/>
                <a:gd name="connsiteY61" fmla="*/ 2909166 h 2990995"/>
                <a:gd name="connsiteX62" fmla="*/ 1191842 w 2618138"/>
                <a:gd name="connsiteY62" fmla="*/ 2826039 h 2990995"/>
                <a:gd name="connsiteX63" fmla="*/ 951697 w 2618138"/>
                <a:gd name="connsiteY63" fmla="*/ 2770621 h 2990995"/>
                <a:gd name="connsiteX64" fmla="*/ 797349 w 2618138"/>
                <a:gd name="connsiteY64" fmla="*/ 2748251 h 2990995"/>
                <a:gd name="connsiteX65" fmla="*/ 637660 w 2618138"/>
                <a:gd name="connsiteY65" fmla="*/ 2733675 h 2990995"/>
                <a:gd name="connsiteX66" fmla="*/ 529638 w 2618138"/>
                <a:gd name="connsiteY66" fmla="*/ 2655959 h 2990995"/>
                <a:gd name="connsiteX67" fmla="*/ 504455 w 2618138"/>
                <a:gd name="connsiteY67" fmla="*/ 2586326 h 2990995"/>
                <a:gd name="connsiteX68" fmla="*/ 406825 w 2618138"/>
                <a:gd name="connsiteY68" fmla="*/ 2567276 h 2990995"/>
                <a:gd name="connsiteX69" fmla="*/ 294905 w 2618138"/>
                <a:gd name="connsiteY69" fmla="*/ 2536319 h 2990995"/>
                <a:gd name="connsiteX70" fmla="*/ 230612 w 2618138"/>
                <a:gd name="connsiteY70" fmla="*/ 2536319 h 2990995"/>
                <a:gd name="connsiteX71" fmla="*/ 113931 w 2618138"/>
                <a:gd name="connsiteY71" fmla="*/ 2533938 h 2990995"/>
                <a:gd name="connsiteX72" fmla="*/ 12546 w 2618138"/>
                <a:gd name="connsiteY72" fmla="*/ 2505002 h 2990995"/>
                <a:gd name="connsiteX73" fmla="*/ 350 w 2618138"/>
                <a:gd name="connsiteY73" fmla="*/ 8948 h 2990995"/>
                <a:gd name="connsiteX74" fmla="*/ 1174234 w 2618138"/>
                <a:gd name="connsiteY74" fmla="*/ 0 h 2990995"/>
                <a:gd name="connsiteX0" fmla="*/ 1174234 w 2618138"/>
                <a:gd name="connsiteY0" fmla="*/ 0 h 2990995"/>
                <a:gd name="connsiteX1" fmla="*/ 1191842 w 2618138"/>
                <a:gd name="connsiteY1" fmla="*/ 154277 h 2990995"/>
                <a:gd name="connsiteX2" fmla="*/ 1255776 w 2618138"/>
                <a:gd name="connsiteY2" fmla="*/ 293110 h 2990995"/>
                <a:gd name="connsiteX3" fmla="*/ 1328367 w 2618138"/>
                <a:gd name="connsiteY3" fmla="*/ 495084 h 2990995"/>
                <a:gd name="connsiteX4" fmla="*/ 1444687 w 2618138"/>
                <a:gd name="connsiteY4" fmla="*/ 672378 h 2990995"/>
                <a:gd name="connsiteX5" fmla="*/ 1656546 w 2618138"/>
                <a:gd name="connsiteY5" fmla="*/ 831779 h 2990995"/>
                <a:gd name="connsiteX6" fmla="*/ 1795165 w 2618138"/>
                <a:gd name="connsiteY6" fmla="*/ 990095 h 2990995"/>
                <a:gd name="connsiteX7" fmla="*/ 1810678 w 2618138"/>
                <a:gd name="connsiteY7" fmla="*/ 1117312 h 2990995"/>
                <a:gd name="connsiteX8" fmla="*/ 1859530 w 2618138"/>
                <a:gd name="connsiteY8" fmla="*/ 1230890 h 2990995"/>
                <a:gd name="connsiteX9" fmla="*/ 1859241 w 2618138"/>
                <a:gd name="connsiteY9" fmla="*/ 1302400 h 2990995"/>
                <a:gd name="connsiteX10" fmla="*/ 1819915 w 2618138"/>
                <a:gd name="connsiteY10" fmla="*/ 1311275 h 2990995"/>
                <a:gd name="connsiteX11" fmla="*/ 1774310 w 2618138"/>
                <a:gd name="connsiteY11" fmla="*/ 1334800 h 2990995"/>
                <a:gd name="connsiteX12" fmla="*/ 1773733 w 2618138"/>
                <a:gd name="connsiteY12" fmla="*/ 1375930 h 2990995"/>
                <a:gd name="connsiteX13" fmla="*/ 1792206 w 2618138"/>
                <a:gd name="connsiteY13" fmla="*/ 1431348 h 2990995"/>
                <a:gd name="connsiteX14" fmla="*/ 1840336 w 2618138"/>
                <a:gd name="connsiteY14" fmla="*/ 1476663 h 2990995"/>
                <a:gd name="connsiteX15" fmla="*/ 1854768 w 2618138"/>
                <a:gd name="connsiteY15" fmla="*/ 1489725 h 2990995"/>
                <a:gd name="connsiteX16" fmla="*/ 1887961 w 2618138"/>
                <a:gd name="connsiteY16" fmla="*/ 1536194 h 2990995"/>
                <a:gd name="connsiteX17" fmla="*/ 1921515 w 2618138"/>
                <a:gd name="connsiteY17" fmla="*/ 1560657 h 2990995"/>
                <a:gd name="connsiteX18" fmla="*/ 1893806 w 2618138"/>
                <a:gd name="connsiteY18" fmla="*/ 1634548 h 2990995"/>
                <a:gd name="connsiteX19" fmla="*/ 1921515 w 2618138"/>
                <a:gd name="connsiteY19" fmla="*/ 1726912 h 2990995"/>
                <a:gd name="connsiteX20" fmla="*/ 1958460 w 2618138"/>
                <a:gd name="connsiteY20" fmla="*/ 1856221 h 2990995"/>
                <a:gd name="connsiteX21" fmla="*/ 1986169 w 2618138"/>
                <a:gd name="connsiteY21" fmla="*/ 1911639 h 2990995"/>
                <a:gd name="connsiteX22" fmla="*/ 1967408 w 2618138"/>
                <a:gd name="connsiteY22" fmla="*/ 1989427 h 2990995"/>
                <a:gd name="connsiteX23" fmla="*/ 1933205 w 2618138"/>
                <a:gd name="connsiteY23" fmla="*/ 2045782 h 2990995"/>
                <a:gd name="connsiteX24" fmla="*/ 1952255 w 2618138"/>
                <a:gd name="connsiteY24" fmla="*/ 2093407 h 2990995"/>
                <a:gd name="connsiteX25" fmla="*/ 1995406 w 2618138"/>
                <a:gd name="connsiteY25" fmla="*/ 2105603 h 2990995"/>
                <a:gd name="connsiteX26" fmla="*/ 2057030 w 2618138"/>
                <a:gd name="connsiteY26" fmla="*/ 2112457 h 2990995"/>
                <a:gd name="connsiteX27" fmla="*/ 2106242 w 2618138"/>
                <a:gd name="connsiteY27" fmla="*/ 2151784 h 2990995"/>
                <a:gd name="connsiteX28" fmla="*/ 2170897 w 2618138"/>
                <a:gd name="connsiteY28" fmla="*/ 2281094 h 2990995"/>
                <a:gd name="connsiteX29" fmla="*/ 2187998 w 2618138"/>
                <a:gd name="connsiteY29" fmla="*/ 2360107 h 2990995"/>
                <a:gd name="connsiteX30" fmla="*/ 2199905 w 2618138"/>
                <a:gd name="connsiteY30" fmla="*/ 2410113 h 2990995"/>
                <a:gd name="connsiteX31" fmla="*/ 2272497 w 2618138"/>
                <a:gd name="connsiteY31" fmla="*/ 2447348 h 2990995"/>
                <a:gd name="connsiteX32" fmla="*/ 2342780 w 2618138"/>
                <a:gd name="connsiteY32" fmla="*/ 2514888 h 2990995"/>
                <a:gd name="connsiteX33" fmla="*/ 2390765 w 2618138"/>
                <a:gd name="connsiteY33" fmla="*/ 2585894 h 2990995"/>
                <a:gd name="connsiteX34" fmla="*/ 2466605 w 2618138"/>
                <a:gd name="connsiteY34" fmla="*/ 2629188 h 2990995"/>
                <a:gd name="connsiteX35" fmla="*/ 2549587 w 2618138"/>
                <a:gd name="connsiteY35" fmla="*/ 2678257 h 2990995"/>
                <a:gd name="connsiteX36" fmla="*/ 2618138 w 2618138"/>
                <a:gd name="connsiteY36" fmla="*/ 2791187 h 2990995"/>
                <a:gd name="connsiteX37" fmla="*/ 2595769 w 2618138"/>
                <a:gd name="connsiteY37" fmla="*/ 2826039 h 2990995"/>
                <a:gd name="connsiteX38" fmla="*/ 2516612 w 2618138"/>
                <a:gd name="connsiteY38" fmla="*/ 2829213 h 2990995"/>
                <a:gd name="connsiteX39" fmla="*/ 2475697 w 2618138"/>
                <a:gd name="connsiteY39" fmla="*/ 2798330 h 2990995"/>
                <a:gd name="connsiteX40" fmla="*/ 2419701 w 2618138"/>
                <a:gd name="connsiteY40" fmla="*/ 2769106 h 2990995"/>
                <a:gd name="connsiteX41" fmla="*/ 2330584 w 2618138"/>
                <a:gd name="connsiteY41" fmla="*/ 2734541 h 2990995"/>
                <a:gd name="connsiteX42" fmla="*/ 2270116 w 2618138"/>
                <a:gd name="connsiteY42" fmla="*/ 2711595 h 2990995"/>
                <a:gd name="connsiteX43" fmla="*/ 2207842 w 2618138"/>
                <a:gd name="connsiteY43" fmla="*/ 2693122 h 2990995"/>
                <a:gd name="connsiteX44" fmla="*/ 2146795 w 2618138"/>
                <a:gd name="connsiteY44" fmla="*/ 2667505 h 2990995"/>
                <a:gd name="connsiteX45" fmla="*/ 2115478 w 2618138"/>
                <a:gd name="connsiteY45" fmla="*/ 2613603 h 2990995"/>
                <a:gd name="connsiteX46" fmla="*/ 2059412 w 2618138"/>
                <a:gd name="connsiteY46" fmla="*/ 2626807 h 2990995"/>
                <a:gd name="connsiteX47" fmla="*/ 2002261 w 2618138"/>
                <a:gd name="connsiteY47" fmla="*/ 2664836 h 2990995"/>
                <a:gd name="connsiteX48" fmla="*/ 1947493 w 2618138"/>
                <a:gd name="connsiteY48" fmla="*/ 2722057 h 2990995"/>
                <a:gd name="connsiteX49" fmla="*/ 1930751 w 2618138"/>
                <a:gd name="connsiteY49" fmla="*/ 2752148 h 2990995"/>
                <a:gd name="connsiteX50" fmla="*/ 1907012 w 2618138"/>
                <a:gd name="connsiteY50" fmla="*/ 2810163 h 2990995"/>
                <a:gd name="connsiteX51" fmla="*/ 1875333 w 2618138"/>
                <a:gd name="connsiteY51" fmla="*/ 2853748 h 2990995"/>
                <a:gd name="connsiteX52" fmla="*/ 1830812 w 2618138"/>
                <a:gd name="connsiteY52" fmla="*/ 2824451 h 2990995"/>
                <a:gd name="connsiteX53" fmla="*/ 1773733 w 2618138"/>
                <a:gd name="connsiteY53" fmla="*/ 2816803 h 2990995"/>
                <a:gd name="connsiteX54" fmla="*/ 1742706 w 2618138"/>
                <a:gd name="connsiteY54" fmla="*/ 2843501 h 2990995"/>
                <a:gd name="connsiteX55" fmla="*/ 1718315 w 2618138"/>
                <a:gd name="connsiteY55" fmla="*/ 2890694 h 2990995"/>
                <a:gd name="connsiteX56" fmla="*/ 1690318 w 2618138"/>
                <a:gd name="connsiteY56" fmla="*/ 2912557 h 2990995"/>
                <a:gd name="connsiteX57" fmla="*/ 1669175 w 2618138"/>
                <a:gd name="connsiteY57" fmla="*/ 2990995 h 2990995"/>
                <a:gd name="connsiteX58" fmla="*/ 1607478 w 2618138"/>
                <a:gd name="connsiteY58" fmla="*/ 2973821 h 2990995"/>
                <a:gd name="connsiteX59" fmla="*/ 1524351 w 2618138"/>
                <a:gd name="connsiteY59" fmla="*/ 2909166 h 2990995"/>
                <a:gd name="connsiteX60" fmla="*/ 1459697 w 2618138"/>
                <a:gd name="connsiteY60" fmla="*/ 2918403 h 2990995"/>
                <a:gd name="connsiteX61" fmla="*/ 1404278 w 2618138"/>
                <a:gd name="connsiteY61" fmla="*/ 2909166 h 2990995"/>
                <a:gd name="connsiteX62" fmla="*/ 1191842 w 2618138"/>
                <a:gd name="connsiteY62" fmla="*/ 2826039 h 2990995"/>
                <a:gd name="connsiteX63" fmla="*/ 951697 w 2618138"/>
                <a:gd name="connsiteY63" fmla="*/ 2770621 h 2990995"/>
                <a:gd name="connsiteX64" fmla="*/ 797349 w 2618138"/>
                <a:gd name="connsiteY64" fmla="*/ 2748251 h 2990995"/>
                <a:gd name="connsiteX65" fmla="*/ 637660 w 2618138"/>
                <a:gd name="connsiteY65" fmla="*/ 2733675 h 2990995"/>
                <a:gd name="connsiteX66" fmla="*/ 529638 w 2618138"/>
                <a:gd name="connsiteY66" fmla="*/ 2655959 h 2990995"/>
                <a:gd name="connsiteX67" fmla="*/ 504455 w 2618138"/>
                <a:gd name="connsiteY67" fmla="*/ 2586326 h 2990995"/>
                <a:gd name="connsiteX68" fmla="*/ 406825 w 2618138"/>
                <a:gd name="connsiteY68" fmla="*/ 2567276 h 2990995"/>
                <a:gd name="connsiteX69" fmla="*/ 294905 w 2618138"/>
                <a:gd name="connsiteY69" fmla="*/ 2536319 h 2990995"/>
                <a:gd name="connsiteX70" fmla="*/ 230612 w 2618138"/>
                <a:gd name="connsiteY70" fmla="*/ 2536319 h 2990995"/>
                <a:gd name="connsiteX71" fmla="*/ 113931 w 2618138"/>
                <a:gd name="connsiteY71" fmla="*/ 2533938 h 2990995"/>
                <a:gd name="connsiteX72" fmla="*/ 12546 w 2618138"/>
                <a:gd name="connsiteY72" fmla="*/ 2505002 h 2990995"/>
                <a:gd name="connsiteX73" fmla="*/ 350 w 2618138"/>
                <a:gd name="connsiteY73" fmla="*/ 8948 h 2990995"/>
                <a:gd name="connsiteX74" fmla="*/ 1174234 w 2618138"/>
                <a:gd name="connsiteY74" fmla="*/ 0 h 2990995"/>
                <a:gd name="connsiteX0" fmla="*/ 1174234 w 2618138"/>
                <a:gd name="connsiteY0" fmla="*/ 0 h 2990995"/>
                <a:gd name="connsiteX1" fmla="*/ 1191842 w 2618138"/>
                <a:gd name="connsiteY1" fmla="*/ 154277 h 2990995"/>
                <a:gd name="connsiteX2" fmla="*/ 1255776 w 2618138"/>
                <a:gd name="connsiteY2" fmla="*/ 293110 h 2990995"/>
                <a:gd name="connsiteX3" fmla="*/ 1328367 w 2618138"/>
                <a:gd name="connsiteY3" fmla="*/ 495084 h 2990995"/>
                <a:gd name="connsiteX4" fmla="*/ 1444687 w 2618138"/>
                <a:gd name="connsiteY4" fmla="*/ 672378 h 2990995"/>
                <a:gd name="connsiteX5" fmla="*/ 1656546 w 2618138"/>
                <a:gd name="connsiteY5" fmla="*/ 831779 h 2990995"/>
                <a:gd name="connsiteX6" fmla="*/ 1795165 w 2618138"/>
                <a:gd name="connsiteY6" fmla="*/ 990095 h 2990995"/>
                <a:gd name="connsiteX7" fmla="*/ 1810678 w 2618138"/>
                <a:gd name="connsiteY7" fmla="*/ 1117312 h 2990995"/>
                <a:gd name="connsiteX8" fmla="*/ 1859530 w 2618138"/>
                <a:gd name="connsiteY8" fmla="*/ 1230890 h 2990995"/>
                <a:gd name="connsiteX9" fmla="*/ 1859241 w 2618138"/>
                <a:gd name="connsiteY9" fmla="*/ 1302400 h 2990995"/>
                <a:gd name="connsiteX10" fmla="*/ 1819915 w 2618138"/>
                <a:gd name="connsiteY10" fmla="*/ 1311275 h 2990995"/>
                <a:gd name="connsiteX11" fmla="*/ 1774310 w 2618138"/>
                <a:gd name="connsiteY11" fmla="*/ 1334800 h 2990995"/>
                <a:gd name="connsiteX12" fmla="*/ 1773733 w 2618138"/>
                <a:gd name="connsiteY12" fmla="*/ 1375930 h 2990995"/>
                <a:gd name="connsiteX13" fmla="*/ 1792206 w 2618138"/>
                <a:gd name="connsiteY13" fmla="*/ 1431348 h 2990995"/>
                <a:gd name="connsiteX14" fmla="*/ 1840336 w 2618138"/>
                <a:gd name="connsiteY14" fmla="*/ 1476663 h 2990995"/>
                <a:gd name="connsiteX15" fmla="*/ 1854768 w 2618138"/>
                <a:gd name="connsiteY15" fmla="*/ 1489725 h 2990995"/>
                <a:gd name="connsiteX16" fmla="*/ 1887961 w 2618138"/>
                <a:gd name="connsiteY16" fmla="*/ 1536194 h 2990995"/>
                <a:gd name="connsiteX17" fmla="*/ 1921515 w 2618138"/>
                <a:gd name="connsiteY17" fmla="*/ 1560657 h 2990995"/>
                <a:gd name="connsiteX18" fmla="*/ 1893806 w 2618138"/>
                <a:gd name="connsiteY18" fmla="*/ 1634548 h 2990995"/>
                <a:gd name="connsiteX19" fmla="*/ 1921515 w 2618138"/>
                <a:gd name="connsiteY19" fmla="*/ 1726912 h 2990995"/>
                <a:gd name="connsiteX20" fmla="*/ 1958460 w 2618138"/>
                <a:gd name="connsiteY20" fmla="*/ 1856221 h 2990995"/>
                <a:gd name="connsiteX21" fmla="*/ 1986169 w 2618138"/>
                <a:gd name="connsiteY21" fmla="*/ 1911639 h 2990995"/>
                <a:gd name="connsiteX22" fmla="*/ 1967408 w 2618138"/>
                <a:gd name="connsiteY22" fmla="*/ 1989427 h 2990995"/>
                <a:gd name="connsiteX23" fmla="*/ 1933205 w 2618138"/>
                <a:gd name="connsiteY23" fmla="*/ 2045782 h 2990995"/>
                <a:gd name="connsiteX24" fmla="*/ 1952255 w 2618138"/>
                <a:gd name="connsiteY24" fmla="*/ 2093407 h 2990995"/>
                <a:gd name="connsiteX25" fmla="*/ 1995406 w 2618138"/>
                <a:gd name="connsiteY25" fmla="*/ 2105603 h 2990995"/>
                <a:gd name="connsiteX26" fmla="*/ 2057030 w 2618138"/>
                <a:gd name="connsiteY26" fmla="*/ 2112457 h 2990995"/>
                <a:gd name="connsiteX27" fmla="*/ 2106242 w 2618138"/>
                <a:gd name="connsiteY27" fmla="*/ 2151784 h 2990995"/>
                <a:gd name="connsiteX28" fmla="*/ 2170897 w 2618138"/>
                <a:gd name="connsiteY28" fmla="*/ 2281094 h 2990995"/>
                <a:gd name="connsiteX29" fmla="*/ 2187998 w 2618138"/>
                <a:gd name="connsiteY29" fmla="*/ 2360107 h 2990995"/>
                <a:gd name="connsiteX30" fmla="*/ 2199905 w 2618138"/>
                <a:gd name="connsiteY30" fmla="*/ 2410113 h 2990995"/>
                <a:gd name="connsiteX31" fmla="*/ 2272497 w 2618138"/>
                <a:gd name="connsiteY31" fmla="*/ 2447348 h 2990995"/>
                <a:gd name="connsiteX32" fmla="*/ 2342780 w 2618138"/>
                <a:gd name="connsiteY32" fmla="*/ 2514888 h 2990995"/>
                <a:gd name="connsiteX33" fmla="*/ 2390765 w 2618138"/>
                <a:gd name="connsiteY33" fmla="*/ 2585894 h 2990995"/>
                <a:gd name="connsiteX34" fmla="*/ 2466605 w 2618138"/>
                <a:gd name="connsiteY34" fmla="*/ 2629188 h 2990995"/>
                <a:gd name="connsiteX35" fmla="*/ 2549587 w 2618138"/>
                <a:gd name="connsiteY35" fmla="*/ 2678257 h 2990995"/>
                <a:gd name="connsiteX36" fmla="*/ 2618138 w 2618138"/>
                <a:gd name="connsiteY36" fmla="*/ 2791187 h 2990995"/>
                <a:gd name="connsiteX37" fmla="*/ 2595769 w 2618138"/>
                <a:gd name="connsiteY37" fmla="*/ 2826039 h 2990995"/>
                <a:gd name="connsiteX38" fmla="*/ 2516612 w 2618138"/>
                <a:gd name="connsiteY38" fmla="*/ 2829213 h 2990995"/>
                <a:gd name="connsiteX39" fmla="*/ 2475697 w 2618138"/>
                <a:gd name="connsiteY39" fmla="*/ 2798330 h 2990995"/>
                <a:gd name="connsiteX40" fmla="*/ 2419701 w 2618138"/>
                <a:gd name="connsiteY40" fmla="*/ 2769106 h 2990995"/>
                <a:gd name="connsiteX41" fmla="*/ 2330584 w 2618138"/>
                <a:gd name="connsiteY41" fmla="*/ 2734541 h 2990995"/>
                <a:gd name="connsiteX42" fmla="*/ 2270116 w 2618138"/>
                <a:gd name="connsiteY42" fmla="*/ 2711595 h 2990995"/>
                <a:gd name="connsiteX43" fmla="*/ 2207842 w 2618138"/>
                <a:gd name="connsiteY43" fmla="*/ 2693122 h 2990995"/>
                <a:gd name="connsiteX44" fmla="*/ 2146795 w 2618138"/>
                <a:gd name="connsiteY44" fmla="*/ 2667505 h 2990995"/>
                <a:gd name="connsiteX45" fmla="*/ 2115478 w 2618138"/>
                <a:gd name="connsiteY45" fmla="*/ 2613603 h 2990995"/>
                <a:gd name="connsiteX46" fmla="*/ 2059412 w 2618138"/>
                <a:gd name="connsiteY46" fmla="*/ 2626807 h 2990995"/>
                <a:gd name="connsiteX47" fmla="*/ 2002261 w 2618138"/>
                <a:gd name="connsiteY47" fmla="*/ 2664836 h 2990995"/>
                <a:gd name="connsiteX48" fmla="*/ 1947493 w 2618138"/>
                <a:gd name="connsiteY48" fmla="*/ 2722057 h 2990995"/>
                <a:gd name="connsiteX49" fmla="*/ 1930751 w 2618138"/>
                <a:gd name="connsiteY49" fmla="*/ 2752148 h 2990995"/>
                <a:gd name="connsiteX50" fmla="*/ 1907012 w 2618138"/>
                <a:gd name="connsiteY50" fmla="*/ 2810163 h 2990995"/>
                <a:gd name="connsiteX51" fmla="*/ 1875333 w 2618138"/>
                <a:gd name="connsiteY51" fmla="*/ 2853748 h 2990995"/>
                <a:gd name="connsiteX52" fmla="*/ 1830812 w 2618138"/>
                <a:gd name="connsiteY52" fmla="*/ 2824451 h 2990995"/>
                <a:gd name="connsiteX53" fmla="*/ 1773733 w 2618138"/>
                <a:gd name="connsiteY53" fmla="*/ 2816803 h 2990995"/>
                <a:gd name="connsiteX54" fmla="*/ 1742706 w 2618138"/>
                <a:gd name="connsiteY54" fmla="*/ 2843501 h 2990995"/>
                <a:gd name="connsiteX55" fmla="*/ 1718315 w 2618138"/>
                <a:gd name="connsiteY55" fmla="*/ 2890694 h 2990995"/>
                <a:gd name="connsiteX56" fmla="*/ 1690318 w 2618138"/>
                <a:gd name="connsiteY56" fmla="*/ 2912557 h 2990995"/>
                <a:gd name="connsiteX57" fmla="*/ 1669175 w 2618138"/>
                <a:gd name="connsiteY57" fmla="*/ 2990995 h 2990995"/>
                <a:gd name="connsiteX58" fmla="*/ 1607478 w 2618138"/>
                <a:gd name="connsiteY58" fmla="*/ 2973821 h 2990995"/>
                <a:gd name="connsiteX59" fmla="*/ 1524351 w 2618138"/>
                <a:gd name="connsiteY59" fmla="*/ 2909166 h 2990995"/>
                <a:gd name="connsiteX60" fmla="*/ 1459697 w 2618138"/>
                <a:gd name="connsiteY60" fmla="*/ 2918403 h 2990995"/>
                <a:gd name="connsiteX61" fmla="*/ 1404278 w 2618138"/>
                <a:gd name="connsiteY61" fmla="*/ 2909166 h 2990995"/>
                <a:gd name="connsiteX62" fmla="*/ 1191842 w 2618138"/>
                <a:gd name="connsiteY62" fmla="*/ 2826039 h 2990995"/>
                <a:gd name="connsiteX63" fmla="*/ 951697 w 2618138"/>
                <a:gd name="connsiteY63" fmla="*/ 2770621 h 2990995"/>
                <a:gd name="connsiteX64" fmla="*/ 797349 w 2618138"/>
                <a:gd name="connsiteY64" fmla="*/ 2748251 h 2990995"/>
                <a:gd name="connsiteX65" fmla="*/ 637660 w 2618138"/>
                <a:gd name="connsiteY65" fmla="*/ 2733675 h 2990995"/>
                <a:gd name="connsiteX66" fmla="*/ 529638 w 2618138"/>
                <a:gd name="connsiteY66" fmla="*/ 2655959 h 2990995"/>
                <a:gd name="connsiteX67" fmla="*/ 504455 w 2618138"/>
                <a:gd name="connsiteY67" fmla="*/ 2586326 h 2990995"/>
                <a:gd name="connsiteX68" fmla="*/ 406825 w 2618138"/>
                <a:gd name="connsiteY68" fmla="*/ 2567276 h 2990995"/>
                <a:gd name="connsiteX69" fmla="*/ 294905 w 2618138"/>
                <a:gd name="connsiteY69" fmla="*/ 2536319 h 2990995"/>
                <a:gd name="connsiteX70" fmla="*/ 230612 w 2618138"/>
                <a:gd name="connsiteY70" fmla="*/ 2536319 h 2990995"/>
                <a:gd name="connsiteX71" fmla="*/ 104406 w 2618138"/>
                <a:gd name="connsiteY71" fmla="*/ 2522032 h 2990995"/>
                <a:gd name="connsiteX72" fmla="*/ 12546 w 2618138"/>
                <a:gd name="connsiteY72" fmla="*/ 2505002 h 2990995"/>
                <a:gd name="connsiteX73" fmla="*/ 350 w 2618138"/>
                <a:gd name="connsiteY73" fmla="*/ 8948 h 2990995"/>
                <a:gd name="connsiteX74" fmla="*/ 1174234 w 2618138"/>
                <a:gd name="connsiteY74" fmla="*/ 0 h 29909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Lst>
              <a:rect l="l" t="t" r="r" b="b"/>
              <a:pathLst>
                <a:path w="2618138" h="2990995">
                  <a:moveTo>
                    <a:pt x="1174234" y="0"/>
                  </a:moveTo>
                  <a:cubicBezTo>
                    <a:pt x="1173946" y="88371"/>
                    <a:pt x="1192130" y="65906"/>
                    <a:pt x="1191842" y="154277"/>
                  </a:cubicBezTo>
                  <a:cubicBezTo>
                    <a:pt x="1194680" y="184174"/>
                    <a:pt x="1252938" y="263213"/>
                    <a:pt x="1255776" y="293110"/>
                  </a:cubicBezTo>
                  <a:lnTo>
                    <a:pt x="1328367" y="495084"/>
                  </a:lnTo>
                  <a:lnTo>
                    <a:pt x="1444687" y="672378"/>
                  </a:lnTo>
                  <a:lnTo>
                    <a:pt x="1656546" y="831779"/>
                  </a:lnTo>
                  <a:cubicBezTo>
                    <a:pt x="1656570" y="887630"/>
                    <a:pt x="1795141" y="934244"/>
                    <a:pt x="1795165" y="990095"/>
                  </a:cubicBezTo>
                  <a:lnTo>
                    <a:pt x="1810678" y="1117312"/>
                  </a:lnTo>
                  <a:lnTo>
                    <a:pt x="1859530" y="1230890"/>
                  </a:lnTo>
                  <a:cubicBezTo>
                    <a:pt x="1859434" y="1254727"/>
                    <a:pt x="1859337" y="1278563"/>
                    <a:pt x="1859241" y="1302400"/>
                  </a:cubicBezTo>
                  <a:lnTo>
                    <a:pt x="1819915" y="1311275"/>
                  </a:lnTo>
                  <a:lnTo>
                    <a:pt x="1774310" y="1334800"/>
                  </a:lnTo>
                  <a:cubicBezTo>
                    <a:pt x="1774118" y="1348510"/>
                    <a:pt x="1770750" y="1359839"/>
                    <a:pt x="1773733" y="1375930"/>
                  </a:cubicBezTo>
                  <a:cubicBezTo>
                    <a:pt x="1776716" y="1392021"/>
                    <a:pt x="1786048" y="1412875"/>
                    <a:pt x="1792206" y="1431348"/>
                  </a:cubicBezTo>
                  <a:cubicBezTo>
                    <a:pt x="1808249" y="1440103"/>
                    <a:pt x="1824293" y="1467908"/>
                    <a:pt x="1840336" y="1476663"/>
                  </a:cubicBezTo>
                  <a:lnTo>
                    <a:pt x="1854768" y="1489725"/>
                  </a:lnTo>
                  <a:cubicBezTo>
                    <a:pt x="1868214" y="1506802"/>
                    <a:pt x="1874515" y="1519117"/>
                    <a:pt x="1887961" y="1536194"/>
                  </a:cubicBezTo>
                  <a:lnTo>
                    <a:pt x="1921515" y="1560657"/>
                  </a:lnTo>
                  <a:lnTo>
                    <a:pt x="1893806" y="1634548"/>
                  </a:lnTo>
                  <a:lnTo>
                    <a:pt x="1921515" y="1726912"/>
                  </a:lnTo>
                  <a:lnTo>
                    <a:pt x="1958460" y="1856221"/>
                  </a:lnTo>
                  <a:lnTo>
                    <a:pt x="1986169" y="1911639"/>
                  </a:lnTo>
                  <a:lnTo>
                    <a:pt x="1967408" y="1989427"/>
                  </a:lnTo>
                  <a:cubicBezTo>
                    <a:pt x="1972676" y="2008212"/>
                    <a:pt x="1927937" y="2026997"/>
                    <a:pt x="1933205" y="2045782"/>
                  </a:cubicBezTo>
                  <a:cubicBezTo>
                    <a:pt x="1943524" y="2056894"/>
                    <a:pt x="1941936" y="2082295"/>
                    <a:pt x="1952255" y="2093407"/>
                  </a:cubicBezTo>
                  <a:lnTo>
                    <a:pt x="1995406" y="2105603"/>
                  </a:lnTo>
                  <a:cubicBezTo>
                    <a:pt x="2012772" y="2113444"/>
                    <a:pt x="2039664" y="2104616"/>
                    <a:pt x="2057030" y="2112457"/>
                  </a:cubicBezTo>
                  <a:lnTo>
                    <a:pt x="2106242" y="2151784"/>
                  </a:lnTo>
                  <a:lnTo>
                    <a:pt x="2170897" y="2281094"/>
                  </a:lnTo>
                  <a:cubicBezTo>
                    <a:pt x="2184535" y="2304257"/>
                    <a:pt x="2174360" y="2336944"/>
                    <a:pt x="2187998" y="2360107"/>
                  </a:cubicBezTo>
                  <a:cubicBezTo>
                    <a:pt x="2199904" y="2373601"/>
                    <a:pt x="2187999" y="2396619"/>
                    <a:pt x="2199905" y="2410113"/>
                  </a:cubicBezTo>
                  <a:lnTo>
                    <a:pt x="2272497" y="2447348"/>
                  </a:lnTo>
                  <a:cubicBezTo>
                    <a:pt x="2291162" y="2472243"/>
                    <a:pt x="2324115" y="2489993"/>
                    <a:pt x="2342780" y="2514888"/>
                  </a:cubicBezTo>
                  <a:lnTo>
                    <a:pt x="2390765" y="2585894"/>
                  </a:lnTo>
                  <a:lnTo>
                    <a:pt x="2466605" y="2629188"/>
                  </a:lnTo>
                  <a:lnTo>
                    <a:pt x="2549587" y="2678257"/>
                  </a:lnTo>
                  <a:lnTo>
                    <a:pt x="2618138" y="2791187"/>
                  </a:lnTo>
                  <a:lnTo>
                    <a:pt x="2595769" y="2826039"/>
                  </a:lnTo>
                  <a:cubicBezTo>
                    <a:pt x="2574146" y="2820747"/>
                    <a:pt x="2538235" y="2834505"/>
                    <a:pt x="2516612" y="2829213"/>
                  </a:cubicBezTo>
                  <a:lnTo>
                    <a:pt x="2475697" y="2798330"/>
                  </a:lnTo>
                  <a:lnTo>
                    <a:pt x="2419701" y="2769106"/>
                  </a:lnTo>
                  <a:lnTo>
                    <a:pt x="2330584" y="2734541"/>
                  </a:lnTo>
                  <a:lnTo>
                    <a:pt x="2270116" y="2711595"/>
                  </a:lnTo>
                  <a:lnTo>
                    <a:pt x="2207842" y="2693122"/>
                  </a:lnTo>
                  <a:lnTo>
                    <a:pt x="2146795" y="2667505"/>
                  </a:lnTo>
                  <a:lnTo>
                    <a:pt x="2115478" y="2613603"/>
                  </a:lnTo>
                  <a:cubicBezTo>
                    <a:pt x="2102346" y="2616417"/>
                    <a:pt x="2072544" y="2623993"/>
                    <a:pt x="2059412" y="2626807"/>
                  </a:cubicBezTo>
                  <a:lnTo>
                    <a:pt x="2002261" y="2664836"/>
                  </a:lnTo>
                  <a:cubicBezTo>
                    <a:pt x="1988768" y="2681528"/>
                    <a:pt x="1960986" y="2705365"/>
                    <a:pt x="1947493" y="2722057"/>
                  </a:cubicBezTo>
                  <a:lnTo>
                    <a:pt x="1930751" y="2752148"/>
                  </a:lnTo>
                  <a:cubicBezTo>
                    <a:pt x="1922838" y="2764343"/>
                    <a:pt x="1914925" y="2797968"/>
                    <a:pt x="1907012" y="2810163"/>
                  </a:cubicBezTo>
                  <a:lnTo>
                    <a:pt x="1875333" y="2853748"/>
                  </a:lnTo>
                  <a:cubicBezTo>
                    <a:pt x="1861286" y="2848745"/>
                    <a:pt x="1844859" y="2829454"/>
                    <a:pt x="1830812" y="2824451"/>
                  </a:cubicBezTo>
                  <a:lnTo>
                    <a:pt x="1773733" y="2816803"/>
                  </a:lnTo>
                  <a:cubicBezTo>
                    <a:pt x="1764978" y="2828877"/>
                    <a:pt x="1751461" y="2831427"/>
                    <a:pt x="1742706" y="2843501"/>
                  </a:cubicBezTo>
                  <a:lnTo>
                    <a:pt x="1718315" y="2890694"/>
                  </a:lnTo>
                  <a:cubicBezTo>
                    <a:pt x="1713745" y="2900363"/>
                    <a:pt x="1694888" y="2902888"/>
                    <a:pt x="1690318" y="2912557"/>
                  </a:cubicBezTo>
                  <a:lnTo>
                    <a:pt x="1669175" y="2990995"/>
                  </a:lnTo>
                  <a:lnTo>
                    <a:pt x="1607478" y="2973821"/>
                  </a:lnTo>
                  <a:lnTo>
                    <a:pt x="1524351" y="2909166"/>
                  </a:lnTo>
                  <a:lnTo>
                    <a:pt x="1459697" y="2918403"/>
                  </a:lnTo>
                  <a:lnTo>
                    <a:pt x="1404278" y="2909166"/>
                  </a:lnTo>
                  <a:lnTo>
                    <a:pt x="1191842" y="2826039"/>
                  </a:lnTo>
                  <a:lnTo>
                    <a:pt x="951697" y="2770621"/>
                  </a:lnTo>
                  <a:cubicBezTo>
                    <a:pt x="881583" y="2758053"/>
                    <a:pt x="849688" y="2754409"/>
                    <a:pt x="797349" y="2748251"/>
                  </a:cubicBezTo>
                  <a:cubicBezTo>
                    <a:pt x="745010" y="2742093"/>
                    <a:pt x="682279" y="2749057"/>
                    <a:pt x="637660" y="2733675"/>
                  </a:cubicBezTo>
                  <a:cubicBezTo>
                    <a:pt x="593042" y="2718293"/>
                    <a:pt x="560570" y="2673373"/>
                    <a:pt x="529638" y="2655959"/>
                  </a:cubicBezTo>
                  <a:cubicBezTo>
                    <a:pt x="510612" y="2621876"/>
                    <a:pt x="524527" y="2592375"/>
                    <a:pt x="504455" y="2586326"/>
                  </a:cubicBezTo>
                  <a:cubicBezTo>
                    <a:pt x="484383" y="2580277"/>
                    <a:pt x="441750" y="2568864"/>
                    <a:pt x="406825" y="2567276"/>
                  </a:cubicBezTo>
                  <a:cubicBezTo>
                    <a:pt x="371900" y="2565688"/>
                    <a:pt x="314749" y="2534732"/>
                    <a:pt x="294905" y="2536319"/>
                  </a:cubicBezTo>
                  <a:cubicBezTo>
                    <a:pt x="275061" y="2537907"/>
                    <a:pt x="260774" y="2543463"/>
                    <a:pt x="230612" y="2536319"/>
                  </a:cubicBezTo>
                  <a:cubicBezTo>
                    <a:pt x="200450" y="2529175"/>
                    <a:pt x="147894" y="2536776"/>
                    <a:pt x="104406" y="2522032"/>
                  </a:cubicBezTo>
                  <a:lnTo>
                    <a:pt x="12546" y="2505002"/>
                  </a:lnTo>
                  <a:cubicBezTo>
                    <a:pt x="15624" y="1621390"/>
                    <a:pt x="-2728" y="892560"/>
                    <a:pt x="350" y="8948"/>
                  </a:cubicBezTo>
                  <a:lnTo>
                    <a:pt x="1174234" y="0"/>
                  </a:lnTo>
                  <a:close/>
                </a:path>
              </a:pathLst>
            </a:custGeom>
            <a:solidFill>
              <a:schemeClr val="tx1">
                <a:lumMod val="85000"/>
                <a:alpha val="40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TextBox 11"/>
            <p:cNvSpPr txBox="1"/>
            <p:nvPr/>
          </p:nvSpPr>
          <p:spPr>
            <a:xfrm>
              <a:off x="4334653" y="1299302"/>
              <a:ext cx="1726043" cy="258883"/>
            </a:xfrm>
            <a:prstGeom prst="rect">
              <a:avLst/>
            </a:prstGeom>
            <a:solidFill>
              <a:schemeClr val="tx1">
                <a:lumMod val="95000"/>
                <a:alpha val="50000"/>
              </a:schemeClr>
            </a:solidFill>
          </p:spPr>
          <p:txBody>
            <a:bodyPr wrap="square" lIns="18288" tIns="18288" rIns="18288" bIns="18288" rtlCol="0">
              <a:spAutoFit/>
            </a:bodyPr>
            <a:lstStyle/>
            <a:p>
              <a:r>
                <a:rPr lang="en-US" sz="1000" dirty="0" smtClean="0">
                  <a:solidFill>
                    <a:schemeClr val="bg1"/>
                  </a:solidFill>
                </a:rPr>
                <a:t>Pleistocene Terrace</a:t>
              </a:r>
              <a:endParaRPr lang="en-US" sz="1000" dirty="0">
                <a:solidFill>
                  <a:schemeClr val="bg1"/>
                </a:solidFill>
              </a:endParaRPr>
            </a:p>
          </p:txBody>
        </p:sp>
        <p:sp>
          <p:nvSpPr>
            <p:cNvPr id="21" name="Freeform 20"/>
            <p:cNvSpPr/>
            <p:nvPr/>
          </p:nvSpPr>
          <p:spPr>
            <a:xfrm>
              <a:off x="7193413" y="4623121"/>
              <a:ext cx="1223476" cy="1195787"/>
            </a:xfrm>
            <a:custGeom>
              <a:avLst/>
              <a:gdLst>
                <a:gd name="connsiteX0" fmla="*/ 166254 w 1311564"/>
                <a:gd name="connsiteY0" fmla="*/ 0 h 1219200"/>
                <a:gd name="connsiteX1" fmla="*/ 369454 w 1311564"/>
                <a:gd name="connsiteY1" fmla="*/ 73891 h 1219200"/>
                <a:gd name="connsiteX2" fmla="*/ 526473 w 1311564"/>
                <a:gd name="connsiteY2" fmla="*/ 138546 h 1219200"/>
                <a:gd name="connsiteX3" fmla="*/ 674254 w 1311564"/>
                <a:gd name="connsiteY3" fmla="*/ 184727 h 1219200"/>
                <a:gd name="connsiteX4" fmla="*/ 877454 w 1311564"/>
                <a:gd name="connsiteY4" fmla="*/ 193964 h 1219200"/>
                <a:gd name="connsiteX5" fmla="*/ 1099127 w 1311564"/>
                <a:gd name="connsiteY5" fmla="*/ 230909 h 1219200"/>
                <a:gd name="connsiteX6" fmla="*/ 1246909 w 1311564"/>
                <a:gd name="connsiteY6" fmla="*/ 341746 h 1219200"/>
                <a:gd name="connsiteX7" fmla="*/ 1311564 w 1311564"/>
                <a:gd name="connsiteY7" fmla="*/ 489527 h 1219200"/>
                <a:gd name="connsiteX8" fmla="*/ 1256145 w 1311564"/>
                <a:gd name="connsiteY8" fmla="*/ 701964 h 1219200"/>
                <a:gd name="connsiteX9" fmla="*/ 1145309 w 1311564"/>
                <a:gd name="connsiteY9" fmla="*/ 895927 h 1219200"/>
                <a:gd name="connsiteX10" fmla="*/ 1016000 w 1311564"/>
                <a:gd name="connsiteY10" fmla="*/ 1016000 h 1219200"/>
                <a:gd name="connsiteX11" fmla="*/ 748145 w 1311564"/>
                <a:gd name="connsiteY11" fmla="*/ 1182255 h 1219200"/>
                <a:gd name="connsiteX12" fmla="*/ 600364 w 1311564"/>
                <a:gd name="connsiteY12" fmla="*/ 1219200 h 1219200"/>
                <a:gd name="connsiteX13" fmla="*/ 471054 w 1311564"/>
                <a:gd name="connsiteY13" fmla="*/ 1219200 h 1219200"/>
                <a:gd name="connsiteX14" fmla="*/ 341745 w 1311564"/>
                <a:gd name="connsiteY14" fmla="*/ 1182255 h 1219200"/>
                <a:gd name="connsiteX15" fmla="*/ 240145 w 1311564"/>
                <a:gd name="connsiteY15" fmla="*/ 1089891 h 1219200"/>
                <a:gd name="connsiteX16" fmla="*/ 230909 w 1311564"/>
                <a:gd name="connsiteY16" fmla="*/ 979055 h 1219200"/>
                <a:gd name="connsiteX17" fmla="*/ 277091 w 1311564"/>
                <a:gd name="connsiteY17" fmla="*/ 877455 h 1219200"/>
                <a:gd name="connsiteX18" fmla="*/ 369454 w 1311564"/>
                <a:gd name="connsiteY18" fmla="*/ 757382 h 1219200"/>
                <a:gd name="connsiteX19" fmla="*/ 350982 w 1311564"/>
                <a:gd name="connsiteY19" fmla="*/ 655782 h 1219200"/>
                <a:gd name="connsiteX20" fmla="*/ 277091 w 1311564"/>
                <a:gd name="connsiteY20" fmla="*/ 498764 h 1219200"/>
                <a:gd name="connsiteX21" fmla="*/ 83127 w 1311564"/>
                <a:gd name="connsiteY21" fmla="*/ 258618 h 1219200"/>
                <a:gd name="connsiteX22" fmla="*/ 0 w 1311564"/>
                <a:gd name="connsiteY22" fmla="*/ 166255 h 1219200"/>
                <a:gd name="connsiteX23" fmla="*/ 166254 w 1311564"/>
                <a:gd name="connsiteY23" fmla="*/ 0 h 1219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311564" h="1219200">
                  <a:moveTo>
                    <a:pt x="166254" y="0"/>
                  </a:moveTo>
                  <a:lnTo>
                    <a:pt x="369454" y="73891"/>
                  </a:lnTo>
                  <a:lnTo>
                    <a:pt x="526473" y="138546"/>
                  </a:lnTo>
                  <a:lnTo>
                    <a:pt x="674254" y="184727"/>
                  </a:lnTo>
                  <a:lnTo>
                    <a:pt x="877454" y="193964"/>
                  </a:lnTo>
                  <a:lnTo>
                    <a:pt x="1099127" y="230909"/>
                  </a:lnTo>
                  <a:lnTo>
                    <a:pt x="1246909" y="341746"/>
                  </a:lnTo>
                  <a:lnTo>
                    <a:pt x="1311564" y="489527"/>
                  </a:lnTo>
                  <a:lnTo>
                    <a:pt x="1256145" y="701964"/>
                  </a:lnTo>
                  <a:lnTo>
                    <a:pt x="1145309" y="895927"/>
                  </a:lnTo>
                  <a:lnTo>
                    <a:pt x="1016000" y="1016000"/>
                  </a:lnTo>
                  <a:lnTo>
                    <a:pt x="748145" y="1182255"/>
                  </a:lnTo>
                  <a:lnTo>
                    <a:pt x="600364" y="1219200"/>
                  </a:lnTo>
                  <a:lnTo>
                    <a:pt x="471054" y="1219200"/>
                  </a:lnTo>
                  <a:lnTo>
                    <a:pt x="341745" y="1182255"/>
                  </a:lnTo>
                  <a:lnTo>
                    <a:pt x="240145" y="1089891"/>
                  </a:lnTo>
                  <a:lnTo>
                    <a:pt x="230909" y="979055"/>
                  </a:lnTo>
                  <a:lnTo>
                    <a:pt x="277091" y="877455"/>
                  </a:lnTo>
                  <a:lnTo>
                    <a:pt x="369454" y="757382"/>
                  </a:lnTo>
                  <a:lnTo>
                    <a:pt x="350982" y="655782"/>
                  </a:lnTo>
                  <a:lnTo>
                    <a:pt x="277091" y="498764"/>
                  </a:lnTo>
                  <a:lnTo>
                    <a:pt x="83127" y="258618"/>
                  </a:lnTo>
                  <a:lnTo>
                    <a:pt x="0" y="166255"/>
                  </a:lnTo>
                  <a:lnTo>
                    <a:pt x="166254" y="0"/>
                  </a:lnTo>
                  <a:close/>
                </a:path>
              </a:pathLst>
            </a:custGeom>
            <a:solidFill>
              <a:srgbClr val="663300">
                <a:alpha val="30000"/>
              </a:srgbClr>
            </a:solidFill>
            <a:ln>
              <a:noFill/>
            </a:ln>
            <a:effectLst>
              <a:glow rad="127000">
                <a:srgbClr val="663300">
                  <a:alpha val="30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TextBox 31"/>
            <p:cNvSpPr txBox="1"/>
            <p:nvPr/>
          </p:nvSpPr>
          <p:spPr>
            <a:xfrm>
              <a:off x="7128577" y="5106390"/>
              <a:ext cx="1592012" cy="467661"/>
            </a:xfrm>
            <a:prstGeom prst="rect">
              <a:avLst/>
            </a:prstGeom>
            <a:noFill/>
          </p:spPr>
          <p:txBody>
            <a:bodyPr wrap="none" lIns="18288" tIns="18288" rIns="18288" bIns="18288" rtlCol="0">
              <a:spAutoFit/>
            </a:bodyPr>
            <a:lstStyle/>
            <a:p>
              <a:pPr algn="ctr"/>
              <a:r>
                <a:rPr lang="en-US" sz="1000" dirty="0" err="1" smtClean="0">
                  <a:latin typeface="Times New Roman" pitchFamily="18" charset="0"/>
                  <a:cs typeface="Times New Roman" pitchFamily="18" charset="0"/>
                </a:rPr>
                <a:t>Balize</a:t>
              </a:r>
              <a:endParaRPr lang="en-US" sz="1000" dirty="0" smtClean="0">
                <a:latin typeface="Times New Roman" pitchFamily="18" charset="0"/>
                <a:cs typeface="Times New Roman" pitchFamily="18" charset="0"/>
              </a:endParaRPr>
            </a:p>
            <a:p>
              <a:pPr algn="ctr"/>
              <a:r>
                <a:rPr lang="en-US" sz="1000" dirty="0" smtClean="0">
                  <a:latin typeface="Times New Roman" pitchFamily="18" charset="0"/>
                  <a:cs typeface="Times New Roman" pitchFamily="18" charset="0"/>
                </a:rPr>
                <a:t>500 years </a:t>
              </a:r>
              <a:r>
                <a:rPr lang="en-US" sz="1000" dirty="0" err="1" smtClean="0">
                  <a:latin typeface="Times New Roman" pitchFamily="18" charset="0"/>
                  <a:cs typeface="Times New Roman" pitchFamily="18" charset="0"/>
                </a:rPr>
                <a:t>bp</a:t>
              </a:r>
              <a:r>
                <a:rPr lang="en-US" sz="1000" dirty="0" smtClean="0">
                  <a:latin typeface="Times New Roman" pitchFamily="18" charset="0"/>
                  <a:cs typeface="Times New Roman" pitchFamily="18" charset="0"/>
                </a:rPr>
                <a:t> - present</a:t>
              </a:r>
              <a:endParaRPr lang="en-US" sz="1000" dirty="0">
                <a:latin typeface="Times New Roman" pitchFamily="18" charset="0"/>
                <a:cs typeface="Times New Roman" pitchFamily="18" charset="0"/>
              </a:endParaRPr>
            </a:p>
          </p:txBody>
        </p:sp>
        <p:sp>
          <p:nvSpPr>
            <p:cNvPr id="22" name="Freeform 21"/>
            <p:cNvSpPr/>
            <p:nvPr/>
          </p:nvSpPr>
          <p:spPr>
            <a:xfrm>
              <a:off x="2869729" y="2510452"/>
              <a:ext cx="878834" cy="2264748"/>
            </a:xfrm>
            <a:custGeom>
              <a:avLst/>
              <a:gdLst>
                <a:gd name="connsiteX0" fmla="*/ 0 w 942109"/>
                <a:gd name="connsiteY0" fmla="*/ 55418 h 2309091"/>
                <a:gd name="connsiteX1" fmla="*/ 101600 w 942109"/>
                <a:gd name="connsiteY1" fmla="*/ 267855 h 2309091"/>
                <a:gd name="connsiteX2" fmla="*/ 277091 w 942109"/>
                <a:gd name="connsiteY2" fmla="*/ 581891 h 2309091"/>
                <a:gd name="connsiteX3" fmla="*/ 406400 w 942109"/>
                <a:gd name="connsiteY3" fmla="*/ 831273 h 2309091"/>
                <a:gd name="connsiteX4" fmla="*/ 508000 w 942109"/>
                <a:gd name="connsiteY4" fmla="*/ 1043709 h 2309091"/>
                <a:gd name="connsiteX5" fmla="*/ 581891 w 942109"/>
                <a:gd name="connsiteY5" fmla="*/ 1173018 h 2309091"/>
                <a:gd name="connsiteX6" fmla="*/ 572654 w 942109"/>
                <a:gd name="connsiteY6" fmla="*/ 1302327 h 2309091"/>
                <a:gd name="connsiteX7" fmla="*/ 526473 w 942109"/>
                <a:gd name="connsiteY7" fmla="*/ 1468582 h 2309091"/>
                <a:gd name="connsiteX8" fmla="*/ 332509 w 942109"/>
                <a:gd name="connsiteY8" fmla="*/ 1607127 h 2309091"/>
                <a:gd name="connsiteX9" fmla="*/ 193963 w 942109"/>
                <a:gd name="connsiteY9" fmla="*/ 1810327 h 2309091"/>
                <a:gd name="connsiteX10" fmla="*/ 129309 w 942109"/>
                <a:gd name="connsiteY10" fmla="*/ 1939636 h 2309091"/>
                <a:gd name="connsiteX11" fmla="*/ 129309 w 942109"/>
                <a:gd name="connsiteY11" fmla="*/ 2078182 h 2309091"/>
                <a:gd name="connsiteX12" fmla="*/ 203200 w 942109"/>
                <a:gd name="connsiteY12" fmla="*/ 2225964 h 2309091"/>
                <a:gd name="connsiteX13" fmla="*/ 360218 w 942109"/>
                <a:gd name="connsiteY13" fmla="*/ 2309091 h 2309091"/>
                <a:gd name="connsiteX14" fmla="*/ 544945 w 942109"/>
                <a:gd name="connsiteY14" fmla="*/ 2299855 h 2309091"/>
                <a:gd name="connsiteX15" fmla="*/ 674254 w 942109"/>
                <a:gd name="connsiteY15" fmla="*/ 2253673 h 2309091"/>
                <a:gd name="connsiteX16" fmla="*/ 757382 w 942109"/>
                <a:gd name="connsiteY16" fmla="*/ 2170546 h 2309091"/>
                <a:gd name="connsiteX17" fmla="*/ 785091 w 942109"/>
                <a:gd name="connsiteY17" fmla="*/ 1976582 h 2309091"/>
                <a:gd name="connsiteX18" fmla="*/ 822036 w 942109"/>
                <a:gd name="connsiteY18" fmla="*/ 1828800 h 2309091"/>
                <a:gd name="connsiteX19" fmla="*/ 858982 w 942109"/>
                <a:gd name="connsiteY19" fmla="*/ 1717964 h 2309091"/>
                <a:gd name="connsiteX20" fmla="*/ 942109 w 942109"/>
                <a:gd name="connsiteY20" fmla="*/ 1634836 h 2309091"/>
                <a:gd name="connsiteX21" fmla="*/ 932873 w 942109"/>
                <a:gd name="connsiteY21" fmla="*/ 1477818 h 2309091"/>
                <a:gd name="connsiteX22" fmla="*/ 877454 w 942109"/>
                <a:gd name="connsiteY22" fmla="*/ 1246909 h 2309091"/>
                <a:gd name="connsiteX23" fmla="*/ 766618 w 942109"/>
                <a:gd name="connsiteY23" fmla="*/ 1052946 h 2309091"/>
                <a:gd name="connsiteX24" fmla="*/ 637309 w 942109"/>
                <a:gd name="connsiteY24" fmla="*/ 923636 h 2309091"/>
                <a:gd name="connsiteX25" fmla="*/ 535709 w 942109"/>
                <a:gd name="connsiteY25" fmla="*/ 766618 h 2309091"/>
                <a:gd name="connsiteX26" fmla="*/ 387927 w 942109"/>
                <a:gd name="connsiteY26" fmla="*/ 489527 h 2309091"/>
                <a:gd name="connsiteX27" fmla="*/ 240145 w 942109"/>
                <a:gd name="connsiteY27" fmla="*/ 157018 h 2309091"/>
                <a:gd name="connsiteX28" fmla="*/ 147782 w 942109"/>
                <a:gd name="connsiteY28" fmla="*/ 0 h 2309091"/>
                <a:gd name="connsiteX29" fmla="*/ 0 w 942109"/>
                <a:gd name="connsiteY29" fmla="*/ 55418 h 23090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942109" h="2309091">
                  <a:moveTo>
                    <a:pt x="0" y="55418"/>
                  </a:moveTo>
                  <a:lnTo>
                    <a:pt x="101600" y="267855"/>
                  </a:lnTo>
                  <a:lnTo>
                    <a:pt x="277091" y="581891"/>
                  </a:lnTo>
                  <a:lnTo>
                    <a:pt x="406400" y="831273"/>
                  </a:lnTo>
                  <a:lnTo>
                    <a:pt x="508000" y="1043709"/>
                  </a:lnTo>
                  <a:lnTo>
                    <a:pt x="581891" y="1173018"/>
                  </a:lnTo>
                  <a:lnTo>
                    <a:pt x="572654" y="1302327"/>
                  </a:lnTo>
                  <a:lnTo>
                    <a:pt x="526473" y="1468582"/>
                  </a:lnTo>
                  <a:lnTo>
                    <a:pt x="332509" y="1607127"/>
                  </a:lnTo>
                  <a:lnTo>
                    <a:pt x="193963" y="1810327"/>
                  </a:lnTo>
                  <a:lnTo>
                    <a:pt x="129309" y="1939636"/>
                  </a:lnTo>
                  <a:lnTo>
                    <a:pt x="129309" y="2078182"/>
                  </a:lnTo>
                  <a:lnTo>
                    <a:pt x="203200" y="2225964"/>
                  </a:lnTo>
                  <a:lnTo>
                    <a:pt x="360218" y="2309091"/>
                  </a:lnTo>
                  <a:lnTo>
                    <a:pt x="544945" y="2299855"/>
                  </a:lnTo>
                  <a:lnTo>
                    <a:pt x="674254" y="2253673"/>
                  </a:lnTo>
                  <a:lnTo>
                    <a:pt x="757382" y="2170546"/>
                  </a:lnTo>
                  <a:lnTo>
                    <a:pt x="785091" y="1976582"/>
                  </a:lnTo>
                  <a:lnTo>
                    <a:pt x="822036" y="1828800"/>
                  </a:lnTo>
                  <a:lnTo>
                    <a:pt x="858982" y="1717964"/>
                  </a:lnTo>
                  <a:lnTo>
                    <a:pt x="942109" y="1634836"/>
                  </a:lnTo>
                  <a:lnTo>
                    <a:pt x="932873" y="1477818"/>
                  </a:lnTo>
                  <a:lnTo>
                    <a:pt x="877454" y="1246909"/>
                  </a:lnTo>
                  <a:lnTo>
                    <a:pt x="766618" y="1052946"/>
                  </a:lnTo>
                  <a:lnTo>
                    <a:pt x="637309" y="923636"/>
                  </a:lnTo>
                  <a:lnTo>
                    <a:pt x="535709" y="766618"/>
                  </a:lnTo>
                  <a:lnTo>
                    <a:pt x="387927" y="489527"/>
                  </a:lnTo>
                  <a:lnTo>
                    <a:pt x="240145" y="157018"/>
                  </a:lnTo>
                  <a:lnTo>
                    <a:pt x="147782" y="0"/>
                  </a:lnTo>
                  <a:lnTo>
                    <a:pt x="0" y="55418"/>
                  </a:lnTo>
                  <a:close/>
                </a:path>
              </a:pathLst>
            </a:custGeom>
            <a:solidFill>
              <a:srgbClr val="FF0000">
                <a:alpha val="20000"/>
              </a:srgbClr>
            </a:solidFill>
            <a:ln>
              <a:noFill/>
            </a:ln>
            <a:effectLst>
              <a:glow rad="127000">
                <a:srgbClr val="FF0000">
                  <a:alpha val="20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TextBox 35"/>
            <p:cNvSpPr txBox="1"/>
            <p:nvPr/>
          </p:nvSpPr>
          <p:spPr>
            <a:xfrm>
              <a:off x="2914218" y="3994372"/>
              <a:ext cx="937408" cy="467661"/>
            </a:xfrm>
            <a:prstGeom prst="rect">
              <a:avLst/>
            </a:prstGeom>
            <a:noFill/>
          </p:spPr>
          <p:txBody>
            <a:bodyPr wrap="none" lIns="18288" tIns="18288" rIns="18288" bIns="18288" rtlCol="0">
              <a:spAutoFit/>
            </a:bodyPr>
            <a:lstStyle/>
            <a:p>
              <a:pPr algn="ctr"/>
              <a:r>
                <a:rPr lang="en-US" sz="1000" dirty="0" smtClean="0">
                  <a:latin typeface="Times New Roman" pitchFamily="18" charset="0"/>
                  <a:cs typeface="Times New Roman" pitchFamily="18" charset="0"/>
                </a:rPr>
                <a:t>Atchafalaya</a:t>
              </a:r>
            </a:p>
            <a:p>
              <a:pPr algn="ctr"/>
              <a:r>
                <a:rPr lang="en-US" sz="1000" dirty="0" smtClean="0">
                  <a:latin typeface="Times New Roman" pitchFamily="18" charset="0"/>
                  <a:cs typeface="Times New Roman" pitchFamily="18" charset="0"/>
                </a:rPr>
                <a:t>Active Delta</a:t>
              </a:r>
              <a:endParaRPr lang="en-US" sz="1000" dirty="0">
                <a:latin typeface="Times New Roman" pitchFamily="18" charset="0"/>
                <a:cs typeface="Times New Roman" pitchFamily="18" charset="0"/>
              </a:endParaRPr>
            </a:p>
          </p:txBody>
        </p:sp>
        <p:sp>
          <p:nvSpPr>
            <p:cNvPr id="30" name="TextBox 29"/>
            <p:cNvSpPr txBox="1"/>
            <p:nvPr/>
          </p:nvSpPr>
          <p:spPr>
            <a:xfrm>
              <a:off x="5119219" y="4616249"/>
              <a:ext cx="1348438" cy="467661"/>
            </a:xfrm>
            <a:prstGeom prst="rect">
              <a:avLst/>
            </a:prstGeom>
            <a:noFill/>
          </p:spPr>
          <p:txBody>
            <a:bodyPr wrap="none" lIns="18288" tIns="18288" rIns="18288" bIns="18288" rtlCol="0">
              <a:spAutoFit/>
            </a:bodyPr>
            <a:lstStyle/>
            <a:p>
              <a:pPr algn="ctr"/>
              <a:r>
                <a:rPr lang="en-US" sz="1000" dirty="0" smtClean="0">
                  <a:latin typeface="Times New Roman" pitchFamily="18" charset="0"/>
                  <a:cs typeface="Times New Roman" pitchFamily="18" charset="0"/>
                </a:rPr>
                <a:t>Lafourche</a:t>
              </a:r>
            </a:p>
            <a:p>
              <a:pPr algn="ctr"/>
              <a:r>
                <a:rPr lang="en-US" sz="1000" dirty="0" smtClean="0">
                  <a:latin typeface="Times New Roman" pitchFamily="18" charset="0"/>
                  <a:cs typeface="Times New Roman" pitchFamily="18" charset="0"/>
                </a:rPr>
                <a:t>1900-700 years </a:t>
              </a:r>
              <a:r>
                <a:rPr lang="en-US" sz="1000" dirty="0" err="1" smtClean="0">
                  <a:latin typeface="Times New Roman" pitchFamily="18" charset="0"/>
                  <a:cs typeface="Times New Roman" pitchFamily="18" charset="0"/>
                </a:rPr>
                <a:t>bp</a:t>
              </a:r>
              <a:endParaRPr lang="en-US" sz="1000" dirty="0">
                <a:latin typeface="Times New Roman" pitchFamily="18" charset="0"/>
                <a:cs typeface="Times New Roman" pitchFamily="18" charset="0"/>
              </a:endParaRPr>
            </a:p>
          </p:txBody>
        </p:sp>
        <p:sp>
          <p:nvSpPr>
            <p:cNvPr id="31" name="TextBox 30"/>
            <p:cNvSpPr txBox="1"/>
            <p:nvPr/>
          </p:nvSpPr>
          <p:spPr>
            <a:xfrm>
              <a:off x="6166758" y="4208932"/>
              <a:ext cx="1348438" cy="467661"/>
            </a:xfrm>
            <a:prstGeom prst="rect">
              <a:avLst/>
            </a:prstGeom>
            <a:noFill/>
          </p:spPr>
          <p:txBody>
            <a:bodyPr wrap="none" lIns="18288" tIns="18288" rIns="18288" bIns="18288" rtlCol="0">
              <a:spAutoFit/>
            </a:bodyPr>
            <a:lstStyle/>
            <a:p>
              <a:pPr algn="ctr"/>
              <a:r>
                <a:rPr lang="en-US" sz="1000" dirty="0" smtClean="0">
                  <a:latin typeface="Times New Roman" pitchFamily="18" charset="0"/>
                  <a:cs typeface="Times New Roman" pitchFamily="18" charset="0"/>
                </a:rPr>
                <a:t>Plaquemine</a:t>
              </a:r>
            </a:p>
            <a:p>
              <a:pPr algn="ctr"/>
              <a:r>
                <a:rPr lang="en-US" sz="1000" dirty="0" smtClean="0">
                  <a:latin typeface="Times New Roman" pitchFamily="18" charset="0"/>
                  <a:cs typeface="Times New Roman" pitchFamily="18" charset="0"/>
                </a:rPr>
                <a:t>1100-500 years </a:t>
              </a:r>
              <a:r>
                <a:rPr lang="en-US" sz="1000" dirty="0" err="1" smtClean="0">
                  <a:latin typeface="Times New Roman" pitchFamily="18" charset="0"/>
                  <a:cs typeface="Times New Roman" pitchFamily="18" charset="0"/>
                </a:rPr>
                <a:t>bp</a:t>
              </a:r>
              <a:endParaRPr lang="en-US" sz="1000" dirty="0">
                <a:latin typeface="Times New Roman" pitchFamily="18" charset="0"/>
                <a:cs typeface="Times New Roman" pitchFamily="18" charset="0"/>
              </a:endParaRPr>
            </a:p>
          </p:txBody>
        </p:sp>
      </p:grpSp>
      <p:sp>
        <p:nvSpPr>
          <p:cNvPr id="37" name="TextBox 36"/>
          <p:cNvSpPr txBox="1"/>
          <p:nvPr/>
        </p:nvSpPr>
        <p:spPr>
          <a:xfrm>
            <a:off x="381000" y="4419600"/>
            <a:ext cx="8257362" cy="2123658"/>
          </a:xfrm>
          <a:prstGeom prst="rect">
            <a:avLst/>
          </a:prstGeom>
          <a:solidFill>
            <a:schemeClr val="tx1"/>
          </a:solidFill>
        </p:spPr>
        <p:txBody>
          <a:bodyPr wrap="square" rtlCol="0">
            <a:spAutoFit/>
          </a:bodyPr>
          <a:lstStyle/>
          <a:p>
            <a:pPr algn="just"/>
            <a:r>
              <a:rPr lang="en-US" sz="1200" dirty="0" smtClean="0">
                <a:solidFill>
                  <a:schemeClr val="bg1"/>
                </a:solidFill>
                <a:latin typeface="Arial" pitchFamily="34" charset="0"/>
                <a:cs typeface="Arial" pitchFamily="34" charset="0"/>
              </a:rPr>
              <a:t>The slide show in this series entitled “The </a:t>
            </a:r>
            <a:r>
              <a:rPr lang="en-US" sz="1200" dirty="0">
                <a:solidFill>
                  <a:schemeClr val="bg1"/>
                </a:solidFill>
                <a:latin typeface="Arial" pitchFamily="34" charset="0"/>
                <a:cs typeface="Arial" pitchFamily="34" charset="0"/>
              </a:rPr>
              <a:t>Delta Cycle and Land Area Change in the Louisiana Coastal Plain</a:t>
            </a:r>
            <a:r>
              <a:rPr lang="en-US" sz="1200" dirty="0" smtClean="0">
                <a:solidFill>
                  <a:schemeClr val="bg1"/>
                </a:solidFill>
                <a:latin typeface="Arial" pitchFamily="34" charset="0"/>
                <a:cs typeface="Arial" pitchFamily="34" charset="0"/>
              </a:rPr>
              <a:t>” examines the configuration of the late Holocene Deltas that form the substrate of the coastal marshes in significant detail using the seminal work of David Frazier.  For the purposes of this segment the generalized configuration of delta complexes from Kolb &amp; Van </a:t>
            </a:r>
            <a:r>
              <a:rPr lang="en-US" sz="1200" dirty="0" err="1" smtClean="0">
                <a:solidFill>
                  <a:schemeClr val="bg1"/>
                </a:solidFill>
                <a:latin typeface="Arial" pitchFamily="34" charset="0"/>
                <a:cs typeface="Arial" pitchFamily="34" charset="0"/>
              </a:rPr>
              <a:t>Lopik</a:t>
            </a:r>
            <a:r>
              <a:rPr lang="en-US" sz="1200" dirty="0" smtClean="0">
                <a:solidFill>
                  <a:schemeClr val="bg1"/>
                </a:solidFill>
                <a:latin typeface="Arial" pitchFamily="34" charset="0"/>
                <a:cs typeface="Arial" pitchFamily="34" charset="0"/>
              </a:rPr>
              <a:t> is more useful.  It is obvious on this display that the Mississippi River spread its sedimentary deposits across the coastal plain over the past 5,500 years.  What is not immediately apparent is how or why the thickness of these deposits varied across the plain.  The thickness of sedimentary deposits is a direct result of the accommodation capacity of the receiving basin.  In a coastal plain where sediments are deposited at the surface, accommodation capacity is strictly a function of subsidence, and thickness may be taken as a direct indication of the rate of subsidence.</a:t>
            </a:r>
          </a:p>
          <a:p>
            <a:pPr algn="just"/>
            <a:endParaRPr lang="en-US" sz="1200" dirty="0">
              <a:solidFill>
                <a:schemeClr val="bg1"/>
              </a:solidFill>
              <a:latin typeface="Arial" pitchFamily="34" charset="0"/>
              <a:cs typeface="Arial" pitchFamily="34" charset="0"/>
            </a:endParaRPr>
          </a:p>
          <a:p>
            <a:pPr algn="just"/>
            <a:r>
              <a:rPr lang="en-US" sz="1200" b="1" dirty="0" smtClean="0">
                <a:solidFill>
                  <a:schemeClr val="bg1"/>
                </a:solidFill>
                <a:latin typeface="Arial" pitchFamily="34" charset="0"/>
                <a:cs typeface="Arial" pitchFamily="34" charset="0"/>
              </a:rPr>
              <a:t>Kolb, C.R. and Van </a:t>
            </a:r>
            <a:r>
              <a:rPr lang="en-US" sz="1200" b="1" dirty="0" err="1" smtClean="0">
                <a:solidFill>
                  <a:schemeClr val="bg1"/>
                </a:solidFill>
                <a:latin typeface="Arial" pitchFamily="34" charset="0"/>
                <a:cs typeface="Arial" pitchFamily="34" charset="0"/>
              </a:rPr>
              <a:t>Lopik</a:t>
            </a:r>
            <a:r>
              <a:rPr lang="en-US" sz="1200" b="1" dirty="0" smtClean="0">
                <a:solidFill>
                  <a:schemeClr val="bg1"/>
                </a:solidFill>
                <a:latin typeface="Arial" pitchFamily="34" charset="0"/>
                <a:cs typeface="Arial" pitchFamily="34" charset="0"/>
              </a:rPr>
              <a:t>, J.R</a:t>
            </a:r>
            <a:r>
              <a:rPr lang="en-US" sz="1200" dirty="0" smtClean="0">
                <a:solidFill>
                  <a:schemeClr val="bg1"/>
                </a:solidFill>
                <a:latin typeface="Arial" pitchFamily="34" charset="0"/>
                <a:cs typeface="Arial" pitchFamily="34" charset="0"/>
              </a:rPr>
              <a:t>., 1966, Depositional Environments of the Mississippi River Deltaic Plain – Southeastern Louisiana, </a:t>
            </a:r>
            <a:r>
              <a:rPr lang="en-US" sz="1200" u="sng" dirty="0" smtClean="0">
                <a:solidFill>
                  <a:schemeClr val="bg1"/>
                </a:solidFill>
                <a:latin typeface="Arial" pitchFamily="34" charset="0"/>
                <a:cs typeface="Arial" pitchFamily="34" charset="0"/>
              </a:rPr>
              <a:t>Deltas in Their Geologic Framework</a:t>
            </a:r>
            <a:r>
              <a:rPr lang="en-US" sz="1200" dirty="0" smtClean="0">
                <a:solidFill>
                  <a:schemeClr val="bg1"/>
                </a:solidFill>
                <a:latin typeface="Arial" pitchFamily="34" charset="0"/>
                <a:cs typeface="Arial" pitchFamily="34" charset="0"/>
              </a:rPr>
              <a:t>, Houston Geological Society, p. 17-61</a:t>
            </a:r>
          </a:p>
        </p:txBody>
      </p:sp>
      <p:sp>
        <p:nvSpPr>
          <p:cNvPr id="40" name="TextBox 39"/>
          <p:cNvSpPr txBox="1"/>
          <p:nvPr/>
        </p:nvSpPr>
        <p:spPr>
          <a:xfrm>
            <a:off x="1433786" y="3849618"/>
            <a:ext cx="1595052" cy="406265"/>
          </a:xfrm>
          <a:prstGeom prst="rect">
            <a:avLst/>
          </a:prstGeom>
          <a:noFill/>
        </p:spPr>
        <p:txBody>
          <a:bodyPr wrap="none" lIns="18288" tIns="18288" rIns="18288" bIns="18288" rtlCol="0">
            <a:spAutoFit/>
          </a:bodyPr>
          <a:lstStyle/>
          <a:p>
            <a:pPr algn="ctr"/>
            <a:r>
              <a:rPr lang="en-US" sz="1400" dirty="0" smtClean="0">
                <a:latin typeface="Times New Roman" pitchFamily="18" charset="0"/>
                <a:cs typeface="Times New Roman" pitchFamily="18" charset="0"/>
              </a:rPr>
              <a:t>Late Holocene Deltas</a:t>
            </a:r>
          </a:p>
          <a:p>
            <a:pPr algn="ctr"/>
            <a:r>
              <a:rPr lang="en-US" sz="1000" dirty="0" smtClean="0">
                <a:latin typeface="Times New Roman" pitchFamily="18" charset="0"/>
                <a:cs typeface="Times New Roman" pitchFamily="18" charset="0"/>
              </a:rPr>
              <a:t>after Kolb &amp; Van </a:t>
            </a:r>
            <a:r>
              <a:rPr lang="en-US" sz="1000" dirty="0" err="1" smtClean="0">
                <a:latin typeface="Times New Roman" pitchFamily="18" charset="0"/>
                <a:cs typeface="Times New Roman" pitchFamily="18" charset="0"/>
              </a:rPr>
              <a:t>Lopik</a:t>
            </a:r>
            <a:r>
              <a:rPr lang="en-US" sz="1000" dirty="0" smtClean="0">
                <a:latin typeface="Times New Roman" pitchFamily="18" charset="0"/>
                <a:cs typeface="Times New Roman" pitchFamily="18" charset="0"/>
              </a:rPr>
              <a:t>, 1966</a:t>
            </a:r>
            <a:endParaRPr lang="en-US" sz="1000" dirty="0">
              <a:latin typeface="Times New Roman" pitchFamily="18" charset="0"/>
              <a:cs typeface="Times New Roman" pitchFamily="18" charset="0"/>
            </a:endParaRPr>
          </a:p>
        </p:txBody>
      </p:sp>
    </p:spTree>
    <p:extLst>
      <p:ext uri="{BB962C8B-B14F-4D97-AF65-F5344CB8AC3E}">
        <p14:creationId xmlns:p14="http://schemas.microsoft.com/office/powerpoint/2010/main" val="457920531"/>
      </p:ext>
    </p:extLst>
  </p:cSld>
  <p:clrMapOvr>
    <a:masterClrMapping/>
  </p:clrMapOvr>
  <p:timing>
    <p:tnLst>
      <p:par>
        <p:cTn id="1" dur="indefinite" restart="never" nodeType="tmRoot"/>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Group 9"/>
          <p:cNvGrpSpPr>
            <a:grpSpLocks noChangeAspect="1"/>
          </p:cNvGrpSpPr>
          <p:nvPr/>
        </p:nvGrpSpPr>
        <p:grpSpPr>
          <a:xfrm>
            <a:off x="656501" y="228600"/>
            <a:ext cx="4995363" cy="3179310"/>
            <a:chOff x="220271" y="647913"/>
            <a:chExt cx="8695129" cy="5534034"/>
          </a:xfrm>
        </p:grpSpPr>
        <p:pic>
          <p:nvPicPr>
            <p:cNvPr id="3075" name="Picture 3"/>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22599" y="726169"/>
              <a:ext cx="8692801" cy="545577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5" name="Freeform 14"/>
            <p:cNvSpPr/>
            <p:nvPr/>
          </p:nvSpPr>
          <p:spPr>
            <a:xfrm>
              <a:off x="3645988" y="1654637"/>
              <a:ext cx="5117917" cy="3369945"/>
            </a:xfrm>
            <a:custGeom>
              <a:avLst/>
              <a:gdLst>
                <a:gd name="connsiteX0" fmla="*/ 267855 w 5486400"/>
                <a:gd name="connsiteY0" fmla="*/ 64654 h 3435927"/>
                <a:gd name="connsiteX1" fmla="*/ 406400 w 5486400"/>
                <a:gd name="connsiteY1" fmla="*/ 323272 h 3435927"/>
                <a:gd name="connsiteX2" fmla="*/ 461819 w 5486400"/>
                <a:gd name="connsiteY2" fmla="*/ 563418 h 3435927"/>
                <a:gd name="connsiteX3" fmla="*/ 628073 w 5486400"/>
                <a:gd name="connsiteY3" fmla="*/ 914400 h 3435927"/>
                <a:gd name="connsiteX4" fmla="*/ 840509 w 5486400"/>
                <a:gd name="connsiteY4" fmla="*/ 1126836 h 3435927"/>
                <a:gd name="connsiteX5" fmla="*/ 1052946 w 5486400"/>
                <a:gd name="connsiteY5" fmla="*/ 1274618 h 3435927"/>
                <a:gd name="connsiteX6" fmla="*/ 1283855 w 5486400"/>
                <a:gd name="connsiteY6" fmla="*/ 1357745 h 3435927"/>
                <a:gd name="connsiteX7" fmla="*/ 1524000 w 5486400"/>
                <a:gd name="connsiteY7" fmla="*/ 1366981 h 3435927"/>
                <a:gd name="connsiteX8" fmla="*/ 1782619 w 5486400"/>
                <a:gd name="connsiteY8" fmla="*/ 1348509 h 3435927"/>
                <a:gd name="connsiteX9" fmla="*/ 1930400 w 5486400"/>
                <a:gd name="connsiteY9" fmla="*/ 1357745 h 3435927"/>
                <a:gd name="connsiteX10" fmla="*/ 2170546 w 5486400"/>
                <a:gd name="connsiteY10" fmla="*/ 1468581 h 3435927"/>
                <a:gd name="connsiteX11" fmla="*/ 2429164 w 5486400"/>
                <a:gd name="connsiteY11" fmla="*/ 1560945 h 3435927"/>
                <a:gd name="connsiteX12" fmla="*/ 2697019 w 5486400"/>
                <a:gd name="connsiteY12" fmla="*/ 1533236 h 3435927"/>
                <a:gd name="connsiteX13" fmla="*/ 2863273 w 5486400"/>
                <a:gd name="connsiteY13" fmla="*/ 1477818 h 3435927"/>
                <a:gd name="connsiteX14" fmla="*/ 3020291 w 5486400"/>
                <a:gd name="connsiteY14" fmla="*/ 1385454 h 3435927"/>
                <a:gd name="connsiteX15" fmla="*/ 3205019 w 5486400"/>
                <a:gd name="connsiteY15" fmla="*/ 1348509 h 3435927"/>
                <a:gd name="connsiteX16" fmla="*/ 3482109 w 5486400"/>
                <a:gd name="connsiteY16" fmla="*/ 1320800 h 3435927"/>
                <a:gd name="connsiteX17" fmla="*/ 3713019 w 5486400"/>
                <a:gd name="connsiteY17" fmla="*/ 1246909 h 3435927"/>
                <a:gd name="connsiteX18" fmla="*/ 3999346 w 5486400"/>
                <a:gd name="connsiteY18" fmla="*/ 1108363 h 3435927"/>
                <a:gd name="connsiteX19" fmla="*/ 4313382 w 5486400"/>
                <a:gd name="connsiteY19" fmla="*/ 997527 h 3435927"/>
                <a:gd name="connsiteX20" fmla="*/ 4562764 w 5486400"/>
                <a:gd name="connsiteY20" fmla="*/ 942109 h 3435927"/>
                <a:gd name="connsiteX21" fmla="*/ 4904509 w 5486400"/>
                <a:gd name="connsiteY21" fmla="*/ 942109 h 3435927"/>
                <a:gd name="connsiteX22" fmla="*/ 5070764 w 5486400"/>
                <a:gd name="connsiteY22" fmla="*/ 988290 h 3435927"/>
                <a:gd name="connsiteX23" fmla="*/ 5310909 w 5486400"/>
                <a:gd name="connsiteY23" fmla="*/ 1145309 h 3435927"/>
                <a:gd name="connsiteX24" fmla="*/ 5403273 w 5486400"/>
                <a:gd name="connsiteY24" fmla="*/ 1339272 h 3435927"/>
                <a:gd name="connsiteX25" fmla="*/ 5449455 w 5486400"/>
                <a:gd name="connsiteY25" fmla="*/ 1560945 h 3435927"/>
                <a:gd name="connsiteX26" fmla="*/ 5486400 w 5486400"/>
                <a:gd name="connsiteY26" fmla="*/ 1773381 h 3435927"/>
                <a:gd name="connsiteX27" fmla="*/ 5458691 w 5486400"/>
                <a:gd name="connsiteY27" fmla="*/ 2004290 h 3435927"/>
                <a:gd name="connsiteX28" fmla="*/ 5246255 w 5486400"/>
                <a:gd name="connsiteY28" fmla="*/ 2392218 h 3435927"/>
                <a:gd name="connsiteX29" fmla="*/ 4969164 w 5486400"/>
                <a:gd name="connsiteY29" fmla="*/ 2752436 h 3435927"/>
                <a:gd name="connsiteX30" fmla="*/ 4701309 w 5486400"/>
                <a:gd name="connsiteY30" fmla="*/ 3011054 h 3435927"/>
                <a:gd name="connsiteX31" fmla="*/ 4248728 w 5486400"/>
                <a:gd name="connsiteY31" fmla="*/ 3223490 h 3435927"/>
                <a:gd name="connsiteX32" fmla="*/ 3925455 w 5486400"/>
                <a:gd name="connsiteY32" fmla="*/ 3380509 h 3435927"/>
                <a:gd name="connsiteX33" fmla="*/ 3620655 w 5486400"/>
                <a:gd name="connsiteY33" fmla="*/ 3435927 h 3435927"/>
                <a:gd name="connsiteX34" fmla="*/ 3398982 w 5486400"/>
                <a:gd name="connsiteY34" fmla="*/ 3435927 h 3435927"/>
                <a:gd name="connsiteX35" fmla="*/ 3186546 w 5486400"/>
                <a:gd name="connsiteY35" fmla="*/ 3352800 h 3435927"/>
                <a:gd name="connsiteX36" fmla="*/ 3038764 w 5486400"/>
                <a:gd name="connsiteY36" fmla="*/ 3232727 h 3435927"/>
                <a:gd name="connsiteX37" fmla="*/ 2826328 w 5486400"/>
                <a:gd name="connsiteY37" fmla="*/ 3020290 h 3435927"/>
                <a:gd name="connsiteX38" fmla="*/ 2761673 w 5486400"/>
                <a:gd name="connsiteY38" fmla="*/ 2807854 h 3435927"/>
                <a:gd name="connsiteX39" fmla="*/ 2678546 w 5486400"/>
                <a:gd name="connsiteY39" fmla="*/ 2503054 h 3435927"/>
                <a:gd name="connsiteX40" fmla="*/ 2576946 w 5486400"/>
                <a:gd name="connsiteY40" fmla="*/ 2262909 h 3435927"/>
                <a:gd name="connsiteX41" fmla="*/ 2401455 w 5486400"/>
                <a:gd name="connsiteY41" fmla="*/ 1939636 h 3435927"/>
                <a:gd name="connsiteX42" fmla="*/ 2216728 w 5486400"/>
                <a:gd name="connsiteY42" fmla="*/ 1736436 h 3435927"/>
                <a:gd name="connsiteX43" fmla="*/ 1939637 w 5486400"/>
                <a:gd name="connsiteY43" fmla="*/ 1644072 h 3435927"/>
                <a:gd name="connsiteX44" fmla="*/ 1662546 w 5486400"/>
                <a:gd name="connsiteY44" fmla="*/ 1570181 h 3435927"/>
                <a:gd name="connsiteX45" fmla="*/ 1376219 w 5486400"/>
                <a:gd name="connsiteY45" fmla="*/ 1625600 h 3435927"/>
                <a:gd name="connsiteX46" fmla="*/ 1200728 w 5486400"/>
                <a:gd name="connsiteY46" fmla="*/ 1644072 h 3435927"/>
                <a:gd name="connsiteX47" fmla="*/ 905164 w 5486400"/>
                <a:gd name="connsiteY47" fmla="*/ 1524000 h 3435927"/>
                <a:gd name="connsiteX48" fmla="*/ 701964 w 5486400"/>
                <a:gd name="connsiteY48" fmla="*/ 1376218 h 3435927"/>
                <a:gd name="connsiteX49" fmla="*/ 554182 w 5486400"/>
                <a:gd name="connsiteY49" fmla="*/ 1237672 h 3435927"/>
                <a:gd name="connsiteX50" fmla="*/ 387928 w 5486400"/>
                <a:gd name="connsiteY50" fmla="*/ 1006763 h 3435927"/>
                <a:gd name="connsiteX51" fmla="*/ 221673 w 5486400"/>
                <a:gd name="connsiteY51" fmla="*/ 600363 h 3435927"/>
                <a:gd name="connsiteX52" fmla="*/ 120073 w 5486400"/>
                <a:gd name="connsiteY52" fmla="*/ 240145 h 3435927"/>
                <a:gd name="connsiteX53" fmla="*/ 0 w 5486400"/>
                <a:gd name="connsiteY53" fmla="*/ 55418 h 3435927"/>
                <a:gd name="connsiteX54" fmla="*/ 295564 w 5486400"/>
                <a:gd name="connsiteY54" fmla="*/ 0 h 3435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5486400" h="3435927">
                  <a:moveTo>
                    <a:pt x="267855" y="64654"/>
                  </a:moveTo>
                  <a:lnTo>
                    <a:pt x="406400" y="323272"/>
                  </a:lnTo>
                  <a:lnTo>
                    <a:pt x="461819" y="563418"/>
                  </a:lnTo>
                  <a:lnTo>
                    <a:pt x="628073" y="914400"/>
                  </a:lnTo>
                  <a:lnTo>
                    <a:pt x="840509" y="1126836"/>
                  </a:lnTo>
                  <a:lnTo>
                    <a:pt x="1052946" y="1274618"/>
                  </a:lnTo>
                  <a:lnTo>
                    <a:pt x="1283855" y="1357745"/>
                  </a:lnTo>
                  <a:lnTo>
                    <a:pt x="1524000" y="1366981"/>
                  </a:lnTo>
                  <a:lnTo>
                    <a:pt x="1782619" y="1348509"/>
                  </a:lnTo>
                  <a:lnTo>
                    <a:pt x="1930400" y="1357745"/>
                  </a:lnTo>
                  <a:lnTo>
                    <a:pt x="2170546" y="1468581"/>
                  </a:lnTo>
                  <a:lnTo>
                    <a:pt x="2429164" y="1560945"/>
                  </a:lnTo>
                  <a:lnTo>
                    <a:pt x="2697019" y="1533236"/>
                  </a:lnTo>
                  <a:lnTo>
                    <a:pt x="2863273" y="1477818"/>
                  </a:lnTo>
                  <a:lnTo>
                    <a:pt x="3020291" y="1385454"/>
                  </a:lnTo>
                  <a:lnTo>
                    <a:pt x="3205019" y="1348509"/>
                  </a:lnTo>
                  <a:lnTo>
                    <a:pt x="3482109" y="1320800"/>
                  </a:lnTo>
                  <a:lnTo>
                    <a:pt x="3713019" y="1246909"/>
                  </a:lnTo>
                  <a:lnTo>
                    <a:pt x="3999346" y="1108363"/>
                  </a:lnTo>
                  <a:lnTo>
                    <a:pt x="4313382" y="997527"/>
                  </a:lnTo>
                  <a:lnTo>
                    <a:pt x="4562764" y="942109"/>
                  </a:lnTo>
                  <a:lnTo>
                    <a:pt x="4904509" y="942109"/>
                  </a:lnTo>
                  <a:lnTo>
                    <a:pt x="5070764" y="988290"/>
                  </a:lnTo>
                  <a:lnTo>
                    <a:pt x="5310909" y="1145309"/>
                  </a:lnTo>
                  <a:lnTo>
                    <a:pt x="5403273" y="1339272"/>
                  </a:lnTo>
                  <a:lnTo>
                    <a:pt x="5449455" y="1560945"/>
                  </a:lnTo>
                  <a:lnTo>
                    <a:pt x="5486400" y="1773381"/>
                  </a:lnTo>
                  <a:lnTo>
                    <a:pt x="5458691" y="2004290"/>
                  </a:lnTo>
                  <a:lnTo>
                    <a:pt x="5246255" y="2392218"/>
                  </a:lnTo>
                  <a:lnTo>
                    <a:pt x="4969164" y="2752436"/>
                  </a:lnTo>
                  <a:lnTo>
                    <a:pt x="4701309" y="3011054"/>
                  </a:lnTo>
                  <a:lnTo>
                    <a:pt x="4248728" y="3223490"/>
                  </a:lnTo>
                  <a:lnTo>
                    <a:pt x="3925455" y="3380509"/>
                  </a:lnTo>
                  <a:lnTo>
                    <a:pt x="3620655" y="3435927"/>
                  </a:lnTo>
                  <a:lnTo>
                    <a:pt x="3398982" y="3435927"/>
                  </a:lnTo>
                  <a:lnTo>
                    <a:pt x="3186546" y="3352800"/>
                  </a:lnTo>
                  <a:lnTo>
                    <a:pt x="3038764" y="3232727"/>
                  </a:lnTo>
                  <a:lnTo>
                    <a:pt x="2826328" y="3020290"/>
                  </a:lnTo>
                  <a:lnTo>
                    <a:pt x="2761673" y="2807854"/>
                  </a:lnTo>
                  <a:lnTo>
                    <a:pt x="2678546" y="2503054"/>
                  </a:lnTo>
                  <a:lnTo>
                    <a:pt x="2576946" y="2262909"/>
                  </a:lnTo>
                  <a:lnTo>
                    <a:pt x="2401455" y="1939636"/>
                  </a:lnTo>
                  <a:lnTo>
                    <a:pt x="2216728" y="1736436"/>
                  </a:lnTo>
                  <a:lnTo>
                    <a:pt x="1939637" y="1644072"/>
                  </a:lnTo>
                  <a:lnTo>
                    <a:pt x="1662546" y="1570181"/>
                  </a:lnTo>
                  <a:lnTo>
                    <a:pt x="1376219" y="1625600"/>
                  </a:lnTo>
                  <a:lnTo>
                    <a:pt x="1200728" y="1644072"/>
                  </a:lnTo>
                  <a:lnTo>
                    <a:pt x="905164" y="1524000"/>
                  </a:lnTo>
                  <a:lnTo>
                    <a:pt x="701964" y="1376218"/>
                  </a:lnTo>
                  <a:lnTo>
                    <a:pt x="554182" y="1237672"/>
                  </a:lnTo>
                  <a:lnTo>
                    <a:pt x="387928" y="1006763"/>
                  </a:lnTo>
                  <a:lnTo>
                    <a:pt x="221673" y="600363"/>
                  </a:lnTo>
                  <a:lnTo>
                    <a:pt x="120073" y="240145"/>
                  </a:lnTo>
                  <a:lnTo>
                    <a:pt x="0" y="55418"/>
                  </a:lnTo>
                  <a:lnTo>
                    <a:pt x="295564" y="0"/>
                  </a:lnTo>
                </a:path>
              </a:pathLst>
            </a:custGeom>
            <a:solidFill>
              <a:srgbClr val="CC9900">
                <a:alpha val="20000"/>
              </a:srgbClr>
            </a:solidFill>
            <a:ln>
              <a:noFill/>
            </a:ln>
            <a:effectLst>
              <a:glow rad="127000">
                <a:srgbClr val="CC9900">
                  <a:alpha val="20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TextBox 28"/>
            <p:cNvSpPr txBox="1"/>
            <p:nvPr/>
          </p:nvSpPr>
          <p:spPr>
            <a:xfrm>
              <a:off x="7537819" y="3407101"/>
              <a:ext cx="1082729" cy="332151"/>
            </a:xfrm>
            <a:prstGeom prst="rect">
              <a:avLst/>
            </a:prstGeom>
            <a:noFill/>
          </p:spPr>
          <p:txBody>
            <a:bodyPr wrap="none" lIns="18288" tIns="18288" rIns="18288" bIns="18288" rtlCol="0">
              <a:spAutoFit/>
            </a:bodyPr>
            <a:lstStyle/>
            <a:p>
              <a:pPr algn="ctr"/>
              <a:r>
                <a:rPr lang="en-US" sz="1000" dirty="0" smtClean="0">
                  <a:latin typeface="Times New Roman" pitchFamily="18" charset="0"/>
                  <a:cs typeface="Times New Roman" pitchFamily="18" charset="0"/>
                </a:rPr>
                <a:t>St. Bernard</a:t>
              </a:r>
            </a:p>
          </p:txBody>
        </p:sp>
        <p:sp>
          <p:nvSpPr>
            <p:cNvPr id="20" name="Freeform 19"/>
            <p:cNvSpPr/>
            <p:nvPr/>
          </p:nvSpPr>
          <p:spPr>
            <a:xfrm>
              <a:off x="6132783" y="3209235"/>
              <a:ext cx="1171779" cy="1630619"/>
            </a:xfrm>
            <a:custGeom>
              <a:avLst/>
              <a:gdLst>
                <a:gd name="connsiteX0" fmla="*/ 110837 w 1256146"/>
                <a:gd name="connsiteY0" fmla="*/ 0 h 1662546"/>
                <a:gd name="connsiteX1" fmla="*/ 267855 w 1256146"/>
                <a:gd name="connsiteY1" fmla="*/ 83127 h 1662546"/>
                <a:gd name="connsiteX2" fmla="*/ 350982 w 1256146"/>
                <a:gd name="connsiteY2" fmla="*/ 157018 h 1662546"/>
                <a:gd name="connsiteX3" fmla="*/ 369455 w 1256146"/>
                <a:gd name="connsiteY3" fmla="*/ 212436 h 1662546"/>
                <a:gd name="connsiteX4" fmla="*/ 286328 w 1256146"/>
                <a:gd name="connsiteY4" fmla="*/ 360218 h 1662546"/>
                <a:gd name="connsiteX5" fmla="*/ 258619 w 1256146"/>
                <a:gd name="connsiteY5" fmla="*/ 517236 h 1662546"/>
                <a:gd name="connsiteX6" fmla="*/ 286328 w 1256146"/>
                <a:gd name="connsiteY6" fmla="*/ 655782 h 1662546"/>
                <a:gd name="connsiteX7" fmla="*/ 341746 w 1256146"/>
                <a:gd name="connsiteY7" fmla="*/ 775855 h 1662546"/>
                <a:gd name="connsiteX8" fmla="*/ 415637 w 1256146"/>
                <a:gd name="connsiteY8" fmla="*/ 840509 h 1662546"/>
                <a:gd name="connsiteX9" fmla="*/ 692728 w 1256146"/>
                <a:gd name="connsiteY9" fmla="*/ 905164 h 1662546"/>
                <a:gd name="connsiteX10" fmla="*/ 1006764 w 1256146"/>
                <a:gd name="connsiteY10" fmla="*/ 951346 h 1662546"/>
                <a:gd name="connsiteX11" fmla="*/ 1191491 w 1256146"/>
                <a:gd name="connsiteY11" fmla="*/ 988291 h 1662546"/>
                <a:gd name="connsiteX12" fmla="*/ 1256146 w 1256146"/>
                <a:gd name="connsiteY12" fmla="*/ 1099127 h 1662546"/>
                <a:gd name="connsiteX13" fmla="*/ 1246910 w 1256146"/>
                <a:gd name="connsiteY13" fmla="*/ 1311564 h 1662546"/>
                <a:gd name="connsiteX14" fmla="*/ 1071419 w 1256146"/>
                <a:gd name="connsiteY14" fmla="*/ 1560946 h 1662546"/>
                <a:gd name="connsiteX15" fmla="*/ 942110 w 1256146"/>
                <a:gd name="connsiteY15" fmla="*/ 1653309 h 1662546"/>
                <a:gd name="connsiteX16" fmla="*/ 720437 w 1256146"/>
                <a:gd name="connsiteY16" fmla="*/ 1662546 h 1662546"/>
                <a:gd name="connsiteX17" fmla="*/ 517237 w 1256146"/>
                <a:gd name="connsiteY17" fmla="*/ 1662546 h 1662546"/>
                <a:gd name="connsiteX18" fmla="*/ 434110 w 1256146"/>
                <a:gd name="connsiteY18" fmla="*/ 1588655 h 1662546"/>
                <a:gd name="connsiteX19" fmla="*/ 369455 w 1256146"/>
                <a:gd name="connsiteY19" fmla="*/ 1339273 h 1662546"/>
                <a:gd name="connsiteX20" fmla="*/ 369455 w 1256146"/>
                <a:gd name="connsiteY20" fmla="*/ 1108364 h 1662546"/>
                <a:gd name="connsiteX21" fmla="*/ 184728 w 1256146"/>
                <a:gd name="connsiteY21" fmla="*/ 895927 h 1662546"/>
                <a:gd name="connsiteX22" fmla="*/ 92364 w 1256146"/>
                <a:gd name="connsiteY22" fmla="*/ 766618 h 1662546"/>
                <a:gd name="connsiteX23" fmla="*/ 0 w 1256146"/>
                <a:gd name="connsiteY23" fmla="*/ 526473 h 1662546"/>
                <a:gd name="connsiteX24" fmla="*/ 18473 w 1256146"/>
                <a:gd name="connsiteY24" fmla="*/ 369455 h 1662546"/>
                <a:gd name="connsiteX25" fmla="*/ 92364 w 1256146"/>
                <a:gd name="connsiteY25" fmla="*/ 240146 h 1662546"/>
                <a:gd name="connsiteX26" fmla="*/ 9237 w 1256146"/>
                <a:gd name="connsiteY26" fmla="*/ 166255 h 1662546"/>
                <a:gd name="connsiteX27" fmla="*/ 110837 w 1256146"/>
                <a:gd name="connsiteY27" fmla="*/ 0 h 1662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256146" h="1662546">
                  <a:moveTo>
                    <a:pt x="110837" y="0"/>
                  </a:moveTo>
                  <a:lnTo>
                    <a:pt x="267855" y="83127"/>
                  </a:lnTo>
                  <a:lnTo>
                    <a:pt x="350982" y="157018"/>
                  </a:lnTo>
                  <a:lnTo>
                    <a:pt x="369455" y="212436"/>
                  </a:lnTo>
                  <a:lnTo>
                    <a:pt x="286328" y="360218"/>
                  </a:lnTo>
                  <a:lnTo>
                    <a:pt x="258619" y="517236"/>
                  </a:lnTo>
                  <a:lnTo>
                    <a:pt x="286328" y="655782"/>
                  </a:lnTo>
                  <a:lnTo>
                    <a:pt x="341746" y="775855"/>
                  </a:lnTo>
                  <a:lnTo>
                    <a:pt x="415637" y="840509"/>
                  </a:lnTo>
                  <a:lnTo>
                    <a:pt x="692728" y="905164"/>
                  </a:lnTo>
                  <a:lnTo>
                    <a:pt x="1006764" y="951346"/>
                  </a:lnTo>
                  <a:lnTo>
                    <a:pt x="1191491" y="988291"/>
                  </a:lnTo>
                  <a:lnTo>
                    <a:pt x="1256146" y="1099127"/>
                  </a:lnTo>
                  <a:lnTo>
                    <a:pt x="1246910" y="1311564"/>
                  </a:lnTo>
                  <a:lnTo>
                    <a:pt x="1071419" y="1560946"/>
                  </a:lnTo>
                  <a:lnTo>
                    <a:pt x="942110" y="1653309"/>
                  </a:lnTo>
                  <a:lnTo>
                    <a:pt x="720437" y="1662546"/>
                  </a:lnTo>
                  <a:lnTo>
                    <a:pt x="517237" y="1662546"/>
                  </a:lnTo>
                  <a:lnTo>
                    <a:pt x="434110" y="1588655"/>
                  </a:lnTo>
                  <a:lnTo>
                    <a:pt x="369455" y="1339273"/>
                  </a:lnTo>
                  <a:lnTo>
                    <a:pt x="369455" y="1108364"/>
                  </a:lnTo>
                  <a:lnTo>
                    <a:pt x="184728" y="895927"/>
                  </a:lnTo>
                  <a:lnTo>
                    <a:pt x="92364" y="766618"/>
                  </a:lnTo>
                  <a:lnTo>
                    <a:pt x="0" y="526473"/>
                  </a:lnTo>
                  <a:lnTo>
                    <a:pt x="18473" y="369455"/>
                  </a:lnTo>
                  <a:lnTo>
                    <a:pt x="92364" y="240146"/>
                  </a:lnTo>
                  <a:lnTo>
                    <a:pt x="9237" y="166255"/>
                  </a:lnTo>
                  <a:lnTo>
                    <a:pt x="110837" y="0"/>
                  </a:lnTo>
                  <a:close/>
                </a:path>
              </a:pathLst>
            </a:custGeom>
            <a:solidFill>
              <a:srgbClr val="FF00FF">
                <a:alpha val="20000"/>
              </a:srgbClr>
            </a:solidFill>
            <a:ln>
              <a:noFill/>
            </a:ln>
            <a:effectLst>
              <a:glow rad="127000">
                <a:srgbClr val="FF00FF">
                  <a:alpha val="20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Freeform 17"/>
            <p:cNvSpPr/>
            <p:nvPr/>
          </p:nvSpPr>
          <p:spPr>
            <a:xfrm>
              <a:off x="4001099" y="2915699"/>
              <a:ext cx="2389062" cy="2552228"/>
            </a:xfrm>
            <a:custGeom>
              <a:avLst/>
              <a:gdLst>
                <a:gd name="connsiteX0" fmla="*/ 212437 w 2475346"/>
                <a:gd name="connsiteY0" fmla="*/ 138545 h 2530763"/>
                <a:gd name="connsiteX1" fmla="*/ 249382 w 2475346"/>
                <a:gd name="connsiteY1" fmla="*/ 369454 h 2530763"/>
                <a:gd name="connsiteX2" fmla="*/ 424873 w 2475346"/>
                <a:gd name="connsiteY2" fmla="*/ 581891 h 2530763"/>
                <a:gd name="connsiteX3" fmla="*/ 674255 w 2475346"/>
                <a:gd name="connsiteY3" fmla="*/ 683491 h 2530763"/>
                <a:gd name="connsiteX4" fmla="*/ 997528 w 2475346"/>
                <a:gd name="connsiteY4" fmla="*/ 775854 h 2530763"/>
                <a:gd name="connsiteX5" fmla="*/ 1357746 w 2475346"/>
                <a:gd name="connsiteY5" fmla="*/ 914400 h 2530763"/>
                <a:gd name="connsiteX6" fmla="*/ 1607128 w 2475346"/>
                <a:gd name="connsiteY6" fmla="*/ 988291 h 2530763"/>
                <a:gd name="connsiteX7" fmla="*/ 1874982 w 2475346"/>
                <a:gd name="connsiteY7" fmla="*/ 1108363 h 2530763"/>
                <a:gd name="connsiteX8" fmla="*/ 2115128 w 2475346"/>
                <a:gd name="connsiteY8" fmla="*/ 1228436 h 2530763"/>
                <a:gd name="connsiteX9" fmla="*/ 2253673 w 2475346"/>
                <a:gd name="connsiteY9" fmla="*/ 1366981 h 2530763"/>
                <a:gd name="connsiteX10" fmla="*/ 2346037 w 2475346"/>
                <a:gd name="connsiteY10" fmla="*/ 1551709 h 2530763"/>
                <a:gd name="connsiteX11" fmla="*/ 2475346 w 2475346"/>
                <a:gd name="connsiteY11" fmla="*/ 1782618 h 2530763"/>
                <a:gd name="connsiteX12" fmla="*/ 2429164 w 2475346"/>
                <a:gd name="connsiteY12" fmla="*/ 1995054 h 2530763"/>
                <a:gd name="connsiteX13" fmla="*/ 2244437 w 2475346"/>
                <a:gd name="connsiteY13" fmla="*/ 2189018 h 2530763"/>
                <a:gd name="connsiteX14" fmla="*/ 2059710 w 2475346"/>
                <a:gd name="connsiteY14" fmla="*/ 2373745 h 2530763"/>
                <a:gd name="connsiteX15" fmla="*/ 1838037 w 2475346"/>
                <a:gd name="connsiteY15" fmla="*/ 2484581 h 2530763"/>
                <a:gd name="connsiteX16" fmla="*/ 1542473 w 2475346"/>
                <a:gd name="connsiteY16" fmla="*/ 2530763 h 2530763"/>
                <a:gd name="connsiteX17" fmla="*/ 1357746 w 2475346"/>
                <a:gd name="connsiteY17" fmla="*/ 2530763 h 2530763"/>
                <a:gd name="connsiteX18" fmla="*/ 1209964 w 2475346"/>
                <a:gd name="connsiteY18" fmla="*/ 2493818 h 2530763"/>
                <a:gd name="connsiteX19" fmla="*/ 997528 w 2475346"/>
                <a:gd name="connsiteY19" fmla="*/ 2429163 h 2530763"/>
                <a:gd name="connsiteX20" fmla="*/ 831273 w 2475346"/>
                <a:gd name="connsiteY20" fmla="*/ 2327563 h 2530763"/>
                <a:gd name="connsiteX21" fmla="*/ 674255 w 2475346"/>
                <a:gd name="connsiteY21" fmla="*/ 2198254 h 2530763"/>
                <a:gd name="connsiteX22" fmla="*/ 591128 w 2475346"/>
                <a:gd name="connsiteY22" fmla="*/ 2050472 h 2530763"/>
                <a:gd name="connsiteX23" fmla="*/ 554182 w 2475346"/>
                <a:gd name="connsiteY23" fmla="*/ 1902691 h 2530763"/>
                <a:gd name="connsiteX24" fmla="*/ 572655 w 2475346"/>
                <a:gd name="connsiteY24" fmla="*/ 1727200 h 2530763"/>
                <a:gd name="connsiteX25" fmla="*/ 591128 w 2475346"/>
                <a:gd name="connsiteY25" fmla="*/ 1450109 h 2530763"/>
                <a:gd name="connsiteX26" fmla="*/ 581891 w 2475346"/>
                <a:gd name="connsiteY26" fmla="*/ 1219200 h 2530763"/>
                <a:gd name="connsiteX27" fmla="*/ 563419 w 2475346"/>
                <a:gd name="connsiteY27" fmla="*/ 1025236 h 2530763"/>
                <a:gd name="connsiteX28" fmla="*/ 480291 w 2475346"/>
                <a:gd name="connsiteY28" fmla="*/ 794327 h 2530763"/>
                <a:gd name="connsiteX29" fmla="*/ 332510 w 2475346"/>
                <a:gd name="connsiteY29" fmla="*/ 692727 h 2530763"/>
                <a:gd name="connsiteX30" fmla="*/ 157019 w 2475346"/>
                <a:gd name="connsiteY30" fmla="*/ 563418 h 2530763"/>
                <a:gd name="connsiteX31" fmla="*/ 46182 w 2475346"/>
                <a:gd name="connsiteY31" fmla="*/ 406400 h 2530763"/>
                <a:gd name="connsiteX32" fmla="*/ 0 w 2475346"/>
                <a:gd name="connsiteY32" fmla="*/ 249381 h 2530763"/>
                <a:gd name="connsiteX33" fmla="*/ 27710 w 2475346"/>
                <a:gd name="connsiteY33" fmla="*/ 73891 h 2530763"/>
                <a:gd name="connsiteX34" fmla="*/ 55419 w 2475346"/>
                <a:gd name="connsiteY34" fmla="*/ 0 h 2530763"/>
                <a:gd name="connsiteX35" fmla="*/ 212437 w 2475346"/>
                <a:gd name="connsiteY35" fmla="*/ 138545 h 2530763"/>
                <a:gd name="connsiteX0" fmla="*/ 212437 w 2475346"/>
                <a:gd name="connsiteY0" fmla="*/ 138545 h 2530763"/>
                <a:gd name="connsiteX1" fmla="*/ 249382 w 2475346"/>
                <a:gd name="connsiteY1" fmla="*/ 369454 h 2530763"/>
                <a:gd name="connsiteX2" fmla="*/ 424873 w 2475346"/>
                <a:gd name="connsiteY2" fmla="*/ 581891 h 2530763"/>
                <a:gd name="connsiteX3" fmla="*/ 674255 w 2475346"/>
                <a:gd name="connsiteY3" fmla="*/ 683491 h 2530763"/>
                <a:gd name="connsiteX4" fmla="*/ 997528 w 2475346"/>
                <a:gd name="connsiteY4" fmla="*/ 775854 h 2530763"/>
                <a:gd name="connsiteX5" fmla="*/ 1357746 w 2475346"/>
                <a:gd name="connsiteY5" fmla="*/ 914400 h 2530763"/>
                <a:gd name="connsiteX6" fmla="*/ 1607128 w 2475346"/>
                <a:gd name="connsiteY6" fmla="*/ 988291 h 2530763"/>
                <a:gd name="connsiteX7" fmla="*/ 1874982 w 2475346"/>
                <a:gd name="connsiteY7" fmla="*/ 1108363 h 2530763"/>
                <a:gd name="connsiteX8" fmla="*/ 2115128 w 2475346"/>
                <a:gd name="connsiteY8" fmla="*/ 1228436 h 2530763"/>
                <a:gd name="connsiteX9" fmla="*/ 2253673 w 2475346"/>
                <a:gd name="connsiteY9" fmla="*/ 1366981 h 2530763"/>
                <a:gd name="connsiteX10" fmla="*/ 2346037 w 2475346"/>
                <a:gd name="connsiteY10" fmla="*/ 1551709 h 2530763"/>
                <a:gd name="connsiteX11" fmla="*/ 2475346 w 2475346"/>
                <a:gd name="connsiteY11" fmla="*/ 1782618 h 2530763"/>
                <a:gd name="connsiteX12" fmla="*/ 2429164 w 2475346"/>
                <a:gd name="connsiteY12" fmla="*/ 1995054 h 2530763"/>
                <a:gd name="connsiteX13" fmla="*/ 2244437 w 2475346"/>
                <a:gd name="connsiteY13" fmla="*/ 2189018 h 2530763"/>
                <a:gd name="connsiteX14" fmla="*/ 2059710 w 2475346"/>
                <a:gd name="connsiteY14" fmla="*/ 2373745 h 2530763"/>
                <a:gd name="connsiteX15" fmla="*/ 1838037 w 2475346"/>
                <a:gd name="connsiteY15" fmla="*/ 2484581 h 2530763"/>
                <a:gd name="connsiteX16" fmla="*/ 1542473 w 2475346"/>
                <a:gd name="connsiteY16" fmla="*/ 2530763 h 2530763"/>
                <a:gd name="connsiteX17" fmla="*/ 1357746 w 2475346"/>
                <a:gd name="connsiteY17" fmla="*/ 2530763 h 2530763"/>
                <a:gd name="connsiteX18" fmla="*/ 1209964 w 2475346"/>
                <a:gd name="connsiteY18" fmla="*/ 2493818 h 2530763"/>
                <a:gd name="connsiteX19" fmla="*/ 997528 w 2475346"/>
                <a:gd name="connsiteY19" fmla="*/ 2429163 h 2530763"/>
                <a:gd name="connsiteX20" fmla="*/ 831273 w 2475346"/>
                <a:gd name="connsiteY20" fmla="*/ 2327563 h 2530763"/>
                <a:gd name="connsiteX21" fmla="*/ 674255 w 2475346"/>
                <a:gd name="connsiteY21" fmla="*/ 2198254 h 2530763"/>
                <a:gd name="connsiteX22" fmla="*/ 591128 w 2475346"/>
                <a:gd name="connsiteY22" fmla="*/ 2050472 h 2530763"/>
                <a:gd name="connsiteX23" fmla="*/ 554182 w 2475346"/>
                <a:gd name="connsiteY23" fmla="*/ 1902691 h 2530763"/>
                <a:gd name="connsiteX24" fmla="*/ 572655 w 2475346"/>
                <a:gd name="connsiteY24" fmla="*/ 1727200 h 2530763"/>
                <a:gd name="connsiteX25" fmla="*/ 591128 w 2475346"/>
                <a:gd name="connsiteY25" fmla="*/ 1450109 h 2530763"/>
                <a:gd name="connsiteX26" fmla="*/ 581891 w 2475346"/>
                <a:gd name="connsiteY26" fmla="*/ 1219200 h 2530763"/>
                <a:gd name="connsiteX27" fmla="*/ 563419 w 2475346"/>
                <a:gd name="connsiteY27" fmla="*/ 1025236 h 2530763"/>
                <a:gd name="connsiteX28" fmla="*/ 480291 w 2475346"/>
                <a:gd name="connsiteY28" fmla="*/ 794327 h 2530763"/>
                <a:gd name="connsiteX29" fmla="*/ 332510 w 2475346"/>
                <a:gd name="connsiteY29" fmla="*/ 692727 h 2530763"/>
                <a:gd name="connsiteX30" fmla="*/ 90344 w 2475346"/>
                <a:gd name="connsiteY30" fmla="*/ 611043 h 2530763"/>
                <a:gd name="connsiteX31" fmla="*/ 46182 w 2475346"/>
                <a:gd name="connsiteY31" fmla="*/ 406400 h 2530763"/>
                <a:gd name="connsiteX32" fmla="*/ 0 w 2475346"/>
                <a:gd name="connsiteY32" fmla="*/ 249381 h 2530763"/>
                <a:gd name="connsiteX33" fmla="*/ 27710 w 2475346"/>
                <a:gd name="connsiteY33" fmla="*/ 73891 h 2530763"/>
                <a:gd name="connsiteX34" fmla="*/ 55419 w 2475346"/>
                <a:gd name="connsiteY34" fmla="*/ 0 h 2530763"/>
                <a:gd name="connsiteX35" fmla="*/ 212437 w 2475346"/>
                <a:gd name="connsiteY35" fmla="*/ 138545 h 2530763"/>
                <a:gd name="connsiteX0" fmla="*/ 212437 w 2475346"/>
                <a:gd name="connsiteY0" fmla="*/ 138545 h 2530763"/>
                <a:gd name="connsiteX1" fmla="*/ 249382 w 2475346"/>
                <a:gd name="connsiteY1" fmla="*/ 369454 h 2530763"/>
                <a:gd name="connsiteX2" fmla="*/ 424873 w 2475346"/>
                <a:gd name="connsiteY2" fmla="*/ 581891 h 2530763"/>
                <a:gd name="connsiteX3" fmla="*/ 674255 w 2475346"/>
                <a:gd name="connsiteY3" fmla="*/ 683491 h 2530763"/>
                <a:gd name="connsiteX4" fmla="*/ 997528 w 2475346"/>
                <a:gd name="connsiteY4" fmla="*/ 775854 h 2530763"/>
                <a:gd name="connsiteX5" fmla="*/ 1357746 w 2475346"/>
                <a:gd name="connsiteY5" fmla="*/ 914400 h 2530763"/>
                <a:gd name="connsiteX6" fmla="*/ 1607128 w 2475346"/>
                <a:gd name="connsiteY6" fmla="*/ 988291 h 2530763"/>
                <a:gd name="connsiteX7" fmla="*/ 1874982 w 2475346"/>
                <a:gd name="connsiteY7" fmla="*/ 1108363 h 2530763"/>
                <a:gd name="connsiteX8" fmla="*/ 2115128 w 2475346"/>
                <a:gd name="connsiteY8" fmla="*/ 1228436 h 2530763"/>
                <a:gd name="connsiteX9" fmla="*/ 2253673 w 2475346"/>
                <a:gd name="connsiteY9" fmla="*/ 1366981 h 2530763"/>
                <a:gd name="connsiteX10" fmla="*/ 2346037 w 2475346"/>
                <a:gd name="connsiteY10" fmla="*/ 1551709 h 2530763"/>
                <a:gd name="connsiteX11" fmla="*/ 2475346 w 2475346"/>
                <a:gd name="connsiteY11" fmla="*/ 1782618 h 2530763"/>
                <a:gd name="connsiteX12" fmla="*/ 2429164 w 2475346"/>
                <a:gd name="connsiteY12" fmla="*/ 1995054 h 2530763"/>
                <a:gd name="connsiteX13" fmla="*/ 2244437 w 2475346"/>
                <a:gd name="connsiteY13" fmla="*/ 2189018 h 2530763"/>
                <a:gd name="connsiteX14" fmla="*/ 2059710 w 2475346"/>
                <a:gd name="connsiteY14" fmla="*/ 2373745 h 2530763"/>
                <a:gd name="connsiteX15" fmla="*/ 1838037 w 2475346"/>
                <a:gd name="connsiteY15" fmla="*/ 2484581 h 2530763"/>
                <a:gd name="connsiteX16" fmla="*/ 1542473 w 2475346"/>
                <a:gd name="connsiteY16" fmla="*/ 2530763 h 2530763"/>
                <a:gd name="connsiteX17" fmla="*/ 1357746 w 2475346"/>
                <a:gd name="connsiteY17" fmla="*/ 2530763 h 2530763"/>
                <a:gd name="connsiteX18" fmla="*/ 1209964 w 2475346"/>
                <a:gd name="connsiteY18" fmla="*/ 2493818 h 2530763"/>
                <a:gd name="connsiteX19" fmla="*/ 997528 w 2475346"/>
                <a:gd name="connsiteY19" fmla="*/ 2429163 h 2530763"/>
                <a:gd name="connsiteX20" fmla="*/ 831273 w 2475346"/>
                <a:gd name="connsiteY20" fmla="*/ 2327563 h 2530763"/>
                <a:gd name="connsiteX21" fmla="*/ 674255 w 2475346"/>
                <a:gd name="connsiteY21" fmla="*/ 2198254 h 2530763"/>
                <a:gd name="connsiteX22" fmla="*/ 591128 w 2475346"/>
                <a:gd name="connsiteY22" fmla="*/ 2050472 h 2530763"/>
                <a:gd name="connsiteX23" fmla="*/ 554182 w 2475346"/>
                <a:gd name="connsiteY23" fmla="*/ 1902691 h 2530763"/>
                <a:gd name="connsiteX24" fmla="*/ 572655 w 2475346"/>
                <a:gd name="connsiteY24" fmla="*/ 1727200 h 2530763"/>
                <a:gd name="connsiteX25" fmla="*/ 591128 w 2475346"/>
                <a:gd name="connsiteY25" fmla="*/ 1450109 h 2530763"/>
                <a:gd name="connsiteX26" fmla="*/ 581891 w 2475346"/>
                <a:gd name="connsiteY26" fmla="*/ 1219200 h 2530763"/>
                <a:gd name="connsiteX27" fmla="*/ 563419 w 2475346"/>
                <a:gd name="connsiteY27" fmla="*/ 1025236 h 2530763"/>
                <a:gd name="connsiteX28" fmla="*/ 480291 w 2475346"/>
                <a:gd name="connsiteY28" fmla="*/ 794327 h 2530763"/>
                <a:gd name="connsiteX29" fmla="*/ 289648 w 2475346"/>
                <a:gd name="connsiteY29" fmla="*/ 721302 h 2530763"/>
                <a:gd name="connsiteX30" fmla="*/ 90344 w 2475346"/>
                <a:gd name="connsiteY30" fmla="*/ 611043 h 2530763"/>
                <a:gd name="connsiteX31" fmla="*/ 46182 w 2475346"/>
                <a:gd name="connsiteY31" fmla="*/ 406400 h 2530763"/>
                <a:gd name="connsiteX32" fmla="*/ 0 w 2475346"/>
                <a:gd name="connsiteY32" fmla="*/ 249381 h 2530763"/>
                <a:gd name="connsiteX33" fmla="*/ 27710 w 2475346"/>
                <a:gd name="connsiteY33" fmla="*/ 73891 h 2530763"/>
                <a:gd name="connsiteX34" fmla="*/ 55419 w 2475346"/>
                <a:gd name="connsiteY34" fmla="*/ 0 h 2530763"/>
                <a:gd name="connsiteX35" fmla="*/ 212437 w 2475346"/>
                <a:gd name="connsiteY35" fmla="*/ 138545 h 2530763"/>
                <a:gd name="connsiteX0" fmla="*/ 228168 w 2491077"/>
                <a:gd name="connsiteY0" fmla="*/ 138545 h 2530763"/>
                <a:gd name="connsiteX1" fmla="*/ 265113 w 2491077"/>
                <a:gd name="connsiteY1" fmla="*/ 369454 h 2530763"/>
                <a:gd name="connsiteX2" fmla="*/ 440604 w 2491077"/>
                <a:gd name="connsiteY2" fmla="*/ 581891 h 2530763"/>
                <a:gd name="connsiteX3" fmla="*/ 689986 w 2491077"/>
                <a:gd name="connsiteY3" fmla="*/ 683491 h 2530763"/>
                <a:gd name="connsiteX4" fmla="*/ 1013259 w 2491077"/>
                <a:gd name="connsiteY4" fmla="*/ 775854 h 2530763"/>
                <a:gd name="connsiteX5" fmla="*/ 1373477 w 2491077"/>
                <a:gd name="connsiteY5" fmla="*/ 914400 h 2530763"/>
                <a:gd name="connsiteX6" fmla="*/ 1622859 w 2491077"/>
                <a:gd name="connsiteY6" fmla="*/ 988291 h 2530763"/>
                <a:gd name="connsiteX7" fmla="*/ 1890713 w 2491077"/>
                <a:gd name="connsiteY7" fmla="*/ 1108363 h 2530763"/>
                <a:gd name="connsiteX8" fmla="*/ 2130859 w 2491077"/>
                <a:gd name="connsiteY8" fmla="*/ 1228436 h 2530763"/>
                <a:gd name="connsiteX9" fmla="*/ 2269404 w 2491077"/>
                <a:gd name="connsiteY9" fmla="*/ 1366981 h 2530763"/>
                <a:gd name="connsiteX10" fmla="*/ 2361768 w 2491077"/>
                <a:gd name="connsiteY10" fmla="*/ 1551709 h 2530763"/>
                <a:gd name="connsiteX11" fmla="*/ 2491077 w 2491077"/>
                <a:gd name="connsiteY11" fmla="*/ 1782618 h 2530763"/>
                <a:gd name="connsiteX12" fmla="*/ 2444895 w 2491077"/>
                <a:gd name="connsiteY12" fmla="*/ 1995054 h 2530763"/>
                <a:gd name="connsiteX13" fmla="*/ 2260168 w 2491077"/>
                <a:gd name="connsiteY13" fmla="*/ 2189018 h 2530763"/>
                <a:gd name="connsiteX14" fmla="*/ 2075441 w 2491077"/>
                <a:gd name="connsiteY14" fmla="*/ 2373745 h 2530763"/>
                <a:gd name="connsiteX15" fmla="*/ 1853768 w 2491077"/>
                <a:gd name="connsiteY15" fmla="*/ 2484581 h 2530763"/>
                <a:gd name="connsiteX16" fmla="*/ 1558204 w 2491077"/>
                <a:gd name="connsiteY16" fmla="*/ 2530763 h 2530763"/>
                <a:gd name="connsiteX17" fmla="*/ 1373477 w 2491077"/>
                <a:gd name="connsiteY17" fmla="*/ 2530763 h 2530763"/>
                <a:gd name="connsiteX18" fmla="*/ 1225695 w 2491077"/>
                <a:gd name="connsiteY18" fmla="*/ 2493818 h 2530763"/>
                <a:gd name="connsiteX19" fmla="*/ 1013259 w 2491077"/>
                <a:gd name="connsiteY19" fmla="*/ 2429163 h 2530763"/>
                <a:gd name="connsiteX20" fmla="*/ 847004 w 2491077"/>
                <a:gd name="connsiteY20" fmla="*/ 2327563 h 2530763"/>
                <a:gd name="connsiteX21" fmla="*/ 689986 w 2491077"/>
                <a:gd name="connsiteY21" fmla="*/ 2198254 h 2530763"/>
                <a:gd name="connsiteX22" fmla="*/ 606859 w 2491077"/>
                <a:gd name="connsiteY22" fmla="*/ 2050472 h 2530763"/>
                <a:gd name="connsiteX23" fmla="*/ 569913 w 2491077"/>
                <a:gd name="connsiteY23" fmla="*/ 1902691 h 2530763"/>
                <a:gd name="connsiteX24" fmla="*/ 588386 w 2491077"/>
                <a:gd name="connsiteY24" fmla="*/ 1727200 h 2530763"/>
                <a:gd name="connsiteX25" fmla="*/ 606859 w 2491077"/>
                <a:gd name="connsiteY25" fmla="*/ 1450109 h 2530763"/>
                <a:gd name="connsiteX26" fmla="*/ 597622 w 2491077"/>
                <a:gd name="connsiteY26" fmla="*/ 1219200 h 2530763"/>
                <a:gd name="connsiteX27" fmla="*/ 579150 w 2491077"/>
                <a:gd name="connsiteY27" fmla="*/ 1025236 h 2530763"/>
                <a:gd name="connsiteX28" fmla="*/ 496022 w 2491077"/>
                <a:gd name="connsiteY28" fmla="*/ 794327 h 2530763"/>
                <a:gd name="connsiteX29" fmla="*/ 305379 w 2491077"/>
                <a:gd name="connsiteY29" fmla="*/ 721302 h 2530763"/>
                <a:gd name="connsiteX30" fmla="*/ 106075 w 2491077"/>
                <a:gd name="connsiteY30" fmla="*/ 611043 h 2530763"/>
                <a:gd name="connsiteX31" fmla="*/ 0 w 2491077"/>
                <a:gd name="connsiteY31" fmla="*/ 406400 h 2530763"/>
                <a:gd name="connsiteX32" fmla="*/ 15731 w 2491077"/>
                <a:gd name="connsiteY32" fmla="*/ 249381 h 2530763"/>
                <a:gd name="connsiteX33" fmla="*/ 43441 w 2491077"/>
                <a:gd name="connsiteY33" fmla="*/ 73891 h 2530763"/>
                <a:gd name="connsiteX34" fmla="*/ 71150 w 2491077"/>
                <a:gd name="connsiteY34" fmla="*/ 0 h 2530763"/>
                <a:gd name="connsiteX35" fmla="*/ 228168 w 2491077"/>
                <a:gd name="connsiteY35" fmla="*/ 138545 h 2530763"/>
                <a:gd name="connsiteX0" fmla="*/ 298162 w 2561071"/>
                <a:gd name="connsiteY0" fmla="*/ 138545 h 2530763"/>
                <a:gd name="connsiteX1" fmla="*/ 335107 w 2561071"/>
                <a:gd name="connsiteY1" fmla="*/ 369454 h 2530763"/>
                <a:gd name="connsiteX2" fmla="*/ 510598 w 2561071"/>
                <a:gd name="connsiteY2" fmla="*/ 581891 h 2530763"/>
                <a:gd name="connsiteX3" fmla="*/ 759980 w 2561071"/>
                <a:gd name="connsiteY3" fmla="*/ 683491 h 2530763"/>
                <a:gd name="connsiteX4" fmla="*/ 1083253 w 2561071"/>
                <a:gd name="connsiteY4" fmla="*/ 775854 h 2530763"/>
                <a:gd name="connsiteX5" fmla="*/ 1443471 w 2561071"/>
                <a:gd name="connsiteY5" fmla="*/ 914400 h 2530763"/>
                <a:gd name="connsiteX6" fmla="*/ 1692853 w 2561071"/>
                <a:gd name="connsiteY6" fmla="*/ 988291 h 2530763"/>
                <a:gd name="connsiteX7" fmla="*/ 1960707 w 2561071"/>
                <a:gd name="connsiteY7" fmla="*/ 1108363 h 2530763"/>
                <a:gd name="connsiteX8" fmla="*/ 2200853 w 2561071"/>
                <a:gd name="connsiteY8" fmla="*/ 1228436 h 2530763"/>
                <a:gd name="connsiteX9" fmla="*/ 2339398 w 2561071"/>
                <a:gd name="connsiteY9" fmla="*/ 1366981 h 2530763"/>
                <a:gd name="connsiteX10" fmla="*/ 2431762 w 2561071"/>
                <a:gd name="connsiteY10" fmla="*/ 1551709 h 2530763"/>
                <a:gd name="connsiteX11" fmla="*/ 2561071 w 2561071"/>
                <a:gd name="connsiteY11" fmla="*/ 1782618 h 2530763"/>
                <a:gd name="connsiteX12" fmla="*/ 2514889 w 2561071"/>
                <a:gd name="connsiteY12" fmla="*/ 1995054 h 2530763"/>
                <a:gd name="connsiteX13" fmla="*/ 2330162 w 2561071"/>
                <a:gd name="connsiteY13" fmla="*/ 2189018 h 2530763"/>
                <a:gd name="connsiteX14" fmla="*/ 2145435 w 2561071"/>
                <a:gd name="connsiteY14" fmla="*/ 2373745 h 2530763"/>
                <a:gd name="connsiteX15" fmla="*/ 1923762 w 2561071"/>
                <a:gd name="connsiteY15" fmla="*/ 2484581 h 2530763"/>
                <a:gd name="connsiteX16" fmla="*/ 1628198 w 2561071"/>
                <a:gd name="connsiteY16" fmla="*/ 2530763 h 2530763"/>
                <a:gd name="connsiteX17" fmla="*/ 1443471 w 2561071"/>
                <a:gd name="connsiteY17" fmla="*/ 2530763 h 2530763"/>
                <a:gd name="connsiteX18" fmla="*/ 1295689 w 2561071"/>
                <a:gd name="connsiteY18" fmla="*/ 2493818 h 2530763"/>
                <a:gd name="connsiteX19" fmla="*/ 1083253 w 2561071"/>
                <a:gd name="connsiteY19" fmla="*/ 2429163 h 2530763"/>
                <a:gd name="connsiteX20" fmla="*/ 916998 w 2561071"/>
                <a:gd name="connsiteY20" fmla="*/ 2327563 h 2530763"/>
                <a:gd name="connsiteX21" fmla="*/ 759980 w 2561071"/>
                <a:gd name="connsiteY21" fmla="*/ 2198254 h 2530763"/>
                <a:gd name="connsiteX22" fmla="*/ 676853 w 2561071"/>
                <a:gd name="connsiteY22" fmla="*/ 2050472 h 2530763"/>
                <a:gd name="connsiteX23" fmla="*/ 639907 w 2561071"/>
                <a:gd name="connsiteY23" fmla="*/ 1902691 h 2530763"/>
                <a:gd name="connsiteX24" fmla="*/ 658380 w 2561071"/>
                <a:gd name="connsiteY24" fmla="*/ 1727200 h 2530763"/>
                <a:gd name="connsiteX25" fmla="*/ 676853 w 2561071"/>
                <a:gd name="connsiteY25" fmla="*/ 1450109 h 2530763"/>
                <a:gd name="connsiteX26" fmla="*/ 667616 w 2561071"/>
                <a:gd name="connsiteY26" fmla="*/ 1219200 h 2530763"/>
                <a:gd name="connsiteX27" fmla="*/ 649144 w 2561071"/>
                <a:gd name="connsiteY27" fmla="*/ 1025236 h 2530763"/>
                <a:gd name="connsiteX28" fmla="*/ 566016 w 2561071"/>
                <a:gd name="connsiteY28" fmla="*/ 794327 h 2530763"/>
                <a:gd name="connsiteX29" fmla="*/ 375373 w 2561071"/>
                <a:gd name="connsiteY29" fmla="*/ 721302 h 2530763"/>
                <a:gd name="connsiteX30" fmla="*/ 176069 w 2561071"/>
                <a:gd name="connsiteY30" fmla="*/ 611043 h 2530763"/>
                <a:gd name="connsiteX31" fmla="*/ 69994 w 2561071"/>
                <a:gd name="connsiteY31" fmla="*/ 406400 h 2530763"/>
                <a:gd name="connsiteX32" fmla="*/ 0 w 2561071"/>
                <a:gd name="connsiteY32" fmla="*/ 249381 h 2530763"/>
                <a:gd name="connsiteX33" fmla="*/ 113435 w 2561071"/>
                <a:gd name="connsiteY33" fmla="*/ 73891 h 2530763"/>
                <a:gd name="connsiteX34" fmla="*/ 141144 w 2561071"/>
                <a:gd name="connsiteY34" fmla="*/ 0 h 2530763"/>
                <a:gd name="connsiteX35" fmla="*/ 298162 w 2561071"/>
                <a:gd name="connsiteY35" fmla="*/ 138545 h 2530763"/>
                <a:gd name="connsiteX0" fmla="*/ 298162 w 2561071"/>
                <a:gd name="connsiteY0" fmla="*/ 138545 h 2530763"/>
                <a:gd name="connsiteX1" fmla="*/ 335107 w 2561071"/>
                <a:gd name="connsiteY1" fmla="*/ 369454 h 2530763"/>
                <a:gd name="connsiteX2" fmla="*/ 510598 w 2561071"/>
                <a:gd name="connsiteY2" fmla="*/ 581891 h 2530763"/>
                <a:gd name="connsiteX3" fmla="*/ 759980 w 2561071"/>
                <a:gd name="connsiteY3" fmla="*/ 683491 h 2530763"/>
                <a:gd name="connsiteX4" fmla="*/ 1083253 w 2561071"/>
                <a:gd name="connsiteY4" fmla="*/ 775854 h 2530763"/>
                <a:gd name="connsiteX5" fmla="*/ 1443471 w 2561071"/>
                <a:gd name="connsiteY5" fmla="*/ 914400 h 2530763"/>
                <a:gd name="connsiteX6" fmla="*/ 1692853 w 2561071"/>
                <a:gd name="connsiteY6" fmla="*/ 988291 h 2530763"/>
                <a:gd name="connsiteX7" fmla="*/ 1960707 w 2561071"/>
                <a:gd name="connsiteY7" fmla="*/ 1108363 h 2530763"/>
                <a:gd name="connsiteX8" fmla="*/ 2200853 w 2561071"/>
                <a:gd name="connsiteY8" fmla="*/ 1228436 h 2530763"/>
                <a:gd name="connsiteX9" fmla="*/ 2339398 w 2561071"/>
                <a:gd name="connsiteY9" fmla="*/ 1366981 h 2530763"/>
                <a:gd name="connsiteX10" fmla="*/ 2431762 w 2561071"/>
                <a:gd name="connsiteY10" fmla="*/ 1551709 h 2530763"/>
                <a:gd name="connsiteX11" fmla="*/ 2561071 w 2561071"/>
                <a:gd name="connsiteY11" fmla="*/ 1782618 h 2530763"/>
                <a:gd name="connsiteX12" fmla="*/ 2514889 w 2561071"/>
                <a:gd name="connsiteY12" fmla="*/ 1995054 h 2530763"/>
                <a:gd name="connsiteX13" fmla="*/ 2330162 w 2561071"/>
                <a:gd name="connsiteY13" fmla="*/ 2189018 h 2530763"/>
                <a:gd name="connsiteX14" fmla="*/ 2145435 w 2561071"/>
                <a:gd name="connsiteY14" fmla="*/ 2373745 h 2530763"/>
                <a:gd name="connsiteX15" fmla="*/ 1923762 w 2561071"/>
                <a:gd name="connsiteY15" fmla="*/ 2484581 h 2530763"/>
                <a:gd name="connsiteX16" fmla="*/ 1628198 w 2561071"/>
                <a:gd name="connsiteY16" fmla="*/ 2530763 h 2530763"/>
                <a:gd name="connsiteX17" fmla="*/ 1443471 w 2561071"/>
                <a:gd name="connsiteY17" fmla="*/ 2530763 h 2530763"/>
                <a:gd name="connsiteX18" fmla="*/ 1295689 w 2561071"/>
                <a:gd name="connsiteY18" fmla="*/ 2493818 h 2530763"/>
                <a:gd name="connsiteX19" fmla="*/ 1083253 w 2561071"/>
                <a:gd name="connsiteY19" fmla="*/ 2429163 h 2530763"/>
                <a:gd name="connsiteX20" fmla="*/ 916998 w 2561071"/>
                <a:gd name="connsiteY20" fmla="*/ 2327563 h 2530763"/>
                <a:gd name="connsiteX21" fmla="*/ 759980 w 2561071"/>
                <a:gd name="connsiteY21" fmla="*/ 2198254 h 2530763"/>
                <a:gd name="connsiteX22" fmla="*/ 676853 w 2561071"/>
                <a:gd name="connsiteY22" fmla="*/ 2050472 h 2530763"/>
                <a:gd name="connsiteX23" fmla="*/ 639907 w 2561071"/>
                <a:gd name="connsiteY23" fmla="*/ 1902691 h 2530763"/>
                <a:gd name="connsiteX24" fmla="*/ 658380 w 2561071"/>
                <a:gd name="connsiteY24" fmla="*/ 1727200 h 2530763"/>
                <a:gd name="connsiteX25" fmla="*/ 676853 w 2561071"/>
                <a:gd name="connsiteY25" fmla="*/ 1450109 h 2530763"/>
                <a:gd name="connsiteX26" fmla="*/ 667616 w 2561071"/>
                <a:gd name="connsiteY26" fmla="*/ 1219200 h 2530763"/>
                <a:gd name="connsiteX27" fmla="*/ 649144 w 2561071"/>
                <a:gd name="connsiteY27" fmla="*/ 1025236 h 2530763"/>
                <a:gd name="connsiteX28" fmla="*/ 566016 w 2561071"/>
                <a:gd name="connsiteY28" fmla="*/ 794327 h 2530763"/>
                <a:gd name="connsiteX29" fmla="*/ 375373 w 2561071"/>
                <a:gd name="connsiteY29" fmla="*/ 721302 h 2530763"/>
                <a:gd name="connsiteX30" fmla="*/ 176069 w 2561071"/>
                <a:gd name="connsiteY30" fmla="*/ 611043 h 2530763"/>
                <a:gd name="connsiteX31" fmla="*/ 69994 w 2561071"/>
                <a:gd name="connsiteY31" fmla="*/ 406400 h 2530763"/>
                <a:gd name="connsiteX32" fmla="*/ 0 w 2561071"/>
                <a:gd name="connsiteY32" fmla="*/ 249381 h 2530763"/>
                <a:gd name="connsiteX33" fmla="*/ 13423 w 2561071"/>
                <a:gd name="connsiteY33" fmla="*/ 54841 h 2530763"/>
                <a:gd name="connsiteX34" fmla="*/ 141144 w 2561071"/>
                <a:gd name="connsiteY34" fmla="*/ 0 h 2530763"/>
                <a:gd name="connsiteX35" fmla="*/ 298162 w 2561071"/>
                <a:gd name="connsiteY35" fmla="*/ 138545 h 2530763"/>
                <a:gd name="connsiteX0" fmla="*/ 298162 w 2561071"/>
                <a:gd name="connsiteY0" fmla="*/ 209982 h 2602200"/>
                <a:gd name="connsiteX1" fmla="*/ 335107 w 2561071"/>
                <a:gd name="connsiteY1" fmla="*/ 440891 h 2602200"/>
                <a:gd name="connsiteX2" fmla="*/ 510598 w 2561071"/>
                <a:gd name="connsiteY2" fmla="*/ 653328 h 2602200"/>
                <a:gd name="connsiteX3" fmla="*/ 759980 w 2561071"/>
                <a:gd name="connsiteY3" fmla="*/ 754928 h 2602200"/>
                <a:gd name="connsiteX4" fmla="*/ 1083253 w 2561071"/>
                <a:gd name="connsiteY4" fmla="*/ 847291 h 2602200"/>
                <a:gd name="connsiteX5" fmla="*/ 1443471 w 2561071"/>
                <a:gd name="connsiteY5" fmla="*/ 985837 h 2602200"/>
                <a:gd name="connsiteX6" fmla="*/ 1692853 w 2561071"/>
                <a:gd name="connsiteY6" fmla="*/ 1059728 h 2602200"/>
                <a:gd name="connsiteX7" fmla="*/ 1960707 w 2561071"/>
                <a:gd name="connsiteY7" fmla="*/ 1179800 h 2602200"/>
                <a:gd name="connsiteX8" fmla="*/ 2200853 w 2561071"/>
                <a:gd name="connsiteY8" fmla="*/ 1299873 h 2602200"/>
                <a:gd name="connsiteX9" fmla="*/ 2339398 w 2561071"/>
                <a:gd name="connsiteY9" fmla="*/ 1438418 h 2602200"/>
                <a:gd name="connsiteX10" fmla="*/ 2431762 w 2561071"/>
                <a:gd name="connsiteY10" fmla="*/ 1623146 h 2602200"/>
                <a:gd name="connsiteX11" fmla="*/ 2561071 w 2561071"/>
                <a:gd name="connsiteY11" fmla="*/ 1854055 h 2602200"/>
                <a:gd name="connsiteX12" fmla="*/ 2514889 w 2561071"/>
                <a:gd name="connsiteY12" fmla="*/ 2066491 h 2602200"/>
                <a:gd name="connsiteX13" fmla="*/ 2330162 w 2561071"/>
                <a:gd name="connsiteY13" fmla="*/ 2260455 h 2602200"/>
                <a:gd name="connsiteX14" fmla="*/ 2145435 w 2561071"/>
                <a:gd name="connsiteY14" fmla="*/ 2445182 h 2602200"/>
                <a:gd name="connsiteX15" fmla="*/ 1923762 w 2561071"/>
                <a:gd name="connsiteY15" fmla="*/ 2556018 h 2602200"/>
                <a:gd name="connsiteX16" fmla="*/ 1628198 w 2561071"/>
                <a:gd name="connsiteY16" fmla="*/ 2602200 h 2602200"/>
                <a:gd name="connsiteX17" fmla="*/ 1443471 w 2561071"/>
                <a:gd name="connsiteY17" fmla="*/ 2602200 h 2602200"/>
                <a:gd name="connsiteX18" fmla="*/ 1295689 w 2561071"/>
                <a:gd name="connsiteY18" fmla="*/ 2565255 h 2602200"/>
                <a:gd name="connsiteX19" fmla="*/ 1083253 w 2561071"/>
                <a:gd name="connsiteY19" fmla="*/ 2500600 h 2602200"/>
                <a:gd name="connsiteX20" fmla="*/ 916998 w 2561071"/>
                <a:gd name="connsiteY20" fmla="*/ 2399000 h 2602200"/>
                <a:gd name="connsiteX21" fmla="*/ 759980 w 2561071"/>
                <a:gd name="connsiteY21" fmla="*/ 2269691 h 2602200"/>
                <a:gd name="connsiteX22" fmla="*/ 676853 w 2561071"/>
                <a:gd name="connsiteY22" fmla="*/ 2121909 h 2602200"/>
                <a:gd name="connsiteX23" fmla="*/ 639907 w 2561071"/>
                <a:gd name="connsiteY23" fmla="*/ 1974128 h 2602200"/>
                <a:gd name="connsiteX24" fmla="*/ 658380 w 2561071"/>
                <a:gd name="connsiteY24" fmla="*/ 1798637 h 2602200"/>
                <a:gd name="connsiteX25" fmla="*/ 676853 w 2561071"/>
                <a:gd name="connsiteY25" fmla="*/ 1521546 h 2602200"/>
                <a:gd name="connsiteX26" fmla="*/ 667616 w 2561071"/>
                <a:gd name="connsiteY26" fmla="*/ 1290637 h 2602200"/>
                <a:gd name="connsiteX27" fmla="*/ 649144 w 2561071"/>
                <a:gd name="connsiteY27" fmla="*/ 1096673 h 2602200"/>
                <a:gd name="connsiteX28" fmla="*/ 566016 w 2561071"/>
                <a:gd name="connsiteY28" fmla="*/ 865764 h 2602200"/>
                <a:gd name="connsiteX29" fmla="*/ 375373 w 2561071"/>
                <a:gd name="connsiteY29" fmla="*/ 792739 h 2602200"/>
                <a:gd name="connsiteX30" fmla="*/ 176069 w 2561071"/>
                <a:gd name="connsiteY30" fmla="*/ 682480 h 2602200"/>
                <a:gd name="connsiteX31" fmla="*/ 69994 w 2561071"/>
                <a:gd name="connsiteY31" fmla="*/ 477837 h 2602200"/>
                <a:gd name="connsiteX32" fmla="*/ 0 w 2561071"/>
                <a:gd name="connsiteY32" fmla="*/ 320818 h 2602200"/>
                <a:gd name="connsiteX33" fmla="*/ 13423 w 2561071"/>
                <a:gd name="connsiteY33" fmla="*/ 126278 h 2602200"/>
                <a:gd name="connsiteX34" fmla="*/ 83994 w 2561071"/>
                <a:gd name="connsiteY34" fmla="*/ 0 h 2602200"/>
                <a:gd name="connsiteX35" fmla="*/ 298162 w 2561071"/>
                <a:gd name="connsiteY35" fmla="*/ 209982 h 2602200"/>
                <a:gd name="connsiteX0" fmla="*/ 226724 w 2561071"/>
                <a:gd name="connsiteY0" fmla="*/ 95682 h 2602200"/>
                <a:gd name="connsiteX1" fmla="*/ 335107 w 2561071"/>
                <a:gd name="connsiteY1" fmla="*/ 440891 h 2602200"/>
                <a:gd name="connsiteX2" fmla="*/ 510598 w 2561071"/>
                <a:gd name="connsiteY2" fmla="*/ 653328 h 2602200"/>
                <a:gd name="connsiteX3" fmla="*/ 759980 w 2561071"/>
                <a:gd name="connsiteY3" fmla="*/ 754928 h 2602200"/>
                <a:gd name="connsiteX4" fmla="*/ 1083253 w 2561071"/>
                <a:gd name="connsiteY4" fmla="*/ 847291 h 2602200"/>
                <a:gd name="connsiteX5" fmla="*/ 1443471 w 2561071"/>
                <a:gd name="connsiteY5" fmla="*/ 985837 h 2602200"/>
                <a:gd name="connsiteX6" fmla="*/ 1692853 w 2561071"/>
                <a:gd name="connsiteY6" fmla="*/ 1059728 h 2602200"/>
                <a:gd name="connsiteX7" fmla="*/ 1960707 w 2561071"/>
                <a:gd name="connsiteY7" fmla="*/ 1179800 h 2602200"/>
                <a:gd name="connsiteX8" fmla="*/ 2200853 w 2561071"/>
                <a:gd name="connsiteY8" fmla="*/ 1299873 h 2602200"/>
                <a:gd name="connsiteX9" fmla="*/ 2339398 w 2561071"/>
                <a:gd name="connsiteY9" fmla="*/ 1438418 h 2602200"/>
                <a:gd name="connsiteX10" fmla="*/ 2431762 w 2561071"/>
                <a:gd name="connsiteY10" fmla="*/ 1623146 h 2602200"/>
                <a:gd name="connsiteX11" fmla="*/ 2561071 w 2561071"/>
                <a:gd name="connsiteY11" fmla="*/ 1854055 h 2602200"/>
                <a:gd name="connsiteX12" fmla="*/ 2514889 w 2561071"/>
                <a:gd name="connsiteY12" fmla="*/ 2066491 h 2602200"/>
                <a:gd name="connsiteX13" fmla="*/ 2330162 w 2561071"/>
                <a:gd name="connsiteY13" fmla="*/ 2260455 h 2602200"/>
                <a:gd name="connsiteX14" fmla="*/ 2145435 w 2561071"/>
                <a:gd name="connsiteY14" fmla="*/ 2445182 h 2602200"/>
                <a:gd name="connsiteX15" fmla="*/ 1923762 w 2561071"/>
                <a:gd name="connsiteY15" fmla="*/ 2556018 h 2602200"/>
                <a:gd name="connsiteX16" fmla="*/ 1628198 w 2561071"/>
                <a:gd name="connsiteY16" fmla="*/ 2602200 h 2602200"/>
                <a:gd name="connsiteX17" fmla="*/ 1443471 w 2561071"/>
                <a:gd name="connsiteY17" fmla="*/ 2602200 h 2602200"/>
                <a:gd name="connsiteX18" fmla="*/ 1295689 w 2561071"/>
                <a:gd name="connsiteY18" fmla="*/ 2565255 h 2602200"/>
                <a:gd name="connsiteX19" fmla="*/ 1083253 w 2561071"/>
                <a:gd name="connsiteY19" fmla="*/ 2500600 h 2602200"/>
                <a:gd name="connsiteX20" fmla="*/ 916998 w 2561071"/>
                <a:gd name="connsiteY20" fmla="*/ 2399000 h 2602200"/>
                <a:gd name="connsiteX21" fmla="*/ 759980 w 2561071"/>
                <a:gd name="connsiteY21" fmla="*/ 2269691 h 2602200"/>
                <a:gd name="connsiteX22" fmla="*/ 676853 w 2561071"/>
                <a:gd name="connsiteY22" fmla="*/ 2121909 h 2602200"/>
                <a:gd name="connsiteX23" fmla="*/ 639907 w 2561071"/>
                <a:gd name="connsiteY23" fmla="*/ 1974128 h 2602200"/>
                <a:gd name="connsiteX24" fmla="*/ 658380 w 2561071"/>
                <a:gd name="connsiteY24" fmla="*/ 1798637 h 2602200"/>
                <a:gd name="connsiteX25" fmla="*/ 676853 w 2561071"/>
                <a:gd name="connsiteY25" fmla="*/ 1521546 h 2602200"/>
                <a:gd name="connsiteX26" fmla="*/ 667616 w 2561071"/>
                <a:gd name="connsiteY26" fmla="*/ 1290637 h 2602200"/>
                <a:gd name="connsiteX27" fmla="*/ 649144 w 2561071"/>
                <a:gd name="connsiteY27" fmla="*/ 1096673 h 2602200"/>
                <a:gd name="connsiteX28" fmla="*/ 566016 w 2561071"/>
                <a:gd name="connsiteY28" fmla="*/ 865764 h 2602200"/>
                <a:gd name="connsiteX29" fmla="*/ 375373 w 2561071"/>
                <a:gd name="connsiteY29" fmla="*/ 792739 h 2602200"/>
                <a:gd name="connsiteX30" fmla="*/ 176069 w 2561071"/>
                <a:gd name="connsiteY30" fmla="*/ 682480 h 2602200"/>
                <a:gd name="connsiteX31" fmla="*/ 69994 w 2561071"/>
                <a:gd name="connsiteY31" fmla="*/ 477837 h 2602200"/>
                <a:gd name="connsiteX32" fmla="*/ 0 w 2561071"/>
                <a:gd name="connsiteY32" fmla="*/ 320818 h 2602200"/>
                <a:gd name="connsiteX33" fmla="*/ 13423 w 2561071"/>
                <a:gd name="connsiteY33" fmla="*/ 126278 h 2602200"/>
                <a:gd name="connsiteX34" fmla="*/ 83994 w 2561071"/>
                <a:gd name="connsiteY34" fmla="*/ 0 h 2602200"/>
                <a:gd name="connsiteX35" fmla="*/ 226724 w 2561071"/>
                <a:gd name="connsiteY35" fmla="*/ 95682 h 2602200"/>
                <a:gd name="connsiteX0" fmla="*/ 226724 w 2561071"/>
                <a:gd name="connsiteY0" fmla="*/ 95682 h 2602200"/>
                <a:gd name="connsiteX1" fmla="*/ 244044 w 2561071"/>
                <a:gd name="connsiteY1" fmla="*/ 277523 h 2602200"/>
                <a:gd name="connsiteX2" fmla="*/ 335107 w 2561071"/>
                <a:gd name="connsiteY2" fmla="*/ 440891 h 2602200"/>
                <a:gd name="connsiteX3" fmla="*/ 510598 w 2561071"/>
                <a:gd name="connsiteY3" fmla="*/ 653328 h 2602200"/>
                <a:gd name="connsiteX4" fmla="*/ 759980 w 2561071"/>
                <a:gd name="connsiteY4" fmla="*/ 754928 h 2602200"/>
                <a:gd name="connsiteX5" fmla="*/ 1083253 w 2561071"/>
                <a:gd name="connsiteY5" fmla="*/ 847291 h 2602200"/>
                <a:gd name="connsiteX6" fmla="*/ 1443471 w 2561071"/>
                <a:gd name="connsiteY6" fmla="*/ 985837 h 2602200"/>
                <a:gd name="connsiteX7" fmla="*/ 1692853 w 2561071"/>
                <a:gd name="connsiteY7" fmla="*/ 1059728 h 2602200"/>
                <a:gd name="connsiteX8" fmla="*/ 1960707 w 2561071"/>
                <a:gd name="connsiteY8" fmla="*/ 1179800 h 2602200"/>
                <a:gd name="connsiteX9" fmla="*/ 2200853 w 2561071"/>
                <a:gd name="connsiteY9" fmla="*/ 1299873 h 2602200"/>
                <a:gd name="connsiteX10" fmla="*/ 2339398 w 2561071"/>
                <a:gd name="connsiteY10" fmla="*/ 1438418 h 2602200"/>
                <a:gd name="connsiteX11" fmla="*/ 2431762 w 2561071"/>
                <a:gd name="connsiteY11" fmla="*/ 1623146 h 2602200"/>
                <a:gd name="connsiteX12" fmla="*/ 2561071 w 2561071"/>
                <a:gd name="connsiteY12" fmla="*/ 1854055 h 2602200"/>
                <a:gd name="connsiteX13" fmla="*/ 2514889 w 2561071"/>
                <a:gd name="connsiteY13" fmla="*/ 2066491 h 2602200"/>
                <a:gd name="connsiteX14" fmla="*/ 2330162 w 2561071"/>
                <a:gd name="connsiteY14" fmla="*/ 2260455 h 2602200"/>
                <a:gd name="connsiteX15" fmla="*/ 2145435 w 2561071"/>
                <a:gd name="connsiteY15" fmla="*/ 2445182 h 2602200"/>
                <a:gd name="connsiteX16" fmla="*/ 1923762 w 2561071"/>
                <a:gd name="connsiteY16" fmla="*/ 2556018 h 2602200"/>
                <a:gd name="connsiteX17" fmla="*/ 1628198 w 2561071"/>
                <a:gd name="connsiteY17" fmla="*/ 2602200 h 2602200"/>
                <a:gd name="connsiteX18" fmla="*/ 1443471 w 2561071"/>
                <a:gd name="connsiteY18" fmla="*/ 2602200 h 2602200"/>
                <a:gd name="connsiteX19" fmla="*/ 1295689 w 2561071"/>
                <a:gd name="connsiteY19" fmla="*/ 2565255 h 2602200"/>
                <a:gd name="connsiteX20" fmla="*/ 1083253 w 2561071"/>
                <a:gd name="connsiteY20" fmla="*/ 2500600 h 2602200"/>
                <a:gd name="connsiteX21" fmla="*/ 916998 w 2561071"/>
                <a:gd name="connsiteY21" fmla="*/ 2399000 h 2602200"/>
                <a:gd name="connsiteX22" fmla="*/ 759980 w 2561071"/>
                <a:gd name="connsiteY22" fmla="*/ 2269691 h 2602200"/>
                <a:gd name="connsiteX23" fmla="*/ 676853 w 2561071"/>
                <a:gd name="connsiteY23" fmla="*/ 2121909 h 2602200"/>
                <a:gd name="connsiteX24" fmla="*/ 639907 w 2561071"/>
                <a:gd name="connsiteY24" fmla="*/ 1974128 h 2602200"/>
                <a:gd name="connsiteX25" fmla="*/ 658380 w 2561071"/>
                <a:gd name="connsiteY25" fmla="*/ 1798637 h 2602200"/>
                <a:gd name="connsiteX26" fmla="*/ 676853 w 2561071"/>
                <a:gd name="connsiteY26" fmla="*/ 1521546 h 2602200"/>
                <a:gd name="connsiteX27" fmla="*/ 667616 w 2561071"/>
                <a:gd name="connsiteY27" fmla="*/ 1290637 h 2602200"/>
                <a:gd name="connsiteX28" fmla="*/ 649144 w 2561071"/>
                <a:gd name="connsiteY28" fmla="*/ 1096673 h 2602200"/>
                <a:gd name="connsiteX29" fmla="*/ 566016 w 2561071"/>
                <a:gd name="connsiteY29" fmla="*/ 865764 h 2602200"/>
                <a:gd name="connsiteX30" fmla="*/ 375373 w 2561071"/>
                <a:gd name="connsiteY30" fmla="*/ 792739 h 2602200"/>
                <a:gd name="connsiteX31" fmla="*/ 176069 w 2561071"/>
                <a:gd name="connsiteY31" fmla="*/ 682480 h 2602200"/>
                <a:gd name="connsiteX32" fmla="*/ 69994 w 2561071"/>
                <a:gd name="connsiteY32" fmla="*/ 477837 h 2602200"/>
                <a:gd name="connsiteX33" fmla="*/ 0 w 2561071"/>
                <a:gd name="connsiteY33" fmla="*/ 320818 h 2602200"/>
                <a:gd name="connsiteX34" fmla="*/ 13423 w 2561071"/>
                <a:gd name="connsiteY34" fmla="*/ 126278 h 2602200"/>
                <a:gd name="connsiteX35" fmla="*/ 83994 w 2561071"/>
                <a:gd name="connsiteY35" fmla="*/ 0 h 2602200"/>
                <a:gd name="connsiteX36" fmla="*/ 226724 w 2561071"/>
                <a:gd name="connsiteY36" fmla="*/ 95682 h 2602200"/>
                <a:gd name="connsiteX0" fmla="*/ 226724 w 2561071"/>
                <a:gd name="connsiteY0" fmla="*/ 95682 h 2602200"/>
                <a:gd name="connsiteX1" fmla="*/ 244044 w 2561071"/>
                <a:gd name="connsiteY1" fmla="*/ 277523 h 2602200"/>
                <a:gd name="connsiteX2" fmla="*/ 311295 w 2561071"/>
                <a:gd name="connsiteY2" fmla="*/ 455178 h 2602200"/>
                <a:gd name="connsiteX3" fmla="*/ 510598 w 2561071"/>
                <a:gd name="connsiteY3" fmla="*/ 653328 h 2602200"/>
                <a:gd name="connsiteX4" fmla="*/ 759980 w 2561071"/>
                <a:gd name="connsiteY4" fmla="*/ 754928 h 2602200"/>
                <a:gd name="connsiteX5" fmla="*/ 1083253 w 2561071"/>
                <a:gd name="connsiteY5" fmla="*/ 847291 h 2602200"/>
                <a:gd name="connsiteX6" fmla="*/ 1443471 w 2561071"/>
                <a:gd name="connsiteY6" fmla="*/ 985837 h 2602200"/>
                <a:gd name="connsiteX7" fmla="*/ 1692853 w 2561071"/>
                <a:gd name="connsiteY7" fmla="*/ 1059728 h 2602200"/>
                <a:gd name="connsiteX8" fmla="*/ 1960707 w 2561071"/>
                <a:gd name="connsiteY8" fmla="*/ 1179800 h 2602200"/>
                <a:gd name="connsiteX9" fmla="*/ 2200853 w 2561071"/>
                <a:gd name="connsiteY9" fmla="*/ 1299873 h 2602200"/>
                <a:gd name="connsiteX10" fmla="*/ 2339398 w 2561071"/>
                <a:gd name="connsiteY10" fmla="*/ 1438418 h 2602200"/>
                <a:gd name="connsiteX11" fmla="*/ 2431762 w 2561071"/>
                <a:gd name="connsiteY11" fmla="*/ 1623146 h 2602200"/>
                <a:gd name="connsiteX12" fmla="*/ 2561071 w 2561071"/>
                <a:gd name="connsiteY12" fmla="*/ 1854055 h 2602200"/>
                <a:gd name="connsiteX13" fmla="*/ 2514889 w 2561071"/>
                <a:gd name="connsiteY13" fmla="*/ 2066491 h 2602200"/>
                <a:gd name="connsiteX14" fmla="*/ 2330162 w 2561071"/>
                <a:gd name="connsiteY14" fmla="*/ 2260455 h 2602200"/>
                <a:gd name="connsiteX15" fmla="*/ 2145435 w 2561071"/>
                <a:gd name="connsiteY15" fmla="*/ 2445182 h 2602200"/>
                <a:gd name="connsiteX16" fmla="*/ 1923762 w 2561071"/>
                <a:gd name="connsiteY16" fmla="*/ 2556018 h 2602200"/>
                <a:gd name="connsiteX17" fmla="*/ 1628198 w 2561071"/>
                <a:gd name="connsiteY17" fmla="*/ 2602200 h 2602200"/>
                <a:gd name="connsiteX18" fmla="*/ 1443471 w 2561071"/>
                <a:gd name="connsiteY18" fmla="*/ 2602200 h 2602200"/>
                <a:gd name="connsiteX19" fmla="*/ 1295689 w 2561071"/>
                <a:gd name="connsiteY19" fmla="*/ 2565255 h 2602200"/>
                <a:gd name="connsiteX20" fmla="*/ 1083253 w 2561071"/>
                <a:gd name="connsiteY20" fmla="*/ 2500600 h 2602200"/>
                <a:gd name="connsiteX21" fmla="*/ 916998 w 2561071"/>
                <a:gd name="connsiteY21" fmla="*/ 2399000 h 2602200"/>
                <a:gd name="connsiteX22" fmla="*/ 759980 w 2561071"/>
                <a:gd name="connsiteY22" fmla="*/ 2269691 h 2602200"/>
                <a:gd name="connsiteX23" fmla="*/ 676853 w 2561071"/>
                <a:gd name="connsiteY23" fmla="*/ 2121909 h 2602200"/>
                <a:gd name="connsiteX24" fmla="*/ 639907 w 2561071"/>
                <a:gd name="connsiteY24" fmla="*/ 1974128 h 2602200"/>
                <a:gd name="connsiteX25" fmla="*/ 658380 w 2561071"/>
                <a:gd name="connsiteY25" fmla="*/ 1798637 h 2602200"/>
                <a:gd name="connsiteX26" fmla="*/ 676853 w 2561071"/>
                <a:gd name="connsiteY26" fmla="*/ 1521546 h 2602200"/>
                <a:gd name="connsiteX27" fmla="*/ 667616 w 2561071"/>
                <a:gd name="connsiteY27" fmla="*/ 1290637 h 2602200"/>
                <a:gd name="connsiteX28" fmla="*/ 649144 w 2561071"/>
                <a:gd name="connsiteY28" fmla="*/ 1096673 h 2602200"/>
                <a:gd name="connsiteX29" fmla="*/ 566016 w 2561071"/>
                <a:gd name="connsiteY29" fmla="*/ 865764 h 2602200"/>
                <a:gd name="connsiteX30" fmla="*/ 375373 w 2561071"/>
                <a:gd name="connsiteY30" fmla="*/ 792739 h 2602200"/>
                <a:gd name="connsiteX31" fmla="*/ 176069 w 2561071"/>
                <a:gd name="connsiteY31" fmla="*/ 682480 h 2602200"/>
                <a:gd name="connsiteX32" fmla="*/ 69994 w 2561071"/>
                <a:gd name="connsiteY32" fmla="*/ 477837 h 2602200"/>
                <a:gd name="connsiteX33" fmla="*/ 0 w 2561071"/>
                <a:gd name="connsiteY33" fmla="*/ 320818 h 2602200"/>
                <a:gd name="connsiteX34" fmla="*/ 13423 w 2561071"/>
                <a:gd name="connsiteY34" fmla="*/ 126278 h 2602200"/>
                <a:gd name="connsiteX35" fmla="*/ 83994 w 2561071"/>
                <a:gd name="connsiteY35" fmla="*/ 0 h 2602200"/>
                <a:gd name="connsiteX36" fmla="*/ 226724 w 2561071"/>
                <a:gd name="connsiteY36" fmla="*/ 95682 h 2602200"/>
                <a:gd name="connsiteX0" fmla="*/ 226724 w 2561071"/>
                <a:gd name="connsiteY0" fmla="*/ 95682 h 2602200"/>
                <a:gd name="connsiteX1" fmla="*/ 244044 w 2561071"/>
                <a:gd name="connsiteY1" fmla="*/ 277523 h 2602200"/>
                <a:gd name="connsiteX2" fmla="*/ 311295 w 2561071"/>
                <a:gd name="connsiteY2" fmla="*/ 455178 h 2602200"/>
                <a:gd name="connsiteX3" fmla="*/ 553460 w 2561071"/>
                <a:gd name="connsiteY3" fmla="*/ 639040 h 2602200"/>
                <a:gd name="connsiteX4" fmla="*/ 759980 w 2561071"/>
                <a:gd name="connsiteY4" fmla="*/ 754928 h 2602200"/>
                <a:gd name="connsiteX5" fmla="*/ 1083253 w 2561071"/>
                <a:gd name="connsiteY5" fmla="*/ 847291 h 2602200"/>
                <a:gd name="connsiteX6" fmla="*/ 1443471 w 2561071"/>
                <a:gd name="connsiteY6" fmla="*/ 985837 h 2602200"/>
                <a:gd name="connsiteX7" fmla="*/ 1692853 w 2561071"/>
                <a:gd name="connsiteY7" fmla="*/ 1059728 h 2602200"/>
                <a:gd name="connsiteX8" fmla="*/ 1960707 w 2561071"/>
                <a:gd name="connsiteY8" fmla="*/ 1179800 h 2602200"/>
                <a:gd name="connsiteX9" fmla="*/ 2200853 w 2561071"/>
                <a:gd name="connsiteY9" fmla="*/ 1299873 h 2602200"/>
                <a:gd name="connsiteX10" fmla="*/ 2339398 w 2561071"/>
                <a:gd name="connsiteY10" fmla="*/ 1438418 h 2602200"/>
                <a:gd name="connsiteX11" fmla="*/ 2431762 w 2561071"/>
                <a:gd name="connsiteY11" fmla="*/ 1623146 h 2602200"/>
                <a:gd name="connsiteX12" fmla="*/ 2561071 w 2561071"/>
                <a:gd name="connsiteY12" fmla="*/ 1854055 h 2602200"/>
                <a:gd name="connsiteX13" fmla="*/ 2514889 w 2561071"/>
                <a:gd name="connsiteY13" fmla="*/ 2066491 h 2602200"/>
                <a:gd name="connsiteX14" fmla="*/ 2330162 w 2561071"/>
                <a:gd name="connsiteY14" fmla="*/ 2260455 h 2602200"/>
                <a:gd name="connsiteX15" fmla="*/ 2145435 w 2561071"/>
                <a:gd name="connsiteY15" fmla="*/ 2445182 h 2602200"/>
                <a:gd name="connsiteX16" fmla="*/ 1923762 w 2561071"/>
                <a:gd name="connsiteY16" fmla="*/ 2556018 h 2602200"/>
                <a:gd name="connsiteX17" fmla="*/ 1628198 w 2561071"/>
                <a:gd name="connsiteY17" fmla="*/ 2602200 h 2602200"/>
                <a:gd name="connsiteX18" fmla="*/ 1443471 w 2561071"/>
                <a:gd name="connsiteY18" fmla="*/ 2602200 h 2602200"/>
                <a:gd name="connsiteX19" fmla="*/ 1295689 w 2561071"/>
                <a:gd name="connsiteY19" fmla="*/ 2565255 h 2602200"/>
                <a:gd name="connsiteX20" fmla="*/ 1083253 w 2561071"/>
                <a:gd name="connsiteY20" fmla="*/ 2500600 h 2602200"/>
                <a:gd name="connsiteX21" fmla="*/ 916998 w 2561071"/>
                <a:gd name="connsiteY21" fmla="*/ 2399000 h 2602200"/>
                <a:gd name="connsiteX22" fmla="*/ 759980 w 2561071"/>
                <a:gd name="connsiteY22" fmla="*/ 2269691 h 2602200"/>
                <a:gd name="connsiteX23" fmla="*/ 676853 w 2561071"/>
                <a:gd name="connsiteY23" fmla="*/ 2121909 h 2602200"/>
                <a:gd name="connsiteX24" fmla="*/ 639907 w 2561071"/>
                <a:gd name="connsiteY24" fmla="*/ 1974128 h 2602200"/>
                <a:gd name="connsiteX25" fmla="*/ 658380 w 2561071"/>
                <a:gd name="connsiteY25" fmla="*/ 1798637 h 2602200"/>
                <a:gd name="connsiteX26" fmla="*/ 676853 w 2561071"/>
                <a:gd name="connsiteY26" fmla="*/ 1521546 h 2602200"/>
                <a:gd name="connsiteX27" fmla="*/ 667616 w 2561071"/>
                <a:gd name="connsiteY27" fmla="*/ 1290637 h 2602200"/>
                <a:gd name="connsiteX28" fmla="*/ 649144 w 2561071"/>
                <a:gd name="connsiteY28" fmla="*/ 1096673 h 2602200"/>
                <a:gd name="connsiteX29" fmla="*/ 566016 w 2561071"/>
                <a:gd name="connsiteY29" fmla="*/ 865764 h 2602200"/>
                <a:gd name="connsiteX30" fmla="*/ 375373 w 2561071"/>
                <a:gd name="connsiteY30" fmla="*/ 792739 h 2602200"/>
                <a:gd name="connsiteX31" fmla="*/ 176069 w 2561071"/>
                <a:gd name="connsiteY31" fmla="*/ 682480 h 2602200"/>
                <a:gd name="connsiteX32" fmla="*/ 69994 w 2561071"/>
                <a:gd name="connsiteY32" fmla="*/ 477837 h 2602200"/>
                <a:gd name="connsiteX33" fmla="*/ 0 w 2561071"/>
                <a:gd name="connsiteY33" fmla="*/ 320818 h 2602200"/>
                <a:gd name="connsiteX34" fmla="*/ 13423 w 2561071"/>
                <a:gd name="connsiteY34" fmla="*/ 126278 h 2602200"/>
                <a:gd name="connsiteX35" fmla="*/ 83994 w 2561071"/>
                <a:gd name="connsiteY35" fmla="*/ 0 h 2602200"/>
                <a:gd name="connsiteX36" fmla="*/ 226724 w 2561071"/>
                <a:gd name="connsiteY36" fmla="*/ 95682 h 2602200"/>
                <a:gd name="connsiteX0" fmla="*/ 226724 w 2561071"/>
                <a:gd name="connsiteY0" fmla="*/ 95682 h 2602200"/>
                <a:gd name="connsiteX1" fmla="*/ 244044 w 2561071"/>
                <a:gd name="connsiteY1" fmla="*/ 277523 h 2602200"/>
                <a:gd name="connsiteX2" fmla="*/ 311295 w 2561071"/>
                <a:gd name="connsiteY2" fmla="*/ 455178 h 2602200"/>
                <a:gd name="connsiteX3" fmla="*/ 553460 w 2561071"/>
                <a:gd name="connsiteY3" fmla="*/ 639040 h 2602200"/>
                <a:gd name="connsiteX4" fmla="*/ 779030 w 2561071"/>
                <a:gd name="connsiteY4" fmla="*/ 731116 h 2602200"/>
                <a:gd name="connsiteX5" fmla="*/ 1083253 w 2561071"/>
                <a:gd name="connsiteY5" fmla="*/ 847291 h 2602200"/>
                <a:gd name="connsiteX6" fmla="*/ 1443471 w 2561071"/>
                <a:gd name="connsiteY6" fmla="*/ 985837 h 2602200"/>
                <a:gd name="connsiteX7" fmla="*/ 1692853 w 2561071"/>
                <a:gd name="connsiteY7" fmla="*/ 1059728 h 2602200"/>
                <a:gd name="connsiteX8" fmla="*/ 1960707 w 2561071"/>
                <a:gd name="connsiteY8" fmla="*/ 1179800 h 2602200"/>
                <a:gd name="connsiteX9" fmla="*/ 2200853 w 2561071"/>
                <a:gd name="connsiteY9" fmla="*/ 1299873 h 2602200"/>
                <a:gd name="connsiteX10" fmla="*/ 2339398 w 2561071"/>
                <a:gd name="connsiteY10" fmla="*/ 1438418 h 2602200"/>
                <a:gd name="connsiteX11" fmla="*/ 2431762 w 2561071"/>
                <a:gd name="connsiteY11" fmla="*/ 1623146 h 2602200"/>
                <a:gd name="connsiteX12" fmla="*/ 2561071 w 2561071"/>
                <a:gd name="connsiteY12" fmla="*/ 1854055 h 2602200"/>
                <a:gd name="connsiteX13" fmla="*/ 2514889 w 2561071"/>
                <a:gd name="connsiteY13" fmla="*/ 2066491 h 2602200"/>
                <a:gd name="connsiteX14" fmla="*/ 2330162 w 2561071"/>
                <a:gd name="connsiteY14" fmla="*/ 2260455 h 2602200"/>
                <a:gd name="connsiteX15" fmla="*/ 2145435 w 2561071"/>
                <a:gd name="connsiteY15" fmla="*/ 2445182 h 2602200"/>
                <a:gd name="connsiteX16" fmla="*/ 1923762 w 2561071"/>
                <a:gd name="connsiteY16" fmla="*/ 2556018 h 2602200"/>
                <a:gd name="connsiteX17" fmla="*/ 1628198 w 2561071"/>
                <a:gd name="connsiteY17" fmla="*/ 2602200 h 2602200"/>
                <a:gd name="connsiteX18" fmla="*/ 1443471 w 2561071"/>
                <a:gd name="connsiteY18" fmla="*/ 2602200 h 2602200"/>
                <a:gd name="connsiteX19" fmla="*/ 1295689 w 2561071"/>
                <a:gd name="connsiteY19" fmla="*/ 2565255 h 2602200"/>
                <a:gd name="connsiteX20" fmla="*/ 1083253 w 2561071"/>
                <a:gd name="connsiteY20" fmla="*/ 2500600 h 2602200"/>
                <a:gd name="connsiteX21" fmla="*/ 916998 w 2561071"/>
                <a:gd name="connsiteY21" fmla="*/ 2399000 h 2602200"/>
                <a:gd name="connsiteX22" fmla="*/ 759980 w 2561071"/>
                <a:gd name="connsiteY22" fmla="*/ 2269691 h 2602200"/>
                <a:gd name="connsiteX23" fmla="*/ 676853 w 2561071"/>
                <a:gd name="connsiteY23" fmla="*/ 2121909 h 2602200"/>
                <a:gd name="connsiteX24" fmla="*/ 639907 w 2561071"/>
                <a:gd name="connsiteY24" fmla="*/ 1974128 h 2602200"/>
                <a:gd name="connsiteX25" fmla="*/ 658380 w 2561071"/>
                <a:gd name="connsiteY25" fmla="*/ 1798637 h 2602200"/>
                <a:gd name="connsiteX26" fmla="*/ 676853 w 2561071"/>
                <a:gd name="connsiteY26" fmla="*/ 1521546 h 2602200"/>
                <a:gd name="connsiteX27" fmla="*/ 667616 w 2561071"/>
                <a:gd name="connsiteY27" fmla="*/ 1290637 h 2602200"/>
                <a:gd name="connsiteX28" fmla="*/ 649144 w 2561071"/>
                <a:gd name="connsiteY28" fmla="*/ 1096673 h 2602200"/>
                <a:gd name="connsiteX29" fmla="*/ 566016 w 2561071"/>
                <a:gd name="connsiteY29" fmla="*/ 865764 h 2602200"/>
                <a:gd name="connsiteX30" fmla="*/ 375373 w 2561071"/>
                <a:gd name="connsiteY30" fmla="*/ 792739 h 2602200"/>
                <a:gd name="connsiteX31" fmla="*/ 176069 w 2561071"/>
                <a:gd name="connsiteY31" fmla="*/ 682480 h 2602200"/>
                <a:gd name="connsiteX32" fmla="*/ 69994 w 2561071"/>
                <a:gd name="connsiteY32" fmla="*/ 477837 h 2602200"/>
                <a:gd name="connsiteX33" fmla="*/ 0 w 2561071"/>
                <a:gd name="connsiteY33" fmla="*/ 320818 h 2602200"/>
                <a:gd name="connsiteX34" fmla="*/ 13423 w 2561071"/>
                <a:gd name="connsiteY34" fmla="*/ 126278 h 2602200"/>
                <a:gd name="connsiteX35" fmla="*/ 83994 w 2561071"/>
                <a:gd name="connsiteY35" fmla="*/ 0 h 2602200"/>
                <a:gd name="connsiteX36" fmla="*/ 226724 w 2561071"/>
                <a:gd name="connsiteY36" fmla="*/ 95682 h 2602200"/>
                <a:gd name="connsiteX0" fmla="*/ 226724 w 2561071"/>
                <a:gd name="connsiteY0" fmla="*/ 95682 h 2602200"/>
                <a:gd name="connsiteX1" fmla="*/ 244044 w 2561071"/>
                <a:gd name="connsiteY1" fmla="*/ 277523 h 2602200"/>
                <a:gd name="connsiteX2" fmla="*/ 311295 w 2561071"/>
                <a:gd name="connsiteY2" fmla="*/ 455178 h 2602200"/>
                <a:gd name="connsiteX3" fmla="*/ 553460 w 2561071"/>
                <a:gd name="connsiteY3" fmla="*/ 639040 h 2602200"/>
                <a:gd name="connsiteX4" fmla="*/ 779030 w 2561071"/>
                <a:gd name="connsiteY4" fmla="*/ 731116 h 2602200"/>
                <a:gd name="connsiteX5" fmla="*/ 1083253 w 2561071"/>
                <a:gd name="connsiteY5" fmla="*/ 847291 h 2602200"/>
                <a:gd name="connsiteX6" fmla="*/ 1443471 w 2561071"/>
                <a:gd name="connsiteY6" fmla="*/ 985837 h 2602200"/>
                <a:gd name="connsiteX7" fmla="*/ 1692853 w 2561071"/>
                <a:gd name="connsiteY7" fmla="*/ 1059728 h 2602200"/>
                <a:gd name="connsiteX8" fmla="*/ 1960707 w 2561071"/>
                <a:gd name="connsiteY8" fmla="*/ 1179800 h 2602200"/>
                <a:gd name="connsiteX9" fmla="*/ 2200853 w 2561071"/>
                <a:gd name="connsiteY9" fmla="*/ 1299873 h 2602200"/>
                <a:gd name="connsiteX10" fmla="*/ 2339398 w 2561071"/>
                <a:gd name="connsiteY10" fmla="*/ 1438418 h 2602200"/>
                <a:gd name="connsiteX11" fmla="*/ 2431762 w 2561071"/>
                <a:gd name="connsiteY11" fmla="*/ 1623146 h 2602200"/>
                <a:gd name="connsiteX12" fmla="*/ 2561071 w 2561071"/>
                <a:gd name="connsiteY12" fmla="*/ 1854055 h 2602200"/>
                <a:gd name="connsiteX13" fmla="*/ 2514889 w 2561071"/>
                <a:gd name="connsiteY13" fmla="*/ 2066491 h 2602200"/>
                <a:gd name="connsiteX14" fmla="*/ 2330162 w 2561071"/>
                <a:gd name="connsiteY14" fmla="*/ 2260455 h 2602200"/>
                <a:gd name="connsiteX15" fmla="*/ 2145435 w 2561071"/>
                <a:gd name="connsiteY15" fmla="*/ 2445182 h 2602200"/>
                <a:gd name="connsiteX16" fmla="*/ 1923762 w 2561071"/>
                <a:gd name="connsiteY16" fmla="*/ 2556018 h 2602200"/>
                <a:gd name="connsiteX17" fmla="*/ 1628198 w 2561071"/>
                <a:gd name="connsiteY17" fmla="*/ 2602200 h 2602200"/>
                <a:gd name="connsiteX18" fmla="*/ 1443471 w 2561071"/>
                <a:gd name="connsiteY18" fmla="*/ 2602200 h 2602200"/>
                <a:gd name="connsiteX19" fmla="*/ 1295689 w 2561071"/>
                <a:gd name="connsiteY19" fmla="*/ 2565255 h 2602200"/>
                <a:gd name="connsiteX20" fmla="*/ 1083253 w 2561071"/>
                <a:gd name="connsiteY20" fmla="*/ 2500600 h 2602200"/>
                <a:gd name="connsiteX21" fmla="*/ 916998 w 2561071"/>
                <a:gd name="connsiteY21" fmla="*/ 2399000 h 2602200"/>
                <a:gd name="connsiteX22" fmla="*/ 759980 w 2561071"/>
                <a:gd name="connsiteY22" fmla="*/ 2269691 h 2602200"/>
                <a:gd name="connsiteX23" fmla="*/ 676853 w 2561071"/>
                <a:gd name="connsiteY23" fmla="*/ 2121909 h 2602200"/>
                <a:gd name="connsiteX24" fmla="*/ 639907 w 2561071"/>
                <a:gd name="connsiteY24" fmla="*/ 1974128 h 2602200"/>
                <a:gd name="connsiteX25" fmla="*/ 658380 w 2561071"/>
                <a:gd name="connsiteY25" fmla="*/ 1798637 h 2602200"/>
                <a:gd name="connsiteX26" fmla="*/ 676853 w 2561071"/>
                <a:gd name="connsiteY26" fmla="*/ 1521546 h 2602200"/>
                <a:gd name="connsiteX27" fmla="*/ 667616 w 2561071"/>
                <a:gd name="connsiteY27" fmla="*/ 1290637 h 2602200"/>
                <a:gd name="connsiteX28" fmla="*/ 649144 w 2561071"/>
                <a:gd name="connsiteY28" fmla="*/ 1096673 h 2602200"/>
                <a:gd name="connsiteX29" fmla="*/ 542203 w 2561071"/>
                <a:gd name="connsiteY29" fmla="*/ 880051 h 2602200"/>
                <a:gd name="connsiteX30" fmla="*/ 375373 w 2561071"/>
                <a:gd name="connsiteY30" fmla="*/ 792739 h 2602200"/>
                <a:gd name="connsiteX31" fmla="*/ 176069 w 2561071"/>
                <a:gd name="connsiteY31" fmla="*/ 682480 h 2602200"/>
                <a:gd name="connsiteX32" fmla="*/ 69994 w 2561071"/>
                <a:gd name="connsiteY32" fmla="*/ 477837 h 2602200"/>
                <a:gd name="connsiteX33" fmla="*/ 0 w 2561071"/>
                <a:gd name="connsiteY33" fmla="*/ 320818 h 2602200"/>
                <a:gd name="connsiteX34" fmla="*/ 13423 w 2561071"/>
                <a:gd name="connsiteY34" fmla="*/ 126278 h 2602200"/>
                <a:gd name="connsiteX35" fmla="*/ 83994 w 2561071"/>
                <a:gd name="connsiteY35" fmla="*/ 0 h 2602200"/>
                <a:gd name="connsiteX36" fmla="*/ 226724 w 2561071"/>
                <a:gd name="connsiteY36" fmla="*/ 95682 h 2602200"/>
                <a:gd name="connsiteX0" fmla="*/ 226724 w 2561071"/>
                <a:gd name="connsiteY0" fmla="*/ 95682 h 2602200"/>
                <a:gd name="connsiteX1" fmla="*/ 244044 w 2561071"/>
                <a:gd name="connsiteY1" fmla="*/ 277523 h 2602200"/>
                <a:gd name="connsiteX2" fmla="*/ 311295 w 2561071"/>
                <a:gd name="connsiteY2" fmla="*/ 455178 h 2602200"/>
                <a:gd name="connsiteX3" fmla="*/ 553460 w 2561071"/>
                <a:gd name="connsiteY3" fmla="*/ 639040 h 2602200"/>
                <a:gd name="connsiteX4" fmla="*/ 779030 w 2561071"/>
                <a:gd name="connsiteY4" fmla="*/ 731116 h 2602200"/>
                <a:gd name="connsiteX5" fmla="*/ 1083253 w 2561071"/>
                <a:gd name="connsiteY5" fmla="*/ 847291 h 2602200"/>
                <a:gd name="connsiteX6" fmla="*/ 1443471 w 2561071"/>
                <a:gd name="connsiteY6" fmla="*/ 985837 h 2602200"/>
                <a:gd name="connsiteX7" fmla="*/ 1692853 w 2561071"/>
                <a:gd name="connsiteY7" fmla="*/ 1059728 h 2602200"/>
                <a:gd name="connsiteX8" fmla="*/ 1960707 w 2561071"/>
                <a:gd name="connsiteY8" fmla="*/ 1179800 h 2602200"/>
                <a:gd name="connsiteX9" fmla="*/ 2200853 w 2561071"/>
                <a:gd name="connsiteY9" fmla="*/ 1299873 h 2602200"/>
                <a:gd name="connsiteX10" fmla="*/ 2339398 w 2561071"/>
                <a:gd name="connsiteY10" fmla="*/ 1438418 h 2602200"/>
                <a:gd name="connsiteX11" fmla="*/ 2431762 w 2561071"/>
                <a:gd name="connsiteY11" fmla="*/ 1623146 h 2602200"/>
                <a:gd name="connsiteX12" fmla="*/ 2561071 w 2561071"/>
                <a:gd name="connsiteY12" fmla="*/ 1854055 h 2602200"/>
                <a:gd name="connsiteX13" fmla="*/ 2514889 w 2561071"/>
                <a:gd name="connsiteY13" fmla="*/ 2066491 h 2602200"/>
                <a:gd name="connsiteX14" fmla="*/ 2330162 w 2561071"/>
                <a:gd name="connsiteY14" fmla="*/ 2260455 h 2602200"/>
                <a:gd name="connsiteX15" fmla="*/ 2145435 w 2561071"/>
                <a:gd name="connsiteY15" fmla="*/ 2445182 h 2602200"/>
                <a:gd name="connsiteX16" fmla="*/ 1923762 w 2561071"/>
                <a:gd name="connsiteY16" fmla="*/ 2556018 h 2602200"/>
                <a:gd name="connsiteX17" fmla="*/ 1628198 w 2561071"/>
                <a:gd name="connsiteY17" fmla="*/ 2602200 h 2602200"/>
                <a:gd name="connsiteX18" fmla="*/ 1443471 w 2561071"/>
                <a:gd name="connsiteY18" fmla="*/ 2602200 h 2602200"/>
                <a:gd name="connsiteX19" fmla="*/ 1295689 w 2561071"/>
                <a:gd name="connsiteY19" fmla="*/ 2565255 h 2602200"/>
                <a:gd name="connsiteX20" fmla="*/ 1083253 w 2561071"/>
                <a:gd name="connsiteY20" fmla="*/ 2500600 h 2602200"/>
                <a:gd name="connsiteX21" fmla="*/ 916998 w 2561071"/>
                <a:gd name="connsiteY21" fmla="*/ 2399000 h 2602200"/>
                <a:gd name="connsiteX22" fmla="*/ 759980 w 2561071"/>
                <a:gd name="connsiteY22" fmla="*/ 2269691 h 2602200"/>
                <a:gd name="connsiteX23" fmla="*/ 676853 w 2561071"/>
                <a:gd name="connsiteY23" fmla="*/ 2121909 h 2602200"/>
                <a:gd name="connsiteX24" fmla="*/ 639907 w 2561071"/>
                <a:gd name="connsiteY24" fmla="*/ 1974128 h 2602200"/>
                <a:gd name="connsiteX25" fmla="*/ 658380 w 2561071"/>
                <a:gd name="connsiteY25" fmla="*/ 1798637 h 2602200"/>
                <a:gd name="connsiteX26" fmla="*/ 676853 w 2561071"/>
                <a:gd name="connsiteY26" fmla="*/ 1521546 h 2602200"/>
                <a:gd name="connsiteX27" fmla="*/ 667616 w 2561071"/>
                <a:gd name="connsiteY27" fmla="*/ 1290637 h 2602200"/>
                <a:gd name="connsiteX28" fmla="*/ 620569 w 2561071"/>
                <a:gd name="connsiteY28" fmla="*/ 1130011 h 2602200"/>
                <a:gd name="connsiteX29" fmla="*/ 542203 w 2561071"/>
                <a:gd name="connsiteY29" fmla="*/ 880051 h 2602200"/>
                <a:gd name="connsiteX30" fmla="*/ 375373 w 2561071"/>
                <a:gd name="connsiteY30" fmla="*/ 792739 h 2602200"/>
                <a:gd name="connsiteX31" fmla="*/ 176069 w 2561071"/>
                <a:gd name="connsiteY31" fmla="*/ 682480 h 2602200"/>
                <a:gd name="connsiteX32" fmla="*/ 69994 w 2561071"/>
                <a:gd name="connsiteY32" fmla="*/ 477837 h 2602200"/>
                <a:gd name="connsiteX33" fmla="*/ 0 w 2561071"/>
                <a:gd name="connsiteY33" fmla="*/ 320818 h 2602200"/>
                <a:gd name="connsiteX34" fmla="*/ 13423 w 2561071"/>
                <a:gd name="connsiteY34" fmla="*/ 126278 h 2602200"/>
                <a:gd name="connsiteX35" fmla="*/ 83994 w 2561071"/>
                <a:gd name="connsiteY35" fmla="*/ 0 h 2602200"/>
                <a:gd name="connsiteX36" fmla="*/ 226724 w 2561071"/>
                <a:gd name="connsiteY36" fmla="*/ 95682 h 2602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2561071" h="2602200">
                  <a:moveTo>
                    <a:pt x="226724" y="95682"/>
                  </a:moveTo>
                  <a:cubicBezTo>
                    <a:pt x="248372" y="156296"/>
                    <a:pt x="222396" y="216909"/>
                    <a:pt x="244044" y="277523"/>
                  </a:cubicBezTo>
                  <a:lnTo>
                    <a:pt x="311295" y="455178"/>
                  </a:lnTo>
                  <a:lnTo>
                    <a:pt x="553460" y="639040"/>
                  </a:lnTo>
                  <a:lnTo>
                    <a:pt x="779030" y="731116"/>
                  </a:lnTo>
                  <a:lnTo>
                    <a:pt x="1083253" y="847291"/>
                  </a:lnTo>
                  <a:lnTo>
                    <a:pt x="1443471" y="985837"/>
                  </a:lnTo>
                  <a:lnTo>
                    <a:pt x="1692853" y="1059728"/>
                  </a:lnTo>
                  <a:lnTo>
                    <a:pt x="1960707" y="1179800"/>
                  </a:lnTo>
                  <a:lnTo>
                    <a:pt x="2200853" y="1299873"/>
                  </a:lnTo>
                  <a:lnTo>
                    <a:pt x="2339398" y="1438418"/>
                  </a:lnTo>
                  <a:lnTo>
                    <a:pt x="2431762" y="1623146"/>
                  </a:lnTo>
                  <a:lnTo>
                    <a:pt x="2561071" y="1854055"/>
                  </a:lnTo>
                  <a:lnTo>
                    <a:pt x="2514889" y="2066491"/>
                  </a:lnTo>
                  <a:lnTo>
                    <a:pt x="2330162" y="2260455"/>
                  </a:lnTo>
                  <a:lnTo>
                    <a:pt x="2145435" y="2445182"/>
                  </a:lnTo>
                  <a:lnTo>
                    <a:pt x="1923762" y="2556018"/>
                  </a:lnTo>
                  <a:lnTo>
                    <a:pt x="1628198" y="2602200"/>
                  </a:lnTo>
                  <a:lnTo>
                    <a:pt x="1443471" y="2602200"/>
                  </a:lnTo>
                  <a:lnTo>
                    <a:pt x="1295689" y="2565255"/>
                  </a:lnTo>
                  <a:lnTo>
                    <a:pt x="1083253" y="2500600"/>
                  </a:lnTo>
                  <a:lnTo>
                    <a:pt x="916998" y="2399000"/>
                  </a:lnTo>
                  <a:lnTo>
                    <a:pt x="759980" y="2269691"/>
                  </a:lnTo>
                  <a:lnTo>
                    <a:pt x="676853" y="2121909"/>
                  </a:lnTo>
                  <a:lnTo>
                    <a:pt x="639907" y="1974128"/>
                  </a:lnTo>
                  <a:lnTo>
                    <a:pt x="658380" y="1798637"/>
                  </a:lnTo>
                  <a:lnTo>
                    <a:pt x="676853" y="1521546"/>
                  </a:lnTo>
                  <a:lnTo>
                    <a:pt x="667616" y="1290637"/>
                  </a:lnTo>
                  <a:lnTo>
                    <a:pt x="620569" y="1130011"/>
                  </a:lnTo>
                  <a:lnTo>
                    <a:pt x="542203" y="880051"/>
                  </a:lnTo>
                  <a:lnTo>
                    <a:pt x="375373" y="792739"/>
                  </a:lnTo>
                  <a:lnTo>
                    <a:pt x="176069" y="682480"/>
                  </a:lnTo>
                  <a:lnTo>
                    <a:pt x="69994" y="477837"/>
                  </a:lnTo>
                  <a:lnTo>
                    <a:pt x="0" y="320818"/>
                  </a:lnTo>
                  <a:lnTo>
                    <a:pt x="13423" y="126278"/>
                  </a:lnTo>
                  <a:lnTo>
                    <a:pt x="83994" y="0"/>
                  </a:lnTo>
                  <a:lnTo>
                    <a:pt x="226724" y="95682"/>
                  </a:lnTo>
                  <a:close/>
                </a:path>
              </a:pathLst>
            </a:custGeom>
            <a:solidFill>
              <a:srgbClr val="7030A0">
                <a:alpha val="30000"/>
              </a:srgbClr>
            </a:solidFill>
            <a:ln>
              <a:noFill/>
            </a:ln>
            <a:effectLst>
              <a:glow rad="127000">
                <a:srgbClr val="7030A0">
                  <a:alpha val="30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Freeform 18"/>
            <p:cNvSpPr/>
            <p:nvPr/>
          </p:nvSpPr>
          <p:spPr>
            <a:xfrm>
              <a:off x="2197469" y="1754627"/>
              <a:ext cx="3472257" cy="3759482"/>
            </a:xfrm>
            <a:custGeom>
              <a:avLst/>
              <a:gdLst>
                <a:gd name="connsiteX0" fmla="*/ 175491 w 3722255"/>
                <a:gd name="connsiteY0" fmla="*/ 27709 h 3833091"/>
                <a:gd name="connsiteX1" fmla="*/ 193964 w 3722255"/>
                <a:gd name="connsiteY1" fmla="*/ 267855 h 3833091"/>
                <a:gd name="connsiteX2" fmla="*/ 304800 w 3722255"/>
                <a:gd name="connsiteY2" fmla="*/ 563418 h 3833091"/>
                <a:gd name="connsiteX3" fmla="*/ 452582 w 3722255"/>
                <a:gd name="connsiteY3" fmla="*/ 923637 h 3833091"/>
                <a:gd name="connsiteX4" fmla="*/ 563418 w 3722255"/>
                <a:gd name="connsiteY4" fmla="*/ 1228437 h 3833091"/>
                <a:gd name="connsiteX5" fmla="*/ 720436 w 3722255"/>
                <a:gd name="connsiteY5" fmla="*/ 1450109 h 3833091"/>
                <a:gd name="connsiteX6" fmla="*/ 1025236 w 3722255"/>
                <a:gd name="connsiteY6" fmla="*/ 1671782 h 3833091"/>
                <a:gd name="connsiteX7" fmla="*/ 1237673 w 3722255"/>
                <a:gd name="connsiteY7" fmla="*/ 1902691 h 3833091"/>
                <a:gd name="connsiteX8" fmla="*/ 1524000 w 3722255"/>
                <a:gd name="connsiteY8" fmla="*/ 2041237 h 3833091"/>
                <a:gd name="connsiteX9" fmla="*/ 1819564 w 3722255"/>
                <a:gd name="connsiteY9" fmla="*/ 2105891 h 3833091"/>
                <a:gd name="connsiteX10" fmla="*/ 2115127 w 3722255"/>
                <a:gd name="connsiteY10" fmla="*/ 2152073 h 3833091"/>
                <a:gd name="connsiteX11" fmla="*/ 2346036 w 3722255"/>
                <a:gd name="connsiteY11" fmla="*/ 2299855 h 3833091"/>
                <a:gd name="connsiteX12" fmla="*/ 2558473 w 3722255"/>
                <a:gd name="connsiteY12" fmla="*/ 2382982 h 3833091"/>
                <a:gd name="connsiteX13" fmla="*/ 2835564 w 3722255"/>
                <a:gd name="connsiteY13" fmla="*/ 2401455 h 3833091"/>
                <a:gd name="connsiteX14" fmla="*/ 3278909 w 3722255"/>
                <a:gd name="connsiteY14" fmla="*/ 2429164 h 3833091"/>
                <a:gd name="connsiteX15" fmla="*/ 3491345 w 3722255"/>
                <a:gd name="connsiteY15" fmla="*/ 2466109 h 3833091"/>
                <a:gd name="connsiteX16" fmla="*/ 3648364 w 3722255"/>
                <a:gd name="connsiteY16" fmla="*/ 2558473 h 3833091"/>
                <a:gd name="connsiteX17" fmla="*/ 3722255 w 3722255"/>
                <a:gd name="connsiteY17" fmla="*/ 2780146 h 3833091"/>
                <a:gd name="connsiteX18" fmla="*/ 3685309 w 3722255"/>
                <a:gd name="connsiteY18" fmla="*/ 3084946 h 3833091"/>
                <a:gd name="connsiteX19" fmla="*/ 3500582 w 3722255"/>
                <a:gd name="connsiteY19" fmla="*/ 3398982 h 3833091"/>
                <a:gd name="connsiteX20" fmla="*/ 3306618 w 3722255"/>
                <a:gd name="connsiteY20" fmla="*/ 3602182 h 3833091"/>
                <a:gd name="connsiteX21" fmla="*/ 3103418 w 3722255"/>
                <a:gd name="connsiteY21" fmla="*/ 3740727 h 3833091"/>
                <a:gd name="connsiteX22" fmla="*/ 2835564 w 3722255"/>
                <a:gd name="connsiteY22" fmla="*/ 3814618 h 3833091"/>
                <a:gd name="connsiteX23" fmla="*/ 2660073 w 3722255"/>
                <a:gd name="connsiteY23" fmla="*/ 3833091 h 3833091"/>
                <a:gd name="connsiteX24" fmla="*/ 2503055 w 3722255"/>
                <a:gd name="connsiteY24" fmla="*/ 3833091 h 3833091"/>
                <a:gd name="connsiteX25" fmla="*/ 2290618 w 3722255"/>
                <a:gd name="connsiteY25" fmla="*/ 3731491 h 3833091"/>
                <a:gd name="connsiteX26" fmla="*/ 2198255 w 3722255"/>
                <a:gd name="connsiteY26" fmla="*/ 3537527 h 3833091"/>
                <a:gd name="connsiteX27" fmla="*/ 2253673 w 3722255"/>
                <a:gd name="connsiteY27" fmla="*/ 3362037 h 3833091"/>
                <a:gd name="connsiteX28" fmla="*/ 2438400 w 3722255"/>
                <a:gd name="connsiteY28" fmla="*/ 3001818 h 3833091"/>
                <a:gd name="connsiteX29" fmla="*/ 2530764 w 3722255"/>
                <a:gd name="connsiteY29" fmla="*/ 2761673 h 3833091"/>
                <a:gd name="connsiteX30" fmla="*/ 2429164 w 3722255"/>
                <a:gd name="connsiteY30" fmla="*/ 2540000 h 3833091"/>
                <a:gd name="connsiteX31" fmla="*/ 2207491 w 3722255"/>
                <a:gd name="connsiteY31" fmla="*/ 2401455 h 3833091"/>
                <a:gd name="connsiteX32" fmla="*/ 1939636 w 3722255"/>
                <a:gd name="connsiteY32" fmla="*/ 2336800 h 3833091"/>
                <a:gd name="connsiteX33" fmla="*/ 1625600 w 3722255"/>
                <a:gd name="connsiteY33" fmla="*/ 2262909 h 3833091"/>
                <a:gd name="connsiteX34" fmla="*/ 1265382 w 3722255"/>
                <a:gd name="connsiteY34" fmla="*/ 2124364 h 3833091"/>
                <a:gd name="connsiteX35" fmla="*/ 1016000 w 3722255"/>
                <a:gd name="connsiteY35" fmla="*/ 1921164 h 3833091"/>
                <a:gd name="connsiteX36" fmla="*/ 794327 w 3722255"/>
                <a:gd name="connsiteY36" fmla="*/ 1727200 h 3833091"/>
                <a:gd name="connsiteX37" fmla="*/ 554182 w 3722255"/>
                <a:gd name="connsiteY37" fmla="*/ 1542473 h 3833091"/>
                <a:gd name="connsiteX38" fmla="*/ 350982 w 3722255"/>
                <a:gd name="connsiteY38" fmla="*/ 1283855 h 3833091"/>
                <a:gd name="connsiteX39" fmla="*/ 221673 w 3722255"/>
                <a:gd name="connsiteY39" fmla="*/ 951346 h 3833091"/>
                <a:gd name="connsiteX40" fmla="*/ 166255 w 3722255"/>
                <a:gd name="connsiteY40" fmla="*/ 674255 h 3833091"/>
                <a:gd name="connsiteX41" fmla="*/ 46182 w 3722255"/>
                <a:gd name="connsiteY41" fmla="*/ 387927 h 3833091"/>
                <a:gd name="connsiteX42" fmla="*/ 0 w 3722255"/>
                <a:gd name="connsiteY42" fmla="*/ 166255 h 3833091"/>
                <a:gd name="connsiteX43" fmla="*/ 9236 w 3722255"/>
                <a:gd name="connsiteY43" fmla="*/ 0 h 3833091"/>
                <a:gd name="connsiteX44" fmla="*/ 175491 w 3722255"/>
                <a:gd name="connsiteY44" fmla="*/ 27709 h 38330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3722255" h="3833091">
                  <a:moveTo>
                    <a:pt x="175491" y="27709"/>
                  </a:moveTo>
                  <a:lnTo>
                    <a:pt x="193964" y="267855"/>
                  </a:lnTo>
                  <a:lnTo>
                    <a:pt x="304800" y="563418"/>
                  </a:lnTo>
                  <a:lnTo>
                    <a:pt x="452582" y="923637"/>
                  </a:lnTo>
                  <a:lnTo>
                    <a:pt x="563418" y="1228437"/>
                  </a:lnTo>
                  <a:lnTo>
                    <a:pt x="720436" y="1450109"/>
                  </a:lnTo>
                  <a:lnTo>
                    <a:pt x="1025236" y="1671782"/>
                  </a:lnTo>
                  <a:lnTo>
                    <a:pt x="1237673" y="1902691"/>
                  </a:lnTo>
                  <a:lnTo>
                    <a:pt x="1524000" y="2041237"/>
                  </a:lnTo>
                  <a:lnTo>
                    <a:pt x="1819564" y="2105891"/>
                  </a:lnTo>
                  <a:lnTo>
                    <a:pt x="2115127" y="2152073"/>
                  </a:lnTo>
                  <a:lnTo>
                    <a:pt x="2346036" y="2299855"/>
                  </a:lnTo>
                  <a:lnTo>
                    <a:pt x="2558473" y="2382982"/>
                  </a:lnTo>
                  <a:lnTo>
                    <a:pt x="2835564" y="2401455"/>
                  </a:lnTo>
                  <a:lnTo>
                    <a:pt x="3278909" y="2429164"/>
                  </a:lnTo>
                  <a:lnTo>
                    <a:pt x="3491345" y="2466109"/>
                  </a:lnTo>
                  <a:lnTo>
                    <a:pt x="3648364" y="2558473"/>
                  </a:lnTo>
                  <a:lnTo>
                    <a:pt x="3722255" y="2780146"/>
                  </a:lnTo>
                  <a:lnTo>
                    <a:pt x="3685309" y="3084946"/>
                  </a:lnTo>
                  <a:lnTo>
                    <a:pt x="3500582" y="3398982"/>
                  </a:lnTo>
                  <a:lnTo>
                    <a:pt x="3306618" y="3602182"/>
                  </a:lnTo>
                  <a:lnTo>
                    <a:pt x="3103418" y="3740727"/>
                  </a:lnTo>
                  <a:lnTo>
                    <a:pt x="2835564" y="3814618"/>
                  </a:lnTo>
                  <a:lnTo>
                    <a:pt x="2660073" y="3833091"/>
                  </a:lnTo>
                  <a:lnTo>
                    <a:pt x="2503055" y="3833091"/>
                  </a:lnTo>
                  <a:lnTo>
                    <a:pt x="2290618" y="3731491"/>
                  </a:lnTo>
                  <a:lnTo>
                    <a:pt x="2198255" y="3537527"/>
                  </a:lnTo>
                  <a:lnTo>
                    <a:pt x="2253673" y="3362037"/>
                  </a:lnTo>
                  <a:lnTo>
                    <a:pt x="2438400" y="3001818"/>
                  </a:lnTo>
                  <a:lnTo>
                    <a:pt x="2530764" y="2761673"/>
                  </a:lnTo>
                  <a:lnTo>
                    <a:pt x="2429164" y="2540000"/>
                  </a:lnTo>
                  <a:lnTo>
                    <a:pt x="2207491" y="2401455"/>
                  </a:lnTo>
                  <a:lnTo>
                    <a:pt x="1939636" y="2336800"/>
                  </a:lnTo>
                  <a:lnTo>
                    <a:pt x="1625600" y="2262909"/>
                  </a:lnTo>
                  <a:lnTo>
                    <a:pt x="1265382" y="2124364"/>
                  </a:lnTo>
                  <a:lnTo>
                    <a:pt x="1016000" y="1921164"/>
                  </a:lnTo>
                  <a:lnTo>
                    <a:pt x="794327" y="1727200"/>
                  </a:lnTo>
                  <a:lnTo>
                    <a:pt x="554182" y="1542473"/>
                  </a:lnTo>
                  <a:lnTo>
                    <a:pt x="350982" y="1283855"/>
                  </a:lnTo>
                  <a:lnTo>
                    <a:pt x="221673" y="951346"/>
                  </a:lnTo>
                  <a:lnTo>
                    <a:pt x="166255" y="674255"/>
                  </a:lnTo>
                  <a:lnTo>
                    <a:pt x="46182" y="387927"/>
                  </a:lnTo>
                  <a:lnTo>
                    <a:pt x="0" y="166255"/>
                  </a:lnTo>
                  <a:lnTo>
                    <a:pt x="9236" y="0"/>
                  </a:lnTo>
                  <a:lnTo>
                    <a:pt x="175491" y="27709"/>
                  </a:lnTo>
                  <a:close/>
                </a:path>
              </a:pathLst>
            </a:custGeom>
            <a:solidFill>
              <a:srgbClr val="00FF00">
                <a:alpha val="10000"/>
              </a:srgbClr>
            </a:solidFill>
            <a:ln>
              <a:noFill/>
            </a:ln>
            <a:effectLst>
              <a:glow rad="127000">
                <a:srgbClr val="00FF00">
                  <a:alpha val="20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TextBox 32"/>
            <p:cNvSpPr txBox="1"/>
            <p:nvPr/>
          </p:nvSpPr>
          <p:spPr>
            <a:xfrm>
              <a:off x="4361323" y="4926375"/>
              <a:ext cx="613966" cy="332151"/>
            </a:xfrm>
            <a:prstGeom prst="rect">
              <a:avLst/>
            </a:prstGeom>
            <a:noFill/>
          </p:spPr>
          <p:txBody>
            <a:bodyPr wrap="none" lIns="18288" tIns="18288" rIns="18288" bIns="18288" rtlCol="0">
              <a:spAutoFit/>
            </a:bodyPr>
            <a:lstStyle/>
            <a:p>
              <a:pPr algn="ctr"/>
              <a:r>
                <a:rPr lang="en-US" sz="1000" dirty="0" err="1" smtClean="0">
                  <a:latin typeface="Times New Roman" pitchFamily="18" charset="0"/>
                  <a:cs typeface="Times New Roman" pitchFamily="18" charset="0"/>
                </a:rPr>
                <a:t>Teche</a:t>
              </a:r>
              <a:endParaRPr lang="en-US" sz="1000" dirty="0" smtClean="0">
                <a:latin typeface="Times New Roman" pitchFamily="18" charset="0"/>
                <a:cs typeface="Times New Roman" pitchFamily="18" charset="0"/>
              </a:endParaRPr>
            </a:p>
          </p:txBody>
        </p:sp>
        <p:sp>
          <p:nvSpPr>
            <p:cNvPr id="34" name="Freeform 33"/>
            <p:cNvSpPr/>
            <p:nvPr/>
          </p:nvSpPr>
          <p:spPr>
            <a:xfrm>
              <a:off x="3544511" y="2570934"/>
              <a:ext cx="2364256" cy="1861918"/>
            </a:xfrm>
            <a:custGeom>
              <a:avLst/>
              <a:gdLst>
                <a:gd name="connsiteX0" fmla="*/ 69574 w 2534479"/>
                <a:gd name="connsiteY0" fmla="*/ 0 h 1898374"/>
                <a:gd name="connsiteX1" fmla="*/ 139148 w 2534479"/>
                <a:gd name="connsiteY1" fmla="*/ 198783 h 1898374"/>
                <a:gd name="connsiteX2" fmla="*/ 218661 w 2534479"/>
                <a:gd name="connsiteY2" fmla="*/ 467139 h 1898374"/>
                <a:gd name="connsiteX3" fmla="*/ 387626 w 2534479"/>
                <a:gd name="connsiteY3" fmla="*/ 834887 h 1898374"/>
                <a:gd name="connsiteX4" fmla="*/ 526774 w 2534479"/>
                <a:gd name="connsiteY4" fmla="*/ 983974 h 1898374"/>
                <a:gd name="connsiteX5" fmla="*/ 745435 w 2534479"/>
                <a:gd name="connsiteY5" fmla="*/ 1003852 h 1898374"/>
                <a:gd name="connsiteX6" fmla="*/ 983974 w 2534479"/>
                <a:gd name="connsiteY6" fmla="*/ 884583 h 1898374"/>
                <a:gd name="connsiteX7" fmla="*/ 1272209 w 2534479"/>
                <a:gd name="connsiteY7" fmla="*/ 675861 h 1898374"/>
                <a:gd name="connsiteX8" fmla="*/ 1391479 w 2534479"/>
                <a:gd name="connsiteY8" fmla="*/ 526774 h 1898374"/>
                <a:gd name="connsiteX9" fmla="*/ 1649896 w 2534479"/>
                <a:gd name="connsiteY9" fmla="*/ 357809 h 1898374"/>
                <a:gd name="connsiteX10" fmla="*/ 1868557 w 2534479"/>
                <a:gd name="connsiteY10" fmla="*/ 238539 h 1898374"/>
                <a:gd name="connsiteX11" fmla="*/ 2027583 w 2534479"/>
                <a:gd name="connsiteY11" fmla="*/ 188844 h 1898374"/>
                <a:gd name="connsiteX12" fmla="*/ 2186609 w 2534479"/>
                <a:gd name="connsiteY12" fmla="*/ 218661 h 1898374"/>
                <a:gd name="connsiteX13" fmla="*/ 2335696 w 2534479"/>
                <a:gd name="connsiteY13" fmla="*/ 337931 h 1898374"/>
                <a:gd name="connsiteX14" fmla="*/ 2494722 w 2534479"/>
                <a:gd name="connsiteY14" fmla="*/ 665922 h 1898374"/>
                <a:gd name="connsiteX15" fmla="*/ 2534479 w 2534479"/>
                <a:gd name="connsiteY15" fmla="*/ 1053548 h 1898374"/>
                <a:gd name="connsiteX16" fmla="*/ 2474844 w 2534479"/>
                <a:gd name="connsiteY16" fmla="*/ 1371600 h 1898374"/>
                <a:gd name="connsiteX17" fmla="*/ 2305879 w 2534479"/>
                <a:gd name="connsiteY17" fmla="*/ 1580322 h 1898374"/>
                <a:gd name="connsiteX18" fmla="*/ 2176670 w 2534479"/>
                <a:gd name="connsiteY18" fmla="*/ 1719470 h 1898374"/>
                <a:gd name="connsiteX19" fmla="*/ 2047461 w 2534479"/>
                <a:gd name="connsiteY19" fmla="*/ 1828800 h 1898374"/>
                <a:gd name="connsiteX20" fmla="*/ 1928192 w 2534479"/>
                <a:gd name="connsiteY20" fmla="*/ 1898374 h 1898374"/>
                <a:gd name="connsiteX21" fmla="*/ 1789044 w 2534479"/>
                <a:gd name="connsiteY21" fmla="*/ 1848679 h 1898374"/>
                <a:gd name="connsiteX22" fmla="*/ 1649896 w 2534479"/>
                <a:gd name="connsiteY22" fmla="*/ 1699592 h 1898374"/>
                <a:gd name="connsiteX23" fmla="*/ 1570383 w 2534479"/>
                <a:gd name="connsiteY23" fmla="*/ 1421296 h 1898374"/>
                <a:gd name="connsiteX24" fmla="*/ 1470992 w 2534479"/>
                <a:gd name="connsiteY24" fmla="*/ 1272209 h 1898374"/>
                <a:gd name="connsiteX25" fmla="*/ 1292087 w 2534479"/>
                <a:gd name="connsiteY25" fmla="*/ 1133061 h 1898374"/>
                <a:gd name="connsiteX26" fmla="*/ 1123122 w 2534479"/>
                <a:gd name="connsiteY26" fmla="*/ 1063487 h 1898374"/>
                <a:gd name="connsiteX27" fmla="*/ 983974 w 2534479"/>
                <a:gd name="connsiteY27" fmla="*/ 1063487 h 1898374"/>
                <a:gd name="connsiteX28" fmla="*/ 844826 w 2534479"/>
                <a:gd name="connsiteY28" fmla="*/ 1143000 h 1898374"/>
                <a:gd name="connsiteX29" fmla="*/ 705679 w 2534479"/>
                <a:gd name="connsiteY29" fmla="*/ 1162879 h 1898374"/>
                <a:gd name="connsiteX30" fmla="*/ 506896 w 2534479"/>
                <a:gd name="connsiteY30" fmla="*/ 1152939 h 1898374"/>
                <a:gd name="connsiteX31" fmla="*/ 298174 w 2534479"/>
                <a:gd name="connsiteY31" fmla="*/ 1003852 h 1898374"/>
                <a:gd name="connsiteX32" fmla="*/ 89453 w 2534479"/>
                <a:gd name="connsiteY32" fmla="*/ 695739 h 1898374"/>
                <a:gd name="connsiteX33" fmla="*/ 0 w 2534479"/>
                <a:gd name="connsiteY33" fmla="*/ 437322 h 1898374"/>
                <a:gd name="connsiteX34" fmla="*/ 19879 w 2534479"/>
                <a:gd name="connsiteY34" fmla="*/ 347870 h 1898374"/>
                <a:gd name="connsiteX35" fmla="*/ 69574 w 2534479"/>
                <a:gd name="connsiteY35" fmla="*/ 268357 h 1898374"/>
                <a:gd name="connsiteX36" fmla="*/ 69574 w 2534479"/>
                <a:gd name="connsiteY36" fmla="*/ 0 h 1898374"/>
                <a:gd name="connsiteX0" fmla="*/ 69574 w 2534479"/>
                <a:gd name="connsiteY0" fmla="*/ 0 h 1898374"/>
                <a:gd name="connsiteX1" fmla="*/ 139148 w 2534479"/>
                <a:gd name="connsiteY1" fmla="*/ 198783 h 1898374"/>
                <a:gd name="connsiteX2" fmla="*/ 218661 w 2534479"/>
                <a:gd name="connsiteY2" fmla="*/ 467139 h 1898374"/>
                <a:gd name="connsiteX3" fmla="*/ 387626 w 2534479"/>
                <a:gd name="connsiteY3" fmla="*/ 834887 h 1898374"/>
                <a:gd name="connsiteX4" fmla="*/ 526774 w 2534479"/>
                <a:gd name="connsiteY4" fmla="*/ 983974 h 1898374"/>
                <a:gd name="connsiteX5" fmla="*/ 745435 w 2534479"/>
                <a:gd name="connsiteY5" fmla="*/ 1003852 h 1898374"/>
                <a:gd name="connsiteX6" fmla="*/ 983974 w 2534479"/>
                <a:gd name="connsiteY6" fmla="*/ 884583 h 1898374"/>
                <a:gd name="connsiteX7" fmla="*/ 1272209 w 2534479"/>
                <a:gd name="connsiteY7" fmla="*/ 675861 h 1898374"/>
                <a:gd name="connsiteX8" fmla="*/ 1391479 w 2534479"/>
                <a:gd name="connsiteY8" fmla="*/ 526774 h 1898374"/>
                <a:gd name="connsiteX9" fmla="*/ 1649896 w 2534479"/>
                <a:gd name="connsiteY9" fmla="*/ 357809 h 1898374"/>
                <a:gd name="connsiteX10" fmla="*/ 1828801 w 2534479"/>
                <a:gd name="connsiteY10" fmla="*/ 347869 h 1898374"/>
                <a:gd name="connsiteX11" fmla="*/ 2027583 w 2534479"/>
                <a:gd name="connsiteY11" fmla="*/ 188844 h 1898374"/>
                <a:gd name="connsiteX12" fmla="*/ 2186609 w 2534479"/>
                <a:gd name="connsiteY12" fmla="*/ 218661 h 1898374"/>
                <a:gd name="connsiteX13" fmla="*/ 2335696 w 2534479"/>
                <a:gd name="connsiteY13" fmla="*/ 337931 h 1898374"/>
                <a:gd name="connsiteX14" fmla="*/ 2494722 w 2534479"/>
                <a:gd name="connsiteY14" fmla="*/ 665922 h 1898374"/>
                <a:gd name="connsiteX15" fmla="*/ 2534479 w 2534479"/>
                <a:gd name="connsiteY15" fmla="*/ 1053548 h 1898374"/>
                <a:gd name="connsiteX16" fmla="*/ 2474844 w 2534479"/>
                <a:gd name="connsiteY16" fmla="*/ 1371600 h 1898374"/>
                <a:gd name="connsiteX17" fmla="*/ 2305879 w 2534479"/>
                <a:gd name="connsiteY17" fmla="*/ 1580322 h 1898374"/>
                <a:gd name="connsiteX18" fmla="*/ 2176670 w 2534479"/>
                <a:gd name="connsiteY18" fmla="*/ 1719470 h 1898374"/>
                <a:gd name="connsiteX19" fmla="*/ 2047461 w 2534479"/>
                <a:gd name="connsiteY19" fmla="*/ 1828800 h 1898374"/>
                <a:gd name="connsiteX20" fmla="*/ 1928192 w 2534479"/>
                <a:gd name="connsiteY20" fmla="*/ 1898374 h 1898374"/>
                <a:gd name="connsiteX21" fmla="*/ 1789044 w 2534479"/>
                <a:gd name="connsiteY21" fmla="*/ 1848679 h 1898374"/>
                <a:gd name="connsiteX22" fmla="*/ 1649896 w 2534479"/>
                <a:gd name="connsiteY22" fmla="*/ 1699592 h 1898374"/>
                <a:gd name="connsiteX23" fmla="*/ 1570383 w 2534479"/>
                <a:gd name="connsiteY23" fmla="*/ 1421296 h 1898374"/>
                <a:gd name="connsiteX24" fmla="*/ 1470992 w 2534479"/>
                <a:gd name="connsiteY24" fmla="*/ 1272209 h 1898374"/>
                <a:gd name="connsiteX25" fmla="*/ 1292087 w 2534479"/>
                <a:gd name="connsiteY25" fmla="*/ 1133061 h 1898374"/>
                <a:gd name="connsiteX26" fmla="*/ 1123122 w 2534479"/>
                <a:gd name="connsiteY26" fmla="*/ 1063487 h 1898374"/>
                <a:gd name="connsiteX27" fmla="*/ 983974 w 2534479"/>
                <a:gd name="connsiteY27" fmla="*/ 1063487 h 1898374"/>
                <a:gd name="connsiteX28" fmla="*/ 844826 w 2534479"/>
                <a:gd name="connsiteY28" fmla="*/ 1143000 h 1898374"/>
                <a:gd name="connsiteX29" fmla="*/ 705679 w 2534479"/>
                <a:gd name="connsiteY29" fmla="*/ 1162879 h 1898374"/>
                <a:gd name="connsiteX30" fmla="*/ 506896 w 2534479"/>
                <a:gd name="connsiteY30" fmla="*/ 1152939 h 1898374"/>
                <a:gd name="connsiteX31" fmla="*/ 298174 w 2534479"/>
                <a:gd name="connsiteY31" fmla="*/ 1003852 h 1898374"/>
                <a:gd name="connsiteX32" fmla="*/ 89453 w 2534479"/>
                <a:gd name="connsiteY32" fmla="*/ 695739 h 1898374"/>
                <a:gd name="connsiteX33" fmla="*/ 0 w 2534479"/>
                <a:gd name="connsiteY33" fmla="*/ 437322 h 1898374"/>
                <a:gd name="connsiteX34" fmla="*/ 19879 w 2534479"/>
                <a:gd name="connsiteY34" fmla="*/ 347870 h 1898374"/>
                <a:gd name="connsiteX35" fmla="*/ 69574 w 2534479"/>
                <a:gd name="connsiteY35" fmla="*/ 268357 h 1898374"/>
                <a:gd name="connsiteX36" fmla="*/ 69574 w 2534479"/>
                <a:gd name="connsiteY36" fmla="*/ 0 h 1898374"/>
                <a:gd name="connsiteX0" fmla="*/ 69574 w 2534479"/>
                <a:gd name="connsiteY0" fmla="*/ 0 h 1898374"/>
                <a:gd name="connsiteX1" fmla="*/ 139148 w 2534479"/>
                <a:gd name="connsiteY1" fmla="*/ 198783 h 1898374"/>
                <a:gd name="connsiteX2" fmla="*/ 218661 w 2534479"/>
                <a:gd name="connsiteY2" fmla="*/ 467139 h 1898374"/>
                <a:gd name="connsiteX3" fmla="*/ 387626 w 2534479"/>
                <a:gd name="connsiteY3" fmla="*/ 834887 h 1898374"/>
                <a:gd name="connsiteX4" fmla="*/ 526774 w 2534479"/>
                <a:gd name="connsiteY4" fmla="*/ 983974 h 1898374"/>
                <a:gd name="connsiteX5" fmla="*/ 745435 w 2534479"/>
                <a:gd name="connsiteY5" fmla="*/ 1003852 h 1898374"/>
                <a:gd name="connsiteX6" fmla="*/ 983974 w 2534479"/>
                <a:gd name="connsiteY6" fmla="*/ 884583 h 1898374"/>
                <a:gd name="connsiteX7" fmla="*/ 1272209 w 2534479"/>
                <a:gd name="connsiteY7" fmla="*/ 675861 h 1898374"/>
                <a:gd name="connsiteX8" fmla="*/ 1391479 w 2534479"/>
                <a:gd name="connsiteY8" fmla="*/ 526774 h 1898374"/>
                <a:gd name="connsiteX9" fmla="*/ 1649896 w 2534479"/>
                <a:gd name="connsiteY9" fmla="*/ 357809 h 1898374"/>
                <a:gd name="connsiteX10" fmla="*/ 1828801 w 2534479"/>
                <a:gd name="connsiteY10" fmla="*/ 347869 h 1898374"/>
                <a:gd name="connsiteX11" fmla="*/ 2027583 w 2534479"/>
                <a:gd name="connsiteY11" fmla="*/ 377687 h 1898374"/>
                <a:gd name="connsiteX12" fmla="*/ 2186609 w 2534479"/>
                <a:gd name="connsiteY12" fmla="*/ 218661 h 1898374"/>
                <a:gd name="connsiteX13" fmla="*/ 2335696 w 2534479"/>
                <a:gd name="connsiteY13" fmla="*/ 337931 h 1898374"/>
                <a:gd name="connsiteX14" fmla="*/ 2494722 w 2534479"/>
                <a:gd name="connsiteY14" fmla="*/ 665922 h 1898374"/>
                <a:gd name="connsiteX15" fmla="*/ 2534479 w 2534479"/>
                <a:gd name="connsiteY15" fmla="*/ 1053548 h 1898374"/>
                <a:gd name="connsiteX16" fmla="*/ 2474844 w 2534479"/>
                <a:gd name="connsiteY16" fmla="*/ 1371600 h 1898374"/>
                <a:gd name="connsiteX17" fmla="*/ 2305879 w 2534479"/>
                <a:gd name="connsiteY17" fmla="*/ 1580322 h 1898374"/>
                <a:gd name="connsiteX18" fmla="*/ 2176670 w 2534479"/>
                <a:gd name="connsiteY18" fmla="*/ 1719470 h 1898374"/>
                <a:gd name="connsiteX19" fmla="*/ 2047461 w 2534479"/>
                <a:gd name="connsiteY19" fmla="*/ 1828800 h 1898374"/>
                <a:gd name="connsiteX20" fmla="*/ 1928192 w 2534479"/>
                <a:gd name="connsiteY20" fmla="*/ 1898374 h 1898374"/>
                <a:gd name="connsiteX21" fmla="*/ 1789044 w 2534479"/>
                <a:gd name="connsiteY21" fmla="*/ 1848679 h 1898374"/>
                <a:gd name="connsiteX22" fmla="*/ 1649896 w 2534479"/>
                <a:gd name="connsiteY22" fmla="*/ 1699592 h 1898374"/>
                <a:gd name="connsiteX23" fmla="*/ 1570383 w 2534479"/>
                <a:gd name="connsiteY23" fmla="*/ 1421296 h 1898374"/>
                <a:gd name="connsiteX24" fmla="*/ 1470992 w 2534479"/>
                <a:gd name="connsiteY24" fmla="*/ 1272209 h 1898374"/>
                <a:gd name="connsiteX25" fmla="*/ 1292087 w 2534479"/>
                <a:gd name="connsiteY25" fmla="*/ 1133061 h 1898374"/>
                <a:gd name="connsiteX26" fmla="*/ 1123122 w 2534479"/>
                <a:gd name="connsiteY26" fmla="*/ 1063487 h 1898374"/>
                <a:gd name="connsiteX27" fmla="*/ 983974 w 2534479"/>
                <a:gd name="connsiteY27" fmla="*/ 1063487 h 1898374"/>
                <a:gd name="connsiteX28" fmla="*/ 844826 w 2534479"/>
                <a:gd name="connsiteY28" fmla="*/ 1143000 h 1898374"/>
                <a:gd name="connsiteX29" fmla="*/ 705679 w 2534479"/>
                <a:gd name="connsiteY29" fmla="*/ 1162879 h 1898374"/>
                <a:gd name="connsiteX30" fmla="*/ 506896 w 2534479"/>
                <a:gd name="connsiteY30" fmla="*/ 1152939 h 1898374"/>
                <a:gd name="connsiteX31" fmla="*/ 298174 w 2534479"/>
                <a:gd name="connsiteY31" fmla="*/ 1003852 h 1898374"/>
                <a:gd name="connsiteX32" fmla="*/ 89453 w 2534479"/>
                <a:gd name="connsiteY32" fmla="*/ 695739 h 1898374"/>
                <a:gd name="connsiteX33" fmla="*/ 0 w 2534479"/>
                <a:gd name="connsiteY33" fmla="*/ 437322 h 1898374"/>
                <a:gd name="connsiteX34" fmla="*/ 19879 w 2534479"/>
                <a:gd name="connsiteY34" fmla="*/ 347870 h 1898374"/>
                <a:gd name="connsiteX35" fmla="*/ 69574 w 2534479"/>
                <a:gd name="connsiteY35" fmla="*/ 268357 h 1898374"/>
                <a:gd name="connsiteX36" fmla="*/ 69574 w 2534479"/>
                <a:gd name="connsiteY36" fmla="*/ 0 h 1898374"/>
                <a:gd name="connsiteX0" fmla="*/ 69574 w 2534479"/>
                <a:gd name="connsiteY0" fmla="*/ 0 h 1898374"/>
                <a:gd name="connsiteX1" fmla="*/ 139148 w 2534479"/>
                <a:gd name="connsiteY1" fmla="*/ 198783 h 1898374"/>
                <a:gd name="connsiteX2" fmla="*/ 218661 w 2534479"/>
                <a:gd name="connsiteY2" fmla="*/ 467139 h 1898374"/>
                <a:gd name="connsiteX3" fmla="*/ 387626 w 2534479"/>
                <a:gd name="connsiteY3" fmla="*/ 834887 h 1898374"/>
                <a:gd name="connsiteX4" fmla="*/ 526774 w 2534479"/>
                <a:gd name="connsiteY4" fmla="*/ 983974 h 1898374"/>
                <a:gd name="connsiteX5" fmla="*/ 745435 w 2534479"/>
                <a:gd name="connsiteY5" fmla="*/ 1003852 h 1898374"/>
                <a:gd name="connsiteX6" fmla="*/ 983974 w 2534479"/>
                <a:gd name="connsiteY6" fmla="*/ 884583 h 1898374"/>
                <a:gd name="connsiteX7" fmla="*/ 1272209 w 2534479"/>
                <a:gd name="connsiteY7" fmla="*/ 675861 h 1898374"/>
                <a:gd name="connsiteX8" fmla="*/ 1391479 w 2534479"/>
                <a:gd name="connsiteY8" fmla="*/ 526774 h 1898374"/>
                <a:gd name="connsiteX9" fmla="*/ 1649896 w 2534479"/>
                <a:gd name="connsiteY9" fmla="*/ 357809 h 1898374"/>
                <a:gd name="connsiteX10" fmla="*/ 1828801 w 2534479"/>
                <a:gd name="connsiteY10" fmla="*/ 347869 h 1898374"/>
                <a:gd name="connsiteX11" fmla="*/ 2027583 w 2534479"/>
                <a:gd name="connsiteY11" fmla="*/ 377687 h 1898374"/>
                <a:gd name="connsiteX12" fmla="*/ 2166731 w 2534479"/>
                <a:gd name="connsiteY12" fmla="*/ 427383 h 1898374"/>
                <a:gd name="connsiteX13" fmla="*/ 2335696 w 2534479"/>
                <a:gd name="connsiteY13" fmla="*/ 337931 h 1898374"/>
                <a:gd name="connsiteX14" fmla="*/ 2494722 w 2534479"/>
                <a:gd name="connsiteY14" fmla="*/ 665922 h 1898374"/>
                <a:gd name="connsiteX15" fmla="*/ 2534479 w 2534479"/>
                <a:gd name="connsiteY15" fmla="*/ 1053548 h 1898374"/>
                <a:gd name="connsiteX16" fmla="*/ 2474844 w 2534479"/>
                <a:gd name="connsiteY16" fmla="*/ 1371600 h 1898374"/>
                <a:gd name="connsiteX17" fmla="*/ 2305879 w 2534479"/>
                <a:gd name="connsiteY17" fmla="*/ 1580322 h 1898374"/>
                <a:gd name="connsiteX18" fmla="*/ 2176670 w 2534479"/>
                <a:gd name="connsiteY18" fmla="*/ 1719470 h 1898374"/>
                <a:gd name="connsiteX19" fmla="*/ 2047461 w 2534479"/>
                <a:gd name="connsiteY19" fmla="*/ 1828800 h 1898374"/>
                <a:gd name="connsiteX20" fmla="*/ 1928192 w 2534479"/>
                <a:gd name="connsiteY20" fmla="*/ 1898374 h 1898374"/>
                <a:gd name="connsiteX21" fmla="*/ 1789044 w 2534479"/>
                <a:gd name="connsiteY21" fmla="*/ 1848679 h 1898374"/>
                <a:gd name="connsiteX22" fmla="*/ 1649896 w 2534479"/>
                <a:gd name="connsiteY22" fmla="*/ 1699592 h 1898374"/>
                <a:gd name="connsiteX23" fmla="*/ 1570383 w 2534479"/>
                <a:gd name="connsiteY23" fmla="*/ 1421296 h 1898374"/>
                <a:gd name="connsiteX24" fmla="*/ 1470992 w 2534479"/>
                <a:gd name="connsiteY24" fmla="*/ 1272209 h 1898374"/>
                <a:gd name="connsiteX25" fmla="*/ 1292087 w 2534479"/>
                <a:gd name="connsiteY25" fmla="*/ 1133061 h 1898374"/>
                <a:gd name="connsiteX26" fmla="*/ 1123122 w 2534479"/>
                <a:gd name="connsiteY26" fmla="*/ 1063487 h 1898374"/>
                <a:gd name="connsiteX27" fmla="*/ 983974 w 2534479"/>
                <a:gd name="connsiteY27" fmla="*/ 1063487 h 1898374"/>
                <a:gd name="connsiteX28" fmla="*/ 844826 w 2534479"/>
                <a:gd name="connsiteY28" fmla="*/ 1143000 h 1898374"/>
                <a:gd name="connsiteX29" fmla="*/ 705679 w 2534479"/>
                <a:gd name="connsiteY29" fmla="*/ 1162879 h 1898374"/>
                <a:gd name="connsiteX30" fmla="*/ 506896 w 2534479"/>
                <a:gd name="connsiteY30" fmla="*/ 1152939 h 1898374"/>
                <a:gd name="connsiteX31" fmla="*/ 298174 w 2534479"/>
                <a:gd name="connsiteY31" fmla="*/ 1003852 h 1898374"/>
                <a:gd name="connsiteX32" fmla="*/ 89453 w 2534479"/>
                <a:gd name="connsiteY32" fmla="*/ 695739 h 1898374"/>
                <a:gd name="connsiteX33" fmla="*/ 0 w 2534479"/>
                <a:gd name="connsiteY33" fmla="*/ 437322 h 1898374"/>
                <a:gd name="connsiteX34" fmla="*/ 19879 w 2534479"/>
                <a:gd name="connsiteY34" fmla="*/ 347870 h 1898374"/>
                <a:gd name="connsiteX35" fmla="*/ 69574 w 2534479"/>
                <a:gd name="connsiteY35" fmla="*/ 268357 h 1898374"/>
                <a:gd name="connsiteX36" fmla="*/ 69574 w 2534479"/>
                <a:gd name="connsiteY36" fmla="*/ 0 h 1898374"/>
                <a:gd name="connsiteX0" fmla="*/ 69574 w 2534479"/>
                <a:gd name="connsiteY0" fmla="*/ 0 h 1898374"/>
                <a:gd name="connsiteX1" fmla="*/ 139148 w 2534479"/>
                <a:gd name="connsiteY1" fmla="*/ 198783 h 1898374"/>
                <a:gd name="connsiteX2" fmla="*/ 218661 w 2534479"/>
                <a:gd name="connsiteY2" fmla="*/ 467139 h 1898374"/>
                <a:gd name="connsiteX3" fmla="*/ 387626 w 2534479"/>
                <a:gd name="connsiteY3" fmla="*/ 834887 h 1898374"/>
                <a:gd name="connsiteX4" fmla="*/ 526774 w 2534479"/>
                <a:gd name="connsiteY4" fmla="*/ 983974 h 1898374"/>
                <a:gd name="connsiteX5" fmla="*/ 745435 w 2534479"/>
                <a:gd name="connsiteY5" fmla="*/ 1003852 h 1898374"/>
                <a:gd name="connsiteX6" fmla="*/ 983974 w 2534479"/>
                <a:gd name="connsiteY6" fmla="*/ 884583 h 1898374"/>
                <a:gd name="connsiteX7" fmla="*/ 1272209 w 2534479"/>
                <a:gd name="connsiteY7" fmla="*/ 675861 h 1898374"/>
                <a:gd name="connsiteX8" fmla="*/ 1391479 w 2534479"/>
                <a:gd name="connsiteY8" fmla="*/ 526774 h 1898374"/>
                <a:gd name="connsiteX9" fmla="*/ 1649896 w 2534479"/>
                <a:gd name="connsiteY9" fmla="*/ 357809 h 1898374"/>
                <a:gd name="connsiteX10" fmla="*/ 1828801 w 2534479"/>
                <a:gd name="connsiteY10" fmla="*/ 347869 h 1898374"/>
                <a:gd name="connsiteX11" fmla="*/ 2027583 w 2534479"/>
                <a:gd name="connsiteY11" fmla="*/ 377687 h 1898374"/>
                <a:gd name="connsiteX12" fmla="*/ 2166731 w 2534479"/>
                <a:gd name="connsiteY12" fmla="*/ 427383 h 1898374"/>
                <a:gd name="connsiteX13" fmla="*/ 2325757 w 2534479"/>
                <a:gd name="connsiteY13" fmla="*/ 477079 h 1898374"/>
                <a:gd name="connsiteX14" fmla="*/ 2494722 w 2534479"/>
                <a:gd name="connsiteY14" fmla="*/ 665922 h 1898374"/>
                <a:gd name="connsiteX15" fmla="*/ 2534479 w 2534479"/>
                <a:gd name="connsiteY15" fmla="*/ 1053548 h 1898374"/>
                <a:gd name="connsiteX16" fmla="*/ 2474844 w 2534479"/>
                <a:gd name="connsiteY16" fmla="*/ 1371600 h 1898374"/>
                <a:gd name="connsiteX17" fmla="*/ 2305879 w 2534479"/>
                <a:gd name="connsiteY17" fmla="*/ 1580322 h 1898374"/>
                <a:gd name="connsiteX18" fmla="*/ 2176670 w 2534479"/>
                <a:gd name="connsiteY18" fmla="*/ 1719470 h 1898374"/>
                <a:gd name="connsiteX19" fmla="*/ 2047461 w 2534479"/>
                <a:gd name="connsiteY19" fmla="*/ 1828800 h 1898374"/>
                <a:gd name="connsiteX20" fmla="*/ 1928192 w 2534479"/>
                <a:gd name="connsiteY20" fmla="*/ 1898374 h 1898374"/>
                <a:gd name="connsiteX21" fmla="*/ 1789044 w 2534479"/>
                <a:gd name="connsiteY21" fmla="*/ 1848679 h 1898374"/>
                <a:gd name="connsiteX22" fmla="*/ 1649896 w 2534479"/>
                <a:gd name="connsiteY22" fmla="*/ 1699592 h 1898374"/>
                <a:gd name="connsiteX23" fmla="*/ 1570383 w 2534479"/>
                <a:gd name="connsiteY23" fmla="*/ 1421296 h 1898374"/>
                <a:gd name="connsiteX24" fmla="*/ 1470992 w 2534479"/>
                <a:gd name="connsiteY24" fmla="*/ 1272209 h 1898374"/>
                <a:gd name="connsiteX25" fmla="*/ 1292087 w 2534479"/>
                <a:gd name="connsiteY25" fmla="*/ 1133061 h 1898374"/>
                <a:gd name="connsiteX26" fmla="*/ 1123122 w 2534479"/>
                <a:gd name="connsiteY26" fmla="*/ 1063487 h 1898374"/>
                <a:gd name="connsiteX27" fmla="*/ 983974 w 2534479"/>
                <a:gd name="connsiteY27" fmla="*/ 1063487 h 1898374"/>
                <a:gd name="connsiteX28" fmla="*/ 844826 w 2534479"/>
                <a:gd name="connsiteY28" fmla="*/ 1143000 h 1898374"/>
                <a:gd name="connsiteX29" fmla="*/ 705679 w 2534479"/>
                <a:gd name="connsiteY29" fmla="*/ 1162879 h 1898374"/>
                <a:gd name="connsiteX30" fmla="*/ 506896 w 2534479"/>
                <a:gd name="connsiteY30" fmla="*/ 1152939 h 1898374"/>
                <a:gd name="connsiteX31" fmla="*/ 298174 w 2534479"/>
                <a:gd name="connsiteY31" fmla="*/ 1003852 h 1898374"/>
                <a:gd name="connsiteX32" fmla="*/ 89453 w 2534479"/>
                <a:gd name="connsiteY32" fmla="*/ 695739 h 1898374"/>
                <a:gd name="connsiteX33" fmla="*/ 0 w 2534479"/>
                <a:gd name="connsiteY33" fmla="*/ 437322 h 1898374"/>
                <a:gd name="connsiteX34" fmla="*/ 19879 w 2534479"/>
                <a:gd name="connsiteY34" fmla="*/ 347870 h 1898374"/>
                <a:gd name="connsiteX35" fmla="*/ 69574 w 2534479"/>
                <a:gd name="connsiteY35" fmla="*/ 268357 h 1898374"/>
                <a:gd name="connsiteX36" fmla="*/ 69574 w 2534479"/>
                <a:gd name="connsiteY36" fmla="*/ 0 h 18983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2534479" h="1898374">
                  <a:moveTo>
                    <a:pt x="69574" y="0"/>
                  </a:moveTo>
                  <a:lnTo>
                    <a:pt x="139148" y="198783"/>
                  </a:lnTo>
                  <a:lnTo>
                    <a:pt x="218661" y="467139"/>
                  </a:lnTo>
                  <a:lnTo>
                    <a:pt x="387626" y="834887"/>
                  </a:lnTo>
                  <a:lnTo>
                    <a:pt x="526774" y="983974"/>
                  </a:lnTo>
                  <a:lnTo>
                    <a:pt x="745435" y="1003852"/>
                  </a:lnTo>
                  <a:lnTo>
                    <a:pt x="983974" y="884583"/>
                  </a:lnTo>
                  <a:lnTo>
                    <a:pt x="1272209" y="675861"/>
                  </a:lnTo>
                  <a:lnTo>
                    <a:pt x="1391479" y="526774"/>
                  </a:lnTo>
                  <a:lnTo>
                    <a:pt x="1649896" y="357809"/>
                  </a:lnTo>
                  <a:lnTo>
                    <a:pt x="1828801" y="347869"/>
                  </a:lnTo>
                  <a:lnTo>
                    <a:pt x="2027583" y="377687"/>
                  </a:lnTo>
                  <a:lnTo>
                    <a:pt x="2166731" y="427383"/>
                  </a:lnTo>
                  <a:lnTo>
                    <a:pt x="2325757" y="477079"/>
                  </a:lnTo>
                  <a:lnTo>
                    <a:pt x="2494722" y="665922"/>
                  </a:lnTo>
                  <a:lnTo>
                    <a:pt x="2534479" y="1053548"/>
                  </a:lnTo>
                  <a:lnTo>
                    <a:pt x="2474844" y="1371600"/>
                  </a:lnTo>
                  <a:lnTo>
                    <a:pt x="2305879" y="1580322"/>
                  </a:lnTo>
                  <a:lnTo>
                    <a:pt x="2176670" y="1719470"/>
                  </a:lnTo>
                  <a:lnTo>
                    <a:pt x="2047461" y="1828800"/>
                  </a:lnTo>
                  <a:lnTo>
                    <a:pt x="1928192" y="1898374"/>
                  </a:lnTo>
                  <a:lnTo>
                    <a:pt x="1789044" y="1848679"/>
                  </a:lnTo>
                  <a:lnTo>
                    <a:pt x="1649896" y="1699592"/>
                  </a:lnTo>
                  <a:lnTo>
                    <a:pt x="1570383" y="1421296"/>
                  </a:lnTo>
                  <a:lnTo>
                    <a:pt x="1470992" y="1272209"/>
                  </a:lnTo>
                  <a:lnTo>
                    <a:pt x="1292087" y="1133061"/>
                  </a:lnTo>
                  <a:lnTo>
                    <a:pt x="1123122" y="1063487"/>
                  </a:lnTo>
                  <a:lnTo>
                    <a:pt x="983974" y="1063487"/>
                  </a:lnTo>
                  <a:lnTo>
                    <a:pt x="844826" y="1143000"/>
                  </a:lnTo>
                  <a:lnTo>
                    <a:pt x="705679" y="1162879"/>
                  </a:lnTo>
                  <a:lnTo>
                    <a:pt x="506896" y="1152939"/>
                  </a:lnTo>
                  <a:lnTo>
                    <a:pt x="298174" y="1003852"/>
                  </a:lnTo>
                  <a:lnTo>
                    <a:pt x="89453" y="695739"/>
                  </a:lnTo>
                  <a:lnTo>
                    <a:pt x="0" y="437322"/>
                  </a:lnTo>
                  <a:lnTo>
                    <a:pt x="19879" y="347870"/>
                  </a:lnTo>
                  <a:lnTo>
                    <a:pt x="69574" y="268357"/>
                  </a:lnTo>
                  <a:lnTo>
                    <a:pt x="69574" y="0"/>
                  </a:lnTo>
                  <a:close/>
                </a:path>
              </a:pathLst>
            </a:custGeom>
            <a:solidFill>
              <a:schemeClr val="accent1">
                <a:alpha val="40000"/>
              </a:schemeClr>
            </a:solidFill>
            <a:ln>
              <a:noFill/>
            </a:ln>
            <a:effectLst>
              <a:glow rad="127000">
                <a:schemeClr val="tx2">
                  <a:lumMod val="60000"/>
                  <a:lumOff val="40000"/>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TextBox 34"/>
            <p:cNvSpPr txBox="1"/>
            <p:nvPr/>
          </p:nvSpPr>
          <p:spPr>
            <a:xfrm>
              <a:off x="4633412" y="3317754"/>
              <a:ext cx="884621" cy="600016"/>
            </a:xfrm>
            <a:prstGeom prst="rect">
              <a:avLst/>
            </a:prstGeom>
            <a:noFill/>
          </p:spPr>
          <p:txBody>
            <a:bodyPr wrap="none" lIns="18288" tIns="18288" rIns="18288" bIns="18288" rtlCol="0">
              <a:spAutoFit/>
            </a:bodyPr>
            <a:lstStyle/>
            <a:p>
              <a:pPr algn="ctr"/>
              <a:r>
                <a:rPr lang="en-US" sz="1000" dirty="0" err="1" smtClean="0">
                  <a:latin typeface="Times New Roman" pitchFamily="18" charset="0"/>
                  <a:cs typeface="Times New Roman" pitchFamily="18" charset="0"/>
                </a:rPr>
                <a:t>Cocodrie</a:t>
              </a:r>
              <a:endParaRPr lang="en-US" sz="1000" dirty="0" smtClean="0">
                <a:latin typeface="Times New Roman" pitchFamily="18" charset="0"/>
                <a:cs typeface="Times New Roman" pitchFamily="18" charset="0"/>
              </a:endParaRPr>
            </a:p>
            <a:p>
              <a:pPr algn="ctr"/>
              <a:endParaRPr lang="en-US" sz="1000" dirty="0">
                <a:latin typeface="Times New Roman" pitchFamily="18" charset="0"/>
                <a:cs typeface="Times New Roman" pitchFamily="18" charset="0"/>
              </a:endParaRPr>
            </a:p>
          </p:txBody>
        </p:sp>
        <p:sp>
          <p:nvSpPr>
            <p:cNvPr id="16" name="Freeform 15"/>
            <p:cNvSpPr/>
            <p:nvPr/>
          </p:nvSpPr>
          <p:spPr>
            <a:xfrm>
              <a:off x="1685886" y="1752320"/>
              <a:ext cx="2524494" cy="3641715"/>
            </a:xfrm>
            <a:custGeom>
              <a:avLst/>
              <a:gdLst>
                <a:gd name="connsiteX0" fmla="*/ 1644072 w 2706254"/>
                <a:gd name="connsiteY0" fmla="*/ 0 h 3713018"/>
                <a:gd name="connsiteX1" fmla="*/ 1699490 w 2706254"/>
                <a:gd name="connsiteY1" fmla="*/ 147782 h 3713018"/>
                <a:gd name="connsiteX2" fmla="*/ 1736436 w 2706254"/>
                <a:gd name="connsiteY2" fmla="*/ 332509 h 3713018"/>
                <a:gd name="connsiteX3" fmla="*/ 1671781 w 2706254"/>
                <a:gd name="connsiteY3" fmla="*/ 508000 h 3713018"/>
                <a:gd name="connsiteX4" fmla="*/ 1662545 w 2706254"/>
                <a:gd name="connsiteY4" fmla="*/ 655782 h 3713018"/>
                <a:gd name="connsiteX5" fmla="*/ 1699490 w 2706254"/>
                <a:gd name="connsiteY5" fmla="*/ 812800 h 3713018"/>
                <a:gd name="connsiteX6" fmla="*/ 1745672 w 2706254"/>
                <a:gd name="connsiteY6" fmla="*/ 979055 h 3713018"/>
                <a:gd name="connsiteX7" fmla="*/ 1662545 w 2706254"/>
                <a:gd name="connsiteY7" fmla="*/ 1191491 h 3713018"/>
                <a:gd name="connsiteX8" fmla="*/ 1560945 w 2706254"/>
                <a:gd name="connsiteY8" fmla="*/ 1376218 h 3713018"/>
                <a:gd name="connsiteX9" fmla="*/ 1450109 w 2706254"/>
                <a:gd name="connsiteY9" fmla="*/ 1560946 h 3713018"/>
                <a:gd name="connsiteX10" fmla="*/ 1237672 w 2706254"/>
                <a:gd name="connsiteY10" fmla="*/ 1745673 h 3713018"/>
                <a:gd name="connsiteX11" fmla="*/ 1052945 w 2706254"/>
                <a:gd name="connsiteY11" fmla="*/ 1939637 h 3713018"/>
                <a:gd name="connsiteX12" fmla="*/ 812800 w 2706254"/>
                <a:gd name="connsiteY12" fmla="*/ 2068946 h 3713018"/>
                <a:gd name="connsiteX13" fmla="*/ 563418 w 2706254"/>
                <a:gd name="connsiteY13" fmla="*/ 2216727 h 3713018"/>
                <a:gd name="connsiteX14" fmla="*/ 314036 w 2706254"/>
                <a:gd name="connsiteY14" fmla="*/ 2327564 h 3713018"/>
                <a:gd name="connsiteX15" fmla="*/ 184727 w 2706254"/>
                <a:gd name="connsiteY15" fmla="*/ 2401455 h 3713018"/>
                <a:gd name="connsiteX16" fmla="*/ 9236 w 2706254"/>
                <a:gd name="connsiteY16" fmla="*/ 2567709 h 3713018"/>
                <a:gd name="connsiteX17" fmla="*/ 0 w 2706254"/>
                <a:gd name="connsiteY17" fmla="*/ 2743200 h 3713018"/>
                <a:gd name="connsiteX18" fmla="*/ 110836 w 2706254"/>
                <a:gd name="connsiteY18" fmla="*/ 2918691 h 3713018"/>
                <a:gd name="connsiteX19" fmla="*/ 212436 w 2706254"/>
                <a:gd name="connsiteY19" fmla="*/ 3084946 h 3713018"/>
                <a:gd name="connsiteX20" fmla="*/ 378690 w 2706254"/>
                <a:gd name="connsiteY20" fmla="*/ 3278909 h 3713018"/>
                <a:gd name="connsiteX21" fmla="*/ 554181 w 2706254"/>
                <a:gd name="connsiteY21" fmla="*/ 3398982 h 3713018"/>
                <a:gd name="connsiteX22" fmla="*/ 748145 w 2706254"/>
                <a:gd name="connsiteY22" fmla="*/ 3509818 h 3713018"/>
                <a:gd name="connsiteX23" fmla="*/ 1016000 w 2706254"/>
                <a:gd name="connsiteY23" fmla="*/ 3611418 h 3713018"/>
                <a:gd name="connsiteX24" fmla="*/ 1320800 w 2706254"/>
                <a:gd name="connsiteY24" fmla="*/ 3694546 h 3713018"/>
                <a:gd name="connsiteX25" fmla="*/ 1616363 w 2706254"/>
                <a:gd name="connsiteY25" fmla="*/ 3713018 h 3713018"/>
                <a:gd name="connsiteX26" fmla="*/ 1967345 w 2706254"/>
                <a:gd name="connsiteY26" fmla="*/ 3666837 h 3713018"/>
                <a:gd name="connsiteX27" fmla="*/ 2290618 w 2706254"/>
                <a:gd name="connsiteY27" fmla="*/ 3537527 h 3713018"/>
                <a:gd name="connsiteX28" fmla="*/ 2521527 w 2706254"/>
                <a:gd name="connsiteY28" fmla="*/ 3288146 h 3713018"/>
                <a:gd name="connsiteX29" fmla="*/ 2660072 w 2706254"/>
                <a:gd name="connsiteY29" fmla="*/ 3048000 h 3713018"/>
                <a:gd name="connsiteX30" fmla="*/ 2706254 w 2706254"/>
                <a:gd name="connsiteY30" fmla="*/ 2761673 h 3713018"/>
                <a:gd name="connsiteX31" fmla="*/ 2706254 w 2706254"/>
                <a:gd name="connsiteY31" fmla="*/ 2512291 h 3713018"/>
                <a:gd name="connsiteX32" fmla="*/ 2660072 w 2706254"/>
                <a:gd name="connsiteY32" fmla="*/ 2346037 h 3713018"/>
                <a:gd name="connsiteX33" fmla="*/ 2521527 w 2706254"/>
                <a:gd name="connsiteY33" fmla="*/ 2253673 h 3713018"/>
                <a:gd name="connsiteX34" fmla="*/ 2364509 w 2706254"/>
                <a:gd name="connsiteY34" fmla="*/ 2133600 h 3713018"/>
                <a:gd name="connsiteX35" fmla="*/ 2087418 w 2706254"/>
                <a:gd name="connsiteY35" fmla="*/ 2022764 h 3713018"/>
                <a:gd name="connsiteX36" fmla="*/ 1948872 w 2706254"/>
                <a:gd name="connsiteY36" fmla="*/ 1884218 h 3713018"/>
                <a:gd name="connsiteX37" fmla="*/ 1874981 w 2706254"/>
                <a:gd name="connsiteY37" fmla="*/ 1838037 h 3713018"/>
                <a:gd name="connsiteX38" fmla="*/ 1801090 w 2706254"/>
                <a:gd name="connsiteY38" fmla="*/ 1644073 h 3713018"/>
                <a:gd name="connsiteX39" fmla="*/ 1810327 w 2706254"/>
                <a:gd name="connsiteY39" fmla="*/ 1413164 h 3713018"/>
                <a:gd name="connsiteX40" fmla="*/ 1819563 w 2706254"/>
                <a:gd name="connsiteY40" fmla="*/ 1302327 h 3713018"/>
                <a:gd name="connsiteX41" fmla="*/ 1902690 w 2706254"/>
                <a:gd name="connsiteY41" fmla="*/ 1145309 h 3713018"/>
                <a:gd name="connsiteX42" fmla="*/ 1930400 w 2706254"/>
                <a:gd name="connsiteY42" fmla="*/ 942109 h 3713018"/>
                <a:gd name="connsiteX43" fmla="*/ 1856509 w 2706254"/>
                <a:gd name="connsiteY43" fmla="*/ 683491 h 3713018"/>
                <a:gd name="connsiteX44" fmla="*/ 1856509 w 2706254"/>
                <a:gd name="connsiteY44" fmla="*/ 526473 h 3713018"/>
                <a:gd name="connsiteX45" fmla="*/ 1874981 w 2706254"/>
                <a:gd name="connsiteY45" fmla="*/ 350982 h 3713018"/>
                <a:gd name="connsiteX46" fmla="*/ 1874981 w 2706254"/>
                <a:gd name="connsiteY46" fmla="*/ 166255 h 3713018"/>
                <a:gd name="connsiteX47" fmla="*/ 1819563 w 2706254"/>
                <a:gd name="connsiteY47" fmla="*/ 9237 h 3713018"/>
                <a:gd name="connsiteX48" fmla="*/ 1644072 w 2706254"/>
                <a:gd name="connsiteY48" fmla="*/ 0 h 3713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2706254" h="3713018">
                  <a:moveTo>
                    <a:pt x="1644072" y="0"/>
                  </a:moveTo>
                  <a:lnTo>
                    <a:pt x="1699490" y="147782"/>
                  </a:lnTo>
                  <a:lnTo>
                    <a:pt x="1736436" y="332509"/>
                  </a:lnTo>
                  <a:lnTo>
                    <a:pt x="1671781" y="508000"/>
                  </a:lnTo>
                  <a:lnTo>
                    <a:pt x="1662545" y="655782"/>
                  </a:lnTo>
                  <a:lnTo>
                    <a:pt x="1699490" y="812800"/>
                  </a:lnTo>
                  <a:lnTo>
                    <a:pt x="1745672" y="979055"/>
                  </a:lnTo>
                  <a:lnTo>
                    <a:pt x="1662545" y="1191491"/>
                  </a:lnTo>
                  <a:lnTo>
                    <a:pt x="1560945" y="1376218"/>
                  </a:lnTo>
                  <a:lnTo>
                    <a:pt x="1450109" y="1560946"/>
                  </a:lnTo>
                  <a:lnTo>
                    <a:pt x="1237672" y="1745673"/>
                  </a:lnTo>
                  <a:lnTo>
                    <a:pt x="1052945" y="1939637"/>
                  </a:lnTo>
                  <a:lnTo>
                    <a:pt x="812800" y="2068946"/>
                  </a:lnTo>
                  <a:lnTo>
                    <a:pt x="563418" y="2216727"/>
                  </a:lnTo>
                  <a:lnTo>
                    <a:pt x="314036" y="2327564"/>
                  </a:lnTo>
                  <a:lnTo>
                    <a:pt x="184727" y="2401455"/>
                  </a:lnTo>
                  <a:lnTo>
                    <a:pt x="9236" y="2567709"/>
                  </a:lnTo>
                  <a:lnTo>
                    <a:pt x="0" y="2743200"/>
                  </a:lnTo>
                  <a:lnTo>
                    <a:pt x="110836" y="2918691"/>
                  </a:lnTo>
                  <a:lnTo>
                    <a:pt x="212436" y="3084946"/>
                  </a:lnTo>
                  <a:lnTo>
                    <a:pt x="378690" y="3278909"/>
                  </a:lnTo>
                  <a:lnTo>
                    <a:pt x="554181" y="3398982"/>
                  </a:lnTo>
                  <a:lnTo>
                    <a:pt x="748145" y="3509818"/>
                  </a:lnTo>
                  <a:lnTo>
                    <a:pt x="1016000" y="3611418"/>
                  </a:lnTo>
                  <a:lnTo>
                    <a:pt x="1320800" y="3694546"/>
                  </a:lnTo>
                  <a:lnTo>
                    <a:pt x="1616363" y="3713018"/>
                  </a:lnTo>
                  <a:lnTo>
                    <a:pt x="1967345" y="3666837"/>
                  </a:lnTo>
                  <a:lnTo>
                    <a:pt x="2290618" y="3537527"/>
                  </a:lnTo>
                  <a:lnTo>
                    <a:pt x="2521527" y="3288146"/>
                  </a:lnTo>
                  <a:lnTo>
                    <a:pt x="2660072" y="3048000"/>
                  </a:lnTo>
                  <a:lnTo>
                    <a:pt x="2706254" y="2761673"/>
                  </a:lnTo>
                  <a:lnTo>
                    <a:pt x="2706254" y="2512291"/>
                  </a:lnTo>
                  <a:lnTo>
                    <a:pt x="2660072" y="2346037"/>
                  </a:lnTo>
                  <a:lnTo>
                    <a:pt x="2521527" y="2253673"/>
                  </a:lnTo>
                  <a:lnTo>
                    <a:pt x="2364509" y="2133600"/>
                  </a:lnTo>
                  <a:lnTo>
                    <a:pt x="2087418" y="2022764"/>
                  </a:lnTo>
                  <a:lnTo>
                    <a:pt x="1948872" y="1884218"/>
                  </a:lnTo>
                  <a:lnTo>
                    <a:pt x="1874981" y="1838037"/>
                  </a:lnTo>
                  <a:lnTo>
                    <a:pt x="1801090" y="1644073"/>
                  </a:lnTo>
                  <a:lnTo>
                    <a:pt x="1810327" y="1413164"/>
                  </a:lnTo>
                  <a:lnTo>
                    <a:pt x="1819563" y="1302327"/>
                  </a:lnTo>
                  <a:lnTo>
                    <a:pt x="1902690" y="1145309"/>
                  </a:lnTo>
                  <a:lnTo>
                    <a:pt x="1930400" y="942109"/>
                  </a:lnTo>
                  <a:lnTo>
                    <a:pt x="1856509" y="683491"/>
                  </a:lnTo>
                  <a:lnTo>
                    <a:pt x="1856509" y="526473"/>
                  </a:lnTo>
                  <a:lnTo>
                    <a:pt x="1874981" y="350982"/>
                  </a:lnTo>
                  <a:lnTo>
                    <a:pt x="1874981" y="166255"/>
                  </a:lnTo>
                  <a:lnTo>
                    <a:pt x="1819563" y="9237"/>
                  </a:lnTo>
                  <a:lnTo>
                    <a:pt x="1644072" y="0"/>
                  </a:lnTo>
                  <a:close/>
                </a:path>
              </a:pathLst>
            </a:custGeom>
            <a:solidFill>
              <a:schemeClr val="accent6">
                <a:lumMod val="75000"/>
                <a:alpha val="30000"/>
              </a:schemeClr>
            </a:solidFill>
            <a:ln>
              <a:noFill/>
            </a:ln>
            <a:effectLst>
              <a:glow rad="127000">
                <a:schemeClr val="accent6">
                  <a:lumMod val="75000"/>
                  <a:alpha val="3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TextBox 27"/>
            <p:cNvSpPr txBox="1"/>
            <p:nvPr/>
          </p:nvSpPr>
          <p:spPr>
            <a:xfrm>
              <a:off x="1621777" y="4462033"/>
              <a:ext cx="1492897" cy="332151"/>
            </a:xfrm>
            <a:prstGeom prst="rect">
              <a:avLst/>
            </a:prstGeom>
            <a:noFill/>
          </p:spPr>
          <p:txBody>
            <a:bodyPr wrap="none" lIns="18288" tIns="18288" rIns="18288" bIns="18288" rtlCol="0">
              <a:spAutoFit/>
            </a:bodyPr>
            <a:lstStyle/>
            <a:p>
              <a:pPr algn="ctr"/>
              <a:r>
                <a:rPr lang="en-US" sz="1000" dirty="0" smtClean="0">
                  <a:latin typeface="Times New Roman" pitchFamily="18" charset="0"/>
                  <a:cs typeface="Times New Roman" pitchFamily="18" charset="0"/>
                </a:rPr>
                <a:t>Sale-</a:t>
              </a:r>
              <a:r>
                <a:rPr lang="en-US" sz="1000" dirty="0" err="1" smtClean="0">
                  <a:latin typeface="Times New Roman" pitchFamily="18" charset="0"/>
                  <a:cs typeface="Times New Roman" pitchFamily="18" charset="0"/>
                </a:rPr>
                <a:t>Cypremort</a:t>
              </a:r>
              <a:endParaRPr lang="en-US" sz="1000" dirty="0" smtClean="0">
                <a:latin typeface="Times New Roman" pitchFamily="18" charset="0"/>
                <a:cs typeface="Times New Roman" pitchFamily="18" charset="0"/>
              </a:endParaRPr>
            </a:p>
          </p:txBody>
        </p:sp>
        <p:sp>
          <p:nvSpPr>
            <p:cNvPr id="23" name="Freeform 22"/>
            <p:cNvSpPr/>
            <p:nvPr/>
          </p:nvSpPr>
          <p:spPr>
            <a:xfrm>
              <a:off x="6770218" y="647913"/>
              <a:ext cx="2141472" cy="1956742"/>
            </a:xfrm>
            <a:custGeom>
              <a:avLst/>
              <a:gdLst>
                <a:gd name="connsiteX0" fmla="*/ 0 w 1403927"/>
                <a:gd name="connsiteY0" fmla="*/ 286327 h 1163782"/>
                <a:gd name="connsiteX1" fmla="*/ 64655 w 1403927"/>
                <a:gd name="connsiteY1" fmla="*/ 443345 h 1163782"/>
                <a:gd name="connsiteX2" fmla="*/ 101600 w 1403927"/>
                <a:gd name="connsiteY2" fmla="*/ 646545 h 1163782"/>
                <a:gd name="connsiteX3" fmla="*/ 73891 w 1403927"/>
                <a:gd name="connsiteY3" fmla="*/ 766618 h 1163782"/>
                <a:gd name="connsiteX4" fmla="*/ 73891 w 1403927"/>
                <a:gd name="connsiteY4" fmla="*/ 858982 h 1163782"/>
                <a:gd name="connsiteX5" fmla="*/ 55418 w 1403927"/>
                <a:gd name="connsiteY5" fmla="*/ 960582 h 1163782"/>
                <a:gd name="connsiteX6" fmla="*/ 73891 w 1403927"/>
                <a:gd name="connsiteY6" fmla="*/ 1043709 h 1163782"/>
                <a:gd name="connsiteX7" fmla="*/ 120073 w 1403927"/>
                <a:gd name="connsiteY7" fmla="*/ 1126836 h 1163782"/>
                <a:gd name="connsiteX8" fmla="*/ 184727 w 1403927"/>
                <a:gd name="connsiteY8" fmla="*/ 1163782 h 1163782"/>
                <a:gd name="connsiteX9" fmla="*/ 286327 w 1403927"/>
                <a:gd name="connsiteY9" fmla="*/ 1154545 h 1163782"/>
                <a:gd name="connsiteX10" fmla="*/ 452582 w 1403927"/>
                <a:gd name="connsiteY10" fmla="*/ 1108363 h 1163782"/>
                <a:gd name="connsiteX11" fmla="*/ 535709 w 1403927"/>
                <a:gd name="connsiteY11" fmla="*/ 1034472 h 1163782"/>
                <a:gd name="connsiteX12" fmla="*/ 637309 w 1403927"/>
                <a:gd name="connsiteY12" fmla="*/ 960582 h 1163782"/>
                <a:gd name="connsiteX13" fmla="*/ 692727 w 1403927"/>
                <a:gd name="connsiteY13" fmla="*/ 905163 h 1163782"/>
                <a:gd name="connsiteX14" fmla="*/ 674255 w 1403927"/>
                <a:gd name="connsiteY14" fmla="*/ 849745 h 1163782"/>
                <a:gd name="connsiteX15" fmla="*/ 591127 w 1403927"/>
                <a:gd name="connsiteY15" fmla="*/ 849745 h 1163782"/>
                <a:gd name="connsiteX16" fmla="*/ 581891 w 1403927"/>
                <a:gd name="connsiteY16" fmla="*/ 803563 h 1163782"/>
                <a:gd name="connsiteX17" fmla="*/ 674255 w 1403927"/>
                <a:gd name="connsiteY17" fmla="*/ 757382 h 1163782"/>
                <a:gd name="connsiteX18" fmla="*/ 831273 w 1403927"/>
                <a:gd name="connsiteY18" fmla="*/ 757382 h 1163782"/>
                <a:gd name="connsiteX19" fmla="*/ 886691 w 1403927"/>
                <a:gd name="connsiteY19" fmla="*/ 775854 h 1163782"/>
                <a:gd name="connsiteX20" fmla="*/ 840509 w 1403927"/>
                <a:gd name="connsiteY20" fmla="*/ 822036 h 1163782"/>
                <a:gd name="connsiteX21" fmla="*/ 775855 w 1403927"/>
                <a:gd name="connsiteY21" fmla="*/ 886691 h 1163782"/>
                <a:gd name="connsiteX22" fmla="*/ 785091 w 1403927"/>
                <a:gd name="connsiteY22" fmla="*/ 932872 h 1163782"/>
                <a:gd name="connsiteX23" fmla="*/ 988291 w 1403927"/>
                <a:gd name="connsiteY23" fmla="*/ 858982 h 1163782"/>
                <a:gd name="connsiteX24" fmla="*/ 1136073 w 1403927"/>
                <a:gd name="connsiteY24" fmla="*/ 766618 h 1163782"/>
                <a:gd name="connsiteX25" fmla="*/ 1293091 w 1403927"/>
                <a:gd name="connsiteY25" fmla="*/ 711200 h 1163782"/>
                <a:gd name="connsiteX26" fmla="*/ 1403927 w 1403927"/>
                <a:gd name="connsiteY26" fmla="*/ 665018 h 1163782"/>
                <a:gd name="connsiteX27" fmla="*/ 1311564 w 1403927"/>
                <a:gd name="connsiteY27" fmla="*/ 0 h 1163782"/>
                <a:gd name="connsiteX28" fmla="*/ 0 w 1403927"/>
                <a:gd name="connsiteY28" fmla="*/ 286327 h 1163782"/>
                <a:gd name="connsiteX0" fmla="*/ 0 w 1514764"/>
                <a:gd name="connsiteY0" fmla="*/ 0 h 1958110"/>
                <a:gd name="connsiteX1" fmla="*/ 175492 w 1514764"/>
                <a:gd name="connsiteY1" fmla="*/ 1237673 h 1958110"/>
                <a:gd name="connsiteX2" fmla="*/ 212437 w 1514764"/>
                <a:gd name="connsiteY2" fmla="*/ 1440873 h 1958110"/>
                <a:gd name="connsiteX3" fmla="*/ 184728 w 1514764"/>
                <a:gd name="connsiteY3" fmla="*/ 1560946 h 1958110"/>
                <a:gd name="connsiteX4" fmla="*/ 184728 w 1514764"/>
                <a:gd name="connsiteY4" fmla="*/ 1653310 h 1958110"/>
                <a:gd name="connsiteX5" fmla="*/ 166255 w 1514764"/>
                <a:gd name="connsiteY5" fmla="*/ 1754910 h 1958110"/>
                <a:gd name="connsiteX6" fmla="*/ 184728 w 1514764"/>
                <a:gd name="connsiteY6" fmla="*/ 1838037 h 1958110"/>
                <a:gd name="connsiteX7" fmla="*/ 230910 w 1514764"/>
                <a:gd name="connsiteY7" fmla="*/ 1921164 h 1958110"/>
                <a:gd name="connsiteX8" fmla="*/ 295564 w 1514764"/>
                <a:gd name="connsiteY8" fmla="*/ 1958110 h 1958110"/>
                <a:gd name="connsiteX9" fmla="*/ 397164 w 1514764"/>
                <a:gd name="connsiteY9" fmla="*/ 1948873 h 1958110"/>
                <a:gd name="connsiteX10" fmla="*/ 563419 w 1514764"/>
                <a:gd name="connsiteY10" fmla="*/ 1902691 h 1958110"/>
                <a:gd name="connsiteX11" fmla="*/ 646546 w 1514764"/>
                <a:gd name="connsiteY11" fmla="*/ 1828800 h 1958110"/>
                <a:gd name="connsiteX12" fmla="*/ 748146 w 1514764"/>
                <a:gd name="connsiteY12" fmla="*/ 1754910 h 1958110"/>
                <a:gd name="connsiteX13" fmla="*/ 803564 w 1514764"/>
                <a:gd name="connsiteY13" fmla="*/ 1699491 h 1958110"/>
                <a:gd name="connsiteX14" fmla="*/ 785092 w 1514764"/>
                <a:gd name="connsiteY14" fmla="*/ 1644073 h 1958110"/>
                <a:gd name="connsiteX15" fmla="*/ 701964 w 1514764"/>
                <a:gd name="connsiteY15" fmla="*/ 1644073 h 1958110"/>
                <a:gd name="connsiteX16" fmla="*/ 692728 w 1514764"/>
                <a:gd name="connsiteY16" fmla="*/ 1597891 h 1958110"/>
                <a:gd name="connsiteX17" fmla="*/ 785092 w 1514764"/>
                <a:gd name="connsiteY17" fmla="*/ 1551710 h 1958110"/>
                <a:gd name="connsiteX18" fmla="*/ 942110 w 1514764"/>
                <a:gd name="connsiteY18" fmla="*/ 1551710 h 1958110"/>
                <a:gd name="connsiteX19" fmla="*/ 997528 w 1514764"/>
                <a:gd name="connsiteY19" fmla="*/ 1570182 h 1958110"/>
                <a:gd name="connsiteX20" fmla="*/ 951346 w 1514764"/>
                <a:gd name="connsiteY20" fmla="*/ 1616364 h 1958110"/>
                <a:gd name="connsiteX21" fmla="*/ 886692 w 1514764"/>
                <a:gd name="connsiteY21" fmla="*/ 1681019 h 1958110"/>
                <a:gd name="connsiteX22" fmla="*/ 895928 w 1514764"/>
                <a:gd name="connsiteY22" fmla="*/ 1727200 h 1958110"/>
                <a:gd name="connsiteX23" fmla="*/ 1099128 w 1514764"/>
                <a:gd name="connsiteY23" fmla="*/ 1653310 h 1958110"/>
                <a:gd name="connsiteX24" fmla="*/ 1246910 w 1514764"/>
                <a:gd name="connsiteY24" fmla="*/ 1560946 h 1958110"/>
                <a:gd name="connsiteX25" fmla="*/ 1403928 w 1514764"/>
                <a:gd name="connsiteY25" fmla="*/ 1505528 h 1958110"/>
                <a:gd name="connsiteX26" fmla="*/ 1514764 w 1514764"/>
                <a:gd name="connsiteY26" fmla="*/ 1459346 h 1958110"/>
                <a:gd name="connsiteX27" fmla="*/ 1422401 w 1514764"/>
                <a:gd name="connsiteY27" fmla="*/ 794328 h 1958110"/>
                <a:gd name="connsiteX28" fmla="*/ 0 w 1514764"/>
                <a:gd name="connsiteY28" fmla="*/ 0 h 1958110"/>
                <a:gd name="connsiteX0" fmla="*/ 0 w 2142837"/>
                <a:gd name="connsiteY0" fmla="*/ 0 h 1958110"/>
                <a:gd name="connsiteX1" fmla="*/ 175492 w 2142837"/>
                <a:gd name="connsiteY1" fmla="*/ 1237673 h 1958110"/>
                <a:gd name="connsiteX2" fmla="*/ 212437 w 2142837"/>
                <a:gd name="connsiteY2" fmla="*/ 1440873 h 1958110"/>
                <a:gd name="connsiteX3" fmla="*/ 184728 w 2142837"/>
                <a:gd name="connsiteY3" fmla="*/ 1560946 h 1958110"/>
                <a:gd name="connsiteX4" fmla="*/ 184728 w 2142837"/>
                <a:gd name="connsiteY4" fmla="*/ 1653310 h 1958110"/>
                <a:gd name="connsiteX5" fmla="*/ 166255 w 2142837"/>
                <a:gd name="connsiteY5" fmla="*/ 1754910 h 1958110"/>
                <a:gd name="connsiteX6" fmla="*/ 184728 w 2142837"/>
                <a:gd name="connsiteY6" fmla="*/ 1838037 h 1958110"/>
                <a:gd name="connsiteX7" fmla="*/ 230910 w 2142837"/>
                <a:gd name="connsiteY7" fmla="*/ 1921164 h 1958110"/>
                <a:gd name="connsiteX8" fmla="*/ 295564 w 2142837"/>
                <a:gd name="connsiteY8" fmla="*/ 1958110 h 1958110"/>
                <a:gd name="connsiteX9" fmla="*/ 397164 w 2142837"/>
                <a:gd name="connsiteY9" fmla="*/ 1948873 h 1958110"/>
                <a:gd name="connsiteX10" fmla="*/ 563419 w 2142837"/>
                <a:gd name="connsiteY10" fmla="*/ 1902691 h 1958110"/>
                <a:gd name="connsiteX11" fmla="*/ 646546 w 2142837"/>
                <a:gd name="connsiteY11" fmla="*/ 1828800 h 1958110"/>
                <a:gd name="connsiteX12" fmla="*/ 748146 w 2142837"/>
                <a:gd name="connsiteY12" fmla="*/ 1754910 h 1958110"/>
                <a:gd name="connsiteX13" fmla="*/ 803564 w 2142837"/>
                <a:gd name="connsiteY13" fmla="*/ 1699491 h 1958110"/>
                <a:gd name="connsiteX14" fmla="*/ 785092 w 2142837"/>
                <a:gd name="connsiteY14" fmla="*/ 1644073 h 1958110"/>
                <a:gd name="connsiteX15" fmla="*/ 701964 w 2142837"/>
                <a:gd name="connsiteY15" fmla="*/ 1644073 h 1958110"/>
                <a:gd name="connsiteX16" fmla="*/ 692728 w 2142837"/>
                <a:gd name="connsiteY16" fmla="*/ 1597891 h 1958110"/>
                <a:gd name="connsiteX17" fmla="*/ 785092 w 2142837"/>
                <a:gd name="connsiteY17" fmla="*/ 1551710 h 1958110"/>
                <a:gd name="connsiteX18" fmla="*/ 942110 w 2142837"/>
                <a:gd name="connsiteY18" fmla="*/ 1551710 h 1958110"/>
                <a:gd name="connsiteX19" fmla="*/ 997528 w 2142837"/>
                <a:gd name="connsiteY19" fmla="*/ 1570182 h 1958110"/>
                <a:gd name="connsiteX20" fmla="*/ 951346 w 2142837"/>
                <a:gd name="connsiteY20" fmla="*/ 1616364 h 1958110"/>
                <a:gd name="connsiteX21" fmla="*/ 886692 w 2142837"/>
                <a:gd name="connsiteY21" fmla="*/ 1681019 h 1958110"/>
                <a:gd name="connsiteX22" fmla="*/ 895928 w 2142837"/>
                <a:gd name="connsiteY22" fmla="*/ 1727200 h 1958110"/>
                <a:gd name="connsiteX23" fmla="*/ 1099128 w 2142837"/>
                <a:gd name="connsiteY23" fmla="*/ 1653310 h 1958110"/>
                <a:gd name="connsiteX24" fmla="*/ 1246910 w 2142837"/>
                <a:gd name="connsiteY24" fmla="*/ 1560946 h 1958110"/>
                <a:gd name="connsiteX25" fmla="*/ 1403928 w 2142837"/>
                <a:gd name="connsiteY25" fmla="*/ 1505528 h 1958110"/>
                <a:gd name="connsiteX26" fmla="*/ 2142837 w 2142837"/>
                <a:gd name="connsiteY26" fmla="*/ 1440873 h 1958110"/>
                <a:gd name="connsiteX27" fmla="*/ 1422401 w 2142837"/>
                <a:gd name="connsiteY27" fmla="*/ 794328 h 1958110"/>
                <a:gd name="connsiteX28" fmla="*/ 0 w 2142837"/>
                <a:gd name="connsiteY28" fmla="*/ 0 h 1958110"/>
                <a:gd name="connsiteX0" fmla="*/ 0 w 2142837"/>
                <a:gd name="connsiteY0" fmla="*/ 36944 h 1995054"/>
                <a:gd name="connsiteX1" fmla="*/ 175492 w 2142837"/>
                <a:gd name="connsiteY1" fmla="*/ 1274617 h 1995054"/>
                <a:gd name="connsiteX2" fmla="*/ 212437 w 2142837"/>
                <a:gd name="connsiteY2" fmla="*/ 1477817 h 1995054"/>
                <a:gd name="connsiteX3" fmla="*/ 184728 w 2142837"/>
                <a:gd name="connsiteY3" fmla="*/ 1597890 h 1995054"/>
                <a:gd name="connsiteX4" fmla="*/ 184728 w 2142837"/>
                <a:gd name="connsiteY4" fmla="*/ 1690254 h 1995054"/>
                <a:gd name="connsiteX5" fmla="*/ 166255 w 2142837"/>
                <a:gd name="connsiteY5" fmla="*/ 1791854 h 1995054"/>
                <a:gd name="connsiteX6" fmla="*/ 184728 w 2142837"/>
                <a:gd name="connsiteY6" fmla="*/ 1874981 h 1995054"/>
                <a:gd name="connsiteX7" fmla="*/ 230910 w 2142837"/>
                <a:gd name="connsiteY7" fmla="*/ 1958108 h 1995054"/>
                <a:gd name="connsiteX8" fmla="*/ 295564 w 2142837"/>
                <a:gd name="connsiteY8" fmla="*/ 1995054 h 1995054"/>
                <a:gd name="connsiteX9" fmla="*/ 397164 w 2142837"/>
                <a:gd name="connsiteY9" fmla="*/ 1985817 h 1995054"/>
                <a:gd name="connsiteX10" fmla="*/ 563419 w 2142837"/>
                <a:gd name="connsiteY10" fmla="*/ 1939635 h 1995054"/>
                <a:gd name="connsiteX11" fmla="*/ 646546 w 2142837"/>
                <a:gd name="connsiteY11" fmla="*/ 1865744 h 1995054"/>
                <a:gd name="connsiteX12" fmla="*/ 748146 w 2142837"/>
                <a:gd name="connsiteY12" fmla="*/ 1791854 h 1995054"/>
                <a:gd name="connsiteX13" fmla="*/ 803564 w 2142837"/>
                <a:gd name="connsiteY13" fmla="*/ 1736435 h 1995054"/>
                <a:gd name="connsiteX14" fmla="*/ 785092 w 2142837"/>
                <a:gd name="connsiteY14" fmla="*/ 1681017 h 1995054"/>
                <a:gd name="connsiteX15" fmla="*/ 701964 w 2142837"/>
                <a:gd name="connsiteY15" fmla="*/ 1681017 h 1995054"/>
                <a:gd name="connsiteX16" fmla="*/ 692728 w 2142837"/>
                <a:gd name="connsiteY16" fmla="*/ 1634835 h 1995054"/>
                <a:gd name="connsiteX17" fmla="*/ 785092 w 2142837"/>
                <a:gd name="connsiteY17" fmla="*/ 1588654 h 1995054"/>
                <a:gd name="connsiteX18" fmla="*/ 942110 w 2142837"/>
                <a:gd name="connsiteY18" fmla="*/ 1588654 h 1995054"/>
                <a:gd name="connsiteX19" fmla="*/ 997528 w 2142837"/>
                <a:gd name="connsiteY19" fmla="*/ 1607126 h 1995054"/>
                <a:gd name="connsiteX20" fmla="*/ 951346 w 2142837"/>
                <a:gd name="connsiteY20" fmla="*/ 1653308 h 1995054"/>
                <a:gd name="connsiteX21" fmla="*/ 886692 w 2142837"/>
                <a:gd name="connsiteY21" fmla="*/ 1717963 h 1995054"/>
                <a:gd name="connsiteX22" fmla="*/ 895928 w 2142837"/>
                <a:gd name="connsiteY22" fmla="*/ 1764144 h 1995054"/>
                <a:gd name="connsiteX23" fmla="*/ 1099128 w 2142837"/>
                <a:gd name="connsiteY23" fmla="*/ 1690254 h 1995054"/>
                <a:gd name="connsiteX24" fmla="*/ 1246910 w 2142837"/>
                <a:gd name="connsiteY24" fmla="*/ 1597890 h 1995054"/>
                <a:gd name="connsiteX25" fmla="*/ 1403928 w 2142837"/>
                <a:gd name="connsiteY25" fmla="*/ 1542472 h 1995054"/>
                <a:gd name="connsiteX26" fmla="*/ 2142837 w 2142837"/>
                <a:gd name="connsiteY26" fmla="*/ 1477817 h 1995054"/>
                <a:gd name="connsiteX27" fmla="*/ 2124365 w 2142837"/>
                <a:gd name="connsiteY27" fmla="*/ 0 h 1995054"/>
                <a:gd name="connsiteX28" fmla="*/ 0 w 2142837"/>
                <a:gd name="connsiteY28" fmla="*/ 36944 h 1995054"/>
                <a:gd name="connsiteX0" fmla="*/ 0 w 2142837"/>
                <a:gd name="connsiteY0" fmla="*/ 9235 h 1995054"/>
                <a:gd name="connsiteX1" fmla="*/ 175492 w 2142837"/>
                <a:gd name="connsiteY1" fmla="*/ 1274617 h 1995054"/>
                <a:gd name="connsiteX2" fmla="*/ 212437 w 2142837"/>
                <a:gd name="connsiteY2" fmla="*/ 1477817 h 1995054"/>
                <a:gd name="connsiteX3" fmla="*/ 184728 w 2142837"/>
                <a:gd name="connsiteY3" fmla="*/ 1597890 h 1995054"/>
                <a:gd name="connsiteX4" fmla="*/ 184728 w 2142837"/>
                <a:gd name="connsiteY4" fmla="*/ 1690254 h 1995054"/>
                <a:gd name="connsiteX5" fmla="*/ 166255 w 2142837"/>
                <a:gd name="connsiteY5" fmla="*/ 1791854 h 1995054"/>
                <a:gd name="connsiteX6" fmla="*/ 184728 w 2142837"/>
                <a:gd name="connsiteY6" fmla="*/ 1874981 h 1995054"/>
                <a:gd name="connsiteX7" fmla="*/ 230910 w 2142837"/>
                <a:gd name="connsiteY7" fmla="*/ 1958108 h 1995054"/>
                <a:gd name="connsiteX8" fmla="*/ 295564 w 2142837"/>
                <a:gd name="connsiteY8" fmla="*/ 1995054 h 1995054"/>
                <a:gd name="connsiteX9" fmla="*/ 397164 w 2142837"/>
                <a:gd name="connsiteY9" fmla="*/ 1985817 h 1995054"/>
                <a:gd name="connsiteX10" fmla="*/ 563419 w 2142837"/>
                <a:gd name="connsiteY10" fmla="*/ 1939635 h 1995054"/>
                <a:gd name="connsiteX11" fmla="*/ 646546 w 2142837"/>
                <a:gd name="connsiteY11" fmla="*/ 1865744 h 1995054"/>
                <a:gd name="connsiteX12" fmla="*/ 748146 w 2142837"/>
                <a:gd name="connsiteY12" fmla="*/ 1791854 h 1995054"/>
                <a:gd name="connsiteX13" fmla="*/ 803564 w 2142837"/>
                <a:gd name="connsiteY13" fmla="*/ 1736435 h 1995054"/>
                <a:gd name="connsiteX14" fmla="*/ 785092 w 2142837"/>
                <a:gd name="connsiteY14" fmla="*/ 1681017 h 1995054"/>
                <a:gd name="connsiteX15" fmla="*/ 701964 w 2142837"/>
                <a:gd name="connsiteY15" fmla="*/ 1681017 h 1995054"/>
                <a:gd name="connsiteX16" fmla="*/ 692728 w 2142837"/>
                <a:gd name="connsiteY16" fmla="*/ 1634835 h 1995054"/>
                <a:gd name="connsiteX17" fmla="*/ 785092 w 2142837"/>
                <a:gd name="connsiteY17" fmla="*/ 1588654 h 1995054"/>
                <a:gd name="connsiteX18" fmla="*/ 942110 w 2142837"/>
                <a:gd name="connsiteY18" fmla="*/ 1588654 h 1995054"/>
                <a:gd name="connsiteX19" fmla="*/ 997528 w 2142837"/>
                <a:gd name="connsiteY19" fmla="*/ 1607126 h 1995054"/>
                <a:gd name="connsiteX20" fmla="*/ 951346 w 2142837"/>
                <a:gd name="connsiteY20" fmla="*/ 1653308 h 1995054"/>
                <a:gd name="connsiteX21" fmla="*/ 886692 w 2142837"/>
                <a:gd name="connsiteY21" fmla="*/ 1717963 h 1995054"/>
                <a:gd name="connsiteX22" fmla="*/ 895928 w 2142837"/>
                <a:gd name="connsiteY22" fmla="*/ 1764144 h 1995054"/>
                <a:gd name="connsiteX23" fmla="*/ 1099128 w 2142837"/>
                <a:gd name="connsiteY23" fmla="*/ 1690254 h 1995054"/>
                <a:gd name="connsiteX24" fmla="*/ 1246910 w 2142837"/>
                <a:gd name="connsiteY24" fmla="*/ 1597890 h 1995054"/>
                <a:gd name="connsiteX25" fmla="*/ 1403928 w 2142837"/>
                <a:gd name="connsiteY25" fmla="*/ 1542472 h 1995054"/>
                <a:gd name="connsiteX26" fmla="*/ 2142837 w 2142837"/>
                <a:gd name="connsiteY26" fmla="*/ 1477817 h 1995054"/>
                <a:gd name="connsiteX27" fmla="*/ 2124365 w 2142837"/>
                <a:gd name="connsiteY27" fmla="*/ 0 h 1995054"/>
                <a:gd name="connsiteX28" fmla="*/ 0 w 2142837"/>
                <a:gd name="connsiteY28" fmla="*/ 9235 h 1995054"/>
                <a:gd name="connsiteX0" fmla="*/ 0 w 2142837"/>
                <a:gd name="connsiteY0" fmla="*/ 9235 h 1995054"/>
                <a:gd name="connsiteX1" fmla="*/ 175492 w 2142837"/>
                <a:gd name="connsiteY1" fmla="*/ 1274617 h 1995054"/>
                <a:gd name="connsiteX2" fmla="*/ 212437 w 2142837"/>
                <a:gd name="connsiteY2" fmla="*/ 1477817 h 1995054"/>
                <a:gd name="connsiteX3" fmla="*/ 184728 w 2142837"/>
                <a:gd name="connsiteY3" fmla="*/ 1597890 h 1995054"/>
                <a:gd name="connsiteX4" fmla="*/ 184728 w 2142837"/>
                <a:gd name="connsiteY4" fmla="*/ 1690254 h 1995054"/>
                <a:gd name="connsiteX5" fmla="*/ 166255 w 2142837"/>
                <a:gd name="connsiteY5" fmla="*/ 1791854 h 1995054"/>
                <a:gd name="connsiteX6" fmla="*/ 184728 w 2142837"/>
                <a:gd name="connsiteY6" fmla="*/ 1874981 h 1995054"/>
                <a:gd name="connsiteX7" fmla="*/ 230910 w 2142837"/>
                <a:gd name="connsiteY7" fmla="*/ 1958108 h 1995054"/>
                <a:gd name="connsiteX8" fmla="*/ 295564 w 2142837"/>
                <a:gd name="connsiteY8" fmla="*/ 1995054 h 1995054"/>
                <a:gd name="connsiteX9" fmla="*/ 397164 w 2142837"/>
                <a:gd name="connsiteY9" fmla="*/ 1985817 h 1995054"/>
                <a:gd name="connsiteX10" fmla="*/ 563419 w 2142837"/>
                <a:gd name="connsiteY10" fmla="*/ 1939635 h 1995054"/>
                <a:gd name="connsiteX11" fmla="*/ 660833 w 2142837"/>
                <a:gd name="connsiteY11" fmla="*/ 1906225 h 1995054"/>
                <a:gd name="connsiteX12" fmla="*/ 748146 w 2142837"/>
                <a:gd name="connsiteY12" fmla="*/ 1791854 h 1995054"/>
                <a:gd name="connsiteX13" fmla="*/ 803564 w 2142837"/>
                <a:gd name="connsiteY13" fmla="*/ 1736435 h 1995054"/>
                <a:gd name="connsiteX14" fmla="*/ 785092 w 2142837"/>
                <a:gd name="connsiteY14" fmla="*/ 1681017 h 1995054"/>
                <a:gd name="connsiteX15" fmla="*/ 701964 w 2142837"/>
                <a:gd name="connsiteY15" fmla="*/ 1681017 h 1995054"/>
                <a:gd name="connsiteX16" fmla="*/ 692728 w 2142837"/>
                <a:gd name="connsiteY16" fmla="*/ 1634835 h 1995054"/>
                <a:gd name="connsiteX17" fmla="*/ 785092 w 2142837"/>
                <a:gd name="connsiteY17" fmla="*/ 1588654 h 1995054"/>
                <a:gd name="connsiteX18" fmla="*/ 942110 w 2142837"/>
                <a:gd name="connsiteY18" fmla="*/ 1588654 h 1995054"/>
                <a:gd name="connsiteX19" fmla="*/ 997528 w 2142837"/>
                <a:gd name="connsiteY19" fmla="*/ 1607126 h 1995054"/>
                <a:gd name="connsiteX20" fmla="*/ 951346 w 2142837"/>
                <a:gd name="connsiteY20" fmla="*/ 1653308 h 1995054"/>
                <a:gd name="connsiteX21" fmla="*/ 886692 w 2142837"/>
                <a:gd name="connsiteY21" fmla="*/ 1717963 h 1995054"/>
                <a:gd name="connsiteX22" fmla="*/ 895928 w 2142837"/>
                <a:gd name="connsiteY22" fmla="*/ 1764144 h 1995054"/>
                <a:gd name="connsiteX23" fmla="*/ 1099128 w 2142837"/>
                <a:gd name="connsiteY23" fmla="*/ 1690254 h 1995054"/>
                <a:gd name="connsiteX24" fmla="*/ 1246910 w 2142837"/>
                <a:gd name="connsiteY24" fmla="*/ 1597890 h 1995054"/>
                <a:gd name="connsiteX25" fmla="*/ 1403928 w 2142837"/>
                <a:gd name="connsiteY25" fmla="*/ 1542472 h 1995054"/>
                <a:gd name="connsiteX26" fmla="*/ 2142837 w 2142837"/>
                <a:gd name="connsiteY26" fmla="*/ 1477817 h 1995054"/>
                <a:gd name="connsiteX27" fmla="*/ 2124365 w 2142837"/>
                <a:gd name="connsiteY27" fmla="*/ 0 h 1995054"/>
                <a:gd name="connsiteX28" fmla="*/ 0 w 2142837"/>
                <a:gd name="connsiteY28" fmla="*/ 9235 h 1995054"/>
                <a:gd name="connsiteX0" fmla="*/ 0 w 2142837"/>
                <a:gd name="connsiteY0" fmla="*/ 9235 h 1995054"/>
                <a:gd name="connsiteX1" fmla="*/ 175492 w 2142837"/>
                <a:gd name="connsiteY1" fmla="*/ 1274617 h 1995054"/>
                <a:gd name="connsiteX2" fmla="*/ 212437 w 2142837"/>
                <a:gd name="connsiteY2" fmla="*/ 1477817 h 1995054"/>
                <a:gd name="connsiteX3" fmla="*/ 184728 w 2142837"/>
                <a:gd name="connsiteY3" fmla="*/ 1597890 h 1995054"/>
                <a:gd name="connsiteX4" fmla="*/ 184728 w 2142837"/>
                <a:gd name="connsiteY4" fmla="*/ 1690254 h 1995054"/>
                <a:gd name="connsiteX5" fmla="*/ 166255 w 2142837"/>
                <a:gd name="connsiteY5" fmla="*/ 1791854 h 1995054"/>
                <a:gd name="connsiteX6" fmla="*/ 184728 w 2142837"/>
                <a:gd name="connsiteY6" fmla="*/ 1874981 h 1995054"/>
                <a:gd name="connsiteX7" fmla="*/ 230910 w 2142837"/>
                <a:gd name="connsiteY7" fmla="*/ 1958108 h 1995054"/>
                <a:gd name="connsiteX8" fmla="*/ 295564 w 2142837"/>
                <a:gd name="connsiteY8" fmla="*/ 1995054 h 1995054"/>
                <a:gd name="connsiteX9" fmla="*/ 397164 w 2142837"/>
                <a:gd name="connsiteY9" fmla="*/ 1985817 h 1995054"/>
                <a:gd name="connsiteX10" fmla="*/ 563419 w 2142837"/>
                <a:gd name="connsiteY10" fmla="*/ 1939635 h 1995054"/>
                <a:gd name="connsiteX11" fmla="*/ 660833 w 2142837"/>
                <a:gd name="connsiteY11" fmla="*/ 1906225 h 1995054"/>
                <a:gd name="connsiteX12" fmla="*/ 757671 w 2142837"/>
                <a:gd name="connsiteY12" fmla="*/ 1827573 h 1995054"/>
                <a:gd name="connsiteX13" fmla="*/ 803564 w 2142837"/>
                <a:gd name="connsiteY13" fmla="*/ 1736435 h 1995054"/>
                <a:gd name="connsiteX14" fmla="*/ 785092 w 2142837"/>
                <a:gd name="connsiteY14" fmla="*/ 1681017 h 1995054"/>
                <a:gd name="connsiteX15" fmla="*/ 701964 w 2142837"/>
                <a:gd name="connsiteY15" fmla="*/ 1681017 h 1995054"/>
                <a:gd name="connsiteX16" fmla="*/ 692728 w 2142837"/>
                <a:gd name="connsiteY16" fmla="*/ 1634835 h 1995054"/>
                <a:gd name="connsiteX17" fmla="*/ 785092 w 2142837"/>
                <a:gd name="connsiteY17" fmla="*/ 1588654 h 1995054"/>
                <a:gd name="connsiteX18" fmla="*/ 942110 w 2142837"/>
                <a:gd name="connsiteY18" fmla="*/ 1588654 h 1995054"/>
                <a:gd name="connsiteX19" fmla="*/ 997528 w 2142837"/>
                <a:gd name="connsiteY19" fmla="*/ 1607126 h 1995054"/>
                <a:gd name="connsiteX20" fmla="*/ 951346 w 2142837"/>
                <a:gd name="connsiteY20" fmla="*/ 1653308 h 1995054"/>
                <a:gd name="connsiteX21" fmla="*/ 886692 w 2142837"/>
                <a:gd name="connsiteY21" fmla="*/ 1717963 h 1995054"/>
                <a:gd name="connsiteX22" fmla="*/ 895928 w 2142837"/>
                <a:gd name="connsiteY22" fmla="*/ 1764144 h 1995054"/>
                <a:gd name="connsiteX23" fmla="*/ 1099128 w 2142837"/>
                <a:gd name="connsiteY23" fmla="*/ 1690254 h 1995054"/>
                <a:gd name="connsiteX24" fmla="*/ 1246910 w 2142837"/>
                <a:gd name="connsiteY24" fmla="*/ 1597890 h 1995054"/>
                <a:gd name="connsiteX25" fmla="*/ 1403928 w 2142837"/>
                <a:gd name="connsiteY25" fmla="*/ 1542472 h 1995054"/>
                <a:gd name="connsiteX26" fmla="*/ 2142837 w 2142837"/>
                <a:gd name="connsiteY26" fmla="*/ 1477817 h 1995054"/>
                <a:gd name="connsiteX27" fmla="*/ 2124365 w 2142837"/>
                <a:gd name="connsiteY27" fmla="*/ 0 h 1995054"/>
                <a:gd name="connsiteX28" fmla="*/ 0 w 2142837"/>
                <a:gd name="connsiteY28" fmla="*/ 9235 h 1995054"/>
                <a:gd name="connsiteX0" fmla="*/ 0 w 2142837"/>
                <a:gd name="connsiteY0" fmla="*/ 9235 h 1995054"/>
                <a:gd name="connsiteX1" fmla="*/ 175492 w 2142837"/>
                <a:gd name="connsiteY1" fmla="*/ 1274617 h 1995054"/>
                <a:gd name="connsiteX2" fmla="*/ 212437 w 2142837"/>
                <a:gd name="connsiteY2" fmla="*/ 1477817 h 1995054"/>
                <a:gd name="connsiteX3" fmla="*/ 184728 w 2142837"/>
                <a:gd name="connsiteY3" fmla="*/ 1597890 h 1995054"/>
                <a:gd name="connsiteX4" fmla="*/ 184728 w 2142837"/>
                <a:gd name="connsiteY4" fmla="*/ 1690254 h 1995054"/>
                <a:gd name="connsiteX5" fmla="*/ 166255 w 2142837"/>
                <a:gd name="connsiteY5" fmla="*/ 1791854 h 1995054"/>
                <a:gd name="connsiteX6" fmla="*/ 184728 w 2142837"/>
                <a:gd name="connsiteY6" fmla="*/ 1874981 h 1995054"/>
                <a:gd name="connsiteX7" fmla="*/ 230910 w 2142837"/>
                <a:gd name="connsiteY7" fmla="*/ 1958108 h 1995054"/>
                <a:gd name="connsiteX8" fmla="*/ 295564 w 2142837"/>
                <a:gd name="connsiteY8" fmla="*/ 1995054 h 1995054"/>
                <a:gd name="connsiteX9" fmla="*/ 397164 w 2142837"/>
                <a:gd name="connsiteY9" fmla="*/ 1985817 h 1995054"/>
                <a:gd name="connsiteX10" fmla="*/ 563419 w 2142837"/>
                <a:gd name="connsiteY10" fmla="*/ 1939635 h 1995054"/>
                <a:gd name="connsiteX11" fmla="*/ 660833 w 2142837"/>
                <a:gd name="connsiteY11" fmla="*/ 1906225 h 1995054"/>
                <a:gd name="connsiteX12" fmla="*/ 757671 w 2142837"/>
                <a:gd name="connsiteY12" fmla="*/ 1827573 h 1995054"/>
                <a:gd name="connsiteX13" fmla="*/ 824995 w 2142837"/>
                <a:gd name="connsiteY13" fmla="*/ 1772153 h 1995054"/>
                <a:gd name="connsiteX14" fmla="*/ 785092 w 2142837"/>
                <a:gd name="connsiteY14" fmla="*/ 1681017 h 1995054"/>
                <a:gd name="connsiteX15" fmla="*/ 701964 w 2142837"/>
                <a:gd name="connsiteY15" fmla="*/ 1681017 h 1995054"/>
                <a:gd name="connsiteX16" fmla="*/ 692728 w 2142837"/>
                <a:gd name="connsiteY16" fmla="*/ 1634835 h 1995054"/>
                <a:gd name="connsiteX17" fmla="*/ 785092 w 2142837"/>
                <a:gd name="connsiteY17" fmla="*/ 1588654 h 1995054"/>
                <a:gd name="connsiteX18" fmla="*/ 942110 w 2142837"/>
                <a:gd name="connsiteY18" fmla="*/ 1588654 h 1995054"/>
                <a:gd name="connsiteX19" fmla="*/ 997528 w 2142837"/>
                <a:gd name="connsiteY19" fmla="*/ 1607126 h 1995054"/>
                <a:gd name="connsiteX20" fmla="*/ 951346 w 2142837"/>
                <a:gd name="connsiteY20" fmla="*/ 1653308 h 1995054"/>
                <a:gd name="connsiteX21" fmla="*/ 886692 w 2142837"/>
                <a:gd name="connsiteY21" fmla="*/ 1717963 h 1995054"/>
                <a:gd name="connsiteX22" fmla="*/ 895928 w 2142837"/>
                <a:gd name="connsiteY22" fmla="*/ 1764144 h 1995054"/>
                <a:gd name="connsiteX23" fmla="*/ 1099128 w 2142837"/>
                <a:gd name="connsiteY23" fmla="*/ 1690254 h 1995054"/>
                <a:gd name="connsiteX24" fmla="*/ 1246910 w 2142837"/>
                <a:gd name="connsiteY24" fmla="*/ 1597890 h 1995054"/>
                <a:gd name="connsiteX25" fmla="*/ 1403928 w 2142837"/>
                <a:gd name="connsiteY25" fmla="*/ 1542472 h 1995054"/>
                <a:gd name="connsiteX26" fmla="*/ 2142837 w 2142837"/>
                <a:gd name="connsiteY26" fmla="*/ 1477817 h 1995054"/>
                <a:gd name="connsiteX27" fmla="*/ 2124365 w 2142837"/>
                <a:gd name="connsiteY27" fmla="*/ 0 h 1995054"/>
                <a:gd name="connsiteX28" fmla="*/ 0 w 2142837"/>
                <a:gd name="connsiteY28" fmla="*/ 9235 h 1995054"/>
                <a:gd name="connsiteX0" fmla="*/ 0 w 2142837"/>
                <a:gd name="connsiteY0" fmla="*/ 9235 h 1995054"/>
                <a:gd name="connsiteX1" fmla="*/ 175492 w 2142837"/>
                <a:gd name="connsiteY1" fmla="*/ 1274617 h 1995054"/>
                <a:gd name="connsiteX2" fmla="*/ 212437 w 2142837"/>
                <a:gd name="connsiteY2" fmla="*/ 1477817 h 1995054"/>
                <a:gd name="connsiteX3" fmla="*/ 184728 w 2142837"/>
                <a:gd name="connsiteY3" fmla="*/ 1597890 h 1995054"/>
                <a:gd name="connsiteX4" fmla="*/ 184728 w 2142837"/>
                <a:gd name="connsiteY4" fmla="*/ 1690254 h 1995054"/>
                <a:gd name="connsiteX5" fmla="*/ 166255 w 2142837"/>
                <a:gd name="connsiteY5" fmla="*/ 1791854 h 1995054"/>
                <a:gd name="connsiteX6" fmla="*/ 184728 w 2142837"/>
                <a:gd name="connsiteY6" fmla="*/ 1874981 h 1995054"/>
                <a:gd name="connsiteX7" fmla="*/ 230910 w 2142837"/>
                <a:gd name="connsiteY7" fmla="*/ 1958108 h 1995054"/>
                <a:gd name="connsiteX8" fmla="*/ 295564 w 2142837"/>
                <a:gd name="connsiteY8" fmla="*/ 1995054 h 1995054"/>
                <a:gd name="connsiteX9" fmla="*/ 397164 w 2142837"/>
                <a:gd name="connsiteY9" fmla="*/ 1985817 h 1995054"/>
                <a:gd name="connsiteX10" fmla="*/ 563419 w 2142837"/>
                <a:gd name="connsiteY10" fmla="*/ 1939635 h 1995054"/>
                <a:gd name="connsiteX11" fmla="*/ 660833 w 2142837"/>
                <a:gd name="connsiteY11" fmla="*/ 1906225 h 1995054"/>
                <a:gd name="connsiteX12" fmla="*/ 757671 w 2142837"/>
                <a:gd name="connsiteY12" fmla="*/ 1827573 h 1995054"/>
                <a:gd name="connsiteX13" fmla="*/ 824995 w 2142837"/>
                <a:gd name="connsiteY13" fmla="*/ 1772153 h 1995054"/>
                <a:gd name="connsiteX14" fmla="*/ 787473 w 2142837"/>
                <a:gd name="connsiteY14" fmla="*/ 1719117 h 1995054"/>
                <a:gd name="connsiteX15" fmla="*/ 701964 w 2142837"/>
                <a:gd name="connsiteY15" fmla="*/ 1681017 h 1995054"/>
                <a:gd name="connsiteX16" fmla="*/ 692728 w 2142837"/>
                <a:gd name="connsiteY16" fmla="*/ 1634835 h 1995054"/>
                <a:gd name="connsiteX17" fmla="*/ 785092 w 2142837"/>
                <a:gd name="connsiteY17" fmla="*/ 1588654 h 1995054"/>
                <a:gd name="connsiteX18" fmla="*/ 942110 w 2142837"/>
                <a:gd name="connsiteY18" fmla="*/ 1588654 h 1995054"/>
                <a:gd name="connsiteX19" fmla="*/ 997528 w 2142837"/>
                <a:gd name="connsiteY19" fmla="*/ 1607126 h 1995054"/>
                <a:gd name="connsiteX20" fmla="*/ 951346 w 2142837"/>
                <a:gd name="connsiteY20" fmla="*/ 1653308 h 1995054"/>
                <a:gd name="connsiteX21" fmla="*/ 886692 w 2142837"/>
                <a:gd name="connsiteY21" fmla="*/ 1717963 h 1995054"/>
                <a:gd name="connsiteX22" fmla="*/ 895928 w 2142837"/>
                <a:gd name="connsiteY22" fmla="*/ 1764144 h 1995054"/>
                <a:gd name="connsiteX23" fmla="*/ 1099128 w 2142837"/>
                <a:gd name="connsiteY23" fmla="*/ 1690254 h 1995054"/>
                <a:gd name="connsiteX24" fmla="*/ 1246910 w 2142837"/>
                <a:gd name="connsiteY24" fmla="*/ 1597890 h 1995054"/>
                <a:gd name="connsiteX25" fmla="*/ 1403928 w 2142837"/>
                <a:gd name="connsiteY25" fmla="*/ 1542472 h 1995054"/>
                <a:gd name="connsiteX26" fmla="*/ 2142837 w 2142837"/>
                <a:gd name="connsiteY26" fmla="*/ 1477817 h 1995054"/>
                <a:gd name="connsiteX27" fmla="*/ 2124365 w 2142837"/>
                <a:gd name="connsiteY27" fmla="*/ 0 h 1995054"/>
                <a:gd name="connsiteX28" fmla="*/ 0 w 2142837"/>
                <a:gd name="connsiteY28" fmla="*/ 9235 h 1995054"/>
                <a:gd name="connsiteX0" fmla="*/ 0 w 2142837"/>
                <a:gd name="connsiteY0" fmla="*/ 9235 h 1995054"/>
                <a:gd name="connsiteX1" fmla="*/ 175492 w 2142837"/>
                <a:gd name="connsiteY1" fmla="*/ 1274617 h 1995054"/>
                <a:gd name="connsiteX2" fmla="*/ 212437 w 2142837"/>
                <a:gd name="connsiteY2" fmla="*/ 1477817 h 1995054"/>
                <a:gd name="connsiteX3" fmla="*/ 184728 w 2142837"/>
                <a:gd name="connsiteY3" fmla="*/ 1597890 h 1995054"/>
                <a:gd name="connsiteX4" fmla="*/ 184728 w 2142837"/>
                <a:gd name="connsiteY4" fmla="*/ 1690254 h 1995054"/>
                <a:gd name="connsiteX5" fmla="*/ 166255 w 2142837"/>
                <a:gd name="connsiteY5" fmla="*/ 1791854 h 1995054"/>
                <a:gd name="connsiteX6" fmla="*/ 184728 w 2142837"/>
                <a:gd name="connsiteY6" fmla="*/ 1874981 h 1995054"/>
                <a:gd name="connsiteX7" fmla="*/ 230910 w 2142837"/>
                <a:gd name="connsiteY7" fmla="*/ 1958108 h 1995054"/>
                <a:gd name="connsiteX8" fmla="*/ 295564 w 2142837"/>
                <a:gd name="connsiteY8" fmla="*/ 1995054 h 1995054"/>
                <a:gd name="connsiteX9" fmla="*/ 397164 w 2142837"/>
                <a:gd name="connsiteY9" fmla="*/ 1985817 h 1995054"/>
                <a:gd name="connsiteX10" fmla="*/ 563419 w 2142837"/>
                <a:gd name="connsiteY10" fmla="*/ 1939635 h 1995054"/>
                <a:gd name="connsiteX11" fmla="*/ 660833 w 2142837"/>
                <a:gd name="connsiteY11" fmla="*/ 1906225 h 1995054"/>
                <a:gd name="connsiteX12" fmla="*/ 757671 w 2142837"/>
                <a:gd name="connsiteY12" fmla="*/ 1827573 h 1995054"/>
                <a:gd name="connsiteX13" fmla="*/ 824995 w 2142837"/>
                <a:gd name="connsiteY13" fmla="*/ 1772153 h 1995054"/>
                <a:gd name="connsiteX14" fmla="*/ 787473 w 2142837"/>
                <a:gd name="connsiteY14" fmla="*/ 1719117 h 1995054"/>
                <a:gd name="connsiteX15" fmla="*/ 701964 w 2142837"/>
                <a:gd name="connsiteY15" fmla="*/ 1709592 h 1995054"/>
                <a:gd name="connsiteX16" fmla="*/ 692728 w 2142837"/>
                <a:gd name="connsiteY16" fmla="*/ 1634835 h 1995054"/>
                <a:gd name="connsiteX17" fmla="*/ 785092 w 2142837"/>
                <a:gd name="connsiteY17" fmla="*/ 1588654 h 1995054"/>
                <a:gd name="connsiteX18" fmla="*/ 942110 w 2142837"/>
                <a:gd name="connsiteY18" fmla="*/ 1588654 h 1995054"/>
                <a:gd name="connsiteX19" fmla="*/ 997528 w 2142837"/>
                <a:gd name="connsiteY19" fmla="*/ 1607126 h 1995054"/>
                <a:gd name="connsiteX20" fmla="*/ 951346 w 2142837"/>
                <a:gd name="connsiteY20" fmla="*/ 1653308 h 1995054"/>
                <a:gd name="connsiteX21" fmla="*/ 886692 w 2142837"/>
                <a:gd name="connsiteY21" fmla="*/ 1717963 h 1995054"/>
                <a:gd name="connsiteX22" fmla="*/ 895928 w 2142837"/>
                <a:gd name="connsiteY22" fmla="*/ 1764144 h 1995054"/>
                <a:gd name="connsiteX23" fmla="*/ 1099128 w 2142837"/>
                <a:gd name="connsiteY23" fmla="*/ 1690254 h 1995054"/>
                <a:gd name="connsiteX24" fmla="*/ 1246910 w 2142837"/>
                <a:gd name="connsiteY24" fmla="*/ 1597890 h 1995054"/>
                <a:gd name="connsiteX25" fmla="*/ 1403928 w 2142837"/>
                <a:gd name="connsiteY25" fmla="*/ 1542472 h 1995054"/>
                <a:gd name="connsiteX26" fmla="*/ 2142837 w 2142837"/>
                <a:gd name="connsiteY26" fmla="*/ 1477817 h 1995054"/>
                <a:gd name="connsiteX27" fmla="*/ 2124365 w 2142837"/>
                <a:gd name="connsiteY27" fmla="*/ 0 h 1995054"/>
                <a:gd name="connsiteX28" fmla="*/ 0 w 2142837"/>
                <a:gd name="connsiteY28" fmla="*/ 9235 h 1995054"/>
                <a:gd name="connsiteX0" fmla="*/ 0 w 2142837"/>
                <a:gd name="connsiteY0" fmla="*/ 9235 h 1995054"/>
                <a:gd name="connsiteX1" fmla="*/ 175492 w 2142837"/>
                <a:gd name="connsiteY1" fmla="*/ 1274617 h 1995054"/>
                <a:gd name="connsiteX2" fmla="*/ 212437 w 2142837"/>
                <a:gd name="connsiteY2" fmla="*/ 1477817 h 1995054"/>
                <a:gd name="connsiteX3" fmla="*/ 184728 w 2142837"/>
                <a:gd name="connsiteY3" fmla="*/ 1597890 h 1995054"/>
                <a:gd name="connsiteX4" fmla="*/ 184728 w 2142837"/>
                <a:gd name="connsiteY4" fmla="*/ 1690254 h 1995054"/>
                <a:gd name="connsiteX5" fmla="*/ 166255 w 2142837"/>
                <a:gd name="connsiteY5" fmla="*/ 1791854 h 1995054"/>
                <a:gd name="connsiteX6" fmla="*/ 184728 w 2142837"/>
                <a:gd name="connsiteY6" fmla="*/ 1874981 h 1995054"/>
                <a:gd name="connsiteX7" fmla="*/ 230910 w 2142837"/>
                <a:gd name="connsiteY7" fmla="*/ 1958108 h 1995054"/>
                <a:gd name="connsiteX8" fmla="*/ 295564 w 2142837"/>
                <a:gd name="connsiteY8" fmla="*/ 1995054 h 1995054"/>
                <a:gd name="connsiteX9" fmla="*/ 397164 w 2142837"/>
                <a:gd name="connsiteY9" fmla="*/ 1985817 h 1995054"/>
                <a:gd name="connsiteX10" fmla="*/ 563419 w 2142837"/>
                <a:gd name="connsiteY10" fmla="*/ 1939635 h 1995054"/>
                <a:gd name="connsiteX11" fmla="*/ 660833 w 2142837"/>
                <a:gd name="connsiteY11" fmla="*/ 1906225 h 1995054"/>
                <a:gd name="connsiteX12" fmla="*/ 757671 w 2142837"/>
                <a:gd name="connsiteY12" fmla="*/ 1827573 h 1995054"/>
                <a:gd name="connsiteX13" fmla="*/ 824995 w 2142837"/>
                <a:gd name="connsiteY13" fmla="*/ 1772153 h 1995054"/>
                <a:gd name="connsiteX14" fmla="*/ 787473 w 2142837"/>
                <a:gd name="connsiteY14" fmla="*/ 1719117 h 1995054"/>
                <a:gd name="connsiteX15" fmla="*/ 701964 w 2142837"/>
                <a:gd name="connsiteY15" fmla="*/ 1709592 h 1995054"/>
                <a:gd name="connsiteX16" fmla="*/ 692728 w 2142837"/>
                <a:gd name="connsiteY16" fmla="*/ 1665791 h 1995054"/>
                <a:gd name="connsiteX17" fmla="*/ 785092 w 2142837"/>
                <a:gd name="connsiteY17" fmla="*/ 1588654 h 1995054"/>
                <a:gd name="connsiteX18" fmla="*/ 942110 w 2142837"/>
                <a:gd name="connsiteY18" fmla="*/ 1588654 h 1995054"/>
                <a:gd name="connsiteX19" fmla="*/ 997528 w 2142837"/>
                <a:gd name="connsiteY19" fmla="*/ 1607126 h 1995054"/>
                <a:gd name="connsiteX20" fmla="*/ 951346 w 2142837"/>
                <a:gd name="connsiteY20" fmla="*/ 1653308 h 1995054"/>
                <a:gd name="connsiteX21" fmla="*/ 886692 w 2142837"/>
                <a:gd name="connsiteY21" fmla="*/ 1717963 h 1995054"/>
                <a:gd name="connsiteX22" fmla="*/ 895928 w 2142837"/>
                <a:gd name="connsiteY22" fmla="*/ 1764144 h 1995054"/>
                <a:gd name="connsiteX23" fmla="*/ 1099128 w 2142837"/>
                <a:gd name="connsiteY23" fmla="*/ 1690254 h 1995054"/>
                <a:gd name="connsiteX24" fmla="*/ 1246910 w 2142837"/>
                <a:gd name="connsiteY24" fmla="*/ 1597890 h 1995054"/>
                <a:gd name="connsiteX25" fmla="*/ 1403928 w 2142837"/>
                <a:gd name="connsiteY25" fmla="*/ 1542472 h 1995054"/>
                <a:gd name="connsiteX26" fmla="*/ 2142837 w 2142837"/>
                <a:gd name="connsiteY26" fmla="*/ 1477817 h 1995054"/>
                <a:gd name="connsiteX27" fmla="*/ 2124365 w 2142837"/>
                <a:gd name="connsiteY27" fmla="*/ 0 h 1995054"/>
                <a:gd name="connsiteX28" fmla="*/ 0 w 2142837"/>
                <a:gd name="connsiteY28" fmla="*/ 9235 h 1995054"/>
                <a:gd name="connsiteX0" fmla="*/ 0 w 2142837"/>
                <a:gd name="connsiteY0" fmla="*/ 9235 h 1995054"/>
                <a:gd name="connsiteX1" fmla="*/ 175492 w 2142837"/>
                <a:gd name="connsiteY1" fmla="*/ 1274617 h 1995054"/>
                <a:gd name="connsiteX2" fmla="*/ 212437 w 2142837"/>
                <a:gd name="connsiteY2" fmla="*/ 1477817 h 1995054"/>
                <a:gd name="connsiteX3" fmla="*/ 184728 w 2142837"/>
                <a:gd name="connsiteY3" fmla="*/ 1597890 h 1995054"/>
                <a:gd name="connsiteX4" fmla="*/ 184728 w 2142837"/>
                <a:gd name="connsiteY4" fmla="*/ 1690254 h 1995054"/>
                <a:gd name="connsiteX5" fmla="*/ 166255 w 2142837"/>
                <a:gd name="connsiteY5" fmla="*/ 1791854 h 1995054"/>
                <a:gd name="connsiteX6" fmla="*/ 184728 w 2142837"/>
                <a:gd name="connsiteY6" fmla="*/ 1874981 h 1995054"/>
                <a:gd name="connsiteX7" fmla="*/ 230910 w 2142837"/>
                <a:gd name="connsiteY7" fmla="*/ 1958108 h 1995054"/>
                <a:gd name="connsiteX8" fmla="*/ 295564 w 2142837"/>
                <a:gd name="connsiteY8" fmla="*/ 1995054 h 1995054"/>
                <a:gd name="connsiteX9" fmla="*/ 397164 w 2142837"/>
                <a:gd name="connsiteY9" fmla="*/ 1985817 h 1995054"/>
                <a:gd name="connsiteX10" fmla="*/ 563419 w 2142837"/>
                <a:gd name="connsiteY10" fmla="*/ 1939635 h 1995054"/>
                <a:gd name="connsiteX11" fmla="*/ 660833 w 2142837"/>
                <a:gd name="connsiteY11" fmla="*/ 1906225 h 1995054"/>
                <a:gd name="connsiteX12" fmla="*/ 757671 w 2142837"/>
                <a:gd name="connsiteY12" fmla="*/ 1827573 h 1995054"/>
                <a:gd name="connsiteX13" fmla="*/ 824995 w 2142837"/>
                <a:gd name="connsiteY13" fmla="*/ 1772153 h 1995054"/>
                <a:gd name="connsiteX14" fmla="*/ 787473 w 2142837"/>
                <a:gd name="connsiteY14" fmla="*/ 1719117 h 1995054"/>
                <a:gd name="connsiteX15" fmla="*/ 701964 w 2142837"/>
                <a:gd name="connsiteY15" fmla="*/ 1709592 h 1995054"/>
                <a:gd name="connsiteX16" fmla="*/ 692728 w 2142837"/>
                <a:gd name="connsiteY16" fmla="*/ 1665791 h 1995054"/>
                <a:gd name="connsiteX17" fmla="*/ 808904 w 2142837"/>
                <a:gd name="connsiteY17" fmla="*/ 1621991 h 1995054"/>
                <a:gd name="connsiteX18" fmla="*/ 942110 w 2142837"/>
                <a:gd name="connsiteY18" fmla="*/ 1588654 h 1995054"/>
                <a:gd name="connsiteX19" fmla="*/ 997528 w 2142837"/>
                <a:gd name="connsiteY19" fmla="*/ 1607126 h 1995054"/>
                <a:gd name="connsiteX20" fmla="*/ 951346 w 2142837"/>
                <a:gd name="connsiteY20" fmla="*/ 1653308 h 1995054"/>
                <a:gd name="connsiteX21" fmla="*/ 886692 w 2142837"/>
                <a:gd name="connsiteY21" fmla="*/ 1717963 h 1995054"/>
                <a:gd name="connsiteX22" fmla="*/ 895928 w 2142837"/>
                <a:gd name="connsiteY22" fmla="*/ 1764144 h 1995054"/>
                <a:gd name="connsiteX23" fmla="*/ 1099128 w 2142837"/>
                <a:gd name="connsiteY23" fmla="*/ 1690254 h 1995054"/>
                <a:gd name="connsiteX24" fmla="*/ 1246910 w 2142837"/>
                <a:gd name="connsiteY24" fmla="*/ 1597890 h 1995054"/>
                <a:gd name="connsiteX25" fmla="*/ 1403928 w 2142837"/>
                <a:gd name="connsiteY25" fmla="*/ 1542472 h 1995054"/>
                <a:gd name="connsiteX26" fmla="*/ 2142837 w 2142837"/>
                <a:gd name="connsiteY26" fmla="*/ 1477817 h 1995054"/>
                <a:gd name="connsiteX27" fmla="*/ 2124365 w 2142837"/>
                <a:gd name="connsiteY27" fmla="*/ 0 h 1995054"/>
                <a:gd name="connsiteX28" fmla="*/ 0 w 2142837"/>
                <a:gd name="connsiteY28" fmla="*/ 9235 h 1995054"/>
                <a:gd name="connsiteX0" fmla="*/ 0 w 2142837"/>
                <a:gd name="connsiteY0" fmla="*/ 9235 h 1995054"/>
                <a:gd name="connsiteX1" fmla="*/ 175492 w 2142837"/>
                <a:gd name="connsiteY1" fmla="*/ 1274617 h 1995054"/>
                <a:gd name="connsiteX2" fmla="*/ 212437 w 2142837"/>
                <a:gd name="connsiteY2" fmla="*/ 1477817 h 1995054"/>
                <a:gd name="connsiteX3" fmla="*/ 184728 w 2142837"/>
                <a:gd name="connsiteY3" fmla="*/ 1597890 h 1995054"/>
                <a:gd name="connsiteX4" fmla="*/ 184728 w 2142837"/>
                <a:gd name="connsiteY4" fmla="*/ 1690254 h 1995054"/>
                <a:gd name="connsiteX5" fmla="*/ 166255 w 2142837"/>
                <a:gd name="connsiteY5" fmla="*/ 1791854 h 1995054"/>
                <a:gd name="connsiteX6" fmla="*/ 184728 w 2142837"/>
                <a:gd name="connsiteY6" fmla="*/ 1874981 h 1995054"/>
                <a:gd name="connsiteX7" fmla="*/ 230910 w 2142837"/>
                <a:gd name="connsiteY7" fmla="*/ 1958108 h 1995054"/>
                <a:gd name="connsiteX8" fmla="*/ 295564 w 2142837"/>
                <a:gd name="connsiteY8" fmla="*/ 1995054 h 1995054"/>
                <a:gd name="connsiteX9" fmla="*/ 397164 w 2142837"/>
                <a:gd name="connsiteY9" fmla="*/ 1985817 h 1995054"/>
                <a:gd name="connsiteX10" fmla="*/ 563419 w 2142837"/>
                <a:gd name="connsiteY10" fmla="*/ 1939635 h 1995054"/>
                <a:gd name="connsiteX11" fmla="*/ 660833 w 2142837"/>
                <a:gd name="connsiteY11" fmla="*/ 1906225 h 1995054"/>
                <a:gd name="connsiteX12" fmla="*/ 757671 w 2142837"/>
                <a:gd name="connsiteY12" fmla="*/ 1827573 h 1995054"/>
                <a:gd name="connsiteX13" fmla="*/ 824995 w 2142837"/>
                <a:gd name="connsiteY13" fmla="*/ 1772153 h 1995054"/>
                <a:gd name="connsiteX14" fmla="*/ 787473 w 2142837"/>
                <a:gd name="connsiteY14" fmla="*/ 1719117 h 1995054"/>
                <a:gd name="connsiteX15" fmla="*/ 701964 w 2142837"/>
                <a:gd name="connsiteY15" fmla="*/ 1709592 h 1995054"/>
                <a:gd name="connsiteX16" fmla="*/ 733209 w 2142837"/>
                <a:gd name="connsiteY16" fmla="*/ 1665791 h 1995054"/>
                <a:gd name="connsiteX17" fmla="*/ 808904 w 2142837"/>
                <a:gd name="connsiteY17" fmla="*/ 1621991 h 1995054"/>
                <a:gd name="connsiteX18" fmla="*/ 942110 w 2142837"/>
                <a:gd name="connsiteY18" fmla="*/ 1588654 h 1995054"/>
                <a:gd name="connsiteX19" fmla="*/ 997528 w 2142837"/>
                <a:gd name="connsiteY19" fmla="*/ 1607126 h 1995054"/>
                <a:gd name="connsiteX20" fmla="*/ 951346 w 2142837"/>
                <a:gd name="connsiteY20" fmla="*/ 1653308 h 1995054"/>
                <a:gd name="connsiteX21" fmla="*/ 886692 w 2142837"/>
                <a:gd name="connsiteY21" fmla="*/ 1717963 h 1995054"/>
                <a:gd name="connsiteX22" fmla="*/ 895928 w 2142837"/>
                <a:gd name="connsiteY22" fmla="*/ 1764144 h 1995054"/>
                <a:gd name="connsiteX23" fmla="*/ 1099128 w 2142837"/>
                <a:gd name="connsiteY23" fmla="*/ 1690254 h 1995054"/>
                <a:gd name="connsiteX24" fmla="*/ 1246910 w 2142837"/>
                <a:gd name="connsiteY24" fmla="*/ 1597890 h 1995054"/>
                <a:gd name="connsiteX25" fmla="*/ 1403928 w 2142837"/>
                <a:gd name="connsiteY25" fmla="*/ 1542472 h 1995054"/>
                <a:gd name="connsiteX26" fmla="*/ 2142837 w 2142837"/>
                <a:gd name="connsiteY26" fmla="*/ 1477817 h 1995054"/>
                <a:gd name="connsiteX27" fmla="*/ 2124365 w 2142837"/>
                <a:gd name="connsiteY27" fmla="*/ 0 h 1995054"/>
                <a:gd name="connsiteX28" fmla="*/ 0 w 2142837"/>
                <a:gd name="connsiteY28" fmla="*/ 9235 h 1995054"/>
                <a:gd name="connsiteX0" fmla="*/ 0 w 2142837"/>
                <a:gd name="connsiteY0" fmla="*/ 9235 h 1995054"/>
                <a:gd name="connsiteX1" fmla="*/ 175492 w 2142837"/>
                <a:gd name="connsiteY1" fmla="*/ 1274617 h 1995054"/>
                <a:gd name="connsiteX2" fmla="*/ 212437 w 2142837"/>
                <a:gd name="connsiteY2" fmla="*/ 1477817 h 1995054"/>
                <a:gd name="connsiteX3" fmla="*/ 184728 w 2142837"/>
                <a:gd name="connsiteY3" fmla="*/ 1597890 h 1995054"/>
                <a:gd name="connsiteX4" fmla="*/ 184728 w 2142837"/>
                <a:gd name="connsiteY4" fmla="*/ 1690254 h 1995054"/>
                <a:gd name="connsiteX5" fmla="*/ 166255 w 2142837"/>
                <a:gd name="connsiteY5" fmla="*/ 1791854 h 1995054"/>
                <a:gd name="connsiteX6" fmla="*/ 184728 w 2142837"/>
                <a:gd name="connsiteY6" fmla="*/ 1874981 h 1995054"/>
                <a:gd name="connsiteX7" fmla="*/ 230910 w 2142837"/>
                <a:gd name="connsiteY7" fmla="*/ 1958108 h 1995054"/>
                <a:gd name="connsiteX8" fmla="*/ 295564 w 2142837"/>
                <a:gd name="connsiteY8" fmla="*/ 1995054 h 1995054"/>
                <a:gd name="connsiteX9" fmla="*/ 397164 w 2142837"/>
                <a:gd name="connsiteY9" fmla="*/ 1985817 h 1995054"/>
                <a:gd name="connsiteX10" fmla="*/ 563419 w 2142837"/>
                <a:gd name="connsiteY10" fmla="*/ 1939635 h 1995054"/>
                <a:gd name="connsiteX11" fmla="*/ 660833 w 2142837"/>
                <a:gd name="connsiteY11" fmla="*/ 1906225 h 1995054"/>
                <a:gd name="connsiteX12" fmla="*/ 757671 w 2142837"/>
                <a:gd name="connsiteY12" fmla="*/ 1827573 h 1995054"/>
                <a:gd name="connsiteX13" fmla="*/ 824995 w 2142837"/>
                <a:gd name="connsiteY13" fmla="*/ 1772153 h 1995054"/>
                <a:gd name="connsiteX14" fmla="*/ 787473 w 2142837"/>
                <a:gd name="connsiteY14" fmla="*/ 1719117 h 1995054"/>
                <a:gd name="connsiteX15" fmla="*/ 701964 w 2142837"/>
                <a:gd name="connsiteY15" fmla="*/ 1709592 h 1995054"/>
                <a:gd name="connsiteX16" fmla="*/ 733209 w 2142837"/>
                <a:gd name="connsiteY16" fmla="*/ 1665791 h 1995054"/>
                <a:gd name="connsiteX17" fmla="*/ 808904 w 2142837"/>
                <a:gd name="connsiteY17" fmla="*/ 1621991 h 1995054"/>
                <a:gd name="connsiteX18" fmla="*/ 911154 w 2142837"/>
                <a:gd name="connsiteY18" fmla="*/ 1605323 h 1995054"/>
                <a:gd name="connsiteX19" fmla="*/ 997528 w 2142837"/>
                <a:gd name="connsiteY19" fmla="*/ 1607126 h 1995054"/>
                <a:gd name="connsiteX20" fmla="*/ 951346 w 2142837"/>
                <a:gd name="connsiteY20" fmla="*/ 1653308 h 1995054"/>
                <a:gd name="connsiteX21" fmla="*/ 886692 w 2142837"/>
                <a:gd name="connsiteY21" fmla="*/ 1717963 h 1995054"/>
                <a:gd name="connsiteX22" fmla="*/ 895928 w 2142837"/>
                <a:gd name="connsiteY22" fmla="*/ 1764144 h 1995054"/>
                <a:gd name="connsiteX23" fmla="*/ 1099128 w 2142837"/>
                <a:gd name="connsiteY23" fmla="*/ 1690254 h 1995054"/>
                <a:gd name="connsiteX24" fmla="*/ 1246910 w 2142837"/>
                <a:gd name="connsiteY24" fmla="*/ 1597890 h 1995054"/>
                <a:gd name="connsiteX25" fmla="*/ 1403928 w 2142837"/>
                <a:gd name="connsiteY25" fmla="*/ 1542472 h 1995054"/>
                <a:gd name="connsiteX26" fmla="*/ 2142837 w 2142837"/>
                <a:gd name="connsiteY26" fmla="*/ 1477817 h 1995054"/>
                <a:gd name="connsiteX27" fmla="*/ 2124365 w 2142837"/>
                <a:gd name="connsiteY27" fmla="*/ 0 h 1995054"/>
                <a:gd name="connsiteX28" fmla="*/ 0 w 2142837"/>
                <a:gd name="connsiteY28" fmla="*/ 9235 h 1995054"/>
                <a:gd name="connsiteX0" fmla="*/ 0 w 2142837"/>
                <a:gd name="connsiteY0" fmla="*/ 9235 h 1995054"/>
                <a:gd name="connsiteX1" fmla="*/ 175492 w 2142837"/>
                <a:gd name="connsiteY1" fmla="*/ 1274617 h 1995054"/>
                <a:gd name="connsiteX2" fmla="*/ 212437 w 2142837"/>
                <a:gd name="connsiteY2" fmla="*/ 1477817 h 1995054"/>
                <a:gd name="connsiteX3" fmla="*/ 184728 w 2142837"/>
                <a:gd name="connsiteY3" fmla="*/ 1597890 h 1995054"/>
                <a:gd name="connsiteX4" fmla="*/ 184728 w 2142837"/>
                <a:gd name="connsiteY4" fmla="*/ 1690254 h 1995054"/>
                <a:gd name="connsiteX5" fmla="*/ 166255 w 2142837"/>
                <a:gd name="connsiteY5" fmla="*/ 1791854 h 1995054"/>
                <a:gd name="connsiteX6" fmla="*/ 184728 w 2142837"/>
                <a:gd name="connsiteY6" fmla="*/ 1874981 h 1995054"/>
                <a:gd name="connsiteX7" fmla="*/ 230910 w 2142837"/>
                <a:gd name="connsiteY7" fmla="*/ 1958108 h 1995054"/>
                <a:gd name="connsiteX8" fmla="*/ 295564 w 2142837"/>
                <a:gd name="connsiteY8" fmla="*/ 1995054 h 1995054"/>
                <a:gd name="connsiteX9" fmla="*/ 397164 w 2142837"/>
                <a:gd name="connsiteY9" fmla="*/ 1985817 h 1995054"/>
                <a:gd name="connsiteX10" fmla="*/ 563419 w 2142837"/>
                <a:gd name="connsiteY10" fmla="*/ 1939635 h 1995054"/>
                <a:gd name="connsiteX11" fmla="*/ 660833 w 2142837"/>
                <a:gd name="connsiteY11" fmla="*/ 1906225 h 1995054"/>
                <a:gd name="connsiteX12" fmla="*/ 757671 w 2142837"/>
                <a:gd name="connsiteY12" fmla="*/ 1827573 h 1995054"/>
                <a:gd name="connsiteX13" fmla="*/ 824995 w 2142837"/>
                <a:gd name="connsiteY13" fmla="*/ 1772153 h 1995054"/>
                <a:gd name="connsiteX14" fmla="*/ 787473 w 2142837"/>
                <a:gd name="connsiteY14" fmla="*/ 1719117 h 1995054"/>
                <a:gd name="connsiteX15" fmla="*/ 701964 w 2142837"/>
                <a:gd name="connsiteY15" fmla="*/ 1709592 h 1995054"/>
                <a:gd name="connsiteX16" fmla="*/ 733209 w 2142837"/>
                <a:gd name="connsiteY16" fmla="*/ 1665791 h 1995054"/>
                <a:gd name="connsiteX17" fmla="*/ 808904 w 2142837"/>
                <a:gd name="connsiteY17" fmla="*/ 1621991 h 1995054"/>
                <a:gd name="connsiteX18" fmla="*/ 911154 w 2142837"/>
                <a:gd name="connsiteY18" fmla="*/ 1605323 h 1995054"/>
                <a:gd name="connsiteX19" fmla="*/ 971335 w 2142837"/>
                <a:gd name="connsiteY19" fmla="*/ 1619032 h 1995054"/>
                <a:gd name="connsiteX20" fmla="*/ 951346 w 2142837"/>
                <a:gd name="connsiteY20" fmla="*/ 1653308 h 1995054"/>
                <a:gd name="connsiteX21" fmla="*/ 886692 w 2142837"/>
                <a:gd name="connsiteY21" fmla="*/ 1717963 h 1995054"/>
                <a:gd name="connsiteX22" fmla="*/ 895928 w 2142837"/>
                <a:gd name="connsiteY22" fmla="*/ 1764144 h 1995054"/>
                <a:gd name="connsiteX23" fmla="*/ 1099128 w 2142837"/>
                <a:gd name="connsiteY23" fmla="*/ 1690254 h 1995054"/>
                <a:gd name="connsiteX24" fmla="*/ 1246910 w 2142837"/>
                <a:gd name="connsiteY24" fmla="*/ 1597890 h 1995054"/>
                <a:gd name="connsiteX25" fmla="*/ 1403928 w 2142837"/>
                <a:gd name="connsiteY25" fmla="*/ 1542472 h 1995054"/>
                <a:gd name="connsiteX26" fmla="*/ 2142837 w 2142837"/>
                <a:gd name="connsiteY26" fmla="*/ 1477817 h 1995054"/>
                <a:gd name="connsiteX27" fmla="*/ 2124365 w 2142837"/>
                <a:gd name="connsiteY27" fmla="*/ 0 h 1995054"/>
                <a:gd name="connsiteX28" fmla="*/ 0 w 2142837"/>
                <a:gd name="connsiteY28" fmla="*/ 9235 h 1995054"/>
                <a:gd name="connsiteX0" fmla="*/ 0 w 2142837"/>
                <a:gd name="connsiteY0" fmla="*/ 9235 h 1995054"/>
                <a:gd name="connsiteX1" fmla="*/ 175492 w 2142837"/>
                <a:gd name="connsiteY1" fmla="*/ 1274617 h 1995054"/>
                <a:gd name="connsiteX2" fmla="*/ 212437 w 2142837"/>
                <a:gd name="connsiteY2" fmla="*/ 1477817 h 1995054"/>
                <a:gd name="connsiteX3" fmla="*/ 184728 w 2142837"/>
                <a:gd name="connsiteY3" fmla="*/ 1597890 h 1995054"/>
                <a:gd name="connsiteX4" fmla="*/ 184728 w 2142837"/>
                <a:gd name="connsiteY4" fmla="*/ 1690254 h 1995054"/>
                <a:gd name="connsiteX5" fmla="*/ 166255 w 2142837"/>
                <a:gd name="connsiteY5" fmla="*/ 1791854 h 1995054"/>
                <a:gd name="connsiteX6" fmla="*/ 184728 w 2142837"/>
                <a:gd name="connsiteY6" fmla="*/ 1874981 h 1995054"/>
                <a:gd name="connsiteX7" fmla="*/ 230910 w 2142837"/>
                <a:gd name="connsiteY7" fmla="*/ 1958108 h 1995054"/>
                <a:gd name="connsiteX8" fmla="*/ 295564 w 2142837"/>
                <a:gd name="connsiteY8" fmla="*/ 1995054 h 1995054"/>
                <a:gd name="connsiteX9" fmla="*/ 397164 w 2142837"/>
                <a:gd name="connsiteY9" fmla="*/ 1985817 h 1995054"/>
                <a:gd name="connsiteX10" fmla="*/ 563419 w 2142837"/>
                <a:gd name="connsiteY10" fmla="*/ 1939635 h 1995054"/>
                <a:gd name="connsiteX11" fmla="*/ 660833 w 2142837"/>
                <a:gd name="connsiteY11" fmla="*/ 1906225 h 1995054"/>
                <a:gd name="connsiteX12" fmla="*/ 757671 w 2142837"/>
                <a:gd name="connsiteY12" fmla="*/ 1827573 h 1995054"/>
                <a:gd name="connsiteX13" fmla="*/ 824995 w 2142837"/>
                <a:gd name="connsiteY13" fmla="*/ 1772153 h 1995054"/>
                <a:gd name="connsiteX14" fmla="*/ 787473 w 2142837"/>
                <a:gd name="connsiteY14" fmla="*/ 1719117 h 1995054"/>
                <a:gd name="connsiteX15" fmla="*/ 701964 w 2142837"/>
                <a:gd name="connsiteY15" fmla="*/ 1709592 h 1995054"/>
                <a:gd name="connsiteX16" fmla="*/ 733209 w 2142837"/>
                <a:gd name="connsiteY16" fmla="*/ 1665791 h 1995054"/>
                <a:gd name="connsiteX17" fmla="*/ 808904 w 2142837"/>
                <a:gd name="connsiteY17" fmla="*/ 1621991 h 1995054"/>
                <a:gd name="connsiteX18" fmla="*/ 911154 w 2142837"/>
                <a:gd name="connsiteY18" fmla="*/ 1605323 h 1995054"/>
                <a:gd name="connsiteX19" fmla="*/ 971335 w 2142837"/>
                <a:gd name="connsiteY19" fmla="*/ 1619032 h 1995054"/>
                <a:gd name="connsiteX20" fmla="*/ 944202 w 2142837"/>
                <a:gd name="connsiteY20" fmla="*/ 1662833 h 1995054"/>
                <a:gd name="connsiteX21" fmla="*/ 886692 w 2142837"/>
                <a:gd name="connsiteY21" fmla="*/ 1717963 h 1995054"/>
                <a:gd name="connsiteX22" fmla="*/ 895928 w 2142837"/>
                <a:gd name="connsiteY22" fmla="*/ 1764144 h 1995054"/>
                <a:gd name="connsiteX23" fmla="*/ 1099128 w 2142837"/>
                <a:gd name="connsiteY23" fmla="*/ 1690254 h 1995054"/>
                <a:gd name="connsiteX24" fmla="*/ 1246910 w 2142837"/>
                <a:gd name="connsiteY24" fmla="*/ 1597890 h 1995054"/>
                <a:gd name="connsiteX25" fmla="*/ 1403928 w 2142837"/>
                <a:gd name="connsiteY25" fmla="*/ 1542472 h 1995054"/>
                <a:gd name="connsiteX26" fmla="*/ 2142837 w 2142837"/>
                <a:gd name="connsiteY26" fmla="*/ 1477817 h 1995054"/>
                <a:gd name="connsiteX27" fmla="*/ 2124365 w 2142837"/>
                <a:gd name="connsiteY27" fmla="*/ 0 h 1995054"/>
                <a:gd name="connsiteX28" fmla="*/ 0 w 2142837"/>
                <a:gd name="connsiteY28" fmla="*/ 9235 h 1995054"/>
                <a:gd name="connsiteX0" fmla="*/ 0 w 2142837"/>
                <a:gd name="connsiteY0" fmla="*/ 9235 h 1995054"/>
                <a:gd name="connsiteX1" fmla="*/ 175492 w 2142837"/>
                <a:gd name="connsiteY1" fmla="*/ 1274617 h 1995054"/>
                <a:gd name="connsiteX2" fmla="*/ 212437 w 2142837"/>
                <a:gd name="connsiteY2" fmla="*/ 1477817 h 1995054"/>
                <a:gd name="connsiteX3" fmla="*/ 184728 w 2142837"/>
                <a:gd name="connsiteY3" fmla="*/ 1597890 h 1995054"/>
                <a:gd name="connsiteX4" fmla="*/ 184728 w 2142837"/>
                <a:gd name="connsiteY4" fmla="*/ 1690254 h 1995054"/>
                <a:gd name="connsiteX5" fmla="*/ 166255 w 2142837"/>
                <a:gd name="connsiteY5" fmla="*/ 1791854 h 1995054"/>
                <a:gd name="connsiteX6" fmla="*/ 184728 w 2142837"/>
                <a:gd name="connsiteY6" fmla="*/ 1874981 h 1995054"/>
                <a:gd name="connsiteX7" fmla="*/ 230910 w 2142837"/>
                <a:gd name="connsiteY7" fmla="*/ 1958108 h 1995054"/>
                <a:gd name="connsiteX8" fmla="*/ 295564 w 2142837"/>
                <a:gd name="connsiteY8" fmla="*/ 1995054 h 1995054"/>
                <a:gd name="connsiteX9" fmla="*/ 397164 w 2142837"/>
                <a:gd name="connsiteY9" fmla="*/ 1985817 h 1995054"/>
                <a:gd name="connsiteX10" fmla="*/ 563419 w 2142837"/>
                <a:gd name="connsiteY10" fmla="*/ 1939635 h 1995054"/>
                <a:gd name="connsiteX11" fmla="*/ 660833 w 2142837"/>
                <a:gd name="connsiteY11" fmla="*/ 1906225 h 1995054"/>
                <a:gd name="connsiteX12" fmla="*/ 757671 w 2142837"/>
                <a:gd name="connsiteY12" fmla="*/ 1827573 h 1995054"/>
                <a:gd name="connsiteX13" fmla="*/ 824995 w 2142837"/>
                <a:gd name="connsiteY13" fmla="*/ 1772153 h 1995054"/>
                <a:gd name="connsiteX14" fmla="*/ 787473 w 2142837"/>
                <a:gd name="connsiteY14" fmla="*/ 1719117 h 1995054"/>
                <a:gd name="connsiteX15" fmla="*/ 701964 w 2142837"/>
                <a:gd name="connsiteY15" fmla="*/ 1709592 h 1995054"/>
                <a:gd name="connsiteX16" fmla="*/ 733209 w 2142837"/>
                <a:gd name="connsiteY16" fmla="*/ 1665791 h 1995054"/>
                <a:gd name="connsiteX17" fmla="*/ 808904 w 2142837"/>
                <a:gd name="connsiteY17" fmla="*/ 1621991 h 1995054"/>
                <a:gd name="connsiteX18" fmla="*/ 911154 w 2142837"/>
                <a:gd name="connsiteY18" fmla="*/ 1605323 h 1995054"/>
                <a:gd name="connsiteX19" fmla="*/ 971335 w 2142837"/>
                <a:gd name="connsiteY19" fmla="*/ 1619032 h 1995054"/>
                <a:gd name="connsiteX20" fmla="*/ 944202 w 2142837"/>
                <a:gd name="connsiteY20" fmla="*/ 1662833 h 1995054"/>
                <a:gd name="connsiteX21" fmla="*/ 886692 w 2142837"/>
                <a:gd name="connsiteY21" fmla="*/ 1717963 h 1995054"/>
                <a:gd name="connsiteX22" fmla="*/ 934028 w 2142837"/>
                <a:gd name="connsiteY22" fmla="*/ 1790338 h 1995054"/>
                <a:gd name="connsiteX23" fmla="*/ 1099128 w 2142837"/>
                <a:gd name="connsiteY23" fmla="*/ 1690254 h 1995054"/>
                <a:gd name="connsiteX24" fmla="*/ 1246910 w 2142837"/>
                <a:gd name="connsiteY24" fmla="*/ 1597890 h 1995054"/>
                <a:gd name="connsiteX25" fmla="*/ 1403928 w 2142837"/>
                <a:gd name="connsiteY25" fmla="*/ 1542472 h 1995054"/>
                <a:gd name="connsiteX26" fmla="*/ 2142837 w 2142837"/>
                <a:gd name="connsiteY26" fmla="*/ 1477817 h 1995054"/>
                <a:gd name="connsiteX27" fmla="*/ 2124365 w 2142837"/>
                <a:gd name="connsiteY27" fmla="*/ 0 h 1995054"/>
                <a:gd name="connsiteX28" fmla="*/ 0 w 2142837"/>
                <a:gd name="connsiteY28" fmla="*/ 9235 h 1995054"/>
                <a:gd name="connsiteX0" fmla="*/ 0 w 2142837"/>
                <a:gd name="connsiteY0" fmla="*/ 9235 h 1995054"/>
                <a:gd name="connsiteX1" fmla="*/ 175492 w 2142837"/>
                <a:gd name="connsiteY1" fmla="*/ 1274617 h 1995054"/>
                <a:gd name="connsiteX2" fmla="*/ 212437 w 2142837"/>
                <a:gd name="connsiteY2" fmla="*/ 1477817 h 1995054"/>
                <a:gd name="connsiteX3" fmla="*/ 184728 w 2142837"/>
                <a:gd name="connsiteY3" fmla="*/ 1597890 h 1995054"/>
                <a:gd name="connsiteX4" fmla="*/ 184728 w 2142837"/>
                <a:gd name="connsiteY4" fmla="*/ 1690254 h 1995054"/>
                <a:gd name="connsiteX5" fmla="*/ 166255 w 2142837"/>
                <a:gd name="connsiteY5" fmla="*/ 1791854 h 1995054"/>
                <a:gd name="connsiteX6" fmla="*/ 184728 w 2142837"/>
                <a:gd name="connsiteY6" fmla="*/ 1874981 h 1995054"/>
                <a:gd name="connsiteX7" fmla="*/ 230910 w 2142837"/>
                <a:gd name="connsiteY7" fmla="*/ 1958108 h 1995054"/>
                <a:gd name="connsiteX8" fmla="*/ 295564 w 2142837"/>
                <a:gd name="connsiteY8" fmla="*/ 1995054 h 1995054"/>
                <a:gd name="connsiteX9" fmla="*/ 397164 w 2142837"/>
                <a:gd name="connsiteY9" fmla="*/ 1985817 h 1995054"/>
                <a:gd name="connsiteX10" fmla="*/ 563419 w 2142837"/>
                <a:gd name="connsiteY10" fmla="*/ 1939635 h 1995054"/>
                <a:gd name="connsiteX11" fmla="*/ 660833 w 2142837"/>
                <a:gd name="connsiteY11" fmla="*/ 1906225 h 1995054"/>
                <a:gd name="connsiteX12" fmla="*/ 757671 w 2142837"/>
                <a:gd name="connsiteY12" fmla="*/ 1839479 h 1995054"/>
                <a:gd name="connsiteX13" fmla="*/ 824995 w 2142837"/>
                <a:gd name="connsiteY13" fmla="*/ 1772153 h 1995054"/>
                <a:gd name="connsiteX14" fmla="*/ 787473 w 2142837"/>
                <a:gd name="connsiteY14" fmla="*/ 1719117 h 1995054"/>
                <a:gd name="connsiteX15" fmla="*/ 701964 w 2142837"/>
                <a:gd name="connsiteY15" fmla="*/ 1709592 h 1995054"/>
                <a:gd name="connsiteX16" fmla="*/ 733209 w 2142837"/>
                <a:gd name="connsiteY16" fmla="*/ 1665791 h 1995054"/>
                <a:gd name="connsiteX17" fmla="*/ 808904 w 2142837"/>
                <a:gd name="connsiteY17" fmla="*/ 1621991 h 1995054"/>
                <a:gd name="connsiteX18" fmla="*/ 911154 w 2142837"/>
                <a:gd name="connsiteY18" fmla="*/ 1605323 h 1995054"/>
                <a:gd name="connsiteX19" fmla="*/ 971335 w 2142837"/>
                <a:gd name="connsiteY19" fmla="*/ 1619032 h 1995054"/>
                <a:gd name="connsiteX20" fmla="*/ 944202 w 2142837"/>
                <a:gd name="connsiteY20" fmla="*/ 1662833 h 1995054"/>
                <a:gd name="connsiteX21" fmla="*/ 886692 w 2142837"/>
                <a:gd name="connsiteY21" fmla="*/ 1717963 h 1995054"/>
                <a:gd name="connsiteX22" fmla="*/ 934028 w 2142837"/>
                <a:gd name="connsiteY22" fmla="*/ 1790338 h 1995054"/>
                <a:gd name="connsiteX23" fmla="*/ 1099128 w 2142837"/>
                <a:gd name="connsiteY23" fmla="*/ 1690254 h 1995054"/>
                <a:gd name="connsiteX24" fmla="*/ 1246910 w 2142837"/>
                <a:gd name="connsiteY24" fmla="*/ 1597890 h 1995054"/>
                <a:gd name="connsiteX25" fmla="*/ 1403928 w 2142837"/>
                <a:gd name="connsiteY25" fmla="*/ 1542472 h 1995054"/>
                <a:gd name="connsiteX26" fmla="*/ 2142837 w 2142837"/>
                <a:gd name="connsiteY26" fmla="*/ 1477817 h 1995054"/>
                <a:gd name="connsiteX27" fmla="*/ 2124365 w 2142837"/>
                <a:gd name="connsiteY27" fmla="*/ 0 h 1995054"/>
                <a:gd name="connsiteX28" fmla="*/ 0 w 2142837"/>
                <a:gd name="connsiteY28" fmla="*/ 9235 h 1995054"/>
                <a:gd name="connsiteX0" fmla="*/ 0 w 2142837"/>
                <a:gd name="connsiteY0" fmla="*/ 9235 h 1995054"/>
                <a:gd name="connsiteX1" fmla="*/ 175492 w 2142837"/>
                <a:gd name="connsiteY1" fmla="*/ 1274617 h 1995054"/>
                <a:gd name="connsiteX2" fmla="*/ 212437 w 2142837"/>
                <a:gd name="connsiteY2" fmla="*/ 1477817 h 1995054"/>
                <a:gd name="connsiteX3" fmla="*/ 184728 w 2142837"/>
                <a:gd name="connsiteY3" fmla="*/ 1597890 h 1995054"/>
                <a:gd name="connsiteX4" fmla="*/ 184728 w 2142837"/>
                <a:gd name="connsiteY4" fmla="*/ 1690254 h 1995054"/>
                <a:gd name="connsiteX5" fmla="*/ 166255 w 2142837"/>
                <a:gd name="connsiteY5" fmla="*/ 1791854 h 1995054"/>
                <a:gd name="connsiteX6" fmla="*/ 184728 w 2142837"/>
                <a:gd name="connsiteY6" fmla="*/ 1874981 h 1995054"/>
                <a:gd name="connsiteX7" fmla="*/ 230910 w 2142837"/>
                <a:gd name="connsiteY7" fmla="*/ 1958108 h 1995054"/>
                <a:gd name="connsiteX8" fmla="*/ 295564 w 2142837"/>
                <a:gd name="connsiteY8" fmla="*/ 1995054 h 1995054"/>
                <a:gd name="connsiteX9" fmla="*/ 397164 w 2142837"/>
                <a:gd name="connsiteY9" fmla="*/ 1985817 h 1995054"/>
                <a:gd name="connsiteX10" fmla="*/ 563419 w 2142837"/>
                <a:gd name="connsiteY10" fmla="*/ 1939635 h 1995054"/>
                <a:gd name="connsiteX11" fmla="*/ 660833 w 2142837"/>
                <a:gd name="connsiteY11" fmla="*/ 1906225 h 1995054"/>
                <a:gd name="connsiteX12" fmla="*/ 757671 w 2142837"/>
                <a:gd name="connsiteY12" fmla="*/ 1839479 h 1995054"/>
                <a:gd name="connsiteX13" fmla="*/ 824995 w 2142837"/>
                <a:gd name="connsiteY13" fmla="*/ 1772153 h 1995054"/>
                <a:gd name="connsiteX14" fmla="*/ 787473 w 2142837"/>
                <a:gd name="connsiteY14" fmla="*/ 1719117 h 1995054"/>
                <a:gd name="connsiteX15" fmla="*/ 701964 w 2142837"/>
                <a:gd name="connsiteY15" fmla="*/ 1709592 h 1995054"/>
                <a:gd name="connsiteX16" fmla="*/ 733209 w 2142837"/>
                <a:gd name="connsiteY16" fmla="*/ 1665791 h 1995054"/>
                <a:gd name="connsiteX17" fmla="*/ 808904 w 2142837"/>
                <a:gd name="connsiteY17" fmla="*/ 1621991 h 1995054"/>
                <a:gd name="connsiteX18" fmla="*/ 911154 w 2142837"/>
                <a:gd name="connsiteY18" fmla="*/ 1605323 h 1995054"/>
                <a:gd name="connsiteX19" fmla="*/ 971335 w 2142837"/>
                <a:gd name="connsiteY19" fmla="*/ 1619032 h 1995054"/>
                <a:gd name="connsiteX20" fmla="*/ 944202 w 2142837"/>
                <a:gd name="connsiteY20" fmla="*/ 1662833 h 1995054"/>
                <a:gd name="connsiteX21" fmla="*/ 886692 w 2142837"/>
                <a:gd name="connsiteY21" fmla="*/ 1717963 h 1995054"/>
                <a:gd name="connsiteX22" fmla="*/ 934028 w 2142837"/>
                <a:gd name="connsiteY22" fmla="*/ 1790338 h 1995054"/>
                <a:gd name="connsiteX23" fmla="*/ 1096747 w 2142837"/>
                <a:gd name="connsiteY23" fmla="*/ 1711686 h 1995054"/>
                <a:gd name="connsiteX24" fmla="*/ 1246910 w 2142837"/>
                <a:gd name="connsiteY24" fmla="*/ 1597890 h 1995054"/>
                <a:gd name="connsiteX25" fmla="*/ 1403928 w 2142837"/>
                <a:gd name="connsiteY25" fmla="*/ 1542472 h 1995054"/>
                <a:gd name="connsiteX26" fmla="*/ 2142837 w 2142837"/>
                <a:gd name="connsiteY26" fmla="*/ 1477817 h 1995054"/>
                <a:gd name="connsiteX27" fmla="*/ 2124365 w 2142837"/>
                <a:gd name="connsiteY27" fmla="*/ 0 h 1995054"/>
                <a:gd name="connsiteX28" fmla="*/ 0 w 2142837"/>
                <a:gd name="connsiteY28" fmla="*/ 9235 h 1995054"/>
                <a:gd name="connsiteX0" fmla="*/ 0 w 2142837"/>
                <a:gd name="connsiteY0" fmla="*/ 9235 h 1995054"/>
                <a:gd name="connsiteX1" fmla="*/ 175492 w 2142837"/>
                <a:gd name="connsiteY1" fmla="*/ 1274617 h 1995054"/>
                <a:gd name="connsiteX2" fmla="*/ 212437 w 2142837"/>
                <a:gd name="connsiteY2" fmla="*/ 1477817 h 1995054"/>
                <a:gd name="connsiteX3" fmla="*/ 184728 w 2142837"/>
                <a:gd name="connsiteY3" fmla="*/ 1597890 h 1995054"/>
                <a:gd name="connsiteX4" fmla="*/ 184728 w 2142837"/>
                <a:gd name="connsiteY4" fmla="*/ 1690254 h 1995054"/>
                <a:gd name="connsiteX5" fmla="*/ 166255 w 2142837"/>
                <a:gd name="connsiteY5" fmla="*/ 1791854 h 1995054"/>
                <a:gd name="connsiteX6" fmla="*/ 184728 w 2142837"/>
                <a:gd name="connsiteY6" fmla="*/ 1874981 h 1995054"/>
                <a:gd name="connsiteX7" fmla="*/ 230910 w 2142837"/>
                <a:gd name="connsiteY7" fmla="*/ 1958108 h 1995054"/>
                <a:gd name="connsiteX8" fmla="*/ 295564 w 2142837"/>
                <a:gd name="connsiteY8" fmla="*/ 1995054 h 1995054"/>
                <a:gd name="connsiteX9" fmla="*/ 397164 w 2142837"/>
                <a:gd name="connsiteY9" fmla="*/ 1985817 h 1995054"/>
                <a:gd name="connsiteX10" fmla="*/ 563419 w 2142837"/>
                <a:gd name="connsiteY10" fmla="*/ 1939635 h 1995054"/>
                <a:gd name="connsiteX11" fmla="*/ 660833 w 2142837"/>
                <a:gd name="connsiteY11" fmla="*/ 1906225 h 1995054"/>
                <a:gd name="connsiteX12" fmla="*/ 757671 w 2142837"/>
                <a:gd name="connsiteY12" fmla="*/ 1839479 h 1995054"/>
                <a:gd name="connsiteX13" fmla="*/ 824995 w 2142837"/>
                <a:gd name="connsiteY13" fmla="*/ 1772153 h 1995054"/>
                <a:gd name="connsiteX14" fmla="*/ 787473 w 2142837"/>
                <a:gd name="connsiteY14" fmla="*/ 1719117 h 1995054"/>
                <a:gd name="connsiteX15" fmla="*/ 701964 w 2142837"/>
                <a:gd name="connsiteY15" fmla="*/ 1709592 h 1995054"/>
                <a:gd name="connsiteX16" fmla="*/ 733209 w 2142837"/>
                <a:gd name="connsiteY16" fmla="*/ 1665791 h 1995054"/>
                <a:gd name="connsiteX17" fmla="*/ 808904 w 2142837"/>
                <a:gd name="connsiteY17" fmla="*/ 1621991 h 1995054"/>
                <a:gd name="connsiteX18" fmla="*/ 911154 w 2142837"/>
                <a:gd name="connsiteY18" fmla="*/ 1605323 h 1995054"/>
                <a:gd name="connsiteX19" fmla="*/ 971335 w 2142837"/>
                <a:gd name="connsiteY19" fmla="*/ 1619032 h 1995054"/>
                <a:gd name="connsiteX20" fmla="*/ 944202 w 2142837"/>
                <a:gd name="connsiteY20" fmla="*/ 1662833 h 1995054"/>
                <a:gd name="connsiteX21" fmla="*/ 940450 w 2142837"/>
                <a:gd name="connsiteY21" fmla="*/ 1707355 h 1995054"/>
                <a:gd name="connsiteX22" fmla="*/ 886692 w 2142837"/>
                <a:gd name="connsiteY22" fmla="*/ 1717963 h 1995054"/>
                <a:gd name="connsiteX23" fmla="*/ 934028 w 2142837"/>
                <a:gd name="connsiteY23" fmla="*/ 1790338 h 1995054"/>
                <a:gd name="connsiteX24" fmla="*/ 1096747 w 2142837"/>
                <a:gd name="connsiteY24" fmla="*/ 1711686 h 1995054"/>
                <a:gd name="connsiteX25" fmla="*/ 1246910 w 2142837"/>
                <a:gd name="connsiteY25" fmla="*/ 1597890 h 1995054"/>
                <a:gd name="connsiteX26" fmla="*/ 1403928 w 2142837"/>
                <a:gd name="connsiteY26" fmla="*/ 1542472 h 1995054"/>
                <a:gd name="connsiteX27" fmla="*/ 2142837 w 2142837"/>
                <a:gd name="connsiteY27" fmla="*/ 1477817 h 1995054"/>
                <a:gd name="connsiteX28" fmla="*/ 2124365 w 2142837"/>
                <a:gd name="connsiteY28" fmla="*/ 0 h 1995054"/>
                <a:gd name="connsiteX29" fmla="*/ 0 w 2142837"/>
                <a:gd name="connsiteY29" fmla="*/ 9235 h 1995054"/>
                <a:gd name="connsiteX0" fmla="*/ 0 w 2142837"/>
                <a:gd name="connsiteY0" fmla="*/ 9235 h 1995054"/>
                <a:gd name="connsiteX1" fmla="*/ 175492 w 2142837"/>
                <a:gd name="connsiteY1" fmla="*/ 1274617 h 1995054"/>
                <a:gd name="connsiteX2" fmla="*/ 212437 w 2142837"/>
                <a:gd name="connsiteY2" fmla="*/ 1477817 h 1995054"/>
                <a:gd name="connsiteX3" fmla="*/ 184728 w 2142837"/>
                <a:gd name="connsiteY3" fmla="*/ 1597890 h 1995054"/>
                <a:gd name="connsiteX4" fmla="*/ 184728 w 2142837"/>
                <a:gd name="connsiteY4" fmla="*/ 1690254 h 1995054"/>
                <a:gd name="connsiteX5" fmla="*/ 166255 w 2142837"/>
                <a:gd name="connsiteY5" fmla="*/ 1791854 h 1995054"/>
                <a:gd name="connsiteX6" fmla="*/ 184728 w 2142837"/>
                <a:gd name="connsiteY6" fmla="*/ 1874981 h 1995054"/>
                <a:gd name="connsiteX7" fmla="*/ 230910 w 2142837"/>
                <a:gd name="connsiteY7" fmla="*/ 1958108 h 1995054"/>
                <a:gd name="connsiteX8" fmla="*/ 295564 w 2142837"/>
                <a:gd name="connsiteY8" fmla="*/ 1995054 h 1995054"/>
                <a:gd name="connsiteX9" fmla="*/ 397164 w 2142837"/>
                <a:gd name="connsiteY9" fmla="*/ 1985817 h 1995054"/>
                <a:gd name="connsiteX10" fmla="*/ 563419 w 2142837"/>
                <a:gd name="connsiteY10" fmla="*/ 1939635 h 1995054"/>
                <a:gd name="connsiteX11" fmla="*/ 660833 w 2142837"/>
                <a:gd name="connsiteY11" fmla="*/ 1906225 h 1995054"/>
                <a:gd name="connsiteX12" fmla="*/ 757671 w 2142837"/>
                <a:gd name="connsiteY12" fmla="*/ 1839479 h 1995054"/>
                <a:gd name="connsiteX13" fmla="*/ 824995 w 2142837"/>
                <a:gd name="connsiteY13" fmla="*/ 1772153 h 1995054"/>
                <a:gd name="connsiteX14" fmla="*/ 787473 w 2142837"/>
                <a:gd name="connsiteY14" fmla="*/ 1719117 h 1995054"/>
                <a:gd name="connsiteX15" fmla="*/ 701964 w 2142837"/>
                <a:gd name="connsiteY15" fmla="*/ 1709592 h 1995054"/>
                <a:gd name="connsiteX16" fmla="*/ 733209 w 2142837"/>
                <a:gd name="connsiteY16" fmla="*/ 1665791 h 1995054"/>
                <a:gd name="connsiteX17" fmla="*/ 808904 w 2142837"/>
                <a:gd name="connsiteY17" fmla="*/ 1621991 h 1995054"/>
                <a:gd name="connsiteX18" fmla="*/ 911154 w 2142837"/>
                <a:gd name="connsiteY18" fmla="*/ 1605323 h 1995054"/>
                <a:gd name="connsiteX19" fmla="*/ 971335 w 2142837"/>
                <a:gd name="connsiteY19" fmla="*/ 1619032 h 1995054"/>
                <a:gd name="connsiteX20" fmla="*/ 944202 w 2142837"/>
                <a:gd name="connsiteY20" fmla="*/ 1662833 h 1995054"/>
                <a:gd name="connsiteX21" fmla="*/ 940450 w 2142837"/>
                <a:gd name="connsiteY21" fmla="*/ 1707355 h 1995054"/>
                <a:gd name="connsiteX22" fmla="*/ 912886 w 2142837"/>
                <a:gd name="connsiteY22" fmla="*/ 1741775 h 1995054"/>
                <a:gd name="connsiteX23" fmla="*/ 934028 w 2142837"/>
                <a:gd name="connsiteY23" fmla="*/ 1790338 h 1995054"/>
                <a:gd name="connsiteX24" fmla="*/ 1096747 w 2142837"/>
                <a:gd name="connsiteY24" fmla="*/ 1711686 h 1995054"/>
                <a:gd name="connsiteX25" fmla="*/ 1246910 w 2142837"/>
                <a:gd name="connsiteY25" fmla="*/ 1597890 h 1995054"/>
                <a:gd name="connsiteX26" fmla="*/ 1403928 w 2142837"/>
                <a:gd name="connsiteY26" fmla="*/ 1542472 h 1995054"/>
                <a:gd name="connsiteX27" fmla="*/ 2142837 w 2142837"/>
                <a:gd name="connsiteY27" fmla="*/ 1477817 h 1995054"/>
                <a:gd name="connsiteX28" fmla="*/ 2124365 w 2142837"/>
                <a:gd name="connsiteY28" fmla="*/ 0 h 1995054"/>
                <a:gd name="connsiteX29" fmla="*/ 0 w 2142837"/>
                <a:gd name="connsiteY29" fmla="*/ 9235 h 1995054"/>
                <a:gd name="connsiteX0" fmla="*/ 0 w 2142837"/>
                <a:gd name="connsiteY0" fmla="*/ 9235 h 1995054"/>
                <a:gd name="connsiteX1" fmla="*/ 175492 w 2142837"/>
                <a:gd name="connsiteY1" fmla="*/ 1274617 h 1995054"/>
                <a:gd name="connsiteX2" fmla="*/ 212437 w 2142837"/>
                <a:gd name="connsiteY2" fmla="*/ 1477817 h 1995054"/>
                <a:gd name="connsiteX3" fmla="*/ 184728 w 2142837"/>
                <a:gd name="connsiteY3" fmla="*/ 1597890 h 1995054"/>
                <a:gd name="connsiteX4" fmla="*/ 184728 w 2142837"/>
                <a:gd name="connsiteY4" fmla="*/ 1690254 h 1995054"/>
                <a:gd name="connsiteX5" fmla="*/ 166255 w 2142837"/>
                <a:gd name="connsiteY5" fmla="*/ 1791854 h 1995054"/>
                <a:gd name="connsiteX6" fmla="*/ 184728 w 2142837"/>
                <a:gd name="connsiteY6" fmla="*/ 1874981 h 1995054"/>
                <a:gd name="connsiteX7" fmla="*/ 230910 w 2142837"/>
                <a:gd name="connsiteY7" fmla="*/ 1958108 h 1995054"/>
                <a:gd name="connsiteX8" fmla="*/ 295564 w 2142837"/>
                <a:gd name="connsiteY8" fmla="*/ 1995054 h 1995054"/>
                <a:gd name="connsiteX9" fmla="*/ 397164 w 2142837"/>
                <a:gd name="connsiteY9" fmla="*/ 1985817 h 1995054"/>
                <a:gd name="connsiteX10" fmla="*/ 563419 w 2142837"/>
                <a:gd name="connsiteY10" fmla="*/ 1939635 h 1995054"/>
                <a:gd name="connsiteX11" fmla="*/ 660833 w 2142837"/>
                <a:gd name="connsiteY11" fmla="*/ 1906225 h 1995054"/>
                <a:gd name="connsiteX12" fmla="*/ 757671 w 2142837"/>
                <a:gd name="connsiteY12" fmla="*/ 1839479 h 1995054"/>
                <a:gd name="connsiteX13" fmla="*/ 824995 w 2142837"/>
                <a:gd name="connsiteY13" fmla="*/ 1772153 h 1995054"/>
                <a:gd name="connsiteX14" fmla="*/ 787473 w 2142837"/>
                <a:gd name="connsiteY14" fmla="*/ 1719117 h 1995054"/>
                <a:gd name="connsiteX15" fmla="*/ 701964 w 2142837"/>
                <a:gd name="connsiteY15" fmla="*/ 1709592 h 1995054"/>
                <a:gd name="connsiteX16" fmla="*/ 733209 w 2142837"/>
                <a:gd name="connsiteY16" fmla="*/ 1665791 h 1995054"/>
                <a:gd name="connsiteX17" fmla="*/ 808904 w 2142837"/>
                <a:gd name="connsiteY17" fmla="*/ 1621991 h 1995054"/>
                <a:gd name="connsiteX18" fmla="*/ 911154 w 2142837"/>
                <a:gd name="connsiteY18" fmla="*/ 1605323 h 1995054"/>
                <a:gd name="connsiteX19" fmla="*/ 971335 w 2142837"/>
                <a:gd name="connsiteY19" fmla="*/ 1619032 h 1995054"/>
                <a:gd name="connsiteX20" fmla="*/ 958490 w 2142837"/>
                <a:gd name="connsiteY20" fmla="*/ 1669977 h 1995054"/>
                <a:gd name="connsiteX21" fmla="*/ 940450 w 2142837"/>
                <a:gd name="connsiteY21" fmla="*/ 1707355 h 1995054"/>
                <a:gd name="connsiteX22" fmla="*/ 912886 w 2142837"/>
                <a:gd name="connsiteY22" fmla="*/ 1741775 h 1995054"/>
                <a:gd name="connsiteX23" fmla="*/ 934028 w 2142837"/>
                <a:gd name="connsiteY23" fmla="*/ 1790338 h 1995054"/>
                <a:gd name="connsiteX24" fmla="*/ 1096747 w 2142837"/>
                <a:gd name="connsiteY24" fmla="*/ 1711686 h 1995054"/>
                <a:gd name="connsiteX25" fmla="*/ 1246910 w 2142837"/>
                <a:gd name="connsiteY25" fmla="*/ 1597890 h 1995054"/>
                <a:gd name="connsiteX26" fmla="*/ 1403928 w 2142837"/>
                <a:gd name="connsiteY26" fmla="*/ 1542472 h 1995054"/>
                <a:gd name="connsiteX27" fmla="*/ 2142837 w 2142837"/>
                <a:gd name="connsiteY27" fmla="*/ 1477817 h 1995054"/>
                <a:gd name="connsiteX28" fmla="*/ 2124365 w 2142837"/>
                <a:gd name="connsiteY28" fmla="*/ 0 h 1995054"/>
                <a:gd name="connsiteX29" fmla="*/ 0 w 2142837"/>
                <a:gd name="connsiteY29" fmla="*/ 9235 h 1995054"/>
                <a:gd name="connsiteX0" fmla="*/ 0 w 2142837"/>
                <a:gd name="connsiteY0" fmla="*/ 9235 h 1995054"/>
                <a:gd name="connsiteX1" fmla="*/ 175492 w 2142837"/>
                <a:gd name="connsiteY1" fmla="*/ 1274617 h 1995054"/>
                <a:gd name="connsiteX2" fmla="*/ 212437 w 2142837"/>
                <a:gd name="connsiteY2" fmla="*/ 1477817 h 1995054"/>
                <a:gd name="connsiteX3" fmla="*/ 184728 w 2142837"/>
                <a:gd name="connsiteY3" fmla="*/ 1597890 h 1995054"/>
                <a:gd name="connsiteX4" fmla="*/ 184728 w 2142837"/>
                <a:gd name="connsiteY4" fmla="*/ 1690254 h 1995054"/>
                <a:gd name="connsiteX5" fmla="*/ 166255 w 2142837"/>
                <a:gd name="connsiteY5" fmla="*/ 1791854 h 1995054"/>
                <a:gd name="connsiteX6" fmla="*/ 184728 w 2142837"/>
                <a:gd name="connsiteY6" fmla="*/ 1874981 h 1995054"/>
                <a:gd name="connsiteX7" fmla="*/ 230910 w 2142837"/>
                <a:gd name="connsiteY7" fmla="*/ 1958108 h 1995054"/>
                <a:gd name="connsiteX8" fmla="*/ 295564 w 2142837"/>
                <a:gd name="connsiteY8" fmla="*/ 1995054 h 1995054"/>
                <a:gd name="connsiteX9" fmla="*/ 397164 w 2142837"/>
                <a:gd name="connsiteY9" fmla="*/ 1985817 h 1995054"/>
                <a:gd name="connsiteX10" fmla="*/ 563419 w 2142837"/>
                <a:gd name="connsiteY10" fmla="*/ 1939635 h 1995054"/>
                <a:gd name="connsiteX11" fmla="*/ 660833 w 2142837"/>
                <a:gd name="connsiteY11" fmla="*/ 1906225 h 1995054"/>
                <a:gd name="connsiteX12" fmla="*/ 757671 w 2142837"/>
                <a:gd name="connsiteY12" fmla="*/ 1839479 h 1995054"/>
                <a:gd name="connsiteX13" fmla="*/ 824995 w 2142837"/>
                <a:gd name="connsiteY13" fmla="*/ 1772153 h 1995054"/>
                <a:gd name="connsiteX14" fmla="*/ 787473 w 2142837"/>
                <a:gd name="connsiteY14" fmla="*/ 1719117 h 1995054"/>
                <a:gd name="connsiteX15" fmla="*/ 701964 w 2142837"/>
                <a:gd name="connsiteY15" fmla="*/ 1709592 h 1995054"/>
                <a:gd name="connsiteX16" fmla="*/ 733209 w 2142837"/>
                <a:gd name="connsiteY16" fmla="*/ 1665791 h 1995054"/>
                <a:gd name="connsiteX17" fmla="*/ 808904 w 2142837"/>
                <a:gd name="connsiteY17" fmla="*/ 1621991 h 1995054"/>
                <a:gd name="connsiteX18" fmla="*/ 911154 w 2142837"/>
                <a:gd name="connsiteY18" fmla="*/ 1605323 h 1995054"/>
                <a:gd name="connsiteX19" fmla="*/ 971335 w 2142837"/>
                <a:gd name="connsiteY19" fmla="*/ 1619032 h 1995054"/>
                <a:gd name="connsiteX20" fmla="*/ 958490 w 2142837"/>
                <a:gd name="connsiteY20" fmla="*/ 1669977 h 1995054"/>
                <a:gd name="connsiteX21" fmla="*/ 940450 w 2142837"/>
                <a:gd name="connsiteY21" fmla="*/ 1707355 h 1995054"/>
                <a:gd name="connsiteX22" fmla="*/ 912886 w 2142837"/>
                <a:gd name="connsiteY22" fmla="*/ 1741775 h 1995054"/>
                <a:gd name="connsiteX23" fmla="*/ 934028 w 2142837"/>
                <a:gd name="connsiteY23" fmla="*/ 1790338 h 1995054"/>
                <a:gd name="connsiteX24" fmla="*/ 1096747 w 2142837"/>
                <a:gd name="connsiteY24" fmla="*/ 1711686 h 1995054"/>
                <a:gd name="connsiteX25" fmla="*/ 1246910 w 2142837"/>
                <a:gd name="connsiteY25" fmla="*/ 1638371 h 1995054"/>
                <a:gd name="connsiteX26" fmla="*/ 1403928 w 2142837"/>
                <a:gd name="connsiteY26" fmla="*/ 1542472 h 1995054"/>
                <a:gd name="connsiteX27" fmla="*/ 2142837 w 2142837"/>
                <a:gd name="connsiteY27" fmla="*/ 1477817 h 1995054"/>
                <a:gd name="connsiteX28" fmla="*/ 2124365 w 2142837"/>
                <a:gd name="connsiteY28" fmla="*/ 0 h 1995054"/>
                <a:gd name="connsiteX29" fmla="*/ 0 w 2142837"/>
                <a:gd name="connsiteY29" fmla="*/ 9235 h 1995054"/>
                <a:gd name="connsiteX0" fmla="*/ 0 w 2142837"/>
                <a:gd name="connsiteY0" fmla="*/ 9235 h 1995054"/>
                <a:gd name="connsiteX1" fmla="*/ 175492 w 2142837"/>
                <a:gd name="connsiteY1" fmla="*/ 1274617 h 1995054"/>
                <a:gd name="connsiteX2" fmla="*/ 212437 w 2142837"/>
                <a:gd name="connsiteY2" fmla="*/ 1477817 h 1995054"/>
                <a:gd name="connsiteX3" fmla="*/ 184728 w 2142837"/>
                <a:gd name="connsiteY3" fmla="*/ 1597890 h 1995054"/>
                <a:gd name="connsiteX4" fmla="*/ 184728 w 2142837"/>
                <a:gd name="connsiteY4" fmla="*/ 1690254 h 1995054"/>
                <a:gd name="connsiteX5" fmla="*/ 166255 w 2142837"/>
                <a:gd name="connsiteY5" fmla="*/ 1791854 h 1995054"/>
                <a:gd name="connsiteX6" fmla="*/ 184728 w 2142837"/>
                <a:gd name="connsiteY6" fmla="*/ 1874981 h 1995054"/>
                <a:gd name="connsiteX7" fmla="*/ 230910 w 2142837"/>
                <a:gd name="connsiteY7" fmla="*/ 1958108 h 1995054"/>
                <a:gd name="connsiteX8" fmla="*/ 295564 w 2142837"/>
                <a:gd name="connsiteY8" fmla="*/ 1995054 h 1995054"/>
                <a:gd name="connsiteX9" fmla="*/ 397164 w 2142837"/>
                <a:gd name="connsiteY9" fmla="*/ 1985817 h 1995054"/>
                <a:gd name="connsiteX10" fmla="*/ 563419 w 2142837"/>
                <a:gd name="connsiteY10" fmla="*/ 1939635 h 1995054"/>
                <a:gd name="connsiteX11" fmla="*/ 660833 w 2142837"/>
                <a:gd name="connsiteY11" fmla="*/ 1906225 h 1995054"/>
                <a:gd name="connsiteX12" fmla="*/ 757671 w 2142837"/>
                <a:gd name="connsiteY12" fmla="*/ 1839479 h 1995054"/>
                <a:gd name="connsiteX13" fmla="*/ 824995 w 2142837"/>
                <a:gd name="connsiteY13" fmla="*/ 1772153 h 1995054"/>
                <a:gd name="connsiteX14" fmla="*/ 787473 w 2142837"/>
                <a:gd name="connsiteY14" fmla="*/ 1719117 h 1995054"/>
                <a:gd name="connsiteX15" fmla="*/ 701964 w 2142837"/>
                <a:gd name="connsiteY15" fmla="*/ 1709592 h 1995054"/>
                <a:gd name="connsiteX16" fmla="*/ 733209 w 2142837"/>
                <a:gd name="connsiteY16" fmla="*/ 1665791 h 1995054"/>
                <a:gd name="connsiteX17" fmla="*/ 808904 w 2142837"/>
                <a:gd name="connsiteY17" fmla="*/ 1621991 h 1995054"/>
                <a:gd name="connsiteX18" fmla="*/ 911154 w 2142837"/>
                <a:gd name="connsiteY18" fmla="*/ 1605323 h 1995054"/>
                <a:gd name="connsiteX19" fmla="*/ 971335 w 2142837"/>
                <a:gd name="connsiteY19" fmla="*/ 1619032 h 1995054"/>
                <a:gd name="connsiteX20" fmla="*/ 958490 w 2142837"/>
                <a:gd name="connsiteY20" fmla="*/ 1669977 h 1995054"/>
                <a:gd name="connsiteX21" fmla="*/ 940450 w 2142837"/>
                <a:gd name="connsiteY21" fmla="*/ 1707355 h 1995054"/>
                <a:gd name="connsiteX22" fmla="*/ 912886 w 2142837"/>
                <a:gd name="connsiteY22" fmla="*/ 1741775 h 1995054"/>
                <a:gd name="connsiteX23" fmla="*/ 934028 w 2142837"/>
                <a:gd name="connsiteY23" fmla="*/ 1790338 h 1995054"/>
                <a:gd name="connsiteX24" fmla="*/ 1096747 w 2142837"/>
                <a:gd name="connsiteY24" fmla="*/ 1711686 h 1995054"/>
                <a:gd name="connsiteX25" fmla="*/ 1246910 w 2142837"/>
                <a:gd name="connsiteY25" fmla="*/ 1638371 h 1995054"/>
                <a:gd name="connsiteX26" fmla="*/ 1406309 w 2142837"/>
                <a:gd name="connsiteY26" fmla="*/ 1573428 h 1995054"/>
                <a:gd name="connsiteX27" fmla="*/ 2142837 w 2142837"/>
                <a:gd name="connsiteY27" fmla="*/ 1477817 h 1995054"/>
                <a:gd name="connsiteX28" fmla="*/ 2124365 w 2142837"/>
                <a:gd name="connsiteY28" fmla="*/ 0 h 1995054"/>
                <a:gd name="connsiteX29" fmla="*/ 0 w 2142837"/>
                <a:gd name="connsiteY29" fmla="*/ 9235 h 1995054"/>
                <a:gd name="connsiteX0" fmla="*/ 0 w 2142837"/>
                <a:gd name="connsiteY0" fmla="*/ 9235 h 1995054"/>
                <a:gd name="connsiteX1" fmla="*/ 175492 w 2142837"/>
                <a:gd name="connsiteY1" fmla="*/ 1274617 h 1995054"/>
                <a:gd name="connsiteX2" fmla="*/ 212437 w 2142837"/>
                <a:gd name="connsiteY2" fmla="*/ 1477817 h 1995054"/>
                <a:gd name="connsiteX3" fmla="*/ 184728 w 2142837"/>
                <a:gd name="connsiteY3" fmla="*/ 1597890 h 1995054"/>
                <a:gd name="connsiteX4" fmla="*/ 184728 w 2142837"/>
                <a:gd name="connsiteY4" fmla="*/ 1690254 h 1995054"/>
                <a:gd name="connsiteX5" fmla="*/ 166255 w 2142837"/>
                <a:gd name="connsiteY5" fmla="*/ 1791854 h 1995054"/>
                <a:gd name="connsiteX6" fmla="*/ 184728 w 2142837"/>
                <a:gd name="connsiteY6" fmla="*/ 1874981 h 1995054"/>
                <a:gd name="connsiteX7" fmla="*/ 230910 w 2142837"/>
                <a:gd name="connsiteY7" fmla="*/ 1958108 h 1995054"/>
                <a:gd name="connsiteX8" fmla="*/ 295564 w 2142837"/>
                <a:gd name="connsiteY8" fmla="*/ 1995054 h 1995054"/>
                <a:gd name="connsiteX9" fmla="*/ 397164 w 2142837"/>
                <a:gd name="connsiteY9" fmla="*/ 1985817 h 1995054"/>
                <a:gd name="connsiteX10" fmla="*/ 563419 w 2142837"/>
                <a:gd name="connsiteY10" fmla="*/ 1939635 h 1995054"/>
                <a:gd name="connsiteX11" fmla="*/ 660833 w 2142837"/>
                <a:gd name="connsiteY11" fmla="*/ 1906225 h 1995054"/>
                <a:gd name="connsiteX12" fmla="*/ 757671 w 2142837"/>
                <a:gd name="connsiteY12" fmla="*/ 1839479 h 1995054"/>
                <a:gd name="connsiteX13" fmla="*/ 824995 w 2142837"/>
                <a:gd name="connsiteY13" fmla="*/ 1772153 h 1995054"/>
                <a:gd name="connsiteX14" fmla="*/ 787473 w 2142837"/>
                <a:gd name="connsiteY14" fmla="*/ 1719117 h 1995054"/>
                <a:gd name="connsiteX15" fmla="*/ 701964 w 2142837"/>
                <a:gd name="connsiteY15" fmla="*/ 1709592 h 1995054"/>
                <a:gd name="connsiteX16" fmla="*/ 733209 w 2142837"/>
                <a:gd name="connsiteY16" fmla="*/ 1665791 h 1995054"/>
                <a:gd name="connsiteX17" fmla="*/ 808904 w 2142837"/>
                <a:gd name="connsiteY17" fmla="*/ 1621991 h 1995054"/>
                <a:gd name="connsiteX18" fmla="*/ 911154 w 2142837"/>
                <a:gd name="connsiteY18" fmla="*/ 1605323 h 1995054"/>
                <a:gd name="connsiteX19" fmla="*/ 971335 w 2142837"/>
                <a:gd name="connsiteY19" fmla="*/ 1619032 h 1995054"/>
                <a:gd name="connsiteX20" fmla="*/ 958490 w 2142837"/>
                <a:gd name="connsiteY20" fmla="*/ 1669977 h 1995054"/>
                <a:gd name="connsiteX21" fmla="*/ 940450 w 2142837"/>
                <a:gd name="connsiteY21" fmla="*/ 1707355 h 1995054"/>
                <a:gd name="connsiteX22" fmla="*/ 912886 w 2142837"/>
                <a:gd name="connsiteY22" fmla="*/ 1741775 h 1995054"/>
                <a:gd name="connsiteX23" fmla="*/ 934028 w 2142837"/>
                <a:gd name="connsiteY23" fmla="*/ 1790338 h 1995054"/>
                <a:gd name="connsiteX24" fmla="*/ 1096747 w 2142837"/>
                <a:gd name="connsiteY24" fmla="*/ 1711686 h 1995054"/>
                <a:gd name="connsiteX25" fmla="*/ 1246910 w 2142837"/>
                <a:gd name="connsiteY25" fmla="*/ 1638371 h 1995054"/>
                <a:gd name="connsiteX26" fmla="*/ 1406309 w 2142837"/>
                <a:gd name="connsiteY26" fmla="*/ 1573428 h 1995054"/>
                <a:gd name="connsiteX27" fmla="*/ 1542907 w 2142837"/>
                <a:gd name="connsiteY27" fmla="*/ 1540668 h 1995054"/>
                <a:gd name="connsiteX28" fmla="*/ 2142837 w 2142837"/>
                <a:gd name="connsiteY28" fmla="*/ 1477817 h 1995054"/>
                <a:gd name="connsiteX29" fmla="*/ 2124365 w 2142837"/>
                <a:gd name="connsiteY29" fmla="*/ 0 h 1995054"/>
                <a:gd name="connsiteX30" fmla="*/ 0 w 2142837"/>
                <a:gd name="connsiteY30" fmla="*/ 9235 h 1995054"/>
                <a:gd name="connsiteX0" fmla="*/ 0 w 2142837"/>
                <a:gd name="connsiteY0" fmla="*/ 9235 h 1995054"/>
                <a:gd name="connsiteX1" fmla="*/ 175492 w 2142837"/>
                <a:gd name="connsiteY1" fmla="*/ 1274617 h 1995054"/>
                <a:gd name="connsiteX2" fmla="*/ 212437 w 2142837"/>
                <a:gd name="connsiteY2" fmla="*/ 1477817 h 1995054"/>
                <a:gd name="connsiteX3" fmla="*/ 184728 w 2142837"/>
                <a:gd name="connsiteY3" fmla="*/ 1597890 h 1995054"/>
                <a:gd name="connsiteX4" fmla="*/ 184728 w 2142837"/>
                <a:gd name="connsiteY4" fmla="*/ 1690254 h 1995054"/>
                <a:gd name="connsiteX5" fmla="*/ 166255 w 2142837"/>
                <a:gd name="connsiteY5" fmla="*/ 1791854 h 1995054"/>
                <a:gd name="connsiteX6" fmla="*/ 184728 w 2142837"/>
                <a:gd name="connsiteY6" fmla="*/ 1874981 h 1995054"/>
                <a:gd name="connsiteX7" fmla="*/ 230910 w 2142837"/>
                <a:gd name="connsiteY7" fmla="*/ 1958108 h 1995054"/>
                <a:gd name="connsiteX8" fmla="*/ 295564 w 2142837"/>
                <a:gd name="connsiteY8" fmla="*/ 1995054 h 1995054"/>
                <a:gd name="connsiteX9" fmla="*/ 397164 w 2142837"/>
                <a:gd name="connsiteY9" fmla="*/ 1985817 h 1995054"/>
                <a:gd name="connsiteX10" fmla="*/ 563419 w 2142837"/>
                <a:gd name="connsiteY10" fmla="*/ 1939635 h 1995054"/>
                <a:gd name="connsiteX11" fmla="*/ 660833 w 2142837"/>
                <a:gd name="connsiteY11" fmla="*/ 1906225 h 1995054"/>
                <a:gd name="connsiteX12" fmla="*/ 757671 w 2142837"/>
                <a:gd name="connsiteY12" fmla="*/ 1839479 h 1995054"/>
                <a:gd name="connsiteX13" fmla="*/ 824995 w 2142837"/>
                <a:gd name="connsiteY13" fmla="*/ 1772153 h 1995054"/>
                <a:gd name="connsiteX14" fmla="*/ 787473 w 2142837"/>
                <a:gd name="connsiteY14" fmla="*/ 1719117 h 1995054"/>
                <a:gd name="connsiteX15" fmla="*/ 701964 w 2142837"/>
                <a:gd name="connsiteY15" fmla="*/ 1709592 h 1995054"/>
                <a:gd name="connsiteX16" fmla="*/ 733209 w 2142837"/>
                <a:gd name="connsiteY16" fmla="*/ 1665791 h 1995054"/>
                <a:gd name="connsiteX17" fmla="*/ 808904 w 2142837"/>
                <a:gd name="connsiteY17" fmla="*/ 1621991 h 1995054"/>
                <a:gd name="connsiteX18" fmla="*/ 911154 w 2142837"/>
                <a:gd name="connsiteY18" fmla="*/ 1605323 h 1995054"/>
                <a:gd name="connsiteX19" fmla="*/ 971335 w 2142837"/>
                <a:gd name="connsiteY19" fmla="*/ 1619032 h 1995054"/>
                <a:gd name="connsiteX20" fmla="*/ 958490 w 2142837"/>
                <a:gd name="connsiteY20" fmla="*/ 1669977 h 1995054"/>
                <a:gd name="connsiteX21" fmla="*/ 940450 w 2142837"/>
                <a:gd name="connsiteY21" fmla="*/ 1707355 h 1995054"/>
                <a:gd name="connsiteX22" fmla="*/ 912886 w 2142837"/>
                <a:gd name="connsiteY22" fmla="*/ 1741775 h 1995054"/>
                <a:gd name="connsiteX23" fmla="*/ 934028 w 2142837"/>
                <a:gd name="connsiteY23" fmla="*/ 1790338 h 1995054"/>
                <a:gd name="connsiteX24" fmla="*/ 1096747 w 2142837"/>
                <a:gd name="connsiteY24" fmla="*/ 1711686 h 1995054"/>
                <a:gd name="connsiteX25" fmla="*/ 1246910 w 2142837"/>
                <a:gd name="connsiteY25" fmla="*/ 1638371 h 1995054"/>
                <a:gd name="connsiteX26" fmla="*/ 1406309 w 2142837"/>
                <a:gd name="connsiteY26" fmla="*/ 1573428 h 1995054"/>
                <a:gd name="connsiteX27" fmla="*/ 1542907 w 2142837"/>
                <a:gd name="connsiteY27" fmla="*/ 1540668 h 1995054"/>
                <a:gd name="connsiteX28" fmla="*/ 1735788 w 2142837"/>
                <a:gd name="connsiteY28" fmla="*/ 1504949 h 1995054"/>
                <a:gd name="connsiteX29" fmla="*/ 2142837 w 2142837"/>
                <a:gd name="connsiteY29" fmla="*/ 1477817 h 1995054"/>
                <a:gd name="connsiteX30" fmla="*/ 2124365 w 2142837"/>
                <a:gd name="connsiteY30" fmla="*/ 0 h 1995054"/>
                <a:gd name="connsiteX31" fmla="*/ 0 w 2142837"/>
                <a:gd name="connsiteY31" fmla="*/ 9235 h 1995054"/>
                <a:gd name="connsiteX0" fmla="*/ 0 w 2142837"/>
                <a:gd name="connsiteY0" fmla="*/ 9235 h 1995054"/>
                <a:gd name="connsiteX1" fmla="*/ 175492 w 2142837"/>
                <a:gd name="connsiteY1" fmla="*/ 1274617 h 1995054"/>
                <a:gd name="connsiteX2" fmla="*/ 212437 w 2142837"/>
                <a:gd name="connsiteY2" fmla="*/ 1477817 h 1995054"/>
                <a:gd name="connsiteX3" fmla="*/ 184728 w 2142837"/>
                <a:gd name="connsiteY3" fmla="*/ 1597890 h 1995054"/>
                <a:gd name="connsiteX4" fmla="*/ 184728 w 2142837"/>
                <a:gd name="connsiteY4" fmla="*/ 1690254 h 1995054"/>
                <a:gd name="connsiteX5" fmla="*/ 166255 w 2142837"/>
                <a:gd name="connsiteY5" fmla="*/ 1791854 h 1995054"/>
                <a:gd name="connsiteX6" fmla="*/ 184728 w 2142837"/>
                <a:gd name="connsiteY6" fmla="*/ 1874981 h 1995054"/>
                <a:gd name="connsiteX7" fmla="*/ 230910 w 2142837"/>
                <a:gd name="connsiteY7" fmla="*/ 1958108 h 1995054"/>
                <a:gd name="connsiteX8" fmla="*/ 295564 w 2142837"/>
                <a:gd name="connsiteY8" fmla="*/ 1995054 h 1995054"/>
                <a:gd name="connsiteX9" fmla="*/ 397164 w 2142837"/>
                <a:gd name="connsiteY9" fmla="*/ 1985817 h 1995054"/>
                <a:gd name="connsiteX10" fmla="*/ 563419 w 2142837"/>
                <a:gd name="connsiteY10" fmla="*/ 1939635 h 1995054"/>
                <a:gd name="connsiteX11" fmla="*/ 660833 w 2142837"/>
                <a:gd name="connsiteY11" fmla="*/ 1906225 h 1995054"/>
                <a:gd name="connsiteX12" fmla="*/ 757671 w 2142837"/>
                <a:gd name="connsiteY12" fmla="*/ 1839479 h 1995054"/>
                <a:gd name="connsiteX13" fmla="*/ 824995 w 2142837"/>
                <a:gd name="connsiteY13" fmla="*/ 1772153 h 1995054"/>
                <a:gd name="connsiteX14" fmla="*/ 787473 w 2142837"/>
                <a:gd name="connsiteY14" fmla="*/ 1719117 h 1995054"/>
                <a:gd name="connsiteX15" fmla="*/ 701964 w 2142837"/>
                <a:gd name="connsiteY15" fmla="*/ 1709592 h 1995054"/>
                <a:gd name="connsiteX16" fmla="*/ 733209 w 2142837"/>
                <a:gd name="connsiteY16" fmla="*/ 1665791 h 1995054"/>
                <a:gd name="connsiteX17" fmla="*/ 808904 w 2142837"/>
                <a:gd name="connsiteY17" fmla="*/ 1621991 h 1995054"/>
                <a:gd name="connsiteX18" fmla="*/ 911154 w 2142837"/>
                <a:gd name="connsiteY18" fmla="*/ 1605323 h 1995054"/>
                <a:gd name="connsiteX19" fmla="*/ 971335 w 2142837"/>
                <a:gd name="connsiteY19" fmla="*/ 1619032 h 1995054"/>
                <a:gd name="connsiteX20" fmla="*/ 958490 w 2142837"/>
                <a:gd name="connsiteY20" fmla="*/ 1669977 h 1995054"/>
                <a:gd name="connsiteX21" fmla="*/ 940450 w 2142837"/>
                <a:gd name="connsiteY21" fmla="*/ 1707355 h 1995054"/>
                <a:gd name="connsiteX22" fmla="*/ 912886 w 2142837"/>
                <a:gd name="connsiteY22" fmla="*/ 1741775 h 1995054"/>
                <a:gd name="connsiteX23" fmla="*/ 934028 w 2142837"/>
                <a:gd name="connsiteY23" fmla="*/ 1790338 h 1995054"/>
                <a:gd name="connsiteX24" fmla="*/ 1096747 w 2142837"/>
                <a:gd name="connsiteY24" fmla="*/ 1711686 h 1995054"/>
                <a:gd name="connsiteX25" fmla="*/ 1246910 w 2142837"/>
                <a:gd name="connsiteY25" fmla="*/ 1638371 h 1995054"/>
                <a:gd name="connsiteX26" fmla="*/ 1406309 w 2142837"/>
                <a:gd name="connsiteY26" fmla="*/ 1573428 h 1995054"/>
                <a:gd name="connsiteX27" fmla="*/ 1542907 w 2142837"/>
                <a:gd name="connsiteY27" fmla="*/ 1540668 h 1995054"/>
                <a:gd name="connsiteX28" fmla="*/ 1735788 w 2142837"/>
                <a:gd name="connsiteY28" fmla="*/ 1504949 h 1995054"/>
                <a:gd name="connsiteX29" fmla="*/ 1978675 w 2142837"/>
                <a:gd name="connsiteY29" fmla="*/ 1481137 h 1995054"/>
                <a:gd name="connsiteX30" fmla="*/ 2142837 w 2142837"/>
                <a:gd name="connsiteY30" fmla="*/ 1477817 h 1995054"/>
                <a:gd name="connsiteX31" fmla="*/ 2124365 w 2142837"/>
                <a:gd name="connsiteY31" fmla="*/ 0 h 1995054"/>
                <a:gd name="connsiteX32" fmla="*/ 0 w 2142837"/>
                <a:gd name="connsiteY32" fmla="*/ 9235 h 1995054"/>
                <a:gd name="connsiteX0" fmla="*/ 0 w 2142837"/>
                <a:gd name="connsiteY0" fmla="*/ 9235 h 1995054"/>
                <a:gd name="connsiteX1" fmla="*/ 175492 w 2142837"/>
                <a:gd name="connsiteY1" fmla="*/ 1274617 h 1995054"/>
                <a:gd name="connsiteX2" fmla="*/ 212437 w 2142837"/>
                <a:gd name="connsiteY2" fmla="*/ 1477817 h 1995054"/>
                <a:gd name="connsiteX3" fmla="*/ 129960 w 2142837"/>
                <a:gd name="connsiteY3" fmla="*/ 1597890 h 1995054"/>
                <a:gd name="connsiteX4" fmla="*/ 184728 w 2142837"/>
                <a:gd name="connsiteY4" fmla="*/ 1690254 h 1995054"/>
                <a:gd name="connsiteX5" fmla="*/ 166255 w 2142837"/>
                <a:gd name="connsiteY5" fmla="*/ 1791854 h 1995054"/>
                <a:gd name="connsiteX6" fmla="*/ 184728 w 2142837"/>
                <a:gd name="connsiteY6" fmla="*/ 1874981 h 1995054"/>
                <a:gd name="connsiteX7" fmla="*/ 230910 w 2142837"/>
                <a:gd name="connsiteY7" fmla="*/ 1958108 h 1995054"/>
                <a:gd name="connsiteX8" fmla="*/ 295564 w 2142837"/>
                <a:gd name="connsiteY8" fmla="*/ 1995054 h 1995054"/>
                <a:gd name="connsiteX9" fmla="*/ 397164 w 2142837"/>
                <a:gd name="connsiteY9" fmla="*/ 1985817 h 1995054"/>
                <a:gd name="connsiteX10" fmla="*/ 563419 w 2142837"/>
                <a:gd name="connsiteY10" fmla="*/ 1939635 h 1995054"/>
                <a:gd name="connsiteX11" fmla="*/ 660833 w 2142837"/>
                <a:gd name="connsiteY11" fmla="*/ 1906225 h 1995054"/>
                <a:gd name="connsiteX12" fmla="*/ 757671 w 2142837"/>
                <a:gd name="connsiteY12" fmla="*/ 1839479 h 1995054"/>
                <a:gd name="connsiteX13" fmla="*/ 824995 w 2142837"/>
                <a:gd name="connsiteY13" fmla="*/ 1772153 h 1995054"/>
                <a:gd name="connsiteX14" fmla="*/ 787473 w 2142837"/>
                <a:gd name="connsiteY14" fmla="*/ 1719117 h 1995054"/>
                <a:gd name="connsiteX15" fmla="*/ 701964 w 2142837"/>
                <a:gd name="connsiteY15" fmla="*/ 1709592 h 1995054"/>
                <a:gd name="connsiteX16" fmla="*/ 733209 w 2142837"/>
                <a:gd name="connsiteY16" fmla="*/ 1665791 h 1995054"/>
                <a:gd name="connsiteX17" fmla="*/ 808904 w 2142837"/>
                <a:gd name="connsiteY17" fmla="*/ 1621991 h 1995054"/>
                <a:gd name="connsiteX18" fmla="*/ 911154 w 2142837"/>
                <a:gd name="connsiteY18" fmla="*/ 1605323 h 1995054"/>
                <a:gd name="connsiteX19" fmla="*/ 971335 w 2142837"/>
                <a:gd name="connsiteY19" fmla="*/ 1619032 h 1995054"/>
                <a:gd name="connsiteX20" fmla="*/ 958490 w 2142837"/>
                <a:gd name="connsiteY20" fmla="*/ 1669977 h 1995054"/>
                <a:gd name="connsiteX21" fmla="*/ 940450 w 2142837"/>
                <a:gd name="connsiteY21" fmla="*/ 1707355 h 1995054"/>
                <a:gd name="connsiteX22" fmla="*/ 912886 w 2142837"/>
                <a:gd name="connsiteY22" fmla="*/ 1741775 h 1995054"/>
                <a:gd name="connsiteX23" fmla="*/ 934028 w 2142837"/>
                <a:gd name="connsiteY23" fmla="*/ 1790338 h 1995054"/>
                <a:gd name="connsiteX24" fmla="*/ 1096747 w 2142837"/>
                <a:gd name="connsiteY24" fmla="*/ 1711686 h 1995054"/>
                <a:gd name="connsiteX25" fmla="*/ 1246910 w 2142837"/>
                <a:gd name="connsiteY25" fmla="*/ 1638371 h 1995054"/>
                <a:gd name="connsiteX26" fmla="*/ 1406309 w 2142837"/>
                <a:gd name="connsiteY26" fmla="*/ 1573428 h 1995054"/>
                <a:gd name="connsiteX27" fmla="*/ 1542907 w 2142837"/>
                <a:gd name="connsiteY27" fmla="*/ 1540668 h 1995054"/>
                <a:gd name="connsiteX28" fmla="*/ 1735788 w 2142837"/>
                <a:gd name="connsiteY28" fmla="*/ 1504949 h 1995054"/>
                <a:gd name="connsiteX29" fmla="*/ 1978675 w 2142837"/>
                <a:gd name="connsiteY29" fmla="*/ 1481137 h 1995054"/>
                <a:gd name="connsiteX30" fmla="*/ 2142837 w 2142837"/>
                <a:gd name="connsiteY30" fmla="*/ 1477817 h 1995054"/>
                <a:gd name="connsiteX31" fmla="*/ 2124365 w 2142837"/>
                <a:gd name="connsiteY31" fmla="*/ 0 h 1995054"/>
                <a:gd name="connsiteX32" fmla="*/ 0 w 2142837"/>
                <a:gd name="connsiteY32" fmla="*/ 9235 h 1995054"/>
                <a:gd name="connsiteX0" fmla="*/ 0 w 2142837"/>
                <a:gd name="connsiteY0" fmla="*/ 9235 h 1995054"/>
                <a:gd name="connsiteX1" fmla="*/ 175492 w 2142837"/>
                <a:gd name="connsiteY1" fmla="*/ 1274617 h 1995054"/>
                <a:gd name="connsiteX2" fmla="*/ 55275 w 2142837"/>
                <a:gd name="connsiteY2" fmla="*/ 1496867 h 1995054"/>
                <a:gd name="connsiteX3" fmla="*/ 129960 w 2142837"/>
                <a:gd name="connsiteY3" fmla="*/ 1597890 h 1995054"/>
                <a:gd name="connsiteX4" fmla="*/ 184728 w 2142837"/>
                <a:gd name="connsiteY4" fmla="*/ 1690254 h 1995054"/>
                <a:gd name="connsiteX5" fmla="*/ 166255 w 2142837"/>
                <a:gd name="connsiteY5" fmla="*/ 1791854 h 1995054"/>
                <a:gd name="connsiteX6" fmla="*/ 184728 w 2142837"/>
                <a:gd name="connsiteY6" fmla="*/ 1874981 h 1995054"/>
                <a:gd name="connsiteX7" fmla="*/ 230910 w 2142837"/>
                <a:gd name="connsiteY7" fmla="*/ 1958108 h 1995054"/>
                <a:gd name="connsiteX8" fmla="*/ 295564 w 2142837"/>
                <a:gd name="connsiteY8" fmla="*/ 1995054 h 1995054"/>
                <a:gd name="connsiteX9" fmla="*/ 397164 w 2142837"/>
                <a:gd name="connsiteY9" fmla="*/ 1985817 h 1995054"/>
                <a:gd name="connsiteX10" fmla="*/ 563419 w 2142837"/>
                <a:gd name="connsiteY10" fmla="*/ 1939635 h 1995054"/>
                <a:gd name="connsiteX11" fmla="*/ 660833 w 2142837"/>
                <a:gd name="connsiteY11" fmla="*/ 1906225 h 1995054"/>
                <a:gd name="connsiteX12" fmla="*/ 757671 w 2142837"/>
                <a:gd name="connsiteY12" fmla="*/ 1839479 h 1995054"/>
                <a:gd name="connsiteX13" fmla="*/ 824995 w 2142837"/>
                <a:gd name="connsiteY13" fmla="*/ 1772153 h 1995054"/>
                <a:gd name="connsiteX14" fmla="*/ 787473 w 2142837"/>
                <a:gd name="connsiteY14" fmla="*/ 1719117 h 1995054"/>
                <a:gd name="connsiteX15" fmla="*/ 701964 w 2142837"/>
                <a:gd name="connsiteY15" fmla="*/ 1709592 h 1995054"/>
                <a:gd name="connsiteX16" fmla="*/ 733209 w 2142837"/>
                <a:gd name="connsiteY16" fmla="*/ 1665791 h 1995054"/>
                <a:gd name="connsiteX17" fmla="*/ 808904 w 2142837"/>
                <a:gd name="connsiteY17" fmla="*/ 1621991 h 1995054"/>
                <a:gd name="connsiteX18" fmla="*/ 911154 w 2142837"/>
                <a:gd name="connsiteY18" fmla="*/ 1605323 h 1995054"/>
                <a:gd name="connsiteX19" fmla="*/ 971335 w 2142837"/>
                <a:gd name="connsiteY19" fmla="*/ 1619032 h 1995054"/>
                <a:gd name="connsiteX20" fmla="*/ 958490 w 2142837"/>
                <a:gd name="connsiteY20" fmla="*/ 1669977 h 1995054"/>
                <a:gd name="connsiteX21" fmla="*/ 940450 w 2142837"/>
                <a:gd name="connsiteY21" fmla="*/ 1707355 h 1995054"/>
                <a:gd name="connsiteX22" fmla="*/ 912886 w 2142837"/>
                <a:gd name="connsiteY22" fmla="*/ 1741775 h 1995054"/>
                <a:gd name="connsiteX23" fmla="*/ 934028 w 2142837"/>
                <a:gd name="connsiteY23" fmla="*/ 1790338 h 1995054"/>
                <a:gd name="connsiteX24" fmla="*/ 1096747 w 2142837"/>
                <a:gd name="connsiteY24" fmla="*/ 1711686 h 1995054"/>
                <a:gd name="connsiteX25" fmla="*/ 1246910 w 2142837"/>
                <a:gd name="connsiteY25" fmla="*/ 1638371 h 1995054"/>
                <a:gd name="connsiteX26" fmla="*/ 1406309 w 2142837"/>
                <a:gd name="connsiteY26" fmla="*/ 1573428 h 1995054"/>
                <a:gd name="connsiteX27" fmla="*/ 1542907 w 2142837"/>
                <a:gd name="connsiteY27" fmla="*/ 1540668 h 1995054"/>
                <a:gd name="connsiteX28" fmla="*/ 1735788 w 2142837"/>
                <a:gd name="connsiteY28" fmla="*/ 1504949 h 1995054"/>
                <a:gd name="connsiteX29" fmla="*/ 1978675 w 2142837"/>
                <a:gd name="connsiteY29" fmla="*/ 1481137 h 1995054"/>
                <a:gd name="connsiteX30" fmla="*/ 2142837 w 2142837"/>
                <a:gd name="connsiteY30" fmla="*/ 1477817 h 1995054"/>
                <a:gd name="connsiteX31" fmla="*/ 2124365 w 2142837"/>
                <a:gd name="connsiteY31" fmla="*/ 0 h 1995054"/>
                <a:gd name="connsiteX32" fmla="*/ 0 w 2142837"/>
                <a:gd name="connsiteY32" fmla="*/ 9235 h 1995054"/>
                <a:gd name="connsiteX0" fmla="*/ 0 w 2142837"/>
                <a:gd name="connsiteY0" fmla="*/ 9235 h 1995054"/>
                <a:gd name="connsiteX1" fmla="*/ 20711 w 2142837"/>
                <a:gd name="connsiteY1" fmla="*/ 1372249 h 1995054"/>
                <a:gd name="connsiteX2" fmla="*/ 55275 w 2142837"/>
                <a:gd name="connsiteY2" fmla="*/ 1496867 h 1995054"/>
                <a:gd name="connsiteX3" fmla="*/ 129960 w 2142837"/>
                <a:gd name="connsiteY3" fmla="*/ 1597890 h 1995054"/>
                <a:gd name="connsiteX4" fmla="*/ 184728 w 2142837"/>
                <a:gd name="connsiteY4" fmla="*/ 1690254 h 1995054"/>
                <a:gd name="connsiteX5" fmla="*/ 166255 w 2142837"/>
                <a:gd name="connsiteY5" fmla="*/ 1791854 h 1995054"/>
                <a:gd name="connsiteX6" fmla="*/ 184728 w 2142837"/>
                <a:gd name="connsiteY6" fmla="*/ 1874981 h 1995054"/>
                <a:gd name="connsiteX7" fmla="*/ 230910 w 2142837"/>
                <a:gd name="connsiteY7" fmla="*/ 1958108 h 1995054"/>
                <a:gd name="connsiteX8" fmla="*/ 295564 w 2142837"/>
                <a:gd name="connsiteY8" fmla="*/ 1995054 h 1995054"/>
                <a:gd name="connsiteX9" fmla="*/ 397164 w 2142837"/>
                <a:gd name="connsiteY9" fmla="*/ 1985817 h 1995054"/>
                <a:gd name="connsiteX10" fmla="*/ 563419 w 2142837"/>
                <a:gd name="connsiteY10" fmla="*/ 1939635 h 1995054"/>
                <a:gd name="connsiteX11" fmla="*/ 660833 w 2142837"/>
                <a:gd name="connsiteY11" fmla="*/ 1906225 h 1995054"/>
                <a:gd name="connsiteX12" fmla="*/ 757671 w 2142837"/>
                <a:gd name="connsiteY12" fmla="*/ 1839479 h 1995054"/>
                <a:gd name="connsiteX13" fmla="*/ 824995 w 2142837"/>
                <a:gd name="connsiteY13" fmla="*/ 1772153 h 1995054"/>
                <a:gd name="connsiteX14" fmla="*/ 787473 w 2142837"/>
                <a:gd name="connsiteY14" fmla="*/ 1719117 h 1995054"/>
                <a:gd name="connsiteX15" fmla="*/ 701964 w 2142837"/>
                <a:gd name="connsiteY15" fmla="*/ 1709592 h 1995054"/>
                <a:gd name="connsiteX16" fmla="*/ 733209 w 2142837"/>
                <a:gd name="connsiteY16" fmla="*/ 1665791 h 1995054"/>
                <a:gd name="connsiteX17" fmla="*/ 808904 w 2142837"/>
                <a:gd name="connsiteY17" fmla="*/ 1621991 h 1995054"/>
                <a:gd name="connsiteX18" fmla="*/ 911154 w 2142837"/>
                <a:gd name="connsiteY18" fmla="*/ 1605323 h 1995054"/>
                <a:gd name="connsiteX19" fmla="*/ 971335 w 2142837"/>
                <a:gd name="connsiteY19" fmla="*/ 1619032 h 1995054"/>
                <a:gd name="connsiteX20" fmla="*/ 958490 w 2142837"/>
                <a:gd name="connsiteY20" fmla="*/ 1669977 h 1995054"/>
                <a:gd name="connsiteX21" fmla="*/ 940450 w 2142837"/>
                <a:gd name="connsiteY21" fmla="*/ 1707355 h 1995054"/>
                <a:gd name="connsiteX22" fmla="*/ 912886 w 2142837"/>
                <a:gd name="connsiteY22" fmla="*/ 1741775 h 1995054"/>
                <a:gd name="connsiteX23" fmla="*/ 934028 w 2142837"/>
                <a:gd name="connsiteY23" fmla="*/ 1790338 h 1995054"/>
                <a:gd name="connsiteX24" fmla="*/ 1096747 w 2142837"/>
                <a:gd name="connsiteY24" fmla="*/ 1711686 h 1995054"/>
                <a:gd name="connsiteX25" fmla="*/ 1246910 w 2142837"/>
                <a:gd name="connsiteY25" fmla="*/ 1638371 h 1995054"/>
                <a:gd name="connsiteX26" fmla="*/ 1406309 w 2142837"/>
                <a:gd name="connsiteY26" fmla="*/ 1573428 h 1995054"/>
                <a:gd name="connsiteX27" fmla="*/ 1542907 w 2142837"/>
                <a:gd name="connsiteY27" fmla="*/ 1540668 h 1995054"/>
                <a:gd name="connsiteX28" fmla="*/ 1735788 w 2142837"/>
                <a:gd name="connsiteY28" fmla="*/ 1504949 h 1995054"/>
                <a:gd name="connsiteX29" fmla="*/ 1978675 w 2142837"/>
                <a:gd name="connsiteY29" fmla="*/ 1481137 h 1995054"/>
                <a:gd name="connsiteX30" fmla="*/ 2142837 w 2142837"/>
                <a:gd name="connsiteY30" fmla="*/ 1477817 h 1995054"/>
                <a:gd name="connsiteX31" fmla="*/ 2124365 w 2142837"/>
                <a:gd name="connsiteY31" fmla="*/ 0 h 1995054"/>
                <a:gd name="connsiteX32" fmla="*/ 0 w 2142837"/>
                <a:gd name="connsiteY32" fmla="*/ 9235 h 1995054"/>
                <a:gd name="connsiteX0" fmla="*/ 45674 w 2188511"/>
                <a:gd name="connsiteY0" fmla="*/ 9235 h 1995054"/>
                <a:gd name="connsiteX1" fmla="*/ 287 w 2188511"/>
                <a:gd name="connsiteY1" fmla="*/ 1250155 h 1995054"/>
                <a:gd name="connsiteX2" fmla="*/ 66385 w 2188511"/>
                <a:gd name="connsiteY2" fmla="*/ 1372249 h 1995054"/>
                <a:gd name="connsiteX3" fmla="*/ 100949 w 2188511"/>
                <a:gd name="connsiteY3" fmla="*/ 1496867 h 1995054"/>
                <a:gd name="connsiteX4" fmla="*/ 175634 w 2188511"/>
                <a:gd name="connsiteY4" fmla="*/ 1597890 h 1995054"/>
                <a:gd name="connsiteX5" fmla="*/ 230402 w 2188511"/>
                <a:gd name="connsiteY5" fmla="*/ 1690254 h 1995054"/>
                <a:gd name="connsiteX6" fmla="*/ 211929 w 2188511"/>
                <a:gd name="connsiteY6" fmla="*/ 1791854 h 1995054"/>
                <a:gd name="connsiteX7" fmla="*/ 230402 w 2188511"/>
                <a:gd name="connsiteY7" fmla="*/ 1874981 h 1995054"/>
                <a:gd name="connsiteX8" fmla="*/ 276584 w 2188511"/>
                <a:gd name="connsiteY8" fmla="*/ 1958108 h 1995054"/>
                <a:gd name="connsiteX9" fmla="*/ 341238 w 2188511"/>
                <a:gd name="connsiteY9" fmla="*/ 1995054 h 1995054"/>
                <a:gd name="connsiteX10" fmla="*/ 442838 w 2188511"/>
                <a:gd name="connsiteY10" fmla="*/ 1985817 h 1995054"/>
                <a:gd name="connsiteX11" fmla="*/ 609093 w 2188511"/>
                <a:gd name="connsiteY11" fmla="*/ 1939635 h 1995054"/>
                <a:gd name="connsiteX12" fmla="*/ 706507 w 2188511"/>
                <a:gd name="connsiteY12" fmla="*/ 1906225 h 1995054"/>
                <a:gd name="connsiteX13" fmla="*/ 803345 w 2188511"/>
                <a:gd name="connsiteY13" fmla="*/ 1839479 h 1995054"/>
                <a:gd name="connsiteX14" fmla="*/ 870669 w 2188511"/>
                <a:gd name="connsiteY14" fmla="*/ 1772153 h 1995054"/>
                <a:gd name="connsiteX15" fmla="*/ 833147 w 2188511"/>
                <a:gd name="connsiteY15" fmla="*/ 1719117 h 1995054"/>
                <a:gd name="connsiteX16" fmla="*/ 747638 w 2188511"/>
                <a:gd name="connsiteY16" fmla="*/ 1709592 h 1995054"/>
                <a:gd name="connsiteX17" fmla="*/ 778883 w 2188511"/>
                <a:gd name="connsiteY17" fmla="*/ 1665791 h 1995054"/>
                <a:gd name="connsiteX18" fmla="*/ 854578 w 2188511"/>
                <a:gd name="connsiteY18" fmla="*/ 1621991 h 1995054"/>
                <a:gd name="connsiteX19" fmla="*/ 956828 w 2188511"/>
                <a:gd name="connsiteY19" fmla="*/ 1605323 h 1995054"/>
                <a:gd name="connsiteX20" fmla="*/ 1017009 w 2188511"/>
                <a:gd name="connsiteY20" fmla="*/ 1619032 h 1995054"/>
                <a:gd name="connsiteX21" fmla="*/ 1004164 w 2188511"/>
                <a:gd name="connsiteY21" fmla="*/ 1669977 h 1995054"/>
                <a:gd name="connsiteX22" fmla="*/ 986124 w 2188511"/>
                <a:gd name="connsiteY22" fmla="*/ 1707355 h 1995054"/>
                <a:gd name="connsiteX23" fmla="*/ 958560 w 2188511"/>
                <a:gd name="connsiteY23" fmla="*/ 1741775 h 1995054"/>
                <a:gd name="connsiteX24" fmla="*/ 979702 w 2188511"/>
                <a:gd name="connsiteY24" fmla="*/ 1790338 h 1995054"/>
                <a:gd name="connsiteX25" fmla="*/ 1142421 w 2188511"/>
                <a:gd name="connsiteY25" fmla="*/ 1711686 h 1995054"/>
                <a:gd name="connsiteX26" fmla="*/ 1292584 w 2188511"/>
                <a:gd name="connsiteY26" fmla="*/ 1638371 h 1995054"/>
                <a:gd name="connsiteX27" fmla="*/ 1451983 w 2188511"/>
                <a:gd name="connsiteY27" fmla="*/ 1573428 h 1995054"/>
                <a:gd name="connsiteX28" fmla="*/ 1588581 w 2188511"/>
                <a:gd name="connsiteY28" fmla="*/ 1540668 h 1995054"/>
                <a:gd name="connsiteX29" fmla="*/ 1781462 w 2188511"/>
                <a:gd name="connsiteY29" fmla="*/ 1504949 h 1995054"/>
                <a:gd name="connsiteX30" fmla="*/ 2024349 w 2188511"/>
                <a:gd name="connsiteY30" fmla="*/ 1481137 h 1995054"/>
                <a:gd name="connsiteX31" fmla="*/ 2188511 w 2188511"/>
                <a:gd name="connsiteY31" fmla="*/ 1477817 h 1995054"/>
                <a:gd name="connsiteX32" fmla="*/ 2170039 w 2188511"/>
                <a:gd name="connsiteY32" fmla="*/ 0 h 1995054"/>
                <a:gd name="connsiteX33" fmla="*/ 45674 w 2188511"/>
                <a:gd name="connsiteY33" fmla="*/ 9235 h 1995054"/>
                <a:gd name="connsiteX0" fmla="*/ 205137 w 2347974"/>
                <a:gd name="connsiteY0" fmla="*/ 9235 h 1995054"/>
                <a:gd name="connsiteX1" fmla="*/ 64500 w 2347974"/>
                <a:gd name="connsiteY1" fmla="*/ 1138237 h 1995054"/>
                <a:gd name="connsiteX2" fmla="*/ 159750 w 2347974"/>
                <a:gd name="connsiteY2" fmla="*/ 1250155 h 1995054"/>
                <a:gd name="connsiteX3" fmla="*/ 225848 w 2347974"/>
                <a:gd name="connsiteY3" fmla="*/ 1372249 h 1995054"/>
                <a:gd name="connsiteX4" fmla="*/ 260412 w 2347974"/>
                <a:gd name="connsiteY4" fmla="*/ 1496867 h 1995054"/>
                <a:gd name="connsiteX5" fmla="*/ 335097 w 2347974"/>
                <a:gd name="connsiteY5" fmla="*/ 1597890 h 1995054"/>
                <a:gd name="connsiteX6" fmla="*/ 389865 w 2347974"/>
                <a:gd name="connsiteY6" fmla="*/ 1690254 h 1995054"/>
                <a:gd name="connsiteX7" fmla="*/ 371392 w 2347974"/>
                <a:gd name="connsiteY7" fmla="*/ 1791854 h 1995054"/>
                <a:gd name="connsiteX8" fmla="*/ 389865 w 2347974"/>
                <a:gd name="connsiteY8" fmla="*/ 1874981 h 1995054"/>
                <a:gd name="connsiteX9" fmla="*/ 436047 w 2347974"/>
                <a:gd name="connsiteY9" fmla="*/ 1958108 h 1995054"/>
                <a:gd name="connsiteX10" fmla="*/ 500701 w 2347974"/>
                <a:gd name="connsiteY10" fmla="*/ 1995054 h 1995054"/>
                <a:gd name="connsiteX11" fmla="*/ 602301 w 2347974"/>
                <a:gd name="connsiteY11" fmla="*/ 1985817 h 1995054"/>
                <a:gd name="connsiteX12" fmla="*/ 768556 w 2347974"/>
                <a:gd name="connsiteY12" fmla="*/ 1939635 h 1995054"/>
                <a:gd name="connsiteX13" fmla="*/ 865970 w 2347974"/>
                <a:gd name="connsiteY13" fmla="*/ 1906225 h 1995054"/>
                <a:gd name="connsiteX14" fmla="*/ 962808 w 2347974"/>
                <a:gd name="connsiteY14" fmla="*/ 1839479 h 1995054"/>
                <a:gd name="connsiteX15" fmla="*/ 1030132 w 2347974"/>
                <a:gd name="connsiteY15" fmla="*/ 1772153 h 1995054"/>
                <a:gd name="connsiteX16" fmla="*/ 992610 w 2347974"/>
                <a:gd name="connsiteY16" fmla="*/ 1719117 h 1995054"/>
                <a:gd name="connsiteX17" fmla="*/ 907101 w 2347974"/>
                <a:gd name="connsiteY17" fmla="*/ 1709592 h 1995054"/>
                <a:gd name="connsiteX18" fmla="*/ 938346 w 2347974"/>
                <a:gd name="connsiteY18" fmla="*/ 1665791 h 1995054"/>
                <a:gd name="connsiteX19" fmla="*/ 1014041 w 2347974"/>
                <a:gd name="connsiteY19" fmla="*/ 1621991 h 1995054"/>
                <a:gd name="connsiteX20" fmla="*/ 1116291 w 2347974"/>
                <a:gd name="connsiteY20" fmla="*/ 1605323 h 1995054"/>
                <a:gd name="connsiteX21" fmla="*/ 1176472 w 2347974"/>
                <a:gd name="connsiteY21" fmla="*/ 1619032 h 1995054"/>
                <a:gd name="connsiteX22" fmla="*/ 1163627 w 2347974"/>
                <a:gd name="connsiteY22" fmla="*/ 1669977 h 1995054"/>
                <a:gd name="connsiteX23" fmla="*/ 1145587 w 2347974"/>
                <a:gd name="connsiteY23" fmla="*/ 1707355 h 1995054"/>
                <a:gd name="connsiteX24" fmla="*/ 1118023 w 2347974"/>
                <a:gd name="connsiteY24" fmla="*/ 1741775 h 1995054"/>
                <a:gd name="connsiteX25" fmla="*/ 1139165 w 2347974"/>
                <a:gd name="connsiteY25" fmla="*/ 1790338 h 1995054"/>
                <a:gd name="connsiteX26" fmla="*/ 1301884 w 2347974"/>
                <a:gd name="connsiteY26" fmla="*/ 1711686 h 1995054"/>
                <a:gd name="connsiteX27" fmla="*/ 1452047 w 2347974"/>
                <a:gd name="connsiteY27" fmla="*/ 1638371 h 1995054"/>
                <a:gd name="connsiteX28" fmla="*/ 1611446 w 2347974"/>
                <a:gd name="connsiteY28" fmla="*/ 1573428 h 1995054"/>
                <a:gd name="connsiteX29" fmla="*/ 1748044 w 2347974"/>
                <a:gd name="connsiteY29" fmla="*/ 1540668 h 1995054"/>
                <a:gd name="connsiteX30" fmla="*/ 1940925 w 2347974"/>
                <a:gd name="connsiteY30" fmla="*/ 1504949 h 1995054"/>
                <a:gd name="connsiteX31" fmla="*/ 2183812 w 2347974"/>
                <a:gd name="connsiteY31" fmla="*/ 1481137 h 1995054"/>
                <a:gd name="connsiteX32" fmla="*/ 2347974 w 2347974"/>
                <a:gd name="connsiteY32" fmla="*/ 1477817 h 1995054"/>
                <a:gd name="connsiteX33" fmla="*/ 2329502 w 2347974"/>
                <a:gd name="connsiteY33" fmla="*/ 0 h 1995054"/>
                <a:gd name="connsiteX34" fmla="*/ 205137 w 2347974"/>
                <a:gd name="connsiteY34" fmla="*/ 9235 h 1995054"/>
                <a:gd name="connsiteX0" fmla="*/ 205137 w 2347974"/>
                <a:gd name="connsiteY0" fmla="*/ 9235 h 1995054"/>
                <a:gd name="connsiteX1" fmla="*/ 64500 w 2347974"/>
                <a:gd name="connsiteY1" fmla="*/ 1138237 h 1995054"/>
                <a:gd name="connsiteX2" fmla="*/ 159750 w 2347974"/>
                <a:gd name="connsiteY2" fmla="*/ 1250155 h 1995054"/>
                <a:gd name="connsiteX3" fmla="*/ 225848 w 2347974"/>
                <a:gd name="connsiteY3" fmla="*/ 1372249 h 1995054"/>
                <a:gd name="connsiteX4" fmla="*/ 260412 w 2347974"/>
                <a:gd name="connsiteY4" fmla="*/ 1496867 h 1995054"/>
                <a:gd name="connsiteX5" fmla="*/ 335097 w 2347974"/>
                <a:gd name="connsiteY5" fmla="*/ 1597890 h 1995054"/>
                <a:gd name="connsiteX6" fmla="*/ 389865 w 2347974"/>
                <a:gd name="connsiteY6" fmla="*/ 1690254 h 1995054"/>
                <a:gd name="connsiteX7" fmla="*/ 371392 w 2347974"/>
                <a:gd name="connsiteY7" fmla="*/ 1791854 h 1995054"/>
                <a:gd name="connsiteX8" fmla="*/ 389865 w 2347974"/>
                <a:gd name="connsiteY8" fmla="*/ 1874981 h 1995054"/>
                <a:gd name="connsiteX9" fmla="*/ 436047 w 2347974"/>
                <a:gd name="connsiteY9" fmla="*/ 1958108 h 1995054"/>
                <a:gd name="connsiteX10" fmla="*/ 500701 w 2347974"/>
                <a:gd name="connsiteY10" fmla="*/ 1995054 h 1995054"/>
                <a:gd name="connsiteX11" fmla="*/ 602301 w 2347974"/>
                <a:gd name="connsiteY11" fmla="*/ 1985817 h 1995054"/>
                <a:gd name="connsiteX12" fmla="*/ 768556 w 2347974"/>
                <a:gd name="connsiteY12" fmla="*/ 1939635 h 1995054"/>
                <a:gd name="connsiteX13" fmla="*/ 865970 w 2347974"/>
                <a:gd name="connsiteY13" fmla="*/ 1906225 h 1995054"/>
                <a:gd name="connsiteX14" fmla="*/ 962808 w 2347974"/>
                <a:gd name="connsiteY14" fmla="*/ 1839479 h 1995054"/>
                <a:gd name="connsiteX15" fmla="*/ 1030132 w 2347974"/>
                <a:gd name="connsiteY15" fmla="*/ 1772153 h 1995054"/>
                <a:gd name="connsiteX16" fmla="*/ 992610 w 2347974"/>
                <a:gd name="connsiteY16" fmla="*/ 1719117 h 1995054"/>
                <a:gd name="connsiteX17" fmla="*/ 907101 w 2347974"/>
                <a:gd name="connsiteY17" fmla="*/ 1709592 h 1995054"/>
                <a:gd name="connsiteX18" fmla="*/ 938346 w 2347974"/>
                <a:gd name="connsiteY18" fmla="*/ 1665791 h 1995054"/>
                <a:gd name="connsiteX19" fmla="*/ 1014041 w 2347974"/>
                <a:gd name="connsiteY19" fmla="*/ 1621991 h 1995054"/>
                <a:gd name="connsiteX20" fmla="*/ 1116291 w 2347974"/>
                <a:gd name="connsiteY20" fmla="*/ 1605323 h 1995054"/>
                <a:gd name="connsiteX21" fmla="*/ 1176472 w 2347974"/>
                <a:gd name="connsiteY21" fmla="*/ 1619032 h 1995054"/>
                <a:gd name="connsiteX22" fmla="*/ 1163627 w 2347974"/>
                <a:gd name="connsiteY22" fmla="*/ 1669977 h 1995054"/>
                <a:gd name="connsiteX23" fmla="*/ 1145587 w 2347974"/>
                <a:gd name="connsiteY23" fmla="*/ 1707355 h 1995054"/>
                <a:gd name="connsiteX24" fmla="*/ 1118023 w 2347974"/>
                <a:gd name="connsiteY24" fmla="*/ 1741775 h 1995054"/>
                <a:gd name="connsiteX25" fmla="*/ 1139165 w 2347974"/>
                <a:gd name="connsiteY25" fmla="*/ 1790338 h 1995054"/>
                <a:gd name="connsiteX26" fmla="*/ 1301884 w 2347974"/>
                <a:gd name="connsiteY26" fmla="*/ 1711686 h 1995054"/>
                <a:gd name="connsiteX27" fmla="*/ 1452047 w 2347974"/>
                <a:gd name="connsiteY27" fmla="*/ 1638371 h 1995054"/>
                <a:gd name="connsiteX28" fmla="*/ 1611446 w 2347974"/>
                <a:gd name="connsiteY28" fmla="*/ 1573428 h 1995054"/>
                <a:gd name="connsiteX29" fmla="*/ 1748044 w 2347974"/>
                <a:gd name="connsiteY29" fmla="*/ 1540668 h 1995054"/>
                <a:gd name="connsiteX30" fmla="*/ 1940925 w 2347974"/>
                <a:gd name="connsiteY30" fmla="*/ 1504949 h 1995054"/>
                <a:gd name="connsiteX31" fmla="*/ 2183812 w 2347974"/>
                <a:gd name="connsiteY31" fmla="*/ 1481137 h 1995054"/>
                <a:gd name="connsiteX32" fmla="*/ 2347974 w 2347974"/>
                <a:gd name="connsiteY32" fmla="*/ 1477817 h 1995054"/>
                <a:gd name="connsiteX33" fmla="*/ 2329502 w 2347974"/>
                <a:gd name="connsiteY33" fmla="*/ 0 h 1995054"/>
                <a:gd name="connsiteX34" fmla="*/ 205137 w 2347974"/>
                <a:gd name="connsiteY34" fmla="*/ 9235 h 1995054"/>
                <a:gd name="connsiteX0" fmla="*/ 218945 w 2361782"/>
                <a:gd name="connsiteY0" fmla="*/ 9235 h 1995054"/>
                <a:gd name="connsiteX1" fmla="*/ 78308 w 2361782"/>
                <a:gd name="connsiteY1" fmla="*/ 1138237 h 1995054"/>
                <a:gd name="connsiteX2" fmla="*/ 173558 w 2361782"/>
                <a:gd name="connsiteY2" fmla="*/ 1250155 h 1995054"/>
                <a:gd name="connsiteX3" fmla="*/ 239656 w 2361782"/>
                <a:gd name="connsiteY3" fmla="*/ 1372249 h 1995054"/>
                <a:gd name="connsiteX4" fmla="*/ 274220 w 2361782"/>
                <a:gd name="connsiteY4" fmla="*/ 1496867 h 1995054"/>
                <a:gd name="connsiteX5" fmla="*/ 348905 w 2361782"/>
                <a:gd name="connsiteY5" fmla="*/ 1597890 h 1995054"/>
                <a:gd name="connsiteX6" fmla="*/ 403673 w 2361782"/>
                <a:gd name="connsiteY6" fmla="*/ 1690254 h 1995054"/>
                <a:gd name="connsiteX7" fmla="*/ 385200 w 2361782"/>
                <a:gd name="connsiteY7" fmla="*/ 1791854 h 1995054"/>
                <a:gd name="connsiteX8" fmla="*/ 403673 w 2361782"/>
                <a:gd name="connsiteY8" fmla="*/ 1874981 h 1995054"/>
                <a:gd name="connsiteX9" fmla="*/ 449855 w 2361782"/>
                <a:gd name="connsiteY9" fmla="*/ 1958108 h 1995054"/>
                <a:gd name="connsiteX10" fmla="*/ 514509 w 2361782"/>
                <a:gd name="connsiteY10" fmla="*/ 1995054 h 1995054"/>
                <a:gd name="connsiteX11" fmla="*/ 616109 w 2361782"/>
                <a:gd name="connsiteY11" fmla="*/ 1985817 h 1995054"/>
                <a:gd name="connsiteX12" fmla="*/ 782364 w 2361782"/>
                <a:gd name="connsiteY12" fmla="*/ 1939635 h 1995054"/>
                <a:gd name="connsiteX13" fmla="*/ 879778 w 2361782"/>
                <a:gd name="connsiteY13" fmla="*/ 1906225 h 1995054"/>
                <a:gd name="connsiteX14" fmla="*/ 976616 w 2361782"/>
                <a:gd name="connsiteY14" fmla="*/ 1839479 h 1995054"/>
                <a:gd name="connsiteX15" fmla="*/ 1043940 w 2361782"/>
                <a:gd name="connsiteY15" fmla="*/ 1772153 h 1995054"/>
                <a:gd name="connsiteX16" fmla="*/ 1006418 w 2361782"/>
                <a:gd name="connsiteY16" fmla="*/ 1719117 h 1995054"/>
                <a:gd name="connsiteX17" fmla="*/ 920909 w 2361782"/>
                <a:gd name="connsiteY17" fmla="*/ 1709592 h 1995054"/>
                <a:gd name="connsiteX18" fmla="*/ 952154 w 2361782"/>
                <a:gd name="connsiteY18" fmla="*/ 1665791 h 1995054"/>
                <a:gd name="connsiteX19" fmla="*/ 1027849 w 2361782"/>
                <a:gd name="connsiteY19" fmla="*/ 1621991 h 1995054"/>
                <a:gd name="connsiteX20" fmla="*/ 1130099 w 2361782"/>
                <a:gd name="connsiteY20" fmla="*/ 1605323 h 1995054"/>
                <a:gd name="connsiteX21" fmla="*/ 1190280 w 2361782"/>
                <a:gd name="connsiteY21" fmla="*/ 1619032 h 1995054"/>
                <a:gd name="connsiteX22" fmla="*/ 1177435 w 2361782"/>
                <a:gd name="connsiteY22" fmla="*/ 1669977 h 1995054"/>
                <a:gd name="connsiteX23" fmla="*/ 1159395 w 2361782"/>
                <a:gd name="connsiteY23" fmla="*/ 1707355 h 1995054"/>
                <a:gd name="connsiteX24" fmla="*/ 1131831 w 2361782"/>
                <a:gd name="connsiteY24" fmla="*/ 1741775 h 1995054"/>
                <a:gd name="connsiteX25" fmla="*/ 1152973 w 2361782"/>
                <a:gd name="connsiteY25" fmla="*/ 1790338 h 1995054"/>
                <a:gd name="connsiteX26" fmla="*/ 1315692 w 2361782"/>
                <a:gd name="connsiteY26" fmla="*/ 1711686 h 1995054"/>
                <a:gd name="connsiteX27" fmla="*/ 1465855 w 2361782"/>
                <a:gd name="connsiteY27" fmla="*/ 1638371 h 1995054"/>
                <a:gd name="connsiteX28" fmla="*/ 1625254 w 2361782"/>
                <a:gd name="connsiteY28" fmla="*/ 1573428 h 1995054"/>
                <a:gd name="connsiteX29" fmla="*/ 1761852 w 2361782"/>
                <a:gd name="connsiteY29" fmla="*/ 1540668 h 1995054"/>
                <a:gd name="connsiteX30" fmla="*/ 1954733 w 2361782"/>
                <a:gd name="connsiteY30" fmla="*/ 1504949 h 1995054"/>
                <a:gd name="connsiteX31" fmla="*/ 2197620 w 2361782"/>
                <a:gd name="connsiteY31" fmla="*/ 1481137 h 1995054"/>
                <a:gd name="connsiteX32" fmla="*/ 2361782 w 2361782"/>
                <a:gd name="connsiteY32" fmla="*/ 1477817 h 1995054"/>
                <a:gd name="connsiteX33" fmla="*/ 2343310 w 2361782"/>
                <a:gd name="connsiteY33" fmla="*/ 0 h 1995054"/>
                <a:gd name="connsiteX34" fmla="*/ 218945 w 2361782"/>
                <a:gd name="connsiteY34" fmla="*/ 9235 h 1995054"/>
                <a:gd name="connsiteX0" fmla="*/ 217646 w 2360483"/>
                <a:gd name="connsiteY0" fmla="*/ 9235 h 1995054"/>
                <a:gd name="connsiteX1" fmla="*/ 60340 w 2360483"/>
                <a:gd name="connsiteY1" fmla="*/ 812005 h 1995054"/>
                <a:gd name="connsiteX2" fmla="*/ 77009 w 2360483"/>
                <a:gd name="connsiteY2" fmla="*/ 1138237 h 1995054"/>
                <a:gd name="connsiteX3" fmla="*/ 172259 w 2360483"/>
                <a:gd name="connsiteY3" fmla="*/ 1250155 h 1995054"/>
                <a:gd name="connsiteX4" fmla="*/ 238357 w 2360483"/>
                <a:gd name="connsiteY4" fmla="*/ 1372249 h 1995054"/>
                <a:gd name="connsiteX5" fmla="*/ 272921 w 2360483"/>
                <a:gd name="connsiteY5" fmla="*/ 1496867 h 1995054"/>
                <a:gd name="connsiteX6" fmla="*/ 347606 w 2360483"/>
                <a:gd name="connsiteY6" fmla="*/ 1597890 h 1995054"/>
                <a:gd name="connsiteX7" fmla="*/ 402374 w 2360483"/>
                <a:gd name="connsiteY7" fmla="*/ 1690254 h 1995054"/>
                <a:gd name="connsiteX8" fmla="*/ 383901 w 2360483"/>
                <a:gd name="connsiteY8" fmla="*/ 1791854 h 1995054"/>
                <a:gd name="connsiteX9" fmla="*/ 402374 w 2360483"/>
                <a:gd name="connsiteY9" fmla="*/ 1874981 h 1995054"/>
                <a:gd name="connsiteX10" fmla="*/ 448556 w 2360483"/>
                <a:gd name="connsiteY10" fmla="*/ 1958108 h 1995054"/>
                <a:gd name="connsiteX11" fmla="*/ 513210 w 2360483"/>
                <a:gd name="connsiteY11" fmla="*/ 1995054 h 1995054"/>
                <a:gd name="connsiteX12" fmla="*/ 614810 w 2360483"/>
                <a:gd name="connsiteY12" fmla="*/ 1985817 h 1995054"/>
                <a:gd name="connsiteX13" fmla="*/ 781065 w 2360483"/>
                <a:gd name="connsiteY13" fmla="*/ 1939635 h 1995054"/>
                <a:gd name="connsiteX14" fmla="*/ 878479 w 2360483"/>
                <a:gd name="connsiteY14" fmla="*/ 1906225 h 1995054"/>
                <a:gd name="connsiteX15" fmla="*/ 975317 w 2360483"/>
                <a:gd name="connsiteY15" fmla="*/ 1839479 h 1995054"/>
                <a:gd name="connsiteX16" fmla="*/ 1042641 w 2360483"/>
                <a:gd name="connsiteY16" fmla="*/ 1772153 h 1995054"/>
                <a:gd name="connsiteX17" fmla="*/ 1005119 w 2360483"/>
                <a:gd name="connsiteY17" fmla="*/ 1719117 h 1995054"/>
                <a:gd name="connsiteX18" fmla="*/ 919610 w 2360483"/>
                <a:gd name="connsiteY18" fmla="*/ 1709592 h 1995054"/>
                <a:gd name="connsiteX19" fmla="*/ 950855 w 2360483"/>
                <a:gd name="connsiteY19" fmla="*/ 1665791 h 1995054"/>
                <a:gd name="connsiteX20" fmla="*/ 1026550 w 2360483"/>
                <a:gd name="connsiteY20" fmla="*/ 1621991 h 1995054"/>
                <a:gd name="connsiteX21" fmla="*/ 1128800 w 2360483"/>
                <a:gd name="connsiteY21" fmla="*/ 1605323 h 1995054"/>
                <a:gd name="connsiteX22" fmla="*/ 1188981 w 2360483"/>
                <a:gd name="connsiteY22" fmla="*/ 1619032 h 1995054"/>
                <a:gd name="connsiteX23" fmla="*/ 1176136 w 2360483"/>
                <a:gd name="connsiteY23" fmla="*/ 1669977 h 1995054"/>
                <a:gd name="connsiteX24" fmla="*/ 1158096 w 2360483"/>
                <a:gd name="connsiteY24" fmla="*/ 1707355 h 1995054"/>
                <a:gd name="connsiteX25" fmla="*/ 1130532 w 2360483"/>
                <a:gd name="connsiteY25" fmla="*/ 1741775 h 1995054"/>
                <a:gd name="connsiteX26" fmla="*/ 1151674 w 2360483"/>
                <a:gd name="connsiteY26" fmla="*/ 1790338 h 1995054"/>
                <a:gd name="connsiteX27" fmla="*/ 1314393 w 2360483"/>
                <a:gd name="connsiteY27" fmla="*/ 1711686 h 1995054"/>
                <a:gd name="connsiteX28" fmla="*/ 1464556 w 2360483"/>
                <a:gd name="connsiteY28" fmla="*/ 1638371 h 1995054"/>
                <a:gd name="connsiteX29" fmla="*/ 1623955 w 2360483"/>
                <a:gd name="connsiteY29" fmla="*/ 1573428 h 1995054"/>
                <a:gd name="connsiteX30" fmla="*/ 1760553 w 2360483"/>
                <a:gd name="connsiteY30" fmla="*/ 1540668 h 1995054"/>
                <a:gd name="connsiteX31" fmla="*/ 1953434 w 2360483"/>
                <a:gd name="connsiteY31" fmla="*/ 1504949 h 1995054"/>
                <a:gd name="connsiteX32" fmla="*/ 2196321 w 2360483"/>
                <a:gd name="connsiteY32" fmla="*/ 1481137 h 1995054"/>
                <a:gd name="connsiteX33" fmla="*/ 2360483 w 2360483"/>
                <a:gd name="connsiteY33" fmla="*/ 1477817 h 1995054"/>
                <a:gd name="connsiteX34" fmla="*/ 2342011 w 2360483"/>
                <a:gd name="connsiteY34" fmla="*/ 0 h 1995054"/>
                <a:gd name="connsiteX35" fmla="*/ 217646 w 2360483"/>
                <a:gd name="connsiteY35" fmla="*/ 9235 h 1995054"/>
                <a:gd name="connsiteX0" fmla="*/ 217646 w 2360483"/>
                <a:gd name="connsiteY0" fmla="*/ 9235 h 1995054"/>
                <a:gd name="connsiteX1" fmla="*/ 60340 w 2360483"/>
                <a:gd name="connsiteY1" fmla="*/ 812005 h 1995054"/>
                <a:gd name="connsiteX2" fmla="*/ 77009 w 2360483"/>
                <a:gd name="connsiteY2" fmla="*/ 1138237 h 1995054"/>
                <a:gd name="connsiteX3" fmla="*/ 172259 w 2360483"/>
                <a:gd name="connsiteY3" fmla="*/ 1250155 h 1995054"/>
                <a:gd name="connsiteX4" fmla="*/ 238357 w 2360483"/>
                <a:gd name="connsiteY4" fmla="*/ 1372249 h 1995054"/>
                <a:gd name="connsiteX5" fmla="*/ 272921 w 2360483"/>
                <a:gd name="connsiteY5" fmla="*/ 1496867 h 1995054"/>
                <a:gd name="connsiteX6" fmla="*/ 347606 w 2360483"/>
                <a:gd name="connsiteY6" fmla="*/ 1597890 h 1995054"/>
                <a:gd name="connsiteX7" fmla="*/ 402374 w 2360483"/>
                <a:gd name="connsiteY7" fmla="*/ 1690254 h 1995054"/>
                <a:gd name="connsiteX8" fmla="*/ 383901 w 2360483"/>
                <a:gd name="connsiteY8" fmla="*/ 1791854 h 1995054"/>
                <a:gd name="connsiteX9" fmla="*/ 402374 w 2360483"/>
                <a:gd name="connsiteY9" fmla="*/ 1874981 h 1995054"/>
                <a:gd name="connsiteX10" fmla="*/ 448556 w 2360483"/>
                <a:gd name="connsiteY10" fmla="*/ 1958108 h 1995054"/>
                <a:gd name="connsiteX11" fmla="*/ 513210 w 2360483"/>
                <a:gd name="connsiteY11" fmla="*/ 1995054 h 1995054"/>
                <a:gd name="connsiteX12" fmla="*/ 614810 w 2360483"/>
                <a:gd name="connsiteY12" fmla="*/ 1985817 h 1995054"/>
                <a:gd name="connsiteX13" fmla="*/ 781065 w 2360483"/>
                <a:gd name="connsiteY13" fmla="*/ 1939635 h 1995054"/>
                <a:gd name="connsiteX14" fmla="*/ 878479 w 2360483"/>
                <a:gd name="connsiteY14" fmla="*/ 1906225 h 1995054"/>
                <a:gd name="connsiteX15" fmla="*/ 975317 w 2360483"/>
                <a:gd name="connsiteY15" fmla="*/ 1839479 h 1995054"/>
                <a:gd name="connsiteX16" fmla="*/ 1042641 w 2360483"/>
                <a:gd name="connsiteY16" fmla="*/ 1772153 h 1995054"/>
                <a:gd name="connsiteX17" fmla="*/ 1005119 w 2360483"/>
                <a:gd name="connsiteY17" fmla="*/ 1719117 h 1995054"/>
                <a:gd name="connsiteX18" fmla="*/ 919610 w 2360483"/>
                <a:gd name="connsiteY18" fmla="*/ 1709592 h 1995054"/>
                <a:gd name="connsiteX19" fmla="*/ 950855 w 2360483"/>
                <a:gd name="connsiteY19" fmla="*/ 1665791 h 1995054"/>
                <a:gd name="connsiteX20" fmla="*/ 1026550 w 2360483"/>
                <a:gd name="connsiteY20" fmla="*/ 1621991 h 1995054"/>
                <a:gd name="connsiteX21" fmla="*/ 1128800 w 2360483"/>
                <a:gd name="connsiteY21" fmla="*/ 1605323 h 1995054"/>
                <a:gd name="connsiteX22" fmla="*/ 1188981 w 2360483"/>
                <a:gd name="connsiteY22" fmla="*/ 1619032 h 1995054"/>
                <a:gd name="connsiteX23" fmla="*/ 1176136 w 2360483"/>
                <a:gd name="connsiteY23" fmla="*/ 1669977 h 1995054"/>
                <a:gd name="connsiteX24" fmla="*/ 1158096 w 2360483"/>
                <a:gd name="connsiteY24" fmla="*/ 1707355 h 1995054"/>
                <a:gd name="connsiteX25" fmla="*/ 1130532 w 2360483"/>
                <a:gd name="connsiteY25" fmla="*/ 1741775 h 1995054"/>
                <a:gd name="connsiteX26" fmla="*/ 1151674 w 2360483"/>
                <a:gd name="connsiteY26" fmla="*/ 1790338 h 1995054"/>
                <a:gd name="connsiteX27" fmla="*/ 1314393 w 2360483"/>
                <a:gd name="connsiteY27" fmla="*/ 1711686 h 1995054"/>
                <a:gd name="connsiteX28" fmla="*/ 1464556 w 2360483"/>
                <a:gd name="connsiteY28" fmla="*/ 1638371 h 1995054"/>
                <a:gd name="connsiteX29" fmla="*/ 1623955 w 2360483"/>
                <a:gd name="connsiteY29" fmla="*/ 1573428 h 1995054"/>
                <a:gd name="connsiteX30" fmla="*/ 1760553 w 2360483"/>
                <a:gd name="connsiteY30" fmla="*/ 1540668 h 1995054"/>
                <a:gd name="connsiteX31" fmla="*/ 1953434 w 2360483"/>
                <a:gd name="connsiteY31" fmla="*/ 1504949 h 1995054"/>
                <a:gd name="connsiteX32" fmla="*/ 2196321 w 2360483"/>
                <a:gd name="connsiteY32" fmla="*/ 1481137 h 1995054"/>
                <a:gd name="connsiteX33" fmla="*/ 2360483 w 2360483"/>
                <a:gd name="connsiteY33" fmla="*/ 1477817 h 1995054"/>
                <a:gd name="connsiteX34" fmla="*/ 2342011 w 2360483"/>
                <a:gd name="connsiteY34" fmla="*/ 0 h 1995054"/>
                <a:gd name="connsiteX35" fmla="*/ 217646 w 2360483"/>
                <a:gd name="connsiteY35" fmla="*/ 9235 h 1995054"/>
                <a:gd name="connsiteX0" fmla="*/ 225590 w 2368427"/>
                <a:gd name="connsiteY0" fmla="*/ 9235 h 1995054"/>
                <a:gd name="connsiteX1" fmla="*/ 68284 w 2368427"/>
                <a:gd name="connsiteY1" fmla="*/ 812005 h 1995054"/>
                <a:gd name="connsiteX2" fmla="*/ 84953 w 2368427"/>
                <a:gd name="connsiteY2" fmla="*/ 1138237 h 1995054"/>
                <a:gd name="connsiteX3" fmla="*/ 180203 w 2368427"/>
                <a:gd name="connsiteY3" fmla="*/ 1250155 h 1995054"/>
                <a:gd name="connsiteX4" fmla="*/ 246301 w 2368427"/>
                <a:gd name="connsiteY4" fmla="*/ 1372249 h 1995054"/>
                <a:gd name="connsiteX5" fmla="*/ 280865 w 2368427"/>
                <a:gd name="connsiteY5" fmla="*/ 1496867 h 1995054"/>
                <a:gd name="connsiteX6" fmla="*/ 355550 w 2368427"/>
                <a:gd name="connsiteY6" fmla="*/ 1597890 h 1995054"/>
                <a:gd name="connsiteX7" fmla="*/ 410318 w 2368427"/>
                <a:gd name="connsiteY7" fmla="*/ 1690254 h 1995054"/>
                <a:gd name="connsiteX8" fmla="*/ 391845 w 2368427"/>
                <a:gd name="connsiteY8" fmla="*/ 1791854 h 1995054"/>
                <a:gd name="connsiteX9" fmla="*/ 410318 w 2368427"/>
                <a:gd name="connsiteY9" fmla="*/ 1874981 h 1995054"/>
                <a:gd name="connsiteX10" fmla="*/ 456500 w 2368427"/>
                <a:gd name="connsiteY10" fmla="*/ 1958108 h 1995054"/>
                <a:gd name="connsiteX11" fmla="*/ 521154 w 2368427"/>
                <a:gd name="connsiteY11" fmla="*/ 1995054 h 1995054"/>
                <a:gd name="connsiteX12" fmla="*/ 622754 w 2368427"/>
                <a:gd name="connsiteY12" fmla="*/ 1985817 h 1995054"/>
                <a:gd name="connsiteX13" fmla="*/ 789009 w 2368427"/>
                <a:gd name="connsiteY13" fmla="*/ 1939635 h 1995054"/>
                <a:gd name="connsiteX14" fmla="*/ 886423 w 2368427"/>
                <a:gd name="connsiteY14" fmla="*/ 1906225 h 1995054"/>
                <a:gd name="connsiteX15" fmla="*/ 983261 w 2368427"/>
                <a:gd name="connsiteY15" fmla="*/ 1839479 h 1995054"/>
                <a:gd name="connsiteX16" fmla="*/ 1050585 w 2368427"/>
                <a:gd name="connsiteY16" fmla="*/ 1772153 h 1995054"/>
                <a:gd name="connsiteX17" fmla="*/ 1013063 w 2368427"/>
                <a:gd name="connsiteY17" fmla="*/ 1719117 h 1995054"/>
                <a:gd name="connsiteX18" fmla="*/ 927554 w 2368427"/>
                <a:gd name="connsiteY18" fmla="*/ 1709592 h 1995054"/>
                <a:gd name="connsiteX19" fmla="*/ 958799 w 2368427"/>
                <a:gd name="connsiteY19" fmla="*/ 1665791 h 1995054"/>
                <a:gd name="connsiteX20" fmla="*/ 1034494 w 2368427"/>
                <a:gd name="connsiteY20" fmla="*/ 1621991 h 1995054"/>
                <a:gd name="connsiteX21" fmla="*/ 1136744 w 2368427"/>
                <a:gd name="connsiteY21" fmla="*/ 1605323 h 1995054"/>
                <a:gd name="connsiteX22" fmla="*/ 1196925 w 2368427"/>
                <a:gd name="connsiteY22" fmla="*/ 1619032 h 1995054"/>
                <a:gd name="connsiteX23" fmla="*/ 1184080 w 2368427"/>
                <a:gd name="connsiteY23" fmla="*/ 1669977 h 1995054"/>
                <a:gd name="connsiteX24" fmla="*/ 1166040 w 2368427"/>
                <a:gd name="connsiteY24" fmla="*/ 1707355 h 1995054"/>
                <a:gd name="connsiteX25" fmla="*/ 1138476 w 2368427"/>
                <a:gd name="connsiteY25" fmla="*/ 1741775 h 1995054"/>
                <a:gd name="connsiteX26" fmla="*/ 1159618 w 2368427"/>
                <a:gd name="connsiteY26" fmla="*/ 1790338 h 1995054"/>
                <a:gd name="connsiteX27" fmla="*/ 1322337 w 2368427"/>
                <a:gd name="connsiteY27" fmla="*/ 1711686 h 1995054"/>
                <a:gd name="connsiteX28" fmla="*/ 1472500 w 2368427"/>
                <a:gd name="connsiteY28" fmla="*/ 1638371 h 1995054"/>
                <a:gd name="connsiteX29" fmla="*/ 1631899 w 2368427"/>
                <a:gd name="connsiteY29" fmla="*/ 1573428 h 1995054"/>
                <a:gd name="connsiteX30" fmla="*/ 1768497 w 2368427"/>
                <a:gd name="connsiteY30" fmla="*/ 1540668 h 1995054"/>
                <a:gd name="connsiteX31" fmla="*/ 1961378 w 2368427"/>
                <a:gd name="connsiteY31" fmla="*/ 1504949 h 1995054"/>
                <a:gd name="connsiteX32" fmla="*/ 2204265 w 2368427"/>
                <a:gd name="connsiteY32" fmla="*/ 1481137 h 1995054"/>
                <a:gd name="connsiteX33" fmla="*/ 2368427 w 2368427"/>
                <a:gd name="connsiteY33" fmla="*/ 1477817 h 1995054"/>
                <a:gd name="connsiteX34" fmla="*/ 2349955 w 2368427"/>
                <a:gd name="connsiteY34" fmla="*/ 0 h 1995054"/>
                <a:gd name="connsiteX35" fmla="*/ 225590 w 2368427"/>
                <a:gd name="connsiteY35" fmla="*/ 9235 h 1995054"/>
                <a:gd name="connsiteX0" fmla="*/ 209118 w 2351955"/>
                <a:gd name="connsiteY0" fmla="*/ 9235 h 1995054"/>
                <a:gd name="connsiteX1" fmla="*/ 73243 w 2351955"/>
                <a:gd name="connsiteY1" fmla="*/ 569118 h 1995054"/>
                <a:gd name="connsiteX2" fmla="*/ 51812 w 2351955"/>
                <a:gd name="connsiteY2" fmla="*/ 812005 h 1995054"/>
                <a:gd name="connsiteX3" fmla="*/ 68481 w 2351955"/>
                <a:gd name="connsiteY3" fmla="*/ 1138237 h 1995054"/>
                <a:gd name="connsiteX4" fmla="*/ 163731 w 2351955"/>
                <a:gd name="connsiteY4" fmla="*/ 1250155 h 1995054"/>
                <a:gd name="connsiteX5" fmla="*/ 229829 w 2351955"/>
                <a:gd name="connsiteY5" fmla="*/ 1372249 h 1995054"/>
                <a:gd name="connsiteX6" fmla="*/ 264393 w 2351955"/>
                <a:gd name="connsiteY6" fmla="*/ 1496867 h 1995054"/>
                <a:gd name="connsiteX7" fmla="*/ 339078 w 2351955"/>
                <a:gd name="connsiteY7" fmla="*/ 1597890 h 1995054"/>
                <a:gd name="connsiteX8" fmla="*/ 393846 w 2351955"/>
                <a:gd name="connsiteY8" fmla="*/ 1690254 h 1995054"/>
                <a:gd name="connsiteX9" fmla="*/ 375373 w 2351955"/>
                <a:gd name="connsiteY9" fmla="*/ 1791854 h 1995054"/>
                <a:gd name="connsiteX10" fmla="*/ 393846 w 2351955"/>
                <a:gd name="connsiteY10" fmla="*/ 1874981 h 1995054"/>
                <a:gd name="connsiteX11" fmla="*/ 440028 w 2351955"/>
                <a:gd name="connsiteY11" fmla="*/ 1958108 h 1995054"/>
                <a:gd name="connsiteX12" fmla="*/ 504682 w 2351955"/>
                <a:gd name="connsiteY12" fmla="*/ 1995054 h 1995054"/>
                <a:gd name="connsiteX13" fmla="*/ 606282 w 2351955"/>
                <a:gd name="connsiteY13" fmla="*/ 1985817 h 1995054"/>
                <a:gd name="connsiteX14" fmla="*/ 772537 w 2351955"/>
                <a:gd name="connsiteY14" fmla="*/ 1939635 h 1995054"/>
                <a:gd name="connsiteX15" fmla="*/ 869951 w 2351955"/>
                <a:gd name="connsiteY15" fmla="*/ 1906225 h 1995054"/>
                <a:gd name="connsiteX16" fmla="*/ 966789 w 2351955"/>
                <a:gd name="connsiteY16" fmla="*/ 1839479 h 1995054"/>
                <a:gd name="connsiteX17" fmla="*/ 1034113 w 2351955"/>
                <a:gd name="connsiteY17" fmla="*/ 1772153 h 1995054"/>
                <a:gd name="connsiteX18" fmla="*/ 996591 w 2351955"/>
                <a:gd name="connsiteY18" fmla="*/ 1719117 h 1995054"/>
                <a:gd name="connsiteX19" fmla="*/ 911082 w 2351955"/>
                <a:gd name="connsiteY19" fmla="*/ 1709592 h 1995054"/>
                <a:gd name="connsiteX20" fmla="*/ 942327 w 2351955"/>
                <a:gd name="connsiteY20" fmla="*/ 1665791 h 1995054"/>
                <a:gd name="connsiteX21" fmla="*/ 1018022 w 2351955"/>
                <a:gd name="connsiteY21" fmla="*/ 1621991 h 1995054"/>
                <a:gd name="connsiteX22" fmla="*/ 1120272 w 2351955"/>
                <a:gd name="connsiteY22" fmla="*/ 1605323 h 1995054"/>
                <a:gd name="connsiteX23" fmla="*/ 1180453 w 2351955"/>
                <a:gd name="connsiteY23" fmla="*/ 1619032 h 1995054"/>
                <a:gd name="connsiteX24" fmla="*/ 1167608 w 2351955"/>
                <a:gd name="connsiteY24" fmla="*/ 1669977 h 1995054"/>
                <a:gd name="connsiteX25" fmla="*/ 1149568 w 2351955"/>
                <a:gd name="connsiteY25" fmla="*/ 1707355 h 1995054"/>
                <a:gd name="connsiteX26" fmla="*/ 1122004 w 2351955"/>
                <a:gd name="connsiteY26" fmla="*/ 1741775 h 1995054"/>
                <a:gd name="connsiteX27" fmla="*/ 1143146 w 2351955"/>
                <a:gd name="connsiteY27" fmla="*/ 1790338 h 1995054"/>
                <a:gd name="connsiteX28" fmla="*/ 1305865 w 2351955"/>
                <a:gd name="connsiteY28" fmla="*/ 1711686 h 1995054"/>
                <a:gd name="connsiteX29" fmla="*/ 1456028 w 2351955"/>
                <a:gd name="connsiteY29" fmla="*/ 1638371 h 1995054"/>
                <a:gd name="connsiteX30" fmla="*/ 1615427 w 2351955"/>
                <a:gd name="connsiteY30" fmla="*/ 1573428 h 1995054"/>
                <a:gd name="connsiteX31" fmla="*/ 1752025 w 2351955"/>
                <a:gd name="connsiteY31" fmla="*/ 1540668 h 1995054"/>
                <a:gd name="connsiteX32" fmla="*/ 1944906 w 2351955"/>
                <a:gd name="connsiteY32" fmla="*/ 1504949 h 1995054"/>
                <a:gd name="connsiteX33" fmla="*/ 2187793 w 2351955"/>
                <a:gd name="connsiteY33" fmla="*/ 1481137 h 1995054"/>
                <a:gd name="connsiteX34" fmla="*/ 2351955 w 2351955"/>
                <a:gd name="connsiteY34" fmla="*/ 1477817 h 1995054"/>
                <a:gd name="connsiteX35" fmla="*/ 2333483 w 2351955"/>
                <a:gd name="connsiteY35" fmla="*/ 0 h 1995054"/>
                <a:gd name="connsiteX36" fmla="*/ 209118 w 2351955"/>
                <a:gd name="connsiteY36" fmla="*/ 9235 h 1995054"/>
                <a:gd name="connsiteX0" fmla="*/ 209118 w 2351955"/>
                <a:gd name="connsiteY0" fmla="*/ 9235 h 1995054"/>
                <a:gd name="connsiteX1" fmla="*/ 73243 w 2351955"/>
                <a:gd name="connsiteY1" fmla="*/ 569118 h 1995054"/>
                <a:gd name="connsiteX2" fmla="*/ 51812 w 2351955"/>
                <a:gd name="connsiteY2" fmla="*/ 812005 h 1995054"/>
                <a:gd name="connsiteX3" fmla="*/ 68481 w 2351955"/>
                <a:gd name="connsiteY3" fmla="*/ 1138237 h 1995054"/>
                <a:gd name="connsiteX4" fmla="*/ 163731 w 2351955"/>
                <a:gd name="connsiteY4" fmla="*/ 1250155 h 1995054"/>
                <a:gd name="connsiteX5" fmla="*/ 229829 w 2351955"/>
                <a:gd name="connsiteY5" fmla="*/ 1372249 h 1995054"/>
                <a:gd name="connsiteX6" fmla="*/ 264393 w 2351955"/>
                <a:gd name="connsiteY6" fmla="*/ 1496867 h 1995054"/>
                <a:gd name="connsiteX7" fmla="*/ 339078 w 2351955"/>
                <a:gd name="connsiteY7" fmla="*/ 1597890 h 1995054"/>
                <a:gd name="connsiteX8" fmla="*/ 393846 w 2351955"/>
                <a:gd name="connsiteY8" fmla="*/ 1690254 h 1995054"/>
                <a:gd name="connsiteX9" fmla="*/ 375373 w 2351955"/>
                <a:gd name="connsiteY9" fmla="*/ 1791854 h 1995054"/>
                <a:gd name="connsiteX10" fmla="*/ 393846 w 2351955"/>
                <a:gd name="connsiteY10" fmla="*/ 1874981 h 1995054"/>
                <a:gd name="connsiteX11" fmla="*/ 440028 w 2351955"/>
                <a:gd name="connsiteY11" fmla="*/ 1958108 h 1995054"/>
                <a:gd name="connsiteX12" fmla="*/ 504682 w 2351955"/>
                <a:gd name="connsiteY12" fmla="*/ 1995054 h 1995054"/>
                <a:gd name="connsiteX13" fmla="*/ 606282 w 2351955"/>
                <a:gd name="connsiteY13" fmla="*/ 1985817 h 1995054"/>
                <a:gd name="connsiteX14" fmla="*/ 772537 w 2351955"/>
                <a:gd name="connsiteY14" fmla="*/ 1939635 h 1995054"/>
                <a:gd name="connsiteX15" fmla="*/ 869951 w 2351955"/>
                <a:gd name="connsiteY15" fmla="*/ 1906225 h 1995054"/>
                <a:gd name="connsiteX16" fmla="*/ 966789 w 2351955"/>
                <a:gd name="connsiteY16" fmla="*/ 1839479 h 1995054"/>
                <a:gd name="connsiteX17" fmla="*/ 1034113 w 2351955"/>
                <a:gd name="connsiteY17" fmla="*/ 1772153 h 1995054"/>
                <a:gd name="connsiteX18" fmla="*/ 996591 w 2351955"/>
                <a:gd name="connsiteY18" fmla="*/ 1719117 h 1995054"/>
                <a:gd name="connsiteX19" fmla="*/ 911082 w 2351955"/>
                <a:gd name="connsiteY19" fmla="*/ 1709592 h 1995054"/>
                <a:gd name="connsiteX20" fmla="*/ 942327 w 2351955"/>
                <a:gd name="connsiteY20" fmla="*/ 1665791 h 1995054"/>
                <a:gd name="connsiteX21" fmla="*/ 1018022 w 2351955"/>
                <a:gd name="connsiteY21" fmla="*/ 1621991 h 1995054"/>
                <a:gd name="connsiteX22" fmla="*/ 1120272 w 2351955"/>
                <a:gd name="connsiteY22" fmla="*/ 1605323 h 1995054"/>
                <a:gd name="connsiteX23" fmla="*/ 1180453 w 2351955"/>
                <a:gd name="connsiteY23" fmla="*/ 1619032 h 1995054"/>
                <a:gd name="connsiteX24" fmla="*/ 1167608 w 2351955"/>
                <a:gd name="connsiteY24" fmla="*/ 1669977 h 1995054"/>
                <a:gd name="connsiteX25" fmla="*/ 1149568 w 2351955"/>
                <a:gd name="connsiteY25" fmla="*/ 1707355 h 1995054"/>
                <a:gd name="connsiteX26" fmla="*/ 1122004 w 2351955"/>
                <a:gd name="connsiteY26" fmla="*/ 1741775 h 1995054"/>
                <a:gd name="connsiteX27" fmla="*/ 1143146 w 2351955"/>
                <a:gd name="connsiteY27" fmla="*/ 1790338 h 1995054"/>
                <a:gd name="connsiteX28" fmla="*/ 1305865 w 2351955"/>
                <a:gd name="connsiteY28" fmla="*/ 1711686 h 1995054"/>
                <a:gd name="connsiteX29" fmla="*/ 1456028 w 2351955"/>
                <a:gd name="connsiteY29" fmla="*/ 1638371 h 1995054"/>
                <a:gd name="connsiteX30" fmla="*/ 1615427 w 2351955"/>
                <a:gd name="connsiteY30" fmla="*/ 1573428 h 1995054"/>
                <a:gd name="connsiteX31" fmla="*/ 1752025 w 2351955"/>
                <a:gd name="connsiteY31" fmla="*/ 1540668 h 1995054"/>
                <a:gd name="connsiteX32" fmla="*/ 1944906 w 2351955"/>
                <a:gd name="connsiteY32" fmla="*/ 1504949 h 1995054"/>
                <a:gd name="connsiteX33" fmla="*/ 2187793 w 2351955"/>
                <a:gd name="connsiteY33" fmla="*/ 1481137 h 1995054"/>
                <a:gd name="connsiteX34" fmla="*/ 2351955 w 2351955"/>
                <a:gd name="connsiteY34" fmla="*/ 1477817 h 1995054"/>
                <a:gd name="connsiteX35" fmla="*/ 2333483 w 2351955"/>
                <a:gd name="connsiteY35" fmla="*/ 0 h 1995054"/>
                <a:gd name="connsiteX36" fmla="*/ 209118 w 2351955"/>
                <a:gd name="connsiteY36" fmla="*/ 9235 h 1995054"/>
                <a:gd name="connsiteX0" fmla="*/ 209118 w 2351955"/>
                <a:gd name="connsiteY0" fmla="*/ 9235 h 1995054"/>
                <a:gd name="connsiteX1" fmla="*/ 73243 w 2351955"/>
                <a:gd name="connsiteY1" fmla="*/ 569118 h 1995054"/>
                <a:gd name="connsiteX2" fmla="*/ 70862 w 2351955"/>
                <a:gd name="connsiteY2" fmla="*/ 873917 h 1995054"/>
                <a:gd name="connsiteX3" fmla="*/ 68481 w 2351955"/>
                <a:gd name="connsiteY3" fmla="*/ 1138237 h 1995054"/>
                <a:gd name="connsiteX4" fmla="*/ 163731 w 2351955"/>
                <a:gd name="connsiteY4" fmla="*/ 1250155 h 1995054"/>
                <a:gd name="connsiteX5" fmla="*/ 229829 w 2351955"/>
                <a:gd name="connsiteY5" fmla="*/ 1372249 h 1995054"/>
                <a:gd name="connsiteX6" fmla="*/ 264393 w 2351955"/>
                <a:gd name="connsiteY6" fmla="*/ 1496867 h 1995054"/>
                <a:gd name="connsiteX7" fmla="*/ 339078 w 2351955"/>
                <a:gd name="connsiteY7" fmla="*/ 1597890 h 1995054"/>
                <a:gd name="connsiteX8" fmla="*/ 393846 w 2351955"/>
                <a:gd name="connsiteY8" fmla="*/ 1690254 h 1995054"/>
                <a:gd name="connsiteX9" fmla="*/ 375373 w 2351955"/>
                <a:gd name="connsiteY9" fmla="*/ 1791854 h 1995054"/>
                <a:gd name="connsiteX10" fmla="*/ 393846 w 2351955"/>
                <a:gd name="connsiteY10" fmla="*/ 1874981 h 1995054"/>
                <a:gd name="connsiteX11" fmla="*/ 440028 w 2351955"/>
                <a:gd name="connsiteY11" fmla="*/ 1958108 h 1995054"/>
                <a:gd name="connsiteX12" fmla="*/ 504682 w 2351955"/>
                <a:gd name="connsiteY12" fmla="*/ 1995054 h 1995054"/>
                <a:gd name="connsiteX13" fmla="*/ 606282 w 2351955"/>
                <a:gd name="connsiteY13" fmla="*/ 1985817 h 1995054"/>
                <a:gd name="connsiteX14" fmla="*/ 772537 w 2351955"/>
                <a:gd name="connsiteY14" fmla="*/ 1939635 h 1995054"/>
                <a:gd name="connsiteX15" fmla="*/ 869951 w 2351955"/>
                <a:gd name="connsiteY15" fmla="*/ 1906225 h 1995054"/>
                <a:gd name="connsiteX16" fmla="*/ 966789 w 2351955"/>
                <a:gd name="connsiteY16" fmla="*/ 1839479 h 1995054"/>
                <a:gd name="connsiteX17" fmla="*/ 1034113 w 2351955"/>
                <a:gd name="connsiteY17" fmla="*/ 1772153 h 1995054"/>
                <a:gd name="connsiteX18" fmla="*/ 996591 w 2351955"/>
                <a:gd name="connsiteY18" fmla="*/ 1719117 h 1995054"/>
                <a:gd name="connsiteX19" fmla="*/ 911082 w 2351955"/>
                <a:gd name="connsiteY19" fmla="*/ 1709592 h 1995054"/>
                <a:gd name="connsiteX20" fmla="*/ 942327 w 2351955"/>
                <a:gd name="connsiteY20" fmla="*/ 1665791 h 1995054"/>
                <a:gd name="connsiteX21" fmla="*/ 1018022 w 2351955"/>
                <a:gd name="connsiteY21" fmla="*/ 1621991 h 1995054"/>
                <a:gd name="connsiteX22" fmla="*/ 1120272 w 2351955"/>
                <a:gd name="connsiteY22" fmla="*/ 1605323 h 1995054"/>
                <a:gd name="connsiteX23" fmla="*/ 1180453 w 2351955"/>
                <a:gd name="connsiteY23" fmla="*/ 1619032 h 1995054"/>
                <a:gd name="connsiteX24" fmla="*/ 1167608 w 2351955"/>
                <a:gd name="connsiteY24" fmla="*/ 1669977 h 1995054"/>
                <a:gd name="connsiteX25" fmla="*/ 1149568 w 2351955"/>
                <a:gd name="connsiteY25" fmla="*/ 1707355 h 1995054"/>
                <a:gd name="connsiteX26" fmla="*/ 1122004 w 2351955"/>
                <a:gd name="connsiteY26" fmla="*/ 1741775 h 1995054"/>
                <a:gd name="connsiteX27" fmla="*/ 1143146 w 2351955"/>
                <a:gd name="connsiteY27" fmla="*/ 1790338 h 1995054"/>
                <a:gd name="connsiteX28" fmla="*/ 1305865 w 2351955"/>
                <a:gd name="connsiteY28" fmla="*/ 1711686 h 1995054"/>
                <a:gd name="connsiteX29" fmla="*/ 1456028 w 2351955"/>
                <a:gd name="connsiteY29" fmla="*/ 1638371 h 1995054"/>
                <a:gd name="connsiteX30" fmla="*/ 1615427 w 2351955"/>
                <a:gd name="connsiteY30" fmla="*/ 1573428 h 1995054"/>
                <a:gd name="connsiteX31" fmla="*/ 1752025 w 2351955"/>
                <a:gd name="connsiteY31" fmla="*/ 1540668 h 1995054"/>
                <a:gd name="connsiteX32" fmla="*/ 1944906 w 2351955"/>
                <a:gd name="connsiteY32" fmla="*/ 1504949 h 1995054"/>
                <a:gd name="connsiteX33" fmla="*/ 2187793 w 2351955"/>
                <a:gd name="connsiteY33" fmla="*/ 1481137 h 1995054"/>
                <a:gd name="connsiteX34" fmla="*/ 2351955 w 2351955"/>
                <a:gd name="connsiteY34" fmla="*/ 1477817 h 1995054"/>
                <a:gd name="connsiteX35" fmla="*/ 2333483 w 2351955"/>
                <a:gd name="connsiteY35" fmla="*/ 0 h 1995054"/>
                <a:gd name="connsiteX36" fmla="*/ 209118 w 2351955"/>
                <a:gd name="connsiteY36" fmla="*/ 9235 h 1995054"/>
                <a:gd name="connsiteX0" fmla="*/ 201646 w 2344483"/>
                <a:gd name="connsiteY0" fmla="*/ 9235 h 1995054"/>
                <a:gd name="connsiteX1" fmla="*/ 87203 w 2344483"/>
                <a:gd name="connsiteY1" fmla="*/ 328612 h 1995054"/>
                <a:gd name="connsiteX2" fmla="*/ 65771 w 2344483"/>
                <a:gd name="connsiteY2" fmla="*/ 569118 h 1995054"/>
                <a:gd name="connsiteX3" fmla="*/ 63390 w 2344483"/>
                <a:gd name="connsiteY3" fmla="*/ 873917 h 1995054"/>
                <a:gd name="connsiteX4" fmla="*/ 61009 w 2344483"/>
                <a:gd name="connsiteY4" fmla="*/ 1138237 h 1995054"/>
                <a:gd name="connsiteX5" fmla="*/ 156259 w 2344483"/>
                <a:gd name="connsiteY5" fmla="*/ 1250155 h 1995054"/>
                <a:gd name="connsiteX6" fmla="*/ 222357 w 2344483"/>
                <a:gd name="connsiteY6" fmla="*/ 1372249 h 1995054"/>
                <a:gd name="connsiteX7" fmla="*/ 256921 w 2344483"/>
                <a:gd name="connsiteY7" fmla="*/ 1496867 h 1995054"/>
                <a:gd name="connsiteX8" fmla="*/ 331606 w 2344483"/>
                <a:gd name="connsiteY8" fmla="*/ 1597890 h 1995054"/>
                <a:gd name="connsiteX9" fmla="*/ 386374 w 2344483"/>
                <a:gd name="connsiteY9" fmla="*/ 1690254 h 1995054"/>
                <a:gd name="connsiteX10" fmla="*/ 367901 w 2344483"/>
                <a:gd name="connsiteY10" fmla="*/ 1791854 h 1995054"/>
                <a:gd name="connsiteX11" fmla="*/ 386374 w 2344483"/>
                <a:gd name="connsiteY11" fmla="*/ 1874981 h 1995054"/>
                <a:gd name="connsiteX12" fmla="*/ 432556 w 2344483"/>
                <a:gd name="connsiteY12" fmla="*/ 1958108 h 1995054"/>
                <a:gd name="connsiteX13" fmla="*/ 497210 w 2344483"/>
                <a:gd name="connsiteY13" fmla="*/ 1995054 h 1995054"/>
                <a:gd name="connsiteX14" fmla="*/ 598810 w 2344483"/>
                <a:gd name="connsiteY14" fmla="*/ 1985817 h 1995054"/>
                <a:gd name="connsiteX15" fmla="*/ 765065 w 2344483"/>
                <a:gd name="connsiteY15" fmla="*/ 1939635 h 1995054"/>
                <a:gd name="connsiteX16" fmla="*/ 862479 w 2344483"/>
                <a:gd name="connsiteY16" fmla="*/ 1906225 h 1995054"/>
                <a:gd name="connsiteX17" fmla="*/ 959317 w 2344483"/>
                <a:gd name="connsiteY17" fmla="*/ 1839479 h 1995054"/>
                <a:gd name="connsiteX18" fmla="*/ 1026641 w 2344483"/>
                <a:gd name="connsiteY18" fmla="*/ 1772153 h 1995054"/>
                <a:gd name="connsiteX19" fmla="*/ 989119 w 2344483"/>
                <a:gd name="connsiteY19" fmla="*/ 1719117 h 1995054"/>
                <a:gd name="connsiteX20" fmla="*/ 903610 w 2344483"/>
                <a:gd name="connsiteY20" fmla="*/ 1709592 h 1995054"/>
                <a:gd name="connsiteX21" fmla="*/ 934855 w 2344483"/>
                <a:gd name="connsiteY21" fmla="*/ 1665791 h 1995054"/>
                <a:gd name="connsiteX22" fmla="*/ 1010550 w 2344483"/>
                <a:gd name="connsiteY22" fmla="*/ 1621991 h 1995054"/>
                <a:gd name="connsiteX23" fmla="*/ 1112800 w 2344483"/>
                <a:gd name="connsiteY23" fmla="*/ 1605323 h 1995054"/>
                <a:gd name="connsiteX24" fmla="*/ 1172981 w 2344483"/>
                <a:gd name="connsiteY24" fmla="*/ 1619032 h 1995054"/>
                <a:gd name="connsiteX25" fmla="*/ 1160136 w 2344483"/>
                <a:gd name="connsiteY25" fmla="*/ 1669977 h 1995054"/>
                <a:gd name="connsiteX26" fmla="*/ 1142096 w 2344483"/>
                <a:gd name="connsiteY26" fmla="*/ 1707355 h 1995054"/>
                <a:gd name="connsiteX27" fmla="*/ 1114532 w 2344483"/>
                <a:gd name="connsiteY27" fmla="*/ 1741775 h 1995054"/>
                <a:gd name="connsiteX28" fmla="*/ 1135674 w 2344483"/>
                <a:gd name="connsiteY28" fmla="*/ 1790338 h 1995054"/>
                <a:gd name="connsiteX29" fmla="*/ 1298393 w 2344483"/>
                <a:gd name="connsiteY29" fmla="*/ 1711686 h 1995054"/>
                <a:gd name="connsiteX30" fmla="*/ 1448556 w 2344483"/>
                <a:gd name="connsiteY30" fmla="*/ 1638371 h 1995054"/>
                <a:gd name="connsiteX31" fmla="*/ 1607955 w 2344483"/>
                <a:gd name="connsiteY31" fmla="*/ 1573428 h 1995054"/>
                <a:gd name="connsiteX32" fmla="*/ 1744553 w 2344483"/>
                <a:gd name="connsiteY32" fmla="*/ 1540668 h 1995054"/>
                <a:gd name="connsiteX33" fmla="*/ 1937434 w 2344483"/>
                <a:gd name="connsiteY33" fmla="*/ 1504949 h 1995054"/>
                <a:gd name="connsiteX34" fmla="*/ 2180321 w 2344483"/>
                <a:gd name="connsiteY34" fmla="*/ 1481137 h 1995054"/>
                <a:gd name="connsiteX35" fmla="*/ 2344483 w 2344483"/>
                <a:gd name="connsiteY35" fmla="*/ 1477817 h 1995054"/>
                <a:gd name="connsiteX36" fmla="*/ 2326011 w 2344483"/>
                <a:gd name="connsiteY36" fmla="*/ 0 h 1995054"/>
                <a:gd name="connsiteX37" fmla="*/ 201646 w 2344483"/>
                <a:gd name="connsiteY37" fmla="*/ 9235 h 1995054"/>
                <a:gd name="connsiteX0" fmla="*/ 191657 w 2334494"/>
                <a:gd name="connsiteY0" fmla="*/ 9235 h 1995054"/>
                <a:gd name="connsiteX1" fmla="*/ 108170 w 2334494"/>
                <a:gd name="connsiteY1" fmla="*/ 142874 h 1995054"/>
                <a:gd name="connsiteX2" fmla="*/ 77214 w 2334494"/>
                <a:gd name="connsiteY2" fmla="*/ 328612 h 1995054"/>
                <a:gd name="connsiteX3" fmla="*/ 55782 w 2334494"/>
                <a:gd name="connsiteY3" fmla="*/ 569118 h 1995054"/>
                <a:gd name="connsiteX4" fmla="*/ 53401 w 2334494"/>
                <a:gd name="connsiteY4" fmla="*/ 873917 h 1995054"/>
                <a:gd name="connsiteX5" fmla="*/ 51020 w 2334494"/>
                <a:gd name="connsiteY5" fmla="*/ 1138237 h 1995054"/>
                <a:gd name="connsiteX6" fmla="*/ 146270 w 2334494"/>
                <a:gd name="connsiteY6" fmla="*/ 1250155 h 1995054"/>
                <a:gd name="connsiteX7" fmla="*/ 212368 w 2334494"/>
                <a:gd name="connsiteY7" fmla="*/ 1372249 h 1995054"/>
                <a:gd name="connsiteX8" fmla="*/ 246932 w 2334494"/>
                <a:gd name="connsiteY8" fmla="*/ 1496867 h 1995054"/>
                <a:gd name="connsiteX9" fmla="*/ 321617 w 2334494"/>
                <a:gd name="connsiteY9" fmla="*/ 1597890 h 1995054"/>
                <a:gd name="connsiteX10" fmla="*/ 376385 w 2334494"/>
                <a:gd name="connsiteY10" fmla="*/ 1690254 h 1995054"/>
                <a:gd name="connsiteX11" fmla="*/ 357912 w 2334494"/>
                <a:gd name="connsiteY11" fmla="*/ 1791854 h 1995054"/>
                <a:gd name="connsiteX12" fmla="*/ 376385 w 2334494"/>
                <a:gd name="connsiteY12" fmla="*/ 1874981 h 1995054"/>
                <a:gd name="connsiteX13" fmla="*/ 422567 w 2334494"/>
                <a:gd name="connsiteY13" fmla="*/ 1958108 h 1995054"/>
                <a:gd name="connsiteX14" fmla="*/ 487221 w 2334494"/>
                <a:gd name="connsiteY14" fmla="*/ 1995054 h 1995054"/>
                <a:gd name="connsiteX15" fmla="*/ 588821 w 2334494"/>
                <a:gd name="connsiteY15" fmla="*/ 1985817 h 1995054"/>
                <a:gd name="connsiteX16" fmla="*/ 755076 w 2334494"/>
                <a:gd name="connsiteY16" fmla="*/ 1939635 h 1995054"/>
                <a:gd name="connsiteX17" fmla="*/ 852490 w 2334494"/>
                <a:gd name="connsiteY17" fmla="*/ 1906225 h 1995054"/>
                <a:gd name="connsiteX18" fmla="*/ 949328 w 2334494"/>
                <a:gd name="connsiteY18" fmla="*/ 1839479 h 1995054"/>
                <a:gd name="connsiteX19" fmla="*/ 1016652 w 2334494"/>
                <a:gd name="connsiteY19" fmla="*/ 1772153 h 1995054"/>
                <a:gd name="connsiteX20" fmla="*/ 979130 w 2334494"/>
                <a:gd name="connsiteY20" fmla="*/ 1719117 h 1995054"/>
                <a:gd name="connsiteX21" fmla="*/ 893621 w 2334494"/>
                <a:gd name="connsiteY21" fmla="*/ 1709592 h 1995054"/>
                <a:gd name="connsiteX22" fmla="*/ 924866 w 2334494"/>
                <a:gd name="connsiteY22" fmla="*/ 1665791 h 1995054"/>
                <a:gd name="connsiteX23" fmla="*/ 1000561 w 2334494"/>
                <a:gd name="connsiteY23" fmla="*/ 1621991 h 1995054"/>
                <a:gd name="connsiteX24" fmla="*/ 1102811 w 2334494"/>
                <a:gd name="connsiteY24" fmla="*/ 1605323 h 1995054"/>
                <a:gd name="connsiteX25" fmla="*/ 1162992 w 2334494"/>
                <a:gd name="connsiteY25" fmla="*/ 1619032 h 1995054"/>
                <a:gd name="connsiteX26" fmla="*/ 1150147 w 2334494"/>
                <a:gd name="connsiteY26" fmla="*/ 1669977 h 1995054"/>
                <a:gd name="connsiteX27" fmla="*/ 1132107 w 2334494"/>
                <a:gd name="connsiteY27" fmla="*/ 1707355 h 1995054"/>
                <a:gd name="connsiteX28" fmla="*/ 1104543 w 2334494"/>
                <a:gd name="connsiteY28" fmla="*/ 1741775 h 1995054"/>
                <a:gd name="connsiteX29" fmla="*/ 1125685 w 2334494"/>
                <a:gd name="connsiteY29" fmla="*/ 1790338 h 1995054"/>
                <a:gd name="connsiteX30" fmla="*/ 1288404 w 2334494"/>
                <a:gd name="connsiteY30" fmla="*/ 1711686 h 1995054"/>
                <a:gd name="connsiteX31" fmla="*/ 1438567 w 2334494"/>
                <a:gd name="connsiteY31" fmla="*/ 1638371 h 1995054"/>
                <a:gd name="connsiteX32" fmla="*/ 1597966 w 2334494"/>
                <a:gd name="connsiteY32" fmla="*/ 1573428 h 1995054"/>
                <a:gd name="connsiteX33" fmla="*/ 1734564 w 2334494"/>
                <a:gd name="connsiteY33" fmla="*/ 1540668 h 1995054"/>
                <a:gd name="connsiteX34" fmla="*/ 1927445 w 2334494"/>
                <a:gd name="connsiteY34" fmla="*/ 1504949 h 1995054"/>
                <a:gd name="connsiteX35" fmla="*/ 2170332 w 2334494"/>
                <a:gd name="connsiteY35" fmla="*/ 1481137 h 1995054"/>
                <a:gd name="connsiteX36" fmla="*/ 2334494 w 2334494"/>
                <a:gd name="connsiteY36" fmla="*/ 1477817 h 1995054"/>
                <a:gd name="connsiteX37" fmla="*/ 2316022 w 2334494"/>
                <a:gd name="connsiteY37" fmla="*/ 0 h 1995054"/>
                <a:gd name="connsiteX38" fmla="*/ 191657 w 2334494"/>
                <a:gd name="connsiteY38" fmla="*/ 9235 h 1995054"/>
                <a:gd name="connsiteX0" fmla="*/ 152818 w 2295655"/>
                <a:gd name="connsiteY0" fmla="*/ 9235 h 1995054"/>
                <a:gd name="connsiteX1" fmla="*/ 69331 w 2295655"/>
                <a:gd name="connsiteY1" fmla="*/ 142874 h 1995054"/>
                <a:gd name="connsiteX2" fmla="*/ 38375 w 2295655"/>
                <a:gd name="connsiteY2" fmla="*/ 328612 h 1995054"/>
                <a:gd name="connsiteX3" fmla="*/ 16943 w 2295655"/>
                <a:gd name="connsiteY3" fmla="*/ 569118 h 1995054"/>
                <a:gd name="connsiteX4" fmla="*/ 14562 w 2295655"/>
                <a:gd name="connsiteY4" fmla="*/ 873917 h 1995054"/>
                <a:gd name="connsiteX5" fmla="*/ 12181 w 2295655"/>
                <a:gd name="connsiteY5" fmla="*/ 1138237 h 1995054"/>
                <a:gd name="connsiteX6" fmla="*/ 107431 w 2295655"/>
                <a:gd name="connsiteY6" fmla="*/ 1250155 h 1995054"/>
                <a:gd name="connsiteX7" fmla="*/ 173529 w 2295655"/>
                <a:gd name="connsiteY7" fmla="*/ 1372249 h 1995054"/>
                <a:gd name="connsiteX8" fmla="*/ 208093 w 2295655"/>
                <a:gd name="connsiteY8" fmla="*/ 1496867 h 1995054"/>
                <a:gd name="connsiteX9" fmla="*/ 282778 w 2295655"/>
                <a:gd name="connsiteY9" fmla="*/ 1597890 h 1995054"/>
                <a:gd name="connsiteX10" fmla="*/ 337546 w 2295655"/>
                <a:gd name="connsiteY10" fmla="*/ 1690254 h 1995054"/>
                <a:gd name="connsiteX11" fmla="*/ 319073 w 2295655"/>
                <a:gd name="connsiteY11" fmla="*/ 1791854 h 1995054"/>
                <a:gd name="connsiteX12" fmla="*/ 337546 w 2295655"/>
                <a:gd name="connsiteY12" fmla="*/ 1874981 h 1995054"/>
                <a:gd name="connsiteX13" fmla="*/ 383728 w 2295655"/>
                <a:gd name="connsiteY13" fmla="*/ 1958108 h 1995054"/>
                <a:gd name="connsiteX14" fmla="*/ 448382 w 2295655"/>
                <a:gd name="connsiteY14" fmla="*/ 1995054 h 1995054"/>
                <a:gd name="connsiteX15" fmla="*/ 549982 w 2295655"/>
                <a:gd name="connsiteY15" fmla="*/ 1985817 h 1995054"/>
                <a:gd name="connsiteX16" fmla="*/ 716237 w 2295655"/>
                <a:gd name="connsiteY16" fmla="*/ 1939635 h 1995054"/>
                <a:gd name="connsiteX17" fmla="*/ 813651 w 2295655"/>
                <a:gd name="connsiteY17" fmla="*/ 1906225 h 1995054"/>
                <a:gd name="connsiteX18" fmla="*/ 910489 w 2295655"/>
                <a:gd name="connsiteY18" fmla="*/ 1839479 h 1995054"/>
                <a:gd name="connsiteX19" fmla="*/ 977813 w 2295655"/>
                <a:gd name="connsiteY19" fmla="*/ 1772153 h 1995054"/>
                <a:gd name="connsiteX20" fmla="*/ 940291 w 2295655"/>
                <a:gd name="connsiteY20" fmla="*/ 1719117 h 1995054"/>
                <a:gd name="connsiteX21" fmla="*/ 854782 w 2295655"/>
                <a:gd name="connsiteY21" fmla="*/ 1709592 h 1995054"/>
                <a:gd name="connsiteX22" fmla="*/ 886027 w 2295655"/>
                <a:gd name="connsiteY22" fmla="*/ 1665791 h 1995054"/>
                <a:gd name="connsiteX23" fmla="*/ 961722 w 2295655"/>
                <a:gd name="connsiteY23" fmla="*/ 1621991 h 1995054"/>
                <a:gd name="connsiteX24" fmla="*/ 1063972 w 2295655"/>
                <a:gd name="connsiteY24" fmla="*/ 1605323 h 1995054"/>
                <a:gd name="connsiteX25" fmla="*/ 1124153 w 2295655"/>
                <a:gd name="connsiteY25" fmla="*/ 1619032 h 1995054"/>
                <a:gd name="connsiteX26" fmla="*/ 1111308 w 2295655"/>
                <a:gd name="connsiteY26" fmla="*/ 1669977 h 1995054"/>
                <a:gd name="connsiteX27" fmla="*/ 1093268 w 2295655"/>
                <a:gd name="connsiteY27" fmla="*/ 1707355 h 1995054"/>
                <a:gd name="connsiteX28" fmla="*/ 1065704 w 2295655"/>
                <a:gd name="connsiteY28" fmla="*/ 1741775 h 1995054"/>
                <a:gd name="connsiteX29" fmla="*/ 1086846 w 2295655"/>
                <a:gd name="connsiteY29" fmla="*/ 1790338 h 1995054"/>
                <a:gd name="connsiteX30" fmla="*/ 1249565 w 2295655"/>
                <a:gd name="connsiteY30" fmla="*/ 1711686 h 1995054"/>
                <a:gd name="connsiteX31" fmla="*/ 1399728 w 2295655"/>
                <a:gd name="connsiteY31" fmla="*/ 1638371 h 1995054"/>
                <a:gd name="connsiteX32" fmla="*/ 1559127 w 2295655"/>
                <a:gd name="connsiteY32" fmla="*/ 1573428 h 1995054"/>
                <a:gd name="connsiteX33" fmla="*/ 1695725 w 2295655"/>
                <a:gd name="connsiteY33" fmla="*/ 1540668 h 1995054"/>
                <a:gd name="connsiteX34" fmla="*/ 1888606 w 2295655"/>
                <a:gd name="connsiteY34" fmla="*/ 1504949 h 1995054"/>
                <a:gd name="connsiteX35" fmla="*/ 2131493 w 2295655"/>
                <a:gd name="connsiteY35" fmla="*/ 1481137 h 1995054"/>
                <a:gd name="connsiteX36" fmla="*/ 2295655 w 2295655"/>
                <a:gd name="connsiteY36" fmla="*/ 1477817 h 1995054"/>
                <a:gd name="connsiteX37" fmla="*/ 2277183 w 2295655"/>
                <a:gd name="connsiteY37" fmla="*/ 0 h 1995054"/>
                <a:gd name="connsiteX38" fmla="*/ 152818 w 2295655"/>
                <a:gd name="connsiteY38" fmla="*/ 9235 h 1995054"/>
                <a:gd name="connsiteX0" fmla="*/ 152818 w 2295655"/>
                <a:gd name="connsiteY0" fmla="*/ 9235 h 1995054"/>
                <a:gd name="connsiteX1" fmla="*/ 69331 w 2295655"/>
                <a:gd name="connsiteY1" fmla="*/ 142874 h 1995054"/>
                <a:gd name="connsiteX2" fmla="*/ 38375 w 2295655"/>
                <a:gd name="connsiteY2" fmla="*/ 328612 h 1995054"/>
                <a:gd name="connsiteX3" fmla="*/ 16943 w 2295655"/>
                <a:gd name="connsiteY3" fmla="*/ 569118 h 1995054"/>
                <a:gd name="connsiteX4" fmla="*/ 14562 w 2295655"/>
                <a:gd name="connsiteY4" fmla="*/ 873917 h 1995054"/>
                <a:gd name="connsiteX5" fmla="*/ 12181 w 2295655"/>
                <a:gd name="connsiteY5" fmla="*/ 1138237 h 1995054"/>
                <a:gd name="connsiteX6" fmla="*/ 107431 w 2295655"/>
                <a:gd name="connsiteY6" fmla="*/ 1250155 h 1995054"/>
                <a:gd name="connsiteX7" fmla="*/ 173529 w 2295655"/>
                <a:gd name="connsiteY7" fmla="*/ 1372249 h 1995054"/>
                <a:gd name="connsiteX8" fmla="*/ 208093 w 2295655"/>
                <a:gd name="connsiteY8" fmla="*/ 1496867 h 1995054"/>
                <a:gd name="connsiteX9" fmla="*/ 282778 w 2295655"/>
                <a:gd name="connsiteY9" fmla="*/ 1597890 h 1995054"/>
                <a:gd name="connsiteX10" fmla="*/ 337546 w 2295655"/>
                <a:gd name="connsiteY10" fmla="*/ 1690254 h 1995054"/>
                <a:gd name="connsiteX11" fmla="*/ 319073 w 2295655"/>
                <a:gd name="connsiteY11" fmla="*/ 1791854 h 1995054"/>
                <a:gd name="connsiteX12" fmla="*/ 337546 w 2295655"/>
                <a:gd name="connsiteY12" fmla="*/ 1874981 h 1995054"/>
                <a:gd name="connsiteX13" fmla="*/ 383728 w 2295655"/>
                <a:gd name="connsiteY13" fmla="*/ 1958108 h 1995054"/>
                <a:gd name="connsiteX14" fmla="*/ 448382 w 2295655"/>
                <a:gd name="connsiteY14" fmla="*/ 1995054 h 1995054"/>
                <a:gd name="connsiteX15" fmla="*/ 549982 w 2295655"/>
                <a:gd name="connsiteY15" fmla="*/ 1985817 h 1995054"/>
                <a:gd name="connsiteX16" fmla="*/ 716237 w 2295655"/>
                <a:gd name="connsiteY16" fmla="*/ 1939635 h 1995054"/>
                <a:gd name="connsiteX17" fmla="*/ 813651 w 2295655"/>
                <a:gd name="connsiteY17" fmla="*/ 1906225 h 1995054"/>
                <a:gd name="connsiteX18" fmla="*/ 910489 w 2295655"/>
                <a:gd name="connsiteY18" fmla="*/ 1839479 h 1995054"/>
                <a:gd name="connsiteX19" fmla="*/ 977813 w 2295655"/>
                <a:gd name="connsiteY19" fmla="*/ 1772153 h 1995054"/>
                <a:gd name="connsiteX20" fmla="*/ 940291 w 2295655"/>
                <a:gd name="connsiteY20" fmla="*/ 1719117 h 1995054"/>
                <a:gd name="connsiteX21" fmla="*/ 854782 w 2295655"/>
                <a:gd name="connsiteY21" fmla="*/ 1709592 h 1995054"/>
                <a:gd name="connsiteX22" fmla="*/ 886027 w 2295655"/>
                <a:gd name="connsiteY22" fmla="*/ 1665791 h 1995054"/>
                <a:gd name="connsiteX23" fmla="*/ 961722 w 2295655"/>
                <a:gd name="connsiteY23" fmla="*/ 1621991 h 1995054"/>
                <a:gd name="connsiteX24" fmla="*/ 1063972 w 2295655"/>
                <a:gd name="connsiteY24" fmla="*/ 1605323 h 1995054"/>
                <a:gd name="connsiteX25" fmla="*/ 1124153 w 2295655"/>
                <a:gd name="connsiteY25" fmla="*/ 1619032 h 1995054"/>
                <a:gd name="connsiteX26" fmla="*/ 1111308 w 2295655"/>
                <a:gd name="connsiteY26" fmla="*/ 1669977 h 1995054"/>
                <a:gd name="connsiteX27" fmla="*/ 1093268 w 2295655"/>
                <a:gd name="connsiteY27" fmla="*/ 1707355 h 1995054"/>
                <a:gd name="connsiteX28" fmla="*/ 1065704 w 2295655"/>
                <a:gd name="connsiteY28" fmla="*/ 1741775 h 1995054"/>
                <a:gd name="connsiteX29" fmla="*/ 1086846 w 2295655"/>
                <a:gd name="connsiteY29" fmla="*/ 1790338 h 1995054"/>
                <a:gd name="connsiteX30" fmla="*/ 1249565 w 2295655"/>
                <a:gd name="connsiteY30" fmla="*/ 1711686 h 1995054"/>
                <a:gd name="connsiteX31" fmla="*/ 1399728 w 2295655"/>
                <a:gd name="connsiteY31" fmla="*/ 1638371 h 1995054"/>
                <a:gd name="connsiteX32" fmla="*/ 1559127 w 2295655"/>
                <a:gd name="connsiteY32" fmla="*/ 1573428 h 1995054"/>
                <a:gd name="connsiteX33" fmla="*/ 1695725 w 2295655"/>
                <a:gd name="connsiteY33" fmla="*/ 1540668 h 1995054"/>
                <a:gd name="connsiteX34" fmla="*/ 1888606 w 2295655"/>
                <a:gd name="connsiteY34" fmla="*/ 1504949 h 1995054"/>
                <a:gd name="connsiteX35" fmla="*/ 2131493 w 2295655"/>
                <a:gd name="connsiteY35" fmla="*/ 1481137 h 1995054"/>
                <a:gd name="connsiteX36" fmla="*/ 2295655 w 2295655"/>
                <a:gd name="connsiteY36" fmla="*/ 1477817 h 1995054"/>
                <a:gd name="connsiteX37" fmla="*/ 2277183 w 2295655"/>
                <a:gd name="connsiteY37" fmla="*/ 0 h 1995054"/>
                <a:gd name="connsiteX38" fmla="*/ 152818 w 2295655"/>
                <a:gd name="connsiteY38" fmla="*/ 9235 h 1995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2295655" h="1995054">
                  <a:moveTo>
                    <a:pt x="152818" y="9235"/>
                  </a:moveTo>
                  <a:cubicBezTo>
                    <a:pt x="86865" y="95356"/>
                    <a:pt x="88405" y="89645"/>
                    <a:pt x="69331" y="142874"/>
                  </a:cubicBezTo>
                  <a:cubicBezTo>
                    <a:pt x="50257" y="196103"/>
                    <a:pt x="27660" y="250825"/>
                    <a:pt x="38375" y="328612"/>
                  </a:cubicBezTo>
                  <a:cubicBezTo>
                    <a:pt x="22897" y="473075"/>
                    <a:pt x="5434" y="467121"/>
                    <a:pt x="16943" y="569118"/>
                  </a:cubicBezTo>
                  <a:cubicBezTo>
                    <a:pt x="19300" y="729106"/>
                    <a:pt x="1862" y="766364"/>
                    <a:pt x="14562" y="873917"/>
                  </a:cubicBezTo>
                  <a:cubicBezTo>
                    <a:pt x="10173" y="993028"/>
                    <a:pt x="-14410" y="1060450"/>
                    <a:pt x="12181" y="1138237"/>
                  </a:cubicBezTo>
                  <a:cubicBezTo>
                    <a:pt x="95105" y="1237901"/>
                    <a:pt x="96018" y="1191706"/>
                    <a:pt x="107431" y="1250155"/>
                  </a:cubicBezTo>
                  <a:lnTo>
                    <a:pt x="173529" y="1372249"/>
                  </a:lnTo>
                  <a:lnTo>
                    <a:pt x="208093" y="1496867"/>
                  </a:lnTo>
                  <a:lnTo>
                    <a:pt x="282778" y="1597890"/>
                  </a:lnTo>
                  <a:lnTo>
                    <a:pt x="337546" y="1690254"/>
                  </a:lnTo>
                  <a:lnTo>
                    <a:pt x="319073" y="1791854"/>
                  </a:lnTo>
                  <a:lnTo>
                    <a:pt x="337546" y="1874981"/>
                  </a:lnTo>
                  <a:lnTo>
                    <a:pt x="383728" y="1958108"/>
                  </a:lnTo>
                  <a:lnTo>
                    <a:pt x="448382" y="1995054"/>
                  </a:lnTo>
                  <a:lnTo>
                    <a:pt x="549982" y="1985817"/>
                  </a:lnTo>
                  <a:lnTo>
                    <a:pt x="716237" y="1939635"/>
                  </a:lnTo>
                  <a:lnTo>
                    <a:pt x="813651" y="1906225"/>
                  </a:lnTo>
                  <a:lnTo>
                    <a:pt x="910489" y="1839479"/>
                  </a:lnTo>
                  <a:cubicBezTo>
                    <a:pt x="925787" y="1809100"/>
                    <a:pt x="972846" y="1792213"/>
                    <a:pt x="977813" y="1772153"/>
                  </a:cubicBezTo>
                  <a:cubicBezTo>
                    <a:pt x="982780" y="1752093"/>
                    <a:pt x="946448" y="1737590"/>
                    <a:pt x="940291" y="1719117"/>
                  </a:cubicBezTo>
                  <a:lnTo>
                    <a:pt x="854782" y="1709592"/>
                  </a:lnTo>
                  <a:lnTo>
                    <a:pt x="886027" y="1665791"/>
                  </a:lnTo>
                  <a:lnTo>
                    <a:pt x="961722" y="1621991"/>
                  </a:lnTo>
                  <a:lnTo>
                    <a:pt x="1063972" y="1605323"/>
                  </a:lnTo>
                  <a:lnTo>
                    <a:pt x="1124153" y="1619032"/>
                  </a:lnTo>
                  <a:cubicBezTo>
                    <a:pt x="1117490" y="1630457"/>
                    <a:pt x="1116456" y="1655257"/>
                    <a:pt x="1111308" y="1669977"/>
                  </a:cubicBezTo>
                  <a:cubicBezTo>
                    <a:pt x="1106161" y="1684698"/>
                    <a:pt x="1102853" y="1698167"/>
                    <a:pt x="1093268" y="1707355"/>
                  </a:cubicBezTo>
                  <a:cubicBezTo>
                    <a:pt x="1083683" y="1716543"/>
                    <a:pt x="1062806" y="1724770"/>
                    <a:pt x="1065704" y="1741775"/>
                  </a:cubicBezTo>
                  <a:lnTo>
                    <a:pt x="1086846" y="1790338"/>
                  </a:lnTo>
                  <a:lnTo>
                    <a:pt x="1249565" y="1711686"/>
                  </a:lnTo>
                  <a:lnTo>
                    <a:pt x="1399728" y="1638371"/>
                  </a:lnTo>
                  <a:lnTo>
                    <a:pt x="1559127" y="1573428"/>
                  </a:lnTo>
                  <a:cubicBezTo>
                    <a:pt x="1592753" y="1570445"/>
                    <a:pt x="1662099" y="1543651"/>
                    <a:pt x="1695725" y="1540668"/>
                  </a:cubicBezTo>
                  <a:cubicBezTo>
                    <a:pt x="1749700" y="1534318"/>
                    <a:pt x="1834631" y="1511299"/>
                    <a:pt x="1888606" y="1504949"/>
                  </a:cubicBezTo>
                  <a:cubicBezTo>
                    <a:pt x="1959250" y="1500187"/>
                    <a:pt x="2060849" y="1485899"/>
                    <a:pt x="2131493" y="1481137"/>
                  </a:cubicBezTo>
                  <a:lnTo>
                    <a:pt x="2295655" y="1477817"/>
                  </a:lnTo>
                  <a:lnTo>
                    <a:pt x="2277183" y="0"/>
                  </a:lnTo>
                  <a:lnTo>
                    <a:pt x="152818" y="9235"/>
                  </a:lnTo>
                  <a:close/>
                </a:path>
              </a:pathLst>
            </a:custGeom>
            <a:solidFill>
              <a:schemeClr val="tx1">
                <a:lumMod val="85000"/>
                <a:alpha val="40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Freeform 23"/>
            <p:cNvSpPr/>
            <p:nvPr/>
          </p:nvSpPr>
          <p:spPr>
            <a:xfrm>
              <a:off x="3261921" y="655457"/>
              <a:ext cx="3543877" cy="2098784"/>
            </a:xfrm>
            <a:custGeom>
              <a:avLst/>
              <a:gdLst>
                <a:gd name="connsiteX0" fmla="*/ 3842327 w 4027054"/>
                <a:gd name="connsiteY0" fmla="*/ 1274619 h 2050473"/>
                <a:gd name="connsiteX1" fmla="*/ 3906982 w 4027054"/>
                <a:gd name="connsiteY1" fmla="*/ 1459346 h 2050473"/>
                <a:gd name="connsiteX2" fmla="*/ 3971636 w 4027054"/>
                <a:gd name="connsiteY2" fmla="*/ 1597891 h 2050473"/>
                <a:gd name="connsiteX3" fmla="*/ 3980872 w 4027054"/>
                <a:gd name="connsiteY3" fmla="*/ 1653309 h 2050473"/>
                <a:gd name="connsiteX4" fmla="*/ 4017818 w 4027054"/>
                <a:gd name="connsiteY4" fmla="*/ 1773382 h 2050473"/>
                <a:gd name="connsiteX5" fmla="*/ 4027054 w 4027054"/>
                <a:gd name="connsiteY5" fmla="*/ 1838037 h 2050473"/>
                <a:gd name="connsiteX6" fmla="*/ 3990109 w 4027054"/>
                <a:gd name="connsiteY6" fmla="*/ 1847273 h 2050473"/>
                <a:gd name="connsiteX7" fmla="*/ 3962400 w 4027054"/>
                <a:gd name="connsiteY7" fmla="*/ 1819564 h 2050473"/>
                <a:gd name="connsiteX8" fmla="*/ 3897745 w 4027054"/>
                <a:gd name="connsiteY8" fmla="*/ 1847273 h 2050473"/>
                <a:gd name="connsiteX9" fmla="*/ 3823854 w 4027054"/>
                <a:gd name="connsiteY9" fmla="*/ 1819564 h 2050473"/>
                <a:gd name="connsiteX10" fmla="*/ 3823854 w 4027054"/>
                <a:gd name="connsiteY10" fmla="*/ 1791855 h 2050473"/>
                <a:gd name="connsiteX11" fmla="*/ 3768436 w 4027054"/>
                <a:gd name="connsiteY11" fmla="*/ 1754909 h 2050473"/>
                <a:gd name="connsiteX12" fmla="*/ 3749963 w 4027054"/>
                <a:gd name="connsiteY12" fmla="*/ 1717964 h 2050473"/>
                <a:gd name="connsiteX13" fmla="*/ 3685309 w 4027054"/>
                <a:gd name="connsiteY13" fmla="*/ 1754909 h 2050473"/>
                <a:gd name="connsiteX14" fmla="*/ 3602182 w 4027054"/>
                <a:gd name="connsiteY14" fmla="*/ 1764146 h 2050473"/>
                <a:gd name="connsiteX15" fmla="*/ 3565236 w 4027054"/>
                <a:gd name="connsiteY15" fmla="*/ 1764146 h 2050473"/>
                <a:gd name="connsiteX16" fmla="*/ 3592945 w 4027054"/>
                <a:gd name="connsiteY16" fmla="*/ 1671782 h 2050473"/>
                <a:gd name="connsiteX17" fmla="*/ 3556000 w 4027054"/>
                <a:gd name="connsiteY17" fmla="*/ 1644073 h 2050473"/>
                <a:gd name="connsiteX18" fmla="*/ 3509818 w 4027054"/>
                <a:gd name="connsiteY18" fmla="*/ 1727200 h 2050473"/>
                <a:gd name="connsiteX19" fmla="*/ 3435927 w 4027054"/>
                <a:gd name="connsiteY19" fmla="*/ 1690255 h 2050473"/>
                <a:gd name="connsiteX20" fmla="*/ 3371272 w 4027054"/>
                <a:gd name="connsiteY20" fmla="*/ 1616364 h 2050473"/>
                <a:gd name="connsiteX21" fmla="*/ 3315854 w 4027054"/>
                <a:gd name="connsiteY21" fmla="*/ 1597891 h 2050473"/>
                <a:gd name="connsiteX22" fmla="*/ 3306618 w 4027054"/>
                <a:gd name="connsiteY22" fmla="*/ 1560946 h 2050473"/>
                <a:gd name="connsiteX23" fmla="*/ 3205018 w 4027054"/>
                <a:gd name="connsiteY23" fmla="*/ 1542473 h 2050473"/>
                <a:gd name="connsiteX24" fmla="*/ 3168072 w 4027054"/>
                <a:gd name="connsiteY24" fmla="*/ 1514764 h 2050473"/>
                <a:gd name="connsiteX25" fmla="*/ 3112654 w 4027054"/>
                <a:gd name="connsiteY25" fmla="*/ 1505528 h 2050473"/>
                <a:gd name="connsiteX26" fmla="*/ 3094182 w 4027054"/>
                <a:gd name="connsiteY26" fmla="*/ 1431637 h 2050473"/>
                <a:gd name="connsiteX27" fmla="*/ 3214254 w 4027054"/>
                <a:gd name="connsiteY27" fmla="*/ 1422400 h 2050473"/>
                <a:gd name="connsiteX28" fmla="*/ 3205018 w 4027054"/>
                <a:gd name="connsiteY28" fmla="*/ 1348509 h 2050473"/>
                <a:gd name="connsiteX29" fmla="*/ 3149600 w 4027054"/>
                <a:gd name="connsiteY29" fmla="*/ 1311564 h 2050473"/>
                <a:gd name="connsiteX30" fmla="*/ 3103418 w 4027054"/>
                <a:gd name="connsiteY30" fmla="*/ 1385455 h 2050473"/>
                <a:gd name="connsiteX31" fmla="*/ 3011054 w 4027054"/>
                <a:gd name="connsiteY31" fmla="*/ 1403928 h 2050473"/>
                <a:gd name="connsiteX32" fmla="*/ 3011054 w 4027054"/>
                <a:gd name="connsiteY32" fmla="*/ 1376219 h 2050473"/>
                <a:gd name="connsiteX33" fmla="*/ 2946400 w 4027054"/>
                <a:gd name="connsiteY33" fmla="*/ 1403928 h 2050473"/>
                <a:gd name="connsiteX34" fmla="*/ 2900218 w 4027054"/>
                <a:gd name="connsiteY34" fmla="*/ 1366982 h 2050473"/>
                <a:gd name="connsiteX35" fmla="*/ 2854036 w 4027054"/>
                <a:gd name="connsiteY35" fmla="*/ 1339273 h 2050473"/>
                <a:gd name="connsiteX36" fmla="*/ 2817091 w 4027054"/>
                <a:gd name="connsiteY36" fmla="*/ 1376219 h 2050473"/>
                <a:gd name="connsiteX37" fmla="*/ 2798618 w 4027054"/>
                <a:gd name="connsiteY37" fmla="*/ 1422400 h 2050473"/>
                <a:gd name="connsiteX38" fmla="*/ 2697018 w 4027054"/>
                <a:gd name="connsiteY38" fmla="*/ 1403928 h 2050473"/>
                <a:gd name="connsiteX39" fmla="*/ 2697018 w 4027054"/>
                <a:gd name="connsiteY39" fmla="*/ 1376219 h 2050473"/>
                <a:gd name="connsiteX40" fmla="*/ 2623127 w 4027054"/>
                <a:gd name="connsiteY40" fmla="*/ 1403928 h 2050473"/>
                <a:gd name="connsiteX41" fmla="*/ 2567709 w 4027054"/>
                <a:gd name="connsiteY41" fmla="*/ 1403928 h 2050473"/>
                <a:gd name="connsiteX42" fmla="*/ 2429163 w 4027054"/>
                <a:gd name="connsiteY42" fmla="*/ 1403928 h 2050473"/>
                <a:gd name="connsiteX43" fmla="*/ 2419927 w 4027054"/>
                <a:gd name="connsiteY43" fmla="*/ 1348509 h 2050473"/>
                <a:gd name="connsiteX44" fmla="*/ 2346036 w 4027054"/>
                <a:gd name="connsiteY44" fmla="*/ 1366982 h 2050473"/>
                <a:gd name="connsiteX45" fmla="*/ 2309091 w 4027054"/>
                <a:gd name="connsiteY45" fmla="*/ 1413164 h 2050473"/>
                <a:gd name="connsiteX46" fmla="*/ 2225963 w 4027054"/>
                <a:gd name="connsiteY46" fmla="*/ 1394691 h 2050473"/>
                <a:gd name="connsiteX47" fmla="*/ 2235200 w 4027054"/>
                <a:gd name="connsiteY47" fmla="*/ 1450109 h 2050473"/>
                <a:gd name="connsiteX48" fmla="*/ 2142836 w 4027054"/>
                <a:gd name="connsiteY48" fmla="*/ 1440873 h 2050473"/>
                <a:gd name="connsiteX49" fmla="*/ 2124363 w 4027054"/>
                <a:gd name="connsiteY49" fmla="*/ 1431637 h 2050473"/>
                <a:gd name="connsiteX50" fmla="*/ 2059709 w 4027054"/>
                <a:gd name="connsiteY50" fmla="*/ 1385455 h 2050473"/>
                <a:gd name="connsiteX51" fmla="*/ 2013527 w 4027054"/>
                <a:gd name="connsiteY51" fmla="*/ 1422400 h 2050473"/>
                <a:gd name="connsiteX52" fmla="*/ 1911927 w 4027054"/>
                <a:gd name="connsiteY52" fmla="*/ 1468582 h 2050473"/>
                <a:gd name="connsiteX53" fmla="*/ 2013527 w 4027054"/>
                <a:gd name="connsiteY53" fmla="*/ 1524000 h 2050473"/>
                <a:gd name="connsiteX54" fmla="*/ 2179782 w 4027054"/>
                <a:gd name="connsiteY54" fmla="*/ 1542473 h 2050473"/>
                <a:gd name="connsiteX55" fmla="*/ 2253672 w 4027054"/>
                <a:gd name="connsiteY55" fmla="*/ 1579419 h 2050473"/>
                <a:gd name="connsiteX56" fmla="*/ 2253672 w 4027054"/>
                <a:gd name="connsiteY56" fmla="*/ 1616364 h 2050473"/>
                <a:gd name="connsiteX57" fmla="*/ 2198254 w 4027054"/>
                <a:gd name="connsiteY57" fmla="*/ 1662546 h 2050473"/>
                <a:gd name="connsiteX58" fmla="*/ 2078182 w 4027054"/>
                <a:gd name="connsiteY58" fmla="*/ 1671782 h 2050473"/>
                <a:gd name="connsiteX59" fmla="*/ 2078182 w 4027054"/>
                <a:gd name="connsiteY59" fmla="*/ 1653309 h 2050473"/>
                <a:gd name="connsiteX60" fmla="*/ 2004291 w 4027054"/>
                <a:gd name="connsiteY60" fmla="*/ 1616364 h 2050473"/>
                <a:gd name="connsiteX61" fmla="*/ 1939636 w 4027054"/>
                <a:gd name="connsiteY61" fmla="*/ 1616364 h 2050473"/>
                <a:gd name="connsiteX62" fmla="*/ 1893454 w 4027054"/>
                <a:gd name="connsiteY62" fmla="*/ 1699491 h 2050473"/>
                <a:gd name="connsiteX63" fmla="*/ 1810327 w 4027054"/>
                <a:gd name="connsiteY63" fmla="*/ 1699491 h 2050473"/>
                <a:gd name="connsiteX64" fmla="*/ 1736436 w 4027054"/>
                <a:gd name="connsiteY64" fmla="*/ 1745673 h 2050473"/>
                <a:gd name="connsiteX65" fmla="*/ 1671782 w 4027054"/>
                <a:gd name="connsiteY65" fmla="*/ 1653309 h 2050473"/>
                <a:gd name="connsiteX66" fmla="*/ 1570182 w 4027054"/>
                <a:gd name="connsiteY66" fmla="*/ 1597891 h 2050473"/>
                <a:gd name="connsiteX67" fmla="*/ 1487054 w 4027054"/>
                <a:gd name="connsiteY67" fmla="*/ 1579419 h 2050473"/>
                <a:gd name="connsiteX68" fmla="*/ 1579418 w 4027054"/>
                <a:gd name="connsiteY68" fmla="*/ 1662546 h 2050473"/>
                <a:gd name="connsiteX69" fmla="*/ 1653309 w 4027054"/>
                <a:gd name="connsiteY69" fmla="*/ 1736437 h 2050473"/>
                <a:gd name="connsiteX70" fmla="*/ 1607127 w 4027054"/>
                <a:gd name="connsiteY70" fmla="*/ 1782619 h 2050473"/>
                <a:gd name="connsiteX71" fmla="*/ 1653309 w 4027054"/>
                <a:gd name="connsiteY71" fmla="*/ 1838037 h 2050473"/>
                <a:gd name="connsiteX72" fmla="*/ 1625600 w 4027054"/>
                <a:gd name="connsiteY72" fmla="*/ 1902691 h 2050473"/>
                <a:gd name="connsiteX73" fmla="*/ 1616363 w 4027054"/>
                <a:gd name="connsiteY73" fmla="*/ 1995055 h 2050473"/>
                <a:gd name="connsiteX74" fmla="*/ 1616363 w 4027054"/>
                <a:gd name="connsiteY74" fmla="*/ 2050473 h 2050473"/>
                <a:gd name="connsiteX75" fmla="*/ 1514763 w 4027054"/>
                <a:gd name="connsiteY75" fmla="*/ 2041237 h 2050473"/>
                <a:gd name="connsiteX76" fmla="*/ 1431636 w 4027054"/>
                <a:gd name="connsiteY76" fmla="*/ 1995055 h 2050473"/>
                <a:gd name="connsiteX77" fmla="*/ 1348509 w 4027054"/>
                <a:gd name="connsiteY77" fmla="*/ 1893455 h 2050473"/>
                <a:gd name="connsiteX78" fmla="*/ 1320800 w 4027054"/>
                <a:gd name="connsiteY78" fmla="*/ 1819564 h 2050473"/>
                <a:gd name="connsiteX79" fmla="*/ 1320800 w 4027054"/>
                <a:gd name="connsiteY79" fmla="*/ 1717964 h 2050473"/>
                <a:gd name="connsiteX80" fmla="*/ 1293091 w 4027054"/>
                <a:gd name="connsiteY80" fmla="*/ 1662546 h 2050473"/>
                <a:gd name="connsiteX81" fmla="*/ 1163782 w 4027054"/>
                <a:gd name="connsiteY81" fmla="*/ 1588655 h 2050473"/>
                <a:gd name="connsiteX82" fmla="*/ 1016000 w 4027054"/>
                <a:gd name="connsiteY82" fmla="*/ 1487055 h 2050473"/>
                <a:gd name="connsiteX83" fmla="*/ 960582 w 4027054"/>
                <a:gd name="connsiteY83" fmla="*/ 1357746 h 2050473"/>
                <a:gd name="connsiteX84" fmla="*/ 914400 w 4027054"/>
                <a:gd name="connsiteY84" fmla="*/ 1154546 h 2050473"/>
                <a:gd name="connsiteX85" fmla="*/ 822036 w 4027054"/>
                <a:gd name="connsiteY85" fmla="*/ 969819 h 2050473"/>
                <a:gd name="connsiteX86" fmla="*/ 748145 w 4027054"/>
                <a:gd name="connsiteY86" fmla="*/ 840509 h 2050473"/>
                <a:gd name="connsiteX87" fmla="*/ 600363 w 4027054"/>
                <a:gd name="connsiteY87" fmla="*/ 554182 h 2050473"/>
                <a:gd name="connsiteX88" fmla="*/ 480291 w 4027054"/>
                <a:gd name="connsiteY88" fmla="*/ 526473 h 2050473"/>
                <a:gd name="connsiteX89" fmla="*/ 286327 w 4027054"/>
                <a:gd name="connsiteY89" fmla="*/ 572655 h 2050473"/>
                <a:gd name="connsiteX90" fmla="*/ 258618 w 4027054"/>
                <a:gd name="connsiteY90" fmla="*/ 508000 h 2050473"/>
                <a:gd name="connsiteX91" fmla="*/ 258618 w 4027054"/>
                <a:gd name="connsiteY91" fmla="*/ 350982 h 2050473"/>
                <a:gd name="connsiteX92" fmla="*/ 193963 w 4027054"/>
                <a:gd name="connsiteY92" fmla="*/ 184728 h 2050473"/>
                <a:gd name="connsiteX93" fmla="*/ 0 w 4027054"/>
                <a:gd name="connsiteY93" fmla="*/ 9237 h 2050473"/>
                <a:gd name="connsiteX94" fmla="*/ 3722254 w 4027054"/>
                <a:gd name="connsiteY94" fmla="*/ 0 h 2050473"/>
                <a:gd name="connsiteX95" fmla="*/ 3639127 w 4027054"/>
                <a:gd name="connsiteY95" fmla="*/ 258619 h 2050473"/>
                <a:gd name="connsiteX96" fmla="*/ 3611418 w 4027054"/>
                <a:gd name="connsiteY96" fmla="*/ 415637 h 2050473"/>
                <a:gd name="connsiteX97" fmla="*/ 3620654 w 4027054"/>
                <a:gd name="connsiteY97" fmla="*/ 535709 h 2050473"/>
                <a:gd name="connsiteX98" fmla="*/ 3611418 w 4027054"/>
                <a:gd name="connsiteY98" fmla="*/ 822037 h 2050473"/>
                <a:gd name="connsiteX99" fmla="*/ 3713018 w 4027054"/>
                <a:gd name="connsiteY99" fmla="*/ 1099128 h 2050473"/>
                <a:gd name="connsiteX100" fmla="*/ 3842327 w 4027054"/>
                <a:gd name="connsiteY100" fmla="*/ 1274619 h 2050473"/>
                <a:gd name="connsiteX0" fmla="*/ 3823854 w 4008581"/>
                <a:gd name="connsiteY0" fmla="*/ 1385454 h 2161308"/>
                <a:gd name="connsiteX1" fmla="*/ 3888509 w 4008581"/>
                <a:gd name="connsiteY1" fmla="*/ 1570181 h 2161308"/>
                <a:gd name="connsiteX2" fmla="*/ 3953163 w 4008581"/>
                <a:gd name="connsiteY2" fmla="*/ 1708726 h 2161308"/>
                <a:gd name="connsiteX3" fmla="*/ 3962399 w 4008581"/>
                <a:gd name="connsiteY3" fmla="*/ 1764144 h 2161308"/>
                <a:gd name="connsiteX4" fmla="*/ 3999345 w 4008581"/>
                <a:gd name="connsiteY4" fmla="*/ 1884217 h 2161308"/>
                <a:gd name="connsiteX5" fmla="*/ 4008581 w 4008581"/>
                <a:gd name="connsiteY5" fmla="*/ 1948872 h 2161308"/>
                <a:gd name="connsiteX6" fmla="*/ 3971636 w 4008581"/>
                <a:gd name="connsiteY6" fmla="*/ 1958108 h 2161308"/>
                <a:gd name="connsiteX7" fmla="*/ 3943927 w 4008581"/>
                <a:gd name="connsiteY7" fmla="*/ 1930399 h 2161308"/>
                <a:gd name="connsiteX8" fmla="*/ 3879272 w 4008581"/>
                <a:gd name="connsiteY8" fmla="*/ 1958108 h 2161308"/>
                <a:gd name="connsiteX9" fmla="*/ 3805381 w 4008581"/>
                <a:gd name="connsiteY9" fmla="*/ 1930399 h 2161308"/>
                <a:gd name="connsiteX10" fmla="*/ 3805381 w 4008581"/>
                <a:gd name="connsiteY10" fmla="*/ 1902690 h 2161308"/>
                <a:gd name="connsiteX11" fmla="*/ 3749963 w 4008581"/>
                <a:gd name="connsiteY11" fmla="*/ 1865744 h 2161308"/>
                <a:gd name="connsiteX12" fmla="*/ 3731490 w 4008581"/>
                <a:gd name="connsiteY12" fmla="*/ 1828799 h 2161308"/>
                <a:gd name="connsiteX13" fmla="*/ 3666836 w 4008581"/>
                <a:gd name="connsiteY13" fmla="*/ 1865744 h 2161308"/>
                <a:gd name="connsiteX14" fmla="*/ 3583709 w 4008581"/>
                <a:gd name="connsiteY14" fmla="*/ 1874981 h 2161308"/>
                <a:gd name="connsiteX15" fmla="*/ 3546763 w 4008581"/>
                <a:gd name="connsiteY15" fmla="*/ 1874981 h 2161308"/>
                <a:gd name="connsiteX16" fmla="*/ 3574472 w 4008581"/>
                <a:gd name="connsiteY16" fmla="*/ 1782617 h 2161308"/>
                <a:gd name="connsiteX17" fmla="*/ 3537527 w 4008581"/>
                <a:gd name="connsiteY17" fmla="*/ 1754908 h 2161308"/>
                <a:gd name="connsiteX18" fmla="*/ 3491345 w 4008581"/>
                <a:gd name="connsiteY18" fmla="*/ 1838035 h 2161308"/>
                <a:gd name="connsiteX19" fmla="*/ 3417454 w 4008581"/>
                <a:gd name="connsiteY19" fmla="*/ 1801090 h 2161308"/>
                <a:gd name="connsiteX20" fmla="*/ 3352799 w 4008581"/>
                <a:gd name="connsiteY20" fmla="*/ 1727199 h 2161308"/>
                <a:gd name="connsiteX21" fmla="*/ 3297381 w 4008581"/>
                <a:gd name="connsiteY21" fmla="*/ 1708726 h 2161308"/>
                <a:gd name="connsiteX22" fmla="*/ 3288145 w 4008581"/>
                <a:gd name="connsiteY22" fmla="*/ 1671781 h 2161308"/>
                <a:gd name="connsiteX23" fmla="*/ 3186545 w 4008581"/>
                <a:gd name="connsiteY23" fmla="*/ 1653308 h 2161308"/>
                <a:gd name="connsiteX24" fmla="*/ 3149599 w 4008581"/>
                <a:gd name="connsiteY24" fmla="*/ 1625599 h 2161308"/>
                <a:gd name="connsiteX25" fmla="*/ 3094181 w 4008581"/>
                <a:gd name="connsiteY25" fmla="*/ 1616363 h 2161308"/>
                <a:gd name="connsiteX26" fmla="*/ 3075709 w 4008581"/>
                <a:gd name="connsiteY26" fmla="*/ 1542472 h 2161308"/>
                <a:gd name="connsiteX27" fmla="*/ 3195781 w 4008581"/>
                <a:gd name="connsiteY27" fmla="*/ 1533235 h 2161308"/>
                <a:gd name="connsiteX28" fmla="*/ 3186545 w 4008581"/>
                <a:gd name="connsiteY28" fmla="*/ 1459344 h 2161308"/>
                <a:gd name="connsiteX29" fmla="*/ 3131127 w 4008581"/>
                <a:gd name="connsiteY29" fmla="*/ 1422399 h 2161308"/>
                <a:gd name="connsiteX30" fmla="*/ 3084945 w 4008581"/>
                <a:gd name="connsiteY30" fmla="*/ 1496290 h 2161308"/>
                <a:gd name="connsiteX31" fmla="*/ 2992581 w 4008581"/>
                <a:gd name="connsiteY31" fmla="*/ 1514763 h 2161308"/>
                <a:gd name="connsiteX32" fmla="*/ 2992581 w 4008581"/>
                <a:gd name="connsiteY32" fmla="*/ 1487054 h 2161308"/>
                <a:gd name="connsiteX33" fmla="*/ 2927927 w 4008581"/>
                <a:gd name="connsiteY33" fmla="*/ 1514763 h 2161308"/>
                <a:gd name="connsiteX34" fmla="*/ 2881745 w 4008581"/>
                <a:gd name="connsiteY34" fmla="*/ 1477817 h 2161308"/>
                <a:gd name="connsiteX35" fmla="*/ 2835563 w 4008581"/>
                <a:gd name="connsiteY35" fmla="*/ 1450108 h 2161308"/>
                <a:gd name="connsiteX36" fmla="*/ 2798618 w 4008581"/>
                <a:gd name="connsiteY36" fmla="*/ 1487054 h 2161308"/>
                <a:gd name="connsiteX37" fmla="*/ 2780145 w 4008581"/>
                <a:gd name="connsiteY37" fmla="*/ 1533235 h 2161308"/>
                <a:gd name="connsiteX38" fmla="*/ 2678545 w 4008581"/>
                <a:gd name="connsiteY38" fmla="*/ 1514763 h 2161308"/>
                <a:gd name="connsiteX39" fmla="*/ 2678545 w 4008581"/>
                <a:gd name="connsiteY39" fmla="*/ 1487054 h 2161308"/>
                <a:gd name="connsiteX40" fmla="*/ 2604654 w 4008581"/>
                <a:gd name="connsiteY40" fmla="*/ 1514763 h 2161308"/>
                <a:gd name="connsiteX41" fmla="*/ 2549236 w 4008581"/>
                <a:gd name="connsiteY41" fmla="*/ 1514763 h 2161308"/>
                <a:gd name="connsiteX42" fmla="*/ 2410690 w 4008581"/>
                <a:gd name="connsiteY42" fmla="*/ 1514763 h 2161308"/>
                <a:gd name="connsiteX43" fmla="*/ 2401454 w 4008581"/>
                <a:gd name="connsiteY43" fmla="*/ 1459344 h 2161308"/>
                <a:gd name="connsiteX44" fmla="*/ 2327563 w 4008581"/>
                <a:gd name="connsiteY44" fmla="*/ 1477817 h 2161308"/>
                <a:gd name="connsiteX45" fmla="*/ 2290618 w 4008581"/>
                <a:gd name="connsiteY45" fmla="*/ 1523999 h 2161308"/>
                <a:gd name="connsiteX46" fmla="*/ 2207490 w 4008581"/>
                <a:gd name="connsiteY46" fmla="*/ 1505526 h 2161308"/>
                <a:gd name="connsiteX47" fmla="*/ 2216727 w 4008581"/>
                <a:gd name="connsiteY47" fmla="*/ 1560944 h 2161308"/>
                <a:gd name="connsiteX48" fmla="*/ 2124363 w 4008581"/>
                <a:gd name="connsiteY48" fmla="*/ 1551708 h 2161308"/>
                <a:gd name="connsiteX49" fmla="*/ 2105890 w 4008581"/>
                <a:gd name="connsiteY49" fmla="*/ 1542472 h 2161308"/>
                <a:gd name="connsiteX50" fmla="*/ 2041236 w 4008581"/>
                <a:gd name="connsiteY50" fmla="*/ 1496290 h 2161308"/>
                <a:gd name="connsiteX51" fmla="*/ 1995054 w 4008581"/>
                <a:gd name="connsiteY51" fmla="*/ 1533235 h 2161308"/>
                <a:gd name="connsiteX52" fmla="*/ 1893454 w 4008581"/>
                <a:gd name="connsiteY52" fmla="*/ 1579417 h 2161308"/>
                <a:gd name="connsiteX53" fmla="*/ 1995054 w 4008581"/>
                <a:gd name="connsiteY53" fmla="*/ 1634835 h 2161308"/>
                <a:gd name="connsiteX54" fmla="*/ 2161309 w 4008581"/>
                <a:gd name="connsiteY54" fmla="*/ 1653308 h 2161308"/>
                <a:gd name="connsiteX55" fmla="*/ 2235199 w 4008581"/>
                <a:gd name="connsiteY55" fmla="*/ 1690254 h 2161308"/>
                <a:gd name="connsiteX56" fmla="*/ 2235199 w 4008581"/>
                <a:gd name="connsiteY56" fmla="*/ 1727199 h 2161308"/>
                <a:gd name="connsiteX57" fmla="*/ 2179781 w 4008581"/>
                <a:gd name="connsiteY57" fmla="*/ 1773381 h 2161308"/>
                <a:gd name="connsiteX58" fmla="*/ 2059709 w 4008581"/>
                <a:gd name="connsiteY58" fmla="*/ 1782617 h 2161308"/>
                <a:gd name="connsiteX59" fmla="*/ 2059709 w 4008581"/>
                <a:gd name="connsiteY59" fmla="*/ 1764144 h 2161308"/>
                <a:gd name="connsiteX60" fmla="*/ 1985818 w 4008581"/>
                <a:gd name="connsiteY60" fmla="*/ 1727199 h 2161308"/>
                <a:gd name="connsiteX61" fmla="*/ 1921163 w 4008581"/>
                <a:gd name="connsiteY61" fmla="*/ 1727199 h 2161308"/>
                <a:gd name="connsiteX62" fmla="*/ 1874981 w 4008581"/>
                <a:gd name="connsiteY62" fmla="*/ 1810326 h 2161308"/>
                <a:gd name="connsiteX63" fmla="*/ 1791854 w 4008581"/>
                <a:gd name="connsiteY63" fmla="*/ 1810326 h 2161308"/>
                <a:gd name="connsiteX64" fmla="*/ 1717963 w 4008581"/>
                <a:gd name="connsiteY64" fmla="*/ 1856508 h 2161308"/>
                <a:gd name="connsiteX65" fmla="*/ 1653309 w 4008581"/>
                <a:gd name="connsiteY65" fmla="*/ 1764144 h 2161308"/>
                <a:gd name="connsiteX66" fmla="*/ 1551709 w 4008581"/>
                <a:gd name="connsiteY66" fmla="*/ 1708726 h 2161308"/>
                <a:gd name="connsiteX67" fmla="*/ 1468581 w 4008581"/>
                <a:gd name="connsiteY67" fmla="*/ 1690254 h 2161308"/>
                <a:gd name="connsiteX68" fmla="*/ 1560945 w 4008581"/>
                <a:gd name="connsiteY68" fmla="*/ 1773381 h 2161308"/>
                <a:gd name="connsiteX69" fmla="*/ 1634836 w 4008581"/>
                <a:gd name="connsiteY69" fmla="*/ 1847272 h 2161308"/>
                <a:gd name="connsiteX70" fmla="*/ 1588654 w 4008581"/>
                <a:gd name="connsiteY70" fmla="*/ 1893454 h 2161308"/>
                <a:gd name="connsiteX71" fmla="*/ 1634836 w 4008581"/>
                <a:gd name="connsiteY71" fmla="*/ 1948872 h 2161308"/>
                <a:gd name="connsiteX72" fmla="*/ 1607127 w 4008581"/>
                <a:gd name="connsiteY72" fmla="*/ 2013526 h 2161308"/>
                <a:gd name="connsiteX73" fmla="*/ 1597890 w 4008581"/>
                <a:gd name="connsiteY73" fmla="*/ 2105890 h 2161308"/>
                <a:gd name="connsiteX74" fmla="*/ 1597890 w 4008581"/>
                <a:gd name="connsiteY74" fmla="*/ 2161308 h 2161308"/>
                <a:gd name="connsiteX75" fmla="*/ 1496290 w 4008581"/>
                <a:gd name="connsiteY75" fmla="*/ 2152072 h 2161308"/>
                <a:gd name="connsiteX76" fmla="*/ 1413163 w 4008581"/>
                <a:gd name="connsiteY76" fmla="*/ 2105890 h 2161308"/>
                <a:gd name="connsiteX77" fmla="*/ 1330036 w 4008581"/>
                <a:gd name="connsiteY77" fmla="*/ 2004290 h 2161308"/>
                <a:gd name="connsiteX78" fmla="*/ 1302327 w 4008581"/>
                <a:gd name="connsiteY78" fmla="*/ 1930399 h 2161308"/>
                <a:gd name="connsiteX79" fmla="*/ 1302327 w 4008581"/>
                <a:gd name="connsiteY79" fmla="*/ 1828799 h 2161308"/>
                <a:gd name="connsiteX80" fmla="*/ 1274618 w 4008581"/>
                <a:gd name="connsiteY80" fmla="*/ 1773381 h 2161308"/>
                <a:gd name="connsiteX81" fmla="*/ 1145309 w 4008581"/>
                <a:gd name="connsiteY81" fmla="*/ 1699490 h 2161308"/>
                <a:gd name="connsiteX82" fmla="*/ 997527 w 4008581"/>
                <a:gd name="connsiteY82" fmla="*/ 1597890 h 2161308"/>
                <a:gd name="connsiteX83" fmla="*/ 942109 w 4008581"/>
                <a:gd name="connsiteY83" fmla="*/ 1468581 h 2161308"/>
                <a:gd name="connsiteX84" fmla="*/ 895927 w 4008581"/>
                <a:gd name="connsiteY84" fmla="*/ 1265381 h 2161308"/>
                <a:gd name="connsiteX85" fmla="*/ 803563 w 4008581"/>
                <a:gd name="connsiteY85" fmla="*/ 1080654 h 2161308"/>
                <a:gd name="connsiteX86" fmla="*/ 729672 w 4008581"/>
                <a:gd name="connsiteY86" fmla="*/ 951344 h 2161308"/>
                <a:gd name="connsiteX87" fmla="*/ 581890 w 4008581"/>
                <a:gd name="connsiteY87" fmla="*/ 665017 h 2161308"/>
                <a:gd name="connsiteX88" fmla="*/ 461818 w 4008581"/>
                <a:gd name="connsiteY88" fmla="*/ 637308 h 2161308"/>
                <a:gd name="connsiteX89" fmla="*/ 267854 w 4008581"/>
                <a:gd name="connsiteY89" fmla="*/ 683490 h 2161308"/>
                <a:gd name="connsiteX90" fmla="*/ 240145 w 4008581"/>
                <a:gd name="connsiteY90" fmla="*/ 618835 h 2161308"/>
                <a:gd name="connsiteX91" fmla="*/ 240145 w 4008581"/>
                <a:gd name="connsiteY91" fmla="*/ 461817 h 2161308"/>
                <a:gd name="connsiteX92" fmla="*/ 175490 w 4008581"/>
                <a:gd name="connsiteY92" fmla="*/ 295563 h 2161308"/>
                <a:gd name="connsiteX93" fmla="*/ 0 w 4008581"/>
                <a:gd name="connsiteY93" fmla="*/ 0 h 2161308"/>
                <a:gd name="connsiteX94" fmla="*/ 3703781 w 4008581"/>
                <a:gd name="connsiteY94" fmla="*/ 110835 h 2161308"/>
                <a:gd name="connsiteX95" fmla="*/ 3620654 w 4008581"/>
                <a:gd name="connsiteY95" fmla="*/ 369454 h 2161308"/>
                <a:gd name="connsiteX96" fmla="*/ 3592945 w 4008581"/>
                <a:gd name="connsiteY96" fmla="*/ 526472 h 2161308"/>
                <a:gd name="connsiteX97" fmla="*/ 3602181 w 4008581"/>
                <a:gd name="connsiteY97" fmla="*/ 646544 h 2161308"/>
                <a:gd name="connsiteX98" fmla="*/ 3592945 w 4008581"/>
                <a:gd name="connsiteY98" fmla="*/ 932872 h 2161308"/>
                <a:gd name="connsiteX99" fmla="*/ 3694545 w 4008581"/>
                <a:gd name="connsiteY99" fmla="*/ 1209963 h 2161308"/>
                <a:gd name="connsiteX100" fmla="*/ 3823854 w 4008581"/>
                <a:gd name="connsiteY100" fmla="*/ 1385454 h 2161308"/>
                <a:gd name="connsiteX0" fmla="*/ 3823854 w 4008581"/>
                <a:gd name="connsiteY0" fmla="*/ 1385454 h 2161308"/>
                <a:gd name="connsiteX1" fmla="*/ 3888509 w 4008581"/>
                <a:gd name="connsiteY1" fmla="*/ 1570181 h 2161308"/>
                <a:gd name="connsiteX2" fmla="*/ 3953163 w 4008581"/>
                <a:gd name="connsiteY2" fmla="*/ 1708726 h 2161308"/>
                <a:gd name="connsiteX3" fmla="*/ 3962399 w 4008581"/>
                <a:gd name="connsiteY3" fmla="*/ 1764144 h 2161308"/>
                <a:gd name="connsiteX4" fmla="*/ 3999345 w 4008581"/>
                <a:gd name="connsiteY4" fmla="*/ 1884217 h 2161308"/>
                <a:gd name="connsiteX5" fmla="*/ 4008581 w 4008581"/>
                <a:gd name="connsiteY5" fmla="*/ 1948872 h 2161308"/>
                <a:gd name="connsiteX6" fmla="*/ 3971636 w 4008581"/>
                <a:gd name="connsiteY6" fmla="*/ 1958108 h 2161308"/>
                <a:gd name="connsiteX7" fmla="*/ 3943927 w 4008581"/>
                <a:gd name="connsiteY7" fmla="*/ 1930399 h 2161308"/>
                <a:gd name="connsiteX8" fmla="*/ 3879272 w 4008581"/>
                <a:gd name="connsiteY8" fmla="*/ 1958108 h 2161308"/>
                <a:gd name="connsiteX9" fmla="*/ 3805381 w 4008581"/>
                <a:gd name="connsiteY9" fmla="*/ 1930399 h 2161308"/>
                <a:gd name="connsiteX10" fmla="*/ 3805381 w 4008581"/>
                <a:gd name="connsiteY10" fmla="*/ 1902690 h 2161308"/>
                <a:gd name="connsiteX11" fmla="*/ 3749963 w 4008581"/>
                <a:gd name="connsiteY11" fmla="*/ 1865744 h 2161308"/>
                <a:gd name="connsiteX12" fmla="*/ 3731490 w 4008581"/>
                <a:gd name="connsiteY12" fmla="*/ 1828799 h 2161308"/>
                <a:gd name="connsiteX13" fmla="*/ 3666836 w 4008581"/>
                <a:gd name="connsiteY13" fmla="*/ 1865744 h 2161308"/>
                <a:gd name="connsiteX14" fmla="*/ 3583709 w 4008581"/>
                <a:gd name="connsiteY14" fmla="*/ 1874981 h 2161308"/>
                <a:gd name="connsiteX15" fmla="*/ 3546763 w 4008581"/>
                <a:gd name="connsiteY15" fmla="*/ 1874981 h 2161308"/>
                <a:gd name="connsiteX16" fmla="*/ 3574472 w 4008581"/>
                <a:gd name="connsiteY16" fmla="*/ 1782617 h 2161308"/>
                <a:gd name="connsiteX17" fmla="*/ 3537527 w 4008581"/>
                <a:gd name="connsiteY17" fmla="*/ 1754908 h 2161308"/>
                <a:gd name="connsiteX18" fmla="*/ 3491345 w 4008581"/>
                <a:gd name="connsiteY18" fmla="*/ 1838035 h 2161308"/>
                <a:gd name="connsiteX19" fmla="*/ 3417454 w 4008581"/>
                <a:gd name="connsiteY19" fmla="*/ 1801090 h 2161308"/>
                <a:gd name="connsiteX20" fmla="*/ 3352799 w 4008581"/>
                <a:gd name="connsiteY20" fmla="*/ 1727199 h 2161308"/>
                <a:gd name="connsiteX21" fmla="*/ 3297381 w 4008581"/>
                <a:gd name="connsiteY21" fmla="*/ 1708726 h 2161308"/>
                <a:gd name="connsiteX22" fmla="*/ 3288145 w 4008581"/>
                <a:gd name="connsiteY22" fmla="*/ 1671781 h 2161308"/>
                <a:gd name="connsiteX23" fmla="*/ 3186545 w 4008581"/>
                <a:gd name="connsiteY23" fmla="*/ 1653308 h 2161308"/>
                <a:gd name="connsiteX24" fmla="*/ 3149599 w 4008581"/>
                <a:gd name="connsiteY24" fmla="*/ 1625599 h 2161308"/>
                <a:gd name="connsiteX25" fmla="*/ 3094181 w 4008581"/>
                <a:gd name="connsiteY25" fmla="*/ 1616363 h 2161308"/>
                <a:gd name="connsiteX26" fmla="*/ 3075709 w 4008581"/>
                <a:gd name="connsiteY26" fmla="*/ 1542472 h 2161308"/>
                <a:gd name="connsiteX27" fmla="*/ 3195781 w 4008581"/>
                <a:gd name="connsiteY27" fmla="*/ 1533235 h 2161308"/>
                <a:gd name="connsiteX28" fmla="*/ 3186545 w 4008581"/>
                <a:gd name="connsiteY28" fmla="*/ 1459344 h 2161308"/>
                <a:gd name="connsiteX29" fmla="*/ 3131127 w 4008581"/>
                <a:gd name="connsiteY29" fmla="*/ 1422399 h 2161308"/>
                <a:gd name="connsiteX30" fmla="*/ 3084945 w 4008581"/>
                <a:gd name="connsiteY30" fmla="*/ 1496290 h 2161308"/>
                <a:gd name="connsiteX31" fmla="*/ 2992581 w 4008581"/>
                <a:gd name="connsiteY31" fmla="*/ 1514763 h 2161308"/>
                <a:gd name="connsiteX32" fmla="*/ 2992581 w 4008581"/>
                <a:gd name="connsiteY32" fmla="*/ 1487054 h 2161308"/>
                <a:gd name="connsiteX33" fmla="*/ 2927927 w 4008581"/>
                <a:gd name="connsiteY33" fmla="*/ 1514763 h 2161308"/>
                <a:gd name="connsiteX34" fmla="*/ 2881745 w 4008581"/>
                <a:gd name="connsiteY34" fmla="*/ 1477817 h 2161308"/>
                <a:gd name="connsiteX35" fmla="*/ 2835563 w 4008581"/>
                <a:gd name="connsiteY35" fmla="*/ 1450108 h 2161308"/>
                <a:gd name="connsiteX36" fmla="*/ 2798618 w 4008581"/>
                <a:gd name="connsiteY36" fmla="*/ 1487054 h 2161308"/>
                <a:gd name="connsiteX37" fmla="*/ 2780145 w 4008581"/>
                <a:gd name="connsiteY37" fmla="*/ 1533235 h 2161308"/>
                <a:gd name="connsiteX38" fmla="*/ 2678545 w 4008581"/>
                <a:gd name="connsiteY38" fmla="*/ 1514763 h 2161308"/>
                <a:gd name="connsiteX39" fmla="*/ 2678545 w 4008581"/>
                <a:gd name="connsiteY39" fmla="*/ 1487054 h 2161308"/>
                <a:gd name="connsiteX40" fmla="*/ 2604654 w 4008581"/>
                <a:gd name="connsiteY40" fmla="*/ 1514763 h 2161308"/>
                <a:gd name="connsiteX41" fmla="*/ 2549236 w 4008581"/>
                <a:gd name="connsiteY41" fmla="*/ 1514763 h 2161308"/>
                <a:gd name="connsiteX42" fmla="*/ 2410690 w 4008581"/>
                <a:gd name="connsiteY42" fmla="*/ 1514763 h 2161308"/>
                <a:gd name="connsiteX43" fmla="*/ 2401454 w 4008581"/>
                <a:gd name="connsiteY43" fmla="*/ 1459344 h 2161308"/>
                <a:gd name="connsiteX44" fmla="*/ 2327563 w 4008581"/>
                <a:gd name="connsiteY44" fmla="*/ 1477817 h 2161308"/>
                <a:gd name="connsiteX45" fmla="*/ 2290618 w 4008581"/>
                <a:gd name="connsiteY45" fmla="*/ 1523999 h 2161308"/>
                <a:gd name="connsiteX46" fmla="*/ 2207490 w 4008581"/>
                <a:gd name="connsiteY46" fmla="*/ 1505526 h 2161308"/>
                <a:gd name="connsiteX47" fmla="*/ 2216727 w 4008581"/>
                <a:gd name="connsiteY47" fmla="*/ 1560944 h 2161308"/>
                <a:gd name="connsiteX48" fmla="*/ 2124363 w 4008581"/>
                <a:gd name="connsiteY48" fmla="*/ 1551708 h 2161308"/>
                <a:gd name="connsiteX49" fmla="*/ 2105890 w 4008581"/>
                <a:gd name="connsiteY49" fmla="*/ 1542472 h 2161308"/>
                <a:gd name="connsiteX50" fmla="*/ 2041236 w 4008581"/>
                <a:gd name="connsiteY50" fmla="*/ 1496290 h 2161308"/>
                <a:gd name="connsiteX51" fmla="*/ 1995054 w 4008581"/>
                <a:gd name="connsiteY51" fmla="*/ 1533235 h 2161308"/>
                <a:gd name="connsiteX52" fmla="*/ 1893454 w 4008581"/>
                <a:gd name="connsiteY52" fmla="*/ 1579417 h 2161308"/>
                <a:gd name="connsiteX53" fmla="*/ 1995054 w 4008581"/>
                <a:gd name="connsiteY53" fmla="*/ 1634835 h 2161308"/>
                <a:gd name="connsiteX54" fmla="*/ 2161309 w 4008581"/>
                <a:gd name="connsiteY54" fmla="*/ 1653308 h 2161308"/>
                <a:gd name="connsiteX55" fmla="*/ 2235199 w 4008581"/>
                <a:gd name="connsiteY55" fmla="*/ 1690254 h 2161308"/>
                <a:gd name="connsiteX56" fmla="*/ 2235199 w 4008581"/>
                <a:gd name="connsiteY56" fmla="*/ 1727199 h 2161308"/>
                <a:gd name="connsiteX57" fmla="*/ 2179781 w 4008581"/>
                <a:gd name="connsiteY57" fmla="*/ 1773381 h 2161308"/>
                <a:gd name="connsiteX58" fmla="*/ 2059709 w 4008581"/>
                <a:gd name="connsiteY58" fmla="*/ 1782617 h 2161308"/>
                <a:gd name="connsiteX59" fmla="*/ 2059709 w 4008581"/>
                <a:gd name="connsiteY59" fmla="*/ 1764144 h 2161308"/>
                <a:gd name="connsiteX60" fmla="*/ 1985818 w 4008581"/>
                <a:gd name="connsiteY60" fmla="*/ 1727199 h 2161308"/>
                <a:gd name="connsiteX61" fmla="*/ 1921163 w 4008581"/>
                <a:gd name="connsiteY61" fmla="*/ 1727199 h 2161308"/>
                <a:gd name="connsiteX62" fmla="*/ 1874981 w 4008581"/>
                <a:gd name="connsiteY62" fmla="*/ 1810326 h 2161308"/>
                <a:gd name="connsiteX63" fmla="*/ 1791854 w 4008581"/>
                <a:gd name="connsiteY63" fmla="*/ 1810326 h 2161308"/>
                <a:gd name="connsiteX64" fmla="*/ 1717963 w 4008581"/>
                <a:gd name="connsiteY64" fmla="*/ 1856508 h 2161308"/>
                <a:gd name="connsiteX65" fmla="*/ 1653309 w 4008581"/>
                <a:gd name="connsiteY65" fmla="*/ 1764144 h 2161308"/>
                <a:gd name="connsiteX66" fmla="*/ 1551709 w 4008581"/>
                <a:gd name="connsiteY66" fmla="*/ 1708726 h 2161308"/>
                <a:gd name="connsiteX67" fmla="*/ 1468581 w 4008581"/>
                <a:gd name="connsiteY67" fmla="*/ 1690254 h 2161308"/>
                <a:gd name="connsiteX68" fmla="*/ 1560945 w 4008581"/>
                <a:gd name="connsiteY68" fmla="*/ 1773381 h 2161308"/>
                <a:gd name="connsiteX69" fmla="*/ 1634836 w 4008581"/>
                <a:gd name="connsiteY69" fmla="*/ 1847272 h 2161308"/>
                <a:gd name="connsiteX70" fmla="*/ 1588654 w 4008581"/>
                <a:gd name="connsiteY70" fmla="*/ 1893454 h 2161308"/>
                <a:gd name="connsiteX71" fmla="*/ 1634836 w 4008581"/>
                <a:gd name="connsiteY71" fmla="*/ 1948872 h 2161308"/>
                <a:gd name="connsiteX72" fmla="*/ 1607127 w 4008581"/>
                <a:gd name="connsiteY72" fmla="*/ 2013526 h 2161308"/>
                <a:gd name="connsiteX73" fmla="*/ 1597890 w 4008581"/>
                <a:gd name="connsiteY73" fmla="*/ 2105890 h 2161308"/>
                <a:gd name="connsiteX74" fmla="*/ 1597890 w 4008581"/>
                <a:gd name="connsiteY74" fmla="*/ 2161308 h 2161308"/>
                <a:gd name="connsiteX75" fmla="*/ 1496290 w 4008581"/>
                <a:gd name="connsiteY75" fmla="*/ 2152072 h 2161308"/>
                <a:gd name="connsiteX76" fmla="*/ 1413163 w 4008581"/>
                <a:gd name="connsiteY76" fmla="*/ 2105890 h 2161308"/>
                <a:gd name="connsiteX77" fmla="*/ 1330036 w 4008581"/>
                <a:gd name="connsiteY77" fmla="*/ 2004290 h 2161308"/>
                <a:gd name="connsiteX78" fmla="*/ 1302327 w 4008581"/>
                <a:gd name="connsiteY78" fmla="*/ 1930399 h 2161308"/>
                <a:gd name="connsiteX79" fmla="*/ 1302327 w 4008581"/>
                <a:gd name="connsiteY79" fmla="*/ 1828799 h 2161308"/>
                <a:gd name="connsiteX80" fmla="*/ 1274618 w 4008581"/>
                <a:gd name="connsiteY80" fmla="*/ 1773381 h 2161308"/>
                <a:gd name="connsiteX81" fmla="*/ 1145309 w 4008581"/>
                <a:gd name="connsiteY81" fmla="*/ 1699490 h 2161308"/>
                <a:gd name="connsiteX82" fmla="*/ 997527 w 4008581"/>
                <a:gd name="connsiteY82" fmla="*/ 1597890 h 2161308"/>
                <a:gd name="connsiteX83" fmla="*/ 942109 w 4008581"/>
                <a:gd name="connsiteY83" fmla="*/ 1468581 h 2161308"/>
                <a:gd name="connsiteX84" fmla="*/ 895927 w 4008581"/>
                <a:gd name="connsiteY84" fmla="*/ 1265381 h 2161308"/>
                <a:gd name="connsiteX85" fmla="*/ 803563 w 4008581"/>
                <a:gd name="connsiteY85" fmla="*/ 1080654 h 2161308"/>
                <a:gd name="connsiteX86" fmla="*/ 729672 w 4008581"/>
                <a:gd name="connsiteY86" fmla="*/ 951344 h 2161308"/>
                <a:gd name="connsiteX87" fmla="*/ 581890 w 4008581"/>
                <a:gd name="connsiteY87" fmla="*/ 665017 h 2161308"/>
                <a:gd name="connsiteX88" fmla="*/ 461818 w 4008581"/>
                <a:gd name="connsiteY88" fmla="*/ 637308 h 2161308"/>
                <a:gd name="connsiteX89" fmla="*/ 267854 w 4008581"/>
                <a:gd name="connsiteY89" fmla="*/ 683490 h 2161308"/>
                <a:gd name="connsiteX90" fmla="*/ 240145 w 4008581"/>
                <a:gd name="connsiteY90" fmla="*/ 618835 h 2161308"/>
                <a:gd name="connsiteX91" fmla="*/ 240145 w 4008581"/>
                <a:gd name="connsiteY91" fmla="*/ 461817 h 2161308"/>
                <a:gd name="connsiteX92" fmla="*/ 175490 w 4008581"/>
                <a:gd name="connsiteY92" fmla="*/ 295563 h 2161308"/>
                <a:gd name="connsiteX93" fmla="*/ 0 w 4008581"/>
                <a:gd name="connsiteY93" fmla="*/ 0 h 2161308"/>
                <a:gd name="connsiteX94" fmla="*/ 3703781 w 4008581"/>
                <a:gd name="connsiteY94" fmla="*/ 27708 h 2161308"/>
                <a:gd name="connsiteX95" fmla="*/ 3620654 w 4008581"/>
                <a:gd name="connsiteY95" fmla="*/ 369454 h 2161308"/>
                <a:gd name="connsiteX96" fmla="*/ 3592945 w 4008581"/>
                <a:gd name="connsiteY96" fmla="*/ 526472 h 2161308"/>
                <a:gd name="connsiteX97" fmla="*/ 3602181 w 4008581"/>
                <a:gd name="connsiteY97" fmla="*/ 646544 h 2161308"/>
                <a:gd name="connsiteX98" fmla="*/ 3592945 w 4008581"/>
                <a:gd name="connsiteY98" fmla="*/ 932872 h 2161308"/>
                <a:gd name="connsiteX99" fmla="*/ 3694545 w 4008581"/>
                <a:gd name="connsiteY99" fmla="*/ 1209963 h 2161308"/>
                <a:gd name="connsiteX100" fmla="*/ 3823854 w 4008581"/>
                <a:gd name="connsiteY100" fmla="*/ 1385454 h 2161308"/>
                <a:gd name="connsiteX0" fmla="*/ 3823854 w 4008581"/>
                <a:gd name="connsiteY0" fmla="*/ 1385454 h 2161308"/>
                <a:gd name="connsiteX1" fmla="*/ 3888509 w 4008581"/>
                <a:gd name="connsiteY1" fmla="*/ 1570181 h 2161308"/>
                <a:gd name="connsiteX2" fmla="*/ 3953163 w 4008581"/>
                <a:gd name="connsiteY2" fmla="*/ 1708726 h 2161308"/>
                <a:gd name="connsiteX3" fmla="*/ 3962399 w 4008581"/>
                <a:gd name="connsiteY3" fmla="*/ 1764144 h 2161308"/>
                <a:gd name="connsiteX4" fmla="*/ 3999345 w 4008581"/>
                <a:gd name="connsiteY4" fmla="*/ 1884217 h 2161308"/>
                <a:gd name="connsiteX5" fmla="*/ 4008581 w 4008581"/>
                <a:gd name="connsiteY5" fmla="*/ 1948872 h 2161308"/>
                <a:gd name="connsiteX6" fmla="*/ 3971636 w 4008581"/>
                <a:gd name="connsiteY6" fmla="*/ 1958108 h 2161308"/>
                <a:gd name="connsiteX7" fmla="*/ 3943927 w 4008581"/>
                <a:gd name="connsiteY7" fmla="*/ 1930399 h 2161308"/>
                <a:gd name="connsiteX8" fmla="*/ 3879272 w 4008581"/>
                <a:gd name="connsiteY8" fmla="*/ 1958108 h 2161308"/>
                <a:gd name="connsiteX9" fmla="*/ 3805381 w 4008581"/>
                <a:gd name="connsiteY9" fmla="*/ 1930399 h 2161308"/>
                <a:gd name="connsiteX10" fmla="*/ 3805381 w 4008581"/>
                <a:gd name="connsiteY10" fmla="*/ 1902690 h 2161308"/>
                <a:gd name="connsiteX11" fmla="*/ 3749963 w 4008581"/>
                <a:gd name="connsiteY11" fmla="*/ 1865744 h 2161308"/>
                <a:gd name="connsiteX12" fmla="*/ 3731490 w 4008581"/>
                <a:gd name="connsiteY12" fmla="*/ 1828799 h 2161308"/>
                <a:gd name="connsiteX13" fmla="*/ 3666836 w 4008581"/>
                <a:gd name="connsiteY13" fmla="*/ 1865744 h 2161308"/>
                <a:gd name="connsiteX14" fmla="*/ 3583709 w 4008581"/>
                <a:gd name="connsiteY14" fmla="*/ 1874981 h 2161308"/>
                <a:gd name="connsiteX15" fmla="*/ 3546763 w 4008581"/>
                <a:gd name="connsiteY15" fmla="*/ 1874981 h 2161308"/>
                <a:gd name="connsiteX16" fmla="*/ 3574472 w 4008581"/>
                <a:gd name="connsiteY16" fmla="*/ 1782617 h 2161308"/>
                <a:gd name="connsiteX17" fmla="*/ 3537527 w 4008581"/>
                <a:gd name="connsiteY17" fmla="*/ 1754908 h 2161308"/>
                <a:gd name="connsiteX18" fmla="*/ 3491345 w 4008581"/>
                <a:gd name="connsiteY18" fmla="*/ 1838035 h 2161308"/>
                <a:gd name="connsiteX19" fmla="*/ 3417454 w 4008581"/>
                <a:gd name="connsiteY19" fmla="*/ 1801090 h 2161308"/>
                <a:gd name="connsiteX20" fmla="*/ 3352799 w 4008581"/>
                <a:gd name="connsiteY20" fmla="*/ 1727199 h 2161308"/>
                <a:gd name="connsiteX21" fmla="*/ 3297381 w 4008581"/>
                <a:gd name="connsiteY21" fmla="*/ 1708726 h 2161308"/>
                <a:gd name="connsiteX22" fmla="*/ 3288145 w 4008581"/>
                <a:gd name="connsiteY22" fmla="*/ 1671781 h 2161308"/>
                <a:gd name="connsiteX23" fmla="*/ 3186545 w 4008581"/>
                <a:gd name="connsiteY23" fmla="*/ 1653308 h 2161308"/>
                <a:gd name="connsiteX24" fmla="*/ 3149599 w 4008581"/>
                <a:gd name="connsiteY24" fmla="*/ 1625599 h 2161308"/>
                <a:gd name="connsiteX25" fmla="*/ 3094181 w 4008581"/>
                <a:gd name="connsiteY25" fmla="*/ 1616363 h 2161308"/>
                <a:gd name="connsiteX26" fmla="*/ 3075709 w 4008581"/>
                <a:gd name="connsiteY26" fmla="*/ 1542472 h 2161308"/>
                <a:gd name="connsiteX27" fmla="*/ 3195781 w 4008581"/>
                <a:gd name="connsiteY27" fmla="*/ 1533235 h 2161308"/>
                <a:gd name="connsiteX28" fmla="*/ 3186545 w 4008581"/>
                <a:gd name="connsiteY28" fmla="*/ 1459344 h 2161308"/>
                <a:gd name="connsiteX29" fmla="*/ 3131127 w 4008581"/>
                <a:gd name="connsiteY29" fmla="*/ 1422399 h 2161308"/>
                <a:gd name="connsiteX30" fmla="*/ 3084945 w 4008581"/>
                <a:gd name="connsiteY30" fmla="*/ 1496290 h 2161308"/>
                <a:gd name="connsiteX31" fmla="*/ 2992581 w 4008581"/>
                <a:gd name="connsiteY31" fmla="*/ 1514763 h 2161308"/>
                <a:gd name="connsiteX32" fmla="*/ 2992581 w 4008581"/>
                <a:gd name="connsiteY32" fmla="*/ 1487054 h 2161308"/>
                <a:gd name="connsiteX33" fmla="*/ 2927927 w 4008581"/>
                <a:gd name="connsiteY33" fmla="*/ 1514763 h 2161308"/>
                <a:gd name="connsiteX34" fmla="*/ 2881745 w 4008581"/>
                <a:gd name="connsiteY34" fmla="*/ 1477817 h 2161308"/>
                <a:gd name="connsiteX35" fmla="*/ 2835563 w 4008581"/>
                <a:gd name="connsiteY35" fmla="*/ 1450108 h 2161308"/>
                <a:gd name="connsiteX36" fmla="*/ 2798618 w 4008581"/>
                <a:gd name="connsiteY36" fmla="*/ 1487054 h 2161308"/>
                <a:gd name="connsiteX37" fmla="*/ 2780145 w 4008581"/>
                <a:gd name="connsiteY37" fmla="*/ 1533235 h 2161308"/>
                <a:gd name="connsiteX38" fmla="*/ 2678545 w 4008581"/>
                <a:gd name="connsiteY38" fmla="*/ 1514763 h 2161308"/>
                <a:gd name="connsiteX39" fmla="*/ 2678545 w 4008581"/>
                <a:gd name="connsiteY39" fmla="*/ 1487054 h 2161308"/>
                <a:gd name="connsiteX40" fmla="*/ 2604654 w 4008581"/>
                <a:gd name="connsiteY40" fmla="*/ 1514763 h 2161308"/>
                <a:gd name="connsiteX41" fmla="*/ 2549236 w 4008581"/>
                <a:gd name="connsiteY41" fmla="*/ 1514763 h 2161308"/>
                <a:gd name="connsiteX42" fmla="*/ 2410690 w 4008581"/>
                <a:gd name="connsiteY42" fmla="*/ 1514763 h 2161308"/>
                <a:gd name="connsiteX43" fmla="*/ 2401454 w 4008581"/>
                <a:gd name="connsiteY43" fmla="*/ 1459344 h 2161308"/>
                <a:gd name="connsiteX44" fmla="*/ 2327563 w 4008581"/>
                <a:gd name="connsiteY44" fmla="*/ 1477817 h 2161308"/>
                <a:gd name="connsiteX45" fmla="*/ 2290618 w 4008581"/>
                <a:gd name="connsiteY45" fmla="*/ 1523999 h 2161308"/>
                <a:gd name="connsiteX46" fmla="*/ 2207490 w 4008581"/>
                <a:gd name="connsiteY46" fmla="*/ 1505526 h 2161308"/>
                <a:gd name="connsiteX47" fmla="*/ 2216727 w 4008581"/>
                <a:gd name="connsiteY47" fmla="*/ 1560944 h 2161308"/>
                <a:gd name="connsiteX48" fmla="*/ 2124363 w 4008581"/>
                <a:gd name="connsiteY48" fmla="*/ 1551708 h 2161308"/>
                <a:gd name="connsiteX49" fmla="*/ 2105890 w 4008581"/>
                <a:gd name="connsiteY49" fmla="*/ 1542472 h 2161308"/>
                <a:gd name="connsiteX50" fmla="*/ 2041236 w 4008581"/>
                <a:gd name="connsiteY50" fmla="*/ 1496290 h 2161308"/>
                <a:gd name="connsiteX51" fmla="*/ 1995054 w 4008581"/>
                <a:gd name="connsiteY51" fmla="*/ 1533235 h 2161308"/>
                <a:gd name="connsiteX52" fmla="*/ 1893454 w 4008581"/>
                <a:gd name="connsiteY52" fmla="*/ 1579417 h 2161308"/>
                <a:gd name="connsiteX53" fmla="*/ 1995054 w 4008581"/>
                <a:gd name="connsiteY53" fmla="*/ 1634835 h 2161308"/>
                <a:gd name="connsiteX54" fmla="*/ 2161309 w 4008581"/>
                <a:gd name="connsiteY54" fmla="*/ 1653308 h 2161308"/>
                <a:gd name="connsiteX55" fmla="*/ 2235199 w 4008581"/>
                <a:gd name="connsiteY55" fmla="*/ 1690254 h 2161308"/>
                <a:gd name="connsiteX56" fmla="*/ 2235199 w 4008581"/>
                <a:gd name="connsiteY56" fmla="*/ 1727199 h 2161308"/>
                <a:gd name="connsiteX57" fmla="*/ 2179781 w 4008581"/>
                <a:gd name="connsiteY57" fmla="*/ 1773381 h 2161308"/>
                <a:gd name="connsiteX58" fmla="*/ 2059709 w 4008581"/>
                <a:gd name="connsiteY58" fmla="*/ 1782617 h 2161308"/>
                <a:gd name="connsiteX59" fmla="*/ 2059709 w 4008581"/>
                <a:gd name="connsiteY59" fmla="*/ 1764144 h 2161308"/>
                <a:gd name="connsiteX60" fmla="*/ 1985818 w 4008581"/>
                <a:gd name="connsiteY60" fmla="*/ 1727199 h 2161308"/>
                <a:gd name="connsiteX61" fmla="*/ 1921163 w 4008581"/>
                <a:gd name="connsiteY61" fmla="*/ 1727199 h 2161308"/>
                <a:gd name="connsiteX62" fmla="*/ 1874981 w 4008581"/>
                <a:gd name="connsiteY62" fmla="*/ 1810326 h 2161308"/>
                <a:gd name="connsiteX63" fmla="*/ 1791854 w 4008581"/>
                <a:gd name="connsiteY63" fmla="*/ 1810326 h 2161308"/>
                <a:gd name="connsiteX64" fmla="*/ 1717963 w 4008581"/>
                <a:gd name="connsiteY64" fmla="*/ 1856508 h 2161308"/>
                <a:gd name="connsiteX65" fmla="*/ 1653309 w 4008581"/>
                <a:gd name="connsiteY65" fmla="*/ 1764144 h 2161308"/>
                <a:gd name="connsiteX66" fmla="*/ 1551709 w 4008581"/>
                <a:gd name="connsiteY66" fmla="*/ 1708726 h 2161308"/>
                <a:gd name="connsiteX67" fmla="*/ 1468581 w 4008581"/>
                <a:gd name="connsiteY67" fmla="*/ 1690254 h 2161308"/>
                <a:gd name="connsiteX68" fmla="*/ 1560945 w 4008581"/>
                <a:gd name="connsiteY68" fmla="*/ 1773381 h 2161308"/>
                <a:gd name="connsiteX69" fmla="*/ 1634836 w 4008581"/>
                <a:gd name="connsiteY69" fmla="*/ 1847272 h 2161308"/>
                <a:gd name="connsiteX70" fmla="*/ 1588654 w 4008581"/>
                <a:gd name="connsiteY70" fmla="*/ 1893454 h 2161308"/>
                <a:gd name="connsiteX71" fmla="*/ 1634836 w 4008581"/>
                <a:gd name="connsiteY71" fmla="*/ 1948872 h 2161308"/>
                <a:gd name="connsiteX72" fmla="*/ 1607127 w 4008581"/>
                <a:gd name="connsiteY72" fmla="*/ 2013526 h 2161308"/>
                <a:gd name="connsiteX73" fmla="*/ 1597890 w 4008581"/>
                <a:gd name="connsiteY73" fmla="*/ 2105890 h 2161308"/>
                <a:gd name="connsiteX74" fmla="*/ 1597890 w 4008581"/>
                <a:gd name="connsiteY74" fmla="*/ 2161308 h 2161308"/>
                <a:gd name="connsiteX75" fmla="*/ 1496290 w 4008581"/>
                <a:gd name="connsiteY75" fmla="*/ 2152072 h 2161308"/>
                <a:gd name="connsiteX76" fmla="*/ 1413163 w 4008581"/>
                <a:gd name="connsiteY76" fmla="*/ 2105890 h 2161308"/>
                <a:gd name="connsiteX77" fmla="*/ 1330036 w 4008581"/>
                <a:gd name="connsiteY77" fmla="*/ 2004290 h 2161308"/>
                <a:gd name="connsiteX78" fmla="*/ 1302327 w 4008581"/>
                <a:gd name="connsiteY78" fmla="*/ 1930399 h 2161308"/>
                <a:gd name="connsiteX79" fmla="*/ 1302327 w 4008581"/>
                <a:gd name="connsiteY79" fmla="*/ 1828799 h 2161308"/>
                <a:gd name="connsiteX80" fmla="*/ 1274618 w 4008581"/>
                <a:gd name="connsiteY80" fmla="*/ 1773381 h 2161308"/>
                <a:gd name="connsiteX81" fmla="*/ 1145309 w 4008581"/>
                <a:gd name="connsiteY81" fmla="*/ 1699490 h 2161308"/>
                <a:gd name="connsiteX82" fmla="*/ 997527 w 4008581"/>
                <a:gd name="connsiteY82" fmla="*/ 1597890 h 2161308"/>
                <a:gd name="connsiteX83" fmla="*/ 942109 w 4008581"/>
                <a:gd name="connsiteY83" fmla="*/ 1468581 h 2161308"/>
                <a:gd name="connsiteX84" fmla="*/ 895927 w 4008581"/>
                <a:gd name="connsiteY84" fmla="*/ 1265381 h 2161308"/>
                <a:gd name="connsiteX85" fmla="*/ 803563 w 4008581"/>
                <a:gd name="connsiteY85" fmla="*/ 1080654 h 2161308"/>
                <a:gd name="connsiteX86" fmla="*/ 729672 w 4008581"/>
                <a:gd name="connsiteY86" fmla="*/ 951344 h 2161308"/>
                <a:gd name="connsiteX87" fmla="*/ 581890 w 4008581"/>
                <a:gd name="connsiteY87" fmla="*/ 665017 h 2161308"/>
                <a:gd name="connsiteX88" fmla="*/ 461818 w 4008581"/>
                <a:gd name="connsiteY88" fmla="*/ 637308 h 2161308"/>
                <a:gd name="connsiteX89" fmla="*/ 267854 w 4008581"/>
                <a:gd name="connsiteY89" fmla="*/ 683490 h 2161308"/>
                <a:gd name="connsiteX90" fmla="*/ 240145 w 4008581"/>
                <a:gd name="connsiteY90" fmla="*/ 618835 h 2161308"/>
                <a:gd name="connsiteX91" fmla="*/ 240145 w 4008581"/>
                <a:gd name="connsiteY91" fmla="*/ 461817 h 2161308"/>
                <a:gd name="connsiteX92" fmla="*/ 175490 w 4008581"/>
                <a:gd name="connsiteY92" fmla="*/ 295563 h 2161308"/>
                <a:gd name="connsiteX93" fmla="*/ 0 w 4008581"/>
                <a:gd name="connsiteY93" fmla="*/ 0 h 2161308"/>
                <a:gd name="connsiteX94" fmla="*/ 3715687 w 4008581"/>
                <a:gd name="connsiteY94" fmla="*/ 8658 h 2161308"/>
                <a:gd name="connsiteX95" fmla="*/ 3620654 w 4008581"/>
                <a:gd name="connsiteY95" fmla="*/ 369454 h 2161308"/>
                <a:gd name="connsiteX96" fmla="*/ 3592945 w 4008581"/>
                <a:gd name="connsiteY96" fmla="*/ 526472 h 2161308"/>
                <a:gd name="connsiteX97" fmla="*/ 3602181 w 4008581"/>
                <a:gd name="connsiteY97" fmla="*/ 646544 h 2161308"/>
                <a:gd name="connsiteX98" fmla="*/ 3592945 w 4008581"/>
                <a:gd name="connsiteY98" fmla="*/ 932872 h 2161308"/>
                <a:gd name="connsiteX99" fmla="*/ 3694545 w 4008581"/>
                <a:gd name="connsiteY99" fmla="*/ 1209963 h 2161308"/>
                <a:gd name="connsiteX100" fmla="*/ 3823854 w 4008581"/>
                <a:gd name="connsiteY100" fmla="*/ 1385454 h 2161308"/>
                <a:gd name="connsiteX0" fmla="*/ 3823854 w 4008581"/>
                <a:gd name="connsiteY0" fmla="*/ 1385454 h 2161308"/>
                <a:gd name="connsiteX1" fmla="*/ 3888509 w 4008581"/>
                <a:gd name="connsiteY1" fmla="*/ 1570181 h 2161308"/>
                <a:gd name="connsiteX2" fmla="*/ 3953163 w 4008581"/>
                <a:gd name="connsiteY2" fmla="*/ 1708726 h 2161308"/>
                <a:gd name="connsiteX3" fmla="*/ 3962399 w 4008581"/>
                <a:gd name="connsiteY3" fmla="*/ 1764144 h 2161308"/>
                <a:gd name="connsiteX4" fmla="*/ 3999345 w 4008581"/>
                <a:gd name="connsiteY4" fmla="*/ 1884217 h 2161308"/>
                <a:gd name="connsiteX5" fmla="*/ 4008581 w 4008581"/>
                <a:gd name="connsiteY5" fmla="*/ 1948872 h 2161308"/>
                <a:gd name="connsiteX6" fmla="*/ 3971636 w 4008581"/>
                <a:gd name="connsiteY6" fmla="*/ 1958108 h 2161308"/>
                <a:gd name="connsiteX7" fmla="*/ 3943927 w 4008581"/>
                <a:gd name="connsiteY7" fmla="*/ 1930399 h 2161308"/>
                <a:gd name="connsiteX8" fmla="*/ 3879272 w 4008581"/>
                <a:gd name="connsiteY8" fmla="*/ 1958108 h 2161308"/>
                <a:gd name="connsiteX9" fmla="*/ 3805381 w 4008581"/>
                <a:gd name="connsiteY9" fmla="*/ 1930399 h 2161308"/>
                <a:gd name="connsiteX10" fmla="*/ 3805381 w 4008581"/>
                <a:gd name="connsiteY10" fmla="*/ 1902690 h 2161308"/>
                <a:gd name="connsiteX11" fmla="*/ 3749963 w 4008581"/>
                <a:gd name="connsiteY11" fmla="*/ 1865744 h 2161308"/>
                <a:gd name="connsiteX12" fmla="*/ 3731490 w 4008581"/>
                <a:gd name="connsiteY12" fmla="*/ 1828799 h 2161308"/>
                <a:gd name="connsiteX13" fmla="*/ 3666836 w 4008581"/>
                <a:gd name="connsiteY13" fmla="*/ 1865744 h 2161308"/>
                <a:gd name="connsiteX14" fmla="*/ 3583709 w 4008581"/>
                <a:gd name="connsiteY14" fmla="*/ 1874981 h 2161308"/>
                <a:gd name="connsiteX15" fmla="*/ 3546763 w 4008581"/>
                <a:gd name="connsiteY15" fmla="*/ 1874981 h 2161308"/>
                <a:gd name="connsiteX16" fmla="*/ 3574472 w 4008581"/>
                <a:gd name="connsiteY16" fmla="*/ 1782617 h 2161308"/>
                <a:gd name="connsiteX17" fmla="*/ 3537527 w 4008581"/>
                <a:gd name="connsiteY17" fmla="*/ 1754908 h 2161308"/>
                <a:gd name="connsiteX18" fmla="*/ 3491345 w 4008581"/>
                <a:gd name="connsiteY18" fmla="*/ 1838035 h 2161308"/>
                <a:gd name="connsiteX19" fmla="*/ 3417454 w 4008581"/>
                <a:gd name="connsiteY19" fmla="*/ 1801090 h 2161308"/>
                <a:gd name="connsiteX20" fmla="*/ 3352799 w 4008581"/>
                <a:gd name="connsiteY20" fmla="*/ 1727199 h 2161308"/>
                <a:gd name="connsiteX21" fmla="*/ 3297381 w 4008581"/>
                <a:gd name="connsiteY21" fmla="*/ 1708726 h 2161308"/>
                <a:gd name="connsiteX22" fmla="*/ 3288145 w 4008581"/>
                <a:gd name="connsiteY22" fmla="*/ 1671781 h 2161308"/>
                <a:gd name="connsiteX23" fmla="*/ 3186545 w 4008581"/>
                <a:gd name="connsiteY23" fmla="*/ 1653308 h 2161308"/>
                <a:gd name="connsiteX24" fmla="*/ 3149599 w 4008581"/>
                <a:gd name="connsiteY24" fmla="*/ 1625599 h 2161308"/>
                <a:gd name="connsiteX25" fmla="*/ 3094181 w 4008581"/>
                <a:gd name="connsiteY25" fmla="*/ 1616363 h 2161308"/>
                <a:gd name="connsiteX26" fmla="*/ 3075709 w 4008581"/>
                <a:gd name="connsiteY26" fmla="*/ 1542472 h 2161308"/>
                <a:gd name="connsiteX27" fmla="*/ 3195781 w 4008581"/>
                <a:gd name="connsiteY27" fmla="*/ 1533235 h 2161308"/>
                <a:gd name="connsiteX28" fmla="*/ 3186545 w 4008581"/>
                <a:gd name="connsiteY28" fmla="*/ 1459344 h 2161308"/>
                <a:gd name="connsiteX29" fmla="*/ 3131127 w 4008581"/>
                <a:gd name="connsiteY29" fmla="*/ 1422399 h 2161308"/>
                <a:gd name="connsiteX30" fmla="*/ 3084945 w 4008581"/>
                <a:gd name="connsiteY30" fmla="*/ 1496290 h 2161308"/>
                <a:gd name="connsiteX31" fmla="*/ 2992581 w 4008581"/>
                <a:gd name="connsiteY31" fmla="*/ 1514763 h 2161308"/>
                <a:gd name="connsiteX32" fmla="*/ 2992581 w 4008581"/>
                <a:gd name="connsiteY32" fmla="*/ 1487054 h 2161308"/>
                <a:gd name="connsiteX33" fmla="*/ 2927927 w 4008581"/>
                <a:gd name="connsiteY33" fmla="*/ 1514763 h 2161308"/>
                <a:gd name="connsiteX34" fmla="*/ 2881745 w 4008581"/>
                <a:gd name="connsiteY34" fmla="*/ 1477817 h 2161308"/>
                <a:gd name="connsiteX35" fmla="*/ 2835563 w 4008581"/>
                <a:gd name="connsiteY35" fmla="*/ 1450108 h 2161308"/>
                <a:gd name="connsiteX36" fmla="*/ 2798618 w 4008581"/>
                <a:gd name="connsiteY36" fmla="*/ 1487054 h 2161308"/>
                <a:gd name="connsiteX37" fmla="*/ 2780145 w 4008581"/>
                <a:gd name="connsiteY37" fmla="*/ 1533235 h 2161308"/>
                <a:gd name="connsiteX38" fmla="*/ 2678545 w 4008581"/>
                <a:gd name="connsiteY38" fmla="*/ 1514763 h 2161308"/>
                <a:gd name="connsiteX39" fmla="*/ 2678545 w 4008581"/>
                <a:gd name="connsiteY39" fmla="*/ 1487054 h 2161308"/>
                <a:gd name="connsiteX40" fmla="*/ 2604654 w 4008581"/>
                <a:gd name="connsiteY40" fmla="*/ 1514763 h 2161308"/>
                <a:gd name="connsiteX41" fmla="*/ 2549236 w 4008581"/>
                <a:gd name="connsiteY41" fmla="*/ 1514763 h 2161308"/>
                <a:gd name="connsiteX42" fmla="*/ 2410690 w 4008581"/>
                <a:gd name="connsiteY42" fmla="*/ 1514763 h 2161308"/>
                <a:gd name="connsiteX43" fmla="*/ 2401454 w 4008581"/>
                <a:gd name="connsiteY43" fmla="*/ 1459344 h 2161308"/>
                <a:gd name="connsiteX44" fmla="*/ 2327563 w 4008581"/>
                <a:gd name="connsiteY44" fmla="*/ 1477817 h 2161308"/>
                <a:gd name="connsiteX45" fmla="*/ 2290618 w 4008581"/>
                <a:gd name="connsiteY45" fmla="*/ 1523999 h 2161308"/>
                <a:gd name="connsiteX46" fmla="*/ 2207490 w 4008581"/>
                <a:gd name="connsiteY46" fmla="*/ 1505526 h 2161308"/>
                <a:gd name="connsiteX47" fmla="*/ 2216727 w 4008581"/>
                <a:gd name="connsiteY47" fmla="*/ 1560944 h 2161308"/>
                <a:gd name="connsiteX48" fmla="*/ 2124363 w 4008581"/>
                <a:gd name="connsiteY48" fmla="*/ 1551708 h 2161308"/>
                <a:gd name="connsiteX49" fmla="*/ 2105890 w 4008581"/>
                <a:gd name="connsiteY49" fmla="*/ 1542472 h 2161308"/>
                <a:gd name="connsiteX50" fmla="*/ 2041236 w 4008581"/>
                <a:gd name="connsiteY50" fmla="*/ 1496290 h 2161308"/>
                <a:gd name="connsiteX51" fmla="*/ 1995054 w 4008581"/>
                <a:gd name="connsiteY51" fmla="*/ 1533235 h 2161308"/>
                <a:gd name="connsiteX52" fmla="*/ 1893454 w 4008581"/>
                <a:gd name="connsiteY52" fmla="*/ 1579417 h 2161308"/>
                <a:gd name="connsiteX53" fmla="*/ 1995054 w 4008581"/>
                <a:gd name="connsiteY53" fmla="*/ 1634835 h 2161308"/>
                <a:gd name="connsiteX54" fmla="*/ 2161309 w 4008581"/>
                <a:gd name="connsiteY54" fmla="*/ 1653308 h 2161308"/>
                <a:gd name="connsiteX55" fmla="*/ 2235199 w 4008581"/>
                <a:gd name="connsiteY55" fmla="*/ 1690254 h 2161308"/>
                <a:gd name="connsiteX56" fmla="*/ 2235199 w 4008581"/>
                <a:gd name="connsiteY56" fmla="*/ 1727199 h 2161308"/>
                <a:gd name="connsiteX57" fmla="*/ 2179781 w 4008581"/>
                <a:gd name="connsiteY57" fmla="*/ 1773381 h 2161308"/>
                <a:gd name="connsiteX58" fmla="*/ 2059709 w 4008581"/>
                <a:gd name="connsiteY58" fmla="*/ 1782617 h 2161308"/>
                <a:gd name="connsiteX59" fmla="*/ 2059709 w 4008581"/>
                <a:gd name="connsiteY59" fmla="*/ 1764144 h 2161308"/>
                <a:gd name="connsiteX60" fmla="*/ 1985818 w 4008581"/>
                <a:gd name="connsiteY60" fmla="*/ 1727199 h 2161308"/>
                <a:gd name="connsiteX61" fmla="*/ 1921163 w 4008581"/>
                <a:gd name="connsiteY61" fmla="*/ 1727199 h 2161308"/>
                <a:gd name="connsiteX62" fmla="*/ 1874981 w 4008581"/>
                <a:gd name="connsiteY62" fmla="*/ 1810326 h 2161308"/>
                <a:gd name="connsiteX63" fmla="*/ 1791854 w 4008581"/>
                <a:gd name="connsiteY63" fmla="*/ 1810326 h 2161308"/>
                <a:gd name="connsiteX64" fmla="*/ 1717963 w 4008581"/>
                <a:gd name="connsiteY64" fmla="*/ 1856508 h 2161308"/>
                <a:gd name="connsiteX65" fmla="*/ 1653309 w 4008581"/>
                <a:gd name="connsiteY65" fmla="*/ 1764144 h 2161308"/>
                <a:gd name="connsiteX66" fmla="*/ 1551709 w 4008581"/>
                <a:gd name="connsiteY66" fmla="*/ 1708726 h 2161308"/>
                <a:gd name="connsiteX67" fmla="*/ 1468581 w 4008581"/>
                <a:gd name="connsiteY67" fmla="*/ 1690254 h 2161308"/>
                <a:gd name="connsiteX68" fmla="*/ 1560945 w 4008581"/>
                <a:gd name="connsiteY68" fmla="*/ 1773381 h 2161308"/>
                <a:gd name="connsiteX69" fmla="*/ 1634836 w 4008581"/>
                <a:gd name="connsiteY69" fmla="*/ 1847272 h 2161308"/>
                <a:gd name="connsiteX70" fmla="*/ 1588654 w 4008581"/>
                <a:gd name="connsiteY70" fmla="*/ 1893454 h 2161308"/>
                <a:gd name="connsiteX71" fmla="*/ 1634836 w 4008581"/>
                <a:gd name="connsiteY71" fmla="*/ 1948872 h 2161308"/>
                <a:gd name="connsiteX72" fmla="*/ 1607127 w 4008581"/>
                <a:gd name="connsiteY72" fmla="*/ 2013526 h 2161308"/>
                <a:gd name="connsiteX73" fmla="*/ 1597890 w 4008581"/>
                <a:gd name="connsiteY73" fmla="*/ 2105890 h 2161308"/>
                <a:gd name="connsiteX74" fmla="*/ 1597890 w 4008581"/>
                <a:gd name="connsiteY74" fmla="*/ 2161308 h 2161308"/>
                <a:gd name="connsiteX75" fmla="*/ 1496290 w 4008581"/>
                <a:gd name="connsiteY75" fmla="*/ 2152072 h 2161308"/>
                <a:gd name="connsiteX76" fmla="*/ 1413163 w 4008581"/>
                <a:gd name="connsiteY76" fmla="*/ 2105890 h 2161308"/>
                <a:gd name="connsiteX77" fmla="*/ 1330036 w 4008581"/>
                <a:gd name="connsiteY77" fmla="*/ 2004290 h 2161308"/>
                <a:gd name="connsiteX78" fmla="*/ 1302327 w 4008581"/>
                <a:gd name="connsiteY78" fmla="*/ 1930399 h 2161308"/>
                <a:gd name="connsiteX79" fmla="*/ 1302327 w 4008581"/>
                <a:gd name="connsiteY79" fmla="*/ 1828799 h 2161308"/>
                <a:gd name="connsiteX80" fmla="*/ 1274618 w 4008581"/>
                <a:gd name="connsiteY80" fmla="*/ 1773381 h 2161308"/>
                <a:gd name="connsiteX81" fmla="*/ 1145309 w 4008581"/>
                <a:gd name="connsiteY81" fmla="*/ 1699490 h 2161308"/>
                <a:gd name="connsiteX82" fmla="*/ 997527 w 4008581"/>
                <a:gd name="connsiteY82" fmla="*/ 1597890 h 2161308"/>
                <a:gd name="connsiteX83" fmla="*/ 942109 w 4008581"/>
                <a:gd name="connsiteY83" fmla="*/ 1468581 h 2161308"/>
                <a:gd name="connsiteX84" fmla="*/ 895927 w 4008581"/>
                <a:gd name="connsiteY84" fmla="*/ 1265381 h 2161308"/>
                <a:gd name="connsiteX85" fmla="*/ 803563 w 4008581"/>
                <a:gd name="connsiteY85" fmla="*/ 1080654 h 2161308"/>
                <a:gd name="connsiteX86" fmla="*/ 729672 w 4008581"/>
                <a:gd name="connsiteY86" fmla="*/ 951344 h 2161308"/>
                <a:gd name="connsiteX87" fmla="*/ 581890 w 4008581"/>
                <a:gd name="connsiteY87" fmla="*/ 665017 h 2161308"/>
                <a:gd name="connsiteX88" fmla="*/ 461818 w 4008581"/>
                <a:gd name="connsiteY88" fmla="*/ 637308 h 2161308"/>
                <a:gd name="connsiteX89" fmla="*/ 267854 w 4008581"/>
                <a:gd name="connsiteY89" fmla="*/ 683490 h 2161308"/>
                <a:gd name="connsiteX90" fmla="*/ 240145 w 4008581"/>
                <a:gd name="connsiteY90" fmla="*/ 618835 h 2161308"/>
                <a:gd name="connsiteX91" fmla="*/ 240145 w 4008581"/>
                <a:gd name="connsiteY91" fmla="*/ 461817 h 2161308"/>
                <a:gd name="connsiteX92" fmla="*/ 175490 w 4008581"/>
                <a:gd name="connsiteY92" fmla="*/ 295563 h 2161308"/>
                <a:gd name="connsiteX93" fmla="*/ 0 w 4008581"/>
                <a:gd name="connsiteY93" fmla="*/ 0 h 2161308"/>
                <a:gd name="connsiteX94" fmla="*/ 3715687 w 4008581"/>
                <a:gd name="connsiteY94" fmla="*/ 8658 h 2161308"/>
                <a:gd name="connsiteX95" fmla="*/ 3620654 w 4008581"/>
                <a:gd name="connsiteY95" fmla="*/ 369454 h 2161308"/>
                <a:gd name="connsiteX96" fmla="*/ 3592945 w 4008581"/>
                <a:gd name="connsiteY96" fmla="*/ 526472 h 2161308"/>
                <a:gd name="connsiteX97" fmla="*/ 3683143 w 4008581"/>
                <a:gd name="connsiteY97" fmla="*/ 767988 h 2161308"/>
                <a:gd name="connsiteX98" fmla="*/ 3592945 w 4008581"/>
                <a:gd name="connsiteY98" fmla="*/ 932872 h 2161308"/>
                <a:gd name="connsiteX99" fmla="*/ 3694545 w 4008581"/>
                <a:gd name="connsiteY99" fmla="*/ 1209963 h 2161308"/>
                <a:gd name="connsiteX100" fmla="*/ 3823854 w 4008581"/>
                <a:gd name="connsiteY100" fmla="*/ 1385454 h 2161308"/>
                <a:gd name="connsiteX0" fmla="*/ 3823854 w 4008581"/>
                <a:gd name="connsiteY0" fmla="*/ 1385454 h 2161308"/>
                <a:gd name="connsiteX1" fmla="*/ 3888509 w 4008581"/>
                <a:gd name="connsiteY1" fmla="*/ 1570181 h 2161308"/>
                <a:gd name="connsiteX2" fmla="*/ 3953163 w 4008581"/>
                <a:gd name="connsiteY2" fmla="*/ 1708726 h 2161308"/>
                <a:gd name="connsiteX3" fmla="*/ 3962399 w 4008581"/>
                <a:gd name="connsiteY3" fmla="*/ 1764144 h 2161308"/>
                <a:gd name="connsiteX4" fmla="*/ 3999345 w 4008581"/>
                <a:gd name="connsiteY4" fmla="*/ 1884217 h 2161308"/>
                <a:gd name="connsiteX5" fmla="*/ 4008581 w 4008581"/>
                <a:gd name="connsiteY5" fmla="*/ 1948872 h 2161308"/>
                <a:gd name="connsiteX6" fmla="*/ 3971636 w 4008581"/>
                <a:gd name="connsiteY6" fmla="*/ 1958108 h 2161308"/>
                <a:gd name="connsiteX7" fmla="*/ 3943927 w 4008581"/>
                <a:gd name="connsiteY7" fmla="*/ 1930399 h 2161308"/>
                <a:gd name="connsiteX8" fmla="*/ 3879272 w 4008581"/>
                <a:gd name="connsiteY8" fmla="*/ 1958108 h 2161308"/>
                <a:gd name="connsiteX9" fmla="*/ 3805381 w 4008581"/>
                <a:gd name="connsiteY9" fmla="*/ 1930399 h 2161308"/>
                <a:gd name="connsiteX10" fmla="*/ 3805381 w 4008581"/>
                <a:gd name="connsiteY10" fmla="*/ 1902690 h 2161308"/>
                <a:gd name="connsiteX11" fmla="*/ 3749963 w 4008581"/>
                <a:gd name="connsiteY11" fmla="*/ 1865744 h 2161308"/>
                <a:gd name="connsiteX12" fmla="*/ 3731490 w 4008581"/>
                <a:gd name="connsiteY12" fmla="*/ 1828799 h 2161308"/>
                <a:gd name="connsiteX13" fmla="*/ 3666836 w 4008581"/>
                <a:gd name="connsiteY13" fmla="*/ 1865744 h 2161308"/>
                <a:gd name="connsiteX14" fmla="*/ 3583709 w 4008581"/>
                <a:gd name="connsiteY14" fmla="*/ 1874981 h 2161308"/>
                <a:gd name="connsiteX15" fmla="*/ 3546763 w 4008581"/>
                <a:gd name="connsiteY15" fmla="*/ 1874981 h 2161308"/>
                <a:gd name="connsiteX16" fmla="*/ 3574472 w 4008581"/>
                <a:gd name="connsiteY16" fmla="*/ 1782617 h 2161308"/>
                <a:gd name="connsiteX17" fmla="*/ 3537527 w 4008581"/>
                <a:gd name="connsiteY17" fmla="*/ 1754908 h 2161308"/>
                <a:gd name="connsiteX18" fmla="*/ 3491345 w 4008581"/>
                <a:gd name="connsiteY18" fmla="*/ 1838035 h 2161308"/>
                <a:gd name="connsiteX19" fmla="*/ 3417454 w 4008581"/>
                <a:gd name="connsiteY19" fmla="*/ 1801090 h 2161308"/>
                <a:gd name="connsiteX20" fmla="*/ 3352799 w 4008581"/>
                <a:gd name="connsiteY20" fmla="*/ 1727199 h 2161308"/>
                <a:gd name="connsiteX21" fmla="*/ 3297381 w 4008581"/>
                <a:gd name="connsiteY21" fmla="*/ 1708726 h 2161308"/>
                <a:gd name="connsiteX22" fmla="*/ 3288145 w 4008581"/>
                <a:gd name="connsiteY22" fmla="*/ 1671781 h 2161308"/>
                <a:gd name="connsiteX23" fmla="*/ 3186545 w 4008581"/>
                <a:gd name="connsiteY23" fmla="*/ 1653308 h 2161308"/>
                <a:gd name="connsiteX24" fmla="*/ 3149599 w 4008581"/>
                <a:gd name="connsiteY24" fmla="*/ 1625599 h 2161308"/>
                <a:gd name="connsiteX25" fmla="*/ 3094181 w 4008581"/>
                <a:gd name="connsiteY25" fmla="*/ 1616363 h 2161308"/>
                <a:gd name="connsiteX26" fmla="*/ 3075709 w 4008581"/>
                <a:gd name="connsiteY26" fmla="*/ 1542472 h 2161308"/>
                <a:gd name="connsiteX27" fmla="*/ 3195781 w 4008581"/>
                <a:gd name="connsiteY27" fmla="*/ 1533235 h 2161308"/>
                <a:gd name="connsiteX28" fmla="*/ 3186545 w 4008581"/>
                <a:gd name="connsiteY28" fmla="*/ 1459344 h 2161308"/>
                <a:gd name="connsiteX29" fmla="*/ 3131127 w 4008581"/>
                <a:gd name="connsiteY29" fmla="*/ 1422399 h 2161308"/>
                <a:gd name="connsiteX30" fmla="*/ 3084945 w 4008581"/>
                <a:gd name="connsiteY30" fmla="*/ 1496290 h 2161308"/>
                <a:gd name="connsiteX31" fmla="*/ 2992581 w 4008581"/>
                <a:gd name="connsiteY31" fmla="*/ 1514763 h 2161308"/>
                <a:gd name="connsiteX32" fmla="*/ 2992581 w 4008581"/>
                <a:gd name="connsiteY32" fmla="*/ 1487054 h 2161308"/>
                <a:gd name="connsiteX33" fmla="*/ 2927927 w 4008581"/>
                <a:gd name="connsiteY33" fmla="*/ 1514763 h 2161308"/>
                <a:gd name="connsiteX34" fmla="*/ 2881745 w 4008581"/>
                <a:gd name="connsiteY34" fmla="*/ 1477817 h 2161308"/>
                <a:gd name="connsiteX35" fmla="*/ 2835563 w 4008581"/>
                <a:gd name="connsiteY35" fmla="*/ 1450108 h 2161308"/>
                <a:gd name="connsiteX36" fmla="*/ 2798618 w 4008581"/>
                <a:gd name="connsiteY36" fmla="*/ 1487054 h 2161308"/>
                <a:gd name="connsiteX37" fmla="*/ 2780145 w 4008581"/>
                <a:gd name="connsiteY37" fmla="*/ 1533235 h 2161308"/>
                <a:gd name="connsiteX38" fmla="*/ 2678545 w 4008581"/>
                <a:gd name="connsiteY38" fmla="*/ 1514763 h 2161308"/>
                <a:gd name="connsiteX39" fmla="*/ 2678545 w 4008581"/>
                <a:gd name="connsiteY39" fmla="*/ 1487054 h 2161308"/>
                <a:gd name="connsiteX40" fmla="*/ 2604654 w 4008581"/>
                <a:gd name="connsiteY40" fmla="*/ 1514763 h 2161308"/>
                <a:gd name="connsiteX41" fmla="*/ 2549236 w 4008581"/>
                <a:gd name="connsiteY41" fmla="*/ 1514763 h 2161308"/>
                <a:gd name="connsiteX42" fmla="*/ 2410690 w 4008581"/>
                <a:gd name="connsiteY42" fmla="*/ 1514763 h 2161308"/>
                <a:gd name="connsiteX43" fmla="*/ 2401454 w 4008581"/>
                <a:gd name="connsiteY43" fmla="*/ 1459344 h 2161308"/>
                <a:gd name="connsiteX44" fmla="*/ 2327563 w 4008581"/>
                <a:gd name="connsiteY44" fmla="*/ 1477817 h 2161308"/>
                <a:gd name="connsiteX45" fmla="*/ 2290618 w 4008581"/>
                <a:gd name="connsiteY45" fmla="*/ 1523999 h 2161308"/>
                <a:gd name="connsiteX46" fmla="*/ 2207490 w 4008581"/>
                <a:gd name="connsiteY46" fmla="*/ 1505526 h 2161308"/>
                <a:gd name="connsiteX47" fmla="*/ 2216727 w 4008581"/>
                <a:gd name="connsiteY47" fmla="*/ 1560944 h 2161308"/>
                <a:gd name="connsiteX48" fmla="*/ 2124363 w 4008581"/>
                <a:gd name="connsiteY48" fmla="*/ 1551708 h 2161308"/>
                <a:gd name="connsiteX49" fmla="*/ 2105890 w 4008581"/>
                <a:gd name="connsiteY49" fmla="*/ 1542472 h 2161308"/>
                <a:gd name="connsiteX50" fmla="*/ 2041236 w 4008581"/>
                <a:gd name="connsiteY50" fmla="*/ 1496290 h 2161308"/>
                <a:gd name="connsiteX51" fmla="*/ 1995054 w 4008581"/>
                <a:gd name="connsiteY51" fmla="*/ 1533235 h 2161308"/>
                <a:gd name="connsiteX52" fmla="*/ 1893454 w 4008581"/>
                <a:gd name="connsiteY52" fmla="*/ 1579417 h 2161308"/>
                <a:gd name="connsiteX53" fmla="*/ 1995054 w 4008581"/>
                <a:gd name="connsiteY53" fmla="*/ 1634835 h 2161308"/>
                <a:gd name="connsiteX54" fmla="*/ 2161309 w 4008581"/>
                <a:gd name="connsiteY54" fmla="*/ 1653308 h 2161308"/>
                <a:gd name="connsiteX55" fmla="*/ 2235199 w 4008581"/>
                <a:gd name="connsiteY55" fmla="*/ 1690254 h 2161308"/>
                <a:gd name="connsiteX56" fmla="*/ 2235199 w 4008581"/>
                <a:gd name="connsiteY56" fmla="*/ 1727199 h 2161308"/>
                <a:gd name="connsiteX57" fmla="*/ 2179781 w 4008581"/>
                <a:gd name="connsiteY57" fmla="*/ 1773381 h 2161308"/>
                <a:gd name="connsiteX58" fmla="*/ 2059709 w 4008581"/>
                <a:gd name="connsiteY58" fmla="*/ 1782617 h 2161308"/>
                <a:gd name="connsiteX59" fmla="*/ 2059709 w 4008581"/>
                <a:gd name="connsiteY59" fmla="*/ 1764144 h 2161308"/>
                <a:gd name="connsiteX60" fmla="*/ 1985818 w 4008581"/>
                <a:gd name="connsiteY60" fmla="*/ 1727199 h 2161308"/>
                <a:gd name="connsiteX61" fmla="*/ 1921163 w 4008581"/>
                <a:gd name="connsiteY61" fmla="*/ 1727199 h 2161308"/>
                <a:gd name="connsiteX62" fmla="*/ 1874981 w 4008581"/>
                <a:gd name="connsiteY62" fmla="*/ 1810326 h 2161308"/>
                <a:gd name="connsiteX63" fmla="*/ 1791854 w 4008581"/>
                <a:gd name="connsiteY63" fmla="*/ 1810326 h 2161308"/>
                <a:gd name="connsiteX64" fmla="*/ 1717963 w 4008581"/>
                <a:gd name="connsiteY64" fmla="*/ 1856508 h 2161308"/>
                <a:gd name="connsiteX65" fmla="*/ 1653309 w 4008581"/>
                <a:gd name="connsiteY65" fmla="*/ 1764144 h 2161308"/>
                <a:gd name="connsiteX66" fmla="*/ 1551709 w 4008581"/>
                <a:gd name="connsiteY66" fmla="*/ 1708726 h 2161308"/>
                <a:gd name="connsiteX67" fmla="*/ 1468581 w 4008581"/>
                <a:gd name="connsiteY67" fmla="*/ 1690254 h 2161308"/>
                <a:gd name="connsiteX68" fmla="*/ 1560945 w 4008581"/>
                <a:gd name="connsiteY68" fmla="*/ 1773381 h 2161308"/>
                <a:gd name="connsiteX69" fmla="*/ 1634836 w 4008581"/>
                <a:gd name="connsiteY69" fmla="*/ 1847272 h 2161308"/>
                <a:gd name="connsiteX70" fmla="*/ 1588654 w 4008581"/>
                <a:gd name="connsiteY70" fmla="*/ 1893454 h 2161308"/>
                <a:gd name="connsiteX71" fmla="*/ 1634836 w 4008581"/>
                <a:gd name="connsiteY71" fmla="*/ 1948872 h 2161308"/>
                <a:gd name="connsiteX72" fmla="*/ 1607127 w 4008581"/>
                <a:gd name="connsiteY72" fmla="*/ 2013526 h 2161308"/>
                <a:gd name="connsiteX73" fmla="*/ 1597890 w 4008581"/>
                <a:gd name="connsiteY73" fmla="*/ 2105890 h 2161308"/>
                <a:gd name="connsiteX74" fmla="*/ 1597890 w 4008581"/>
                <a:gd name="connsiteY74" fmla="*/ 2161308 h 2161308"/>
                <a:gd name="connsiteX75" fmla="*/ 1496290 w 4008581"/>
                <a:gd name="connsiteY75" fmla="*/ 2152072 h 2161308"/>
                <a:gd name="connsiteX76" fmla="*/ 1413163 w 4008581"/>
                <a:gd name="connsiteY76" fmla="*/ 2105890 h 2161308"/>
                <a:gd name="connsiteX77" fmla="*/ 1330036 w 4008581"/>
                <a:gd name="connsiteY77" fmla="*/ 2004290 h 2161308"/>
                <a:gd name="connsiteX78" fmla="*/ 1302327 w 4008581"/>
                <a:gd name="connsiteY78" fmla="*/ 1930399 h 2161308"/>
                <a:gd name="connsiteX79" fmla="*/ 1302327 w 4008581"/>
                <a:gd name="connsiteY79" fmla="*/ 1828799 h 2161308"/>
                <a:gd name="connsiteX80" fmla="*/ 1274618 w 4008581"/>
                <a:gd name="connsiteY80" fmla="*/ 1773381 h 2161308"/>
                <a:gd name="connsiteX81" fmla="*/ 1145309 w 4008581"/>
                <a:gd name="connsiteY81" fmla="*/ 1699490 h 2161308"/>
                <a:gd name="connsiteX82" fmla="*/ 997527 w 4008581"/>
                <a:gd name="connsiteY82" fmla="*/ 1597890 h 2161308"/>
                <a:gd name="connsiteX83" fmla="*/ 942109 w 4008581"/>
                <a:gd name="connsiteY83" fmla="*/ 1468581 h 2161308"/>
                <a:gd name="connsiteX84" fmla="*/ 895927 w 4008581"/>
                <a:gd name="connsiteY84" fmla="*/ 1265381 h 2161308"/>
                <a:gd name="connsiteX85" fmla="*/ 803563 w 4008581"/>
                <a:gd name="connsiteY85" fmla="*/ 1080654 h 2161308"/>
                <a:gd name="connsiteX86" fmla="*/ 729672 w 4008581"/>
                <a:gd name="connsiteY86" fmla="*/ 951344 h 2161308"/>
                <a:gd name="connsiteX87" fmla="*/ 581890 w 4008581"/>
                <a:gd name="connsiteY87" fmla="*/ 665017 h 2161308"/>
                <a:gd name="connsiteX88" fmla="*/ 461818 w 4008581"/>
                <a:gd name="connsiteY88" fmla="*/ 637308 h 2161308"/>
                <a:gd name="connsiteX89" fmla="*/ 267854 w 4008581"/>
                <a:gd name="connsiteY89" fmla="*/ 683490 h 2161308"/>
                <a:gd name="connsiteX90" fmla="*/ 240145 w 4008581"/>
                <a:gd name="connsiteY90" fmla="*/ 618835 h 2161308"/>
                <a:gd name="connsiteX91" fmla="*/ 240145 w 4008581"/>
                <a:gd name="connsiteY91" fmla="*/ 461817 h 2161308"/>
                <a:gd name="connsiteX92" fmla="*/ 175490 w 4008581"/>
                <a:gd name="connsiteY92" fmla="*/ 295563 h 2161308"/>
                <a:gd name="connsiteX93" fmla="*/ 0 w 4008581"/>
                <a:gd name="connsiteY93" fmla="*/ 0 h 2161308"/>
                <a:gd name="connsiteX94" fmla="*/ 3715687 w 4008581"/>
                <a:gd name="connsiteY94" fmla="*/ 8658 h 2161308"/>
                <a:gd name="connsiteX95" fmla="*/ 3620654 w 4008581"/>
                <a:gd name="connsiteY95" fmla="*/ 369454 h 2161308"/>
                <a:gd name="connsiteX96" fmla="*/ 3592945 w 4008581"/>
                <a:gd name="connsiteY96" fmla="*/ 526472 h 2161308"/>
                <a:gd name="connsiteX97" fmla="*/ 3683143 w 4008581"/>
                <a:gd name="connsiteY97" fmla="*/ 767988 h 2161308"/>
                <a:gd name="connsiteX98" fmla="*/ 3626283 w 4008581"/>
                <a:gd name="connsiteY98" fmla="*/ 982878 h 2161308"/>
                <a:gd name="connsiteX99" fmla="*/ 3694545 w 4008581"/>
                <a:gd name="connsiteY99" fmla="*/ 1209963 h 2161308"/>
                <a:gd name="connsiteX100" fmla="*/ 3823854 w 4008581"/>
                <a:gd name="connsiteY100" fmla="*/ 1385454 h 2161308"/>
                <a:gd name="connsiteX0" fmla="*/ 3823854 w 4008581"/>
                <a:gd name="connsiteY0" fmla="*/ 1385454 h 2161308"/>
                <a:gd name="connsiteX1" fmla="*/ 3888509 w 4008581"/>
                <a:gd name="connsiteY1" fmla="*/ 1570181 h 2161308"/>
                <a:gd name="connsiteX2" fmla="*/ 3953163 w 4008581"/>
                <a:gd name="connsiteY2" fmla="*/ 1708726 h 2161308"/>
                <a:gd name="connsiteX3" fmla="*/ 3962399 w 4008581"/>
                <a:gd name="connsiteY3" fmla="*/ 1764144 h 2161308"/>
                <a:gd name="connsiteX4" fmla="*/ 3999345 w 4008581"/>
                <a:gd name="connsiteY4" fmla="*/ 1884217 h 2161308"/>
                <a:gd name="connsiteX5" fmla="*/ 4008581 w 4008581"/>
                <a:gd name="connsiteY5" fmla="*/ 1948872 h 2161308"/>
                <a:gd name="connsiteX6" fmla="*/ 3971636 w 4008581"/>
                <a:gd name="connsiteY6" fmla="*/ 1958108 h 2161308"/>
                <a:gd name="connsiteX7" fmla="*/ 3943927 w 4008581"/>
                <a:gd name="connsiteY7" fmla="*/ 1930399 h 2161308"/>
                <a:gd name="connsiteX8" fmla="*/ 3879272 w 4008581"/>
                <a:gd name="connsiteY8" fmla="*/ 1958108 h 2161308"/>
                <a:gd name="connsiteX9" fmla="*/ 3805381 w 4008581"/>
                <a:gd name="connsiteY9" fmla="*/ 1930399 h 2161308"/>
                <a:gd name="connsiteX10" fmla="*/ 3805381 w 4008581"/>
                <a:gd name="connsiteY10" fmla="*/ 1902690 h 2161308"/>
                <a:gd name="connsiteX11" fmla="*/ 3749963 w 4008581"/>
                <a:gd name="connsiteY11" fmla="*/ 1865744 h 2161308"/>
                <a:gd name="connsiteX12" fmla="*/ 3731490 w 4008581"/>
                <a:gd name="connsiteY12" fmla="*/ 1828799 h 2161308"/>
                <a:gd name="connsiteX13" fmla="*/ 3666836 w 4008581"/>
                <a:gd name="connsiteY13" fmla="*/ 1865744 h 2161308"/>
                <a:gd name="connsiteX14" fmla="*/ 3583709 w 4008581"/>
                <a:gd name="connsiteY14" fmla="*/ 1874981 h 2161308"/>
                <a:gd name="connsiteX15" fmla="*/ 3546763 w 4008581"/>
                <a:gd name="connsiteY15" fmla="*/ 1874981 h 2161308"/>
                <a:gd name="connsiteX16" fmla="*/ 3574472 w 4008581"/>
                <a:gd name="connsiteY16" fmla="*/ 1782617 h 2161308"/>
                <a:gd name="connsiteX17" fmla="*/ 3537527 w 4008581"/>
                <a:gd name="connsiteY17" fmla="*/ 1754908 h 2161308"/>
                <a:gd name="connsiteX18" fmla="*/ 3491345 w 4008581"/>
                <a:gd name="connsiteY18" fmla="*/ 1838035 h 2161308"/>
                <a:gd name="connsiteX19" fmla="*/ 3417454 w 4008581"/>
                <a:gd name="connsiteY19" fmla="*/ 1801090 h 2161308"/>
                <a:gd name="connsiteX20" fmla="*/ 3352799 w 4008581"/>
                <a:gd name="connsiteY20" fmla="*/ 1727199 h 2161308"/>
                <a:gd name="connsiteX21" fmla="*/ 3297381 w 4008581"/>
                <a:gd name="connsiteY21" fmla="*/ 1708726 h 2161308"/>
                <a:gd name="connsiteX22" fmla="*/ 3288145 w 4008581"/>
                <a:gd name="connsiteY22" fmla="*/ 1671781 h 2161308"/>
                <a:gd name="connsiteX23" fmla="*/ 3186545 w 4008581"/>
                <a:gd name="connsiteY23" fmla="*/ 1653308 h 2161308"/>
                <a:gd name="connsiteX24" fmla="*/ 3149599 w 4008581"/>
                <a:gd name="connsiteY24" fmla="*/ 1625599 h 2161308"/>
                <a:gd name="connsiteX25" fmla="*/ 3094181 w 4008581"/>
                <a:gd name="connsiteY25" fmla="*/ 1616363 h 2161308"/>
                <a:gd name="connsiteX26" fmla="*/ 3075709 w 4008581"/>
                <a:gd name="connsiteY26" fmla="*/ 1542472 h 2161308"/>
                <a:gd name="connsiteX27" fmla="*/ 3195781 w 4008581"/>
                <a:gd name="connsiteY27" fmla="*/ 1533235 h 2161308"/>
                <a:gd name="connsiteX28" fmla="*/ 3186545 w 4008581"/>
                <a:gd name="connsiteY28" fmla="*/ 1459344 h 2161308"/>
                <a:gd name="connsiteX29" fmla="*/ 3131127 w 4008581"/>
                <a:gd name="connsiteY29" fmla="*/ 1422399 h 2161308"/>
                <a:gd name="connsiteX30" fmla="*/ 3084945 w 4008581"/>
                <a:gd name="connsiteY30" fmla="*/ 1496290 h 2161308"/>
                <a:gd name="connsiteX31" fmla="*/ 2992581 w 4008581"/>
                <a:gd name="connsiteY31" fmla="*/ 1514763 h 2161308"/>
                <a:gd name="connsiteX32" fmla="*/ 2992581 w 4008581"/>
                <a:gd name="connsiteY32" fmla="*/ 1487054 h 2161308"/>
                <a:gd name="connsiteX33" fmla="*/ 2927927 w 4008581"/>
                <a:gd name="connsiteY33" fmla="*/ 1514763 h 2161308"/>
                <a:gd name="connsiteX34" fmla="*/ 2881745 w 4008581"/>
                <a:gd name="connsiteY34" fmla="*/ 1477817 h 2161308"/>
                <a:gd name="connsiteX35" fmla="*/ 2835563 w 4008581"/>
                <a:gd name="connsiteY35" fmla="*/ 1450108 h 2161308"/>
                <a:gd name="connsiteX36" fmla="*/ 2798618 w 4008581"/>
                <a:gd name="connsiteY36" fmla="*/ 1487054 h 2161308"/>
                <a:gd name="connsiteX37" fmla="*/ 2780145 w 4008581"/>
                <a:gd name="connsiteY37" fmla="*/ 1533235 h 2161308"/>
                <a:gd name="connsiteX38" fmla="*/ 2678545 w 4008581"/>
                <a:gd name="connsiteY38" fmla="*/ 1514763 h 2161308"/>
                <a:gd name="connsiteX39" fmla="*/ 2678545 w 4008581"/>
                <a:gd name="connsiteY39" fmla="*/ 1487054 h 2161308"/>
                <a:gd name="connsiteX40" fmla="*/ 2604654 w 4008581"/>
                <a:gd name="connsiteY40" fmla="*/ 1514763 h 2161308"/>
                <a:gd name="connsiteX41" fmla="*/ 2549236 w 4008581"/>
                <a:gd name="connsiteY41" fmla="*/ 1514763 h 2161308"/>
                <a:gd name="connsiteX42" fmla="*/ 2410690 w 4008581"/>
                <a:gd name="connsiteY42" fmla="*/ 1514763 h 2161308"/>
                <a:gd name="connsiteX43" fmla="*/ 2401454 w 4008581"/>
                <a:gd name="connsiteY43" fmla="*/ 1459344 h 2161308"/>
                <a:gd name="connsiteX44" fmla="*/ 2327563 w 4008581"/>
                <a:gd name="connsiteY44" fmla="*/ 1477817 h 2161308"/>
                <a:gd name="connsiteX45" fmla="*/ 2290618 w 4008581"/>
                <a:gd name="connsiteY45" fmla="*/ 1523999 h 2161308"/>
                <a:gd name="connsiteX46" fmla="*/ 2207490 w 4008581"/>
                <a:gd name="connsiteY46" fmla="*/ 1505526 h 2161308"/>
                <a:gd name="connsiteX47" fmla="*/ 2216727 w 4008581"/>
                <a:gd name="connsiteY47" fmla="*/ 1560944 h 2161308"/>
                <a:gd name="connsiteX48" fmla="*/ 2124363 w 4008581"/>
                <a:gd name="connsiteY48" fmla="*/ 1551708 h 2161308"/>
                <a:gd name="connsiteX49" fmla="*/ 2105890 w 4008581"/>
                <a:gd name="connsiteY49" fmla="*/ 1542472 h 2161308"/>
                <a:gd name="connsiteX50" fmla="*/ 2041236 w 4008581"/>
                <a:gd name="connsiteY50" fmla="*/ 1496290 h 2161308"/>
                <a:gd name="connsiteX51" fmla="*/ 1995054 w 4008581"/>
                <a:gd name="connsiteY51" fmla="*/ 1533235 h 2161308"/>
                <a:gd name="connsiteX52" fmla="*/ 1893454 w 4008581"/>
                <a:gd name="connsiteY52" fmla="*/ 1579417 h 2161308"/>
                <a:gd name="connsiteX53" fmla="*/ 1995054 w 4008581"/>
                <a:gd name="connsiteY53" fmla="*/ 1634835 h 2161308"/>
                <a:gd name="connsiteX54" fmla="*/ 2161309 w 4008581"/>
                <a:gd name="connsiteY54" fmla="*/ 1653308 h 2161308"/>
                <a:gd name="connsiteX55" fmla="*/ 2235199 w 4008581"/>
                <a:gd name="connsiteY55" fmla="*/ 1690254 h 2161308"/>
                <a:gd name="connsiteX56" fmla="*/ 2235199 w 4008581"/>
                <a:gd name="connsiteY56" fmla="*/ 1727199 h 2161308"/>
                <a:gd name="connsiteX57" fmla="*/ 2179781 w 4008581"/>
                <a:gd name="connsiteY57" fmla="*/ 1773381 h 2161308"/>
                <a:gd name="connsiteX58" fmla="*/ 2059709 w 4008581"/>
                <a:gd name="connsiteY58" fmla="*/ 1782617 h 2161308"/>
                <a:gd name="connsiteX59" fmla="*/ 2059709 w 4008581"/>
                <a:gd name="connsiteY59" fmla="*/ 1764144 h 2161308"/>
                <a:gd name="connsiteX60" fmla="*/ 1985818 w 4008581"/>
                <a:gd name="connsiteY60" fmla="*/ 1727199 h 2161308"/>
                <a:gd name="connsiteX61" fmla="*/ 1921163 w 4008581"/>
                <a:gd name="connsiteY61" fmla="*/ 1727199 h 2161308"/>
                <a:gd name="connsiteX62" fmla="*/ 1874981 w 4008581"/>
                <a:gd name="connsiteY62" fmla="*/ 1810326 h 2161308"/>
                <a:gd name="connsiteX63" fmla="*/ 1791854 w 4008581"/>
                <a:gd name="connsiteY63" fmla="*/ 1810326 h 2161308"/>
                <a:gd name="connsiteX64" fmla="*/ 1717963 w 4008581"/>
                <a:gd name="connsiteY64" fmla="*/ 1856508 h 2161308"/>
                <a:gd name="connsiteX65" fmla="*/ 1653309 w 4008581"/>
                <a:gd name="connsiteY65" fmla="*/ 1764144 h 2161308"/>
                <a:gd name="connsiteX66" fmla="*/ 1551709 w 4008581"/>
                <a:gd name="connsiteY66" fmla="*/ 1708726 h 2161308"/>
                <a:gd name="connsiteX67" fmla="*/ 1468581 w 4008581"/>
                <a:gd name="connsiteY67" fmla="*/ 1690254 h 2161308"/>
                <a:gd name="connsiteX68" fmla="*/ 1560945 w 4008581"/>
                <a:gd name="connsiteY68" fmla="*/ 1773381 h 2161308"/>
                <a:gd name="connsiteX69" fmla="*/ 1634836 w 4008581"/>
                <a:gd name="connsiteY69" fmla="*/ 1847272 h 2161308"/>
                <a:gd name="connsiteX70" fmla="*/ 1588654 w 4008581"/>
                <a:gd name="connsiteY70" fmla="*/ 1893454 h 2161308"/>
                <a:gd name="connsiteX71" fmla="*/ 1634836 w 4008581"/>
                <a:gd name="connsiteY71" fmla="*/ 1948872 h 2161308"/>
                <a:gd name="connsiteX72" fmla="*/ 1607127 w 4008581"/>
                <a:gd name="connsiteY72" fmla="*/ 2013526 h 2161308"/>
                <a:gd name="connsiteX73" fmla="*/ 1597890 w 4008581"/>
                <a:gd name="connsiteY73" fmla="*/ 2105890 h 2161308"/>
                <a:gd name="connsiteX74" fmla="*/ 1597890 w 4008581"/>
                <a:gd name="connsiteY74" fmla="*/ 2161308 h 2161308"/>
                <a:gd name="connsiteX75" fmla="*/ 1496290 w 4008581"/>
                <a:gd name="connsiteY75" fmla="*/ 2152072 h 2161308"/>
                <a:gd name="connsiteX76" fmla="*/ 1413163 w 4008581"/>
                <a:gd name="connsiteY76" fmla="*/ 2105890 h 2161308"/>
                <a:gd name="connsiteX77" fmla="*/ 1330036 w 4008581"/>
                <a:gd name="connsiteY77" fmla="*/ 2004290 h 2161308"/>
                <a:gd name="connsiteX78" fmla="*/ 1302327 w 4008581"/>
                <a:gd name="connsiteY78" fmla="*/ 1930399 h 2161308"/>
                <a:gd name="connsiteX79" fmla="*/ 1302327 w 4008581"/>
                <a:gd name="connsiteY79" fmla="*/ 1828799 h 2161308"/>
                <a:gd name="connsiteX80" fmla="*/ 1274618 w 4008581"/>
                <a:gd name="connsiteY80" fmla="*/ 1773381 h 2161308"/>
                <a:gd name="connsiteX81" fmla="*/ 1145309 w 4008581"/>
                <a:gd name="connsiteY81" fmla="*/ 1699490 h 2161308"/>
                <a:gd name="connsiteX82" fmla="*/ 997527 w 4008581"/>
                <a:gd name="connsiteY82" fmla="*/ 1597890 h 2161308"/>
                <a:gd name="connsiteX83" fmla="*/ 942109 w 4008581"/>
                <a:gd name="connsiteY83" fmla="*/ 1468581 h 2161308"/>
                <a:gd name="connsiteX84" fmla="*/ 895927 w 4008581"/>
                <a:gd name="connsiteY84" fmla="*/ 1265381 h 2161308"/>
                <a:gd name="connsiteX85" fmla="*/ 803563 w 4008581"/>
                <a:gd name="connsiteY85" fmla="*/ 1080654 h 2161308"/>
                <a:gd name="connsiteX86" fmla="*/ 729672 w 4008581"/>
                <a:gd name="connsiteY86" fmla="*/ 951344 h 2161308"/>
                <a:gd name="connsiteX87" fmla="*/ 581890 w 4008581"/>
                <a:gd name="connsiteY87" fmla="*/ 665017 h 2161308"/>
                <a:gd name="connsiteX88" fmla="*/ 461818 w 4008581"/>
                <a:gd name="connsiteY88" fmla="*/ 637308 h 2161308"/>
                <a:gd name="connsiteX89" fmla="*/ 267854 w 4008581"/>
                <a:gd name="connsiteY89" fmla="*/ 683490 h 2161308"/>
                <a:gd name="connsiteX90" fmla="*/ 240145 w 4008581"/>
                <a:gd name="connsiteY90" fmla="*/ 618835 h 2161308"/>
                <a:gd name="connsiteX91" fmla="*/ 240145 w 4008581"/>
                <a:gd name="connsiteY91" fmla="*/ 461817 h 2161308"/>
                <a:gd name="connsiteX92" fmla="*/ 175490 w 4008581"/>
                <a:gd name="connsiteY92" fmla="*/ 295563 h 2161308"/>
                <a:gd name="connsiteX93" fmla="*/ 0 w 4008581"/>
                <a:gd name="connsiteY93" fmla="*/ 0 h 2161308"/>
                <a:gd name="connsiteX94" fmla="*/ 3715687 w 4008581"/>
                <a:gd name="connsiteY94" fmla="*/ 8658 h 2161308"/>
                <a:gd name="connsiteX95" fmla="*/ 3620654 w 4008581"/>
                <a:gd name="connsiteY95" fmla="*/ 369454 h 2161308"/>
                <a:gd name="connsiteX96" fmla="*/ 3592945 w 4008581"/>
                <a:gd name="connsiteY96" fmla="*/ 526472 h 2161308"/>
                <a:gd name="connsiteX97" fmla="*/ 3683143 w 4008581"/>
                <a:gd name="connsiteY97" fmla="*/ 767988 h 2161308"/>
                <a:gd name="connsiteX98" fmla="*/ 3626283 w 4008581"/>
                <a:gd name="connsiteY98" fmla="*/ 982878 h 2161308"/>
                <a:gd name="connsiteX99" fmla="*/ 3635735 w 4008581"/>
                <a:gd name="connsiteY99" fmla="*/ 1085849 h 2161308"/>
                <a:gd name="connsiteX100" fmla="*/ 3694545 w 4008581"/>
                <a:gd name="connsiteY100" fmla="*/ 1209963 h 2161308"/>
                <a:gd name="connsiteX101" fmla="*/ 3823854 w 4008581"/>
                <a:gd name="connsiteY101" fmla="*/ 1385454 h 2161308"/>
                <a:gd name="connsiteX0" fmla="*/ 3823854 w 4008581"/>
                <a:gd name="connsiteY0" fmla="*/ 1385454 h 2161308"/>
                <a:gd name="connsiteX1" fmla="*/ 3888509 w 4008581"/>
                <a:gd name="connsiteY1" fmla="*/ 1570181 h 2161308"/>
                <a:gd name="connsiteX2" fmla="*/ 3953163 w 4008581"/>
                <a:gd name="connsiteY2" fmla="*/ 1708726 h 2161308"/>
                <a:gd name="connsiteX3" fmla="*/ 3962399 w 4008581"/>
                <a:gd name="connsiteY3" fmla="*/ 1764144 h 2161308"/>
                <a:gd name="connsiteX4" fmla="*/ 3999345 w 4008581"/>
                <a:gd name="connsiteY4" fmla="*/ 1884217 h 2161308"/>
                <a:gd name="connsiteX5" fmla="*/ 4008581 w 4008581"/>
                <a:gd name="connsiteY5" fmla="*/ 1948872 h 2161308"/>
                <a:gd name="connsiteX6" fmla="*/ 3971636 w 4008581"/>
                <a:gd name="connsiteY6" fmla="*/ 1958108 h 2161308"/>
                <a:gd name="connsiteX7" fmla="*/ 3943927 w 4008581"/>
                <a:gd name="connsiteY7" fmla="*/ 1930399 h 2161308"/>
                <a:gd name="connsiteX8" fmla="*/ 3879272 w 4008581"/>
                <a:gd name="connsiteY8" fmla="*/ 1958108 h 2161308"/>
                <a:gd name="connsiteX9" fmla="*/ 3805381 w 4008581"/>
                <a:gd name="connsiteY9" fmla="*/ 1930399 h 2161308"/>
                <a:gd name="connsiteX10" fmla="*/ 3805381 w 4008581"/>
                <a:gd name="connsiteY10" fmla="*/ 1902690 h 2161308"/>
                <a:gd name="connsiteX11" fmla="*/ 3749963 w 4008581"/>
                <a:gd name="connsiteY11" fmla="*/ 1865744 h 2161308"/>
                <a:gd name="connsiteX12" fmla="*/ 3731490 w 4008581"/>
                <a:gd name="connsiteY12" fmla="*/ 1828799 h 2161308"/>
                <a:gd name="connsiteX13" fmla="*/ 3666836 w 4008581"/>
                <a:gd name="connsiteY13" fmla="*/ 1865744 h 2161308"/>
                <a:gd name="connsiteX14" fmla="*/ 3583709 w 4008581"/>
                <a:gd name="connsiteY14" fmla="*/ 1874981 h 2161308"/>
                <a:gd name="connsiteX15" fmla="*/ 3546763 w 4008581"/>
                <a:gd name="connsiteY15" fmla="*/ 1874981 h 2161308"/>
                <a:gd name="connsiteX16" fmla="*/ 3574472 w 4008581"/>
                <a:gd name="connsiteY16" fmla="*/ 1782617 h 2161308"/>
                <a:gd name="connsiteX17" fmla="*/ 3537527 w 4008581"/>
                <a:gd name="connsiteY17" fmla="*/ 1754908 h 2161308"/>
                <a:gd name="connsiteX18" fmla="*/ 3491345 w 4008581"/>
                <a:gd name="connsiteY18" fmla="*/ 1838035 h 2161308"/>
                <a:gd name="connsiteX19" fmla="*/ 3417454 w 4008581"/>
                <a:gd name="connsiteY19" fmla="*/ 1801090 h 2161308"/>
                <a:gd name="connsiteX20" fmla="*/ 3352799 w 4008581"/>
                <a:gd name="connsiteY20" fmla="*/ 1727199 h 2161308"/>
                <a:gd name="connsiteX21" fmla="*/ 3297381 w 4008581"/>
                <a:gd name="connsiteY21" fmla="*/ 1708726 h 2161308"/>
                <a:gd name="connsiteX22" fmla="*/ 3288145 w 4008581"/>
                <a:gd name="connsiteY22" fmla="*/ 1671781 h 2161308"/>
                <a:gd name="connsiteX23" fmla="*/ 3186545 w 4008581"/>
                <a:gd name="connsiteY23" fmla="*/ 1653308 h 2161308"/>
                <a:gd name="connsiteX24" fmla="*/ 3149599 w 4008581"/>
                <a:gd name="connsiteY24" fmla="*/ 1625599 h 2161308"/>
                <a:gd name="connsiteX25" fmla="*/ 3094181 w 4008581"/>
                <a:gd name="connsiteY25" fmla="*/ 1616363 h 2161308"/>
                <a:gd name="connsiteX26" fmla="*/ 3075709 w 4008581"/>
                <a:gd name="connsiteY26" fmla="*/ 1542472 h 2161308"/>
                <a:gd name="connsiteX27" fmla="*/ 3195781 w 4008581"/>
                <a:gd name="connsiteY27" fmla="*/ 1533235 h 2161308"/>
                <a:gd name="connsiteX28" fmla="*/ 3186545 w 4008581"/>
                <a:gd name="connsiteY28" fmla="*/ 1459344 h 2161308"/>
                <a:gd name="connsiteX29" fmla="*/ 3131127 w 4008581"/>
                <a:gd name="connsiteY29" fmla="*/ 1422399 h 2161308"/>
                <a:gd name="connsiteX30" fmla="*/ 3084945 w 4008581"/>
                <a:gd name="connsiteY30" fmla="*/ 1496290 h 2161308"/>
                <a:gd name="connsiteX31" fmla="*/ 2992581 w 4008581"/>
                <a:gd name="connsiteY31" fmla="*/ 1514763 h 2161308"/>
                <a:gd name="connsiteX32" fmla="*/ 2992581 w 4008581"/>
                <a:gd name="connsiteY32" fmla="*/ 1487054 h 2161308"/>
                <a:gd name="connsiteX33" fmla="*/ 2927927 w 4008581"/>
                <a:gd name="connsiteY33" fmla="*/ 1514763 h 2161308"/>
                <a:gd name="connsiteX34" fmla="*/ 2881745 w 4008581"/>
                <a:gd name="connsiteY34" fmla="*/ 1477817 h 2161308"/>
                <a:gd name="connsiteX35" fmla="*/ 2835563 w 4008581"/>
                <a:gd name="connsiteY35" fmla="*/ 1450108 h 2161308"/>
                <a:gd name="connsiteX36" fmla="*/ 2798618 w 4008581"/>
                <a:gd name="connsiteY36" fmla="*/ 1487054 h 2161308"/>
                <a:gd name="connsiteX37" fmla="*/ 2780145 w 4008581"/>
                <a:gd name="connsiteY37" fmla="*/ 1533235 h 2161308"/>
                <a:gd name="connsiteX38" fmla="*/ 2678545 w 4008581"/>
                <a:gd name="connsiteY38" fmla="*/ 1514763 h 2161308"/>
                <a:gd name="connsiteX39" fmla="*/ 2678545 w 4008581"/>
                <a:gd name="connsiteY39" fmla="*/ 1487054 h 2161308"/>
                <a:gd name="connsiteX40" fmla="*/ 2604654 w 4008581"/>
                <a:gd name="connsiteY40" fmla="*/ 1514763 h 2161308"/>
                <a:gd name="connsiteX41" fmla="*/ 2549236 w 4008581"/>
                <a:gd name="connsiteY41" fmla="*/ 1514763 h 2161308"/>
                <a:gd name="connsiteX42" fmla="*/ 2410690 w 4008581"/>
                <a:gd name="connsiteY42" fmla="*/ 1514763 h 2161308"/>
                <a:gd name="connsiteX43" fmla="*/ 2401454 w 4008581"/>
                <a:gd name="connsiteY43" fmla="*/ 1459344 h 2161308"/>
                <a:gd name="connsiteX44" fmla="*/ 2327563 w 4008581"/>
                <a:gd name="connsiteY44" fmla="*/ 1477817 h 2161308"/>
                <a:gd name="connsiteX45" fmla="*/ 2290618 w 4008581"/>
                <a:gd name="connsiteY45" fmla="*/ 1523999 h 2161308"/>
                <a:gd name="connsiteX46" fmla="*/ 2207490 w 4008581"/>
                <a:gd name="connsiteY46" fmla="*/ 1505526 h 2161308"/>
                <a:gd name="connsiteX47" fmla="*/ 2216727 w 4008581"/>
                <a:gd name="connsiteY47" fmla="*/ 1560944 h 2161308"/>
                <a:gd name="connsiteX48" fmla="*/ 2124363 w 4008581"/>
                <a:gd name="connsiteY48" fmla="*/ 1551708 h 2161308"/>
                <a:gd name="connsiteX49" fmla="*/ 2105890 w 4008581"/>
                <a:gd name="connsiteY49" fmla="*/ 1542472 h 2161308"/>
                <a:gd name="connsiteX50" fmla="*/ 2041236 w 4008581"/>
                <a:gd name="connsiteY50" fmla="*/ 1496290 h 2161308"/>
                <a:gd name="connsiteX51" fmla="*/ 1995054 w 4008581"/>
                <a:gd name="connsiteY51" fmla="*/ 1533235 h 2161308"/>
                <a:gd name="connsiteX52" fmla="*/ 1893454 w 4008581"/>
                <a:gd name="connsiteY52" fmla="*/ 1579417 h 2161308"/>
                <a:gd name="connsiteX53" fmla="*/ 1995054 w 4008581"/>
                <a:gd name="connsiteY53" fmla="*/ 1634835 h 2161308"/>
                <a:gd name="connsiteX54" fmla="*/ 2161309 w 4008581"/>
                <a:gd name="connsiteY54" fmla="*/ 1653308 h 2161308"/>
                <a:gd name="connsiteX55" fmla="*/ 2235199 w 4008581"/>
                <a:gd name="connsiteY55" fmla="*/ 1690254 h 2161308"/>
                <a:gd name="connsiteX56" fmla="*/ 2235199 w 4008581"/>
                <a:gd name="connsiteY56" fmla="*/ 1727199 h 2161308"/>
                <a:gd name="connsiteX57" fmla="*/ 2179781 w 4008581"/>
                <a:gd name="connsiteY57" fmla="*/ 1773381 h 2161308"/>
                <a:gd name="connsiteX58" fmla="*/ 2059709 w 4008581"/>
                <a:gd name="connsiteY58" fmla="*/ 1782617 h 2161308"/>
                <a:gd name="connsiteX59" fmla="*/ 2059709 w 4008581"/>
                <a:gd name="connsiteY59" fmla="*/ 1764144 h 2161308"/>
                <a:gd name="connsiteX60" fmla="*/ 1985818 w 4008581"/>
                <a:gd name="connsiteY60" fmla="*/ 1727199 h 2161308"/>
                <a:gd name="connsiteX61" fmla="*/ 1921163 w 4008581"/>
                <a:gd name="connsiteY61" fmla="*/ 1727199 h 2161308"/>
                <a:gd name="connsiteX62" fmla="*/ 1874981 w 4008581"/>
                <a:gd name="connsiteY62" fmla="*/ 1810326 h 2161308"/>
                <a:gd name="connsiteX63" fmla="*/ 1791854 w 4008581"/>
                <a:gd name="connsiteY63" fmla="*/ 1810326 h 2161308"/>
                <a:gd name="connsiteX64" fmla="*/ 1717963 w 4008581"/>
                <a:gd name="connsiteY64" fmla="*/ 1856508 h 2161308"/>
                <a:gd name="connsiteX65" fmla="*/ 1653309 w 4008581"/>
                <a:gd name="connsiteY65" fmla="*/ 1764144 h 2161308"/>
                <a:gd name="connsiteX66" fmla="*/ 1551709 w 4008581"/>
                <a:gd name="connsiteY66" fmla="*/ 1708726 h 2161308"/>
                <a:gd name="connsiteX67" fmla="*/ 1468581 w 4008581"/>
                <a:gd name="connsiteY67" fmla="*/ 1690254 h 2161308"/>
                <a:gd name="connsiteX68" fmla="*/ 1560945 w 4008581"/>
                <a:gd name="connsiteY68" fmla="*/ 1773381 h 2161308"/>
                <a:gd name="connsiteX69" fmla="*/ 1634836 w 4008581"/>
                <a:gd name="connsiteY69" fmla="*/ 1847272 h 2161308"/>
                <a:gd name="connsiteX70" fmla="*/ 1588654 w 4008581"/>
                <a:gd name="connsiteY70" fmla="*/ 1893454 h 2161308"/>
                <a:gd name="connsiteX71" fmla="*/ 1634836 w 4008581"/>
                <a:gd name="connsiteY71" fmla="*/ 1948872 h 2161308"/>
                <a:gd name="connsiteX72" fmla="*/ 1607127 w 4008581"/>
                <a:gd name="connsiteY72" fmla="*/ 2013526 h 2161308"/>
                <a:gd name="connsiteX73" fmla="*/ 1597890 w 4008581"/>
                <a:gd name="connsiteY73" fmla="*/ 2105890 h 2161308"/>
                <a:gd name="connsiteX74" fmla="*/ 1597890 w 4008581"/>
                <a:gd name="connsiteY74" fmla="*/ 2161308 h 2161308"/>
                <a:gd name="connsiteX75" fmla="*/ 1496290 w 4008581"/>
                <a:gd name="connsiteY75" fmla="*/ 2152072 h 2161308"/>
                <a:gd name="connsiteX76" fmla="*/ 1413163 w 4008581"/>
                <a:gd name="connsiteY76" fmla="*/ 2105890 h 2161308"/>
                <a:gd name="connsiteX77" fmla="*/ 1330036 w 4008581"/>
                <a:gd name="connsiteY77" fmla="*/ 2004290 h 2161308"/>
                <a:gd name="connsiteX78" fmla="*/ 1302327 w 4008581"/>
                <a:gd name="connsiteY78" fmla="*/ 1930399 h 2161308"/>
                <a:gd name="connsiteX79" fmla="*/ 1302327 w 4008581"/>
                <a:gd name="connsiteY79" fmla="*/ 1828799 h 2161308"/>
                <a:gd name="connsiteX80" fmla="*/ 1274618 w 4008581"/>
                <a:gd name="connsiteY80" fmla="*/ 1773381 h 2161308"/>
                <a:gd name="connsiteX81" fmla="*/ 1145309 w 4008581"/>
                <a:gd name="connsiteY81" fmla="*/ 1699490 h 2161308"/>
                <a:gd name="connsiteX82" fmla="*/ 997527 w 4008581"/>
                <a:gd name="connsiteY82" fmla="*/ 1597890 h 2161308"/>
                <a:gd name="connsiteX83" fmla="*/ 942109 w 4008581"/>
                <a:gd name="connsiteY83" fmla="*/ 1468581 h 2161308"/>
                <a:gd name="connsiteX84" fmla="*/ 895927 w 4008581"/>
                <a:gd name="connsiteY84" fmla="*/ 1265381 h 2161308"/>
                <a:gd name="connsiteX85" fmla="*/ 803563 w 4008581"/>
                <a:gd name="connsiteY85" fmla="*/ 1080654 h 2161308"/>
                <a:gd name="connsiteX86" fmla="*/ 729672 w 4008581"/>
                <a:gd name="connsiteY86" fmla="*/ 951344 h 2161308"/>
                <a:gd name="connsiteX87" fmla="*/ 581890 w 4008581"/>
                <a:gd name="connsiteY87" fmla="*/ 665017 h 2161308"/>
                <a:gd name="connsiteX88" fmla="*/ 461818 w 4008581"/>
                <a:gd name="connsiteY88" fmla="*/ 637308 h 2161308"/>
                <a:gd name="connsiteX89" fmla="*/ 267854 w 4008581"/>
                <a:gd name="connsiteY89" fmla="*/ 683490 h 2161308"/>
                <a:gd name="connsiteX90" fmla="*/ 240145 w 4008581"/>
                <a:gd name="connsiteY90" fmla="*/ 618835 h 2161308"/>
                <a:gd name="connsiteX91" fmla="*/ 240145 w 4008581"/>
                <a:gd name="connsiteY91" fmla="*/ 461817 h 2161308"/>
                <a:gd name="connsiteX92" fmla="*/ 175490 w 4008581"/>
                <a:gd name="connsiteY92" fmla="*/ 295563 h 2161308"/>
                <a:gd name="connsiteX93" fmla="*/ 0 w 4008581"/>
                <a:gd name="connsiteY93" fmla="*/ 0 h 2161308"/>
                <a:gd name="connsiteX94" fmla="*/ 3715687 w 4008581"/>
                <a:gd name="connsiteY94" fmla="*/ 8658 h 2161308"/>
                <a:gd name="connsiteX95" fmla="*/ 3620654 w 4008581"/>
                <a:gd name="connsiteY95" fmla="*/ 369454 h 2161308"/>
                <a:gd name="connsiteX96" fmla="*/ 3592945 w 4008581"/>
                <a:gd name="connsiteY96" fmla="*/ 526472 h 2161308"/>
                <a:gd name="connsiteX97" fmla="*/ 3700029 w 4008581"/>
                <a:gd name="connsiteY97" fmla="*/ 642937 h 2161308"/>
                <a:gd name="connsiteX98" fmla="*/ 3683143 w 4008581"/>
                <a:gd name="connsiteY98" fmla="*/ 767988 h 2161308"/>
                <a:gd name="connsiteX99" fmla="*/ 3626283 w 4008581"/>
                <a:gd name="connsiteY99" fmla="*/ 982878 h 2161308"/>
                <a:gd name="connsiteX100" fmla="*/ 3635735 w 4008581"/>
                <a:gd name="connsiteY100" fmla="*/ 1085849 h 2161308"/>
                <a:gd name="connsiteX101" fmla="*/ 3694545 w 4008581"/>
                <a:gd name="connsiteY101" fmla="*/ 1209963 h 2161308"/>
                <a:gd name="connsiteX102" fmla="*/ 3823854 w 4008581"/>
                <a:gd name="connsiteY102" fmla="*/ 1385454 h 2161308"/>
                <a:gd name="connsiteX0" fmla="*/ 3823854 w 4008581"/>
                <a:gd name="connsiteY0" fmla="*/ 1385454 h 2161308"/>
                <a:gd name="connsiteX1" fmla="*/ 3888509 w 4008581"/>
                <a:gd name="connsiteY1" fmla="*/ 1570181 h 2161308"/>
                <a:gd name="connsiteX2" fmla="*/ 3953163 w 4008581"/>
                <a:gd name="connsiteY2" fmla="*/ 1708726 h 2161308"/>
                <a:gd name="connsiteX3" fmla="*/ 3962399 w 4008581"/>
                <a:gd name="connsiteY3" fmla="*/ 1764144 h 2161308"/>
                <a:gd name="connsiteX4" fmla="*/ 3999345 w 4008581"/>
                <a:gd name="connsiteY4" fmla="*/ 1884217 h 2161308"/>
                <a:gd name="connsiteX5" fmla="*/ 4008581 w 4008581"/>
                <a:gd name="connsiteY5" fmla="*/ 1948872 h 2161308"/>
                <a:gd name="connsiteX6" fmla="*/ 3971636 w 4008581"/>
                <a:gd name="connsiteY6" fmla="*/ 1958108 h 2161308"/>
                <a:gd name="connsiteX7" fmla="*/ 3943927 w 4008581"/>
                <a:gd name="connsiteY7" fmla="*/ 1930399 h 2161308"/>
                <a:gd name="connsiteX8" fmla="*/ 3879272 w 4008581"/>
                <a:gd name="connsiteY8" fmla="*/ 1958108 h 2161308"/>
                <a:gd name="connsiteX9" fmla="*/ 3805381 w 4008581"/>
                <a:gd name="connsiteY9" fmla="*/ 1930399 h 2161308"/>
                <a:gd name="connsiteX10" fmla="*/ 3805381 w 4008581"/>
                <a:gd name="connsiteY10" fmla="*/ 1902690 h 2161308"/>
                <a:gd name="connsiteX11" fmla="*/ 3749963 w 4008581"/>
                <a:gd name="connsiteY11" fmla="*/ 1865744 h 2161308"/>
                <a:gd name="connsiteX12" fmla="*/ 3731490 w 4008581"/>
                <a:gd name="connsiteY12" fmla="*/ 1828799 h 2161308"/>
                <a:gd name="connsiteX13" fmla="*/ 3666836 w 4008581"/>
                <a:gd name="connsiteY13" fmla="*/ 1865744 h 2161308"/>
                <a:gd name="connsiteX14" fmla="*/ 3583709 w 4008581"/>
                <a:gd name="connsiteY14" fmla="*/ 1874981 h 2161308"/>
                <a:gd name="connsiteX15" fmla="*/ 3546763 w 4008581"/>
                <a:gd name="connsiteY15" fmla="*/ 1874981 h 2161308"/>
                <a:gd name="connsiteX16" fmla="*/ 3574472 w 4008581"/>
                <a:gd name="connsiteY16" fmla="*/ 1782617 h 2161308"/>
                <a:gd name="connsiteX17" fmla="*/ 3537527 w 4008581"/>
                <a:gd name="connsiteY17" fmla="*/ 1754908 h 2161308"/>
                <a:gd name="connsiteX18" fmla="*/ 3491345 w 4008581"/>
                <a:gd name="connsiteY18" fmla="*/ 1838035 h 2161308"/>
                <a:gd name="connsiteX19" fmla="*/ 3417454 w 4008581"/>
                <a:gd name="connsiteY19" fmla="*/ 1801090 h 2161308"/>
                <a:gd name="connsiteX20" fmla="*/ 3352799 w 4008581"/>
                <a:gd name="connsiteY20" fmla="*/ 1727199 h 2161308"/>
                <a:gd name="connsiteX21" fmla="*/ 3297381 w 4008581"/>
                <a:gd name="connsiteY21" fmla="*/ 1708726 h 2161308"/>
                <a:gd name="connsiteX22" fmla="*/ 3288145 w 4008581"/>
                <a:gd name="connsiteY22" fmla="*/ 1671781 h 2161308"/>
                <a:gd name="connsiteX23" fmla="*/ 3186545 w 4008581"/>
                <a:gd name="connsiteY23" fmla="*/ 1653308 h 2161308"/>
                <a:gd name="connsiteX24" fmla="*/ 3149599 w 4008581"/>
                <a:gd name="connsiteY24" fmla="*/ 1625599 h 2161308"/>
                <a:gd name="connsiteX25" fmla="*/ 3094181 w 4008581"/>
                <a:gd name="connsiteY25" fmla="*/ 1616363 h 2161308"/>
                <a:gd name="connsiteX26" fmla="*/ 3075709 w 4008581"/>
                <a:gd name="connsiteY26" fmla="*/ 1542472 h 2161308"/>
                <a:gd name="connsiteX27" fmla="*/ 3195781 w 4008581"/>
                <a:gd name="connsiteY27" fmla="*/ 1533235 h 2161308"/>
                <a:gd name="connsiteX28" fmla="*/ 3186545 w 4008581"/>
                <a:gd name="connsiteY28" fmla="*/ 1459344 h 2161308"/>
                <a:gd name="connsiteX29" fmla="*/ 3131127 w 4008581"/>
                <a:gd name="connsiteY29" fmla="*/ 1422399 h 2161308"/>
                <a:gd name="connsiteX30" fmla="*/ 3084945 w 4008581"/>
                <a:gd name="connsiteY30" fmla="*/ 1496290 h 2161308"/>
                <a:gd name="connsiteX31" fmla="*/ 2992581 w 4008581"/>
                <a:gd name="connsiteY31" fmla="*/ 1514763 h 2161308"/>
                <a:gd name="connsiteX32" fmla="*/ 2992581 w 4008581"/>
                <a:gd name="connsiteY32" fmla="*/ 1487054 h 2161308"/>
                <a:gd name="connsiteX33" fmla="*/ 2927927 w 4008581"/>
                <a:gd name="connsiteY33" fmla="*/ 1514763 h 2161308"/>
                <a:gd name="connsiteX34" fmla="*/ 2881745 w 4008581"/>
                <a:gd name="connsiteY34" fmla="*/ 1477817 h 2161308"/>
                <a:gd name="connsiteX35" fmla="*/ 2835563 w 4008581"/>
                <a:gd name="connsiteY35" fmla="*/ 1450108 h 2161308"/>
                <a:gd name="connsiteX36" fmla="*/ 2798618 w 4008581"/>
                <a:gd name="connsiteY36" fmla="*/ 1487054 h 2161308"/>
                <a:gd name="connsiteX37" fmla="*/ 2780145 w 4008581"/>
                <a:gd name="connsiteY37" fmla="*/ 1533235 h 2161308"/>
                <a:gd name="connsiteX38" fmla="*/ 2678545 w 4008581"/>
                <a:gd name="connsiteY38" fmla="*/ 1514763 h 2161308"/>
                <a:gd name="connsiteX39" fmla="*/ 2678545 w 4008581"/>
                <a:gd name="connsiteY39" fmla="*/ 1487054 h 2161308"/>
                <a:gd name="connsiteX40" fmla="*/ 2604654 w 4008581"/>
                <a:gd name="connsiteY40" fmla="*/ 1514763 h 2161308"/>
                <a:gd name="connsiteX41" fmla="*/ 2549236 w 4008581"/>
                <a:gd name="connsiteY41" fmla="*/ 1514763 h 2161308"/>
                <a:gd name="connsiteX42" fmla="*/ 2410690 w 4008581"/>
                <a:gd name="connsiteY42" fmla="*/ 1514763 h 2161308"/>
                <a:gd name="connsiteX43" fmla="*/ 2401454 w 4008581"/>
                <a:gd name="connsiteY43" fmla="*/ 1459344 h 2161308"/>
                <a:gd name="connsiteX44" fmla="*/ 2327563 w 4008581"/>
                <a:gd name="connsiteY44" fmla="*/ 1477817 h 2161308"/>
                <a:gd name="connsiteX45" fmla="*/ 2290618 w 4008581"/>
                <a:gd name="connsiteY45" fmla="*/ 1523999 h 2161308"/>
                <a:gd name="connsiteX46" fmla="*/ 2207490 w 4008581"/>
                <a:gd name="connsiteY46" fmla="*/ 1505526 h 2161308"/>
                <a:gd name="connsiteX47" fmla="*/ 2216727 w 4008581"/>
                <a:gd name="connsiteY47" fmla="*/ 1560944 h 2161308"/>
                <a:gd name="connsiteX48" fmla="*/ 2124363 w 4008581"/>
                <a:gd name="connsiteY48" fmla="*/ 1551708 h 2161308"/>
                <a:gd name="connsiteX49" fmla="*/ 2105890 w 4008581"/>
                <a:gd name="connsiteY49" fmla="*/ 1542472 h 2161308"/>
                <a:gd name="connsiteX50" fmla="*/ 2041236 w 4008581"/>
                <a:gd name="connsiteY50" fmla="*/ 1496290 h 2161308"/>
                <a:gd name="connsiteX51" fmla="*/ 1995054 w 4008581"/>
                <a:gd name="connsiteY51" fmla="*/ 1533235 h 2161308"/>
                <a:gd name="connsiteX52" fmla="*/ 1893454 w 4008581"/>
                <a:gd name="connsiteY52" fmla="*/ 1579417 h 2161308"/>
                <a:gd name="connsiteX53" fmla="*/ 1995054 w 4008581"/>
                <a:gd name="connsiteY53" fmla="*/ 1634835 h 2161308"/>
                <a:gd name="connsiteX54" fmla="*/ 2161309 w 4008581"/>
                <a:gd name="connsiteY54" fmla="*/ 1653308 h 2161308"/>
                <a:gd name="connsiteX55" fmla="*/ 2235199 w 4008581"/>
                <a:gd name="connsiteY55" fmla="*/ 1690254 h 2161308"/>
                <a:gd name="connsiteX56" fmla="*/ 2235199 w 4008581"/>
                <a:gd name="connsiteY56" fmla="*/ 1727199 h 2161308"/>
                <a:gd name="connsiteX57" fmla="*/ 2179781 w 4008581"/>
                <a:gd name="connsiteY57" fmla="*/ 1773381 h 2161308"/>
                <a:gd name="connsiteX58" fmla="*/ 2059709 w 4008581"/>
                <a:gd name="connsiteY58" fmla="*/ 1782617 h 2161308"/>
                <a:gd name="connsiteX59" fmla="*/ 2059709 w 4008581"/>
                <a:gd name="connsiteY59" fmla="*/ 1764144 h 2161308"/>
                <a:gd name="connsiteX60" fmla="*/ 1985818 w 4008581"/>
                <a:gd name="connsiteY60" fmla="*/ 1727199 h 2161308"/>
                <a:gd name="connsiteX61" fmla="*/ 1921163 w 4008581"/>
                <a:gd name="connsiteY61" fmla="*/ 1727199 h 2161308"/>
                <a:gd name="connsiteX62" fmla="*/ 1874981 w 4008581"/>
                <a:gd name="connsiteY62" fmla="*/ 1810326 h 2161308"/>
                <a:gd name="connsiteX63" fmla="*/ 1791854 w 4008581"/>
                <a:gd name="connsiteY63" fmla="*/ 1810326 h 2161308"/>
                <a:gd name="connsiteX64" fmla="*/ 1717963 w 4008581"/>
                <a:gd name="connsiteY64" fmla="*/ 1856508 h 2161308"/>
                <a:gd name="connsiteX65" fmla="*/ 1653309 w 4008581"/>
                <a:gd name="connsiteY65" fmla="*/ 1764144 h 2161308"/>
                <a:gd name="connsiteX66" fmla="*/ 1551709 w 4008581"/>
                <a:gd name="connsiteY66" fmla="*/ 1708726 h 2161308"/>
                <a:gd name="connsiteX67" fmla="*/ 1468581 w 4008581"/>
                <a:gd name="connsiteY67" fmla="*/ 1690254 h 2161308"/>
                <a:gd name="connsiteX68" fmla="*/ 1560945 w 4008581"/>
                <a:gd name="connsiteY68" fmla="*/ 1773381 h 2161308"/>
                <a:gd name="connsiteX69" fmla="*/ 1634836 w 4008581"/>
                <a:gd name="connsiteY69" fmla="*/ 1847272 h 2161308"/>
                <a:gd name="connsiteX70" fmla="*/ 1588654 w 4008581"/>
                <a:gd name="connsiteY70" fmla="*/ 1893454 h 2161308"/>
                <a:gd name="connsiteX71" fmla="*/ 1634836 w 4008581"/>
                <a:gd name="connsiteY71" fmla="*/ 1948872 h 2161308"/>
                <a:gd name="connsiteX72" fmla="*/ 1607127 w 4008581"/>
                <a:gd name="connsiteY72" fmla="*/ 2013526 h 2161308"/>
                <a:gd name="connsiteX73" fmla="*/ 1597890 w 4008581"/>
                <a:gd name="connsiteY73" fmla="*/ 2105890 h 2161308"/>
                <a:gd name="connsiteX74" fmla="*/ 1597890 w 4008581"/>
                <a:gd name="connsiteY74" fmla="*/ 2161308 h 2161308"/>
                <a:gd name="connsiteX75" fmla="*/ 1496290 w 4008581"/>
                <a:gd name="connsiteY75" fmla="*/ 2152072 h 2161308"/>
                <a:gd name="connsiteX76" fmla="*/ 1413163 w 4008581"/>
                <a:gd name="connsiteY76" fmla="*/ 2105890 h 2161308"/>
                <a:gd name="connsiteX77" fmla="*/ 1330036 w 4008581"/>
                <a:gd name="connsiteY77" fmla="*/ 2004290 h 2161308"/>
                <a:gd name="connsiteX78" fmla="*/ 1302327 w 4008581"/>
                <a:gd name="connsiteY78" fmla="*/ 1930399 h 2161308"/>
                <a:gd name="connsiteX79" fmla="*/ 1302327 w 4008581"/>
                <a:gd name="connsiteY79" fmla="*/ 1828799 h 2161308"/>
                <a:gd name="connsiteX80" fmla="*/ 1274618 w 4008581"/>
                <a:gd name="connsiteY80" fmla="*/ 1773381 h 2161308"/>
                <a:gd name="connsiteX81" fmla="*/ 1145309 w 4008581"/>
                <a:gd name="connsiteY81" fmla="*/ 1699490 h 2161308"/>
                <a:gd name="connsiteX82" fmla="*/ 997527 w 4008581"/>
                <a:gd name="connsiteY82" fmla="*/ 1597890 h 2161308"/>
                <a:gd name="connsiteX83" fmla="*/ 942109 w 4008581"/>
                <a:gd name="connsiteY83" fmla="*/ 1468581 h 2161308"/>
                <a:gd name="connsiteX84" fmla="*/ 895927 w 4008581"/>
                <a:gd name="connsiteY84" fmla="*/ 1265381 h 2161308"/>
                <a:gd name="connsiteX85" fmla="*/ 803563 w 4008581"/>
                <a:gd name="connsiteY85" fmla="*/ 1080654 h 2161308"/>
                <a:gd name="connsiteX86" fmla="*/ 729672 w 4008581"/>
                <a:gd name="connsiteY86" fmla="*/ 951344 h 2161308"/>
                <a:gd name="connsiteX87" fmla="*/ 581890 w 4008581"/>
                <a:gd name="connsiteY87" fmla="*/ 665017 h 2161308"/>
                <a:gd name="connsiteX88" fmla="*/ 461818 w 4008581"/>
                <a:gd name="connsiteY88" fmla="*/ 637308 h 2161308"/>
                <a:gd name="connsiteX89" fmla="*/ 267854 w 4008581"/>
                <a:gd name="connsiteY89" fmla="*/ 683490 h 2161308"/>
                <a:gd name="connsiteX90" fmla="*/ 240145 w 4008581"/>
                <a:gd name="connsiteY90" fmla="*/ 618835 h 2161308"/>
                <a:gd name="connsiteX91" fmla="*/ 240145 w 4008581"/>
                <a:gd name="connsiteY91" fmla="*/ 461817 h 2161308"/>
                <a:gd name="connsiteX92" fmla="*/ 175490 w 4008581"/>
                <a:gd name="connsiteY92" fmla="*/ 295563 h 2161308"/>
                <a:gd name="connsiteX93" fmla="*/ 0 w 4008581"/>
                <a:gd name="connsiteY93" fmla="*/ 0 h 2161308"/>
                <a:gd name="connsiteX94" fmla="*/ 3715687 w 4008581"/>
                <a:gd name="connsiteY94" fmla="*/ 8658 h 2161308"/>
                <a:gd name="connsiteX95" fmla="*/ 3620654 w 4008581"/>
                <a:gd name="connsiteY95" fmla="*/ 369454 h 2161308"/>
                <a:gd name="connsiteX96" fmla="*/ 3697720 w 4008581"/>
                <a:gd name="connsiteY96" fmla="*/ 502659 h 2161308"/>
                <a:gd name="connsiteX97" fmla="*/ 3700029 w 4008581"/>
                <a:gd name="connsiteY97" fmla="*/ 642937 h 2161308"/>
                <a:gd name="connsiteX98" fmla="*/ 3683143 w 4008581"/>
                <a:gd name="connsiteY98" fmla="*/ 767988 h 2161308"/>
                <a:gd name="connsiteX99" fmla="*/ 3626283 w 4008581"/>
                <a:gd name="connsiteY99" fmla="*/ 982878 h 2161308"/>
                <a:gd name="connsiteX100" fmla="*/ 3635735 w 4008581"/>
                <a:gd name="connsiteY100" fmla="*/ 1085849 h 2161308"/>
                <a:gd name="connsiteX101" fmla="*/ 3694545 w 4008581"/>
                <a:gd name="connsiteY101" fmla="*/ 1209963 h 2161308"/>
                <a:gd name="connsiteX102" fmla="*/ 3823854 w 4008581"/>
                <a:gd name="connsiteY102" fmla="*/ 1385454 h 2161308"/>
                <a:gd name="connsiteX0" fmla="*/ 3823854 w 4008581"/>
                <a:gd name="connsiteY0" fmla="*/ 1385454 h 2161308"/>
                <a:gd name="connsiteX1" fmla="*/ 3888509 w 4008581"/>
                <a:gd name="connsiteY1" fmla="*/ 1570181 h 2161308"/>
                <a:gd name="connsiteX2" fmla="*/ 3953163 w 4008581"/>
                <a:gd name="connsiteY2" fmla="*/ 1708726 h 2161308"/>
                <a:gd name="connsiteX3" fmla="*/ 3962399 w 4008581"/>
                <a:gd name="connsiteY3" fmla="*/ 1764144 h 2161308"/>
                <a:gd name="connsiteX4" fmla="*/ 3999345 w 4008581"/>
                <a:gd name="connsiteY4" fmla="*/ 1884217 h 2161308"/>
                <a:gd name="connsiteX5" fmla="*/ 4008581 w 4008581"/>
                <a:gd name="connsiteY5" fmla="*/ 1948872 h 2161308"/>
                <a:gd name="connsiteX6" fmla="*/ 3971636 w 4008581"/>
                <a:gd name="connsiteY6" fmla="*/ 1958108 h 2161308"/>
                <a:gd name="connsiteX7" fmla="*/ 3943927 w 4008581"/>
                <a:gd name="connsiteY7" fmla="*/ 1930399 h 2161308"/>
                <a:gd name="connsiteX8" fmla="*/ 3879272 w 4008581"/>
                <a:gd name="connsiteY8" fmla="*/ 1958108 h 2161308"/>
                <a:gd name="connsiteX9" fmla="*/ 3805381 w 4008581"/>
                <a:gd name="connsiteY9" fmla="*/ 1930399 h 2161308"/>
                <a:gd name="connsiteX10" fmla="*/ 3805381 w 4008581"/>
                <a:gd name="connsiteY10" fmla="*/ 1902690 h 2161308"/>
                <a:gd name="connsiteX11" fmla="*/ 3749963 w 4008581"/>
                <a:gd name="connsiteY11" fmla="*/ 1865744 h 2161308"/>
                <a:gd name="connsiteX12" fmla="*/ 3731490 w 4008581"/>
                <a:gd name="connsiteY12" fmla="*/ 1828799 h 2161308"/>
                <a:gd name="connsiteX13" fmla="*/ 3666836 w 4008581"/>
                <a:gd name="connsiteY13" fmla="*/ 1865744 h 2161308"/>
                <a:gd name="connsiteX14" fmla="*/ 3583709 w 4008581"/>
                <a:gd name="connsiteY14" fmla="*/ 1874981 h 2161308"/>
                <a:gd name="connsiteX15" fmla="*/ 3546763 w 4008581"/>
                <a:gd name="connsiteY15" fmla="*/ 1874981 h 2161308"/>
                <a:gd name="connsiteX16" fmla="*/ 3574472 w 4008581"/>
                <a:gd name="connsiteY16" fmla="*/ 1782617 h 2161308"/>
                <a:gd name="connsiteX17" fmla="*/ 3537527 w 4008581"/>
                <a:gd name="connsiteY17" fmla="*/ 1754908 h 2161308"/>
                <a:gd name="connsiteX18" fmla="*/ 3491345 w 4008581"/>
                <a:gd name="connsiteY18" fmla="*/ 1838035 h 2161308"/>
                <a:gd name="connsiteX19" fmla="*/ 3417454 w 4008581"/>
                <a:gd name="connsiteY19" fmla="*/ 1801090 h 2161308"/>
                <a:gd name="connsiteX20" fmla="*/ 3352799 w 4008581"/>
                <a:gd name="connsiteY20" fmla="*/ 1727199 h 2161308"/>
                <a:gd name="connsiteX21" fmla="*/ 3297381 w 4008581"/>
                <a:gd name="connsiteY21" fmla="*/ 1708726 h 2161308"/>
                <a:gd name="connsiteX22" fmla="*/ 3288145 w 4008581"/>
                <a:gd name="connsiteY22" fmla="*/ 1671781 h 2161308"/>
                <a:gd name="connsiteX23" fmla="*/ 3186545 w 4008581"/>
                <a:gd name="connsiteY23" fmla="*/ 1653308 h 2161308"/>
                <a:gd name="connsiteX24" fmla="*/ 3149599 w 4008581"/>
                <a:gd name="connsiteY24" fmla="*/ 1625599 h 2161308"/>
                <a:gd name="connsiteX25" fmla="*/ 3094181 w 4008581"/>
                <a:gd name="connsiteY25" fmla="*/ 1616363 h 2161308"/>
                <a:gd name="connsiteX26" fmla="*/ 3075709 w 4008581"/>
                <a:gd name="connsiteY26" fmla="*/ 1542472 h 2161308"/>
                <a:gd name="connsiteX27" fmla="*/ 3195781 w 4008581"/>
                <a:gd name="connsiteY27" fmla="*/ 1533235 h 2161308"/>
                <a:gd name="connsiteX28" fmla="*/ 3186545 w 4008581"/>
                <a:gd name="connsiteY28" fmla="*/ 1459344 h 2161308"/>
                <a:gd name="connsiteX29" fmla="*/ 3131127 w 4008581"/>
                <a:gd name="connsiteY29" fmla="*/ 1422399 h 2161308"/>
                <a:gd name="connsiteX30" fmla="*/ 3084945 w 4008581"/>
                <a:gd name="connsiteY30" fmla="*/ 1496290 h 2161308"/>
                <a:gd name="connsiteX31" fmla="*/ 2992581 w 4008581"/>
                <a:gd name="connsiteY31" fmla="*/ 1514763 h 2161308"/>
                <a:gd name="connsiteX32" fmla="*/ 2992581 w 4008581"/>
                <a:gd name="connsiteY32" fmla="*/ 1487054 h 2161308"/>
                <a:gd name="connsiteX33" fmla="*/ 2927927 w 4008581"/>
                <a:gd name="connsiteY33" fmla="*/ 1514763 h 2161308"/>
                <a:gd name="connsiteX34" fmla="*/ 2881745 w 4008581"/>
                <a:gd name="connsiteY34" fmla="*/ 1477817 h 2161308"/>
                <a:gd name="connsiteX35" fmla="*/ 2835563 w 4008581"/>
                <a:gd name="connsiteY35" fmla="*/ 1450108 h 2161308"/>
                <a:gd name="connsiteX36" fmla="*/ 2798618 w 4008581"/>
                <a:gd name="connsiteY36" fmla="*/ 1487054 h 2161308"/>
                <a:gd name="connsiteX37" fmla="*/ 2780145 w 4008581"/>
                <a:gd name="connsiteY37" fmla="*/ 1533235 h 2161308"/>
                <a:gd name="connsiteX38" fmla="*/ 2678545 w 4008581"/>
                <a:gd name="connsiteY38" fmla="*/ 1514763 h 2161308"/>
                <a:gd name="connsiteX39" fmla="*/ 2678545 w 4008581"/>
                <a:gd name="connsiteY39" fmla="*/ 1487054 h 2161308"/>
                <a:gd name="connsiteX40" fmla="*/ 2604654 w 4008581"/>
                <a:gd name="connsiteY40" fmla="*/ 1514763 h 2161308"/>
                <a:gd name="connsiteX41" fmla="*/ 2549236 w 4008581"/>
                <a:gd name="connsiteY41" fmla="*/ 1514763 h 2161308"/>
                <a:gd name="connsiteX42" fmla="*/ 2410690 w 4008581"/>
                <a:gd name="connsiteY42" fmla="*/ 1514763 h 2161308"/>
                <a:gd name="connsiteX43" fmla="*/ 2401454 w 4008581"/>
                <a:gd name="connsiteY43" fmla="*/ 1459344 h 2161308"/>
                <a:gd name="connsiteX44" fmla="*/ 2327563 w 4008581"/>
                <a:gd name="connsiteY44" fmla="*/ 1477817 h 2161308"/>
                <a:gd name="connsiteX45" fmla="*/ 2290618 w 4008581"/>
                <a:gd name="connsiteY45" fmla="*/ 1523999 h 2161308"/>
                <a:gd name="connsiteX46" fmla="*/ 2207490 w 4008581"/>
                <a:gd name="connsiteY46" fmla="*/ 1505526 h 2161308"/>
                <a:gd name="connsiteX47" fmla="*/ 2216727 w 4008581"/>
                <a:gd name="connsiteY47" fmla="*/ 1560944 h 2161308"/>
                <a:gd name="connsiteX48" fmla="*/ 2124363 w 4008581"/>
                <a:gd name="connsiteY48" fmla="*/ 1551708 h 2161308"/>
                <a:gd name="connsiteX49" fmla="*/ 2105890 w 4008581"/>
                <a:gd name="connsiteY49" fmla="*/ 1542472 h 2161308"/>
                <a:gd name="connsiteX50" fmla="*/ 2041236 w 4008581"/>
                <a:gd name="connsiteY50" fmla="*/ 1496290 h 2161308"/>
                <a:gd name="connsiteX51" fmla="*/ 1995054 w 4008581"/>
                <a:gd name="connsiteY51" fmla="*/ 1533235 h 2161308"/>
                <a:gd name="connsiteX52" fmla="*/ 1893454 w 4008581"/>
                <a:gd name="connsiteY52" fmla="*/ 1579417 h 2161308"/>
                <a:gd name="connsiteX53" fmla="*/ 1995054 w 4008581"/>
                <a:gd name="connsiteY53" fmla="*/ 1634835 h 2161308"/>
                <a:gd name="connsiteX54" fmla="*/ 2161309 w 4008581"/>
                <a:gd name="connsiteY54" fmla="*/ 1653308 h 2161308"/>
                <a:gd name="connsiteX55" fmla="*/ 2235199 w 4008581"/>
                <a:gd name="connsiteY55" fmla="*/ 1690254 h 2161308"/>
                <a:gd name="connsiteX56" fmla="*/ 2235199 w 4008581"/>
                <a:gd name="connsiteY56" fmla="*/ 1727199 h 2161308"/>
                <a:gd name="connsiteX57" fmla="*/ 2179781 w 4008581"/>
                <a:gd name="connsiteY57" fmla="*/ 1773381 h 2161308"/>
                <a:gd name="connsiteX58" fmla="*/ 2059709 w 4008581"/>
                <a:gd name="connsiteY58" fmla="*/ 1782617 h 2161308"/>
                <a:gd name="connsiteX59" fmla="*/ 2059709 w 4008581"/>
                <a:gd name="connsiteY59" fmla="*/ 1764144 h 2161308"/>
                <a:gd name="connsiteX60" fmla="*/ 1985818 w 4008581"/>
                <a:gd name="connsiteY60" fmla="*/ 1727199 h 2161308"/>
                <a:gd name="connsiteX61" fmla="*/ 1921163 w 4008581"/>
                <a:gd name="connsiteY61" fmla="*/ 1727199 h 2161308"/>
                <a:gd name="connsiteX62" fmla="*/ 1874981 w 4008581"/>
                <a:gd name="connsiteY62" fmla="*/ 1810326 h 2161308"/>
                <a:gd name="connsiteX63" fmla="*/ 1791854 w 4008581"/>
                <a:gd name="connsiteY63" fmla="*/ 1810326 h 2161308"/>
                <a:gd name="connsiteX64" fmla="*/ 1717963 w 4008581"/>
                <a:gd name="connsiteY64" fmla="*/ 1856508 h 2161308"/>
                <a:gd name="connsiteX65" fmla="*/ 1653309 w 4008581"/>
                <a:gd name="connsiteY65" fmla="*/ 1764144 h 2161308"/>
                <a:gd name="connsiteX66" fmla="*/ 1551709 w 4008581"/>
                <a:gd name="connsiteY66" fmla="*/ 1708726 h 2161308"/>
                <a:gd name="connsiteX67" fmla="*/ 1468581 w 4008581"/>
                <a:gd name="connsiteY67" fmla="*/ 1690254 h 2161308"/>
                <a:gd name="connsiteX68" fmla="*/ 1560945 w 4008581"/>
                <a:gd name="connsiteY68" fmla="*/ 1773381 h 2161308"/>
                <a:gd name="connsiteX69" fmla="*/ 1634836 w 4008581"/>
                <a:gd name="connsiteY69" fmla="*/ 1847272 h 2161308"/>
                <a:gd name="connsiteX70" fmla="*/ 1588654 w 4008581"/>
                <a:gd name="connsiteY70" fmla="*/ 1893454 h 2161308"/>
                <a:gd name="connsiteX71" fmla="*/ 1634836 w 4008581"/>
                <a:gd name="connsiteY71" fmla="*/ 1948872 h 2161308"/>
                <a:gd name="connsiteX72" fmla="*/ 1607127 w 4008581"/>
                <a:gd name="connsiteY72" fmla="*/ 2013526 h 2161308"/>
                <a:gd name="connsiteX73" fmla="*/ 1597890 w 4008581"/>
                <a:gd name="connsiteY73" fmla="*/ 2105890 h 2161308"/>
                <a:gd name="connsiteX74" fmla="*/ 1597890 w 4008581"/>
                <a:gd name="connsiteY74" fmla="*/ 2161308 h 2161308"/>
                <a:gd name="connsiteX75" fmla="*/ 1496290 w 4008581"/>
                <a:gd name="connsiteY75" fmla="*/ 2152072 h 2161308"/>
                <a:gd name="connsiteX76" fmla="*/ 1413163 w 4008581"/>
                <a:gd name="connsiteY76" fmla="*/ 2105890 h 2161308"/>
                <a:gd name="connsiteX77" fmla="*/ 1330036 w 4008581"/>
                <a:gd name="connsiteY77" fmla="*/ 2004290 h 2161308"/>
                <a:gd name="connsiteX78" fmla="*/ 1302327 w 4008581"/>
                <a:gd name="connsiteY78" fmla="*/ 1930399 h 2161308"/>
                <a:gd name="connsiteX79" fmla="*/ 1302327 w 4008581"/>
                <a:gd name="connsiteY79" fmla="*/ 1828799 h 2161308"/>
                <a:gd name="connsiteX80" fmla="*/ 1274618 w 4008581"/>
                <a:gd name="connsiteY80" fmla="*/ 1773381 h 2161308"/>
                <a:gd name="connsiteX81" fmla="*/ 1145309 w 4008581"/>
                <a:gd name="connsiteY81" fmla="*/ 1699490 h 2161308"/>
                <a:gd name="connsiteX82" fmla="*/ 997527 w 4008581"/>
                <a:gd name="connsiteY82" fmla="*/ 1597890 h 2161308"/>
                <a:gd name="connsiteX83" fmla="*/ 942109 w 4008581"/>
                <a:gd name="connsiteY83" fmla="*/ 1468581 h 2161308"/>
                <a:gd name="connsiteX84" fmla="*/ 895927 w 4008581"/>
                <a:gd name="connsiteY84" fmla="*/ 1265381 h 2161308"/>
                <a:gd name="connsiteX85" fmla="*/ 803563 w 4008581"/>
                <a:gd name="connsiteY85" fmla="*/ 1080654 h 2161308"/>
                <a:gd name="connsiteX86" fmla="*/ 729672 w 4008581"/>
                <a:gd name="connsiteY86" fmla="*/ 951344 h 2161308"/>
                <a:gd name="connsiteX87" fmla="*/ 581890 w 4008581"/>
                <a:gd name="connsiteY87" fmla="*/ 665017 h 2161308"/>
                <a:gd name="connsiteX88" fmla="*/ 461818 w 4008581"/>
                <a:gd name="connsiteY88" fmla="*/ 637308 h 2161308"/>
                <a:gd name="connsiteX89" fmla="*/ 267854 w 4008581"/>
                <a:gd name="connsiteY89" fmla="*/ 683490 h 2161308"/>
                <a:gd name="connsiteX90" fmla="*/ 240145 w 4008581"/>
                <a:gd name="connsiteY90" fmla="*/ 618835 h 2161308"/>
                <a:gd name="connsiteX91" fmla="*/ 240145 w 4008581"/>
                <a:gd name="connsiteY91" fmla="*/ 461817 h 2161308"/>
                <a:gd name="connsiteX92" fmla="*/ 175490 w 4008581"/>
                <a:gd name="connsiteY92" fmla="*/ 295563 h 2161308"/>
                <a:gd name="connsiteX93" fmla="*/ 0 w 4008581"/>
                <a:gd name="connsiteY93" fmla="*/ 0 h 2161308"/>
                <a:gd name="connsiteX94" fmla="*/ 3715687 w 4008581"/>
                <a:gd name="connsiteY94" fmla="*/ 8658 h 2161308"/>
                <a:gd name="connsiteX95" fmla="*/ 3730192 w 4008581"/>
                <a:gd name="connsiteY95" fmla="*/ 348022 h 2161308"/>
                <a:gd name="connsiteX96" fmla="*/ 3697720 w 4008581"/>
                <a:gd name="connsiteY96" fmla="*/ 502659 h 2161308"/>
                <a:gd name="connsiteX97" fmla="*/ 3700029 w 4008581"/>
                <a:gd name="connsiteY97" fmla="*/ 642937 h 2161308"/>
                <a:gd name="connsiteX98" fmla="*/ 3683143 w 4008581"/>
                <a:gd name="connsiteY98" fmla="*/ 767988 h 2161308"/>
                <a:gd name="connsiteX99" fmla="*/ 3626283 w 4008581"/>
                <a:gd name="connsiteY99" fmla="*/ 982878 h 2161308"/>
                <a:gd name="connsiteX100" fmla="*/ 3635735 w 4008581"/>
                <a:gd name="connsiteY100" fmla="*/ 1085849 h 2161308"/>
                <a:gd name="connsiteX101" fmla="*/ 3694545 w 4008581"/>
                <a:gd name="connsiteY101" fmla="*/ 1209963 h 2161308"/>
                <a:gd name="connsiteX102" fmla="*/ 3823854 w 4008581"/>
                <a:gd name="connsiteY102" fmla="*/ 1385454 h 2161308"/>
                <a:gd name="connsiteX0" fmla="*/ 3823854 w 4008581"/>
                <a:gd name="connsiteY0" fmla="*/ 1385454 h 2161308"/>
                <a:gd name="connsiteX1" fmla="*/ 3888509 w 4008581"/>
                <a:gd name="connsiteY1" fmla="*/ 1570181 h 2161308"/>
                <a:gd name="connsiteX2" fmla="*/ 3953163 w 4008581"/>
                <a:gd name="connsiteY2" fmla="*/ 1708726 h 2161308"/>
                <a:gd name="connsiteX3" fmla="*/ 3962399 w 4008581"/>
                <a:gd name="connsiteY3" fmla="*/ 1764144 h 2161308"/>
                <a:gd name="connsiteX4" fmla="*/ 3999345 w 4008581"/>
                <a:gd name="connsiteY4" fmla="*/ 1884217 h 2161308"/>
                <a:gd name="connsiteX5" fmla="*/ 4008581 w 4008581"/>
                <a:gd name="connsiteY5" fmla="*/ 1948872 h 2161308"/>
                <a:gd name="connsiteX6" fmla="*/ 3971636 w 4008581"/>
                <a:gd name="connsiteY6" fmla="*/ 1958108 h 2161308"/>
                <a:gd name="connsiteX7" fmla="*/ 3943927 w 4008581"/>
                <a:gd name="connsiteY7" fmla="*/ 1930399 h 2161308"/>
                <a:gd name="connsiteX8" fmla="*/ 3879272 w 4008581"/>
                <a:gd name="connsiteY8" fmla="*/ 1958108 h 2161308"/>
                <a:gd name="connsiteX9" fmla="*/ 3805381 w 4008581"/>
                <a:gd name="connsiteY9" fmla="*/ 1930399 h 2161308"/>
                <a:gd name="connsiteX10" fmla="*/ 3805381 w 4008581"/>
                <a:gd name="connsiteY10" fmla="*/ 1902690 h 2161308"/>
                <a:gd name="connsiteX11" fmla="*/ 3749963 w 4008581"/>
                <a:gd name="connsiteY11" fmla="*/ 1865744 h 2161308"/>
                <a:gd name="connsiteX12" fmla="*/ 3731490 w 4008581"/>
                <a:gd name="connsiteY12" fmla="*/ 1828799 h 2161308"/>
                <a:gd name="connsiteX13" fmla="*/ 3666836 w 4008581"/>
                <a:gd name="connsiteY13" fmla="*/ 1865744 h 2161308"/>
                <a:gd name="connsiteX14" fmla="*/ 3583709 w 4008581"/>
                <a:gd name="connsiteY14" fmla="*/ 1874981 h 2161308"/>
                <a:gd name="connsiteX15" fmla="*/ 3546763 w 4008581"/>
                <a:gd name="connsiteY15" fmla="*/ 1874981 h 2161308"/>
                <a:gd name="connsiteX16" fmla="*/ 3574472 w 4008581"/>
                <a:gd name="connsiteY16" fmla="*/ 1782617 h 2161308"/>
                <a:gd name="connsiteX17" fmla="*/ 3537527 w 4008581"/>
                <a:gd name="connsiteY17" fmla="*/ 1754908 h 2161308"/>
                <a:gd name="connsiteX18" fmla="*/ 3491345 w 4008581"/>
                <a:gd name="connsiteY18" fmla="*/ 1838035 h 2161308"/>
                <a:gd name="connsiteX19" fmla="*/ 3417454 w 4008581"/>
                <a:gd name="connsiteY19" fmla="*/ 1801090 h 2161308"/>
                <a:gd name="connsiteX20" fmla="*/ 3352799 w 4008581"/>
                <a:gd name="connsiteY20" fmla="*/ 1727199 h 2161308"/>
                <a:gd name="connsiteX21" fmla="*/ 3297381 w 4008581"/>
                <a:gd name="connsiteY21" fmla="*/ 1708726 h 2161308"/>
                <a:gd name="connsiteX22" fmla="*/ 3288145 w 4008581"/>
                <a:gd name="connsiteY22" fmla="*/ 1671781 h 2161308"/>
                <a:gd name="connsiteX23" fmla="*/ 3186545 w 4008581"/>
                <a:gd name="connsiteY23" fmla="*/ 1653308 h 2161308"/>
                <a:gd name="connsiteX24" fmla="*/ 3149599 w 4008581"/>
                <a:gd name="connsiteY24" fmla="*/ 1625599 h 2161308"/>
                <a:gd name="connsiteX25" fmla="*/ 3094181 w 4008581"/>
                <a:gd name="connsiteY25" fmla="*/ 1616363 h 2161308"/>
                <a:gd name="connsiteX26" fmla="*/ 3075709 w 4008581"/>
                <a:gd name="connsiteY26" fmla="*/ 1542472 h 2161308"/>
                <a:gd name="connsiteX27" fmla="*/ 3195781 w 4008581"/>
                <a:gd name="connsiteY27" fmla="*/ 1533235 h 2161308"/>
                <a:gd name="connsiteX28" fmla="*/ 3186545 w 4008581"/>
                <a:gd name="connsiteY28" fmla="*/ 1459344 h 2161308"/>
                <a:gd name="connsiteX29" fmla="*/ 3131127 w 4008581"/>
                <a:gd name="connsiteY29" fmla="*/ 1422399 h 2161308"/>
                <a:gd name="connsiteX30" fmla="*/ 3084945 w 4008581"/>
                <a:gd name="connsiteY30" fmla="*/ 1496290 h 2161308"/>
                <a:gd name="connsiteX31" fmla="*/ 2992581 w 4008581"/>
                <a:gd name="connsiteY31" fmla="*/ 1514763 h 2161308"/>
                <a:gd name="connsiteX32" fmla="*/ 2992581 w 4008581"/>
                <a:gd name="connsiteY32" fmla="*/ 1487054 h 2161308"/>
                <a:gd name="connsiteX33" fmla="*/ 2927927 w 4008581"/>
                <a:gd name="connsiteY33" fmla="*/ 1514763 h 2161308"/>
                <a:gd name="connsiteX34" fmla="*/ 2881745 w 4008581"/>
                <a:gd name="connsiteY34" fmla="*/ 1477817 h 2161308"/>
                <a:gd name="connsiteX35" fmla="*/ 2835563 w 4008581"/>
                <a:gd name="connsiteY35" fmla="*/ 1450108 h 2161308"/>
                <a:gd name="connsiteX36" fmla="*/ 2798618 w 4008581"/>
                <a:gd name="connsiteY36" fmla="*/ 1487054 h 2161308"/>
                <a:gd name="connsiteX37" fmla="*/ 2780145 w 4008581"/>
                <a:gd name="connsiteY37" fmla="*/ 1533235 h 2161308"/>
                <a:gd name="connsiteX38" fmla="*/ 2678545 w 4008581"/>
                <a:gd name="connsiteY38" fmla="*/ 1514763 h 2161308"/>
                <a:gd name="connsiteX39" fmla="*/ 2678545 w 4008581"/>
                <a:gd name="connsiteY39" fmla="*/ 1487054 h 2161308"/>
                <a:gd name="connsiteX40" fmla="*/ 2604654 w 4008581"/>
                <a:gd name="connsiteY40" fmla="*/ 1514763 h 2161308"/>
                <a:gd name="connsiteX41" fmla="*/ 2549236 w 4008581"/>
                <a:gd name="connsiteY41" fmla="*/ 1514763 h 2161308"/>
                <a:gd name="connsiteX42" fmla="*/ 2410690 w 4008581"/>
                <a:gd name="connsiteY42" fmla="*/ 1514763 h 2161308"/>
                <a:gd name="connsiteX43" fmla="*/ 2401454 w 4008581"/>
                <a:gd name="connsiteY43" fmla="*/ 1459344 h 2161308"/>
                <a:gd name="connsiteX44" fmla="*/ 2327563 w 4008581"/>
                <a:gd name="connsiteY44" fmla="*/ 1477817 h 2161308"/>
                <a:gd name="connsiteX45" fmla="*/ 2290618 w 4008581"/>
                <a:gd name="connsiteY45" fmla="*/ 1523999 h 2161308"/>
                <a:gd name="connsiteX46" fmla="*/ 2207490 w 4008581"/>
                <a:gd name="connsiteY46" fmla="*/ 1505526 h 2161308"/>
                <a:gd name="connsiteX47" fmla="*/ 2216727 w 4008581"/>
                <a:gd name="connsiteY47" fmla="*/ 1560944 h 2161308"/>
                <a:gd name="connsiteX48" fmla="*/ 2124363 w 4008581"/>
                <a:gd name="connsiteY48" fmla="*/ 1551708 h 2161308"/>
                <a:gd name="connsiteX49" fmla="*/ 2105890 w 4008581"/>
                <a:gd name="connsiteY49" fmla="*/ 1542472 h 2161308"/>
                <a:gd name="connsiteX50" fmla="*/ 2041236 w 4008581"/>
                <a:gd name="connsiteY50" fmla="*/ 1496290 h 2161308"/>
                <a:gd name="connsiteX51" fmla="*/ 1995054 w 4008581"/>
                <a:gd name="connsiteY51" fmla="*/ 1533235 h 2161308"/>
                <a:gd name="connsiteX52" fmla="*/ 1893454 w 4008581"/>
                <a:gd name="connsiteY52" fmla="*/ 1579417 h 2161308"/>
                <a:gd name="connsiteX53" fmla="*/ 1995054 w 4008581"/>
                <a:gd name="connsiteY53" fmla="*/ 1634835 h 2161308"/>
                <a:gd name="connsiteX54" fmla="*/ 2161309 w 4008581"/>
                <a:gd name="connsiteY54" fmla="*/ 1653308 h 2161308"/>
                <a:gd name="connsiteX55" fmla="*/ 2235199 w 4008581"/>
                <a:gd name="connsiteY55" fmla="*/ 1690254 h 2161308"/>
                <a:gd name="connsiteX56" fmla="*/ 2235199 w 4008581"/>
                <a:gd name="connsiteY56" fmla="*/ 1727199 h 2161308"/>
                <a:gd name="connsiteX57" fmla="*/ 2179781 w 4008581"/>
                <a:gd name="connsiteY57" fmla="*/ 1773381 h 2161308"/>
                <a:gd name="connsiteX58" fmla="*/ 2059709 w 4008581"/>
                <a:gd name="connsiteY58" fmla="*/ 1782617 h 2161308"/>
                <a:gd name="connsiteX59" fmla="*/ 2059709 w 4008581"/>
                <a:gd name="connsiteY59" fmla="*/ 1764144 h 2161308"/>
                <a:gd name="connsiteX60" fmla="*/ 1985818 w 4008581"/>
                <a:gd name="connsiteY60" fmla="*/ 1727199 h 2161308"/>
                <a:gd name="connsiteX61" fmla="*/ 1921163 w 4008581"/>
                <a:gd name="connsiteY61" fmla="*/ 1727199 h 2161308"/>
                <a:gd name="connsiteX62" fmla="*/ 1874981 w 4008581"/>
                <a:gd name="connsiteY62" fmla="*/ 1810326 h 2161308"/>
                <a:gd name="connsiteX63" fmla="*/ 1791854 w 4008581"/>
                <a:gd name="connsiteY63" fmla="*/ 1810326 h 2161308"/>
                <a:gd name="connsiteX64" fmla="*/ 1717963 w 4008581"/>
                <a:gd name="connsiteY64" fmla="*/ 1856508 h 2161308"/>
                <a:gd name="connsiteX65" fmla="*/ 1653309 w 4008581"/>
                <a:gd name="connsiteY65" fmla="*/ 1764144 h 2161308"/>
                <a:gd name="connsiteX66" fmla="*/ 1551709 w 4008581"/>
                <a:gd name="connsiteY66" fmla="*/ 1708726 h 2161308"/>
                <a:gd name="connsiteX67" fmla="*/ 1468581 w 4008581"/>
                <a:gd name="connsiteY67" fmla="*/ 1690254 h 2161308"/>
                <a:gd name="connsiteX68" fmla="*/ 1560945 w 4008581"/>
                <a:gd name="connsiteY68" fmla="*/ 1773381 h 2161308"/>
                <a:gd name="connsiteX69" fmla="*/ 1634836 w 4008581"/>
                <a:gd name="connsiteY69" fmla="*/ 1847272 h 2161308"/>
                <a:gd name="connsiteX70" fmla="*/ 1588654 w 4008581"/>
                <a:gd name="connsiteY70" fmla="*/ 1893454 h 2161308"/>
                <a:gd name="connsiteX71" fmla="*/ 1634836 w 4008581"/>
                <a:gd name="connsiteY71" fmla="*/ 1948872 h 2161308"/>
                <a:gd name="connsiteX72" fmla="*/ 1607127 w 4008581"/>
                <a:gd name="connsiteY72" fmla="*/ 2013526 h 2161308"/>
                <a:gd name="connsiteX73" fmla="*/ 1597890 w 4008581"/>
                <a:gd name="connsiteY73" fmla="*/ 2105890 h 2161308"/>
                <a:gd name="connsiteX74" fmla="*/ 1597890 w 4008581"/>
                <a:gd name="connsiteY74" fmla="*/ 2161308 h 2161308"/>
                <a:gd name="connsiteX75" fmla="*/ 1496290 w 4008581"/>
                <a:gd name="connsiteY75" fmla="*/ 2152072 h 2161308"/>
                <a:gd name="connsiteX76" fmla="*/ 1413163 w 4008581"/>
                <a:gd name="connsiteY76" fmla="*/ 2105890 h 2161308"/>
                <a:gd name="connsiteX77" fmla="*/ 1330036 w 4008581"/>
                <a:gd name="connsiteY77" fmla="*/ 2004290 h 2161308"/>
                <a:gd name="connsiteX78" fmla="*/ 1302327 w 4008581"/>
                <a:gd name="connsiteY78" fmla="*/ 1930399 h 2161308"/>
                <a:gd name="connsiteX79" fmla="*/ 1302327 w 4008581"/>
                <a:gd name="connsiteY79" fmla="*/ 1828799 h 2161308"/>
                <a:gd name="connsiteX80" fmla="*/ 1274618 w 4008581"/>
                <a:gd name="connsiteY80" fmla="*/ 1773381 h 2161308"/>
                <a:gd name="connsiteX81" fmla="*/ 1145309 w 4008581"/>
                <a:gd name="connsiteY81" fmla="*/ 1699490 h 2161308"/>
                <a:gd name="connsiteX82" fmla="*/ 997527 w 4008581"/>
                <a:gd name="connsiteY82" fmla="*/ 1597890 h 2161308"/>
                <a:gd name="connsiteX83" fmla="*/ 942109 w 4008581"/>
                <a:gd name="connsiteY83" fmla="*/ 1468581 h 2161308"/>
                <a:gd name="connsiteX84" fmla="*/ 895927 w 4008581"/>
                <a:gd name="connsiteY84" fmla="*/ 1265381 h 2161308"/>
                <a:gd name="connsiteX85" fmla="*/ 803563 w 4008581"/>
                <a:gd name="connsiteY85" fmla="*/ 1080654 h 2161308"/>
                <a:gd name="connsiteX86" fmla="*/ 729672 w 4008581"/>
                <a:gd name="connsiteY86" fmla="*/ 951344 h 2161308"/>
                <a:gd name="connsiteX87" fmla="*/ 581890 w 4008581"/>
                <a:gd name="connsiteY87" fmla="*/ 665017 h 2161308"/>
                <a:gd name="connsiteX88" fmla="*/ 461818 w 4008581"/>
                <a:gd name="connsiteY88" fmla="*/ 637308 h 2161308"/>
                <a:gd name="connsiteX89" fmla="*/ 267854 w 4008581"/>
                <a:gd name="connsiteY89" fmla="*/ 683490 h 2161308"/>
                <a:gd name="connsiteX90" fmla="*/ 240145 w 4008581"/>
                <a:gd name="connsiteY90" fmla="*/ 618835 h 2161308"/>
                <a:gd name="connsiteX91" fmla="*/ 240145 w 4008581"/>
                <a:gd name="connsiteY91" fmla="*/ 461817 h 2161308"/>
                <a:gd name="connsiteX92" fmla="*/ 175490 w 4008581"/>
                <a:gd name="connsiteY92" fmla="*/ 295563 h 2161308"/>
                <a:gd name="connsiteX93" fmla="*/ 0 w 4008581"/>
                <a:gd name="connsiteY93" fmla="*/ 0 h 2161308"/>
                <a:gd name="connsiteX94" fmla="*/ 3803793 w 4008581"/>
                <a:gd name="connsiteY94" fmla="*/ 8658 h 2161308"/>
                <a:gd name="connsiteX95" fmla="*/ 3730192 w 4008581"/>
                <a:gd name="connsiteY95" fmla="*/ 348022 h 2161308"/>
                <a:gd name="connsiteX96" fmla="*/ 3697720 w 4008581"/>
                <a:gd name="connsiteY96" fmla="*/ 502659 h 2161308"/>
                <a:gd name="connsiteX97" fmla="*/ 3700029 w 4008581"/>
                <a:gd name="connsiteY97" fmla="*/ 642937 h 2161308"/>
                <a:gd name="connsiteX98" fmla="*/ 3683143 w 4008581"/>
                <a:gd name="connsiteY98" fmla="*/ 767988 h 2161308"/>
                <a:gd name="connsiteX99" fmla="*/ 3626283 w 4008581"/>
                <a:gd name="connsiteY99" fmla="*/ 982878 h 2161308"/>
                <a:gd name="connsiteX100" fmla="*/ 3635735 w 4008581"/>
                <a:gd name="connsiteY100" fmla="*/ 1085849 h 2161308"/>
                <a:gd name="connsiteX101" fmla="*/ 3694545 w 4008581"/>
                <a:gd name="connsiteY101" fmla="*/ 1209963 h 2161308"/>
                <a:gd name="connsiteX102" fmla="*/ 3823854 w 4008581"/>
                <a:gd name="connsiteY102" fmla="*/ 1385454 h 2161308"/>
                <a:gd name="connsiteX0" fmla="*/ 3823854 w 4008581"/>
                <a:gd name="connsiteY0" fmla="*/ 1385454 h 2161308"/>
                <a:gd name="connsiteX1" fmla="*/ 3888509 w 4008581"/>
                <a:gd name="connsiteY1" fmla="*/ 1570181 h 2161308"/>
                <a:gd name="connsiteX2" fmla="*/ 3953163 w 4008581"/>
                <a:gd name="connsiteY2" fmla="*/ 1708726 h 2161308"/>
                <a:gd name="connsiteX3" fmla="*/ 3962399 w 4008581"/>
                <a:gd name="connsiteY3" fmla="*/ 1764144 h 2161308"/>
                <a:gd name="connsiteX4" fmla="*/ 3999345 w 4008581"/>
                <a:gd name="connsiteY4" fmla="*/ 1884217 h 2161308"/>
                <a:gd name="connsiteX5" fmla="*/ 4008581 w 4008581"/>
                <a:gd name="connsiteY5" fmla="*/ 1948872 h 2161308"/>
                <a:gd name="connsiteX6" fmla="*/ 3971636 w 4008581"/>
                <a:gd name="connsiteY6" fmla="*/ 1958108 h 2161308"/>
                <a:gd name="connsiteX7" fmla="*/ 3943927 w 4008581"/>
                <a:gd name="connsiteY7" fmla="*/ 1930399 h 2161308"/>
                <a:gd name="connsiteX8" fmla="*/ 3879272 w 4008581"/>
                <a:gd name="connsiteY8" fmla="*/ 1958108 h 2161308"/>
                <a:gd name="connsiteX9" fmla="*/ 3805381 w 4008581"/>
                <a:gd name="connsiteY9" fmla="*/ 1930399 h 2161308"/>
                <a:gd name="connsiteX10" fmla="*/ 3805381 w 4008581"/>
                <a:gd name="connsiteY10" fmla="*/ 1902690 h 2161308"/>
                <a:gd name="connsiteX11" fmla="*/ 3749963 w 4008581"/>
                <a:gd name="connsiteY11" fmla="*/ 1865744 h 2161308"/>
                <a:gd name="connsiteX12" fmla="*/ 3731490 w 4008581"/>
                <a:gd name="connsiteY12" fmla="*/ 1828799 h 2161308"/>
                <a:gd name="connsiteX13" fmla="*/ 3666836 w 4008581"/>
                <a:gd name="connsiteY13" fmla="*/ 1865744 h 2161308"/>
                <a:gd name="connsiteX14" fmla="*/ 3583709 w 4008581"/>
                <a:gd name="connsiteY14" fmla="*/ 1874981 h 2161308"/>
                <a:gd name="connsiteX15" fmla="*/ 3546763 w 4008581"/>
                <a:gd name="connsiteY15" fmla="*/ 1874981 h 2161308"/>
                <a:gd name="connsiteX16" fmla="*/ 3574472 w 4008581"/>
                <a:gd name="connsiteY16" fmla="*/ 1782617 h 2161308"/>
                <a:gd name="connsiteX17" fmla="*/ 3537527 w 4008581"/>
                <a:gd name="connsiteY17" fmla="*/ 1754908 h 2161308"/>
                <a:gd name="connsiteX18" fmla="*/ 3491345 w 4008581"/>
                <a:gd name="connsiteY18" fmla="*/ 1838035 h 2161308"/>
                <a:gd name="connsiteX19" fmla="*/ 3417454 w 4008581"/>
                <a:gd name="connsiteY19" fmla="*/ 1801090 h 2161308"/>
                <a:gd name="connsiteX20" fmla="*/ 3352799 w 4008581"/>
                <a:gd name="connsiteY20" fmla="*/ 1727199 h 2161308"/>
                <a:gd name="connsiteX21" fmla="*/ 3297381 w 4008581"/>
                <a:gd name="connsiteY21" fmla="*/ 1708726 h 2161308"/>
                <a:gd name="connsiteX22" fmla="*/ 3288145 w 4008581"/>
                <a:gd name="connsiteY22" fmla="*/ 1671781 h 2161308"/>
                <a:gd name="connsiteX23" fmla="*/ 3186545 w 4008581"/>
                <a:gd name="connsiteY23" fmla="*/ 1653308 h 2161308"/>
                <a:gd name="connsiteX24" fmla="*/ 3149599 w 4008581"/>
                <a:gd name="connsiteY24" fmla="*/ 1625599 h 2161308"/>
                <a:gd name="connsiteX25" fmla="*/ 3094181 w 4008581"/>
                <a:gd name="connsiteY25" fmla="*/ 1616363 h 2161308"/>
                <a:gd name="connsiteX26" fmla="*/ 3075709 w 4008581"/>
                <a:gd name="connsiteY26" fmla="*/ 1542472 h 2161308"/>
                <a:gd name="connsiteX27" fmla="*/ 3195781 w 4008581"/>
                <a:gd name="connsiteY27" fmla="*/ 1533235 h 2161308"/>
                <a:gd name="connsiteX28" fmla="*/ 3186545 w 4008581"/>
                <a:gd name="connsiteY28" fmla="*/ 1459344 h 2161308"/>
                <a:gd name="connsiteX29" fmla="*/ 3131127 w 4008581"/>
                <a:gd name="connsiteY29" fmla="*/ 1422399 h 2161308"/>
                <a:gd name="connsiteX30" fmla="*/ 3084945 w 4008581"/>
                <a:gd name="connsiteY30" fmla="*/ 1496290 h 2161308"/>
                <a:gd name="connsiteX31" fmla="*/ 2992581 w 4008581"/>
                <a:gd name="connsiteY31" fmla="*/ 1514763 h 2161308"/>
                <a:gd name="connsiteX32" fmla="*/ 2992581 w 4008581"/>
                <a:gd name="connsiteY32" fmla="*/ 1487054 h 2161308"/>
                <a:gd name="connsiteX33" fmla="*/ 2927927 w 4008581"/>
                <a:gd name="connsiteY33" fmla="*/ 1514763 h 2161308"/>
                <a:gd name="connsiteX34" fmla="*/ 2881745 w 4008581"/>
                <a:gd name="connsiteY34" fmla="*/ 1477817 h 2161308"/>
                <a:gd name="connsiteX35" fmla="*/ 2835563 w 4008581"/>
                <a:gd name="connsiteY35" fmla="*/ 1450108 h 2161308"/>
                <a:gd name="connsiteX36" fmla="*/ 2798618 w 4008581"/>
                <a:gd name="connsiteY36" fmla="*/ 1487054 h 2161308"/>
                <a:gd name="connsiteX37" fmla="*/ 2780145 w 4008581"/>
                <a:gd name="connsiteY37" fmla="*/ 1533235 h 2161308"/>
                <a:gd name="connsiteX38" fmla="*/ 2678545 w 4008581"/>
                <a:gd name="connsiteY38" fmla="*/ 1514763 h 2161308"/>
                <a:gd name="connsiteX39" fmla="*/ 2678545 w 4008581"/>
                <a:gd name="connsiteY39" fmla="*/ 1487054 h 2161308"/>
                <a:gd name="connsiteX40" fmla="*/ 2604654 w 4008581"/>
                <a:gd name="connsiteY40" fmla="*/ 1514763 h 2161308"/>
                <a:gd name="connsiteX41" fmla="*/ 2549236 w 4008581"/>
                <a:gd name="connsiteY41" fmla="*/ 1514763 h 2161308"/>
                <a:gd name="connsiteX42" fmla="*/ 2410690 w 4008581"/>
                <a:gd name="connsiteY42" fmla="*/ 1514763 h 2161308"/>
                <a:gd name="connsiteX43" fmla="*/ 2401454 w 4008581"/>
                <a:gd name="connsiteY43" fmla="*/ 1459344 h 2161308"/>
                <a:gd name="connsiteX44" fmla="*/ 2327563 w 4008581"/>
                <a:gd name="connsiteY44" fmla="*/ 1477817 h 2161308"/>
                <a:gd name="connsiteX45" fmla="*/ 2290618 w 4008581"/>
                <a:gd name="connsiteY45" fmla="*/ 1523999 h 2161308"/>
                <a:gd name="connsiteX46" fmla="*/ 2207490 w 4008581"/>
                <a:gd name="connsiteY46" fmla="*/ 1505526 h 2161308"/>
                <a:gd name="connsiteX47" fmla="*/ 2216727 w 4008581"/>
                <a:gd name="connsiteY47" fmla="*/ 1560944 h 2161308"/>
                <a:gd name="connsiteX48" fmla="*/ 2124363 w 4008581"/>
                <a:gd name="connsiteY48" fmla="*/ 1551708 h 2161308"/>
                <a:gd name="connsiteX49" fmla="*/ 2105890 w 4008581"/>
                <a:gd name="connsiteY49" fmla="*/ 1542472 h 2161308"/>
                <a:gd name="connsiteX50" fmla="*/ 2041236 w 4008581"/>
                <a:gd name="connsiteY50" fmla="*/ 1496290 h 2161308"/>
                <a:gd name="connsiteX51" fmla="*/ 1995054 w 4008581"/>
                <a:gd name="connsiteY51" fmla="*/ 1533235 h 2161308"/>
                <a:gd name="connsiteX52" fmla="*/ 1893454 w 4008581"/>
                <a:gd name="connsiteY52" fmla="*/ 1579417 h 2161308"/>
                <a:gd name="connsiteX53" fmla="*/ 1995054 w 4008581"/>
                <a:gd name="connsiteY53" fmla="*/ 1634835 h 2161308"/>
                <a:gd name="connsiteX54" fmla="*/ 2161309 w 4008581"/>
                <a:gd name="connsiteY54" fmla="*/ 1653308 h 2161308"/>
                <a:gd name="connsiteX55" fmla="*/ 2235199 w 4008581"/>
                <a:gd name="connsiteY55" fmla="*/ 1690254 h 2161308"/>
                <a:gd name="connsiteX56" fmla="*/ 2235199 w 4008581"/>
                <a:gd name="connsiteY56" fmla="*/ 1727199 h 2161308"/>
                <a:gd name="connsiteX57" fmla="*/ 2179781 w 4008581"/>
                <a:gd name="connsiteY57" fmla="*/ 1773381 h 2161308"/>
                <a:gd name="connsiteX58" fmla="*/ 2059709 w 4008581"/>
                <a:gd name="connsiteY58" fmla="*/ 1782617 h 2161308"/>
                <a:gd name="connsiteX59" fmla="*/ 2059709 w 4008581"/>
                <a:gd name="connsiteY59" fmla="*/ 1764144 h 2161308"/>
                <a:gd name="connsiteX60" fmla="*/ 1985818 w 4008581"/>
                <a:gd name="connsiteY60" fmla="*/ 1727199 h 2161308"/>
                <a:gd name="connsiteX61" fmla="*/ 1921163 w 4008581"/>
                <a:gd name="connsiteY61" fmla="*/ 1727199 h 2161308"/>
                <a:gd name="connsiteX62" fmla="*/ 1874981 w 4008581"/>
                <a:gd name="connsiteY62" fmla="*/ 1810326 h 2161308"/>
                <a:gd name="connsiteX63" fmla="*/ 1791854 w 4008581"/>
                <a:gd name="connsiteY63" fmla="*/ 1810326 h 2161308"/>
                <a:gd name="connsiteX64" fmla="*/ 1717963 w 4008581"/>
                <a:gd name="connsiteY64" fmla="*/ 1856508 h 2161308"/>
                <a:gd name="connsiteX65" fmla="*/ 1653309 w 4008581"/>
                <a:gd name="connsiteY65" fmla="*/ 1764144 h 2161308"/>
                <a:gd name="connsiteX66" fmla="*/ 1551709 w 4008581"/>
                <a:gd name="connsiteY66" fmla="*/ 1708726 h 2161308"/>
                <a:gd name="connsiteX67" fmla="*/ 1468581 w 4008581"/>
                <a:gd name="connsiteY67" fmla="*/ 1690254 h 2161308"/>
                <a:gd name="connsiteX68" fmla="*/ 1560945 w 4008581"/>
                <a:gd name="connsiteY68" fmla="*/ 1773381 h 2161308"/>
                <a:gd name="connsiteX69" fmla="*/ 1634836 w 4008581"/>
                <a:gd name="connsiteY69" fmla="*/ 1847272 h 2161308"/>
                <a:gd name="connsiteX70" fmla="*/ 1588654 w 4008581"/>
                <a:gd name="connsiteY70" fmla="*/ 1893454 h 2161308"/>
                <a:gd name="connsiteX71" fmla="*/ 1634836 w 4008581"/>
                <a:gd name="connsiteY71" fmla="*/ 1948872 h 2161308"/>
                <a:gd name="connsiteX72" fmla="*/ 1607127 w 4008581"/>
                <a:gd name="connsiteY72" fmla="*/ 2013526 h 2161308"/>
                <a:gd name="connsiteX73" fmla="*/ 1597890 w 4008581"/>
                <a:gd name="connsiteY73" fmla="*/ 2105890 h 2161308"/>
                <a:gd name="connsiteX74" fmla="*/ 1597890 w 4008581"/>
                <a:gd name="connsiteY74" fmla="*/ 2161308 h 2161308"/>
                <a:gd name="connsiteX75" fmla="*/ 1496290 w 4008581"/>
                <a:gd name="connsiteY75" fmla="*/ 2152072 h 2161308"/>
                <a:gd name="connsiteX76" fmla="*/ 1413163 w 4008581"/>
                <a:gd name="connsiteY76" fmla="*/ 2105890 h 2161308"/>
                <a:gd name="connsiteX77" fmla="*/ 1330036 w 4008581"/>
                <a:gd name="connsiteY77" fmla="*/ 2004290 h 2161308"/>
                <a:gd name="connsiteX78" fmla="*/ 1302327 w 4008581"/>
                <a:gd name="connsiteY78" fmla="*/ 1930399 h 2161308"/>
                <a:gd name="connsiteX79" fmla="*/ 1302327 w 4008581"/>
                <a:gd name="connsiteY79" fmla="*/ 1828799 h 2161308"/>
                <a:gd name="connsiteX80" fmla="*/ 1274618 w 4008581"/>
                <a:gd name="connsiteY80" fmla="*/ 1773381 h 2161308"/>
                <a:gd name="connsiteX81" fmla="*/ 1145309 w 4008581"/>
                <a:gd name="connsiteY81" fmla="*/ 1699490 h 2161308"/>
                <a:gd name="connsiteX82" fmla="*/ 997527 w 4008581"/>
                <a:gd name="connsiteY82" fmla="*/ 1597890 h 2161308"/>
                <a:gd name="connsiteX83" fmla="*/ 942109 w 4008581"/>
                <a:gd name="connsiteY83" fmla="*/ 1468581 h 2161308"/>
                <a:gd name="connsiteX84" fmla="*/ 895927 w 4008581"/>
                <a:gd name="connsiteY84" fmla="*/ 1265381 h 2161308"/>
                <a:gd name="connsiteX85" fmla="*/ 803563 w 4008581"/>
                <a:gd name="connsiteY85" fmla="*/ 1080654 h 2161308"/>
                <a:gd name="connsiteX86" fmla="*/ 729672 w 4008581"/>
                <a:gd name="connsiteY86" fmla="*/ 951344 h 2161308"/>
                <a:gd name="connsiteX87" fmla="*/ 581890 w 4008581"/>
                <a:gd name="connsiteY87" fmla="*/ 665017 h 2161308"/>
                <a:gd name="connsiteX88" fmla="*/ 461818 w 4008581"/>
                <a:gd name="connsiteY88" fmla="*/ 637308 h 2161308"/>
                <a:gd name="connsiteX89" fmla="*/ 267854 w 4008581"/>
                <a:gd name="connsiteY89" fmla="*/ 683490 h 2161308"/>
                <a:gd name="connsiteX90" fmla="*/ 240145 w 4008581"/>
                <a:gd name="connsiteY90" fmla="*/ 618835 h 2161308"/>
                <a:gd name="connsiteX91" fmla="*/ 240145 w 4008581"/>
                <a:gd name="connsiteY91" fmla="*/ 461817 h 2161308"/>
                <a:gd name="connsiteX92" fmla="*/ 175490 w 4008581"/>
                <a:gd name="connsiteY92" fmla="*/ 295563 h 2161308"/>
                <a:gd name="connsiteX93" fmla="*/ 0 w 4008581"/>
                <a:gd name="connsiteY93" fmla="*/ 0 h 2161308"/>
                <a:gd name="connsiteX94" fmla="*/ 3803793 w 4008581"/>
                <a:gd name="connsiteY94" fmla="*/ 8658 h 2161308"/>
                <a:gd name="connsiteX95" fmla="*/ 3730192 w 4008581"/>
                <a:gd name="connsiteY95" fmla="*/ 348022 h 2161308"/>
                <a:gd name="connsiteX96" fmla="*/ 3697720 w 4008581"/>
                <a:gd name="connsiteY96" fmla="*/ 502659 h 2161308"/>
                <a:gd name="connsiteX97" fmla="*/ 3700029 w 4008581"/>
                <a:gd name="connsiteY97" fmla="*/ 642937 h 2161308"/>
                <a:gd name="connsiteX98" fmla="*/ 3683143 w 4008581"/>
                <a:gd name="connsiteY98" fmla="*/ 767988 h 2161308"/>
                <a:gd name="connsiteX99" fmla="*/ 3626283 w 4008581"/>
                <a:gd name="connsiteY99" fmla="*/ 982878 h 2161308"/>
                <a:gd name="connsiteX100" fmla="*/ 3635735 w 4008581"/>
                <a:gd name="connsiteY100" fmla="*/ 1085849 h 2161308"/>
                <a:gd name="connsiteX101" fmla="*/ 3694545 w 4008581"/>
                <a:gd name="connsiteY101" fmla="*/ 1209963 h 2161308"/>
                <a:gd name="connsiteX102" fmla="*/ 3823854 w 4008581"/>
                <a:gd name="connsiteY102" fmla="*/ 1385454 h 2161308"/>
                <a:gd name="connsiteX0" fmla="*/ 3823854 w 4008581"/>
                <a:gd name="connsiteY0" fmla="*/ 1385454 h 2161308"/>
                <a:gd name="connsiteX1" fmla="*/ 3888509 w 4008581"/>
                <a:gd name="connsiteY1" fmla="*/ 1570181 h 2161308"/>
                <a:gd name="connsiteX2" fmla="*/ 3953163 w 4008581"/>
                <a:gd name="connsiteY2" fmla="*/ 1708726 h 2161308"/>
                <a:gd name="connsiteX3" fmla="*/ 3962399 w 4008581"/>
                <a:gd name="connsiteY3" fmla="*/ 1764144 h 2161308"/>
                <a:gd name="connsiteX4" fmla="*/ 3999345 w 4008581"/>
                <a:gd name="connsiteY4" fmla="*/ 1884217 h 2161308"/>
                <a:gd name="connsiteX5" fmla="*/ 4008581 w 4008581"/>
                <a:gd name="connsiteY5" fmla="*/ 1948872 h 2161308"/>
                <a:gd name="connsiteX6" fmla="*/ 3971636 w 4008581"/>
                <a:gd name="connsiteY6" fmla="*/ 1958108 h 2161308"/>
                <a:gd name="connsiteX7" fmla="*/ 3943927 w 4008581"/>
                <a:gd name="connsiteY7" fmla="*/ 1930399 h 2161308"/>
                <a:gd name="connsiteX8" fmla="*/ 3879272 w 4008581"/>
                <a:gd name="connsiteY8" fmla="*/ 1958108 h 2161308"/>
                <a:gd name="connsiteX9" fmla="*/ 3853006 w 4008581"/>
                <a:gd name="connsiteY9" fmla="*/ 1925637 h 2161308"/>
                <a:gd name="connsiteX10" fmla="*/ 3805381 w 4008581"/>
                <a:gd name="connsiteY10" fmla="*/ 1902690 h 2161308"/>
                <a:gd name="connsiteX11" fmla="*/ 3749963 w 4008581"/>
                <a:gd name="connsiteY11" fmla="*/ 1865744 h 2161308"/>
                <a:gd name="connsiteX12" fmla="*/ 3731490 w 4008581"/>
                <a:gd name="connsiteY12" fmla="*/ 1828799 h 2161308"/>
                <a:gd name="connsiteX13" fmla="*/ 3666836 w 4008581"/>
                <a:gd name="connsiteY13" fmla="*/ 1865744 h 2161308"/>
                <a:gd name="connsiteX14" fmla="*/ 3583709 w 4008581"/>
                <a:gd name="connsiteY14" fmla="*/ 1874981 h 2161308"/>
                <a:gd name="connsiteX15" fmla="*/ 3546763 w 4008581"/>
                <a:gd name="connsiteY15" fmla="*/ 1874981 h 2161308"/>
                <a:gd name="connsiteX16" fmla="*/ 3574472 w 4008581"/>
                <a:gd name="connsiteY16" fmla="*/ 1782617 h 2161308"/>
                <a:gd name="connsiteX17" fmla="*/ 3537527 w 4008581"/>
                <a:gd name="connsiteY17" fmla="*/ 1754908 h 2161308"/>
                <a:gd name="connsiteX18" fmla="*/ 3491345 w 4008581"/>
                <a:gd name="connsiteY18" fmla="*/ 1838035 h 2161308"/>
                <a:gd name="connsiteX19" fmla="*/ 3417454 w 4008581"/>
                <a:gd name="connsiteY19" fmla="*/ 1801090 h 2161308"/>
                <a:gd name="connsiteX20" fmla="*/ 3352799 w 4008581"/>
                <a:gd name="connsiteY20" fmla="*/ 1727199 h 2161308"/>
                <a:gd name="connsiteX21" fmla="*/ 3297381 w 4008581"/>
                <a:gd name="connsiteY21" fmla="*/ 1708726 h 2161308"/>
                <a:gd name="connsiteX22" fmla="*/ 3288145 w 4008581"/>
                <a:gd name="connsiteY22" fmla="*/ 1671781 h 2161308"/>
                <a:gd name="connsiteX23" fmla="*/ 3186545 w 4008581"/>
                <a:gd name="connsiteY23" fmla="*/ 1653308 h 2161308"/>
                <a:gd name="connsiteX24" fmla="*/ 3149599 w 4008581"/>
                <a:gd name="connsiteY24" fmla="*/ 1625599 h 2161308"/>
                <a:gd name="connsiteX25" fmla="*/ 3094181 w 4008581"/>
                <a:gd name="connsiteY25" fmla="*/ 1616363 h 2161308"/>
                <a:gd name="connsiteX26" fmla="*/ 3075709 w 4008581"/>
                <a:gd name="connsiteY26" fmla="*/ 1542472 h 2161308"/>
                <a:gd name="connsiteX27" fmla="*/ 3195781 w 4008581"/>
                <a:gd name="connsiteY27" fmla="*/ 1533235 h 2161308"/>
                <a:gd name="connsiteX28" fmla="*/ 3186545 w 4008581"/>
                <a:gd name="connsiteY28" fmla="*/ 1459344 h 2161308"/>
                <a:gd name="connsiteX29" fmla="*/ 3131127 w 4008581"/>
                <a:gd name="connsiteY29" fmla="*/ 1422399 h 2161308"/>
                <a:gd name="connsiteX30" fmla="*/ 3084945 w 4008581"/>
                <a:gd name="connsiteY30" fmla="*/ 1496290 h 2161308"/>
                <a:gd name="connsiteX31" fmla="*/ 2992581 w 4008581"/>
                <a:gd name="connsiteY31" fmla="*/ 1514763 h 2161308"/>
                <a:gd name="connsiteX32" fmla="*/ 2992581 w 4008581"/>
                <a:gd name="connsiteY32" fmla="*/ 1487054 h 2161308"/>
                <a:gd name="connsiteX33" fmla="*/ 2927927 w 4008581"/>
                <a:gd name="connsiteY33" fmla="*/ 1514763 h 2161308"/>
                <a:gd name="connsiteX34" fmla="*/ 2881745 w 4008581"/>
                <a:gd name="connsiteY34" fmla="*/ 1477817 h 2161308"/>
                <a:gd name="connsiteX35" fmla="*/ 2835563 w 4008581"/>
                <a:gd name="connsiteY35" fmla="*/ 1450108 h 2161308"/>
                <a:gd name="connsiteX36" fmla="*/ 2798618 w 4008581"/>
                <a:gd name="connsiteY36" fmla="*/ 1487054 h 2161308"/>
                <a:gd name="connsiteX37" fmla="*/ 2780145 w 4008581"/>
                <a:gd name="connsiteY37" fmla="*/ 1533235 h 2161308"/>
                <a:gd name="connsiteX38" fmla="*/ 2678545 w 4008581"/>
                <a:gd name="connsiteY38" fmla="*/ 1514763 h 2161308"/>
                <a:gd name="connsiteX39" fmla="*/ 2678545 w 4008581"/>
                <a:gd name="connsiteY39" fmla="*/ 1487054 h 2161308"/>
                <a:gd name="connsiteX40" fmla="*/ 2604654 w 4008581"/>
                <a:gd name="connsiteY40" fmla="*/ 1514763 h 2161308"/>
                <a:gd name="connsiteX41" fmla="*/ 2549236 w 4008581"/>
                <a:gd name="connsiteY41" fmla="*/ 1514763 h 2161308"/>
                <a:gd name="connsiteX42" fmla="*/ 2410690 w 4008581"/>
                <a:gd name="connsiteY42" fmla="*/ 1514763 h 2161308"/>
                <a:gd name="connsiteX43" fmla="*/ 2401454 w 4008581"/>
                <a:gd name="connsiteY43" fmla="*/ 1459344 h 2161308"/>
                <a:gd name="connsiteX44" fmla="*/ 2327563 w 4008581"/>
                <a:gd name="connsiteY44" fmla="*/ 1477817 h 2161308"/>
                <a:gd name="connsiteX45" fmla="*/ 2290618 w 4008581"/>
                <a:gd name="connsiteY45" fmla="*/ 1523999 h 2161308"/>
                <a:gd name="connsiteX46" fmla="*/ 2207490 w 4008581"/>
                <a:gd name="connsiteY46" fmla="*/ 1505526 h 2161308"/>
                <a:gd name="connsiteX47" fmla="*/ 2216727 w 4008581"/>
                <a:gd name="connsiteY47" fmla="*/ 1560944 h 2161308"/>
                <a:gd name="connsiteX48" fmla="*/ 2124363 w 4008581"/>
                <a:gd name="connsiteY48" fmla="*/ 1551708 h 2161308"/>
                <a:gd name="connsiteX49" fmla="*/ 2105890 w 4008581"/>
                <a:gd name="connsiteY49" fmla="*/ 1542472 h 2161308"/>
                <a:gd name="connsiteX50" fmla="*/ 2041236 w 4008581"/>
                <a:gd name="connsiteY50" fmla="*/ 1496290 h 2161308"/>
                <a:gd name="connsiteX51" fmla="*/ 1995054 w 4008581"/>
                <a:gd name="connsiteY51" fmla="*/ 1533235 h 2161308"/>
                <a:gd name="connsiteX52" fmla="*/ 1893454 w 4008581"/>
                <a:gd name="connsiteY52" fmla="*/ 1579417 h 2161308"/>
                <a:gd name="connsiteX53" fmla="*/ 1995054 w 4008581"/>
                <a:gd name="connsiteY53" fmla="*/ 1634835 h 2161308"/>
                <a:gd name="connsiteX54" fmla="*/ 2161309 w 4008581"/>
                <a:gd name="connsiteY54" fmla="*/ 1653308 h 2161308"/>
                <a:gd name="connsiteX55" fmla="*/ 2235199 w 4008581"/>
                <a:gd name="connsiteY55" fmla="*/ 1690254 h 2161308"/>
                <a:gd name="connsiteX56" fmla="*/ 2235199 w 4008581"/>
                <a:gd name="connsiteY56" fmla="*/ 1727199 h 2161308"/>
                <a:gd name="connsiteX57" fmla="*/ 2179781 w 4008581"/>
                <a:gd name="connsiteY57" fmla="*/ 1773381 h 2161308"/>
                <a:gd name="connsiteX58" fmla="*/ 2059709 w 4008581"/>
                <a:gd name="connsiteY58" fmla="*/ 1782617 h 2161308"/>
                <a:gd name="connsiteX59" fmla="*/ 2059709 w 4008581"/>
                <a:gd name="connsiteY59" fmla="*/ 1764144 h 2161308"/>
                <a:gd name="connsiteX60" fmla="*/ 1985818 w 4008581"/>
                <a:gd name="connsiteY60" fmla="*/ 1727199 h 2161308"/>
                <a:gd name="connsiteX61" fmla="*/ 1921163 w 4008581"/>
                <a:gd name="connsiteY61" fmla="*/ 1727199 h 2161308"/>
                <a:gd name="connsiteX62" fmla="*/ 1874981 w 4008581"/>
                <a:gd name="connsiteY62" fmla="*/ 1810326 h 2161308"/>
                <a:gd name="connsiteX63" fmla="*/ 1791854 w 4008581"/>
                <a:gd name="connsiteY63" fmla="*/ 1810326 h 2161308"/>
                <a:gd name="connsiteX64" fmla="*/ 1717963 w 4008581"/>
                <a:gd name="connsiteY64" fmla="*/ 1856508 h 2161308"/>
                <a:gd name="connsiteX65" fmla="*/ 1653309 w 4008581"/>
                <a:gd name="connsiteY65" fmla="*/ 1764144 h 2161308"/>
                <a:gd name="connsiteX66" fmla="*/ 1551709 w 4008581"/>
                <a:gd name="connsiteY66" fmla="*/ 1708726 h 2161308"/>
                <a:gd name="connsiteX67" fmla="*/ 1468581 w 4008581"/>
                <a:gd name="connsiteY67" fmla="*/ 1690254 h 2161308"/>
                <a:gd name="connsiteX68" fmla="*/ 1560945 w 4008581"/>
                <a:gd name="connsiteY68" fmla="*/ 1773381 h 2161308"/>
                <a:gd name="connsiteX69" fmla="*/ 1634836 w 4008581"/>
                <a:gd name="connsiteY69" fmla="*/ 1847272 h 2161308"/>
                <a:gd name="connsiteX70" fmla="*/ 1588654 w 4008581"/>
                <a:gd name="connsiteY70" fmla="*/ 1893454 h 2161308"/>
                <a:gd name="connsiteX71" fmla="*/ 1634836 w 4008581"/>
                <a:gd name="connsiteY71" fmla="*/ 1948872 h 2161308"/>
                <a:gd name="connsiteX72" fmla="*/ 1607127 w 4008581"/>
                <a:gd name="connsiteY72" fmla="*/ 2013526 h 2161308"/>
                <a:gd name="connsiteX73" fmla="*/ 1597890 w 4008581"/>
                <a:gd name="connsiteY73" fmla="*/ 2105890 h 2161308"/>
                <a:gd name="connsiteX74" fmla="*/ 1597890 w 4008581"/>
                <a:gd name="connsiteY74" fmla="*/ 2161308 h 2161308"/>
                <a:gd name="connsiteX75" fmla="*/ 1496290 w 4008581"/>
                <a:gd name="connsiteY75" fmla="*/ 2152072 h 2161308"/>
                <a:gd name="connsiteX76" fmla="*/ 1413163 w 4008581"/>
                <a:gd name="connsiteY76" fmla="*/ 2105890 h 2161308"/>
                <a:gd name="connsiteX77" fmla="*/ 1330036 w 4008581"/>
                <a:gd name="connsiteY77" fmla="*/ 2004290 h 2161308"/>
                <a:gd name="connsiteX78" fmla="*/ 1302327 w 4008581"/>
                <a:gd name="connsiteY78" fmla="*/ 1930399 h 2161308"/>
                <a:gd name="connsiteX79" fmla="*/ 1302327 w 4008581"/>
                <a:gd name="connsiteY79" fmla="*/ 1828799 h 2161308"/>
                <a:gd name="connsiteX80" fmla="*/ 1274618 w 4008581"/>
                <a:gd name="connsiteY80" fmla="*/ 1773381 h 2161308"/>
                <a:gd name="connsiteX81" fmla="*/ 1145309 w 4008581"/>
                <a:gd name="connsiteY81" fmla="*/ 1699490 h 2161308"/>
                <a:gd name="connsiteX82" fmla="*/ 997527 w 4008581"/>
                <a:gd name="connsiteY82" fmla="*/ 1597890 h 2161308"/>
                <a:gd name="connsiteX83" fmla="*/ 942109 w 4008581"/>
                <a:gd name="connsiteY83" fmla="*/ 1468581 h 2161308"/>
                <a:gd name="connsiteX84" fmla="*/ 895927 w 4008581"/>
                <a:gd name="connsiteY84" fmla="*/ 1265381 h 2161308"/>
                <a:gd name="connsiteX85" fmla="*/ 803563 w 4008581"/>
                <a:gd name="connsiteY85" fmla="*/ 1080654 h 2161308"/>
                <a:gd name="connsiteX86" fmla="*/ 729672 w 4008581"/>
                <a:gd name="connsiteY86" fmla="*/ 951344 h 2161308"/>
                <a:gd name="connsiteX87" fmla="*/ 581890 w 4008581"/>
                <a:gd name="connsiteY87" fmla="*/ 665017 h 2161308"/>
                <a:gd name="connsiteX88" fmla="*/ 461818 w 4008581"/>
                <a:gd name="connsiteY88" fmla="*/ 637308 h 2161308"/>
                <a:gd name="connsiteX89" fmla="*/ 267854 w 4008581"/>
                <a:gd name="connsiteY89" fmla="*/ 683490 h 2161308"/>
                <a:gd name="connsiteX90" fmla="*/ 240145 w 4008581"/>
                <a:gd name="connsiteY90" fmla="*/ 618835 h 2161308"/>
                <a:gd name="connsiteX91" fmla="*/ 240145 w 4008581"/>
                <a:gd name="connsiteY91" fmla="*/ 461817 h 2161308"/>
                <a:gd name="connsiteX92" fmla="*/ 175490 w 4008581"/>
                <a:gd name="connsiteY92" fmla="*/ 295563 h 2161308"/>
                <a:gd name="connsiteX93" fmla="*/ 0 w 4008581"/>
                <a:gd name="connsiteY93" fmla="*/ 0 h 2161308"/>
                <a:gd name="connsiteX94" fmla="*/ 3803793 w 4008581"/>
                <a:gd name="connsiteY94" fmla="*/ 8658 h 2161308"/>
                <a:gd name="connsiteX95" fmla="*/ 3730192 w 4008581"/>
                <a:gd name="connsiteY95" fmla="*/ 348022 h 2161308"/>
                <a:gd name="connsiteX96" fmla="*/ 3697720 w 4008581"/>
                <a:gd name="connsiteY96" fmla="*/ 502659 h 2161308"/>
                <a:gd name="connsiteX97" fmla="*/ 3700029 w 4008581"/>
                <a:gd name="connsiteY97" fmla="*/ 642937 h 2161308"/>
                <a:gd name="connsiteX98" fmla="*/ 3683143 w 4008581"/>
                <a:gd name="connsiteY98" fmla="*/ 767988 h 2161308"/>
                <a:gd name="connsiteX99" fmla="*/ 3626283 w 4008581"/>
                <a:gd name="connsiteY99" fmla="*/ 982878 h 2161308"/>
                <a:gd name="connsiteX100" fmla="*/ 3635735 w 4008581"/>
                <a:gd name="connsiteY100" fmla="*/ 1085849 h 2161308"/>
                <a:gd name="connsiteX101" fmla="*/ 3694545 w 4008581"/>
                <a:gd name="connsiteY101" fmla="*/ 1209963 h 2161308"/>
                <a:gd name="connsiteX102" fmla="*/ 3823854 w 4008581"/>
                <a:gd name="connsiteY102" fmla="*/ 1385454 h 2161308"/>
                <a:gd name="connsiteX0" fmla="*/ 3823854 w 4008581"/>
                <a:gd name="connsiteY0" fmla="*/ 1385454 h 2161308"/>
                <a:gd name="connsiteX1" fmla="*/ 3888509 w 4008581"/>
                <a:gd name="connsiteY1" fmla="*/ 1570181 h 2161308"/>
                <a:gd name="connsiteX2" fmla="*/ 3953163 w 4008581"/>
                <a:gd name="connsiteY2" fmla="*/ 1708726 h 2161308"/>
                <a:gd name="connsiteX3" fmla="*/ 3962399 w 4008581"/>
                <a:gd name="connsiteY3" fmla="*/ 1764144 h 2161308"/>
                <a:gd name="connsiteX4" fmla="*/ 3999345 w 4008581"/>
                <a:gd name="connsiteY4" fmla="*/ 1884217 h 2161308"/>
                <a:gd name="connsiteX5" fmla="*/ 4008581 w 4008581"/>
                <a:gd name="connsiteY5" fmla="*/ 1948872 h 2161308"/>
                <a:gd name="connsiteX6" fmla="*/ 3971636 w 4008581"/>
                <a:gd name="connsiteY6" fmla="*/ 1958108 h 2161308"/>
                <a:gd name="connsiteX7" fmla="*/ 3943927 w 4008581"/>
                <a:gd name="connsiteY7" fmla="*/ 1930399 h 2161308"/>
                <a:gd name="connsiteX8" fmla="*/ 3879272 w 4008581"/>
                <a:gd name="connsiteY8" fmla="*/ 1958108 h 2161308"/>
                <a:gd name="connsiteX9" fmla="*/ 3853006 w 4008581"/>
                <a:gd name="connsiteY9" fmla="*/ 1925637 h 2161308"/>
                <a:gd name="connsiteX10" fmla="*/ 3805381 w 4008581"/>
                <a:gd name="connsiteY10" fmla="*/ 1902690 h 2161308"/>
                <a:gd name="connsiteX11" fmla="*/ 3749963 w 4008581"/>
                <a:gd name="connsiteY11" fmla="*/ 1865744 h 2161308"/>
                <a:gd name="connsiteX12" fmla="*/ 3731490 w 4008581"/>
                <a:gd name="connsiteY12" fmla="*/ 1828799 h 2161308"/>
                <a:gd name="connsiteX13" fmla="*/ 3666836 w 4008581"/>
                <a:gd name="connsiteY13" fmla="*/ 1865744 h 2161308"/>
                <a:gd name="connsiteX14" fmla="*/ 3583709 w 4008581"/>
                <a:gd name="connsiteY14" fmla="*/ 1874981 h 2161308"/>
                <a:gd name="connsiteX15" fmla="*/ 3546763 w 4008581"/>
                <a:gd name="connsiteY15" fmla="*/ 1874981 h 2161308"/>
                <a:gd name="connsiteX16" fmla="*/ 3574472 w 4008581"/>
                <a:gd name="connsiteY16" fmla="*/ 1782617 h 2161308"/>
                <a:gd name="connsiteX17" fmla="*/ 3537527 w 4008581"/>
                <a:gd name="connsiteY17" fmla="*/ 1754908 h 2161308"/>
                <a:gd name="connsiteX18" fmla="*/ 3491345 w 4008581"/>
                <a:gd name="connsiteY18" fmla="*/ 1838035 h 2161308"/>
                <a:gd name="connsiteX19" fmla="*/ 3417454 w 4008581"/>
                <a:gd name="connsiteY19" fmla="*/ 1801090 h 2161308"/>
                <a:gd name="connsiteX20" fmla="*/ 3352799 w 4008581"/>
                <a:gd name="connsiteY20" fmla="*/ 1727199 h 2161308"/>
                <a:gd name="connsiteX21" fmla="*/ 3316431 w 4008581"/>
                <a:gd name="connsiteY21" fmla="*/ 1682532 h 2161308"/>
                <a:gd name="connsiteX22" fmla="*/ 3288145 w 4008581"/>
                <a:gd name="connsiteY22" fmla="*/ 1671781 h 2161308"/>
                <a:gd name="connsiteX23" fmla="*/ 3186545 w 4008581"/>
                <a:gd name="connsiteY23" fmla="*/ 1653308 h 2161308"/>
                <a:gd name="connsiteX24" fmla="*/ 3149599 w 4008581"/>
                <a:gd name="connsiteY24" fmla="*/ 1625599 h 2161308"/>
                <a:gd name="connsiteX25" fmla="*/ 3094181 w 4008581"/>
                <a:gd name="connsiteY25" fmla="*/ 1616363 h 2161308"/>
                <a:gd name="connsiteX26" fmla="*/ 3075709 w 4008581"/>
                <a:gd name="connsiteY26" fmla="*/ 1542472 h 2161308"/>
                <a:gd name="connsiteX27" fmla="*/ 3195781 w 4008581"/>
                <a:gd name="connsiteY27" fmla="*/ 1533235 h 2161308"/>
                <a:gd name="connsiteX28" fmla="*/ 3186545 w 4008581"/>
                <a:gd name="connsiteY28" fmla="*/ 1459344 h 2161308"/>
                <a:gd name="connsiteX29" fmla="*/ 3131127 w 4008581"/>
                <a:gd name="connsiteY29" fmla="*/ 1422399 h 2161308"/>
                <a:gd name="connsiteX30" fmla="*/ 3084945 w 4008581"/>
                <a:gd name="connsiteY30" fmla="*/ 1496290 h 2161308"/>
                <a:gd name="connsiteX31" fmla="*/ 2992581 w 4008581"/>
                <a:gd name="connsiteY31" fmla="*/ 1514763 h 2161308"/>
                <a:gd name="connsiteX32" fmla="*/ 2992581 w 4008581"/>
                <a:gd name="connsiteY32" fmla="*/ 1487054 h 2161308"/>
                <a:gd name="connsiteX33" fmla="*/ 2927927 w 4008581"/>
                <a:gd name="connsiteY33" fmla="*/ 1514763 h 2161308"/>
                <a:gd name="connsiteX34" fmla="*/ 2881745 w 4008581"/>
                <a:gd name="connsiteY34" fmla="*/ 1477817 h 2161308"/>
                <a:gd name="connsiteX35" fmla="*/ 2835563 w 4008581"/>
                <a:gd name="connsiteY35" fmla="*/ 1450108 h 2161308"/>
                <a:gd name="connsiteX36" fmla="*/ 2798618 w 4008581"/>
                <a:gd name="connsiteY36" fmla="*/ 1487054 h 2161308"/>
                <a:gd name="connsiteX37" fmla="*/ 2780145 w 4008581"/>
                <a:gd name="connsiteY37" fmla="*/ 1533235 h 2161308"/>
                <a:gd name="connsiteX38" fmla="*/ 2678545 w 4008581"/>
                <a:gd name="connsiteY38" fmla="*/ 1514763 h 2161308"/>
                <a:gd name="connsiteX39" fmla="*/ 2678545 w 4008581"/>
                <a:gd name="connsiteY39" fmla="*/ 1487054 h 2161308"/>
                <a:gd name="connsiteX40" fmla="*/ 2604654 w 4008581"/>
                <a:gd name="connsiteY40" fmla="*/ 1514763 h 2161308"/>
                <a:gd name="connsiteX41" fmla="*/ 2549236 w 4008581"/>
                <a:gd name="connsiteY41" fmla="*/ 1514763 h 2161308"/>
                <a:gd name="connsiteX42" fmla="*/ 2410690 w 4008581"/>
                <a:gd name="connsiteY42" fmla="*/ 1514763 h 2161308"/>
                <a:gd name="connsiteX43" fmla="*/ 2401454 w 4008581"/>
                <a:gd name="connsiteY43" fmla="*/ 1459344 h 2161308"/>
                <a:gd name="connsiteX44" fmla="*/ 2327563 w 4008581"/>
                <a:gd name="connsiteY44" fmla="*/ 1477817 h 2161308"/>
                <a:gd name="connsiteX45" fmla="*/ 2290618 w 4008581"/>
                <a:gd name="connsiteY45" fmla="*/ 1523999 h 2161308"/>
                <a:gd name="connsiteX46" fmla="*/ 2207490 w 4008581"/>
                <a:gd name="connsiteY46" fmla="*/ 1505526 h 2161308"/>
                <a:gd name="connsiteX47" fmla="*/ 2216727 w 4008581"/>
                <a:gd name="connsiteY47" fmla="*/ 1560944 h 2161308"/>
                <a:gd name="connsiteX48" fmla="*/ 2124363 w 4008581"/>
                <a:gd name="connsiteY48" fmla="*/ 1551708 h 2161308"/>
                <a:gd name="connsiteX49" fmla="*/ 2105890 w 4008581"/>
                <a:gd name="connsiteY49" fmla="*/ 1542472 h 2161308"/>
                <a:gd name="connsiteX50" fmla="*/ 2041236 w 4008581"/>
                <a:gd name="connsiteY50" fmla="*/ 1496290 h 2161308"/>
                <a:gd name="connsiteX51" fmla="*/ 1995054 w 4008581"/>
                <a:gd name="connsiteY51" fmla="*/ 1533235 h 2161308"/>
                <a:gd name="connsiteX52" fmla="*/ 1893454 w 4008581"/>
                <a:gd name="connsiteY52" fmla="*/ 1579417 h 2161308"/>
                <a:gd name="connsiteX53" fmla="*/ 1995054 w 4008581"/>
                <a:gd name="connsiteY53" fmla="*/ 1634835 h 2161308"/>
                <a:gd name="connsiteX54" fmla="*/ 2161309 w 4008581"/>
                <a:gd name="connsiteY54" fmla="*/ 1653308 h 2161308"/>
                <a:gd name="connsiteX55" fmla="*/ 2235199 w 4008581"/>
                <a:gd name="connsiteY55" fmla="*/ 1690254 h 2161308"/>
                <a:gd name="connsiteX56" fmla="*/ 2235199 w 4008581"/>
                <a:gd name="connsiteY56" fmla="*/ 1727199 h 2161308"/>
                <a:gd name="connsiteX57" fmla="*/ 2179781 w 4008581"/>
                <a:gd name="connsiteY57" fmla="*/ 1773381 h 2161308"/>
                <a:gd name="connsiteX58" fmla="*/ 2059709 w 4008581"/>
                <a:gd name="connsiteY58" fmla="*/ 1782617 h 2161308"/>
                <a:gd name="connsiteX59" fmla="*/ 2059709 w 4008581"/>
                <a:gd name="connsiteY59" fmla="*/ 1764144 h 2161308"/>
                <a:gd name="connsiteX60" fmla="*/ 1985818 w 4008581"/>
                <a:gd name="connsiteY60" fmla="*/ 1727199 h 2161308"/>
                <a:gd name="connsiteX61" fmla="*/ 1921163 w 4008581"/>
                <a:gd name="connsiteY61" fmla="*/ 1727199 h 2161308"/>
                <a:gd name="connsiteX62" fmla="*/ 1874981 w 4008581"/>
                <a:gd name="connsiteY62" fmla="*/ 1810326 h 2161308"/>
                <a:gd name="connsiteX63" fmla="*/ 1791854 w 4008581"/>
                <a:gd name="connsiteY63" fmla="*/ 1810326 h 2161308"/>
                <a:gd name="connsiteX64" fmla="*/ 1717963 w 4008581"/>
                <a:gd name="connsiteY64" fmla="*/ 1856508 h 2161308"/>
                <a:gd name="connsiteX65" fmla="*/ 1653309 w 4008581"/>
                <a:gd name="connsiteY65" fmla="*/ 1764144 h 2161308"/>
                <a:gd name="connsiteX66" fmla="*/ 1551709 w 4008581"/>
                <a:gd name="connsiteY66" fmla="*/ 1708726 h 2161308"/>
                <a:gd name="connsiteX67" fmla="*/ 1468581 w 4008581"/>
                <a:gd name="connsiteY67" fmla="*/ 1690254 h 2161308"/>
                <a:gd name="connsiteX68" fmla="*/ 1560945 w 4008581"/>
                <a:gd name="connsiteY68" fmla="*/ 1773381 h 2161308"/>
                <a:gd name="connsiteX69" fmla="*/ 1634836 w 4008581"/>
                <a:gd name="connsiteY69" fmla="*/ 1847272 h 2161308"/>
                <a:gd name="connsiteX70" fmla="*/ 1588654 w 4008581"/>
                <a:gd name="connsiteY70" fmla="*/ 1893454 h 2161308"/>
                <a:gd name="connsiteX71" fmla="*/ 1634836 w 4008581"/>
                <a:gd name="connsiteY71" fmla="*/ 1948872 h 2161308"/>
                <a:gd name="connsiteX72" fmla="*/ 1607127 w 4008581"/>
                <a:gd name="connsiteY72" fmla="*/ 2013526 h 2161308"/>
                <a:gd name="connsiteX73" fmla="*/ 1597890 w 4008581"/>
                <a:gd name="connsiteY73" fmla="*/ 2105890 h 2161308"/>
                <a:gd name="connsiteX74" fmla="*/ 1597890 w 4008581"/>
                <a:gd name="connsiteY74" fmla="*/ 2161308 h 2161308"/>
                <a:gd name="connsiteX75" fmla="*/ 1496290 w 4008581"/>
                <a:gd name="connsiteY75" fmla="*/ 2152072 h 2161308"/>
                <a:gd name="connsiteX76" fmla="*/ 1413163 w 4008581"/>
                <a:gd name="connsiteY76" fmla="*/ 2105890 h 2161308"/>
                <a:gd name="connsiteX77" fmla="*/ 1330036 w 4008581"/>
                <a:gd name="connsiteY77" fmla="*/ 2004290 h 2161308"/>
                <a:gd name="connsiteX78" fmla="*/ 1302327 w 4008581"/>
                <a:gd name="connsiteY78" fmla="*/ 1930399 h 2161308"/>
                <a:gd name="connsiteX79" fmla="*/ 1302327 w 4008581"/>
                <a:gd name="connsiteY79" fmla="*/ 1828799 h 2161308"/>
                <a:gd name="connsiteX80" fmla="*/ 1274618 w 4008581"/>
                <a:gd name="connsiteY80" fmla="*/ 1773381 h 2161308"/>
                <a:gd name="connsiteX81" fmla="*/ 1145309 w 4008581"/>
                <a:gd name="connsiteY81" fmla="*/ 1699490 h 2161308"/>
                <a:gd name="connsiteX82" fmla="*/ 997527 w 4008581"/>
                <a:gd name="connsiteY82" fmla="*/ 1597890 h 2161308"/>
                <a:gd name="connsiteX83" fmla="*/ 942109 w 4008581"/>
                <a:gd name="connsiteY83" fmla="*/ 1468581 h 2161308"/>
                <a:gd name="connsiteX84" fmla="*/ 895927 w 4008581"/>
                <a:gd name="connsiteY84" fmla="*/ 1265381 h 2161308"/>
                <a:gd name="connsiteX85" fmla="*/ 803563 w 4008581"/>
                <a:gd name="connsiteY85" fmla="*/ 1080654 h 2161308"/>
                <a:gd name="connsiteX86" fmla="*/ 729672 w 4008581"/>
                <a:gd name="connsiteY86" fmla="*/ 951344 h 2161308"/>
                <a:gd name="connsiteX87" fmla="*/ 581890 w 4008581"/>
                <a:gd name="connsiteY87" fmla="*/ 665017 h 2161308"/>
                <a:gd name="connsiteX88" fmla="*/ 461818 w 4008581"/>
                <a:gd name="connsiteY88" fmla="*/ 637308 h 2161308"/>
                <a:gd name="connsiteX89" fmla="*/ 267854 w 4008581"/>
                <a:gd name="connsiteY89" fmla="*/ 683490 h 2161308"/>
                <a:gd name="connsiteX90" fmla="*/ 240145 w 4008581"/>
                <a:gd name="connsiteY90" fmla="*/ 618835 h 2161308"/>
                <a:gd name="connsiteX91" fmla="*/ 240145 w 4008581"/>
                <a:gd name="connsiteY91" fmla="*/ 461817 h 2161308"/>
                <a:gd name="connsiteX92" fmla="*/ 175490 w 4008581"/>
                <a:gd name="connsiteY92" fmla="*/ 295563 h 2161308"/>
                <a:gd name="connsiteX93" fmla="*/ 0 w 4008581"/>
                <a:gd name="connsiteY93" fmla="*/ 0 h 2161308"/>
                <a:gd name="connsiteX94" fmla="*/ 3803793 w 4008581"/>
                <a:gd name="connsiteY94" fmla="*/ 8658 h 2161308"/>
                <a:gd name="connsiteX95" fmla="*/ 3730192 w 4008581"/>
                <a:gd name="connsiteY95" fmla="*/ 348022 h 2161308"/>
                <a:gd name="connsiteX96" fmla="*/ 3697720 w 4008581"/>
                <a:gd name="connsiteY96" fmla="*/ 502659 h 2161308"/>
                <a:gd name="connsiteX97" fmla="*/ 3700029 w 4008581"/>
                <a:gd name="connsiteY97" fmla="*/ 642937 h 2161308"/>
                <a:gd name="connsiteX98" fmla="*/ 3683143 w 4008581"/>
                <a:gd name="connsiteY98" fmla="*/ 767988 h 2161308"/>
                <a:gd name="connsiteX99" fmla="*/ 3626283 w 4008581"/>
                <a:gd name="connsiteY99" fmla="*/ 982878 h 2161308"/>
                <a:gd name="connsiteX100" fmla="*/ 3635735 w 4008581"/>
                <a:gd name="connsiteY100" fmla="*/ 1085849 h 2161308"/>
                <a:gd name="connsiteX101" fmla="*/ 3694545 w 4008581"/>
                <a:gd name="connsiteY101" fmla="*/ 1209963 h 2161308"/>
                <a:gd name="connsiteX102" fmla="*/ 3823854 w 4008581"/>
                <a:gd name="connsiteY102" fmla="*/ 1385454 h 2161308"/>
                <a:gd name="connsiteX0" fmla="*/ 3823854 w 4008581"/>
                <a:gd name="connsiteY0" fmla="*/ 1385454 h 2161308"/>
                <a:gd name="connsiteX1" fmla="*/ 3888509 w 4008581"/>
                <a:gd name="connsiteY1" fmla="*/ 1570181 h 2161308"/>
                <a:gd name="connsiteX2" fmla="*/ 3953163 w 4008581"/>
                <a:gd name="connsiteY2" fmla="*/ 1708726 h 2161308"/>
                <a:gd name="connsiteX3" fmla="*/ 3962399 w 4008581"/>
                <a:gd name="connsiteY3" fmla="*/ 1764144 h 2161308"/>
                <a:gd name="connsiteX4" fmla="*/ 3999345 w 4008581"/>
                <a:gd name="connsiteY4" fmla="*/ 1884217 h 2161308"/>
                <a:gd name="connsiteX5" fmla="*/ 4008581 w 4008581"/>
                <a:gd name="connsiteY5" fmla="*/ 1948872 h 2161308"/>
                <a:gd name="connsiteX6" fmla="*/ 3971636 w 4008581"/>
                <a:gd name="connsiteY6" fmla="*/ 1958108 h 2161308"/>
                <a:gd name="connsiteX7" fmla="*/ 3943927 w 4008581"/>
                <a:gd name="connsiteY7" fmla="*/ 1930399 h 2161308"/>
                <a:gd name="connsiteX8" fmla="*/ 3879272 w 4008581"/>
                <a:gd name="connsiteY8" fmla="*/ 1958108 h 2161308"/>
                <a:gd name="connsiteX9" fmla="*/ 3853006 w 4008581"/>
                <a:gd name="connsiteY9" fmla="*/ 1925637 h 2161308"/>
                <a:gd name="connsiteX10" fmla="*/ 3805381 w 4008581"/>
                <a:gd name="connsiteY10" fmla="*/ 1902690 h 2161308"/>
                <a:gd name="connsiteX11" fmla="*/ 3749963 w 4008581"/>
                <a:gd name="connsiteY11" fmla="*/ 1865744 h 2161308"/>
                <a:gd name="connsiteX12" fmla="*/ 3731490 w 4008581"/>
                <a:gd name="connsiteY12" fmla="*/ 1828799 h 2161308"/>
                <a:gd name="connsiteX13" fmla="*/ 3666836 w 4008581"/>
                <a:gd name="connsiteY13" fmla="*/ 1865744 h 2161308"/>
                <a:gd name="connsiteX14" fmla="*/ 3583709 w 4008581"/>
                <a:gd name="connsiteY14" fmla="*/ 1874981 h 2161308"/>
                <a:gd name="connsiteX15" fmla="*/ 3546763 w 4008581"/>
                <a:gd name="connsiteY15" fmla="*/ 1874981 h 2161308"/>
                <a:gd name="connsiteX16" fmla="*/ 3574472 w 4008581"/>
                <a:gd name="connsiteY16" fmla="*/ 1782617 h 2161308"/>
                <a:gd name="connsiteX17" fmla="*/ 3537527 w 4008581"/>
                <a:gd name="connsiteY17" fmla="*/ 1754908 h 2161308"/>
                <a:gd name="connsiteX18" fmla="*/ 3491345 w 4008581"/>
                <a:gd name="connsiteY18" fmla="*/ 1838035 h 2161308"/>
                <a:gd name="connsiteX19" fmla="*/ 3417454 w 4008581"/>
                <a:gd name="connsiteY19" fmla="*/ 1801090 h 2161308"/>
                <a:gd name="connsiteX20" fmla="*/ 3386136 w 4008581"/>
                <a:gd name="connsiteY20" fmla="*/ 1724818 h 2161308"/>
                <a:gd name="connsiteX21" fmla="*/ 3316431 w 4008581"/>
                <a:gd name="connsiteY21" fmla="*/ 1682532 h 2161308"/>
                <a:gd name="connsiteX22" fmla="*/ 3288145 w 4008581"/>
                <a:gd name="connsiteY22" fmla="*/ 1671781 h 2161308"/>
                <a:gd name="connsiteX23" fmla="*/ 3186545 w 4008581"/>
                <a:gd name="connsiteY23" fmla="*/ 1653308 h 2161308"/>
                <a:gd name="connsiteX24" fmla="*/ 3149599 w 4008581"/>
                <a:gd name="connsiteY24" fmla="*/ 1625599 h 2161308"/>
                <a:gd name="connsiteX25" fmla="*/ 3094181 w 4008581"/>
                <a:gd name="connsiteY25" fmla="*/ 1616363 h 2161308"/>
                <a:gd name="connsiteX26" fmla="*/ 3075709 w 4008581"/>
                <a:gd name="connsiteY26" fmla="*/ 1542472 h 2161308"/>
                <a:gd name="connsiteX27" fmla="*/ 3195781 w 4008581"/>
                <a:gd name="connsiteY27" fmla="*/ 1533235 h 2161308"/>
                <a:gd name="connsiteX28" fmla="*/ 3186545 w 4008581"/>
                <a:gd name="connsiteY28" fmla="*/ 1459344 h 2161308"/>
                <a:gd name="connsiteX29" fmla="*/ 3131127 w 4008581"/>
                <a:gd name="connsiteY29" fmla="*/ 1422399 h 2161308"/>
                <a:gd name="connsiteX30" fmla="*/ 3084945 w 4008581"/>
                <a:gd name="connsiteY30" fmla="*/ 1496290 h 2161308"/>
                <a:gd name="connsiteX31" fmla="*/ 2992581 w 4008581"/>
                <a:gd name="connsiteY31" fmla="*/ 1514763 h 2161308"/>
                <a:gd name="connsiteX32" fmla="*/ 2992581 w 4008581"/>
                <a:gd name="connsiteY32" fmla="*/ 1487054 h 2161308"/>
                <a:gd name="connsiteX33" fmla="*/ 2927927 w 4008581"/>
                <a:gd name="connsiteY33" fmla="*/ 1514763 h 2161308"/>
                <a:gd name="connsiteX34" fmla="*/ 2881745 w 4008581"/>
                <a:gd name="connsiteY34" fmla="*/ 1477817 h 2161308"/>
                <a:gd name="connsiteX35" fmla="*/ 2835563 w 4008581"/>
                <a:gd name="connsiteY35" fmla="*/ 1450108 h 2161308"/>
                <a:gd name="connsiteX36" fmla="*/ 2798618 w 4008581"/>
                <a:gd name="connsiteY36" fmla="*/ 1487054 h 2161308"/>
                <a:gd name="connsiteX37" fmla="*/ 2780145 w 4008581"/>
                <a:gd name="connsiteY37" fmla="*/ 1533235 h 2161308"/>
                <a:gd name="connsiteX38" fmla="*/ 2678545 w 4008581"/>
                <a:gd name="connsiteY38" fmla="*/ 1514763 h 2161308"/>
                <a:gd name="connsiteX39" fmla="*/ 2678545 w 4008581"/>
                <a:gd name="connsiteY39" fmla="*/ 1487054 h 2161308"/>
                <a:gd name="connsiteX40" fmla="*/ 2604654 w 4008581"/>
                <a:gd name="connsiteY40" fmla="*/ 1514763 h 2161308"/>
                <a:gd name="connsiteX41" fmla="*/ 2549236 w 4008581"/>
                <a:gd name="connsiteY41" fmla="*/ 1514763 h 2161308"/>
                <a:gd name="connsiteX42" fmla="*/ 2410690 w 4008581"/>
                <a:gd name="connsiteY42" fmla="*/ 1514763 h 2161308"/>
                <a:gd name="connsiteX43" fmla="*/ 2401454 w 4008581"/>
                <a:gd name="connsiteY43" fmla="*/ 1459344 h 2161308"/>
                <a:gd name="connsiteX44" fmla="*/ 2327563 w 4008581"/>
                <a:gd name="connsiteY44" fmla="*/ 1477817 h 2161308"/>
                <a:gd name="connsiteX45" fmla="*/ 2290618 w 4008581"/>
                <a:gd name="connsiteY45" fmla="*/ 1523999 h 2161308"/>
                <a:gd name="connsiteX46" fmla="*/ 2207490 w 4008581"/>
                <a:gd name="connsiteY46" fmla="*/ 1505526 h 2161308"/>
                <a:gd name="connsiteX47" fmla="*/ 2216727 w 4008581"/>
                <a:gd name="connsiteY47" fmla="*/ 1560944 h 2161308"/>
                <a:gd name="connsiteX48" fmla="*/ 2124363 w 4008581"/>
                <a:gd name="connsiteY48" fmla="*/ 1551708 h 2161308"/>
                <a:gd name="connsiteX49" fmla="*/ 2105890 w 4008581"/>
                <a:gd name="connsiteY49" fmla="*/ 1542472 h 2161308"/>
                <a:gd name="connsiteX50" fmla="*/ 2041236 w 4008581"/>
                <a:gd name="connsiteY50" fmla="*/ 1496290 h 2161308"/>
                <a:gd name="connsiteX51" fmla="*/ 1995054 w 4008581"/>
                <a:gd name="connsiteY51" fmla="*/ 1533235 h 2161308"/>
                <a:gd name="connsiteX52" fmla="*/ 1893454 w 4008581"/>
                <a:gd name="connsiteY52" fmla="*/ 1579417 h 2161308"/>
                <a:gd name="connsiteX53" fmla="*/ 1995054 w 4008581"/>
                <a:gd name="connsiteY53" fmla="*/ 1634835 h 2161308"/>
                <a:gd name="connsiteX54" fmla="*/ 2161309 w 4008581"/>
                <a:gd name="connsiteY54" fmla="*/ 1653308 h 2161308"/>
                <a:gd name="connsiteX55" fmla="*/ 2235199 w 4008581"/>
                <a:gd name="connsiteY55" fmla="*/ 1690254 h 2161308"/>
                <a:gd name="connsiteX56" fmla="*/ 2235199 w 4008581"/>
                <a:gd name="connsiteY56" fmla="*/ 1727199 h 2161308"/>
                <a:gd name="connsiteX57" fmla="*/ 2179781 w 4008581"/>
                <a:gd name="connsiteY57" fmla="*/ 1773381 h 2161308"/>
                <a:gd name="connsiteX58" fmla="*/ 2059709 w 4008581"/>
                <a:gd name="connsiteY58" fmla="*/ 1782617 h 2161308"/>
                <a:gd name="connsiteX59" fmla="*/ 2059709 w 4008581"/>
                <a:gd name="connsiteY59" fmla="*/ 1764144 h 2161308"/>
                <a:gd name="connsiteX60" fmla="*/ 1985818 w 4008581"/>
                <a:gd name="connsiteY60" fmla="*/ 1727199 h 2161308"/>
                <a:gd name="connsiteX61" fmla="*/ 1921163 w 4008581"/>
                <a:gd name="connsiteY61" fmla="*/ 1727199 h 2161308"/>
                <a:gd name="connsiteX62" fmla="*/ 1874981 w 4008581"/>
                <a:gd name="connsiteY62" fmla="*/ 1810326 h 2161308"/>
                <a:gd name="connsiteX63" fmla="*/ 1791854 w 4008581"/>
                <a:gd name="connsiteY63" fmla="*/ 1810326 h 2161308"/>
                <a:gd name="connsiteX64" fmla="*/ 1717963 w 4008581"/>
                <a:gd name="connsiteY64" fmla="*/ 1856508 h 2161308"/>
                <a:gd name="connsiteX65" fmla="*/ 1653309 w 4008581"/>
                <a:gd name="connsiteY65" fmla="*/ 1764144 h 2161308"/>
                <a:gd name="connsiteX66" fmla="*/ 1551709 w 4008581"/>
                <a:gd name="connsiteY66" fmla="*/ 1708726 h 2161308"/>
                <a:gd name="connsiteX67" fmla="*/ 1468581 w 4008581"/>
                <a:gd name="connsiteY67" fmla="*/ 1690254 h 2161308"/>
                <a:gd name="connsiteX68" fmla="*/ 1560945 w 4008581"/>
                <a:gd name="connsiteY68" fmla="*/ 1773381 h 2161308"/>
                <a:gd name="connsiteX69" fmla="*/ 1634836 w 4008581"/>
                <a:gd name="connsiteY69" fmla="*/ 1847272 h 2161308"/>
                <a:gd name="connsiteX70" fmla="*/ 1588654 w 4008581"/>
                <a:gd name="connsiteY70" fmla="*/ 1893454 h 2161308"/>
                <a:gd name="connsiteX71" fmla="*/ 1634836 w 4008581"/>
                <a:gd name="connsiteY71" fmla="*/ 1948872 h 2161308"/>
                <a:gd name="connsiteX72" fmla="*/ 1607127 w 4008581"/>
                <a:gd name="connsiteY72" fmla="*/ 2013526 h 2161308"/>
                <a:gd name="connsiteX73" fmla="*/ 1597890 w 4008581"/>
                <a:gd name="connsiteY73" fmla="*/ 2105890 h 2161308"/>
                <a:gd name="connsiteX74" fmla="*/ 1597890 w 4008581"/>
                <a:gd name="connsiteY74" fmla="*/ 2161308 h 2161308"/>
                <a:gd name="connsiteX75" fmla="*/ 1496290 w 4008581"/>
                <a:gd name="connsiteY75" fmla="*/ 2152072 h 2161308"/>
                <a:gd name="connsiteX76" fmla="*/ 1413163 w 4008581"/>
                <a:gd name="connsiteY76" fmla="*/ 2105890 h 2161308"/>
                <a:gd name="connsiteX77" fmla="*/ 1330036 w 4008581"/>
                <a:gd name="connsiteY77" fmla="*/ 2004290 h 2161308"/>
                <a:gd name="connsiteX78" fmla="*/ 1302327 w 4008581"/>
                <a:gd name="connsiteY78" fmla="*/ 1930399 h 2161308"/>
                <a:gd name="connsiteX79" fmla="*/ 1302327 w 4008581"/>
                <a:gd name="connsiteY79" fmla="*/ 1828799 h 2161308"/>
                <a:gd name="connsiteX80" fmla="*/ 1274618 w 4008581"/>
                <a:gd name="connsiteY80" fmla="*/ 1773381 h 2161308"/>
                <a:gd name="connsiteX81" fmla="*/ 1145309 w 4008581"/>
                <a:gd name="connsiteY81" fmla="*/ 1699490 h 2161308"/>
                <a:gd name="connsiteX82" fmla="*/ 997527 w 4008581"/>
                <a:gd name="connsiteY82" fmla="*/ 1597890 h 2161308"/>
                <a:gd name="connsiteX83" fmla="*/ 942109 w 4008581"/>
                <a:gd name="connsiteY83" fmla="*/ 1468581 h 2161308"/>
                <a:gd name="connsiteX84" fmla="*/ 895927 w 4008581"/>
                <a:gd name="connsiteY84" fmla="*/ 1265381 h 2161308"/>
                <a:gd name="connsiteX85" fmla="*/ 803563 w 4008581"/>
                <a:gd name="connsiteY85" fmla="*/ 1080654 h 2161308"/>
                <a:gd name="connsiteX86" fmla="*/ 729672 w 4008581"/>
                <a:gd name="connsiteY86" fmla="*/ 951344 h 2161308"/>
                <a:gd name="connsiteX87" fmla="*/ 581890 w 4008581"/>
                <a:gd name="connsiteY87" fmla="*/ 665017 h 2161308"/>
                <a:gd name="connsiteX88" fmla="*/ 461818 w 4008581"/>
                <a:gd name="connsiteY88" fmla="*/ 637308 h 2161308"/>
                <a:gd name="connsiteX89" fmla="*/ 267854 w 4008581"/>
                <a:gd name="connsiteY89" fmla="*/ 683490 h 2161308"/>
                <a:gd name="connsiteX90" fmla="*/ 240145 w 4008581"/>
                <a:gd name="connsiteY90" fmla="*/ 618835 h 2161308"/>
                <a:gd name="connsiteX91" fmla="*/ 240145 w 4008581"/>
                <a:gd name="connsiteY91" fmla="*/ 461817 h 2161308"/>
                <a:gd name="connsiteX92" fmla="*/ 175490 w 4008581"/>
                <a:gd name="connsiteY92" fmla="*/ 295563 h 2161308"/>
                <a:gd name="connsiteX93" fmla="*/ 0 w 4008581"/>
                <a:gd name="connsiteY93" fmla="*/ 0 h 2161308"/>
                <a:gd name="connsiteX94" fmla="*/ 3803793 w 4008581"/>
                <a:gd name="connsiteY94" fmla="*/ 8658 h 2161308"/>
                <a:gd name="connsiteX95" fmla="*/ 3730192 w 4008581"/>
                <a:gd name="connsiteY95" fmla="*/ 348022 h 2161308"/>
                <a:gd name="connsiteX96" fmla="*/ 3697720 w 4008581"/>
                <a:gd name="connsiteY96" fmla="*/ 502659 h 2161308"/>
                <a:gd name="connsiteX97" fmla="*/ 3700029 w 4008581"/>
                <a:gd name="connsiteY97" fmla="*/ 642937 h 2161308"/>
                <a:gd name="connsiteX98" fmla="*/ 3683143 w 4008581"/>
                <a:gd name="connsiteY98" fmla="*/ 767988 h 2161308"/>
                <a:gd name="connsiteX99" fmla="*/ 3626283 w 4008581"/>
                <a:gd name="connsiteY99" fmla="*/ 982878 h 2161308"/>
                <a:gd name="connsiteX100" fmla="*/ 3635735 w 4008581"/>
                <a:gd name="connsiteY100" fmla="*/ 1085849 h 2161308"/>
                <a:gd name="connsiteX101" fmla="*/ 3694545 w 4008581"/>
                <a:gd name="connsiteY101" fmla="*/ 1209963 h 2161308"/>
                <a:gd name="connsiteX102" fmla="*/ 3823854 w 4008581"/>
                <a:gd name="connsiteY102" fmla="*/ 1385454 h 2161308"/>
                <a:gd name="connsiteX0" fmla="*/ 3823854 w 4008581"/>
                <a:gd name="connsiteY0" fmla="*/ 1385454 h 2161308"/>
                <a:gd name="connsiteX1" fmla="*/ 3888509 w 4008581"/>
                <a:gd name="connsiteY1" fmla="*/ 1570181 h 2161308"/>
                <a:gd name="connsiteX2" fmla="*/ 3953163 w 4008581"/>
                <a:gd name="connsiteY2" fmla="*/ 1708726 h 2161308"/>
                <a:gd name="connsiteX3" fmla="*/ 3962399 w 4008581"/>
                <a:gd name="connsiteY3" fmla="*/ 1764144 h 2161308"/>
                <a:gd name="connsiteX4" fmla="*/ 3999345 w 4008581"/>
                <a:gd name="connsiteY4" fmla="*/ 1884217 h 2161308"/>
                <a:gd name="connsiteX5" fmla="*/ 4008581 w 4008581"/>
                <a:gd name="connsiteY5" fmla="*/ 1948872 h 2161308"/>
                <a:gd name="connsiteX6" fmla="*/ 3971636 w 4008581"/>
                <a:gd name="connsiteY6" fmla="*/ 1958108 h 2161308"/>
                <a:gd name="connsiteX7" fmla="*/ 3943927 w 4008581"/>
                <a:gd name="connsiteY7" fmla="*/ 1930399 h 2161308"/>
                <a:gd name="connsiteX8" fmla="*/ 3879272 w 4008581"/>
                <a:gd name="connsiteY8" fmla="*/ 1958108 h 2161308"/>
                <a:gd name="connsiteX9" fmla="*/ 3853006 w 4008581"/>
                <a:gd name="connsiteY9" fmla="*/ 1925637 h 2161308"/>
                <a:gd name="connsiteX10" fmla="*/ 3805381 w 4008581"/>
                <a:gd name="connsiteY10" fmla="*/ 1902690 h 2161308"/>
                <a:gd name="connsiteX11" fmla="*/ 3749963 w 4008581"/>
                <a:gd name="connsiteY11" fmla="*/ 1865744 h 2161308"/>
                <a:gd name="connsiteX12" fmla="*/ 3731490 w 4008581"/>
                <a:gd name="connsiteY12" fmla="*/ 1828799 h 2161308"/>
                <a:gd name="connsiteX13" fmla="*/ 3666836 w 4008581"/>
                <a:gd name="connsiteY13" fmla="*/ 1865744 h 2161308"/>
                <a:gd name="connsiteX14" fmla="*/ 3583709 w 4008581"/>
                <a:gd name="connsiteY14" fmla="*/ 1874981 h 2161308"/>
                <a:gd name="connsiteX15" fmla="*/ 3546763 w 4008581"/>
                <a:gd name="connsiteY15" fmla="*/ 1874981 h 2161308"/>
                <a:gd name="connsiteX16" fmla="*/ 3574472 w 4008581"/>
                <a:gd name="connsiteY16" fmla="*/ 1782617 h 2161308"/>
                <a:gd name="connsiteX17" fmla="*/ 3537527 w 4008581"/>
                <a:gd name="connsiteY17" fmla="*/ 1754908 h 2161308"/>
                <a:gd name="connsiteX18" fmla="*/ 3491345 w 4008581"/>
                <a:gd name="connsiteY18" fmla="*/ 1838035 h 2161308"/>
                <a:gd name="connsiteX19" fmla="*/ 3450791 w 4008581"/>
                <a:gd name="connsiteY19" fmla="*/ 1772515 h 2161308"/>
                <a:gd name="connsiteX20" fmla="*/ 3386136 w 4008581"/>
                <a:gd name="connsiteY20" fmla="*/ 1724818 h 2161308"/>
                <a:gd name="connsiteX21" fmla="*/ 3316431 w 4008581"/>
                <a:gd name="connsiteY21" fmla="*/ 1682532 h 2161308"/>
                <a:gd name="connsiteX22" fmla="*/ 3288145 w 4008581"/>
                <a:gd name="connsiteY22" fmla="*/ 1671781 h 2161308"/>
                <a:gd name="connsiteX23" fmla="*/ 3186545 w 4008581"/>
                <a:gd name="connsiteY23" fmla="*/ 1653308 h 2161308"/>
                <a:gd name="connsiteX24" fmla="*/ 3149599 w 4008581"/>
                <a:gd name="connsiteY24" fmla="*/ 1625599 h 2161308"/>
                <a:gd name="connsiteX25" fmla="*/ 3094181 w 4008581"/>
                <a:gd name="connsiteY25" fmla="*/ 1616363 h 2161308"/>
                <a:gd name="connsiteX26" fmla="*/ 3075709 w 4008581"/>
                <a:gd name="connsiteY26" fmla="*/ 1542472 h 2161308"/>
                <a:gd name="connsiteX27" fmla="*/ 3195781 w 4008581"/>
                <a:gd name="connsiteY27" fmla="*/ 1533235 h 2161308"/>
                <a:gd name="connsiteX28" fmla="*/ 3186545 w 4008581"/>
                <a:gd name="connsiteY28" fmla="*/ 1459344 h 2161308"/>
                <a:gd name="connsiteX29" fmla="*/ 3131127 w 4008581"/>
                <a:gd name="connsiteY29" fmla="*/ 1422399 h 2161308"/>
                <a:gd name="connsiteX30" fmla="*/ 3084945 w 4008581"/>
                <a:gd name="connsiteY30" fmla="*/ 1496290 h 2161308"/>
                <a:gd name="connsiteX31" fmla="*/ 2992581 w 4008581"/>
                <a:gd name="connsiteY31" fmla="*/ 1514763 h 2161308"/>
                <a:gd name="connsiteX32" fmla="*/ 2992581 w 4008581"/>
                <a:gd name="connsiteY32" fmla="*/ 1487054 h 2161308"/>
                <a:gd name="connsiteX33" fmla="*/ 2927927 w 4008581"/>
                <a:gd name="connsiteY33" fmla="*/ 1514763 h 2161308"/>
                <a:gd name="connsiteX34" fmla="*/ 2881745 w 4008581"/>
                <a:gd name="connsiteY34" fmla="*/ 1477817 h 2161308"/>
                <a:gd name="connsiteX35" fmla="*/ 2835563 w 4008581"/>
                <a:gd name="connsiteY35" fmla="*/ 1450108 h 2161308"/>
                <a:gd name="connsiteX36" fmla="*/ 2798618 w 4008581"/>
                <a:gd name="connsiteY36" fmla="*/ 1487054 h 2161308"/>
                <a:gd name="connsiteX37" fmla="*/ 2780145 w 4008581"/>
                <a:gd name="connsiteY37" fmla="*/ 1533235 h 2161308"/>
                <a:gd name="connsiteX38" fmla="*/ 2678545 w 4008581"/>
                <a:gd name="connsiteY38" fmla="*/ 1514763 h 2161308"/>
                <a:gd name="connsiteX39" fmla="*/ 2678545 w 4008581"/>
                <a:gd name="connsiteY39" fmla="*/ 1487054 h 2161308"/>
                <a:gd name="connsiteX40" fmla="*/ 2604654 w 4008581"/>
                <a:gd name="connsiteY40" fmla="*/ 1514763 h 2161308"/>
                <a:gd name="connsiteX41" fmla="*/ 2549236 w 4008581"/>
                <a:gd name="connsiteY41" fmla="*/ 1514763 h 2161308"/>
                <a:gd name="connsiteX42" fmla="*/ 2410690 w 4008581"/>
                <a:gd name="connsiteY42" fmla="*/ 1514763 h 2161308"/>
                <a:gd name="connsiteX43" fmla="*/ 2401454 w 4008581"/>
                <a:gd name="connsiteY43" fmla="*/ 1459344 h 2161308"/>
                <a:gd name="connsiteX44" fmla="*/ 2327563 w 4008581"/>
                <a:gd name="connsiteY44" fmla="*/ 1477817 h 2161308"/>
                <a:gd name="connsiteX45" fmla="*/ 2290618 w 4008581"/>
                <a:gd name="connsiteY45" fmla="*/ 1523999 h 2161308"/>
                <a:gd name="connsiteX46" fmla="*/ 2207490 w 4008581"/>
                <a:gd name="connsiteY46" fmla="*/ 1505526 h 2161308"/>
                <a:gd name="connsiteX47" fmla="*/ 2216727 w 4008581"/>
                <a:gd name="connsiteY47" fmla="*/ 1560944 h 2161308"/>
                <a:gd name="connsiteX48" fmla="*/ 2124363 w 4008581"/>
                <a:gd name="connsiteY48" fmla="*/ 1551708 h 2161308"/>
                <a:gd name="connsiteX49" fmla="*/ 2105890 w 4008581"/>
                <a:gd name="connsiteY49" fmla="*/ 1542472 h 2161308"/>
                <a:gd name="connsiteX50" fmla="*/ 2041236 w 4008581"/>
                <a:gd name="connsiteY50" fmla="*/ 1496290 h 2161308"/>
                <a:gd name="connsiteX51" fmla="*/ 1995054 w 4008581"/>
                <a:gd name="connsiteY51" fmla="*/ 1533235 h 2161308"/>
                <a:gd name="connsiteX52" fmla="*/ 1893454 w 4008581"/>
                <a:gd name="connsiteY52" fmla="*/ 1579417 h 2161308"/>
                <a:gd name="connsiteX53" fmla="*/ 1995054 w 4008581"/>
                <a:gd name="connsiteY53" fmla="*/ 1634835 h 2161308"/>
                <a:gd name="connsiteX54" fmla="*/ 2161309 w 4008581"/>
                <a:gd name="connsiteY54" fmla="*/ 1653308 h 2161308"/>
                <a:gd name="connsiteX55" fmla="*/ 2235199 w 4008581"/>
                <a:gd name="connsiteY55" fmla="*/ 1690254 h 2161308"/>
                <a:gd name="connsiteX56" fmla="*/ 2235199 w 4008581"/>
                <a:gd name="connsiteY56" fmla="*/ 1727199 h 2161308"/>
                <a:gd name="connsiteX57" fmla="*/ 2179781 w 4008581"/>
                <a:gd name="connsiteY57" fmla="*/ 1773381 h 2161308"/>
                <a:gd name="connsiteX58" fmla="*/ 2059709 w 4008581"/>
                <a:gd name="connsiteY58" fmla="*/ 1782617 h 2161308"/>
                <a:gd name="connsiteX59" fmla="*/ 2059709 w 4008581"/>
                <a:gd name="connsiteY59" fmla="*/ 1764144 h 2161308"/>
                <a:gd name="connsiteX60" fmla="*/ 1985818 w 4008581"/>
                <a:gd name="connsiteY60" fmla="*/ 1727199 h 2161308"/>
                <a:gd name="connsiteX61" fmla="*/ 1921163 w 4008581"/>
                <a:gd name="connsiteY61" fmla="*/ 1727199 h 2161308"/>
                <a:gd name="connsiteX62" fmla="*/ 1874981 w 4008581"/>
                <a:gd name="connsiteY62" fmla="*/ 1810326 h 2161308"/>
                <a:gd name="connsiteX63" fmla="*/ 1791854 w 4008581"/>
                <a:gd name="connsiteY63" fmla="*/ 1810326 h 2161308"/>
                <a:gd name="connsiteX64" fmla="*/ 1717963 w 4008581"/>
                <a:gd name="connsiteY64" fmla="*/ 1856508 h 2161308"/>
                <a:gd name="connsiteX65" fmla="*/ 1653309 w 4008581"/>
                <a:gd name="connsiteY65" fmla="*/ 1764144 h 2161308"/>
                <a:gd name="connsiteX66" fmla="*/ 1551709 w 4008581"/>
                <a:gd name="connsiteY66" fmla="*/ 1708726 h 2161308"/>
                <a:gd name="connsiteX67" fmla="*/ 1468581 w 4008581"/>
                <a:gd name="connsiteY67" fmla="*/ 1690254 h 2161308"/>
                <a:gd name="connsiteX68" fmla="*/ 1560945 w 4008581"/>
                <a:gd name="connsiteY68" fmla="*/ 1773381 h 2161308"/>
                <a:gd name="connsiteX69" fmla="*/ 1634836 w 4008581"/>
                <a:gd name="connsiteY69" fmla="*/ 1847272 h 2161308"/>
                <a:gd name="connsiteX70" fmla="*/ 1588654 w 4008581"/>
                <a:gd name="connsiteY70" fmla="*/ 1893454 h 2161308"/>
                <a:gd name="connsiteX71" fmla="*/ 1634836 w 4008581"/>
                <a:gd name="connsiteY71" fmla="*/ 1948872 h 2161308"/>
                <a:gd name="connsiteX72" fmla="*/ 1607127 w 4008581"/>
                <a:gd name="connsiteY72" fmla="*/ 2013526 h 2161308"/>
                <a:gd name="connsiteX73" fmla="*/ 1597890 w 4008581"/>
                <a:gd name="connsiteY73" fmla="*/ 2105890 h 2161308"/>
                <a:gd name="connsiteX74" fmla="*/ 1597890 w 4008581"/>
                <a:gd name="connsiteY74" fmla="*/ 2161308 h 2161308"/>
                <a:gd name="connsiteX75" fmla="*/ 1496290 w 4008581"/>
                <a:gd name="connsiteY75" fmla="*/ 2152072 h 2161308"/>
                <a:gd name="connsiteX76" fmla="*/ 1413163 w 4008581"/>
                <a:gd name="connsiteY76" fmla="*/ 2105890 h 2161308"/>
                <a:gd name="connsiteX77" fmla="*/ 1330036 w 4008581"/>
                <a:gd name="connsiteY77" fmla="*/ 2004290 h 2161308"/>
                <a:gd name="connsiteX78" fmla="*/ 1302327 w 4008581"/>
                <a:gd name="connsiteY78" fmla="*/ 1930399 h 2161308"/>
                <a:gd name="connsiteX79" fmla="*/ 1302327 w 4008581"/>
                <a:gd name="connsiteY79" fmla="*/ 1828799 h 2161308"/>
                <a:gd name="connsiteX80" fmla="*/ 1274618 w 4008581"/>
                <a:gd name="connsiteY80" fmla="*/ 1773381 h 2161308"/>
                <a:gd name="connsiteX81" fmla="*/ 1145309 w 4008581"/>
                <a:gd name="connsiteY81" fmla="*/ 1699490 h 2161308"/>
                <a:gd name="connsiteX82" fmla="*/ 997527 w 4008581"/>
                <a:gd name="connsiteY82" fmla="*/ 1597890 h 2161308"/>
                <a:gd name="connsiteX83" fmla="*/ 942109 w 4008581"/>
                <a:gd name="connsiteY83" fmla="*/ 1468581 h 2161308"/>
                <a:gd name="connsiteX84" fmla="*/ 895927 w 4008581"/>
                <a:gd name="connsiteY84" fmla="*/ 1265381 h 2161308"/>
                <a:gd name="connsiteX85" fmla="*/ 803563 w 4008581"/>
                <a:gd name="connsiteY85" fmla="*/ 1080654 h 2161308"/>
                <a:gd name="connsiteX86" fmla="*/ 729672 w 4008581"/>
                <a:gd name="connsiteY86" fmla="*/ 951344 h 2161308"/>
                <a:gd name="connsiteX87" fmla="*/ 581890 w 4008581"/>
                <a:gd name="connsiteY87" fmla="*/ 665017 h 2161308"/>
                <a:gd name="connsiteX88" fmla="*/ 461818 w 4008581"/>
                <a:gd name="connsiteY88" fmla="*/ 637308 h 2161308"/>
                <a:gd name="connsiteX89" fmla="*/ 267854 w 4008581"/>
                <a:gd name="connsiteY89" fmla="*/ 683490 h 2161308"/>
                <a:gd name="connsiteX90" fmla="*/ 240145 w 4008581"/>
                <a:gd name="connsiteY90" fmla="*/ 618835 h 2161308"/>
                <a:gd name="connsiteX91" fmla="*/ 240145 w 4008581"/>
                <a:gd name="connsiteY91" fmla="*/ 461817 h 2161308"/>
                <a:gd name="connsiteX92" fmla="*/ 175490 w 4008581"/>
                <a:gd name="connsiteY92" fmla="*/ 295563 h 2161308"/>
                <a:gd name="connsiteX93" fmla="*/ 0 w 4008581"/>
                <a:gd name="connsiteY93" fmla="*/ 0 h 2161308"/>
                <a:gd name="connsiteX94" fmla="*/ 3803793 w 4008581"/>
                <a:gd name="connsiteY94" fmla="*/ 8658 h 2161308"/>
                <a:gd name="connsiteX95" fmla="*/ 3730192 w 4008581"/>
                <a:gd name="connsiteY95" fmla="*/ 348022 h 2161308"/>
                <a:gd name="connsiteX96" fmla="*/ 3697720 w 4008581"/>
                <a:gd name="connsiteY96" fmla="*/ 502659 h 2161308"/>
                <a:gd name="connsiteX97" fmla="*/ 3700029 w 4008581"/>
                <a:gd name="connsiteY97" fmla="*/ 642937 h 2161308"/>
                <a:gd name="connsiteX98" fmla="*/ 3683143 w 4008581"/>
                <a:gd name="connsiteY98" fmla="*/ 767988 h 2161308"/>
                <a:gd name="connsiteX99" fmla="*/ 3626283 w 4008581"/>
                <a:gd name="connsiteY99" fmla="*/ 982878 h 2161308"/>
                <a:gd name="connsiteX100" fmla="*/ 3635735 w 4008581"/>
                <a:gd name="connsiteY100" fmla="*/ 1085849 h 2161308"/>
                <a:gd name="connsiteX101" fmla="*/ 3694545 w 4008581"/>
                <a:gd name="connsiteY101" fmla="*/ 1209963 h 2161308"/>
                <a:gd name="connsiteX102" fmla="*/ 3823854 w 4008581"/>
                <a:gd name="connsiteY102" fmla="*/ 1385454 h 2161308"/>
                <a:gd name="connsiteX0" fmla="*/ 3823854 w 4008581"/>
                <a:gd name="connsiteY0" fmla="*/ 1385454 h 2161308"/>
                <a:gd name="connsiteX1" fmla="*/ 3888509 w 4008581"/>
                <a:gd name="connsiteY1" fmla="*/ 1570181 h 2161308"/>
                <a:gd name="connsiteX2" fmla="*/ 3953163 w 4008581"/>
                <a:gd name="connsiteY2" fmla="*/ 1708726 h 2161308"/>
                <a:gd name="connsiteX3" fmla="*/ 3962399 w 4008581"/>
                <a:gd name="connsiteY3" fmla="*/ 1764144 h 2161308"/>
                <a:gd name="connsiteX4" fmla="*/ 3999345 w 4008581"/>
                <a:gd name="connsiteY4" fmla="*/ 1884217 h 2161308"/>
                <a:gd name="connsiteX5" fmla="*/ 4008581 w 4008581"/>
                <a:gd name="connsiteY5" fmla="*/ 1948872 h 2161308"/>
                <a:gd name="connsiteX6" fmla="*/ 3971636 w 4008581"/>
                <a:gd name="connsiteY6" fmla="*/ 1958108 h 2161308"/>
                <a:gd name="connsiteX7" fmla="*/ 3943927 w 4008581"/>
                <a:gd name="connsiteY7" fmla="*/ 1930399 h 2161308"/>
                <a:gd name="connsiteX8" fmla="*/ 3879272 w 4008581"/>
                <a:gd name="connsiteY8" fmla="*/ 1958108 h 2161308"/>
                <a:gd name="connsiteX9" fmla="*/ 3853006 w 4008581"/>
                <a:gd name="connsiteY9" fmla="*/ 1925637 h 2161308"/>
                <a:gd name="connsiteX10" fmla="*/ 3805381 w 4008581"/>
                <a:gd name="connsiteY10" fmla="*/ 1902690 h 2161308"/>
                <a:gd name="connsiteX11" fmla="*/ 3749963 w 4008581"/>
                <a:gd name="connsiteY11" fmla="*/ 1865744 h 2161308"/>
                <a:gd name="connsiteX12" fmla="*/ 3731490 w 4008581"/>
                <a:gd name="connsiteY12" fmla="*/ 1828799 h 2161308"/>
                <a:gd name="connsiteX13" fmla="*/ 3666836 w 4008581"/>
                <a:gd name="connsiteY13" fmla="*/ 1865744 h 2161308"/>
                <a:gd name="connsiteX14" fmla="*/ 3583709 w 4008581"/>
                <a:gd name="connsiteY14" fmla="*/ 1874981 h 2161308"/>
                <a:gd name="connsiteX15" fmla="*/ 3546763 w 4008581"/>
                <a:gd name="connsiteY15" fmla="*/ 1874981 h 2161308"/>
                <a:gd name="connsiteX16" fmla="*/ 3574472 w 4008581"/>
                <a:gd name="connsiteY16" fmla="*/ 1782617 h 2161308"/>
                <a:gd name="connsiteX17" fmla="*/ 3537527 w 4008581"/>
                <a:gd name="connsiteY17" fmla="*/ 1754908 h 2161308"/>
                <a:gd name="connsiteX18" fmla="*/ 3493726 w 4008581"/>
                <a:gd name="connsiteY18" fmla="*/ 1795172 h 2161308"/>
                <a:gd name="connsiteX19" fmla="*/ 3450791 w 4008581"/>
                <a:gd name="connsiteY19" fmla="*/ 1772515 h 2161308"/>
                <a:gd name="connsiteX20" fmla="*/ 3386136 w 4008581"/>
                <a:gd name="connsiteY20" fmla="*/ 1724818 h 2161308"/>
                <a:gd name="connsiteX21" fmla="*/ 3316431 w 4008581"/>
                <a:gd name="connsiteY21" fmla="*/ 1682532 h 2161308"/>
                <a:gd name="connsiteX22" fmla="*/ 3288145 w 4008581"/>
                <a:gd name="connsiteY22" fmla="*/ 1671781 h 2161308"/>
                <a:gd name="connsiteX23" fmla="*/ 3186545 w 4008581"/>
                <a:gd name="connsiteY23" fmla="*/ 1653308 h 2161308"/>
                <a:gd name="connsiteX24" fmla="*/ 3149599 w 4008581"/>
                <a:gd name="connsiteY24" fmla="*/ 1625599 h 2161308"/>
                <a:gd name="connsiteX25" fmla="*/ 3094181 w 4008581"/>
                <a:gd name="connsiteY25" fmla="*/ 1616363 h 2161308"/>
                <a:gd name="connsiteX26" fmla="*/ 3075709 w 4008581"/>
                <a:gd name="connsiteY26" fmla="*/ 1542472 h 2161308"/>
                <a:gd name="connsiteX27" fmla="*/ 3195781 w 4008581"/>
                <a:gd name="connsiteY27" fmla="*/ 1533235 h 2161308"/>
                <a:gd name="connsiteX28" fmla="*/ 3186545 w 4008581"/>
                <a:gd name="connsiteY28" fmla="*/ 1459344 h 2161308"/>
                <a:gd name="connsiteX29" fmla="*/ 3131127 w 4008581"/>
                <a:gd name="connsiteY29" fmla="*/ 1422399 h 2161308"/>
                <a:gd name="connsiteX30" fmla="*/ 3084945 w 4008581"/>
                <a:gd name="connsiteY30" fmla="*/ 1496290 h 2161308"/>
                <a:gd name="connsiteX31" fmla="*/ 2992581 w 4008581"/>
                <a:gd name="connsiteY31" fmla="*/ 1514763 h 2161308"/>
                <a:gd name="connsiteX32" fmla="*/ 2992581 w 4008581"/>
                <a:gd name="connsiteY32" fmla="*/ 1487054 h 2161308"/>
                <a:gd name="connsiteX33" fmla="*/ 2927927 w 4008581"/>
                <a:gd name="connsiteY33" fmla="*/ 1514763 h 2161308"/>
                <a:gd name="connsiteX34" fmla="*/ 2881745 w 4008581"/>
                <a:gd name="connsiteY34" fmla="*/ 1477817 h 2161308"/>
                <a:gd name="connsiteX35" fmla="*/ 2835563 w 4008581"/>
                <a:gd name="connsiteY35" fmla="*/ 1450108 h 2161308"/>
                <a:gd name="connsiteX36" fmla="*/ 2798618 w 4008581"/>
                <a:gd name="connsiteY36" fmla="*/ 1487054 h 2161308"/>
                <a:gd name="connsiteX37" fmla="*/ 2780145 w 4008581"/>
                <a:gd name="connsiteY37" fmla="*/ 1533235 h 2161308"/>
                <a:gd name="connsiteX38" fmla="*/ 2678545 w 4008581"/>
                <a:gd name="connsiteY38" fmla="*/ 1514763 h 2161308"/>
                <a:gd name="connsiteX39" fmla="*/ 2678545 w 4008581"/>
                <a:gd name="connsiteY39" fmla="*/ 1487054 h 2161308"/>
                <a:gd name="connsiteX40" fmla="*/ 2604654 w 4008581"/>
                <a:gd name="connsiteY40" fmla="*/ 1514763 h 2161308"/>
                <a:gd name="connsiteX41" fmla="*/ 2549236 w 4008581"/>
                <a:gd name="connsiteY41" fmla="*/ 1514763 h 2161308"/>
                <a:gd name="connsiteX42" fmla="*/ 2410690 w 4008581"/>
                <a:gd name="connsiteY42" fmla="*/ 1514763 h 2161308"/>
                <a:gd name="connsiteX43" fmla="*/ 2401454 w 4008581"/>
                <a:gd name="connsiteY43" fmla="*/ 1459344 h 2161308"/>
                <a:gd name="connsiteX44" fmla="*/ 2327563 w 4008581"/>
                <a:gd name="connsiteY44" fmla="*/ 1477817 h 2161308"/>
                <a:gd name="connsiteX45" fmla="*/ 2290618 w 4008581"/>
                <a:gd name="connsiteY45" fmla="*/ 1523999 h 2161308"/>
                <a:gd name="connsiteX46" fmla="*/ 2207490 w 4008581"/>
                <a:gd name="connsiteY46" fmla="*/ 1505526 h 2161308"/>
                <a:gd name="connsiteX47" fmla="*/ 2216727 w 4008581"/>
                <a:gd name="connsiteY47" fmla="*/ 1560944 h 2161308"/>
                <a:gd name="connsiteX48" fmla="*/ 2124363 w 4008581"/>
                <a:gd name="connsiteY48" fmla="*/ 1551708 h 2161308"/>
                <a:gd name="connsiteX49" fmla="*/ 2105890 w 4008581"/>
                <a:gd name="connsiteY49" fmla="*/ 1542472 h 2161308"/>
                <a:gd name="connsiteX50" fmla="*/ 2041236 w 4008581"/>
                <a:gd name="connsiteY50" fmla="*/ 1496290 h 2161308"/>
                <a:gd name="connsiteX51" fmla="*/ 1995054 w 4008581"/>
                <a:gd name="connsiteY51" fmla="*/ 1533235 h 2161308"/>
                <a:gd name="connsiteX52" fmla="*/ 1893454 w 4008581"/>
                <a:gd name="connsiteY52" fmla="*/ 1579417 h 2161308"/>
                <a:gd name="connsiteX53" fmla="*/ 1995054 w 4008581"/>
                <a:gd name="connsiteY53" fmla="*/ 1634835 h 2161308"/>
                <a:gd name="connsiteX54" fmla="*/ 2161309 w 4008581"/>
                <a:gd name="connsiteY54" fmla="*/ 1653308 h 2161308"/>
                <a:gd name="connsiteX55" fmla="*/ 2235199 w 4008581"/>
                <a:gd name="connsiteY55" fmla="*/ 1690254 h 2161308"/>
                <a:gd name="connsiteX56" fmla="*/ 2235199 w 4008581"/>
                <a:gd name="connsiteY56" fmla="*/ 1727199 h 2161308"/>
                <a:gd name="connsiteX57" fmla="*/ 2179781 w 4008581"/>
                <a:gd name="connsiteY57" fmla="*/ 1773381 h 2161308"/>
                <a:gd name="connsiteX58" fmla="*/ 2059709 w 4008581"/>
                <a:gd name="connsiteY58" fmla="*/ 1782617 h 2161308"/>
                <a:gd name="connsiteX59" fmla="*/ 2059709 w 4008581"/>
                <a:gd name="connsiteY59" fmla="*/ 1764144 h 2161308"/>
                <a:gd name="connsiteX60" fmla="*/ 1985818 w 4008581"/>
                <a:gd name="connsiteY60" fmla="*/ 1727199 h 2161308"/>
                <a:gd name="connsiteX61" fmla="*/ 1921163 w 4008581"/>
                <a:gd name="connsiteY61" fmla="*/ 1727199 h 2161308"/>
                <a:gd name="connsiteX62" fmla="*/ 1874981 w 4008581"/>
                <a:gd name="connsiteY62" fmla="*/ 1810326 h 2161308"/>
                <a:gd name="connsiteX63" fmla="*/ 1791854 w 4008581"/>
                <a:gd name="connsiteY63" fmla="*/ 1810326 h 2161308"/>
                <a:gd name="connsiteX64" fmla="*/ 1717963 w 4008581"/>
                <a:gd name="connsiteY64" fmla="*/ 1856508 h 2161308"/>
                <a:gd name="connsiteX65" fmla="*/ 1653309 w 4008581"/>
                <a:gd name="connsiteY65" fmla="*/ 1764144 h 2161308"/>
                <a:gd name="connsiteX66" fmla="*/ 1551709 w 4008581"/>
                <a:gd name="connsiteY66" fmla="*/ 1708726 h 2161308"/>
                <a:gd name="connsiteX67" fmla="*/ 1468581 w 4008581"/>
                <a:gd name="connsiteY67" fmla="*/ 1690254 h 2161308"/>
                <a:gd name="connsiteX68" fmla="*/ 1560945 w 4008581"/>
                <a:gd name="connsiteY68" fmla="*/ 1773381 h 2161308"/>
                <a:gd name="connsiteX69" fmla="*/ 1634836 w 4008581"/>
                <a:gd name="connsiteY69" fmla="*/ 1847272 h 2161308"/>
                <a:gd name="connsiteX70" fmla="*/ 1588654 w 4008581"/>
                <a:gd name="connsiteY70" fmla="*/ 1893454 h 2161308"/>
                <a:gd name="connsiteX71" fmla="*/ 1634836 w 4008581"/>
                <a:gd name="connsiteY71" fmla="*/ 1948872 h 2161308"/>
                <a:gd name="connsiteX72" fmla="*/ 1607127 w 4008581"/>
                <a:gd name="connsiteY72" fmla="*/ 2013526 h 2161308"/>
                <a:gd name="connsiteX73" fmla="*/ 1597890 w 4008581"/>
                <a:gd name="connsiteY73" fmla="*/ 2105890 h 2161308"/>
                <a:gd name="connsiteX74" fmla="*/ 1597890 w 4008581"/>
                <a:gd name="connsiteY74" fmla="*/ 2161308 h 2161308"/>
                <a:gd name="connsiteX75" fmla="*/ 1496290 w 4008581"/>
                <a:gd name="connsiteY75" fmla="*/ 2152072 h 2161308"/>
                <a:gd name="connsiteX76" fmla="*/ 1413163 w 4008581"/>
                <a:gd name="connsiteY76" fmla="*/ 2105890 h 2161308"/>
                <a:gd name="connsiteX77" fmla="*/ 1330036 w 4008581"/>
                <a:gd name="connsiteY77" fmla="*/ 2004290 h 2161308"/>
                <a:gd name="connsiteX78" fmla="*/ 1302327 w 4008581"/>
                <a:gd name="connsiteY78" fmla="*/ 1930399 h 2161308"/>
                <a:gd name="connsiteX79" fmla="*/ 1302327 w 4008581"/>
                <a:gd name="connsiteY79" fmla="*/ 1828799 h 2161308"/>
                <a:gd name="connsiteX80" fmla="*/ 1274618 w 4008581"/>
                <a:gd name="connsiteY80" fmla="*/ 1773381 h 2161308"/>
                <a:gd name="connsiteX81" fmla="*/ 1145309 w 4008581"/>
                <a:gd name="connsiteY81" fmla="*/ 1699490 h 2161308"/>
                <a:gd name="connsiteX82" fmla="*/ 997527 w 4008581"/>
                <a:gd name="connsiteY82" fmla="*/ 1597890 h 2161308"/>
                <a:gd name="connsiteX83" fmla="*/ 942109 w 4008581"/>
                <a:gd name="connsiteY83" fmla="*/ 1468581 h 2161308"/>
                <a:gd name="connsiteX84" fmla="*/ 895927 w 4008581"/>
                <a:gd name="connsiteY84" fmla="*/ 1265381 h 2161308"/>
                <a:gd name="connsiteX85" fmla="*/ 803563 w 4008581"/>
                <a:gd name="connsiteY85" fmla="*/ 1080654 h 2161308"/>
                <a:gd name="connsiteX86" fmla="*/ 729672 w 4008581"/>
                <a:gd name="connsiteY86" fmla="*/ 951344 h 2161308"/>
                <a:gd name="connsiteX87" fmla="*/ 581890 w 4008581"/>
                <a:gd name="connsiteY87" fmla="*/ 665017 h 2161308"/>
                <a:gd name="connsiteX88" fmla="*/ 461818 w 4008581"/>
                <a:gd name="connsiteY88" fmla="*/ 637308 h 2161308"/>
                <a:gd name="connsiteX89" fmla="*/ 267854 w 4008581"/>
                <a:gd name="connsiteY89" fmla="*/ 683490 h 2161308"/>
                <a:gd name="connsiteX90" fmla="*/ 240145 w 4008581"/>
                <a:gd name="connsiteY90" fmla="*/ 618835 h 2161308"/>
                <a:gd name="connsiteX91" fmla="*/ 240145 w 4008581"/>
                <a:gd name="connsiteY91" fmla="*/ 461817 h 2161308"/>
                <a:gd name="connsiteX92" fmla="*/ 175490 w 4008581"/>
                <a:gd name="connsiteY92" fmla="*/ 295563 h 2161308"/>
                <a:gd name="connsiteX93" fmla="*/ 0 w 4008581"/>
                <a:gd name="connsiteY93" fmla="*/ 0 h 2161308"/>
                <a:gd name="connsiteX94" fmla="*/ 3803793 w 4008581"/>
                <a:gd name="connsiteY94" fmla="*/ 8658 h 2161308"/>
                <a:gd name="connsiteX95" fmla="*/ 3730192 w 4008581"/>
                <a:gd name="connsiteY95" fmla="*/ 348022 h 2161308"/>
                <a:gd name="connsiteX96" fmla="*/ 3697720 w 4008581"/>
                <a:gd name="connsiteY96" fmla="*/ 502659 h 2161308"/>
                <a:gd name="connsiteX97" fmla="*/ 3700029 w 4008581"/>
                <a:gd name="connsiteY97" fmla="*/ 642937 h 2161308"/>
                <a:gd name="connsiteX98" fmla="*/ 3683143 w 4008581"/>
                <a:gd name="connsiteY98" fmla="*/ 767988 h 2161308"/>
                <a:gd name="connsiteX99" fmla="*/ 3626283 w 4008581"/>
                <a:gd name="connsiteY99" fmla="*/ 982878 h 2161308"/>
                <a:gd name="connsiteX100" fmla="*/ 3635735 w 4008581"/>
                <a:gd name="connsiteY100" fmla="*/ 1085849 h 2161308"/>
                <a:gd name="connsiteX101" fmla="*/ 3694545 w 4008581"/>
                <a:gd name="connsiteY101" fmla="*/ 1209963 h 2161308"/>
                <a:gd name="connsiteX102" fmla="*/ 3823854 w 4008581"/>
                <a:gd name="connsiteY102" fmla="*/ 1385454 h 2161308"/>
                <a:gd name="connsiteX0" fmla="*/ 3823854 w 4008581"/>
                <a:gd name="connsiteY0" fmla="*/ 1385454 h 2161308"/>
                <a:gd name="connsiteX1" fmla="*/ 3888509 w 4008581"/>
                <a:gd name="connsiteY1" fmla="*/ 1570181 h 2161308"/>
                <a:gd name="connsiteX2" fmla="*/ 3953163 w 4008581"/>
                <a:gd name="connsiteY2" fmla="*/ 1708726 h 2161308"/>
                <a:gd name="connsiteX3" fmla="*/ 3962399 w 4008581"/>
                <a:gd name="connsiteY3" fmla="*/ 1764144 h 2161308"/>
                <a:gd name="connsiteX4" fmla="*/ 3999345 w 4008581"/>
                <a:gd name="connsiteY4" fmla="*/ 1884217 h 2161308"/>
                <a:gd name="connsiteX5" fmla="*/ 4008581 w 4008581"/>
                <a:gd name="connsiteY5" fmla="*/ 1948872 h 2161308"/>
                <a:gd name="connsiteX6" fmla="*/ 3971636 w 4008581"/>
                <a:gd name="connsiteY6" fmla="*/ 1958108 h 2161308"/>
                <a:gd name="connsiteX7" fmla="*/ 3943927 w 4008581"/>
                <a:gd name="connsiteY7" fmla="*/ 1930399 h 2161308"/>
                <a:gd name="connsiteX8" fmla="*/ 3879272 w 4008581"/>
                <a:gd name="connsiteY8" fmla="*/ 1958108 h 2161308"/>
                <a:gd name="connsiteX9" fmla="*/ 3853006 w 4008581"/>
                <a:gd name="connsiteY9" fmla="*/ 1925637 h 2161308"/>
                <a:gd name="connsiteX10" fmla="*/ 3805381 w 4008581"/>
                <a:gd name="connsiteY10" fmla="*/ 1902690 h 2161308"/>
                <a:gd name="connsiteX11" fmla="*/ 3749963 w 4008581"/>
                <a:gd name="connsiteY11" fmla="*/ 1865744 h 2161308"/>
                <a:gd name="connsiteX12" fmla="*/ 3731490 w 4008581"/>
                <a:gd name="connsiteY12" fmla="*/ 1828799 h 2161308"/>
                <a:gd name="connsiteX13" fmla="*/ 3666836 w 4008581"/>
                <a:gd name="connsiteY13" fmla="*/ 1865744 h 2161308"/>
                <a:gd name="connsiteX14" fmla="*/ 3583709 w 4008581"/>
                <a:gd name="connsiteY14" fmla="*/ 1874981 h 2161308"/>
                <a:gd name="connsiteX15" fmla="*/ 3546763 w 4008581"/>
                <a:gd name="connsiteY15" fmla="*/ 1874981 h 2161308"/>
                <a:gd name="connsiteX16" fmla="*/ 3574472 w 4008581"/>
                <a:gd name="connsiteY16" fmla="*/ 1782617 h 2161308"/>
                <a:gd name="connsiteX17" fmla="*/ 3537527 w 4008581"/>
                <a:gd name="connsiteY17" fmla="*/ 1754908 h 2161308"/>
                <a:gd name="connsiteX18" fmla="*/ 3493726 w 4008581"/>
                <a:gd name="connsiteY18" fmla="*/ 1795172 h 2161308"/>
                <a:gd name="connsiteX19" fmla="*/ 3450791 w 4008581"/>
                <a:gd name="connsiteY19" fmla="*/ 1772515 h 2161308"/>
                <a:gd name="connsiteX20" fmla="*/ 3386136 w 4008581"/>
                <a:gd name="connsiteY20" fmla="*/ 1724818 h 2161308"/>
                <a:gd name="connsiteX21" fmla="*/ 3316431 w 4008581"/>
                <a:gd name="connsiteY21" fmla="*/ 1682532 h 2161308"/>
                <a:gd name="connsiteX22" fmla="*/ 3288145 w 4008581"/>
                <a:gd name="connsiteY22" fmla="*/ 1671781 h 2161308"/>
                <a:gd name="connsiteX23" fmla="*/ 3229407 w 4008581"/>
                <a:gd name="connsiteY23" fmla="*/ 1650927 h 2161308"/>
                <a:gd name="connsiteX24" fmla="*/ 3149599 w 4008581"/>
                <a:gd name="connsiteY24" fmla="*/ 1625599 h 2161308"/>
                <a:gd name="connsiteX25" fmla="*/ 3094181 w 4008581"/>
                <a:gd name="connsiteY25" fmla="*/ 1616363 h 2161308"/>
                <a:gd name="connsiteX26" fmla="*/ 3075709 w 4008581"/>
                <a:gd name="connsiteY26" fmla="*/ 1542472 h 2161308"/>
                <a:gd name="connsiteX27" fmla="*/ 3195781 w 4008581"/>
                <a:gd name="connsiteY27" fmla="*/ 1533235 h 2161308"/>
                <a:gd name="connsiteX28" fmla="*/ 3186545 w 4008581"/>
                <a:gd name="connsiteY28" fmla="*/ 1459344 h 2161308"/>
                <a:gd name="connsiteX29" fmla="*/ 3131127 w 4008581"/>
                <a:gd name="connsiteY29" fmla="*/ 1422399 h 2161308"/>
                <a:gd name="connsiteX30" fmla="*/ 3084945 w 4008581"/>
                <a:gd name="connsiteY30" fmla="*/ 1496290 h 2161308"/>
                <a:gd name="connsiteX31" fmla="*/ 2992581 w 4008581"/>
                <a:gd name="connsiteY31" fmla="*/ 1514763 h 2161308"/>
                <a:gd name="connsiteX32" fmla="*/ 2992581 w 4008581"/>
                <a:gd name="connsiteY32" fmla="*/ 1487054 h 2161308"/>
                <a:gd name="connsiteX33" fmla="*/ 2927927 w 4008581"/>
                <a:gd name="connsiteY33" fmla="*/ 1514763 h 2161308"/>
                <a:gd name="connsiteX34" fmla="*/ 2881745 w 4008581"/>
                <a:gd name="connsiteY34" fmla="*/ 1477817 h 2161308"/>
                <a:gd name="connsiteX35" fmla="*/ 2835563 w 4008581"/>
                <a:gd name="connsiteY35" fmla="*/ 1450108 h 2161308"/>
                <a:gd name="connsiteX36" fmla="*/ 2798618 w 4008581"/>
                <a:gd name="connsiteY36" fmla="*/ 1487054 h 2161308"/>
                <a:gd name="connsiteX37" fmla="*/ 2780145 w 4008581"/>
                <a:gd name="connsiteY37" fmla="*/ 1533235 h 2161308"/>
                <a:gd name="connsiteX38" fmla="*/ 2678545 w 4008581"/>
                <a:gd name="connsiteY38" fmla="*/ 1514763 h 2161308"/>
                <a:gd name="connsiteX39" fmla="*/ 2678545 w 4008581"/>
                <a:gd name="connsiteY39" fmla="*/ 1487054 h 2161308"/>
                <a:gd name="connsiteX40" fmla="*/ 2604654 w 4008581"/>
                <a:gd name="connsiteY40" fmla="*/ 1514763 h 2161308"/>
                <a:gd name="connsiteX41" fmla="*/ 2549236 w 4008581"/>
                <a:gd name="connsiteY41" fmla="*/ 1514763 h 2161308"/>
                <a:gd name="connsiteX42" fmla="*/ 2410690 w 4008581"/>
                <a:gd name="connsiteY42" fmla="*/ 1514763 h 2161308"/>
                <a:gd name="connsiteX43" fmla="*/ 2401454 w 4008581"/>
                <a:gd name="connsiteY43" fmla="*/ 1459344 h 2161308"/>
                <a:gd name="connsiteX44" fmla="*/ 2327563 w 4008581"/>
                <a:gd name="connsiteY44" fmla="*/ 1477817 h 2161308"/>
                <a:gd name="connsiteX45" fmla="*/ 2290618 w 4008581"/>
                <a:gd name="connsiteY45" fmla="*/ 1523999 h 2161308"/>
                <a:gd name="connsiteX46" fmla="*/ 2207490 w 4008581"/>
                <a:gd name="connsiteY46" fmla="*/ 1505526 h 2161308"/>
                <a:gd name="connsiteX47" fmla="*/ 2216727 w 4008581"/>
                <a:gd name="connsiteY47" fmla="*/ 1560944 h 2161308"/>
                <a:gd name="connsiteX48" fmla="*/ 2124363 w 4008581"/>
                <a:gd name="connsiteY48" fmla="*/ 1551708 h 2161308"/>
                <a:gd name="connsiteX49" fmla="*/ 2105890 w 4008581"/>
                <a:gd name="connsiteY49" fmla="*/ 1542472 h 2161308"/>
                <a:gd name="connsiteX50" fmla="*/ 2041236 w 4008581"/>
                <a:gd name="connsiteY50" fmla="*/ 1496290 h 2161308"/>
                <a:gd name="connsiteX51" fmla="*/ 1995054 w 4008581"/>
                <a:gd name="connsiteY51" fmla="*/ 1533235 h 2161308"/>
                <a:gd name="connsiteX52" fmla="*/ 1893454 w 4008581"/>
                <a:gd name="connsiteY52" fmla="*/ 1579417 h 2161308"/>
                <a:gd name="connsiteX53" fmla="*/ 1995054 w 4008581"/>
                <a:gd name="connsiteY53" fmla="*/ 1634835 h 2161308"/>
                <a:gd name="connsiteX54" fmla="*/ 2161309 w 4008581"/>
                <a:gd name="connsiteY54" fmla="*/ 1653308 h 2161308"/>
                <a:gd name="connsiteX55" fmla="*/ 2235199 w 4008581"/>
                <a:gd name="connsiteY55" fmla="*/ 1690254 h 2161308"/>
                <a:gd name="connsiteX56" fmla="*/ 2235199 w 4008581"/>
                <a:gd name="connsiteY56" fmla="*/ 1727199 h 2161308"/>
                <a:gd name="connsiteX57" fmla="*/ 2179781 w 4008581"/>
                <a:gd name="connsiteY57" fmla="*/ 1773381 h 2161308"/>
                <a:gd name="connsiteX58" fmla="*/ 2059709 w 4008581"/>
                <a:gd name="connsiteY58" fmla="*/ 1782617 h 2161308"/>
                <a:gd name="connsiteX59" fmla="*/ 2059709 w 4008581"/>
                <a:gd name="connsiteY59" fmla="*/ 1764144 h 2161308"/>
                <a:gd name="connsiteX60" fmla="*/ 1985818 w 4008581"/>
                <a:gd name="connsiteY60" fmla="*/ 1727199 h 2161308"/>
                <a:gd name="connsiteX61" fmla="*/ 1921163 w 4008581"/>
                <a:gd name="connsiteY61" fmla="*/ 1727199 h 2161308"/>
                <a:gd name="connsiteX62" fmla="*/ 1874981 w 4008581"/>
                <a:gd name="connsiteY62" fmla="*/ 1810326 h 2161308"/>
                <a:gd name="connsiteX63" fmla="*/ 1791854 w 4008581"/>
                <a:gd name="connsiteY63" fmla="*/ 1810326 h 2161308"/>
                <a:gd name="connsiteX64" fmla="*/ 1717963 w 4008581"/>
                <a:gd name="connsiteY64" fmla="*/ 1856508 h 2161308"/>
                <a:gd name="connsiteX65" fmla="*/ 1653309 w 4008581"/>
                <a:gd name="connsiteY65" fmla="*/ 1764144 h 2161308"/>
                <a:gd name="connsiteX66" fmla="*/ 1551709 w 4008581"/>
                <a:gd name="connsiteY66" fmla="*/ 1708726 h 2161308"/>
                <a:gd name="connsiteX67" fmla="*/ 1468581 w 4008581"/>
                <a:gd name="connsiteY67" fmla="*/ 1690254 h 2161308"/>
                <a:gd name="connsiteX68" fmla="*/ 1560945 w 4008581"/>
                <a:gd name="connsiteY68" fmla="*/ 1773381 h 2161308"/>
                <a:gd name="connsiteX69" fmla="*/ 1634836 w 4008581"/>
                <a:gd name="connsiteY69" fmla="*/ 1847272 h 2161308"/>
                <a:gd name="connsiteX70" fmla="*/ 1588654 w 4008581"/>
                <a:gd name="connsiteY70" fmla="*/ 1893454 h 2161308"/>
                <a:gd name="connsiteX71" fmla="*/ 1634836 w 4008581"/>
                <a:gd name="connsiteY71" fmla="*/ 1948872 h 2161308"/>
                <a:gd name="connsiteX72" fmla="*/ 1607127 w 4008581"/>
                <a:gd name="connsiteY72" fmla="*/ 2013526 h 2161308"/>
                <a:gd name="connsiteX73" fmla="*/ 1597890 w 4008581"/>
                <a:gd name="connsiteY73" fmla="*/ 2105890 h 2161308"/>
                <a:gd name="connsiteX74" fmla="*/ 1597890 w 4008581"/>
                <a:gd name="connsiteY74" fmla="*/ 2161308 h 2161308"/>
                <a:gd name="connsiteX75" fmla="*/ 1496290 w 4008581"/>
                <a:gd name="connsiteY75" fmla="*/ 2152072 h 2161308"/>
                <a:gd name="connsiteX76" fmla="*/ 1413163 w 4008581"/>
                <a:gd name="connsiteY76" fmla="*/ 2105890 h 2161308"/>
                <a:gd name="connsiteX77" fmla="*/ 1330036 w 4008581"/>
                <a:gd name="connsiteY77" fmla="*/ 2004290 h 2161308"/>
                <a:gd name="connsiteX78" fmla="*/ 1302327 w 4008581"/>
                <a:gd name="connsiteY78" fmla="*/ 1930399 h 2161308"/>
                <a:gd name="connsiteX79" fmla="*/ 1302327 w 4008581"/>
                <a:gd name="connsiteY79" fmla="*/ 1828799 h 2161308"/>
                <a:gd name="connsiteX80" fmla="*/ 1274618 w 4008581"/>
                <a:gd name="connsiteY80" fmla="*/ 1773381 h 2161308"/>
                <a:gd name="connsiteX81" fmla="*/ 1145309 w 4008581"/>
                <a:gd name="connsiteY81" fmla="*/ 1699490 h 2161308"/>
                <a:gd name="connsiteX82" fmla="*/ 997527 w 4008581"/>
                <a:gd name="connsiteY82" fmla="*/ 1597890 h 2161308"/>
                <a:gd name="connsiteX83" fmla="*/ 942109 w 4008581"/>
                <a:gd name="connsiteY83" fmla="*/ 1468581 h 2161308"/>
                <a:gd name="connsiteX84" fmla="*/ 895927 w 4008581"/>
                <a:gd name="connsiteY84" fmla="*/ 1265381 h 2161308"/>
                <a:gd name="connsiteX85" fmla="*/ 803563 w 4008581"/>
                <a:gd name="connsiteY85" fmla="*/ 1080654 h 2161308"/>
                <a:gd name="connsiteX86" fmla="*/ 729672 w 4008581"/>
                <a:gd name="connsiteY86" fmla="*/ 951344 h 2161308"/>
                <a:gd name="connsiteX87" fmla="*/ 581890 w 4008581"/>
                <a:gd name="connsiteY87" fmla="*/ 665017 h 2161308"/>
                <a:gd name="connsiteX88" fmla="*/ 461818 w 4008581"/>
                <a:gd name="connsiteY88" fmla="*/ 637308 h 2161308"/>
                <a:gd name="connsiteX89" fmla="*/ 267854 w 4008581"/>
                <a:gd name="connsiteY89" fmla="*/ 683490 h 2161308"/>
                <a:gd name="connsiteX90" fmla="*/ 240145 w 4008581"/>
                <a:gd name="connsiteY90" fmla="*/ 618835 h 2161308"/>
                <a:gd name="connsiteX91" fmla="*/ 240145 w 4008581"/>
                <a:gd name="connsiteY91" fmla="*/ 461817 h 2161308"/>
                <a:gd name="connsiteX92" fmla="*/ 175490 w 4008581"/>
                <a:gd name="connsiteY92" fmla="*/ 295563 h 2161308"/>
                <a:gd name="connsiteX93" fmla="*/ 0 w 4008581"/>
                <a:gd name="connsiteY93" fmla="*/ 0 h 2161308"/>
                <a:gd name="connsiteX94" fmla="*/ 3803793 w 4008581"/>
                <a:gd name="connsiteY94" fmla="*/ 8658 h 2161308"/>
                <a:gd name="connsiteX95" fmla="*/ 3730192 w 4008581"/>
                <a:gd name="connsiteY95" fmla="*/ 348022 h 2161308"/>
                <a:gd name="connsiteX96" fmla="*/ 3697720 w 4008581"/>
                <a:gd name="connsiteY96" fmla="*/ 502659 h 2161308"/>
                <a:gd name="connsiteX97" fmla="*/ 3700029 w 4008581"/>
                <a:gd name="connsiteY97" fmla="*/ 642937 h 2161308"/>
                <a:gd name="connsiteX98" fmla="*/ 3683143 w 4008581"/>
                <a:gd name="connsiteY98" fmla="*/ 767988 h 2161308"/>
                <a:gd name="connsiteX99" fmla="*/ 3626283 w 4008581"/>
                <a:gd name="connsiteY99" fmla="*/ 982878 h 2161308"/>
                <a:gd name="connsiteX100" fmla="*/ 3635735 w 4008581"/>
                <a:gd name="connsiteY100" fmla="*/ 1085849 h 2161308"/>
                <a:gd name="connsiteX101" fmla="*/ 3694545 w 4008581"/>
                <a:gd name="connsiteY101" fmla="*/ 1209963 h 2161308"/>
                <a:gd name="connsiteX102" fmla="*/ 3823854 w 4008581"/>
                <a:gd name="connsiteY102" fmla="*/ 1385454 h 2161308"/>
                <a:gd name="connsiteX0" fmla="*/ 3823854 w 4008581"/>
                <a:gd name="connsiteY0" fmla="*/ 1385454 h 2161308"/>
                <a:gd name="connsiteX1" fmla="*/ 3888509 w 4008581"/>
                <a:gd name="connsiteY1" fmla="*/ 1570181 h 2161308"/>
                <a:gd name="connsiteX2" fmla="*/ 3953163 w 4008581"/>
                <a:gd name="connsiteY2" fmla="*/ 1708726 h 2161308"/>
                <a:gd name="connsiteX3" fmla="*/ 3962399 w 4008581"/>
                <a:gd name="connsiteY3" fmla="*/ 1764144 h 2161308"/>
                <a:gd name="connsiteX4" fmla="*/ 3999345 w 4008581"/>
                <a:gd name="connsiteY4" fmla="*/ 1884217 h 2161308"/>
                <a:gd name="connsiteX5" fmla="*/ 4008581 w 4008581"/>
                <a:gd name="connsiteY5" fmla="*/ 1948872 h 2161308"/>
                <a:gd name="connsiteX6" fmla="*/ 3971636 w 4008581"/>
                <a:gd name="connsiteY6" fmla="*/ 1958108 h 2161308"/>
                <a:gd name="connsiteX7" fmla="*/ 3943927 w 4008581"/>
                <a:gd name="connsiteY7" fmla="*/ 1930399 h 2161308"/>
                <a:gd name="connsiteX8" fmla="*/ 3879272 w 4008581"/>
                <a:gd name="connsiteY8" fmla="*/ 1958108 h 2161308"/>
                <a:gd name="connsiteX9" fmla="*/ 3853006 w 4008581"/>
                <a:gd name="connsiteY9" fmla="*/ 1925637 h 2161308"/>
                <a:gd name="connsiteX10" fmla="*/ 3805381 w 4008581"/>
                <a:gd name="connsiteY10" fmla="*/ 1902690 h 2161308"/>
                <a:gd name="connsiteX11" fmla="*/ 3749963 w 4008581"/>
                <a:gd name="connsiteY11" fmla="*/ 1865744 h 2161308"/>
                <a:gd name="connsiteX12" fmla="*/ 3731490 w 4008581"/>
                <a:gd name="connsiteY12" fmla="*/ 1828799 h 2161308"/>
                <a:gd name="connsiteX13" fmla="*/ 3666836 w 4008581"/>
                <a:gd name="connsiteY13" fmla="*/ 1865744 h 2161308"/>
                <a:gd name="connsiteX14" fmla="*/ 3583709 w 4008581"/>
                <a:gd name="connsiteY14" fmla="*/ 1874981 h 2161308"/>
                <a:gd name="connsiteX15" fmla="*/ 3546763 w 4008581"/>
                <a:gd name="connsiteY15" fmla="*/ 1874981 h 2161308"/>
                <a:gd name="connsiteX16" fmla="*/ 3574472 w 4008581"/>
                <a:gd name="connsiteY16" fmla="*/ 1782617 h 2161308"/>
                <a:gd name="connsiteX17" fmla="*/ 3537527 w 4008581"/>
                <a:gd name="connsiteY17" fmla="*/ 1754908 h 2161308"/>
                <a:gd name="connsiteX18" fmla="*/ 3493726 w 4008581"/>
                <a:gd name="connsiteY18" fmla="*/ 1795172 h 2161308"/>
                <a:gd name="connsiteX19" fmla="*/ 3450791 w 4008581"/>
                <a:gd name="connsiteY19" fmla="*/ 1772515 h 2161308"/>
                <a:gd name="connsiteX20" fmla="*/ 3386136 w 4008581"/>
                <a:gd name="connsiteY20" fmla="*/ 1724818 h 2161308"/>
                <a:gd name="connsiteX21" fmla="*/ 3316431 w 4008581"/>
                <a:gd name="connsiteY21" fmla="*/ 1682532 h 2161308"/>
                <a:gd name="connsiteX22" fmla="*/ 3288145 w 4008581"/>
                <a:gd name="connsiteY22" fmla="*/ 1671781 h 2161308"/>
                <a:gd name="connsiteX23" fmla="*/ 3229407 w 4008581"/>
                <a:gd name="connsiteY23" fmla="*/ 1650927 h 2161308"/>
                <a:gd name="connsiteX24" fmla="*/ 3173412 w 4008581"/>
                <a:gd name="connsiteY24" fmla="*/ 1630362 h 2161308"/>
                <a:gd name="connsiteX25" fmla="*/ 3094181 w 4008581"/>
                <a:gd name="connsiteY25" fmla="*/ 1616363 h 2161308"/>
                <a:gd name="connsiteX26" fmla="*/ 3075709 w 4008581"/>
                <a:gd name="connsiteY26" fmla="*/ 1542472 h 2161308"/>
                <a:gd name="connsiteX27" fmla="*/ 3195781 w 4008581"/>
                <a:gd name="connsiteY27" fmla="*/ 1533235 h 2161308"/>
                <a:gd name="connsiteX28" fmla="*/ 3186545 w 4008581"/>
                <a:gd name="connsiteY28" fmla="*/ 1459344 h 2161308"/>
                <a:gd name="connsiteX29" fmla="*/ 3131127 w 4008581"/>
                <a:gd name="connsiteY29" fmla="*/ 1422399 h 2161308"/>
                <a:gd name="connsiteX30" fmla="*/ 3084945 w 4008581"/>
                <a:gd name="connsiteY30" fmla="*/ 1496290 h 2161308"/>
                <a:gd name="connsiteX31" fmla="*/ 2992581 w 4008581"/>
                <a:gd name="connsiteY31" fmla="*/ 1514763 h 2161308"/>
                <a:gd name="connsiteX32" fmla="*/ 2992581 w 4008581"/>
                <a:gd name="connsiteY32" fmla="*/ 1487054 h 2161308"/>
                <a:gd name="connsiteX33" fmla="*/ 2927927 w 4008581"/>
                <a:gd name="connsiteY33" fmla="*/ 1514763 h 2161308"/>
                <a:gd name="connsiteX34" fmla="*/ 2881745 w 4008581"/>
                <a:gd name="connsiteY34" fmla="*/ 1477817 h 2161308"/>
                <a:gd name="connsiteX35" fmla="*/ 2835563 w 4008581"/>
                <a:gd name="connsiteY35" fmla="*/ 1450108 h 2161308"/>
                <a:gd name="connsiteX36" fmla="*/ 2798618 w 4008581"/>
                <a:gd name="connsiteY36" fmla="*/ 1487054 h 2161308"/>
                <a:gd name="connsiteX37" fmla="*/ 2780145 w 4008581"/>
                <a:gd name="connsiteY37" fmla="*/ 1533235 h 2161308"/>
                <a:gd name="connsiteX38" fmla="*/ 2678545 w 4008581"/>
                <a:gd name="connsiteY38" fmla="*/ 1514763 h 2161308"/>
                <a:gd name="connsiteX39" fmla="*/ 2678545 w 4008581"/>
                <a:gd name="connsiteY39" fmla="*/ 1487054 h 2161308"/>
                <a:gd name="connsiteX40" fmla="*/ 2604654 w 4008581"/>
                <a:gd name="connsiteY40" fmla="*/ 1514763 h 2161308"/>
                <a:gd name="connsiteX41" fmla="*/ 2549236 w 4008581"/>
                <a:gd name="connsiteY41" fmla="*/ 1514763 h 2161308"/>
                <a:gd name="connsiteX42" fmla="*/ 2410690 w 4008581"/>
                <a:gd name="connsiteY42" fmla="*/ 1514763 h 2161308"/>
                <a:gd name="connsiteX43" fmla="*/ 2401454 w 4008581"/>
                <a:gd name="connsiteY43" fmla="*/ 1459344 h 2161308"/>
                <a:gd name="connsiteX44" fmla="*/ 2327563 w 4008581"/>
                <a:gd name="connsiteY44" fmla="*/ 1477817 h 2161308"/>
                <a:gd name="connsiteX45" fmla="*/ 2290618 w 4008581"/>
                <a:gd name="connsiteY45" fmla="*/ 1523999 h 2161308"/>
                <a:gd name="connsiteX46" fmla="*/ 2207490 w 4008581"/>
                <a:gd name="connsiteY46" fmla="*/ 1505526 h 2161308"/>
                <a:gd name="connsiteX47" fmla="*/ 2216727 w 4008581"/>
                <a:gd name="connsiteY47" fmla="*/ 1560944 h 2161308"/>
                <a:gd name="connsiteX48" fmla="*/ 2124363 w 4008581"/>
                <a:gd name="connsiteY48" fmla="*/ 1551708 h 2161308"/>
                <a:gd name="connsiteX49" fmla="*/ 2105890 w 4008581"/>
                <a:gd name="connsiteY49" fmla="*/ 1542472 h 2161308"/>
                <a:gd name="connsiteX50" fmla="*/ 2041236 w 4008581"/>
                <a:gd name="connsiteY50" fmla="*/ 1496290 h 2161308"/>
                <a:gd name="connsiteX51" fmla="*/ 1995054 w 4008581"/>
                <a:gd name="connsiteY51" fmla="*/ 1533235 h 2161308"/>
                <a:gd name="connsiteX52" fmla="*/ 1893454 w 4008581"/>
                <a:gd name="connsiteY52" fmla="*/ 1579417 h 2161308"/>
                <a:gd name="connsiteX53" fmla="*/ 1995054 w 4008581"/>
                <a:gd name="connsiteY53" fmla="*/ 1634835 h 2161308"/>
                <a:gd name="connsiteX54" fmla="*/ 2161309 w 4008581"/>
                <a:gd name="connsiteY54" fmla="*/ 1653308 h 2161308"/>
                <a:gd name="connsiteX55" fmla="*/ 2235199 w 4008581"/>
                <a:gd name="connsiteY55" fmla="*/ 1690254 h 2161308"/>
                <a:gd name="connsiteX56" fmla="*/ 2235199 w 4008581"/>
                <a:gd name="connsiteY56" fmla="*/ 1727199 h 2161308"/>
                <a:gd name="connsiteX57" fmla="*/ 2179781 w 4008581"/>
                <a:gd name="connsiteY57" fmla="*/ 1773381 h 2161308"/>
                <a:gd name="connsiteX58" fmla="*/ 2059709 w 4008581"/>
                <a:gd name="connsiteY58" fmla="*/ 1782617 h 2161308"/>
                <a:gd name="connsiteX59" fmla="*/ 2059709 w 4008581"/>
                <a:gd name="connsiteY59" fmla="*/ 1764144 h 2161308"/>
                <a:gd name="connsiteX60" fmla="*/ 1985818 w 4008581"/>
                <a:gd name="connsiteY60" fmla="*/ 1727199 h 2161308"/>
                <a:gd name="connsiteX61" fmla="*/ 1921163 w 4008581"/>
                <a:gd name="connsiteY61" fmla="*/ 1727199 h 2161308"/>
                <a:gd name="connsiteX62" fmla="*/ 1874981 w 4008581"/>
                <a:gd name="connsiteY62" fmla="*/ 1810326 h 2161308"/>
                <a:gd name="connsiteX63" fmla="*/ 1791854 w 4008581"/>
                <a:gd name="connsiteY63" fmla="*/ 1810326 h 2161308"/>
                <a:gd name="connsiteX64" fmla="*/ 1717963 w 4008581"/>
                <a:gd name="connsiteY64" fmla="*/ 1856508 h 2161308"/>
                <a:gd name="connsiteX65" fmla="*/ 1653309 w 4008581"/>
                <a:gd name="connsiteY65" fmla="*/ 1764144 h 2161308"/>
                <a:gd name="connsiteX66" fmla="*/ 1551709 w 4008581"/>
                <a:gd name="connsiteY66" fmla="*/ 1708726 h 2161308"/>
                <a:gd name="connsiteX67" fmla="*/ 1468581 w 4008581"/>
                <a:gd name="connsiteY67" fmla="*/ 1690254 h 2161308"/>
                <a:gd name="connsiteX68" fmla="*/ 1560945 w 4008581"/>
                <a:gd name="connsiteY68" fmla="*/ 1773381 h 2161308"/>
                <a:gd name="connsiteX69" fmla="*/ 1634836 w 4008581"/>
                <a:gd name="connsiteY69" fmla="*/ 1847272 h 2161308"/>
                <a:gd name="connsiteX70" fmla="*/ 1588654 w 4008581"/>
                <a:gd name="connsiteY70" fmla="*/ 1893454 h 2161308"/>
                <a:gd name="connsiteX71" fmla="*/ 1634836 w 4008581"/>
                <a:gd name="connsiteY71" fmla="*/ 1948872 h 2161308"/>
                <a:gd name="connsiteX72" fmla="*/ 1607127 w 4008581"/>
                <a:gd name="connsiteY72" fmla="*/ 2013526 h 2161308"/>
                <a:gd name="connsiteX73" fmla="*/ 1597890 w 4008581"/>
                <a:gd name="connsiteY73" fmla="*/ 2105890 h 2161308"/>
                <a:gd name="connsiteX74" fmla="*/ 1597890 w 4008581"/>
                <a:gd name="connsiteY74" fmla="*/ 2161308 h 2161308"/>
                <a:gd name="connsiteX75" fmla="*/ 1496290 w 4008581"/>
                <a:gd name="connsiteY75" fmla="*/ 2152072 h 2161308"/>
                <a:gd name="connsiteX76" fmla="*/ 1413163 w 4008581"/>
                <a:gd name="connsiteY76" fmla="*/ 2105890 h 2161308"/>
                <a:gd name="connsiteX77" fmla="*/ 1330036 w 4008581"/>
                <a:gd name="connsiteY77" fmla="*/ 2004290 h 2161308"/>
                <a:gd name="connsiteX78" fmla="*/ 1302327 w 4008581"/>
                <a:gd name="connsiteY78" fmla="*/ 1930399 h 2161308"/>
                <a:gd name="connsiteX79" fmla="*/ 1302327 w 4008581"/>
                <a:gd name="connsiteY79" fmla="*/ 1828799 h 2161308"/>
                <a:gd name="connsiteX80" fmla="*/ 1274618 w 4008581"/>
                <a:gd name="connsiteY80" fmla="*/ 1773381 h 2161308"/>
                <a:gd name="connsiteX81" fmla="*/ 1145309 w 4008581"/>
                <a:gd name="connsiteY81" fmla="*/ 1699490 h 2161308"/>
                <a:gd name="connsiteX82" fmla="*/ 997527 w 4008581"/>
                <a:gd name="connsiteY82" fmla="*/ 1597890 h 2161308"/>
                <a:gd name="connsiteX83" fmla="*/ 942109 w 4008581"/>
                <a:gd name="connsiteY83" fmla="*/ 1468581 h 2161308"/>
                <a:gd name="connsiteX84" fmla="*/ 895927 w 4008581"/>
                <a:gd name="connsiteY84" fmla="*/ 1265381 h 2161308"/>
                <a:gd name="connsiteX85" fmla="*/ 803563 w 4008581"/>
                <a:gd name="connsiteY85" fmla="*/ 1080654 h 2161308"/>
                <a:gd name="connsiteX86" fmla="*/ 729672 w 4008581"/>
                <a:gd name="connsiteY86" fmla="*/ 951344 h 2161308"/>
                <a:gd name="connsiteX87" fmla="*/ 581890 w 4008581"/>
                <a:gd name="connsiteY87" fmla="*/ 665017 h 2161308"/>
                <a:gd name="connsiteX88" fmla="*/ 461818 w 4008581"/>
                <a:gd name="connsiteY88" fmla="*/ 637308 h 2161308"/>
                <a:gd name="connsiteX89" fmla="*/ 267854 w 4008581"/>
                <a:gd name="connsiteY89" fmla="*/ 683490 h 2161308"/>
                <a:gd name="connsiteX90" fmla="*/ 240145 w 4008581"/>
                <a:gd name="connsiteY90" fmla="*/ 618835 h 2161308"/>
                <a:gd name="connsiteX91" fmla="*/ 240145 w 4008581"/>
                <a:gd name="connsiteY91" fmla="*/ 461817 h 2161308"/>
                <a:gd name="connsiteX92" fmla="*/ 175490 w 4008581"/>
                <a:gd name="connsiteY92" fmla="*/ 295563 h 2161308"/>
                <a:gd name="connsiteX93" fmla="*/ 0 w 4008581"/>
                <a:gd name="connsiteY93" fmla="*/ 0 h 2161308"/>
                <a:gd name="connsiteX94" fmla="*/ 3803793 w 4008581"/>
                <a:gd name="connsiteY94" fmla="*/ 8658 h 2161308"/>
                <a:gd name="connsiteX95" fmla="*/ 3730192 w 4008581"/>
                <a:gd name="connsiteY95" fmla="*/ 348022 h 2161308"/>
                <a:gd name="connsiteX96" fmla="*/ 3697720 w 4008581"/>
                <a:gd name="connsiteY96" fmla="*/ 502659 h 2161308"/>
                <a:gd name="connsiteX97" fmla="*/ 3700029 w 4008581"/>
                <a:gd name="connsiteY97" fmla="*/ 642937 h 2161308"/>
                <a:gd name="connsiteX98" fmla="*/ 3683143 w 4008581"/>
                <a:gd name="connsiteY98" fmla="*/ 767988 h 2161308"/>
                <a:gd name="connsiteX99" fmla="*/ 3626283 w 4008581"/>
                <a:gd name="connsiteY99" fmla="*/ 982878 h 2161308"/>
                <a:gd name="connsiteX100" fmla="*/ 3635735 w 4008581"/>
                <a:gd name="connsiteY100" fmla="*/ 1085849 h 2161308"/>
                <a:gd name="connsiteX101" fmla="*/ 3694545 w 4008581"/>
                <a:gd name="connsiteY101" fmla="*/ 1209963 h 2161308"/>
                <a:gd name="connsiteX102" fmla="*/ 3823854 w 4008581"/>
                <a:gd name="connsiteY102" fmla="*/ 1385454 h 2161308"/>
                <a:gd name="connsiteX0" fmla="*/ 3823854 w 4008581"/>
                <a:gd name="connsiteY0" fmla="*/ 1385454 h 2161308"/>
                <a:gd name="connsiteX1" fmla="*/ 3888509 w 4008581"/>
                <a:gd name="connsiteY1" fmla="*/ 1570181 h 2161308"/>
                <a:gd name="connsiteX2" fmla="*/ 3953163 w 4008581"/>
                <a:gd name="connsiteY2" fmla="*/ 1708726 h 2161308"/>
                <a:gd name="connsiteX3" fmla="*/ 3962399 w 4008581"/>
                <a:gd name="connsiteY3" fmla="*/ 1764144 h 2161308"/>
                <a:gd name="connsiteX4" fmla="*/ 3999345 w 4008581"/>
                <a:gd name="connsiteY4" fmla="*/ 1884217 h 2161308"/>
                <a:gd name="connsiteX5" fmla="*/ 4008581 w 4008581"/>
                <a:gd name="connsiteY5" fmla="*/ 1948872 h 2161308"/>
                <a:gd name="connsiteX6" fmla="*/ 3971636 w 4008581"/>
                <a:gd name="connsiteY6" fmla="*/ 1958108 h 2161308"/>
                <a:gd name="connsiteX7" fmla="*/ 3943927 w 4008581"/>
                <a:gd name="connsiteY7" fmla="*/ 1930399 h 2161308"/>
                <a:gd name="connsiteX8" fmla="*/ 3879272 w 4008581"/>
                <a:gd name="connsiteY8" fmla="*/ 1958108 h 2161308"/>
                <a:gd name="connsiteX9" fmla="*/ 3853006 w 4008581"/>
                <a:gd name="connsiteY9" fmla="*/ 1925637 h 2161308"/>
                <a:gd name="connsiteX10" fmla="*/ 3805381 w 4008581"/>
                <a:gd name="connsiteY10" fmla="*/ 1902690 h 2161308"/>
                <a:gd name="connsiteX11" fmla="*/ 3749963 w 4008581"/>
                <a:gd name="connsiteY11" fmla="*/ 1865744 h 2161308"/>
                <a:gd name="connsiteX12" fmla="*/ 3731490 w 4008581"/>
                <a:gd name="connsiteY12" fmla="*/ 1828799 h 2161308"/>
                <a:gd name="connsiteX13" fmla="*/ 3666836 w 4008581"/>
                <a:gd name="connsiteY13" fmla="*/ 1865744 h 2161308"/>
                <a:gd name="connsiteX14" fmla="*/ 3583709 w 4008581"/>
                <a:gd name="connsiteY14" fmla="*/ 1874981 h 2161308"/>
                <a:gd name="connsiteX15" fmla="*/ 3546763 w 4008581"/>
                <a:gd name="connsiteY15" fmla="*/ 1874981 h 2161308"/>
                <a:gd name="connsiteX16" fmla="*/ 3574472 w 4008581"/>
                <a:gd name="connsiteY16" fmla="*/ 1782617 h 2161308"/>
                <a:gd name="connsiteX17" fmla="*/ 3537527 w 4008581"/>
                <a:gd name="connsiteY17" fmla="*/ 1754908 h 2161308"/>
                <a:gd name="connsiteX18" fmla="*/ 3493726 w 4008581"/>
                <a:gd name="connsiteY18" fmla="*/ 1795172 h 2161308"/>
                <a:gd name="connsiteX19" fmla="*/ 3450791 w 4008581"/>
                <a:gd name="connsiteY19" fmla="*/ 1772515 h 2161308"/>
                <a:gd name="connsiteX20" fmla="*/ 3386136 w 4008581"/>
                <a:gd name="connsiteY20" fmla="*/ 1724818 h 2161308"/>
                <a:gd name="connsiteX21" fmla="*/ 3316431 w 4008581"/>
                <a:gd name="connsiteY21" fmla="*/ 1682532 h 2161308"/>
                <a:gd name="connsiteX22" fmla="*/ 3288145 w 4008581"/>
                <a:gd name="connsiteY22" fmla="*/ 1671781 h 2161308"/>
                <a:gd name="connsiteX23" fmla="*/ 3229407 w 4008581"/>
                <a:gd name="connsiteY23" fmla="*/ 1650927 h 2161308"/>
                <a:gd name="connsiteX24" fmla="*/ 3173412 w 4008581"/>
                <a:gd name="connsiteY24" fmla="*/ 1630362 h 2161308"/>
                <a:gd name="connsiteX25" fmla="*/ 3094181 w 4008581"/>
                <a:gd name="connsiteY25" fmla="*/ 1616363 h 2161308"/>
                <a:gd name="connsiteX26" fmla="*/ 3113809 w 4008581"/>
                <a:gd name="connsiteY26" fmla="*/ 1554378 h 2161308"/>
                <a:gd name="connsiteX27" fmla="*/ 3195781 w 4008581"/>
                <a:gd name="connsiteY27" fmla="*/ 1533235 h 2161308"/>
                <a:gd name="connsiteX28" fmla="*/ 3186545 w 4008581"/>
                <a:gd name="connsiteY28" fmla="*/ 1459344 h 2161308"/>
                <a:gd name="connsiteX29" fmla="*/ 3131127 w 4008581"/>
                <a:gd name="connsiteY29" fmla="*/ 1422399 h 2161308"/>
                <a:gd name="connsiteX30" fmla="*/ 3084945 w 4008581"/>
                <a:gd name="connsiteY30" fmla="*/ 1496290 h 2161308"/>
                <a:gd name="connsiteX31" fmla="*/ 2992581 w 4008581"/>
                <a:gd name="connsiteY31" fmla="*/ 1514763 h 2161308"/>
                <a:gd name="connsiteX32" fmla="*/ 2992581 w 4008581"/>
                <a:gd name="connsiteY32" fmla="*/ 1487054 h 2161308"/>
                <a:gd name="connsiteX33" fmla="*/ 2927927 w 4008581"/>
                <a:gd name="connsiteY33" fmla="*/ 1514763 h 2161308"/>
                <a:gd name="connsiteX34" fmla="*/ 2881745 w 4008581"/>
                <a:gd name="connsiteY34" fmla="*/ 1477817 h 2161308"/>
                <a:gd name="connsiteX35" fmla="*/ 2835563 w 4008581"/>
                <a:gd name="connsiteY35" fmla="*/ 1450108 h 2161308"/>
                <a:gd name="connsiteX36" fmla="*/ 2798618 w 4008581"/>
                <a:gd name="connsiteY36" fmla="*/ 1487054 h 2161308"/>
                <a:gd name="connsiteX37" fmla="*/ 2780145 w 4008581"/>
                <a:gd name="connsiteY37" fmla="*/ 1533235 h 2161308"/>
                <a:gd name="connsiteX38" fmla="*/ 2678545 w 4008581"/>
                <a:gd name="connsiteY38" fmla="*/ 1514763 h 2161308"/>
                <a:gd name="connsiteX39" fmla="*/ 2678545 w 4008581"/>
                <a:gd name="connsiteY39" fmla="*/ 1487054 h 2161308"/>
                <a:gd name="connsiteX40" fmla="*/ 2604654 w 4008581"/>
                <a:gd name="connsiteY40" fmla="*/ 1514763 h 2161308"/>
                <a:gd name="connsiteX41" fmla="*/ 2549236 w 4008581"/>
                <a:gd name="connsiteY41" fmla="*/ 1514763 h 2161308"/>
                <a:gd name="connsiteX42" fmla="*/ 2410690 w 4008581"/>
                <a:gd name="connsiteY42" fmla="*/ 1514763 h 2161308"/>
                <a:gd name="connsiteX43" fmla="*/ 2401454 w 4008581"/>
                <a:gd name="connsiteY43" fmla="*/ 1459344 h 2161308"/>
                <a:gd name="connsiteX44" fmla="*/ 2327563 w 4008581"/>
                <a:gd name="connsiteY44" fmla="*/ 1477817 h 2161308"/>
                <a:gd name="connsiteX45" fmla="*/ 2290618 w 4008581"/>
                <a:gd name="connsiteY45" fmla="*/ 1523999 h 2161308"/>
                <a:gd name="connsiteX46" fmla="*/ 2207490 w 4008581"/>
                <a:gd name="connsiteY46" fmla="*/ 1505526 h 2161308"/>
                <a:gd name="connsiteX47" fmla="*/ 2216727 w 4008581"/>
                <a:gd name="connsiteY47" fmla="*/ 1560944 h 2161308"/>
                <a:gd name="connsiteX48" fmla="*/ 2124363 w 4008581"/>
                <a:gd name="connsiteY48" fmla="*/ 1551708 h 2161308"/>
                <a:gd name="connsiteX49" fmla="*/ 2105890 w 4008581"/>
                <a:gd name="connsiteY49" fmla="*/ 1542472 h 2161308"/>
                <a:gd name="connsiteX50" fmla="*/ 2041236 w 4008581"/>
                <a:gd name="connsiteY50" fmla="*/ 1496290 h 2161308"/>
                <a:gd name="connsiteX51" fmla="*/ 1995054 w 4008581"/>
                <a:gd name="connsiteY51" fmla="*/ 1533235 h 2161308"/>
                <a:gd name="connsiteX52" fmla="*/ 1893454 w 4008581"/>
                <a:gd name="connsiteY52" fmla="*/ 1579417 h 2161308"/>
                <a:gd name="connsiteX53" fmla="*/ 1995054 w 4008581"/>
                <a:gd name="connsiteY53" fmla="*/ 1634835 h 2161308"/>
                <a:gd name="connsiteX54" fmla="*/ 2161309 w 4008581"/>
                <a:gd name="connsiteY54" fmla="*/ 1653308 h 2161308"/>
                <a:gd name="connsiteX55" fmla="*/ 2235199 w 4008581"/>
                <a:gd name="connsiteY55" fmla="*/ 1690254 h 2161308"/>
                <a:gd name="connsiteX56" fmla="*/ 2235199 w 4008581"/>
                <a:gd name="connsiteY56" fmla="*/ 1727199 h 2161308"/>
                <a:gd name="connsiteX57" fmla="*/ 2179781 w 4008581"/>
                <a:gd name="connsiteY57" fmla="*/ 1773381 h 2161308"/>
                <a:gd name="connsiteX58" fmla="*/ 2059709 w 4008581"/>
                <a:gd name="connsiteY58" fmla="*/ 1782617 h 2161308"/>
                <a:gd name="connsiteX59" fmla="*/ 2059709 w 4008581"/>
                <a:gd name="connsiteY59" fmla="*/ 1764144 h 2161308"/>
                <a:gd name="connsiteX60" fmla="*/ 1985818 w 4008581"/>
                <a:gd name="connsiteY60" fmla="*/ 1727199 h 2161308"/>
                <a:gd name="connsiteX61" fmla="*/ 1921163 w 4008581"/>
                <a:gd name="connsiteY61" fmla="*/ 1727199 h 2161308"/>
                <a:gd name="connsiteX62" fmla="*/ 1874981 w 4008581"/>
                <a:gd name="connsiteY62" fmla="*/ 1810326 h 2161308"/>
                <a:gd name="connsiteX63" fmla="*/ 1791854 w 4008581"/>
                <a:gd name="connsiteY63" fmla="*/ 1810326 h 2161308"/>
                <a:gd name="connsiteX64" fmla="*/ 1717963 w 4008581"/>
                <a:gd name="connsiteY64" fmla="*/ 1856508 h 2161308"/>
                <a:gd name="connsiteX65" fmla="*/ 1653309 w 4008581"/>
                <a:gd name="connsiteY65" fmla="*/ 1764144 h 2161308"/>
                <a:gd name="connsiteX66" fmla="*/ 1551709 w 4008581"/>
                <a:gd name="connsiteY66" fmla="*/ 1708726 h 2161308"/>
                <a:gd name="connsiteX67" fmla="*/ 1468581 w 4008581"/>
                <a:gd name="connsiteY67" fmla="*/ 1690254 h 2161308"/>
                <a:gd name="connsiteX68" fmla="*/ 1560945 w 4008581"/>
                <a:gd name="connsiteY68" fmla="*/ 1773381 h 2161308"/>
                <a:gd name="connsiteX69" fmla="*/ 1634836 w 4008581"/>
                <a:gd name="connsiteY69" fmla="*/ 1847272 h 2161308"/>
                <a:gd name="connsiteX70" fmla="*/ 1588654 w 4008581"/>
                <a:gd name="connsiteY70" fmla="*/ 1893454 h 2161308"/>
                <a:gd name="connsiteX71" fmla="*/ 1634836 w 4008581"/>
                <a:gd name="connsiteY71" fmla="*/ 1948872 h 2161308"/>
                <a:gd name="connsiteX72" fmla="*/ 1607127 w 4008581"/>
                <a:gd name="connsiteY72" fmla="*/ 2013526 h 2161308"/>
                <a:gd name="connsiteX73" fmla="*/ 1597890 w 4008581"/>
                <a:gd name="connsiteY73" fmla="*/ 2105890 h 2161308"/>
                <a:gd name="connsiteX74" fmla="*/ 1597890 w 4008581"/>
                <a:gd name="connsiteY74" fmla="*/ 2161308 h 2161308"/>
                <a:gd name="connsiteX75" fmla="*/ 1496290 w 4008581"/>
                <a:gd name="connsiteY75" fmla="*/ 2152072 h 2161308"/>
                <a:gd name="connsiteX76" fmla="*/ 1413163 w 4008581"/>
                <a:gd name="connsiteY76" fmla="*/ 2105890 h 2161308"/>
                <a:gd name="connsiteX77" fmla="*/ 1330036 w 4008581"/>
                <a:gd name="connsiteY77" fmla="*/ 2004290 h 2161308"/>
                <a:gd name="connsiteX78" fmla="*/ 1302327 w 4008581"/>
                <a:gd name="connsiteY78" fmla="*/ 1930399 h 2161308"/>
                <a:gd name="connsiteX79" fmla="*/ 1302327 w 4008581"/>
                <a:gd name="connsiteY79" fmla="*/ 1828799 h 2161308"/>
                <a:gd name="connsiteX80" fmla="*/ 1274618 w 4008581"/>
                <a:gd name="connsiteY80" fmla="*/ 1773381 h 2161308"/>
                <a:gd name="connsiteX81" fmla="*/ 1145309 w 4008581"/>
                <a:gd name="connsiteY81" fmla="*/ 1699490 h 2161308"/>
                <a:gd name="connsiteX82" fmla="*/ 997527 w 4008581"/>
                <a:gd name="connsiteY82" fmla="*/ 1597890 h 2161308"/>
                <a:gd name="connsiteX83" fmla="*/ 942109 w 4008581"/>
                <a:gd name="connsiteY83" fmla="*/ 1468581 h 2161308"/>
                <a:gd name="connsiteX84" fmla="*/ 895927 w 4008581"/>
                <a:gd name="connsiteY84" fmla="*/ 1265381 h 2161308"/>
                <a:gd name="connsiteX85" fmla="*/ 803563 w 4008581"/>
                <a:gd name="connsiteY85" fmla="*/ 1080654 h 2161308"/>
                <a:gd name="connsiteX86" fmla="*/ 729672 w 4008581"/>
                <a:gd name="connsiteY86" fmla="*/ 951344 h 2161308"/>
                <a:gd name="connsiteX87" fmla="*/ 581890 w 4008581"/>
                <a:gd name="connsiteY87" fmla="*/ 665017 h 2161308"/>
                <a:gd name="connsiteX88" fmla="*/ 461818 w 4008581"/>
                <a:gd name="connsiteY88" fmla="*/ 637308 h 2161308"/>
                <a:gd name="connsiteX89" fmla="*/ 267854 w 4008581"/>
                <a:gd name="connsiteY89" fmla="*/ 683490 h 2161308"/>
                <a:gd name="connsiteX90" fmla="*/ 240145 w 4008581"/>
                <a:gd name="connsiteY90" fmla="*/ 618835 h 2161308"/>
                <a:gd name="connsiteX91" fmla="*/ 240145 w 4008581"/>
                <a:gd name="connsiteY91" fmla="*/ 461817 h 2161308"/>
                <a:gd name="connsiteX92" fmla="*/ 175490 w 4008581"/>
                <a:gd name="connsiteY92" fmla="*/ 295563 h 2161308"/>
                <a:gd name="connsiteX93" fmla="*/ 0 w 4008581"/>
                <a:gd name="connsiteY93" fmla="*/ 0 h 2161308"/>
                <a:gd name="connsiteX94" fmla="*/ 3803793 w 4008581"/>
                <a:gd name="connsiteY94" fmla="*/ 8658 h 2161308"/>
                <a:gd name="connsiteX95" fmla="*/ 3730192 w 4008581"/>
                <a:gd name="connsiteY95" fmla="*/ 348022 h 2161308"/>
                <a:gd name="connsiteX96" fmla="*/ 3697720 w 4008581"/>
                <a:gd name="connsiteY96" fmla="*/ 502659 h 2161308"/>
                <a:gd name="connsiteX97" fmla="*/ 3700029 w 4008581"/>
                <a:gd name="connsiteY97" fmla="*/ 642937 h 2161308"/>
                <a:gd name="connsiteX98" fmla="*/ 3683143 w 4008581"/>
                <a:gd name="connsiteY98" fmla="*/ 767988 h 2161308"/>
                <a:gd name="connsiteX99" fmla="*/ 3626283 w 4008581"/>
                <a:gd name="connsiteY99" fmla="*/ 982878 h 2161308"/>
                <a:gd name="connsiteX100" fmla="*/ 3635735 w 4008581"/>
                <a:gd name="connsiteY100" fmla="*/ 1085849 h 2161308"/>
                <a:gd name="connsiteX101" fmla="*/ 3694545 w 4008581"/>
                <a:gd name="connsiteY101" fmla="*/ 1209963 h 2161308"/>
                <a:gd name="connsiteX102" fmla="*/ 3823854 w 4008581"/>
                <a:gd name="connsiteY102" fmla="*/ 1385454 h 2161308"/>
                <a:gd name="connsiteX0" fmla="*/ 3823854 w 4008581"/>
                <a:gd name="connsiteY0" fmla="*/ 1385454 h 2161308"/>
                <a:gd name="connsiteX1" fmla="*/ 3888509 w 4008581"/>
                <a:gd name="connsiteY1" fmla="*/ 1570181 h 2161308"/>
                <a:gd name="connsiteX2" fmla="*/ 3953163 w 4008581"/>
                <a:gd name="connsiteY2" fmla="*/ 1708726 h 2161308"/>
                <a:gd name="connsiteX3" fmla="*/ 3962399 w 4008581"/>
                <a:gd name="connsiteY3" fmla="*/ 1764144 h 2161308"/>
                <a:gd name="connsiteX4" fmla="*/ 3999345 w 4008581"/>
                <a:gd name="connsiteY4" fmla="*/ 1884217 h 2161308"/>
                <a:gd name="connsiteX5" fmla="*/ 4008581 w 4008581"/>
                <a:gd name="connsiteY5" fmla="*/ 1948872 h 2161308"/>
                <a:gd name="connsiteX6" fmla="*/ 3971636 w 4008581"/>
                <a:gd name="connsiteY6" fmla="*/ 1958108 h 2161308"/>
                <a:gd name="connsiteX7" fmla="*/ 3943927 w 4008581"/>
                <a:gd name="connsiteY7" fmla="*/ 1930399 h 2161308"/>
                <a:gd name="connsiteX8" fmla="*/ 3879272 w 4008581"/>
                <a:gd name="connsiteY8" fmla="*/ 1958108 h 2161308"/>
                <a:gd name="connsiteX9" fmla="*/ 3853006 w 4008581"/>
                <a:gd name="connsiteY9" fmla="*/ 1925637 h 2161308"/>
                <a:gd name="connsiteX10" fmla="*/ 3805381 w 4008581"/>
                <a:gd name="connsiteY10" fmla="*/ 1902690 h 2161308"/>
                <a:gd name="connsiteX11" fmla="*/ 3749963 w 4008581"/>
                <a:gd name="connsiteY11" fmla="*/ 1865744 h 2161308"/>
                <a:gd name="connsiteX12" fmla="*/ 3731490 w 4008581"/>
                <a:gd name="connsiteY12" fmla="*/ 1828799 h 2161308"/>
                <a:gd name="connsiteX13" fmla="*/ 3666836 w 4008581"/>
                <a:gd name="connsiteY13" fmla="*/ 1865744 h 2161308"/>
                <a:gd name="connsiteX14" fmla="*/ 3583709 w 4008581"/>
                <a:gd name="connsiteY14" fmla="*/ 1874981 h 2161308"/>
                <a:gd name="connsiteX15" fmla="*/ 3546763 w 4008581"/>
                <a:gd name="connsiteY15" fmla="*/ 1874981 h 2161308"/>
                <a:gd name="connsiteX16" fmla="*/ 3574472 w 4008581"/>
                <a:gd name="connsiteY16" fmla="*/ 1782617 h 2161308"/>
                <a:gd name="connsiteX17" fmla="*/ 3537527 w 4008581"/>
                <a:gd name="connsiteY17" fmla="*/ 1754908 h 2161308"/>
                <a:gd name="connsiteX18" fmla="*/ 3493726 w 4008581"/>
                <a:gd name="connsiteY18" fmla="*/ 1795172 h 2161308"/>
                <a:gd name="connsiteX19" fmla="*/ 3450791 w 4008581"/>
                <a:gd name="connsiteY19" fmla="*/ 1772515 h 2161308"/>
                <a:gd name="connsiteX20" fmla="*/ 3386136 w 4008581"/>
                <a:gd name="connsiteY20" fmla="*/ 1724818 h 2161308"/>
                <a:gd name="connsiteX21" fmla="*/ 3316431 w 4008581"/>
                <a:gd name="connsiteY21" fmla="*/ 1682532 h 2161308"/>
                <a:gd name="connsiteX22" fmla="*/ 3288145 w 4008581"/>
                <a:gd name="connsiteY22" fmla="*/ 1671781 h 2161308"/>
                <a:gd name="connsiteX23" fmla="*/ 3229407 w 4008581"/>
                <a:gd name="connsiteY23" fmla="*/ 1650927 h 2161308"/>
                <a:gd name="connsiteX24" fmla="*/ 3173412 w 4008581"/>
                <a:gd name="connsiteY24" fmla="*/ 1630362 h 2161308"/>
                <a:gd name="connsiteX25" fmla="*/ 3134662 w 4008581"/>
                <a:gd name="connsiteY25" fmla="*/ 1613981 h 2161308"/>
                <a:gd name="connsiteX26" fmla="*/ 3113809 w 4008581"/>
                <a:gd name="connsiteY26" fmla="*/ 1554378 h 2161308"/>
                <a:gd name="connsiteX27" fmla="*/ 3195781 w 4008581"/>
                <a:gd name="connsiteY27" fmla="*/ 1533235 h 2161308"/>
                <a:gd name="connsiteX28" fmla="*/ 3186545 w 4008581"/>
                <a:gd name="connsiteY28" fmla="*/ 1459344 h 2161308"/>
                <a:gd name="connsiteX29" fmla="*/ 3131127 w 4008581"/>
                <a:gd name="connsiteY29" fmla="*/ 1422399 h 2161308"/>
                <a:gd name="connsiteX30" fmla="*/ 3084945 w 4008581"/>
                <a:gd name="connsiteY30" fmla="*/ 1496290 h 2161308"/>
                <a:gd name="connsiteX31" fmla="*/ 2992581 w 4008581"/>
                <a:gd name="connsiteY31" fmla="*/ 1514763 h 2161308"/>
                <a:gd name="connsiteX32" fmla="*/ 2992581 w 4008581"/>
                <a:gd name="connsiteY32" fmla="*/ 1487054 h 2161308"/>
                <a:gd name="connsiteX33" fmla="*/ 2927927 w 4008581"/>
                <a:gd name="connsiteY33" fmla="*/ 1514763 h 2161308"/>
                <a:gd name="connsiteX34" fmla="*/ 2881745 w 4008581"/>
                <a:gd name="connsiteY34" fmla="*/ 1477817 h 2161308"/>
                <a:gd name="connsiteX35" fmla="*/ 2835563 w 4008581"/>
                <a:gd name="connsiteY35" fmla="*/ 1450108 h 2161308"/>
                <a:gd name="connsiteX36" fmla="*/ 2798618 w 4008581"/>
                <a:gd name="connsiteY36" fmla="*/ 1487054 h 2161308"/>
                <a:gd name="connsiteX37" fmla="*/ 2780145 w 4008581"/>
                <a:gd name="connsiteY37" fmla="*/ 1533235 h 2161308"/>
                <a:gd name="connsiteX38" fmla="*/ 2678545 w 4008581"/>
                <a:gd name="connsiteY38" fmla="*/ 1514763 h 2161308"/>
                <a:gd name="connsiteX39" fmla="*/ 2678545 w 4008581"/>
                <a:gd name="connsiteY39" fmla="*/ 1487054 h 2161308"/>
                <a:gd name="connsiteX40" fmla="*/ 2604654 w 4008581"/>
                <a:gd name="connsiteY40" fmla="*/ 1514763 h 2161308"/>
                <a:gd name="connsiteX41" fmla="*/ 2549236 w 4008581"/>
                <a:gd name="connsiteY41" fmla="*/ 1514763 h 2161308"/>
                <a:gd name="connsiteX42" fmla="*/ 2410690 w 4008581"/>
                <a:gd name="connsiteY42" fmla="*/ 1514763 h 2161308"/>
                <a:gd name="connsiteX43" fmla="*/ 2401454 w 4008581"/>
                <a:gd name="connsiteY43" fmla="*/ 1459344 h 2161308"/>
                <a:gd name="connsiteX44" fmla="*/ 2327563 w 4008581"/>
                <a:gd name="connsiteY44" fmla="*/ 1477817 h 2161308"/>
                <a:gd name="connsiteX45" fmla="*/ 2290618 w 4008581"/>
                <a:gd name="connsiteY45" fmla="*/ 1523999 h 2161308"/>
                <a:gd name="connsiteX46" fmla="*/ 2207490 w 4008581"/>
                <a:gd name="connsiteY46" fmla="*/ 1505526 h 2161308"/>
                <a:gd name="connsiteX47" fmla="*/ 2216727 w 4008581"/>
                <a:gd name="connsiteY47" fmla="*/ 1560944 h 2161308"/>
                <a:gd name="connsiteX48" fmla="*/ 2124363 w 4008581"/>
                <a:gd name="connsiteY48" fmla="*/ 1551708 h 2161308"/>
                <a:gd name="connsiteX49" fmla="*/ 2105890 w 4008581"/>
                <a:gd name="connsiteY49" fmla="*/ 1542472 h 2161308"/>
                <a:gd name="connsiteX50" fmla="*/ 2041236 w 4008581"/>
                <a:gd name="connsiteY50" fmla="*/ 1496290 h 2161308"/>
                <a:gd name="connsiteX51" fmla="*/ 1995054 w 4008581"/>
                <a:gd name="connsiteY51" fmla="*/ 1533235 h 2161308"/>
                <a:gd name="connsiteX52" fmla="*/ 1893454 w 4008581"/>
                <a:gd name="connsiteY52" fmla="*/ 1579417 h 2161308"/>
                <a:gd name="connsiteX53" fmla="*/ 1995054 w 4008581"/>
                <a:gd name="connsiteY53" fmla="*/ 1634835 h 2161308"/>
                <a:gd name="connsiteX54" fmla="*/ 2161309 w 4008581"/>
                <a:gd name="connsiteY54" fmla="*/ 1653308 h 2161308"/>
                <a:gd name="connsiteX55" fmla="*/ 2235199 w 4008581"/>
                <a:gd name="connsiteY55" fmla="*/ 1690254 h 2161308"/>
                <a:gd name="connsiteX56" fmla="*/ 2235199 w 4008581"/>
                <a:gd name="connsiteY56" fmla="*/ 1727199 h 2161308"/>
                <a:gd name="connsiteX57" fmla="*/ 2179781 w 4008581"/>
                <a:gd name="connsiteY57" fmla="*/ 1773381 h 2161308"/>
                <a:gd name="connsiteX58" fmla="*/ 2059709 w 4008581"/>
                <a:gd name="connsiteY58" fmla="*/ 1782617 h 2161308"/>
                <a:gd name="connsiteX59" fmla="*/ 2059709 w 4008581"/>
                <a:gd name="connsiteY59" fmla="*/ 1764144 h 2161308"/>
                <a:gd name="connsiteX60" fmla="*/ 1985818 w 4008581"/>
                <a:gd name="connsiteY60" fmla="*/ 1727199 h 2161308"/>
                <a:gd name="connsiteX61" fmla="*/ 1921163 w 4008581"/>
                <a:gd name="connsiteY61" fmla="*/ 1727199 h 2161308"/>
                <a:gd name="connsiteX62" fmla="*/ 1874981 w 4008581"/>
                <a:gd name="connsiteY62" fmla="*/ 1810326 h 2161308"/>
                <a:gd name="connsiteX63" fmla="*/ 1791854 w 4008581"/>
                <a:gd name="connsiteY63" fmla="*/ 1810326 h 2161308"/>
                <a:gd name="connsiteX64" fmla="*/ 1717963 w 4008581"/>
                <a:gd name="connsiteY64" fmla="*/ 1856508 h 2161308"/>
                <a:gd name="connsiteX65" fmla="*/ 1653309 w 4008581"/>
                <a:gd name="connsiteY65" fmla="*/ 1764144 h 2161308"/>
                <a:gd name="connsiteX66" fmla="*/ 1551709 w 4008581"/>
                <a:gd name="connsiteY66" fmla="*/ 1708726 h 2161308"/>
                <a:gd name="connsiteX67" fmla="*/ 1468581 w 4008581"/>
                <a:gd name="connsiteY67" fmla="*/ 1690254 h 2161308"/>
                <a:gd name="connsiteX68" fmla="*/ 1560945 w 4008581"/>
                <a:gd name="connsiteY68" fmla="*/ 1773381 h 2161308"/>
                <a:gd name="connsiteX69" fmla="*/ 1634836 w 4008581"/>
                <a:gd name="connsiteY69" fmla="*/ 1847272 h 2161308"/>
                <a:gd name="connsiteX70" fmla="*/ 1588654 w 4008581"/>
                <a:gd name="connsiteY70" fmla="*/ 1893454 h 2161308"/>
                <a:gd name="connsiteX71" fmla="*/ 1634836 w 4008581"/>
                <a:gd name="connsiteY71" fmla="*/ 1948872 h 2161308"/>
                <a:gd name="connsiteX72" fmla="*/ 1607127 w 4008581"/>
                <a:gd name="connsiteY72" fmla="*/ 2013526 h 2161308"/>
                <a:gd name="connsiteX73" fmla="*/ 1597890 w 4008581"/>
                <a:gd name="connsiteY73" fmla="*/ 2105890 h 2161308"/>
                <a:gd name="connsiteX74" fmla="*/ 1597890 w 4008581"/>
                <a:gd name="connsiteY74" fmla="*/ 2161308 h 2161308"/>
                <a:gd name="connsiteX75" fmla="*/ 1496290 w 4008581"/>
                <a:gd name="connsiteY75" fmla="*/ 2152072 h 2161308"/>
                <a:gd name="connsiteX76" fmla="*/ 1413163 w 4008581"/>
                <a:gd name="connsiteY76" fmla="*/ 2105890 h 2161308"/>
                <a:gd name="connsiteX77" fmla="*/ 1330036 w 4008581"/>
                <a:gd name="connsiteY77" fmla="*/ 2004290 h 2161308"/>
                <a:gd name="connsiteX78" fmla="*/ 1302327 w 4008581"/>
                <a:gd name="connsiteY78" fmla="*/ 1930399 h 2161308"/>
                <a:gd name="connsiteX79" fmla="*/ 1302327 w 4008581"/>
                <a:gd name="connsiteY79" fmla="*/ 1828799 h 2161308"/>
                <a:gd name="connsiteX80" fmla="*/ 1274618 w 4008581"/>
                <a:gd name="connsiteY80" fmla="*/ 1773381 h 2161308"/>
                <a:gd name="connsiteX81" fmla="*/ 1145309 w 4008581"/>
                <a:gd name="connsiteY81" fmla="*/ 1699490 h 2161308"/>
                <a:gd name="connsiteX82" fmla="*/ 997527 w 4008581"/>
                <a:gd name="connsiteY82" fmla="*/ 1597890 h 2161308"/>
                <a:gd name="connsiteX83" fmla="*/ 942109 w 4008581"/>
                <a:gd name="connsiteY83" fmla="*/ 1468581 h 2161308"/>
                <a:gd name="connsiteX84" fmla="*/ 895927 w 4008581"/>
                <a:gd name="connsiteY84" fmla="*/ 1265381 h 2161308"/>
                <a:gd name="connsiteX85" fmla="*/ 803563 w 4008581"/>
                <a:gd name="connsiteY85" fmla="*/ 1080654 h 2161308"/>
                <a:gd name="connsiteX86" fmla="*/ 729672 w 4008581"/>
                <a:gd name="connsiteY86" fmla="*/ 951344 h 2161308"/>
                <a:gd name="connsiteX87" fmla="*/ 581890 w 4008581"/>
                <a:gd name="connsiteY87" fmla="*/ 665017 h 2161308"/>
                <a:gd name="connsiteX88" fmla="*/ 461818 w 4008581"/>
                <a:gd name="connsiteY88" fmla="*/ 637308 h 2161308"/>
                <a:gd name="connsiteX89" fmla="*/ 267854 w 4008581"/>
                <a:gd name="connsiteY89" fmla="*/ 683490 h 2161308"/>
                <a:gd name="connsiteX90" fmla="*/ 240145 w 4008581"/>
                <a:gd name="connsiteY90" fmla="*/ 618835 h 2161308"/>
                <a:gd name="connsiteX91" fmla="*/ 240145 w 4008581"/>
                <a:gd name="connsiteY91" fmla="*/ 461817 h 2161308"/>
                <a:gd name="connsiteX92" fmla="*/ 175490 w 4008581"/>
                <a:gd name="connsiteY92" fmla="*/ 295563 h 2161308"/>
                <a:gd name="connsiteX93" fmla="*/ 0 w 4008581"/>
                <a:gd name="connsiteY93" fmla="*/ 0 h 2161308"/>
                <a:gd name="connsiteX94" fmla="*/ 3803793 w 4008581"/>
                <a:gd name="connsiteY94" fmla="*/ 8658 h 2161308"/>
                <a:gd name="connsiteX95" fmla="*/ 3730192 w 4008581"/>
                <a:gd name="connsiteY95" fmla="*/ 348022 h 2161308"/>
                <a:gd name="connsiteX96" fmla="*/ 3697720 w 4008581"/>
                <a:gd name="connsiteY96" fmla="*/ 502659 h 2161308"/>
                <a:gd name="connsiteX97" fmla="*/ 3700029 w 4008581"/>
                <a:gd name="connsiteY97" fmla="*/ 642937 h 2161308"/>
                <a:gd name="connsiteX98" fmla="*/ 3683143 w 4008581"/>
                <a:gd name="connsiteY98" fmla="*/ 767988 h 2161308"/>
                <a:gd name="connsiteX99" fmla="*/ 3626283 w 4008581"/>
                <a:gd name="connsiteY99" fmla="*/ 982878 h 2161308"/>
                <a:gd name="connsiteX100" fmla="*/ 3635735 w 4008581"/>
                <a:gd name="connsiteY100" fmla="*/ 1085849 h 2161308"/>
                <a:gd name="connsiteX101" fmla="*/ 3694545 w 4008581"/>
                <a:gd name="connsiteY101" fmla="*/ 1209963 h 2161308"/>
                <a:gd name="connsiteX102" fmla="*/ 3823854 w 4008581"/>
                <a:gd name="connsiteY102" fmla="*/ 1385454 h 2161308"/>
                <a:gd name="connsiteX0" fmla="*/ 3823854 w 4008581"/>
                <a:gd name="connsiteY0" fmla="*/ 1385454 h 2161308"/>
                <a:gd name="connsiteX1" fmla="*/ 3888509 w 4008581"/>
                <a:gd name="connsiteY1" fmla="*/ 1570181 h 2161308"/>
                <a:gd name="connsiteX2" fmla="*/ 3953163 w 4008581"/>
                <a:gd name="connsiteY2" fmla="*/ 1708726 h 2161308"/>
                <a:gd name="connsiteX3" fmla="*/ 3962399 w 4008581"/>
                <a:gd name="connsiteY3" fmla="*/ 1764144 h 2161308"/>
                <a:gd name="connsiteX4" fmla="*/ 3999345 w 4008581"/>
                <a:gd name="connsiteY4" fmla="*/ 1884217 h 2161308"/>
                <a:gd name="connsiteX5" fmla="*/ 4008581 w 4008581"/>
                <a:gd name="connsiteY5" fmla="*/ 1948872 h 2161308"/>
                <a:gd name="connsiteX6" fmla="*/ 3971636 w 4008581"/>
                <a:gd name="connsiteY6" fmla="*/ 1958108 h 2161308"/>
                <a:gd name="connsiteX7" fmla="*/ 3943927 w 4008581"/>
                <a:gd name="connsiteY7" fmla="*/ 1930399 h 2161308"/>
                <a:gd name="connsiteX8" fmla="*/ 3879272 w 4008581"/>
                <a:gd name="connsiteY8" fmla="*/ 1958108 h 2161308"/>
                <a:gd name="connsiteX9" fmla="*/ 3853006 w 4008581"/>
                <a:gd name="connsiteY9" fmla="*/ 1925637 h 2161308"/>
                <a:gd name="connsiteX10" fmla="*/ 3805381 w 4008581"/>
                <a:gd name="connsiteY10" fmla="*/ 1902690 h 2161308"/>
                <a:gd name="connsiteX11" fmla="*/ 3749963 w 4008581"/>
                <a:gd name="connsiteY11" fmla="*/ 1865744 h 2161308"/>
                <a:gd name="connsiteX12" fmla="*/ 3731490 w 4008581"/>
                <a:gd name="connsiteY12" fmla="*/ 1828799 h 2161308"/>
                <a:gd name="connsiteX13" fmla="*/ 3666836 w 4008581"/>
                <a:gd name="connsiteY13" fmla="*/ 1865744 h 2161308"/>
                <a:gd name="connsiteX14" fmla="*/ 3583709 w 4008581"/>
                <a:gd name="connsiteY14" fmla="*/ 1874981 h 2161308"/>
                <a:gd name="connsiteX15" fmla="*/ 3546763 w 4008581"/>
                <a:gd name="connsiteY15" fmla="*/ 1874981 h 2161308"/>
                <a:gd name="connsiteX16" fmla="*/ 3574472 w 4008581"/>
                <a:gd name="connsiteY16" fmla="*/ 1782617 h 2161308"/>
                <a:gd name="connsiteX17" fmla="*/ 3537527 w 4008581"/>
                <a:gd name="connsiteY17" fmla="*/ 1754908 h 2161308"/>
                <a:gd name="connsiteX18" fmla="*/ 3493726 w 4008581"/>
                <a:gd name="connsiteY18" fmla="*/ 1795172 h 2161308"/>
                <a:gd name="connsiteX19" fmla="*/ 3450791 w 4008581"/>
                <a:gd name="connsiteY19" fmla="*/ 1772515 h 2161308"/>
                <a:gd name="connsiteX20" fmla="*/ 3386136 w 4008581"/>
                <a:gd name="connsiteY20" fmla="*/ 1724818 h 2161308"/>
                <a:gd name="connsiteX21" fmla="*/ 3316431 w 4008581"/>
                <a:gd name="connsiteY21" fmla="*/ 1682532 h 2161308"/>
                <a:gd name="connsiteX22" fmla="*/ 3288145 w 4008581"/>
                <a:gd name="connsiteY22" fmla="*/ 1671781 h 2161308"/>
                <a:gd name="connsiteX23" fmla="*/ 3229407 w 4008581"/>
                <a:gd name="connsiteY23" fmla="*/ 1650927 h 2161308"/>
                <a:gd name="connsiteX24" fmla="*/ 3173412 w 4008581"/>
                <a:gd name="connsiteY24" fmla="*/ 1630362 h 2161308"/>
                <a:gd name="connsiteX25" fmla="*/ 3134662 w 4008581"/>
                <a:gd name="connsiteY25" fmla="*/ 1613981 h 2161308"/>
                <a:gd name="connsiteX26" fmla="*/ 3113809 w 4008581"/>
                <a:gd name="connsiteY26" fmla="*/ 1554378 h 2161308"/>
                <a:gd name="connsiteX27" fmla="*/ 3195781 w 4008581"/>
                <a:gd name="connsiteY27" fmla="*/ 1533235 h 2161308"/>
                <a:gd name="connsiteX28" fmla="*/ 3186545 w 4008581"/>
                <a:gd name="connsiteY28" fmla="*/ 1459344 h 2161308"/>
                <a:gd name="connsiteX29" fmla="*/ 3131127 w 4008581"/>
                <a:gd name="connsiteY29" fmla="*/ 1422399 h 2161308"/>
                <a:gd name="connsiteX30" fmla="*/ 3084945 w 4008581"/>
                <a:gd name="connsiteY30" fmla="*/ 1496290 h 2161308"/>
                <a:gd name="connsiteX31" fmla="*/ 2992581 w 4008581"/>
                <a:gd name="connsiteY31" fmla="*/ 1514763 h 2161308"/>
                <a:gd name="connsiteX32" fmla="*/ 2992581 w 4008581"/>
                <a:gd name="connsiteY32" fmla="*/ 1487054 h 2161308"/>
                <a:gd name="connsiteX33" fmla="*/ 2927927 w 4008581"/>
                <a:gd name="connsiteY33" fmla="*/ 1514763 h 2161308"/>
                <a:gd name="connsiteX34" fmla="*/ 2881745 w 4008581"/>
                <a:gd name="connsiteY34" fmla="*/ 1477817 h 2161308"/>
                <a:gd name="connsiteX35" fmla="*/ 2835563 w 4008581"/>
                <a:gd name="connsiteY35" fmla="*/ 1450108 h 2161308"/>
                <a:gd name="connsiteX36" fmla="*/ 2798618 w 4008581"/>
                <a:gd name="connsiteY36" fmla="*/ 1487054 h 2161308"/>
                <a:gd name="connsiteX37" fmla="*/ 2780145 w 4008581"/>
                <a:gd name="connsiteY37" fmla="*/ 1533235 h 2161308"/>
                <a:gd name="connsiteX38" fmla="*/ 2678545 w 4008581"/>
                <a:gd name="connsiteY38" fmla="*/ 1514763 h 2161308"/>
                <a:gd name="connsiteX39" fmla="*/ 2678545 w 4008581"/>
                <a:gd name="connsiteY39" fmla="*/ 1487054 h 2161308"/>
                <a:gd name="connsiteX40" fmla="*/ 2604654 w 4008581"/>
                <a:gd name="connsiteY40" fmla="*/ 1514763 h 2161308"/>
                <a:gd name="connsiteX41" fmla="*/ 2549236 w 4008581"/>
                <a:gd name="connsiteY41" fmla="*/ 1514763 h 2161308"/>
                <a:gd name="connsiteX42" fmla="*/ 2410690 w 4008581"/>
                <a:gd name="connsiteY42" fmla="*/ 1514763 h 2161308"/>
                <a:gd name="connsiteX43" fmla="*/ 2401454 w 4008581"/>
                <a:gd name="connsiteY43" fmla="*/ 1459344 h 2161308"/>
                <a:gd name="connsiteX44" fmla="*/ 2327563 w 4008581"/>
                <a:gd name="connsiteY44" fmla="*/ 1477817 h 2161308"/>
                <a:gd name="connsiteX45" fmla="*/ 2290618 w 4008581"/>
                <a:gd name="connsiteY45" fmla="*/ 1523999 h 2161308"/>
                <a:gd name="connsiteX46" fmla="*/ 2207490 w 4008581"/>
                <a:gd name="connsiteY46" fmla="*/ 1505526 h 2161308"/>
                <a:gd name="connsiteX47" fmla="*/ 2216727 w 4008581"/>
                <a:gd name="connsiteY47" fmla="*/ 1560944 h 2161308"/>
                <a:gd name="connsiteX48" fmla="*/ 2124363 w 4008581"/>
                <a:gd name="connsiteY48" fmla="*/ 1551708 h 2161308"/>
                <a:gd name="connsiteX49" fmla="*/ 2105890 w 4008581"/>
                <a:gd name="connsiteY49" fmla="*/ 1542472 h 2161308"/>
                <a:gd name="connsiteX50" fmla="*/ 2041236 w 4008581"/>
                <a:gd name="connsiteY50" fmla="*/ 1496290 h 2161308"/>
                <a:gd name="connsiteX51" fmla="*/ 1995054 w 4008581"/>
                <a:gd name="connsiteY51" fmla="*/ 1533235 h 2161308"/>
                <a:gd name="connsiteX52" fmla="*/ 1893454 w 4008581"/>
                <a:gd name="connsiteY52" fmla="*/ 1579417 h 2161308"/>
                <a:gd name="connsiteX53" fmla="*/ 1995054 w 4008581"/>
                <a:gd name="connsiteY53" fmla="*/ 1634835 h 2161308"/>
                <a:gd name="connsiteX54" fmla="*/ 2161309 w 4008581"/>
                <a:gd name="connsiteY54" fmla="*/ 1653308 h 2161308"/>
                <a:gd name="connsiteX55" fmla="*/ 2235199 w 4008581"/>
                <a:gd name="connsiteY55" fmla="*/ 1690254 h 2161308"/>
                <a:gd name="connsiteX56" fmla="*/ 2235199 w 4008581"/>
                <a:gd name="connsiteY56" fmla="*/ 1727199 h 2161308"/>
                <a:gd name="connsiteX57" fmla="*/ 2179781 w 4008581"/>
                <a:gd name="connsiteY57" fmla="*/ 1773381 h 2161308"/>
                <a:gd name="connsiteX58" fmla="*/ 2059709 w 4008581"/>
                <a:gd name="connsiteY58" fmla="*/ 1782617 h 2161308"/>
                <a:gd name="connsiteX59" fmla="*/ 2059709 w 4008581"/>
                <a:gd name="connsiteY59" fmla="*/ 1764144 h 2161308"/>
                <a:gd name="connsiteX60" fmla="*/ 1985818 w 4008581"/>
                <a:gd name="connsiteY60" fmla="*/ 1727199 h 2161308"/>
                <a:gd name="connsiteX61" fmla="*/ 1890207 w 4008581"/>
                <a:gd name="connsiteY61" fmla="*/ 1758156 h 2161308"/>
                <a:gd name="connsiteX62" fmla="*/ 1874981 w 4008581"/>
                <a:gd name="connsiteY62" fmla="*/ 1810326 h 2161308"/>
                <a:gd name="connsiteX63" fmla="*/ 1791854 w 4008581"/>
                <a:gd name="connsiteY63" fmla="*/ 1810326 h 2161308"/>
                <a:gd name="connsiteX64" fmla="*/ 1717963 w 4008581"/>
                <a:gd name="connsiteY64" fmla="*/ 1856508 h 2161308"/>
                <a:gd name="connsiteX65" fmla="*/ 1653309 w 4008581"/>
                <a:gd name="connsiteY65" fmla="*/ 1764144 h 2161308"/>
                <a:gd name="connsiteX66" fmla="*/ 1551709 w 4008581"/>
                <a:gd name="connsiteY66" fmla="*/ 1708726 h 2161308"/>
                <a:gd name="connsiteX67" fmla="*/ 1468581 w 4008581"/>
                <a:gd name="connsiteY67" fmla="*/ 1690254 h 2161308"/>
                <a:gd name="connsiteX68" fmla="*/ 1560945 w 4008581"/>
                <a:gd name="connsiteY68" fmla="*/ 1773381 h 2161308"/>
                <a:gd name="connsiteX69" fmla="*/ 1634836 w 4008581"/>
                <a:gd name="connsiteY69" fmla="*/ 1847272 h 2161308"/>
                <a:gd name="connsiteX70" fmla="*/ 1588654 w 4008581"/>
                <a:gd name="connsiteY70" fmla="*/ 1893454 h 2161308"/>
                <a:gd name="connsiteX71" fmla="*/ 1634836 w 4008581"/>
                <a:gd name="connsiteY71" fmla="*/ 1948872 h 2161308"/>
                <a:gd name="connsiteX72" fmla="*/ 1607127 w 4008581"/>
                <a:gd name="connsiteY72" fmla="*/ 2013526 h 2161308"/>
                <a:gd name="connsiteX73" fmla="*/ 1597890 w 4008581"/>
                <a:gd name="connsiteY73" fmla="*/ 2105890 h 2161308"/>
                <a:gd name="connsiteX74" fmla="*/ 1597890 w 4008581"/>
                <a:gd name="connsiteY74" fmla="*/ 2161308 h 2161308"/>
                <a:gd name="connsiteX75" fmla="*/ 1496290 w 4008581"/>
                <a:gd name="connsiteY75" fmla="*/ 2152072 h 2161308"/>
                <a:gd name="connsiteX76" fmla="*/ 1413163 w 4008581"/>
                <a:gd name="connsiteY76" fmla="*/ 2105890 h 2161308"/>
                <a:gd name="connsiteX77" fmla="*/ 1330036 w 4008581"/>
                <a:gd name="connsiteY77" fmla="*/ 2004290 h 2161308"/>
                <a:gd name="connsiteX78" fmla="*/ 1302327 w 4008581"/>
                <a:gd name="connsiteY78" fmla="*/ 1930399 h 2161308"/>
                <a:gd name="connsiteX79" fmla="*/ 1302327 w 4008581"/>
                <a:gd name="connsiteY79" fmla="*/ 1828799 h 2161308"/>
                <a:gd name="connsiteX80" fmla="*/ 1274618 w 4008581"/>
                <a:gd name="connsiteY80" fmla="*/ 1773381 h 2161308"/>
                <a:gd name="connsiteX81" fmla="*/ 1145309 w 4008581"/>
                <a:gd name="connsiteY81" fmla="*/ 1699490 h 2161308"/>
                <a:gd name="connsiteX82" fmla="*/ 997527 w 4008581"/>
                <a:gd name="connsiteY82" fmla="*/ 1597890 h 2161308"/>
                <a:gd name="connsiteX83" fmla="*/ 942109 w 4008581"/>
                <a:gd name="connsiteY83" fmla="*/ 1468581 h 2161308"/>
                <a:gd name="connsiteX84" fmla="*/ 895927 w 4008581"/>
                <a:gd name="connsiteY84" fmla="*/ 1265381 h 2161308"/>
                <a:gd name="connsiteX85" fmla="*/ 803563 w 4008581"/>
                <a:gd name="connsiteY85" fmla="*/ 1080654 h 2161308"/>
                <a:gd name="connsiteX86" fmla="*/ 729672 w 4008581"/>
                <a:gd name="connsiteY86" fmla="*/ 951344 h 2161308"/>
                <a:gd name="connsiteX87" fmla="*/ 581890 w 4008581"/>
                <a:gd name="connsiteY87" fmla="*/ 665017 h 2161308"/>
                <a:gd name="connsiteX88" fmla="*/ 461818 w 4008581"/>
                <a:gd name="connsiteY88" fmla="*/ 637308 h 2161308"/>
                <a:gd name="connsiteX89" fmla="*/ 267854 w 4008581"/>
                <a:gd name="connsiteY89" fmla="*/ 683490 h 2161308"/>
                <a:gd name="connsiteX90" fmla="*/ 240145 w 4008581"/>
                <a:gd name="connsiteY90" fmla="*/ 618835 h 2161308"/>
                <a:gd name="connsiteX91" fmla="*/ 240145 w 4008581"/>
                <a:gd name="connsiteY91" fmla="*/ 461817 h 2161308"/>
                <a:gd name="connsiteX92" fmla="*/ 175490 w 4008581"/>
                <a:gd name="connsiteY92" fmla="*/ 295563 h 2161308"/>
                <a:gd name="connsiteX93" fmla="*/ 0 w 4008581"/>
                <a:gd name="connsiteY93" fmla="*/ 0 h 2161308"/>
                <a:gd name="connsiteX94" fmla="*/ 3803793 w 4008581"/>
                <a:gd name="connsiteY94" fmla="*/ 8658 h 2161308"/>
                <a:gd name="connsiteX95" fmla="*/ 3730192 w 4008581"/>
                <a:gd name="connsiteY95" fmla="*/ 348022 h 2161308"/>
                <a:gd name="connsiteX96" fmla="*/ 3697720 w 4008581"/>
                <a:gd name="connsiteY96" fmla="*/ 502659 h 2161308"/>
                <a:gd name="connsiteX97" fmla="*/ 3700029 w 4008581"/>
                <a:gd name="connsiteY97" fmla="*/ 642937 h 2161308"/>
                <a:gd name="connsiteX98" fmla="*/ 3683143 w 4008581"/>
                <a:gd name="connsiteY98" fmla="*/ 767988 h 2161308"/>
                <a:gd name="connsiteX99" fmla="*/ 3626283 w 4008581"/>
                <a:gd name="connsiteY99" fmla="*/ 982878 h 2161308"/>
                <a:gd name="connsiteX100" fmla="*/ 3635735 w 4008581"/>
                <a:gd name="connsiteY100" fmla="*/ 1085849 h 2161308"/>
                <a:gd name="connsiteX101" fmla="*/ 3694545 w 4008581"/>
                <a:gd name="connsiteY101" fmla="*/ 1209963 h 2161308"/>
                <a:gd name="connsiteX102" fmla="*/ 3823854 w 4008581"/>
                <a:gd name="connsiteY102" fmla="*/ 1385454 h 2161308"/>
                <a:gd name="connsiteX0" fmla="*/ 3823854 w 4008581"/>
                <a:gd name="connsiteY0" fmla="*/ 1385454 h 2161308"/>
                <a:gd name="connsiteX1" fmla="*/ 3888509 w 4008581"/>
                <a:gd name="connsiteY1" fmla="*/ 1570181 h 2161308"/>
                <a:gd name="connsiteX2" fmla="*/ 3953163 w 4008581"/>
                <a:gd name="connsiteY2" fmla="*/ 1708726 h 2161308"/>
                <a:gd name="connsiteX3" fmla="*/ 3962399 w 4008581"/>
                <a:gd name="connsiteY3" fmla="*/ 1764144 h 2161308"/>
                <a:gd name="connsiteX4" fmla="*/ 3999345 w 4008581"/>
                <a:gd name="connsiteY4" fmla="*/ 1884217 h 2161308"/>
                <a:gd name="connsiteX5" fmla="*/ 4008581 w 4008581"/>
                <a:gd name="connsiteY5" fmla="*/ 1948872 h 2161308"/>
                <a:gd name="connsiteX6" fmla="*/ 3971636 w 4008581"/>
                <a:gd name="connsiteY6" fmla="*/ 1958108 h 2161308"/>
                <a:gd name="connsiteX7" fmla="*/ 3943927 w 4008581"/>
                <a:gd name="connsiteY7" fmla="*/ 1930399 h 2161308"/>
                <a:gd name="connsiteX8" fmla="*/ 3879272 w 4008581"/>
                <a:gd name="connsiteY8" fmla="*/ 1958108 h 2161308"/>
                <a:gd name="connsiteX9" fmla="*/ 3853006 w 4008581"/>
                <a:gd name="connsiteY9" fmla="*/ 1925637 h 2161308"/>
                <a:gd name="connsiteX10" fmla="*/ 3805381 w 4008581"/>
                <a:gd name="connsiteY10" fmla="*/ 1902690 h 2161308"/>
                <a:gd name="connsiteX11" fmla="*/ 3749963 w 4008581"/>
                <a:gd name="connsiteY11" fmla="*/ 1865744 h 2161308"/>
                <a:gd name="connsiteX12" fmla="*/ 3731490 w 4008581"/>
                <a:gd name="connsiteY12" fmla="*/ 1828799 h 2161308"/>
                <a:gd name="connsiteX13" fmla="*/ 3666836 w 4008581"/>
                <a:gd name="connsiteY13" fmla="*/ 1865744 h 2161308"/>
                <a:gd name="connsiteX14" fmla="*/ 3583709 w 4008581"/>
                <a:gd name="connsiteY14" fmla="*/ 1874981 h 2161308"/>
                <a:gd name="connsiteX15" fmla="*/ 3546763 w 4008581"/>
                <a:gd name="connsiteY15" fmla="*/ 1874981 h 2161308"/>
                <a:gd name="connsiteX16" fmla="*/ 3574472 w 4008581"/>
                <a:gd name="connsiteY16" fmla="*/ 1782617 h 2161308"/>
                <a:gd name="connsiteX17" fmla="*/ 3537527 w 4008581"/>
                <a:gd name="connsiteY17" fmla="*/ 1754908 h 2161308"/>
                <a:gd name="connsiteX18" fmla="*/ 3493726 w 4008581"/>
                <a:gd name="connsiteY18" fmla="*/ 1795172 h 2161308"/>
                <a:gd name="connsiteX19" fmla="*/ 3450791 w 4008581"/>
                <a:gd name="connsiteY19" fmla="*/ 1772515 h 2161308"/>
                <a:gd name="connsiteX20" fmla="*/ 3386136 w 4008581"/>
                <a:gd name="connsiteY20" fmla="*/ 1724818 h 2161308"/>
                <a:gd name="connsiteX21" fmla="*/ 3316431 w 4008581"/>
                <a:gd name="connsiteY21" fmla="*/ 1682532 h 2161308"/>
                <a:gd name="connsiteX22" fmla="*/ 3288145 w 4008581"/>
                <a:gd name="connsiteY22" fmla="*/ 1671781 h 2161308"/>
                <a:gd name="connsiteX23" fmla="*/ 3229407 w 4008581"/>
                <a:gd name="connsiteY23" fmla="*/ 1650927 h 2161308"/>
                <a:gd name="connsiteX24" fmla="*/ 3173412 w 4008581"/>
                <a:gd name="connsiteY24" fmla="*/ 1630362 h 2161308"/>
                <a:gd name="connsiteX25" fmla="*/ 3134662 w 4008581"/>
                <a:gd name="connsiteY25" fmla="*/ 1613981 h 2161308"/>
                <a:gd name="connsiteX26" fmla="*/ 3113809 w 4008581"/>
                <a:gd name="connsiteY26" fmla="*/ 1554378 h 2161308"/>
                <a:gd name="connsiteX27" fmla="*/ 3195781 w 4008581"/>
                <a:gd name="connsiteY27" fmla="*/ 1533235 h 2161308"/>
                <a:gd name="connsiteX28" fmla="*/ 3186545 w 4008581"/>
                <a:gd name="connsiteY28" fmla="*/ 1459344 h 2161308"/>
                <a:gd name="connsiteX29" fmla="*/ 3131127 w 4008581"/>
                <a:gd name="connsiteY29" fmla="*/ 1422399 h 2161308"/>
                <a:gd name="connsiteX30" fmla="*/ 3084945 w 4008581"/>
                <a:gd name="connsiteY30" fmla="*/ 1496290 h 2161308"/>
                <a:gd name="connsiteX31" fmla="*/ 2992581 w 4008581"/>
                <a:gd name="connsiteY31" fmla="*/ 1514763 h 2161308"/>
                <a:gd name="connsiteX32" fmla="*/ 2992581 w 4008581"/>
                <a:gd name="connsiteY32" fmla="*/ 1487054 h 2161308"/>
                <a:gd name="connsiteX33" fmla="*/ 2927927 w 4008581"/>
                <a:gd name="connsiteY33" fmla="*/ 1514763 h 2161308"/>
                <a:gd name="connsiteX34" fmla="*/ 2881745 w 4008581"/>
                <a:gd name="connsiteY34" fmla="*/ 1477817 h 2161308"/>
                <a:gd name="connsiteX35" fmla="*/ 2835563 w 4008581"/>
                <a:gd name="connsiteY35" fmla="*/ 1450108 h 2161308"/>
                <a:gd name="connsiteX36" fmla="*/ 2798618 w 4008581"/>
                <a:gd name="connsiteY36" fmla="*/ 1487054 h 2161308"/>
                <a:gd name="connsiteX37" fmla="*/ 2780145 w 4008581"/>
                <a:gd name="connsiteY37" fmla="*/ 1533235 h 2161308"/>
                <a:gd name="connsiteX38" fmla="*/ 2678545 w 4008581"/>
                <a:gd name="connsiteY38" fmla="*/ 1514763 h 2161308"/>
                <a:gd name="connsiteX39" fmla="*/ 2678545 w 4008581"/>
                <a:gd name="connsiteY39" fmla="*/ 1487054 h 2161308"/>
                <a:gd name="connsiteX40" fmla="*/ 2604654 w 4008581"/>
                <a:gd name="connsiteY40" fmla="*/ 1514763 h 2161308"/>
                <a:gd name="connsiteX41" fmla="*/ 2549236 w 4008581"/>
                <a:gd name="connsiteY41" fmla="*/ 1514763 h 2161308"/>
                <a:gd name="connsiteX42" fmla="*/ 2410690 w 4008581"/>
                <a:gd name="connsiteY42" fmla="*/ 1514763 h 2161308"/>
                <a:gd name="connsiteX43" fmla="*/ 2401454 w 4008581"/>
                <a:gd name="connsiteY43" fmla="*/ 1459344 h 2161308"/>
                <a:gd name="connsiteX44" fmla="*/ 2327563 w 4008581"/>
                <a:gd name="connsiteY44" fmla="*/ 1477817 h 2161308"/>
                <a:gd name="connsiteX45" fmla="*/ 2290618 w 4008581"/>
                <a:gd name="connsiteY45" fmla="*/ 1523999 h 2161308"/>
                <a:gd name="connsiteX46" fmla="*/ 2207490 w 4008581"/>
                <a:gd name="connsiteY46" fmla="*/ 1505526 h 2161308"/>
                <a:gd name="connsiteX47" fmla="*/ 2216727 w 4008581"/>
                <a:gd name="connsiteY47" fmla="*/ 1560944 h 2161308"/>
                <a:gd name="connsiteX48" fmla="*/ 2124363 w 4008581"/>
                <a:gd name="connsiteY48" fmla="*/ 1551708 h 2161308"/>
                <a:gd name="connsiteX49" fmla="*/ 2105890 w 4008581"/>
                <a:gd name="connsiteY49" fmla="*/ 1542472 h 2161308"/>
                <a:gd name="connsiteX50" fmla="*/ 2041236 w 4008581"/>
                <a:gd name="connsiteY50" fmla="*/ 1496290 h 2161308"/>
                <a:gd name="connsiteX51" fmla="*/ 1995054 w 4008581"/>
                <a:gd name="connsiteY51" fmla="*/ 1533235 h 2161308"/>
                <a:gd name="connsiteX52" fmla="*/ 1893454 w 4008581"/>
                <a:gd name="connsiteY52" fmla="*/ 1579417 h 2161308"/>
                <a:gd name="connsiteX53" fmla="*/ 1995054 w 4008581"/>
                <a:gd name="connsiteY53" fmla="*/ 1634835 h 2161308"/>
                <a:gd name="connsiteX54" fmla="*/ 2161309 w 4008581"/>
                <a:gd name="connsiteY54" fmla="*/ 1653308 h 2161308"/>
                <a:gd name="connsiteX55" fmla="*/ 2235199 w 4008581"/>
                <a:gd name="connsiteY55" fmla="*/ 1690254 h 2161308"/>
                <a:gd name="connsiteX56" fmla="*/ 2235199 w 4008581"/>
                <a:gd name="connsiteY56" fmla="*/ 1727199 h 2161308"/>
                <a:gd name="connsiteX57" fmla="*/ 2179781 w 4008581"/>
                <a:gd name="connsiteY57" fmla="*/ 1773381 h 2161308"/>
                <a:gd name="connsiteX58" fmla="*/ 2059709 w 4008581"/>
                <a:gd name="connsiteY58" fmla="*/ 1782617 h 2161308"/>
                <a:gd name="connsiteX59" fmla="*/ 2059709 w 4008581"/>
                <a:gd name="connsiteY59" fmla="*/ 1764144 h 2161308"/>
                <a:gd name="connsiteX60" fmla="*/ 1985818 w 4008581"/>
                <a:gd name="connsiteY60" fmla="*/ 1727199 h 2161308"/>
                <a:gd name="connsiteX61" fmla="*/ 1918854 w 4008581"/>
                <a:gd name="connsiteY61" fmla="*/ 1731168 h 2161308"/>
                <a:gd name="connsiteX62" fmla="*/ 1890207 w 4008581"/>
                <a:gd name="connsiteY62" fmla="*/ 1758156 h 2161308"/>
                <a:gd name="connsiteX63" fmla="*/ 1874981 w 4008581"/>
                <a:gd name="connsiteY63" fmla="*/ 1810326 h 2161308"/>
                <a:gd name="connsiteX64" fmla="*/ 1791854 w 4008581"/>
                <a:gd name="connsiteY64" fmla="*/ 1810326 h 2161308"/>
                <a:gd name="connsiteX65" fmla="*/ 1717963 w 4008581"/>
                <a:gd name="connsiteY65" fmla="*/ 1856508 h 2161308"/>
                <a:gd name="connsiteX66" fmla="*/ 1653309 w 4008581"/>
                <a:gd name="connsiteY66" fmla="*/ 1764144 h 2161308"/>
                <a:gd name="connsiteX67" fmla="*/ 1551709 w 4008581"/>
                <a:gd name="connsiteY67" fmla="*/ 1708726 h 2161308"/>
                <a:gd name="connsiteX68" fmla="*/ 1468581 w 4008581"/>
                <a:gd name="connsiteY68" fmla="*/ 1690254 h 2161308"/>
                <a:gd name="connsiteX69" fmla="*/ 1560945 w 4008581"/>
                <a:gd name="connsiteY69" fmla="*/ 1773381 h 2161308"/>
                <a:gd name="connsiteX70" fmla="*/ 1634836 w 4008581"/>
                <a:gd name="connsiteY70" fmla="*/ 1847272 h 2161308"/>
                <a:gd name="connsiteX71" fmla="*/ 1588654 w 4008581"/>
                <a:gd name="connsiteY71" fmla="*/ 1893454 h 2161308"/>
                <a:gd name="connsiteX72" fmla="*/ 1634836 w 4008581"/>
                <a:gd name="connsiteY72" fmla="*/ 1948872 h 2161308"/>
                <a:gd name="connsiteX73" fmla="*/ 1607127 w 4008581"/>
                <a:gd name="connsiteY73" fmla="*/ 2013526 h 2161308"/>
                <a:gd name="connsiteX74" fmla="*/ 1597890 w 4008581"/>
                <a:gd name="connsiteY74" fmla="*/ 2105890 h 2161308"/>
                <a:gd name="connsiteX75" fmla="*/ 1597890 w 4008581"/>
                <a:gd name="connsiteY75" fmla="*/ 2161308 h 2161308"/>
                <a:gd name="connsiteX76" fmla="*/ 1496290 w 4008581"/>
                <a:gd name="connsiteY76" fmla="*/ 2152072 h 2161308"/>
                <a:gd name="connsiteX77" fmla="*/ 1413163 w 4008581"/>
                <a:gd name="connsiteY77" fmla="*/ 2105890 h 2161308"/>
                <a:gd name="connsiteX78" fmla="*/ 1330036 w 4008581"/>
                <a:gd name="connsiteY78" fmla="*/ 2004290 h 2161308"/>
                <a:gd name="connsiteX79" fmla="*/ 1302327 w 4008581"/>
                <a:gd name="connsiteY79" fmla="*/ 1930399 h 2161308"/>
                <a:gd name="connsiteX80" fmla="*/ 1302327 w 4008581"/>
                <a:gd name="connsiteY80" fmla="*/ 1828799 h 2161308"/>
                <a:gd name="connsiteX81" fmla="*/ 1274618 w 4008581"/>
                <a:gd name="connsiteY81" fmla="*/ 1773381 h 2161308"/>
                <a:gd name="connsiteX82" fmla="*/ 1145309 w 4008581"/>
                <a:gd name="connsiteY82" fmla="*/ 1699490 h 2161308"/>
                <a:gd name="connsiteX83" fmla="*/ 997527 w 4008581"/>
                <a:gd name="connsiteY83" fmla="*/ 1597890 h 2161308"/>
                <a:gd name="connsiteX84" fmla="*/ 942109 w 4008581"/>
                <a:gd name="connsiteY84" fmla="*/ 1468581 h 2161308"/>
                <a:gd name="connsiteX85" fmla="*/ 895927 w 4008581"/>
                <a:gd name="connsiteY85" fmla="*/ 1265381 h 2161308"/>
                <a:gd name="connsiteX86" fmla="*/ 803563 w 4008581"/>
                <a:gd name="connsiteY86" fmla="*/ 1080654 h 2161308"/>
                <a:gd name="connsiteX87" fmla="*/ 729672 w 4008581"/>
                <a:gd name="connsiteY87" fmla="*/ 951344 h 2161308"/>
                <a:gd name="connsiteX88" fmla="*/ 581890 w 4008581"/>
                <a:gd name="connsiteY88" fmla="*/ 665017 h 2161308"/>
                <a:gd name="connsiteX89" fmla="*/ 461818 w 4008581"/>
                <a:gd name="connsiteY89" fmla="*/ 637308 h 2161308"/>
                <a:gd name="connsiteX90" fmla="*/ 267854 w 4008581"/>
                <a:gd name="connsiteY90" fmla="*/ 683490 h 2161308"/>
                <a:gd name="connsiteX91" fmla="*/ 240145 w 4008581"/>
                <a:gd name="connsiteY91" fmla="*/ 618835 h 2161308"/>
                <a:gd name="connsiteX92" fmla="*/ 240145 w 4008581"/>
                <a:gd name="connsiteY92" fmla="*/ 461817 h 2161308"/>
                <a:gd name="connsiteX93" fmla="*/ 175490 w 4008581"/>
                <a:gd name="connsiteY93" fmla="*/ 295563 h 2161308"/>
                <a:gd name="connsiteX94" fmla="*/ 0 w 4008581"/>
                <a:gd name="connsiteY94" fmla="*/ 0 h 2161308"/>
                <a:gd name="connsiteX95" fmla="*/ 3803793 w 4008581"/>
                <a:gd name="connsiteY95" fmla="*/ 8658 h 2161308"/>
                <a:gd name="connsiteX96" fmla="*/ 3730192 w 4008581"/>
                <a:gd name="connsiteY96" fmla="*/ 348022 h 2161308"/>
                <a:gd name="connsiteX97" fmla="*/ 3697720 w 4008581"/>
                <a:gd name="connsiteY97" fmla="*/ 502659 h 2161308"/>
                <a:gd name="connsiteX98" fmla="*/ 3700029 w 4008581"/>
                <a:gd name="connsiteY98" fmla="*/ 642937 h 2161308"/>
                <a:gd name="connsiteX99" fmla="*/ 3683143 w 4008581"/>
                <a:gd name="connsiteY99" fmla="*/ 767988 h 2161308"/>
                <a:gd name="connsiteX100" fmla="*/ 3626283 w 4008581"/>
                <a:gd name="connsiteY100" fmla="*/ 982878 h 2161308"/>
                <a:gd name="connsiteX101" fmla="*/ 3635735 w 4008581"/>
                <a:gd name="connsiteY101" fmla="*/ 1085849 h 2161308"/>
                <a:gd name="connsiteX102" fmla="*/ 3694545 w 4008581"/>
                <a:gd name="connsiteY102" fmla="*/ 1209963 h 2161308"/>
                <a:gd name="connsiteX103" fmla="*/ 3823854 w 4008581"/>
                <a:gd name="connsiteY103" fmla="*/ 1385454 h 2161308"/>
                <a:gd name="connsiteX0" fmla="*/ 3823854 w 4008581"/>
                <a:gd name="connsiteY0" fmla="*/ 1385454 h 2161308"/>
                <a:gd name="connsiteX1" fmla="*/ 3888509 w 4008581"/>
                <a:gd name="connsiteY1" fmla="*/ 1570181 h 2161308"/>
                <a:gd name="connsiteX2" fmla="*/ 3953163 w 4008581"/>
                <a:gd name="connsiteY2" fmla="*/ 1708726 h 2161308"/>
                <a:gd name="connsiteX3" fmla="*/ 3962399 w 4008581"/>
                <a:gd name="connsiteY3" fmla="*/ 1764144 h 2161308"/>
                <a:gd name="connsiteX4" fmla="*/ 3999345 w 4008581"/>
                <a:gd name="connsiteY4" fmla="*/ 1884217 h 2161308"/>
                <a:gd name="connsiteX5" fmla="*/ 4008581 w 4008581"/>
                <a:gd name="connsiteY5" fmla="*/ 1948872 h 2161308"/>
                <a:gd name="connsiteX6" fmla="*/ 3971636 w 4008581"/>
                <a:gd name="connsiteY6" fmla="*/ 1958108 h 2161308"/>
                <a:gd name="connsiteX7" fmla="*/ 3943927 w 4008581"/>
                <a:gd name="connsiteY7" fmla="*/ 1930399 h 2161308"/>
                <a:gd name="connsiteX8" fmla="*/ 3879272 w 4008581"/>
                <a:gd name="connsiteY8" fmla="*/ 1958108 h 2161308"/>
                <a:gd name="connsiteX9" fmla="*/ 3853006 w 4008581"/>
                <a:gd name="connsiteY9" fmla="*/ 1925637 h 2161308"/>
                <a:gd name="connsiteX10" fmla="*/ 3805381 w 4008581"/>
                <a:gd name="connsiteY10" fmla="*/ 1902690 h 2161308"/>
                <a:gd name="connsiteX11" fmla="*/ 3749963 w 4008581"/>
                <a:gd name="connsiteY11" fmla="*/ 1865744 h 2161308"/>
                <a:gd name="connsiteX12" fmla="*/ 3731490 w 4008581"/>
                <a:gd name="connsiteY12" fmla="*/ 1828799 h 2161308"/>
                <a:gd name="connsiteX13" fmla="*/ 3666836 w 4008581"/>
                <a:gd name="connsiteY13" fmla="*/ 1865744 h 2161308"/>
                <a:gd name="connsiteX14" fmla="*/ 3583709 w 4008581"/>
                <a:gd name="connsiteY14" fmla="*/ 1874981 h 2161308"/>
                <a:gd name="connsiteX15" fmla="*/ 3546763 w 4008581"/>
                <a:gd name="connsiteY15" fmla="*/ 1874981 h 2161308"/>
                <a:gd name="connsiteX16" fmla="*/ 3574472 w 4008581"/>
                <a:gd name="connsiteY16" fmla="*/ 1782617 h 2161308"/>
                <a:gd name="connsiteX17" fmla="*/ 3537527 w 4008581"/>
                <a:gd name="connsiteY17" fmla="*/ 1754908 h 2161308"/>
                <a:gd name="connsiteX18" fmla="*/ 3493726 w 4008581"/>
                <a:gd name="connsiteY18" fmla="*/ 1795172 h 2161308"/>
                <a:gd name="connsiteX19" fmla="*/ 3450791 w 4008581"/>
                <a:gd name="connsiteY19" fmla="*/ 1772515 h 2161308"/>
                <a:gd name="connsiteX20" fmla="*/ 3386136 w 4008581"/>
                <a:gd name="connsiteY20" fmla="*/ 1724818 h 2161308"/>
                <a:gd name="connsiteX21" fmla="*/ 3316431 w 4008581"/>
                <a:gd name="connsiteY21" fmla="*/ 1682532 h 2161308"/>
                <a:gd name="connsiteX22" fmla="*/ 3288145 w 4008581"/>
                <a:gd name="connsiteY22" fmla="*/ 1671781 h 2161308"/>
                <a:gd name="connsiteX23" fmla="*/ 3229407 w 4008581"/>
                <a:gd name="connsiteY23" fmla="*/ 1650927 h 2161308"/>
                <a:gd name="connsiteX24" fmla="*/ 3173412 w 4008581"/>
                <a:gd name="connsiteY24" fmla="*/ 1630362 h 2161308"/>
                <a:gd name="connsiteX25" fmla="*/ 3134662 w 4008581"/>
                <a:gd name="connsiteY25" fmla="*/ 1613981 h 2161308"/>
                <a:gd name="connsiteX26" fmla="*/ 3113809 w 4008581"/>
                <a:gd name="connsiteY26" fmla="*/ 1554378 h 2161308"/>
                <a:gd name="connsiteX27" fmla="*/ 3195781 w 4008581"/>
                <a:gd name="connsiteY27" fmla="*/ 1533235 h 2161308"/>
                <a:gd name="connsiteX28" fmla="*/ 3186545 w 4008581"/>
                <a:gd name="connsiteY28" fmla="*/ 1459344 h 2161308"/>
                <a:gd name="connsiteX29" fmla="*/ 3131127 w 4008581"/>
                <a:gd name="connsiteY29" fmla="*/ 1422399 h 2161308"/>
                <a:gd name="connsiteX30" fmla="*/ 3084945 w 4008581"/>
                <a:gd name="connsiteY30" fmla="*/ 1496290 h 2161308"/>
                <a:gd name="connsiteX31" fmla="*/ 2992581 w 4008581"/>
                <a:gd name="connsiteY31" fmla="*/ 1514763 h 2161308"/>
                <a:gd name="connsiteX32" fmla="*/ 2992581 w 4008581"/>
                <a:gd name="connsiteY32" fmla="*/ 1487054 h 2161308"/>
                <a:gd name="connsiteX33" fmla="*/ 2927927 w 4008581"/>
                <a:gd name="connsiteY33" fmla="*/ 1514763 h 2161308"/>
                <a:gd name="connsiteX34" fmla="*/ 2881745 w 4008581"/>
                <a:gd name="connsiteY34" fmla="*/ 1477817 h 2161308"/>
                <a:gd name="connsiteX35" fmla="*/ 2835563 w 4008581"/>
                <a:gd name="connsiteY35" fmla="*/ 1450108 h 2161308"/>
                <a:gd name="connsiteX36" fmla="*/ 2798618 w 4008581"/>
                <a:gd name="connsiteY36" fmla="*/ 1487054 h 2161308"/>
                <a:gd name="connsiteX37" fmla="*/ 2780145 w 4008581"/>
                <a:gd name="connsiteY37" fmla="*/ 1533235 h 2161308"/>
                <a:gd name="connsiteX38" fmla="*/ 2678545 w 4008581"/>
                <a:gd name="connsiteY38" fmla="*/ 1514763 h 2161308"/>
                <a:gd name="connsiteX39" fmla="*/ 2678545 w 4008581"/>
                <a:gd name="connsiteY39" fmla="*/ 1487054 h 2161308"/>
                <a:gd name="connsiteX40" fmla="*/ 2604654 w 4008581"/>
                <a:gd name="connsiteY40" fmla="*/ 1514763 h 2161308"/>
                <a:gd name="connsiteX41" fmla="*/ 2549236 w 4008581"/>
                <a:gd name="connsiteY41" fmla="*/ 1514763 h 2161308"/>
                <a:gd name="connsiteX42" fmla="*/ 2410690 w 4008581"/>
                <a:gd name="connsiteY42" fmla="*/ 1514763 h 2161308"/>
                <a:gd name="connsiteX43" fmla="*/ 2401454 w 4008581"/>
                <a:gd name="connsiteY43" fmla="*/ 1459344 h 2161308"/>
                <a:gd name="connsiteX44" fmla="*/ 2327563 w 4008581"/>
                <a:gd name="connsiteY44" fmla="*/ 1477817 h 2161308"/>
                <a:gd name="connsiteX45" fmla="*/ 2290618 w 4008581"/>
                <a:gd name="connsiteY45" fmla="*/ 1523999 h 2161308"/>
                <a:gd name="connsiteX46" fmla="*/ 2207490 w 4008581"/>
                <a:gd name="connsiteY46" fmla="*/ 1505526 h 2161308"/>
                <a:gd name="connsiteX47" fmla="*/ 2216727 w 4008581"/>
                <a:gd name="connsiteY47" fmla="*/ 1560944 h 2161308"/>
                <a:gd name="connsiteX48" fmla="*/ 2124363 w 4008581"/>
                <a:gd name="connsiteY48" fmla="*/ 1551708 h 2161308"/>
                <a:gd name="connsiteX49" fmla="*/ 2105890 w 4008581"/>
                <a:gd name="connsiteY49" fmla="*/ 1542472 h 2161308"/>
                <a:gd name="connsiteX50" fmla="*/ 2041236 w 4008581"/>
                <a:gd name="connsiteY50" fmla="*/ 1496290 h 2161308"/>
                <a:gd name="connsiteX51" fmla="*/ 1995054 w 4008581"/>
                <a:gd name="connsiteY51" fmla="*/ 1533235 h 2161308"/>
                <a:gd name="connsiteX52" fmla="*/ 1893454 w 4008581"/>
                <a:gd name="connsiteY52" fmla="*/ 1579417 h 2161308"/>
                <a:gd name="connsiteX53" fmla="*/ 1995054 w 4008581"/>
                <a:gd name="connsiteY53" fmla="*/ 1634835 h 2161308"/>
                <a:gd name="connsiteX54" fmla="*/ 2161309 w 4008581"/>
                <a:gd name="connsiteY54" fmla="*/ 1653308 h 2161308"/>
                <a:gd name="connsiteX55" fmla="*/ 2235199 w 4008581"/>
                <a:gd name="connsiteY55" fmla="*/ 1690254 h 2161308"/>
                <a:gd name="connsiteX56" fmla="*/ 2235199 w 4008581"/>
                <a:gd name="connsiteY56" fmla="*/ 1727199 h 2161308"/>
                <a:gd name="connsiteX57" fmla="*/ 2179781 w 4008581"/>
                <a:gd name="connsiteY57" fmla="*/ 1773381 h 2161308"/>
                <a:gd name="connsiteX58" fmla="*/ 2102572 w 4008581"/>
                <a:gd name="connsiteY58" fmla="*/ 1773092 h 2161308"/>
                <a:gd name="connsiteX59" fmla="*/ 2059709 w 4008581"/>
                <a:gd name="connsiteY59" fmla="*/ 1764144 h 2161308"/>
                <a:gd name="connsiteX60" fmla="*/ 1985818 w 4008581"/>
                <a:gd name="connsiteY60" fmla="*/ 1727199 h 2161308"/>
                <a:gd name="connsiteX61" fmla="*/ 1918854 w 4008581"/>
                <a:gd name="connsiteY61" fmla="*/ 1731168 h 2161308"/>
                <a:gd name="connsiteX62" fmla="*/ 1890207 w 4008581"/>
                <a:gd name="connsiteY62" fmla="*/ 1758156 h 2161308"/>
                <a:gd name="connsiteX63" fmla="*/ 1874981 w 4008581"/>
                <a:gd name="connsiteY63" fmla="*/ 1810326 h 2161308"/>
                <a:gd name="connsiteX64" fmla="*/ 1791854 w 4008581"/>
                <a:gd name="connsiteY64" fmla="*/ 1810326 h 2161308"/>
                <a:gd name="connsiteX65" fmla="*/ 1717963 w 4008581"/>
                <a:gd name="connsiteY65" fmla="*/ 1856508 h 2161308"/>
                <a:gd name="connsiteX66" fmla="*/ 1653309 w 4008581"/>
                <a:gd name="connsiteY66" fmla="*/ 1764144 h 2161308"/>
                <a:gd name="connsiteX67" fmla="*/ 1551709 w 4008581"/>
                <a:gd name="connsiteY67" fmla="*/ 1708726 h 2161308"/>
                <a:gd name="connsiteX68" fmla="*/ 1468581 w 4008581"/>
                <a:gd name="connsiteY68" fmla="*/ 1690254 h 2161308"/>
                <a:gd name="connsiteX69" fmla="*/ 1560945 w 4008581"/>
                <a:gd name="connsiteY69" fmla="*/ 1773381 h 2161308"/>
                <a:gd name="connsiteX70" fmla="*/ 1634836 w 4008581"/>
                <a:gd name="connsiteY70" fmla="*/ 1847272 h 2161308"/>
                <a:gd name="connsiteX71" fmla="*/ 1588654 w 4008581"/>
                <a:gd name="connsiteY71" fmla="*/ 1893454 h 2161308"/>
                <a:gd name="connsiteX72" fmla="*/ 1634836 w 4008581"/>
                <a:gd name="connsiteY72" fmla="*/ 1948872 h 2161308"/>
                <a:gd name="connsiteX73" fmla="*/ 1607127 w 4008581"/>
                <a:gd name="connsiteY73" fmla="*/ 2013526 h 2161308"/>
                <a:gd name="connsiteX74" fmla="*/ 1597890 w 4008581"/>
                <a:gd name="connsiteY74" fmla="*/ 2105890 h 2161308"/>
                <a:gd name="connsiteX75" fmla="*/ 1597890 w 4008581"/>
                <a:gd name="connsiteY75" fmla="*/ 2161308 h 2161308"/>
                <a:gd name="connsiteX76" fmla="*/ 1496290 w 4008581"/>
                <a:gd name="connsiteY76" fmla="*/ 2152072 h 2161308"/>
                <a:gd name="connsiteX77" fmla="*/ 1413163 w 4008581"/>
                <a:gd name="connsiteY77" fmla="*/ 2105890 h 2161308"/>
                <a:gd name="connsiteX78" fmla="*/ 1330036 w 4008581"/>
                <a:gd name="connsiteY78" fmla="*/ 2004290 h 2161308"/>
                <a:gd name="connsiteX79" fmla="*/ 1302327 w 4008581"/>
                <a:gd name="connsiteY79" fmla="*/ 1930399 h 2161308"/>
                <a:gd name="connsiteX80" fmla="*/ 1302327 w 4008581"/>
                <a:gd name="connsiteY80" fmla="*/ 1828799 h 2161308"/>
                <a:gd name="connsiteX81" fmla="*/ 1274618 w 4008581"/>
                <a:gd name="connsiteY81" fmla="*/ 1773381 h 2161308"/>
                <a:gd name="connsiteX82" fmla="*/ 1145309 w 4008581"/>
                <a:gd name="connsiteY82" fmla="*/ 1699490 h 2161308"/>
                <a:gd name="connsiteX83" fmla="*/ 997527 w 4008581"/>
                <a:gd name="connsiteY83" fmla="*/ 1597890 h 2161308"/>
                <a:gd name="connsiteX84" fmla="*/ 942109 w 4008581"/>
                <a:gd name="connsiteY84" fmla="*/ 1468581 h 2161308"/>
                <a:gd name="connsiteX85" fmla="*/ 895927 w 4008581"/>
                <a:gd name="connsiteY85" fmla="*/ 1265381 h 2161308"/>
                <a:gd name="connsiteX86" fmla="*/ 803563 w 4008581"/>
                <a:gd name="connsiteY86" fmla="*/ 1080654 h 2161308"/>
                <a:gd name="connsiteX87" fmla="*/ 729672 w 4008581"/>
                <a:gd name="connsiteY87" fmla="*/ 951344 h 2161308"/>
                <a:gd name="connsiteX88" fmla="*/ 581890 w 4008581"/>
                <a:gd name="connsiteY88" fmla="*/ 665017 h 2161308"/>
                <a:gd name="connsiteX89" fmla="*/ 461818 w 4008581"/>
                <a:gd name="connsiteY89" fmla="*/ 637308 h 2161308"/>
                <a:gd name="connsiteX90" fmla="*/ 267854 w 4008581"/>
                <a:gd name="connsiteY90" fmla="*/ 683490 h 2161308"/>
                <a:gd name="connsiteX91" fmla="*/ 240145 w 4008581"/>
                <a:gd name="connsiteY91" fmla="*/ 618835 h 2161308"/>
                <a:gd name="connsiteX92" fmla="*/ 240145 w 4008581"/>
                <a:gd name="connsiteY92" fmla="*/ 461817 h 2161308"/>
                <a:gd name="connsiteX93" fmla="*/ 175490 w 4008581"/>
                <a:gd name="connsiteY93" fmla="*/ 295563 h 2161308"/>
                <a:gd name="connsiteX94" fmla="*/ 0 w 4008581"/>
                <a:gd name="connsiteY94" fmla="*/ 0 h 2161308"/>
                <a:gd name="connsiteX95" fmla="*/ 3803793 w 4008581"/>
                <a:gd name="connsiteY95" fmla="*/ 8658 h 2161308"/>
                <a:gd name="connsiteX96" fmla="*/ 3730192 w 4008581"/>
                <a:gd name="connsiteY96" fmla="*/ 348022 h 2161308"/>
                <a:gd name="connsiteX97" fmla="*/ 3697720 w 4008581"/>
                <a:gd name="connsiteY97" fmla="*/ 502659 h 2161308"/>
                <a:gd name="connsiteX98" fmla="*/ 3700029 w 4008581"/>
                <a:gd name="connsiteY98" fmla="*/ 642937 h 2161308"/>
                <a:gd name="connsiteX99" fmla="*/ 3683143 w 4008581"/>
                <a:gd name="connsiteY99" fmla="*/ 767988 h 2161308"/>
                <a:gd name="connsiteX100" fmla="*/ 3626283 w 4008581"/>
                <a:gd name="connsiteY100" fmla="*/ 982878 h 2161308"/>
                <a:gd name="connsiteX101" fmla="*/ 3635735 w 4008581"/>
                <a:gd name="connsiteY101" fmla="*/ 1085849 h 2161308"/>
                <a:gd name="connsiteX102" fmla="*/ 3694545 w 4008581"/>
                <a:gd name="connsiteY102" fmla="*/ 1209963 h 2161308"/>
                <a:gd name="connsiteX103" fmla="*/ 3823854 w 4008581"/>
                <a:gd name="connsiteY103" fmla="*/ 1385454 h 2161308"/>
                <a:gd name="connsiteX0" fmla="*/ 3823854 w 4008581"/>
                <a:gd name="connsiteY0" fmla="*/ 1385454 h 2161308"/>
                <a:gd name="connsiteX1" fmla="*/ 3888509 w 4008581"/>
                <a:gd name="connsiteY1" fmla="*/ 1570181 h 2161308"/>
                <a:gd name="connsiteX2" fmla="*/ 3953163 w 4008581"/>
                <a:gd name="connsiteY2" fmla="*/ 1708726 h 2161308"/>
                <a:gd name="connsiteX3" fmla="*/ 3962399 w 4008581"/>
                <a:gd name="connsiteY3" fmla="*/ 1764144 h 2161308"/>
                <a:gd name="connsiteX4" fmla="*/ 3999345 w 4008581"/>
                <a:gd name="connsiteY4" fmla="*/ 1884217 h 2161308"/>
                <a:gd name="connsiteX5" fmla="*/ 4008581 w 4008581"/>
                <a:gd name="connsiteY5" fmla="*/ 1948872 h 2161308"/>
                <a:gd name="connsiteX6" fmla="*/ 3971636 w 4008581"/>
                <a:gd name="connsiteY6" fmla="*/ 1958108 h 2161308"/>
                <a:gd name="connsiteX7" fmla="*/ 3943927 w 4008581"/>
                <a:gd name="connsiteY7" fmla="*/ 1930399 h 2161308"/>
                <a:gd name="connsiteX8" fmla="*/ 3879272 w 4008581"/>
                <a:gd name="connsiteY8" fmla="*/ 1958108 h 2161308"/>
                <a:gd name="connsiteX9" fmla="*/ 3853006 w 4008581"/>
                <a:gd name="connsiteY9" fmla="*/ 1925637 h 2161308"/>
                <a:gd name="connsiteX10" fmla="*/ 3805381 w 4008581"/>
                <a:gd name="connsiteY10" fmla="*/ 1902690 h 2161308"/>
                <a:gd name="connsiteX11" fmla="*/ 3749963 w 4008581"/>
                <a:gd name="connsiteY11" fmla="*/ 1865744 h 2161308"/>
                <a:gd name="connsiteX12" fmla="*/ 3731490 w 4008581"/>
                <a:gd name="connsiteY12" fmla="*/ 1828799 h 2161308"/>
                <a:gd name="connsiteX13" fmla="*/ 3666836 w 4008581"/>
                <a:gd name="connsiteY13" fmla="*/ 1865744 h 2161308"/>
                <a:gd name="connsiteX14" fmla="*/ 3583709 w 4008581"/>
                <a:gd name="connsiteY14" fmla="*/ 1874981 h 2161308"/>
                <a:gd name="connsiteX15" fmla="*/ 3546763 w 4008581"/>
                <a:gd name="connsiteY15" fmla="*/ 1874981 h 2161308"/>
                <a:gd name="connsiteX16" fmla="*/ 3574472 w 4008581"/>
                <a:gd name="connsiteY16" fmla="*/ 1782617 h 2161308"/>
                <a:gd name="connsiteX17" fmla="*/ 3537527 w 4008581"/>
                <a:gd name="connsiteY17" fmla="*/ 1754908 h 2161308"/>
                <a:gd name="connsiteX18" fmla="*/ 3493726 w 4008581"/>
                <a:gd name="connsiteY18" fmla="*/ 1795172 h 2161308"/>
                <a:gd name="connsiteX19" fmla="*/ 3450791 w 4008581"/>
                <a:gd name="connsiteY19" fmla="*/ 1772515 h 2161308"/>
                <a:gd name="connsiteX20" fmla="*/ 3386136 w 4008581"/>
                <a:gd name="connsiteY20" fmla="*/ 1724818 h 2161308"/>
                <a:gd name="connsiteX21" fmla="*/ 3316431 w 4008581"/>
                <a:gd name="connsiteY21" fmla="*/ 1682532 h 2161308"/>
                <a:gd name="connsiteX22" fmla="*/ 3288145 w 4008581"/>
                <a:gd name="connsiteY22" fmla="*/ 1671781 h 2161308"/>
                <a:gd name="connsiteX23" fmla="*/ 3229407 w 4008581"/>
                <a:gd name="connsiteY23" fmla="*/ 1650927 h 2161308"/>
                <a:gd name="connsiteX24" fmla="*/ 3173412 w 4008581"/>
                <a:gd name="connsiteY24" fmla="*/ 1630362 h 2161308"/>
                <a:gd name="connsiteX25" fmla="*/ 3134662 w 4008581"/>
                <a:gd name="connsiteY25" fmla="*/ 1613981 h 2161308"/>
                <a:gd name="connsiteX26" fmla="*/ 3113809 w 4008581"/>
                <a:gd name="connsiteY26" fmla="*/ 1554378 h 2161308"/>
                <a:gd name="connsiteX27" fmla="*/ 3195781 w 4008581"/>
                <a:gd name="connsiteY27" fmla="*/ 1533235 h 2161308"/>
                <a:gd name="connsiteX28" fmla="*/ 3186545 w 4008581"/>
                <a:gd name="connsiteY28" fmla="*/ 1459344 h 2161308"/>
                <a:gd name="connsiteX29" fmla="*/ 3131127 w 4008581"/>
                <a:gd name="connsiteY29" fmla="*/ 1422399 h 2161308"/>
                <a:gd name="connsiteX30" fmla="*/ 3084945 w 4008581"/>
                <a:gd name="connsiteY30" fmla="*/ 1496290 h 2161308"/>
                <a:gd name="connsiteX31" fmla="*/ 2992581 w 4008581"/>
                <a:gd name="connsiteY31" fmla="*/ 1514763 h 2161308"/>
                <a:gd name="connsiteX32" fmla="*/ 2992581 w 4008581"/>
                <a:gd name="connsiteY32" fmla="*/ 1487054 h 2161308"/>
                <a:gd name="connsiteX33" fmla="*/ 2927927 w 4008581"/>
                <a:gd name="connsiteY33" fmla="*/ 1514763 h 2161308"/>
                <a:gd name="connsiteX34" fmla="*/ 2881745 w 4008581"/>
                <a:gd name="connsiteY34" fmla="*/ 1477817 h 2161308"/>
                <a:gd name="connsiteX35" fmla="*/ 2835563 w 4008581"/>
                <a:gd name="connsiteY35" fmla="*/ 1450108 h 2161308"/>
                <a:gd name="connsiteX36" fmla="*/ 2798618 w 4008581"/>
                <a:gd name="connsiteY36" fmla="*/ 1487054 h 2161308"/>
                <a:gd name="connsiteX37" fmla="*/ 2780145 w 4008581"/>
                <a:gd name="connsiteY37" fmla="*/ 1533235 h 2161308"/>
                <a:gd name="connsiteX38" fmla="*/ 2678545 w 4008581"/>
                <a:gd name="connsiteY38" fmla="*/ 1514763 h 2161308"/>
                <a:gd name="connsiteX39" fmla="*/ 2678545 w 4008581"/>
                <a:gd name="connsiteY39" fmla="*/ 1487054 h 2161308"/>
                <a:gd name="connsiteX40" fmla="*/ 2604654 w 4008581"/>
                <a:gd name="connsiteY40" fmla="*/ 1514763 h 2161308"/>
                <a:gd name="connsiteX41" fmla="*/ 2549236 w 4008581"/>
                <a:gd name="connsiteY41" fmla="*/ 1514763 h 2161308"/>
                <a:gd name="connsiteX42" fmla="*/ 2410690 w 4008581"/>
                <a:gd name="connsiteY42" fmla="*/ 1514763 h 2161308"/>
                <a:gd name="connsiteX43" fmla="*/ 2401454 w 4008581"/>
                <a:gd name="connsiteY43" fmla="*/ 1459344 h 2161308"/>
                <a:gd name="connsiteX44" fmla="*/ 2327563 w 4008581"/>
                <a:gd name="connsiteY44" fmla="*/ 1477817 h 2161308"/>
                <a:gd name="connsiteX45" fmla="*/ 2290618 w 4008581"/>
                <a:gd name="connsiteY45" fmla="*/ 1523999 h 2161308"/>
                <a:gd name="connsiteX46" fmla="*/ 2207490 w 4008581"/>
                <a:gd name="connsiteY46" fmla="*/ 1505526 h 2161308"/>
                <a:gd name="connsiteX47" fmla="*/ 2216727 w 4008581"/>
                <a:gd name="connsiteY47" fmla="*/ 1560944 h 2161308"/>
                <a:gd name="connsiteX48" fmla="*/ 2124363 w 4008581"/>
                <a:gd name="connsiteY48" fmla="*/ 1551708 h 2161308"/>
                <a:gd name="connsiteX49" fmla="*/ 2105890 w 4008581"/>
                <a:gd name="connsiteY49" fmla="*/ 1542472 h 2161308"/>
                <a:gd name="connsiteX50" fmla="*/ 2041236 w 4008581"/>
                <a:gd name="connsiteY50" fmla="*/ 1496290 h 2161308"/>
                <a:gd name="connsiteX51" fmla="*/ 1995054 w 4008581"/>
                <a:gd name="connsiteY51" fmla="*/ 1533235 h 2161308"/>
                <a:gd name="connsiteX52" fmla="*/ 1893454 w 4008581"/>
                <a:gd name="connsiteY52" fmla="*/ 1579417 h 2161308"/>
                <a:gd name="connsiteX53" fmla="*/ 1995054 w 4008581"/>
                <a:gd name="connsiteY53" fmla="*/ 1634835 h 2161308"/>
                <a:gd name="connsiteX54" fmla="*/ 2071254 w 4008581"/>
                <a:gd name="connsiteY54" fmla="*/ 1657349 h 2161308"/>
                <a:gd name="connsiteX55" fmla="*/ 2161309 w 4008581"/>
                <a:gd name="connsiteY55" fmla="*/ 1653308 h 2161308"/>
                <a:gd name="connsiteX56" fmla="*/ 2235199 w 4008581"/>
                <a:gd name="connsiteY56" fmla="*/ 1690254 h 2161308"/>
                <a:gd name="connsiteX57" fmla="*/ 2235199 w 4008581"/>
                <a:gd name="connsiteY57" fmla="*/ 1727199 h 2161308"/>
                <a:gd name="connsiteX58" fmla="*/ 2179781 w 4008581"/>
                <a:gd name="connsiteY58" fmla="*/ 1773381 h 2161308"/>
                <a:gd name="connsiteX59" fmla="*/ 2102572 w 4008581"/>
                <a:gd name="connsiteY59" fmla="*/ 1773092 h 2161308"/>
                <a:gd name="connsiteX60" fmla="*/ 2059709 w 4008581"/>
                <a:gd name="connsiteY60" fmla="*/ 1764144 h 2161308"/>
                <a:gd name="connsiteX61" fmla="*/ 1985818 w 4008581"/>
                <a:gd name="connsiteY61" fmla="*/ 1727199 h 2161308"/>
                <a:gd name="connsiteX62" fmla="*/ 1918854 w 4008581"/>
                <a:gd name="connsiteY62" fmla="*/ 1731168 h 2161308"/>
                <a:gd name="connsiteX63" fmla="*/ 1890207 w 4008581"/>
                <a:gd name="connsiteY63" fmla="*/ 1758156 h 2161308"/>
                <a:gd name="connsiteX64" fmla="*/ 1874981 w 4008581"/>
                <a:gd name="connsiteY64" fmla="*/ 1810326 h 2161308"/>
                <a:gd name="connsiteX65" fmla="*/ 1791854 w 4008581"/>
                <a:gd name="connsiteY65" fmla="*/ 1810326 h 2161308"/>
                <a:gd name="connsiteX66" fmla="*/ 1717963 w 4008581"/>
                <a:gd name="connsiteY66" fmla="*/ 1856508 h 2161308"/>
                <a:gd name="connsiteX67" fmla="*/ 1653309 w 4008581"/>
                <a:gd name="connsiteY67" fmla="*/ 1764144 h 2161308"/>
                <a:gd name="connsiteX68" fmla="*/ 1551709 w 4008581"/>
                <a:gd name="connsiteY68" fmla="*/ 1708726 h 2161308"/>
                <a:gd name="connsiteX69" fmla="*/ 1468581 w 4008581"/>
                <a:gd name="connsiteY69" fmla="*/ 1690254 h 2161308"/>
                <a:gd name="connsiteX70" fmla="*/ 1560945 w 4008581"/>
                <a:gd name="connsiteY70" fmla="*/ 1773381 h 2161308"/>
                <a:gd name="connsiteX71" fmla="*/ 1634836 w 4008581"/>
                <a:gd name="connsiteY71" fmla="*/ 1847272 h 2161308"/>
                <a:gd name="connsiteX72" fmla="*/ 1588654 w 4008581"/>
                <a:gd name="connsiteY72" fmla="*/ 1893454 h 2161308"/>
                <a:gd name="connsiteX73" fmla="*/ 1634836 w 4008581"/>
                <a:gd name="connsiteY73" fmla="*/ 1948872 h 2161308"/>
                <a:gd name="connsiteX74" fmla="*/ 1607127 w 4008581"/>
                <a:gd name="connsiteY74" fmla="*/ 2013526 h 2161308"/>
                <a:gd name="connsiteX75" fmla="*/ 1597890 w 4008581"/>
                <a:gd name="connsiteY75" fmla="*/ 2105890 h 2161308"/>
                <a:gd name="connsiteX76" fmla="*/ 1597890 w 4008581"/>
                <a:gd name="connsiteY76" fmla="*/ 2161308 h 2161308"/>
                <a:gd name="connsiteX77" fmla="*/ 1496290 w 4008581"/>
                <a:gd name="connsiteY77" fmla="*/ 2152072 h 2161308"/>
                <a:gd name="connsiteX78" fmla="*/ 1413163 w 4008581"/>
                <a:gd name="connsiteY78" fmla="*/ 2105890 h 2161308"/>
                <a:gd name="connsiteX79" fmla="*/ 1330036 w 4008581"/>
                <a:gd name="connsiteY79" fmla="*/ 2004290 h 2161308"/>
                <a:gd name="connsiteX80" fmla="*/ 1302327 w 4008581"/>
                <a:gd name="connsiteY80" fmla="*/ 1930399 h 2161308"/>
                <a:gd name="connsiteX81" fmla="*/ 1302327 w 4008581"/>
                <a:gd name="connsiteY81" fmla="*/ 1828799 h 2161308"/>
                <a:gd name="connsiteX82" fmla="*/ 1274618 w 4008581"/>
                <a:gd name="connsiteY82" fmla="*/ 1773381 h 2161308"/>
                <a:gd name="connsiteX83" fmla="*/ 1145309 w 4008581"/>
                <a:gd name="connsiteY83" fmla="*/ 1699490 h 2161308"/>
                <a:gd name="connsiteX84" fmla="*/ 997527 w 4008581"/>
                <a:gd name="connsiteY84" fmla="*/ 1597890 h 2161308"/>
                <a:gd name="connsiteX85" fmla="*/ 942109 w 4008581"/>
                <a:gd name="connsiteY85" fmla="*/ 1468581 h 2161308"/>
                <a:gd name="connsiteX86" fmla="*/ 895927 w 4008581"/>
                <a:gd name="connsiteY86" fmla="*/ 1265381 h 2161308"/>
                <a:gd name="connsiteX87" fmla="*/ 803563 w 4008581"/>
                <a:gd name="connsiteY87" fmla="*/ 1080654 h 2161308"/>
                <a:gd name="connsiteX88" fmla="*/ 729672 w 4008581"/>
                <a:gd name="connsiteY88" fmla="*/ 951344 h 2161308"/>
                <a:gd name="connsiteX89" fmla="*/ 581890 w 4008581"/>
                <a:gd name="connsiteY89" fmla="*/ 665017 h 2161308"/>
                <a:gd name="connsiteX90" fmla="*/ 461818 w 4008581"/>
                <a:gd name="connsiteY90" fmla="*/ 637308 h 2161308"/>
                <a:gd name="connsiteX91" fmla="*/ 267854 w 4008581"/>
                <a:gd name="connsiteY91" fmla="*/ 683490 h 2161308"/>
                <a:gd name="connsiteX92" fmla="*/ 240145 w 4008581"/>
                <a:gd name="connsiteY92" fmla="*/ 618835 h 2161308"/>
                <a:gd name="connsiteX93" fmla="*/ 240145 w 4008581"/>
                <a:gd name="connsiteY93" fmla="*/ 461817 h 2161308"/>
                <a:gd name="connsiteX94" fmla="*/ 175490 w 4008581"/>
                <a:gd name="connsiteY94" fmla="*/ 295563 h 2161308"/>
                <a:gd name="connsiteX95" fmla="*/ 0 w 4008581"/>
                <a:gd name="connsiteY95" fmla="*/ 0 h 2161308"/>
                <a:gd name="connsiteX96" fmla="*/ 3803793 w 4008581"/>
                <a:gd name="connsiteY96" fmla="*/ 8658 h 2161308"/>
                <a:gd name="connsiteX97" fmla="*/ 3730192 w 4008581"/>
                <a:gd name="connsiteY97" fmla="*/ 348022 h 2161308"/>
                <a:gd name="connsiteX98" fmla="*/ 3697720 w 4008581"/>
                <a:gd name="connsiteY98" fmla="*/ 502659 h 2161308"/>
                <a:gd name="connsiteX99" fmla="*/ 3700029 w 4008581"/>
                <a:gd name="connsiteY99" fmla="*/ 642937 h 2161308"/>
                <a:gd name="connsiteX100" fmla="*/ 3683143 w 4008581"/>
                <a:gd name="connsiteY100" fmla="*/ 767988 h 2161308"/>
                <a:gd name="connsiteX101" fmla="*/ 3626283 w 4008581"/>
                <a:gd name="connsiteY101" fmla="*/ 982878 h 2161308"/>
                <a:gd name="connsiteX102" fmla="*/ 3635735 w 4008581"/>
                <a:gd name="connsiteY102" fmla="*/ 1085849 h 2161308"/>
                <a:gd name="connsiteX103" fmla="*/ 3694545 w 4008581"/>
                <a:gd name="connsiteY103" fmla="*/ 1209963 h 2161308"/>
                <a:gd name="connsiteX104" fmla="*/ 3823854 w 4008581"/>
                <a:gd name="connsiteY104" fmla="*/ 1385454 h 2161308"/>
                <a:gd name="connsiteX0" fmla="*/ 3823854 w 4008581"/>
                <a:gd name="connsiteY0" fmla="*/ 1385454 h 2161308"/>
                <a:gd name="connsiteX1" fmla="*/ 3888509 w 4008581"/>
                <a:gd name="connsiteY1" fmla="*/ 1570181 h 2161308"/>
                <a:gd name="connsiteX2" fmla="*/ 3953163 w 4008581"/>
                <a:gd name="connsiteY2" fmla="*/ 1708726 h 2161308"/>
                <a:gd name="connsiteX3" fmla="*/ 3962399 w 4008581"/>
                <a:gd name="connsiteY3" fmla="*/ 1764144 h 2161308"/>
                <a:gd name="connsiteX4" fmla="*/ 3999345 w 4008581"/>
                <a:gd name="connsiteY4" fmla="*/ 1884217 h 2161308"/>
                <a:gd name="connsiteX5" fmla="*/ 4008581 w 4008581"/>
                <a:gd name="connsiteY5" fmla="*/ 1948872 h 2161308"/>
                <a:gd name="connsiteX6" fmla="*/ 3971636 w 4008581"/>
                <a:gd name="connsiteY6" fmla="*/ 1958108 h 2161308"/>
                <a:gd name="connsiteX7" fmla="*/ 3943927 w 4008581"/>
                <a:gd name="connsiteY7" fmla="*/ 1930399 h 2161308"/>
                <a:gd name="connsiteX8" fmla="*/ 3879272 w 4008581"/>
                <a:gd name="connsiteY8" fmla="*/ 1958108 h 2161308"/>
                <a:gd name="connsiteX9" fmla="*/ 3853006 w 4008581"/>
                <a:gd name="connsiteY9" fmla="*/ 1925637 h 2161308"/>
                <a:gd name="connsiteX10" fmla="*/ 3805381 w 4008581"/>
                <a:gd name="connsiteY10" fmla="*/ 1902690 h 2161308"/>
                <a:gd name="connsiteX11" fmla="*/ 3749963 w 4008581"/>
                <a:gd name="connsiteY11" fmla="*/ 1865744 h 2161308"/>
                <a:gd name="connsiteX12" fmla="*/ 3731490 w 4008581"/>
                <a:gd name="connsiteY12" fmla="*/ 1828799 h 2161308"/>
                <a:gd name="connsiteX13" fmla="*/ 3666836 w 4008581"/>
                <a:gd name="connsiteY13" fmla="*/ 1865744 h 2161308"/>
                <a:gd name="connsiteX14" fmla="*/ 3583709 w 4008581"/>
                <a:gd name="connsiteY14" fmla="*/ 1874981 h 2161308"/>
                <a:gd name="connsiteX15" fmla="*/ 3546763 w 4008581"/>
                <a:gd name="connsiteY15" fmla="*/ 1874981 h 2161308"/>
                <a:gd name="connsiteX16" fmla="*/ 3574472 w 4008581"/>
                <a:gd name="connsiteY16" fmla="*/ 1782617 h 2161308"/>
                <a:gd name="connsiteX17" fmla="*/ 3537527 w 4008581"/>
                <a:gd name="connsiteY17" fmla="*/ 1754908 h 2161308"/>
                <a:gd name="connsiteX18" fmla="*/ 3493726 w 4008581"/>
                <a:gd name="connsiteY18" fmla="*/ 1795172 h 2161308"/>
                <a:gd name="connsiteX19" fmla="*/ 3450791 w 4008581"/>
                <a:gd name="connsiteY19" fmla="*/ 1772515 h 2161308"/>
                <a:gd name="connsiteX20" fmla="*/ 3386136 w 4008581"/>
                <a:gd name="connsiteY20" fmla="*/ 1724818 h 2161308"/>
                <a:gd name="connsiteX21" fmla="*/ 3316431 w 4008581"/>
                <a:gd name="connsiteY21" fmla="*/ 1682532 h 2161308"/>
                <a:gd name="connsiteX22" fmla="*/ 3288145 w 4008581"/>
                <a:gd name="connsiteY22" fmla="*/ 1671781 h 2161308"/>
                <a:gd name="connsiteX23" fmla="*/ 3229407 w 4008581"/>
                <a:gd name="connsiteY23" fmla="*/ 1650927 h 2161308"/>
                <a:gd name="connsiteX24" fmla="*/ 3173412 w 4008581"/>
                <a:gd name="connsiteY24" fmla="*/ 1630362 h 2161308"/>
                <a:gd name="connsiteX25" fmla="*/ 3134662 w 4008581"/>
                <a:gd name="connsiteY25" fmla="*/ 1613981 h 2161308"/>
                <a:gd name="connsiteX26" fmla="*/ 3113809 w 4008581"/>
                <a:gd name="connsiteY26" fmla="*/ 1554378 h 2161308"/>
                <a:gd name="connsiteX27" fmla="*/ 3195781 w 4008581"/>
                <a:gd name="connsiteY27" fmla="*/ 1533235 h 2161308"/>
                <a:gd name="connsiteX28" fmla="*/ 3186545 w 4008581"/>
                <a:gd name="connsiteY28" fmla="*/ 1459344 h 2161308"/>
                <a:gd name="connsiteX29" fmla="*/ 3131127 w 4008581"/>
                <a:gd name="connsiteY29" fmla="*/ 1422399 h 2161308"/>
                <a:gd name="connsiteX30" fmla="*/ 3084945 w 4008581"/>
                <a:gd name="connsiteY30" fmla="*/ 1496290 h 2161308"/>
                <a:gd name="connsiteX31" fmla="*/ 2992581 w 4008581"/>
                <a:gd name="connsiteY31" fmla="*/ 1514763 h 2161308"/>
                <a:gd name="connsiteX32" fmla="*/ 2992581 w 4008581"/>
                <a:gd name="connsiteY32" fmla="*/ 1487054 h 2161308"/>
                <a:gd name="connsiteX33" fmla="*/ 2927927 w 4008581"/>
                <a:gd name="connsiteY33" fmla="*/ 1514763 h 2161308"/>
                <a:gd name="connsiteX34" fmla="*/ 2881745 w 4008581"/>
                <a:gd name="connsiteY34" fmla="*/ 1477817 h 2161308"/>
                <a:gd name="connsiteX35" fmla="*/ 2835563 w 4008581"/>
                <a:gd name="connsiteY35" fmla="*/ 1450108 h 2161308"/>
                <a:gd name="connsiteX36" fmla="*/ 2798618 w 4008581"/>
                <a:gd name="connsiteY36" fmla="*/ 1487054 h 2161308"/>
                <a:gd name="connsiteX37" fmla="*/ 2780145 w 4008581"/>
                <a:gd name="connsiteY37" fmla="*/ 1533235 h 2161308"/>
                <a:gd name="connsiteX38" fmla="*/ 2678545 w 4008581"/>
                <a:gd name="connsiteY38" fmla="*/ 1514763 h 2161308"/>
                <a:gd name="connsiteX39" fmla="*/ 2678545 w 4008581"/>
                <a:gd name="connsiteY39" fmla="*/ 1487054 h 2161308"/>
                <a:gd name="connsiteX40" fmla="*/ 2604654 w 4008581"/>
                <a:gd name="connsiteY40" fmla="*/ 1514763 h 2161308"/>
                <a:gd name="connsiteX41" fmla="*/ 2549236 w 4008581"/>
                <a:gd name="connsiteY41" fmla="*/ 1514763 h 2161308"/>
                <a:gd name="connsiteX42" fmla="*/ 2410690 w 4008581"/>
                <a:gd name="connsiteY42" fmla="*/ 1514763 h 2161308"/>
                <a:gd name="connsiteX43" fmla="*/ 2401454 w 4008581"/>
                <a:gd name="connsiteY43" fmla="*/ 1459344 h 2161308"/>
                <a:gd name="connsiteX44" fmla="*/ 2327563 w 4008581"/>
                <a:gd name="connsiteY44" fmla="*/ 1477817 h 2161308"/>
                <a:gd name="connsiteX45" fmla="*/ 2290618 w 4008581"/>
                <a:gd name="connsiteY45" fmla="*/ 1523999 h 2161308"/>
                <a:gd name="connsiteX46" fmla="*/ 2207490 w 4008581"/>
                <a:gd name="connsiteY46" fmla="*/ 1505526 h 2161308"/>
                <a:gd name="connsiteX47" fmla="*/ 2216727 w 4008581"/>
                <a:gd name="connsiteY47" fmla="*/ 1560944 h 2161308"/>
                <a:gd name="connsiteX48" fmla="*/ 2124363 w 4008581"/>
                <a:gd name="connsiteY48" fmla="*/ 1551708 h 2161308"/>
                <a:gd name="connsiteX49" fmla="*/ 2105890 w 4008581"/>
                <a:gd name="connsiteY49" fmla="*/ 1542472 h 2161308"/>
                <a:gd name="connsiteX50" fmla="*/ 2041236 w 4008581"/>
                <a:gd name="connsiteY50" fmla="*/ 1496290 h 2161308"/>
                <a:gd name="connsiteX51" fmla="*/ 1995054 w 4008581"/>
                <a:gd name="connsiteY51" fmla="*/ 1533235 h 2161308"/>
                <a:gd name="connsiteX52" fmla="*/ 1917266 w 4008581"/>
                <a:gd name="connsiteY52" fmla="*/ 1581799 h 2161308"/>
                <a:gd name="connsiteX53" fmla="*/ 1995054 w 4008581"/>
                <a:gd name="connsiteY53" fmla="*/ 1634835 h 2161308"/>
                <a:gd name="connsiteX54" fmla="*/ 2071254 w 4008581"/>
                <a:gd name="connsiteY54" fmla="*/ 1657349 h 2161308"/>
                <a:gd name="connsiteX55" fmla="*/ 2161309 w 4008581"/>
                <a:gd name="connsiteY55" fmla="*/ 1653308 h 2161308"/>
                <a:gd name="connsiteX56" fmla="*/ 2235199 w 4008581"/>
                <a:gd name="connsiteY56" fmla="*/ 1690254 h 2161308"/>
                <a:gd name="connsiteX57" fmla="*/ 2235199 w 4008581"/>
                <a:gd name="connsiteY57" fmla="*/ 1727199 h 2161308"/>
                <a:gd name="connsiteX58" fmla="*/ 2179781 w 4008581"/>
                <a:gd name="connsiteY58" fmla="*/ 1773381 h 2161308"/>
                <a:gd name="connsiteX59" fmla="*/ 2102572 w 4008581"/>
                <a:gd name="connsiteY59" fmla="*/ 1773092 h 2161308"/>
                <a:gd name="connsiteX60" fmla="*/ 2059709 w 4008581"/>
                <a:gd name="connsiteY60" fmla="*/ 1764144 h 2161308"/>
                <a:gd name="connsiteX61" fmla="*/ 1985818 w 4008581"/>
                <a:gd name="connsiteY61" fmla="*/ 1727199 h 2161308"/>
                <a:gd name="connsiteX62" fmla="*/ 1918854 w 4008581"/>
                <a:gd name="connsiteY62" fmla="*/ 1731168 h 2161308"/>
                <a:gd name="connsiteX63" fmla="*/ 1890207 w 4008581"/>
                <a:gd name="connsiteY63" fmla="*/ 1758156 h 2161308"/>
                <a:gd name="connsiteX64" fmla="*/ 1874981 w 4008581"/>
                <a:gd name="connsiteY64" fmla="*/ 1810326 h 2161308"/>
                <a:gd name="connsiteX65" fmla="*/ 1791854 w 4008581"/>
                <a:gd name="connsiteY65" fmla="*/ 1810326 h 2161308"/>
                <a:gd name="connsiteX66" fmla="*/ 1717963 w 4008581"/>
                <a:gd name="connsiteY66" fmla="*/ 1856508 h 2161308"/>
                <a:gd name="connsiteX67" fmla="*/ 1653309 w 4008581"/>
                <a:gd name="connsiteY67" fmla="*/ 1764144 h 2161308"/>
                <a:gd name="connsiteX68" fmla="*/ 1551709 w 4008581"/>
                <a:gd name="connsiteY68" fmla="*/ 1708726 h 2161308"/>
                <a:gd name="connsiteX69" fmla="*/ 1468581 w 4008581"/>
                <a:gd name="connsiteY69" fmla="*/ 1690254 h 2161308"/>
                <a:gd name="connsiteX70" fmla="*/ 1560945 w 4008581"/>
                <a:gd name="connsiteY70" fmla="*/ 1773381 h 2161308"/>
                <a:gd name="connsiteX71" fmla="*/ 1634836 w 4008581"/>
                <a:gd name="connsiteY71" fmla="*/ 1847272 h 2161308"/>
                <a:gd name="connsiteX72" fmla="*/ 1588654 w 4008581"/>
                <a:gd name="connsiteY72" fmla="*/ 1893454 h 2161308"/>
                <a:gd name="connsiteX73" fmla="*/ 1634836 w 4008581"/>
                <a:gd name="connsiteY73" fmla="*/ 1948872 h 2161308"/>
                <a:gd name="connsiteX74" fmla="*/ 1607127 w 4008581"/>
                <a:gd name="connsiteY74" fmla="*/ 2013526 h 2161308"/>
                <a:gd name="connsiteX75" fmla="*/ 1597890 w 4008581"/>
                <a:gd name="connsiteY75" fmla="*/ 2105890 h 2161308"/>
                <a:gd name="connsiteX76" fmla="*/ 1597890 w 4008581"/>
                <a:gd name="connsiteY76" fmla="*/ 2161308 h 2161308"/>
                <a:gd name="connsiteX77" fmla="*/ 1496290 w 4008581"/>
                <a:gd name="connsiteY77" fmla="*/ 2152072 h 2161308"/>
                <a:gd name="connsiteX78" fmla="*/ 1413163 w 4008581"/>
                <a:gd name="connsiteY78" fmla="*/ 2105890 h 2161308"/>
                <a:gd name="connsiteX79" fmla="*/ 1330036 w 4008581"/>
                <a:gd name="connsiteY79" fmla="*/ 2004290 h 2161308"/>
                <a:gd name="connsiteX80" fmla="*/ 1302327 w 4008581"/>
                <a:gd name="connsiteY80" fmla="*/ 1930399 h 2161308"/>
                <a:gd name="connsiteX81" fmla="*/ 1302327 w 4008581"/>
                <a:gd name="connsiteY81" fmla="*/ 1828799 h 2161308"/>
                <a:gd name="connsiteX82" fmla="*/ 1274618 w 4008581"/>
                <a:gd name="connsiteY82" fmla="*/ 1773381 h 2161308"/>
                <a:gd name="connsiteX83" fmla="*/ 1145309 w 4008581"/>
                <a:gd name="connsiteY83" fmla="*/ 1699490 h 2161308"/>
                <a:gd name="connsiteX84" fmla="*/ 997527 w 4008581"/>
                <a:gd name="connsiteY84" fmla="*/ 1597890 h 2161308"/>
                <a:gd name="connsiteX85" fmla="*/ 942109 w 4008581"/>
                <a:gd name="connsiteY85" fmla="*/ 1468581 h 2161308"/>
                <a:gd name="connsiteX86" fmla="*/ 895927 w 4008581"/>
                <a:gd name="connsiteY86" fmla="*/ 1265381 h 2161308"/>
                <a:gd name="connsiteX87" fmla="*/ 803563 w 4008581"/>
                <a:gd name="connsiteY87" fmla="*/ 1080654 h 2161308"/>
                <a:gd name="connsiteX88" fmla="*/ 729672 w 4008581"/>
                <a:gd name="connsiteY88" fmla="*/ 951344 h 2161308"/>
                <a:gd name="connsiteX89" fmla="*/ 581890 w 4008581"/>
                <a:gd name="connsiteY89" fmla="*/ 665017 h 2161308"/>
                <a:gd name="connsiteX90" fmla="*/ 461818 w 4008581"/>
                <a:gd name="connsiteY90" fmla="*/ 637308 h 2161308"/>
                <a:gd name="connsiteX91" fmla="*/ 267854 w 4008581"/>
                <a:gd name="connsiteY91" fmla="*/ 683490 h 2161308"/>
                <a:gd name="connsiteX92" fmla="*/ 240145 w 4008581"/>
                <a:gd name="connsiteY92" fmla="*/ 618835 h 2161308"/>
                <a:gd name="connsiteX93" fmla="*/ 240145 w 4008581"/>
                <a:gd name="connsiteY93" fmla="*/ 461817 h 2161308"/>
                <a:gd name="connsiteX94" fmla="*/ 175490 w 4008581"/>
                <a:gd name="connsiteY94" fmla="*/ 295563 h 2161308"/>
                <a:gd name="connsiteX95" fmla="*/ 0 w 4008581"/>
                <a:gd name="connsiteY95" fmla="*/ 0 h 2161308"/>
                <a:gd name="connsiteX96" fmla="*/ 3803793 w 4008581"/>
                <a:gd name="connsiteY96" fmla="*/ 8658 h 2161308"/>
                <a:gd name="connsiteX97" fmla="*/ 3730192 w 4008581"/>
                <a:gd name="connsiteY97" fmla="*/ 348022 h 2161308"/>
                <a:gd name="connsiteX98" fmla="*/ 3697720 w 4008581"/>
                <a:gd name="connsiteY98" fmla="*/ 502659 h 2161308"/>
                <a:gd name="connsiteX99" fmla="*/ 3700029 w 4008581"/>
                <a:gd name="connsiteY99" fmla="*/ 642937 h 2161308"/>
                <a:gd name="connsiteX100" fmla="*/ 3683143 w 4008581"/>
                <a:gd name="connsiteY100" fmla="*/ 767988 h 2161308"/>
                <a:gd name="connsiteX101" fmla="*/ 3626283 w 4008581"/>
                <a:gd name="connsiteY101" fmla="*/ 982878 h 2161308"/>
                <a:gd name="connsiteX102" fmla="*/ 3635735 w 4008581"/>
                <a:gd name="connsiteY102" fmla="*/ 1085849 h 2161308"/>
                <a:gd name="connsiteX103" fmla="*/ 3694545 w 4008581"/>
                <a:gd name="connsiteY103" fmla="*/ 1209963 h 2161308"/>
                <a:gd name="connsiteX104" fmla="*/ 3823854 w 4008581"/>
                <a:gd name="connsiteY104" fmla="*/ 1385454 h 2161308"/>
                <a:gd name="connsiteX0" fmla="*/ 3823854 w 4008581"/>
                <a:gd name="connsiteY0" fmla="*/ 1385454 h 2161308"/>
                <a:gd name="connsiteX1" fmla="*/ 3888509 w 4008581"/>
                <a:gd name="connsiteY1" fmla="*/ 1570181 h 2161308"/>
                <a:gd name="connsiteX2" fmla="*/ 3953163 w 4008581"/>
                <a:gd name="connsiteY2" fmla="*/ 1708726 h 2161308"/>
                <a:gd name="connsiteX3" fmla="*/ 3962399 w 4008581"/>
                <a:gd name="connsiteY3" fmla="*/ 1764144 h 2161308"/>
                <a:gd name="connsiteX4" fmla="*/ 3999345 w 4008581"/>
                <a:gd name="connsiteY4" fmla="*/ 1884217 h 2161308"/>
                <a:gd name="connsiteX5" fmla="*/ 4008581 w 4008581"/>
                <a:gd name="connsiteY5" fmla="*/ 1948872 h 2161308"/>
                <a:gd name="connsiteX6" fmla="*/ 3971636 w 4008581"/>
                <a:gd name="connsiteY6" fmla="*/ 1958108 h 2161308"/>
                <a:gd name="connsiteX7" fmla="*/ 3943927 w 4008581"/>
                <a:gd name="connsiteY7" fmla="*/ 1930399 h 2161308"/>
                <a:gd name="connsiteX8" fmla="*/ 3879272 w 4008581"/>
                <a:gd name="connsiteY8" fmla="*/ 1958108 h 2161308"/>
                <a:gd name="connsiteX9" fmla="*/ 3853006 w 4008581"/>
                <a:gd name="connsiteY9" fmla="*/ 1925637 h 2161308"/>
                <a:gd name="connsiteX10" fmla="*/ 3805381 w 4008581"/>
                <a:gd name="connsiteY10" fmla="*/ 1902690 h 2161308"/>
                <a:gd name="connsiteX11" fmla="*/ 3749963 w 4008581"/>
                <a:gd name="connsiteY11" fmla="*/ 1865744 h 2161308"/>
                <a:gd name="connsiteX12" fmla="*/ 3731490 w 4008581"/>
                <a:gd name="connsiteY12" fmla="*/ 1828799 h 2161308"/>
                <a:gd name="connsiteX13" fmla="*/ 3666836 w 4008581"/>
                <a:gd name="connsiteY13" fmla="*/ 1865744 h 2161308"/>
                <a:gd name="connsiteX14" fmla="*/ 3583709 w 4008581"/>
                <a:gd name="connsiteY14" fmla="*/ 1874981 h 2161308"/>
                <a:gd name="connsiteX15" fmla="*/ 3546763 w 4008581"/>
                <a:gd name="connsiteY15" fmla="*/ 1874981 h 2161308"/>
                <a:gd name="connsiteX16" fmla="*/ 3574472 w 4008581"/>
                <a:gd name="connsiteY16" fmla="*/ 1782617 h 2161308"/>
                <a:gd name="connsiteX17" fmla="*/ 3537527 w 4008581"/>
                <a:gd name="connsiteY17" fmla="*/ 1754908 h 2161308"/>
                <a:gd name="connsiteX18" fmla="*/ 3493726 w 4008581"/>
                <a:gd name="connsiteY18" fmla="*/ 1795172 h 2161308"/>
                <a:gd name="connsiteX19" fmla="*/ 3450791 w 4008581"/>
                <a:gd name="connsiteY19" fmla="*/ 1772515 h 2161308"/>
                <a:gd name="connsiteX20" fmla="*/ 3386136 w 4008581"/>
                <a:gd name="connsiteY20" fmla="*/ 1724818 h 2161308"/>
                <a:gd name="connsiteX21" fmla="*/ 3316431 w 4008581"/>
                <a:gd name="connsiteY21" fmla="*/ 1682532 h 2161308"/>
                <a:gd name="connsiteX22" fmla="*/ 3288145 w 4008581"/>
                <a:gd name="connsiteY22" fmla="*/ 1671781 h 2161308"/>
                <a:gd name="connsiteX23" fmla="*/ 3229407 w 4008581"/>
                <a:gd name="connsiteY23" fmla="*/ 1650927 h 2161308"/>
                <a:gd name="connsiteX24" fmla="*/ 3173412 w 4008581"/>
                <a:gd name="connsiteY24" fmla="*/ 1630362 h 2161308"/>
                <a:gd name="connsiteX25" fmla="*/ 3134662 w 4008581"/>
                <a:gd name="connsiteY25" fmla="*/ 1613981 h 2161308"/>
                <a:gd name="connsiteX26" fmla="*/ 3113809 w 4008581"/>
                <a:gd name="connsiteY26" fmla="*/ 1554378 h 2161308"/>
                <a:gd name="connsiteX27" fmla="*/ 3195781 w 4008581"/>
                <a:gd name="connsiteY27" fmla="*/ 1533235 h 2161308"/>
                <a:gd name="connsiteX28" fmla="*/ 3186545 w 4008581"/>
                <a:gd name="connsiteY28" fmla="*/ 1459344 h 2161308"/>
                <a:gd name="connsiteX29" fmla="*/ 3131127 w 4008581"/>
                <a:gd name="connsiteY29" fmla="*/ 1422399 h 2161308"/>
                <a:gd name="connsiteX30" fmla="*/ 3084945 w 4008581"/>
                <a:gd name="connsiteY30" fmla="*/ 1496290 h 2161308"/>
                <a:gd name="connsiteX31" fmla="*/ 2992581 w 4008581"/>
                <a:gd name="connsiteY31" fmla="*/ 1514763 h 2161308"/>
                <a:gd name="connsiteX32" fmla="*/ 2992581 w 4008581"/>
                <a:gd name="connsiteY32" fmla="*/ 1487054 h 2161308"/>
                <a:gd name="connsiteX33" fmla="*/ 2927927 w 4008581"/>
                <a:gd name="connsiteY33" fmla="*/ 1514763 h 2161308"/>
                <a:gd name="connsiteX34" fmla="*/ 2881745 w 4008581"/>
                <a:gd name="connsiteY34" fmla="*/ 1477817 h 2161308"/>
                <a:gd name="connsiteX35" fmla="*/ 2835563 w 4008581"/>
                <a:gd name="connsiteY35" fmla="*/ 1450108 h 2161308"/>
                <a:gd name="connsiteX36" fmla="*/ 2798618 w 4008581"/>
                <a:gd name="connsiteY36" fmla="*/ 1487054 h 2161308"/>
                <a:gd name="connsiteX37" fmla="*/ 2780145 w 4008581"/>
                <a:gd name="connsiteY37" fmla="*/ 1533235 h 2161308"/>
                <a:gd name="connsiteX38" fmla="*/ 2678545 w 4008581"/>
                <a:gd name="connsiteY38" fmla="*/ 1514763 h 2161308"/>
                <a:gd name="connsiteX39" fmla="*/ 2678545 w 4008581"/>
                <a:gd name="connsiteY39" fmla="*/ 1487054 h 2161308"/>
                <a:gd name="connsiteX40" fmla="*/ 2604654 w 4008581"/>
                <a:gd name="connsiteY40" fmla="*/ 1514763 h 2161308"/>
                <a:gd name="connsiteX41" fmla="*/ 2549236 w 4008581"/>
                <a:gd name="connsiteY41" fmla="*/ 1514763 h 2161308"/>
                <a:gd name="connsiteX42" fmla="*/ 2410690 w 4008581"/>
                <a:gd name="connsiteY42" fmla="*/ 1514763 h 2161308"/>
                <a:gd name="connsiteX43" fmla="*/ 2401454 w 4008581"/>
                <a:gd name="connsiteY43" fmla="*/ 1459344 h 2161308"/>
                <a:gd name="connsiteX44" fmla="*/ 2327563 w 4008581"/>
                <a:gd name="connsiteY44" fmla="*/ 1477817 h 2161308"/>
                <a:gd name="connsiteX45" fmla="*/ 2290618 w 4008581"/>
                <a:gd name="connsiteY45" fmla="*/ 1523999 h 2161308"/>
                <a:gd name="connsiteX46" fmla="*/ 2207490 w 4008581"/>
                <a:gd name="connsiteY46" fmla="*/ 1505526 h 2161308"/>
                <a:gd name="connsiteX47" fmla="*/ 2216727 w 4008581"/>
                <a:gd name="connsiteY47" fmla="*/ 1560944 h 2161308"/>
                <a:gd name="connsiteX48" fmla="*/ 2124363 w 4008581"/>
                <a:gd name="connsiteY48" fmla="*/ 1551708 h 2161308"/>
                <a:gd name="connsiteX49" fmla="*/ 2105890 w 4008581"/>
                <a:gd name="connsiteY49" fmla="*/ 1542472 h 2161308"/>
                <a:gd name="connsiteX50" fmla="*/ 2041236 w 4008581"/>
                <a:gd name="connsiteY50" fmla="*/ 1496290 h 2161308"/>
                <a:gd name="connsiteX51" fmla="*/ 1995054 w 4008581"/>
                <a:gd name="connsiteY51" fmla="*/ 1533235 h 2161308"/>
                <a:gd name="connsiteX52" fmla="*/ 1933142 w 4008581"/>
                <a:gd name="connsiteY52" fmla="*/ 1550193 h 2161308"/>
                <a:gd name="connsiteX53" fmla="*/ 1917266 w 4008581"/>
                <a:gd name="connsiteY53" fmla="*/ 1581799 h 2161308"/>
                <a:gd name="connsiteX54" fmla="*/ 1995054 w 4008581"/>
                <a:gd name="connsiteY54" fmla="*/ 1634835 h 2161308"/>
                <a:gd name="connsiteX55" fmla="*/ 2071254 w 4008581"/>
                <a:gd name="connsiteY55" fmla="*/ 1657349 h 2161308"/>
                <a:gd name="connsiteX56" fmla="*/ 2161309 w 4008581"/>
                <a:gd name="connsiteY56" fmla="*/ 1653308 h 2161308"/>
                <a:gd name="connsiteX57" fmla="*/ 2235199 w 4008581"/>
                <a:gd name="connsiteY57" fmla="*/ 1690254 h 2161308"/>
                <a:gd name="connsiteX58" fmla="*/ 2235199 w 4008581"/>
                <a:gd name="connsiteY58" fmla="*/ 1727199 h 2161308"/>
                <a:gd name="connsiteX59" fmla="*/ 2179781 w 4008581"/>
                <a:gd name="connsiteY59" fmla="*/ 1773381 h 2161308"/>
                <a:gd name="connsiteX60" fmla="*/ 2102572 w 4008581"/>
                <a:gd name="connsiteY60" fmla="*/ 1773092 h 2161308"/>
                <a:gd name="connsiteX61" fmla="*/ 2059709 w 4008581"/>
                <a:gd name="connsiteY61" fmla="*/ 1764144 h 2161308"/>
                <a:gd name="connsiteX62" fmla="*/ 1985818 w 4008581"/>
                <a:gd name="connsiteY62" fmla="*/ 1727199 h 2161308"/>
                <a:gd name="connsiteX63" fmla="*/ 1918854 w 4008581"/>
                <a:gd name="connsiteY63" fmla="*/ 1731168 h 2161308"/>
                <a:gd name="connsiteX64" fmla="*/ 1890207 w 4008581"/>
                <a:gd name="connsiteY64" fmla="*/ 1758156 h 2161308"/>
                <a:gd name="connsiteX65" fmla="*/ 1874981 w 4008581"/>
                <a:gd name="connsiteY65" fmla="*/ 1810326 h 2161308"/>
                <a:gd name="connsiteX66" fmla="*/ 1791854 w 4008581"/>
                <a:gd name="connsiteY66" fmla="*/ 1810326 h 2161308"/>
                <a:gd name="connsiteX67" fmla="*/ 1717963 w 4008581"/>
                <a:gd name="connsiteY67" fmla="*/ 1856508 h 2161308"/>
                <a:gd name="connsiteX68" fmla="*/ 1653309 w 4008581"/>
                <a:gd name="connsiteY68" fmla="*/ 1764144 h 2161308"/>
                <a:gd name="connsiteX69" fmla="*/ 1551709 w 4008581"/>
                <a:gd name="connsiteY69" fmla="*/ 1708726 h 2161308"/>
                <a:gd name="connsiteX70" fmla="*/ 1468581 w 4008581"/>
                <a:gd name="connsiteY70" fmla="*/ 1690254 h 2161308"/>
                <a:gd name="connsiteX71" fmla="*/ 1560945 w 4008581"/>
                <a:gd name="connsiteY71" fmla="*/ 1773381 h 2161308"/>
                <a:gd name="connsiteX72" fmla="*/ 1634836 w 4008581"/>
                <a:gd name="connsiteY72" fmla="*/ 1847272 h 2161308"/>
                <a:gd name="connsiteX73" fmla="*/ 1588654 w 4008581"/>
                <a:gd name="connsiteY73" fmla="*/ 1893454 h 2161308"/>
                <a:gd name="connsiteX74" fmla="*/ 1634836 w 4008581"/>
                <a:gd name="connsiteY74" fmla="*/ 1948872 h 2161308"/>
                <a:gd name="connsiteX75" fmla="*/ 1607127 w 4008581"/>
                <a:gd name="connsiteY75" fmla="*/ 2013526 h 2161308"/>
                <a:gd name="connsiteX76" fmla="*/ 1597890 w 4008581"/>
                <a:gd name="connsiteY76" fmla="*/ 2105890 h 2161308"/>
                <a:gd name="connsiteX77" fmla="*/ 1597890 w 4008581"/>
                <a:gd name="connsiteY77" fmla="*/ 2161308 h 2161308"/>
                <a:gd name="connsiteX78" fmla="*/ 1496290 w 4008581"/>
                <a:gd name="connsiteY78" fmla="*/ 2152072 h 2161308"/>
                <a:gd name="connsiteX79" fmla="*/ 1413163 w 4008581"/>
                <a:gd name="connsiteY79" fmla="*/ 2105890 h 2161308"/>
                <a:gd name="connsiteX80" fmla="*/ 1330036 w 4008581"/>
                <a:gd name="connsiteY80" fmla="*/ 2004290 h 2161308"/>
                <a:gd name="connsiteX81" fmla="*/ 1302327 w 4008581"/>
                <a:gd name="connsiteY81" fmla="*/ 1930399 h 2161308"/>
                <a:gd name="connsiteX82" fmla="*/ 1302327 w 4008581"/>
                <a:gd name="connsiteY82" fmla="*/ 1828799 h 2161308"/>
                <a:gd name="connsiteX83" fmla="*/ 1274618 w 4008581"/>
                <a:gd name="connsiteY83" fmla="*/ 1773381 h 2161308"/>
                <a:gd name="connsiteX84" fmla="*/ 1145309 w 4008581"/>
                <a:gd name="connsiteY84" fmla="*/ 1699490 h 2161308"/>
                <a:gd name="connsiteX85" fmla="*/ 997527 w 4008581"/>
                <a:gd name="connsiteY85" fmla="*/ 1597890 h 2161308"/>
                <a:gd name="connsiteX86" fmla="*/ 942109 w 4008581"/>
                <a:gd name="connsiteY86" fmla="*/ 1468581 h 2161308"/>
                <a:gd name="connsiteX87" fmla="*/ 895927 w 4008581"/>
                <a:gd name="connsiteY87" fmla="*/ 1265381 h 2161308"/>
                <a:gd name="connsiteX88" fmla="*/ 803563 w 4008581"/>
                <a:gd name="connsiteY88" fmla="*/ 1080654 h 2161308"/>
                <a:gd name="connsiteX89" fmla="*/ 729672 w 4008581"/>
                <a:gd name="connsiteY89" fmla="*/ 951344 h 2161308"/>
                <a:gd name="connsiteX90" fmla="*/ 581890 w 4008581"/>
                <a:gd name="connsiteY90" fmla="*/ 665017 h 2161308"/>
                <a:gd name="connsiteX91" fmla="*/ 461818 w 4008581"/>
                <a:gd name="connsiteY91" fmla="*/ 637308 h 2161308"/>
                <a:gd name="connsiteX92" fmla="*/ 267854 w 4008581"/>
                <a:gd name="connsiteY92" fmla="*/ 683490 h 2161308"/>
                <a:gd name="connsiteX93" fmla="*/ 240145 w 4008581"/>
                <a:gd name="connsiteY93" fmla="*/ 618835 h 2161308"/>
                <a:gd name="connsiteX94" fmla="*/ 240145 w 4008581"/>
                <a:gd name="connsiteY94" fmla="*/ 461817 h 2161308"/>
                <a:gd name="connsiteX95" fmla="*/ 175490 w 4008581"/>
                <a:gd name="connsiteY95" fmla="*/ 295563 h 2161308"/>
                <a:gd name="connsiteX96" fmla="*/ 0 w 4008581"/>
                <a:gd name="connsiteY96" fmla="*/ 0 h 2161308"/>
                <a:gd name="connsiteX97" fmla="*/ 3803793 w 4008581"/>
                <a:gd name="connsiteY97" fmla="*/ 8658 h 2161308"/>
                <a:gd name="connsiteX98" fmla="*/ 3730192 w 4008581"/>
                <a:gd name="connsiteY98" fmla="*/ 348022 h 2161308"/>
                <a:gd name="connsiteX99" fmla="*/ 3697720 w 4008581"/>
                <a:gd name="connsiteY99" fmla="*/ 502659 h 2161308"/>
                <a:gd name="connsiteX100" fmla="*/ 3700029 w 4008581"/>
                <a:gd name="connsiteY100" fmla="*/ 642937 h 2161308"/>
                <a:gd name="connsiteX101" fmla="*/ 3683143 w 4008581"/>
                <a:gd name="connsiteY101" fmla="*/ 767988 h 2161308"/>
                <a:gd name="connsiteX102" fmla="*/ 3626283 w 4008581"/>
                <a:gd name="connsiteY102" fmla="*/ 982878 h 2161308"/>
                <a:gd name="connsiteX103" fmla="*/ 3635735 w 4008581"/>
                <a:gd name="connsiteY103" fmla="*/ 1085849 h 2161308"/>
                <a:gd name="connsiteX104" fmla="*/ 3694545 w 4008581"/>
                <a:gd name="connsiteY104" fmla="*/ 1209963 h 2161308"/>
                <a:gd name="connsiteX105" fmla="*/ 3823854 w 4008581"/>
                <a:gd name="connsiteY105" fmla="*/ 1385454 h 2161308"/>
                <a:gd name="connsiteX0" fmla="*/ 3823854 w 4008581"/>
                <a:gd name="connsiteY0" fmla="*/ 1385454 h 2161308"/>
                <a:gd name="connsiteX1" fmla="*/ 3888509 w 4008581"/>
                <a:gd name="connsiteY1" fmla="*/ 1570181 h 2161308"/>
                <a:gd name="connsiteX2" fmla="*/ 3953163 w 4008581"/>
                <a:gd name="connsiteY2" fmla="*/ 1708726 h 2161308"/>
                <a:gd name="connsiteX3" fmla="*/ 3962399 w 4008581"/>
                <a:gd name="connsiteY3" fmla="*/ 1764144 h 2161308"/>
                <a:gd name="connsiteX4" fmla="*/ 3999345 w 4008581"/>
                <a:gd name="connsiteY4" fmla="*/ 1884217 h 2161308"/>
                <a:gd name="connsiteX5" fmla="*/ 4008581 w 4008581"/>
                <a:gd name="connsiteY5" fmla="*/ 1948872 h 2161308"/>
                <a:gd name="connsiteX6" fmla="*/ 3971636 w 4008581"/>
                <a:gd name="connsiteY6" fmla="*/ 1958108 h 2161308"/>
                <a:gd name="connsiteX7" fmla="*/ 3943927 w 4008581"/>
                <a:gd name="connsiteY7" fmla="*/ 1930399 h 2161308"/>
                <a:gd name="connsiteX8" fmla="*/ 3879272 w 4008581"/>
                <a:gd name="connsiteY8" fmla="*/ 1958108 h 2161308"/>
                <a:gd name="connsiteX9" fmla="*/ 3853006 w 4008581"/>
                <a:gd name="connsiteY9" fmla="*/ 1925637 h 2161308"/>
                <a:gd name="connsiteX10" fmla="*/ 3805381 w 4008581"/>
                <a:gd name="connsiteY10" fmla="*/ 1902690 h 2161308"/>
                <a:gd name="connsiteX11" fmla="*/ 3749963 w 4008581"/>
                <a:gd name="connsiteY11" fmla="*/ 1865744 h 2161308"/>
                <a:gd name="connsiteX12" fmla="*/ 3731490 w 4008581"/>
                <a:gd name="connsiteY12" fmla="*/ 1828799 h 2161308"/>
                <a:gd name="connsiteX13" fmla="*/ 3666836 w 4008581"/>
                <a:gd name="connsiteY13" fmla="*/ 1865744 h 2161308"/>
                <a:gd name="connsiteX14" fmla="*/ 3583709 w 4008581"/>
                <a:gd name="connsiteY14" fmla="*/ 1874981 h 2161308"/>
                <a:gd name="connsiteX15" fmla="*/ 3546763 w 4008581"/>
                <a:gd name="connsiteY15" fmla="*/ 1874981 h 2161308"/>
                <a:gd name="connsiteX16" fmla="*/ 3574472 w 4008581"/>
                <a:gd name="connsiteY16" fmla="*/ 1782617 h 2161308"/>
                <a:gd name="connsiteX17" fmla="*/ 3537527 w 4008581"/>
                <a:gd name="connsiteY17" fmla="*/ 1754908 h 2161308"/>
                <a:gd name="connsiteX18" fmla="*/ 3493726 w 4008581"/>
                <a:gd name="connsiteY18" fmla="*/ 1795172 h 2161308"/>
                <a:gd name="connsiteX19" fmla="*/ 3450791 w 4008581"/>
                <a:gd name="connsiteY19" fmla="*/ 1772515 h 2161308"/>
                <a:gd name="connsiteX20" fmla="*/ 3386136 w 4008581"/>
                <a:gd name="connsiteY20" fmla="*/ 1724818 h 2161308"/>
                <a:gd name="connsiteX21" fmla="*/ 3316431 w 4008581"/>
                <a:gd name="connsiteY21" fmla="*/ 1682532 h 2161308"/>
                <a:gd name="connsiteX22" fmla="*/ 3288145 w 4008581"/>
                <a:gd name="connsiteY22" fmla="*/ 1671781 h 2161308"/>
                <a:gd name="connsiteX23" fmla="*/ 3229407 w 4008581"/>
                <a:gd name="connsiteY23" fmla="*/ 1650927 h 2161308"/>
                <a:gd name="connsiteX24" fmla="*/ 3173412 w 4008581"/>
                <a:gd name="connsiteY24" fmla="*/ 1630362 h 2161308"/>
                <a:gd name="connsiteX25" fmla="*/ 3134662 w 4008581"/>
                <a:gd name="connsiteY25" fmla="*/ 1613981 h 2161308"/>
                <a:gd name="connsiteX26" fmla="*/ 3113809 w 4008581"/>
                <a:gd name="connsiteY26" fmla="*/ 1554378 h 2161308"/>
                <a:gd name="connsiteX27" fmla="*/ 3195781 w 4008581"/>
                <a:gd name="connsiteY27" fmla="*/ 1533235 h 2161308"/>
                <a:gd name="connsiteX28" fmla="*/ 3186545 w 4008581"/>
                <a:gd name="connsiteY28" fmla="*/ 1459344 h 2161308"/>
                <a:gd name="connsiteX29" fmla="*/ 3131127 w 4008581"/>
                <a:gd name="connsiteY29" fmla="*/ 1422399 h 2161308"/>
                <a:gd name="connsiteX30" fmla="*/ 3084945 w 4008581"/>
                <a:gd name="connsiteY30" fmla="*/ 1496290 h 2161308"/>
                <a:gd name="connsiteX31" fmla="*/ 2992581 w 4008581"/>
                <a:gd name="connsiteY31" fmla="*/ 1514763 h 2161308"/>
                <a:gd name="connsiteX32" fmla="*/ 2992581 w 4008581"/>
                <a:gd name="connsiteY32" fmla="*/ 1487054 h 2161308"/>
                <a:gd name="connsiteX33" fmla="*/ 2927927 w 4008581"/>
                <a:gd name="connsiteY33" fmla="*/ 1514763 h 2161308"/>
                <a:gd name="connsiteX34" fmla="*/ 2881745 w 4008581"/>
                <a:gd name="connsiteY34" fmla="*/ 1477817 h 2161308"/>
                <a:gd name="connsiteX35" fmla="*/ 2835563 w 4008581"/>
                <a:gd name="connsiteY35" fmla="*/ 1450108 h 2161308"/>
                <a:gd name="connsiteX36" fmla="*/ 2798618 w 4008581"/>
                <a:gd name="connsiteY36" fmla="*/ 1487054 h 2161308"/>
                <a:gd name="connsiteX37" fmla="*/ 2780145 w 4008581"/>
                <a:gd name="connsiteY37" fmla="*/ 1533235 h 2161308"/>
                <a:gd name="connsiteX38" fmla="*/ 2678545 w 4008581"/>
                <a:gd name="connsiteY38" fmla="*/ 1514763 h 2161308"/>
                <a:gd name="connsiteX39" fmla="*/ 2678545 w 4008581"/>
                <a:gd name="connsiteY39" fmla="*/ 1487054 h 2161308"/>
                <a:gd name="connsiteX40" fmla="*/ 2604654 w 4008581"/>
                <a:gd name="connsiteY40" fmla="*/ 1514763 h 2161308"/>
                <a:gd name="connsiteX41" fmla="*/ 2549236 w 4008581"/>
                <a:gd name="connsiteY41" fmla="*/ 1514763 h 2161308"/>
                <a:gd name="connsiteX42" fmla="*/ 2410690 w 4008581"/>
                <a:gd name="connsiteY42" fmla="*/ 1514763 h 2161308"/>
                <a:gd name="connsiteX43" fmla="*/ 2401454 w 4008581"/>
                <a:gd name="connsiteY43" fmla="*/ 1459344 h 2161308"/>
                <a:gd name="connsiteX44" fmla="*/ 2327563 w 4008581"/>
                <a:gd name="connsiteY44" fmla="*/ 1477817 h 2161308"/>
                <a:gd name="connsiteX45" fmla="*/ 2290618 w 4008581"/>
                <a:gd name="connsiteY45" fmla="*/ 1523999 h 2161308"/>
                <a:gd name="connsiteX46" fmla="*/ 2207490 w 4008581"/>
                <a:gd name="connsiteY46" fmla="*/ 1505526 h 2161308"/>
                <a:gd name="connsiteX47" fmla="*/ 2216727 w 4008581"/>
                <a:gd name="connsiteY47" fmla="*/ 1560944 h 2161308"/>
                <a:gd name="connsiteX48" fmla="*/ 2124363 w 4008581"/>
                <a:gd name="connsiteY48" fmla="*/ 1551708 h 2161308"/>
                <a:gd name="connsiteX49" fmla="*/ 2105890 w 4008581"/>
                <a:gd name="connsiteY49" fmla="*/ 1542472 h 2161308"/>
                <a:gd name="connsiteX50" fmla="*/ 2041236 w 4008581"/>
                <a:gd name="connsiteY50" fmla="*/ 1496290 h 2161308"/>
                <a:gd name="connsiteX51" fmla="*/ 1995054 w 4008581"/>
                <a:gd name="connsiteY51" fmla="*/ 1533235 h 2161308"/>
                <a:gd name="connsiteX52" fmla="*/ 1933142 w 4008581"/>
                <a:gd name="connsiteY52" fmla="*/ 1550193 h 2161308"/>
                <a:gd name="connsiteX53" fmla="*/ 1917266 w 4008581"/>
                <a:gd name="connsiteY53" fmla="*/ 1581799 h 2161308"/>
                <a:gd name="connsiteX54" fmla="*/ 1945048 w 4008581"/>
                <a:gd name="connsiteY54" fmla="*/ 1621630 h 2161308"/>
                <a:gd name="connsiteX55" fmla="*/ 1995054 w 4008581"/>
                <a:gd name="connsiteY55" fmla="*/ 1634835 h 2161308"/>
                <a:gd name="connsiteX56" fmla="*/ 2071254 w 4008581"/>
                <a:gd name="connsiteY56" fmla="*/ 1657349 h 2161308"/>
                <a:gd name="connsiteX57" fmla="*/ 2161309 w 4008581"/>
                <a:gd name="connsiteY57" fmla="*/ 1653308 h 2161308"/>
                <a:gd name="connsiteX58" fmla="*/ 2235199 w 4008581"/>
                <a:gd name="connsiteY58" fmla="*/ 1690254 h 2161308"/>
                <a:gd name="connsiteX59" fmla="*/ 2235199 w 4008581"/>
                <a:gd name="connsiteY59" fmla="*/ 1727199 h 2161308"/>
                <a:gd name="connsiteX60" fmla="*/ 2179781 w 4008581"/>
                <a:gd name="connsiteY60" fmla="*/ 1773381 h 2161308"/>
                <a:gd name="connsiteX61" fmla="*/ 2102572 w 4008581"/>
                <a:gd name="connsiteY61" fmla="*/ 1773092 h 2161308"/>
                <a:gd name="connsiteX62" fmla="*/ 2059709 w 4008581"/>
                <a:gd name="connsiteY62" fmla="*/ 1764144 h 2161308"/>
                <a:gd name="connsiteX63" fmla="*/ 1985818 w 4008581"/>
                <a:gd name="connsiteY63" fmla="*/ 1727199 h 2161308"/>
                <a:gd name="connsiteX64" fmla="*/ 1918854 w 4008581"/>
                <a:gd name="connsiteY64" fmla="*/ 1731168 h 2161308"/>
                <a:gd name="connsiteX65" fmla="*/ 1890207 w 4008581"/>
                <a:gd name="connsiteY65" fmla="*/ 1758156 h 2161308"/>
                <a:gd name="connsiteX66" fmla="*/ 1874981 w 4008581"/>
                <a:gd name="connsiteY66" fmla="*/ 1810326 h 2161308"/>
                <a:gd name="connsiteX67" fmla="*/ 1791854 w 4008581"/>
                <a:gd name="connsiteY67" fmla="*/ 1810326 h 2161308"/>
                <a:gd name="connsiteX68" fmla="*/ 1717963 w 4008581"/>
                <a:gd name="connsiteY68" fmla="*/ 1856508 h 2161308"/>
                <a:gd name="connsiteX69" fmla="*/ 1653309 w 4008581"/>
                <a:gd name="connsiteY69" fmla="*/ 1764144 h 2161308"/>
                <a:gd name="connsiteX70" fmla="*/ 1551709 w 4008581"/>
                <a:gd name="connsiteY70" fmla="*/ 1708726 h 2161308"/>
                <a:gd name="connsiteX71" fmla="*/ 1468581 w 4008581"/>
                <a:gd name="connsiteY71" fmla="*/ 1690254 h 2161308"/>
                <a:gd name="connsiteX72" fmla="*/ 1560945 w 4008581"/>
                <a:gd name="connsiteY72" fmla="*/ 1773381 h 2161308"/>
                <a:gd name="connsiteX73" fmla="*/ 1634836 w 4008581"/>
                <a:gd name="connsiteY73" fmla="*/ 1847272 h 2161308"/>
                <a:gd name="connsiteX74" fmla="*/ 1588654 w 4008581"/>
                <a:gd name="connsiteY74" fmla="*/ 1893454 h 2161308"/>
                <a:gd name="connsiteX75" fmla="*/ 1634836 w 4008581"/>
                <a:gd name="connsiteY75" fmla="*/ 1948872 h 2161308"/>
                <a:gd name="connsiteX76" fmla="*/ 1607127 w 4008581"/>
                <a:gd name="connsiteY76" fmla="*/ 2013526 h 2161308"/>
                <a:gd name="connsiteX77" fmla="*/ 1597890 w 4008581"/>
                <a:gd name="connsiteY77" fmla="*/ 2105890 h 2161308"/>
                <a:gd name="connsiteX78" fmla="*/ 1597890 w 4008581"/>
                <a:gd name="connsiteY78" fmla="*/ 2161308 h 2161308"/>
                <a:gd name="connsiteX79" fmla="*/ 1496290 w 4008581"/>
                <a:gd name="connsiteY79" fmla="*/ 2152072 h 2161308"/>
                <a:gd name="connsiteX80" fmla="*/ 1413163 w 4008581"/>
                <a:gd name="connsiteY80" fmla="*/ 2105890 h 2161308"/>
                <a:gd name="connsiteX81" fmla="*/ 1330036 w 4008581"/>
                <a:gd name="connsiteY81" fmla="*/ 2004290 h 2161308"/>
                <a:gd name="connsiteX82" fmla="*/ 1302327 w 4008581"/>
                <a:gd name="connsiteY82" fmla="*/ 1930399 h 2161308"/>
                <a:gd name="connsiteX83" fmla="*/ 1302327 w 4008581"/>
                <a:gd name="connsiteY83" fmla="*/ 1828799 h 2161308"/>
                <a:gd name="connsiteX84" fmla="*/ 1274618 w 4008581"/>
                <a:gd name="connsiteY84" fmla="*/ 1773381 h 2161308"/>
                <a:gd name="connsiteX85" fmla="*/ 1145309 w 4008581"/>
                <a:gd name="connsiteY85" fmla="*/ 1699490 h 2161308"/>
                <a:gd name="connsiteX86" fmla="*/ 997527 w 4008581"/>
                <a:gd name="connsiteY86" fmla="*/ 1597890 h 2161308"/>
                <a:gd name="connsiteX87" fmla="*/ 942109 w 4008581"/>
                <a:gd name="connsiteY87" fmla="*/ 1468581 h 2161308"/>
                <a:gd name="connsiteX88" fmla="*/ 895927 w 4008581"/>
                <a:gd name="connsiteY88" fmla="*/ 1265381 h 2161308"/>
                <a:gd name="connsiteX89" fmla="*/ 803563 w 4008581"/>
                <a:gd name="connsiteY89" fmla="*/ 1080654 h 2161308"/>
                <a:gd name="connsiteX90" fmla="*/ 729672 w 4008581"/>
                <a:gd name="connsiteY90" fmla="*/ 951344 h 2161308"/>
                <a:gd name="connsiteX91" fmla="*/ 581890 w 4008581"/>
                <a:gd name="connsiteY91" fmla="*/ 665017 h 2161308"/>
                <a:gd name="connsiteX92" fmla="*/ 461818 w 4008581"/>
                <a:gd name="connsiteY92" fmla="*/ 637308 h 2161308"/>
                <a:gd name="connsiteX93" fmla="*/ 267854 w 4008581"/>
                <a:gd name="connsiteY93" fmla="*/ 683490 h 2161308"/>
                <a:gd name="connsiteX94" fmla="*/ 240145 w 4008581"/>
                <a:gd name="connsiteY94" fmla="*/ 618835 h 2161308"/>
                <a:gd name="connsiteX95" fmla="*/ 240145 w 4008581"/>
                <a:gd name="connsiteY95" fmla="*/ 461817 h 2161308"/>
                <a:gd name="connsiteX96" fmla="*/ 175490 w 4008581"/>
                <a:gd name="connsiteY96" fmla="*/ 295563 h 2161308"/>
                <a:gd name="connsiteX97" fmla="*/ 0 w 4008581"/>
                <a:gd name="connsiteY97" fmla="*/ 0 h 2161308"/>
                <a:gd name="connsiteX98" fmla="*/ 3803793 w 4008581"/>
                <a:gd name="connsiteY98" fmla="*/ 8658 h 2161308"/>
                <a:gd name="connsiteX99" fmla="*/ 3730192 w 4008581"/>
                <a:gd name="connsiteY99" fmla="*/ 348022 h 2161308"/>
                <a:gd name="connsiteX100" fmla="*/ 3697720 w 4008581"/>
                <a:gd name="connsiteY100" fmla="*/ 502659 h 2161308"/>
                <a:gd name="connsiteX101" fmla="*/ 3700029 w 4008581"/>
                <a:gd name="connsiteY101" fmla="*/ 642937 h 2161308"/>
                <a:gd name="connsiteX102" fmla="*/ 3683143 w 4008581"/>
                <a:gd name="connsiteY102" fmla="*/ 767988 h 2161308"/>
                <a:gd name="connsiteX103" fmla="*/ 3626283 w 4008581"/>
                <a:gd name="connsiteY103" fmla="*/ 982878 h 2161308"/>
                <a:gd name="connsiteX104" fmla="*/ 3635735 w 4008581"/>
                <a:gd name="connsiteY104" fmla="*/ 1085849 h 2161308"/>
                <a:gd name="connsiteX105" fmla="*/ 3694545 w 4008581"/>
                <a:gd name="connsiteY105" fmla="*/ 1209963 h 2161308"/>
                <a:gd name="connsiteX106" fmla="*/ 3823854 w 4008581"/>
                <a:gd name="connsiteY106" fmla="*/ 1385454 h 2161308"/>
                <a:gd name="connsiteX0" fmla="*/ 3823854 w 4008581"/>
                <a:gd name="connsiteY0" fmla="*/ 1385454 h 2161308"/>
                <a:gd name="connsiteX1" fmla="*/ 3888509 w 4008581"/>
                <a:gd name="connsiteY1" fmla="*/ 1570181 h 2161308"/>
                <a:gd name="connsiteX2" fmla="*/ 3953163 w 4008581"/>
                <a:gd name="connsiteY2" fmla="*/ 1708726 h 2161308"/>
                <a:gd name="connsiteX3" fmla="*/ 3962399 w 4008581"/>
                <a:gd name="connsiteY3" fmla="*/ 1764144 h 2161308"/>
                <a:gd name="connsiteX4" fmla="*/ 3999345 w 4008581"/>
                <a:gd name="connsiteY4" fmla="*/ 1884217 h 2161308"/>
                <a:gd name="connsiteX5" fmla="*/ 4008581 w 4008581"/>
                <a:gd name="connsiteY5" fmla="*/ 1948872 h 2161308"/>
                <a:gd name="connsiteX6" fmla="*/ 3971636 w 4008581"/>
                <a:gd name="connsiteY6" fmla="*/ 1958108 h 2161308"/>
                <a:gd name="connsiteX7" fmla="*/ 3943927 w 4008581"/>
                <a:gd name="connsiteY7" fmla="*/ 1930399 h 2161308"/>
                <a:gd name="connsiteX8" fmla="*/ 3879272 w 4008581"/>
                <a:gd name="connsiteY8" fmla="*/ 1958108 h 2161308"/>
                <a:gd name="connsiteX9" fmla="*/ 3853006 w 4008581"/>
                <a:gd name="connsiteY9" fmla="*/ 1925637 h 2161308"/>
                <a:gd name="connsiteX10" fmla="*/ 3805381 w 4008581"/>
                <a:gd name="connsiteY10" fmla="*/ 1902690 h 2161308"/>
                <a:gd name="connsiteX11" fmla="*/ 3749963 w 4008581"/>
                <a:gd name="connsiteY11" fmla="*/ 1865744 h 2161308"/>
                <a:gd name="connsiteX12" fmla="*/ 3731490 w 4008581"/>
                <a:gd name="connsiteY12" fmla="*/ 1828799 h 2161308"/>
                <a:gd name="connsiteX13" fmla="*/ 3666836 w 4008581"/>
                <a:gd name="connsiteY13" fmla="*/ 1865744 h 2161308"/>
                <a:gd name="connsiteX14" fmla="*/ 3583709 w 4008581"/>
                <a:gd name="connsiteY14" fmla="*/ 1874981 h 2161308"/>
                <a:gd name="connsiteX15" fmla="*/ 3546763 w 4008581"/>
                <a:gd name="connsiteY15" fmla="*/ 1874981 h 2161308"/>
                <a:gd name="connsiteX16" fmla="*/ 3574472 w 4008581"/>
                <a:gd name="connsiteY16" fmla="*/ 1782617 h 2161308"/>
                <a:gd name="connsiteX17" fmla="*/ 3537527 w 4008581"/>
                <a:gd name="connsiteY17" fmla="*/ 1754908 h 2161308"/>
                <a:gd name="connsiteX18" fmla="*/ 3493726 w 4008581"/>
                <a:gd name="connsiteY18" fmla="*/ 1795172 h 2161308"/>
                <a:gd name="connsiteX19" fmla="*/ 3450791 w 4008581"/>
                <a:gd name="connsiteY19" fmla="*/ 1772515 h 2161308"/>
                <a:gd name="connsiteX20" fmla="*/ 3386136 w 4008581"/>
                <a:gd name="connsiteY20" fmla="*/ 1724818 h 2161308"/>
                <a:gd name="connsiteX21" fmla="*/ 3316431 w 4008581"/>
                <a:gd name="connsiteY21" fmla="*/ 1682532 h 2161308"/>
                <a:gd name="connsiteX22" fmla="*/ 3288145 w 4008581"/>
                <a:gd name="connsiteY22" fmla="*/ 1671781 h 2161308"/>
                <a:gd name="connsiteX23" fmla="*/ 3229407 w 4008581"/>
                <a:gd name="connsiteY23" fmla="*/ 1650927 h 2161308"/>
                <a:gd name="connsiteX24" fmla="*/ 3173412 w 4008581"/>
                <a:gd name="connsiteY24" fmla="*/ 1630362 h 2161308"/>
                <a:gd name="connsiteX25" fmla="*/ 3134662 w 4008581"/>
                <a:gd name="connsiteY25" fmla="*/ 1613981 h 2161308"/>
                <a:gd name="connsiteX26" fmla="*/ 3113809 w 4008581"/>
                <a:gd name="connsiteY26" fmla="*/ 1554378 h 2161308"/>
                <a:gd name="connsiteX27" fmla="*/ 3195781 w 4008581"/>
                <a:gd name="connsiteY27" fmla="*/ 1533235 h 2161308"/>
                <a:gd name="connsiteX28" fmla="*/ 3186545 w 4008581"/>
                <a:gd name="connsiteY28" fmla="*/ 1459344 h 2161308"/>
                <a:gd name="connsiteX29" fmla="*/ 3131127 w 4008581"/>
                <a:gd name="connsiteY29" fmla="*/ 1422399 h 2161308"/>
                <a:gd name="connsiteX30" fmla="*/ 3084945 w 4008581"/>
                <a:gd name="connsiteY30" fmla="*/ 1496290 h 2161308"/>
                <a:gd name="connsiteX31" fmla="*/ 2992581 w 4008581"/>
                <a:gd name="connsiteY31" fmla="*/ 1514763 h 2161308"/>
                <a:gd name="connsiteX32" fmla="*/ 2992581 w 4008581"/>
                <a:gd name="connsiteY32" fmla="*/ 1487054 h 2161308"/>
                <a:gd name="connsiteX33" fmla="*/ 2927927 w 4008581"/>
                <a:gd name="connsiteY33" fmla="*/ 1514763 h 2161308"/>
                <a:gd name="connsiteX34" fmla="*/ 2881745 w 4008581"/>
                <a:gd name="connsiteY34" fmla="*/ 1477817 h 2161308"/>
                <a:gd name="connsiteX35" fmla="*/ 2835563 w 4008581"/>
                <a:gd name="connsiteY35" fmla="*/ 1450108 h 2161308"/>
                <a:gd name="connsiteX36" fmla="*/ 2798618 w 4008581"/>
                <a:gd name="connsiteY36" fmla="*/ 1487054 h 2161308"/>
                <a:gd name="connsiteX37" fmla="*/ 2780145 w 4008581"/>
                <a:gd name="connsiteY37" fmla="*/ 1533235 h 2161308"/>
                <a:gd name="connsiteX38" fmla="*/ 2678545 w 4008581"/>
                <a:gd name="connsiteY38" fmla="*/ 1514763 h 2161308"/>
                <a:gd name="connsiteX39" fmla="*/ 2678545 w 4008581"/>
                <a:gd name="connsiteY39" fmla="*/ 1487054 h 2161308"/>
                <a:gd name="connsiteX40" fmla="*/ 2604654 w 4008581"/>
                <a:gd name="connsiteY40" fmla="*/ 1514763 h 2161308"/>
                <a:gd name="connsiteX41" fmla="*/ 2549236 w 4008581"/>
                <a:gd name="connsiteY41" fmla="*/ 1514763 h 2161308"/>
                <a:gd name="connsiteX42" fmla="*/ 2410690 w 4008581"/>
                <a:gd name="connsiteY42" fmla="*/ 1514763 h 2161308"/>
                <a:gd name="connsiteX43" fmla="*/ 2401454 w 4008581"/>
                <a:gd name="connsiteY43" fmla="*/ 1459344 h 2161308"/>
                <a:gd name="connsiteX44" fmla="*/ 2327563 w 4008581"/>
                <a:gd name="connsiteY44" fmla="*/ 1477817 h 2161308"/>
                <a:gd name="connsiteX45" fmla="*/ 2290618 w 4008581"/>
                <a:gd name="connsiteY45" fmla="*/ 1523999 h 2161308"/>
                <a:gd name="connsiteX46" fmla="*/ 2207490 w 4008581"/>
                <a:gd name="connsiteY46" fmla="*/ 1505526 h 2161308"/>
                <a:gd name="connsiteX47" fmla="*/ 2216727 w 4008581"/>
                <a:gd name="connsiteY47" fmla="*/ 1560944 h 2161308"/>
                <a:gd name="connsiteX48" fmla="*/ 2124363 w 4008581"/>
                <a:gd name="connsiteY48" fmla="*/ 1551708 h 2161308"/>
                <a:gd name="connsiteX49" fmla="*/ 2105890 w 4008581"/>
                <a:gd name="connsiteY49" fmla="*/ 1542472 h 2161308"/>
                <a:gd name="connsiteX50" fmla="*/ 2029330 w 4008581"/>
                <a:gd name="connsiteY50" fmla="*/ 1503433 h 2161308"/>
                <a:gd name="connsiteX51" fmla="*/ 1995054 w 4008581"/>
                <a:gd name="connsiteY51" fmla="*/ 1533235 h 2161308"/>
                <a:gd name="connsiteX52" fmla="*/ 1933142 w 4008581"/>
                <a:gd name="connsiteY52" fmla="*/ 1550193 h 2161308"/>
                <a:gd name="connsiteX53" fmla="*/ 1917266 w 4008581"/>
                <a:gd name="connsiteY53" fmla="*/ 1581799 h 2161308"/>
                <a:gd name="connsiteX54" fmla="*/ 1945048 w 4008581"/>
                <a:gd name="connsiteY54" fmla="*/ 1621630 h 2161308"/>
                <a:gd name="connsiteX55" fmla="*/ 1995054 w 4008581"/>
                <a:gd name="connsiteY55" fmla="*/ 1634835 h 2161308"/>
                <a:gd name="connsiteX56" fmla="*/ 2071254 w 4008581"/>
                <a:gd name="connsiteY56" fmla="*/ 1657349 h 2161308"/>
                <a:gd name="connsiteX57" fmla="*/ 2161309 w 4008581"/>
                <a:gd name="connsiteY57" fmla="*/ 1653308 h 2161308"/>
                <a:gd name="connsiteX58" fmla="*/ 2235199 w 4008581"/>
                <a:gd name="connsiteY58" fmla="*/ 1690254 h 2161308"/>
                <a:gd name="connsiteX59" fmla="*/ 2235199 w 4008581"/>
                <a:gd name="connsiteY59" fmla="*/ 1727199 h 2161308"/>
                <a:gd name="connsiteX60" fmla="*/ 2179781 w 4008581"/>
                <a:gd name="connsiteY60" fmla="*/ 1773381 h 2161308"/>
                <a:gd name="connsiteX61" fmla="*/ 2102572 w 4008581"/>
                <a:gd name="connsiteY61" fmla="*/ 1773092 h 2161308"/>
                <a:gd name="connsiteX62" fmla="*/ 2059709 w 4008581"/>
                <a:gd name="connsiteY62" fmla="*/ 1764144 h 2161308"/>
                <a:gd name="connsiteX63" fmla="*/ 1985818 w 4008581"/>
                <a:gd name="connsiteY63" fmla="*/ 1727199 h 2161308"/>
                <a:gd name="connsiteX64" fmla="*/ 1918854 w 4008581"/>
                <a:gd name="connsiteY64" fmla="*/ 1731168 h 2161308"/>
                <a:gd name="connsiteX65" fmla="*/ 1890207 w 4008581"/>
                <a:gd name="connsiteY65" fmla="*/ 1758156 h 2161308"/>
                <a:gd name="connsiteX66" fmla="*/ 1874981 w 4008581"/>
                <a:gd name="connsiteY66" fmla="*/ 1810326 h 2161308"/>
                <a:gd name="connsiteX67" fmla="*/ 1791854 w 4008581"/>
                <a:gd name="connsiteY67" fmla="*/ 1810326 h 2161308"/>
                <a:gd name="connsiteX68" fmla="*/ 1717963 w 4008581"/>
                <a:gd name="connsiteY68" fmla="*/ 1856508 h 2161308"/>
                <a:gd name="connsiteX69" fmla="*/ 1653309 w 4008581"/>
                <a:gd name="connsiteY69" fmla="*/ 1764144 h 2161308"/>
                <a:gd name="connsiteX70" fmla="*/ 1551709 w 4008581"/>
                <a:gd name="connsiteY70" fmla="*/ 1708726 h 2161308"/>
                <a:gd name="connsiteX71" fmla="*/ 1468581 w 4008581"/>
                <a:gd name="connsiteY71" fmla="*/ 1690254 h 2161308"/>
                <a:gd name="connsiteX72" fmla="*/ 1560945 w 4008581"/>
                <a:gd name="connsiteY72" fmla="*/ 1773381 h 2161308"/>
                <a:gd name="connsiteX73" fmla="*/ 1634836 w 4008581"/>
                <a:gd name="connsiteY73" fmla="*/ 1847272 h 2161308"/>
                <a:gd name="connsiteX74" fmla="*/ 1588654 w 4008581"/>
                <a:gd name="connsiteY74" fmla="*/ 1893454 h 2161308"/>
                <a:gd name="connsiteX75" fmla="*/ 1634836 w 4008581"/>
                <a:gd name="connsiteY75" fmla="*/ 1948872 h 2161308"/>
                <a:gd name="connsiteX76" fmla="*/ 1607127 w 4008581"/>
                <a:gd name="connsiteY76" fmla="*/ 2013526 h 2161308"/>
                <a:gd name="connsiteX77" fmla="*/ 1597890 w 4008581"/>
                <a:gd name="connsiteY77" fmla="*/ 2105890 h 2161308"/>
                <a:gd name="connsiteX78" fmla="*/ 1597890 w 4008581"/>
                <a:gd name="connsiteY78" fmla="*/ 2161308 h 2161308"/>
                <a:gd name="connsiteX79" fmla="*/ 1496290 w 4008581"/>
                <a:gd name="connsiteY79" fmla="*/ 2152072 h 2161308"/>
                <a:gd name="connsiteX80" fmla="*/ 1413163 w 4008581"/>
                <a:gd name="connsiteY80" fmla="*/ 2105890 h 2161308"/>
                <a:gd name="connsiteX81" fmla="*/ 1330036 w 4008581"/>
                <a:gd name="connsiteY81" fmla="*/ 2004290 h 2161308"/>
                <a:gd name="connsiteX82" fmla="*/ 1302327 w 4008581"/>
                <a:gd name="connsiteY82" fmla="*/ 1930399 h 2161308"/>
                <a:gd name="connsiteX83" fmla="*/ 1302327 w 4008581"/>
                <a:gd name="connsiteY83" fmla="*/ 1828799 h 2161308"/>
                <a:gd name="connsiteX84" fmla="*/ 1274618 w 4008581"/>
                <a:gd name="connsiteY84" fmla="*/ 1773381 h 2161308"/>
                <a:gd name="connsiteX85" fmla="*/ 1145309 w 4008581"/>
                <a:gd name="connsiteY85" fmla="*/ 1699490 h 2161308"/>
                <a:gd name="connsiteX86" fmla="*/ 997527 w 4008581"/>
                <a:gd name="connsiteY86" fmla="*/ 1597890 h 2161308"/>
                <a:gd name="connsiteX87" fmla="*/ 942109 w 4008581"/>
                <a:gd name="connsiteY87" fmla="*/ 1468581 h 2161308"/>
                <a:gd name="connsiteX88" fmla="*/ 895927 w 4008581"/>
                <a:gd name="connsiteY88" fmla="*/ 1265381 h 2161308"/>
                <a:gd name="connsiteX89" fmla="*/ 803563 w 4008581"/>
                <a:gd name="connsiteY89" fmla="*/ 1080654 h 2161308"/>
                <a:gd name="connsiteX90" fmla="*/ 729672 w 4008581"/>
                <a:gd name="connsiteY90" fmla="*/ 951344 h 2161308"/>
                <a:gd name="connsiteX91" fmla="*/ 581890 w 4008581"/>
                <a:gd name="connsiteY91" fmla="*/ 665017 h 2161308"/>
                <a:gd name="connsiteX92" fmla="*/ 461818 w 4008581"/>
                <a:gd name="connsiteY92" fmla="*/ 637308 h 2161308"/>
                <a:gd name="connsiteX93" fmla="*/ 267854 w 4008581"/>
                <a:gd name="connsiteY93" fmla="*/ 683490 h 2161308"/>
                <a:gd name="connsiteX94" fmla="*/ 240145 w 4008581"/>
                <a:gd name="connsiteY94" fmla="*/ 618835 h 2161308"/>
                <a:gd name="connsiteX95" fmla="*/ 240145 w 4008581"/>
                <a:gd name="connsiteY95" fmla="*/ 461817 h 2161308"/>
                <a:gd name="connsiteX96" fmla="*/ 175490 w 4008581"/>
                <a:gd name="connsiteY96" fmla="*/ 295563 h 2161308"/>
                <a:gd name="connsiteX97" fmla="*/ 0 w 4008581"/>
                <a:gd name="connsiteY97" fmla="*/ 0 h 2161308"/>
                <a:gd name="connsiteX98" fmla="*/ 3803793 w 4008581"/>
                <a:gd name="connsiteY98" fmla="*/ 8658 h 2161308"/>
                <a:gd name="connsiteX99" fmla="*/ 3730192 w 4008581"/>
                <a:gd name="connsiteY99" fmla="*/ 348022 h 2161308"/>
                <a:gd name="connsiteX100" fmla="*/ 3697720 w 4008581"/>
                <a:gd name="connsiteY100" fmla="*/ 502659 h 2161308"/>
                <a:gd name="connsiteX101" fmla="*/ 3700029 w 4008581"/>
                <a:gd name="connsiteY101" fmla="*/ 642937 h 2161308"/>
                <a:gd name="connsiteX102" fmla="*/ 3683143 w 4008581"/>
                <a:gd name="connsiteY102" fmla="*/ 767988 h 2161308"/>
                <a:gd name="connsiteX103" fmla="*/ 3626283 w 4008581"/>
                <a:gd name="connsiteY103" fmla="*/ 982878 h 2161308"/>
                <a:gd name="connsiteX104" fmla="*/ 3635735 w 4008581"/>
                <a:gd name="connsiteY104" fmla="*/ 1085849 h 2161308"/>
                <a:gd name="connsiteX105" fmla="*/ 3694545 w 4008581"/>
                <a:gd name="connsiteY105" fmla="*/ 1209963 h 2161308"/>
                <a:gd name="connsiteX106" fmla="*/ 3823854 w 4008581"/>
                <a:gd name="connsiteY106" fmla="*/ 1385454 h 2161308"/>
                <a:gd name="connsiteX0" fmla="*/ 3823854 w 4008581"/>
                <a:gd name="connsiteY0" fmla="*/ 1385454 h 2161308"/>
                <a:gd name="connsiteX1" fmla="*/ 3888509 w 4008581"/>
                <a:gd name="connsiteY1" fmla="*/ 1570181 h 2161308"/>
                <a:gd name="connsiteX2" fmla="*/ 3953163 w 4008581"/>
                <a:gd name="connsiteY2" fmla="*/ 1708726 h 2161308"/>
                <a:gd name="connsiteX3" fmla="*/ 3962399 w 4008581"/>
                <a:gd name="connsiteY3" fmla="*/ 1764144 h 2161308"/>
                <a:gd name="connsiteX4" fmla="*/ 3999345 w 4008581"/>
                <a:gd name="connsiteY4" fmla="*/ 1884217 h 2161308"/>
                <a:gd name="connsiteX5" fmla="*/ 4008581 w 4008581"/>
                <a:gd name="connsiteY5" fmla="*/ 1948872 h 2161308"/>
                <a:gd name="connsiteX6" fmla="*/ 3971636 w 4008581"/>
                <a:gd name="connsiteY6" fmla="*/ 1958108 h 2161308"/>
                <a:gd name="connsiteX7" fmla="*/ 3943927 w 4008581"/>
                <a:gd name="connsiteY7" fmla="*/ 1930399 h 2161308"/>
                <a:gd name="connsiteX8" fmla="*/ 3879272 w 4008581"/>
                <a:gd name="connsiteY8" fmla="*/ 1958108 h 2161308"/>
                <a:gd name="connsiteX9" fmla="*/ 3853006 w 4008581"/>
                <a:gd name="connsiteY9" fmla="*/ 1925637 h 2161308"/>
                <a:gd name="connsiteX10" fmla="*/ 3805381 w 4008581"/>
                <a:gd name="connsiteY10" fmla="*/ 1902690 h 2161308"/>
                <a:gd name="connsiteX11" fmla="*/ 3749963 w 4008581"/>
                <a:gd name="connsiteY11" fmla="*/ 1865744 h 2161308"/>
                <a:gd name="connsiteX12" fmla="*/ 3731490 w 4008581"/>
                <a:gd name="connsiteY12" fmla="*/ 1828799 h 2161308"/>
                <a:gd name="connsiteX13" fmla="*/ 3666836 w 4008581"/>
                <a:gd name="connsiteY13" fmla="*/ 1865744 h 2161308"/>
                <a:gd name="connsiteX14" fmla="*/ 3583709 w 4008581"/>
                <a:gd name="connsiteY14" fmla="*/ 1874981 h 2161308"/>
                <a:gd name="connsiteX15" fmla="*/ 3546763 w 4008581"/>
                <a:gd name="connsiteY15" fmla="*/ 1874981 h 2161308"/>
                <a:gd name="connsiteX16" fmla="*/ 3574472 w 4008581"/>
                <a:gd name="connsiteY16" fmla="*/ 1782617 h 2161308"/>
                <a:gd name="connsiteX17" fmla="*/ 3537527 w 4008581"/>
                <a:gd name="connsiteY17" fmla="*/ 1754908 h 2161308"/>
                <a:gd name="connsiteX18" fmla="*/ 3493726 w 4008581"/>
                <a:gd name="connsiteY18" fmla="*/ 1795172 h 2161308"/>
                <a:gd name="connsiteX19" fmla="*/ 3450791 w 4008581"/>
                <a:gd name="connsiteY19" fmla="*/ 1772515 h 2161308"/>
                <a:gd name="connsiteX20" fmla="*/ 3386136 w 4008581"/>
                <a:gd name="connsiteY20" fmla="*/ 1724818 h 2161308"/>
                <a:gd name="connsiteX21" fmla="*/ 3316431 w 4008581"/>
                <a:gd name="connsiteY21" fmla="*/ 1682532 h 2161308"/>
                <a:gd name="connsiteX22" fmla="*/ 3288145 w 4008581"/>
                <a:gd name="connsiteY22" fmla="*/ 1671781 h 2161308"/>
                <a:gd name="connsiteX23" fmla="*/ 3229407 w 4008581"/>
                <a:gd name="connsiteY23" fmla="*/ 1650927 h 2161308"/>
                <a:gd name="connsiteX24" fmla="*/ 3173412 w 4008581"/>
                <a:gd name="connsiteY24" fmla="*/ 1630362 h 2161308"/>
                <a:gd name="connsiteX25" fmla="*/ 3134662 w 4008581"/>
                <a:gd name="connsiteY25" fmla="*/ 1613981 h 2161308"/>
                <a:gd name="connsiteX26" fmla="*/ 3113809 w 4008581"/>
                <a:gd name="connsiteY26" fmla="*/ 1554378 h 2161308"/>
                <a:gd name="connsiteX27" fmla="*/ 3195781 w 4008581"/>
                <a:gd name="connsiteY27" fmla="*/ 1533235 h 2161308"/>
                <a:gd name="connsiteX28" fmla="*/ 3186545 w 4008581"/>
                <a:gd name="connsiteY28" fmla="*/ 1459344 h 2161308"/>
                <a:gd name="connsiteX29" fmla="*/ 3131127 w 4008581"/>
                <a:gd name="connsiteY29" fmla="*/ 1422399 h 2161308"/>
                <a:gd name="connsiteX30" fmla="*/ 3084945 w 4008581"/>
                <a:gd name="connsiteY30" fmla="*/ 1496290 h 2161308"/>
                <a:gd name="connsiteX31" fmla="*/ 2992581 w 4008581"/>
                <a:gd name="connsiteY31" fmla="*/ 1514763 h 2161308"/>
                <a:gd name="connsiteX32" fmla="*/ 2992581 w 4008581"/>
                <a:gd name="connsiteY32" fmla="*/ 1487054 h 2161308"/>
                <a:gd name="connsiteX33" fmla="*/ 2927927 w 4008581"/>
                <a:gd name="connsiteY33" fmla="*/ 1514763 h 2161308"/>
                <a:gd name="connsiteX34" fmla="*/ 2881745 w 4008581"/>
                <a:gd name="connsiteY34" fmla="*/ 1477817 h 2161308"/>
                <a:gd name="connsiteX35" fmla="*/ 2835563 w 4008581"/>
                <a:gd name="connsiteY35" fmla="*/ 1450108 h 2161308"/>
                <a:gd name="connsiteX36" fmla="*/ 2798618 w 4008581"/>
                <a:gd name="connsiteY36" fmla="*/ 1487054 h 2161308"/>
                <a:gd name="connsiteX37" fmla="*/ 2780145 w 4008581"/>
                <a:gd name="connsiteY37" fmla="*/ 1533235 h 2161308"/>
                <a:gd name="connsiteX38" fmla="*/ 2678545 w 4008581"/>
                <a:gd name="connsiteY38" fmla="*/ 1514763 h 2161308"/>
                <a:gd name="connsiteX39" fmla="*/ 2678545 w 4008581"/>
                <a:gd name="connsiteY39" fmla="*/ 1487054 h 2161308"/>
                <a:gd name="connsiteX40" fmla="*/ 2604654 w 4008581"/>
                <a:gd name="connsiteY40" fmla="*/ 1514763 h 2161308"/>
                <a:gd name="connsiteX41" fmla="*/ 2549236 w 4008581"/>
                <a:gd name="connsiteY41" fmla="*/ 1514763 h 2161308"/>
                <a:gd name="connsiteX42" fmla="*/ 2410690 w 4008581"/>
                <a:gd name="connsiteY42" fmla="*/ 1514763 h 2161308"/>
                <a:gd name="connsiteX43" fmla="*/ 2401454 w 4008581"/>
                <a:gd name="connsiteY43" fmla="*/ 1459344 h 2161308"/>
                <a:gd name="connsiteX44" fmla="*/ 2327563 w 4008581"/>
                <a:gd name="connsiteY44" fmla="*/ 1477817 h 2161308"/>
                <a:gd name="connsiteX45" fmla="*/ 2290618 w 4008581"/>
                <a:gd name="connsiteY45" fmla="*/ 1523999 h 2161308"/>
                <a:gd name="connsiteX46" fmla="*/ 2207490 w 4008581"/>
                <a:gd name="connsiteY46" fmla="*/ 1505526 h 2161308"/>
                <a:gd name="connsiteX47" fmla="*/ 2216727 w 4008581"/>
                <a:gd name="connsiteY47" fmla="*/ 1560944 h 2161308"/>
                <a:gd name="connsiteX48" fmla="*/ 2124363 w 4008581"/>
                <a:gd name="connsiteY48" fmla="*/ 1551708 h 2161308"/>
                <a:gd name="connsiteX49" fmla="*/ 2105890 w 4008581"/>
                <a:gd name="connsiteY49" fmla="*/ 1542472 h 2161308"/>
                <a:gd name="connsiteX50" fmla="*/ 2076017 w 4008581"/>
                <a:gd name="connsiteY50" fmla="*/ 1504949 h 2161308"/>
                <a:gd name="connsiteX51" fmla="*/ 2029330 w 4008581"/>
                <a:gd name="connsiteY51" fmla="*/ 1503433 h 2161308"/>
                <a:gd name="connsiteX52" fmla="*/ 1995054 w 4008581"/>
                <a:gd name="connsiteY52" fmla="*/ 1533235 h 2161308"/>
                <a:gd name="connsiteX53" fmla="*/ 1933142 w 4008581"/>
                <a:gd name="connsiteY53" fmla="*/ 1550193 h 2161308"/>
                <a:gd name="connsiteX54" fmla="*/ 1917266 w 4008581"/>
                <a:gd name="connsiteY54" fmla="*/ 1581799 h 2161308"/>
                <a:gd name="connsiteX55" fmla="*/ 1945048 w 4008581"/>
                <a:gd name="connsiteY55" fmla="*/ 1621630 h 2161308"/>
                <a:gd name="connsiteX56" fmla="*/ 1995054 w 4008581"/>
                <a:gd name="connsiteY56" fmla="*/ 1634835 h 2161308"/>
                <a:gd name="connsiteX57" fmla="*/ 2071254 w 4008581"/>
                <a:gd name="connsiteY57" fmla="*/ 1657349 h 2161308"/>
                <a:gd name="connsiteX58" fmla="*/ 2161309 w 4008581"/>
                <a:gd name="connsiteY58" fmla="*/ 1653308 h 2161308"/>
                <a:gd name="connsiteX59" fmla="*/ 2235199 w 4008581"/>
                <a:gd name="connsiteY59" fmla="*/ 1690254 h 2161308"/>
                <a:gd name="connsiteX60" fmla="*/ 2235199 w 4008581"/>
                <a:gd name="connsiteY60" fmla="*/ 1727199 h 2161308"/>
                <a:gd name="connsiteX61" fmla="*/ 2179781 w 4008581"/>
                <a:gd name="connsiteY61" fmla="*/ 1773381 h 2161308"/>
                <a:gd name="connsiteX62" fmla="*/ 2102572 w 4008581"/>
                <a:gd name="connsiteY62" fmla="*/ 1773092 h 2161308"/>
                <a:gd name="connsiteX63" fmla="*/ 2059709 w 4008581"/>
                <a:gd name="connsiteY63" fmla="*/ 1764144 h 2161308"/>
                <a:gd name="connsiteX64" fmla="*/ 1985818 w 4008581"/>
                <a:gd name="connsiteY64" fmla="*/ 1727199 h 2161308"/>
                <a:gd name="connsiteX65" fmla="*/ 1918854 w 4008581"/>
                <a:gd name="connsiteY65" fmla="*/ 1731168 h 2161308"/>
                <a:gd name="connsiteX66" fmla="*/ 1890207 w 4008581"/>
                <a:gd name="connsiteY66" fmla="*/ 1758156 h 2161308"/>
                <a:gd name="connsiteX67" fmla="*/ 1874981 w 4008581"/>
                <a:gd name="connsiteY67" fmla="*/ 1810326 h 2161308"/>
                <a:gd name="connsiteX68" fmla="*/ 1791854 w 4008581"/>
                <a:gd name="connsiteY68" fmla="*/ 1810326 h 2161308"/>
                <a:gd name="connsiteX69" fmla="*/ 1717963 w 4008581"/>
                <a:gd name="connsiteY69" fmla="*/ 1856508 h 2161308"/>
                <a:gd name="connsiteX70" fmla="*/ 1653309 w 4008581"/>
                <a:gd name="connsiteY70" fmla="*/ 1764144 h 2161308"/>
                <a:gd name="connsiteX71" fmla="*/ 1551709 w 4008581"/>
                <a:gd name="connsiteY71" fmla="*/ 1708726 h 2161308"/>
                <a:gd name="connsiteX72" fmla="*/ 1468581 w 4008581"/>
                <a:gd name="connsiteY72" fmla="*/ 1690254 h 2161308"/>
                <a:gd name="connsiteX73" fmla="*/ 1560945 w 4008581"/>
                <a:gd name="connsiteY73" fmla="*/ 1773381 h 2161308"/>
                <a:gd name="connsiteX74" fmla="*/ 1634836 w 4008581"/>
                <a:gd name="connsiteY74" fmla="*/ 1847272 h 2161308"/>
                <a:gd name="connsiteX75" fmla="*/ 1588654 w 4008581"/>
                <a:gd name="connsiteY75" fmla="*/ 1893454 h 2161308"/>
                <a:gd name="connsiteX76" fmla="*/ 1634836 w 4008581"/>
                <a:gd name="connsiteY76" fmla="*/ 1948872 h 2161308"/>
                <a:gd name="connsiteX77" fmla="*/ 1607127 w 4008581"/>
                <a:gd name="connsiteY77" fmla="*/ 2013526 h 2161308"/>
                <a:gd name="connsiteX78" fmla="*/ 1597890 w 4008581"/>
                <a:gd name="connsiteY78" fmla="*/ 2105890 h 2161308"/>
                <a:gd name="connsiteX79" fmla="*/ 1597890 w 4008581"/>
                <a:gd name="connsiteY79" fmla="*/ 2161308 h 2161308"/>
                <a:gd name="connsiteX80" fmla="*/ 1496290 w 4008581"/>
                <a:gd name="connsiteY80" fmla="*/ 2152072 h 2161308"/>
                <a:gd name="connsiteX81" fmla="*/ 1413163 w 4008581"/>
                <a:gd name="connsiteY81" fmla="*/ 2105890 h 2161308"/>
                <a:gd name="connsiteX82" fmla="*/ 1330036 w 4008581"/>
                <a:gd name="connsiteY82" fmla="*/ 2004290 h 2161308"/>
                <a:gd name="connsiteX83" fmla="*/ 1302327 w 4008581"/>
                <a:gd name="connsiteY83" fmla="*/ 1930399 h 2161308"/>
                <a:gd name="connsiteX84" fmla="*/ 1302327 w 4008581"/>
                <a:gd name="connsiteY84" fmla="*/ 1828799 h 2161308"/>
                <a:gd name="connsiteX85" fmla="*/ 1274618 w 4008581"/>
                <a:gd name="connsiteY85" fmla="*/ 1773381 h 2161308"/>
                <a:gd name="connsiteX86" fmla="*/ 1145309 w 4008581"/>
                <a:gd name="connsiteY86" fmla="*/ 1699490 h 2161308"/>
                <a:gd name="connsiteX87" fmla="*/ 997527 w 4008581"/>
                <a:gd name="connsiteY87" fmla="*/ 1597890 h 2161308"/>
                <a:gd name="connsiteX88" fmla="*/ 942109 w 4008581"/>
                <a:gd name="connsiteY88" fmla="*/ 1468581 h 2161308"/>
                <a:gd name="connsiteX89" fmla="*/ 895927 w 4008581"/>
                <a:gd name="connsiteY89" fmla="*/ 1265381 h 2161308"/>
                <a:gd name="connsiteX90" fmla="*/ 803563 w 4008581"/>
                <a:gd name="connsiteY90" fmla="*/ 1080654 h 2161308"/>
                <a:gd name="connsiteX91" fmla="*/ 729672 w 4008581"/>
                <a:gd name="connsiteY91" fmla="*/ 951344 h 2161308"/>
                <a:gd name="connsiteX92" fmla="*/ 581890 w 4008581"/>
                <a:gd name="connsiteY92" fmla="*/ 665017 h 2161308"/>
                <a:gd name="connsiteX93" fmla="*/ 461818 w 4008581"/>
                <a:gd name="connsiteY93" fmla="*/ 637308 h 2161308"/>
                <a:gd name="connsiteX94" fmla="*/ 267854 w 4008581"/>
                <a:gd name="connsiteY94" fmla="*/ 683490 h 2161308"/>
                <a:gd name="connsiteX95" fmla="*/ 240145 w 4008581"/>
                <a:gd name="connsiteY95" fmla="*/ 618835 h 2161308"/>
                <a:gd name="connsiteX96" fmla="*/ 240145 w 4008581"/>
                <a:gd name="connsiteY96" fmla="*/ 461817 h 2161308"/>
                <a:gd name="connsiteX97" fmla="*/ 175490 w 4008581"/>
                <a:gd name="connsiteY97" fmla="*/ 295563 h 2161308"/>
                <a:gd name="connsiteX98" fmla="*/ 0 w 4008581"/>
                <a:gd name="connsiteY98" fmla="*/ 0 h 2161308"/>
                <a:gd name="connsiteX99" fmla="*/ 3803793 w 4008581"/>
                <a:gd name="connsiteY99" fmla="*/ 8658 h 2161308"/>
                <a:gd name="connsiteX100" fmla="*/ 3730192 w 4008581"/>
                <a:gd name="connsiteY100" fmla="*/ 348022 h 2161308"/>
                <a:gd name="connsiteX101" fmla="*/ 3697720 w 4008581"/>
                <a:gd name="connsiteY101" fmla="*/ 502659 h 2161308"/>
                <a:gd name="connsiteX102" fmla="*/ 3700029 w 4008581"/>
                <a:gd name="connsiteY102" fmla="*/ 642937 h 2161308"/>
                <a:gd name="connsiteX103" fmla="*/ 3683143 w 4008581"/>
                <a:gd name="connsiteY103" fmla="*/ 767988 h 2161308"/>
                <a:gd name="connsiteX104" fmla="*/ 3626283 w 4008581"/>
                <a:gd name="connsiteY104" fmla="*/ 982878 h 2161308"/>
                <a:gd name="connsiteX105" fmla="*/ 3635735 w 4008581"/>
                <a:gd name="connsiteY105" fmla="*/ 1085849 h 2161308"/>
                <a:gd name="connsiteX106" fmla="*/ 3694545 w 4008581"/>
                <a:gd name="connsiteY106" fmla="*/ 1209963 h 2161308"/>
                <a:gd name="connsiteX107" fmla="*/ 3823854 w 4008581"/>
                <a:gd name="connsiteY107" fmla="*/ 1385454 h 2161308"/>
                <a:gd name="connsiteX0" fmla="*/ 3823854 w 4008581"/>
                <a:gd name="connsiteY0" fmla="*/ 1385454 h 2161308"/>
                <a:gd name="connsiteX1" fmla="*/ 3888509 w 4008581"/>
                <a:gd name="connsiteY1" fmla="*/ 1570181 h 2161308"/>
                <a:gd name="connsiteX2" fmla="*/ 3953163 w 4008581"/>
                <a:gd name="connsiteY2" fmla="*/ 1708726 h 2161308"/>
                <a:gd name="connsiteX3" fmla="*/ 3962399 w 4008581"/>
                <a:gd name="connsiteY3" fmla="*/ 1764144 h 2161308"/>
                <a:gd name="connsiteX4" fmla="*/ 3999345 w 4008581"/>
                <a:gd name="connsiteY4" fmla="*/ 1884217 h 2161308"/>
                <a:gd name="connsiteX5" fmla="*/ 4008581 w 4008581"/>
                <a:gd name="connsiteY5" fmla="*/ 1948872 h 2161308"/>
                <a:gd name="connsiteX6" fmla="*/ 3971636 w 4008581"/>
                <a:gd name="connsiteY6" fmla="*/ 1958108 h 2161308"/>
                <a:gd name="connsiteX7" fmla="*/ 3943927 w 4008581"/>
                <a:gd name="connsiteY7" fmla="*/ 1930399 h 2161308"/>
                <a:gd name="connsiteX8" fmla="*/ 3879272 w 4008581"/>
                <a:gd name="connsiteY8" fmla="*/ 1958108 h 2161308"/>
                <a:gd name="connsiteX9" fmla="*/ 3853006 w 4008581"/>
                <a:gd name="connsiteY9" fmla="*/ 1925637 h 2161308"/>
                <a:gd name="connsiteX10" fmla="*/ 3805381 w 4008581"/>
                <a:gd name="connsiteY10" fmla="*/ 1902690 h 2161308"/>
                <a:gd name="connsiteX11" fmla="*/ 3749963 w 4008581"/>
                <a:gd name="connsiteY11" fmla="*/ 1865744 h 2161308"/>
                <a:gd name="connsiteX12" fmla="*/ 3731490 w 4008581"/>
                <a:gd name="connsiteY12" fmla="*/ 1828799 h 2161308"/>
                <a:gd name="connsiteX13" fmla="*/ 3666836 w 4008581"/>
                <a:gd name="connsiteY13" fmla="*/ 1865744 h 2161308"/>
                <a:gd name="connsiteX14" fmla="*/ 3583709 w 4008581"/>
                <a:gd name="connsiteY14" fmla="*/ 1874981 h 2161308"/>
                <a:gd name="connsiteX15" fmla="*/ 3546763 w 4008581"/>
                <a:gd name="connsiteY15" fmla="*/ 1874981 h 2161308"/>
                <a:gd name="connsiteX16" fmla="*/ 3574472 w 4008581"/>
                <a:gd name="connsiteY16" fmla="*/ 1782617 h 2161308"/>
                <a:gd name="connsiteX17" fmla="*/ 3537527 w 4008581"/>
                <a:gd name="connsiteY17" fmla="*/ 1754908 h 2161308"/>
                <a:gd name="connsiteX18" fmla="*/ 3493726 w 4008581"/>
                <a:gd name="connsiteY18" fmla="*/ 1795172 h 2161308"/>
                <a:gd name="connsiteX19" fmla="*/ 3450791 w 4008581"/>
                <a:gd name="connsiteY19" fmla="*/ 1772515 h 2161308"/>
                <a:gd name="connsiteX20" fmla="*/ 3386136 w 4008581"/>
                <a:gd name="connsiteY20" fmla="*/ 1724818 h 2161308"/>
                <a:gd name="connsiteX21" fmla="*/ 3316431 w 4008581"/>
                <a:gd name="connsiteY21" fmla="*/ 1682532 h 2161308"/>
                <a:gd name="connsiteX22" fmla="*/ 3288145 w 4008581"/>
                <a:gd name="connsiteY22" fmla="*/ 1671781 h 2161308"/>
                <a:gd name="connsiteX23" fmla="*/ 3229407 w 4008581"/>
                <a:gd name="connsiteY23" fmla="*/ 1650927 h 2161308"/>
                <a:gd name="connsiteX24" fmla="*/ 3173412 w 4008581"/>
                <a:gd name="connsiteY24" fmla="*/ 1630362 h 2161308"/>
                <a:gd name="connsiteX25" fmla="*/ 3134662 w 4008581"/>
                <a:gd name="connsiteY25" fmla="*/ 1613981 h 2161308"/>
                <a:gd name="connsiteX26" fmla="*/ 3113809 w 4008581"/>
                <a:gd name="connsiteY26" fmla="*/ 1554378 h 2161308"/>
                <a:gd name="connsiteX27" fmla="*/ 3195781 w 4008581"/>
                <a:gd name="connsiteY27" fmla="*/ 1533235 h 2161308"/>
                <a:gd name="connsiteX28" fmla="*/ 3186545 w 4008581"/>
                <a:gd name="connsiteY28" fmla="*/ 1459344 h 2161308"/>
                <a:gd name="connsiteX29" fmla="*/ 3131127 w 4008581"/>
                <a:gd name="connsiteY29" fmla="*/ 1422399 h 2161308"/>
                <a:gd name="connsiteX30" fmla="*/ 3084945 w 4008581"/>
                <a:gd name="connsiteY30" fmla="*/ 1496290 h 2161308"/>
                <a:gd name="connsiteX31" fmla="*/ 2992581 w 4008581"/>
                <a:gd name="connsiteY31" fmla="*/ 1514763 h 2161308"/>
                <a:gd name="connsiteX32" fmla="*/ 2992581 w 4008581"/>
                <a:gd name="connsiteY32" fmla="*/ 1487054 h 2161308"/>
                <a:gd name="connsiteX33" fmla="*/ 2927927 w 4008581"/>
                <a:gd name="connsiteY33" fmla="*/ 1514763 h 2161308"/>
                <a:gd name="connsiteX34" fmla="*/ 2881745 w 4008581"/>
                <a:gd name="connsiteY34" fmla="*/ 1477817 h 2161308"/>
                <a:gd name="connsiteX35" fmla="*/ 2835563 w 4008581"/>
                <a:gd name="connsiteY35" fmla="*/ 1450108 h 2161308"/>
                <a:gd name="connsiteX36" fmla="*/ 2798618 w 4008581"/>
                <a:gd name="connsiteY36" fmla="*/ 1487054 h 2161308"/>
                <a:gd name="connsiteX37" fmla="*/ 2780145 w 4008581"/>
                <a:gd name="connsiteY37" fmla="*/ 1533235 h 2161308"/>
                <a:gd name="connsiteX38" fmla="*/ 2678545 w 4008581"/>
                <a:gd name="connsiteY38" fmla="*/ 1514763 h 2161308"/>
                <a:gd name="connsiteX39" fmla="*/ 2678545 w 4008581"/>
                <a:gd name="connsiteY39" fmla="*/ 1487054 h 2161308"/>
                <a:gd name="connsiteX40" fmla="*/ 2604654 w 4008581"/>
                <a:gd name="connsiteY40" fmla="*/ 1514763 h 2161308"/>
                <a:gd name="connsiteX41" fmla="*/ 2549236 w 4008581"/>
                <a:gd name="connsiteY41" fmla="*/ 1514763 h 2161308"/>
                <a:gd name="connsiteX42" fmla="*/ 2410690 w 4008581"/>
                <a:gd name="connsiteY42" fmla="*/ 1514763 h 2161308"/>
                <a:gd name="connsiteX43" fmla="*/ 2401454 w 4008581"/>
                <a:gd name="connsiteY43" fmla="*/ 1459344 h 2161308"/>
                <a:gd name="connsiteX44" fmla="*/ 2327563 w 4008581"/>
                <a:gd name="connsiteY44" fmla="*/ 1477817 h 2161308"/>
                <a:gd name="connsiteX45" fmla="*/ 2290618 w 4008581"/>
                <a:gd name="connsiteY45" fmla="*/ 1523999 h 2161308"/>
                <a:gd name="connsiteX46" fmla="*/ 2205108 w 4008581"/>
                <a:gd name="connsiteY46" fmla="*/ 1515051 h 2161308"/>
                <a:gd name="connsiteX47" fmla="*/ 2216727 w 4008581"/>
                <a:gd name="connsiteY47" fmla="*/ 1560944 h 2161308"/>
                <a:gd name="connsiteX48" fmla="*/ 2124363 w 4008581"/>
                <a:gd name="connsiteY48" fmla="*/ 1551708 h 2161308"/>
                <a:gd name="connsiteX49" fmla="*/ 2105890 w 4008581"/>
                <a:gd name="connsiteY49" fmla="*/ 1542472 h 2161308"/>
                <a:gd name="connsiteX50" fmla="*/ 2076017 w 4008581"/>
                <a:gd name="connsiteY50" fmla="*/ 1504949 h 2161308"/>
                <a:gd name="connsiteX51" fmla="*/ 2029330 w 4008581"/>
                <a:gd name="connsiteY51" fmla="*/ 1503433 h 2161308"/>
                <a:gd name="connsiteX52" fmla="*/ 1995054 w 4008581"/>
                <a:gd name="connsiteY52" fmla="*/ 1533235 h 2161308"/>
                <a:gd name="connsiteX53" fmla="*/ 1933142 w 4008581"/>
                <a:gd name="connsiteY53" fmla="*/ 1550193 h 2161308"/>
                <a:gd name="connsiteX54" fmla="*/ 1917266 w 4008581"/>
                <a:gd name="connsiteY54" fmla="*/ 1581799 h 2161308"/>
                <a:gd name="connsiteX55" fmla="*/ 1945048 w 4008581"/>
                <a:gd name="connsiteY55" fmla="*/ 1621630 h 2161308"/>
                <a:gd name="connsiteX56" fmla="*/ 1995054 w 4008581"/>
                <a:gd name="connsiteY56" fmla="*/ 1634835 h 2161308"/>
                <a:gd name="connsiteX57" fmla="*/ 2071254 w 4008581"/>
                <a:gd name="connsiteY57" fmla="*/ 1657349 h 2161308"/>
                <a:gd name="connsiteX58" fmla="*/ 2161309 w 4008581"/>
                <a:gd name="connsiteY58" fmla="*/ 1653308 h 2161308"/>
                <a:gd name="connsiteX59" fmla="*/ 2235199 w 4008581"/>
                <a:gd name="connsiteY59" fmla="*/ 1690254 h 2161308"/>
                <a:gd name="connsiteX60" fmla="*/ 2235199 w 4008581"/>
                <a:gd name="connsiteY60" fmla="*/ 1727199 h 2161308"/>
                <a:gd name="connsiteX61" fmla="*/ 2179781 w 4008581"/>
                <a:gd name="connsiteY61" fmla="*/ 1773381 h 2161308"/>
                <a:gd name="connsiteX62" fmla="*/ 2102572 w 4008581"/>
                <a:gd name="connsiteY62" fmla="*/ 1773092 h 2161308"/>
                <a:gd name="connsiteX63" fmla="*/ 2059709 w 4008581"/>
                <a:gd name="connsiteY63" fmla="*/ 1764144 h 2161308"/>
                <a:gd name="connsiteX64" fmla="*/ 1985818 w 4008581"/>
                <a:gd name="connsiteY64" fmla="*/ 1727199 h 2161308"/>
                <a:gd name="connsiteX65" fmla="*/ 1918854 w 4008581"/>
                <a:gd name="connsiteY65" fmla="*/ 1731168 h 2161308"/>
                <a:gd name="connsiteX66" fmla="*/ 1890207 w 4008581"/>
                <a:gd name="connsiteY66" fmla="*/ 1758156 h 2161308"/>
                <a:gd name="connsiteX67" fmla="*/ 1874981 w 4008581"/>
                <a:gd name="connsiteY67" fmla="*/ 1810326 h 2161308"/>
                <a:gd name="connsiteX68" fmla="*/ 1791854 w 4008581"/>
                <a:gd name="connsiteY68" fmla="*/ 1810326 h 2161308"/>
                <a:gd name="connsiteX69" fmla="*/ 1717963 w 4008581"/>
                <a:gd name="connsiteY69" fmla="*/ 1856508 h 2161308"/>
                <a:gd name="connsiteX70" fmla="*/ 1653309 w 4008581"/>
                <a:gd name="connsiteY70" fmla="*/ 1764144 h 2161308"/>
                <a:gd name="connsiteX71" fmla="*/ 1551709 w 4008581"/>
                <a:gd name="connsiteY71" fmla="*/ 1708726 h 2161308"/>
                <a:gd name="connsiteX72" fmla="*/ 1468581 w 4008581"/>
                <a:gd name="connsiteY72" fmla="*/ 1690254 h 2161308"/>
                <a:gd name="connsiteX73" fmla="*/ 1560945 w 4008581"/>
                <a:gd name="connsiteY73" fmla="*/ 1773381 h 2161308"/>
                <a:gd name="connsiteX74" fmla="*/ 1634836 w 4008581"/>
                <a:gd name="connsiteY74" fmla="*/ 1847272 h 2161308"/>
                <a:gd name="connsiteX75" fmla="*/ 1588654 w 4008581"/>
                <a:gd name="connsiteY75" fmla="*/ 1893454 h 2161308"/>
                <a:gd name="connsiteX76" fmla="*/ 1634836 w 4008581"/>
                <a:gd name="connsiteY76" fmla="*/ 1948872 h 2161308"/>
                <a:gd name="connsiteX77" fmla="*/ 1607127 w 4008581"/>
                <a:gd name="connsiteY77" fmla="*/ 2013526 h 2161308"/>
                <a:gd name="connsiteX78" fmla="*/ 1597890 w 4008581"/>
                <a:gd name="connsiteY78" fmla="*/ 2105890 h 2161308"/>
                <a:gd name="connsiteX79" fmla="*/ 1597890 w 4008581"/>
                <a:gd name="connsiteY79" fmla="*/ 2161308 h 2161308"/>
                <a:gd name="connsiteX80" fmla="*/ 1496290 w 4008581"/>
                <a:gd name="connsiteY80" fmla="*/ 2152072 h 2161308"/>
                <a:gd name="connsiteX81" fmla="*/ 1413163 w 4008581"/>
                <a:gd name="connsiteY81" fmla="*/ 2105890 h 2161308"/>
                <a:gd name="connsiteX82" fmla="*/ 1330036 w 4008581"/>
                <a:gd name="connsiteY82" fmla="*/ 2004290 h 2161308"/>
                <a:gd name="connsiteX83" fmla="*/ 1302327 w 4008581"/>
                <a:gd name="connsiteY83" fmla="*/ 1930399 h 2161308"/>
                <a:gd name="connsiteX84" fmla="*/ 1302327 w 4008581"/>
                <a:gd name="connsiteY84" fmla="*/ 1828799 h 2161308"/>
                <a:gd name="connsiteX85" fmla="*/ 1274618 w 4008581"/>
                <a:gd name="connsiteY85" fmla="*/ 1773381 h 2161308"/>
                <a:gd name="connsiteX86" fmla="*/ 1145309 w 4008581"/>
                <a:gd name="connsiteY86" fmla="*/ 1699490 h 2161308"/>
                <a:gd name="connsiteX87" fmla="*/ 997527 w 4008581"/>
                <a:gd name="connsiteY87" fmla="*/ 1597890 h 2161308"/>
                <a:gd name="connsiteX88" fmla="*/ 942109 w 4008581"/>
                <a:gd name="connsiteY88" fmla="*/ 1468581 h 2161308"/>
                <a:gd name="connsiteX89" fmla="*/ 895927 w 4008581"/>
                <a:gd name="connsiteY89" fmla="*/ 1265381 h 2161308"/>
                <a:gd name="connsiteX90" fmla="*/ 803563 w 4008581"/>
                <a:gd name="connsiteY90" fmla="*/ 1080654 h 2161308"/>
                <a:gd name="connsiteX91" fmla="*/ 729672 w 4008581"/>
                <a:gd name="connsiteY91" fmla="*/ 951344 h 2161308"/>
                <a:gd name="connsiteX92" fmla="*/ 581890 w 4008581"/>
                <a:gd name="connsiteY92" fmla="*/ 665017 h 2161308"/>
                <a:gd name="connsiteX93" fmla="*/ 461818 w 4008581"/>
                <a:gd name="connsiteY93" fmla="*/ 637308 h 2161308"/>
                <a:gd name="connsiteX94" fmla="*/ 267854 w 4008581"/>
                <a:gd name="connsiteY94" fmla="*/ 683490 h 2161308"/>
                <a:gd name="connsiteX95" fmla="*/ 240145 w 4008581"/>
                <a:gd name="connsiteY95" fmla="*/ 618835 h 2161308"/>
                <a:gd name="connsiteX96" fmla="*/ 240145 w 4008581"/>
                <a:gd name="connsiteY96" fmla="*/ 461817 h 2161308"/>
                <a:gd name="connsiteX97" fmla="*/ 175490 w 4008581"/>
                <a:gd name="connsiteY97" fmla="*/ 295563 h 2161308"/>
                <a:gd name="connsiteX98" fmla="*/ 0 w 4008581"/>
                <a:gd name="connsiteY98" fmla="*/ 0 h 2161308"/>
                <a:gd name="connsiteX99" fmla="*/ 3803793 w 4008581"/>
                <a:gd name="connsiteY99" fmla="*/ 8658 h 2161308"/>
                <a:gd name="connsiteX100" fmla="*/ 3730192 w 4008581"/>
                <a:gd name="connsiteY100" fmla="*/ 348022 h 2161308"/>
                <a:gd name="connsiteX101" fmla="*/ 3697720 w 4008581"/>
                <a:gd name="connsiteY101" fmla="*/ 502659 h 2161308"/>
                <a:gd name="connsiteX102" fmla="*/ 3700029 w 4008581"/>
                <a:gd name="connsiteY102" fmla="*/ 642937 h 2161308"/>
                <a:gd name="connsiteX103" fmla="*/ 3683143 w 4008581"/>
                <a:gd name="connsiteY103" fmla="*/ 767988 h 2161308"/>
                <a:gd name="connsiteX104" fmla="*/ 3626283 w 4008581"/>
                <a:gd name="connsiteY104" fmla="*/ 982878 h 2161308"/>
                <a:gd name="connsiteX105" fmla="*/ 3635735 w 4008581"/>
                <a:gd name="connsiteY105" fmla="*/ 1085849 h 2161308"/>
                <a:gd name="connsiteX106" fmla="*/ 3694545 w 4008581"/>
                <a:gd name="connsiteY106" fmla="*/ 1209963 h 2161308"/>
                <a:gd name="connsiteX107" fmla="*/ 3823854 w 4008581"/>
                <a:gd name="connsiteY107" fmla="*/ 1385454 h 2161308"/>
                <a:gd name="connsiteX0" fmla="*/ 3823854 w 4008581"/>
                <a:gd name="connsiteY0" fmla="*/ 1385454 h 2161308"/>
                <a:gd name="connsiteX1" fmla="*/ 3888509 w 4008581"/>
                <a:gd name="connsiteY1" fmla="*/ 1570181 h 2161308"/>
                <a:gd name="connsiteX2" fmla="*/ 3953163 w 4008581"/>
                <a:gd name="connsiteY2" fmla="*/ 1708726 h 2161308"/>
                <a:gd name="connsiteX3" fmla="*/ 3962399 w 4008581"/>
                <a:gd name="connsiteY3" fmla="*/ 1764144 h 2161308"/>
                <a:gd name="connsiteX4" fmla="*/ 3999345 w 4008581"/>
                <a:gd name="connsiteY4" fmla="*/ 1884217 h 2161308"/>
                <a:gd name="connsiteX5" fmla="*/ 4008581 w 4008581"/>
                <a:gd name="connsiteY5" fmla="*/ 1948872 h 2161308"/>
                <a:gd name="connsiteX6" fmla="*/ 3971636 w 4008581"/>
                <a:gd name="connsiteY6" fmla="*/ 1958108 h 2161308"/>
                <a:gd name="connsiteX7" fmla="*/ 3943927 w 4008581"/>
                <a:gd name="connsiteY7" fmla="*/ 1930399 h 2161308"/>
                <a:gd name="connsiteX8" fmla="*/ 3879272 w 4008581"/>
                <a:gd name="connsiteY8" fmla="*/ 1958108 h 2161308"/>
                <a:gd name="connsiteX9" fmla="*/ 3853006 w 4008581"/>
                <a:gd name="connsiteY9" fmla="*/ 1925637 h 2161308"/>
                <a:gd name="connsiteX10" fmla="*/ 3805381 w 4008581"/>
                <a:gd name="connsiteY10" fmla="*/ 1902690 h 2161308"/>
                <a:gd name="connsiteX11" fmla="*/ 3749963 w 4008581"/>
                <a:gd name="connsiteY11" fmla="*/ 1865744 h 2161308"/>
                <a:gd name="connsiteX12" fmla="*/ 3731490 w 4008581"/>
                <a:gd name="connsiteY12" fmla="*/ 1828799 h 2161308"/>
                <a:gd name="connsiteX13" fmla="*/ 3666836 w 4008581"/>
                <a:gd name="connsiteY13" fmla="*/ 1865744 h 2161308"/>
                <a:gd name="connsiteX14" fmla="*/ 3583709 w 4008581"/>
                <a:gd name="connsiteY14" fmla="*/ 1874981 h 2161308"/>
                <a:gd name="connsiteX15" fmla="*/ 3546763 w 4008581"/>
                <a:gd name="connsiteY15" fmla="*/ 1874981 h 2161308"/>
                <a:gd name="connsiteX16" fmla="*/ 3574472 w 4008581"/>
                <a:gd name="connsiteY16" fmla="*/ 1782617 h 2161308"/>
                <a:gd name="connsiteX17" fmla="*/ 3537527 w 4008581"/>
                <a:gd name="connsiteY17" fmla="*/ 1754908 h 2161308"/>
                <a:gd name="connsiteX18" fmla="*/ 3493726 w 4008581"/>
                <a:gd name="connsiteY18" fmla="*/ 1795172 h 2161308"/>
                <a:gd name="connsiteX19" fmla="*/ 3450791 w 4008581"/>
                <a:gd name="connsiteY19" fmla="*/ 1772515 h 2161308"/>
                <a:gd name="connsiteX20" fmla="*/ 3386136 w 4008581"/>
                <a:gd name="connsiteY20" fmla="*/ 1724818 h 2161308"/>
                <a:gd name="connsiteX21" fmla="*/ 3316431 w 4008581"/>
                <a:gd name="connsiteY21" fmla="*/ 1682532 h 2161308"/>
                <a:gd name="connsiteX22" fmla="*/ 3288145 w 4008581"/>
                <a:gd name="connsiteY22" fmla="*/ 1671781 h 2161308"/>
                <a:gd name="connsiteX23" fmla="*/ 3229407 w 4008581"/>
                <a:gd name="connsiteY23" fmla="*/ 1650927 h 2161308"/>
                <a:gd name="connsiteX24" fmla="*/ 3173412 w 4008581"/>
                <a:gd name="connsiteY24" fmla="*/ 1630362 h 2161308"/>
                <a:gd name="connsiteX25" fmla="*/ 3134662 w 4008581"/>
                <a:gd name="connsiteY25" fmla="*/ 1613981 h 2161308"/>
                <a:gd name="connsiteX26" fmla="*/ 3113809 w 4008581"/>
                <a:gd name="connsiteY26" fmla="*/ 1554378 h 2161308"/>
                <a:gd name="connsiteX27" fmla="*/ 3195781 w 4008581"/>
                <a:gd name="connsiteY27" fmla="*/ 1533235 h 2161308"/>
                <a:gd name="connsiteX28" fmla="*/ 3186545 w 4008581"/>
                <a:gd name="connsiteY28" fmla="*/ 1459344 h 2161308"/>
                <a:gd name="connsiteX29" fmla="*/ 3131127 w 4008581"/>
                <a:gd name="connsiteY29" fmla="*/ 1422399 h 2161308"/>
                <a:gd name="connsiteX30" fmla="*/ 3084945 w 4008581"/>
                <a:gd name="connsiteY30" fmla="*/ 1496290 h 2161308"/>
                <a:gd name="connsiteX31" fmla="*/ 2992581 w 4008581"/>
                <a:gd name="connsiteY31" fmla="*/ 1514763 h 2161308"/>
                <a:gd name="connsiteX32" fmla="*/ 2992581 w 4008581"/>
                <a:gd name="connsiteY32" fmla="*/ 1487054 h 2161308"/>
                <a:gd name="connsiteX33" fmla="*/ 2927927 w 4008581"/>
                <a:gd name="connsiteY33" fmla="*/ 1514763 h 2161308"/>
                <a:gd name="connsiteX34" fmla="*/ 2881745 w 4008581"/>
                <a:gd name="connsiteY34" fmla="*/ 1477817 h 2161308"/>
                <a:gd name="connsiteX35" fmla="*/ 2835563 w 4008581"/>
                <a:gd name="connsiteY35" fmla="*/ 1450108 h 2161308"/>
                <a:gd name="connsiteX36" fmla="*/ 2798618 w 4008581"/>
                <a:gd name="connsiteY36" fmla="*/ 1487054 h 2161308"/>
                <a:gd name="connsiteX37" fmla="*/ 2780145 w 4008581"/>
                <a:gd name="connsiteY37" fmla="*/ 1533235 h 2161308"/>
                <a:gd name="connsiteX38" fmla="*/ 2678545 w 4008581"/>
                <a:gd name="connsiteY38" fmla="*/ 1514763 h 2161308"/>
                <a:gd name="connsiteX39" fmla="*/ 2678545 w 4008581"/>
                <a:gd name="connsiteY39" fmla="*/ 1487054 h 2161308"/>
                <a:gd name="connsiteX40" fmla="*/ 2604654 w 4008581"/>
                <a:gd name="connsiteY40" fmla="*/ 1514763 h 2161308"/>
                <a:gd name="connsiteX41" fmla="*/ 2549236 w 4008581"/>
                <a:gd name="connsiteY41" fmla="*/ 1514763 h 2161308"/>
                <a:gd name="connsiteX42" fmla="*/ 2410690 w 4008581"/>
                <a:gd name="connsiteY42" fmla="*/ 1514763 h 2161308"/>
                <a:gd name="connsiteX43" fmla="*/ 2401454 w 4008581"/>
                <a:gd name="connsiteY43" fmla="*/ 1459344 h 2161308"/>
                <a:gd name="connsiteX44" fmla="*/ 2327563 w 4008581"/>
                <a:gd name="connsiteY44" fmla="*/ 1477817 h 2161308"/>
                <a:gd name="connsiteX45" fmla="*/ 2290618 w 4008581"/>
                <a:gd name="connsiteY45" fmla="*/ 1523999 h 2161308"/>
                <a:gd name="connsiteX46" fmla="*/ 2242704 w 4008581"/>
                <a:gd name="connsiteY46" fmla="*/ 1504949 h 2161308"/>
                <a:gd name="connsiteX47" fmla="*/ 2205108 w 4008581"/>
                <a:gd name="connsiteY47" fmla="*/ 1515051 h 2161308"/>
                <a:gd name="connsiteX48" fmla="*/ 2216727 w 4008581"/>
                <a:gd name="connsiteY48" fmla="*/ 1560944 h 2161308"/>
                <a:gd name="connsiteX49" fmla="*/ 2124363 w 4008581"/>
                <a:gd name="connsiteY49" fmla="*/ 1551708 h 2161308"/>
                <a:gd name="connsiteX50" fmla="*/ 2105890 w 4008581"/>
                <a:gd name="connsiteY50" fmla="*/ 1542472 h 2161308"/>
                <a:gd name="connsiteX51" fmla="*/ 2076017 w 4008581"/>
                <a:gd name="connsiteY51" fmla="*/ 1504949 h 2161308"/>
                <a:gd name="connsiteX52" fmla="*/ 2029330 w 4008581"/>
                <a:gd name="connsiteY52" fmla="*/ 1503433 h 2161308"/>
                <a:gd name="connsiteX53" fmla="*/ 1995054 w 4008581"/>
                <a:gd name="connsiteY53" fmla="*/ 1533235 h 2161308"/>
                <a:gd name="connsiteX54" fmla="*/ 1933142 w 4008581"/>
                <a:gd name="connsiteY54" fmla="*/ 1550193 h 2161308"/>
                <a:gd name="connsiteX55" fmla="*/ 1917266 w 4008581"/>
                <a:gd name="connsiteY55" fmla="*/ 1581799 h 2161308"/>
                <a:gd name="connsiteX56" fmla="*/ 1945048 w 4008581"/>
                <a:gd name="connsiteY56" fmla="*/ 1621630 h 2161308"/>
                <a:gd name="connsiteX57" fmla="*/ 1995054 w 4008581"/>
                <a:gd name="connsiteY57" fmla="*/ 1634835 h 2161308"/>
                <a:gd name="connsiteX58" fmla="*/ 2071254 w 4008581"/>
                <a:gd name="connsiteY58" fmla="*/ 1657349 h 2161308"/>
                <a:gd name="connsiteX59" fmla="*/ 2161309 w 4008581"/>
                <a:gd name="connsiteY59" fmla="*/ 1653308 h 2161308"/>
                <a:gd name="connsiteX60" fmla="*/ 2235199 w 4008581"/>
                <a:gd name="connsiteY60" fmla="*/ 1690254 h 2161308"/>
                <a:gd name="connsiteX61" fmla="*/ 2235199 w 4008581"/>
                <a:gd name="connsiteY61" fmla="*/ 1727199 h 2161308"/>
                <a:gd name="connsiteX62" fmla="*/ 2179781 w 4008581"/>
                <a:gd name="connsiteY62" fmla="*/ 1773381 h 2161308"/>
                <a:gd name="connsiteX63" fmla="*/ 2102572 w 4008581"/>
                <a:gd name="connsiteY63" fmla="*/ 1773092 h 2161308"/>
                <a:gd name="connsiteX64" fmla="*/ 2059709 w 4008581"/>
                <a:gd name="connsiteY64" fmla="*/ 1764144 h 2161308"/>
                <a:gd name="connsiteX65" fmla="*/ 1985818 w 4008581"/>
                <a:gd name="connsiteY65" fmla="*/ 1727199 h 2161308"/>
                <a:gd name="connsiteX66" fmla="*/ 1918854 w 4008581"/>
                <a:gd name="connsiteY66" fmla="*/ 1731168 h 2161308"/>
                <a:gd name="connsiteX67" fmla="*/ 1890207 w 4008581"/>
                <a:gd name="connsiteY67" fmla="*/ 1758156 h 2161308"/>
                <a:gd name="connsiteX68" fmla="*/ 1874981 w 4008581"/>
                <a:gd name="connsiteY68" fmla="*/ 1810326 h 2161308"/>
                <a:gd name="connsiteX69" fmla="*/ 1791854 w 4008581"/>
                <a:gd name="connsiteY69" fmla="*/ 1810326 h 2161308"/>
                <a:gd name="connsiteX70" fmla="*/ 1717963 w 4008581"/>
                <a:gd name="connsiteY70" fmla="*/ 1856508 h 2161308"/>
                <a:gd name="connsiteX71" fmla="*/ 1653309 w 4008581"/>
                <a:gd name="connsiteY71" fmla="*/ 1764144 h 2161308"/>
                <a:gd name="connsiteX72" fmla="*/ 1551709 w 4008581"/>
                <a:gd name="connsiteY72" fmla="*/ 1708726 h 2161308"/>
                <a:gd name="connsiteX73" fmla="*/ 1468581 w 4008581"/>
                <a:gd name="connsiteY73" fmla="*/ 1690254 h 2161308"/>
                <a:gd name="connsiteX74" fmla="*/ 1560945 w 4008581"/>
                <a:gd name="connsiteY74" fmla="*/ 1773381 h 2161308"/>
                <a:gd name="connsiteX75" fmla="*/ 1634836 w 4008581"/>
                <a:gd name="connsiteY75" fmla="*/ 1847272 h 2161308"/>
                <a:gd name="connsiteX76" fmla="*/ 1588654 w 4008581"/>
                <a:gd name="connsiteY76" fmla="*/ 1893454 h 2161308"/>
                <a:gd name="connsiteX77" fmla="*/ 1634836 w 4008581"/>
                <a:gd name="connsiteY77" fmla="*/ 1948872 h 2161308"/>
                <a:gd name="connsiteX78" fmla="*/ 1607127 w 4008581"/>
                <a:gd name="connsiteY78" fmla="*/ 2013526 h 2161308"/>
                <a:gd name="connsiteX79" fmla="*/ 1597890 w 4008581"/>
                <a:gd name="connsiteY79" fmla="*/ 2105890 h 2161308"/>
                <a:gd name="connsiteX80" fmla="*/ 1597890 w 4008581"/>
                <a:gd name="connsiteY80" fmla="*/ 2161308 h 2161308"/>
                <a:gd name="connsiteX81" fmla="*/ 1496290 w 4008581"/>
                <a:gd name="connsiteY81" fmla="*/ 2152072 h 2161308"/>
                <a:gd name="connsiteX82" fmla="*/ 1413163 w 4008581"/>
                <a:gd name="connsiteY82" fmla="*/ 2105890 h 2161308"/>
                <a:gd name="connsiteX83" fmla="*/ 1330036 w 4008581"/>
                <a:gd name="connsiteY83" fmla="*/ 2004290 h 2161308"/>
                <a:gd name="connsiteX84" fmla="*/ 1302327 w 4008581"/>
                <a:gd name="connsiteY84" fmla="*/ 1930399 h 2161308"/>
                <a:gd name="connsiteX85" fmla="*/ 1302327 w 4008581"/>
                <a:gd name="connsiteY85" fmla="*/ 1828799 h 2161308"/>
                <a:gd name="connsiteX86" fmla="*/ 1274618 w 4008581"/>
                <a:gd name="connsiteY86" fmla="*/ 1773381 h 2161308"/>
                <a:gd name="connsiteX87" fmla="*/ 1145309 w 4008581"/>
                <a:gd name="connsiteY87" fmla="*/ 1699490 h 2161308"/>
                <a:gd name="connsiteX88" fmla="*/ 997527 w 4008581"/>
                <a:gd name="connsiteY88" fmla="*/ 1597890 h 2161308"/>
                <a:gd name="connsiteX89" fmla="*/ 942109 w 4008581"/>
                <a:gd name="connsiteY89" fmla="*/ 1468581 h 2161308"/>
                <a:gd name="connsiteX90" fmla="*/ 895927 w 4008581"/>
                <a:gd name="connsiteY90" fmla="*/ 1265381 h 2161308"/>
                <a:gd name="connsiteX91" fmla="*/ 803563 w 4008581"/>
                <a:gd name="connsiteY91" fmla="*/ 1080654 h 2161308"/>
                <a:gd name="connsiteX92" fmla="*/ 729672 w 4008581"/>
                <a:gd name="connsiteY92" fmla="*/ 951344 h 2161308"/>
                <a:gd name="connsiteX93" fmla="*/ 581890 w 4008581"/>
                <a:gd name="connsiteY93" fmla="*/ 665017 h 2161308"/>
                <a:gd name="connsiteX94" fmla="*/ 461818 w 4008581"/>
                <a:gd name="connsiteY94" fmla="*/ 637308 h 2161308"/>
                <a:gd name="connsiteX95" fmla="*/ 267854 w 4008581"/>
                <a:gd name="connsiteY95" fmla="*/ 683490 h 2161308"/>
                <a:gd name="connsiteX96" fmla="*/ 240145 w 4008581"/>
                <a:gd name="connsiteY96" fmla="*/ 618835 h 2161308"/>
                <a:gd name="connsiteX97" fmla="*/ 240145 w 4008581"/>
                <a:gd name="connsiteY97" fmla="*/ 461817 h 2161308"/>
                <a:gd name="connsiteX98" fmla="*/ 175490 w 4008581"/>
                <a:gd name="connsiteY98" fmla="*/ 295563 h 2161308"/>
                <a:gd name="connsiteX99" fmla="*/ 0 w 4008581"/>
                <a:gd name="connsiteY99" fmla="*/ 0 h 2161308"/>
                <a:gd name="connsiteX100" fmla="*/ 3803793 w 4008581"/>
                <a:gd name="connsiteY100" fmla="*/ 8658 h 2161308"/>
                <a:gd name="connsiteX101" fmla="*/ 3730192 w 4008581"/>
                <a:gd name="connsiteY101" fmla="*/ 348022 h 2161308"/>
                <a:gd name="connsiteX102" fmla="*/ 3697720 w 4008581"/>
                <a:gd name="connsiteY102" fmla="*/ 502659 h 2161308"/>
                <a:gd name="connsiteX103" fmla="*/ 3700029 w 4008581"/>
                <a:gd name="connsiteY103" fmla="*/ 642937 h 2161308"/>
                <a:gd name="connsiteX104" fmla="*/ 3683143 w 4008581"/>
                <a:gd name="connsiteY104" fmla="*/ 767988 h 2161308"/>
                <a:gd name="connsiteX105" fmla="*/ 3626283 w 4008581"/>
                <a:gd name="connsiteY105" fmla="*/ 982878 h 2161308"/>
                <a:gd name="connsiteX106" fmla="*/ 3635735 w 4008581"/>
                <a:gd name="connsiteY106" fmla="*/ 1085849 h 2161308"/>
                <a:gd name="connsiteX107" fmla="*/ 3694545 w 4008581"/>
                <a:gd name="connsiteY107" fmla="*/ 1209963 h 2161308"/>
                <a:gd name="connsiteX108" fmla="*/ 3823854 w 4008581"/>
                <a:gd name="connsiteY108" fmla="*/ 1385454 h 2161308"/>
                <a:gd name="connsiteX0" fmla="*/ 3823854 w 4008581"/>
                <a:gd name="connsiteY0" fmla="*/ 1385454 h 2161308"/>
                <a:gd name="connsiteX1" fmla="*/ 3888509 w 4008581"/>
                <a:gd name="connsiteY1" fmla="*/ 1570181 h 2161308"/>
                <a:gd name="connsiteX2" fmla="*/ 3953163 w 4008581"/>
                <a:gd name="connsiteY2" fmla="*/ 1708726 h 2161308"/>
                <a:gd name="connsiteX3" fmla="*/ 3962399 w 4008581"/>
                <a:gd name="connsiteY3" fmla="*/ 1764144 h 2161308"/>
                <a:gd name="connsiteX4" fmla="*/ 3999345 w 4008581"/>
                <a:gd name="connsiteY4" fmla="*/ 1884217 h 2161308"/>
                <a:gd name="connsiteX5" fmla="*/ 4008581 w 4008581"/>
                <a:gd name="connsiteY5" fmla="*/ 1948872 h 2161308"/>
                <a:gd name="connsiteX6" fmla="*/ 3971636 w 4008581"/>
                <a:gd name="connsiteY6" fmla="*/ 1958108 h 2161308"/>
                <a:gd name="connsiteX7" fmla="*/ 3943927 w 4008581"/>
                <a:gd name="connsiteY7" fmla="*/ 1930399 h 2161308"/>
                <a:gd name="connsiteX8" fmla="*/ 3879272 w 4008581"/>
                <a:gd name="connsiteY8" fmla="*/ 1958108 h 2161308"/>
                <a:gd name="connsiteX9" fmla="*/ 3853006 w 4008581"/>
                <a:gd name="connsiteY9" fmla="*/ 1925637 h 2161308"/>
                <a:gd name="connsiteX10" fmla="*/ 3805381 w 4008581"/>
                <a:gd name="connsiteY10" fmla="*/ 1902690 h 2161308"/>
                <a:gd name="connsiteX11" fmla="*/ 3749963 w 4008581"/>
                <a:gd name="connsiteY11" fmla="*/ 1865744 h 2161308"/>
                <a:gd name="connsiteX12" fmla="*/ 3731490 w 4008581"/>
                <a:gd name="connsiteY12" fmla="*/ 1828799 h 2161308"/>
                <a:gd name="connsiteX13" fmla="*/ 3666836 w 4008581"/>
                <a:gd name="connsiteY13" fmla="*/ 1865744 h 2161308"/>
                <a:gd name="connsiteX14" fmla="*/ 3583709 w 4008581"/>
                <a:gd name="connsiteY14" fmla="*/ 1874981 h 2161308"/>
                <a:gd name="connsiteX15" fmla="*/ 3546763 w 4008581"/>
                <a:gd name="connsiteY15" fmla="*/ 1874981 h 2161308"/>
                <a:gd name="connsiteX16" fmla="*/ 3574472 w 4008581"/>
                <a:gd name="connsiteY16" fmla="*/ 1782617 h 2161308"/>
                <a:gd name="connsiteX17" fmla="*/ 3537527 w 4008581"/>
                <a:gd name="connsiteY17" fmla="*/ 1754908 h 2161308"/>
                <a:gd name="connsiteX18" fmla="*/ 3493726 w 4008581"/>
                <a:gd name="connsiteY18" fmla="*/ 1795172 h 2161308"/>
                <a:gd name="connsiteX19" fmla="*/ 3450791 w 4008581"/>
                <a:gd name="connsiteY19" fmla="*/ 1772515 h 2161308"/>
                <a:gd name="connsiteX20" fmla="*/ 3386136 w 4008581"/>
                <a:gd name="connsiteY20" fmla="*/ 1724818 h 2161308"/>
                <a:gd name="connsiteX21" fmla="*/ 3316431 w 4008581"/>
                <a:gd name="connsiteY21" fmla="*/ 1682532 h 2161308"/>
                <a:gd name="connsiteX22" fmla="*/ 3288145 w 4008581"/>
                <a:gd name="connsiteY22" fmla="*/ 1671781 h 2161308"/>
                <a:gd name="connsiteX23" fmla="*/ 3229407 w 4008581"/>
                <a:gd name="connsiteY23" fmla="*/ 1650927 h 2161308"/>
                <a:gd name="connsiteX24" fmla="*/ 3173412 w 4008581"/>
                <a:gd name="connsiteY24" fmla="*/ 1630362 h 2161308"/>
                <a:gd name="connsiteX25" fmla="*/ 3134662 w 4008581"/>
                <a:gd name="connsiteY25" fmla="*/ 1613981 h 2161308"/>
                <a:gd name="connsiteX26" fmla="*/ 3113809 w 4008581"/>
                <a:gd name="connsiteY26" fmla="*/ 1554378 h 2161308"/>
                <a:gd name="connsiteX27" fmla="*/ 3195781 w 4008581"/>
                <a:gd name="connsiteY27" fmla="*/ 1533235 h 2161308"/>
                <a:gd name="connsiteX28" fmla="*/ 3186545 w 4008581"/>
                <a:gd name="connsiteY28" fmla="*/ 1459344 h 2161308"/>
                <a:gd name="connsiteX29" fmla="*/ 3131127 w 4008581"/>
                <a:gd name="connsiteY29" fmla="*/ 1422399 h 2161308"/>
                <a:gd name="connsiteX30" fmla="*/ 3084945 w 4008581"/>
                <a:gd name="connsiteY30" fmla="*/ 1496290 h 2161308"/>
                <a:gd name="connsiteX31" fmla="*/ 2992581 w 4008581"/>
                <a:gd name="connsiteY31" fmla="*/ 1514763 h 2161308"/>
                <a:gd name="connsiteX32" fmla="*/ 2992581 w 4008581"/>
                <a:gd name="connsiteY32" fmla="*/ 1487054 h 2161308"/>
                <a:gd name="connsiteX33" fmla="*/ 2927927 w 4008581"/>
                <a:gd name="connsiteY33" fmla="*/ 1514763 h 2161308"/>
                <a:gd name="connsiteX34" fmla="*/ 2881745 w 4008581"/>
                <a:gd name="connsiteY34" fmla="*/ 1477817 h 2161308"/>
                <a:gd name="connsiteX35" fmla="*/ 2835563 w 4008581"/>
                <a:gd name="connsiteY35" fmla="*/ 1450108 h 2161308"/>
                <a:gd name="connsiteX36" fmla="*/ 2798618 w 4008581"/>
                <a:gd name="connsiteY36" fmla="*/ 1487054 h 2161308"/>
                <a:gd name="connsiteX37" fmla="*/ 2780145 w 4008581"/>
                <a:gd name="connsiteY37" fmla="*/ 1533235 h 2161308"/>
                <a:gd name="connsiteX38" fmla="*/ 2678545 w 4008581"/>
                <a:gd name="connsiteY38" fmla="*/ 1514763 h 2161308"/>
                <a:gd name="connsiteX39" fmla="*/ 2678545 w 4008581"/>
                <a:gd name="connsiteY39" fmla="*/ 1487054 h 2161308"/>
                <a:gd name="connsiteX40" fmla="*/ 2604654 w 4008581"/>
                <a:gd name="connsiteY40" fmla="*/ 1514763 h 2161308"/>
                <a:gd name="connsiteX41" fmla="*/ 2549236 w 4008581"/>
                <a:gd name="connsiteY41" fmla="*/ 1514763 h 2161308"/>
                <a:gd name="connsiteX42" fmla="*/ 2410690 w 4008581"/>
                <a:gd name="connsiteY42" fmla="*/ 1514763 h 2161308"/>
                <a:gd name="connsiteX43" fmla="*/ 2401454 w 4008581"/>
                <a:gd name="connsiteY43" fmla="*/ 1459344 h 2161308"/>
                <a:gd name="connsiteX44" fmla="*/ 2327563 w 4008581"/>
                <a:gd name="connsiteY44" fmla="*/ 1477817 h 2161308"/>
                <a:gd name="connsiteX45" fmla="*/ 2290618 w 4008581"/>
                <a:gd name="connsiteY45" fmla="*/ 1523999 h 2161308"/>
                <a:gd name="connsiteX46" fmla="*/ 2242704 w 4008581"/>
                <a:gd name="connsiteY46" fmla="*/ 1504949 h 2161308"/>
                <a:gd name="connsiteX47" fmla="*/ 2205108 w 4008581"/>
                <a:gd name="connsiteY47" fmla="*/ 1515051 h 2161308"/>
                <a:gd name="connsiteX48" fmla="*/ 2216727 w 4008581"/>
                <a:gd name="connsiteY48" fmla="*/ 1560944 h 2161308"/>
                <a:gd name="connsiteX49" fmla="*/ 2124363 w 4008581"/>
                <a:gd name="connsiteY49" fmla="*/ 1551708 h 2161308"/>
                <a:gd name="connsiteX50" fmla="*/ 2105890 w 4008581"/>
                <a:gd name="connsiteY50" fmla="*/ 1542472 h 2161308"/>
                <a:gd name="connsiteX51" fmla="*/ 2076017 w 4008581"/>
                <a:gd name="connsiteY51" fmla="*/ 1504949 h 2161308"/>
                <a:gd name="connsiteX52" fmla="*/ 2029330 w 4008581"/>
                <a:gd name="connsiteY52" fmla="*/ 1503433 h 2161308"/>
                <a:gd name="connsiteX53" fmla="*/ 1995054 w 4008581"/>
                <a:gd name="connsiteY53" fmla="*/ 1533235 h 2161308"/>
                <a:gd name="connsiteX54" fmla="*/ 1933142 w 4008581"/>
                <a:gd name="connsiteY54" fmla="*/ 1550193 h 2161308"/>
                <a:gd name="connsiteX55" fmla="*/ 1917266 w 4008581"/>
                <a:gd name="connsiteY55" fmla="*/ 1581799 h 2161308"/>
                <a:gd name="connsiteX56" fmla="*/ 1945048 w 4008581"/>
                <a:gd name="connsiteY56" fmla="*/ 1621630 h 2161308"/>
                <a:gd name="connsiteX57" fmla="*/ 1995054 w 4008581"/>
                <a:gd name="connsiteY57" fmla="*/ 1634835 h 2161308"/>
                <a:gd name="connsiteX58" fmla="*/ 2071254 w 4008581"/>
                <a:gd name="connsiteY58" fmla="*/ 1657349 h 2161308"/>
                <a:gd name="connsiteX59" fmla="*/ 2161309 w 4008581"/>
                <a:gd name="connsiteY59" fmla="*/ 1653308 h 2161308"/>
                <a:gd name="connsiteX60" fmla="*/ 2235199 w 4008581"/>
                <a:gd name="connsiteY60" fmla="*/ 1690254 h 2161308"/>
                <a:gd name="connsiteX61" fmla="*/ 2235199 w 4008581"/>
                <a:gd name="connsiteY61" fmla="*/ 1727199 h 2161308"/>
                <a:gd name="connsiteX62" fmla="*/ 2179781 w 4008581"/>
                <a:gd name="connsiteY62" fmla="*/ 1773381 h 2161308"/>
                <a:gd name="connsiteX63" fmla="*/ 2102572 w 4008581"/>
                <a:gd name="connsiteY63" fmla="*/ 1773092 h 2161308"/>
                <a:gd name="connsiteX64" fmla="*/ 2059709 w 4008581"/>
                <a:gd name="connsiteY64" fmla="*/ 1764144 h 2161308"/>
                <a:gd name="connsiteX65" fmla="*/ 1985818 w 4008581"/>
                <a:gd name="connsiteY65" fmla="*/ 1727199 h 2161308"/>
                <a:gd name="connsiteX66" fmla="*/ 1918854 w 4008581"/>
                <a:gd name="connsiteY66" fmla="*/ 1731168 h 2161308"/>
                <a:gd name="connsiteX67" fmla="*/ 1890207 w 4008581"/>
                <a:gd name="connsiteY67" fmla="*/ 1758156 h 2161308"/>
                <a:gd name="connsiteX68" fmla="*/ 1874981 w 4008581"/>
                <a:gd name="connsiteY68" fmla="*/ 1810326 h 2161308"/>
                <a:gd name="connsiteX69" fmla="*/ 1791854 w 4008581"/>
                <a:gd name="connsiteY69" fmla="*/ 1810326 h 2161308"/>
                <a:gd name="connsiteX70" fmla="*/ 1717963 w 4008581"/>
                <a:gd name="connsiteY70" fmla="*/ 1856508 h 2161308"/>
                <a:gd name="connsiteX71" fmla="*/ 1653309 w 4008581"/>
                <a:gd name="connsiteY71" fmla="*/ 1764144 h 2161308"/>
                <a:gd name="connsiteX72" fmla="*/ 1551709 w 4008581"/>
                <a:gd name="connsiteY72" fmla="*/ 1708726 h 2161308"/>
                <a:gd name="connsiteX73" fmla="*/ 1468581 w 4008581"/>
                <a:gd name="connsiteY73" fmla="*/ 1690254 h 2161308"/>
                <a:gd name="connsiteX74" fmla="*/ 1560945 w 4008581"/>
                <a:gd name="connsiteY74" fmla="*/ 1773381 h 2161308"/>
                <a:gd name="connsiteX75" fmla="*/ 1634836 w 4008581"/>
                <a:gd name="connsiteY75" fmla="*/ 1847272 h 2161308"/>
                <a:gd name="connsiteX76" fmla="*/ 1588654 w 4008581"/>
                <a:gd name="connsiteY76" fmla="*/ 1893454 h 2161308"/>
                <a:gd name="connsiteX77" fmla="*/ 1634836 w 4008581"/>
                <a:gd name="connsiteY77" fmla="*/ 1948872 h 2161308"/>
                <a:gd name="connsiteX78" fmla="*/ 1714283 w 4008581"/>
                <a:gd name="connsiteY78" fmla="*/ 1984951 h 2161308"/>
                <a:gd name="connsiteX79" fmla="*/ 1597890 w 4008581"/>
                <a:gd name="connsiteY79" fmla="*/ 2105890 h 2161308"/>
                <a:gd name="connsiteX80" fmla="*/ 1597890 w 4008581"/>
                <a:gd name="connsiteY80" fmla="*/ 2161308 h 2161308"/>
                <a:gd name="connsiteX81" fmla="*/ 1496290 w 4008581"/>
                <a:gd name="connsiteY81" fmla="*/ 2152072 h 2161308"/>
                <a:gd name="connsiteX82" fmla="*/ 1413163 w 4008581"/>
                <a:gd name="connsiteY82" fmla="*/ 2105890 h 2161308"/>
                <a:gd name="connsiteX83" fmla="*/ 1330036 w 4008581"/>
                <a:gd name="connsiteY83" fmla="*/ 2004290 h 2161308"/>
                <a:gd name="connsiteX84" fmla="*/ 1302327 w 4008581"/>
                <a:gd name="connsiteY84" fmla="*/ 1930399 h 2161308"/>
                <a:gd name="connsiteX85" fmla="*/ 1302327 w 4008581"/>
                <a:gd name="connsiteY85" fmla="*/ 1828799 h 2161308"/>
                <a:gd name="connsiteX86" fmla="*/ 1274618 w 4008581"/>
                <a:gd name="connsiteY86" fmla="*/ 1773381 h 2161308"/>
                <a:gd name="connsiteX87" fmla="*/ 1145309 w 4008581"/>
                <a:gd name="connsiteY87" fmla="*/ 1699490 h 2161308"/>
                <a:gd name="connsiteX88" fmla="*/ 997527 w 4008581"/>
                <a:gd name="connsiteY88" fmla="*/ 1597890 h 2161308"/>
                <a:gd name="connsiteX89" fmla="*/ 942109 w 4008581"/>
                <a:gd name="connsiteY89" fmla="*/ 1468581 h 2161308"/>
                <a:gd name="connsiteX90" fmla="*/ 895927 w 4008581"/>
                <a:gd name="connsiteY90" fmla="*/ 1265381 h 2161308"/>
                <a:gd name="connsiteX91" fmla="*/ 803563 w 4008581"/>
                <a:gd name="connsiteY91" fmla="*/ 1080654 h 2161308"/>
                <a:gd name="connsiteX92" fmla="*/ 729672 w 4008581"/>
                <a:gd name="connsiteY92" fmla="*/ 951344 h 2161308"/>
                <a:gd name="connsiteX93" fmla="*/ 581890 w 4008581"/>
                <a:gd name="connsiteY93" fmla="*/ 665017 h 2161308"/>
                <a:gd name="connsiteX94" fmla="*/ 461818 w 4008581"/>
                <a:gd name="connsiteY94" fmla="*/ 637308 h 2161308"/>
                <a:gd name="connsiteX95" fmla="*/ 267854 w 4008581"/>
                <a:gd name="connsiteY95" fmla="*/ 683490 h 2161308"/>
                <a:gd name="connsiteX96" fmla="*/ 240145 w 4008581"/>
                <a:gd name="connsiteY96" fmla="*/ 618835 h 2161308"/>
                <a:gd name="connsiteX97" fmla="*/ 240145 w 4008581"/>
                <a:gd name="connsiteY97" fmla="*/ 461817 h 2161308"/>
                <a:gd name="connsiteX98" fmla="*/ 175490 w 4008581"/>
                <a:gd name="connsiteY98" fmla="*/ 295563 h 2161308"/>
                <a:gd name="connsiteX99" fmla="*/ 0 w 4008581"/>
                <a:gd name="connsiteY99" fmla="*/ 0 h 2161308"/>
                <a:gd name="connsiteX100" fmla="*/ 3803793 w 4008581"/>
                <a:gd name="connsiteY100" fmla="*/ 8658 h 2161308"/>
                <a:gd name="connsiteX101" fmla="*/ 3730192 w 4008581"/>
                <a:gd name="connsiteY101" fmla="*/ 348022 h 2161308"/>
                <a:gd name="connsiteX102" fmla="*/ 3697720 w 4008581"/>
                <a:gd name="connsiteY102" fmla="*/ 502659 h 2161308"/>
                <a:gd name="connsiteX103" fmla="*/ 3700029 w 4008581"/>
                <a:gd name="connsiteY103" fmla="*/ 642937 h 2161308"/>
                <a:gd name="connsiteX104" fmla="*/ 3683143 w 4008581"/>
                <a:gd name="connsiteY104" fmla="*/ 767988 h 2161308"/>
                <a:gd name="connsiteX105" fmla="*/ 3626283 w 4008581"/>
                <a:gd name="connsiteY105" fmla="*/ 982878 h 2161308"/>
                <a:gd name="connsiteX106" fmla="*/ 3635735 w 4008581"/>
                <a:gd name="connsiteY106" fmla="*/ 1085849 h 2161308"/>
                <a:gd name="connsiteX107" fmla="*/ 3694545 w 4008581"/>
                <a:gd name="connsiteY107" fmla="*/ 1209963 h 2161308"/>
                <a:gd name="connsiteX108" fmla="*/ 3823854 w 4008581"/>
                <a:gd name="connsiteY108" fmla="*/ 1385454 h 2161308"/>
                <a:gd name="connsiteX0" fmla="*/ 3823854 w 4008581"/>
                <a:gd name="connsiteY0" fmla="*/ 1385454 h 2161308"/>
                <a:gd name="connsiteX1" fmla="*/ 3888509 w 4008581"/>
                <a:gd name="connsiteY1" fmla="*/ 1570181 h 2161308"/>
                <a:gd name="connsiteX2" fmla="*/ 3953163 w 4008581"/>
                <a:gd name="connsiteY2" fmla="*/ 1708726 h 2161308"/>
                <a:gd name="connsiteX3" fmla="*/ 3962399 w 4008581"/>
                <a:gd name="connsiteY3" fmla="*/ 1764144 h 2161308"/>
                <a:gd name="connsiteX4" fmla="*/ 3999345 w 4008581"/>
                <a:gd name="connsiteY4" fmla="*/ 1884217 h 2161308"/>
                <a:gd name="connsiteX5" fmla="*/ 4008581 w 4008581"/>
                <a:gd name="connsiteY5" fmla="*/ 1948872 h 2161308"/>
                <a:gd name="connsiteX6" fmla="*/ 3971636 w 4008581"/>
                <a:gd name="connsiteY6" fmla="*/ 1958108 h 2161308"/>
                <a:gd name="connsiteX7" fmla="*/ 3943927 w 4008581"/>
                <a:gd name="connsiteY7" fmla="*/ 1930399 h 2161308"/>
                <a:gd name="connsiteX8" fmla="*/ 3879272 w 4008581"/>
                <a:gd name="connsiteY8" fmla="*/ 1958108 h 2161308"/>
                <a:gd name="connsiteX9" fmla="*/ 3853006 w 4008581"/>
                <a:gd name="connsiteY9" fmla="*/ 1925637 h 2161308"/>
                <a:gd name="connsiteX10" fmla="*/ 3805381 w 4008581"/>
                <a:gd name="connsiteY10" fmla="*/ 1902690 h 2161308"/>
                <a:gd name="connsiteX11" fmla="*/ 3749963 w 4008581"/>
                <a:gd name="connsiteY11" fmla="*/ 1865744 h 2161308"/>
                <a:gd name="connsiteX12" fmla="*/ 3731490 w 4008581"/>
                <a:gd name="connsiteY12" fmla="*/ 1828799 h 2161308"/>
                <a:gd name="connsiteX13" fmla="*/ 3666836 w 4008581"/>
                <a:gd name="connsiteY13" fmla="*/ 1865744 h 2161308"/>
                <a:gd name="connsiteX14" fmla="*/ 3583709 w 4008581"/>
                <a:gd name="connsiteY14" fmla="*/ 1874981 h 2161308"/>
                <a:gd name="connsiteX15" fmla="*/ 3546763 w 4008581"/>
                <a:gd name="connsiteY15" fmla="*/ 1874981 h 2161308"/>
                <a:gd name="connsiteX16" fmla="*/ 3574472 w 4008581"/>
                <a:gd name="connsiteY16" fmla="*/ 1782617 h 2161308"/>
                <a:gd name="connsiteX17" fmla="*/ 3537527 w 4008581"/>
                <a:gd name="connsiteY17" fmla="*/ 1754908 h 2161308"/>
                <a:gd name="connsiteX18" fmla="*/ 3493726 w 4008581"/>
                <a:gd name="connsiteY18" fmla="*/ 1795172 h 2161308"/>
                <a:gd name="connsiteX19" fmla="*/ 3450791 w 4008581"/>
                <a:gd name="connsiteY19" fmla="*/ 1772515 h 2161308"/>
                <a:gd name="connsiteX20" fmla="*/ 3386136 w 4008581"/>
                <a:gd name="connsiteY20" fmla="*/ 1724818 h 2161308"/>
                <a:gd name="connsiteX21" fmla="*/ 3316431 w 4008581"/>
                <a:gd name="connsiteY21" fmla="*/ 1682532 h 2161308"/>
                <a:gd name="connsiteX22" fmla="*/ 3288145 w 4008581"/>
                <a:gd name="connsiteY22" fmla="*/ 1671781 h 2161308"/>
                <a:gd name="connsiteX23" fmla="*/ 3229407 w 4008581"/>
                <a:gd name="connsiteY23" fmla="*/ 1650927 h 2161308"/>
                <a:gd name="connsiteX24" fmla="*/ 3173412 w 4008581"/>
                <a:gd name="connsiteY24" fmla="*/ 1630362 h 2161308"/>
                <a:gd name="connsiteX25" fmla="*/ 3134662 w 4008581"/>
                <a:gd name="connsiteY25" fmla="*/ 1613981 h 2161308"/>
                <a:gd name="connsiteX26" fmla="*/ 3113809 w 4008581"/>
                <a:gd name="connsiteY26" fmla="*/ 1554378 h 2161308"/>
                <a:gd name="connsiteX27" fmla="*/ 3195781 w 4008581"/>
                <a:gd name="connsiteY27" fmla="*/ 1533235 h 2161308"/>
                <a:gd name="connsiteX28" fmla="*/ 3186545 w 4008581"/>
                <a:gd name="connsiteY28" fmla="*/ 1459344 h 2161308"/>
                <a:gd name="connsiteX29" fmla="*/ 3131127 w 4008581"/>
                <a:gd name="connsiteY29" fmla="*/ 1422399 h 2161308"/>
                <a:gd name="connsiteX30" fmla="*/ 3084945 w 4008581"/>
                <a:gd name="connsiteY30" fmla="*/ 1496290 h 2161308"/>
                <a:gd name="connsiteX31" fmla="*/ 2992581 w 4008581"/>
                <a:gd name="connsiteY31" fmla="*/ 1514763 h 2161308"/>
                <a:gd name="connsiteX32" fmla="*/ 2992581 w 4008581"/>
                <a:gd name="connsiteY32" fmla="*/ 1487054 h 2161308"/>
                <a:gd name="connsiteX33" fmla="*/ 2927927 w 4008581"/>
                <a:gd name="connsiteY33" fmla="*/ 1514763 h 2161308"/>
                <a:gd name="connsiteX34" fmla="*/ 2881745 w 4008581"/>
                <a:gd name="connsiteY34" fmla="*/ 1477817 h 2161308"/>
                <a:gd name="connsiteX35" fmla="*/ 2835563 w 4008581"/>
                <a:gd name="connsiteY35" fmla="*/ 1450108 h 2161308"/>
                <a:gd name="connsiteX36" fmla="*/ 2798618 w 4008581"/>
                <a:gd name="connsiteY36" fmla="*/ 1487054 h 2161308"/>
                <a:gd name="connsiteX37" fmla="*/ 2780145 w 4008581"/>
                <a:gd name="connsiteY37" fmla="*/ 1533235 h 2161308"/>
                <a:gd name="connsiteX38" fmla="*/ 2678545 w 4008581"/>
                <a:gd name="connsiteY38" fmla="*/ 1514763 h 2161308"/>
                <a:gd name="connsiteX39" fmla="*/ 2678545 w 4008581"/>
                <a:gd name="connsiteY39" fmla="*/ 1487054 h 2161308"/>
                <a:gd name="connsiteX40" fmla="*/ 2604654 w 4008581"/>
                <a:gd name="connsiteY40" fmla="*/ 1514763 h 2161308"/>
                <a:gd name="connsiteX41" fmla="*/ 2549236 w 4008581"/>
                <a:gd name="connsiteY41" fmla="*/ 1514763 h 2161308"/>
                <a:gd name="connsiteX42" fmla="*/ 2410690 w 4008581"/>
                <a:gd name="connsiteY42" fmla="*/ 1514763 h 2161308"/>
                <a:gd name="connsiteX43" fmla="*/ 2401454 w 4008581"/>
                <a:gd name="connsiteY43" fmla="*/ 1459344 h 2161308"/>
                <a:gd name="connsiteX44" fmla="*/ 2327563 w 4008581"/>
                <a:gd name="connsiteY44" fmla="*/ 1477817 h 2161308"/>
                <a:gd name="connsiteX45" fmla="*/ 2290618 w 4008581"/>
                <a:gd name="connsiteY45" fmla="*/ 1523999 h 2161308"/>
                <a:gd name="connsiteX46" fmla="*/ 2242704 w 4008581"/>
                <a:gd name="connsiteY46" fmla="*/ 1504949 h 2161308"/>
                <a:gd name="connsiteX47" fmla="*/ 2205108 w 4008581"/>
                <a:gd name="connsiteY47" fmla="*/ 1515051 h 2161308"/>
                <a:gd name="connsiteX48" fmla="*/ 2216727 w 4008581"/>
                <a:gd name="connsiteY48" fmla="*/ 1560944 h 2161308"/>
                <a:gd name="connsiteX49" fmla="*/ 2124363 w 4008581"/>
                <a:gd name="connsiteY49" fmla="*/ 1551708 h 2161308"/>
                <a:gd name="connsiteX50" fmla="*/ 2105890 w 4008581"/>
                <a:gd name="connsiteY50" fmla="*/ 1542472 h 2161308"/>
                <a:gd name="connsiteX51" fmla="*/ 2076017 w 4008581"/>
                <a:gd name="connsiteY51" fmla="*/ 1504949 h 2161308"/>
                <a:gd name="connsiteX52" fmla="*/ 2029330 w 4008581"/>
                <a:gd name="connsiteY52" fmla="*/ 1503433 h 2161308"/>
                <a:gd name="connsiteX53" fmla="*/ 1995054 w 4008581"/>
                <a:gd name="connsiteY53" fmla="*/ 1533235 h 2161308"/>
                <a:gd name="connsiteX54" fmla="*/ 1933142 w 4008581"/>
                <a:gd name="connsiteY54" fmla="*/ 1550193 h 2161308"/>
                <a:gd name="connsiteX55" fmla="*/ 1917266 w 4008581"/>
                <a:gd name="connsiteY55" fmla="*/ 1581799 h 2161308"/>
                <a:gd name="connsiteX56" fmla="*/ 1945048 w 4008581"/>
                <a:gd name="connsiteY56" fmla="*/ 1621630 h 2161308"/>
                <a:gd name="connsiteX57" fmla="*/ 1995054 w 4008581"/>
                <a:gd name="connsiteY57" fmla="*/ 1634835 h 2161308"/>
                <a:gd name="connsiteX58" fmla="*/ 2071254 w 4008581"/>
                <a:gd name="connsiteY58" fmla="*/ 1657349 h 2161308"/>
                <a:gd name="connsiteX59" fmla="*/ 2161309 w 4008581"/>
                <a:gd name="connsiteY59" fmla="*/ 1653308 h 2161308"/>
                <a:gd name="connsiteX60" fmla="*/ 2235199 w 4008581"/>
                <a:gd name="connsiteY60" fmla="*/ 1690254 h 2161308"/>
                <a:gd name="connsiteX61" fmla="*/ 2235199 w 4008581"/>
                <a:gd name="connsiteY61" fmla="*/ 1727199 h 2161308"/>
                <a:gd name="connsiteX62" fmla="*/ 2179781 w 4008581"/>
                <a:gd name="connsiteY62" fmla="*/ 1773381 h 2161308"/>
                <a:gd name="connsiteX63" fmla="*/ 2102572 w 4008581"/>
                <a:gd name="connsiteY63" fmla="*/ 1773092 h 2161308"/>
                <a:gd name="connsiteX64" fmla="*/ 2059709 w 4008581"/>
                <a:gd name="connsiteY64" fmla="*/ 1764144 h 2161308"/>
                <a:gd name="connsiteX65" fmla="*/ 1985818 w 4008581"/>
                <a:gd name="connsiteY65" fmla="*/ 1727199 h 2161308"/>
                <a:gd name="connsiteX66" fmla="*/ 1918854 w 4008581"/>
                <a:gd name="connsiteY66" fmla="*/ 1731168 h 2161308"/>
                <a:gd name="connsiteX67" fmla="*/ 1890207 w 4008581"/>
                <a:gd name="connsiteY67" fmla="*/ 1758156 h 2161308"/>
                <a:gd name="connsiteX68" fmla="*/ 1874981 w 4008581"/>
                <a:gd name="connsiteY68" fmla="*/ 1810326 h 2161308"/>
                <a:gd name="connsiteX69" fmla="*/ 1791854 w 4008581"/>
                <a:gd name="connsiteY69" fmla="*/ 1810326 h 2161308"/>
                <a:gd name="connsiteX70" fmla="*/ 1717963 w 4008581"/>
                <a:gd name="connsiteY70" fmla="*/ 1856508 h 2161308"/>
                <a:gd name="connsiteX71" fmla="*/ 1653309 w 4008581"/>
                <a:gd name="connsiteY71" fmla="*/ 1764144 h 2161308"/>
                <a:gd name="connsiteX72" fmla="*/ 1551709 w 4008581"/>
                <a:gd name="connsiteY72" fmla="*/ 1708726 h 2161308"/>
                <a:gd name="connsiteX73" fmla="*/ 1468581 w 4008581"/>
                <a:gd name="connsiteY73" fmla="*/ 1690254 h 2161308"/>
                <a:gd name="connsiteX74" fmla="*/ 1560945 w 4008581"/>
                <a:gd name="connsiteY74" fmla="*/ 1773381 h 2161308"/>
                <a:gd name="connsiteX75" fmla="*/ 1634836 w 4008581"/>
                <a:gd name="connsiteY75" fmla="*/ 1847272 h 2161308"/>
                <a:gd name="connsiteX76" fmla="*/ 1588654 w 4008581"/>
                <a:gd name="connsiteY76" fmla="*/ 1893454 h 2161308"/>
                <a:gd name="connsiteX77" fmla="*/ 1634836 w 4008581"/>
                <a:gd name="connsiteY77" fmla="*/ 1948872 h 2161308"/>
                <a:gd name="connsiteX78" fmla="*/ 1714283 w 4008581"/>
                <a:gd name="connsiteY78" fmla="*/ 1984951 h 2161308"/>
                <a:gd name="connsiteX79" fmla="*/ 1666442 w 4008581"/>
                <a:gd name="connsiteY79" fmla="*/ 2064543 h 2161308"/>
                <a:gd name="connsiteX80" fmla="*/ 1597890 w 4008581"/>
                <a:gd name="connsiteY80" fmla="*/ 2105890 h 2161308"/>
                <a:gd name="connsiteX81" fmla="*/ 1597890 w 4008581"/>
                <a:gd name="connsiteY81" fmla="*/ 2161308 h 2161308"/>
                <a:gd name="connsiteX82" fmla="*/ 1496290 w 4008581"/>
                <a:gd name="connsiteY82" fmla="*/ 2152072 h 2161308"/>
                <a:gd name="connsiteX83" fmla="*/ 1413163 w 4008581"/>
                <a:gd name="connsiteY83" fmla="*/ 2105890 h 2161308"/>
                <a:gd name="connsiteX84" fmla="*/ 1330036 w 4008581"/>
                <a:gd name="connsiteY84" fmla="*/ 2004290 h 2161308"/>
                <a:gd name="connsiteX85" fmla="*/ 1302327 w 4008581"/>
                <a:gd name="connsiteY85" fmla="*/ 1930399 h 2161308"/>
                <a:gd name="connsiteX86" fmla="*/ 1302327 w 4008581"/>
                <a:gd name="connsiteY86" fmla="*/ 1828799 h 2161308"/>
                <a:gd name="connsiteX87" fmla="*/ 1274618 w 4008581"/>
                <a:gd name="connsiteY87" fmla="*/ 1773381 h 2161308"/>
                <a:gd name="connsiteX88" fmla="*/ 1145309 w 4008581"/>
                <a:gd name="connsiteY88" fmla="*/ 1699490 h 2161308"/>
                <a:gd name="connsiteX89" fmla="*/ 997527 w 4008581"/>
                <a:gd name="connsiteY89" fmla="*/ 1597890 h 2161308"/>
                <a:gd name="connsiteX90" fmla="*/ 942109 w 4008581"/>
                <a:gd name="connsiteY90" fmla="*/ 1468581 h 2161308"/>
                <a:gd name="connsiteX91" fmla="*/ 895927 w 4008581"/>
                <a:gd name="connsiteY91" fmla="*/ 1265381 h 2161308"/>
                <a:gd name="connsiteX92" fmla="*/ 803563 w 4008581"/>
                <a:gd name="connsiteY92" fmla="*/ 1080654 h 2161308"/>
                <a:gd name="connsiteX93" fmla="*/ 729672 w 4008581"/>
                <a:gd name="connsiteY93" fmla="*/ 951344 h 2161308"/>
                <a:gd name="connsiteX94" fmla="*/ 581890 w 4008581"/>
                <a:gd name="connsiteY94" fmla="*/ 665017 h 2161308"/>
                <a:gd name="connsiteX95" fmla="*/ 461818 w 4008581"/>
                <a:gd name="connsiteY95" fmla="*/ 637308 h 2161308"/>
                <a:gd name="connsiteX96" fmla="*/ 267854 w 4008581"/>
                <a:gd name="connsiteY96" fmla="*/ 683490 h 2161308"/>
                <a:gd name="connsiteX97" fmla="*/ 240145 w 4008581"/>
                <a:gd name="connsiteY97" fmla="*/ 618835 h 2161308"/>
                <a:gd name="connsiteX98" fmla="*/ 240145 w 4008581"/>
                <a:gd name="connsiteY98" fmla="*/ 461817 h 2161308"/>
                <a:gd name="connsiteX99" fmla="*/ 175490 w 4008581"/>
                <a:gd name="connsiteY99" fmla="*/ 295563 h 2161308"/>
                <a:gd name="connsiteX100" fmla="*/ 0 w 4008581"/>
                <a:gd name="connsiteY100" fmla="*/ 0 h 2161308"/>
                <a:gd name="connsiteX101" fmla="*/ 3803793 w 4008581"/>
                <a:gd name="connsiteY101" fmla="*/ 8658 h 2161308"/>
                <a:gd name="connsiteX102" fmla="*/ 3730192 w 4008581"/>
                <a:gd name="connsiteY102" fmla="*/ 348022 h 2161308"/>
                <a:gd name="connsiteX103" fmla="*/ 3697720 w 4008581"/>
                <a:gd name="connsiteY103" fmla="*/ 502659 h 2161308"/>
                <a:gd name="connsiteX104" fmla="*/ 3700029 w 4008581"/>
                <a:gd name="connsiteY104" fmla="*/ 642937 h 2161308"/>
                <a:gd name="connsiteX105" fmla="*/ 3683143 w 4008581"/>
                <a:gd name="connsiteY105" fmla="*/ 767988 h 2161308"/>
                <a:gd name="connsiteX106" fmla="*/ 3626283 w 4008581"/>
                <a:gd name="connsiteY106" fmla="*/ 982878 h 2161308"/>
                <a:gd name="connsiteX107" fmla="*/ 3635735 w 4008581"/>
                <a:gd name="connsiteY107" fmla="*/ 1085849 h 2161308"/>
                <a:gd name="connsiteX108" fmla="*/ 3694545 w 4008581"/>
                <a:gd name="connsiteY108" fmla="*/ 1209963 h 2161308"/>
                <a:gd name="connsiteX109" fmla="*/ 3823854 w 4008581"/>
                <a:gd name="connsiteY109" fmla="*/ 1385454 h 2161308"/>
                <a:gd name="connsiteX0" fmla="*/ 3823854 w 4008581"/>
                <a:gd name="connsiteY0" fmla="*/ 1385454 h 2152072"/>
                <a:gd name="connsiteX1" fmla="*/ 3888509 w 4008581"/>
                <a:gd name="connsiteY1" fmla="*/ 1570181 h 2152072"/>
                <a:gd name="connsiteX2" fmla="*/ 3953163 w 4008581"/>
                <a:gd name="connsiteY2" fmla="*/ 1708726 h 2152072"/>
                <a:gd name="connsiteX3" fmla="*/ 3962399 w 4008581"/>
                <a:gd name="connsiteY3" fmla="*/ 1764144 h 2152072"/>
                <a:gd name="connsiteX4" fmla="*/ 3999345 w 4008581"/>
                <a:gd name="connsiteY4" fmla="*/ 1884217 h 2152072"/>
                <a:gd name="connsiteX5" fmla="*/ 4008581 w 4008581"/>
                <a:gd name="connsiteY5" fmla="*/ 1948872 h 2152072"/>
                <a:gd name="connsiteX6" fmla="*/ 3971636 w 4008581"/>
                <a:gd name="connsiteY6" fmla="*/ 1958108 h 2152072"/>
                <a:gd name="connsiteX7" fmla="*/ 3943927 w 4008581"/>
                <a:gd name="connsiteY7" fmla="*/ 1930399 h 2152072"/>
                <a:gd name="connsiteX8" fmla="*/ 3879272 w 4008581"/>
                <a:gd name="connsiteY8" fmla="*/ 1958108 h 2152072"/>
                <a:gd name="connsiteX9" fmla="*/ 3853006 w 4008581"/>
                <a:gd name="connsiteY9" fmla="*/ 1925637 h 2152072"/>
                <a:gd name="connsiteX10" fmla="*/ 3805381 w 4008581"/>
                <a:gd name="connsiteY10" fmla="*/ 1902690 h 2152072"/>
                <a:gd name="connsiteX11" fmla="*/ 3749963 w 4008581"/>
                <a:gd name="connsiteY11" fmla="*/ 1865744 h 2152072"/>
                <a:gd name="connsiteX12" fmla="*/ 3731490 w 4008581"/>
                <a:gd name="connsiteY12" fmla="*/ 1828799 h 2152072"/>
                <a:gd name="connsiteX13" fmla="*/ 3666836 w 4008581"/>
                <a:gd name="connsiteY13" fmla="*/ 1865744 h 2152072"/>
                <a:gd name="connsiteX14" fmla="*/ 3583709 w 4008581"/>
                <a:gd name="connsiteY14" fmla="*/ 1874981 h 2152072"/>
                <a:gd name="connsiteX15" fmla="*/ 3546763 w 4008581"/>
                <a:gd name="connsiteY15" fmla="*/ 1874981 h 2152072"/>
                <a:gd name="connsiteX16" fmla="*/ 3574472 w 4008581"/>
                <a:gd name="connsiteY16" fmla="*/ 1782617 h 2152072"/>
                <a:gd name="connsiteX17" fmla="*/ 3537527 w 4008581"/>
                <a:gd name="connsiteY17" fmla="*/ 1754908 h 2152072"/>
                <a:gd name="connsiteX18" fmla="*/ 3493726 w 4008581"/>
                <a:gd name="connsiteY18" fmla="*/ 1795172 h 2152072"/>
                <a:gd name="connsiteX19" fmla="*/ 3450791 w 4008581"/>
                <a:gd name="connsiteY19" fmla="*/ 1772515 h 2152072"/>
                <a:gd name="connsiteX20" fmla="*/ 3386136 w 4008581"/>
                <a:gd name="connsiteY20" fmla="*/ 1724818 h 2152072"/>
                <a:gd name="connsiteX21" fmla="*/ 3316431 w 4008581"/>
                <a:gd name="connsiteY21" fmla="*/ 1682532 h 2152072"/>
                <a:gd name="connsiteX22" fmla="*/ 3288145 w 4008581"/>
                <a:gd name="connsiteY22" fmla="*/ 1671781 h 2152072"/>
                <a:gd name="connsiteX23" fmla="*/ 3229407 w 4008581"/>
                <a:gd name="connsiteY23" fmla="*/ 1650927 h 2152072"/>
                <a:gd name="connsiteX24" fmla="*/ 3173412 w 4008581"/>
                <a:gd name="connsiteY24" fmla="*/ 1630362 h 2152072"/>
                <a:gd name="connsiteX25" fmla="*/ 3134662 w 4008581"/>
                <a:gd name="connsiteY25" fmla="*/ 1613981 h 2152072"/>
                <a:gd name="connsiteX26" fmla="*/ 3113809 w 4008581"/>
                <a:gd name="connsiteY26" fmla="*/ 1554378 h 2152072"/>
                <a:gd name="connsiteX27" fmla="*/ 3195781 w 4008581"/>
                <a:gd name="connsiteY27" fmla="*/ 1533235 h 2152072"/>
                <a:gd name="connsiteX28" fmla="*/ 3186545 w 4008581"/>
                <a:gd name="connsiteY28" fmla="*/ 1459344 h 2152072"/>
                <a:gd name="connsiteX29" fmla="*/ 3131127 w 4008581"/>
                <a:gd name="connsiteY29" fmla="*/ 1422399 h 2152072"/>
                <a:gd name="connsiteX30" fmla="*/ 3084945 w 4008581"/>
                <a:gd name="connsiteY30" fmla="*/ 1496290 h 2152072"/>
                <a:gd name="connsiteX31" fmla="*/ 2992581 w 4008581"/>
                <a:gd name="connsiteY31" fmla="*/ 1514763 h 2152072"/>
                <a:gd name="connsiteX32" fmla="*/ 2992581 w 4008581"/>
                <a:gd name="connsiteY32" fmla="*/ 1487054 h 2152072"/>
                <a:gd name="connsiteX33" fmla="*/ 2927927 w 4008581"/>
                <a:gd name="connsiteY33" fmla="*/ 1514763 h 2152072"/>
                <a:gd name="connsiteX34" fmla="*/ 2881745 w 4008581"/>
                <a:gd name="connsiteY34" fmla="*/ 1477817 h 2152072"/>
                <a:gd name="connsiteX35" fmla="*/ 2835563 w 4008581"/>
                <a:gd name="connsiteY35" fmla="*/ 1450108 h 2152072"/>
                <a:gd name="connsiteX36" fmla="*/ 2798618 w 4008581"/>
                <a:gd name="connsiteY36" fmla="*/ 1487054 h 2152072"/>
                <a:gd name="connsiteX37" fmla="*/ 2780145 w 4008581"/>
                <a:gd name="connsiteY37" fmla="*/ 1533235 h 2152072"/>
                <a:gd name="connsiteX38" fmla="*/ 2678545 w 4008581"/>
                <a:gd name="connsiteY38" fmla="*/ 1514763 h 2152072"/>
                <a:gd name="connsiteX39" fmla="*/ 2678545 w 4008581"/>
                <a:gd name="connsiteY39" fmla="*/ 1487054 h 2152072"/>
                <a:gd name="connsiteX40" fmla="*/ 2604654 w 4008581"/>
                <a:gd name="connsiteY40" fmla="*/ 1514763 h 2152072"/>
                <a:gd name="connsiteX41" fmla="*/ 2549236 w 4008581"/>
                <a:gd name="connsiteY41" fmla="*/ 1514763 h 2152072"/>
                <a:gd name="connsiteX42" fmla="*/ 2410690 w 4008581"/>
                <a:gd name="connsiteY42" fmla="*/ 1514763 h 2152072"/>
                <a:gd name="connsiteX43" fmla="*/ 2401454 w 4008581"/>
                <a:gd name="connsiteY43" fmla="*/ 1459344 h 2152072"/>
                <a:gd name="connsiteX44" fmla="*/ 2327563 w 4008581"/>
                <a:gd name="connsiteY44" fmla="*/ 1477817 h 2152072"/>
                <a:gd name="connsiteX45" fmla="*/ 2290618 w 4008581"/>
                <a:gd name="connsiteY45" fmla="*/ 1523999 h 2152072"/>
                <a:gd name="connsiteX46" fmla="*/ 2242704 w 4008581"/>
                <a:gd name="connsiteY46" fmla="*/ 1504949 h 2152072"/>
                <a:gd name="connsiteX47" fmla="*/ 2205108 w 4008581"/>
                <a:gd name="connsiteY47" fmla="*/ 1515051 h 2152072"/>
                <a:gd name="connsiteX48" fmla="*/ 2216727 w 4008581"/>
                <a:gd name="connsiteY48" fmla="*/ 1560944 h 2152072"/>
                <a:gd name="connsiteX49" fmla="*/ 2124363 w 4008581"/>
                <a:gd name="connsiteY49" fmla="*/ 1551708 h 2152072"/>
                <a:gd name="connsiteX50" fmla="*/ 2105890 w 4008581"/>
                <a:gd name="connsiteY50" fmla="*/ 1542472 h 2152072"/>
                <a:gd name="connsiteX51" fmla="*/ 2076017 w 4008581"/>
                <a:gd name="connsiteY51" fmla="*/ 1504949 h 2152072"/>
                <a:gd name="connsiteX52" fmla="*/ 2029330 w 4008581"/>
                <a:gd name="connsiteY52" fmla="*/ 1503433 h 2152072"/>
                <a:gd name="connsiteX53" fmla="*/ 1995054 w 4008581"/>
                <a:gd name="connsiteY53" fmla="*/ 1533235 h 2152072"/>
                <a:gd name="connsiteX54" fmla="*/ 1933142 w 4008581"/>
                <a:gd name="connsiteY54" fmla="*/ 1550193 h 2152072"/>
                <a:gd name="connsiteX55" fmla="*/ 1917266 w 4008581"/>
                <a:gd name="connsiteY55" fmla="*/ 1581799 h 2152072"/>
                <a:gd name="connsiteX56" fmla="*/ 1945048 w 4008581"/>
                <a:gd name="connsiteY56" fmla="*/ 1621630 h 2152072"/>
                <a:gd name="connsiteX57" fmla="*/ 1995054 w 4008581"/>
                <a:gd name="connsiteY57" fmla="*/ 1634835 h 2152072"/>
                <a:gd name="connsiteX58" fmla="*/ 2071254 w 4008581"/>
                <a:gd name="connsiteY58" fmla="*/ 1657349 h 2152072"/>
                <a:gd name="connsiteX59" fmla="*/ 2161309 w 4008581"/>
                <a:gd name="connsiteY59" fmla="*/ 1653308 h 2152072"/>
                <a:gd name="connsiteX60" fmla="*/ 2235199 w 4008581"/>
                <a:gd name="connsiteY60" fmla="*/ 1690254 h 2152072"/>
                <a:gd name="connsiteX61" fmla="*/ 2235199 w 4008581"/>
                <a:gd name="connsiteY61" fmla="*/ 1727199 h 2152072"/>
                <a:gd name="connsiteX62" fmla="*/ 2179781 w 4008581"/>
                <a:gd name="connsiteY62" fmla="*/ 1773381 h 2152072"/>
                <a:gd name="connsiteX63" fmla="*/ 2102572 w 4008581"/>
                <a:gd name="connsiteY63" fmla="*/ 1773092 h 2152072"/>
                <a:gd name="connsiteX64" fmla="*/ 2059709 w 4008581"/>
                <a:gd name="connsiteY64" fmla="*/ 1764144 h 2152072"/>
                <a:gd name="connsiteX65" fmla="*/ 1985818 w 4008581"/>
                <a:gd name="connsiteY65" fmla="*/ 1727199 h 2152072"/>
                <a:gd name="connsiteX66" fmla="*/ 1918854 w 4008581"/>
                <a:gd name="connsiteY66" fmla="*/ 1731168 h 2152072"/>
                <a:gd name="connsiteX67" fmla="*/ 1890207 w 4008581"/>
                <a:gd name="connsiteY67" fmla="*/ 1758156 h 2152072"/>
                <a:gd name="connsiteX68" fmla="*/ 1874981 w 4008581"/>
                <a:gd name="connsiteY68" fmla="*/ 1810326 h 2152072"/>
                <a:gd name="connsiteX69" fmla="*/ 1791854 w 4008581"/>
                <a:gd name="connsiteY69" fmla="*/ 1810326 h 2152072"/>
                <a:gd name="connsiteX70" fmla="*/ 1717963 w 4008581"/>
                <a:gd name="connsiteY70" fmla="*/ 1856508 h 2152072"/>
                <a:gd name="connsiteX71" fmla="*/ 1653309 w 4008581"/>
                <a:gd name="connsiteY71" fmla="*/ 1764144 h 2152072"/>
                <a:gd name="connsiteX72" fmla="*/ 1551709 w 4008581"/>
                <a:gd name="connsiteY72" fmla="*/ 1708726 h 2152072"/>
                <a:gd name="connsiteX73" fmla="*/ 1468581 w 4008581"/>
                <a:gd name="connsiteY73" fmla="*/ 1690254 h 2152072"/>
                <a:gd name="connsiteX74" fmla="*/ 1560945 w 4008581"/>
                <a:gd name="connsiteY74" fmla="*/ 1773381 h 2152072"/>
                <a:gd name="connsiteX75" fmla="*/ 1634836 w 4008581"/>
                <a:gd name="connsiteY75" fmla="*/ 1847272 h 2152072"/>
                <a:gd name="connsiteX76" fmla="*/ 1588654 w 4008581"/>
                <a:gd name="connsiteY76" fmla="*/ 1893454 h 2152072"/>
                <a:gd name="connsiteX77" fmla="*/ 1634836 w 4008581"/>
                <a:gd name="connsiteY77" fmla="*/ 1948872 h 2152072"/>
                <a:gd name="connsiteX78" fmla="*/ 1714283 w 4008581"/>
                <a:gd name="connsiteY78" fmla="*/ 1984951 h 2152072"/>
                <a:gd name="connsiteX79" fmla="*/ 1666442 w 4008581"/>
                <a:gd name="connsiteY79" fmla="*/ 2064543 h 2152072"/>
                <a:gd name="connsiteX80" fmla="*/ 1597890 w 4008581"/>
                <a:gd name="connsiteY80" fmla="*/ 2105890 h 2152072"/>
                <a:gd name="connsiteX81" fmla="*/ 1571696 w 4008581"/>
                <a:gd name="connsiteY81" fmla="*/ 2144640 h 2152072"/>
                <a:gd name="connsiteX82" fmla="*/ 1496290 w 4008581"/>
                <a:gd name="connsiteY82" fmla="*/ 2152072 h 2152072"/>
                <a:gd name="connsiteX83" fmla="*/ 1413163 w 4008581"/>
                <a:gd name="connsiteY83" fmla="*/ 2105890 h 2152072"/>
                <a:gd name="connsiteX84" fmla="*/ 1330036 w 4008581"/>
                <a:gd name="connsiteY84" fmla="*/ 2004290 h 2152072"/>
                <a:gd name="connsiteX85" fmla="*/ 1302327 w 4008581"/>
                <a:gd name="connsiteY85" fmla="*/ 1930399 h 2152072"/>
                <a:gd name="connsiteX86" fmla="*/ 1302327 w 4008581"/>
                <a:gd name="connsiteY86" fmla="*/ 1828799 h 2152072"/>
                <a:gd name="connsiteX87" fmla="*/ 1274618 w 4008581"/>
                <a:gd name="connsiteY87" fmla="*/ 1773381 h 2152072"/>
                <a:gd name="connsiteX88" fmla="*/ 1145309 w 4008581"/>
                <a:gd name="connsiteY88" fmla="*/ 1699490 h 2152072"/>
                <a:gd name="connsiteX89" fmla="*/ 997527 w 4008581"/>
                <a:gd name="connsiteY89" fmla="*/ 1597890 h 2152072"/>
                <a:gd name="connsiteX90" fmla="*/ 942109 w 4008581"/>
                <a:gd name="connsiteY90" fmla="*/ 1468581 h 2152072"/>
                <a:gd name="connsiteX91" fmla="*/ 895927 w 4008581"/>
                <a:gd name="connsiteY91" fmla="*/ 1265381 h 2152072"/>
                <a:gd name="connsiteX92" fmla="*/ 803563 w 4008581"/>
                <a:gd name="connsiteY92" fmla="*/ 1080654 h 2152072"/>
                <a:gd name="connsiteX93" fmla="*/ 729672 w 4008581"/>
                <a:gd name="connsiteY93" fmla="*/ 951344 h 2152072"/>
                <a:gd name="connsiteX94" fmla="*/ 581890 w 4008581"/>
                <a:gd name="connsiteY94" fmla="*/ 665017 h 2152072"/>
                <a:gd name="connsiteX95" fmla="*/ 461818 w 4008581"/>
                <a:gd name="connsiteY95" fmla="*/ 637308 h 2152072"/>
                <a:gd name="connsiteX96" fmla="*/ 267854 w 4008581"/>
                <a:gd name="connsiteY96" fmla="*/ 683490 h 2152072"/>
                <a:gd name="connsiteX97" fmla="*/ 240145 w 4008581"/>
                <a:gd name="connsiteY97" fmla="*/ 618835 h 2152072"/>
                <a:gd name="connsiteX98" fmla="*/ 240145 w 4008581"/>
                <a:gd name="connsiteY98" fmla="*/ 461817 h 2152072"/>
                <a:gd name="connsiteX99" fmla="*/ 175490 w 4008581"/>
                <a:gd name="connsiteY99" fmla="*/ 295563 h 2152072"/>
                <a:gd name="connsiteX100" fmla="*/ 0 w 4008581"/>
                <a:gd name="connsiteY100" fmla="*/ 0 h 2152072"/>
                <a:gd name="connsiteX101" fmla="*/ 3803793 w 4008581"/>
                <a:gd name="connsiteY101" fmla="*/ 8658 h 2152072"/>
                <a:gd name="connsiteX102" fmla="*/ 3730192 w 4008581"/>
                <a:gd name="connsiteY102" fmla="*/ 348022 h 2152072"/>
                <a:gd name="connsiteX103" fmla="*/ 3697720 w 4008581"/>
                <a:gd name="connsiteY103" fmla="*/ 502659 h 2152072"/>
                <a:gd name="connsiteX104" fmla="*/ 3700029 w 4008581"/>
                <a:gd name="connsiteY104" fmla="*/ 642937 h 2152072"/>
                <a:gd name="connsiteX105" fmla="*/ 3683143 w 4008581"/>
                <a:gd name="connsiteY105" fmla="*/ 767988 h 2152072"/>
                <a:gd name="connsiteX106" fmla="*/ 3626283 w 4008581"/>
                <a:gd name="connsiteY106" fmla="*/ 982878 h 2152072"/>
                <a:gd name="connsiteX107" fmla="*/ 3635735 w 4008581"/>
                <a:gd name="connsiteY107" fmla="*/ 1085849 h 2152072"/>
                <a:gd name="connsiteX108" fmla="*/ 3694545 w 4008581"/>
                <a:gd name="connsiteY108" fmla="*/ 1209963 h 2152072"/>
                <a:gd name="connsiteX109" fmla="*/ 3823854 w 4008581"/>
                <a:gd name="connsiteY109" fmla="*/ 1385454 h 2152072"/>
                <a:gd name="connsiteX0" fmla="*/ 3823854 w 4008581"/>
                <a:gd name="connsiteY0" fmla="*/ 1385454 h 2144640"/>
                <a:gd name="connsiteX1" fmla="*/ 3888509 w 4008581"/>
                <a:gd name="connsiteY1" fmla="*/ 1570181 h 2144640"/>
                <a:gd name="connsiteX2" fmla="*/ 3953163 w 4008581"/>
                <a:gd name="connsiteY2" fmla="*/ 1708726 h 2144640"/>
                <a:gd name="connsiteX3" fmla="*/ 3962399 w 4008581"/>
                <a:gd name="connsiteY3" fmla="*/ 1764144 h 2144640"/>
                <a:gd name="connsiteX4" fmla="*/ 3999345 w 4008581"/>
                <a:gd name="connsiteY4" fmla="*/ 1884217 h 2144640"/>
                <a:gd name="connsiteX5" fmla="*/ 4008581 w 4008581"/>
                <a:gd name="connsiteY5" fmla="*/ 1948872 h 2144640"/>
                <a:gd name="connsiteX6" fmla="*/ 3971636 w 4008581"/>
                <a:gd name="connsiteY6" fmla="*/ 1958108 h 2144640"/>
                <a:gd name="connsiteX7" fmla="*/ 3943927 w 4008581"/>
                <a:gd name="connsiteY7" fmla="*/ 1930399 h 2144640"/>
                <a:gd name="connsiteX8" fmla="*/ 3879272 w 4008581"/>
                <a:gd name="connsiteY8" fmla="*/ 1958108 h 2144640"/>
                <a:gd name="connsiteX9" fmla="*/ 3853006 w 4008581"/>
                <a:gd name="connsiteY9" fmla="*/ 1925637 h 2144640"/>
                <a:gd name="connsiteX10" fmla="*/ 3805381 w 4008581"/>
                <a:gd name="connsiteY10" fmla="*/ 1902690 h 2144640"/>
                <a:gd name="connsiteX11" fmla="*/ 3749963 w 4008581"/>
                <a:gd name="connsiteY11" fmla="*/ 1865744 h 2144640"/>
                <a:gd name="connsiteX12" fmla="*/ 3731490 w 4008581"/>
                <a:gd name="connsiteY12" fmla="*/ 1828799 h 2144640"/>
                <a:gd name="connsiteX13" fmla="*/ 3666836 w 4008581"/>
                <a:gd name="connsiteY13" fmla="*/ 1865744 h 2144640"/>
                <a:gd name="connsiteX14" fmla="*/ 3583709 w 4008581"/>
                <a:gd name="connsiteY14" fmla="*/ 1874981 h 2144640"/>
                <a:gd name="connsiteX15" fmla="*/ 3546763 w 4008581"/>
                <a:gd name="connsiteY15" fmla="*/ 1874981 h 2144640"/>
                <a:gd name="connsiteX16" fmla="*/ 3574472 w 4008581"/>
                <a:gd name="connsiteY16" fmla="*/ 1782617 h 2144640"/>
                <a:gd name="connsiteX17" fmla="*/ 3537527 w 4008581"/>
                <a:gd name="connsiteY17" fmla="*/ 1754908 h 2144640"/>
                <a:gd name="connsiteX18" fmla="*/ 3493726 w 4008581"/>
                <a:gd name="connsiteY18" fmla="*/ 1795172 h 2144640"/>
                <a:gd name="connsiteX19" fmla="*/ 3450791 w 4008581"/>
                <a:gd name="connsiteY19" fmla="*/ 1772515 h 2144640"/>
                <a:gd name="connsiteX20" fmla="*/ 3386136 w 4008581"/>
                <a:gd name="connsiteY20" fmla="*/ 1724818 h 2144640"/>
                <a:gd name="connsiteX21" fmla="*/ 3316431 w 4008581"/>
                <a:gd name="connsiteY21" fmla="*/ 1682532 h 2144640"/>
                <a:gd name="connsiteX22" fmla="*/ 3288145 w 4008581"/>
                <a:gd name="connsiteY22" fmla="*/ 1671781 h 2144640"/>
                <a:gd name="connsiteX23" fmla="*/ 3229407 w 4008581"/>
                <a:gd name="connsiteY23" fmla="*/ 1650927 h 2144640"/>
                <a:gd name="connsiteX24" fmla="*/ 3173412 w 4008581"/>
                <a:gd name="connsiteY24" fmla="*/ 1630362 h 2144640"/>
                <a:gd name="connsiteX25" fmla="*/ 3134662 w 4008581"/>
                <a:gd name="connsiteY25" fmla="*/ 1613981 h 2144640"/>
                <a:gd name="connsiteX26" fmla="*/ 3113809 w 4008581"/>
                <a:gd name="connsiteY26" fmla="*/ 1554378 h 2144640"/>
                <a:gd name="connsiteX27" fmla="*/ 3195781 w 4008581"/>
                <a:gd name="connsiteY27" fmla="*/ 1533235 h 2144640"/>
                <a:gd name="connsiteX28" fmla="*/ 3186545 w 4008581"/>
                <a:gd name="connsiteY28" fmla="*/ 1459344 h 2144640"/>
                <a:gd name="connsiteX29" fmla="*/ 3131127 w 4008581"/>
                <a:gd name="connsiteY29" fmla="*/ 1422399 h 2144640"/>
                <a:gd name="connsiteX30" fmla="*/ 3084945 w 4008581"/>
                <a:gd name="connsiteY30" fmla="*/ 1496290 h 2144640"/>
                <a:gd name="connsiteX31" fmla="*/ 2992581 w 4008581"/>
                <a:gd name="connsiteY31" fmla="*/ 1514763 h 2144640"/>
                <a:gd name="connsiteX32" fmla="*/ 2992581 w 4008581"/>
                <a:gd name="connsiteY32" fmla="*/ 1487054 h 2144640"/>
                <a:gd name="connsiteX33" fmla="*/ 2927927 w 4008581"/>
                <a:gd name="connsiteY33" fmla="*/ 1514763 h 2144640"/>
                <a:gd name="connsiteX34" fmla="*/ 2881745 w 4008581"/>
                <a:gd name="connsiteY34" fmla="*/ 1477817 h 2144640"/>
                <a:gd name="connsiteX35" fmla="*/ 2835563 w 4008581"/>
                <a:gd name="connsiteY35" fmla="*/ 1450108 h 2144640"/>
                <a:gd name="connsiteX36" fmla="*/ 2798618 w 4008581"/>
                <a:gd name="connsiteY36" fmla="*/ 1487054 h 2144640"/>
                <a:gd name="connsiteX37" fmla="*/ 2780145 w 4008581"/>
                <a:gd name="connsiteY37" fmla="*/ 1533235 h 2144640"/>
                <a:gd name="connsiteX38" fmla="*/ 2678545 w 4008581"/>
                <a:gd name="connsiteY38" fmla="*/ 1514763 h 2144640"/>
                <a:gd name="connsiteX39" fmla="*/ 2678545 w 4008581"/>
                <a:gd name="connsiteY39" fmla="*/ 1487054 h 2144640"/>
                <a:gd name="connsiteX40" fmla="*/ 2604654 w 4008581"/>
                <a:gd name="connsiteY40" fmla="*/ 1514763 h 2144640"/>
                <a:gd name="connsiteX41" fmla="*/ 2549236 w 4008581"/>
                <a:gd name="connsiteY41" fmla="*/ 1514763 h 2144640"/>
                <a:gd name="connsiteX42" fmla="*/ 2410690 w 4008581"/>
                <a:gd name="connsiteY42" fmla="*/ 1514763 h 2144640"/>
                <a:gd name="connsiteX43" fmla="*/ 2401454 w 4008581"/>
                <a:gd name="connsiteY43" fmla="*/ 1459344 h 2144640"/>
                <a:gd name="connsiteX44" fmla="*/ 2327563 w 4008581"/>
                <a:gd name="connsiteY44" fmla="*/ 1477817 h 2144640"/>
                <a:gd name="connsiteX45" fmla="*/ 2290618 w 4008581"/>
                <a:gd name="connsiteY45" fmla="*/ 1523999 h 2144640"/>
                <a:gd name="connsiteX46" fmla="*/ 2242704 w 4008581"/>
                <a:gd name="connsiteY46" fmla="*/ 1504949 h 2144640"/>
                <a:gd name="connsiteX47" fmla="*/ 2205108 w 4008581"/>
                <a:gd name="connsiteY47" fmla="*/ 1515051 h 2144640"/>
                <a:gd name="connsiteX48" fmla="*/ 2216727 w 4008581"/>
                <a:gd name="connsiteY48" fmla="*/ 1560944 h 2144640"/>
                <a:gd name="connsiteX49" fmla="*/ 2124363 w 4008581"/>
                <a:gd name="connsiteY49" fmla="*/ 1551708 h 2144640"/>
                <a:gd name="connsiteX50" fmla="*/ 2105890 w 4008581"/>
                <a:gd name="connsiteY50" fmla="*/ 1542472 h 2144640"/>
                <a:gd name="connsiteX51" fmla="*/ 2076017 w 4008581"/>
                <a:gd name="connsiteY51" fmla="*/ 1504949 h 2144640"/>
                <a:gd name="connsiteX52" fmla="*/ 2029330 w 4008581"/>
                <a:gd name="connsiteY52" fmla="*/ 1503433 h 2144640"/>
                <a:gd name="connsiteX53" fmla="*/ 1995054 w 4008581"/>
                <a:gd name="connsiteY53" fmla="*/ 1533235 h 2144640"/>
                <a:gd name="connsiteX54" fmla="*/ 1933142 w 4008581"/>
                <a:gd name="connsiteY54" fmla="*/ 1550193 h 2144640"/>
                <a:gd name="connsiteX55" fmla="*/ 1917266 w 4008581"/>
                <a:gd name="connsiteY55" fmla="*/ 1581799 h 2144640"/>
                <a:gd name="connsiteX56" fmla="*/ 1945048 w 4008581"/>
                <a:gd name="connsiteY56" fmla="*/ 1621630 h 2144640"/>
                <a:gd name="connsiteX57" fmla="*/ 1995054 w 4008581"/>
                <a:gd name="connsiteY57" fmla="*/ 1634835 h 2144640"/>
                <a:gd name="connsiteX58" fmla="*/ 2071254 w 4008581"/>
                <a:gd name="connsiteY58" fmla="*/ 1657349 h 2144640"/>
                <a:gd name="connsiteX59" fmla="*/ 2161309 w 4008581"/>
                <a:gd name="connsiteY59" fmla="*/ 1653308 h 2144640"/>
                <a:gd name="connsiteX60" fmla="*/ 2235199 w 4008581"/>
                <a:gd name="connsiteY60" fmla="*/ 1690254 h 2144640"/>
                <a:gd name="connsiteX61" fmla="*/ 2235199 w 4008581"/>
                <a:gd name="connsiteY61" fmla="*/ 1727199 h 2144640"/>
                <a:gd name="connsiteX62" fmla="*/ 2179781 w 4008581"/>
                <a:gd name="connsiteY62" fmla="*/ 1773381 h 2144640"/>
                <a:gd name="connsiteX63" fmla="*/ 2102572 w 4008581"/>
                <a:gd name="connsiteY63" fmla="*/ 1773092 h 2144640"/>
                <a:gd name="connsiteX64" fmla="*/ 2059709 w 4008581"/>
                <a:gd name="connsiteY64" fmla="*/ 1764144 h 2144640"/>
                <a:gd name="connsiteX65" fmla="*/ 1985818 w 4008581"/>
                <a:gd name="connsiteY65" fmla="*/ 1727199 h 2144640"/>
                <a:gd name="connsiteX66" fmla="*/ 1918854 w 4008581"/>
                <a:gd name="connsiteY66" fmla="*/ 1731168 h 2144640"/>
                <a:gd name="connsiteX67" fmla="*/ 1890207 w 4008581"/>
                <a:gd name="connsiteY67" fmla="*/ 1758156 h 2144640"/>
                <a:gd name="connsiteX68" fmla="*/ 1874981 w 4008581"/>
                <a:gd name="connsiteY68" fmla="*/ 1810326 h 2144640"/>
                <a:gd name="connsiteX69" fmla="*/ 1791854 w 4008581"/>
                <a:gd name="connsiteY69" fmla="*/ 1810326 h 2144640"/>
                <a:gd name="connsiteX70" fmla="*/ 1717963 w 4008581"/>
                <a:gd name="connsiteY70" fmla="*/ 1856508 h 2144640"/>
                <a:gd name="connsiteX71" fmla="*/ 1653309 w 4008581"/>
                <a:gd name="connsiteY71" fmla="*/ 1764144 h 2144640"/>
                <a:gd name="connsiteX72" fmla="*/ 1551709 w 4008581"/>
                <a:gd name="connsiteY72" fmla="*/ 1708726 h 2144640"/>
                <a:gd name="connsiteX73" fmla="*/ 1468581 w 4008581"/>
                <a:gd name="connsiteY73" fmla="*/ 1690254 h 2144640"/>
                <a:gd name="connsiteX74" fmla="*/ 1560945 w 4008581"/>
                <a:gd name="connsiteY74" fmla="*/ 1773381 h 2144640"/>
                <a:gd name="connsiteX75" fmla="*/ 1634836 w 4008581"/>
                <a:gd name="connsiteY75" fmla="*/ 1847272 h 2144640"/>
                <a:gd name="connsiteX76" fmla="*/ 1588654 w 4008581"/>
                <a:gd name="connsiteY76" fmla="*/ 1893454 h 2144640"/>
                <a:gd name="connsiteX77" fmla="*/ 1634836 w 4008581"/>
                <a:gd name="connsiteY77" fmla="*/ 1948872 h 2144640"/>
                <a:gd name="connsiteX78" fmla="*/ 1714283 w 4008581"/>
                <a:gd name="connsiteY78" fmla="*/ 1984951 h 2144640"/>
                <a:gd name="connsiteX79" fmla="*/ 1666442 w 4008581"/>
                <a:gd name="connsiteY79" fmla="*/ 2064543 h 2144640"/>
                <a:gd name="connsiteX80" fmla="*/ 1597890 w 4008581"/>
                <a:gd name="connsiteY80" fmla="*/ 2105890 h 2144640"/>
                <a:gd name="connsiteX81" fmla="*/ 1571696 w 4008581"/>
                <a:gd name="connsiteY81" fmla="*/ 2144640 h 2144640"/>
                <a:gd name="connsiteX82" fmla="*/ 1493909 w 4008581"/>
                <a:gd name="connsiteY82" fmla="*/ 2135403 h 2144640"/>
                <a:gd name="connsiteX83" fmla="*/ 1413163 w 4008581"/>
                <a:gd name="connsiteY83" fmla="*/ 2105890 h 2144640"/>
                <a:gd name="connsiteX84" fmla="*/ 1330036 w 4008581"/>
                <a:gd name="connsiteY84" fmla="*/ 2004290 h 2144640"/>
                <a:gd name="connsiteX85" fmla="*/ 1302327 w 4008581"/>
                <a:gd name="connsiteY85" fmla="*/ 1930399 h 2144640"/>
                <a:gd name="connsiteX86" fmla="*/ 1302327 w 4008581"/>
                <a:gd name="connsiteY86" fmla="*/ 1828799 h 2144640"/>
                <a:gd name="connsiteX87" fmla="*/ 1274618 w 4008581"/>
                <a:gd name="connsiteY87" fmla="*/ 1773381 h 2144640"/>
                <a:gd name="connsiteX88" fmla="*/ 1145309 w 4008581"/>
                <a:gd name="connsiteY88" fmla="*/ 1699490 h 2144640"/>
                <a:gd name="connsiteX89" fmla="*/ 997527 w 4008581"/>
                <a:gd name="connsiteY89" fmla="*/ 1597890 h 2144640"/>
                <a:gd name="connsiteX90" fmla="*/ 942109 w 4008581"/>
                <a:gd name="connsiteY90" fmla="*/ 1468581 h 2144640"/>
                <a:gd name="connsiteX91" fmla="*/ 895927 w 4008581"/>
                <a:gd name="connsiteY91" fmla="*/ 1265381 h 2144640"/>
                <a:gd name="connsiteX92" fmla="*/ 803563 w 4008581"/>
                <a:gd name="connsiteY92" fmla="*/ 1080654 h 2144640"/>
                <a:gd name="connsiteX93" fmla="*/ 729672 w 4008581"/>
                <a:gd name="connsiteY93" fmla="*/ 951344 h 2144640"/>
                <a:gd name="connsiteX94" fmla="*/ 581890 w 4008581"/>
                <a:gd name="connsiteY94" fmla="*/ 665017 h 2144640"/>
                <a:gd name="connsiteX95" fmla="*/ 461818 w 4008581"/>
                <a:gd name="connsiteY95" fmla="*/ 637308 h 2144640"/>
                <a:gd name="connsiteX96" fmla="*/ 267854 w 4008581"/>
                <a:gd name="connsiteY96" fmla="*/ 683490 h 2144640"/>
                <a:gd name="connsiteX97" fmla="*/ 240145 w 4008581"/>
                <a:gd name="connsiteY97" fmla="*/ 618835 h 2144640"/>
                <a:gd name="connsiteX98" fmla="*/ 240145 w 4008581"/>
                <a:gd name="connsiteY98" fmla="*/ 461817 h 2144640"/>
                <a:gd name="connsiteX99" fmla="*/ 175490 w 4008581"/>
                <a:gd name="connsiteY99" fmla="*/ 295563 h 2144640"/>
                <a:gd name="connsiteX100" fmla="*/ 0 w 4008581"/>
                <a:gd name="connsiteY100" fmla="*/ 0 h 2144640"/>
                <a:gd name="connsiteX101" fmla="*/ 3803793 w 4008581"/>
                <a:gd name="connsiteY101" fmla="*/ 8658 h 2144640"/>
                <a:gd name="connsiteX102" fmla="*/ 3730192 w 4008581"/>
                <a:gd name="connsiteY102" fmla="*/ 348022 h 2144640"/>
                <a:gd name="connsiteX103" fmla="*/ 3697720 w 4008581"/>
                <a:gd name="connsiteY103" fmla="*/ 502659 h 2144640"/>
                <a:gd name="connsiteX104" fmla="*/ 3700029 w 4008581"/>
                <a:gd name="connsiteY104" fmla="*/ 642937 h 2144640"/>
                <a:gd name="connsiteX105" fmla="*/ 3683143 w 4008581"/>
                <a:gd name="connsiteY105" fmla="*/ 767988 h 2144640"/>
                <a:gd name="connsiteX106" fmla="*/ 3626283 w 4008581"/>
                <a:gd name="connsiteY106" fmla="*/ 982878 h 2144640"/>
                <a:gd name="connsiteX107" fmla="*/ 3635735 w 4008581"/>
                <a:gd name="connsiteY107" fmla="*/ 1085849 h 2144640"/>
                <a:gd name="connsiteX108" fmla="*/ 3694545 w 4008581"/>
                <a:gd name="connsiteY108" fmla="*/ 1209963 h 2144640"/>
                <a:gd name="connsiteX109" fmla="*/ 3823854 w 4008581"/>
                <a:gd name="connsiteY109" fmla="*/ 1385454 h 2144640"/>
                <a:gd name="connsiteX0" fmla="*/ 3823854 w 4008581"/>
                <a:gd name="connsiteY0" fmla="*/ 1385454 h 2144640"/>
                <a:gd name="connsiteX1" fmla="*/ 3888509 w 4008581"/>
                <a:gd name="connsiteY1" fmla="*/ 1570181 h 2144640"/>
                <a:gd name="connsiteX2" fmla="*/ 3953163 w 4008581"/>
                <a:gd name="connsiteY2" fmla="*/ 1708726 h 2144640"/>
                <a:gd name="connsiteX3" fmla="*/ 3962399 w 4008581"/>
                <a:gd name="connsiteY3" fmla="*/ 1764144 h 2144640"/>
                <a:gd name="connsiteX4" fmla="*/ 3999345 w 4008581"/>
                <a:gd name="connsiteY4" fmla="*/ 1884217 h 2144640"/>
                <a:gd name="connsiteX5" fmla="*/ 4008581 w 4008581"/>
                <a:gd name="connsiteY5" fmla="*/ 1948872 h 2144640"/>
                <a:gd name="connsiteX6" fmla="*/ 3971636 w 4008581"/>
                <a:gd name="connsiteY6" fmla="*/ 1958108 h 2144640"/>
                <a:gd name="connsiteX7" fmla="*/ 3943927 w 4008581"/>
                <a:gd name="connsiteY7" fmla="*/ 1930399 h 2144640"/>
                <a:gd name="connsiteX8" fmla="*/ 3879272 w 4008581"/>
                <a:gd name="connsiteY8" fmla="*/ 1958108 h 2144640"/>
                <a:gd name="connsiteX9" fmla="*/ 3853006 w 4008581"/>
                <a:gd name="connsiteY9" fmla="*/ 1925637 h 2144640"/>
                <a:gd name="connsiteX10" fmla="*/ 3805381 w 4008581"/>
                <a:gd name="connsiteY10" fmla="*/ 1902690 h 2144640"/>
                <a:gd name="connsiteX11" fmla="*/ 3749963 w 4008581"/>
                <a:gd name="connsiteY11" fmla="*/ 1865744 h 2144640"/>
                <a:gd name="connsiteX12" fmla="*/ 3731490 w 4008581"/>
                <a:gd name="connsiteY12" fmla="*/ 1828799 h 2144640"/>
                <a:gd name="connsiteX13" fmla="*/ 3666836 w 4008581"/>
                <a:gd name="connsiteY13" fmla="*/ 1865744 h 2144640"/>
                <a:gd name="connsiteX14" fmla="*/ 3583709 w 4008581"/>
                <a:gd name="connsiteY14" fmla="*/ 1874981 h 2144640"/>
                <a:gd name="connsiteX15" fmla="*/ 3546763 w 4008581"/>
                <a:gd name="connsiteY15" fmla="*/ 1874981 h 2144640"/>
                <a:gd name="connsiteX16" fmla="*/ 3574472 w 4008581"/>
                <a:gd name="connsiteY16" fmla="*/ 1782617 h 2144640"/>
                <a:gd name="connsiteX17" fmla="*/ 3537527 w 4008581"/>
                <a:gd name="connsiteY17" fmla="*/ 1754908 h 2144640"/>
                <a:gd name="connsiteX18" fmla="*/ 3493726 w 4008581"/>
                <a:gd name="connsiteY18" fmla="*/ 1795172 h 2144640"/>
                <a:gd name="connsiteX19" fmla="*/ 3450791 w 4008581"/>
                <a:gd name="connsiteY19" fmla="*/ 1772515 h 2144640"/>
                <a:gd name="connsiteX20" fmla="*/ 3386136 w 4008581"/>
                <a:gd name="connsiteY20" fmla="*/ 1724818 h 2144640"/>
                <a:gd name="connsiteX21" fmla="*/ 3316431 w 4008581"/>
                <a:gd name="connsiteY21" fmla="*/ 1682532 h 2144640"/>
                <a:gd name="connsiteX22" fmla="*/ 3288145 w 4008581"/>
                <a:gd name="connsiteY22" fmla="*/ 1671781 h 2144640"/>
                <a:gd name="connsiteX23" fmla="*/ 3229407 w 4008581"/>
                <a:gd name="connsiteY23" fmla="*/ 1650927 h 2144640"/>
                <a:gd name="connsiteX24" fmla="*/ 3173412 w 4008581"/>
                <a:gd name="connsiteY24" fmla="*/ 1630362 h 2144640"/>
                <a:gd name="connsiteX25" fmla="*/ 3134662 w 4008581"/>
                <a:gd name="connsiteY25" fmla="*/ 1613981 h 2144640"/>
                <a:gd name="connsiteX26" fmla="*/ 3113809 w 4008581"/>
                <a:gd name="connsiteY26" fmla="*/ 1554378 h 2144640"/>
                <a:gd name="connsiteX27" fmla="*/ 3195781 w 4008581"/>
                <a:gd name="connsiteY27" fmla="*/ 1533235 h 2144640"/>
                <a:gd name="connsiteX28" fmla="*/ 3186545 w 4008581"/>
                <a:gd name="connsiteY28" fmla="*/ 1459344 h 2144640"/>
                <a:gd name="connsiteX29" fmla="*/ 3131127 w 4008581"/>
                <a:gd name="connsiteY29" fmla="*/ 1422399 h 2144640"/>
                <a:gd name="connsiteX30" fmla="*/ 3084945 w 4008581"/>
                <a:gd name="connsiteY30" fmla="*/ 1496290 h 2144640"/>
                <a:gd name="connsiteX31" fmla="*/ 2992581 w 4008581"/>
                <a:gd name="connsiteY31" fmla="*/ 1514763 h 2144640"/>
                <a:gd name="connsiteX32" fmla="*/ 2992581 w 4008581"/>
                <a:gd name="connsiteY32" fmla="*/ 1487054 h 2144640"/>
                <a:gd name="connsiteX33" fmla="*/ 2927927 w 4008581"/>
                <a:gd name="connsiteY33" fmla="*/ 1514763 h 2144640"/>
                <a:gd name="connsiteX34" fmla="*/ 2881745 w 4008581"/>
                <a:gd name="connsiteY34" fmla="*/ 1477817 h 2144640"/>
                <a:gd name="connsiteX35" fmla="*/ 2835563 w 4008581"/>
                <a:gd name="connsiteY35" fmla="*/ 1450108 h 2144640"/>
                <a:gd name="connsiteX36" fmla="*/ 2798618 w 4008581"/>
                <a:gd name="connsiteY36" fmla="*/ 1487054 h 2144640"/>
                <a:gd name="connsiteX37" fmla="*/ 2780145 w 4008581"/>
                <a:gd name="connsiteY37" fmla="*/ 1533235 h 2144640"/>
                <a:gd name="connsiteX38" fmla="*/ 2678545 w 4008581"/>
                <a:gd name="connsiteY38" fmla="*/ 1514763 h 2144640"/>
                <a:gd name="connsiteX39" fmla="*/ 2678545 w 4008581"/>
                <a:gd name="connsiteY39" fmla="*/ 1487054 h 2144640"/>
                <a:gd name="connsiteX40" fmla="*/ 2604654 w 4008581"/>
                <a:gd name="connsiteY40" fmla="*/ 1514763 h 2144640"/>
                <a:gd name="connsiteX41" fmla="*/ 2549236 w 4008581"/>
                <a:gd name="connsiteY41" fmla="*/ 1514763 h 2144640"/>
                <a:gd name="connsiteX42" fmla="*/ 2410690 w 4008581"/>
                <a:gd name="connsiteY42" fmla="*/ 1514763 h 2144640"/>
                <a:gd name="connsiteX43" fmla="*/ 2401454 w 4008581"/>
                <a:gd name="connsiteY43" fmla="*/ 1459344 h 2144640"/>
                <a:gd name="connsiteX44" fmla="*/ 2327563 w 4008581"/>
                <a:gd name="connsiteY44" fmla="*/ 1477817 h 2144640"/>
                <a:gd name="connsiteX45" fmla="*/ 2290618 w 4008581"/>
                <a:gd name="connsiteY45" fmla="*/ 1523999 h 2144640"/>
                <a:gd name="connsiteX46" fmla="*/ 2242704 w 4008581"/>
                <a:gd name="connsiteY46" fmla="*/ 1504949 h 2144640"/>
                <a:gd name="connsiteX47" fmla="*/ 2205108 w 4008581"/>
                <a:gd name="connsiteY47" fmla="*/ 1515051 h 2144640"/>
                <a:gd name="connsiteX48" fmla="*/ 2216727 w 4008581"/>
                <a:gd name="connsiteY48" fmla="*/ 1560944 h 2144640"/>
                <a:gd name="connsiteX49" fmla="*/ 2124363 w 4008581"/>
                <a:gd name="connsiteY49" fmla="*/ 1551708 h 2144640"/>
                <a:gd name="connsiteX50" fmla="*/ 2105890 w 4008581"/>
                <a:gd name="connsiteY50" fmla="*/ 1542472 h 2144640"/>
                <a:gd name="connsiteX51" fmla="*/ 2076017 w 4008581"/>
                <a:gd name="connsiteY51" fmla="*/ 1504949 h 2144640"/>
                <a:gd name="connsiteX52" fmla="*/ 2029330 w 4008581"/>
                <a:gd name="connsiteY52" fmla="*/ 1503433 h 2144640"/>
                <a:gd name="connsiteX53" fmla="*/ 1995054 w 4008581"/>
                <a:gd name="connsiteY53" fmla="*/ 1533235 h 2144640"/>
                <a:gd name="connsiteX54" fmla="*/ 1933142 w 4008581"/>
                <a:gd name="connsiteY54" fmla="*/ 1550193 h 2144640"/>
                <a:gd name="connsiteX55" fmla="*/ 1917266 w 4008581"/>
                <a:gd name="connsiteY55" fmla="*/ 1581799 h 2144640"/>
                <a:gd name="connsiteX56" fmla="*/ 1945048 w 4008581"/>
                <a:gd name="connsiteY56" fmla="*/ 1621630 h 2144640"/>
                <a:gd name="connsiteX57" fmla="*/ 1995054 w 4008581"/>
                <a:gd name="connsiteY57" fmla="*/ 1634835 h 2144640"/>
                <a:gd name="connsiteX58" fmla="*/ 2071254 w 4008581"/>
                <a:gd name="connsiteY58" fmla="*/ 1657349 h 2144640"/>
                <a:gd name="connsiteX59" fmla="*/ 2161309 w 4008581"/>
                <a:gd name="connsiteY59" fmla="*/ 1653308 h 2144640"/>
                <a:gd name="connsiteX60" fmla="*/ 2235199 w 4008581"/>
                <a:gd name="connsiteY60" fmla="*/ 1690254 h 2144640"/>
                <a:gd name="connsiteX61" fmla="*/ 2235199 w 4008581"/>
                <a:gd name="connsiteY61" fmla="*/ 1727199 h 2144640"/>
                <a:gd name="connsiteX62" fmla="*/ 2179781 w 4008581"/>
                <a:gd name="connsiteY62" fmla="*/ 1773381 h 2144640"/>
                <a:gd name="connsiteX63" fmla="*/ 2102572 w 4008581"/>
                <a:gd name="connsiteY63" fmla="*/ 1773092 h 2144640"/>
                <a:gd name="connsiteX64" fmla="*/ 2059709 w 4008581"/>
                <a:gd name="connsiteY64" fmla="*/ 1764144 h 2144640"/>
                <a:gd name="connsiteX65" fmla="*/ 1985818 w 4008581"/>
                <a:gd name="connsiteY65" fmla="*/ 1727199 h 2144640"/>
                <a:gd name="connsiteX66" fmla="*/ 1918854 w 4008581"/>
                <a:gd name="connsiteY66" fmla="*/ 1731168 h 2144640"/>
                <a:gd name="connsiteX67" fmla="*/ 1890207 w 4008581"/>
                <a:gd name="connsiteY67" fmla="*/ 1758156 h 2144640"/>
                <a:gd name="connsiteX68" fmla="*/ 1874981 w 4008581"/>
                <a:gd name="connsiteY68" fmla="*/ 1810326 h 2144640"/>
                <a:gd name="connsiteX69" fmla="*/ 1791854 w 4008581"/>
                <a:gd name="connsiteY69" fmla="*/ 1810326 h 2144640"/>
                <a:gd name="connsiteX70" fmla="*/ 1717963 w 4008581"/>
                <a:gd name="connsiteY70" fmla="*/ 1856508 h 2144640"/>
                <a:gd name="connsiteX71" fmla="*/ 1653309 w 4008581"/>
                <a:gd name="connsiteY71" fmla="*/ 1764144 h 2144640"/>
                <a:gd name="connsiteX72" fmla="*/ 1551709 w 4008581"/>
                <a:gd name="connsiteY72" fmla="*/ 1708726 h 2144640"/>
                <a:gd name="connsiteX73" fmla="*/ 1468581 w 4008581"/>
                <a:gd name="connsiteY73" fmla="*/ 1690254 h 2144640"/>
                <a:gd name="connsiteX74" fmla="*/ 1560945 w 4008581"/>
                <a:gd name="connsiteY74" fmla="*/ 1773381 h 2144640"/>
                <a:gd name="connsiteX75" fmla="*/ 1634836 w 4008581"/>
                <a:gd name="connsiteY75" fmla="*/ 1847272 h 2144640"/>
                <a:gd name="connsiteX76" fmla="*/ 1588654 w 4008581"/>
                <a:gd name="connsiteY76" fmla="*/ 1893454 h 2144640"/>
                <a:gd name="connsiteX77" fmla="*/ 1634836 w 4008581"/>
                <a:gd name="connsiteY77" fmla="*/ 1948872 h 2144640"/>
                <a:gd name="connsiteX78" fmla="*/ 1714283 w 4008581"/>
                <a:gd name="connsiteY78" fmla="*/ 1984951 h 2144640"/>
                <a:gd name="connsiteX79" fmla="*/ 1666442 w 4008581"/>
                <a:gd name="connsiteY79" fmla="*/ 2064543 h 2144640"/>
                <a:gd name="connsiteX80" fmla="*/ 1597890 w 4008581"/>
                <a:gd name="connsiteY80" fmla="*/ 2105890 h 2144640"/>
                <a:gd name="connsiteX81" fmla="*/ 1571696 w 4008581"/>
                <a:gd name="connsiteY81" fmla="*/ 2144640 h 2144640"/>
                <a:gd name="connsiteX82" fmla="*/ 1493909 w 4008581"/>
                <a:gd name="connsiteY82" fmla="*/ 2135403 h 2144640"/>
                <a:gd name="connsiteX83" fmla="*/ 1410782 w 4008581"/>
                <a:gd name="connsiteY83" fmla="*/ 2084459 h 2144640"/>
                <a:gd name="connsiteX84" fmla="*/ 1330036 w 4008581"/>
                <a:gd name="connsiteY84" fmla="*/ 2004290 h 2144640"/>
                <a:gd name="connsiteX85" fmla="*/ 1302327 w 4008581"/>
                <a:gd name="connsiteY85" fmla="*/ 1930399 h 2144640"/>
                <a:gd name="connsiteX86" fmla="*/ 1302327 w 4008581"/>
                <a:gd name="connsiteY86" fmla="*/ 1828799 h 2144640"/>
                <a:gd name="connsiteX87" fmla="*/ 1274618 w 4008581"/>
                <a:gd name="connsiteY87" fmla="*/ 1773381 h 2144640"/>
                <a:gd name="connsiteX88" fmla="*/ 1145309 w 4008581"/>
                <a:gd name="connsiteY88" fmla="*/ 1699490 h 2144640"/>
                <a:gd name="connsiteX89" fmla="*/ 997527 w 4008581"/>
                <a:gd name="connsiteY89" fmla="*/ 1597890 h 2144640"/>
                <a:gd name="connsiteX90" fmla="*/ 942109 w 4008581"/>
                <a:gd name="connsiteY90" fmla="*/ 1468581 h 2144640"/>
                <a:gd name="connsiteX91" fmla="*/ 895927 w 4008581"/>
                <a:gd name="connsiteY91" fmla="*/ 1265381 h 2144640"/>
                <a:gd name="connsiteX92" fmla="*/ 803563 w 4008581"/>
                <a:gd name="connsiteY92" fmla="*/ 1080654 h 2144640"/>
                <a:gd name="connsiteX93" fmla="*/ 729672 w 4008581"/>
                <a:gd name="connsiteY93" fmla="*/ 951344 h 2144640"/>
                <a:gd name="connsiteX94" fmla="*/ 581890 w 4008581"/>
                <a:gd name="connsiteY94" fmla="*/ 665017 h 2144640"/>
                <a:gd name="connsiteX95" fmla="*/ 461818 w 4008581"/>
                <a:gd name="connsiteY95" fmla="*/ 637308 h 2144640"/>
                <a:gd name="connsiteX96" fmla="*/ 267854 w 4008581"/>
                <a:gd name="connsiteY96" fmla="*/ 683490 h 2144640"/>
                <a:gd name="connsiteX97" fmla="*/ 240145 w 4008581"/>
                <a:gd name="connsiteY97" fmla="*/ 618835 h 2144640"/>
                <a:gd name="connsiteX98" fmla="*/ 240145 w 4008581"/>
                <a:gd name="connsiteY98" fmla="*/ 461817 h 2144640"/>
                <a:gd name="connsiteX99" fmla="*/ 175490 w 4008581"/>
                <a:gd name="connsiteY99" fmla="*/ 295563 h 2144640"/>
                <a:gd name="connsiteX100" fmla="*/ 0 w 4008581"/>
                <a:gd name="connsiteY100" fmla="*/ 0 h 2144640"/>
                <a:gd name="connsiteX101" fmla="*/ 3803793 w 4008581"/>
                <a:gd name="connsiteY101" fmla="*/ 8658 h 2144640"/>
                <a:gd name="connsiteX102" fmla="*/ 3730192 w 4008581"/>
                <a:gd name="connsiteY102" fmla="*/ 348022 h 2144640"/>
                <a:gd name="connsiteX103" fmla="*/ 3697720 w 4008581"/>
                <a:gd name="connsiteY103" fmla="*/ 502659 h 2144640"/>
                <a:gd name="connsiteX104" fmla="*/ 3700029 w 4008581"/>
                <a:gd name="connsiteY104" fmla="*/ 642937 h 2144640"/>
                <a:gd name="connsiteX105" fmla="*/ 3683143 w 4008581"/>
                <a:gd name="connsiteY105" fmla="*/ 767988 h 2144640"/>
                <a:gd name="connsiteX106" fmla="*/ 3626283 w 4008581"/>
                <a:gd name="connsiteY106" fmla="*/ 982878 h 2144640"/>
                <a:gd name="connsiteX107" fmla="*/ 3635735 w 4008581"/>
                <a:gd name="connsiteY107" fmla="*/ 1085849 h 2144640"/>
                <a:gd name="connsiteX108" fmla="*/ 3694545 w 4008581"/>
                <a:gd name="connsiteY108" fmla="*/ 1209963 h 2144640"/>
                <a:gd name="connsiteX109" fmla="*/ 3823854 w 4008581"/>
                <a:gd name="connsiteY109" fmla="*/ 1385454 h 2144640"/>
                <a:gd name="connsiteX0" fmla="*/ 3823854 w 4008581"/>
                <a:gd name="connsiteY0" fmla="*/ 1385454 h 2144640"/>
                <a:gd name="connsiteX1" fmla="*/ 3888509 w 4008581"/>
                <a:gd name="connsiteY1" fmla="*/ 1570181 h 2144640"/>
                <a:gd name="connsiteX2" fmla="*/ 3953163 w 4008581"/>
                <a:gd name="connsiteY2" fmla="*/ 1708726 h 2144640"/>
                <a:gd name="connsiteX3" fmla="*/ 3962399 w 4008581"/>
                <a:gd name="connsiteY3" fmla="*/ 1764144 h 2144640"/>
                <a:gd name="connsiteX4" fmla="*/ 3999345 w 4008581"/>
                <a:gd name="connsiteY4" fmla="*/ 1884217 h 2144640"/>
                <a:gd name="connsiteX5" fmla="*/ 4008581 w 4008581"/>
                <a:gd name="connsiteY5" fmla="*/ 1948872 h 2144640"/>
                <a:gd name="connsiteX6" fmla="*/ 3971636 w 4008581"/>
                <a:gd name="connsiteY6" fmla="*/ 1958108 h 2144640"/>
                <a:gd name="connsiteX7" fmla="*/ 3943927 w 4008581"/>
                <a:gd name="connsiteY7" fmla="*/ 1930399 h 2144640"/>
                <a:gd name="connsiteX8" fmla="*/ 3879272 w 4008581"/>
                <a:gd name="connsiteY8" fmla="*/ 1958108 h 2144640"/>
                <a:gd name="connsiteX9" fmla="*/ 3853006 w 4008581"/>
                <a:gd name="connsiteY9" fmla="*/ 1925637 h 2144640"/>
                <a:gd name="connsiteX10" fmla="*/ 3805381 w 4008581"/>
                <a:gd name="connsiteY10" fmla="*/ 1902690 h 2144640"/>
                <a:gd name="connsiteX11" fmla="*/ 3749963 w 4008581"/>
                <a:gd name="connsiteY11" fmla="*/ 1865744 h 2144640"/>
                <a:gd name="connsiteX12" fmla="*/ 3731490 w 4008581"/>
                <a:gd name="connsiteY12" fmla="*/ 1828799 h 2144640"/>
                <a:gd name="connsiteX13" fmla="*/ 3666836 w 4008581"/>
                <a:gd name="connsiteY13" fmla="*/ 1865744 h 2144640"/>
                <a:gd name="connsiteX14" fmla="*/ 3583709 w 4008581"/>
                <a:gd name="connsiteY14" fmla="*/ 1874981 h 2144640"/>
                <a:gd name="connsiteX15" fmla="*/ 3546763 w 4008581"/>
                <a:gd name="connsiteY15" fmla="*/ 1874981 h 2144640"/>
                <a:gd name="connsiteX16" fmla="*/ 3574472 w 4008581"/>
                <a:gd name="connsiteY16" fmla="*/ 1782617 h 2144640"/>
                <a:gd name="connsiteX17" fmla="*/ 3537527 w 4008581"/>
                <a:gd name="connsiteY17" fmla="*/ 1754908 h 2144640"/>
                <a:gd name="connsiteX18" fmla="*/ 3493726 w 4008581"/>
                <a:gd name="connsiteY18" fmla="*/ 1795172 h 2144640"/>
                <a:gd name="connsiteX19" fmla="*/ 3450791 w 4008581"/>
                <a:gd name="connsiteY19" fmla="*/ 1772515 h 2144640"/>
                <a:gd name="connsiteX20" fmla="*/ 3386136 w 4008581"/>
                <a:gd name="connsiteY20" fmla="*/ 1724818 h 2144640"/>
                <a:gd name="connsiteX21" fmla="*/ 3316431 w 4008581"/>
                <a:gd name="connsiteY21" fmla="*/ 1682532 h 2144640"/>
                <a:gd name="connsiteX22" fmla="*/ 3288145 w 4008581"/>
                <a:gd name="connsiteY22" fmla="*/ 1671781 h 2144640"/>
                <a:gd name="connsiteX23" fmla="*/ 3229407 w 4008581"/>
                <a:gd name="connsiteY23" fmla="*/ 1650927 h 2144640"/>
                <a:gd name="connsiteX24" fmla="*/ 3173412 w 4008581"/>
                <a:gd name="connsiteY24" fmla="*/ 1630362 h 2144640"/>
                <a:gd name="connsiteX25" fmla="*/ 3134662 w 4008581"/>
                <a:gd name="connsiteY25" fmla="*/ 1613981 h 2144640"/>
                <a:gd name="connsiteX26" fmla="*/ 3113809 w 4008581"/>
                <a:gd name="connsiteY26" fmla="*/ 1554378 h 2144640"/>
                <a:gd name="connsiteX27" fmla="*/ 3195781 w 4008581"/>
                <a:gd name="connsiteY27" fmla="*/ 1533235 h 2144640"/>
                <a:gd name="connsiteX28" fmla="*/ 3186545 w 4008581"/>
                <a:gd name="connsiteY28" fmla="*/ 1459344 h 2144640"/>
                <a:gd name="connsiteX29" fmla="*/ 3131127 w 4008581"/>
                <a:gd name="connsiteY29" fmla="*/ 1422399 h 2144640"/>
                <a:gd name="connsiteX30" fmla="*/ 3084945 w 4008581"/>
                <a:gd name="connsiteY30" fmla="*/ 1496290 h 2144640"/>
                <a:gd name="connsiteX31" fmla="*/ 2992581 w 4008581"/>
                <a:gd name="connsiteY31" fmla="*/ 1514763 h 2144640"/>
                <a:gd name="connsiteX32" fmla="*/ 2992581 w 4008581"/>
                <a:gd name="connsiteY32" fmla="*/ 1487054 h 2144640"/>
                <a:gd name="connsiteX33" fmla="*/ 2927927 w 4008581"/>
                <a:gd name="connsiteY33" fmla="*/ 1514763 h 2144640"/>
                <a:gd name="connsiteX34" fmla="*/ 2881745 w 4008581"/>
                <a:gd name="connsiteY34" fmla="*/ 1477817 h 2144640"/>
                <a:gd name="connsiteX35" fmla="*/ 2835563 w 4008581"/>
                <a:gd name="connsiteY35" fmla="*/ 1450108 h 2144640"/>
                <a:gd name="connsiteX36" fmla="*/ 2798618 w 4008581"/>
                <a:gd name="connsiteY36" fmla="*/ 1487054 h 2144640"/>
                <a:gd name="connsiteX37" fmla="*/ 2780145 w 4008581"/>
                <a:gd name="connsiteY37" fmla="*/ 1533235 h 2144640"/>
                <a:gd name="connsiteX38" fmla="*/ 2678545 w 4008581"/>
                <a:gd name="connsiteY38" fmla="*/ 1514763 h 2144640"/>
                <a:gd name="connsiteX39" fmla="*/ 2678545 w 4008581"/>
                <a:gd name="connsiteY39" fmla="*/ 1487054 h 2144640"/>
                <a:gd name="connsiteX40" fmla="*/ 2604654 w 4008581"/>
                <a:gd name="connsiteY40" fmla="*/ 1514763 h 2144640"/>
                <a:gd name="connsiteX41" fmla="*/ 2549236 w 4008581"/>
                <a:gd name="connsiteY41" fmla="*/ 1514763 h 2144640"/>
                <a:gd name="connsiteX42" fmla="*/ 2410690 w 4008581"/>
                <a:gd name="connsiteY42" fmla="*/ 1514763 h 2144640"/>
                <a:gd name="connsiteX43" fmla="*/ 2401454 w 4008581"/>
                <a:gd name="connsiteY43" fmla="*/ 1459344 h 2144640"/>
                <a:gd name="connsiteX44" fmla="*/ 2327563 w 4008581"/>
                <a:gd name="connsiteY44" fmla="*/ 1477817 h 2144640"/>
                <a:gd name="connsiteX45" fmla="*/ 2290618 w 4008581"/>
                <a:gd name="connsiteY45" fmla="*/ 1523999 h 2144640"/>
                <a:gd name="connsiteX46" fmla="*/ 2242704 w 4008581"/>
                <a:gd name="connsiteY46" fmla="*/ 1504949 h 2144640"/>
                <a:gd name="connsiteX47" fmla="*/ 2205108 w 4008581"/>
                <a:gd name="connsiteY47" fmla="*/ 1515051 h 2144640"/>
                <a:gd name="connsiteX48" fmla="*/ 2216727 w 4008581"/>
                <a:gd name="connsiteY48" fmla="*/ 1560944 h 2144640"/>
                <a:gd name="connsiteX49" fmla="*/ 2124363 w 4008581"/>
                <a:gd name="connsiteY49" fmla="*/ 1551708 h 2144640"/>
                <a:gd name="connsiteX50" fmla="*/ 2105890 w 4008581"/>
                <a:gd name="connsiteY50" fmla="*/ 1542472 h 2144640"/>
                <a:gd name="connsiteX51" fmla="*/ 2076017 w 4008581"/>
                <a:gd name="connsiteY51" fmla="*/ 1504949 h 2144640"/>
                <a:gd name="connsiteX52" fmla="*/ 2029330 w 4008581"/>
                <a:gd name="connsiteY52" fmla="*/ 1503433 h 2144640"/>
                <a:gd name="connsiteX53" fmla="*/ 1995054 w 4008581"/>
                <a:gd name="connsiteY53" fmla="*/ 1533235 h 2144640"/>
                <a:gd name="connsiteX54" fmla="*/ 1933142 w 4008581"/>
                <a:gd name="connsiteY54" fmla="*/ 1550193 h 2144640"/>
                <a:gd name="connsiteX55" fmla="*/ 1917266 w 4008581"/>
                <a:gd name="connsiteY55" fmla="*/ 1581799 h 2144640"/>
                <a:gd name="connsiteX56" fmla="*/ 1945048 w 4008581"/>
                <a:gd name="connsiteY56" fmla="*/ 1621630 h 2144640"/>
                <a:gd name="connsiteX57" fmla="*/ 1995054 w 4008581"/>
                <a:gd name="connsiteY57" fmla="*/ 1634835 h 2144640"/>
                <a:gd name="connsiteX58" fmla="*/ 2071254 w 4008581"/>
                <a:gd name="connsiteY58" fmla="*/ 1657349 h 2144640"/>
                <a:gd name="connsiteX59" fmla="*/ 2161309 w 4008581"/>
                <a:gd name="connsiteY59" fmla="*/ 1653308 h 2144640"/>
                <a:gd name="connsiteX60" fmla="*/ 2235199 w 4008581"/>
                <a:gd name="connsiteY60" fmla="*/ 1690254 h 2144640"/>
                <a:gd name="connsiteX61" fmla="*/ 2235199 w 4008581"/>
                <a:gd name="connsiteY61" fmla="*/ 1727199 h 2144640"/>
                <a:gd name="connsiteX62" fmla="*/ 2179781 w 4008581"/>
                <a:gd name="connsiteY62" fmla="*/ 1773381 h 2144640"/>
                <a:gd name="connsiteX63" fmla="*/ 2102572 w 4008581"/>
                <a:gd name="connsiteY63" fmla="*/ 1773092 h 2144640"/>
                <a:gd name="connsiteX64" fmla="*/ 2059709 w 4008581"/>
                <a:gd name="connsiteY64" fmla="*/ 1764144 h 2144640"/>
                <a:gd name="connsiteX65" fmla="*/ 1985818 w 4008581"/>
                <a:gd name="connsiteY65" fmla="*/ 1727199 h 2144640"/>
                <a:gd name="connsiteX66" fmla="*/ 1918854 w 4008581"/>
                <a:gd name="connsiteY66" fmla="*/ 1731168 h 2144640"/>
                <a:gd name="connsiteX67" fmla="*/ 1890207 w 4008581"/>
                <a:gd name="connsiteY67" fmla="*/ 1758156 h 2144640"/>
                <a:gd name="connsiteX68" fmla="*/ 1874981 w 4008581"/>
                <a:gd name="connsiteY68" fmla="*/ 1810326 h 2144640"/>
                <a:gd name="connsiteX69" fmla="*/ 1791854 w 4008581"/>
                <a:gd name="connsiteY69" fmla="*/ 1810326 h 2144640"/>
                <a:gd name="connsiteX70" fmla="*/ 1717963 w 4008581"/>
                <a:gd name="connsiteY70" fmla="*/ 1856508 h 2144640"/>
                <a:gd name="connsiteX71" fmla="*/ 1653309 w 4008581"/>
                <a:gd name="connsiteY71" fmla="*/ 1764144 h 2144640"/>
                <a:gd name="connsiteX72" fmla="*/ 1551709 w 4008581"/>
                <a:gd name="connsiteY72" fmla="*/ 1708726 h 2144640"/>
                <a:gd name="connsiteX73" fmla="*/ 1468581 w 4008581"/>
                <a:gd name="connsiteY73" fmla="*/ 1690254 h 2144640"/>
                <a:gd name="connsiteX74" fmla="*/ 1560945 w 4008581"/>
                <a:gd name="connsiteY74" fmla="*/ 1773381 h 2144640"/>
                <a:gd name="connsiteX75" fmla="*/ 1634836 w 4008581"/>
                <a:gd name="connsiteY75" fmla="*/ 1847272 h 2144640"/>
                <a:gd name="connsiteX76" fmla="*/ 1588654 w 4008581"/>
                <a:gd name="connsiteY76" fmla="*/ 1893454 h 2144640"/>
                <a:gd name="connsiteX77" fmla="*/ 1634836 w 4008581"/>
                <a:gd name="connsiteY77" fmla="*/ 1948872 h 2144640"/>
                <a:gd name="connsiteX78" fmla="*/ 1714283 w 4008581"/>
                <a:gd name="connsiteY78" fmla="*/ 1984951 h 2144640"/>
                <a:gd name="connsiteX79" fmla="*/ 1666442 w 4008581"/>
                <a:gd name="connsiteY79" fmla="*/ 2064543 h 2144640"/>
                <a:gd name="connsiteX80" fmla="*/ 1597890 w 4008581"/>
                <a:gd name="connsiteY80" fmla="*/ 2105890 h 2144640"/>
                <a:gd name="connsiteX81" fmla="*/ 1571696 w 4008581"/>
                <a:gd name="connsiteY81" fmla="*/ 2144640 h 2144640"/>
                <a:gd name="connsiteX82" fmla="*/ 1493909 w 4008581"/>
                <a:gd name="connsiteY82" fmla="*/ 2135403 h 2144640"/>
                <a:gd name="connsiteX83" fmla="*/ 1410782 w 4008581"/>
                <a:gd name="connsiteY83" fmla="*/ 2084459 h 2144640"/>
                <a:gd name="connsiteX84" fmla="*/ 1330036 w 4008581"/>
                <a:gd name="connsiteY84" fmla="*/ 2004290 h 2144640"/>
                <a:gd name="connsiteX85" fmla="*/ 1302327 w 4008581"/>
                <a:gd name="connsiteY85" fmla="*/ 1930399 h 2144640"/>
                <a:gd name="connsiteX86" fmla="*/ 1302327 w 4008581"/>
                <a:gd name="connsiteY86" fmla="*/ 1828799 h 2144640"/>
                <a:gd name="connsiteX87" fmla="*/ 1274618 w 4008581"/>
                <a:gd name="connsiteY87" fmla="*/ 1773381 h 2144640"/>
                <a:gd name="connsiteX88" fmla="*/ 1145309 w 4008581"/>
                <a:gd name="connsiteY88" fmla="*/ 1699490 h 2144640"/>
                <a:gd name="connsiteX89" fmla="*/ 997527 w 4008581"/>
                <a:gd name="connsiteY89" fmla="*/ 1597890 h 2144640"/>
                <a:gd name="connsiteX90" fmla="*/ 942109 w 4008581"/>
                <a:gd name="connsiteY90" fmla="*/ 1468581 h 2144640"/>
                <a:gd name="connsiteX91" fmla="*/ 895927 w 4008581"/>
                <a:gd name="connsiteY91" fmla="*/ 1265381 h 2144640"/>
                <a:gd name="connsiteX92" fmla="*/ 803563 w 4008581"/>
                <a:gd name="connsiteY92" fmla="*/ 1080654 h 2144640"/>
                <a:gd name="connsiteX93" fmla="*/ 729672 w 4008581"/>
                <a:gd name="connsiteY93" fmla="*/ 951344 h 2144640"/>
                <a:gd name="connsiteX94" fmla="*/ 581890 w 4008581"/>
                <a:gd name="connsiteY94" fmla="*/ 665017 h 2144640"/>
                <a:gd name="connsiteX95" fmla="*/ 461818 w 4008581"/>
                <a:gd name="connsiteY95" fmla="*/ 637308 h 2144640"/>
                <a:gd name="connsiteX96" fmla="*/ 415492 w 4008581"/>
                <a:gd name="connsiteY96" fmla="*/ 559665 h 2144640"/>
                <a:gd name="connsiteX97" fmla="*/ 240145 w 4008581"/>
                <a:gd name="connsiteY97" fmla="*/ 618835 h 2144640"/>
                <a:gd name="connsiteX98" fmla="*/ 240145 w 4008581"/>
                <a:gd name="connsiteY98" fmla="*/ 461817 h 2144640"/>
                <a:gd name="connsiteX99" fmla="*/ 175490 w 4008581"/>
                <a:gd name="connsiteY99" fmla="*/ 295563 h 2144640"/>
                <a:gd name="connsiteX100" fmla="*/ 0 w 4008581"/>
                <a:gd name="connsiteY100" fmla="*/ 0 h 2144640"/>
                <a:gd name="connsiteX101" fmla="*/ 3803793 w 4008581"/>
                <a:gd name="connsiteY101" fmla="*/ 8658 h 2144640"/>
                <a:gd name="connsiteX102" fmla="*/ 3730192 w 4008581"/>
                <a:gd name="connsiteY102" fmla="*/ 348022 h 2144640"/>
                <a:gd name="connsiteX103" fmla="*/ 3697720 w 4008581"/>
                <a:gd name="connsiteY103" fmla="*/ 502659 h 2144640"/>
                <a:gd name="connsiteX104" fmla="*/ 3700029 w 4008581"/>
                <a:gd name="connsiteY104" fmla="*/ 642937 h 2144640"/>
                <a:gd name="connsiteX105" fmla="*/ 3683143 w 4008581"/>
                <a:gd name="connsiteY105" fmla="*/ 767988 h 2144640"/>
                <a:gd name="connsiteX106" fmla="*/ 3626283 w 4008581"/>
                <a:gd name="connsiteY106" fmla="*/ 982878 h 2144640"/>
                <a:gd name="connsiteX107" fmla="*/ 3635735 w 4008581"/>
                <a:gd name="connsiteY107" fmla="*/ 1085849 h 2144640"/>
                <a:gd name="connsiteX108" fmla="*/ 3694545 w 4008581"/>
                <a:gd name="connsiteY108" fmla="*/ 1209963 h 2144640"/>
                <a:gd name="connsiteX109" fmla="*/ 3823854 w 4008581"/>
                <a:gd name="connsiteY109" fmla="*/ 1385454 h 2144640"/>
                <a:gd name="connsiteX0" fmla="*/ 3823854 w 4008581"/>
                <a:gd name="connsiteY0" fmla="*/ 1385454 h 2144640"/>
                <a:gd name="connsiteX1" fmla="*/ 3888509 w 4008581"/>
                <a:gd name="connsiteY1" fmla="*/ 1570181 h 2144640"/>
                <a:gd name="connsiteX2" fmla="*/ 3953163 w 4008581"/>
                <a:gd name="connsiteY2" fmla="*/ 1708726 h 2144640"/>
                <a:gd name="connsiteX3" fmla="*/ 3962399 w 4008581"/>
                <a:gd name="connsiteY3" fmla="*/ 1764144 h 2144640"/>
                <a:gd name="connsiteX4" fmla="*/ 3999345 w 4008581"/>
                <a:gd name="connsiteY4" fmla="*/ 1884217 h 2144640"/>
                <a:gd name="connsiteX5" fmla="*/ 4008581 w 4008581"/>
                <a:gd name="connsiteY5" fmla="*/ 1948872 h 2144640"/>
                <a:gd name="connsiteX6" fmla="*/ 3971636 w 4008581"/>
                <a:gd name="connsiteY6" fmla="*/ 1958108 h 2144640"/>
                <a:gd name="connsiteX7" fmla="*/ 3943927 w 4008581"/>
                <a:gd name="connsiteY7" fmla="*/ 1930399 h 2144640"/>
                <a:gd name="connsiteX8" fmla="*/ 3879272 w 4008581"/>
                <a:gd name="connsiteY8" fmla="*/ 1958108 h 2144640"/>
                <a:gd name="connsiteX9" fmla="*/ 3853006 w 4008581"/>
                <a:gd name="connsiteY9" fmla="*/ 1925637 h 2144640"/>
                <a:gd name="connsiteX10" fmla="*/ 3805381 w 4008581"/>
                <a:gd name="connsiteY10" fmla="*/ 1902690 h 2144640"/>
                <a:gd name="connsiteX11" fmla="*/ 3749963 w 4008581"/>
                <a:gd name="connsiteY11" fmla="*/ 1865744 h 2144640"/>
                <a:gd name="connsiteX12" fmla="*/ 3731490 w 4008581"/>
                <a:gd name="connsiteY12" fmla="*/ 1828799 h 2144640"/>
                <a:gd name="connsiteX13" fmla="*/ 3666836 w 4008581"/>
                <a:gd name="connsiteY13" fmla="*/ 1865744 h 2144640"/>
                <a:gd name="connsiteX14" fmla="*/ 3583709 w 4008581"/>
                <a:gd name="connsiteY14" fmla="*/ 1874981 h 2144640"/>
                <a:gd name="connsiteX15" fmla="*/ 3546763 w 4008581"/>
                <a:gd name="connsiteY15" fmla="*/ 1874981 h 2144640"/>
                <a:gd name="connsiteX16" fmla="*/ 3574472 w 4008581"/>
                <a:gd name="connsiteY16" fmla="*/ 1782617 h 2144640"/>
                <a:gd name="connsiteX17" fmla="*/ 3537527 w 4008581"/>
                <a:gd name="connsiteY17" fmla="*/ 1754908 h 2144640"/>
                <a:gd name="connsiteX18" fmla="*/ 3493726 w 4008581"/>
                <a:gd name="connsiteY18" fmla="*/ 1795172 h 2144640"/>
                <a:gd name="connsiteX19" fmla="*/ 3450791 w 4008581"/>
                <a:gd name="connsiteY19" fmla="*/ 1772515 h 2144640"/>
                <a:gd name="connsiteX20" fmla="*/ 3386136 w 4008581"/>
                <a:gd name="connsiteY20" fmla="*/ 1724818 h 2144640"/>
                <a:gd name="connsiteX21" fmla="*/ 3316431 w 4008581"/>
                <a:gd name="connsiteY21" fmla="*/ 1682532 h 2144640"/>
                <a:gd name="connsiteX22" fmla="*/ 3288145 w 4008581"/>
                <a:gd name="connsiteY22" fmla="*/ 1671781 h 2144640"/>
                <a:gd name="connsiteX23" fmla="*/ 3229407 w 4008581"/>
                <a:gd name="connsiteY23" fmla="*/ 1650927 h 2144640"/>
                <a:gd name="connsiteX24" fmla="*/ 3173412 w 4008581"/>
                <a:gd name="connsiteY24" fmla="*/ 1630362 h 2144640"/>
                <a:gd name="connsiteX25" fmla="*/ 3134662 w 4008581"/>
                <a:gd name="connsiteY25" fmla="*/ 1613981 h 2144640"/>
                <a:gd name="connsiteX26" fmla="*/ 3113809 w 4008581"/>
                <a:gd name="connsiteY26" fmla="*/ 1554378 h 2144640"/>
                <a:gd name="connsiteX27" fmla="*/ 3195781 w 4008581"/>
                <a:gd name="connsiteY27" fmla="*/ 1533235 h 2144640"/>
                <a:gd name="connsiteX28" fmla="*/ 3186545 w 4008581"/>
                <a:gd name="connsiteY28" fmla="*/ 1459344 h 2144640"/>
                <a:gd name="connsiteX29" fmla="*/ 3131127 w 4008581"/>
                <a:gd name="connsiteY29" fmla="*/ 1422399 h 2144640"/>
                <a:gd name="connsiteX30" fmla="*/ 3084945 w 4008581"/>
                <a:gd name="connsiteY30" fmla="*/ 1496290 h 2144640"/>
                <a:gd name="connsiteX31" fmla="*/ 2992581 w 4008581"/>
                <a:gd name="connsiteY31" fmla="*/ 1514763 h 2144640"/>
                <a:gd name="connsiteX32" fmla="*/ 2992581 w 4008581"/>
                <a:gd name="connsiteY32" fmla="*/ 1487054 h 2144640"/>
                <a:gd name="connsiteX33" fmla="*/ 2927927 w 4008581"/>
                <a:gd name="connsiteY33" fmla="*/ 1514763 h 2144640"/>
                <a:gd name="connsiteX34" fmla="*/ 2881745 w 4008581"/>
                <a:gd name="connsiteY34" fmla="*/ 1477817 h 2144640"/>
                <a:gd name="connsiteX35" fmla="*/ 2835563 w 4008581"/>
                <a:gd name="connsiteY35" fmla="*/ 1450108 h 2144640"/>
                <a:gd name="connsiteX36" fmla="*/ 2798618 w 4008581"/>
                <a:gd name="connsiteY36" fmla="*/ 1487054 h 2144640"/>
                <a:gd name="connsiteX37" fmla="*/ 2780145 w 4008581"/>
                <a:gd name="connsiteY37" fmla="*/ 1533235 h 2144640"/>
                <a:gd name="connsiteX38" fmla="*/ 2678545 w 4008581"/>
                <a:gd name="connsiteY38" fmla="*/ 1514763 h 2144640"/>
                <a:gd name="connsiteX39" fmla="*/ 2678545 w 4008581"/>
                <a:gd name="connsiteY39" fmla="*/ 1487054 h 2144640"/>
                <a:gd name="connsiteX40" fmla="*/ 2604654 w 4008581"/>
                <a:gd name="connsiteY40" fmla="*/ 1514763 h 2144640"/>
                <a:gd name="connsiteX41" fmla="*/ 2549236 w 4008581"/>
                <a:gd name="connsiteY41" fmla="*/ 1514763 h 2144640"/>
                <a:gd name="connsiteX42" fmla="*/ 2410690 w 4008581"/>
                <a:gd name="connsiteY42" fmla="*/ 1514763 h 2144640"/>
                <a:gd name="connsiteX43" fmla="*/ 2401454 w 4008581"/>
                <a:gd name="connsiteY43" fmla="*/ 1459344 h 2144640"/>
                <a:gd name="connsiteX44" fmla="*/ 2327563 w 4008581"/>
                <a:gd name="connsiteY44" fmla="*/ 1477817 h 2144640"/>
                <a:gd name="connsiteX45" fmla="*/ 2290618 w 4008581"/>
                <a:gd name="connsiteY45" fmla="*/ 1523999 h 2144640"/>
                <a:gd name="connsiteX46" fmla="*/ 2242704 w 4008581"/>
                <a:gd name="connsiteY46" fmla="*/ 1504949 h 2144640"/>
                <a:gd name="connsiteX47" fmla="*/ 2205108 w 4008581"/>
                <a:gd name="connsiteY47" fmla="*/ 1515051 h 2144640"/>
                <a:gd name="connsiteX48" fmla="*/ 2216727 w 4008581"/>
                <a:gd name="connsiteY48" fmla="*/ 1560944 h 2144640"/>
                <a:gd name="connsiteX49" fmla="*/ 2124363 w 4008581"/>
                <a:gd name="connsiteY49" fmla="*/ 1551708 h 2144640"/>
                <a:gd name="connsiteX50" fmla="*/ 2105890 w 4008581"/>
                <a:gd name="connsiteY50" fmla="*/ 1542472 h 2144640"/>
                <a:gd name="connsiteX51" fmla="*/ 2076017 w 4008581"/>
                <a:gd name="connsiteY51" fmla="*/ 1504949 h 2144640"/>
                <a:gd name="connsiteX52" fmla="*/ 2029330 w 4008581"/>
                <a:gd name="connsiteY52" fmla="*/ 1503433 h 2144640"/>
                <a:gd name="connsiteX53" fmla="*/ 1995054 w 4008581"/>
                <a:gd name="connsiteY53" fmla="*/ 1533235 h 2144640"/>
                <a:gd name="connsiteX54" fmla="*/ 1933142 w 4008581"/>
                <a:gd name="connsiteY54" fmla="*/ 1550193 h 2144640"/>
                <a:gd name="connsiteX55" fmla="*/ 1917266 w 4008581"/>
                <a:gd name="connsiteY55" fmla="*/ 1581799 h 2144640"/>
                <a:gd name="connsiteX56" fmla="*/ 1945048 w 4008581"/>
                <a:gd name="connsiteY56" fmla="*/ 1621630 h 2144640"/>
                <a:gd name="connsiteX57" fmla="*/ 1995054 w 4008581"/>
                <a:gd name="connsiteY57" fmla="*/ 1634835 h 2144640"/>
                <a:gd name="connsiteX58" fmla="*/ 2071254 w 4008581"/>
                <a:gd name="connsiteY58" fmla="*/ 1657349 h 2144640"/>
                <a:gd name="connsiteX59" fmla="*/ 2161309 w 4008581"/>
                <a:gd name="connsiteY59" fmla="*/ 1653308 h 2144640"/>
                <a:gd name="connsiteX60" fmla="*/ 2235199 w 4008581"/>
                <a:gd name="connsiteY60" fmla="*/ 1690254 h 2144640"/>
                <a:gd name="connsiteX61" fmla="*/ 2235199 w 4008581"/>
                <a:gd name="connsiteY61" fmla="*/ 1727199 h 2144640"/>
                <a:gd name="connsiteX62" fmla="*/ 2179781 w 4008581"/>
                <a:gd name="connsiteY62" fmla="*/ 1773381 h 2144640"/>
                <a:gd name="connsiteX63" fmla="*/ 2102572 w 4008581"/>
                <a:gd name="connsiteY63" fmla="*/ 1773092 h 2144640"/>
                <a:gd name="connsiteX64" fmla="*/ 2059709 w 4008581"/>
                <a:gd name="connsiteY64" fmla="*/ 1764144 h 2144640"/>
                <a:gd name="connsiteX65" fmla="*/ 1985818 w 4008581"/>
                <a:gd name="connsiteY65" fmla="*/ 1727199 h 2144640"/>
                <a:gd name="connsiteX66" fmla="*/ 1918854 w 4008581"/>
                <a:gd name="connsiteY66" fmla="*/ 1731168 h 2144640"/>
                <a:gd name="connsiteX67" fmla="*/ 1890207 w 4008581"/>
                <a:gd name="connsiteY67" fmla="*/ 1758156 h 2144640"/>
                <a:gd name="connsiteX68" fmla="*/ 1874981 w 4008581"/>
                <a:gd name="connsiteY68" fmla="*/ 1810326 h 2144640"/>
                <a:gd name="connsiteX69" fmla="*/ 1791854 w 4008581"/>
                <a:gd name="connsiteY69" fmla="*/ 1810326 h 2144640"/>
                <a:gd name="connsiteX70" fmla="*/ 1717963 w 4008581"/>
                <a:gd name="connsiteY70" fmla="*/ 1856508 h 2144640"/>
                <a:gd name="connsiteX71" fmla="*/ 1653309 w 4008581"/>
                <a:gd name="connsiteY71" fmla="*/ 1764144 h 2144640"/>
                <a:gd name="connsiteX72" fmla="*/ 1551709 w 4008581"/>
                <a:gd name="connsiteY72" fmla="*/ 1708726 h 2144640"/>
                <a:gd name="connsiteX73" fmla="*/ 1468581 w 4008581"/>
                <a:gd name="connsiteY73" fmla="*/ 1690254 h 2144640"/>
                <a:gd name="connsiteX74" fmla="*/ 1560945 w 4008581"/>
                <a:gd name="connsiteY74" fmla="*/ 1773381 h 2144640"/>
                <a:gd name="connsiteX75" fmla="*/ 1634836 w 4008581"/>
                <a:gd name="connsiteY75" fmla="*/ 1847272 h 2144640"/>
                <a:gd name="connsiteX76" fmla="*/ 1588654 w 4008581"/>
                <a:gd name="connsiteY76" fmla="*/ 1893454 h 2144640"/>
                <a:gd name="connsiteX77" fmla="*/ 1634836 w 4008581"/>
                <a:gd name="connsiteY77" fmla="*/ 1948872 h 2144640"/>
                <a:gd name="connsiteX78" fmla="*/ 1714283 w 4008581"/>
                <a:gd name="connsiteY78" fmla="*/ 1984951 h 2144640"/>
                <a:gd name="connsiteX79" fmla="*/ 1666442 w 4008581"/>
                <a:gd name="connsiteY79" fmla="*/ 2064543 h 2144640"/>
                <a:gd name="connsiteX80" fmla="*/ 1597890 w 4008581"/>
                <a:gd name="connsiteY80" fmla="*/ 2105890 h 2144640"/>
                <a:gd name="connsiteX81" fmla="*/ 1571696 w 4008581"/>
                <a:gd name="connsiteY81" fmla="*/ 2144640 h 2144640"/>
                <a:gd name="connsiteX82" fmla="*/ 1493909 w 4008581"/>
                <a:gd name="connsiteY82" fmla="*/ 2135403 h 2144640"/>
                <a:gd name="connsiteX83" fmla="*/ 1410782 w 4008581"/>
                <a:gd name="connsiteY83" fmla="*/ 2084459 h 2144640"/>
                <a:gd name="connsiteX84" fmla="*/ 1330036 w 4008581"/>
                <a:gd name="connsiteY84" fmla="*/ 2004290 h 2144640"/>
                <a:gd name="connsiteX85" fmla="*/ 1302327 w 4008581"/>
                <a:gd name="connsiteY85" fmla="*/ 1930399 h 2144640"/>
                <a:gd name="connsiteX86" fmla="*/ 1302327 w 4008581"/>
                <a:gd name="connsiteY86" fmla="*/ 1828799 h 2144640"/>
                <a:gd name="connsiteX87" fmla="*/ 1274618 w 4008581"/>
                <a:gd name="connsiteY87" fmla="*/ 1773381 h 2144640"/>
                <a:gd name="connsiteX88" fmla="*/ 1145309 w 4008581"/>
                <a:gd name="connsiteY88" fmla="*/ 1699490 h 2144640"/>
                <a:gd name="connsiteX89" fmla="*/ 997527 w 4008581"/>
                <a:gd name="connsiteY89" fmla="*/ 1597890 h 2144640"/>
                <a:gd name="connsiteX90" fmla="*/ 942109 w 4008581"/>
                <a:gd name="connsiteY90" fmla="*/ 1468581 h 2144640"/>
                <a:gd name="connsiteX91" fmla="*/ 895927 w 4008581"/>
                <a:gd name="connsiteY91" fmla="*/ 1265381 h 2144640"/>
                <a:gd name="connsiteX92" fmla="*/ 803563 w 4008581"/>
                <a:gd name="connsiteY92" fmla="*/ 1080654 h 2144640"/>
                <a:gd name="connsiteX93" fmla="*/ 729672 w 4008581"/>
                <a:gd name="connsiteY93" fmla="*/ 951344 h 2144640"/>
                <a:gd name="connsiteX94" fmla="*/ 581890 w 4008581"/>
                <a:gd name="connsiteY94" fmla="*/ 665017 h 2144640"/>
                <a:gd name="connsiteX95" fmla="*/ 461818 w 4008581"/>
                <a:gd name="connsiteY95" fmla="*/ 637308 h 2144640"/>
                <a:gd name="connsiteX96" fmla="*/ 415492 w 4008581"/>
                <a:gd name="connsiteY96" fmla="*/ 559665 h 2144640"/>
                <a:gd name="connsiteX97" fmla="*/ 375804 w 4008581"/>
                <a:gd name="connsiteY97" fmla="*/ 450055 h 2144640"/>
                <a:gd name="connsiteX98" fmla="*/ 240145 w 4008581"/>
                <a:gd name="connsiteY98" fmla="*/ 618835 h 2144640"/>
                <a:gd name="connsiteX99" fmla="*/ 240145 w 4008581"/>
                <a:gd name="connsiteY99" fmla="*/ 461817 h 2144640"/>
                <a:gd name="connsiteX100" fmla="*/ 175490 w 4008581"/>
                <a:gd name="connsiteY100" fmla="*/ 295563 h 2144640"/>
                <a:gd name="connsiteX101" fmla="*/ 0 w 4008581"/>
                <a:gd name="connsiteY101" fmla="*/ 0 h 2144640"/>
                <a:gd name="connsiteX102" fmla="*/ 3803793 w 4008581"/>
                <a:gd name="connsiteY102" fmla="*/ 8658 h 2144640"/>
                <a:gd name="connsiteX103" fmla="*/ 3730192 w 4008581"/>
                <a:gd name="connsiteY103" fmla="*/ 348022 h 2144640"/>
                <a:gd name="connsiteX104" fmla="*/ 3697720 w 4008581"/>
                <a:gd name="connsiteY104" fmla="*/ 502659 h 2144640"/>
                <a:gd name="connsiteX105" fmla="*/ 3700029 w 4008581"/>
                <a:gd name="connsiteY105" fmla="*/ 642937 h 2144640"/>
                <a:gd name="connsiteX106" fmla="*/ 3683143 w 4008581"/>
                <a:gd name="connsiteY106" fmla="*/ 767988 h 2144640"/>
                <a:gd name="connsiteX107" fmla="*/ 3626283 w 4008581"/>
                <a:gd name="connsiteY107" fmla="*/ 982878 h 2144640"/>
                <a:gd name="connsiteX108" fmla="*/ 3635735 w 4008581"/>
                <a:gd name="connsiteY108" fmla="*/ 1085849 h 2144640"/>
                <a:gd name="connsiteX109" fmla="*/ 3694545 w 4008581"/>
                <a:gd name="connsiteY109" fmla="*/ 1209963 h 2144640"/>
                <a:gd name="connsiteX110" fmla="*/ 3823854 w 4008581"/>
                <a:gd name="connsiteY110" fmla="*/ 1385454 h 2144640"/>
                <a:gd name="connsiteX0" fmla="*/ 3823854 w 4008581"/>
                <a:gd name="connsiteY0" fmla="*/ 1385454 h 2144640"/>
                <a:gd name="connsiteX1" fmla="*/ 3888509 w 4008581"/>
                <a:gd name="connsiteY1" fmla="*/ 1570181 h 2144640"/>
                <a:gd name="connsiteX2" fmla="*/ 3953163 w 4008581"/>
                <a:gd name="connsiteY2" fmla="*/ 1708726 h 2144640"/>
                <a:gd name="connsiteX3" fmla="*/ 3962399 w 4008581"/>
                <a:gd name="connsiteY3" fmla="*/ 1764144 h 2144640"/>
                <a:gd name="connsiteX4" fmla="*/ 3999345 w 4008581"/>
                <a:gd name="connsiteY4" fmla="*/ 1884217 h 2144640"/>
                <a:gd name="connsiteX5" fmla="*/ 4008581 w 4008581"/>
                <a:gd name="connsiteY5" fmla="*/ 1948872 h 2144640"/>
                <a:gd name="connsiteX6" fmla="*/ 3971636 w 4008581"/>
                <a:gd name="connsiteY6" fmla="*/ 1958108 h 2144640"/>
                <a:gd name="connsiteX7" fmla="*/ 3943927 w 4008581"/>
                <a:gd name="connsiteY7" fmla="*/ 1930399 h 2144640"/>
                <a:gd name="connsiteX8" fmla="*/ 3879272 w 4008581"/>
                <a:gd name="connsiteY8" fmla="*/ 1958108 h 2144640"/>
                <a:gd name="connsiteX9" fmla="*/ 3853006 w 4008581"/>
                <a:gd name="connsiteY9" fmla="*/ 1925637 h 2144640"/>
                <a:gd name="connsiteX10" fmla="*/ 3805381 w 4008581"/>
                <a:gd name="connsiteY10" fmla="*/ 1902690 h 2144640"/>
                <a:gd name="connsiteX11" fmla="*/ 3749963 w 4008581"/>
                <a:gd name="connsiteY11" fmla="*/ 1865744 h 2144640"/>
                <a:gd name="connsiteX12" fmla="*/ 3731490 w 4008581"/>
                <a:gd name="connsiteY12" fmla="*/ 1828799 h 2144640"/>
                <a:gd name="connsiteX13" fmla="*/ 3666836 w 4008581"/>
                <a:gd name="connsiteY13" fmla="*/ 1865744 h 2144640"/>
                <a:gd name="connsiteX14" fmla="*/ 3583709 w 4008581"/>
                <a:gd name="connsiteY14" fmla="*/ 1874981 h 2144640"/>
                <a:gd name="connsiteX15" fmla="*/ 3546763 w 4008581"/>
                <a:gd name="connsiteY15" fmla="*/ 1874981 h 2144640"/>
                <a:gd name="connsiteX16" fmla="*/ 3574472 w 4008581"/>
                <a:gd name="connsiteY16" fmla="*/ 1782617 h 2144640"/>
                <a:gd name="connsiteX17" fmla="*/ 3537527 w 4008581"/>
                <a:gd name="connsiteY17" fmla="*/ 1754908 h 2144640"/>
                <a:gd name="connsiteX18" fmla="*/ 3493726 w 4008581"/>
                <a:gd name="connsiteY18" fmla="*/ 1795172 h 2144640"/>
                <a:gd name="connsiteX19" fmla="*/ 3450791 w 4008581"/>
                <a:gd name="connsiteY19" fmla="*/ 1772515 h 2144640"/>
                <a:gd name="connsiteX20" fmla="*/ 3386136 w 4008581"/>
                <a:gd name="connsiteY20" fmla="*/ 1724818 h 2144640"/>
                <a:gd name="connsiteX21" fmla="*/ 3316431 w 4008581"/>
                <a:gd name="connsiteY21" fmla="*/ 1682532 h 2144640"/>
                <a:gd name="connsiteX22" fmla="*/ 3288145 w 4008581"/>
                <a:gd name="connsiteY22" fmla="*/ 1671781 h 2144640"/>
                <a:gd name="connsiteX23" fmla="*/ 3229407 w 4008581"/>
                <a:gd name="connsiteY23" fmla="*/ 1650927 h 2144640"/>
                <a:gd name="connsiteX24" fmla="*/ 3173412 w 4008581"/>
                <a:gd name="connsiteY24" fmla="*/ 1630362 h 2144640"/>
                <a:gd name="connsiteX25" fmla="*/ 3134662 w 4008581"/>
                <a:gd name="connsiteY25" fmla="*/ 1613981 h 2144640"/>
                <a:gd name="connsiteX26" fmla="*/ 3113809 w 4008581"/>
                <a:gd name="connsiteY26" fmla="*/ 1554378 h 2144640"/>
                <a:gd name="connsiteX27" fmla="*/ 3195781 w 4008581"/>
                <a:gd name="connsiteY27" fmla="*/ 1533235 h 2144640"/>
                <a:gd name="connsiteX28" fmla="*/ 3186545 w 4008581"/>
                <a:gd name="connsiteY28" fmla="*/ 1459344 h 2144640"/>
                <a:gd name="connsiteX29" fmla="*/ 3131127 w 4008581"/>
                <a:gd name="connsiteY29" fmla="*/ 1422399 h 2144640"/>
                <a:gd name="connsiteX30" fmla="*/ 3084945 w 4008581"/>
                <a:gd name="connsiteY30" fmla="*/ 1496290 h 2144640"/>
                <a:gd name="connsiteX31" fmla="*/ 2992581 w 4008581"/>
                <a:gd name="connsiteY31" fmla="*/ 1514763 h 2144640"/>
                <a:gd name="connsiteX32" fmla="*/ 2992581 w 4008581"/>
                <a:gd name="connsiteY32" fmla="*/ 1487054 h 2144640"/>
                <a:gd name="connsiteX33" fmla="*/ 2927927 w 4008581"/>
                <a:gd name="connsiteY33" fmla="*/ 1514763 h 2144640"/>
                <a:gd name="connsiteX34" fmla="*/ 2881745 w 4008581"/>
                <a:gd name="connsiteY34" fmla="*/ 1477817 h 2144640"/>
                <a:gd name="connsiteX35" fmla="*/ 2835563 w 4008581"/>
                <a:gd name="connsiteY35" fmla="*/ 1450108 h 2144640"/>
                <a:gd name="connsiteX36" fmla="*/ 2798618 w 4008581"/>
                <a:gd name="connsiteY36" fmla="*/ 1487054 h 2144640"/>
                <a:gd name="connsiteX37" fmla="*/ 2780145 w 4008581"/>
                <a:gd name="connsiteY37" fmla="*/ 1533235 h 2144640"/>
                <a:gd name="connsiteX38" fmla="*/ 2678545 w 4008581"/>
                <a:gd name="connsiteY38" fmla="*/ 1514763 h 2144640"/>
                <a:gd name="connsiteX39" fmla="*/ 2678545 w 4008581"/>
                <a:gd name="connsiteY39" fmla="*/ 1487054 h 2144640"/>
                <a:gd name="connsiteX40" fmla="*/ 2604654 w 4008581"/>
                <a:gd name="connsiteY40" fmla="*/ 1514763 h 2144640"/>
                <a:gd name="connsiteX41" fmla="*/ 2549236 w 4008581"/>
                <a:gd name="connsiteY41" fmla="*/ 1514763 h 2144640"/>
                <a:gd name="connsiteX42" fmla="*/ 2410690 w 4008581"/>
                <a:gd name="connsiteY42" fmla="*/ 1514763 h 2144640"/>
                <a:gd name="connsiteX43" fmla="*/ 2401454 w 4008581"/>
                <a:gd name="connsiteY43" fmla="*/ 1459344 h 2144640"/>
                <a:gd name="connsiteX44" fmla="*/ 2327563 w 4008581"/>
                <a:gd name="connsiteY44" fmla="*/ 1477817 h 2144640"/>
                <a:gd name="connsiteX45" fmla="*/ 2290618 w 4008581"/>
                <a:gd name="connsiteY45" fmla="*/ 1523999 h 2144640"/>
                <a:gd name="connsiteX46" fmla="*/ 2242704 w 4008581"/>
                <a:gd name="connsiteY46" fmla="*/ 1504949 h 2144640"/>
                <a:gd name="connsiteX47" fmla="*/ 2205108 w 4008581"/>
                <a:gd name="connsiteY47" fmla="*/ 1515051 h 2144640"/>
                <a:gd name="connsiteX48" fmla="*/ 2216727 w 4008581"/>
                <a:gd name="connsiteY48" fmla="*/ 1560944 h 2144640"/>
                <a:gd name="connsiteX49" fmla="*/ 2124363 w 4008581"/>
                <a:gd name="connsiteY49" fmla="*/ 1551708 h 2144640"/>
                <a:gd name="connsiteX50" fmla="*/ 2105890 w 4008581"/>
                <a:gd name="connsiteY50" fmla="*/ 1542472 h 2144640"/>
                <a:gd name="connsiteX51" fmla="*/ 2076017 w 4008581"/>
                <a:gd name="connsiteY51" fmla="*/ 1504949 h 2144640"/>
                <a:gd name="connsiteX52" fmla="*/ 2029330 w 4008581"/>
                <a:gd name="connsiteY52" fmla="*/ 1503433 h 2144640"/>
                <a:gd name="connsiteX53" fmla="*/ 1995054 w 4008581"/>
                <a:gd name="connsiteY53" fmla="*/ 1533235 h 2144640"/>
                <a:gd name="connsiteX54" fmla="*/ 1933142 w 4008581"/>
                <a:gd name="connsiteY54" fmla="*/ 1550193 h 2144640"/>
                <a:gd name="connsiteX55" fmla="*/ 1917266 w 4008581"/>
                <a:gd name="connsiteY55" fmla="*/ 1581799 h 2144640"/>
                <a:gd name="connsiteX56" fmla="*/ 1945048 w 4008581"/>
                <a:gd name="connsiteY56" fmla="*/ 1621630 h 2144640"/>
                <a:gd name="connsiteX57" fmla="*/ 1995054 w 4008581"/>
                <a:gd name="connsiteY57" fmla="*/ 1634835 h 2144640"/>
                <a:gd name="connsiteX58" fmla="*/ 2071254 w 4008581"/>
                <a:gd name="connsiteY58" fmla="*/ 1657349 h 2144640"/>
                <a:gd name="connsiteX59" fmla="*/ 2161309 w 4008581"/>
                <a:gd name="connsiteY59" fmla="*/ 1653308 h 2144640"/>
                <a:gd name="connsiteX60" fmla="*/ 2235199 w 4008581"/>
                <a:gd name="connsiteY60" fmla="*/ 1690254 h 2144640"/>
                <a:gd name="connsiteX61" fmla="*/ 2235199 w 4008581"/>
                <a:gd name="connsiteY61" fmla="*/ 1727199 h 2144640"/>
                <a:gd name="connsiteX62" fmla="*/ 2179781 w 4008581"/>
                <a:gd name="connsiteY62" fmla="*/ 1773381 h 2144640"/>
                <a:gd name="connsiteX63" fmla="*/ 2102572 w 4008581"/>
                <a:gd name="connsiteY63" fmla="*/ 1773092 h 2144640"/>
                <a:gd name="connsiteX64" fmla="*/ 2059709 w 4008581"/>
                <a:gd name="connsiteY64" fmla="*/ 1764144 h 2144640"/>
                <a:gd name="connsiteX65" fmla="*/ 1985818 w 4008581"/>
                <a:gd name="connsiteY65" fmla="*/ 1727199 h 2144640"/>
                <a:gd name="connsiteX66" fmla="*/ 1918854 w 4008581"/>
                <a:gd name="connsiteY66" fmla="*/ 1731168 h 2144640"/>
                <a:gd name="connsiteX67" fmla="*/ 1890207 w 4008581"/>
                <a:gd name="connsiteY67" fmla="*/ 1758156 h 2144640"/>
                <a:gd name="connsiteX68" fmla="*/ 1874981 w 4008581"/>
                <a:gd name="connsiteY68" fmla="*/ 1810326 h 2144640"/>
                <a:gd name="connsiteX69" fmla="*/ 1791854 w 4008581"/>
                <a:gd name="connsiteY69" fmla="*/ 1810326 h 2144640"/>
                <a:gd name="connsiteX70" fmla="*/ 1717963 w 4008581"/>
                <a:gd name="connsiteY70" fmla="*/ 1856508 h 2144640"/>
                <a:gd name="connsiteX71" fmla="*/ 1653309 w 4008581"/>
                <a:gd name="connsiteY71" fmla="*/ 1764144 h 2144640"/>
                <a:gd name="connsiteX72" fmla="*/ 1551709 w 4008581"/>
                <a:gd name="connsiteY72" fmla="*/ 1708726 h 2144640"/>
                <a:gd name="connsiteX73" fmla="*/ 1468581 w 4008581"/>
                <a:gd name="connsiteY73" fmla="*/ 1690254 h 2144640"/>
                <a:gd name="connsiteX74" fmla="*/ 1560945 w 4008581"/>
                <a:gd name="connsiteY74" fmla="*/ 1773381 h 2144640"/>
                <a:gd name="connsiteX75" fmla="*/ 1634836 w 4008581"/>
                <a:gd name="connsiteY75" fmla="*/ 1847272 h 2144640"/>
                <a:gd name="connsiteX76" fmla="*/ 1588654 w 4008581"/>
                <a:gd name="connsiteY76" fmla="*/ 1893454 h 2144640"/>
                <a:gd name="connsiteX77" fmla="*/ 1634836 w 4008581"/>
                <a:gd name="connsiteY77" fmla="*/ 1948872 h 2144640"/>
                <a:gd name="connsiteX78" fmla="*/ 1714283 w 4008581"/>
                <a:gd name="connsiteY78" fmla="*/ 1984951 h 2144640"/>
                <a:gd name="connsiteX79" fmla="*/ 1666442 w 4008581"/>
                <a:gd name="connsiteY79" fmla="*/ 2064543 h 2144640"/>
                <a:gd name="connsiteX80" fmla="*/ 1597890 w 4008581"/>
                <a:gd name="connsiteY80" fmla="*/ 2105890 h 2144640"/>
                <a:gd name="connsiteX81" fmla="*/ 1571696 w 4008581"/>
                <a:gd name="connsiteY81" fmla="*/ 2144640 h 2144640"/>
                <a:gd name="connsiteX82" fmla="*/ 1493909 w 4008581"/>
                <a:gd name="connsiteY82" fmla="*/ 2135403 h 2144640"/>
                <a:gd name="connsiteX83" fmla="*/ 1410782 w 4008581"/>
                <a:gd name="connsiteY83" fmla="*/ 2084459 h 2144640"/>
                <a:gd name="connsiteX84" fmla="*/ 1330036 w 4008581"/>
                <a:gd name="connsiteY84" fmla="*/ 2004290 h 2144640"/>
                <a:gd name="connsiteX85" fmla="*/ 1302327 w 4008581"/>
                <a:gd name="connsiteY85" fmla="*/ 1930399 h 2144640"/>
                <a:gd name="connsiteX86" fmla="*/ 1302327 w 4008581"/>
                <a:gd name="connsiteY86" fmla="*/ 1828799 h 2144640"/>
                <a:gd name="connsiteX87" fmla="*/ 1274618 w 4008581"/>
                <a:gd name="connsiteY87" fmla="*/ 1773381 h 2144640"/>
                <a:gd name="connsiteX88" fmla="*/ 1145309 w 4008581"/>
                <a:gd name="connsiteY88" fmla="*/ 1699490 h 2144640"/>
                <a:gd name="connsiteX89" fmla="*/ 997527 w 4008581"/>
                <a:gd name="connsiteY89" fmla="*/ 1597890 h 2144640"/>
                <a:gd name="connsiteX90" fmla="*/ 942109 w 4008581"/>
                <a:gd name="connsiteY90" fmla="*/ 1468581 h 2144640"/>
                <a:gd name="connsiteX91" fmla="*/ 895927 w 4008581"/>
                <a:gd name="connsiteY91" fmla="*/ 1265381 h 2144640"/>
                <a:gd name="connsiteX92" fmla="*/ 803563 w 4008581"/>
                <a:gd name="connsiteY92" fmla="*/ 1080654 h 2144640"/>
                <a:gd name="connsiteX93" fmla="*/ 729672 w 4008581"/>
                <a:gd name="connsiteY93" fmla="*/ 951344 h 2144640"/>
                <a:gd name="connsiteX94" fmla="*/ 581890 w 4008581"/>
                <a:gd name="connsiteY94" fmla="*/ 665017 h 2144640"/>
                <a:gd name="connsiteX95" fmla="*/ 461818 w 4008581"/>
                <a:gd name="connsiteY95" fmla="*/ 637308 h 2144640"/>
                <a:gd name="connsiteX96" fmla="*/ 415492 w 4008581"/>
                <a:gd name="connsiteY96" fmla="*/ 559665 h 2144640"/>
                <a:gd name="connsiteX97" fmla="*/ 375804 w 4008581"/>
                <a:gd name="connsiteY97" fmla="*/ 450055 h 2144640"/>
                <a:gd name="connsiteX98" fmla="*/ 371114 w 4008581"/>
                <a:gd name="connsiteY98" fmla="*/ 323560 h 2144640"/>
                <a:gd name="connsiteX99" fmla="*/ 240145 w 4008581"/>
                <a:gd name="connsiteY99" fmla="*/ 461817 h 2144640"/>
                <a:gd name="connsiteX100" fmla="*/ 175490 w 4008581"/>
                <a:gd name="connsiteY100" fmla="*/ 295563 h 2144640"/>
                <a:gd name="connsiteX101" fmla="*/ 0 w 4008581"/>
                <a:gd name="connsiteY101" fmla="*/ 0 h 2144640"/>
                <a:gd name="connsiteX102" fmla="*/ 3803793 w 4008581"/>
                <a:gd name="connsiteY102" fmla="*/ 8658 h 2144640"/>
                <a:gd name="connsiteX103" fmla="*/ 3730192 w 4008581"/>
                <a:gd name="connsiteY103" fmla="*/ 348022 h 2144640"/>
                <a:gd name="connsiteX104" fmla="*/ 3697720 w 4008581"/>
                <a:gd name="connsiteY104" fmla="*/ 502659 h 2144640"/>
                <a:gd name="connsiteX105" fmla="*/ 3700029 w 4008581"/>
                <a:gd name="connsiteY105" fmla="*/ 642937 h 2144640"/>
                <a:gd name="connsiteX106" fmla="*/ 3683143 w 4008581"/>
                <a:gd name="connsiteY106" fmla="*/ 767988 h 2144640"/>
                <a:gd name="connsiteX107" fmla="*/ 3626283 w 4008581"/>
                <a:gd name="connsiteY107" fmla="*/ 982878 h 2144640"/>
                <a:gd name="connsiteX108" fmla="*/ 3635735 w 4008581"/>
                <a:gd name="connsiteY108" fmla="*/ 1085849 h 2144640"/>
                <a:gd name="connsiteX109" fmla="*/ 3694545 w 4008581"/>
                <a:gd name="connsiteY109" fmla="*/ 1209963 h 2144640"/>
                <a:gd name="connsiteX110" fmla="*/ 3823854 w 4008581"/>
                <a:gd name="connsiteY110" fmla="*/ 1385454 h 2144640"/>
                <a:gd name="connsiteX0" fmla="*/ 3823854 w 4008581"/>
                <a:gd name="connsiteY0" fmla="*/ 1385454 h 2144640"/>
                <a:gd name="connsiteX1" fmla="*/ 3888509 w 4008581"/>
                <a:gd name="connsiteY1" fmla="*/ 1570181 h 2144640"/>
                <a:gd name="connsiteX2" fmla="*/ 3953163 w 4008581"/>
                <a:gd name="connsiteY2" fmla="*/ 1708726 h 2144640"/>
                <a:gd name="connsiteX3" fmla="*/ 3962399 w 4008581"/>
                <a:gd name="connsiteY3" fmla="*/ 1764144 h 2144640"/>
                <a:gd name="connsiteX4" fmla="*/ 3999345 w 4008581"/>
                <a:gd name="connsiteY4" fmla="*/ 1884217 h 2144640"/>
                <a:gd name="connsiteX5" fmla="*/ 4008581 w 4008581"/>
                <a:gd name="connsiteY5" fmla="*/ 1948872 h 2144640"/>
                <a:gd name="connsiteX6" fmla="*/ 3971636 w 4008581"/>
                <a:gd name="connsiteY6" fmla="*/ 1958108 h 2144640"/>
                <a:gd name="connsiteX7" fmla="*/ 3943927 w 4008581"/>
                <a:gd name="connsiteY7" fmla="*/ 1930399 h 2144640"/>
                <a:gd name="connsiteX8" fmla="*/ 3879272 w 4008581"/>
                <a:gd name="connsiteY8" fmla="*/ 1958108 h 2144640"/>
                <a:gd name="connsiteX9" fmla="*/ 3853006 w 4008581"/>
                <a:gd name="connsiteY9" fmla="*/ 1925637 h 2144640"/>
                <a:gd name="connsiteX10" fmla="*/ 3805381 w 4008581"/>
                <a:gd name="connsiteY10" fmla="*/ 1902690 h 2144640"/>
                <a:gd name="connsiteX11" fmla="*/ 3749963 w 4008581"/>
                <a:gd name="connsiteY11" fmla="*/ 1865744 h 2144640"/>
                <a:gd name="connsiteX12" fmla="*/ 3731490 w 4008581"/>
                <a:gd name="connsiteY12" fmla="*/ 1828799 h 2144640"/>
                <a:gd name="connsiteX13" fmla="*/ 3666836 w 4008581"/>
                <a:gd name="connsiteY13" fmla="*/ 1865744 h 2144640"/>
                <a:gd name="connsiteX14" fmla="*/ 3583709 w 4008581"/>
                <a:gd name="connsiteY14" fmla="*/ 1874981 h 2144640"/>
                <a:gd name="connsiteX15" fmla="*/ 3546763 w 4008581"/>
                <a:gd name="connsiteY15" fmla="*/ 1874981 h 2144640"/>
                <a:gd name="connsiteX16" fmla="*/ 3574472 w 4008581"/>
                <a:gd name="connsiteY16" fmla="*/ 1782617 h 2144640"/>
                <a:gd name="connsiteX17" fmla="*/ 3537527 w 4008581"/>
                <a:gd name="connsiteY17" fmla="*/ 1754908 h 2144640"/>
                <a:gd name="connsiteX18" fmla="*/ 3493726 w 4008581"/>
                <a:gd name="connsiteY18" fmla="*/ 1795172 h 2144640"/>
                <a:gd name="connsiteX19" fmla="*/ 3450791 w 4008581"/>
                <a:gd name="connsiteY19" fmla="*/ 1772515 h 2144640"/>
                <a:gd name="connsiteX20" fmla="*/ 3386136 w 4008581"/>
                <a:gd name="connsiteY20" fmla="*/ 1724818 h 2144640"/>
                <a:gd name="connsiteX21" fmla="*/ 3316431 w 4008581"/>
                <a:gd name="connsiteY21" fmla="*/ 1682532 h 2144640"/>
                <a:gd name="connsiteX22" fmla="*/ 3288145 w 4008581"/>
                <a:gd name="connsiteY22" fmla="*/ 1671781 h 2144640"/>
                <a:gd name="connsiteX23" fmla="*/ 3229407 w 4008581"/>
                <a:gd name="connsiteY23" fmla="*/ 1650927 h 2144640"/>
                <a:gd name="connsiteX24" fmla="*/ 3173412 w 4008581"/>
                <a:gd name="connsiteY24" fmla="*/ 1630362 h 2144640"/>
                <a:gd name="connsiteX25" fmla="*/ 3134662 w 4008581"/>
                <a:gd name="connsiteY25" fmla="*/ 1613981 h 2144640"/>
                <a:gd name="connsiteX26" fmla="*/ 3113809 w 4008581"/>
                <a:gd name="connsiteY26" fmla="*/ 1554378 h 2144640"/>
                <a:gd name="connsiteX27" fmla="*/ 3195781 w 4008581"/>
                <a:gd name="connsiteY27" fmla="*/ 1533235 h 2144640"/>
                <a:gd name="connsiteX28" fmla="*/ 3186545 w 4008581"/>
                <a:gd name="connsiteY28" fmla="*/ 1459344 h 2144640"/>
                <a:gd name="connsiteX29" fmla="*/ 3131127 w 4008581"/>
                <a:gd name="connsiteY29" fmla="*/ 1422399 h 2144640"/>
                <a:gd name="connsiteX30" fmla="*/ 3084945 w 4008581"/>
                <a:gd name="connsiteY30" fmla="*/ 1496290 h 2144640"/>
                <a:gd name="connsiteX31" fmla="*/ 2992581 w 4008581"/>
                <a:gd name="connsiteY31" fmla="*/ 1514763 h 2144640"/>
                <a:gd name="connsiteX32" fmla="*/ 2992581 w 4008581"/>
                <a:gd name="connsiteY32" fmla="*/ 1487054 h 2144640"/>
                <a:gd name="connsiteX33" fmla="*/ 2927927 w 4008581"/>
                <a:gd name="connsiteY33" fmla="*/ 1514763 h 2144640"/>
                <a:gd name="connsiteX34" fmla="*/ 2881745 w 4008581"/>
                <a:gd name="connsiteY34" fmla="*/ 1477817 h 2144640"/>
                <a:gd name="connsiteX35" fmla="*/ 2835563 w 4008581"/>
                <a:gd name="connsiteY35" fmla="*/ 1450108 h 2144640"/>
                <a:gd name="connsiteX36" fmla="*/ 2798618 w 4008581"/>
                <a:gd name="connsiteY36" fmla="*/ 1487054 h 2144640"/>
                <a:gd name="connsiteX37" fmla="*/ 2780145 w 4008581"/>
                <a:gd name="connsiteY37" fmla="*/ 1533235 h 2144640"/>
                <a:gd name="connsiteX38" fmla="*/ 2678545 w 4008581"/>
                <a:gd name="connsiteY38" fmla="*/ 1514763 h 2144640"/>
                <a:gd name="connsiteX39" fmla="*/ 2678545 w 4008581"/>
                <a:gd name="connsiteY39" fmla="*/ 1487054 h 2144640"/>
                <a:gd name="connsiteX40" fmla="*/ 2604654 w 4008581"/>
                <a:gd name="connsiteY40" fmla="*/ 1514763 h 2144640"/>
                <a:gd name="connsiteX41" fmla="*/ 2549236 w 4008581"/>
                <a:gd name="connsiteY41" fmla="*/ 1514763 h 2144640"/>
                <a:gd name="connsiteX42" fmla="*/ 2410690 w 4008581"/>
                <a:gd name="connsiteY42" fmla="*/ 1514763 h 2144640"/>
                <a:gd name="connsiteX43" fmla="*/ 2401454 w 4008581"/>
                <a:gd name="connsiteY43" fmla="*/ 1459344 h 2144640"/>
                <a:gd name="connsiteX44" fmla="*/ 2327563 w 4008581"/>
                <a:gd name="connsiteY44" fmla="*/ 1477817 h 2144640"/>
                <a:gd name="connsiteX45" fmla="*/ 2290618 w 4008581"/>
                <a:gd name="connsiteY45" fmla="*/ 1523999 h 2144640"/>
                <a:gd name="connsiteX46" fmla="*/ 2242704 w 4008581"/>
                <a:gd name="connsiteY46" fmla="*/ 1504949 h 2144640"/>
                <a:gd name="connsiteX47" fmla="*/ 2205108 w 4008581"/>
                <a:gd name="connsiteY47" fmla="*/ 1515051 h 2144640"/>
                <a:gd name="connsiteX48" fmla="*/ 2216727 w 4008581"/>
                <a:gd name="connsiteY48" fmla="*/ 1560944 h 2144640"/>
                <a:gd name="connsiteX49" fmla="*/ 2124363 w 4008581"/>
                <a:gd name="connsiteY49" fmla="*/ 1551708 h 2144640"/>
                <a:gd name="connsiteX50" fmla="*/ 2105890 w 4008581"/>
                <a:gd name="connsiteY50" fmla="*/ 1542472 h 2144640"/>
                <a:gd name="connsiteX51" fmla="*/ 2076017 w 4008581"/>
                <a:gd name="connsiteY51" fmla="*/ 1504949 h 2144640"/>
                <a:gd name="connsiteX52" fmla="*/ 2029330 w 4008581"/>
                <a:gd name="connsiteY52" fmla="*/ 1503433 h 2144640"/>
                <a:gd name="connsiteX53" fmla="*/ 1995054 w 4008581"/>
                <a:gd name="connsiteY53" fmla="*/ 1533235 h 2144640"/>
                <a:gd name="connsiteX54" fmla="*/ 1933142 w 4008581"/>
                <a:gd name="connsiteY54" fmla="*/ 1550193 h 2144640"/>
                <a:gd name="connsiteX55" fmla="*/ 1917266 w 4008581"/>
                <a:gd name="connsiteY55" fmla="*/ 1581799 h 2144640"/>
                <a:gd name="connsiteX56" fmla="*/ 1945048 w 4008581"/>
                <a:gd name="connsiteY56" fmla="*/ 1621630 h 2144640"/>
                <a:gd name="connsiteX57" fmla="*/ 1995054 w 4008581"/>
                <a:gd name="connsiteY57" fmla="*/ 1634835 h 2144640"/>
                <a:gd name="connsiteX58" fmla="*/ 2071254 w 4008581"/>
                <a:gd name="connsiteY58" fmla="*/ 1657349 h 2144640"/>
                <a:gd name="connsiteX59" fmla="*/ 2161309 w 4008581"/>
                <a:gd name="connsiteY59" fmla="*/ 1653308 h 2144640"/>
                <a:gd name="connsiteX60" fmla="*/ 2235199 w 4008581"/>
                <a:gd name="connsiteY60" fmla="*/ 1690254 h 2144640"/>
                <a:gd name="connsiteX61" fmla="*/ 2235199 w 4008581"/>
                <a:gd name="connsiteY61" fmla="*/ 1727199 h 2144640"/>
                <a:gd name="connsiteX62" fmla="*/ 2179781 w 4008581"/>
                <a:gd name="connsiteY62" fmla="*/ 1773381 h 2144640"/>
                <a:gd name="connsiteX63" fmla="*/ 2102572 w 4008581"/>
                <a:gd name="connsiteY63" fmla="*/ 1773092 h 2144640"/>
                <a:gd name="connsiteX64" fmla="*/ 2059709 w 4008581"/>
                <a:gd name="connsiteY64" fmla="*/ 1764144 h 2144640"/>
                <a:gd name="connsiteX65" fmla="*/ 1985818 w 4008581"/>
                <a:gd name="connsiteY65" fmla="*/ 1727199 h 2144640"/>
                <a:gd name="connsiteX66" fmla="*/ 1918854 w 4008581"/>
                <a:gd name="connsiteY66" fmla="*/ 1731168 h 2144640"/>
                <a:gd name="connsiteX67" fmla="*/ 1890207 w 4008581"/>
                <a:gd name="connsiteY67" fmla="*/ 1758156 h 2144640"/>
                <a:gd name="connsiteX68" fmla="*/ 1874981 w 4008581"/>
                <a:gd name="connsiteY68" fmla="*/ 1810326 h 2144640"/>
                <a:gd name="connsiteX69" fmla="*/ 1791854 w 4008581"/>
                <a:gd name="connsiteY69" fmla="*/ 1810326 h 2144640"/>
                <a:gd name="connsiteX70" fmla="*/ 1717963 w 4008581"/>
                <a:gd name="connsiteY70" fmla="*/ 1856508 h 2144640"/>
                <a:gd name="connsiteX71" fmla="*/ 1653309 w 4008581"/>
                <a:gd name="connsiteY71" fmla="*/ 1764144 h 2144640"/>
                <a:gd name="connsiteX72" fmla="*/ 1551709 w 4008581"/>
                <a:gd name="connsiteY72" fmla="*/ 1708726 h 2144640"/>
                <a:gd name="connsiteX73" fmla="*/ 1468581 w 4008581"/>
                <a:gd name="connsiteY73" fmla="*/ 1690254 h 2144640"/>
                <a:gd name="connsiteX74" fmla="*/ 1560945 w 4008581"/>
                <a:gd name="connsiteY74" fmla="*/ 1773381 h 2144640"/>
                <a:gd name="connsiteX75" fmla="*/ 1634836 w 4008581"/>
                <a:gd name="connsiteY75" fmla="*/ 1847272 h 2144640"/>
                <a:gd name="connsiteX76" fmla="*/ 1588654 w 4008581"/>
                <a:gd name="connsiteY76" fmla="*/ 1893454 h 2144640"/>
                <a:gd name="connsiteX77" fmla="*/ 1634836 w 4008581"/>
                <a:gd name="connsiteY77" fmla="*/ 1948872 h 2144640"/>
                <a:gd name="connsiteX78" fmla="*/ 1714283 w 4008581"/>
                <a:gd name="connsiteY78" fmla="*/ 1984951 h 2144640"/>
                <a:gd name="connsiteX79" fmla="*/ 1666442 w 4008581"/>
                <a:gd name="connsiteY79" fmla="*/ 2064543 h 2144640"/>
                <a:gd name="connsiteX80" fmla="*/ 1597890 w 4008581"/>
                <a:gd name="connsiteY80" fmla="*/ 2105890 h 2144640"/>
                <a:gd name="connsiteX81" fmla="*/ 1571696 w 4008581"/>
                <a:gd name="connsiteY81" fmla="*/ 2144640 h 2144640"/>
                <a:gd name="connsiteX82" fmla="*/ 1493909 w 4008581"/>
                <a:gd name="connsiteY82" fmla="*/ 2135403 h 2144640"/>
                <a:gd name="connsiteX83" fmla="*/ 1410782 w 4008581"/>
                <a:gd name="connsiteY83" fmla="*/ 2084459 h 2144640"/>
                <a:gd name="connsiteX84" fmla="*/ 1330036 w 4008581"/>
                <a:gd name="connsiteY84" fmla="*/ 2004290 h 2144640"/>
                <a:gd name="connsiteX85" fmla="*/ 1302327 w 4008581"/>
                <a:gd name="connsiteY85" fmla="*/ 1930399 h 2144640"/>
                <a:gd name="connsiteX86" fmla="*/ 1302327 w 4008581"/>
                <a:gd name="connsiteY86" fmla="*/ 1828799 h 2144640"/>
                <a:gd name="connsiteX87" fmla="*/ 1274618 w 4008581"/>
                <a:gd name="connsiteY87" fmla="*/ 1773381 h 2144640"/>
                <a:gd name="connsiteX88" fmla="*/ 1145309 w 4008581"/>
                <a:gd name="connsiteY88" fmla="*/ 1699490 h 2144640"/>
                <a:gd name="connsiteX89" fmla="*/ 997527 w 4008581"/>
                <a:gd name="connsiteY89" fmla="*/ 1597890 h 2144640"/>
                <a:gd name="connsiteX90" fmla="*/ 942109 w 4008581"/>
                <a:gd name="connsiteY90" fmla="*/ 1468581 h 2144640"/>
                <a:gd name="connsiteX91" fmla="*/ 895927 w 4008581"/>
                <a:gd name="connsiteY91" fmla="*/ 1265381 h 2144640"/>
                <a:gd name="connsiteX92" fmla="*/ 803563 w 4008581"/>
                <a:gd name="connsiteY92" fmla="*/ 1080654 h 2144640"/>
                <a:gd name="connsiteX93" fmla="*/ 729672 w 4008581"/>
                <a:gd name="connsiteY93" fmla="*/ 951344 h 2144640"/>
                <a:gd name="connsiteX94" fmla="*/ 581890 w 4008581"/>
                <a:gd name="connsiteY94" fmla="*/ 665017 h 2144640"/>
                <a:gd name="connsiteX95" fmla="*/ 461818 w 4008581"/>
                <a:gd name="connsiteY95" fmla="*/ 637308 h 2144640"/>
                <a:gd name="connsiteX96" fmla="*/ 415492 w 4008581"/>
                <a:gd name="connsiteY96" fmla="*/ 559665 h 2144640"/>
                <a:gd name="connsiteX97" fmla="*/ 375804 w 4008581"/>
                <a:gd name="connsiteY97" fmla="*/ 450055 h 2144640"/>
                <a:gd name="connsiteX98" fmla="*/ 371114 w 4008581"/>
                <a:gd name="connsiteY98" fmla="*/ 323560 h 2144640"/>
                <a:gd name="connsiteX99" fmla="*/ 240145 w 4008581"/>
                <a:gd name="connsiteY99" fmla="*/ 461817 h 2144640"/>
                <a:gd name="connsiteX100" fmla="*/ 175490 w 4008581"/>
                <a:gd name="connsiteY100" fmla="*/ 295563 h 2144640"/>
                <a:gd name="connsiteX101" fmla="*/ 0 w 4008581"/>
                <a:gd name="connsiteY101" fmla="*/ 0 h 2144640"/>
                <a:gd name="connsiteX102" fmla="*/ 3803793 w 4008581"/>
                <a:gd name="connsiteY102" fmla="*/ 8658 h 2144640"/>
                <a:gd name="connsiteX103" fmla="*/ 3730192 w 4008581"/>
                <a:gd name="connsiteY103" fmla="*/ 348022 h 2144640"/>
                <a:gd name="connsiteX104" fmla="*/ 3697720 w 4008581"/>
                <a:gd name="connsiteY104" fmla="*/ 502659 h 2144640"/>
                <a:gd name="connsiteX105" fmla="*/ 3700029 w 4008581"/>
                <a:gd name="connsiteY105" fmla="*/ 642937 h 2144640"/>
                <a:gd name="connsiteX106" fmla="*/ 3683143 w 4008581"/>
                <a:gd name="connsiteY106" fmla="*/ 767988 h 2144640"/>
                <a:gd name="connsiteX107" fmla="*/ 3626283 w 4008581"/>
                <a:gd name="connsiteY107" fmla="*/ 982878 h 2144640"/>
                <a:gd name="connsiteX108" fmla="*/ 3635735 w 4008581"/>
                <a:gd name="connsiteY108" fmla="*/ 1085849 h 2144640"/>
                <a:gd name="connsiteX109" fmla="*/ 3694545 w 4008581"/>
                <a:gd name="connsiteY109" fmla="*/ 1209963 h 2144640"/>
                <a:gd name="connsiteX110" fmla="*/ 3823854 w 4008581"/>
                <a:gd name="connsiteY110" fmla="*/ 1385454 h 2144640"/>
                <a:gd name="connsiteX0" fmla="*/ 3823854 w 4008581"/>
                <a:gd name="connsiteY0" fmla="*/ 1385454 h 2144640"/>
                <a:gd name="connsiteX1" fmla="*/ 3888509 w 4008581"/>
                <a:gd name="connsiteY1" fmla="*/ 1570181 h 2144640"/>
                <a:gd name="connsiteX2" fmla="*/ 3953163 w 4008581"/>
                <a:gd name="connsiteY2" fmla="*/ 1708726 h 2144640"/>
                <a:gd name="connsiteX3" fmla="*/ 3962399 w 4008581"/>
                <a:gd name="connsiteY3" fmla="*/ 1764144 h 2144640"/>
                <a:gd name="connsiteX4" fmla="*/ 3999345 w 4008581"/>
                <a:gd name="connsiteY4" fmla="*/ 1884217 h 2144640"/>
                <a:gd name="connsiteX5" fmla="*/ 4008581 w 4008581"/>
                <a:gd name="connsiteY5" fmla="*/ 1948872 h 2144640"/>
                <a:gd name="connsiteX6" fmla="*/ 3971636 w 4008581"/>
                <a:gd name="connsiteY6" fmla="*/ 1958108 h 2144640"/>
                <a:gd name="connsiteX7" fmla="*/ 3943927 w 4008581"/>
                <a:gd name="connsiteY7" fmla="*/ 1930399 h 2144640"/>
                <a:gd name="connsiteX8" fmla="*/ 3879272 w 4008581"/>
                <a:gd name="connsiteY8" fmla="*/ 1958108 h 2144640"/>
                <a:gd name="connsiteX9" fmla="*/ 3853006 w 4008581"/>
                <a:gd name="connsiteY9" fmla="*/ 1925637 h 2144640"/>
                <a:gd name="connsiteX10" fmla="*/ 3805381 w 4008581"/>
                <a:gd name="connsiteY10" fmla="*/ 1902690 h 2144640"/>
                <a:gd name="connsiteX11" fmla="*/ 3749963 w 4008581"/>
                <a:gd name="connsiteY11" fmla="*/ 1865744 h 2144640"/>
                <a:gd name="connsiteX12" fmla="*/ 3731490 w 4008581"/>
                <a:gd name="connsiteY12" fmla="*/ 1828799 h 2144640"/>
                <a:gd name="connsiteX13" fmla="*/ 3666836 w 4008581"/>
                <a:gd name="connsiteY13" fmla="*/ 1865744 h 2144640"/>
                <a:gd name="connsiteX14" fmla="*/ 3583709 w 4008581"/>
                <a:gd name="connsiteY14" fmla="*/ 1874981 h 2144640"/>
                <a:gd name="connsiteX15" fmla="*/ 3546763 w 4008581"/>
                <a:gd name="connsiteY15" fmla="*/ 1874981 h 2144640"/>
                <a:gd name="connsiteX16" fmla="*/ 3574472 w 4008581"/>
                <a:gd name="connsiteY16" fmla="*/ 1782617 h 2144640"/>
                <a:gd name="connsiteX17" fmla="*/ 3537527 w 4008581"/>
                <a:gd name="connsiteY17" fmla="*/ 1754908 h 2144640"/>
                <a:gd name="connsiteX18" fmla="*/ 3493726 w 4008581"/>
                <a:gd name="connsiteY18" fmla="*/ 1795172 h 2144640"/>
                <a:gd name="connsiteX19" fmla="*/ 3450791 w 4008581"/>
                <a:gd name="connsiteY19" fmla="*/ 1772515 h 2144640"/>
                <a:gd name="connsiteX20" fmla="*/ 3386136 w 4008581"/>
                <a:gd name="connsiteY20" fmla="*/ 1724818 h 2144640"/>
                <a:gd name="connsiteX21" fmla="*/ 3316431 w 4008581"/>
                <a:gd name="connsiteY21" fmla="*/ 1682532 h 2144640"/>
                <a:gd name="connsiteX22" fmla="*/ 3288145 w 4008581"/>
                <a:gd name="connsiteY22" fmla="*/ 1671781 h 2144640"/>
                <a:gd name="connsiteX23" fmla="*/ 3229407 w 4008581"/>
                <a:gd name="connsiteY23" fmla="*/ 1650927 h 2144640"/>
                <a:gd name="connsiteX24" fmla="*/ 3173412 w 4008581"/>
                <a:gd name="connsiteY24" fmla="*/ 1630362 h 2144640"/>
                <a:gd name="connsiteX25" fmla="*/ 3134662 w 4008581"/>
                <a:gd name="connsiteY25" fmla="*/ 1613981 h 2144640"/>
                <a:gd name="connsiteX26" fmla="*/ 3113809 w 4008581"/>
                <a:gd name="connsiteY26" fmla="*/ 1554378 h 2144640"/>
                <a:gd name="connsiteX27" fmla="*/ 3195781 w 4008581"/>
                <a:gd name="connsiteY27" fmla="*/ 1533235 h 2144640"/>
                <a:gd name="connsiteX28" fmla="*/ 3186545 w 4008581"/>
                <a:gd name="connsiteY28" fmla="*/ 1459344 h 2144640"/>
                <a:gd name="connsiteX29" fmla="*/ 3131127 w 4008581"/>
                <a:gd name="connsiteY29" fmla="*/ 1422399 h 2144640"/>
                <a:gd name="connsiteX30" fmla="*/ 3084945 w 4008581"/>
                <a:gd name="connsiteY30" fmla="*/ 1496290 h 2144640"/>
                <a:gd name="connsiteX31" fmla="*/ 2992581 w 4008581"/>
                <a:gd name="connsiteY31" fmla="*/ 1514763 h 2144640"/>
                <a:gd name="connsiteX32" fmla="*/ 2992581 w 4008581"/>
                <a:gd name="connsiteY32" fmla="*/ 1487054 h 2144640"/>
                <a:gd name="connsiteX33" fmla="*/ 2927927 w 4008581"/>
                <a:gd name="connsiteY33" fmla="*/ 1514763 h 2144640"/>
                <a:gd name="connsiteX34" fmla="*/ 2881745 w 4008581"/>
                <a:gd name="connsiteY34" fmla="*/ 1477817 h 2144640"/>
                <a:gd name="connsiteX35" fmla="*/ 2835563 w 4008581"/>
                <a:gd name="connsiteY35" fmla="*/ 1450108 h 2144640"/>
                <a:gd name="connsiteX36" fmla="*/ 2798618 w 4008581"/>
                <a:gd name="connsiteY36" fmla="*/ 1487054 h 2144640"/>
                <a:gd name="connsiteX37" fmla="*/ 2780145 w 4008581"/>
                <a:gd name="connsiteY37" fmla="*/ 1533235 h 2144640"/>
                <a:gd name="connsiteX38" fmla="*/ 2678545 w 4008581"/>
                <a:gd name="connsiteY38" fmla="*/ 1514763 h 2144640"/>
                <a:gd name="connsiteX39" fmla="*/ 2678545 w 4008581"/>
                <a:gd name="connsiteY39" fmla="*/ 1487054 h 2144640"/>
                <a:gd name="connsiteX40" fmla="*/ 2604654 w 4008581"/>
                <a:gd name="connsiteY40" fmla="*/ 1514763 h 2144640"/>
                <a:gd name="connsiteX41" fmla="*/ 2549236 w 4008581"/>
                <a:gd name="connsiteY41" fmla="*/ 1514763 h 2144640"/>
                <a:gd name="connsiteX42" fmla="*/ 2410690 w 4008581"/>
                <a:gd name="connsiteY42" fmla="*/ 1514763 h 2144640"/>
                <a:gd name="connsiteX43" fmla="*/ 2401454 w 4008581"/>
                <a:gd name="connsiteY43" fmla="*/ 1459344 h 2144640"/>
                <a:gd name="connsiteX44" fmla="*/ 2327563 w 4008581"/>
                <a:gd name="connsiteY44" fmla="*/ 1477817 h 2144640"/>
                <a:gd name="connsiteX45" fmla="*/ 2290618 w 4008581"/>
                <a:gd name="connsiteY45" fmla="*/ 1523999 h 2144640"/>
                <a:gd name="connsiteX46" fmla="*/ 2242704 w 4008581"/>
                <a:gd name="connsiteY46" fmla="*/ 1504949 h 2144640"/>
                <a:gd name="connsiteX47" fmla="*/ 2205108 w 4008581"/>
                <a:gd name="connsiteY47" fmla="*/ 1515051 h 2144640"/>
                <a:gd name="connsiteX48" fmla="*/ 2216727 w 4008581"/>
                <a:gd name="connsiteY48" fmla="*/ 1560944 h 2144640"/>
                <a:gd name="connsiteX49" fmla="*/ 2124363 w 4008581"/>
                <a:gd name="connsiteY49" fmla="*/ 1551708 h 2144640"/>
                <a:gd name="connsiteX50" fmla="*/ 2105890 w 4008581"/>
                <a:gd name="connsiteY50" fmla="*/ 1542472 h 2144640"/>
                <a:gd name="connsiteX51" fmla="*/ 2076017 w 4008581"/>
                <a:gd name="connsiteY51" fmla="*/ 1504949 h 2144640"/>
                <a:gd name="connsiteX52" fmla="*/ 2029330 w 4008581"/>
                <a:gd name="connsiteY52" fmla="*/ 1503433 h 2144640"/>
                <a:gd name="connsiteX53" fmla="*/ 1995054 w 4008581"/>
                <a:gd name="connsiteY53" fmla="*/ 1533235 h 2144640"/>
                <a:gd name="connsiteX54" fmla="*/ 1933142 w 4008581"/>
                <a:gd name="connsiteY54" fmla="*/ 1550193 h 2144640"/>
                <a:gd name="connsiteX55" fmla="*/ 1917266 w 4008581"/>
                <a:gd name="connsiteY55" fmla="*/ 1581799 h 2144640"/>
                <a:gd name="connsiteX56" fmla="*/ 1945048 w 4008581"/>
                <a:gd name="connsiteY56" fmla="*/ 1621630 h 2144640"/>
                <a:gd name="connsiteX57" fmla="*/ 1995054 w 4008581"/>
                <a:gd name="connsiteY57" fmla="*/ 1634835 h 2144640"/>
                <a:gd name="connsiteX58" fmla="*/ 2071254 w 4008581"/>
                <a:gd name="connsiteY58" fmla="*/ 1657349 h 2144640"/>
                <a:gd name="connsiteX59" fmla="*/ 2161309 w 4008581"/>
                <a:gd name="connsiteY59" fmla="*/ 1653308 h 2144640"/>
                <a:gd name="connsiteX60" fmla="*/ 2235199 w 4008581"/>
                <a:gd name="connsiteY60" fmla="*/ 1690254 h 2144640"/>
                <a:gd name="connsiteX61" fmla="*/ 2235199 w 4008581"/>
                <a:gd name="connsiteY61" fmla="*/ 1727199 h 2144640"/>
                <a:gd name="connsiteX62" fmla="*/ 2179781 w 4008581"/>
                <a:gd name="connsiteY62" fmla="*/ 1773381 h 2144640"/>
                <a:gd name="connsiteX63" fmla="*/ 2102572 w 4008581"/>
                <a:gd name="connsiteY63" fmla="*/ 1773092 h 2144640"/>
                <a:gd name="connsiteX64" fmla="*/ 2059709 w 4008581"/>
                <a:gd name="connsiteY64" fmla="*/ 1764144 h 2144640"/>
                <a:gd name="connsiteX65" fmla="*/ 1985818 w 4008581"/>
                <a:gd name="connsiteY65" fmla="*/ 1727199 h 2144640"/>
                <a:gd name="connsiteX66" fmla="*/ 1918854 w 4008581"/>
                <a:gd name="connsiteY66" fmla="*/ 1731168 h 2144640"/>
                <a:gd name="connsiteX67" fmla="*/ 1890207 w 4008581"/>
                <a:gd name="connsiteY67" fmla="*/ 1758156 h 2144640"/>
                <a:gd name="connsiteX68" fmla="*/ 1874981 w 4008581"/>
                <a:gd name="connsiteY68" fmla="*/ 1810326 h 2144640"/>
                <a:gd name="connsiteX69" fmla="*/ 1791854 w 4008581"/>
                <a:gd name="connsiteY69" fmla="*/ 1810326 h 2144640"/>
                <a:gd name="connsiteX70" fmla="*/ 1717963 w 4008581"/>
                <a:gd name="connsiteY70" fmla="*/ 1856508 h 2144640"/>
                <a:gd name="connsiteX71" fmla="*/ 1653309 w 4008581"/>
                <a:gd name="connsiteY71" fmla="*/ 1764144 h 2144640"/>
                <a:gd name="connsiteX72" fmla="*/ 1551709 w 4008581"/>
                <a:gd name="connsiteY72" fmla="*/ 1708726 h 2144640"/>
                <a:gd name="connsiteX73" fmla="*/ 1468581 w 4008581"/>
                <a:gd name="connsiteY73" fmla="*/ 1690254 h 2144640"/>
                <a:gd name="connsiteX74" fmla="*/ 1560945 w 4008581"/>
                <a:gd name="connsiteY74" fmla="*/ 1773381 h 2144640"/>
                <a:gd name="connsiteX75" fmla="*/ 1634836 w 4008581"/>
                <a:gd name="connsiteY75" fmla="*/ 1847272 h 2144640"/>
                <a:gd name="connsiteX76" fmla="*/ 1588654 w 4008581"/>
                <a:gd name="connsiteY76" fmla="*/ 1893454 h 2144640"/>
                <a:gd name="connsiteX77" fmla="*/ 1634836 w 4008581"/>
                <a:gd name="connsiteY77" fmla="*/ 1948872 h 2144640"/>
                <a:gd name="connsiteX78" fmla="*/ 1714283 w 4008581"/>
                <a:gd name="connsiteY78" fmla="*/ 1984951 h 2144640"/>
                <a:gd name="connsiteX79" fmla="*/ 1666442 w 4008581"/>
                <a:gd name="connsiteY79" fmla="*/ 2064543 h 2144640"/>
                <a:gd name="connsiteX80" fmla="*/ 1597890 w 4008581"/>
                <a:gd name="connsiteY80" fmla="*/ 2105890 h 2144640"/>
                <a:gd name="connsiteX81" fmla="*/ 1571696 w 4008581"/>
                <a:gd name="connsiteY81" fmla="*/ 2144640 h 2144640"/>
                <a:gd name="connsiteX82" fmla="*/ 1493909 w 4008581"/>
                <a:gd name="connsiteY82" fmla="*/ 2135403 h 2144640"/>
                <a:gd name="connsiteX83" fmla="*/ 1410782 w 4008581"/>
                <a:gd name="connsiteY83" fmla="*/ 2084459 h 2144640"/>
                <a:gd name="connsiteX84" fmla="*/ 1330036 w 4008581"/>
                <a:gd name="connsiteY84" fmla="*/ 2004290 h 2144640"/>
                <a:gd name="connsiteX85" fmla="*/ 1302327 w 4008581"/>
                <a:gd name="connsiteY85" fmla="*/ 1930399 h 2144640"/>
                <a:gd name="connsiteX86" fmla="*/ 1302327 w 4008581"/>
                <a:gd name="connsiteY86" fmla="*/ 1828799 h 2144640"/>
                <a:gd name="connsiteX87" fmla="*/ 1274618 w 4008581"/>
                <a:gd name="connsiteY87" fmla="*/ 1773381 h 2144640"/>
                <a:gd name="connsiteX88" fmla="*/ 1145309 w 4008581"/>
                <a:gd name="connsiteY88" fmla="*/ 1699490 h 2144640"/>
                <a:gd name="connsiteX89" fmla="*/ 997527 w 4008581"/>
                <a:gd name="connsiteY89" fmla="*/ 1597890 h 2144640"/>
                <a:gd name="connsiteX90" fmla="*/ 942109 w 4008581"/>
                <a:gd name="connsiteY90" fmla="*/ 1468581 h 2144640"/>
                <a:gd name="connsiteX91" fmla="*/ 895927 w 4008581"/>
                <a:gd name="connsiteY91" fmla="*/ 1265381 h 2144640"/>
                <a:gd name="connsiteX92" fmla="*/ 803563 w 4008581"/>
                <a:gd name="connsiteY92" fmla="*/ 1080654 h 2144640"/>
                <a:gd name="connsiteX93" fmla="*/ 729672 w 4008581"/>
                <a:gd name="connsiteY93" fmla="*/ 951344 h 2144640"/>
                <a:gd name="connsiteX94" fmla="*/ 581890 w 4008581"/>
                <a:gd name="connsiteY94" fmla="*/ 665017 h 2144640"/>
                <a:gd name="connsiteX95" fmla="*/ 461818 w 4008581"/>
                <a:gd name="connsiteY95" fmla="*/ 637308 h 2144640"/>
                <a:gd name="connsiteX96" fmla="*/ 415492 w 4008581"/>
                <a:gd name="connsiteY96" fmla="*/ 559665 h 2144640"/>
                <a:gd name="connsiteX97" fmla="*/ 375804 w 4008581"/>
                <a:gd name="connsiteY97" fmla="*/ 450055 h 2144640"/>
                <a:gd name="connsiteX98" fmla="*/ 371114 w 4008581"/>
                <a:gd name="connsiteY98" fmla="*/ 323560 h 2144640"/>
                <a:gd name="connsiteX99" fmla="*/ 240145 w 4008581"/>
                <a:gd name="connsiteY99" fmla="*/ 461817 h 2144640"/>
                <a:gd name="connsiteX100" fmla="*/ 175490 w 4008581"/>
                <a:gd name="connsiteY100" fmla="*/ 295563 h 2144640"/>
                <a:gd name="connsiteX101" fmla="*/ 0 w 4008581"/>
                <a:gd name="connsiteY101" fmla="*/ 0 h 2144640"/>
                <a:gd name="connsiteX102" fmla="*/ 3803793 w 4008581"/>
                <a:gd name="connsiteY102" fmla="*/ 8658 h 2144640"/>
                <a:gd name="connsiteX103" fmla="*/ 3730192 w 4008581"/>
                <a:gd name="connsiteY103" fmla="*/ 348022 h 2144640"/>
                <a:gd name="connsiteX104" fmla="*/ 3697720 w 4008581"/>
                <a:gd name="connsiteY104" fmla="*/ 502659 h 2144640"/>
                <a:gd name="connsiteX105" fmla="*/ 3700029 w 4008581"/>
                <a:gd name="connsiteY105" fmla="*/ 642937 h 2144640"/>
                <a:gd name="connsiteX106" fmla="*/ 3683143 w 4008581"/>
                <a:gd name="connsiteY106" fmla="*/ 767988 h 2144640"/>
                <a:gd name="connsiteX107" fmla="*/ 3626283 w 4008581"/>
                <a:gd name="connsiteY107" fmla="*/ 982878 h 2144640"/>
                <a:gd name="connsiteX108" fmla="*/ 3635735 w 4008581"/>
                <a:gd name="connsiteY108" fmla="*/ 1085849 h 2144640"/>
                <a:gd name="connsiteX109" fmla="*/ 3694545 w 4008581"/>
                <a:gd name="connsiteY109" fmla="*/ 1209963 h 2144640"/>
                <a:gd name="connsiteX110" fmla="*/ 3823854 w 4008581"/>
                <a:gd name="connsiteY110" fmla="*/ 1385454 h 2144640"/>
                <a:gd name="connsiteX0" fmla="*/ 3823854 w 4008581"/>
                <a:gd name="connsiteY0" fmla="*/ 1385454 h 2144640"/>
                <a:gd name="connsiteX1" fmla="*/ 3888509 w 4008581"/>
                <a:gd name="connsiteY1" fmla="*/ 1570181 h 2144640"/>
                <a:gd name="connsiteX2" fmla="*/ 3953163 w 4008581"/>
                <a:gd name="connsiteY2" fmla="*/ 1708726 h 2144640"/>
                <a:gd name="connsiteX3" fmla="*/ 3962399 w 4008581"/>
                <a:gd name="connsiteY3" fmla="*/ 1764144 h 2144640"/>
                <a:gd name="connsiteX4" fmla="*/ 3999345 w 4008581"/>
                <a:gd name="connsiteY4" fmla="*/ 1884217 h 2144640"/>
                <a:gd name="connsiteX5" fmla="*/ 4008581 w 4008581"/>
                <a:gd name="connsiteY5" fmla="*/ 1948872 h 2144640"/>
                <a:gd name="connsiteX6" fmla="*/ 3971636 w 4008581"/>
                <a:gd name="connsiteY6" fmla="*/ 1958108 h 2144640"/>
                <a:gd name="connsiteX7" fmla="*/ 3943927 w 4008581"/>
                <a:gd name="connsiteY7" fmla="*/ 1930399 h 2144640"/>
                <a:gd name="connsiteX8" fmla="*/ 3879272 w 4008581"/>
                <a:gd name="connsiteY8" fmla="*/ 1958108 h 2144640"/>
                <a:gd name="connsiteX9" fmla="*/ 3853006 w 4008581"/>
                <a:gd name="connsiteY9" fmla="*/ 1925637 h 2144640"/>
                <a:gd name="connsiteX10" fmla="*/ 3805381 w 4008581"/>
                <a:gd name="connsiteY10" fmla="*/ 1902690 h 2144640"/>
                <a:gd name="connsiteX11" fmla="*/ 3749963 w 4008581"/>
                <a:gd name="connsiteY11" fmla="*/ 1865744 h 2144640"/>
                <a:gd name="connsiteX12" fmla="*/ 3731490 w 4008581"/>
                <a:gd name="connsiteY12" fmla="*/ 1828799 h 2144640"/>
                <a:gd name="connsiteX13" fmla="*/ 3666836 w 4008581"/>
                <a:gd name="connsiteY13" fmla="*/ 1865744 h 2144640"/>
                <a:gd name="connsiteX14" fmla="*/ 3583709 w 4008581"/>
                <a:gd name="connsiteY14" fmla="*/ 1874981 h 2144640"/>
                <a:gd name="connsiteX15" fmla="*/ 3546763 w 4008581"/>
                <a:gd name="connsiteY15" fmla="*/ 1874981 h 2144640"/>
                <a:gd name="connsiteX16" fmla="*/ 3574472 w 4008581"/>
                <a:gd name="connsiteY16" fmla="*/ 1782617 h 2144640"/>
                <a:gd name="connsiteX17" fmla="*/ 3537527 w 4008581"/>
                <a:gd name="connsiteY17" fmla="*/ 1754908 h 2144640"/>
                <a:gd name="connsiteX18" fmla="*/ 3493726 w 4008581"/>
                <a:gd name="connsiteY18" fmla="*/ 1795172 h 2144640"/>
                <a:gd name="connsiteX19" fmla="*/ 3450791 w 4008581"/>
                <a:gd name="connsiteY19" fmla="*/ 1772515 h 2144640"/>
                <a:gd name="connsiteX20" fmla="*/ 3386136 w 4008581"/>
                <a:gd name="connsiteY20" fmla="*/ 1724818 h 2144640"/>
                <a:gd name="connsiteX21" fmla="*/ 3316431 w 4008581"/>
                <a:gd name="connsiteY21" fmla="*/ 1682532 h 2144640"/>
                <a:gd name="connsiteX22" fmla="*/ 3288145 w 4008581"/>
                <a:gd name="connsiteY22" fmla="*/ 1671781 h 2144640"/>
                <a:gd name="connsiteX23" fmla="*/ 3229407 w 4008581"/>
                <a:gd name="connsiteY23" fmla="*/ 1650927 h 2144640"/>
                <a:gd name="connsiteX24" fmla="*/ 3173412 w 4008581"/>
                <a:gd name="connsiteY24" fmla="*/ 1630362 h 2144640"/>
                <a:gd name="connsiteX25" fmla="*/ 3134662 w 4008581"/>
                <a:gd name="connsiteY25" fmla="*/ 1613981 h 2144640"/>
                <a:gd name="connsiteX26" fmla="*/ 3113809 w 4008581"/>
                <a:gd name="connsiteY26" fmla="*/ 1554378 h 2144640"/>
                <a:gd name="connsiteX27" fmla="*/ 3195781 w 4008581"/>
                <a:gd name="connsiteY27" fmla="*/ 1533235 h 2144640"/>
                <a:gd name="connsiteX28" fmla="*/ 3186545 w 4008581"/>
                <a:gd name="connsiteY28" fmla="*/ 1459344 h 2144640"/>
                <a:gd name="connsiteX29" fmla="*/ 3131127 w 4008581"/>
                <a:gd name="connsiteY29" fmla="*/ 1422399 h 2144640"/>
                <a:gd name="connsiteX30" fmla="*/ 3084945 w 4008581"/>
                <a:gd name="connsiteY30" fmla="*/ 1496290 h 2144640"/>
                <a:gd name="connsiteX31" fmla="*/ 2992581 w 4008581"/>
                <a:gd name="connsiteY31" fmla="*/ 1514763 h 2144640"/>
                <a:gd name="connsiteX32" fmla="*/ 2992581 w 4008581"/>
                <a:gd name="connsiteY32" fmla="*/ 1487054 h 2144640"/>
                <a:gd name="connsiteX33" fmla="*/ 2927927 w 4008581"/>
                <a:gd name="connsiteY33" fmla="*/ 1514763 h 2144640"/>
                <a:gd name="connsiteX34" fmla="*/ 2881745 w 4008581"/>
                <a:gd name="connsiteY34" fmla="*/ 1477817 h 2144640"/>
                <a:gd name="connsiteX35" fmla="*/ 2835563 w 4008581"/>
                <a:gd name="connsiteY35" fmla="*/ 1450108 h 2144640"/>
                <a:gd name="connsiteX36" fmla="*/ 2798618 w 4008581"/>
                <a:gd name="connsiteY36" fmla="*/ 1487054 h 2144640"/>
                <a:gd name="connsiteX37" fmla="*/ 2780145 w 4008581"/>
                <a:gd name="connsiteY37" fmla="*/ 1533235 h 2144640"/>
                <a:gd name="connsiteX38" fmla="*/ 2678545 w 4008581"/>
                <a:gd name="connsiteY38" fmla="*/ 1514763 h 2144640"/>
                <a:gd name="connsiteX39" fmla="*/ 2678545 w 4008581"/>
                <a:gd name="connsiteY39" fmla="*/ 1487054 h 2144640"/>
                <a:gd name="connsiteX40" fmla="*/ 2604654 w 4008581"/>
                <a:gd name="connsiteY40" fmla="*/ 1514763 h 2144640"/>
                <a:gd name="connsiteX41" fmla="*/ 2549236 w 4008581"/>
                <a:gd name="connsiteY41" fmla="*/ 1514763 h 2144640"/>
                <a:gd name="connsiteX42" fmla="*/ 2410690 w 4008581"/>
                <a:gd name="connsiteY42" fmla="*/ 1514763 h 2144640"/>
                <a:gd name="connsiteX43" fmla="*/ 2401454 w 4008581"/>
                <a:gd name="connsiteY43" fmla="*/ 1459344 h 2144640"/>
                <a:gd name="connsiteX44" fmla="*/ 2327563 w 4008581"/>
                <a:gd name="connsiteY44" fmla="*/ 1477817 h 2144640"/>
                <a:gd name="connsiteX45" fmla="*/ 2290618 w 4008581"/>
                <a:gd name="connsiteY45" fmla="*/ 1523999 h 2144640"/>
                <a:gd name="connsiteX46" fmla="*/ 2242704 w 4008581"/>
                <a:gd name="connsiteY46" fmla="*/ 1504949 h 2144640"/>
                <a:gd name="connsiteX47" fmla="*/ 2205108 w 4008581"/>
                <a:gd name="connsiteY47" fmla="*/ 1515051 h 2144640"/>
                <a:gd name="connsiteX48" fmla="*/ 2216727 w 4008581"/>
                <a:gd name="connsiteY48" fmla="*/ 1560944 h 2144640"/>
                <a:gd name="connsiteX49" fmla="*/ 2124363 w 4008581"/>
                <a:gd name="connsiteY49" fmla="*/ 1551708 h 2144640"/>
                <a:gd name="connsiteX50" fmla="*/ 2105890 w 4008581"/>
                <a:gd name="connsiteY50" fmla="*/ 1542472 h 2144640"/>
                <a:gd name="connsiteX51" fmla="*/ 2076017 w 4008581"/>
                <a:gd name="connsiteY51" fmla="*/ 1504949 h 2144640"/>
                <a:gd name="connsiteX52" fmla="*/ 2029330 w 4008581"/>
                <a:gd name="connsiteY52" fmla="*/ 1503433 h 2144640"/>
                <a:gd name="connsiteX53" fmla="*/ 1995054 w 4008581"/>
                <a:gd name="connsiteY53" fmla="*/ 1533235 h 2144640"/>
                <a:gd name="connsiteX54" fmla="*/ 1933142 w 4008581"/>
                <a:gd name="connsiteY54" fmla="*/ 1550193 h 2144640"/>
                <a:gd name="connsiteX55" fmla="*/ 1917266 w 4008581"/>
                <a:gd name="connsiteY55" fmla="*/ 1581799 h 2144640"/>
                <a:gd name="connsiteX56" fmla="*/ 1945048 w 4008581"/>
                <a:gd name="connsiteY56" fmla="*/ 1621630 h 2144640"/>
                <a:gd name="connsiteX57" fmla="*/ 1995054 w 4008581"/>
                <a:gd name="connsiteY57" fmla="*/ 1634835 h 2144640"/>
                <a:gd name="connsiteX58" fmla="*/ 2071254 w 4008581"/>
                <a:gd name="connsiteY58" fmla="*/ 1657349 h 2144640"/>
                <a:gd name="connsiteX59" fmla="*/ 2161309 w 4008581"/>
                <a:gd name="connsiteY59" fmla="*/ 1653308 h 2144640"/>
                <a:gd name="connsiteX60" fmla="*/ 2235199 w 4008581"/>
                <a:gd name="connsiteY60" fmla="*/ 1690254 h 2144640"/>
                <a:gd name="connsiteX61" fmla="*/ 2235199 w 4008581"/>
                <a:gd name="connsiteY61" fmla="*/ 1727199 h 2144640"/>
                <a:gd name="connsiteX62" fmla="*/ 2179781 w 4008581"/>
                <a:gd name="connsiteY62" fmla="*/ 1773381 h 2144640"/>
                <a:gd name="connsiteX63" fmla="*/ 2102572 w 4008581"/>
                <a:gd name="connsiteY63" fmla="*/ 1773092 h 2144640"/>
                <a:gd name="connsiteX64" fmla="*/ 2059709 w 4008581"/>
                <a:gd name="connsiteY64" fmla="*/ 1764144 h 2144640"/>
                <a:gd name="connsiteX65" fmla="*/ 1985818 w 4008581"/>
                <a:gd name="connsiteY65" fmla="*/ 1727199 h 2144640"/>
                <a:gd name="connsiteX66" fmla="*/ 1918854 w 4008581"/>
                <a:gd name="connsiteY66" fmla="*/ 1731168 h 2144640"/>
                <a:gd name="connsiteX67" fmla="*/ 1890207 w 4008581"/>
                <a:gd name="connsiteY67" fmla="*/ 1758156 h 2144640"/>
                <a:gd name="connsiteX68" fmla="*/ 1874981 w 4008581"/>
                <a:gd name="connsiteY68" fmla="*/ 1810326 h 2144640"/>
                <a:gd name="connsiteX69" fmla="*/ 1791854 w 4008581"/>
                <a:gd name="connsiteY69" fmla="*/ 1810326 h 2144640"/>
                <a:gd name="connsiteX70" fmla="*/ 1717963 w 4008581"/>
                <a:gd name="connsiteY70" fmla="*/ 1856508 h 2144640"/>
                <a:gd name="connsiteX71" fmla="*/ 1653309 w 4008581"/>
                <a:gd name="connsiteY71" fmla="*/ 1764144 h 2144640"/>
                <a:gd name="connsiteX72" fmla="*/ 1551709 w 4008581"/>
                <a:gd name="connsiteY72" fmla="*/ 1708726 h 2144640"/>
                <a:gd name="connsiteX73" fmla="*/ 1468581 w 4008581"/>
                <a:gd name="connsiteY73" fmla="*/ 1690254 h 2144640"/>
                <a:gd name="connsiteX74" fmla="*/ 1560945 w 4008581"/>
                <a:gd name="connsiteY74" fmla="*/ 1773381 h 2144640"/>
                <a:gd name="connsiteX75" fmla="*/ 1634836 w 4008581"/>
                <a:gd name="connsiteY75" fmla="*/ 1847272 h 2144640"/>
                <a:gd name="connsiteX76" fmla="*/ 1588654 w 4008581"/>
                <a:gd name="connsiteY76" fmla="*/ 1893454 h 2144640"/>
                <a:gd name="connsiteX77" fmla="*/ 1634836 w 4008581"/>
                <a:gd name="connsiteY77" fmla="*/ 1948872 h 2144640"/>
                <a:gd name="connsiteX78" fmla="*/ 1714283 w 4008581"/>
                <a:gd name="connsiteY78" fmla="*/ 1984951 h 2144640"/>
                <a:gd name="connsiteX79" fmla="*/ 1666442 w 4008581"/>
                <a:gd name="connsiteY79" fmla="*/ 2064543 h 2144640"/>
                <a:gd name="connsiteX80" fmla="*/ 1597890 w 4008581"/>
                <a:gd name="connsiteY80" fmla="*/ 2105890 h 2144640"/>
                <a:gd name="connsiteX81" fmla="*/ 1571696 w 4008581"/>
                <a:gd name="connsiteY81" fmla="*/ 2144640 h 2144640"/>
                <a:gd name="connsiteX82" fmla="*/ 1493909 w 4008581"/>
                <a:gd name="connsiteY82" fmla="*/ 2135403 h 2144640"/>
                <a:gd name="connsiteX83" fmla="*/ 1410782 w 4008581"/>
                <a:gd name="connsiteY83" fmla="*/ 2084459 h 2144640"/>
                <a:gd name="connsiteX84" fmla="*/ 1330036 w 4008581"/>
                <a:gd name="connsiteY84" fmla="*/ 2004290 h 2144640"/>
                <a:gd name="connsiteX85" fmla="*/ 1302327 w 4008581"/>
                <a:gd name="connsiteY85" fmla="*/ 1930399 h 2144640"/>
                <a:gd name="connsiteX86" fmla="*/ 1302327 w 4008581"/>
                <a:gd name="connsiteY86" fmla="*/ 1828799 h 2144640"/>
                <a:gd name="connsiteX87" fmla="*/ 1274618 w 4008581"/>
                <a:gd name="connsiteY87" fmla="*/ 1773381 h 2144640"/>
                <a:gd name="connsiteX88" fmla="*/ 1145309 w 4008581"/>
                <a:gd name="connsiteY88" fmla="*/ 1699490 h 2144640"/>
                <a:gd name="connsiteX89" fmla="*/ 997527 w 4008581"/>
                <a:gd name="connsiteY89" fmla="*/ 1597890 h 2144640"/>
                <a:gd name="connsiteX90" fmla="*/ 942109 w 4008581"/>
                <a:gd name="connsiteY90" fmla="*/ 1468581 h 2144640"/>
                <a:gd name="connsiteX91" fmla="*/ 895927 w 4008581"/>
                <a:gd name="connsiteY91" fmla="*/ 1265381 h 2144640"/>
                <a:gd name="connsiteX92" fmla="*/ 803563 w 4008581"/>
                <a:gd name="connsiteY92" fmla="*/ 1080654 h 2144640"/>
                <a:gd name="connsiteX93" fmla="*/ 729672 w 4008581"/>
                <a:gd name="connsiteY93" fmla="*/ 951344 h 2144640"/>
                <a:gd name="connsiteX94" fmla="*/ 581890 w 4008581"/>
                <a:gd name="connsiteY94" fmla="*/ 665017 h 2144640"/>
                <a:gd name="connsiteX95" fmla="*/ 461818 w 4008581"/>
                <a:gd name="connsiteY95" fmla="*/ 637308 h 2144640"/>
                <a:gd name="connsiteX96" fmla="*/ 415492 w 4008581"/>
                <a:gd name="connsiteY96" fmla="*/ 559665 h 2144640"/>
                <a:gd name="connsiteX97" fmla="*/ 375804 w 4008581"/>
                <a:gd name="connsiteY97" fmla="*/ 450055 h 2144640"/>
                <a:gd name="connsiteX98" fmla="*/ 371114 w 4008581"/>
                <a:gd name="connsiteY98" fmla="*/ 323560 h 2144640"/>
                <a:gd name="connsiteX99" fmla="*/ 299677 w 4008581"/>
                <a:gd name="connsiteY99" fmla="*/ 273698 h 2144640"/>
                <a:gd name="connsiteX100" fmla="*/ 175490 w 4008581"/>
                <a:gd name="connsiteY100" fmla="*/ 295563 h 2144640"/>
                <a:gd name="connsiteX101" fmla="*/ 0 w 4008581"/>
                <a:gd name="connsiteY101" fmla="*/ 0 h 2144640"/>
                <a:gd name="connsiteX102" fmla="*/ 3803793 w 4008581"/>
                <a:gd name="connsiteY102" fmla="*/ 8658 h 2144640"/>
                <a:gd name="connsiteX103" fmla="*/ 3730192 w 4008581"/>
                <a:gd name="connsiteY103" fmla="*/ 348022 h 2144640"/>
                <a:gd name="connsiteX104" fmla="*/ 3697720 w 4008581"/>
                <a:gd name="connsiteY104" fmla="*/ 502659 h 2144640"/>
                <a:gd name="connsiteX105" fmla="*/ 3700029 w 4008581"/>
                <a:gd name="connsiteY105" fmla="*/ 642937 h 2144640"/>
                <a:gd name="connsiteX106" fmla="*/ 3683143 w 4008581"/>
                <a:gd name="connsiteY106" fmla="*/ 767988 h 2144640"/>
                <a:gd name="connsiteX107" fmla="*/ 3626283 w 4008581"/>
                <a:gd name="connsiteY107" fmla="*/ 982878 h 2144640"/>
                <a:gd name="connsiteX108" fmla="*/ 3635735 w 4008581"/>
                <a:gd name="connsiteY108" fmla="*/ 1085849 h 2144640"/>
                <a:gd name="connsiteX109" fmla="*/ 3694545 w 4008581"/>
                <a:gd name="connsiteY109" fmla="*/ 1209963 h 2144640"/>
                <a:gd name="connsiteX110" fmla="*/ 3823854 w 4008581"/>
                <a:gd name="connsiteY110" fmla="*/ 1385454 h 2144640"/>
                <a:gd name="connsiteX0" fmla="*/ 3823854 w 4008581"/>
                <a:gd name="connsiteY0" fmla="*/ 1385454 h 2144640"/>
                <a:gd name="connsiteX1" fmla="*/ 3888509 w 4008581"/>
                <a:gd name="connsiteY1" fmla="*/ 1570181 h 2144640"/>
                <a:gd name="connsiteX2" fmla="*/ 3953163 w 4008581"/>
                <a:gd name="connsiteY2" fmla="*/ 1708726 h 2144640"/>
                <a:gd name="connsiteX3" fmla="*/ 3962399 w 4008581"/>
                <a:gd name="connsiteY3" fmla="*/ 1764144 h 2144640"/>
                <a:gd name="connsiteX4" fmla="*/ 3999345 w 4008581"/>
                <a:gd name="connsiteY4" fmla="*/ 1884217 h 2144640"/>
                <a:gd name="connsiteX5" fmla="*/ 4008581 w 4008581"/>
                <a:gd name="connsiteY5" fmla="*/ 1948872 h 2144640"/>
                <a:gd name="connsiteX6" fmla="*/ 3971636 w 4008581"/>
                <a:gd name="connsiteY6" fmla="*/ 1958108 h 2144640"/>
                <a:gd name="connsiteX7" fmla="*/ 3943927 w 4008581"/>
                <a:gd name="connsiteY7" fmla="*/ 1930399 h 2144640"/>
                <a:gd name="connsiteX8" fmla="*/ 3879272 w 4008581"/>
                <a:gd name="connsiteY8" fmla="*/ 1958108 h 2144640"/>
                <a:gd name="connsiteX9" fmla="*/ 3853006 w 4008581"/>
                <a:gd name="connsiteY9" fmla="*/ 1925637 h 2144640"/>
                <a:gd name="connsiteX10" fmla="*/ 3805381 w 4008581"/>
                <a:gd name="connsiteY10" fmla="*/ 1902690 h 2144640"/>
                <a:gd name="connsiteX11" fmla="*/ 3749963 w 4008581"/>
                <a:gd name="connsiteY11" fmla="*/ 1865744 h 2144640"/>
                <a:gd name="connsiteX12" fmla="*/ 3731490 w 4008581"/>
                <a:gd name="connsiteY12" fmla="*/ 1828799 h 2144640"/>
                <a:gd name="connsiteX13" fmla="*/ 3666836 w 4008581"/>
                <a:gd name="connsiteY13" fmla="*/ 1865744 h 2144640"/>
                <a:gd name="connsiteX14" fmla="*/ 3583709 w 4008581"/>
                <a:gd name="connsiteY14" fmla="*/ 1874981 h 2144640"/>
                <a:gd name="connsiteX15" fmla="*/ 3546763 w 4008581"/>
                <a:gd name="connsiteY15" fmla="*/ 1874981 h 2144640"/>
                <a:gd name="connsiteX16" fmla="*/ 3574472 w 4008581"/>
                <a:gd name="connsiteY16" fmla="*/ 1782617 h 2144640"/>
                <a:gd name="connsiteX17" fmla="*/ 3537527 w 4008581"/>
                <a:gd name="connsiteY17" fmla="*/ 1754908 h 2144640"/>
                <a:gd name="connsiteX18" fmla="*/ 3493726 w 4008581"/>
                <a:gd name="connsiteY18" fmla="*/ 1795172 h 2144640"/>
                <a:gd name="connsiteX19" fmla="*/ 3450791 w 4008581"/>
                <a:gd name="connsiteY19" fmla="*/ 1772515 h 2144640"/>
                <a:gd name="connsiteX20" fmla="*/ 3386136 w 4008581"/>
                <a:gd name="connsiteY20" fmla="*/ 1724818 h 2144640"/>
                <a:gd name="connsiteX21" fmla="*/ 3316431 w 4008581"/>
                <a:gd name="connsiteY21" fmla="*/ 1682532 h 2144640"/>
                <a:gd name="connsiteX22" fmla="*/ 3288145 w 4008581"/>
                <a:gd name="connsiteY22" fmla="*/ 1671781 h 2144640"/>
                <a:gd name="connsiteX23" fmla="*/ 3229407 w 4008581"/>
                <a:gd name="connsiteY23" fmla="*/ 1650927 h 2144640"/>
                <a:gd name="connsiteX24" fmla="*/ 3173412 w 4008581"/>
                <a:gd name="connsiteY24" fmla="*/ 1630362 h 2144640"/>
                <a:gd name="connsiteX25" fmla="*/ 3134662 w 4008581"/>
                <a:gd name="connsiteY25" fmla="*/ 1613981 h 2144640"/>
                <a:gd name="connsiteX26" fmla="*/ 3113809 w 4008581"/>
                <a:gd name="connsiteY26" fmla="*/ 1554378 h 2144640"/>
                <a:gd name="connsiteX27" fmla="*/ 3195781 w 4008581"/>
                <a:gd name="connsiteY27" fmla="*/ 1533235 h 2144640"/>
                <a:gd name="connsiteX28" fmla="*/ 3186545 w 4008581"/>
                <a:gd name="connsiteY28" fmla="*/ 1459344 h 2144640"/>
                <a:gd name="connsiteX29" fmla="*/ 3131127 w 4008581"/>
                <a:gd name="connsiteY29" fmla="*/ 1422399 h 2144640"/>
                <a:gd name="connsiteX30" fmla="*/ 3084945 w 4008581"/>
                <a:gd name="connsiteY30" fmla="*/ 1496290 h 2144640"/>
                <a:gd name="connsiteX31" fmla="*/ 2992581 w 4008581"/>
                <a:gd name="connsiteY31" fmla="*/ 1514763 h 2144640"/>
                <a:gd name="connsiteX32" fmla="*/ 2992581 w 4008581"/>
                <a:gd name="connsiteY32" fmla="*/ 1487054 h 2144640"/>
                <a:gd name="connsiteX33" fmla="*/ 2927927 w 4008581"/>
                <a:gd name="connsiteY33" fmla="*/ 1514763 h 2144640"/>
                <a:gd name="connsiteX34" fmla="*/ 2881745 w 4008581"/>
                <a:gd name="connsiteY34" fmla="*/ 1477817 h 2144640"/>
                <a:gd name="connsiteX35" fmla="*/ 2835563 w 4008581"/>
                <a:gd name="connsiteY35" fmla="*/ 1450108 h 2144640"/>
                <a:gd name="connsiteX36" fmla="*/ 2798618 w 4008581"/>
                <a:gd name="connsiteY36" fmla="*/ 1487054 h 2144640"/>
                <a:gd name="connsiteX37" fmla="*/ 2780145 w 4008581"/>
                <a:gd name="connsiteY37" fmla="*/ 1533235 h 2144640"/>
                <a:gd name="connsiteX38" fmla="*/ 2678545 w 4008581"/>
                <a:gd name="connsiteY38" fmla="*/ 1514763 h 2144640"/>
                <a:gd name="connsiteX39" fmla="*/ 2678545 w 4008581"/>
                <a:gd name="connsiteY39" fmla="*/ 1487054 h 2144640"/>
                <a:gd name="connsiteX40" fmla="*/ 2604654 w 4008581"/>
                <a:gd name="connsiteY40" fmla="*/ 1514763 h 2144640"/>
                <a:gd name="connsiteX41" fmla="*/ 2549236 w 4008581"/>
                <a:gd name="connsiteY41" fmla="*/ 1514763 h 2144640"/>
                <a:gd name="connsiteX42" fmla="*/ 2410690 w 4008581"/>
                <a:gd name="connsiteY42" fmla="*/ 1514763 h 2144640"/>
                <a:gd name="connsiteX43" fmla="*/ 2401454 w 4008581"/>
                <a:gd name="connsiteY43" fmla="*/ 1459344 h 2144640"/>
                <a:gd name="connsiteX44" fmla="*/ 2327563 w 4008581"/>
                <a:gd name="connsiteY44" fmla="*/ 1477817 h 2144640"/>
                <a:gd name="connsiteX45" fmla="*/ 2290618 w 4008581"/>
                <a:gd name="connsiteY45" fmla="*/ 1523999 h 2144640"/>
                <a:gd name="connsiteX46" fmla="*/ 2242704 w 4008581"/>
                <a:gd name="connsiteY46" fmla="*/ 1504949 h 2144640"/>
                <a:gd name="connsiteX47" fmla="*/ 2205108 w 4008581"/>
                <a:gd name="connsiteY47" fmla="*/ 1515051 h 2144640"/>
                <a:gd name="connsiteX48" fmla="*/ 2216727 w 4008581"/>
                <a:gd name="connsiteY48" fmla="*/ 1560944 h 2144640"/>
                <a:gd name="connsiteX49" fmla="*/ 2124363 w 4008581"/>
                <a:gd name="connsiteY49" fmla="*/ 1551708 h 2144640"/>
                <a:gd name="connsiteX50" fmla="*/ 2105890 w 4008581"/>
                <a:gd name="connsiteY50" fmla="*/ 1542472 h 2144640"/>
                <a:gd name="connsiteX51" fmla="*/ 2076017 w 4008581"/>
                <a:gd name="connsiteY51" fmla="*/ 1504949 h 2144640"/>
                <a:gd name="connsiteX52" fmla="*/ 2029330 w 4008581"/>
                <a:gd name="connsiteY52" fmla="*/ 1503433 h 2144640"/>
                <a:gd name="connsiteX53" fmla="*/ 1995054 w 4008581"/>
                <a:gd name="connsiteY53" fmla="*/ 1533235 h 2144640"/>
                <a:gd name="connsiteX54" fmla="*/ 1933142 w 4008581"/>
                <a:gd name="connsiteY54" fmla="*/ 1550193 h 2144640"/>
                <a:gd name="connsiteX55" fmla="*/ 1917266 w 4008581"/>
                <a:gd name="connsiteY55" fmla="*/ 1581799 h 2144640"/>
                <a:gd name="connsiteX56" fmla="*/ 1945048 w 4008581"/>
                <a:gd name="connsiteY56" fmla="*/ 1621630 h 2144640"/>
                <a:gd name="connsiteX57" fmla="*/ 1995054 w 4008581"/>
                <a:gd name="connsiteY57" fmla="*/ 1634835 h 2144640"/>
                <a:gd name="connsiteX58" fmla="*/ 2071254 w 4008581"/>
                <a:gd name="connsiteY58" fmla="*/ 1657349 h 2144640"/>
                <a:gd name="connsiteX59" fmla="*/ 2161309 w 4008581"/>
                <a:gd name="connsiteY59" fmla="*/ 1653308 h 2144640"/>
                <a:gd name="connsiteX60" fmla="*/ 2235199 w 4008581"/>
                <a:gd name="connsiteY60" fmla="*/ 1690254 h 2144640"/>
                <a:gd name="connsiteX61" fmla="*/ 2235199 w 4008581"/>
                <a:gd name="connsiteY61" fmla="*/ 1727199 h 2144640"/>
                <a:gd name="connsiteX62" fmla="*/ 2179781 w 4008581"/>
                <a:gd name="connsiteY62" fmla="*/ 1773381 h 2144640"/>
                <a:gd name="connsiteX63" fmla="*/ 2102572 w 4008581"/>
                <a:gd name="connsiteY63" fmla="*/ 1773092 h 2144640"/>
                <a:gd name="connsiteX64" fmla="*/ 2059709 w 4008581"/>
                <a:gd name="connsiteY64" fmla="*/ 1764144 h 2144640"/>
                <a:gd name="connsiteX65" fmla="*/ 1985818 w 4008581"/>
                <a:gd name="connsiteY65" fmla="*/ 1727199 h 2144640"/>
                <a:gd name="connsiteX66" fmla="*/ 1918854 w 4008581"/>
                <a:gd name="connsiteY66" fmla="*/ 1731168 h 2144640"/>
                <a:gd name="connsiteX67" fmla="*/ 1890207 w 4008581"/>
                <a:gd name="connsiteY67" fmla="*/ 1758156 h 2144640"/>
                <a:gd name="connsiteX68" fmla="*/ 1874981 w 4008581"/>
                <a:gd name="connsiteY68" fmla="*/ 1810326 h 2144640"/>
                <a:gd name="connsiteX69" fmla="*/ 1791854 w 4008581"/>
                <a:gd name="connsiteY69" fmla="*/ 1810326 h 2144640"/>
                <a:gd name="connsiteX70" fmla="*/ 1717963 w 4008581"/>
                <a:gd name="connsiteY70" fmla="*/ 1856508 h 2144640"/>
                <a:gd name="connsiteX71" fmla="*/ 1653309 w 4008581"/>
                <a:gd name="connsiteY71" fmla="*/ 1764144 h 2144640"/>
                <a:gd name="connsiteX72" fmla="*/ 1551709 w 4008581"/>
                <a:gd name="connsiteY72" fmla="*/ 1708726 h 2144640"/>
                <a:gd name="connsiteX73" fmla="*/ 1468581 w 4008581"/>
                <a:gd name="connsiteY73" fmla="*/ 1690254 h 2144640"/>
                <a:gd name="connsiteX74" fmla="*/ 1560945 w 4008581"/>
                <a:gd name="connsiteY74" fmla="*/ 1773381 h 2144640"/>
                <a:gd name="connsiteX75" fmla="*/ 1634836 w 4008581"/>
                <a:gd name="connsiteY75" fmla="*/ 1847272 h 2144640"/>
                <a:gd name="connsiteX76" fmla="*/ 1588654 w 4008581"/>
                <a:gd name="connsiteY76" fmla="*/ 1893454 h 2144640"/>
                <a:gd name="connsiteX77" fmla="*/ 1634836 w 4008581"/>
                <a:gd name="connsiteY77" fmla="*/ 1948872 h 2144640"/>
                <a:gd name="connsiteX78" fmla="*/ 1714283 w 4008581"/>
                <a:gd name="connsiteY78" fmla="*/ 1984951 h 2144640"/>
                <a:gd name="connsiteX79" fmla="*/ 1666442 w 4008581"/>
                <a:gd name="connsiteY79" fmla="*/ 2064543 h 2144640"/>
                <a:gd name="connsiteX80" fmla="*/ 1597890 w 4008581"/>
                <a:gd name="connsiteY80" fmla="*/ 2105890 h 2144640"/>
                <a:gd name="connsiteX81" fmla="*/ 1571696 w 4008581"/>
                <a:gd name="connsiteY81" fmla="*/ 2144640 h 2144640"/>
                <a:gd name="connsiteX82" fmla="*/ 1493909 w 4008581"/>
                <a:gd name="connsiteY82" fmla="*/ 2135403 h 2144640"/>
                <a:gd name="connsiteX83" fmla="*/ 1410782 w 4008581"/>
                <a:gd name="connsiteY83" fmla="*/ 2084459 h 2144640"/>
                <a:gd name="connsiteX84" fmla="*/ 1330036 w 4008581"/>
                <a:gd name="connsiteY84" fmla="*/ 2004290 h 2144640"/>
                <a:gd name="connsiteX85" fmla="*/ 1302327 w 4008581"/>
                <a:gd name="connsiteY85" fmla="*/ 1930399 h 2144640"/>
                <a:gd name="connsiteX86" fmla="*/ 1302327 w 4008581"/>
                <a:gd name="connsiteY86" fmla="*/ 1828799 h 2144640"/>
                <a:gd name="connsiteX87" fmla="*/ 1274618 w 4008581"/>
                <a:gd name="connsiteY87" fmla="*/ 1773381 h 2144640"/>
                <a:gd name="connsiteX88" fmla="*/ 1145309 w 4008581"/>
                <a:gd name="connsiteY88" fmla="*/ 1699490 h 2144640"/>
                <a:gd name="connsiteX89" fmla="*/ 997527 w 4008581"/>
                <a:gd name="connsiteY89" fmla="*/ 1597890 h 2144640"/>
                <a:gd name="connsiteX90" fmla="*/ 942109 w 4008581"/>
                <a:gd name="connsiteY90" fmla="*/ 1468581 h 2144640"/>
                <a:gd name="connsiteX91" fmla="*/ 895927 w 4008581"/>
                <a:gd name="connsiteY91" fmla="*/ 1265381 h 2144640"/>
                <a:gd name="connsiteX92" fmla="*/ 803563 w 4008581"/>
                <a:gd name="connsiteY92" fmla="*/ 1080654 h 2144640"/>
                <a:gd name="connsiteX93" fmla="*/ 729672 w 4008581"/>
                <a:gd name="connsiteY93" fmla="*/ 951344 h 2144640"/>
                <a:gd name="connsiteX94" fmla="*/ 581890 w 4008581"/>
                <a:gd name="connsiteY94" fmla="*/ 665017 h 2144640"/>
                <a:gd name="connsiteX95" fmla="*/ 461818 w 4008581"/>
                <a:gd name="connsiteY95" fmla="*/ 637308 h 2144640"/>
                <a:gd name="connsiteX96" fmla="*/ 415492 w 4008581"/>
                <a:gd name="connsiteY96" fmla="*/ 559665 h 2144640"/>
                <a:gd name="connsiteX97" fmla="*/ 375804 w 4008581"/>
                <a:gd name="connsiteY97" fmla="*/ 450055 h 2144640"/>
                <a:gd name="connsiteX98" fmla="*/ 371114 w 4008581"/>
                <a:gd name="connsiteY98" fmla="*/ 323560 h 2144640"/>
                <a:gd name="connsiteX99" fmla="*/ 299677 w 4008581"/>
                <a:gd name="connsiteY99" fmla="*/ 273698 h 2144640"/>
                <a:gd name="connsiteX100" fmla="*/ 251690 w 4008581"/>
                <a:gd name="connsiteY100" fmla="*/ 212220 h 2144640"/>
                <a:gd name="connsiteX101" fmla="*/ 0 w 4008581"/>
                <a:gd name="connsiteY101" fmla="*/ 0 h 2144640"/>
                <a:gd name="connsiteX102" fmla="*/ 3803793 w 4008581"/>
                <a:gd name="connsiteY102" fmla="*/ 8658 h 2144640"/>
                <a:gd name="connsiteX103" fmla="*/ 3730192 w 4008581"/>
                <a:gd name="connsiteY103" fmla="*/ 348022 h 2144640"/>
                <a:gd name="connsiteX104" fmla="*/ 3697720 w 4008581"/>
                <a:gd name="connsiteY104" fmla="*/ 502659 h 2144640"/>
                <a:gd name="connsiteX105" fmla="*/ 3700029 w 4008581"/>
                <a:gd name="connsiteY105" fmla="*/ 642937 h 2144640"/>
                <a:gd name="connsiteX106" fmla="*/ 3683143 w 4008581"/>
                <a:gd name="connsiteY106" fmla="*/ 767988 h 2144640"/>
                <a:gd name="connsiteX107" fmla="*/ 3626283 w 4008581"/>
                <a:gd name="connsiteY107" fmla="*/ 982878 h 2144640"/>
                <a:gd name="connsiteX108" fmla="*/ 3635735 w 4008581"/>
                <a:gd name="connsiteY108" fmla="*/ 1085849 h 2144640"/>
                <a:gd name="connsiteX109" fmla="*/ 3694545 w 4008581"/>
                <a:gd name="connsiteY109" fmla="*/ 1209963 h 2144640"/>
                <a:gd name="connsiteX110" fmla="*/ 3823854 w 4008581"/>
                <a:gd name="connsiteY110" fmla="*/ 1385454 h 2144640"/>
                <a:gd name="connsiteX0" fmla="*/ 3614304 w 3799031"/>
                <a:gd name="connsiteY0" fmla="*/ 1380691 h 2139877"/>
                <a:gd name="connsiteX1" fmla="*/ 3678959 w 3799031"/>
                <a:gd name="connsiteY1" fmla="*/ 1565418 h 2139877"/>
                <a:gd name="connsiteX2" fmla="*/ 3743613 w 3799031"/>
                <a:gd name="connsiteY2" fmla="*/ 1703963 h 2139877"/>
                <a:gd name="connsiteX3" fmla="*/ 3752849 w 3799031"/>
                <a:gd name="connsiteY3" fmla="*/ 1759381 h 2139877"/>
                <a:gd name="connsiteX4" fmla="*/ 3789795 w 3799031"/>
                <a:gd name="connsiteY4" fmla="*/ 1879454 h 2139877"/>
                <a:gd name="connsiteX5" fmla="*/ 3799031 w 3799031"/>
                <a:gd name="connsiteY5" fmla="*/ 1944109 h 2139877"/>
                <a:gd name="connsiteX6" fmla="*/ 3762086 w 3799031"/>
                <a:gd name="connsiteY6" fmla="*/ 1953345 h 2139877"/>
                <a:gd name="connsiteX7" fmla="*/ 3734377 w 3799031"/>
                <a:gd name="connsiteY7" fmla="*/ 1925636 h 2139877"/>
                <a:gd name="connsiteX8" fmla="*/ 3669722 w 3799031"/>
                <a:gd name="connsiteY8" fmla="*/ 1953345 h 2139877"/>
                <a:gd name="connsiteX9" fmla="*/ 3643456 w 3799031"/>
                <a:gd name="connsiteY9" fmla="*/ 1920874 h 2139877"/>
                <a:gd name="connsiteX10" fmla="*/ 3595831 w 3799031"/>
                <a:gd name="connsiteY10" fmla="*/ 1897927 h 2139877"/>
                <a:gd name="connsiteX11" fmla="*/ 3540413 w 3799031"/>
                <a:gd name="connsiteY11" fmla="*/ 1860981 h 2139877"/>
                <a:gd name="connsiteX12" fmla="*/ 3521940 w 3799031"/>
                <a:gd name="connsiteY12" fmla="*/ 1824036 h 2139877"/>
                <a:gd name="connsiteX13" fmla="*/ 3457286 w 3799031"/>
                <a:gd name="connsiteY13" fmla="*/ 1860981 h 2139877"/>
                <a:gd name="connsiteX14" fmla="*/ 3374159 w 3799031"/>
                <a:gd name="connsiteY14" fmla="*/ 1870218 h 2139877"/>
                <a:gd name="connsiteX15" fmla="*/ 3337213 w 3799031"/>
                <a:gd name="connsiteY15" fmla="*/ 1870218 h 2139877"/>
                <a:gd name="connsiteX16" fmla="*/ 3364922 w 3799031"/>
                <a:gd name="connsiteY16" fmla="*/ 1777854 h 2139877"/>
                <a:gd name="connsiteX17" fmla="*/ 3327977 w 3799031"/>
                <a:gd name="connsiteY17" fmla="*/ 1750145 h 2139877"/>
                <a:gd name="connsiteX18" fmla="*/ 3284176 w 3799031"/>
                <a:gd name="connsiteY18" fmla="*/ 1790409 h 2139877"/>
                <a:gd name="connsiteX19" fmla="*/ 3241241 w 3799031"/>
                <a:gd name="connsiteY19" fmla="*/ 1767752 h 2139877"/>
                <a:gd name="connsiteX20" fmla="*/ 3176586 w 3799031"/>
                <a:gd name="connsiteY20" fmla="*/ 1720055 h 2139877"/>
                <a:gd name="connsiteX21" fmla="*/ 3106881 w 3799031"/>
                <a:gd name="connsiteY21" fmla="*/ 1677769 h 2139877"/>
                <a:gd name="connsiteX22" fmla="*/ 3078595 w 3799031"/>
                <a:gd name="connsiteY22" fmla="*/ 1667018 h 2139877"/>
                <a:gd name="connsiteX23" fmla="*/ 3019857 w 3799031"/>
                <a:gd name="connsiteY23" fmla="*/ 1646164 h 2139877"/>
                <a:gd name="connsiteX24" fmla="*/ 2963862 w 3799031"/>
                <a:gd name="connsiteY24" fmla="*/ 1625599 h 2139877"/>
                <a:gd name="connsiteX25" fmla="*/ 2925112 w 3799031"/>
                <a:gd name="connsiteY25" fmla="*/ 1609218 h 2139877"/>
                <a:gd name="connsiteX26" fmla="*/ 2904259 w 3799031"/>
                <a:gd name="connsiteY26" fmla="*/ 1549615 h 2139877"/>
                <a:gd name="connsiteX27" fmla="*/ 2986231 w 3799031"/>
                <a:gd name="connsiteY27" fmla="*/ 1528472 h 2139877"/>
                <a:gd name="connsiteX28" fmla="*/ 2976995 w 3799031"/>
                <a:gd name="connsiteY28" fmla="*/ 1454581 h 2139877"/>
                <a:gd name="connsiteX29" fmla="*/ 2921577 w 3799031"/>
                <a:gd name="connsiteY29" fmla="*/ 1417636 h 2139877"/>
                <a:gd name="connsiteX30" fmla="*/ 2875395 w 3799031"/>
                <a:gd name="connsiteY30" fmla="*/ 1491527 h 2139877"/>
                <a:gd name="connsiteX31" fmla="*/ 2783031 w 3799031"/>
                <a:gd name="connsiteY31" fmla="*/ 1510000 h 2139877"/>
                <a:gd name="connsiteX32" fmla="*/ 2783031 w 3799031"/>
                <a:gd name="connsiteY32" fmla="*/ 1482291 h 2139877"/>
                <a:gd name="connsiteX33" fmla="*/ 2718377 w 3799031"/>
                <a:gd name="connsiteY33" fmla="*/ 1510000 h 2139877"/>
                <a:gd name="connsiteX34" fmla="*/ 2672195 w 3799031"/>
                <a:gd name="connsiteY34" fmla="*/ 1473054 h 2139877"/>
                <a:gd name="connsiteX35" fmla="*/ 2626013 w 3799031"/>
                <a:gd name="connsiteY35" fmla="*/ 1445345 h 2139877"/>
                <a:gd name="connsiteX36" fmla="*/ 2589068 w 3799031"/>
                <a:gd name="connsiteY36" fmla="*/ 1482291 h 2139877"/>
                <a:gd name="connsiteX37" fmla="*/ 2570595 w 3799031"/>
                <a:gd name="connsiteY37" fmla="*/ 1528472 h 2139877"/>
                <a:gd name="connsiteX38" fmla="*/ 2468995 w 3799031"/>
                <a:gd name="connsiteY38" fmla="*/ 1510000 h 2139877"/>
                <a:gd name="connsiteX39" fmla="*/ 2468995 w 3799031"/>
                <a:gd name="connsiteY39" fmla="*/ 1482291 h 2139877"/>
                <a:gd name="connsiteX40" fmla="*/ 2395104 w 3799031"/>
                <a:gd name="connsiteY40" fmla="*/ 1510000 h 2139877"/>
                <a:gd name="connsiteX41" fmla="*/ 2339686 w 3799031"/>
                <a:gd name="connsiteY41" fmla="*/ 1510000 h 2139877"/>
                <a:gd name="connsiteX42" fmla="*/ 2201140 w 3799031"/>
                <a:gd name="connsiteY42" fmla="*/ 1510000 h 2139877"/>
                <a:gd name="connsiteX43" fmla="*/ 2191904 w 3799031"/>
                <a:gd name="connsiteY43" fmla="*/ 1454581 h 2139877"/>
                <a:gd name="connsiteX44" fmla="*/ 2118013 w 3799031"/>
                <a:gd name="connsiteY44" fmla="*/ 1473054 h 2139877"/>
                <a:gd name="connsiteX45" fmla="*/ 2081068 w 3799031"/>
                <a:gd name="connsiteY45" fmla="*/ 1519236 h 2139877"/>
                <a:gd name="connsiteX46" fmla="*/ 2033154 w 3799031"/>
                <a:gd name="connsiteY46" fmla="*/ 1500186 h 2139877"/>
                <a:gd name="connsiteX47" fmla="*/ 1995558 w 3799031"/>
                <a:gd name="connsiteY47" fmla="*/ 1510288 h 2139877"/>
                <a:gd name="connsiteX48" fmla="*/ 2007177 w 3799031"/>
                <a:gd name="connsiteY48" fmla="*/ 1556181 h 2139877"/>
                <a:gd name="connsiteX49" fmla="*/ 1914813 w 3799031"/>
                <a:gd name="connsiteY49" fmla="*/ 1546945 h 2139877"/>
                <a:gd name="connsiteX50" fmla="*/ 1896340 w 3799031"/>
                <a:gd name="connsiteY50" fmla="*/ 1537709 h 2139877"/>
                <a:gd name="connsiteX51" fmla="*/ 1866467 w 3799031"/>
                <a:gd name="connsiteY51" fmla="*/ 1500186 h 2139877"/>
                <a:gd name="connsiteX52" fmla="*/ 1819780 w 3799031"/>
                <a:gd name="connsiteY52" fmla="*/ 1498670 h 2139877"/>
                <a:gd name="connsiteX53" fmla="*/ 1785504 w 3799031"/>
                <a:gd name="connsiteY53" fmla="*/ 1528472 h 2139877"/>
                <a:gd name="connsiteX54" fmla="*/ 1723592 w 3799031"/>
                <a:gd name="connsiteY54" fmla="*/ 1545430 h 2139877"/>
                <a:gd name="connsiteX55" fmla="*/ 1707716 w 3799031"/>
                <a:gd name="connsiteY55" fmla="*/ 1577036 h 2139877"/>
                <a:gd name="connsiteX56" fmla="*/ 1735498 w 3799031"/>
                <a:gd name="connsiteY56" fmla="*/ 1616867 h 2139877"/>
                <a:gd name="connsiteX57" fmla="*/ 1785504 w 3799031"/>
                <a:gd name="connsiteY57" fmla="*/ 1630072 h 2139877"/>
                <a:gd name="connsiteX58" fmla="*/ 1861704 w 3799031"/>
                <a:gd name="connsiteY58" fmla="*/ 1652586 h 2139877"/>
                <a:gd name="connsiteX59" fmla="*/ 1951759 w 3799031"/>
                <a:gd name="connsiteY59" fmla="*/ 1648545 h 2139877"/>
                <a:gd name="connsiteX60" fmla="*/ 2025649 w 3799031"/>
                <a:gd name="connsiteY60" fmla="*/ 1685491 h 2139877"/>
                <a:gd name="connsiteX61" fmla="*/ 2025649 w 3799031"/>
                <a:gd name="connsiteY61" fmla="*/ 1722436 h 2139877"/>
                <a:gd name="connsiteX62" fmla="*/ 1970231 w 3799031"/>
                <a:gd name="connsiteY62" fmla="*/ 1768618 h 2139877"/>
                <a:gd name="connsiteX63" fmla="*/ 1893022 w 3799031"/>
                <a:gd name="connsiteY63" fmla="*/ 1768329 h 2139877"/>
                <a:gd name="connsiteX64" fmla="*/ 1850159 w 3799031"/>
                <a:gd name="connsiteY64" fmla="*/ 1759381 h 2139877"/>
                <a:gd name="connsiteX65" fmla="*/ 1776268 w 3799031"/>
                <a:gd name="connsiteY65" fmla="*/ 1722436 h 2139877"/>
                <a:gd name="connsiteX66" fmla="*/ 1709304 w 3799031"/>
                <a:gd name="connsiteY66" fmla="*/ 1726405 h 2139877"/>
                <a:gd name="connsiteX67" fmla="*/ 1680657 w 3799031"/>
                <a:gd name="connsiteY67" fmla="*/ 1753393 h 2139877"/>
                <a:gd name="connsiteX68" fmla="*/ 1665431 w 3799031"/>
                <a:gd name="connsiteY68" fmla="*/ 1805563 h 2139877"/>
                <a:gd name="connsiteX69" fmla="*/ 1582304 w 3799031"/>
                <a:gd name="connsiteY69" fmla="*/ 1805563 h 2139877"/>
                <a:gd name="connsiteX70" fmla="*/ 1508413 w 3799031"/>
                <a:gd name="connsiteY70" fmla="*/ 1851745 h 2139877"/>
                <a:gd name="connsiteX71" fmla="*/ 1443759 w 3799031"/>
                <a:gd name="connsiteY71" fmla="*/ 1759381 h 2139877"/>
                <a:gd name="connsiteX72" fmla="*/ 1342159 w 3799031"/>
                <a:gd name="connsiteY72" fmla="*/ 1703963 h 2139877"/>
                <a:gd name="connsiteX73" fmla="*/ 1259031 w 3799031"/>
                <a:gd name="connsiteY73" fmla="*/ 1685491 h 2139877"/>
                <a:gd name="connsiteX74" fmla="*/ 1351395 w 3799031"/>
                <a:gd name="connsiteY74" fmla="*/ 1768618 h 2139877"/>
                <a:gd name="connsiteX75" fmla="*/ 1425286 w 3799031"/>
                <a:gd name="connsiteY75" fmla="*/ 1842509 h 2139877"/>
                <a:gd name="connsiteX76" fmla="*/ 1379104 w 3799031"/>
                <a:gd name="connsiteY76" fmla="*/ 1888691 h 2139877"/>
                <a:gd name="connsiteX77" fmla="*/ 1425286 w 3799031"/>
                <a:gd name="connsiteY77" fmla="*/ 1944109 h 2139877"/>
                <a:gd name="connsiteX78" fmla="*/ 1504733 w 3799031"/>
                <a:gd name="connsiteY78" fmla="*/ 1980188 h 2139877"/>
                <a:gd name="connsiteX79" fmla="*/ 1456892 w 3799031"/>
                <a:gd name="connsiteY79" fmla="*/ 2059780 h 2139877"/>
                <a:gd name="connsiteX80" fmla="*/ 1388340 w 3799031"/>
                <a:gd name="connsiteY80" fmla="*/ 2101127 h 2139877"/>
                <a:gd name="connsiteX81" fmla="*/ 1362146 w 3799031"/>
                <a:gd name="connsiteY81" fmla="*/ 2139877 h 2139877"/>
                <a:gd name="connsiteX82" fmla="*/ 1284359 w 3799031"/>
                <a:gd name="connsiteY82" fmla="*/ 2130640 h 2139877"/>
                <a:gd name="connsiteX83" fmla="*/ 1201232 w 3799031"/>
                <a:gd name="connsiteY83" fmla="*/ 2079696 h 2139877"/>
                <a:gd name="connsiteX84" fmla="*/ 1120486 w 3799031"/>
                <a:gd name="connsiteY84" fmla="*/ 1999527 h 2139877"/>
                <a:gd name="connsiteX85" fmla="*/ 1092777 w 3799031"/>
                <a:gd name="connsiteY85" fmla="*/ 1925636 h 2139877"/>
                <a:gd name="connsiteX86" fmla="*/ 1092777 w 3799031"/>
                <a:gd name="connsiteY86" fmla="*/ 1824036 h 2139877"/>
                <a:gd name="connsiteX87" fmla="*/ 1065068 w 3799031"/>
                <a:gd name="connsiteY87" fmla="*/ 1768618 h 2139877"/>
                <a:gd name="connsiteX88" fmla="*/ 935759 w 3799031"/>
                <a:gd name="connsiteY88" fmla="*/ 1694727 h 2139877"/>
                <a:gd name="connsiteX89" fmla="*/ 787977 w 3799031"/>
                <a:gd name="connsiteY89" fmla="*/ 1593127 h 2139877"/>
                <a:gd name="connsiteX90" fmla="*/ 732559 w 3799031"/>
                <a:gd name="connsiteY90" fmla="*/ 1463818 h 2139877"/>
                <a:gd name="connsiteX91" fmla="*/ 686377 w 3799031"/>
                <a:gd name="connsiteY91" fmla="*/ 1260618 h 2139877"/>
                <a:gd name="connsiteX92" fmla="*/ 594013 w 3799031"/>
                <a:gd name="connsiteY92" fmla="*/ 1075891 h 2139877"/>
                <a:gd name="connsiteX93" fmla="*/ 520122 w 3799031"/>
                <a:gd name="connsiteY93" fmla="*/ 946581 h 2139877"/>
                <a:gd name="connsiteX94" fmla="*/ 372340 w 3799031"/>
                <a:gd name="connsiteY94" fmla="*/ 660254 h 2139877"/>
                <a:gd name="connsiteX95" fmla="*/ 252268 w 3799031"/>
                <a:gd name="connsiteY95" fmla="*/ 632545 h 2139877"/>
                <a:gd name="connsiteX96" fmla="*/ 205942 w 3799031"/>
                <a:gd name="connsiteY96" fmla="*/ 554902 h 2139877"/>
                <a:gd name="connsiteX97" fmla="*/ 166254 w 3799031"/>
                <a:gd name="connsiteY97" fmla="*/ 445292 h 2139877"/>
                <a:gd name="connsiteX98" fmla="*/ 161564 w 3799031"/>
                <a:gd name="connsiteY98" fmla="*/ 318797 h 2139877"/>
                <a:gd name="connsiteX99" fmla="*/ 90127 w 3799031"/>
                <a:gd name="connsiteY99" fmla="*/ 268935 h 2139877"/>
                <a:gd name="connsiteX100" fmla="*/ 42140 w 3799031"/>
                <a:gd name="connsiteY100" fmla="*/ 207457 h 2139877"/>
                <a:gd name="connsiteX101" fmla="*/ 0 w 3799031"/>
                <a:gd name="connsiteY101" fmla="*/ 0 h 2139877"/>
                <a:gd name="connsiteX102" fmla="*/ 3594243 w 3799031"/>
                <a:gd name="connsiteY102" fmla="*/ 3895 h 2139877"/>
                <a:gd name="connsiteX103" fmla="*/ 3520642 w 3799031"/>
                <a:gd name="connsiteY103" fmla="*/ 343259 h 2139877"/>
                <a:gd name="connsiteX104" fmla="*/ 3488170 w 3799031"/>
                <a:gd name="connsiteY104" fmla="*/ 497896 h 2139877"/>
                <a:gd name="connsiteX105" fmla="*/ 3490479 w 3799031"/>
                <a:gd name="connsiteY105" fmla="*/ 638174 h 2139877"/>
                <a:gd name="connsiteX106" fmla="*/ 3473593 w 3799031"/>
                <a:gd name="connsiteY106" fmla="*/ 763225 h 2139877"/>
                <a:gd name="connsiteX107" fmla="*/ 3416733 w 3799031"/>
                <a:gd name="connsiteY107" fmla="*/ 978115 h 2139877"/>
                <a:gd name="connsiteX108" fmla="*/ 3426185 w 3799031"/>
                <a:gd name="connsiteY108" fmla="*/ 1081086 h 2139877"/>
                <a:gd name="connsiteX109" fmla="*/ 3484995 w 3799031"/>
                <a:gd name="connsiteY109" fmla="*/ 1205200 h 2139877"/>
                <a:gd name="connsiteX110" fmla="*/ 3614304 w 3799031"/>
                <a:gd name="connsiteY110" fmla="*/ 1380691 h 2139877"/>
                <a:gd name="connsiteX0" fmla="*/ 3614304 w 3799031"/>
                <a:gd name="connsiteY0" fmla="*/ 1380691 h 2139877"/>
                <a:gd name="connsiteX1" fmla="*/ 3678959 w 3799031"/>
                <a:gd name="connsiteY1" fmla="*/ 1565418 h 2139877"/>
                <a:gd name="connsiteX2" fmla="*/ 3743613 w 3799031"/>
                <a:gd name="connsiteY2" fmla="*/ 1703963 h 2139877"/>
                <a:gd name="connsiteX3" fmla="*/ 3752849 w 3799031"/>
                <a:gd name="connsiteY3" fmla="*/ 1759381 h 2139877"/>
                <a:gd name="connsiteX4" fmla="*/ 3789795 w 3799031"/>
                <a:gd name="connsiteY4" fmla="*/ 1879454 h 2139877"/>
                <a:gd name="connsiteX5" fmla="*/ 3799031 w 3799031"/>
                <a:gd name="connsiteY5" fmla="*/ 1944109 h 2139877"/>
                <a:gd name="connsiteX6" fmla="*/ 3762086 w 3799031"/>
                <a:gd name="connsiteY6" fmla="*/ 1953345 h 2139877"/>
                <a:gd name="connsiteX7" fmla="*/ 3734377 w 3799031"/>
                <a:gd name="connsiteY7" fmla="*/ 1925636 h 2139877"/>
                <a:gd name="connsiteX8" fmla="*/ 3669722 w 3799031"/>
                <a:gd name="connsiteY8" fmla="*/ 1953345 h 2139877"/>
                <a:gd name="connsiteX9" fmla="*/ 3643456 w 3799031"/>
                <a:gd name="connsiteY9" fmla="*/ 1920874 h 2139877"/>
                <a:gd name="connsiteX10" fmla="*/ 3595831 w 3799031"/>
                <a:gd name="connsiteY10" fmla="*/ 1897927 h 2139877"/>
                <a:gd name="connsiteX11" fmla="*/ 3540413 w 3799031"/>
                <a:gd name="connsiteY11" fmla="*/ 1860981 h 2139877"/>
                <a:gd name="connsiteX12" fmla="*/ 3521940 w 3799031"/>
                <a:gd name="connsiteY12" fmla="*/ 1824036 h 2139877"/>
                <a:gd name="connsiteX13" fmla="*/ 3457286 w 3799031"/>
                <a:gd name="connsiteY13" fmla="*/ 1860981 h 2139877"/>
                <a:gd name="connsiteX14" fmla="*/ 3374159 w 3799031"/>
                <a:gd name="connsiteY14" fmla="*/ 1870218 h 2139877"/>
                <a:gd name="connsiteX15" fmla="*/ 3337213 w 3799031"/>
                <a:gd name="connsiteY15" fmla="*/ 1870218 h 2139877"/>
                <a:gd name="connsiteX16" fmla="*/ 3364922 w 3799031"/>
                <a:gd name="connsiteY16" fmla="*/ 1777854 h 2139877"/>
                <a:gd name="connsiteX17" fmla="*/ 3327977 w 3799031"/>
                <a:gd name="connsiteY17" fmla="*/ 1750145 h 2139877"/>
                <a:gd name="connsiteX18" fmla="*/ 3284176 w 3799031"/>
                <a:gd name="connsiteY18" fmla="*/ 1790409 h 2139877"/>
                <a:gd name="connsiteX19" fmla="*/ 3241241 w 3799031"/>
                <a:gd name="connsiteY19" fmla="*/ 1767752 h 2139877"/>
                <a:gd name="connsiteX20" fmla="*/ 3176586 w 3799031"/>
                <a:gd name="connsiteY20" fmla="*/ 1720055 h 2139877"/>
                <a:gd name="connsiteX21" fmla="*/ 3106881 w 3799031"/>
                <a:gd name="connsiteY21" fmla="*/ 1677769 h 2139877"/>
                <a:gd name="connsiteX22" fmla="*/ 3078595 w 3799031"/>
                <a:gd name="connsiteY22" fmla="*/ 1667018 h 2139877"/>
                <a:gd name="connsiteX23" fmla="*/ 3019857 w 3799031"/>
                <a:gd name="connsiteY23" fmla="*/ 1646164 h 2139877"/>
                <a:gd name="connsiteX24" fmla="*/ 2963862 w 3799031"/>
                <a:gd name="connsiteY24" fmla="*/ 1625599 h 2139877"/>
                <a:gd name="connsiteX25" fmla="*/ 2925112 w 3799031"/>
                <a:gd name="connsiteY25" fmla="*/ 1609218 h 2139877"/>
                <a:gd name="connsiteX26" fmla="*/ 2904259 w 3799031"/>
                <a:gd name="connsiteY26" fmla="*/ 1549615 h 2139877"/>
                <a:gd name="connsiteX27" fmla="*/ 2986231 w 3799031"/>
                <a:gd name="connsiteY27" fmla="*/ 1528472 h 2139877"/>
                <a:gd name="connsiteX28" fmla="*/ 2976995 w 3799031"/>
                <a:gd name="connsiteY28" fmla="*/ 1454581 h 2139877"/>
                <a:gd name="connsiteX29" fmla="*/ 2921577 w 3799031"/>
                <a:gd name="connsiteY29" fmla="*/ 1417636 h 2139877"/>
                <a:gd name="connsiteX30" fmla="*/ 2875395 w 3799031"/>
                <a:gd name="connsiteY30" fmla="*/ 1491527 h 2139877"/>
                <a:gd name="connsiteX31" fmla="*/ 2783031 w 3799031"/>
                <a:gd name="connsiteY31" fmla="*/ 1510000 h 2139877"/>
                <a:gd name="connsiteX32" fmla="*/ 2783031 w 3799031"/>
                <a:gd name="connsiteY32" fmla="*/ 1482291 h 2139877"/>
                <a:gd name="connsiteX33" fmla="*/ 2718377 w 3799031"/>
                <a:gd name="connsiteY33" fmla="*/ 1510000 h 2139877"/>
                <a:gd name="connsiteX34" fmla="*/ 2672195 w 3799031"/>
                <a:gd name="connsiteY34" fmla="*/ 1473054 h 2139877"/>
                <a:gd name="connsiteX35" fmla="*/ 2626013 w 3799031"/>
                <a:gd name="connsiteY35" fmla="*/ 1445345 h 2139877"/>
                <a:gd name="connsiteX36" fmla="*/ 2589068 w 3799031"/>
                <a:gd name="connsiteY36" fmla="*/ 1482291 h 2139877"/>
                <a:gd name="connsiteX37" fmla="*/ 2570595 w 3799031"/>
                <a:gd name="connsiteY37" fmla="*/ 1528472 h 2139877"/>
                <a:gd name="connsiteX38" fmla="*/ 2468995 w 3799031"/>
                <a:gd name="connsiteY38" fmla="*/ 1510000 h 2139877"/>
                <a:gd name="connsiteX39" fmla="*/ 2468995 w 3799031"/>
                <a:gd name="connsiteY39" fmla="*/ 1482291 h 2139877"/>
                <a:gd name="connsiteX40" fmla="*/ 2395104 w 3799031"/>
                <a:gd name="connsiteY40" fmla="*/ 1510000 h 2139877"/>
                <a:gd name="connsiteX41" fmla="*/ 2339686 w 3799031"/>
                <a:gd name="connsiteY41" fmla="*/ 1510000 h 2139877"/>
                <a:gd name="connsiteX42" fmla="*/ 2201140 w 3799031"/>
                <a:gd name="connsiteY42" fmla="*/ 1510000 h 2139877"/>
                <a:gd name="connsiteX43" fmla="*/ 2191904 w 3799031"/>
                <a:gd name="connsiteY43" fmla="*/ 1454581 h 2139877"/>
                <a:gd name="connsiteX44" fmla="*/ 2118013 w 3799031"/>
                <a:gd name="connsiteY44" fmla="*/ 1473054 h 2139877"/>
                <a:gd name="connsiteX45" fmla="*/ 2081068 w 3799031"/>
                <a:gd name="connsiteY45" fmla="*/ 1519236 h 2139877"/>
                <a:gd name="connsiteX46" fmla="*/ 2033154 w 3799031"/>
                <a:gd name="connsiteY46" fmla="*/ 1500186 h 2139877"/>
                <a:gd name="connsiteX47" fmla="*/ 1995558 w 3799031"/>
                <a:gd name="connsiteY47" fmla="*/ 1510288 h 2139877"/>
                <a:gd name="connsiteX48" fmla="*/ 2007177 w 3799031"/>
                <a:gd name="connsiteY48" fmla="*/ 1556181 h 2139877"/>
                <a:gd name="connsiteX49" fmla="*/ 1914813 w 3799031"/>
                <a:gd name="connsiteY49" fmla="*/ 1546945 h 2139877"/>
                <a:gd name="connsiteX50" fmla="*/ 1896340 w 3799031"/>
                <a:gd name="connsiteY50" fmla="*/ 1537709 h 2139877"/>
                <a:gd name="connsiteX51" fmla="*/ 1866467 w 3799031"/>
                <a:gd name="connsiteY51" fmla="*/ 1500186 h 2139877"/>
                <a:gd name="connsiteX52" fmla="*/ 1819780 w 3799031"/>
                <a:gd name="connsiteY52" fmla="*/ 1498670 h 2139877"/>
                <a:gd name="connsiteX53" fmla="*/ 1785504 w 3799031"/>
                <a:gd name="connsiteY53" fmla="*/ 1528472 h 2139877"/>
                <a:gd name="connsiteX54" fmla="*/ 1723592 w 3799031"/>
                <a:gd name="connsiteY54" fmla="*/ 1545430 h 2139877"/>
                <a:gd name="connsiteX55" fmla="*/ 1707716 w 3799031"/>
                <a:gd name="connsiteY55" fmla="*/ 1577036 h 2139877"/>
                <a:gd name="connsiteX56" fmla="*/ 1735498 w 3799031"/>
                <a:gd name="connsiteY56" fmla="*/ 1616867 h 2139877"/>
                <a:gd name="connsiteX57" fmla="*/ 1785504 w 3799031"/>
                <a:gd name="connsiteY57" fmla="*/ 1630072 h 2139877"/>
                <a:gd name="connsiteX58" fmla="*/ 1861704 w 3799031"/>
                <a:gd name="connsiteY58" fmla="*/ 1652586 h 2139877"/>
                <a:gd name="connsiteX59" fmla="*/ 1951759 w 3799031"/>
                <a:gd name="connsiteY59" fmla="*/ 1648545 h 2139877"/>
                <a:gd name="connsiteX60" fmla="*/ 2025649 w 3799031"/>
                <a:gd name="connsiteY60" fmla="*/ 1685491 h 2139877"/>
                <a:gd name="connsiteX61" fmla="*/ 2025649 w 3799031"/>
                <a:gd name="connsiteY61" fmla="*/ 1722436 h 2139877"/>
                <a:gd name="connsiteX62" fmla="*/ 1970231 w 3799031"/>
                <a:gd name="connsiteY62" fmla="*/ 1768618 h 2139877"/>
                <a:gd name="connsiteX63" fmla="*/ 1893022 w 3799031"/>
                <a:gd name="connsiteY63" fmla="*/ 1768329 h 2139877"/>
                <a:gd name="connsiteX64" fmla="*/ 1850159 w 3799031"/>
                <a:gd name="connsiteY64" fmla="*/ 1759381 h 2139877"/>
                <a:gd name="connsiteX65" fmla="*/ 1776268 w 3799031"/>
                <a:gd name="connsiteY65" fmla="*/ 1722436 h 2139877"/>
                <a:gd name="connsiteX66" fmla="*/ 1709304 w 3799031"/>
                <a:gd name="connsiteY66" fmla="*/ 1726405 h 2139877"/>
                <a:gd name="connsiteX67" fmla="*/ 1680657 w 3799031"/>
                <a:gd name="connsiteY67" fmla="*/ 1753393 h 2139877"/>
                <a:gd name="connsiteX68" fmla="*/ 1665431 w 3799031"/>
                <a:gd name="connsiteY68" fmla="*/ 1805563 h 2139877"/>
                <a:gd name="connsiteX69" fmla="*/ 1582304 w 3799031"/>
                <a:gd name="connsiteY69" fmla="*/ 1805563 h 2139877"/>
                <a:gd name="connsiteX70" fmla="*/ 1508413 w 3799031"/>
                <a:gd name="connsiteY70" fmla="*/ 1851745 h 2139877"/>
                <a:gd name="connsiteX71" fmla="*/ 1443759 w 3799031"/>
                <a:gd name="connsiteY71" fmla="*/ 1759381 h 2139877"/>
                <a:gd name="connsiteX72" fmla="*/ 1342159 w 3799031"/>
                <a:gd name="connsiteY72" fmla="*/ 1703963 h 2139877"/>
                <a:gd name="connsiteX73" fmla="*/ 1259031 w 3799031"/>
                <a:gd name="connsiteY73" fmla="*/ 1685491 h 2139877"/>
                <a:gd name="connsiteX74" fmla="*/ 1351395 w 3799031"/>
                <a:gd name="connsiteY74" fmla="*/ 1768618 h 2139877"/>
                <a:gd name="connsiteX75" fmla="*/ 1425286 w 3799031"/>
                <a:gd name="connsiteY75" fmla="*/ 1842509 h 2139877"/>
                <a:gd name="connsiteX76" fmla="*/ 1379104 w 3799031"/>
                <a:gd name="connsiteY76" fmla="*/ 1888691 h 2139877"/>
                <a:gd name="connsiteX77" fmla="*/ 1425286 w 3799031"/>
                <a:gd name="connsiteY77" fmla="*/ 1944109 h 2139877"/>
                <a:gd name="connsiteX78" fmla="*/ 1504733 w 3799031"/>
                <a:gd name="connsiteY78" fmla="*/ 1980188 h 2139877"/>
                <a:gd name="connsiteX79" fmla="*/ 1456892 w 3799031"/>
                <a:gd name="connsiteY79" fmla="*/ 2059780 h 2139877"/>
                <a:gd name="connsiteX80" fmla="*/ 1388340 w 3799031"/>
                <a:gd name="connsiteY80" fmla="*/ 2101127 h 2139877"/>
                <a:gd name="connsiteX81" fmla="*/ 1362146 w 3799031"/>
                <a:gd name="connsiteY81" fmla="*/ 2139877 h 2139877"/>
                <a:gd name="connsiteX82" fmla="*/ 1284359 w 3799031"/>
                <a:gd name="connsiteY82" fmla="*/ 2130640 h 2139877"/>
                <a:gd name="connsiteX83" fmla="*/ 1201232 w 3799031"/>
                <a:gd name="connsiteY83" fmla="*/ 2079696 h 2139877"/>
                <a:gd name="connsiteX84" fmla="*/ 1120486 w 3799031"/>
                <a:gd name="connsiteY84" fmla="*/ 1999527 h 2139877"/>
                <a:gd name="connsiteX85" fmla="*/ 1092777 w 3799031"/>
                <a:gd name="connsiteY85" fmla="*/ 1925636 h 2139877"/>
                <a:gd name="connsiteX86" fmla="*/ 1092777 w 3799031"/>
                <a:gd name="connsiteY86" fmla="*/ 1824036 h 2139877"/>
                <a:gd name="connsiteX87" fmla="*/ 1065068 w 3799031"/>
                <a:gd name="connsiteY87" fmla="*/ 1768618 h 2139877"/>
                <a:gd name="connsiteX88" fmla="*/ 935759 w 3799031"/>
                <a:gd name="connsiteY88" fmla="*/ 1694727 h 2139877"/>
                <a:gd name="connsiteX89" fmla="*/ 787977 w 3799031"/>
                <a:gd name="connsiteY89" fmla="*/ 1593127 h 2139877"/>
                <a:gd name="connsiteX90" fmla="*/ 732559 w 3799031"/>
                <a:gd name="connsiteY90" fmla="*/ 1463818 h 2139877"/>
                <a:gd name="connsiteX91" fmla="*/ 686377 w 3799031"/>
                <a:gd name="connsiteY91" fmla="*/ 1260618 h 2139877"/>
                <a:gd name="connsiteX92" fmla="*/ 594013 w 3799031"/>
                <a:gd name="connsiteY92" fmla="*/ 1075891 h 2139877"/>
                <a:gd name="connsiteX93" fmla="*/ 520122 w 3799031"/>
                <a:gd name="connsiteY93" fmla="*/ 946581 h 2139877"/>
                <a:gd name="connsiteX94" fmla="*/ 372340 w 3799031"/>
                <a:gd name="connsiteY94" fmla="*/ 660254 h 2139877"/>
                <a:gd name="connsiteX95" fmla="*/ 321035 w 3799031"/>
                <a:gd name="connsiteY95" fmla="*/ 640555 h 2139877"/>
                <a:gd name="connsiteX96" fmla="*/ 252268 w 3799031"/>
                <a:gd name="connsiteY96" fmla="*/ 632545 h 2139877"/>
                <a:gd name="connsiteX97" fmla="*/ 205942 w 3799031"/>
                <a:gd name="connsiteY97" fmla="*/ 554902 h 2139877"/>
                <a:gd name="connsiteX98" fmla="*/ 166254 w 3799031"/>
                <a:gd name="connsiteY98" fmla="*/ 445292 h 2139877"/>
                <a:gd name="connsiteX99" fmla="*/ 161564 w 3799031"/>
                <a:gd name="connsiteY99" fmla="*/ 318797 h 2139877"/>
                <a:gd name="connsiteX100" fmla="*/ 90127 w 3799031"/>
                <a:gd name="connsiteY100" fmla="*/ 268935 h 2139877"/>
                <a:gd name="connsiteX101" fmla="*/ 42140 w 3799031"/>
                <a:gd name="connsiteY101" fmla="*/ 207457 h 2139877"/>
                <a:gd name="connsiteX102" fmla="*/ 0 w 3799031"/>
                <a:gd name="connsiteY102" fmla="*/ 0 h 2139877"/>
                <a:gd name="connsiteX103" fmla="*/ 3594243 w 3799031"/>
                <a:gd name="connsiteY103" fmla="*/ 3895 h 2139877"/>
                <a:gd name="connsiteX104" fmla="*/ 3520642 w 3799031"/>
                <a:gd name="connsiteY104" fmla="*/ 343259 h 2139877"/>
                <a:gd name="connsiteX105" fmla="*/ 3488170 w 3799031"/>
                <a:gd name="connsiteY105" fmla="*/ 497896 h 2139877"/>
                <a:gd name="connsiteX106" fmla="*/ 3490479 w 3799031"/>
                <a:gd name="connsiteY106" fmla="*/ 638174 h 2139877"/>
                <a:gd name="connsiteX107" fmla="*/ 3473593 w 3799031"/>
                <a:gd name="connsiteY107" fmla="*/ 763225 h 2139877"/>
                <a:gd name="connsiteX108" fmla="*/ 3416733 w 3799031"/>
                <a:gd name="connsiteY108" fmla="*/ 978115 h 2139877"/>
                <a:gd name="connsiteX109" fmla="*/ 3426185 w 3799031"/>
                <a:gd name="connsiteY109" fmla="*/ 1081086 h 2139877"/>
                <a:gd name="connsiteX110" fmla="*/ 3484995 w 3799031"/>
                <a:gd name="connsiteY110" fmla="*/ 1205200 h 2139877"/>
                <a:gd name="connsiteX111" fmla="*/ 3614304 w 3799031"/>
                <a:gd name="connsiteY111" fmla="*/ 1380691 h 2139877"/>
                <a:gd name="connsiteX0" fmla="*/ 3614304 w 3799031"/>
                <a:gd name="connsiteY0" fmla="*/ 1380691 h 2139877"/>
                <a:gd name="connsiteX1" fmla="*/ 3678959 w 3799031"/>
                <a:gd name="connsiteY1" fmla="*/ 1565418 h 2139877"/>
                <a:gd name="connsiteX2" fmla="*/ 3743613 w 3799031"/>
                <a:gd name="connsiteY2" fmla="*/ 1703963 h 2139877"/>
                <a:gd name="connsiteX3" fmla="*/ 3752849 w 3799031"/>
                <a:gd name="connsiteY3" fmla="*/ 1759381 h 2139877"/>
                <a:gd name="connsiteX4" fmla="*/ 3789795 w 3799031"/>
                <a:gd name="connsiteY4" fmla="*/ 1879454 h 2139877"/>
                <a:gd name="connsiteX5" fmla="*/ 3799031 w 3799031"/>
                <a:gd name="connsiteY5" fmla="*/ 1944109 h 2139877"/>
                <a:gd name="connsiteX6" fmla="*/ 3762086 w 3799031"/>
                <a:gd name="connsiteY6" fmla="*/ 1953345 h 2139877"/>
                <a:gd name="connsiteX7" fmla="*/ 3734377 w 3799031"/>
                <a:gd name="connsiteY7" fmla="*/ 1925636 h 2139877"/>
                <a:gd name="connsiteX8" fmla="*/ 3669722 w 3799031"/>
                <a:gd name="connsiteY8" fmla="*/ 1953345 h 2139877"/>
                <a:gd name="connsiteX9" fmla="*/ 3643456 w 3799031"/>
                <a:gd name="connsiteY9" fmla="*/ 1920874 h 2139877"/>
                <a:gd name="connsiteX10" fmla="*/ 3595831 w 3799031"/>
                <a:gd name="connsiteY10" fmla="*/ 1897927 h 2139877"/>
                <a:gd name="connsiteX11" fmla="*/ 3540413 w 3799031"/>
                <a:gd name="connsiteY11" fmla="*/ 1860981 h 2139877"/>
                <a:gd name="connsiteX12" fmla="*/ 3521940 w 3799031"/>
                <a:gd name="connsiteY12" fmla="*/ 1824036 h 2139877"/>
                <a:gd name="connsiteX13" fmla="*/ 3457286 w 3799031"/>
                <a:gd name="connsiteY13" fmla="*/ 1860981 h 2139877"/>
                <a:gd name="connsiteX14" fmla="*/ 3374159 w 3799031"/>
                <a:gd name="connsiteY14" fmla="*/ 1870218 h 2139877"/>
                <a:gd name="connsiteX15" fmla="*/ 3337213 w 3799031"/>
                <a:gd name="connsiteY15" fmla="*/ 1870218 h 2139877"/>
                <a:gd name="connsiteX16" fmla="*/ 3364922 w 3799031"/>
                <a:gd name="connsiteY16" fmla="*/ 1777854 h 2139877"/>
                <a:gd name="connsiteX17" fmla="*/ 3327977 w 3799031"/>
                <a:gd name="connsiteY17" fmla="*/ 1750145 h 2139877"/>
                <a:gd name="connsiteX18" fmla="*/ 3284176 w 3799031"/>
                <a:gd name="connsiteY18" fmla="*/ 1790409 h 2139877"/>
                <a:gd name="connsiteX19" fmla="*/ 3241241 w 3799031"/>
                <a:gd name="connsiteY19" fmla="*/ 1767752 h 2139877"/>
                <a:gd name="connsiteX20" fmla="*/ 3176586 w 3799031"/>
                <a:gd name="connsiteY20" fmla="*/ 1720055 h 2139877"/>
                <a:gd name="connsiteX21" fmla="*/ 3106881 w 3799031"/>
                <a:gd name="connsiteY21" fmla="*/ 1677769 h 2139877"/>
                <a:gd name="connsiteX22" fmla="*/ 3078595 w 3799031"/>
                <a:gd name="connsiteY22" fmla="*/ 1667018 h 2139877"/>
                <a:gd name="connsiteX23" fmla="*/ 3019857 w 3799031"/>
                <a:gd name="connsiteY23" fmla="*/ 1646164 h 2139877"/>
                <a:gd name="connsiteX24" fmla="*/ 2963862 w 3799031"/>
                <a:gd name="connsiteY24" fmla="*/ 1625599 h 2139877"/>
                <a:gd name="connsiteX25" fmla="*/ 2925112 w 3799031"/>
                <a:gd name="connsiteY25" fmla="*/ 1609218 h 2139877"/>
                <a:gd name="connsiteX26" fmla="*/ 2904259 w 3799031"/>
                <a:gd name="connsiteY26" fmla="*/ 1549615 h 2139877"/>
                <a:gd name="connsiteX27" fmla="*/ 2986231 w 3799031"/>
                <a:gd name="connsiteY27" fmla="*/ 1528472 h 2139877"/>
                <a:gd name="connsiteX28" fmla="*/ 2976995 w 3799031"/>
                <a:gd name="connsiteY28" fmla="*/ 1454581 h 2139877"/>
                <a:gd name="connsiteX29" fmla="*/ 2921577 w 3799031"/>
                <a:gd name="connsiteY29" fmla="*/ 1417636 h 2139877"/>
                <a:gd name="connsiteX30" fmla="*/ 2875395 w 3799031"/>
                <a:gd name="connsiteY30" fmla="*/ 1491527 h 2139877"/>
                <a:gd name="connsiteX31" fmla="*/ 2783031 w 3799031"/>
                <a:gd name="connsiteY31" fmla="*/ 1510000 h 2139877"/>
                <a:gd name="connsiteX32" fmla="*/ 2783031 w 3799031"/>
                <a:gd name="connsiteY32" fmla="*/ 1482291 h 2139877"/>
                <a:gd name="connsiteX33" fmla="*/ 2718377 w 3799031"/>
                <a:gd name="connsiteY33" fmla="*/ 1510000 h 2139877"/>
                <a:gd name="connsiteX34" fmla="*/ 2672195 w 3799031"/>
                <a:gd name="connsiteY34" fmla="*/ 1473054 h 2139877"/>
                <a:gd name="connsiteX35" fmla="*/ 2626013 w 3799031"/>
                <a:gd name="connsiteY35" fmla="*/ 1445345 h 2139877"/>
                <a:gd name="connsiteX36" fmla="*/ 2589068 w 3799031"/>
                <a:gd name="connsiteY36" fmla="*/ 1482291 h 2139877"/>
                <a:gd name="connsiteX37" fmla="*/ 2570595 w 3799031"/>
                <a:gd name="connsiteY37" fmla="*/ 1528472 h 2139877"/>
                <a:gd name="connsiteX38" fmla="*/ 2468995 w 3799031"/>
                <a:gd name="connsiteY38" fmla="*/ 1510000 h 2139877"/>
                <a:gd name="connsiteX39" fmla="*/ 2468995 w 3799031"/>
                <a:gd name="connsiteY39" fmla="*/ 1482291 h 2139877"/>
                <a:gd name="connsiteX40" fmla="*/ 2395104 w 3799031"/>
                <a:gd name="connsiteY40" fmla="*/ 1510000 h 2139877"/>
                <a:gd name="connsiteX41" fmla="*/ 2339686 w 3799031"/>
                <a:gd name="connsiteY41" fmla="*/ 1510000 h 2139877"/>
                <a:gd name="connsiteX42" fmla="*/ 2201140 w 3799031"/>
                <a:gd name="connsiteY42" fmla="*/ 1510000 h 2139877"/>
                <a:gd name="connsiteX43" fmla="*/ 2191904 w 3799031"/>
                <a:gd name="connsiteY43" fmla="*/ 1454581 h 2139877"/>
                <a:gd name="connsiteX44" fmla="*/ 2118013 w 3799031"/>
                <a:gd name="connsiteY44" fmla="*/ 1473054 h 2139877"/>
                <a:gd name="connsiteX45" fmla="*/ 2081068 w 3799031"/>
                <a:gd name="connsiteY45" fmla="*/ 1519236 h 2139877"/>
                <a:gd name="connsiteX46" fmla="*/ 2033154 w 3799031"/>
                <a:gd name="connsiteY46" fmla="*/ 1500186 h 2139877"/>
                <a:gd name="connsiteX47" fmla="*/ 1995558 w 3799031"/>
                <a:gd name="connsiteY47" fmla="*/ 1510288 h 2139877"/>
                <a:gd name="connsiteX48" fmla="*/ 2007177 w 3799031"/>
                <a:gd name="connsiteY48" fmla="*/ 1556181 h 2139877"/>
                <a:gd name="connsiteX49" fmla="*/ 1914813 w 3799031"/>
                <a:gd name="connsiteY49" fmla="*/ 1546945 h 2139877"/>
                <a:gd name="connsiteX50" fmla="*/ 1896340 w 3799031"/>
                <a:gd name="connsiteY50" fmla="*/ 1537709 h 2139877"/>
                <a:gd name="connsiteX51" fmla="*/ 1866467 w 3799031"/>
                <a:gd name="connsiteY51" fmla="*/ 1500186 h 2139877"/>
                <a:gd name="connsiteX52" fmla="*/ 1819780 w 3799031"/>
                <a:gd name="connsiteY52" fmla="*/ 1498670 h 2139877"/>
                <a:gd name="connsiteX53" fmla="*/ 1785504 w 3799031"/>
                <a:gd name="connsiteY53" fmla="*/ 1528472 h 2139877"/>
                <a:gd name="connsiteX54" fmla="*/ 1723592 w 3799031"/>
                <a:gd name="connsiteY54" fmla="*/ 1545430 h 2139877"/>
                <a:gd name="connsiteX55" fmla="*/ 1707716 w 3799031"/>
                <a:gd name="connsiteY55" fmla="*/ 1577036 h 2139877"/>
                <a:gd name="connsiteX56" fmla="*/ 1735498 w 3799031"/>
                <a:gd name="connsiteY56" fmla="*/ 1616867 h 2139877"/>
                <a:gd name="connsiteX57" fmla="*/ 1785504 w 3799031"/>
                <a:gd name="connsiteY57" fmla="*/ 1630072 h 2139877"/>
                <a:gd name="connsiteX58" fmla="*/ 1861704 w 3799031"/>
                <a:gd name="connsiteY58" fmla="*/ 1652586 h 2139877"/>
                <a:gd name="connsiteX59" fmla="*/ 1951759 w 3799031"/>
                <a:gd name="connsiteY59" fmla="*/ 1648545 h 2139877"/>
                <a:gd name="connsiteX60" fmla="*/ 2025649 w 3799031"/>
                <a:gd name="connsiteY60" fmla="*/ 1685491 h 2139877"/>
                <a:gd name="connsiteX61" fmla="*/ 2025649 w 3799031"/>
                <a:gd name="connsiteY61" fmla="*/ 1722436 h 2139877"/>
                <a:gd name="connsiteX62" fmla="*/ 1970231 w 3799031"/>
                <a:gd name="connsiteY62" fmla="*/ 1768618 h 2139877"/>
                <a:gd name="connsiteX63" fmla="*/ 1893022 w 3799031"/>
                <a:gd name="connsiteY63" fmla="*/ 1768329 h 2139877"/>
                <a:gd name="connsiteX64" fmla="*/ 1850159 w 3799031"/>
                <a:gd name="connsiteY64" fmla="*/ 1759381 h 2139877"/>
                <a:gd name="connsiteX65" fmla="*/ 1776268 w 3799031"/>
                <a:gd name="connsiteY65" fmla="*/ 1722436 h 2139877"/>
                <a:gd name="connsiteX66" fmla="*/ 1709304 w 3799031"/>
                <a:gd name="connsiteY66" fmla="*/ 1726405 h 2139877"/>
                <a:gd name="connsiteX67" fmla="*/ 1680657 w 3799031"/>
                <a:gd name="connsiteY67" fmla="*/ 1753393 h 2139877"/>
                <a:gd name="connsiteX68" fmla="*/ 1665431 w 3799031"/>
                <a:gd name="connsiteY68" fmla="*/ 1805563 h 2139877"/>
                <a:gd name="connsiteX69" fmla="*/ 1582304 w 3799031"/>
                <a:gd name="connsiteY69" fmla="*/ 1805563 h 2139877"/>
                <a:gd name="connsiteX70" fmla="*/ 1508413 w 3799031"/>
                <a:gd name="connsiteY70" fmla="*/ 1851745 h 2139877"/>
                <a:gd name="connsiteX71" fmla="*/ 1443759 w 3799031"/>
                <a:gd name="connsiteY71" fmla="*/ 1759381 h 2139877"/>
                <a:gd name="connsiteX72" fmla="*/ 1342159 w 3799031"/>
                <a:gd name="connsiteY72" fmla="*/ 1703963 h 2139877"/>
                <a:gd name="connsiteX73" fmla="*/ 1259031 w 3799031"/>
                <a:gd name="connsiteY73" fmla="*/ 1685491 h 2139877"/>
                <a:gd name="connsiteX74" fmla="*/ 1351395 w 3799031"/>
                <a:gd name="connsiteY74" fmla="*/ 1768618 h 2139877"/>
                <a:gd name="connsiteX75" fmla="*/ 1425286 w 3799031"/>
                <a:gd name="connsiteY75" fmla="*/ 1842509 h 2139877"/>
                <a:gd name="connsiteX76" fmla="*/ 1379104 w 3799031"/>
                <a:gd name="connsiteY76" fmla="*/ 1888691 h 2139877"/>
                <a:gd name="connsiteX77" fmla="*/ 1425286 w 3799031"/>
                <a:gd name="connsiteY77" fmla="*/ 1944109 h 2139877"/>
                <a:gd name="connsiteX78" fmla="*/ 1504733 w 3799031"/>
                <a:gd name="connsiteY78" fmla="*/ 1980188 h 2139877"/>
                <a:gd name="connsiteX79" fmla="*/ 1456892 w 3799031"/>
                <a:gd name="connsiteY79" fmla="*/ 2059780 h 2139877"/>
                <a:gd name="connsiteX80" fmla="*/ 1388340 w 3799031"/>
                <a:gd name="connsiteY80" fmla="*/ 2101127 h 2139877"/>
                <a:gd name="connsiteX81" fmla="*/ 1362146 w 3799031"/>
                <a:gd name="connsiteY81" fmla="*/ 2139877 h 2139877"/>
                <a:gd name="connsiteX82" fmla="*/ 1284359 w 3799031"/>
                <a:gd name="connsiteY82" fmla="*/ 2130640 h 2139877"/>
                <a:gd name="connsiteX83" fmla="*/ 1201232 w 3799031"/>
                <a:gd name="connsiteY83" fmla="*/ 2079696 h 2139877"/>
                <a:gd name="connsiteX84" fmla="*/ 1120486 w 3799031"/>
                <a:gd name="connsiteY84" fmla="*/ 1999527 h 2139877"/>
                <a:gd name="connsiteX85" fmla="*/ 1092777 w 3799031"/>
                <a:gd name="connsiteY85" fmla="*/ 1925636 h 2139877"/>
                <a:gd name="connsiteX86" fmla="*/ 1092777 w 3799031"/>
                <a:gd name="connsiteY86" fmla="*/ 1824036 h 2139877"/>
                <a:gd name="connsiteX87" fmla="*/ 1065068 w 3799031"/>
                <a:gd name="connsiteY87" fmla="*/ 1768618 h 2139877"/>
                <a:gd name="connsiteX88" fmla="*/ 935759 w 3799031"/>
                <a:gd name="connsiteY88" fmla="*/ 1694727 h 2139877"/>
                <a:gd name="connsiteX89" fmla="*/ 787977 w 3799031"/>
                <a:gd name="connsiteY89" fmla="*/ 1593127 h 2139877"/>
                <a:gd name="connsiteX90" fmla="*/ 732559 w 3799031"/>
                <a:gd name="connsiteY90" fmla="*/ 1463818 h 2139877"/>
                <a:gd name="connsiteX91" fmla="*/ 686377 w 3799031"/>
                <a:gd name="connsiteY91" fmla="*/ 1260618 h 2139877"/>
                <a:gd name="connsiteX92" fmla="*/ 594013 w 3799031"/>
                <a:gd name="connsiteY92" fmla="*/ 1075891 h 2139877"/>
                <a:gd name="connsiteX93" fmla="*/ 520122 w 3799031"/>
                <a:gd name="connsiteY93" fmla="*/ 946581 h 2139877"/>
                <a:gd name="connsiteX94" fmla="*/ 452004 w 3799031"/>
                <a:gd name="connsiteY94" fmla="*/ 790574 h 2139877"/>
                <a:gd name="connsiteX95" fmla="*/ 372340 w 3799031"/>
                <a:gd name="connsiteY95" fmla="*/ 660254 h 2139877"/>
                <a:gd name="connsiteX96" fmla="*/ 321035 w 3799031"/>
                <a:gd name="connsiteY96" fmla="*/ 640555 h 2139877"/>
                <a:gd name="connsiteX97" fmla="*/ 252268 w 3799031"/>
                <a:gd name="connsiteY97" fmla="*/ 632545 h 2139877"/>
                <a:gd name="connsiteX98" fmla="*/ 205942 w 3799031"/>
                <a:gd name="connsiteY98" fmla="*/ 554902 h 2139877"/>
                <a:gd name="connsiteX99" fmla="*/ 166254 w 3799031"/>
                <a:gd name="connsiteY99" fmla="*/ 445292 h 2139877"/>
                <a:gd name="connsiteX100" fmla="*/ 161564 w 3799031"/>
                <a:gd name="connsiteY100" fmla="*/ 318797 h 2139877"/>
                <a:gd name="connsiteX101" fmla="*/ 90127 w 3799031"/>
                <a:gd name="connsiteY101" fmla="*/ 268935 h 2139877"/>
                <a:gd name="connsiteX102" fmla="*/ 42140 w 3799031"/>
                <a:gd name="connsiteY102" fmla="*/ 207457 h 2139877"/>
                <a:gd name="connsiteX103" fmla="*/ 0 w 3799031"/>
                <a:gd name="connsiteY103" fmla="*/ 0 h 2139877"/>
                <a:gd name="connsiteX104" fmla="*/ 3594243 w 3799031"/>
                <a:gd name="connsiteY104" fmla="*/ 3895 h 2139877"/>
                <a:gd name="connsiteX105" fmla="*/ 3520642 w 3799031"/>
                <a:gd name="connsiteY105" fmla="*/ 343259 h 2139877"/>
                <a:gd name="connsiteX106" fmla="*/ 3488170 w 3799031"/>
                <a:gd name="connsiteY106" fmla="*/ 497896 h 2139877"/>
                <a:gd name="connsiteX107" fmla="*/ 3490479 w 3799031"/>
                <a:gd name="connsiteY107" fmla="*/ 638174 h 2139877"/>
                <a:gd name="connsiteX108" fmla="*/ 3473593 w 3799031"/>
                <a:gd name="connsiteY108" fmla="*/ 763225 h 2139877"/>
                <a:gd name="connsiteX109" fmla="*/ 3416733 w 3799031"/>
                <a:gd name="connsiteY109" fmla="*/ 978115 h 2139877"/>
                <a:gd name="connsiteX110" fmla="*/ 3426185 w 3799031"/>
                <a:gd name="connsiteY110" fmla="*/ 1081086 h 2139877"/>
                <a:gd name="connsiteX111" fmla="*/ 3484995 w 3799031"/>
                <a:gd name="connsiteY111" fmla="*/ 1205200 h 2139877"/>
                <a:gd name="connsiteX112" fmla="*/ 3614304 w 3799031"/>
                <a:gd name="connsiteY112" fmla="*/ 1380691 h 2139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Lst>
              <a:rect l="l" t="t" r="r" b="b"/>
              <a:pathLst>
                <a:path w="3799031" h="2139877">
                  <a:moveTo>
                    <a:pt x="3614304" y="1380691"/>
                  </a:moveTo>
                  <a:lnTo>
                    <a:pt x="3678959" y="1565418"/>
                  </a:lnTo>
                  <a:lnTo>
                    <a:pt x="3743613" y="1703963"/>
                  </a:lnTo>
                  <a:lnTo>
                    <a:pt x="3752849" y="1759381"/>
                  </a:lnTo>
                  <a:lnTo>
                    <a:pt x="3789795" y="1879454"/>
                  </a:lnTo>
                  <a:lnTo>
                    <a:pt x="3799031" y="1944109"/>
                  </a:lnTo>
                  <a:lnTo>
                    <a:pt x="3762086" y="1953345"/>
                  </a:lnTo>
                  <a:lnTo>
                    <a:pt x="3734377" y="1925636"/>
                  </a:lnTo>
                  <a:lnTo>
                    <a:pt x="3669722" y="1953345"/>
                  </a:lnTo>
                  <a:lnTo>
                    <a:pt x="3643456" y="1920874"/>
                  </a:lnTo>
                  <a:lnTo>
                    <a:pt x="3595831" y="1897927"/>
                  </a:lnTo>
                  <a:lnTo>
                    <a:pt x="3540413" y="1860981"/>
                  </a:lnTo>
                  <a:lnTo>
                    <a:pt x="3521940" y="1824036"/>
                  </a:lnTo>
                  <a:lnTo>
                    <a:pt x="3457286" y="1860981"/>
                  </a:lnTo>
                  <a:lnTo>
                    <a:pt x="3374159" y="1870218"/>
                  </a:lnTo>
                  <a:lnTo>
                    <a:pt x="3337213" y="1870218"/>
                  </a:lnTo>
                  <a:lnTo>
                    <a:pt x="3364922" y="1777854"/>
                  </a:lnTo>
                  <a:lnTo>
                    <a:pt x="3327977" y="1750145"/>
                  </a:lnTo>
                  <a:lnTo>
                    <a:pt x="3284176" y="1790409"/>
                  </a:lnTo>
                  <a:lnTo>
                    <a:pt x="3241241" y="1767752"/>
                  </a:lnTo>
                  <a:lnTo>
                    <a:pt x="3176586" y="1720055"/>
                  </a:lnTo>
                  <a:lnTo>
                    <a:pt x="3106881" y="1677769"/>
                  </a:lnTo>
                  <a:lnTo>
                    <a:pt x="3078595" y="1667018"/>
                  </a:lnTo>
                  <a:lnTo>
                    <a:pt x="3019857" y="1646164"/>
                  </a:lnTo>
                  <a:lnTo>
                    <a:pt x="2963862" y="1625599"/>
                  </a:lnTo>
                  <a:lnTo>
                    <a:pt x="2925112" y="1609218"/>
                  </a:lnTo>
                  <a:lnTo>
                    <a:pt x="2904259" y="1549615"/>
                  </a:lnTo>
                  <a:lnTo>
                    <a:pt x="2986231" y="1528472"/>
                  </a:lnTo>
                  <a:lnTo>
                    <a:pt x="2976995" y="1454581"/>
                  </a:lnTo>
                  <a:lnTo>
                    <a:pt x="2921577" y="1417636"/>
                  </a:lnTo>
                  <a:lnTo>
                    <a:pt x="2875395" y="1491527"/>
                  </a:lnTo>
                  <a:lnTo>
                    <a:pt x="2783031" y="1510000"/>
                  </a:lnTo>
                  <a:lnTo>
                    <a:pt x="2783031" y="1482291"/>
                  </a:lnTo>
                  <a:lnTo>
                    <a:pt x="2718377" y="1510000"/>
                  </a:lnTo>
                  <a:lnTo>
                    <a:pt x="2672195" y="1473054"/>
                  </a:lnTo>
                  <a:lnTo>
                    <a:pt x="2626013" y="1445345"/>
                  </a:lnTo>
                  <a:lnTo>
                    <a:pt x="2589068" y="1482291"/>
                  </a:lnTo>
                  <a:lnTo>
                    <a:pt x="2570595" y="1528472"/>
                  </a:lnTo>
                  <a:lnTo>
                    <a:pt x="2468995" y="1510000"/>
                  </a:lnTo>
                  <a:lnTo>
                    <a:pt x="2468995" y="1482291"/>
                  </a:lnTo>
                  <a:lnTo>
                    <a:pt x="2395104" y="1510000"/>
                  </a:lnTo>
                  <a:lnTo>
                    <a:pt x="2339686" y="1510000"/>
                  </a:lnTo>
                  <a:lnTo>
                    <a:pt x="2201140" y="1510000"/>
                  </a:lnTo>
                  <a:lnTo>
                    <a:pt x="2191904" y="1454581"/>
                  </a:lnTo>
                  <a:lnTo>
                    <a:pt x="2118013" y="1473054"/>
                  </a:lnTo>
                  <a:cubicBezTo>
                    <a:pt x="2105698" y="1488448"/>
                    <a:pt x="2095211" y="1514714"/>
                    <a:pt x="2081068" y="1519236"/>
                  </a:cubicBezTo>
                  <a:cubicBezTo>
                    <a:pt x="2066925" y="1523758"/>
                    <a:pt x="2047406" y="1501677"/>
                    <a:pt x="2033154" y="1500186"/>
                  </a:cubicBezTo>
                  <a:cubicBezTo>
                    <a:pt x="2018902" y="1498695"/>
                    <a:pt x="2001078" y="1504131"/>
                    <a:pt x="1995558" y="1510288"/>
                  </a:cubicBezTo>
                  <a:lnTo>
                    <a:pt x="2007177" y="1556181"/>
                  </a:lnTo>
                  <a:lnTo>
                    <a:pt x="1914813" y="1546945"/>
                  </a:lnTo>
                  <a:lnTo>
                    <a:pt x="1896340" y="1537709"/>
                  </a:lnTo>
                  <a:cubicBezTo>
                    <a:pt x="1885588" y="1532345"/>
                    <a:pt x="1877219" y="1505550"/>
                    <a:pt x="1866467" y="1500186"/>
                  </a:cubicBezTo>
                  <a:lnTo>
                    <a:pt x="1819780" y="1498670"/>
                  </a:lnTo>
                  <a:lnTo>
                    <a:pt x="1785504" y="1528472"/>
                  </a:lnTo>
                  <a:cubicBezTo>
                    <a:pt x="1774392" y="1534125"/>
                    <a:pt x="1734704" y="1539777"/>
                    <a:pt x="1723592" y="1545430"/>
                  </a:cubicBezTo>
                  <a:lnTo>
                    <a:pt x="1707716" y="1577036"/>
                  </a:lnTo>
                  <a:cubicBezTo>
                    <a:pt x="1721739" y="1586344"/>
                    <a:pt x="1721475" y="1607559"/>
                    <a:pt x="1735498" y="1616867"/>
                  </a:cubicBezTo>
                  <a:lnTo>
                    <a:pt x="1785504" y="1630072"/>
                  </a:lnTo>
                  <a:cubicBezTo>
                    <a:pt x="1814873" y="1634402"/>
                    <a:pt x="1832335" y="1648256"/>
                    <a:pt x="1861704" y="1652586"/>
                  </a:cubicBezTo>
                  <a:lnTo>
                    <a:pt x="1951759" y="1648545"/>
                  </a:lnTo>
                  <a:lnTo>
                    <a:pt x="2025649" y="1685491"/>
                  </a:lnTo>
                  <a:lnTo>
                    <a:pt x="2025649" y="1722436"/>
                  </a:lnTo>
                  <a:lnTo>
                    <a:pt x="1970231" y="1768618"/>
                  </a:lnTo>
                  <a:lnTo>
                    <a:pt x="1893022" y="1768329"/>
                  </a:lnTo>
                  <a:lnTo>
                    <a:pt x="1850159" y="1759381"/>
                  </a:lnTo>
                  <a:lnTo>
                    <a:pt x="1776268" y="1722436"/>
                  </a:lnTo>
                  <a:cubicBezTo>
                    <a:pt x="1761884" y="1726140"/>
                    <a:pt x="1723688" y="1722701"/>
                    <a:pt x="1709304" y="1726405"/>
                  </a:cubicBezTo>
                  <a:lnTo>
                    <a:pt x="1680657" y="1753393"/>
                  </a:lnTo>
                  <a:lnTo>
                    <a:pt x="1665431" y="1805563"/>
                  </a:lnTo>
                  <a:lnTo>
                    <a:pt x="1582304" y="1805563"/>
                  </a:lnTo>
                  <a:lnTo>
                    <a:pt x="1508413" y="1851745"/>
                  </a:lnTo>
                  <a:lnTo>
                    <a:pt x="1443759" y="1759381"/>
                  </a:lnTo>
                  <a:lnTo>
                    <a:pt x="1342159" y="1703963"/>
                  </a:lnTo>
                  <a:lnTo>
                    <a:pt x="1259031" y="1685491"/>
                  </a:lnTo>
                  <a:lnTo>
                    <a:pt x="1351395" y="1768618"/>
                  </a:lnTo>
                  <a:lnTo>
                    <a:pt x="1425286" y="1842509"/>
                  </a:lnTo>
                  <a:lnTo>
                    <a:pt x="1379104" y="1888691"/>
                  </a:lnTo>
                  <a:lnTo>
                    <a:pt x="1425286" y="1944109"/>
                  </a:lnTo>
                  <a:lnTo>
                    <a:pt x="1504733" y="1980188"/>
                  </a:lnTo>
                  <a:cubicBezTo>
                    <a:pt x="1485611" y="2000369"/>
                    <a:pt x="1476014" y="2039599"/>
                    <a:pt x="1456892" y="2059780"/>
                  </a:cubicBezTo>
                  <a:lnTo>
                    <a:pt x="1388340" y="2101127"/>
                  </a:lnTo>
                  <a:lnTo>
                    <a:pt x="1362146" y="2139877"/>
                  </a:lnTo>
                  <a:lnTo>
                    <a:pt x="1284359" y="2130640"/>
                  </a:lnTo>
                  <a:lnTo>
                    <a:pt x="1201232" y="2079696"/>
                  </a:lnTo>
                  <a:lnTo>
                    <a:pt x="1120486" y="1999527"/>
                  </a:lnTo>
                  <a:lnTo>
                    <a:pt x="1092777" y="1925636"/>
                  </a:lnTo>
                  <a:lnTo>
                    <a:pt x="1092777" y="1824036"/>
                  </a:lnTo>
                  <a:lnTo>
                    <a:pt x="1065068" y="1768618"/>
                  </a:lnTo>
                  <a:lnTo>
                    <a:pt x="935759" y="1694727"/>
                  </a:lnTo>
                  <a:lnTo>
                    <a:pt x="787977" y="1593127"/>
                  </a:lnTo>
                  <a:lnTo>
                    <a:pt x="732559" y="1463818"/>
                  </a:lnTo>
                  <a:lnTo>
                    <a:pt x="686377" y="1260618"/>
                  </a:lnTo>
                  <a:lnTo>
                    <a:pt x="594013" y="1075891"/>
                  </a:lnTo>
                  <a:lnTo>
                    <a:pt x="520122" y="946581"/>
                  </a:lnTo>
                  <a:cubicBezTo>
                    <a:pt x="489479" y="885847"/>
                    <a:pt x="482647" y="851308"/>
                    <a:pt x="452004" y="790574"/>
                  </a:cubicBezTo>
                  <a:lnTo>
                    <a:pt x="372340" y="660254"/>
                  </a:lnTo>
                  <a:cubicBezTo>
                    <a:pt x="359207" y="656069"/>
                    <a:pt x="334168" y="644740"/>
                    <a:pt x="321035" y="640555"/>
                  </a:cubicBezTo>
                  <a:lnTo>
                    <a:pt x="252268" y="632545"/>
                  </a:lnTo>
                  <a:lnTo>
                    <a:pt x="205942" y="554902"/>
                  </a:lnTo>
                  <a:cubicBezTo>
                    <a:pt x="183188" y="499315"/>
                    <a:pt x="198534" y="503260"/>
                    <a:pt x="166254" y="445292"/>
                  </a:cubicBezTo>
                  <a:lnTo>
                    <a:pt x="161564" y="318797"/>
                  </a:lnTo>
                  <a:lnTo>
                    <a:pt x="90127" y="268935"/>
                  </a:lnTo>
                  <a:lnTo>
                    <a:pt x="42140" y="207457"/>
                  </a:lnTo>
                  <a:lnTo>
                    <a:pt x="0" y="0"/>
                  </a:lnTo>
                  <a:lnTo>
                    <a:pt x="3594243" y="3895"/>
                  </a:lnTo>
                  <a:cubicBezTo>
                    <a:pt x="3545896" y="133684"/>
                    <a:pt x="3545176" y="230138"/>
                    <a:pt x="3520642" y="343259"/>
                  </a:cubicBezTo>
                  <a:lnTo>
                    <a:pt x="3488170" y="497896"/>
                  </a:lnTo>
                  <a:cubicBezTo>
                    <a:pt x="3500846" y="531955"/>
                    <a:pt x="3477803" y="604115"/>
                    <a:pt x="3490479" y="638174"/>
                  </a:cubicBezTo>
                  <a:lnTo>
                    <a:pt x="3473593" y="763225"/>
                  </a:lnTo>
                  <a:lnTo>
                    <a:pt x="3416733" y="978115"/>
                  </a:lnTo>
                  <a:cubicBezTo>
                    <a:pt x="3428615" y="1020376"/>
                    <a:pt x="3414303" y="1038825"/>
                    <a:pt x="3426185" y="1081086"/>
                  </a:cubicBezTo>
                  <a:lnTo>
                    <a:pt x="3484995" y="1205200"/>
                  </a:lnTo>
                  <a:lnTo>
                    <a:pt x="3614304" y="1380691"/>
                  </a:lnTo>
                  <a:close/>
                </a:path>
              </a:pathLst>
            </a:custGeom>
            <a:solidFill>
              <a:schemeClr val="tx1">
                <a:lumMod val="85000"/>
                <a:alpha val="40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5" name="Freeform 24"/>
            <p:cNvSpPr/>
            <p:nvPr/>
          </p:nvSpPr>
          <p:spPr>
            <a:xfrm>
              <a:off x="220271" y="685800"/>
              <a:ext cx="2442296" cy="2933557"/>
            </a:xfrm>
            <a:custGeom>
              <a:avLst/>
              <a:gdLst>
                <a:gd name="connsiteX0" fmla="*/ 1487054 w 2650836"/>
                <a:gd name="connsiteY0" fmla="*/ 0 h 3112655"/>
                <a:gd name="connsiteX1" fmla="*/ 1524000 w 2650836"/>
                <a:gd name="connsiteY1" fmla="*/ 323273 h 3112655"/>
                <a:gd name="connsiteX2" fmla="*/ 1616363 w 2650836"/>
                <a:gd name="connsiteY2" fmla="*/ 563418 h 3112655"/>
                <a:gd name="connsiteX3" fmla="*/ 1708727 w 2650836"/>
                <a:gd name="connsiteY3" fmla="*/ 858982 h 3112655"/>
                <a:gd name="connsiteX4" fmla="*/ 1782618 w 2650836"/>
                <a:gd name="connsiteY4" fmla="*/ 1136073 h 3112655"/>
                <a:gd name="connsiteX5" fmla="*/ 1819563 w 2650836"/>
                <a:gd name="connsiteY5" fmla="*/ 1256146 h 3112655"/>
                <a:gd name="connsiteX6" fmla="*/ 1856509 w 2650836"/>
                <a:gd name="connsiteY6" fmla="*/ 1431637 h 3112655"/>
                <a:gd name="connsiteX7" fmla="*/ 1865745 w 2650836"/>
                <a:gd name="connsiteY7" fmla="*/ 1505528 h 3112655"/>
                <a:gd name="connsiteX8" fmla="*/ 1828800 w 2650836"/>
                <a:gd name="connsiteY8" fmla="*/ 1450109 h 3112655"/>
                <a:gd name="connsiteX9" fmla="*/ 1764145 w 2650836"/>
                <a:gd name="connsiteY9" fmla="*/ 1459346 h 3112655"/>
                <a:gd name="connsiteX10" fmla="*/ 1782618 w 2650836"/>
                <a:gd name="connsiteY10" fmla="*/ 1514764 h 3112655"/>
                <a:gd name="connsiteX11" fmla="*/ 1801091 w 2650836"/>
                <a:gd name="connsiteY11" fmla="*/ 1570182 h 3112655"/>
                <a:gd name="connsiteX12" fmla="*/ 1856509 w 2650836"/>
                <a:gd name="connsiteY12" fmla="*/ 1607128 h 3112655"/>
                <a:gd name="connsiteX13" fmla="*/ 1930400 w 2650836"/>
                <a:gd name="connsiteY13" fmla="*/ 1699491 h 3112655"/>
                <a:gd name="connsiteX14" fmla="*/ 1902691 w 2650836"/>
                <a:gd name="connsiteY14" fmla="*/ 1773382 h 3112655"/>
                <a:gd name="connsiteX15" fmla="*/ 1930400 w 2650836"/>
                <a:gd name="connsiteY15" fmla="*/ 1865746 h 3112655"/>
                <a:gd name="connsiteX16" fmla="*/ 1967345 w 2650836"/>
                <a:gd name="connsiteY16" fmla="*/ 1995055 h 3112655"/>
                <a:gd name="connsiteX17" fmla="*/ 1995054 w 2650836"/>
                <a:gd name="connsiteY17" fmla="*/ 2050473 h 3112655"/>
                <a:gd name="connsiteX18" fmla="*/ 1985818 w 2650836"/>
                <a:gd name="connsiteY18" fmla="*/ 2152073 h 3112655"/>
                <a:gd name="connsiteX19" fmla="*/ 2004291 w 2650836"/>
                <a:gd name="connsiteY19" fmla="*/ 2244437 h 3112655"/>
                <a:gd name="connsiteX20" fmla="*/ 2115127 w 2650836"/>
                <a:gd name="connsiteY20" fmla="*/ 2290618 h 3112655"/>
                <a:gd name="connsiteX21" fmla="*/ 2179782 w 2650836"/>
                <a:gd name="connsiteY21" fmla="*/ 2419928 h 3112655"/>
                <a:gd name="connsiteX22" fmla="*/ 2281382 w 2650836"/>
                <a:gd name="connsiteY22" fmla="*/ 2586182 h 3112655"/>
                <a:gd name="connsiteX23" fmla="*/ 2382982 w 2650836"/>
                <a:gd name="connsiteY23" fmla="*/ 2724728 h 3112655"/>
                <a:gd name="connsiteX24" fmla="*/ 2558472 w 2650836"/>
                <a:gd name="connsiteY24" fmla="*/ 2817091 h 3112655"/>
                <a:gd name="connsiteX25" fmla="*/ 2650836 w 2650836"/>
                <a:gd name="connsiteY25" fmla="*/ 2937164 h 3112655"/>
                <a:gd name="connsiteX26" fmla="*/ 2604654 w 2650836"/>
                <a:gd name="connsiteY26" fmla="*/ 2964873 h 3112655"/>
                <a:gd name="connsiteX27" fmla="*/ 2484582 w 2650836"/>
                <a:gd name="connsiteY27" fmla="*/ 2937164 h 3112655"/>
                <a:gd name="connsiteX28" fmla="*/ 2447636 w 2650836"/>
                <a:gd name="connsiteY28" fmla="*/ 2881746 h 3112655"/>
                <a:gd name="connsiteX29" fmla="*/ 2327563 w 2650836"/>
                <a:gd name="connsiteY29" fmla="*/ 2844800 h 3112655"/>
                <a:gd name="connsiteX30" fmla="*/ 2281382 w 2650836"/>
                <a:gd name="connsiteY30" fmla="*/ 2817091 h 3112655"/>
                <a:gd name="connsiteX31" fmla="*/ 2216727 w 2650836"/>
                <a:gd name="connsiteY31" fmla="*/ 2798618 h 3112655"/>
                <a:gd name="connsiteX32" fmla="*/ 2189018 w 2650836"/>
                <a:gd name="connsiteY32" fmla="*/ 2780146 h 3112655"/>
                <a:gd name="connsiteX33" fmla="*/ 2124363 w 2650836"/>
                <a:gd name="connsiteY33" fmla="*/ 2752437 h 3112655"/>
                <a:gd name="connsiteX34" fmla="*/ 2013527 w 2650836"/>
                <a:gd name="connsiteY34" fmla="*/ 2789382 h 3112655"/>
                <a:gd name="connsiteX35" fmla="*/ 1939636 w 2650836"/>
                <a:gd name="connsiteY35" fmla="*/ 2890982 h 3112655"/>
                <a:gd name="connsiteX36" fmla="*/ 1884218 w 2650836"/>
                <a:gd name="connsiteY36" fmla="*/ 2992582 h 3112655"/>
                <a:gd name="connsiteX37" fmla="*/ 1782618 w 2650836"/>
                <a:gd name="connsiteY37" fmla="*/ 2955637 h 3112655"/>
                <a:gd name="connsiteX38" fmla="*/ 1727200 w 2650836"/>
                <a:gd name="connsiteY38" fmla="*/ 3029528 h 3112655"/>
                <a:gd name="connsiteX39" fmla="*/ 1699491 w 2650836"/>
                <a:gd name="connsiteY39" fmla="*/ 3020291 h 3112655"/>
                <a:gd name="connsiteX40" fmla="*/ 1616363 w 2650836"/>
                <a:gd name="connsiteY40" fmla="*/ 3112655 h 3112655"/>
                <a:gd name="connsiteX41" fmla="*/ 1533236 w 2650836"/>
                <a:gd name="connsiteY41" fmla="*/ 3048000 h 3112655"/>
                <a:gd name="connsiteX42" fmla="*/ 1468582 w 2650836"/>
                <a:gd name="connsiteY42" fmla="*/ 3057237 h 3112655"/>
                <a:gd name="connsiteX43" fmla="*/ 1413163 w 2650836"/>
                <a:gd name="connsiteY43" fmla="*/ 3048000 h 3112655"/>
                <a:gd name="connsiteX44" fmla="*/ 1200727 w 2650836"/>
                <a:gd name="connsiteY44" fmla="*/ 2964873 h 3112655"/>
                <a:gd name="connsiteX45" fmla="*/ 960582 w 2650836"/>
                <a:gd name="connsiteY45" fmla="*/ 2909455 h 3112655"/>
                <a:gd name="connsiteX46" fmla="*/ 646545 w 2650836"/>
                <a:gd name="connsiteY46" fmla="*/ 2872509 h 3112655"/>
                <a:gd name="connsiteX47" fmla="*/ 369454 w 2650836"/>
                <a:gd name="connsiteY47" fmla="*/ 2844800 h 3112655"/>
                <a:gd name="connsiteX48" fmla="*/ 0 w 2650836"/>
                <a:gd name="connsiteY48" fmla="*/ 2798618 h 3112655"/>
                <a:gd name="connsiteX49" fmla="*/ 18472 w 2650836"/>
                <a:gd name="connsiteY49" fmla="*/ 18473 h 3112655"/>
                <a:gd name="connsiteX50" fmla="*/ 1487054 w 2650836"/>
                <a:gd name="connsiteY50" fmla="*/ 0 h 3112655"/>
                <a:gd name="connsiteX0" fmla="*/ 1487054 w 2650836"/>
                <a:gd name="connsiteY0" fmla="*/ 0 h 3112655"/>
                <a:gd name="connsiteX1" fmla="*/ 1524000 w 2650836"/>
                <a:gd name="connsiteY1" fmla="*/ 323273 h 3112655"/>
                <a:gd name="connsiteX2" fmla="*/ 1616363 w 2650836"/>
                <a:gd name="connsiteY2" fmla="*/ 563418 h 3112655"/>
                <a:gd name="connsiteX3" fmla="*/ 1708727 w 2650836"/>
                <a:gd name="connsiteY3" fmla="*/ 858982 h 3112655"/>
                <a:gd name="connsiteX4" fmla="*/ 1782618 w 2650836"/>
                <a:gd name="connsiteY4" fmla="*/ 1136073 h 3112655"/>
                <a:gd name="connsiteX5" fmla="*/ 1819563 w 2650836"/>
                <a:gd name="connsiteY5" fmla="*/ 1256146 h 3112655"/>
                <a:gd name="connsiteX6" fmla="*/ 1856509 w 2650836"/>
                <a:gd name="connsiteY6" fmla="*/ 1431637 h 3112655"/>
                <a:gd name="connsiteX7" fmla="*/ 1865745 w 2650836"/>
                <a:gd name="connsiteY7" fmla="*/ 1505528 h 3112655"/>
                <a:gd name="connsiteX8" fmla="*/ 1828800 w 2650836"/>
                <a:gd name="connsiteY8" fmla="*/ 1450109 h 3112655"/>
                <a:gd name="connsiteX9" fmla="*/ 1764145 w 2650836"/>
                <a:gd name="connsiteY9" fmla="*/ 1459346 h 3112655"/>
                <a:gd name="connsiteX10" fmla="*/ 1782618 w 2650836"/>
                <a:gd name="connsiteY10" fmla="*/ 1514764 h 3112655"/>
                <a:gd name="connsiteX11" fmla="*/ 1801091 w 2650836"/>
                <a:gd name="connsiteY11" fmla="*/ 1570182 h 3112655"/>
                <a:gd name="connsiteX12" fmla="*/ 1856509 w 2650836"/>
                <a:gd name="connsiteY12" fmla="*/ 1607128 h 3112655"/>
                <a:gd name="connsiteX13" fmla="*/ 1930400 w 2650836"/>
                <a:gd name="connsiteY13" fmla="*/ 1699491 h 3112655"/>
                <a:gd name="connsiteX14" fmla="*/ 1902691 w 2650836"/>
                <a:gd name="connsiteY14" fmla="*/ 1773382 h 3112655"/>
                <a:gd name="connsiteX15" fmla="*/ 1930400 w 2650836"/>
                <a:gd name="connsiteY15" fmla="*/ 1865746 h 3112655"/>
                <a:gd name="connsiteX16" fmla="*/ 1967345 w 2650836"/>
                <a:gd name="connsiteY16" fmla="*/ 1995055 h 3112655"/>
                <a:gd name="connsiteX17" fmla="*/ 1995054 w 2650836"/>
                <a:gd name="connsiteY17" fmla="*/ 2050473 h 3112655"/>
                <a:gd name="connsiteX18" fmla="*/ 1985818 w 2650836"/>
                <a:gd name="connsiteY18" fmla="*/ 2152073 h 3112655"/>
                <a:gd name="connsiteX19" fmla="*/ 2004291 w 2650836"/>
                <a:gd name="connsiteY19" fmla="*/ 2244437 h 3112655"/>
                <a:gd name="connsiteX20" fmla="*/ 2115127 w 2650836"/>
                <a:gd name="connsiteY20" fmla="*/ 2290618 h 3112655"/>
                <a:gd name="connsiteX21" fmla="*/ 2179782 w 2650836"/>
                <a:gd name="connsiteY21" fmla="*/ 2419928 h 3112655"/>
                <a:gd name="connsiteX22" fmla="*/ 2281382 w 2650836"/>
                <a:gd name="connsiteY22" fmla="*/ 2586182 h 3112655"/>
                <a:gd name="connsiteX23" fmla="*/ 2382982 w 2650836"/>
                <a:gd name="connsiteY23" fmla="*/ 2724728 h 3112655"/>
                <a:gd name="connsiteX24" fmla="*/ 2558472 w 2650836"/>
                <a:gd name="connsiteY24" fmla="*/ 2817091 h 3112655"/>
                <a:gd name="connsiteX25" fmla="*/ 2650836 w 2650836"/>
                <a:gd name="connsiteY25" fmla="*/ 2937164 h 3112655"/>
                <a:gd name="connsiteX26" fmla="*/ 2604654 w 2650836"/>
                <a:gd name="connsiteY26" fmla="*/ 2964873 h 3112655"/>
                <a:gd name="connsiteX27" fmla="*/ 2484582 w 2650836"/>
                <a:gd name="connsiteY27" fmla="*/ 2937164 h 3112655"/>
                <a:gd name="connsiteX28" fmla="*/ 2447636 w 2650836"/>
                <a:gd name="connsiteY28" fmla="*/ 2881746 h 3112655"/>
                <a:gd name="connsiteX29" fmla="*/ 2327563 w 2650836"/>
                <a:gd name="connsiteY29" fmla="*/ 2844800 h 3112655"/>
                <a:gd name="connsiteX30" fmla="*/ 2281382 w 2650836"/>
                <a:gd name="connsiteY30" fmla="*/ 2817091 h 3112655"/>
                <a:gd name="connsiteX31" fmla="*/ 2216727 w 2650836"/>
                <a:gd name="connsiteY31" fmla="*/ 2798618 h 3112655"/>
                <a:gd name="connsiteX32" fmla="*/ 2189018 w 2650836"/>
                <a:gd name="connsiteY32" fmla="*/ 2780146 h 3112655"/>
                <a:gd name="connsiteX33" fmla="*/ 2124363 w 2650836"/>
                <a:gd name="connsiteY33" fmla="*/ 2752437 h 3112655"/>
                <a:gd name="connsiteX34" fmla="*/ 2013527 w 2650836"/>
                <a:gd name="connsiteY34" fmla="*/ 2789382 h 3112655"/>
                <a:gd name="connsiteX35" fmla="*/ 1939636 w 2650836"/>
                <a:gd name="connsiteY35" fmla="*/ 2890982 h 3112655"/>
                <a:gd name="connsiteX36" fmla="*/ 1884218 w 2650836"/>
                <a:gd name="connsiteY36" fmla="*/ 2992582 h 3112655"/>
                <a:gd name="connsiteX37" fmla="*/ 1782618 w 2650836"/>
                <a:gd name="connsiteY37" fmla="*/ 2955637 h 3112655"/>
                <a:gd name="connsiteX38" fmla="*/ 1727200 w 2650836"/>
                <a:gd name="connsiteY38" fmla="*/ 3029528 h 3112655"/>
                <a:gd name="connsiteX39" fmla="*/ 1699491 w 2650836"/>
                <a:gd name="connsiteY39" fmla="*/ 3020291 h 3112655"/>
                <a:gd name="connsiteX40" fmla="*/ 1616363 w 2650836"/>
                <a:gd name="connsiteY40" fmla="*/ 3112655 h 3112655"/>
                <a:gd name="connsiteX41" fmla="*/ 1533236 w 2650836"/>
                <a:gd name="connsiteY41" fmla="*/ 3048000 h 3112655"/>
                <a:gd name="connsiteX42" fmla="*/ 1468582 w 2650836"/>
                <a:gd name="connsiteY42" fmla="*/ 3057237 h 3112655"/>
                <a:gd name="connsiteX43" fmla="*/ 1413163 w 2650836"/>
                <a:gd name="connsiteY43" fmla="*/ 3048000 h 3112655"/>
                <a:gd name="connsiteX44" fmla="*/ 1200727 w 2650836"/>
                <a:gd name="connsiteY44" fmla="*/ 2964873 h 3112655"/>
                <a:gd name="connsiteX45" fmla="*/ 960582 w 2650836"/>
                <a:gd name="connsiteY45" fmla="*/ 2909455 h 3112655"/>
                <a:gd name="connsiteX46" fmla="*/ 646545 w 2650836"/>
                <a:gd name="connsiteY46" fmla="*/ 2872509 h 3112655"/>
                <a:gd name="connsiteX47" fmla="*/ 369454 w 2650836"/>
                <a:gd name="connsiteY47" fmla="*/ 2844800 h 3112655"/>
                <a:gd name="connsiteX48" fmla="*/ 0 w 2650836"/>
                <a:gd name="connsiteY48" fmla="*/ 2798618 h 3112655"/>
                <a:gd name="connsiteX49" fmla="*/ 9235 w 2650836"/>
                <a:gd name="connsiteY49" fmla="*/ 147782 h 3112655"/>
                <a:gd name="connsiteX50" fmla="*/ 1487054 w 2650836"/>
                <a:gd name="connsiteY50" fmla="*/ 0 h 3112655"/>
                <a:gd name="connsiteX0" fmla="*/ 1496290 w 2650836"/>
                <a:gd name="connsiteY0" fmla="*/ 0 h 2992582"/>
                <a:gd name="connsiteX1" fmla="*/ 1524000 w 2650836"/>
                <a:gd name="connsiteY1" fmla="*/ 203200 h 2992582"/>
                <a:gd name="connsiteX2" fmla="*/ 1616363 w 2650836"/>
                <a:gd name="connsiteY2" fmla="*/ 443345 h 2992582"/>
                <a:gd name="connsiteX3" fmla="*/ 1708727 w 2650836"/>
                <a:gd name="connsiteY3" fmla="*/ 738909 h 2992582"/>
                <a:gd name="connsiteX4" fmla="*/ 1782618 w 2650836"/>
                <a:gd name="connsiteY4" fmla="*/ 1016000 h 2992582"/>
                <a:gd name="connsiteX5" fmla="*/ 1819563 w 2650836"/>
                <a:gd name="connsiteY5" fmla="*/ 1136073 h 2992582"/>
                <a:gd name="connsiteX6" fmla="*/ 1856509 w 2650836"/>
                <a:gd name="connsiteY6" fmla="*/ 1311564 h 2992582"/>
                <a:gd name="connsiteX7" fmla="*/ 1865745 w 2650836"/>
                <a:gd name="connsiteY7" fmla="*/ 1385455 h 2992582"/>
                <a:gd name="connsiteX8" fmla="*/ 1828800 w 2650836"/>
                <a:gd name="connsiteY8" fmla="*/ 1330036 h 2992582"/>
                <a:gd name="connsiteX9" fmla="*/ 1764145 w 2650836"/>
                <a:gd name="connsiteY9" fmla="*/ 1339273 h 2992582"/>
                <a:gd name="connsiteX10" fmla="*/ 1782618 w 2650836"/>
                <a:gd name="connsiteY10" fmla="*/ 1394691 h 2992582"/>
                <a:gd name="connsiteX11" fmla="*/ 1801091 w 2650836"/>
                <a:gd name="connsiteY11" fmla="*/ 1450109 h 2992582"/>
                <a:gd name="connsiteX12" fmla="*/ 1856509 w 2650836"/>
                <a:gd name="connsiteY12" fmla="*/ 1487055 h 2992582"/>
                <a:gd name="connsiteX13" fmla="*/ 1930400 w 2650836"/>
                <a:gd name="connsiteY13" fmla="*/ 1579418 h 2992582"/>
                <a:gd name="connsiteX14" fmla="*/ 1902691 w 2650836"/>
                <a:gd name="connsiteY14" fmla="*/ 1653309 h 2992582"/>
                <a:gd name="connsiteX15" fmla="*/ 1930400 w 2650836"/>
                <a:gd name="connsiteY15" fmla="*/ 1745673 h 2992582"/>
                <a:gd name="connsiteX16" fmla="*/ 1967345 w 2650836"/>
                <a:gd name="connsiteY16" fmla="*/ 1874982 h 2992582"/>
                <a:gd name="connsiteX17" fmla="*/ 1995054 w 2650836"/>
                <a:gd name="connsiteY17" fmla="*/ 1930400 h 2992582"/>
                <a:gd name="connsiteX18" fmla="*/ 1985818 w 2650836"/>
                <a:gd name="connsiteY18" fmla="*/ 2032000 h 2992582"/>
                <a:gd name="connsiteX19" fmla="*/ 2004291 w 2650836"/>
                <a:gd name="connsiteY19" fmla="*/ 2124364 h 2992582"/>
                <a:gd name="connsiteX20" fmla="*/ 2115127 w 2650836"/>
                <a:gd name="connsiteY20" fmla="*/ 2170545 h 2992582"/>
                <a:gd name="connsiteX21" fmla="*/ 2179782 w 2650836"/>
                <a:gd name="connsiteY21" fmla="*/ 2299855 h 2992582"/>
                <a:gd name="connsiteX22" fmla="*/ 2281382 w 2650836"/>
                <a:gd name="connsiteY22" fmla="*/ 2466109 h 2992582"/>
                <a:gd name="connsiteX23" fmla="*/ 2382982 w 2650836"/>
                <a:gd name="connsiteY23" fmla="*/ 2604655 h 2992582"/>
                <a:gd name="connsiteX24" fmla="*/ 2558472 w 2650836"/>
                <a:gd name="connsiteY24" fmla="*/ 2697018 h 2992582"/>
                <a:gd name="connsiteX25" fmla="*/ 2650836 w 2650836"/>
                <a:gd name="connsiteY25" fmla="*/ 2817091 h 2992582"/>
                <a:gd name="connsiteX26" fmla="*/ 2604654 w 2650836"/>
                <a:gd name="connsiteY26" fmla="*/ 2844800 h 2992582"/>
                <a:gd name="connsiteX27" fmla="*/ 2484582 w 2650836"/>
                <a:gd name="connsiteY27" fmla="*/ 2817091 h 2992582"/>
                <a:gd name="connsiteX28" fmla="*/ 2447636 w 2650836"/>
                <a:gd name="connsiteY28" fmla="*/ 2761673 h 2992582"/>
                <a:gd name="connsiteX29" fmla="*/ 2327563 w 2650836"/>
                <a:gd name="connsiteY29" fmla="*/ 2724727 h 2992582"/>
                <a:gd name="connsiteX30" fmla="*/ 2281382 w 2650836"/>
                <a:gd name="connsiteY30" fmla="*/ 2697018 h 2992582"/>
                <a:gd name="connsiteX31" fmla="*/ 2216727 w 2650836"/>
                <a:gd name="connsiteY31" fmla="*/ 2678545 h 2992582"/>
                <a:gd name="connsiteX32" fmla="*/ 2189018 w 2650836"/>
                <a:gd name="connsiteY32" fmla="*/ 2660073 h 2992582"/>
                <a:gd name="connsiteX33" fmla="*/ 2124363 w 2650836"/>
                <a:gd name="connsiteY33" fmla="*/ 2632364 h 2992582"/>
                <a:gd name="connsiteX34" fmla="*/ 2013527 w 2650836"/>
                <a:gd name="connsiteY34" fmla="*/ 2669309 h 2992582"/>
                <a:gd name="connsiteX35" fmla="*/ 1939636 w 2650836"/>
                <a:gd name="connsiteY35" fmla="*/ 2770909 h 2992582"/>
                <a:gd name="connsiteX36" fmla="*/ 1884218 w 2650836"/>
                <a:gd name="connsiteY36" fmla="*/ 2872509 h 2992582"/>
                <a:gd name="connsiteX37" fmla="*/ 1782618 w 2650836"/>
                <a:gd name="connsiteY37" fmla="*/ 2835564 h 2992582"/>
                <a:gd name="connsiteX38" fmla="*/ 1727200 w 2650836"/>
                <a:gd name="connsiteY38" fmla="*/ 2909455 h 2992582"/>
                <a:gd name="connsiteX39" fmla="*/ 1699491 w 2650836"/>
                <a:gd name="connsiteY39" fmla="*/ 2900218 h 2992582"/>
                <a:gd name="connsiteX40" fmla="*/ 1616363 w 2650836"/>
                <a:gd name="connsiteY40" fmla="*/ 2992582 h 2992582"/>
                <a:gd name="connsiteX41" fmla="*/ 1533236 w 2650836"/>
                <a:gd name="connsiteY41" fmla="*/ 2927927 h 2992582"/>
                <a:gd name="connsiteX42" fmla="*/ 1468582 w 2650836"/>
                <a:gd name="connsiteY42" fmla="*/ 2937164 h 2992582"/>
                <a:gd name="connsiteX43" fmla="*/ 1413163 w 2650836"/>
                <a:gd name="connsiteY43" fmla="*/ 2927927 h 2992582"/>
                <a:gd name="connsiteX44" fmla="*/ 1200727 w 2650836"/>
                <a:gd name="connsiteY44" fmla="*/ 2844800 h 2992582"/>
                <a:gd name="connsiteX45" fmla="*/ 960582 w 2650836"/>
                <a:gd name="connsiteY45" fmla="*/ 2789382 h 2992582"/>
                <a:gd name="connsiteX46" fmla="*/ 646545 w 2650836"/>
                <a:gd name="connsiteY46" fmla="*/ 2752436 h 2992582"/>
                <a:gd name="connsiteX47" fmla="*/ 369454 w 2650836"/>
                <a:gd name="connsiteY47" fmla="*/ 2724727 h 2992582"/>
                <a:gd name="connsiteX48" fmla="*/ 0 w 2650836"/>
                <a:gd name="connsiteY48" fmla="*/ 2678545 h 2992582"/>
                <a:gd name="connsiteX49" fmla="*/ 9235 w 2650836"/>
                <a:gd name="connsiteY49" fmla="*/ 27709 h 2992582"/>
                <a:gd name="connsiteX50" fmla="*/ 1496290 w 2650836"/>
                <a:gd name="connsiteY50" fmla="*/ 0 h 2992582"/>
                <a:gd name="connsiteX0" fmla="*/ 1496290 w 2650836"/>
                <a:gd name="connsiteY0" fmla="*/ 0 h 2992582"/>
                <a:gd name="connsiteX1" fmla="*/ 1524000 w 2650836"/>
                <a:gd name="connsiteY1" fmla="*/ 203200 h 2992582"/>
                <a:gd name="connsiteX2" fmla="*/ 1616363 w 2650836"/>
                <a:gd name="connsiteY2" fmla="*/ 443345 h 2992582"/>
                <a:gd name="connsiteX3" fmla="*/ 1708727 w 2650836"/>
                <a:gd name="connsiteY3" fmla="*/ 738909 h 2992582"/>
                <a:gd name="connsiteX4" fmla="*/ 1782618 w 2650836"/>
                <a:gd name="connsiteY4" fmla="*/ 1016000 h 2992582"/>
                <a:gd name="connsiteX5" fmla="*/ 1819563 w 2650836"/>
                <a:gd name="connsiteY5" fmla="*/ 1136073 h 2992582"/>
                <a:gd name="connsiteX6" fmla="*/ 1868415 w 2650836"/>
                <a:gd name="connsiteY6" fmla="*/ 1249651 h 2992582"/>
                <a:gd name="connsiteX7" fmla="*/ 1865745 w 2650836"/>
                <a:gd name="connsiteY7" fmla="*/ 1385455 h 2992582"/>
                <a:gd name="connsiteX8" fmla="*/ 1828800 w 2650836"/>
                <a:gd name="connsiteY8" fmla="*/ 1330036 h 2992582"/>
                <a:gd name="connsiteX9" fmla="*/ 1764145 w 2650836"/>
                <a:gd name="connsiteY9" fmla="*/ 1339273 h 2992582"/>
                <a:gd name="connsiteX10" fmla="*/ 1782618 w 2650836"/>
                <a:gd name="connsiteY10" fmla="*/ 1394691 h 2992582"/>
                <a:gd name="connsiteX11" fmla="*/ 1801091 w 2650836"/>
                <a:gd name="connsiteY11" fmla="*/ 1450109 h 2992582"/>
                <a:gd name="connsiteX12" fmla="*/ 1856509 w 2650836"/>
                <a:gd name="connsiteY12" fmla="*/ 1487055 h 2992582"/>
                <a:gd name="connsiteX13" fmla="*/ 1930400 w 2650836"/>
                <a:gd name="connsiteY13" fmla="*/ 1579418 h 2992582"/>
                <a:gd name="connsiteX14" fmla="*/ 1902691 w 2650836"/>
                <a:gd name="connsiteY14" fmla="*/ 1653309 h 2992582"/>
                <a:gd name="connsiteX15" fmla="*/ 1930400 w 2650836"/>
                <a:gd name="connsiteY15" fmla="*/ 1745673 h 2992582"/>
                <a:gd name="connsiteX16" fmla="*/ 1967345 w 2650836"/>
                <a:gd name="connsiteY16" fmla="*/ 1874982 h 2992582"/>
                <a:gd name="connsiteX17" fmla="*/ 1995054 w 2650836"/>
                <a:gd name="connsiteY17" fmla="*/ 1930400 h 2992582"/>
                <a:gd name="connsiteX18" fmla="*/ 1985818 w 2650836"/>
                <a:gd name="connsiteY18" fmla="*/ 2032000 h 2992582"/>
                <a:gd name="connsiteX19" fmla="*/ 2004291 w 2650836"/>
                <a:gd name="connsiteY19" fmla="*/ 2124364 h 2992582"/>
                <a:gd name="connsiteX20" fmla="*/ 2115127 w 2650836"/>
                <a:gd name="connsiteY20" fmla="*/ 2170545 h 2992582"/>
                <a:gd name="connsiteX21" fmla="*/ 2179782 w 2650836"/>
                <a:gd name="connsiteY21" fmla="*/ 2299855 h 2992582"/>
                <a:gd name="connsiteX22" fmla="*/ 2281382 w 2650836"/>
                <a:gd name="connsiteY22" fmla="*/ 2466109 h 2992582"/>
                <a:gd name="connsiteX23" fmla="*/ 2382982 w 2650836"/>
                <a:gd name="connsiteY23" fmla="*/ 2604655 h 2992582"/>
                <a:gd name="connsiteX24" fmla="*/ 2558472 w 2650836"/>
                <a:gd name="connsiteY24" fmla="*/ 2697018 h 2992582"/>
                <a:gd name="connsiteX25" fmla="*/ 2650836 w 2650836"/>
                <a:gd name="connsiteY25" fmla="*/ 2817091 h 2992582"/>
                <a:gd name="connsiteX26" fmla="*/ 2604654 w 2650836"/>
                <a:gd name="connsiteY26" fmla="*/ 2844800 h 2992582"/>
                <a:gd name="connsiteX27" fmla="*/ 2484582 w 2650836"/>
                <a:gd name="connsiteY27" fmla="*/ 2817091 h 2992582"/>
                <a:gd name="connsiteX28" fmla="*/ 2447636 w 2650836"/>
                <a:gd name="connsiteY28" fmla="*/ 2761673 h 2992582"/>
                <a:gd name="connsiteX29" fmla="*/ 2327563 w 2650836"/>
                <a:gd name="connsiteY29" fmla="*/ 2724727 h 2992582"/>
                <a:gd name="connsiteX30" fmla="*/ 2281382 w 2650836"/>
                <a:gd name="connsiteY30" fmla="*/ 2697018 h 2992582"/>
                <a:gd name="connsiteX31" fmla="*/ 2216727 w 2650836"/>
                <a:gd name="connsiteY31" fmla="*/ 2678545 h 2992582"/>
                <a:gd name="connsiteX32" fmla="*/ 2189018 w 2650836"/>
                <a:gd name="connsiteY32" fmla="*/ 2660073 h 2992582"/>
                <a:gd name="connsiteX33" fmla="*/ 2124363 w 2650836"/>
                <a:gd name="connsiteY33" fmla="*/ 2632364 h 2992582"/>
                <a:gd name="connsiteX34" fmla="*/ 2013527 w 2650836"/>
                <a:gd name="connsiteY34" fmla="*/ 2669309 h 2992582"/>
                <a:gd name="connsiteX35" fmla="*/ 1939636 w 2650836"/>
                <a:gd name="connsiteY35" fmla="*/ 2770909 h 2992582"/>
                <a:gd name="connsiteX36" fmla="*/ 1884218 w 2650836"/>
                <a:gd name="connsiteY36" fmla="*/ 2872509 h 2992582"/>
                <a:gd name="connsiteX37" fmla="*/ 1782618 w 2650836"/>
                <a:gd name="connsiteY37" fmla="*/ 2835564 h 2992582"/>
                <a:gd name="connsiteX38" fmla="*/ 1727200 w 2650836"/>
                <a:gd name="connsiteY38" fmla="*/ 2909455 h 2992582"/>
                <a:gd name="connsiteX39" fmla="*/ 1699491 w 2650836"/>
                <a:gd name="connsiteY39" fmla="*/ 2900218 h 2992582"/>
                <a:gd name="connsiteX40" fmla="*/ 1616363 w 2650836"/>
                <a:gd name="connsiteY40" fmla="*/ 2992582 h 2992582"/>
                <a:gd name="connsiteX41" fmla="*/ 1533236 w 2650836"/>
                <a:gd name="connsiteY41" fmla="*/ 2927927 h 2992582"/>
                <a:gd name="connsiteX42" fmla="*/ 1468582 w 2650836"/>
                <a:gd name="connsiteY42" fmla="*/ 2937164 h 2992582"/>
                <a:gd name="connsiteX43" fmla="*/ 1413163 w 2650836"/>
                <a:gd name="connsiteY43" fmla="*/ 2927927 h 2992582"/>
                <a:gd name="connsiteX44" fmla="*/ 1200727 w 2650836"/>
                <a:gd name="connsiteY44" fmla="*/ 2844800 h 2992582"/>
                <a:gd name="connsiteX45" fmla="*/ 960582 w 2650836"/>
                <a:gd name="connsiteY45" fmla="*/ 2789382 h 2992582"/>
                <a:gd name="connsiteX46" fmla="*/ 646545 w 2650836"/>
                <a:gd name="connsiteY46" fmla="*/ 2752436 h 2992582"/>
                <a:gd name="connsiteX47" fmla="*/ 369454 w 2650836"/>
                <a:gd name="connsiteY47" fmla="*/ 2724727 h 2992582"/>
                <a:gd name="connsiteX48" fmla="*/ 0 w 2650836"/>
                <a:gd name="connsiteY48" fmla="*/ 2678545 h 2992582"/>
                <a:gd name="connsiteX49" fmla="*/ 9235 w 2650836"/>
                <a:gd name="connsiteY49" fmla="*/ 27709 h 2992582"/>
                <a:gd name="connsiteX50" fmla="*/ 1496290 w 2650836"/>
                <a:gd name="connsiteY50" fmla="*/ 0 h 2992582"/>
                <a:gd name="connsiteX0" fmla="*/ 1496290 w 2650836"/>
                <a:gd name="connsiteY0" fmla="*/ 0 h 2992582"/>
                <a:gd name="connsiteX1" fmla="*/ 1524000 w 2650836"/>
                <a:gd name="connsiteY1" fmla="*/ 203200 h 2992582"/>
                <a:gd name="connsiteX2" fmla="*/ 1616363 w 2650836"/>
                <a:gd name="connsiteY2" fmla="*/ 443345 h 2992582"/>
                <a:gd name="connsiteX3" fmla="*/ 1708727 w 2650836"/>
                <a:gd name="connsiteY3" fmla="*/ 738909 h 2992582"/>
                <a:gd name="connsiteX4" fmla="*/ 1782618 w 2650836"/>
                <a:gd name="connsiteY4" fmla="*/ 1016000 h 2992582"/>
                <a:gd name="connsiteX5" fmla="*/ 1819563 w 2650836"/>
                <a:gd name="connsiteY5" fmla="*/ 1136073 h 2992582"/>
                <a:gd name="connsiteX6" fmla="*/ 1868415 w 2650836"/>
                <a:gd name="connsiteY6" fmla="*/ 1249651 h 2992582"/>
                <a:gd name="connsiteX7" fmla="*/ 1868126 w 2650836"/>
                <a:gd name="connsiteY7" fmla="*/ 1321161 h 2992582"/>
                <a:gd name="connsiteX8" fmla="*/ 1828800 w 2650836"/>
                <a:gd name="connsiteY8" fmla="*/ 1330036 h 2992582"/>
                <a:gd name="connsiteX9" fmla="*/ 1764145 w 2650836"/>
                <a:gd name="connsiteY9" fmla="*/ 1339273 h 2992582"/>
                <a:gd name="connsiteX10" fmla="*/ 1782618 w 2650836"/>
                <a:gd name="connsiteY10" fmla="*/ 1394691 h 2992582"/>
                <a:gd name="connsiteX11" fmla="*/ 1801091 w 2650836"/>
                <a:gd name="connsiteY11" fmla="*/ 1450109 h 2992582"/>
                <a:gd name="connsiteX12" fmla="*/ 1856509 w 2650836"/>
                <a:gd name="connsiteY12" fmla="*/ 1487055 h 2992582"/>
                <a:gd name="connsiteX13" fmla="*/ 1930400 w 2650836"/>
                <a:gd name="connsiteY13" fmla="*/ 1579418 h 2992582"/>
                <a:gd name="connsiteX14" fmla="*/ 1902691 w 2650836"/>
                <a:gd name="connsiteY14" fmla="*/ 1653309 h 2992582"/>
                <a:gd name="connsiteX15" fmla="*/ 1930400 w 2650836"/>
                <a:gd name="connsiteY15" fmla="*/ 1745673 h 2992582"/>
                <a:gd name="connsiteX16" fmla="*/ 1967345 w 2650836"/>
                <a:gd name="connsiteY16" fmla="*/ 1874982 h 2992582"/>
                <a:gd name="connsiteX17" fmla="*/ 1995054 w 2650836"/>
                <a:gd name="connsiteY17" fmla="*/ 1930400 h 2992582"/>
                <a:gd name="connsiteX18" fmla="*/ 1985818 w 2650836"/>
                <a:gd name="connsiteY18" fmla="*/ 2032000 h 2992582"/>
                <a:gd name="connsiteX19" fmla="*/ 2004291 w 2650836"/>
                <a:gd name="connsiteY19" fmla="*/ 2124364 h 2992582"/>
                <a:gd name="connsiteX20" fmla="*/ 2115127 w 2650836"/>
                <a:gd name="connsiteY20" fmla="*/ 2170545 h 2992582"/>
                <a:gd name="connsiteX21" fmla="*/ 2179782 w 2650836"/>
                <a:gd name="connsiteY21" fmla="*/ 2299855 h 2992582"/>
                <a:gd name="connsiteX22" fmla="*/ 2281382 w 2650836"/>
                <a:gd name="connsiteY22" fmla="*/ 2466109 h 2992582"/>
                <a:gd name="connsiteX23" fmla="*/ 2382982 w 2650836"/>
                <a:gd name="connsiteY23" fmla="*/ 2604655 h 2992582"/>
                <a:gd name="connsiteX24" fmla="*/ 2558472 w 2650836"/>
                <a:gd name="connsiteY24" fmla="*/ 2697018 h 2992582"/>
                <a:gd name="connsiteX25" fmla="*/ 2650836 w 2650836"/>
                <a:gd name="connsiteY25" fmla="*/ 2817091 h 2992582"/>
                <a:gd name="connsiteX26" fmla="*/ 2604654 w 2650836"/>
                <a:gd name="connsiteY26" fmla="*/ 2844800 h 2992582"/>
                <a:gd name="connsiteX27" fmla="*/ 2484582 w 2650836"/>
                <a:gd name="connsiteY27" fmla="*/ 2817091 h 2992582"/>
                <a:gd name="connsiteX28" fmla="*/ 2447636 w 2650836"/>
                <a:gd name="connsiteY28" fmla="*/ 2761673 h 2992582"/>
                <a:gd name="connsiteX29" fmla="*/ 2327563 w 2650836"/>
                <a:gd name="connsiteY29" fmla="*/ 2724727 h 2992582"/>
                <a:gd name="connsiteX30" fmla="*/ 2281382 w 2650836"/>
                <a:gd name="connsiteY30" fmla="*/ 2697018 h 2992582"/>
                <a:gd name="connsiteX31" fmla="*/ 2216727 w 2650836"/>
                <a:gd name="connsiteY31" fmla="*/ 2678545 h 2992582"/>
                <a:gd name="connsiteX32" fmla="*/ 2189018 w 2650836"/>
                <a:gd name="connsiteY32" fmla="*/ 2660073 h 2992582"/>
                <a:gd name="connsiteX33" fmla="*/ 2124363 w 2650836"/>
                <a:gd name="connsiteY33" fmla="*/ 2632364 h 2992582"/>
                <a:gd name="connsiteX34" fmla="*/ 2013527 w 2650836"/>
                <a:gd name="connsiteY34" fmla="*/ 2669309 h 2992582"/>
                <a:gd name="connsiteX35" fmla="*/ 1939636 w 2650836"/>
                <a:gd name="connsiteY35" fmla="*/ 2770909 h 2992582"/>
                <a:gd name="connsiteX36" fmla="*/ 1884218 w 2650836"/>
                <a:gd name="connsiteY36" fmla="*/ 2872509 h 2992582"/>
                <a:gd name="connsiteX37" fmla="*/ 1782618 w 2650836"/>
                <a:gd name="connsiteY37" fmla="*/ 2835564 h 2992582"/>
                <a:gd name="connsiteX38" fmla="*/ 1727200 w 2650836"/>
                <a:gd name="connsiteY38" fmla="*/ 2909455 h 2992582"/>
                <a:gd name="connsiteX39" fmla="*/ 1699491 w 2650836"/>
                <a:gd name="connsiteY39" fmla="*/ 2900218 h 2992582"/>
                <a:gd name="connsiteX40" fmla="*/ 1616363 w 2650836"/>
                <a:gd name="connsiteY40" fmla="*/ 2992582 h 2992582"/>
                <a:gd name="connsiteX41" fmla="*/ 1533236 w 2650836"/>
                <a:gd name="connsiteY41" fmla="*/ 2927927 h 2992582"/>
                <a:gd name="connsiteX42" fmla="*/ 1468582 w 2650836"/>
                <a:gd name="connsiteY42" fmla="*/ 2937164 h 2992582"/>
                <a:gd name="connsiteX43" fmla="*/ 1413163 w 2650836"/>
                <a:gd name="connsiteY43" fmla="*/ 2927927 h 2992582"/>
                <a:gd name="connsiteX44" fmla="*/ 1200727 w 2650836"/>
                <a:gd name="connsiteY44" fmla="*/ 2844800 h 2992582"/>
                <a:gd name="connsiteX45" fmla="*/ 960582 w 2650836"/>
                <a:gd name="connsiteY45" fmla="*/ 2789382 h 2992582"/>
                <a:gd name="connsiteX46" fmla="*/ 646545 w 2650836"/>
                <a:gd name="connsiteY46" fmla="*/ 2752436 h 2992582"/>
                <a:gd name="connsiteX47" fmla="*/ 369454 w 2650836"/>
                <a:gd name="connsiteY47" fmla="*/ 2724727 h 2992582"/>
                <a:gd name="connsiteX48" fmla="*/ 0 w 2650836"/>
                <a:gd name="connsiteY48" fmla="*/ 2678545 h 2992582"/>
                <a:gd name="connsiteX49" fmla="*/ 9235 w 2650836"/>
                <a:gd name="connsiteY49" fmla="*/ 27709 h 2992582"/>
                <a:gd name="connsiteX50" fmla="*/ 1496290 w 2650836"/>
                <a:gd name="connsiteY50" fmla="*/ 0 h 2992582"/>
                <a:gd name="connsiteX0" fmla="*/ 1496290 w 2650836"/>
                <a:gd name="connsiteY0" fmla="*/ 0 h 2992582"/>
                <a:gd name="connsiteX1" fmla="*/ 1524000 w 2650836"/>
                <a:gd name="connsiteY1" fmla="*/ 203200 h 2992582"/>
                <a:gd name="connsiteX2" fmla="*/ 1616363 w 2650836"/>
                <a:gd name="connsiteY2" fmla="*/ 443345 h 2992582"/>
                <a:gd name="connsiteX3" fmla="*/ 1708727 w 2650836"/>
                <a:gd name="connsiteY3" fmla="*/ 738909 h 2992582"/>
                <a:gd name="connsiteX4" fmla="*/ 1782618 w 2650836"/>
                <a:gd name="connsiteY4" fmla="*/ 1016000 h 2992582"/>
                <a:gd name="connsiteX5" fmla="*/ 1819563 w 2650836"/>
                <a:gd name="connsiteY5" fmla="*/ 1136073 h 2992582"/>
                <a:gd name="connsiteX6" fmla="*/ 1868415 w 2650836"/>
                <a:gd name="connsiteY6" fmla="*/ 1249651 h 2992582"/>
                <a:gd name="connsiteX7" fmla="*/ 1868126 w 2650836"/>
                <a:gd name="connsiteY7" fmla="*/ 1321161 h 2992582"/>
                <a:gd name="connsiteX8" fmla="*/ 1828800 w 2650836"/>
                <a:gd name="connsiteY8" fmla="*/ 1330036 h 2992582"/>
                <a:gd name="connsiteX9" fmla="*/ 1764145 w 2650836"/>
                <a:gd name="connsiteY9" fmla="*/ 1339273 h 2992582"/>
                <a:gd name="connsiteX10" fmla="*/ 1782618 w 2650836"/>
                <a:gd name="connsiteY10" fmla="*/ 1394691 h 2992582"/>
                <a:gd name="connsiteX11" fmla="*/ 1801091 w 2650836"/>
                <a:gd name="connsiteY11" fmla="*/ 1450109 h 2992582"/>
                <a:gd name="connsiteX12" fmla="*/ 1849221 w 2650836"/>
                <a:gd name="connsiteY12" fmla="*/ 1495424 h 2992582"/>
                <a:gd name="connsiteX13" fmla="*/ 1856509 w 2650836"/>
                <a:gd name="connsiteY13" fmla="*/ 1487055 h 2992582"/>
                <a:gd name="connsiteX14" fmla="*/ 1930400 w 2650836"/>
                <a:gd name="connsiteY14" fmla="*/ 1579418 h 2992582"/>
                <a:gd name="connsiteX15" fmla="*/ 1902691 w 2650836"/>
                <a:gd name="connsiteY15" fmla="*/ 1653309 h 2992582"/>
                <a:gd name="connsiteX16" fmla="*/ 1930400 w 2650836"/>
                <a:gd name="connsiteY16" fmla="*/ 1745673 h 2992582"/>
                <a:gd name="connsiteX17" fmla="*/ 1967345 w 2650836"/>
                <a:gd name="connsiteY17" fmla="*/ 1874982 h 2992582"/>
                <a:gd name="connsiteX18" fmla="*/ 1995054 w 2650836"/>
                <a:gd name="connsiteY18" fmla="*/ 1930400 h 2992582"/>
                <a:gd name="connsiteX19" fmla="*/ 1985818 w 2650836"/>
                <a:gd name="connsiteY19" fmla="*/ 2032000 h 2992582"/>
                <a:gd name="connsiteX20" fmla="*/ 2004291 w 2650836"/>
                <a:gd name="connsiteY20" fmla="*/ 2124364 h 2992582"/>
                <a:gd name="connsiteX21" fmla="*/ 2115127 w 2650836"/>
                <a:gd name="connsiteY21" fmla="*/ 2170545 h 2992582"/>
                <a:gd name="connsiteX22" fmla="*/ 2179782 w 2650836"/>
                <a:gd name="connsiteY22" fmla="*/ 2299855 h 2992582"/>
                <a:gd name="connsiteX23" fmla="*/ 2281382 w 2650836"/>
                <a:gd name="connsiteY23" fmla="*/ 2466109 h 2992582"/>
                <a:gd name="connsiteX24" fmla="*/ 2382982 w 2650836"/>
                <a:gd name="connsiteY24" fmla="*/ 2604655 h 2992582"/>
                <a:gd name="connsiteX25" fmla="*/ 2558472 w 2650836"/>
                <a:gd name="connsiteY25" fmla="*/ 2697018 h 2992582"/>
                <a:gd name="connsiteX26" fmla="*/ 2650836 w 2650836"/>
                <a:gd name="connsiteY26" fmla="*/ 2817091 h 2992582"/>
                <a:gd name="connsiteX27" fmla="*/ 2604654 w 2650836"/>
                <a:gd name="connsiteY27" fmla="*/ 2844800 h 2992582"/>
                <a:gd name="connsiteX28" fmla="*/ 2484582 w 2650836"/>
                <a:gd name="connsiteY28" fmla="*/ 2817091 h 2992582"/>
                <a:gd name="connsiteX29" fmla="*/ 2447636 w 2650836"/>
                <a:gd name="connsiteY29" fmla="*/ 2761673 h 2992582"/>
                <a:gd name="connsiteX30" fmla="*/ 2327563 w 2650836"/>
                <a:gd name="connsiteY30" fmla="*/ 2724727 h 2992582"/>
                <a:gd name="connsiteX31" fmla="*/ 2281382 w 2650836"/>
                <a:gd name="connsiteY31" fmla="*/ 2697018 h 2992582"/>
                <a:gd name="connsiteX32" fmla="*/ 2216727 w 2650836"/>
                <a:gd name="connsiteY32" fmla="*/ 2678545 h 2992582"/>
                <a:gd name="connsiteX33" fmla="*/ 2189018 w 2650836"/>
                <a:gd name="connsiteY33" fmla="*/ 2660073 h 2992582"/>
                <a:gd name="connsiteX34" fmla="*/ 2124363 w 2650836"/>
                <a:gd name="connsiteY34" fmla="*/ 2632364 h 2992582"/>
                <a:gd name="connsiteX35" fmla="*/ 2013527 w 2650836"/>
                <a:gd name="connsiteY35" fmla="*/ 2669309 h 2992582"/>
                <a:gd name="connsiteX36" fmla="*/ 1939636 w 2650836"/>
                <a:gd name="connsiteY36" fmla="*/ 2770909 h 2992582"/>
                <a:gd name="connsiteX37" fmla="*/ 1884218 w 2650836"/>
                <a:gd name="connsiteY37" fmla="*/ 2872509 h 2992582"/>
                <a:gd name="connsiteX38" fmla="*/ 1782618 w 2650836"/>
                <a:gd name="connsiteY38" fmla="*/ 2835564 h 2992582"/>
                <a:gd name="connsiteX39" fmla="*/ 1727200 w 2650836"/>
                <a:gd name="connsiteY39" fmla="*/ 2909455 h 2992582"/>
                <a:gd name="connsiteX40" fmla="*/ 1699491 w 2650836"/>
                <a:gd name="connsiteY40" fmla="*/ 2900218 h 2992582"/>
                <a:gd name="connsiteX41" fmla="*/ 1616363 w 2650836"/>
                <a:gd name="connsiteY41" fmla="*/ 2992582 h 2992582"/>
                <a:gd name="connsiteX42" fmla="*/ 1533236 w 2650836"/>
                <a:gd name="connsiteY42" fmla="*/ 2927927 h 2992582"/>
                <a:gd name="connsiteX43" fmla="*/ 1468582 w 2650836"/>
                <a:gd name="connsiteY43" fmla="*/ 2937164 h 2992582"/>
                <a:gd name="connsiteX44" fmla="*/ 1413163 w 2650836"/>
                <a:gd name="connsiteY44" fmla="*/ 2927927 h 2992582"/>
                <a:gd name="connsiteX45" fmla="*/ 1200727 w 2650836"/>
                <a:gd name="connsiteY45" fmla="*/ 2844800 h 2992582"/>
                <a:gd name="connsiteX46" fmla="*/ 960582 w 2650836"/>
                <a:gd name="connsiteY46" fmla="*/ 2789382 h 2992582"/>
                <a:gd name="connsiteX47" fmla="*/ 646545 w 2650836"/>
                <a:gd name="connsiteY47" fmla="*/ 2752436 h 2992582"/>
                <a:gd name="connsiteX48" fmla="*/ 369454 w 2650836"/>
                <a:gd name="connsiteY48" fmla="*/ 2724727 h 2992582"/>
                <a:gd name="connsiteX49" fmla="*/ 0 w 2650836"/>
                <a:gd name="connsiteY49" fmla="*/ 2678545 h 2992582"/>
                <a:gd name="connsiteX50" fmla="*/ 9235 w 2650836"/>
                <a:gd name="connsiteY50" fmla="*/ 27709 h 2992582"/>
                <a:gd name="connsiteX51" fmla="*/ 1496290 w 2650836"/>
                <a:gd name="connsiteY51" fmla="*/ 0 h 2992582"/>
                <a:gd name="connsiteX0" fmla="*/ 1496290 w 2650836"/>
                <a:gd name="connsiteY0" fmla="*/ 0 h 2992582"/>
                <a:gd name="connsiteX1" fmla="*/ 1524000 w 2650836"/>
                <a:gd name="connsiteY1" fmla="*/ 203200 h 2992582"/>
                <a:gd name="connsiteX2" fmla="*/ 1616363 w 2650836"/>
                <a:gd name="connsiteY2" fmla="*/ 443345 h 2992582"/>
                <a:gd name="connsiteX3" fmla="*/ 1708727 w 2650836"/>
                <a:gd name="connsiteY3" fmla="*/ 738909 h 2992582"/>
                <a:gd name="connsiteX4" fmla="*/ 1782618 w 2650836"/>
                <a:gd name="connsiteY4" fmla="*/ 1016000 h 2992582"/>
                <a:gd name="connsiteX5" fmla="*/ 1819563 w 2650836"/>
                <a:gd name="connsiteY5" fmla="*/ 1136073 h 2992582"/>
                <a:gd name="connsiteX6" fmla="*/ 1868415 w 2650836"/>
                <a:gd name="connsiteY6" fmla="*/ 1249651 h 2992582"/>
                <a:gd name="connsiteX7" fmla="*/ 1868126 w 2650836"/>
                <a:gd name="connsiteY7" fmla="*/ 1321161 h 2992582"/>
                <a:gd name="connsiteX8" fmla="*/ 1828800 w 2650836"/>
                <a:gd name="connsiteY8" fmla="*/ 1330036 h 2992582"/>
                <a:gd name="connsiteX9" fmla="*/ 1764145 w 2650836"/>
                <a:gd name="connsiteY9" fmla="*/ 1339273 h 2992582"/>
                <a:gd name="connsiteX10" fmla="*/ 1782618 w 2650836"/>
                <a:gd name="connsiteY10" fmla="*/ 1394691 h 2992582"/>
                <a:gd name="connsiteX11" fmla="*/ 1801091 w 2650836"/>
                <a:gd name="connsiteY11" fmla="*/ 1450109 h 2992582"/>
                <a:gd name="connsiteX12" fmla="*/ 1849221 w 2650836"/>
                <a:gd name="connsiteY12" fmla="*/ 1495424 h 2992582"/>
                <a:gd name="connsiteX13" fmla="*/ 1856509 w 2650836"/>
                <a:gd name="connsiteY13" fmla="*/ 1487055 h 2992582"/>
                <a:gd name="connsiteX14" fmla="*/ 1896846 w 2650836"/>
                <a:gd name="connsiteY14" fmla="*/ 1554955 h 2992582"/>
                <a:gd name="connsiteX15" fmla="*/ 1930400 w 2650836"/>
                <a:gd name="connsiteY15" fmla="*/ 1579418 h 2992582"/>
                <a:gd name="connsiteX16" fmla="*/ 1902691 w 2650836"/>
                <a:gd name="connsiteY16" fmla="*/ 1653309 h 2992582"/>
                <a:gd name="connsiteX17" fmla="*/ 1930400 w 2650836"/>
                <a:gd name="connsiteY17" fmla="*/ 1745673 h 2992582"/>
                <a:gd name="connsiteX18" fmla="*/ 1967345 w 2650836"/>
                <a:gd name="connsiteY18" fmla="*/ 1874982 h 2992582"/>
                <a:gd name="connsiteX19" fmla="*/ 1995054 w 2650836"/>
                <a:gd name="connsiteY19" fmla="*/ 1930400 h 2992582"/>
                <a:gd name="connsiteX20" fmla="*/ 1985818 w 2650836"/>
                <a:gd name="connsiteY20" fmla="*/ 2032000 h 2992582"/>
                <a:gd name="connsiteX21" fmla="*/ 2004291 w 2650836"/>
                <a:gd name="connsiteY21" fmla="*/ 2124364 h 2992582"/>
                <a:gd name="connsiteX22" fmla="*/ 2115127 w 2650836"/>
                <a:gd name="connsiteY22" fmla="*/ 2170545 h 2992582"/>
                <a:gd name="connsiteX23" fmla="*/ 2179782 w 2650836"/>
                <a:gd name="connsiteY23" fmla="*/ 2299855 h 2992582"/>
                <a:gd name="connsiteX24" fmla="*/ 2281382 w 2650836"/>
                <a:gd name="connsiteY24" fmla="*/ 2466109 h 2992582"/>
                <a:gd name="connsiteX25" fmla="*/ 2382982 w 2650836"/>
                <a:gd name="connsiteY25" fmla="*/ 2604655 h 2992582"/>
                <a:gd name="connsiteX26" fmla="*/ 2558472 w 2650836"/>
                <a:gd name="connsiteY26" fmla="*/ 2697018 h 2992582"/>
                <a:gd name="connsiteX27" fmla="*/ 2650836 w 2650836"/>
                <a:gd name="connsiteY27" fmla="*/ 2817091 h 2992582"/>
                <a:gd name="connsiteX28" fmla="*/ 2604654 w 2650836"/>
                <a:gd name="connsiteY28" fmla="*/ 2844800 h 2992582"/>
                <a:gd name="connsiteX29" fmla="*/ 2484582 w 2650836"/>
                <a:gd name="connsiteY29" fmla="*/ 2817091 h 2992582"/>
                <a:gd name="connsiteX30" fmla="*/ 2447636 w 2650836"/>
                <a:gd name="connsiteY30" fmla="*/ 2761673 h 2992582"/>
                <a:gd name="connsiteX31" fmla="*/ 2327563 w 2650836"/>
                <a:gd name="connsiteY31" fmla="*/ 2724727 h 2992582"/>
                <a:gd name="connsiteX32" fmla="*/ 2281382 w 2650836"/>
                <a:gd name="connsiteY32" fmla="*/ 2697018 h 2992582"/>
                <a:gd name="connsiteX33" fmla="*/ 2216727 w 2650836"/>
                <a:gd name="connsiteY33" fmla="*/ 2678545 h 2992582"/>
                <a:gd name="connsiteX34" fmla="*/ 2189018 w 2650836"/>
                <a:gd name="connsiteY34" fmla="*/ 2660073 h 2992582"/>
                <a:gd name="connsiteX35" fmla="*/ 2124363 w 2650836"/>
                <a:gd name="connsiteY35" fmla="*/ 2632364 h 2992582"/>
                <a:gd name="connsiteX36" fmla="*/ 2013527 w 2650836"/>
                <a:gd name="connsiteY36" fmla="*/ 2669309 h 2992582"/>
                <a:gd name="connsiteX37" fmla="*/ 1939636 w 2650836"/>
                <a:gd name="connsiteY37" fmla="*/ 2770909 h 2992582"/>
                <a:gd name="connsiteX38" fmla="*/ 1884218 w 2650836"/>
                <a:gd name="connsiteY38" fmla="*/ 2872509 h 2992582"/>
                <a:gd name="connsiteX39" fmla="*/ 1782618 w 2650836"/>
                <a:gd name="connsiteY39" fmla="*/ 2835564 h 2992582"/>
                <a:gd name="connsiteX40" fmla="*/ 1727200 w 2650836"/>
                <a:gd name="connsiteY40" fmla="*/ 2909455 h 2992582"/>
                <a:gd name="connsiteX41" fmla="*/ 1699491 w 2650836"/>
                <a:gd name="connsiteY41" fmla="*/ 2900218 h 2992582"/>
                <a:gd name="connsiteX42" fmla="*/ 1616363 w 2650836"/>
                <a:gd name="connsiteY42" fmla="*/ 2992582 h 2992582"/>
                <a:gd name="connsiteX43" fmla="*/ 1533236 w 2650836"/>
                <a:gd name="connsiteY43" fmla="*/ 2927927 h 2992582"/>
                <a:gd name="connsiteX44" fmla="*/ 1468582 w 2650836"/>
                <a:gd name="connsiteY44" fmla="*/ 2937164 h 2992582"/>
                <a:gd name="connsiteX45" fmla="*/ 1413163 w 2650836"/>
                <a:gd name="connsiteY45" fmla="*/ 2927927 h 2992582"/>
                <a:gd name="connsiteX46" fmla="*/ 1200727 w 2650836"/>
                <a:gd name="connsiteY46" fmla="*/ 2844800 h 2992582"/>
                <a:gd name="connsiteX47" fmla="*/ 960582 w 2650836"/>
                <a:gd name="connsiteY47" fmla="*/ 2789382 h 2992582"/>
                <a:gd name="connsiteX48" fmla="*/ 646545 w 2650836"/>
                <a:gd name="connsiteY48" fmla="*/ 2752436 h 2992582"/>
                <a:gd name="connsiteX49" fmla="*/ 369454 w 2650836"/>
                <a:gd name="connsiteY49" fmla="*/ 2724727 h 2992582"/>
                <a:gd name="connsiteX50" fmla="*/ 0 w 2650836"/>
                <a:gd name="connsiteY50" fmla="*/ 2678545 h 2992582"/>
                <a:gd name="connsiteX51" fmla="*/ 9235 w 2650836"/>
                <a:gd name="connsiteY51" fmla="*/ 27709 h 2992582"/>
                <a:gd name="connsiteX52" fmla="*/ 1496290 w 2650836"/>
                <a:gd name="connsiteY52" fmla="*/ 0 h 2992582"/>
                <a:gd name="connsiteX0" fmla="*/ 1496290 w 2650836"/>
                <a:gd name="connsiteY0" fmla="*/ 0 h 2992582"/>
                <a:gd name="connsiteX1" fmla="*/ 1524000 w 2650836"/>
                <a:gd name="connsiteY1" fmla="*/ 203200 h 2992582"/>
                <a:gd name="connsiteX2" fmla="*/ 1616363 w 2650836"/>
                <a:gd name="connsiteY2" fmla="*/ 443345 h 2992582"/>
                <a:gd name="connsiteX3" fmla="*/ 1708727 w 2650836"/>
                <a:gd name="connsiteY3" fmla="*/ 738909 h 2992582"/>
                <a:gd name="connsiteX4" fmla="*/ 1782618 w 2650836"/>
                <a:gd name="connsiteY4" fmla="*/ 1016000 h 2992582"/>
                <a:gd name="connsiteX5" fmla="*/ 1819563 w 2650836"/>
                <a:gd name="connsiteY5" fmla="*/ 1136073 h 2992582"/>
                <a:gd name="connsiteX6" fmla="*/ 1868415 w 2650836"/>
                <a:gd name="connsiteY6" fmla="*/ 1249651 h 2992582"/>
                <a:gd name="connsiteX7" fmla="*/ 1868126 w 2650836"/>
                <a:gd name="connsiteY7" fmla="*/ 1321161 h 2992582"/>
                <a:gd name="connsiteX8" fmla="*/ 1828800 w 2650836"/>
                <a:gd name="connsiteY8" fmla="*/ 1330036 h 2992582"/>
                <a:gd name="connsiteX9" fmla="*/ 1764145 w 2650836"/>
                <a:gd name="connsiteY9" fmla="*/ 1339273 h 2992582"/>
                <a:gd name="connsiteX10" fmla="*/ 1782618 w 2650836"/>
                <a:gd name="connsiteY10" fmla="*/ 1394691 h 2992582"/>
                <a:gd name="connsiteX11" fmla="*/ 1801091 w 2650836"/>
                <a:gd name="connsiteY11" fmla="*/ 1450109 h 2992582"/>
                <a:gd name="connsiteX12" fmla="*/ 1849221 w 2650836"/>
                <a:gd name="connsiteY12" fmla="*/ 1495424 h 2992582"/>
                <a:gd name="connsiteX13" fmla="*/ 1863653 w 2650836"/>
                <a:gd name="connsiteY13" fmla="*/ 1508486 h 2992582"/>
                <a:gd name="connsiteX14" fmla="*/ 1896846 w 2650836"/>
                <a:gd name="connsiteY14" fmla="*/ 1554955 h 2992582"/>
                <a:gd name="connsiteX15" fmla="*/ 1930400 w 2650836"/>
                <a:gd name="connsiteY15" fmla="*/ 1579418 h 2992582"/>
                <a:gd name="connsiteX16" fmla="*/ 1902691 w 2650836"/>
                <a:gd name="connsiteY16" fmla="*/ 1653309 h 2992582"/>
                <a:gd name="connsiteX17" fmla="*/ 1930400 w 2650836"/>
                <a:gd name="connsiteY17" fmla="*/ 1745673 h 2992582"/>
                <a:gd name="connsiteX18" fmla="*/ 1967345 w 2650836"/>
                <a:gd name="connsiteY18" fmla="*/ 1874982 h 2992582"/>
                <a:gd name="connsiteX19" fmla="*/ 1995054 w 2650836"/>
                <a:gd name="connsiteY19" fmla="*/ 1930400 h 2992582"/>
                <a:gd name="connsiteX20" fmla="*/ 1985818 w 2650836"/>
                <a:gd name="connsiteY20" fmla="*/ 2032000 h 2992582"/>
                <a:gd name="connsiteX21" fmla="*/ 2004291 w 2650836"/>
                <a:gd name="connsiteY21" fmla="*/ 2124364 h 2992582"/>
                <a:gd name="connsiteX22" fmla="*/ 2115127 w 2650836"/>
                <a:gd name="connsiteY22" fmla="*/ 2170545 h 2992582"/>
                <a:gd name="connsiteX23" fmla="*/ 2179782 w 2650836"/>
                <a:gd name="connsiteY23" fmla="*/ 2299855 h 2992582"/>
                <a:gd name="connsiteX24" fmla="*/ 2281382 w 2650836"/>
                <a:gd name="connsiteY24" fmla="*/ 2466109 h 2992582"/>
                <a:gd name="connsiteX25" fmla="*/ 2382982 w 2650836"/>
                <a:gd name="connsiteY25" fmla="*/ 2604655 h 2992582"/>
                <a:gd name="connsiteX26" fmla="*/ 2558472 w 2650836"/>
                <a:gd name="connsiteY26" fmla="*/ 2697018 h 2992582"/>
                <a:gd name="connsiteX27" fmla="*/ 2650836 w 2650836"/>
                <a:gd name="connsiteY27" fmla="*/ 2817091 h 2992582"/>
                <a:gd name="connsiteX28" fmla="*/ 2604654 w 2650836"/>
                <a:gd name="connsiteY28" fmla="*/ 2844800 h 2992582"/>
                <a:gd name="connsiteX29" fmla="*/ 2484582 w 2650836"/>
                <a:gd name="connsiteY29" fmla="*/ 2817091 h 2992582"/>
                <a:gd name="connsiteX30" fmla="*/ 2447636 w 2650836"/>
                <a:gd name="connsiteY30" fmla="*/ 2761673 h 2992582"/>
                <a:gd name="connsiteX31" fmla="*/ 2327563 w 2650836"/>
                <a:gd name="connsiteY31" fmla="*/ 2724727 h 2992582"/>
                <a:gd name="connsiteX32" fmla="*/ 2281382 w 2650836"/>
                <a:gd name="connsiteY32" fmla="*/ 2697018 h 2992582"/>
                <a:gd name="connsiteX33" fmla="*/ 2216727 w 2650836"/>
                <a:gd name="connsiteY33" fmla="*/ 2678545 h 2992582"/>
                <a:gd name="connsiteX34" fmla="*/ 2189018 w 2650836"/>
                <a:gd name="connsiteY34" fmla="*/ 2660073 h 2992582"/>
                <a:gd name="connsiteX35" fmla="*/ 2124363 w 2650836"/>
                <a:gd name="connsiteY35" fmla="*/ 2632364 h 2992582"/>
                <a:gd name="connsiteX36" fmla="*/ 2013527 w 2650836"/>
                <a:gd name="connsiteY36" fmla="*/ 2669309 h 2992582"/>
                <a:gd name="connsiteX37" fmla="*/ 1939636 w 2650836"/>
                <a:gd name="connsiteY37" fmla="*/ 2770909 h 2992582"/>
                <a:gd name="connsiteX38" fmla="*/ 1884218 w 2650836"/>
                <a:gd name="connsiteY38" fmla="*/ 2872509 h 2992582"/>
                <a:gd name="connsiteX39" fmla="*/ 1782618 w 2650836"/>
                <a:gd name="connsiteY39" fmla="*/ 2835564 h 2992582"/>
                <a:gd name="connsiteX40" fmla="*/ 1727200 w 2650836"/>
                <a:gd name="connsiteY40" fmla="*/ 2909455 h 2992582"/>
                <a:gd name="connsiteX41" fmla="*/ 1699491 w 2650836"/>
                <a:gd name="connsiteY41" fmla="*/ 2900218 h 2992582"/>
                <a:gd name="connsiteX42" fmla="*/ 1616363 w 2650836"/>
                <a:gd name="connsiteY42" fmla="*/ 2992582 h 2992582"/>
                <a:gd name="connsiteX43" fmla="*/ 1533236 w 2650836"/>
                <a:gd name="connsiteY43" fmla="*/ 2927927 h 2992582"/>
                <a:gd name="connsiteX44" fmla="*/ 1468582 w 2650836"/>
                <a:gd name="connsiteY44" fmla="*/ 2937164 h 2992582"/>
                <a:gd name="connsiteX45" fmla="*/ 1413163 w 2650836"/>
                <a:gd name="connsiteY45" fmla="*/ 2927927 h 2992582"/>
                <a:gd name="connsiteX46" fmla="*/ 1200727 w 2650836"/>
                <a:gd name="connsiteY46" fmla="*/ 2844800 h 2992582"/>
                <a:gd name="connsiteX47" fmla="*/ 960582 w 2650836"/>
                <a:gd name="connsiteY47" fmla="*/ 2789382 h 2992582"/>
                <a:gd name="connsiteX48" fmla="*/ 646545 w 2650836"/>
                <a:gd name="connsiteY48" fmla="*/ 2752436 h 2992582"/>
                <a:gd name="connsiteX49" fmla="*/ 369454 w 2650836"/>
                <a:gd name="connsiteY49" fmla="*/ 2724727 h 2992582"/>
                <a:gd name="connsiteX50" fmla="*/ 0 w 2650836"/>
                <a:gd name="connsiteY50" fmla="*/ 2678545 h 2992582"/>
                <a:gd name="connsiteX51" fmla="*/ 9235 w 2650836"/>
                <a:gd name="connsiteY51" fmla="*/ 27709 h 2992582"/>
                <a:gd name="connsiteX52" fmla="*/ 1496290 w 2650836"/>
                <a:gd name="connsiteY52" fmla="*/ 0 h 2992582"/>
                <a:gd name="connsiteX0" fmla="*/ 1496290 w 2650836"/>
                <a:gd name="connsiteY0" fmla="*/ 0 h 2992582"/>
                <a:gd name="connsiteX1" fmla="*/ 1524000 w 2650836"/>
                <a:gd name="connsiteY1" fmla="*/ 203200 h 2992582"/>
                <a:gd name="connsiteX2" fmla="*/ 1616363 w 2650836"/>
                <a:gd name="connsiteY2" fmla="*/ 443345 h 2992582"/>
                <a:gd name="connsiteX3" fmla="*/ 1708727 w 2650836"/>
                <a:gd name="connsiteY3" fmla="*/ 738909 h 2992582"/>
                <a:gd name="connsiteX4" fmla="*/ 1782618 w 2650836"/>
                <a:gd name="connsiteY4" fmla="*/ 1016000 h 2992582"/>
                <a:gd name="connsiteX5" fmla="*/ 1819563 w 2650836"/>
                <a:gd name="connsiteY5" fmla="*/ 1136073 h 2992582"/>
                <a:gd name="connsiteX6" fmla="*/ 1868415 w 2650836"/>
                <a:gd name="connsiteY6" fmla="*/ 1249651 h 2992582"/>
                <a:gd name="connsiteX7" fmla="*/ 1868126 w 2650836"/>
                <a:gd name="connsiteY7" fmla="*/ 1321161 h 2992582"/>
                <a:gd name="connsiteX8" fmla="*/ 1828800 w 2650836"/>
                <a:gd name="connsiteY8" fmla="*/ 1330036 h 2992582"/>
                <a:gd name="connsiteX9" fmla="*/ 1783195 w 2650836"/>
                <a:gd name="connsiteY9" fmla="*/ 1353561 h 2992582"/>
                <a:gd name="connsiteX10" fmla="*/ 1782618 w 2650836"/>
                <a:gd name="connsiteY10" fmla="*/ 1394691 h 2992582"/>
                <a:gd name="connsiteX11" fmla="*/ 1801091 w 2650836"/>
                <a:gd name="connsiteY11" fmla="*/ 1450109 h 2992582"/>
                <a:gd name="connsiteX12" fmla="*/ 1849221 w 2650836"/>
                <a:gd name="connsiteY12" fmla="*/ 1495424 h 2992582"/>
                <a:gd name="connsiteX13" fmla="*/ 1863653 w 2650836"/>
                <a:gd name="connsiteY13" fmla="*/ 1508486 h 2992582"/>
                <a:gd name="connsiteX14" fmla="*/ 1896846 w 2650836"/>
                <a:gd name="connsiteY14" fmla="*/ 1554955 h 2992582"/>
                <a:gd name="connsiteX15" fmla="*/ 1930400 w 2650836"/>
                <a:gd name="connsiteY15" fmla="*/ 1579418 h 2992582"/>
                <a:gd name="connsiteX16" fmla="*/ 1902691 w 2650836"/>
                <a:gd name="connsiteY16" fmla="*/ 1653309 h 2992582"/>
                <a:gd name="connsiteX17" fmla="*/ 1930400 w 2650836"/>
                <a:gd name="connsiteY17" fmla="*/ 1745673 h 2992582"/>
                <a:gd name="connsiteX18" fmla="*/ 1967345 w 2650836"/>
                <a:gd name="connsiteY18" fmla="*/ 1874982 h 2992582"/>
                <a:gd name="connsiteX19" fmla="*/ 1995054 w 2650836"/>
                <a:gd name="connsiteY19" fmla="*/ 1930400 h 2992582"/>
                <a:gd name="connsiteX20" fmla="*/ 1985818 w 2650836"/>
                <a:gd name="connsiteY20" fmla="*/ 2032000 h 2992582"/>
                <a:gd name="connsiteX21" fmla="*/ 2004291 w 2650836"/>
                <a:gd name="connsiteY21" fmla="*/ 2124364 h 2992582"/>
                <a:gd name="connsiteX22" fmla="*/ 2115127 w 2650836"/>
                <a:gd name="connsiteY22" fmla="*/ 2170545 h 2992582"/>
                <a:gd name="connsiteX23" fmla="*/ 2179782 w 2650836"/>
                <a:gd name="connsiteY23" fmla="*/ 2299855 h 2992582"/>
                <a:gd name="connsiteX24" fmla="*/ 2281382 w 2650836"/>
                <a:gd name="connsiteY24" fmla="*/ 2466109 h 2992582"/>
                <a:gd name="connsiteX25" fmla="*/ 2382982 w 2650836"/>
                <a:gd name="connsiteY25" fmla="*/ 2604655 h 2992582"/>
                <a:gd name="connsiteX26" fmla="*/ 2558472 w 2650836"/>
                <a:gd name="connsiteY26" fmla="*/ 2697018 h 2992582"/>
                <a:gd name="connsiteX27" fmla="*/ 2650836 w 2650836"/>
                <a:gd name="connsiteY27" fmla="*/ 2817091 h 2992582"/>
                <a:gd name="connsiteX28" fmla="*/ 2604654 w 2650836"/>
                <a:gd name="connsiteY28" fmla="*/ 2844800 h 2992582"/>
                <a:gd name="connsiteX29" fmla="*/ 2484582 w 2650836"/>
                <a:gd name="connsiteY29" fmla="*/ 2817091 h 2992582"/>
                <a:gd name="connsiteX30" fmla="*/ 2447636 w 2650836"/>
                <a:gd name="connsiteY30" fmla="*/ 2761673 h 2992582"/>
                <a:gd name="connsiteX31" fmla="*/ 2327563 w 2650836"/>
                <a:gd name="connsiteY31" fmla="*/ 2724727 h 2992582"/>
                <a:gd name="connsiteX32" fmla="*/ 2281382 w 2650836"/>
                <a:gd name="connsiteY32" fmla="*/ 2697018 h 2992582"/>
                <a:gd name="connsiteX33" fmla="*/ 2216727 w 2650836"/>
                <a:gd name="connsiteY33" fmla="*/ 2678545 h 2992582"/>
                <a:gd name="connsiteX34" fmla="*/ 2189018 w 2650836"/>
                <a:gd name="connsiteY34" fmla="*/ 2660073 h 2992582"/>
                <a:gd name="connsiteX35" fmla="*/ 2124363 w 2650836"/>
                <a:gd name="connsiteY35" fmla="*/ 2632364 h 2992582"/>
                <a:gd name="connsiteX36" fmla="*/ 2013527 w 2650836"/>
                <a:gd name="connsiteY36" fmla="*/ 2669309 h 2992582"/>
                <a:gd name="connsiteX37" fmla="*/ 1939636 w 2650836"/>
                <a:gd name="connsiteY37" fmla="*/ 2770909 h 2992582"/>
                <a:gd name="connsiteX38" fmla="*/ 1884218 w 2650836"/>
                <a:gd name="connsiteY38" fmla="*/ 2872509 h 2992582"/>
                <a:gd name="connsiteX39" fmla="*/ 1782618 w 2650836"/>
                <a:gd name="connsiteY39" fmla="*/ 2835564 h 2992582"/>
                <a:gd name="connsiteX40" fmla="*/ 1727200 w 2650836"/>
                <a:gd name="connsiteY40" fmla="*/ 2909455 h 2992582"/>
                <a:gd name="connsiteX41" fmla="*/ 1699491 w 2650836"/>
                <a:gd name="connsiteY41" fmla="*/ 2900218 h 2992582"/>
                <a:gd name="connsiteX42" fmla="*/ 1616363 w 2650836"/>
                <a:gd name="connsiteY42" fmla="*/ 2992582 h 2992582"/>
                <a:gd name="connsiteX43" fmla="*/ 1533236 w 2650836"/>
                <a:gd name="connsiteY43" fmla="*/ 2927927 h 2992582"/>
                <a:gd name="connsiteX44" fmla="*/ 1468582 w 2650836"/>
                <a:gd name="connsiteY44" fmla="*/ 2937164 h 2992582"/>
                <a:gd name="connsiteX45" fmla="*/ 1413163 w 2650836"/>
                <a:gd name="connsiteY45" fmla="*/ 2927927 h 2992582"/>
                <a:gd name="connsiteX46" fmla="*/ 1200727 w 2650836"/>
                <a:gd name="connsiteY46" fmla="*/ 2844800 h 2992582"/>
                <a:gd name="connsiteX47" fmla="*/ 960582 w 2650836"/>
                <a:gd name="connsiteY47" fmla="*/ 2789382 h 2992582"/>
                <a:gd name="connsiteX48" fmla="*/ 646545 w 2650836"/>
                <a:gd name="connsiteY48" fmla="*/ 2752436 h 2992582"/>
                <a:gd name="connsiteX49" fmla="*/ 369454 w 2650836"/>
                <a:gd name="connsiteY49" fmla="*/ 2724727 h 2992582"/>
                <a:gd name="connsiteX50" fmla="*/ 0 w 2650836"/>
                <a:gd name="connsiteY50" fmla="*/ 2678545 h 2992582"/>
                <a:gd name="connsiteX51" fmla="*/ 9235 w 2650836"/>
                <a:gd name="connsiteY51" fmla="*/ 27709 h 2992582"/>
                <a:gd name="connsiteX52" fmla="*/ 1496290 w 2650836"/>
                <a:gd name="connsiteY52" fmla="*/ 0 h 2992582"/>
                <a:gd name="connsiteX0" fmla="*/ 1496290 w 2650836"/>
                <a:gd name="connsiteY0" fmla="*/ 0 h 2992582"/>
                <a:gd name="connsiteX1" fmla="*/ 1524000 w 2650836"/>
                <a:gd name="connsiteY1" fmla="*/ 203200 h 2992582"/>
                <a:gd name="connsiteX2" fmla="*/ 1616363 w 2650836"/>
                <a:gd name="connsiteY2" fmla="*/ 443345 h 2992582"/>
                <a:gd name="connsiteX3" fmla="*/ 1708727 w 2650836"/>
                <a:gd name="connsiteY3" fmla="*/ 738909 h 2992582"/>
                <a:gd name="connsiteX4" fmla="*/ 1804050 w 2650836"/>
                <a:gd name="connsiteY4" fmla="*/ 1008856 h 2992582"/>
                <a:gd name="connsiteX5" fmla="*/ 1819563 w 2650836"/>
                <a:gd name="connsiteY5" fmla="*/ 1136073 h 2992582"/>
                <a:gd name="connsiteX6" fmla="*/ 1868415 w 2650836"/>
                <a:gd name="connsiteY6" fmla="*/ 1249651 h 2992582"/>
                <a:gd name="connsiteX7" fmla="*/ 1868126 w 2650836"/>
                <a:gd name="connsiteY7" fmla="*/ 1321161 h 2992582"/>
                <a:gd name="connsiteX8" fmla="*/ 1828800 w 2650836"/>
                <a:gd name="connsiteY8" fmla="*/ 1330036 h 2992582"/>
                <a:gd name="connsiteX9" fmla="*/ 1783195 w 2650836"/>
                <a:gd name="connsiteY9" fmla="*/ 1353561 h 2992582"/>
                <a:gd name="connsiteX10" fmla="*/ 1782618 w 2650836"/>
                <a:gd name="connsiteY10" fmla="*/ 1394691 h 2992582"/>
                <a:gd name="connsiteX11" fmla="*/ 1801091 w 2650836"/>
                <a:gd name="connsiteY11" fmla="*/ 1450109 h 2992582"/>
                <a:gd name="connsiteX12" fmla="*/ 1849221 w 2650836"/>
                <a:gd name="connsiteY12" fmla="*/ 1495424 h 2992582"/>
                <a:gd name="connsiteX13" fmla="*/ 1863653 w 2650836"/>
                <a:gd name="connsiteY13" fmla="*/ 1508486 h 2992582"/>
                <a:gd name="connsiteX14" fmla="*/ 1896846 w 2650836"/>
                <a:gd name="connsiteY14" fmla="*/ 1554955 h 2992582"/>
                <a:gd name="connsiteX15" fmla="*/ 1930400 w 2650836"/>
                <a:gd name="connsiteY15" fmla="*/ 1579418 h 2992582"/>
                <a:gd name="connsiteX16" fmla="*/ 1902691 w 2650836"/>
                <a:gd name="connsiteY16" fmla="*/ 1653309 h 2992582"/>
                <a:gd name="connsiteX17" fmla="*/ 1930400 w 2650836"/>
                <a:gd name="connsiteY17" fmla="*/ 1745673 h 2992582"/>
                <a:gd name="connsiteX18" fmla="*/ 1967345 w 2650836"/>
                <a:gd name="connsiteY18" fmla="*/ 1874982 h 2992582"/>
                <a:gd name="connsiteX19" fmla="*/ 1995054 w 2650836"/>
                <a:gd name="connsiteY19" fmla="*/ 1930400 h 2992582"/>
                <a:gd name="connsiteX20" fmla="*/ 1985818 w 2650836"/>
                <a:gd name="connsiteY20" fmla="*/ 2032000 h 2992582"/>
                <a:gd name="connsiteX21" fmla="*/ 2004291 w 2650836"/>
                <a:gd name="connsiteY21" fmla="*/ 2124364 h 2992582"/>
                <a:gd name="connsiteX22" fmla="*/ 2115127 w 2650836"/>
                <a:gd name="connsiteY22" fmla="*/ 2170545 h 2992582"/>
                <a:gd name="connsiteX23" fmla="*/ 2179782 w 2650836"/>
                <a:gd name="connsiteY23" fmla="*/ 2299855 h 2992582"/>
                <a:gd name="connsiteX24" fmla="*/ 2281382 w 2650836"/>
                <a:gd name="connsiteY24" fmla="*/ 2466109 h 2992582"/>
                <a:gd name="connsiteX25" fmla="*/ 2382982 w 2650836"/>
                <a:gd name="connsiteY25" fmla="*/ 2604655 h 2992582"/>
                <a:gd name="connsiteX26" fmla="*/ 2558472 w 2650836"/>
                <a:gd name="connsiteY26" fmla="*/ 2697018 h 2992582"/>
                <a:gd name="connsiteX27" fmla="*/ 2650836 w 2650836"/>
                <a:gd name="connsiteY27" fmla="*/ 2817091 h 2992582"/>
                <a:gd name="connsiteX28" fmla="*/ 2604654 w 2650836"/>
                <a:gd name="connsiteY28" fmla="*/ 2844800 h 2992582"/>
                <a:gd name="connsiteX29" fmla="*/ 2484582 w 2650836"/>
                <a:gd name="connsiteY29" fmla="*/ 2817091 h 2992582"/>
                <a:gd name="connsiteX30" fmla="*/ 2447636 w 2650836"/>
                <a:gd name="connsiteY30" fmla="*/ 2761673 h 2992582"/>
                <a:gd name="connsiteX31" fmla="*/ 2327563 w 2650836"/>
                <a:gd name="connsiteY31" fmla="*/ 2724727 h 2992582"/>
                <a:gd name="connsiteX32" fmla="*/ 2281382 w 2650836"/>
                <a:gd name="connsiteY32" fmla="*/ 2697018 h 2992582"/>
                <a:gd name="connsiteX33" fmla="*/ 2216727 w 2650836"/>
                <a:gd name="connsiteY33" fmla="*/ 2678545 h 2992582"/>
                <a:gd name="connsiteX34" fmla="*/ 2189018 w 2650836"/>
                <a:gd name="connsiteY34" fmla="*/ 2660073 h 2992582"/>
                <a:gd name="connsiteX35" fmla="*/ 2124363 w 2650836"/>
                <a:gd name="connsiteY35" fmla="*/ 2632364 h 2992582"/>
                <a:gd name="connsiteX36" fmla="*/ 2013527 w 2650836"/>
                <a:gd name="connsiteY36" fmla="*/ 2669309 h 2992582"/>
                <a:gd name="connsiteX37" fmla="*/ 1939636 w 2650836"/>
                <a:gd name="connsiteY37" fmla="*/ 2770909 h 2992582"/>
                <a:gd name="connsiteX38" fmla="*/ 1884218 w 2650836"/>
                <a:gd name="connsiteY38" fmla="*/ 2872509 h 2992582"/>
                <a:gd name="connsiteX39" fmla="*/ 1782618 w 2650836"/>
                <a:gd name="connsiteY39" fmla="*/ 2835564 h 2992582"/>
                <a:gd name="connsiteX40" fmla="*/ 1727200 w 2650836"/>
                <a:gd name="connsiteY40" fmla="*/ 2909455 h 2992582"/>
                <a:gd name="connsiteX41" fmla="*/ 1699491 w 2650836"/>
                <a:gd name="connsiteY41" fmla="*/ 2900218 h 2992582"/>
                <a:gd name="connsiteX42" fmla="*/ 1616363 w 2650836"/>
                <a:gd name="connsiteY42" fmla="*/ 2992582 h 2992582"/>
                <a:gd name="connsiteX43" fmla="*/ 1533236 w 2650836"/>
                <a:gd name="connsiteY43" fmla="*/ 2927927 h 2992582"/>
                <a:gd name="connsiteX44" fmla="*/ 1468582 w 2650836"/>
                <a:gd name="connsiteY44" fmla="*/ 2937164 h 2992582"/>
                <a:gd name="connsiteX45" fmla="*/ 1413163 w 2650836"/>
                <a:gd name="connsiteY45" fmla="*/ 2927927 h 2992582"/>
                <a:gd name="connsiteX46" fmla="*/ 1200727 w 2650836"/>
                <a:gd name="connsiteY46" fmla="*/ 2844800 h 2992582"/>
                <a:gd name="connsiteX47" fmla="*/ 960582 w 2650836"/>
                <a:gd name="connsiteY47" fmla="*/ 2789382 h 2992582"/>
                <a:gd name="connsiteX48" fmla="*/ 646545 w 2650836"/>
                <a:gd name="connsiteY48" fmla="*/ 2752436 h 2992582"/>
                <a:gd name="connsiteX49" fmla="*/ 369454 w 2650836"/>
                <a:gd name="connsiteY49" fmla="*/ 2724727 h 2992582"/>
                <a:gd name="connsiteX50" fmla="*/ 0 w 2650836"/>
                <a:gd name="connsiteY50" fmla="*/ 2678545 h 2992582"/>
                <a:gd name="connsiteX51" fmla="*/ 9235 w 2650836"/>
                <a:gd name="connsiteY51" fmla="*/ 27709 h 2992582"/>
                <a:gd name="connsiteX52" fmla="*/ 1496290 w 2650836"/>
                <a:gd name="connsiteY52" fmla="*/ 0 h 2992582"/>
                <a:gd name="connsiteX0" fmla="*/ 1496290 w 2650836"/>
                <a:gd name="connsiteY0" fmla="*/ 0 h 2992582"/>
                <a:gd name="connsiteX1" fmla="*/ 1524000 w 2650836"/>
                <a:gd name="connsiteY1" fmla="*/ 203200 h 2992582"/>
                <a:gd name="connsiteX2" fmla="*/ 1616363 w 2650836"/>
                <a:gd name="connsiteY2" fmla="*/ 443345 h 2992582"/>
                <a:gd name="connsiteX3" fmla="*/ 1803977 w 2650836"/>
                <a:gd name="connsiteY3" fmla="*/ 841303 h 2992582"/>
                <a:gd name="connsiteX4" fmla="*/ 1804050 w 2650836"/>
                <a:gd name="connsiteY4" fmla="*/ 1008856 h 2992582"/>
                <a:gd name="connsiteX5" fmla="*/ 1819563 w 2650836"/>
                <a:gd name="connsiteY5" fmla="*/ 1136073 h 2992582"/>
                <a:gd name="connsiteX6" fmla="*/ 1868415 w 2650836"/>
                <a:gd name="connsiteY6" fmla="*/ 1249651 h 2992582"/>
                <a:gd name="connsiteX7" fmla="*/ 1868126 w 2650836"/>
                <a:gd name="connsiteY7" fmla="*/ 1321161 h 2992582"/>
                <a:gd name="connsiteX8" fmla="*/ 1828800 w 2650836"/>
                <a:gd name="connsiteY8" fmla="*/ 1330036 h 2992582"/>
                <a:gd name="connsiteX9" fmla="*/ 1783195 w 2650836"/>
                <a:gd name="connsiteY9" fmla="*/ 1353561 h 2992582"/>
                <a:gd name="connsiteX10" fmla="*/ 1782618 w 2650836"/>
                <a:gd name="connsiteY10" fmla="*/ 1394691 h 2992582"/>
                <a:gd name="connsiteX11" fmla="*/ 1801091 w 2650836"/>
                <a:gd name="connsiteY11" fmla="*/ 1450109 h 2992582"/>
                <a:gd name="connsiteX12" fmla="*/ 1849221 w 2650836"/>
                <a:gd name="connsiteY12" fmla="*/ 1495424 h 2992582"/>
                <a:gd name="connsiteX13" fmla="*/ 1863653 w 2650836"/>
                <a:gd name="connsiteY13" fmla="*/ 1508486 h 2992582"/>
                <a:gd name="connsiteX14" fmla="*/ 1896846 w 2650836"/>
                <a:gd name="connsiteY14" fmla="*/ 1554955 h 2992582"/>
                <a:gd name="connsiteX15" fmla="*/ 1930400 w 2650836"/>
                <a:gd name="connsiteY15" fmla="*/ 1579418 h 2992582"/>
                <a:gd name="connsiteX16" fmla="*/ 1902691 w 2650836"/>
                <a:gd name="connsiteY16" fmla="*/ 1653309 h 2992582"/>
                <a:gd name="connsiteX17" fmla="*/ 1930400 w 2650836"/>
                <a:gd name="connsiteY17" fmla="*/ 1745673 h 2992582"/>
                <a:gd name="connsiteX18" fmla="*/ 1967345 w 2650836"/>
                <a:gd name="connsiteY18" fmla="*/ 1874982 h 2992582"/>
                <a:gd name="connsiteX19" fmla="*/ 1995054 w 2650836"/>
                <a:gd name="connsiteY19" fmla="*/ 1930400 h 2992582"/>
                <a:gd name="connsiteX20" fmla="*/ 1985818 w 2650836"/>
                <a:gd name="connsiteY20" fmla="*/ 2032000 h 2992582"/>
                <a:gd name="connsiteX21" fmla="*/ 2004291 w 2650836"/>
                <a:gd name="connsiteY21" fmla="*/ 2124364 h 2992582"/>
                <a:gd name="connsiteX22" fmla="*/ 2115127 w 2650836"/>
                <a:gd name="connsiteY22" fmla="*/ 2170545 h 2992582"/>
                <a:gd name="connsiteX23" fmla="*/ 2179782 w 2650836"/>
                <a:gd name="connsiteY23" fmla="*/ 2299855 h 2992582"/>
                <a:gd name="connsiteX24" fmla="*/ 2281382 w 2650836"/>
                <a:gd name="connsiteY24" fmla="*/ 2466109 h 2992582"/>
                <a:gd name="connsiteX25" fmla="*/ 2382982 w 2650836"/>
                <a:gd name="connsiteY25" fmla="*/ 2604655 h 2992582"/>
                <a:gd name="connsiteX26" fmla="*/ 2558472 w 2650836"/>
                <a:gd name="connsiteY26" fmla="*/ 2697018 h 2992582"/>
                <a:gd name="connsiteX27" fmla="*/ 2650836 w 2650836"/>
                <a:gd name="connsiteY27" fmla="*/ 2817091 h 2992582"/>
                <a:gd name="connsiteX28" fmla="*/ 2604654 w 2650836"/>
                <a:gd name="connsiteY28" fmla="*/ 2844800 h 2992582"/>
                <a:gd name="connsiteX29" fmla="*/ 2484582 w 2650836"/>
                <a:gd name="connsiteY29" fmla="*/ 2817091 h 2992582"/>
                <a:gd name="connsiteX30" fmla="*/ 2447636 w 2650836"/>
                <a:gd name="connsiteY30" fmla="*/ 2761673 h 2992582"/>
                <a:gd name="connsiteX31" fmla="*/ 2327563 w 2650836"/>
                <a:gd name="connsiteY31" fmla="*/ 2724727 h 2992582"/>
                <a:gd name="connsiteX32" fmla="*/ 2281382 w 2650836"/>
                <a:gd name="connsiteY32" fmla="*/ 2697018 h 2992582"/>
                <a:gd name="connsiteX33" fmla="*/ 2216727 w 2650836"/>
                <a:gd name="connsiteY33" fmla="*/ 2678545 h 2992582"/>
                <a:gd name="connsiteX34" fmla="*/ 2189018 w 2650836"/>
                <a:gd name="connsiteY34" fmla="*/ 2660073 h 2992582"/>
                <a:gd name="connsiteX35" fmla="*/ 2124363 w 2650836"/>
                <a:gd name="connsiteY35" fmla="*/ 2632364 h 2992582"/>
                <a:gd name="connsiteX36" fmla="*/ 2013527 w 2650836"/>
                <a:gd name="connsiteY36" fmla="*/ 2669309 h 2992582"/>
                <a:gd name="connsiteX37" fmla="*/ 1939636 w 2650836"/>
                <a:gd name="connsiteY37" fmla="*/ 2770909 h 2992582"/>
                <a:gd name="connsiteX38" fmla="*/ 1884218 w 2650836"/>
                <a:gd name="connsiteY38" fmla="*/ 2872509 h 2992582"/>
                <a:gd name="connsiteX39" fmla="*/ 1782618 w 2650836"/>
                <a:gd name="connsiteY39" fmla="*/ 2835564 h 2992582"/>
                <a:gd name="connsiteX40" fmla="*/ 1727200 w 2650836"/>
                <a:gd name="connsiteY40" fmla="*/ 2909455 h 2992582"/>
                <a:gd name="connsiteX41" fmla="*/ 1699491 w 2650836"/>
                <a:gd name="connsiteY41" fmla="*/ 2900218 h 2992582"/>
                <a:gd name="connsiteX42" fmla="*/ 1616363 w 2650836"/>
                <a:gd name="connsiteY42" fmla="*/ 2992582 h 2992582"/>
                <a:gd name="connsiteX43" fmla="*/ 1533236 w 2650836"/>
                <a:gd name="connsiteY43" fmla="*/ 2927927 h 2992582"/>
                <a:gd name="connsiteX44" fmla="*/ 1468582 w 2650836"/>
                <a:gd name="connsiteY44" fmla="*/ 2937164 h 2992582"/>
                <a:gd name="connsiteX45" fmla="*/ 1413163 w 2650836"/>
                <a:gd name="connsiteY45" fmla="*/ 2927927 h 2992582"/>
                <a:gd name="connsiteX46" fmla="*/ 1200727 w 2650836"/>
                <a:gd name="connsiteY46" fmla="*/ 2844800 h 2992582"/>
                <a:gd name="connsiteX47" fmla="*/ 960582 w 2650836"/>
                <a:gd name="connsiteY47" fmla="*/ 2789382 h 2992582"/>
                <a:gd name="connsiteX48" fmla="*/ 646545 w 2650836"/>
                <a:gd name="connsiteY48" fmla="*/ 2752436 h 2992582"/>
                <a:gd name="connsiteX49" fmla="*/ 369454 w 2650836"/>
                <a:gd name="connsiteY49" fmla="*/ 2724727 h 2992582"/>
                <a:gd name="connsiteX50" fmla="*/ 0 w 2650836"/>
                <a:gd name="connsiteY50" fmla="*/ 2678545 h 2992582"/>
                <a:gd name="connsiteX51" fmla="*/ 9235 w 2650836"/>
                <a:gd name="connsiteY51" fmla="*/ 27709 h 2992582"/>
                <a:gd name="connsiteX52" fmla="*/ 1496290 w 2650836"/>
                <a:gd name="connsiteY52" fmla="*/ 0 h 2992582"/>
                <a:gd name="connsiteX0" fmla="*/ 1496290 w 2650836"/>
                <a:gd name="connsiteY0" fmla="*/ 0 h 2992582"/>
                <a:gd name="connsiteX1" fmla="*/ 1524000 w 2650836"/>
                <a:gd name="connsiteY1" fmla="*/ 203200 h 2992582"/>
                <a:gd name="connsiteX2" fmla="*/ 1854488 w 2650836"/>
                <a:gd name="connsiteY2" fmla="*/ 560026 h 2992582"/>
                <a:gd name="connsiteX3" fmla="*/ 1803977 w 2650836"/>
                <a:gd name="connsiteY3" fmla="*/ 841303 h 2992582"/>
                <a:gd name="connsiteX4" fmla="*/ 1804050 w 2650836"/>
                <a:gd name="connsiteY4" fmla="*/ 1008856 h 2992582"/>
                <a:gd name="connsiteX5" fmla="*/ 1819563 w 2650836"/>
                <a:gd name="connsiteY5" fmla="*/ 1136073 h 2992582"/>
                <a:gd name="connsiteX6" fmla="*/ 1868415 w 2650836"/>
                <a:gd name="connsiteY6" fmla="*/ 1249651 h 2992582"/>
                <a:gd name="connsiteX7" fmla="*/ 1868126 w 2650836"/>
                <a:gd name="connsiteY7" fmla="*/ 1321161 h 2992582"/>
                <a:gd name="connsiteX8" fmla="*/ 1828800 w 2650836"/>
                <a:gd name="connsiteY8" fmla="*/ 1330036 h 2992582"/>
                <a:gd name="connsiteX9" fmla="*/ 1783195 w 2650836"/>
                <a:gd name="connsiteY9" fmla="*/ 1353561 h 2992582"/>
                <a:gd name="connsiteX10" fmla="*/ 1782618 w 2650836"/>
                <a:gd name="connsiteY10" fmla="*/ 1394691 h 2992582"/>
                <a:gd name="connsiteX11" fmla="*/ 1801091 w 2650836"/>
                <a:gd name="connsiteY11" fmla="*/ 1450109 h 2992582"/>
                <a:gd name="connsiteX12" fmla="*/ 1849221 w 2650836"/>
                <a:gd name="connsiteY12" fmla="*/ 1495424 h 2992582"/>
                <a:gd name="connsiteX13" fmla="*/ 1863653 w 2650836"/>
                <a:gd name="connsiteY13" fmla="*/ 1508486 h 2992582"/>
                <a:gd name="connsiteX14" fmla="*/ 1896846 w 2650836"/>
                <a:gd name="connsiteY14" fmla="*/ 1554955 h 2992582"/>
                <a:gd name="connsiteX15" fmla="*/ 1930400 w 2650836"/>
                <a:gd name="connsiteY15" fmla="*/ 1579418 h 2992582"/>
                <a:gd name="connsiteX16" fmla="*/ 1902691 w 2650836"/>
                <a:gd name="connsiteY16" fmla="*/ 1653309 h 2992582"/>
                <a:gd name="connsiteX17" fmla="*/ 1930400 w 2650836"/>
                <a:gd name="connsiteY17" fmla="*/ 1745673 h 2992582"/>
                <a:gd name="connsiteX18" fmla="*/ 1967345 w 2650836"/>
                <a:gd name="connsiteY18" fmla="*/ 1874982 h 2992582"/>
                <a:gd name="connsiteX19" fmla="*/ 1995054 w 2650836"/>
                <a:gd name="connsiteY19" fmla="*/ 1930400 h 2992582"/>
                <a:gd name="connsiteX20" fmla="*/ 1985818 w 2650836"/>
                <a:gd name="connsiteY20" fmla="*/ 2032000 h 2992582"/>
                <a:gd name="connsiteX21" fmla="*/ 2004291 w 2650836"/>
                <a:gd name="connsiteY21" fmla="*/ 2124364 h 2992582"/>
                <a:gd name="connsiteX22" fmla="*/ 2115127 w 2650836"/>
                <a:gd name="connsiteY22" fmla="*/ 2170545 h 2992582"/>
                <a:gd name="connsiteX23" fmla="*/ 2179782 w 2650836"/>
                <a:gd name="connsiteY23" fmla="*/ 2299855 h 2992582"/>
                <a:gd name="connsiteX24" fmla="*/ 2281382 w 2650836"/>
                <a:gd name="connsiteY24" fmla="*/ 2466109 h 2992582"/>
                <a:gd name="connsiteX25" fmla="*/ 2382982 w 2650836"/>
                <a:gd name="connsiteY25" fmla="*/ 2604655 h 2992582"/>
                <a:gd name="connsiteX26" fmla="*/ 2558472 w 2650836"/>
                <a:gd name="connsiteY26" fmla="*/ 2697018 h 2992582"/>
                <a:gd name="connsiteX27" fmla="*/ 2650836 w 2650836"/>
                <a:gd name="connsiteY27" fmla="*/ 2817091 h 2992582"/>
                <a:gd name="connsiteX28" fmla="*/ 2604654 w 2650836"/>
                <a:gd name="connsiteY28" fmla="*/ 2844800 h 2992582"/>
                <a:gd name="connsiteX29" fmla="*/ 2484582 w 2650836"/>
                <a:gd name="connsiteY29" fmla="*/ 2817091 h 2992582"/>
                <a:gd name="connsiteX30" fmla="*/ 2447636 w 2650836"/>
                <a:gd name="connsiteY30" fmla="*/ 2761673 h 2992582"/>
                <a:gd name="connsiteX31" fmla="*/ 2327563 w 2650836"/>
                <a:gd name="connsiteY31" fmla="*/ 2724727 h 2992582"/>
                <a:gd name="connsiteX32" fmla="*/ 2281382 w 2650836"/>
                <a:gd name="connsiteY32" fmla="*/ 2697018 h 2992582"/>
                <a:gd name="connsiteX33" fmla="*/ 2216727 w 2650836"/>
                <a:gd name="connsiteY33" fmla="*/ 2678545 h 2992582"/>
                <a:gd name="connsiteX34" fmla="*/ 2189018 w 2650836"/>
                <a:gd name="connsiteY34" fmla="*/ 2660073 h 2992582"/>
                <a:gd name="connsiteX35" fmla="*/ 2124363 w 2650836"/>
                <a:gd name="connsiteY35" fmla="*/ 2632364 h 2992582"/>
                <a:gd name="connsiteX36" fmla="*/ 2013527 w 2650836"/>
                <a:gd name="connsiteY36" fmla="*/ 2669309 h 2992582"/>
                <a:gd name="connsiteX37" fmla="*/ 1939636 w 2650836"/>
                <a:gd name="connsiteY37" fmla="*/ 2770909 h 2992582"/>
                <a:gd name="connsiteX38" fmla="*/ 1884218 w 2650836"/>
                <a:gd name="connsiteY38" fmla="*/ 2872509 h 2992582"/>
                <a:gd name="connsiteX39" fmla="*/ 1782618 w 2650836"/>
                <a:gd name="connsiteY39" fmla="*/ 2835564 h 2992582"/>
                <a:gd name="connsiteX40" fmla="*/ 1727200 w 2650836"/>
                <a:gd name="connsiteY40" fmla="*/ 2909455 h 2992582"/>
                <a:gd name="connsiteX41" fmla="*/ 1699491 w 2650836"/>
                <a:gd name="connsiteY41" fmla="*/ 2900218 h 2992582"/>
                <a:gd name="connsiteX42" fmla="*/ 1616363 w 2650836"/>
                <a:gd name="connsiteY42" fmla="*/ 2992582 h 2992582"/>
                <a:gd name="connsiteX43" fmla="*/ 1533236 w 2650836"/>
                <a:gd name="connsiteY43" fmla="*/ 2927927 h 2992582"/>
                <a:gd name="connsiteX44" fmla="*/ 1468582 w 2650836"/>
                <a:gd name="connsiteY44" fmla="*/ 2937164 h 2992582"/>
                <a:gd name="connsiteX45" fmla="*/ 1413163 w 2650836"/>
                <a:gd name="connsiteY45" fmla="*/ 2927927 h 2992582"/>
                <a:gd name="connsiteX46" fmla="*/ 1200727 w 2650836"/>
                <a:gd name="connsiteY46" fmla="*/ 2844800 h 2992582"/>
                <a:gd name="connsiteX47" fmla="*/ 960582 w 2650836"/>
                <a:gd name="connsiteY47" fmla="*/ 2789382 h 2992582"/>
                <a:gd name="connsiteX48" fmla="*/ 646545 w 2650836"/>
                <a:gd name="connsiteY48" fmla="*/ 2752436 h 2992582"/>
                <a:gd name="connsiteX49" fmla="*/ 369454 w 2650836"/>
                <a:gd name="connsiteY49" fmla="*/ 2724727 h 2992582"/>
                <a:gd name="connsiteX50" fmla="*/ 0 w 2650836"/>
                <a:gd name="connsiteY50" fmla="*/ 2678545 h 2992582"/>
                <a:gd name="connsiteX51" fmla="*/ 9235 w 2650836"/>
                <a:gd name="connsiteY51" fmla="*/ 27709 h 2992582"/>
                <a:gd name="connsiteX52" fmla="*/ 1496290 w 2650836"/>
                <a:gd name="connsiteY52" fmla="*/ 0 h 2992582"/>
                <a:gd name="connsiteX0" fmla="*/ 1496290 w 2650836"/>
                <a:gd name="connsiteY0" fmla="*/ 0 h 2992582"/>
                <a:gd name="connsiteX1" fmla="*/ 1828800 w 2650836"/>
                <a:gd name="connsiteY1" fmla="*/ 274638 h 2992582"/>
                <a:gd name="connsiteX2" fmla="*/ 1854488 w 2650836"/>
                <a:gd name="connsiteY2" fmla="*/ 560026 h 2992582"/>
                <a:gd name="connsiteX3" fmla="*/ 1803977 w 2650836"/>
                <a:gd name="connsiteY3" fmla="*/ 841303 h 2992582"/>
                <a:gd name="connsiteX4" fmla="*/ 1804050 w 2650836"/>
                <a:gd name="connsiteY4" fmla="*/ 1008856 h 2992582"/>
                <a:gd name="connsiteX5" fmla="*/ 1819563 w 2650836"/>
                <a:gd name="connsiteY5" fmla="*/ 1136073 h 2992582"/>
                <a:gd name="connsiteX6" fmla="*/ 1868415 w 2650836"/>
                <a:gd name="connsiteY6" fmla="*/ 1249651 h 2992582"/>
                <a:gd name="connsiteX7" fmla="*/ 1868126 w 2650836"/>
                <a:gd name="connsiteY7" fmla="*/ 1321161 h 2992582"/>
                <a:gd name="connsiteX8" fmla="*/ 1828800 w 2650836"/>
                <a:gd name="connsiteY8" fmla="*/ 1330036 h 2992582"/>
                <a:gd name="connsiteX9" fmla="*/ 1783195 w 2650836"/>
                <a:gd name="connsiteY9" fmla="*/ 1353561 h 2992582"/>
                <a:gd name="connsiteX10" fmla="*/ 1782618 w 2650836"/>
                <a:gd name="connsiteY10" fmla="*/ 1394691 h 2992582"/>
                <a:gd name="connsiteX11" fmla="*/ 1801091 w 2650836"/>
                <a:gd name="connsiteY11" fmla="*/ 1450109 h 2992582"/>
                <a:gd name="connsiteX12" fmla="*/ 1849221 w 2650836"/>
                <a:gd name="connsiteY12" fmla="*/ 1495424 h 2992582"/>
                <a:gd name="connsiteX13" fmla="*/ 1863653 w 2650836"/>
                <a:gd name="connsiteY13" fmla="*/ 1508486 h 2992582"/>
                <a:gd name="connsiteX14" fmla="*/ 1896846 w 2650836"/>
                <a:gd name="connsiteY14" fmla="*/ 1554955 h 2992582"/>
                <a:gd name="connsiteX15" fmla="*/ 1930400 w 2650836"/>
                <a:gd name="connsiteY15" fmla="*/ 1579418 h 2992582"/>
                <a:gd name="connsiteX16" fmla="*/ 1902691 w 2650836"/>
                <a:gd name="connsiteY16" fmla="*/ 1653309 h 2992582"/>
                <a:gd name="connsiteX17" fmla="*/ 1930400 w 2650836"/>
                <a:gd name="connsiteY17" fmla="*/ 1745673 h 2992582"/>
                <a:gd name="connsiteX18" fmla="*/ 1967345 w 2650836"/>
                <a:gd name="connsiteY18" fmla="*/ 1874982 h 2992582"/>
                <a:gd name="connsiteX19" fmla="*/ 1995054 w 2650836"/>
                <a:gd name="connsiteY19" fmla="*/ 1930400 h 2992582"/>
                <a:gd name="connsiteX20" fmla="*/ 1985818 w 2650836"/>
                <a:gd name="connsiteY20" fmla="*/ 2032000 h 2992582"/>
                <a:gd name="connsiteX21" fmla="*/ 2004291 w 2650836"/>
                <a:gd name="connsiteY21" fmla="*/ 2124364 h 2992582"/>
                <a:gd name="connsiteX22" fmla="*/ 2115127 w 2650836"/>
                <a:gd name="connsiteY22" fmla="*/ 2170545 h 2992582"/>
                <a:gd name="connsiteX23" fmla="*/ 2179782 w 2650836"/>
                <a:gd name="connsiteY23" fmla="*/ 2299855 h 2992582"/>
                <a:gd name="connsiteX24" fmla="*/ 2281382 w 2650836"/>
                <a:gd name="connsiteY24" fmla="*/ 2466109 h 2992582"/>
                <a:gd name="connsiteX25" fmla="*/ 2382982 w 2650836"/>
                <a:gd name="connsiteY25" fmla="*/ 2604655 h 2992582"/>
                <a:gd name="connsiteX26" fmla="*/ 2558472 w 2650836"/>
                <a:gd name="connsiteY26" fmla="*/ 2697018 h 2992582"/>
                <a:gd name="connsiteX27" fmla="*/ 2650836 w 2650836"/>
                <a:gd name="connsiteY27" fmla="*/ 2817091 h 2992582"/>
                <a:gd name="connsiteX28" fmla="*/ 2604654 w 2650836"/>
                <a:gd name="connsiteY28" fmla="*/ 2844800 h 2992582"/>
                <a:gd name="connsiteX29" fmla="*/ 2484582 w 2650836"/>
                <a:gd name="connsiteY29" fmla="*/ 2817091 h 2992582"/>
                <a:gd name="connsiteX30" fmla="*/ 2447636 w 2650836"/>
                <a:gd name="connsiteY30" fmla="*/ 2761673 h 2992582"/>
                <a:gd name="connsiteX31" fmla="*/ 2327563 w 2650836"/>
                <a:gd name="connsiteY31" fmla="*/ 2724727 h 2992582"/>
                <a:gd name="connsiteX32" fmla="*/ 2281382 w 2650836"/>
                <a:gd name="connsiteY32" fmla="*/ 2697018 h 2992582"/>
                <a:gd name="connsiteX33" fmla="*/ 2216727 w 2650836"/>
                <a:gd name="connsiteY33" fmla="*/ 2678545 h 2992582"/>
                <a:gd name="connsiteX34" fmla="*/ 2189018 w 2650836"/>
                <a:gd name="connsiteY34" fmla="*/ 2660073 h 2992582"/>
                <a:gd name="connsiteX35" fmla="*/ 2124363 w 2650836"/>
                <a:gd name="connsiteY35" fmla="*/ 2632364 h 2992582"/>
                <a:gd name="connsiteX36" fmla="*/ 2013527 w 2650836"/>
                <a:gd name="connsiteY36" fmla="*/ 2669309 h 2992582"/>
                <a:gd name="connsiteX37" fmla="*/ 1939636 w 2650836"/>
                <a:gd name="connsiteY37" fmla="*/ 2770909 h 2992582"/>
                <a:gd name="connsiteX38" fmla="*/ 1884218 w 2650836"/>
                <a:gd name="connsiteY38" fmla="*/ 2872509 h 2992582"/>
                <a:gd name="connsiteX39" fmla="*/ 1782618 w 2650836"/>
                <a:gd name="connsiteY39" fmla="*/ 2835564 h 2992582"/>
                <a:gd name="connsiteX40" fmla="*/ 1727200 w 2650836"/>
                <a:gd name="connsiteY40" fmla="*/ 2909455 h 2992582"/>
                <a:gd name="connsiteX41" fmla="*/ 1699491 w 2650836"/>
                <a:gd name="connsiteY41" fmla="*/ 2900218 h 2992582"/>
                <a:gd name="connsiteX42" fmla="*/ 1616363 w 2650836"/>
                <a:gd name="connsiteY42" fmla="*/ 2992582 h 2992582"/>
                <a:gd name="connsiteX43" fmla="*/ 1533236 w 2650836"/>
                <a:gd name="connsiteY43" fmla="*/ 2927927 h 2992582"/>
                <a:gd name="connsiteX44" fmla="*/ 1468582 w 2650836"/>
                <a:gd name="connsiteY44" fmla="*/ 2937164 h 2992582"/>
                <a:gd name="connsiteX45" fmla="*/ 1413163 w 2650836"/>
                <a:gd name="connsiteY45" fmla="*/ 2927927 h 2992582"/>
                <a:gd name="connsiteX46" fmla="*/ 1200727 w 2650836"/>
                <a:gd name="connsiteY46" fmla="*/ 2844800 h 2992582"/>
                <a:gd name="connsiteX47" fmla="*/ 960582 w 2650836"/>
                <a:gd name="connsiteY47" fmla="*/ 2789382 h 2992582"/>
                <a:gd name="connsiteX48" fmla="*/ 646545 w 2650836"/>
                <a:gd name="connsiteY48" fmla="*/ 2752436 h 2992582"/>
                <a:gd name="connsiteX49" fmla="*/ 369454 w 2650836"/>
                <a:gd name="connsiteY49" fmla="*/ 2724727 h 2992582"/>
                <a:gd name="connsiteX50" fmla="*/ 0 w 2650836"/>
                <a:gd name="connsiteY50" fmla="*/ 2678545 h 2992582"/>
                <a:gd name="connsiteX51" fmla="*/ 9235 w 2650836"/>
                <a:gd name="connsiteY51" fmla="*/ 27709 h 2992582"/>
                <a:gd name="connsiteX52" fmla="*/ 1496290 w 2650836"/>
                <a:gd name="connsiteY52" fmla="*/ 0 h 2992582"/>
                <a:gd name="connsiteX0" fmla="*/ 1829665 w 2650836"/>
                <a:gd name="connsiteY0" fmla="*/ 0 h 2983057"/>
                <a:gd name="connsiteX1" fmla="*/ 1828800 w 2650836"/>
                <a:gd name="connsiteY1" fmla="*/ 265113 h 2983057"/>
                <a:gd name="connsiteX2" fmla="*/ 1854488 w 2650836"/>
                <a:gd name="connsiteY2" fmla="*/ 550501 h 2983057"/>
                <a:gd name="connsiteX3" fmla="*/ 1803977 w 2650836"/>
                <a:gd name="connsiteY3" fmla="*/ 831778 h 2983057"/>
                <a:gd name="connsiteX4" fmla="*/ 1804050 w 2650836"/>
                <a:gd name="connsiteY4" fmla="*/ 999331 h 2983057"/>
                <a:gd name="connsiteX5" fmla="*/ 1819563 w 2650836"/>
                <a:gd name="connsiteY5" fmla="*/ 1126548 h 2983057"/>
                <a:gd name="connsiteX6" fmla="*/ 1868415 w 2650836"/>
                <a:gd name="connsiteY6" fmla="*/ 1240126 h 2983057"/>
                <a:gd name="connsiteX7" fmla="*/ 1868126 w 2650836"/>
                <a:gd name="connsiteY7" fmla="*/ 1311636 h 2983057"/>
                <a:gd name="connsiteX8" fmla="*/ 1828800 w 2650836"/>
                <a:gd name="connsiteY8" fmla="*/ 1320511 h 2983057"/>
                <a:gd name="connsiteX9" fmla="*/ 1783195 w 2650836"/>
                <a:gd name="connsiteY9" fmla="*/ 1344036 h 2983057"/>
                <a:gd name="connsiteX10" fmla="*/ 1782618 w 2650836"/>
                <a:gd name="connsiteY10" fmla="*/ 1385166 h 2983057"/>
                <a:gd name="connsiteX11" fmla="*/ 1801091 w 2650836"/>
                <a:gd name="connsiteY11" fmla="*/ 1440584 h 2983057"/>
                <a:gd name="connsiteX12" fmla="*/ 1849221 w 2650836"/>
                <a:gd name="connsiteY12" fmla="*/ 1485899 h 2983057"/>
                <a:gd name="connsiteX13" fmla="*/ 1863653 w 2650836"/>
                <a:gd name="connsiteY13" fmla="*/ 1498961 h 2983057"/>
                <a:gd name="connsiteX14" fmla="*/ 1896846 w 2650836"/>
                <a:gd name="connsiteY14" fmla="*/ 1545430 h 2983057"/>
                <a:gd name="connsiteX15" fmla="*/ 1930400 w 2650836"/>
                <a:gd name="connsiteY15" fmla="*/ 1569893 h 2983057"/>
                <a:gd name="connsiteX16" fmla="*/ 1902691 w 2650836"/>
                <a:gd name="connsiteY16" fmla="*/ 1643784 h 2983057"/>
                <a:gd name="connsiteX17" fmla="*/ 1930400 w 2650836"/>
                <a:gd name="connsiteY17" fmla="*/ 1736148 h 2983057"/>
                <a:gd name="connsiteX18" fmla="*/ 1967345 w 2650836"/>
                <a:gd name="connsiteY18" fmla="*/ 1865457 h 2983057"/>
                <a:gd name="connsiteX19" fmla="*/ 1995054 w 2650836"/>
                <a:gd name="connsiteY19" fmla="*/ 1920875 h 2983057"/>
                <a:gd name="connsiteX20" fmla="*/ 1985818 w 2650836"/>
                <a:gd name="connsiteY20" fmla="*/ 2022475 h 2983057"/>
                <a:gd name="connsiteX21" fmla="*/ 2004291 w 2650836"/>
                <a:gd name="connsiteY21" fmla="*/ 2114839 h 2983057"/>
                <a:gd name="connsiteX22" fmla="*/ 2115127 w 2650836"/>
                <a:gd name="connsiteY22" fmla="*/ 2161020 h 2983057"/>
                <a:gd name="connsiteX23" fmla="*/ 2179782 w 2650836"/>
                <a:gd name="connsiteY23" fmla="*/ 2290330 h 2983057"/>
                <a:gd name="connsiteX24" fmla="*/ 2281382 w 2650836"/>
                <a:gd name="connsiteY24" fmla="*/ 2456584 h 2983057"/>
                <a:gd name="connsiteX25" fmla="*/ 2382982 w 2650836"/>
                <a:gd name="connsiteY25" fmla="*/ 2595130 h 2983057"/>
                <a:gd name="connsiteX26" fmla="*/ 2558472 w 2650836"/>
                <a:gd name="connsiteY26" fmla="*/ 2687493 h 2983057"/>
                <a:gd name="connsiteX27" fmla="*/ 2650836 w 2650836"/>
                <a:gd name="connsiteY27" fmla="*/ 2807566 h 2983057"/>
                <a:gd name="connsiteX28" fmla="*/ 2604654 w 2650836"/>
                <a:gd name="connsiteY28" fmla="*/ 2835275 h 2983057"/>
                <a:gd name="connsiteX29" fmla="*/ 2484582 w 2650836"/>
                <a:gd name="connsiteY29" fmla="*/ 2807566 h 2983057"/>
                <a:gd name="connsiteX30" fmla="*/ 2447636 w 2650836"/>
                <a:gd name="connsiteY30" fmla="*/ 2752148 h 2983057"/>
                <a:gd name="connsiteX31" fmla="*/ 2327563 w 2650836"/>
                <a:gd name="connsiteY31" fmla="*/ 2715202 h 2983057"/>
                <a:gd name="connsiteX32" fmla="*/ 2281382 w 2650836"/>
                <a:gd name="connsiteY32" fmla="*/ 2687493 h 2983057"/>
                <a:gd name="connsiteX33" fmla="*/ 2216727 w 2650836"/>
                <a:gd name="connsiteY33" fmla="*/ 2669020 h 2983057"/>
                <a:gd name="connsiteX34" fmla="*/ 2189018 w 2650836"/>
                <a:gd name="connsiteY34" fmla="*/ 2650548 h 2983057"/>
                <a:gd name="connsiteX35" fmla="*/ 2124363 w 2650836"/>
                <a:gd name="connsiteY35" fmla="*/ 2622839 h 2983057"/>
                <a:gd name="connsiteX36" fmla="*/ 2013527 w 2650836"/>
                <a:gd name="connsiteY36" fmla="*/ 2659784 h 2983057"/>
                <a:gd name="connsiteX37" fmla="*/ 1939636 w 2650836"/>
                <a:gd name="connsiteY37" fmla="*/ 2761384 h 2983057"/>
                <a:gd name="connsiteX38" fmla="*/ 1884218 w 2650836"/>
                <a:gd name="connsiteY38" fmla="*/ 2862984 h 2983057"/>
                <a:gd name="connsiteX39" fmla="*/ 1782618 w 2650836"/>
                <a:gd name="connsiteY39" fmla="*/ 2826039 h 2983057"/>
                <a:gd name="connsiteX40" fmla="*/ 1727200 w 2650836"/>
                <a:gd name="connsiteY40" fmla="*/ 2899930 h 2983057"/>
                <a:gd name="connsiteX41" fmla="*/ 1699491 w 2650836"/>
                <a:gd name="connsiteY41" fmla="*/ 2890693 h 2983057"/>
                <a:gd name="connsiteX42" fmla="*/ 1616363 w 2650836"/>
                <a:gd name="connsiteY42" fmla="*/ 2983057 h 2983057"/>
                <a:gd name="connsiteX43" fmla="*/ 1533236 w 2650836"/>
                <a:gd name="connsiteY43" fmla="*/ 2918402 h 2983057"/>
                <a:gd name="connsiteX44" fmla="*/ 1468582 w 2650836"/>
                <a:gd name="connsiteY44" fmla="*/ 2927639 h 2983057"/>
                <a:gd name="connsiteX45" fmla="*/ 1413163 w 2650836"/>
                <a:gd name="connsiteY45" fmla="*/ 2918402 h 2983057"/>
                <a:gd name="connsiteX46" fmla="*/ 1200727 w 2650836"/>
                <a:gd name="connsiteY46" fmla="*/ 2835275 h 2983057"/>
                <a:gd name="connsiteX47" fmla="*/ 960582 w 2650836"/>
                <a:gd name="connsiteY47" fmla="*/ 2779857 h 2983057"/>
                <a:gd name="connsiteX48" fmla="*/ 646545 w 2650836"/>
                <a:gd name="connsiteY48" fmla="*/ 2742911 h 2983057"/>
                <a:gd name="connsiteX49" fmla="*/ 369454 w 2650836"/>
                <a:gd name="connsiteY49" fmla="*/ 2715202 h 2983057"/>
                <a:gd name="connsiteX50" fmla="*/ 0 w 2650836"/>
                <a:gd name="connsiteY50" fmla="*/ 2669020 h 2983057"/>
                <a:gd name="connsiteX51" fmla="*/ 9235 w 2650836"/>
                <a:gd name="connsiteY51" fmla="*/ 18184 h 2983057"/>
                <a:gd name="connsiteX52" fmla="*/ 1829665 w 2650836"/>
                <a:gd name="connsiteY52" fmla="*/ 0 h 2983057"/>
                <a:gd name="connsiteX0" fmla="*/ 1829665 w 2650836"/>
                <a:gd name="connsiteY0" fmla="*/ 0 h 2983057"/>
                <a:gd name="connsiteX1" fmla="*/ 1828800 w 2650836"/>
                <a:gd name="connsiteY1" fmla="*/ 265113 h 2983057"/>
                <a:gd name="connsiteX2" fmla="*/ 1837315 w 2650836"/>
                <a:gd name="connsiteY2" fmla="*/ 376237 h 2983057"/>
                <a:gd name="connsiteX3" fmla="*/ 1854488 w 2650836"/>
                <a:gd name="connsiteY3" fmla="*/ 550501 h 2983057"/>
                <a:gd name="connsiteX4" fmla="*/ 1803977 w 2650836"/>
                <a:gd name="connsiteY4" fmla="*/ 831778 h 2983057"/>
                <a:gd name="connsiteX5" fmla="*/ 1804050 w 2650836"/>
                <a:gd name="connsiteY5" fmla="*/ 999331 h 2983057"/>
                <a:gd name="connsiteX6" fmla="*/ 1819563 w 2650836"/>
                <a:gd name="connsiteY6" fmla="*/ 1126548 h 2983057"/>
                <a:gd name="connsiteX7" fmla="*/ 1868415 w 2650836"/>
                <a:gd name="connsiteY7" fmla="*/ 1240126 h 2983057"/>
                <a:gd name="connsiteX8" fmla="*/ 1868126 w 2650836"/>
                <a:gd name="connsiteY8" fmla="*/ 1311636 h 2983057"/>
                <a:gd name="connsiteX9" fmla="*/ 1828800 w 2650836"/>
                <a:gd name="connsiteY9" fmla="*/ 1320511 h 2983057"/>
                <a:gd name="connsiteX10" fmla="*/ 1783195 w 2650836"/>
                <a:gd name="connsiteY10" fmla="*/ 1344036 h 2983057"/>
                <a:gd name="connsiteX11" fmla="*/ 1782618 w 2650836"/>
                <a:gd name="connsiteY11" fmla="*/ 1385166 h 2983057"/>
                <a:gd name="connsiteX12" fmla="*/ 1801091 w 2650836"/>
                <a:gd name="connsiteY12" fmla="*/ 1440584 h 2983057"/>
                <a:gd name="connsiteX13" fmla="*/ 1849221 w 2650836"/>
                <a:gd name="connsiteY13" fmla="*/ 1485899 h 2983057"/>
                <a:gd name="connsiteX14" fmla="*/ 1863653 w 2650836"/>
                <a:gd name="connsiteY14" fmla="*/ 1498961 h 2983057"/>
                <a:gd name="connsiteX15" fmla="*/ 1896846 w 2650836"/>
                <a:gd name="connsiteY15" fmla="*/ 1545430 h 2983057"/>
                <a:gd name="connsiteX16" fmla="*/ 1930400 w 2650836"/>
                <a:gd name="connsiteY16" fmla="*/ 1569893 h 2983057"/>
                <a:gd name="connsiteX17" fmla="*/ 1902691 w 2650836"/>
                <a:gd name="connsiteY17" fmla="*/ 1643784 h 2983057"/>
                <a:gd name="connsiteX18" fmla="*/ 1930400 w 2650836"/>
                <a:gd name="connsiteY18" fmla="*/ 1736148 h 2983057"/>
                <a:gd name="connsiteX19" fmla="*/ 1967345 w 2650836"/>
                <a:gd name="connsiteY19" fmla="*/ 1865457 h 2983057"/>
                <a:gd name="connsiteX20" fmla="*/ 1995054 w 2650836"/>
                <a:gd name="connsiteY20" fmla="*/ 1920875 h 2983057"/>
                <a:gd name="connsiteX21" fmla="*/ 1985818 w 2650836"/>
                <a:gd name="connsiteY21" fmla="*/ 2022475 h 2983057"/>
                <a:gd name="connsiteX22" fmla="*/ 2004291 w 2650836"/>
                <a:gd name="connsiteY22" fmla="*/ 2114839 h 2983057"/>
                <a:gd name="connsiteX23" fmla="*/ 2115127 w 2650836"/>
                <a:gd name="connsiteY23" fmla="*/ 2161020 h 2983057"/>
                <a:gd name="connsiteX24" fmla="*/ 2179782 w 2650836"/>
                <a:gd name="connsiteY24" fmla="*/ 2290330 h 2983057"/>
                <a:gd name="connsiteX25" fmla="*/ 2281382 w 2650836"/>
                <a:gd name="connsiteY25" fmla="*/ 2456584 h 2983057"/>
                <a:gd name="connsiteX26" fmla="*/ 2382982 w 2650836"/>
                <a:gd name="connsiteY26" fmla="*/ 2595130 h 2983057"/>
                <a:gd name="connsiteX27" fmla="*/ 2558472 w 2650836"/>
                <a:gd name="connsiteY27" fmla="*/ 2687493 h 2983057"/>
                <a:gd name="connsiteX28" fmla="*/ 2650836 w 2650836"/>
                <a:gd name="connsiteY28" fmla="*/ 2807566 h 2983057"/>
                <a:gd name="connsiteX29" fmla="*/ 2604654 w 2650836"/>
                <a:gd name="connsiteY29" fmla="*/ 2835275 h 2983057"/>
                <a:gd name="connsiteX30" fmla="*/ 2484582 w 2650836"/>
                <a:gd name="connsiteY30" fmla="*/ 2807566 h 2983057"/>
                <a:gd name="connsiteX31" fmla="*/ 2447636 w 2650836"/>
                <a:gd name="connsiteY31" fmla="*/ 2752148 h 2983057"/>
                <a:gd name="connsiteX32" fmla="*/ 2327563 w 2650836"/>
                <a:gd name="connsiteY32" fmla="*/ 2715202 h 2983057"/>
                <a:gd name="connsiteX33" fmla="*/ 2281382 w 2650836"/>
                <a:gd name="connsiteY33" fmla="*/ 2687493 h 2983057"/>
                <a:gd name="connsiteX34" fmla="*/ 2216727 w 2650836"/>
                <a:gd name="connsiteY34" fmla="*/ 2669020 h 2983057"/>
                <a:gd name="connsiteX35" fmla="*/ 2189018 w 2650836"/>
                <a:gd name="connsiteY35" fmla="*/ 2650548 h 2983057"/>
                <a:gd name="connsiteX36" fmla="*/ 2124363 w 2650836"/>
                <a:gd name="connsiteY36" fmla="*/ 2622839 h 2983057"/>
                <a:gd name="connsiteX37" fmla="*/ 2013527 w 2650836"/>
                <a:gd name="connsiteY37" fmla="*/ 2659784 h 2983057"/>
                <a:gd name="connsiteX38" fmla="*/ 1939636 w 2650836"/>
                <a:gd name="connsiteY38" fmla="*/ 2761384 h 2983057"/>
                <a:gd name="connsiteX39" fmla="*/ 1884218 w 2650836"/>
                <a:gd name="connsiteY39" fmla="*/ 2862984 h 2983057"/>
                <a:gd name="connsiteX40" fmla="*/ 1782618 w 2650836"/>
                <a:gd name="connsiteY40" fmla="*/ 2826039 h 2983057"/>
                <a:gd name="connsiteX41" fmla="*/ 1727200 w 2650836"/>
                <a:gd name="connsiteY41" fmla="*/ 2899930 h 2983057"/>
                <a:gd name="connsiteX42" fmla="*/ 1699491 w 2650836"/>
                <a:gd name="connsiteY42" fmla="*/ 2890693 h 2983057"/>
                <a:gd name="connsiteX43" fmla="*/ 1616363 w 2650836"/>
                <a:gd name="connsiteY43" fmla="*/ 2983057 h 2983057"/>
                <a:gd name="connsiteX44" fmla="*/ 1533236 w 2650836"/>
                <a:gd name="connsiteY44" fmla="*/ 2918402 h 2983057"/>
                <a:gd name="connsiteX45" fmla="*/ 1468582 w 2650836"/>
                <a:gd name="connsiteY45" fmla="*/ 2927639 h 2983057"/>
                <a:gd name="connsiteX46" fmla="*/ 1413163 w 2650836"/>
                <a:gd name="connsiteY46" fmla="*/ 2918402 h 2983057"/>
                <a:gd name="connsiteX47" fmla="*/ 1200727 w 2650836"/>
                <a:gd name="connsiteY47" fmla="*/ 2835275 h 2983057"/>
                <a:gd name="connsiteX48" fmla="*/ 960582 w 2650836"/>
                <a:gd name="connsiteY48" fmla="*/ 2779857 h 2983057"/>
                <a:gd name="connsiteX49" fmla="*/ 646545 w 2650836"/>
                <a:gd name="connsiteY49" fmla="*/ 2742911 h 2983057"/>
                <a:gd name="connsiteX50" fmla="*/ 369454 w 2650836"/>
                <a:gd name="connsiteY50" fmla="*/ 2715202 h 2983057"/>
                <a:gd name="connsiteX51" fmla="*/ 0 w 2650836"/>
                <a:gd name="connsiteY51" fmla="*/ 2669020 h 2983057"/>
                <a:gd name="connsiteX52" fmla="*/ 9235 w 2650836"/>
                <a:gd name="connsiteY52" fmla="*/ 18184 h 2983057"/>
                <a:gd name="connsiteX53" fmla="*/ 1829665 w 2650836"/>
                <a:gd name="connsiteY53" fmla="*/ 0 h 2983057"/>
                <a:gd name="connsiteX0" fmla="*/ 1829665 w 2650836"/>
                <a:gd name="connsiteY0" fmla="*/ 0 h 2983057"/>
                <a:gd name="connsiteX1" fmla="*/ 1828800 w 2650836"/>
                <a:gd name="connsiteY1" fmla="*/ 265113 h 2983057"/>
                <a:gd name="connsiteX2" fmla="*/ 1837315 w 2650836"/>
                <a:gd name="connsiteY2" fmla="*/ 376237 h 2983057"/>
                <a:gd name="connsiteX3" fmla="*/ 1854488 w 2650836"/>
                <a:gd name="connsiteY3" fmla="*/ 550501 h 2983057"/>
                <a:gd name="connsiteX4" fmla="*/ 1823027 w 2650836"/>
                <a:gd name="connsiteY4" fmla="*/ 700087 h 2983057"/>
                <a:gd name="connsiteX5" fmla="*/ 1803977 w 2650836"/>
                <a:gd name="connsiteY5" fmla="*/ 831778 h 2983057"/>
                <a:gd name="connsiteX6" fmla="*/ 1804050 w 2650836"/>
                <a:gd name="connsiteY6" fmla="*/ 999331 h 2983057"/>
                <a:gd name="connsiteX7" fmla="*/ 1819563 w 2650836"/>
                <a:gd name="connsiteY7" fmla="*/ 1126548 h 2983057"/>
                <a:gd name="connsiteX8" fmla="*/ 1868415 w 2650836"/>
                <a:gd name="connsiteY8" fmla="*/ 1240126 h 2983057"/>
                <a:gd name="connsiteX9" fmla="*/ 1868126 w 2650836"/>
                <a:gd name="connsiteY9" fmla="*/ 1311636 h 2983057"/>
                <a:gd name="connsiteX10" fmla="*/ 1828800 w 2650836"/>
                <a:gd name="connsiteY10" fmla="*/ 1320511 h 2983057"/>
                <a:gd name="connsiteX11" fmla="*/ 1783195 w 2650836"/>
                <a:gd name="connsiteY11" fmla="*/ 1344036 h 2983057"/>
                <a:gd name="connsiteX12" fmla="*/ 1782618 w 2650836"/>
                <a:gd name="connsiteY12" fmla="*/ 1385166 h 2983057"/>
                <a:gd name="connsiteX13" fmla="*/ 1801091 w 2650836"/>
                <a:gd name="connsiteY13" fmla="*/ 1440584 h 2983057"/>
                <a:gd name="connsiteX14" fmla="*/ 1849221 w 2650836"/>
                <a:gd name="connsiteY14" fmla="*/ 1485899 h 2983057"/>
                <a:gd name="connsiteX15" fmla="*/ 1863653 w 2650836"/>
                <a:gd name="connsiteY15" fmla="*/ 1498961 h 2983057"/>
                <a:gd name="connsiteX16" fmla="*/ 1896846 w 2650836"/>
                <a:gd name="connsiteY16" fmla="*/ 1545430 h 2983057"/>
                <a:gd name="connsiteX17" fmla="*/ 1930400 w 2650836"/>
                <a:gd name="connsiteY17" fmla="*/ 1569893 h 2983057"/>
                <a:gd name="connsiteX18" fmla="*/ 1902691 w 2650836"/>
                <a:gd name="connsiteY18" fmla="*/ 1643784 h 2983057"/>
                <a:gd name="connsiteX19" fmla="*/ 1930400 w 2650836"/>
                <a:gd name="connsiteY19" fmla="*/ 1736148 h 2983057"/>
                <a:gd name="connsiteX20" fmla="*/ 1967345 w 2650836"/>
                <a:gd name="connsiteY20" fmla="*/ 1865457 h 2983057"/>
                <a:gd name="connsiteX21" fmla="*/ 1995054 w 2650836"/>
                <a:gd name="connsiteY21" fmla="*/ 1920875 h 2983057"/>
                <a:gd name="connsiteX22" fmla="*/ 1985818 w 2650836"/>
                <a:gd name="connsiteY22" fmla="*/ 2022475 h 2983057"/>
                <a:gd name="connsiteX23" fmla="*/ 2004291 w 2650836"/>
                <a:gd name="connsiteY23" fmla="*/ 2114839 h 2983057"/>
                <a:gd name="connsiteX24" fmla="*/ 2115127 w 2650836"/>
                <a:gd name="connsiteY24" fmla="*/ 2161020 h 2983057"/>
                <a:gd name="connsiteX25" fmla="*/ 2179782 w 2650836"/>
                <a:gd name="connsiteY25" fmla="*/ 2290330 h 2983057"/>
                <a:gd name="connsiteX26" fmla="*/ 2281382 w 2650836"/>
                <a:gd name="connsiteY26" fmla="*/ 2456584 h 2983057"/>
                <a:gd name="connsiteX27" fmla="*/ 2382982 w 2650836"/>
                <a:gd name="connsiteY27" fmla="*/ 2595130 h 2983057"/>
                <a:gd name="connsiteX28" fmla="*/ 2558472 w 2650836"/>
                <a:gd name="connsiteY28" fmla="*/ 2687493 h 2983057"/>
                <a:gd name="connsiteX29" fmla="*/ 2650836 w 2650836"/>
                <a:gd name="connsiteY29" fmla="*/ 2807566 h 2983057"/>
                <a:gd name="connsiteX30" fmla="*/ 2604654 w 2650836"/>
                <a:gd name="connsiteY30" fmla="*/ 2835275 h 2983057"/>
                <a:gd name="connsiteX31" fmla="*/ 2484582 w 2650836"/>
                <a:gd name="connsiteY31" fmla="*/ 2807566 h 2983057"/>
                <a:gd name="connsiteX32" fmla="*/ 2447636 w 2650836"/>
                <a:gd name="connsiteY32" fmla="*/ 2752148 h 2983057"/>
                <a:gd name="connsiteX33" fmla="*/ 2327563 w 2650836"/>
                <a:gd name="connsiteY33" fmla="*/ 2715202 h 2983057"/>
                <a:gd name="connsiteX34" fmla="*/ 2281382 w 2650836"/>
                <a:gd name="connsiteY34" fmla="*/ 2687493 h 2983057"/>
                <a:gd name="connsiteX35" fmla="*/ 2216727 w 2650836"/>
                <a:gd name="connsiteY35" fmla="*/ 2669020 h 2983057"/>
                <a:gd name="connsiteX36" fmla="*/ 2189018 w 2650836"/>
                <a:gd name="connsiteY36" fmla="*/ 2650548 h 2983057"/>
                <a:gd name="connsiteX37" fmla="*/ 2124363 w 2650836"/>
                <a:gd name="connsiteY37" fmla="*/ 2622839 h 2983057"/>
                <a:gd name="connsiteX38" fmla="*/ 2013527 w 2650836"/>
                <a:gd name="connsiteY38" fmla="*/ 2659784 h 2983057"/>
                <a:gd name="connsiteX39" fmla="*/ 1939636 w 2650836"/>
                <a:gd name="connsiteY39" fmla="*/ 2761384 h 2983057"/>
                <a:gd name="connsiteX40" fmla="*/ 1884218 w 2650836"/>
                <a:gd name="connsiteY40" fmla="*/ 2862984 h 2983057"/>
                <a:gd name="connsiteX41" fmla="*/ 1782618 w 2650836"/>
                <a:gd name="connsiteY41" fmla="*/ 2826039 h 2983057"/>
                <a:gd name="connsiteX42" fmla="*/ 1727200 w 2650836"/>
                <a:gd name="connsiteY42" fmla="*/ 2899930 h 2983057"/>
                <a:gd name="connsiteX43" fmla="*/ 1699491 w 2650836"/>
                <a:gd name="connsiteY43" fmla="*/ 2890693 h 2983057"/>
                <a:gd name="connsiteX44" fmla="*/ 1616363 w 2650836"/>
                <a:gd name="connsiteY44" fmla="*/ 2983057 h 2983057"/>
                <a:gd name="connsiteX45" fmla="*/ 1533236 w 2650836"/>
                <a:gd name="connsiteY45" fmla="*/ 2918402 h 2983057"/>
                <a:gd name="connsiteX46" fmla="*/ 1468582 w 2650836"/>
                <a:gd name="connsiteY46" fmla="*/ 2927639 h 2983057"/>
                <a:gd name="connsiteX47" fmla="*/ 1413163 w 2650836"/>
                <a:gd name="connsiteY47" fmla="*/ 2918402 h 2983057"/>
                <a:gd name="connsiteX48" fmla="*/ 1200727 w 2650836"/>
                <a:gd name="connsiteY48" fmla="*/ 2835275 h 2983057"/>
                <a:gd name="connsiteX49" fmla="*/ 960582 w 2650836"/>
                <a:gd name="connsiteY49" fmla="*/ 2779857 h 2983057"/>
                <a:gd name="connsiteX50" fmla="*/ 646545 w 2650836"/>
                <a:gd name="connsiteY50" fmla="*/ 2742911 h 2983057"/>
                <a:gd name="connsiteX51" fmla="*/ 369454 w 2650836"/>
                <a:gd name="connsiteY51" fmla="*/ 2715202 h 2983057"/>
                <a:gd name="connsiteX52" fmla="*/ 0 w 2650836"/>
                <a:gd name="connsiteY52" fmla="*/ 2669020 h 2983057"/>
                <a:gd name="connsiteX53" fmla="*/ 9235 w 2650836"/>
                <a:gd name="connsiteY53" fmla="*/ 18184 h 2983057"/>
                <a:gd name="connsiteX54" fmla="*/ 1829665 w 2650836"/>
                <a:gd name="connsiteY54" fmla="*/ 0 h 2983057"/>
                <a:gd name="connsiteX0" fmla="*/ 1829665 w 2650836"/>
                <a:gd name="connsiteY0" fmla="*/ 0 h 2983057"/>
                <a:gd name="connsiteX1" fmla="*/ 1828800 w 2650836"/>
                <a:gd name="connsiteY1" fmla="*/ 265113 h 2983057"/>
                <a:gd name="connsiteX2" fmla="*/ 1837315 w 2650836"/>
                <a:gd name="connsiteY2" fmla="*/ 376237 h 2983057"/>
                <a:gd name="connsiteX3" fmla="*/ 1854488 w 2650836"/>
                <a:gd name="connsiteY3" fmla="*/ 550501 h 2983057"/>
                <a:gd name="connsiteX4" fmla="*/ 1823027 w 2650836"/>
                <a:gd name="connsiteY4" fmla="*/ 700087 h 2983057"/>
                <a:gd name="connsiteX5" fmla="*/ 1803977 w 2650836"/>
                <a:gd name="connsiteY5" fmla="*/ 831778 h 2983057"/>
                <a:gd name="connsiteX6" fmla="*/ 1804050 w 2650836"/>
                <a:gd name="connsiteY6" fmla="*/ 999331 h 2983057"/>
                <a:gd name="connsiteX7" fmla="*/ 1819563 w 2650836"/>
                <a:gd name="connsiteY7" fmla="*/ 1126548 h 2983057"/>
                <a:gd name="connsiteX8" fmla="*/ 1868415 w 2650836"/>
                <a:gd name="connsiteY8" fmla="*/ 1240126 h 2983057"/>
                <a:gd name="connsiteX9" fmla="*/ 1868126 w 2650836"/>
                <a:gd name="connsiteY9" fmla="*/ 1311636 h 2983057"/>
                <a:gd name="connsiteX10" fmla="*/ 1828800 w 2650836"/>
                <a:gd name="connsiteY10" fmla="*/ 1320511 h 2983057"/>
                <a:gd name="connsiteX11" fmla="*/ 1783195 w 2650836"/>
                <a:gd name="connsiteY11" fmla="*/ 1344036 h 2983057"/>
                <a:gd name="connsiteX12" fmla="*/ 1782618 w 2650836"/>
                <a:gd name="connsiteY12" fmla="*/ 1385166 h 2983057"/>
                <a:gd name="connsiteX13" fmla="*/ 1801091 w 2650836"/>
                <a:gd name="connsiteY13" fmla="*/ 1440584 h 2983057"/>
                <a:gd name="connsiteX14" fmla="*/ 1849221 w 2650836"/>
                <a:gd name="connsiteY14" fmla="*/ 1485899 h 2983057"/>
                <a:gd name="connsiteX15" fmla="*/ 1863653 w 2650836"/>
                <a:gd name="connsiteY15" fmla="*/ 1498961 h 2983057"/>
                <a:gd name="connsiteX16" fmla="*/ 1896846 w 2650836"/>
                <a:gd name="connsiteY16" fmla="*/ 1545430 h 2983057"/>
                <a:gd name="connsiteX17" fmla="*/ 1930400 w 2650836"/>
                <a:gd name="connsiteY17" fmla="*/ 1569893 h 2983057"/>
                <a:gd name="connsiteX18" fmla="*/ 1902691 w 2650836"/>
                <a:gd name="connsiteY18" fmla="*/ 1643784 h 2983057"/>
                <a:gd name="connsiteX19" fmla="*/ 1930400 w 2650836"/>
                <a:gd name="connsiteY19" fmla="*/ 1736148 h 2983057"/>
                <a:gd name="connsiteX20" fmla="*/ 1967345 w 2650836"/>
                <a:gd name="connsiteY20" fmla="*/ 1865457 h 2983057"/>
                <a:gd name="connsiteX21" fmla="*/ 1995054 w 2650836"/>
                <a:gd name="connsiteY21" fmla="*/ 1920875 h 2983057"/>
                <a:gd name="connsiteX22" fmla="*/ 1976293 w 2650836"/>
                <a:gd name="connsiteY22" fmla="*/ 1998663 h 2983057"/>
                <a:gd name="connsiteX23" fmla="*/ 2004291 w 2650836"/>
                <a:gd name="connsiteY23" fmla="*/ 2114839 h 2983057"/>
                <a:gd name="connsiteX24" fmla="*/ 2115127 w 2650836"/>
                <a:gd name="connsiteY24" fmla="*/ 2161020 h 2983057"/>
                <a:gd name="connsiteX25" fmla="*/ 2179782 w 2650836"/>
                <a:gd name="connsiteY25" fmla="*/ 2290330 h 2983057"/>
                <a:gd name="connsiteX26" fmla="*/ 2281382 w 2650836"/>
                <a:gd name="connsiteY26" fmla="*/ 2456584 h 2983057"/>
                <a:gd name="connsiteX27" fmla="*/ 2382982 w 2650836"/>
                <a:gd name="connsiteY27" fmla="*/ 2595130 h 2983057"/>
                <a:gd name="connsiteX28" fmla="*/ 2558472 w 2650836"/>
                <a:gd name="connsiteY28" fmla="*/ 2687493 h 2983057"/>
                <a:gd name="connsiteX29" fmla="*/ 2650836 w 2650836"/>
                <a:gd name="connsiteY29" fmla="*/ 2807566 h 2983057"/>
                <a:gd name="connsiteX30" fmla="*/ 2604654 w 2650836"/>
                <a:gd name="connsiteY30" fmla="*/ 2835275 h 2983057"/>
                <a:gd name="connsiteX31" fmla="*/ 2484582 w 2650836"/>
                <a:gd name="connsiteY31" fmla="*/ 2807566 h 2983057"/>
                <a:gd name="connsiteX32" fmla="*/ 2447636 w 2650836"/>
                <a:gd name="connsiteY32" fmla="*/ 2752148 h 2983057"/>
                <a:gd name="connsiteX33" fmla="*/ 2327563 w 2650836"/>
                <a:gd name="connsiteY33" fmla="*/ 2715202 h 2983057"/>
                <a:gd name="connsiteX34" fmla="*/ 2281382 w 2650836"/>
                <a:gd name="connsiteY34" fmla="*/ 2687493 h 2983057"/>
                <a:gd name="connsiteX35" fmla="*/ 2216727 w 2650836"/>
                <a:gd name="connsiteY35" fmla="*/ 2669020 h 2983057"/>
                <a:gd name="connsiteX36" fmla="*/ 2189018 w 2650836"/>
                <a:gd name="connsiteY36" fmla="*/ 2650548 h 2983057"/>
                <a:gd name="connsiteX37" fmla="*/ 2124363 w 2650836"/>
                <a:gd name="connsiteY37" fmla="*/ 2622839 h 2983057"/>
                <a:gd name="connsiteX38" fmla="*/ 2013527 w 2650836"/>
                <a:gd name="connsiteY38" fmla="*/ 2659784 h 2983057"/>
                <a:gd name="connsiteX39" fmla="*/ 1939636 w 2650836"/>
                <a:gd name="connsiteY39" fmla="*/ 2761384 h 2983057"/>
                <a:gd name="connsiteX40" fmla="*/ 1884218 w 2650836"/>
                <a:gd name="connsiteY40" fmla="*/ 2862984 h 2983057"/>
                <a:gd name="connsiteX41" fmla="*/ 1782618 w 2650836"/>
                <a:gd name="connsiteY41" fmla="*/ 2826039 h 2983057"/>
                <a:gd name="connsiteX42" fmla="*/ 1727200 w 2650836"/>
                <a:gd name="connsiteY42" fmla="*/ 2899930 h 2983057"/>
                <a:gd name="connsiteX43" fmla="*/ 1699491 w 2650836"/>
                <a:gd name="connsiteY43" fmla="*/ 2890693 h 2983057"/>
                <a:gd name="connsiteX44" fmla="*/ 1616363 w 2650836"/>
                <a:gd name="connsiteY44" fmla="*/ 2983057 h 2983057"/>
                <a:gd name="connsiteX45" fmla="*/ 1533236 w 2650836"/>
                <a:gd name="connsiteY45" fmla="*/ 2918402 h 2983057"/>
                <a:gd name="connsiteX46" fmla="*/ 1468582 w 2650836"/>
                <a:gd name="connsiteY46" fmla="*/ 2927639 h 2983057"/>
                <a:gd name="connsiteX47" fmla="*/ 1413163 w 2650836"/>
                <a:gd name="connsiteY47" fmla="*/ 2918402 h 2983057"/>
                <a:gd name="connsiteX48" fmla="*/ 1200727 w 2650836"/>
                <a:gd name="connsiteY48" fmla="*/ 2835275 h 2983057"/>
                <a:gd name="connsiteX49" fmla="*/ 960582 w 2650836"/>
                <a:gd name="connsiteY49" fmla="*/ 2779857 h 2983057"/>
                <a:gd name="connsiteX50" fmla="*/ 646545 w 2650836"/>
                <a:gd name="connsiteY50" fmla="*/ 2742911 h 2983057"/>
                <a:gd name="connsiteX51" fmla="*/ 369454 w 2650836"/>
                <a:gd name="connsiteY51" fmla="*/ 2715202 h 2983057"/>
                <a:gd name="connsiteX52" fmla="*/ 0 w 2650836"/>
                <a:gd name="connsiteY52" fmla="*/ 2669020 h 2983057"/>
                <a:gd name="connsiteX53" fmla="*/ 9235 w 2650836"/>
                <a:gd name="connsiteY53" fmla="*/ 18184 h 2983057"/>
                <a:gd name="connsiteX54" fmla="*/ 1829665 w 2650836"/>
                <a:gd name="connsiteY54" fmla="*/ 0 h 2983057"/>
                <a:gd name="connsiteX0" fmla="*/ 1829665 w 2650836"/>
                <a:gd name="connsiteY0" fmla="*/ 0 h 2983057"/>
                <a:gd name="connsiteX1" fmla="*/ 1828800 w 2650836"/>
                <a:gd name="connsiteY1" fmla="*/ 265113 h 2983057"/>
                <a:gd name="connsiteX2" fmla="*/ 1837315 w 2650836"/>
                <a:gd name="connsiteY2" fmla="*/ 376237 h 2983057"/>
                <a:gd name="connsiteX3" fmla="*/ 1854488 w 2650836"/>
                <a:gd name="connsiteY3" fmla="*/ 550501 h 2983057"/>
                <a:gd name="connsiteX4" fmla="*/ 1823027 w 2650836"/>
                <a:gd name="connsiteY4" fmla="*/ 700087 h 2983057"/>
                <a:gd name="connsiteX5" fmla="*/ 1803977 w 2650836"/>
                <a:gd name="connsiteY5" fmla="*/ 831778 h 2983057"/>
                <a:gd name="connsiteX6" fmla="*/ 1804050 w 2650836"/>
                <a:gd name="connsiteY6" fmla="*/ 999331 h 2983057"/>
                <a:gd name="connsiteX7" fmla="*/ 1819563 w 2650836"/>
                <a:gd name="connsiteY7" fmla="*/ 1126548 h 2983057"/>
                <a:gd name="connsiteX8" fmla="*/ 1868415 w 2650836"/>
                <a:gd name="connsiteY8" fmla="*/ 1240126 h 2983057"/>
                <a:gd name="connsiteX9" fmla="*/ 1868126 w 2650836"/>
                <a:gd name="connsiteY9" fmla="*/ 1311636 h 2983057"/>
                <a:gd name="connsiteX10" fmla="*/ 1828800 w 2650836"/>
                <a:gd name="connsiteY10" fmla="*/ 1320511 h 2983057"/>
                <a:gd name="connsiteX11" fmla="*/ 1783195 w 2650836"/>
                <a:gd name="connsiteY11" fmla="*/ 1344036 h 2983057"/>
                <a:gd name="connsiteX12" fmla="*/ 1782618 w 2650836"/>
                <a:gd name="connsiteY12" fmla="*/ 1385166 h 2983057"/>
                <a:gd name="connsiteX13" fmla="*/ 1801091 w 2650836"/>
                <a:gd name="connsiteY13" fmla="*/ 1440584 h 2983057"/>
                <a:gd name="connsiteX14" fmla="*/ 1849221 w 2650836"/>
                <a:gd name="connsiteY14" fmla="*/ 1485899 h 2983057"/>
                <a:gd name="connsiteX15" fmla="*/ 1863653 w 2650836"/>
                <a:gd name="connsiteY15" fmla="*/ 1498961 h 2983057"/>
                <a:gd name="connsiteX16" fmla="*/ 1896846 w 2650836"/>
                <a:gd name="connsiteY16" fmla="*/ 1545430 h 2983057"/>
                <a:gd name="connsiteX17" fmla="*/ 1930400 w 2650836"/>
                <a:gd name="connsiteY17" fmla="*/ 1569893 h 2983057"/>
                <a:gd name="connsiteX18" fmla="*/ 1902691 w 2650836"/>
                <a:gd name="connsiteY18" fmla="*/ 1643784 h 2983057"/>
                <a:gd name="connsiteX19" fmla="*/ 1930400 w 2650836"/>
                <a:gd name="connsiteY19" fmla="*/ 1736148 h 2983057"/>
                <a:gd name="connsiteX20" fmla="*/ 1967345 w 2650836"/>
                <a:gd name="connsiteY20" fmla="*/ 1865457 h 2983057"/>
                <a:gd name="connsiteX21" fmla="*/ 1995054 w 2650836"/>
                <a:gd name="connsiteY21" fmla="*/ 1920875 h 2983057"/>
                <a:gd name="connsiteX22" fmla="*/ 1976293 w 2650836"/>
                <a:gd name="connsiteY22" fmla="*/ 1998663 h 2983057"/>
                <a:gd name="connsiteX23" fmla="*/ 1942090 w 2650836"/>
                <a:gd name="connsiteY23" fmla="*/ 2055018 h 2983057"/>
                <a:gd name="connsiteX24" fmla="*/ 2004291 w 2650836"/>
                <a:gd name="connsiteY24" fmla="*/ 2114839 h 2983057"/>
                <a:gd name="connsiteX25" fmla="*/ 2115127 w 2650836"/>
                <a:gd name="connsiteY25" fmla="*/ 2161020 h 2983057"/>
                <a:gd name="connsiteX26" fmla="*/ 2179782 w 2650836"/>
                <a:gd name="connsiteY26" fmla="*/ 2290330 h 2983057"/>
                <a:gd name="connsiteX27" fmla="*/ 2281382 w 2650836"/>
                <a:gd name="connsiteY27" fmla="*/ 2456584 h 2983057"/>
                <a:gd name="connsiteX28" fmla="*/ 2382982 w 2650836"/>
                <a:gd name="connsiteY28" fmla="*/ 2595130 h 2983057"/>
                <a:gd name="connsiteX29" fmla="*/ 2558472 w 2650836"/>
                <a:gd name="connsiteY29" fmla="*/ 2687493 h 2983057"/>
                <a:gd name="connsiteX30" fmla="*/ 2650836 w 2650836"/>
                <a:gd name="connsiteY30" fmla="*/ 2807566 h 2983057"/>
                <a:gd name="connsiteX31" fmla="*/ 2604654 w 2650836"/>
                <a:gd name="connsiteY31" fmla="*/ 2835275 h 2983057"/>
                <a:gd name="connsiteX32" fmla="*/ 2484582 w 2650836"/>
                <a:gd name="connsiteY32" fmla="*/ 2807566 h 2983057"/>
                <a:gd name="connsiteX33" fmla="*/ 2447636 w 2650836"/>
                <a:gd name="connsiteY33" fmla="*/ 2752148 h 2983057"/>
                <a:gd name="connsiteX34" fmla="*/ 2327563 w 2650836"/>
                <a:gd name="connsiteY34" fmla="*/ 2715202 h 2983057"/>
                <a:gd name="connsiteX35" fmla="*/ 2281382 w 2650836"/>
                <a:gd name="connsiteY35" fmla="*/ 2687493 h 2983057"/>
                <a:gd name="connsiteX36" fmla="*/ 2216727 w 2650836"/>
                <a:gd name="connsiteY36" fmla="*/ 2669020 h 2983057"/>
                <a:gd name="connsiteX37" fmla="*/ 2189018 w 2650836"/>
                <a:gd name="connsiteY37" fmla="*/ 2650548 h 2983057"/>
                <a:gd name="connsiteX38" fmla="*/ 2124363 w 2650836"/>
                <a:gd name="connsiteY38" fmla="*/ 2622839 h 2983057"/>
                <a:gd name="connsiteX39" fmla="*/ 2013527 w 2650836"/>
                <a:gd name="connsiteY39" fmla="*/ 2659784 h 2983057"/>
                <a:gd name="connsiteX40" fmla="*/ 1939636 w 2650836"/>
                <a:gd name="connsiteY40" fmla="*/ 2761384 h 2983057"/>
                <a:gd name="connsiteX41" fmla="*/ 1884218 w 2650836"/>
                <a:gd name="connsiteY41" fmla="*/ 2862984 h 2983057"/>
                <a:gd name="connsiteX42" fmla="*/ 1782618 w 2650836"/>
                <a:gd name="connsiteY42" fmla="*/ 2826039 h 2983057"/>
                <a:gd name="connsiteX43" fmla="*/ 1727200 w 2650836"/>
                <a:gd name="connsiteY43" fmla="*/ 2899930 h 2983057"/>
                <a:gd name="connsiteX44" fmla="*/ 1699491 w 2650836"/>
                <a:gd name="connsiteY44" fmla="*/ 2890693 h 2983057"/>
                <a:gd name="connsiteX45" fmla="*/ 1616363 w 2650836"/>
                <a:gd name="connsiteY45" fmla="*/ 2983057 h 2983057"/>
                <a:gd name="connsiteX46" fmla="*/ 1533236 w 2650836"/>
                <a:gd name="connsiteY46" fmla="*/ 2918402 h 2983057"/>
                <a:gd name="connsiteX47" fmla="*/ 1468582 w 2650836"/>
                <a:gd name="connsiteY47" fmla="*/ 2927639 h 2983057"/>
                <a:gd name="connsiteX48" fmla="*/ 1413163 w 2650836"/>
                <a:gd name="connsiteY48" fmla="*/ 2918402 h 2983057"/>
                <a:gd name="connsiteX49" fmla="*/ 1200727 w 2650836"/>
                <a:gd name="connsiteY49" fmla="*/ 2835275 h 2983057"/>
                <a:gd name="connsiteX50" fmla="*/ 960582 w 2650836"/>
                <a:gd name="connsiteY50" fmla="*/ 2779857 h 2983057"/>
                <a:gd name="connsiteX51" fmla="*/ 646545 w 2650836"/>
                <a:gd name="connsiteY51" fmla="*/ 2742911 h 2983057"/>
                <a:gd name="connsiteX52" fmla="*/ 369454 w 2650836"/>
                <a:gd name="connsiteY52" fmla="*/ 2715202 h 2983057"/>
                <a:gd name="connsiteX53" fmla="*/ 0 w 2650836"/>
                <a:gd name="connsiteY53" fmla="*/ 2669020 h 2983057"/>
                <a:gd name="connsiteX54" fmla="*/ 9235 w 2650836"/>
                <a:gd name="connsiteY54" fmla="*/ 18184 h 2983057"/>
                <a:gd name="connsiteX55" fmla="*/ 1829665 w 2650836"/>
                <a:gd name="connsiteY55" fmla="*/ 0 h 2983057"/>
                <a:gd name="connsiteX0" fmla="*/ 1829665 w 2650836"/>
                <a:gd name="connsiteY0" fmla="*/ 0 h 2983057"/>
                <a:gd name="connsiteX1" fmla="*/ 1828800 w 2650836"/>
                <a:gd name="connsiteY1" fmla="*/ 265113 h 2983057"/>
                <a:gd name="connsiteX2" fmla="*/ 1837315 w 2650836"/>
                <a:gd name="connsiteY2" fmla="*/ 376237 h 2983057"/>
                <a:gd name="connsiteX3" fmla="*/ 1854488 w 2650836"/>
                <a:gd name="connsiteY3" fmla="*/ 550501 h 2983057"/>
                <a:gd name="connsiteX4" fmla="*/ 1823027 w 2650836"/>
                <a:gd name="connsiteY4" fmla="*/ 700087 h 2983057"/>
                <a:gd name="connsiteX5" fmla="*/ 1803977 w 2650836"/>
                <a:gd name="connsiteY5" fmla="*/ 831778 h 2983057"/>
                <a:gd name="connsiteX6" fmla="*/ 1804050 w 2650836"/>
                <a:gd name="connsiteY6" fmla="*/ 999331 h 2983057"/>
                <a:gd name="connsiteX7" fmla="*/ 1819563 w 2650836"/>
                <a:gd name="connsiteY7" fmla="*/ 1126548 h 2983057"/>
                <a:gd name="connsiteX8" fmla="*/ 1868415 w 2650836"/>
                <a:gd name="connsiteY8" fmla="*/ 1240126 h 2983057"/>
                <a:gd name="connsiteX9" fmla="*/ 1868126 w 2650836"/>
                <a:gd name="connsiteY9" fmla="*/ 1311636 h 2983057"/>
                <a:gd name="connsiteX10" fmla="*/ 1828800 w 2650836"/>
                <a:gd name="connsiteY10" fmla="*/ 1320511 h 2983057"/>
                <a:gd name="connsiteX11" fmla="*/ 1783195 w 2650836"/>
                <a:gd name="connsiteY11" fmla="*/ 1344036 h 2983057"/>
                <a:gd name="connsiteX12" fmla="*/ 1782618 w 2650836"/>
                <a:gd name="connsiteY12" fmla="*/ 1385166 h 2983057"/>
                <a:gd name="connsiteX13" fmla="*/ 1801091 w 2650836"/>
                <a:gd name="connsiteY13" fmla="*/ 1440584 h 2983057"/>
                <a:gd name="connsiteX14" fmla="*/ 1849221 w 2650836"/>
                <a:gd name="connsiteY14" fmla="*/ 1485899 h 2983057"/>
                <a:gd name="connsiteX15" fmla="*/ 1863653 w 2650836"/>
                <a:gd name="connsiteY15" fmla="*/ 1498961 h 2983057"/>
                <a:gd name="connsiteX16" fmla="*/ 1896846 w 2650836"/>
                <a:gd name="connsiteY16" fmla="*/ 1545430 h 2983057"/>
                <a:gd name="connsiteX17" fmla="*/ 1930400 w 2650836"/>
                <a:gd name="connsiteY17" fmla="*/ 1569893 h 2983057"/>
                <a:gd name="connsiteX18" fmla="*/ 1902691 w 2650836"/>
                <a:gd name="connsiteY18" fmla="*/ 1643784 h 2983057"/>
                <a:gd name="connsiteX19" fmla="*/ 1930400 w 2650836"/>
                <a:gd name="connsiteY19" fmla="*/ 1736148 h 2983057"/>
                <a:gd name="connsiteX20" fmla="*/ 1967345 w 2650836"/>
                <a:gd name="connsiteY20" fmla="*/ 1865457 h 2983057"/>
                <a:gd name="connsiteX21" fmla="*/ 1995054 w 2650836"/>
                <a:gd name="connsiteY21" fmla="*/ 1920875 h 2983057"/>
                <a:gd name="connsiteX22" fmla="*/ 1976293 w 2650836"/>
                <a:gd name="connsiteY22" fmla="*/ 1998663 h 2983057"/>
                <a:gd name="connsiteX23" fmla="*/ 1942090 w 2650836"/>
                <a:gd name="connsiteY23" fmla="*/ 2055018 h 2983057"/>
                <a:gd name="connsiteX24" fmla="*/ 1961140 w 2650836"/>
                <a:gd name="connsiteY24" fmla="*/ 2102643 h 2983057"/>
                <a:gd name="connsiteX25" fmla="*/ 2004291 w 2650836"/>
                <a:gd name="connsiteY25" fmla="*/ 2114839 h 2983057"/>
                <a:gd name="connsiteX26" fmla="*/ 2115127 w 2650836"/>
                <a:gd name="connsiteY26" fmla="*/ 2161020 h 2983057"/>
                <a:gd name="connsiteX27" fmla="*/ 2179782 w 2650836"/>
                <a:gd name="connsiteY27" fmla="*/ 2290330 h 2983057"/>
                <a:gd name="connsiteX28" fmla="*/ 2281382 w 2650836"/>
                <a:gd name="connsiteY28" fmla="*/ 2456584 h 2983057"/>
                <a:gd name="connsiteX29" fmla="*/ 2382982 w 2650836"/>
                <a:gd name="connsiteY29" fmla="*/ 2595130 h 2983057"/>
                <a:gd name="connsiteX30" fmla="*/ 2558472 w 2650836"/>
                <a:gd name="connsiteY30" fmla="*/ 2687493 h 2983057"/>
                <a:gd name="connsiteX31" fmla="*/ 2650836 w 2650836"/>
                <a:gd name="connsiteY31" fmla="*/ 2807566 h 2983057"/>
                <a:gd name="connsiteX32" fmla="*/ 2604654 w 2650836"/>
                <a:gd name="connsiteY32" fmla="*/ 2835275 h 2983057"/>
                <a:gd name="connsiteX33" fmla="*/ 2484582 w 2650836"/>
                <a:gd name="connsiteY33" fmla="*/ 2807566 h 2983057"/>
                <a:gd name="connsiteX34" fmla="*/ 2447636 w 2650836"/>
                <a:gd name="connsiteY34" fmla="*/ 2752148 h 2983057"/>
                <a:gd name="connsiteX35" fmla="*/ 2327563 w 2650836"/>
                <a:gd name="connsiteY35" fmla="*/ 2715202 h 2983057"/>
                <a:gd name="connsiteX36" fmla="*/ 2281382 w 2650836"/>
                <a:gd name="connsiteY36" fmla="*/ 2687493 h 2983057"/>
                <a:gd name="connsiteX37" fmla="*/ 2216727 w 2650836"/>
                <a:gd name="connsiteY37" fmla="*/ 2669020 h 2983057"/>
                <a:gd name="connsiteX38" fmla="*/ 2189018 w 2650836"/>
                <a:gd name="connsiteY38" fmla="*/ 2650548 h 2983057"/>
                <a:gd name="connsiteX39" fmla="*/ 2124363 w 2650836"/>
                <a:gd name="connsiteY39" fmla="*/ 2622839 h 2983057"/>
                <a:gd name="connsiteX40" fmla="*/ 2013527 w 2650836"/>
                <a:gd name="connsiteY40" fmla="*/ 2659784 h 2983057"/>
                <a:gd name="connsiteX41" fmla="*/ 1939636 w 2650836"/>
                <a:gd name="connsiteY41" fmla="*/ 2761384 h 2983057"/>
                <a:gd name="connsiteX42" fmla="*/ 1884218 w 2650836"/>
                <a:gd name="connsiteY42" fmla="*/ 2862984 h 2983057"/>
                <a:gd name="connsiteX43" fmla="*/ 1782618 w 2650836"/>
                <a:gd name="connsiteY43" fmla="*/ 2826039 h 2983057"/>
                <a:gd name="connsiteX44" fmla="*/ 1727200 w 2650836"/>
                <a:gd name="connsiteY44" fmla="*/ 2899930 h 2983057"/>
                <a:gd name="connsiteX45" fmla="*/ 1699491 w 2650836"/>
                <a:gd name="connsiteY45" fmla="*/ 2890693 h 2983057"/>
                <a:gd name="connsiteX46" fmla="*/ 1616363 w 2650836"/>
                <a:gd name="connsiteY46" fmla="*/ 2983057 h 2983057"/>
                <a:gd name="connsiteX47" fmla="*/ 1533236 w 2650836"/>
                <a:gd name="connsiteY47" fmla="*/ 2918402 h 2983057"/>
                <a:gd name="connsiteX48" fmla="*/ 1468582 w 2650836"/>
                <a:gd name="connsiteY48" fmla="*/ 2927639 h 2983057"/>
                <a:gd name="connsiteX49" fmla="*/ 1413163 w 2650836"/>
                <a:gd name="connsiteY49" fmla="*/ 2918402 h 2983057"/>
                <a:gd name="connsiteX50" fmla="*/ 1200727 w 2650836"/>
                <a:gd name="connsiteY50" fmla="*/ 2835275 h 2983057"/>
                <a:gd name="connsiteX51" fmla="*/ 960582 w 2650836"/>
                <a:gd name="connsiteY51" fmla="*/ 2779857 h 2983057"/>
                <a:gd name="connsiteX52" fmla="*/ 646545 w 2650836"/>
                <a:gd name="connsiteY52" fmla="*/ 2742911 h 2983057"/>
                <a:gd name="connsiteX53" fmla="*/ 369454 w 2650836"/>
                <a:gd name="connsiteY53" fmla="*/ 2715202 h 2983057"/>
                <a:gd name="connsiteX54" fmla="*/ 0 w 2650836"/>
                <a:gd name="connsiteY54" fmla="*/ 2669020 h 2983057"/>
                <a:gd name="connsiteX55" fmla="*/ 9235 w 2650836"/>
                <a:gd name="connsiteY55" fmla="*/ 18184 h 2983057"/>
                <a:gd name="connsiteX56" fmla="*/ 1829665 w 2650836"/>
                <a:gd name="connsiteY56" fmla="*/ 0 h 2983057"/>
                <a:gd name="connsiteX0" fmla="*/ 1829665 w 2650836"/>
                <a:gd name="connsiteY0" fmla="*/ 0 h 2983057"/>
                <a:gd name="connsiteX1" fmla="*/ 1828800 w 2650836"/>
                <a:gd name="connsiteY1" fmla="*/ 265113 h 2983057"/>
                <a:gd name="connsiteX2" fmla="*/ 1837315 w 2650836"/>
                <a:gd name="connsiteY2" fmla="*/ 376237 h 2983057"/>
                <a:gd name="connsiteX3" fmla="*/ 1854488 w 2650836"/>
                <a:gd name="connsiteY3" fmla="*/ 550501 h 2983057"/>
                <a:gd name="connsiteX4" fmla="*/ 1823027 w 2650836"/>
                <a:gd name="connsiteY4" fmla="*/ 700087 h 2983057"/>
                <a:gd name="connsiteX5" fmla="*/ 1803977 w 2650836"/>
                <a:gd name="connsiteY5" fmla="*/ 831778 h 2983057"/>
                <a:gd name="connsiteX6" fmla="*/ 1804050 w 2650836"/>
                <a:gd name="connsiteY6" fmla="*/ 999331 h 2983057"/>
                <a:gd name="connsiteX7" fmla="*/ 1819563 w 2650836"/>
                <a:gd name="connsiteY7" fmla="*/ 1126548 h 2983057"/>
                <a:gd name="connsiteX8" fmla="*/ 1868415 w 2650836"/>
                <a:gd name="connsiteY8" fmla="*/ 1240126 h 2983057"/>
                <a:gd name="connsiteX9" fmla="*/ 1868126 w 2650836"/>
                <a:gd name="connsiteY9" fmla="*/ 1311636 h 2983057"/>
                <a:gd name="connsiteX10" fmla="*/ 1828800 w 2650836"/>
                <a:gd name="connsiteY10" fmla="*/ 1320511 h 2983057"/>
                <a:gd name="connsiteX11" fmla="*/ 1783195 w 2650836"/>
                <a:gd name="connsiteY11" fmla="*/ 1344036 h 2983057"/>
                <a:gd name="connsiteX12" fmla="*/ 1782618 w 2650836"/>
                <a:gd name="connsiteY12" fmla="*/ 1385166 h 2983057"/>
                <a:gd name="connsiteX13" fmla="*/ 1801091 w 2650836"/>
                <a:gd name="connsiteY13" fmla="*/ 1440584 h 2983057"/>
                <a:gd name="connsiteX14" fmla="*/ 1849221 w 2650836"/>
                <a:gd name="connsiteY14" fmla="*/ 1485899 h 2983057"/>
                <a:gd name="connsiteX15" fmla="*/ 1863653 w 2650836"/>
                <a:gd name="connsiteY15" fmla="*/ 1498961 h 2983057"/>
                <a:gd name="connsiteX16" fmla="*/ 1896846 w 2650836"/>
                <a:gd name="connsiteY16" fmla="*/ 1545430 h 2983057"/>
                <a:gd name="connsiteX17" fmla="*/ 1930400 w 2650836"/>
                <a:gd name="connsiteY17" fmla="*/ 1569893 h 2983057"/>
                <a:gd name="connsiteX18" fmla="*/ 1902691 w 2650836"/>
                <a:gd name="connsiteY18" fmla="*/ 1643784 h 2983057"/>
                <a:gd name="connsiteX19" fmla="*/ 1930400 w 2650836"/>
                <a:gd name="connsiteY19" fmla="*/ 1736148 h 2983057"/>
                <a:gd name="connsiteX20" fmla="*/ 1967345 w 2650836"/>
                <a:gd name="connsiteY20" fmla="*/ 1865457 h 2983057"/>
                <a:gd name="connsiteX21" fmla="*/ 1995054 w 2650836"/>
                <a:gd name="connsiteY21" fmla="*/ 1920875 h 2983057"/>
                <a:gd name="connsiteX22" fmla="*/ 1976293 w 2650836"/>
                <a:gd name="connsiteY22" fmla="*/ 1998663 h 2983057"/>
                <a:gd name="connsiteX23" fmla="*/ 1942090 w 2650836"/>
                <a:gd name="connsiteY23" fmla="*/ 2055018 h 2983057"/>
                <a:gd name="connsiteX24" fmla="*/ 1961140 w 2650836"/>
                <a:gd name="connsiteY24" fmla="*/ 2102643 h 2983057"/>
                <a:gd name="connsiteX25" fmla="*/ 2004291 w 2650836"/>
                <a:gd name="connsiteY25" fmla="*/ 2114839 h 2983057"/>
                <a:gd name="connsiteX26" fmla="*/ 2065915 w 2650836"/>
                <a:gd name="connsiteY26" fmla="*/ 2121693 h 2983057"/>
                <a:gd name="connsiteX27" fmla="*/ 2115127 w 2650836"/>
                <a:gd name="connsiteY27" fmla="*/ 2161020 h 2983057"/>
                <a:gd name="connsiteX28" fmla="*/ 2179782 w 2650836"/>
                <a:gd name="connsiteY28" fmla="*/ 2290330 h 2983057"/>
                <a:gd name="connsiteX29" fmla="*/ 2281382 w 2650836"/>
                <a:gd name="connsiteY29" fmla="*/ 2456584 h 2983057"/>
                <a:gd name="connsiteX30" fmla="*/ 2382982 w 2650836"/>
                <a:gd name="connsiteY30" fmla="*/ 2595130 h 2983057"/>
                <a:gd name="connsiteX31" fmla="*/ 2558472 w 2650836"/>
                <a:gd name="connsiteY31" fmla="*/ 2687493 h 2983057"/>
                <a:gd name="connsiteX32" fmla="*/ 2650836 w 2650836"/>
                <a:gd name="connsiteY32" fmla="*/ 2807566 h 2983057"/>
                <a:gd name="connsiteX33" fmla="*/ 2604654 w 2650836"/>
                <a:gd name="connsiteY33" fmla="*/ 2835275 h 2983057"/>
                <a:gd name="connsiteX34" fmla="*/ 2484582 w 2650836"/>
                <a:gd name="connsiteY34" fmla="*/ 2807566 h 2983057"/>
                <a:gd name="connsiteX35" fmla="*/ 2447636 w 2650836"/>
                <a:gd name="connsiteY35" fmla="*/ 2752148 h 2983057"/>
                <a:gd name="connsiteX36" fmla="*/ 2327563 w 2650836"/>
                <a:gd name="connsiteY36" fmla="*/ 2715202 h 2983057"/>
                <a:gd name="connsiteX37" fmla="*/ 2281382 w 2650836"/>
                <a:gd name="connsiteY37" fmla="*/ 2687493 h 2983057"/>
                <a:gd name="connsiteX38" fmla="*/ 2216727 w 2650836"/>
                <a:gd name="connsiteY38" fmla="*/ 2669020 h 2983057"/>
                <a:gd name="connsiteX39" fmla="*/ 2189018 w 2650836"/>
                <a:gd name="connsiteY39" fmla="*/ 2650548 h 2983057"/>
                <a:gd name="connsiteX40" fmla="*/ 2124363 w 2650836"/>
                <a:gd name="connsiteY40" fmla="*/ 2622839 h 2983057"/>
                <a:gd name="connsiteX41" fmla="*/ 2013527 w 2650836"/>
                <a:gd name="connsiteY41" fmla="*/ 2659784 h 2983057"/>
                <a:gd name="connsiteX42" fmla="*/ 1939636 w 2650836"/>
                <a:gd name="connsiteY42" fmla="*/ 2761384 h 2983057"/>
                <a:gd name="connsiteX43" fmla="*/ 1884218 w 2650836"/>
                <a:gd name="connsiteY43" fmla="*/ 2862984 h 2983057"/>
                <a:gd name="connsiteX44" fmla="*/ 1782618 w 2650836"/>
                <a:gd name="connsiteY44" fmla="*/ 2826039 h 2983057"/>
                <a:gd name="connsiteX45" fmla="*/ 1727200 w 2650836"/>
                <a:gd name="connsiteY45" fmla="*/ 2899930 h 2983057"/>
                <a:gd name="connsiteX46" fmla="*/ 1699491 w 2650836"/>
                <a:gd name="connsiteY46" fmla="*/ 2890693 h 2983057"/>
                <a:gd name="connsiteX47" fmla="*/ 1616363 w 2650836"/>
                <a:gd name="connsiteY47" fmla="*/ 2983057 h 2983057"/>
                <a:gd name="connsiteX48" fmla="*/ 1533236 w 2650836"/>
                <a:gd name="connsiteY48" fmla="*/ 2918402 h 2983057"/>
                <a:gd name="connsiteX49" fmla="*/ 1468582 w 2650836"/>
                <a:gd name="connsiteY49" fmla="*/ 2927639 h 2983057"/>
                <a:gd name="connsiteX50" fmla="*/ 1413163 w 2650836"/>
                <a:gd name="connsiteY50" fmla="*/ 2918402 h 2983057"/>
                <a:gd name="connsiteX51" fmla="*/ 1200727 w 2650836"/>
                <a:gd name="connsiteY51" fmla="*/ 2835275 h 2983057"/>
                <a:gd name="connsiteX52" fmla="*/ 960582 w 2650836"/>
                <a:gd name="connsiteY52" fmla="*/ 2779857 h 2983057"/>
                <a:gd name="connsiteX53" fmla="*/ 646545 w 2650836"/>
                <a:gd name="connsiteY53" fmla="*/ 2742911 h 2983057"/>
                <a:gd name="connsiteX54" fmla="*/ 369454 w 2650836"/>
                <a:gd name="connsiteY54" fmla="*/ 2715202 h 2983057"/>
                <a:gd name="connsiteX55" fmla="*/ 0 w 2650836"/>
                <a:gd name="connsiteY55" fmla="*/ 2669020 h 2983057"/>
                <a:gd name="connsiteX56" fmla="*/ 9235 w 2650836"/>
                <a:gd name="connsiteY56" fmla="*/ 18184 h 2983057"/>
                <a:gd name="connsiteX57" fmla="*/ 1829665 w 2650836"/>
                <a:gd name="connsiteY57" fmla="*/ 0 h 2983057"/>
                <a:gd name="connsiteX0" fmla="*/ 1829665 w 2650836"/>
                <a:gd name="connsiteY0" fmla="*/ 0 h 2983057"/>
                <a:gd name="connsiteX1" fmla="*/ 1828800 w 2650836"/>
                <a:gd name="connsiteY1" fmla="*/ 265113 h 2983057"/>
                <a:gd name="connsiteX2" fmla="*/ 1837315 w 2650836"/>
                <a:gd name="connsiteY2" fmla="*/ 376237 h 2983057"/>
                <a:gd name="connsiteX3" fmla="*/ 1854488 w 2650836"/>
                <a:gd name="connsiteY3" fmla="*/ 550501 h 2983057"/>
                <a:gd name="connsiteX4" fmla="*/ 1823027 w 2650836"/>
                <a:gd name="connsiteY4" fmla="*/ 700087 h 2983057"/>
                <a:gd name="connsiteX5" fmla="*/ 1803977 w 2650836"/>
                <a:gd name="connsiteY5" fmla="*/ 831778 h 2983057"/>
                <a:gd name="connsiteX6" fmla="*/ 1804050 w 2650836"/>
                <a:gd name="connsiteY6" fmla="*/ 999331 h 2983057"/>
                <a:gd name="connsiteX7" fmla="*/ 1819563 w 2650836"/>
                <a:gd name="connsiteY7" fmla="*/ 1126548 h 2983057"/>
                <a:gd name="connsiteX8" fmla="*/ 1868415 w 2650836"/>
                <a:gd name="connsiteY8" fmla="*/ 1240126 h 2983057"/>
                <a:gd name="connsiteX9" fmla="*/ 1868126 w 2650836"/>
                <a:gd name="connsiteY9" fmla="*/ 1311636 h 2983057"/>
                <a:gd name="connsiteX10" fmla="*/ 1828800 w 2650836"/>
                <a:gd name="connsiteY10" fmla="*/ 1320511 h 2983057"/>
                <a:gd name="connsiteX11" fmla="*/ 1783195 w 2650836"/>
                <a:gd name="connsiteY11" fmla="*/ 1344036 h 2983057"/>
                <a:gd name="connsiteX12" fmla="*/ 1782618 w 2650836"/>
                <a:gd name="connsiteY12" fmla="*/ 1385166 h 2983057"/>
                <a:gd name="connsiteX13" fmla="*/ 1801091 w 2650836"/>
                <a:gd name="connsiteY13" fmla="*/ 1440584 h 2983057"/>
                <a:gd name="connsiteX14" fmla="*/ 1849221 w 2650836"/>
                <a:gd name="connsiteY14" fmla="*/ 1485899 h 2983057"/>
                <a:gd name="connsiteX15" fmla="*/ 1863653 w 2650836"/>
                <a:gd name="connsiteY15" fmla="*/ 1498961 h 2983057"/>
                <a:gd name="connsiteX16" fmla="*/ 1896846 w 2650836"/>
                <a:gd name="connsiteY16" fmla="*/ 1545430 h 2983057"/>
                <a:gd name="connsiteX17" fmla="*/ 1930400 w 2650836"/>
                <a:gd name="connsiteY17" fmla="*/ 1569893 h 2983057"/>
                <a:gd name="connsiteX18" fmla="*/ 1902691 w 2650836"/>
                <a:gd name="connsiteY18" fmla="*/ 1643784 h 2983057"/>
                <a:gd name="connsiteX19" fmla="*/ 1930400 w 2650836"/>
                <a:gd name="connsiteY19" fmla="*/ 1736148 h 2983057"/>
                <a:gd name="connsiteX20" fmla="*/ 1967345 w 2650836"/>
                <a:gd name="connsiteY20" fmla="*/ 1865457 h 2983057"/>
                <a:gd name="connsiteX21" fmla="*/ 1995054 w 2650836"/>
                <a:gd name="connsiteY21" fmla="*/ 1920875 h 2983057"/>
                <a:gd name="connsiteX22" fmla="*/ 1976293 w 2650836"/>
                <a:gd name="connsiteY22" fmla="*/ 1998663 h 2983057"/>
                <a:gd name="connsiteX23" fmla="*/ 1942090 w 2650836"/>
                <a:gd name="connsiteY23" fmla="*/ 2055018 h 2983057"/>
                <a:gd name="connsiteX24" fmla="*/ 1961140 w 2650836"/>
                <a:gd name="connsiteY24" fmla="*/ 2102643 h 2983057"/>
                <a:gd name="connsiteX25" fmla="*/ 2004291 w 2650836"/>
                <a:gd name="connsiteY25" fmla="*/ 2114839 h 2983057"/>
                <a:gd name="connsiteX26" fmla="*/ 2065915 w 2650836"/>
                <a:gd name="connsiteY26" fmla="*/ 2121693 h 2983057"/>
                <a:gd name="connsiteX27" fmla="*/ 2115127 w 2650836"/>
                <a:gd name="connsiteY27" fmla="*/ 2161020 h 2983057"/>
                <a:gd name="connsiteX28" fmla="*/ 2179782 w 2650836"/>
                <a:gd name="connsiteY28" fmla="*/ 2290330 h 2983057"/>
                <a:gd name="connsiteX29" fmla="*/ 2196883 w 2650836"/>
                <a:gd name="connsiteY29" fmla="*/ 2369343 h 2983057"/>
                <a:gd name="connsiteX30" fmla="*/ 2281382 w 2650836"/>
                <a:gd name="connsiteY30" fmla="*/ 2456584 h 2983057"/>
                <a:gd name="connsiteX31" fmla="*/ 2382982 w 2650836"/>
                <a:gd name="connsiteY31" fmla="*/ 2595130 h 2983057"/>
                <a:gd name="connsiteX32" fmla="*/ 2558472 w 2650836"/>
                <a:gd name="connsiteY32" fmla="*/ 2687493 h 2983057"/>
                <a:gd name="connsiteX33" fmla="*/ 2650836 w 2650836"/>
                <a:gd name="connsiteY33" fmla="*/ 2807566 h 2983057"/>
                <a:gd name="connsiteX34" fmla="*/ 2604654 w 2650836"/>
                <a:gd name="connsiteY34" fmla="*/ 2835275 h 2983057"/>
                <a:gd name="connsiteX35" fmla="*/ 2484582 w 2650836"/>
                <a:gd name="connsiteY35" fmla="*/ 2807566 h 2983057"/>
                <a:gd name="connsiteX36" fmla="*/ 2447636 w 2650836"/>
                <a:gd name="connsiteY36" fmla="*/ 2752148 h 2983057"/>
                <a:gd name="connsiteX37" fmla="*/ 2327563 w 2650836"/>
                <a:gd name="connsiteY37" fmla="*/ 2715202 h 2983057"/>
                <a:gd name="connsiteX38" fmla="*/ 2281382 w 2650836"/>
                <a:gd name="connsiteY38" fmla="*/ 2687493 h 2983057"/>
                <a:gd name="connsiteX39" fmla="*/ 2216727 w 2650836"/>
                <a:gd name="connsiteY39" fmla="*/ 2669020 h 2983057"/>
                <a:gd name="connsiteX40" fmla="*/ 2189018 w 2650836"/>
                <a:gd name="connsiteY40" fmla="*/ 2650548 h 2983057"/>
                <a:gd name="connsiteX41" fmla="*/ 2124363 w 2650836"/>
                <a:gd name="connsiteY41" fmla="*/ 2622839 h 2983057"/>
                <a:gd name="connsiteX42" fmla="*/ 2013527 w 2650836"/>
                <a:gd name="connsiteY42" fmla="*/ 2659784 h 2983057"/>
                <a:gd name="connsiteX43" fmla="*/ 1939636 w 2650836"/>
                <a:gd name="connsiteY43" fmla="*/ 2761384 h 2983057"/>
                <a:gd name="connsiteX44" fmla="*/ 1884218 w 2650836"/>
                <a:gd name="connsiteY44" fmla="*/ 2862984 h 2983057"/>
                <a:gd name="connsiteX45" fmla="*/ 1782618 w 2650836"/>
                <a:gd name="connsiteY45" fmla="*/ 2826039 h 2983057"/>
                <a:gd name="connsiteX46" fmla="*/ 1727200 w 2650836"/>
                <a:gd name="connsiteY46" fmla="*/ 2899930 h 2983057"/>
                <a:gd name="connsiteX47" fmla="*/ 1699491 w 2650836"/>
                <a:gd name="connsiteY47" fmla="*/ 2890693 h 2983057"/>
                <a:gd name="connsiteX48" fmla="*/ 1616363 w 2650836"/>
                <a:gd name="connsiteY48" fmla="*/ 2983057 h 2983057"/>
                <a:gd name="connsiteX49" fmla="*/ 1533236 w 2650836"/>
                <a:gd name="connsiteY49" fmla="*/ 2918402 h 2983057"/>
                <a:gd name="connsiteX50" fmla="*/ 1468582 w 2650836"/>
                <a:gd name="connsiteY50" fmla="*/ 2927639 h 2983057"/>
                <a:gd name="connsiteX51" fmla="*/ 1413163 w 2650836"/>
                <a:gd name="connsiteY51" fmla="*/ 2918402 h 2983057"/>
                <a:gd name="connsiteX52" fmla="*/ 1200727 w 2650836"/>
                <a:gd name="connsiteY52" fmla="*/ 2835275 h 2983057"/>
                <a:gd name="connsiteX53" fmla="*/ 960582 w 2650836"/>
                <a:gd name="connsiteY53" fmla="*/ 2779857 h 2983057"/>
                <a:gd name="connsiteX54" fmla="*/ 646545 w 2650836"/>
                <a:gd name="connsiteY54" fmla="*/ 2742911 h 2983057"/>
                <a:gd name="connsiteX55" fmla="*/ 369454 w 2650836"/>
                <a:gd name="connsiteY55" fmla="*/ 2715202 h 2983057"/>
                <a:gd name="connsiteX56" fmla="*/ 0 w 2650836"/>
                <a:gd name="connsiteY56" fmla="*/ 2669020 h 2983057"/>
                <a:gd name="connsiteX57" fmla="*/ 9235 w 2650836"/>
                <a:gd name="connsiteY57" fmla="*/ 18184 h 2983057"/>
                <a:gd name="connsiteX58" fmla="*/ 1829665 w 2650836"/>
                <a:gd name="connsiteY58" fmla="*/ 0 h 2983057"/>
                <a:gd name="connsiteX0" fmla="*/ 1829665 w 2650836"/>
                <a:gd name="connsiteY0" fmla="*/ 0 h 2983057"/>
                <a:gd name="connsiteX1" fmla="*/ 1828800 w 2650836"/>
                <a:gd name="connsiteY1" fmla="*/ 265113 h 2983057"/>
                <a:gd name="connsiteX2" fmla="*/ 1837315 w 2650836"/>
                <a:gd name="connsiteY2" fmla="*/ 376237 h 2983057"/>
                <a:gd name="connsiteX3" fmla="*/ 1854488 w 2650836"/>
                <a:gd name="connsiteY3" fmla="*/ 550501 h 2983057"/>
                <a:gd name="connsiteX4" fmla="*/ 1823027 w 2650836"/>
                <a:gd name="connsiteY4" fmla="*/ 700087 h 2983057"/>
                <a:gd name="connsiteX5" fmla="*/ 1803977 w 2650836"/>
                <a:gd name="connsiteY5" fmla="*/ 831778 h 2983057"/>
                <a:gd name="connsiteX6" fmla="*/ 1804050 w 2650836"/>
                <a:gd name="connsiteY6" fmla="*/ 999331 h 2983057"/>
                <a:gd name="connsiteX7" fmla="*/ 1819563 w 2650836"/>
                <a:gd name="connsiteY7" fmla="*/ 1126548 h 2983057"/>
                <a:gd name="connsiteX8" fmla="*/ 1868415 w 2650836"/>
                <a:gd name="connsiteY8" fmla="*/ 1240126 h 2983057"/>
                <a:gd name="connsiteX9" fmla="*/ 1868126 w 2650836"/>
                <a:gd name="connsiteY9" fmla="*/ 1311636 h 2983057"/>
                <a:gd name="connsiteX10" fmla="*/ 1828800 w 2650836"/>
                <a:gd name="connsiteY10" fmla="*/ 1320511 h 2983057"/>
                <a:gd name="connsiteX11" fmla="*/ 1783195 w 2650836"/>
                <a:gd name="connsiteY11" fmla="*/ 1344036 h 2983057"/>
                <a:gd name="connsiteX12" fmla="*/ 1782618 w 2650836"/>
                <a:gd name="connsiteY12" fmla="*/ 1385166 h 2983057"/>
                <a:gd name="connsiteX13" fmla="*/ 1801091 w 2650836"/>
                <a:gd name="connsiteY13" fmla="*/ 1440584 h 2983057"/>
                <a:gd name="connsiteX14" fmla="*/ 1849221 w 2650836"/>
                <a:gd name="connsiteY14" fmla="*/ 1485899 h 2983057"/>
                <a:gd name="connsiteX15" fmla="*/ 1863653 w 2650836"/>
                <a:gd name="connsiteY15" fmla="*/ 1498961 h 2983057"/>
                <a:gd name="connsiteX16" fmla="*/ 1896846 w 2650836"/>
                <a:gd name="connsiteY16" fmla="*/ 1545430 h 2983057"/>
                <a:gd name="connsiteX17" fmla="*/ 1930400 w 2650836"/>
                <a:gd name="connsiteY17" fmla="*/ 1569893 h 2983057"/>
                <a:gd name="connsiteX18" fmla="*/ 1902691 w 2650836"/>
                <a:gd name="connsiteY18" fmla="*/ 1643784 h 2983057"/>
                <a:gd name="connsiteX19" fmla="*/ 1930400 w 2650836"/>
                <a:gd name="connsiteY19" fmla="*/ 1736148 h 2983057"/>
                <a:gd name="connsiteX20" fmla="*/ 1967345 w 2650836"/>
                <a:gd name="connsiteY20" fmla="*/ 1865457 h 2983057"/>
                <a:gd name="connsiteX21" fmla="*/ 1995054 w 2650836"/>
                <a:gd name="connsiteY21" fmla="*/ 1920875 h 2983057"/>
                <a:gd name="connsiteX22" fmla="*/ 1976293 w 2650836"/>
                <a:gd name="connsiteY22" fmla="*/ 1998663 h 2983057"/>
                <a:gd name="connsiteX23" fmla="*/ 1942090 w 2650836"/>
                <a:gd name="connsiteY23" fmla="*/ 2055018 h 2983057"/>
                <a:gd name="connsiteX24" fmla="*/ 1961140 w 2650836"/>
                <a:gd name="connsiteY24" fmla="*/ 2102643 h 2983057"/>
                <a:gd name="connsiteX25" fmla="*/ 2004291 w 2650836"/>
                <a:gd name="connsiteY25" fmla="*/ 2114839 h 2983057"/>
                <a:gd name="connsiteX26" fmla="*/ 2065915 w 2650836"/>
                <a:gd name="connsiteY26" fmla="*/ 2121693 h 2983057"/>
                <a:gd name="connsiteX27" fmla="*/ 2115127 w 2650836"/>
                <a:gd name="connsiteY27" fmla="*/ 2161020 h 2983057"/>
                <a:gd name="connsiteX28" fmla="*/ 2179782 w 2650836"/>
                <a:gd name="connsiteY28" fmla="*/ 2290330 h 2983057"/>
                <a:gd name="connsiteX29" fmla="*/ 2196883 w 2650836"/>
                <a:gd name="connsiteY29" fmla="*/ 2369343 h 2983057"/>
                <a:gd name="connsiteX30" fmla="*/ 2208790 w 2650836"/>
                <a:gd name="connsiteY30" fmla="*/ 2419349 h 2983057"/>
                <a:gd name="connsiteX31" fmla="*/ 2281382 w 2650836"/>
                <a:gd name="connsiteY31" fmla="*/ 2456584 h 2983057"/>
                <a:gd name="connsiteX32" fmla="*/ 2382982 w 2650836"/>
                <a:gd name="connsiteY32" fmla="*/ 2595130 h 2983057"/>
                <a:gd name="connsiteX33" fmla="*/ 2558472 w 2650836"/>
                <a:gd name="connsiteY33" fmla="*/ 2687493 h 2983057"/>
                <a:gd name="connsiteX34" fmla="*/ 2650836 w 2650836"/>
                <a:gd name="connsiteY34" fmla="*/ 2807566 h 2983057"/>
                <a:gd name="connsiteX35" fmla="*/ 2604654 w 2650836"/>
                <a:gd name="connsiteY35" fmla="*/ 2835275 h 2983057"/>
                <a:gd name="connsiteX36" fmla="*/ 2484582 w 2650836"/>
                <a:gd name="connsiteY36" fmla="*/ 2807566 h 2983057"/>
                <a:gd name="connsiteX37" fmla="*/ 2447636 w 2650836"/>
                <a:gd name="connsiteY37" fmla="*/ 2752148 h 2983057"/>
                <a:gd name="connsiteX38" fmla="*/ 2327563 w 2650836"/>
                <a:gd name="connsiteY38" fmla="*/ 2715202 h 2983057"/>
                <a:gd name="connsiteX39" fmla="*/ 2281382 w 2650836"/>
                <a:gd name="connsiteY39" fmla="*/ 2687493 h 2983057"/>
                <a:gd name="connsiteX40" fmla="*/ 2216727 w 2650836"/>
                <a:gd name="connsiteY40" fmla="*/ 2669020 h 2983057"/>
                <a:gd name="connsiteX41" fmla="*/ 2189018 w 2650836"/>
                <a:gd name="connsiteY41" fmla="*/ 2650548 h 2983057"/>
                <a:gd name="connsiteX42" fmla="*/ 2124363 w 2650836"/>
                <a:gd name="connsiteY42" fmla="*/ 2622839 h 2983057"/>
                <a:gd name="connsiteX43" fmla="*/ 2013527 w 2650836"/>
                <a:gd name="connsiteY43" fmla="*/ 2659784 h 2983057"/>
                <a:gd name="connsiteX44" fmla="*/ 1939636 w 2650836"/>
                <a:gd name="connsiteY44" fmla="*/ 2761384 h 2983057"/>
                <a:gd name="connsiteX45" fmla="*/ 1884218 w 2650836"/>
                <a:gd name="connsiteY45" fmla="*/ 2862984 h 2983057"/>
                <a:gd name="connsiteX46" fmla="*/ 1782618 w 2650836"/>
                <a:gd name="connsiteY46" fmla="*/ 2826039 h 2983057"/>
                <a:gd name="connsiteX47" fmla="*/ 1727200 w 2650836"/>
                <a:gd name="connsiteY47" fmla="*/ 2899930 h 2983057"/>
                <a:gd name="connsiteX48" fmla="*/ 1699491 w 2650836"/>
                <a:gd name="connsiteY48" fmla="*/ 2890693 h 2983057"/>
                <a:gd name="connsiteX49" fmla="*/ 1616363 w 2650836"/>
                <a:gd name="connsiteY49" fmla="*/ 2983057 h 2983057"/>
                <a:gd name="connsiteX50" fmla="*/ 1533236 w 2650836"/>
                <a:gd name="connsiteY50" fmla="*/ 2918402 h 2983057"/>
                <a:gd name="connsiteX51" fmla="*/ 1468582 w 2650836"/>
                <a:gd name="connsiteY51" fmla="*/ 2927639 h 2983057"/>
                <a:gd name="connsiteX52" fmla="*/ 1413163 w 2650836"/>
                <a:gd name="connsiteY52" fmla="*/ 2918402 h 2983057"/>
                <a:gd name="connsiteX53" fmla="*/ 1200727 w 2650836"/>
                <a:gd name="connsiteY53" fmla="*/ 2835275 h 2983057"/>
                <a:gd name="connsiteX54" fmla="*/ 960582 w 2650836"/>
                <a:gd name="connsiteY54" fmla="*/ 2779857 h 2983057"/>
                <a:gd name="connsiteX55" fmla="*/ 646545 w 2650836"/>
                <a:gd name="connsiteY55" fmla="*/ 2742911 h 2983057"/>
                <a:gd name="connsiteX56" fmla="*/ 369454 w 2650836"/>
                <a:gd name="connsiteY56" fmla="*/ 2715202 h 2983057"/>
                <a:gd name="connsiteX57" fmla="*/ 0 w 2650836"/>
                <a:gd name="connsiteY57" fmla="*/ 2669020 h 2983057"/>
                <a:gd name="connsiteX58" fmla="*/ 9235 w 2650836"/>
                <a:gd name="connsiteY58" fmla="*/ 18184 h 2983057"/>
                <a:gd name="connsiteX59" fmla="*/ 1829665 w 2650836"/>
                <a:gd name="connsiteY59" fmla="*/ 0 h 2983057"/>
                <a:gd name="connsiteX0" fmla="*/ 1829665 w 2650836"/>
                <a:gd name="connsiteY0" fmla="*/ 0 h 2983057"/>
                <a:gd name="connsiteX1" fmla="*/ 1828800 w 2650836"/>
                <a:gd name="connsiteY1" fmla="*/ 265113 h 2983057"/>
                <a:gd name="connsiteX2" fmla="*/ 1837315 w 2650836"/>
                <a:gd name="connsiteY2" fmla="*/ 376237 h 2983057"/>
                <a:gd name="connsiteX3" fmla="*/ 1854488 w 2650836"/>
                <a:gd name="connsiteY3" fmla="*/ 550501 h 2983057"/>
                <a:gd name="connsiteX4" fmla="*/ 1823027 w 2650836"/>
                <a:gd name="connsiteY4" fmla="*/ 700087 h 2983057"/>
                <a:gd name="connsiteX5" fmla="*/ 1803977 w 2650836"/>
                <a:gd name="connsiteY5" fmla="*/ 831778 h 2983057"/>
                <a:gd name="connsiteX6" fmla="*/ 1804050 w 2650836"/>
                <a:gd name="connsiteY6" fmla="*/ 999331 h 2983057"/>
                <a:gd name="connsiteX7" fmla="*/ 1819563 w 2650836"/>
                <a:gd name="connsiteY7" fmla="*/ 1126548 h 2983057"/>
                <a:gd name="connsiteX8" fmla="*/ 1868415 w 2650836"/>
                <a:gd name="connsiteY8" fmla="*/ 1240126 h 2983057"/>
                <a:gd name="connsiteX9" fmla="*/ 1868126 w 2650836"/>
                <a:gd name="connsiteY9" fmla="*/ 1311636 h 2983057"/>
                <a:gd name="connsiteX10" fmla="*/ 1828800 w 2650836"/>
                <a:gd name="connsiteY10" fmla="*/ 1320511 h 2983057"/>
                <a:gd name="connsiteX11" fmla="*/ 1783195 w 2650836"/>
                <a:gd name="connsiteY11" fmla="*/ 1344036 h 2983057"/>
                <a:gd name="connsiteX12" fmla="*/ 1782618 w 2650836"/>
                <a:gd name="connsiteY12" fmla="*/ 1385166 h 2983057"/>
                <a:gd name="connsiteX13" fmla="*/ 1801091 w 2650836"/>
                <a:gd name="connsiteY13" fmla="*/ 1440584 h 2983057"/>
                <a:gd name="connsiteX14" fmla="*/ 1849221 w 2650836"/>
                <a:gd name="connsiteY14" fmla="*/ 1485899 h 2983057"/>
                <a:gd name="connsiteX15" fmla="*/ 1863653 w 2650836"/>
                <a:gd name="connsiteY15" fmla="*/ 1498961 h 2983057"/>
                <a:gd name="connsiteX16" fmla="*/ 1896846 w 2650836"/>
                <a:gd name="connsiteY16" fmla="*/ 1545430 h 2983057"/>
                <a:gd name="connsiteX17" fmla="*/ 1930400 w 2650836"/>
                <a:gd name="connsiteY17" fmla="*/ 1569893 h 2983057"/>
                <a:gd name="connsiteX18" fmla="*/ 1902691 w 2650836"/>
                <a:gd name="connsiteY18" fmla="*/ 1643784 h 2983057"/>
                <a:gd name="connsiteX19" fmla="*/ 1930400 w 2650836"/>
                <a:gd name="connsiteY19" fmla="*/ 1736148 h 2983057"/>
                <a:gd name="connsiteX20" fmla="*/ 1967345 w 2650836"/>
                <a:gd name="connsiteY20" fmla="*/ 1865457 h 2983057"/>
                <a:gd name="connsiteX21" fmla="*/ 1995054 w 2650836"/>
                <a:gd name="connsiteY21" fmla="*/ 1920875 h 2983057"/>
                <a:gd name="connsiteX22" fmla="*/ 1976293 w 2650836"/>
                <a:gd name="connsiteY22" fmla="*/ 1998663 h 2983057"/>
                <a:gd name="connsiteX23" fmla="*/ 1942090 w 2650836"/>
                <a:gd name="connsiteY23" fmla="*/ 2055018 h 2983057"/>
                <a:gd name="connsiteX24" fmla="*/ 1961140 w 2650836"/>
                <a:gd name="connsiteY24" fmla="*/ 2102643 h 2983057"/>
                <a:gd name="connsiteX25" fmla="*/ 2004291 w 2650836"/>
                <a:gd name="connsiteY25" fmla="*/ 2114839 h 2983057"/>
                <a:gd name="connsiteX26" fmla="*/ 2065915 w 2650836"/>
                <a:gd name="connsiteY26" fmla="*/ 2121693 h 2983057"/>
                <a:gd name="connsiteX27" fmla="*/ 2115127 w 2650836"/>
                <a:gd name="connsiteY27" fmla="*/ 2161020 h 2983057"/>
                <a:gd name="connsiteX28" fmla="*/ 2179782 w 2650836"/>
                <a:gd name="connsiteY28" fmla="*/ 2290330 h 2983057"/>
                <a:gd name="connsiteX29" fmla="*/ 2196883 w 2650836"/>
                <a:gd name="connsiteY29" fmla="*/ 2369343 h 2983057"/>
                <a:gd name="connsiteX30" fmla="*/ 2208790 w 2650836"/>
                <a:gd name="connsiteY30" fmla="*/ 2419349 h 2983057"/>
                <a:gd name="connsiteX31" fmla="*/ 2281382 w 2650836"/>
                <a:gd name="connsiteY31" fmla="*/ 2456584 h 2983057"/>
                <a:gd name="connsiteX32" fmla="*/ 2351665 w 2650836"/>
                <a:gd name="connsiteY32" fmla="*/ 2524124 h 2983057"/>
                <a:gd name="connsiteX33" fmla="*/ 2382982 w 2650836"/>
                <a:gd name="connsiteY33" fmla="*/ 2595130 h 2983057"/>
                <a:gd name="connsiteX34" fmla="*/ 2558472 w 2650836"/>
                <a:gd name="connsiteY34" fmla="*/ 2687493 h 2983057"/>
                <a:gd name="connsiteX35" fmla="*/ 2650836 w 2650836"/>
                <a:gd name="connsiteY35" fmla="*/ 2807566 h 2983057"/>
                <a:gd name="connsiteX36" fmla="*/ 2604654 w 2650836"/>
                <a:gd name="connsiteY36" fmla="*/ 2835275 h 2983057"/>
                <a:gd name="connsiteX37" fmla="*/ 2484582 w 2650836"/>
                <a:gd name="connsiteY37" fmla="*/ 2807566 h 2983057"/>
                <a:gd name="connsiteX38" fmla="*/ 2447636 w 2650836"/>
                <a:gd name="connsiteY38" fmla="*/ 2752148 h 2983057"/>
                <a:gd name="connsiteX39" fmla="*/ 2327563 w 2650836"/>
                <a:gd name="connsiteY39" fmla="*/ 2715202 h 2983057"/>
                <a:gd name="connsiteX40" fmla="*/ 2281382 w 2650836"/>
                <a:gd name="connsiteY40" fmla="*/ 2687493 h 2983057"/>
                <a:gd name="connsiteX41" fmla="*/ 2216727 w 2650836"/>
                <a:gd name="connsiteY41" fmla="*/ 2669020 h 2983057"/>
                <a:gd name="connsiteX42" fmla="*/ 2189018 w 2650836"/>
                <a:gd name="connsiteY42" fmla="*/ 2650548 h 2983057"/>
                <a:gd name="connsiteX43" fmla="*/ 2124363 w 2650836"/>
                <a:gd name="connsiteY43" fmla="*/ 2622839 h 2983057"/>
                <a:gd name="connsiteX44" fmla="*/ 2013527 w 2650836"/>
                <a:gd name="connsiteY44" fmla="*/ 2659784 h 2983057"/>
                <a:gd name="connsiteX45" fmla="*/ 1939636 w 2650836"/>
                <a:gd name="connsiteY45" fmla="*/ 2761384 h 2983057"/>
                <a:gd name="connsiteX46" fmla="*/ 1884218 w 2650836"/>
                <a:gd name="connsiteY46" fmla="*/ 2862984 h 2983057"/>
                <a:gd name="connsiteX47" fmla="*/ 1782618 w 2650836"/>
                <a:gd name="connsiteY47" fmla="*/ 2826039 h 2983057"/>
                <a:gd name="connsiteX48" fmla="*/ 1727200 w 2650836"/>
                <a:gd name="connsiteY48" fmla="*/ 2899930 h 2983057"/>
                <a:gd name="connsiteX49" fmla="*/ 1699491 w 2650836"/>
                <a:gd name="connsiteY49" fmla="*/ 2890693 h 2983057"/>
                <a:gd name="connsiteX50" fmla="*/ 1616363 w 2650836"/>
                <a:gd name="connsiteY50" fmla="*/ 2983057 h 2983057"/>
                <a:gd name="connsiteX51" fmla="*/ 1533236 w 2650836"/>
                <a:gd name="connsiteY51" fmla="*/ 2918402 h 2983057"/>
                <a:gd name="connsiteX52" fmla="*/ 1468582 w 2650836"/>
                <a:gd name="connsiteY52" fmla="*/ 2927639 h 2983057"/>
                <a:gd name="connsiteX53" fmla="*/ 1413163 w 2650836"/>
                <a:gd name="connsiteY53" fmla="*/ 2918402 h 2983057"/>
                <a:gd name="connsiteX54" fmla="*/ 1200727 w 2650836"/>
                <a:gd name="connsiteY54" fmla="*/ 2835275 h 2983057"/>
                <a:gd name="connsiteX55" fmla="*/ 960582 w 2650836"/>
                <a:gd name="connsiteY55" fmla="*/ 2779857 h 2983057"/>
                <a:gd name="connsiteX56" fmla="*/ 646545 w 2650836"/>
                <a:gd name="connsiteY56" fmla="*/ 2742911 h 2983057"/>
                <a:gd name="connsiteX57" fmla="*/ 369454 w 2650836"/>
                <a:gd name="connsiteY57" fmla="*/ 2715202 h 2983057"/>
                <a:gd name="connsiteX58" fmla="*/ 0 w 2650836"/>
                <a:gd name="connsiteY58" fmla="*/ 2669020 h 2983057"/>
                <a:gd name="connsiteX59" fmla="*/ 9235 w 2650836"/>
                <a:gd name="connsiteY59" fmla="*/ 18184 h 2983057"/>
                <a:gd name="connsiteX60" fmla="*/ 1829665 w 2650836"/>
                <a:gd name="connsiteY60" fmla="*/ 0 h 2983057"/>
                <a:gd name="connsiteX0" fmla="*/ 1829665 w 2650836"/>
                <a:gd name="connsiteY0" fmla="*/ 0 h 2983057"/>
                <a:gd name="connsiteX1" fmla="*/ 1828800 w 2650836"/>
                <a:gd name="connsiteY1" fmla="*/ 265113 h 2983057"/>
                <a:gd name="connsiteX2" fmla="*/ 1837315 w 2650836"/>
                <a:gd name="connsiteY2" fmla="*/ 376237 h 2983057"/>
                <a:gd name="connsiteX3" fmla="*/ 1854488 w 2650836"/>
                <a:gd name="connsiteY3" fmla="*/ 550501 h 2983057"/>
                <a:gd name="connsiteX4" fmla="*/ 1823027 w 2650836"/>
                <a:gd name="connsiteY4" fmla="*/ 700087 h 2983057"/>
                <a:gd name="connsiteX5" fmla="*/ 1803977 w 2650836"/>
                <a:gd name="connsiteY5" fmla="*/ 831778 h 2983057"/>
                <a:gd name="connsiteX6" fmla="*/ 1804050 w 2650836"/>
                <a:gd name="connsiteY6" fmla="*/ 999331 h 2983057"/>
                <a:gd name="connsiteX7" fmla="*/ 1819563 w 2650836"/>
                <a:gd name="connsiteY7" fmla="*/ 1126548 h 2983057"/>
                <a:gd name="connsiteX8" fmla="*/ 1868415 w 2650836"/>
                <a:gd name="connsiteY8" fmla="*/ 1240126 h 2983057"/>
                <a:gd name="connsiteX9" fmla="*/ 1868126 w 2650836"/>
                <a:gd name="connsiteY9" fmla="*/ 1311636 h 2983057"/>
                <a:gd name="connsiteX10" fmla="*/ 1828800 w 2650836"/>
                <a:gd name="connsiteY10" fmla="*/ 1320511 h 2983057"/>
                <a:gd name="connsiteX11" fmla="*/ 1783195 w 2650836"/>
                <a:gd name="connsiteY11" fmla="*/ 1344036 h 2983057"/>
                <a:gd name="connsiteX12" fmla="*/ 1782618 w 2650836"/>
                <a:gd name="connsiteY12" fmla="*/ 1385166 h 2983057"/>
                <a:gd name="connsiteX13" fmla="*/ 1801091 w 2650836"/>
                <a:gd name="connsiteY13" fmla="*/ 1440584 h 2983057"/>
                <a:gd name="connsiteX14" fmla="*/ 1849221 w 2650836"/>
                <a:gd name="connsiteY14" fmla="*/ 1485899 h 2983057"/>
                <a:gd name="connsiteX15" fmla="*/ 1863653 w 2650836"/>
                <a:gd name="connsiteY15" fmla="*/ 1498961 h 2983057"/>
                <a:gd name="connsiteX16" fmla="*/ 1896846 w 2650836"/>
                <a:gd name="connsiteY16" fmla="*/ 1545430 h 2983057"/>
                <a:gd name="connsiteX17" fmla="*/ 1930400 w 2650836"/>
                <a:gd name="connsiteY17" fmla="*/ 1569893 h 2983057"/>
                <a:gd name="connsiteX18" fmla="*/ 1902691 w 2650836"/>
                <a:gd name="connsiteY18" fmla="*/ 1643784 h 2983057"/>
                <a:gd name="connsiteX19" fmla="*/ 1930400 w 2650836"/>
                <a:gd name="connsiteY19" fmla="*/ 1736148 h 2983057"/>
                <a:gd name="connsiteX20" fmla="*/ 1967345 w 2650836"/>
                <a:gd name="connsiteY20" fmla="*/ 1865457 h 2983057"/>
                <a:gd name="connsiteX21" fmla="*/ 1995054 w 2650836"/>
                <a:gd name="connsiteY21" fmla="*/ 1920875 h 2983057"/>
                <a:gd name="connsiteX22" fmla="*/ 1976293 w 2650836"/>
                <a:gd name="connsiteY22" fmla="*/ 1998663 h 2983057"/>
                <a:gd name="connsiteX23" fmla="*/ 1942090 w 2650836"/>
                <a:gd name="connsiteY23" fmla="*/ 2055018 h 2983057"/>
                <a:gd name="connsiteX24" fmla="*/ 1961140 w 2650836"/>
                <a:gd name="connsiteY24" fmla="*/ 2102643 h 2983057"/>
                <a:gd name="connsiteX25" fmla="*/ 2004291 w 2650836"/>
                <a:gd name="connsiteY25" fmla="*/ 2114839 h 2983057"/>
                <a:gd name="connsiteX26" fmla="*/ 2065915 w 2650836"/>
                <a:gd name="connsiteY26" fmla="*/ 2121693 h 2983057"/>
                <a:gd name="connsiteX27" fmla="*/ 2115127 w 2650836"/>
                <a:gd name="connsiteY27" fmla="*/ 2161020 h 2983057"/>
                <a:gd name="connsiteX28" fmla="*/ 2179782 w 2650836"/>
                <a:gd name="connsiteY28" fmla="*/ 2290330 h 2983057"/>
                <a:gd name="connsiteX29" fmla="*/ 2196883 w 2650836"/>
                <a:gd name="connsiteY29" fmla="*/ 2369343 h 2983057"/>
                <a:gd name="connsiteX30" fmla="*/ 2208790 w 2650836"/>
                <a:gd name="connsiteY30" fmla="*/ 2419349 h 2983057"/>
                <a:gd name="connsiteX31" fmla="*/ 2281382 w 2650836"/>
                <a:gd name="connsiteY31" fmla="*/ 2456584 h 2983057"/>
                <a:gd name="connsiteX32" fmla="*/ 2351665 w 2650836"/>
                <a:gd name="connsiteY32" fmla="*/ 2524124 h 2983057"/>
                <a:gd name="connsiteX33" fmla="*/ 2382982 w 2650836"/>
                <a:gd name="connsiteY33" fmla="*/ 2595130 h 2983057"/>
                <a:gd name="connsiteX34" fmla="*/ 2475490 w 2650836"/>
                <a:gd name="connsiteY34" fmla="*/ 2638424 h 2983057"/>
                <a:gd name="connsiteX35" fmla="*/ 2558472 w 2650836"/>
                <a:gd name="connsiteY35" fmla="*/ 2687493 h 2983057"/>
                <a:gd name="connsiteX36" fmla="*/ 2650836 w 2650836"/>
                <a:gd name="connsiteY36" fmla="*/ 2807566 h 2983057"/>
                <a:gd name="connsiteX37" fmla="*/ 2604654 w 2650836"/>
                <a:gd name="connsiteY37" fmla="*/ 2835275 h 2983057"/>
                <a:gd name="connsiteX38" fmla="*/ 2484582 w 2650836"/>
                <a:gd name="connsiteY38" fmla="*/ 2807566 h 2983057"/>
                <a:gd name="connsiteX39" fmla="*/ 2447636 w 2650836"/>
                <a:gd name="connsiteY39" fmla="*/ 2752148 h 2983057"/>
                <a:gd name="connsiteX40" fmla="*/ 2327563 w 2650836"/>
                <a:gd name="connsiteY40" fmla="*/ 2715202 h 2983057"/>
                <a:gd name="connsiteX41" fmla="*/ 2281382 w 2650836"/>
                <a:gd name="connsiteY41" fmla="*/ 2687493 h 2983057"/>
                <a:gd name="connsiteX42" fmla="*/ 2216727 w 2650836"/>
                <a:gd name="connsiteY42" fmla="*/ 2669020 h 2983057"/>
                <a:gd name="connsiteX43" fmla="*/ 2189018 w 2650836"/>
                <a:gd name="connsiteY43" fmla="*/ 2650548 h 2983057"/>
                <a:gd name="connsiteX44" fmla="*/ 2124363 w 2650836"/>
                <a:gd name="connsiteY44" fmla="*/ 2622839 h 2983057"/>
                <a:gd name="connsiteX45" fmla="*/ 2013527 w 2650836"/>
                <a:gd name="connsiteY45" fmla="*/ 2659784 h 2983057"/>
                <a:gd name="connsiteX46" fmla="*/ 1939636 w 2650836"/>
                <a:gd name="connsiteY46" fmla="*/ 2761384 h 2983057"/>
                <a:gd name="connsiteX47" fmla="*/ 1884218 w 2650836"/>
                <a:gd name="connsiteY47" fmla="*/ 2862984 h 2983057"/>
                <a:gd name="connsiteX48" fmla="*/ 1782618 w 2650836"/>
                <a:gd name="connsiteY48" fmla="*/ 2826039 h 2983057"/>
                <a:gd name="connsiteX49" fmla="*/ 1727200 w 2650836"/>
                <a:gd name="connsiteY49" fmla="*/ 2899930 h 2983057"/>
                <a:gd name="connsiteX50" fmla="*/ 1699491 w 2650836"/>
                <a:gd name="connsiteY50" fmla="*/ 2890693 h 2983057"/>
                <a:gd name="connsiteX51" fmla="*/ 1616363 w 2650836"/>
                <a:gd name="connsiteY51" fmla="*/ 2983057 h 2983057"/>
                <a:gd name="connsiteX52" fmla="*/ 1533236 w 2650836"/>
                <a:gd name="connsiteY52" fmla="*/ 2918402 h 2983057"/>
                <a:gd name="connsiteX53" fmla="*/ 1468582 w 2650836"/>
                <a:gd name="connsiteY53" fmla="*/ 2927639 h 2983057"/>
                <a:gd name="connsiteX54" fmla="*/ 1413163 w 2650836"/>
                <a:gd name="connsiteY54" fmla="*/ 2918402 h 2983057"/>
                <a:gd name="connsiteX55" fmla="*/ 1200727 w 2650836"/>
                <a:gd name="connsiteY55" fmla="*/ 2835275 h 2983057"/>
                <a:gd name="connsiteX56" fmla="*/ 960582 w 2650836"/>
                <a:gd name="connsiteY56" fmla="*/ 2779857 h 2983057"/>
                <a:gd name="connsiteX57" fmla="*/ 646545 w 2650836"/>
                <a:gd name="connsiteY57" fmla="*/ 2742911 h 2983057"/>
                <a:gd name="connsiteX58" fmla="*/ 369454 w 2650836"/>
                <a:gd name="connsiteY58" fmla="*/ 2715202 h 2983057"/>
                <a:gd name="connsiteX59" fmla="*/ 0 w 2650836"/>
                <a:gd name="connsiteY59" fmla="*/ 2669020 h 2983057"/>
                <a:gd name="connsiteX60" fmla="*/ 9235 w 2650836"/>
                <a:gd name="connsiteY60" fmla="*/ 18184 h 2983057"/>
                <a:gd name="connsiteX61" fmla="*/ 1829665 w 2650836"/>
                <a:gd name="connsiteY61" fmla="*/ 0 h 2983057"/>
                <a:gd name="connsiteX0" fmla="*/ 1829665 w 2650836"/>
                <a:gd name="connsiteY0" fmla="*/ 0 h 2983057"/>
                <a:gd name="connsiteX1" fmla="*/ 1828800 w 2650836"/>
                <a:gd name="connsiteY1" fmla="*/ 265113 h 2983057"/>
                <a:gd name="connsiteX2" fmla="*/ 1837315 w 2650836"/>
                <a:gd name="connsiteY2" fmla="*/ 376237 h 2983057"/>
                <a:gd name="connsiteX3" fmla="*/ 1854488 w 2650836"/>
                <a:gd name="connsiteY3" fmla="*/ 550501 h 2983057"/>
                <a:gd name="connsiteX4" fmla="*/ 1823027 w 2650836"/>
                <a:gd name="connsiteY4" fmla="*/ 700087 h 2983057"/>
                <a:gd name="connsiteX5" fmla="*/ 1803977 w 2650836"/>
                <a:gd name="connsiteY5" fmla="*/ 831778 h 2983057"/>
                <a:gd name="connsiteX6" fmla="*/ 1804050 w 2650836"/>
                <a:gd name="connsiteY6" fmla="*/ 999331 h 2983057"/>
                <a:gd name="connsiteX7" fmla="*/ 1819563 w 2650836"/>
                <a:gd name="connsiteY7" fmla="*/ 1126548 h 2983057"/>
                <a:gd name="connsiteX8" fmla="*/ 1868415 w 2650836"/>
                <a:gd name="connsiteY8" fmla="*/ 1240126 h 2983057"/>
                <a:gd name="connsiteX9" fmla="*/ 1868126 w 2650836"/>
                <a:gd name="connsiteY9" fmla="*/ 1311636 h 2983057"/>
                <a:gd name="connsiteX10" fmla="*/ 1828800 w 2650836"/>
                <a:gd name="connsiteY10" fmla="*/ 1320511 h 2983057"/>
                <a:gd name="connsiteX11" fmla="*/ 1783195 w 2650836"/>
                <a:gd name="connsiteY11" fmla="*/ 1344036 h 2983057"/>
                <a:gd name="connsiteX12" fmla="*/ 1782618 w 2650836"/>
                <a:gd name="connsiteY12" fmla="*/ 1385166 h 2983057"/>
                <a:gd name="connsiteX13" fmla="*/ 1801091 w 2650836"/>
                <a:gd name="connsiteY13" fmla="*/ 1440584 h 2983057"/>
                <a:gd name="connsiteX14" fmla="*/ 1849221 w 2650836"/>
                <a:gd name="connsiteY14" fmla="*/ 1485899 h 2983057"/>
                <a:gd name="connsiteX15" fmla="*/ 1863653 w 2650836"/>
                <a:gd name="connsiteY15" fmla="*/ 1498961 h 2983057"/>
                <a:gd name="connsiteX16" fmla="*/ 1896846 w 2650836"/>
                <a:gd name="connsiteY16" fmla="*/ 1545430 h 2983057"/>
                <a:gd name="connsiteX17" fmla="*/ 1930400 w 2650836"/>
                <a:gd name="connsiteY17" fmla="*/ 1569893 h 2983057"/>
                <a:gd name="connsiteX18" fmla="*/ 1902691 w 2650836"/>
                <a:gd name="connsiteY18" fmla="*/ 1643784 h 2983057"/>
                <a:gd name="connsiteX19" fmla="*/ 1930400 w 2650836"/>
                <a:gd name="connsiteY19" fmla="*/ 1736148 h 2983057"/>
                <a:gd name="connsiteX20" fmla="*/ 1967345 w 2650836"/>
                <a:gd name="connsiteY20" fmla="*/ 1865457 h 2983057"/>
                <a:gd name="connsiteX21" fmla="*/ 1995054 w 2650836"/>
                <a:gd name="connsiteY21" fmla="*/ 1920875 h 2983057"/>
                <a:gd name="connsiteX22" fmla="*/ 1976293 w 2650836"/>
                <a:gd name="connsiteY22" fmla="*/ 1998663 h 2983057"/>
                <a:gd name="connsiteX23" fmla="*/ 1942090 w 2650836"/>
                <a:gd name="connsiteY23" fmla="*/ 2055018 h 2983057"/>
                <a:gd name="connsiteX24" fmla="*/ 1961140 w 2650836"/>
                <a:gd name="connsiteY24" fmla="*/ 2102643 h 2983057"/>
                <a:gd name="connsiteX25" fmla="*/ 2004291 w 2650836"/>
                <a:gd name="connsiteY25" fmla="*/ 2114839 h 2983057"/>
                <a:gd name="connsiteX26" fmla="*/ 2065915 w 2650836"/>
                <a:gd name="connsiteY26" fmla="*/ 2121693 h 2983057"/>
                <a:gd name="connsiteX27" fmla="*/ 2115127 w 2650836"/>
                <a:gd name="connsiteY27" fmla="*/ 2161020 h 2983057"/>
                <a:gd name="connsiteX28" fmla="*/ 2179782 w 2650836"/>
                <a:gd name="connsiteY28" fmla="*/ 2290330 h 2983057"/>
                <a:gd name="connsiteX29" fmla="*/ 2196883 w 2650836"/>
                <a:gd name="connsiteY29" fmla="*/ 2369343 h 2983057"/>
                <a:gd name="connsiteX30" fmla="*/ 2208790 w 2650836"/>
                <a:gd name="connsiteY30" fmla="*/ 2419349 h 2983057"/>
                <a:gd name="connsiteX31" fmla="*/ 2281382 w 2650836"/>
                <a:gd name="connsiteY31" fmla="*/ 2456584 h 2983057"/>
                <a:gd name="connsiteX32" fmla="*/ 2351665 w 2650836"/>
                <a:gd name="connsiteY32" fmla="*/ 2524124 h 2983057"/>
                <a:gd name="connsiteX33" fmla="*/ 2399650 w 2650836"/>
                <a:gd name="connsiteY33" fmla="*/ 2595130 h 2983057"/>
                <a:gd name="connsiteX34" fmla="*/ 2475490 w 2650836"/>
                <a:gd name="connsiteY34" fmla="*/ 2638424 h 2983057"/>
                <a:gd name="connsiteX35" fmla="*/ 2558472 w 2650836"/>
                <a:gd name="connsiteY35" fmla="*/ 2687493 h 2983057"/>
                <a:gd name="connsiteX36" fmla="*/ 2650836 w 2650836"/>
                <a:gd name="connsiteY36" fmla="*/ 2807566 h 2983057"/>
                <a:gd name="connsiteX37" fmla="*/ 2604654 w 2650836"/>
                <a:gd name="connsiteY37" fmla="*/ 2835275 h 2983057"/>
                <a:gd name="connsiteX38" fmla="*/ 2484582 w 2650836"/>
                <a:gd name="connsiteY38" fmla="*/ 2807566 h 2983057"/>
                <a:gd name="connsiteX39" fmla="*/ 2447636 w 2650836"/>
                <a:gd name="connsiteY39" fmla="*/ 2752148 h 2983057"/>
                <a:gd name="connsiteX40" fmla="*/ 2327563 w 2650836"/>
                <a:gd name="connsiteY40" fmla="*/ 2715202 h 2983057"/>
                <a:gd name="connsiteX41" fmla="*/ 2281382 w 2650836"/>
                <a:gd name="connsiteY41" fmla="*/ 2687493 h 2983057"/>
                <a:gd name="connsiteX42" fmla="*/ 2216727 w 2650836"/>
                <a:gd name="connsiteY42" fmla="*/ 2669020 h 2983057"/>
                <a:gd name="connsiteX43" fmla="*/ 2189018 w 2650836"/>
                <a:gd name="connsiteY43" fmla="*/ 2650548 h 2983057"/>
                <a:gd name="connsiteX44" fmla="*/ 2124363 w 2650836"/>
                <a:gd name="connsiteY44" fmla="*/ 2622839 h 2983057"/>
                <a:gd name="connsiteX45" fmla="*/ 2013527 w 2650836"/>
                <a:gd name="connsiteY45" fmla="*/ 2659784 h 2983057"/>
                <a:gd name="connsiteX46" fmla="*/ 1939636 w 2650836"/>
                <a:gd name="connsiteY46" fmla="*/ 2761384 h 2983057"/>
                <a:gd name="connsiteX47" fmla="*/ 1884218 w 2650836"/>
                <a:gd name="connsiteY47" fmla="*/ 2862984 h 2983057"/>
                <a:gd name="connsiteX48" fmla="*/ 1782618 w 2650836"/>
                <a:gd name="connsiteY48" fmla="*/ 2826039 h 2983057"/>
                <a:gd name="connsiteX49" fmla="*/ 1727200 w 2650836"/>
                <a:gd name="connsiteY49" fmla="*/ 2899930 h 2983057"/>
                <a:gd name="connsiteX50" fmla="*/ 1699491 w 2650836"/>
                <a:gd name="connsiteY50" fmla="*/ 2890693 h 2983057"/>
                <a:gd name="connsiteX51" fmla="*/ 1616363 w 2650836"/>
                <a:gd name="connsiteY51" fmla="*/ 2983057 h 2983057"/>
                <a:gd name="connsiteX52" fmla="*/ 1533236 w 2650836"/>
                <a:gd name="connsiteY52" fmla="*/ 2918402 h 2983057"/>
                <a:gd name="connsiteX53" fmla="*/ 1468582 w 2650836"/>
                <a:gd name="connsiteY53" fmla="*/ 2927639 h 2983057"/>
                <a:gd name="connsiteX54" fmla="*/ 1413163 w 2650836"/>
                <a:gd name="connsiteY54" fmla="*/ 2918402 h 2983057"/>
                <a:gd name="connsiteX55" fmla="*/ 1200727 w 2650836"/>
                <a:gd name="connsiteY55" fmla="*/ 2835275 h 2983057"/>
                <a:gd name="connsiteX56" fmla="*/ 960582 w 2650836"/>
                <a:gd name="connsiteY56" fmla="*/ 2779857 h 2983057"/>
                <a:gd name="connsiteX57" fmla="*/ 646545 w 2650836"/>
                <a:gd name="connsiteY57" fmla="*/ 2742911 h 2983057"/>
                <a:gd name="connsiteX58" fmla="*/ 369454 w 2650836"/>
                <a:gd name="connsiteY58" fmla="*/ 2715202 h 2983057"/>
                <a:gd name="connsiteX59" fmla="*/ 0 w 2650836"/>
                <a:gd name="connsiteY59" fmla="*/ 2669020 h 2983057"/>
                <a:gd name="connsiteX60" fmla="*/ 9235 w 2650836"/>
                <a:gd name="connsiteY60" fmla="*/ 18184 h 2983057"/>
                <a:gd name="connsiteX61" fmla="*/ 1829665 w 2650836"/>
                <a:gd name="connsiteY61" fmla="*/ 0 h 2983057"/>
                <a:gd name="connsiteX0" fmla="*/ 1829665 w 2627023"/>
                <a:gd name="connsiteY0" fmla="*/ 0 h 2983057"/>
                <a:gd name="connsiteX1" fmla="*/ 1828800 w 2627023"/>
                <a:gd name="connsiteY1" fmla="*/ 265113 h 2983057"/>
                <a:gd name="connsiteX2" fmla="*/ 1837315 w 2627023"/>
                <a:gd name="connsiteY2" fmla="*/ 376237 h 2983057"/>
                <a:gd name="connsiteX3" fmla="*/ 1854488 w 2627023"/>
                <a:gd name="connsiteY3" fmla="*/ 550501 h 2983057"/>
                <a:gd name="connsiteX4" fmla="*/ 1823027 w 2627023"/>
                <a:gd name="connsiteY4" fmla="*/ 700087 h 2983057"/>
                <a:gd name="connsiteX5" fmla="*/ 1803977 w 2627023"/>
                <a:gd name="connsiteY5" fmla="*/ 831778 h 2983057"/>
                <a:gd name="connsiteX6" fmla="*/ 1804050 w 2627023"/>
                <a:gd name="connsiteY6" fmla="*/ 999331 h 2983057"/>
                <a:gd name="connsiteX7" fmla="*/ 1819563 w 2627023"/>
                <a:gd name="connsiteY7" fmla="*/ 1126548 h 2983057"/>
                <a:gd name="connsiteX8" fmla="*/ 1868415 w 2627023"/>
                <a:gd name="connsiteY8" fmla="*/ 1240126 h 2983057"/>
                <a:gd name="connsiteX9" fmla="*/ 1868126 w 2627023"/>
                <a:gd name="connsiteY9" fmla="*/ 1311636 h 2983057"/>
                <a:gd name="connsiteX10" fmla="*/ 1828800 w 2627023"/>
                <a:gd name="connsiteY10" fmla="*/ 1320511 h 2983057"/>
                <a:gd name="connsiteX11" fmla="*/ 1783195 w 2627023"/>
                <a:gd name="connsiteY11" fmla="*/ 1344036 h 2983057"/>
                <a:gd name="connsiteX12" fmla="*/ 1782618 w 2627023"/>
                <a:gd name="connsiteY12" fmla="*/ 1385166 h 2983057"/>
                <a:gd name="connsiteX13" fmla="*/ 1801091 w 2627023"/>
                <a:gd name="connsiteY13" fmla="*/ 1440584 h 2983057"/>
                <a:gd name="connsiteX14" fmla="*/ 1849221 w 2627023"/>
                <a:gd name="connsiteY14" fmla="*/ 1485899 h 2983057"/>
                <a:gd name="connsiteX15" fmla="*/ 1863653 w 2627023"/>
                <a:gd name="connsiteY15" fmla="*/ 1498961 h 2983057"/>
                <a:gd name="connsiteX16" fmla="*/ 1896846 w 2627023"/>
                <a:gd name="connsiteY16" fmla="*/ 1545430 h 2983057"/>
                <a:gd name="connsiteX17" fmla="*/ 1930400 w 2627023"/>
                <a:gd name="connsiteY17" fmla="*/ 1569893 h 2983057"/>
                <a:gd name="connsiteX18" fmla="*/ 1902691 w 2627023"/>
                <a:gd name="connsiteY18" fmla="*/ 1643784 h 2983057"/>
                <a:gd name="connsiteX19" fmla="*/ 1930400 w 2627023"/>
                <a:gd name="connsiteY19" fmla="*/ 1736148 h 2983057"/>
                <a:gd name="connsiteX20" fmla="*/ 1967345 w 2627023"/>
                <a:gd name="connsiteY20" fmla="*/ 1865457 h 2983057"/>
                <a:gd name="connsiteX21" fmla="*/ 1995054 w 2627023"/>
                <a:gd name="connsiteY21" fmla="*/ 1920875 h 2983057"/>
                <a:gd name="connsiteX22" fmla="*/ 1976293 w 2627023"/>
                <a:gd name="connsiteY22" fmla="*/ 1998663 h 2983057"/>
                <a:gd name="connsiteX23" fmla="*/ 1942090 w 2627023"/>
                <a:gd name="connsiteY23" fmla="*/ 2055018 h 2983057"/>
                <a:gd name="connsiteX24" fmla="*/ 1961140 w 2627023"/>
                <a:gd name="connsiteY24" fmla="*/ 2102643 h 2983057"/>
                <a:gd name="connsiteX25" fmla="*/ 2004291 w 2627023"/>
                <a:gd name="connsiteY25" fmla="*/ 2114839 h 2983057"/>
                <a:gd name="connsiteX26" fmla="*/ 2065915 w 2627023"/>
                <a:gd name="connsiteY26" fmla="*/ 2121693 h 2983057"/>
                <a:gd name="connsiteX27" fmla="*/ 2115127 w 2627023"/>
                <a:gd name="connsiteY27" fmla="*/ 2161020 h 2983057"/>
                <a:gd name="connsiteX28" fmla="*/ 2179782 w 2627023"/>
                <a:gd name="connsiteY28" fmla="*/ 2290330 h 2983057"/>
                <a:gd name="connsiteX29" fmla="*/ 2196883 w 2627023"/>
                <a:gd name="connsiteY29" fmla="*/ 2369343 h 2983057"/>
                <a:gd name="connsiteX30" fmla="*/ 2208790 w 2627023"/>
                <a:gd name="connsiteY30" fmla="*/ 2419349 h 2983057"/>
                <a:gd name="connsiteX31" fmla="*/ 2281382 w 2627023"/>
                <a:gd name="connsiteY31" fmla="*/ 2456584 h 2983057"/>
                <a:gd name="connsiteX32" fmla="*/ 2351665 w 2627023"/>
                <a:gd name="connsiteY32" fmla="*/ 2524124 h 2983057"/>
                <a:gd name="connsiteX33" fmla="*/ 2399650 w 2627023"/>
                <a:gd name="connsiteY33" fmla="*/ 2595130 h 2983057"/>
                <a:gd name="connsiteX34" fmla="*/ 2475490 w 2627023"/>
                <a:gd name="connsiteY34" fmla="*/ 2638424 h 2983057"/>
                <a:gd name="connsiteX35" fmla="*/ 2558472 w 2627023"/>
                <a:gd name="connsiteY35" fmla="*/ 2687493 h 2983057"/>
                <a:gd name="connsiteX36" fmla="*/ 2627023 w 2627023"/>
                <a:gd name="connsiteY36" fmla="*/ 2800423 h 2983057"/>
                <a:gd name="connsiteX37" fmla="*/ 2604654 w 2627023"/>
                <a:gd name="connsiteY37" fmla="*/ 2835275 h 2983057"/>
                <a:gd name="connsiteX38" fmla="*/ 2484582 w 2627023"/>
                <a:gd name="connsiteY38" fmla="*/ 2807566 h 2983057"/>
                <a:gd name="connsiteX39" fmla="*/ 2447636 w 2627023"/>
                <a:gd name="connsiteY39" fmla="*/ 2752148 h 2983057"/>
                <a:gd name="connsiteX40" fmla="*/ 2327563 w 2627023"/>
                <a:gd name="connsiteY40" fmla="*/ 2715202 h 2983057"/>
                <a:gd name="connsiteX41" fmla="*/ 2281382 w 2627023"/>
                <a:gd name="connsiteY41" fmla="*/ 2687493 h 2983057"/>
                <a:gd name="connsiteX42" fmla="*/ 2216727 w 2627023"/>
                <a:gd name="connsiteY42" fmla="*/ 2669020 h 2983057"/>
                <a:gd name="connsiteX43" fmla="*/ 2189018 w 2627023"/>
                <a:gd name="connsiteY43" fmla="*/ 2650548 h 2983057"/>
                <a:gd name="connsiteX44" fmla="*/ 2124363 w 2627023"/>
                <a:gd name="connsiteY44" fmla="*/ 2622839 h 2983057"/>
                <a:gd name="connsiteX45" fmla="*/ 2013527 w 2627023"/>
                <a:gd name="connsiteY45" fmla="*/ 2659784 h 2983057"/>
                <a:gd name="connsiteX46" fmla="*/ 1939636 w 2627023"/>
                <a:gd name="connsiteY46" fmla="*/ 2761384 h 2983057"/>
                <a:gd name="connsiteX47" fmla="*/ 1884218 w 2627023"/>
                <a:gd name="connsiteY47" fmla="*/ 2862984 h 2983057"/>
                <a:gd name="connsiteX48" fmla="*/ 1782618 w 2627023"/>
                <a:gd name="connsiteY48" fmla="*/ 2826039 h 2983057"/>
                <a:gd name="connsiteX49" fmla="*/ 1727200 w 2627023"/>
                <a:gd name="connsiteY49" fmla="*/ 2899930 h 2983057"/>
                <a:gd name="connsiteX50" fmla="*/ 1699491 w 2627023"/>
                <a:gd name="connsiteY50" fmla="*/ 2890693 h 2983057"/>
                <a:gd name="connsiteX51" fmla="*/ 1616363 w 2627023"/>
                <a:gd name="connsiteY51" fmla="*/ 2983057 h 2983057"/>
                <a:gd name="connsiteX52" fmla="*/ 1533236 w 2627023"/>
                <a:gd name="connsiteY52" fmla="*/ 2918402 h 2983057"/>
                <a:gd name="connsiteX53" fmla="*/ 1468582 w 2627023"/>
                <a:gd name="connsiteY53" fmla="*/ 2927639 h 2983057"/>
                <a:gd name="connsiteX54" fmla="*/ 1413163 w 2627023"/>
                <a:gd name="connsiteY54" fmla="*/ 2918402 h 2983057"/>
                <a:gd name="connsiteX55" fmla="*/ 1200727 w 2627023"/>
                <a:gd name="connsiteY55" fmla="*/ 2835275 h 2983057"/>
                <a:gd name="connsiteX56" fmla="*/ 960582 w 2627023"/>
                <a:gd name="connsiteY56" fmla="*/ 2779857 h 2983057"/>
                <a:gd name="connsiteX57" fmla="*/ 646545 w 2627023"/>
                <a:gd name="connsiteY57" fmla="*/ 2742911 h 2983057"/>
                <a:gd name="connsiteX58" fmla="*/ 369454 w 2627023"/>
                <a:gd name="connsiteY58" fmla="*/ 2715202 h 2983057"/>
                <a:gd name="connsiteX59" fmla="*/ 0 w 2627023"/>
                <a:gd name="connsiteY59" fmla="*/ 2669020 h 2983057"/>
                <a:gd name="connsiteX60" fmla="*/ 9235 w 2627023"/>
                <a:gd name="connsiteY60" fmla="*/ 18184 h 2983057"/>
                <a:gd name="connsiteX61" fmla="*/ 1829665 w 2627023"/>
                <a:gd name="connsiteY61" fmla="*/ 0 h 2983057"/>
                <a:gd name="connsiteX0" fmla="*/ 1829665 w 2627023"/>
                <a:gd name="connsiteY0" fmla="*/ 0 h 2983057"/>
                <a:gd name="connsiteX1" fmla="*/ 1828800 w 2627023"/>
                <a:gd name="connsiteY1" fmla="*/ 265113 h 2983057"/>
                <a:gd name="connsiteX2" fmla="*/ 1837315 w 2627023"/>
                <a:gd name="connsiteY2" fmla="*/ 376237 h 2983057"/>
                <a:gd name="connsiteX3" fmla="*/ 1854488 w 2627023"/>
                <a:gd name="connsiteY3" fmla="*/ 550501 h 2983057"/>
                <a:gd name="connsiteX4" fmla="*/ 1823027 w 2627023"/>
                <a:gd name="connsiteY4" fmla="*/ 700087 h 2983057"/>
                <a:gd name="connsiteX5" fmla="*/ 1803977 w 2627023"/>
                <a:gd name="connsiteY5" fmla="*/ 831778 h 2983057"/>
                <a:gd name="connsiteX6" fmla="*/ 1804050 w 2627023"/>
                <a:gd name="connsiteY6" fmla="*/ 999331 h 2983057"/>
                <a:gd name="connsiteX7" fmla="*/ 1819563 w 2627023"/>
                <a:gd name="connsiteY7" fmla="*/ 1126548 h 2983057"/>
                <a:gd name="connsiteX8" fmla="*/ 1868415 w 2627023"/>
                <a:gd name="connsiteY8" fmla="*/ 1240126 h 2983057"/>
                <a:gd name="connsiteX9" fmla="*/ 1868126 w 2627023"/>
                <a:gd name="connsiteY9" fmla="*/ 1311636 h 2983057"/>
                <a:gd name="connsiteX10" fmla="*/ 1828800 w 2627023"/>
                <a:gd name="connsiteY10" fmla="*/ 1320511 h 2983057"/>
                <a:gd name="connsiteX11" fmla="*/ 1783195 w 2627023"/>
                <a:gd name="connsiteY11" fmla="*/ 1344036 h 2983057"/>
                <a:gd name="connsiteX12" fmla="*/ 1782618 w 2627023"/>
                <a:gd name="connsiteY12" fmla="*/ 1385166 h 2983057"/>
                <a:gd name="connsiteX13" fmla="*/ 1801091 w 2627023"/>
                <a:gd name="connsiteY13" fmla="*/ 1440584 h 2983057"/>
                <a:gd name="connsiteX14" fmla="*/ 1849221 w 2627023"/>
                <a:gd name="connsiteY14" fmla="*/ 1485899 h 2983057"/>
                <a:gd name="connsiteX15" fmla="*/ 1863653 w 2627023"/>
                <a:gd name="connsiteY15" fmla="*/ 1498961 h 2983057"/>
                <a:gd name="connsiteX16" fmla="*/ 1896846 w 2627023"/>
                <a:gd name="connsiteY16" fmla="*/ 1545430 h 2983057"/>
                <a:gd name="connsiteX17" fmla="*/ 1930400 w 2627023"/>
                <a:gd name="connsiteY17" fmla="*/ 1569893 h 2983057"/>
                <a:gd name="connsiteX18" fmla="*/ 1902691 w 2627023"/>
                <a:gd name="connsiteY18" fmla="*/ 1643784 h 2983057"/>
                <a:gd name="connsiteX19" fmla="*/ 1930400 w 2627023"/>
                <a:gd name="connsiteY19" fmla="*/ 1736148 h 2983057"/>
                <a:gd name="connsiteX20" fmla="*/ 1967345 w 2627023"/>
                <a:gd name="connsiteY20" fmla="*/ 1865457 h 2983057"/>
                <a:gd name="connsiteX21" fmla="*/ 1995054 w 2627023"/>
                <a:gd name="connsiteY21" fmla="*/ 1920875 h 2983057"/>
                <a:gd name="connsiteX22" fmla="*/ 1976293 w 2627023"/>
                <a:gd name="connsiteY22" fmla="*/ 1998663 h 2983057"/>
                <a:gd name="connsiteX23" fmla="*/ 1942090 w 2627023"/>
                <a:gd name="connsiteY23" fmla="*/ 2055018 h 2983057"/>
                <a:gd name="connsiteX24" fmla="*/ 1961140 w 2627023"/>
                <a:gd name="connsiteY24" fmla="*/ 2102643 h 2983057"/>
                <a:gd name="connsiteX25" fmla="*/ 2004291 w 2627023"/>
                <a:gd name="connsiteY25" fmla="*/ 2114839 h 2983057"/>
                <a:gd name="connsiteX26" fmla="*/ 2065915 w 2627023"/>
                <a:gd name="connsiteY26" fmla="*/ 2121693 h 2983057"/>
                <a:gd name="connsiteX27" fmla="*/ 2115127 w 2627023"/>
                <a:gd name="connsiteY27" fmla="*/ 2161020 h 2983057"/>
                <a:gd name="connsiteX28" fmla="*/ 2179782 w 2627023"/>
                <a:gd name="connsiteY28" fmla="*/ 2290330 h 2983057"/>
                <a:gd name="connsiteX29" fmla="*/ 2196883 w 2627023"/>
                <a:gd name="connsiteY29" fmla="*/ 2369343 h 2983057"/>
                <a:gd name="connsiteX30" fmla="*/ 2208790 w 2627023"/>
                <a:gd name="connsiteY30" fmla="*/ 2419349 h 2983057"/>
                <a:gd name="connsiteX31" fmla="*/ 2281382 w 2627023"/>
                <a:gd name="connsiteY31" fmla="*/ 2456584 h 2983057"/>
                <a:gd name="connsiteX32" fmla="*/ 2351665 w 2627023"/>
                <a:gd name="connsiteY32" fmla="*/ 2524124 h 2983057"/>
                <a:gd name="connsiteX33" fmla="*/ 2399650 w 2627023"/>
                <a:gd name="connsiteY33" fmla="*/ 2595130 h 2983057"/>
                <a:gd name="connsiteX34" fmla="*/ 2475490 w 2627023"/>
                <a:gd name="connsiteY34" fmla="*/ 2638424 h 2983057"/>
                <a:gd name="connsiteX35" fmla="*/ 2558472 w 2627023"/>
                <a:gd name="connsiteY35" fmla="*/ 2687493 h 2983057"/>
                <a:gd name="connsiteX36" fmla="*/ 2627023 w 2627023"/>
                <a:gd name="connsiteY36" fmla="*/ 2800423 h 2983057"/>
                <a:gd name="connsiteX37" fmla="*/ 2604654 w 2627023"/>
                <a:gd name="connsiteY37" fmla="*/ 2835275 h 2983057"/>
                <a:gd name="connsiteX38" fmla="*/ 2525497 w 2627023"/>
                <a:gd name="connsiteY38" fmla="*/ 2838449 h 2983057"/>
                <a:gd name="connsiteX39" fmla="*/ 2484582 w 2627023"/>
                <a:gd name="connsiteY39" fmla="*/ 2807566 h 2983057"/>
                <a:gd name="connsiteX40" fmla="*/ 2447636 w 2627023"/>
                <a:gd name="connsiteY40" fmla="*/ 2752148 h 2983057"/>
                <a:gd name="connsiteX41" fmla="*/ 2327563 w 2627023"/>
                <a:gd name="connsiteY41" fmla="*/ 2715202 h 2983057"/>
                <a:gd name="connsiteX42" fmla="*/ 2281382 w 2627023"/>
                <a:gd name="connsiteY42" fmla="*/ 2687493 h 2983057"/>
                <a:gd name="connsiteX43" fmla="*/ 2216727 w 2627023"/>
                <a:gd name="connsiteY43" fmla="*/ 2669020 h 2983057"/>
                <a:gd name="connsiteX44" fmla="*/ 2189018 w 2627023"/>
                <a:gd name="connsiteY44" fmla="*/ 2650548 h 2983057"/>
                <a:gd name="connsiteX45" fmla="*/ 2124363 w 2627023"/>
                <a:gd name="connsiteY45" fmla="*/ 2622839 h 2983057"/>
                <a:gd name="connsiteX46" fmla="*/ 2013527 w 2627023"/>
                <a:gd name="connsiteY46" fmla="*/ 2659784 h 2983057"/>
                <a:gd name="connsiteX47" fmla="*/ 1939636 w 2627023"/>
                <a:gd name="connsiteY47" fmla="*/ 2761384 h 2983057"/>
                <a:gd name="connsiteX48" fmla="*/ 1884218 w 2627023"/>
                <a:gd name="connsiteY48" fmla="*/ 2862984 h 2983057"/>
                <a:gd name="connsiteX49" fmla="*/ 1782618 w 2627023"/>
                <a:gd name="connsiteY49" fmla="*/ 2826039 h 2983057"/>
                <a:gd name="connsiteX50" fmla="*/ 1727200 w 2627023"/>
                <a:gd name="connsiteY50" fmla="*/ 2899930 h 2983057"/>
                <a:gd name="connsiteX51" fmla="*/ 1699491 w 2627023"/>
                <a:gd name="connsiteY51" fmla="*/ 2890693 h 2983057"/>
                <a:gd name="connsiteX52" fmla="*/ 1616363 w 2627023"/>
                <a:gd name="connsiteY52" fmla="*/ 2983057 h 2983057"/>
                <a:gd name="connsiteX53" fmla="*/ 1533236 w 2627023"/>
                <a:gd name="connsiteY53" fmla="*/ 2918402 h 2983057"/>
                <a:gd name="connsiteX54" fmla="*/ 1468582 w 2627023"/>
                <a:gd name="connsiteY54" fmla="*/ 2927639 h 2983057"/>
                <a:gd name="connsiteX55" fmla="*/ 1413163 w 2627023"/>
                <a:gd name="connsiteY55" fmla="*/ 2918402 h 2983057"/>
                <a:gd name="connsiteX56" fmla="*/ 1200727 w 2627023"/>
                <a:gd name="connsiteY56" fmla="*/ 2835275 h 2983057"/>
                <a:gd name="connsiteX57" fmla="*/ 960582 w 2627023"/>
                <a:gd name="connsiteY57" fmla="*/ 2779857 h 2983057"/>
                <a:gd name="connsiteX58" fmla="*/ 646545 w 2627023"/>
                <a:gd name="connsiteY58" fmla="*/ 2742911 h 2983057"/>
                <a:gd name="connsiteX59" fmla="*/ 369454 w 2627023"/>
                <a:gd name="connsiteY59" fmla="*/ 2715202 h 2983057"/>
                <a:gd name="connsiteX60" fmla="*/ 0 w 2627023"/>
                <a:gd name="connsiteY60" fmla="*/ 2669020 h 2983057"/>
                <a:gd name="connsiteX61" fmla="*/ 9235 w 2627023"/>
                <a:gd name="connsiteY61" fmla="*/ 18184 h 2983057"/>
                <a:gd name="connsiteX62" fmla="*/ 1829665 w 2627023"/>
                <a:gd name="connsiteY62" fmla="*/ 0 h 2983057"/>
                <a:gd name="connsiteX0" fmla="*/ 1829665 w 2627023"/>
                <a:gd name="connsiteY0" fmla="*/ 0 h 2983057"/>
                <a:gd name="connsiteX1" fmla="*/ 1828800 w 2627023"/>
                <a:gd name="connsiteY1" fmla="*/ 265113 h 2983057"/>
                <a:gd name="connsiteX2" fmla="*/ 1837315 w 2627023"/>
                <a:gd name="connsiteY2" fmla="*/ 376237 h 2983057"/>
                <a:gd name="connsiteX3" fmla="*/ 1854488 w 2627023"/>
                <a:gd name="connsiteY3" fmla="*/ 550501 h 2983057"/>
                <a:gd name="connsiteX4" fmla="*/ 1823027 w 2627023"/>
                <a:gd name="connsiteY4" fmla="*/ 700087 h 2983057"/>
                <a:gd name="connsiteX5" fmla="*/ 1803977 w 2627023"/>
                <a:gd name="connsiteY5" fmla="*/ 831778 h 2983057"/>
                <a:gd name="connsiteX6" fmla="*/ 1804050 w 2627023"/>
                <a:gd name="connsiteY6" fmla="*/ 999331 h 2983057"/>
                <a:gd name="connsiteX7" fmla="*/ 1819563 w 2627023"/>
                <a:gd name="connsiteY7" fmla="*/ 1126548 h 2983057"/>
                <a:gd name="connsiteX8" fmla="*/ 1868415 w 2627023"/>
                <a:gd name="connsiteY8" fmla="*/ 1240126 h 2983057"/>
                <a:gd name="connsiteX9" fmla="*/ 1868126 w 2627023"/>
                <a:gd name="connsiteY9" fmla="*/ 1311636 h 2983057"/>
                <a:gd name="connsiteX10" fmla="*/ 1828800 w 2627023"/>
                <a:gd name="connsiteY10" fmla="*/ 1320511 h 2983057"/>
                <a:gd name="connsiteX11" fmla="*/ 1783195 w 2627023"/>
                <a:gd name="connsiteY11" fmla="*/ 1344036 h 2983057"/>
                <a:gd name="connsiteX12" fmla="*/ 1782618 w 2627023"/>
                <a:gd name="connsiteY12" fmla="*/ 1385166 h 2983057"/>
                <a:gd name="connsiteX13" fmla="*/ 1801091 w 2627023"/>
                <a:gd name="connsiteY13" fmla="*/ 1440584 h 2983057"/>
                <a:gd name="connsiteX14" fmla="*/ 1849221 w 2627023"/>
                <a:gd name="connsiteY14" fmla="*/ 1485899 h 2983057"/>
                <a:gd name="connsiteX15" fmla="*/ 1863653 w 2627023"/>
                <a:gd name="connsiteY15" fmla="*/ 1498961 h 2983057"/>
                <a:gd name="connsiteX16" fmla="*/ 1896846 w 2627023"/>
                <a:gd name="connsiteY16" fmla="*/ 1545430 h 2983057"/>
                <a:gd name="connsiteX17" fmla="*/ 1930400 w 2627023"/>
                <a:gd name="connsiteY17" fmla="*/ 1569893 h 2983057"/>
                <a:gd name="connsiteX18" fmla="*/ 1902691 w 2627023"/>
                <a:gd name="connsiteY18" fmla="*/ 1643784 h 2983057"/>
                <a:gd name="connsiteX19" fmla="*/ 1930400 w 2627023"/>
                <a:gd name="connsiteY19" fmla="*/ 1736148 h 2983057"/>
                <a:gd name="connsiteX20" fmla="*/ 1967345 w 2627023"/>
                <a:gd name="connsiteY20" fmla="*/ 1865457 h 2983057"/>
                <a:gd name="connsiteX21" fmla="*/ 1995054 w 2627023"/>
                <a:gd name="connsiteY21" fmla="*/ 1920875 h 2983057"/>
                <a:gd name="connsiteX22" fmla="*/ 1976293 w 2627023"/>
                <a:gd name="connsiteY22" fmla="*/ 1998663 h 2983057"/>
                <a:gd name="connsiteX23" fmla="*/ 1942090 w 2627023"/>
                <a:gd name="connsiteY23" fmla="*/ 2055018 h 2983057"/>
                <a:gd name="connsiteX24" fmla="*/ 1961140 w 2627023"/>
                <a:gd name="connsiteY24" fmla="*/ 2102643 h 2983057"/>
                <a:gd name="connsiteX25" fmla="*/ 2004291 w 2627023"/>
                <a:gd name="connsiteY25" fmla="*/ 2114839 h 2983057"/>
                <a:gd name="connsiteX26" fmla="*/ 2065915 w 2627023"/>
                <a:gd name="connsiteY26" fmla="*/ 2121693 h 2983057"/>
                <a:gd name="connsiteX27" fmla="*/ 2115127 w 2627023"/>
                <a:gd name="connsiteY27" fmla="*/ 2161020 h 2983057"/>
                <a:gd name="connsiteX28" fmla="*/ 2179782 w 2627023"/>
                <a:gd name="connsiteY28" fmla="*/ 2290330 h 2983057"/>
                <a:gd name="connsiteX29" fmla="*/ 2196883 w 2627023"/>
                <a:gd name="connsiteY29" fmla="*/ 2369343 h 2983057"/>
                <a:gd name="connsiteX30" fmla="*/ 2208790 w 2627023"/>
                <a:gd name="connsiteY30" fmla="*/ 2419349 h 2983057"/>
                <a:gd name="connsiteX31" fmla="*/ 2281382 w 2627023"/>
                <a:gd name="connsiteY31" fmla="*/ 2456584 h 2983057"/>
                <a:gd name="connsiteX32" fmla="*/ 2351665 w 2627023"/>
                <a:gd name="connsiteY32" fmla="*/ 2524124 h 2983057"/>
                <a:gd name="connsiteX33" fmla="*/ 2399650 w 2627023"/>
                <a:gd name="connsiteY33" fmla="*/ 2595130 h 2983057"/>
                <a:gd name="connsiteX34" fmla="*/ 2475490 w 2627023"/>
                <a:gd name="connsiteY34" fmla="*/ 2638424 h 2983057"/>
                <a:gd name="connsiteX35" fmla="*/ 2558472 w 2627023"/>
                <a:gd name="connsiteY35" fmla="*/ 2687493 h 2983057"/>
                <a:gd name="connsiteX36" fmla="*/ 2627023 w 2627023"/>
                <a:gd name="connsiteY36" fmla="*/ 2800423 h 2983057"/>
                <a:gd name="connsiteX37" fmla="*/ 2604654 w 2627023"/>
                <a:gd name="connsiteY37" fmla="*/ 2835275 h 2983057"/>
                <a:gd name="connsiteX38" fmla="*/ 2525497 w 2627023"/>
                <a:gd name="connsiteY38" fmla="*/ 2838449 h 2983057"/>
                <a:gd name="connsiteX39" fmla="*/ 2484582 w 2627023"/>
                <a:gd name="connsiteY39" fmla="*/ 2807566 h 2983057"/>
                <a:gd name="connsiteX40" fmla="*/ 2428586 w 2627023"/>
                <a:gd name="connsiteY40" fmla="*/ 2778342 h 2983057"/>
                <a:gd name="connsiteX41" fmla="*/ 2327563 w 2627023"/>
                <a:gd name="connsiteY41" fmla="*/ 2715202 h 2983057"/>
                <a:gd name="connsiteX42" fmla="*/ 2281382 w 2627023"/>
                <a:gd name="connsiteY42" fmla="*/ 2687493 h 2983057"/>
                <a:gd name="connsiteX43" fmla="*/ 2216727 w 2627023"/>
                <a:gd name="connsiteY43" fmla="*/ 2669020 h 2983057"/>
                <a:gd name="connsiteX44" fmla="*/ 2189018 w 2627023"/>
                <a:gd name="connsiteY44" fmla="*/ 2650548 h 2983057"/>
                <a:gd name="connsiteX45" fmla="*/ 2124363 w 2627023"/>
                <a:gd name="connsiteY45" fmla="*/ 2622839 h 2983057"/>
                <a:gd name="connsiteX46" fmla="*/ 2013527 w 2627023"/>
                <a:gd name="connsiteY46" fmla="*/ 2659784 h 2983057"/>
                <a:gd name="connsiteX47" fmla="*/ 1939636 w 2627023"/>
                <a:gd name="connsiteY47" fmla="*/ 2761384 h 2983057"/>
                <a:gd name="connsiteX48" fmla="*/ 1884218 w 2627023"/>
                <a:gd name="connsiteY48" fmla="*/ 2862984 h 2983057"/>
                <a:gd name="connsiteX49" fmla="*/ 1782618 w 2627023"/>
                <a:gd name="connsiteY49" fmla="*/ 2826039 h 2983057"/>
                <a:gd name="connsiteX50" fmla="*/ 1727200 w 2627023"/>
                <a:gd name="connsiteY50" fmla="*/ 2899930 h 2983057"/>
                <a:gd name="connsiteX51" fmla="*/ 1699491 w 2627023"/>
                <a:gd name="connsiteY51" fmla="*/ 2890693 h 2983057"/>
                <a:gd name="connsiteX52" fmla="*/ 1616363 w 2627023"/>
                <a:gd name="connsiteY52" fmla="*/ 2983057 h 2983057"/>
                <a:gd name="connsiteX53" fmla="*/ 1533236 w 2627023"/>
                <a:gd name="connsiteY53" fmla="*/ 2918402 h 2983057"/>
                <a:gd name="connsiteX54" fmla="*/ 1468582 w 2627023"/>
                <a:gd name="connsiteY54" fmla="*/ 2927639 h 2983057"/>
                <a:gd name="connsiteX55" fmla="*/ 1413163 w 2627023"/>
                <a:gd name="connsiteY55" fmla="*/ 2918402 h 2983057"/>
                <a:gd name="connsiteX56" fmla="*/ 1200727 w 2627023"/>
                <a:gd name="connsiteY56" fmla="*/ 2835275 h 2983057"/>
                <a:gd name="connsiteX57" fmla="*/ 960582 w 2627023"/>
                <a:gd name="connsiteY57" fmla="*/ 2779857 h 2983057"/>
                <a:gd name="connsiteX58" fmla="*/ 646545 w 2627023"/>
                <a:gd name="connsiteY58" fmla="*/ 2742911 h 2983057"/>
                <a:gd name="connsiteX59" fmla="*/ 369454 w 2627023"/>
                <a:gd name="connsiteY59" fmla="*/ 2715202 h 2983057"/>
                <a:gd name="connsiteX60" fmla="*/ 0 w 2627023"/>
                <a:gd name="connsiteY60" fmla="*/ 2669020 h 2983057"/>
                <a:gd name="connsiteX61" fmla="*/ 9235 w 2627023"/>
                <a:gd name="connsiteY61" fmla="*/ 18184 h 2983057"/>
                <a:gd name="connsiteX62" fmla="*/ 1829665 w 2627023"/>
                <a:gd name="connsiteY62" fmla="*/ 0 h 2983057"/>
                <a:gd name="connsiteX0" fmla="*/ 1829665 w 2627023"/>
                <a:gd name="connsiteY0" fmla="*/ 0 h 2983057"/>
                <a:gd name="connsiteX1" fmla="*/ 1828800 w 2627023"/>
                <a:gd name="connsiteY1" fmla="*/ 265113 h 2983057"/>
                <a:gd name="connsiteX2" fmla="*/ 1837315 w 2627023"/>
                <a:gd name="connsiteY2" fmla="*/ 376237 h 2983057"/>
                <a:gd name="connsiteX3" fmla="*/ 1854488 w 2627023"/>
                <a:gd name="connsiteY3" fmla="*/ 550501 h 2983057"/>
                <a:gd name="connsiteX4" fmla="*/ 1823027 w 2627023"/>
                <a:gd name="connsiteY4" fmla="*/ 700087 h 2983057"/>
                <a:gd name="connsiteX5" fmla="*/ 1803977 w 2627023"/>
                <a:gd name="connsiteY5" fmla="*/ 831778 h 2983057"/>
                <a:gd name="connsiteX6" fmla="*/ 1804050 w 2627023"/>
                <a:gd name="connsiteY6" fmla="*/ 999331 h 2983057"/>
                <a:gd name="connsiteX7" fmla="*/ 1819563 w 2627023"/>
                <a:gd name="connsiteY7" fmla="*/ 1126548 h 2983057"/>
                <a:gd name="connsiteX8" fmla="*/ 1868415 w 2627023"/>
                <a:gd name="connsiteY8" fmla="*/ 1240126 h 2983057"/>
                <a:gd name="connsiteX9" fmla="*/ 1868126 w 2627023"/>
                <a:gd name="connsiteY9" fmla="*/ 1311636 h 2983057"/>
                <a:gd name="connsiteX10" fmla="*/ 1828800 w 2627023"/>
                <a:gd name="connsiteY10" fmla="*/ 1320511 h 2983057"/>
                <a:gd name="connsiteX11" fmla="*/ 1783195 w 2627023"/>
                <a:gd name="connsiteY11" fmla="*/ 1344036 h 2983057"/>
                <a:gd name="connsiteX12" fmla="*/ 1782618 w 2627023"/>
                <a:gd name="connsiteY12" fmla="*/ 1385166 h 2983057"/>
                <a:gd name="connsiteX13" fmla="*/ 1801091 w 2627023"/>
                <a:gd name="connsiteY13" fmla="*/ 1440584 h 2983057"/>
                <a:gd name="connsiteX14" fmla="*/ 1849221 w 2627023"/>
                <a:gd name="connsiteY14" fmla="*/ 1485899 h 2983057"/>
                <a:gd name="connsiteX15" fmla="*/ 1863653 w 2627023"/>
                <a:gd name="connsiteY15" fmla="*/ 1498961 h 2983057"/>
                <a:gd name="connsiteX16" fmla="*/ 1896846 w 2627023"/>
                <a:gd name="connsiteY16" fmla="*/ 1545430 h 2983057"/>
                <a:gd name="connsiteX17" fmla="*/ 1930400 w 2627023"/>
                <a:gd name="connsiteY17" fmla="*/ 1569893 h 2983057"/>
                <a:gd name="connsiteX18" fmla="*/ 1902691 w 2627023"/>
                <a:gd name="connsiteY18" fmla="*/ 1643784 h 2983057"/>
                <a:gd name="connsiteX19" fmla="*/ 1930400 w 2627023"/>
                <a:gd name="connsiteY19" fmla="*/ 1736148 h 2983057"/>
                <a:gd name="connsiteX20" fmla="*/ 1967345 w 2627023"/>
                <a:gd name="connsiteY20" fmla="*/ 1865457 h 2983057"/>
                <a:gd name="connsiteX21" fmla="*/ 1995054 w 2627023"/>
                <a:gd name="connsiteY21" fmla="*/ 1920875 h 2983057"/>
                <a:gd name="connsiteX22" fmla="*/ 1976293 w 2627023"/>
                <a:gd name="connsiteY22" fmla="*/ 1998663 h 2983057"/>
                <a:gd name="connsiteX23" fmla="*/ 1942090 w 2627023"/>
                <a:gd name="connsiteY23" fmla="*/ 2055018 h 2983057"/>
                <a:gd name="connsiteX24" fmla="*/ 1961140 w 2627023"/>
                <a:gd name="connsiteY24" fmla="*/ 2102643 h 2983057"/>
                <a:gd name="connsiteX25" fmla="*/ 2004291 w 2627023"/>
                <a:gd name="connsiteY25" fmla="*/ 2114839 h 2983057"/>
                <a:gd name="connsiteX26" fmla="*/ 2065915 w 2627023"/>
                <a:gd name="connsiteY26" fmla="*/ 2121693 h 2983057"/>
                <a:gd name="connsiteX27" fmla="*/ 2115127 w 2627023"/>
                <a:gd name="connsiteY27" fmla="*/ 2161020 h 2983057"/>
                <a:gd name="connsiteX28" fmla="*/ 2179782 w 2627023"/>
                <a:gd name="connsiteY28" fmla="*/ 2290330 h 2983057"/>
                <a:gd name="connsiteX29" fmla="*/ 2196883 w 2627023"/>
                <a:gd name="connsiteY29" fmla="*/ 2369343 h 2983057"/>
                <a:gd name="connsiteX30" fmla="*/ 2208790 w 2627023"/>
                <a:gd name="connsiteY30" fmla="*/ 2419349 h 2983057"/>
                <a:gd name="connsiteX31" fmla="*/ 2281382 w 2627023"/>
                <a:gd name="connsiteY31" fmla="*/ 2456584 h 2983057"/>
                <a:gd name="connsiteX32" fmla="*/ 2351665 w 2627023"/>
                <a:gd name="connsiteY32" fmla="*/ 2524124 h 2983057"/>
                <a:gd name="connsiteX33" fmla="*/ 2399650 w 2627023"/>
                <a:gd name="connsiteY33" fmla="*/ 2595130 h 2983057"/>
                <a:gd name="connsiteX34" fmla="*/ 2475490 w 2627023"/>
                <a:gd name="connsiteY34" fmla="*/ 2638424 h 2983057"/>
                <a:gd name="connsiteX35" fmla="*/ 2558472 w 2627023"/>
                <a:gd name="connsiteY35" fmla="*/ 2687493 h 2983057"/>
                <a:gd name="connsiteX36" fmla="*/ 2627023 w 2627023"/>
                <a:gd name="connsiteY36" fmla="*/ 2800423 h 2983057"/>
                <a:gd name="connsiteX37" fmla="*/ 2604654 w 2627023"/>
                <a:gd name="connsiteY37" fmla="*/ 2835275 h 2983057"/>
                <a:gd name="connsiteX38" fmla="*/ 2525497 w 2627023"/>
                <a:gd name="connsiteY38" fmla="*/ 2838449 h 2983057"/>
                <a:gd name="connsiteX39" fmla="*/ 2484582 w 2627023"/>
                <a:gd name="connsiteY39" fmla="*/ 2807566 h 2983057"/>
                <a:gd name="connsiteX40" fmla="*/ 2428586 w 2627023"/>
                <a:gd name="connsiteY40" fmla="*/ 2778342 h 2983057"/>
                <a:gd name="connsiteX41" fmla="*/ 2339469 w 2627023"/>
                <a:gd name="connsiteY41" fmla="*/ 2743777 h 2983057"/>
                <a:gd name="connsiteX42" fmla="*/ 2281382 w 2627023"/>
                <a:gd name="connsiteY42" fmla="*/ 2687493 h 2983057"/>
                <a:gd name="connsiteX43" fmla="*/ 2216727 w 2627023"/>
                <a:gd name="connsiteY43" fmla="*/ 2669020 h 2983057"/>
                <a:gd name="connsiteX44" fmla="*/ 2189018 w 2627023"/>
                <a:gd name="connsiteY44" fmla="*/ 2650548 h 2983057"/>
                <a:gd name="connsiteX45" fmla="*/ 2124363 w 2627023"/>
                <a:gd name="connsiteY45" fmla="*/ 2622839 h 2983057"/>
                <a:gd name="connsiteX46" fmla="*/ 2013527 w 2627023"/>
                <a:gd name="connsiteY46" fmla="*/ 2659784 h 2983057"/>
                <a:gd name="connsiteX47" fmla="*/ 1939636 w 2627023"/>
                <a:gd name="connsiteY47" fmla="*/ 2761384 h 2983057"/>
                <a:gd name="connsiteX48" fmla="*/ 1884218 w 2627023"/>
                <a:gd name="connsiteY48" fmla="*/ 2862984 h 2983057"/>
                <a:gd name="connsiteX49" fmla="*/ 1782618 w 2627023"/>
                <a:gd name="connsiteY49" fmla="*/ 2826039 h 2983057"/>
                <a:gd name="connsiteX50" fmla="*/ 1727200 w 2627023"/>
                <a:gd name="connsiteY50" fmla="*/ 2899930 h 2983057"/>
                <a:gd name="connsiteX51" fmla="*/ 1699491 w 2627023"/>
                <a:gd name="connsiteY51" fmla="*/ 2890693 h 2983057"/>
                <a:gd name="connsiteX52" fmla="*/ 1616363 w 2627023"/>
                <a:gd name="connsiteY52" fmla="*/ 2983057 h 2983057"/>
                <a:gd name="connsiteX53" fmla="*/ 1533236 w 2627023"/>
                <a:gd name="connsiteY53" fmla="*/ 2918402 h 2983057"/>
                <a:gd name="connsiteX54" fmla="*/ 1468582 w 2627023"/>
                <a:gd name="connsiteY54" fmla="*/ 2927639 h 2983057"/>
                <a:gd name="connsiteX55" fmla="*/ 1413163 w 2627023"/>
                <a:gd name="connsiteY55" fmla="*/ 2918402 h 2983057"/>
                <a:gd name="connsiteX56" fmla="*/ 1200727 w 2627023"/>
                <a:gd name="connsiteY56" fmla="*/ 2835275 h 2983057"/>
                <a:gd name="connsiteX57" fmla="*/ 960582 w 2627023"/>
                <a:gd name="connsiteY57" fmla="*/ 2779857 h 2983057"/>
                <a:gd name="connsiteX58" fmla="*/ 646545 w 2627023"/>
                <a:gd name="connsiteY58" fmla="*/ 2742911 h 2983057"/>
                <a:gd name="connsiteX59" fmla="*/ 369454 w 2627023"/>
                <a:gd name="connsiteY59" fmla="*/ 2715202 h 2983057"/>
                <a:gd name="connsiteX60" fmla="*/ 0 w 2627023"/>
                <a:gd name="connsiteY60" fmla="*/ 2669020 h 2983057"/>
                <a:gd name="connsiteX61" fmla="*/ 9235 w 2627023"/>
                <a:gd name="connsiteY61" fmla="*/ 18184 h 2983057"/>
                <a:gd name="connsiteX62" fmla="*/ 1829665 w 2627023"/>
                <a:gd name="connsiteY62" fmla="*/ 0 h 2983057"/>
                <a:gd name="connsiteX0" fmla="*/ 1829665 w 2627023"/>
                <a:gd name="connsiteY0" fmla="*/ 0 h 2983057"/>
                <a:gd name="connsiteX1" fmla="*/ 1828800 w 2627023"/>
                <a:gd name="connsiteY1" fmla="*/ 265113 h 2983057"/>
                <a:gd name="connsiteX2" fmla="*/ 1837315 w 2627023"/>
                <a:gd name="connsiteY2" fmla="*/ 376237 h 2983057"/>
                <a:gd name="connsiteX3" fmla="*/ 1854488 w 2627023"/>
                <a:gd name="connsiteY3" fmla="*/ 550501 h 2983057"/>
                <a:gd name="connsiteX4" fmla="*/ 1823027 w 2627023"/>
                <a:gd name="connsiteY4" fmla="*/ 700087 h 2983057"/>
                <a:gd name="connsiteX5" fmla="*/ 1803977 w 2627023"/>
                <a:gd name="connsiteY5" fmla="*/ 831778 h 2983057"/>
                <a:gd name="connsiteX6" fmla="*/ 1804050 w 2627023"/>
                <a:gd name="connsiteY6" fmla="*/ 999331 h 2983057"/>
                <a:gd name="connsiteX7" fmla="*/ 1819563 w 2627023"/>
                <a:gd name="connsiteY7" fmla="*/ 1126548 h 2983057"/>
                <a:gd name="connsiteX8" fmla="*/ 1868415 w 2627023"/>
                <a:gd name="connsiteY8" fmla="*/ 1240126 h 2983057"/>
                <a:gd name="connsiteX9" fmla="*/ 1868126 w 2627023"/>
                <a:gd name="connsiteY9" fmla="*/ 1311636 h 2983057"/>
                <a:gd name="connsiteX10" fmla="*/ 1828800 w 2627023"/>
                <a:gd name="connsiteY10" fmla="*/ 1320511 h 2983057"/>
                <a:gd name="connsiteX11" fmla="*/ 1783195 w 2627023"/>
                <a:gd name="connsiteY11" fmla="*/ 1344036 h 2983057"/>
                <a:gd name="connsiteX12" fmla="*/ 1782618 w 2627023"/>
                <a:gd name="connsiteY12" fmla="*/ 1385166 h 2983057"/>
                <a:gd name="connsiteX13" fmla="*/ 1801091 w 2627023"/>
                <a:gd name="connsiteY13" fmla="*/ 1440584 h 2983057"/>
                <a:gd name="connsiteX14" fmla="*/ 1849221 w 2627023"/>
                <a:gd name="connsiteY14" fmla="*/ 1485899 h 2983057"/>
                <a:gd name="connsiteX15" fmla="*/ 1863653 w 2627023"/>
                <a:gd name="connsiteY15" fmla="*/ 1498961 h 2983057"/>
                <a:gd name="connsiteX16" fmla="*/ 1896846 w 2627023"/>
                <a:gd name="connsiteY16" fmla="*/ 1545430 h 2983057"/>
                <a:gd name="connsiteX17" fmla="*/ 1930400 w 2627023"/>
                <a:gd name="connsiteY17" fmla="*/ 1569893 h 2983057"/>
                <a:gd name="connsiteX18" fmla="*/ 1902691 w 2627023"/>
                <a:gd name="connsiteY18" fmla="*/ 1643784 h 2983057"/>
                <a:gd name="connsiteX19" fmla="*/ 1930400 w 2627023"/>
                <a:gd name="connsiteY19" fmla="*/ 1736148 h 2983057"/>
                <a:gd name="connsiteX20" fmla="*/ 1967345 w 2627023"/>
                <a:gd name="connsiteY20" fmla="*/ 1865457 h 2983057"/>
                <a:gd name="connsiteX21" fmla="*/ 1995054 w 2627023"/>
                <a:gd name="connsiteY21" fmla="*/ 1920875 h 2983057"/>
                <a:gd name="connsiteX22" fmla="*/ 1976293 w 2627023"/>
                <a:gd name="connsiteY22" fmla="*/ 1998663 h 2983057"/>
                <a:gd name="connsiteX23" fmla="*/ 1942090 w 2627023"/>
                <a:gd name="connsiteY23" fmla="*/ 2055018 h 2983057"/>
                <a:gd name="connsiteX24" fmla="*/ 1961140 w 2627023"/>
                <a:gd name="connsiteY24" fmla="*/ 2102643 h 2983057"/>
                <a:gd name="connsiteX25" fmla="*/ 2004291 w 2627023"/>
                <a:gd name="connsiteY25" fmla="*/ 2114839 h 2983057"/>
                <a:gd name="connsiteX26" fmla="*/ 2065915 w 2627023"/>
                <a:gd name="connsiteY26" fmla="*/ 2121693 h 2983057"/>
                <a:gd name="connsiteX27" fmla="*/ 2115127 w 2627023"/>
                <a:gd name="connsiteY27" fmla="*/ 2161020 h 2983057"/>
                <a:gd name="connsiteX28" fmla="*/ 2179782 w 2627023"/>
                <a:gd name="connsiteY28" fmla="*/ 2290330 h 2983057"/>
                <a:gd name="connsiteX29" fmla="*/ 2196883 w 2627023"/>
                <a:gd name="connsiteY29" fmla="*/ 2369343 h 2983057"/>
                <a:gd name="connsiteX30" fmla="*/ 2208790 w 2627023"/>
                <a:gd name="connsiteY30" fmla="*/ 2419349 h 2983057"/>
                <a:gd name="connsiteX31" fmla="*/ 2281382 w 2627023"/>
                <a:gd name="connsiteY31" fmla="*/ 2456584 h 2983057"/>
                <a:gd name="connsiteX32" fmla="*/ 2351665 w 2627023"/>
                <a:gd name="connsiteY32" fmla="*/ 2524124 h 2983057"/>
                <a:gd name="connsiteX33" fmla="*/ 2399650 w 2627023"/>
                <a:gd name="connsiteY33" fmla="*/ 2595130 h 2983057"/>
                <a:gd name="connsiteX34" fmla="*/ 2475490 w 2627023"/>
                <a:gd name="connsiteY34" fmla="*/ 2638424 h 2983057"/>
                <a:gd name="connsiteX35" fmla="*/ 2558472 w 2627023"/>
                <a:gd name="connsiteY35" fmla="*/ 2687493 h 2983057"/>
                <a:gd name="connsiteX36" fmla="*/ 2627023 w 2627023"/>
                <a:gd name="connsiteY36" fmla="*/ 2800423 h 2983057"/>
                <a:gd name="connsiteX37" fmla="*/ 2604654 w 2627023"/>
                <a:gd name="connsiteY37" fmla="*/ 2835275 h 2983057"/>
                <a:gd name="connsiteX38" fmla="*/ 2525497 w 2627023"/>
                <a:gd name="connsiteY38" fmla="*/ 2838449 h 2983057"/>
                <a:gd name="connsiteX39" fmla="*/ 2484582 w 2627023"/>
                <a:gd name="connsiteY39" fmla="*/ 2807566 h 2983057"/>
                <a:gd name="connsiteX40" fmla="*/ 2428586 w 2627023"/>
                <a:gd name="connsiteY40" fmla="*/ 2778342 h 2983057"/>
                <a:gd name="connsiteX41" fmla="*/ 2339469 w 2627023"/>
                <a:gd name="connsiteY41" fmla="*/ 2743777 h 2983057"/>
                <a:gd name="connsiteX42" fmla="*/ 2279001 w 2627023"/>
                <a:gd name="connsiteY42" fmla="*/ 2720831 h 2983057"/>
                <a:gd name="connsiteX43" fmla="*/ 2216727 w 2627023"/>
                <a:gd name="connsiteY43" fmla="*/ 2669020 h 2983057"/>
                <a:gd name="connsiteX44" fmla="*/ 2189018 w 2627023"/>
                <a:gd name="connsiteY44" fmla="*/ 2650548 h 2983057"/>
                <a:gd name="connsiteX45" fmla="*/ 2124363 w 2627023"/>
                <a:gd name="connsiteY45" fmla="*/ 2622839 h 2983057"/>
                <a:gd name="connsiteX46" fmla="*/ 2013527 w 2627023"/>
                <a:gd name="connsiteY46" fmla="*/ 2659784 h 2983057"/>
                <a:gd name="connsiteX47" fmla="*/ 1939636 w 2627023"/>
                <a:gd name="connsiteY47" fmla="*/ 2761384 h 2983057"/>
                <a:gd name="connsiteX48" fmla="*/ 1884218 w 2627023"/>
                <a:gd name="connsiteY48" fmla="*/ 2862984 h 2983057"/>
                <a:gd name="connsiteX49" fmla="*/ 1782618 w 2627023"/>
                <a:gd name="connsiteY49" fmla="*/ 2826039 h 2983057"/>
                <a:gd name="connsiteX50" fmla="*/ 1727200 w 2627023"/>
                <a:gd name="connsiteY50" fmla="*/ 2899930 h 2983057"/>
                <a:gd name="connsiteX51" fmla="*/ 1699491 w 2627023"/>
                <a:gd name="connsiteY51" fmla="*/ 2890693 h 2983057"/>
                <a:gd name="connsiteX52" fmla="*/ 1616363 w 2627023"/>
                <a:gd name="connsiteY52" fmla="*/ 2983057 h 2983057"/>
                <a:gd name="connsiteX53" fmla="*/ 1533236 w 2627023"/>
                <a:gd name="connsiteY53" fmla="*/ 2918402 h 2983057"/>
                <a:gd name="connsiteX54" fmla="*/ 1468582 w 2627023"/>
                <a:gd name="connsiteY54" fmla="*/ 2927639 h 2983057"/>
                <a:gd name="connsiteX55" fmla="*/ 1413163 w 2627023"/>
                <a:gd name="connsiteY55" fmla="*/ 2918402 h 2983057"/>
                <a:gd name="connsiteX56" fmla="*/ 1200727 w 2627023"/>
                <a:gd name="connsiteY56" fmla="*/ 2835275 h 2983057"/>
                <a:gd name="connsiteX57" fmla="*/ 960582 w 2627023"/>
                <a:gd name="connsiteY57" fmla="*/ 2779857 h 2983057"/>
                <a:gd name="connsiteX58" fmla="*/ 646545 w 2627023"/>
                <a:gd name="connsiteY58" fmla="*/ 2742911 h 2983057"/>
                <a:gd name="connsiteX59" fmla="*/ 369454 w 2627023"/>
                <a:gd name="connsiteY59" fmla="*/ 2715202 h 2983057"/>
                <a:gd name="connsiteX60" fmla="*/ 0 w 2627023"/>
                <a:gd name="connsiteY60" fmla="*/ 2669020 h 2983057"/>
                <a:gd name="connsiteX61" fmla="*/ 9235 w 2627023"/>
                <a:gd name="connsiteY61" fmla="*/ 18184 h 2983057"/>
                <a:gd name="connsiteX62" fmla="*/ 1829665 w 2627023"/>
                <a:gd name="connsiteY62" fmla="*/ 0 h 2983057"/>
                <a:gd name="connsiteX0" fmla="*/ 1829665 w 2627023"/>
                <a:gd name="connsiteY0" fmla="*/ 0 h 2983057"/>
                <a:gd name="connsiteX1" fmla="*/ 1828800 w 2627023"/>
                <a:gd name="connsiteY1" fmla="*/ 265113 h 2983057"/>
                <a:gd name="connsiteX2" fmla="*/ 1837315 w 2627023"/>
                <a:gd name="connsiteY2" fmla="*/ 376237 h 2983057"/>
                <a:gd name="connsiteX3" fmla="*/ 1854488 w 2627023"/>
                <a:gd name="connsiteY3" fmla="*/ 550501 h 2983057"/>
                <a:gd name="connsiteX4" fmla="*/ 1823027 w 2627023"/>
                <a:gd name="connsiteY4" fmla="*/ 700087 h 2983057"/>
                <a:gd name="connsiteX5" fmla="*/ 1803977 w 2627023"/>
                <a:gd name="connsiteY5" fmla="*/ 831778 h 2983057"/>
                <a:gd name="connsiteX6" fmla="*/ 1804050 w 2627023"/>
                <a:gd name="connsiteY6" fmla="*/ 999331 h 2983057"/>
                <a:gd name="connsiteX7" fmla="*/ 1819563 w 2627023"/>
                <a:gd name="connsiteY7" fmla="*/ 1126548 h 2983057"/>
                <a:gd name="connsiteX8" fmla="*/ 1868415 w 2627023"/>
                <a:gd name="connsiteY8" fmla="*/ 1240126 h 2983057"/>
                <a:gd name="connsiteX9" fmla="*/ 1868126 w 2627023"/>
                <a:gd name="connsiteY9" fmla="*/ 1311636 h 2983057"/>
                <a:gd name="connsiteX10" fmla="*/ 1828800 w 2627023"/>
                <a:gd name="connsiteY10" fmla="*/ 1320511 h 2983057"/>
                <a:gd name="connsiteX11" fmla="*/ 1783195 w 2627023"/>
                <a:gd name="connsiteY11" fmla="*/ 1344036 h 2983057"/>
                <a:gd name="connsiteX12" fmla="*/ 1782618 w 2627023"/>
                <a:gd name="connsiteY12" fmla="*/ 1385166 h 2983057"/>
                <a:gd name="connsiteX13" fmla="*/ 1801091 w 2627023"/>
                <a:gd name="connsiteY13" fmla="*/ 1440584 h 2983057"/>
                <a:gd name="connsiteX14" fmla="*/ 1849221 w 2627023"/>
                <a:gd name="connsiteY14" fmla="*/ 1485899 h 2983057"/>
                <a:gd name="connsiteX15" fmla="*/ 1863653 w 2627023"/>
                <a:gd name="connsiteY15" fmla="*/ 1498961 h 2983057"/>
                <a:gd name="connsiteX16" fmla="*/ 1896846 w 2627023"/>
                <a:gd name="connsiteY16" fmla="*/ 1545430 h 2983057"/>
                <a:gd name="connsiteX17" fmla="*/ 1930400 w 2627023"/>
                <a:gd name="connsiteY17" fmla="*/ 1569893 h 2983057"/>
                <a:gd name="connsiteX18" fmla="*/ 1902691 w 2627023"/>
                <a:gd name="connsiteY18" fmla="*/ 1643784 h 2983057"/>
                <a:gd name="connsiteX19" fmla="*/ 1930400 w 2627023"/>
                <a:gd name="connsiteY19" fmla="*/ 1736148 h 2983057"/>
                <a:gd name="connsiteX20" fmla="*/ 1967345 w 2627023"/>
                <a:gd name="connsiteY20" fmla="*/ 1865457 h 2983057"/>
                <a:gd name="connsiteX21" fmla="*/ 1995054 w 2627023"/>
                <a:gd name="connsiteY21" fmla="*/ 1920875 h 2983057"/>
                <a:gd name="connsiteX22" fmla="*/ 1976293 w 2627023"/>
                <a:gd name="connsiteY22" fmla="*/ 1998663 h 2983057"/>
                <a:gd name="connsiteX23" fmla="*/ 1942090 w 2627023"/>
                <a:gd name="connsiteY23" fmla="*/ 2055018 h 2983057"/>
                <a:gd name="connsiteX24" fmla="*/ 1961140 w 2627023"/>
                <a:gd name="connsiteY24" fmla="*/ 2102643 h 2983057"/>
                <a:gd name="connsiteX25" fmla="*/ 2004291 w 2627023"/>
                <a:gd name="connsiteY25" fmla="*/ 2114839 h 2983057"/>
                <a:gd name="connsiteX26" fmla="*/ 2065915 w 2627023"/>
                <a:gd name="connsiteY26" fmla="*/ 2121693 h 2983057"/>
                <a:gd name="connsiteX27" fmla="*/ 2115127 w 2627023"/>
                <a:gd name="connsiteY27" fmla="*/ 2161020 h 2983057"/>
                <a:gd name="connsiteX28" fmla="*/ 2179782 w 2627023"/>
                <a:gd name="connsiteY28" fmla="*/ 2290330 h 2983057"/>
                <a:gd name="connsiteX29" fmla="*/ 2196883 w 2627023"/>
                <a:gd name="connsiteY29" fmla="*/ 2369343 h 2983057"/>
                <a:gd name="connsiteX30" fmla="*/ 2208790 w 2627023"/>
                <a:gd name="connsiteY30" fmla="*/ 2419349 h 2983057"/>
                <a:gd name="connsiteX31" fmla="*/ 2281382 w 2627023"/>
                <a:gd name="connsiteY31" fmla="*/ 2456584 h 2983057"/>
                <a:gd name="connsiteX32" fmla="*/ 2351665 w 2627023"/>
                <a:gd name="connsiteY32" fmla="*/ 2524124 h 2983057"/>
                <a:gd name="connsiteX33" fmla="*/ 2399650 w 2627023"/>
                <a:gd name="connsiteY33" fmla="*/ 2595130 h 2983057"/>
                <a:gd name="connsiteX34" fmla="*/ 2475490 w 2627023"/>
                <a:gd name="connsiteY34" fmla="*/ 2638424 h 2983057"/>
                <a:gd name="connsiteX35" fmla="*/ 2558472 w 2627023"/>
                <a:gd name="connsiteY35" fmla="*/ 2687493 h 2983057"/>
                <a:gd name="connsiteX36" fmla="*/ 2627023 w 2627023"/>
                <a:gd name="connsiteY36" fmla="*/ 2800423 h 2983057"/>
                <a:gd name="connsiteX37" fmla="*/ 2604654 w 2627023"/>
                <a:gd name="connsiteY37" fmla="*/ 2835275 h 2983057"/>
                <a:gd name="connsiteX38" fmla="*/ 2525497 w 2627023"/>
                <a:gd name="connsiteY38" fmla="*/ 2838449 h 2983057"/>
                <a:gd name="connsiteX39" fmla="*/ 2484582 w 2627023"/>
                <a:gd name="connsiteY39" fmla="*/ 2807566 h 2983057"/>
                <a:gd name="connsiteX40" fmla="*/ 2428586 w 2627023"/>
                <a:gd name="connsiteY40" fmla="*/ 2778342 h 2983057"/>
                <a:gd name="connsiteX41" fmla="*/ 2339469 w 2627023"/>
                <a:gd name="connsiteY41" fmla="*/ 2743777 h 2983057"/>
                <a:gd name="connsiteX42" fmla="*/ 2279001 w 2627023"/>
                <a:gd name="connsiteY42" fmla="*/ 2720831 h 2983057"/>
                <a:gd name="connsiteX43" fmla="*/ 2216727 w 2627023"/>
                <a:gd name="connsiteY43" fmla="*/ 2702358 h 2983057"/>
                <a:gd name="connsiteX44" fmla="*/ 2189018 w 2627023"/>
                <a:gd name="connsiteY44" fmla="*/ 2650548 h 2983057"/>
                <a:gd name="connsiteX45" fmla="*/ 2124363 w 2627023"/>
                <a:gd name="connsiteY45" fmla="*/ 2622839 h 2983057"/>
                <a:gd name="connsiteX46" fmla="*/ 2013527 w 2627023"/>
                <a:gd name="connsiteY46" fmla="*/ 2659784 h 2983057"/>
                <a:gd name="connsiteX47" fmla="*/ 1939636 w 2627023"/>
                <a:gd name="connsiteY47" fmla="*/ 2761384 h 2983057"/>
                <a:gd name="connsiteX48" fmla="*/ 1884218 w 2627023"/>
                <a:gd name="connsiteY48" fmla="*/ 2862984 h 2983057"/>
                <a:gd name="connsiteX49" fmla="*/ 1782618 w 2627023"/>
                <a:gd name="connsiteY49" fmla="*/ 2826039 h 2983057"/>
                <a:gd name="connsiteX50" fmla="*/ 1727200 w 2627023"/>
                <a:gd name="connsiteY50" fmla="*/ 2899930 h 2983057"/>
                <a:gd name="connsiteX51" fmla="*/ 1699491 w 2627023"/>
                <a:gd name="connsiteY51" fmla="*/ 2890693 h 2983057"/>
                <a:gd name="connsiteX52" fmla="*/ 1616363 w 2627023"/>
                <a:gd name="connsiteY52" fmla="*/ 2983057 h 2983057"/>
                <a:gd name="connsiteX53" fmla="*/ 1533236 w 2627023"/>
                <a:gd name="connsiteY53" fmla="*/ 2918402 h 2983057"/>
                <a:gd name="connsiteX54" fmla="*/ 1468582 w 2627023"/>
                <a:gd name="connsiteY54" fmla="*/ 2927639 h 2983057"/>
                <a:gd name="connsiteX55" fmla="*/ 1413163 w 2627023"/>
                <a:gd name="connsiteY55" fmla="*/ 2918402 h 2983057"/>
                <a:gd name="connsiteX56" fmla="*/ 1200727 w 2627023"/>
                <a:gd name="connsiteY56" fmla="*/ 2835275 h 2983057"/>
                <a:gd name="connsiteX57" fmla="*/ 960582 w 2627023"/>
                <a:gd name="connsiteY57" fmla="*/ 2779857 h 2983057"/>
                <a:gd name="connsiteX58" fmla="*/ 646545 w 2627023"/>
                <a:gd name="connsiteY58" fmla="*/ 2742911 h 2983057"/>
                <a:gd name="connsiteX59" fmla="*/ 369454 w 2627023"/>
                <a:gd name="connsiteY59" fmla="*/ 2715202 h 2983057"/>
                <a:gd name="connsiteX60" fmla="*/ 0 w 2627023"/>
                <a:gd name="connsiteY60" fmla="*/ 2669020 h 2983057"/>
                <a:gd name="connsiteX61" fmla="*/ 9235 w 2627023"/>
                <a:gd name="connsiteY61" fmla="*/ 18184 h 2983057"/>
                <a:gd name="connsiteX62" fmla="*/ 1829665 w 2627023"/>
                <a:gd name="connsiteY62" fmla="*/ 0 h 2983057"/>
                <a:gd name="connsiteX0" fmla="*/ 1829665 w 2627023"/>
                <a:gd name="connsiteY0" fmla="*/ 0 h 2983057"/>
                <a:gd name="connsiteX1" fmla="*/ 1828800 w 2627023"/>
                <a:gd name="connsiteY1" fmla="*/ 265113 h 2983057"/>
                <a:gd name="connsiteX2" fmla="*/ 1837315 w 2627023"/>
                <a:gd name="connsiteY2" fmla="*/ 376237 h 2983057"/>
                <a:gd name="connsiteX3" fmla="*/ 1854488 w 2627023"/>
                <a:gd name="connsiteY3" fmla="*/ 550501 h 2983057"/>
                <a:gd name="connsiteX4" fmla="*/ 1823027 w 2627023"/>
                <a:gd name="connsiteY4" fmla="*/ 700087 h 2983057"/>
                <a:gd name="connsiteX5" fmla="*/ 1803977 w 2627023"/>
                <a:gd name="connsiteY5" fmla="*/ 831778 h 2983057"/>
                <a:gd name="connsiteX6" fmla="*/ 1804050 w 2627023"/>
                <a:gd name="connsiteY6" fmla="*/ 999331 h 2983057"/>
                <a:gd name="connsiteX7" fmla="*/ 1819563 w 2627023"/>
                <a:gd name="connsiteY7" fmla="*/ 1126548 h 2983057"/>
                <a:gd name="connsiteX8" fmla="*/ 1868415 w 2627023"/>
                <a:gd name="connsiteY8" fmla="*/ 1240126 h 2983057"/>
                <a:gd name="connsiteX9" fmla="*/ 1868126 w 2627023"/>
                <a:gd name="connsiteY9" fmla="*/ 1311636 h 2983057"/>
                <a:gd name="connsiteX10" fmla="*/ 1828800 w 2627023"/>
                <a:gd name="connsiteY10" fmla="*/ 1320511 h 2983057"/>
                <a:gd name="connsiteX11" fmla="*/ 1783195 w 2627023"/>
                <a:gd name="connsiteY11" fmla="*/ 1344036 h 2983057"/>
                <a:gd name="connsiteX12" fmla="*/ 1782618 w 2627023"/>
                <a:gd name="connsiteY12" fmla="*/ 1385166 h 2983057"/>
                <a:gd name="connsiteX13" fmla="*/ 1801091 w 2627023"/>
                <a:gd name="connsiteY13" fmla="*/ 1440584 h 2983057"/>
                <a:gd name="connsiteX14" fmla="*/ 1849221 w 2627023"/>
                <a:gd name="connsiteY14" fmla="*/ 1485899 h 2983057"/>
                <a:gd name="connsiteX15" fmla="*/ 1863653 w 2627023"/>
                <a:gd name="connsiteY15" fmla="*/ 1498961 h 2983057"/>
                <a:gd name="connsiteX16" fmla="*/ 1896846 w 2627023"/>
                <a:gd name="connsiteY16" fmla="*/ 1545430 h 2983057"/>
                <a:gd name="connsiteX17" fmla="*/ 1930400 w 2627023"/>
                <a:gd name="connsiteY17" fmla="*/ 1569893 h 2983057"/>
                <a:gd name="connsiteX18" fmla="*/ 1902691 w 2627023"/>
                <a:gd name="connsiteY18" fmla="*/ 1643784 h 2983057"/>
                <a:gd name="connsiteX19" fmla="*/ 1930400 w 2627023"/>
                <a:gd name="connsiteY19" fmla="*/ 1736148 h 2983057"/>
                <a:gd name="connsiteX20" fmla="*/ 1967345 w 2627023"/>
                <a:gd name="connsiteY20" fmla="*/ 1865457 h 2983057"/>
                <a:gd name="connsiteX21" fmla="*/ 1995054 w 2627023"/>
                <a:gd name="connsiteY21" fmla="*/ 1920875 h 2983057"/>
                <a:gd name="connsiteX22" fmla="*/ 1976293 w 2627023"/>
                <a:gd name="connsiteY22" fmla="*/ 1998663 h 2983057"/>
                <a:gd name="connsiteX23" fmla="*/ 1942090 w 2627023"/>
                <a:gd name="connsiteY23" fmla="*/ 2055018 h 2983057"/>
                <a:gd name="connsiteX24" fmla="*/ 1961140 w 2627023"/>
                <a:gd name="connsiteY24" fmla="*/ 2102643 h 2983057"/>
                <a:gd name="connsiteX25" fmla="*/ 2004291 w 2627023"/>
                <a:gd name="connsiteY25" fmla="*/ 2114839 h 2983057"/>
                <a:gd name="connsiteX26" fmla="*/ 2065915 w 2627023"/>
                <a:gd name="connsiteY26" fmla="*/ 2121693 h 2983057"/>
                <a:gd name="connsiteX27" fmla="*/ 2115127 w 2627023"/>
                <a:gd name="connsiteY27" fmla="*/ 2161020 h 2983057"/>
                <a:gd name="connsiteX28" fmla="*/ 2179782 w 2627023"/>
                <a:gd name="connsiteY28" fmla="*/ 2290330 h 2983057"/>
                <a:gd name="connsiteX29" fmla="*/ 2196883 w 2627023"/>
                <a:gd name="connsiteY29" fmla="*/ 2369343 h 2983057"/>
                <a:gd name="connsiteX30" fmla="*/ 2208790 w 2627023"/>
                <a:gd name="connsiteY30" fmla="*/ 2419349 h 2983057"/>
                <a:gd name="connsiteX31" fmla="*/ 2281382 w 2627023"/>
                <a:gd name="connsiteY31" fmla="*/ 2456584 h 2983057"/>
                <a:gd name="connsiteX32" fmla="*/ 2351665 w 2627023"/>
                <a:gd name="connsiteY32" fmla="*/ 2524124 h 2983057"/>
                <a:gd name="connsiteX33" fmla="*/ 2399650 w 2627023"/>
                <a:gd name="connsiteY33" fmla="*/ 2595130 h 2983057"/>
                <a:gd name="connsiteX34" fmla="*/ 2475490 w 2627023"/>
                <a:gd name="connsiteY34" fmla="*/ 2638424 h 2983057"/>
                <a:gd name="connsiteX35" fmla="*/ 2558472 w 2627023"/>
                <a:gd name="connsiteY35" fmla="*/ 2687493 h 2983057"/>
                <a:gd name="connsiteX36" fmla="*/ 2627023 w 2627023"/>
                <a:gd name="connsiteY36" fmla="*/ 2800423 h 2983057"/>
                <a:gd name="connsiteX37" fmla="*/ 2604654 w 2627023"/>
                <a:gd name="connsiteY37" fmla="*/ 2835275 h 2983057"/>
                <a:gd name="connsiteX38" fmla="*/ 2525497 w 2627023"/>
                <a:gd name="connsiteY38" fmla="*/ 2838449 h 2983057"/>
                <a:gd name="connsiteX39" fmla="*/ 2484582 w 2627023"/>
                <a:gd name="connsiteY39" fmla="*/ 2807566 h 2983057"/>
                <a:gd name="connsiteX40" fmla="*/ 2428586 w 2627023"/>
                <a:gd name="connsiteY40" fmla="*/ 2778342 h 2983057"/>
                <a:gd name="connsiteX41" fmla="*/ 2339469 w 2627023"/>
                <a:gd name="connsiteY41" fmla="*/ 2743777 h 2983057"/>
                <a:gd name="connsiteX42" fmla="*/ 2279001 w 2627023"/>
                <a:gd name="connsiteY42" fmla="*/ 2720831 h 2983057"/>
                <a:gd name="connsiteX43" fmla="*/ 2216727 w 2627023"/>
                <a:gd name="connsiteY43" fmla="*/ 2702358 h 2983057"/>
                <a:gd name="connsiteX44" fmla="*/ 2155680 w 2627023"/>
                <a:gd name="connsiteY44" fmla="*/ 2676741 h 2983057"/>
                <a:gd name="connsiteX45" fmla="*/ 2124363 w 2627023"/>
                <a:gd name="connsiteY45" fmla="*/ 2622839 h 2983057"/>
                <a:gd name="connsiteX46" fmla="*/ 2013527 w 2627023"/>
                <a:gd name="connsiteY46" fmla="*/ 2659784 h 2983057"/>
                <a:gd name="connsiteX47" fmla="*/ 1939636 w 2627023"/>
                <a:gd name="connsiteY47" fmla="*/ 2761384 h 2983057"/>
                <a:gd name="connsiteX48" fmla="*/ 1884218 w 2627023"/>
                <a:gd name="connsiteY48" fmla="*/ 2862984 h 2983057"/>
                <a:gd name="connsiteX49" fmla="*/ 1782618 w 2627023"/>
                <a:gd name="connsiteY49" fmla="*/ 2826039 h 2983057"/>
                <a:gd name="connsiteX50" fmla="*/ 1727200 w 2627023"/>
                <a:gd name="connsiteY50" fmla="*/ 2899930 h 2983057"/>
                <a:gd name="connsiteX51" fmla="*/ 1699491 w 2627023"/>
                <a:gd name="connsiteY51" fmla="*/ 2890693 h 2983057"/>
                <a:gd name="connsiteX52" fmla="*/ 1616363 w 2627023"/>
                <a:gd name="connsiteY52" fmla="*/ 2983057 h 2983057"/>
                <a:gd name="connsiteX53" fmla="*/ 1533236 w 2627023"/>
                <a:gd name="connsiteY53" fmla="*/ 2918402 h 2983057"/>
                <a:gd name="connsiteX54" fmla="*/ 1468582 w 2627023"/>
                <a:gd name="connsiteY54" fmla="*/ 2927639 h 2983057"/>
                <a:gd name="connsiteX55" fmla="*/ 1413163 w 2627023"/>
                <a:gd name="connsiteY55" fmla="*/ 2918402 h 2983057"/>
                <a:gd name="connsiteX56" fmla="*/ 1200727 w 2627023"/>
                <a:gd name="connsiteY56" fmla="*/ 2835275 h 2983057"/>
                <a:gd name="connsiteX57" fmla="*/ 960582 w 2627023"/>
                <a:gd name="connsiteY57" fmla="*/ 2779857 h 2983057"/>
                <a:gd name="connsiteX58" fmla="*/ 646545 w 2627023"/>
                <a:gd name="connsiteY58" fmla="*/ 2742911 h 2983057"/>
                <a:gd name="connsiteX59" fmla="*/ 369454 w 2627023"/>
                <a:gd name="connsiteY59" fmla="*/ 2715202 h 2983057"/>
                <a:gd name="connsiteX60" fmla="*/ 0 w 2627023"/>
                <a:gd name="connsiteY60" fmla="*/ 2669020 h 2983057"/>
                <a:gd name="connsiteX61" fmla="*/ 9235 w 2627023"/>
                <a:gd name="connsiteY61" fmla="*/ 18184 h 2983057"/>
                <a:gd name="connsiteX62" fmla="*/ 1829665 w 2627023"/>
                <a:gd name="connsiteY62" fmla="*/ 0 h 2983057"/>
                <a:gd name="connsiteX0" fmla="*/ 1829665 w 2627023"/>
                <a:gd name="connsiteY0" fmla="*/ 0 h 2983057"/>
                <a:gd name="connsiteX1" fmla="*/ 1828800 w 2627023"/>
                <a:gd name="connsiteY1" fmla="*/ 265113 h 2983057"/>
                <a:gd name="connsiteX2" fmla="*/ 1837315 w 2627023"/>
                <a:gd name="connsiteY2" fmla="*/ 376237 h 2983057"/>
                <a:gd name="connsiteX3" fmla="*/ 1854488 w 2627023"/>
                <a:gd name="connsiteY3" fmla="*/ 550501 h 2983057"/>
                <a:gd name="connsiteX4" fmla="*/ 1823027 w 2627023"/>
                <a:gd name="connsiteY4" fmla="*/ 700087 h 2983057"/>
                <a:gd name="connsiteX5" fmla="*/ 1803977 w 2627023"/>
                <a:gd name="connsiteY5" fmla="*/ 831778 h 2983057"/>
                <a:gd name="connsiteX6" fmla="*/ 1804050 w 2627023"/>
                <a:gd name="connsiteY6" fmla="*/ 999331 h 2983057"/>
                <a:gd name="connsiteX7" fmla="*/ 1819563 w 2627023"/>
                <a:gd name="connsiteY7" fmla="*/ 1126548 h 2983057"/>
                <a:gd name="connsiteX8" fmla="*/ 1868415 w 2627023"/>
                <a:gd name="connsiteY8" fmla="*/ 1240126 h 2983057"/>
                <a:gd name="connsiteX9" fmla="*/ 1868126 w 2627023"/>
                <a:gd name="connsiteY9" fmla="*/ 1311636 h 2983057"/>
                <a:gd name="connsiteX10" fmla="*/ 1828800 w 2627023"/>
                <a:gd name="connsiteY10" fmla="*/ 1320511 h 2983057"/>
                <a:gd name="connsiteX11" fmla="*/ 1783195 w 2627023"/>
                <a:gd name="connsiteY11" fmla="*/ 1344036 h 2983057"/>
                <a:gd name="connsiteX12" fmla="*/ 1782618 w 2627023"/>
                <a:gd name="connsiteY12" fmla="*/ 1385166 h 2983057"/>
                <a:gd name="connsiteX13" fmla="*/ 1801091 w 2627023"/>
                <a:gd name="connsiteY13" fmla="*/ 1440584 h 2983057"/>
                <a:gd name="connsiteX14" fmla="*/ 1849221 w 2627023"/>
                <a:gd name="connsiteY14" fmla="*/ 1485899 h 2983057"/>
                <a:gd name="connsiteX15" fmla="*/ 1863653 w 2627023"/>
                <a:gd name="connsiteY15" fmla="*/ 1498961 h 2983057"/>
                <a:gd name="connsiteX16" fmla="*/ 1896846 w 2627023"/>
                <a:gd name="connsiteY16" fmla="*/ 1545430 h 2983057"/>
                <a:gd name="connsiteX17" fmla="*/ 1930400 w 2627023"/>
                <a:gd name="connsiteY17" fmla="*/ 1569893 h 2983057"/>
                <a:gd name="connsiteX18" fmla="*/ 1902691 w 2627023"/>
                <a:gd name="connsiteY18" fmla="*/ 1643784 h 2983057"/>
                <a:gd name="connsiteX19" fmla="*/ 1930400 w 2627023"/>
                <a:gd name="connsiteY19" fmla="*/ 1736148 h 2983057"/>
                <a:gd name="connsiteX20" fmla="*/ 1967345 w 2627023"/>
                <a:gd name="connsiteY20" fmla="*/ 1865457 h 2983057"/>
                <a:gd name="connsiteX21" fmla="*/ 1995054 w 2627023"/>
                <a:gd name="connsiteY21" fmla="*/ 1920875 h 2983057"/>
                <a:gd name="connsiteX22" fmla="*/ 1976293 w 2627023"/>
                <a:gd name="connsiteY22" fmla="*/ 1998663 h 2983057"/>
                <a:gd name="connsiteX23" fmla="*/ 1942090 w 2627023"/>
                <a:gd name="connsiteY23" fmla="*/ 2055018 h 2983057"/>
                <a:gd name="connsiteX24" fmla="*/ 1961140 w 2627023"/>
                <a:gd name="connsiteY24" fmla="*/ 2102643 h 2983057"/>
                <a:gd name="connsiteX25" fmla="*/ 2004291 w 2627023"/>
                <a:gd name="connsiteY25" fmla="*/ 2114839 h 2983057"/>
                <a:gd name="connsiteX26" fmla="*/ 2065915 w 2627023"/>
                <a:gd name="connsiteY26" fmla="*/ 2121693 h 2983057"/>
                <a:gd name="connsiteX27" fmla="*/ 2115127 w 2627023"/>
                <a:gd name="connsiteY27" fmla="*/ 2161020 h 2983057"/>
                <a:gd name="connsiteX28" fmla="*/ 2179782 w 2627023"/>
                <a:gd name="connsiteY28" fmla="*/ 2290330 h 2983057"/>
                <a:gd name="connsiteX29" fmla="*/ 2196883 w 2627023"/>
                <a:gd name="connsiteY29" fmla="*/ 2369343 h 2983057"/>
                <a:gd name="connsiteX30" fmla="*/ 2208790 w 2627023"/>
                <a:gd name="connsiteY30" fmla="*/ 2419349 h 2983057"/>
                <a:gd name="connsiteX31" fmla="*/ 2281382 w 2627023"/>
                <a:gd name="connsiteY31" fmla="*/ 2456584 h 2983057"/>
                <a:gd name="connsiteX32" fmla="*/ 2351665 w 2627023"/>
                <a:gd name="connsiteY32" fmla="*/ 2524124 h 2983057"/>
                <a:gd name="connsiteX33" fmla="*/ 2399650 w 2627023"/>
                <a:gd name="connsiteY33" fmla="*/ 2595130 h 2983057"/>
                <a:gd name="connsiteX34" fmla="*/ 2475490 w 2627023"/>
                <a:gd name="connsiteY34" fmla="*/ 2638424 h 2983057"/>
                <a:gd name="connsiteX35" fmla="*/ 2558472 w 2627023"/>
                <a:gd name="connsiteY35" fmla="*/ 2687493 h 2983057"/>
                <a:gd name="connsiteX36" fmla="*/ 2627023 w 2627023"/>
                <a:gd name="connsiteY36" fmla="*/ 2800423 h 2983057"/>
                <a:gd name="connsiteX37" fmla="*/ 2604654 w 2627023"/>
                <a:gd name="connsiteY37" fmla="*/ 2835275 h 2983057"/>
                <a:gd name="connsiteX38" fmla="*/ 2525497 w 2627023"/>
                <a:gd name="connsiteY38" fmla="*/ 2838449 h 2983057"/>
                <a:gd name="connsiteX39" fmla="*/ 2484582 w 2627023"/>
                <a:gd name="connsiteY39" fmla="*/ 2807566 h 2983057"/>
                <a:gd name="connsiteX40" fmla="*/ 2428586 w 2627023"/>
                <a:gd name="connsiteY40" fmla="*/ 2778342 h 2983057"/>
                <a:gd name="connsiteX41" fmla="*/ 2339469 w 2627023"/>
                <a:gd name="connsiteY41" fmla="*/ 2743777 h 2983057"/>
                <a:gd name="connsiteX42" fmla="*/ 2279001 w 2627023"/>
                <a:gd name="connsiteY42" fmla="*/ 2720831 h 2983057"/>
                <a:gd name="connsiteX43" fmla="*/ 2216727 w 2627023"/>
                <a:gd name="connsiteY43" fmla="*/ 2702358 h 2983057"/>
                <a:gd name="connsiteX44" fmla="*/ 2155680 w 2627023"/>
                <a:gd name="connsiteY44" fmla="*/ 2676741 h 2983057"/>
                <a:gd name="connsiteX45" fmla="*/ 2124363 w 2627023"/>
                <a:gd name="connsiteY45" fmla="*/ 2622839 h 2983057"/>
                <a:gd name="connsiteX46" fmla="*/ 2068297 w 2627023"/>
                <a:gd name="connsiteY46" fmla="*/ 2636043 h 2983057"/>
                <a:gd name="connsiteX47" fmla="*/ 2013527 w 2627023"/>
                <a:gd name="connsiteY47" fmla="*/ 2659784 h 2983057"/>
                <a:gd name="connsiteX48" fmla="*/ 1939636 w 2627023"/>
                <a:gd name="connsiteY48" fmla="*/ 2761384 h 2983057"/>
                <a:gd name="connsiteX49" fmla="*/ 1884218 w 2627023"/>
                <a:gd name="connsiteY49" fmla="*/ 2862984 h 2983057"/>
                <a:gd name="connsiteX50" fmla="*/ 1782618 w 2627023"/>
                <a:gd name="connsiteY50" fmla="*/ 2826039 h 2983057"/>
                <a:gd name="connsiteX51" fmla="*/ 1727200 w 2627023"/>
                <a:gd name="connsiteY51" fmla="*/ 2899930 h 2983057"/>
                <a:gd name="connsiteX52" fmla="*/ 1699491 w 2627023"/>
                <a:gd name="connsiteY52" fmla="*/ 2890693 h 2983057"/>
                <a:gd name="connsiteX53" fmla="*/ 1616363 w 2627023"/>
                <a:gd name="connsiteY53" fmla="*/ 2983057 h 2983057"/>
                <a:gd name="connsiteX54" fmla="*/ 1533236 w 2627023"/>
                <a:gd name="connsiteY54" fmla="*/ 2918402 h 2983057"/>
                <a:gd name="connsiteX55" fmla="*/ 1468582 w 2627023"/>
                <a:gd name="connsiteY55" fmla="*/ 2927639 h 2983057"/>
                <a:gd name="connsiteX56" fmla="*/ 1413163 w 2627023"/>
                <a:gd name="connsiteY56" fmla="*/ 2918402 h 2983057"/>
                <a:gd name="connsiteX57" fmla="*/ 1200727 w 2627023"/>
                <a:gd name="connsiteY57" fmla="*/ 2835275 h 2983057"/>
                <a:gd name="connsiteX58" fmla="*/ 960582 w 2627023"/>
                <a:gd name="connsiteY58" fmla="*/ 2779857 h 2983057"/>
                <a:gd name="connsiteX59" fmla="*/ 646545 w 2627023"/>
                <a:gd name="connsiteY59" fmla="*/ 2742911 h 2983057"/>
                <a:gd name="connsiteX60" fmla="*/ 369454 w 2627023"/>
                <a:gd name="connsiteY60" fmla="*/ 2715202 h 2983057"/>
                <a:gd name="connsiteX61" fmla="*/ 0 w 2627023"/>
                <a:gd name="connsiteY61" fmla="*/ 2669020 h 2983057"/>
                <a:gd name="connsiteX62" fmla="*/ 9235 w 2627023"/>
                <a:gd name="connsiteY62" fmla="*/ 18184 h 2983057"/>
                <a:gd name="connsiteX63" fmla="*/ 1829665 w 2627023"/>
                <a:gd name="connsiteY63" fmla="*/ 0 h 2983057"/>
                <a:gd name="connsiteX0" fmla="*/ 1829665 w 2627023"/>
                <a:gd name="connsiteY0" fmla="*/ 0 h 2983057"/>
                <a:gd name="connsiteX1" fmla="*/ 1828800 w 2627023"/>
                <a:gd name="connsiteY1" fmla="*/ 265113 h 2983057"/>
                <a:gd name="connsiteX2" fmla="*/ 1837315 w 2627023"/>
                <a:gd name="connsiteY2" fmla="*/ 376237 h 2983057"/>
                <a:gd name="connsiteX3" fmla="*/ 1854488 w 2627023"/>
                <a:gd name="connsiteY3" fmla="*/ 550501 h 2983057"/>
                <a:gd name="connsiteX4" fmla="*/ 1823027 w 2627023"/>
                <a:gd name="connsiteY4" fmla="*/ 700087 h 2983057"/>
                <a:gd name="connsiteX5" fmla="*/ 1803977 w 2627023"/>
                <a:gd name="connsiteY5" fmla="*/ 831778 h 2983057"/>
                <a:gd name="connsiteX6" fmla="*/ 1804050 w 2627023"/>
                <a:gd name="connsiteY6" fmla="*/ 999331 h 2983057"/>
                <a:gd name="connsiteX7" fmla="*/ 1819563 w 2627023"/>
                <a:gd name="connsiteY7" fmla="*/ 1126548 h 2983057"/>
                <a:gd name="connsiteX8" fmla="*/ 1868415 w 2627023"/>
                <a:gd name="connsiteY8" fmla="*/ 1240126 h 2983057"/>
                <a:gd name="connsiteX9" fmla="*/ 1868126 w 2627023"/>
                <a:gd name="connsiteY9" fmla="*/ 1311636 h 2983057"/>
                <a:gd name="connsiteX10" fmla="*/ 1828800 w 2627023"/>
                <a:gd name="connsiteY10" fmla="*/ 1320511 h 2983057"/>
                <a:gd name="connsiteX11" fmla="*/ 1783195 w 2627023"/>
                <a:gd name="connsiteY11" fmla="*/ 1344036 h 2983057"/>
                <a:gd name="connsiteX12" fmla="*/ 1782618 w 2627023"/>
                <a:gd name="connsiteY12" fmla="*/ 1385166 h 2983057"/>
                <a:gd name="connsiteX13" fmla="*/ 1801091 w 2627023"/>
                <a:gd name="connsiteY13" fmla="*/ 1440584 h 2983057"/>
                <a:gd name="connsiteX14" fmla="*/ 1849221 w 2627023"/>
                <a:gd name="connsiteY14" fmla="*/ 1485899 h 2983057"/>
                <a:gd name="connsiteX15" fmla="*/ 1863653 w 2627023"/>
                <a:gd name="connsiteY15" fmla="*/ 1498961 h 2983057"/>
                <a:gd name="connsiteX16" fmla="*/ 1896846 w 2627023"/>
                <a:gd name="connsiteY16" fmla="*/ 1545430 h 2983057"/>
                <a:gd name="connsiteX17" fmla="*/ 1930400 w 2627023"/>
                <a:gd name="connsiteY17" fmla="*/ 1569893 h 2983057"/>
                <a:gd name="connsiteX18" fmla="*/ 1902691 w 2627023"/>
                <a:gd name="connsiteY18" fmla="*/ 1643784 h 2983057"/>
                <a:gd name="connsiteX19" fmla="*/ 1930400 w 2627023"/>
                <a:gd name="connsiteY19" fmla="*/ 1736148 h 2983057"/>
                <a:gd name="connsiteX20" fmla="*/ 1967345 w 2627023"/>
                <a:gd name="connsiteY20" fmla="*/ 1865457 h 2983057"/>
                <a:gd name="connsiteX21" fmla="*/ 1995054 w 2627023"/>
                <a:gd name="connsiteY21" fmla="*/ 1920875 h 2983057"/>
                <a:gd name="connsiteX22" fmla="*/ 1976293 w 2627023"/>
                <a:gd name="connsiteY22" fmla="*/ 1998663 h 2983057"/>
                <a:gd name="connsiteX23" fmla="*/ 1942090 w 2627023"/>
                <a:gd name="connsiteY23" fmla="*/ 2055018 h 2983057"/>
                <a:gd name="connsiteX24" fmla="*/ 1961140 w 2627023"/>
                <a:gd name="connsiteY24" fmla="*/ 2102643 h 2983057"/>
                <a:gd name="connsiteX25" fmla="*/ 2004291 w 2627023"/>
                <a:gd name="connsiteY25" fmla="*/ 2114839 h 2983057"/>
                <a:gd name="connsiteX26" fmla="*/ 2065915 w 2627023"/>
                <a:gd name="connsiteY26" fmla="*/ 2121693 h 2983057"/>
                <a:gd name="connsiteX27" fmla="*/ 2115127 w 2627023"/>
                <a:gd name="connsiteY27" fmla="*/ 2161020 h 2983057"/>
                <a:gd name="connsiteX28" fmla="*/ 2179782 w 2627023"/>
                <a:gd name="connsiteY28" fmla="*/ 2290330 h 2983057"/>
                <a:gd name="connsiteX29" fmla="*/ 2196883 w 2627023"/>
                <a:gd name="connsiteY29" fmla="*/ 2369343 h 2983057"/>
                <a:gd name="connsiteX30" fmla="*/ 2208790 w 2627023"/>
                <a:gd name="connsiteY30" fmla="*/ 2419349 h 2983057"/>
                <a:gd name="connsiteX31" fmla="*/ 2281382 w 2627023"/>
                <a:gd name="connsiteY31" fmla="*/ 2456584 h 2983057"/>
                <a:gd name="connsiteX32" fmla="*/ 2351665 w 2627023"/>
                <a:gd name="connsiteY32" fmla="*/ 2524124 h 2983057"/>
                <a:gd name="connsiteX33" fmla="*/ 2399650 w 2627023"/>
                <a:gd name="connsiteY33" fmla="*/ 2595130 h 2983057"/>
                <a:gd name="connsiteX34" fmla="*/ 2475490 w 2627023"/>
                <a:gd name="connsiteY34" fmla="*/ 2638424 h 2983057"/>
                <a:gd name="connsiteX35" fmla="*/ 2558472 w 2627023"/>
                <a:gd name="connsiteY35" fmla="*/ 2687493 h 2983057"/>
                <a:gd name="connsiteX36" fmla="*/ 2627023 w 2627023"/>
                <a:gd name="connsiteY36" fmla="*/ 2800423 h 2983057"/>
                <a:gd name="connsiteX37" fmla="*/ 2604654 w 2627023"/>
                <a:gd name="connsiteY37" fmla="*/ 2835275 h 2983057"/>
                <a:gd name="connsiteX38" fmla="*/ 2525497 w 2627023"/>
                <a:gd name="connsiteY38" fmla="*/ 2838449 h 2983057"/>
                <a:gd name="connsiteX39" fmla="*/ 2484582 w 2627023"/>
                <a:gd name="connsiteY39" fmla="*/ 2807566 h 2983057"/>
                <a:gd name="connsiteX40" fmla="*/ 2428586 w 2627023"/>
                <a:gd name="connsiteY40" fmla="*/ 2778342 h 2983057"/>
                <a:gd name="connsiteX41" fmla="*/ 2339469 w 2627023"/>
                <a:gd name="connsiteY41" fmla="*/ 2743777 h 2983057"/>
                <a:gd name="connsiteX42" fmla="*/ 2279001 w 2627023"/>
                <a:gd name="connsiteY42" fmla="*/ 2720831 h 2983057"/>
                <a:gd name="connsiteX43" fmla="*/ 2216727 w 2627023"/>
                <a:gd name="connsiteY43" fmla="*/ 2702358 h 2983057"/>
                <a:gd name="connsiteX44" fmla="*/ 2155680 w 2627023"/>
                <a:gd name="connsiteY44" fmla="*/ 2676741 h 2983057"/>
                <a:gd name="connsiteX45" fmla="*/ 2124363 w 2627023"/>
                <a:gd name="connsiteY45" fmla="*/ 2622839 h 2983057"/>
                <a:gd name="connsiteX46" fmla="*/ 2068297 w 2627023"/>
                <a:gd name="connsiteY46" fmla="*/ 2636043 h 2983057"/>
                <a:gd name="connsiteX47" fmla="*/ 2011146 w 2627023"/>
                <a:gd name="connsiteY47" fmla="*/ 2674072 h 2983057"/>
                <a:gd name="connsiteX48" fmla="*/ 1939636 w 2627023"/>
                <a:gd name="connsiteY48" fmla="*/ 2761384 h 2983057"/>
                <a:gd name="connsiteX49" fmla="*/ 1884218 w 2627023"/>
                <a:gd name="connsiteY49" fmla="*/ 2862984 h 2983057"/>
                <a:gd name="connsiteX50" fmla="*/ 1782618 w 2627023"/>
                <a:gd name="connsiteY50" fmla="*/ 2826039 h 2983057"/>
                <a:gd name="connsiteX51" fmla="*/ 1727200 w 2627023"/>
                <a:gd name="connsiteY51" fmla="*/ 2899930 h 2983057"/>
                <a:gd name="connsiteX52" fmla="*/ 1699491 w 2627023"/>
                <a:gd name="connsiteY52" fmla="*/ 2890693 h 2983057"/>
                <a:gd name="connsiteX53" fmla="*/ 1616363 w 2627023"/>
                <a:gd name="connsiteY53" fmla="*/ 2983057 h 2983057"/>
                <a:gd name="connsiteX54" fmla="*/ 1533236 w 2627023"/>
                <a:gd name="connsiteY54" fmla="*/ 2918402 h 2983057"/>
                <a:gd name="connsiteX55" fmla="*/ 1468582 w 2627023"/>
                <a:gd name="connsiteY55" fmla="*/ 2927639 h 2983057"/>
                <a:gd name="connsiteX56" fmla="*/ 1413163 w 2627023"/>
                <a:gd name="connsiteY56" fmla="*/ 2918402 h 2983057"/>
                <a:gd name="connsiteX57" fmla="*/ 1200727 w 2627023"/>
                <a:gd name="connsiteY57" fmla="*/ 2835275 h 2983057"/>
                <a:gd name="connsiteX58" fmla="*/ 960582 w 2627023"/>
                <a:gd name="connsiteY58" fmla="*/ 2779857 h 2983057"/>
                <a:gd name="connsiteX59" fmla="*/ 646545 w 2627023"/>
                <a:gd name="connsiteY59" fmla="*/ 2742911 h 2983057"/>
                <a:gd name="connsiteX60" fmla="*/ 369454 w 2627023"/>
                <a:gd name="connsiteY60" fmla="*/ 2715202 h 2983057"/>
                <a:gd name="connsiteX61" fmla="*/ 0 w 2627023"/>
                <a:gd name="connsiteY61" fmla="*/ 2669020 h 2983057"/>
                <a:gd name="connsiteX62" fmla="*/ 9235 w 2627023"/>
                <a:gd name="connsiteY62" fmla="*/ 18184 h 2983057"/>
                <a:gd name="connsiteX63" fmla="*/ 1829665 w 2627023"/>
                <a:gd name="connsiteY63" fmla="*/ 0 h 2983057"/>
                <a:gd name="connsiteX0" fmla="*/ 1829665 w 2627023"/>
                <a:gd name="connsiteY0" fmla="*/ 0 h 2983057"/>
                <a:gd name="connsiteX1" fmla="*/ 1828800 w 2627023"/>
                <a:gd name="connsiteY1" fmla="*/ 265113 h 2983057"/>
                <a:gd name="connsiteX2" fmla="*/ 1837315 w 2627023"/>
                <a:gd name="connsiteY2" fmla="*/ 376237 h 2983057"/>
                <a:gd name="connsiteX3" fmla="*/ 1854488 w 2627023"/>
                <a:gd name="connsiteY3" fmla="*/ 550501 h 2983057"/>
                <a:gd name="connsiteX4" fmla="*/ 1823027 w 2627023"/>
                <a:gd name="connsiteY4" fmla="*/ 700087 h 2983057"/>
                <a:gd name="connsiteX5" fmla="*/ 1803977 w 2627023"/>
                <a:gd name="connsiteY5" fmla="*/ 831778 h 2983057"/>
                <a:gd name="connsiteX6" fmla="*/ 1804050 w 2627023"/>
                <a:gd name="connsiteY6" fmla="*/ 999331 h 2983057"/>
                <a:gd name="connsiteX7" fmla="*/ 1819563 w 2627023"/>
                <a:gd name="connsiteY7" fmla="*/ 1126548 h 2983057"/>
                <a:gd name="connsiteX8" fmla="*/ 1868415 w 2627023"/>
                <a:gd name="connsiteY8" fmla="*/ 1240126 h 2983057"/>
                <a:gd name="connsiteX9" fmla="*/ 1868126 w 2627023"/>
                <a:gd name="connsiteY9" fmla="*/ 1311636 h 2983057"/>
                <a:gd name="connsiteX10" fmla="*/ 1828800 w 2627023"/>
                <a:gd name="connsiteY10" fmla="*/ 1320511 h 2983057"/>
                <a:gd name="connsiteX11" fmla="*/ 1783195 w 2627023"/>
                <a:gd name="connsiteY11" fmla="*/ 1344036 h 2983057"/>
                <a:gd name="connsiteX12" fmla="*/ 1782618 w 2627023"/>
                <a:gd name="connsiteY12" fmla="*/ 1385166 h 2983057"/>
                <a:gd name="connsiteX13" fmla="*/ 1801091 w 2627023"/>
                <a:gd name="connsiteY13" fmla="*/ 1440584 h 2983057"/>
                <a:gd name="connsiteX14" fmla="*/ 1849221 w 2627023"/>
                <a:gd name="connsiteY14" fmla="*/ 1485899 h 2983057"/>
                <a:gd name="connsiteX15" fmla="*/ 1863653 w 2627023"/>
                <a:gd name="connsiteY15" fmla="*/ 1498961 h 2983057"/>
                <a:gd name="connsiteX16" fmla="*/ 1896846 w 2627023"/>
                <a:gd name="connsiteY16" fmla="*/ 1545430 h 2983057"/>
                <a:gd name="connsiteX17" fmla="*/ 1930400 w 2627023"/>
                <a:gd name="connsiteY17" fmla="*/ 1569893 h 2983057"/>
                <a:gd name="connsiteX18" fmla="*/ 1902691 w 2627023"/>
                <a:gd name="connsiteY18" fmla="*/ 1643784 h 2983057"/>
                <a:gd name="connsiteX19" fmla="*/ 1930400 w 2627023"/>
                <a:gd name="connsiteY19" fmla="*/ 1736148 h 2983057"/>
                <a:gd name="connsiteX20" fmla="*/ 1967345 w 2627023"/>
                <a:gd name="connsiteY20" fmla="*/ 1865457 h 2983057"/>
                <a:gd name="connsiteX21" fmla="*/ 1995054 w 2627023"/>
                <a:gd name="connsiteY21" fmla="*/ 1920875 h 2983057"/>
                <a:gd name="connsiteX22" fmla="*/ 1976293 w 2627023"/>
                <a:gd name="connsiteY22" fmla="*/ 1998663 h 2983057"/>
                <a:gd name="connsiteX23" fmla="*/ 1942090 w 2627023"/>
                <a:gd name="connsiteY23" fmla="*/ 2055018 h 2983057"/>
                <a:gd name="connsiteX24" fmla="*/ 1961140 w 2627023"/>
                <a:gd name="connsiteY24" fmla="*/ 2102643 h 2983057"/>
                <a:gd name="connsiteX25" fmla="*/ 2004291 w 2627023"/>
                <a:gd name="connsiteY25" fmla="*/ 2114839 h 2983057"/>
                <a:gd name="connsiteX26" fmla="*/ 2065915 w 2627023"/>
                <a:gd name="connsiteY26" fmla="*/ 2121693 h 2983057"/>
                <a:gd name="connsiteX27" fmla="*/ 2115127 w 2627023"/>
                <a:gd name="connsiteY27" fmla="*/ 2161020 h 2983057"/>
                <a:gd name="connsiteX28" fmla="*/ 2179782 w 2627023"/>
                <a:gd name="connsiteY28" fmla="*/ 2290330 h 2983057"/>
                <a:gd name="connsiteX29" fmla="*/ 2196883 w 2627023"/>
                <a:gd name="connsiteY29" fmla="*/ 2369343 h 2983057"/>
                <a:gd name="connsiteX30" fmla="*/ 2208790 w 2627023"/>
                <a:gd name="connsiteY30" fmla="*/ 2419349 h 2983057"/>
                <a:gd name="connsiteX31" fmla="*/ 2281382 w 2627023"/>
                <a:gd name="connsiteY31" fmla="*/ 2456584 h 2983057"/>
                <a:gd name="connsiteX32" fmla="*/ 2351665 w 2627023"/>
                <a:gd name="connsiteY32" fmla="*/ 2524124 h 2983057"/>
                <a:gd name="connsiteX33" fmla="*/ 2399650 w 2627023"/>
                <a:gd name="connsiteY33" fmla="*/ 2595130 h 2983057"/>
                <a:gd name="connsiteX34" fmla="*/ 2475490 w 2627023"/>
                <a:gd name="connsiteY34" fmla="*/ 2638424 h 2983057"/>
                <a:gd name="connsiteX35" fmla="*/ 2558472 w 2627023"/>
                <a:gd name="connsiteY35" fmla="*/ 2687493 h 2983057"/>
                <a:gd name="connsiteX36" fmla="*/ 2627023 w 2627023"/>
                <a:gd name="connsiteY36" fmla="*/ 2800423 h 2983057"/>
                <a:gd name="connsiteX37" fmla="*/ 2604654 w 2627023"/>
                <a:gd name="connsiteY37" fmla="*/ 2835275 h 2983057"/>
                <a:gd name="connsiteX38" fmla="*/ 2525497 w 2627023"/>
                <a:gd name="connsiteY38" fmla="*/ 2838449 h 2983057"/>
                <a:gd name="connsiteX39" fmla="*/ 2484582 w 2627023"/>
                <a:gd name="connsiteY39" fmla="*/ 2807566 h 2983057"/>
                <a:gd name="connsiteX40" fmla="*/ 2428586 w 2627023"/>
                <a:gd name="connsiteY40" fmla="*/ 2778342 h 2983057"/>
                <a:gd name="connsiteX41" fmla="*/ 2339469 w 2627023"/>
                <a:gd name="connsiteY41" fmla="*/ 2743777 h 2983057"/>
                <a:gd name="connsiteX42" fmla="*/ 2279001 w 2627023"/>
                <a:gd name="connsiteY42" fmla="*/ 2720831 h 2983057"/>
                <a:gd name="connsiteX43" fmla="*/ 2216727 w 2627023"/>
                <a:gd name="connsiteY43" fmla="*/ 2702358 h 2983057"/>
                <a:gd name="connsiteX44" fmla="*/ 2155680 w 2627023"/>
                <a:gd name="connsiteY44" fmla="*/ 2676741 h 2983057"/>
                <a:gd name="connsiteX45" fmla="*/ 2124363 w 2627023"/>
                <a:gd name="connsiteY45" fmla="*/ 2622839 h 2983057"/>
                <a:gd name="connsiteX46" fmla="*/ 2068297 w 2627023"/>
                <a:gd name="connsiteY46" fmla="*/ 2636043 h 2983057"/>
                <a:gd name="connsiteX47" fmla="*/ 2011146 w 2627023"/>
                <a:gd name="connsiteY47" fmla="*/ 2674072 h 2983057"/>
                <a:gd name="connsiteX48" fmla="*/ 1956378 w 2627023"/>
                <a:gd name="connsiteY48" fmla="*/ 2731293 h 2983057"/>
                <a:gd name="connsiteX49" fmla="*/ 1939636 w 2627023"/>
                <a:gd name="connsiteY49" fmla="*/ 2761384 h 2983057"/>
                <a:gd name="connsiteX50" fmla="*/ 1884218 w 2627023"/>
                <a:gd name="connsiteY50" fmla="*/ 2862984 h 2983057"/>
                <a:gd name="connsiteX51" fmla="*/ 1782618 w 2627023"/>
                <a:gd name="connsiteY51" fmla="*/ 2826039 h 2983057"/>
                <a:gd name="connsiteX52" fmla="*/ 1727200 w 2627023"/>
                <a:gd name="connsiteY52" fmla="*/ 2899930 h 2983057"/>
                <a:gd name="connsiteX53" fmla="*/ 1699491 w 2627023"/>
                <a:gd name="connsiteY53" fmla="*/ 2890693 h 2983057"/>
                <a:gd name="connsiteX54" fmla="*/ 1616363 w 2627023"/>
                <a:gd name="connsiteY54" fmla="*/ 2983057 h 2983057"/>
                <a:gd name="connsiteX55" fmla="*/ 1533236 w 2627023"/>
                <a:gd name="connsiteY55" fmla="*/ 2918402 h 2983057"/>
                <a:gd name="connsiteX56" fmla="*/ 1468582 w 2627023"/>
                <a:gd name="connsiteY56" fmla="*/ 2927639 h 2983057"/>
                <a:gd name="connsiteX57" fmla="*/ 1413163 w 2627023"/>
                <a:gd name="connsiteY57" fmla="*/ 2918402 h 2983057"/>
                <a:gd name="connsiteX58" fmla="*/ 1200727 w 2627023"/>
                <a:gd name="connsiteY58" fmla="*/ 2835275 h 2983057"/>
                <a:gd name="connsiteX59" fmla="*/ 960582 w 2627023"/>
                <a:gd name="connsiteY59" fmla="*/ 2779857 h 2983057"/>
                <a:gd name="connsiteX60" fmla="*/ 646545 w 2627023"/>
                <a:gd name="connsiteY60" fmla="*/ 2742911 h 2983057"/>
                <a:gd name="connsiteX61" fmla="*/ 369454 w 2627023"/>
                <a:gd name="connsiteY61" fmla="*/ 2715202 h 2983057"/>
                <a:gd name="connsiteX62" fmla="*/ 0 w 2627023"/>
                <a:gd name="connsiteY62" fmla="*/ 2669020 h 2983057"/>
                <a:gd name="connsiteX63" fmla="*/ 9235 w 2627023"/>
                <a:gd name="connsiteY63" fmla="*/ 18184 h 2983057"/>
                <a:gd name="connsiteX64" fmla="*/ 1829665 w 2627023"/>
                <a:gd name="connsiteY64" fmla="*/ 0 h 2983057"/>
                <a:gd name="connsiteX0" fmla="*/ 1829665 w 2627023"/>
                <a:gd name="connsiteY0" fmla="*/ 0 h 2983057"/>
                <a:gd name="connsiteX1" fmla="*/ 1828800 w 2627023"/>
                <a:gd name="connsiteY1" fmla="*/ 265113 h 2983057"/>
                <a:gd name="connsiteX2" fmla="*/ 1837315 w 2627023"/>
                <a:gd name="connsiteY2" fmla="*/ 376237 h 2983057"/>
                <a:gd name="connsiteX3" fmla="*/ 1854488 w 2627023"/>
                <a:gd name="connsiteY3" fmla="*/ 550501 h 2983057"/>
                <a:gd name="connsiteX4" fmla="*/ 1823027 w 2627023"/>
                <a:gd name="connsiteY4" fmla="*/ 700087 h 2983057"/>
                <a:gd name="connsiteX5" fmla="*/ 1803977 w 2627023"/>
                <a:gd name="connsiteY5" fmla="*/ 831778 h 2983057"/>
                <a:gd name="connsiteX6" fmla="*/ 1804050 w 2627023"/>
                <a:gd name="connsiteY6" fmla="*/ 999331 h 2983057"/>
                <a:gd name="connsiteX7" fmla="*/ 1819563 w 2627023"/>
                <a:gd name="connsiteY7" fmla="*/ 1126548 h 2983057"/>
                <a:gd name="connsiteX8" fmla="*/ 1868415 w 2627023"/>
                <a:gd name="connsiteY8" fmla="*/ 1240126 h 2983057"/>
                <a:gd name="connsiteX9" fmla="*/ 1868126 w 2627023"/>
                <a:gd name="connsiteY9" fmla="*/ 1311636 h 2983057"/>
                <a:gd name="connsiteX10" fmla="*/ 1828800 w 2627023"/>
                <a:gd name="connsiteY10" fmla="*/ 1320511 h 2983057"/>
                <a:gd name="connsiteX11" fmla="*/ 1783195 w 2627023"/>
                <a:gd name="connsiteY11" fmla="*/ 1344036 h 2983057"/>
                <a:gd name="connsiteX12" fmla="*/ 1782618 w 2627023"/>
                <a:gd name="connsiteY12" fmla="*/ 1385166 h 2983057"/>
                <a:gd name="connsiteX13" fmla="*/ 1801091 w 2627023"/>
                <a:gd name="connsiteY13" fmla="*/ 1440584 h 2983057"/>
                <a:gd name="connsiteX14" fmla="*/ 1849221 w 2627023"/>
                <a:gd name="connsiteY14" fmla="*/ 1485899 h 2983057"/>
                <a:gd name="connsiteX15" fmla="*/ 1863653 w 2627023"/>
                <a:gd name="connsiteY15" fmla="*/ 1498961 h 2983057"/>
                <a:gd name="connsiteX16" fmla="*/ 1896846 w 2627023"/>
                <a:gd name="connsiteY16" fmla="*/ 1545430 h 2983057"/>
                <a:gd name="connsiteX17" fmla="*/ 1930400 w 2627023"/>
                <a:gd name="connsiteY17" fmla="*/ 1569893 h 2983057"/>
                <a:gd name="connsiteX18" fmla="*/ 1902691 w 2627023"/>
                <a:gd name="connsiteY18" fmla="*/ 1643784 h 2983057"/>
                <a:gd name="connsiteX19" fmla="*/ 1930400 w 2627023"/>
                <a:gd name="connsiteY19" fmla="*/ 1736148 h 2983057"/>
                <a:gd name="connsiteX20" fmla="*/ 1967345 w 2627023"/>
                <a:gd name="connsiteY20" fmla="*/ 1865457 h 2983057"/>
                <a:gd name="connsiteX21" fmla="*/ 1995054 w 2627023"/>
                <a:gd name="connsiteY21" fmla="*/ 1920875 h 2983057"/>
                <a:gd name="connsiteX22" fmla="*/ 1976293 w 2627023"/>
                <a:gd name="connsiteY22" fmla="*/ 1998663 h 2983057"/>
                <a:gd name="connsiteX23" fmla="*/ 1942090 w 2627023"/>
                <a:gd name="connsiteY23" fmla="*/ 2055018 h 2983057"/>
                <a:gd name="connsiteX24" fmla="*/ 1961140 w 2627023"/>
                <a:gd name="connsiteY24" fmla="*/ 2102643 h 2983057"/>
                <a:gd name="connsiteX25" fmla="*/ 2004291 w 2627023"/>
                <a:gd name="connsiteY25" fmla="*/ 2114839 h 2983057"/>
                <a:gd name="connsiteX26" fmla="*/ 2065915 w 2627023"/>
                <a:gd name="connsiteY26" fmla="*/ 2121693 h 2983057"/>
                <a:gd name="connsiteX27" fmla="*/ 2115127 w 2627023"/>
                <a:gd name="connsiteY27" fmla="*/ 2161020 h 2983057"/>
                <a:gd name="connsiteX28" fmla="*/ 2179782 w 2627023"/>
                <a:gd name="connsiteY28" fmla="*/ 2290330 h 2983057"/>
                <a:gd name="connsiteX29" fmla="*/ 2196883 w 2627023"/>
                <a:gd name="connsiteY29" fmla="*/ 2369343 h 2983057"/>
                <a:gd name="connsiteX30" fmla="*/ 2208790 w 2627023"/>
                <a:gd name="connsiteY30" fmla="*/ 2419349 h 2983057"/>
                <a:gd name="connsiteX31" fmla="*/ 2281382 w 2627023"/>
                <a:gd name="connsiteY31" fmla="*/ 2456584 h 2983057"/>
                <a:gd name="connsiteX32" fmla="*/ 2351665 w 2627023"/>
                <a:gd name="connsiteY32" fmla="*/ 2524124 h 2983057"/>
                <a:gd name="connsiteX33" fmla="*/ 2399650 w 2627023"/>
                <a:gd name="connsiteY33" fmla="*/ 2595130 h 2983057"/>
                <a:gd name="connsiteX34" fmla="*/ 2475490 w 2627023"/>
                <a:gd name="connsiteY34" fmla="*/ 2638424 h 2983057"/>
                <a:gd name="connsiteX35" fmla="*/ 2558472 w 2627023"/>
                <a:gd name="connsiteY35" fmla="*/ 2687493 h 2983057"/>
                <a:gd name="connsiteX36" fmla="*/ 2627023 w 2627023"/>
                <a:gd name="connsiteY36" fmla="*/ 2800423 h 2983057"/>
                <a:gd name="connsiteX37" fmla="*/ 2604654 w 2627023"/>
                <a:gd name="connsiteY37" fmla="*/ 2835275 h 2983057"/>
                <a:gd name="connsiteX38" fmla="*/ 2525497 w 2627023"/>
                <a:gd name="connsiteY38" fmla="*/ 2838449 h 2983057"/>
                <a:gd name="connsiteX39" fmla="*/ 2484582 w 2627023"/>
                <a:gd name="connsiteY39" fmla="*/ 2807566 h 2983057"/>
                <a:gd name="connsiteX40" fmla="*/ 2428586 w 2627023"/>
                <a:gd name="connsiteY40" fmla="*/ 2778342 h 2983057"/>
                <a:gd name="connsiteX41" fmla="*/ 2339469 w 2627023"/>
                <a:gd name="connsiteY41" fmla="*/ 2743777 h 2983057"/>
                <a:gd name="connsiteX42" fmla="*/ 2279001 w 2627023"/>
                <a:gd name="connsiteY42" fmla="*/ 2720831 h 2983057"/>
                <a:gd name="connsiteX43" fmla="*/ 2216727 w 2627023"/>
                <a:gd name="connsiteY43" fmla="*/ 2702358 h 2983057"/>
                <a:gd name="connsiteX44" fmla="*/ 2155680 w 2627023"/>
                <a:gd name="connsiteY44" fmla="*/ 2676741 h 2983057"/>
                <a:gd name="connsiteX45" fmla="*/ 2124363 w 2627023"/>
                <a:gd name="connsiteY45" fmla="*/ 2622839 h 2983057"/>
                <a:gd name="connsiteX46" fmla="*/ 2068297 w 2627023"/>
                <a:gd name="connsiteY46" fmla="*/ 2636043 h 2983057"/>
                <a:gd name="connsiteX47" fmla="*/ 2011146 w 2627023"/>
                <a:gd name="connsiteY47" fmla="*/ 2674072 h 2983057"/>
                <a:gd name="connsiteX48" fmla="*/ 1956378 w 2627023"/>
                <a:gd name="connsiteY48" fmla="*/ 2731293 h 2983057"/>
                <a:gd name="connsiteX49" fmla="*/ 1939636 w 2627023"/>
                <a:gd name="connsiteY49" fmla="*/ 2761384 h 2983057"/>
                <a:gd name="connsiteX50" fmla="*/ 1915897 w 2627023"/>
                <a:gd name="connsiteY50" fmla="*/ 2819399 h 2983057"/>
                <a:gd name="connsiteX51" fmla="*/ 1884218 w 2627023"/>
                <a:gd name="connsiteY51" fmla="*/ 2862984 h 2983057"/>
                <a:gd name="connsiteX52" fmla="*/ 1782618 w 2627023"/>
                <a:gd name="connsiteY52" fmla="*/ 2826039 h 2983057"/>
                <a:gd name="connsiteX53" fmla="*/ 1727200 w 2627023"/>
                <a:gd name="connsiteY53" fmla="*/ 2899930 h 2983057"/>
                <a:gd name="connsiteX54" fmla="*/ 1699491 w 2627023"/>
                <a:gd name="connsiteY54" fmla="*/ 2890693 h 2983057"/>
                <a:gd name="connsiteX55" fmla="*/ 1616363 w 2627023"/>
                <a:gd name="connsiteY55" fmla="*/ 2983057 h 2983057"/>
                <a:gd name="connsiteX56" fmla="*/ 1533236 w 2627023"/>
                <a:gd name="connsiteY56" fmla="*/ 2918402 h 2983057"/>
                <a:gd name="connsiteX57" fmla="*/ 1468582 w 2627023"/>
                <a:gd name="connsiteY57" fmla="*/ 2927639 h 2983057"/>
                <a:gd name="connsiteX58" fmla="*/ 1413163 w 2627023"/>
                <a:gd name="connsiteY58" fmla="*/ 2918402 h 2983057"/>
                <a:gd name="connsiteX59" fmla="*/ 1200727 w 2627023"/>
                <a:gd name="connsiteY59" fmla="*/ 2835275 h 2983057"/>
                <a:gd name="connsiteX60" fmla="*/ 960582 w 2627023"/>
                <a:gd name="connsiteY60" fmla="*/ 2779857 h 2983057"/>
                <a:gd name="connsiteX61" fmla="*/ 646545 w 2627023"/>
                <a:gd name="connsiteY61" fmla="*/ 2742911 h 2983057"/>
                <a:gd name="connsiteX62" fmla="*/ 369454 w 2627023"/>
                <a:gd name="connsiteY62" fmla="*/ 2715202 h 2983057"/>
                <a:gd name="connsiteX63" fmla="*/ 0 w 2627023"/>
                <a:gd name="connsiteY63" fmla="*/ 2669020 h 2983057"/>
                <a:gd name="connsiteX64" fmla="*/ 9235 w 2627023"/>
                <a:gd name="connsiteY64" fmla="*/ 18184 h 2983057"/>
                <a:gd name="connsiteX65" fmla="*/ 1829665 w 2627023"/>
                <a:gd name="connsiteY65" fmla="*/ 0 h 2983057"/>
                <a:gd name="connsiteX0" fmla="*/ 1829665 w 2627023"/>
                <a:gd name="connsiteY0" fmla="*/ 0 h 2983057"/>
                <a:gd name="connsiteX1" fmla="*/ 1828800 w 2627023"/>
                <a:gd name="connsiteY1" fmla="*/ 265113 h 2983057"/>
                <a:gd name="connsiteX2" fmla="*/ 1837315 w 2627023"/>
                <a:gd name="connsiteY2" fmla="*/ 376237 h 2983057"/>
                <a:gd name="connsiteX3" fmla="*/ 1854488 w 2627023"/>
                <a:gd name="connsiteY3" fmla="*/ 550501 h 2983057"/>
                <a:gd name="connsiteX4" fmla="*/ 1823027 w 2627023"/>
                <a:gd name="connsiteY4" fmla="*/ 700087 h 2983057"/>
                <a:gd name="connsiteX5" fmla="*/ 1803977 w 2627023"/>
                <a:gd name="connsiteY5" fmla="*/ 831778 h 2983057"/>
                <a:gd name="connsiteX6" fmla="*/ 1804050 w 2627023"/>
                <a:gd name="connsiteY6" fmla="*/ 999331 h 2983057"/>
                <a:gd name="connsiteX7" fmla="*/ 1819563 w 2627023"/>
                <a:gd name="connsiteY7" fmla="*/ 1126548 h 2983057"/>
                <a:gd name="connsiteX8" fmla="*/ 1868415 w 2627023"/>
                <a:gd name="connsiteY8" fmla="*/ 1240126 h 2983057"/>
                <a:gd name="connsiteX9" fmla="*/ 1868126 w 2627023"/>
                <a:gd name="connsiteY9" fmla="*/ 1311636 h 2983057"/>
                <a:gd name="connsiteX10" fmla="*/ 1828800 w 2627023"/>
                <a:gd name="connsiteY10" fmla="*/ 1320511 h 2983057"/>
                <a:gd name="connsiteX11" fmla="*/ 1783195 w 2627023"/>
                <a:gd name="connsiteY11" fmla="*/ 1344036 h 2983057"/>
                <a:gd name="connsiteX12" fmla="*/ 1782618 w 2627023"/>
                <a:gd name="connsiteY12" fmla="*/ 1385166 h 2983057"/>
                <a:gd name="connsiteX13" fmla="*/ 1801091 w 2627023"/>
                <a:gd name="connsiteY13" fmla="*/ 1440584 h 2983057"/>
                <a:gd name="connsiteX14" fmla="*/ 1849221 w 2627023"/>
                <a:gd name="connsiteY14" fmla="*/ 1485899 h 2983057"/>
                <a:gd name="connsiteX15" fmla="*/ 1863653 w 2627023"/>
                <a:gd name="connsiteY15" fmla="*/ 1498961 h 2983057"/>
                <a:gd name="connsiteX16" fmla="*/ 1896846 w 2627023"/>
                <a:gd name="connsiteY16" fmla="*/ 1545430 h 2983057"/>
                <a:gd name="connsiteX17" fmla="*/ 1930400 w 2627023"/>
                <a:gd name="connsiteY17" fmla="*/ 1569893 h 2983057"/>
                <a:gd name="connsiteX18" fmla="*/ 1902691 w 2627023"/>
                <a:gd name="connsiteY18" fmla="*/ 1643784 h 2983057"/>
                <a:gd name="connsiteX19" fmla="*/ 1930400 w 2627023"/>
                <a:gd name="connsiteY19" fmla="*/ 1736148 h 2983057"/>
                <a:gd name="connsiteX20" fmla="*/ 1967345 w 2627023"/>
                <a:gd name="connsiteY20" fmla="*/ 1865457 h 2983057"/>
                <a:gd name="connsiteX21" fmla="*/ 1995054 w 2627023"/>
                <a:gd name="connsiteY21" fmla="*/ 1920875 h 2983057"/>
                <a:gd name="connsiteX22" fmla="*/ 1976293 w 2627023"/>
                <a:gd name="connsiteY22" fmla="*/ 1998663 h 2983057"/>
                <a:gd name="connsiteX23" fmla="*/ 1942090 w 2627023"/>
                <a:gd name="connsiteY23" fmla="*/ 2055018 h 2983057"/>
                <a:gd name="connsiteX24" fmla="*/ 1961140 w 2627023"/>
                <a:gd name="connsiteY24" fmla="*/ 2102643 h 2983057"/>
                <a:gd name="connsiteX25" fmla="*/ 2004291 w 2627023"/>
                <a:gd name="connsiteY25" fmla="*/ 2114839 h 2983057"/>
                <a:gd name="connsiteX26" fmla="*/ 2065915 w 2627023"/>
                <a:gd name="connsiteY26" fmla="*/ 2121693 h 2983057"/>
                <a:gd name="connsiteX27" fmla="*/ 2115127 w 2627023"/>
                <a:gd name="connsiteY27" fmla="*/ 2161020 h 2983057"/>
                <a:gd name="connsiteX28" fmla="*/ 2179782 w 2627023"/>
                <a:gd name="connsiteY28" fmla="*/ 2290330 h 2983057"/>
                <a:gd name="connsiteX29" fmla="*/ 2196883 w 2627023"/>
                <a:gd name="connsiteY29" fmla="*/ 2369343 h 2983057"/>
                <a:gd name="connsiteX30" fmla="*/ 2208790 w 2627023"/>
                <a:gd name="connsiteY30" fmla="*/ 2419349 h 2983057"/>
                <a:gd name="connsiteX31" fmla="*/ 2281382 w 2627023"/>
                <a:gd name="connsiteY31" fmla="*/ 2456584 h 2983057"/>
                <a:gd name="connsiteX32" fmla="*/ 2351665 w 2627023"/>
                <a:gd name="connsiteY32" fmla="*/ 2524124 h 2983057"/>
                <a:gd name="connsiteX33" fmla="*/ 2399650 w 2627023"/>
                <a:gd name="connsiteY33" fmla="*/ 2595130 h 2983057"/>
                <a:gd name="connsiteX34" fmla="*/ 2475490 w 2627023"/>
                <a:gd name="connsiteY34" fmla="*/ 2638424 h 2983057"/>
                <a:gd name="connsiteX35" fmla="*/ 2558472 w 2627023"/>
                <a:gd name="connsiteY35" fmla="*/ 2687493 h 2983057"/>
                <a:gd name="connsiteX36" fmla="*/ 2627023 w 2627023"/>
                <a:gd name="connsiteY36" fmla="*/ 2800423 h 2983057"/>
                <a:gd name="connsiteX37" fmla="*/ 2604654 w 2627023"/>
                <a:gd name="connsiteY37" fmla="*/ 2835275 h 2983057"/>
                <a:gd name="connsiteX38" fmla="*/ 2525497 w 2627023"/>
                <a:gd name="connsiteY38" fmla="*/ 2838449 h 2983057"/>
                <a:gd name="connsiteX39" fmla="*/ 2484582 w 2627023"/>
                <a:gd name="connsiteY39" fmla="*/ 2807566 h 2983057"/>
                <a:gd name="connsiteX40" fmla="*/ 2428586 w 2627023"/>
                <a:gd name="connsiteY40" fmla="*/ 2778342 h 2983057"/>
                <a:gd name="connsiteX41" fmla="*/ 2339469 w 2627023"/>
                <a:gd name="connsiteY41" fmla="*/ 2743777 h 2983057"/>
                <a:gd name="connsiteX42" fmla="*/ 2279001 w 2627023"/>
                <a:gd name="connsiteY42" fmla="*/ 2720831 h 2983057"/>
                <a:gd name="connsiteX43" fmla="*/ 2216727 w 2627023"/>
                <a:gd name="connsiteY43" fmla="*/ 2702358 h 2983057"/>
                <a:gd name="connsiteX44" fmla="*/ 2155680 w 2627023"/>
                <a:gd name="connsiteY44" fmla="*/ 2676741 h 2983057"/>
                <a:gd name="connsiteX45" fmla="*/ 2124363 w 2627023"/>
                <a:gd name="connsiteY45" fmla="*/ 2622839 h 2983057"/>
                <a:gd name="connsiteX46" fmla="*/ 2068297 w 2627023"/>
                <a:gd name="connsiteY46" fmla="*/ 2636043 h 2983057"/>
                <a:gd name="connsiteX47" fmla="*/ 2011146 w 2627023"/>
                <a:gd name="connsiteY47" fmla="*/ 2674072 h 2983057"/>
                <a:gd name="connsiteX48" fmla="*/ 1956378 w 2627023"/>
                <a:gd name="connsiteY48" fmla="*/ 2731293 h 2983057"/>
                <a:gd name="connsiteX49" fmla="*/ 1939636 w 2627023"/>
                <a:gd name="connsiteY49" fmla="*/ 2761384 h 2983057"/>
                <a:gd name="connsiteX50" fmla="*/ 1915897 w 2627023"/>
                <a:gd name="connsiteY50" fmla="*/ 2819399 h 2983057"/>
                <a:gd name="connsiteX51" fmla="*/ 1884218 w 2627023"/>
                <a:gd name="connsiteY51" fmla="*/ 2862984 h 2983057"/>
                <a:gd name="connsiteX52" fmla="*/ 1839697 w 2627023"/>
                <a:gd name="connsiteY52" fmla="*/ 2833687 h 2983057"/>
                <a:gd name="connsiteX53" fmla="*/ 1782618 w 2627023"/>
                <a:gd name="connsiteY53" fmla="*/ 2826039 h 2983057"/>
                <a:gd name="connsiteX54" fmla="*/ 1727200 w 2627023"/>
                <a:gd name="connsiteY54" fmla="*/ 2899930 h 2983057"/>
                <a:gd name="connsiteX55" fmla="*/ 1699491 w 2627023"/>
                <a:gd name="connsiteY55" fmla="*/ 2890693 h 2983057"/>
                <a:gd name="connsiteX56" fmla="*/ 1616363 w 2627023"/>
                <a:gd name="connsiteY56" fmla="*/ 2983057 h 2983057"/>
                <a:gd name="connsiteX57" fmla="*/ 1533236 w 2627023"/>
                <a:gd name="connsiteY57" fmla="*/ 2918402 h 2983057"/>
                <a:gd name="connsiteX58" fmla="*/ 1468582 w 2627023"/>
                <a:gd name="connsiteY58" fmla="*/ 2927639 h 2983057"/>
                <a:gd name="connsiteX59" fmla="*/ 1413163 w 2627023"/>
                <a:gd name="connsiteY59" fmla="*/ 2918402 h 2983057"/>
                <a:gd name="connsiteX60" fmla="*/ 1200727 w 2627023"/>
                <a:gd name="connsiteY60" fmla="*/ 2835275 h 2983057"/>
                <a:gd name="connsiteX61" fmla="*/ 960582 w 2627023"/>
                <a:gd name="connsiteY61" fmla="*/ 2779857 h 2983057"/>
                <a:gd name="connsiteX62" fmla="*/ 646545 w 2627023"/>
                <a:gd name="connsiteY62" fmla="*/ 2742911 h 2983057"/>
                <a:gd name="connsiteX63" fmla="*/ 369454 w 2627023"/>
                <a:gd name="connsiteY63" fmla="*/ 2715202 h 2983057"/>
                <a:gd name="connsiteX64" fmla="*/ 0 w 2627023"/>
                <a:gd name="connsiteY64" fmla="*/ 2669020 h 2983057"/>
                <a:gd name="connsiteX65" fmla="*/ 9235 w 2627023"/>
                <a:gd name="connsiteY65" fmla="*/ 18184 h 2983057"/>
                <a:gd name="connsiteX66" fmla="*/ 1829665 w 2627023"/>
                <a:gd name="connsiteY66" fmla="*/ 0 h 2983057"/>
                <a:gd name="connsiteX0" fmla="*/ 1829665 w 2627023"/>
                <a:gd name="connsiteY0" fmla="*/ 0 h 2983057"/>
                <a:gd name="connsiteX1" fmla="*/ 1828800 w 2627023"/>
                <a:gd name="connsiteY1" fmla="*/ 265113 h 2983057"/>
                <a:gd name="connsiteX2" fmla="*/ 1837315 w 2627023"/>
                <a:gd name="connsiteY2" fmla="*/ 376237 h 2983057"/>
                <a:gd name="connsiteX3" fmla="*/ 1854488 w 2627023"/>
                <a:gd name="connsiteY3" fmla="*/ 550501 h 2983057"/>
                <a:gd name="connsiteX4" fmla="*/ 1823027 w 2627023"/>
                <a:gd name="connsiteY4" fmla="*/ 700087 h 2983057"/>
                <a:gd name="connsiteX5" fmla="*/ 1803977 w 2627023"/>
                <a:gd name="connsiteY5" fmla="*/ 831778 h 2983057"/>
                <a:gd name="connsiteX6" fmla="*/ 1804050 w 2627023"/>
                <a:gd name="connsiteY6" fmla="*/ 999331 h 2983057"/>
                <a:gd name="connsiteX7" fmla="*/ 1819563 w 2627023"/>
                <a:gd name="connsiteY7" fmla="*/ 1126548 h 2983057"/>
                <a:gd name="connsiteX8" fmla="*/ 1868415 w 2627023"/>
                <a:gd name="connsiteY8" fmla="*/ 1240126 h 2983057"/>
                <a:gd name="connsiteX9" fmla="*/ 1868126 w 2627023"/>
                <a:gd name="connsiteY9" fmla="*/ 1311636 h 2983057"/>
                <a:gd name="connsiteX10" fmla="*/ 1828800 w 2627023"/>
                <a:gd name="connsiteY10" fmla="*/ 1320511 h 2983057"/>
                <a:gd name="connsiteX11" fmla="*/ 1783195 w 2627023"/>
                <a:gd name="connsiteY11" fmla="*/ 1344036 h 2983057"/>
                <a:gd name="connsiteX12" fmla="*/ 1782618 w 2627023"/>
                <a:gd name="connsiteY12" fmla="*/ 1385166 h 2983057"/>
                <a:gd name="connsiteX13" fmla="*/ 1801091 w 2627023"/>
                <a:gd name="connsiteY13" fmla="*/ 1440584 h 2983057"/>
                <a:gd name="connsiteX14" fmla="*/ 1849221 w 2627023"/>
                <a:gd name="connsiteY14" fmla="*/ 1485899 h 2983057"/>
                <a:gd name="connsiteX15" fmla="*/ 1863653 w 2627023"/>
                <a:gd name="connsiteY15" fmla="*/ 1498961 h 2983057"/>
                <a:gd name="connsiteX16" fmla="*/ 1896846 w 2627023"/>
                <a:gd name="connsiteY16" fmla="*/ 1545430 h 2983057"/>
                <a:gd name="connsiteX17" fmla="*/ 1930400 w 2627023"/>
                <a:gd name="connsiteY17" fmla="*/ 1569893 h 2983057"/>
                <a:gd name="connsiteX18" fmla="*/ 1902691 w 2627023"/>
                <a:gd name="connsiteY18" fmla="*/ 1643784 h 2983057"/>
                <a:gd name="connsiteX19" fmla="*/ 1930400 w 2627023"/>
                <a:gd name="connsiteY19" fmla="*/ 1736148 h 2983057"/>
                <a:gd name="connsiteX20" fmla="*/ 1967345 w 2627023"/>
                <a:gd name="connsiteY20" fmla="*/ 1865457 h 2983057"/>
                <a:gd name="connsiteX21" fmla="*/ 1995054 w 2627023"/>
                <a:gd name="connsiteY21" fmla="*/ 1920875 h 2983057"/>
                <a:gd name="connsiteX22" fmla="*/ 1976293 w 2627023"/>
                <a:gd name="connsiteY22" fmla="*/ 1998663 h 2983057"/>
                <a:gd name="connsiteX23" fmla="*/ 1942090 w 2627023"/>
                <a:gd name="connsiteY23" fmla="*/ 2055018 h 2983057"/>
                <a:gd name="connsiteX24" fmla="*/ 1961140 w 2627023"/>
                <a:gd name="connsiteY24" fmla="*/ 2102643 h 2983057"/>
                <a:gd name="connsiteX25" fmla="*/ 2004291 w 2627023"/>
                <a:gd name="connsiteY25" fmla="*/ 2114839 h 2983057"/>
                <a:gd name="connsiteX26" fmla="*/ 2065915 w 2627023"/>
                <a:gd name="connsiteY26" fmla="*/ 2121693 h 2983057"/>
                <a:gd name="connsiteX27" fmla="*/ 2115127 w 2627023"/>
                <a:gd name="connsiteY27" fmla="*/ 2161020 h 2983057"/>
                <a:gd name="connsiteX28" fmla="*/ 2179782 w 2627023"/>
                <a:gd name="connsiteY28" fmla="*/ 2290330 h 2983057"/>
                <a:gd name="connsiteX29" fmla="*/ 2196883 w 2627023"/>
                <a:gd name="connsiteY29" fmla="*/ 2369343 h 2983057"/>
                <a:gd name="connsiteX30" fmla="*/ 2208790 w 2627023"/>
                <a:gd name="connsiteY30" fmla="*/ 2419349 h 2983057"/>
                <a:gd name="connsiteX31" fmla="*/ 2281382 w 2627023"/>
                <a:gd name="connsiteY31" fmla="*/ 2456584 h 2983057"/>
                <a:gd name="connsiteX32" fmla="*/ 2351665 w 2627023"/>
                <a:gd name="connsiteY32" fmla="*/ 2524124 h 2983057"/>
                <a:gd name="connsiteX33" fmla="*/ 2399650 w 2627023"/>
                <a:gd name="connsiteY33" fmla="*/ 2595130 h 2983057"/>
                <a:gd name="connsiteX34" fmla="*/ 2475490 w 2627023"/>
                <a:gd name="connsiteY34" fmla="*/ 2638424 h 2983057"/>
                <a:gd name="connsiteX35" fmla="*/ 2558472 w 2627023"/>
                <a:gd name="connsiteY35" fmla="*/ 2687493 h 2983057"/>
                <a:gd name="connsiteX36" fmla="*/ 2627023 w 2627023"/>
                <a:gd name="connsiteY36" fmla="*/ 2800423 h 2983057"/>
                <a:gd name="connsiteX37" fmla="*/ 2604654 w 2627023"/>
                <a:gd name="connsiteY37" fmla="*/ 2835275 h 2983057"/>
                <a:gd name="connsiteX38" fmla="*/ 2525497 w 2627023"/>
                <a:gd name="connsiteY38" fmla="*/ 2838449 h 2983057"/>
                <a:gd name="connsiteX39" fmla="*/ 2484582 w 2627023"/>
                <a:gd name="connsiteY39" fmla="*/ 2807566 h 2983057"/>
                <a:gd name="connsiteX40" fmla="*/ 2428586 w 2627023"/>
                <a:gd name="connsiteY40" fmla="*/ 2778342 h 2983057"/>
                <a:gd name="connsiteX41" fmla="*/ 2339469 w 2627023"/>
                <a:gd name="connsiteY41" fmla="*/ 2743777 h 2983057"/>
                <a:gd name="connsiteX42" fmla="*/ 2279001 w 2627023"/>
                <a:gd name="connsiteY42" fmla="*/ 2720831 h 2983057"/>
                <a:gd name="connsiteX43" fmla="*/ 2216727 w 2627023"/>
                <a:gd name="connsiteY43" fmla="*/ 2702358 h 2983057"/>
                <a:gd name="connsiteX44" fmla="*/ 2155680 w 2627023"/>
                <a:gd name="connsiteY44" fmla="*/ 2676741 h 2983057"/>
                <a:gd name="connsiteX45" fmla="*/ 2124363 w 2627023"/>
                <a:gd name="connsiteY45" fmla="*/ 2622839 h 2983057"/>
                <a:gd name="connsiteX46" fmla="*/ 2068297 w 2627023"/>
                <a:gd name="connsiteY46" fmla="*/ 2636043 h 2983057"/>
                <a:gd name="connsiteX47" fmla="*/ 2011146 w 2627023"/>
                <a:gd name="connsiteY47" fmla="*/ 2674072 h 2983057"/>
                <a:gd name="connsiteX48" fmla="*/ 1956378 w 2627023"/>
                <a:gd name="connsiteY48" fmla="*/ 2731293 h 2983057"/>
                <a:gd name="connsiteX49" fmla="*/ 1939636 w 2627023"/>
                <a:gd name="connsiteY49" fmla="*/ 2761384 h 2983057"/>
                <a:gd name="connsiteX50" fmla="*/ 1915897 w 2627023"/>
                <a:gd name="connsiteY50" fmla="*/ 2819399 h 2983057"/>
                <a:gd name="connsiteX51" fmla="*/ 1884218 w 2627023"/>
                <a:gd name="connsiteY51" fmla="*/ 2862984 h 2983057"/>
                <a:gd name="connsiteX52" fmla="*/ 1839697 w 2627023"/>
                <a:gd name="connsiteY52" fmla="*/ 2833687 h 2983057"/>
                <a:gd name="connsiteX53" fmla="*/ 1782618 w 2627023"/>
                <a:gd name="connsiteY53" fmla="*/ 2826039 h 2983057"/>
                <a:gd name="connsiteX54" fmla="*/ 1751591 w 2627023"/>
                <a:gd name="connsiteY54" fmla="*/ 2852737 h 2983057"/>
                <a:gd name="connsiteX55" fmla="*/ 1727200 w 2627023"/>
                <a:gd name="connsiteY55" fmla="*/ 2899930 h 2983057"/>
                <a:gd name="connsiteX56" fmla="*/ 1699491 w 2627023"/>
                <a:gd name="connsiteY56" fmla="*/ 2890693 h 2983057"/>
                <a:gd name="connsiteX57" fmla="*/ 1616363 w 2627023"/>
                <a:gd name="connsiteY57" fmla="*/ 2983057 h 2983057"/>
                <a:gd name="connsiteX58" fmla="*/ 1533236 w 2627023"/>
                <a:gd name="connsiteY58" fmla="*/ 2918402 h 2983057"/>
                <a:gd name="connsiteX59" fmla="*/ 1468582 w 2627023"/>
                <a:gd name="connsiteY59" fmla="*/ 2927639 h 2983057"/>
                <a:gd name="connsiteX60" fmla="*/ 1413163 w 2627023"/>
                <a:gd name="connsiteY60" fmla="*/ 2918402 h 2983057"/>
                <a:gd name="connsiteX61" fmla="*/ 1200727 w 2627023"/>
                <a:gd name="connsiteY61" fmla="*/ 2835275 h 2983057"/>
                <a:gd name="connsiteX62" fmla="*/ 960582 w 2627023"/>
                <a:gd name="connsiteY62" fmla="*/ 2779857 h 2983057"/>
                <a:gd name="connsiteX63" fmla="*/ 646545 w 2627023"/>
                <a:gd name="connsiteY63" fmla="*/ 2742911 h 2983057"/>
                <a:gd name="connsiteX64" fmla="*/ 369454 w 2627023"/>
                <a:gd name="connsiteY64" fmla="*/ 2715202 h 2983057"/>
                <a:gd name="connsiteX65" fmla="*/ 0 w 2627023"/>
                <a:gd name="connsiteY65" fmla="*/ 2669020 h 2983057"/>
                <a:gd name="connsiteX66" fmla="*/ 9235 w 2627023"/>
                <a:gd name="connsiteY66" fmla="*/ 18184 h 2983057"/>
                <a:gd name="connsiteX67" fmla="*/ 1829665 w 2627023"/>
                <a:gd name="connsiteY67" fmla="*/ 0 h 2983057"/>
                <a:gd name="connsiteX0" fmla="*/ 1829665 w 2627023"/>
                <a:gd name="connsiteY0" fmla="*/ 0 h 3000231"/>
                <a:gd name="connsiteX1" fmla="*/ 1828800 w 2627023"/>
                <a:gd name="connsiteY1" fmla="*/ 265113 h 3000231"/>
                <a:gd name="connsiteX2" fmla="*/ 1837315 w 2627023"/>
                <a:gd name="connsiteY2" fmla="*/ 376237 h 3000231"/>
                <a:gd name="connsiteX3" fmla="*/ 1854488 w 2627023"/>
                <a:gd name="connsiteY3" fmla="*/ 550501 h 3000231"/>
                <a:gd name="connsiteX4" fmla="*/ 1823027 w 2627023"/>
                <a:gd name="connsiteY4" fmla="*/ 700087 h 3000231"/>
                <a:gd name="connsiteX5" fmla="*/ 1803977 w 2627023"/>
                <a:gd name="connsiteY5" fmla="*/ 831778 h 3000231"/>
                <a:gd name="connsiteX6" fmla="*/ 1804050 w 2627023"/>
                <a:gd name="connsiteY6" fmla="*/ 999331 h 3000231"/>
                <a:gd name="connsiteX7" fmla="*/ 1819563 w 2627023"/>
                <a:gd name="connsiteY7" fmla="*/ 1126548 h 3000231"/>
                <a:gd name="connsiteX8" fmla="*/ 1868415 w 2627023"/>
                <a:gd name="connsiteY8" fmla="*/ 1240126 h 3000231"/>
                <a:gd name="connsiteX9" fmla="*/ 1868126 w 2627023"/>
                <a:gd name="connsiteY9" fmla="*/ 1311636 h 3000231"/>
                <a:gd name="connsiteX10" fmla="*/ 1828800 w 2627023"/>
                <a:gd name="connsiteY10" fmla="*/ 1320511 h 3000231"/>
                <a:gd name="connsiteX11" fmla="*/ 1783195 w 2627023"/>
                <a:gd name="connsiteY11" fmla="*/ 1344036 h 3000231"/>
                <a:gd name="connsiteX12" fmla="*/ 1782618 w 2627023"/>
                <a:gd name="connsiteY12" fmla="*/ 1385166 h 3000231"/>
                <a:gd name="connsiteX13" fmla="*/ 1801091 w 2627023"/>
                <a:gd name="connsiteY13" fmla="*/ 1440584 h 3000231"/>
                <a:gd name="connsiteX14" fmla="*/ 1849221 w 2627023"/>
                <a:gd name="connsiteY14" fmla="*/ 1485899 h 3000231"/>
                <a:gd name="connsiteX15" fmla="*/ 1863653 w 2627023"/>
                <a:gd name="connsiteY15" fmla="*/ 1498961 h 3000231"/>
                <a:gd name="connsiteX16" fmla="*/ 1896846 w 2627023"/>
                <a:gd name="connsiteY16" fmla="*/ 1545430 h 3000231"/>
                <a:gd name="connsiteX17" fmla="*/ 1930400 w 2627023"/>
                <a:gd name="connsiteY17" fmla="*/ 1569893 h 3000231"/>
                <a:gd name="connsiteX18" fmla="*/ 1902691 w 2627023"/>
                <a:gd name="connsiteY18" fmla="*/ 1643784 h 3000231"/>
                <a:gd name="connsiteX19" fmla="*/ 1930400 w 2627023"/>
                <a:gd name="connsiteY19" fmla="*/ 1736148 h 3000231"/>
                <a:gd name="connsiteX20" fmla="*/ 1967345 w 2627023"/>
                <a:gd name="connsiteY20" fmla="*/ 1865457 h 3000231"/>
                <a:gd name="connsiteX21" fmla="*/ 1995054 w 2627023"/>
                <a:gd name="connsiteY21" fmla="*/ 1920875 h 3000231"/>
                <a:gd name="connsiteX22" fmla="*/ 1976293 w 2627023"/>
                <a:gd name="connsiteY22" fmla="*/ 1998663 h 3000231"/>
                <a:gd name="connsiteX23" fmla="*/ 1942090 w 2627023"/>
                <a:gd name="connsiteY23" fmla="*/ 2055018 h 3000231"/>
                <a:gd name="connsiteX24" fmla="*/ 1961140 w 2627023"/>
                <a:gd name="connsiteY24" fmla="*/ 2102643 h 3000231"/>
                <a:gd name="connsiteX25" fmla="*/ 2004291 w 2627023"/>
                <a:gd name="connsiteY25" fmla="*/ 2114839 h 3000231"/>
                <a:gd name="connsiteX26" fmla="*/ 2065915 w 2627023"/>
                <a:gd name="connsiteY26" fmla="*/ 2121693 h 3000231"/>
                <a:gd name="connsiteX27" fmla="*/ 2115127 w 2627023"/>
                <a:gd name="connsiteY27" fmla="*/ 2161020 h 3000231"/>
                <a:gd name="connsiteX28" fmla="*/ 2179782 w 2627023"/>
                <a:gd name="connsiteY28" fmla="*/ 2290330 h 3000231"/>
                <a:gd name="connsiteX29" fmla="*/ 2196883 w 2627023"/>
                <a:gd name="connsiteY29" fmla="*/ 2369343 h 3000231"/>
                <a:gd name="connsiteX30" fmla="*/ 2208790 w 2627023"/>
                <a:gd name="connsiteY30" fmla="*/ 2419349 h 3000231"/>
                <a:gd name="connsiteX31" fmla="*/ 2281382 w 2627023"/>
                <a:gd name="connsiteY31" fmla="*/ 2456584 h 3000231"/>
                <a:gd name="connsiteX32" fmla="*/ 2351665 w 2627023"/>
                <a:gd name="connsiteY32" fmla="*/ 2524124 h 3000231"/>
                <a:gd name="connsiteX33" fmla="*/ 2399650 w 2627023"/>
                <a:gd name="connsiteY33" fmla="*/ 2595130 h 3000231"/>
                <a:gd name="connsiteX34" fmla="*/ 2475490 w 2627023"/>
                <a:gd name="connsiteY34" fmla="*/ 2638424 h 3000231"/>
                <a:gd name="connsiteX35" fmla="*/ 2558472 w 2627023"/>
                <a:gd name="connsiteY35" fmla="*/ 2687493 h 3000231"/>
                <a:gd name="connsiteX36" fmla="*/ 2627023 w 2627023"/>
                <a:gd name="connsiteY36" fmla="*/ 2800423 h 3000231"/>
                <a:gd name="connsiteX37" fmla="*/ 2604654 w 2627023"/>
                <a:gd name="connsiteY37" fmla="*/ 2835275 h 3000231"/>
                <a:gd name="connsiteX38" fmla="*/ 2525497 w 2627023"/>
                <a:gd name="connsiteY38" fmla="*/ 2838449 h 3000231"/>
                <a:gd name="connsiteX39" fmla="*/ 2484582 w 2627023"/>
                <a:gd name="connsiteY39" fmla="*/ 2807566 h 3000231"/>
                <a:gd name="connsiteX40" fmla="*/ 2428586 w 2627023"/>
                <a:gd name="connsiteY40" fmla="*/ 2778342 h 3000231"/>
                <a:gd name="connsiteX41" fmla="*/ 2339469 w 2627023"/>
                <a:gd name="connsiteY41" fmla="*/ 2743777 h 3000231"/>
                <a:gd name="connsiteX42" fmla="*/ 2279001 w 2627023"/>
                <a:gd name="connsiteY42" fmla="*/ 2720831 h 3000231"/>
                <a:gd name="connsiteX43" fmla="*/ 2216727 w 2627023"/>
                <a:gd name="connsiteY43" fmla="*/ 2702358 h 3000231"/>
                <a:gd name="connsiteX44" fmla="*/ 2155680 w 2627023"/>
                <a:gd name="connsiteY44" fmla="*/ 2676741 h 3000231"/>
                <a:gd name="connsiteX45" fmla="*/ 2124363 w 2627023"/>
                <a:gd name="connsiteY45" fmla="*/ 2622839 h 3000231"/>
                <a:gd name="connsiteX46" fmla="*/ 2068297 w 2627023"/>
                <a:gd name="connsiteY46" fmla="*/ 2636043 h 3000231"/>
                <a:gd name="connsiteX47" fmla="*/ 2011146 w 2627023"/>
                <a:gd name="connsiteY47" fmla="*/ 2674072 h 3000231"/>
                <a:gd name="connsiteX48" fmla="*/ 1956378 w 2627023"/>
                <a:gd name="connsiteY48" fmla="*/ 2731293 h 3000231"/>
                <a:gd name="connsiteX49" fmla="*/ 1939636 w 2627023"/>
                <a:gd name="connsiteY49" fmla="*/ 2761384 h 3000231"/>
                <a:gd name="connsiteX50" fmla="*/ 1915897 w 2627023"/>
                <a:gd name="connsiteY50" fmla="*/ 2819399 h 3000231"/>
                <a:gd name="connsiteX51" fmla="*/ 1884218 w 2627023"/>
                <a:gd name="connsiteY51" fmla="*/ 2862984 h 3000231"/>
                <a:gd name="connsiteX52" fmla="*/ 1839697 w 2627023"/>
                <a:gd name="connsiteY52" fmla="*/ 2833687 h 3000231"/>
                <a:gd name="connsiteX53" fmla="*/ 1782618 w 2627023"/>
                <a:gd name="connsiteY53" fmla="*/ 2826039 h 3000231"/>
                <a:gd name="connsiteX54" fmla="*/ 1751591 w 2627023"/>
                <a:gd name="connsiteY54" fmla="*/ 2852737 h 3000231"/>
                <a:gd name="connsiteX55" fmla="*/ 1727200 w 2627023"/>
                <a:gd name="connsiteY55" fmla="*/ 2899930 h 3000231"/>
                <a:gd name="connsiteX56" fmla="*/ 1678060 w 2627023"/>
                <a:gd name="connsiteY56" fmla="*/ 3000231 h 3000231"/>
                <a:gd name="connsiteX57" fmla="*/ 1616363 w 2627023"/>
                <a:gd name="connsiteY57" fmla="*/ 2983057 h 3000231"/>
                <a:gd name="connsiteX58" fmla="*/ 1533236 w 2627023"/>
                <a:gd name="connsiteY58" fmla="*/ 2918402 h 3000231"/>
                <a:gd name="connsiteX59" fmla="*/ 1468582 w 2627023"/>
                <a:gd name="connsiteY59" fmla="*/ 2927639 h 3000231"/>
                <a:gd name="connsiteX60" fmla="*/ 1413163 w 2627023"/>
                <a:gd name="connsiteY60" fmla="*/ 2918402 h 3000231"/>
                <a:gd name="connsiteX61" fmla="*/ 1200727 w 2627023"/>
                <a:gd name="connsiteY61" fmla="*/ 2835275 h 3000231"/>
                <a:gd name="connsiteX62" fmla="*/ 960582 w 2627023"/>
                <a:gd name="connsiteY62" fmla="*/ 2779857 h 3000231"/>
                <a:gd name="connsiteX63" fmla="*/ 646545 w 2627023"/>
                <a:gd name="connsiteY63" fmla="*/ 2742911 h 3000231"/>
                <a:gd name="connsiteX64" fmla="*/ 369454 w 2627023"/>
                <a:gd name="connsiteY64" fmla="*/ 2715202 h 3000231"/>
                <a:gd name="connsiteX65" fmla="*/ 0 w 2627023"/>
                <a:gd name="connsiteY65" fmla="*/ 2669020 h 3000231"/>
                <a:gd name="connsiteX66" fmla="*/ 9235 w 2627023"/>
                <a:gd name="connsiteY66" fmla="*/ 18184 h 3000231"/>
                <a:gd name="connsiteX67" fmla="*/ 1829665 w 2627023"/>
                <a:gd name="connsiteY67" fmla="*/ 0 h 3000231"/>
                <a:gd name="connsiteX0" fmla="*/ 1829665 w 2627023"/>
                <a:gd name="connsiteY0" fmla="*/ 0 h 3000231"/>
                <a:gd name="connsiteX1" fmla="*/ 1828800 w 2627023"/>
                <a:gd name="connsiteY1" fmla="*/ 265113 h 3000231"/>
                <a:gd name="connsiteX2" fmla="*/ 1837315 w 2627023"/>
                <a:gd name="connsiteY2" fmla="*/ 376237 h 3000231"/>
                <a:gd name="connsiteX3" fmla="*/ 1854488 w 2627023"/>
                <a:gd name="connsiteY3" fmla="*/ 550501 h 3000231"/>
                <a:gd name="connsiteX4" fmla="*/ 1823027 w 2627023"/>
                <a:gd name="connsiteY4" fmla="*/ 700087 h 3000231"/>
                <a:gd name="connsiteX5" fmla="*/ 1803977 w 2627023"/>
                <a:gd name="connsiteY5" fmla="*/ 831778 h 3000231"/>
                <a:gd name="connsiteX6" fmla="*/ 1804050 w 2627023"/>
                <a:gd name="connsiteY6" fmla="*/ 999331 h 3000231"/>
                <a:gd name="connsiteX7" fmla="*/ 1819563 w 2627023"/>
                <a:gd name="connsiteY7" fmla="*/ 1126548 h 3000231"/>
                <a:gd name="connsiteX8" fmla="*/ 1868415 w 2627023"/>
                <a:gd name="connsiteY8" fmla="*/ 1240126 h 3000231"/>
                <a:gd name="connsiteX9" fmla="*/ 1868126 w 2627023"/>
                <a:gd name="connsiteY9" fmla="*/ 1311636 h 3000231"/>
                <a:gd name="connsiteX10" fmla="*/ 1828800 w 2627023"/>
                <a:gd name="connsiteY10" fmla="*/ 1320511 h 3000231"/>
                <a:gd name="connsiteX11" fmla="*/ 1783195 w 2627023"/>
                <a:gd name="connsiteY11" fmla="*/ 1344036 h 3000231"/>
                <a:gd name="connsiteX12" fmla="*/ 1782618 w 2627023"/>
                <a:gd name="connsiteY12" fmla="*/ 1385166 h 3000231"/>
                <a:gd name="connsiteX13" fmla="*/ 1801091 w 2627023"/>
                <a:gd name="connsiteY13" fmla="*/ 1440584 h 3000231"/>
                <a:gd name="connsiteX14" fmla="*/ 1849221 w 2627023"/>
                <a:gd name="connsiteY14" fmla="*/ 1485899 h 3000231"/>
                <a:gd name="connsiteX15" fmla="*/ 1863653 w 2627023"/>
                <a:gd name="connsiteY15" fmla="*/ 1498961 h 3000231"/>
                <a:gd name="connsiteX16" fmla="*/ 1896846 w 2627023"/>
                <a:gd name="connsiteY16" fmla="*/ 1545430 h 3000231"/>
                <a:gd name="connsiteX17" fmla="*/ 1930400 w 2627023"/>
                <a:gd name="connsiteY17" fmla="*/ 1569893 h 3000231"/>
                <a:gd name="connsiteX18" fmla="*/ 1902691 w 2627023"/>
                <a:gd name="connsiteY18" fmla="*/ 1643784 h 3000231"/>
                <a:gd name="connsiteX19" fmla="*/ 1930400 w 2627023"/>
                <a:gd name="connsiteY19" fmla="*/ 1736148 h 3000231"/>
                <a:gd name="connsiteX20" fmla="*/ 1967345 w 2627023"/>
                <a:gd name="connsiteY20" fmla="*/ 1865457 h 3000231"/>
                <a:gd name="connsiteX21" fmla="*/ 1995054 w 2627023"/>
                <a:gd name="connsiteY21" fmla="*/ 1920875 h 3000231"/>
                <a:gd name="connsiteX22" fmla="*/ 1976293 w 2627023"/>
                <a:gd name="connsiteY22" fmla="*/ 1998663 h 3000231"/>
                <a:gd name="connsiteX23" fmla="*/ 1942090 w 2627023"/>
                <a:gd name="connsiteY23" fmla="*/ 2055018 h 3000231"/>
                <a:gd name="connsiteX24" fmla="*/ 1961140 w 2627023"/>
                <a:gd name="connsiteY24" fmla="*/ 2102643 h 3000231"/>
                <a:gd name="connsiteX25" fmla="*/ 2004291 w 2627023"/>
                <a:gd name="connsiteY25" fmla="*/ 2114839 h 3000231"/>
                <a:gd name="connsiteX26" fmla="*/ 2065915 w 2627023"/>
                <a:gd name="connsiteY26" fmla="*/ 2121693 h 3000231"/>
                <a:gd name="connsiteX27" fmla="*/ 2115127 w 2627023"/>
                <a:gd name="connsiteY27" fmla="*/ 2161020 h 3000231"/>
                <a:gd name="connsiteX28" fmla="*/ 2179782 w 2627023"/>
                <a:gd name="connsiteY28" fmla="*/ 2290330 h 3000231"/>
                <a:gd name="connsiteX29" fmla="*/ 2196883 w 2627023"/>
                <a:gd name="connsiteY29" fmla="*/ 2369343 h 3000231"/>
                <a:gd name="connsiteX30" fmla="*/ 2208790 w 2627023"/>
                <a:gd name="connsiteY30" fmla="*/ 2419349 h 3000231"/>
                <a:gd name="connsiteX31" fmla="*/ 2281382 w 2627023"/>
                <a:gd name="connsiteY31" fmla="*/ 2456584 h 3000231"/>
                <a:gd name="connsiteX32" fmla="*/ 2351665 w 2627023"/>
                <a:gd name="connsiteY32" fmla="*/ 2524124 h 3000231"/>
                <a:gd name="connsiteX33" fmla="*/ 2399650 w 2627023"/>
                <a:gd name="connsiteY33" fmla="*/ 2595130 h 3000231"/>
                <a:gd name="connsiteX34" fmla="*/ 2475490 w 2627023"/>
                <a:gd name="connsiteY34" fmla="*/ 2638424 h 3000231"/>
                <a:gd name="connsiteX35" fmla="*/ 2558472 w 2627023"/>
                <a:gd name="connsiteY35" fmla="*/ 2687493 h 3000231"/>
                <a:gd name="connsiteX36" fmla="*/ 2627023 w 2627023"/>
                <a:gd name="connsiteY36" fmla="*/ 2800423 h 3000231"/>
                <a:gd name="connsiteX37" fmla="*/ 2604654 w 2627023"/>
                <a:gd name="connsiteY37" fmla="*/ 2835275 h 3000231"/>
                <a:gd name="connsiteX38" fmla="*/ 2525497 w 2627023"/>
                <a:gd name="connsiteY38" fmla="*/ 2838449 h 3000231"/>
                <a:gd name="connsiteX39" fmla="*/ 2484582 w 2627023"/>
                <a:gd name="connsiteY39" fmla="*/ 2807566 h 3000231"/>
                <a:gd name="connsiteX40" fmla="*/ 2428586 w 2627023"/>
                <a:gd name="connsiteY40" fmla="*/ 2778342 h 3000231"/>
                <a:gd name="connsiteX41" fmla="*/ 2339469 w 2627023"/>
                <a:gd name="connsiteY41" fmla="*/ 2743777 h 3000231"/>
                <a:gd name="connsiteX42" fmla="*/ 2279001 w 2627023"/>
                <a:gd name="connsiteY42" fmla="*/ 2720831 h 3000231"/>
                <a:gd name="connsiteX43" fmla="*/ 2216727 w 2627023"/>
                <a:gd name="connsiteY43" fmla="*/ 2702358 h 3000231"/>
                <a:gd name="connsiteX44" fmla="*/ 2155680 w 2627023"/>
                <a:gd name="connsiteY44" fmla="*/ 2676741 h 3000231"/>
                <a:gd name="connsiteX45" fmla="*/ 2124363 w 2627023"/>
                <a:gd name="connsiteY45" fmla="*/ 2622839 h 3000231"/>
                <a:gd name="connsiteX46" fmla="*/ 2068297 w 2627023"/>
                <a:gd name="connsiteY46" fmla="*/ 2636043 h 3000231"/>
                <a:gd name="connsiteX47" fmla="*/ 2011146 w 2627023"/>
                <a:gd name="connsiteY47" fmla="*/ 2674072 h 3000231"/>
                <a:gd name="connsiteX48" fmla="*/ 1956378 w 2627023"/>
                <a:gd name="connsiteY48" fmla="*/ 2731293 h 3000231"/>
                <a:gd name="connsiteX49" fmla="*/ 1939636 w 2627023"/>
                <a:gd name="connsiteY49" fmla="*/ 2761384 h 3000231"/>
                <a:gd name="connsiteX50" fmla="*/ 1915897 w 2627023"/>
                <a:gd name="connsiteY50" fmla="*/ 2819399 h 3000231"/>
                <a:gd name="connsiteX51" fmla="*/ 1884218 w 2627023"/>
                <a:gd name="connsiteY51" fmla="*/ 2862984 h 3000231"/>
                <a:gd name="connsiteX52" fmla="*/ 1839697 w 2627023"/>
                <a:gd name="connsiteY52" fmla="*/ 2833687 h 3000231"/>
                <a:gd name="connsiteX53" fmla="*/ 1782618 w 2627023"/>
                <a:gd name="connsiteY53" fmla="*/ 2826039 h 3000231"/>
                <a:gd name="connsiteX54" fmla="*/ 1751591 w 2627023"/>
                <a:gd name="connsiteY54" fmla="*/ 2852737 h 3000231"/>
                <a:gd name="connsiteX55" fmla="*/ 1727200 w 2627023"/>
                <a:gd name="connsiteY55" fmla="*/ 2899930 h 3000231"/>
                <a:gd name="connsiteX56" fmla="*/ 1699203 w 2627023"/>
                <a:gd name="connsiteY56" fmla="*/ 2921793 h 3000231"/>
                <a:gd name="connsiteX57" fmla="*/ 1678060 w 2627023"/>
                <a:gd name="connsiteY57" fmla="*/ 3000231 h 3000231"/>
                <a:gd name="connsiteX58" fmla="*/ 1616363 w 2627023"/>
                <a:gd name="connsiteY58" fmla="*/ 2983057 h 3000231"/>
                <a:gd name="connsiteX59" fmla="*/ 1533236 w 2627023"/>
                <a:gd name="connsiteY59" fmla="*/ 2918402 h 3000231"/>
                <a:gd name="connsiteX60" fmla="*/ 1468582 w 2627023"/>
                <a:gd name="connsiteY60" fmla="*/ 2927639 h 3000231"/>
                <a:gd name="connsiteX61" fmla="*/ 1413163 w 2627023"/>
                <a:gd name="connsiteY61" fmla="*/ 2918402 h 3000231"/>
                <a:gd name="connsiteX62" fmla="*/ 1200727 w 2627023"/>
                <a:gd name="connsiteY62" fmla="*/ 2835275 h 3000231"/>
                <a:gd name="connsiteX63" fmla="*/ 960582 w 2627023"/>
                <a:gd name="connsiteY63" fmla="*/ 2779857 h 3000231"/>
                <a:gd name="connsiteX64" fmla="*/ 646545 w 2627023"/>
                <a:gd name="connsiteY64" fmla="*/ 2742911 h 3000231"/>
                <a:gd name="connsiteX65" fmla="*/ 369454 w 2627023"/>
                <a:gd name="connsiteY65" fmla="*/ 2715202 h 3000231"/>
                <a:gd name="connsiteX66" fmla="*/ 0 w 2627023"/>
                <a:gd name="connsiteY66" fmla="*/ 2669020 h 3000231"/>
                <a:gd name="connsiteX67" fmla="*/ 9235 w 2627023"/>
                <a:gd name="connsiteY67" fmla="*/ 18184 h 3000231"/>
                <a:gd name="connsiteX68" fmla="*/ 1829665 w 2627023"/>
                <a:gd name="connsiteY68" fmla="*/ 0 h 3000231"/>
                <a:gd name="connsiteX0" fmla="*/ 1829665 w 2627023"/>
                <a:gd name="connsiteY0" fmla="*/ 0 h 3000231"/>
                <a:gd name="connsiteX1" fmla="*/ 1828800 w 2627023"/>
                <a:gd name="connsiteY1" fmla="*/ 265113 h 3000231"/>
                <a:gd name="connsiteX2" fmla="*/ 1837315 w 2627023"/>
                <a:gd name="connsiteY2" fmla="*/ 376237 h 3000231"/>
                <a:gd name="connsiteX3" fmla="*/ 1854488 w 2627023"/>
                <a:gd name="connsiteY3" fmla="*/ 550501 h 3000231"/>
                <a:gd name="connsiteX4" fmla="*/ 1823027 w 2627023"/>
                <a:gd name="connsiteY4" fmla="*/ 700087 h 3000231"/>
                <a:gd name="connsiteX5" fmla="*/ 1803977 w 2627023"/>
                <a:gd name="connsiteY5" fmla="*/ 831778 h 3000231"/>
                <a:gd name="connsiteX6" fmla="*/ 1804050 w 2627023"/>
                <a:gd name="connsiteY6" fmla="*/ 999331 h 3000231"/>
                <a:gd name="connsiteX7" fmla="*/ 1819563 w 2627023"/>
                <a:gd name="connsiteY7" fmla="*/ 1126548 h 3000231"/>
                <a:gd name="connsiteX8" fmla="*/ 1868415 w 2627023"/>
                <a:gd name="connsiteY8" fmla="*/ 1240126 h 3000231"/>
                <a:gd name="connsiteX9" fmla="*/ 1868126 w 2627023"/>
                <a:gd name="connsiteY9" fmla="*/ 1311636 h 3000231"/>
                <a:gd name="connsiteX10" fmla="*/ 1828800 w 2627023"/>
                <a:gd name="connsiteY10" fmla="*/ 1320511 h 3000231"/>
                <a:gd name="connsiteX11" fmla="*/ 1783195 w 2627023"/>
                <a:gd name="connsiteY11" fmla="*/ 1344036 h 3000231"/>
                <a:gd name="connsiteX12" fmla="*/ 1782618 w 2627023"/>
                <a:gd name="connsiteY12" fmla="*/ 1385166 h 3000231"/>
                <a:gd name="connsiteX13" fmla="*/ 1801091 w 2627023"/>
                <a:gd name="connsiteY13" fmla="*/ 1440584 h 3000231"/>
                <a:gd name="connsiteX14" fmla="*/ 1849221 w 2627023"/>
                <a:gd name="connsiteY14" fmla="*/ 1485899 h 3000231"/>
                <a:gd name="connsiteX15" fmla="*/ 1863653 w 2627023"/>
                <a:gd name="connsiteY15" fmla="*/ 1498961 h 3000231"/>
                <a:gd name="connsiteX16" fmla="*/ 1896846 w 2627023"/>
                <a:gd name="connsiteY16" fmla="*/ 1545430 h 3000231"/>
                <a:gd name="connsiteX17" fmla="*/ 1930400 w 2627023"/>
                <a:gd name="connsiteY17" fmla="*/ 1569893 h 3000231"/>
                <a:gd name="connsiteX18" fmla="*/ 1902691 w 2627023"/>
                <a:gd name="connsiteY18" fmla="*/ 1643784 h 3000231"/>
                <a:gd name="connsiteX19" fmla="*/ 1930400 w 2627023"/>
                <a:gd name="connsiteY19" fmla="*/ 1736148 h 3000231"/>
                <a:gd name="connsiteX20" fmla="*/ 1967345 w 2627023"/>
                <a:gd name="connsiteY20" fmla="*/ 1865457 h 3000231"/>
                <a:gd name="connsiteX21" fmla="*/ 1995054 w 2627023"/>
                <a:gd name="connsiteY21" fmla="*/ 1920875 h 3000231"/>
                <a:gd name="connsiteX22" fmla="*/ 1976293 w 2627023"/>
                <a:gd name="connsiteY22" fmla="*/ 1998663 h 3000231"/>
                <a:gd name="connsiteX23" fmla="*/ 1942090 w 2627023"/>
                <a:gd name="connsiteY23" fmla="*/ 2055018 h 3000231"/>
                <a:gd name="connsiteX24" fmla="*/ 1961140 w 2627023"/>
                <a:gd name="connsiteY24" fmla="*/ 2102643 h 3000231"/>
                <a:gd name="connsiteX25" fmla="*/ 2004291 w 2627023"/>
                <a:gd name="connsiteY25" fmla="*/ 2114839 h 3000231"/>
                <a:gd name="connsiteX26" fmla="*/ 2065915 w 2627023"/>
                <a:gd name="connsiteY26" fmla="*/ 2121693 h 3000231"/>
                <a:gd name="connsiteX27" fmla="*/ 2115127 w 2627023"/>
                <a:gd name="connsiteY27" fmla="*/ 2161020 h 3000231"/>
                <a:gd name="connsiteX28" fmla="*/ 2179782 w 2627023"/>
                <a:gd name="connsiteY28" fmla="*/ 2290330 h 3000231"/>
                <a:gd name="connsiteX29" fmla="*/ 2196883 w 2627023"/>
                <a:gd name="connsiteY29" fmla="*/ 2369343 h 3000231"/>
                <a:gd name="connsiteX30" fmla="*/ 2208790 w 2627023"/>
                <a:gd name="connsiteY30" fmla="*/ 2419349 h 3000231"/>
                <a:gd name="connsiteX31" fmla="*/ 2281382 w 2627023"/>
                <a:gd name="connsiteY31" fmla="*/ 2456584 h 3000231"/>
                <a:gd name="connsiteX32" fmla="*/ 2351665 w 2627023"/>
                <a:gd name="connsiteY32" fmla="*/ 2524124 h 3000231"/>
                <a:gd name="connsiteX33" fmla="*/ 2399650 w 2627023"/>
                <a:gd name="connsiteY33" fmla="*/ 2595130 h 3000231"/>
                <a:gd name="connsiteX34" fmla="*/ 2475490 w 2627023"/>
                <a:gd name="connsiteY34" fmla="*/ 2638424 h 3000231"/>
                <a:gd name="connsiteX35" fmla="*/ 2558472 w 2627023"/>
                <a:gd name="connsiteY35" fmla="*/ 2687493 h 3000231"/>
                <a:gd name="connsiteX36" fmla="*/ 2627023 w 2627023"/>
                <a:gd name="connsiteY36" fmla="*/ 2800423 h 3000231"/>
                <a:gd name="connsiteX37" fmla="*/ 2604654 w 2627023"/>
                <a:gd name="connsiteY37" fmla="*/ 2835275 h 3000231"/>
                <a:gd name="connsiteX38" fmla="*/ 2525497 w 2627023"/>
                <a:gd name="connsiteY38" fmla="*/ 2838449 h 3000231"/>
                <a:gd name="connsiteX39" fmla="*/ 2484582 w 2627023"/>
                <a:gd name="connsiteY39" fmla="*/ 2807566 h 3000231"/>
                <a:gd name="connsiteX40" fmla="*/ 2428586 w 2627023"/>
                <a:gd name="connsiteY40" fmla="*/ 2778342 h 3000231"/>
                <a:gd name="connsiteX41" fmla="*/ 2339469 w 2627023"/>
                <a:gd name="connsiteY41" fmla="*/ 2743777 h 3000231"/>
                <a:gd name="connsiteX42" fmla="*/ 2279001 w 2627023"/>
                <a:gd name="connsiteY42" fmla="*/ 2720831 h 3000231"/>
                <a:gd name="connsiteX43" fmla="*/ 2216727 w 2627023"/>
                <a:gd name="connsiteY43" fmla="*/ 2702358 h 3000231"/>
                <a:gd name="connsiteX44" fmla="*/ 2155680 w 2627023"/>
                <a:gd name="connsiteY44" fmla="*/ 2676741 h 3000231"/>
                <a:gd name="connsiteX45" fmla="*/ 2124363 w 2627023"/>
                <a:gd name="connsiteY45" fmla="*/ 2622839 h 3000231"/>
                <a:gd name="connsiteX46" fmla="*/ 2068297 w 2627023"/>
                <a:gd name="connsiteY46" fmla="*/ 2636043 h 3000231"/>
                <a:gd name="connsiteX47" fmla="*/ 2011146 w 2627023"/>
                <a:gd name="connsiteY47" fmla="*/ 2674072 h 3000231"/>
                <a:gd name="connsiteX48" fmla="*/ 1956378 w 2627023"/>
                <a:gd name="connsiteY48" fmla="*/ 2731293 h 3000231"/>
                <a:gd name="connsiteX49" fmla="*/ 1939636 w 2627023"/>
                <a:gd name="connsiteY49" fmla="*/ 2761384 h 3000231"/>
                <a:gd name="connsiteX50" fmla="*/ 1915897 w 2627023"/>
                <a:gd name="connsiteY50" fmla="*/ 2819399 h 3000231"/>
                <a:gd name="connsiteX51" fmla="*/ 1884218 w 2627023"/>
                <a:gd name="connsiteY51" fmla="*/ 2862984 h 3000231"/>
                <a:gd name="connsiteX52" fmla="*/ 1839697 w 2627023"/>
                <a:gd name="connsiteY52" fmla="*/ 2833687 h 3000231"/>
                <a:gd name="connsiteX53" fmla="*/ 1782618 w 2627023"/>
                <a:gd name="connsiteY53" fmla="*/ 2826039 h 3000231"/>
                <a:gd name="connsiteX54" fmla="*/ 1751591 w 2627023"/>
                <a:gd name="connsiteY54" fmla="*/ 2852737 h 3000231"/>
                <a:gd name="connsiteX55" fmla="*/ 1727200 w 2627023"/>
                <a:gd name="connsiteY55" fmla="*/ 2899930 h 3000231"/>
                <a:gd name="connsiteX56" fmla="*/ 1699203 w 2627023"/>
                <a:gd name="connsiteY56" fmla="*/ 2921793 h 3000231"/>
                <a:gd name="connsiteX57" fmla="*/ 1678060 w 2627023"/>
                <a:gd name="connsiteY57" fmla="*/ 3000231 h 3000231"/>
                <a:gd name="connsiteX58" fmla="*/ 1616363 w 2627023"/>
                <a:gd name="connsiteY58" fmla="*/ 2983057 h 3000231"/>
                <a:gd name="connsiteX59" fmla="*/ 1533236 w 2627023"/>
                <a:gd name="connsiteY59" fmla="*/ 2918402 h 3000231"/>
                <a:gd name="connsiteX60" fmla="*/ 1468582 w 2627023"/>
                <a:gd name="connsiteY60" fmla="*/ 2927639 h 3000231"/>
                <a:gd name="connsiteX61" fmla="*/ 1413163 w 2627023"/>
                <a:gd name="connsiteY61" fmla="*/ 2918402 h 3000231"/>
                <a:gd name="connsiteX62" fmla="*/ 1200727 w 2627023"/>
                <a:gd name="connsiteY62" fmla="*/ 2835275 h 3000231"/>
                <a:gd name="connsiteX63" fmla="*/ 960582 w 2627023"/>
                <a:gd name="connsiteY63" fmla="*/ 2779857 h 3000231"/>
                <a:gd name="connsiteX64" fmla="*/ 646545 w 2627023"/>
                <a:gd name="connsiteY64" fmla="*/ 2742911 h 3000231"/>
                <a:gd name="connsiteX65" fmla="*/ 469466 w 2627023"/>
                <a:gd name="connsiteY65" fmla="*/ 2693770 h 3000231"/>
                <a:gd name="connsiteX66" fmla="*/ 0 w 2627023"/>
                <a:gd name="connsiteY66" fmla="*/ 2669020 h 3000231"/>
                <a:gd name="connsiteX67" fmla="*/ 9235 w 2627023"/>
                <a:gd name="connsiteY67" fmla="*/ 18184 h 3000231"/>
                <a:gd name="connsiteX68" fmla="*/ 1829665 w 2627023"/>
                <a:gd name="connsiteY68" fmla="*/ 0 h 3000231"/>
                <a:gd name="connsiteX0" fmla="*/ 1829665 w 2627023"/>
                <a:gd name="connsiteY0" fmla="*/ 0 h 3000231"/>
                <a:gd name="connsiteX1" fmla="*/ 1828800 w 2627023"/>
                <a:gd name="connsiteY1" fmla="*/ 265113 h 3000231"/>
                <a:gd name="connsiteX2" fmla="*/ 1837315 w 2627023"/>
                <a:gd name="connsiteY2" fmla="*/ 376237 h 3000231"/>
                <a:gd name="connsiteX3" fmla="*/ 1854488 w 2627023"/>
                <a:gd name="connsiteY3" fmla="*/ 550501 h 3000231"/>
                <a:gd name="connsiteX4" fmla="*/ 1823027 w 2627023"/>
                <a:gd name="connsiteY4" fmla="*/ 700087 h 3000231"/>
                <a:gd name="connsiteX5" fmla="*/ 1803977 w 2627023"/>
                <a:gd name="connsiteY5" fmla="*/ 831778 h 3000231"/>
                <a:gd name="connsiteX6" fmla="*/ 1804050 w 2627023"/>
                <a:gd name="connsiteY6" fmla="*/ 999331 h 3000231"/>
                <a:gd name="connsiteX7" fmla="*/ 1819563 w 2627023"/>
                <a:gd name="connsiteY7" fmla="*/ 1126548 h 3000231"/>
                <a:gd name="connsiteX8" fmla="*/ 1868415 w 2627023"/>
                <a:gd name="connsiteY8" fmla="*/ 1240126 h 3000231"/>
                <a:gd name="connsiteX9" fmla="*/ 1868126 w 2627023"/>
                <a:gd name="connsiteY9" fmla="*/ 1311636 h 3000231"/>
                <a:gd name="connsiteX10" fmla="*/ 1828800 w 2627023"/>
                <a:gd name="connsiteY10" fmla="*/ 1320511 h 3000231"/>
                <a:gd name="connsiteX11" fmla="*/ 1783195 w 2627023"/>
                <a:gd name="connsiteY11" fmla="*/ 1344036 h 3000231"/>
                <a:gd name="connsiteX12" fmla="*/ 1782618 w 2627023"/>
                <a:gd name="connsiteY12" fmla="*/ 1385166 h 3000231"/>
                <a:gd name="connsiteX13" fmla="*/ 1801091 w 2627023"/>
                <a:gd name="connsiteY13" fmla="*/ 1440584 h 3000231"/>
                <a:gd name="connsiteX14" fmla="*/ 1849221 w 2627023"/>
                <a:gd name="connsiteY14" fmla="*/ 1485899 h 3000231"/>
                <a:gd name="connsiteX15" fmla="*/ 1863653 w 2627023"/>
                <a:gd name="connsiteY15" fmla="*/ 1498961 h 3000231"/>
                <a:gd name="connsiteX16" fmla="*/ 1896846 w 2627023"/>
                <a:gd name="connsiteY16" fmla="*/ 1545430 h 3000231"/>
                <a:gd name="connsiteX17" fmla="*/ 1930400 w 2627023"/>
                <a:gd name="connsiteY17" fmla="*/ 1569893 h 3000231"/>
                <a:gd name="connsiteX18" fmla="*/ 1902691 w 2627023"/>
                <a:gd name="connsiteY18" fmla="*/ 1643784 h 3000231"/>
                <a:gd name="connsiteX19" fmla="*/ 1930400 w 2627023"/>
                <a:gd name="connsiteY19" fmla="*/ 1736148 h 3000231"/>
                <a:gd name="connsiteX20" fmla="*/ 1967345 w 2627023"/>
                <a:gd name="connsiteY20" fmla="*/ 1865457 h 3000231"/>
                <a:gd name="connsiteX21" fmla="*/ 1995054 w 2627023"/>
                <a:gd name="connsiteY21" fmla="*/ 1920875 h 3000231"/>
                <a:gd name="connsiteX22" fmla="*/ 1976293 w 2627023"/>
                <a:gd name="connsiteY22" fmla="*/ 1998663 h 3000231"/>
                <a:gd name="connsiteX23" fmla="*/ 1942090 w 2627023"/>
                <a:gd name="connsiteY23" fmla="*/ 2055018 h 3000231"/>
                <a:gd name="connsiteX24" fmla="*/ 1961140 w 2627023"/>
                <a:gd name="connsiteY24" fmla="*/ 2102643 h 3000231"/>
                <a:gd name="connsiteX25" fmla="*/ 2004291 w 2627023"/>
                <a:gd name="connsiteY25" fmla="*/ 2114839 h 3000231"/>
                <a:gd name="connsiteX26" fmla="*/ 2065915 w 2627023"/>
                <a:gd name="connsiteY26" fmla="*/ 2121693 h 3000231"/>
                <a:gd name="connsiteX27" fmla="*/ 2115127 w 2627023"/>
                <a:gd name="connsiteY27" fmla="*/ 2161020 h 3000231"/>
                <a:gd name="connsiteX28" fmla="*/ 2179782 w 2627023"/>
                <a:gd name="connsiteY28" fmla="*/ 2290330 h 3000231"/>
                <a:gd name="connsiteX29" fmla="*/ 2196883 w 2627023"/>
                <a:gd name="connsiteY29" fmla="*/ 2369343 h 3000231"/>
                <a:gd name="connsiteX30" fmla="*/ 2208790 w 2627023"/>
                <a:gd name="connsiteY30" fmla="*/ 2419349 h 3000231"/>
                <a:gd name="connsiteX31" fmla="*/ 2281382 w 2627023"/>
                <a:gd name="connsiteY31" fmla="*/ 2456584 h 3000231"/>
                <a:gd name="connsiteX32" fmla="*/ 2351665 w 2627023"/>
                <a:gd name="connsiteY32" fmla="*/ 2524124 h 3000231"/>
                <a:gd name="connsiteX33" fmla="*/ 2399650 w 2627023"/>
                <a:gd name="connsiteY33" fmla="*/ 2595130 h 3000231"/>
                <a:gd name="connsiteX34" fmla="*/ 2475490 w 2627023"/>
                <a:gd name="connsiteY34" fmla="*/ 2638424 h 3000231"/>
                <a:gd name="connsiteX35" fmla="*/ 2558472 w 2627023"/>
                <a:gd name="connsiteY35" fmla="*/ 2687493 h 3000231"/>
                <a:gd name="connsiteX36" fmla="*/ 2627023 w 2627023"/>
                <a:gd name="connsiteY36" fmla="*/ 2800423 h 3000231"/>
                <a:gd name="connsiteX37" fmla="*/ 2604654 w 2627023"/>
                <a:gd name="connsiteY37" fmla="*/ 2835275 h 3000231"/>
                <a:gd name="connsiteX38" fmla="*/ 2525497 w 2627023"/>
                <a:gd name="connsiteY38" fmla="*/ 2838449 h 3000231"/>
                <a:gd name="connsiteX39" fmla="*/ 2484582 w 2627023"/>
                <a:gd name="connsiteY39" fmla="*/ 2807566 h 3000231"/>
                <a:gd name="connsiteX40" fmla="*/ 2428586 w 2627023"/>
                <a:gd name="connsiteY40" fmla="*/ 2778342 h 3000231"/>
                <a:gd name="connsiteX41" fmla="*/ 2339469 w 2627023"/>
                <a:gd name="connsiteY41" fmla="*/ 2743777 h 3000231"/>
                <a:gd name="connsiteX42" fmla="*/ 2279001 w 2627023"/>
                <a:gd name="connsiteY42" fmla="*/ 2720831 h 3000231"/>
                <a:gd name="connsiteX43" fmla="*/ 2216727 w 2627023"/>
                <a:gd name="connsiteY43" fmla="*/ 2702358 h 3000231"/>
                <a:gd name="connsiteX44" fmla="*/ 2155680 w 2627023"/>
                <a:gd name="connsiteY44" fmla="*/ 2676741 h 3000231"/>
                <a:gd name="connsiteX45" fmla="*/ 2124363 w 2627023"/>
                <a:gd name="connsiteY45" fmla="*/ 2622839 h 3000231"/>
                <a:gd name="connsiteX46" fmla="*/ 2068297 w 2627023"/>
                <a:gd name="connsiteY46" fmla="*/ 2636043 h 3000231"/>
                <a:gd name="connsiteX47" fmla="*/ 2011146 w 2627023"/>
                <a:gd name="connsiteY47" fmla="*/ 2674072 h 3000231"/>
                <a:gd name="connsiteX48" fmla="*/ 1956378 w 2627023"/>
                <a:gd name="connsiteY48" fmla="*/ 2731293 h 3000231"/>
                <a:gd name="connsiteX49" fmla="*/ 1939636 w 2627023"/>
                <a:gd name="connsiteY49" fmla="*/ 2761384 h 3000231"/>
                <a:gd name="connsiteX50" fmla="*/ 1915897 w 2627023"/>
                <a:gd name="connsiteY50" fmla="*/ 2819399 h 3000231"/>
                <a:gd name="connsiteX51" fmla="*/ 1884218 w 2627023"/>
                <a:gd name="connsiteY51" fmla="*/ 2862984 h 3000231"/>
                <a:gd name="connsiteX52" fmla="*/ 1839697 w 2627023"/>
                <a:gd name="connsiteY52" fmla="*/ 2833687 h 3000231"/>
                <a:gd name="connsiteX53" fmla="*/ 1782618 w 2627023"/>
                <a:gd name="connsiteY53" fmla="*/ 2826039 h 3000231"/>
                <a:gd name="connsiteX54" fmla="*/ 1751591 w 2627023"/>
                <a:gd name="connsiteY54" fmla="*/ 2852737 h 3000231"/>
                <a:gd name="connsiteX55" fmla="*/ 1727200 w 2627023"/>
                <a:gd name="connsiteY55" fmla="*/ 2899930 h 3000231"/>
                <a:gd name="connsiteX56" fmla="*/ 1699203 w 2627023"/>
                <a:gd name="connsiteY56" fmla="*/ 2921793 h 3000231"/>
                <a:gd name="connsiteX57" fmla="*/ 1678060 w 2627023"/>
                <a:gd name="connsiteY57" fmla="*/ 3000231 h 3000231"/>
                <a:gd name="connsiteX58" fmla="*/ 1616363 w 2627023"/>
                <a:gd name="connsiteY58" fmla="*/ 2983057 h 3000231"/>
                <a:gd name="connsiteX59" fmla="*/ 1533236 w 2627023"/>
                <a:gd name="connsiteY59" fmla="*/ 2918402 h 3000231"/>
                <a:gd name="connsiteX60" fmla="*/ 1468582 w 2627023"/>
                <a:gd name="connsiteY60" fmla="*/ 2927639 h 3000231"/>
                <a:gd name="connsiteX61" fmla="*/ 1413163 w 2627023"/>
                <a:gd name="connsiteY61" fmla="*/ 2918402 h 3000231"/>
                <a:gd name="connsiteX62" fmla="*/ 1200727 w 2627023"/>
                <a:gd name="connsiteY62" fmla="*/ 2835275 h 3000231"/>
                <a:gd name="connsiteX63" fmla="*/ 960582 w 2627023"/>
                <a:gd name="connsiteY63" fmla="*/ 2779857 h 3000231"/>
                <a:gd name="connsiteX64" fmla="*/ 806234 w 2627023"/>
                <a:gd name="connsiteY64" fmla="*/ 2757487 h 3000231"/>
                <a:gd name="connsiteX65" fmla="*/ 646545 w 2627023"/>
                <a:gd name="connsiteY65" fmla="*/ 2742911 h 3000231"/>
                <a:gd name="connsiteX66" fmla="*/ 469466 w 2627023"/>
                <a:gd name="connsiteY66" fmla="*/ 2693770 h 3000231"/>
                <a:gd name="connsiteX67" fmla="*/ 0 w 2627023"/>
                <a:gd name="connsiteY67" fmla="*/ 2669020 h 3000231"/>
                <a:gd name="connsiteX68" fmla="*/ 9235 w 2627023"/>
                <a:gd name="connsiteY68" fmla="*/ 18184 h 3000231"/>
                <a:gd name="connsiteX69" fmla="*/ 1829665 w 2627023"/>
                <a:gd name="connsiteY69" fmla="*/ 0 h 3000231"/>
                <a:gd name="connsiteX0" fmla="*/ 1821287 w 2618645"/>
                <a:gd name="connsiteY0" fmla="*/ 0 h 3000231"/>
                <a:gd name="connsiteX1" fmla="*/ 1820422 w 2618645"/>
                <a:gd name="connsiteY1" fmla="*/ 265113 h 3000231"/>
                <a:gd name="connsiteX2" fmla="*/ 1828937 w 2618645"/>
                <a:gd name="connsiteY2" fmla="*/ 376237 h 3000231"/>
                <a:gd name="connsiteX3" fmla="*/ 1846110 w 2618645"/>
                <a:gd name="connsiteY3" fmla="*/ 550501 h 3000231"/>
                <a:gd name="connsiteX4" fmla="*/ 1814649 w 2618645"/>
                <a:gd name="connsiteY4" fmla="*/ 700087 h 3000231"/>
                <a:gd name="connsiteX5" fmla="*/ 1795599 w 2618645"/>
                <a:gd name="connsiteY5" fmla="*/ 831778 h 3000231"/>
                <a:gd name="connsiteX6" fmla="*/ 1795672 w 2618645"/>
                <a:gd name="connsiteY6" fmla="*/ 999331 h 3000231"/>
                <a:gd name="connsiteX7" fmla="*/ 1811185 w 2618645"/>
                <a:gd name="connsiteY7" fmla="*/ 1126548 h 3000231"/>
                <a:gd name="connsiteX8" fmla="*/ 1860037 w 2618645"/>
                <a:gd name="connsiteY8" fmla="*/ 1240126 h 3000231"/>
                <a:gd name="connsiteX9" fmla="*/ 1859748 w 2618645"/>
                <a:gd name="connsiteY9" fmla="*/ 1311636 h 3000231"/>
                <a:gd name="connsiteX10" fmla="*/ 1820422 w 2618645"/>
                <a:gd name="connsiteY10" fmla="*/ 1320511 h 3000231"/>
                <a:gd name="connsiteX11" fmla="*/ 1774817 w 2618645"/>
                <a:gd name="connsiteY11" fmla="*/ 1344036 h 3000231"/>
                <a:gd name="connsiteX12" fmla="*/ 1774240 w 2618645"/>
                <a:gd name="connsiteY12" fmla="*/ 1385166 h 3000231"/>
                <a:gd name="connsiteX13" fmla="*/ 1792713 w 2618645"/>
                <a:gd name="connsiteY13" fmla="*/ 1440584 h 3000231"/>
                <a:gd name="connsiteX14" fmla="*/ 1840843 w 2618645"/>
                <a:gd name="connsiteY14" fmla="*/ 1485899 h 3000231"/>
                <a:gd name="connsiteX15" fmla="*/ 1855275 w 2618645"/>
                <a:gd name="connsiteY15" fmla="*/ 1498961 h 3000231"/>
                <a:gd name="connsiteX16" fmla="*/ 1888468 w 2618645"/>
                <a:gd name="connsiteY16" fmla="*/ 1545430 h 3000231"/>
                <a:gd name="connsiteX17" fmla="*/ 1922022 w 2618645"/>
                <a:gd name="connsiteY17" fmla="*/ 1569893 h 3000231"/>
                <a:gd name="connsiteX18" fmla="*/ 1894313 w 2618645"/>
                <a:gd name="connsiteY18" fmla="*/ 1643784 h 3000231"/>
                <a:gd name="connsiteX19" fmla="*/ 1922022 w 2618645"/>
                <a:gd name="connsiteY19" fmla="*/ 1736148 h 3000231"/>
                <a:gd name="connsiteX20" fmla="*/ 1958967 w 2618645"/>
                <a:gd name="connsiteY20" fmla="*/ 1865457 h 3000231"/>
                <a:gd name="connsiteX21" fmla="*/ 1986676 w 2618645"/>
                <a:gd name="connsiteY21" fmla="*/ 1920875 h 3000231"/>
                <a:gd name="connsiteX22" fmla="*/ 1967915 w 2618645"/>
                <a:gd name="connsiteY22" fmla="*/ 1998663 h 3000231"/>
                <a:gd name="connsiteX23" fmla="*/ 1933712 w 2618645"/>
                <a:gd name="connsiteY23" fmla="*/ 2055018 h 3000231"/>
                <a:gd name="connsiteX24" fmla="*/ 1952762 w 2618645"/>
                <a:gd name="connsiteY24" fmla="*/ 2102643 h 3000231"/>
                <a:gd name="connsiteX25" fmla="*/ 1995913 w 2618645"/>
                <a:gd name="connsiteY25" fmla="*/ 2114839 h 3000231"/>
                <a:gd name="connsiteX26" fmla="*/ 2057537 w 2618645"/>
                <a:gd name="connsiteY26" fmla="*/ 2121693 h 3000231"/>
                <a:gd name="connsiteX27" fmla="*/ 2106749 w 2618645"/>
                <a:gd name="connsiteY27" fmla="*/ 2161020 h 3000231"/>
                <a:gd name="connsiteX28" fmla="*/ 2171404 w 2618645"/>
                <a:gd name="connsiteY28" fmla="*/ 2290330 h 3000231"/>
                <a:gd name="connsiteX29" fmla="*/ 2188505 w 2618645"/>
                <a:gd name="connsiteY29" fmla="*/ 2369343 h 3000231"/>
                <a:gd name="connsiteX30" fmla="*/ 2200412 w 2618645"/>
                <a:gd name="connsiteY30" fmla="*/ 2419349 h 3000231"/>
                <a:gd name="connsiteX31" fmla="*/ 2273004 w 2618645"/>
                <a:gd name="connsiteY31" fmla="*/ 2456584 h 3000231"/>
                <a:gd name="connsiteX32" fmla="*/ 2343287 w 2618645"/>
                <a:gd name="connsiteY32" fmla="*/ 2524124 h 3000231"/>
                <a:gd name="connsiteX33" fmla="*/ 2391272 w 2618645"/>
                <a:gd name="connsiteY33" fmla="*/ 2595130 h 3000231"/>
                <a:gd name="connsiteX34" fmla="*/ 2467112 w 2618645"/>
                <a:gd name="connsiteY34" fmla="*/ 2638424 h 3000231"/>
                <a:gd name="connsiteX35" fmla="*/ 2550094 w 2618645"/>
                <a:gd name="connsiteY35" fmla="*/ 2687493 h 3000231"/>
                <a:gd name="connsiteX36" fmla="*/ 2618645 w 2618645"/>
                <a:gd name="connsiteY36" fmla="*/ 2800423 h 3000231"/>
                <a:gd name="connsiteX37" fmla="*/ 2596276 w 2618645"/>
                <a:gd name="connsiteY37" fmla="*/ 2835275 h 3000231"/>
                <a:gd name="connsiteX38" fmla="*/ 2517119 w 2618645"/>
                <a:gd name="connsiteY38" fmla="*/ 2838449 h 3000231"/>
                <a:gd name="connsiteX39" fmla="*/ 2476204 w 2618645"/>
                <a:gd name="connsiteY39" fmla="*/ 2807566 h 3000231"/>
                <a:gd name="connsiteX40" fmla="*/ 2420208 w 2618645"/>
                <a:gd name="connsiteY40" fmla="*/ 2778342 h 3000231"/>
                <a:gd name="connsiteX41" fmla="*/ 2331091 w 2618645"/>
                <a:gd name="connsiteY41" fmla="*/ 2743777 h 3000231"/>
                <a:gd name="connsiteX42" fmla="*/ 2270623 w 2618645"/>
                <a:gd name="connsiteY42" fmla="*/ 2720831 h 3000231"/>
                <a:gd name="connsiteX43" fmla="*/ 2208349 w 2618645"/>
                <a:gd name="connsiteY43" fmla="*/ 2702358 h 3000231"/>
                <a:gd name="connsiteX44" fmla="*/ 2147302 w 2618645"/>
                <a:gd name="connsiteY44" fmla="*/ 2676741 h 3000231"/>
                <a:gd name="connsiteX45" fmla="*/ 2115985 w 2618645"/>
                <a:gd name="connsiteY45" fmla="*/ 2622839 h 3000231"/>
                <a:gd name="connsiteX46" fmla="*/ 2059919 w 2618645"/>
                <a:gd name="connsiteY46" fmla="*/ 2636043 h 3000231"/>
                <a:gd name="connsiteX47" fmla="*/ 2002768 w 2618645"/>
                <a:gd name="connsiteY47" fmla="*/ 2674072 h 3000231"/>
                <a:gd name="connsiteX48" fmla="*/ 1948000 w 2618645"/>
                <a:gd name="connsiteY48" fmla="*/ 2731293 h 3000231"/>
                <a:gd name="connsiteX49" fmla="*/ 1931258 w 2618645"/>
                <a:gd name="connsiteY49" fmla="*/ 2761384 h 3000231"/>
                <a:gd name="connsiteX50" fmla="*/ 1907519 w 2618645"/>
                <a:gd name="connsiteY50" fmla="*/ 2819399 h 3000231"/>
                <a:gd name="connsiteX51" fmla="*/ 1875840 w 2618645"/>
                <a:gd name="connsiteY51" fmla="*/ 2862984 h 3000231"/>
                <a:gd name="connsiteX52" fmla="*/ 1831319 w 2618645"/>
                <a:gd name="connsiteY52" fmla="*/ 2833687 h 3000231"/>
                <a:gd name="connsiteX53" fmla="*/ 1774240 w 2618645"/>
                <a:gd name="connsiteY53" fmla="*/ 2826039 h 3000231"/>
                <a:gd name="connsiteX54" fmla="*/ 1743213 w 2618645"/>
                <a:gd name="connsiteY54" fmla="*/ 2852737 h 3000231"/>
                <a:gd name="connsiteX55" fmla="*/ 1718822 w 2618645"/>
                <a:gd name="connsiteY55" fmla="*/ 2899930 h 3000231"/>
                <a:gd name="connsiteX56" fmla="*/ 1690825 w 2618645"/>
                <a:gd name="connsiteY56" fmla="*/ 2921793 h 3000231"/>
                <a:gd name="connsiteX57" fmla="*/ 1669682 w 2618645"/>
                <a:gd name="connsiteY57" fmla="*/ 3000231 h 3000231"/>
                <a:gd name="connsiteX58" fmla="*/ 1607985 w 2618645"/>
                <a:gd name="connsiteY58" fmla="*/ 2983057 h 3000231"/>
                <a:gd name="connsiteX59" fmla="*/ 1524858 w 2618645"/>
                <a:gd name="connsiteY59" fmla="*/ 2918402 h 3000231"/>
                <a:gd name="connsiteX60" fmla="*/ 1460204 w 2618645"/>
                <a:gd name="connsiteY60" fmla="*/ 2927639 h 3000231"/>
                <a:gd name="connsiteX61" fmla="*/ 1404785 w 2618645"/>
                <a:gd name="connsiteY61" fmla="*/ 2918402 h 3000231"/>
                <a:gd name="connsiteX62" fmla="*/ 1192349 w 2618645"/>
                <a:gd name="connsiteY62" fmla="*/ 2835275 h 3000231"/>
                <a:gd name="connsiteX63" fmla="*/ 952204 w 2618645"/>
                <a:gd name="connsiteY63" fmla="*/ 2779857 h 3000231"/>
                <a:gd name="connsiteX64" fmla="*/ 797856 w 2618645"/>
                <a:gd name="connsiteY64" fmla="*/ 2757487 h 3000231"/>
                <a:gd name="connsiteX65" fmla="*/ 638167 w 2618645"/>
                <a:gd name="connsiteY65" fmla="*/ 2742911 h 3000231"/>
                <a:gd name="connsiteX66" fmla="*/ 461088 w 2618645"/>
                <a:gd name="connsiteY66" fmla="*/ 2693770 h 3000231"/>
                <a:gd name="connsiteX67" fmla="*/ 1147 w 2618645"/>
                <a:gd name="connsiteY67" fmla="*/ 2516620 h 3000231"/>
                <a:gd name="connsiteX68" fmla="*/ 857 w 2618645"/>
                <a:gd name="connsiteY68" fmla="*/ 18184 h 3000231"/>
                <a:gd name="connsiteX69" fmla="*/ 1821287 w 2618645"/>
                <a:gd name="connsiteY69" fmla="*/ 0 h 3000231"/>
                <a:gd name="connsiteX0" fmla="*/ 1821287 w 2618645"/>
                <a:gd name="connsiteY0" fmla="*/ 0 h 3000231"/>
                <a:gd name="connsiteX1" fmla="*/ 1820422 w 2618645"/>
                <a:gd name="connsiteY1" fmla="*/ 265113 h 3000231"/>
                <a:gd name="connsiteX2" fmla="*/ 1828937 w 2618645"/>
                <a:gd name="connsiteY2" fmla="*/ 376237 h 3000231"/>
                <a:gd name="connsiteX3" fmla="*/ 1846110 w 2618645"/>
                <a:gd name="connsiteY3" fmla="*/ 550501 h 3000231"/>
                <a:gd name="connsiteX4" fmla="*/ 1814649 w 2618645"/>
                <a:gd name="connsiteY4" fmla="*/ 700087 h 3000231"/>
                <a:gd name="connsiteX5" fmla="*/ 1795599 w 2618645"/>
                <a:gd name="connsiteY5" fmla="*/ 831778 h 3000231"/>
                <a:gd name="connsiteX6" fmla="*/ 1795672 w 2618645"/>
                <a:gd name="connsiteY6" fmla="*/ 999331 h 3000231"/>
                <a:gd name="connsiteX7" fmla="*/ 1811185 w 2618645"/>
                <a:gd name="connsiteY7" fmla="*/ 1126548 h 3000231"/>
                <a:gd name="connsiteX8" fmla="*/ 1860037 w 2618645"/>
                <a:gd name="connsiteY8" fmla="*/ 1240126 h 3000231"/>
                <a:gd name="connsiteX9" fmla="*/ 1859748 w 2618645"/>
                <a:gd name="connsiteY9" fmla="*/ 1311636 h 3000231"/>
                <a:gd name="connsiteX10" fmla="*/ 1820422 w 2618645"/>
                <a:gd name="connsiteY10" fmla="*/ 1320511 h 3000231"/>
                <a:gd name="connsiteX11" fmla="*/ 1774817 w 2618645"/>
                <a:gd name="connsiteY11" fmla="*/ 1344036 h 3000231"/>
                <a:gd name="connsiteX12" fmla="*/ 1774240 w 2618645"/>
                <a:gd name="connsiteY12" fmla="*/ 1385166 h 3000231"/>
                <a:gd name="connsiteX13" fmla="*/ 1792713 w 2618645"/>
                <a:gd name="connsiteY13" fmla="*/ 1440584 h 3000231"/>
                <a:gd name="connsiteX14" fmla="*/ 1840843 w 2618645"/>
                <a:gd name="connsiteY14" fmla="*/ 1485899 h 3000231"/>
                <a:gd name="connsiteX15" fmla="*/ 1855275 w 2618645"/>
                <a:gd name="connsiteY15" fmla="*/ 1498961 h 3000231"/>
                <a:gd name="connsiteX16" fmla="*/ 1888468 w 2618645"/>
                <a:gd name="connsiteY16" fmla="*/ 1545430 h 3000231"/>
                <a:gd name="connsiteX17" fmla="*/ 1922022 w 2618645"/>
                <a:gd name="connsiteY17" fmla="*/ 1569893 h 3000231"/>
                <a:gd name="connsiteX18" fmla="*/ 1894313 w 2618645"/>
                <a:gd name="connsiteY18" fmla="*/ 1643784 h 3000231"/>
                <a:gd name="connsiteX19" fmla="*/ 1922022 w 2618645"/>
                <a:gd name="connsiteY19" fmla="*/ 1736148 h 3000231"/>
                <a:gd name="connsiteX20" fmla="*/ 1958967 w 2618645"/>
                <a:gd name="connsiteY20" fmla="*/ 1865457 h 3000231"/>
                <a:gd name="connsiteX21" fmla="*/ 1986676 w 2618645"/>
                <a:gd name="connsiteY21" fmla="*/ 1920875 h 3000231"/>
                <a:gd name="connsiteX22" fmla="*/ 1967915 w 2618645"/>
                <a:gd name="connsiteY22" fmla="*/ 1998663 h 3000231"/>
                <a:gd name="connsiteX23" fmla="*/ 1933712 w 2618645"/>
                <a:gd name="connsiteY23" fmla="*/ 2055018 h 3000231"/>
                <a:gd name="connsiteX24" fmla="*/ 1952762 w 2618645"/>
                <a:gd name="connsiteY24" fmla="*/ 2102643 h 3000231"/>
                <a:gd name="connsiteX25" fmla="*/ 1995913 w 2618645"/>
                <a:gd name="connsiteY25" fmla="*/ 2114839 h 3000231"/>
                <a:gd name="connsiteX26" fmla="*/ 2057537 w 2618645"/>
                <a:gd name="connsiteY26" fmla="*/ 2121693 h 3000231"/>
                <a:gd name="connsiteX27" fmla="*/ 2106749 w 2618645"/>
                <a:gd name="connsiteY27" fmla="*/ 2161020 h 3000231"/>
                <a:gd name="connsiteX28" fmla="*/ 2171404 w 2618645"/>
                <a:gd name="connsiteY28" fmla="*/ 2290330 h 3000231"/>
                <a:gd name="connsiteX29" fmla="*/ 2188505 w 2618645"/>
                <a:gd name="connsiteY29" fmla="*/ 2369343 h 3000231"/>
                <a:gd name="connsiteX30" fmla="*/ 2200412 w 2618645"/>
                <a:gd name="connsiteY30" fmla="*/ 2419349 h 3000231"/>
                <a:gd name="connsiteX31" fmla="*/ 2273004 w 2618645"/>
                <a:gd name="connsiteY31" fmla="*/ 2456584 h 3000231"/>
                <a:gd name="connsiteX32" fmla="*/ 2343287 w 2618645"/>
                <a:gd name="connsiteY32" fmla="*/ 2524124 h 3000231"/>
                <a:gd name="connsiteX33" fmla="*/ 2391272 w 2618645"/>
                <a:gd name="connsiteY33" fmla="*/ 2595130 h 3000231"/>
                <a:gd name="connsiteX34" fmla="*/ 2467112 w 2618645"/>
                <a:gd name="connsiteY34" fmla="*/ 2638424 h 3000231"/>
                <a:gd name="connsiteX35" fmla="*/ 2550094 w 2618645"/>
                <a:gd name="connsiteY35" fmla="*/ 2687493 h 3000231"/>
                <a:gd name="connsiteX36" fmla="*/ 2618645 w 2618645"/>
                <a:gd name="connsiteY36" fmla="*/ 2800423 h 3000231"/>
                <a:gd name="connsiteX37" fmla="*/ 2596276 w 2618645"/>
                <a:gd name="connsiteY37" fmla="*/ 2835275 h 3000231"/>
                <a:gd name="connsiteX38" fmla="*/ 2517119 w 2618645"/>
                <a:gd name="connsiteY38" fmla="*/ 2838449 h 3000231"/>
                <a:gd name="connsiteX39" fmla="*/ 2476204 w 2618645"/>
                <a:gd name="connsiteY39" fmla="*/ 2807566 h 3000231"/>
                <a:gd name="connsiteX40" fmla="*/ 2420208 w 2618645"/>
                <a:gd name="connsiteY40" fmla="*/ 2778342 h 3000231"/>
                <a:gd name="connsiteX41" fmla="*/ 2331091 w 2618645"/>
                <a:gd name="connsiteY41" fmla="*/ 2743777 h 3000231"/>
                <a:gd name="connsiteX42" fmla="*/ 2270623 w 2618645"/>
                <a:gd name="connsiteY42" fmla="*/ 2720831 h 3000231"/>
                <a:gd name="connsiteX43" fmla="*/ 2208349 w 2618645"/>
                <a:gd name="connsiteY43" fmla="*/ 2702358 h 3000231"/>
                <a:gd name="connsiteX44" fmla="*/ 2147302 w 2618645"/>
                <a:gd name="connsiteY44" fmla="*/ 2676741 h 3000231"/>
                <a:gd name="connsiteX45" fmla="*/ 2115985 w 2618645"/>
                <a:gd name="connsiteY45" fmla="*/ 2622839 h 3000231"/>
                <a:gd name="connsiteX46" fmla="*/ 2059919 w 2618645"/>
                <a:gd name="connsiteY46" fmla="*/ 2636043 h 3000231"/>
                <a:gd name="connsiteX47" fmla="*/ 2002768 w 2618645"/>
                <a:gd name="connsiteY47" fmla="*/ 2674072 h 3000231"/>
                <a:gd name="connsiteX48" fmla="*/ 1948000 w 2618645"/>
                <a:gd name="connsiteY48" fmla="*/ 2731293 h 3000231"/>
                <a:gd name="connsiteX49" fmla="*/ 1931258 w 2618645"/>
                <a:gd name="connsiteY49" fmla="*/ 2761384 h 3000231"/>
                <a:gd name="connsiteX50" fmla="*/ 1907519 w 2618645"/>
                <a:gd name="connsiteY50" fmla="*/ 2819399 h 3000231"/>
                <a:gd name="connsiteX51" fmla="*/ 1875840 w 2618645"/>
                <a:gd name="connsiteY51" fmla="*/ 2862984 h 3000231"/>
                <a:gd name="connsiteX52" fmla="*/ 1831319 w 2618645"/>
                <a:gd name="connsiteY52" fmla="*/ 2833687 h 3000231"/>
                <a:gd name="connsiteX53" fmla="*/ 1774240 w 2618645"/>
                <a:gd name="connsiteY53" fmla="*/ 2826039 h 3000231"/>
                <a:gd name="connsiteX54" fmla="*/ 1743213 w 2618645"/>
                <a:gd name="connsiteY54" fmla="*/ 2852737 h 3000231"/>
                <a:gd name="connsiteX55" fmla="*/ 1718822 w 2618645"/>
                <a:gd name="connsiteY55" fmla="*/ 2899930 h 3000231"/>
                <a:gd name="connsiteX56" fmla="*/ 1690825 w 2618645"/>
                <a:gd name="connsiteY56" fmla="*/ 2921793 h 3000231"/>
                <a:gd name="connsiteX57" fmla="*/ 1669682 w 2618645"/>
                <a:gd name="connsiteY57" fmla="*/ 3000231 h 3000231"/>
                <a:gd name="connsiteX58" fmla="*/ 1607985 w 2618645"/>
                <a:gd name="connsiteY58" fmla="*/ 2983057 h 3000231"/>
                <a:gd name="connsiteX59" fmla="*/ 1524858 w 2618645"/>
                <a:gd name="connsiteY59" fmla="*/ 2918402 h 3000231"/>
                <a:gd name="connsiteX60" fmla="*/ 1460204 w 2618645"/>
                <a:gd name="connsiteY60" fmla="*/ 2927639 h 3000231"/>
                <a:gd name="connsiteX61" fmla="*/ 1404785 w 2618645"/>
                <a:gd name="connsiteY61" fmla="*/ 2918402 h 3000231"/>
                <a:gd name="connsiteX62" fmla="*/ 1192349 w 2618645"/>
                <a:gd name="connsiteY62" fmla="*/ 2835275 h 3000231"/>
                <a:gd name="connsiteX63" fmla="*/ 952204 w 2618645"/>
                <a:gd name="connsiteY63" fmla="*/ 2779857 h 3000231"/>
                <a:gd name="connsiteX64" fmla="*/ 797856 w 2618645"/>
                <a:gd name="connsiteY64" fmla="*/ 2757487 h 3000231"/>
                <a:gd name="connsiteX65" fmla="*/ 638167 w 2618645"/>
                <a:gd name="connsiteY65" fmla="*/ 2742911 h 3000231"/>
                <a:gd name="connsiteX66" fmla="*/ 461088 w 2618645"/>
                <a:gd name="connsiteY66" fmla="*/ 2693770 h 3000231"/>
                <a:gd name="connsiteX67" fmla="*/ 114438 w 2618645"/>
                <a:gd name="connsiteY67" fmla="*/ 2543174 h 3000231"/>
                <a:gd name="connsiteX68" fmla="*/ 1147 w 2618645"/>
                <a:gd name="connsiteY68" fmla="*/ 2516620 h 3000231"/>
                <a:gd name="connsiteX69" fmla="*/ 857 w 2618645"/>
                <a:gd name="connsiteY69" fmla="*/ 18184 h 3000231"/>
                <a:gd name="connsiteX70" fmla="*/ 1821287 w 2618645"/>
                <a:gd name="connsiteY70" fmla="*/ 0 h 3000231"/>
                <a:gd name="connsiteX0" fmla="*/ 1821287 w 2618645"/>
                <a:gd name="connsiteY0" fmla="*/ 0 h 3000231"/>
                <a:gd name="connsiteX1" fmla="*/ 1820422 w 2618645"/>
                <a:gd name="connsiteY1" fmla="*/ 265113 h 3000231"/>
                <a:gd name="connsiteX2" fmla="*/ 1828937 w 2618645"/>
                <a:gd name="connsiteY2" fmla="*/ 376237 h 3000231"/>
                <a:gd name="connsiteX3" fmla="*/ 1846110 w 2618645"/>
                <a:gd name="connsiteY3" fmla="*/ 550501 h 3000231"/>
                <a:gd name="connsiteX4" fmla="*/ 1814649 w 2618645"/>
                <a:gd name="connsiteY4" fmla="*/ 700087 h 3000231"/>
                <a:gd name="connsiteX5" fmla="*/ 1795599 w 2618645"/>
                <a:gd name="connsiteY5" fmla="*/ 831778 h 3000231"/>
                <a:gd name="connsiteX6" fmla="*/ 1795672 w 2618645"/>
                <a:gd name="connsiteY6" fmla="*/ 999331 h 3000231"/>
                <a:gd name="connsiteX7" fmla="*/ 1811185 w 2618645"/>
                <a:gd name="connsiteY7" fmla="*/ 1126548 h 3000231"/>
                <a:gd name="connsiteX8" fmla="*/ 1860037 w 2618645"/>
                <a:gd name="connsiteY8" fmla="*/ 1240126 h 3000231"/>
                <a:gd name="connsiteX9" fmla="*/ 1859748 w 2618645"/>
                <a:gd name="connsiteY9" fmla="*/ 1311636 h 3000231"/>
                <a:gd name="connsiteX10" fmla="*/ 1820422 w 2618645"/>
                <a:gd name="connsiteY10" fmla="*/ 1320511 h 3000231"/>
                <a:gd name="connsiteX11" fmla="*/ 1774817 w 2618645"/>
                <a:gd name="connsiteY11" fmla="*/ 1344036 h 3000231"/>
                <a:gd name="connsiteX12" fmla="*/ 1774240 w 2618645"/>
                <a:gd name="connsiteY12" fmla="*/ 1385166 h 3000231"/>
                <a:gd name="connsiteX13" fmla="*/ 1792713 w 2618645"/>
                <a:gd name="connsiteY13" fmla="*/ 1440584 h 3000231"/>
                <a:gd name="connsiteX14" fmla="*/ 1840843 w 2618645"/>
                <a:gd name="connsiteY14" fmla="*/ 1485899 h 3000231"/>
                <a:gd name="connsiteX15" fmla="*/ 1855275 w 2618645"/>
                <a:gd name="connsiteY15" fmla="*/ 1498961 h 3000231"/>
                <a:gd name="connsiteX16" fmla="*/ 1888468 w 2618645"/>
                <a:gd name="connsiteY16" fmla="*/ 1545430 h 3000231"/>
                <a:gd name="connsiteX17" fmla="*/ 1922022 w 2618645"/>
                <a:gd name="connsiteY17" fmla="*/ 1569893 h 3000231"/>
                <a:gd name="connsiteX18" fmla="*/ 1894313 w 2618645"/>
                <a:gd name="connsiteY18" fmla="*/ 1643784 h 3000231"/>
                <a:gd name="connsiteX19" fmla="*/ 1922022 w 2618645"/>
                <a:gd name="connsiteY19" fmla="*/ 1736148 h 3000231"/>
                <a:gd name="connsiteX20" fmla="*/ 1958967 w 2618645"/>
                <a:gd name="connsiteY20" fmla="*/ 1865457 h 3000231"/>
                <a:gd name="connsiteX21" fmla="*/ 1986676 w 2618645"/>
                <a:gd name="connsiteY21" fmla="*/ 1920875 h 3000231"/>
                <a:gd name="connsiteX22" fmla="*/ 1967915 w 2618645"/>
                <a:gd name="connsiteY22" fmla="*/ 1998663 h 3000231"/>
                <a:gd name="connsiteX23" fmla="*/ 1933712 w 2618645"/>
                <a:gd name="connsiteY23" fmla="*/ 2055018 h 3000231"/>
                <a:gd name="connsiteX24" fmla="*/ 1952762 w 2618645"/>
                <a:gd name="connsiteY24" fmla="*/ 2102643 h 3000231"/>
                <a:gd name="connsiteX25" fmla="*/ 1995913 w 2618645"/>
                <a:gd name="connsiteY25" fmla="*/ 2114839 h 3000231"/>
                <a:gd name="connsiteX26" fmla="*/ 2057537 w 2618645"/>
                <a:gd name="connsiteY26" fmla="*/ 2121693 h 3000231"/>
                <a:gd name="connsiteX27" fmla="*/ 2106749 w 2618645"/>
                <a:gd name="connsiteY27" fmla="*/ 2161020 h 3000231"/>
                <a:gd name="connsiteX28" fmla="*/ 2171404 w 2618645"/>
                <a:gd name="connsiteY28" fmla="*/ 2290330 h 3000231"/>
                <a:gd name="connsiteX29" fmla="*/ 2188505 w 2618645"/>
                <a:gd name="connsiteY29" fmla="*/ 2369343 h 3000231"/>
                <a:gd name="connsiteX30" fmla="*/ 2200412 w 2618645"/>
                <a:gd name="connsiteY30" fmla="*/ 2419349 h 3000231"/>
                <a:gd name="connsiteX31" fmla="*/ 2273004 w 2618645"/>
                <a:gd name="connsiteY31" fmla="*/ 2456584 h 3000231"/>
                <a:gd name="connsiteX32" fmla="*/ 2343287 w 2618645"/>
                <a:gd name="connsiteY32" fmla="*/ 2524124 h 3000231"/>
                <a:gd name="connsiteX33" fmla="*/ 2391272 w 2618645"/>
                <a:gd name="connsiteY33" fmla="*/ 2595130 h 3000231"/>
                <a:gd name="connsiteX34" fmla="*/ 2467112 w 2618645"/>
                <a:gd name="connsiteY34" fmla="*/ 2638424 h 3000231"/>
                <a:gd name="connsiteX35" fmla="*/ 2550094 w 2618645"/>
                <a:gd name="connsiteY35" fmla="*/ 2687493 h 3000231"/>
                <a:gd name="connsiteX36" fmla="*/ 2618645 w 2618645"/>
                <a:gd name="connsiteY36" fmla="*/ 2800423 h 3000231"/>
                <a:gd name="connsiteX37" fmla="*/ 2596276 w 2618645"/>
                <a:gd name="connsiteY37" fmla="*/ 2835275 h 3000231"/>
                <a:gd name="connsiteX38" fmla="*/ 2517119 w 2618645"/>
                <a:gd name="connsiteY38" fmla="*/ 2838449 h 3000231"/>
                <a:gd name="connsiteX39" fmla="*/ 2476204 w 2618645"/>
                <a:gd name="connsiteY39" fmla="*/ 2807566 h 3000231"/>
                <a:gd name="connsiteX40" fmla="*/ 2420208 w 2618645"/>
                <a:gd name="connsiteY40" fmla="*/ 2778342 h 3000231"/>
                <a:gd name="connsiteX41" fmla="*/ 2331091 w 2618645"/>
                <a:gd name="connsiteY41" fmla="*/ 2743777 h 3000231"/>
                <a:gd name="connsiteX42" fmla="*/ 2270623 w 2618645"/>
                <a:gd name="connsiteY42" fmla="*/ 2720831 h 3000231"/>
                <a:gd name="connsiteX43" fmla="*/ 2208349 w 2618645"/>
                <a:gd name="connsiteY43" fmla="*/ 2702358 h 3000231"/>
                <a:gd name="connsiteX44" fmla="*/ 2147302 w 2618645"/>
                <a:gd name="connsiteY44" fmla="*/ 2676741 h 3000231"/>
                <a:gd name="connsiteX45" fmla="*/ 2115985 w 2618645"/>
                <a:gd name="connsiteY45" fmla="*/ 2622839 h 3000231"/>
                <a:gd name="connsiteX46" fmla="*/ 2059919 w 2618645"/>
                <a:gd name="connsiteY46" fmla="*/ 2636043 h 3000231"/>
                <a:gd name="connsiteX47" fmla="*/ 2002768 w 2618645"/>
                <a:gd name="connsiteY47" fmla="*/ 2674072 h 3000231"/>
                <a:gd name="connsiteX48" fmla="*/ 1948000 w 2618645"/>
                <a:gd name="connsiteY48" fmla="*/ 2731293 h 3000231"/>
                <a:gd name="connsiteX49" fmla="*/ 1931258 w 2618645"/>
                <a:gd name="connsiteY49" fmla="*/ 2761384 h 3000231"/>
                <a:gd name="connsiteX50" fmla="*/ 1907519 w 2618645"/>
                <a:gd name="connsiteY50" fmla="*/ 2819399 h 3000231"/>
                <a:gd name="connsiteX51" fmla="*/ 1875840 w 2618645"/>
                <a:gd name="connsiteY51" fmla="*/ 2862984 h 3000231"/>
                <a:gd name="connsiteX52" fmla="*/ 1831319 w 2618645"/>
                <a:gd name="connsiteY52" fmla="*/ 2833687 h 3000231"/>
                <a:gd name="connsiteX53" fmla="*/ 1774240 w 2618645"/>
                <a:gd name="connsiteY53" fmla="*/ 2826039 h 3000231"/>
                <a:gd name="connsiteX54" fmla="*/ 1743213 w 2618645"/>
                <a:gd name="connsiteY54" fmla="*/ 2852737 h 3000231"/>
                <a:gd name="connsiteX55" fmla="*/ 1718822 w 2618645"/>
                <a:gd name="connsiteY55" fmla="*/ 2899930 h 3000231"/>
                <a:gd name="connsiteX56" fmla="*/ 1690825 w 2618645"/>
                <a:gd name="connsiteY56" fmla="*/ 2921793 h 3000231"/>
                <a:gd name="connsiteX57" fmla="*/ 1669682 w 2618645"/>
                <a:gd name="connsiteY57" fmla="*/ 3000231 h 3000231"/>
                <a:gd name="connsiteX58" fmla="*/ 1607985 w 2618645"/>
                <a:gd name="connsiteY58" fmla="*/ 2983057 h 3000231"/>
                <a:gd name="connsiteX59" fmla="*/ 1524858 w 2618645"/>
                <a:gd name="connsiteY59" fmla="*/ 2918402 h 3000231"/>
                <a:gd name="connsiteX60" fmla="*/ 1460204 w 2618645"/>
                <a:gd name="connsiteY60" fmla="*/ 2927639 h 3000231"/>
                <a:gd name="connsiteX61" fmla="*/ 1404785 w 2618645"/>
                <a:gd name="connsiteY61" fmla="*/ 2918402 h 3000231"/>
                <a:gd name="connsiteX62" fmla="*/ 1192349 w 2618645"/>
                <a:gd name="connsiteY62" fmla="*/ 2835275 h 3000231"/>
                <a:gd name="connsiteX63" fmla="*/ 952204 w 2618645"/>
                <a:gd name="connsiteY63" fmla="*/ 2779857 h 3000231"/>
                <a:gd name="connsiteX64" fmla="*/ 797856 w 2618645"/>
                <a:gd name="connsiteY64" fmla="*/ 2757487 h 3000231"/>
                <a:gd name="connsiteX65" fmla="*/ 638167 w 2618645"/>
                <a:gd name="connsiteY65" fmla="*/ 2742911 h 3000231"/>
                <a:gd name="connsiteX66" fmla="*/ 461088 w 2618645"/>
                <a:gd name="connsiteY66" fmla="*/ 2693770 h 3000231"/>
                <a:gd name="connsiteX67" fmla="*/ 288269 w 2618645"/>
                <a:gd name="connsiteY67" fmla="*/ 2586037 h 3000231"/>
                <a:gd name="connsiteX68" fmla="*/ 114438 w 2618645"/>
                <a:gd name="connsiteY68" fmla="*/ 2543174 h 3000231"/>
                <a:gd name="connsiteX69" fmla="*/ 1147 w 2618645"/>
                <a:gd name="connsiteY69" fmla="*/ 2516620 h 3000231"/>
                <a:gd name="connsiteX70" fmla="*/ 857 w 2618645"/>
                <a:gd name="connsiteY70" fmla="*/ 18184 h 3000231"/>
                <a:gd name="connsiteX71" fmla="*/ 1821287 w 2618645"/>
                <a:gd name="connsiteY71" fmla="*/ 0 h 3000231"/>
                <a:gd name="connsiteX0" fmla="*/ 1821287 w 2618645"/>
                <a:gd name="connsiteY0" fmla="*/ 0 h 3000231"/>
                <a:gd name="connsiteX1" fmla="*/ 1820422 w 2618645"/>
                <a:gd name="connsiteY1" fmla="*/ 265113 h 3000231"/>
                <a:gd name="connsiteX2" fmla="*/ 1828937 w 2618645"/>
                <a:gd name="connsiteY2" fmla="*/ 376237 h 3000231"/>
                <a:gd name="connsiteX3" fmla="*/ 1846110 w 2618645"/>
                <a:gd name="connsiteY3" fmla="*/ 550501 h 3000231"/>
                <a:gd name="connsiteX4" fmla="*/ 1814649 w 2618645"/>
                <a:gd name="connsiteY4" fmla="*/ 700087 h 3000231"/>
                <a:gd name="connsiteX5" fmla="*/ 1795599 w 2618645"/>
                <a:gd name="connsiteY5" fmla="*/ 831778 h 3000231"/>
                <a:gd name="connsiteX6" fmla="*/ 1795672 w 2618645"/>
                <a:gd name="connsiteY6" fmla="*/ 999331 h 3000231"/>
                <a:gd name="connsiteX7" fmla="*/ 1811185 w 2618645"/>
                <a:gd name="connsiteY7" fmla="*/ 1126548 h 3000231"/>
                <a:gd name="connsiteX8" fmla="*/ 1860037 w 2618645"/>
                <a:gd name="connsiteY8" fmla="*/ 1240126 h 3000231"/>
                <a:gd name="connsiteX9" fmla="*/ 1859748 w 2618645"/>
                <a:gd name="connsiteY9" fmla="*/ 1311636 h 3000231"/>
                <a:gd name="connsiteX10" fmla="*/ 1820422 w 2618645"/>
                <a:gd name="connsiteY10" fmla="*/ 1320511 h 3000231"/>
                <a:gd name="connsiteX11" fmla="*/ 1774817 w 2618645"/>
                <a:gd name="connsiteY11" fmla="*/ 1344036 h 3000231"/>
                <a:gd name="connsiteX12" fmla="*/ 1774240 w 2618645"/>
                <a:gd name="connsiteY12" fmla="*/ 1385166 h 3000231"/>
                <a:gd name="connsiteX13" fmla="*/ 1792713 w 2618645"/>
                <a:gd name="connsiteY13" fmla="*/ 1440584 h 3000231"/>
                <a:gd name="connsiteX14" fmla="*/ 1840843 w 2618645"/>
                <a:gd name="connsiteY14" fmla="*/ 1485899 h 3000231"/>
                <a:gd name="connsiteX15" fmla="*/ 1855275 w 2618645"/>
                <a:gd name="connsiteY15" fmla="*/ 1498961 h 3000231"/>
                <a:gd name="connsiteX16" fmla="*/ 1888468 w 2618645"/>
                <a:gd name="connsiteY16" fmla="*/ 1545430 h 3000231"/>
                <a:gd name="connsiteX17" fmla="*/ 1922022 w 2618645"/>
                <a:gd name="connsiteY17" fmla="*/ 1569893 h 3000231"/>
                <a:gd name="connsiteX18" fmla="*/ 1894313 w 2618645"/>
                <a:gd name="connsiteY18" fmla="*/ 1643784 h 3000231"/>
                <a:gd name="connsiteX19" fmla="*/ 1922022 w 2618645"/>
                <a:gd name="connsiteY19" fmla="*/ 1736148 h 3000231"/>
                <a:gd name="connsiteX20" fmla="*/ 1958967 w 2618645"/>
                <a:gd name="connsiteY20" fmla="*/ 1865457 h 3000231"/>
                <a:gd name="connsiteX21" fmla="*/ 1986676 w 2618645"/>
                <a:gd name="connsiteY21" fmla="*/ 1920875 h 3000231"/>
                <a:gd name="connsiteX22" fmla="*/ 1967915 w 2618645"/>
                <a:gd name="connsiteY22" fmla="*/ 1998663 h 3000231"/>
                <a:gd name="connsiteX23" fmla="*/ 1933712 w 2618645"/>
                <a:gd name="connsiteY23" fmla="*/ 2055018 h 3000231"/>
                <a:gd name="connsiteX24" fmla="*/ 1952762 w 2618645"/>
                <a:gd name="connsiteY24" fmla="*/ 2102643 h 3000231"/>
                <a:gd name="connsiteX25" fmla="*/ 1995913 w 2618645"/>
                <a:gd name="connsiteY25" fmla="*/ 2114839 h 3000231"/>
                <a:gd name="connsiteX26" fmla="*/ 2057537 w 2618645"/>
                <a:gd name="connsiteY26" fmla="*/ 2121693 h 3000231"/>
                <a:gd name="connsiteX27" fmla="*/ 2106749 w 2618645"/>
                <a:gd name="connsiteY27" fmla="*/ 2161020 h 3000231"/>
                <a:gd name="connsiteX28" fmla="*/ 2171404 w 2618645"/>
                <a:gd name="connsiteY28" fmla="*/ 2290330 h 3000231"/>
                <a:gd name="connsiteX29" fmla="*/ 2188505 w 2618645"/>
                <a:gd name="connsiteY29" fmla="*/ 2369343 h 3000231"/>
                <a:gd name="connsiteX30" fmla="*/ 2200412 w 2618645"/>
                <a:gd name="connsiteY30" fmla="*/ 2419349 h 3000231"/>
                <a:gd name="connsiteX31" fmla="*/ 2273004 w 2618645"/>
                <a:gd name="connsiteY31" fmla="*/ 2456584 h 3000231"/>
                <a:gd name="connsiteX32" fmla="*/ 2343287 w 2618645"/>
                <a:gd name="connsiteY32" fmla="*/ 2524124 h 3000231"/>
                <a:gd name="connsiteX33" fmla="*/ 2391272 w 2618645"/>
                <a:gd name="connsiteY33" fmla="*/ 2595130 h 3000231"/>
                <a:gd name="connsiteX34" fmla="*/ 2467112 w 2618645"/>
                <a:gd name="connsiteY34" fmla="*/ 2638424 h 3000231"/>
                <a:gd name="connsiteX35" fmla="*/ 2550094 w 2618645"/>
                <a:gd name="connsiteY35" fmla="*/ 2687493 h 3000231"/>
                <a:gd name="connsiteX36" fmla="*/ 2618645 w 2618645"/>
                <a:gd name="connsiteY36" fmla="*/ 2800423 h 3000231"/>
                <a:gd name="connsiteX37" fmla="*/ 2596276 w 2618645"/>
                <a:gd name="connsiteY37" fmla="*/ 2835275 h 3000231"/>
                <a:gd name="connsiteX38" fmla="*/ 2517119 w 2618645"/>
                <a:gd name="connsiteY38" fmla="*/ 2838449 h 3000231"/>
                <a:gd name="connsiteX39" fmla="*/ 2476204 w 2618645"/>
                <a:gd name="connsiteY39" fmla="*/ 2807566 h 3000231"/>
                <a:gd name="connsiteX40" fmla="*/ 2420208 w 2618645"/>
                <a:gd name="connsiteY40" fmla="*/ 2778342 h 3000231"/>
                <a:gd name="connsiteX41" fmla="*/ 2331091 w 2618645"/>
                <a:gd name="connsiteY41" fmla="*/ 2743777 h 3000231"/>
                <a:gd name="connsiteX42" fmla="*/ 2270623 w 2618645"/>
                <a:gd name="connsiteY42" fmla="*/ 2720831 h 3000231"/>
                <a:gd name="connsiteX43" fmla="*/ 2208349 w 2618645"/>
                <a:gd name="connsiteY43" fmla="*/ 2702358 h 3000231"/>
                <a:gd name="connsiteX44" fmla="*/ 2147302 w 2618645"/>
                <a:gd name="connsiteY44" fmla="*/ 2676741 h 3000231"/>
                <a:gd name="connsiteX45" fmla="*/ 2115985 w 2618645"/>
                <a:gd name="connsiteY45" fmla="*/ 2622839 h 3000231"/>
                <a:gd name="connsiteX46" fmla="*/ 2059919 w 2618645"/>
                <a:gd name="connsiteY46" fmla="*/ 2636043 h 3000231"/>
                <a:gd name="connsiteX47" fmla="*/ 2002768 w 2618645"/>
                <a:gd name="connsiteY47" fmla="*/ 2674072 h 3000231"/>
                <a:gd name="connsiteX48" fmla="*/ 1948000 w 2618645"/>
                <a:gd name="connsiteY48" fmla="*/ 2731293 h 3000231"/>
                <a:gd name="connsiteX49" fmla="*/ 1931258 w 2618645"/>
                <a:gd name="connsiteY49" fmla="*/ 2761384 h 3000231"/>
                <a:gd name="connsiteX50" fmla="*/ 1907519 w 2618645"/>
                <a:gd name="connsiteY50" fmla="*/ 2819399 h 3000231"/>
                <a:gd name="connsiteX51" fmla="*/ 1875840 w 2618645"/>
                <a:gd name="connsiteY51" fmla="*/ 2862984 h 3000231"/>
                <a:gd name="connsiteX52" fmla="*/ 1831319 w 2618645"/>
                <a:gd name="connsiteY52" fmla="*/ 2833687 h 3000231"/>
                <a:gd name="connsiteX53" fmla="*/ 1774240 w 2618645"/>
                <a:gd name="connsiteY53" fmla="*/ 2826039 h 3000231"/>
                <a:gd name="connsiteX54" fmla="*/ 1743213 w 2618645"/>
                <a:gd name="connsiteY54" fmla="*/ 2852737 h 3000231"/>
                <a:gd name="connsiteX55" fmla="*/ 1718822 w 2618645"/>
                <a:gd name="connsiteY55" fmla="*/ 2899930 h 3000231"/>
                <a:gd name="connsiteX56" fmla="*/ 1690825 w 2618645"/>
                <a:gd name="connsiteY56" fmla="*/ 2921793 h 3000231"/>
                <a:gd name="connsiteX57" fmla="*/ 1669682 w 2618645"/>
                <a:gd name="connsiteY57" fmla="*/ 3000231 h 3000231"/>
                <a:gd name="connsiteX58" fmla="*/ 1607985 w 2618645"/>
                <a:gd name="connsiteY58" fmla="*/ 2983057 h 3000231"/>
                <a:gd name="connsiteX59" fmla="*/ 1524858 w 2618645"/>
                <a:gd name="connsiteY59" fmla="*/ 2918402 h 3000231"/>
                <a:gd name="connsiteX60" fmla="*/ 1460204 w 2618645"/>
                <a:gd name="connsiteY60" fmla="*/ 2927639 h 3000231"/>
                <a:gd name="connsiteX61" fmla="*/ 1404785 w 2618645"/>
                <a:gd name="connsiteY61" fmla="*/ 2918402 h 3000231"/>
                <a:gd name="connsiteX62" fmla="*/ 1192349 w 2618645"/>
                <a:gd name="connsiteY62" fmla="*/ 2835275 h 3000231"/>
                <a:gd name="connsiteX63" fmla="*/ 952204 w 2618645"/>
                <a:gd name="connsiteY63" fmla="*/ 2779857 h 3000231"/>
                <a:gd name="connsiteX64" fmla="*/ 797856 w 2618645"/>
                <a:gd name="connsiteY64" fmla="*/ 2757487 h 3000231"/>
                <a:gd name="connsiteX65" fmla="*/ 638167 w 2618645"/>
                <a:gd name="connsiteY65" fmla="*/ 2742911 h 3000231"/>
                <a:gd name="connsiteX66" fmla="*/ 461088 w 2618645"/>
                <a:gd name="connsiteY66" fmla="*/ 2693770 h 3000231"/>
                <a:gd name="connsiteX67" fmla="*/ 409713 w 2618645"/>
                <a:gd name="connsiteY67" fmla="*/ 2628899 h 3000231"/>
                <a:gd name="connsiteX68" fmla="*/ 288269 w 2618645"/>
                <a:gd name="connsiteY68" fmla="*/ 2586037 h 3000231"/>
                <a:gd name="connsiteX69" fmla="*/ 114438 w 2618645"/>
                <a:gd name="connsiteY69" fmla="*/ 2543174 h 3000231"/>
                <a:gd name="connsiteX70" fmla="*/ 1147 w 2618645"/>
                <a:gd name="connsiteY70" fmla="*/ 2516620 h 3000231"/>
                <a:gd name="connsiteX71" fmla="*/ 857 w 2618645"/>
                <a:gd name="connsiteY71" fmla="*/ 18184 h 3000231"/>
                <a:gd name="connsiteX72" fmla="*/ 1821287 w 2618645"/>
                <a:gd name="connsiteY72" fmla="*/ 0 h 3000231"/>
                <a:gd name="connsiteX0" fmla="*/ 1821287 w 2618645"/>
                <a:gd name="connsiteY0" fmla="*/ 0 h 3000231"/>
                <a:gd name="connsiteX1" fmla="*/ 1820422 w 2618645"/>
                <a:gd name="connsiteY1" fmla="*/ 265113 h 3000231"/>
                <a:gd name="connsiteX2" fmla="*/ 1828937 w 2618645"/>
                <a:gd name="connsiteY2" fmla="*/ 376237 h 3000231"/>
                <a:gd name="connsiteX3" fmla="*/ 1846110 w 2618645"/>
                <a:gd name="connsiteY3" fmla="*/ 550501 h 3000231"/>
                <a:gd name="connsiteX4" fmla="*/ 1814649 w 2618645"/>
                <a:gd name="connsiteY4" fmla="*/ 700087 h 3000231"/>
                <a:gd name="connsiteX5" fmla="*/ 1795599 w 2618645"/>
                <a:gd name="connsiteY5" fmla="*/ 831778 h 3000231"/>
                <a:gd name="connsiteX6" fmla="*/ 1795672 w 2618645"/>
                <a:gd name="connsiteY6" fmla="*/ 999331 h 3000231"/>
                <a:gd name="connsiteX7" fmla="*/ 1811185 w 2618645"/>
                <a:gd name="connsiteY7" fmla="*/ 1126548 h 3000231"/>
                <a:gd name="connsiteX8" fmla="*/ 1860037 w 2618645"/>
                <a:gd name="connsiteY8" fmla="*/ 1240126 h 3000231"/>
                <a:gd name="connsiteX9" fmla="*/ 1859748 w 2618645"/>
                <a:gd name="connsiteY9" fmla="*/ 1311636 h 3000231"/>
                <a:gd name="connsiteX10" fmla="*/ 1820422 w 2618645"/>
                <a:gd name="connsiteY10" fmla="*/ 1320511 h 3000231"/>
                <a:gd name="connsiteX11" fmla="*/ 1774817 w 2618645"/>
                <a:gd name="connsiteY11" fmla="*/ 1344036 h 3000231"/>
                <a:gd name="connsiteX12" fmla="*/ 1774240 w 2618645"/>
                <a:gd name="connsiteY12" fmla="*/ 1385166 h 3000231"/>
                <a:gd name="connsiteX13" fmla="*/ 1792713 w 2618645"/>
                <a:gd name="connsiteY13" fmla="*/ 1440584 h 3000231"/>
                <a:gd name="connsiteX14" fmla="*/ 1840843 w 2618645"/>
                <a:gd name="connsiteY14" fmla="*/ 1485899 h 3000231"/>
                <a:gd name="connsiteX15" fmla="*/ 1855275 w 2618645"/>
                <a:gd name="connsiteY15" fmla="*/ 1498961 h 3000231"/>
                <a:gd name="connsiteX16" fmla="*/ 1888468 w 2618645"/>
                <a:gd name="connsiteY16" fmla="*/ 1545430 h 3000231"/>
                <a:gd name="connsiteX17" fmla="*/ 1922022 w 2618645"/>
                <a:gd name="connsiteY17" fmla="*/ 1569893 h 3000231"/>
                <a:gd name="connsiteX18" fmla="*/ 1894313 w 2618645"/>
                <a:gd name="connsiteY18" fmla="*/ 1643784 h 3000231"/>
                <a:gd name="connsiteX19" fmla="*/ 1922022 w 2618645"/>
                <a:gd name="connsiteY19" fmla="*/ 1736148 h 3000231"/>
                <a:gd name="connsiteX20" fmla="*/ 1958967 w 2618645"/>
                <a:gd name="connsiteY20" fmla="*/ 1865457 h 3000231"/>
                <a:gd name="connsiteX21" fmla="*/ 1986676 w 2618645"/>
                <a:gd name="connsiteY21" fmla="*/ 1920875 h 3000231"/>
                <a:gd name="connsiteX22" fmla="*/ 1967915 w 2618645"/>
                <a:gd name="connsiteY22" fmla="*/ 1998663 h 3000231"/>
                <a:gd name="connsiteX23" fmla="*/ 1933712 w 2618645"/>
                <a:gd name="connsiteY23" fmla="*/ 2055018 h 3000231"/>
                <a:gd name="connsiteX24" fmla="*/ 1952762 w 2618645"/>
                <a:gd name="connsiteY24" fmla="*/ 2102643 h 3000231"/>
                <a:gd name="connsiteX25" fmla="*/ 1995913 w 2618645"/>
                <a:gd name="connsiteY25" fmla="*/ 2114839 h 3000231"/>
                <a:gd name="connsiteX26" fmla="*/ 2057537 w 2618645"/>
                <a:gd name="connsiteY26" fmla="*/ 2121693 h 3000231"/>
                <a:gd name="connsiteX27" fmla="*/ 2106749 w 2618645"/>
                <a:gd name="connsiteY27" fmla="*/ 2161020 h 3000231"/>
                <a:gd name="connsiteX28" fmla="*/ 2171404 w 2618645"/>
                <a:gd name="connsiteY28" fmla="*/ 2290330 h 3000231"/>
                <a:gd name="connsiteX29" fmla="*/ 2188505 w 2618645"/>
                <a:gd name="connsiteY29" fmla="*/ 2369343 h 3000231"/>
                <a:gd name="connsiteX30" fmla="*/ 2200412 w 2618645"/>
                <a:gd name="connsiteY30" fmla="*/ 2419349 h 3000231"/>
                <a:gd name="connsiteX31" fmla="*/ 2273004 w 2618645"/>
                <a:gd name="connsiteY31" fmla="*/ 2456584 h 3000231"/>
                <a:gd name="connsiteX32" fmla="*/ 2343287 w 2618645"/>
                <a:gd name="connsiteY32" fmla="*/ 2524124 h 3000231"/>
                <a:gd name="connsiteX33" fmla="*/ 2391272 w 2618645"/>
                <a:gd name="connsiteY33" fmla="*/ 2595130 h 3000231"/>
                <a:gd name="connsiteX34" fmla="*/ 2467112 w 2618645"/>
                <a:gd name="connsiteY34" fmla="*/ 2638424 h 3000231"/>
                <a:gd name="connsiteX35" fmla="*/ 2550094 w 2618645"/>
                <a:gd name="connsiteY35" fmla="*/ 2687493 h 3000231"/>
                <a:gd name="connsiteX36" fmla="*/ 2618645 w 2618645"/>
                <a:gd name="connsiteY36" fmla="*/ 2800423 h 3000231"/>
                <a:gd name="connsiteX37" fmla="*/ 2596276 w 2618645"/>
                <a:gd name="connsiteY37" fmla="*/ 2835275 h 3000231"/>
                <a:gd name="connsiteX38" fmla="*/ 2517119 w 2618645"/>
                <a:gd name="connsiteY38" fmla="*/ 2838449 h 3000231"/>
                <a:gd name="connsiteX39" fmla="*/ 2476204 w 2618645"/>
                <a:gd name="connsiteY39" fmla="*/ 2807566 h 3000231"/>
                <a:gd name="connsiteX40" fmla="*/ 2420208 w 2618645"/>
                <a:gd name="connsiteY40" fmla="*/ 2778342 h 3000231"/>
                <a:gd name="connsiteX41" fmla="*/ 2331091 w 2618645"/>
                <a:gd name="connsiteY41" fmla="*/ 2743777 h 3000231"/>
                <a:gd name="connsiteX42" fmla="*/ 2270623 w 2618645"/>
                <a:gd name="connsiteY42" fmla="*/ 2720831 h 3000231"/>
                <a:gd name="connsiteX43" fmla="*/ 2208349 w 2618645"/>
                <a:gd name="connsiteY43" fmla="*/ 2702358 h 3000231"/>
                <a:gd name="connsiteX44" fmla="*/ 2147302 w 2618645"/>
                <a:gd name="connsiteY44" fmla="*/ 2676741 h 3000231"/>
                <a:gd name="connsiteX45" fmla="*/ 2115985 w 2618645"/>
                <a:gd name="connsiteY45" fmla="*/ 2622839 h 3000231"/>
                <a:gd name="connsiteX46" fmla="*/ 2059919 w 2618645"/>
                <a:gd name="connsiteY46" fmla="*/ 2636043 h 3000231"/>
                <a:gd name="connsiteX47" fmla="*/ 2002768 w 2618645"/>
                <a:gd name="connsiteY47" fmla="*/ 2674072 h 3000231"/>
                <a:gd name="connsiteX48" fmla="*/ 1948000 w 2618645"/>
                <a:gd name="connsiteY48" fmla="*/ 2731293 h 3000231"/>
                <a:gd name="connsiteX49" fmla="*/ 1931258 w 2618645"/>
                <a:gd name="connsiteY49" fmla="*/ 2761384 h 3000231"/>
                <a:gd name="connsiteX50" fmla="*/ 1907519 w 2618645"/>
                <a:gd name="connsiteY50" fmla="*/ 2819399 h 3000231"/>
                <a:gd name="connsiteX51" fmla="*/ 1875840 w 2618645"/>
                <a:gd name="connsiteY51" fmla="*/ 2862984 h 3000231"/>
                <a:gd name="connsiteX52" fmla="*/ 1831319 w 2618645"/>
                <a:gd name="connsiteY52" fmla="*/ 2833687 h 3000231"/>
                <a:gd name="connsiteX53" fmla="*/ 1774240 w 2618645"/>
                <a:gd name="connsiteY53" fmla="*/ 2826039 h 3000231"/>
                <a:gd name="connsiteX54" fmla="*/ 1743213 w 2618645"/>
                <a:gd name="connsiteY54" fmla="*/ 2852737 h 3000231"/>
                <a:gd name="connsiteX55" fmla="*/ 1718822 w 2618645"/>
                <a:gd name="connsiteY55" fmla="*/ 2899930 h 3000231"/>
                <a:gd name="connsiteX56" fmla="*/ 1690825 w 2618645"/>
                <a:gd name="connsiteY56" fmla="*/ 2921793 h 3000231"/>
                <a:gd name="connsiteX57" fmla="*/ 1669682 w 2618645"/>
                <a:gd name="connsiteY57" fmla="*/ 3000231 h 3000231"/>
                <a:gd name="connsiteX58" fmla="*/ 1607985 w 2618645"/>
                <a:gd name="connsiteY58" fmla="*/ 2983057 h 3000231"/>
                <a:gd name="connsiteX59" fmla="*/ 1524858 w 2618645"/>
                <a:gd name="connsiteY59" fmla="*/ 2918402 h 3000231"/>
                <a:gd name="connsiteX60" fmla="*/ 1460204 w 2618645"/>
                <a:gd name="connsiteY60" fmla="*/ 2927639 h 3000231"/>
                <a:gd name="connsiteX61" fmla="*/ 1404785 w 2618645"/>
                <a:gd name="connsiteY61" fmla="*/ 2918402 h 3000231"/>
                <a:gd name="connsiteX62" fmla="*/ 1192349 w 2618645"/>
                <a:gd name="connsiteY62" fmla="*/ 2835275 h 3000231"/>
                <a:gd name="connsiteX63" fmla="*/ 952204 w 2618645"/>
                <a:gd name="connsiteY63" fmla="*/ 2779857 h 3000231"/>
                <a:gd name="connsiteX64" fmla="*/ 797856 w 2618645"/>
                <a:gd name="connsiteY64" fmla="*/ 2757487 h 3000231"/>
                <a:gd name="connsiteX65" fmla="*/ 638167 w 2618645"/>
                <a:gd name="connsiteY65" fmla="*/ 2742911 h 3000231"/>
                <a:gd name="connsiteX66" fmla="*/ 492045 w 2618645"/>
                <a:gd name="connsiteY66" fmla="*/ 2681864 h 3000231"/>
                <a:gd name="connsiteX67" fmla="*/ 409713 w 2618645"/>
                <a:gd name="connsiteY67" fmla="*/ 2628899 h 3000231"/>
                <a:gd name="connsiteX68" fmla="*/ 288269 w 2618645"/>
                <a:gd name="connsiteY68" fmla="*/ 2586037 h 3000231"/>
                <a:gd name="connsiteX69" fmla="*/ 114438 w 2618645"/>
                <a:gd name="connsiteY69" fmla="*/ 2543174 h 3000231"/>
                <a:gd name="connsiteX70" fmla="*/ 1147 w 2618645"/>
                <a:gd name="connsiteY70" fmla="*/ 2516620 h 3000231"/>
                <a:gd name="connsiteX71" fmla="*/ 857 w 2618645"/>
                <a:gd name="connsiteY71" fmla="*/ 18184 h 3000231"/>
                <a:gd name="connsiteX72" fmla="*/ 1821287 w 2618645"/>
                <a:gd name="connsiteY72" fmla="*/ 0 h 3000231"/>
                <a:gd name="connsiteX0" fmla="*/ 1821287 w 2618645"/>
                <a:gd name="connsiteY0" fmla="*/ 0 h 3000231"/>
                <a:gd name="connsiteX1" fmla="*/ 1820422 w 2618645"/>
                <a:gd name="connsiteY1" fmla="*/ 265113 h 3000231"/>
                <a:gd name="connsiteX2" fmla="*/ 1828937 w 2618645"/>
                <a:gd name="connsiteY2" fmla="*/ 376237 h 3000231"/>
                <a:gd name="connsiteX3" fmla="*/ 1846110 w 2618645"/>
                <a:gd name="connsiteY3" fmla="*/ 550501 h 3000231"/>
                <a:gd name="connsiteX4" fmla="*/ 1814649 w 2618645"/>
                <a:gd name="connsiteY4" fmla="*/ 700087 h 3000231"/>
                <a:gd name="connsiteX5" fmla="*/ 1795599 w 2618645"/>
                <a:gd name="connsiteY5" fmla="*/ 831778 h 3000231"/>
                <a:gd name="connsiteX6" fmla="*/ 1795672 w 2618645"/>
                <a:gd name="connsiteY6" fmla="*/ 999331 h 3000231"/>
                <a:gd name="connsiteX7" fmla="*/ 1811185 w 2618645"/>
                <a:gd name="connsiteY7" fmla="*/ 1126548 h 3000231"/>
                <a:gd name="connsiteX8" fmla="*/ 1860037 w 2618645"/>
                <a:gd name="connsiteY8" fmla="*/ 1240126 h 3000231"/>
                <a:gd name="connsiteX9" fmla="*/ 1859748 w 2618645"/>
                <a:gd name="connsiteY9" fmla="*/ 1311636 h 3000231"/>
                <a:gd name="connsiteX10" fmla="*/ 1820422 w 2618645"/>
                <a:gd name="connsiteY10" fmla="*/ 1320511 h 3000231"/>
                <a:gd name="connsiteX11" fmla="*/ 1774817 w 2618645"/>
                <a:gd name="connsiteY11" fmla="*/ 1344036 h 3000231"/>
                <a:gd name="connsiteX12" fmla="*/ 1774240 w 2618645"/>
                <a:gd name="connsiteY12" fmla="*/ 1385166 h 3000231"/>
                <a:gd name="connsiteX13" fmla="*/ 1792713 w 2618645"/>
                <a:gd name="connsiteY13" fmla="*/ 1440584 h 3000231"/>
                <a:gd name="connsiteX14" fmla="*/ 1840843 w 2618645"/>
                <a:gd name="connsiteY14" fmla="*/ 1485899 h 3000231"/>
                <a:gd name="connsiteX15" fmla="*/ 1855275 w 2618645"/>
                <a:gd name="connsiteY15" fmla="*/ 1498961 h 3000231"/>
                <a:gd name="connsiteX16" fmla="*/ 1888468 w 2618645"/>
                <a:gd name="connsiteY16" fmla="*/ 1545430 h 3000231"/>
                <a:gd name="connsiteX17" fmla="*/ 1922022 w 2618645"/>
                <a:gd name="connsiteY17" fmla="*/ 1569893 h 3000231"/>
                <a:gd name="connsiteX18" fmla="*/ 1894313 w 2618645"/>
                <a:gd name="connsiteY18" fmla="*/ 1643784 h 3000231"/>
                <a:gd name="connsiteX19" fmla="*/ 1922022 w 2618645"/>
                <a:gd name="connsiteY19" fmla="*/ 1736148 h 3000231"/>
                <a:gd name="connsiteX20" fmla="*/ 1958967 w 2618645"/>
                <a:gd name="connsiteY20" fmla="*/ 1865457 h 3000231"/>
                <a:gd name="connsiteX21" fmla="*/ 1986676 w 2618645"/>
                <a:gd name="connsiteY21" fmla="*/ 1920875 h 3000231"/>
                <a:gd name="connsiteX22" fmla="*/ 1967915 w 2618645"/>
                <a:gd name="connsiteY22" fmla="*/ 1998663 h 3000231"/>
                <a:gd name="connsiteX23" fmla="*/ 1933712 w 2618645"/>
                <a:gd name="connsiteY23" fmla="*/ 2055018 h 3000231"/>
                <a:gd name="connsiteX24" fmla="*/ 1952762 w 2618645"/>
                <a:gd name="connsiteY24" fmla="*/ 2102643 h 3000231"/>
                <a:gd name="connsiteX25" fmla="*/ 1995913 w 2618645"/>
                <a:gd name="connsiteY25" fmla="*/ 2114839 h 3000231"/>
                <a:gd name="connsiteX26" fmla="*/ 2057537 w 2618645"/>
                <a:gd name="connsiteY26" fmla="*/ 2121693 h 3000231"/>
                <a:gd name="connsiteX27" fmla="*/ 2106749 w 2618645"/>
                <a:gd name="connsiteY27" fmla="*/ 2161020 h 3000231"/>
                <a:gd name="connsiteX28" fmla="*/ 2171404 w 2618645"/>
                <a:gd name="connsiteY28" fmla="*/ 2290330 h 3000231"/>
                <a:gd name="connsiteX29" fmla="*/ 2188505 w 2618645"/>
                <a:gd name="connsiteY29" fmla="*/ 2369343 h 3000231"/>
                <a:gd name="connsiteX30" fmla="*/ 2200412 w 2618645"/>
                <a:gd name="connsiteY30" fmla="*/ 2419349 h 3000231"/>
                <a:gd name="connsiteX31" fmla="*/ 2273004 w 2618645"/>
                <a:gd name="connsiteY31" fmla="*/ 2456584 h 3000231"/>
                <a:gd name="connsiteX32" fmla="*/ 2343287 w 2618645"/>
                <a:gd name="connsiteY32" fmla="*/ 2524124 h 3000231"/>
                <a:gd name="connsiteX33" fmla="*/ 2391272 w 2618645"/>
                <a:gd name="connsiteY33" fmla="*/ 2595130 h 3000231"/>
                <a:gd name="connsiteX34" fmla="*/ 2467112 w 2618645"/>
                <a:gd name="connsiteY34" fmla="*/ 2638424 h 3000231"/>
                <a:gd name="connsiteX35" fmla="*/ 2550094 w 2618645"/>
                <a:gd name="connsiteY35" fmla="*/ 2687493 h 3000231"/>
                <a:gd name="connsiteX36" fmla="*/ 2618645 w 2618645"/>
                <a:gd name="connsiteY36" fmla="*/ 2800423 h 3000231"/>
                <a:gd name="connsiteX37" fmla="*/ 2596276 w 2618645"/>
                <a:gd name="connsiteY37" fmla="*/ 2835275 h 3000231"/>
                <a:gd name="connsiteX38" fmla="*/ 2517119 w 2618645"/>
                <a:gd name="connsiteY38" fmla="*/ 2838449 h 3000231"/>
                <a:gd name="connsiteX39" fmla="*/ 2476204 w 2618645"/>
                <a:gd name="connsiteY39" fmla="*/ 2807566 h 3000231"/>
                <a:gd name="connsiteX40" fmla="*/ 2420208 w 2618645"/>
                <a:gd name="connsiteY40" fmla="*/ 2778342 h 3000231"/>
                <a:gd name="connsiteX41" fmla="*/ 2331091 w 2618645"/>
                <a:gd name="connsiteY41" fmla="*/ 2743777 h 3000231"/>
                <a:gd name="connsiteX42" fmla="*/ 2270623 w 2618645"/>
                <a:gd name="connsiteY42" fmla="*/ 2720831 h 3000231"/>
                <a:gd name="connsiteX43" fmla="*/ 2208349 w 2618645"/>
                <a:gd name="connsiteY43" fmla="*/ 2702358 h 3000231"/>
                <a:gd name="connsiteX44" fmla="*/ 2147302 w 2618645"/>
                <a:gd name="connsiteY44" fmla="*/ 2676741 h 3000231"/>
                <a:gd name="connsiteX45" fmla="*/ 2115985 w 2618645"/>
                <a:gd name="connsiteY45" fmla="*/ 2622839 h 3000231"/>
                <a:gd name="connsiteX46" fmla="*/ 2059919 w 2618645"/>
                <a:gd name="connsiteY46" fmla="*/ 2636043 h 3000231"/>
                <a:gd name="connsiteX47" fmla="*/ 2002768 w 2618645"/>
                <a:gd name="connsiteY47" fmla="*/ 2674072 h 3000231"/>
                <a:gd name="connsiteX48" fmla="*/ 1948000 w 2618645"/>
                <a:gd name="connsiteY48" fmla="*/ 2731293 h 3000231"/>
                <a:gd name="connsiteX49" fmla="*/ 1931258 w 2618645"/>
                <a:gd name="connsiteY49" fmla="*/ 2761384 h 3000231"/>
                <a:gd name="connsiteX50" fmla="*/ 1907519 w 2618645"/>
                <a:gd name="connsiteY50" fmla="*/ 2819399 h 3000231"/>
                <a:gd name="connsiteX51" fmla="*/ 1875840 w 2618645"/>
                <a:gd name="connsiteY51" fmla="*/ 2862984 h 3000231"/>
                <a:gd name="connsiteX52" fmla="*/ 1831319 w 2618645"/>
                <a:gd name="connsiteY52" fmla="*/ 2833687 h 3000231"/>
                <a:gd name="connsiteX53" fmla="*/ 1774240 w 2618645"/>
                <a:gd name="connsiteY53" fmla="*/ 2826039 h 3000231"/>
                <a:gd name="connsiteX54" fmla="*/ 1743213 w 2618645"/>
                <a:gd name="connsiteY54" fmla="*/ 2852737 h 3000231"/>
                <a:gd name="connsiteX55" fmla="*/ 1718822 w 2618645"/>
                <a:gd name="connsiteY55" fmla="*/ 2899930 h 3000231"/>
                <a:gd name="connsiteX56" fmla="*/ 1690825 w 2618645"/>
                <a:gd name="connsiteY56" fmla="*/ 2921793 h 3000231"/>
                <a:gd name="connsiteX57" fmla="*/ 1669682 w 2618645"/>
                <a:gd name="connsiteY57" fmla="*/ 3000231 h 3000231"/>
                <a:gd name="connsiteX58" fmla="*/ 1607985 w 2618645"/>
                <a:gd name="connsiteY58" fmla="*/ 2983057 h 3000231"/>
                <a:gd name="connsiteX59" fmla="*/ 1524858 w 2618645"/>
                <a:gd name="connsiteY59" fmla="*/ 2918402 h 3000231"/>
                <a:gd name="connsiteX60" fmla="*/ 1460204 w 2618645"/>
                <a:gd name="connsiteY60" fmla="*/ 2927639 h 3000231"/>
                <a:gd name="connsiteX61" fmla="*/ 1404785 w 2618645"/>
                <a:gd name="connsiteY61" fmla="*/ 2918402 h 3000231"/>
                <a:gd name="connsiteX62" fmla="*/ 1192349 w 2618645"/>
                <a:gd name="connsiteY62" fmla="*/ 2835275 h 3000231"/>
                <a:gd name="connsiteX63" fmla="*/ 952204 w 2618645"/>
                <a:gd name="connsiteY63" fmla="*/ 2779857 h 3000231"/>
                <a:gd name="connsiteX64" fmla="*/ 797856 w 2618645"/>
                <a:gd name="connsiteY64" fmla="*/ 2757487 h 3000231"/>
                <a:gd name="connsiteX65" fmla="*/ 638167 w 2618645"/>
                <a:gd name="connsiteY65" fmla="*/ 2742911 h 3000231"/>
                <a:gd name="connsiteX66" fmla="*/ 492045 w 2618645"/>
                <a:gd name="connsiteY66" fmla="*/ 2681864 h 3000231"/>
                <a:gd name="connsiteX67" fmla="*/ 409713 w 2618645"/>
                <a:gd name="connsiteY67" fmla="*/ 2628899 h 3000231"/>
                <a:gd name="connsiteX68" fmla="*/ 288269 w 2618645"/>
                <a:gd name="connsiteY68" fmla="*/ 2586037 h 3000231"/>
                <a:gd name="connsiteX69" fmla="*/ 114438 w 2618645"/>
                <a:gd name="connsiteY69" fmla="*/ 2543174 h 3000231"/>
                <a:gd name="connsiteX70" fmla="*/ 1147 w 2618645"/>
                <a:gd name="connsiteY70" fmla="*/ 2516620 h 3000231"/>
                <a:gd name="connsiteX71" fmla="*/ 857 w 2618645"/>
                <a:gd name="connsiteY71" fmla="*/ 18184 h 3000231"/>
                <a:gd name="connsiteX72" fmla="*/ 1821287 w 2618645"/>
                <a:gd name="connsiteY72" fmla="*/ 0 h 3000231"/>
                <a:gd name="connsiteX0" fmla="*/ 1821287 w 2618645"/>
                <a:gd name="connsiteY0" fmla="*/ 0 h 3000231"/>
                <a:gd name="connsiteX1" fmla="*/ 1820422 w 2618645"/>
                <a:gd name="connsiteY1" fmla="*/ 265113 h 3000231"/>
                <a:gd name="connsiteX2" fmla="*/ 1828937 w 2618645"/>
                <a:gd name="connsiteY2" fmla="*/ 376237 h 3000231"/>
                <a:gd name="connsiteX3" fmla="*/ 1846110 w 2618645"/>
                <a:gd name="connsiteY3" fmla="*/ 550501 h 3000231"/>
                <a:gd name="connsiteX4" fmla="*/ 1814649 w 2618645"/>
                <a:gd name="connsiteY4" fmla="*/ 700087 h 3000231"/>
                <a:gd name="connsiteX5" fmla="*/ 1657053 w 2618645"/>
                <a:gd name="connsiteY5" fmla="*/ 841015 h 3000231"/>
                <a:gd name="connsiteX6" fmla="*/ 1795672 w 2618645"/>
                <a:gd name="connsiteY6" fmla="*/ 999331 h 3000231"/>
                <a:gd name="connsiteX7" fmla="*/ 1811185 w 2618645"/>
                <a:gd name="connsiteY7" fmla="*/ 1126548 h 3000231"/>
                <a:gd name="connsiteX8" fmla="*/ 1860037 w 2618645"/>
                <a:gd name="connsiteY8" fmla="*/ 1240126 h 3000231"/>
                <a:gd name="connsiteX9" fmla="*/ 1859748 w 2618645"/>
                <a:gd name="connsiteY9" fmla="*/ 1311636 h 3000231"/>
                <a:gd name="connsiteX10" fmla="*/ 1820422 w 2618645"/>
                <a:gd name="connsiteY10" fmla="*/ 1320511 h 3000231"/>
                <a:gd name="connsiteX11" fmla="*/ 1774817 w 2618645"/>
                <a:gd name="connsiteY11" fmla="*/ 1344036 h 3000231"/>
                <a:gd name="connsiteX12" fmla="*/ 1774240 w 2618645"/>
                <a:gd name="connsiteY12" fmla="*/ 1385166 h 3000231"/>
                <a:gd name="connsiteX13" fmla="*/ 1792713 w 2618645"/>
                <a:gd name="connsiteY13" fmla="*/ 1440584 h 3000231"/>
                <a:gd name="connsiteX14" fmla="*/ 1840843 w 2618645"/>
                <a:gd name="connsiteY14" fmla="*/ 1485899 h 3000231"/>
                <a:gd name="connsiteX15" fmla="*/ 1855275 w 2618645"/>
                <a:gd name="connsiteY15" fmla="*/ 1498961 h 3000231"/>
                <a:gd name="connsiteX16" fmla="*/ 1888468 w 2618645"/>
                <a:gd name="connsiteY16" fmla="*/ 1545430 h 3000231"/>
                <a:gd name="connsiteX17" fmla="*/ 1922022 w 2618645"/>
                <a:gd name="connsiteY17" fmla="*/ 1569893 h 3000231"/>
                <a:gd name="connsiteX18" fmla="*/ 1894313 w 2618645"/>
                <a:gd name="connsiteY18" fmla="*/ 1643784 h 3000231"/>
                <a:gd name="connsiteX19" fmla="*/ 1922022 w 2618645"/>
                <a:gd name="connsiteY19" fmla="*/ 1736148 h 3000231"/>
                <a:gd name="connsiteX20" fmla="*/ 1958967 w 2618645"/>
                <a:gd name="connsiteY20" fmla="*/ 1865457 h 3000231"/>
                <a:gd name="connsiteX21" fmla="*/ 1986676 w 2618645"/>
                <a:gd name="connsiteY21" fmla="*/ 1920875 h 3000231"/>
                <a:gd name="connsiteX22" fmla="*/ 1967915 w 2618645"/>
                <a:gd name="connsiteY22" fmla="*/ 1998663 h 3000231"/>
                <a:gd name="connsiteX23" fmla="*/ 1933712 w 2618645"/>
                <a:gd name="connsiteY23" fmla="*/ 2055018 h 3000231"/>
                <a:gd name="connsiteX24" fmla="*/ 1952762 w 2618645"/>
                <a:gd name="connsiteY24" fmla="*/ 2102643 h 3000231"/>
                <a:gd name="connsiteX25" fmla="*/ 1995913 w 2618645"/>
                <a:gd name="connsiteY25" fmla="*/ 2114839 h 3000231"/>
                <a:gd name="connsiteX26" fmla="*/ 2057537 w 2618645"/>
                <a:gd name="connsiteY26" fmla="*/ 2121693 h 3000231"/>
                <a:gd name="connsiteX27" fmla="*/ 2106749 w 2618645"/>
                <a:gd name="connsiteY27" fmla="*/ 2161020 h 3000231"/>
                <a:gd name="connsiteX28" fmla="*/ 2171404 w 2618645"/>
                <a:gd name="connsiteY28" fmla="*/ 2290330 h 3000231"/>
                <a:gd name="connsiteX29" fmla="*/ 2188505 w 2618645"/>
                <a:gd name="connsiteY29" fmla="*/ 2369343 h 3000231"/>
                <a:gd name="connsiteX30" fmla="*/ 2200412 w 2618645"/>
                <a:gd name="connsiteY30" fmla="*/ 2419349 h 3000231"/>
                <a:gd name="connsiteX31" fmla="*/ 2273004 w 2618645"/>
                <a:gd name="connsiteY31" fmla="*/ 2456584 h 3000231"/>
                <a:gd name="connsiteX32" fmla="*/ 2343287 w 2618645"/>
                <a:gd name="connsiteY32" fmla="*/ 2524124 h 3000231"/>
                <a:gd name="connsiteX33" fmla="*/ 2391272 w 2618645"/>
                <a:gd name="connsiteY33" fmla="*/ 2595130 h 3000231"/>
                <a:gd name="connsiteX34" fmla="*/ 2467112 w 2618645"/>
                <a:gd name="connsiteY34" fmla="*/ 2638424 h 3000231"/>
                <a:gd name="connsiteX35" fmla="*/ 2550094 w 2618645"/>
                <a:gd name="connsiteY35" fmla="*/ 2687493 h 3000231"/>
                <a:gd name="connsiteX36" fmla="*/ 2618645 w 2618645"/>
                <a:gd name="connsiteY36" fmla="*/ 2800423 h 3000231"/>
                <a:gd name="connsiteX37" fmla="*/ 2596276 w 2618645"/>
                <a:gd name="connsiteY37" fmla="*/ 2835275 h 3000231"/>
                <a:gd name="connsiteX38" fmla="*/ 2517119 w 2618645"/>
                <a:gd name="connsiteY38" fmla="*/ 2838449 h 3000231"/>
                <a:gd name="connsiteX39" fmla="*/ 2476204 w 2618645"/>
                <a:gd name="connsiteY39" fmla="*/ 2807566 h 3000231"/>
                <a:gd name="connsiteX40" fmla="*/ 2420208 w 2618645"/>
                <a:gd name="connsiteY40" fmla="*/ 2778342 h 3000231"/>
                <a:gd name="connsiteX41" fmla="*/ 2331091 w 2618645"/>
                <a:gd name="connsiteY41" fmla="*/ 2743777 h 3000231"/>
                <a:gd name="connsiteX42" fmla="*/ 2270623 w 2618645"/>
                <a:gd name="connsiteY42" fmla="*/ 2720831 h 3000231"/>
                <a:gd name="connsiteX43" fmla="*/ 2208349 w 2618645"/>
                <a:gd name="connsiteY43" fmla="*/ 2702358 h 3000231"/>
                <a:gd name="connsiteX44" fmla="*/ 2147302 w 2618645"/>
                <a:gd name="connsiteY44" fmla="*/ 2676741 h 3000231"/>
                <a:gd name="connsiteX45" fmla="*/ 2115985 w 2618645"/>
                <a:gd name="connsiteY45" fmla="*/ 2622839 h 3000231"/>
                <a:gd name="connsiteX46" fmla="*/ 2059919 w 2618645"/>
                <a:gd name="connsiteY46" fmla="*/ 2636043 h 3000231"/>
                <a:gd name="connsiteX47" fmla="*/ 2002768 w 2618645"/>
                <a:gd name="connsiteY47" fmla="*/ 2674072 h 3000231"/>
                <a:gd name="connsiteX48" fmla="*/ 1948000 w 2618645"/>
                <a:gd name="connsiteY48" fmla="*/ 2731293 h 3000231"/>
                <a:gd name="connsiteX49" fmla="*/ 1931258 w 2618645"/>
                <a:gd name="connsiteY49" fmla="*/ 2761384 h 3000231"/>
                <a:gd name="connsiteX50" fmla="*/ 1907519 w 2618645"/>
                <a:gd name="connsiteY50" fmla="*/ 2819399 h 3000231"/>
                <a:gd name="connsiteX51" fmla="*/ 1875840 w 2618645"/>
                <a:gd name="connsiteY51" fmla="*/ 2862984 h 3000231"/>
                <a:gd name="connsiteX52" fmla="*/ 1831319 w 2618645"/>
                <a:gd name="connsiteY52" fmla="*/ 2833687 h 3000231"/>
                <a:gd name="connsiteX53" fmla="*/ 1774240 w 2618645"/>
                <a:gd name="connsiteY53" fmla="*/ 2826039 h 3000231"/>
                <a:gd name="connsiteX54" fmla="*/ 1743213 w 2618645"/>
                <a:gd name="connsiteY54" fmla="*/ 2852737 h 3000231"/>
                <a:gd name="connsiteX55" fmla="*/ 1718822 w 2618645"/>
                <a:gd name="connsiteY55" fmla="*/ 2899930 h 3000231"/>
                <a:gd name="connsiteX56" fmla="*/ 1690825 w 2618645"/>
                <a:gd name="connsiteY56" fmla="*/ 2921793 h 3000231"/>
                <a:gd name="connsiteX57" fmla="*/ 1669682 w 2618645"/>
                <a:gd name="connsiteY57" fmla="*/ 3000231 h 3000231"/>
                <a:gd name="connsiteX58" fmla="*/ 1607985 w 2618645"/>
                <a:gd name="connsiteY58" fmla="*/ 2983057 h 3000231"/>
                <a:gd name="connsiteX59" fmla="*/ 1524858 w 2618645"/>
                <a:gd name="connsiteY59" fmla="*/ 2918402 h 3000231"/>
                <a:gd name="connsiteX60" fmla="*/ 1460204 w 2618645"/>
                <a:gd name="connsiteY60" fmla="*/ 2927639 h 3000231"/>
                <a:gd name="connsiteX61" fmla="*/ 1404785 w 2618645"/>
                <a:gd name="connsiteY61" fmla="*/ 2918402 h 3000231"/>
                <a:gd name="connsiteX62" fmla="*/ 1192349 w 2618645"/>
                <a:gd name="connsiteY62" fmla="*/ 2835275 h 3000231"/>
                <a:gd name="connsiteX63" fmla="*/ 952204 w 2618645"/>
                <a:gd name="connsiteY63" fmla="*/ 2779857 h 3000231"/>
                <a:gd name="connsiteX64" fmla="*/ 797856 w 2618645"/>
                <a:gd name="connsiteY64" fmla="*/ 2757487 h 3000231"/>
                <a:gd name="connsiteX65" fmla="*/ 638167 w 2618645"/>
                <a:gd name="connsiteY65" fmla="*/ 2742911 h 3000231"/>
                <a:gd name="connsiteX66" fmla="*/ 492045 w 2618645"/>
                <a:gd name="connsiteY66" fmla="*/ 2681864 h 3000231"/>
                <a:gd name="connsiteX67" fmla="*/ 409713 w 2618645"/>
                <a:gd name="connsiteY67" fmla="*/ 2628899 h 3000231"/>
                <a:gd name="connsiteX68" fmla="*/ 288269 w 2618645"/>
                <a:gd name="connsiteY68" fmla="*/ 2586037 h 3000231"/>
                <a:gd name="connsiteX69" fmla="*/ 114438 w 2618645"/>
                <a:gd name="connsiteY69" fmla="*/ 2543174 h 3000231"/>
                <a:gd name="connsiteX70" fmla="*/ 1147 w 2618645"/>
                <a:gd name="connsiteY70" fmla="*/ 2516620 h 3000231"/>
                <a:gd name="connsiteX71" fmla="*/ 857 w 2618645"/>
                <a:gd name="connsiteY71" fmla="*/ 18184 h 3000231"/>
                <a:gd name="connsiteX72" fmla="*/ 1821287 w 2618645"/>
                <a:gd name="connsiteY72" fmla="*/ 0 h 3000231"/>
                <a:gd name="connsiteX0" fmla="*/ 1821287 w 2618645"/>
                <a:gd name="connsiteY0" fmla="*/ 0 h 3000231"/>
                <a:gd name="connsiteX1" fmla="*/ 1820422 w 2618645"/>
                <a:gd name="connsiteY1" fmla="*/ 265113 h 3000231"/>
                <a:gd name="connsiteX2" fmla="*/ 1828937 w 2618645"/>
                <a:gd name="connsiteY2" fmla="*/ 376237 h 3000231"/>
                <a:gd name="connsiteX3" fmla="*/ 1846110 w 2618645"/>
                <a:gd name="connsiteY3" fmla="*/ 550501 h 3000231"/>
                <a:gd name="connsiteX4" fmla="*/ 1445194 w 2618645"/>
                <a:gd name="connsiteY4" fmla="*/ 681614 h 3000231"/>
                <a:gd name="connsiteX5" fmla="*/ 1657053 w 2618645"/>
                <a:gd name="connsiteY5" fmla="*/ 841015 h 3000231"/>
                <a:gd name="connsiteX6" fmla="*/ 1795672 w 2618645"/>
                <a:gd name="connsiteY6" fmla="*/ 999331 h 3000231"/>
                <a:gd name="connsiteX7" fmla="*/ 1811185 w 2618645"/>
                <a:gd name="connsiteY7" fmla="*/ 1126548 h 3000231"/>
                <a:gd name="connsiteX8" fmla="*/ 1860037 w 2618645"/>
                <a:gd name="connsiteY8" fmla="*/ 1240126 h 3000231"/>
                <a:gd name="connsiteX9" fmla="*/ 1859748 w 2618645"/>
                <a:gd name="connsiteY9" fmla="*/ 1311636 h 3000231"/>
                <a:gd name="connsiteX10" fmla="*/ 1820422 w 2618645"/>
                <a:gd name="connsiteY10" fmla="*/ 1320511 h 3000231"/>
                <a:gd name="connsiteX11" fmla="*/ 1774817 w 2618645"/>
                <a:gd name="connsiteY11" fmla="*/ 1344036 h 3000231"/>
                <a:gd name="connsiteX12" fmla="*/ 1774240 w 2618645"/>
                <a:gd name="connsiteY12" fmla="*/ 1385166 h 3000231"/>
                <a:gd name="connsiteX13" fmla="*/ 1792713 w 2618645"/>
                <a:gd name="connsiteY13" fmla="*/ 1440584 h 3000231"/>
                <a:gd name="connsiteX14" fmla="*/ 1840843 w 2618645"/>
                <a:gd name="connsiteY14" fmla="*/ 1485899 h 3000231"/>
                <a:gd name="connsiteX15" fmla="*/ 1855275 w 2618645"/>
                <a:gd name="connsiteY15" fmla="*/ 1498961 h 3000231"/>
                <a:gd name="connsiteX16" fmla="*/ 1888468 w 2618645"/>
                <a:gd name="connsiteY16" fmla="*/ 1545430 h 3000231"/>
                <a:gd name="connsiteX17" fmla="*/ 1922022 w 2618645"/>
                <a:gd name="connsiteY17" fmla="*/ 1569893 h 3000231"/>
                <a:gd name="connsiteX18" fmla="*/ 1894313 w 2618645"/>
                <a:gd name="connsiteY18" fmla="*/ 1643784 h 3000231"/>
                <a:gd name="connsiteX19" fmla="*/ 1922022 w 2618645"/>
                <a:gd name="connsiteY19" fmla="*/ 1736148 h 3000231"/>
                <a:gd name="connsiteX20" fmla="*/ 1958967 w 2618645"/>
                <a:gd name="connsiteY20" fmla="*/ 1865457 h 3000231"/>
                <a:gd name="connsiteX21" fmla="*/ 1986676 w 2618645"/>
                <a:gd name="connsiteY21" fmla="*/ 1920875 h 3000231"/>
                <a:gd name="connsiteX22" fmla="*/ 1967915 w 2618645"/>
                <a:gd name="connsiteY22" fmla="*/ 1998663 h 3000231"/>
                <a:gd name="connsiteX23" fmla="*/ 1933712 w 2618645"/>
                <a:gd name="connsiteY23" fmla="*/ 2055018 h 3000231"/>
                <a:gd name="connsiteX24" fmla="*/ 1952762 w 2618645"/>
                <a:gd name="connsiteY24" fmla="*/ 2102643 h 3000231"/>
                <a:gd name="connsiteX25" fmla="*/ 1995913 w 2618645"/>
                <a:gd name="connsiteY25" fmla="*/ 2114839 h 3000231"/>
                <a:gd name="connsiteX26" fmla="*/ 2057537 w 2618645"/>
                <a:gd name="connsiteY26" fmla="*/ 2121693 h 3000231"/>
                <a:gd name="connsiteX27" fmla="*/ 2106749 w 2618645"/>
                <a:gd name="connsiteY27" fmla="*/ 2161020 h 3000231"/>
                <a:gd name="connsiteX28" fmla="*/ 2171404 w 2618645"/>
                <a:gd name="connsiteY28" fmla="*/ 2290330 h 3000231"/>
                <a:gd name="connsiteX29" fmla="*/ 2188505 w 2618645"/>
                <a:gd name="connsiteY29" fmla="*/ 2369343 h 3000231"/>
                <a:gd name="connsiteX30" fmla="*/ 2200412 w 2618645"/>
                <a:gd name="connsiteY30" fmla="*/ 2419349 h 3000231"/>
                <a:gd name="connsiteX31" fmla="*/ 2273004 w 2618645"/>
                <a:gd name="connsiteY31" fmla="*/ 2456584 h 3000231"/>
                <a:gd name="connsiteX32" fmla="*/ 2343287 w 2618645"/>
                <a:gd name="connsiteY32" fmla="*/ 2524124 h 3000231"/>
                <a:gd name="connsiteX33" fmla="*/ 2391272 w 2618645"/>
                <a:gd name="connsiteY33" fmla="*/ 2595130 h 3000231"/>
                <a:gd name="connsiteX34" fmla="*/ 2467112 w 2618645"/>
                <a:gd name="connsiteY34" fmla="*/ 2638424 h 3000231"/>
                <a:gd name="connsiteX35" fmla="*/ 2550094 w 2618645"/>
                <a:gd name="connsiteY35" fmla="*/ 2687493 h 3000231"/>
                <a:gd name="connsiteX36" fmla="*/ 2618645 w 2618645"/>
                <a:gd name="connsiteY36" fmla="*/ 2800423 h 3000231"/>
                <a:gd name="connsiteX37" fmla="*/ 2596276 w 2618645"/>
                <a:gd name="connsiteY37" fmla="*/ 2835275 h 3000231"/>
                <a:gd name="connsiteX38" fmla="*/ 2517119 w 2618645"/>
                <a:gd name="connsiteY38" fmla="*/ 2838449 h 3000231"/>
                <a:gd name="connsiteX39" fmla="*/ 2476204 w 2618645"/>
                <a:gd name="connsiteY39" fmla="*/ 2807566 h 3000231"/>
                <a:gd name="connsiteX40" fmla="*/ 2420208 w 2618645"/>
                <a:gd name="connsiteY40" fmla="*/ 2778342 h 3000231"/>
                <a:gd name="connsiteX41" fmla="*/ 2331091 w 2618645"/>
                <a:gd name="connsiteY41" fmla="*/ 2743777 h 3000231"/>
                <a:gd name="connsiteX42" fmla="*/ 2270623 w 2618645"/>
                <a:gd name="connsiteY42" fmla="*/ 2720831 h 3000231"/>
                <a:gd name="connsiteX43" fmla="*/ 2208349 w 2618645"/>
                <a:gd name="connsiteY43" fmla="*/ 2702358 h 3000231"/>
                <a:gd name="connsiteX44" fmla="*/ 2147302 w 2618645"/>
                <a:gd name="connsiteY44" fmla="*/ 2676741 h 3000231"/>
                <a:gd name="connsiteX45" fmla="*/ 2115985 w 2618645"/>
                <a:gd name="connsiteY45" fmla="*/ 2622839 h 3000231"/>
                <a:gd name="connsiteX46" fmla="*/ 2059919 w 2618645"/>
                <a:gd name="connsiteY46" fmla="*/ 2636043 h 3000231"/>
                <a:gd name="connsiteX47" fmla="*/ 2002768 w 2618645"/>
                <a:gd name="connsiteY47" fmla="*/ 2674072 h 3000231"/>
                <a:gd name="connsiteX48" fmla="*/ 1948000 w 2618645"/>
                <a:gd name="connsiteY48" fmla="*/ 2731293 h 3000231"/>
                <a:gd name="connsiteX49" fmla="*/ 1931258 w 2618645"/>
                <a:gd name="connsiteY49" fmla="*/ 2761384 h 3000231"/>
                <a:gd name="connsiteX50" fmla="*/ 1907519 w 2618645"/>
                <a:gd name="connsiteY50" fmla="*/ 2819399 h 3000231"/>
                <a:gd name="connsiteX51" fmla="*/ 1875840 w 2618645"/>
                <a:gd name="connsiteY51" fmla="*/ 2862984 h 3000231"/>
                <a:gd name="connsiteX52" fmla="*/ 1831319 w 2618645"/>
                <a:gd name="connsiteY52" fmla="*/ 2833687 h 3000231"/>
                <a:gd name="connsiteX53" fmla="*/ 1774240 w 2618645"/>
                <a:gd name="connsiteY53" fmla="*/ 2826039 h 3000231"/>
                <a:gd name="connsiteX54" fmla="*/ 1743213 w 2618645"/>
                <a:gd name="connsiteY54" fmla="*/ 2852737 h 3000231"/>
                <a:gd name="connsiteX55" fmla="*/ 1718822 w 2618645"/>
                <a:gd name="connsiteY55" fmla="*/ 2899930 h 3000231"/>
                <a:gd name="connsiteX56" fmla="*/ 1690825 w 2618645"/>
                <a:gd name="connsiteY56" fmla="*/ 2921793 h 3000231"/>
                <a:gd name="connsiteX57" fmla="*/ 1669682 w 2618645"/>
                <a:gd name="connsiteY57" fmla="*/ 3000231 h 3000231"/>
                <a:gd name="connsiteX58" fmla="*/ 1607985 w 2618645"/>
                <a:gd name="connsiteY58" fmla="*/ 2983057 h 3000231"/>
                <a:gd name="connsiteX59" fmla="*/ 1524858 w 2618645"/>
                <a:gd name="connsiteY59" fmla="*/ 2918402 h 3000231"/>
                <a:gd name="connsiteX60" fmla="*/ 1460204 w 2618645"/>
                <a:gd name="connsiteY60" fmla="*/ 2927639 h 3000231"/>
                <a:gd name="connsiteX61" fmla="*/ 1404785 w 2618645"/>
                <a:gd name="connsiteY61" fmla="*/ 2918402 h 3000231"/>
                <a:gd name="connsiteX62" fmla="*/ 1192349 w 2618645"/>
                <a:gd name="connsiteY62" fmla="*/ 2835275 h 3000231"/>
                <a:gd name="connsiteX63" fmla="*/ 952204 w 2618645"/>
                <a:gd name="connsiteY63" fmla="*/ 2779857 h 3000231"/>
                <a:gd name="connsiteX64" fmla="*/ 797856 w 2618645"/>
                <a:gd name="connsiteY64" fmla="*/ 2757487 h 3000231"/>
                <a:gd name="connsiteX65" fmla="*/ 638167 w 2618645"/>
                <a:gd name="connsiteY65" fmla="*/ 2742911 h 3000231"/>
                <a:gd name="connsiteX66" fmla="*/ 492045 w 2618645"/>
                <a:gd name="connsiteY66" fmla="*/ 2681864 h 3000231"/>
                <a:gd name="connsiteX67" fmla="*/ 409713 w 2618645"/>
                <a:gd name="connsiteY67" fmla="*/ 2628899 h 3000231"/>
                <a:gd name="connsiteX68" fmla="*/ 288269 w 2618645"/>
                <a:gd name="connsiteY68" fmla="*/ 2586037 h 3000231"/>
                <a:gd name="connsiteX69" fmla="*/ 114438 w 2618645"/>
                <a:gd name="connsiteY69" fmla="*/ 2543174 h 3000231"/>
                <a:gd name="connsiteX70" fmla="*/ 1147 w 2618645"/>
                <a:gd name="connsiteY70" fmla="*/ 2516620 h 3000231"/>
                <a:gd name="connsiteX71" fmla="*/ 857 w 2618645"/>
                <a:gd name="connsiteY71" fmla="*/ 18184 h 3000231"/>
                <a:gd name="connsiteX72" fmla="*/ 1821287 w 2618645"/>
                <a:gd name="connsiteY72" fmla="*/ 0 h 3000231"/>
                <a:gd name="connsiteX0" fmla="*/ 1821287 w 2618645"/>
                <a:gd name="connsiteY0" fmla="*/ 0 h 3000231"/>
                <a:gd name="connsiteX1" fmla="*/ 1820422 w 2618645"/>
                <a:gd name="connsiteY1" fmla="*/ 265113 h 3000231"/>
                <a:gd name="connsiteX2" fmla="*/ 1828937 w 2618645"/>
                <a:gd name="connsiteY2" fmla="*/ 376237 h 3000231"/>
                <a:gd name="connsiteX3" fmla="*/ 1328874 w 2618645"/>
                <a:gd name="connsiteY3" fmla="*/ 504320 h 3000231"/>
                <a:gd name="connsiteX4" fmla="*/ 1445194 w 2618645"/>
                <a:gd name="connsiteY4" fmla="*/ 681614 h 3000231"/>
                <a:gd name="connsiteX5" fmla="*/ 1657053 w 2618645"/>
                <a:gd name="connsiteY5" fmla="*/ 841015 h 3000231"/>
                <a:gd name="connsiteX6" fmla="*/ 1795672 w 2618645"/>
                <a:gd name="connsiteY6" fmla="*/ 999331 h 3000231"/>
                <a:gd name="connsiteX7" fmla="*/ 1811185 w 2618645"/>
                <a:gd name="connsiteY7" fmla="*/ 1126548 h 3000231"/>
                <a:gd name="connsiteX8" fmla="*/ 1860037 w 2618645"/>
                <a:gd name="connsiteY8" fmla="*/ 1240126 h 3000231"/>
                <a:gd name="connsiteX9" fmla="*/ 1859748 w 2618645"/>
                <a:gd name="connsiteY9" fmla="*/ 1311636 h 3000231"/>
                <a:gd name="connsiteX10" fmla="*/ 1820422 w 2618645"/>
                <a:gd name="connsiteY10" fmla="*/ 1320511 h 3000231"/>
                <a:gd name="connsiteX11" fmla="*/ 1774817 w 2618645"/>
                <a:gd name="connsiteY11" fmla="*/ 1344036 h 3000231"/>
                <a:gd name="connsiteX12" fmla="*/ 1774240 w 2618645"/>
                <a:gd name="connsiteY12" fmla="*/ 1385166 h 3000231"/>
                <a:gd name="connsiteX13" fmla="*/ 1792713 w 2618645"/>
                <a:gd name="connsiteY13" fmla="*/ 1440584 h 3000231"/>
                <a:gd name="connsiteX14" fmla="*/ 1840843 w 2618645"/>
                <a:gd name="connsiteY14" fmla="*/ 1485899 h 3000231"/>
                <a:gd name="connsiteX15" fmla="*/ 1855275 w 2618645"/>
                <a:gd name="connsiteY15" fmla="*/ 1498961 h 3000231"/>
                <a:gd name="connsiteX16" fmla="*/ 1888468 w 2618645"/>
                <a:gd name="connsiteY16" fmla="*/ 1545430 h 3000231"/>
                <a:gd name="connsiteX17" fmla="*/ 1922022 w 2618645"/>
                <a:gd name="connsiteY17" fmla="*/ 1569893 h 3000231"/>
                <a:gd name="connsiteX18" fmla="*/ 1894313 w 2618645"/>
                <a:gd name="connsiteY18" fmla="*/ 1643784 h 3000231"/>
                <a:gd name="connsiteX19" fmla="*/ 1922022 w 2618645"/>
                <a:gd name="connsiteY19" fmla="*/ 1736148 h 3000231"/>
                <a:gd name="connsiteX20" fmla="*/ 1958967 w 2618645"/>
                <a:gd name="connsiteY20" fmla="*/ 1865457 h 3000231"/>
                <a:gd name="connsiteX21" fmla="*/ 1986676 w 2618645"/>
                <a:gd name="connsiteY21" fmla="*/ 1920875 h 3000231"/>
                <a:gd name="connsiteX22" fmla="*/ 1967915 w 2618645"/>
                <a:gd name="connsiteY22" fmla="*/ 1998663 h 3000231"/>
                <a:gd name="connsiteX23" fmla="*/ 1933712 w 2618645"/>
                <a:gd name="connsiteY23" fmla="*/ 2055018 h 3000231"/>
                <a:gd name="connsiteX24" fmla="*/ 1952762 w 2618645"/>
                <a:gd name="connsiteY24" fmla="*/ 2102643 h 3000231"/>
                <a:gd name="connsiteX25" fmla="*/ 1995913 w 2618645"/>
                <a:gd name="connsiteY25" fmla="*/ 2114839 h 3000231"/>
                <a:gd name="connsiteX26" fmla="*/ 2057537 w 2618645"/>
                <a:gd name="connsiteY26" fmla="*/ 2121693 h 3000231"/>
                <a:gd name="connsiteX27" fmla="*/ 2106749 w 2618645"/>
                <a:gd name="connsiteY27" fmla="*/ 2161020 h 3000231"/>
                <a:gd name="connsiteX28" fmla="*/ 2171404 w 2618645"/>
                <a:gd name="connsiteY28" fmla="*/ 2290330 h 3000231"/>
                <a:gd name="connsiteX29" fmla="*/ 2188505 w 2618645"/>
                <a:gd name="connsiteY29" fmla="*/ 2369343 h 3000231"/>
                <a:gd name="connsiteX30" fmla="*/ 2200412 w 2618645"/>
                <a:gd name="connsiteY30" fmla="*/ 2419349 h 3000231"/>
                <a:gd name="connsiteX31" fmla="*/ 2273004 w 2618645"/>
                <a:gd name="connsiteY31" fmla="*/ 2456584 h 3000231"/>
                <a:gd name="connsiteX32" fmla="*/ 2343287 w 2618645"/>
                <a:gd name="connsiteY32" fmla="*/ 2524124 h 3000231"/>
                <a:gd name="connsiteX33" fmla="*/ 2391272 w 2618645"/>
                <a:gd name="connsiteY33" fmla="*/ 2595130 h 3000231"/>
                <a:gd name="connsiteX34" fmla="*/ 2467112 w 2618645"/>
                <a:gd name="connsiteY34" fmla="*/ 2638424 h 3000231"/>
                <a:gd name="connsiteX35" fmla="*/ 2550094 w 2618645"/>
                <a:gd name="connsiteY35" fmla="*/ 2687493 h 3000231"/>
                <a:gd name="connsiteX36" fmla="*/ 2618645 w 2618645"/>
                <a:gd name="connsiteY36" fmla="*/ 2800423 h 3000231"/>
                <a:gd name="connsiteX37" fmla="*/ 2596276 w 2618645"/>
                <a:gd name="connsiteY37" fmla="*/ 2835275 h 3000231"/>
                <a:gd name="connsiteX38" fmla="*/ 2517119 w 2618645"/>
                <a:gd name="connsiteY38" fmla="*/ 2838449 h 3000231"/>
                <a:gd name="connsiteX39" fmla="*/ 2476204 w 2618645"/>
                <a:gd name="connsiteY39" fmla="*/ 2807566 h 3000231"/>
                <a:gd name="connsiteX40" fmla="*/ 2420208 w 2618645"/>
                <a:gd name="connsiteY40" fmla="*/ 2778342 h 3000231"/>
                <a:gd name="connsiteX41" fmla="*/ 2331091 w 2618645"/>
                <a:gd name="connsiteY41" fmla="*/ 2743777 h 3000231"/>
                <a:gd name="connsiteX42" fmla="*/ 2270623 w 2618645"/>
                <a:gd name="connsiteY42" fmla="*/ 2720831 h 3000231"/>
                <a:gd name="connsiteX43" fmla="*/ 2208349 w 2618645"/>
                <a:gd name="connsiteY43" fmla="*/ 2702358 h 3000231"/>
                <a:gd name="connsiteX44" fmla="*/ 2147302 w 2618645"/>
                <a:gd name="connsiteY44" fmla="*/ 2676741 h 3000231"/>
                <a:gd name="connsiteX45" fmla="*/ 2115985 w 2618645"/>
                <a:gd name="connsiteY45" fmla="*/ 2622839 h 3000231"/>
                <a:gd name="connsiteX46" fmla="*/ 2059919 w 2618645"/>
                <a:gd name="connsiteY46" fmla="*/ 2636043 h 3000231"/>
                <a:gd name="connsiteX47" fmla="*/ 2002768 w 2618645"/>
                <a:gd name="connsiteY47" fmla="*/ 2674072 h 3000231"/>
                <a:gd name="connsiteX48" fmla="*/ 1948000 w 2618645"/>
                <a:gd name="connsiteY48" fmla="*/ 2731293 h 3000231"/>
                <a:gd name="connsiteX49" fmla="*/ 1931258 w 2618645"/>
                <a:gd name="connsiteY49" fmla="*/ 2761384 h 3000231"/>
                <a:gd name="connsiteX50" fmla="*/ 1907519 w 2618645"/>
                <a:gd name="connsiteY50" fmla="*/ 2819399 h 3000231"/>
                <a:gd name="connsiteX51" fmla="*/ 1875840 w 2618645"/>
                <a:gd name="connsiteY51" fmla="*/ 2862984 h 3000231"/>
                <a:gd name="connsiteX52" fmla="*/ 1831319 w 2618645"/>
                <a:gd name="connsiteY52" fmla="*/ 2833687 h 3000231"/>
                <a:gd name="connsiteX53" fmla="*/ 1774240 w 2618645"/>
                <a:gd name="connsiteY53" fmla="*/ 2826039 h 3000231"/>
                <a:gd name="connsiteX54" fmla="*/ 1743213 w 2618645"/>
                <a:gd name="connsiteY54" fmla="*/ 2852737 h 3000231"/>
                <a:gd name="connsiteX55" fmla="*/ 1718822 w 2618645"/>
                <a:gd name="connsiteY55" fmla="*/ 2899930 h 3000231"/>
                <a:gd name="connsiteX56" fmla="*/ 1690825 w 2618645"/>
                <a:gd name="connsiteY56" fmla="*/ 2921793 h 3000231"/>
                <a:gd name="connsiteX57" fmla="*/ 1669682 w 2618645"/>
                <a:gd name="connsiteY57" fmla="*/ 3000231 h 3000231"/>
                <a:gd name="connsiteX58" fmla="*/ 1607985 w 2618645"/>
                <a:gd name="connsiteY58" fmla="*/ 2983057 h 3000231"/>
                <a:gd name="connsiteX59" fmla="*/ 1524858 w 2618645"/>
                <a:gd name="connsiteY59" fmla="*/ 2918402 h 3000231"/>
                <a:gd name="connsiteX60" fmla="*/ 1460204 w 2618645"/>
                <a:gd name="connsiteY60" fmla="*/ 2927639 h 3000231"/>
                <a:gd name="connsiteX61" fmla="*/ 1404785 w 2618645"/>
                <a:gd name="connsiteY61" fmla="*/ 2918402 h 3000231"/>
                <a:gd name="connsiteX62" fmla="*/ 1192349 w 2618645"/>
                <a:gd name="connsiteY62" fmla="*/ 2835275 h 3000231"/>
                <a:gd name="connsiteX63" fmla="*/ 952204 w 2618645"/>
                <a:gd name="connsiteY63" fmla="*/ 2779857 h 3000231"/>
                <a:gd name="connsiteX64" fmla="*/ 797856 w 2618645"/>
                <a:gd name="connsiteY64" fmla="*/ 2757487 h 3000231"/>
                <a:gd name="connsiteX65" fmla="*/ 638167 w 2618645"/>
                <a:gd name="connsiteY65" fmla="*/ 2742911 h 3000231"/>
                <a:gd name="connsiteX66" fmla="*/ 492045 w 2618645"/>
                <a:gd name="connsiteY66" fmla="*/ 2681864 h 3000231"/>
                <a:gd name="connsiteX67" fmla="*/ 409713 w 2618645"/>
                <a:gd name="connsiteY67" fmla="*/ 2628899 h 3000231"/>
                <a:gd name="connsiteX68" fmla="*/ 288269 w 2618645"/>
                <a:gd name="connsiteY68" fmla="*/ 2586037 h 3000231"/>
                <a:gd name="connsiteX69" fmla="*/ 114438 w 2618645"/>
                <a:gd name="connsiteY69" fmla="*/ 2543174 h 3000231"/>
                <a:gd name="connsiteX70" fmla="*/ 1147 w 2618645"/>
                <a:gd name="connsiteY70" fmla="*/ 2516620 h 3000231"/>
                <a:gd name="connsiteX71" fmla="*/ 857 w 2618645"/>
                <a:gd name="connsiteY71" fmla="*/ 18184 h 3000231"/>
                <a:gd name="connsiteX72" fmla="*/ 1821287 w 2618645"/>
                <a:gd name="connsiteY72" fmla="*/ 0 h 3000231"/>
                <a:gd name="connsiteX0" fmla="*/ 1821287 w 2618645"/>
                <a:gd name="connsiteY0" fmla="*/ 0 h 3000231"/>
                <a:gd name="connsiteX1" fmla="*/ 1820422 w 2618645"/>
                <a:gd name="connsiteY1" fmla="*/ 265113 h 3000231"/>
                <a:gd name="connsiteX2" fmla="*/ 1256283 w 2618645"/>
                <a:gd name="connsiteY2" fmla="*/ 302346 h 3000231"/>
                <a:gd name="connsiteX3" fmla="*/ 1328874 w 2618645"/>
                <a:gd name="connsiteY3" fmla="*/ 504320 h 3000231"/>
                <a:gd name="connsiteX4" fmla="*/ 1445194 w 2618645"/>
                <a:gd name="connsiteY4" fmla="*/ 681614 h 3000231"/>
                <a:gd name="connsiteX5" fmla="*/ 1657053 w 2618645"/>
                <a:gd name="connsiteY5" fmla="*/ 841015 h 3000231"/>
                <a:gd name="connsiteX6" fmla="*/ 1795672 w 2618645"/>
                <a:gd name="connsiteY6" fmla="*/ 999331 h 3000231"/>
                <a:gd name="connsiteX7" fmla="*/ 1811185 w 2618645"/>
                <a:gd name="connsiteY7" fmla="*/ 1126548 h 3000231"/>
                <a:gd name="connsiteX8" fmla="*/ 1860037 w 2618645"/>
                <a:gd name="connsiteY8" fmla="*/ 1240126 h 3000231"/>
                <a:gd name="connsiteX9" fmla="*/ 1859748 w 2618645"/>
                <a:gd name="connsiteY9" fmla="*/ 1311636 h 3000231"/>
                <a:gd name="connsiteX10" fmla="*/ 1820422 w 2618645"/>
                <a:gd name="connsiteY10" fmla="*/ 1320511 h 3000231"/>
                <a:gd name="connsiteX11" fmla="*/ 1774817 w 2618645"/>
                <a:gd name="connsiteY11" fmla="*/ 1344036 h 3000231"/>
                <a:gd name="connsiteX12" fmla="*/ 1774240 w 2618645"/>
                <a:gd name="connsiteY12" fmla="*/ 1385166 h 3000231"/>
                <a:gd name="connsiteX13" fmla="*/ 1792713 w 2618645"/>
                <a:gd name="connsiteY13" fmla="*/ 1440584 h 3000231"/>
                <a:gd name="connsiteX14" fmla="*/ 1840843 w 2618645"/>
                <a:gd name="connsiteY14" fmla="*/ 1485899 h 3000231"/>
                <a:gd name="connsiteX15" fmla="*/ 1855275 w 2618645"/>
                <a:gd name="connsiteY15" fmla="*/ 1498961 h 3000231"/>
                <a:gd name="connsiteX16" fmla="*/ 1888468 w 2618645"/>
                <a:gd name="connsiteY16" fmla="*/ 1545430 h 3000231"/>
                <a:gd name="connsiteX17" fmla="*/ 1922022 w 2618645"/>
                <a:gd name="connsiteY17" fmla="*/ 1569893 h 3000231"/>
                <a:gd name="connsiteX18" fmla="*/ 1894313 w 2618645"/>
                <a:gd name="connsiteY18" fmla="*/ 1643784 h 3000231"/>
                <a:gd name="connsiteX19" fmla="*/ 1922022 w 2618645"/>
                <a:gd name="connsiteY19" fmla="*/ 1736148 h 3000231"/>
                <a:gd name="connsiteX20" fmla="*/ 1958967 w 2618645"/>
                <a:gd name="connsiteY20" fmla="*/ 1865457 h 3000231"/>
                <a:gd name="connsiteX21" fmla="*/ 1986676 w 2618645"/>
                <a:gd name="connsiteY21" fmla="*/ 1920875 h 3000231"/>
                <a:gd name="connsiteX22" fmla="*/ 1967915 w 2618645"/>
                <a:gd name="connsiteY22" fmla="*/ 1998663 h 3000231"/>
                <a:gd name="connsiteX23" fmla="*/ 1933712 w 2618645"/>
                <a:gd name="connsiteY23" fmla="*/ 2055018 h 3000231"/>
                <a:gd name="connsiteX24" fmla="*/ 1952762 w 2618645"/>
                <a:gd name="connsiteY24" fmla="*/ 2102643 h 3000231"/>
                <a:gd name="connsiteX25" fmla="*/ 1995913 w 2618645"/>
                <a:gd name="connsiteY25" fmla="*/ 2114839 h 3000231"/>
                <a:gd name="connsiteX26" fmla="*/ 2057537 w 2618645"/>
                <a:gd name="connsiteY26" fmla="*/ 2121693 h 3000231"/>
                <a:gd name="connsiteX27" fmla="*/ 2106749 w 2618645"/>
                <a:gd name="connsiteY27" fmla="*/ 2161020 h 3000231"/>
                <a:gd name="connsiteX28" fmla="*/ 2171404 w 2618645"/>
                <a:gd name="connsiteY28" fmla="*/ 2290330 h 3000231"/>
                <a:gd name="connsiteX29" fmla="*/ 2188505 w 2618645"/>
                <a:gd name="connsiteY29" fmla="*/ 2369343 h 3000231"/>
                <a:gd name="connsiteX30" fmla="*/ 2200412 w 2618645"/>
                <a:gd name="connsiteY30" fmla="*/ 2419349 h 3000231"/>
                <a:gd name="connsiteX31" fmla="*/ 2273004 w 2618645"/>
                <a:gd name="connsiteY31" fmla="*/ 2456584 h 3000231"/>
                <a:gd name="connsiteX32" fmla="*/ 2343287 w 2618645"/>
                <a:gd name="connsiteY32" fmla="*/ 2524124 h 3000231"/>
                <a:gd name="connsiteX33" fmla="*/ 2391272 w 2618645"/>
                <a:gd name="connsiteY33" fmla="*/ 2595130 h 3000231"/>
                <a:gd name="connsiteX34" fmla="*/ 2467112 w 2618645"/>
                <a:gd name="connsiteY34" fmla="*/ 2638424 h 3000231"/>
                <a:gd name="connsiteX35" fmla="*/ 2550094 w 2618645"/>
                <a:gd name="connsiteY35" fmla="*/ 2687493 h 3000231"/>
                <a:gd name="connsiteX36" fmla="*/ 2618645 w 2618645"/>
                <a:gd name="connsiteY36" fmla="*/ 2800423 h 3000231"/>
                <a:gd name="connsiteX37" fmla="*/ 2596276 w 2618645"/>
                <a:gd name="connsiteY37" fmla="*/ 2835275 h 3000231"/>
                <a:gd name="connsiteX38" fmla="*/ 2517119 w 2618645"/>
                <a:gd name="connsiteY38" fmla="*/ 2838449 h 3000231"/>
                <a:gd name="connsiteX39" fmla="*/ 2476204 w 2618645"/>
                <a:gd name="connsiteY39" fmla="*/ 2807566 h 3000231"/>
                <a:gd name="connsiteX40" fmla="*/ 2420208 w 2618645"/>
                <a:gd name="connsiteY40" fmla="*/ 2778342 h 3000231"/>
                <a:gd name="connsiteX41" fmla="*/ 2331091 w 2618645"/>
                <a:gd name="connsiteY41" fmla="*/ 2743777 h 3000231"/>
                <a:gd name="connsiteX42" fmla="*/ 2270623 w 2618645"/>
                <a:gd name="connsiteY42" fmla="*/ 2720831 h 3000231"/>
                <a:gd name="connsiteX43" fmla="*/ 2208349 w 2618645"/>
                <a:gd name="connsiteY43" fmla="*/ 2702358 h 3000231"/>
                <a:gd name="connsiteX44" fmla="*/ 2147302 w 2618645"/>
                <a:gd name="connsiteY44" fmla="*/ 2676741 h 3000231"/>
                <a:gd name="connsiteX45" fmla="*/ 2115985 w 2618645"/>
                <a:gd name="connsiteY45" fmla="*/ 2622839 h 3000231"/>
                <a:gd name="connsiteX46" fmla="*/ 2059919 w 2618645"/>
                <a:gd name="connsiteY46" fmla="*/ 2636043 h 3000231"/>
                <a:gd name="connsiteX47" fmla="*/ 2002768 w 2618645"/>
                <a:gd name="connsiteY47" fmla="*/ 2674072 h 3000231"/>
                <a:gd name="connsiteX48" fmla="*/ 1948000 w 2618645"/>
                <a:gd name="connsiteY48" fmla="*/ 2731293 h 3000231"/>
                <a:gd name="connsiteX49" fmla="*/ 1931258 w 2618645"/>
                <a:gd name="connsiteY49" fmla="*/ 2761384 h 3000231"/>
                <a:gd name="connsiteX50" fmla="*/ 1907519 w 2618645"/>
                <a:gd name="connsiteY50" fmla="*/ 2819399 h 3000231"/>
                <a:gd name="connsiteX51" fmla="*/ 1875840 w 2618645"/>
                <a:gd name="connsiteY51" fmla="*/ 2862984 h 3000231"/>
                <a:gd name="connsiteX52" fmla="*/ 1831319 w 2618645"/>
                <a:gd name="connsiteY52" fmla="*/ 2833687 h 3000231"/>
                <a:gd name="connsiteX53" fmla="*/ 1774240 w 2618645"/>
                <a:gd name="connsiteY53" fmla="*/ 2826039 h 3000231"/>
                <a:gd name="connsiteX54" fmla="*/ 1743213 w 2618645"/>
                <a:gd name="connsiteY54" fmla="*/ 2852737 h 3000231"/>
                <a:gd name="connsiteX55" fmla="*/ 1718822 w 2618645"/>
                <a:gd name="connsiteY55" fmla="*/ 2899930 h 3000231"/>
                <a:gd name="connsiteX56" fmla="*/ 1690825 w 2618645"/>
                <a:gd name="connsiteY56" fmla="*/ 2921793 h 3000231"/>
                <a:gd name="connsiteX57" fmla="*/ 1669682 w 2618645"/>
                <a:gd name="connsiteY57" fmla="*/ 3000231 h 3000231"/>
                <a:gd name="connsiteX58" fmla="*/ 1607985 w 2618645"/>
                <a:gd name="connsiteY58" fmla="*/ 2983057 h 3000231"/>
                <a:gd name="connsiteX59" fmla="*/ 1524858 w 2618645"/>
                <a:gd name="connsiteY59" fmla="*/ 2918402 h 3000231"/>
                <a:gd name="connsiteX60" fmla="*/ 1460204 w 2618645"/>
                <a:gd name="connsiteY60" fmla="*/ 2927639 h 3000231"/>
                <a:gd name="connsiteX61" fmla="*/ 1404785 w 2618645"/>
                <a:gd name="connsiteY61" fmla="*/ 2918402 h 3000231"/>
                <a:gd name="connsiteX62" fmla="*/ 1192349 w 2618645"/>
                <a:gd name="connsiteY62" fmla="*/ 2835275 h 3000231"/>
                <a:gd name="connsiteX63" fmla="*/ 952204 w 2618645"/>
                <a:gd name="connsiteY63" fmla="*/ 2779857 h 3000231"/>
                <a:gd name="connsiteX64" fmla="*/ 797856 w 2618645"/>
                <a:gd name="connsiteY64" fmla="*/ 2757487 h 3000231"/>
                <a:gd name="connsiteX65" fmla="*/ 638167 w 2618645"/>
                <a:gd name="connsiteY65" fmla="*/ 2742911 h 3000231"/>
                <a:gd name="connsiteX66" fmla="*/ 492045 w 2618645"/>
                <a:gd name="connsiteY66" fmla="*/ 2681864 h 3000231"/>
                <a:gd name="connsiteX67" fmla="*/ 409713 w 2618645"/>
                <a:gd name="connsiteY67" fmla="*/ 2628899 h 3000231"/>
                <a:gd name="connsiteX68" fmla="*/ 288269 w 2618645"/>
                <a:gd name="connsiteY68" fmla="*/ 2586037 h 3000231"/>
                <a:gd name="connsiteX69" fmla="*/ 114438 w 2618645"/>
                <a:gd name="connsiteY69" fmla="*/ 2543174 h 3000231"/>
                <a:gd name="connsiteX70" fmla="*/ 1147 w 2618645"/>
                <a:gd name="connsiteY70" fmla="*/ 2516620 h 3000231"/>
                <a:gd name="connsiteX71" fmla="*/ 857 w 2618645"/>
                <a:gd name="connsiteY71" fmla="*/ 18184 h 3000231"/>
                <a:gd name="connsiteX72" fmla="*/ 1821287 w 2618645"/>
                <a:gd name="connsiteY72" fmla="*/ 0 h 3000231"/>
                <a:gd name="connsiteX0" fmla="*/ 1821287 w 2618645"/>
                <a:gd name="connsiteY0" fmla="*/ 0 h 3000231"/>
                <a:gd name="connsiteX1" fmla="*/ 1192349 w 2618645"/>
                <a:gd name="connsiteY1" fmla="*/ 163513 h 3000231"/>
                <a:gd name="connsiteX2" fmla="*/ 1256283 w 2618645"/>
                <a:gd name="connsiteY2" fmla="*/ 302346 h 3000231"/>
                <a:gd name="connsiteX3" fmla="*/ 1328874 w 2618645"/>
                <a:gd name="connsiteY3" fmla="*/ 504320 h 3000231"/>
                <a:gd name="connsiteX4" fmla="*/ 1445194 w 2618645"/>
                <a:gd name="connsiteY4" fmla="*/ 681614 h 3000231"/>
                <a:gd name="connsiteX5" fmla="*/ 1657053 w 2618645"/>
                <a:gd name="connsiteY5" fmla="*/ 841015 h 3000231"/>
                <a:gd name="connsiteX6" fmla="*/ 1795672 w 2618645"/>
                <a:gd name="connsiteY6" fmla="*/ 999331 h 3000231"/>
                <a:gd name="connsiteX7" fmla="*/ 1811185 w 2618645"/>
                <a:gd name="connsiteY7" fmla="*/ 1126548 h 3000231"/>
                <a:gd name="connsiteX8" fmla="*/ 1860037 w 2618645"/>
                <a:gd name="connsiteY8" fmla="*/ 1240126 h 3000231"/>
                <a:gd name="connsiteX9" fmla="*/ 1859748 w 2618645"/>
                <a:gd name="connsiteY9" fmla="*/ 1311636 h 3000231"/>
                <a:gd name="connsiteX10" fmla="*/ 1820422 w 2618645"/>
                <a:gd name="connsiteY10" fmla="*/ 1320511 h 3000231"/>
                <a:gd name="connsiteX11" fmla="*/ 1774817 w 2618645"/>
                <a:gd name="connsiteY11" fmla="*/ 1344036 h 3000231"/>
                <a:gd name="connsiteX12" fmla="*/ 1774240 w 2618645"/>
                <a:gd name="connsiteY12" fmla="*/ 1385166 h 3000231"/>
                <a:gd name="connsiteX13" fmla="*/ 1792713 w 2618645"/>
                <a:gd name="connsiteY13" fmla="*/ 1440584 h 3000231"/>
                <a:gd name="connsiteX14" fmla="*/ 1840843 w 2618645"/>
                <a:gd name="connsiteY14" fmla="*/ 1485899 h 3000231"/>
                <a:gd name="connsiteX15" fmla="*/ 1855275 w 2618645"/>
                <a:gd name="connsiteY15" fmla="*/ 1498961 h 3000231"/>
                <a:gd name="connsiteX16" fmla="*/ 1888468 w 2618645"/>
                <a:gd name="connsiteY16" fmla="*/ 1545430 h 3000231"/>
                <a:gd name="connsiteX17" fmla="*/ 1922022 w 2618645"/>
                <a:gd name="connsiteY17" fmla="*/ 1569893 h 3000231"/>
                <a:gd name="connsiteX18" fmla="*/ 1894313 w 2618645"/>
                <a:gd name="connsiteY18" fmla="*/ 1643784 h 3000231"/>
                <a:gd name="connsiteX19" fmla="*/ 1922022 w 2618645"/>
                <a:gd name="connsiteY19" fmla="*/ 1736148 h 3000231"/>
                <a:gd name="connsiteX20" fmla="*/ 1958967 w 2618645"/>
                <a:gd name="connsiteY20" fmla="*/ 1865457 h 3000231"/>
                <a:gd name="connsiteX21" fmla="*/ 1986676 w 2618645"/>
                <a:gd name="connsiteY21" fmla="*/ 1920875 h 3000231"/>
                <a:gd name="connsiteX22" fmla="*/ 1967915 w 2618645"/>
                <a:gd name="connsiteY22" fmla="*/ 1998663 h 3000231"/>
                <a:gd name="connsiteX23" fmla="*/ 1933712 w 2618645"/>
                <a:gd name="connsiteY23" fmla="*/ 2055018 h 3000231"/>
                <a:gd name="connsiteX24" fmla="*/ 1952762 w 2618645"/>
                <a:gd name="connsiteY24" fmla="*/ 2102643 h 3000231"/>
                <a:gd name="connsiteX25" fmla="*/ 1995913 w 2618645"/>
                <a:gd name="connsiteY25" fmla="*/ 2114839 h 3000231"/>
                <a:gd name="connsiteX26" fmla="*/ 2057537 w 2618645"/>
                <a:gd name="connsiteY26" fmla="*/ 2121693 h 3000231"/>
                <a:gd name="connsiteX27" fmla="*/ 2106749 w 2618645"/>
                <a:gd name="connsiteY27" fmla="*/ 2161020 h 3000231"/>
                <a:gd name="connsiteX28" fmla="*/ 2171404 w 2618645"/>
                <a:gd name="connsiteY28" fmla="*/ 2290330 h 3000231"/>
                <a:gd name="connsiteX29" fmla="*/ 2188505 w 2618645"/>
                <a:gd name="connsiteY29" fmla="*/ 2369343 h 3000231"/>
                <a:gd name="connsiteX30" fmla="*/ 2200412 w 2618645"/>
                <a:gd name="connsiteY30" fmla="*/ 2419349 h 3000231"/>
                <a:gd name="connsiteX31" fmla="*/ 2273004 w 2618645"/>
                <a:gd name="connsiteY31" fmla="*/ 2456584 h 3000231"/>
                <a:gd name="connsiteX32" fmla="*/ 2343287 w 2618645"/>
                <a:gd name="connsiteY32" fmla="*/ 2524124 h 3000231"/>
                <a:gd name="connsiteX33" fmla="*/ 2391272 w 2618645"/>
                <a:gd name="connsiteY33" fmla="*/ 2595130 h 3000231"/>
                <a:gd name="connsiteX34" fmla="*/ 2467112 w 2618645"/>
                <a:gd name="connsiteY34" fmla="*/ 2638424 h 3000231"/>
                <a:gd name="connsiteX35" fmla="*/ 2550094 w 2618645"/>
                <a:gd name="connsiteY35" fmla="*/ 2687493 h 3000231"/>
                <a:gd name="connsiteX36" fmla="*/ 2618645 w 2618645"/>
                <a:gd name="connsiteY36" fmla="*/ 2800423 h 3000231"/>
                <a:gd name="connsiteX37" fmla="*/ 2596276 w 2618645"/>
                <a:gd name="connsiteY37" fmla="*/ 2835275 h 3000231"/>
                <a:gd name="connsiteX38" fmla="*/ 2517119 w 2618645"/>
                <a:gd name="connsiteY38" fmla="*/ 2838449 h 3000231"/>
                <a:gd name="connsiteX39" fmla="*/ 2476204 w 2618645"/>
                <a:gd name="connsiteY39" fmla="*/ 2807566 h 3000231"/>
                <a:gd name="connsiteX40" fmla="*/ 2420208 w 2618645"/>
                <a:gd name="connsiteY40" fmla="*/ 2778342 h 3000231"/>
                <a:gd name="connsiteX41" fmla="*/ 2331091 w 2618645"/>
                <a:gd name="connsiteY41" fmla="*/ 2743777 h 3000231"/>
                <a:gd name="connsiteX42" fmla="*/ 2270623 w 2618645"/>
                <a:gd name="connsiteY42" fmla="*/ 2720831 h 3000231"/>
                <a:gd name="connsiteX43" fmla="*/ 2208349 w 2618645"/>
                <a:gd name="connsiteY43" fmla="*/ 2702358 h 3000231"/>
                <a:gd name="connsiteX44" fmla="*/ 2147302 w 2618645"/>
                <a:gd name="connsiteY44" fmla="*/ 2676741 h 3000231"/>
                <a:gd name="connsiteX45" fmla="*/ 2115985 w 2618645"/>
                <a:gd name="connsiteY45" fmla="*/ 2622839 h 3000231"/>
                <a:gd name="connsiteX46" fmla="*/ 2059919 w 2618645"/>
                <a:gd name="connsiteY46" fmla="*/ 2636043 h 3000231"/>
                <a:gd name="connsiteX47" fmla="*/ 2002768 w 2618645"/>
                <a:gd name="connsiteY47" fmla="*/ 2674072 h 3000231"/>
                <a:gd name="connsiteX48" fmla="*/ 1948000 w 2618645"/>
                <a:gd name="connsiteY48" fmla="*/ 2731293 h 3000231"/>
                <a:gd name="connsiteX49" fmla="*/ 1931258 w 2618645"/>
                <a:gd name="connsiteY49" fmla="*/ 2761384 h 3000231"/>
                <a:gd name="connsiteX50" fmla="*/ 1907519 w 2618645"/>
                <a:gd name="connsiteY50" fmla="*/ 2819399 h 3000231"/>
                <a:gd name="connsiteX51" fmla="*/ 1875840 w 2618645"/>
                <a:gd name="connsiteY51" fmla="*/ 2862984 h 3000231"/>
                <a:gd name="connsiteX52" fmla="*/ 1831319 w 2618645"/>
                <a:gd name="connsiteY52" fmla="*/ 2833687 h 3000231"/>
                <a:gd name="connsiteX53" fmla="*/ 1774240 w 2618645"/>
                <a:gd name="connsiteY53" fmla="*/ 2826039 h 3000231"/>
                <a:gd name="connsiteX54" fmla="*/ 1743213 w 2618645"/>
                <a:gd name="connsiteY54" fmla="*/ 2852737 h 3000231"/>
                <a:gd name="connsiteX55" fmla="*/ 1718822 w 2618645"/>
                <a:gd name="connsiteY55" fmla="*/ 2899930 h 3000231"/>
                <a:gd name="connsiteX56" fmla="*/ 1690825 w 2618645"/>
                <a:gd name="connsiteY56" fmla="*/ 2921793 h 3000231"/>
                <a:gd name="connsiteX57" fmla="*/ 1669682 w 2618645"/>
                <a:gd name="connsiteY57" fmla="*/ 3000231 h 3000231"/>
                <a:gd name="connsiteX58" fmla="*/ 1607985 w 2618645"/>
                <a:gd name="connsiteY58" fmla="*/ 2983057 h 3000231"/>
                <a:gd name="connsiteX59" fmla="*/ 1524858 w 2618645"/>
                <a:gd name="connsiteY59" fmla="*/ 2918402 h 3000231"/>
                <a:gd name="connsiteX60" fmla="*/ 1460204 w 2618645"/>
                <a:gd name="connsiteY60" fmla="*/ 2927639 h 3000231"/>
                <a:gd name="connsiteX61" fmla="*/ 1404785 w 2618645"/>
                <a:gd name="connsiteY61" fmla="*/ 2918402 h 3000231"/>
                <a:gd name="connsiteX62" fmla="*/ 1192349 w 2618645"/>
                <a:gd name="connsiteY62" fmla="*/ 2835275 h 3000231"/>
                <a:gd name="connsiteX63" fmla="*/ 952204 w 2618645"/>
                <a:gd name="connsiteY63" fmla="*/ 2779857 h 3000231"/>
                <a:gd name="connsiteX64" fmla="*/ 797856 w 2618645"/>
                <a:gd name="connsiteY64" fmla="*/ 2757487 h 3000231"/>
                <a:gd name="connsiteX65" fmla="*/ 638167 w 2618645"/>
                <a:gd name="connsiteY65" fmla="*/ 2742911 h 3000231"/>
                <a:gd name="connsiteX66" fmla="*/ 492045 w 2618645"/>
                <a:gd name="connsiteY66" fmla="*/ 2681864 h 3000231"/>
                <a:gd name="connsiteX67" fmla="*/ 409713 w 2618645"/>
                <a:gd name="connsiteY67" fmla="*/ 2628899 h 3000231"/>
                <a:gd name="connsiteX68" fmla="*/ 288269 w 2618645"/>
                <a:gd name="connsiteY68" fmla="*/ 2586037 h 3000231"/>
                <a:gd name="connsiteX69" fmla="*/ 114438 w 2618645"/>
                <a:gd name="connsiteY69" fmla="*/ 2543174 h 3000231"/>
                <a:gd name="connsiteX70" fmla="*/ 1147 w 2618645"/>
                <a:gd name="connsiteY70" fmla="*/ 2516620 h 3000231"/>
                <a:gd name="connsiteX71" fmla="*/ 857 w 2618645"/>
                <a:gd name="connsiteY71" fmla="*/ 18184 h 3000231"/>
                <a:gd name="connsiteX72" fmla="*/ 1821287 w 2618645"/>
                <a:gd name="connsiteY72" fmla="*/ 0 h 3000231"/>
                <a:gd name="connsiteX0" fmla="*/ 1174741 w 2618645"/>
                <a:gd name="connsiteY0" fmla="*/ 0 h 2990995"/>
                <a:gd name="connsiteX1" fmla="*/ 1192349 w 2618645"/>
                <a:gd name="connsiteY1" fmla="*/ 154277 h 2990995"/>
                <a:gd name="connsiteX2" fmla="*/ 1256283 w 2618645"/>
                <a:gd name="connsiteY2" fmla="*/ 293110 h 2990995"/>
                <a:gd name="connsiteX3" fmla="*/ 1328874 w 2618645"/>
                <a:gd name="connsiteY3" fmla="*/ 495084 h 2990995"/>
                <a:gd name="connsiteX4" fmla="*/ 1445194 w 2618645"/>
                <a:gd name="connsiteY4" fmla="*/ 672378 h 2990995"/>
                <a:gd name="connsiteX5" fmla="*/ 1657053 w 2618645"/>
                <a:gd name="connsiteY5" fmla="*/ 831779 h 2990995"/>
                <a:gd name="connsiteX6" fmla="*/ 1795672 w 2618645"/>
                <a:gd name="connsiteY6" fmla="*/ 990095 h 2990995"/>
                <a:gd name="connsiteX7" fmla="*/ 1811185 w 2618645"/>
                <a:gd name="connsiteY7" fmla="*/ 1117312 h 2990995"/>
                <a:gd name="connsiteX8" fmla="*/ 1860037 w 2618645"/>
                <a:gd name="connsiteY8" fmla="*/ 1230890 h 2990995"/>
                <a:gd name="connsiteX9" fmla="*/ 1859748 w 2618645"/>
                <a:gd name="connsiteY9" fmla="*/ 1302400 h 2990995"/>
                <a:gd name="connsiteX10" fmla="*/ 1820422 w 2618645"/>
                <a:gd name="connsiteY10" fmla="*/ 1311275 h 2990995"/>
                <a:gd name="connsiteX11" fmla="*/ 1774817 w 2618645"/>
                <a:gd name="connsiteY11" fmla="*/ 1334800 h 2990995"/>
                <a:gd name="connsiteX12" fmla="*/ 1774240 w 2618645"/>
                <a:gd name="connsiteY12" fmla="*/ 1375930 h 2990995"/>
                <a:gd name="connsiteX13" fmla="*/ 1792713 w 2618645"/>
                <a:gd name="connsiteY13" fmla="*/ 1431348 h 2990995"/>
                <a:gd name="connsiteX14" fmla="*/ 1840843 w 2618645"/>
                <a:gd name="connsiteY14" fmla="*/ 1476663 h 2990995"/>
                <a:gd name="connsiteX15" fmla="*/ 1855275 w 2618645"/>
                <a:gd name="connsiteY15" fmla="*/ 1489725 h 2990995"/>
                <a:gd name="connsiteX16" fmla="*/ 1888468 w 2618645"/>
                <a:gd name="connsiteY16" fmla="*/ 1536194 h 2990995"/>
                <a:gd name="connsiteX17" fmla="*/ 1922022 w 2618645"/>
                <a:gd name="connsiteY17" fmla="*/ 1560657 h 2990995"/>
                <a:gd name="connsiteX18" fmla="*/ 1894313 w 2618645"/>
                <a:gd name="connsiteY18" fmla="*/ 1634548 h 2990995"/>
                <a:gd name="connsiteX19" fmla="*/ 1922022 w 2618645"/>
                <a:gd name="connsiteY19" fmla="*/ 1726912 h 2990995"/>
                <a:gd name="connsiteX20" fmla="*/ 1958967 w 2618645"/>
                <a:gd name="connsiteY20" fmla="*/ 1856221 h 2990995"/>
                <a:gd name="connsiteX21" fmla="*/ 1986676 w 2618645"/>
                <a:gd name="connsiteY21" fmla="*/ 1911639 h 2990995"/>
                <a:gd name="connsiteX22" fmla="*/ 1967915 w 2618645"/>
                <a:gd name="connsiteY22" fmla="*/ 1989427 h 2990995"/>
                <a:gd name="connsiteX23" fmla="*/ 1933712 w 2618645"/>
                <a:gd name="connsiteY23" fmla="*/ 2045782 h 2990995"/>
                <a:gd name="connsiteX24" fmla="*/ 1952762 w 2618645"/>
                <a:gd name="connsiteY24" fmla="*/ 2093407 h 2990995"/>
                <a:gd name="connsiteX25" fmla="*/ 1995913 w 2618645"/>
                <a:gd name="connsiteY25" fmla="*/ 2105603 h 2990995"/>
                <a:gd name="connsiteX26" fmla="*/ 2057537 w 2618645"/>
                <a:gd name="connsiteY26" fmla="*/ 2112457 h 2990995"/>
                <a:gd name="connsiteX27" fmla="*/ 2106749 w 2618645"/>
                <a:gd name="connsiteY27" fmla="*/ 2151784 h 2990995"/>
                <a:gd name="connsiteX28" fmla="*/ 2171404 w 2618645"/>
                <a:gd name="connsiteY28" fmla="*/ 2281094 h 2990995"/>
                <a:gd name="connsiteX29" fmla="*/ 2188505 w 2618645"/>
                <a:gd name="connsiteY29" fmla="*/ 2360107 h 2990995"/>
                <a:gd name="connsiteX30" fmla="*/ 2200412 w 2618645"/>
                <a:gd name="connsiteY30" fmla="*/ 2410113 h 2990995"/>
                <a:gd name="connsiteX31" fmla="*/ 2273004 w 2618645"/>
                <a:gd name="connsiteY31" fmla="*/ 2447348 h 2990995"/>
                <a:gd name="connsiteX32" fmla="*/ 2343287 w 2618645"/>
                <a:gd name="connsiteY32" fmla="*/ 2514888 h 2990995"/>
                <a:gd name="connsiteX33" fmla="*/ 2391272 w 2618645"/>
                <a:gd name="connsiteY33" fmla="*/ 2585894 h 2990995"/>
                <a:gd name="connsiteX34" fmla="*/ 2467112 w 2618645"/>
                <a:gd name="connsiteY34" fmla="*/ 2629188 h 2990995"/>
                <a:gd name="connsiteX35" fmla="*/ 2550094 w 2618645"/>
                <a:gd name="connsiteY35" fmla="*/ 2678257 h 2990995"/>
                <a:gd name="connsiteX36" fmla="*/ 2618645 w 2618645"/>
                <a:gd name="connsiteY36" fmla="*/ 2791187 h 2990995"/>
                <a:gd name="connsiteX37" fmla="*/ 2596276 w 2618645"/>
                <a:gd name="connsiteY37" fmla="*/ 2826039 h 2990995"/>
                <a:gd name="connsiteX38" fmla="*/ 2517119 w 2618645"/>
                <a:gd name="connsiteY38" fmla="*/ 2829213 h 2990995"/>
                <a:gd name="connsiteX39" fmla="*/ 2476204 w 2618645"/>
                <a:gd name="connsiteY39" fmla="*/ 2798330 h 2990995"/>
                <a:gd name="connsiteX40" fmla="*/ 2420208 w 2618645"/>
                <a:gd name="connsiteY40" fmla="*/ 2769106 h 2990995"/>
                <a:gd name="connsiteX41" fmla="*/ 2331091 w 2618645"/>
                <a:gd name="connsiteY41" fmla="*/ 2734541 h 2990995"/>
                <a:gd name="connsiteX42" fmla="*/ 2270623 w 2618645"/>
                <a:gd name="connsiteY42" fmla="*/ 2711595 h 2990995"/>
                <a:gd name="connsiteX43" fmla="*/ 2208349 w 2618645"/>
                <a:gd name="connsiteY43" fmla="*/ 2693122 h 2990995"/>
                <a:gd name="connsiteX44" fmla="*/ 2147302 w 2618645"/>
                <a:gd name="connsiteY44" fmla="*/ 2667505 h 2990995"/>
                <a:gd name="connsiteX45" fmla="*/ 2115985 w 2618645"/>
                <a:gd name="connsiteY45" fmla="*/ 2613603 h 2990995"/>
                <a:gd name="connsiteX46" fmla="*/ 2059919 w 2618645"/>
                <a:gd name="connsiteY46" fmla="*/ 2626807 h 2990995"/>
                <a:gd name="connsiteX47" fmla="*/ 2002768 w 2618645"/>
                <a:gd name="connsiteY47" fmla="*/ 2664836 h 2990995"/>
                <a:gd name="connsiteX48" fmla="*/ 1948000 w 2618645"/>
                <a:gd name="connsiteY48" fmla="*/ 2722057 h 2990995"/>
                <a:gd name="connsiteX49" fmla="*/ 1931258 w 2618645"/>
                <a:gd name="connsiteY49" fmla="*/ 2752148 h 2990995"/>
                <a:gd name="connsiteX50" fmla="*/ 1907519 w 2618645"/>
                <a:gd name="connsiteY50" fmla="*/ 2810163 h 2990995"/>
                <a:gd name="connsiteX51" fmla="*/ 1875840 w 2618645"/>
                <a:gd name="connsiteY51" fmla="*/ 2853748 h 2990995"/>
                <a:gd name="connsiteX52" fmla="*/ 1831319 w 2618645"/>
                <a:gd name="connsiteY52" fmla="*/ 2824451 h 2990995"/>
                <a:gd name="connsiteX53" fmla="*/ 1774240 w 2618645"/>
                <a:gd name="connsiteY53" fmla="*/ 2816803 h 2990995"/>
                <a:gd name="connsiteX54" fmla="*/ 1743213 w 2618645"/>
                <a:gd name="connsiteY54" fmla="*/ 2843501 h 2990995"/>
                <a:gd name="connsiteX55" fmla="*/ 1718822 w 2618645"/>
                <a:gd name="connsiteY55" fmla="*/ 2890694 h 2990995"/>
                <a:gd name="connsiteX56" fmla="*/ 1690825 w 2618645"/>
                <a:gd name="connsiteY56" fmla="*/ 2912557 h 2990995"/>
                <a:gd name="connsiteX57" fmla="*/ 1669682 w 2618645"/>
                <a:gd name="connsiteY57" fmla="*/ 2990995 h 2990995"/>
                <a:gd name="connsiteX58" fmla="*/ 1607985 w 2618645"/>
                <a:gd name="connsiteY58" fmla="*/ 2973821 h 2990995"/>
                <a:gd name="connsiteX59" fmla="*/ 1524858 w 2618645"/>
                <a:gd name="connsiteY59" fmla="*/ 2909166 h 2990995"/>
                <a:gd name="connsiteX60" fmla="*/ 1460204 w 2618645"/>
                <a:gd name="connsiteY60" fmla="*/ 2918403 h 2990995"/>
                <a:gd name="connsiteX61" fmla="*/ 1404785 w 2618645"/>
                <a:gd name="connsiteY61" fmla="*/ 2909166 h 2990995"/>
                <a:gd name="connsiteX62" fmla="*/ 1192349 w 2618645"/>
                <a:gd name="connsiteY62" fmla="*/ 2826039 h 2990995"/>
                <a:gd name="connsiteX63" fmla="*/ 952204 w 2618645"/>
                <a:gd name="connsiteY63" fmla="*/ 2770621 h 2990995"/>
                <a:gd name="connsiteX64" fmla="*/ 797856 w 2618645"/>
                <a:gd name="connsiteY64" fmla="*/ 2748251 h 2990995"/>
                <a:gd name="connsiteX65" fmla="*/ 638167 w 2618645"/>
                <a:gd name="connsiteY65" fmla="*/ 2733675 h 2990995"/>
                <a:gd name="connsiteX66" fmla="*/ 492045 w 2618645"/>
                <a:gd name="connsiteY66" fmla="*/ 2672628 h 2990995"/>
                <a:gd name="connsiteX67" fmla="*/ 409713 w 2618645"/>
                <a:gd name="connsiteY67" fmla="*/ 2619663 h 2990995"/>
                <a:gd name="connsiteX68" fmla="*/ 288269 w 2618645"/>
                <a:gd name="connsiteY68" fmla="*/ 2576801 h 2990995"/>
                <a:gd name="connsiteX69" fmla="*/ 114438 w 2618645"/>
                <a:gd name="connsiteY69" fmla="*/ 2533938 h 2990995"/>
                <a:gd name="connsiteX70" fmla="*/ 1147 w 2618645"/>
                <a:gd name="connsiteY70" fmla="*/ 2507384 h 2990995"/>
                <a:gd name="connsiteX71" fmla="*/ 857 w 2618645"/>
                <a:gd name="connsiteY71" fmla="*/ 8948 h 2990995"/>
                <a:gd name="connsiteX72" fmla="*/ 1174741 w 2618645"/>
                <a:gd name="connsiteY72" fmla="*/ 0 h 2990995"/>
                <a:gd name="connsiteX0" fmla="*/ 1174234 w 2618138"/>
                <a:gd name="connsiteY0" fmla="*/ 0 h 2990995"/>
                <a:gd name="connsiteX1" fmla="*/ 1191842 w 2618138"/>
                <a:gd name="connsiteY1" fmla="*/ 154277 h 2990995"/>
                <a:gd name="connsiteX2" fmla="*/ 1255776 w 2618138"/>
                <a:gd name="connsiteY2" fmla="*/ 293110 h 2990995"/>
                <a:gd name="connsiteX3" fmla="*/ 1328367 w 2618138"/>
                <a:gd name="connsiteY3" fmla="*/ 495084 h 2990995"/>
                <a:gd name="connsiteX4" fmla="*/ 1444687 w 2618138"/>
                <a:gd name="connsiteY4" fmla="*/ 672378 h 2990995"/>
                <a:gd name="connsiteX5" fmla="*/ 1656546 w 2618138"/>
                <a:gd name="connsiteY5" fmla="*/ 831779 h 2990995"/>
                <a:gd name="connsiteX6" fmla="*/ 1795165 w 2618138"/>
                <a:gd name="connsiteY6" fmla="*/ 990095 h 2990995"/>
                <a:gd name="connsiteX7" fmla="*/ 1810678 w 2618138"/>
                <a:gd name="connsiteY7" fmla="*/ 1117312 h 2990995"/>
                <a:gd name="connsiteX8" fmla="*/ 1859530 w 2618138"/>
                <a:gd name="connsiteY8" fmla="*/ 1230890 h 2990995"/>
                <a:gd name="connsiteX9" fmla="*/ 1859241 w 2618138"/>
                <a:gd name="connsiteY9" fmla="*/ 1302400 h 2990995"/>
                <a:gd name="connsiteX10" fmla="*/ 1819915 w 2618138"/>
                <a:gd name="connsiteY10" fmla="*/ 1311275 h 2990995"/>
                <a:gd name="connsiteX11" fmla="*/ 1774310 w 2618138"/>
                <a:gd name="connsiteY11" fmla="*/ 1334800 h 2990995"/>
                <a:gd name="connsiteX12" fmla="*/ 1773733 w 2618138"/>
                <a:gd name="connsiteY12" fmla="*/ 1375930 h 2990995"/>
                <a:gd name="connsiteX13" fmla="*/ 1792206 w 2618138"/>
                <a:gd name="connsiteY13" fmla="*/ 1431348 h 2990995"/>
                <a:gd name="connsiteX14" fmla="*/ 1840336 w 2618138"/>
                <a:gd name="connsiteY14" fmla="*/ 1476663 h 2990995"/>
                <a:gd name="connsiteX15" fmla="*/ 1854768 w 2618138"/>
                <a:gd name="connsiteY15" fmla="*/ 1489725 h 2990995"/>
                <a:gd name="connsiteX16" fmla="*/ 1887961 w 2618138"/>
                <a:gd name="connsiteY16" fmla="*/ 1536194 h 2990995"/>
                <a:gd name="connsiteX17" fmla="*/ 1921515 w 2618138"/>
                <a:gd name="connsiteY17" fmla="*/ 1560657 h 2990995"/>
                <a:gd name="connsiteX18" fmla="*/ 1893806 w 2618138"/>
                <a:gd name="connsiteY18" fmla="*/ 1634548 h 2990995"/>
                <a:gd name="connsiteX19" fmla="*/ 1921515 w 2618138"/>
                <a:gd name="connsiteY19" fmla="*/ 1726912 h 2990995"/>
                <a:gd name="connsiteX20" fmla="*/ 1958460 w 2618138"/>
                <a:gd name="connsiteY20" fmla="*/ 1856221 h 2990995"/>
                <a:gd name="connsiteX21" fmla="*/ 1986169 w 2618138"/>
                <a:gd name="connsiteY21" fmla="*/ 1911639 h 2990995"/>
                <a:gd name="connsiteX22" fmla="*/ 1967408 w 2618138"/>
                <a:gd name="connsiteY22" fmla="*/ 1989427 h 2990995"/>
                <a:gd name="connsiteX23" fmla="*/ 1933205 w 2618138"/>
                <a:gd name="connsiteY23" fmla="*/ 2045782 h 2990995"/>
                <a:gd name="connsiteX24" fmla="*/ 1952255 w 2618138"/>
                <a:gd name="connsiteY24" fmla="*/ 2093407 h 2990995"/>
                <a:gd name="connsiteX25" fmla="*/ 1995406 w 2618138"/>
                <a:gd name="connsiteY25" fmla="*/ 2105603 h 2990995"/>
                <a:gd name="connsiteX26" fmla="*/ 2057030 w 2618138"/>
                <a:gd name="connsiteY26" fmla="*/ 2112457 h 2990995"/>
                <a:gd name="connsiteX27" fmla="*/ 2106242 w 2618138"/>
                <a:gd name="connsiteY27" fmla="*/ 2151784 h 2990995"/>
                <a:gd name="connsiteX28" fmla="*/ 2170897 w 2618138"/>
                <a:gd name="connsiteY28" fmla="*/ 2281094 h 2990995"/>
                <a:gd name="connsiteX29" fmla="*/ 2187998 w 2618138"/>
                <a:gd name="connsiteY29" fmla="*/ 2360107 h 2990995"/>
                <a:gd name="connsiteX30" fmla="*/ 2199905 w 2618138"/>
                <a:gd name="connsiteY30" fmla="*/ 2410113 h 2990995"/>
                <a:gd name="connsiteX31" fmla="*/ 2272497 w 2618138"/>
                <a:gd name="connsiteY31" fmla="*/ 2447348 h 2990995"/>
                <a:gd name="connsiteX32" fmla="*/ 2342780 w 2618138"/>
                <a:gd name="connsiteY32" fmla="*/ 2514888 h 2990995"/>
                <a:gd name="connsiteX33" fmla="*/ 2390765 w 2618138"/>
                <a:gd name="connsiteY33" fmla="*/ 2585894 h 2990995"/>
                <a:gd name="connsiteX34" fmla="*/ 2466605 w 2618138"/>
                <a:gd name="connsiteY34" fmla="*/ 2629188 h 2990995"/>
                <a:gd name="connsiteX35" fmla="*/ 2549587 w 2618138"/>
                <a:gd name="connsiteY35" fmla="*/ 2678257 h 2990995"/>
                <a:gd name="connsiteX36" fmla="*/ 2618138 w 2618138"/>
                <a:gd name="connsiteY36" fmla="*/ 2791187 h 2990995"/>
                <a:gd name="connsiteX37" fmla="*/ 2595769 w 2618138"/>
                <a:gd name="connsiteY37" fmla="*/ 2826039 h 2990995"/>
                <a:gd name="connsiteX38" fmla="*/ 2516612 w 2618138"/>
                <a:gd name="connsiteY38" fmla="*/ 2829213 h 2990995"/>
                <a:gd name="connsiteX39" fmla="*/ 2475697 w 2618138"/>
                <a:gd name="connsiteY39" fmla="*/ 2798330 h 2990995"/>
                <a:gd name="connsiteX40" fmla="*/ 2419701 w 2618138"/>
                <a:gd name="connsiteY40" fmla="*/ 2769106 h 2990995"/>
                <a:gd name="connsiteX41" fmla="*/ 2330584 w 2618138"/>
                <a:gd name="connsiteY41" fmla="*/ 2734541 h 2990995"/>
                <a:gd name="connsiteX42" fmla="*/ 2270116 w 2618138"/>
                <a:gd name="connsiteY42" fmla="*/ 2711595 h 2990995"/>
                <a:gd name="connsiteX43" fmla="*/ 2207842 w 2618138"/>
                <a:gd name="connsiteY43" fmla="*/ 2693122 h 2990995"/>
                <a:gd name="connsiteX44" fmla="*/ 2146795 w 2618138"/>
                <a:gd name="connsiteY44" fmla="*/ 2667505 h 2990995"/>
                <a:gd name="connsiteX45" fmla="*/ 2115478 w 2618138"/>
                <a:gd name="connsiteY45" fmla="*/ 2613603 h 2990995"/>
                <a:gd name="connsiteX46" fmla="*/ 2059412 w 2618138"/>
                <a:gd name="connsiteY46" fmla="*/ 2626807 h 2990995"/>
                <a:gd name="connsiteX47" fmla="*/ 2002261 w 2618138"/>
                <a:gd name="connsiteY47" fmla="*/ 2664836 h 2990995"/>
                <a:gd name="connsiteX48" fmla="*/ 1947493 w 2618138"/>
                <a:gd name="connsiteY48" fmla="*/ 2722057 h 2990995"/>
                <a:gd name="connsiteX49" fmla="*/ 1930751 w 2618138"/>
                <a:gd name="connsiteY49" fmla="*/ 2752148 h 2990995"/>
                <a:gd name="connsiteX50" fmla="*/ 1907012 w 2618138"/>
                <a:gd name="connsiteY50" fmla="*/ 2810163 h 2990995"/>
                <a:gd name="connsiteX51" fmla="*/ 1875333 w 2618138"/>
                <a:gd name="connsiteY51" fmla="*/ 2853748 h 2990995"/>
                <a:gd name="connsiteX52" fmla="*/ 1830812 w 2618138"/>
                <a:gd name="connsiteY52" fmla="*/ 2824451 h 2990995"/>
                <a:gd name="connsiteX53" fmla="*/ 1773733 w 2618138"/>
                <a:gd name="connsiteY53" fmla="*/ 2816803 h 2990995"/>
                <a:gd name="connsiteX54" fmla="*/ 1742706 w 2618138"/>
                <a:gd name="connsiteY54" fmla="*/ 2843501 h 2990995"/>
                <a:gd name="connsiteX55" fmla="*/ 1718315 w 2618138"/>
                <a:gd name="connsiteY55" fmla="*/ 2890694 h 2990995"/>
                <a:gd name="connsiteX56" fmla="*/ 1690318 w 2618138"/>
                <a:gd name="connsiteY56" fmla="*/ 2912557 h 2990995"/>
                <a:gd name="connsiteX57" fmla="*/ 1669175 w 2618138"/>
                <a:gd name="connsiteY57" fmla="*/ 2990995 h 2990995"/>
                <a:gd name="connsiteX58" fmla="*/ 1607478 w 2618138"/>
                <a:gd name="connsiteY58" fmla="*/ 2973821 h 2990995"/>
                <a:gd name="connsiteX59" fmla="*/ 1524351 w 2618138"/>
                <a:gd name="connsiteY59" fmla="*/ 2909166 h 2990995"/>
                <a:gd name="connsiteX60" fmla="*/ 1459697 w 2618138"/>
                <a:gd name="connsiteY60" fmla="*/ 2918403 h 2990995"/>
                <a:gd name="connsiteX61" fmla="*/ 1404278 w 2618138"/>
                <a:gd name="connsiteY61" fmla="*/ 2909166 h 2990995"/>
                <a:gd name="connsiteX62" fmla="*/ 1191842 w 2618138"/>
                <a:gd name="connsiteY62" fmla="*/ 2826039 h 2990995"/>
                <a:gd name="connsiteX63" fmla="*/ 951697 w 2618138"/>
                <a:gd name="connsiteY63" fmla="*/ 2770621 h 2990995"/>
                <a:gd name="connsiteX64" fmla="*/ 797349 w 2618138"/>
                <a:gd name="connsiteY64" fmla="*/ 2748251 h 2990995"/>
                <a:gd name="connsiteX65" fmla="*/ 637660 w 2618138"/>
                <a:gd name="connsiteY65" fmla="*/ 2733675 h 2990995"/>
                <a:gd name="connsiteX66" fmla="*/ 491538 w 2618138"/>
                <a:gd name="connsiteY66" fmla="*/ 2672628 h 2990995"/>
                <a:gd name="connsiteX67" fmla="*/ 409206 w 2618138"/>
                <a:gd name="connsiteY67" fmla="*/ 2619663 h 2990995"/>
                <a:gd name="connsiteX68" fmla="*/ 287762 w 2618138"/>
                <a:gd name="connsiteY68" fmla="*/ 2576801 h 2990995"/>
                <a:gd name="connsiteX69" fmla="*/ 113931 w 2618138"/>
                <a:gd name="connsiteY69" fmla="*/ 2533938 h 2990995"/>
                <a:gd name="connsiteX70" fmla="*/ 12546 w 2618138"/>
                <a:gd name="connsiteY70" fmla="*/ 2505002 h 2990995"/>
                <a:gd name="connsiteX71" fmla="*/ 350 w 2618138"/>
                <a:gd name="connsiteY71" fmla="*/ 8948 h 2990995"/>
                <a:gd name="connsiteX72" fmla="*/ 1174234 w 2618138"/>
                <a:gd name="connsiteY72" fmla="*/ 0 h 2990995"/>
                <a:gd name="connsiteX0" fmla="*/ 1174234 w 2618138"/>
                <a:gd name="connsiteY0" fmla="*/ 0 h 2990995"/>
                <a:gd name="connsiteX1" fmla="*/ 1191842 w 2618138"/>
                <a:gd name="connsiteY1" fmla="*/ 154277 h 2990995"/>
                <a:gd name="connsiteX2" fmla="*/ 1255776 w 2618138"/>
                <a:gd name="connsiteY2" fmla="*/ 293110 h 2990995"/>
                <a:gd name="connsiteX3" fmla="*/ 1328367 w 2618138"/>
                <a:gd name="connsiteY3" fmla="*/ 495084 h 2990995"/>
                <a:gd name="connsiteX4" fmla="*/ 1444687 w 2618138"/>
                <a:gd name="connsiteY4" fmla="*/ 672378 h 2990995"/>
                <a:gd name="connsiteX5" fmla="*/ 1656546 w 2618138"/>
                <a:gd name="connsiteY5" fmla="*/ 831779 h 2990995"/>
                <a:gd name="connsiteX6" fmla="*/ 1795165 w 2618138"/>
                <a:gd name="connsiteY6" fmla="*/ 990095 h 2990995"/>
                <a:gd name="connsiteX7" fmla="*/ 1810678 w 2618138"/>
                <a:gd name="connsiteY7" fmla="*/ 1117312 h 2990995"/>
                <a:gd name="connsiteX8" fmla="*/ 1859530 w 2618138"/>
                <a:gd name="connsiteY8" fmla="*/ 1230890 h 2990995"/>
                <a:gd name="connsiteX9" fmla="*/ 1859241 w 2618138"/>
                <a:gd name="connsiteY9" fmla="*/ 1302400 h 2990995"/>
                <a:gd name="connsiteX10" fmla="*/ 1819915 w 2618138"/>
                <a:gd name="connsiteY10" fmla="*/ 1311275 h 2990995"/>
                <a:gd name="connsiteX11" fmla="*/ 1774310 w 2618138"/>
                <a:gd name="connsiteY11" fmla="*/ 1334800 h 2990995"/>
                <a:gd name="connsiteX12" fmla="*/ 1773733 w 2618138"/>
                <a:gd name="connsiteY12" fmla="*/ 1375930 h 2990995"/>
                <a:gd name="connsiteX13" fmla="*/ 1792206 w 2618138"/>
                <a:gd name="connsiteY13" fmla="*/ 1431348 h 2990995"/>
                <a:gd name="connsiteX14" fmla="*/ 1840336 w 2618138"/>
                <a:gd name="connsiteY14" fmla="*/ 1476663 h 2990995"/>
                <a:gd name="connsiteX15" fmla="*/ 1854768 w 2618138"/>
                <a:gd name="connsiteY15" fmla="*/ 1489725 h 2990995"/>
                <a:gd name="connsiteX16" fmla="*/ 1887961 w 2618138"/>
                <a:gd name="connsiteY16" fmla="*/ 1536194 h 2990995"/>
                <a:gd name="connsiteX17" fmla="*/ 1921515 w 2618138"/>
                <a:gd name="connsiteY17" fmla="*/ 1560657 h 2990995"/>
                <a:gd name="connsiteX18" fmla="*/ 1893806 w 2618138"/>
                <a:gd name="connsiteY18" fmla="*/ 1634548 h 2990995"/>
                <a:gd name="connsiteX19" fmla="*/ 1921515 w 2618138"/>
                <a:gd name="connsiteY19" fmla="*/ 1726912 h 2990995"/>
                <a:gd name="connsiteX20" fmla="*/ 1958460 w 2618138"/>
                <a:gd name="connsiteY20" fmla="*/ 1856221 h 2990995"/>
                <a:gd name="connsiteX21" fmla="*/ 1986169 w 2618138"/>
                <a:gd name="connsiteY21" fmla="*/ 1911639 h 2990995"/>
                <a:gd name="connsiteX22" fmla="*/ 1967408 w 2618138"/>
                <a:gd name="connsiteY22" fmla="*/ 1989427 h 2990995"/>
                <a:gd name="connsiteX23" fmla="*/ 1933205 w 2618138"/>
                <a:gd name="connsiteY23" fmla="*/ 2045782 h 2990995"/>
                <a:gd name="connsiteX24" fmla="*/ 1952255 w 2618138"/>
                <a:gd name="connsiteY24" fmla="*/ 2093407 h 2990995"/>
                <a:gd name="connsiteX25" fmla="*/ 1995406 w 2618138"/>
                <a:gd name="connsiteY25" fmla="*/ 2105603 h 2990995"/>
                <a:gd name="connsiteX26" fmla="*/ 2057030 w 2618138"/>
                <a:gd name="connsiteY26" fmla="*/ 2112457 h 2990995"/>
                <a:gd name="connsiteX27" fmla="*/ 2106242 w 2618138"/>
                <a:gd name="connsiteY27" fmla="*/ 2151784 h 2990995"/>
                <a:gd name="connsiteX28" fmla="*/ 2170897 w 2618138"/>
                <a:gd name="connsiteY28" fmla="*/ 2281094 h 2990995"/>
                <a:gd name="connsiteX29" fmla="*/ 2187998 w 2618138"/>
                <a:gd name="connsiteY29" fmla="*/ 2360107 h 2990995"/>
                <a:gd name="connsiteX30" fmla="*/ 2199905 w 2618138"/>
                <a:gd name="connsiteY30" fmla="*/ 2410113 h 2990995"/>
                <a:gd name="connsiteX31" fmla="*/ 2272497 w 2618138"/>
                <a:gd name="connsiteY31" fmla="*/ 2447348 h 2990995"/>
                <a:gd name="connsiteX32" fmla="*/ 2342780 w 2618138"/>
                <a:gd name="connsiteY32" fmla="*/ 2514888 h 2990995"/>
                <a:gd name="connsiteX33" fmla="*/ 2390765 w 2618138"/>
                <a:gd name="connsiteY33" fmla="*/ 2585894 h 2990995"/>
                <a:gd name="connsiteX34" fmla="*/ 2466605 w 2618138"/>
                <a:gd name="connsiteY34" fmla="*/ 2629188 h 2990995"/>
                <a:gd name="connsiteX35" fmla="*/ 2549587 w 2618138"/>
                <a:gd name="connsiteY35" fmla="*/ 2678257 h 2990995"/>
                <a:gd name="connsiteX36" fmla="*/ 2618138 w 2618138"/>
                <a:gd name="connsiteY36" fmla="*/ 2791187 h 2990995"/>
                <a:gd name="connsiteX37" fmla="*/ 2595769 w 2618138"/>
                <a:gd name="connsiteY37" fmla="*/ 2826039 h 2990995"/>
                <a:gd name="connsiteX38" fmla="*/ 2516612 w 2618138"/>
                <a:gd name="connsiteY38" fmla="*/ 2829213 h 2990995"/>
                <a:gd name="connsiteX39" fmla="*/ 2475697 w 2618138"/>
                <a:gd name="connsiteY39" fmla="*/ 2798330 h 2990995"/>
                <a:gd name="connsiteX40" fmla="*/ 2419701 w 2618138"/>
                <a:gd name="connsiteY40" fmla="*/ 2769106 h 2990995"/>
                <a:gd name="connsiteX41" fmla="*/ 2330584 w 2618138"/>
                <a:gd name="connsiteY41" fmla="*/ 2734541 h 2990995"/>
                <a:gd name="connsiteX42" fmla="*/ 2270116 w 2618138"/>
                <a:gd name="connsiteY42" fmla="*/ 2711595 h 2990995"/>
                <a:gd name="connsiteX43" fmla="*/ 2207842 w 2618138"/>
                <a:gd name="connsiteY43" fmla="*/ 2693122 h 2990995"/>
                <a:gd name="connsiteX44" fmla="*/ 2146795 w 2618138"/>
                <a:gd name="connsiteY44" fmla="*/ 2667505 h 2990995"/>
                <a:gd name="connsiteX45" fmla="*/ 2115478 w 2618138"/>
                <a:gd name="connsiteY45" fmla="*/ 2613603 h 2990995"/>
                <a:gd name="connsiteX46" fmla="*/ 2059412 w 2618138"/>
                <a:gd name="connsiteY46" fmla="*/ 2626807 h 2990995"/>
                <a:gd name="connsiteX47" fmla="*/ 2002261 w 2618138"/>
                <a:gd name="connsiteY47" fmla="*/ 2664836 h 2990995"/>
                <a:gd name="connsiteX48" fmla="*/ 1947493 w 2618138"/>
                <a:gd name="connsiteY48" fmla="*/ 2722057 h 2990995"/>
                <a:gd name="connsiteX49" fmla="*/ 1930751 w 2618138"/>
                <a:gd name="connsiteY49" fmla="*/ 2752148 h 2990995"/>
                <a:gd name="connsiteX50" fmla="*/ 1907012 w 2618138"/>
                <a:gd name="connsiteY50" fmla="*/ 2810163 h 2990995"/>
                <a:gd name="connsiteX51" fmla="*/ 1875333 w 2618138"/>
                <a:gd name="connsiteY51" fmla="*/ 2853748 h 2990995"/>
                <a:gd name="connsiteX52" fmla="*/ 1830812 w 2618138"/>
                <a:gd name="connsiteY52" fmla="*/ 2824451 h 2990995"/>
                <a:gd name="connsiteX53" fmla="*/ 1773733 w 2618138"/>
                <a:gd name="connsiteY53" fmla="*/ 2816803 h 2990995"/>
                <a:gd name="connsiteX54" fmla="*/ 1742706 w 2618138"/>
                <a:gd name="connsiteY54" fmla="*/ 2843501 h 2990995"/>
                <a:gd name="connsiteX55" fmla="*/ 1718315 w 2618138"/>
                <a:gd name="connsiteY55" fmla="*/ 2890694 h 2990995"/>
                <a:gd name="connsiteX56" fmla="*/ 1690318 w 2618138"/>
                <a:gd name="connsiteY56" fmla="*/ 2912557 h 2990995"/>
                <a:gd name="connsiteX57" fmla="*/ 1669175 w 2618138"/>
                <a:gd name="connsiteY57" fmla="*/ 2990995 h 2990995"/>
                <a:gd name="connsiteX58" fmla="*/ 1607478 w 2618138"/>
                <a:gd name="connsiteY58" fmla="*/ 2973821 h 2990995"/>
                <a:gd name="connsiteX59" fmla="*/ 1524351 w 2618138"/>
                <a:gd name="connsiteY59" fmla="*/ 2909166 h 2990995"/>
                <a:gd name="connsiteX60" fmla="*/ 1459697 w 2618138"/>
                <a:gd name="connsiteY60" fmla="*/ 2918403 h 2990995"/>
                <a:gd name="connsiteX61" fmla="*/ 1404278 w 2618138"/>
                <a:gd name="connsiteY61" fmla="*/ 2909166 h 2990995"/>
                <a:gd name="connsiteX62" fmla="*/ 1191842 w 2618138"/>
                <a:gd name="connsiteY62" fmla="*/ 2826039 h 2990995"/>
                <a:gd name="connsiteX63" fmla="*/ 951697 w 2618138"/>
                <a:gd name="connsiteY63" fmla="*/ 2770621 h 2990995"/>
                <a:gd name="connsiteX64" fmla="*/ 797349 w 2618138"/>
                <a:gd name="connsiteY64" fmla="*/ 2748251 h 2990995"/>
                <a:gd name="connsiteX65" fmla="*/ 637660 w 2618138"/>
                <a:gd name="connsiteY65" fmla="*/ 2733675 h 2990995"/>
                <a:gd name="connsiteX66" fmla="*/ 529638 w 2618138"/>
                <a:gd name="connsiteY66" fmla="*/ 2655959 h 2990995"/>
                <a:gd name="connsiteX67" fmla="*/ 409206 w 2618138"/>
                <a:gd name="connsiteY67" fmla="*/ 2619663 h 2990995"/>
                <a:gd name="connsiteX68" fmla="*/ 287762 w 2618138"/>
                <a:gd name="connsiteY68" fmla="*/ 2576801 h 2990995"/>
                <a:gd name="connsiteX69" fmla="*/ 113931 w 2618138"/>
                <a:gd name="connsiteY69" fmla="*/ 2533938 h 2990995"/>
                <a:gd name="connsiteX70" fmla="*/ 12546 w 2618138"/>
                <a:gd name="connsiteY70" fmla="*/ 2505002 h 2990995"/>
                <a:gd name="connsiteX71" fmla="*/ 350 w 2618138"/>
                <a:gd name="connsiteY71" fmla="*/ 8948 h 2990995"/>
                <a:gd name="connsiteX72" fmla="*/ 1174234 w 2618138"/>
                <a:gd name="connsiteY72" fmla="*/ 0 h 2990995"/>
                <a:gd name="connsiteX0" fmla="*/ 1174234 w 2618138"/>
                <a:gd name="connsiteY0" fmla="*/ 0 h 2990995"/>
                <a:gd name="connsiteX1" fmla="*/ 1191842 w 2618138"/>
                <a:gd name="connsiteY1" fmla="*/ 154277 h 2990995"/>
                <a:gd name="connsiteX2" fmla="*/ 1255776 w 2618138"/>
                <a:gd name="connsiteY2" fmla="*/ 293110 h 2990995"/>
                <a:gd name="connsiteX3" fmla="*/ 1328367 w 2618138"/>
                <a:gd name="connsiteY3" fmla="*/ 495084 h 2990995"/>
                <a:gd name="connsiteX4" fmla="*/ 1444687 w 2618138"/>
                <a:gd name="connsiteY4" fmla="*/ 672378 h 2990995"/>
                <a:gd name="connsiteX5" fmla="*/ 1656546 w 2618138"/>
                <a:gd name="connsiteY5" fmla="*/ 831779 h 2990995"/>
                <a:gd name="connsiteX6" fmla="*/ 1795165 w 2618138"/>
                <a:gd name="connsiteY6" fmla="*/ 990095 h 2990995"/>
                <a:gd name="connsiteX7" fmla="*/ 1810678 w 2618138"/>
                <a:gd name="connsiteY7" fmla="*/ 1117312 h 2990995"/>
                <a:gd name="connsiteX8" fmla="*/ 1859530 w 2618138"/>
                <a:gd name="connsiteY8" fmla="*/ 1230890 h 2990995"/>
                <a:gd name="connsiteX9" fmla="*/ 1859241 w 2618138"/>
                <a:gd name="connsiteY9" fmla="*/ 1302400 h 2990995"/>
                <a:gd name="connsiteX10" fmla="*/ 1819915 w 2618138"/>
                <a:gd name="connsiteY10" fmla="*/ 1311275 h 2990995"/>
                <a:gd name="connsiteX11" fmla="*/ 1774310 w 2618138"/>
                <a:gd name="connsiteY11" fmla="*/ 1334800 h 2990995"/>
                <a:gd name="connsiteX12" fmla="*/ 1773733 w 2618138"/>
                <a:gd name="connsiteY12" fmla="*/ 1375930 h 2990995"/>
                <a:gd name="connsiteX13" fmla="*/ 1792206 w 2618138"/>
                <a:gd name="connsiteY13" fmla="*/ 1431348 h 2990995"/>
                <a:gd name="connsiteX14" fmla="*/ 1840336 w 2618138"/>
                <a:gd name="connsiteY14" fmla="*/ 1476663 h 2990995"/>
                <a:gd name="connsiteX15" fmla="*/ 1854768 w 2618138"/>
                <a:gd name="connsiteY15" fmla="*/ 1489725 h 2990995"/>
                <a:gd name="connsiteX16" fmla="*/ 1887961 w 2618138"/>
                <a:gd name="connsiteY16" fmla="*/ 1536194 h 2990995"/>
                <a:gd name="connsiteX17" fmla="*/ 1921515 w 2618138"/>
                <a:gd name="connsiteY17" fmla="*/ 1560657 h 2990995"/>
                <a:gd name="connsiteX18" fmla="*/ 1893806 w 2618138"/>
                <a:gd name="connsiteY18" fmla="*/ 1634548 h 2990995"/>
                <a:gd name="connsiteX19" fmla="*/ 1921515 w 2618138"/>
                <a:gd name="connsiteY19" fmla="*/ 1726912 h 2990995"/>
                <a:gd name="connsiteX20" fmla="*/ 1958460 w 2618138"/>
                <a:gd name="connsiteY20" fmla="*/ 1856221 h 2990995"/>
                <a:gd name="connsiteX21" fmla="*/ 1986169 w 2618138"/>
                <a:gd name="connsiteY21" fmla="*/ 1911639 h 2990995"/>
                <a:gd name="connsiteX22" fmla="*/ 1967408 w 2618138"/>
                <a:gd name="connsiteY22" fmla="*/ 1989427 h 2990995"/>
                <a:gd name="connsiteX23" fmla="*/ 1933205 w 2618138"/>
                <a:gd name="connsiteY23" fmla="*/ 2045782 h 2990995"/>
                <a:gd name="connsiteX24" fmla="*/ 1952255 w 2618138"/>
                <a:gd name="connsiteY24" fmla="*/ 2093407 h 2990995"/>
                <a:gd name="connsiteX25" fmla="*/ 1995406 w 2618138"/>
                <a:gd name="connsiteY25" fmla="*/ 2105603 h 2990995"/>
                <a:gd name="connsiteX26" fmla="*/ 2057030 w 2618138"/>
                <a:gd name="connsiteY26" fmla="*/ 2112457 h 2990995"/>
                <a:gd name="connsiteX27" fmla="*/ 2106242 w 2618138"/>
                <a:gd name="connsiteY27" fmla="*/ 2151784 h 2990995"/>
                <a:gd name="connsiteX28" fmla="*/ 2170897 w 2618138"/>
                <a:gd name="connsiteY28" fmla="*/ 2281094 h 2990995"/>
                <a:gd name="connsiteX29" fmla="*/ 2187998 w 2618138"/>
                <a:gd name="connsiteY29" fmla="*/ 2360107 h 2990995"/>
                <a:gd name="connsiteX30" fmla="*/ 2199905 w 2618138"/>
                <a:gd name="connsiteY30" fmla="*/ 2410113 h 2990995"/>
                <a:gd name="connsiteX31" fmla="*/ 2272497 w 2618138"/>
                <a:gd name="connsiteY31" fmla="*/ 2447348 h 2990995"/>
                <a:gd name="connsiteX32" fmla="*/ 2342780 w 2618138"/>
                <a:gd name="connsiteY32" fmla="*/ 2514888 h 2990995"/>
                <a:gd name="connsiteX33" fmla="*/ 2390765 w 2618138"/>
                <a:gd name="connsiteY33" fmla="*/ 2585894 h 2990995"/>
                <a:gd name="connsiteX34" fmla="*/ 2466605 w 2618138"/>
                <a:gd name="connsiteY34" fmla="*/ 2629188 h 2990995"/>
                <a:gd name="connsiteX35" fmla="*/ 2549587 w 2618138"/>
                <a:gd name="connsiteY35" fmla="*/ 2678257 h 2990995"/>
                <a:gd name="connsiteX36" fmla="*/ 2618138 w 2618138"/>
                <a:gd name="connsiteY36" fmla="*/ 2791187 h 2990995"/>
                <a:gd name="connsiteX37" fmla="*/ 2595769 w 2618138"/>
                <a:gd name="connsiteY37" fmla="*/ 2826039 h 2990995"/>
                <a:gd name="connsiteX38" fmla="*/ 2516612 w 2618138"/>
                <a:gd name="connsiteY38" fmla="*/ 2829213 h 2990995"/>
                <a:gd name="connsiteX39" fmla="*/ 2475697 w 2618138"/>
                <a:gd name="connsiteY39" fmla="*/ 2798330 h 2990995"/>
                <a:gd name="connsiteX40" fmla="*/ 2419701 w 2618138"/>
                <a:gd name="connsiteY40" fmla="*/ 2769106 h 2990995"/>
                <a:gd name="connsiteX41" fmla="*/ 2330584 w 2618138"/>
                <a:gd name="connsiteY41" fmla="*/ 2734541 h 2990995"/>
                <a:gd name="connsiteX42" fmla="*/ 2270116 w 2618138"/>
                <a:gd name="connsiteY42" fmla="*/ 2711595 h 2990995"/>
                <a:gd name="connsiteX43" fmla="*/ 2207842 w 2618138"/>
                <a:gd name="connsiteY43" fmla="*/ 2693122 h 2990995"/>
                <a:gd name="connsiteX44" fmla="*/ 2146795 w 2618138"/>
                <a:gd name="connsiteY44" fmla="*/ 2667505 h 2990995"/>
                <a:gd name="connsiteX45" fmla="*/ 2115478 w 2618138"/>
                <a:gd name="connsiteY45" fmla="*/ 2613603 h 2990995"/>
                <a:gd name="connsiteX46" fmla="*/ 2059412 w 2618138"/>
                <a:gd name="connsiteY46" fmla="*/ 2626807 h 2990995"/>
                <a:gd name="connsiteX47" fmla="*/ 2002261 w 2618138"/>
                <a:gd name="connsiteY47" fmla="*/ 2664836 h 2990995"/>
                <a:gd name="connsiteX48" fmla="*/ 1947493 w 2618138"/>
                <a:gd name="connsiteY48" fmla="*/ 2722057 h 2990995"/>
                <a:gd name="connsiteX49" fmla="*/ 1930751 w 2618138"/>
                <a:gd name="connsiteY49" fmla="*/ 2752148 h 2990995"/>
                <a:gd name="connsiteX50" fmla="*/ 1907012 w 2618138"/>
                <a:gd name="connsiteY50" fmla="*/ 2810163 h 2990995"/>
                <a:gd name="connsiteX51" fmla="*/ 1875333 w 2618138"/>
                <a:gd name="connsiteY51" fmla="*/ 2853748 h 2990995"/>
                <a:gd name="connsiteX52" fmla="*/ 1830812 w 2618138"/>
                <a:gd name="connsiteY52" fmla="*/ 2824451 h 2990995"/>
                <a:gd name="connsiteX53" fmla="*/ 1773733 w 2618138"/>
                <a:gd name="connsiteY53" fmla="*/ 2816803 h 2990995"/>
                <a:gd name="connsiteX54" fmla="*/ 1742706 w 2618138"/>
                <a:gd name="connsiteY54" fmla="*/ 2843501 h 2990995"/>
                <a:gd name="connsiteX55" fmla="*/ 1718315 w 2618138"/>
                <a:gd name="connsiteY55" fmla="*/ 2890694 h 2990995"/>
                <a:gd name="connsiteX56" fmla="*/ 1690318 w 2618138"/>
                <a:gd name="connsiteY56" fmla="*/ 2912557 h 2990995"/>
                <a:gd name="connsiteX57" fmla="*/ 1669175 w 2618138"/>
                <a:gd name="connsiteY57" fmla="*/ 2990995 h 2990995"/>
                <a:gd name="connsiteX58" fmla="*/ 1607478 w 2618138"/>
                <a:gd name="connsiteY58" fmla="*/ 2973821 h 2990995"/>
                <a:gd name="connsiteX59" fmla="*/ 1524351 w 2618138"/>
                <a:gd name="connsiteY59" fmla="*/ 2909166 h 2990995"/>
                <a:gd name="connsiteX60" fmla="*/ 1459697 w 2618138"/>
                <a:gd name="connsiteY60" fmla="*/ 2918403 h 2990995"/>
                <a:gd name="connsiteX61" fmla="*/ 1404278 w 2618138"/>
                <a:gd name="connsiteY61" fmla="*/ 2909166 h 2990995"/>
                <a:gd name="connsiteX62" fmla="*/ 1191842 w 2618138"/>
                <a:gd name="connsiteY62" fmla="*/ 2826039 h 2990995"/>
                <a:gd name="connsiteX63" fmla="*/ 951697 w 2618138"/>
                <a:gd name="connsiteY63" fmla="*/ 2770621 h 2990995"/>
                <a:gd name="connsiteX64" fmla="*/ 797349 w 2618138"/>
                <a:gd name="connsiteY64" fmla="*/ 2748251 h 2990995"/>
                <a:gd name="connsiteX65" fmla="*/ 637660 w 2618138"/>
                <a:gd name="connsiteY65" fmla="*/ 2733675 h 2990995"/>
                <a:gd name="connsiteX66" fmla="*/ 529638 w 2618138"/>
                <a:gd name="connsiteY66" fmla="*/ 2655959 h 2990995"/>
                <a:gd name="connsiteX67" fmla="*/ 504455 w 2618138"/>
                <a:gd name="connsiteY67" fmla="*/ 2586326 h 2990995"/>
                <a:gd name="connsiteX68" fmla="*/ 409206 w 2618138"/>
                <a:gd name="connsiteY68" fmla="*/ 2619663 h 2990995"/>
                <a:gd name="connsiteX69" fmla="*/ 287762 w 2618138"/>
                <a:gd name="connsiteY69" fmla="*/ 2576801 h 2990995"/>
                <a:gd name="connsiteX70" fmla="*/ 113931 w 2618138"/>
                <a:gd name="connsiteY70" fmla="*/ 2533938 h 2990995"/>
                <a:gd name="connsiteX71" fmla="*/ 12546 w 2618138"/>
                <a:gd name="connsiteY71" fmla="*/ 2505002 h 2990995"/>
                <a:gd name="connsiteX72" fmla="*/ 350 w 2618138"/>
                <a:gd name="connsiteY72" fmla="*/ 8948 h 2990995"/>
                <a:gd name="connsiteX73" fmla="*/ 1174234 w 2618138"/>
                <a:gd name="connsiteY73" fmla="*/ 0 h 2990995"/>
                <a:gd name="connsiteX0" fmla="*/ 1174234 w 2618138"/>
                <a:gd name="connsiteY0" fmla="*/ 0 h 2990995"/>
                <a:gd name="connsiteX1" fmla="*/ 1191842 w 2618138"/>
                <a:gd name="connsiteY1" fmla="*/ 154277 h 2990995"/>
                <a:gd name="connsiteX2" fmla="*/ 1255776 w 2618138"/>
                <a:gd name="connsiteY2" fmla="*/ 293110 h 2990995"/>
                <a:gd name="connsiteX3" fmla="*/ 1328367 w 2618138"/>
                <a:gd name="connsiteY3" fmla="*/ 495084 h 2990995"/>
                <a:gd name="connsiteX4" fmla="*/ 1444687 w 2618138"/>
                <a:gd name="connsiteY4" fmla="*/ 672378 h 2990995"/>
                <a:gd name="connsiteX5" fmla="*/ 1656546 w 2618138"/>
                <a:gd name="connsiteY5" fmla="*/ 831779 h 2990995"/>
                <a:gd name="connsiteX6" fmla="*/ 1795165 w 2618138"/>
                <a:gd name="connsiteY6" fmla="*/ 990095 h 2990995"/>
                <a:gd name="connsiteX7" fmla="*/ 1810678 w 2618138"/>
                <a:gd name="connsiteY7" fmla="*/ 1117312 h 2990995"/>
                <a:gd name="connsiteX8" fmla="*/ 1859530 w 2618138"/>
                <a:gd name="connsiteY8" fmla="*/ 1230890 h 2990995"/>
                <a:gd name="connsiteX9" fmla="*/ 1859241 w 2618138"/>
                <a:gd name="connsiteY9" fmla="*/ 1302400 h 2990995"/>
                <a:gd name="connsiteX10" fmla="*/ 1819915 w 2618138"/>
                <a:gd name="connsiteY10" fmla="*/ 1311275 h 2990995"/>
                <a:gd name="connsiteX11" fmla="*/ 1774310 w 2618138"/>
                <a:gd name="connsiteY11" fmla="*/ 1334800 h 2990995"/>
                <a:gd name="connsiteX12" fmla="*/ 1773733 w 2618138"/>
                <a:gd name="connsiteY12" fmla="*/ 1375930 h 2990995"/>
                <a:gd name="connsiteX13" fmla="*/ 1792206 w 2618138"/>
                <a:gd name="connsiteY13" fmla="*/ 1431348 h 2990995"/>
                <a:gd name="connsiteX14" fmla="*/ 1840336 w 2618138"/>
                <a:gd name="connsiteY14" fmla="*/ 1476663 h 2990995"/>
                <a:gd name="connsiteX15" fmla="*/ 1854768 w 2618138"/>
                <a:gd name="connsiteY15" fmla="*/ 1489725 h 2990995"/>
                <a:gd name="connsiteX16" fmla="*/ 1887961 w 2618138"/>
                <a:gd name="connsiteY16" fmla="*/ 1536194 h 2990995"/>
                <a:gd name="connsiteX17" fmla="*/ 1921515 w 2618138"/>
                <a:gd name="connsiteY17" fmla="*/ 1560657 h 2990995"/>
                <a:gd name="connsiteX18" fmla="*/ 1893806 w 2618138"/>
                <a:gd name="connsiteY18" fmla="*/ 1634548 h 2990995"/>
                <a:gd name="connsiteX19" fmla="*/ 1921515 w 2618138"/>
                <a:gd name="connsiteY19" fmla="*/ 1726912 h 2990995"/>
                <a:gd name="connsiteX20" fmla="*/ 1958460 w 2618138"/>
                <a:gd name="connsiteY20" fmla="*/ 1856221 h 2990995"/>
                <a:gd name="connsiteX21" fmla="*/ 1986169 w 2618138"/>
                <a:gd name="connsiteY21" fmla="*/ 1911639 h 2990995"/>
                <a:gd name="connsiteX22" fmla="*/ 1967408 w 2618138"/>
                <a:gd name="connsiteY22" fmla="*/ 1989427 h 2990995"/>
                <a:gd name="connsiteX23" fmla="*/ 1933205 w 2618138"/>
                <a:gd name="connsiteY23" fmla="*/ 2045782 h 2990995"/>
                <a:gd name="connsiteX24" fmla="*/ 1952255 w 2618138"/>
                <a:gd name="connsiteY24" fmla="*/ 2093407 h 2990995"/>
                <a:gd name="connsiteX25" fmla="*/ 1995406 w 2618138"/>
                <a:gd name="connsiteY25" fmla="*/ 2105603 h 2990995"/>
                <a:gd name="connsiteX26" fmla="*/ 2057030 w 2618138"/>
                <a:gd name="connsiteY26" fmla="*/ 2112457 h 2990995"/>
                <a:gd name="connsiteX27" fmla="*/ 2106242 w 2618138"/>
                <a:gd name="connsiteY27" fmla="*/ 2151784 h 2990995"/>
                <a:gd name="connsiteX28" fmla="*/ 2170897 w 2618138"/>
                <a:gd name="connsiteY28" fmla="*/ 2281094 h 2990995"/>
                <a:gd name="connsiteX29" fmla="*/ 2187998 w 2618138"/>
                <a:gd name="connsiteY29" fmla="*/ 2360107 h 2990995"/>
                <a:gd name="connsiteX30" fmla="*/ 2199905 w 2618138"/>
                <a:gd name="connsiteY30" fmla="*/ 2410113 h 2990995"/>
                <a:gd name="connsiteX31" fmla="*/ 2272497 w 2618138"/>
                <a:gd name="connsiteY31" fmla="*/ 2447348 h 2990995"/>
                <a:gd name="connsiteX32" fmla="*/ 2342780 w 2618138"/>
                <a:gd name="connsiteY32" fmla="*/ 2514888 h 2990995"/>
                <a:gd name="connsiteX33" fmla="*/ 2390765 w 2618138"/>
                <a:gd name="connsiteY33" fmla="*/ 2585894 h 2990995"/>
                <a:gd name="connsiteX34" fmla="*/ 2466605 w 2618138"/>
                <a:gd name="connsiteY34" fmla="*/ 2629188 h 2990995"/>
                <a:gd name="connsiteX35" fmla="*/ 2549587 w 2618138"/>
                <a:gd name="connsiteY35" fmla="*/ 2678257 h 2990995"/>
                <a:gd name="connsiteX36" fmla="*/ 2618138 w 2618138"/>
                <a:gd name="connsiteY36" fmla="*/ 2791187 h 2990995"/>
                <a:gd name="connsiteX37" fmla="*/ 2595769 w 2618138"/>
                <a:gd name="connsiteY37" fmla="*/ 2826039 h 2990995"/>
                <a:gd name="connsiteX38" fmla="*/ 2516612 w 2618138"/>
                <a:gd name="connsiteY38" fmla="*/ 2829213 h 2990995"/>
                <a:gd name="connsiteX39" fmla="*/ 2475697 w 2618138"/>
                <a:gd name="connsiteY39" fmla="*/ 2798330 h 2990995"/>
                <a:gd name="connsiteX40" fmla="*/ 2419701 w 2618138"/>
                <a:gd name="connsiteY40" fmla="*/ 2769106 h 2990995"/>
                <a:gd name="connsiteX41" fmla="*/ 2330584 w 2618138"/>
                <a:gd name="connsiteY41" fmla="*/ 2734541 h 2990995"/>
                <a:gd name="connsiteX42" fmla="*/ 2270116 w 2618138"/>
                <a:gd name="connsiteY42" fmla="*/ 2711595 h 2990995"/>
                <a:gd name="connsiteX43" fmla="*/ 2207842 w 2618138"/>
                <a:gd name="connsiteY43" fmla="*/ 2693122 h 2990995"/>
                <a:gd name="connsiteX44" fmla="*/ 2146795 w 2618138"/>
                <a:gd name="connsiteY44" fmla="*/ 2667505 h 2990995"/>
                <a:gd name="connsiteX45" fmla="*/ 2115478 w 2618138"/>
                <a:gd name="connsiteY45" fmla="*/ 2613603 h 2990995"/>
                <a:gd name="connsiteX46" fmla="*/ 2059412 w 2618138"/>
                <a:gd name="connsiteY46" fmla="*/ 2626807 h 2990995"/>
                <a:gd name="connsiteX47" fmla="*/ 2002261 w 2618138"/>
                <a:gd name="connsiteY47" fmla="*/ 2664836 h 2990995"/>
                <a:gd name="connsiteX48" fmla="*/ 1947493 w 2618138"/>
                <a:gd name="connsiteY48" fmla="*/ 2722057 h 2990995"/>
                <a:gd name="connsiteX49" fmla="*/ 1930751 w 2618138"/>
                <a:gd name="connsiteY49" fmla="*/ 2752148 h 2990995"/>
                <a:gd name="connsiteX50" fmla="*/ 1907012 w 2618138"/>
                <a:gd name="connsiteY50" fmla="*/ 2810163 h 2990995"/>
                <a:gd name="connsiteX51" fmla="*/ 1875333 w 2618138"/>
                <a:gd name="connsiteY51" fmla="*/ 2853748 h 2990995"/>
                <a:gd name="connsiteX52" fmla="*/ 1830812 w 2618138"/>
                <a:gd name="connsiteY52" fmla="*/ 2824451 h 2990995"/>
                <a:gd name="connsiteX53" fmla="*/ 1773733 w 2618138"/>
                <a:gd name="connsiteY53" fmla="*/ 2816803 h 2990995"/>
                <a:gd name="connsiteX54" fmla="*/ 1742706 w 2618138"/>
                <a:gd name="connsiteY54" fmla="*/ 2843501 h 2990995"/>
                <a:gd name="connsiteX55" fmla="*/ 1718315 w 2618138"/>
                <a:gd name="connsiteY55" fmla="*/ 2890694 h 2990995"/>
                <a:gd name="connsiteX56" fmla="*/ 1690318 w 2618138"/>
                <a:gd name="connsiteY56" fmla="*/ 2912557 h 2990995"/>
                <a:gd name="connsiteX57" fmla="*/ 1669175 w 2618138"/>
                <a:gd name="connsiteY57" fmla="*/ 2990995 h 2990995"/>
                <a:gd name="connsiteX58" fmla="*/ 1607478 w 2618138"/>
                <a:gd name="connsiteY58" fmla="*/ 2973821 h 2990995"/>
                <a:gd name="connsiteX59" fmla="*/ 1524351 w 2618138"/>
                <a:gd name="connsiteY59" fmla="*/ 2909166 h 2990995"/>
                <a:gd name="connsiteX60" fmla="*/ 1459697 w 2618138"/>
                <a:gd name="connsiteY60" fmla="*/ 2918403 h 2990995"/>
                <a:gd name="connsiteX61" fmla="*/ 1404278 w 2618138"/>
                <a:gd name="connsiteY61" fmla="*/ 2909166 h 2990995"/>
                <a:gd name="connsiteX62" fmla="*/ 1191842 w 2618138"/>
                <a:gd name="connsiteY62" fmla="*/ 2826039 h 2990995"/>
                <a:gd name="connsiteX63" fmla="*/ 951697 w 2618138"/>
                <a:gd name="connsiteY63" fmla="*/ 2770621 h 2990995"/>
                <a:gd name="connsiteX64" fmla="*/ 797349 w 2618138"/>
                <a:gd name="connsiteY64" fmla="*/ 2748251 h 2990995"/>
                <a:gd name="connsiteX65" fmla="*/ 637660 w 2618138"/>
                <a:gd name="connsiteY65" fmla="*/ 2733675 h 2990995"/>
                <a:gd name="connsiteX66" fmla="*/ 529638 w 2618138"/>
                <a:gd name="connsiteY66" fmla="*/ 2655959 h 2990995"/>
                <a:gd name="connsiteX67" fmla="*/ 504455 w 2618138"/>
                <a:gd name="connsiteY67" fmla="*/ 2586326 h 2990995"/>
                <a:gd name="connsiteX68" fmla="*/ 406825 w 2618138"/>
                <a:gd name="connsiteY68" fmla="*/ 2567276 h 2990995"/>
                <a:gd name="connsiteX69" fmla="*/ 287762 w 2618138"/>
                <a:gd name="connsiteY69" fmla="*/ 2576801 h 2990995"/>
                <a:gd name="connsiteX70" fmla="*/ 113931 w 2618138"/>
                <a:gd name="connsiteY70" fmla="*/ 2533938 h 2990995"/>
                <a:gd name="connsiteX71" fmla="*/ 12546 w 2618138"/>
                <a:gd name="connsiteY71" fmla="*/ 2505002 h 2990995"/>
                <a:gd name="connsiteX72" fmla="*/ 350 w 2618138"/>
                <a:gd name="connsiteY72" fmla="*/ 8948 h 2990995"/>
                <a:gd name="connsiteX73" fmla="*/ 1174234 w 2618138"/>
                <a:gd name="connsiteY73" fmla="*/ 0 h 2990995"/>
                <a:gd name="connsiteX0" fmla="*/ 1174234 w 2618138"/>
                <a:gd name="connsiteY0" fmla="*/ 0 h 2990995"/>
                <a:gd name="connsiteX1" fmla="*/ 1191842 w 2618138"/>
                <a:gd name="connsiteY1" fmla="*/ 154277 h 2990995"/>
                <a:gd name="connsiteX2" fmla="*/ 1255776 w 2618138"/>
                <a:gd name="connsiteY2" fmla="*/ 293110 h 2990995"/>
                <a:gd name="connsiteX3" fmla="*/ 1328367 w 2618138"/>
                <a:gd name="connsiteY3" fmla="*/ 495084 h 2990995"/>
                <a:gd name="connsiteX4" fmla="*/ 1444687 w 2618138"/>
                <a:gd name="connsiteY4" fmla="*/ 672378 h 2990995"/>
                <a:gd name="connsiteX5" fmla="*/ 1656546 w 2618138"/>
                <a:gd name="connsiteY5" fmla="*/ 831779 h 2990995"/>
                <a:gd name="connsiteX6" fmla="*/ 1795165 w 2618138"/>
                <a:gd name="connsiteY6" fmla="*/ 990095 h 2990995"/>
                <a:gd name="connsiteX7" fmla="*/ 1810678 w 2618138"/>
                <a:gd name="connsiteY7" fmla="*/ 1117312 h 2990995"/>
                <a:gd name="connsiteX8" fmla="*/ 1859530 w 2618138"/>
                <a:gd name="connsiteY8" fmla="*/ 1230890 h 2990995"/>
                <a:gd name="connsiteX9" fmla="*/ 1859241 w 2618138"/>
                <a:gd name="connsiteY9" fmla="*/ 1302400 h 2990995"/>
                <a:gd name="connsiteX10" fmla="*/ 1819915 w 2618138"/>
                <a:gd name="connsiteY10" fmla="*/ 1311275 h 2990995"/>
                <a:gd name="connsiteX11" fmla="*/ 1774310 w 2618138"/>
                <a:gd name="connsiteY11" fmla="*/ 1334800 h 2990995"/>
                <a:gd name="connsiteX12" fmla="*/ 1773733 w 2618138"/>
                <a:gd name="connsiteY12" fmla="*/ 1375930 h 2990995"/>
                <a:gd name="connsiteX13" fmla="*/ 1792206 w 2618138"/>
                <a:gd name="connsiteY13" fmla="*/ 1431348 h 2990995"/>
                <a:gd name="connsiteX14" fmla="*/ 1840336 w 2618138"/>
                <a:gd name="connsiteY14" fmla="*/ 1476663 h 2990995"/>
                <a:gd name="connsiteX15" fmla="*/ 1854768 w 2618138"/>
                <a:gd name="connsiteY15" fmla="*/ 1489725 h 2990995"/>
                <a:gd name="connsiteX16" fmla="*/ 1887961 w 2618138"/>
                <a:gd name="connsiteY16" fmla="*/ 1536194 h 2990995"/>
                <a:gd name="connsiteX17" fmla="*/ 1921515 w 2618138"/>
                <a:gd name="connsiteY17" fmla="*/ 1560657 h 2990995"/>
                <a:gd name="connsiteX18" fmla="*/ 1893806 w 2618138"/>
                <a:gd name="connsiteY18" fmla="*/ 1634548 h 2990995"/>
                <a:gd name="connsiteX19" fmla="*/ 1921515 w 2618138"/>
                <a:gd name="connsiteY19" fmla="*/ 1726912 h 2990995"/>
                <a:gd name="connsiteX20" fmla="*/ 1958460 w 2618138"/>
                <a:gd name="connsiteY20" fmla="*/ 1856221 h 2990995"/>
                <a:gd name="connsiteX21" fmla="*/ 1986169 w 2618138"/>
                <a:gd name="connsiteY21" fmla="*/ 1911639 h 2990995"/>
                <a:gd name="connsiteX22" fmla="*/ 1967408 w 2618138"/>
                <a:gd name="connsiteY22" fmla="*/ 1989427 h 2990995"/>
                <a:gd name="connsiteX23" fmla="*/ 1933205 w 2618138"/>
                <a:gd name="connsiteY23" fmla="*/ 2045782 h 2990995"/>
                <a:gd name="connsiteX24" fmla="*/ 1952255 w 2618138"/>
                <a:gd name="connsiteY24" fmla="*/ 2093407 h 2990995"/>
                <a:gd name="connsiteX25" fmla="*/ 1995406 w 2618138"/>
                <a:gd name="connsiteY25" fmla="*/ 2105603 h 2990995"/>
                <a:gd name="connsiteX26" fmla="*/ 2057030 w 2618138"/>
                <a:gd name="connsiteY26" fmla="*/ 2112457 h 2990995"/>
                <a:gd name="connsiteX27" fmla="*/ 2106242 w 2618138"/>
                <a:gd name="connsiteY27" fmla="*/ 2151784 h 2990995"/>
                <a:gd name="connsiteX28" fmla="*/ 2170897 w 2618138"/>
                <a:gd name="connsiteY28" fmla="*/ 2281094 h 2990995"/>
                <a:gd name="connsiteX29" fmla="*/ 2187998 w 2618138"/>
                <a:gd name="connsiteY29" fmla="*/ 2360107 h 2990995"/>
                <a:gd name="connsiteX30" fmla="*/ 2199905 w 2618138"/>
                <a:gd name="connsiteY30" fmla="*/ 2410113 h 2990995"/>
                <a:gd name="connsiteX31" fmla="*/ 2272497 w 2618138"/>
                <a:gd name="connsiteY31" fmla="*/ 2447348 h 2990995"/>
                <a:gd name="connsiteX32" fmla="*/ 2342780 w 2618138"/>
                <a:gd name="connsiteY32" fmla="*/ 2514888 h 2990995"/>
                <a:gd name="connsiteX33" fmla="*/ 2390765 w 2618138"/>
                <a:gd name="connsiteY33" fmla="*/ 2585894 h 2990995"/>
                <a:gd name="connsiteX34" fmla="*/ 2466605 w 2618138"/>
                <a:gd name="connsiteY34" fmla="*/ 2629188 h 2990995"/>
                <a:gd name="connsiteX35" fmla="*/ 2549587 w 2618138"/>
                <a:gd name="connsiteY35" fmla="*/ 2678257 h 2990995"/>
                <a:gd name="connsiteX36" fmla="*/ 2618138 w 2618138"/>
                <a:gd name="connsiteY36" fmla="*/ 2791187 h 2990995"/>
                <a:gd name="connsiteX37" fmla="*/ 2595769 w 2618138"/>
                <a:gd name="connsiteY37" fmla="*/ 2826039 h 2990995"/>
                <a:gd name="connsiteX38" fmla="*/ 2516612 w 2618138"/>
                <a:gd name="connsiteY38" fmla="*/ 2829213 h 2990995"/>
                <a:gd name="connsiteX39" fmla="*/ 2475697 w 2618138"/>
                <a:gd name="connsiteY39" fmla="*/ 2798330 h 2990995"/>
                <a:gd name="connsiteX40" fmla="*/ 2419701 w 2618138"/>
                <a:gd name="connsiteY40" fmla="*/ 2769106 h 2990995"/>
                <a:gd name="connsiteX41" fmla="*/ 2330584 w 2618138"/>
                <a:gd name="connsiteY41" fmla="*/ 2734541 h 2990995"/>
                <a:gd name="connsiteX42" fmla="*/ 2270116 w 2618138"/>
                <a:gd name="connsiteY42" fmla="*/ 2711595 h 2990995"/>
                <a:gd name="connsiteX43" fmla="*/ 2207842 w 2618138"/>
                <a:gd name="connsiteY43" fmla="*/ 2693122 h 2990995"/>
                <a:gd name="connsiteX44" fmla="*/ 2146795 w 2618138"/>
                <a:gd name="connsiteY44" fmla="*/ 2667505 h 2990995"/>
                <a:gd name="connsiteX45" fmla="*/ 2115478 w 2618138"/>
                <a:gd name="connsiteY45" fmla="*/ 2613603 h 2990995"/>
                <a:gd name="connsiteX46" fmla="*/ 2059412 w 2618138"/>
                <a:gd name="connsiteY46" fmla="*/ 2626807 h 2990995"/>
                <a:gd name="connsiteX47" fmla="*/ 2002261 w 2618138"/>
                <a:gd name="connsiteY47" fmla="*/ 2664836 h 2990995"/>
                <a:gd name="connsiteX48" fmla="*/ 1947493 w 2618138"/>
                <a:gd name="connsiteY48" fmla="*/ 2722057 h 2990995"/>
                <a:gd name="connsiteX49" fmla="*/ 1930751 w 2618138"/>
                <a:gd name="connsiteY49" fmla="*/ 2752148 h 2990995"/>
                <a:gd name="connsiteX50" fmla="*/ 1907012 w 2618138"/>
                <a:gd name="connsiteY50" fmla="*/ 2810163 h 2990995"/>
                <a:gd name="connsiteX51" fmla="*/ 1875333 w 2618138"/>
                <a:gd name="connsiteY51" fmla="*/ 2853748 h 2990995"/>
                <a:gd name="connsiteX52" fmla="*/ 1830812 w 2618138"/>
                <a:gd name="connsiteY52" fmla="*/ 2824451 h 2990995"/>
                <a:gd name="connsiteX53" fmla="*/ 1773733 w 2618138"/>
                <a:gd name="connsiteY53" fmla="*/ 2816803 h 2990995"/>
                <a:gd name="connsiteX54" fmla="*/ 1742706 w 2618138"/>
                <a:gd name="connsiteY54" fmla="*/ 2843501 h 2990995"/>
                <a:gd name="connsiteX55" fmla="*/ 1718315 w 2618138"/>
                <a:gd name="connsiteY55" fmla="*/ 2890694 h 2990995"/>
                <a:gd name="connsiteX56" fmla="*/ 1690318 w 2618138"/>
                <a:gd name="connsiteY56" fmla="*/ 2912557 h 2990995"/>
                <a:gd name="connsiteX57" fmla="*/ 1669175 w 2618138"/>
                <a:gd name="connsiteY57" fmla="*/ 2990995 h 2990995"/>
                <a:gd name="connsiteX58" fmla="*/ 1607478 w 2618138"/>
                <a:gd name="connsiteY58" fmla="*/ 2973821 h 2990995"/>
                <a:gd name="connsiteX59" fmla="*/ 1524351 w 2618138"/>
                <a:gd name="connsiteY59" fmla="*/ 2909166 h 2990995"/>
                <a:gd name="connsiteX60" fmla="*/ 1459697 w 2618138"/>
                <a:gd name="connsiteY60" fmla="*/ 2918403 h 2990995"/>
                <a:gd name="connsiteX61" fmla="*/ 1404278 w 2618138"/>
                <a:gd name="connsiteY61" fmla="*/ 2909166 h 2990995"/>
                <a:gd name="connsiteX62" fmla="*/ 1191842 w 2618138"/>
                <a:gd name="connsiteY62" fmla="*/ 2826039 h 2990995"/>
                <a:gd name="connsiteX63" fmla="*/ 951697 w 2618138"/>
                <a:gd name="connsiteY63" fmla="*/ 2770621 h 2990995"/>
                <a:gd name="connsiteX64" fmla="*/ 797349 w 2618138"/>
                <a:gd name="connsiteY64" fmla="*/ 2748251 h 2990995"/>
                <a:gd name="connsiteX65" fmla="*/ 637660 w 2618138"/>
                <a:gd name="connsiteY65" fmla="*/ 2733675 h 2990995"/>
                <a:gd name="connsiteX66" fmla="*/ 529638 w 2618138"/>
                <a:gd name="connsiteY66" fmla="*/ 2655959 h 2990995"/>
                <a:gd name="connsiteX67" fmla="*/ 504455 w 2618138"/>
                <a:gd name="connsiteY67" fmla="*/ 2586326 h 2990995"/>
                <a:gd name="connsiteX68" fmla="*/ 406825 w 2618138"/>
                <a:gd name="connsiteY68" fmla="*/ 2567276 h 2990995"/>
                <a:gd name="connsiteX69" fmla="*/ 294905 w 2618138"/>
                <a:gd name="connsiteY69" fmla="*/ 2536319 h 2990995"/>
                <a:gd name="connsiteX70" fmla="*/ 287762 w 2618138"/>
                <a:gd name="connsiteY70" fmla="*/ 2576801 h 2990995"/>
                <a:gd name="connsiteX71" fmla="*/ 113931 w 2618138"/>
                <a:gd name="connsiteY71" fmla="*/ 2533938 h 2990995"/>
                <a:gd name="connsiteX72" fmla="*/ 12546 w 2618138"/>
                <a:gd name="connsiteY72" fmla="*/ 2505002 h 2990995"/>
                <a:gd name="connsiteX73" fmla="*/ 350 w 2618138"/>
                <a:gd name="connsiteY73" fmla="*/ 8948 h 2990995"/>
                <a:gd name="connsiteX74" fmla="*/ 1174234 w 2618138"/>
                <a:gd name="connsiteY74" fmla="*/ 0 h 2990995"/>
                <a:gd name="connsiteX0" fmla="*/ 1174234 w 2618138"/>
                <a:gd name="connsiteY0" fmla="*/ 0 h 2990995"/>
                <a:gd name="connsiteX1" fmla="*/ 1191842 w 2618138"/>
                <a:gd name="connsiteY1" fmla="*/ 154277 h 2990995"/>
                <a:gd name="connsiteX2" fmla="*/ 1255776 w 2618138"/>
                <a:gd name="connsiteY2" fmla="*/ 293110 h 2990995"/>
                <a:gd name="connsiteX3" fmla="*/ 1328367 w 2618138"/>
                <a:gd name="connsiteY3" fmla="*/ 495084 h 2990995"/>
                <a:gd name="connsiteX4" fmla="*/ 1444687 w 2618138"/>
                <a:gd name="connsiteY4" fmla="*/ 672378 h 2990995"/>
                <a:gd name="connsiteX5" fmla="*/ 1656546 w 2618138"/>
                <a:gd name="connsiteY5" fmla="*/ 831779 h 2990995"/>
                <a:gd name="connsiteX6" fmla="*/ 1795165 w 2618138"/>
                <a:gd name="connsiteY6" fmla="*/ 990095 h 2990995"/>
                <a:gd name="connsiteX7" fmla="*/ 1810678 w 2618138"/>
                <a:gd name="connsiteY7" fmla="*/ 1117312 h 2990995"/>
                <a:gd name="connsiteX8" fmla="*/ 1859530 w 2618138"/>
                <a:gd name="connsiteY8" fmla="*/ 1230890 h 2990995"/>
                <a:gd name="connsiteX9" fmla="*/ 1859241 w 2618138"/>
                <a:gd name="connsiteY9" fmla="*/ 1302400 h 2990995"/>
                <a:gd name="connsiteX10" fmla="*/ 1819915 w 2618138"/>
                <a:gd name="connsiteY10" fmla="*/ 1311275 h 2990995"/>
                <a:gd name="connsiteX11" fmla="*/ 1774310 w 2618138"/>
                <a:gd name="connsiteY11" fmla="*/ 1334800 h 2990995"/>
                <a:gd name="connsiteX12" fmla="*/ 1773733 w 2618138"/>
                <a:gd name="connsiteY12" fmla="*/ 1375930 h 2990995"/>
                <a:gd name="connsiteX13" fmla="*/ 1792206 w 2618138"/>
                <a:gd name="connsiteY13" fmla="*/ 1431348 h 2990995"/>
                <a:gd name="connsiteX14" fmla="*/ 1840336 w 2618138"/>
                <a:gd name="connsiteY14" fmla="*/ 1476663 h 2990995"/>
                <a:gd name="connsiteX15" fmla="*/ 1854768 w 2618138"/>
                <a:gd name="connsiteY15" fmla="*/ 1489725 h 2990995"/>
                <a:gd name="connsiteX16" fmla="*/ 1887961 w 2618138"/>
                <a:gd name="connsiteY16" fmla="*/ 1536194 h 2990995"/>
                <a:gd name="connsiteX17" fmla="*/ 1921515 w 2618138"/>
                <a:gd name="connsiteY17" fmla="*/ 1560657 h 2990995"/>
                <a:gd name="connsiteX18" fmla="*/ 1893806 w 2618138"/>
                <a:gd name="connsiteY18" fmla="*/ 1634548 h 2990995"/>
                <a:gd name="connsiteX19" fmla="*/ 1921515 w 2618138"/>
                <a:gd name="connsiteY19" fmla="*/ 1726912 h 2990995"/>
                <a:gd name="connsiteX20" fmla="*/ 1958460 w 2618138"/>
                <a:gd name="connsiteY20" fmla="*/ 1856221 h 2990995"/>
                <a:gd name="connsiteX21" fmla="*/ 1986169 w 2618138"/>
                <a:gd name="connsiteY21" fmla="*/ 1911639 h 2990995"/>
                <a:gd name="connsiteX22" fmla="*/ 1967408 w 2618138"/>
                <a:gd name="connsiteY22" fmla="*/ 1989427 h 2990995"/>
                <a:gd name="connsiteX23" fmla="*/ 1933205 w 2618138"/>
                <a:gd name="connsiteY23" fmla="*/ 2045782 h 2990995"/>
                <a:gd name="connsiteX24" fmla="*/ 1952255 w 2618138"/>
                <a:gd name="connsiteY24" fmla="*/ 2093407 h 2990995"/>
                <a:gd name="connsiteX25" fmla="*/ 1995406 w 2618138"/>
                <a:gd name="connsiteY25" fmla="*/ 2105603 h 2990995"/>
                <a:gd name="connsiteX26" fmla="*/ 2057030 w 2618138"/>
                <a:gd name="connsiteY26" fmla="*/ 2112457 h 2990995"/>
                <a:gd name="connsiteX27" fmla="*/ 2106242 w 2618138"/>
                <a:gd name="connsiteY27" fmla="*/ 2151784 h 2990995"/>
                <a:gd name="connsiteX28" fmla="*/ 2170897 w 2618138"/>
                <a:gd name="connsiteY28" fmla="*/ 2281094 h 2990995"/>
                <a:gd name="connsiteX29" fmla="*/ 2187998 w 2618138"/>
                <a:gd name="connsiteY29" fmla="*/ 2360107 h 2990995"/>
                <a:gd name="connsiteX30" fmla="*/ 2199905 w 2618138"/>
                <a:gd name="connsiteY30" fmla="*/ 2410113 h 2990995"/>
                <a:gd name="connsiteX31" fmla="*/ 2272497 w 2618138"/>
                <a:gd name="connsiteY31" fmla="*/ 2447348 h 2990995"/>
                <a:gd name="connsiteX32" fmla="*/ 2342780 w 2618138"/>
                <a:gd name="connsiteY32" fmla="*/ 2514888 h 2990995"/>
                <a:gd name="connsiteX33" fmla="*/ 2390765 w 2618138"/>
                <a:gd name="connsiteY33" fmla="*/ 2585894 h 2990995"/>
                <a:gd name="connsiteX34" fmla="*/ 2466605 w 2618138"/>
                <a:gd name="connsiteY34" fmla="*/ 2629188 h 2990995"/>
                <a:gd name="connsiteX35" fmla="*/ 2549587 w 2618138"/>
                <a:gd name="connsiteY35" fmla="*/ 2678257 h 2990995"/>
                <a:gd name="connsiteX36" fmla="*/ 2618138 w 2618138"/>
                <a:gd name="connsiteY36" fmla="*/ 2791187 h 2990995"/>
                <a:gd name="connsiteX37" fmla="*/ 2595769 w 2618138"/>
                <a:gd name="connsiteY37" fmla="*/ 2826039 h 2990995"/>
                <a:gd name="connsiteX38" fmla="*/ 2516612 w 2618138"/>
                <a:gd name="connsiteY38" fmla="*/ 2829213 h 2990995"/>
                <a:gd name="connsiteX39" fmla="*/ 2475697 w 2618138"/>
                <a:gd name="connsiteY39" fmla="*/ 2798330 h 2990995"/>
                <a:gd name="connsiteX40" fmla="*/ 2419701 w 2618138"/>
                <a:gd name="connsiteY40" fmla="*/ 2769106 h 2990995"/>
                <a:gd name="connsiteX41" fmla="*/ 2330584 w 2618138"/>
                <a:gd name="connsiteY41" fmla="*/ 2734541 h 2990995"/>
                <a:gd name="connsiteX42" fmla="*/ 2270116 w 2618138"/>
                <a:gd name="connsiteY42" fmla="*/ 2711595 h 2990995"/>
                <a:gd name="connsiteX43" fmla="*/ 2207842 w 2618138"/>
                <a:gd name="connsiteY43" fmla="*/ 2693122 h 2990995"/>
                <a:gd name="connsiteX44" fmla="*/ 2146795 w 2618138"/>
                <a:gd name="connsiteY44" fmla="*/ 2667505 h 2990995"/>
                <a:gd name="connsiteX45" fmla="*/ 2115478 w 2618138"/>
                <a:gd name="connsiteY45" fmla="*/ 2613603 h 2990995"/>
                <a:gd name="connsiteX46" fmla="*/ 2059412 w 2618138"/>
                <a:gd name="connsiteY46" fmla="*/ 2626807 h 2990995"/>
                <a:gd name="connsiteX47" fmla="*/ 2002261 w 2618138"/>
                <a:gd name="connsiteY47" fmla="*/ 2664836 h 2990995"/>
                <a:gd name="connsiteX48" fmla="*/ 1947493 w 2618138"/>
                <a:gd name="connsiteY48" fmla="*/ 2722057 h 2990995"/>
                <a:gd name="connsiteX49" fmla="*/ 1930751 w 2618138"/>
                <a:gd name="connsiteY49" fmla="*/ 2752148 h 2990995"/>
                <a:gd name="connsiteX50" fmla="*/ 1907012 w 2618138"/>
                <a:gd name="connsiteY50" fmla="*/ 2810163 h 2990995"/>
                <a:gd name="connsiteX51" fmla="*/ 1875333 w 2618138"/>
                <a:gd name="connsiteY51" fmla="*/ 2853748 h 2990995"/>
                <a:gd name="connsiteX52" fmla="*/ 1830812 w 2618138"/>
                <a:gd name="connsiteY52" fmla="*/ 2824451 h 2990995"/>
                <a:gd name="connsiteX53" fmla="*/ 1773733 w 2618138"/>
                <a:gd name="connsiteY53" fmla="*/ 2816803 h 2990995"/>
                <a:gd name="connsiteX54" fmla="*/ 1742706 w 2618138"/>
                <a:gd name="connsiteY54" fmla="*/ 2843501 h 2990995"/>
                <a:gd name="connsiteX55" fmla="*/ 1718315 w 2618138"/>
                <a:gd name="connsiteY55" fmla="*/ 2890694 h 2990995"/>
                <a:gd name="connsiteX56" fmla="*/ 1690318 w 2618138"/>
                <a:gd name="connsiteY56" fmla="*/ 2912557 h 2990995"/>
                <a:gd name="connsiteX57" fmla="*/ 1669175 w 2618138"/>
                <a:gd name="connsiteY57" fmla="*/ 2990995 h 2990995"/>
                <a:gd name="connsiteX58" fmla="*/ 1607478 w 2618138"/>
                <a:gd name="connsiteY58" fmla="*/ 2973821 h 2990995"/>
                <a:gd name="connsiteX59" fmla="*/ 1524351 w 2618138"/>
                <a:gd name="connsiteY59" fmla="*/ 2909166 h 2990995"/>
                <a:gd name="connsiteX60" fmla="*/ 1459697 w 2618138"/>
                <a:gd name="connsiteY60" fmla="*/ 2918403 h 2990995"/>
                <a:gd name="connsiteX61" fmla="*/ 1404278 w 2618138"/>
                <a:gd name="connsiteY61" fmla="*/ 2909166 h 2990995"/>
                <a:gd name="connsiteX62" fmla="*/ 1191842 w 2618138"/>
                <a:gd name="connsiteY62" fmla="*/ 2826039 h 2990995"/>
                <a:gd name="connsiteX63" fmla="*/ 951697 w 2618138"/>
                <a:gd name="connsiteY63" fmla="*/ 2770621 h 2990995"/>
                <a:gd name="connsiteX64" fmla="*/ 797349 w 2618138"/>
                <a:gd name="connsiteY64" fmla="*/ 2748251 h 2990995"/>
                <a:gd name="connsiteX65" fmla="*/ 637660 w 2618138"/>
                <a:gd name="connsiteY65" fmla="*/ 2733675 h 2990995"/>
                <a:gd name="connsiteX66" fmla="*/ 529638 w 2618138"/>
                <a:gd name="connsiteY66" fmla="*/ 2655959 h 2990995"/>
                <a:gd name="connsiteX67" fmla="*/ 504455 w 2618138"/>
                <a:gd name="connsiteY67" fmla="*/ 2586326 h 2990995"/>
                <a:gd name="connsiteX68" fmla="*/ 406825 w 2618138"/>
                <a:gd name="connsiteY68" fmla="*/ 2567276 h 2990995"/>
                <a:gd name="connsiteX69" fmla="*/ 294905 w 2618138"/>
                <a:gd name="connsiteY69" fmla="*/ 2536319 h 2990995"/>
                <a:gd name="connsiteX70" fmla="*/ 230612 w 2618138"/>
                <a:gd name="connsiteY70" fmla="*/ 2536319 h 2990995"/>
                <a:gd name="connsiteX71" fmla="*/ 113931 w 2618138"/>
                <a:gd name="connsiteY71" fmla="*/ 2533938 h 2990995"/>
                <a:gd name="connsiteX72" fmla="*/ 12546 w 2618138"/>
                <a:gd name="connsiteY72" fmla="*/ 2505002 h 2990995"/>
                <a:gd name="connsiteX73" fmla="*/ 350 w 2618138"/>
                <a:gd name="connsiteY73" fmla="*/ 8948 h 2990995"/>
                <a:gd name="connsiteX74" fmla="*/ 1174234 w 2618138"/>
                <a:gd name="connsiteY74" fmla="*/ 0 h 2990995"/>
                <a:gd name="connsiteX0" fmla="*/ 1174234 w 2618138"/>
                <a:gd name="connsiteY0" fmla="*/ 0 h 2990995"/>
                <a:gd name="connsiteX1" fmla="*/ 1191842 w 2618138"/>
                <a:gd name="connsiteY1" fmla="*/ 154277 h 2990995"/>
                <a:gd name="connsiteX2" fmla="*/ 1255776 w 2618138"/>
                <a:gd name="connsiteY2" fmla="*/ 293110 h 2990995"/>
                <a:gd name="connsiteX3" fmla="*/ 1328367 w 2618138"/>
                <a:gd name="connsiteY3" fmla="*/ 495084 h 2990995"/>
                <a:gd name="connsiteX4" fmla="*/ 1444687 w 2618138"/>
                <a:gd name="connsiteY4" fmla="*/ 672378 h 2990995"/>
                <a:gd name="connsiteX5" fmla="*/ 1656546 w 2618138"/>
                <a:gd name="connsiteY5" fmla="*/ 831779 h 2990995"/>
                <a:gd name="connsiteX6" fmla="*/ 1795165 w 2618138"/>
                <a:gd name="connsiteY6" fmla="*/ 990095 h 2990995"/>
                <a:gd name="connsiteX7" fmla="*/ 1810678 w 2618138"/>
                <a:gd name="connsiteY7" fmla="*/ 1117312 h 2990995"/>
                <a:gd name="connsiteX8" fmla="*/ 1859530 w 2618138"/>
                <a:gd name="connsiteY8" fmla="*/ 1230890 h 2990995"/>
                <a:gd name="connsiteX9" fmla="*/ 1859241 w 2618138"/>
                <a:gd name="connsiteY9" fmla="*/ 1302400 h 2990995"/>
                <a:gd name="connsiteX10" fmla="*/ 1819915 w 2618138"/>
                <a:gd name="connsiteY10" fmla="*/ 1311275 h 2990995"/>
                <a:gd name="connsiteX11" fmla="*/ 1774310 w 2618138"/>
                <a:gd name="connsiteY11" fmla="*/ 1334800 h 2990995"/>
                <a:gd name="connsiteX12" fmla="*/ 1773733 w 2618138"/>
                <a:gd name="connsiteY12" fmla="*/ 1375930 h 2990995"/>
                <a:gd name="connsiteX13" fmla="*/ 1792206 w 2618138"/>
                <a:gd name="connsiteY13" fmla="*/ 1431348 h 2990995"/>
                <a:gd name="connsiteX14" fmla="*/ 1840336 w 2618138"/>
                <a:gd name="connsiteY14" fmla="*/ 1476663 h 2990995"/>
                <a:gd name="connsiteX15" fmla="*/ 1854768 w 2618138"/>
                <a:gd name="connsiteY15" fmla="*/ 1489725 h 2990995"/>
                <a:gd name="connsiteX16" fmla="*/ 1887961 w 2618138"/>
                <a:gd name="connsiteY16" fmla="*/ 1536194 h 2990995"/>
                <a:gd name="connsiteX17" fmla="*/ 1921515 w 2618138"/>
                <a:gd name="connsiteY17" fmla="*/ 1560657 h 2990995"/>
                <a:gd name="connsiteX18" fmla="*/ 1893806 w 2618138"/>
                <a:gd name="connsiteY18" fmla="*/ 1634548 h 2990995"/>
                <a:gd name="connsiteX19" fmla="*/ 1921515 w 2618138"/>
                <a:gd name="connsiteY19" fmla="*/ 1726912 h 2990995"/>
                <a:gd name="connsiteX20" fmla="*/ 1958460 w 2618138"/>
                <a:gd name="connsiteY20" fmla="*/ 1856221 h 2990995"/>
                <a:gd name="connsiteX21" fmla="*/ 1986169 w 2618138"/>
                <a:gd name="connsiteY21" fmla="*/ 1911639 h 2990995"/>
                <a:gd name="connsiteX22" fmla="*/ 1967408 w 2618138"/>
                <a:gd name="connsiteY22" fmla="*/ 1989427 h 2990995"/>
                <a:gd name="connsiteX23" fmla="*/ 1933205 w 2618138"/>
                <a:gd name="connsiteY23" fmla="*/ 2045782 h 2990995"/>
                <a:gd name="connsiteX24" fmla="*/ 1952255 w 2618138"/>
                <a:gd name="connsiteY24" fmla="*/ 2093407 h 2990995"/>
                <a:gd name="connsiteX25" fmla="*/ 1995406 w 2618138"/>
                <a:gd name="connsiteY25" fmla="*/ 2105603 h 2990995"/>
                <a:gd name="connsiteX26" fmla="*/ 2057030 w 2618138"/>
                <a:gd name="connsiteY26" fmla="*/ 2112457 h 2990995"/>
                <a:gd name="connsiteX27" fmla="*/ 2106242 w 2618138"/>
                <a:gd name="connsiteY27" fmla="*/ 2151784 h 2990995"/>
                <a:gd name="connsiteX28" fmla="*/ 2170897 w 2618138"/>
                <a:gd name="connsiteY28" fmla="*/ 2281094 h 2990995"/>
                <a:gd name="connsiteX29" fmla="*/ 2187998 w 2618138"/>
                <a:gd name="connsiteY29" fmla="*/ 2360107 h 2990995"/>
                <a:gd name="connsiteX30" fmla="*/ 2199905 w 2618138"/>
                <a:gd name="connsiteY30" fmla="*/ 2410113 h 2990995"/>
                <a:gd name="connsiteX31" fmla="*/ 2272497 w 2618138"/>
                <a:gd name="connsiteY31" fmla="*/ 2447348 h 2990995"/>
                <a:gd name="connsiteX32" fmla="*/ 2342780 w 2618138"/>
                <a:gd name="connsiteY32" fmla="*/ 2514888 h 2990995"/>
                <a:gd name="connsiteX33" fmla="*/ 2390765 w 2618138"/>
                <a:gd name="connsiteY33" fmla="*/ 2585894 h 2990995"/>
                <a:gd name="connsiteX34" fmla="*/ 2466605 w 2618138"/>
                <a:gd name="connsiteY34" fmla="*/ 2629188 h 2990995"/>
                <a:gd name="connsiteX35" fmla="*/ 2549587 w 2618138"/>
                <a:gd name="connsiteY35" fmla="*/ 2678257 h 2990995"/>
                <a:gd name="connsiteX36" fmla="*/ 2618138 w 2618138"/>
                <a:gd name="connsiteY36" fmla="*/ 2791187 h 2990995"/>
                <a:gd name="connsiteX37" fmla="*/ 2595769 w 2618138"/>
                <a:gd name="connsiteY37" fmla="*/ 2826039 h 2990995"/>
                <a:gd name="connsiteX38" fmla="*/ 2516612 w 2618138"/>
                <a:gd name="connsiteY38" fmla="*/ 2829213 h 2990995"/>
                <a:gd name="connsiteX39" fmla="*/ 2475697 w 2618138"/>
                <a:gd name="connsiteY39" fmla="*/ 2798330 h 2990995"/>
                <a:gd name="connsiteX40" fmla="*/ 2419701 w 2618138"/>
                <a:gd name="connsiteY40" fmla="*/ 2769106 h 2990995"/>
                <a:gd name="connsiteX41" fmla="*/ 2330584 w 2618138"/>
                <a:gd name="connsiteY41" fmla="*/ 2734541 h 2990995"/>
                <a:gd name="connsiteX42" fmla="*/ 2270116 w 2618138"/>
                <a:gd name="connsiteY42" fmla="*/ 2711595 h 2990995"/>
                <a:gd name="connsiteX43" fmla="*/ 2207842 w 2618138"/>
                <a:gd name="connsiteY43" fmla="*/ 2693122 h 2990995"/>
                <a:gd name="connsiteX44" fmla="*/ 2146795 w 2618138"/>
                <a:gd name="connsiteY44" fmla="*/ 2667505 h 2990995"/>
                <a:gd name="connsiteX45" fmla="*/ 2115478 w 2618138"/>
                <a:gd name="connsiteY45" fmla="*/ 2613603 h 2990995"/>
                <a:gd name="connsiteX46" fmla="*/ 2059412 w 2618138"/>
                <a:gd name="connsiteY46" fmla="*/ 2626807 h 2990995"/>
                <a:gd name="connsiteX47" fmla="*/ 2002261 w 2618138"/>
                <a:gd name="connsiteY47" fmla="*/ 2664836 h 2990995"/>
                <a:gd name="connsiteX48" fmla="*/ 1947493 w 2618138"/>
                <a:gd name="connsiteY48" fmla="*/ 2722057 h 2990995"/>
                <a:gd name="connsiteX49" fmla="*/ 1930751 w 2618138"/>
                <a:gd name="connsiteY49" fmla="*/ 2752148 h 2990995"/>
                <a:gd name="connsiteX50" fmla="*/ 1907012 w 2618138"/>
                <a:gd name="connsiteY50" fmla="*/ 2810163 h 2990995"/>
                <a:gd name="connsiteX51" fmla="*/ 1875333 w 2618138"/>
                <a:gd name="connsiteY51" fmla="*/ 2853748 h 2990995"/>
                <a:gd name="connsiteX52" fmla="*/ 1830812 w 2618138"/>
                <a:gd name="connsiteY52" fmla="*/ 2824451 h 2990995"/>
                <a:gd name="connsiteX53" fmla="*/ 1773733 w 2618138"/>
                <a:gd name="connsiteY53" fmla="*/ 2816803 h 2990995"/>
                <a:gd name="connsiteX54" fmla="*/ 1742706 w 2618138"/>
                <a:gd name="connsiteY54" fmla="*/ 2843501 h 2990995"/>
                <a:gd name="connsiteX55" fmla="*/ 1718315 w 2618138"/>
                <a:gd name="connsiteY55" fmla="*/ 2890694 h 2990995"/>
                <a:gd name="connsiteX56" fmla="*/ 1690318 w 2618138"/>
                <a:gd name="connsiteY56" fmla="*/ 2912557 h 2990995"/>
                <a:gd name="connsiteX57" fmla="*/ 1669175 w 2618138"/>
                <a:gd name="connsiteY57" fmla="*/ 2990995 h 2990995"/>
                <a:gd name="connsiteX58" fmla="*/ 1607478 w 2618138"/>
                <a:gd name="connsiteY58" fmla="*/ 2973821 h 2990995"/>
                <a:gd name="connsiteX59" fmla="*/ 1524351 w 2618138"/>
                <a:gd name="connsiteY59" fmla="*/ 2909166 h 2990995"/>
                <a:gd name="connsiteX60" fmla="*/ 1459697 w 2618138"/>
                <a:gd name="connsiteY60" fmla="*/ 2918403 h 2990995"/>
                <a:gd name="connsiteX61" fmla="*/ 1404278 w 2618138"/>
                <a:gd name="connsiteY61" fmla="*/ 2909166 h 2990995"/>
                <a:gd name="connsiteX62" fmla="*/ 1191842 w 2618138"/>
                <a:gd name="connsiteY62" fmla="*/ 2826039 h 2990995"/>
                <a:gd name="connsiteX63" fmla="*/ 951697 w 2618138"/>
                <a:gd name="connsiteY63" fmla="*/ 2770621 h 2990995"/>
                <a:gd name="connsiteX64" fmla="*/ 797349 w 2618138"/>
                <a:gd name="connsiteY64" fmla="*/ 2748251 h 2990995"/>
                <a:gd name="connsiteX65" fmla="*/ 637660 w 2618138"/>
                <a:gd name="connsiteY65" fmla="*/ 2733675 h 2990995"/>
                <a:gd name="connsiteX66" fmla="*/ 529638 w 2618138"/>
                <a:gd name="connsiteY66" fmla="*/ 2655959 h 2990995"/>
                <a:gd name="connsiteX67" fmla="*/ 504455 w 2618138"/>
                <a:gd name="connsiteY67" fmla="*/ 2586326 h 2990995"/>
                <a:gd name="connsiteX68" fmla="*/ 406825 w 2618138"/>
                <a:gd name="connsiteY68" fmla="*/ 2567276 h 2990995"/>
                <a:gd name="connsiteX69" fmla="*/ 294905 w 2618138"/>
                <a:gd name="connsiteY69" fmla="*/ 2536319 h 2990995"/>
                <a:gd name="connsiteX70" fmla="*/ 230612 w 2618138"/>
                <a:gd name="connsiteY70" fmla="*/ 2536319 h 2990995"/>
                <a:gd name="connsiteX71" fmla="*/ 113931 w 2618138"/>
                <a:gd name="connsiteY71" fmla="*/ 2533938 h 2990995"/>
                <a:gd name="connsiteX72" fmla="*/ 12546 w 2618138"/>
                <a:gd name="connsiteY72" fmla="*/ 2505002 h 2990995"/>
                <a:gd name="connsiteX73" fmla="*/ 350 w 2618138"/>
                <a:gd name="connsiteY73" fmla="*/ 8948 h 2990995"/>
                <a:gd name="connsiteX74" fmla="*/ 1174234 w 2618138"/>
                <a:gd name="connsiteY74" fmla="*/ 0 h 2990995"/>
                <a:gd name="connsiteX0" fmla="*/ 1174234 w 2618138"/>
                <a:gd name="connsiteY0" fmla="*/ 0 h 2990995"/>
                <a:gd name="connsiteX1" fmla="*/ 1191842 w 2618138"/>
                <a:gd name="connsiteY1" fmla="*/ 154277 h 2990995"/>
                <a:gd name="connsiteX2" fmla="*/ 1255776 w 2618138"/>
                <a:gd name="connsiteY2" fmla="*/ 293110 h 2990995"/>
                <a:gd name="connsiteX3" fmla="*/ 1328367 w 2618138"/>
                <a:gd name="connsiteY3" fmla="*/ 495084 h 2990995"/>
                <a:gd name="connsiteX4" fmla="*/ 1444687 w 2618138"/>
                <a:gd name="connsiteY4" fmla="*/ 672378 h 2990995"/>
                <a:gd name="connsiteX5" fmla="*/ 1656546 w 2618138"/>
                <a:gd name="connsiteY5" fmla="*/ 831779 h 2990995"/>
                <a:gd name="connsiteX6" fmla="*/ 1795165 w 2618138"/>
                <a:gd name="connsiteY6" fmla="*/ 990095 h 2990995"/>
                <a:gd name="connsiteX7" fmla="*/ 1810678 w 2618138"/>
                <a:gd name="connsiteY7" fmla="*/ 1117312 h 2990995"/>
                <a:gd name="connsiteX8" fmla="*/ 1859530 w 2618138"/>
                <a:gd name="connsiteY8" fmla="*/ 1230890 h 2990995"/>
                <a:gd name="connsiteX9" fmla="*/ 1859241 w 2618138"/>
                <a:gd name="connsiteY9" fmla="*/ 1302400 h 2990995"/>
                <a:gd name="connsiteX10" fmla="*/ 1819915 w 2618138"/>
                <a:gd name="connsiteY10" fmla="*/ 1311275 h 2990995"/>
                <a:gd name="connsiteX11" fmla="*/ 1774310 w 2618138"/>
                <a:gd name="connsiteY11" fmla="*/ 1334800 h 2990995"/>
                <a:gd name="connsiteX12" fmla="*/ 1773733 w 2618138"/>
                <a:gd name="connsiteY12" fmla="*/ 1375930 h 2990995"/>
                <a:gd name="connsiteX13" fmla="*/ 1792206 w 2618138"/>
                <a:gd name="connsiteY13" fmla="*/ 1431348 h 2990995"/>
                <a:gd name="connsiteX14" fmla="*/ 1840336 w 2618138"/>
                <a:gd name="connsiteY14" fmla="*/ 1476663 h 2990995"/>
                <a:gd name="connsiteX15" fmla="*/ 1854768 w 2618138"/>
                <a:gd name="connsiteY15" fmla="*/ 1489725 h 2990995"/>
                <a:gd name="connsiteX16" fmla="*/ 1887961 w 2618138"/>
                <a:gd name="connsiteY16" fmla="*/ 1536194 h 2990995"/>
                <a:gd name="connsiteX17" fmla="*/ 1921515 w 2618138"/>
                <a:gd name="connsiteY17" fmla="*/ 1560657 h 2990995"/>
                <a:gd name="connsiteX18" fmla="*/ 1893806 w 2618138"/>
                <a:gd name="connsiteY18" fmla="*/ 1634548 h 2990995"/>
                <a:gd name="connsiteX19" fmla="*/ 1921515 w 2618138"/>
                <a:gd name="connsiteY19" fmla="*/ 1726912 h 2990995"/>
                <a:gd name="connsiteX20" fmla="*/ 1958460 w 2618138"/>
                <a:gd name="connsiteY20" fmla="*/ 1856221 h 2990995"/>
                <a:gd name="connsiteX21" fmla="*/ 1986169 w 2618138"/>
                <a:gd name="connsiteY21" fmla="*/ 1911639 h 2990995"/>
                <a:gd name="connsiteX22" fmla="*/ 1967408 w 2618138"/>
                <a:gd name="connsiteY22" fmla="*/ 1989427 h 2990995"/>
                <a:gd name="connsiteX23" fmla="*/ 1933205 w 2618138"/>
                <a:gd name="connsiteY23" fmla="*/ 2045782 h 2990995"/>
                <a:gd name="connsiteX24" fmla="*/ 1952255 w 2618138"/>
                <a:gd name="connsiteY24" fmla="*/ 2093407 h 2990995"/>
                <a:gd name="connsiteX25" fmla="*/ 1995406 w 2618138"/>
                <a:gd name="connsiteY25" fmla="*/ 2105603 h 2990995"/>
                <a:gd name="connsiteX26" fmla="*/ 2057030 w 2618138"/>
                <a:gd name="connsiteY26" fmla="*/ 2112457 h 2990995"/>
                <a:gd name="connsiteX27" fmla="*/ 2106242 w 2618138"/>
                <a:gd name="connsiteY27" fmla="*/ 2151784 h 2990995"/>
                <a:gd name="connsiteX28" fmla="*/ 2170897 w 2618138"/>
                <a:gd name="connsiteY28" fmla="*/ 2281094 h 2990995"/>
                <a:gd name="connsiteX29" fmla="*/ 2187998 w 2618138"/>
                <a:gd name="connsiteY29" fmla="*/ 2360107 h 2990995"/>
                <a:gd name="connsiteX30" fmla="*/ 2199905 w 2618138"/>
                <a:gd name="connsiteY30" fmla="*/ 2410113 h 2990995"/>
                <a:gd name="connsiteX31" fmla="*/ 2272497 w 2618138"/>
                <a:gd name="connsiteY31" fmla="*/ 2447348 h 2990995"/>
                <a:gd name="connsiteX32" fmla="*/ 2342780 w 2618138"/>
                <a:gd name="connsiteY32" fmla="*/ 2514888 h 2990995"/>
                <a:gd name="connsiteX33" fmla="*/ 2390765 w 2618138"/>
                <a:gd name="connsiteY33" fmla="*/ 2585894 h 2990995"/>
                <a:gd name="connsiteX34" fmla="*/ 2466605 w 2618138"/>
                <a:gd name="connsiteY34" fmla="*/ 2629188 h 2990995"/>
                <a:gd name="connsiteX35" fmla="*/ 2549587 w 2618138"/>
                <a:gd name="connsiteY35" fmla="*/ 2678257 h 2990995"/>
                <a:gd name="connsiteX36" fmla="*/ 2618138 w 2618138"/>
                <a:gd name="connsiteY36" fmla="*/ 2791187 h 2990995"/>
                <a:gd name="connsiteX37" fmla="*/ 2595769 w 2618138"/>
                <a:gd name="connsiteY37" fmla="*/ 2826039 h 2990995"/>
                <a:gd name="connsiteX38" fmla="*/ 2516612 w 2618138"/>
                <a:gd name="connsiteY38" fmla="*/ 2829213 h 2990995"/>
                <a:gd name="connsiteX39" fmla="*/ 2475697 w 2618138"/>
                <a:gd name="connsiteY39" fmla="*/ 2798330 h 2990995"/>
                <a:gd name="connsiteX40" fmla="*/ 2419701 w 2618138"/>
                <a:gd name="connsiteY40" fmla="*/ 2769106 h 2990995"/>
                <a:gd name="connsiteX41" fmla="*/ 2330584 w 2618138"/>
                <a:gd name="connsiteY41" fmla="*/ 2734541 h 2990995"/>
                <a:gd name="connsiteX42" fmla="*/ 2270116 w 2618138"/>
                <a:gd name="connsiteY42" fmla="*/ 2711595 h 2990995"/>
                <a:gd name="connsiteX43" fmla="*/ 2207842 w 2618138"/>
                <a:gd name="connsiteY43" fmla="*/ 2693122 h 2990995"/>
                <a:gd name="connsiteX44" fmla="*/ 2146795 w 2618138"/>
                <a:gd name="connsiteY44" fmla="*/ 2667505 h 2990995"/>
                <a:gd name="connsiteX45" fmla="*/ 2115478 w 2618138"/>
                <a:gd name="connsiteY45" fmla="*/ 2613603 h 2990995"/>
                <a:gd name="connsiteX46" fmla="*/ 2059412 w 2618138"/>
                <a:gd name="connsiteY46" fmla="*/ 2626807 h 2990995"/>
                <a:gd name="connsiteX47" fmla="*/ 2002261 w 2618138"/>
                <a:gd name="connsiteY47" fmla="*/ 2664836 h 2990995"/>
                <a:gd name="connsiteX48" fmla="*/ 1947493 w 2618138"/>
                <a:gd name="connsiteY48" fmla="*/ 2722057 h 2990995"/>
                <a:gd name="connsiteX49" fmla="*/ 1930751 w 2618138"/>
                <a:gd name="connsiteY49" fmla="*/ 2752148 h 2990995"/>
                <a:gd name="connsiteX50" fmla="*/ 1907012 w 2618138"/>
                <a:gd name="connsiteY50" fmla="*/ 2810163 h 2990995"/>
                <a:gd name="connsiteX51" fmla="*/ 1875333 w 2618138"/>
                <a:gd name="connsiteY51" fmla="*/ 2853748 h 2990995"/>
                <a:gd name="connsiteX52" fmla="*/ 1830812 w 2618138"/>
                <a:gd name="connsiteY52" fmla="*/ 2824451 h 2990995"/>
                <a:gd name="connsiteX53" fmla="*/ 1773733 w 2618138"/>
                <a:gd name="connsiteY53" fmla="*/ 2816803 h 2990995"/>
                <a:gd name="connsiteX54" fmla="*/ 1742706 w 2618138"/>
                <a:gd name="connsiteY54" fmla="*/ 2843501 h 2990995"/>
                <a:gd name="connsiteX55" fmla="*/ 1718315 w 2618138"/>
                <a:gd name="connsiteY55" fmla="*/ 2890694 h 2990995"/>
                <a:gd name="connsiteX56" fmla="*/ 1690318 w 2618138"/>
                <a:gd name="connsiteY56" fmla="*/ 2912557 h 2990995"/>
                <a:gd name="connsiteX57" fmla="*/ 1669175 w 2618138"/>
                <a:gd name="connsiteY57" fmla="*/ 2990995 h 2990995"/>
                <a:gd name="connsiteX58" fmla="*/ 1607478 w 2618138"/>
                <a:gd name="connsiteY58" fmla="*/ 2973821 h 2990995"/>
                <a:gd name="connsiteX59" fmla="*/ 1524351 w 2618138"/>
                <a:gd name="connsiteY59" fmla="*/ 2909166 h 2990995"/>
                <a:gd name="connsiteX60" fmla="*/ 1459697 w 2618138"/>
                <a:gd name="connsiteY60" fmla="*/ 2918403 h 2990995"/>
                <a:gd name="connsiteX61" fmla="*/ 1404278 w 2618138"/>
                <a:gd name="connsiteY61" fmla="*/ 2909166 h 2990995"/>
                <a:gd name="connsiteX62" fmla="*/ 1191842 w 2618138"/>
                <a:gd name="connsiteY62" fmla="*/ 2826039 h 2990995"/>
                <a:gd name="connsiteX63" fmla="*/ 951697 w 2618138"/>
                <a:gd name="connsiteY63" fmla="*/ 2770621 h 2990995"/>
                <a:gd name="connsiteX64" fmla="*/ 797349 w 2618138"/>
                <a:gd name="connsiteY64" fmla="*/ 2748251 h 2990995"/>
                <a:gd name="connsiteX65" fmla="*/ 637660 w 2618138"/>
                <a:gd name="connsiteY65" fmla="*/ 2733675 h 2990995"/>
                <a:gd name="connsiteX66" fmla="*/ 529638 w 2618138"/>
                <a:gd name="connsiteY66" fmla="*/ 2655959 h 2990995"/>
                <a:gd name="connsiteX67" fmla="*/ 504455 w 2618138"/>
                <a:gd name="connsiteY67" fmla="*/ 2586326 h 2990995"/>
                <a:gd name="connsiteX68" fmla="*/ 406825 w 2618138"/>
                <a:gd name="connsiteY68" fmla="*/ 2567276 h 2990995"/>
                <a:gd name="connsiteX69" fmla="*/ 294905 w 2618138"/>
                <a:gd name="connsiteY69" fmla="*/ 2536319 h 2990995"/>
                <a:gd name="connsiteX70" fmla="*/ 230612 w 2618138"/>
                <a:gd name="connsiteY70" fmla="*/ 2536319 h 2990995"/>
                <a:gd name="connsiteX71" fmla="*/ 104406 w 2618138"/>
                <a:gd name="connsiteY71" fmla="*/ 2522032 h 2990995"/>
                <a:gd name="connsiteX72" fmla="*/ 12546 w 2618138"/>
                <a:gd name="connsiteY72" fmla="*/ 2505002 h 2990995"/>
                <a:gd name="connsiteX73" fmla="*/ 350 w 2618138"/>
                <a:gd name="connsiteY73" fmla="*/ 8948 h 2990995"/>
                <a:gd name="connsiteX74" fmla="*/ 1174234 w 2618138"/>
                <a:gd name="connsiteY74" fmla="*/ 0 h 29909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Lst>
              <a:rect l="l" t="t" r="r" b="b"/>
              <a:pathLst>
                <a:path w="2618138" h="2990995">
                  <a:moveTo>
                    <a:pt x="1174234" y="0"/>
                  </a:moveTo>
                  <a:cubicBezTo>
                    <a:pt x="1173946" y="88371"/>
                    <a:pt x="1192130" y="65906"/>
                    <a:pt x="1191842" y="154277"/>
                  </a:cubicBezTo>
                  <a:cubicBezTo>
                    <a:pt x="1194680" y="184174"/>
                    <a:pt x="1252938" y="263213"/>
                    <a:pt x="1255776" y="293110"/>
                  </a:cubicBezTo>
                  <a:lnTo>
                    <a:pt x="1328367" y="495084"/>
                  </a:lnTo>
                  <a:lnTo>
                    <a:pt x="1444687" y="672378"/>
                  </a:lnTo>
                  <a:lnTo>
                    <a:pt x="1656546" y="831779"/>
                  </a:lnTo>
                  <a:cubicBezTo>
                    <a:pt x="1656570" y="887630"/>
                    <a:pt x="1795141" y="934244"/>
                    <a:pt x="1795165" y="990095"/>
                  </a:cubicBezTo>
                  <a:lnTo>
                    <a:pt x="1810678" y="1117312"/>
                  </a:lnTo>
                  <a:lnTo>
                    <a:pt x="1859530" y="1230890"/>
                  </a:lnTo>
                  <a:cubicBezTo>
                    <a:pt x="1859434" y="1254727"/>
                    <a:pt x="1859337" y="1278563"/>
                    <a:pt x="1859241" y="1302400"/>
                  </a:cubicBezTo>
                  <a:lnTo>
                    <a:pt x="1819915" y="1311275"/>
                  </a:lnTo>
                  <a:lnTo>
                    <a:pt x="1774310" y="1334800"/>
                  </a:lnTo>
                  <a:cubicBezTo>
                    <a:pt x="1774118" y="1348510"/>
                    <a:pt x="1770750" y="1359839"/>
                    <a:pt x="1773733" y="1375930"/>
                  </a:cubicBezTo>
                  <a:cubicBezTo>
                    <a:pt x="1776716" y="1392021"/>
                    <a:pt x="1786048" y="1412875"/>
                    <a:pt x="1792206" y="1431348"/>
                  </a:cubicBezTo>
                  <a:cubicBezTo>
                    <a:pt x="1808249" y="1440103"/>
                    <a:pt x="1824293" y="1467908"/>
                    <a:pt x="1840336" y="1476663"/>
                  </a:cubicBezTo>
                  <a:lnTo>
                    <a:pt x="1854768" y="1489725"/>
                  </a:lnTo>
                  <a:cubicBezTo>
                    <a:pt x="1868214" y="1506802"/>
                    <a:pt x="1874515" y="1519117"/>
                    <a:pt x="1887961" y="1536194"/>
                  </a:cubicBezTo>
                  <a:lnTo>
                    <a:pt x="1921515" y="1560657"/>
                  </a:lnTo>
                  <a:lnTo>
                    <a:pt x="1893806" y="1634548"/>
                  </a:lnTo>
                  <a:lnTo>
                    <a:pt x="1921515" y="1726912"/>
                  </a:lnTo>
                  <a:lnTo>
                    <a:pt x="1958460" y="1856221"/>
                  </a:lnTo>
                  <a:lnTo>
                    <a:pt x="1986169" y="1911639"/>
                  </a:lnTo>
                  <a:lnTo>
                    <a:pt x="1967408" y="1989427"/>
                  </a:lnTo>
                  <a:cubicBezTo>
                    <a:pt x="1972676" y="2008212"/>
                    <a:pt x="1927937" y="2026997"/>
                    <a:pt x="1933205" y="2045782"/>
                  </a:cubicBezTo>
                  <a:cubicBezTo>
                    <a:pt x="1943524" y="2056894"/>
                    <a:pt x="1941936" y="2082295"/>
                    <a:pt x="1952255" y="2093407"/>
                  </a:cubicBezTo>
                  <a:lnTo>
                    <a:pt x="1995406" y="2105603"/>
                  </a:lnTo>
                  <a:cubicBezTo>
                    <a:pt x="2012772" y="2113444"/>
                    <a:pt x="2039664" y="2104616"/>
                    <a:pt x="2057030" y="2112457"/>
                  </a:cubicBezTo>
                  <a:lnTo>
                    <a:pt x="2106242" y="2151784"/>
                  </a:lnTo>
                  <a:lnTo>
                    <a:pt x="2170897" y="2281094"/>
                  </a:lnTo>
                  <a:cubicBezTo>
                    <a:pt x="2184535" y="2304257"/>
                    <a:pt x="2174360" y="2336944"/>
                    <a:pt x="2187998" y="2360107"/>
                  </a:cubicBezTo>
                  <a:cubicBezTo>
                    <a:pt x="2199904" y="2373601"/>
                    <a:pt x="2187999" y="2396619"/>
                    <a:pt x="2199905" y="2410113"/>
                  </a:cubicBezTo>
                  <a:lnTo>
                    <a:pt x="2272497" y="2447348"/>
                  </a:lnTo>
                  <a:cubicBezTo>
                    <a:pt x="2291162" y="2472243"/>
                    <a:pt x="2324115" y="2489993"/>
                    <a:pt x="2342780" y="2514888"/>
                  </a:cubicBezTo>
                  <a:lnTo>
                    <a:pt x="2390765" y="2585894"/>
                  </a:lnTo>
                  <a:lnTo>
                    <a:pt x="2466605" y="2629188"/>
                  </a:lnTo>
                  <a:lnTo>
                    <a:pt x="2549587" y="2678257"/>
                  </a:lnTo>
                  <a:lnTo>
                    <a:pt x="2618138" y="2791187"/>
                  </a:lnTo>
                  <a:lnTo>
                    <a:pt x="2595769" y="2826039"/>
                  </a:lnTo>
                  <a:cubicBezTo>
                    <a:pt x="2574146" y="2820747"/>
                    <a:pt x="2538235" y="2834505"/>
                    <a:pt x="2516612" y="2829213"/>
                  </a:cubicBezTo>
                  <a:lnTo>
                    <a:pt x="2475697" y="2798330"/>
                  </a:lnTo>
                  <a:lnTo>
                    <a:pt x="2419701" y="2769106"/>
                  </a:lnTo>
                  <a:lnTo>
                    <a:pt x="2330584" y="2734541"/>
                  </a:lnTo>
                  <a:lnTo>
                    <a:pt x="2270116" y="2711595"/>
                  </a:lnTo>
                  <a:lnTo>
                    <a:pt x="2207842" y="2693122"/>
                  </a:lnTo>
                  <a:lnTo>
                    <a:pt x="2146795" y="2667505"/>
                  </a:lnTo>
                  <a:lnTo>
                    <a:pt x="2115478" y="2613603"/>
                  </a:lnTo>
                  <a:cubicBezTo>
                    <a:pt x="2102346" y="2616417"/>
                    <a:pt x="2072544" y="2623993"/>
                    <a:pt x="2059412" y="2626807"/>
                  </a:cubicBezTo>
                  <a:lnTo>
                    <a:pt x="2002261" y="2664836"/>
                  </a:lnTo>
                  <a:cubicBezTo>
                    <a:pt x="1988768" y="2681528"/>
                    <a:pt x="1960986" y="2705365"/>
                    <a:pt x="1947493" y="2722057"/>
                  </a:cubicBezTo>
                  <a:lnTo>
                    <a:pt x="1930751" y="2752148"/>
                  </a:lnTo>
                  <a:cubicBezTo>
                    <a:pt x="1922838" y="2764343"/>
                    <a:pt x="1914925" y="2797968"/>
                    <a:pt x="1907012" y="2810163"/>
                  </a:cubicBezTo>
                  <a:lnTo>
                    <a:pt x="1875333" y="2853748"/>
                  </a:lnTo>
                  <a:cubicBezTo>
                    <a:pt x="1861286" y="2848745"/>
                    <a:pt x="1844859" y="2829454"/>
                    <a:pt x="1830812" y="2824451"/>
                  </a:cubicBezTo>
                  <a:lnTo>
                    <a:pt x="1773733" y="2816803"/>
                  </a:lnTo>
                  <a:cubicBezTo>
                    <a:pt x="1764978" y="2828877"/>
                    <a:pt x="1751461" y="2831427"/>
                    <a:pt x="1742706" y="2843501"/>
                  </a:cubicBezTo>
                  <a:lnTo>
                    <a:pt x="1718315" y="2890694"/>
                  </a:lnTo>
                  <a:cubicBezTo>
                    <a:pt x="1713745" y="2900363"/>
                    <a:pt x="1694888" y="2902888"/>
                    <a:pt x="1690318" y="2912557"/>
                  </a:cubicBezTo>
                  <a:lnTo>
                    <a:pt x="1669175" y="2990995"/>
                  </a:lnTo>
                  <a:lnTo>
                    <a:pt x="1607478" y="2973821"/>
                  </a:lnTo>
                  <a:lnTo>
                    <a:pt x="1524351" y="2909166"/>
                  </a:lnTo>
                  <a:lnTo>
                    <a:pt x="1459697" y="2918403"/>
                  </a:lnTo>
                  <a:lnTo>
                    <a:pt x="1404278" y="2909166"/>
                  </a:lnTo>
                  <a:lnTo>
                    <a:pt x="1191842" y="2826039"/>
                  </a:lnTo>
                  <a:lnTo>
                    <a:pt x="951697" y="2770621"/>
                  </a:lnTo>
                  <a:cubicBezTo>
                    <a:pt x="881583" y="2758053"/>
                    <a:pt x="849688" y="2754409"/>
                    <a:pt x="797349" y="2748251"/>
                  </a:cubicBezTo>
                  <a:cubicBezTo>
                    <a:pt x="745010" y="2742093"/>
                    <a:pt x="682279" y="2749057"/>
                    <a:pt x="637660" y="2733675"/>
                  </a:cubicBezTo>
                  <a:cubicBezTo>
                    <a:pt x="593042" y="2718293"/>
                    <a:pt x="560570" y="2673373"/>
                    <a:pt x="529638" y="2655959"/>
                  </a:cubicBezTo>
                  <a:cubicBezTo>
                    <a:pt x="510612" y="2621876"/>
                    <a:pt x="524527" y="2592375"/>
                    <a:pt x="504455" y="2586326"/>
                  </a:cubicBezTo>
                  <a:cubicBezTo>
                    <a:pt x="484383" y="2580277"/>
                    <a:pt x="441750" y="2568864"/>
                    <a:pt x="406825" y="2567276"/>
                  </a:cubicBezTo>
                  <a:cubicBezTo>
                    <a:pt x="371900" y="2565688"/>
                    <a:pt x="314749" y="2534732"/>
                    <a:pt x="294905" y="2536319"/>
                  </a:cubicBezTo>
                  <a:cubicBezTo>
                    <a:pt x="275061" y="2537907"/>
                    <a:pt x="260774" y="2543463"/>
                    <a:pt x="230612" y="2536319"/>
                  </a:cubicBezTo>
                  <a:cubicBezTo>
                    <a:pt x="200450" y="2529175"/>
                    <a:pt x="147894" y="2536776"/>
                    <a:pt x="104406" y="2522032"/>
                  </a:cubicBezTo>
                  <a:lnTo>
                    <a:pt x="12546" y="2505002"/>
                  </a:lnTo>
                  <a:cubicBezTo>
                    <a:pt x="15624" y="1621390"/>
                    <a:pt x="-2728" y="892560"/>
                    <a:pt x="350" y="8948"/>
                  </a:cubicBezTo>
                  <a:lnTo>
                    <a:pt x="1174234" y="0"/>
                  </a:lnTo>
                  <a:close/>
                </a:path>
              </a:pathLst>
            </a:custGeom>
            <a:solidFill>
              <a:schemeClr val="tx1">
                <a:lumMod val="85000"/>
                <a:alpha val="40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Freeform 20"/>
            <p:cNvSpPr/>
            <p:nvPr/>
          </p:nvSpPr>
          <p:spPr>
            <a:xfrm>
              <a:off x="7193413" y="4623121"/>
              <a:ext cx="1223476" cy="1195787"/>
            </a:xfrm>
            <a:custGeom>
              <a:avLst/>
              <a:gdLst>
                <a:gd name="connsiteX0" fmla="*/ 166254 w 1311564"/>
                <a:gd name="connsiteY0" fmla="*/ 0 h 1219200"/>
                <a:gd name="connsiteX1" fmla="*/ 369454 w 1311564"/>
                <a:gd name="connsiteY1" fmla="*/ 73891 h 1219200"/>
                <a:gd name="connsiteX2" fmla="*/ 526473 w 1311564"/>
                <a:gd name="connsiteY2" fmla="*/ 138546 h 1219200"/>
                <a:gd name="connsiteX3" fmla="*/ 674254 w 1311564"/>
                <a:gd name="connsiteY3" fmla="*/ 184727 h 1219200"/>
                <a:gd name="connsiteX4" fmla="*/ 877454 w 1311564"/>
                <a:gd name="connsiteY4" fmla="*/ 193964 h 1219200"/>
                <a:gd name="connsiteX5" fmla="*/ 1099127 w 1311564"/>
                <a:gd name="connsiteY5" fmla="*/ 230909 h 1219200"/>
                <a:gd name="connsiteX6" fmla="*/ 1246909 w 1311564"/>
                <a:gd name="connsiteY6" fmla="*/ 341746 h 1219200"/>
                <a:gd name="connsiteX7" fmla="*/ 1311564 w 1311564"/>
                <a:gd name="connsiteY7" fmla="*/ 489527 h 1219200"/>
                <a:gd name="connsiteX8" fmla="*/ 1256145 w 1311564"/>
                <a:gd name="connsiteY8" fmla="*/ 701964 h 1219200"/>
                <a:gd name="connsiteX9" fmla="*/ 1145309 w 1311564"/>
                <a:gd name="connsiteY9" fmla="*/ 895927 h 1219200"/>
                <a:gd name="connsiteX10" fmla="*/ 1016000 w 1311564"/>
                <a:gd name="connsiteY10" fmla="*/ 1016000 h 1219200"/>
                <a:gd name="connsiteX11" fmla="*/ 748145 w 1311564"/>
                <a:gd name="connsiteY11" fmla="*/ 1182255 h 1219200"/>
                <a:gd name="connsiteX12" fmla="*/ 600364 w 1311564"/>
                <a:gd name="connsiteY12" fmla="*/ 1219200 h 1219200"/>
                <a:gd name="connsiteX13" fmla="*/ 471054 w 1311564"/>
                <a:gd name="connsiteY13" fmla="*/ 1219200 h 1219200"/>
                <a:gd name="connsiteX14" fmla="*/ 341745 w 1311564"/>
                <a:gd name="connsiteY14" fmla="*/ 1182255 h 1219200"/>
                <a:gd name="connsiteX15" fmla="*/ 240145 w 1311564"/>
                <a:gd name="connsiteY15" fmla="*/ 1089891 h 1219200"/>
                <a:gd name="connsiteX16" fmla="*/ 230909 w 1311564"/>
                <a:gd name="connsiteY16" fmla="*/ 979055 h 1219200"/>
                <a:gd name="connsiteX17" fmla="*/ 277091 w 1311564"/>
                <a:gd name="connsiteY17" fmla="*/ 877455 h 1219200"/>
                <a:gd name="connsiteX18" fmla="*/ 369454 w 1311564"/>
                <a:gd name="connsiteY18" fmla="*/ 757382 h 1219200"/>
                <a:gd name="connsiteX19" fmla="*/ 350982 w 1311564"/>
                <a:gd name="connsiteY19" fmla="*/ 655782 h 1219200"/>
                <a:gd name="connsiteX20" fmla="*/ 277091 w 1311564"/>
                <a:gd name="connsiteY20" fmla="*/ 498764 h 1219200"/>
                <a:gd name="connsiteX21" fmla="*/ 83127 w 1311564"/>
                <a:gd name="connsiteY21" fmla="*/ 258618 h 1219200"/>
                <a:gd name="connsiteX22" fmla="*/ 0 w 1311564"/>
                <a:gd name="connsiteY22" fmla="*/ 166255 h 1219200"/>
                <a:gd name="connsiteX23" fmla="*/ 166254 w 1311564"/>
                <a:gd name="connsiteY23" fmla="*/ 0 h 1219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311564" h="1219200">
                  <a:moveTo>
                    <a:pt x="166254" y="0"/>
                  </a:moveTo>
                  <a:lnTo>
                    <a:pt x="369454" y="73891"/>
                  </a:lnTo>
                  <a:lnTo>
                    <a:pt x="526473" y="138546"/>
                  </a:lnTo>
                  <a:lnTo>
                    <a:pt x="674254" y="184727"/>
                  </a:lnTo>
                  <a:lnTo>
                    <a:pt x="877454" y="193964"/>
                  </a:lnTo>
                  <a:lnTo>
                    <a:pt x="1099127" y="230909"/>
                  </a:lnTo>
                  <a:lnTo>
                    <a:pt x="1246909" y="341746"/>
                  </a:lnTo>
                  <a:lnTo>
                    <a:pt x="1311564" y="489527"/>
                  </a:lnTo>
                  <a:lnTo>
                    <a:pt x="1256145" y="701964"/>
                  </a:lnTo>
                  <a:lnTo>
                    <a:pt x="1145309" y="895927"/>
                  </a:lnTo>
                  <a:lnTo>
                    <a:pt x="1016000" y="1016000"/>
                  </a:lnTo>
                  <a:lnTo>
                    <a:pt x="748145" y="1182255"/>
                  </a:lnTo>
                  <a:lnTo>
                    <a:pt x="600364" y="1219200"/>
                  </a:lnTo>
                  <a:lnTo>
                    <a:pt x="471054" y="1219200"/>
                  </a:lnTo>
                  <a:lnTo>
                    <a:pt x="341745" y="1182255"/>
                  </a:lnTo>
                  <a:lnTo>
                    <a:pt x="240145" y="1089891"/>
                  </a:lnTo>
                  <a:lnTo>
                    <a:pt x="230909" y="979055"/>
                  </a:lnTo>
                  <a:lnTo>
                    <a:pt x="277091" y="877455"/>
                  </a:lnTo>
                  <a:lnTo>
                    <a:pt x="369454" y="757382"/>
                  </a:lnTo>
                  <a:lnTo>
                    <a:pt x="350982" y="655782"/>
                  </a:lnTo>
                  <a:lnTo>
                    <a:pt x="277091" y="498764"/>
                  </a:lnTo>
                  <a:lnTo>
                    <a:pt x="83127" y="258618"/>
                  </a:lnTo>
                  <a:lnTo>
                    <a:pt x="0" y="166255"/>
                  </a:lnTo>
                  <a:lnTo>
                    <a:pt x="166254" y="0"/>
                  </a:lnTo>
                  <a:close/>
                </a:path>
              </a:pathLst>
            </a:custGeom>
            <a:solidFill>
              <a:srgbClr val="663300">
                <a:alpha val="30000"/>
              </a:srgbClr>
            </a:solidFill>
            <a:ln>
              <a:noFill/>
            </a:ln>
            <a:effectLst>
              <a:glow rad="127000">
                <a:srgbClr val="663300">
                  <a:alpha val="30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TextBox 31"/>
            <p:cNvSpPr txBox="1"/>
            <p:nvPr/>
          </p:nvSpPr>
          <p:spPr>
            <a:xfrm>
              <a:off x="7606439" y="5106390"/>
              <a:ext cx="636287" cy="332151"/>
            </a:xfrm>
            <a:prstGeom prst="rect">
              <a:avLst/>
            </a:prstGeom>
            <a:noFill/>
          </p:spPr>
          <p:txBody>
            <a:bodyPr wrap="none" lIns="18288" tIns="18288" rIns="18288" bIns="18288" rtlCol="0">
              <a:spAutoFit/>
            </a:bodyPr>
            <a:lstStyle/>
            <a:p>
              <a:pPr algn="ctr"/>
              <a:r>
                <a:rPr lang="en-US" sz="1000" dirty="0" err="1" smtClean="0">
                  <a:latin typeface="Times New Roman" pitchFamily="18" charset="0"/>
                  <a:cs typeface="Times New Roman" pitchFamily="18" charset="0"/>
                </a:rPr>
                <a:t>Balize</a:t>
              </a:r>
              <a:endParaRPr lang="en-US" sz="1000" dirty="0" smtClean="0">
                <a:latin typeface="Times New Roman" pitchFamily="18" charset="0"/>
                <a:cs typeface="Times New Roman" pitchFamily="18" charset="0"/>
              </a:endParaRPr>
            </a:p>
          </p:txBody>
        </p:sp>
        <p:sp>
          <p:nvSpPr>
            <p:cNvPr id="22" name="Freeform 21"/>
            <p:cNvSpPr/>
            <p:nvPr/>
          </p:nvSpPr>
          <p:spPr>
            <a:xfrm>
              <a:off x="2869729" y="2510452"/>
              <a:ext cx="878834" cy="2264748"/>
            </a:xfrm>
            <a:custGeom>
              <a:avLst/>
              <a:gdLst>
                <a:gd name="connsiteX0" fmla="*/ 0 w 942109"/>
                <a:gd name="connsiteY0" fmla="*/ 55418 h 2309091"/>
                <a:gd name="connsiteX1" fmla="*/ 101600 w 942109"/>
                <a:gd name="connsiteY1" fmla="*/ 267855 h 2309091"/>
                <a:gd name="connsiteX2" fmla="*/ 277091 w 942109"/>
                <a:gd name="connsiteY2" fmla="*/ 581891 h 2309091"/>
                <a:gd name="connsiteX3" fmla="*/ 406400 w 942109"/>
                <a:gd name="connsiteY3" fmla="*/ 831273 h 2309091"/>
                <a:gd name="connsiteX4" fmla="*/ 508000 w 942109"/>
                <a:gd name="connsiteY4" fmla="*/ 1043709 h 2309091"/>
                <a:gd name="connsiteX5" fmla="*/ 581891 w 942109"/>
                <a:gd name="connsiteY5" fmla="*/ 1173018 h 2309091"/>
                <a:gd name="connsiteX6" fmla="*/ 572654 w 942109"/>
                <a:gd name="connsiteY6" fmla="*/ 1302327 h 2309091"/>
                <a:gd name="connsiteX7" fmla="*/ 526473 w 942109"/>
                <a:gd name="connsiteY7" fmla="*/ 1468582 h 2309091"/>
                <a:gd name="connsiteX8" fmla="*/ 332509 w 942109"/>
                <a:gd name="connsiteY8" fmla="*/ 1607127 h 2309091"/>
                <a:gd name="connsiteX9" fmla="*/ 193963 w 942109"/>
                <a:gd name="connsiteY9" fmla="*/ 1810327 h 2309091"/>
                <a:gd name="connsiteX10" fmla="*/ 129309 w 942109"/>
                <a:gd name="connsiteY10" fmla="*/ 1939636 h 2309091"/>
                <a:gd name="connsiteX11" fmla="*/ 129309 w 942109"/>
                <a:gd name="connsiteY11" fmla="*/ 2078182 h 2309091"/>
                <a:gd name="connsiteX12" fmla="*/ 203200 w 942109"/>
                <a:gd name="connsiteY12" fmla="*/ 2225964 h 2309091"/>
                <a:gd name="connsiteX13" fmla="*/ 360218 w 942109"/>
                <a:gd name="connsiteY13" fmla="*/ 2309091 h 2309091"/>
                <a:gd name="connsiteX14" fmla="*/ 544945 w 942109"/>
                <a:gd name="connsiteY14" fmla="*/ 2299855 h 2309091"/>
                <a:gd name="connsiteX15" fmla="*/ 674254 w 942109"/>
                <a:gd name="connsiteY15" fmla="*/ 2253673 h 2309091"/>
                <a:gd name="connsiteX16" fmla="*/ 757382 w 942109"/>
                <a:gd name="connsiteY16" fmla="*/ 2170546 h 2309091"/>
                <a:gd name="connsiteX17" fmla="*/ 785091 w 942109"/>
                <a:gd name="connsiteY17" fmla="*/ 1976582 h 2309091"/>
                <a:gd name="connsiteX18" fmla="*/ 822036 w 942109"/>
                <a:gd name="connsiteY18" fmla="*/ 1828800 h 2309091"/>
                <a:gd name="connsiteX19" fmla="*/ 858982 w 942109"/>
                <a:gd name="connsiteY19" fmla="*/ 1717964 h 2309091"/>
                <a:gd name="connsiteX20" fmla="*/ 942109 w 942109"/>
                <a:gd name="connsiteY20" fmla="*/ 1634836 h 2309091"/>
                <a:gd name="connsiteX21" fmla="*/ 932873 w 942109"/>
                <a:gd name="connsiteY21" fmla="*/ 1477818 h 2309091"/>
                <a:gd name="connsiteX22" fmla="*/ 877454 w 942109"/>
                <a:gd name="connsiteY22" fmla="*/ 1246909 h 2309091"/>
                <a:gd name="connsiteX23" fmla="*/ 766618 w 942109"/>
                <a:gd name="connsiteY23" fmla="*/ 1052946 h 2309091"/>
                <a:gd name="connsiteX24" fmla="*/ 637309 w 942109"/>
                <a:gd name="connsiteY24" fmla="*/ 923636 h 2309091"/>
                <a:gd name="connsiteX25" fmla="*/ 535709 w 942109"/>
                <a:gd name="connsiteY25" fmla="*/ 766618 h 2309091"/>
                <a:gd name="connsiteX26" fmla="*/ 387927 w 942109"/>
                <a:gd name="connsiteY26" fmla="*/ 489527 h 2309091"/>
                <a:gd name="connsiteX27" fmla="*/ 240145 w 942109"/>
                <a:gd name="connsiteY27" fmla="*/ 157018 h 2309091"/>
                <a:gd name="connsiteX28" fmla="*/ 147782 w 942109"/>
                <a:gd name="connsiteY28" fmla="*/ 0 h 2309091"/>
                <a:gd name="connsiteX29" fmla="*/ 0 w 942109"/>
                <a:gd name="connsiteY29" fmla="*/ 55418 h 23090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942109" h="2309091">
                  <a:moveTo>
                    <a:pt x="0" y="55418"/>
                  </a:moveTo>
                  <a:lnTo>
                    <a:pt x="101600" y="267855"/>
                  </a:lnTo>
                  <a:lnTo>
                    <a:pt x="277091" y="581891"/>
                  </a:lnTo>
                  <a:lnTo>
                    <a:pt x="406400" y="831273"/>
                  </a:lnTo>
                  <a:lnTo>
                    <a:pt x="508000" y="1043709"/>
                  </a:lnTo>
                  <a:lnTo>
                    <a:pt x="581891" y="1173018"/>
                  </a:lnTo>
                  <a:lnTo>
                    <a:pt x="572654" y="1302327"/>
                  </a:lnTo>
                  <a:lnTo>
                    <a:pt x="526473" y="1468582"/>
                  </a:lnTo>
                  <a:lnTo>
                    <a:pt x="332509" y="1607127"/>
                  </a:lnTo>
                  <a:lnTo>
                    <a:pt x="193963" y="1810327"/>
                  </a:lnTo>
                  <a:lnTo>
                    <a:pt x="129309" y="1939636"/>
                  </a:lnTo>
                  <a:lnTo>
                    <a:pt x="129309" y="2078182"/>
                  </a:lnTo>
                  <a:lnTo>
                    <a:pt x="203200" y="2225964"/>
                  </a:lnTo>
                  <a:lnTo>
                    <a:pt x="360218" y="2309091"/>
                  </a:lnTo>
                  <a:lnTo>
                    <a:pt x="544945" y="2299855"/>
                  </a:lnTo>
                  <a:lnTo>
                    <a:pt x="674254" y="2253673"/>
                  </a:lnTo>
                  <a:lnTo>
                    <a:pt x="757382" y="2170546"/>
                  </a:lnTo>
                  <a:lnTo>
                    <a:pt x="785091" y="1976582"/>
                  </a:lnTo>
                  <a:lnTo>
                    <a:pt x="822036" y="1828800"/>
                  </a:lnTo>
                  <a:lnTo>
                    <a:pt x="858982" y="1717964"/>
                  </a:lnTo>
                  <a:lnTo>
                    <a:pt x="942109" y="1634836"/>
                  </a:lnTo>
                  <a:lnTo>
                    <a:pt x="932873" y="1477818"/>
                  </a:lnTo>
                  <a:lnTo>
                    <a:pt x="877454" y="1246909"/>
                  </a:lnTo>
                  <a:lnTo>
                    <a:pt x="766618" y="1052946"/>
                  </a:lnTo>
                  <a:lnTo>
                    <a:pt x="637309" y="923636"/>
                  </a:lnTo>
                  <a:lnTo>
                    <a:pt x="535709" y="766618"/>
                  </a:lnTo>
                  <a:lnTo>
                    <a:pt x="387927" y="489527"/>
                  </a:lnTo>
                  <a:lnTo>
                    <a:pt x="240145" y="157018"/>
                  </a:lnTo>
                  <a:lnTo>
                    <a:pt x="147782" y="0"/>
                  </a:lnTo>
                  <a:lnTo>
                    <a:pt x="0" y="55418"/>
                  </a:lnTo>
                  <a:close/>
                </a:path>
              </a:pathLst>
            </a:custGeom>
            <a:solidFill>
              <a:srgbClr val="FF0000">
                <a:alpha val="20000"/>
              </a:srgbClr>
            </a:solidFill>
            <a:ln>
              <a:noFill/>
            </a:ln>
            <a:effectLst>
              <a:glow rad="127000">
                <a:srgbClr val="FF0000">
                  <a:alpha val="20000"/>
                </a:srgb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TextBox 35"/>
            <p:cNvSpPr txBox="1"/>
            <p:nvPr/>
          </p:nvSpPr>
          <p:spPr>
            <a:xfrm>
              <a:off x="2808074" y="3994372"/>
              <a:ext cx="1149696" cy="332151"/>
            </a:xfrm>
            <a:prstGeom prst="rect">
              <a:avLst/>
            </a:prstGeom>
            <a:noFill/>
          </p:spPr>
          <p:txBody>
            <a:bodyPr wrap="none" lIns="18288" tIns="18288" rIns="18288" bIns="18288" rtlCol="0">
              <a:spAutoFit/>
            </a:bodyPr>
            <a:lstStyle/>
            <a:p>
              <a:pPr algn="ctr"/>
              <a:r>
                <a:rPr lang="en-US" sz="1000" dirty="0" smtClean="0">
                  <a:latin typeface="Times New Roman" pitchFamily="18" charset="0"/>
                  <a:cs typeface="Times New Roman" pitchFamily="18" charset="0"/>
                </a:rPr>
                <a:t>Atchafalaya</a:t>
              </a:r>
            </a:p>
          </p:txBody>
        </p:sp>
        <p:sp>
          <p:nvSpPr>
            <p:cNvPr id="30" name="TextBox 29"/>
            <p:cNvSpPr txBox="1"/>
            <p:nvPr/>
          </p:nvSpPr>
          <p:spPr>
            <a:xfrm>
              <a:off x="5299506" y="4616248"/>
              <a:ext cx="987862" cy="332151"/>
            </a:xfrm>
            <a:prstGeom prst="rect">
              <a:avLst/>
            </a:prstGeom>
            <a:noFill/>
          </p:spPr>
          <p:txBody>
            <a:bodyPr wrap="none" lIns="18288" tIns="18288" rIns="18288" bIns="18288" rtlCol="0">
              <a:spAutoFit/>
            </a:bodyPr>
            <a:lstStyle/>
            <a:p>
              <a:pPr algn="ctr"/>
              <a:r>
                <a:rPr lang="en-US" sz="1000" dirty="0" smtClean="0">
                  <a:latin typeface="Times New Roman" pitchFamily="18" charset="0"/>
                  <a:cs typeface="Times New Roman" pitchFamily="18" charset="0"/>
                </a:rPr>
                <a:t>Lafourche</a:t>
              </a:r>
            </a:p>
          </p:txBody>
        </p:sp>
        <p:sp>
          <p:nvSpPr>
            <p:cNvPr id="31" name="TextBox 30"/>
            <p:cNvSpPr txBox="1"/>
            <p:nvPr/>
          </p:nvSpPr>
          <p:spPr>
            <a:xfrm>
              <a:off x="6281476" y="4208932"/>
              <a:ext cx="1119002" cy="332151"/>
            </a:xfrm>
            <a:prstGeom prst="rect">
              <a:avLst/>
            </a:prstGeom>
            <a:noFill/>
          </p:spPr>
          <p:txBody>
            <a:bodyPr wrap="none" lIns="18288" tIns="18288" rIns="18288" bIns="18288" rtlCol="0">
              <a:spAutoFit/>
            </a:bodyPr>
            <a:lstStyle/>
            <a:p>
              <a:pPr algn="ctr"/>
              <a:r>
                <a:rPr lang="en-US" sz="1000" dirty="0" smtClean="0">
                  <a:latin typeface="Times New Roman" pitchFamily="18" charset="0"/>
                  <a:cs typeface="Times New Roman" pitchFamily="18" charset="0"/>
                </a:rPr>
                <a:t>Plaquemine</a:t>
              </a:r>
            </a:p>
          </p:txBody>
        </p:sp>
      </p:grpSp>
      <p:pic>
        <p:nvPicPr>
          <p:cNvPr id="26" name="Picture 4"/>
          <p:cNvPicPr>
            <a:picLocks noChangeAspect="1" noChangeArrowheads="1"/>
          </p:cNvPicPr>
          <p:nvPr/>
        </p:nvPicPr>
        <p:blipFill rotWithShape="1">
          <a:blip r:embed="rId3" cstate="print"/>
          <a:srcRect l="23798"/>
          <a:stretch/>
        </p:blipFill>
        <p:spPr bwMode="auto">
          <a:xfrm>
            <a:off x="647510" y="3429000"/>
            <a:ext cx="5014682" cy="2773202"/>
          </a:xfrm>
          <a:prstGeom prst="rect">
            <a:avLst/>
          </a:prstGeom>
          <a:noFill/>
          <a:ln w="9525">
            <a:noFill/>
            <a:miter lim="800000"/>
            <a:headEnd/>
            <a:tailEnd/>
          </a:ln>
        </p:spPr>
      </p:pic>
      <p:sp>
        <p:nvSpPr>
          <p:cNvPr id="27" name="TextBox 26"/>
          <p:cNvSpPr txBox="1"/>
          <p:nvPr/>
        </p:nvSpPr>
        <p:spPr>
          <a:xfrm>
            <a:off x="5791200" y="228600"/>
            <a:ext cx="2971800" cy="6001643"/>
          </a:xfrm>
          <a:prstGeom prst="rect">
            <a:avLst/>
          </a:prstGeom>
          <a:solidFill>
            <a:schemeClr val="tx1"/>
          </a:solidFill>
        </p:spPr>
        <p:txBody>
          <a:bodyPr wrap="square" rtlCol="0">
            <a:spAutoFit/>
          </a:bodyPr>
          <a:lstStyle/>
          <a:p>
            <a:pPr algn="just"/>
            <a:r>
              <a:rPr lang="en-US" sz="1200" dirty="0" smtClean="0">
                <a:solidFill>
                  <a:schemeClr val="bg1"/>
                </a:solidFill>
                <a:latin typeface="Arial" pitchFamily="34" charset="0"/>
                <a:cs typeface="Arial" pitchFamily="34" charset="0"/>
              </a:rPr>
              <a:t>As seen on previous slides, the focus of deposition by the Mississippi River during the Miocene Epoch was centered over what is now coastal Louisiana.  It is the Miocene delta deposits that form most of the oil and gas reservoirs that underlie the coast.  Thousands of oil and gas wells drilled over the past 80 years have provided a wealth of information about the nature of the Miocene deltas.  Doris Curtis compiled the work of many of her colleagues working at Shell Oil in the 1950s and 60s to produce a set of very accurate maps of the outlines of Mississippi River delta complexes during the Miocene.  The lower map is just one of a set of those maps.  The general size and configuration of the Miocene delta complexes is strikingly similar to those of the Holocene delta complexes delineated by Kolb and Van </a:t>
            </a:r>
            <a:r>
              <a:rPr lang="en-US" sz="1200" dirty="0" err="1" smtClean="0">
                <a:solidFill>
                  <a:schemeClr val="bg1"/>
                </a:solidFill>
                <a:latin typeface="Arial" pitchFamily="34" charset="0"/>
                <a:cs typeface="Arial" pitchFamily="34" charset="0"/>
              </a:rPr>
              <a:t>Lopik</a:t>
            </a:r>
            <a:r>
              <a:rPr lang="en-US" sz="1200" dirty="0" smtClean="0">
                <a:solidFill>
                  <a:schemeClr val="bg1"/>
                </a:solidFill>
                <a:latin typeface="Arial" pitchFamily="34" charset="0"/>
                <a:cs typeface="Arial" pitchFamily="34" charset="0"/>
              </a:rPr>
              <a:t> in the upper map.  Some caution must be taken in this comparison because the Holocene complexes represent deposition that took place over thousands of years and are a few hundred feet thick, while the Miocene deposits accumulated over millions of years and are a few thousand feet thick.  Nonetheless, a comparison of the relationship between the deltas and the underlying geology is both valid and instructive.</a:t>
            </a:r>
          </a:p>
        </p:txBody>
      </p:sp>
      <p:sp>
        <p:nvSpPr>
          <p:cNvPr id="37" name="TextBox 36"/>
          <p:cNvSpPr txBox="1"/>
          <p:nvPr/>
        </p:nvSpPr>
        <p:spPr>
          <a:xfrm>
            <a:off x="345809" y="6230243"/>
            <a:ext cx="5389905" cy="461665"/>
          </a:xfrm>
          <a:prstGeom prst="rect">
            <a:avLst/>
          </a:prstGeom>
          <a:solidFill>
            <a:schemeClr val="tx1"/>
          </a:solidFill>
        </p:spPr>
        <p:txBody>
          <a:bodyPr wrap="square" rtlCol="0">
            <a:spAutoFit/>
          </a:bodyPr>
          <a:lstStyle/>
          <a:p>
            <a:pPr algn="just"/>
            <a:r>
              <a:rPr lang="en-US" sz="1200" b="1" dirty="0" smtClean="0">
                <a:solidFill>
                  <a:schemeClr val="bg1"/>
                </a:solidFill>
                <a:latin typeface="Arial" pitchFamily="34" charset="0"/>
                <a:cs typeface="Arial" pitchFamily="34" charset="0"/>
              </a:rPr>
              <a:t>Curtis, D. M.</a:t>
            </a:r>
            <a:r>
              <a:rPr lang="en-US" sz="1200" dirty="0" smtClean="0">
                <a:solidFill>
                  <a:schemeClr val="bg1"/>
                </a:solidFill>
                <a:latin typeface="Arial" pitchFamily="34" charset="0"/>
                <a:cs typeface="Arial" pitchFamily="34" charset="0"/>
              </a:rPr>
              <a:t>, 1970, Miocene Deltaic Sedimentation, Louisiana Gulf Coast, Soc. Econ. </a:t>
            </a:r>
            <a:r>
              <a:rPr lang="en-US" sz="1200" dirty="0" err="1" smtClean="0">
                <a:solidFill>
                  <a:schemeClr val="bg1"/>
                </a:solidFill>
                <a:latin typeface="Arial" pitchFamily="34" charset="0"/>
                <a:cs typeface="Arial" pitchFamily="34" charset="0"/>
              </a:rPr>
              <a:t>Paleo</a:t>
            </a:r>
            <a:r>
              <a:rPr lang="en-US" sz="1200" dirty="0" smtClean="0">
                <a:solidFill>
                  <a:schemeClr val="bg1"/>
                </a:solidFill>
                <a:latin typeface="Arial" pitchFamily="34" charset="0"/>
                <a:cs typeface="Arial" pitchFamily="34" charset="0"/>
              </a:rPr>
              <a:t>. and Mineralogists Special Publication 15, p. 293-308</a:t>
            </a:r>
          </a:p>
        </p:txBody>
      </p:sp>
    </p:spTree>
    <p:extLst>
      <p:ext uri="{BB962C8B-B14F-4D97-AF65-F5344CB8AC3E}">
        <p14:creationId xmlns:p14="http://schemas.microsoft.com/office/powerpoint/2010/main" val="1797578274"/>
      </p:ext>
    </p:extLst>
  </p:cSld>
  <p:clrMapOvr>
    <a:masterClrMapping/>
  </p:clrMapOvr>
  <p:timing>
    <p:tnLst>
      <p:par>
        <p:cTn id="1" dur="indefinite" restart="never" nodeType="tmRoot"/>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p:cNvSpPr txBox="1"/>
          <p:nvPr/>
        </p:nvSpPr>
        <p:spPr>
          <a:xfrm>
            <a:off x="745777" y="304800"/>
            <a:ext cx="7772400" cy="6124754"/>
          </a:xfrm>
          <a:prstGeom prst="rect">
            <a:avLst/>
          </a:prstGeom>
          <a:solidFill>
            <a:schemeClr val="tx1"/>
          </a:solidFill>
        </p:spPr>
        <p:txBody>
          <a:bodyPr wrap="square" rtlCol="0">
            <a:spAutoFit/>
          </a:bodyPr>
          <a:lstStyle/>
          <a:p>
            <a:pPr algn="just"/>
            <a:r>
              <a:rPr lang="en-US" sz="1200" dirty="0" smtClean="0">
                <a:solidFill>
                  <a:schemeClr val="bg1"/>
                </a:solidFill>
                <a:latin typeface="Arial" pitchFamily="34" charset="0"/>
                <a:cs typeface="Arial" pitchFamily="34" charset="0"/>
              </a:rPr>
              <a:t>The following sequence of nine slides is designed to illuminate the relationship between the deposition of deltaic sediments, the geologic structure of the receiving basin, and the mechanisms of subsidence inherent to the basin.  This relationship is examined for two distinct periods of geologic time.  The first four slides of the sequence will cover a portion of the Miocene Epoch from about 14 to 11 million years ago.  The next four slides will cover the latest portion of the Holocene Epoch from about 5,500 years ago until the present.  It is a coincidence of timing that the modern coastal plain is positioned over the sedimentary basin that was also active in the Miocene.  The ninth slide in the sequence will connect the patterns of deltaic deposition, geologic structure, and subsidence to the patterns of land area change on the present day Louisiana coastal plain.  The four-slide sequences for each of the epochs being considered will be in order: </a:t>
            </a:r>
          </a:p>
          <a:p>
            <a:pPr algn="just"/>
            <a:endParaRPr lang="en-US" sz="1200" dirty="0">
              <a:solidFill>
                <a:schemeClr val="bg1"/>
              </a:solidFill>
              <a:latin typeface="Arial" pitchFamily="34" charset="0"/>
              <a:cs typeface="Arial" pitchFamily="34" charset="0"/>
            </a:endParaRPr>
          </a:p>
          <a:p>
            <a:pPr marL="685800" lvl="1" indent="-228600" algn="just">
              <a:buFont typeface="+mj-lt"/>
              <a:buAutoNum type="arabicPeriod"/>
            </a:pPr>
            <a:r>
              <a:rPr lang="en-US" sz="1000" dirty="0" smtClean="0">
                <a:solidFill>
                  <a:schemeClr val="bg1"/>
                </a:solidFill>
                <a:latin typeface="Arial" pitchFamily="34" charset="0"/>
                <a:cs typeface="Arial" pitchFamily="34" charset="0"/>
              </a:rPr>
              <a:t>The basic geologic structure of the basin (the Terrebonne Trough), as defined by the outline of the major salt domes and the traces of the major faults.  For simplicity the outlines of the salt domes are the same for both epochs.  There was undoubtedly some reconfiguration of the domes in the time span between each interval being evaluated, but the differences are minor relative to the overall configuration of the basin.  The traces of the faults do change for each interval, and they are demarked by the same line pattern used on the previous Terrebonne Trough slide – the traces of the faults at their intersection with the Miocene horizon is solid black, and the traces of faults at the surface where they intersect the Holocene sediments at the surface are dashed black lines.</a:t>
            </a:r>
          </a:p>
          <a:p>
            <a:pPr marL="685800" lvl="1" indent="-228600" algn="just">
              <a:buFont typeface="+mj-lt"/>
              <a:buAutoNum type="arabicPeriod"/>
            </a:pPr>
            <a:endParaRPr lang="en-US" sz="1000" dirty="0" smtClean="0">
              <a:solidFill>
                <a:schemeClr val="bg1"/>
              </a:solidFill>
              <a:latin typeface="Arial" pitchFamily="34" charset="0"/>
              <a:cs typeface="Arial" pitchFamily="34" charset="0"/>
            </a:endParaRPr>
          </a:p>
          <a:p>
            <a:pPr marL="685800" lvl="1" indent="-228600" algn="just">
              <a:buFont typeface="+mj-lt"/>
              <a:buAutoNum type="arabicPeriod"/>
            </a:pPr>
            <a:r>
              <a:rPr lang="en-US" sz="1000" dirty="0" smtClean="0">
                <a:solidFill>
                  <a:schemeClr val="bg1"/>
                </a:solidFill>
                <a:latin typeface="Arial" pitchFamily="34" charset="0"/>
                <a:cs typeface="Arial" pitchFamily="34" charset="0"/>
              </a:rPr>
              <a:t>The outlines of the delta complexes for each epoch are overlain on the geologic structure.</a:t>
            </a:r>
          </a:p>
          <a:p>
            <a:pPr marL="685800" lvl="1" indent="-228600" algn="just">
              <a:buFont typeface="+mj-lt"/>
              <a:buAutoNum type="arabicPeriod"/>
            </a:pPr>
            <a:endParaRPr lang="en-US" sz="1000" dirty="0" smtClean="0">
              <a:solidFill>
                <a:schemeClr val="bg1"/>
              </a:solidFill>
              <a:latin typeface="Arial" pitchFamily="34" charset="0"/>
              <a:cs typeface="Arial" pitchFamily="34" charset="0"/>
            </a:endParaRPr>
          </a:p>
          <a:p>
            <a:pPr marL="685800" lvl="1" indent="-228600" algn="just">
              <a:buFont typeface="+mj-lt"/>
              <a:buAutoNum type="arabicPeriod"/>
            </a:pPr>
            <a:r>
              <a:rPr lang="en-US" sz="1000" dirty="0" smtClean="0">
                <a:solidFill>
                  <a:schemeClr val="bg1"/>
                </a:solidFill>
                <a:latin typeface="Arial" pitchFamily="34" charset="0"/>
                <a:cs typeface="Arial" pitchFamily="34" charset="0"/>
              </a:rPr>
              <a:t>The thickness of the sediments in each interval are displayed as a geologic </a:t>
            </a:r>
            <a:r>
              <a:rPr lang="en-US" sz="1000" dirty="0" err="1" smtClean="0">
                <a:solidFill>
                  <a:schemeClr val="bg1"/>
                </a:solidFill>
                <a:latin typeface="Arial" pitchFamily="34" charset="0"/>
                <a:cs typeface="Arial" pitchFamily="34" charset="0"/>
              </a:rPr>
              <a:t>isopach</a:t>
            </a:r>
            <a:r>
              <a:rPr lang="en-US" sz="1000" dirty="0" smtClean="0">
                <a:solidFill>
                  <a:schemeClr val="bg1"/>
                </a:solidFill>
                <a:latin typeface="Arial" pitchFamily="34" charset="0"/>
                <a:cs typeface="Arial" pitchFamily="34" charset="0"/>
              </a:rPr>
              <a:t> contour map.  The numerical values of the contours are in feet of sediment thickness.  As discussed previously, in a basin of this type thickness of sedimentary layers may be used as a proxy for subsidence during the interval under consideration.  While not strictly accurate, the </a:t>
            </a:r>
            <a:r>
              <a:rPr lang="en-US" sz="1000" dirty="0" err="1" smtClean="0">
                <a:solidFill>
                  <a:schemeClr val="bg1"/>
                </a:solidFill>
                <a:latin typeface="Arial" pitchFamily="34" charset="0"/>
                <a:cs typeface="Arial" pitchFamily="34" charset="0"/>
              </a:rPr>
              <a:t>isopach</a:t>
            </a:r>
            <a:r>
              <a:rPr lang="en-US" sz="1000" dirty="0" smtClean="0">
                <a:solidFill>
                  <a:schemeClr val="bg1"/>
                </a:solidFill>
                <a:latin typeface="Arial" pitchFamily="34" charset="0"/>
                <a:cs typeface="Arial" pitchFamily="34" charset="0"/>
              </a:rPr>
              <a:t> values on each of these maps may be take to be a measure of the subsidence in feet that occurred during the interval.</a:t>
            </a:r>
          </a:p>
          <a:p>
            <a:pPr marL="685800" lvl="1" indent="-228600" algn="just">
              <a:buFont typeface="+mj-lt"/>
              <a:buAutoNum type="arabicPeriod"/>
            </a:pPr>
            <a:endParaRPr lang="en-US" sz="1000" dirty="0" smtClean="0">
              <a:solidFill>
                <a:schemeClr val="bg1"/>
              </a:solidFill>
              <a:latin typeface="Arial" pitchFamily="34" charset="0"/>
              <a:cs typeface="Arial" pitchFamily="34" charset="0"/>
            </a:endParaRPr>
          </a:p>
          <a:p>
            <a:pPr marL="685800" lvl="1" indent="-228600" algn="just">
              <a:buFont typeface="+mj-lt"/>
              <a:buAutoNum type="arabicPeriod"/>
            </a:pPr>
            <a:r>
              <a:rPr lang="en-US" sz="1000" dirty="0" smtClean="0">
                <a:solidFill>
                  <a:schemeClr val="bg1"/>
                </a:solidFill>
                <a:latin typeface="Arial" pitchFamily="34" charset="0"/>
                <a:cs typeface="Arial" pitchFamily="34" charset="0"/>
              </a:rPr>
              <a:t>A combination map for each epoch clearly shows the relationship between the deposition of the deltas, the thickness of sediment that accumulated by that deposition, and the geologic structures that drove the subsidence allowing for the accumulation of sediment in the basin.</a:t>
            </a:r>
            <a:endParaRPr lang="en-US" sz="1000" dirty="0">
              <a:solidFill>
                <a:schemeClr val="bg1"/>
              </a:solidFill>
              <a:latin typeface="Arial" pitchFamily="34" charset="0"/>
              <a:cs typeface="Arial" pitchFamily="34" charset="0"/>
            </a:endParaRPr>
          </a:p>
          <a:p>
            <a:pPr marL="685800" lvl="1" indent="-228600" algn="just">
              <a:buFont typeface="+mj-lt"/>
              <a:buAutoNum type="arabicPeriod"/>
            </a:pPr>
            <a:endParaRPr lang="en-US" sz="1000" dirty="0">
              <a:solidFill>
                <a:schemeClr val="bg1"/>
              </a:solidFill>
              <a:latin typeface="Arial" pitchFamily="34" charset="0"/>
              <a:cs typeface="Arial" pitchFamily="34" charset="0"/>
            </a:endParaRPr>
          </a:p>
          <a:p>
            <a:pPr algn="just"/>
            <a:r>
              <a:rPr lang="en-US" sz="1200" dirty="0" smtClean="0">
                <a:solidFill>
                  <a:schemeClr val="bg1"/>
                </a:solidFill>
                <a:latin typeface="Arial" pitchFamily="34" charset="0"/>
                <a:cs typeface="Arial" pitchFamily="34" charset="0"/>
              </a:rPr>
              <a:t>In both cases there is a clear pattern showing that the deltas were entrained within the limits of the Terrebonne Trough, and that the axis of thickness of the sedimentary deposits is coincident with the axis of the trough.  As illustrated on the Terrebonne Trough cross section, the action of the listric faults and the lateral movement of the salt within the trough caused the thickening of the sedimentary deposits by subsidence.  While the total thickness of the Miocene sediments is an order of magnitude greater than the Holocene, the pattern of thickening, and therefore subsidence is clear on the </a:t>
            </a:r>
            <a:r>
              <a:rPr lang="en-US" sz="1200" dirty="0" err="1" smtClean="0">
                <a:solidFill>
                  <a:schemeClr val="bg1"/>
                </a:solidFill>
                <a:latin typeface="Arial" pitchFamily="34" charset="0"/>
                <a:cs typeface="Arial" pitchFamily="34" charset="0"/>
              </a:rPr>
              <a:t>isopach</a:t>
            </a:r>
            <a:r>
              <a:rPr lang="en-US" sz="1200" dirty="0" smtClean="0">
                <a:solidFill>
                  <a:schemeClr val="bg1"/>
                </a:solidFill>
                <a:latin typeface="Arial" pitchFamily="34" charset="0"/>
                <a:cs typeface="Arial" pitchFamily="34" charset="0"/>
              </a:rPr>
              <a:t> maps for both intervals.</a:t>
            </a:r>
            <a:endParaRPr lang="en-US" sz="1200" dirty="0">
              <a:solidFill>
                <a:schemeClr val="bg1"/>
              </a:solidFill>
              <a:latin typeface="Arial" pitchFamily="34" charset="0"/>
              <a:cs typeface="Arial" pitchFamily="34" charset="0"/>
            </a:endParaRPr>
          </a:p>
        </p:txBody>
      </p:sp>
    </p:spTree>
    <p:extLst>
      <p:ext uri="{BB962C8B-B14F-4D97-AF65-F5344CB8AC3E}">
        <p14:creationId xmlns:p14="http://schemas.microsoft.com/office/powerpoint/2010/main" val="3350479680"/>
      </p:ext>
    </p:extLst>
  </p:cSld>
  <p:clrMapOvr>
    <a:masterClrMapping/>
  </p:clrMapOvr>
  <p:timing>
    <p:tnLst>
      <p:par>
        <p:cTn id="1" dur="indefinite" restart="never" nodeType="tmRoot"/>
      </p:par>
    </p:tn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943110" y="228600"/>
            <a:ext cx="7862453" cy="5373199"/>
          </a:xfrm>
          <a:prstGeom prst="rect">
            <a:avLst/>
          </a:prstGeom>
          <a:noFill/>
          <a:ln w="19050">
            <a:solidFill>
              <a:sysClr val="windowText" lastClr="00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28" name="Freeform 27"/>
          <p:cNvSpPr/>
          <p:nvPr/>
        </p:nvSpPr>
        <p:spPr>
          <a:xfrm>
            <a:off x="3738603" y="3294984"/>
            <a:ext cx="4376261" cy="1530191"/>
          </a:xfrm>
          <a:custGeom>
            <a:avLst/>
            <a:gdLst>
              <a:gd name="connsiteX0" fmla="*/ 3990975 w 4862512"/>
              <a:gd name="connsiteY0" fmla="*/ 19050 h 1700212"/>
              <a:gd name="connsiteX1" fmla="*/ 4195762 w 4862512"/>
              <a:gd name="connsiteY1" fmla="*/ 114300 h 1700212"/>
              <a:gd name="connsiteX2" fmla="*/ 4310062 w 4862512"/>
              <a:gd name="connsiteY2" fmla="*/ 261937 h 1700212"/>
              <a:gd name="connsiteX3" fmla="*/ 4414837 w 4862512"/>
              <a:gd name="connsiteY3" fmla="*/ 452437 h 1700212"/>
              <a:gd name="connsiteX4" fmla="*/ 4524375 w 4862512"/>
              <a:gd name="connsiteY4" fmla="*/ 600075 h 1700212"/>
              <a:gd name="connsiteX5" fmla="*/ 4691062 w 4862512"/>
              <a:gd name="connsiteY5" fmla="*/ 714375 h 1700212"/>
              <a:gd name="connsiteX6" fmla="*/ 4824412 w 4862512"/>
              <a:gd name="connsiteY6" fmla="*/ 885825 h 1700212"/>
              <a:gd name="connsiteX7" fmla="*/ 4862512 w 4862512"/>
              <a:gd name="connsiteY7" fmla="*/ 1038225 h 1700212"/>
              <a:gd name="connsiteX8" fmla="*/ 4791075 w 4862512"/>
              <a:gd name="connsiteY8" fmla="*/ 1243012 h 1700212"/>
              <a:gd name="connsiteX9" fmla="*/ 4614862 w 4862512"/>
              <a:gd name="connsiteY9" fmla="*/ 1362075 h 1700212"/>
              <a:gd name="connsiteX10" fmla="*/ 4510087 w 4862512"/>
              <a:gd name="connsiteY10" fmla="*/ 1390650 h 1700212"/>
              <a:gd name="connsiteX11" fmla="*/ 4376737 w 4862512"/>
              <a:gd name="connsiteY11" fmla="*/ 1362075 h 1700212"/>
              <a:gd name="connsiteX12" fmla="*/ 4219575 w 4862512"/>
              <a:gd name="connsiteY12" fmla="*/ 1338262 h 1700212"/>
              <a:gd name="connsiteX13" fmla="*/ 4081462 w 4862512"/>
              <a:gd name="connsiteY13" fmla="*/ 1371600 h 1700212"/>
              <a:gd name="connsiteX14" fmla="*/ 3886200 w 4862512"/>
              <a:gd name="connsiteY14" fmla="*/ 1400175 h 1700212"/>
              <a:gd name="connsiteX15" fmla="*/ 3686175 w 4862512"/>
              <a:gd name="connsiteY15" fmla="*/ 1385887 h 1700212"/>
              <a:gd name="connsiteX16" fmla="*/ 3476625 w 4862512"/>
              <a:gd name="connsiteY16" fmla="*/ 1366837 h 1700212"/>
              <a:gd name="connsiteX17" fmla="*/ 3338512 w 4862512"/>
              <a:gd name="connsiteY17" fmla="*/ 1357312 h 1700212"/>
              <a:gd name="connsiteX18" fmla="*/ 3195637 w 4862512"/>
              <a:gd name="connsiteY18" fmla="*/ 1385887 h 1700212"/>
              <a:gd name="connsiteX19" fmla="*/ 3038475 w 4862512"/>
              <a:gd name="connsiteY19" fmla="*/ 1462087 h 1700212"/>
              <a:gd name="connsiteX20" fmla="*/ 2738437 w 4862512"/>
              <a:gd name="connsiteY20" fmla="*/ 1657350 h 1700212"/>
              <a:gd name="connsiteX21" fmla="*/ 2552700 w 4862512"/>
              <a:gd name="connsiteY21" fmla="*/ 1700212 h 1700212"/>
              <a:gd name="connsiteX22" fmla="*/ 2295525 w 4862512"/>
              <a:gd name="connsiteY22" fmla="*/ 1628775 h 1700212"/>
              <a:gd name="connsiteX23" fmla="*/ 2171700 w 4862512"/>
              <a:gd name="connsiteY23" fmla="*/ 1624012 h 1700212"/>
              <a:gd name="connsiteX24" fmla="*/ 2024062 w 4862512"/>
              <a:gd name="connsiteY24" fmla="*/ 1652587 h 1700212"/>
              <a:gd name="connsiteX25" fmla="*/ 1847850 w 4862512"/>
              <a:gd name="connsiteY25" fmla="*/ 1633537 h 1700212"/>
              <a:gd name="connsiteX26" fmla="*/ 1719262 w 4862512"/>
              <a:gd name="connsiteY26" fmla="*/ 1576387 h 1700212"/>
              <a:gd name="connsiteX27" fmla="*/ 1600200 w 4862512"/>
              <a:gd name="connsiteY27" fmla="*/ 1585912 h 1700212"/>
              <a:gd name="connsiteX28" fmla="*/ 1528762 w 4862512"/>
              <a:gd name="connsiteY28" fmla="*/ 1514475 h 1700212"/>
              <a:gd name="connsiteX29" fmla="*/ 1452562 w 4862512"/>
              <a:gd name="connsiteY29" fmla="*/ 1352550 h 1700212"/>
              <a:gd name="connsiteX30" fmla="*/ 1381125 w 4862512"/>
              <a:gd name="connsiteY30" fmla="*/ 1285875 h 1700212"/>
              <a:gd name="connsiteX31" fmla="*/ 1347787 w 4862512"/>
              <a:gd name="connsiteY31" fmla="*/ 1285875 h 1700212"/>
              <a:gd name="connsiteX32" fmla="*/ 1309687 w 4862512"/>
              <a:gd name="connsiteY32" fmla="*/ 1471612 h 1700212"/>
              <a:gd name="connsiteX33" fmla="*/ 1200150 w 4862512"/>
              <a:gd name="connsiteY33" fmla="*/ 1581150 h 1700212"/>
              <a:gd name="connsiteX34" fmla="*/ 1033462 w 4862512"/>
              <a:gd name="connsiteY34" fmla="*/ 1647825 h 1700212"/>
              <a:gd name="connsiteX35" fmla="*/ 876300 w 4862512"/>
              <a:gd name="connsiteY35" fmla="*/ 1619250 h 1700212"/>
              <a:gd name="connsiteX36" fmla="*/ 766762 w 4862512"/>
              <a:gd name="connsiteY36" fmla="*/ 1547812 h 1700212"/>
              <a:gd name="connsiteX37" fmla="*/ 638175 w 4862512"/>
              <a:gd name="connsiteY37" fmla="*/ 1524000 h 1700212"/>
              <a:gd name="connsiteX38" fmla="*/ 523875 w 4862512"/>
              <a:gd name="connsiteY38" fmla="*/ 1547812 h 1700212"/>
              <a:gd name="connsiteX39" fmla="*/ 390525 w 4862512"/>
              <a:gd name="connsiteY39" fmla="*/ 1571625 h 1700212"/>
              <a:gd name="connsiteX40" fmla="*/ 247650 w 4862512"/>
              <a:gd name="connsiteY40" fmla="*/ 1576387 h 1700212"/>
              <a:gd name="connsiteX41" fmla="*/ 123825 w 4862512"/>
              <a:gd name="connsiteY41" fmla="*/ 1481137 h 1700212"/>
              <a:gd name="connsiteX42" fmla="*/ 42862 w 4862512"/>
              <a:gd name="connsiteY42" fmla="*/ 1300162 h 1700212"/>
              <a:gd name="connsiteX43" fmla="*/ 14287 w 4862512"/>
              <a:gd name="connsiteY43" fmla="*/ 1133475 h 1700212"/>
              <a:gd name="connsiteX44" fmla="*/ 0 w 4862512"/>
              <a:gd name="connsiteY44" fmla="*/ 1023937 h 1700212"/>
              <a:gd name="connsiteX45" fmla="*/ 14287 w 4862512"/>
              <a:gd name="connsiteY45" fmla="*/ 881062 h 1700212"/>
              <a:gd name="connsiteX46" fmla="*/ 90487 w 4862512"/>
              <a:gd name="connsiteY46" fmla="*/ 709612 h 1700212"/>
              <a:gd name="connsiteX47" fmla="*/ 209550 w 4862512"/>
              <a:gd name="connsiteY47" fmla="*/ 581025 h 1700212"/>
              <a:gd name="connsiteX48" fmla="*/ 395287 w 4862512"/>
              <a:gd name="connsiteY48" fmla="*/ 471487 h 1700212"/>
              <a:gd name="connsiteX49" fmla="*/ 523875 w 4862512"/>
              <a:gd name="connsiteY49" fmla="*/ 390525 h 1700212"/>
              <a:gd name="connsiteX50" fmla="*/ 609600 w 4862512"/>
              <a:gd name="connsiteY50" fmla="*/ 300037 h 1700212"/>
              <a:gd name="connsiteX51" fmla="*/ 733425 w 4862512"/>
              <a:gd name="connsiteY51" fmla="*/ 238125 h 1700212"/>
              <a:gd name="connsiteX52" fmla="*/ 928687 w 4862512"/>
              <a:gd name="connsiteY52" fmla="*/ 200025 h 1700212"/>
              <a:gd name="connsiteX53" fmla="*/ 1085850 w 4862512"/>
              <a:gd name="connsiteY53" fmla="*/ 95250 h 1700212"/>
              <a:gd name="connsiteX54" fmla="*/ 1271587 w 4862512"/>
              <a:gd name="connsiteY54" fmla="*/ 66675 h 1700212"/>
              <a:gd name="connsiteX55" fmla="*/ 1423987 w 4862512"/>
              <a:gd name="connsiteY55" fmla="*/ 109537 h 1700212"/>
              <a:gd name="connsiteX56" fmla="*/ 1514475 w 4862512"/>
              <a:gd name="connsiteY56" fmla="*/ 100012 h 1700212"/>
              <a:gd name="connsiteX57" fmla="*/ 1619250 w 4862512"/>
              <a:gd name="connsiteY57" fmla="*/ 23812 h 1700212"/>
              <a:gd name="connsiteX58" fmla="*/ 1743075 w 4862512"/>
              <a:gd name="connsiteY58" fmla="*/ 14287 h 1700212"/>
              <a:gd name="connsiteX59" fmla="*/ 1871662 w 4862512"/>
              <a:gd name="connsiteY59" fmla="*/ 114300 h 1700212"/>
              <a:gd name="connsiteX60" fmla="*/ 2038350 w 4862512"/>
              <a:gd name="connsiteY60" fmla="*/ 114300 h 1700212"/>
              <a:gd name="connsiteX61" fmla="*/ 2143125 w 4862512"/>
              <a:gd name="connsiteY61" fmla="*/ 138112 h 1700212"/>
              <a:gd name="connsiteX62" fmla="*/ 2314575 w 4862512"/>
              <a:gd name="connsiteY62" fmla="*/ 95250 h 1700212"/>
              <a:gd name="connsiteX63" fmla="*/ 2538412 w 4862512"/>
              <a:gd name="connsiteY63" fmla="*/ 52387 h 1700212"/>
              <a:gd name="connsiteX64" fmla="*/ 2686050 w 4862512"/>
              <a:gd name="connsiteY64" fmla="*/ 109537 h 1700212"/>
              <a:gd name="connsiteX65" fmla="*/ 2738437 w 4862512"/>
              <a:gd name="connsiteY65" fmla="*/ 133350 h 1700212"/>
              <a:gd name="connsiteX66" fmla="*/ 2881312 w 4862512"/>
              <a:gd name="connsiteY66" fmla="*/ 61912 h 1700212"/>
              <a:gd name="connsiteX67" fmla="*/ 3095625 w 4862512"/>
              <a:gd name="connsiteY67" fmla="*/ 0 h 1700212"/>
              <a:gd name="connsiteX68" fmla="*/ 3367087 w 4862512"/>
              <a:gd name="connsiteY68" fmla="*/ 66675 h 1700212"/>
              <a:gd name="connsiteX69" fmla="*/ 3590925 w 4862512"/>
              <a:gd name="connsiteY69" fmla="*/ 95250 h 1700212"/>
              <a:gd name="connsiteX70" fmla="*/ 3729037 w 4862512"/>
              <a:gd name="connsiteY70" fmla="*/ 85725 h 1700212"/>
              <a:gd name="connsiteX71" fmla="*/ 3848100 w 4862512"/>
              <a:gd name="connsiteY71" fmla="*/ 42862 h 1700212"/>
              <a:gd name="connsiteX72" fmla="*/ 3990975 w 4862512"/>
              <a:gd name="connsiteY72" fmla="*/ 19050 h 1700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4862512" h="1700212">
                <a:moveTo>
                  <a:pt x="3990975" y="19050"/>
                </a:moveTo>
                <a:lnTo>
                  <a:pt x="4195762" y="114300"/>
                </a:lnTo>
                <a:lnTo>
                  <a:pt x="4310062" y="261937"/>
                </a:lnTo>
                <a:lnTo>
                  <a:pt x="4414837" y="452437"/>
                </a:lnTo>
                <a:lnTo>
                  <a:pt x="4524375" y="600075"/>
                </a:lnTo>
                <a:lnTo>
                  <a:pt x="4691062" y="714375"/>
                </a:lnTo>
                <a:lnTo>
                  <a:pt x="4824412" y="885825"/>
                </a:lnTo>
                <a:lnTo>
                  <a:pt x="4862512" y="1038225"/>
                </a:lnTo>
                <a:lnTo>
                  <a:pt x="4791075" y="1243012"/>
                </a:lnTo>
                <a:lnTo>
                  <a:pt x="4614862" y="1362075"/>
                </a:lnTo>
                <a:lnTo>
                  <a:pt x="4510087" y="1390650"/>
                </a:lnTo>
                <a:lnTo>
                  <a:pt x="4376737" y="1362075"/>
                </a:lnTo>
                <a:lnTo>
                  <a:pt x="4219575" y="1338262"/>
                </a:lnTo>
                <a:lnTo>
                  <a:pt x="4081462" y="1371600"/>
                </a:lnTo>
                <a:lnTo>
                  <a:pt x="3886200" y="1400175"/>
                </a:lnTo>
                <a:lnTo>
                  <a:pt x="3686175" y="1385887"/>
                </a:lnTo>
                <a:lnTo>
                  <a:pt x="3476625" y="1366837"/>
                </a:lnTo>
                <a:lnTo>
                  <a:pt x="3338512" y="1357312"/>
                </a:lnTo>
                <a:lnTo>
                  <a:pt x="3195637" y="1385887"/>
                </a:lnTo>
                <a:lnTo>
                  <a:pt x="3038475" y="1462087"/>
                </a:lnTo>
                <a:lnTo>
                  <a:pt x="2738437" y="1657350"/>
                </a:lnTo>
                <a:lnTo>
                  <a:pt x="2552700" y="1700212"/>
                </a:lnTo>
                <a:lnTo>
                  <a:pt x="2295525" y="1628775"/>
                </a:lnTo>
                <a:lnTo>
                  <a:pt x="2171700" y="1624012"/>
                </a:lnTo>
                <a:lnTo>
                  <a:pt x="2024062" y="1652587"/>
                </a:lnTo>
                <a:lnTo>
                  <a:pt x="1847850" y="1633537"/>
                </a:lnTo>
                <a:lnTo>
                  <a:pt x="1719262" y="1576387"/>
                </a:lnTo>
                <a:lnTo>
                  <a:pt x="1600200" y="1585912"/>
                </a:lnTo>
                <a:lnTo>
                  <a:pt x="1528762" y="1514475"/>
                </a:lnTo>
                <a:lnTo>
                  <a:pt x="1452562" y="1352550"/>
                </a:lnTo>
                <a:lnTo>
                  <a:pt x="1381125" y="1285875"/>
                </a:lnTo>
                <a:lnTo>
                  <a:pt x="1347787" y="1285875"/>
                </a:lnTo>
                <a:lnTo>
                  <a:pt x="1309687" y="1471612"/>
                </a:lnTo>
                <a:lnTo>
                  <a:pt x="1200150" y="1581150"/>
                </a:lnTo>
                <a:lnTo>
                  <a:pt x="1033462" y="1647825"/>
                </a:lnTo>
                <a:lnTo>
                  <a:pt x="876300" y="1619250"/>
                </a:lnTo>
                <a:lnTo>
                  <a:pt x="766762" y="1547812"/>
                </a:lnTo>
                <a:lnTo>
                  <a:pt x="638175" y="1524000"/>
                </a:lnTo>
                <a:lnTo>
                  <a:pt x="523875" y="1547812"/>
                </a:lnTo>
                <a:lnTo>
                  <a:pt x="390525" y="1571625"/>
                </a:lnTo>
                <a:lnTo>
                  <a:pt x="247650" y="1576387"/>
                </a:lnTo>
                <a:lnTo>
                  <a:pt x="123825" y="1481137"/>
                </a:lnTo>
                <a:lnTo>
                  <a:pt x="42862" y="1300162"/>
                </a:lnTo>
                <a:lnTo>
                  <a:pt x="14287" y="1133475"/>
                </a:lnTo>
                <a:lnTo>
                  <a:pt x="0" y="1023937"/>
                </a:lnTo>
                <a:lnTo>
                  <a:pt x="14287" y="881062"/>
                </a:lnTo>
                <a:lnTo>
                  <a:pt x="90487" y="709612"/>
                </a:lnTo>
                <a:lnTo>
                  <a:pt x="209550" y="581025"/>
                </a:lnTo>
                <a:lnTo>
                  <a:pt x="395287" y="471487"/>
                </a:lnTo>
                <a:lnTo>
                  <a:pt x="523875" y="390525"/>
                </a:lnTo>
                <a:lnTo>
                  <a:pt x="609600" y="300037"/>
                </a:lnTo>
                <a:lnTo>
                  <a:pt x="733425" y="238125"/>
                </a:lnTo>
                <a:lnTo>
                  <a:pt x="928687" y="200025"/>
                </a:lnTo>
                <a:lnTo>
                  <a:pt x="1085850" y="95250"/>
                </a:lnTo>
                <a:lnTo>
                  <a:pt x="1271587" y="66675"/>
                </a:lnTo>
                <a:lnTo>
                  <a:pt x="1423987" y="109537"/>
                </a:lnTo>
                <a:lnTo>
                  <a:pt x="1514475" y="100012"/>
                </a:lnTo>
                <a:lnTo>
                  <a:pt x="1619250" y="23812"/>
                </a:lnTo>
                <a:lnTo>
                  <a:pt x="1743075" y="14287"/>
                </a:lnTo>
                <a:lnTo>
                  <a:pt x="1871662" y="114300"/>
                </a:lnTo>
                <a:lnTo>
                  <a:pt x="2038350" y="114300"/>
                </a:lnTo>
                <a:lnTo>
                  <a:pt x="2143125" y="138112"/>
                </a:lnTo>
                <a:lnTo>
                  <a:pt x="2314575" y="95250"/>
                </a:lnTo>
                <a:lnTo>
                  <a:pt x="2538412" y="52387"/>
                </a:lnTo>
                <a:lnTo>
                  <a:pt x="2686050" y="109537"/>
                </a:lnTo>
                <a:lnTo>
                  <a:pt x="2738437" y="133350"/>
                </a:lnTo>
                <a:lnTo>
                  <a:pt x="2881312" y="61912"/>
                </a:lnTo>
                <a:lnTo>
                  <a:pt x="3095625" y="0"/>
                </a:lnTo>
                <a:lnTo>
                  <a:pt x="3367087" y="66675"/>
                </a:lnTo>
                <a:lnTo>
                  <a:pt x="3590925" y="95250"/>
                </a:lnTo>
                <a:lnTo>
                  <a:pt x="3729037" y="85725"/>
                </a:lnTo>
                <a:lnTo>
                  <a:pt x="3848100" y="42862"/>
                </a:lnTo>
                <a:lnTo>
                  <a:pt x="3990975" y="19050"/>
                </a:lnTo>
                <a:close/>
              </a:path>
            </a:pathLst>
          </a:custGeom>
          <a:noFill/>
          <a:ln w="38100" cap="flat" cmpd="sng" algn="ctr">
            <a:solidFill>
              <a:srgbClr val="F79646">
                <a:lumMod val="75000"/>
              </a:srgbClr>
            </a:solidFill>
            <a:prstDash val="sysDash"/>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41" name="Rectangle 40"/>
          <p:cNvSpPr/>
          <p:nvPr/>
        </p:nvSpPr>
        <p:spPr>
          <a:xfrm>
            <a:off x="5854002" y="228600"/>
            <a:ext cx="2985198" cy="990600"/>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50" name="TextBox 49"/>
          <p:cNvSpPr txBox="1"/>
          <p:nvPr/>
        </p:nvSpPr>
        <p:spPr>
          <a:xfrm>
            <a:off x="5940584" y="256398"/>
            <a:ext cx="1948372" cy="221599"/>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000" b="0" i="0" u="none" strike="noStrike" kern="0" cap="none" spc="0" normalizeH="0" baseline="0" noProof="0" dirty="0" smtClean="0">
                <a:ln>
                  <a:noFill/>
                </a:ln>
                <a:solidFill>
                  <a:prstClr val="black"/>
                </a:solidFill>
                <a:effectLst/>
                <a:uLnTx/>
                <a:uFillTx/>
                <a:latin typeface="Calibri"/>
              </a:rPr>
              <a:t>Fault Trace at depth of Miocene</a:t>
            </a:r>
          </a:p>
        </p:txBody>
      </p:sp>
      <p:sp>
        <p:nvSpPr>
          <p:cNvPr id="51" name="TextBox 50"/>
          <p:cNvSpPr txBox="1"/>
          <p:nvPr/>
        </p:nvSpPr>
        <p:spPr>
          <a:xfrm>
            <a:off x="5959450" y="909209"/>
            <a:ext cx="1678281" cy="221599"/>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000" b="0" i="0" u="none" strike="noStrike" kern="0" cap="none" spc="0" normalizeH="0" baseline="0" noProof="0" dirty="0" smtClean="0">
                <a:ln>
                  <a:noFill/>
                </a:ln>
                <a:solidFill>
                  <a:prstClr val="black"/>
                </a:solidFill>
                <a:effectLst/>
                <a:uLnTx/>
                <a:uFillTx/>
                <a:latin typeface="Calibri"/>
              </a:rPr>
              <a:t>Terrebonne Trough outline</a:t>
            </a:r>
          </a:p>
        </p:txBody>
      </p:sp>
      <p:sp>
        <p:nvSpPr>
          <p:cNvPr id="52" name="TextBox 51"/>
          <p:cNvSpPr txBox="1"/>
          <p:nvPr/>
        </p:nvSpPr>
        <p:spPr>
          <a:xfrm>
            <a:off x="5940584" y="604409"/>
            <a:ext cx="808924" cy="221599"/>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000" b="0" i="0" u="none" strike="noStrike" kern="0" cap="none" spc="0" normalizeH="0" baseline="0" noProof="0" dirty="0" smtClean="0">
                <a:ln>
                  <a:noFill/>
                </a:ln>
                <a:solidFill>
                  <a:prstClr val="black"/>
                </a:solidFill>
                <a:effectLst/>
                <a:uLnTx/>
                <a:uFillTx/>
                <a:latin typeface="Calibri"/>
              </a:rPr>
              <a:t>Salt Domes</a:t>
            </a:r>
          </a:p>
        </p:txBody>
      </p:sp>
      <p:sp>
        <p:nvSpPr>
          <p:cNvPr id="53" name="Isosceles Triangle 52"/>
          <p:cNvSpPr/>
          <p:nvPr/>
        </p:nvSpPr>
        <p:spPr>
          <a:xfrm rot="10635459">
            <a:off x="8111548" y="369078"/>
            <a:ext cx="80244" cy="68580"/>
          </a:xfrm>
          <a:prstGeom prst="triangle">
            <a:avLst/>
          </a:prstGeom>
          <a:solidFill>
            <a:sysClr val="windowText" lastClr="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54" name="Freeform 53"/>
          <p:cNvSpPr/>
          <p:nvPr/>
        </p:nvSpPr>
        <p:spPr>
          <a:xfrm>
            <a:off x="7752046" y="304988"/>
            <a:ext cx="882681" cy="60008"/>
          </a:xfrm>
          <a:custGeom>
            <a:avLst/>
            <a:gdLst>
              <a:gd name="connsiteX0" fmla="*/ 0 w 838200"/>
              <a:gd name="connsiteY0" fmla="*/ 0 h 66675"/>
              <a:gd name="connsiteX1" fmla="*/ 107156 w 838200"/>
              <a:gd name="connsiteY1" fmla="*/ 42863 h 66675"/>
              <a:gd name="connsiteX2" fmla="*/ 235744 w 838200"/>
              <a:gd name="connsiteY2" fmla="*/ 61913 h 66675"/>
              <a:gd name="connsiteX3" fmla="*/ 381000 w 838200"/>
              <a:gd name="connsiteY3" fmla="*/ 66675 h 66675"/>
              <a:gd name="connsiteX4" fmla="*/ 497681 w 838200"/>
              <a:gd name="connsiteY4" fmla="*/ 61913 h 66675"/>
              <a:gd name="connsiteX5" fmla="*/ 642937 w 838200"/>
              <a:gd name="connsiteY5" fmla="*/ 47625 h 66675"/>
              <a:gd name="connsiteX6" fmla="*/ 838200 w 838200"/>
              <a:gd name="connsiteY6" fmla="*/ 33338 h 66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38200" h="66675">
                <a:moveTo>
                  <a:pt x="0" y="0"/>
                </a:moveTo>
                <a:lnTo>
                  <a:pt x="107156" y="42863"/>
                </a:lnTo>
                <a:lnTo>
                  <a:pt x="235744" y="61913"/>
                </a:lnTo>
                <a:lnTo>
                  <a:pt x="381000" y="66675"/>
                </a:lnTo>
                <a:lnTo>
                  <a:pt x="497681" y="61913"/>
                </a:lnTo>
                <a:lnTo>
                  <a:pt x="642937" y="47625"/>
                </a:lnTo>
                <a:lnTo>
                  <a:pt x="838200" y="33338"/>
                </a:lnTo>
              </a:path>
            </a:pathLst>
          </a:custGeom>
          <a:noFill/>
          <a:ln w="25400"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55" name="Freeform 54"/>
          <p:cNvSpPr/>
          <p:nvPr/>
        </p:nvSpPr>
        <p:spPr>
          <a:xfrm>
            <a:off x="7659363" y="620268"/>
            <a:ext cx="501524" cy="205740"/>
          </a:xfrm>
          <a:custGeom>
            <a:avLst/>
            <a:gdLst>
              <a:gd name="connsiteX0" fmla="*/ 376237 w 476250"/>
              <a:gd name="connsiteY0" fmla="*/ 50007 h 228600"/>
              <a:gd name="connsiteX1" fmla="*/ 326231 w 476250"/>
              <a:gd name="connsiteY1" fmla="*/ 16669 h 228600"/>
              <a:gd name="connsiteX2" fmla="*/ 245269 w 476250"/>
              <a:gd name="connsiteY2" fmla="*/ 4763 h 228600"/>
              <a:gd name="connsiteX3" fmla="*/ 100012 w 476250"/>
              <a:gd name="connsiteY3" fmla="*/ 0 h 228600"/>
              <a:gd name="connsiteX4" fmla="*/ 52387 w 476250"/>
              <a:gd name="connsiteY4" fmla="*/ 52388 h 228600"/>
              <a:gd name="connsiteX5" fmla="*/ 0 w 476250"/>
              <a:gd name="connsiteY5" fmla="*/ 126207 h 228600"/>
              <a:gd name="connsiteX6" fmla="*/ 9525 w 476250"/>
              <a:gd name="connsiteY6" fmla="*/ 166688 h 228600"/>
              <a:gd name="connsiteX7" fmla="*/ 59531 w 476250"/>
              <a:gd name="connsiteY7" fmla="*/ 209550 h 228600"/>
              <a:gd name="connsiteX8" fmla="*/ 164306 w 476250"/>
              <a:gd name="connsiteY8" fmla="*/ 216694 h 228600"/>
              <a:gd name="connsiteX9" fmla="*/ 342900 w 476250"/>
              <a:gd name="connsiteY9" fmla="*/ 228600 h 228600"/>
              <a:gd name="connsiteX10" fmla="*/ 473869 w 476250"/>
              <a:gd name="connsiteY10" fmla="*/ 228600 h 228600"/>
              <a:gd name="connsiteX11" fmla="*/ 476250 w 476250"/>
              <a:gd name="connsiteY11" fmla="*/ 159544 h 228600"/>
              <a:gd name="connsiteX12" fmla="*/ 438150 w 476250"/>
              <a:gd name="connsiteY12" fmla="*/ 114300 h 228600"/>
              <a:gd name="connsiteX13" fmla="*/ 376237 w 476250"/>
              <a:gd name="connsiteY13" fmla="*/ 50007 h 228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76250" h="228600">
                <a:moveTo>
                  <a:pt x="376237" y="50007"/>
                </a:moveTo>
                <a:lnTo>
                  <a:pt x="326231" y="16669"/>
                </a:lnTo>
                <a:lnTo>
                  <a:pt x="245269" y="4763"/>
                </a:lnTo>
                <a:lnTo>
                  <a:pt x="100012" y="0"/>
                </a:lnTo>
                <a:lnTo>
                  <a:pt x="52387" y="52388"/>
                </a:lnTo>
                <a:lnTo>
                  <a:pt x="0" y="126207"/>
                </a:lnTo>
                <a:lnTo>
                  <a:pt x="9525" y="166688"/>
                </a:lnTo>
                <a:lnTo>
                  <a:pt x="59531" y="209550"/>
                </a:lnTo>
                <a:lnTo>
                  <a:pt x="164306" y="216694"/>
                </a:lnTo>
                <a:lnTo>
                  <a:pt x="342900" y="228600"/>
                </a:lnTo>
                <a:lnTo>
                  <a:pt x="473869" y="228600"/>
                </a:lnTo>
                <a:cubicBezTo>
                  <a:pt x="474663" y="205581"/>
                  <a:pt x="475456" y="182563"/>
                  <a:pt x="476250" y="159544"/>
                </a:cubicBezTo>
                <a:lnTo>
                  <a:pt x="438150" y="114300"/>
                </a:lnTo>
                <a:lnTo>
                  <a:pt x="376237" y="50007"/>
                </a:lnTo>
                <a:close/>
              </a:path>
            </a:pathLst>
          </a:custGeom>
          <a:noFill/>
          <a:ln w="38100" cap="flat" cmpd="sng" algn="ctr">
            <a:solidFill>
              <a:srgbClr val="990099"/>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56" name="Freeform 55"/>
          <p:cNvSpPr/>
          <p:nvPr/>
        </p:nvSpPr>
        <p:spPr>
          <a:xfrm>
            <a:off x="7663649" y="1046035"/>
            <a:ext cx="935341" cy="8573"/>
          </a:xfrm>
          <a:custGeom>
            <a:avLst/>
            <a:gdLst>
              <a:gd name="connsiteX0" fmla="*/ 0 w 888206"/>
              <a:gd name="connsiteY0" fmla="*/ 9525 h 9525"/>
              <a:gd name="connsiteX1" fmla="*/ 214312 w 888206"/>
              <a:gd name="connsiteY1" fmla="*/ 4762 h 9525"/>
              <a:gd name="connsiteX2" fmla="*/ 466725 w 888206"/>
              <a:gd name="connsiteY2" fmla="*/ 0 h 9525"/>
              <a:gd name="connsiteX3" fmla="*/ 623887 w 888206"/>
              <a:gd name="connsiteY3" fmla="*/ 4762 h 9525"/>
              <a:gd name="connsiteX4" fmla="*/ 888206 w 888206"/>
              <a:gd name="connsiteY4" fmla="*/ 4762 h 95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8206" h="9525">
                <a:moveTo>
                  <a:pt x="0" y="9525"/>
                </a:moveTo>
                <a:lnTo>
                  <a:pt x="214312" y="4762"/>
                </a:lnTo>
                <a:lnTo>
                  <a:pt x="466725" y="0"/>
                </a:lnTo>
                <a:lnTo>
                  <a:pt x="623887" y="4762"/>
                </a:lnTo>
                <a:lnTo>
                  <a:pt x="888206" y="4762"/>
                </a:lnTo>
              </a:path>
            </a:pathLst>
          </a:custGeom>
          <a:noFill/>
          <a:ln w="38100" cap="flat" cmpd="sng" algn="ctr">
            <a:solidFill>
              <a:srgbClr val="FF6600"/>
            </a:solidFill>
            <a:prstDash val="sysDash"/>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12" name="TextBox 11"/>
          <p:cNvSpPr txBox="1"/>
          <p:nvPr/>
        </p:nvSpPr>
        <p:spPr>
          <a:xfrm>
            <a:off x="355847" y="5029200"/>
            <a:ext cx="8217990" cy="1569660"/>
          </a:xfrm>
          <a:prstGeom prst="rect">
            <a:avLst/>
          </a:prstGeom>
          <a:solidFill>
            <a:schemeClr val="tx1"/>
          </a:solidFill>
        </p:spPr>
        <p:txBody>
          <a:bodyPr wrap="square" rtlCol="0">
            <a:spAutoFit/>
          </a:bodyPr>
          <a:lstStyle/>
          <a:p>
            <a:pPr algn="just"/>
            <a:r>
              <a:rPr lang="en-US" sz="1200" dirty="0" smtClean="0">
                <a:solidFill>
                  <a:schemeClr val="bg1"/>
                </a:solidFill>
                <a:latin typeface="Arial" pitchFamily="34" charset="0"/>
                <a:cs typeface="Arial" pitchFamily="34" charset="0"/>
              </a:rPr>
              <a:t>This is a map of the fault traces and salt dome outlines at the approximate depth of the middle Miocene sediments deposited by deltas that were active in what is now the Louisiana coastal plain about 10-14 million years ago.  These sediments are now 2 to 3 miles below the surface, having been carried to those depths by the subsidence induced by the movement of the faults and salt domes.  Slide 22 in this presentation shows more detail including the common names of many of the major faults.  The outline of these geologic features is the result of a compilation from many sources including:</a:t>
            </a:r>
          </a:p>
          <a:p>
            <a:pPr algn="just"/>
            <a:r>
              <a:rPr lang="en-US" sz="1200" b="1" dirty="0" err="1" smtClean="0">
                <a:solidFill>
                  <a:schemeClr val="bg1"/>
                </a:solidFill>
                <a:latin typeface="Arial" pitchFamily="34" charset="0"/>
                <a:cs typeface="Arial" pitchFamily="34" charset="0"/>
              </a:rPr>
              <a:t>Gagliano</a:t>
            </a:r>
            <a:r>
              <a:rPr lang="en-US" sz="1200" b="1" dirty="0" smtClean="0">
                <a:solidFill>
                  <a:schemeClr val="bg1"/>
                </a:solidFill>
                <a:latin typeface="Arial" pitchFamily="34" charset="0"/>
                <a:cs typeface="Arial" pitchFamily="34" charset="0"/>
              </a:rPr>
              <a:t>, S. M., et.al</a:t>
            </a:r>
            <a:r>
              <a:rPr lang="en-US" sz="1200" dirty="0" smtClean="0">
                <a:solidFill>
                  <a:schemeClr val="bg1"/>
                </a:solidFill>
                <a:latin typeface="Arial" pitchFamily="34" charset="0"/>
                <a:cs typeface="Arial" pitchFamily="34" charset="0"/>
              </a:rPr>
              <a:t>., 2003, Neo-tectonic framework of southeast Louisiana and applications to coastal restoration: Trans. GCAGS, v. 53, p. 262-276</a:t>
            </a:r>
          </a:p>
        </p:txBody>
      </p:sp>
      <p:sp>
        <p:nvSpPr>
          <p:cNvPr id="2" name="TextBox 1"/>
          <p:cNvSpPr txBox="1"/>
          <p:nvPr/>
        </p:nvSpPr>
        <p:spPr>
          <a:xfrm>
            <a:off x="1142999" y="419743"/>
            <a:ext cx="3352200" cy="369332"/>
          </a:xfrm>
          <a:prstGeom prst="rect">
            <a:avLst/>
          </a:prstGeom>
          <a:solidFill>
            <a:schemeClr val="tx1"/>
          </a:solidFill>
          <a:ln w="19050">
            <a:solidFill>
              <a:srgbClr val="0000FF"/>
            </a:solidFill>
          </a:ln>
        </p:spPr>
        <p:txBody>
          <a:bodyPr wrap="none" rtlCol="0">
            <a:spAutoFit/>
          </a:bodyPr>
          <a:lstStyle/>
          <a:p>
            <a:r>
              <a:rPr lang="en-US" dirty="0" smtClean="0">
                <a:solidFill>
                  <a:schemeClr val="bg1"/>
                </a:solidFill>
                <a:latin typeface="Times New Roman" pitchFamily="18" charset="0"/>
                <a:cs typeface="Times New Roman" pitchFamily="18" charset="0"/>
              </a:rPr>
              <a:t>Mid-Miocene Geologic Structures</a:t>
            </a:r>
            <a:endParaRPr lang="en-US" dirty="0">
              <a:solidFill>
                <a:schemeClr val="bg1"/>
              </a:solidFill>
              <a:latin typeface="Times New Roman" pitchFamily="18" charset="0"/>
              <a:cs typeface="Times New Roman" pitchFamily="18" charset="0"/>
            </a:endParaRPr>
          </a:p>
        </p:txBody>
      </p:sp>
    </p:spTree>
    <p:extLst>
      <p:ext uri="{BB962C8B-B14F-4D97-AF65-F5344CB8AC3E}">
        <p14:creationId xmlns:p14="http://schemas.microsoft.com/office/powerpoint/2010/main" val="3043050670"/>
      </p:ext>
    </p:extLst>
  </p:cSld>
  <p:clrMapOvr>
    <a:masterClrMapping/>
  </p:clrMapOvr>
  <p:timing>
    <p:tnLst>
      <p:par>
        <p:cTn id="1" dur="indefinite" restart="never" nodeType="tmRoot"/>
      </p:par>
    </p:tn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943110" y="228600"/>
            <a:ext cx="7862453" cy="5373199"/>
          </a:xfrm>
          <a:prstGeom prst="rect">
            <a:avLst/>
          </a:prstGeom>
          <a:noFill/>
          <a:ln w="19050">
            <a:solidFill>
              <a:sysClr val="windowText" lastClr="00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28" name="Freeform 27"/>
          <p:cNvSpPr/>
          <p:nvPr/>
        </p:nvSpPr>
        <p:spPr>
          <a:xfrm>
            <a:off x="3738603" y="3294984"/>
            <a:ext cx="4376261" cy="1530191"/>
          </a:xfrm>
          <a:custGeom>
            <a:avLst/>
            <a:gdLst>
              <a:gd name="connsiteX0" fmla="*/ 3990975 w 4862512"/>
              <a:gd name="connsiteY0" fmla="*/ 19050 h 1700212"/>
              <a:gd name="connsiteX1" fmla="*/ 4195762 w 4862512"/>
              <a:gd name="connsiteY1" fmla="*/ 114300 h 1700212"/>
              <a:gd name="connsiteX2" fmla="*/ 4310062 w 4862512"/>
              <a:gd name="connsiteY2" fmla="*/ 261937 h 1700212"/>
              <a:gd name="connsiteX3" fmla="*/ 4414837 w 4862512"/>
              <a:gd name="connsiteY3" fmla="*/ 452437 h 1700212"/>
              <a:gd name="connsiteX4" fmla="*/ 4524375 w 4862512"/>
              <a:gd name="connsiteY4" fmla="*/ 600075 h 1700212"/>
              <a:gd name="connsiteX5" fmla="*/ 4691062 w 4862512"/>
              <a:gd name="connsiteY5" fmla="*/ 714375 h 1700212"/>
              <a:gd name="connsiteX6" fmla="*/ 4824412 w 4862512"/>
              <a:gd name="connsiteY6" fmla="*/ 885825 h 1700212"/>
              <a:gd name="connsiteX7" fmla="*/ 4862512 w 4862512"/>
              <a:gd name="connsiteY7" fmla="*/ 1038225 h 1700212"/>
              <a:gd name="connsiteX8" fmla="*/ 4791075 w 4862512"/>
              <a:gd name="connsiteY8" fmla="*/ 1243012 h 1700212"/>
              <a:gd name="connsiteX9" fmla="*/ 4614862 w 4862512"/>
              <a:gd name="connsiteY9" fmla="*/ 1362075 h 1700212"/>
              <a:gd name="connsiteX10" fmla="*/ 4510087 w 4862512"/>
              <a:gd name="connsiteY10" fmla="*/ 1390650 h 1700212"/>
              <a:gd name="connsiteX11" fmla="*/ 4376737 w 4862512"/>
              <a:gd name="connsiteY11" fmla="*/ 1362075 h 1700212"/>
              <a:gd name="connsiteX12" fmla="*/ 4219575 w 4862512"/>
              <a:gd name="connsiteY12" fmla="*/ 1338262 h 1700212"/>
              <a:gd name="connsiteX13" fmla="*/ 4081462 w 4862512"/>
              <a:gd name="connsiteY13" fmla="*/ 1371600 h 1700212"/>
              <a:gd name="connsiteX14" fmla="*/ 3886200 w 4862512"/>
              <a:gd name="connsiteY14" fmla="*/ 1400175 h 1700212"/>
              <a:gd name="connsiteX15" fmla="*/ 3686175 w 4862512"/>
              <a:gd name="connsiteY15" fmla="*/ 1385887 h 1700212"/>
              <a:gd name="connsiteX16" fmla="*/ 3476625 w 4862512"/>
              <a:gd name="connsiteY16" fmla="*/ 1366837 h 1700212"/>
              <a:gd name="connsiteX17" fmla="*/ 3338512 w 4862512"/>
              <a:gd name="connsiteY17" fmla="*/ 1357312 h 1700212"/>
              <a:gd name="connsiteX18" fmla="*/ 3195637 w 4862512"/>
              <a:gd name="connsiteY18" fmla="*/ 1385887 h 1700212"/>
              <a:gd name="connsiteX19" fmla="*/ 3038475 w 4862512"/>
              <a:gd name="connsiteY19" fmla="*/ 1462087 h 1700212"/>
              <a:gd name="connsiteX20" fmla="*/ 2738437 w 4862512"/>
              <a:gd name="connsiteY20" fmla="*/ 1657350 h 1700212"/>
              <a:gd name="connsiteX21" fmla="*/ 2552700 w 4862512"/>
              <a:gd name="connsiteY21" fmla="*/ 1700212 h 1700212"/>
              <a:gd name="connsiteX22" fmla="*/ 2295525 w 4862512"/>
              <a:gd name="connsiteY22" fmla="*/ 1628775 h 1700212"/>
              <a:gd name="connsiteX23" fmla="*/ 2171700 w 4862512"/>
              <a:gd name="connsiteY23" fmla="*/ 1624012 h 1700212"/>
              <a:gd name="connsiteX24" fmla="*/ 2024062 w 4862512"/>
              <a:gd name="connsiteY24" fmla="*/ 1652587 h 1700212"/>
              <a:gd name="connsiteX25" fmla="*/ 1847850 w 4862512"/>
              <a:gd name="connsiteY25" fmla="*/ 1633537 h 1700212"/>
              <a:gd name="connsiteX26" fmla="*/ 1719262 w 4862512"/>
              <a:gd name="connsiteY26" fmla="*/ 1576387 h 1700212"/>
              <a:gd name="connsiteX27" fmla="*/ 1600200 w 4862512"/>
              <a:gd name="connsiteY27" fmla="*/ 1585912 h 1700212"/>
              <a:gd name="connsiteX28" fmla="*/ 1528762 w 4862512"/>
              <a:gd name="connsiteY28" fmla="*/ 1514475 h 1700212"/>
              <a:gd name="connsiteX29" fmla="*/ 1452562 w 4862512"/>
              <a:gd name="connsiteY29" fmla="*/ 1352550 h 1700212"/>
              <a:gd name="connsiteX30" fmla="*/ 1381125 w 4862512"/>
              <a:gd name="connsiteY30" fmla="*/ 1285875 h 1700212"/>
              <a:gd name="connsiteX31" fmla="*/ 1347787 w 4862512"/>
              <a:gd name="connsiteY31" fmla="*/ 1285875 h 1700212"/>
              <a:gd name="connsiteX32" fmla="*/ 1309687 w 4862512"/>
              <a:gd name="connsiteY32" fmla="*/ 1471612 h 1700212"/>
              <a:gd name="connsiteX33" fmla="*/ 1200150 w 4862512"/>
              <a:gd name="connsiteY33" fmla="*/ 1581150 h 1700212"/>
              <a:gd name="connsiteX34" fmla="*/ 1033462 w 4862512"/>
              <a:gd name="connsiteY34" fmla="*/ 1647825 h 1700212"/>
              <a:gd name="connsiteX35" fmla="*/ 876300 w 4862512"/>
              <a:gd name="connsiteY35" fmla="*/ 1619250 h 1700212"/>
              <a:gd name="connsiteX36" fmla="*/ 766762 w 4862512"/>
              <a:gd name="connsiteY36" fmla="*/ 1547812 h 1700212"/>
              <a:gd name="connsiteX37" fmla="*/ 638175 w 4862512"/>
              <a:gd name="connsiteY37" fmla="*/ 1524000 h 1700212"/>
              <a:gd name="connsiteX38" fmla="*/ 523875 w 4862512"/>
              <a:gd name="connsiteY38" fmla="*/ 1547812 h 1700212"/>
              <a:gd name="connsiteX39" fmla="*/ 390525 w 4862512"/>
              <a:gd name="connsiteY39" fmla="*/ 1571625 h 1700212"/>
              <a:gd name="connsiteX40" fmla="*/ 247650 w 4862512"/>
              <a:gd name="connsiteY40" fmla="*/ 1576387 h 1700212"/>
              <a:gd name="connsiteX41" fmla="*/ 123825 w 4862512"/>
              <a:gd name="connsiteY41" fmla="*/ 1481137 h 1700212"/>
              <a:gd name="connsiteX42" fmla="*/ 42862 w 4862512"/>
              <a:gd name="connsiteY42" fmla="*/ 1300162 h 1700212"/>
              <a:gd name="connsiteX43" fmla="*/ 14287 w 4862512"/>
              <a:gd name="connsiteY43" fmla="*/ 1133475 h 1700212"/>
              <a:gd name="connsiteX44" fmla="*/ 0 w 4862512"/>
              <a:gd name="connsiteY44" fmla="*/ 1023937 h 1700212"/>
              <a:gd name="connsiteX45" fmla="*/ 14287 w 4862512"/>
              <a:gd name="connsiteY45" fmla="*/ 881062 h 1700212"/>
              <a:gd name="connsiteX46" fmla="*/ 90487 w 4862512"/>
              <a:gd name="connsiteY46" fmla="*/ 709612 h 1700212"/>
              <a:gd name="connsiteX47" fmla="*/ 209550 w 4862512"/>
              <a:gd name="connsiteY47" fmla="*/ 581025 h 1700212"/>
              <a:gd name="connsiteX48" fmla="*/ 395287 w 4862512"/>
              <a:gd name="connsiteY48" fmla="*/ 471487 h 1700212"/>
              <a:gd name="connsiteX49" fmla="*/ 523875 w 4862512"/>
              <a:gd name="connsiteY49" fmla="*/ 390525 h 1700212"/>
              <a:gd name="connsiteX50" fmla="*/ 609600 w 4862512"/>
              <a:gd name="connsiteY50" fmla="*/ 300037 h 1700212"/>
              <a:gd name="connsiteX51" fmla="*/ 733425 w 4862512"/>
              <a:gd name="connsiteY51" fmla="*/ 238125 h 1700212"/>
              <a:gd name="connsiteX52" fmla="*/ 928687 w 4862512"/>
              <a:gd name="connsiteY52" fmla="*/ 200025 h 1700212"/>
              <a:gd name="connsiteX53" fmla="*/ 1085850 w 4862512"/>
              <a:gd name="connsiteY53" fmla="*/ 95250 h 1700212"/>
              <a:gd name="connsiteX54" fmla="*/ 1271587 w 4862512"/>
              <a:gd name="connsiteY54" fmla="*/ 66675 h 1700212"/>
              <a:gd name="connsiteX55" fmla="*/ 1423987 w 4862512"/>
              <a:gd name="connsiteY55" fmla="*/ 109537 h 1700212"/>
              <a:gd name="connsiteX56" fmla="*/ 1514475 w 4862512"/>
              <a:gd name="connsiteY56" fmla="*/ 100012 h 1700212"/>
              <a:gd name="connsiteX57" fmla="*/ 1619250 w 4862512"/>
              <a:gd name="connsiteY57" fmla="*/ 23812 h 1700212"/>
              <a:gd name="connsiteX58" fmla="*/ 1743075 w 4862512"/>
              <a:gd name="connsiteY58" fmla="*/ 14287 h 1700212"/>
              <a:gd name="connsiteX59" fmla="*/ 1871662 w 4862512"/>
              <a:gd name="connsiteY59" fmla="*/ 114300 h 1700212"/>
              <a:gd name="connsiteX60" fmla="*/ 2038350 w 4862512"/>
              <a:gd name="connsiteY60" fmla="*/ 114300 h 1700212"/>
              <a:gd name="connsiteX61" fmla="*/ 2143125 w 4862512"/>
              <a:gd name="connsiteY61" fmla="*/ 138112 h 1700212"/>
              <a:gd name="connsiteX62" fmla="*/ 2314575 w 4862512"/>
              <a:gd name="connsiteY62" fmla="*/ 95250 h 1700212"/>
              <a:gd name="connsiteX63" fmla="*/ 2538412 w 4862512"/>
              <a:gd name="connsiteY63" fmla="*/ 52387 h 1700212"/>
              <a:gd name="connsiteX64" fmla="*/ 2686050 w 4862512"/>
              <a:gd name="connsiteY64" fmla="*/ 109537 h 1700212"/>
              <a:gd name="connsiteX65" fmla="*/ 2738437 w 4862512"/>
              <a:gd name="connsiteY65" fmla="*/ 133350 h 1700212"/>
              <a:gd name="connsiteX66" fmla="*/ 2881312 w 4862512"/>
              <a:gd name="connsiteY66" fmla="*/ 61912 h 1700212"/>
              <a:gd name="connsiteX67" fmla="*/ 3095625 w 4862512"/>
              <a:gd name="connsiteY67" fmla="*/ 0 h 1700212"/>
              <a:gd name="connsiteX68" fmla="*/ 3367087 w 4862512"/>
              <a:gd name="connsiteY68" fmla="*/ 66675 h 1700212"/>
              <a:gd name="connsiteX69" fmla="*/ 3590925 w 4862512"/>
              <a:gd name="connsiteY69" fmla="*/ 95250 h 1700212"/>
              <a:gd name="connsiteX70" fmla="*/ 3729037 w 4862512"/>
              <a:gd name="connsiteY70" fmla="*/ 85725 h 1700212"/>
              <a:gd name="connsiteX71" fmla="*/ 3848100 w 4862512"/>
              <a:gd name="connsiteY71" fmla="*/ 42862 h 1700212"/>
              <a:gd name="connsiteX72" fmla="*/ 3990975 w 4862512"/>
              <a:gd name="connsiteY72" fmla="*/ 19050 h 1700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4862512" h="1700212">
                <a:moveTo>
                  <a:pt x="3990975" y="19050"/>
                </a:moveTo>
                <a:lnTo>
                  <a:pt x="4195762" y="114300"/>
                </a:lnTo>
                <a:lnTo>
                  <a:pt x="4310062" y="261937"/>
                </a:lnTo>
                <a:lnTo>
                  <a:pt x="4414837" y="452437"/>
                </a:lnTo>
                <a:lnTo>
                  <a:pt x="4524375" y="600075"/>
                </a:lnTo>
                <a:lnTo>
                  <a:pt x="4691062" y="714375"/>
                </a:lnTo>
                <a:lnTo>
                  <a:pt x="4824412" y="885825"/>
                </a:lnTo>
                <a:lnTo>
                  <a:pt x="4862512" y="1038225"/>
                </a:lnTo>
                <a:lnTo>
                  <a:pt x="4791075" y="1243012"/>
                </a:lnTo>
                <a:lnTo>
                  <a:pt x="4614862" y="1362075"/>
                </a:lnTo>
                <a:lnTo>
                  <a:pt x="4510087" y="1390650"/>
                </a:lnTo>
                <a:lnTo>
                  <a:pt x="4376737" y="1362075"/>
                </a:lnTo>
                <a:lnTo>
                  <a:pt x="4219575" y="1338262"/>
                </a:lnTo>
                <a:lnTo>
                  <a:pt x="4081462" y="1371600"/>
                </a:lnTo>
                <a:lnTo>
                  <a:pt x="3886200" y="1400175"/>
                </a:lnTo>
                <a:lnTo>
                  <a:pt x="3686175" y="1385887"/>
                </a:lnTo>
                <a:lnTo>
                  <a:pt x="3476625" y="1366837"/>
                </a:lnTo>
                <a:lnTo>
                  <a:pt x="3338512" y="1357312"/>
                </a:lnTo>
                <a:lnTo>
                  <a:pt x="3195637" y="1385887"/>
                </a:lnTo>
                <a:lnTo>
                  <a:pt x="3038475" y="1462087"/>
                </a:lnTo>
                <a:lnTo>
                  <a:pt x="2738437" y="1657350"/>
                </a:lnTo>
                <a:lnTo>
                  <a:pt x="2552700" y="1700212"/>
                </a:lnTo>
                <a:lnTo>
                  <a:pt x="2295525" y="1628775"/>
                </a:lnTo>
                <a:lnTo>
                  <a:pt x="2171700" y="1624012"/>
                </a:lnTo>
                <a:lnTo>
                  <a:pt x="2024062" y="1652587"/>
                </a:lnTo>
                <a:lnTo>
                  <a:pt x="1847850" y="1633537"/>
                </a:lnTo>
                <a:lnTo>
                  <a:pt x="1719262" y="1576387"/>
                </a:lnTo>
                <a:lnTo>
                  <a:pt x="1600200" y="1585912"/>
                </a:lnTo>
                <a:lnTo>
                  <a:pt x="1528762" y="1514475"/>
                </a:lnTo>
                <a:lnTo>
                  <a:pt x="1452562" y="1352550"/>
                </a:lnTo>
                <a:lnTo>
                  <a:pt x="1381125" y="1285875"/>
                </a:lnTo>
                <a:lnTo>
                  <a:pt x="1347787" y="1285875"/>
                </a:lnTo>
                <a:lnTo>
                  <a:pt x="1309687" y="1471612"/>
                </a:lnTo>
                <a:lnTo>
                  <a:pt x="1200150" y="1581150"/>
                </a:lnTo>
                <a:lnTo>
                  <a:pt x="1033462" y="1647825"/>
                </a:lnTo>
                <a:lnTo>
                  <a:pt x="876300" y="1619250"/>
                </a:lnTo>
                <a:lnTo>
                  <a:pt x="766762" y="1547812"/>
                </a:lnTo>
                <a:lnTo>
                  <a:pt x="638175" y="1524000"/>
                </a:lnTo>
                <a:lnTo>
                  <a:pt x="523875" y="1547812"/>
                </a:lnTo>
                <a:lnTo>
                  <a:pt x="390525" y="1571625"/>
                </a:lnTo>
                <a:lnTo>
                  <a:pt x="247650" y="1576387"/>
                </a:lnTo>
                <a:lnTo>
                  <a:pt x="123825" y="1481137"/>
                </a:lnTo>
                <a:lnTo>
                  <a:pt x="42862" y="1300162"/>
                </a:lnTo>
                <a:lnTo>
                  <a:pt x="14287" y="1133475"/>
                </a:lnTo>
                <a:lnTo>
                  <a:pt x="0" y="1023937"/>
                </a:lnTo>
                <a:lnTo>
                  <a:pt x="14287" y="881062"/>
                </a:lnTo>
                <a:lnTo>
                  <a:pt x="90487" y="709612"/>
                </a:lnTo>
                <a:lnTo>
                  <a:pt x="209550" y="581025"/>
                </a:lnTo>
                <a:lnTo>
                  <a:pt x="395287" y="471487"/>
                </a:lnTo>
                <a:lnTo>
                  <a:pt x="523875" y="390525"/>
                </a:lnTo>
                <a:lnTo>
                  <a:pt x="609600" y="300037"/>
                </a:lnTo>
                <a:lnTo>
                  <a:pt x="733425" y="238125"/>
                </a:lnTo>
                <a:lnTo>
                  <a:pt x="928687" y="200025"/>
                </a:lnTo>
                <a:lnTo>
                  <a:pt x="1085850" y="95250"/>
                </a:lnTo>
                <a:lnTo>
                  <a:pt x="1271587" y="66675"/>
                </a:lnTo>
                <a:lnTo>
                  <a:pt x="1423987" y="109537"/>
                </a:lnTo>
                <a:lnTo>
                  <a:pt x="1514475" y="100012"/>
                </a:lnTo>
                <a:lnTo>
                  <a:pt x="1619250" y="23812"/>
                </a:lnTo>
                <a:lnTo>
                  <a:pt x="1743075" y="14287"/>
                </a:lnTo>
                <a:lnTo>
                  <a:pt x="1871662" y="114300"/>
                </a:lnTo>
                <a:lnTo>
                  <a:pt x="2038350" y="114300"/>
                </a:lnTo>
                <a:lnTo>
                  <a:pt x="2143125" y="138112"/>
                </a:lnTo>
                <a:lnTo>
                  <a:pt x="2314575" y="95250"/>
                </a:lnTo>
                <a:lnTo>
                  <a:pt x="2538412" y="52387"/>
                </a:lnTo>
                <a:lnTo>
                  <a:pt x="2686050" y="109537"/>
                </a:lnTo>
                <a:lnTo>
                  <a:pt x="2738437" y="133350"/>
                </a:lnTo>
                <a:lnTo>
                  <a:pt x="2881312" y="61912"/>
                </a:lnTo>
                <a:lnTo>
                  <a:pt x="3095625" y="0"/>
                </a:lnTo>
                <a:lnTo>
                  <a:pt x="3367087" y="66675"/>
                </a:lnTo>
                <a:lnTo>
                  <a:pt x="3590925" y="95250"/>
                </a:lnTo>
                <a:lnTo>
                  <a:pt x="3729037" y="85725"/>
                </a:lnTo>
                <a:lnTo>
                  <a:pt x="3848100" y="42862"/>
                </a:lnTo>
                <a:lnTo>
                  <a:pt x="3990975" y="19050"/>
                </a:lnTo>
                <a:close/>
              </a:path>
            </a:pathLst>
          </a:custGeom>
          <a:noFill/>
          <a:ln w="38100" cap="flat" cmpd="sng" algn="ctr">
            <a:solidFill>
              <a:srgbClr val="F79646">
                <a:lumMod val="75000"/>
              </a:srgbClr>
            </a:solidFill>
            <a:prstDash val="sysDash"/>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grpSp>
        <p:nvGrpSpPr>
          <p:cNvPr id="2" name="Group 1"/>
          <p:cNvGrpSpPr/>
          <p:nvPr/>
        </p:nvGrpSpPr>
        <p:grpSpPr>
          <a:xfrm>
            <a:off x="3682136" y="1627632"/>
            <a:ext cx="4213196" cy="2576223"/>
            <a:chOff x="3342530" y="2249424"/>
            <a:chExt cx="4213196" cy="2576223"/>
          </a:xfrm>
        </p:grpSpPr>
        <p:sp>
          <p:nvSpPr>
            <p:cNvPr id="30" name="Freeform 29"/>
            <p:cNvSpPr/>
            <p:nvPr/>
          </p:nvSpPr>
          <p:spPr>
            <a:xfrm>
              <a:off x="3879243" y="2660904"/>
              <a:ext cx="1645920" cy="1905332"/>
            </a:xfrm>
            <a:custGeom>
              <a:avLst/>
              <a:gdLst>
                <a:gd name="connsiteX0" fmla="*/ 248478 w 1828800"/>
                <a:gd name="connsiteY0" fmla="*/ 39757 h 2117035"/>
                <a:gd name="connsiteX1" fmla="*/ 218660 w 1828800"/>
                <a:gd name="connsiteY1" fmla="*/ 367748 h 2117035"/>
                <a:gd name="connsiteX2" fmla="*/ 129208 w 1828800"/>
                <a:gd name="connsiteY2" fmla="*/ 675861 h 2117035"/>
                <a:gd name="connsiteX3" fmla="*/ 29817 w 1828800"/>
                <a:gd name="connsiteY3" fmla="*/ 993913 h 2117035"/>
                <a:gd name="connsiteX4" fmla="*/ 0 w 1828800"/>
                <a:gd name="connsiteY4" fmla="*/ 1262270 h 2117035"/>
                <a:gd name="connsiteX5" fmla="*/ 79513 w 1828800"/>
                <a:gd name="connsiteY5" fmla="*/ 1560443 h 2117035"/>
                <a:gd name="connsiteX6" fmla="*/ 119269 w 1828800"/>
                <a:gd name="connsiteY6" fmla="*/ 1789043 h 2117035"/>
                <a:gd name="connsiteX7" fmla="*/ 149087 w 1828800"/>
                <a:gd name="connsiteY7" fmla="*/ 1967948 h 2117035"/>
                <a:gd name="connsiteX8" fmla="*/ 218660 w 1828800"/>
                <a:gd name="connsiteY8" fmla="*/ 2097157 h 2117035"/>
                <a:gd name="connsiteX9" fmla="*/ 298173 w 1828800"/>
                <a:gd name="connsiteY9" fmla="*/ 2117035 h 2117035"/>
                <a:gd name="connsiteX10" fmla="*/ 487017 w 1828800"/>
                <a:gd name="connsiteY10" fmla="*/ 2047461 h 2117035"/>
                <a:gd name="connsiteX11" fmla="*/ 596347 w 1828800"/>
                <a:gd name="connsiteY11" fmla="*/ 2017643 h 2117035"/>
                <a:gd name="connsiteX12" fmla="*/ 824947 w 1828800"/>
                <a:gd name="connsiteY12" fmla="*/ 1987826 h 2117035"/>
                <a:gd name="connsiteX13" fmla="*/ 1013791 w 1828800"/>
                <a:gd name="connsiteY13" fmla="*/ 1948070 h 2117035"/>
                <a:gd name="connsiteX14" fmla="*/ 1152939 w 1828800"/>
                <a:gd name="connsiteY14" fmla="*/ 1938130 h 2117035"/>
                <a:gd name="connsiteX15" fmla="*/ 1331843 w 1828800"/>
                <a:gd name="connsiteY15" fmla="*/ 1848678 h 2117035"/>
                <a:gd name="connsiteX16" fmla="*/ 1510747 w 1828800"/>
                <a:gd name="connsiteY16" fmla="*/ 1798983 h 2117035"/>
                <a:gd name="connsiteX17" fmla="*/ 1709530 w 1828800"/>
                <a:gd name="connsiteY17" fmla="*/ 1818861 h 2117035"/>
                <a:gd name="connsiteX18" fmla="*/ 1779104 w 1828800"/>
                <a:gd name="connsiteY18" fmla="*/ 1789043 h 2117035"/>
                <a:gd name="connsiteX19" fmla="*/ 1828800 w 1828800"/>
                <a:gd name="connsiteY19" fmla="*/ 1669774 h 2117035"/>
                <a:gd name="connsiteX20" fmla="*/ 1739347 w 1828800"/>
                <a:gd name="connsiteY20" fmla="*/ 1550504 h 2117035"/>
                <a:gd name="connsiteX21" fmla="*/ 1580321 w 1828800"/>
                <a:gd name="connsiteY21" fmla="*/ 1461052 h 2117035"/>
                <a:gd name="connsiteX22" fmla="*/ 1371600 w 1828800"/>
                <a:gd name="connsiteY22" fmla="*/ 1222513 h 2117035"/>
                <a:gd name="connsiteX23" fmla="*/ 1292087 w 1828800"/>
                <a:gd name="connsiteY23" fmla="*/ 1093304 h 2117035"/>
                <a:gd name="connsiteX24" fmla="*/ 1232452 w 1828800"/>
                <a:gd name="connsiteY24" fmla="*/ 904461 h 2117035"/>
                <a:gd name="connsiteX25" fmla="*/ 1143000 w 1828800"/>
                <a:gd name="connsiteY25" fmla="*/ 755374 h 2117035"/>
                <a:gd name="connsiteX26" fmla="*/ 904460 w 1828800"/>
                <a:gd name="connsiteY26" fmla="*/ 516835 h 2117035"/>
                <a:gd name="connsiteX27" fmla="*/ 646043 w 1828800"/>
                <a:gd name="connsiteY27" fmla="*/ 288235 h 2117035"/>
                <a:gd name="connsiteX28" fmla="*/ 397565 w 1828800"/>
                <a:gd name="connsiteY28" fmla="*/ 0 h 2117035"/>
                <a:gd name="connsiteX29" fmla="*/ 248478 w 1828800"/>
                <a:gd name="connsiteY29" fmla="*/ 39757 h 21170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828800" h="2117035">
                  <a:moveTo>
                    <a:pt x="248478" y="39757"/>
                  </a:moveTo>
                  <a:lnTo>
                    <a:pt x="218660" y="367748"/>
                  </a:lnTo>
                  <a:lnTo>
                    <a:pt x="129208" y="675861"/>
                  </a:lnTo>
                  <a:lnTo>
                    <a:pt x="29817" y="993913"/>
                  </a:lnTo>
                  <a:lnTo>
                    <a:pt x="0" y="1262270"/>
                  </a:lnTo>
                  <a:lnTo>
                    <a:pt x="79513" y="1560443"/>
                  </a:lnTo>
                  <a:lnTo>
                    <a:pt x="119269" y="1789043"/>
                  </a:lnTo>
                  <a:lnTo>
                    <a:pt x="149087" y="1967948"/>
                  </a:lnTo>
                  <a:lnTo>
                    <a:pt x="218660" y="2097157"/>
                  </a:lnTo>
                  <a:lnTo>
                    <a:pt x="298173" y="2117035"/>
                  </a:lnTo>
                  <a:lnTo>
                    <a:pt x="487017" y="2047461"/>
                  </a:lnTo>
                  <a:lnTo>
                    <a:pt x="596347" y="2017643"/>
                  </a:lnTo>
                  <a:lnTo>
                    <a:pt x="824947" y="1987826"/>
                  </a:lnTo>
                  <a:lnTo>
                    <a:pt x="1013791" y="1948070"/>
                  </a:lnTo>
                  <a:lnTo>
                    <a:pt x="1152939" y="1938130"/>
                  </a:lnTo>
                  <a:lnTo>
                    <a:pt x="1331843" y="1848678"/>
                  </a:lnTo>
                  <a:lnTo>
                    <a:pt x="1510747" y="1798983"/>
                  </a:lnTo>
                  <a:lnTo>
                    <a:pt x="1709530" y="1818861"/>
                  </a:lnTo>
                  <a:lnTo>
                    <a:pt x="1779104" y="1789043"/>
                  </a:lnTo>
                  <a:lnTo>
                    <a:pt x="1828800" y="1669774"/>
                  </a:lnTo>
                  <a:lnTo>
                    <a:pt x="1739347" y="1550504"/>
                  </a:lnTo>
                  <a:lnTo>
                    <a:pt x="1580321" y="1461052"/>
                  </a:lnTo>
                  <a:lnTo>
                    <a:pt x="1371600" y="1222513"/>
                  </a:lnTo>
                  <a:lnTo>
                    <a:pt x="1292087" y="1093304"/>
                  </a:lnTo>
                  <a:lnTo>
                    <a:pt x="1232452" y="904461"/>
                  </a:lnTo>
                  <a:lnTo>
                    <a:pt x="1143000" y="755374"/>
                  </a:lnTo>
                  <a:lnTo>
                    <a:pt x="904460" y="516835"/>
                  </a:lnTo>
                  <a:lnTo>
                    <a:pt x="646043" y="288235"/>
                  </a:lnTo>
                  <a:lnTo>
                    <a:pt x="397565" y="0"/>
                  </a:lnTo>
                  <a:lnTo>
                    <a:pt x="248478" y="39757"/>
                  </a:lnTo>
                  <a:close/>
                </a:path>
              </a:pathLst>
            </a:custGeom>
            <a:solidFill>
              <a:srgbClr val="00FF00">
                <a:alpha val="10000"/>
              </a:srgbClr>
            </a:solidFill>
            <a:ln w="25400" cap="flat" cmpd="sng" algn="ctr">
              <a:noFill/>
              <a:prstDash val="solid"/>
            </a:ln>
            <a:effectLst>
              <a:glow rad="127000">
                <a:srgbClr val="00FF00">
                  <a:alpha val="20000"/>
                </a:srgbClr>
              </a:glo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31" name="Freeform 30"/>
            <p:cNvSpPr/>
            <p:nvPr/>
          </p:nvSpPr>
          <p:spPr>
            <a:xfrm>
              <a:off x="5757738" y="2249424"/>
              <a:ext cx="1404399" cy="2003729"/>
            </a:xfrm>
            <a:custGeom>
              <a:avLst/>
              <a:gdLst>
                <a:gd name="connsiteX0" fmla="*/ 487017 w 1560443"/>
                <a:gd name="connsiteY0" fmla="*/ 268357 h 2226365"/>
                <a:gd name="connsiteX1" fmla="*/ 367748 w 1560443"/>
                <a:gd name="connsiteY1" fmla="*/ 566530 h 2226365"/>
                <a:gd name="connsiteX2" fmla="*/ 228600 w 1560443"/>
                <a:gd name="connsiteY2" fmla="*/ 745435 h 2226365"/>
                <a:gd name="connsiteX3" fmla="*/ 89452 w 1560443"/>
                <a:gd name="connsiteY3" fmla="*/ 924339 h 2226365"/>
                <a:gd name="connsiteX4" fmla="*/ 29817 w 1560443"/>
                <a:gd name="connsiteY4" fmla="*/ 1093304 h 2226365"/>
                <a:gd name="connsiteX5" fmla="*/ 0 w 1560443"/>
                <a:gd name="connsiteY5" fmla="*/ 1321904 h 2226365"/>
                <a:gd name="connsiteX6" fmla="*/ 0 w 1560443"/>
                <a:gd name="connsiteY6" fmla="*/ 1540565 h 2226365"/>
                <a:gd name="connsiteX7" fmla="*/ 29817 w 1560443"/>
                <a:gd name="connsiteY7" fmla="*/ 1739348 h 2226365"/>
                <a:gd name="connsiteX8" fmla="*/ 89452 w 1560443"/>
                <a:gd name="connsiteY8" fmla="*/ 1977887 h 2226365"/>
                <a:gd name="connsiteX9" fmla="*/ 99391 w 1560443"/>
                <a:gd name="connsiteY9" fmla="*/ 2136913 h 2226365"/>
                <a:gd name="connsiteX10" fmla="*/ 159026 w 1560443"/>
                <a:gd name="connsiteY10" fmla="*/ 2206487 h 2226365"/>
                <a:gd name="connsiteX11" fmla="*/ 298174 w 1560443"/>
                <a:gd name="connsiteY11" fmla="*/ 2226365 h 2226365"/>
                <a:gd name="connsiteX12" fmla="*/ 477078 w 1560443"/>
                <a:gd name="connsiteY12" fmla="*/ 2196548 h 2226365"/>
                <a:gd name="connsiteX13" fmla="*/ 675861 w 1560443"/>
                <a:gd name="connsiteY13" fmla="*/ 2186609 h 2226365"/>
                <a:gd name="connsiteX14" fmla="*/ 854765 w 1560443"/>
                <a:gd name="connsiteY14" fmla="*/ 2226365 h 2226365"/>
                <a:gd name="connsiteX15" fmla="*/ 1053548 w 1560443"/>
                <a:gd name="connsiteY15" fmla="*/ 2226365 h 2226365"/>
                <a:gd name="connsiteX16" fmla="*/ 1172817 w 1560443"/>
                <a:gd name="connsiteY16" fmla="*/ 2156791 h 2226365"/>
                <a:gd name="connsiteX17" fmla="*/ 1262270 w 1560443"/>
                <a:gd name="connsiteY17" fmla="*/ 2037522 h 2226365"/>
                <a:gd name="connsiteX18" fmla="*/ 1391478 w 1560443"/>
                <a:gd name="connsiteY18" fmla="*/ 1987826 h 2226365"/>
                <a:gd name="connsiteX19" fmla="*/ 1490870 w 1560443"/>
                <a:gd name="connsiteY19" fmla="*/ 1977887 h 2226365"/>
                <a:gd name="connsiteX20" fmla="*/ 1560443 w 1560443"/>
                <a:gd name="connsiteY20" fmla="*/ 1908313 h 2226365"/>
                <a:gd name="connsiteX21" fmla="*/ 1510748 w 1560443"/>
                <a:gd name="connsiteY21" fmla="*/ 1769165 h 2226365"/>
                <a:gd name="connsiteX22" fmla="*/ 1411356 w 1560443"/>
                <a:gd name="connsiteY22" fmla="*/ 1630017 h 2226365"/>
                <a:gd name="connsiteX23" fmla="*/ 1272209 w 1560443"/>
                <a:gd name="connsiteY23" fmla="*/ 1421296 h 2226365"/>
                <a:gd name="connsiteX24" fmla="*/ 1232452 w 1560443"/>
                <a:gd name="connsiteY24" fmla="*/ 1222513 h 2226365"/>
                <a:gd name="connsiteX25" fmla="*/ 1222513 w 1560443"/>
                <a:gd name="connsiteY25" fmla="*/ 1083365 h 2226365"/>
                <a:gd name="connsiteX26" fmla="*/ 1043609 w 1560443"/>
                <a:gd name="connsiteY26" fmla="*/ 854765 h 2226365"/>
                <a:gd name="connsiteX27" fmla="*/ 914400 w 1560443"/>
                <a:gd name="connsiteY27" fmla="*/ 606287 h 2226365"/>
                <a:gd name="connsiteX28" fmla="*/ 765313 w 1560443"/>
                <a:gd name="connsiteY28" fmla="*/ 188843 h 2226365"/>
                <a:gd name="connsiteX29" fmla="*/ 775252 w 1560443"/>
                <a:gd name="connsiteY29" fmla="*/ 0 h 2226365"/>
                <a:gd name="connsiteX30" fmla="*/ 606287 w 1560443"/>
                <a:gd name="connsiteY30" fmla="*/ 0 h 2226365"/>
                <a:gd name="connsiteX31" fmla="*/ 487017 w 1560443"/>
                <a:gd name="connsiteY31" fmla="*/ 268357 h 22263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560443" h="2226365">
                  <a:moveTo>
                    <a:pt x="487017" y="268357"/>
                  </a:moveTo>
                  <a:lnTo>
                    <a:pt x="367748" y="566530"/>
                  </a:lnTo>
                  <a:lnTo>
                    <a:pt x="228600" y="745435"/>
                  </a:lnTo>
                  <a:lnTo>
                    <a:pt x="89452" y="924339"/>
                  </a:lnTo>
                  <a:lnTo>
                    <a:pt x="29817" y="1093304"/>
                  </a:lnTo>
                  <a:lnTo>
                    <a:pt x="0" y="1321904"/>
                  </a:lnTo>
                  <a:lnTo>
                    <a:pt x="0" y="1540565"/>
                  </a:lnTo>
                  <a:lnTo>
                    <a:pt x="29817" y="1739348"/>
                  </a:lnTo>
                  <a:lnTo>
                    <a:pt x="89452" y="1977887"/>
                  </a:lnTo>
                  <a:lnTo>
                    <a:pt x="99391" y="2136913"/>
                  </a:lnTo>
                  <a:lnTo>
                    <a:pt x="159026" y="2206487"/>
                  </a:lnTo>
                  <a:lnTo>
                    <a:pt x="298174" y="2226365"/>
                  </a:lnTo>
                  <a:lnTo>
                    <a:pt x="477078" y="2196548"/>
                  </a:lnTo>
                  <a:lnTo>
                    <a:pt x="675861" y="2186609"/>
                  </a:lnTo>
                  <a:lnTo>
                    <a:pt x="854765" y="2226365"/>
                  </a:lnTo>
                  <a:lnTo>
                    <a:pt x="1053548" y="2226365"/>
                  </a:lnTo>
                  <a:lnTo>
                    <a:pt x="1172817" y="2156791"/>
                  </a:lnTo>
                  <a:lnTo>
                    <a:pt x="1262270" y="2037522"/>
                  </a:lnTo>
                  <a:lnTo>
                    <a:pt x="1391478" y="1987826"/>
                  </a:lnTo>
                  <a:lnTo>
                    <a:pt x="1490870" y="1977887"/>
                  </a:lnTo>
                  <a:lnTo>
                    <a:pt x="1560443" y="1908313"/>
                  </a:lnTo>
                  <a:lnTo>
                    <a:pt x="1510748" y="1769165"/>
                  </a:lnTo>
                  <a:lnTo>
                    <a:pt x="1411356" y="1630017"/>
                  </a:lnTo>
                  <a:lnTo>
                    <a:pt x="1272209" y="1421296"/>
                  </a:lnTo>
                  <a:lnTo>
                    <a:pt x="1232452" y="1222513"/>
                  </a:lnTo>
                  <a:lnTo>
                    <a:pt x="1222513" y="1083365"/>
                  </a:lnTo>
                  <a:lnTo>
                    <a:pt x="1043609" y="854765"/>
                  </a:lnTo>
                  <a:lnTo>
                    <a:pt x="914400" y="606287"/>
                  </a:lnTo>
                  <a:lnTo>
                    <a:pt x="765313" y="188843"/>
                  </a:lnTo>
                  <a:lnTo>
                    <a:pt x="775252" y="0"/>
                  </a:lnTo>
                  <a:lnTo>
                    <a:pt x="606287" y="0"/>
                  </a:lnTo>
                  <a:lnTo>
                    <a:pt x="487017" y="268357"/>
                  </a:lnTo>
                  <a:close/>
                </a:path>
              </a:pathLst>
            </a:custGeom>
            <a:solidFill>
              <a:srgbClr val="00FF00">
                <a:alpha val="10000"/>
              </a:srgbClr>
            </a:solidFill>
            <a:ln w="25400" cap="flat" cmpd="sng" algn="ctr">
              <a:noFill/>
              <a:prstDash val="solid"/>
            </a:ln>
            <a:effectLst>
              <a:glow rad="127000">
                <a:srgbClr val="00FF00">
                  <a:alpha val="20000"/>
                </a:srgbClr>
              </a:glo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32" name="Freeform 31"/>
            <p:cNvSpPr/>
            <p:nvPr/>
          </p:nvSpPr>
          <p:spPr>
            <a:xfrm>
              <a:off x="3342530" y="2795082"/>
              <a:ext cx="1404399" cy="1941112"/>
            </a:xfrm>
            <a:custGeom>
              <a:avLst/>
              <a:gdLst>
                <a:gd name="connsiteX0" fmla="*/ 725556 w 1560443"/>
                <a:gd name="connsiteY0" fmla="*/ 0 h 2156791"/>
                <a:gd name="connsiteX1" fmla="*/ 626165 w 1560443"/>
                <a:gd name="connsiteY1" fmla="*/ 377687 h 2156791"/>
                <a:gd name="connsiteX2" fmla="*/ 477078 w 1560443"/>
                <a:gd name="connsiteY2" fmla="*/ 715617 h 2156791"/>
                <a:gd name="connsiteX3" fmla="*/ 337930 w 1560443"/>
                <a:gd name="connsiteY3" fmla="*/ 974035 h 2156791"/>
                <a:gd name="connsiteX4" fmla="*/ 198782 w 1560443"/>
                <a:gd name="connsiteY4" fmla="*/ 1212574 h 2156791"/>
                <a:gd name="connsiteX5" fmla="*/ 139148 w 1560443"/>
                <a:gd name="connsiteY5" fmla="*/ 1371600 h 2156791"/>
                <a:gd name="connsiteX6" fmla="*/ 99391 w 1560443"/>
                <a:gd name="connsiteY6" fmla="*/ 1560443 h 2156791"/>
                <a:gd name="connsiteX7" fmla="*/ 9939 w 1560443"/>
                <a:gd name="connsiteY7" fmla="*/ 1689652 h 2156791"/>
                <a:gd name="connsiteX8" fmla="*/ 0 w 1560443"/>
                <a:gd name="connsiteY8" fmla="*/ 1769165 h 2156791"/>
                <a:gd name="connsiteX9" fmla="*/ 69574 w 1560443"/>
                <a:gd name="connsiteY9" fmla="*/ 1858617 h 2156791"/>
                <a:gd name="connsiteX10" fmla="*/ 288235 w 1560443"/>
                <a:gd name="connsiteY10" fmla="*/ 1898374 h 2156791"/>
                <a:gd name="connsiteX11" fmla="*/ 496956 w 1560443"/>
                <a:gd name="connsiteY11" fmla="*/ 1918252 h 2156791"/>
                <a:gd name="connsiteX12" fmla="*/ 646043 w 1560443"/>
                <a:gd name="connsiteY12" fmla="*/ 1987826 h 2156791"/>
                <a:gd name="connsiteX13" fmla="*/ 785191 w 1560443"/>
                <a:gd name="connsiteY13" fmla="*/ 2117035 h 2156791"/>
                <a:gd name="connsiteX14" fmla="*/ 944217 w 1560443"/>
                <a:gd name="connsiteY14" fmla="*/ 2156791 h 2156791"/>
                <a:gd name="connsiteX15" fmla="*/ 1143000 w 1560443"/>
                <a:gd name="connsiteY15" fmla="*/ 2077278 h 2156791"/>
                <a:gd name="connsiteX16" fmla="*/ 1222513 w 1560443"/>
                <a:gd name="connsiteY16" fmla="*/ 1928191 h 2156791"/>
                <a:gd name="connsiteX17" fmla="*/ 1321904 w 1560443"/>
                <a:gd name="connsiteY17" fmla="*/ 1828800 h 2156791"/>
                <a:gd name="connsiteX18" fmla="*/ 1461052 w 1560443"/>
                <a:gd name="connsiteY18" fmla="*/ 1769165 h 2156791"/>
                <a:gd name="connsiteX19" fmla="*/ 1560443 w 1560443"/>
                <a:gd name="connsiteY19" fmla="*/ 1679713 h 2156791"/>
                <a:gd name="connsiteX20" fmla="*/ 1530626 w 1560443"/>
                <a:gd name="connsiteY20" fmla="*/ 1540565 h 2156791"/>
                <a:gd name="connsiteX21" fmla="*/ 1391478 w 1560443"/>
                <a:gd name="connsiteY21" fmla="*/ 1321904 h 2156791"/>
                <a:gd name="connsiteX22" fmla="*/ 1242391 w 1560443"/>
                <a:gd name="connsiteY22" fmla="*/ 1162878 h 2156791"/>
                <a:gd name="connsiteX23" fmla="*/ 1053548 w 1560443"/>
                <a:gd name="connsiteY23" fmla="*/ 894522 h 2156791"/>
                <a:gd name="connsiteX24" fmla="*/ 904461 w 1560443"/>
                <a:gd name="connsiteY24" fmla="*/ 407504 h 2156791"/>
                <a:gd name="connsiteX25" fmla="*/ 904461 w 1560443"/>
                <a:gd name="connsiteY25" fmla="*/ 49696 h 2156791"/>
                <a:gd name="connsiteX26" fmla="*/ 725556 w 1560443"/>
                <a:gd name="connsiteY26" fmla="*/ 0 h 21567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560443" h="2156791">
                  <a:moveTo>
                    <a:pt x="725556" y="0"/>
                  </a:moveTo>
                  <a:lnTo>
                    <a:pt x="626165" y="377687"/>
                  </a:lnTo>
                  <a:lnTo>
                    <a:pt x="477078" y="715617"/>
                  </a:lnTo>
                  <a:lnTo>
                    <a:pt x="337930" y="974035"/>
                  </a:lnTo>
                  <a:lnTo>
                    <a:pt x="198782" y="1212574"/>
                  </a:lnTo>
                  <a:lnTo>
                    <a:pt x="139148" y="1371600"/>
                  </a:lnTo>
                  <a:lnTo>
                    <a:pt x="99391" y="1560443"/>
                  </a:lnTo>
                  <a:lnTo>
                    <a:pt x="9939" y="1689652"/>
                  </a:lnTo>
                  <a:lnTo>
                    <a:pt x="0" y="1769165"/>
                  </a:lnTo>
                  <a:lnTo>
                    <a:pt x="69574" y="1858617"/>
                  </a:lnTo>
                  <a:lnTo>
                    <a:pt x="288235" y="1898374"/>
                  </a:lnTo>
                  <a:lnTo>
                    <a:pt x="496956" y="1918252"/>
                  </a:lnTo>
                  <a:lnTo>
                    <a:pt x="646043" y="1987826"/>
                  </a:lnTo>
                  <a:lnTo>
                    <a:pt x="785191" y="2117035"/>
                  </a:lnTo>
                  <a:lnTo>
                    <a:pt x="944217" y="2156791"/>
                  </a:lnTo>
                  <a:lnTo>
                    <a:pt x="1143000" y="2077278"/>
                  </a:lnTo>
                  <a:lnTo>
                    <a:pt x="1222513" y="1928191"/>
                  </a:lnTo>
                  <a:lnTo>
                    <a:pt x="1321904" y="1828800"/>
                  </a:lnTo>
                  <a:lnTo>
                    <a:pt x="1461052" y="1769165"/>
                  </a:lnTo>
                  <a:lnTo>
                    <a:pt x="1560443" y="1679713"/>
                  </a:lnTo>
                  <a:lnTo>
                    <a:pt x="1530626" y="1540565"/>
                  </a:lnTo>
                  <a:lnTo>
                    <a:pt x="1391478" y="1321904"/>
                  </a:lnTo>
                  <a:lnTo>
                    <a:pt x="1242391" y="1162878"/>
                  </a:lnTo>
                  <a:lnTo>
                    <a:pt x="1053548" y="894522"/>
                  </a:lnTo>
                  <a:lnTo>
                    <a:pt x="904461" y="407504"/>
                  </a:lnTo>
                  <a:lnTo>
                    <a:pt x="904461" y="49696"/>
                  </a:lnTo>
                  <a:lnTo>
                    <a:pt x="725556" y="0"/>
                  </a:lnTo>
                  <a:close/>
                </a:path>
              </a:pathLst>
            </a:custGeom>
            <a:solidFill>
              <a:srgbClr val="F79646">
                <a:lumMod val="75000"/>
                <a:alpha val="30000"/>
              </a:srgbClr>
            </a:solidFill>
            <a:ln w="25400" cap="flat" cmpd="sng" algn="ctr">
              <a:noFill/>
              <a:prstDash val="solid"/>
            </a:ln>
            <a:effectLst>
              <a:glow rad="127000">
                <a:srgbClr val="F79646">
                  <a:lumMod val="75000"/>
                  <a:alpha val="30000"/>
                </a:srgbClr>
              </a:glo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33" name="Freeform 32"/>
            <p:cNvSpPr/>
            <p:nvPr/>
          </p:nvSpPr>
          <p:spPr>
            <a:xfrm>
              <a:off x="5426765" y="2490945"/>
              <a:ext cx="1261276" cy="1976892"/>
            </a:xfrm>
            <a:custGeom>
              <a:avLst/>
              <a:gdLst>
                <a:gd name="connsiteX0" fmla="*/ 725557 w 1401418"/>
                <a:gd name="connsiteY0" fmla="*/ 0 h 2196547"/>
                <a:gd name="connsiteX1" fmla="*/ 606287 w 1401418"/>
                <a:gd name="connsiteY1" fmla="*/ 327991 h 2196547"/>
                <a:gd name="connsiteX2" fmla="*/ 457200 w 1401418"/>
                <a:gd name="connsiteY2" fmla="*/ 546652 h 2196547"/>
                <a:gd name="connsiteX3" fmla="*/ 238539 w 1401418"/>
                <a:gd name="connsiteY3" fmla="*/ 795130 h 2196547"/>
                <a:gd name="connsiteX4" fmla="*/ 119270 w 1401418"/>
                <a:gd name="connsiteY4" fmla="*/ 1073426 h 2196547"/>
                <a:gd name="connsiteX5" fmla="*/ 69574 w 1401418"/>
                <a:gd name="connsiteY5" fmla="*/ 1351721 h 2196547"/>
                <a:gd name="connsiteX6" fmla="*/ 59635 w 1401418"/>
                <a:gd name="connsiteY6" fmla="*/ 1630017 h 2196547"/>
                <a:gd name="connsiteX7" fmla="*/ 9939 w 1401418"/>
                <a:gd name="connsiteY7" fmla="*/ 1888434 h 2196547"/>
                <a:gd name="connsiteX8" fmla="*/ 0 w 1401418"/>
                <a:gd name="connsiteY8" fmla="*/ 2047460 h 2196547"/>
                <a:gd name="connsiteX9" fmla="*/ 39757 w 1401418"/>
                <a:gd name="connsiteY9" fmla="*/ 2156791 h 2196547"/>
                <a:gd name="connsiteX10" fmla="*/ 139148 w 1401418"/>
                <a:gd name="connsiteY10" fmla="*/ 2196547 h 2196547"/>
                <a:gd name="connsiteX11" fmla="*/ 337931 w 1401418"/>
                <a:gd name="connsiteY11" fmla="*/ 2156791 h 2196547"/>
                <a:gd name="connsiteX12" fmla="*/ 487018 w 1401418"/>
                <a:gd name="connsiteY12" fmla="*/ 2107095 h 2196547"/>
                <a:gd name="connsiteX13" fmla="*/ 655983 w 1401418"/>
                <a:gd name="connsiteY13" fmla="*/ 2117034 h 2196547"/>
                <a:gd name="connsiteX14" fmla="*/ 775252 w 1401418"/>
                <a:gd name="connsiteY14" fmla="*/ 2047460 h 2196547"/>
                <a:gd name="connsiteX15" fmla="*/ 894522 w 1401418"/>
                <a:gd name="connsiteY15" fmla="*/ 1967947 h 2196547"/>
                <a:gd name="connsiteX16" fmla="*/ 1073426 w 1401418"/>
                <a:gd name="connsiteY16" fmla="*/ 1967947 h 2196547"/>
                <a:gd name="connsiteX17" fmla="*/ 1361661 w 1401418"/>
                <a:gd name="connsiteY17" fmla="*/ 1997765 h 2196547"/>
                <a:gd name="connsiteX18" fmla="*/ 1401418 w 1401418"/>
                <a:gd name="connsiteY18" fmla="*/ 1868556 h 2196547"/>
                <a:gd name="connsiteX19" fmla="*/ 1361661 w 1401418"/>
                <a:gd name="connsiteY19" fmla="*/ 1699591 h 2196547"/>
                <a:gd name="connsiteX20" fmla="*/ 1202635 w 1401418"/>
                <a:gd name="connsiteY20" fmla="*/ 1441173 h 2196547"/>
                <a:gd name="connsiteX21" fmla="*/ 1083365 w 1401418"/>
                <a:gd name="connsiteY21" fmla="*/ 1252330 h 2196547"/>
                <a:gd name="connsiteX22" fmla="*/ 904461 w 1401418"/>
                <a:gd name="connsiteY22" fmla="*/ 904460 h 2196547"/>
                <a:gd name="connsiteX23" fmla="*/ 884583 w 1401418"/>
                <a:gd name="connsiteY23" fmla="*/ 427382 h 2196547"/>
                <a:gd name="connsiteX24" fmla="*/ 924339 w 1401418"/>
                <a:gd name="connsiteY24" fmla="*/ 69573 h 2196547"/>
                <a:gd name="connsiteX25" fmla="*/ 725557 w 1401418"/>
                <a:gd name="connsiteY25" fmla="*/ 0 h 21965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401418" h="2196547">
                  <a:moveTo>
                    <a:pt x="725557" y="0"/>
                  </a:moveTo>
                  <a:lnTo>
                    <a:pt x="606287" y="327991"/>
                  </a:lnTo>
                  <a:lnTo>
                    <a:pt x="457200" y="546652"/>
                  </a:lnTo>
                  <a:lnTo>
                    <a:pt x="238539" y="795130"/>
                  </a:lnTo>
                  <a:lnTo>
                    <a:pt x="119270" y="1073426"/>
                  </a:lnTo>
                  <a:lnTo>
                    <a:pt x="69574" y="1351721"/>
                  </a:lnTo>
                  <a:lnTo>
                    <a:pt x="59635" y="1630017"/>
                  </a:lnTo>
                  <a:lnTo>
                    <a:pt x="9939" y="1888434"/>
                  </a:lnTo>
                  <a:lnTo>
                    <a:pt x="0" y="2047460"/>
                  </a:lnTo>
                  <a:lnTo>
                    <a:pt x="39757" y="2156791"/>
                  </a:lnTo>
                  <a:lnTo>
                    <a:pt x="139148" y="2196547"/>
                  </a:lnTo>
                  <a:lnTo>
                    <a:pt x="337931" y="2156791"/>
                  </a:lnTo>
                  <a:lnTo>
                    <a:pt x="487018" y="2107095"/>
                  </a:lnTo>
                  <a:lnTo>
                    <a:pt x="655983" y="2117034"/>
                  </a:lnTo>
                  <a:lnTo>
                    <a:pt x="775252" y="2047460"/>
                  </a:lnTo>
                  <a:lnTo>
                    <a:pt x="894522" y="1967947"/>
                  </a:lnTo>
                  <a:lnTo>
                    <a:pt x="1073426" y="1967947"/>
                  </a:lnTo>
                  <a:lnTo>
                    <a:pt x="1361661" y="1997765"/>
                  </a:lnTo>
                  <a:lnTo>
                    <a:pt x="1401418" y="1868556"/>
                  </a:lnTo>
                  <a:lnTo>
                    <a:pt x="1361661" y="1699591"/>
                  </a:lnTo>
                  <a:lnTo>
                    <a:pt x="1202635" y="1441173"/>
                  </a:lnTo>
                  <a:lnTo>
                    <a:pt x="1083365" y="1252330"/>
                  </a:lnTo>
                  <a:lnTo>
                    <a:pt x="904461" y="904460"/>
                  </a:lnTo>
                  <a:lnTo>
                    <a:pt x="884583" y="427382"/>
                  </a:lnTo>
                  <a:lnTo>
                    <a:pt x="924339" y="69573"/>
                  </a:lnTo>
                  <a:lnTo>
                    <a:pt x="725557" y="0"/>
                  </a:lnTo>
                  <a:close/>
                </a:path>
              </a:pathLst>
            </a:custGeom>
            <a:solidFill>
              <a:srgbClr val="F79646">
                <a:lumMod val="75000"/>
                <a:alpha val="30000"/>
              </a:srgbClr>
            </a:solidFill>
            <a:ln w="25400" cap="flat" cmpd="sng" algn="ctr">
              <a:noFill/>
              <a:prstDash val="solid"/>
            </a:ln>
            <a:effectLst>
              <a:glow rad="127000">
                <a:srgbClr val="F79646">
                  <a:lumMod val="75000"/>
                  <a:alpha val="30000"/>
                </a:srgbClr>
              </a:glo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34" name="Freeform 33"/>
            <p:cNvSpPr/>
            <p:nvPr/>
          </p:nvSpPr>
          <p:spPr>
            <a:xfrm>
              <a:off x="3736119" y="2643014"/>
              <a:ext cx="1556468" cy="2182633"/>
            </a:xfrm>
            <a:custGeom>
              <a:avLst/>
              <a:gdLst>
                <a:gd name="connsiteX0" fmla="*/ 536714 w 1729409"/>
                <a:gd name="connsiteY0" fmla="*/ 178904 h 2425148"/>
                <a:gd name="connsiteX1" fmla="*/ 397566 w 1729409"/>
                <a:gd name="connsiteY1" fmla="*/ 755374 h 2425148"/>
                <a:gd name="connsiteX2" fmla="*/ 149087 w 1729409"/>
                <a:gd name="connsiteY2" fmla="*/ 1192695 h 2425148"/>
                <a:gd name="connsiteX3" fmla="*/ 49696 w 1729409"/>
                <a:gd name="connsiteY3" fmla="*/ 1669774 h 2425148"/>
                <a:gd name="connsiteX4" fmla="*/ 0 w 1729409"/>
                <a:gd name="connsiteY4" fmla="*/ 1888435 h 2425148"/>
                <a:gd name="connsiteX5" fmla="*/ 0 w 1729409"/>
                <a:gd name="connsiteY5" fmla="*/ 2136913 h 2425148"/>
                <a:gd name="connsiteX6" fmla="*/ 69574 w 1729409"/>
                <a:gd name="connsiteY6" fmla="*/ 2345635 h 2425148"/>
                <a:gd name="connsiteX7" fmla="*/ 188844 w 1729409"/>
                <a:gd name="connsiteY7" fmla="*/ 2425148 h 2425148"/>
                <a:gd name="connsiteX8" fmla="*/ 487018 w 1729409"/>
                <a:gd name="connsiteY8" fmla="*/ 2385391 h 2425148"/>
                <a:gd name="connsiteX9" fmla="*/ 795131 w 1729409"/>
                <a:gd name="connsiteY9" fmla="*/ 2276061 h 2425148"/>
                <a:gd name="connsiteX10" fmla="*/ 1133061 w 1729409"/>
                <a:gd name="connsiteY10" fmla="*/ 2206487 h 2425148"/>
                <a:gd name="connsiteX11" fmla="*/ 1530627 w 1729409"/>
                <a:gd name="connsiteY11" fmla="*/ 2067339 h 2425148"/>
                <a:gd name="connsiteX12" fmla="*/ 1699592 w 1729409"/>
                <a:gd name="connsiteY12" fmla="*/ 1997765 h 2425148"/>
                <a:gd name="connsiteX13" fmla="*/ 1729409 w 1729409"/>
                <a:gd name="connsiteY13" fmla="*/ 1838739 h 2425148"/>
                <a:gd name="connsiteX14" fmla="*/ 1649896 w 1729409"/>
                <a:gd name="connsiteY14" fmla="*/ 1610139 h 2425148"/>
                <a:gd name="connsiteX15" fmla="*/ 1470992 w 1729409"/>
                <a:gd name="connsiteY15" fmla="*/ 1381539 h 2425148"/>
                <a:gd name="connsiteX16" fmla="*/ 1222514 w 1729409"/>
                <a:gd name="connsiteY16" fmla="*/ 1003852 h 2425148"/>
                <a:gd name="connsiteX17" fmla="*/ 924340 w 1729409"/>
                <a:gd name="connsiteY17" fmla="*/ 586408 h 2425148"/>
                <a:gd name="connsiteX18" fmla="*/ 795131 w 1729409"/>
                <a:gd name="connsiteY18" fmla="*/ 238539 h 2425148"/>
                <a:gd name="connsiteX19" fmla="*/ 785192 w 1729409"/>
                <a:gd name="connsiteY19" fmla="*/ 0 h 2425148"/>
                <a:gd name="connsiteX20" fmla="*/ 576470 w 1729409"/>
                <a:gd name="connsiteY20" fmla="*/ 0 h 2425148"/>
                <a:gd name="connsiteX21" fmla="*/ 536714 w 1729409"/>
                <a:gd name="connsiteY21" fmla="*/ 178904 h 24251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729409" h="2425148">
                  <a:moveTo>
                    <a:pt x="536714" y="178904"/>
                  </a:moveTo>
                  <a:lnTo>
                    <a:pt x="397566" y="755374"/>
                  </a:lnTo>
                  <a:lnTo>
                    <a:pt x="149087" y="1192695"/>
                  </a:lnTo>
                  <a:lnTo>
                    <a:pt x="49696" y="1669774"/>
                  </a:lnTo>
                  <a:lnTo>
                    <a:pt x="0" y="1888435"/>
                  </a:lnTo>
                  <a:lnTo>
                    <a:pt x="0" y="2136913"/>
                  </a:lnTo>
                  <a:lnTo>
                    <a:pt x="69574" y="2345635"/>
                  </a:lnTo>
                  <a:lnTo>
                    <a:pt x="188844" y="2425148"/>
                  </a:lnTo>
                  <a:lnTo>
                    <a:pt x="487018" y="2385391"/>
                  </a:lnTo>
                  <a:lnTo>
                    <a:pt x="795131" y="2276061"/>
                  </a:lnTo>
                  <a:lnTo>
                    <a:pt x="1133061" y="2206487"/>
                  </a:lnTo>
                  <a:lnTo>
                    <a:pt x="1530627" y="2067339"/>
                  </a:lnTo>
                  <a:lnTo>
                    <a:pt x="1699592" y="1997765"/>
                  </a:lnTo>
                  <a:lnTo>
                    <a:pt x="1729409" y="1838739"/>
                  </a:lnTo>
                  <a:lnTo>
                    <a:pt x="1649896" y="1610139"/>
                  </a:lnTo>
                  <a:lnTo>
                    <a:pt x="1470992" y="1381539"/>
                  </a:lnTo>
                  <a:lnTo>
                    <a:pt x="1222514" y="1003852"/>
                  </a:lnTo>
                  <a:lnTo>
                    <a:pt x="924340" y="586408"/>
                  </a:lnTo>
                  <a:lnTo>
                    <a:pt x="795131" y="238539"/>
                  </a:lnTo>
                  <a:lnTo>
                    <a:pt x="785192" y="0"/>
                  </a:lnTo>
                  <a:lnTo>
                    <a:pt x="576470" y="0"/>
                  </a:lnTo>
                  <a:lnTo>
                    <a:pt x="536714" y="178904"/>
                  </a:lnTo>
                  <a:close/>
                </a:path>
              </a:pathLst>
            </a:custGeom>
            <a:solidFill>
              <a:srgbClr val="7030A0">
                <a:alpha val="30000"/>
              </a:srgbClr>
            </a:solidFill>
            <a:ln w="25400" cap="flat" cmpd="sng" algn="ctr">
              <a:noFill/>
              <a:prstDash val="solid"/>
            </a:ln>
            <a:effectLst>
              <a:glow rad="127000">
                <a:srgbClr val="7030A0">
                  <a:alpha val="30000"/>
                </a:srgbClr>
              </a:glo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35" name="Freeform 34"/>
            <p:cNvSpPr/>
            <p:nvPr/>
          </p:nvSpPr>
          <p:spPr>
            <a:xfrm>
              <a:off x="5775628" y="2473053"/>
              <a:ext cx="1780098" cy="2084236"/>
            </a:xfrm>
            <a:custGeom>
              <a:avLst/>
              <a:gdLst>
                <a:gd name="connsiteX0" fmla="*/ 347870 w 1977887"/>
                <a:gd name="connsiteY0" fmla="*/ 0 h 2226366"/>
                <a:gd name="connsiteX1" fmla="*/ 278296 w 1977887"/>
                <a:gd name="connsiteY1" fmla="*/ 377687 h 2226366"/>
                <a:gd name="connsiteX2" fmla="*/ 178905 w 1977887"/>
                <a:gd name="connsiteY2" fmla="*/ 636105 h 2226366"/>
                <a:gd name="connsiteX3" fmla="*/ 129209 w 1977887"/>
                <a:gd name="connsiteY3" fmla="*/ 854766 h 2226366"/>
                <a:gd name="connsiteX4" fmla="*/ 49696 w 1977887"/>
                <a:gd name="connsiteY4" fmla="*/ 1351722 h 2226366"/>
                <a:gd name="connsiteX5" fmla="*/ 0 w 1977887"/>
                <a:gd name="connsiteY5" fmla="*/ 1600200 h 2226366"/>
                <a:gd name="connsiteX6" fmla="*/ 9939 w 1977887"/>
                <a:gd name="connsiteY6" fmla="*/ 1789044 h 2226366"/>
                <a:gd name="connsiteX7" fmla="*/ 109331 w 1977887"/>
                <a:gd name="connsiteY7" fmla="*/ 2047461 h 2226366"/>
                <a:gd name="connsiteX8" fmla="*/ 318052 w 1977887"/>
                <a:gd name="connsiteY8" fmla="*/ 2216427 h 2226366"/>
                <a:gd name="connsiteX9" fmla="*/ 487018 w 1977887"/>
                <a:gd name="connsiteY9" fmla="*/ 2216427 h 2226366"/>
                <a:gd name="connsiteX10" fmla="*/ 646044 w 1977887"/>
                <a:gd name="connsiteY10" fmla="*/ 2126974 h 2226366"/>
                <a:gd name="connsiteX11" fmla="*/ 834887 w 1977887"/>
                <a:gd name="connsiteY11" fmla="*/ 2087218 h 2226366"/>
                <a:gd name="connsiteX12" fmla="*/ 964096 w 1977887"/>
                <a:gd name="connsiteY12" fmla="*/ 2087218 h 2226366"/>
                <a:gd name="connsiteX13" fmla="*/ 1202635 w 1977887"/>
                <a:gd name="connsiteY13" fmla="*/ 2206487 h 2226366"/>
                <a:gd name="connsiteX14" fmla="*/ 1391478 w 1977887"/>
                <a:gd name="connsiteY14" fmla="*/ 2226366 h 2226366"/>
                <a:gd name="connsiteX15" fmla="*/ 1600200 w 1977887"/>
                <a:gd name="connsiteY15" fmla="*/ 2196548 h 2226366"/>
                <a:gd name="connsiteX16" fmla="*/ 1838739 w 1977887"/>
                <a:gd name="connsiteY16" fmla="*/ 2186609 h 2226366"/>
                <a:gd name="connsiteX17" fmla="*/ 1967948 w 1977887"/>
                <a:gd name="connsiteY17" fmla="*/ 2097157 h 2226366"/>
                <a:gd name="connsiteX18" fmla="*/ 1977887 w 1977887"/>
                <a:gd name="connsiteY18" fmla="*/ 1958009 h 2226366"/>
                <a:gd name="connsiteX19" fmla="*/ 1878496 w 1977887"/>
                <a:gd name="connsiteY19" fmla="*/ 1818861 h 2226366"/>
                <a:gd name="connsiteX20" fmla="*/ 1759226 w 1977887"/>
                <a:gd name="connsiteY20" fmla="*/ 1679713 h 2226366"/>
                <a:gd name="connsiteX21" fmla="*/ 1659835 w 1977887"/>
                <a:gd name="connsiteY21" fmla="*/ 1520687 h 2226366"/>
                <a:gd name="connsiteX22" fmla="*/ 1639957 w 1977887"/>
                <a:gd name="connsiteY22" fmla="*/ 1292087 h 2226366"/>
                <a:gd name="connsiteX23" fmla="*/ 1639957 w 1977887"/>
                <a:gd name="connsiteY23" fmla="*/ 1182757 h 2226366"/>
                <a:gd name="connsiteX24" fmla="*/ 1550505 w 1977887"/>
                <a:gd name="connsiteY24" fmla="*/ 914400 h 2226366"/>
                <a:gd name="connsiteX25" fmla="*/ 1292087 w 1977887"/>
                <a:gd name="connsiteY25" fmla="*/ 655983 h 2226366"/>
                <a:gd name="connsiteX26" fmla="*/ 974035 w 1977887"/>
                <a:gd name="connsiteY26" fmla="*/ 477079 h 2226366"/>
                <a:gd name="connsiteX27" fmla="*/ 795131 w 1977887"/>
                <a:gd name="connsiteY27" fmla="*/ 318053 h 2226366"/>
                <a:gd name="connsiteX28" fmla="*/ 646044 w 1977887"/>
                <a:gd name="connsiteY28" fmla="*/ 89453 h 2226366"/>
                <a:gd name="connsiteX0" fmla="*/ 347870 w 1977887"/>
                <a:gd name="connsiteY0" fmla="*/ 0 h 2226366"/>
                <a:gd name="connsiteX1" fmla="*/ 278296 w 1977887"/>
                <a:gd name="connsiteY1" fmla="*/ 377687 h 2226366"/>
                <a:gd name="connsiteX2" fmla="*/ 178905 w 1977887"/>
                <a:gd name="connsiteY2" fmla="*/ 636105 h 2226366"/>
                <a:gd name="connsiteX3" fmla="*/ 129209 w 1977887"/>
                <a:gd name="connsiteY3" fmla="*/ 854766 h 2226366"/>
                <a:gd name="connsiteX4" fmla="*/ 49696 w 1977887"/>
                <a:gd name="connsiteY4" fmla="*/ 1351722 h 2226366"/>
                <a:gd name="connsiteX5" fmla="*/ 0 w 1977887"/>
                <a:gd name="connsiteY5" fmla="*/ 1600200 h 2226366"/>
                <a:gd name="connsiteX6" fmla="*/ 9939 w 1977887"/>
                <a:gd name="connsiteY6" fmla="*/ 1789044 h 2226366"/>
                <a:gd name="connsiteX7" fmla="*/ 109331 w 1977887"/>
                <a:gd name="connsiteY7" fmla="*/ 2047461 h 2226366"/>
                <a:gd name="connsiteX8" fmla="*/ 318052 w 1977887"/>
                <a:gd name="connsiteY8" fmla="*/ 2216427 h 2226366"/>
                <a:gd name="connsiteX9" fmla="*/ 487018 w 1977887"/>
                <a:gd name="connsiteY9" fmla="*/ 2216427 h 2226366"/>
                <a:gd name="connsiteX10" fmla="*/ 646044 w 1977887"/>
                <a:gd name="connsiteY10" fmla="*/ 2126974 h 2226366"/>
                <a:gd name="connsiteX11" fmla="*/ 834887 w 1977887"/>
                <a:gd name="connsiteY11" fmla="*/ 2087218 h 2226366"/>
                <a:gd name="connsiteX12" fmla="*/ 964096 w 1977887"/>
                <a:gd name="connsiteY12" fmla="*/ 2087218 h 2226366"/>
                <a:gd name="connsiteX13" fmla="*/ 1202635 w 1977887"/>
                <a:gd name="connsiteY13" fmla="*/ 2206487 h 2226366"/>
                <a:gd name="connsiteX14" fmla="*/ 1391478 w 1977887"/>
                <a:gd name="connsiteY14" fmla="*/ 2226366 h 2226366"/>
                <a:gd name="connsiteX15" fmla="*/ 1600200 w 1977887"/>
                <a:gd name="connsiteY15" fmla="*/ 2196548 h 2226366"/>
                <a:gd name="connsiteX16" fmla="*/ 1838739 w 1977887"/>
                <a:gd name="connsiteY16" fmla="*/ 2186609 h 2226366"/>
                <a:gd name="connsiteX17" fmla="*/ 1967948 w 1977887"/>
                <a:gd name="connsiteY17" fmla="*/ 2097157 h 2226366"/>
                <a:gd name="connsiteX18" fmla="*/ 1977887 w 1977887"/>
                <a:gd name="connsiteY18" fmla="*/ 1958009 h 2226366"/>
                <a:gd name="connsiteX19" fmla="*/ 1878496 w 1977887"/>
                <a:gd name="connsiteY19" fmla="*/ 1818861 h 2226366"/>
                <a:gd name="connsiteX20" fmla="*/ 1759226 w 1977887"/>
                <a:gd name="connsiteY20" fmla="*/ 1679713 h 2226366"/>
                <a:gd name="connsiteX21" fmla="*/ 1659835 w 1977887"/>
                <a:gd name="connsiteY21" fmla="*/ 1520687 h 2226366"/>
                <a:gd name="connsiteX22" fmla="*/ 1639957 w 1977887"/>
                <a:gd name="connsiteY22" fmla="*/ 1292087 h 2226366"/>
                <a:gd name="connsiteX23" fmla="*/ 1639957 w 1977887"/>
                <a:gd name="connsiteY23" fmla="*/ 1182757 h 2226366"/>
                <a:gd name="connsiteX24" fmla="*/ 1550505 w 1977887"/>
                <a:gd name="connsiteY24" fmla="*/ 914400 h 2226366"/>
                <a:gd name="connsiteX25" fmla="*/ 1461052 w 1977887"/>
                <a:gd name="connsiteY25" fmla="*/ 655983 h 2226366"/>
                <a:gd name="connsiteX26" fmla="*/ 974035 w 1977887"/>
                <a:gd name="connsiteY26" fmla="*/ 477079 h 2226366"/>
                <a:gd name="connsiteX27" fmla="*/ 795131 w 1977887"/>
                <a:gd name="connsiteY27" fmla="*/ 318053 h 2226366"/>
                <a:gd name="connsiteX28" fmla="*/ 646044 w 1977887"/>
                <a:gd name="connsiteY28" fmla="*/ 89453 h 2226366"/>
                <a:gd name="connsiteX0" fmla="*/ 347870 w 1977887"/>
                <a:gd name="connsiteY0" fmla="*/ 0 h 2226366"/>
                <a:gd name="connsiteX1" fmla="*/ 278296 w 1977887"/>
                <a:gd name="connsiteY1" fmla="*/ 377687 h 2226366"/>
                <a:gd name="connsiteX2" fmla="*/ 178905 w 1977887"/>
                <a:gd name="connsiteY2" fmla="*/ 636105 h 2226366"/>
                <a:gd name="connsiteX3" fmla="*/ 129209 w 1977887"/>
                <a:gd name="connsiteY3" fmla="*/ 854766 h 2226366"/>
                <a:gd name="connsiteX4" fmla="*/ 49696 w 1977887"/>
                <a:gd name="connsiteY4" fmla="*/ 1351722 h 2226366"/>
                <a:gd name="connsiteX5" fmla="*/ 0 w 1977887"/>
                <a:gd name="connsiteY5" fmla="*/ 1600200 h 2226366"/>
                <a:gd name="connsiteX6" fmla="*/ 9939 w 1977887"/>
                <a:gd name="connsiteY6" fmla="*/ 1789044 h 2226366"/>
                <a:gd name="connsiteX7" fmla="*/ 109331 w 1977887"/>
                <a:gd name="connsiteY7" fmla="*/ 2047461 h 2226366"/>
                <a:gd name="connsiteX8" fmla="*/ 318052 w 1977887"/>
                <a:gd name="connsiteY8" fmla="*/ 2216427 h 2226366"/>
                <a:gd name="connsiteX9" fmla="*/ 487018 w 1977887"/>
                <a:gd name="connsiteY9" fmla="*/ 2216427 h 2226366"/>
                <a:gd name="connsiteX10" fmla="*/ 646044 w 1977887"/>
                <a:gd name="connsiteY10" fmla="*/ 2126974 h 2226366"/>
                <a:gd name="connsiteX11" fmla="*/ 834887 w 1977887"/>
                <a:gd name="connsiteY11" fmla="*/ 2087218 h 2226366"/>
                <a:gd name="connsiteX12" fmla="*/ 964096 w 1977887"/>
                <a:gd name="connsiteY12" fmla="*/ 2087218 h 2226366"/>
                <a:gd name="connsiteX13" fmla="*/ 1202635 w 1977887"/>
                <a:gd name="connsiteY13" fmla="*/ 2206487 h 2226366"/>
                <a:gd name="connsiteX14" fmla="*/ 1391478 w 1977887"/>
                <a:gd name="connsiteY14" fmla="*/ 2226366 h 2226366"/>
                <a:gd name="connsiteX15" fmla="*/ 1600200 w 1977887"/>
                <a:gd name="connsiteY15" fmla="*/ 2196548 h 2226366"/>
                <a:gd name="connsiteX16" fmla="*/ 1838739 w 1977887"/>
                <a:gd name="connsiteY16" fmla="*/ 2186609 h 2226366"/>
                <a:gd name="connsiteX17" fmla="*/ 1967948 w 1977887"/>
                <a:gd name="connsiteY17" fmla="*/ 2097157 h 2226366"/>
                <a:gd name="connsiteX18" fmla="*/ 1977887 w 1977887"/>
                <a:gd name="connsiteY18" fmla="*/ 1958009 h 2226366"/>
                <a:gd name="connsiteX19" fmla="*/ 1878496 w 1977887"/>
                <a:gd name="connsiteY19" fmla="*/ 1818861 h 2226366"/>
                <a:gd name="connsiteX20" fmla="*/ 1759226 w 1977887"/>
                <a:gd name="connsiteY20" fmla="*/ 1679713 h 2226366"/>
                <a:gd name="connsiteX21" fmla="*/ 1659835 w 1977887"/>
                <a:gd name="connsiteY21" fmla="*/ 1520687 h 2226366"/>
                <a:gd name="connsiteX22" fmla="*/ 1639957 w 1977887"/>
                <a:gd name="connsiteY22" fmla="*/ 1292087 h 2226366"/>
                <a:gd name="connsiteX23" fmla="*/ 1639957 w 1977887"/>
                <a:gd name="connsiteY23" fmla="*/ 1182757 h 2226366"/>
                <a:gd name="connsiteX24" fmla="*/ 1550505 w 1977887"/>
                <a:gd name="connsiteY24" fmla="*/ 914400 h 2226366"/>
                <a:gd name="connsiteX25" fmla="*/ 1461052 w 1977887"/>
                <a:gd name="connsiteY25" fmla="*/ 655983 h 2226366"/>
                <a:gd name="connsiteX26" fmla="*/ 1252330 w 1977887"/>
                <a:gd name="connsiteY26" fmla="*/ 427383 h 2226366"/>
                <a:gd name="connsiteX27" fmla="*/ 795131 w 1977887"/>
                <a:gd name="connsiteY27" fmla="*/ 318053 h 2226366"/>
                <a:gd name="connsiteX28" fmla="*/ 646044 w 1977887"/>
                <a:gd name="connsiteY28" fmla="*/ 89453 h 2226366"/>
                <a:gd name="connsiteX0" fmla="*/ 347870 w 1977887"/>
                <a:gd name="connsiteY0" fmla="*/ 0 h 2226366"/>
                <a:gd name="connsiteX1" fmla="*/ 278296 w 1977887"/>
                <a:gd name="connsiteY1" fmla="*/ 377687 h 2226366"/>
                <a:gd name="connsiteX2" fmla="*/ 178905 w 1977887"/>
                <a:gd name="connsiteY2" fmla="*/ 636105 h 2226366"/>
                <a:gd name="connsiteX3" fmla="*/ 129209 w 1977887"/>
                <a:gd name="connsiteY3" fmla="*/ 854766 h 2226366"/>
                <a:gd name="connsiteX4" fmla="*/ 49696 w 1977887"/>
                <a:gd name="connsiteY4" fmla="*/ 1351722 h 2226366"/>
                <a:gd name="connsiteX5" fmla="*/ 0 w 1977887"/>
                <a:gd name="connsiteY5" fmla="*/ 1600200 h 2226366"/>
                <a:gd name="connsiteX6" fmla="*/ 9939 w 1977887"/>
                <a:gd name="connsiteY6" fmla="*/ 1789044 h 2226366"/>
                <a:gd name="connsiteX7" fmla="*/ 109331 w 1977887"/>
                <a:gd name="connsiteY7" fmla="*/ 2047461 h 2226366"/>
                <a:gd name="connsiteX8" fmla="*/ 318052 w 1977887"/>
                <a:gd name="connsiteY8" fmla="*/ 2216427 h 2226366"/>
                <a:gd name="connsiteX9" fmla="*/ 487018 w 1977887"/>
                <a:gd name="connsiteY9" fmla="*/ 2216427 h 2226366"/>
                <a:gd name="connsiteX10" fmla="*/ 646044 w 1977887"/>
                <a:gd name="connsiteY10" fmla="*/ 2126974 h 2226366"/>
                <a:gd name="connsiteX11" fmla="*/ 834887 w 1977887"/>
                <a:gd name="connsiteY11" fmla="*/ 2087218 h 2226366"/>
                <a:gd name="connsiteX12" fmla="*/ 964096 w 1977887"/>
                <a:gd name="connsiteY12" fmla="*/ 2087218 h 2226366"/>
                <a:gd name="connsiteX13" fmla="*/ 1202635 w 1977887"/>
                <a:gd name="connsiteY13" fmla="*/ 2206487 h 2226366"/>
                <a:gd name="connsiteX14" fmla="*/ 1391478 w 1977887"/>
                <a:gd name="connsiteY14" fmla="*/ 2226366 h 2226366"/>
                <a:gd name="connsiteX15" fmla="*/ 1600200 w 1977887"/>
                <a:gd name="connsiteY15" fmla="*/ 2196548 h 2226366"/>
                <a:gd name="connsiteX16" fmla="*/ 1838739 w 1977887"/>
                <a:gd name="connsiteY16" fmla="*/ 2186609 h 2226366"/>
                <a:gd name="connsiteX17" fmla="*/ 1967948 w 1977887"/>
                <a:gd name="connsiteY17" fmla="*/ 2097157 h 2226366"/>
                <a:gd name="connsiteX18" fmla="*/ 1977887 w 1977887"/>
                <a:gd name="connsiteY18" fmla="*/ 1958009 h 2226366"/>
                <a:gd name="connsiteX19" fmla="*/ 1878496 w 1977887"/>
                <a:gd name="connsiteY19" fmla="*/ 1818861 h 2226366"/>
                <a:gd name="connsiteX20" fmla="*/ 1759226 w 1977887"/>
                <a:gd name="connsiteY20" fmla="*/ 1679713 h 2226366"/>
                <a:gd name="connsiteX21" fmla="*/ 1659835 w 1977887"/>
                <a:gd name="connsiteY21" fmla="*/ 1520687 h 2226366"/>
                <a:gd name="connsiteX22" fmla="*/ 1639957 w 1977887"/>
                <a:gd name="connsiteY22" fmla="*/ 1292087 h 2226366"/>
                <a:gd name="connsiteX23" fmla="*/ 1639957 w 1977887"/>
                <a:gd name="connsiteY23" fmla="*/ 1182757 h 2226366"/>
                <a:gd name="connsiteX24" fmla="*/ 1550505 w 1977887"/>
                <a:gd name="connsiteY24" fmla="*/ 914400 h 2226366"/>
                <a:gd name="connsiteX25" fmla="*/ 1461052 w 1977887"/>
                <a:gd name="connsiteY25" fmla="*/ 655983 h 2226366"/>
                <a:gd name="connsiteX26" fmla="*/ 1252330 w 1977887"/>
                <a:gd name="connsiteY26" fmla="*/ 427383 h 2226366"/>
                <a:gd name="connsiteX27" fmla="*/ 1212574 w 1977887"/>
                <a:gd name="connsiteY27" fmla="*/ 228600 h 2226366"/>
                <a:gd name="connsiteX28" fmla="*/ 646044 w 1977887"/>
                <a:gd name="connsiteY28" fmla="*/ 89453 h 2226366"/>
                <a:gd name="connsiteX0" fmla="*/ 347870 w 1977887"/>
                <a:gd name="connsiteY0" fmla="*/ 89451 h 2315817"/>
                <a:gd name="connsiteX1" fmla="*/ 278296 w 1977887"/>
                <a:gd name="connsiteY1" fmla="*/ 467138 h 2315817"/>
                <a:gd name="connsiteX2" fmla="*/ 178905 w 1977887"/>
                <a:gd name="connsiteY2" fmla="*/ 725556 h 2315817"/>
                <a:gd name="connsiteX3" fmla="*/ 129209 w 1977887"/>
                <a:gd name="connsiteY3" fmla="*/ 944217 h 2315817"/>
                <a:gd name="connsiteX4" fmla="*/ 49696 w 1977887"/>
                <a:gd name="connsiteY4" fmla="*/ 1441173 h 2315817"/>
                <a:gd name="connsiteX5" fmla="*/ 0 w 1977887"/>
                <a:gd name="connsiteY5" fmla="*/ 1689651 h 2315817"/>
                <a:gd name="connsiteX6" fmla="*/ 9939 w 1977887"/>
                <a:gd name="connsiteY6" fmla="*/ 1878495 h 2315817"/>
                <a:gd name="connsiteX7" fmla="*/ 109331 w 1977887"/>
                <a:gd name="connsiteY7" fmla="*/ 2136912 h 2315817"/>
                <a:gd name="connsiteX8" fmla="*/ 318052 w 1977887"/>
                <a:gd name="connsiteY8" fmla="*/ 2305878 h 2315817"/>
                <a:gd name="connsiteX9" fmla="*/ 487018 w 1977887"/>
                <a:gd name="connsiteY9" fmla="*/ 2305878 h 2315817"/>
                <a:gd name="connsiteX10" fmla="*/ 646044 w 1977887"/>
                <a:gd name="connsiteY10" fmla="*/ 2216425 h 2315817"/>
                <a:gd name="connsiteX11" fmla="*/ 834887 w 1977887"/>
                <a:gd name="connsiteY11" fmla="*/ 2176669 h 2315817"/>
                <a:gd name="connsiteX12" fmla="*/ 964096 w 1977887"/>
                <a:gd name="connsiteY12" fmla="*/ 2176669 h 2315817"/>
                <a:gd name="connsiteX13" fmla="*/ 1202635 w 1977887"/>
                <a:gd name="connsiteY13" fmla="*/ 2295938 h 2315817"/>
                <a:gd name="connsiteX14" fmla="*/ 1391478 w 1977887"/>
                <a:gd name="connsiteY14" fmla="*/ 2315817 h 2315817"/>
                <a:gd name="connsiteX15" fmla="*/ 1600200 w 1977887"/>
                <a:gd name="connsiteY15" fmla="*/ 2285999 h 2315817"/>
                <a:gd name="connsiteX16" fmla="*/ 1838739 w 1977887"/>
                <a:gd name="connsiteY16" fmla="*/ 2276060 h 2315817"/>
                <a:gd name="connsiteX17" fmla="*/ 1967948 w 1977887"/>
                <a:gd name="connsiteY17" fmla="*/ 2186608 h 2315817"/>
                <a:gd name="connsiteX18" fmla="*/ 1977887 w 1977887"/>
                <a:gd name="connsiteY18" fmla="*/ 2047460 h 2315817"/>
                <a:gd name="connsiteX19" fmla="*/ 1878496 w 1977887"/>
                <a:gd name="connsiteY19" fmla="*/ 1908312 h 2315817"/>
                <a:gd name="connsiteX20" fmla="*/ 1759226 w 1977887"/>
                <a:gd name="connsiteY20" fmla="*/ 1769164 h 2315817"/>
                <a:gd name="connsiteX21" fmla="*/ 1659835 w 1977887"/>
                <a:gd name="connsiteY21" fmla="*/ 1610138 h 2315817"/>
                <a:gd name="connsiteX22" fmla="*/ 1639957 w 1977887"/>
                <a:gd name="connsiteY22" fmla="*/ 1381538 h 2315817"/>
                <a:gd name="connsiteX23" fmla="*/ 1639957 w 1977887"/>
                <a:gd name="connsiteY23" fmla="*/ 1272208 h 2315817"/>
                <a:gd name="connsiteX24" fmla="*/ 1550505 w 1977887"/>
                <a:gd name="connsiteY24" fmla="*/ 1003851 h 2315817"/>
                <a:gd name="connsiteX25" fmla="*/ 1461052 w 1977887"/>
                <a:gd name="connsiteY25" fmla="*/ 745434 h 2315817"/>
                <a:gd name="connsiteX26" fmla="*/ 1252330 w 1977887"/>
                <a:gd name="connsiteY26" fmla="*/ 516834 h 2315817"/>
                <a:gd name="connsiteX27" fmla="*/ 1212574 w 1977887"/>
                <a:gd name="connsiteY27" fmla="*/ 318051 h 2315817"/>
                <a:gd name="connsiteX28" fmla="*/ 1202635 w 1977887"/>
                <a:gd name="connsiteY28" fmla="*/ 0 h 2315817"/>
                <a:gd name="connsiteX0" fmla="*/ 347870 w 1977887"/>
                <a:gd name="connsiteY0" fmla="*/ 89451 h 2315817"/>
                <a:gd name="connsiteX1" fmla="*/ 278296 w 1977887"/>
                <a:gd name="connsiteY1" fmla="*/ 467138 h 2315817"/>
                <a:gd name="connsiteX2" fmla="*/ 178905 w 1977887"/>
                <a:gd name="connsiteY2" fmla="*/ 725556 h 2315817"/>
                <a:gd name="connsiteX3" fmla="*/ 129209 w 1977887"/>
                <a:gd name="connsiteY3" fmla="*/ 944217 h 2315817"/>
                <a:gd name="connsiteX4" fmla="*/ 49696 w 1977887"/>
                <a:gd name="connsiteY4" fmla="*/ 1441173 h 2315817"/>
                <a:gd name="connsiteX5" fmla="*/ 0 w 1977887"/>
                <a:gd name="connsiteY5" fmla="*/ 1689651 h 2315817"/>
                <a:gd name="connsiteX6" fmla="*/ 9939 w 1977887"/>
                <a:gd name="connsiteY6" fmla="*/ 1878495 h 2315817"/>
                <a:gd name="connsiteX7" fmla="*/ 109331 w 1977887"/>
                <a:gd name="connsiteY7" fmla="*/ 2136912 h 2315817"/>
                <a:gd name="connsiteX8" fmla="*/ 318052 w 1977887"/>
                <a:gd name="connsiteY8" fmla="*/ 2305878 h 2315817"/>
                <a:gd name="connsiteX9" fmla="*/ 487018 w 1977887"/>
                <a:gd name="connsiteY9" fmla="*/ 2305878 h 2315817"/>
                <a:gd name="connsiteX10" fmla="*/ 646044 w 1977887"/>
                <a:gd name="connsiteY10" fmla="*/ 2216425 h 2315817"/>
                <a:gd name="connsiteX11" fmla="*/ 834887 w 1977887"/>
                <a:gd name="connsiteY11" fmla="*/ 2176669 h 2315817"/>
                <a:gd name="connsiteX12" fmla="*/ 964096 w 1977887"/>
                <a:gd name="connsiteY12" fmla="*/ 2176669 h 2315817"/>
                <a:gd name="connsiteX13" fmla="*/ 1202635 w 1977887"/>
                <a:gd name="connsiteY13" fmla="*/ 2295938 h 2315817"/>
                <a:gd name="connsiteX14" fmla="*/ 1391478 w 1977887"/>
                <a:gd name="connsiteY14" fmla="*/ 2315817 h 2315817"/>
                <a:gd name="connsiteX15" fmla="*/ 1600200 w 1977887"/>
                <a:gd name="connsiteY15" fmla="*/ 2285999 h 2315817"/>
                <a:gd name="connsiteX16" fmla="*/ 1838739 w 1977887"/>
                <a:gd name="connsiteY16" fmla="*/ 2276060 h 2315817"/>
                <a:gd name="connsiteX17" fmla="*/ 1967948 w 1977887"/>
                <a:gd name="connsiteY17" fmla="*/ 2186608 h 2315817"/>
                <a:gd name="connsiteX18" fmla="*/ 1977887 w 1977887"/>
                <a:gd name="connsiteY18" fmla="*/ 2047460 h 2315817"/>
                <a:gd name="connsiteX19" fmla="*/ 1878496 w 1977887"/>
                <a:gd name="connsiteY19" fmla="*/ 1908312 h 2315817"/>
                <a:gd name="connsiteX20" fmla="*/ 1759226 w 1977887"/>
                <a:gd name="connsiteY20" fmla="*/ 1769164 h 2315817"/>
                <a:gd name="connsiteX21" fmla="*/ 1659835 w 1977887"/>
                <a:gd name="connsiteY21" fmla="*/ 1610138 h 2315817"/>
                <a:gd name="connsiteX22" fmla="*/ 1639957 w 1977887"/>
                <a:gd name="connsiteY22" fmla="*/ 1381538 h 2315817"/>
                <a:gd name="connsiteX23" fmla="*/ 1639957 w 1977887"/>
                <a:gd name="connsiteY23" fmla="*/ 1272208 h 2315817"/>
                <a:gd name="connsiteX24" fmla="*/ 1550505 w 1977887"/>
                <a:gd name="connsiteY24" fmla="*/ 1003851 h 2315817"/>
                <a:gd name="connsiteX25" fmla="*/ 1461052 w 1977887"/>
                <a:gd name="connsiteY25" fmla="*/ 745434 h 2315817"/>
                <a:gd name="connsiteX26" fmla="*/ 1282148 w 1977887"/>
                <a:gd name="connsiteY26" fmla="*/ 516834 h 2315817"/>
                <a:gd name="connsiteX27" fmla="*/ 1212574 w 1977887"/>
                <a:gd name="connsiteY27" fmla="*/ 318051 h 2315817"/>
                <a:gd name="connsiteX28" fmla="*/ 1202635 w 1977887"/>
                <a:gd name="connsiteY28" fmla="*/ 0 h 2315817"/>
                <a:gd name="connsiteX0" fmla="*/ 1073426 w 1977887"/>
                <a:gd name="connsiteY0" fmla="*/ 9938 h 2315817"/>
                <a:gd name="connsiteX1" fmla="*/ 278296 w 1977887"/>
                <a:gd name="connsiteY1" fmla="*/ 467138 h 2315817"/>
                <a:gd name="connsiteX2" fmla="*/ 178905 w 1977887"/>
                <a:gd name="connsiteY2" fmla="*/ 725556 h 2315817"/>
                <a:gd name="connsiteX3" fmla="*/ 129209 w 1977887"/>
                <a:gd name="connsiteY3" fmla="*/ 944217 h 2315817"/>
                <a:gd name="connsiteX4" fmla="*/ 49696 w 1977887"/>
                <a:gd name="connsiteY4" fmla="*/ 1441173 h 2315817"/>
                <a:gd name="connsiteX5" fmla="*/ 0 w 1977887"/>
                <a:gd name="connsiteY5" fmla="*/ 1689651 h 2315817"/>
                <a:gd name="connsiteX6" fmla="*/ 9939 w 1977887"/>
                <a:gd name="connsiteY6" fmla="*/ 1878495 h 2315817"/>
                <a:gd name="connsiteX7" fmla="*/ 109331 w 1977887"/>
                <a:gd name="connsiteY7" fmla="*/ 2136912 h 2315817"/>
                <a:gd name="connsiteX8" fmla="*/ 318052 w 1977887"/>
                <a:gd name="connsiteY8" fmla="*/ 2305878 h 2315817"/>
                <a:gd name="connsiteX9" fmla="*/ 487018 w 1977887"/>
                <a:gd name="connsiteY9" fmla="*/ 2305878 h 2315817"/>
                <a:gd name="connsiteX10" fmla="*/ 646044 w 1977887"/>
                <a:gd name="connsiteY10" fmla="*/ 2216425 h 2315817"/>
                <a:gd name="connsiteX11" fmla="*/ 834887 w 1977887"/>
                <a:gd name="connsiteY11" fmla="*/ 2176669 h 2315817"/>
                <a:gd name="connsiteX12" fmla="*/ 964096 w 1977887"/>
                <a:gd name="connsiteY12" fmla="*/ 2176669 h 2315817"/>
                <a:gd name="connsiteX13" fmla="*/ 1202635 w 1977887"/>
                <a:gd name="connsiteY13" fmla="*/ 2295938 h 2315817"/>
                <a:gd name="connsiteX14" fmla="*/ 1391478 w 1977887"/>
                <a:gd name="connsiteY14" fmla="*/ 2315817 h 2315817"/>
                <a:gd name="connsiteX15" fmla="*/ 1600200 w 1977887"/>
                <a:gd name="connsiteY15" fmla="*/ 2285999 h 2315817"/>
                <a:gd name="connsiteX16" fmla="*/ 1838739 w 1977887"/>
                <a:gd name="connsiteY16" fmla="*/ 2276060 h 2315817"/>
                <a:gd name="connsiteX17" fmla="*/ 1967948 w 1977887"/>
                <a:gd name="connsiteY17" fmla="*/ 2186608 h 2315817"/>
                <a:gd name="connsiteX18" fmla="*/ 1977887 w 1977887"/>
                <a:gd name="connsiteY18" fmla="*/ 2047460 h 2315817"/>
                <a:gd name="connsiteX19" fmla="*/ 1878496 w 1977887"/>
                <a:gd name="connsiteY19" fmla="*/ 1908312 h 2315817"/>
                <a:gd name="connsiteX20" fmla="*/ 1759226 w 1977887"/>
                <a:gd name="connsiteY20" fmla="*/ 1769164 h 2315817"/>
                <a:gd name="connsiteX21" fmla="*/ 1659835 w 1977887"/>
                <a:gd name="connsiteY21" fmla="*/ 1610138 h 2315817"/>
                <a:gd name="connsiteX22" fmla="*/ 1639957 w 1977887"/>
                <a:gd name="connsiteY22" fmla="*/ 1381538 h 2315817"/>
                <a:gd name="connsiteX23" fmla="*/ 1639957 w 1977887"/>
                <a:gd name="connsiteY23" fmla="*/ 1272208 h 2315817"/>
                <a:gd name="connsiteX24" fmla="*/ 1550505 w 1977887"/>
                <a:gd name="connsiteY24" fmla="*/ 1003851 h 2315817"/>
                <a:gd name="connsiteX25" fmla="*/ 1461052 w 1977887"/>
                <a:gd name="connsiteY25" fmla="*/ 745434 h 2315817"/>
                <a:gd name="connsiteX26" fmla="*/ 1282148 w 1977887"/>
                <a:gd name="connsiteY26" fmla="*/ 516834 h 2315817"/>
                <a:gd name="connsiteX27" fmla="*/ 1212574 w 1977887"/>
                <a:gd name="connsiteY27" fmla="*/ 318051 h 2315817"/>
                <a:gd name="connsiteX28" fmla="*/ 1202635 w 1977887"/>
                <a:gd name="connsiteY28" fmla="*/ 0 h 2315817"/>
                <a:gd name="connsiteX0" fmla="*/ 1073426 w 1977887"/>
                <a:gd name="connsiteY0" fmla="*/ 9938 h 2315817"/>
                <a:gd name="connsiteX1" fmla="*/ 735496 w 1977887"/>
                <a:gd name="connsiteY1" fmla="*/ 457198 h 2315817"/>
                <a:gd name="connsiteX2" fmla="*/ 178905 w 1977887"/>
                <a:gd name="connsiteY2" fmla="*/ 725556 h 2315817"/>
                <a:gd name="connsiteX3" fmla="*/ 129209 w 1977887"/>
                <a:gd name="connsiteY3" fmla="*/ 944217 h 2315817"/>
                <a:gd name="connsiteX4" fmla="*/ 49696 w 1977887"/>
                <a:gd name="connsiteY4" fmla="*/ 1441173 h 2315817"/>
                <a:gd name="connsiteX5" fmla="*/ 0 w 1977887"/>
                <a:gd name="connsiteY5" fmla="*/ 1689651 h 2315817"/>
                <a:gd name="connsiteX6" fmla="*/ 9939 w 1977887"/>
                <a:gd name="connsiteY6" fmla="*/ 1878495 h 2315817"/>
                <a:gd name="connsiteX7" fmla="*/ 109331 w 1977887"/>
                <a:gd name="connsiteY7" fmla="*/ 2136912 h 2315817"/>
                <a:gd name="connsiteX8" fmla="*/ 318052 w 1977887"/>
                <a:gd name="connsiteY8" fmla="*/ 2305878 h 2315817"/>
                <a:gd name="connsiteX9" fmla="*/ 487018 w 1977887"/>
                <a:gd name="connsiteY9" fmla="*/ 2305878 h 2315817"/>
                <a:gd name="connsiteX10" fmla="*/ 646044 w 1977887"/>
                <a:gd name="connsiteY10" fmla="*/ 2216425 h 2315817"/>
                <a:gd name="connsiteX11" fmla="*/ 834887 w 1977887"/>
                <a:gd name="connsiteY11" fmla="*/ 2176669 h 2315817"/>
                <a:gd name="connsiteX12" fmla="*/ 964096 w 1977887"/>
                <a:gd name="connsiteY12" fmla="*/ 2176669 h 2315817"/>
                <a:gd name="connsiteX13" fmla="*/ 1202635 w 1977887"/>
                <a:gd name="connsiteY13" fmla="*/ 2295938 h 2315817"/>
                <a:gd name="connsiteX14" fmla="*/ 1391478 w 1977887"/>
                <a:gd name="connsiteY14" fmla="*/ 2315817 h 2315817"/>
                <a:gd name="connsiteX15" fmla="*/ 1600200 w 1977887"/>
                <a:gd name="connsiteY15" fmla="*/ 2285999 h 2315817"/>
                <a:gd name="connsiteX16" fmla="*/ 1838739 w 1977887"/>
                <a:gd name="connsiteY16" fmla="*/ 2276060 h 2315817"/>
                <a:gd name="connsiteX17" fmla="*/ 1967948 w 1977887"/>
                <a:gd name="connsiteY17" fmla="*/ 2186608 h 2315817"/>
                <a:gd name="connsiteX18" fmla="*/ 1977887 w 1977887"/>
                <a:gd name="connsiteY18" fmla="*/ 2047460 h 2315817"/>
                <a:gd name="connsiteX19" fmla="*/ 1878496 w 1977887"/>
                <a:gd name="connsiteY19" fmla="*/ 1908312 h 2315817"/>
                <a:gd name="connsiteX20" fmla="*/ 1759226 w 1977887"/>
                <a:gd name="connsiteY20" fmla="*/ 1769164 h 2315817"/>
                <a:gd name="connsiteX21" fmla="*/ 1659835 w 1977887"/>
                <a:gd name="connsiteY21" fmla="*/ 1610138 h 2315817"/>
                <a:gd name="connsiteX22" fmla="*/ 1639957 w 1977887"/>
                <a:gd name="connsiteY22" fmla="*/ 1381538 h 2315817"/>
                <a:gd name="connsiteX23" fmla="*/ 1639957 w 1977887"/>
                <a:gd name="connsiteY23" fmla="*/ 1272208 h 2315817"/>
                <a:gd name="connsiteX24" fmla="*/ 1550505 w 1977887"/>
                <a:gd name="connsiteY24" fmla="*/ 1003851 h 2315817"/>
                <a:gd name="connsiteX25" fmla="*/ 1461052 w 1977887"/>
                <a:gd name="connsiteY25" fmla="*/ 745434 h 2315817"/>
                <a:gd name="connsiteX26" fmla="*/ 1282148 w 1977887"/>
                <a:gd name="connsiteY26" fmla="*/ 516834 h 2315817"/>
                <a:gd name="connsiteX27" fmla="*/ 1212574 w 1977887"/>
                <a:gd name="connsiteY27" fmla="*/ 318051 h 2315817"/>
                <a:gd name="connsiteX28" fmla="*/ 1202635 w 1977887"/>
                <a:gd name="connsiteY28" fmla="*/ 0 h 2315817"/>
                <a:gd name="connsiteX0" fmla="*/ 983974 w 1977887"/>
                <a:gd name="connsiteY0" fmla="*/ 9938 h 2315817"/>
                <a:gd name="connsiteX1" fmla="*/ 735496 w 1977887"/>
                <a:gd name="connsiteY1" fmla="*/ 457198 h 2315817"/>
                <a:gd name="connsiteX2" fmla="*/ 178905 w 1977887"/>
                <a:gd name="connsiteY2" fmla="*/ 725556 h 2315817"/>
                <a:gd name="connsiteX3" fmla="*/ 129209 w 1977887"/>
                <a:gd name="connsiteY3" fmla="*/ 944217 h 2315817"/>
                <a:gd name="connsiteX4" fmla="*/ 49696 w 1977887"/>
                <a:gd name="connsiteY4" fmla="*/ 1441173 h 2315817"/>
                <a:gd name="connsiteX5" fmla="*/ 0 w 1977887"/>
                <a:gd name="connsiteY5" fmla="*/ 1689651 h 2315817"/>
                <a:gd name="connsiteX6" fmla="*/ 9939 w 1977887"/>
                <a:gd name="connsiteY6" fmla="*/ 1878495 h 2315817"/>
                <a:gd name="connsiteX7" fmla="*/ 109331 w 1977887"/>
                <a:gd name="connsiteY7" fmla="*/ 2136912 h 2315817"/>
                <a:gd name="connsiteX8" fmla="*/ 318052 w 1977887"/>
                <a:gd name="connsiteY8" fmla="*/ 2305878 h 2315817"/>
                <a:gd name="connsiteX9" fmla="*/ 487018 w 1977887"/>
                <a:gd name="connsiteY9" fmla="*/ 2305878 h 2315817"/>
                <a:gd name="connsiteX10" fmla="*/ 646044 w 1977887"/>
                <a:gd name="connsiteY10" fmla="*/ 2216425 h 2315817"/>
                <a:gd name="connsiteX11" fmla="*/ 834887 w 1977887"/>
                <a:gd name="connsiteY11" fmla="*/ 2176669 h 2315817"/>
                <a:gd name="connsiteX12" fmla="*/ 964096 w 1977887"/>
                <a:gd name="connsiteY12" fmla="*/ 2176669 h 2315817"/>
                <a:gd name="connsiteX13" fmla="*/ 1202635 w 1977887"/>
                <a:gd name="connsiteY13" fmla="*/ 2295938 h 2315817"/>
                <a:gd name="connsiteX14" fmla="*/ 1391478 w 1977887"/>
                <a:gd name="connsiteY14" fmla="*/ 2315817 h 2315817"/>
                <a:gd name="connsiteX15" fmla="*/ 1600200 w 1977887"/>
                <a:gd name="connsiteY15" fmla="*/ 2285999 h 2315817"/>
                <a:gd name="connsiteX16" fmla="*/ 1838739 w 1977887"/>
                <a:gd name="connsiteY16" fmla="*/ 2276060 h 2315817"/>
                <a:gd name="connsiteX17" fmla="*/ 1967948 w 1977887"/>
                <a:gd name="connsiteY17" fmla="*/ 2186608 h 2315817"/>
                <a:gd name="connsiteX18" fmla="*/ 1977887 w 1977887"/>
                <a:gd name="connsiteY18" fmla="*/ 2047460 h 2315817"/>
                <a:gd name="connsiteX19" fmla="*/ 1878496 w 1977887"/>
                <a:gd name="connsiteY19" fmla="*/ 1908312 h 2315817"/>
                <a:gd name="connsiteX20" fmla="*/ 1759226 w 1977887"/>
                <a:gd name="connsiteY20" fmla="*/ 1769164 h 2315817"/>
                <a:gd name="connsiteX21" fmla="*/ 1659835 w 1977887"/>
                <a:gd name="connsiteY21" fmla="*/ 1610138 h 2315817"/>
                <a:gd name="connsiteX22" fmla="*/ 1639957 w 1977887"/>
                <a:gd name="connsiteY22" fmla="*/ 1381538 h 2315817"/>
                <a:gd name="connsiteX23" fmla="*/ 1639957 w 1977887"/>
                <a:gd name="connsiteY23" fmla="*/ 1272208 h 2315817"/>
                <a:gd name="connsiteX24" fmla="*/ 1550505 w 1977887"/>
                <a:gd name="connsiteY24" fmla="*/ 1003851 h 2315817"/>
                <a:gd name="connsiteX25" fmla="*/ 1461052 w 1977887"/>
                <a:gd name="connsiteY25" fmla="*/ 745434 h 2315817"/>
                <a:gd name="connsiteX26" fmla="*/ 1282148 w 1977887"/>
                <a:gd name="connsiteY26" fmla="*/ 516834 h 2315817"/>
                <a:gd name="connsiteX27" fmla="*/ 1212574 w 1977887"/>
                <a:gd name="connsiteY27" fmla="*/ 318051 h 2315817"/>
                <a:gd name="connsiteX28" fmla="*/ 1202635 w 1977887"/>
                <a:gd name="connsiteY28" fmla="*/ 0 h 2315817"/>
                <a:gd name="connsiteX0" fmla="*/ 983974 w 1977887"/>
                <a:gd name="connsiteY0" fmla="*/ 9938 h 2315817"/>
                <a:gd name="connsiteX1" fmla="*/ 735496 w 1977887"/>
                <a:gd name="connsiteY1" fmla="*/ 457198 h 2315817"/>
                <a:gd name="connsiteX2" fmla="*/ 308114 w 1977887"/>
                <a:gd name="connsiteY2" fmla="*/ 824947 h 2315817"/>
                <a:gd name="connsiteX3" fmla="*/ 129209 w 1977887"/>
                <a:gd name="connsiteY3" fmla="*/ 944217 h 2315817"/>
                <a:gd name="connsiteX4" fmla="*/ 49696 w 1977887"/>
                <a:gd name="connsiteY4" fmla="*/ 1441173 h 2315817"/>
                <a:gd name="connsiteX5" fmla="*/ 0 w 1977887"/>
                <a:gd name="connsiteY5" fmla="*/ 1689651 h 2315817"/>
                <a:gd name="connsiteX6" fmla="*/ 9939 w 1977887"/>
                <a:gd name="connsiteY6" fmla="*/ 1878495 h 2315817"/>
                <a:gd name="connsiteX7" fmla="*/ 109331 w 1977887"/>
                <a:gd name="connsiteY7" fmla="*/ 2136912 h 2315817"/>
                <a:gd name="connsiteX8" fmla="*/ 318052 w 1977887"/>
                <a:gd name="connsiteY8" fmla="*/ 2305878 h 2315817"/>
                <a:gd name="connsiteX9" fmla="*/ 487018 w 1977887"/>
                <a:gd name="connsiteY9" fmla="*/ 2305878 h 2315817"/>
                <a:gd name="connsiteX10" fmla="*/ 646044 w 1977887"/>
                <a:gd name="connsiteY10" fmla="*/ 2216425 h 2315817"/>
                <a:gd name="connsiteX11" fmla="*/ 834887 w 1977887"/>
                <a:gd name="connsiteY11" fmla="*/ 2176669 h 2315817"/>
                <a:gd name="connsiteX12" fmla="*/ 964096 w 1977887"/>
                <a:gd name="connsiteY12" fmla="*/ 2176669 h 2315817"/>
                <a:gd name="connsiteX13" fmla="*/ 1202635 w 1977887"/>
                <a:gd name="connsiteY13" fmla="*/ 2295938 h 2315817"/>
                <a:gd name="connsiteX14" fmla="*/ 1391478 w 1977887"/>
                <a:gd name="connsiteY14" fmla="*/ 2315817 h 2315817"/>
                <a:gd name="connsiteX15" fmla="*/ 1600200 w 1977887"/>
                <a:gd name="connsiteY15" fmla="*/ 2285999 h 2315817"/>
                <a:gd name="connsiteX16" fmla="*/ 1838739 w 1977887"/>
                <a:gd name="connsiteY16" fmla="*/ 2276060 h 2315817"/>
                <a:gd name="connsiteX17" fmla="*/ 1967948 w 1977887"/>
                <a:gd name="connsiteY17" fmla="*/ 2186608 h 2315817"/>
                <a:gd name="connsiteX18" fmla="*/ 1977887 w 1977887"/>
                <a:gd name="connsiteY18" fmla="*/ 2047460 h 2315817"/>
                <a:gd name="connsiteX19" fmla="*/ 1878496 w 1977887"/>
                <a:gd name="connsiteY19" fmla="*/ 1908312 h 2315817"/>
                <a:gd name="connsiteX20" fmla="*/ 1759226 w 1977887"/>
                <a:gd name="connsiteY20" fmla="*/ 1769164 h 2315817"/>
                <a:gd name="connsiteX21" fmla="*/ 1659835 w 1977887"/>
                <a:gd name="connsiteY21" fmla="*/ 1610138 h 2315817"/>
                <a:gd name="connsiteX22" fmla="*/ 1639957 w 1977887"/>
                <a:gd name="connsiteY22" fmla="*/ 1381538 h 2315817"/>
                <a:gd name="connsiteX23" fmla="*/ 1639957 w 1977887"/>
                <a:gd name="connsiteY23" fmla="*/ 1272208 h 2315817"/>
                <a:gd name="connsiteX24" fmla="*/ 1550505 w 1977887"/>
                <a:gd name="connsiteY24" fmla="*/ 1003851 h 2315817"/>
                <a:gd name="connsiteX25" fmla="*/ 1461052 w 1977887"/>
                <a:gd name="connsiteY25" fmla="*/ 745434 h 2315817"/>
                <a:gd name="connsiteX26" fmla="*/ 1282148 w 1977887"/>
                <a:gd name="connsiteY26" fmla="*/ 516834 h 2315817"/>
                <a:gd name="connsiteX27" fmla="*/ 1212574 w 1977887"/>
                <a:gd name="connsiteY27" fmla="*/ 318051 h 2315817"/>
                <a:gd name="connsiteX28" fmla="*/ 1202635 w 1977887"/>
                <a:gd name="connsiteY28" fmla="*/ 0 h 2315817"/>
                <a:gd name="connsiteX0" fmla="*/ 983974 w 1977887"/>
                <a:gd name="connsiteY0" fmla="*/ 9938 h 2315817"/>
                <a:gd name="connsiteX1" fmla="*/ 735496 w 1977887"/>
                <a:gd name="connsiteY1" fmla="*/ 457198 h 2315817"/>
                <a:gd name="connsiteX2" fmla="*/ 308114 w 1977887"/>
                <a:gd name="connsiteY2" fmla="*/ 824947 h 2315817"/>
                <a:gd name="connsiteX3" fmla="*/ 129209 w 1977887"/>
                <a:gd name="connsiteY3" fmla="*/ 944217 h 2315817"/>
                <a:gd name="connsiteX4" fmla="*/ 129209 w 1977887"/>
                <a:gd name="connsiteY4" fmla="*/ 1123122 h 2315817"/>
                <a:gd name="connsiteX5" fmla="*/ 49696 w 1977887"/>
                <a:gd name="connsiteY5" fmla="*/ 1441173 h 2315817"/>
                <a:gd name="connsiteX6" fmla="*/ 0 w 1977887"/>
                <a:gd name="connsiteY6" fmla="*/ 1689651 h 2315817"/>
                <a:gd name="connsiteX7" fmla="*/ 9939 w 1977887"/>
                <a:gd name="connsiteY7" fmla="*/ 1878495 h 2315817"/>
                <a:gd name="connsiteX8" fmla="*/ 109331 w 1977887"/>
                <a:gd name="connsiteY8" fmla="*/ 2136912 h 2315817"/>
                <a:gd name="connsiteX9" fmla="*/ 318052 w 1977887"/>
                <a:gd name="connsiteY9" fmla="*/ 2305878 h 2315817"/>
                <a:gd name="connsiteX10" fmla="*/ 487018 w 1977887"/>
                <a:gd name="connsiteY10" fmla="*/ 2305878 h 2315817"/>
                <a:gd name="connsiteX11" fmla="*/ 646044 w 1977887"/>
                <a:gd name="connsiteY11" fmla="*/ 2216425 h 2315817"/>
                <a:gd name="connsiteX12" fmla="*/ 834887 w 1977887"/>
                <a:gd name="connsiteY12" fmla="*/ 2176669 h 2315817"/>
                <a:gd name="connsiteX13" fmla="*/ 964096 w 1977887"/>
                <a:gd name="connsiteY13" fmla="*/ 2176669 h 2315817"/>
                <a:gd name="connsiteX14" fmla="*/ 1202635 w 1977887"/>
                <a:gd name="connsiteY14" fmla="*/ 2295938 h 2315817"/>
                <a:gd name="connsiteX15" fmla="*/ 1391478 w 1977887"/>
                <a:gd name="connsiteY15" fmla="*/ 2315817 h 2315817"/>
                <a:gd name="connsiteX16" fmla="*/ 1600200 w 1977887"/>
                <a:gd name="connsiteY16" fmla="*/ 2285999 h 2315817"/>
                <a:gd name="connsiteX17" fmla="*/ 1838739 w 1977887"/>
                <a:gd name="connsiteY17" fmla="*/ 2276060 h 2315817"/>
                <a:gd name="connsiteX18" fmla="*/ 1967948 w 1977887"/>
                <a:gd name="connsiteY18" fmla="*/ 2186608 h 2315817"/>
                <a:gd name="connsiteX19" fmla="*/ 1977887 w 1977887"/>
                <a:gd name="connsiteY19" fmla="*/ 2047460 h 2315817"/>
                <a:gd name="connsiteX20" fmla="*/ 1878496 w 1977887"/>
                <a:gd name="connsiteY20" fmla="*/ 1908312 h 2315817"/>
                <a:gd name="connsiteX21" fmla="*/ 1759226 w 1977887"/>
                <a:gd name="connsiteY21" fmla="*/ 1769164 h 2315817"/>
                <a:gd name="connsiteX22" fmla="*/ 1659835 w 1977887"/>
                <a:gd name="connsiteY22" fmla="*/ 1610138 h 2315817"/>
                <a:gd name="connsiteX23" fmla="*/ 1639957 w 1977887"/>
                <a:gd name="connsiteY23" fmla="*/ 1381538 h 2315817"/>
                <a:gd name="connsiteX24" fmla="*/ 1639957 w 1977887"/>
                <a:gd name="connsiteY24" fmla="*/ 1272208 h 2315817"/>
                <a:gd name="connsiteX25" fmla="*/ 1550505 w 1977887"/>
                <a:gd name="connsiteY25" fmla="*/ 1003851 h 2315817"/>
                <a:gd name="connsiteX26" fmla="*/ 1461052 w 1977887"/>
                <a:gd name="connsiteY26" fmla="*/ 745434 h 2315817"/>
                <a:gd name="connsiteX27" fmla="*/ 1282148 w 1977887"/>
                <a:gd name="connsiteY27" fmla="*/ 516834 h 2315817"/>
                <a:gd name="connsiteX28" fmla="*/ 1212574 w 1977887"/>
                <a:gd name="connsiteY28" fmla="*/ 318051 h 2315817"/>
                <a:gd name="connsiteX29" fmla="*/ 1202635 w 1977887"/>
                <a:gd name="connsiteY29" fmla="*/ 0 h 2315817"/>
                <a:gd name="connsiteX0" fmla="*/ 983974 w 1977887"/>
                <a:gd name="connsiteY0" fmla="*/ 9938 h 2315817"/>
                <a:gd name="connsiteX1" fmla="*/ 735496 w 1977887"/>
                <a:gd name="connsiteY1" fmla="*/ 457198 h 2315817"/>
                <a:gd name="connsiteX2" fmla="*/ 308114 w 1977887"/>
                <a:gd name="connsiteY2" fmla="*/ 824947 h 2315817"/>
                <a:gd name="connsiteX3" fmla="*/ 268357 w 1977887"/>
                <a:gd name="connsiteY3" fmla="*/ 964095 h 2315817"/>
                <a:gd name="connsiteX4" fmla="*/ 129209 w 1977887"/>
                <a:gd name="connsiteY4" fmla="*/ 1123122 h 2315817"/>
                <a:gd name="connsiteX5" fmla="*/ 49696 w 1977887"/>
                <a:gd name="connsiteY5" fmla="*/ 1441173 h 2315817"/>
                <a:gd name="connsiteX6" fmla="*/ 0 w 1977887"/>
                <a:gd name="connsiteY6" fmla="*/ 1689651 h 2315817"/>
                <a:gd name="connsiteX7" fmla="*/ 9939 w 1977887"/>
                <a:gd name="connsiteY7" fmla="*/ 1878495 h 2315817"/>
                <a:gd name="connsiteX8" fmla="*/ 109331 w 1977887"/>
                <a:gd name="connsiteY8" fmla="*/ 2136912 h 2315817"/>
                <a:gd name="connsiteX9" fmla="*/ 318052 w 1977887"/>
                <a:gd name="connsiteY9" fmla="*/ 2305878 h 2315817"/>
                <a:gd name="connsiteX10" fmla="*/ 487018 w 1977887"/>
                <a:gd name="connsiteY10" fmla="*/ 2305878 h 2315817"/>
                <a:gd name="connsiteX11" fmla="*/ 646044 w 1977887"/>
                <a:gd name="connsiteY11" fmla="*/ 2216425 h 2315817"/>
                <a:gd name="connsiteX12" fmla="*/ 834887 w 1977887"/>
                <a:gd name="connsiteY12" fmla="*/ 2176669 h 2315817"/>
                <a:gd name="connsiteX13" fmla="*/ 964096 w 1977887"/>
                <a:gd name="connsiteY13" fmla="*/ 2176669 h 2315817"/>
                <a:gd name="connsiteX14" fmla="*/ 1202635 w 1977887"/>
                <a:gd name="connsiteY14" fmla="*/ 2295938 h 2315817"/>
                <a:gd name="connsiteX15" fmla="*/ 1391478 w 1977887"/>
                <a:gd name="connsiteY15" fmla="*/ 2315817 h 2315817"/>
                <a:gd name="connsiteX16" fmla="*/ 1600200 w 1977887"/>
                <a:gd name="connsiteY16" fmla="*/ 2285999 h 2315817"/>
                <a:gd name="connsiteX17" fmla="*/ 1838739 w 1977887"/>
                <a:gd name="connsiteY17" fmla="*/ 2276060 h 2315817"/>
                <a:gd name="connsiteX18" fmla="*/ 1967948 w 1977887"/>
                <a:gd name="connsiteY18" fmla="*/ 2186608 h 2315817"/>
                <a:gd name="connsiteX19" fmla="*/ 1977887 w 1977887"/>
                <a:gd name="connsiteY19" fmla="*/ 2047460 h 2315817"/>
                <a:gd name="connsiteX20" fmla="*/ 1878496 w 1977887"/>
                <a:gd name="connsiteY20" fmla="*/ 1908312 h 2315817"/>
                <a:gd name="connsiteX21" fmla="*/ 1759226 w 1977887"/>
                <a:gd name="connsiteY21" fmla="*/ 1769164 h 2315817"/>
                <a:gd name="connsiteX22" fmla="*/ 1659835 w 1977887"/>
                <a:gd name="connsiteY22" fmla="*/ 1610138 h 2315817"/>
                <a:gd name="connsiteX23" fmla="*/ 1639957 w 1977887"/>
                <a:gd name="connsiteY23" fmla="*/ 1381538 h 2315817"/>
                <a:gd name="connsiteX24" fmla="*/ 1639957 w 1977887"/>
                <a:gd name="connsiteY24" fmla="*/ 1272208 h 2315817"/>
                <a:gd name="connsiteX25" fmla="*/ 1550505 w 1977887"/>
                <a:gd name="connsiteY25" fmla="*/ 1003851 h 2315817"/>
                <a:gd name="connsiteX26" fmla="*/ 1461052 w 1977887"/>
                <a:gd name="connsiteY26" fmla="*/ 745434 h 2315817"/>
                <a:gd name="connsiteX27" fmla="*/ 1282148 w 1977887"/>
                <a:gd name="connsiteY27" fmla="*/ 516834 h 2315817"/>
                <a:gd name="connsiteX28" fmla="*/ 1212574 w 1977887"/>
                <a:gd name="connsiteY28" fmla="*/ 318051 h 2315817"/>
                <a:gd name="connsiteX29" fmla="*/ 1202635 w 1977887"/>
                <a:gd name="connsiteY29" fmla="*/ 0 h 2315817"/>
                <a:gd name="connsiteX0" fmla="*/ 983974 w 1977887"/>
                <a:gd name="connsiteY0" fmla="*/ 9938 h 2315817"/>
                <a:gd name="connsiteX1" fmla="*/ 735496 w 1977887"/>
                <a:gd name="connsiteY1" fmla="*/ 457198 h 2315817"/>
                <a:gd name="connsiteX2" fmla="*/ 566532 w 1977887"/>
                <a:gd name="connsiteY2" fmla="*/ 765312 h 2315817"/>
                <a:gd name="connsiteX3" fmla="*/ 268357 w 1977887"/>
                <a:gd name="connsiteY3" fmla="*/ 964095 h 2315817"/>
                <a:gd name="connsiteX4" fmla="*/ 129209 w 1977887"/>
                <a:gd name="connsiteY4" fmla="*/ 1123122 h 2315817"/>
                <a:gd name="connsiteX5" fmla="*/ 49696 w 1977887"/>
                <a:gd name="connsiteY5" fmla="*/ 1441173 h 2315817"/>
                <a:gd name="connsiteX6" fmla="*/ 0 w 1977887"/>
                <a:gd name="connsiteY6" fmla="*/ 1689651 h 2315817"/>
                <a:gd name="connsiteX7" fmla="*/ 9939 w 1977887"/>
                <a:gd name="connsiteY7" fmla="*/ 1878495 h 2315817"/>
                <a:gd name="connsiteX8" fmla="*/ 109331 w 1977887"/>
                <a:gd name="connsiteY8" fmla="*/ 2136912 h 2315817"/>
                <a:gd name="connsiteX9" fmla="*/ 318052 w 1977887"/>
                <a:gd name="connsiteY9" fmla="*/ 2305878 h 2315817"/>
                <a:gd name="connsiteX10" fmla="*/ 487018 w 1977887"/>
                <a:gd name="connsiteY10" fmla="*/ 2305878 h 2315817"/>
                <a:gd name="connsiteX11" fmla="*/ 646044 w 1977887"/>
                <a:gd name="connsiteY11" fmla="*/ 2216425 h 2315817"/>
                <a:gd name="connsiteX12" fmla="*/ 834887 w 1977887"/>
                <a:gd name="connsiteY12" fmla="*/ 2176669 h 2315817"/>
                <a:gd name="connsiteX13" fmla="*/ 964096 w 1977887"/>
                <a:gd name="connsiteY13" fmla="*/ 2176669 h 2315817"/>
                <a:gd name="connsiteX14" fmla="*/ 1202635 w 1977887"/>
                <a:gd name="connsiteY14" fmla="*/ 2295938 h 2315817"/>
                <a:gd name="connsiteX15" fmla="*/ 1391478 w 1977887"/>
                <a:gd name="connsiteY15" fmla="*/ 2315817 h 2315817"/>
                <a:gd name="connsiteX16" fmla="*/ 1600200 w 1977887"/>
                <a:gd name="connsiteY16" fmla="*/ 2285999 h 2315817"/>
                <a:gd name="connsiteX17" fmla="*/ 1838739 w 1977887"/>
                <a:gd name="connsiteY17" fmla="*/ 2276060 h 2315817"/>
                <a:gd name="connsiteX18" fmla="*/ 1967948 w 1977887"/>
                <a:gd name="connsiteY18" fmla="*/ 2186608 h 2315817"/>
                <a:gd name="connsiteX19" fmla="*/ 1977887 w 1977887"/>
                <a:gd name="connsiteY19" fmla="*/ 2047460 h 2315817"/>
                <a:gd name="connsiteX20" fmla="*/ 1878496 w 1977887"/>
                <a:gd name="connsiteY20" fmla="*/ 1908312 h 2315817"/>
                <a:gd name="connsiteX21" fmla="*/ 1759226 w 1977887"/>
                <a:gd name="connsiteY21" fmla="*/ 1769164 h 2315817"/>
                <a:gd name="connsiteX22" fmla="*/ 1659835 w 1977887"/>
                <a:gd name="connsiteY22" fmla="*/ 1610138 h 2315817"/>
                <a:gd name="connsiteX23" fmla="*/ 1639957 w 1977887"/>
                <a:gd name="connsiteY23" fmla="*/ 1381538 h 2315817"/>
                <a:gd name="connsiteX24" fmla="*/ 1639957 w 1977887"/>
                <a:gd name="connsiteY24" fmla="*/ 1272208 h 2315817"/>
                <a:gd name="connsiteX25" fmla="*/ 1550505 w 1977887"/>
                <a:gd name="connsiteY25" fmla="*/ 1003851 h 2315817"/>
                <a:gd name="connsiteX26" fmla="*/ 1461052 w 1977887"/>
                <a:gd name="connsiteY26" fmla="*/ 745434 h 2315817"/>
                <a:gd name="connsiteX27" fmla="*/ 1282148 w 1977887"/>
                <a:gd name="connsiteY27" fmla="*/ 516834 h 2315817"/>
                <a:gd name="connsiteX28" fmla="*/ 1212574 w 1977887"/>
                <a:gd name="connsiteY28" fmla="*/ 318051 h 2315817"/>
                <a:gd name="connsiteX29" fmla="*/ 1202635 w 1977887"/>
                <a:gd name="connsiteY29" fmla="*/ 0 h 2315817"/>
                <a:gd name="connsiteX0" fmla="*/ 1182757 w 1977887"/>
                <a:gd name="connsiteY0" fmla="*/ 0 h 2315818"/>
                <a:gd name="connsiteX1" fmla="*/ 735496 w 1977887"/>
                <a:gd name="connsiteY1" fmla="*/ 457199 h 2315818"/>
                <a:gd name="connsiteX2" fmla="*/ 566532 w 1977887"/>
                <a:gd name="connsiteY2" fmla="*/ 765313 h 2315818"/>
                <a:gd name="connsiteX3" fmla="*/ 268357 w 1977887"/>
                <a:gd name="connsiteY3" fmla="*/ 964096 h 2315818"/>
                <a:gd name="connsiteX4" fmla="*/ 129209 w 1977887"/>
                <a:gd name="connsiteY4" fmla="*/ 1123123 h 2315818"/>
                <a:gd name="connsiteX5" fmla="*/ 49696 w 1977887"/>
                <a:gd name="connsiteY5" fmla="*/ 1441174 h 2315818"/>
                <a:gd name="connsiteX6" fmla="*/ 0 w 1977887"/>
                <a:gd name="connsiteY6" fmla="*/ 1689652 h 2315818"/>
                <a:gd name="connsiteX7" fmla="*/ 9939 w 1977887"/>
                <a:gd name="connsiteY7" fmla="*/ 1878496 h 2315818"/>
                <a:gd name="connsiteX8" fmla="*/ 109331 w 1977887"/>
                <a:gd name="connsiteY8" fmla="*/ 2136913 h 2315818"/>
                <a:gd name="connsiteX9" fmla="*/ 318052 w 1977887"/>
                <a:gd name="connsiteY9" fmla="*/ 2305879 h 2315818"/>
                <a:gd name="connsiteX10" fmla="*/ 487018 w 1977887"/>
                <a:gd name="connsiteY10" fmla="*/ 2305879 h 2315818"/>
                <a:gd name="connsiteX11" fmla="*/ 646044 w 1977887"/>
                <a:gd name="connsiteY11" fmla="*/ 2216426 h 2315818"/>
                <a:gd name="connsiteX12" fmla="*/ 834887 w 1977887"/>
                <a:gd name="connsiteY12" fmla="*/ 2176670 h 2315818"/>
                <a:gd name="connsiteX13" fmla="*/ 964096 w 1977887"/>
                <a:gd name="connsiteY13" fmla="*/ 2176670 h 2315818"/>
                <a:gd name="connsiteX14" fmla="*/ 1202635 w 1977887"/>
                <a:gd name="connsiteY14" fmla="*/ 2295939 h 2315818"/>
                <a:gd name="connsiteX15" fmla="*/ 1391478 w 1977887"/>
                <a:gd name="connsiteY15" fmla="*/ 2315818 h 2315818"/>
                <a:gd name="connsiteX16" fmla="*/ 1600200 w 1977887"/>
                <a:gd name="connsiteY16" fmla="*/ 2286000 h 2315818"/>
                <a:gd name="connsiteX17" fmla="*/ 1838739 w 1977887"/>
                <a:gd name="connsiteY17" fmla="*/ 2276061 h 2315818"/>
                <a:gd name="connsiteX18" fmla="*/ 1967948 w 1977887"/>
                <a:gd name="connsiteY18" fmla="*/ 2186609 h 2315818"/>
                <a:gd name="connsiteX19" fmla="*/ 1977887 w 1977887"/>
                <a:gd name="connsiteY19" fmla="*/ 2047461 h 2315818"/>
                <a:gd name="connsiteX20" fmla="*/ 1878496 w 1977887"/>
                <a:gd name="connsiteY20" fmla="*/ 1908313 h 2315818"/>
                <a:gd name="connsiteX21" fmla="*/ 1759226 w 1977887"/>
                <a:gd name="connsiteY21" fmla="*/ 1769165 h 2315818"/>
                <a:gd name="connsiteX22" fmla="*/ 1659835 w 1977887"/>
                <a:gd name="connsiteY22" fmla="*/ 1610139 h 2315818"/>
                <a:gd name="connsiteX23" fmla="*/ 1639957 w 1977887"/>
                <a:gd name="connsiteY23" fmla="*/ 1381539 h 2315818"/>
                <a:gd name="connsiteX24" fmla="*/ 1639957 w 1977887"/>
                <a:gd name="connsiteY24" fmla="*/ 1272209 h 2315818"/>
                <a:gd name="connsiteX25" fmla="*/ 1550505 w 1977887"/>
                <a:gd name="connsiteY25" fmla="*/ 1003852 h 2315818"/>
                <a:gd name="connsiteX26" fmla="*/ 1461052 w 1977887"/>
                <a:gd name="connsiteY26" fmla="*/ 745435 h 2315818"/>
                <a:gd name="connsiteX27" fmla="*/ 1282148 w 1977887"/>
                <a:gd name="connsiteY27" fmla="*/ 516835 h 2315818"/>
                <a:gd name="connsiteX28" fmla="*/ 1212574 w 1977887"/>
                <a:gd name="connsiteY28" fmla="*/ 318052 h 2315818"/>
                <a:gd name="connsiteX29" fmla="*/ 1202635 w 1977887"/>
                <a:gd name="connsiteY29" fmla="*/ 1 h 2315818"/>
                <a:gd name="connsiteX0" fmla="*/ 1182757 w 1977887"/>
                <a:gd name="connsiteY0" fmla="*/ 0 h 2315818"/>
                <a:gd name="connsiteX1" fmla="*/ 964096 w 1977887"/>
                <a:gd name="connsiteY1" fmla="*/ 39758 h 2315818"/>
                <a:gd name="connsiteX2" fmla="*/ 735496 w 1977887"/>
                <a:gd name="connsiteY2" fmla="*/ 457199 h 2315818"/>
                <a:gd name="connsiteX3" fmla="*/ 566532 w 1977887"/>
                <a:gd name="connsiteY3" fmla="*/ 765313 h 2315818"/>
                <a:gd name="connsiteX4" fmla="*/ 268357 w 1977887"/>
                <a:gd name="connsiteY4" fmla="*/ 964096 h 2315818"/>
                <a:gd name="connsiteX5" fmla="*/ 129209 w 1977887"/>
                <a:gd name="connsiteY5" fmla="*/ 1123123 h 2315818"/>
                <a:gd name="connsiteX6" fmla="*/ 49696 w 1977887"/>
                <a:gd name="connsiteY6" fmla="*/ 1441174 h 2315818"/>
                <a:gd name="connsiteX7" fmla="*/ 0 w 1977887"/>
                <a:gd name="connsiteY7" fmla="*/ 1689652 h 2315818"/>
                <a:gd name="connsiteX8" fmla="*/ 9939 w 1977887"/>
                <a:gd name="connsiteY8" fmla="*/ 1878496 h 2315818"/>
                <a:gd name="connsiteX9" fmla="*/ 109331 w 1977887"/>
                <a:gd name="connsiteY9" fmla="*/ 2136913 h 2315818"/>
                <a:gd name="connsiteX10" fmla="*/ 318052 w 1977887"/>
                <a:gd name="connsiteY10" fmla="*/ 2305879 h 2315818"/>
                <a:gd name="connsiteX11" fmla="*/ 487018 w 1977887"/>
                <a:gd name="connsiteY11" fmla="*/ 2305879 h 2315818"/>
                <a:gd name="connsiteX12" fmla="*/ 646044 w 1977887"/>
                <a:gd name="connsiteY12" fmla="*/ 2216426 h 2315818"/>
                <a:gd name="connsiteX13" fmla="*/ 834887 w 1977887"/>
                <a:gd name="connsiteY13" fmla="*/ 2176670 h 2315818"/>
                <a:gd name="connsiteX14" fmla="*/ 964096 w 1977887"/>
                <a:gd name="connsiteY14" fmla="*/ 2176670 h 2315818"/>
                <a:gd name="connsiteX15" fmla="*/ 1202635 w 1977887"/>
                <a:gd name="connsiteY15" fmla="*/ 2295939 h 2315818"/>
                <a:gd name="connsiteX16" fmla="*/ 1391478 w 1977887"/>
                <a:gd name="connsiteY16" fmla="*/ 2315818 h 2315818"/>
                <a:gd name="connsiteX17" fmla="*/ 1600200 w 1977887"/>
                <a:gd name="connsiteY17" fmla="*/ 2286000 h 2315818"/>
                <a:gd name="connsiteX18" fmla="*/ 1838739 w 1977887"/>
                <a:gd name="connsiteY18" fmla="*/ 2276061 h 2315818"/>
                <a:gd name="connsiteX19" fmla="*/ 1967948 w 1977887"/>
                <a:gd name="connsiteY19" fmla="*/ 2186609 h 2315818"/>
                <a:gd name="connsiteX20" fmla="*/ 1977887 w 1977887"/>
                <a:gd name="connsiteY20" fmla="*/ 2047461 h 2315818"/>
                <a:gd name="connsiteX21" fmla="*/ 1878496 w 1977887"/>
                <a:gd name="connsiteY21" fmla="*/ 1908313 h 2315818"/>
                <a:gd name="connsiteX22" fmla="*/ 1759226 w 1977887"/>
                <a:gd name="connsiteY22" fmla="*/ 1769165 h 2315818"/>
                <a:gd name="connsiteX23" fmla="*/ 1659835 w 1977887"/>
                <a:gd name="connsiteY23" fmla="*/ 1610139 h 2315818"/>
                <a:gd name="connsiteX24" fmla="*/ 1639957 w 1977887"/>
                <a:gd name="connsiteY24" fmla="*/ 1381539 h 2315818"/>
                <a:gd name="connsiteX25" fmla="*/ 1639957 w 1977887"/>
                <a:gd name="connsiteY25" fmla="*/ 1272209 h 2315818"/>
                <a:gd name="connsiteX26" fmla="*/ 1550505 w 1977887"/>
                <a:gd name="connsiteY26" fmla="*/ 1003852 h 2315818"/>
                <a:gd name="connsiteX27" fmla="*/ 1461052 w 1977887"/>
                <a:gd name="connsiteY27" fmla="*/ 745435 h 2315818"/>
                <a:gd name="connsiteX28" fmla="*/ 1282148 w 1977887"/>
                <a:gd name="connsiteY28" fmla="*/ 516835 h 2315818"/>
                <a:gd name="connsiteX29" fmla="*/ 1212574 w 1977887"/>
                <a:gd name="connsiteY29" fmla="*/ 318052 h 2315818"/>
                <a:gd name="connsiteX30" fmla="*/ 1202635 w 1977887"/>
                <a:gd name="connsiteY30" fmla="*/ 1 h 23158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977887" h="2315818">
                  <a:moveTo>
                    <a:pt x="1182757" y="0"/>
                  </a:moveTo>
                  <a:cubicBezTo>
                    <a:pt x="1099931" y="86140"/>
                    <a:pt x="1046922" y="-46382"/>
                    <a:pt x="964096" y="39758"/>
                  </a:cubicBezTo>
                  <a:lnTo>
                    <a:pt x="735496" y="457199"/>
                  </a:lnTo>
                  <a:lnTo>
                    <a:pt x="566532" y="765313"/>
                  </a:lnTo>
                  <a:lnTo>
                    <a:pt x="268357" y="964096"/>
                  </a:lnTo>
                  <a:cubicBezTo>
                    <a:pt x="265044" y="974035"/>
                    <a:pt x="132522" y="1113184"/>
                    <a:pt x="129209" y="1123123"/>
                  </a:cubicBezTo>
                  <a:lnTo>
                    <a:pt x="49696" y="1441174"/>
                  </a:lnTo>
                  <a:lnTo>
                    <a:pt x="0" y="1689652"/>
                  </a:lnTo>
                  <a:lnTo>
                    <a:pt x="9939" y="1878496"/>
                  </a:lnTo>
                  <a:lnTo>
                    <a:pt x="109331" y="2136913"/>
                  </a:lnTo>
                  <a:lnTo>
                    <a:pt x="318052" y="2305879"/>
                  </a:lnTo>
                  <a:lnTo>
                    <a:pt x="487018" y="2305879"/>
                  </a:lnTo>
                  <a:lnTo>
                    <a:pt x="646044" y="2216426"/>
                  </a:lnTo>
                  <a:lnTo>
                    <a:pt x="834887" y="2176670"/>
                  </a:lnTo>
                  <a:lnTo>
                    <a:pt x="964096" y="2176670"/>
                  </a:lnTo>
                  <a:lnTo>
                    <a:pt x="1202635" y="2295939"/>
                  </a:lnTo>
                  <a:lnTo>
                    <a:pt x="1391478" y="2315818"/>
                  </a:lnTo>
                  <a:lnTo>
                    <a:pt x="1600200" y="2286000"/>
                  </a:lnTo>
                  <a:lnTo>
                    <a:pt x="1838739" y="2276061"/>
                  </a:lnTo>
                  <a:lnTo>
                    <a:pt x="1967948" y="2186609"/>
                  </a:lnTo>
                  <a:lnTo>
                    <a:pt x="1977887" y="2047461"/>
                  </a:lnTo>
                  <a:lnTo>
                    <a:pt x="1878496" y="1908313"/>
                  </a:lnTo>
                  <a:lnTo>
                    <a:pt x="1759226" y="1769165"/>
                  </a:lnTo>
                  <a:lnTo>
                    <a:pt x="1659835" y="1610139"/>
                  </a:lnTo>
                  <a:lnTo>
                    <a:pt x="1639957" y="1381539"/>
                  </a:lnTo>
                  <a:lnTo>
                    <a:pt x="1639957" y="1272209"/>
                  </a:lnTo>
                  <a:lnTo>
                    <a:pt x="1550505" y="1003852"/>
                  </a:lnTo>
                  <a:lnTo>
                    <a:pt x="1461052" y="745435"/>
                  </a:lnTo>
                  <a:lnTo>
                    <a:pt x="1282148" y="516835"/>
                  </a:lnTo>
                  <a:lnTo>
                    <a:pt x="1212574" y="318052"/>
                  </a:lnTo>
                  <a:lnTo>
                    <a:pt x="1202635" y="1"/>
                  </a:lnTo>
                </a:path>
              </a:pathLst>
            </a:custGeom>
            <a:solidFill>
              <a:srgbClr val="7030A0">
                <a:alpha val="30000"/>
              </a:srgbClr>
            </a:solidFill>
            <a:ln w="25400" cap="flat" cmpd="sng" algn="ctr">
              <a:noFill/>
              <a:prstDash val="solid"/>
            </a:ln>
            <a:effectLst>
              <a:glow rad="127000">
                <a:srgbClr val="7030A0">
                  <a:alpha val="30000"/>
                </a:srgbClr>
              </a:glo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36" name="TextBox 35"/>
            <p:cNvSpPr txBox="1"/>
            <p:nvPr/>
          </p:nvSpPr>
          <p:spPr>
            <a:xfrm>
              <a:off x="6548926" y="2673891"/>
              <a:ext cx="280174" cy="332399"/>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dirty="0" smtClean="0">
                  <a:ln>
                    <a:noFill/>
                  </a:ln>
                  <a:solidFill>
                    <a:prstClr val="white"/>
                  </a:solidFill>
                  <a:effectLst/>
                  <a:uLnTx/>
                  <a:uFillTx/>
                  <a:latin typeface="Calibri"/>
                </a:rPr>
                <a:t>X</a:t>
              </a:r>
            </a:p>
          </p:txBody>
        </p:sp>
        <p:sp>
          <p:nvSpPr>
            <p:cNvPr id="37" name="TextBox 36"/>
            <p:cNvSpPr txBox="1"/>
            <p:nvPr/>
          </p:nvSpPr>
          <p:spPr>
            <a:xfrm>
              <a:off x="5851501" y="2849318"/>
              <a:ext cx="334996" cy="332399"/>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dirty="0" smtClean="0">
                  <a:ln>
                    <a:noFill/>
                  </a:ln>
                  <a:solidFill>
                    <a:prstClr val="white"/>
                  </a:solidFill>
                  <a:effectLst/>
                  <a:uLnTx/>
                  <a:uFillTx/>
                  <a:latin typeface="Calibri"/>
                </a:rPr>
                <a:t>IX</a:t>
              </a:r>
            </a:p>
          </p:txBody>
        </p:sp>
        <p:sp>
          <p:nvSpPr>
            <p:cNvPr id="38" name="TextBox 37"/>
            <p:cNvSpPr txBox="1"/>
            <p:nvPr/>
          </p:nvSpPr>
          <p:spPr>
            <a:xfrm>
              <a:off x="6117528" y="2341492"/>
              <a:ext cx="453298" cy="332399"/>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dirty="0" smtClean="0">
                  <a:ln>
                    <a:noFill/>
                  </a:ln>
                  <a:solidFill>
                    <a:prstClr val="white"/>
                  </a:solidFill>
                  <a:effectLst/>
                  <a:uLnTx/>
                  <a:uFillTx/>
                  <a:latin typeface="Calibri"/>
                </a:rPr>
                <a:t>VIII</a:t>
              </a:r>
            </a:p>
          </p:txBody>
        </p:sp>
        <p:sp>
          <p:nvSpPr>
            <p:cNvPr id="39" name="TextBox 38"/>
            <p:cNvSpPr txBox="1"/>
            <p:nvPr/>
          </p:nvSpPr>
          <p:spPr>
            <a:xfrm>
              <a:off x="4287355" y="3211616"/>
              <a:ext cx="280174" cy="332399"/>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dirty="0" smtClean="0">
                  <a:ln>
                    <a:noFill/>
                  </a:ln>
                  <a:solidFill>
                    <a:prstClr val="white"/>
                  </a:solidFill>
                  <a:effectLst/>
                  <a:uLnTx/>
                  <a:uFillTx/>
                  <a:latin typeface="Calibri"/>
                </a:rPr>
                <a:t>X</a:t>
              </a:r>
            </a:p>
          </p:txBody>
        </p:sp>
        <p:sp>
          <p:nvSpPr>
            <p:cNvPr id="40" name="TextBox 39"/>
            <p:cNvSpPr txBox="1"/>
            <p:nvPr/>
          </p:nvSpPr>
          <p:spPr>
            <a:xfrm>
              <a:off x="3599069" y="3440263"/>
              <a:ext cx="334996" cy="332399"/>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dirty="0" smtClean="0">
                  <a:ln>
                    <a:noFill/>
                  </a:ln>
                  <a:solidFill>
                    <a:prstClr val="white"/>
                  </a:solidFill>
                  <a:effectLst/>
                  <a:uLnTx/>
                  <a:uFillTx/>
                  <a:latin typeface="Calibri"/>
                </a:rPr>
                <a:t>IX</a:t>
              </a:r>
            </a:p>
          </p:txBody>
        </p:sp>
      </p:grpSp>
      <p:sp>
        <p:nvSpPr>
          <p:cNvPr id="41" name="Rectangle 40"/>
          <p:cNvSpPr/>
          <p:nvPr/>
        </p:nvSpPr>
        <p:spPr>
          <a:xfrm>
            <a:off x="5854002" y="228600"/>
            <a:ext cx="2985198" cy="1399032"/>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50" name="TextBox 49"/>
          <p:cNvSpPr txBox="1"/>
          <p:nvPr/>
        </p:nvSpPr>
        <p:spPr>
          <a:xfrm>
            <a:off x="5940584" y="256398"/>
            <a:ext cx="1948372" cy="221599"/>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000" b="0" i="0" u="none" strike="noStrike" kern="0" cap="none" spc="0" normalizeH="0" baseline="0" noProof="0" dirty="0" smtClean="0">
                <a:ln>
                  <a:noFill/>
                </a:ln>
                <a:solidFill>
                  <a:prstClr val="black"/>
                </a:solidFill>
                <a:effectLst/>
                <a:uLnTx/>
                <a:uFillTx/>
                <a:latin typeface="Calibri"/>
              </a:rPr>
              <a:t>Fault Trace at depth of Miocene</a:t>
            </a:r>
          </a:p>
        </p:txBody>
      </p:sp>
      <p:sp>
        <p:nvSpPr>
          <p:cNvPr id="51" name="TextBox 50"/>
          <p:cNvSpPr txBox="1"/>
          <p:nvPr/>
        </p:nvSpPr>
        <p:spPr>
          <a:xfrm>
            <a:off x="5959450" y="909209"/>
            <a:ext cx="1678281" cy="221599"/>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000" b="0" i="0" u="none" strike="noStrike" kern="0" cap="none" spc="0" normalizeH="0" baseline="0" noProof="0" dirty="0" smtClean="0">
                <a:ln>
                  <a:noFill/>
                </a:ln>
                <a:solidFill>
                  <a:prstClr val="black"/>
                </a:solidFill>
                <a:effectLst/>
                <a:uLnTx/>
                <a:uFillTx/>
                <a:latin typeface="Calibri"/>
              </a:rPr>
              <a:t>Terrebonne Trough outline</a:t>
            </a:r>
          </a:p>
        </p:txBody>
      </p:sp>
      <p:sp>
        <p:nvSpPr>
          <p:cNvPr id="52" name="TextBox 51"/>
          <p:cNvSpPr txBox="1"/>
          <p:nvPr/>
        </p:nvSpPr>
        <p:spPr>
          <a:xfrm>
            <a:off x="5940584" y="604409"/>
            <a:ext cx="808924" cy="221599"/>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000" b="0" i="0" u="none" strike="noStrike" kern="0" cap="none" spc="0" normalizeH="0" baseline="0" noProof="0" dirty="0" smtClean="0">
                <a:ln>
                  <a:noFill/>
                </a:ln>
                <a:solidFill>
                  <a:prstClr val="black"/>
                </a:solidFill>
                <a:effectLst/>
                <a:uLnTx/>
                <a:uFillTx/>
                <a:latin typeface="Calibri"/>
              </a:rPr>
              <a:t>Salt Domes</a:t>
            </a:r>
          </a:p>
        </p:txBody>
      </p:sp>
      <p:sp>
        <p:nvSpPr>
          <p:cNvPr id="53" name="Isosceles Triangle 52"/>
          <p:cNvSpPr/>
          <p:nvPr/>
        </p:nvSpPr>
        <p:spPr>
          <a:xfrm rot="10635459">
            <a:off x="8111548" y="369078"/>
            <a:ext cx="80244" cy="68580"/>
          </a:xfrm>
          <a:prstGeom prst="triangle">
            <a:avLst/>
          </a:prstGeom>
          <a:solidFill>
            <a:sysClr val="windowText" lastClr="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54" name="Freeform 53"/>
          <p:cNvSpPr/>
          <p:nvPr/>
        </p:nvSpPr>
        <p:spPr>
          <a:xfrm>
            <a:off x="7752046" y="304988"/>
            <a:ext cx="882681" cy="60008"/>
          </a:xfrm>
          <a:custGeom>
            <a:avLst/>
            <a:gdLst>
              <a:gd name="connsiteX0" fmla="*/ 0 w 838200"/>
              <a:gd name="connsiteY0" fmla="*/ 0 h 66675"/>
              <a:gd name="connsiteX1" fmla="*/ 107156 w 838200"/>
              <a:gd name="connsiteY1" fmla="*/ 42863 h 66675"/>
              <a:gd name="connsiteX2" fmla="*/ 235744 w 838200"/>
              <a:gd name="connsiteY2" fmla="*/ 61913 h 66675"/>
              <a:gd name="connsiteX3" fmla="*/ 381000 w 838200"/>
              <a:gd name="connsiteY3" fmla="*/ 66675 h 66675"/>
              <a:gd name="connsiteX4" fmla="*/ 497681 w 838200"/>
              <a:gd name="connsiteY4" fmla="*/ 61913 h 66675"/>
              <a:gd name="connsiteX5" fmla="*/ 642937 w 838200"/>
              <a:gd name="connsiteY5" fmla="*/ 47625 h 66675"/>
              <a:gd name="connsiteX6" fmla="*/ 838200 w 838200"/>
              <a:gd name="connsiteY6" fmla="*/ 33338 h 66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38200" h="66675">
                <a:moveTo>
                  <a:pt x="0" y="0"/>
                </a:moveTo>
                <a:lnTo>
                  <a:pt x="107156" y="42863"/>
                </a:lnTo>
                <a:lnTo>
                  <a:pt x="235744" y="61913"/>
                </a:lnTo>
                <a:lnTo>
                  <a:pt x="381000" y="66675"/>
                </a:lnTo>
                <a:lnTo>
                  <a:pt x="497681" y="61913"/>
                </a:lnTo>
                <a:lnTo>
                  <a:pt x="642937" y="47625"/>
                </a:lnTo>
                <a:lnTo>
                  <a:pt x="838200" y="33338"/>
                </a:lnTo>
              </a:path>
            </a:pathLst>
          </a:custGeom>
          <a:noFill/>
          <a:ln w="25400"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55" name="Freeform 54"/>
          <p:cNvSpPr/>
          <p:nvPr/>
        </p:nvSpPr>
        <p:spPr>
          <a:xfrm>
            <a:off x="7659363" y="620268"/>
            <a:ext cx="501524" cy="205740"/>
          </a:xfrm>
          <a:custGeom>
            <a:avLst/>
            <a:gdLst>
              <a:gd name="connsiteX0" fmla="*/ 376237 w 476250"/>
              <a:gd name="connsiteY0" fmla="*/ 50007 h 228600"/>
              <a:gd name="connsiteX1" fmla="*/ 326231 w 476250"/>
              <a:gd name="connsiteY1" fmla="*/ 16669 h 228600"/>
              <a:gd name="connsiteX2" fmla="*/ 245269 w 476250"/>
              <a:gd name="connsiteY2" fmla="*/ 4763 h 228600"/>
              <a:gd name="connsiteX3" fmla="*/ 100012 w 476250"/>
              <a:gd name="connsiteY3" fmla="*/ 0 h 228600"/>
              <a:gd name="connsiteX4" fmla="*/ 52387 w 476250"/>
              <a:gd name="connsiteY4" fmla="*/ 52388 h 228600"/>
              <a:gd name="connsiteX5" fmla="*/ 0 w 476250"/>
              <a:gd name="connsiteY5" fmla="*/ 126207 h 228600"/>
              <a:gd name="connsiteX6" fmla="*/ 9525 w 476250"/>
              <a:gd name="connsiteY6" fmla="*/ 166688 h 228600"/>
              <a:gd name="connsiteX7" fmla="*/ 59531 w 476250"/>
              <a:gd name="connsiteY7" fmla="*/ 209550 h 228600"/>
              <a:gd name="connsiteX8" fmla="*/ 164306 w 476250"/>
              <a:gd name="connsiteY8" fmla="*/ 216694 h 228600"/>
              <a:gd name="connsiteX9" fmla="*/ 342900 w 476250"/>
              <a:gd name="connsiteY9" fmla="*/ 228600 h 228600"/>
              <a:gd name="connsiteX10" fmla="*/ 473869 w 476250"/>
              <a:gd name="connsiteY10" fmla="*/ 228600 h 228600"/>
              <a:gd name="connsiteX11" fmla="*/ 476250 w 476250"/>
              <a:gd name="connsiteY11" fmla="*/ 159544 h 228600"/>
              <a:gd name="connsiteX12" fmla="*/ 438150 w 476250"/>
              <a:gd name="connsiteY12" fmla="*/ 114300 h 228600"/>
              <a:gd name="connsiteX13" fmla="*/ 376237 w 476250"/>
              <a:gd name="connsiteY13" fmla="*/ 50007 h 228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76250" h="228600">
                <a:moveTo>
                  <a:pt x="376237" y="50007"/>
                </a:moveTo>
                <a:lnTo>
                  <a:pt x="326231" y="16669"/>
                </a:lnTo>
                <a:lnTo>
                  <a:pt x="245269" y="4763"/>
                </a:lnTo>
                <a:lnTo>
                  <a:pt x="100012" y="0"/>
                </a:lnTo>
                <a:lnTo>
                  <a:pt x="52387" y="52388"/>
                </a:lnTo>
                <a:lnTo>
                  <a:pt x="0" y="126207"/>
                </a:lnTo>
                <a:lnTo>
                  <a:pt x="9525" y="166688"/>
                </a:lnTo>
                <a:lnTo>
                  <a:pt x="59531" y="209550"/>
                </a:lnTo>
                <a:lnTo>
                  <a:pt x="164306" y="216694"/>
                </a:lnTo>
                <a:lnTo>
                  <a:pt x="342900" y="228600"/>
                </a:lnTo>
                <a:lnTo>
                  <a:pt x="473869" y="228600"/>
                </a:lnTo>
                <a:cubicBezTo>
                  <a:pt x="474663" y="205581"/>
                  <a:pt x="475456" y="182563"/>
                  <a:pt x="476250" y="159544"/>
                </a:cubicBezTo>
                <a:lnTo>
                  <a:pt x="438150" y="114300"/>
                </a:lnTo>
                <a:lnTo>
                  <a:pt x="376237" y="50007"/>
                </a:lnTo>
                <a:close/>
              </a:path>
            </a:pathLst>
          </a:custGeom>
          <a:noFill/>
          <a:ln w="38100" cap="flat" cmpd="sng" algn="ctr">
            <a:solidFill>
              <a:srgbClr val="990099"/>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56" name="Freeform 55"/>
          <p:cNvSpPr/>
          <p:nvPr/>
        </p:nvSpPr>
        <p:spPr>
          <a:xfrm>
            <a:off x="7663649" y="1046035"/>
            <a:ext cx="935341" cy="8573"/>
          </a:xfrm>
          <a:custGeom>
            <a:avLst/>
            <a:gdLst>
              <a:gd name="connsiteX0" fmla="*/ 0 w 888206"/>
              <a:gd name="connsiteY0" fmla="*/ 9525 h 9525"/>
              <a:gd name="connsiteX1" fmla="*/ 214312 w 888206"/>
              <a:gd name="connsiteY1" fmla="*/ 4762 h 9525"/>
              <a:gd name="connsiteX2" fmla="*/ 466725 w 888206"/>
              <a:gd name="connsiteY2" fmla="*/ 0 h 9525"/>
              <a:gd name="connsiteX3" fmla="*/ 623887 w 888206"/>
              <a:gd name="connsiteY3" fmla="*/ 4762 h 9525"/>
              <a:gd name="connsiteX4" fmla="*/ 888206 w 888206"/>
              <a:gd name="connsiteY4" fmla="*/ 4762 h 95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8206" h="9525">
                <a:moveTo>
                  <a:pt x="0" y="9525"/>
                </a:moveTo>
                <a:lnTo>
                  <a:pt x="214312" y="4762"/>
                </a:lnTo>
                <a:lnTo>
                  <a:pt x="466725" y="0"/>
                </a:lnTo>
                <a:lnTo>
                  <a:pt x="623887" y="4762"/>
                </a:lnTo>
                <a:lnTo>
                  <a:pt x="888206" y="4762"/>
                </a:lnTo>
              </a:path>
            </a:pathLst>
          </a:custGeom>
          <a:noFill/>
          <a:ln w="38100" cap="flat" cmpd="sng" algn="ctr">
            <a:solidFill>
              <a:srgbClr val="FF6600"/>
            </a:solidFill>
            <a:prstDash val="sysDash"/>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57" name="TextBox 56"/>
          <p:cNvSpPr txBox="1"/>
          <p:nvPr/>
        </p:nvSpPr>
        <p:spPr>
          <a:xfrm>
            <a:off x="5957743" y="1214009"/>
            <a:ext cx="1249670" cy="221599"/>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000" b="0" i="0" u="none" strike="noStrike" kern="0" cap="none" spc="0" normalizeH="0" baseline="0" noProof="0" dirty="0" smtClean="0">
                <a:ln>
                  <a:noFill/>
                </a:ln>
                <a:solidFill>
                  <a:prstClr val="black"/>
                </a:solidFill>
                <a:effectLst/>
                <a:uLnTx/>
                <a:uFillTx/>
                <a:latin typeface="Calibri"/>
              </a:rPr>
              <a:t>Middle Miocene Deltas</a:t>
            </a:r>
          </a:p>
        </p:txBody>
      </p:sp>
      <p:sp>
        <p:nvSpPr>
          <p:cNvPr id="58" name="Freeform 57"/>
          <p:cNvSpPr/>
          <p:nvPr/>
        </p:nvSpPr>
        <p:spPr>
          <a:xfrm rot="1356828">
            <a:off x="7444562" y="1357861"/>
            <a:ext cx="309316" cy="98255"/>
          </a:xfrm>
          <a:custGeom>
            <a:avLst/>
            <a:gdLst>
              <a:gd name="connsiteX0" fmla="*/ 0 w 983974"/>
              <a:gd name="connsiteY0" fmla="*/ 0 h 19878"/>
              <a:gd name="connsiteX1" fmla="*/ 268356 w 983974"/>
              <a:gd name="connsiteY1" fmla="*/ 9939 h 19878"/>
              <a:gd name="connsiteX2" fmla="*/ 983974 w 983974"/>
              <a:gd name="connsiteY2" fmla="*/ 19878 h 19878"/>
            </a:gdLst>
            <a:ahLst/>
            <a:cxnLst>
              <a:cxn ang="0">
                <a:pos x="connsiteX0" y="connsiteY0"/>
              </a:cxn>
              <a:cxn ang="0">
                <a:pos x="connsiteX1" y="connsiteY1"/>
              </a:cxn>
              <a:cxn ang="0">
                <a:pos x="connsiteX2" y="connsiteY2"/>
              </a:cxn>
            </a:cxnLst>
            <a:rect l="l" t="t" r="r" b="b"/>
            <a:pathLst>
              <a:path w="983974" h="19878">
                <a:moveTo>
                  <a:pt x="0" y="0"/>
                </a:moveTo>
                <a:lnTo>
                  <a:pt x="268356" y="9939"/>
                </a:lnTo>
                <a:lnTo>
                  <a:pt x="983974" y="19878"/>
                </a:lnTo>
              </a:path>
            </a:pathLst>
          </a:custGeom>
          <a:noFill/>
          <a:ln w="25400" cap="flat" cmpd="sng" algn="ctr">
            <a:solidFill>
              <a:srgbClr val="00FF00">
                <a:alpha val="40000"/>
              </a:srgbClr>
            </a:solidFill>
            <a:prstDash val="solid"/>
          </a:ln>
          <a:effectLst>
            <a:glow rad="127000">
              <a:srgbClr val="00FF00">
                <a:alpha val="20000"/>
              </a:srgbClr>
            </a:glo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59" name="Freeform 58"/>
          <p:cNvSpPr/>
          <p:nvPr/>
        </p:nvSpPr>
        <p:spPr>
          <a:xfrm rot="497039">
            <a:off x="7759665" y="1357860"/>
            <a:ext cx="309316" cy="98255"/>
          </a:xfrm>
          <a:custGeom>
            <a:avLst/>
            <a:gdLst>
              <a:gd name="connsiteX0" fmla="*/ 0 w 983974"/>
              <a:gd name="connsiteY0" fmla="*/ 0 h 19878"/>
              <a:gd name="connsiteX1" fmla="*/ 268356 w 983974"/>
              <a:gd name="connsiteY1" fmla="*/ 9939 h 19878"/>
              <a:gd name="connsiteX2" fmla="*/ 983974 w 983974"/>
              <a:gd name="connsiteY2" fmla="*/ 19878 h 19878"/>
            </a:gdLst>
            <a:ahLst/>
            <a:cxnLst>
              <a:cxn ang="0">
                <a:pos x="connsiteX0" y="connsiteY0"/>
              </a:cxn>
              <a:cxn ang="0">
                <a:pos x="connsiteX1" y="connsiteY1"/>
              </a:cxn>
              <a:cxn ang="0">
                <a:pos x="connsiteX2" y="connsiteY2"/>
              </a:cxn>
            </a:cxnLst>
            <a:rect l="l" t="t" r="r" b="b"/>
            <a:pathLst>
              <a:path w="983974" h="19878">
                <a:moveTo>
                  <a:pt x="0" y="0"/>
                </a:moveTo>
                <a:lnTo>
                  <a:pt x="268356" y="9939"/>
                </a:lnTo>
                <a:lnTo>
                  <a:pt x="983974" y="19878"/>
                </a:lnTo>
              </a:path>
            </a:pathLst>
          </a:custGeom>
          <a:noFill/>
          <a:ln w="25400" cap="flat" cmpd="sng" algn="ctr">
            <a:solidFill>
              <a:srgbClr val="F79646">
                <a:lumMod val="75000"/>
                <a:alpha val="40000"/>
              </a:srgbClr>
            </a:solidFill>
            <a:prstDash val="solid"/>
          </a:ln>
          <a:effectLst>
            <a:glow rad="127000">
              <a:srgbClr val="F79646">
                <a:lumMod val="75000"/>
                <a:alpha val="30000"/>
              </a:srgbClr>
            </a:glo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60" name="Freeform 59"/>
          <p:cNvSpPr/>
          <p:nvPr/>
        </p:nvSpPr>
        <p:spPr>
          <a:xfrm rot="400480">
            <a:off x="8131694" y="1324502"/>
            <a:ext cx="309316" cy="98255"/>
          </a:xfrm>
          <a:custGeom>
            <a:avLst/>
            <a:gdLst>
              <a:gd name="connsiteX0" fmla="*/ 0 w 983974"/>
              <a:gd name="connsiteY0" fmla="*/ 0 h 19878"/>
              <a:gd name="connsiteX1" fmla="*/ 268356 w 983974"/>
              <a:gd name="connsiteY1" fmla="*/ 9939 h 19878"/>
              <a:gd name="connsiteX2" fmla="*/ 983974 w 983974"/>
              <a:gd name="connsiteY2" fmla="*/ 19878 h 19878"/>
            </a:gdLst>
            <a:ahLst/>
            <a:cxnLst>
              <a:cxn ang="0">
                <a:pos x="connsiteX0" y="connsiteY0"/>
              </a:cxn>
              <a:cxn ang="0">
                <a:pos x="connsiteX1" y="connsiteY1"/>
              </a:cxn>
              <a:cxn ang="0">
                <a:pos x="connsiteX2" y="connsiteY2"/>
              </a:cxn>
            </a:cxnLst>
            <a:rect l="l" t="t" r="r" b="b"/>
            <a:pathLst>
              <a:path w="983974" h="19878">
                <a:moveTo>
                  <a:pt x="0" y="0"/>
                </a:moveTo>
                <a:lnTo>
                  <a:pt x="268356" y="9939"/>
                </a:lnTo>
                <a:lnTo>
                  <a:pt x="983974" y="19878"/>
                </a:lnTo>
              </a:path>
            </a:pathLst>
          </a:custGeom>
          <a:noFill/>
          <a:ln w="25400" cap="flat" cmpd="sng" algn="ctr">
            <a:solidFill>
              <a:srgbClr val="7030A0">
                <a:alpha val="40000"/>
              </a:srgbClr>
            </a:solidFill>
            <a:prstDash val="solid"/>
          </a:ln>
          <a:effectLst>
            <a:glow rad="127000">
              <a:srgbClr val="7030A0">
                <a:alpha val="30000"/>
              </a:srgbClr>
            </a:glo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29" name="TextBox 28"/>
          <p:cNvSpPr txBox="1"/>
          <p:nvPr/>
        </p:nvSpPr>
        <p:spPr>
          <a:xfrm>
            <a:off x="1142999" y="419743"/>
            <a:ext cx="3108543" cy="369332"/>
          </a:xfrm>
          <a:prstGeom prst="rect">
            <a:avLst/>
          </a:prstGeom>
          <a:solidFill>
            <a:schemeClr val="tx1"/>
          </a:solidFill>
          <a:ln w="19050">
            <a:solidFill>
              <a:srgbClr val="0000FF"/>
            </a:solidFill>
          </a:ln>
        </p:spPr>
        <p:txBody>
          <a:bodyPr wrap="none" rtlCol="0">
            <a:spAutoFit/>
          </a:bodyPr>
          <a:lstStyle/>
          <a:p>
            <a:r>
              <a:rPr lang="en-US" dirty="0" smtClean="0">
                <a:solidFill>
                  <a:schemeClr val="bg1"/>
                </a:solidFill>
                <a:latin typeface="Times New Roman" pitchFamily="18" charset="0"/>
                <a:cs typeface="Times New Roman" pitchFamily="18" charset="0"/>
              </a:rPr>
              <a:t>Mid-Miocene Delta Complexes</a:t>
            </a:r>
            <a:endParaRPr lang="en-US" dirty="0">
              <a:solidFill>
                <a:schemeClr val="bg1"/>
              </a:solidFill>
              <a:latin typeface="Times New Roman" pitchFamily="18" charset="0"/>
              <a:cs typeface="Times New Roman" pitchFamily="18" charset="0"/>
            </a:endParaRPr>
          </a:p>
        </p:txBody>
      </p:sp>
      <p:sp>
        <p:nvSpPr>
          <p:cNvPr id="42" name="TextBox 41"/>
          <p:cNvSpPr txBox="1"/>
          <p:nvPr/>
        </p:nvSpPr>
        <p:spPr>
          <a:xfrm>
            <a:off x="355847" y="5029200"/>
            <a:ext cx="8217990" cy="1569660"/>
          </a:xfrm>
          <a:prstGeom prst="rect">
            <a:avLst/>
          </a:prstGeom>
          <a:solidFill>
            <a:schemeClr val="tx1"/>
          </a:solidFill>
        </p:spPr>
        <p:txBody>
          <a:bodyPr wrap="square" rtlCol="0">
            <a:spAutoFit/>
          </a:bodyPr>
          <a:lstStyle/>
          <a:p>
            <a:pPr algn="just"/>
            <a:r>
              <a:rPr lang="en-US" sz="1200" dirty="0" smtClean="0">
                <a:solidFill>
                  <a:schemeClr val="bg1"/>
                </a:solidFill>
                <a:latin typeface="Arial" pitchFamily="34" charset="0"/>
                <a:cs typeface="Arial" pitchFamily="34" charset="0"/>
              </a:rPr>
              <a:t>The outline of the mid-Miocene delta complexes delineated by Doris Curtis shows a striking relationship to the configuration of the Terrebonne Trough.  The deltas (which Curtis numbered VIII-X) are complexes of individual deltas that sought out the accommodation capacity of the trough.  The subsidence of the basin caused by the movement of the faults and salt domes allowed the trough to accept all the sediment that the deltas had to deliver, and the trough was the focus of deltaic deposition for over 3 million years.  The Terrebonne Trough remained active after the focus of deposition move further south.  The maximum thicknesses of the upper Miocene, Pliocene and Pleistocene sediments are in basins that underlie the modern continental shelf.  The trough remained active during these periods, continuing to accumulate sediments.  The major faults of the Terrebonne Trough are still active today</a:t>
            </a:r>
          </a:p>
        </p:txBody>
      </p:sp>
    </p:spTree>
    <p:extLst>
      <p:ext uri="{BB962C8B-B14F-4D97-AF65-F5344CB8AC3E}">
        <p14:creationId xmlns:p14="http://schemas.microsoft.com/office/powerpoint/2010/main" val="93992958"/>
      </p:ext>
    </p:extLst>
  </p:cSld>
  <p:clrMapOvr>
    <a:masterClrMapping/>
  </p:clrMapOvr>
  <p:timing>
    <p:tnLst>
      <p:par>
        <p:cTn id="1" dur="indefinite" restart="never" nodeType="tmRoot"/>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941832" y="228600"/>
            <a:ext cx="7918037" cy="5388599"/>
            <a:chOff x="914400" y="228600"/>
            <a:chExt cx="7918037" cy="5388599"/>
          </a:xfrm>
        </p:grpSpPr>
        <p:pic>
          <p:nvPicPr>
            <p:cNvPr id="16" name="Picture 3"/>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914400" y="228600"/>
              <a:ext cx="7862453" cy="5373199"/>
            </a:xfrm>
            <a:prstGeom prst="rect">
              <a:avLst/>
            </a:prstGeom>
            <a:noFill/>
            <a:ln w="19685">
              <a:solidFill>
                <a:sysClr val="windowText" lastClr="00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28" name="Group 27"/>
            <p:cNvGrpSpPr/>
            <p:nvPr/>
          </p:nvGrpSpPr>
          <p:grpSpPr>
            <a:xfrm>
              <a:off x="969591" y="1717084"/>
              <a:ext cx="7862846" cy="3900115"/>
              <a:chOff x="603504" y="2338876"/>
              <a:chExt cx="7862846" cy="3900115"/>
            </a:xfrm>
          </p:grpSpPr>
          <p:grpSp>
            <p:nvGrpSpPr>
              <p:cNvPr id="17" name="Group 16"/>
              <p:cNvGrpSpPr/>
              <p:nvPr/>
            </p:nvGrpSpPr>
            <p:grpSpPr>
              <a:xfrm>
                <a:off x="603504" y="2338876"/>
                <a:ext cx="7862846" cy="3900115"/>
                <a:chOff x="129209" y="2156791"/>
                <a:chExt cx="8736495" cy="4333461"/>
              </a:xfrm>
            </p:grpSpPr>
            <p:sp>
              <p:nvSpPr>
                <p:cNvPr id="23" name="Freeform 22"/>
                <p:cNvSpPr/>
                <p:nvPr/>
              </p:nvSpPr>
              <p:spPr>
                <a:xfrm>
                  <a:off x="129209" y="2156791"/>
                  <a:ext cx="8716617" cy="4304846"/>
                </a:xfrm>
                <a:custGeom>
                  <a:avLst/>
                  <a:gdLst>
                    <a:gd name="connsiteX0" fmla="*/ 8716617 w 8716617"/>
                    <a:gd name="connsiteY0" fmla="*/ 1182757 h 4462670"/>
                    <a:gd name="connsiteX1" fmla="*/ 8328991 w 8716617"/>
                    <a:gd name="connsiteY1" fmla="*/ 1182757 h 4462670"/>
                    <a:gd name="connsiteX2" fmla="*/ 8020878 w 8716617"/>
                    <a:gd name="connsiteY2" fmla="*/ 1083366 h 4462670"/>
                    <a:gd name="connsiteX3" fmla="*/ 7782339 w 8716617"/>
                    <a:gd name="connsiteY3" fmla="*/ 904461 h 4462670"/>
                    <a:gd name="connsiteX4" fmla="*/ 7364895 w 8716617"/>
                    <a:gd name="connsiteY4" fmla="*/ 526774 h 4462670"/>
                    <a:gd name="connsiteX5" fmla="*/ 6997148 w 8716617"/>
                    <a:gd name="connsiteY5" fmla="*/ 327992 h 4462670"/>
                    <a:gd name="connsiteX6" fmla="*/ 6510130 w 8716617"/>
                    <a:gd name="connsiteY6" fmla="*/ 129209 h 4462670"/>
                    <a:gd name="connsiteX7" fmla="*/ 6202017 w 8716617"/>
                    <a:gd name="connsiteY7" fmla="*/ 49696 h 4462670"/>
                    <a:gd name="connsiteX8" fmla="*/ 5814391 w 8716617"/>
                    <a:gd name="connsiteY8" fmla="*/ 0 h 4462670"/>
                    <a:gd name="connsiteX9" fmla="*/ 5635487 w 8716617"/>
                    <a:gd name="connsiteY9" fmla="*/ 9939 h 4462670"/>
                    <a:gd name="connsiteX10" fmla="*/ 5466521 w 8716617"/>
                    <a:gd name="connsiteY10" fmla="*/ 129209 h 4462670"/>
                    <a:gd name="connsiteX11" fmla="*/ 5317434 w 8716617"/>
                    <a:gd name="connsiteY11" fmla="*/ 417444 h 4462670"/>
                    <a:gd name="connsiteX12" fmla="*/ 5098774 w 8716617"/>
                    <a:gd name="connsiteY12" fmla="*/ 755374 h 4462670"/>
                    <a:gd name="connsiteX13" fmla="*/ 5019261 w 8716617"/>
                    <a:gd name="connsiteY13" fmla="*/ 884583 h 4462670"/>
                    <a:gd name="connsiteX14" fmla="*/ 4999382 w 8716617"/>
                    <a:gd name="connsiteY14" fmla="*/ 1143000 h 4462670"/>
                    <a:gd name="connsiteX15" fmla="*/ 4899991 w 8716617"/>
                    <a:gd name="connsiteY15" fmla="*/ 1461052 h 4462670"/>
                    <a:gd name="connsiteX16" fmla="*/ 4721087 w 8716617"/>
                    <a:gd name="connsiteY16" fmla="*/ 1719470 h 4462670"/>
                    <a:gd name="connsiteX17" fmla="*/ 4591878 w 8716617"/>
                    <a:gd name="connsiteY17" fmla="*/ 1789044 h 4462670"/>
                    <a:gd name="connsiteX18" fmla="*/ 4442791 w 8716617"/>
                    <a:gd name="connsiteY18" fmla="*/ 1759226 h 4462670"/>
                    <a:gd name="connsiteX19" fmla="*/ 4363278 w 8716617"/>
                    <a:gd name="connsiteY19" fmla="*/ 1610139 h 4462670"/>
                    <a:gd name="connsiteX20" fmla="*/ 4253948 w 8716617"/>
                    <a:gd name="connsiteY20" fmla="*/ 1421296 h 4462670"/>
                    <a:gd name="connsiteX21" fmla="*/ 4094921 w 8716617"/>
                    <a:gd name="connsiteY21" fmla="*/ 1411357 h 4462670"/>
                    <a:gd name="connsiteX22" fmla="*/ 3916017 w 8716617"/>
                    <a:gd name="connsiteY22" fmla="*/ 1490870 h 4462670"/>
                    <a:gd name="connsiteX23" fmla="*/ 3737113 w 8716617"/>
                    <a:gd name="connsiteY23" fmla="*/ 1649896 h 4462670"/>
                    <a:gd name="connsiteX24" fmla="*/ 3508513 w 8716617"/>
                    <a:gd name="connsiteY24" fmla="*/ 1669774 h 4462670"/>
                    <a:gd name="connsiteX25" fmla="*/ 3269974 w 8716617"/>
                    <a:gd name="connsiteY25" fmla="*/ 1709531 h 4462670"/>
                    <a:gd name="connsiteX26" fmla="*/ 3011556 w 8716617"/>
                    <a:gd name="connsiteY26" fmla="*/ 1798983 h 4462670"/>
                    <a:gd name="connsiteX27" fmla="*/ 2832652 w 8716617"/>
                    <a:gd name="connsiteY27" fmla="*/ 1848679 h 4462670"/>
                    <a:gd name="connsiteX28" fmla="*/ 2773017 w 8716617"/>
                    <a:gd name="connsiteY28" fmla="*/ 1808922 h 4462670"/>
                    <a:gd name="connsiteX29" fmla="*/ 2713382 w 8716617"/>
                    <a:gd name="connsiteY29" fmla="*/ 1669774 h 4462670"/>
                    <a:gd name="connsiteX30" fmla="*/ 2693504 w 8716617"/>
                    <a:gd name="connsiteY30" fmla="*/ 1560444 h 4462670"/>
                    <a:gd name="connsiteX31" fmla="*/ 2613991 w 8716617"/>
                    <a:gd name="connsiteY31" fmla="*/ 1530626 h 4462670"/>
                    <a:gd name="connsiteX32" fmla="*/ 2504661 w 8716617"/>
                    <a:gd name="connsiteY32" fmla="*/ 1530626 h 4462670"/>
                    <a:gd name="connsiteX33" fmla="*/ 2435087 w 8716617"/>
                    <a:gd name="connsiteY33" fmla="*/ 1659835 h 4462670"/>
                    <a:gd name="connsiteX34" fmla="*/ 2415208 w 8716617"/>
                    <a:gd name="connsiteY34" fmla="*/ 1798983 h 4462670"/>
                    <a:gd name="connsiteX35" fmla="*/ 2246243 w 8716617"/>
                    <a:gd name="connsiteY35" fmla="*/ 1878496 h 4462670"/>
                    <a:gd name="connsiteX36" fmla="*/ 1997765 w 8716617"/>
                    <a:gd name="connsiteY36" fmla="*/ 1878496 h 4462670"/>
                    <a:gd name="connsiteX37" fmla="*/ 1828800 w 8716617"/>
                    <a:gd name="connsiteY37" fmla="*/ 1908313 h 4462670"/>
                    <a:gd name="connsiteX38" fmla="*/ 1699591 w 8716617"/>
                    <a:gd name="connsiteY38" fmla="*/ 1948070 h 4462670"/>
                    <a:gd name="connsiteX39" fmla="*/ 1550504 w 8716617"/>
                    <a:gd name="connsiteY39" fmla="*/ 2136913 h 4462670"/>
                    <a:gd name="connsiteX40" fmla="*/ 1351721 w 8716617"/>
                    <a:gd name="connsiteY40" fmla="*/ 2295939 h 4462670"/>
                    <a:gd name="connsiteX41" fmla="*/ 1162878 w 8716617"/>
                    <a:gd name="connsiteY41" fmla="*/ 2325757 h 4462670"/>
                    <a:gd name="connsiteX42" fmla="*/ 884582 w 8716617"/>
                    <a:gd name="connsiteY42" fmla="*/ 2266122 h 4462670"/>
                    <a:gd name="connsiteX43" fmla="*/ 755374 w 8716617"/>
                    <a:gd name="connsiteY43" fmla="*/ 2266122 h 4462670"/>
                    <a:gd name="connsiteX44" fmla="*/ 536713 w 8716617"/>
                    <a:gd name="connsiteY44" fmla="*/ 2315818 h 4462670"/>
                    <a:gd name="connsiteX45" fmla="*/ 278295 w 8716617"/>
                    <a:gd name="connsiteY45" fmla="*/ 2355574 h 4462670"/>
                    <a:gd name="connsiteX46" fmla="*/ 0 w 8716617"/>
                    <a:gd name="connsiteY46" fmla="*/ 2464905 h 4462670"/>
                    <a:gd name="connsiteX47" fmla="*/ 29817 w 8716617"/>
                    <a:gd name="connsiteY47" fmla="*/ 4462670 h 4462670"/>
                    <a:gd name="connsiteX48" fmla="*/ 8716617 w 8716617"/>
                    <a:gd name="connsiteY48" fmla="*/ 4303644 h 4462670"/>
                    <a:gd name="connsiteX49" fmla="*/ 8716617 w 8716617"/>
                    <a:gd name="connsiteY49" fmla="*/ 1182757 h 4462670"/>
                    <a:gd name="connsiteX0" fmla="*/ 8716617 w 8716617"/>
                    <a:gd name="connsiteY0" fmla="*/ 1182757 h 4304846"/>
                    <a:gd name="connsiteX1" fmla="*/ 8328991 w 8716617"/>
                    <a:gd name="connsiteY1" fmla="*/ 1182757 h 4304846"/>
                    <a:gd name="connsiteX2" fmla="*/ 8020878 w 8716617"/>
                    <a:gd name="connsiteY2" fmla="*/ 1083366 h 4304846"/>
                    <a:gd name="connsiteX3" fmla="*/ 7782339 w 8716617"/>
                    <a:gd name="connsiteY3" fmla="*/ 904461 h 4304846"/>
                    <a:gd name="connsiteX4" fmla="*/ 7364895 w 8716617"/>
                    <a:gd name="connsiteY4" fmla="*/ 526774 h 4304846"/>
                    <a:gd name="connsiteX5" fmla="*/ 6997148 w 8716617"/>
                    <a:gd name="connsiteY5" fmla="*/ 327992 h 4304846"/>
                    <a:gd name="connsiteX6" fmla="*/ 6510130 w 8716617"/>
                    <a:gd name="connsiteY6" fmla="*/ 129209 h 4304846"/>
                    <a:gd name="connsiteX7" fmla="*/ 6202017 w 8716617"/>
                    <a:gd name="connsiteY7" fmla="*/ 49696 h 4304846"/>
                    <a:gd name="connsiteX8" fmla="*/ 5814391 w 8716617"/>
                    <a:gd name="connsiteY8" fmla="*/ 0 h 4304846"/>
                    <a:gd name="connsiteX9" fmla="*/ 5635487 w 8716617"/>
                    <a:gd name="connsiteY9" fmla="*/ 9939 h 4304846"/>
                    <a:gd name="connsiteX10" fmla="*/ 5466521 w 8716617"/>
                    <a:gd name="connsiteY10" fmla="*/ 129209 h 4304846"/>
                    <a:gd name="connsiteX11" fmla="*/ 5317434 w 8716617"/>
                    <a:gd name="connsiteY11" fmla="*/ 417444 h 4304846"/>
                    <a:gd name="connsiteX12" fmla="*/ 5098774 w 8716617"/>
                    <a:gd name="connsiteY12" fmla="*/ 755374 h 4304846"/>
                    <a:gd name="connsiteX13" fmla="*/ 5019261 w 8716617"/>
                    <a:gd name="connsiteY13" fmla="*/ 884583 h 4304846"/>
                    <a:gd name="connsiteX14" fmla="*/ 4999382 w 8716617"/>
                    <a:gd name="connsiteY14" fmla="*/ 1143000 h 4304846"/>
                    <a:gd name="connsiteX15" fmla="*/ 4899991 w 8716617"/>
                    <a:gd name="connsiteY15" fmla="*/ 1461052 h 4304846"/>
                    <a:gd name="connsiteX16" fmla="*/ 4721087 w 8716617"/>
                    <a:gd name="connsiteY16" fmla="*/ 1719470 h 4304846"/>
                    <a:gd name="connsiteX17" fmla="*/ 4591878 w 8716617"/>
                    <a:gd name="connsiteY17" fmla="*/ 1789044 h 4304846"/>
                    <a:gd name="connsiteX18" fmla="*/ 4442791 w 8716617"/>
                    <a:gd name="connsiteY18" fmla="*/ 1759226 h 4304846"/>
                    <a:gd name="connsiteX19" fmla="*/ 4363278 w 8716617"/>
                    <a:gd name="connsiteY19" fmla="*/ 1610139 h 4304846"/>
                    <a:gd name="connsiteX20" fmla="*/ 4253948 w 8716617"/>
                    <a:gd name="connsiteY20" fmla="*/ 1421296 h 4304846"/>
                    <a:gd name="connsiteX21" fmla="*/ 4094921 w 8716617"/>
                    <a:gd name="connsiteY21" fmla="*/ 1411357 h 4304846"/>
                    <a:gd name="connsiteX22" fmla="*/ 3916017 w 8716617"/>
                    <a:gd name="connsiteY22" fmla="*/ 1490870 h 4304846"/>
                    <a:gd name="connsiteX23" fmla="*/ 3737113 w 8716617"/>
                    <a:gd name="connsiteY23" fmla="*/ 1649896 h 4304846"/>
                    <a:gd name="connsiteX24" fmla="*/ 3508513 w 8716617"/>
                    <a:gd name="connsiteY24" fmla="*/ 1669774 h 4304846"/>
                    <a:gd name="connsiteX25" fmla="*/ 3269974 w 8716617"/>
                    <a:gd name="connsiteY25" fmla="*/ 1709531 h 4304846"/>
                    <a:gd name="connsiteX26" fmla="*/ 3011556 w 8716617"/>
                    <a:gd name="connsiteY26" fmla="*/ 1798983 h 4304846"/>
                    <a:gd name="connsiteX27" fmla="*/ 2832652 w 8716617"/>
                    <a:gd name="connsiteY27" fmla="*/ 1848679 h 4304846"/>
                    <a:gd name="connsiteX28" fmla="*/ 2773017 w 8716617"/>
                    <a:gd name="connsiteY28" fmla="*/ 1808922 h 4304846"/>
                    <a:gd name="connsiteX29" fmla="*/ 2713382 w 8716617"/>
                    <a:gd name="connsiteY29" fmla="*/ 1669774 h 4304846"/>
                    <a:gd name="connsiteX30" fmla="*/ 2693504 w 8716617"/>
                    <a:gd name="connsiteY30" fmla="*/ 1560444 h 4304846"/>
                    <a:gd name="connsiteX31" fmla="*/ 2613991 w 8716617"/>
                    <a:gd name="connsiteY31" fmla="*/ 1530626 h 4304846"/>
                    <a:gd name="connsiteX32" fmla="*/ 2504661 w 8716617"/>
                    <a:gd name="connsiteY32" fmla="*/ 1530626 h 4304846"/>
                    <a:gd name="connsiteX33" fmla="*/ 2435087 w 8716617"/>
                    <a:gd name="connsiteY33" fmla="*/ 1659835 h 4304846"/>
                    <a:gd name="connsiteX34" fmla="*/ 2415208 w 8716617"/>
                    <a:gd name="connsiteY34" fmla="*/ 1798983 h 4304846"/>
                    <a:gd name="connsiteX35" fmla="*/ 2246243 w 8716617"/>
                    <a:gd name="connsiteY35" fmla="*/ 1878496 h 4304846"/>
                    <a:gd name="connsiteX36" fmla="*/ 1997765 w 8716617"/>
                    <a:gd name="connsiteY36" fmla="*/ 1878496 h 4304846"/>
                    <a:gd name="connsiteX37" fmla="*/ 1828800 w 8716617"/>
                    <a:gd name="connsiteY37" fmla="*/ 1908313 h 4304846"/>
                    <a:gd name="connsiteX38" fmla="*/ 1699591 w 8716617"/>
                    <a:gd name="connsiteY38" fmla="*/ 1948070 h 4304846"/>
                    <a:gd name="connsiteX39" fmla="*/ 1550504 w 8716617"/>
                    <a:gd name="connsiteY39" fmla="*/ 2136913 h 4304846"/>
                    <a:gd name="connsiteX40" fmla="*/ 1351721 w 8716617"/>
                    <a:gd name="connsiteY40" fmla="*/ 2295939 h 4304846"/>
                    <a:gd name="connsiteX41" fmla="*/ 1162878 w 8716617"/>
                    <a:gd name="connsiteY41" fmla="*/ 2325757 h 4304846"/>
                    <a:gd name="connsiteX42" fmla="*/ 884582 w 8716617"/>
                    <a:gd name="connsiteY42" fmla="*/ 2266122 h 4304846"/>
                    <a:gd name="connsiteX43" fmla="*/ 755374 w 8716617"/>
                    <a:gd name="connsiteY43" fmla="*/ 2266122 h 4304846"/>
                    <a:gd name="connsiteX44" fmla="*/ 536713 w 8716617"/>
                    <a:gd name="connsiteY44" fmla="*/ 2315818 h 4304846"/>
                    <a:gd name="connsiteX45" fmla="*/ 278295 w 8716617"/>
                    <a:gd name="connsiteY45" fmla="*/ 2355574 h 4304846"/>
                    <a:gd name="connsiteX46" fmla="*/ 0 w 8716617"/>
                    <a:gd name="connsiteY46" fmla="*/ 2464905 h 4304846"/>
                    <a:gd name="connsiteX47" fmla="*/ 10089 w 8716617"/>
                    <a:gd name="connsiteY47" fmla="*/ 4304846 h 4304846"/>
                    <a:gd name="connsiteX48" fmla="*/ 8716617 w 8716617"/>
                    <a:gd name="connsiteY48" fmla="*/ 4303644 h 4304846"/>
                    <a:gd name="connsiteX49" fmla="*/ 8716617 w 8716617"/>
                    <a:gd name="connsiteY49" fmla="*/ 1182757 h 43048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8716617" h="4304846">
                      <a:moveTo>
                        <a:pt x="8716617" y="1182757"/>
                      </a:moveTo>
                      <a:lnTo>
                        <a:pt x="8328991" y="1182757"/>
                      </a:lnTo>
                      <a:lnTo>
                        <a:pt x="8020878" y="1083366"/>
                      </a:lnTo>
                      <a:lnTo>
                        <a:pt x="7782339" y="904461"/>
                      </a:lnTo>
                      <a:lnTo>
                        <a:pt x="7364895" y="526774"/>
                      </a:lnTo>
                      <a:lnTo>
                        <a:pt x="6997148" y="327992"/>
                      </a:lnTo>
                      <a:lnTo>
                        <a:pt x="6510130" y="129209"/>
                      </a:lnTo>
                      <a:lnTo>
                        <a:pt x="6202017" y="49696"/>
                      </a:lnTo>
                      <a:lnTo>
                        <a:pt x="5814391" y="0"/>
                      </a:lnTo>
                      <a:lnTo>
                        <a:pt x="5635487" y="9939"/>
                      </a:lnTo>
                      <a:lnTo>
                        <a:pt x="5466521" y="129209"/>
                      </a:lnTo>
                      <a:lnTo>
                        <a:pt x="5317434" y="417444"/>
                      </a:lnTo>
                      <a:lnTo>
                        <a:pt x="5098774" y="755374"/>
                      </a:lnTo>
                      <a:lnTo>
                        <a:pt x="5019261" y="884583"/>
                      </a:lnTo>
                      <a:lnTo>
                        <a:pt x="4999382" y="1143000"/>
                      </a:lnTo>
                      <a:lnTo>
                        <a:pt x="4899991" y="1461052"/>
                      </a:lnTo>
                      <a:lnTo>
                        <a:pt x="4721087" y="1719470"/>
                      </a:lnTo>
                      <a:lnTo>
                        <a:pt x="4591878" y="1789044"/>
                      </a:lnTo>
                      <a:lnTo>
                        <a:pt x="4442791" y="1759226"/>
                      </a:lnTo>
                      <a:lnTo>
                        <a:pt x="4363278" y="1610139"/>
                      </a:lnTo>
                      <a:lnTo>
                        <a:pt x="4253948" y="1421296"/>
                      </a:lnTo>
                      <a:lnTo>
                        <a:pt x="4094921" y="1411357"/>
                      </a:lnTo>
                      <a:lnTo>
                        <a:pt x="3916017" y="1490870"/>
                      </a:lnTo>
                      <a:lnTo>
                        <a:pt x="3737113" y="1649896"/>
                      </a:lnTo>
                      <a:lnTo>
                        <a:pt x="3508513" y="1669774"/>
                      </a:lnTo>
                      <a:lnTo>
                        <a:pt x="3269974" y="1709531"/>
                      </a:lnTo>
                      <a:lnTo>
                        <a:pt x="3011556" y="1798983"/>
                      </a:lnTo>
                      <a:lnTo>
                        <a:pt x="2832652" y="1848679"/>
                      </a:lnTo>
                      <a:lnTo>
                        <a:pt x="2773017" y="1808922"/>
                      </a:lnTo>
                      <a:lnTo>
                        <a:pt x="2713382" y="1669774"/>
                      </a:lnTo>
                      <a:lnTo>
                        <a:pt x="2693504" y="1560444"/>
                      </a:lnTo>
                      <a:lnTo>
                        <a:pt x="2613991" y="1530626"/>
                      </a:lnTo>
                      <a:lnTo>
                        <a:pt x="2504661" y="1530626"/>
                      </a:lnTo>
                      <a:lnTo>
                        <a:pt x="2435087" y="1659835"/>
                      </a:lnTo>
                      <a:lnTo>
                        <a:pt x="2415208" y="1798983"/>
                      </a:lnTo>
                      <a:lnTo>
                        <a:pt x="2246243" y="1878496"/>
                      </a:lnTo>
                      <a:lnTo>
                        <a:pt x="1997765" y="1878496"/>
                      </a:lnTo>
                      <a:lnTo>
                        <a:pt x="1828800" y="1908313"/>
                      </a:lnTo>
                      <a:lnTo>
                        <a:pt x="1699591" y="1948070"/>
                      </a:lnTo>
                      <a:lnTo>
                        <a:pt x="1550504" y="2136913"/>
                      </a:lnTo>
                      <a:lnTo>
                        <a:pt x="1351721" y="2295939"/>
                      </a:lnTo>
                      <a:lnTo>
                        <a:pt x="1162878" y="2325757"/>
                      </a:lnTo>
                      <a:lnTo>
                        <a:pt x="884582" y="2266122"/>
                      </a:lnTo>
                      <a:lnTo>
                        <a:pt x="755374" y="2266122"/>
                      </a:lnTo>
                      <a:lnTo>
                        <a:pt x="536713" y="2315818"/>
                      </a:lnTo>
                      <a:lnTo>
                        <a:pt x="278295" y="2355574"/>
                      </a:lnTo>
                      <a:lnTo>
                        <a:pt x="0" y="2464905"/>
                      </a:lnTo>
                      <a:lnTo>
                        <a:pt x="10089" y="4304846"/>
                      </a:lnTo>
                      <a:lnTo>
                        <a:pt x="8716617" y="4303644"/>
                      </a:lnTo>
                      <a:lnTo>
                        <a:pt x="8716617" y="1182757"/>
                      </a:lnTo>
                      <a:close/>
                    </a:path>
                  </a:pathLst>
                </a:custGeom>
                <a:solidFill>
                  <a:srgbClr val="FFFF99">
                    <a:alpha val="50000"/>
                  </a:srgbClr>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24" name="Freeform 23"/>
                <p:cNvSpPr/>
                <p:nvPr/>
              </p:nvSpPr>
              <p:spPr>
                <a:xfrm>
                  <a:off x="3170583" y="2991678"/>
                  <a:ext cx="5695121" cy="3498574"/>
                </a:xfrm>
                <a:custGeom>
                  <a:avLst/>
                  <a:gdLst>
                    <a:gd name="connsiteX0" fmla="*/ 5685182 w 5695121"/>
                    <a:gd name="connsiteY0" fmla="*/ 725557 h 3498574"/>
                    <a:gd name="connsiteX1" fmla="*/ 5585791 w 5695121"/>
                    <a:gd name="connsiteY1" fmla="*/ 655983 h 3498574"/>
                    <a:gd name="connsiteX2" fmla="*/ 5377069 w 5695121"/>
                    <a:gd name="connsiteY2" fmla="*/ 646044 h 3498574"/>
                    <a:gd name="connsiteX3" fmla="*/ 5188226 w 5695121"/>
                    <a:gd name="connsiteY3" fmla="*/ 636105 h 3498574"/>
                    <a:gd name="connsiteX4" fmla="*/ 4959626 w 5695121"/>
                    <a:gd name="connsiteY4" fmla="*/ 596348 h 3498574"/>
                    <a:gd name="connsiteX5" fmla="*/ 4740965 w 5695121"/>
                    <a:gd name="connsiteY5" fmla="*/ 536713 h 3498574"/>
                    <a:gd name="connsiteX6" fmla="*/ 4522304 w 5695121"/>
                    <a:gd name="connsiteY6" fmla="*/ 477079 h 3498574"/>
                    <a:gd name="connsiteX7" fmla="*/ 4383156 w 5695121"/>
                    <a:gd name="connsiteY7" fmla="*/ 367748 h 3498574"/>
                    <a:gd name="connsiteX8" fmla="*/ 4144617 w 5695121"/>
                    <a:gd name="connsiteY8" fmla="*/ 139148 h 3498574"/>
                    <a:gd name="connsiteX9" fmla="*/ 4035287 w 5695121"/>
                    <a:gd name="connsiteY9" fmla="*/ 29818 h 3498574"/>
                    <a:gd name="connsiteX10" fmla="*/ 3985591 w 5695121"/>
                    <a:gd name="connsiteY10" fmla="*/ 9939 h 3498574"/>
                    <a:gd name="connsiteX11" fmla="*/ 3796747 w 5695121"/>
                    <a:gd name="connsiteY11" fmla="*/ 0 h 3498574"/>
                    <a:gd name="connsiteX12" fmla="*/ 3637721 w 5695121"/>
                    <a:gd name="connsiteY12" fmla="*/ 9939 h 3498574"/>
                    <a:gd name="connsiteX13" fmla="*/ 3448878 w 5695121"/>
                    <a:gd name="connsiteY13" fmla="*/ 89452 h 3498574"/>
                    <a:gd name="connsiteX14" fmla="*/ 3309730 w 5695121"/>
                    <a:gd name="connsiteY14" fmla="*/ 178905 h 3498574"/>
                    <a:gd name="connsiteX15" fmla="*/ 3299791 w 5695121"/>
                    <a:gd name="connsiteY15" fmla="*/ 228600 h 3498574"/>
                    <a:gd name="connsiteX16" fmla="*/ 3359426 w 5695121"/>
                    <a:gd name="connsiteY16" fmla="*/ 377687 h 3498574"/>
                    <a:gd name="connsiteX17" fmla="*/ 3488634 w 5695121"/>
                    <a:gd name="connsiteY17" fmla="*/ 526774 h 3498574"/>
                    <a:gd name="connsiteX18" fmla="*/ 3488634 w 5695121"/>
                    <a:gd name="connsiteY18" fmla="*/ 616226 h 3498574"/>
                    <a:gd name="connsiteX19" fmla="*/ 3409121 w 5695121"/>
                    <a:gd name="connsiteY19" fmla="*/ 755374 h 3498574"/>
                    <a:gd name="connsiteX20" fmla="*/ 3289852 w 5695121"/>
                    <a:gd name="connsiteY20" fmla="*/ 914400 h 3498574"/>
                    <a:gd name="connsiteX21" fmla="*/ 3160643 w 5695121"/>
                    <a:gd name="connsiteY21" fmla="*/ 1063487 h 3498574"/>
                    <a:gd name="connsiteX22" fmla="*/ 3091069 w 5695121"/>
                    <a:gd name="connsiteY22" fmla="*/ 1152939 h 3498574"/>
                    <a:gd name="connsiteX23" fmla="*/ 3091069 w 5695121"/>
                    <a:gd name="connsiteY23" fmla="*/ 1282148 h 3498574"/>
                    <a:gd name="connsiteX24" fmla="*/ 3130826 w 5695121"/>
                    <a:gd name="connsiteY24" fmla="*/ 1421296 h 3498574"/>
                    <a:gd name="connsiteX25" fmla="*/ 3120887 w 5695121"/>
                    <a:gd name="connsiteY25" fmla="*/ 1480931 h 3498574"/>
                    <a:gd name="connsiteX26" fmla="*/ 3011556 w 5695121"/>
                    <a:gd name="connsiteY26" fmla="*/ 1461052 h 3498574"/>
                    <a:gd name="connsiteX27" fmla="*/ 2932043 w 5695121"/>
                    <a:gd name="connsiteY27" fmla="*/ 1292087 h 3498574"/>
                    <a:gd name="connsiteX28" fmla="*/ 2753139 w 5695121"/>
                    <a:gd name="connsiteY28" fmla="*/ 1212574 h 3498574"/>
                    <a:gd name="connsiteX29" fmla="*/ 2464904 w 5695121"/>
                    <a:gd name="connsiteY29" fmla="*/ 1152939 h 3498574"/>
                    <a:gd name="connsiteX30" fmla="*/ 2325756 w 5695121"/>
                    <a:gd name="connsiteY30" fmla="*/ 1143000 h 3498574"/>
                    <a:gd name="connsiteX31" fmla="*/ 2027582 w 5695121"/>
                    <a:gd name="connsiteY31" fmla="*/ 1192696 h 3498574"/>
                    <a:gd name="connsiteX32" fmla="*/ 1958008 w 5695121"/>
                    <a:gd name="connsiteY32" fmla="*/ 1192696 h 3498574"/>
                    <a:gd name="connsiteX33" fmla="*/ 1848678 w 5695121"/>
                    <a:gd name="connsiteY33" fmla="*/ 1113183 h 3498574"/>
                    <a:gd name="connsiteX34" fmla="*/ 1630017 w 5695121"/>
                    <a:gd name="connsiteY34" fmla="*/ 1123122 h 3498574"/>
                    <a:gd name="connsiteX35" fmla="*/ 1480930 w 5695121"/>
                    <a:gd name="connsiteY35" fmla="*/ 1232452 h 3498574"/>
                    <a:gd name="connsiteX36" fmla="*/ 1361660 w 5695121"/>
                    <a:gd name="connsiteY36" fmla="*/ 1302026 h 3498574"/>
                    <a:gd name="connsiteX37" fmla="*/ 1123121 w 5695121"/>
                    <a:gd name="connsiteY37" fmla="*/ 1321905 h 3498574"/>
                    <a:gd name="connsiteX38" fmla="*/ 944217 w 5695121"/>
                    <a:gd name="connsiteY38" fmla="*/ 1321905 h 3498574"/>
                    <a:gd name="connsiteX39" fmla="*/ 675860 w 5695121"/>
                    <a:gd name="connsiteY39" fmla="*/ 1321905 h 3498574"/>
                    <a:gd name="connsiteX40" fmla="*/ 437321 w 5695121"/>
                    <a:gd name="connsiteY40" fmla="*/ 1371600 h 3498574"/>
                    <a:gd name="connsiteX41" fmla="*/ 178904 w 5695121"/>
                    <a:gd name="connsiteY41" fmla="*/ 1490870 h 3498574"/>
                    <a:gd name="connsiteX42" fmla="*/ 159026 w 5695121"/>
                    <a:gd name="connsiteY42" fmla="*/ 1600200 h 3498574"/>
                    <a:gd name="connsiteX43" fmla="*/ 119269 w 5695121"/>
                    <a:gd name="connsiteY43" fmla="*/ 1769165 h 3498574"/>
                    <a:gd name="connsiteX44" fmla="*/ 0 w 5695121"/>
                    <a:gd name="connsiteY44" fmla="*/ 2027583 h 3498574"/>
                    <a:gd name="connsiteX45" fmla="*/ 29817 w 5695121"/>
                    <a:gd name="connsiteY45" fmla="*/ 2206487 h 3498574"/>
                    <a:gd name="connsiteX46" fmla="*/ 29817 w 5695121"/>
                    <a:gd name="connsiteY46" fmla="*/ 2206487 h 3498574"/>
                    <a:gd name="connsiteX47" fmla="*/ 238539 w 5695121"/>
                    <a:gd name="connsiteY47" fmla="*/ 2445026 h 3498574"/>
                    <a:gd name="connsiteX48" fmla="*/ 735495 w 5695121"/>
                    <a:gd name="connsiteY48" fmla="*/ 2544418 h 3498574"/>
                    <a:gd name="connsiteX49" fmla="*/ 1272208 w 5695121"/>
                    <a:gd name="connsiteY49" fmla="*/ 2594113 h 3498574"/>
                    <a:gd name="connsiteX50" fmla="*/ 1798982 w 5695121"/>
                    <a:gd name="connsiteY50" fmla="*/ 2623931 h 3498574"/>
                    <a:gd name="connsiteX51" fmla="*/ 2156791 w 5695121"/>
                    <a:gd name="connsiteY51" fmla="*/ 2663687 h 3498574"/>
                    <a:gd name="connsiteX52" fmla="*/ 2643808 w 5695121"/>
                    <a:gd name="connsiteY52" fmla="*/ 2673626 h 3498574"/>
                    <a:gd name="connsiteX53" fmla="*/ 2902226 w 5695121"/>
                    <a:gd name="connsiteY53" fmla="*/ 2663687 h 3498574"/>
                    <a:gd name="connsiteX54" fmla="*/ 3110947 w 5695121"/>
                    <a:gd name="connsiteY54" fmla="*/ 2574235 h 3498574"/>
                    <a:gd name="connsiteX55" fmla="*/ 3299791 w 5695121"/>
                    <a:gd name="connsiteY55" fmla="*/ 2315818 h 3498574"/>
                    <a:gd name="connsiteX56" fmla="*/ 3448878 w 5695121"/>
                    <a:gd name="connsiteY56" fmla="*/ 2176670 h 3498574"/>
                    <a:gd name="connsiteX57" fmla="*/ 3756991 w 5695121"/>
                    <a:gd name="connsiteY57" fmla="*/ 2097157 h 3498574"/>
                    <a:gd name="connsiteX58" fmla="*/ 4015408 w 5695121"/>
                    <a:gd name="connsiteY58" fmla="*/ 2146852 h 3498574"/>
                    <a:gd name="connsiteX59" fmla="*/ 4144617 w 5695121"/>
                    <a:gd name="connsiteY59" fmla="*/ 2345635 h 3498574"/>
                    <a:gd name="connsiteX60" fmla="*/ 4154556 w 5695121"/>
                    <a:gd name="connsiteY60" fmla="*/ 2604052 h 3498574"/>
                    <a:gd name="connsiteX61" fmla="*/ 4144617 w 5695121"/>
                    <a:gd name="connsiteY61" fmla="*/ 2773018 h 3498574"/>
                    <a:gd name="connsiteX62" fmla="*/ 4244008 w 5695121"/>
                    <a:gd name="connsiteY62" fmla="*/ 2951922 h 3498574"/>
                    <a:gd name="connsiteX63" fmla="*/ 4601817 w 5695121"/>
                    <a:gd name="connsiteY63" fmla="*/ 3061252 h 3498574"/>
                    <a:gd name="connsiteX64" fmla="*/ 4929808 w 5695121"/>
                    <a:gd name="connsiteY64" fmla="*/ 3140765 h 3498574"/>
                    <a:gd name="connsiteX65" fmla="*/ 5227982 w 5695121"/>
                    <a:gd name="connsiteY65" fmla="*/ 3498574 h 3498574"/>
                    <a:gd name="connsiteX66" fmla="*/ 5695121 w 5695121"/>
                    <a:gd name="connsiteY66" fmla="*/ 3498574 h 3498574"/>
                    <a:gd name="connsiteX67" fmla="*/ 5685182 w 5695121"/>
                    <a:gd name="connsiteY67" fmla="*/ 725557 h 3498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Lst>
                  <a:rect l="l" t="t" r="r" b="b"/>
                  <a:pathLst>
                    <a:path w="5695121" h="3498574">
                      <a:moveTo>
                        <a:pt x="5685182" y="725557"/>
                      </a:moveTo>
                      <a:lnTo>
                        <a:pt x="5585791" y="655983"/>
                      </a:lnTo>
                      <a:lnTo>
                        <a:pt x="5377069" y="646044"/>
                      </a:lnTo>
                      <a:lnTo>
                        <a:pt x="5188226" y="636105"/>
                      </a:lnTo>
                      <a:lnTo>
                        <a:pt x="4959626" y="596348"/>
                      </a:lnTo>
                      <a:lnTo>
                        <a:pt x="4740965" y="536713"/>
                      </a:lnTo>
                      <a:lnTo>
                        <a:pt x="4522304" y="477079"/>
                      </a:lnTo>
                      <a:lnTo>
                        <a:pt x="4383156" y="367748"/>
                      </a:lnTo>
                      <a:lnTo>
                        <a:pt x="4144617" y="139148"/>
                      </a:lnTo>
                      <a:lnTo>
                        <a:pt x="4035287" y="29818"/>
                      </a:lnTo>
                      <a:lnTo>
                        <a:pt x="3985591" y="9939"/>
                      </a:lnTo>
                      <a:lnTo>
                        <a:pt x="3796747" y="0"/>
                      </a:lnTo>
                      <a:lnTo>
                        <a:pt x="3637721" y="9939"/>
                      </a:lnTo>
                      <a:lnTo>
                        <a:pt x="3448878" y="89452"/>
                      </a:lnTo>
                      <a:lnTo>
                        <a:pt x="3309730" y="178905"/>
                      </a:lnTo>
                      <a:lnTo>
                        <a:pt x="3299791" y="228600"/>
                      </a:lnTo>
                      <a:lnTo>
                        <a:pt x="3359426" y="377687"/>
                      </a:lnTo>
                      <a:lnTo>
                        <a:pt x="3488634" y="526774"/>
                      </a:lnTo>
                      <a:lnTo>
                        <a:pt x="3488634" y="616226"/>
                      </a:lnTo>
                      <a:lnTo>
                        <a:pt x="3409121" y="755374"/>
                      </a:lnTo>
                      <a:lnTo>
                        <a:pt x="3289852" y="914400"/>
                      </a:lnTo>
                      <a:lnTo>
                        <a:pt x="3160643" y="1063487"/>
                      </a:lnTo>
                      <a:lnTo>
                        <a:pt x="3091069" y="1152939"/>
                      </a:lnTo>
                      <a:lnTo>
                        <a:pt x="3091069" y="1282148"/>
                      </a:lnTo>
                      <a:lnTo>
                        <a:pt x="3130826" y="1421296"/>
                      </a:lnTo>
                      <a:lnTo>
                        <a:pt x="3120887" y="1480931"/>
                      </a:lnTo>
                      <a:lnTo>
                        <a:pt x="3011556" y="1461052"/>
                      </a:lnTo>
                      <a:lnTo>
                        <a:pt x="2932043" y="1292087"/>
                      </a:lnTo>
                      <a:lnTo>
                        <a:pt x="2753139" y="1212574"/>
                      </a:lnTo>
                      <a:lnTo>
                        <a:pt x="2464904" y="1152939"/>
                      </a:lnTo>
                      <a:lnTo>
                        <a:pt x="2325756" y="1143000"/>
                      </a:lnTo>
                      <a:lnTo>
                        <a:pt x="2027582" y="1192696"/>
                      </a:lnTo>
                      <a:lnTo>
                        <a:pt x="1958008" y="1192696"/>
                      </a:lnTo>
                      <a:lnTo>
                        <a:pt x="1848678" y="1113183"/>
                      </a:lnTo>
                      <a:lnTo>
                        <a:pt x="1630017" y="1123122"/>
                      </a:lnTo>
                      <a:lnTo>
                        <a:pt x="1480930" y="1232452"/>
                      </a:lnTo>
                      <a:lnTo>
                        <a:pt x="1361660" y="1302026"/>
                      </a:lnTo>
                      <a:lnTo>
                        <a:pt x="1123121" y="1321905"/>
                      </a:lnTo>
                      <a:lnTo>
                        <a:pt x="944217" y="1321905"/>
                      </a:lnTo>
                      <a:lnTo>
                        <a:pt x="675860" y="1321905"/>
                      </a:lnTo>
                      <a:lnTo>
                        <a:pt x="437321" y="1371600"/>
                      </a:lnTo>
                      <a:lnTo>
                        <a:pt x="178904" y="1490870"/>
                      </a:lnTo>
                      <a:lnTo>
                        <a:pt x="159026" y="1600200"/>
                      </a:lnTo>
                      <a:lnTo>
                        <a:pt x="119269" y="1769165"/>
                      </a:lnTo>
                      <a:lnTo>
                        <a:pt x="0" y="2027583"/>
                      </a:lnTo>
                      <a:lnTo>
                        <a:pt x="29817" y="2206487"/>
                      </a:lnTo>
                      <a:lnTo>
                        <a:pt x="29817" y="2206487"/>
                      </a:lnTo>
                      <a:lnTo>
                        <a:pt x="238539" y="2445026"/>
                      </a:lnTo>
                      <a:lnTo>
                        <a:pt x="735495" y="2544418"/>
                      </a:lnTo>
                      <a:lnTo>
                        <a:pt x="1272208" y="2594113"/>
                      </a:lnTo>
                      <a:lnTo>
                        <a:pt x="1798982" y="2623931"/>
                      </a:lnTo>
                      <a:lnTo>
                        <a:pt x="2156791" y="2663687"/>
                      </a:lnTo>
                      <a:lnTo>
                        <a:pt x="2643808" y="2673626"/>
                      </a:lnTo>
                      <a:lnTo>
                        <a:pt x="2902226" y="2663687"/>
                      </a:lnTo>
                      <a:lnTo>
                        <a:pt x="3110947" y="2574235"/>
                      </a:lnTo>
                      <a:lnTo>
                        <a:pt x="3299791" y="2315818"/>
                      </a:lnTo>
                      <a:lnTo>
                        <a:pt x="3448878" y="2176670"/>
                      </a:lnTo>
                      <a:lnTo>
                        <a:pt x="3756991" y="2097157"/>
                      </a:lnTo>
                      <a:lnTo>
                        <a:pt x="4015408" y="2146852"/>
                      </a:lnTo>
                      <a:lnTo>
                        <a:pt x="4144617" y="2345635"/>
                      </a:lnTo>
                      <a:lnTo>
                        <a:pt x="4154556" y="2604052"/>
                      </a:lnTo>
                      <a:lnTo>
                        <a:pt x="4144617" y="2773018"/>
                      </a:lnTo>
                      <a:lnTo>
                        <a:pt x="4244008" y="2951922"/>
                      </a:lnTo>
                      <a:lnTo>
                        <a:pt x="4601817" y="3061252"/>
                      </a:lnTo>
                      <a:lnTo>
                        <a:pt x="4929808" y="3140765"/>
                      </a:lnTo>
                      <a:lnTo>
                        <a:pt x="5227982" y="3498574"/>
                      </a:lnTo>
                      <a:lnTo>
                        <a:pt x="5695121" y="3498574"/>
                      </a:lnTo>
                      <a:lnTo>
                        <a:pt x="5685182" y="725557"/>
                      </a:lnTo>
                      <a:close/>
                    </a:path>
                  </a:pathLst>
                </a:custGeom>
                <a:solidFill>
                  <a:srgbClr val="FF9933">
                    <a:alpha val="50000"/>
                  </a:srgbClr>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25" name="Freeform 24"/>
                <p:cNvSpPr/>
                <p:nvPr/>
              </p:nvSpPr>
              <p:spPr>
                <a:xfrm>
                  <a:off x="6480313" y="3458817"/>
                  <a:ext cx="2385391" cy="1997766"/>
                </a:xfrm>
                <a:custGeom>
                  <a:avLst/>
                  <a:gdLst>
                    <a:gd name="connsiteX0" fmla="*/ 2385391 w 2385391"/>
                    <a:gd name="connsiteY0" fmla="*/ 874644 h 1997766"/>
                    <a:gd name="connsiteX1" fmla="*/ 2236304 w 2385391"/>
                    <a:gd name="connsiteY1" fmla="*/ 735496 h 1997766"/>
                    <a:gd name="connsiteX2" fmla="*/ 2117035 w 2385391"/>
                    <a:gd name="connsiteY2" fmla="*/ 705679 h 1997766"/>
                    <a:gd name="connsiteX3" fmla="*/ 2007704 w 2385391"/>
                    <a:gd name="connsiteY3" fmla="*/ 765313 h 1997766"/>
                    <a:gd name="connsiteX4" fmla="*/ 2007704 w 2385391"/>
                    <a:gd name="connsiteY4" fmla="*/ 924340 h 1997766"/>
                    <a:gd name="connsiteX5" fmla="*/ 2146852 w 2385391"/>
                    <a:gd name="connsiteY5" fmla="*/ 993913 h 1997766"/>
                    <a:gd name="connsiteX6" fmla="*/ 2266122 w 2385391"/>
                    <a:gd name="connsiteY6" fmla="*/ 1232453 h 1997766"/>
                    <a:gd name="connsiteX7" fmla="*/ 2385391 w 2385391"/>
                    <a:gd name="connsiteY7" fmla="*/ 1600200 h 1997766"/>
                    <a:gd name="connsiteX8" fmla="*/ 2385391 w 2385391"/>
                    <a:gd name="connsiteY8" fmla="*/ 1699592 h 1997766"/>
                    <a:gd name="connsiteX9" fmla="*/ 2305878 w 2385391"/>
                    <a:gd name="connsiteY9" fmla="*/ 1699592 h 1997766"/>
                    <a:gd name="connsiteX10" fmla="*/ 2156791 w 2385391"/>
                    <a:gd name="connsiteY10" fmla="*/ 1520687 h 1997766"/>
                    <a:gd name="connsiteX11" fmla="*/ 2067339 w 2385391"/>
                    <a:gd name="connsiteY11" fmla="*/ 1361661 h 1997766"/>
                    <a:gd name="connsiteX12" fmla="*/ 1977887 w 2385391"/>
                    <a:gd name="connsiteY12" fmla="*/ 1292087 h 1997766"/>
                    <a:gd name="connsiteX13" fmla="*/ 1878496 w 2385391"/>
                    <a:gd name="connsiteY13" fmla="*/ 1262270 h 1997766"/>
                    <a:gd name="connsiteX14" fmla="*/ 1739348 w 2385391"/>
                    <a:gd name="connsiteY14" fmla="*/ 1262270 h 1997766"/>
                    <a:gd name="connsiteX15" fmla="*/ 1610139 w 2385391"/>
                    <a:gd name="connsiteY15" fmla="*/ 1302026 h 1997766"/>
                    <a:gd name="connsiteX16" fmla="*/ 1520687 w 2385391"/>
                    <a:gd name="connsiteY16" fmla="*/ 1381540 h 1997766"/>
                    <a:gd name="connsiteX17" fmla="*/ 1490870 w 2385391"/>
                    <a:gd name="connsiteY17" fmla="*/ 1649896 h 1997766"/>
                    <a:gd name="connsiteX18" fmla="*/ 1530626 w 2385391"/>
                    <a:gd name="connsiteY18" fmla="*/ 1858618 h 1997766"/>
                    <a:gd name="connsiteX19" fmla="*/ 1510748 w 2385391"/>
                    <a:gd name="connsiteY19" fmla="*/ 1987826 h 1997766"/>
                    <a:gd name="connsiteX20" fmla="*/ 1461052 w 2385391"/>
                    <a:gd name="connsiteY20" fmla="*/ 1997766 h 1997766"/>
                    <a:gd name="connsiteX21" fmla="*/ 1331844 w 2385391"/>
                    <a:gd name="connsiteY21" fmla="*/ 1938131 h 1997766"/>
                    <a:gd name="connsiteX22" fmla="*/ 1222513 w 2385391"/>
                    <a:gd name="connsiteY22" fmla="*/ 1789044 h 1997766"/>
                    <a:gd name="connsiteX23" fmla="*/ 1073426 w 2385391"/>
                    <a:gd name="connsiteY23" fmla="*/ 1530626 h 1997766"/>
                    <a:gd name="connsiteX24" fmla="*/ 904461 w 2385391"/>
                    <a:gd name="connsiteY24" fmla="*/ 1292087 h 1997766"/>
                    <a:gd name="connsiteX25" fmla="*/ 745435 w 2385391"/>
                    <a:gd name="connsiteY25" fmla="*/ 1202635 h 1997766"/>
                    <a:gd name="connsiteX26" fmla="*/ 596348 w 2385391"/>
                    <a:gd name="connsiteY26" fmla="*/ 1182757 h 1997766"/>
                    <a:gd name="connsiteX27" fmla="*/ 367748 w 2385391"/>
                    <a:gd name="connsiteY27" fmla="*/ 1182757 h 1997766"/>
                    <a:gd name="connsiteX28" fmla="*/ 139148 w 2385391"/>
                    <a:gd name="connsiteY28" fmla="*/ 1182757 h 1997766"/>
                    <a:gd name="connsiteX29" fmla="*/ 39757 w 2385391"/>
                    <a:gd name="connsiteY29" fmla="*/ 1123122 h 1997766"/>
                    <a:gd name="connsiteX30" fmla="*/ 0 w 2385391"/>
                    <a:gd name="connsiteY30" fmla="*/ 993913 h 1997766"/>
                    <a:gd name="connsiteX31" fmla="*/ 9939 w 2385391"/>
                    <a:gd name="connsiteY31" fmla="*/ 834887 h 1997766"/>
                    <a:gd name="connsiteX32" fmla="*/ 109330 w 2385391"/>
                    <a:gd name="connsiteY32" fmla="*/ 596348 h 1997766"/>
                    <a:gd name="connsiteX33" fmla="*/ 298174 w 2385391"/>
                    <a:gd name="connsiteY33" fmla="*/ 407505 h 1997766"/>
                    <a:gd name="connsiteX34" fmla="*/ 467139 w 2385391"/>
                    <a:gd name="connsiteY34" fmla="*/ 268357 h 1997766"/>
                    <a:gd name="connsiteX35" fmla="*/ 556591 w 2385391"/>
                    <a:gd name="connsiteY35" fmla="*/ 109331 h 1997766"/>
                    <a:gd name="connsiteX36" fmla="*/ 626165 w 2385391"/>
                    <a:gd name="connsiteY36" fmla="*/ 9940 h 1997766"/>
                    <a:gd name="connsiteX37" fmla="*/ 755374 w 2385391"/>
                    <a:gd name="connsiteY37" fmla="*/ 0 h 1997766"/>
                    <a:gd name="connsiteX38" fmla="*/ 914400 w 2385391"/>
                    <a:gd name="connsiteY38" fmla="*/ 49696 h 1997766"/>
                    <a:gd name="connsiteX39" fmla="*/ 894522 w 2385391"/>
                    <a:gd name="connsiteY39" fmla="*/ 288235 h 1997766"/>
                    <a:gd name="connsiteX40" fmla="*/ 884583 w 2385391"/>
                    <a:gd name="connsiteY40" fmla="*/ 387626 h 1997766"/>
                    <a:gd name="connsiteX41" fmla="*/ 974035 w 2385391"/>
                    <a:gd name="connsiteY41" fmla="*/ 427383 h 1997766"/>
                    <a:gd name="connsiteX42" fmla="*/ 1103244 w 2385391"/>
                    <a:gd name="connsiteY42" fmla="*/ 447261 h 1997766"/>
                    <a:gd name="connsiteX43" fmla="*/ 1232452 w 2385391"/>
                    <a:gd name="connsiteY43" fmla="*/ 427383 h 1997766"/>
                    <a:gd name="connsiteX44" fmla="*/ 1311965 w 2385391"/>
                    <a:gd name="connsiteY44" fmla="*/ 357809 h 1997766"/>
                    <a:gd name="connsiteX45" fmla="*/ 1461052 w 2385391"/>
                    <a:gd name="connsiteY45" fmla="*/ 318053 h 1997766"/>
                    <a:gd name="connsiteX46" fmla="*/ 1669774 w 2385391"/>
                    <a:gd name="connsiteY46" fmla="*/ 367748 h 1997766"/>
                    <a:gd name="connsiteX47" fmla="*/ 1888435 w 2385391"/>
                    <a:gd name="connsiteY47" fmla="*/ 477079 h 1997766"/>
                    <a:gd name="connsiteX48" fmla="*/ 1977887 w 2385391"/>
                    <a:gd name="connsiteY48" fmla="*/ 536713 h 1997766"/>
                    <a:gd name="connsiteX49" fmla="*/ 2117035 w 2385391"/>
                    <a:gd name="connsiteY49" fmla="*/ 516835 h 1997766"/>
                    <a:gd name="connsiteX50" fmla="*/ 2186609 w 2385391"/>
                    <a:gd name="connsiteY50" fmla="*/ 457200 h 1997766"/>
                    <a:gd name="connsiteX51" fmla="*/ 2186609 w 2385391"/>
                    <a:gd name="connsiteY51" fmla="*/ 457200 h 1997766"/>
                    <a:gd name="connsiteX52" fmla="*/ 2345635 w 2385391"/>
                    <a:gd name="connsiteY52" fmla="*/ 546653 h 1997766"/>
                    <a:gd name="connsiteX53" fmla="*/ 2385391 w 2385391"/>
                    <a:gd name="connsiteY53" fmla="*/ 616226 h 1997766"/>
                    <a:gd name="connsiteX54" fmla="*/ 2385391 w 2385391"/>
                    <a:gd name="connsiteY54" fmla="*/ 874644 h 1997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2385391" h="1997766">
                      <a:moveTo>
                        <a:pt x="2385391" y="874644"/>
                      </a:moveTo>
                      <a:lnTo>
                        <a:pt x="2236304" y="735496"/>
                      </a:lnTo>
                      <a:lnTo>
                        <a:pt x="2117035" y="705679"/>
                      </a:lnTo>
                      <a:lnTo>
                        <a:pt x="2007704" y="765313"/>
                      </a:lnTo>
                      <a:lnTo>
                        <a:pt x="2007704" y="924340"/>
                      </a:lnTo>
                      <a:lnTo>
                        <a:pt x="2146852" y="993913"/>
                      </a:lnTo>
                      <a:lnTo>
                        <a:pt x="2266122" y="1232453"/>
                      </a:lnTo>
                      <a:lnTo>
                        <a:pt x="2385391" y="1600200"/>
                      </a:lnTo>
                      <a:lnTo>
                        <a:pt x="2385391" y="1699592"/>
                      </a:lnTo>
                      <a:lnTo>
                        <a:pt x="2305878" y="1699592"/>
                      </a:lnTo>
                      <a:lnTo>
                        <a:pt x="2156791" y="1520687"/>
                      </a:lnTo>
                      <a:lnTo>
                        <a:pt x="2067339" y="1361661"/>
                      </a:lnTo>
                      <a:lnTo>
                        <a:pt x="1977887" y="1292087"/>
                      </a:lnTo>
                      <a:lnTo>
                        <a:pt x="1878496" y="1262270"/>
                      </a:lnTo>
                      <a:lnTo>
                        <a:pt x="1739348" y="1262270"/>
                      </a:lnTo>
                      <a:lnTo>
                        <a:pt x="1610139" y="1302026"/>
                      </a:lnTo>
                      <a:lnTo>
                        <a:pt x="1520687" y="1381540"/>
                      </a:lnTo>
                      <a:lnTo>
                        <a:pt x="1490870" y="1649896"/>
                      </a:lnTo>
                      <a:lnTo>
                        <a:pt x="1530626" y="1858618"/>
                      </a:lnTo>
                      <a:lnTo>
                        <a:pt x="1510748" y="1987826"/>
                      </a:lnTo>
                      <a:lnTo>
                        <a:pt x="1461052" y="1997766"/>
                      </a:lnTo>
                      <a:lnTo>
                        <a:pt x="1331844" y="1938131"/>
                      </a:lnTo>
                      <a:lnTo>
                        <a:pt x="1222513" y="1789044"/>
                      </a:lnTo>
                      <a:lnTo>
                        <a:pt x="1073426" y="1530626"/>
                      </a:lnTo>
                      <a:lnTo>
                        <a:pt x="904461" y="1292087"/>
                      </a:lnTo>
                      <a:lnTo>
                        <a:pt x="745435" y="1202635"/>
                      </a:lnTo>
                      <a:lnTo>
                        <a:pt x="596348" y="1182757"/>
                      </a:lnTo>
                      <a:lnTo>
                        <a:pt x="367748" y="1182757"/>
                      </a:lnTo>
                      <a:lnTo>
                        <a:pt x="139148" y="1182757"/>
                      </a:lnTo>
                      <a:lnTo>
                        <a:pt x="39757" y="1123122"/>
                      </a:lnTo>
                      <a:lnTo>
                        <a:pt x="0" y="993913"/>
                      </a:lnTo>
                      <a:lnTo>
                        <a:pt x="9939" y="834887"/>
                      </a:lnTo>
                      <a:lnTo>
                        <a:pt x="109330" y="596348"/>
                      </a:lnTo>
                      <a:lnTo>
                        <a:pt x="298174" y="407505"/>
                      </a:lnTo>
                      <a:lnTo>
                        <a:pt x="467139" y="268357"/>
                      </a:lnTo>
                      <a:lnTo>
                        <a:pt x="556591" y="109331"/>
                      </a:lnTo>
                      <a:lnTo>
                        <a:pt x="626165" y="9940"/>
                      </a:lnTo>
                      <a:lnTo>
                        <a:pt x="755374" y="0"/>
                      </a:lnTo>
                      <a:lnTo>
                        <a:pt x="914400" y="49696"/>
                      </a:lnTo>
                      <a:lnTo>
                        <a:pt x="894522" y="288235"/>
                      </a:lnTo>
                      <a:lnTo>
                        <a:pt x="884583" y="387626"/>
                      </a:lnTo>
                      <a:lnTo>
                        <a:pt x="974035" y="427383"/>
                      </a:lnTo>
                      <a:lnTo>
                        <a:pt x="1103244" y="447261"/>
                      </a:lnTo>
                      <a:lnTo>
                        <a:pt x="1232452" y="427383"/>
                      </a:lnTo>
                      <a:lnTo>
                        <a:pt x="1311965" y="357809"/>
                      </a:lnTo>
                      <a:lnTo>
                        <a:pt x="1461052" y="318053"/>
                      </a:lnTo>
                      <a:lnTo>
                        <a:pt x="1669774" y="367748"/>
                      </a:lnTo>
                      <a:lnTo>
                        <a:pt x="1888435" y="477079"/>
                      </a:lnTo>
                      <a:lnTo>
                        <a:pt x="1977887" y="536713"/>
                      </a:lnTo>
                      <a:lnTo>
                        <a:pt x="2117035" y="516835"/>
                      </a:lnTo>
                      <a:lnTo>
                        <a:pt x="2186609" y="457200"/>
                      </a:lnTo>
                      <a:lnTo>
                        <a:pt x="2186609" y="457200"/>
                      </a:lnTo>
                      <a:lnTo>
                        <a:pt x="2345635" y="546653"/>
                      </a:lnTo>
                      <a:lnTo>
                        <a:pt x="2385391" y="616226"/>
                      </a:lnTo>
                      <a:lnTo>
                        <a:pt x="2385391" y="874644"/>
                      </a:lnTo>
                      <a:close/>
                    </a:path>
                  </a:pathLst>
                </a:custGeom>
                <a:solidFill>
                  <a:srgbClr val="FF6600">
                    <a:alpha val="40000"/>
                  </a:srgbClr>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26" name="Freeform 25"/>
                <p:cNvSpPr/>
                <p:nvPr/>
              </p:nvSpPr>
              <p:spPr>
                <a:xfrm>
                  <a:off x="3389243" y="4393096"/>
                  <a:ext cx="2763079" cy="1063487"/>
                </a:xfrm>
                <a:custGeom>
                  <a:avLst/>
                  <a:gdLst>
                    <a:gd name="connsiteX0" fmla="*/ 2663687 w 2763079"/>
                    <a:gd name="connsiteY0" fmla="*/ 357808 h 1063487"/>
                    <a:gd name="connsiteX1" fmla="*/ 2484783 w 2763079"/>
                    <a:gd name="connsiteY1" fmla="*/ 168965 h 1063487"/>
                    <a:gd name="connsiteX2" fmla="*/ 2156792 w 2763079"/>
                    <a:gd name="connsiteY2" fmla="*/ 69574 h 1063487"/>
                    <a:gd name="connsiteX3" fmla="*/ 1808922 w 2763079"/>
                    <a:gd name="connsiteY3" fmla="*/ 29817 h 1063487"/>
                    <a:gd name="connsiteX4" fmla="*/ 1530627 w 2763079"/>
                    <a:gd name="connsiteY4" fmla="*/ 0 h 1063487"/>
                    <a:gd name="connsiteX5" fmla="*/ 1252331 w 2763079"/>
                    <a:gd name="connsiteY5" fmla="*/ 29817 h 1063487"/>
                    <a:gd name="connsiteX6" fmla="*/ 1033670 w 2763079"/>
                    <a:gd name="connsiteY6" fmla="*/ 89452 h 1063487"/>
                    <a:gd name="connsiteX7" fmla="*/ 805070 w 2763079"/>
                    <a:gd name="connsiteY7" fmla="*/ 99391 h 1063487"/>
                    <a:gd name="connsiteX8" fmla="*/ 636105 w 2763079"/>
                    <a:gd name="connsiteY8" fmla="*/ 119269 h 1063487"/>
                    <a:gd name="connsiteX9" fmla="*/ 477079 w 2763079"/>
                    <a:gd name="connsiteY9" fmla="*/ 129208 h 1063487"/>
                    <a:gd name="connsiteX10" fmla="*/ 318053 w 2763079"/>
                    <a:gd name="connsiteY10" fmla="*/ 168965 h 1063487"/>
                    <a:gd name="connsiteX11" fmla="*/ 188844 w 2763079"/>
                    <a:gd name="connsiteY11" fmla="*/ 218661 h 1063487"/>
                    <a:gd name="connsiteX12" fmla="*/ 49696 w 2763079"/>
                    <a:gd name="connsiteY12" fmla="*/ 327991 h 1063487"/>
                    <a:gd name="connsiteX13" fmla="*/ 0 w 2763079"/>
                    <a:gd name="connsiteY13" fmla="*/ 467139 h 1063487"/>
                    <a:gd name="connsiteX14" fmla="*/ 0 w 2763079"/>
                    <a:gd name="connsiteY14" fmla="*/ 646043 h 1063487"/>
                    <a:gd name="connsiteX15" fmla="*/ 79514 w 2763079"/>
                    <a:gd name="connsiteY15" fmla="*/ 844826 h 1063487"/>
                    <a:gd name="connsiteX16" fmla="*/ 248479 w 2763079"/>
                    <a:gd name="connsiteY16" fmla="*/ 964095 h 1063487"/>
                    <a:gd name="connsiteX17" fmla="*/ 536714 w 2763079"/>
                    <a:gd name="connsiteY17" fmla="*/ 1013791 h 1063487"/>
                    <a:gd name="connsiteX18" fmla="*/ 934279 w 2763079"/>
                    <a:gd name="connsiteY18" fmla="*/ 1063487 h 1063487"/>
                    <a:gd name="connsiteX19" fmla="*/ 1411357 w 2763079"/>
                    <a:gd name="connsiteY19" fmla="*/ 1063487 h 1063487"/>
                    <a:gd name="connsiteX20" fmla="*/ 1928192 w 2763079"/>
                    <a:gd name="connsiteY20" fmla="*/ 974034 h 1063487"/>
                    <a:gd name="connsiteX21" fmla="*/ 2305879 w 2763079"/>
                    <a:gd name="connsiteY21" fmla="*/ 964095 h 1063487"/>
                    <a:gd name="connsiteX22" fmla="*/ 2623931 w 2763079"/>
                    <a:gd name="connsiteY22" fmla="*/ 934278 h 1063487"/>
                    <a:gd name="connsiteX23" fmla="*/ 2743200 w 2763079"/>
                    <a:gd name="connsiteY23" fmla="*/ 864704 h 1063487"/>
                    <a:gd name="connsiteX24" fmla="*/ 2763079 w 2763079"/>
                    <a:gd name="connsiteY24" fmla="*/ 685800 h 1063487"/>
                    <a:gd name="connsiteX25" fmla="*/ 2743200 w 2763079"/>
                    <a:gd name="connsiteY25" fmla="*/ 437321 h 1063487"/>
                    <a:gd name="connsiteX26" fmla="*/ 2663687 w 2763079"/>
                    <a:gd name="connsiteY26" fmla="*/ 357808 h 1063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763079" h="1063487">
                      <a:moveTo>
                        <a:pt x="2663687" y="357808"/>
                      </a:moveTo>
                      <a:lnTo>
                        <a:pt x="2484783" y="168965"/>
                      </a:lnTo>
                      <a:lnTo>
                        <a:pt x="2156792" y="69574"/>
                      </a:lnTo>
                      <a:lnTo>
                        <a:pt x="1808922" y="29817"/>
                      </a:lnTo>
                      <a:lnTo>
                        <a:pt x="1530627" y="0"/>
                      </a:lnTo>
                      <a:lnTo>
                        <a:pt x="1252331" y="29817"/>
                      </a:lnTo>
                      <a:lnTo>
                        <a:pt x="1033670" y="89452"/>
                      </a:lnTo>
                      <a:lnTo>
                        <a:pt x="805070" y="99391"/>
                      </a:lnTo>
                      <a:lnTo>
                        <a:pt x="636105" y="119269"/>
                      </a:lnTo>
                      <a:lnTo>
                        <a:pt x="477079" y="129208"/>
                      </a:lnTo>
                      <a:lnTo>
                        <a:pt x="318053" y="168965"/>
                      </a:lnTo>
                      <a:lnTo>
                        <a:pt x="188844" y="218661"/>
                      </a:lnTo>
                      <a:lnTo>
                        <a:pt x="49696" y="327991"/>
                      </a:lnTo>
                      <a:lnTo>
                        <a:pt x="0" y="467139"/>
                      </a:lnTo>
                      <a:lnTo>
                        <a:pt x="0" y="646043"/>
                      </a:lnTo>
                      <a:lnTo>
                        <a:pt x="79514" y="844826"/>
                      </a:lnTo>
                      <a:lnTo>
                        <a:pt x="248479" y="964095"/>
                      </a:lnTo>
                      <a:lnTo>
                        <a:pt x="536714" y="1013791"/>
                      </a:lnTo>
                      <a:lnTo>
                        <a:pt x="934279" y="1063487"/>
                      </a:lnTo>
                      <a:lnTo>
                        <a:pt x="1411357" y="1063487"/>
                      </a:lnTo>
                      <a:lnTo>
                        <a:pt x="1928192" y="974034"/>
                      </a:lnTo>
                      <a:lnTo>
                        <a:pt x="2305879" y="964095"/>
                      </a:lnTo>
                      <a:lnTo>
                        <a:pt x="2623931" y="934278"/>
                      </a:lnTo>
                      <a:lnTo>
                        <a:pt x="2743200" y="864704"/>
                      </a:lnTo>
                      <a:lnTo>
                        <a:pt x="2763079" y="685800"/>
                      </a:lnTo>
                      <a:lnTo>
                        <a:pt x="2743200" y="437321"/>
                      </a:lnTo>
                      <a:lnTo>
                        <a:pt x="2663687" y="357808"/>
                      </a:lnTo>
                      <a:close/>
                    </a:path>
                  </a:pathLst>
                </a:custGeom>
                <a:solidFill>
                  <a:srgbClr val="FF6600">
                    <a:alpha val="40000"/>
                  </a:srgbClr>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27" name="Freeform 26"/>
                <p:cNvSpPr/>
                <p:nvPr/>
              </p:nvSpPr>
              <p:spPr>
                <a:xfrm>
                  <a:off x="3538330" y="4641574"/>
                  <a:ext cx="1908313" cy="755374"/>
                </a:xfrm>
                <a:custGeom>
                  <a:avLst/>
                  <a:gdLst>
                    <a:gd name="connsiteX0" fmla="*/ 1470992 w 1908313"/>
                    <a:gd name="connsiteY0" fmla="*/ 19878 h 755374"/>
                    <a:gd name="connsiteX1" fmla="*/ 1341783 w 1908313"/>
                    <a:gd name="connsiteY1" fmla="*/ 0 h 755374"/>
                    <a:gd name="connsiteX2" fmla="*/ 1013792 w 1908313"/>
                    <a:gd name="connsiteY2" fmla="*/ 79513 h 755374"/>
                    <a:gd name="connsiteX3" fmla="*/ 735496 w 1908313"/>
                    <a:gd name="connsiteY3" fmla="*/ 119269 h 755374"/>
                    <a:gd name="connsiteX4" fmla="*/ 496957 w 1908313"/>
                    <a:gd name="connsiteY4" fmla="*/ 109330 h 755374"/>
                    <a:gd name="connsiteX5" fmla="*/ 397566 w 1908313"/>
                    <a:gd name="connsiteY5" fmla="*/ 79513 h 755374"/>
                    <a:gd name="connsiteX6" fmla="*/ 268357 w 1908313"/>
                    <a:gd name="connsiteY6" fmla="*/ 79513 h 755374"/>
                    <a:gd name="connsiteX7" fmla="*/ 129209 w 1908313"/>
                    <a:gd name="connsiteY7" fmla="*/ 139148 h 755374"/>
                    <a:gd name="connsiteX8" fmla="*/ 49696 w 1908313"/>
                    <a:gd name="connsiteY8" fmla="*/ 238539 h 755374"/>
                    <a:gd name="connsiteX9" fmla="*/ 0 w 1908313"/>
                    <a:gd name="connsiteY9" fmla="*/ 357809 h 755374"/>
                    <a:gd name="connsiteX10" fmla="*/ 39757 w 1908313"/>
                    <a:gd name="connsiteY10" fmla="*/ 536713 h 755374"/>
                    <a:gd name="connsiteX11" fmla="*/ 178905 w 1908313"/>
                    <a:gd name="connsiteY11" fmla="*/ 616226 h 755374"/>
                    <a:gd name="connsiteX12" fmla="*/ 377687 w 1908313"/>
                    <a:gd name="connsiteY12" fmla="*/ 685800 h 755374"/>
                    <a:gd name="connsiteX13" fmla="*/ 665922 w 1908313"/>
                    <a:gd name="connsiteY13" fmla="*/ 715617 h 755374"/>
                    <a:gd name="connsiteX14" fmla="*/ 1013792 w 1908313"/>
                    <a:gd name="connsiteY14" fmla="*/ 755374 h 755374"/>
                    <a:gd name="connsiteX15" fmla="*/ 1341783 w 1908313"/>
                    <a:gd name="connsiteY15" fmla="*/ 735496 h 755374"/>
                    <a:gd name="connsiteX16" fmla="*/ 1699592 w 1908313"/>
                    <a:gd name="connsiteY16" fmla="*/ 675861 h 755374"/>
                    <a:gd name="connsiteX17" fmla="*/ 1858618 w 1908313"/>
                    <a:gd name="connsiteY17" fmla="*/ 586409 h 755374"/>
                    <a:gd name="connsiteX18" fmla="*/ 1908313 w 1908313"/>
                    <a:gd name="connsiteY18" fmla="*/ 407504 h 755374"/>
                    <a:gd name="connsiteX19" fmla="*/ 1868557 w 1908313"/>
                    <a:gd name="connsiteY19" fmla="*/ 258417 h 755374"/>
                    <a:gd name="connsiteX20" fmla="*/ 1719470 w 1908313"/>
                    <a:gd name="connsiteY20" fmla="*/ 139148 h 755374"/>
                    <a:gd name="connsiteX21" fmla="*/ 1470992 w 1908313"/>
                    <a:gd name="connsiteY21" fmla="*/ 19878 h 7553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08313" h="755374">
                      <a:moveTo>
                        <a:pt x="1470992" y="19878"/>
                      </a:moveTo>
                      <a:lnTo>
                        <a:pt x="1341783" y="0"/>
                      </a:lnTo>
                      <a:lnTo>
                        <a:pt x="1013792" y="79513"/>
                      </a:lnTo>
                      <a:lnTo>
                        <a:pt x="735496" y="119269"/>
                      </a:lnTo>
                      <a:lnTo>
                        <a:pt x="496957" y="109330"/>
                      </a:lnTo>
                      <a:lnTo>
                        <a:pt x="397566" y="79513"/>
                      </a:lnTo>
                      <a:lnTo>
                        <a:pt x="268357" y="79513"/>
                      </a:lnTo>
                      <a:lnTo>
                        <a:pt x="129209" y="139148"/>
                      </a:lnTo>
                      <a:lnTo>
                        <a:pt x="49696" y="238539"/>
                      </a:lnTo>
                      <a:lnTo>
                        <a:pt x="0" y="357809"/>
                      </a:lnTo>
                      <a:lnTo>
                        <a:pt x="39757" y="536713"/>
                      </a:lnTo>
                      <a:lnTo>
                        <a:pt x="178905" y="616226"/>
                      </a:lnTo>
                      <a:lnTo>
                        <a:pt x="377687" y="685800"/>
                      </a:lnTo>
                      <a:lnTo>
                        <a:pt x="665922" y="715617"/>
                      </a:lnTo>
                      <a:lnTo>
                        <a:pt x="1013792" y="755374"/>
                      </a:lnTo>
                      <a:lnTo>
                        <a:pt x="1341783" y="735496"/>
                      </a:lnTo>
                      <a:lnTo>
                        <a:pt x="1699592" y="675861"/>
                      </a:lnTo>
                      <a:lnTo>
                        <a:pt x="1858618" y="586409"/>
                      </a:lnTo>
                      <a:lnTo>
                        <a:pt x="1908313" y="407504"/>
                      </a:lnTo>
                      <a:lnTo>
                        <a:pt x="1868557" y="258417"/>
                      </a:lnTo>
                      <a:lnTo>
                        <a:pt x="1719470" y="139148"/>
                      </a:lnTo>
                      <a:lnTo>
                        <a:pt x="1470992" y="19878"/>
                      </a:lnTo>
                      <a:close/>
                    </a:path>
                  </a:pathLst>
                </a:custGeom>
                <a:solidFill>
                  <a:srgbClr val="FF0000">
                    <a:alpha val="30000"/>
                  </a:srgbClr>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grpSp>
          <p:sp>
            <p:nvSpPr>
              <p:cNvPr id="18" name="Freeform 17"/>
              <p:cNvSpPr/>
              <p:nvPr/>
            </p:nvSpPr>
            <p:spPr>
              <a:xfrm>
                <a:off x="3406153" y="3916776"/>
                <a:ext cx="4376261" cy="1530191"/>
              </a:xfrm>
              <a:custGeom>
                <a:avLst/>
                <a:gdLst>
                  <a:gd name="connsiteX0" fmla="*/ 3990975 w 4862512"/>
                  <a:gd name="connsiteY0" fmla="*/ 19050 h 1700212"/>
                  <a:gd name="connsiteX1" fmla="*/ 4195762 w 4862512"/>
                  <a:gd name="connsiteY1" fmla="*/ 114300 h 1700212"/>
                  <a:gd name="connsiteX2" fmla="*/ 4310062 w 4862512"/>
                  <a:gd name="connsiteY2" fmla="*/ 261937 h 1700212"/>
                  <a:gd name="connsiteX3" fmla="*/ 4414837 w 4862512"/>
                  <a:gd name="connsiteY3" fmla="*/ 452437 h 1700212"/>
                  <a:gd name="connsiteX4" fmla="*/ 4524375 w 4862512"/>
                  <a:gd name="connsiteY4" fmla="*/ 600075 h 1700212"/>
                  <a:gd name="connsiteX5" fmla="*/ 4691062 w 4862512"/>
                  <a:gd name="connsiteY5" fmla="*/ 714375 h 1700212"/>
                  <a:gd name="connsiteX6" fmla="*/ 4824412 w 4862512"/>
                  <a:gd name="connsiteY6" fmla="*/ 885825 h 1700212"/>
                  <a:gd name="connsiteX7" fmla="*/ 4862512 w 4862512"/>
                  <a:gd name="connsiteY7" fmla="*/ 1038225 h 1700212"/>
                  <a:gd name="connsiteX8" fmla="*/ 4791075 w 4862512"/>
                  <a:gd name="connsiteY8" fmla="*/ 1243012 h 1700212"/>
                  <a:gd name="connsiteX9" fmla="*/ 4614862 w 4862512"/>
                  <a:gd name="connsiteY9" fmla="*/ 1362075 h 1700212"/>
                  <a:gd name="connsiteX10" fmla="*/ 4510087 w 4862512"/>
                  <a:gd name="connsiteY10" fmla="*/ 1390650 h 1700212"/>
                  <a:gd name="connsiteX11" fmla="*/ 4376737 w 4862512"/>
                  <a:gd name="connsiteY11" fmla="*/ 1362075 h 1700212"/>
                  <a:gd name="connsiteX12" fmla="*/ 4219575 w 4862512"/>
                  <a:gd name="connsiteY12" fmla="*/ 1338262 h 1700212"/>
                  <a:gd name="connsiteX13" fmla="*/ 4081462 w 4862512"/>
                  <a:gd name="connsiteY13" fmla="*/ 1371600 h 1700212"/>
                  <a:gd name="connsiteX14" fmla="*/ 3886200 w 4862512"/>
                  <a:gd name="connsiteY14" fmla="*/ 1400175 h 1700212"/>
                  <a:gd name="connsiteX15" fmla="*/ 3686175 w 4862512"/>
                  <a:gd name="connsiteY15" fmla="*/ 1385887 h 1700212"/>
                  <a:gd name="connsiteX16" fmla="*/ 3476625 w 4862512"/>
                  <a:gd name="connsiteY16" fmla="*/ 1366837 h 1700212"/>
                  <a:gd name="connsiteX17" fmla="*/ 3338512 w 4862512"/>
                  <a:gd name="connsiteY17" fmla="*/ 1357312 h 1700212"/>
                  <a:gd name="connsiteX18" fmla="*/ 3195637 w 4862512"/>
                  <a:gd name="connsiteY18" fmla="*/ 1385887 h 1700212"/>
                  <a:gd name="connsiteX19" fmla="*/ 3038475 w 4862512"/>
                  <a:gd name="connsiteY19" fmla="*/ 1462087 h 1700212"/>
                  <a:gd name="connsiteX20" fmla="*/ 2738437 w 4862512"/>
                  <a:gd name="connsiteY20" fmla="*/ 1657350 h 1700212"/>
                  <a:gd name="connsiteX21" fmla="*/ 2552700 w 4862512"/>
                  <a:gd name="connsiteY21" fmla="*/ 1700212 h 1700212"/>
                  <a:gd name="connsiteX22" fmla="*/ 2295525 w 4862512"/>
                  <a:gd name="connsiteY22" fmla="*/ 1628775 h 1700212"/>
                  <a:gd name="connsiteX23" fmla="*/ 2171700 w 4862512"/>
                  <a:gd name="connsiteY23" fmla="*/ 1624012 h 1700212"/>
                  <a:gd name="connsiteX24" fmla="*/ 2024062 w 4862512"/>
                  <a:gd name="connsiteY24" fmla="*/ 1652587 h 1700212"/>
                  <a:gd name="connsiteX25" fmla="*/ 1847850 w 4862512"/>
                  <a:gd name="connsiteY25" fmla="*/ 1633537 h 1700212"/>
                  <a:gd name="connsiteX26" fmla="*/ 1719262 w 4862512"/>
                  <a:gd name="connsiteY26" fmla="*/ 1576387 h 1700212"/>
                  <a:gd name="connsiteX27" fmla="*/ 1600200 w 4862512"/>
                  <a:gd name="connsiteY27" fmla="*/ 1585912 h 1700212"/>
                  <a:gd name="connsiteX28" fmla="*/ 1528762 w 4862512"/>
                  <a:gd name="connsiteY28" fmla="*/ 1514475 h 1700212"/>
                  <a:gd name="connsiteX29" fmla="*/ 1452562 w 4862512"/>
                  <a:gd name="connsiteY29" fmla="*/ 1352550 h 1700212"/>
                  <a:gd name="connsiteX30" fmla="*/ 1381125 w 4862512"/>
                  <a:gd name="connsiteY30" fmla="*/ 1285875 h 1700212"/>
                  <a:gd name="connsiteX31" fmla="*/ 1347787 w 4862512"/>
                  <a:gd name="connsiteY31" fmla="*/ 1285875 h 1700212"/>
                  <a:gd name="connsiteX32" fmla="*/ 1309687 w 4862512"/>
                  <a:gd name="connsiteY32" fmla="*/ 1471612 h 1700212"/>
                  <a:gd name="connsiteX33" fmla="*/ 1200150 w 4862512"/>
                  <a:gd name="connsiteY33" fmla="*/ 1581150 h 1700212"/>
                  <a:gd name="connsiteX34" fmla="*/ 1033462 w 4862512"/>
                  <a:gd name="connsiteY34" fmla="*/ 1647825 h 1700212"/>
                  <a:gd name="connsiteX35" fmla="*/ 876300 w 4862512"/>
                  <a:gd name="connsiteY35" fmla="*/ 1619250 h 1700212"/>
                  <a:gd name="connsiteX36" fmla="*/ 766762 w 4862512"/>
                  <a:gd name="connsiteY36" fmla="*/ 1547812 h 1700212"/>
                  <a:gd name="connsiteX37" fmla="*/ 638175 w 4862512"/>
                  <a:gd name="connsiteY37" fmla="*/ 1524000 h 1700212"/>
                  <a:gd name="connsiteX38" fmla="*/ 523875 w 4862512"/>
                  <a:gd name="connsiteY38" fmla="*/ 1547812 h 1700212"/>
                  <a:gd name="connsiteX39" fmla="*/ 390525 w 4862512"/>
                  <a:gd name="connsiteY39" fmla="*/ 1571625 h 1700212"/>
                  <a:gd name="connsiteX40" fmla="*/ 247650 w 4862512"/>
                  <a:gd name="connsiteY40" fmla="*/ 1576387 h 1700212"/>
                  <a:gd name="connsiteX41" fmla="*/ 123825 w 4862512"/>
                  <a:gd name="connsiteY41" fmla="*/ 1481137 h 1700212"/>
                  <a:gd name="connsiteX42" fmla="*/ 42862 w 4862512"/>
                  <a:gd name="connsiteY42" fmla="*/ 1300162 h 1700212"/>
                  <a:gd name="connsiteX43" fmla="*/ 14287 w 4862512"/>
                  <a:gd name="connsiteY43" fmla="*/ 1133475 h 1700212"/>
                  <a:gd name="connsiteX44" fmla="*/ 0 w 4862512"/>
                  <a:gd name="connsiteY44" fmla="*/ 1023937 h 1700212"/>
                  <a:gd name="connsiteX45" fmla="*/ 14287 w 4862512"/>
                  <a:gd name="connsiteY45" fmla="*/ 881062 h 1700212"/>
                  <a:gd name="connsiteX46" fmla="*/ 90487 w 4862512"/>
                  <a:gd name="connsiteY46" fmla="*/ 709612 h 1700212"/>
                  <a:gd name="connsiteX47" fmla="*/ 209550 w 4862512"/>
                  <a:gd name="connsiteY47" fmla="*/ 581025 h 1700212"/>
                  <a:gd name="connsiteX48" fmla="*/ 395287 w 4862512"/>
                  <a:gd name="connsiteY48" fmla="*/ 471487 h 1700212"/>
                  <a:gd name="connsiteX49" fmla="*/ 523875 w 4862512"/>
                  <a:gd name="connsiteY49" fmla="*/ 390525 h 1700212"/>
                  <a:gd name="connsiteX50" fmla="*/ 609600 w 4862512"/>
                  <a:gd name="connsiteY50" fmla="*/ 300037 h 1700212"/>
                  <a:gd name="connsiteX51" fmla="*/ 733425 w 4862512"/>
                  <a:gd name="connsiteY51" fmla="*/ 238125 h 1700212"/>
                  <a:gd name="connsiteX52" fmla="*/ 928687 w 4862512"/>
                  <a:gd name="connsiteY52" fmla="*/ 200025 h 1700212"/>
                  <a:gd name="connsiteX53" fmla="*/ 1085850 w 4862512"/>
                  <a:gd name="connsiteY53" fmla="*/ 95250 h 1700212"/>
                  <a:gd name="connsiteX54" fmla="*/ 1271587 w 4862512"/>
                  <a:gd name="connsiteY54" fmla="*/ 66675 h 1700212"/>
                  <a:gd name="connsiteX55" fmla="*/ 1423987 w 4862512"/>
                  <a:gd name="connsiteY55" fmla="*/ 109537 h 1700212"/>
                  <a:gd name="connsiteX56" fmla="*/ 1514475 w 4862512"/>
                  <a:gd name="connsiteY56" fmla="*/ 100012 h 1700212"/>
                  <a:gd name="connsiteX57" fmla="*/ 1619250 w 4862512"/>
                  <a:gd name="connsiteY57" fmla="*/ 23812 h 1700212"/>
                  <a:gd name="connsiteX58" fmla="*/ 1743075 w 4862512"/>
                  <a:gd name="connsiteY58" fmla="*/ 14287 h 1700212"/>
                  <a:gd name="connsiteX59" fmla="*/ 1871662 w 4862512"/>
                  <a:gd name="connsiteY59" fmla="*/ 114300 h 1700212"/>
                  <a:gd name="connsiteX60" fmla="*/ 2038350 w 4862512"/>
                  <a:gd name="connsiteY60" fmla="*/ 114300 h 1700212"/>
                  <a:gd name="connsiteX61" fmla="*/ 2143125 w 4862512"/>
                  <a:gd name="connsiteY61" fmla="*/ 138112 h 1700212"/>
                  <a:gd name="connsiteX62" fmla="*/ 2314575 w 4862512"/>
                  <a:gd name="connsiteY62" fmla="*/ 95250 h 1700212"/>
                  <a:gd name="connsiteX63" fmla="*/ 2538412 w 4862512"/>
                  <a:gd name="connsiteY63" fmla="*/ 52387 h 1700212"/>
                  <a:gd name="connsiteX64" fmla="*/ 2686050 w 4862512"/>
                  <a:gd name="connsiteY64" fmla="*/ 109537 h 1700212"/>
                  <a:gd name="connsiteX65" fmla="*/ 2738437 w 4862512"/>
                  <a:gd name="connsiteY65" fmla="*/ 133350 h 1700212"/>
                  <a:gd name="connsiteX66" fmla="*/ 2881312 w 4862512"/>
                  <a:gd name="connsiteY66" fmla="*/ 61912 h 1700212"/>
                  <a:gd name="connsiteX67" fmla="*/ 3095625 w 4862512"/>
                  <a:gd name="connsiteY67" fmla="*/ 0 h 1700212"/>
                  <a:gd name="connsiteX68" fmla="*/ 3367087 w 4862512"/>
                  <a:gd name="connsiteY68" fmla="*/ 66675 h 1700212"/>
                  <a:gd name="connsiteX69" fmla="*/ 3590925 w 4862512"/>
                  <a:gd name="connsiteY69" fmla="*/ 95250 h 1700212"/>
                  <a:gd name="connsiteX70" fmla="*/ 3729037 w 4862512"/>
                  <a:gd name="connsiteY70" fmla="*/ 85725 h 1700212"/>
                  <a:gd name="connsiteX71" fmla="*/ 3848100 w 4862512"/>
                  <a:gd name="connsiteY71" fmla="*/ 42862 h 1700212"/>
                  <a:gd name="connsiteX72" fmla="*/ 3990975 w 4862512"/>
                  <a:gd name="connsiteY72" fmla="*/ 19050 h 1700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4862512" h="1700212">
                    <a:moveTo>
                      <a:pt x="3990975" y="19050"/>
                    </a:moveTo>
                    <a:lnTo>
                      <a:pt x="4195762" y="114300"/>
                    </a:lnTo>
                    <a:lnTo>
                      <a:pt x="4310062" y="261937"/>
                    </a:lnTo>
                    <a:lnTo>
                      <a:pt x="4414837" y="452437"/>
                    </a:lnTo>
                    <a:lnTo>
                      <a:pt x="4524375" y="600075"/>
                    </a:lnTo>
                    <a:lnTo>
                      <a:pt x="4691062" y="714375"/>
                    </a:lnTo>
                    <a:lnTo>
                      <a:pt x="4824412" y="885825"/>
                    </a:lnTo>
                    <a:lnTo>
                      <a:pt x="4862512" y="1038225"/>
                    </a:lnTo>
                    <a:lnTo>
                      <a:pt x="4791075" y="1243012"/>
                    </a:lnTo>
                    <a:lnTo>
                      <a:pt x="4614862" y="1362075"/>
                    </a:lnTo>
                    <a:lnTo>
                      <a:pt x="4510087" y="1390650"/>
                    </a:lnTo>
                    <a:lnTo>
                      <a:pt x="4376737" y="1362075"/>
                    </a:lnTo>
                    <a:lnTo>
                      <a:pt x="4219575" y="1338262"/>
                    </a:lnTo>
                    <a:lnTo>
                      <a:pt x="4081462" y="1371600"/>
                    </a:lnTo>
                    <a:lnTo>
                      <a:pt x="3886200" y="1400175"/>
                    </a:lnTo>
                    <a:lnTo>
                      <a:pt x="3686175" y="1385887"/>
                    </a:lnTo>
                    <a:lnTo>
                      <a:pt x="3476625" y="1366837"/>
                    </a:lnTo>
                    <a:lnTo>
                      <a:pt x="3338512" y="1357312"/>
                    </a:lnTo>
                    <a:lnTo>
                      <a:pt x="3195637" y="1385887"/>
                    </a:lnTo>
                    <a:lnTo>
                      <a:pt x="3038475" y="1462087"/>
                    </a:lnTo>
                    <a:lnTo>
                      <a:pt x="2738437" y="1657350"/>
                    </a:lnTo>
                    <a:lnTo>
                      <a:pt x="2552700" y="1700212"/>
                    </a:lnTo>
                    <a:lnTo>
                      <a:pt x="2295525" y="1628775"/>
                    </a:lnTo>
                    <a:lnTo>
                      <a:pt x="2171700" y="1624012"/>
                    </a:lnTo>
                    <a:lnTo>
                      <a:pt x="2024062" y="1652587"/>
                    </a:lnTo>
                    <a:lnTo>
                      <a:pt x="1847850" y="1633537"/>
                    </a:lnTo>
                    <a:lnTo>
                      <a:pt x="1719262" y="1576387"/>
                    </a:lnTo>
                    <a:lnTo>
                      <a:pt x="1600200" y="1585912"/>
                    </a:lnTo>
                    <a:lnTo>
                      <a:pt x="1528762" y="1514475"/>
                    </a:lnTo>
                    <a:lnTo>
                      <a:pt x="1452562" y="1352550"/>
                    </a:lnTo>
                    <a:lnTo>
                      <a:pt x="1381125" y="1285875"/>
                    </a:lnTo>
                    <a:lnTo>
                      <a:pt x="1347787" y="1285875"/>
                    </a:lnTo>
                    <a:lnTo>
                      <a:pt x="1309687" y="1471612"/>
                    </a:lnTo>
                    <a:lnTo>
                      <a:pt x="1200150" y="1581150"/>
                    </a:lnTo>
                    <a:lnTo>
                      <a:pt x="1033462" y="1647825"/>
                    </a:lnTo>
                    <a:lnTo>
                      <a:pt x="876300" y="1619250"/>
                    </a:lnTo>
                    <a:lnTo>
                      <a:pt x="766762" y="1547812"/>
                    </a:lnTo>
                    <a:lnTo>
                      <a:pt x="638175" y="1524000"/>
                    </a:lnTo>
                    <a:lnTo>
                      <a:pt x="523875" y="1547812"/>
                    </a:lnTo>
                    <a:lnTo>
                      <a:pt x="390525" y="1571625"/>
                    </a:lnTo>
                    <a:lnTo>
                      <a:pt x="247650" y="1576387"/>
                    </a:lnTo>
                    <a:lnTo>
                      <a:pt x="123825" y="1481137"/>
                    </a:lnTo>
                    <a:lnTo>
                      <a:pt x="42862" y="1300162"/>
                    </a:lnTo>
                    <a:lnTo>
                      <a:pt x="14287" y="1133475"/>
                    </a:lnTo>
                    <a:lnTo>
                      <a:pt x="0" y="1023937"/>
                    </a:lnTo>
                    <a:lnTo>
                      <a:pt x="14287" y="881062"/>
                    </a:lnTo>
                    <a:lnTo>
                      <a:pt x="90487" y="709612"/>
                    </a:lnTo>
                    <a:lnTo>
                      <a:pt x="209550" y="581025"/>
                    </a:lnTo>
                    <a:lnTo>
                      <a:pt x="395287" y="471487"/>
                    </a:lnTo>
                    <a:lnTo>
                      <a:pt x="523875" y="390525"/>
                    </a:lnTo>
                    <a:lnTo>
                      <a:pt x="609600" y="300037"/>
                    </a:lnTo>
                    <a:lnTo>
                      <a:pt x="733425" y="238125"/>
                    </a:lnTo>
                    <a:lnTo>
                      <a:pt x="928687" y="200025"/>
                    </a:lnTo>
                    <a:lnTo>
                      <a:pt x="1085850" y="95250"/>
                    </a:lnTo>
                    <a:lnTo>
                      <a:pt x="1271587" y="66675"/>
                    </a:lnTo>
                    <a:lnTo>
                      <a:pt x="1423987" y="109537"/>
                    </a:lnTo>
                    <a:lnTo>
                      <a:pt x="1514475" y="100012"/>
                    </a:lnTo>
                    <a:lnTo>
                      <a:pt x="1619250" y="23812"/>
                    </a:lnTo>
                    <a:lnTo>
                      <a:pt x="1743075" y="14287"/>
                    </a:lnTo>
                    <a:lnTo>
                      <a:pt x="1871662" y="114300"/>
                    </a:lnTo>
                    <a:lnTo>
                      <a:pt x="2038350" y="114300"/>
                    </a:lnTo>
                    <a:lnTo>
                      <a:pt x="2143125" y="138112"/>
                    </a:lnTo>
                    <a:lnTo>
                      <a:pt x="2314575" y="95250"/>
                    </a:lnTo>
                    <a:lnTo>
                      <a:pt x="2538412" y="52387"/>
                    </a:lnTo>
                    <a:lnTo>
                      <a:pt x="2686050" y="109537"/>
                    </a:lnTo>
                    <a:lnTo>
                      <a:pt x="2738437" y="133350"/>
                    </a:lnTo>
                    <a:lnTo>
                      <a:pt x="2881312" y="61912"/>
                    </a:lnTo>
                    <a:lnTo>
                      <a:pt x="3095625" y="0"/>
                    </a:lnTo>
                    <a:lnTo>
                      <a:pt x="3367087" y="66675"/>
                    </a:lnTo>
                    <a:lnTo>
                      <a:pt x="3590925" y="95250"/>
                    </a:lnTo>
                    <a:lnTo>
                      <a:pt x="3729037" y="85725"/>
                    </a:lnTo>
                    <a:lnTo>
                      <a:pt x="3848100" y="42862"/>
                    </a:lnTo>
                    <a:lnTo>
                      <a:pt x="3990975" y="19050"/>
                    </a:lnTo>
                    <a:close/>
                  </a:path>
                </a:pathLst>
              </a:custGeom>
              <a:noFill/>
              <a:ln w="38100" cap="flat" cmpd="sng" algn="ctr">
                <a:solidFill>
                  <a:srgbClr val="F79646">
                    <a:lumMod val="75000"/>
                  </a:srgbClr>
                </a:solidFill>
                <a:prstDash val="sysDash"/>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grpSp>
      </p:grpSp>
      <p:sp>
        <p:nvSpPr>
          <p:cNvPr id="12" name="TextBox 11"/>
          <p:cNvSpPr txBox="1"/>
          <p:nvPr/>
        </p:nvSpPr>
        <p:spPr>
          <a:xfrm>
            <a:off x="355847" y="5029200"/>
            <a:ext cx="8217990" cy="1569660"/>
          </a:xfrm>
          <a:prstGeom prst="rect">
            <a:avLst/>
          </a:prstGeom>
          <a:solidFill>
            <a:schemeClr val="tx1"/>
          </a:solidFill>
        </p:spPr>
        <p:txBody>
          <a:bodyPr wrap="square" rtlCol="0">
            <a:spAutoFit/>
          </a:bodyPr>
          <a:lstStyle/>
          <a:p>
            <a:pPr algn="just"/>
            <a:r>
              <a:rPr lang="en-US" sz="1200" dirty="0" smtClean="0">
                <a:solidFill>
                  <a:schemeClr val="bg1"/>
                </a:solidFill>
                <a:latin typeface="Arial" pitchFamily="34" charset="0"/>
                <a:cs typeface="Arial" pitchFamily="34" charset="0"/>
              </a:rPr>
              <a:t>The total thickness of the middle Miocene sediments is shown by this </a:t>
            </a:r>
            <a:r>
              <a:rPr lang="en-US" sz="1200" dirty="0" err="1" smtClean="0">
                <a:solidFill>
                  <a:schemeClr val="bg1"/>
                </a:solidFill>
                <a:latin typeface="Arial" pitchFamily="34" charset="0"/>
                <a:cs typeface="Arial" pitchFamily="34" charset="0"/>
              </a:rPr>
              <a:t>isopach</a:t>
            </a:r>
            <a:r>
              <a:rPr lang="en-US" sz="1200" dirty="0" smtClean="0">
                <a:solidFill>
                  <a:schemeClr val="bg1"/>
                </a:solidFill>
                <a:latin typeface="Arial" pitchFamily="34" charset="0"/>
                <a:cs typeface="Arial" pitchFamily="34" charset="0"/>
              </a:rPr>
              <a:t> (or thickness) map constructed by William Galloway, et.al.  It is ultimately the thickness of the sediments that defines a sedimentary basin.  The combined mechanisms of subsidence allowed the accumulation of up to a mile of sediment in the trough during the middle Miocene.  This map can be used a proxy for subsidence during that time period, and it would be correct to say the roughly speaking, about 5,000 feet of subsidence occurred over a 3 million year period during the middle Miocene below what is now the Louisiana coastal plain.</a:t>
            </a:r>
          </a:p>
          <a:p>
            <a:pPr algn="just"/>
            <a:r>
              <a:rPr lang="en-US" sz="1200" b="1" dirty="0" err="1" smtClean="0">
                <a:solidFill>
                  <a:schemeClr val="bg1"/>
                </a:solidFill>
                <a:latin typeface="Arial" pitchFamily="34" charset="0"/>
                <a:cs typeface="Arial" pitchFamily="34" charset="0"/>
              </a:rPr>
              <a:t>Combellas-Bigott</a:t>
            </a:r>
            <a:r>
              <a:rPr lang="en-US" sz="1200" b="1" dirty="0" smtClean="0">
                <a:solidFill>
                  <a:schemeClr val="bg1"/>
                </a:solidFill>
                <a:latin typeface="Arial" pitchFamily="34" charset="0"/>
                <a:cs typeface="Arial" pitchFamily="34" charset="0"/>
              </a:rPr>
              <a:t>, R.I., &amp; Galloway, W.E</a:t>
            </a:r>
            <a:r>
              <a:rPr lang="en-US" sz="1200" dirty="0" smtClean="0">
                <a:solidFill>
                  <a:schemeClr val="bg1"/>
                </a:solidFill>
                <a:latin typeface="Arial" pitchFamily="34" charset="0"/>
                <a:cs typeface="Arial" pitchFamily="34" charset="0"/>
              </a:rPr>
              <a:t>., 2006, Depositional and structural evolution of the middle Miocene </a:t>
            </a:r>
            <a:r>
              <a:rPr lang="en-US" sz="1200" dirty="0" err="1" smtClean="0">
                <a:solidFill>
                  <a:schemeClr val="bg1"/>
                </a:solidFill>
                <a:latin typeface="Arial" pitchFamily="34" charset="0"/>
                <a:cs typeface="Arial" pitchFamily="34" charset="0"/>
              </a:rPr>
              <a:t>depostional</a:t>
            </a:r>
            <a:r>
              <a:rPr lang="en-US" sz="1200" dirty="0" smtClean="0">
                <a:solidFill>
                  <a:schemeClr val="bg1"/>
                </a:solidFill>
                <a:latin typeface="Arial" pitchFamily="34" charset="0"/>
                <a:cs typeface="Arial" pitchFamily="34" charset="0"/>
              </a:rPr>
              <a:t> episode, east-central Gulf of Mexico, AAPG Bulletin, v. 90, p. 335-362</a:t>
            </a:r>
          </a:p>
        </p:txBody>
      </p:sp>
      <p:sp>
        <p:nvSpPr>
          <p:cNvPr id="13" name="TextBox 12"/>
          <p:cNvSpPr txBox="1"/>
          <p:nvPr/>
        </p:nvSpPr>
        <p:spPr>
          <a:xfrm>
            <a:off x="1142999" y="419743"/>
            <a:ext cx="3373680" cy="369332"/>
          </a:xfrm>
          <a:prstGeom prst="rect">
            <a:avLst/>
          </a:prstGeom>
          <a:solidFill>
            <a:schemeClr val="tx1"/>
          </a:solidFill>
          <a:ln w="19050">
            <a:solidFill>
              <a:srgbClr val="0000FF"/>
            </a:solidFill>
          </a:ln>
        </p:spPr>
        <p:txBody>
          <a:bodyPr wrap="none" rtlCol="0">
            <a:spAutoFit/>
          </a:bodyPr>
          <a:lstStyle/>
          <a:p>
            <a:r>
              <a:rPr lang="en-US" dirty="0" smtClean="0">
                <a:solidFill>
                  <a:schemeClr val="bg1"/>
                </a:solidFill>
                <a:latin typeface="Times New Roman" pitchFamily="18" charset="0"/>
                <a:cs typeface="Times New Roman" pitchFamily="18" charset="0"/>
              </a:rPr>
              <a:t>Mid-Miocene Sediment Thickness</a:t>
            </a:r>
            <a:endParaRPr lang="en-US" dirty="0">
              <a:solidFill>
                <a:schemeClr val="bg1"/>
              </a:solidFill>
              <a:latin typeface="Times New Roman" pitchFamily="18" charset="0"/>
              <a:cs typeface="Times New Roman" pitchFamily="18" charset="0"/>
            </a:endParaRPr>
          </a:p>
        </p:txBody>
      </p:sp>
    </p:spTree>
    <p:extLst>
      <p:ext uri="{BB962C8B-B14F-4D97-AF65-F5344CB8AC3E}">
        <p14:creationId xmlns:p14="http://schemas.microsoft.com/office/powerpoint/2010/main" val="1626189336"/>
      </p:ext>
    </p:extLst>
  </p:cSld>
  <p:clrMapOvr>
    <a:masterClrMapping/>
  </p:clrMapOvr>
  <p:timing>
    <p:tnLst>
      <p:par>
        <p:cT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098"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069848" y="228600"/>
            <a:ext cx="6972300" cy="48577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4" name="TextBox 3"/>
          <p:cNvSpPr txBox="1"/>
          <p:nvPr/>
        </p:nvSpPr>
        <p:spPr>
          <a:xfrm>
            <a:off x="6781800" y="283464"/>
            <a:ext cx="742511" cy="400110"/>
          </a:xfrm>
          <a:prstGeom prst="rect">
            <a:avLst/>
          </a:prstGeom>
          <a:noFill/>
        </p:spPr>
        <p:txBody>
          <a:bodyPr wrap="none" rtlCol="0">
            <a:spAutoFit/>
          </a:bodyPr>
          <a:lstStyle/>
          <a:p>
            <a:r>
              <a:rPr lang="en-US" sz="2000" dirty="0" smtClean="0">
                <a:solidFill>
                  <a:srgbClr val="FFFF00"/>
                </a:solidFill>
              </a:rPr>
              <a:t>1932</a:t>
            </a:r>
            <a:endParaRPr lang="en-US" sz="2000" dirty="0">
              <a:solidFill>
                <a:srgbClr val="FFFF00"/>
              </a:solidFill>
            </a:endParaRPr>
          </a:p>
        </p:txBody>
      </p:sp>
      <p:grpSp>
        <p:nvGrpSpPr>
          <p:cNvPr id="9" name="Group 8"/>
          <p:cNvGrpSpPr>
            <a:grpSpLocks noChangeAspect="1"/>
          </p:cNvGrpSpPr>
          <p:nvPr/>
        </p:nvGrpSpPr>
        <p:grpSpPr>
          <a:xfrm>
            <a:off x="228600" y="5171599"/>
            <a:ext cx="2638901" cy="1457801"/>
            <a:chOff x="-6629400" y="533400"/>
            <a:chExt cx="8796338" cy="4859338"/>
          </a:xfrm>
        </p:grpSpPr>
        <p:pic>
          <p:nvPicPr>
            <p:cNvPr id="10" name="Picture 2"/>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6629400" y="533400"/>
              <a:ext cx="8796338" cy="48593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1" name="Rectangle 10"/>
            <p:cNvSpPr/>
            <p:nvPr/>
          </p:nvSpPr>
          <p:spPr>
            <a:xfrm>
              <a:off x="-2438400" y="3581400"/>
              <a:ext cx="1295400" cy="1371600"/>
            </a:xfrm>
            <a:prstGeom prst="rect">
              <a:avLst/>
            </a:prstGeom>
            <a:noFill/>
            <a:ln w="381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4" name="TextBox 13"/>
          <p:cNvSpPr txBox="1"/>
          <p:nvPr/>
        </p:nvSpPr>
        <p:spPr>
          <a:xfrm>
            <a:off x="2965140" y="5172553"/>
            <a:ext cx="5721660" cy="1292662"/>
          </a:xfrm>
          <a:prstGeom prst="rect">
            <a:avLst/>
          </a:prstGeom>
          <a:solidFill>
            <a:schemeClr val="tx1"/>
          </a:solidFill>
        </p:spPr>
        <p:txBody>
          <a:bodyPr wrap="square" rtlCol="0">
            <a:spAutoFit/>
          </a:bodyPr>
          <a:lstStyle/>
          <a:p>
            <a:pPr algn="just"/>
            <a:r>
              <a:rPr lang="en-US" sz="1200" dirty="0" smtClean="0">
                <a:solidFill>
                  <a:schemeClr val="bg1"/>
                </a:solidFill>
                <a:latin typeface="Arial" pitchFamily="34" charset="0"/>
                <a:cs typeface="Arial" pitchFamily="34" charset="0"/>
              </a:rPr>
              <a:t>The following set of three slides can be effectively compared by switching back and forth in rapid succession.  This is one of the rare examples of a published image of </a:t>
            </a:r>
            <a:r>
              <a:rPr lang="en-US" sz="1200" dirty="0" err="1" smtClean="0">
                <a:solidFill>
                  <a:schemeClr val="bg1"/>
                </a:solidFill>
                <a:latin typeface="Arial" pitchFamily="34" charset="0"/>
                <a:cs typeface="Arial" pitchFamily="34" charset="0"/>
              </a:rPr>
              <a:t>ortho</a:t>
            </a:r>
            <a:r>
              <a:rPr lang="en-US" sz="1200" dirty="0" smtClean="0">
                <a:solidFill>
                  <a:schemeClr val="bg1"/>
                </a:solidFill>
                <a:latin typeface="Arial" pitchFamily="34" charset="0"/>
                <a:cs typeface="Arial" pitchFamily="34" charset="0"/>
              </a:rPr>
              <a:t>-rectified aerial photography of the coast from 1932.  It is from the NOAA website.</a:t>
            </a:r>
          </a:p>
          <a:p>
            <a:r>
              <a:rPr lang="en-US" sz="1000" b="1" dirty="0">
                <a:solidFill>
                  <a:schemeClr val="bg1"/>
                </a:solidFill>
              </a:rPr>
              <a:t>Gill, S</a:t>
            </a:r>
            <a:r>
              <a:rPr lang="en-US" sz="1000" dirty="0">
                <a:solidFill>
                  <a:schemeClr val="bg1"/>
                </a:solidFill>
              </a:rPr>
              <a:t>., 2013. Underwater: Land Loss in Coastal Louisiana since 1932. Climate Watch Magazine, NOAA. </a:t>
            </a:r>
            <a:r>
              <a:rPr lang="en-US" sz="1000" dirty="0" smtClean="0">
                <a:solidFill>
                  <a:schemeClr val="bg1"/>
                </a:solidFill>
              </a:rPr>
              <a:t>http</a:t>
            </a:r>
            <a:r>
              <a:rPr lang="en-US" sz="1000" dirty="0">
                <a:solidFill>
                  <a:schemeClr val="bg1"/>
                </a:solidFill>
              </a:rPr>
              <a:t>://</a:t>
            </a:r>
            <a:r>
              <a:rPr lang="en-US" sz="1000" dirty="0" smtClean="0">
                <a:solidFill>
                  <a:schemeClr val="bg1"/>
                </a:solidFill>
              </a:rPr>
              <a:t>www.climate.gov/news-features/featured-images/underwater-land-loss-coastallouisiana-1932</a:t>
            </a:r>
            <a:r>
              <a:rPr lang="en-US" sz="1000" dirty="0">
                <a:solidFill>
                  <a:schemeClr val="bg1"/>
                </a:solidFill>
              </a:rPr>
              <a:t>.</a:t>
            </a:r>
          </a:p>
        </p:txBody>
      </p:sp>
    </p:spTree>
    <p:extLst>
      <p:ext uri="{BB962C8B-B14F-4D97-AF65-F5344CB8AC3E}">
        <p14:creationId xmlns:p14="http://schemas.microsoft.com/office/powerpoint/2010/main" val="1722110226"/>
      </p:ext>
    </p:extLst>
  </p:cSld>
  <p:clrMapOvr>
    <a:masterClrMapping/>
  </p:clrMapOvr>
  <p:timing>
    <p:tnLst>
      <p:par>
        <p:cTn id="1" dur="indefinite" restart="never" nodeType="tmRoot"/>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943110" y="228600"/>
            <a:ext cx="7896090" cy="5397544"/>
            <a:chOff x="943110" y="304800"/>
            <a:chExt cx="7896090" cy="5397544"/>
          </a:xfrm>
        </p:grpSpPr>
        <p:pic>
          <p:nvPicPr>
            <p:cNvPr id="3"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943110" y="304800"/>
              <a:ext cx="7862453" cy="5373199"/>
            </a:xfrm>
            <a:prstGeom prst="rect">
              <a:avLst/>
            </a:prstGeom>
            <a:noFill/>
            <a:ln w="19050">
              <a:solidFill>
                <a:sysClr val="windowText" lastClr="00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4" name="Rectangle 13"/>
            <p:cNvSpPr/>
            <p:nvPr/>
          </p:nvSpPr>
          <p:spPr>
            <a:xfrm>
              <a:off x="5854002" y="304800"/>
              <a:ext cx="2985198" cy="1399032"/>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15" name="TextBox 14"/>
            <p:cNvSpPr txBox="1"/>
            <p:nvPr/>
          </p:nvSpPr>
          <p:spPr>
            <a:xfrm>
              <a:off x="5940584" y="332598"/>
              <a:ext cx="1948372" cy="221599"/>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000" b="0" i="0" u="none" strike="noStrike" kern="0" cap="none" spc="0" normalizeH="0" baseline="0" noProof="0" dirty="0" smtClean="0">
                  <a:ln>
                    <a:noFill/>
                  </a:ln>
                  <a:solidFill>
                    <a:prstClr val="black"/>
                  </a:solidFill>
                  <a:effectLst/>
                  <a:uLnTx/>
                  <a:uFillTx/>
                  <a:latin typeface="Calibri"/>
                </a:rPr>
                <a:t>Fault Trace at depth of Miocene</a:t>
              </a:r>
            </a:p>
          </p:txBody>
        </p:sp>
        <p:sp>
          <p:nvSpPr>
            <p:cNvPr id="16" name="TextBox 15"/>
            <p:cNvSpPr txBox="1"/>
            <p:nvPr/>
          </p:nvSpPr>
          <p:spPr>
            <a:xfrm>
              <a:off x="5959450" y="735946"/>
              <a:ext cx="1678281" cy="221599"/>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000" b="0" i="0" u="none" strike="noStrike" kern="0" cap="none" spc="0" normalizeH="0" baseline="0" noProof="0" dirty="0" smtClean="0">
                  <a:ln>
                    <a:noFill/>
                  </a:ln>
                  <a:solidFill>
                    <a:prstClr val="black"/>
                  </a:solidFill>
                  <a:effectLst/>
                  <a:uLnTx/>
                  <a:uFillTx/>
                  <a:latin typeface="Calibri"/>
                </a:rPr>
                <a:t>Terrebonne Trough outline</a:t>
              </a:r>
            </a:p>
          </p:txBody>
        </p:sp>
        <p:sp>
          <p:nvSpPr>
            <p:cNvPr id="17" name="TextBox 16"/>
            <p:cNvSpPr txBox="1"/>
            <p:nvPr/>
          </p:nvSpPr>
          <p:spPr>
            <a:xfrm>
              <a:off x="5940584" y="544949"/>
              <a:ext cx="808924" cy="221599"/>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000" b="0" i="0" u="none" strike="noStrike" kern="0" cap="none" spc="0" normalizeH="0" baseline="0" noProof="0" dirty="0" smtClean="0">
                  <a:ln>
                    <a:noFill/>
                  </a:ln>
                  <a:solidFill>
                    <a:prstClr val="black"/>
                  </a:solidFill>
                  <a:effectLst/>
                  <a:uLnTx/>
                  <a:uFillTx/>
                  <a:latin typeface="Calibri"/>
                </a:rPr>
                <a:t>Salt Domes</a:t>
              </a:r>
            </a:p>
          </p:txBody>
        </p:sp>
        <p:sp>
          <p:nvSpPr>
            <p:cNvPr id="18" name="Isosceles Triangle 17"/>
            <p:cNvSpPr/>
            <p:nvPr/>
          </p:nvSpPr>
          <p:spPr>
            <a:xfrm rot="10635459">
              <a:off x="8111548" y="445278"/>
              <a:ext cx="80244" cy="68580"/>
            </a:xfrm>
            <a:prstGeom prst="triangle">
              <a:avLst/>
            </a:prstGeom>
            <a:solidFill>
              <a:sysClr val="windowText" lastClr="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19" name="Freeform 18"/>
            <p:cNvSpPr/>
            <p:nvPr/>
          </p:nvSpPr>
          <p:spPr>
            <a:xfrm>
              <a:off x="7752046" y="381188"/>
              <a:ext cx="882681" cy="60008"/>
            </a:xfrm>
            <a:custGeom>
              <a:avLst/>
              <a:gdLst>
                <a:gd name="connsiteX0" fmla="*/ 0 w 838200"/>
                <a:gd name="connsiteY0" fmla="*/ 0 h 66675"/>
                <a:gd name="connsiteX1" fmla="*/ 107156 w 838200"/>
                <a:gd name="connsiteY1" fmla="*/ 42863 h 66675"/>
                <a:gd name="connsiteX2" fmla="*/ 235744 w 838200"/>
                <a:gd name="connsiteY2" fmla="*/ 61913 h 66675"/>
                <a:gd name="connsiteX3" fmla="*/ 381000 w 838200"/>
                <a:gd name="connsiteY3" fmla="*/ 66675 h 66675"/>
                <a:gd name="connsiteX4" fmla="*/ 497681 w 838200"/>
                <a:gd name="connsiteY4" fmla="*/ 61913 h 66675"/>
                <a:gd name="connsiteX5" fmla="*/ 642937 w 838200"/>
                <a:gd name="connsiteY5" fmla="*/ 47625 h 66675"/>
                <a:gd name="connsiteX6" fmla="*/ 838200 w 838200"/>
                <a:gd name="connsiteY6" fmla="*/ 33338 h 66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38200" h="66675">
                  <a:moveTo>
                    <a:pt x="0" y="0"/>
                  </a:moveTo>
                  <a:lnTo>
                    <a:pt x="107156" y="42863"/>
                  </a:lnTo>
                  <a:lnTo>
                    <a:pt x="235744" y="61913"/>
                  </a:lnTo>
                  <a:lnTo>
                    <a:pt x="381000" y="66675"/>
                  </a:lnTo>
                  <a:lnTo>
                    <a:pt x="497681" y="61913"/>
                  </a:lnTo>
                  <a:lnTo>
                    <a:pt x="642937" y="47625"/>
                  </a:lnTo>
                  <a:lnTo>
                    <a:pt x="838200" y="33338"/>
                  </a:lnTo>
                </a:path>
              </a:pathLst>
            </a:custGeom>
            <a:noFill/>
            <a:ln w="25400"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20" name="Freeform 19"/>
            <p:cNvSpPr/>
            <p:nvPr/>
          </p:nvSpPr>
          <p:spPr>
            <a:xfrm>
              <a:off x="7659363" y="564174"/>
              <a:ext cx="501524" cy="205740"/>
            </a:xfrm>
            <a:custGeom>
              <a:avLst/>
              <a:gdLst>
                <a:gd name="connsiteX0" fmla="*/ 376237 w 476250"/>
                <a:gd name="connsiteY0" fmla="*/ 50007 h 228600"/>
                <a:gd name="connsiteX1" fmla="*/ 326231 w 476250"/>
                <a:gd name="connsiteY1" fmla="*/ 16669 h 228600"/>
                <a:gd name="connsiteX2" fmla="*/ 245269 w 476250"/>
                <a:gd name="connsiteY2" fmla="*/ 4763 h 228600"/>
                <a:gd name="connsiteX3" fmla="*/ 100012 w 476250"/>
                <a:gd name="connsiteY3" fmla="*/ 0 h 228600"/>
                <a:gd name="connsiteX4" fmla="*/ 52387 w 476250"/>
                <a:gd name="connsiteY4" fmla="*/ 52388 h 228600"/>
                <a:gd name="connsiteX5" fmla="*/ 0 w 476250"/>
                <a:gd name="connsiteY5" fmla="*/ 126207 h 228600"/>
                <a:gd name="connsiteX6" fmla="*/ 9525 w 476250"/>
                <a:gd name="connsiteY6" fmla="*/ 166688 h 228600"/>
                <a:gd name="connsiteX7" fmla="*/ 59531 w 476250"/>
                <a:gd name="connsiteY7" fmla="*/ 209550 h 228600"/>
                <a:gd name="connsiteX8" fmla="*/ 164306 w 476250"/>
                <a:gd name="connsiteY8" fmla="*/ 216694 h 228600"/>
                <a:gd name="connsiteX9" fmla="*/ 342900 w 476250"/>
                <a:gd name="connsiteY9" fmla="*/ 228600 h 228600"/>
                <a:gd name="connsiteX10" fmla="*/ 473869 w 476250"/>
                <a:gd name="connsiteY10" fmla="*/ 228600 h 228600"/>
                <a:gd name="connsiteX11" fmla="*/ 476250 w 476250"/>
                <a:gd name="connsiteY11" fmla="*/ 159544 h 228600"/>
                <a:gd name="connsiteX12" fmla="*/ 438150 w 476250"/>
                <a:gd name="connsiteY12" fmla="*/ 114300 h 228600"/>
                <a:gd name="connsiteX13" fmla="*/ 376237 w 476250"/>
                <a:gd name="connsiteY13" fmla="*/ 50007 h 228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76250" h="228600">
                  <a:moveTo>
                    <a:pt x="376237" y="50007"/>
                  </a:moveTo>
                  <a:lnTo>
                    <a:pt x="326231" y="16669"/>
                  </a:lnTo>
                  <a:lnTo>
                    <a:pt x="245269" y="4763"/>
                  </a:lnTo>
                  <a:lnTo>
                    <a:pt x="100012" y="0"/>
                  </a:lnTo>
                  <a:lnTo>
                    <a:pt x="52387" y="52388"/>
                  </a:lnTo>
                  <a:lnTo>
                    <a:pt x="0" y="126207"/>
                  </a:lnTo>
                  <a:lnTo>
                    <a:pt x="9525" y="166688"/>
                  </a:lnTo>
                  <a:lnTo>
                    <a:pt x="59531" y="209550"/>
                  </a:lnTo>
                  <a:lnTo>
                    <a:pt x="164306" y="216694"/>
                  </a:lnTo>
                  <a:lnTo>
                    <a:pt x="342900" y="228600"/>
                  </a:lnTo>
                  <a:lnTo>
                    <a:pt x="473869" y="228600"/>
                  </a:lnTo>
                  <a:cubicBezTo>
                    <a:pt x="474663" y="205581"/>
                    <a:pt x="475456" y="182563"/>
                    <a:pt x="476250" y="159544"/>
                  </a:cubicBezTo>
                  <a:lnTo>
                    <a:pt x="438150" y="114300"/>
                  </a:lnTo>
                  <a:lnTo>
                    <a:pt x="376237" y="50007"/>
                  </a:lnTo>
                  <a:close/>
                </a:path>
              </a:pathLst>
            </a:custGeom>
            <a:noFill/>
            <a:ln w="38100" cap="flat" cmpd="sng" algn="ctr">
              <a:solidFill>
                <a:srgbClr val="990099"/>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21" name="Freeform 20"/>
            <p:cNvSpPr/>
            <p:nvPr/>
          </p:nvSpPr>
          <p:spPr>
            <a:xfrm>
              <a:off x="7663649" y="880872"/>
              <a:ext cx="935341" cy="8573"/>
            </a:xfrm>
            <a:custGeom>
              <a:avLst/>
              <a:gdLst>
                <a:gd name="connsiteX0" fmla="*/ 0 w 888206"/>
                <a:gd name="connsiteY0" fmla="*/ 9525 h 9525"/>
                <a:gd name="connsiteX1" fmla="*/ 214312 w 888206"/>
                <a:gd name="connsiteY1" fmla="*/ 4762 h 9525"/>
                <a:gd name="connsiteX2" fmla="*/ 466725 w 888206"/>
                <a:gd name="connsiteY2" fmla="*/ 0 h 9525"/>
                <a:gd name="connsiteX3" fmla="*/ 623887 w 888206"/>
                <a:gd name="connsiteY3" fmla="*/ 4762 h 9525"/>
                <a:gd name="connsiteX4" fmla="*/ 888206 w 888206"/>
                <a:gd name="connsiteY4" fmla="*/ 4762 h 95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8206" h="9525">
                  <a:moveTo>
                    <a:pt x="0" y="9525"/>
                  </a:moveTo>
                  <a:lnTo>
                    <a:pt x="214312" y="4762"/>
                  </a:lnTo>
                  <a:lnTo>
                    <a:pt x="466725" y="0"/>
                  </a:lnTo>
                  <a:lnTo>
                    <a:pt x="623887" y="4762"/>
                  </a:lnTo>
                  <a:lnTo>
                    <a:pt x="888206" y="4762"/>
                  </a:lnTo>
                </a:path>
              </a:pathLst>
            </a:custGeom>
            <a:noFill/>
            <a:ln w="38100" cap="flat" cmpd="sng" algn="ctr">
              <a:solidFill>
                <a:srgbClr val="FF6600"/>
              </a:solidFill>
              <a:prstDash val="sysDash"/>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22" name="TextBox 21"/>
            <p:cNvSpPr txBox="1"/>
            <p:nvPr/>
          </p:nvSpPr>
          <p:spPr>
            <a:xfrm>
              <a:off x="5957743" y="1013386"/>
              <a:ext cx="1249670" cy="221599"/>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000" b="0" i="0" u="none" strike="noStrike" kern="0" cap="none" spc="0" normalizeH="0" baseline="0" noProof="0" dirty="0" smtClean="0">
                  <a:ln>
                    <a:noFill/>
                  </a:ln>
                  <a:solidFill>
                    <a:prstClr val="black"/>
                  </a:solidFill>
                  <a:effectLst/>
                  <a:uLnTx/>
                  <a:uFillTx/>
                  <a:latin typeface="Calibri"/>
                </a:rPr>
                <a:t>Middle Miocene Deltas</a:t>
              </a:r>
            </a:p>
          </p:txBody>
        </p:sp>
        <p:sp>
          <p:nvSpPr>
            <p:cNvPr id="23" name="Freeform 22"/>
            <p:cNvSpPr/>
            <p:nvPr/>
          </p:nvSpPr>
          <p:spPr>
            <a:xfrm rot="1356828">
              <a:off x="7444562" y="1039820"/>
              <a:ext cx="309316" cy="98255"/>
            </a:xfrm>
            <a:custGeom>
              <a:avLst/>
              <a:gdLst>
                <a:gd name="connsiteX0" fmla="*/ 0 w 983974"/>
                <a:gd name="connsiteY0" fmla="*/ 0 h 19878"/>
                <a:gd name="connsiteX1" fmla="*/ 268356 w 983974"/>
                <a:gd name="connsiteY1" fmla="*/ 9939 h 19878"/>
                <a:gd name="connsiteX2" fmla="*/ 983974 w 983974"/>
                <a:gd name="connsiteY2" fmla="*/ 19878 h 19878"/>
              </a:gdLst>
              <a:ahLst/>
              <a:cxnLst>
                <a:cxn ang="0">
                  <a:pos x="connsiteX0" y="connsiteY0"/>
                </a:cxn>
                <a:cxn ang="0">
                  <a:pos x="connsiteX1" y="connsiteY1"/>
                </a:cxn>
                <a:cxn ang="0">
                  <a:pos x="connsiteX2" y="connsiteY2"/>
                </a:cxn>
              </a:cxnLst>
              <a:rect l="l" t="t" r="r" b="b"/>
              <a:pathLst>
                <a:path w="983974" h="19878">
                  <a:moveTo>
                    <a:pt x="0" y="0"/>
                  </a:moveTo>
                  <a:lnTo>
                    <a:pt x="268356" y="9939"/>
                  </a:lnTo>
                  <a:lnTo>
                    <a:pt x="983974" y="19878"/>
                  </a:lnTo>
                </a:path>
              </a:pathLst>
            </a:custGeom>
            <a:noFill/>
            <a:ln w="25400" cap="flat" cmpd="sng" algn="ctr">
              <a:solidFill>
                <a:srgbClr val="00FF00">
                  <a:alpha val="40000"/>
                </a:srgbClr>
              </a:solidFill>
              <a:prstDash val="solid"/>
            </a:ln>
            <a:effectLst>
              <a:glow rad="127000">
                <a:srgbClr val="00FF00">
                  <a:alpha val="20000"/>
                </a:srgbClr>
              </a:glo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24" name="Freeform 23"/>
            <p:cNvSpPr/>
            <p:nvPr/>
          </p:nvSpPr>
          <p:spPr>
            <a:xfrm rot="497039">
              <a:off x="7759665" y="1039819"/>
              <a:ext cx="309316" cy="98255"/>
            </a:xfrm>
            <a:custGeom>
              <a:avLst/>
              <a:gdLst>
                <a:gd name="connsiteX0" fmla="*/ 0 w 983974"/>
                <a:gd name="connsiteY0" fmla="*/ 0 h 19878"/>
                <a:gd name="connsiteX1" fmla="*/ 268356 w 983974"/>
                <a:gd name="connsiteY1" fmla="*/ 9939 h 19878"/>
                <a:gd name="connsiteX2" fmla="*/ 983974 w 983974"/>
                <a:gd name="connsiteY2" fmla="*/ 19878 h 19878"/>
              </a:gdLst>
              <a:ahLst/>
              <a:cxnLst>
                <a:cxn ang="0">
                  <a:pos x="connsiteX0" y="connsiteY0"/>
                </a:cxn>
                <a:cxn ang="0">
                  <a:pos x="connsiteX1" y="connsiteY1"/>
                </a:cxn>
                <a:cxn ang="0">
                  <a:pos x="connsiteX2" y="connsiteY2"/>
                </a:cxn>
              </a:cxnLst>
              <a:rect l="l" t="t" r="r" b="b"/>
              <a:pathLst>
                <a:path w="983974" h="19878">
                  <a:moveTo>
                    <a:pt x="0" y="0"/>
                  </a:moveTo>
                  <a:lnTo>
                    <a:pt x="268356" y="9939"/>
                  </a:lnTo>
                  <a:lnTo>
                    <a:pt x="983974" y="19878"/>
                  </a:lnTo>
                </a:path>
              </a:pathLst>
            </a:custGeom>
            <a:noFill/>
            <a:ln w="25400" cap="flat" cmpd="sng" algn="ctr">
              <a:solidFill>
                <a:srgbClr val="F79646">
                  <a:lumMod val="75000"/>
                  <a:alpha val="40000"/>
                </a:srgbClr>
              </a:solidFill>
              <a:prstDash val="solid"/>
            </a:ln>
            <a:effectLst>
              <a:glow rad="127000">
                <a:srgbClr val="F79646">
                  <a:lumMod val="75000"/>
                  <a:alpha val="30000"/>
                </a:srgbClr>
              </a:glo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25" name="Freeform 24"/>
            <p:cNvSpPr/>
            <p:nvPr/>
          </p:nvSpPr>
          <p:spPr>
            <a:xfrm rot="400480">
              <a:off x="8131694" y="1006461"/>
              <a:ext cx="309316" cy="98255"/>
            </a:xfrm>
            <a:custGeom>
              <a:avLst/>
              <a:gdLst>
                <a:gd name="connsiteX0" fmla="*/ 0 w 983974"/>
                <a:gd name="connsiteY0" fmla="*/ 0 h 19878"/>
                <a:gd name="connsiteX1" fmla="*/ 268356 w 983974"/>
                <a:gd name="connsiteY1" fmla="*/ 9939 h 19878"/>
                <a:gd name="connsiteX2" fmla="*/ 983974 w 983974"/>
                <a:gd name="connsiteY2" fmla="*/ 19878 h 19878"/>
              </a:gdLst>
              <a:ahLst/>
              <a:cxnLst>
                <a:cxn ang="0">
                  <a:pos x="connsiteX0" y="connsiteY0"/>
                </a:cxn>
                <a:cxn ang="0">
                  <a:pos x="connsiteX1" y="connsiteY1"/>
                </a:cxn>
                <a:cxn ang="0">
                  <a:pos x="connsiteX2" y="connsiteY2"/>
                </a:cxn>
              </a:cxnLst>
              <a:rect l="l" t="t" r="r" b="b"/>
              <a:pathLst>
                <a:path w="983974" h="19878">
                  <a:moveTo>
                    <a:pt x="0" y="0"/>
                  </a:moveTo>
                  <a:lnTo>
                    <a:pt x="268356" y="9939"/>
                  </a:lnTo>
                  <a:lnTo>
                    <a:pt x="983974" y="19878"/>
                  </a:lnTo>
                </a:path>
              </a:pathLst>
            </a:custGeom>
            <a:noFill/>
            <a:ln w="25400" cap="flat" cmpd="sng" algn="ctr">
              <a:solidFill>
                <a:srgbClr val="7030A0">
                  <a:alpha val="40000"/>
                </a:srgbClr>
              </a:solidFill>
              <a:prstDash val="solid"/>
            </a:ln>
            <a:effectLst>
              <a:glow rad="127000">
                <a:srgbClr val="7030A0">
                  <a:alpha val="30000"/>
                </a:srgbClr>
              </a:glo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26" name="TextBox 25"/>
            <p:cNvSpPr txBox="1"/>
            <p:nvPr/>
          </p:nvSpPr>
          <p:spPr>
            <a:xfrm>
              <a:off x="5957743" y="1334189"/>
              <a:ext cx="1651414" cy="246221"/>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000" b="0" i="0" u="none" strike="noStrike" kern="0" cap="none" spc="0" normalizeH="0" baseline="0" noProof="0" dirty="0" smtClean="0">
                  <a:ln>
                    <a:noFill/>
                  </a:ln>
                  <a:solidFill>
                    <a:prstClr val="black"/>
                  </a:solidFill>
                  <a:effectLst/>
                  <a:uLnTx/>
                  <a:uFillTx/>
                  <a:latin typeface="Calibri"/>
                </a:rPr>
                <a:t>Mid</a:t>
              </a:r>
              <a:r>
                <a:rPr kumimoji="0" lang="en-US" sz="1000" b="0" i="0" u="none" strike="noStrike" kern="0" cap="none" spc="0" normalizeH="0" noProof="0" dirty="0" smtClean="0">
                  <a:ln>
                    <a:noFill/>
                  </a:ln>
                  <a:solidFill>
                    <a:prstClr val="black"/>
                  </a:solidFill>
                  <a:effectLst/>
                  <a:uLnTx/>
                  <a:uFillTx/>
                  <a:latin typeface="Calibri"/>
                </a:rPr>
                <a:t> Mio</a:t>
              </a:r>
              <a:r>
                <a:rPr kumimoji="0" lang="en-US" sz="1000" b="0" i="0" u="none" strike="noStrike" kern="0" cap="none" spc="0" normalizeH="0" baseline="0" noProof="0" dirty="0" smtClean="0">
                  <a:ln>
                    <a:noFill/>
                  </a:ln>
                  <a:solidFill>
                    <a:prstClr val="black"/>
                  </a:solidFill>
                  <a:effectLst/>
                  <a:uLnTx/>
                  <a:uFillTx/>
                  <a:latin typeface="Calibri"/>
                </a:rPr>
                <a:t> sediment thickness</a:t>
              </a:r>
            </a:p>
          </p:txBody>
        </p:sp>
        <p:sp>
          <p:nvSpPr>
            <p:cNvPr id="27" name="Freeform 26"/>
            <p:cNvSpPr/>
            <p:nvPr/>
          </p:nvSpPr>
          <p:spPr>
            <a:xfrm>
              <a:off x="7633645" y="1239338"/>
              <a:ext cx="948193" cy="447261"/>
            </a:xfrm>
            <a:custGeom>
              <a:avLst/>
              <a:gdLst>
                <a:gd name="connsiteX0" fmla="*/ 954156 w 1053548"/>
                <a:gd name="connsiteY0" fmla="*/ 69574 h 496957"/>
                <a:gd name="connsiteX1" fmla="*/ 636104 w 1053548"/>
                <a:gd name="connsiteY1" fmla="*/ 0 h 496957"/>
                <a:gd name="connsiteX2" fmla="*/ 367748 w 1053548"/>
                <a:gd name="connsiteY2" fmla="*/ 19878 h 496957"/>
                <a:gd name="connsiteX3" fmla="*/ 89452 w 1053548"/>
                <a:gd name="connsiteY3" fmla="*/ 159026 h 496957"/>
                <a:gd name="connsiteX4" fmla="*/ 0 w 1053548"/>
                <a:gd name="connsiteY4" fmla="*/ 318052 h 496957"/>
                <a:gd name="connsiteX5" fmla="*/ 59635 w 1053548"/>
                <a:gd name="connsiteY5" fmla="*/ 427383 h 496957"/>
                <a:gd name="connsiteX6" fmla="*/ 357808 w 1053548"/>
                <a:gd name="connsiteY6" fmla="*/ 467139 h 496957"/>
                <a:gd name="connsiteX7" fmla="*/ 993913 w 1053548"/>
                <a:gd name="connsiteY7" fmla="*/ 496957 h 496957"/>
                <a:gd name="connsiteX8" fmla="*/ 1053548 w 1053548"/>
                <a:gd name="connsiteY8" fmla="*/ 367748 h 496957"/>
                <a:gd name="connsiteX9" fmla="*/ 1053548 w 1053548"/>
                <a:gd name="connsiteY9" fmla="*/ 268357 h 496957"/>
                <a:gd name="connsiteX10" fmla="*/ 954156 w 1053548"/>
                <a:gd name="connsiteY10" fmla="*/ 69574 h 4969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53548" h="496957">
                  <a:moveTo>
                    <a:pt x="954156" y="69574"/>
                  </a:moveTo>
                  <a:lnTo>
                    <a:pt x="636104" y="0"/>
                  </a:lnTo>
                  <a:lnTo>
                    <a:pt x="367748" y="19878"/>
                  </a:lnTo>
                  <a:lnTo>
                    <a:pt x="89452" y="159026"/>
                  </a:lnTo>
                  <a:lnTo>
                    <a:pt x="0" y="318052"/>
                  </a:lnTo>
                  <a:lnTo>
                    <a:pt x="59635" y="427383"/>
                  </a:lnTo>
                  <a:lnTo>
                    <a:pt x="357808" y="467139"/>
                  </a:lnTo>
                  <a:lnTo>
                    <a:pt x="993913" y="496957"/>
                  </a:lnTo>
                  <a:lnTo>
                    <a:pt x="1053548" y="367748"/>
                  </a:lnTo>
                  <a:lnTo>
                    <a:pt x="1053548" y="268357"/>
                  </a:lnTo>
                  <a:lnTo>
                    <a:pt x="954156" y="69574"/>
                  </a:lnTo>
                  <a:close/>
                </a:path>
              </a:pathLst>
            </a:custGeom>
            <a:solidFill>
              <a:srgbClr val="FF9933">
                <a:alpha val="50000"/>
              </a:srgbClr>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28" name="Freeform 27"/>
            <p:cNvSpPr/>
            <p:nvPr/>
          </p:nvSpPr>
          <p:spPr>
            <a:xfrm>
              <a:off x="7848331" y="1328789"/>
              <a:ext cx="599330" cy="259412"/>
            </a:xfrm>
            <a:custGeom>
              <a:avLst/>
              <a:gdLst>
                <a:gd name="connsiteX0" fmla="*/ 606287 w 665922"/>
                <a:gd name="connsiteY0" fmla="*/ 79513 h 288235"/>
                <a:gd name="connsiteX1" fmla="*/ 397565 w 665922"/>
                <a:gd name="connsiteY1" fmla="*/ 0 h 288235"/>
                <a:gd name="connsiteX2" fmla="*/ 149087 w 665922"/>
                <a:gd name="connsiteY2" fmla="*/ 39757 h 288235"/>
                <a:gd name="connsiteX3" fmla="*/ 0 w 665922"/>
                <a:gd name="connsiteY3" fmla="*/ 139148 h 288235"/>
                <a:gd name="connsiteX4" fmla="*/ 59635 w 665922"/>
                <a:gd name="connsiteY4" fmla="*/ 248479 h 288235"/>
                <a:gd name="connsiteX5" fmla="*/ 318052 w 665922"/>
                <a:gd name="connsiteY5" fmla="*/ 268357 h 288235"/>
                <a:gd name="connsiteX6" fmla="*/ 596348 w 665922"/>
                <a:gd name="connsiteY6" fmla="*/ 288235 h 288235"/>
                <a:gd name="connsiteX7" fmla="*/ 655982 w 665922"/>
                <a:gd name="connsiteY7" fmla="*/ 268357 h 288235"/>
                <a:gd name="connsiteX8" fmla="*/ 665922 w 665922"/>
                <a:gd name="connsiteY8" fmla="*/ 218661 h 288235"/>
                <a:gd name="connsiteX9" fmla="*/ 606287 w 665922"/>
                <a:gd name="connsiteY9" fmla="*/ 79513 h 288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5922" h="288235">
                  <a:moveTo>
                    <a:pt x="606287" y="79513"/>
                  </a:moveTo>
                  <a:lnTo>
                    <a:pt x="397565" y="0"/>
                  </a:lnTo>
                  <a:lnTo>
                    <a:pt x="149087" y="39757"/>
                  </a:lnTo>
                  <a:lnTo>
                    <a:pt x="0" y="139148"/>
                  </a:lnTo>
                  <a:lnTo>
                    <a:pt x="59635" y="248479"/>
                  </a:lnTo>
                  <a:lnTo>
                    <a:pt x="318052" y="268357"/>
                  </a:lnTo>
                  <a:lnTo>
                    <a:pt x="596348" y="288235"/>
                  </a:lnTo>
                  <a:lnTo>
                    <a:pt x="655982" y="268357"/>
                  </a:lnTo>
                  <a:lnTo>
                    <a:pt x="665922" y="218661"/>
                  </a:lnTo>
                  <a:lnTo>
                    <a:pt x="606287" y="79513"/>
                  </a:lnTo>
                  <a:close/>
                </a:path>
              </a:pathLst>
            </a:custGeom>
            <a:solidFill>
              <a:srgbClr val="FF6600">
                <a:alpha val="40000"/>
              </a:srgbClr>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29" name="Freeform 28"/>
            <p:cNvSpPr/>
            <p:nvPr/>
          </p:nvSpPr>
          <p:spPr>
            <a:xfrm>
              <a:off x="8170359" y="1382461"/>
              <a:ext cx="187849" cy="152069"/>
            </a:xfrm>
            <a:custGeom>
              <a:avLst/>
              <a:gdLst>
                <a:gd name="connsiteX0" fmla="*/ 208721 w 208721"/>
                <a:gd name="connsiteY0" fmla="*/ 0 h 178904"/>
                <a:gd name="connsiteX1" fmla="*/ 59634 w 208721"/>
                <a:gd name="connsiteY1" fmla="*/ 9939 h 178904"/>
                <a:gd name="connsiteX2" fmla="*/ 0 w 208721"/>
                <a:gd name="connsiteY2" fmla="*/ 79513 h 178904"/>
                <a:gd name="connsiteX3" fmla="*/ 0 w 208721"/>
                <a:gd name="connsiteY3" fmla="*/ 159026 h 178904"/>
                <a:gd name="connsiteX4" fmla="*/ 168965 w 208721"/>
                <a:gd name="connsiteY4" fmla="*/ 178904 h 178904"/>
                <a:gd name="connsiteX5" fmla="*/ 208721 w 208721"/>
                <a:gd name="connsiteY5" fmla="*/ 109330 h 178904"/>
                <a:gd name="connsiteX6" fmla="*/ 208721 w 208721"/>
                <a:gd name="connsiteY6" fmla="*/ 0 h 178904"/>
                <a:gd name="connsiteX0" fmla="*/ 178904 w 208721"/>
                <a:gd name="connsiteY0" fmla="*/ 0 h 168965"/>
                <a:gd name="connsiteX1" fmla="*/ 59634 w 208721"/>
                <a:gd name="connsiteY1" fmla="*/ 0 h 168965"/>
                <a:gd name="connsiteX2" fmla="*/ 0 w 208721"/>
                <a:gd name="connsiteY2" fmla="*/ 69574 h 168965"/>
                <a:gd name="connsiteX3" fmla="*/ 0 w 208721"/>
                <a:gd name="connsiteY3" fmla="*/ 149087 h 168965"/>
                <a:gd name="connsiteX4" fmla="*/ 168965 w 208721"/>
                <a:gd name="connsiteY4" fmla="*/ 168965 h 168965"/>
                <a:gd name="connsiteX5" fmla="*/ 208721 w 208721"/>
                <a:gd name="connsiteY5" fmla="*/ 99391 h 168965"/>
                <a:gd name="connsiteX6" fmla="*/ 178904 w 208721"/>
                <a:gd name="connsiteY6" fmla="*/ 0 h 1689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8721" h="168965">
                  <a:moveTo>
                    <a:pt x="178904" y="0"/>
                  </a:moveTo>
                  <a:lnTo>
                    <a:pt x="59634" y="0"/>
                  </a:lnTo>
                  <a:lnTo>
                    <a:pt x="0" y="69574"/>
                  </a:lnTo>
                  <a:lnTo>
                    <a:pt x="0" y="149087"/>
                  </a:lnTo>
                  <a:lnTo>
                    <a:pt x="168965" y="168965"/>
                  </a:lnTo>
                  <a:lnTo>
                    <a:pt x="208721" y="99391"/>
                  </a:lnTo>
                  <a:lnTo>
                    <a:pt x="178904" y="0"/>
                  </a:lnTo>
                  <a:close/>
                </a:path>
              </a:pathLst>
            </a:custGeom>
            <a:solidFill>
              <a:srgbClr val="FF0000">
                <a:alpha val="30000"/>
              </a:srgbClr>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grpSp>
          <p:nvGrpSpPr>
            <p:cNvPr id="36" name="Group 35"/>
            <p:cNvGrpSpPr/>
            <p:nvPr/>
          </p:nvGrpSpPr>
          <p:grpSpPr>
            <a:xfrm>
              <a:off x="958656" y="1802229"/>
              <a:ext cx="7874567" cy="3900115"/>
              <a:chOff x="619050" y="2347821"/>
              <a:chExt cx="7874567" cy="3900115"/>
            </a:xfrm>
          </p:grpSpPr>
          <p:sp>
            <p:nvSpPr>
              <p:cNvPr id="30" name="Freeform 29"/>
              <p:cNvSpPr/>
              <p:nvPr/>
            </p:nvSpPr>
            <p:spPr>
              <a:xfrm>
                <a:off x="619050" y="2347821"/>
                <a:ext cx="7874567" cy="3880937"/>
              </a:xfrm>
              <a:custGeom>
                <a:avLst/>
                <a:gdLst>
                  <a:gd name="connsiteX0" fmla="*/ 8716617 w 8716617"/>
                  <a:gd name="connsiteY0" fmla="*/ 1182757 h 4462670"/>
                  <a:gd name="connsiteX1" fmla="*/ 8328991 w 8716617"/>
                  <a:gd name="connsiteY1" fmla="*/ 1182757 h 4462670"/>
                  <a:gd name="connsiteX2" fmla="*/ 8020878 w 8716617"/>
                  <a:gd name="connsiteY2" fmla="*/ 1083366 h 4462670"/>
                  <a:gd name="connsiteX3" fmla="*/ 7782339 w 8716617"/>
                  <a:gd name="connsiteY3" fmla="*/ 904461 h 4462670"/>
                  <a:gd name="connsiteX4" fmla="*/ 7364895 w 8716617"/>
                  <a:gd name="connsiteY4" fmla="*/ 526774 h 4462670"/>
                  <a:gd name="connsiteX5" fmla="*/ 6997148 w 8716617"/>
                  <a:gd name="connsiteY5" fmla="*/ 327992 h 4462670"/>
                  <a:gd name="connsiteX6" fmla="*/ 6510130 w 8716617"/>
                  <a:gd name="connsiteY6" fmla="*/ 129209 h 4462670"/>
                  <a:gd name="connsiteX7" fmla="*/ 6202017 w 8716617"/>
                  <a:gd name="connsiteY7" fmla="*/ 49696 h 4462670"/>
                  <a:gd name="connsiteX8" fmla="*/ 5814391 w 8716617"/>
                  <a:gd name="connsiteY8" fmla="*/ 0 h 4462670"/>
                  <a:gd name="connsiteX9" fmla="*/ 5635487 w 8716617"/>
                  <a:gd name="connsiteY9" fmla="*/ 9939 h 4462670"/>
                  <a:gd name="connsiteX10" fmla="*/ 5466521 w 8716617"/>
                  <a:gd name="connsiteY10" fmla="*/ 129209 h 4462670"/>
                  <a:gd name="connsiteX11" fmla="*/ 5317434 w 8716617"/>
                  <a:gd name="connsiteY11" fmla="*/ 417444 h 4462670"/>
                  <a:gd name="connsiteX12" fmla="*/ 5098774 w 8716617"/>
                  <a:gd name="connsiteY12" fmla="*/ 755374 h 4462670"/>
                  <a:gd name="connsiteX13" fmla="*/ 5019261 w 8716617"/>
                  <a:gd name="connsiteY13" fmla="*/ 884583 h 4462670"/>
                  <a:gd name="connsiteX14" fmla="*/ 4999382 w 8716617"/>
                  <a:gd name="connsiteY14" fmla="*/ 1143000 h 4462670"/>
                  <a:gd name="connsiteX15" fmla="*/ 4899991 w 8716617"/>
                  <a:gd name="connsiteY15" fmla="*/ 1461052 h 4462670"/>
                  <a:gd name="connsiteX16" fmla="*/ 4721087 w 8716617"/>
                  <a:gd name="connsiteY16" fmla="*/ 1719470 h 4462670"/>
                  <a:gd name="connsiteX17" fmla="*/ 4591878 w 8716617"/>
                  <a:gd name="connsiteY17" fmla="*/ 1789044 h 4462670"/>
                  <a:gd name="connsiteX18" fmla="*/ 4442791 w 8716617"/>
                  <a:gd name="connsiteY18" fmla="*/ 1759226 h 4462670"/>
                  <a:gd name="connsiteX19" fmla="*/ 4363278 w 8716617"/>
                  <a:gd name="connsiteY19" fmla="*/ 1610139 h 4462670"/>
                  <a:gd name="connsiteX20" fmla="*/ 4253948 w 8716617"/>
                  <a:gd name="connsiteY20" fmla="*/ 1421296 h 4462670"/>
                  <a:gd name="connsiteX21" fmla="*/ 4094921 w 8716617"/>
                  <a:gd name="connsiteY21" fmla="*/ 1411357 h 4462670"/>
                  <a:gd name="connsiteX22" fmla="*/ 3916017 w 8716617"/>
                  <a:gd name="connsiteY22" fmla="*/ 1490870 h 4462670"/>
                  <a:gd name="connsiteX23" fmla="*/ 3737113 w 8716617"/>
                  <a:gd name="connsiteY23" fmla="*/ 1649896 h 4462670"/>
                  <a:gd name="connsiteX24" fmla="*/ 3508513 w 8716617"/>
                  <a:gd name="connsiteY24" fmla="*/ 1669774 h 4462670"/>
                  <a:gd name="connsiteX25" fmla="*/ 3269974 w 8716617"/>
                  <a:gd name="connsiteY25" fmla="*/ 1709531 h 4462670"/>
                  <a:gd name="connsiteX26" fmla="*/ 3011556 w 8716617"/>
                  <a:gd name="connsiteY26" fmla="*/ 1798983 h 4462670"/>
                  <a:gd name="connsiteX27" fmla="*/ 2832652 w 8716617"/>
                  <a:gd name="connsiteY27" fmla="*/ 1848679 h 4462670"/>
                  <a:gd name="connsiteX28" fmla="*/ 2773017 w 8716617"/>
                  <a:gd name="connsiteY28" fmla="*/ 1808922 h 4462670"/>
                  <a:gd name="connsiteX29" fmla="*/ 2713382 w 8716617"/>
                  <a:gd name="connsiteY29" fmla="*/ 1669774 h 4462670"/>
                  <a:gd name="connsiteX30" fmla="*/ 2693504 w 8716617"/>
                  <a:gd name="connsiteY30" fmla="*/ 1560444 h 4462670"/>
                  <a:gd name="connsiteX31" fmla="*/ 2613991 w 8716617"/>
                  <a:gd name="connsiteY31" fmla="*/ 1530626 h 4462670"/>
                  <a:gd name="connsiteX32" fmla="*/ 2504661 w 8716617"/>
                  <a:gd name="connsiteY32" fmla="*/ 1530626 h 4462670"/>
                  <a:gd name="connsiteX33" fmla="*/ 2435087 w 8716617"/>
                  <a:gd name="connsiteY33" fmla="*/ 1659835 h 4462670"/>
                  <a:gd name="connsiteX34" fmla="*/ 2415208 w 8716617"/>
                  <a:gd name="connsiteY34" fmla="*/ 1798983 h 4462670"/>
                  <a:gd name="connsiteX35" fmla="*/ 2246243 w 8716617"/>
                  <a:gd name="connsiteY35" fmla="*/ 1878496 h 4462670"/>
                  <a:gd name="connsiteX36" fmla="*/ 1997765 w 8716617"/>
                  <a:gd name="connsiteY36" fmla="*/ 1878496 h 4462670"/>
                  <a:gd name="connsiteX37" fmla="*/ 1828800 w 8716617"/>
                  <a:gd name="connsiteY37" fmla="*/ 1908313 h 4462670"/>
                  <a:gd name="connsiteX38" fmla="*/ 1699591 w 8716617"/>
                  <a:gd name="connsiteY38" fmla="*/ 1948070 h 4462670"/>
                  <a:gd name="connsiteX39" fmla="*/ 1550504 w 8716617"/>
                  <a:gd name="connsiteY39" fmla="*/ 2136913 h 4462670"/>
                  <a:gd name="connsiteX40" fmla="*/ 1351721 w 8716617"/>
                  <a:gd name="connsiteY40" fmla="*/ 2295939 h 4462670"/>
                  <a:gd name="connsiteX41" fmla="*/ 1162878 w 8716617"/>
                  <a:gd name="connsiteY41" fmla="*/ 2325757 h 4462670"/>
                  <a:gd name="connsiteX42" fmla="*/ 884582 w 8716617"/>
                  <a:gd name="connsiteY42" fmla="*/ 2266122 h 4462670"/>
                  <a:gd name="connsiteX43" fmla="*/ 755374 w 8716617"/>
                  <a:gd name="connsiteY43" fmla="*/ 2266122 h 4462670"/>
                  <a:gd name="connsiteX44" fmla="*/ 536713 w 8716617"/>
                  <a:gd name="connsiteY44" fmla="*/ 2315818 h 4462670"/>
                  <a:gd name="connsiteX45" fmla="*/ 278295 w 8716617"/>
                  <a:gd name="connsiteY45" fmla="*/ 2355574 h 4462670"/>
                  <a:gd name="connsiteX46" fmla="*/ 0 w 8716617"/>
                  <a:gd name="connsiteY46" fmla="*/ 2464905 h 4462670"/>
                  <a:gd name="connsiteX47" fmla="*/ 29817 w 8716617"/>
                  <a:gd name="connsiteY47" fmla="*/ 4462670 h 4462670"/>
                  <a:gd name="connsiteX48" fmla="*/ 8716617 w 8716617"/>
                  <a:gd name="connsiteY48" fmla="*/ 4303644 h 4462670"/>
                  <a:gd name="connsiteX49" fmla="*/ 8716617 w 8716617"/>
                  <a:gd name="connsiteY49" fmla="*/ 1182757 h 4462670"/>
                  <a:gd name="connsiteX0" fmla="*/ 8716617 w 8716617"/>
                  <a:gd name="connsiteY0" fmla="*/ 1182757 h 4312152"/>
                  <a:gd name="connsiteX1" fmla="*/ 8328991 w 8716617"/>
                  <a:gd name="connsiteY1" fmla="*/ 1182757 h 4312152"/>
                  <a:gd name="connsiteX2" fmla="*/ 8020878 w 8716617"/>
                  <a:gd name="connsiteY2" fmla="*/ 1083366 h 4312152"/>
                  <a:gd name="connsiteX3" fmla="*/ 7782339 w 8716617"/>
                  <a:gd name="connsiteY3" fmla="*/ 904461 h 4312152"/>
                  <a:gd name="connsiteX4" fmla="*/ 7364895 w 8716617"/>
                  <a:gd name="connsiteY4" fmla="*/ 526774 h 4312152"/>
                  <a:gd name="connsiteX5" fmla="*/ 6997148 w 8716617"/>
                  <a:gd name="connsiteY5" fmla="*/ 327992 h 4312152"/>
                  <a:gd name="connsiteX6" fmla="*/ 6510130 w 8716617"/>
                  <a:gd name="connsiteY6" fmla="*/ 129209 h 4312152"/>
                  <a:gd name="connsiteX7" fmla="*/ 6202017 w 8716617"/>
                  <a:gd name="connsiteY7" fmla="*/ 49696 h 4312152"/>
                  <a:gd name="connsiteX8" fmla="*/ 5814391 w 8716617"/>
                  <a:gd name="connsiteY8" fmla="*/ 0 h 4312152"/>
                  <a:gd name="connsiteX9" fmla="*/ 5635487 w 8716617"/>
                  <a:gd name="connsiteY9" fmla="*/ 9939 h 4312152"/>
                  <a:gd name="connsiteX10" fmla="*/ 5466521 w 8716617"/>
                  <a:gd name="connsiteY10" fmla="*/ 129209 h 4312152"/>
                  <a:gd name="connsiteX11" fmla="*/ 5317434 w 8716617"/>
                  <a:gd name="connsiteY11" fmla="*/ 417444 h 4312152"/>
                  <a:gd name="connsiteX12" fmla="*/ 5098774 w 8716617"/>
                  <a:gd name="connsiteY12" fmla="*/ 755374 h 4312152"/>
                  <a:gd name="connsiteX13" fmla="*/ 5019261 w 8716617"/>
                  <a:gd name="connsiteY13" fmla="*/ 884583 h 4312152"/>
                  <a:gd name="connsiteX14" fmla="*/ 4999382 w 8716617"/>
                  <a:gd name="connsiteY14" fmla="*/ 1143000 h 4312152"/>
                  <a:gd name="connsiteX15" fmla="*/ 4899991 w 8716617"/>
                  <a:gd name="connsiteY15" fmla="*/ 1461052 h 4312152"/>
                  <a:gd name="connsiteX16" fmla="*/ 4721087 w 8716617"/>
                  <a:gd name="connsiteY16" fmla="*/ 1719470 h 4312152"/>
                  <a:gd name="connsiteX17" fmla="*/ 4591878 w 8716617"/>
                  <a:gd name="connsiteY17" fmla="*/ 1789044 h 4312152"/>
                  <a:gd name="connsiteX18" fmla="*/ 4442791 w 8716617"/>
                  <a:gd name="connsiteY18" fmla="*/ 1759226 h 4312152"/>
                  <a:gd name="connsiteX19" fmla="*/ 4363278 w 8716617"/>
                  <a:gd name="connsiteY19" fmla="*/ 1610139 h 4312152"/>
                  <a:gd name="connsiteX20" fmla="*/ 4253948 w 8716617"/>
                  <a:gd name="connsiteY20" fmla="*/ 1421296 h 4312152"/>
                  <a:gd name="connsiteX21" fmla="*/ 4094921 w 8716617"/>
                  <a:gd name="connsiteY21" fmla="*/ 1411357 h 4312152"/>
                  <a:gd name="connsiteX22" fmla="*/ 3916017 w 8716617"/>
                  <a:gd name="connsiteY22" fmla="*/ 1490870 h 4312152"/>
                  <a:gd name="connsiteX23" fmla="*/ 3737113 w 8716617"/>
                  <a:gd name="connsiteY23" fmla="*/ 1649896 h 4312152"/>
                  <a:gd name="connsiteX24" fmla="*/ 3508513 w 8716617"/>
                  <a:gd name="connsiteY24" fmla="*/ 1669774 h 4312152"/>
                  <a:gd name="connsiteX25" fmla="*/ 3269974 w 8716617"/>
                  <a:gd name="connsiteY25" fmla="*/ 1709531 h 4312152"/>
                  <a:gd name="connsiteX26" fmla="*/ 3011556 w 8716617"/>
                  <a:gd name="connsiteY26" fmla="*/ 1798983 h 4312152"/>
                  <a:gd name="connsiteX27" fmla="*/ 2832652 w 8716617"/>
                  <a:gd name="connsiteY27" fmla="*/ 1848679 h 4312152"/>
                  <a:gd name="connsiteX28" fmla="*/ 2773017 w 8716617"/>
                  <a:gd name="connsiteY28" fmla="*/ 1808922 h 4312152"/>
                  <a:gd name="connsiteX29" fmla="*/ 2713382 w 8716617"/>
                  <a:gd name="connsiteY29" fmla="*/ 1669774 h 4312152"/>
                  <a:gd name="connsiteX30" fmla="*/ 2693504 w 8716617"/>
                  <a:gd name="connsiteY30" fmla="*/ 1560444 h 4312152"/>
                  <a:gd name="connsiteX31" fmla="*/ 2613991 w 8716617"/>
                  <a:gd name="connsiteY31" fmla="*/ 1530626 h 4312152"/>
                  <a:gd name="connsiteX32" fmla="*/ 2504661 w 8716617"/>
                  <a:gd name="connsiteY32" fmla="*/ 1530626 h 4312152"/>
                  <a:gd name="connsiteX33" fmla="*/ 2435087 w 8716617"/>
                  <a:gd name="connsiteY33" fmla="*/ 1659835 h 4312152"/>
                  <a:gd name="connsiteX34" fmla="*/ 2415208 w 8716617"/>
                  <a:gd name="connsiteY34" fmla="*/ 1798983 h 4312152"/>
                  <a:gd name="connsiteX35" fmla="*/ 2246243 w 8716617"/>
                  <a:gd name="connsiteY35" fmla="*/ 1878496 h 4312152"/>
                  <a:gd name="connsiteX36" fmla="*/ 1997765 w 8716617"/>
                  <a:gd name="connsiteY36" fmla="*/ 1878496 h 4312152"/>
                  <a:gd name="connsiteX37" fmla="*/ 1828800 w 8716617"/>
                  <a:gd name="connsiteY37" fmla="*/ 1908313 h 4312152"/>
                  <a:gd name="connsiteX38" fmla="*/ 1699591 w 8716617"/>
                  <a:gd name="connsiteY38" fmla="*/ 1948070 h 4312152"/>
                  <a:gd name="connsiteX39" fmla="*/ 1550504 w 8716617"/>
                  <a:gd name="connsiteY39" fmla="*/ 2136913 h 4312152"/>
                  <a:gd name="connsiteX40" fmla="*/ 1351721 w 8716617"/>
                  <a:gd name="connsiteY40" fmla="*/ 2295939 h 4312152"/>
                  <a:gd name="connsiteX41" fmla="*/ 1162878 w 8716617"/>
                  <a:gd name="connsiteY41" fmla="*/ 2325757 h 4312152"/>
                  <a:gd name="connsiteX42" fmla="*/ 884582 w 8716617"/>
                  <a:gd name="connsiteY42" fmla="*/ 2266122 h 4312152"/>
                  <a:gd name="connsiteX43" fmla="*/ 755374 w 8716617"/>
                  <a:gd name="connsiteY43" fmla="*/ 2266122 h 4312152"/>
                  <a:gd name="connsiteX44" fmla="*/ 536713 w 8716617"/>
                  <a:gd name="connsiteY44" fmla="*/ 2315818 h 4312152"/>
                  <a:gd name="connsiteX45" fmla="*/ 278295 w 8716617"/>
                  <a:gd name="connsiteY45" fmla="*/ 2355574 h 4312152"/>
                  <a:gd name="connsiteX46" fmla="*/ 0 w 8716617"/>
                  <a:gd name="connsiteY46" fmla="*/ 2464905 h 4312152"/>
                  <a:gd name="connsiteX47" fmla="*/ 17273 w 8716617"/>
                  <a:gd name="connsiteY47" fmla="*/ 4312152 h 4312152"/>
                  <a:gd name="connsiteX48" fmla="*/ 8716617 w 8716617"/>
                  <a:gd name="connsiteY48" fmla="*/ 4303644 h 4312152"/>
                  <a:gd name="connsiteX49" fmla="*/ 8716617 w 8716617"/>
                  <a:gd name="connsiteY49" fmla="*/ 1182757 h 4312152"/>
                  <a:gd name="connsiteX0" fmla="*/ 8699344 w 8699344"/>
                  <a:gd name="connsiteY0" fmla="*/ 1182757 h 4312152"/>
                  <a:gd name="connsiteX1" fmla="*/ 8311718 w 8699344"/>
                  <a:gd name="connsiteY1" fmla="*/ 1182757 h 4312152"/>
                  <a:gd name="connsiteX2" fmla="*/ 8003605 w 8699344"/>
                  <a:gd name="connsiteY2" fmla="*/ 1083366 h 4312152"/>
                  <a:gd name="connsiteX3" fmla="*/ 7765066 w 8699344"/>
                  <a:gd name="connsiteY3" fmla="*/ 904461 h 4312152"/>
                  <a:gd name="connsiteX4" fmla="*/ 7347622 w 8699344"/>
                  <a:gd name="connsiteY4" fmla="*/ 526774 h 4312152"/>
                  <a:gd name="connsiteX5" fmla="*/ 6979875 w 8699344"/>
                  <a:gd name="connsiteY5" fmla="*/ 327992 h 4312152"/>
                  <a:gd name="connsiteX6" fmla="*/ 6492857 w 8699344"/>
                  <a:gd name="connsiteY6" fmla="*/ 129209 h 4312152"/>
                  <a:gd name="connsiteX7" fmla="*/ 6184744 w 8699344"/>
                  <a:gd name="connsiteY7" fmla="*/ 49696 h 4312152"/>
                  <a:gd name="connsiteX8" fmla="*/ 5797118 w 8699344"/>
                  <a:gd name="connsiteY8" fmla="*/ 0 h 4312152"/>
                  <a:gd name="connsiteX9" fmla="*/ 5618214 w 8699344"/>
                  <a:gd name="connsiteY9" fmla="*/ 9939 h 4312152"/>
                  <a:gd name="connsiteX10" fmla="*/ 5449248 w 8699344"/>
                  <a:gd name="connsiteY10" fmla="*/ 129209 h 4312152"/>
                  <a:gd name="connsiteX11" fmla="*/ 5300161 w 8699344"/>
                  <a:gd name="connsiteY11" fmla="*/ 417444 h 4312152"/>
                  <a:gd name="connsiteX12" fmla="*/ 5081501 w 8699344"/>
                  <a:gd name="connsiteY12" fmla="*/ 755374 h 4312152"/>
                  <a:gd name="connsiteX13" fmla="*/ 5001988 w 8699344"/>
                  <a:gd name="connsiteY13" fmla="*/ 884583 h 4312152"/>
                  <a:gd name="connsiteX14" fmla="*/ 4982109 w 8699344"/>
                  <a:gd name="connsiteY14" fmla="*/ 1143000 h 4312152"/>
                  <a:gd name="connsiteX15" fmla="*/ 4882718 w 8699344"/>
                  <a:gd name="connsiteY15" fmla="*/ 1461052 h 4312152"/>
                  <a:gd name="connsiteX16" fmla="*/ 4703814 w 8699344"/>
                  <a:gd name="connsiteY16" fmla="*/ 1719470 h 4312152"/>
                  <a:gd name="connsiteX17" fmla="*/ 4574605 w 8699344"/>
                  <a:gd name="connsiteY17" fmla="*/ 1789044 h 4312152"/>
                  <a:gd name="connsiteX18" fmla="*/ 4425518 w 8699344"/>
                  <a:gd name="connsiteY18" fmla="*/ 1759226 h 4312152"/>
                  <a:gd name="connsiteX19" fmla="*/ 4346005 w 8699344"/>
                  <a:gd name="connsiteY19" fmla="*/ 1610139 h 4312152"/>
                  <a:gd name="connsiteX20" fmla="*/ 4236675 w 8699344"/>
                  <a:gd name="connsiteY20" fmla="*/ 1421296 h 4312152"/>
                  <a:gd name="connsiteX21" fmla="*/ 4077648 w 8699344"/>
                  <a:gd name="connsiteY21" fmla="*/ 1411357 h 4312152"/>
                  <a:gd name="connsiteX22" fmla="*/ 3898744 w 8699344"/>
                  <a:gd name="connsiteY22" fmla="*/ 1490870 h 4312152"/>
                  <a:gd name="connsiteX23" fmla="*/ 3719840 w 8699344"/>
                  <a:gd name="connsiteY23" fmla="*/ 1649896 h 4312152"/>
                  <a:gd name="connsiteX24" fmla="*/ 3491240 w 8699344"/>
                  <a:gd name="connsiteY24" fmla="*/ 1669774 h 4312152"/>
                  <a:gd name="connsiteX25" fmla="*/ 3252701 w 8699344"/>
                  <a:gd name="connsiteY25" fmla="*/ 1709531 h 4312152"/>
                  <a:gd name="connsiteX26" fmla="*/ 2994283 w 8699344"/>
                  <a:gd name="connsiteY26" fmla="*/ 1798983 h 4312152"/>
                  <a:gd name="connsiteX27" fmla="*/ 2815379 w 8699344"/>
                  <a:gd name="connsiteY27" fmla="*/ 1848679 h 4312152"/>
                  <a:gd name="connsiteX28" fmla="*/ 2755744 w 8699344"/>
                  <a:gd name="connsiteY28" fmla="*/ 1808922 h 4312152"/>
                  <a:gd name="connsiteX29" fmla="*/ 2696109 w 8699344"/>
                  <a:gd name="connsiteY29" fmla="*/ 1669774 h 4312152"/>
                  <a:gd name="connsiteX30" fmla="*/ 2676231 w 8699344"/>
                  <a:gd name="connsiteY30" fmla="*/ 1560444 h 4312152"/>
                  <a:gd name="connsiteX31" fmla="*/ 2596718 w 8699344"/>
                  <a:gd name="connsiteY31" fmla="*/ 1530626 h 4312152"/>
                  <a:gd name="connsiteX32" fmla="*/ 2487388 w 8699344"/>
                  <a:gd name="connsiteY32" fmla="*/ 1530626 h 4312152"/>
                  <a:gd name="connsiteX33" fmla="*/ 2417814 w 8699344"/>
                  <a:gd name="connsiteY33" fmla="*/ 1659835 h 4312152"/>
                  <a:gd name="connsiteX34" fmla="*/ 2397935 w 8699344"/>
                  <a:gd name="connsiteY34" fmla="*/ 1798983 h 4312152"/>
                  <a:gd name="connsiteX35" fmla="*/ 2228970 w 8699344"/>
                  <a:gd name="connsiteY35" fmla="*/ 1878496 h 4312152"/>
                  <a:gd name="connsiteX36" fmla="*/ 1980492 w 8699344"/>
                  <a:gd name="connsiteY36" fmla="*/ 1878496 h 4312152"/>
                  <a:gd name="connsiteX37" fmla="*/ 1811527 w 8699344"/>
                  <a:gd name="connsiteY37" fmla="*/ 1908313 h 4312152"/>
                  <a:gd name="connsiteX38" fmla="*/ 1682318 w 8699344"/>
                  <a:gd name="connsiteY38" fmla="*/ 1948070 h 4312152"/>
                  <a:gd name="connsiteX39" fmla="*/ 1533231 w 8699344"/>
                  <a:gd name="connsiteY39" fmla="*/ 2136913 h 4312152"/>
                  <a:gd name="connsiteX40" fmla="*/ 1334448 w 8699344"/>
                  <a:gd name="connsiteY40" fmla="*/ 2295939 h 4312152"/>
                  <a:gd name="connsiteX41" fmla="*/ 1145605 w 8699344"/>
                  <a:gd name="connsiteY41" fmla="*/ 2325757 h 4312152"/>
                  <a:gd name="connsiteX42" fmla="*/ 867309 w 8699344"/>
                  <a:gd name="connsiteY42" fmla="*/ 2266122 h 4312152"/>
                  <a:gd name="connsiteX43" fmla="*/ 738101 w 8699344"/>
                  <a:gd name="connsiteY43" fmla="*/ 2266122 h 4312152"/>
                  <a:gd name="connsiteX44" fmla="*/ 519440 w 8699344"/>
                  <a:gd name="connsiteY44" fmla="*/ 2315818 h 4312152"/>
                  <a:gd name="connsiteX45" fmla="*/ 261022 w 8699344"/>
                  <a:gd name="connsiteY45" fmla="*/ 2355574 h 4312152"/>
                  <a:gd name="connsiteX46" fmla="*/ 20357 w 8699344"/>
                  <a:gd name="connsiteY46" fmla="*/ 2464905 h 4312152"/>
                  <a:gd name="connsiteX47" fmla="*/ 0 w 8699344"/>
                  <a:gd name="connsiteY47" fmla="*/ 4312152 h 4312152"/>
                  <a:gd name="connsiteX48" fmla="*/ 8699344 w 8699344"/>
                  <a:gd name="connsiteY48" fmla="*/ 4303644 h 4312152"/>
                  <a:gd name="connsiteX49" fmla="*/ 8699344 w 8699344"/>
                  <a:gd name="connsiteY49" fmla="*/ 1182757 h 4312152"/>
                  <a:gd name="connsiteX0" fmla="*/ 8699344 w 8749517"/>
                  <a:gd name="connsiteY0" fmla="*/ 1182757 h 4312152"/>
                  <a:gd name="connsiteX1" fmla="*/ 8311718 w 8749517"/>
                  <a:gd name="connsiteY1" fmla="*/ 1182757 h 4312152"/>
                  <a:gd name="connsiteX2" fmla="*/ 8003605 w 8749517"/>
                  <a:gd name="connsiteY2" fmla="*/ 1083366 h 4312152"/>
                  <a:gd name="connsiteX3" fmla="*/ 7765066 w 8749517"/>
                  <a:gd name="connsiteY3" fmla="*/ 904461 h 4312152"/>
                  <a:gd name="connsiteX4" fmla="*/ 7347622 w 8749517"/>
                  <a:gd name="connsiteY4" fmla="*/ 526774 h 4312152"/>
                  <a:gd name="connsiteX5" fmla="*/ 6979875 w 8749517"/>
                  <a:gd name="connsiteY5" fmla="*/ 327992 h 4312152"/>
                  <a:gd name="connsiteX6" fmla="*/ 6492857 w 8749517"/>
                  <a:gd name="connsiteY6" fmla="*/ 129209 h 4312152"/>
                  <a:gd name="connsiteX7" fmla="*/ 6184744 w 8749517"/>
                  <a:gd name="connsiteY7" fmla="*/ 49696 h 4312152"/>
                  <a:gd name="connsiteX8" fmla="*/ 5797118 w 8749517"/>
                  <a:gd name="connsiteY8" fmla="*/ 0 h 4312152"/>
                  <a:gd name="connsiteX9" fmla="*/ 5618214 w 8749517"/>
                  <a:gd name="connsiteY9" fmla="*/ 9939 h 4312152"/>
                  <a:gd name="connsiteX10" fmla="*/ 5449248 w 8749517"/>
                  <a:gd name="connsiteY10" fmla="*/ 129209 h 4312152"/>
                  <a:gd name="connsiteX11" fmla="*/ 5300161 w 8749517"/>
                  <a:gd name="connsiteY11" fmla="*/ 417444 h 4312152"/>
                  <a:gd name="connsiteX12" fmla="*/ 5081501 w 8749517"/>
                  <a:gd name="connsiteY12" fmla="*/ 755374 h 4312152"/>
                  <a:gd name="connsiteX13" fmla="*/ 5001988 w 8749517"/>
                  <a:gd name="connsiteY13" fmla="*/ 884583 h 4312152"/>
                  <a:gd name="connsiteX14" fmla="*/ 4982109 w 8749517"/>
                  <a:gd name="connsiteY14" fmla="*/ 1143000 h 4312152"/>
                  <a:gd name="connsiteX15" fmla="*/ 4882718 w 8749517"/>
                  <a:gd name="connsiteY15" fmla="*/ 1461052 h 4312152"/>
                  <a:gd name="connsiteX16" fmla="*/ 4703814 w 8749517"/>
                  <a:gd name="connsiteY16" fmla="*/ 1719470 h 4312152"/>
                  <a:gd name="connsiteX17" fmla="*/ 4574605 w 8749517"/>
                  <a:gd name="connsiteY17" fmla="*/ 1789044 h 4312152"/>
                  <a:gd name="connsiteX18" fmla="*/ 4425518 w 8749517"/>
                  <a:gd name="connsiteY18" fmla="*/ 1759226 h 4312152"/>
                  <a:gd name="connsiteX19" fmla="*/ 4346005 w 8749517"/>
                  <a:gd name="connsiteY19" fmla="*/ 1610139 h 4312152"/>
                  <a:gd name="connsiteX20" fmla="*/ 4236675 w 8749517"/>
                  <a:gd name="connsiteY20" fmla="*/ 1421296 h 4312152"/>
                  <a:gd name="connsiteX21" fmla="*/ 4077648 w 8749517"/>
                  <a:gd name="connsiteY21" fmla="*/ 1411357 h 4312152"/>
                  <a:gd name="connsiteX22" fmla="*/ 3898744 w 8749517"/>
                  <a:gd name="connsiteY22" fmla="*/ 1490870 h 4312152"/>
                  <a:gd name="connsiteX23" fmla="*/ 3719840 w 8749517"/>
                  <a:gd name="connsiteY23" fmla="*/ 1649896 h 4312152"/>
                  <a:gd name="connsiteX24" fmla="*/ 3491240 w 8749517"/>
                  <a:gd name="connsiteY24" fmla="*/ 1669774 h 4312152"/>
                  <a:gd name="connsiteX25" fmla="*/ 3252701 w 8749517"/>
                  <a:gd name="connsiteY25" fmla="*/ 1709531 h 4312152"/>
                  <a:gd name="connsiteX26" fmla="*/ 2994283 w 8749517"/>
                  <a:gd name="connsiteY26" fmla="*/ 1798983 h 4312152"/>
                  <a:gd name="connsiteX27" fmla="*/ 2815379 w 8749517"/>
                  <a:gd name="connsiteY27" fmla="*/ 1848679 h 4312152"/>
                  <a:gd name="connsiteX28" fmla="*/ 2755744 w 8749517"/>
                  <a:gd name="connsiteY28" fmla="*/ 1808922 h 4312152"/>
                  <a:gd name="connsiteX29" fmla="*/ 2696109 w 8749517"/>
                  <a:gd name="connsiteY29" fmla="*/ 1669774 h 4312152"/>
                  <a:gd name="connsiteX30" fmla="*/ 2676231 w 8749517"/>
                  <a:gd name="connsiteY30" fmla="*/ 1560444 h 4312152"/>
                  <a:gd name="connsiteX31" fmla="*/ 2596718 w 8749517"/>
                  <a:gd name="connsiteY31" fmla="*/ 1530626 h 4312152"/>
                  <a:gd name="connsiteX32" fmla="*/ 2487388 w 8749517"/>
                  <a:gd name="connsiteY32" fmla="*/ 1530626 h 4312152"/>
                  <a:gd name="connsiteX33" fmla="*/ 2417814 w 8749517"/>
                  <a:gd name="connsiteY33" fmla="*/ 1659835 h 4312152"/>
                  <a:gd name="connsiteX34" fmla="*/ 2397935 w 8749517"/>
                  <a:gd name="connsiteY34" fmla="*/ 1798983 h 4312152"/>
                  <a:gd name="connsiteX35" fmla="*/ 2228970 w 8749517"/>
                  <a:gd name="connsiteY35" fmla="*/ 1878496 h 4312152"/>
                  <a:gd name="connsiteX36" fmla="*/ 1980492 w 8749517"/>
                  <a:gd name="connsiteY36" fmla="*/ 1878496 h 4312152"/>
                  <a:gd name="connsiteX37" fmla="*/ 1811527 w 8749517"/>
                  <a:gd name="connsiteY37" fmla="*/ 1908313 h 4312152"/>
                  <a:gd name="connsiteX38" fmla="*/ 1682318 w 8749517"/>
                  <a:gd name="connsiteY38" fmla="*/ 1948070 h 4312152"/>
                  <a:gd name="connsiteX39" fmla="*/ 1533231 w 8749517"/>
                  <a:gd name="connsiteY39" fmla="*/ 2136913 h 4312152"/>
                  <a:gd name="connsiteX40" fmla="*/ 1334448 w 8749517"/>
                  <a:gd name="connsiteY40" fmla="*/ 2295939 h 4312152"/>
                  <a:gd name="connsiteX41" fmla="*/ 1145605 w 8749517"/>
                  <a:gd name="connsiteY41" fmla="*/ 2325757 h 4312152"/>
                  <a:gd name="connsiteX42" fmla="*/ 867309 w 8749517"/>
                  <a:gd name="connsiteY42" fmla="*/ 2266122 h 4312152"/>
                  <a:gd name="connsiteX43" fmla="*/ 738101 w 8749517"/>
                  <a:gd name="connsiteY43" fmla="*/ 2266122 h 4312152"/>
                  <a:gd name="connsiteX44" fmla="*/ 519440 w 8749517"/>
                  <a:gd name="connsiteY44" fmla="*/ 2315818 h 4312152"/>
                  <a:gd name="connsiteX45" fmla="*/ 261022 w 8749517"/>
                  <a:gd name="connsiteY45" fmla="*/ 2355574 h 4312152"/>
                  <a:gd name="connsiteX46" fmla="*/ 20357 w 8749517"/>
                  <a:gd name="connsiteY46" fmla="*/ 2464905 h 4312152"/>
                  <a:gd name="connsiteX47" fmla="*/ 0 w 8749517"/>
                  <a:gd name="connsiteY47" fmla="*/ 4312152 h 4312152"/>
                  <a:gd name="connsiteX48" fmla="*/ 8749517 w 8749517"/>
                  <a:gd name="connsiteY48" fmla="*/ 4291101 h 4312152"/>
                  <a:gd name="connsiteX49" fmla="*/ 8699344 w 8749517"/>
                  <a:gd name="connsiteY49" fmla="*/ 1182757 h 4312152"/>
                  <a:gd name="connsiteX0" fmla="*/ 8749518 w 8749518"/>
                  <a:gd name="connsiteY0" fmla="*/ 1195300 h 4312152"/>
                  <a:gd name="connsiteX1" fmla="*/ 8311718 w 8749518"/>
                  <a:gd name="connsiteY1" fmla="*/ 1182757 h 4312152"/>
                  <a:gd name="connsiteX2" fmla="*/ 8003605 w 8749518"/>
                  <a:gd name="connsiteY2" fmla="*/ 1083366 h 4312152"/>
                  <a:gd name="connsiteX3" fmla="*/ 7765066 w 8749518"/>
                  <a:gd name="connsiteY3" fmla="*/ 904461 h 4312152"/>
                  <a:gd name="connsiteX4" fmla="*/ 7347622 w 8749518"/>
                  <a:gd name="connsiteY4" fmla="*/ 526774 h 4312152"/>
                  <a:gd name="connsiteX5" fmla="*/ 6979875 w 8749518"/>
                  <a:gd name="connsiteY5" fmla="*/ 327992 h 4312152"/>
                  <a:gd name="connsiteX6" fmla="*/ 6492857 w 8749518"/>
                  <a:gd name="connsiteY6" fmla="*/ 129209 h 4312152"/>
                  <a:gd name="connsiteX7" fmla="*/ 6184744 w 8749518"/>
                  <a:gd name="connsiteY7" fmla="*/ 49696 h 4312152"/>
                  <a:gd name="connsiteX8" fmla="*/ 5797118 w 8749518"/>
                  <a:gd name="connsiteY8" fmla="*/ 0 h 4312152"/>
                  <a:gd name="connsiteX9" fmla="*/ 5618214 w 8749518"/>
                  <a:gd name="connsiteY9" fmla="*/ 9939 h 4312152"/>
                  <a:gd name="connsiteX10" fmla="*/ 5449248 w 8749518"/>
                  <a:gd name="connsiteY10" fmla="*/ 129209 h 4312152"/>
                  <a:gd name="connsiteX11" fmla="*/ 5300161 w 8749518"/>
                  <a:gd name="connsiteY11" fmla="*/ 417444 h 4312152"/>
                  <a:gd name="connsiteX12" fmla="*/ 5081501 w 8749518"/>
                  <a:gd name="connsiteY12" fmla="*/ 755374 h 4312152"/>
                  <a:gd name="connsiteX13" fmla="*/ 5001988 w 8749518"/>
                  <a:gd name="connsiteY13" fmla="*/ 884583 h 4312152"/>
                  <a:gd name="connsiteX14" fmla="*/ 4982109 w 8749518"/>
                  <a:gd name="connsiteY14" fmla="*/ 1143000 h 4312152"/>
                  <a:gd name="connsiteX15" fmla="*/ 4882718 w 8749518"/>
                  <a:gd name="connsiteY15" fmla="*/ 1461052 h 4312152"/>
                  <a:gd name="connsiteX16" fmla="*/ 4703814 w 8749518"/>
                  <a:gd name="connsiteY16" fmla="*/ 1719470 h 4312152"/>
                  <a:gd name="connsiteX17" fmla="*/ 4574605 w 8749518"/>
                  <a:gd name="connsiteY17" fmla="*/ 1789044 h 4312152"/>
                  <a:gd name="connsiteX18" fmla="*/ 4425518 w 8749518"/>
                  <a:gd name="connsiteY18" fmla="*/ 1759226 h 4312152"/>
                  <a:gd name="connsiteX19" fmla="*/ 4346005 w 8749518"/>
                  <a:gd name="connsiteY19" fmla="*/ 1610139 h 4312152"/>
                  <a:gd name="connsiteX20" fmla="*/ 4236675 w 8749518"/>
                  <a:gd name="connsiteY20" fmla="*/ 1421296 h 4312152"/>
                  <a:gd name="connsiteX21" fmla="*/ 4077648 w 8749518"/>
                  <a:gd name="connsiteY21" fmla="*/ 1411357 h 4312152"/>
                  <a:gd name="connsiteX22" fmla="*/ 3898744 w 8749518"/>
                  <a:gd name="connsiteY22" fmla="*/ 1490870 h 4312152"/>
                  <a:gd name="connsiteX23" fmla="*/ 3719840 w 8749518"/>
                  <a:gd name="connsiteY23" fmla="*/ 1649896 h 4312152"/>
                  <a:gd name="connsiteX24" fmla="*/ 3491240 w 8749518"/>
                  <a:gd name="connsiteY24" fmla="*/ 1669774 h 4312152"/>
                  <a:gd name="connsiteX25" fmla="*/ 3252701 w 8749518"/>
                  <a:gd name="connsiteY25" fmla="*/ 1709531 h 4312152"/>
                  <a:gd name="connsiteX26" fmla="*/ 2994283 w 8749518"/>
                  <a:gd name="connsiteY26" fmla="*/ 1798983 h 4312152"/>
                  <a:gd name="connsiteX27" fmla="*/ 2815379 w 8749518"/>
                  <a:gd name="connsiteY27" fmla="*/ 1848679 h 4312152"/>
                  <a:gd name="connsiteX28" fmla="*/ 2755744 w 8749518"/>
                  <a:gd name="connsiteY28" fmla="*/ 1808922 h 4312152"/>
                  <a:gd name="connsiteX29" fmla="*/ 2696109 w 8749518"/>
                  <a:gd name="connsiteY29" fmla="*/ 1669774 h 4312152"/>
                  <a:gd name="connsiteX30" fmla="*/ 2676231 w 8749518"/>
                  <a:gd name="connsiteY30" fmla="*/ 1560444 h 4312152"/>
                  <a:gd name="connsiteX31" fmla="*/ 2596718 w 8749518"/>
                  <a:gd name="connsiteY31" fmla="*/ 1530626 h 4312152"/>
                  <a:gd name="connsiteX32" fmla="*/ 2487388 w 8749518"/>
                  <a:gd name="connsiteY32" fmla="*/ 1530626 h 4312152"/>
                  <a:gd name="connsiteX33" fmla="*/ 2417814 w 8749518"/>
                  <a:gd name="connsiteY33" fmla="*/ 1659835 h 4312152"/>
                  <a:gd name="connsiteX34" fmla="*/ 2397935 w 8749518"/>
                  <a:gd name="connsiteY34" fmla="*/ 1798983 h 4312152"/>
                  <a:gd name="connsiteX35" fmla="*/ 2228970 w 8749518"/>
                  <a:gd name="connsiteY35" fmla="*/ 1878496 h 4312152"/>
                  <a:gd name="connsiteX36" fmla="*/ 1980492 w 8749518"/>
                  <a:gd name="connsiteY36" fmla="*/ 1878496 h 4312152"/>
                  <a:gd name="connsiteX37" fmla="*/ 1811527 w 8749518"/>
                  <a:gd name="connsiteY37" fmla="*/ 1908313 h 4312152"/>
                  <a:gd name="connsiteX38" fmla="*/ 1682318 w 8749518"/>
                  <a:gd name="connsiteY38" fmla="*/ 1948070 h 4312152"/>
                  <a:gd name="connsiteX39" fmla="*/ 1533231 w 8749518"/>
                  <a:gd name="connsiteY39" fmla="*/ 2136913 h 4312152"/>
                  <a:gd name="connsiteX40" fmla="*/ 1334448 w 8749518"/>
                  <a:gd name="connsiteY40" fmla="*/ 2295939 h 4312152"/>
                  <a:gd name="connsiteX41" fmla="*/ 1145605 w 8749518"/>
                  <a:gd name="connsiteY41" fmla="*/ 2325757 h 4312152"/>
                  <a:gd name="connsiteX42" fmla="*/ 867309 w 8749518"/>
                  <a:gd name="connsiteY42" fmla="*/ 2266122 h 4312152"/>
                  <a:gd name="connsiteX43" fmla="*/ 738101 w 8749518"/>
                  <a:gd name="connsiteY43" fmla="*/ 2266122 h 4312152"/>
                  <a:gd name="connsiteX44" fmla="*/ 519440 w 8749518"/>
                  <a:gd name="connsiteY44" fmla="*/ 2315818 h 4312152"/>
                  <a:gd name="connsiteX45" fmla="*/ 261022 w 8749518"/>
                  <a:gd name="connsiteY45" fmla="*/ 2355574 h 4312152"/>
                  <a:gd name="connsiteX46" fmla="*/ 20357 w 8749518"/>
                  <a:gd name="connsiteY46" fmla="*/ 2464905 h 4312152"/>
                  <a:gd name="connsiteX47" fmla="*/ 0 w 8749518"/>
                  <a:gd name="connsiteY47" fmla="*/ 4312152 h 4312152"/>
                  <a:gd name="connsiteX48" fmla="*/ 8749517 w 8749518"/>
                  <a:gd name="connsiteY48" fmla="*/ 4291101 h 4312152"/>
                  <a:gd name="connsiteX49" fmla="*/ 8749518 w 8749518"/>
                  <a:gd name="connsiteY49" fmla="*/ 1195300 h 4312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8749518" h="4312152">
                    <a:moveTo>
                      <a:pt x="8749518" y="1195300"/>
                    </a:moveTo>
                    <a:lnTo>
                      <a:pt x="8311718" y="1182757"/>
                    </a:lnTo>
                    <a:lnTo>
                      <a:pt x="8003605" y="1083366"/>
                    </a:lnTo>
                    <a:lnTo>
                      <a:pt x="7765066" y="904461"/>
                    </a:lnTo>
                    <a:lnTo>
                      <a:pt x="7347622" y="526774"/>
                    </a:lnTo>
                    <a:lnTo>
                      <a:pt x="6979875" y="327992"/>
                    </a:lnTo>
                    <a:lnTo>
                      <a:pt x="6492857" y="129209"/>
                    </a:lnTo>
                    <a:lnTo>
                      <a:pt x="6184744" y="49696"/>
                    </a:lnTo>
                    <a:lnTo>
                      <a:pt x="5797118" y="0"/>
                    </a:lnTo>
                    <a:lnTo>
                      <a:pt x="5618214" y="9939"/>
                    </a:lnTo>
                    <a:lnTo>
                      <a:pt x="5449248" y="129209"/>
                    </a:lnTo>
                    <a:lnTo>
                      <a:pt x="5300161" y="417444"/>
                    </a:lnTo>
                    <a:lnTo>
                      <a:pt x="5081501" y="755374"/>
                    </a:lnTo>
                    <a:lnTo>
                      <a:pt x="5001988" y="884583"/>
                    </a:lnTo>
                    <a:lnTo>
                      <a:pt x="4982109" y="1143000"/>
                    </a:lnTo>
                    <a:lnTo>
                      <a:pt x="4882718" y="1461052"/>
                    </a:lnTo>
                    <a:lnTo>
                      <a:pt x="4703814" y="1719470"/>
                    </a:lnTo>
                    <a:lnTo>
                      <a:pt x="4574605" y="1789044"/>
                    </a:lnTo>
                    <a:lnTo>
                      <a:pt x="4425518" y="1759226"/>
                    </a:lnTo>
                    <a:lnTo>
                      <a:pt x="4346005" y="1610139"/>
                    </a:lnTo>
                    <a:lnTo>
                      <a:pt x="4236675" y="1421296"/>
                    </a:lnTo>
                    <a:lnTo>
                      <a:pt x="4077648" y="1411357"/>
                    </a:lnTo>
                    <a:lnTo>
                      <a:pt x="3898744" y="1490870"/>
                    </a:lnTo>
                    <a:lnTo>
                      <a:pt x="3719840" y="1649896"/>
                    </a:lnTo>
                    <a:lnTo>
                      <a:pt x="3491240" y="1669774"/>
                    </a:lnTo>
                    <a:lnTo>
                      <a:pt x="3252701" y="1709531"/>
                    </a:lnTo>
                    <a:lnTo>
                      <a:pt x="2994283" y="1798983"/>
                    </a:lnTo>
                    <a:lnTo>
                      <a:pt x="2815379" y="1848679"/>
                    </a:lnTo>
                    <a:lnTo>
                      <a:pt x="2755744" y="1808922"/>
                    </a:lnTo>
                    <a:lnTo>
                      <a:pt x="2696109" y="1669774"/>
                    </a:lnTo>
                    <a:lnTo>
                      <a:pt x="2676231" y="1560444"/>
                    </a:lnTo>
                    <a:lnTo>
                      <a:pt x="2596718" y="1530626"/>
                    </a:lnTo>
                    <a:lnTo>
                      <a:pt x="2487388" y="1530626"/>
                    </a:lnTo>
                    <a:lnTo>
                      <a:pt x="2417814" y="1659835"/>
                    </a:lnTo>
                    <a:lnTo>
                      <a:pt x="2397935" y="1798983"/>
                    </a:lnTo>
                    <a:lnTo>
                      <a:pt x="2228970" y="1878496"/>
                    </a:lnTo>
                    <a:lnTo>
                      <a:pt x="1980492" y="1878496"/>
                    </a:lnTo>
                    <a:lnTo>
                      <a:pt x="1811527" y="1908313"/>
                    </a:lnTo>
                    <a:lnTo>
                      <a:pt x="1682318" y="1948070"/>
                    </a:lnTo>
                    <a:lnTo>
                      <a:pt x="1533231" y="2136913"/>
                    </a:lnTo>
                    <a:lnTo>
                      <a:pt x="1334448" y="2295939"/>
                    </a:lnTo>
                    <a:lnTo>
                      <a:pt x="1145605" y="2325757"/>
                    </a:lnTo>
                    <a:lnTo>
                      <a:pt x="867309" y="2266122"/>
                    </a:lnTo>
                    <a:lnTo>
                      <a:pt x="738101" y="2266122"/>
                    </a:lnTo>
                    <a:lnTo>
                      <a:pt x="519440" y="2315818"/>
                    </a:lnTo>
                    <a:lnTo>
                      <a:pt x="261022" y="2355574"/>
                    </a:lnTo>
                    <a:lnTo>
                      <a:pt x="20357" y="2464905"/>
                    </a:lnTo>
                    <a:lnTo>
                      <a:pt x="0" y="4312152"/>
                    </a:lnTo>
                    <a:lnTo>
                      <a:pt x="8749517" y="4291101"/>
                    </a:lnTo>
                    <a:cubicBezTo>
                      <a:pt x="8749517" y="3259167"/>
                      <a:pt x="8749518" y="2227234"/>
                      <a:pt x="8749518" y="1195300"/>
                    </a:cubicBezTo>
                    <a:close/>
                  </a:path>
                </a:pathLst>
              </a:custGeom>
              <a:solidFill>
                <a:srgbClr val="FFFF99">
                  <a:alpha val="50000"/>
                </a:srgbClr>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31" name="Freeform 30"/>
              <p:cNvSpPr/>
              <p:nvPr/>
            </p:nvSpPr>
            <p:spPr>
              <a:xfrm>
                <a:off x="3340741" y="3099219"/>
                <a:ext cx="5125609" cy="3148717"/>
              </a:xfrm>
              <a:custGeom>
                <a:avLst/>
                <a:gdLst>
                  <a:gd name="connsiteX0" fmla="*/ 5685182 w 5695121"/>
                  <a:gd name="connsiteY0" fmla="*/ 725557 h 3498574"/>
                  <a:gd name="connsiteX1" fmla="*/ 5585791 w 5695121"/>
                  <a:gd name="connsiteY1" fmla="*/ 655983 h 3498574"/>
                  <a:gd name="connsiteX2" fmla="*/ 5377069 w 5695121"/>
                  <a:gd name="connsiteY2" fmla="*/ 646044 h 3498574"/>
                  <a:gd name="connsiteX3" fmla="*/ 5188226 w 5695121"/>
                  <a:gd name="connsiteY3" fmla="*/ 636105 h 3498574"/>
                  <a:gd name="connsiteX4" fmla="*/ 4959626 w 5695121"/>
                  <a:gd name="connsiteY4" fmla="*/ 596348 h 3498574"/>
                  <a:gd name="connsiteX5" fmla="*/ 4740965 w 5695121"/>
                  <a:gd name="connsiteY5" fmla="*/ 536713 h 3498574"/>
                  <a:gd name="connsiteX6" fmla="*/ 4522304 w 5695121"/>
                  <a:gd name="connsiteY6" fmla="*/ 477079 h 3498574"/>
                  <a:gd name="connsiteX7" fmla="*/ 4383156 w 5695121"/>
                  <a:gd name="connsiteY7" fmla="*/ 367748 h 3498574"/>
                  <a:gd name="connsiteX8" fmla="*/ 4144617 w 5695121"/>
                  <a:gd name="connsiteY8" fmla="*/ 139148 h 3498574"/>
                  <a:gd name="connsiteX9" fmla="*/ 4035287 w 5695121"/>
                  <a:gd name="connsiteY9" fmla="*/ 29818 h 3498574"/>
                  <a:gd name="connsiteX10" fmla="*/ 3985591 w 5695121"/>
                  <a:gd name="connsiteY10" fmla="*/ 9939 h 3498574"/>
                  <a:gd name="connsiteX11" fmla="*/ 3796747 w 5695121"/>
                  <a:gd name="connsiteY11" fmla="*/ 0 h 3498574"/>
                  <a:gd name="connsiteX12" fmla="*/ 3637721 w 5695121"/>
                  <a:gd name="connsiteY12" fmla="*/ 9939 h 3498574"/>
                  <a:gd name="connsiteX13" fmla="*/ 3448878 w 5695121"/>
                  <a:gd name="connsiteY13" fmla="*/ 89452 h 3498574"/>
                  <a:gd name="connsiteX14" fmla="*/ 3309730 w 5695121"/>
                  <a:gd name="connsiteY14" fmla="*/ 178905 h 3498574"/>
                  <a:gd name="connsiteX15" fmla="*/ 3299791 w 5695121"/>
                  <a:gd name="connsiteY15" fmla="*/ 228600 h 3498574"/>
                  <a:gd name="connsiteX16" fmla="*/ 3359426 w 5695121"/>
                  <a:gd name="connsiteY16" fmla="*/ 377687 h 3498574"/>
                  <a:gd name="connsiteX17" fmla="*/ 3488634 w 5695121"/>
                  <a:gd name="connsiteY17" fmla="*/ 526774 h 3498574"/>
                  <a:gd name="connsiteX18" fmla="*/ 3488634 w 5695121"/>
                  <a:gd name="connsiteY18" fmla="*/ 616226 h 3498574"/>
                  <a:gd name="connsiteX19" fmla="*/ 3409121 w 5695121"/>
                  <a:gd name="connsiteY19" fmla="*/ 755374 h 3498574"/>
                  <a:gd name="connsiteX20" fmla="*/ 3289852 w 5695121"/>
                  <a:gd name="connsiteY20" fmla="*/ 914400 h 3498574"/>
                  <a:gd name="connsiteX21" fmla="*/ 3160643 w 5695121"/>
                  <a:gd name="connsiteY21" fmla="*/ 1063487 h 3498574"/>
                  <a:gd name="connsiteX22" fmla="*/ 3091069 w 5695121"/>
                  <a:gd name="connsiteY22" fmla="*/ 1152939 h 3498574"/>
                  <a:gd name="connsiteX23" fmla="*/ 3091069 w 5695121"/>
                  <a:gd name="connsiteY23" fmla="*/ 1282148 h 3498574"/>
                  <a:gd name="connsiteX24" fmla="*/ 3130826 w 5695121"/>
                  <a:gd name="connsiteY24" fmla="*/ 1421296 h 3498574"/>
                  <a:gd name="connsiteX25" fmla="*/ 3120887 w 5695121"/>
                  <a:gd name="connsiteY25" fmla="*/ 1480931 h 3498574"/>
                  <a:gd name="connsiteX26" fmla="*/ 3011556 w 5695121"/>
                  <a:gd name="connsiteY26" fmla="*/ 1461052 h 3498574"/>
                  <a:gd name="connsiteX27" fmla="*/ 2932043 w 5695121"/>
                  <a:gd name="connsiteY27" fmla="*/ 1292087 h 3498574"/>
                  <a:gd name="connsiteX28" fmla="*/ 2753139 w 5695121"/>
                  <a:gd name="connsiteY28" fmla="*/ 1212574 h 3498574"/>
                  <a:gd name="connsiteX29" fmla="*/ 2464904 w 5695121"/>
                  <a:gd name="connsiteY29" fmla="*/ 1152939 h 3498574"/>
                  <a:gd name="connsiteX30" fmla="*/ 2325756 w 5695121"/>
                  <a:gd name="connsiteY30" fmla="*/ 1143000 h 3498574"/>
                  <a:gd name="connsiteX31" fmla="*/ 2027582 w 5695121"/>
                  <a:gd name="connsiteY31" fmla="*/ 1192696 h 3498574"/>
                  <a:gd name="connsiteX32" fmla="*/ 1958008 w 5695121"/>
                  <a:gd name="connsiteY32" fmla="*/ 1192696 h 3498574"/>
                  <a:gd name="connsiteX33" fmla="*/ 1848678 w 5695121"/>
                  <a:gd name="connsiteY33" fmla="*/ 1113183 h 3498574"/>
                  <a:gd name="connsiteX34" fmla="*/ 1630017 w 5695121"/>
                  <a:gd name="connsiteY34" fmla="*/ 1123122 h 3498574"/>
                  <a:gd name="connsiteX35" fmla="*/ 1480930 w 5695121"/>
                  <a:gd name="connsiteY35" fmla="*/ 1232452 h 3498574"/>
                  <a:gd name="connsiteX36" fmla="*/ 1361660 w 5695121"/>
                  <a:gd name="connsiteY36" fmla="*/ 1302026 h 3498574"/>
                  <a:gd name="connsiteX37" fmla="*/ 1123121 w 5695121"/>
                  <a:gd name="connsiteY37" fmla="*/ 1321905 h 3498574"/>
                  <a:gd name="connsiteX38" fmla="*/ 944217 w 5695121"/>
                  <a:gd name="connsiteY38" fmla="*/ 1321905 h 3498574"/>
                  <a:gd name="connsiteX39" fmla="*/ 675860 w 5695121"/>
                  <a:gd name="connsiteY39" fmla="*/ 1321905 h 3498574"/>
                  <a:gd name="connsiteX40" fmla="*/ 437321 w 5695121"/>
                  <a:gd name="connsiteY40" fmla="*/ 1371600 h 3498574"/>
                  <a:gd name="connsiteX41" fmla="*/ 178904 w 5695121"/>
                  <a:gd name="connsiteY41" fmla="*/ 1490870 h 3498574"/>
                  <a:gd name="connsiteX42" fmla="*/ 159026 w 5695121"/>
                  <a:gd name="connsiteY42" fmla="*/ 1600200 h 3498574"/>
                  <a:gd name="connsiteX43" fmla="*/ 119269 w 5695121"/>
                  <a:gd name="connsiteY43" fmla="*/ 1769165 h 3498574"/>
                  <a:gd name="connsiteX44" fmla="*/ 0 w 5695121"/>
                  <a:gd name="connsiteY44" fmla="*/ 2027583 h 3498574"/>
                  <a:gd name="connsiteX45" fmla="*/ 29817 w 5695121"/>
                  <a:gd name="connsiteY45" fmla="*/ 2206487 h 3498574"/>
                  <a:gd name="connsiteX46" fmla="*/ 29817 w 5695121"/>
                  <a:gd name="connsiteY46" fmla="*/ 2206487 h 3498574"/>
                  <a:gd name="connsiteX47" fmla="*/ 238539 w 5695121"/>
                  <a:gd name="connsiteY47" fmla="*/ 2445026 h 3498574"/>
                  <a:gd name="connsiteX48" fmla="*/ 735495 w 5695121"/>
                  <a:gd name="connsiteY48" fmla="*/ 2544418 h 3498574"/>
                  <a:gd name="connsiteX49" fmla="*/ 1272208 w 5695121"/>
                  <a:gd name="connsiteY49" fmla="*/ 2594113 h 3498574"/>
                  <a:gd name="connsiteX50" fmla="*/ 1798982 w 5695121"/>
                  <a:gd name="connsiteY50" fmla="*/ 2623931 h 3498574"/>
                  <a:gd name="connsiteX51" fmla="*/ 2156791 w 5695121"/>
                  <a:gd name="connsiteY51" fmla="*/ 2663687 h 3498574"/>
                  <a:gd name="connsiteX52" fmla="*/ 2643808 w 5695121"/>
                  <a:gd name="connsiteY52" fmla="*/ 2673626 h 3498574"/>
                  <a:gd name="connsiteX53" fmla="*/ 2902226 w 5695121"/>
                  <a:gd name="connsiteY53" fmla="*/ 2663687 h 3498574"/>
                  <a:gd name="connsiteX54" fmla="*/ 3110947 w 5695121"/>
                  <a:gd name="connsiteY54" fmla="*/ 2574235 h 3498574"/>
                  <a:gd name="connsiteX55" fmla="*/ 3299791 w 5695121"/>
                  <a:gd name="connsiteY55" fmla="*/ 2315818 h 3498574"/>
                  <a:gd name="connsiteX56" fmla="*/ 3448878 w 5695121"/>
                  <a:gd name="connsiteY56" fmla="*/ 2176670 h 3498574"/>
                  <a:gd name="connsiteX57" fmla="*/ 3756991 w 5695121"/>
                  <a:gd name="connsiteY57" fmla="*/ 2097157 h 3498574"/>
                  <a:gd name="connsiteX58" fmla="*/ 4015408 w 5695121"/>
                  <a:gd name="connsiteY58" fmla="*/ 2146852 h 3498574"/>
                  <a:gd name="connsiteX59" fmla="*/ 4144617 w 5695121"/>
                  <a:gd name="connsiteY59" fmla="*/ 2345635 h 3498574"/>
                  <a:gd name="connsiteX60" fmla="*/ 4154556 w 5695121"/>
                  <a:gd name="connsiteY60" fmla="*/ 2604052 h 3498574"/>
                  <a:gd name="connsiteX61" fmla="*/ 4144617 w 5695121"/>
                  <a:gd name="connsiteY61" fmla="*/ 2773018 h 3498574"/>
                  <a:gd name="connsiteX62" fmla="*/ 4244008 w 5695121"/>
                  <a:gd name="connsiteY62" fmla="*/ 2951922 h 3498574"/>
                  <a:gd name="connsiteX63" fmla="*/ 4601817 w 5695121"/>
                  <a:gd name="connsiteY63" fmla="*/ 3061252 h 3498574"/>
                  <a:gd name="connsiteX64" fmla="*/ 4929808 w 5695121"/>
                  <a:gd name="connsiteY64" fmla="*/ 3140765 h 3498574"/>
                  <a:gd name="connsiteX65" fmla="*/ 5227982 w 5695121"/>
                  <a:gd name="connsiteY65" fmla="*/ 3498574 h 3498574"/>
                  <a:gd name="connsiteX66" fmla="*/ 5695121 w 5695121"/>
                  <a:gd name="connsiteY66" fmla="*/ 3498574 h 3498574"/>
                  <a:gd name="connsiteX67" fmla="*/ 5685182 w 5695121"/>
                  <a:gd name="connsiteY67" fmla="*/ 725557 h 3498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Lst>
                <a:rect l="l" t="t" r="r" b="b"/>
                <a:pathLst>
                  <a:path w="5695121" h="3498574">
                    <a:moveTo>
                      <a:pt x="5685182" y="725557"/>
                    </a:moveTo>
                    <a:lnTo>
                      <a:pt x="5585791" y="655983"/>
                    </a:lnTo>
                    <a:lnTo>
                      <a:pt x="5377069" y="646044"/>
                    </a:lnTo>
                    <a:lnTo>
                      <a:pt x="5188226" y="636105"/>
                    </a:lnTo>
                    <a:lnTo>
                      <a:pt x="4959626" y="596348"/>
                    </a:lnTo>
                    <a:lnTo>
                      <a:pt x="4740965" y="536713"/>
                    </a:lnTo>
                    <a:lnTo>
                      <a:pt x="4522304" y="477079"/>
                    </a:lnTo>
                    <a:lnTo>
                      <a:pt x="4383156" y="367748"/>
                    </a:lnTo>
                    <a:lnTo>
                      <a:pt x="4144617" y="139148"/>
                    </a:lnTo>
                    <a:lnTo>
                      <a:pt x="4035287" y="29818"/>
                    </a:lnTo>
                    <a:lnTo>
                      <a:pt x="3985591" y="9939"/>
                    </a:lnTo>
                    <a:lnTo>
                      <a:pt x="3796747" y="0"/>
                    </a:lnTo>
                    <a:lnTo>
                      <a:pt x="3637721" y="9939"/>
                    </a:lnTo>
                    <a:lnTo>
                      <a:pt x="3448878" y="89452"/>
                    </a:lnTo>
                    <a:lnTo>
                      <a:pt x="3309730" y="178905"/>
                    </a:lnTo>
                    <a:lnTo>
                      <a:pt x="3299791" y="228600"/>
                    </a:lnTo>
                    <a:lnTo>
                      <a:pt x="3359426" y="377687"/>
                    </a:lnTo>
                    <a:lnTo>
                      <a:pt x="3488634" y="526774"/>
                    </a:lnTo>
                    <a:lnTo>
                      <a:pt x="3488634" y="616226"/>
                    </a:lnTo>
                    <a:lnTo>
                      <a:pt x="3409121" y="755374"/>
                    </a:lnTo>
                    <a:lnTo>
                      <a:pt x="3289852" y="914400"/>
                    </a:lnTo>
                    <a:lnTo>
                      <a:pt x="3160643" y="1063487"/>
                    </a:lnTo>
                    <a:lnTo>
                      <a:pt x="3091069" y="1152939"/>
                    </a:lnTo>
                    <a:lnTo>
                      <a:pt x="3091069" y="1282148"/>
                    </a:lnTo>
                    <a:lnTo>
                      <a:pt x="3130826" y="1421296"/>
                    </a:lnTo>
                    <a:lnTo>
                      <a:pt x="3120887" y="1480931"/>
                    </a:lnTo>
                    <a:lnTo>
                      <a:pt x="3011556" y="1461052"/>
                    </a:lnTo>
                    <a:lnTo>
                      <a:pt x="2932043" y="1292087"/>
                    </a:lnTo>
                    <a:lnTo>
                      <a:pt x="2753139" y="1212574"/>
                    </a:lnTo>
                    <a:lnTo>
                      <a:pt x="2464904" y="1152939"/>
                    </a:lnTo>
                    <a:lnTo>
                      <a:pt x="2325756" y="1143000"/>
                    </a:lnTo>
                    <a:lnTo>
                      <a:pt x="2027582" y="1192696"/>
                    </a:lnTo>
                    <a:lnTo>
                      <a:pt x="1958008" y="1192696"/>
                    </a:lnTo>
                    <a:lnTo>
                      <a:pt x="1848678" y="1113183"/>
                    </a:lnTo>
                    <a:lnTo>
                      <a:pt x="1630017" y="1123122"/>
                    </a:lnTo>
                    <a:lnTo>
                      <a:pt x="1480930" y="1232452"/>
                    </a:lnTo>
                    <a:lnTo>
                      <a:pt x="1361660" y="1302026"/>
                    </a:lnTo>
                    <a:lnTo>
                      <a:pt x="1123121" y="1321905"/>
                    </a:lnTo>
                    <a:lnTo>
                      <a:pt x="944217" y="1321905"/>
                    </a:lnTo>
                    <a:lnTo>
                      <a:pt x="675860" y="1321905"/>
                    </a:lnTo>
                    <a:lnTo>
                      <a:pt x="437321" y="1371600"/>
                    </a:lnTo>
                    <a:lnTo>
                      <a:pt x="178904" y="1490870"/>
                    </a:lnTo>
                    <a:lnTo>
                      <a:pt x="159026" y="1600200"/>
                    </a:lnTo>
                    <a:lnTo>
                      <a:pt x="119269" y="1769165"/>
                    </a:lnTo>
                    <a:lnTo>
                      <a:pt x="0" y="2027583"/>
                    </a:lnTo>
                    <a:lnTo>
                      <a:pt x="29817" y="2206487"/>
                    </a:lnTo>
                    <a:lnTo>
                      <a:pt x="29817" y="2206487"/>
                    </a:lnTo>
                    <a:lnTo>
                      <a:pt x="238539" y="2445026"/>
                    </a:lnTo>
                    <a:lnTo>
                      <a:pt x="735495" y="2544418"/>
                    </a:lnTo>
                    <a:lnTo>
                      <a:pt x="1272208" y="2594113"/>
                    </a:lnTo>
                    <a:lnTo>
                      <a:pt x="1798982" y="2623931"/>
                    </a:lnTo>
                    <a:lnTo>
                      <a:pt x="2156791" y="2663687"/>
                    </a:lnTo>
                    <a:lnTo>
                      <a:pt x="2643808" y="2673626"/>
                    </a:lnTo>
                    <a:lnTo>
                      <a:pt x="2902226" y="2663687"/>
                    </a:lnTo>
                    <a:lnTo>
                      <a:pt x="3110947" y="2574235"/>
                    </a:lnTo>
                    <a:lnTo>
                      <a:pt x="3299791" y="2315818"/>
                    </a:lnTo>
                    <a:lnTo>
                      <a:pt x="3448878" y="2176670"/>
                    </a:lnTo>
                    <a:lnTo>
                      <a:pt x="3756991" y="2097157"/>
                    </a:lnTo>
                    <a:lnTo>
                      <a:pt x="4015408" y="2146852"/>
                    </a:lnTo>
                    <a:lnTo>
                      <a:pt x="4144617" y="2345635"/>
                    </a:lnTo>
                    <a:lnTo>
                      <a:pt x="4154556" y="2604052"/>
                    </a:lnTo>
                    <a:lnTo>
                      <a:pt x="4144617" y="2773018"/>
                    </a:lnTo>
                    <a:lnTo>
                      <a:pt x="4244008" y="2951922"/>
                    </a:lnTo>
                    <a:lnTo>
                      <a:pt x="4601817" y="3061252"/>
                    </a:lnTo>
                    <a:lnTo>
                      <a:pt x="4929808" y="3140765"/>
                    </a:lnTo>
                    <a:lnTo>
                      <a:pt x="5227982" y="3498574"/>
                    </a:lnTo>
                    <a:lnTo>
                      <a:pt x="5695121" y="3498574"/>
                    </a:lnTo>
                    <a:lnTo>
                      <a:pt x="5685182" y="725557"/>
                    </a:lnTo>
                    <a:close/>
                  </a:path>
                </a:pathLst>
              </a:custGeom>
              <a:solidFill>
                <a:srgbClr val="FF9933">
                  <a:alpha val="50000"/>
                </a:srgbClr>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32" name="Freeform 31"/>
              <p:cNvSpPr/>
              <p:nvPr/>
            </p:nvSpPr>
            <p:spPr>
              <a:xfrm>
                <a:off x="6319498" y="3519644"/>
                <a:ext cx="2146852" cy="1797989"/>
              </a:xfrm>
              <a:custGeom>
                <a:avLst/>
                <a:gdLst>
                  <a:gd name="connsiteX0" fmla="*/ 2385391 w 2385391"/>
                  <a:gd name="connsiteY0" fmla="*/ 874644 h 1997766"/>
                  <a:gd name="connsiteX1" fmla="*/ 2236304 w 2385391"/>
                  <a:gd name="connsiteY1" fmla="*/ 735496 h 1997766"/>
                  <a:gd name="connsiteX2" fmla="*/ 2117035 w 2385391"/>
                  <a:gd name="connsiteY2" fmla="*/ 705679 h 1997766"/>
                  <a:gd name="connsiteX3" fmla="*/ 2007704 w 2385391"/>
                  <a:gd name="connsiteY3" fmla="*/ 765313 h 1997766"/>
                  <a:gd name="connsiteX4" fmla="*/ 2007704 w 2385391"/>
                  <a:gd name="connsiteY4" fmla="*/ 924340 h 1997766"/>
                  <a:gd name="connsiteX5" fmla="*/ 2146852 w 2385391"/>
                  <a:gd name="connsiteY5" fmla="*/ 993913 h 1997766"/>
                  <a:gd name="connsiteX6" fmla="*/ 2266122 w 2385391"/>
                  <a:gd name="connsiteY6" fmla="*/ 1232453 h 1997766"/>
                  <a:gd name="connsiteX7" fmla="*/ 2385391 w 2385391"/>
                  <a:gd name="connsiteY7" fmla="*/ 1600200 h 1997766"/>
                  <a:gd name="connsiteX8" fmla="*/ 2385391 w 2385391"/>
                  <a:gd name="connsiteY8" fmla="*/ 1699592 h 1997766"/>
                  <a:gd name="connsiteX9" fmla="*/ 2305878 w 2385391"/>
                  <a:gd name="connsiteY9" fmla="*/ 1699592 h 1997766"/>
                  <a:gd name="connsiteX10" fmla="*/ 2156791 w 2385391"/>
                  <a:gd name="connsiteY10" fmla="*/ 1520687 h 1997766"/>
                  <a:gd name="connsiteX11" fmla="*/ 2067339 w 2385391"/>
                  <a:gd name="connsiteY11" fmla="*/ 1361661 h 1997766"/>
                  <a:gd name="connsiteX12" fmla="*/ 1977887 w 2385391"/>
                  <a:gd name="connsiteY12" fmla="*/ 1292087 h 1997766"/>
                  <a:gd name="connsiteX13" fmla="*/ 1878496 w 2385391"/>
                  <a:gd name="connsiteY13" fmla="*/ 1262270 h 1997766"/>
                  <a:gd name="connsiteX14" fmla="*/ 1739348 w 2385391"/>
                  <a:gd name="connsiteY14" fmla="*/ 1262270 h 1997766"/>
                  <a:gd name="connsiteX15" fmla="*/ 1610139 w 2385391"/>
                  <a:gd name="connsiteY15" fmla="*/ 1302026 h 1997766"/>
                  <a:gd name="connsiteX16" fmla="*/ 1520687 w 2385391"/>
                  <a:gd name="connsiteY16" fmla="*/ 1381540 h 1997766"/>
                  <a:gd name="connsiteX17" fmla="*/ 1490870 w 2385391"/>
                  <a:gd name="connsiteY17" fmla="*/ 1649896 h 1997766"/>
                  <a:gd name="connsiteX18" fmla="*/ 1530626 w 2385391"/>
                  <a:gd name="connsiteY18" fmla="*/ 1858618 h 1997766"/>
                  <a:gd name="connsiteX19" fmla="*/ 1510748 w 2385391"/>
                  <a:gd name="connsiteY19" fmla="*/ 1987826 h 1997766"/>
                  <a:gd name="connsiteX20" fmla="*/ 1461052 w 2385391"/>
                  <a:gd name="connsiteY20" fmla="*/ 1997766 h 1997766"/>
                  <a:gd name="connsiteX21" fmla="*/ 1331844 w 2385391"/>
                  <a:gd name="connsiteY21" fmla="*/ 1938131 h 1997766"/>
                  <a:gd name="connsiteX22" fmla="*/ 1222513 w 2385391"/>
                  <a:gd name="connsiteY22" fmla="*/ 1789044 h 1997766"/>
                  <a:gd name="connsiteX23" fmla="*/ 1073426 w 2385391"/>
                  <a:gd name="connsiteY23" fmla="*/ 1530626 h 1997766"/>
                  <a:gd name="connsiteX24" fmla="*/ 904461 w 2385391"/>
                  <a:gd name="connsiteY24" fmla="*/ 1292087 h 1997766"/>
                  <a:gd name="connsiteX25" fmla="*/ 745435 w 2385391"/>
                  <a:gd name="connsiteY25" fmla="*/ 1202635 h 1997766"/>
                  <a:gd name="connsiteX26" fmla="*/ 596348 w 2385391"/>
                  <a:gd name="connsiteY26" fmla="*/ 1182757 h 1997766"/>
                  <a:gd name="connsiteX27" fmla="*/ 367748 w 2385391"/>
                  <a:gd name="connsiteY27" fmla="*/ 1182757 h 1997766"/>
                  <a:gd name="connsiteX28" fmla="*/ 139148 w 2385391"/>
                  <a:gd name="connsiteY28" fmla="*/ 1182757 h 1997766"/>
                  <a:gd name="connsiteX29" fmla="*/ 39757 w 2385391"/>
                  <a:gd name="connsiteY29" fmla="*/ 1123122 h 1997766"/>
                  <a:gd name="connsiteX30" fmla="*/ 0 w 2385391"/>
                  <a:gd name="connsiteY30" fmla="*/ 993913 h 1997766"/>
                  <a:gd name="connsiteX31" fmla="*/ 9939 w 2385391"/>
                  <a:gd name="connsiteY31" fmla="*/ 834887 h 1997766"/>
                  <a:gd name="connsiteX32" fmla="*/ 109330 w 2385391"/>
                  <a:gd name="connsiteY32" fmla="*/ 596348 h 1997766"/>
                  <a:gd name="connsiteX33" fmla="*/ 298174 w 2385391"/>
                  <a:gd name="connsiteY33" fmla="*/ 407505 h 1997766"/>
                  <a:gd name="connsiteX34" fmla="*/ 467139 w 2385391"/>
                  <a:gd name="connsiteY34" fmla="*/ 268357 h 1997766"/>
                  <a:gd name="connsiteX35" fmla="*/ 556591 w 2385391"/>
                  <a:gd name="connsiteY35" fmla="*/ 109331 h 1997766"/>
                  <a:gd name="connsiteX36" fmla="*/ 626165 w 2385391"/>
                  <a:gd name="connsiteY36" fmla="*/ 9940 h 1997766"/>
                  <a:gd name="connsiteX37" fmla="*/ 755374 w 2385391"/>
                  <a:gd name="connsiteY37" fmla="*/ 0 h 1997766"/>
                  <a:gd name="connsiteX38" fmla="*/ 914400 w 2385391"/>
                  <a:gd name="connsiteY38" fmla="*/ 49696 h 1997766"/>
                  <a:gd name="connsiteX39" fmla="*/ 894522 w 2385391"/>
                  <a:gd name="connsiteY39" fmla="*/ 288235 h 1997766"/>
                  <a:gd name="connsiteX40" fmla="*/ 884583 w 2385391"/>
                  <a:gd name="connsiteY40" fmla="*/ 387626 h 1997766"/>
                  <a:gd name="connsiteX41" fmla="*/ 974035 w 2385391"/>
                  <a:gd name="connsiteY41" fmla="*/ 427383 h 1997766"/>
                  <a:gd name="connsiteX42" fmla="*/ 1103244 w 2385391"/>
                  <a:gd name="connsiteY42" fmla="*/ 447261 h 1997766"/>
                  <a:gd name="connsiteX43" fmla="*/ 1232452 w 2385391"/>
                  <a:gd name="connsiteY43" fmla="*/ 427383 h 1997766"/>
                  <a:gd name="connsiteX44" fmla="*/ 1311965 w 2385391"/>
                  <a:gd name="connsiteY44" fmla="*/ 357809 h 1997766"/>
                  <a:gd name="connsiteX45" fmla="*/ 1461052 w 2385391"/>
                  <a:gd name="connsiteY45" fmla="*/ 318053 h 1997766"/>
                  <a:gd name="connsiteX46" fmla="*/ 1669774 w 2385391"/>
                  <a:gd name="connsiteY46" fmla="*/ 367748 h 1997766"/>
                  <a:gd name="connsiteX47" fmla="*/ 1888435 w 2385391"/>
                  <a:gd name="connsiteY47" fmla="*/ 477079 h 1997766"/>
                  <a:gd name="connsiteX48" fmla="*/ 1977887 w 2385391"/>
                  <a:gd name="connsiteY48" fmla="*/ 536713 h 1997766"/>
                  <a:gd name="connsiteX49" fmla="*/ 2117035 w 2385391"/>
                  <a:gd name="connsiteY49" fmla="*/ 516835 h 1997766"/>
                  <a:gd name="connsiteX50" fmla="*/ 2186609 w 2385391"/>
                  <a:gd name="connsiteY50" fmla="*/ 457200 h 1997766"/>
                  <a:gd name="connsiteX51" fmla="*/ 2186609 w 2385391"/>
                  <a:gd name="connsiteY51" fmla="*/ 457200 h 1997766"/>
                  <a:gd name="connsiteX52" fmla="*/ 2345635 w 2385391"/>
                  <a:gd name="connsiteY52" fmla="*/ 546653 h 1997766"/>
                  <a:gd name="connsiteX53" fmla="*/ 2385391 w 2385391"/>
                  <a:gd name="connsiteY53" fmla="*/ 616226 h 1997766"/>
                  <a:gd name="connsiteX54" fmla="*/ 2385391 w 2385391"/>
                  <a:gd name="connsiteY54" fmla="*/ 874644 h 1997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2385391" h="1997766">
                    <a:moveTo>
                      <a:pt x="2385391" y="874644"/>
                    </a:moveTo>
                    <a:lnTo>
                      <a:pt x="2236304" y="735496"/>
                    </a:lnTo>
                    <a:lnTo>
                      <a:pt x="2117035" y="705679"/>
                    </a:lnTo>
                    <a:lnTo>
                      <a:pt x="2007704" y="765313"/>
                    </a:lnTo>
                    <a:lnTo>
                      <a:pt x="2007704" y="924340"/>
                    </a:lnTo>
                    <a:lnTo>
                      <a:pt x="2146852" y="993913"/>
                    </a:lnTo>
                    <a:lnTo>
                      <a:pt x="2266122" y="1232453"/>
                    </a:lnTo>
                    <a:lnTo>
                      <a:pt x="2385391" y="1600200"/>
                    </a:lnTo>
                    <a:lnTo>
                      <a:pt x="2385391" y="1699592"/>
                    </a:lnTo>
                    <a:lnTo>
                      <a:pt x="2305878" y="1699592"/>
                    </a:lnTo>
                    <a:lnTo>
                      <a:pt x="2156791" y="1520687"/>
                    </a:lnTo>
                    <a:lnTo>
                      <a:pt x="2067339" y="1361661"/>
                    </a:lnTo>
                    <a:lnTo>
                      <a:pt x="1977887" y="1292087"/>
                    </a:lnTo>
                    <a:lnTo>
                      <a:pt x="1878496" y="1262270"/>
                    </a:lnTo>
                    <a:lnTo>
                      <a:pt x="1739348" y="1262270"/>
                    </a:lnTo>
                    <a:lnTo>
                      <a:pt x="1610139" y="1302026"/>
                    </a:lnTo>
                    <a:lnTo>
                      <a:pt x="1520687" y="1381540"/>
                    </a:lnTo>
                    <a:lnTo>
                      <a:pt x="1490870" y="1649896"/>
                    </a:lnTo>
                    <a:lnTo>
                      <a:pt x="1530626" y="1858618"/>
                    </a:lnTo>
                    <a:lnTo>
                      <a:pt x="1510748" y="1987826"/>
                    </a:lnTo>
                    <a:lnTo>
                      <a:pt x="1461052" y="1997766"/>
                    </a:lnTo>
                    <a:lnTo>
                      <a:pt x="1331844" y="1938131"/>
                    </a:lnTo>
                    <a:lnTo>
                      <a:pt x="1222513" y="1789044"/>
                    </a:lnTo>
                    <a:lnTo>
                      <a:pt x="1073426" y="1530626"/>
                    </a:lnTo>
                    <a:lnTo>
                      <a:pt x="904461" y="1292087"/>
                    </a:lnTo>
                    <a:lnTo>
                      <a:pt x="745435" y="1202635"/>
                    </a:lnTo>
                    <a:lnTo>
                      <a:pt x="596348" y="1182757"/>
                    </a:lnTo>
                    <a:lnTo>
                      <a:pt x="367748" y="1182757"/>
                    </a:lnTo>
                    <a:lnTo>
                      <a:pt x="139148" y="1182757"/>
                    </a:lnTo>
                    <a:lnTo>
                      <a:pt x="39757" y="1123122"/>
                    </a:lnTo>
                    <a:lnTo>
                      <a:pt x="0" y="993913"/>
                    </a:lnTo>
                    <a:lnTo>
                      <a:pt x="9939" y="834887"/>
                    </a:lnTo>
                    <a:lnTo>
                      <a:pt x="109330" y="596348"/>
                    </a:lnTo>
                    <a:lnTo>
                      <a:pt x="298174" y="407505"/>
                    </a:lnTo>
                    <a:lnTo>
                      <a:pt x="467139" y="268357"/>
                    </a:lnTo>
                    <a:lnTo>
                      <a:pt x="556591" y="109331"/>
                    </a:lnTo>
                    <a:lnTo>
                      <a:pt x="626165" y="9940"/>
                    </a:lnTo>
                    <a:lnTo>
                      <a:pt x="755374" y="0"/>
                    </a:lnTo>
                    <a:lnTo>
                      <a:pt x="914400" y="49696"/>
                    </a:lnTo>
                    <a:lnTo>
                      <a:pt x="894522" y="288235"/>
                    </a:lnTo>
                    <a:lnTo>
                      <a:pt x="884583" y="387626"/>
                    </a:lnTo>
                    <a:lnTo>
                      <a:pt x="974035" y="427383"/>
                    </a:lnTo>
                    <a:lnTo>
                      <a:pt x="1103244" y="447261"/>
                    </a:lnTo>
                    <a:lnTo>
                      <a:pt x="1232452" y="427383"/>
                    </a:lnTo>
                    <a:lnTo>
                      <a:pt x="1311965" y="357809"/>
                    </a:lnTo>
                    <a:lnTo>
                      <a:pt x="1461052" y="318053"/>
                    </a:lnTo>
                    <a:lnTo>
                      <a:pt x="1669774" y="367748"/>
                    </a:lnTo>
                    <a:lnTo>
                      <a:pt x="1888435" y="477079"/>
                    </a:lnTo>
                    <a:lnTo>
                      <a:pt x="1977887" y="536713"/>
                    </a:lnTo>
                    <a:lnTo>
                      <a:pt x="2117035" y="516835"/>
                    </a:lnTo>
                    <a:lnTo>
                      <a:pt x="2186609" y="457200"/>
                    </a:lnTo>
                    <a:lnTo>
                      <a:pt x="2186609" y="457200"/>
                    </a:lnTo>
                    <a:lnTo>
                      <a:pt x="2345635" y="546653"/>
                    </a:lnTo>
                    <a:lnTo>
                      <a:pt x="2385391" y="616226"/>
                    </a:lnTo>
                    <a:lnTo>
                      <a:pt x="2385391" y="874644"/>
                    </a:lnTo>
                    <a:close/>
                  </a:path>
                </a:pathLst>
              </a:custGeom>
              <a:solidFill>
                <a:srgbClr val="FF6600">
                  <a:alpha val="40000"/>
                </a:srgbClr>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33" name="Freeform 32"/>
              <p:cNvSpPr/>
              <p:nvPr/>
            </p:nvSpPr>
            <p:spPr>
              <a:xfrm>
                <a:off x="3537535" y="4360495"/>
                <a:ext cx="2486771" cy="957138"/>
              </a:xfrm>
              <a:custGeom>
                <a:avLst/>
                <a:gdLst>
                  <a:gd name="connsiteX0" fmla="*/ 2663687 w 2763079"/>
                  <a:gd name="connsiteY0" fmla="*/ 357808 h 1063487"/>
                  <a:gd name="connsiteX1" fmla="*/ 2484783 w 2763079"/>
                  <a:gd name="connsiteY1" fmla="*/ 168965 h 1063487"/>
                  <a:gd name="connsiteX2" fmla="*/ 2156792 w 2763079"/>
                  <a:gd name="connsiteY2" fmla="*/ 69574 h 1063487"/>
                  <a:gd name="connsiteX3" fmla="*/ 1808922 w 2763079"/>
                  <a:gd name="connsiteY3" fmla="*/ 29817 h 1063487"/>
                  <a:gd name="connsiteX4" fmla="*/ 1530627 w 2763079"/>
                  <a:gd name="connsiteY4" fmla="*/ 0 h 1063487"/>
                  <a:gd name="connsiteX5" fmla="*/ 1252331 w 2763079"/>
                  <a:gd name="connsiteY5" fmla="*/ 29817 h 1063487"/>
                  <a:gd name="connsiteX6" fmla="*/ 1033670 w 2763079"/>
                  <a:gd name="connsiteY6" fmla="*/ 89452 h 1063487"/>
                  <a:gd name="connsiteX7" fmla="*/ 805070 w 2763079"/>
                  <a:gd name="connsiteY7" fmla="*/ 99391 h 1063487"/>
                  <a:gd name="connsiteX8" fmla="*/ 636105 w 2763079"/>
                  <a:gd name="connsiteY8" fmla="*/ 119269 h 1063487"/>
                  <a:gd name="connsiteX9" fmla="*/ 477079 w 2763079"/>
                  <a:gd name="connsiteY9" fmla="*/ 129208 h 1063487"/>
                  <a:gd name="connsiteX10" fmla="*/ 318053 w 2763079"/>
                  <a:gd name="connsiteY10" fmla="*/ 168965 h 1063487"/>
                  <a:gd name="connsiteX11" fmla="*/ 188844 w 2763079"/>
                  <a:gd name="connsiteY11" fmla="*/ 218661 h 1063487"/>
                  <a:gd name="connsiteX12" fmla="*/ 49696 w 2763079"/>
                  <a:gd name="connsiteY12" fmla="*/ 327991 h 1063487"/>
                  <a:gd name="connsiteX13" fmla="*/ 0 w 2763079"/>
                  <a:gd name="connsiteY13" fmla="*/ 467139 h 1063487"/>
                  <a:gd name="connsiteX14" fmla="*/ 0 w 2763079"/>
                  <a:gd name="connsiteY14" fmla="*/ 646043 h 1063487"/>
                  <a:gd name="connsiteX15" fmla="*/ 79514 w 2763079"/>
                  <a:gd name="connsiteY15" fmla="*/ 844826 h 1063487"/>
                  <a:gd name="connsiteX16" fmla="*/ 248479 w 2763079"/>
                  <a:gd name="connsiteY16" fmla="*/ 964095 h 1063487"/>
                  <a:gd name="connsiteX17" fmla="*/ 536714 w 2763079"/>
                  <a:gd name="connsiteY17" fmla="*/ 1013791 h 1063487"/>
                  <a:gd name="connsiteX18" fmla="*/ 934279 w 2763079"/>
                  <a:gd name="connsiteY18" fmla="*/ 1063487 h 1063487"/>
                  <a:gd name="connsiteX19" fmla="*/ 1411357 w 2763079"/>
                  <a:gd name="connsiteY19" fmla="*/ 1063487 h 1063487"/>
                  <a:gd name="connsiteX20" fmla="*/ 1928192 w 2763079"/>
                  <a:gd name="connsiteY20" fmla="*/ 974034 h 1063487"/>
                  <a:gd name="connsiteX21" fmla="*/ 2305879 w 2763079"/>
                  <a:gd name="connsiteY21" fmla="*/ 964095 h 1063487"/>
                  <a:gd name="connsiteX22" fmla="*/ 2623931 w 2763079"/>
                  <a:gd name="connsiteY22" fmla="*/ 934278 h 1063487"/>
                  <a:gd name="connsiteX23" fmla="*/ 2743200 w 2763079"/>
                  <a:gd name="connsiteY23" fmla="*/ 864704 h 1063487"/>
                  <a:gd name="connsiteX24" fmla="*/ 2763079 w 2763079"/>
                  <a:gd name="connsiteY24" fmla="*/ 685800 h 1063487"/>
                  <a:gd name="connsiteX25" fmla="*/ 2743200 w 2763079"/>
                  <a:gd name="connsiteY25" fmla="*/ 437321 h 1063487"/>
                  <a:gd name="connsiteX26" fmla="*/ 2663687 w 2763079"/>
                  <a:gd name="connsiteY26" fmla="*/ 357808 h 1063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763079" h="1063487">
                    <a:moveTo>
                      <a:pt x="2663687" y="357808"/>
                    </a:moveTo>
                    <a:lnTo>
                      <a:pt x="2484783" y="168965"/>
                    </a:lnTo>
                    <a:lnTo>
                      <a:pt x="2156792" y="69574"/>
                    </a:lnTo>
                    <a:lnTo>
                      <a:pt x="1808922" y="29817"/>
                    </a:lnTo>
                    <a:lnTo>
                      <a:pt x="1530627" y="0"/>
                    </a:lnTo>
                    <a:lnTo>
                      <a:pt x="1252331" y="29817"/>
                    </a:lnTo>
                    <a:lnTo>
                      <a:pt x="1033670" y="89452"/>
                    </a:lnTo>
                    <a:lnTo>
                      <a:pt x="805070" y="99391"/>
                    </a:lnTo>
                    <a:lnTo>
                      <a:pt x="636105" y="119269"/>
                    </a:lnTo>
                    <a:lnTo>
                      <a:pt x="477079" y="129208"/>
                    </a:lnTo>
                    <a:lnTo>
                      <a:pt x="318053" y="168965"/>
                    </a:lnTo>
                    <a:lnTo>
                      <a:pt x="188844" y="218661"/>
                    </a:lnTo>
                    <a:lnTo>
                      <a:pt x="49696" y="327991"/>
                    </a:lnTo>
                    <a:lnTo>
                      <a:pt x="0" y="467139"/>
                    </a:lnTo>
                    <a:lnTo>
                      <a:pt x="0" y="646043"/>
                    </a:lnTo>
                    <a:lnTo>
                      <a:pt x="79514" y="844826"/>
                    </a:lnTo>
                    <a:lnTo>
                      <a:pt x="248479" y="964095"/>
                    </a:lnTo>
                    <a:lnTo>
                      <a:pt x="536714" y="1013791"/>
                    </a:lnTo>
                    <a:lnTo>
                      <a:pt x="934279" y="1063487"/>
                    </a:lnTo>
                    <a:lnTo>
                      <a:pt x="1411357" y="1063487"/>
                    </a:lnTo>
                    <a:lnTo>
                      <a:pt x="1928192" y="974034"/>
                    </a:lnTo>
                    <a:lnTo>
                      <a:pt x="2305879" y="964095"/>
                    </a:lnTo>
                    <a:lnTo>
                      <a:pt x="2623931" y="934278"/>
                    </a:lnTo>
                    <a:lnTo>
                      <a:pt x="2743200" y="864704"/>
                    </a:lnTo>
                    <a:lnTo>
                      <a:pt x="2763079" y="685800"/>
                    </a:lnTo>
                    <a:lnTo>
                      <a:pt x="2743200" y="437321"/>
                    </a:lnTo>
                    <a:lnTo>
                      <a:pt x="2663687" y="357808"/>
                    </a:lnTo>
                    <a:close/>
                  </a:path>
                </a:pathLst>
              </a:custGeom>
              <a:solidFill>
                <a:srgbClr val="FF6600">
                  <a:alpha val="40000"/>
                </a:srgbClr>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34" name="Freeform 33"/>
              <p:cNvSpPr/>
              <p:nvPr/>
            </p:nvSpPr>
            <p:spPr>
              <a:xfrm>
                <a:off x="3671713" y="4584126"/>
                <a:ext cx="1717482" cy="679837"/>
              </a:xfrm>
              <a:custGeom>
                <a:avLst/>
                <a:gdLst>
                  <a:gd name="connsiteX0" fmla="*/ 1470992 w 1908313"/>
                  <a:gd name="connsiteY0" fmla="*/ 19878 h 755374"/>
                  <a:gd name="connsiteX1" fmla="*/ 1341783 w 1908313"/>
                  <a:gd name="connsiteY1" fmla="*/ 0 h 755374"/>
                  <a:gd name="connsiteX2" fmla="*/ 1013792 w 1908313"/>
                  <a:gd name="connsiteY2" fmla="*/ 79513 h 755374"/>
                  <a:gd name="connsiteX3" fmla="*/ 735496 w 1908313"/>
                  <a:gd name="connsiteY3" fmla="*/ 119269 h 755374"/>
                  <a:gd name="connsiteX4" fmla="*/ 496957 w 1908313"/>
                  <a:gd name="connsiteY4" fmla="*/ 109330 h 755374"/>
                  <a:gd name="connsiteX5" fmla="*/ 397566 w 1908313"/>
                  <a:gd name="connsiteY5" fmla="*/ 79513 h 755374"/>
                  <a:gd name="connsiteX6" fmla="*/ 268357 w 1908313"/>
                  <a:gd name="connsiteY6" fmla="*/ 79513 h 755374"/>
                  <a:gd name="connsiteX7" fmla="*/ 129209 w 1908313"/>
                  <a:gd name="connsiteY7" fmla="*/ 139148 h 755374"/>
                  <a:gd name="connsiteX8" fmla="*/ 49696 w 1908313"/>
                  <a:gd name="connsiteY8" fmla="*/ 238539 h 755374"/>
                  <a:gd name="connsiteX9" fmla="*/ 0 w 1908313"/>
                  <a:gd name="connsiteY9" fmla="*/ 357809 h 755374"/>
                  <a:gd name="connsiteX10" fmla="*/ 39757 w 1908313"/>
                  <a:gd name="connsiteY10" fmla="*/ 536713 h 755374"/>
                  <a:gd name="connsiteX11" fmla="*/ 178905 w 1908313"/>
                  <a:gd name="connsiteY11" fmla="*/ 616226 h 755374"/>
                  <a:gd name="connsiteX12" fmla="*/ 377687 w 1908313"/>
                  <a:gd name="connsiteY12" fmla="*/ 685800 h 755374"/>
                  <a:gd name="connsiteX13" fmla="*/ 665922 w 1908313"/>
                  <a:gd name="connsiteY13" fmla="*/ 715617 h 755374"/>
                  <a:gd name="connsiteX14" fmla="*/ 1013792 w 1908313"/>
                  <a:gd name="connsiteY14" fmla="*/ 755374 h 755374"/>
                  <a:gd name="connsiteX15" fmla="*/ 1341783 w 1908313"/>
                  <a:gd name="connsiteY15" fmla="*/ 735496 h 755374"/>
                  <a:gd name="connsiteX16" fmla="*/ 1699592 w 1908313"/>
                  <a:gd name="connsiteY16" fmla="*/ 675861 h 755374"/>
                  <a:gd name="connsiteX17" fmla="*/ 1858618 w 1908313"/>
                  <a:gd name="connsiteY17" fmla="*/ 586409 h 755374"/>
                  <a:gd name="connsiteX18" fmla="*/ 1908313 w 1908313"/>
                  <a:gd name="connsiteY18" fmla="*/ 407504 h 755374"/>
                  <a:gd name="connsiteX19" fmla="*/ 1868557 w 1908313"/>
                  <a:gd name="connsiteY19" fmla="*/ 258417 h 755374"/>
                  <a:gd name="connsiteX20" fmla="*/ 1719470 w 1908313"/>
                  <a:gd name="connsiteY20" fmla="*/ 139148 h 755374"/>
                  <a:gd name="connsiteX21" fmla="*/ 1470992 w 1908313"/>
                  <a:gd name="connsiteY21" fmla="*/ 19878 h 7553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08313" h="755374">
                    <a:moveTo>
                      <a:pt x="1470992" y="19878"/>
                    </a:moveTo>
                    <a:lnTo>
                      <a:pt x="1341783" y="0"/>
                    </a:lnTo>
                    <a:lnTo>
                      <a:pt x="1013792" y="79513"/>
                    </a:lnTo>
                    <a:lnTo>
                      <a:pt x="735496" y="119269"/>
                    </a:lnTo>
                    <a:lnTo>
                      <a:pt x="496957" y="109330"/>
                    </a:lnTo>
                    <a:lnTo>
                      <a:pt x="397566" y="79513"/>
                    </a:lnTo>
                    <a:lnTo>
                      <a:pt x="268357" y="79513"/>
                    </a:lnTo>
                    <a:lnTo>
                      <a:pt x="129209" y="139148"/>
                    </a:lnTo>
                    <a:lnTo>
                      <a:pt x="49696" y="238539"/>
                    </a:lnTo>
                    <a:lnTo>
                      <a:pt x="0" y="357809"/>
                    </a:lnTo>
                    <a:lnTo>
                      <a:pt x="39757" y="536713"/>
                    </a:lnTo>
                    <a:lnTo>
                      <a:pt x="178905" y="616226"/>
                    </a:lnTo>
                    <a:lnTo>
                      <a:pt x="377687" y="685800"/>
                    </a:lnTo>
                    <a:lnTo>
                      <a:pt x="665922" y="715617"/>
                    </a:lnTo>
                    <a:lnTo>
                      <a:pt x="1013792" y="755374"/>
                    </a:lnTo>
                    <a:lnTo>
                      <a:pt x="1341783" y="735496"/>
                    </a:lnTo>
                    <a:lnTo>
                      <a:pt x="1699592" y="675861"/>
                    </a:lnTo>
                    <a:lnTo>
                      <a:pt x="1858618" y="586409"/>
                    </a:lnTo>
                    <a:lnTo>
                      <a:pt x="1908313" y="407504"/>
                    </a:lnTo>
                    <a:lnTo>
                      <a:pt x="1868557" y="258417"/>
                    </a:lnTo>
                    <a:lnTo>
                      <a:pt x="1719470" y="139148"/>
                    </a:lnTo>
                    <a:lnTo>
                      <a:pt x="1470992" y="19878"/>
                    </a:lnTo>
                    <a:close/>
                  </a:path>
                </a:pathLst>
              </a:custGeom>
              <a:solidFill>
                <a:srgbClr val="FF0000">
                  <a:alpha val="30000"/>
                </a:srgbClr>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grpSp>
        <p:sp>
          <p:nvSpPr>
            <p:cNvPr id="5" name="Freeform 4"/>
            <p:cNvSpPr/>
            <p:nvPr/>
          </p:nvSpPr>
          <p:spPr>
            <a:xfrm>
              <a:off x="3769612" y="3371184"/>
              <a:ext cx="4376261" cy="1530191"/>
            </a:xfrm>
            <a:custGeom>
              <a:avLst/>
              <a:gdLst>
                <a:gd name="connsiteX0" fmla="*/ 3990975 w 4862512"/>
                <a:gd name="connsiteY0" fmla="*/ 19050 h 1700212"/>
                <a:gd name="connsiteX1" fmla="*/ 4195762 w 4862512"/>
                <a:gd name="connsiteY1" fmla="*/ 114300 h 1700212"/>
                <a:gd name="connsiteX2" fmla="*/ 4310062 w 4862512"/>
                <a:gd name="connsiteY2" fmla="*/ 261937 h 1700212"/>
                <a:gd name="connsiteX3" fmla="*/ 4414837 w 4862512"/>
                <a:gd name="connsiteY3" fmla="*/ 452437 h 1700212"/>
                <a:gd name="connsiteX4" fmla="*/ 4524375 w 4862512"/>
                <a:gd name="connsiteY4" fmla="*/ 600075 h 1700212"/>
                <a:gd name="connsiteX5" fmla="*/ 4691062 w 4862512"/>
                <a:gd name="connsiteY5" fmla="*/ 714375 h 1700212"/>
                <a:gd name="connsiteX6" fmla="*/ 4824412 w 4862512"/>
                <a:gd name="connsiteY6" fmla="*/ 885825 h 1700212"/>
                <a:gd name="connsiteX7" fmla="*/ 4862512 w 4862512"/>
                <a:gd name="connsiteY7" fmla="*/ 1038225 h 1700212"/>
                <a:gd name="connsiteX8" fmla="*/ 4791075 w 4862512"/>
                <a:gd name="connsiteY8" fmla="*/ 1243012 h 1700212"/>
                <a:gd name="connsiteX9" fmla="*/ 4614862 w 4862512"/>
                <a:gd name="connsiteY9" fmla="*/ 1362075 h 1700212"/>
                <a:gd name="connsiteX10" fmla="*/ 4510087 w 4862512"/>
                <a:gd name="connsiteY10" fmla="*/ 1390650 h 1700212"/>
                <a:gd name="connsiteX11" fmla="*/ 4376737 w 4862512"/>
                <a:gd name="connsiteY11" fmla="*/ 1362075 h 1700212"/>
                <a:gd name="connsiteX12" fmla="*/ 4219575 w 4862512"/>
                <a:gd name="connsiteY12" fmla="*/ 1338262 h 1700212"/>
                <a:gd name="connsiteX13" fmla="*/ 4081462 w 4862512"/>
                <a:gd name="connsiteY13" fmla="*/ 1371600 h 1700212"/>
                <a:gd name="connsiteX14" fmla="*/ 3886200 w 4862512"/>
                <a:gd name="connsiteY14" fmla="*/ 1400175 h 1700212"/>
                <a:gd name="connsiteX15" fmla="*/ 3686175 w 4862512"/>
                <a:gd name="connsiteY15" fmla="*/ 1385887 h 1700212"/>
                <a:gd name="connsiteX16" fmla="*/ 3476625 w 4862512"/>
                <a:gd name="connsiteY16" fmla="*/ 1366837 h 1700212"/>
                <a:gd name="connsiteX17" fmla="*/ 3338512 w 4862512"/>
                <a:gd name="connsiteY17" fmla="*/ 1357312 h 1700212"/>
                <a:gd name="connsiteX18" fmla="*/ 3195637 w 4862512"/>
                <a:gd name="connsiteY18" fmla="*/ 1385887 h 1700212"/>
                <a:gd name="connsiteX19" fmla="*/ 3038475 w 4862512"/>
                <a:gd name="connsiteY19" fmla="*/ 1462087 h 1700212"/>
                <a:gd name="connsiteX20" fmla="*/ 2738437 w 4862512"/>
                <a:gd name="connsiteY20" fmla="*/ 1657350 h 1700212"/>
                <a:gd name="connsiteX21" fmla="*/ 2552700 w 4862512"/>
                <a:gd name="connsiteY21" fmla="*/ 1700212 h 1700212"/>
                <a:gd name="connsiteX22" fmla="*/ 2295525 w 4862512"/>
                <a:gd name="connsiteY22" fmla="*/ 1628775 h 1700212"/>
                <a:gd name="connsiteX23" fmla="*/ 2171700 w 4862512"/>
                <a:gd name="connsiteY23" fmla="*/ 1624012 h 1700212"/>
                <a:gd name="connsiteX24" fmla="*/ 2024062 w 4862512"/>
                <a:gd name="connsiteY24" fmla="*/ 1652587 h 1700212"/>
                <a:gd name="connsiteX25" fmla="*/ 1847850 w 4862512"/>
                <a:gd name="connsiteY25" fmla="*/ 1633537 h 1700212"/>
                <a:gd name="connsiteX26" fmla="*/ 1719262 w 4862512"/>
                <a:gd name="connsiteY26" fmla="*/ 1576387 h 1700212"/>
                <a:gd name="connsiteX27" fmla="*/ 1600200 w 4862512"/>
                <a:gd name="connsiteY27" fmla="*/ 1585912 h 1700212"/>
                <a:gd name="connsiteX28" fmla="*/ 1528762 w 4862512"/>
                <a:gd name="connsiteY28" fmla="*/ 1514475 h 1700212"/>
                <a:gd name="connsiteX29" fmla="*/ 1452562 w 4862512"/>
                <a:gd name="connsiteY29" fmla="*/ 1352550 h 1700212"/>
                <a:gd name="connsiteX30" fmla="*/ 1381125 w 4862512"/>
                <a:gd name="connsiteY30" fmla="*/ 1285875 h 1700212"/>
                <a:gd name="connsiteX31" fmla="*/ 1347787 w 4862512"/>
                <a:gd name="connsiteY31" fmla="*/ 1285875 h 1700212"/>
                <a:gd name="connsiteX32" fmla="*/ 1309687 w 4862512"/>
                <a:gd name="connsiteY32" fmla="*/ 1471612 h 1700212"/>
                <a:gd name="connsiteX33" fmla="*/ 1200150 w 4862512"/>
                <a:gd name="connsiteY33" fmla="*/ 1581150 h 1700212"/>
                <a:gd name="connsiteX34" fmla="*/ 1033462 w 4862512"/>
                <a:gd name="connsiteY34" fmla="*/ 1647825 h 1700212"/>
                <a:gd name="connsiteX35" fmla="*/ 876300 w 4862512"/>
                <a:gd name="connsiteY35" fmla="*/ 1619250 h 1700212"/>
                <a:gd name="connsiteX36" fmla="*/ 766762 w 4862512"/>
                <a:gd name="connsiteY36" fmla="*/ 1547812 h 1700212"/>
                <a:gd name="connsiteX37" fmla="*/ 638175 w 4862512"/>
                <a:gd name="connsiteY37" fmla="*/ 1524000 h 1700212"/>
                <a:gd name="connsiteX38" fmla="*/ 523875 w 4862512"/>
                <a:gd name="connsiteY38" fmla="*/ 1547812 h 1700212"/>
                <a:gd name="connsiteX39" fmla="*/ 390525 w 4862512"/>
                <a:gd name="connsiteY39" fmla="*/ 1571625 h 1700212"/>
                <a:gd name="connsiteX40" fmla="*/ 247650 w 4862512"/>
                <a:gd name="connsiteY40" fmla="*/ 1576387 h 1700212"/>
                <a:gd name="connsiteX41" fmla="*/ 123825 w 4862512"/>
                <a:gd name="connsiteY41" fmla="*/ 1481137 h 1700212"/>
                <a:gd name="connsiteX42" fmla="*/ 42862 w 4862512"/>
                <a:gd name="connsiteY42" fmla="*/ 1300162 h 1700212"/>
                <a:gd name="connsiteX43" fmla="*/ 14287 w 4862512"/>
                <a:gd name="connsiteY43" fmla="*/ 1133475 h 1700212"/>
                <a:gd name="connsiteX44" fmla="*/ 0 w 4862512"/>
                <a:gd name="connsiteY44" fmla="*/ 1023937 h 1700212"/>
                <a:gd name="connsiteX45" fmla="*/ 14287 w 4862512"/>
                <a:gd name="connsiteY45" fmla="*/ 881062 h 1700212"/>
                <a:gd name="connsiteX46" fmla="*/ 90487 w 4862512"/>
                <a:gd name="connsiteY46" fmla="*/ 709612 h 1700212"/>
                <a:gd name="connsiteX47" fmla="*/ 209550 w 4862512"/>
                <a:gd name="connsiteY47" fmla="*/ 581025 h 1700212"/>
                <a:gd name="connsiteX48" fmla="*/ 395287 w 4862512"/>
                <a:gd name="connsiteY48" fmla="*/ 471487 h 1700212"/>
                <a:gd name="connsiteX49" fmla="*/ 523875 w 4862512"/>
                <a:gd name="connsiteY49" fmla="*/ 390525 h 1700212"/>
                <a:gd name="connsiteX50" fmla="*/ 609600 w 4862512"/>
                <a:gd name="connsiteY50" fmla="*/ 300037 h 1700212"/>
                <a:gd name="connsiteX51" fmla="*/ 733425 w 4862512"/>
                <a:gd name="connsiteY51" fmla="*/ 238125 h 1700212"/>
                <a:gd name="connsiteX52" fmla="*/ 928687 w 4862512"/>
                <a:gd name="connsiteY52" fmla="*/ 200025 h 1700212"/>
                <a:gd name="connsiteX53" fmla="*/ 1085850 w 4862512"/>
                <a:gd name="connsiteY53" fmla="*/ 95250 h 1700212"/>
                <a:gd name="connsiteX54" fmla="*/ 1271587 w 4862512"/>
                <a:gd name="connsiteY54" fmla="*/ 66675 h 1700212"/>
                <a:gd name="connsiteX55" fmla="*/ 1423987 w 4862512"/>
                <a:gd name="connsiteY55" fmla="*/ 109537 h 1700212"/>
                <a:gd name="connsiteX56" fmla="*/ 1514475 w 4862512"/>
                <a:gd name="connsiteY56" fmla="*/ 100012 h 1700212"/>
                <a:gd name="connsiteX57" fmla="*/ 1619250 w 4862512"/>
                <a:gd name="connsiteY57" fmla="*/ 23812 h 1700212"/>
                <a:gd name="connsiteX58" fmla="*/ 1743075 w 4862512"/>
                <a:gd name="connsiteY58" fmla="*/ 14287 h 1700212"/>
                <a:gd name="connsiteX59" fmla="*/ 1871662 w 4862512"/>
                <a:gd name="connsiteY59" fmla="*/ 114300 h 1700212"/>
                <a:gd name="connsiteX60" fmla="*/ 2038350 w 4862512"/>
                <a:gd name="connsiteY60" fmla="*/ 114300 h 1700212"/>
                <a:gd name="connsiteX61" fmla="*/ 2143125 w 4862512"/>
                <a:gd name="connsiteY61" fmla="*/ 138112 h 1700212"/>
                <a:gd name="connsiteX62" fmla="*/ 2314575 w 4862512"/>
                <a:gd name="connsiteY62" fmla="*/ 95250 h 1700212"/>
                <a:gd name="connsiteX63" fmla="*/ 2538412 w 4862512"/>
                <a:gd name="connsiteY63" fmla="*/ 52387 h 1700212"/>
                <a:gd name="connsiteX64" fmla="*/ 2686050 w 4862512"/>
                <a:gd name="connsiteY64" fmla="*/ 109537 h 1700212"/>
                <a:gd name="connsiteX65" fmla="*/ 2738437 w 4862512"/>
                <a:gd name="connsiteY65" fmla="*/ 133350 h 1700212"/>
                <a:gd name="connsiteX66" fmla="*/ 2881312 w 4862512"/>
                <a:gd name="connsiteY66" fmla="*/ 61912 h 1700212"/>
                <a:gd name="connsiteX67" fmla="*/ 3095625 w 4862512"/>
                <a:gd name="connsiteY67" fmla="*/ 0 h 1700212"/>
                <a:gd name="connsiteX68" fmla="*/ 3367087 w 4862512"/>
                <a:gd name="connsiteY68" fmla="*/ 66675 h 1700212"/>
                <a:gd name="connsiteX69" fmla="*/ 3590925 w 4862512"/>
                <a:gd name="connsiteY69" fmla="*/ 95250 h 1700212"/>
                <a:gd name="connsiteX70" fmla="*/ 3729037 w 4862512"/>
                <a:gd name="connsiteY70" fmla="*/ 85725 h 1700212"/>
                <a:gd name="connsiteX71" fmla="*/ 3848100 w 4862512"/>
                <a:gd name="connsiteY71" fmla="*/ 42862 h 1700212"/>
                <a:gd name="connsiteX72" fmla="*/ 3990975 w 4862512"/>
                <a:gd name="connsiteY72" fmla="*/ 19050 h 1700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4862512" h="1700212">
                  <a:moveTo>
                    <a:pt x="3990975" y="19050"/>
                  </a:moveTo>
                  <a:lnTo>
                    <a:pt x="4195762" y="114300"/>
                  </a:lnTo>
                  <a:lnTo>
                    <a:pt x="4310062" y="261937"/>
                  </a:lnTo>
                  <a:lnTo>
                    <a:pt x="4414837" y="452437"/>
                  </a:lnTo>
                  <a:lnTo>
                    <a:pt x="4524375" y="600075"/>
                  </a:lnTo>
                  <a:lnTo>
                    <a:pt x="4691062" y="714375"/>
                  </a:lnTo>
                  <a:lnTo>
                    <a:pt x="4824412" y="885825"/>
                  </a:lnTo>
                  <a:lnTo>
                    <a:pt x="4862512" y="1038225"/>
                  </a:lnTo>
                  <a:lnTo>
                    <a:pt x="4791075" y="1243012"/>
                  </a:lnTo>
                  <a:lnTo>
                    <a:pt x="4614862" y="1362075"/>
                  </a:lnTo>
                  <a:lnTo>
                    <a:pt x="4510087" y="1390650"/>
                  </a:lnTo>
                  <a:lnTo>
                    <a:pt x="4376737" y="1362075"/>
                  </a:lnTo>
                  <a:lnTo>
                    <a:pt x="4219575" y="1338262"/>
                  </a:lnTo>
                  <a:lnTo>
                    <a:pt x="4081462" y="1371600"/>
                  </a:lnTo>
                  <a:lnTo>
                    <a:pt x="3886200" y="1400175"/>
                  </a:lnTo>
                  <a:lnTo>
                    <a:pt x="3686175" y="1385887"/>
                  </a:lnTo>
                  <a:lnTo>
                    <a:pt x="3476625" y="1366837"/>
                  </a:lnTo>
                  <a:lnTo>
                    <a:pt x="3338512" y="1357312"/>
                  </a:lnTo>
                  <a:lnTo>
                    <a:pt x="3195637" y="1385887"/>
                  </a:lnTo>
                  <a:lnTo>
                    <a:pt x="3038475" y="1462087"/>
                  </a:lnTo>
                  <a:lnTo>
                    <a:pt x="2738437" y="1657350"/>
                  </a:lnTo>
                  <a:lnTo>
                    <a:pt x="2552700" y="1700212"/>
                  </a:lnTo>
                  <a:lnTo>
                    <a:pt x="2295525" y="1628775"/>
                  </a:lnTo>
                  <a:lnTo>
                    <a:pt x="2171700" y="1624012"/>
                  </a:lnTo>
                  <a:lnTo>
                    <a:pt x="2024062" y="1652587"/>
                  </a:lnTo>
                  <a:lnTo>
                    <a:pt x="1847850" y="1633537"/>
                  </a:lnTo>
                  <a:lnTo>
                    <a:pt x="1719262" y="1576387"/>
                  </a:lnTo>
                  <a:lnTo>
                    <a:pt x="1600200" y="1585912"/>
                  </a:lnTo>
                  <a:lnTo>
                    <a:pt x="1528762" y="1514475"/>
                  </a:lnTo>
                  <a:lnTo>
                    <a:pt x="1452562" y="1352550"/>
                  </a:lnTo>
                  <a:lnTo>
                    <a:pt x="1381125" y="1285875"/>
                  </a:lnTo>
                  <a:lnTo>
                    <a:pt x="1347787" y="1285875"/>
                  </a:lnTo>
                  <a:lnTo>
                    <a:pt x="1309687" y="1471612"/>
                  </a:lnTo>
                  <a:lnTo>
                    <a:pt x="1200150" y="1581150"/>
                  </a:lnTo>
                  <a:lnTo>
                    <a:pt x="1033462" y="1647825"/>
                  </a:lnTo>
                  <a:lnTo>
                    <a:pt x="876300" y="1619250"/>
                  </a:lnTo>
                  <a:lnTo>
                    <a:pt x="766762" y="1547812"/>
                  </a:lnTo>
                  <a:lnTo>
                    <a:pt x="638175" y="1524000"/>
                  </a:lnTo>
                  <a:lnTo>
                    <a:pt x="523875" y="1547812"/>
                  </a:lnTo>
                  <a:lnTo>
                    <a:pt x="390525" y="1571625"/>
                  </a:lnTo>
                  <a:lnTo>
                    <a:pt x="247650" y="1576387"/>
                  </a:lnTo>
                  <a:lnTo>
                    <a:pt x="123825" y="1481137"/>
                  </a:lnTo>
                  <a:lnTo>
                    <a:pt x="42862" y="1300162"/>
                  </a:lnTo>
                  <a:lnTo>
                    <a:pt x="14287" y="1133475"/>
                  </a:lnTo>
                  <a:lnTo>
                    <a:pt x="0" y="1023937"/>
                  </a:lnTo>
                  <a:lnTo>
                    <a:pt x="14287" y="881062"/>
                  </a:lnTo>
                  <a:lnTo>
                    <a:pt x="90487" y="709612"/>
                  </a:lnTo>
                  <a:lnTo>
                    <a:pt x="209550" y="581025"/>
                  </a:lnTo>
                  <a:lnTo>
                    <a:pt x="395287" y="471487"/>
                  </a:lnTo>
                  <a:lnTo>
                    <a:pt x="523875" y="390525"/>
                  </a:lnTo>
                  <a:lnTo>
                    <a:pt x="609600" y="300037"/>
                  </a:lnTo>
                  <a:lnTo>
                    <a:pt x="733425" y="238125"/>
                  </a:lnTo>
                  <a:lnTo>
                    <a:pt x="928687" y="200025"/>
                  </a:lnTo>
                  <a:lnTo>
                    <a:pt x="1085850" y="95250"/>
                  </a:lnTo>
                  <a:lnTo>
                    <a:pt x="1271587" y="66675"/>
                  </a:lnTo>
                  <a:lnTo>
                    <a:pt x="1423987" y="109537"/>
                  </a:lnTo>
                  <a:lnTo>
                    <a:pt x="1514475" y="100012"/>
                  </a:lnTo>
                  <a:lnTo>
                    <a:pt x="1619250" y="23812"/>
                  </a:lnTo>
                  <a:lnTo>
                    <a:pt x="1743075" y="14287"/>
                  </a:lnTo>
                  <a:lnTo>
                    <a:pt x="1871662" y="114300"/>
                  </a:lnTo>
                  <a:lnTo>
                    <a:pt x="2038350" y="114300"/>
                  </a:lnTo>
                  <a:lnTo>
                    <a:pt x="2143125" y="138112"/>
                  </a:lnTo>
                  <a:lnTo>
                    <a:pt x="2314575" y="95250"/>
                  </a:lnTo>
                  <a:lnTo>
                    <a:pt x="2538412" y="52387"/>
                  </a:lnTo>
                  <a:lnTo>
                    <a:pt x="2686050" y="109537"/>
                  </a:lnTo>
                  <a:lnTo>
                    <a:pt x="2738437" y="133350"/>
                  </a:lnTo>
                  <a:lnTo>
                    <a:pt x="2881312" y="61912"/>
                  </a:lnTo>
                  <a:lnTo>
                    <a:pt x="3095625" y="0"/>
                  </a:lnTo>
                  <a:lnTo>
                    <a:pt x="3367087" y="66675"/>
                  </a:lnTo>
                  <a:lnTo>
                    <a:pt x="3590925" y="95250"/>
                  </a:lnTo>
                  <a:lnTo>
                    <a:pt x="3729037" y="85725"/>
                  </a:lnTo>
                  <a:lnTo>
                    <a:pt x="3848100" y="42862"/>
                  </a:lnTo>
                  <a:lnTo>
                    <a:pt x="3990975" y="19050"/>
                  </a:lnTo>
                  <a:close/>
                </a:path>
              </a:pathLst>
            </a:custGeom>
            <a:noFill/>
            <a:ln w="38100" cap="flat" cmpd="sng" algn="ctr">
              <a:solidFill>
                <a:srgbClr val="F79646">
                  <a:lumMod val="75000"/>
                </a:srgbClr>
              </a:solidFill>
              <a:prstDash val="sysDash"/>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grpSp>
          <p:nvGrpSpPr>
            <p:cNvPr id="35" name="Group 34"/>
            <p:cNvGrpSpPr/>
            <p:nvPr/>
          </p:nvGrpSpPr>
          <p:grpSpPr>
            <a:xfrm>
              <a:off x="3713145" y="1703832"/>
              <a:ext cx="4213197" cy="2576223"/>
              <a:chOff x="3373539" y="2249424"/>
              <a:chExt cx="4213197" cy="2576223"/>
            </a:xfrm>
          </p:grpSpPr>
          <p:sp>
            <p:nvSpPr>
              <p:cNvPr id="6" name="Freeform 5"/>
              <p:cNvSpPr/>
              <p:nvPr/>
            </p:nvSpPr>
            <p:spPr>
              <a:xfrm>
                <a:off x="3910253" y="2660904"/>
                <a:ext cx="1645920" cy="1905332"/>
              </a:xfrm>
              <a:custGeom>
                <a:avLst/>
                <a:gdLst>
                  <a:gd name="connsiteX0" fmla="*/ 248478 w 1828800"/>
                  <a:gd name="connsiteY0" fmla="*/ 39757 h 2117035"/>
                  <a:gd name="connsiteX1" fmla="*/ 218660 w 1828800"/>
                  <a:gd name="connsiteY1" fmla="*/ 367748 h 2117035"/>
                  <a:gd name="connsiteX2" fmla="*/ 129208 w 1828800"/>
                  <a:gd name="connsiteY2" fmla="*/ 675861 h 2117035"/>
                  <a:gd name="connsiteX3" fmla="*/ 29817 w 1828800"/>
                  <a:gd name="connsiteY3" fmla="*/ 993913 h 2117035"/>
                  <a:gd name="connsiteX4" fmla="*/ 0 w 1828800"/>
                  <a:gd name="connsiteY4" fmla="*/ 1262270 h 2117035"/>
                  <a:gd name="connsiteX5" fmla="*/ 79513 w 1828800"/>
                  <a:gd name="connsiteY5" fmla="*/ 1560443 h 2117035"/>
                  <a:gd name="connsiteX6" fmla="*/ 119269 w 1828800"/>
                  <a:gd name="connsiteY6" fmla="*/ 1789043 h 2117035"/>
                  <a:gd name="connsiteX7" fmla="*/ 149087 w 1828800"/>
                  <a:gd name="connsiteY7" fmla="*/ 1967948 h 2117035"/>
                  <a:gd name="connsiteX8" fmla="*/ 218660 w 1828800"/>
                  <a:gd name="connsiteY8" fmla="*/ 2097157 h 2117035"/>
                  <a:gd name="connsiteX9" fmla="*/ 298173 w 1828800"/>
                  <a:gd name="connsiteY9" fmla="*/ 2117035 h 2117035"/>
                  <a:gd name="connsiteX10" fmla="*/ 487017 w 1828800"/>
                  <a:gd name="connsiteY10" fmla="*/ 2047461 h 2117035"/>
                  <a:gd name="connsiteX11" fmla="*/ 596347 w 1828800"/>
                  <a:gd name="connsiteY11" fmla="*/ 2017643 h 2117035"/>
                  <a:gd name="connsiteX12" fmla="*/ 824947 w 1828800"/>
                  <a:gd name="connsiteY12" fmla="*/ 1987826 h 2117035"/>
                  <a:gd name="connsiteX13" fmla="*/ 1013791 w 1828800"/>
                  <a:gd name="connsiteY13" fmla="*/ 1948070 h 2117035"/>
                  <a:gd name="connsiteX14" fmla="*/ 1152939 w 1828800"/>
                  <a:gd name="connsiteY14" fmla="*/ 1938130 h 2117035"/>
                  <a:gd name="connsiteX15" fmla="*/ 1331843 w 1828800"/>
                  <a:gd name="connsiteY15" fmla="*/ 1848678 h 2117035"/>
                  <a:gd name="connsiteX16" fmla="*/ 1510747 w 1828800"/>
                  <a:gd name="connsiteY16" fmla="*/ 1798983 h 2117035"/>
                  <a:gd name="connsiteX17" fmla="*/ 1709530 w 1828800"/>
                  <a:gd name="connsiteY17" fmla="*/ 1818861 h 2117035"/>
                  <a:gd name="connsiteX18" fmla="*/ 1779104 w 1828800"/>
                  <a:gd name="connsiteY18" fmla="*/ 1789043 h 2117035"/>
                  <a:gd name="connsiteX19" fmla="*/ 1828800 w 1828800"/>
                  <a:gd name="connsiteY19" fmla="*/ 1669774 h 2117035"/>
                  <a:gd name="connsiteX20" fmla="*/ 1739347 w 1828800"/>
                  <a:gd name="connsiteY20" fmla="*/ 1550504 h 2117035"/>
                  <a:gd name="connsiteX21" fmla="*/ 1580321 w 1828800"/>
                  <a:gd name="connsiteY21" fmla="*/ 1461052 h 2117035"/>
                  <a:gd name="connsiteX22" fmla="*/ 1371600 w 1828800"/>
                  <a:gd name="connsiteY22" fmla="*/ 1222513 h 2117035"/>
                  <a:gd name="connsiteX23" fmla="*/ 1292087 w 1828800"/>
                  <a:gd name="connsiteY23" fmla="*/ 1093304 h 2117035"/>
                  <a:gd name="connsiteX24" fmla="*/ 1232452 w 1828800"/>
                  <a:gd name="connsiteY24" fmla="*/ 904461 h 2117035"/>
                  <a:gd name="connsiteX25" fmla="*/ 1143000 w 1828800"/>
                  <a:gd name="connsiteY25" fmla="*/ 755374 h 2117035"/>
                  <a:gd name="connsiteX26" fmla="*/ 904460 w 1828800"/>
                  <a:gd name="connsiteY26" fmla="*/ 516835 h 2117035"/>
                  <a:gd name="connsiteX27" fmla="*/ 646043 w 1828800"/>
                  <a:gd name="connsiteY27" fmla="*/ 288235 h 2117035"/>
                  <a:gd name="connsiteX28" fmla="*/ 397565 w 1828800"/>
                  <a:gd name="connsiteY28" fmla="*/ 0 h 2117035"/>
                  <a:gd name="connsiteX29" fmla="*/ 248478 w 1828800"/>
                  <a:gd name="connsiteY29" fmla="*/ 39757 h 21170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828800" h="2117035">
                    <a:moveTo>
                      <a:pt x="248478" y="39757"/>
                    </a:moveTo>
                    <a:lnTo>
                      <a:pt x="218660" y="367748"/>
                    </a:lnTo>
                    <a:lnTo>
                      <a:pt x="129208" y="675861"/>
                    </a:lnTo>
                    <a:lnTo>
                      <a:pt x="29817" y="993913"/>
                    </a:lnTo>
                    <a:lnTo>
                      <a:pt x="0" y="1262270"/>
                    </a:lnTo>
                    <a:lnTo>
                      <a:pt x="79513" y="1560443"/>
                    </a:lnTo>
                    <a:lnTo>
                      <a:pt x="119269" y="1789043"/>
                    </a:lnTo>
                    <a:lnTo>
                      <a:pt x="149087" y="1967948"/>
                    </a:lnTo>
                    <a:lnTo>
                      <a:pt x="218660" y="2097157"/>
                    </a:lnTo>
                    <a:lnTo>
                      <a:pt x="298173" y="2117035"/>
                    </a:lnTo>
                    <a:lnTo>
                      <a:pt x="487017" y="2047461"/>
                    </a:lnTo>
                    <a:lnTo>
                      <a:pt x="596347" y="2017643"/>
                    </a:lnTo>
                    <a:lnTo>
                      <a:pt x="824947" y="1987826"/>
                    </a:lnTo>
                    <a:lnTo>
                      <a:pt x="1013791" y="1948070"/>
                    </a:lnTo>
                    <a:lnTo>
                      <a:pt x="1152939" y="1938130"/>
                    </a:lnTo>
                    <a:lnTo>
                      <a:pt x="1331843" y="1848678"/>
                    </a:lnTo>
                    <a:lnTo>
                      <a:pt x="1510747" y="1798983"/>
                    </a:lnTo>
                    <a:lnTo>
                      <a:pt x="1709530" y="1818861"/>
                    </a:lnTo>
                    <a:lnTo>
                      <a:pt x="1779104" y="1789043"/>
                    </a:lnTo>
                    <a:lnTo>
                      <a:pt x="1828800" y="1669774"/>
                    </a:lnTo>
                    <a:lnTo>
                      <a:pt x="1739347" y="1550504"/>
                    </a:lnTo>
                    <a:lnTo>
                      <a:pt x="1580321" y="1461052"/>
                    </a:lnTo>
                    <a:lnTo>
                      <a:pt x="1371600" y="1222513"/>
                    </a:lnTo>
                    <a:lnTo>
                      <a:pt x="1292087" y="1093304"/>
                    </a:lnTo>
                    <a:lnTo>
                      <a:pt x="1232452" y="904461"/>
                    </a:lnTo>
                    <a:lnTo>
                      <a:pt x="1143000" y="755374"/>
                    </a:lnTo>
                    <a:lnTo>
                      <a:pt x="904460" y="516835"/>
                    </a:lnTo>
                    <a:lnTo>
                      <a:pt x="646043" y="288235"/>
                    </a:lnTo>
                    <a:lnTo>
                      <a:pt x="397565" y="0"/>
                    </a:lnTo>
                    <a:lnTo>
                      <a:pt x="248478" y="39757"/>
                    </a:lnTo>
                    <a:close/>
                  </a:path>
                </a:pathLst>
              </a:custGeom>
              <a:noFill/>
              <a:ln w="25400" cap="flat" cmpd="sng" algn="ctr">
                <a:solidFill>
                  <a:srgbClr val="00FF00">
                    <a:alpha val="40000"/>
                  </a:srgbClr>
                </a:solidFill>
                <a:prstDash val="solid"/>
              </a:ln>
              <a:effectLst>
                <a:glow rad="127000">
                  <a:srgbClr val="00FF00">
                    <a:alpha val="20000"/>
                  </a:srgbClr>
                </a:glo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7" name="Freeform 6"/>
              <p:cNvSpPr/>
              <p:nvPr/>
            </p:nvSpPr>
            <p:spPr>
              <a:xfrm>
                <a:off x="5788748" y="2249424"/>
                <a:ext cx="1404399" cy="2003729"/>
              </a:xfrm>
              <a:custGeom>
                <a:avLst/>
                <a:gdLst>
                  <a:gd name="connsiteX0" fmla="*/ 487017 w 1560443"/>
                  <a:gd name="connsiteY0" fmla="*/ 268357 h 2226365"/>
                  <a:gd name="connsiteX1" fmla="*/ 367748 w 1560443"/>
                  <a:gd name="connsiteY1" fmla="*/ 566530 h 2226365"/>
                  <a:gd name="connsiteX2" fmla="*/ 228600 w 1560443"/>
                  <a:gd name="connsiteY2" fmla="*/ 745435 h 2226365"/>
                  <a:gd name="connsiteX3" fmla="*/ 89452 w 1560443"/>
                  <a:gd name="connsiteY3" fmla="*/ 924339 h 2226365"/>
                  <a:gd name="connsiteX4" fmla="*/ 29817 w 1560443"/>
                  <a:gd name="connsiteY4" fmla="*/ 1093304 h 2226365"/>
                  <a:gd name="connsiteX5" fmla="*/ 0 w 1560443"/>
                  <a:gd name="connsiteY5" fmla="*/ 1321904 h 2226365"/>
                  <a:gd name="connsiteX6" fmla="*/ 0 w 1560443"/>
                  <a:gd name="connsiteY6" fmla="*/ 1540565 h 2226365"/>
                  <a:gd name="connsiteX7" fmla="*/ 29817 w 1560443"/>
                  <a:gd name="connsiteY7" fmla="*/ 1739348 h 2226365"/>
                  <a:gd name="connsiteX8" fmla="*/ 89452 w 1560443"/>
                  <a:gd name="connsiteY8" fmla="*/ 1977887 h 2226365"/>
                  <a:gd name="connsiteX9" fmla="*/ 99391 w 1560443"/>
                  <a:gd name="connsiteY9" fmla="*/ 2136913 h 2226365"/>
                  <a:gd name="connsiteX10" fmla="*/ 159026 w 1560443"/>
                  <a:gd name="connsiteY10" fmla="*/ 2206487 h 2226365"/>
                  <a:gd name="connsiteX11" fmla="*/ 298174 w 1560443"/>
                  <a:gd name="connsiteY11" fmla="*/ 2226365 h 2226365"/>
                  <a:gd name="connsiteX12" fmla="*/ 477078 w 1560443"/>
                  <a:gd name="connsiteY12" fmla="*/ 2196548 h 2226365"/>
                  <a:gd name="connsiteX13" fmla="*/ 675861 w 1560443"/>
                  <a:gd name="connsiteY13" fmla="*/ 2186609 h 2226365"/>
                  <a:gd name="connsiteX14" fmla="*/ 854765 w 1560443"/>
                  <a:gd name="connsiteY14" fmla="*/ 2226365 h 2226365"/>
                  <a:gd name="connsiteX15" fmla="*/ 1053548 w 1560443"/>
                  <a:gd name="connsiteY15" fmla="*/ 2226365 h 2226365"/>
                  <a:gd name="connsiteX16" fmla="*/ 1172817 w 1560443"/>
                  <a:gd name="connsiteY16" fmla="*/ 2156791 h 2226365"/>
                  <a:gd name="connsiteX17" fmla="*/ 1262270 w 1560443"/>
                  <a:gd name="connsiteY17" fmla="*/ 2037522 h 2226365"/>
                  <a:gd name="connsiteX18" fmla="*/ 1391478 w 1560443"/>
                  <a:gd name="connsiteY18" fmla="*/ 1987826 h 2226365"/>
                  <a:gd name="connsiteX19" fmla="*/ 1490870 w 1560443"/>
                  <a:gd name="connsiteY19" fmla="*/ 1977887 h 2226365"/>
                  <a:gd name="connsiteX20" fmla="*/ 1560443 w 1560443"/>
                  <a:gd name="connsiteY20" fmla="*/ 1908313 h 2226365"/>
                  <a:gd name="connsiteX21" fmla="*/ 1510748 w 1560443"/>
                  <a:gd name="connsiteY21" fmla="*/ 1769165 h 2226365"/>
                  <a:gd name="connsiteX22" fmla="*/ 1411356 w 1560443"/>
                  <a:gd name="connsiteY22" fmla="*/ 1630017 h 2226365"/>
                  <a:gd name="connsiteX23" fmla="*/ 1272209 w 1560443"/>
                  <a:gd name="connsiteY23" fmla="*/ 1421296 h 2226365"/>
                  <a:gd name="connsiteX24" fmla="*/ 1232452 w 1560443"/>
                  <a:gd name="connsiteY24" fmla="*/ 1222513 h 2226365"/>
                  <a:gd name="connsiteX25" fmla="*/ 1222513 w 1560443"/>
                  <a:gd name="connsiteY25" fmla="*/ 1083365 h 2226365"/>
                  <a:gd name="connsiteX26" fmla="*/ 1043609 w 1560443"/>
                  <a:gd name="connsiteY26" fmla="*/ 854765 h 2226365"/>
                  <a:gd name="connsiteX27" fmla="*/ 914400 w 1560443"/>
                  <a:gd name="connsiteY27" fmla="*/ 606287 h 2226365"/>
                  <a:gd name="connsiteX28" fmla="*/ 765313 w 1560443"/>
                  <a:gd name="connsiteY28" fmla="*/ 188843 h 2226365"/>
                  <a:gd name="connsiteX29" fmla="*/ 775252 w 1560443"/>
                  <a:gd name="connsiteY29" fmla="*/ 0 h 2226365"/>
                  <a:gd name="connsiteX30" fmla="*/ 606287 w 1560443"/>
                  <a:gd name="connsiteY30" fmla="*/ 0 h 2226365"/>
                  <a:gd name="connsiteX31" fmla="*/ 487017 w 1560443"/>
                  <a:gd name="connsiteY31" fmla="*/ 268357 h 22263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560443" h="2226365">
                    <a:moveTo>
                      <a:pt x="487017" y="268357"/>
                    </a:moveTo>
                    <a:lnTo>
                      <a:pt x="367748" y="566530"/>
                    </a:lnTo>
                    <a:lnTo>
                      <a:pt x="228600" y="745435"/>
                    </a:lnTo>
                    <a:lnTo>
                      <a:pt x="89452" y="924339"/>
                    </a:lnTo>
                    <a:lnTo>
                      <a:pt x="29817" y="1093304"/>
                    </a:lnTo>
                    <a:lnTo>
                      <a:pt x="0" y="1321904"/>
                    </a:lnTo>
                    <a:lnTo>
                      <a:pt x="0" y="1540565"/>
                    </a:lnTo>
                    <a:lnTo>
                      <a:pt x="29817" y="1739348"/>
                    </a:lnTo>
                    <a:lnTo>
                      <a:pt x="89452" y="1977887"/>
                    </a:lnTo>
                    <a:lnTo>
                      <a:pt x="99391" y="2136913"/>
                    </a:lnTo>
                    <a:lnTo>
                      <a:pt x="159026" y="2206487"/>
                    </a:lnTo>
                    <a:lnTo>
                      <a:pt x="298174" y="2226365"/>
                    </a:lnTo>
                    <a:lnTo>
                      <a:pt x="477078" y="2196548"/>
                    </a:lnTo>
                    <a:lnTo>
                      <a:pt x="675861" y="2186609"/>
                    </a:lnTo>
                    <a:lnTo>
                      <a:pt x="854765" y="2226365"/>
                    </a:lnTo>
                    <a:lnTo>
                      <a:pt x="1053548" y="2226365"/>
                    </a:lnTo>
                    <a:lnTo>
                      <a:pt x="1172817" y="2156791"/>
                    </a:lnTo>
                    <a:lnTo>
                      <a:pt x="1262270" y="2037522"/>
                    </a:lnTo>
                    <a:lnTo>
                      <a:pt x="1391478" y="1987826"/>
                    </a:lnTo>
                    <a:lnTo>
                      <a:pt x="1490870" y="1977887"/>
                    </a:lnTo>
                    <a:lnTo>
                      <a:pt x="1560443" y="1908313"/>
                    </a:lnTo>
                    <a:lnTo>
                      <a:pt x="1510748" y="1769165"/>
                    </a:lnTo>
                    <a:lnTo>
                      <a:pt x="1411356" y="1630017"/>
                    </a:lnTo>
                    <a:lnTo>
                      <a:pt x="1272209" y="1421296"/>
                    </a:lnTo>
                    <a:lnTo>
                      <a:pt x="1232452" y="1222513"/>
                    </a:lnTo>
                    <a:lnTo>
                      <a:pt x="1222513" y="1083365"/>
                    </a:lnTo>
                    <a:lnTo>
                      <a:pt x="1043609" y="854765"/>
                    </a:lnTo>
                    <a:lnTo>
                      <a:pt x="914400" y="606287"/>
                    </a:lnTo>
                    <a:lnTo>
                      <a:pt x="765313" y="188843"/>
                    </a:lnTo>
                    <a:lnTo>
                      <a:pt x="775252" y="0"/>
                    </a:lnTo>
                    <a:lnTo>
                      <a:pt x="606287" y="0"/>
                    </a:lnTo>
                    <a:lnTo>
                      <a:pt x="487017" y="268357"/>
                    </a:lnTo>
                    <a:close/>
                  </a:path>
                </a:pathLst>
              </a:custGeom>
              <a:noFill/>
              <a:ln w="25400" cap="flat" cmpd="sng" algn="ctr">
                <a:solidFill>
                  <a:srgbClr val="00FF00">
                    <a:alpha val="40000"/>
                  </a:srgbClr>
                </a:solidFill>
                <a:prstDash val="solid"/>
              </a:ln>
              <a:effectLst>
                <a:glow rad="127000">
                  <a:srgbClr val="00FF00">
                    <a:alpha val="20000"/>
                  </a:srgbClr>
                </a:glo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8" name="Freeform 7"/>
              <p:cNvSpPr/>
              <p:nvPr/>
            </p:nvSpPr>
            <p:spPr>
              <a:xfrm>
                <a:off x="3373539" y="2795082"/>
                <a:ext cx="1404399" cy="1941112"/>
              </a:xfrm>
              <a:custGeom>
                <a:avLst/>
                <a:gdLst>
                  <a:gd name="connsiteX0" fmla="*/ 725556 w 1560443"/>
                  <a:gd name="connsiteY0" fmla="*/ 0 h 2156791"/>
                  <a:gd name="connsiteX1" fmla="*/ 626165 w 1560443"/>
                  <a:gd name="connsiteY1" fmla="*/ 377687 h 2156791"/>
                  <a:gd name="connsiteX2" fmla="*/ 477078 w 1560443"/>
                  <a:gd name="connsiteY2" fmla="*/ 715617 h 2156791"/>
                  <a:gd name="connsiteX3" fmla="*/ 337930 w 1560443"/>
                  <a:gd name="connsiteY3" fmla="*/ 974035 h 2156791"/>
                  <a:gd name="connsiteX4" fmla="*/ 198782 w 1560443"/>
                  <a:gd name="connsiteY4" fmla="*/ 1212574 h 2156791"/>
                  <a:gd name="connsiteX5" fmla="*/ 139148 w 1560443"/>
                  <a:gd name="connsiteY5" fmla="*/ 1371600 h 2156791"/>
                  <a:gd name="connsiteX6" fmla="*/ 99391 w 1560443"/>
                  <a:gd name="connsiteY6" fmla="*/ 1560443 h 2156791"/>
                  <a:gd name="connsiteX7" fmla="*/ 9939 w 1560443"/>
                  <a:gd name="connsiteY7" fmla="*/ 1689652 h 2156791"/>
                  <a:gd name="connsiteX8" fmla="*/ 0 w 1560443"/>
                  <a:gd name="connsiteY8" fmla="*/ 1769165 h 2156791"/>
                  <a:gd name="connsiteX9" fmla="*/ 69574 w 1560443"/>
                  <a:gd name="connsiteY9" fmla="*/ 1858617 h 2156791"/>
                  <a:gd name="connsiteX10" fmla="*/ 288235 w 1560443"/>
                  <a:gd name="connsiteY10" fmla="*/ 1898374 h 2156791"/>
                  <a:gd name="connsiteX11" fmla="*/ 496956 w 1560443"/>
                  <a:gd name="connsiteY11" fmla="*/ 1918252 h 2156791"/>
                  <a:gd name="connsiteX12" fmla="*/ 646043 w 1560443"/>
                  <a:gd name="connsiteY12" fmla="*/ 1987826 h 2156791"/>
                  <a:gd name="connsiteX13" fmla="*/ 785191 w 1560443"/>
                  <a:gd name="connsiteY13" fmla="*/ 2117035 h 2156791"/>
                  <a:gd name="connsiteX14" fmla="*/ 944217 w 1560443"/>
                  <a:gd name="connsiteY14" fmla="*/ 2156791 h 2156791"/>
                  <a:gd name="connsiteX15" fmla="*/ 1143000 w 1560443"/>
                  <a:gd name="connsiteY15" fmla="*/ 2077278 h 2156791"/>
                  <a:gd name="connsiteX16" fmla="*/ 1222513 w 1560443"/>
                  <a:gd name="connsiteY16" fmla="*/ 1928191 h 2156791"/>
                  <a:gd name="connsiteX17" fmla="*/ 1321904 w 1560443"/>
                  <a:gd name="connsiteY17" fmla="*/ 1828800 h 2156791"/>
                  <a:gd name="connsiteX18" fmla="*/ 1461052 w 1560443"/>
                  <a:gd name="connsiteY18" fmla="*/ 1769165 h 2156791"/>
                  <a:gd name="connsiteX19" fmla="*/ 1560443 w 1560443"/>
                  <a:gd name="connsiteY19" fmla="*/ 1679713 h 2156791"/>
                  <a:gd name="connsiteX20" fmla="*/ 1530626 w 1560443"/>
                  <a:gd name="connsiteY20" fmla="*/ 1540565 h 2156791"/>
                  <a:gd name="connsiteX21" fmla="*/ 1391478 w 1560443"/>
                  <a:gd name="connsiteY21" fmla="*/ 1321904 h 2156791"/>
                  <a:gd name="connsiteX22" fmla="*/ 1242391 w 1560443"/>
                  <a:gd name="connsiteY22" fmla="*/ 1162878 h 2156791"/>
                  <a:gd name="connsiteX23" fmla="*/ 1053548 w 1560443"/>
                  <a:gd name="connsiteY23" fmla="*/ 894522 h 2156791"/>
                  <a:gd name="connsiteX24" fmla="*/ 904461 w 1560443"/>
                  <a:gd name="connsiteY24" fmla="*/ 407504 h 2156791"/>
                  <a:gd name="connsiteX25" fmla="*/ 904461 w 1560443"/>
                  <a:gd name="connsiteY25" fmla="*/ 49696 h 2156791"/>
                  <a:gd name="connsiteX26" fmla="*/ 725556 w 1560443"/>
                  <a:gd name="connsiteY26" fmla="*/ 0 h 21567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560443" h="2156791">
                    <a:moveTo>
                      <a:pt x="725556" y="0"/>
                    </a:moveTo>
                    <a:lnTo>
                      <a:pt x="626165" y="377687"/>
                    </a:lnTo>
                    <a:lnTo>
                      <a:pt x="477078" y="715617"/>
                    </a:lnTo>
                    <a:lnTo>
                      <a:pt x="337930" y="974035"/>
                    </a:lnTo>
                    <a:lnTo>
                      <a:pt x="198782" y="1212574"/>
                    </a:lnTo>
                    <a:lnTo>
                      <a:pt x="139148" y="1371600"/>
                    </a:lnTo>
                    <a:lnTo>
                      <a:pt x="99391" y="1560443"/>
                    </a:lnTo>
                    <a:lnTo>
                      <a:pt x="9939" y="1689652"/>
                    </a:lnTo>
                    <a:lnTo>
                      <a:pt x="0" y="1769165"/>
                    </a:lnTo>
                    <a:lnTo>
                      <a:pt x="69574" y="1858617"/>
                    </a:lnTo>
                    <a:lnTo>
                      <a:pt x="288235" y="1898374"/>
                    </a:lnTo>
                    <a:lnTo>
                      <a:pt x="496956" y="1918252"/>
                    </a:lnTo>
                    <a:lnTo>
                      <a:pt x="646043" y="1987826"/>
                    </a:lnTo>
                    <a:lnTo>
                      <a:pt x="785191" y="2117035"/>
                    </a:lnTo>
                    <a:lnTo>
                      <a:pt x="944217" y="2156791"/>
                    </a:lnTo>
                    <a:lnTo>
                      <a:pt x="1143000" y="2077278"/>
                    </a:lnTo>
                    <a:lnTo>
                      <a:pt x="1222513" y="1928191"/>
                    </a:lnTo>
                    <a:lnTo>
                      <a:pt x="1321904" y="1828800"/>
                    </a:lnTo>
                    <a:lnTo>
                      <a:pt x="1461052" y="1769165"/>
                    </a:lnTo>
                    <a:lnTo>
                      <a:pt x="1560443" y="1679713"/>
                    </a:lnTo>
                    <a:lnTo>
                      <a:pt x="1530626" y="1540565"/>
                    </a:lnTo>
                    <a:lnTo>
                      <a:pt x="1391478" y="1321904"/>
                    </a:lnTo>
                    <a:lnTo>
                      <a:pt x="1242391" y="1162878"/>
                    </a:lnTo>
                    <a:lnTo>
                      <a:pt x="1053548" y="894522"/>
                    </a:lnTo>
                    <a:lnTo>
                      <a:pt x="904461" y="407504"/>
                    </a:lnTo>
                    <a:lnTo>
                      <a:pt x="904461" y="49696"/>
                    </a:lnTo>
                    <a:lnTo>
                      <a:pt x="725556" y="0"/>
                    </a:lnTo>
                    <a:close/>
                  </a:path>
                </a:pathLst>
              </a:custGeom>
              <a:noFill/>
              <a:ln w="25400" cap="flat" cmpd="sng" algn="ctr">
                <a:solidFill>
                  <a:srgbClr val="F79646">
                    <a:lumMod val="75000"/>
                    <a:alpha val="40000"/>
                  </a:srgbClr>
                </a:solidFill>
                <a:prstDash val="solid"/>
              </a:ln>
              <a:effectLst>
                <a:glow rad="127000">
                  <a:srgbClr val="F79646">
                    <a:lumMod val="75000"/>
                    <a:alpha val="30000"/>
                  </a:srgbClr>
                </a:glo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9" name="Freeform 8"/>
              <p:cNvSpPr/>
              <p:nvPr/>
            </p:nvSpPr>
            <p:spPr>
              <a:xfrm>
                <a:off x="5457775" y="2490945"/>
                <a:ext cx="1261276" cy="1976892"/>
              </a:xfrm>
              <a:custGeom>
                <a:avLst/>
                <a:gdLst>
                  <a:gd name="connsiteX0" fmla="*/ 725557 w 1401418"/>
                  <a:gd name="connsiteY0" fmla="*/ 0 h 2196547"/>
                  <a:gd name="connsiteX1" fmla="*/ 606287 w 1401418"/>
                  <a:gd name="connsiteY1" fmla="*/ 327991 h 2196547"/>
                  <a:gd name="connsiteX2" fmla="*/ 457200 w 1401418"/>
                  <a:gd name="connsiteY2" fmla="*/ 546652 h 2196547"/>
                  <a:gd name="connsiteX3" fmla="*/ 238539 w 1401418"/>
                  <a:gd name="connsiteY3" fmla="*/ 795130 h 2196547"/>
                  <a:gd name="connsiteX4" fmla="*/ 119270 w 1401418"/>
                  <a:gd name="connsiteY4" fmla="*/ 1073426 h 2196547"/>
                  <a:gd name="connsiteX5" fmla="*/ 69574 w 1401418"/>
                  <a:gd name="connsiteY5" fmla="*/ 1351721 h 2196547"/>
                  <a:gd name="connsiteX6" fmla="*/ 59635 w 1401418"/>
                  <a:gd name="connsiteY6" fmla="*/ 1630017 h 2196547"/>
                  <a:gd name="connsiteX7" fmla="*/ 9939 w 1401418"/>
                  <a:gd name="connsiteY7" fmla="*/ 1888434 h 2196547"/>
                  <a:gd name="connsiteX8" fmla="*/ 0 w 1401418"/>
                  <a:gd name="connsiteY8" fmla="*/ 2047460 h 2196547"/>
                  <a:gd name="connsiteX9" fmla="*/ 39757 w 1401418"/>
                  <a:gd name="connsiteY9" fmla="*/ 2156791 h 2196547"/>
                  <a:gd name="connsiteX10" fmla="*/ 139148 w 1401418"/>
                  <a:gd name="connsiteY10" fmla="*/ 2196547 h 2196547"/>
                  <a:gd name="connsiteX11" fmla="*/ 337931 w 1401418"/>
                  <a:gd name="connsiteY11" fmla="*/ 2156791 h 2196547"/>
                  <a:gd name="connsiteX12" fmla="*/ 487018 w 1401418"/>
                  <a:gd name="connsiteY12" fmla="*/ 2107095 h 2196547"/>
                  <a:gd name="connsiteX13" fmla="*/ 655983 w 1401418"/>
                  <a:gd name="connsiteY13" fmla="*/ 2117034 h 2196547"/>
                  <a:gd name="connsiteX14" fmla="*/ 775252 w 1401418"/>
                  <a:gd name="connsiteY14" fmla="*/ 2047460 h 2196547"/>
                  <a:gd name="connsiteX15" fmla="*/ 894522 w 1401418"/>
                  <a:gd name="connsiteY15" fmla="*/ 1967947 h 2196547"/>
                  <a:gd name="connsiteX16" fmla="*/ 1073426 w 1401418"/>
                  <a:gd name="connsiteY16" fmla="*/ 1967947 h 2196547"/>
                  <a:gd name="connsiteX17" fmla="*/ 1361661 w 1401418"/>
                  <a:gd name="connsiteY17" fmla="*/ 1997765 h 2196547"/>
                  <a:gd name="connsiteX18" fmla="*/ 1401418 w 1401418"/>
                  <a:gd name="connsiteY18" fmla="*/ 1868556 h 2196547"/>
                  <a:gd name="connsiteX19" fmla="*/ 1361661 w 1401418"/>
                  <a:gd name="connsiteY19" fmla="*/ 1699591 h 2196547"/>
                  <a:gd name="connsiteX20" fmla="*/ 1202635 w 1401418"/>
                  <a:gd name="connsiteY20" fmla="*/ 1441173 h 2196547"/>
                  <a:gd name="connsiteX21" fmla="*/ 1083365 w 1401418"/>
                  <a:gd name="connsiteY21" fmla="*/ 1252330 h 2196547"/>
                  <a:gd name="connsiteX22" fmla="*/ 904461 w 1401418"/>
                  <a:gd name="connsiteY22" fmla="*/ 904460 h 2196547"/>
                  <a:gd name="connsiteX23" fmla="*/ 884583 w 1401418"/>
                  <a:gd name="connsiteY23" fmla="*/ 427382 h 2196547"/>
                  <a:gd name="connsiteX24" fmla="*/ 924339 w 1401418"/>
                  <a:gd name="connsiteY24" fmla="*/ 69573 h 2196547"/>
                  <a:gd name="connsiteX25" fmla="*/ 725557 w 1401418"/>
                  <a:gd name="connsiteY25" fmla="*/ 0 h 21965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401418" h="2196547">
                    <a:moveTo>
                      <a:pt x="725557" y="0"/>
                    </a:moveTo>
                    <a:lnTo>
                      <a:pt x="606287" y="327991"/>
                    </a:lnTo>
                    <a:lnTo>
                      <a:pt x="457200" y="546652"/>
                    </a:lnTo>
                    <a:lnTo>
                      <a:pt x="238539" y="795130"/>
                    </a:lnTo>
                    <a:lnTo>
                      <a:pt x="119270" y="1073426"/>
                    </a:lnTo>
                    <a:lnTo>
                      <a:pt x="69574" y="1351721"/>
                    </a:lnTo>
                    <a:lnTo>
                      <a:pt x="59635" y="1630017"/>
                    </a:lnTo>
                    <a:lnTo>
                      <a:pt x="9939" y="1888434"/>
                    </a:lnTo>
                    <a:lnTo>
                      <a:pt x="0" y="2047460"/>
                    </a:lnTo>
                    <a:lnTo>
                      <a:pt x="39757" y="2156791"/>
                    </a:lnTo>
                    <a:lnTo>
                      <a:pt x="139148" y="2196547"/>
                    </a:lnTo>
                    <a:lnTo>
                      <a:pt x="337931" y="2156791"/>
                    </a:lnTo>
                    <a:lnTo>
                      <a:pt x="487018" y="2107095"/>
                    </a:lnTo>
                    <a:lnTo>
                      <a:pt x="655983" y="2117034"/>
                    </a:lnTo>
                    <a:lnTo>
                      <a:pt x="775252" y="2047460"/>
                    </a:lnTo>
                    <a:lnTo>
                      <a:pt x="894522" y="1967947"/>
                    </a:lnTo>
                    <a:lnTo>
                      <a:pt x="1073426" y="1967947"/>
                    </a:lnTo>
                    <a:lnTo>
                      <a:pt x="1361661" y="1997765"/>
                    </a:lnTo>
                    <a:lnTo>
                      <a:pt x="1401418" y="1868556"/>
                    </a:lnTo>
                    <a:lnTo>
                      <a:pt x="1361661" y="1699591"/>
                    </a:lnTo>
                    <a:lnTo>
                      <a:pt x="1202635" y="1441173"/>
                    </a:lnTo>
                    <a:lnTo>
                      <a:pt x="1083365" y="1252330"/>
                    </a:lnTo>
                    <a:lnTo>
                      <a:pt x="904461" y="904460"/>
                    </a:lnTo>
                    <a:lnTo>
                      <a:pt x="884583" y="427382"/>
                    </a:lnTo>
                    <a:lnTo>
                      <a:pt x="924339" y="69573"/>
                    </a:lnTo>
                    <a:lnTo>
                      <a:pt x="725557" y="0"/>
                    </a:lnTo>
                    <a:close/>
                  </a:path>
                </a:pathLst>
              </a:custGeom>
              <a:noFill/>
              <a:ln w="25400" cap="flat" cmpd="sng" algn="ctr">
                <a:solidFill>
                  <a:srgbClr val="F79646">
                    <a:lumMod val="75000"/>
                    <a:alpha val="40000"/>
                  </a:srgbClr>
                </a:solidFill>
                <a:prstDash val="solid"/>
              </a:ln>
              <a:effectLst>
                <a:glow rad="127000">
                  <a:srgbClr val="F79646">
                    <a:lumMod val="75000"/>
                    <a:alpha val="30000"/>
                  </a:srgbClr>
                </a:glo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10" name="Freeform 9"/>
              <p:cNvSpPr/>
              <p:nvPr/>
            </p:nvSpPr>
            <p:spPr>
              <a:xfrm>
                <a:off x="3767128" y="2643014"/>
                <a:ext cx="1556468" cy="2182633"/>
              </a:xfrm>
              <a:custGeom>
                <a:avLst/>
                <a:gdLst>
                  <a:gd name="connsiteX0" fmla="*/ 536714 w 1729409"/>
                  <a:gd name="connsiteY0" fmla="*/ 178904 h 2425148"/>
                  <a:gd name="connsiteX1" fmla="*/ 397566 w 1729409"/>
                  <a:gd name="connsiteY1" fmla="*/ 755374 h 2425148"/>
                  <a:gd name="connsiteX2" fmla="*/ 149087 w 1729409"/>
                  <a:gd name="connsiteY2" fmla="*/ 1192695 h 2425148"/>
                  <a:gd name="connsiteX3" fmla="*/ 49696 w 1729409"/>
                  <a:gd name="connsiteY3" fmla="*/ 1669774 h 2425148"/>
                  <a:gd name="connsiteX4" fmla="*/ 0 w 1729409"/>
                  <a:gd name="connsiteY4" fmla="*/ 1888435 h 2425148"/>
                  <a:gd name="connsiteX5" fmla="*/ 0 w 1729409"/>
                  <a:gd name="connsiteY5" fmla="*/ 2136913 h 2425148"/>
                  <a:gd name="connsiteX6" fmla="*/ 69574 w 1729409"/>
                  <a:gd name="connsiteY6" fmla="*/ 2345635 h 2425148"/>
                  <a:gd name="connsiteX7" fmla="*/ 188844 w 1729409"/>
                  <a:gd name="connsiteY7" fmla="*/ 2425148 h 2425148"/>
                  <a:gd name="connsiteX8" fmla="*/ 487018 w 1729409"/>
                  <a:gd name="connsiteY8" fmla="*/ 2385391 h 2425148"/>
                  <a:gd name="connsiteX9" fmla="*/ 795131 w 1729409"/>
                  <a:gd name="connsiteY9" fmla="*/ 2276061 h 2425148"/>
                  <a:gd name="connsiteX10" fmla="*/ 1133061 w 1729409"/>
                  <a:gd name="connsiteY10" fmla="*/ 2206487 h 2425148"/>
                  <a:gd name="connsiteX11" fmla="*/ 1530627 w 1729409"/>
                  <a:gd name="connsiteY11" fmla="*/ 2067339 h 2425148"/>
                  <a:gd name="connsiteX12" fmla="*/ 1699592 w 1729409"/>
                  <a:gd name="connsiteY12" fmla="*/ 1997765 h 2425148"/>
                  <a:gd name="connsiteX13" fmla="*/ 1729409 w 1729409"/>
                  <a:gd name="connsiteY13" fmla="*/ 1838739 h 2425148"/>
                  <a:gd name="connsiteX14" fmla="*/ 1649896 w 1729409"/>
                  <a:gd name="connsiteY14" fmla="*/ 1610139 h 2425148"/>
                  <a:gd name="connsiteX15" fmla="*/ 1470992 w 1729409"/>
                  <a:gd name="connsiteY15" fmla="*/ 1381539 h 2425148"/>
                  <a:gd name="connsiteX16" fmla="*/ 1222514 w 1729409"/>
                  <a:gd name="connsiteY16" fmla="*/ 1003852 h 2425148"/>
                  <a:gd name="connsiteX17" fmla="*/ 924340 w 1729409"/>
                  <a:gd name="connsiteY17" fmla="*/ 586408 h 2425148"/>
                  <a:gd name="connsiteX18" fmla="*/ 795131 w 1729409"/>
                  <a:gd name="connsiteY18" fmla="*/ 238539 h 2425148"/>
                  <a:gd name="connsiteX19" fmla="*/ 785192 w 1729409"/>
                  <a:gd name="connsiteY19" fmla="*/ 0 h 2425148"/>
                  <a:gd name="connsiteX20" fmla="*/ 576470 w 1729409"/>
                  <a:gd name="connsiteY20" fmla="*/ 0 h 2425148"/>
                  <a:gd name="connsiteX21" fmla="*/ 536714 w 1729409"/>
                  <a:gd name="connsiteY21" fmla="*/ 178904 h 24251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729409" h="2425148">
                    <a:moveTo>
                      <a:pt x="536714" y="178904"/>
                    </a:moveTo>
                    <a:lnTo>
                      <a:pt x="397566" y="755374"/>
                    </a:lnTo>
                    <a:lnTo>
                      <a:pt x="149087" y="1192695"/>
                    </a:lnTo>
                    <a:lnTo>
                      <a:pt x="49696" y="1669774"/>
                    </a:lnTo>
                    <a:lnTo>
                      <a:pt x="0" y="1888435"/>
                    </a:lnTo>
                    <a:lnTo>
                      <a:pt x="0" y="2136913"/>
                    </a:lnTo>
                    <a:lnTo>
                      <a:pt x="69574" y="2345635"/>
                    </a:lnTo>
                    <a:lnTo>
                      <a:pt x="188844" y="2425148"/>
                    </a:lnTo>
                    <a:lnTo>
                      <a:pt x="487018" y="2385391"/>
                    </a:lnTo>
                    <a:lnTo>
                      <a:pt x="795131" y="2276061"/>
                    </a:lnTo>
                    <a:lnTo>
                      <a:pt x="1133061" y="2206487"/>
                    </a:lnTo>
                    <a:lnTo>
                      <a:pt x="1530627" y="2067339"/>
                    </a:lnTo>
                    <a:lnTo>
                      <a:pt x="1699592" y="1997765"/>
                    </a:lnTo>
                    <a:lnTo>
                      <a:pt x="1729409" y="1838739"/>
                    </a:lnTo>
                    <a:lnTo>
                      <a:pt x="1649896" y="1610139"/>
                    </a:lnTo>
                    <a:lnTo>
                      <a:pt x="1470992" y="1381539"/>
                    </a:lnTo>
                    <a:lnTo>
                      <a:pt x="1222514" y="1003852"/>
                    </a:lnTo>
                    <a:lnTo>
                      <a:pt x="924340" y="586408"/>
                    </a:lnTo>
                    <a:lnTo>
                      <a:pt x="795131" y="238539"/>
                    </a:lnTo>
                    <a:lnTo>
                      <a:pt x="785192" y="0"/>
                    </a:lnTo>
                    <a:lnTo>
                      <a:pt x="576470" y="0"/>
                    </a:lnTo>
                    <a:lnTo>
                      <a:pt x="536714" y="178904"/>
                    </a:lnTo>
                    <a:close/>
                  </a:path>
                </a:pathLst>
              </a:custGeom>
              <a:noFill/>
              <a:ln w="25400" cap="flat" cmpd="sng" algn="ctr">
                <a:solidFill>
                  <a:srgbClr val="7030A0">
                    <a:alpha val="40000"/>
                  </a:srgbClr>
                </a:solidFill>
                <a:prstDash val="solid"/>
              </a:ln>
              <a:effectLst>
                <a:glow rad="127000">
                  <a:srgbClr val="7030A0">
                    <a:alpha val="30000"/>
                  </a:srgbClr>
                </a:glo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11" name="Freeform 10"/>
              <p:cNvSpPr/>
              <p:nvPr/>
            </p:nvSpPr>
            <p:spPr>
              <a:xfrm>
                <a:off x="5806638" y="2473053"/>
                <a:ext cx="1780098" cy="2084236"/>
              </a:xfrm>
              <a:custGeom>
                <a:avLst/>
                <a:gdLst>
                  <a:gd name="connsiteX0" fmla="*/ 347870 w 1977887"/>
                  <a:gd name="connsiteY0" fmla="*/ 0 h 2226366"/>
                  <a:gd name="connsiteX1" fmla="*/ 278296 w 1977887"/>
                  <a:gd name="connsiteY1" fmla="*/ 377687 h 2226366"/>
                  <a:gd name="connsiteX2" fmla="*/ 178905 w 1977887"/>
                  <a:gd name="connsiteY2" fmla="*/ 636105 h 2226366"/>
                  <a:gd name="connsiteX3" fmla="*/ 129209 w 1977887"/>
                  <a:gd name="connsiteY3" fmla="*/ 854766 h 2226366"/>
                  <a:gd name="connsiteX4" fmla="*/ 49696 w 1977887"/>
                  <a:gd name="connsiteY4" fmla="*/ 1351722 h 2226366"/>
                  <a:gd name="connsiteX5" fmla="*/ 0 w 1977887"/>
                  <a:gd name="connsiteY5" fmla="*/ 1600200 h 2226366"/>
                  <a:gd name="connsiteX6" fmla="*/ 9939 w 1977887"/>
                  <a:gd name="connsiteY6" fmla="*/ 1789044 h 2226366"/>
                  <a:gd name="connsiteX7" fmla="*/ 109331 w 1977887"/>
                  <a:gd name="connsiteY7" fmla="*/ 2047461 h 2226366"/>
                  <a:gd name="connsiteX8" fmla="*/ 318052 w 1977887"/>
                  <a:gd name="connsiteY8" fmla="*/ 2216427 h 2226366"/>
                  <a:gd name="connsiteX9" fmla="*/ 487018 w 1977887"/>
                  <a:gd name="connsiteY9" fmla="*/ 2216427 h 2226366"/>
                  <a:gd name="connsiteX10" fmla="*/ 646044 w 1977887"/>
                  <a:gd name="connsiteY10" fmla="*/ 2126974 h 2226366"/>
                  <a:gd name="connsiteX11" fmla="*/ 834887 w 1977887"/>
                  <a:gd name="connsiteY11" fmla="*/ 2087218 h 2226366"/>
                  <a:gd name="connsiteX12" fmla="*/ 964096 w 1977887"/>
                  <a:gd name="connsiteY12" fmla="*/ 2087218 h 2226366"/>
                  <a:gd name="connsiteX13" fmla="*/ 1202635 w 1977887"/>
                  <a:gd name="connsiteY13" fmla="*/ 2206487 h 2226366"/>
                  <a:gd name="connsiteX14" fmla="*/ 1391478 w 1977887"/>
                  <a:gd name="connsiteY14" fmla="*/ 2226366 h 2226366"/>
                  <a:gd name="connsiteX15" fmla="*/ 1600200 w 1977887"/>
                  <a:gd name="connsiteY15" fmla="*/ 2196548 h 2226366"/>
                  <a:gd name="connsiteX16" fmla="*/ 1838739 w 1977887"/>
                  <a:gd name="connsiteY16" fmla="*/ 2186609 h 2226366"/>
                  <a:gd name="connsiteX17" fmla="*/ 1967948 w 1977887"/>
                  <a:gd name="connsiteY17" fmla="*/ 2097157 h 2226366"/>
                  <a:gd name="connsiteX18" fmla="*/ 1977887 w 1977887"/>
                  <a:gd name="connsiteY18" fmla="*/ 1958009 h 2226366"/>
                  <a:gd name="connsiteX19" fmla="*/ 1878496 w 1977887"/>
                  <a:gd name="connsiteY19" fmla="*/ 1818861 h 2226366"/>
                  <a:gd name="connsiteX20" fmla="*/ 1759226 w 1977887"/>
                  <a:gd name="connsiteY20" fmla="*/ 1679713 h 2226366"/>
                  <a:gd name="connsiteX21" fmla="*/ 1659835 w 1977887"/>
                  <a:gd name="connsiteY21" fmla="*/ 1520687 h 2226366"/>
                  <a:gd name="connsiteX22" fmla="*/ 1639957 w 1977887"/>
                  <a:gd name="connsiteY22" fmla="*/ 1292087 h 2226366"/>
                  <a:gd name="connsiteX23" fmla="*/ 1639957 w 1977887"/>
                  <a:gd name="connsiteY23" fmla="*/ 1182757 h 2226366"/>
                  <a:gd name="connsiteX24" fmla="*/ 1550505 w 1977887"/>
                  <a:gd name="connsiteY24" fmla="*/ 914400 h 2226366"/>
                  <a:gd name="connsiteX25" fmla="*/ 1292087 w 1977887"/>
                  <a:gd name="connsiteY25" fmla="*/ 655983 h 2226366"/>
                  <a:gd name="connsiteX26" fmla="*/ 974035 w 1977887"/>
                  <a:gd name="connsiteY26" fmla="*/ 477079 h 2226366"/>
                  <a:gd name="connsiteX27" fmla="*/ 795131 w 1977887"/>
                  <a:gd name="connsiteY27" fmla="*/ 318053 h 2226366"/>
                  <a:gd name="connsiteX28" fmla="*/ 646044 w 1977887"/>
                  <a:gd name="connsiteY28" fmla="*/ 89453 h 2226366"/>
                  <a:gd name="connsiteX0" fmla="*/ 347870 w 1977887"/>
                  <a:gd name="connsiteY0" fmla="*/ 0 h 2226366"/>
                  <a:gd name="connsiteX1" fmla="*/ 278296 w 1977887"/>
                  <a:gd name="connsiteY1" fmla="*/ 377687 h 2226366"/>
                  <a:gd name="connsiteX2" fmla="*/ 178905 w 1977887"/>
                  <a:gd name="connsiteY2" fmla="*/ 636105 h 2226366"/>
                  <a:gd name="connsiteX3" fmla="*/ 129209 w 1977887"/>
                  <a:gd name="connsiteY3" fmla="*/ 854766 h 2226366"/>
                  <a:gd name="connsiteX4" fmla="*/ 49696 w 1977887"/>
                  <a:gd name="connsiteY4" fmla="*/ 1351722 h 2226366"/>
                  <a:gd name="connsiteX5" fmla="*/ 0 w 1977887"/>
                  <a:gd name="connsiteY5" fmla="*/ 1600200 h 2226366"/>
                  <a:gd name="connsiteX6" fmla="*/ 9939 w 1977887"/>
                  <a:gd name="connsiteY6" fmla="*/ 1789044 h 2226366"/>
                  <a:gd name="connsiteX7" fmla="*/ 109331 w 1977887"/>
                  <a:gd name="connsiteY7" fmla="*/ 2047461 h 2226366"/>
                  <a:gd name="connsiteX8" fmla="*/ 318052 w 1977887"/>
                  <a:gd name="connsiteY8" fmla="*/ 2216427 h 2226366"/>
                  <a:gd name="connsiteX9" fmla="*/ 487018 w 1977887"/>
                  <a:gd name="connsiteY9" fmla="*/ 2216427 h 2226366"/>
                  <a:gd name="connsiteX10" fmla="*/ 646044 w 1977887"/>
                  <a:gd name="connsiteY10" fmla="*/ 2126974 h 2226366"/>
                  <a:gd name="connsiteX11" fmla="*/ 834887 w 1977887"/>
                  <a:gd name="connsiteY11" fmla="*/ 2087218 h 2226366"/>
                  <a:gd name="connsiteX12" fmla="*/ 964096 w 1977887"/>
                  <a:gd name="connsiteY12" fmla="*/ 2087218 h 2226366"/>
                  <a:gd name="connsiteX13" fmla="*/ 1202635 w 1977887"/>
                  <a:gd name="connsiteY13" fmla="*/ 2206487 h 2226366"/>
                  <a:gd name="connsiteX14" fmla="*/ 1391478 w 1977887"/>
                  <a:gd name="connsiteY14" fmla="*/ 2226366 h 2226366"/>
                  <a:gd name="connsiteX15" fmla="*/ 1600200 w 1977887"/>
                  <a:gd name="connsiteY15" fmla="*/ 2196548 h 2226366"/>
                  <a:gd name="connsiteX16" fmla="*/ 1838739 w 1977887"/>
                  <a:gd name="connsiteY16" fmla="*/ 2186609 h 2226366"/>
                  <a:gd name="connsiteX17" fmla="*/ 1967948 w 1977887"/>
                  <a:gd name="connsiteY17" fmla="*/ 2097157 h 2226366"/>
                  <a:gd name="connsiteX18" fmla="*/ 1977887 w 1977887"/>
                  <a:gd name="connsiteY18" fmla="*/ 1958009 h 2226366"/>
                  <a:gd name="connsiteX19" fmla="*/ 1878496 w 1977887"/>
                  <a:gd name="connsiteY19" fmla="*/ 1818861 h 2226366"/>
                  <a:gd name="connsiteX20" fmla="*/ 1759226 w 1977887"/>
                  <a:gd name="connsiteY20" fmla="*/ 1679713 h 2226366"/>
                  <a:gd name="connsiteX21" fmla="*/ 1659835 w 1977887"/>
                  <a:gd name="connsiteY21" fmla="*/ 1520687 h 2226366"/>
                  <a:gd name="connsiteX22" fmla="*/ 1639957 w 1977887"/>
                  <a:gd name="connsiteY22" fmla="*/ 1292087 h 2226366"/>
                  <a:gd name="connsiteX23" fmla="*/ 1639957 w 1977887"/>
                  <a:gd name="connsiteY23" fmla="*/ 1182757 h 2226366"/>
                  <a:gd name="connsiteX24" fmla="*/ 1550505 w 1977887"/>
                  <a:gd name="connsiteY24" fmla="*/ 914400 h 2226366"/>
                  <a:gd name="connsiteX25" fmla="*/ 1461052 w 1977887"/>
                  <a:gd name="connsiteY25" fmla="*/ 655983 h 2226366"/>
                  <a:gd name="connsiteX26" fmla="*/ 974035 w 1977887"/>
                  <a:gd name="connsiteY26" fmla="*/ 477079 h 2226366"/>
                  <a:gd name="connsiteX27" fmla="*/ 795131 w 1977887"/>
                  <a:gd name="connsiteY27" fmla="*/ 318053 h 2226366"/>
                  <a:gd name="connsiteX28" fmla="*/ 646044 w 1977887"/>
                  <a:gd name="connsiteY28" fmla="*/ 89453 h 2226366"/>
                  <a:gd name="connsiteX0" fmla="*/ 347870 w 1977887"/>
                  <a:gd name="connsiteY0" fmla="*/ 0 h 2226366"/>
                  <a:gd name="connsiteX1" fmla="*/ 278296 w 1977887"/>
                  <a:gd name="connsiteY1" fmla="*/ 377687 h 2226366"/>
                  <a:gd name="connsiteX2" fmla="*/ 178905 w 1977887"/>
                  <a:gd name="connsiteY2" fmla="*/ 636105 h 2226366"/>
                  <a:gd name="connsiteX3" fmla="*/ 129209 w 1977887"/>
                  <a:gd name="connsiteY3" fmla="*/ 854766 h 2226366"/>
                  <a:gd name="connsiteX4" fmla="*/ 49696 w 1977887"/>
                  <a:gd name="connsiteY4" fmla="*/ 1351722 h 2226366"/>
                  <a:gd name="connsiteX5" fmla="*/ 0 w 1977887"/>
                  <a:gd name="connsiteY5" fmla="*/ 1600200 h 2226366"/>
                  <a:gd name="connsiteX6" fmla="*/ 9939 w 1977887"/>
                  <a:gd name="connsiteY6" fmla="*/ 1789044 h 2226366"/>
                  <a:gd name="connsiteX7" fmla="*/ 109331 w 1977887"/>
                  <a:gd name="connsiteY7" fmla="*/ 2047461 h 2226366"/>
                  <a:gd name="connsiteX8" fmla="*/ 318052 w 1977887"/>
                  <a:gd name="connsiteY8" fmla="*/ 2216427 h 2226366"/>
                  <a:gd name="connsiteX9" fmla="*/ 487018 w 1977887"/>
                  <a:gd name="connsiteY9" fmla="*/ 2216427 h 2226366"/>
                  <a:gd name="connsiteX10" fmla="*/ 646044 w 1977887"/>
                  <a:gd name="connsiteY10" fmla="*/ 2126974 h 2226366"/>
                  <a:gd name="connsiteX11" fmla="*/ 834887 w 1977887"/>
                  <a:gd name="connsiteY11" fmla="*/ 2087218 h 2226366"/>
                  <a:gd name="connsiteX12" fmla="*/ 964096 w 1977887"/>
                  <a:gd name="connsiteY12" fmla="*/ 2087218 h 2226366"/>
                  <a:gd name="connsiteX13" fmla="*/ 1202635 w 1977887"/>
                  <a:gd name="connsiteY13" fmla="*/ 2206487 h 2226366"/>
                  <a:gd name="connsiteX14" fmla="*/ 1391478 w 1977887"/>
                  <a:gd name="connsiteY14" fmla="*/ 2226366 h 2226366"/>
                  <a:gd name="connsiteX15" fmla="*/ 1600200 w 1977887"/>
                  <a:gd name="connsiteY15" fmla="*/ 2196548 h 2226366"/>
                  <a:gd name="connsiteX16" fmla="*/ 1838739 w 1977887"/>
                  <a:gd name="connsiteY16" fmla="*/ 2186609 h 2226366"/>
                  <a:gd name="connsiteX17" fmla="*/ 1967948 w 1977887"/>
                  <a:gd name="connsiteY17" fmla="*/ 2097157 h 2226366"/>
                  <a:gd name="connsiteX18" fmla="*/ 1977887 w 1977887"/>
                  <a:gd name="connsiteY18" fmla="*/ 1958009 h 2226366"/>
                  <a:gd name="connsiteX19" fmla="*/ 1878496 w 1977887"/>
                  <a:gd name="connsiteY19" fmla="*/ 1818861 h 2226366"/>
                  <a:gd name="connsiteX20" fmla="*/ 1759226 w 1977887"/>
                  <a:gd name="connsiteY20" fmla="*/ 1679713 h 2226366"/>
                  <a:gd name="connsiteX21" fmla="*/ 1659835 w 1977887"/>
                  <a:gd name="connsiteY21" fmla="*/ 1520687 h 2226366"/>
                  <a:gd name="connsiteX22" fmla="*/ 1639957 w 1977887"/>
                  <a:gd name="connsiteY22" fmla="*/ 1292087 h 2226366"/>
                  <a:gd name="connsiteX23" fmla="*/ 1639957 w 1977887"/>
                  <a:gd name="connsiteY23" fmla="*/ 1182757 h 2226366"/>
                  <a:gd name="connsiteX24" fmla="*/ 1550505 w 1977887"/>
                  <a:gd name="connsiteY24" fmla="*/ 914400 h 2226366"/>
                  <a:gd name="connsiteX25" fmla="*/ 1461052 w 1977887"/>
                  <a:gd name="connsiteY25" fmla="*/ 655983 h 2226366"/>
                  <a:gd name="connsiteX26" fmla="*/ 1252330 w 1977887"/>
                  <a:gd name="connsiteY26" fmla="*/ 427383 h 2226366"/>
                  <a:gd name="connsiteX27" fmla="*/ 795131 w 1977887"/>
                  <a:gd name="connsiteY27" fmla="*/ 318053 h 2226366"/>
                  <a:gd name="connsiteX28" fmla="*/ 646044 w 1977887"/>
                  <a:gd name="connsiteY28" fmla="*/ 89453 h 2226366"/>
                  <a:gd name="connsiteX0" fmla="*/ 347870 w 1977887"/>
                  <a:gd name="connsiteY0" fmla="*/ 0 h 2226366"/>
                  <a:gd name="connsiteX1" fmla="*/ 278296 w 1977887"/>
                  <a:gd name="connsiteY1" fmla="*/ 377687 h 2226366"/>
                  <a:gd name="connsiteX2" fmla="*/ 178905 w 1977887"/>
                  <a:gd name="connsiteY2" fmla="*/ 636105 h 2226366"/>
                  <a:gd name="connsiteX3" fmla="*/ 129209 w 1977887"/>
                  <a:gd name="connsiteY3" fmla="*/ 854766 h 2226366"/>
                  <a:gd name="connsiteX4" fmla="*/ 49696 w 1977887"/>
                  <a:gd name="connsiteY4" fmla="*/ 1351722 h 2226366"/>
                  <a:gd name="connsiteX5" fmla="*/ 0 w 1977887"/>
                  <a:gd name="connsiteY5" fmla="*/ 1600200 h 2226366"/>
                  <a:gd name="connsiteX6" fmla="*/ 9939 w 1977887"/>
                  <a:gd name="connsiteY6" fmla="*/ 1789044 h 2226366"/>
                  <a:gd name="connsiteX7" fmla="*/ 109331 w 1977887"/>
                  <a:gd name="connsiteY7" fmla="*/ 2047461 h 2226366"/>
                  <a:gd name="connsiteX8" fmla="*/ 318052 w 1977887"/>
                  <a:gd name="connsiteY8" fmla="*/ 2216427 h 2226366"/>
                  <a:gd name="connsiteX9" fmla="*/ 487018 w 1977887"/>
                  <a:gd name="connsiteY9" fmla="*/ 2216427 h 2226366"/>
                  <a:gd name="connsiteX10" fmla="*/ 646044 w 1977887"/>
                  <a:gd name="connsiteY10" fmla="*/ 2126974 h 2226366"/>
                  <a:gd name="connsiteX11" fmla="*/ 834887 w 1977887"/>
                  <a:gd name="connsiteY11" fmla="*/ 2087218 h 2226366"/>
                  <a:gd name="connsiteX12" fmla="*/ 964096 w 1977887"/>
                  <a:gd name="connsiteY12" fmla="*/ 2087218 h 2226366"/>
                  <a:gd name="connsiteX13" fmla="*/ 1202635 w 1977887"/>
                  <a:gd name="connsiteY13" fmla="*/ 2206487 h 2226366"/>
                  <a:gd name="connsiteX14" fmla="*/ 1391478 w 1977887"/>
                  <a:gd name="connsiteY14" fmla="*/ 2226366 h 2226366"/>
                  <a:gd name="connsiteX15" fmla="*/ 1600200 w 1977887"/>
                  <a:gd name="connsiteY15" fmla="*/ 2196548 h 2226366"/>
                  <a:gd name="connsiteX16" fmla="*/ 1838739 w 1977887"/>
                  <a:gd name="connsiteY16" fmla="*/ 2186609 h 2226366"/>
                  <a:gd name="connsiteX17" fmla="*/ 1967948 w 1977887"/>
                  <a:gd name="connsiteY17" fmla="*/ 2097157 h 2226366"/>
                  <a:gd name="connsiteX18" fmla="*/ 1977887 w 1977887"/>
                  <a:gd name="connsiteY18" fmla="*/ 1958009 h 2226366"/>
                  <a:gd name="connsiteX19" fmla="*/ 1878496 w 1977887"/>
                  <a:gd name="connsiteY19" fmla="*/ 1818861 h 2226366"/>
                  <a:gd name="connsiteX20" fmla="*/ 1759226 w 1977887"/>
                  <a:gd name="connsiteY20" fmla="*/ 1679713 h 2226366"/>
                  <a:gd name="connsiteX21" fmla="*/ 1659835 w 1977887"/>
                  <a:gd name="connsiteY21" fmla="*/ 1520687 h 2226366"/>
                  <a:gd name="connsiteX22" fmla="*/ 1639957 w 1977887"/>
                  <a:gd name="connsiteY22" fmla="*/ 1292087 h 2226366"/>
                  <a:gd name="connsiteX23" fmla="*/ 1639957 w 1977887"/>
                  <a:gd name="connsiteY23" fmla="*/ 1182757 h 2226366"/>
                  <a:gd name="connsiteX24" fmla="*/ 1550505 w 1977887"/>
                  <a:gd name="connsiteY24" fmla="*/ 914400 h 2226366"/>
                  <a:gd name="connsiteX25" fmla="*/ 1461052 w 1977887"/>
                  <a:gd name="connsiteY25" fmla="*/ 655983 h 2226366"/>
                  <a:gd name="connsiteX26" fmla="*/ 1252330 w 1977887"/>
                  <a:gd name="connsiteY26" fmla="*/ 427383 h 2226366"/>
                  <a:gd name="connsiteX27" fmla="*/ 1212574 w 1977887"/>
                  <a:gd name="connsiteY27" fmla="*/ 228600 h 2226366"/>
                  <a:gd name="connsiteX28" fmla="*/ 646044 w 1977887"/>
                  <a:gd name="connsiteY28" fmla="*/ 89453 h 2226366"/>
                  <a:gd name="connsiteX0" fmla="*/ 347870 w 1977887"/>
                  <a:gd name="connsiteY0" fmla="*/ 89451 h 2315817"/>
                  <a:gd name="connsiteX1" fmla="*/ 278296 w 1977887"/>
                  <a:gd name="connsiteY1" fmla="*/ 467138 h 2315817"/>
                  <a:gd name="connsiteX2" fmla="*/ 178905 w 1977887"/>
                  <a:gd name="connsiteY2" fmla="*/ 725556 h 2315817"/>
                  <a:gd name="connsiteX3" fmla="*/ 129209 w 1977887"/>
                  <a:gd name="connsiteY3" fmla="*/ 944217 h 2315817"/>
                  <a:gd name="connsiteX4" fmla="*/ 49696 w 1977887"/>
                  <a:gd name="connsiteY4" fmla="*/ 1441173 h 2315817"/>
                  <a:gd name="connsiteX5" fmla="*/ 0 w 1977887"/>
                  <a:gd name="connsiteY5" fmla="*/ 1689651 h 2315817"/>
                  <a:gd name="connsiteX6" fmla="*/ 9939 w 1977887"/>
                  <a:gd name="connsiteY6" fmla="*/ 1878495 h 2315817"/>
                  <a:gd name="connsiteX7" fmla="*/ 109331 w 1977887"/>
                  <a:gd name="connsiteY7" fmla="*/ 2136912 h 2315817"/>
                  <a:gd name="connsiteX8" fmla="*/ 318052 w 1977887"/>
                  <a:gd name="connsiteY8" fmla="*/ 2305878 h 2315817"/>
                  <a:gd name="connsiteX9" fmla="*/ 487018 w 1977887"/>
                  <a:gd name="connsiteY9" fmla="*/ 2305878 h 2315817"/>
                  <a:gd name="connsiteX10" fmla="*/ 646044 w 1977887"/>
                  <a:gd name="connsiteY10" fmla="*/ 2216425 h 2315817"/>
                  <a:gd name="connsiteX11" fmla="*/ 834887 w 1977887"/>
                  <a:gd name="connsiteY11" fmla="*/ 2176669 h 2315817"/>
                  <a:gd name="connsiteX12" fmla="*/ 964096 w 1977887"/>
                  <a:gd name="connsiteY12" fmla="*/ 2176669 h 2315817"/>
                  <a:gd name="connsiteX13" fmla="*/ 1202635 w 1977887"/>
                  <a:gd name="connsiteY13" fmla="*/ 2295938 h 2315817"/>
                  <a:gd name="connsiteX14" fmla="*/ 1391478 w 1977887"/>
                  <a:gd name="connsiteY14" fmla="*/ 2315817 h 2315817"/>
                  <a:gd name="connsiteX15" fmla="*/ 1600200 w 1977887"/>
                  <a:gd name="connsiteY15" fmla="*/ 2285999 h 2315817"/>
                  <a:gd name="connsiteX16" fmla="*/ 1838739 w 1977887"/>
                  <a:gd name="connsiteY16" fmla="*/ 2276060 h 2315817"/>
                  <a:gd name="connsiteX17" fmla="*/ 1967948 w 1977887"/>
                  <a:gd name="connsiteY17" fmla="*/ 2186608 h 2315817"/>
                  <a:gd name="connsiteX18" fmla="*/ 1977887 w 1977887"/>
                  <a:gd name="connsiteY18" fmla="*/ 2047460 h 2315817"/>
                  <a:gd name="connsiteX19" fmla="*/ 1878496 w 1977887"/>
                  <a:gd name="connsiteY19" fmla="*/ 1908312 h 2315817"/>
                  <a:gd name="connsiteX20" fmla="*/ 1759226 w 1977887"/>
                  <a:gd name="connsiteY20" fmla="*/ 1769164 h 2315817"/>
                  <a:gd name="connsiteX21" fmla="*/ 1659835 w 1977887"/>
                  <a:gd name="connsiteY21" fmla="*/ 1610138 h 2315817"/>
                  <a:gd name="connsiteX22" fmla="*/ 1639957 w 1977887"/>
                  <a:gd name="connsiteY22" fmla="*/ 1381538 h 2315817"/>
                  <a:gd name="connsiteX23" fmla="*/ 1639957 w 1977887"/>
                  <a:gd name="connsiteY23" fmla="*/ 1272208 h 2315817"/>
                  <a:gd name="connsiteX24" fmla="*/ 1550505 w 1977887"/>
                  <a:gd name="connsiteY24" fmla="*/ 1003851 h 2315817"/>
                  <a:gd name="connsiteX25" fmla="*/ 1461052 w 1977887"/>
                  <a:gd name="connsiteY25" fmla="*/ 745434 h 2315817"/>
                  <a:gd name="connsiteX26" fmla="*/ 1252330 w 1977887"/>
                  <a:gd name="connsiteY26" fmla="*/ 516834 h 2315817"/>
                  <a:gd name="connsiteX27" fmla="*/ 1212574 w 1977887"/>
                  <a:gd name="connsiteY27" fmla="*/ 318051 h 2315817"/>
                  <a:gd name="connsiteX28" fmla="*/ 1202635 w 1977887"/>
                  <a:gd name="connsiteY28" fmla="*/ 0 h 2315817"/>
                  <a:gd name="connsiteX0" fmla="*/ 347870 w 1977887"/>
                  <a:gd name="connsiteY0" fmla="*/ 89451 h 2315817"/>
                  <a:gd name="connsiteX1" fmla="*/ 278296 w 1977887"/>
                  <a:gd name="connsiteY1" fmla="*/ 467138 h 2315817"/>
                  <a:gd name="connsiteX2" fmla="*/ 178905 w 1977887"/>
                  <a:gd name="connsiteY2" fmla="*/ 725556 h 2315817"/>
                  <a:gd name="connsiteX3" fmla="*/ 129209 w 1977887"/>
                  <a:gd name="connsiteY3" fmla="*/ 944217 h 2315817"/>
                  <a:gd name="connsiteX4" fmla="*/ 49696 w 1977887"/>
                  <a:gd name="connsiteY4" fmla="*/ 1441173 h 2315817"/>
                  <a:gd name="connsiteX5" fmla="*/ 0 w 1977887"/>
                  <a:gd name="connsiteY5" fmla="*/ 1689651 h 2315817"/>
                  <a:gd name="connsiteX6" fmla="*/ 9939 w 1977887"/>
                  <a:gd name="connsiteY6" fmla="*/ 1878495 h 2315817"/>
                  <a:gd name="connsiteX7" fmla="*/ 109331 w 1977887"/>
                  <a:gd name="connsiteY7" fmla="*/ 2136912 h 2315817"/>
                  <a:gd name="connsiteX8" fmla="*/ 318052 w 1977887"/>
                  <a:gd name="connsiteY8" fmla="*/ 2305878 h 2315817"/>
                  <a:gd name="connsiteX9" fmla="*/ 487018 w 1977887"/>
                  <a:gd name="connsiteY9" fmla="*/ 2305878 h 2315817"/>
                  <a:gd name="connsiteX10" fmla="*/ 646044 w 1977887"/>
                  <a:gd name="connsiteY10" fmla="*/ 2216425 h 2315817"/>
                  <a:gd name="connsiteX11" fmla="*/ 834887 w 1977887"/>
                  <a:gd name="connsiteY11" fmla="*/ 2176669 h 2315817"/>
                  <a:gd name="connsiteX12" fmla="*/ 964096 w 1977887"/>
                  <a:gd name="connsiteY12" fmla="*/ 2176669 h 2315817"/>
                  <a:gd name="connsiteX13" fmla="*/ 1202635 w 1977887"/>
                  <a:gd name="connsiteY13" fmla="*/ 2295938 h 2315817"/>
                  <a:gd name="connsiteX14" fmla="*/ 1391478 w 1977887"/>
                  <a:gd name="connsiteY14" fmla="*/ 2315817 h 2315817"/>
                  <a:gd name="connsiteX15" fmla="*/ 1600200 w 1977887"/>
                  <a:gd name="connsiteY15" fmla="*/ 2285999 h 2315817"/>
                  <a:gd name="connsiteX16" fmla="*/ 1838739 w 1977887"/>
                  <a:gd name="connsiteY16" fmla="*/ 2276060 h 2315817"/>
                  <a:gd name="connsiteX17" fmla="*/ 1967948 w 1977887"/>
                  <a:gd name="connsiteY17" fmla="*/ 2186608 h 2315817"/>
                  <a:gd name="connsiteX18" fmla="*/ 1977887 w 1977887"/>
                  <a:gd name="connsiteY18" fmla="*/ 2047460 h 2315817"/>
                  <a:gd name="connsiteX19" fmla="*/ 1878496 w 1977887"/>
                  <a:gd name="connsiteY19" fmla="*/ 1908312 h 2315817"/>
                  <a:gd name="connsiteX20" fmla="*/ 1759226 w 1977887"/>
                  <a:gd name="connsiteY20" fmla="*/ 1769164 h 2315817"/>
                  <a:gd name="connsiteX21" fmla="*/ 1659835 w 1977887"/>
                  <a:gd name="connsiteY21" fmla="*/ 1610138 h 2315817"/>
                  <a:gd name="connsiteX22" fmla="*/ 1639957 w 1977887"/>
                  <a:gd name="connsiteY22" fmla="*/ 1381538 h 2315817"/>
                  <a:gd name="connsiteX23" fmla="*/ 1639957 w 1977887"/>
                  <a:gd name="connsiteY23" fmla="*/ 1272208 h 2315817"/>
                  <a:gd name="connsiteX24" fmla="*/ 1550505 w 1977887"/>
                  <a:gd name="connsiteY24" fmla="*/ 1003851 h 2315817"/>
                  <a:gd name="connsiteX25" fmla="*/ 1461052 w 1977887"/>
                  <a:gd name="connsiteY25" fmla="*/ 745434 h 2315817"/>
                  <a:gd name="connsiteX26" fmla="*/ 1282148 w 1977887"/>
                  <a:gd name="connsiteY26" fmla="*/ 516834 h 2315817"/>
                  <a:gd name="connsiteX27" fmla="*/ 1212574 w 1977887"/>
                  <a:gd name="connsiteY27" fmla="*/ 318051 h 2315817"/>
                  <a:gd name="connsiteX28" fmla="*/ 1202635 w 1977887"/>
                  <a:gd name="connsiteY28" fmla="*/ 0 h 2315817"/>
                  <a:gd name="connsiteX0" fmla="*/ 1073426 w 1977887"/>
                  <a:gd name="connsiteY0" fmla="*/ 9938 h 2315817"/>
                  <a:gd name="connsiteX1" fmla="*/ 278296 w 1977887"/>
                  <a:gd name="connsiteY1" fmla="*/ 467138 h 2315817"/>
                  <a:gd name="connsiteX2" fmla="*/ 178905 w 1977887"/>
                  <a:gd name="connsiteY2" fmla="*/ 725556 h 2315817"/>
                  <a:gd name="connsiteX3" fmla="*/ 129209 w 1977887"/>
                  <a:gd name="connsiteY3" fmla="*/ 944217 h 2315817"/>
                  <a:gd name="connsiteX4" fmla="*/ 49696 w 1977887"/>
                  <a:gd name="connsiteY4" fmla="*/ 1441173 h 2315817"/>
                  <a:gd name="connsiteX5" fmla="*/ 0 w 1977887"/>
                  <a:gd name="connsiteY5" fmla="*/ 1689651 h 2315817"/>
                  <a:gd name="connsiteX6" fmla="*/ 9939 w 1977887"/>
                  <a:gd name="connsiteY6" fmla="*/ 1878495 h 2315817"/>
                  <a:gd name="connsiteX7" fmla="*/ 109331 w 1977887"/>
                  <a:gd name="connsiteY7" fmla="*/ 2136912 h 2315817"/>
                  <a:gd name="connsiteX8" fmla="*/ 318052 w 1977887"/>
                  <a:gd name="connsiteY8" fmla="*/ 2305878 h 2315817"/>
                  <a:gd name="connsiteX9" fmla="*/ 487018 w 1977887"/>
                  <a:gd name="connsiteY9" fmla="*/ 2305878 h 2315817"/>
                  <a:gd name="connsiteX10" fmla="*/ 646044 w 1977887"/>
                  <a:gd name="connsiteY10" fmla="*/ 2216425 h 2315817"/>
                  <a:gd name="connsiteX11" fmla="*/ 834887 w 1977887"/>
                  <a:gd name="connsiteY11" fmla="*/ 2176669 h 2315817"/>
                  <a:gd name="connsiteX12" fmla="*/ 964096 w 1977887"/>
                  <a:gd name="connsiteY12" fmla="*/ 2176669 h 2315817"/>
                  <a:gd name="connsiteX13" fmla="*/ 1202635 w 1977887"/>
                  <a:gd name="connsiteY13" fmla="*/ 2295938 h 2315817"/>
                  <a:gd name="connsiteX14" fmla="*/ 1391478 w 1977887"/>
                  <a:gd name="connsiteY14" fmla="*/ 2315817 h 2315817"/>
                  <a:gd name="connsiteX15" fmla="*/ 1600200 w 1977887"/>
                  <a:gd name="connsiteY15" fmla="*/ 2285999 h 2315817"/>
                  <a:gd name="connsiteX16" fmla="*/ 1838739 w 1977887"/>
                  <a:gd name="connsiteY16" fmla="*/ 2276060 h 2315817"/>
                  <a:gd name="connsiteX17" fmla="*/ 1967948 w 1977887"/>
                  <a:gd name="connsiteY17" fmla="*/ 2186608 h 2315817"/>
                  <a:gd name="connsiteX18" fmla="*/ 1977887 w 1977887"/>
                  <a:gd name="connsiteY18" fmla="*/ 2047460 h 2315817"/>
                  <a:gd name="connsiteX19" fmla="*/ 1878496 w 1977887"/>
                  <a:gd name="connsiteY19" fmla="*/ 1908312 h 2315817"/>
                  <a:gd name="connsiteX20" fmla="*/ 1759226 w 1977887"/>
                  <a:gd name="connsiteY20" fmla="*/ 1769164 h 2315817"/>
                  <a:gd name="connsiteX21" fmla="*/ 1659835 w 1977887"/>
                  <a:gd name="connsiteY21" fmla="*/ 1610138 h 2315817"/>
                  <a:gd name="connsiteX22" fmla="*/ 1639957 w 1977887"/>
                  <a:gd name="connsiteY22" fmla="*/ 1381538 h 2315817"/>
                  <a:gd name="connsiteX23" fmla="*/ 1639957 w 1977887"/>
                  <a:gd name="connsiteY23" fmla="*/ 1272208 h 2315817"/>
                  <a:gd name="connsiteX24" fmla="*/ 1550505 w 1977887"/>
                  <a:gd name="connsiteY24" fmla="*/ 1003851 h 2315817"/>
                  <a:gd name="connsiteX25" fmla="*/ 1461052 w 1977887"/>
                  <a:gd name="connsiteY25" fmla="*/ 745434 h 2315817"/>
                  <a:gd name="connsiteX26" fmla="*/ 1282148 w 1977887"/>
                  <a:gd name="connsiteY26" fmla="*/ 516834 h 2315817"/>
                  <a:gd name="connsiteX27" fmla="*/ 1212574 w 1977887"/>
                  <a:gd name="connsiteY27" fmla="*/ 318051 h 2315817"/>
                  <a:gd name="connsiteX28" fmla="*/ 1202635 w 1977887"/>
                  <a:gd name="connsiteY28" fmla="*/ 0 h 2315817"/>
                  <a:gd name="connsiteX0" fmla="*/ 1073426 w 1977887"/>
                  <a:gd name="connsiteY0" fmla="*/ 9938 h 2315817"/>
                  <a:gd name="connsiteX1" fmla="*/ 735496 w 1977887"/>
                  <a:gd name="connsiteY1" fmla="*/ 457198 h 2315817"/>
                  <a:gd name="connsiteX2" fmla="*/ 178905 w 1977887"/>
                  <a:gd name="connsiteY2" fmla="*/ 725556 h 2315817"/>
                  <a:gd name="connsiteX3" fmla="*/ 129209 w 1977887"/>
                  <a:gd name="connsiteY3" fmla="*/ 944217 h 2315817"/>
                  <a:gd name="connsiteX4" fmla="*/ 49696 w 1977887"/>
                  <a:gd name="connsiteY4" fmla="*/ 1441173 h 2315817"/>
                  <a:gd name="connsiteX5" fmla="*/ 0 w 1977887"/>
                  <a:gd name="connsiteY5" fmla="*/ 1689651 h 2315817"/>
                  <a:gd name="connsiteX6" fmla="*/ 9939 w 1977887"/>
                  <a:gd name="connsiteY6" fmla="*/ 1878495 h 2315817"/>
                  <a:gd name="connsiteX7" fmla="*/ 109331 w 1977887"/>
                  <a:gd name="connsiteY7" fmla="*/ 2136912 h 2315817"/>
                  <a:gd name="connsiteX8" fmla="*/ 318052 w 1977887"/>
                  <a:gd name="connsiteY8" fmla="*/ 2305878 h 2315817"/>
                  <a:gd name="connsiteX9" fmla="*/ 487018 w 1977887"/>
                  <a:gd name="connsiteY9" fmla="*/ 2305878 h 2315817"/>
                  <a:gd name="connsiteX10" fmla="*/ 646044 w 1977887"/>
                  <a:gd name="connsiteY10" fmla="*/ 2216425 h 2315817"/>
                  <a:gd name="connsiteX11" fmla="*/ 834887 w 1977887"/>
                  <a:gd name="connsiteY11" fmla="*/ 2176669 h 2315817"/>
                  <a:gd name="connsiteX12" fmla="*/ 964096 w 1977887"/>
                  <a:gd name="connsiteY12" fmla="*/ 2176669 h 2315817"/>
                  <a:gd name="connsiteX13" fmla="*/ 1202635 w 1977887"/>
                  <a:gd name="connsiteY13" fmla="*/ 2295938 h 2315817"/>
                  <a:gd name="connsiteX14" fmla="*/ 1391478 w 1977887"/>
                  <a:gd name="connsiteY14" fmla="*/ 2315817 h 2315817"/>
                  <a:gd name="connsiteX15" fmla="*/ 1600200 w 1977887"/>
                  <a:gd name="connsiteY15" fmla="*/ 2285999 h 2315817"/>
                  <a:gd name="connsiteX16" fmla="*/ 1838739 w 1977887"/>
                  <a:gd name="connsiteY16" fmla="*/ 2276060 h 2315817"/>
                  <a:gd name="connsiteX17" fmla="*/ 1967948 w 1977887"/>
                  <a:gd name="connsiteY17" fmla="*/ 2186608 h 2315817"/>
                  <a:gd name="connsiteX18" fmla="*/ 1977887 w 1977887"/>
                  <a:gd name="connsiteY18" fmla="*/ 2047460 h 2315817"/>
                  <a:gd name="connsiteX19" fmla="*/ 1878496 w 1977887"/>
                  <a:gd name="connsiteY19" fmla="*/ 1908312 h 2315817"/>
                  <a:gd name="connsiteX20" fmla="*/ 1759226 w 1977887"/>
                  <a:gd name="connsiteY20" fmla="*/ 1769164 h 2315817"/>
                  <a:gd name="connsiteX21" fmla="*/ 1659835 w 1977887"/>
                  <a:gd name="connsiteY21" fmla="*/ 1610138 h 2315817"/>
                  <a:gd name="connsiteX22" fmla="*/ 1639957 w 1977887"/>
                  <a:gd name="connsiteY22" fmla="*/ 1381538 h 2315817"/>
                  <a:gd name="connsiteX23" fmla="*/ 1639957 w 1977887"/>
                  <a:gd name="connsiteY23" fmla="*/ 1272208 h 2315817"/>
                  <a:gd name="connsiteX24" fmla="*/ 1550505 w 1977887"/>
                  <a:gd name="connsiteY24" fmla="*/ 1003851 h 2315817"/>
                  <a:gd name="connsiteX25" fmla="*/ 1461052 w 1977887"/>
                  <a:gd name="connsiteY25" fmla="*/ 745434 h 2315817"/>
                  <a:gd name="connsiteX26" fmla="*/ 1282148 w 1977887"/>
                  <a:gd name="connsiteY26" fmla="*/ 516834 h 2315817"/>
                  <a:gd name="connsiteX27" fmla="*/ 1212574 w 1977887"/>
                  <a:gd name="connsiteY27" fmla="*/ 318051 h 2315817"/>
                  <a:gd name="connsiteX28" fmla="*/ 1202635 w 1977887"/>
                  <a:gd name="connsiteY28" fmla="*/ 0 h 2315817"/>
                  <a:gd name="connsiteX0" fmla="*/ 983974 w 1977887"/>
                  <a:gd name="connsiteY0" fmla="*/ 9938 h 2315817"/>
                  <a:gd name="connsiteX1" fmla="*/ 735496 w 1977887"/>
                  <a:gd name="connsiteY1" fmla="*/ 457198 h 2315817"/>
                  <a:gd name="connsiteX2" fmla="*/ 178905 w 1977887"/>
                  <a:gd name="connsiteY2" fmla="*/ 725556 h 2315817"/>
                  <a:gd name="connsiteX3" fmla="*/ 129209 w 1977887"/>
                  <a:gd name="connsiteY3" fmla="*/ 944217 h 2315817"/>
                  <a:gd name="connsiteX4" fmla="*/ 49696 w 1977887"/>
                  <a:gd name="connsiteY4" fmla="*/ 1441173 h 2315817"/>
                  <a:gd name="connsiteX5" fmla="*/ 0 w 1977887"/>
                  <a:gd name="connsiteY5" fmla="*/ 1689651 h 2315817"/>
                  <a:gd name="connsiteX6" fmla="*/ 9939 w 1977887"/>
                  <a:gd name="connsiteY6" fmla="*/ 1878495 h 2315817"/>
                  <a:gd name="connsiteX7" fmla="*/ 109331 w 1977887"/>
                  <a:gd name="connsiteY7" fmla="*/ 2136912 h 2315817"/>
                  <a:gd name="connsiteX8" fmla="*/ 318052 w 1977887"/>
                  <a:gd name="connsiteY8" fmla="*/ 2305878 h 2315817"/>
                  <a:gd name="connsiteX9" fmla="*/ 487018 w 1977887"/>
                  <a:gd name="connsiteY9" fmla="*/ 2305878 h 2315817"/>
                  <a:gd name="connsiteX10" fmla="*/ 646044 w 1977887"/>
                  <a:gd name="connsiteY10" fmla="*/ 2216425 h 2315817"/>
                  <a:gd name="connsiteX11" fmla="*/ 834887 w 1977887"/>
                  <a:gd name="connsiteY11" fmla="*/ 2176669 h 2315817"/>
                  <a:gd name="connsiteX12" fmla="*/ 964096 w 1977887"/>
                  <a:gd name="connsiteY12" fmla="*/ 2176669 h 2315817"/>
                  <a:gd name="connsiteX13" fmla="*/ 1202635 w 1977887"/>
                  <a:gd name="connsiteY13" fmla="*/ 2295938 h 2315817"/>
                  <a:gd name="connsiteX14" fmla="*/ 1391478 w 1977887"/>
                  <a:gd name="connsiteY14" fmla="*/ 2315817 h 2315817"/>
                  <a:gd name="connsiteX15" fmla="*/ 1600200 w 1977887"/>
                  <a:gd name="connsiteY15" fmla="*/ 2285999 h 2315817"/>
                  <a:gd name="connsiteX16" fmla="*/ 1838739 w 1977887"/>
                  <a:gd name="connsiteY16" fmla="*/ 2276060 h 2315817"/>
                  <a:gd name="connsiteX17" fmla="*/ 1967948 w 1977887"/>
                  <a:gd name="connsiteY17" fmla="*/ 2186608 h 2315817"/>
                  <a:gd name="connsiteX18" fmla="*/ 1977887 w 1977887"/>
                  <a:gd name="connsiteY18" fmla="*/ 2047460 h 2315817"/>
                  <a:gd name="connsiteX19" fmla="*/ 1878496 w 1977887"/>
                  <a:gd name="connsiteY19" fmla="*/ 1908312 h 2315817"/>
                  <a:gd name="connsiteX20" fmla="*/ 1759226 w 1977887"/>
                  <a:gd name="connsiteY20" fmla="*/ 1769164 h 2315817"/>
                  <a:gd name="connsiteX21" fmla="*/ 1659835 w 1977887"/>
                  <a:gd name="connsiteY21" fmla="*/ 1610138 h 2315817"/>
                  <a:gd name="connsiteX22" fmla="*/ 1639957 w 1977887"/>
                  <a:gd name="connsiteY22" fmla="*/ 1381538 h 2315817"/>
                  <a:gd name="connsiteX23" fmla="*/ 1639957 w 1977887"/>
                  <a:gd name="connsiteY23" fmla="*/ 1272208 h 2315817"/>
                  <a:gd name="connsiteX24" fmla="*/ 1550505 w 1977887"/>
                  <a:gd name="connsiteY24" fmla="*/ 1003851 h 2315817"/>
                  <a:gd name="connsiteX25" fmla="*/ 1461052 w 1977887"/>
                  <a:gd name="connsiteY25" fmla="*/ 745434 h 2315817"/>
                  <a:gd name="connsiteX26" fmla="*/ 1282148 w 1977887"/>
                  <a:gd name="connsiteY26" fmla="*/ 516834 h 2315817"/>
                  <a:gd name="connsiteX27" fmla="*/ 1212574 w 1977887"/>
                  <a:gd name="connsiteY27" fmla="*/ 318051 h 2315817"/>
                  <a:gd name="connsiteX28" fmla="*/ 1202635 w 1977887"/>
                  <a:gd name="connsiteY28" fmla="*/ 0 h 2315817"/>
                  <a:gd name="connsiteX0" fmla="*/ 983974 w 1977887"/>
                  <a:gd name="connsiteY0" fmla="*/ 9938 h 2315817"/>
                  <a:gd name="connsiteX1" fmla="*/ 735496 w 1977887"/>
                  <a:gd name="connsiteY1" fmla="*/ 457198 h 2315817"/>
                  <a:gd name="connsiteX2" fmla="*/ 308114 w 1977887"/>
                  <a:gd name="connsiteY2" fmla="*/ 824947 h 2315817"/>
                  <a:gd name="connsiteX3" fmla="*/ 129209 w 1977887"/>
                  <a:gd name="connsiteY3" fmla="*/ 944217 h 2315817"/>
                  <a:gd name="connsiteX4" fmla="*/ 49696 w 1977887"/>
                  <a:gd name="connsiteY4" fmla="*/ 1441173 h 2315817"/>
                  <a:gd name="connsiteX5" fmla="*/ 0 w 1977887"/>
                  <a:gd name="connsiteY5" fmla="*/ 1689651 h 2315817"/>
                  <a:gd name="connsiteX6" fmla="*/ 9939 w 1977887"/>
                  <a:gd name="connsiteY6" fmla="*/ 1878495 h 2315817"/>
                  <a:gd name="connsiteX7" fmla="*/ 109331 w 1977887"/>
                  <a:gd name="connsiteY7" fmla="*/ 2136912 h 2315817"/>
                  <a:gd name="connsiteX8" fmla="*/ 318052 w 1977887"/>
                  <a:gd name="connsiteY8" fmla="*/ 2305878 h 2315817"/>
                  <a:gd name="connsiteX9" fmla="*/ 487018 w 1977887"/>
                  <a:gd name="connsiteY9" fmla="*/ 2305878 h 2315817"/>
                  <a:gd name="connsiteX10" fmla="*/ 646044 w 1977887"/>
                  <a:gd name="connsiteY10" fmla="*/ 2216425 h 2315817"/>
                  <a:gd name="connsiteX11" fmla="*/ 834887 w 1977887"/>
                  <a:gd name="connsiteY11" fmla="*/ 2176669 h 2315817"/>
                  <a:gd name="connsiteX12" fmla="*/ 964096 w 1977887"/>
                  <a:gd name="connsiteY12" fmla="*/ 2176669 h 2315817"/>
                  <a:gd name="connsiteX13" fmla="*/ 1202635 w 1977887"/>
                  <a:gd name="connsiteY13" fmla="*/ 2295938 h 2315817"/>
                  <a:gd name="connsiteX14" fmla="*/ 1391478 w 1977887"/>
                  <a:gd name="connsiteY14" fmla="*/ 2315817 h 2315817"/>
                  <a:gd name="connsiteX15" fmla="*/ 1600200 w 1977887"/>
                  <a:gd name="connsiteY15" fmla="*/ 2285999 h 2315817"/>
                  <a:gd name="connsiteX16" fmla="*/ 1838739 w 1977887"/>
                  <a:gd name="connsiteY16" fmla="*/ 2276060 h 2315817"/>
                  <a:gd name="connsiteX17" fmla="*/ 1967948 w 1977887"/>
                  <a:gd name="connsiteY17" fmla="*/ 2186608 h 2315817"/>
                  <a:gd name="connsiteX18" fmla="*/ 1977887 w 1977887"/>
                  <a:gd name="connsiteY18" fmla="*/ 2047460 h 2315817"/>
                  <a:gd name="connsiteX19" fmla="*/ 1878496 w 1977887"/>
                  <a:gd name="connsiteY19" fmla="*/ 1908312 h 2315817"/>
                  <a:gd name="connsiteX20" fmla="*/ 1759226 w 1977887"/>
                  <a:gd name="connsiteY20" fmla="*/ 1769164 h 2315817"/>
                  <a:gd name="connsiteX21" fmla="*/ 1659835 w 1977887"/>
                  <a:gd name="connsiteY21" fmla="*/ 1610138 h 2315817"/>
                  <a:gd name="connsiteX22" fmla="*/ 1639957 w 1977887"/>
                  <a:gd name="connsiteY22" fmla="*/ 1381538 h 2315817"/>
                  <a:gd name="connsiteX23" fmla="*/ 1639957 w 1977887"/>
                  <a:gd name="connsiteY23" fmla="*/ 1272208 h 2315817"/>
                  <a:gd name="connsiteX24" fmla="*/ 1550505 w 1977887"/>
                  <a:gd name="connsiteY24" fmla="*/ 1003851 h 2315817"/>
                  <a:gd name="connsiteX25" fmla="*/ 1461052 w 1977887"/>
                  <a:gd name="connsiteY25" fmla="*/ 745434 h 2315817"/>
                  <a:gd name="connsiteX26" fmla="*/ 1282148 w 1977887"/>
                  <a:gd name="connsiteY26" fmla="*/ 516834 h 2315817"/>
                  <a:gd name="connsiteX27" fmla="*/ 1212574 w 1977887"/>
                  <a:gd name="connsiteY27" fmla="*/ 318051 h 2315817"/>
                  <a:gd name="connsiteX28" fmla="*/ 1202635 w 1977887"/>
                  <a:gd name="connsiteY28" fmla="*/ 0 h 2315817"/>
                  <a:gd name="connsiteX0" fmla="*/ 983974 w 1977887"/>
                  <a:gd name="connsiteY0" fmla="*/ 9938 h 2315817"/>
                  <a:gd name="connsiteX1" fmla="*/ 735496 w 1977887"/>
                  <a:gd name="connsiteY1" fmla="*/ 457198 h 2315817"/>
                  <a:gd name="connsiteX2" fmla="*/ 308114 w 1977887"/>
                  <a:gd name="connsiteY2" fmla="*/ 824947 h 2315817"/>
                  <a:gd name="connsiteX3" fmla="*/ 129209 w 1977887"/>
                  <a:gd name="connsiteY3" fmla="*/ 944217 h 2315817"/>
                  <a:gd name="connsiteX4" fmla="*/ 129209 w 1977887"/>
                  <a:gd name="connsiteY4" fmla="*/ 1123122 h 2315817"/>
                  <a:gd name="connsiteX5" fmla="*/ 49696 w 1977887"/>
                  <a:gd name="connsiteY5" fmla="*/ 1441173 h 2315817"/>
                  <a:gd name="connsiteX6" fmla="*/ 0 w 1977887"/>
                  <a:gd name="connsiteY6" fmla="*/ 1689651 h 2315817"/>
                  <a:gd name="connsiteX7" fmla="*/ 9939 w 1977887"/>
                  <a:gd name="connsiteY7" fmla="*/ 1878495 h 2315817"/>
                  <a:gd name="connsiteX8" fmla="*/ 109331 w 1977887"/>
                  <a:gd name="connsiteY8" fmla="*/ 2136912 h 2315817"/>
                  <a:gd name="connsiteX9" fmla="*/ 318052 w 1977887"/>
                  <a:gd name="connsiteY9" fmla="*/ 2305878 h 2315817"/>
                  <a:gd name="connsiteX10" fmla="*/ 487018 w 1977887"/>
                  <a:gd name="connsiteY10" fmla="*/ 2305878 h 2315817"/>
                  <a:gd name="connsiteX11" fmla="*/ 646044 w 1977887"/>
                  <a:gd name="connsiteY11" fmla="*/ 2216425 h 2315817"/>
                  <a:gd name="connsiteX12" fmla="*/ 834887 w 1977887"/>
                  <a:gd name="connsiteY12" fmla="*/ 2176669 h 2315817"/>
                  <a:gd name="connsiteX13" fmla="*/ 964096 w 1977887"/>
                  <a:gd name="connsiteY13" fmla="*/ 2176669 h 2315817"/>
                  <a:gd name="connsiteX14" fmla="*/ 1202635 w 1977887"/>
                  <a:gd name="connsiteY14" fmla="*/ 2295938 h 2315817"/>
                  <a:gd name="connsiteX15" fmla="*/ 1391478 w 1977887"/>
                  <a:gd name="connsiteY15" fmla="*/ 2315817 h 2315817"/>
                  <a:gd name="connsiteX16" fmla="*/ 1600200 w 1977887"/>
                  <a:gd name="connsiteY16" fmla="*/ 2285999 h 2315817"/>
                  <a:gd name="connsiteX17" fmla="*/ 1838739 w 1977887"/>
                  <a:gd name="connsiteY17" fmla="*/ 2276060 h 2315817"/>
                  <a:gd name="connsiteX18" fmla="*/ 1967948 w 1977887"/>
                  <a:gd name="connsiteY18" fmla="*/ 2186608 h 2315817"/>
                  <a:gd name="connsiteX19" fmla="*/ 1977887 w 1977887"/>
                  <a:gd name="connsiteY19" fmla="*/ 2047460 h 2315817"/>
                  <a:gd name="connsiteX20" fmla="*/ 1878496 w 1977887"/>
                  <a:gd name="connsiteY20" fmla="*/ 1908312 h 2315817"/>
                  <a:gd name="connsiteX21" fmla="*/ 1759226 w 1977887"/>
                  <a:gd name="connsiteY21" fmla="*/ 1769164 h 2315817"/>
                  <a:gd name="connsiteX22" fmla="*/ 1659835 w 1977887"/>
                  <a:gd name="connsiteY22" fmla="*/ 1610138 h 2315817"/>
                  <a:gd name="connsiteX23" fmla="*/ 1639957 w 1977887"/>
                  <a:gd name="connsiteY23" fmla="*/ 1381538 h 2315817"/>
                  <a:gd name="connsiteX24" fmla="*/ 1639957 w 1977887"/>
                  <a:gd name="connsiteY24" fmla="*/ 1272208 h 2315817"/>
                  <a:gd name="connsiteX25" fmla="*/ 1550505 w 1977887"/>
                  <a:gd name="connsiteY25" fmla="*/ 1003851 h 2315817"/>
                  <a:gd name="connsiteX26" fmla="*/ 1461052 w 1977887"/>
                  <a:gd name="connsiteY26" fmla="*/ 745434 h 2315817"/>
                  <a:gd name="connsiteX27" fmla="*/ 1282148 w 1977887"/>
                  <a:gd name="connsiteY27" fmla="*/ 516834 h 2315817"/>
                  <a:gd name="connsiteX28" fmla="*/ 1212574 w 1977887"/>
                  <a:gd name="connsiteY28" fmla="*/ 318051 h 2315817"/>
                  <a:gd name="connsiteX29" fmla="*/ 1202635 w 1977887"/>
                  <a:gd name="connsiteY29" fmla="*/ 0 h 2315817"/>
                  <a:gd name="connsiteX0" fmla="*/ 983974 w 1977887"/>
                  <a:gd name="connsiteY0" fmla="*/ 9938 h 2315817"/>
                  <a:gd name="connsiteX1" fmla="*/ 735496 w 1977887"/>
                  <a:gd name="connsiteY1" fmla="*/ 457198 h 2315817"/>
                  <a:gd name="connsiteX2" fmla="*/ 308114 w 1977887"/>
                  <a:gd name="connsiteY2" fmla="*/ 824947 h 2315817"/>
                  <a:gd name="connsiteX3" fmla="*/ 268357 w 1977887"/>
                  <a:gd name="connsiteY3" fmla="*/ 964095 h 2315817"/>
                  <a:gd name="connsiteX4" fmla="*/ 129209 w 1977887"/>
                  <a:gd name="connsiteY4" fmla="*/ 1123122 h 2315817"/>
                  <a:gd name="connsiteX5" fmla="*/ 49696 w 1977887"/>
                  <a:gd name="connsiteY5" fmla="*/ 1441173 h 2315817"/>
                  <a:gd name="connsiteX6" fmla="*/ 0 w 1977887"/>
                  <a:gd name="connsiteY6" fmla="*/ 1689651 h 2315817"/>
                  <a:gd name="connsiteX7" fmla="*/ 9939 w 1977887"/>
                  <a:gd name="connsiteY7" fmla="*/ 1878495 h 2315817"/>
                  <a:gd name="connsiteX8" fmla="*/ 109331 w 1977887"/>
                  <a:gd name="connsiteY8" fmla="*/ 2136912 h 2315817"/>
                  <a:gd name="connsiteX9" fmla="*/ 318052 w 1977887"/>
                  <a:gd name="connsiteY9" fmla="*/ 2305878 h 2315817"/>
                  <a:gd name="connsiteX10" fmla="*/ 487018 w 1977887"/>
                  <a:gd name="connsiteY10" fmla="*/ 2305878 h 2315817"/>
                  <a:gd name="connsiteX11" fmla="*/ 646044 w 1977887"/>
                  <a:gd name="connsiteY11" fmla="*/ 2216425 h 2315817"/>
                  <a:gd name="connsiteX12" fmla="*/ 834887 w 1977887"/>
                  <a:gd name="connsiteY12" fmla="*/ 2176669 h 2315817"/>
                  <a:gd name="connsiteX13" fmla="*/ 964096 w 1977887"/>
                  <a:gd name="connsiteY13" fmla="*/ 2176669 h 2315817"/>
                  <a:gd name="connsiteX14" fmla="*/ 1202635 w 1977887"/>
                  <a:gd name="connsiteY14" fmla="*/ 2295938 h 2315817"/>
                  <a:gd name="connsiteX15" fmla="*/ 1391478 w 1977887"/>
                  <a:gd name="connsiteY15" fmla="*/ 2315817 h 2315817"/>
                  <a:gd name="connsiteX16" fmla="*/ 1600200 w 1977887"/>
                  <a:gd name="connsiteY16" fmla="*/ 2285999 h 2315817"/>
                  <a:gd name="connsiteX17" fmla="*/ 1838739 w 1977887"/>
                  <a:gd name="connsiteY17" fmla="*/ 2276060 h 2315817"/>
                  <a:gd name="connsiteX18" fmla="*/ 1967948 w 1977887"/>
                  <a:gd name="connsiteY18" fmla="*/ 2186608 h 2315817"/>
                  <a:gd name="connsiteX19" fmla="*/ 1977887 w 1977887"/>
                  <a:gd name="connsiteY19" fmla="*/ 2047460 h 2315817"/>
                  <a:gd name="connsiteX20" fmla="*/ 1878496 w 1977887"/>
                  <a:gd name="connsiteY20" fmla="*/ 1908312 h 2315817"/>
                  <a:gd name="connsiteX21" fmla="*/ 1759226 w 1977887"/>
                  <a:gd name="connsiteY21" fmla="*/ 1769164 h 2315817"/>
                  <a:gd name="connsiteX22" fmla="*/ 1659835 w 1977887"/>
                  <a:gd name="connsiteY22" fmla="*/ 1610138 h 2315817"/>
                  <a:gd name="connsiteX23" fmla="*/ 1639957 w 1977887"/>
                  <a:gd name="connsiteY23" fmla="*/ 1381538 h 2315817"/>
                  <a:gd name="connsiteX24" fmla="*/ 1639957 w 1977887"/>
                  <a:gd name="connsiteY24" fmla="*/ 1272208 h 2315817"/>
                  <a:gd name="connsiteX25" fmla="*/ 1550505 w 1977887"/>
                  <a:gd name="connsiteY25" fmla="*/ 1003851 h 2315817"/>
                  <a:gd name="connsiteX26" fmla="*/ 1461052 w 1977887"/>
                  <a:gd name="connsiteY26" fmla="*/ 745434 h 2315817"/>
                  <a:gd name="connsiteX27" fmla="*/ 1282148 w 1977887"/>
                  <a:gd name="connsiteY27" fmla="*/ 516834 h 2315817"/>
                  <a:gd name="connsiteX28" fmla="*/ 1212574 w 1977887"/>
                  <a:gd name="connsiteY28" fmla="*/ 318051 h 2315817"/>
                  <a:gd name="connsiteX29" fmla="*/ 1202635 w 1977887"/>
                  <a:gd name="connsiteY29" fmla="*/ 0 h 2315817"/>
                  <a:gd name="connsiteX0" fmla="*/ 983974 w 1977887"/>
                  <a:gd name="connsiteY0" fmla="*/ 9938 h 2315817"/>
                  <a:gd name="connsiteX1" fmla="*/ 735496 w 1977887"/>
                  <a:gd name="connsiteY1" fmla="*/ 457198 h 2315817"/>
                  <a:gd name="connsiteX2" fmla="*/ 566532 w 1977887"/>
                  <a:gd name="connsiteY2" fmla="*/ 765312 h 2315817"/>
                  <a:gd name="connsiteX3" fmla="*/ 268357 w 1977887"/>
                  <a:gd name="connsiteY3" fmla="*/ 964095 h 2315817"/>
                  <a:gd name="connsiteX4" fmla="*/ 129209 w 1977887"/>
                  <a:gd name="connsiteY4" fmla="*/ 1123122 h 2315817"/>
                  <a:gd name="connsiteX5" fmla="*/ 49696 w 1977887"/>
                  <a:gd name="connsiteY5" fmla="*/ 1441173 h 2315817"/>
                  <a:gd name="connsiteX6" fmla="*/ 0 w 1977887"/>
                  <a:gd name="connsiteY6" fmla="*/ 1689651 h 2315817"/>
                  <a:gd name="connsiteX7" fmla="*/ 9939 w 1977887"/>
                  <a:gd name="connsiteY7" fmla="*/ 1878495 h 2315817"/>
                  <a:gd name="connsiteX8" fmla="*/ 109331 w 1977887"/>
                  <a:gd name="connsiteY8" fmla="*/ 2136912 h 2315817"/>
                  <a:gd name="connsiteX9" fmla="*/ 318052 w 1977887"/>
                  <a:gd name="connsiteY9" fmla="*/ 2305878 h 2315817"/>
                  <a:gd name="connsiteX10" fmla="*/ 487018 w 1977887"/>
                  <a:gd name="connsiteY10" fmla="*/ 2305878 h 2315817"/>
                  <a:gd name="connsiteX11" fmla="*/ 646044 w 1977887"/>
                  <a:gd name="connsiteY11" fmla="*/ 2216425 h 2315817"/>
                  <a:gd name="connsiteX12" fmla="*/ 834887 w 1977887"/>
                  <a:gd name="connsiteY12" fmla="*/ 2176669 h 2315817"/>
                  <a:gd name="connsiteX13" fmla="*/ 964096 w 1977887"/>
                  <a:gd name="connsiteY13" fmla="*/ 2176669 h 2315817"/>
                  <a:gd name="connsiteX14" fmla="*/ 1202635 w 1977887"/>
                  <a:gd name="connsiteY14" fmla="*/ 2295938 h 2315817"/>
                  <a:gd name="connsiteX15" fmla="*/ 1391478 w 1977887"/>
                  <a:gd name="connsiteY15" fmla="*/ 2315817 h 2315817"/>
                  <a:gd name="connsiteX16" fmla="*/ 1600200 w 1977887"/>
                  <a:gd name="connsiteY16" fmla="*/ 2285999 h 2315817"/>
                  <a:gd name="connsiteX17" fmla="*/ 1838739 w 1977887"/>
                  <a:gd name="connsiteY17" fmla="*/ 2276060 h 2315817"/>
                  <a:gd name="connsiteX18" fmla="*/ 1967948 w 1977887"/>
                  <a:gd name="connsiteY18" fmla="*/ 2186608 h 2315817"/>
                  <a:gd name="connsiteX19" fmla="*/ 1977887 w 1977887"/>
                  <a:gd name="connsiteY19" fmla="*/ 2047460 h 2315817"/>
                  <a:gd name="connsiteX20" fmla="*/ 1878496 w 1977887"/>
                  <a:gd name="connsiteY20" fmla="*/ 1908312 h 2315817"/>
                  <a:gd name="connsiteX21" fmla="*/ 1759226 w 1977887"/>
                  <a:gd name="connsiteY21" fmla="*/ 1769164 h 2315817"/>
                  <a:gd name="connsiteX22" fmla="*/ 1659835 w 1977887"/>
                  <a:gd name="connsiteY22" fmla="*/ 1610138 h 2315817"/>
                  <a:gd name="connsiteX23" fmla="*/ 1639957 w 1977887"/>
                  <a:gd name="connsiteY23" fmla="*/ 1381538 h 2315817"/>
                  <a:gd name="connsiteX24" fmla="*/ 1639957 w 1977887"/>
                  <a:gd name="connsiteY24" fmla="*/ 1272208 h 2315817"/>
                  <a:gd name="connsiteX25" fmla="*/ 1550505 w 1977887"/>
                  <a:gd name="connsiteY25" fmla="*/ 1003851 h 2315817"/>
                  <a:gd name="connsiteX26" fmla="*/ 1461052 w 1977887"/>
                  <a:gd name="connsiteY26" fmla="*/ 745434 h 2315817"/>
                  <a:gd name="connsiteX27" fmla="*/ 1282148 w 1977887"/>
                  <a:gd name="connsiteY27" fmla="*/ 516834 h 2315817"/>
                  <a:gd name="connsiteX28" fmla="*/ 1212574 w 1977887"/>
                  <a:gd name="connsiteY28" fmla="*/ 318051 h 2315817"/>
                  <a:gd name="connsiteX29" fmla="*/ 1202635 w 1977887"/>
                  <a:gd name="connsiteY29" fmla="*/ 0 h 2315817"/>
                  <a:gd name="connsiteX0" fmla="*/ 1182757 w 1977887"/>
                  <a:gd name="connsiteY0" fmla="*/ 0 h 2315818"/>
                  <a:gd name="connsiteX1" fmla="*/ 735496 w 1977887"/>
                  <a:gd name="connsiteY1" fmla="*/ 457199 h 2315818"/>
                  <a:gd name="connsiteX2" fmla="*/ 566532 w 1977887"/>
                  <a:gd name="connsiteY2" fmla="*/ 765313 h 2315818"/>
                  <a:gd name="connsiteX3" fmla="*/ 268357 w 1977887"/>
                  <a:gd name="connsiteY3" fmla="*/ 964096 h 2315818"/>
                  <a:gd name="connsiteX4" fmla="*/ 129209 w 1977887"/>
                  <a:gd name="connsiteY4" fmla="*/ 1123123 h 2315818"/>
                  <a:gd name="connsiteX5" fmla="*/ 49696 w 1977887"/>
                  <a:gd name="connsiteY5" fmla="*/ 1441174 h 2315818"/>
                  <a:gd name="connsiteX6" fmla="*/ 0 w 1977887"/>
                  <a:gd name="connsiteY6" fmla="*/ 1689652 h 2315818"/>
                  <a:gd name="connsiteX7" fmla="*/ 9939 w 1977887"/>
                  <a:gd name="connsiteY7" fmla="*/ 1878496 h 2315818"/>
                  <a:gd name="connsiteX8" fmla="*/ 109331 w 1977887"/>
                  <a:gd name="connsiteY8" fmla="*/ 2136913 h 2315818"/>
                  <a:gd name="connsiteX9" fmla="*/ 318052 w 1977887"/>
                  <a:gd name="connsiteY9" fmla="*/ 2305879 h 2315818"/>
                  <a:gd name="connsiteX10" fmla="*/ 487018 w 1977887"/>
                  <a:gd name="connsiteY10" fmla="*/ 2305879 h 2315818"/>
                  <a:gd name="connsiteX11" fmla="*/ 646044 w 1977887"/>
                  <a:gd name="connsiteY11" fmla="*/ 2216426 h 2315818"/>
                  <a:gd name="connsiteX12" fmla="*/ 834887 w 1977887"/>
                  <a:gd name="connsiteY12" fmla="*/ 2176670 h 2315818"/>
                  <a:gd name="connsiteX13" fmla="*/ 964096 w 1977887"/>
                  <a:gd name="connsiteY13" fmla="*/ 2176670 h 2315818"/>
                  <a:gd name="connsiteX14" fmla="*/ 1202635 w 1977887"/>
                  <a:gd name="connsiteY14" fmla="*/ 2295939 h 2315818"/>
                  <a:gd name="connsiteX15" fmla="*/ 1391478 w 1977887"/>
                  <a:gd name="connsiteY15" fmla="*/ 2315818 h 2315818"/>
                  <a:gd name="connsiteX16" fmla="*/ 1600200 w 1977887"/>
                  <a:gd name="connsiteY16" fmla="*/ 2286000 h 2315818"/>
                  <a:gd name="connsiteX17" fmla="*/ 1838739 w 1977887"/>
                  <a:gd name="connsiteY17" fmla="*/ 2276061 h 2315818"/>
                  <a:gd name="connsiteX18" fmla="*/ 1967948 w 1977887"/>
                  <a:gd name="connsiteY18" fmla="*/ 2186609 h 2315818"/>
                  <a:gd name="connsiteX19" fmla="*/ 1977887 w 1977887"/>
                  <a:gd name="connsiteY19" fmla="*/ 2047461 h 2315818"/>
                  <a:gd name="connsiteX20" fmla="*/ 1878496 w 1977887"/>
                  <a:gd name="connsiteY20" fmla="*/ 1908313 h 2315818"/>
                  <a:gd name="connsiteX21" fmla="*/ 1759226 w 1977887"/>
                  <a:gd name="connsiteY21" fmla="*/ 1769165 h 2315818"/>
                  <a:gd name="connsiteX22" fmla="*/ 1659835 w 1977887"/>
                  <a:gd name="connsiteY22" fmla="*/ 1610139 h 2315818"/>
                  <a:gd name="connsiteX23" fmla="*/ 1639957 w 1977887"/>
                  <a:gd name="connsiteY23" fmla="*/ 1381539 h 2315818"/>
                  <a:gd name="connsiteX24" fmla="*/ 1639957 w 1977887"/>
                  <a:gd name="connsiteY24" fmla="*/ 1272209 h 2315818"/>
                  <a:gd name="connsiteX25" fmla="*/ 1550505 w 1977887"/>
                  <a:gd name="connsiteY25" fmla="*/ 1003852 h 2315818"/>
                  <a:gd name="connsiteX26" fmla="*/ 1461052 w 1977887"/>
                  <a:gd name="connsiteY26" fmla="*/ 745435 h 2315818"/>
                  <a:gd name="connsiteX27" fmla="*/ 1282148 w 1977887"/>
                  <a:gd name="connsiteY27" fmla="*/ 516835 h 2315818"/>
                  <a:gd name="connsiteX28" fmla="*/ 1212574 w 1977887"/>
                  <a:gd name="connsiteY28" fmla="*/ 318052 h 2315818"/>
                  <a:gd name="connsiteX29" fmla="*/ 1202635 w 1977887"/>
                  <a:gd name="connsiteY29" fmla="*/ 1 h 2315818"/>
                  <a:gd name="connsiteX0" fmla="*/ 1182757 w 1977887"/>
                  <a:gd name="connsiteY0" fmla="*/ 0 h 2315818"/>
                  <a:gd name="connsiteX1" fmla="*/ 964096 w 1977887"/>
                  <a:gd name="connsiteY1" fmla="*/ 39758 h 2315818"/>
                  <a:gd name="connsiteX2" fmla="*/ 735496 w 1977887"/>
                  <a:gd name="connsiteY2" fmla="*/ 457199 h 2315818"/>
                  <a:gd name="connsiteX3" fmla="*/ 566532 w 1977887"/>
                  <a:gd name="connsiteY3" fmla="*/ 765313 h 2315818"/>
                  <a:gd name="connsiteX4" fmla="*/ 268357 w 1977887"/>
                  <a:gd name="connsiteY4" fmla="*/ 964096 h 2315818"/>
                  <a:gd name="connsiteX5" fmla="*/ 129209 w 1977887"/>
                  <a:gd name="connsiteY5" fmla="*/ 1123123 h 2315818"/>
                  <a:gd name="connsiteX6" fmla="*/ 49696 w 1977887"/>
                  <a:gd name="connsiteY6" fmla="*/ 1441174 h 2315818"/>
                  <a:gd name="connsiteX7" fmla="*/ 0 w 1977887"/>
                  <a:gd name="connsiteY7" fmla="*/ 1689652 h 2315818"/>
                  <a:gd name="connsiteX8" fmla="*/ 9939 w 1977887"/>
                  <a:gd name="connsiteY8" fmla="*/ 1878496 h 2315818"/>
                  <a:gd name="connsiteX9" fmla="*/ 109331 w 1977887"/>
                  <a:gd name="connsiteY9" fmla="*/ 2136913 h 2315818"/>
                  <a:gd name="connsiteX10" fmla="*/ 318052 w 1977887"/>
                  <a:gd name="connsiteY10" fmla="*/ 2305879 h 2315818"/>
                  <a:gd name="connsiteX11" fmla="*/ 487018 w 1977887"/>
                  <a:gd name="connsiteY11" fmla="*/ 2305879 h 2315818"/>
                  <a:gd name="connsiteX12" fmla="*/ 646044 w 1977887"/>
                  <a:gd name="connsiteY12" fmla="*/ 2216426 h 2315818"/>
                  <a:gd name="connsiteX13" fmla="*/ 834887 w 1977887"/>
                  <a:gd name="connsiteY13" fmla="*/ 2176670 h 2315818"/>
                  <a:gd name="connsiteX14" fmla="*/ 964096 w 1977887"/>
                  <a:gd name="connsiteY14" fmla="*/ 2176670 h 2315818"/>
                  <a:gd name="connsiteX15" fmla="*/ 1202635 w 1977887"/>
                  <a:gd name="connsiteY15" fmla="*/ 2295939 h 2315818"/>
                  <a:gd name="connsiteX16" fmla="*/ 1391478 w 1977887"/>
                  <a:gd name="connsiteY16" fmla="*/ 2315818 h 2315818"/>
                  <a:gd name="connsiteX17" fmla="*/ 1600200 w 1977887"/>
                  <a:gd name="connsiteY17" fmla="*/ 2286000 h 2315818"/>
                  <a:gd name="connsiteX18" fmla="*/ 1838739 w 1977887"/>
                  <a:gd name="connsiteY18" fmla="*/ 2276061 h 2315818"/>
                  <a:gd name="connsiteX19" fmla="*/ 1967948 w 1977887"/>
                  <a:gd name="connsiteY19" fmla="*/ 2186609 h 2315818"/>
                  <a:gd name="connsiteX20" fmla="*/ 1977887 w 1977887"/>
                  <a:gd name="connsiteY20" fmla="*/ 2047461 h 2315818"/>
                  <a:gd name="connsiteX21" fmla="*/ 1878496 w 1977887"/>
                  <a:gd name="connsiteY21" fmla="*/ 1908313 h 2315818"/>
                  <a:gd name="connsiteX22" fmla="*/ 1759226 w 1977887"/>
                  <a:gd name="connsiteY22" fmla="*/ 1769165 h 2315818"/>
                  <a:gd name="connsiteX23" fmla="*/ 1659835 w 1977887"/>
                  <a:gd name="connsiteY23" fmla="*/ 1610139 h 2315818"/>
                  <a:gd name="connsiteX24" fmla="*/ 1639957 w 1977887"/>
                  <a:gd name="connsiteY24" fmla="*/ 1381539 h 2315818"/>
                  <a:gd name="connsiteX25" fmla="*/ 1639957 w 1977887"/>
                  <a:gd name="connsiteY25" fmla="*/ 1272209 h 2315818"/>
                  <a:gd name="connsiteX26" fmla="*/ 1550505 w 1977887"/>
                  <a:gd name="connsiteY26" fmla="*/ 1003852 h 2315818"/>
                  <a:gd name="connsiteX27" fmla="*/ 1461052 w 1977887"/>
                  <a:gd name="connsiteY27" fmla="*/ 745435 h 2315818"/>
                  <a:gd name="connsiteX28" fmla="*/ 1282148 w 1977887"/>
                  <a:gd name="connsiteY28" fmla="*/ 516835 h 2315818"/>
                  <a:gd name="connsiteX29" fmla="*/ 1212574 w 1977887"/>
                  <a:gd name="connsiteY29" fmla="*/ 318052 h 2315818"/>
                  <a:gd name="connsiteX30" fmla="*/ 1202635 w 1977887"/>
                  <a:gd name="connsiteY30" fmla="*/ 1 h 23158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977887" h="2315818">
                    <a:moveTo>
                      <a:pt x="1182757" y="0"/>
                    </a:moveTo>
                    <a:cubicBezTo>
                      <a:pt x="1099931" y="86140"/>
                      <a:pt x="1046922" y="-46382"/>
                      <a:pt x="964096" y="39758"/>
                    </a:cubicBezTo>
                    <a:lnTo>
                      <a:pt x="735496" y="457199"/>
                    </a:lnTo>
                    <a:lnTo>
                      <a:pt x="566532" y="765313"/>
                    </a:lnTo>
                    <a:lnTo>
                      <a:pt x="268357" y="964096"/>
                    </a:lnTo>
                    <a:cubicBezTo>
                      <a:pt x="265044" y="974035"/>
                      <a:pt x="132522" y="1113184"/>
                      <a:pt x="129209" y="1123123"/>
                    </a:cubicBezTo>
                    <a:lnTo>
                      <a:pt x="49696" y="1441174"/>
                    </a:lnTo>
                    <a:lnTo>
                      <a:pt x="0" y="1689652"/>
                    </a:lnTo>
                    <a:lnTo>
                      <a:pt x="9939" y="1878496"/>
                    </a:lnTo>
                    <a:lnTo>
                      <a:pt x="109331" y="2136913"/>
                    </a:lnTo>
                    <a:lnTo>
                      <a:pt x="318052" y="2305879"/>
                    </a:lnTo>
                    <a:lnTo>
                      <a:pt x="487018" y="2305879"/>
                    </a:lnTo>
                    <a:lnTo>
                      <a:pt x="646044" y="2216426"/>
                    </a:lnTo>
                    <a:lnTo>
                      <a:pt x="834887" y="2176670"/>
                    </a:lnTo>
                    <a:lnTo>
                      <a:pt x="964096" y="2176670"/>
                    </a:lnTo>
                    <a:lnTo>
                      <a:pt x="1202635" y="2295939"/>
                    </a:lnTo>
                    <a:lnTo>
                      <a:pt x="1391478" y="2315818"/>
                    </a:lnTo>
                    <a:lnTo>
                      <a:pt x="1600200" y="2286000"/>
                    </a:lnTo>
                    <a:lnTo>
                      <a:pt x="1838739" y="2276061"/>
                    </a:lnTo>
                    <a:lnTo>
                      <a:pt x="1967948" y="2186609"/>
                    </a:lnTo>
                    <a:lnTo>
                      <a:pt x="1977887" y="2047461"/>
                    </a:lnTo>
                    <a:lnTo>
                      <a:pt x="1878496" y="1908313"/>
                    </a:lnTo>
                    <a:lnTo>
                      <a:pt x="1759226" y="1769165"/>
                    </a:lnTo>
                    <a:lnTo>
                      <a:pt x="1659835" y="1610139"/>
                    </a:lnTo>
                    <a:lnTo>
                      <a:pt x="1639957" y="1381539"/>
                    </a:lnTo>
                    <a:lnTo>
                      <a:pt x="1639957" y="1272209"/>
                    </a:lnTo>
                    <a:lnTo>
                      <a:pt x="1550505" y="1003852"/>
                    </a:lnTo>
                    <a:lnTo>
                      <a:pt x="1461052" y="745435"/>
                    </a:lnTo>
                    <a:lnTo>
                      <a:pt x="1282148" y="516835"/>
                    </a:lnTo>
                    <a:lnTo>
                      <a:pt x="1212574" y="318052"/>
                    </a:lnTo>
                    <a:lnTo>
                      <a:pt x="1202635" y="1"/>
                    </a:lnTo>
                  </a:path>
                </a:pathLst>
              </a:custGeom>
              <a:noFill/>
              <a:ln w="25400" cap="flat" cmpd="sng" algn="ctr">
                <a:solidFill>
                  <a:srgbClr val="7030A0">
                    <a:alpha val="40000"/>
                  </a:srgbClr>
                </a:solidFill>
                <a:prstDash val="solid"/>
              </a:ln>
              <a:effectLst>
                <a:glow rad="127000">
                  <a:srgbClr val="7030A0">
                    <a:alpha val="30000"/>
                  </a:srgbClr>
                </a:glo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grpSp>
        <p:sp>
          <p:nvSpPr>
            <p:cNvPr id="12" name="TextBox 11"/>
            <p:cNvSpPr txBox="1"/>
            <p:nvPr/>
          </p:nvSpPr>
          <p:spPr>
            <a:xfrm>
              <a:off x="4657971" y="2666024"/>
              <a:ext cx="280174" cy="332399"/>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dirty="0" smtClean="0">
                  <a:ln>
                    <a:noFill/>
                  </a:ln>
                  <a:solidFill>
                    <a:prstClr val="white"/>
                  </a:solidFill>
                  <a:effectLst/>
                  <a:uLnTx/>
                  <a:uFillTx/>
                  <a:latin typeface="Calibri"/>
                </a:rPr>
                <a:t>X</a:t>
              </a:r>
            </a:p>
          </p:txBody>
        </p:sp>
      </p:grpSp>
      <p:sp>
        <p:nvSpPr>
          <p:cNvPr id="37" name="TextBox 36"/>
          <p:cNvSpPr txBox="1"/>
          <p:nvPr/>
        </p:nvSpPr>
        <p:spPr>
          <a:xfrm>
            <a:off x="355847" y="5029200"/>
            <a:ext cx="8217990" cy="1569660"/>
          </a:xfrm>
          <a:prstGeom prst="rect">
            <a:avLst/>
          </a:prstGeom>
          <a:solidFill>
            <a:schemeClr val="tx1"/>
          </a:solidFill>
        </p:spPr>
        <p:txBody>
          <a:bodyPr wrap="square" rtlCol="0">
            <a:spAutoFit/>
          </a:bodyPr>
          <a:lstStyle/>
          <a:p>
            <a:pPr algn="just"/>
            <a:r>
              <a:rPr lang="en-US" sz="1200" dirty="0" smtClean="0">
                <a:solidFill>
                  <a:schemeClr val="bg1"/>
                </a:solidFill>
                <a:latin typeface="Arial" pitchFamily="34" charset="0"/>
                <a:cs typeface="Arial" pitchFamily="34" charset="0"/>
              </a:rPr>
              <a:t>This composite map of the middle Miocene depositional system of south Louisiana shows the interaction of the deposition of deltaic sediments by the Mississippi River and the geologic structural elements of the Terrebonne Trough.  The trough acted as are receiving basin for the delta deposits as the movement of the faults and salt domes caused continuous subsidence of the basin, which allowed for the thick accumulation of sediments in the central axis of the basin.  The thickening of the sedimentary layers into the center of the trough is also illustrated on the cross section in Slide 23.  As will be seen in the next sequence of maps the same geologic structural elements and the same patterns of subsidence that were active in the middle Miocene are still active today.  The centers of active subsidence in south Louisiana 14 million years ago are nearly identical to the areas of land area change today – and for good reason.</a:t>
            </a:r>
          </a:p>
        </p:txBody>
      </p:sp>
      <p:sp>
        <p:nvSpPr>
          <p:cNvPr id="38" name="TextBox 37"/>
          <p:cNvSpPr txBox="1"/>
          <p:nvPr/>
        </p:nvSpPr>
        <p:spPr>
          <a:xfrm>
            <a:off x="1142999" y="419743"/>
            <a:ext cx="2512226" cy="369332"/>
          </a:xfrm>
          <a:prstGeom prst="rect">
            <a:avLst/>
          </a:prstGeom>
          <a:solidFill>
            <a:schemeClr val="tx1"/>
          </a:solidFill>
          <a:ln w="19050">
            <a:solidFill>
              <a:srgbClr val="0000FF"/>
            </a:solidFill>
          </a:ln>
        </p:spPr>
        <p:txBody>
          <a:bodyPr wrap="none" rtlCol="0">
            <a:spAutoFit/>
          </a:bodyPr>
          <a:lstStyle/>
          <a:p>
            <a:r>
              <a:rPr lang="en-US" dirty="0" smtClean="0">
                <a:solidFill>
                  <a:schemeClr val="bg1"/>
                </a:solidFill>
                <a:latin typeface="Times New Roman" pitchFamily="18" charset="0"/>
                <a:cs typeface="Times New Roman" pitchFamily="18" charset="0"/>
              </a:rPr>
              <a:t>Mid-Miocene Composite</a:t>
            </a:r>
            <a:endParaRPr lang="en-US" dirty="0">
              <a:solidFill>
                <a:schemeClr val="bg1"/>
              </a:solidFill>
              <a:latin typeface="Times New Roman" pitchFamily="18" charset="0"/>
              <a:cs typeface="Times New Roman" pitchFamily="18" charset="0"/>
            </a:endParaRPr>
          </a:p>
        </p:txBody>
      </p:sp>
    </p:spTree>
    <p:extLst>
      <p:ext uri="{BB962C8B-B14F-4D97-AF65-F5344CB8AC3E}">
        <p14:creationId xmlns:p14="http://schemas.microsoft.com/office/powerpoint/2010/main" val="171493038"/>
      </p:ext>
    </p:extLst>
  </p:cSld>
  <p:clrMapOvr>
    <a:masterClrMapping/>
  </p:clrMapOvr>
  <p:timing>
    <p:tnLst>
      <p:par>
        <p:cTn id="1" dur="indefinite" restart="never" nodeType="tmRoot"/>
      </p:par>
    </p:tn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a:grpSpLocks noChangeAspect="1"/>
          </p:cNvGrpSpPr>
          <p:nvPr/>
        </p:nvGrpSpPr>
        <p:grpSpPr>
          <a:xfrm>
            <a:off x="941832" y="228600"/>
            <a:ext cx="7865080" cy="5373199"/>
            <a:chOff x="137160" y="502920"/>
            <a:chExt cx="8738978" cy="5970221"/>
          </a:xfrm>
        </p:grpSpPr>
        <p:pic>
          <p:nvPicPr>
            <p:cNvPr id="3"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37160" y="502920"/>
              <a:ext cx="8736059" cy="5970221"/>
            </a:xfrm>
            <a:prstGeom prst="rect">
              <a:avLst/>
            </a:prstGeom>
            <a:noFill/>
            <a:ln w="19050">
              <a:solidFill>
                <a:sysClr val="windowText" lastClr="00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4" name="Freeform 3"/>
            <p:cNvSpPr/>
            <p:nvPr/>
          </p:nvSpPr>
          <p:spPr>
            <a:xfrm>
              <a:off x="3548270" y="3925957"/>
              <a:ext cx="407504" cy="99391"/>
            </a:xfrm>
            <a:custGeom>
              <a:avLst/>
              <a:gdLst>
                <a:gd name="connsiteX0" fmla="*/ 407504 w 407504"/>
                <a:gd name="connsiteY0" fmla="*/ 0 h 99391"/>
                <a:gd name="connsiteX1" fmla="*/ 268356 w 407504"/>
                <a:gd name="connsiteY1" fmla="*/ 29817 h 99391"/>
                <a:gd name="connsiteX2" fmla="*/ 129208 w 407504"/>
                <a:gd name="connsiteY2" fmla="*/ 79513 h 99391"/>
                <a:gd name="connsiteX3" fmla="*/ 0 w 407504"/>
                <a:gd name="connsiteY3" fmla="*/ 99391 h 99391"/>
              </a:gdLst>
              <a:ahLst/>
              <a:cxnLst>
                <a:cxn ang="0">
                  <a:pos x="connsiteX0" y="connsiteY0"/>
                </a:cxn>
                <a:cxn ang="0">
                  <a:pos x="connsiteX1" y="connsiteY1"/>
                </a:cxn>
                <a:cxn ang="0">
                  <a:pos x="connsiteX2" y="connsiteY2"/>
                </a:cxn>
                <a:cxn ang="0">
                  <a:pos x="connsiteX3" y="connsiteY3"/>
                </a:cxn>
              </a:cxnLst>
              <a:rect l="l" t="t" r="r" b="b"/>
              <a:pathLst>
                <a:path w="407504" h="99391">
                  <a:moveTo>
                    <a:pt x="407504" y="0"/>
                  </a:moveTo>
                  <a:lnTo>
                    <a:pt x="268356" y="29817"/>
                  </a:lnTo>
                  <a:lnTo>
                    <a:pt x="129208" y="79513"/>
                  </a:lnTo>
                  <a:lnTo>
                    <a:pt x="0" y="99391"/>
                  </a:lnTo>
                </a:path>
              </a:pathLst>
            </a:custGeom>
            <a:noFill/>
            <a:ln w="25400" cap="flat" cmpd="sng" algn="ctr">
              <a:solidFill>
                <a:sysClr val="windowText" lastClr="000000"/>
              </a:solidFill>
              <a:prstDash val="sysDash"/>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5" name="Freeform 4"/>
            <p:cNvSpPr/>
            <p:nvPr/>
          </p:nvSpPr>
          <p:spPr>
            <a:xfrm>
              <a:off x="3866322" y="4214191"/>
              <a:ext cx="477078" cy="129209"/>
            </a:xfrm>
            <a:custGeom>
              <a:avLst/>
              <a:gdLst>
                <a:gd name="connsiteX0" fmla="*/ 0 w 477078"/>
                <a:gd name="connsiteY0" fmla="*/ 129209 h 129209"/>
                <a:gd name="connsiteX1" fmla="*/ 178904 w 477078"/>
                <a:gd name="connsiteY1" fmla="*/ 59635 h 129209"/>
                <a:gd name="connsiteX2" fmla="*/ 278295 w 477078"/>
                <a:gd name="connsiteY2" fmla="*/ 9939 h 129209"/>
                <a:gd name="connsiteX3" fmla="*/ 477078 w 477078"/>
                <a:gd name="connsiteY3" fmla="*/ 0 h 129209"/>
              </a:gdLst>
              <a:ahLst/>
              <a:cxnLst>
                <a:cxn ang="0">
                  <a:pos x="connsiteX0" y="connsiteY0"/>
                </a:cxn>
                <a:cxn ang="0">
                  <a:pos x="connsiteX1" y="connsiteY1"/>
                </a:cxn>
                <a:cxn ang="0">
                  <a:pos x="connsiteX2" y="connsiteY2"/>
                </a:cxn>
                <a:cxn ang="0">
                  <a:pos x="connsiteX3" y="connsiteY3"/>
                </a:cxn>
              </a:cxnLst>
              <a:rect l="l" t="t" r="r" b="b"/>
              <a:pathLst>
                <a:path w="477078" h="129209">
                  <a:moveTo>
                    <a:pt x="0" y="129209"/>
                  </a:moveTo>
                  <a:lnTo>
                    <a:pt x="178904" y="59635"/>
                  </a:lnTo>
                  <a:lnTo>
                    <a:pt x="278295" y="9939"/>
                  </a:lnTo>
                  <a:lnTo>
                    <a:pt x="477078" y="0"/>
                  </a:lnTo>
                </a:path>
              </a:pathLst>
            </a:custGeom>
            <a:noFill/>
            <a:ln w="25400" cap="flat" cmpd="sng" algn="ctr">
              <a:solidFill>
                <a:sysClr val="windowText" lastClr="000000"/>
              </a:solidFill>
              <a:prstDash val="sysDash"/>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6" name="Freeform 5"/>
            <p:cNvSpPr/>
            <p:nvPr/>
          </p:nvSpPr>
          <p:spPr>
            <a:xfrm>
              <a:off x="3200400" y="3886200"/>
              <a:ext cx="4924424" cy="1728787"/>
            </a:xfrm>
            <a:custGeom>
              <a:avLst/>
              <a:gdLst>
                <a:gd name="connsiteX0" fmla="*/ 3990975 w 4862512"/>
                <a:gd name="connsiteY0" fmla="*/ 19050 h 1700212"/>
                <a:gd name="connsiteX1" fmla="*/ 4195762 w 4862512"/>
                <a:gd name="connsiteY1" fmla="*/ 114300 h 1700212"/>
                <a:gd name="connsiteX2" fmla="*/ 4310062 w 4862512"/>
                <a:gd name="connsiteY2" fmla="*/ 261937 h 1700212"/>
                <a:gd name="connsiteX3" fmla="*/ 4414837 w 4862512"/>
                <a:gd name="connsiteY3" fmla="*/ 452437 h 1700212"/>
                <a:gd name="connsiteX4" fmla="*/ 4524375 w 4862512"/>
                <a:gd name="connsiteY4" fmla="*/ 600075 h 1700212"/>
                <a:gd name="connsiteX5" fmla="*/ 4691062 w 4862512"/>
                <a:gd name="connsiteY5" fmla="*/ 714375 h 1700212"/>
                <a:gd name="connsiteX6" fmla="*/ 4824412 w 4862512"/>
                <a:gd name="connsiteY6" fmla="*/ 885825 h 1700212"/>
                <a:gd name="connsiteX7" fmla="*/ 4862512 w 4862512"/>
                <a:gd name="connsiteY7" fmla="*/ 1038225 h 1700212"/>
                <a:gd name="connsiteX8" fmla="*/ 4791075 w 4862512"/>
                <a:gd name="connsiteY8" fmla="*/ 1243012 h 1700212"/>
                <a:gd name="connsiteX9" fmla="*/ 4614862 w 4862512"/>
                <a:gd name="connsiteY9" fmla="*/ 1362075 h 1700212"/>
                <a:gd name="connsiteX10" fmla="*/ 4510087 w 4862512"/>
                <a:gd name="connsiteY10" fmla="*/ 1390650 h 1700212"/>
                <a:gd name="connsiteX11" fmla="*/ 4376737 w 4862512"/>
                <a:gd name="connsiteY11" fmla="*/ 1362075 h 1700212"/>
                <a:gd name="connsiteX12" fmla="*/ 4219575 w 4862512"/>
                <a:gd name="connsiteY12" fmla="*/ 1338262 h 1700212"/>
                <a:gd name="connsiteX13" fmla="*/ 4081462 w 4862512"/>
                <a:gd name="connsiteY13" fmla="*/ 1371600 h 1700212"/>
                <a:gd name="connsiteX14" fmla="*/ 3886200 w 4862512"/>
                <a:gd name="connsiteY14" fmla="*/ 1400175 h 1700212"/>
                <a:gd name="connsiteX15" fmla="*/ 3686175 w 4862512"/>
                <a:gd name="connsiteY15" fmla="*/ 1385887 h 1700212"/>
                <a:gd name="connsiteX16" fmla="*/ 3476625 w 4862512"/>
                <a:gd name="connsiteY16" fmla="*/ 1366837 h 1700212"/>
                <a:gd name="connsiteX17" fmla="*/ 3338512 w 4862512"/>
                <a:gd name="connsiteY17" fmla="*/ 1357312 h 1700212"/>
                <a:gd name="connsiteX18" fmla="*/ 3195637 w 4862512"/>
                <a:gd name="connsiteY18" fmla="*/ 1385887 h 1700212"/>
                <a:gd name="connsiteX19" fmla="*/ 3038475 w 4862512"/>
                <a:gd name="connsiteY19" fmla="*/ 1462087 h 1700212"/>
                <a:gd name="connsiteX20" fmla="*/ 2738437 w 4862512"/>
                <a:gd name="connsiteY20" fmla="*/ 1657350 h 1700212"/>
                <a:gd name="connsiteX21" fmla="*/ 2552700 w 4862512"/>
                <a:gd name="connsiteY21" fmla="*/ 1700212 h 1700212"/>
                <a:gd name="connsiteX22" fmla="*/ 2295525 w 4862512"/>
                <a:gd name="connsiteY22" fmla="*/ 1628775 h 1700212"/>
                <a:gd name="connsiteX23" fmla="*/ 2171700 w 4862512"/>
                <a:gd name="connsiteY23" fmla="*/ 1624012 h 1700212"/>
                <a:gd name="connsiteX24" fmla="*/ 2024062 w 4862512"/>
                <a:gd name="connsiteY24" fmla="*/ 1652587 h 1700212"/>
                <a:gd name="connsiteX25" fmla="*/ 1847850 w 4862512"/>
                <a:gd name="connsiteY25" fmla="*/ 1633537 h 1700212"/>
                <a:gd name="connsiteX26" fmla="*/ 1719262 w 4862512"/>
                <a:gd name="connsiteY26" fmla="*/ 1576387 h 1700212"/>
                <a:gd name="connsiteX27" fmla="*/ 1600200 w 4862512"/>
                <a:gd name="connsiteY27" fmla="*/ 1585912 h 1700212"/>
                <a:gd name="connsiteX28" fmla="*/ 1528762 w 4862512"/>
                <a:gd name="connsiteY28" fmla="*/ 1514475 h 1700212"/>
                <a:gd name="connsiteX29" fmla="*/ 1452562 w 4862512"/>
                <a:gd name="connsiteY29" fmla="*/ 1352550 h 1700212"/>
                <a:gd name="connsiteX30" fmla="*/ 1381125 w 4862512"/>
                <a:gd name="connsiteY30" fmla="*/ 1285875 h 1700212"/>
                <a:gd name="connsiteX31" fmla="*/ 1347787 w 4862512"/>
                <a:gd name="connsiteY31" fmla="*/ 1285875 h 1700212"/>
                <a:gd name="connsiteX32" fmla="*/ 1309687 w 4862512"/>
                <a:gd name="connsiteY32" fmla="*/ 1471612 h 1700212"/>
                <a:gd name="connsiteX33" fmla="*/ 1200150 w 4862512"/>
                <a:gd name="connsiteY33" fmla="*/ 1581150 h 1700212"/>
                <a:gd name="connsiteX34" fmla="*/ 1033462 w 4862512"/>
                <a:gd name="connsiteY34" fmla="*/ 1647825 h 1700212"/>
                <a:gd name="connsiteX35" fmla="*/ 876300 w 4862512"/>
                <a:gd name="connsiteY35" fmla="*/ 1619250 h 1700212"/>
                <a:gd name="connsiteX36" fmla="*/ 766762 w 4862512"/>
                <a:gd name="connsiteY36" fmla="*/ 1547812 h 1700212"/>
                <a:gd name="connsiteX37" fmla="*/ 638175 w 4862512"/>
                <a:gd name="connsiteY37" fmla="*/ 1524000 h 1700212"/>
                <a:gd name="connsiteX38" fmla="*/ 523875 w 4862512"/>
                <a:gd name="connsiteY38" fmla="*/ 1547812 h 1700212"/>
                <a:gd name="connsiteX39" fmla="*/ 390525 w 4862512"/>
                <a:gd name="connsiteY39" fmla="*/ 1571625 h 1700212"/>
                <a:gd name="connsiteX40" fmla="*/ 247650 w 4862512"/>
                <a:gd name="connsiteY40" fmla="*/ 1576387 h 1700212"/>
                <a:gd name="connsiteX41" fmla="*/ 123825 w 4862512"/>
                <a:gd name="connsiteY41" fmla="*/ 1481137 h 1700212"/>
                <a:gd name="connsiteX42" fmla="*/ 42862 w 4862512"/>
                <a:gd name="connsiteY42" fmla="*/ 1300162 h 1700212"/>
                <a:gd name="connsiteX43" fmla="*/ 14287 w 4862512"/>
                <a:gd name="connsiteY43" fmla="*/ 1133475 h 1700212"/>
                <a:gd name="connsiteX44" fmla="*/ 0 w 4862512"/>
                <a:gd name="connsiteY44" fmla="*/ 1023937 h 1700212"/>
                <a:gd name="connsiteX45" fmla="*/ 14287 w 4862512"/>
                <a:gd name="connsiteY45" fmla="*/ 881062 h 1700212"/>
                <a:gd name="connsiteX46" fmla="*/ 90487 w 4862512"/>
                <a:gd name="connsiteY46" fmla="*/ 709612 h 1700212"/>
                <a:gd name="connsiteX47" fmla="*/ 209550 w 4862512"/>
                <a:gd name="connsiteY47" fmla="*/ 581025 h 1700212"/>
                <a:gd name="connsiteX48" fmla="*/ 395287 w 4862512"/>
                <a:gd name="connsiteY48" fmla="*/ 471487 h 1700212"/>
                <a:gd name="connsiteX49" fmla="*/ 523875 w 4862512"/>
                <a:gd name="connsiteY49" fmla="*/ 390525 h 1700212"/>
                <a:gd name="connsiteX50" fmla="*/ 609600 w 4862512"/>
                <a:gd name="connsiteY50" fmla="*/ 300037 h 1700212"/>
                <a:gd name="connsiteX51" fmla="*/ 733425 w 4862512"/>
                <a:gd name="connsiteY51" fmla="*/ 238125 h 1700212"/>
                <a:gd name="connsiteX52" fmla="*/ 928687 w 4862512"/>
                <a:gd name="connsiteY52" fmla="*/ 200025 h 1700212"/>
                <a:gd name="connsiteX53" fmla="*/ 1085850 w 4862512"/>
                <a:gd name="connsiteY53" fmla="*/ 95250 h 1700212"/>
                <a:gd name="connsiteX54" fmla="*/ 1271587 w 4862512"/>
                <a:gd name="connsiteY54" fmla="*/ 66675 h 1700212"/>
                <a:gd name="connsiteX55" fmla="*/ 1423987 w 4862512"/>
                <a:gd name="connsiteY55" fmla="*/ 109537 h 1700212"/>
                <a:gd name="connsiteX56" fmla="*/ 1514475 w 4862512"/>
                <a:gd name="connsiteY56" fmla="*/ 100012 h 1700212"/>
                <a:gd name="connsiteX57" fmla="*/ 1619250 w 4862512"/>
                <a:gd name="connsiteY57" fmla="*/ 23812 h 1700212"/>
                <a:gd name="connsiteX58" fmla="*/ 1743075 w 4862512"/>
                <a:gd name="connsiteY58" fmla="*/ 14287 h 1700212"/>
                <a:gd name="connsiteX59" fmla="*/ 1871662 w 4862512"/>
                <a:gd name="connsiteY59" fmla="*/ 114300 h 1700212"/>
                <a:gd name="connsiteX60" fmla="*/ 2038350 w 4862512"/>
                <a:gd name="connsiteY60" fmla="*/ 114300 h 1700212"/>
                <a:gd name="connsiteX61" fmla="*/ 2143125 w 4862512"/>
                <a:gd name="connsiteY61" fmla="*/ 138112 h 1700212"/>
                <a:gd name="connsiteX62" fmla="*/ 2314575 w 4862512"/>
                <a:gd name="connsiteY62" fmla="*/ 95250 h 1700212"/>
                <a:gd name="connsiteX63" fmla="*/ 2538412 w 4862512"/>
                <a:gd name="connsiteY63" fmla="*/ 52387 h 1700212"/>
                <a:gd name="connsiteX64" fmla="*/ 2686050 w 4862512"/>
                <a:gd name="connsiteY64" fmla="*/ 109537 h 1700212"/>
                <a:gd name="connsiteX65" fmla="*/ 2738437 w 4862512"/>
                <a:gd name="connsiteY65" fmla="*/ 133350 h 1700212"/>
                <a:gd name="connsiteX66" fmla="*/ 2881312 w 4862512"/>
                <a:gd name="connsiteY66" fmla="*/ 61912 h 1700212"/>
                <a:gd name="connsiteX67" fmla="*/ 3095625 w 4862512"/>
                <a:gd name="connsiteY67" fmla="*/ 0 h 1700212"/>
                <a:gd name="connsiteX68" fmla="*/ 3367087 w 4862512"/>
                <a:gd name="connsiteY68" fmla="*/ 66675 h 1700212"/>
                <a:gd name="connsiteX69" fmla="*/ 3590925 w 4862512"/>
                <a:gd name="connsiteY69" fmla="*/ 95250 h 1700212"/>
                <a:gd name="connsiteX70" fmla="*/ 3729037 w 4862512"/>
                <a:gd name="connsiteY70" fmla="*/ 85725 h 1700212"/>
                <a:gd name="connsiteX71" fmla="*/ 3848100 w 4862512"/>
                <a:gd name="connsiteY71" fmla="*/ 42862 h 1700212"/>
                <a:gd name="connsiteX72" fmla="*/ 3990975 w 4862512"/>
                <a:gd name="connsiteY72" fmla="*/ 19050 h 1700212"/>
                <a:gd name="connsiteX0" fmla="*/ 3990975 w 4862512"/>
                <a:gd name="connsiteY0" fmla="*/ 19050 h 1700212"/>
                <a:gd name="connsiteX1" fmla="*/ 4195762 w 4862512"/>
                <a:gd name="connsiteY1" fmla="*/ 114300 h 1700212"/>
                <a:gd name="connsiteX2" fmla="*/ 4310062 w 4862512"/>
                <a:gd name="connsiteY2" fmla="*/ 261937 h 1700212"/>
                <a:gd name="connsiteX3" fmla="*/ 4414837 w 4862512"/>
                <a:gd name="connsiteY3" fmla="*/ 452437 h 1700212"/>
                <a:gd name="connsiteX4" fmla="*/ 4524375 w 4862512"/>
                <a:gd name="connsiteY4" fmla="*/ 600075 h 1700212"/>
                <a:gd name="connsiteX5" fmla="*/ 4691062 w 4862512"/>
                <a:gd name="connsiteY5" fmla="*/ 714375 h 1700212"/>
                <a:gd name="connsiteX6" fmla="*/ 4824412 w 4862512"/>
                <a:gd name="connsiteY6" fmla="*/ 885825 h 1700212"/>
                <a:gd name="connsiteX7" fmla="*/ 4862512 w 4862512"/>
                <a:gd name="connsiteY7" fmla="*/ 1038225 h 1700212"/>
                <a:gd name="connsiteX8" fmla="*/ 4791075 w 4862512"/>
                <a:gd name="connsiteY8" fmla="*/ 1243012 h 1700212"/>
                <a:gd name="connsiteX9" fmla="*/ 4614862 w 4862512"/>
                <a:gd name="connsiteY9" fmla="*/ 1362075 h 1700212"/>
                <a:gd name="connsiteX10" fmla="*/ 4510087 w 4862512"/>
                <a:gd name="connsiteY10" fmla="*/ 1390650 h 1700212"/>
                <a:gd name="connsiteX11" fmla="*/ 4376737 w 4862512"/>
                <a:gd name="connsiteY11" fmla="*/ 1362075 h 1700212"/>
                <a:gd name="connsiteX12" fmla="*/ 4219575 w 4862512"/>
                <a:gd name="connsiteY12" fmla="*/ 1338262 h 1700212"/>
                <a:gd name="connsiteX13" fmla="*/ 4081462 w 4862512"/>
                <a:gd name="connsiteY13" fmla="*/ 1371600 h 1700212"/>
                <a:gd name="connsiteX14" fmla="*/ 3890962 w 4862512"/>
                <a:gd name="connsiteY14" fmla="*/ 1443038 h 1700212"/>
                <a:gd name="connsiteX15" fmla="*/ 3686175 w 4862512"/>
                <a:gd name="connsiteY15" fmla="*/ 1385887 h 1700212"/>
                <a:gd name="connsiteX16" fmla="*/ 3476625 w 4862512"/>
                <a:gd name="connsiteY16" fmla="*/ 1366837 h 1700212"/>
                <a:gd name="connsiteX17" fmla="*/ 3338512 w 4862512"/>
                <a:gd name="connsiteY17" fmla="*/ 1357312 h 1700212"/>
                <a:gd name="connsiteX18" fmla="*/ 3195637 w 4862512"/>
                <a:gd name="connsiteY18" fmla="*/ 1385887 h 1700212"/>
                <a:gd name="connsiteX19" fmla="*/ 3038475 w 4862512"/>
                <a:gd name="connsiteY19" fmla="*/ 1462087 h 1700212"/>
                <a:gd name="connsiteX20" fmla="*/ 2738437 w 4862512"/>
                <a:gd name="connsiteY20" fmla="*/ 1657350 h 1700212"/>
                <a:gd name="connsiteX21" fmla="*/ 2552700 w 4862512"/>
                <a:gd name="connsiteY21" fmla="*/ 1700212 h 1700212"/>
                <a:gd name="connsiteX22" fmla="*/ 2295525 w 4862512"/>
                <a:gd name="connsiteY22" fmla="*/ 1628775 h 1700212"/>
                <a:gd name="connsiteX23" fmla="*/ 2171700 w 4862512"/>
                <a:gd name="connsiteY23" fmla="*/ 1624012 h 1700212"/>
                <a:gd name="connsiteX24" fmla="*/ 2024062 w 4862512"/>
                <a:gd name="connsiteY24" fmla="*/ 1652587 h 1700212"/>
                <a:gd name="connsiteX25" fmla="*/ 1847850 w 4862512"/>
                <a:gd name="connsiteY25" fmla="*/ 1633537 h 1700212"/>
                <a:gd name="connsiteX26" fmla="*/ 1719262 w 4862512"/>
                <a:gd name="connsiteY26" fmla="*/ 1576387 h 1700212"/>
                <a:gd name="connsiteX27" fmla="*/ 1600200 w 4862512"/>
                <a:gd name="connsiteY27" fmla="*/ 1585912 h 1700212"/>
                <a:gd name="connsiteX28" fmla="*/ 1528762 w 4862512"/>
                <a:gd name="connsiteY28" fmla="*/ 1514475 h 1700212"/>
                <a:gd name="connsiteX29" fmla="*/ 1452562 w 4862512"/>
                <a:gd name="connsiteY29" fmla="*/ 1352550 h 1700212"/>
                <a:gd name="connsiteX30" fmla="*/ 1381125 w 4862512"/>
                <a:gd name="connsiteY30" fmla="*/ 1285875 h 1700212"/>
                <a:gd name="connsiteX31" fmla="*/ 1347787 w 4862512"/>
                <a:gd name="connsiteY31" fmla="*/ 1285875 h 1700212"/>
                <a:gd name="connsiteX32" fmla="*/ 1309687 w 4862512"/>
                <a:gd name="connsiteY32" fmla="*/ 1471612 h 1700212"/>
                <a:gd name="connsiteX33" fmla="*/ 1200150 w 4862512"/>
                <a:gd name="connsiteY33" fmla="*/ 1581150 h 1700212"/>
                <a:gd name="connsiteX34" fmla="*/ 1033462 w 4862512"/>
                <a:gd name="connsiteY34" fmla="*/ 1647825 h 1700212"/>
                <a:gd name="connsiteX35" fmla="*/ 876300 w 4862512"/>
                <a:gd name="connsiteY35" fmla="*/ 1619250 h 1700212"/>
                <a:gd name="connsiteX36" fmla="*/ 766762 w 4862512"/>
                <a:gd name="connsiteY36" fmla="*/ 1547812 h 1700212"/>
                <a:gd name="connsiteX37" fmla="*/ 638175 w 4862512"/>
                <a:gd name="connsiteY37" fmla="*/ 1524000 h 1700212"/>
                <a:gd name="connsiteX38" fmla="*/ 523875 w 4862512"/>
                <a:gd name="connsiteY38" fmla="*/ 1547812 h 1700212"/>
                <a:gd name="connsiteX39" fmla="*/ 390525 w 4862512"/>
                <a:gd name="connsiteY39" fmla="*/ 1571625 h 1700212"/>
                <a:gd name="connsiteX40" fmla="*/ 247650 w 4862512"/>
                <a:gd name="connsiteY40" fmla="*/ 1576387 h 1700212"/>
                <a:gd name="connsiteX41" fmla="*/ 123825 w 4862512"/>
                <a:gd name="connsiteY41" fmla="*/ 1481137 h 1700212"/>
                <a:gd name="connsiteX42" fmla="*/ 42862 w 4862512"/>
                <a:gd name="connsiteY42" fmla="*/ 1300162 h 1700212"/>
                <a:gd name="connsiteX43" fmla="*/ 14287 w 4862512"/>
                <a:gd name="connsiteY43" fmla="*/ 1133475 h 1700212"/>
                <a:gd name="connsiteX44" fmla="*/ 0 w 4862512"/>
                <a:gd name="connsiteY44" fmla="*/ 1023937 h 1700212"/>
                <a:gd name="connsiteX45" fmla="*/ 14287 w 4862512"/>
                <a:gd name="connsiteY45" fmla="*/ 881062 h 1700212"/>
                <a:gd name="connsiteX46" fmla="*/ 90487 w 4862512"/>
                <a:gd name="connsiteY46" fmla="*/ 709612 h 1700212"/>
                <a:gd name="connsiteX47" fmla="*/ 209550 w 4862512"/>
                <a:gd name="connsiteY47" fmla="*/ 581025 h 1700212"/>
                <a:gd name="connsiteX48" fmla="*/ 395287 w 4862512"/>
                <a:gd name="connsiteY48" fmla="*/ 471487 h 1700212"/>
                <a:gd name="connsiteX49" fmla="*/ 523875 w 4862512"/>
                <a:gd name="connsiteY49" fmla="*/ 390525 h 1700212"/>
                <a:gd name="connsiteX50" fmla="*/ 609600 w 4862512"/>
                <a:gd name="connsiteY50" fmla="*/ 300037 h 1700212"/>
                <a:gd name="connsiteX51" fmla="*/ 733425 w 4862512"/>
                <a:gd name="connsiteY51" fmla="*/ 238125 h 1700212"/>
                <a:gd name="connsiteX52" fmla="*/ 928687 w 4862512"/>
                <a:gd name="connsiteY52" fmla="*/ 200025 h 1700212"/>
                <a:gd name="connsiteX53" fmla="*/ 1085850 w 4862512"/>
                <a:gd name="connsiteY53" fmla="*/ 95250 h 1700212"/>
                <a:gd name="connsiteX54" fmla="*/ 1271587 w 4862512"/>
                <a:gd name="connsiteY54" fmla="*/ 66675 h 1700212"/>
                <a:gd name="connsiteX55" fmla="*/ 1423987 w 4862512"/>
                <a:gd name="connsiteY55" fmla="*/ 109537 h 1700212"/>
                <a:gd name="connsiteX56" fmla="*/ 1514475 w 4862512"/>
                <a:gd name="connsiteY56" fmla="*/ 100012 h 1700212"/>
                <a:gd name="connsiteX57" fmla="*/ 1619250 w 4862512"/>
                <a:gd name="connsiteY57" fmla="*/ 23812 h 1700212"/>
                <a:gd name="connsiteX58" fmla="*/ 1743075 w 4862512"/>
                <a:gd name="connsiteY58" fmla="*/ 14287 h 1700212"/>
                <a:gd name="connsiteX59" fmla="*/ 1871662 w 4862512"/>
                <a:gd name="connsiteY59" fmla="*/ 114300 h 1700212"/>
                <a:gd name="connsiteX60" fmla="*/ 2038350 w 4862512"/>
                <a:gd name="connsiteY60" fmla="*/ 114300 h 1700212"/>
                <a:gd name="connsiteX61" fmla="*/ 2143125 w 4862512"/>
                <a:gd name="connsiteY61" fmla="*/ 138112 h 1700212"/>
                <a:gd name="connsiteX62" fmla="*/ 2314575 w 4862512"/>
                <a:gd name="connsiteY62" fmla="*/ 95250 h 1700212"/>
                <a:gd name="connsiteX63" fmla="*/ 2538412 w 4862512"/>
                <a:gd name="connsiteY63" fmla="*/ 52387 h 1700212"/>
                <a:gd name="connsiteX64" fmla="*/ 2686050 w 4862512"/>
                <a:gd name="connsiteY64" fmla="*/ 109537 h 1700212"/>
                <a:gd name="connsiteX65" fmla="*/ 2738437 w 4862512"/>
                <a:gd name="connsiteY65" fmla="*/ 133350 h 1700212"/>
                <a:gd name="connsiteX66" fmla="*/ 2881312 w 4862512"/>
                <a:gd name="connsiteY66" fmla="*/ 61912 h 1700212"/>
                <a:gd name="connsiteX67" fmla="*/ 3095625 w 4862512"/>
                <a:gd name="connsiteY67" fmla="*/ 0 h 1700212"/>
                <a:gd name="connsiteX68" fmla="*/ 3367087 w 4862512"/>
                <a:gd name="connsiteY68" fmla="*/ 66675 h 1700212"/>
                <a:gd name="connsiteX69" fmla="*/ 3590925 w 4862512"/>
                <a:gd name="connsiteY69" fmla="*/ 95250 h 1700212"/>
                <a:gd name="connsiteX70" fmla="*/ 3729037 w 4862512"/>
                <a:gd name="connsiteY70" fmla="*/ 85725 h 1700212"/>
                <a:gd name="connsiteX71" fmla="*/ 3848100 w 4862512"/>
                <a:gd name="connsiteY71" fmla="*/ 42862 h 1700212"/>
                <a:gd name="connsiteX72" fmla="*/ 3990975 w 4862512"/>
                <a:gd name="connsiteY72" fmla="*/ 19050 h 1700212"/>
                <a:gd name="connsiteX0" fmla="*/ 3990975 w 4862512"/>
                <a:gd name="connsiteY0" fmla="*/ 19050 h 1700212"/>
                <a:gd name="connsiteX1" fmla="*/ 4195762 w 4862512"/>
                <a:gd name="connsiteY1" fmla="*/ 114300 h 1700212"/>
                <a:gd name="connsiteX2" fmla="*/ 4310062 w 4862512"/>
                <a:gd name="connsiteY2" fmla="*/ 261937 h 1700212"/>
                <a:gd name="connsiteX3" fmla="*/ 4414837 w 4862512"/>
                <a:gd name="connsiteY3" fmla="*/ 452437 h 1700212"/>
                <a:gd name="connsiteX4" fmla="*/ 4524375 w 4862512"/>
                <a:gd name="connsiteY4" fmla="*/ 600075 h 1700212"/>
                <a:gd name="connsiteX5" fmla="*/ 4691062 w 4862512"/>
                <a:gd name="connsiteY5" fmla="*/ 714375 h 1700212"/>
                <a:gd name="connsiteX6" fmla="*/ 4824412 w 4862512"/>
                <a:gd name="connsiteY6" fmla="*/ 885825 h 1700212"/>
                <a:gd name="connsiteX7" fmla="*/ 4862512 w 4862512"/>
                <a:gd name="connsiteY7" fmla="*/ 1038225 h 1700212"/>
                <a:gd name="connsiteX8" fmla="*/ 4791075 w 4862512"/>
                <a:gd name="connsiteY8" fmla="*/ 1243012 h 1700212"/>
                <a:gd name="connsiteX9" fmla="*/ 4614862 w 4862512"/>
                <a:gd name="connsiteY9" fmla="*/ 1362075 h 1700212"/>
                <a:gd name="connsiteX10" fmla="*/ 4510087 w 4862512"/>
                <a:gd name="connsiteY10" fmla="*/ 1390650 h 1700212"/>
                <a:gd name="connsiteX11" fmla="*/ 4376737 w 4862512"/>
                <a:gd name="connsiteY11" fmla="*/ 1362075 h 1700212"/>
                <a:gd name="connsiteX12" fmla="*/ 4219575 w 4862512"/>
                <a:gd name="connsiteY12" fmla="*/ 1338262 h 1700212"/>
                <a:gd name="connsiteX13" fmla="*/ 4095749 w 4862512"/>
                <a:gd name="connsiteY13" fmla="*/ 1419225 h 1700212"/>
                <a:gd name="connsiteX14" fmla="*/ 3890962 w 4862512"/>
                <a:gd name="connsiteY14" fmla="*/ 1443038 h 1700212"/>
                <a:gd name="connsiteX15" fmla="*/ 3686175 w 4862512"/>
                <a:gd name="connsiteY15" fmla="*/ 1385887 h 1700212"/>
                <a:gd name="connsiteX16" fmla="*/ 3476625 w 4862512"/>
                <a:gd name="connsiteY16" fmla="*/ 1366837 h 1700212"/>
                <a:gd name="connsiteX17" fmla="*/ 3338512 w 4862512"/>
                <a:gd name="connsiteY17" fmla="*/ 1357312 h 1700212"/>
                <a:gd name="connsiteX18" fmla="*/ 3195637 w 4862512"/>
                <a:gd name="connsiteY18" fmla="*/ 1385887 h 1700212"/>
                <a:gd name="connsiteX19" fmla="*/ 3038475 w 4862512"/>
                <a:gd name="connsiteY19" fmla="*/ 1462087 h 1700212"/>
                <a:gd name="connsiteX20" fmla="*/ 2738437 w 4862512"/>
                <a:gd name="connsiteY20" fmla="*/ 1657350 h 1700212"/>
                <a:gd name="connsiteX21" fmla="*/ 2552700 w 4862512"/>
                <a:gd name="connsiteY21" fmla="*/ 1700212 h 1700212"/>
                <a:gd name="connsiteX22" fmla="*/ 2295525 w 4862512"/>
                <a:gd name="connsiteY22" fmla="*/ 1628775 h 1700212"/>
                <a:gd name="connsiteX23" fmla="*/ 2171700 w 4862512"/>
                <a:gd name="connsiteY23" fmla="*/ 1624012 h 1700212"/>
                <a:gd name="connsiteX24" fmla="*/ 2024062 w 4862512"/>
                <a:gd name="connsiteY24" fmla="*/ 1652587 h 1700212"/>
                <a:gd name="connsiteX25" fmla="*/ 1847850 w 4862512"/>
                <a:gd name="connsiteY25" fmla="*/ 1633537 h 1700212"/>
                <a:gd name="connsiteX26" fmla="*/ 1719262 w 4862512"/>
                <a:gd name="connsiteY26" fmla="*/ 1576387 h 1700212"/>
                <a:gd name="connsiteX27" fmla="*/ 1600200 w 4862512"/>
                <a:gd name="connsiteY27" fmla="*/ 1585912 h 1700212"/>
                <a:gd name="connsiteX28" fmla="*/ 1528762 w 4862512"/>
                <a:gd name="connsiteY28" fmla="*/ 1514475 h 1700212"/>
                <a:gd name="connsiteX29" fmla="*/ 1452562 w 4862512"/>
                <a:gd name="connsiteY29" fmla="*/ 1352550 h 1700212"/>
                <a:gd name="connsiteX30" fmla="*/ 1381125 w 4862512"/>
                <a:gd name="connsiteY30" fmla="*/ 1285875 h 1700212"/>
                <a:gd name="connsiteX31" fmla="*/ 1347787 w 4862512"/>
                <a:gd name="connsiteY31" fmla="*/ 1285875 h 1700212"/>
                <a:gd name="connsiteX32" fmla="*/ 1309687 w 4862512"/>
                <a:gd name="connsiteY32" fmla="*/ 1471612 h 1700212"/>
                <a:gd name="connsiteX33" fmla="*/ 1200150 w 4862512"/>
                <a:gd name="connsiteY33" fmla="*/ 1581150 h 1700212"/>
                <a:gd name="connsiteX34" fmla="*/ 1033462 w 4862512"/>
                <a:gd name="connsiteY34" fmla="*/ 1647825 h 1700212"/>
                <a:gd name="connsiteX35" fmla="*/ 876300 w 4862512"/>
                <a:gd name="connsiteY35" fmla="*/ 1619250 h 1700212"/>
                <a:gd name="connsiteX36" fmla="*/ 766762 w 4862512"/>
                <a:gd name="connsiteY36" fmla="*/ 1547812 h 1700212"/>
                <a:gd name="connsiteX37" fmla="*/ 638175 w 4862512"/>
                <a:gd name="connsiteY37" fmla="*/ 1524000 h 1700212"/>
                <a:gd name="connsiteX38" fmla="*/ 523875 w 4862512"/>
                <a:gd name="connsiteY38" fmla="*/ 1547812 h 1700212"/>
                <a:gd name="connsiteX39" fmla="*/ 390525 w 4862512"/>
                <a:gd name="connsiteY39" fmla="*/ 1571625 h 1700212"/>
                <a:gd name="connsiteX40" fmla="*/ 247650 w 4862512"/>
                <a:gd name="connsiteY40" fmla="*/ 1576387 h 1700212"/>
                <a:gd name="connsiteX41" fmla="*/ 123825 w 4862512"/>
                <a:gd name="connsiteY41" fmla="*/ 1481137 h 1700212"/>
                <a:gd name="connsiteX42" fmla="*/ 42862 w 4862512"/>
                <a:gd name="connsiteY42" fmla="*/ 1300162 h 1700212"/>
                <a:gd name="connsiteX43" fmla="*/ 14287 w 4862512"/>
                <a:gd name="connsiteY43" fmla="*/ 1133475 h 1700212"/>
                <a:gd name="connsiteX44" fmla="*/ 0 w 4862512"/>
                <a:gd name="connsiteY44" fmla="*/ 1023937 h 1700212"/>
                <a:gd name="connsiteX45" fmla="*/ 14287 w 4862512"/>
                <a:gd name="connsiteY45" fmla="*/ 881062 h 1700212"/>
                <a:gd name="connsiteX46" fmla="*/ 90487 w 4862512"/>
                <a:gd name="connsiteY46" fmla="*/ 709612 h 1700212"/>
                <a:gd name="connsiteX47" fmla="*/ 209550 w 4862512"/>
                <a:gd name="connsiteY47" fmla="*/ 581025 h 1700212"/>
                <a:gd name="connsiteX48" fmla="*/ 395287 w 4862512"/>
                <a:gd name="connsiteY48" fmla="*/ 471487 h 1700212"/>
                <a:gd name="connsiteX49" fmla="*/ 523875 w 4862512"/>
                <a:gd name="connsiteY49" fmla="*/ 390525 h 1700212"/>
                <a:gd name="connsiteX50" fmla="*/ 609600 w 4862512"/>
                <a:gd name="connsiteY50" fmla="*/ 300037 h 1700212"/>
                <a:gd name="connsiteX51" fmla="*/ 733425 w 4862512"/>
                <a:gd name="connsiteY51" fmla="*/ 238125 h 1700212"/>
                <a:gd name="connsiteX52" fmla="*/ 928687 w 4862512"/>
                <a:gd name="connsiteY52" fmla="*/ 200025 h 1700212"/>
                <a:gd name="connsiteX53" fmla="*/ 1085850 w 4862512"/>
                <a:gd name="connsiteY53" fmla="*/ 95250 h 1700212"/>
                <a:gd name="connsiteX54" fmla="*/ 1271587 w 4862512"/>
                <a:gd name="connsiteY54" fmla="*/ 66675 h 1700212"/>
                <a:gd name="connsiteX55" fmla="*/ 1423987 w 4862512"/>
                <a:gd name="connsiteY55" fmla="*/ 109537 h 1700212"/>
                <a:gd name="connsiteX56" fmla="*/ 1514475 w 4862512"/>
                <a:gd name="connsiteY56" fmla="*/ 100012 h 1700212"/>
                <a:gd name="connsiteX57" fmla="*/ 1619250 w 4862512"/>
                <a:gd name="connsiteY57" fmla="*/ 23812 h 1700212"/>
                <a:gd name="connsiteX58" fmla="*/ 1743075 w 4862512"/>
                <a:gd name="connsiteY58" fmla="*/ 14287 h 1700212"/>
                <a:gd name="connsiteX59" fmla="*/ 1871662 w 4862512"/>
                <a:gd name="connsiteY59" fmla="*/ 114300 h 1700212"/>
                <a:gd name="connsiteX60" fmla="*/ 2038350 w 4862512"/>
                <a:gd name="connsiteY60" fmla="*/ 114300 h 1700212"/>
                <a:gd name="connsiteX61" fmla="*/ 2143125 w 4862512"/>
                <a:gd name="connsiteY61" fmla="*/ 138112 h 1700212"/>
                <a:gd name="connsiteX62" fmla="*/ 2314575 w 4862512"/>
                <a:gd name="connsiteY62" fmla="*/ 95250 h 1700212"/>
                <a:gd name="connsiteX63" fmla="*/ 2538412 w 4862512"/>
                <a:gd name="connsiteY63" fmla="*/ 52387 h 1700212"/>
                <a:gd name="connsiteX64" fmla="*/ 2686050 w 4862512"/>
                <a:gd name="connsiteY64" fmla="*/ 109537 h 1700212"/>
                <a:gd name="connsiteX65" fmla="*/ 2738437 w 4862512"/>
                <a:gd name="connsiteY65" fmla="*/ 133350 h 1700212"/>
                <a:gd name="connsiteX66" fmla="*/ 2881312 w 4862512"/>
                <a:gd name="connsiteY66" fmla="*/ 61912 h 1700212"/>
                <a:gd name="connsiteX67" fmla="*/ 3095625 w 4862512"/>
                <a:gd name="connsiteY67" fmla="*/ 0 h 1700212"/>
                <a:gd name="connsiteX68" fmla="*/ 3367087 w 4862512"/>
                <a:gd name="connsiteY68" fmla="*/ 66675 h 1700212"/>
                <a:gd name="connsiteX69" fmla="*/ 3590925 w 4862512"/>
                <a:gd name="connsiteY69" fmla="*/ 95250 h 1700212"/>
                <a:gd name="connsiteX70" fmla="*/ 3729037 w 4862512"/>
                <a:gd name="connsiteY70" fmla="*/ 85725 h 1700212"/>
                <a:gd name="connsiteX71" fmla="*/ 3848100 w 4862512"/>
                <a:gd name="connsiteY71" fmla="*/ 42862 h 1700212"/>
                <a:gd name="connsiteX72" fmla="*/ 3990975 w 4862512"/>
                <a:gd name="connsiteY72" fmla="*/ 19050 h 1700212"/>
                <a:gd name="connsiteX0" fmla="*/ 3990975 w 4862512"/>
                <a:gd name="connsiteY0" fmla="*/ 19050 h 1700212"/>
                <a:gd name="connsiteX1" fmla="*/ 4195762 w 4862512"/>
                <a:gd name="connsiteY1" fmla="*/ 114300 h 1700212"/>
                <a:gd name="connsiteX2" fmla="*/ 4310062 w 4862512"/>
                <a:gd name="connsiteY2" fmla="*/ 261937 h 1700212"/>
                <a:gd name="connsiteX3" fmla="*/ 4414837 w 4862512"/>
                <a:gd name="connsiteY3" fmla="*/ 452437 h 1700212"/>
                <a:gd name="connsiteX4" fmla="*/ 4524375 w 4862512"/>
                <a:gd name="connsiteY4" fmla="*/ 600075 h 1700212"/>
                <a:gd name="connsiteX5" fmla="*/ 4691062 w 4862512"/>
                <a:gd name="connsiteY5" fmla="*/ 714375 h 1700212"/>
                <a:gd name="connsiteX6" fmla="*/ 4824412 w 4862512"/>
                <a:gd name="connsiteY6" fmla="*/ 885825 h 1700212"/>
                <a:gd name="connsiteX7" fmla="*/ 4862512 w 4862512"/>
                <a:gd name="connsiteY7" fmla="*/ 1038225 h 1700212"/>
                <a:gd name="connsiteX8" fmla="*/ 4791075 w 4862512"/>
                <a:gd name="connsiteY8" fmla="*/ 1243012 h 1700212"/>
                <a:gd name="connsiteX9" fmla="*/ 4614862 w 4862512"/>
                <a:gd name="connsiteY9" fmla="*/ 1362075 h 1700212"/>
                <a:gd name="connsiteX10" fmla="*/ 4510087 w 4862512"/>
                <a:gd name="connsiteY10" fmla="*/ 1390650 h 1700212"/>
                <a:gd name="connsiteX11" fmla="*/ 4376737 w 4862512"/>
                <a:gd name="connsiteY11" fmla="*/ 1362075 h 1700212"/>
                <a:gd name="connsiteX12" fmla="*/ 4271962 w 4862512"/>
                <a:gd name="connsiteY12" fmla="*/ 1371600 h 1700212"/>
                <a:gd name="connsiteX13" fmla="*/ 4095749 w 4862512"/>
                <a:gd name="connsiteY13" fmla="*/ 1419225 h 1700212"/>
                <a:gd name="connsiteX14" fmla="*/ 3890962 w 4862512"/>
                <a:gd name="connsiteY14" fmla="*/ 1443038 h 1700212"/>
                <a:gd name="connsiteX15" fmla="*/ 3686175 w 4862512"/>
                <a:gd name="connsiteY15" fmla="*/ 1385887 h 1700212"/>
                <a:gd name="connsiteX16" fmla="*/ 3476625 w 4862512"/>
                <a:gd name="connsiteY16" fmla="*/ 1366837 h 1700212"/>
                <a:gd name="connsiteX17" fmla="*/ 3338512 w 4862512"/>
                <a:gd name="connsiteY17" fmla="*/ 1357312 h 1700212"/>
                <a:gd name="connsiteX18" fmla="*/ 3195637 w 4862512"/>
                <a:gd name="connsiteY18" fmla="*/ 1385887 h 1700212"/>
                <a:gd name="connsiteX19" fmla="*/ 3038475 w 4862512"/>
                <a:gd name="connsiteY19" fmla="*/ 1462087 h 1700212"/>
                <a:gd name="connsiteX20" fmla="*/ 2738437 w 4862512"/>
                <a:gd name="connsiteY20" fmla="*/ 1657350 h 1700212"/>
                <a:gd name="connsiteX21" fmla="*/ 2552700 w 4862512"/>
                <a:gd name="connsiteY21" fmla="*/ 1700212 h 1700212"/>
                <a:gd name="connsiteX22" fmla="*/ 2295525 w 4862512"/>
                <a:gd name="connsiteY22" fmla="*/ 1628775 h 1700212"/>
                <a:gd name="connsiteX23" fmla="*/ 2171700 w 4862512"/>
                <a:gd name="connsiteY23" fmla="*/ 1624012 h 1700212"/>
                <a:gd name="connsiteX24" fmla="*/ 2024062 w 4862512"/>
                <a:gd name="connsiteY24" fmla="*/ 1652587 h 1700212"/>
                <a:gd name="connsiteX25" fmla="*/ 1847850 w 4862512"/>
                <a:gd name="connsiteY25" fmla="*/ 1633537 h 1700212"/>
                <a:gd name="connsiteX26" fmla="*/ 1719262 w 4862512"/>
                <a:gd name="connsiteY26" fmla="*/ 1576387 h 1700212"/>
                <a:gd name="connsiteX27" fmla="*/ 1600200 w 4862512"/>
                <a:gd name="connsiteY27" fmla="*/ 1585912 h 1700212"/>
                <a:gd name="connsiteX28" fmla="*/ 1528762 w 4862512"/>
                <a:gd name="connsiteY28" fmla="*/ 1514475 h 1700212"/>
                <a:gd name="connsiteX29" fmla="*/ 1452562 w 4862512"/>
                <a:gd name="connsiteY29" fmla="*/ 1352550 h 1700212"/>
                <a:gd name="connsiteX30" fmla="*/ 1381125 w 4862512"/>
                <a:gd name="connsiteY30" fmla="*/ 1285875 h 1700212"/>
                <a:gd name="connsiteX31" fmla="*/ 1347787 w 4862512"/>
                <a:gd name="connsiteY31" fmla="*/ 1285875 h 1700212"/>
                <a:gd name="connsiteX32" fmla="*/ 1309687 w 4862512"/>
                <a:gd name="connsiteY32" fmla="*/ 1471612 h 1700212"/>
                <a:gd name="connsiteX33" fmla="*/ 1200150 w 4862512"/>
                <a:gd name="connsiteY33" fmla="*/ 1581150 h 1700212"/>
                <a:gd name="connsiteX34" fmla="*/ 1033462 w 4862512"/>
                <a:gd name="connsiteY34" fmla="*/ 1647825 h 1700212"/>
                <a:gd name="connsiteX35" fmla="*/ 876300 w 4862512"/>
                <a:gd name="connsiteY35" fmla="*/ 1619250 h 1700212"/>
                <a:gd name="connsiteX36" fmla="*/ 766762 w 4862512"/>
                <a:gd name="connsiteY36" fmla="*/ 1547812 h 1700212"/>
                <a:gd name="connsiteX37" fmla="*/ 638175 w 4862512"/>
                <a:gd name="connsiteY37" fmla="*/ 1524000 h 1700212"/>
                <a:gd name="connsiteX38" fmla="*/ 523875 w 4862512"/>
                <a:gd name="connsiteY38" fmla="*/ 1547812 h 1700212"/>
                <a:gd name="connsiteX39" fmla="*/ 390525 w 4862512"/>
                <a:gd name="connsiteY39" fmla="*/ 1571625 h 1700212"/>
                <a:gd name="connsiteX40" fmla="*/ 247650 w 4862512"/>
                <a:gd name="connsiteY40" fmla="*/ 1576387 h 1700212"/>
                <a:gd name="connsiteX41" fmla="*/ 123825 w 4862512"/>
                <a:gd name="connsiteY41" fmla="*/ 1481137 h 1700212"/>
                <a:gd name="connsiteX42" fmla="*/ 42862 w 4862512"/>
                <a:gd name="connsiteY42" fmla="*/ 1300162 h 1700212"/>
                <a:gd name="connsiteX43" fmla="*/ 14287 w 4862512"/>
                <a:gd name="connsiteY43" fmla="*/ 1133475 h 1700212"/>
                <a:gd name="connsiteX44" fmla="*/ 0 w 4862512"/>
                <a:gd name="connsiteY44" fmla="*/ 1023937 h 1700212"/>
                <a:gd name="connsiteX45" fmla="*/ 14287 w 4862512"/>
                <a:gd name="connsiteY45" fmla="*/ 881062 h 1700212"/>
                <a:gd name="connsiteX46" fmla="*/ 90487 w 4862512"/>
                <a:gd name="connsiteY46" fmla="*/ 709612 h 1700212"/>
                <a:gd name="connsiteX47" fmla="*/ 209550 w 4862512"/>
                <a:gd name="connsiteY47" fmla="*/ 581025 h 1700212"/>
                <a:gd name="connsiteX48" fmla="*/ 395287 w 4862512"/>
                <a:gd name="connsiteY48" fmla="*/ 471487 h 1700212"/>
                <a:gd name="connsiteX49" fmla="*/ 523875 w 4862512"/>
                <a:gd name="connsiteY49" fmla="*/ 390525 h 1700212"/>
                <a:gd name="connsiteX50" fmla="*/ 609600 w 4862512"/>
                <a:gd name="connsiteY50" fmla="*/ 300037 h 1700212"/>
                <a:gd name="connsiteX51" fmla="*/ 733425 w 4862512"/>
                <a:gd name="connsiteY51" fmla="*/ 238125 h 1700212"/>
                <a:gd name="connsiteX52" fmla="*/ 928687 w 4862512"/>
                <a:gd name="connsiteY52" fmla="*/ 200025 h 1700212"/>
                <a:gd name="connsiteX53" fmla="*/ 1085850 w 4862512"/>
                <a:gd name="connsiteY53" fmla="*/ 95250 h 1700212"/>
                <a:gd name="connsiteX54" fmla="*/ 1271587 w 4862512"/>
                <a:gd name="connsiteY54" fmla="*/ 66675 h 1700212"/>
                <a:gd name="connsiteX55" fmla="*/ 1423987 w 4862512"/>
                <a:gd name="connsiteY55" fmla="*/ 109537 h 1700212"/>
                <a:gd name="connsiteX56" fmla="*/ 1514475 w 4862512"/>
                <a:gd name="connsiteY56" fmla="*/ 100012 h 1700212"/>
                <a:gd name="connsiteX57" fmla="*/ 1619250 w 4862512"/>
                <a:gd name="connsiteY57" fmla="*/ 23812 h 1700212"/>
                <a:gd name="connsiteX58" fmla="*/ 1743075 w 4862512"/>
                <a:gd name="connsiteY58" fmla="*/ 14287 h 1700212"/>
                <a:gd name="connsiteX59" fmla="*/ 1871662 w 4862512"/>
                <a:gd name="connsiteY59" fmla="*/ 114300 h 1700212"/>
                <a:gd name="connsiteX60" fmla="*/ 2038350 w 4862512"/>
                <a:gd name="connsiteY60" fmla="*/ 114300 h 1700212"/>
                <a:gd name="connsiteX61" fmla="*/ 2143125 w 4862512"/>
                <a:gd name="connsiteY61" fmla="*/ 138112 h 1700212"/>
                <a:gd name="connsiteX62" fmla="*/ 2314575 w 4862512"/>
                <a:gd name="connsiteY62" fmla="*/ 95250 h 1700212"/>
                <a:gd name="connsiteX63" fmla="*/ 2538412 w 4862512"/>
                <a:gd name="connsiteY63" fmla="*/ 52387 h 1700212"/>
                <a:gd name="connsiteX64" fmla="*/ 2686050 w 4862512"/>
                <a:gd name="connsiteY64" fmla="*/ 109537 h 1700212"/>
                <a:gd name="connsiteX65" fmla="*/ 2738437 w 4862512"/>
                <a:gd name="connsiteY65" fmla="*/ 133350 h 1700212"/>
                <a:gd name="connsiteX66" fmla="*/ 2881312 w 4862512"/>
                <a:gd name="connsiteY66" fmla="*/ 61912 h 1700212"/>
                <a:gd name="connsiteX67" fmla="*/ 3095625 w 4862512"/>
                <a:gd name="connsiteY67" fmla="*/ 0 h 1700212"/>
                <a:gd name="connsiteX68" fmla="*/ 3367087 w 4862512"/>
                <a:gd name="connsiteY68" fmla="*/ 66675 h 1700212"/>
                <a:gd name="connsiteX69" fmla="*/ 3590925 w 4862512"/>
                <a:gd name="connsiteY69" fmla="*/ 95250 h 1700212"/>
                <a:gd name="connsiteX70" fmla="*/ 3729037 w 4862512"/>
                <a:gd name="connsiteY70" fmla="*/ 85725 h 1700212"/>
                <a:gd name="connsiteX71" fmla="*/ 3848100 w 4862512"/>
                <a:gd name="connsiteY71" fmla="*/ 42862 h 1700212"/>
                <a:gd name="connsiteX72" fmla="*/ 3990975 w 4862512"/>
                <a:gd name="connsiteY72" fmla="*/ 19050 h 1700212"/>
                <a:gd name="connsiteX0" fmla="*/ 3990975 w 4862512"/>
                <a:gd name="connsiteY0" fmla="*/ 19050 h 1700212"/>
                <a:gd name="connsiteX1" fmla="*/ 4195762 w 4862512"/>
                <a:gd name="connsiteY1" fmla="*/ 114300 h 1700212"/>
                <a:gd name="connsiteX2" fmla="*/ 4310062 w 4862512"/>
                <a:gd name="connsiteY2" fmla="*/ 261937 h 1700212"/>
                <a:gd name="connsiteX3" fmla="*/ 4414837 w 4862512"/>
                <a:gd name="connsiteY3" fmla="*/ 452437 h 1700212"/>
                <a:gd name="connsiteX4" fmla="*/ 4524375 w 4862512"/>
                <a:gd name="connsiteY4" fmla="*/ 600075 h 1700212"/>
                <a:gd name="connsiteX5" fmla="*/ 4691062 w 4862512"/>
                <a:gd name="connsiteY5" fmla="*/ 714375 h 1700212"/>
                <a:gd name="connsiteX6" fmla="*/ 4824412 w 4862512"/>
                <a:gd name="connsiteY6" fmla="*/ 885825 h 1700212"/>
                <a:gd name="connsiteX7" fmla="*/ 4862512 w 4862512"/>
                <a:gd name="connsiteY7" fmla="*/ 1038225 h 1700212"/>
                <a:gd name="connsiteX8" fmla="*/ 4791075 w 4862512"/>
                <a:gd name="connsiteY8" fmla="*/ 1243012 h 1700212"/>
                <a:gd name="connsiteX9" fmla="*/ 4614862 w 4862512"/>
                <a:gd name="connsiteY9" fmla="*/ 1362075 h 1700212"/>
                <a:gd name="connsiteX10" fmla="*/ 4510087 w 4862512"/>
                <a:gd name="connsiteY10" fmla="*/ 1423988 h 1700212"/>
                <a:gd name="connsiteX11" fmla="*/ 4376737 w 4862512"/>
                <a:gd name="connsiteY11" fmla="*/ 1362075 h 1700212"/>
                <a:gd name="connsiteX12" fmla="*/ 4271962 w 4862512"/>
                <a:gd name="connsiteY12" fmla="*/ 1371600 h 1700212"/>
                <a:gd name="connsiteX13" fmla="*/ 4095749 w 4862512"/>
                <a:gd name="connsiteY13" fmla="*/ 1419225 h 1700212"/>
                <a:gd name="connsiteX14" fmla="*/ 3890962 w 4862512"/>
                <a:gd name="connsiteY14" fmla="*/ 1443038 h 1700212"/>
                <a:gd name="connsiteX15" fmla="*/ 3686175 w 4862512"/>
                <a:gd name="connsiteY15" fmla="*/ 1385887 h 1700212"/>
                <a:gd name="connsiteX16" fmla="*/ 3476625 w 4862512"/>
                <a:gd name="connsiteY16" fmla="*/ 1366837 h 1700212"/>
                <a:gd name="connsiteX17" fmla="*/ 3338512 w 4862512"/>
                <a:gd name="connsiteY17" fmla="*/ 1357312 h 1700212"/>
                <a:gd name="connsiteX18" fmla="*/ 3195637 w 4862512"/>
                <a:gd name="connsiteY18" fmla="*/ 1385887 h 1700212"/>
                <a:gd name="connsiteX19" fmla="*/ 3038475 w 4862512"/>
                <a:gd name="connsiteY19" fmla="*/ 1462087 h 1700212"/>
                <a:gd name="connsiteX20" fmla="*/ 2738437 w 4862512"/>
                <a:gd name="connsiteY20" fmla="*/ 1657350 h 1700212"/>
                <a:gd name="connsiteX21" fmla="*/ 2552700 w 4862512"/>
                <a:gd name="connsiteY21" fmla="*/ 1700212 h 1700212"/>
                <a:gd name="connsiteX22" fmla="*/ 2295525 w 4862512"/>
                <a:gd name="connsiteY22" fmla="*/ 1628775 h 1700212"/>
                <a:gd name="connsiteX23" fmla="*/ 2171700 w 4862512"/>
                <a:gd name="connsiteY23" fmla="*/ 1624012 h 1700212"/>
                <a:gd name="connsiteX24" fmla="*/ 2024062 w 4862512"/>
                <a:gd name="connsiteY24" fmla="*/ 1652587 h 1700212"/>
                <a:gd name="connsiteX25" fmla="*/ 1847850 w 4862512"/>
                <a:gd name="connsiteY25" fmla="*/ 1633537 h 1700212"/>
                <a:gd name="connsiteX26" fmla="*/ 1719262 w 4862512"/>
                <a:gd name="connsiteY26" fmla="*/ 1576387 h 1700212"/>
                <a:gd name="connsiteX27" fmla="*/ 1600200 w 4862512"/>
                <a:gd name="connsiteY27" fmla="*/ 1585912 h 1700212"/>
                <a:gd name="connsiteX28" fmla="*/ 1528762 w 4862512"/>
                <a:gd name="connsiteY28" fmla="*/ 1514475 h 1700212"/>
                <a:gd name="connsiteX29" fmla="*/ 1452562 w 4862512"/>
                <a:gd name="connsiteY29" fmla="*/ 1352550 h 1700212"/>
                <a:gd name="connsiteX30" fmla="*/ 1381125 w 4862512"/>
                <a:gd name="connsiteY30" fmla="*/ 1285875 h 1700212"/>
                <a:gd name="connsiteX31" fmla="*/ 1347787 w 4862512"/>
                <a:gd name="connsiteY31" fmla="*/ 1285875 h 1700212"/>
                <a:gd name="connsiteX32" fmla="*/ 1309687 w 4862512"/>
                <a:gd name="connsiteY32" fmla="*/ 1471612 h 1700212"/>
                <a:gd name="connsiteX33" fmla="*/ 1200150 w 4862512"/>
                <a:gd name="connsiteY33" fmla="*/ 1581150 h 1700212"/>
                <a:gd name="connsiteX34" fmla="*/ 1033462 w 4862512"/>
                <a:gd name="connsiteY34" fmla="*/ 1647825 h 1700212"/>
                <a:gd name="connsiteX35" fmla="*/ 876300 w 4862512"/>
                <a:gd name="connsiteY35" fmla="*/ 1619250 h 1700212"/>
                <a:gd name="connsiteX36" fmla="*/ 766762 w 4862512"/>
                <a:gd name="connsiteY36" fmla="*/ 1547812 h 1700212"/>
                <a:gd name="connsiteX37" fmla="*/ 638175 w 4862512"/>
                <a:gd name="connsiteY37" fmla="*/ 1524000 h 1700212"/>
                <a:gd name="connsiteX38" fmla="*/ 523875 w 4862512"/>
                <a:gd name="connsiteY38" fmla="*/ 1547812 h 1700212"/>
                <a:gd name="connsiteX39" fmla="*/ 390525 w 4862512"/>
                <a:gd name="connsiteY39" fmla="*/ 1571625 h 1700212"/>
                <a:gd name="connsiteX40" fmla="*/ 247650 w 4862512"/>
                <a:gd name="connsiteY40" fmla="*/ 1576387 h 1700212"/>
                <a:gd name="connsiteX41" fmla="*/ 123825 w 4862512"/>
                <a:gd name="connsiteY41" fmla="*/ 1481137 h 1700212"/>
                <a:gd name="connsiteX42" fmla="*/ 42862 w 4862512"/>
                <a:gd name="connsiteY42" fmla="*/ 1300162 h 1700212"/>
                <a:gd name="connsiteX43" fmla="*/ 14287 w 4862512"/>
                <a:gd name="connsiteY43" fmla="*/ 1133475 h 1700212"/>
                <a:gd name="connsiteX44" fmla="*/ 0 w 4862512"/>
                <a:gd name="connsiteY44" fmla="*/ 1023937 h 1700212"/>
                <a:gd name="connsiteX45" fmla="*/ 14287 w 4862512"/>
                <a:gd name="connsiteY45" fmla="*/ 881062 h 1700212"/>
                <a:gd name="connsiteX46" fmla="*/ 90487 w 4862512"/>
                <a:gd name="connsiteY46" fmla="*/ 709612 h 1700212"/>
                <a:gd name="connsiteX47" fmla="*/ 209550 w 4862512"/>
                <a:gd name="connsiteY47" fmla="*/ 581025 h 1700212"/>
                <a:gd name="connsiteX48" fmla="*/ 395287 w 4862512"/>
                <a:gd name="connsiteY48" fmla="*/ 471487 h 1700212"/>
                <a:gd name="connsiteX49" fmla="*/ 523875 w 4862512"/>
                <a:gd name="connsiteY49" fmla="*/ 390525 h 1700212"/>
                <a:gd name="connsiteX50" fmla="*/ 609600 w 4862512"/>
                <a:gd name="connsiteY50" fmla="*/ 300037 h 1700212"/>
                <a:gd name="connsiteX51" fmla="*/ 733425 w 4862512"/>
                <a:gd name="connsiteY51" fmla="*/ 238125 h 1700212"/>
                <a:gd name="connsiteX52" fmla="*/ 928687 w 4862512"/>
                <a:gd name="connsiteY52" fmla="*/ 200025 h 1700212"/>
                <a:gd name="connsiteX53" fmla="*/ 1085850 w 4862512"/>
                <a:gd name="connsiteY53" fmla="*/ 95250 h 1700212"/>
                <a:gd name="connsiteX54" fmla="*/ 1271587 w 4862512"/>
                <a:gd name="connsiteY54" fmla="*/ 66675 h 1700212"/>
                <a:gd name="connsiteX55" fmla="*/ 1423987 w 4862512"/>
                <a:gd name="connsiteY55" fmla="*/ 109537 h 1700212"/>
                <a:gd name="connsiteX56" fmla="*/ 1514475 w 4862512"/>
                <a:gd name="connsiteY56" fmla="*/ 100012 h 1700212"/>
                <a:gd name="connsiteX57" fmla="*/ 1619250 w 4862512"/>
                <a:gd name="connsiteY57" fmla="*/ 23812 h 1700212"/>
                <a:gd name="connsiteX58" fmla="*/ 1743075 w 4862512"/>
                <a:gd name="connsiteY58" fmla="*/ 14287 h 1700212"/>
                <a:gd name="connsiteX59" fmla="*/ 1871662 w 4862512"/>
                <a:gd name="connsiteY59" fmla="*/ 114300 h 1700212"/>
                <a:gd name="connsiteX60" fmla="*/ 2038350 w 4862512"/>
                <a:gd name="connsiteY60" fmla="*/ 114300 h 1700212"/>
                <a:gd name="connsiteX61" fmla="*/ 2143125 w 4862512"/>
                <a:gd name="connsiteY61" fmla="*/ 138112 h 1700212"/>
                <a:gd name="connsiteX62" fmla="*/ 2314575 w 4862512"/>
                <a:gd name="connsiteY62" fmla="*/ 95250 h 1700212"/>
                <a:gd name="connsiteX63" fmla="*/ 2538412 w 4862512"/>
                <a:gd name="connsiteY63" fmla="*/ 52387 h 1700212"/>
                <a:gd name="connsiteX64" fmla="*/ 2686050 w 4862512"/>
                <a:gd name="connsiteY64" fmla="*/ 109537 h 1700212"/>
                <a:gd name="connsiteX65" fmla="*/ 2738437 w 4862512"/>
                <a:gd name="connsiteY65" fmla="*/ 133350 h 1700212"/>
                <a:gd name="connsiteX66" fmla="*/ 2881312 w 4862512"/>
                <a:gd name="connsiteY66" fmla="*/ 61912 h 1700212"/>
                <a:gd name="connsiteX67" fmla="*/ 3095625 w 4862512"/>
                <a:gd name="connsiteY67" fmla="*/ 0 h 1700212"/>
                <a:gd name="connsiteX68" fmla="*/ 3367087 w 4862512"/>
                <a:gd name="connsiteY68" fmla="*/ 66675 h 1700212"/>
                <a:gd name="connsiteX69" fmla="*/ 3590925 w 4862512"/>
                <a:gd name="connsiteY69" fmla="*/ 95250 h 1700212"/>
                <a:gd name="connsiteX70" fmla="*/ 3729037 w 4862512"/>
                <a:gd name="connsiteY70" fmla="*/ 85725 h 1700212"/>
                <a:gd name="connsiteX71" fmla="*/ 3848100 w 4862512"/>
                <a:gd name="connsiteY71" fmla="*/ 42862 h 1700212"/>
                <a:gd name="connsiteX72" fmla="*/ 3990975 w 4862512"/>
                <a:gd name="connsiteY72" fmla="*/ 19050 h 1700212"/>
                <a:gd name="connsiteX0" fmla="*/ 3990975 w 4862512"/>
                <a:gd name="connsiteY0" fmla="*/ 19050 h 1700212"/>
                <a:gd name="connsiteX1" fmla="*/ 4195762 w 4862512"/>
                <a:gd name="connsiteY1" fmla="*/ 114300 h 1700212"/>
                <a:gd name="connsiteX2" fmla="*/ 4310062 w 4862512"/>
                <a:gd name="connsiteY2" fmla="*/ 261937 h 1700212"/>
                <a:gd name="connsiteX3" fmla="*/ 4414837 w 4862512"/>
                <a:gd name="connsiteY3" fmla="*/ 452437 h 1700212"/>
                <a:gd name="connsiteX4" fmla="*/ 4524375 w 4862512"/>
                <a:gd name="connsiteY4" fmla="*/ 600075 h 1700212"/>
                <a:gd name="connsiteX5" fmla="*/ 4691062 w 4862512"/>
                <a:gd name="connsiteY5" fmla="*/ 714375 h 1700212"/>
                <a:gd name="connsiteX6" fmla="*/ 4824412 w 4862512"/>
                <a:gd name="connsiteY6" fmla="*/ 885825 h 1700212"/>
                <a:gd name="connsiteX7" fmla="*/ 4862512 w 4862512"/>
                <a:gd name="connsiteY7" fmla="*/ 1038225 h 1700212"/>
                <a:gd name="connsiteX8" fmla="*/ 4791075 w 4862512"/>
                <a:gd name="connsiteY8" fmla="*/ 1243012 h 1700212"/>
                <a:gd name="connsiteX9" fmla="*/ 4614862 w 4862512"/>
                <a:gd name="connsiteY9" fmla="*/ 1362075 h 1700212"/>
                <a:gd name="connsiteX10" fmla="*/ 4510087 w 4862512"/>
                <a:gd name="connsiteY10" fmla="*/ 1423988 h 1700212"/>
                <a:gd name="connsiteX11" fmla="*/ 4371975 w 4862512"/>
                <a:gd name="connsiteY11" fmla="*/ 1385888 h 1700212"/>
                <a:gd name="connsiteX12" fmla="*/ 4271962 w 4862512"/>
                <a:gd name="connsiteY12" fmla="*/ 1371600 h 1700212"/>
                <a:gd name="connsiteX13" fmla="*/ 4095749 w 4862512"/>
                <a:gd name="connsiteY13" fmla="*/ 1419225 h 1700212"/>
                <a:gd name="connsiteX14" fmla="*/ 3890962 w 4862512"/>
                <a:gd name="connsiteY14" fmla="*/ 1443038 h 1700212"/>
                <a:gd name="connsiteX15" fmla="*/ 3686175 w 4862512"/>
                <a:gd name="connsiteY15" fmla="*/ 1385887 h 1700212"/>
                <a:gd name="connsiteX16" fmla="*/ 3476625 w 4862512"/>
                <a:gd name="connsiteY16" fmla="*/ 1366837 h 1700212"/>
                <a:gd name="connsiteX17" fmla="*/ 3338512 w 4862512"/>
                <a:gd name="connsiteY17" fmla="*/ 1357312 h 1700212"/>
                <a:gd name="connsiteX18" fmla="*/ 3195637 w 4862512"/>
                <a:gd name="connsiteY18" fmla="*/ 1385887 h 1700212"/>
                <a:gd name="connsiteX19" fmla="*/ 3038475 w 4862512"/>
                <a:gd name="connsiteY19" fmla="*/ 1462087 h 1700212"/>
                <a:gd name="connsiteX20" fmla="*/ 2738437 w 4862512"/>
                <a:gd name="connsiteY20" fmla="*/ 1657350 h 1700212"/>
                <a:gd name="connsiteX21" fmla="*/ 2552700 w 4862512"/>
                <a:gd name="connsiteY21" fmla="*/ 1700212 h 1700212"/>
                <a:gd name="connsiteX22" fmla="*/ 2295525 w 4862512"/>
                <a:gd name="connsiteY22" fmla="*/ 1628775 h 1700212"/>
                <a:gd name="connsiteX23" fmla="*/ 2171700 w 4862512"/>
                <a:gd name="connsiteY23" fmla="*/ 1624012 h 1700212"/>
                <a:gd name="connsiteX24" fmla="*/ 2024062 w 4862512"/>
                <a:gd name="connsiteY24" fmla="*/ 1652587 h 1700212"/>
                <a:gd name="connsiteX25" fmla="*/ 1847850 w 4862512"/>
                <a:gd name="connsiteY25" fmla="*/ 1633537 h 1700212"/>
                <a:gd name="connsiteX26" fmla="*/ 1719262 w 4862512"/>
                <a:gd name="connsiteY26" fmla="*/ 1576387 h 1700212"/>
                <a:gd name="connsiteX27" fmla="*/ 1600200 w 4862512"/>
                <a:gd name="connsiteY27" fmla="*/ 1585912 h 1700212"/>
                <a:gd name="connsiteX28" fmla="*/ 1528762 w 4862512"/>
                <a:gd name="connsiteY28" fmla="*/ 1514475 h 1700212"/>
                <a:gd name="connsiteX29" fmla="*/ 1452562 w 4862512"/>
                <a:gd name="connsiteY29" fmla="*/ 1352550 h 1700212"/>
                <a:gd name="connsiteX30" fmla="*/ 1381125 w 4862512"/>
                <a:gd name="connsiteY30" fmla="*/ 1285875 h 1700212"/>
                <a:gd name="connsiteX31" fmla="*/ 1347787 w 4862512"/>
                <a:gd name="connsiteY31" fmla="*/ 1285875 h 1700212"/>
                <a:gd name="connsiteX32" fmla="*/ 1309687 w 4862512"/>
                <a:gd name="connsiteY32" fmla="*/ 1471612 h 1700212"/>
                <a:gd name="connsiteX33" fmla="*/ 1200150 w 4862512"/>
                <a:gd name="connsiteY33" fmla="*/ 1581150 h 1700212"/>
                <a:gd name="connsiteX34" fmla="*/ 1033462 w 4862512"/>
                <a:gd name="connsiteY34" fmla="*/ 1647825 h 1700212"/>
                <a:gd name="connsiteX35" fmla="*/ 876300 w 4862512"/>
                <a:gd name="connsiteY35" fmla="*/ 1619250 h 1700212"/>
                <a:gd name="connsiteX36" fmla="*/ 766762 w 4862512"/>
                <a:gd name="connsiteY36" fmla="*/ 1547812 h 1700212"/>
                <a:gd name="connsiteX37" fmla="*/ 638175 w 4862512"/>
                <a:gd name="connsiteY37" fmla="*/ 1524000 h 1700212"/>
                <a:gd name="connsiteX38" fmla="*/ 523875 w 4862512"/>
                <a:gd name="connsiteY38" fmla="*/ 1547812 h 1700212"/>
                <a:gd name="connsiteX39" fmla="*/ 390525 w 4862512"/>
                <a:gd name="connsiteY39" fmla="*/ 1571625 h 1700212"/>
                <a:gd name="connsiteX40" fmla="*/ 247650 w 4862512"/>
                <a:gd name="connsiteY40" fmla="*/ 1576387 h 1700212"/>
                <a:gd name="connsiteX41" fmla="*/ 123825 w 4862512"/>
                <a:gd name="connsiteY41" fmla="*/ 1481137 h 1700212"/>
                <a:gd name="connsiteX42" fmla="*/ 42862 w 4862512"/>
                <a:gd name="connsiteY42" fmla="*/ 1300162 h 1700212"/>
                <a:gd name="connsiteX43" fmla="*/ 14287 w 4862512"/>
                <a:gd name="connsiteY43" fmla="*/ 1133475 h 1700212"/>
                <a:gd name="connsiteX44" fmla="*/ 0 w 4862512"/>
                <a:gd name="connsiteY44" fmla="*/ 1023937 h 1700212"/>
                <a:gd name="connsiteX45" fmla="*/ 14287 w 4862512"/>
                <a:gd name="connsiteY45" fmla="*/ 881062 h 1700212"/>
                <a:gd name="connsiteX46" fmla="*/ 90487 w 4862512"/>
                <a:gd name="connsiteY46" fmla="*/ 709612 h 1700212"/>
                <a:gd name="connsiteX47" fmla="*/ 209550 w 4862512"/>
                <a:gd name="connsiteY47" fmla="*/ 581025 h 1700212"/>
                <a:gd name="connsiteX48" fmla="*/ 395287 w 4862512"/>
                <a:gd name="connsiteY48" fmla="*/ 471487 h 1700212"/>
                <a:gd name="connsiteX49" fmla="*/ 523875 w 4862512"/>
                <a:gd name="connsiteY49" fmla="*/ 390525 h 1700212"/>
                <a:gd name="connsiteX50" fmla="*/ 609600 w 4862512"/>
                <a:gd name="connsiteY50" fmla="*/ 300037 h 1700212"/>
                <a:gd name="connsiteX51" fmla="*/ 733425 w 4862512"/>
                <a:gd name="connsiteY51" fmla="*/ 238125 h 1700212"/>
                <a:gd name="connsiteX52" fmla="*/ 928687 w 4862512"/>
                <a:gd name="connsiteY52" fmla="*/ 200025 h 1700212"/>
                <a:gd name="connsiteX53" fmla="*/ 1085850 w 4862512"/>
                <a:gd name="connsiteY53" fmla="*/ 95250 h 1700212"/>
                <a:gd name="connsiteX54" fmla="*/ 1271587 w 4862512"/>
                <a:gd name="connsiteY54" fmla="*/ 66675 h 1700212"/>
                <a:gd name="connsiteX55" fmla="*/ 1423987 w 4862512"/>
                <a:gd name="connsiteY55" fmla="*/ 109537 h 1700212"/>
                <a:gd name="connsiteX56" fmla="*/ 1514475 w 4862512"/>
                <a:gd name="connsiteY56" fmla="*/ 100012 h 1700212"/>
                <a:gd name="connsiteX57" fmla="*/ 1619250 w 4862512"/>
                <a:gd name="connsiteY57" fmla="*/ 23812 h 1700212"/>
                <a:gd name="connsiteX58" fmla="*/ 1743075 w 4862512"/>
                <a:gd name="connsiteY58" fmla="*/ 14287 h 1700212"/>
                <a:gd name="connsiteX59" fmla="*/ 1871662 w 4862512"/>
                <a:gd name="connsiteY59" fmla="*/ 114300 h 1700212"/>
                <a:gd name="connsiteX60" fmla="*/ 2038350 w 4862512"/>
                <a:gd name="connsiteY60" fmla="*/ 114300 h 1700212"/>
                <a:gd name="connsiteX61" fmla="*/ 2143125 w 4862512"/>
                <a:gd name="connsiteY61" fmla="*/ 138112 h 1700212"/>
                <a:gd name="connsiteX62" fmla="*/ 2314575 w 4862512"/>
                <a:gd name="connsiteY62" fmla="*/ 95250 h 1700212"/>
                <a:gd name="connsiteX63" fmla="*/ 2538412 w 4862512"/>
                <a:gd name="connsiteY63" fmla="*/ 52387 h 1700212"/>
                <a:gd name="connsiteX64" fmla="*/ 2686050 w 4862512"/>
                <a:gd name="connsiteY64" fmla="*/ 109537 h 1700212"/>
                <a:gd name="connsiteX65" fmla="*/ 2738437 w 4862512"/>
                <a:gd name="connsiteY65" fmla="*/ 133350 h 1700212"/>
                <a:gd name="connsiteX66" fmla="*/ 2881312 w 4862512"/>
                <a:gd name="connsiteY66" fmla="*/ 61912 h 1700212"/>
                <a:gd name="connsiteX67" fmla="*/ 3095625 w 4862512"/>
                <a:gd name="connsiteY67" fmla="*/ 0 h 1700212"/>
                <a:gd name="connsiteX68" fmla="*/ 3367087 w 4862512"/>
                <a:gd name="connsiteY68" fmla="*/ 66675 h 1700212"/>
                <a:gd name="connsiteX69" fmla="*/ 3590925 w 4862512"/>
                <a:gd name="connsiteY69" fmla="*/ 95250 h 1700212"/>
                <a:gd name="connsiteX70" fmla="*/ 3729037 w 4862512"/>
                <a:gd name="connsiteY70" fmla="*/ 85725 h 1700212"/>
                <a:gd name="connsiteX71" fmla="*/ 3848100 w 4862512"/>
                <a:gd name="connsiteY71" fmla="*/ 42862 h 1700212"/>
                <a:gd name="connsiteX72" fmla="*/ 3990975 w 4862512"/>
                <a:gd name="connsiteY72" fmla="*/ 19050 h 1700212"/>
                <a:gd name="connsiteX0" fmla="*/ 3990975 w 4862512"/>
                <a:gd name="connsiteY0" fmla="*/ 19050 h 1700212"/>
                <a:gd name="connsiteX1" fmla="*/ 4195762 w 4862512"/>
                <a:gd name="connsiteY1" fmla="*/ 114300 h 1700212"/>
                <a:gd name="connsiteX2" fmla="*/ 4310062 w 4862512"/>
                <a:gd name="connsiteY2" fmla="*/ 261937 h 1700212"/>
                <a:gd name="connsiteX3" fmla="*/ 4414837 w 4862512"/>
                <a:gd name="connsiteY3" fmla="*/ 452437 h 1700212"/>
                <a:gd name="connsiteX4" fmla="*/ 4524375 w 4862512"/>
                <a:gd name="connsiteY4" fmla="*/ 600075 h 1700212"/>
                <a:gd name="connsiteX5" fmla="*/ 4691062 w 4862512"/>
                <a:gd name="connsiteY5" fmla="*/ 714375 h 1700212"/>
                <a:gd name="connsiteX6" fmla="*/ 4824412 w 4862512"/>
                <a:gd name="connsiteY6" fmla="*/ 885825 h 1700212"/>
                <a:gd name="connsiteX7" fmla="*/ 4862512 w 4862512"/>
                <a:gd name="connsiteY7" fmla="*/ 1038225 h 1700212"/>
                <a:gd name="connsiteX8" fmla="*/ 4791075 w 4862512"/>
                <a:gd name="connsiteY8" fmla="*/ 1243012 h 1700212"/>
                <a:gd name="connsiteX9" fmla="*/ 4643437 w 4862512"/>
                <a:gd name="connsiteY9" fmla="*/ 1423988 h 1700212"/>
                <a:gd name="connsiteX10" fmla="*/ 4510087 w 4862512"/>
                <a:gd name="connsiteY10" fmla="*/ 1423988 h 1700212"/>
                <a:gd name="connsiteX11" fmla="*/ 4371975 w 4862512"/>
                <a:gd name="connsiteY11" fmla="*/ 1385888 h 1700212"/>
                <a:gd name="connsiteX12" fmla="*/ 4271962 w 4862512"/>
                <a:gd name="connsiteY12" fmla="*/ 1371600 h 1700212"/>
                <a:gd name="connsiteX13" fmla="*/ 4095749 w 4862512"/>
                <a:gd name="connsiteY13" fmla="*/ 1419225 h 1700212"/>
                <a:gd name="connsiteX14" fmla="*/ 3890962 w 4862512"/>
                <a:gd name="connsiteY14" fmla="*/ 1443038 h 1700212"/>
                <a:gd name="connsiteX15" fmla="*/ 3686175 w 4862512"/>
                <a:gd name="connsiteY15" fmla="*/ 1385887 h 1700212"/>
                <a:gd name="connsiteX16" fmla="*/ 3476625 w 4862512"/>
                <a:gd name="connsiteY16" fmla="*/ 1366837 h 1700212"/>
                <a:gd name="connsiteX17" fmla="*/ 3338512 w 4862512"/>
                <a:gd name="connsiteY17" fmla="*/ 1357312 h 1700212"/>
                <a:gd name="connsiteX18" fmla="*/ 3195637 w 4862512"/>
                <a:gd name="connsiteY18" fmla="*/ 1385887 h 1700212"/>
                <a:gd name="connsiteX19" fmla="*/ 3038475 w 4862512"/>
                <a:gd name="connsiteY19" fmla="*/ 1462087 h 1700212"/>
                <a:gd name="connsiteX20" fmla="*/ 2738437 w 4862512"/>
                <a:gd name="connsiteY20" fmla="*/ 1657350 h 1700212"/>
                <a:gd name="connsiteX21" fmla="*/ 2552700 w 4862512"/>
                <a:gd name="connsiteY21" fmla="*/ 1700212 h 1700212"/>
                <a:gd name="connsiteX22" fmla="*/ 2295525 w 4862512"/>
                <a:gd name="connsiteY22" fmla="*/ 1628775 h 1700212"/>
                <a:gd name="connsiteX23" fmla="*/ 2171700 w 4862512"/>
                <a:gd name="connsiteY23" fmla="*/ 1624012 h 1700212"/>
                <a:gd name="connsiteX24" fmla="*/ 2024062 w 4862512"/>
                <a:gd name="connsiteY24" fmla="*/ 1652587 h 1700212"/>
                <a:gd name="connsiteX25" fmla="*/ 1847850 w 4862512"/>
                <a:gd name="connsiteY25" fmla="*/ 1633537 h 1700212"/>
                <a:gd name="connsiteX26" fmla="*/ 1719262 w 4862512"/>
                <a:gd name="connsiteY26" fmla="*/ 1576387 h 1700212"/>
                <a:gd name="connsiteX27" fmla="*/ 1600200 w 4862512"/>
                <a:gd name="connsiteY27" fmla="*/ 1585912 h 1700212"/>
                <a:gd name="connsiteX28" fmla="*/ 1528762 w 4862512"/>
                <a:gd name="connsiteY28" fmla="*/ 1514475 h 1700212"/>
                <a:gd name="connsiteX29" fmla="*/ 1452562 w 4862512"/>
                <a:gd name="connsiteY29" fmla="*/ 1352550 h 1700212"/>
                <a:gd name="connsiteX30" fmla="*/ 1381125 w 4862512"/>
                <a:gd name="connsiteY30" fmla="*/ 1285875 h 1700212"/>
                <a:gd name="connsiteX31" fmla="*/ 1347787 w 4862512"/>
                <a:gd name="connsiteY31" fmla="*/ 1285875 h 1700212"/>
                <a:gd name="connsiteX32" fmla="*/ 1309687 w 4862512"/>
                <a:gd name="connsiteY32" fmla="*/ 1471612 h 1700212"/>
                <a:gd name="connsiteX33" fmla="*/ 1200150 w 4862512"/>
                <a:gd name="connsiteY33" fmla="*/ 1581150 h 1700212"/>
                <a:gd name="connsiteX34" fmla="*/ 1033462 w 4862512"/>
                <a:gd name="connsiteY34" fmla="*/ 1647825 h 1700212"/>
                <a:gd name="connsiteX35" fmla="*/ 876300 w 4862512"/>
                <a:gd name="connsiteY35" fmla="*/ 1619250 h 1700212"/>
                <a:gd name="connsiteX36" fmla="*/ 766762 w 4862512"/>
                <a:gd name="connsiteY36" fmla="*/ 1547812 h 1700212"/>
                <a:gd name="connsiteX37" fmla="*/ 638175 w 4862512"/>
                <a:gd name="connsiteY37" fmla="*/ 1524000 h 1700212"/>
                <a:gd name="connsiteX38" fmla="*/ 523875 w 4862512"/>
                <a:gd name="connsiteY38" fmla="*/ 1547812 h 1700212"/>
                <a:gd name="connsiteX39" fmla="*/ 390525 w 4862512"/>
                <a:gd name="connsiteY39" fmla="*/ 1571625 h 1700212"/>
                <a:gd name="connsiteX40" fmla="*/ 247650 w 4862512"/>
                <a:gd name="connsiteY40" fmla="*/ 1576387 h 1700212"/>
                <a:gd name="connsiteX41" fmla="*/ 123825 w 4862512"/>
                <a:gd name="connsiteY41" fmla="*/ 1481137 h 1700212"/>
                <a:gd name="connsiteX42" fmla="*/ 42862 w 4862512"/>
                <a:gd name="connsiteY42" fmla="*/ 1300162 h 1700212"/>
                <a:gd name="connsiteX43" fmla="*/ 14287 w 4862512"/>
                <a:gd name="connsiteY43" fmla="*/ 1133475 h 1700212"/>
                <a:gd name="connsiteX44" fmla="*/ 0 w 4862512"/>
                <a:gd name="connsiteY44" fmla="*/ 1023937 h 1700212"/>
                <a:gd name="connsiteX45" fmla="*/ 14287 w 4862512"/>
                <a:gd name="connsiteY45" fmla="*/ 881062 h 1700212"/>
                <a:gd name="connsiteX46" fmla="*/ 90487 w 4862512"/>
                <a:gd name="connsiteY46" fmla="*/ 709612 h 1700212"/>
                <a:gd name="connsiteX47" fmla="*/ 209550 w 4862512"/>
                <a:gd name="connsiteY47" fmla="*/ 581025 h 1700212"/>
                <a:gd name="connsiteX48" fmla="*/ 395287 w 4862512"/>
                <a:gd name="connsiteY48" fmla="*/ 471487 h 1700212"/>
                <a:gd name="connsiteX49" fmla="*/ 523875 w 4862512"/>
                <a:gd name="connsiteY49" fmla="*/ 390525 h 1700212"/>
                <a:gd name="connsiteX50" fmla="*/ 609600 w 4862512"/>
                <a:gd name="connsiteY50" fmla="*/ 300037 h 1700212"/>
                <a:gd name="connsiteX51" fmla="*/ 733425 w 4862512"/>
                <a:gd name="connsiteY51" fmla="*/ 238125 h 1700212"/>
                <a:gd name="connsiteX52" fmla="*/ 928687 w 4862512"/>
                <a:gd name="connsiteY52" fmla="*/ 200025 h 1700212"/>
                <a:gd name="connsiteX53" fmla="*/ 1085850 w 4862512"/>
                <a:gd name="connsiteY53" fmla="*/ 95250 h 1700212"/>
                <a:gd name="connsiteX54" fmla="*/ 1271587 w 4862512"/>
                <a:gd name="connsiteY54" fmla="*/ 66675 h 1700212"/>
                <a:gd name="connsiteX55" fmla="*/ 1423987 w 4862512"/>
                <a:gd name="connsiteY55" fmla="*/ 109537 h 1700212"/>
                <a:gd name="connsiteX56" fmla="*/ 1514475 w 4862512"/>
                <a:gd name="connsiteY56" fmla="*/ 100012 h 1700212"/>
                <a:gd name="connsiteX57" fmla="*/ 1619250 w 4862512"/>
                <a:gd name="connsiteY57" fmla="*/ 23812 h 1700212"/>
                <a:gd name="connsiteX58" fmla="*/ 1743075 w 4862512"/>
                <a:gd name="connsiteY58" fmla="*/ 14287 h 1700212"/>
                <a:gd name="connsiteX59" fmla="*/ 1871662 w 4862512"/>
                <a:gd name="connsiteY59" fmla="*/ 114300 h 1700212"/>
                <a:gd name="connsiteX60" fmla="*/ 2038350 w 4862512"/>
                <a:gd name="connsiteY60" fmla="*/ 114300 h 1700212"/>
                <a:gd name="connsiteX61" fmla="*/ 2143125 w 4862512"/>
                <a:gd name="connsiteY61" fmla="*/ 138112 h 1700212"/>
                <a:gd name="connsiteX62" fmla="*/ 2314575 w 4862512"/>
                <a:gd name="connsiteY62" fmla="*/ 95250 h 1700212"/>
                <a:gd name="connsiteX63" fmla="*/ 2538412 w 4862512"/>
                <a:gd name="connsiteY63" fmla="*/ 52387 h 1700212"/>
                <a:gd name="connsiteX64" fmla="*/ 2686050 w 4862512"/>
                <a:gd name="connsiteY64" fmla="*/ 109537 h 1700212"/>
                <a:gd name="connsiteX65" fmla="*/ 2738437 w 4862512"/>
                <a:gd name="connsiteY65" fmla="*/ 133350 h 1700212"/>
                <a:gd name="connsiteX66" fmla="*/ 2881312 w 4862512"/>
                <a:gd name="connsiteY66" fmla="*/ 61912 h 1700212"/>
                <a:gd name="connsiteX67" fmla="*/ 3095625 w 4862512"/>
                <a:gd name="connsiteY67" fmla="*/ 0 h 1700212"/>
                <a:gd name="connsiteX68" fmla="*/ 3367087 w 4862512"/>
                <a:gd name="connsiteY68" fmla="*/ 66675 h 1700212"/>
                <a:gd name="connsiteX69" fmla="*/ 3590925 w 4862512"/>
                <a:gd name="connsiteY69" fmla="*/ 95250 h 1700212"/>
                <a:gd name="connsiteX70" fmla="*/ 3729037 w 4862512"/>
                <a:gd name="connsiteY70" fmla="*/ 85725 h 1700212"/>
                <a:gd name="connsiteX71" fmla="*/ 3848100 w 4862512"/>
                <a:gd name="connsiteY71" fmla="*/ 42862 h 1700212"/>
                <a:gd name="connsiteX72" fmla="*/ 3990975 w 4862512"/>
                <a:gd name="connsiteY72" fmla="*/ 19050 h 1700212"/>
                <a:gd name="connsiteX0" fmla="*/ 3990975 w 4862512"/>
                <a:gd name="connsiteY0" fmla="*/ 19050 h 1700212"/>
                <a:gd name="connsiteX1" fmla="*/ 4195762 w 4862512"/>
                <a:gd name="connsiteY1" fmla="*/ 114300 h 1700212"/>
                <a:gd name="connsiteX2" fmla="*/ 4310062 w 4862512"/>
                <a:gd name="connsiteY2" fmla="*/ 261937 h 1700212"/>
                <a:gd name="connsiteX3" fmla="*/ 4414837 w 4862512"/>
                <a:gd name="connsiteY3" fmla="*/ 452437 h 1700212"/>
                <a:gd name="connsiteX4" fmla="*/ 4524375 w 4862512"/>
                <a:gd name="connsiteY4" fmla="*/ 600075 h 1700212"/>
                <a:gd name="connsiteX5" fmla="*/ 4691062 w 4862512"/>
                <a:gd name="connsiteY5" fmla="*/ 714375 h 1700212"/>
                <a:gd name="connsiteX6" fmla="*/ 4824412 w 4862512"/>
                <a:gd name="connsiteY6" fmla="*/ 885825 h 1700212"/>
                <a:gd name="connsiteX7" fmla="*/ 4862512 w 4862512"/>
                <a:gd name="connsiteY7" fmla="*/ 1038225 h 1700212"/>
                <a:gd name="connsiteX8" fmla="*/ 4819650 w 4862512"/>
                <a:gd name="connsiteY8" fmla="*/ 1304924 h 1700212"/>
                <a:gd name="connsiteX9" fmla="*/ 4643437 w 4862512"/>
                <a:gd name="connsiteY9" fmla="*/ 1423988 h 1700212"/>
                <a:gd name="connsiteX10" fmla="*/ 4510087 w 4862512"/>
                <a:gd name="connsiteY10" fmla="*/ 1423988 h 1700212"/>
                <a:gd name="connsiteX11" fmla="*/ 4371975 w 4862512"/>
                <a:gd name="connsiteY11" fmla="*/ 1385888 h 1700212"/>
                <a:gd name="connsiteX12" fmla="*/ 4271962 w 4862512"/>
                <a:gd name="connsiteY12" fmla="*/ 1371600 h 1700212"/>
                <a:gd name="connsiteX13" fmla="*/ 4095749 w 4862512"/>
                <a:gd name="connsiteY13" fmla="*/ 1419225 h 1700212"/>
                <a:gd name="connsiteX14" fmla="*/ 3890962 w 4862512"/>
                <a:gd name="connsiteY14" fmla="*/ 1443038 h 1700212"/>
                <a:gd name="connsiteX15" fmla="*/ 3686175 w 4862512"/>
                <a:gd name="connsiteY15" fmla="*/ 1385887 h 1700212"/>
                <a:gd name="connsiteX16" fmla="*/ 3476625 w 4862512"/>
                <a:gd name="connsiteY16" fmla="*/ 1366837 h 1700212"/>
                <a:gd name="connsiteX17" fmla="*/ 3338512 w 4862512"/>
                <a:gd name="connsiteY17" fmla="*/ 1357312 h 1700212"/>
                <a:gd name="connsiteX18" fmla="*/ 3195637 w 4862512"/>
                <a:gd name="connsiteY18" fmla="*/ 1385887 h 1700212"/>
                <a:gd name="connsiteX19" fmla="*/ 3038475 w 4862512"/>
                <a:gd name="connsiteY19" fmla="*/ 1462087 h 1700212"/>
                <a:gd name="connsiteX20" fmla="*/ 2738437 w 4862512"/>
                <a:gd name="connsiteY20" fmla="*/ 1657350 h 1700212"/>
                <a:gd name="connsiteX21" fmla="*/ 2552700 w 4862512"/>
                <a:gd name="connsiteY21" fmla="*/ 1700212 h 1700212"/>
                <a:gd name="connsiteX22" fmla="*/ 2295525 w 4862512"/>
                <a:gd name="connsiteY22" fmla="*/ 1628775 h 1700212"/>
                <a:gd name="connsiteX23" fmla="*/ 2171700 w 4862512"/>
                <a:gd name="connsiteY23" fmla="*/ 1624012 h 1700212"/>
                <a:gd name="connsiteX24" fmla="*/ 2024062 w 4862512"/>
                <a:gd name="connsiteY24" fmla="*/ 1652587 h 1700212"/>
                <a:gd name="connsiteX25" fmla="*/ 1847850 w 4862512"/>
                <a:gd name="connsiteY25" fmla="*/ 1633537 h 1700212"/>
                <a:gd name="connsiteX26" fmla="*/ 1719262 w 4862512"/>
                <a:gd name="connsiteY26" fmla="*/ 1576387 h 1700212"/>
                <a:gd name="connsiteX27" fmla="*/ 1600200 w 4862512"/>
                <a:gd name="connsiteY27" fmla="*/ 1585912 h 1700212"/>
                <a:gd name="connsiteX28" fmla="*/ 1528762 w 4862512"/>
                <a:gd name="connsiteY28" fmla="*/ 1514475 h 1700212"/>
                <a:gd name="connsiteX29" fmla="*/ 1452562 w 4862512"/>
                <a:gd name="connsiteY29" fmla="*/ 1352550 h 1700212"/>
                <a:gd name="connsiteX30" fmla="*/ 1381125 w 4862512"/>
                <a:gd name="connsiteY30" fmla="*/ 1285875 h 1700212"/>
                <a:gd name="connsiteX31" fmla="*/ 1347787 w 4862512"/>
                <a:gd name="connsiteY31" fmla="*/ 1285875 h 1700212"/>
                <a:gd name="connsiteX32" fmla="*/ 1309687 w 4862512"/>
                <a:gd name="connsiteY32" fmla="*/ 1471612 h 1700212"/>
                <a:gd name="connsiteX33" fmla="*/ 1200150 w 4862512"/>
                <a:gd name="connsiteY33" fmla="*/ 1581150 h 1700212"/>
                <a:gd name="connsiteX34" fmla="*/ 1033462 w 4862512"/>
                <a:gd name="connsiteY34" fmla="*/ 1647825 h 1700212"/>
                <a:gd name="connsiteX35" fmla="*/ 876300 w 4862512"/>
                <a:gd name="connsiteY35" fmla="*/ 1619250 h 1700212"/>
                <a:gd name="connsiteX36" fmla="*/ 766762 w 4862512"/>
                <a:gd name="connsiteY36" fmla="*/ 1547812 h 1700212"/>
                <a:gd name="connsiteX37" fmla="*/ 638175 w 4862512"/>
                <a:gd name="connsiteY37" fmla="*/ 1524000 h 1700212"/>
                <a:gd name="connsiteX38" fmla="*/ 523875 w 4862512"/>
                <a:gd name="connsiteY38" fmla="*/ 1547812 h 1700212"/>
                <a:gd name="connsiteX39" fmla="*/ 390525 w 4862512"/>
                <a:gd name="connsiteY39" fmla="*/ 1571625 h 1700212"/>
                <a:gd name="connsiteX40" fmla="*/ 247650 w 4862512"/>
                <a:gd name="connsiteY40" fmla="*/ 1576387 h 1700212"/>
                <a:gd name="connsiteX41" fmla="*/ 123825 w 4862512"/>
                <a:gd name="connsiteY41" fmla="*/ 1481137 h 1700212"/>
                <a:gd name="connsiteX42" fmla="*/ 42862 w 4862512"/>
                <a:gd name="connsiteY42" fmla="*/ 1300162 h 1700212"/>
                <a:gd name="connsiteX43" fmla="*/ 14287 w 4862512"/>
                <a:gd name="connsiteY43" fmla="*/ 1133475 h 1700212"/>
                <a:gd name="connsiteX44" fmla="*/ 0 w 4862512"/>
                <a:gd name="connsiteY44" fmla="*/ 1023937 h 1700212"/>
                <a:gd name="connsiteX45" fmla="*/ 14287 w 4862512"/>
                <a:gd name="connsiteY45" fmla="*/ 881062 h 1700212"/>
                <a:gd name="connsiteX46" fmla="*/ 90487 w 4862512"/>
                <a:gd name="connsiteY46" fmla="*/ 709612 h 1700212"/>
                <a:gd name="connsiteX47" fmla="*/ 209550 w 4862512"/>
                <a:gd name="connsiteY47" fmla="*/ 581025 h 1700212"/>
                <a:gd name="connsiteX48" fmla="*/ 395287 w 4862512"/>
                <a:gd name="connsiteY48" fmla="*/ 471487 h 1700212"/>
                <a:gd name="connsiteX49" fmla="*/ 523875 w 4862512"/>
                <a:gd name="connsiteY49" fmla="*/ 390525 h 1700212"/>
                <a:gd name="connsiteX50" fmla="*/ 609600 w 4862512"/>
                <a:gd name="connsiteY50" fmla="*/ 300037 h 1700212"/>
                <a:gd name="connsiteX51" fmla="*/ 733425 w 4862512"/>
                <a:gd name="connsiteY51" fmla="*/ 238125 h 1700212"/>
                <a:gd name="connsiteX52" fmla="*/ 928687 w 4862512"/>
                <a:gd name="connsiteY52" fmla="*/ 200025 h 1700212"/>
                <a:gd name="connsiteX53" fmla="*/ 1085850 w 4862512"/>
                <a:gd name="connsiteY53" fmla="*/ 95250 h 1700212"/>
                <a:gd name="connsiteX54" fmla="*/ 1271587 w 4862512"/>
                <a:gd name="connsiteY54" fmla="*/ 66675 h 1700212"/>
                <a:gd name="connsiteX55" fmla="*/ 1423987 w 4862512"/>
                <a:gd name="connsiteY55" fmla="*/ 109537 h 1700212"/>
                <a:gd name="connsiteX56" fmla="*/ 1514475 w 4862512"/>
                <a:gd name="connsiteY56" fmla="*/ 100012 h 1700212"/>
                <a:gd name="connsiteX57" fmla="*/ 1619250 w 4862512"/>
                <a:gd name="connsiteY57" fmla="*/ 23812 h 1700212"/>
                <a:gd name="connsiteX58" fmla="*/ 1743075 w 4862512"/>
                <a:gd name="connsiteY58" fmla="*/ 14287 h 1700212"/>
                <a:gd name="connsiteX59" fmla="*/ 1871662 w 4862512"/>
                <a:gd name="connsiteY59" fmla="*/ 114300 h 1700212"/>
                <a:gd name="connsiteX60" fmla="*/ 2038350 w 4862512"/>
                <a:gd name="connsiteY60" fmla="*/ 114300 h 1700212"/>
                <a:gd name="connsiteX61" fmla="*/ 2143125 w 4862512"/>
                <a:gd name="connsiteY61" fmla="*/ 138112 h 1700212"/>
                <a:gd name="connsiteX62" fmla="*/ 2314575 w 4862512"/>
                <a:gd name="connsiteY62" fmla="*/ 95250 h 1700212"/>
                <a:gd name="connsiteX63" fmla="*/ 2538412 w 4862512"/>
                <a:gd name="connsiteY63" fmla="*/ 52387 h 1700212"/>
                <a:gd name="connsiteX64" fmla="*/ 2686050 w 4862512"/>
                <a:gd name="connsiteY64" fmla="*/ 109537 h 1700212"/>
                <a:gd name="connsiteX65" fmla="*/ 2738437 w 4862512"/>
                <a:gd name="connsiteY65" fmla="*/ 133350 h 1700212"/>
                <a:gd name="connsiteX66" fmla="*/ 2881312 w 4862512"/>
                <a:gd name="connsiteY66" fmla="*/ 61912 h 1700212"/>
                <a:gd name="connsiteX67" fmla="*/ 3095625 w 4862512"/>
                <a:gd name="connsiteY67" fmla="*/ 0 h 1700212"/>
                <a:gd name="connsiteX68" fmla="*/ 3367087 w 4862512"/>
                <a:gd name="connsiteY68" fmla="*/ 66675 h 1700212"/>
                <a:gd name="connsiteX69" fmla="*/ 3590925 w 4862512"/>
                <a:gd name="connsiteY69" fmla="*/ 95250 h 1700212"/>
                <a:gd name="connsiteX70" fmla="*/ 3729037 w 4862512"/>
                <a:gd name="connsiteY70" fmla="*/ 85725 h 1700212"/>
                <a:gd name="connsiteX71" fmla="*/ 3848100 w 4862512"/>
                <a:gd name="connsiteY71" fmla="*/ 42862 h 1700212"/>
                <a:gd name="connsiteX72" fmla="*/ 3990975 w 4862512"/>
                <a:gd name="connsiteY72" fmla="*/ 19050 h 1700212"/>
                <a:gd name="connsiteX0" fmla="*/ 3990975 w 4924424"/>
                <a:gd name="connsiteY0" fmla="*/ 19050 h 1700212"/>
                <a:gd name="connsiteX1" fmla="*/ 4195762 w 4924424"/>
                <a:gd name="connsiteY1" fmla="*/ 114300 h 1700212"/>
                <a:gd name="connsiteX2" fmla="*/ 4310062 w 4924424"/>
                <a:gd name="connsiteY2" fmla="*/ 261937 h 1700212"/>
                <a:gd name="connsiteX3" fmla="*/ 4414837 w 4924424"/>
                <a:gd name="connsiteY3" fmla="*/ 452437 h 1700212"/>
                <a:gd name="connsiteX4" fmla="*/ 4524375 w 4924424"/>
                <a:gd name="connsiteY4" fmla="*/ 600075 h 1700212"/>
                <a:gd name="connsiteX5" fmla="*/ 4691062 w 4924424"/>
                <a:gd name="connsiteY5" fmla="*/ 714375 h 1700212"/>
                <a:gd name="connsiteX6" fmla="*/ 4824412 w 4924424"/>
                <a:gd name="connsiteY6" fmla="*/ 885825 h 1700212"/>
                <a:gd name="connsiteX7" fmla="*/ 4924424 w 4924424"/>
                <a:gd name="connsiteY7" fmla="*/ 1047750 h 1700212"/>
                <a:gd name="connsiteX8" fmla="*/ 4819650 w 4924424"/>
                <a:gd name="connsiteY8" fmla="*/ 1304924 h 1700212"/>
                <a:gd name="connsiteX9" fmla="*/ 4643437 w 4924424"/>
                <a:gd name="connsiteY9" fmla="*/ 1423988 h 1700212"/>
                <a:gd name="connsiteX10" fmla="*/ 4510087 w 4924424"/>
                <a:gd name="connsiteY10" fmla="*/ 1423988 h 1700212"/>
                <a:gd name="connsiteX11" fmla="*/ 4371975 w 4924424"/>
                <a:gd name="connsiteY11" fmla="*/ 1385888 h 1700212"/>
                <a:gd name="connsiteX12" fmla="*/ 4271962 w 4924424"/>
                <a:gd name="connsiteY12" fmla="*/ 1371600 h 1700212"/>
                <a:gd name="connsiteX13" fmla="*/ 4095749 w 4924424"/>
                <a:gd name="connsiteY13" fmla="*/ 1419225 h 1700212"/>
                <a:gd name="connsiteX14" fmla="*/ 3890962 w 4924424"/>
                <a:gd name="connsiteY14" fmla="*/ 1443038 h 1700212"/>
                <a:gd name="connsiteX15" fmla="*/ 3686175 w 4924424"/>
                <a:gd name="connsiteY15" fmla="*/ 1385887 h 1700212"/>
                <a:gd name="connsiteX16" fmla="*/ 3476625 w 4924424"/>
                <a:gd name="connsiteY16" fmla="*/ 1366837 h 1700212"/>
                <a:gd name="connsiteX17" fmla="*/ 3338512 w 4924424"/>
                <a:gd name="connsiteY17" fmla="*/ 1357312 h 1700212"/>
                <a:gd name="connsiteX18" fmla="*/ 3195637 w 4924424"/>
                <a:gd name="connsiteY18" fmla="*/ 1385887 h 1700212"/>
                <a:gd name="connsiteX19" fmla="*/ 3038475 w 4924424"/>
                <a:gd name="connsiteY19" fmla="*/ 1462087 h 1700212"/>
                <a:gd name="connsiteX20" fmla="*/ 2738437 w 4924424"/>
                <a:gd name="connsiteY20" fmla="*/ 1657350 h 1700212"/>
                <a:gd name="connsiteX21" fmla="*/ 2552700 w 4924424"/>
                <a:gd name="connsiteY21" fmla="*/ 1700212 h 1700212"/>
                <a:gd name="connsiteX22" fmla="*/ 2295525 w 4924424"/>
                <a:gd name="connsiteY22" fmla="*/ 1628775 h 1700212"/>
                <a:gd name="connsiteX23" fmla="*/ 2171700 w 4924424"/>
                <a:gd name="connsiteY23" fmla="*/ 1624012 h 1700212"/>
                <a:gd name="connsiteX24" fmla="*/ 2024062 w 4924424"/>
                <a:gd name="connsiteY24" fmla="*/ 1652587 h 1700212"/>
                <a:gd name="connsiteX25" fmla="*/ 1847850 w 4924424"/>
                <a:gd name="connsiteY25" fmla="*/ 1633537 h 1700212"/>
                <a:gd name="connsiteX26" fmla="*/ 1719262 w 4924424"/>
                <a:gd name="connsiteY26" fmla="*/ 1576387 h 1700212"/>
                <a:gd name="connsiteX27" fmla="*/ 1600200 w 4924424"/>
                <a:gd name="connsiteY27" fmla="*/ 1585912 h 1700212"/>
                <a:gd name="connsiteX28" fmla="*/ 1528762 w 4924424"/>
                <a:gd name="connsiteY28" fmla="*/ 1514475 h 1700212"/>
                <a:gd name="connsiteX29" fmla="*/ 1452562 w 4924424"/>
                <a:gd name="connsiteY29" fmla="*/ 1352550 h 1700212"/>
                <a:gd name="connsiteX30" fmla="*/ 1381125 w 4924424"/>
                <a:gd name="connsiteY30" fmla="*/ 1285875 h 1700212"/>
                <a:gd name="connsiteX31" fmla="*/ 1347787 w 4924424"/>
                <a:gd name="connsiteY31" fmla="*/ 1285875 h 1700212"/>
                <a:gd name="connsiteX32" fmla="*/ 1309687 w 4924424"/>
                <a:gd name="connsiteY32" fmla="*/ 1471612 h 1700212"/>
                <a:gd name="connsiteX33" fmla="*/ 1200150 w 4924424"/>
                <a:gd name="connsiteY33" fmla="*/ 1581150 h 1700212"/>
                <a:gd name="connsiteX34" fmla="*/ 1033462 w 4924424"/>
                <a:gd name="connsiteY34" fmla="*/ 1647825 h 1700212"/>
                <a:gd name="connsiteX35" fmla="*/ 876300 w 4924424"/>
                <a:gd name="connsiteY35" fmla="*/ 1619250 h 1700212"/>
                <a:gd name="connsiteX36" fmla="*/ 766762 w 4924424"/>
                <a:gd name="connsiteY36" fmla="*/ 1547812 h 1700212"/>
                <a:gd name="connsiteX37" fmla="*/ 638175 w 4924424"/>
                <a:gd name="connsiteY37" fmla="*/ 1524000 h 1700212"/>
                <a:gd name="connsiteX38" fmla="*/ 523875 w 4924424"/>
                <a:gd name="connsiteY38" fmla="*/ 1547812 h 1700212"/>
                <a:gd name="connsiteX39" fmla="*/ 390525 w 4924424"/>
                <a:gd name="connsiteY39" fmla="*/ 1571625 h 1700212"/>
                <a:gd name="connsiteX40" fmla="*/ 247650 w 4924424"/>
                <a:gd name="connsiteY40" fmla="*/ 1576387 h 1700212"/>
                <a:gd name="connsiteX41" fmla="*/ 123825 w 4924424"/>
                <a:gd name="connsiteY41" fmla="*/ 1481137 h 1700212"/>
                <a:gd name="connsiteX42" fmla="*/ 42862 w 4924424"/>
                <a:gd name="connsiteY42" fmla="*/ 1300162 h 1700212"/>
                <a:gd name="connsiteX43" fmla="*/ 14287 w 4924424"/>
                <a:gd name="connsiteY43" fmla="*/ 1133475 h 1700212"/>
                <a:gd name="connsiteX44" fmla="*/ 0 w 4924424"/>
                <a:gd name="connsiteY44" fmla="*/ 1023937 h 1700212"/>
                <a:gd name="connsiteX45" fmla="*/ 14287 w 4924424"/>
                <a:gd name="connsiteY45" fmla="*/ 881062 h 1700212"/>
                <a:gd name="connsiteX46" fmla="*/ 90487 w 4924424"/>
                <a:gd name="connsiteY46" fmla="*/ 709612 h 1700212"/>
                <a:gd name="connsiteX47" fmla="*/ 209550 w 4924424"/>
                <a:gd name="connsiteY47" fmla="*/ 581025 h 1700212"/>
                <a:gd name="connsiteX48" fmla="*/ 395287 w 4924424"/>
                <a:gd name="connsiteY48" fmla="*/ 471487 h 1700212"/>
                <a:gd name="connsiteX49" fmla="*/ 523875 w 4924424"/>
                <a:gd name="connsiteY49" fmla="*/ 390525 h 1700212"/>
                <a:gd name="connsiteX50" fmla="*/ 609600 w 4924424"/>
                <a:gd name="connsiteY50" fmla="*/ 300037 h 1700212"/>
                <a:gd name="connsiteX51" fmla="*/ 733425 w 4924424"/>
                <a:gd name="connsiteY51" fmla="*/ 238125 h 1700212"/>
                <a:gd name="connsiteX52" fmla="*/ 928687 w 4924424"/>
                <a:gd name="connsiteY52" fmla="*/ 200025 h 1700212"/>
                <a:gd name="connsiteX53" fmla="*/ 1085850 w 4924424"/>
                <a:gd name="connsiteY53" fmla="*/ 95250 h 1700212"/>
                <a:gd name="connsiteX54" fmla="*/ 1271587 w 4924424"/>
                <a:gd name="connsiteY54" fmla="*/ 66675 h 1700212"/>
                <a:gd name="connsiteX55" fmla="*/ 1423987 w 4924424"/>
                <a:gd name="connsiteY55" fmla="*/ 109537 h 1700212"/>
                <a:gd name="connsiteX56" fmla="*/ 1514475 w 4924424"/>
                <a:gd name="connsiteY56" fmla="*/ 100012 h 1700212"/>
                <a:gd name="connsiteX57" fmla="*/ 1619250 w 4924424"/>
                <a:gd name="connsiteY57" fmla="*/ 23812 h 1700212"/>
                <a:gd name="connsiteX58" fmla="*/ 1743075 w 4924424"/>
                <a:gd name="connsiteY58" fmla="*/ 14287 h 1700212"/>
                <a:gd name="connsiteX59" fmla="*/ 1871662 w 4924424"/>
                <a:gd name="connsiteY59" fmla="*/ 114300 h 1700212"/>
                <a:gd name="connsiteX60" fmla="*/ 2038350 w 4924424"/>
                <a:gd name="connsiteY60" fmla="*/ 114300 h 1700212"/>
                <a:gd name="connsiteX61" fmla="*/ 2143125 w 4924424"/>
                <a:gd name="connsiteY61" fmla="*/ 138112 h 1700212"/>
                <a:gd name="connsiteX62" fmla="*/ 2314575 w 4924424"/>
                <a:gd name="connsiteY62" fmla="*/ 95250 h 1700212"/>
                <a:gd name="connsiteX63" fmla="*/ 2538412 w 4924424"/>
                <a:gd name="connsiteY63" fmla="*/ 52387 h 1700212"/>
                <a:gd name="connsiteX64" fmla="*/ 2686050 w 4924424"/>
                <a:gd name="connsiteY64" fmla="*/ 109537 h 1700212"/>
                <a:gd name="connsiteX65" fmla="*/ 2738437 w 4924424"/>
                <a:gd name="connsiteY65" fmla="*/ 133350 h 1700212"/>
                <a:gd name="connsiteX66" fmla="*/ 2881312 w 4924424"/>
                <a:gd name="connsiteY66" fmla="*/ 61912 h 1700212"/>
                <a:gd name="connsiteX67" fmla="*/ 3095625 w 4924424"/>
                <a:gd name="connsiteY67" fmla="*/ 0 h 1700212"/>
                <a:gd name="connsiteX68" fmla="*/ 3367087 w 4924424"/>
                <a:gd name="connsiteY68" fmla="*/ 66675 h 1700212"/>
                <a:gd name="connsiteX69" fmla="*/ 3590925 w 4924424"/>
                <a:gd name="connsiteY69" fmla="*/ 95250 h 1700212"/>
                <a:gd name="connsiteX70" fmla="*/ 3729037 w 4924424"/>
                <a:gd name="connsiteY70" fmla="*/ 85725 h 1700212"/>
                <a:gd name="connsiteX71" fmla="*/ 3848100 w 4924424"/>
                <a:gd name="connsiteY71" fmla="*/ 42862 h 1700212"/>
                <a:gd name="connsiteX72" fmla="*/ 3990975 w 4924424"/>
                <a:gd name="connsiteY72" fmla="*/ 19050 h 1700212"/>
                <a:gd name="connsiteX0" fmla="*/ 3990975 w 4924424"/>
                <a:gd name="connsiteY0" fmla="*/ 19050 h 1700212"/>
                <a:gd name="connsiteX1" fmla="*/ 4195762 w 4924424"/>
                <a:gd name="connsiteY1" fmla="*/ 114300 h 1700212"/>
                <a:gd name="connsiteX2" fmla="*/ 4310062 w 4924424"/>
                <a:gd name="connsiteY2" fmla="*/ 261937 h 1700212"/>
                <a:gd name="connsiteX3" fmla="*/ 4414837 w 4924424"/>
                <a:gd name="connsiteY3" fmla="*/ 452437 h 1700212"/>
                <a:gd name="connsiteX4" fmla="*/ 4524375 w 4924424"/>
                <a:gd name="connsiteY4" fmla="*/ 600075 h 1700212"/>
                <a:gd name="connsiteX5" fmla="*/ 4691062 w 4924424"/>
                <a:gd name="connsiteY5" fmla="*/ 714375 h 1700212"/>
                <a:gd name="connsiteX6" fmla="*/ 4843462 w 4924424"/>
                <a:gd name="connsiteY6" fmla="*/ 823913 h 1700212"/>
                <a:gd name="connsiteX7" fmla="*/ 4924424 w 4924424"/>
                <a:gd name="connsiteY7" fmla="*/ 1047750 h 1700212"/>
                <a:gd name="connsiteX8" fmla="*/ 4819650 w 4924424"/>
                <a:gd name="connsiteY8" fmla="*/ 1304924 h 1700212"/>
                <a:gd name="connsiteX9" fmla="*/ 4643437 w 4924424"/>
                <a:gd name="connsiteY9" fmla="*/ 1423988 h 1700212"/>
                <a:gd name="connsiteX10" fmla="*/ 4510087 w 4924424"/>
                <a:gd name="connsiteY10" fmla="*/ 1423988 h 1700212"/>
                <a:gd name="connsiteX11" fmla="*/ 4371975 w 4924424"/>
                <a:gd name="connsiteY11" fmla="*/ 1385888 h 1700212"/>
                <a:gd name="connsiteX12" fmla="*/ 4271962 w 4924424"/>
                <a:gd name="connsiteY12" fmla="*/ 1371600 h 1700212"/>
                <a:gd name="connsiteX13" fmla="*/ 4095749 w 4924424"/>
                <a:gd name="connsiteY13" fmla="*/ 1419225 h 1700212"/>
                <a:gd name="connsiteX14" fmla="*/ 3890962 w 4924424"/>
                <a:gd name="connsiteY14" fmla="*/ 1443038 h 1700212"/>
                <a:gd name="connsiteX15" fmla="*/ 3686175 w 4924424"/>
                <a:gd name="connsiteY15" fmla="*/ 1385887 h 1700212"/>
                <a:gd name="connsiteX16" fmla="*/ 3476625 w 4924424"/>
                <a:gd name="connsiteY16" fmla="*/ 1366837 h 1700212"/>
                <a:gd name="connsiteX17" fmla="*/ 3338512 w 4924424"/>
                <a:gd name="connsiteY17" fmla="*/ 1357312 h 1700212"/>
                <a:gd name="connsiteX18" fmla="*/ 3195637 w 4924424"/>
                <a:gd name="connsiteY18" fmla="*/ 1385887 h 1700212"/>
                <a:gd name="connsiteX19" fmla="*/ 3038475 w 4924424"/>
                <a:gd name="connsiteY19" fmla="*/ 1462087 h 1700212"/>
                <a:gd name="connsiteX20" fmla="*/ 2738437 w 4924424"/>
                <a:gd name="connsiteY20" fmla="*/ 1657350 h 1700212"/>
                <a:gd name="connsiteX21" fmla="*/ 2552700 w 4924424"/>
                <a:gd name="connsiteY21" fmla="*/ 1700212 h 1700212"/>
                <a:gd name="connsiteX22" fmla="*/ 2295525 w 4924424"/>
                <a:gd name="connsiteY22" fmla="*/ 1628775 h 1700212"/>
                <a:gd name="connsiteX23" fmla="*/ 2171700 w 4924424"/>
                <a:gd name="connsiteY23" fmla="*/ 1624012 h 1700212"/>
                <a:gd name="connsiteX24" fmla="*/ 2024062 w 4924424"/>
                <a:gd name="connsiteY24" fmla="*/ 1652587 h 1700212"/>
                <a:gd name="connsiteX25" fmla="*/ 1847850 w 4924424"/>
                <a:gd name="connsiteY25" fmla="*/ 1633537 h 1700212"/>
                <a:gd name="connsiteX26" fmla="*/ 1719262 w 4924424"/>
                <a:gd name="connsiteY26" fmla="*/ 1576387 h 1700212"/>
                <a:gd name="connsiteX27" fmla="*/ 1600200 w 4924424"/>
                <a:gd name="connsiteY27" fmla="*/ 1585912 h 1700212"/>
                <a:gd name="connsiteX28" fmla="*/ 1528762 w 4924424"/>
                <a:gd name="connsiteY28" fmla="*/ 1514475 h 1700212"/>
                <a:gd name="connsiteX29" fmla="*/ 1452562 w 4924424"/>
                <a:gd name="connsiteY29" fmla="*/ 1352550 h 1700212"/>
                <a:gd name="connsiteX30" fmla="*/ 1381125 w 4924424"/>
                <a:gd name="connsiteY30" fmla="*/ 1285875 h 1700212"/>
                <a:gd name="connsiteX31" fmla="*/ 1347787 w 4924424"/>
                <a:gd name="connsiteY31" fmla="*/ 1285875 h 1700212"/>
                <a:gd name="connsiteX32" fmla="*/ 1309687 w 4924424"/>
                <a:gd name="connsiteY32" fmla="*/ 1471612 h 1700212"/>
                <a:gd name="connsiteX33" fmla="*/ 1200150 w 4924424"/>
                <a:gd name="connsiteY33" fmla="*/ 1581150 h 1700212"/>
                <a:gd name="connsiteX34" fmla="*/ 1033462 w 4924424"/>
                <a:gd name="connsiteY34" fmla="*/ 1647825 h 1700212"/>
                <a:gd name="connsiteX35" fmla="*/ 876300 w 4924424"/>
                <a:gd name="connsiteY35" fmla="*/ 1619250 h 1700212"/>
                <a:gd name="connsiteX36" fmla="*/ 766762 w 4924424"/>
                <a:gd name="connsiteY36" fmla="*/ 1547812 h 1700212"/>
                <a:gd name="connsiteX37" fmla="*/ 638175 w 4924424"/>
                <a:gd name="connsiteY37" fmla="*/ 1524000 h 1700212"/>
                <a:gd name="connsiteX38" fmla="*/ 523875 w 4924424"/>
                <a:gd name="connsiteY38" fmla="*/ 1547812 h 1700212"/>
                <a:gd name="connsiteX39" fmla="*/ 390525 w 4924424"/>
                <a:gd name="connsiteY39" fmla="*/ 1571625 h 1700212"/>
                <a:gd name="connsiteX40" fmla="*/ 247650 w 4924424"/>
                <a:gd name="connsiteY40" fmla="*/ 1576387 h 1700212"/>
                <a:gd name="connsiteX41" fmla="*/ 123825 w 4924424"/>
                <a:gd name="connsiteY41" fmla="*/ 1481137 h 1700212"/>
                <a:gd name="connsiteX42" fmla="*/ 42862 w 4924424"/>
                <a:gd name="connsiteY42" fmla="*/ 1300162 h 1700212"/>
                <a:gd name="connsiteX43" fmla="*/ 14287 w 4924424"/>
                <a:gd name="connsiteY43" fmla="*/ 1133475 h 1700212"/>
                <a:gd name="connsiteX44" fmla="*/ 0 w 4924424"/>
                <a:gd name="connsiteY44" fmla="*/ 1023937 h 1700212"/>
                <a:gd name="connsiteX45" fmla="*/ 14287 w 4924424"/>
                <a:gd name="connsiteY45" fmla="*/ 881062 h 1700212"/>
                <a:gd name="connsiteX46" fmla="*/ 90487 w 4924424"/>
                <a:gd name="connsiteY46" fmla="*/ 709612 h 1700212"/>
                <a:gd name="connsiteX47" fmla="*/ 209550 w 4924424"/>
                <a:gd name="connsiteY47" fmla="*/ 581025 h 1700212"/>
                <a:gd name="connsiteX48" fmla="*/ 395287 w 4924424"/>
                <a:gd name="connsiteY48" fmla="*/ 471487 h 1700212"/>
                <a:gd name="connsiteX49" fmla="*/ 523875 w 4924424"/>
                <a:gd name="connsiteY49" fmla="*/ 390525 h 1700212"/>
                <a:gd name="connsiteX50" fmla="*/ 609600 w 4924424"/>
                <a:gd name="connsiteY50" fmla="*/ 300037 h 1700212"/>
                <a:gd name="connsiteX51" fmla="*/ 733425 w 4924424"/>
                <a:gd name="connsiteY51" fmla="*/ 238125 h 1700212"/>
                <a:gd name="connsiteX52" fmla="*/ 928687 w 4924424"/>
                <a:gd name="connsiteY52" fmla="*/ 200025 h 1700212"/>
                <a:gd name="connsiteX53" fmla="*/ 1085850 w 4924424"/>
                <a:gd name="connsiteY53" fmla="*/ 95250 h 1700212"/>
                <a:gd name="connsiteX54" fmla="*/ 1271587 w 4924424"/>
                <a:gd name="connsiteY54" fmla="*/ 66675 h 1700212"/>
                <a:gd name="connsiteX55" fmla="*/ 1423987 w 4924424"/>
                <a:gd name="connsiteY55" fmla="*/ 109537 h 1700212"/>
                <a:gd name="connsiteX56" fmla="*/ 1514475 w 4924424"/>
                <a:gd name="connsiteY56" fmla="*/ 100012 h 1700212"/>
                <a:gd name="connsiteX57" fmla="*/ 1619250 w 4924424"/>
                <a:gd name="connsiteY57" fmla="*/ 23812 h 1700212"/>
                <a:gd name="connsiteX58" fmla="*/ 1743075 w 4924424"/>
                <a:gd name="connsiteY58" fmla="*/ 14287 h 1700212"/>
                <a:gd name="connsiteX59" fmla="*/ 1871662 w 4924424"/>
                <a:gd name="connsiteY59" fmla="*/ 114300 h 1700212"/>
                <a:gd name="connsiteX60" fmla="*/ 2038350 w 4924424"/>
                <a:gd name="connsiteY60" fmla="*/ 114300 h 1700212"/>
                <a:gd name="connsiteX61" fmla="*/ 2143125 w 4924424"/>
                <a:gd name="connsiteY61" fmla="*/ 138112 h 1700212"/>
                <a:gd name="connsiteX62" fmla="*/ 2314575 w 4924424"/>
                <a:gd name="connsiteY62" fmla="*/ 95250 h 1700212"/>
                <a:gd name="connsiteX63" fmla="*/ 2538412 w 4924424"/>
                <a:gd name="connsiteY63" fmla="*/ 52387 h 1700212"/>
                <a:gd name="connsiteX64" fmla="*/ 2686050 w 4924424"/>
                <a:gd name="connsiteY64" fmla="*/ 109537 h 1700212"/>
                <a:gd name="connsiteX65" fmla="*/ 2738437 w 4924424"/>
                <a:gd name="connsiteY65" fmla="*/ 133350 h 1700212"/>
                <a:gd name="connsiteX66" fmla="*/ 2881312 w 4924424"/>
                <a:gd name="connsiteY66" fmla="*/ 61912 h 1700212"/>
                <a:gd name="connsiteX67" fmla="*/ 3095625 w 4924424"/>
                <a:gd name="connsiteY67" fmla="*/ 0 h 1700212"/>
                <a:gd name="connsiteX68" fmla="*/ 3367087 w 4924424"/>
                <a:gd name="connsiteY68" fmla="*/ 66675 h 1700212"/>
                <a:gd name="connsiteX69" fmla="*/ 3590925 w 4924424"/>
                <a:gd name="connsiteY69" fmla="*/ 95250 h 1700212"/>
                <a:gd name="connsiteX70" fmla="*/ 3729037 w 4924424"/>
                <a:gd name="connsiteY70" fmla="*/ 85725 h 1700212"/>
                <a:gd name="connsiteX71" fmla="*/ 3848100 w 4924424"/>
                <a:gd name="connsiteY71" fmla="*/ 42862 h 1700212"/>
                <a:gd name="connsiteX72" fmla="*/ 3990975 w 4924424"/>
                <a:gd name="connsiteY72" fmla="*/ 19050 h 1700212"/>
                <a:gd name="connsiteX0" fmla="*/ 3990975 w 4924424"/>
                <a:gd name="connsiteY0" fmla="*/ 19050 h 1700212"/>
                <a:gd name="connsiteX1" fmla="*/ 4195762 w 4924424"/>
                <a:gd name="connsiteY1" fmla="*/ 114300 h 1700212"/>
                <a:gd name="connsiteX2" fmla="*/ 4310062 w 4924424"/>
                <a:gd name="connsiteY2" fmla="*/ 261937 h 1700212"/>
                <a:gd name="connsiteX3" fmla="*/ 4414837 w 4924424"/>
                <a:gd name="connsiteY3" fmla="*/ 452437 h 1700212"/>
                <a:gd name="connsiteX4" fmla="*/ 4524375 w 4924424"/>
                <a:gd name="connsiteY4" fmla="*/ 600075 h 1700212"/>
                <a:gd name="connsiteX5" fmla="*/ 4686300 w 4924424"/>
                <a:gd name="connsiteY5" fmla="*/ 681038 h 1700212"/>
                <a:gd name="connsiteX6" fmla="*/ 4843462 w 4924424"/>
                <a:gd name="connsiteY6" fmla="*/ 823913 h 1700212"/>
                <a:gd name="connsiteX7" fmla="*/ 4924424 w 4924424"/>
                <a:gd name="connsiteY7" fmla="*/ 1047750 h 1700212"/>
                <a:gd name="connsiteX8" fmla="*/ 4819650 w 4924424"/>
                <a:gd name="connsiteY8" fmla="*/ 1304924 h 1700212"/>
                <a:gd name="connsiteX9" fmla="*/ 4643437 w 4924424"/>
                <a:gd name="connsiteY9" fmla="*/ 1423988 h 1700212"/>
                <a:gd name="connsiteX10" fmla="*/ 4510087 w 4924424"/>
                <a:gd name="connsiteY10" fmla="*/ 1423988 h 1700212"/>
                <a:gd name="connsiteX11" fmla="*/ 4371975 w 4924424"/>
                <a:gd name="connsiteY11" fmla="*/ 1385888 h 1700212"/>
                <a:gd name="connsiteX12" fmla="*/ 4271962 w 4924424"/>
                <a:gd name="connsiteY12" fmla="*/ 1371600 h 1700212"/>
                <a:gd name="connsiteX13" fmla="*/ 4095749 w 4924424"/>
                <a:gd name="connsiteY13" fmla="*/ 1419225 h 1700212"/>
                <a:gd name="connsiteX14" fmla="*/ 3890962 w 4924424"/>
                <a:gd name="connsiteY14" fmla="*/ 1443038 h 1700212"/>
                <a:gd name="connsiteX15" fmla="*/ 3686175 w 4924424"/>
                <a:gd name="connsiteY15" fmla="*/ 1385887 h 1700212"/>
                <a:gd name="connsiteX16" fmla="*/ 3476625 w 4924424"/>
                <a:gd name="connsiteY16" fmla="*/ 1366837 h 1700212"/>
                <a:gd name="connsiteX17" fmla="*/ 3338512 w 4924424"/>
                <a:gd name="connsiteY17" fmla="*/ 1357312 h 1700212"/>
                <a:gd name="connsiteX18" fmla="*/ 3195637 w 4924424"/>
                <a:gd name="connsiteY18" fmla="*/ 1385887 h 1700212"/>
                <a:gd name="connsiteX19" fmla="*/ 3038475 w 4924424"/>
                <a:gd name="connsiteY19" fmla="*/ 1462087 h 1700212"/>
                <a:gd name="connsiteX20" fmla="*/ 2738437 w 4924424"/>
                <a:gd name="connsiteY20" fmla="*/ 1657350 h 1700212"/>
                <a:gd name="connsiteX21" fmla="*/ 2552700 w 4924424"/>
                <a:gd name="connsiteY21" fmla="*/ 1700212 h 1700212"/>
                <a:gd name="connsiteX22" fmla="*/ 2295525 w 4924424"/>
                <a:gd name="connsiteY22" fmla="*/ 1628775 h 1700212"/>
                <a:gd name="connsiteX23" fmla="*/ 2171700 w 4924424"/>
                <a:gd name="connsiteY23" fmla="*/ 1624012 h 1700212"/>
                <a:gd name="connsiteX24" fmla="*/ 2024062 w 4924424"/>
                <a:gd name="connsiteY24" fmla="*/ 1652587 h 1700212"/>
                <a:gd name="connsiteX25" fmla="*/ 1847850 w 4924424"/>
                <a:gd name="connsiteY25" fmla="*/ 1633537 h 1700212"/>
                <a:gd name="connsiteX26" fmla="*/ 1719262 w 4924424"/>
                <a:gd name="connsiteY26" fmla="*/ 1576387 h 1700212"/>
                <a:gd name="connsiteX27" fmla="*/ 1600200 w 4924424"/>
                <a:gd name="connsiteY27" fmla="*/ 1585912 h 1700212"/>
                <a:gd name="connsiteX28" fmla="*/ 1528762 w 4924424"/>
                <a:gd name="connsiteY28" fmla="*/ 1514475 h 1700212"/>
                <a:gd name="connsiteX29" fmla="*/ 1452562 w 4924424"/>
                <a:gd name="connsiteY29" fmla="*/ 1352550 h 1700212"/>
                <a:gd name="connsiteX30" fmla="*/ 1381125 w 4924424"/>
                <a:gd name="connsiteY30" fmla="*/ 1285875 h 1700212"/>
                <a:gd name="connsiteX31" fmla="*/ 1347787 w 4924424"/>
                <a:gd name="connsiteY31" fmla="*/ 1285875 h 1700212"/>
                <a:gd name="connsiteX32" fmla="*/ 1309687 w 4924424"/>
                <a:gd name="connsiteY32" fmla="*/ 1471612 h 1700212"/>
                <a:gd name="connsiteX33" fmla="*/ 1200150 w 4924424"/>
                <a:gd name="connsiteY33" fmla="*/ 1581150 h 1700212"/>
                <a:gd name="connsiteX34" fmla="*/ 1033462 w 4924424"/>
                <a:gd name="connsiteY34" fmla="*/ 1647825 h 1700212"/>
                <a:gd name="connsiteX35" fmla="*/ 876300 w 4924424"/>
                <a:gd name="connsiteY35" fmla="*/ 1619250 h 1700212"/>
                <a:gd name="connsiteX36" fmla="*/ 766762 w 4924424"/>
                <a:gd name="connsiteY36" fmla="*/ 1547812 h 1700212"/>
                <a:gd name="connsiteX37" fmla="*/ 638175 w 4924424"/>
                <a:gd name="connsiteY37" fmla="*/ 1524000 h 1700212"/>
                <a:gd name="connsiteX38" fmla="*/ 523875 w 4924424"/>
                <a:gd name="connsiteY38" fmla="*/ 1547812 h 1700212"/>
                <a:gd name="connsiteX39" fmla="*/ 390525 w 4924424"/>
                <a:gd name="connsiteY39" fmla="*/ 1571625 h 1700212"/>
                <a:gd name="connsiteX40" fmla="*/ 247650 w 4924424"/>
                <a:gd name="connsiteY40" fmla="*/ 1576387 h 1700212"/>
                <a:gd name="connsiteX41" fmla="*/ 123825 w 4924424"/>
                <a:gd name="connsiteY41" fmla="*/ 1481137 h 1700212"/>
                <a:gd name="connsiteX42" fmla="*/ 42862 w 4924424"/>
                <a:gd name="connsiteY42" fmla="*/ 1300162 h 1700212"/>
                <a:gd name="connsiteX43" fmla="*/ 14287 w 4924424"/>
                <a:gd name="connsiteY43" fmla="*/ 1133475 h 1700212"/>
                <a:gd name="connsiteX44" fmla="*/ 0 w 4924424"/>
                <a:gd name="connsiteY44" fmla="*/ 1023937 h 1700212"/>
                <a:gd name="connsiteX45" fmla="*/ 14287 w 4924424"/>
                <a:gd name="connsiteY45" fmla="*/ 881062 h 1700212"/>
                <a:gd name="connsiteX46" fmla="*/ 90487 w 4924424"/>
                <a:gd name="connsiteY46" fmla="*/ 709612 h 1700212"/>
                <a:gd name="connsiteX47" fmla="*/ 209550 w 4924424"/>
                <a:gd name="connsiteY47" fmla="*/ 581025 h 1700212"/>
                <a:gd name="connsiteX48" fmla="*/ 395287 w 4924424"/>
                <a:gd name="connsiteY48" fmla="*/ 471487 h 1700212"/>
                <a:gd name="connsiteX49" fmla="*/ 523875 w 4924424"/>
                <a:gd name="connsiteY49" fmla="*/ 390525 h 1700212"/>
                <a:gd name="connsiteX50" fmla="*/ 609600 w 4924424"/>
                <a:gd name="connsiteY50" fmla="*/ 300037 h 1700212"/>
                <a:gd name="connsiteX51" fmla="*/ 733425 w 4924424"/>
                <a:gd name="connsiteY51" fmla="*/ 238125 h 1700212"/>
                <a:gd name="connsiteX52" fmla="*/ 928687 w 4924424"/>
                <a:gd name="connsiteY52" fmla="*/ 200025 h 1700212"/>
                <a:gd name="connsiteX53" fmla="*/ 1085850 w 4924424"/>
                <a:gd name="connsiteY53" fmla="*/ 95250 h 1700212"/>
                <a:gd name="connsiteX54" fmla="*/ 1271587 w 4924424"/>
                <a:gd name="connsiteY54" fmla="*/ 66675 h 1700212"/>
                <a:gd name="connsiteX55" fmla="*/ 1423987 w 4924424"/>
                <a:gd name="connsiteY55" fmla="*/ 109537 h 1700212"/>
                <a:gd name="connsiteX56" fmla="*/ 1514475 w 4924424"/>
                <a:gd name="connsiteY56" fmla="*/ 100012 h 1700212"/>
                <a:gd name="connsiteX57" fmla="*/ 1619250 w 4924424"/>
                <a:gd name="connsiteY57" fmla="*/ 23812 h 1700212"/>
                <a:gd name="connsiteX58" fmla="*/ 1743075 w 4924424"/>
                <a:gd name="connsiteY58" fmla="*/ 14287 h 1700212"/>
                <a:gd name="connsiteX59" fmla="*/ 1871662 w 4924424"/>
                <a:gd name="connsiteY59" fmla="*/ 114300 h 1700212"/>
                <a:gd name="connsiteX60" fmla="*/ 2038350 w 4924424"/>
                <a:gd name="connsiteY60" fmla="*/ 114300 h 1700212"/>
                <a:gd name="connsiteX61" fmla="*/ 2143125 w 4924424"/>
                <a:gd name="connsiteY61" fmla="*/ 138112 h 1700212"/>
                <a:gd name="connsiteX62" fmla="*/ 2314575 w 4924424"/>
                <a:gd name="connsiteY62" fmla="*/ 95250 h 1700212"/>
                <a:gd name="connsiteX63" fmla="*/ 2538412 w 4924424"/>
                <a:gd name="connsiteY63" fmla="*/ 52387 h 1700212"/>
                <a:gd name="connsiteX64" fmla="*/ 2686050 w 4924424"/>
                <a:gd name="connsiteY64" fmla="*/ 109537 h 1700212"/>
                <a:gd name="connsiteX65" fmla="*/ 2738437 w 4924424"/>
                <a:gd name="connsiteY65" fmla="*/ 133350 h 1700212"/>
                <a:gd name="connsiteX66" fmla="*/ 2881312 w 4924424"/>
                <a:gd name="connsiteY66" fmla="*/ 61912 h 1700212"/>
                <a:gd name="connsiteX67" fmla="*/ 3095625 w 4924424"/>
                <a:gd name="connsiteY67" fmla="*/ 0 h 1700212"/>
                <a:gd name="connsiteX68" fmla="*/ 3367087 w 4924424"/>
                <a:gd name="connsiteY68" fmla="*/ 66675 h 1700212"/>
                <a:gd name="connsiteX69" fmla="*/ 3590925 w 4924424"/>
                <a:gd name="connsiteY69" fmla="*/ 95250 h 1700212"/>
                <a:gd name="connsiteX70" fmla="*/ 3729037 w 4924424"/>
                <a:gd name="connsiteY70" fmla="*/ 85725 h 1700212"/>
                <a:gd name="connsiteX71" fmla="*/ 3848100 w 4924424"/>
                <a:gd name="connsiteY71" fmla="*/ 42862 h 1700212"/>
                <a:gd name="connsiteX72" fmla="*/ 3990975 w 4924424"/>
                <a:gd name="connsiteY72" fmla="*/ 19050 h 1700212"/>
                <a:gd name="connsiteX0" fmla="*/ 3990975 w 4924424"/>
                <a:gd name="connsiteY0" fmla="*/ 19050 h 1700212"/>
                <a:gd name="connsiteX1" fmla="*/ 4195762 w 4924424"/>
                <a:gd name="connsiteY1" fmla="*/ 114300 h 1700212"/>
                <a:gd name="connsiteX2" fmla="*/ 4310062 w 4924424"/>
                <a:gd name="connsiteY2" fmla="*/ 261937 h 1700212"/>
                <a:gd name="connsiteX3" fmla="*/ 4414837 w 4924424"/>
                <a:gd name="connsiteY3" fmla="*/ 452437 h 1700212"/>
                <a:gd name="connsiteX4" fmla="*/ 4524375 w 4924424"/>
                <a:gd name="connsiteY4" fmla="*/ 600075 h 1700212"/>
                <a:gd name="connsiteX5" fmla="*/ 4686300 w 4924424"/>
                <a:gd name="connsiteY5" fmla="*/ 681038 h 1700212"/>
                <a:gd name="connsiteX6" fmla="*/ 4843462 w 4924424"/>
                <a:gd name="connsiteY6" fmla="*/ 823913 h 1700212"/>
                <a:gd name="connsiteX7" fmla="*/ 4924424 w 4924424"/>
                <a:gd name="connsiteY7" fmla="*/ 1047750 h 1700212"/>
                <a:gd name="connsiteX8" fmla="*/ 4819650 w 4924424"/>
                <a:gd name="connsiteY8" fmla="*/ 1304924 h 1700212"/>
                <a:gd name="connsiteX9" fmla="*/ 4643437 w 4924424"/>
                <a:gd name="connsiteY9" fmla="*/ 1423988 h 1700212"/>
                <a:gd name="connsiteX10" fmla="*/ 4510087 w 4924424"/>
                <a:gd name="connsiteY10" fmla="*/ 1423988 h 1700212"/>
                <a:gd name="connsiteX11" fmla="*/ 4371975 w 4924424"/>
                <a:gd name="connsiteY11" fmla="*/ 1385888 h 1700212"/>
                <a:gd name="connsiteX12" fmla="*/ 4271962 w 4924424"/>
                <a:gd name="connsiteY12" fmla="*/ 1371600 h 1700212"/>
                <a:gd name="connsiteX13" fmla="*/ 4095749 w 4924424"/>
                <a:gd name="connsiteY13" fmla="*/ 1419225 h 1700212"/>
                <a:gd name="connsiteX14" fmla="*/ 3890962 w 4924424"/>
                <a:gd name="connsiteY14" fmla="*/ 1443038 h 1700212"/>
                <a:gd name="connsiteX15" fmla="*/ 3686175 w 4924424"/>
                <a:gd name="connsiteY15" fmla="*/ 1385887 h 1700212"/>
                <a:gd name="connsiteX16" fmla="*/ 3476625 w 4924424"/>
                <a:gd name="connsiteY16" fmla="*/ 1366837 h 1700212"/>
                <a:gd name="connsiteX17" fmla="*/ 3338512 w 4924424"/>
                <a:gd name="connsiteY17" fmla="*/ 1357312 h 1700212"/>
                <a:gd name="connsiteX18" fmla="*/ 3195637 w 4924424"/>
                <a:gd name="connsiteY18" fmla="*/ 1385887 h 1700212"/>
                <a:gd name="connsiteX19" fmla="*/ 3038475 w 4924424"/>
                <a:gd name="connsiteY19" fmla="*/ 1462087 h 1700212"/>
                <a:gd name="connsiteX20" fmla="*/ 2738437 w 4924424"/>
                <a:gd name="connsiteY20" fmla="*/ 1657350 h 1700212"/>
                <a:gd name="connsiteX21" fmla="*/ 2552700 w 4924424"/>
                <a:gd name="connsiteY21" fmla="*/ 1700212 h 1700212"/>
                <a:gd name="connsiteX22" fmla="*/ 2295525 w 4924424"/>
                <a:gd name="connsiteY22" fmla="*/ 1628775 h 1700212"/>
                <a:gd name="connsiteX23" fmla="*/ 2171700 w 4924424"/>
                <a:gd name="connsiteY23" fmla="*/ 1624012 h 1700212"/>
                <a:gd name="connsiteX24" fmla="*/ 2024062 w 4924424"/>
                <a:gd name="connsiteY24" fmla="*/ 1652587 h 1700212"/>
                <a:gd name="connsiteX25" fmla="*/ 1847850 w 4924424"/>
                <a:gd name="connsiteY25" fmla="*/ 1633537 h 1700212"/>
                <a:gd name="connsiteX26" fmla="*/ 1719262 w 4924424"/>
                <a:gd name="connsiteY26" fmla="*/ 1576387 h 1700212"/>
                <a:gd name="connsiteX27" fmla="*/ 1600200 w 4924424"/>
                <a:gd name="connsiteY27" fmla="*/ 1585912 h 1700212"/>
                <a:gd name="connsiteX28" fmla="*/ 1528762 w 4924424"/>
                <a:gd name="connsiteY28" fmla="*/ 1514475 h 1700212"/>
                <a:gd name="connsiteX29" fmla="*/ 1452562 w 4924424"/>
                <a:gd name="connsiteY29" fmla="*/ 1352550 h 1700212"/>
                <a:gd name="connsiteX30" fmla="*/ 1381125 w 4924424"/>
                <a:gd name="connsiteY30" fmla="*/ 1285875 h 1700212"/>
                <a:gd name="connsiteX31" fmla="*/ 1347787 w 4924424"/>
                <a:gd name="connsiteY31" fmla="*/ 1285875 h 1700212"/>
                <a:gd name="connsiteX32" fmla="*/ 1309687 w 4924424"/>
                <a:gd name="connsiteY32" fmla="*/ 1471612 h 1700212"/>
                <a:gd name="connsiteX33" fmla="*/ 1200150 w 4924424"/>
                <a:gd name="connsiteY33" fmla="*/ 1581150 h 1700212"/>
                <a:gd name="connsiteX34" fmla="*/ 1033462 w 4924424"/>
                <a:gd name="connsiteY34" fmla="*/ 1647825 h 1700212"/>
                <a:gd name="connsiteX35" fmla="*/ 876300 w 4924424"/>
                <a:gd name="connsiteY35" fmla="*/ 1619250 h 1700212"/>
                <a:gd name="connsiteX36" fmla="*/ 747712 w 4924424"/>
                <a:gd name="connsiteY36" fmla="*/ 1585912 h 1700212"/>
                <a:gd name="connsiteX37" fmla="*/ 638175 w 4924424"/>
                <a:gd name="connsiteY37" fmla="*/ 1524000 h 1700212"/>
                <a:gd name="connsiteX38" fmla="*/ 523875 w 4924424"/>
                <a:gd name="connsiteY38" fmla="*/ 1547812 h 1700212"/>
                <a:gd name="connsiteX39" fmla="*/ 390525 w 4924424"/>
                <a:gd name="connsiteY39" fmla="*/ 1571625 h 1700212"/>
                <a:gd name="connsiteX40" fmla="*/ 247650 w 4924424"/>
                <a:gd name="connsiteY40" fmla="*/ 1576387 h 1700212"/>
                <a:gd name="connsiteX41" fmla="*/ 123825 w 4924424"/>
                <a:gd name="connsiteY41" fmla="*/ 1481137 h 1700212"/>
                <a:gd name="connsiteX42" fmla="*/ 42862 w 4924424"/>
                <a:gd name="connsiteY42" fmla="*/ 1300162 h 1700212"/>
                <a:gd name="connsiteX43" fmla="*/ 14287 w 4924424"/>
                <a:gd name="connsiteY43" fmla="*/ 1133475 h 1700212"/>
                <a:gd name="connsiteX44" fmla="*/ 0 w 4924424"/>
                <a:gd name="connsiteY44" fmla="*/ 1023937 h 1700212"/>
                <a:gd name="connsiteX45" fmla="*/ 14287 w 4924424"/>
                <a:gd name="connsiteY45" fmla="*/ 881062 h 1700212"/>
                <a:gd name="connsiteX46" fmla="*/ 90487 w 4924424"/>
                <a:gd name="connsiteY46" fmla="*/ 709612 h 1700212"/>
                <a:gd name="connsiteX47" fmla="*/ 209550 w 4924424"/>
                <a:gd name="connsiteY47" fmla="*/ 581025 h 1700212"/>
                <a:gd name="connsiteX48" fmla="*/ 395287 w 4924424"/>
                <a:gd name="connsiteY48" fmla="*/ 471487 h 1700212"/>
                <a:gd name="connsiteX49" fmla="*/ 523875 w 4924424"/>
                <a:gd name="connsiteY49" fmla="*/ 390525 h 1700212"/>
                <a:gd name="connsiteX50" fmla="*/ 609600 w 4924424"/>
                <a:gd name="connsiteY50" fmla="*/ 300037 h 1700212"/>
                <a:gd name="connsiteX51" fmla="*/ 733425 w 4924424"/>
                <a:gd name="connsiteY51" fmla="*/ 238125 h 1700212"/>
                <a:gd name="connsiteX52" fmla="*/ 928687 w 4924424"/>
                <a:gd name="connsiteY52" fmla="*/ 200025 h 1700212"/>
                <a:gd name="connsiteX53" fmla="*/ 1085850 w 4924424"/>
                <a:gd name="connsiteY53" fmla="*/ 95250 h 1700212"/>
                <a:gd name="connsiteX54" fmla="*/ 1271587 w 4924424"/>
                <a:gd name="connsiteY54" fmla="*/ 66675 h 1700212"/>
                <a:gd name="connsiteX55" fmla="*/ 1423987 w 4924424"/>
                <a:gd name="connsiteY55" fmla="*/ 109537 h 1700212"/>
                <a:gd name="connsiteX56" fmla="*/ 1514475 w 4924424"/>
                <a:gd name="connsiteY56" fmla="*/ 100012 h 1700212"/>
                <a:gd name="connsiteX57" fmla="*/ 1619250 w 4924424"/>
                <a:gd name="connsiteY57" fmla="*/ 23812 h 1700212"/>
                <a:gd name="connsiteX58" fmla="*/ 1743075 w 4924424"/>
                <a:gd name="connsiteY58" fmla="*/ 14287 h 1700212"/>
                <a:gd name="connsiteX59" fmla="*/ 1871662 w 4924424"/>
                <a:gd name="connsiteY59" fmla="*/ 114300 h 1700212"/>
                <a:gd name="connsiteX60" fmla="*/ 2038350 w 4924424"/>
                <a:gd name="connsiteY60" fmla="*/ 114300 h 1700212"/>
                <a:gd name="connsiteX61" fmla="*/ 2143125 w 4924424"/>
                <a:gd name="connsiteY61" fmla="*/ 138112 h 1700212"/>
                <a:gd name="connsiteX62" fmla="*/ 2314575 w 4924424"/>
                <a:gd name="connsiteY62" fmla="*/ 95250 h 1700212"/>
                <a:gd name="connsiteX63" fmla="*/ 2538412 w 4924424"/>
                <a:gd name="connsiteY63" fmla="*/ 52387 h 1700212"/>
                <a:gd name="connsiteX64" fmla="*/ 2686050 w 4924424"/>
                <a:gd name="connsiteY64" fmla="*/ 109537 h 1700212"/>
                <a:gd name="connsiteX65" fmla="*/ 2738437 w 4924424"/>
                <a:gd name="connsiteY65" fmla="*/ 133350 h 1700212"/>
                <a:gd name="connsiteX66" fmla="*/ 2881312 w 4924424"/>
                <a:gd name="connsiteY66" fmla="*/ 61912 h 1700212"/>
                <a:gd name="connsiteX67" fmla="*/ 3095625 w 4924424"/>
                <a:gd name="connsiteY67" fmla="*/ 0 h 1700212"/>
                <a:gd name="connsiteX68" fmla="*/ 3367087 w 4924424"/>
                <a:gd name="connsiteY68" fmla="*/ 66675 h 1700212"/>
                <a:gd name="connsiteX69" fmla="*/ 3590925 w 4924424"/>
                <a:gd name="connsiteY69" fmla="*/ 95250 h 1700212"/>
                <a:gd name="connsiteX70" fmla="*/ 3729037 w 4924424"/>
                <a:gd name="connsiteY70" fmla="*/ 85725 h 1700212"/>
                <a:gd name="connsiteX71" fmla="*/ 3848100 w 4924424"/>
                <a:gd name="connsiteY71" fmla="*/ 42862 h 1700212"/>
                <a:gd name="connsiteX72" fmla="*/ 3990975 w 4924424"/>
                <a:gd name="connsiteY72" fmla="*/ 19050 h 1700212"/>
                <a:gd name="connsiteX0" fmla="*/ 3990975 w 4924424"/>
                <a:gd name="connsiteY0" fmla="*/ 19050 h 1700212"/>
                <a:gd name="connsiteX1" fmla="*/ 4195762 w 4924424"/>
                <a:gd name="connsiteY1" fmla="*/ 114300 h 1700212"/>
                <a:gd name="connsiteX2" fmla="*/ 4310062 w 4924424"/>
                <a:gd name="connsiteY2" fmla="*/ 261937 h 1700212"/>
                <a:gd name="connsiteX3" fmla="*/ 4414837 w 4924424"/>
                <a:gd name="connsiteY3" fmla="*/ 452437 h 1700212"/>
                <a:gd name="connsiteX4" fmla="*/ 4524375 w 4924424"/>
                <a:gd name="connsiteY4" fmla="*/ 600075 h 1700212"/>
                <a:gd name="connsiteX5" fmla="*/ 4686300 w 4924424"/>
                <a:gd name="connsiteY5" fmla="*/ 681038 h 1700212"/>
                <a:gd name="connsiteX6" fmla="*/ 4843462 w 4924424"/>
                <a:gd name="connsiteY6" fmla="*/ 823913 h 1700212"/>
                <a:gd name="connsiteX7" fmla="*/ 4924424 w 4924424"/>
                <a:gd name="connsiteY7" fmla="*/ 1047750 h 1700212"/>
                <a:gd name="connsiteX8" fmla="*/ 4819650 w 4924424"/>
                <a:gd name="connsiteY8" fmla="*/ 1304924 h 1700212"/>
                <a:gd name="connsiteX9" fmla="*/ 4643437 w 4924424"/>
                <a:gd name="connsiteY9" fmla="*/ 1423988 h 1700212"/>
                <a:gd name="connsiteX10" fmla="*/ 4510087 w 4924424"/>
                <a:gd name="connsiteY10" fmla="*/ 1423988 h 1700212"/>
                <a:gd name="connsiteX11" fmla="*/ 4371975 w 4924424"/>
                <a:gd name="connsiteY11" fmla="*/ 1385888 h 1700212"/>
                <a:gd name="connsiteX12" fmla="*/ 4271962 w 4924424"/>
                <a:gd name="connsiteY12" fmla="*/ 1371600 h 1700212"/>
                <a:gd name="connsiteX13" fmla="*/ 4095749 w 4924424"/>
                <a:gd name="connsiteY13" fmla="*/ 1419225 h 1700212"/>
                <a:gd name="connsiteX14" fmla="*/ 3890962 w 4924424"/>
                <a:gd name="connsiteY14" fmla="*/ 1443038 h 1700212"/>
                <a:gd name="connsiteX15" fmla="*/ 3686175 w 4924424"/>
                <a:gd name="connsiteY15" fmla="*/ 1385887 h 1700212"/>
                <a:gd name="connsiteX16" fmla="*/ 3476625 w 4924424"/>
                <a:gd name="connsiteY16" fmla="*/ 1366837 h 1700212"/>
                <a:gd name="connsiteX17" fmla="*/ 3338512 w 4924424"/>
                <a:gd name="connsiteY17" fmla="*/ 1357312 h 1700212"/>
                <a:gd name="connsiteX18" fmla="*/ 3195637 w 4924424"/>
                <a:gd name="connsiteY18" fmla="*/ 1385887 h 1700212"/>
                <a:gd name="connsiteX19" fmla="*/ 3038475 w 4924424"/>
                <a:gd name="connsiteY19" fmla="*/ 1462087 h 1700212"/>
                <a:gd name="connsiteX20" fmla="*/ 2738437 w 4924424"/>
                <a:gd name="connsiteY20" fmla="*/ 1657350 h 1700212"/>
                <a:gd name="connsiteX21" fmla="*/ 2552700 w 4924424"/>
                <a:gd name="connsiteY21" fmla="*/ 1700212 h 1700212"/>
                <a:gd name="connsiteX22" fmla="*/ 2295525 w 4924424"/>
                <a:gd name="connsiteY22" fmla="*/ 1628775 h 1700212"/>
                <a:gd name="connsiteX23" fmla="*/ 2171700 w 4924424"/>
                <a:gd name="connsiteY23" fmla="*/ 1624012 h 1700212"/>
                <a:gd name="connsiteX24" fmla="*/ 2024062 w 4924424"/>
                <a:gd name="connsiteY24" fmla="*/ 1652587 h 1700212"/>
                <a:gd name="connsiteX25" fmla="*/ 1847850 w 4924424"/>
                <a:gd name="connsiteY25" fmla="*/ 1633537 h 1700212"/>
                <a:gd name="connsiteX26" fmla="*/ 1719262 w 4924424"/>
                <a:gd name="connsiteY26" fmla="*/ 1576387 h 1700212"/>
                <a:gd name="connsiteX27" fmla="*/ 1600200 w 4924424"/>
                <a:gd name="connsiteY27" fmla="*/ 1585912 h 1700212"/>
                <a:gd name="connsiteX28" fmla="*/ 1528762 w 4924424"/>
                <a:gd name="connsiteY28" fmla="*/ 1514475 h 1700212"/>
                <a:gd name="connsiteX29" fmla="*/ 1452562 w 4924424"/>
                <a:gd name="connsiteY29" fmla="*/ 1352550 h 1700212"/>
                <a:gd name="connsiteX30" fmla="*/ 1381125 w 4924424"/>
                <a:gd name="connsiteY30" fmla="*/ 1285875 h 1700212"/>
                <a:gd name="connsiteX31" fmla="*/ 1347787 w 4924424"/>
                <a:gd name="connsiteY31" fmla="*/ 1285875 h 1700212"/>
                <a:gd name="connsiteX32" fmla="*/ 1309687 w 4924424"/>
                <a:gd name="connsiteY32" fmla="*/ 1471612 h 1700212"/>
                <a:gd name="connsiteX33" fmla="*/ 1200150 w 4924424"/>
                <a:gd name="connsiteY33" fmla="*/ 1581150 h 1700212"/>
                <a:gd name="connsiteX34" fmla="*/ 1033462 w 4924424"/>
                <a:gd name="connsiteY34" fmla="*/ 1647825 h 1700212"/>
                <a:gd name="connsiteX35" fmla="*/ 876300 w 4924424"/>
                <a:gd name="connsiteY35" fmla="*/ 1619250 h 1700212"/>
                <a:gd name="connsiteX36" fmla="*/ 747712 w 4924424"/>
                <a:gd name="connsiteY36" fmla="*/ 1585912 h 1700212"/>
                <a:gd name="connsiteX37" fmla="*/ 609600 w 4924424"/>
                <a:gd name="connsiteY37" fmla="*/ 1590675 h 1700212"/>
                <a:gd name="connsiteX38" fmla="*/ 523875 w 4924424"/>
                <a:gd name="connsiteY38" fmla="*/ 1547812 h 1700212"/>
                <a:gd name="connsiteX39" fmla="*/ 390525 w 4924424"/>
                <a:gd name="connsiteY39" fmla="*/ 1571625 h 1700212"/>
                <a:gd name="connsiteX40" fmla="*/ 247650 w 4924424"/>
                <a:gd name="connsiteY40" fmla="*/ 1576387 h 1700212"/>
                <a:gd name="connsiteX41" fmla="*/ 123825 w 4924424"/>
                <a:gd name="connsiteY41" fmla="*/ 1481137 h 1700212"/>
                <a:gd name="connsiteX42" fmla="*/ 42862 w 4924424"/>
                <a:gd name="connsiteY42" fmla="*/ 1300162 h 1700212"/>
                <a:gd name="connsiteX43" fmla="*/ 14287 w 4924424"/>
                <a:gd name="connsiteY43" fmla="*/ 1133475 h 1700212"/>
                <a:gd name="connsiteX44" fmla="*/ 0 w 4924424"/>
                <a:gd name="connsiteY44" fmla="*/ 1023937 h 1700212"/>
                <a:gd name="connsiteX45" fmla="*/ 14287 w 4924424"/>
                <a:gd name="connsiteY45" fmla="*/ 881062 h 1700212"/>
                <a:gd name="connsiteX46" fmla="*/ 90487 w 4924424"/>
                <a:gd name="connsiteY46" fmla="*/ 709612 h 1700212"/>
                <a:gd name="connsiteX47" fmla="*/ 209550 w 4924424"/>
                <a:gd name="connsiteY47" fmla="*/ 581025 h 1700212"/>
                <a:gd name="connsiteX48" fmla="*/ 395287 w 4924424"/>
                <a:gd name="connsiteY48" fmla="*/ 471487 h 1700212"/>
                <a:gd name="connsiteX49" fmla="*/ 523875 w 4924424"/>
                <a:gd name="connsiteY49" fmla="*/ 390525 h 1700212"/>
                <a:gd name="connsiteX50" fmla="*/ 609600 w 4924424"/>
                <a:gd name="connsiteY50" fmla="*/ 300037 h 1700212"/>
                <a:gd name="connsiteX51" fmla="*/ 733425 w 4924424"/>
                <a:gd name="connsiteY51" fmla="*/ 238125 h 1700212"/>
                <a:gd name="connsiteX52" fmla="*/ 928687 w 4924424"/>
                <a:gd name="connsiteY52" fmla="*/ 200025 h 1700212"/>
                <a:gd name="connsiteX53" fmla="*/ 1085850 w 4924424"/>
                <a:gd name="connsiteY53" fmla="*/ 95250 h 1700212"/>
                <a:gd name="connsiteX54" fmla="*/ 1271587 w 4924424"/>
                <a:gd name="connsiteY54" fmla="*/ 66675 h 1700212"/>
                <a:gd name="connsiteX55" fmla="*/ 1423987 w 4924424"/>
                <a:gd name="connsiteY55" fmla="*/ 109537 h 1700212"/>
                <a:gd name="connsiteX56" fmla="*/ 1514475 w 4924424"/>
                <a:gd name="connsiteY56" fmla="*/ 100012 h 1700212"/>
                <a:gd name="connsiteX57" fmla="*/ 1619250 w 4924424"/>
                <a:gd name="connsiteY57" fmla="*/ 23812 h 1700212"/>
                <a:gd name="connsiteX58" fmla="*/ 1743075 w 4924424"/>
                <a:gd name="connsiteY58" fmla="*/ 14287 h 1700212"/>
                <a:gd name="connsiteX59" fmla="*/ 1871662 w 4924424"/>
                <a:gd name="connsiteY59" fmla="*/ 114300 h 1700212"/>
                <a:gd name="connsiteX60" fmla="*/ 2038350 w 4924424"/>
                <a:gd name="connsiteY60" fmla="*/ 114300 h 1700212"/>
                <a:gd name="connsiteX61" fmla="*/ 2143125 w 4924424"/>
                <a:gd name="connsiteY61" fmla="*/ 138112 h 1700212"/>
                <a:gd name="connsiteX62" fmla="*/ 2314575 w 4924424"/>
                <a:gd name="connsiteY62" fmla="*/ 95250 h 1700212"/>
                <a:gd name="connsiteX63" fmla="*/ 2538412 w 4924424"/>
                <a:gd name="connsiteY63" fmla="*/ 52387 h 1700212"/>
                <a:gd name="connsiteX64" fmla="*/ 2686050 w 4924424"/>
                <a:gd name="connsiteY64" fmla="*/ 109537 h 1700212"/>
                <a:gd name="connsiteX65" fmla="*/ 2738437 w 4924424"/>
                <a:gd name="connsiteY65" fmla="*/ 133350 h 1700212"/>
                <a:gd name="connsiteX66" fmla="*/ 2881312 w 4924424"/>
                <a:gd name="connsiteY66" fmla="*/ 61912 h 1700212"/>
                <a:gd name="connsiteX67" fmla="*/ 3095625 w 4924424"/>
                <a:gd name="connsiteY67" fmla="*/ 0 h 1700212"/>
                <a:gd name="connsiteX68" fmla="*/ 3367087 w 4924424"/>
                <a:gd name="connsiteY68" fmla="*/ 66675 h 1700212"/>
                <a:gd name="connsiteX69" fmla="*/ 3590925 w 4924424"/>
                <a:gd name="connsiteY69" fmla="*/ 95250 h 1700212"/>
                <a:gd name="connsiteX70" fmla="*/ 3729037 w 4924424"/>
                <a:gd name="connsiteY70" fmla="*/ 85725 h 1700212"/>
                <a:gd name="connsiteX71" fmla="*/ 3848100 w 4924424"/>
                <a:gd name="connsiteY71" fmla="*/ 42862 h 1700212"/>
                <a:gd name="connsiteX72" fmla="*/ 3990975 w 4924424"/>
                <a:gd name="connsiteY72" fmla="*/ 19050 h 1700212"/>
                <a:gd name="connsiteX0" fmla="*/ 3990975 w 4924424"/>
                <a:gd name="connsiteY0" fmla="*/ 19050 h 1700212"/>
                <a:gd name="connsiteX1" fmla="*/ 4195762 w 4924424"/>
                <a:gd name="connsiteY1" fmla="*/ 114300 h 1700212"/>
                <a:gd name="connsiteX2" fmla="*/ 4310062 w 4924424"/>
                <a:gd name="connsiteY2" fmla="*/ 261937 h 1700212"/>
                <a:gd name="connsiteX3" fmla="*/ 4414837 w 4924424"/>
                <a:gd name="connsiteY3" fmla="*/ 452437 h 1700212"/>
                <a:gd name="connsiteX4" fmla="*/ 4524375 w 4924424"/>
                <a:gd name="connsiteY4" fmla="*/ 600075 h 1700212"/>
                <a:gd name="connsiteX5" fmla="*/ 4686300 w 4924424"/>
                <a:gd name="connsiteY5" fmla="*/ 681038 h 1700212"/>
                <a:gd name="connsiteX6" fmla="*/ 4843462 w 4924424"/>
                <a:gd name="connsiteY6" fmla="*/ 823913 h 1700212"/>
                <a:gd name="connsiteX7" fmla="*/ 4924424 w 4924424"/>
                <a:gd name="connsiteY7" fmla="*/ 1047750 h 1700212"/>
                <a:gd name="connsiteX8" fmla="*/ 4819650 w 4924424"/>
                <a:gd name="connsiteY8" fmla="*/ 1304924 h 1700212"/>
                <a:gd name="connsiteX9" fmla="*/ 4643437 w 4924424"/>
                <a:gd name="connsiteY9" fmla="*/ 1423988 h 1700212"/>
                <a:gd name="connsiteX10" fmla="*/ 4510087 w 4924424"/>
                <a:gd name="connsiteY10" fmla="*/ 1423988 h 1700212"/>
                <a:gd name="connsiteX11" fmla="*/ 4371975 w 4924424"/>
                <a:gd name="connsiteY11" fmla="*/ 1385888 h 1700212"/>
                <a:gd name="connsiteX12" fmla="*/ 4271962 w 4924424"/>
                <a:gd name="connsiteY12" fmla="*/ 1371600 h 1700212"/>
                <a:gd name="connsiteX13" fmla="*/ 4095749 w 4924424"/>
                <a:gd name="connsiteY13" fmla="*/ 1419225 h 1700212"/>
                <a:gd name="connsiteX14" fmla="*/ 3890962 w 4924424"/>
                <a:gd name="connsiteY14" fmla="*/ 1443038 h 1700212"/>
                <a:gd name="connsiteX15" fmla="*/ 3686175 w 4924424"/>
                <a:gd name="connsiteY15" fmla="*/ 1385887 h 1700212"/>
                <a:gd name="connsiteX16" fmla="*/ 3476625 w 4924424"/>
                <a:gd name="connsiteY16" fmla="*/ 1366837 h 1700212"/>
                <a:gd name="connsiteX17" fmla="*/ 3338512 w 4924424"/>
                <a:gd name="connsiteY17" fmla="*/ 1357312 h 1700212"/>
                <a:gd name="connsiteX18" fmla="*/ 3195637 w 4924424"/>
                <a:gd name="connsiteY18" fmla="*/ 1385887 h 1700212"/>
                <a:gd name="connsiteX19" fmla="*/ 3038475 w 4924424"/>
                <a:gd name="connsiteY19" fmla="*/ 1462087 h 1700212"/>
                <a:gd name="connsiteX20" fmla="*/ 2738437 w 4924424"/>
                <a:gd name="connsiteY20" fmla="*/ 1657350 h 1700212"/>
                <a:gd name="connsiteX21" fmla="*/ 2552700 w 4924424"/>
                <a:gd name="connsiteY21" fmla="*/ 1700212 h 1700212"/>
                <a:gd name="connsiteX22" fmla="*/ 2295525 w 4924424"/>
                <a:gd name="connsiteY22" fmla="*/ 1628775 h 1700212"/>
                <a:gd name="connsiteX23" fmla="*/ 2171700 w 4924424"/>
                <a:gd name="connsiteY23" fmla="*/ 1624012 h 1700212"/>
                <a:gd name="connsiteX24" fmla="*/ 2024062 w 4924424"/>
                <a:gd name="connsiteY24" fmla="*/ 1652587 h 1700212"/>
                <a:gd name="connsiteX25" fmla="*/ 1847850 w 4924424"/>
                <a:gd name="connsiteY25" fmla="*/ 1633537 h 1700212"/>
                <a:gd name="connsiteX26" fmla="*/ 1719262 w 4924424"/>
                <a:gd name="connsiteY26" fmla="*/ 1576387 h 1700212"/>
                <a:gd name="connsiteX27" fmla="*/ 1600200 w 4924424"/>
                <a:gd name="connsiteY27" fmla="*/ 1585912 h 1700212"/>
                <a:gd name="connsiteX28" fmla="*/ 1528762 w 4924424"/>
                <a:gd name="connsiteY28" fmla="*/ 1514475 h 1700212"/>
                <a:gd name="connsiteX29" fmla="*/ 1452562 w 4924424"/>
                <a:gd name="connsiteY29" fmla="*/ 1352550 h 1700212"/>
                <a:gd name="connsiteX30" fmla="*/ 1381125 w 4924424"/>
                <a:gd name="connsiteY30" fmla="*/ 1285875 h 1700212"/>
                <a:gd name="connsiteX31" fmla="*/ 1347787 w 4924424"/>
                <a:gd name="connsiteY31" fmla="*/ 1285875 h 1700212"/>
                <a:gd name="connsiteX32" fmla="*/ 1309687 w 4924424"/>
                <a:gd name="connsiteY32" fmla="*/ 1471612 h 1700212"/>
                <a:gd name="connsiteX33" fmla="*/ 1200150 w 4924424"/>
                <a:gd name="connsiteY33" fmla="*/ 1581150 h 1700212"/>
                <a:gd name="connsiteX34" fmla="*/ 1033462 w 4924424"/>
                <a:gd name="connsiteY34" fmla="*/ 1647825 h 1700212"/>
                <a:gd name="connsiteX35" fmla="*/ 876300 w 4924424"/>
                <a:gd name="connsiteY35" fmla="*/ 1619250 h 1700212"/>
                <a:gd name="connsiteX36" fmla="*/ 747712 w 4924424"/>
                <a:gd name="connsiteY36" fmla="*/ 1585912 h 1700212"/>
                <a:gd name="connsiteX37" fmla="*/ 609600 w 4924424"/>
                <a:gd name="connsiteY37" fmla="*/ 1590675 h 1700212"/>
                <a:gd name="connsiteX38" fmla="*/ 476250 w 4924424"/>
                <a:gd name="connsiteY38" fmla="*/ 1590674 h 1700212"/>
                <a:gd name="connsiteX39" fmla="*/ 390525 w 4924424"/>
                <a:gd name="connsiteY39" fmla="*/ 1571625 h 1700212"/>
                <a:gd name="connsiteX40" fmla="*/ 247650 w 4924424"/>
                <a:gd name="connsiteY40" fmla="*/ 1576387 h 1700212"/>
                <a:gd name="connsiteX41" fmla="*/ 123825 w 4924424"/>
                <a:gd name="connsiteY41" fmla="*/ 1481137 h 1700212"/>
                <a:gd name="connsiteX42" fmla="*/ 42862 w 4924424"/>
                <a:gd name="connsiteY42" fmla="*/ 1300162 h 1700212"/>
                <a:gd name="connsiteX43" fmla="*/ 14287 w 4924424"/>
                <a:gd name="connsiteY43" fmla="*/ 1133475 h 1700212"/>
                <a:gd name="connsiteX44" fmla="*/ 0 w 4924424"/>
                <a:gd name="connsiteY44" fmla="*/ 1023937 h 1700212"/>
                <a:gd name="connsiteX45" fmla="*/ 14287 w 4924424"/>
                <a:gd name="connsiteY45" fmla="*/ 881062 h 1700212"/>
                <a:gd name="connsiteX46" fmla="*/ 90487 w 4924424"/>
                <a:gd name="connsiteY46" fmla="*/ 709612 h 1700212"/>
                <a:gd name="connsiteX47" fmla="*/ 209550 w 4924424"/>
                <a:gd name="connsiteY47" fmla="*/ 581025 h 1700212"/>
                <a:gd name="connsiteX48" fmla="*/ 395287 w 4924424"/>
                <a:gd name="connsiteY48" fmla="*/ 471487 h 1700212"/>
                <a:gd name="connsiteX49" fmla="*/ 523875 w 4924424"/>
                <a:gd name="connsiteY49" fmla="*/ 390525 h 1700212"/>
                <a:gd name="connsiteX50" fmla="*/ 609600 w 4924424"/>
                <a:gd name="connsiteY50" fmla="*/ 300037 h 1700212"/>
                <a:gd name="connsiteX51" fmla="*/ 733425 w 4924424"/>
                <a:gd name="connsiteY51" fmla="*/ 238125 h 1700212"/>
                <a:gd name="connsiteX52" fmla="*/ 928687 w 4924424"/>
                <a:gd name="connsiteY52" fmla="*/ 200025 h 1700212"/>
                <a:gd name="connsiteX53" fmla="*/ 1085850 w 4924424"/>
                <a:gd name="connsiteY53" fmla="*/ 95250 h 1700212"/>
                <a:gd name="connsiteX54" fmla="*/ 1271587 w 4924424"/>
                <a:gd name="connsiteY54" fmla="*/ 66675 h 1700212"/>
                <a:gd name="connsiteX55" fmla="*/ 1423987 w 4924424"/>
                <a:gd name="connsiteY55" fmla="*/ 109537 h 1700212"/>
                <a:gd name="connsiteX56" fmla="*/ 1514475 w 4924424"/>
                <a:gd name="connsiteY56" fmla="*/ 100012 h 1700212"/>
                <a:gd name="connsiteX57" fmla="*/ 1619250 w 4924424"/>
                <a:gd name="connsiteY57" fmla="*/ 23812 h 1700212"/>
                <a:gd name="connsiteX58" fmla="*/ 1743075 w 4924424"/>
                <a:gd name="connsiteY58" fmla="*/ 14287 h 1700212"/>
                <a:gd name="connsiteX59" fmla="*/ 1871662 w 4924424"/>
                <a:gd name="connsiteY59" fmla="*/ 114300 h 1700212"/>
                <a:gd name="connsiteX60" fmla="*/ 2038350 w 4924424"/>
                <a:gd name="connsiteY60" fmla="*/ 114300 h 1700212"/>
                <a:gd name="connsiteX61" fmla="*/ 2143125 w 4924424"/>
                <a:gd name="connsiteY61" fmla="*/ 138112 h 1700212"/>
                <a:gd name="connsiteX62" fmla="*/ 2314575 w 4924424"/>
                <a:gd name="connsiteY62" fmla="*/ 95250 h 1700212"/>
                <a:gd name="connsiteX63" fmla="*/ 2538412 w 4924424"/>
                <a:gd name="connsiteY63" fmla="*/ 52387 h 1700212"/>
                <a:gd name="connsiteX64" fmla="*/ 2686050 w 4924424"/>
                <a:gd name="connsiteY64" fmla="*/ 109537 h 1700212"/>
                <a:gd name="connsiteX65" fmla="*/ 2738437 w 4924424"/>
                <a:gd name="connsiteY65" fmla="*/ 133350 h 1700212"/>
                <a:gd name="connsiteX66" fmla="*/ 2881312 w 4924424"/>
                <a:gd name="connsiteY66" fmla="*/ 61912 h 1700212"/>
                <a:gd name="connsiteX67" fmla="*/ 3095625 w 4924424"/>
                <a:gd name="connsiteY67" fmla="*/ 0 h 1700212"/>
                <a:gd name="connsiteX68" fmla="*/ 3367087 w 4924424"/>
                <a:gd name="connsiteY68" fmla="*/ 66675 h 1700212"/>
                <a:gd name="connsiteX69" fmla="*/ 3590925 w 4924424"/>
                <a:gd name="connsiteY69" fmla="*/ 95250 h 1700212"/>
                <a:gd name="connsiteX70" fmla="*/ 3729037 w 4924424"/>
                <a:gd name="connsiteY70" fmla="*/ 85725 h 1700212"/>
                <a:gd name="connsiteX71" fmla="*/ 3848100 w 4924424"/>
                <a:gd name="connsiteY71" fmla="*/ 42862 h 1700212"/>
                <a:gd name="connsiteX72" fmla="*/ 3990975 w 4924424"/>
                <a:gd name="connsiteY72" fmla="*/ 19050 h 1700212"/>
                <a:gd name="connsiteX0" fmla="*/ 3990975 w 4924424"/>
                <a:gd name="connsiteY0" fmla="*/ 19050 h 1700212"/>
                <a:gd name="connsiteX1" fmla="*/ 4195762 w 4924424"/>
                <a:gd name="connsiteY1" fmla="*/ 114300 h 1700212"/>
                <a:gd name="connsiteX2" fmla="*/ 4310062 w 4924424"/>
                <a:gd name="connsiteY2" fmla="*/ 261937 h 1700212"/>
                <a:gd name="connsiteX3" fmla="*/ 4414837 w 4924424"/>
                <a:gd name="connsiteY3" fmla="*/ 452437 h 1700212"/>
                <a:gd name="connsiteX4" fmla="*/ 4524375 w 4924424"/>
                <a:gd name="connsiteY4" fmla="*/ 600075 h 1700212"/>
                <a:gd name="connsiteX5" fmla="*/ 4686300 w 4924424"/>
                <a:gd name="connsiteY5" fmla="*/ 681038 h 1700212"/>
                <a:gd name="connsiteX6" fmla="*/ 4843462 w 4924424"/>
                <a:gd name="connsiteY6" fmla="*/ 823913 h 1700212"/>
                <a:gd name="connsiteX7" fmla="*/ 4924424 w 4924424"/>
                <a:gd name="connsiteY7" fmla="*/ 1047750 h 1700212"/>
                <a:gd name="connsiteX8" fmla="*/ 4819650 w 4924424"/>
                <a:gd name="connsiteY8" fmla="*/ 1304924 h 1700212"/>
                <a:gd name="connsiteX9" fmla="*/ 4643437 w 4924424"/>
                <a:gd name="connsiteY9" fmla="*/ 1423988 h 1700212"/>
                <a:gd name="connsiteX10" fmla="*/ 4510087 w 4924424"/>
                <a:gd name="connsiteY10" fmla="*/ 1423988 h 1700212"/>
                <a:gd name="connsiteX11" fmla="*/ 4371975 w 4924424"/>
                <a:gd name="connsiteY11" fmla="*/ 1385888 h 1700212"/>
                <a:gd name="connsiteX12" fmla="*/ 4271962 w 4924424"/>
                <a:gd name="connsiteY12" fmla="*/ 1371600 h 1700212"/>
                <a:gd name="connsiteX13" fmla="*/ 4095749 w 4924424"/>
                <a:gd name="connsiteY13" fmla="*/ 1419225 h 1700212"/>
                <a:gd name="connsiteX14" fmla="*/ 3890962 w 4924424"/>
                <a:gd name="connsiteY14" fmla="*/ 1443038 h 1700212"/>
                <a:gd name="connsiteX15" fmla="*/ 3686175 w 4924424"/>
                <a:gd name="connsiteY15" fmla="*/ 1385887 h 1700212"/>
                <a:gd name="connsiteX16" fmla="*/ 3476625 w 4924424"/>
                <a:gd name="connsiteY16" fmla="*/ 1366837 h 1700212"/>
                <a:gd name="connsiteX17" fmla="*/ 3338512 w 4924424"/>
                <a:gd name="connsiteY17" fmla="*/ 1357312 h 1700212"/>
                <a:gd name="connsiteX18" fmla="*/ 3195637 w 4924424"/>
                <a:gd name="connsiteY18" fmla="*/ 1385887 h 1700212"/>
                <a:gd name="connsiteX19" fmla="*/ 3038475 w 4924424"/>
                <a:gd name="connsiteY19" fmla="*/ 1462087 h 1700212"/>
                <a:gd name="connsiteX20" fmla="*/ 2738437 w 4924424"/>
                <a:gd name="connsiteY20" fmla="*/ 1657350 h 1700212"/>
                <a:gd name="connsiteX21" fmla="*/ 2552700 w 4924424"/>
                <a:gd name="connsiteY21" fmla="*/ 1700212 h 1700212"/>
                <a:gd name="connsiteX22" fmla="*/ 2295525 w 4924424"/>
                <a:gd name="connsiteY22" fmla="*/ 1628775 h 1700212"/>
                <a:gd name="connsiteX23" fmla="*/ 2171700 w 4924424"/>
                <a:gd name="connsiteY23" fmla="*/ 1624012 h 1700212"/>
                <a:gd name="connsiteX24" fmla="*/ 2024062 w 4924424"/>
                <a:gd name="connsiteY24" fmla="*/ 1652587 h 1700212"/>
                <a:gd name="connsiteX25" fmla="*/ 1847850 w 4924424"/>
                <a:gd name="connsiteY25" fmla="*/ 1633537 h 1700212"/>
                <a:gd name="connsiteX26" fmla="*/ 1719262 w 4924424"/>
                <a:gd name="connsiteY26" fmla="*/ 1576387 h 1700212"/>
                <a:gd name="connsiteX27" fmla="*/ 1600200 w 4924424"/>
                <a:gd name="connsiteY27" fmla="*/ 1585912 h 1700212"/>
                <a:gd name="connsiteX28" fmla="*/ 1528762 w 4924424"/>
                <a:gd name="connsiteY28" fmla="*/ 1514475 h 1700212"/>
                <a:gd name="connsiteX29" fmla="*/ 1452562 w 4924424"/>
                <a:gd name="connsiteY29" fmla="*/ 1352550 h 1700212"/>
                <a:gd name="connsiteX30" fmla="*/ 1381125 w 4924424"/>
                <a:gd name="connsiteY30" fmla="*/ 1285875 h 1700212"/>
                <a:gd name="connsiteX31" fmla="*/ 1347787 w 4924424"/>
                <a:gd name="connsiteY31" fmla="*/ 1285875 h 1700212"/>
                <a:gd name="connsiteX32" fmla="*/ 1309687 w 4924424"/>
                <a:gd name="connsiteY32" fmla="*/ 1471612 h 1700212"/>
                <a:gd name="connsiteX33" fmla="*/ 1200150 w 4924424"/>
                <a:gd name="connsiteY33" fmla="*/ 1581150 h 1700212"/>
                <a:gd name="connsiteX34" fmla="*/ 1023937 w 4924424"/>
                <a:gd name="connsiteY34" fmla="*/ 1685925 h 1700212"/>
                <a:gd name="connsiteX35" fmla="*/ 876300 w 4924424"/>
                <a:gd name="connsiteY35" fmla="*/ 1619250 h 1700212"/>
                <a:gd name="connsiteX36" fmla="*/ 747712 w 4924424"/>
                <a:gd name="connsiteY36" fmla="*/ 1585912 h 1700212"/>
                <a:gd name="connsiteX37" fmla="*/ 609600 w 4924424"/>
                <a:gd name="connsiteY37" fmla="*/ 1590675 h 1700212"/>
                <a:gd name="connsiteX38" fmla="*/ 476250 w 4924424"/>
                <a:gd name="connsiteY38" fmla="*/ 1590674 h 1700212"/>
                <a:gd name="connsiteX39" fmla="*/ 390525 w 4924424"/>
                <a:gd name="connsiteY39" fmla="*/ 1571625 h 1700212"/>
                <a:gd name="connsiteX40" fmla="*/ 247650 w 4924424"/>
                <a:gd name="connsiteY40" fmla="*/ 1576387 h 1700212"/>
                <a:gd name="connsiteX41" fmla="*/ 123825 w 4924424"/>
                <a:gd name="connsiteY41" fmla="*/ 1481137 h 1700212"/>
                <a:gd name="connsiteX42" fmla="*/ 42862 w 4924424"/>
                <a:gd name="connsiteY42" fmla="*/ 1300162 h 1700212"/>
                <a:gd name="connsiteX43" fmla="*/ 14287 w 4924424"/>
                <a:gd name="connsiteY43" fmla="*/ 1133475 h 1700212"/>
                <a:gd name="connsiteX44" fmla="*/ 0 w 4924424"/>
                <a:gd name="connsiteY44" fmla="*/ 1023937 h 1700212"/>
                <a:gd name="connsiteX45" fmla="*/ 14287 w 4924424"/>
                <a:gd name="connsiteY45" fmla="*/ 881062 h 1700212"/>
                <a:gd name="connsiteX46" fmla="*/ 90487 w 4924424"/>
                <a:gd name="connsiteY46" fmla="*/ 709612 h 1700212"/>
                <a:gd name="connsiteX47" fmla="*/ 209550 w 4924424"/>
                <a:gd name="connsiteY47" fmla="*/ 581025 h 1700212"/>
                <a:gd name="connsiteX48" fmla="*/ 395287 w 4924424"/>
                <a:gd name="connsiteY48" fmla="*/ 471487 h 1700212"/>
                <a:gd name="connsiteX49" fmla="*/ 523875 w 4924424"/>
                <a:gd name="connsiteY49" fmla="*/ 390525 h 1700212"/>
                <a:gd name="connsiteX50" fmla="*/ 609600 w 4924424"/>
                <a:gd name="connsiteY50" fmla="*/ 300037 h 1700212"/>
                <a:gd name="connsiteX51" fmla="*/ 733425 w 4924424"/>
                <a:gd name="connsiteY51" fmla="*/ 238125 h 1700212"/>
                <a:gd name="connsiteX52" fmla="*/ 928687 w 4924424"/>
                <a:gd name="connsiteY52" fmla="*/ 200025 h 1700212"/>
                <a:gd name="connsiteX53" fmla="*/ 1085850 w 4924424"/>
                <a:gd name="connsiteY53" fmla="*/ 95250 h 1700212"/>
                <a:gd name="connsiteX54" fmla="*/ 1271587 w 4924424"/>
                <a:gd name="connsiteY54" fmla="*/ 66675 h 1700212"/>
                <a:gd name="connsiteX55" fmla="*/ 1423987 w 4924424"/>
                <a:gd name="connsiteY55" fmla="*/ 109537 h 1700212"/>
                <a:gd name="connsiteX56" fmla="*/ 1514475 w 4924424"/>
                <a:gd name="connsiteY56" fmla="*/ 100012 h 1700212"/>
                <a:gd name="connsiteX57" fmla="*/ 1619250 w 4924424"/>
                <a:gd name="connsiteY57" fmla="*/ 23812 h 1700212"/>
                <a:gd name="connsiteX58" fmla="*/ 1743075 w 4924424"/>
                <a:gd name="connsiteY58" fmla="*/ 14287 h 1700212"/>
                <a:gd name="connsiteX59" fmla="*/ 1871662 w 4924424"/>
                <a:gd name="connsiteY59" fmla="*/ 114300 h 1700212"/>
                <a:gd name="connsiteX60" fmla="*/ 2038350 w 4924424"/>
                <a:gd name="connsiteY60" fmla="*/ 114300 h 1700212"/>
                <a:gd name="connsiteX61" fmla="*/ 2143125 w 4924424"/>
                <a:gd name="connsiteY61" fmla="*/ 138112 h 1700212"/>
                <a:gd name="connsiteX62" fmla="*/ 2314575 w 4924424"/>
                <a:gd name="connsiteY62" fmla="*/ 95250 h 1700212"/>
                <a:gd name="connsiteX63" fmla="*/ 2538412 w 4924424"/>
                <a:gd name="connsiteY63" fmla="*/ 52387 h 1700212"/>
                <a:gd name="connsiteX64" fmla="*/ 2686050 w 4924424"/>
                <a:gd name="connsiteY64" fmla="*/ 109537 h 1700212"/>
                <a:gd name="connsiteX65" fmla="*/ 2738437 w 4924424"/>
                <a:gd name="connsiteY65" fmla="*/ 133350 h 1700212"/>
                <a:gd name="connsiteX66" fmla="*/ 2881312 w 4924424"/>
                <a:gd name="connsiteY66" fmla="*/ 61912 h 1700212"/>
                <a:gd name="connsiteX67" fmla="*/ 3095625 w 4924424"/>
                <a:gd name="connsiteY67" fmla="*/ 0 h 1700212"/>
                <a:gd name="connsiteX68" fmla="*/ 3367087 w 4924424"/>
                <a:gd name="connsiteY68" fmla="*/ 66675 h 1700212"/>
                <a:gd name="connsiteX69" fmla="*/ 3590925 w 4924424"/>
                <a:gd name="connsiteY69" fmla="*/ 95250 h 1700212"/>
                <a:gd name="connsiteX70" fmla="*/ 3729037 w 4924424"/>
                <a:gd name="connsiteY70" fmla="*/ 85725 h 1700212"/>
                <a:gd name="connsiteX71" fmla="*/ 3848100 w 4924424"/>
                <a:gd name="connsiteY71" fmla="*/ 42862 h 1700212"/>
                <a:gd name="connsiteX72" fmla="*/ 3990975 w 4924424"/>
                <a:gd name="connsiteY72" fmla="*/ 19050 h 1700212"/>
                <a:gd name="connsiteX0" fmla="*/ 3990975 w 4924424"/>
                <a:gd name="connsiteY0" fmla="*/ 19050 h 1700212"/>
                <a:gd name="connsiteX1" fmla="*/ 4195762 w 4924424"/>
                <a:gd name="connsiteY1" fmla="*/ 114300 h 1700212"/>
                <a:gd name="connsiteX2" fmla="*/ 4310062 w 4924424"/>
                <a:gd name="connsiteY2" fmla="*/ 261937 h 1700212"/>
                <a:gd name="connsiteX3" fmla="*/ 4414837 w 4924424"/>
                <a:gd name="connsiteY3" fmla="*/ 452437 h 1700212"/>
                <a:gd name="connsiteX4" fmla="*/ 4524375 w 4924424"/>
                <a:gd name="connsiteY4" fmla="*/ 600075 h 1700212"/>
                <a:gd name="connsiteX5" fmla="*/ 4686300 w 4924424"/>
                <a:gd name="connsiteY5" fmla="*/ 681038 h 1700212"/>
                <a:gd name="connsiteX6" fmla="*/ 4843462 w 4924424"/>
                <a:gd name="connsiteY6" fmla="*/ 823913 h 1700212"/>
                <a:gd name="connsiteX7" fmla="*/ 4924424 w 4924424"/>
                <a:gd name="connsiteY7" fmla="*/ 1047750 h 1700212"/>
                <a:gd name="connsiteX8" fmla="*/ 4819650 w 4924424"/>
                <a:gd name="connsiteY8" fmla="*/ 1304924 h 1700212"/>
                <a:gd name="connsiteX9" fmla="*/ 4643437 w 4924424"/>
                <a:gd name="connsiteY9" fmla="*/ 1423988 h 1700212"/>
                <a:gd name="connsiteX10" fmla="*/ 4510087 w 4924424"/>
                <a:gd name="connsiteY10" fmla="*/ 1423988 h 1700212"/>
                <a:gd name="connsiteX11" fmla="*/ 4371975 w 4924424"/>
                <a:gd name="connsiteY11" fmla="*/ 1385888 h 1700212"/>
                <a:gd name="connsiteX12" fmla="*/ 4271962 w 4924424"/>
                <a:gd name="connsiteY12" fmla="*/ 1371600 h 1700212"/>
                <a:gd name="connsiteX13" fmla="*/ 4095749 w 4924424"/>
                <a:gd name="connsiteY13" fmla="*/ 1419225 h 1700212"/>
                <a:gd name="connsiteX14" fmla="*/ 3890962 w 4924424"/>
                <a:gd name="connsiteY14" fmla="*/ 1443038 h 1700212"/>
                <a:gd name="connsiteX15" fmla="*/ 3686175 w 4924424"/>
                <a:gd name="connsiteY15" fmla="*/ 1385887 h 1700212"/>
                <a:gd name="connsiteX16" fmla="*/ 3476625 w 4924424"/>
                <a:gd name="connsiteY16" fmla="*/ 1366837 h 1700212"/>
                <a:gd name="connsiteX17" fmla="*/ 3338512 w 4924424"/>
                <a:gd name="connsiteY17" fmla="*/ 1357312 h 1700212"/>
                <a:gd name="connsiteX18" fmla="*/ 3195637 w 4924424"/>
                <a:gd name="connsiteY18" fmla="*/ 1385887 h 1700212"/>
                <a:gd name="connsiteX19" fmla="*/ 3038475 w 4924424"/>
                <a:gd name="connsiteY19" fmla="*/ 1462087 h 1700212"/>
                <a:gd name="connsiteX20" fmla="*/ 2738437 w 4924424"/>
                <a:gd name="connsiteY20" fmla="*/ 1657350 h 1700212"/>
                <a:gd name="connsiteX21" fmla="*/ 2552700 w 4924424"/>
                <a:gd name="connsiteY21" fmla="*/ 1700212 h 1700212"/>
                <a:gd name="connsiteX22" fmla="*/ 2295525 w 4924424"/>
                <a:gd name="connsiteY22" fmla="*/ 1628775 h 1700212"/>
                <a:gd name="connsiteX23" fmla="*/ 2171700 w 4924424"/>
                <a:gd name="connsiteY23" fmla="*/ 1624012 h 1700212"/>
                <a:gd name="connsiteX24" fmla="*/ 2024062 w 4924424"/>
                <a:gd name="connsiteY24" fmla="*/ 1652587 h 1700212"/>
                <a:gd name="connsiteX25" fmla="*/ 1847850 w 4924424"/>
                <a:gd name="connsiteY25" fmla="*/ 1633537 h 1700212"/>
                <a:gd name="connsiteX26" fmla="*/ 1719262 w 4924424"/>
                <a:gd name="connsiteY26" fmla="*/ 1576387 h 1700212"/>
                <a:gd name="connsiteX27" fmla="*/ 1600200 w 4924424"/>
                <a:gd name="connsiteY27" fmla="*/ 1585912 h 1700212"/>
                <a:gd name="connsiteX28" fmla="*/ 1528762 w 4924424"/>
                <a:gd name="connsiteY28" fmla="*/ 1514475 h 1700212"/>
                <a:gd name="connsiteX29" fmla="*/ 1452562 w 4924424"/>
                <a:gd name="connsiteY29" fmla="*/ 1352550 h 1700212"/>
                <a:gd name="connsiteX30" fmla="*/ 1381125 w 4924424"/>
                <a:gd name="connsiteY30" fmla="*/ 1285875 h 1700212"/>
                <a:gd name="connsiteX31" fmla="*/ 1347787 w 4924424"/>
                <a:gd name="connsiteY31" fmla="*/ 1285875 h 1700212"/>
                <a:gd name="connsiteX32" fmla="*/ 1309687 w 4924424"/>
                <a:gd name="connsiteY32" fmla="*/ 1471612 h 1700212"/>
                <a:gd name="connsiteX33" fmla="*/ 1209675 w 4924424"/>
                <a:gd name="connsiteY33" fmla="*/ 1633537 h 1700212"/>
                <a:gd name="connsiteX34" fmla="*/ 1023937 w 4924424"/>
                <a:gd name="connsiteY34" fmla="*/ 1685925 h 1700212"/>
                <a:gd name="connsiteX35" fmla="*/ 876300 w 4924424"/>
                <a:gd name="connsiteY35" fmla="*/ 1619250 h 1700212"/>
                <a:gd name="connsiteX36" fmla="*/ 747712 w 4924424"/>
                <a:gd name="connsiteY36" fmla="*/ 1585912 h 1700212"/>
                <a:gd name="connsiteX37" fmla="*/ 609600 w 4924424"/>
                <a:gd name="connsiteY37" fmla="*/ 1590675 h 1700212"/>
                <a:gd name="connsiteX38" fmla="*/ 476250 w 4924424"/>
                <a:gd name="connsiteY38" fmla="*/ 1590674 h 1700212"/>
                <a:gd name="connsiteX39" fmla="*/ 390525 w 4924424"/>
                <a:gd name="connsiteY39" fmla="*/ 1571625 h 1700212"/>
                <a:gd name="connsiteX40" fmla="*/ 247650 w 4924424"/>
                <a:gd name="connsiteY40" fmla="*/ 1576387 h 1700212"/>
                <a:gd name="connsiteX41" fmla="*/ 123825 w 4924424"/>
                <a:gd name="connsiteY41" fmla="*/ 1481137 h 1700212"/>
                <a:gd name="connsiteX42" fmla="*/ 42862 w 4924424"/>
                <a:gd name="connsiteY42" fmla="*/ 1300162 h 1700212"/>
                <a:gd name="connsiteX43" fmla="*/ 14287 w 4924424"/>
                <a:gd name="connsiteY43" fmla="*/ 1133475 h 1700212"/>
                <a:gd name="connsiteX44" fmla="*/ 0 w 4924424"/>
                <a:gd name="connsiteY44" fmla="*/ 1023937 h 1700212"/>
                <a:gd name="connsiteX45" fmla="*/ 14287 w 4924424"/>
                <a:gd name="connsiteY45" fmla="*/ 881062 h 1700212"/>
                <a:gd name="connsiteX46" fmla="*/ 90487 w 4924424"/>
                <a:gd name="connsiteY46" fmla="*/ 709612 h 1700212"/>
                <a:gd name="connsiteX47" fmla="*/ 209550 w 4924424"/>
                <a:gd name="connsiteY47" fmla="*/ 581025 h 1700212"/>
                <a:gd name="connsiteX48" fmla="*/ 395287 w 4924424"/>
                <a:gd name="connsiteY48" fmla="*/ 471487 h 1700212"/>
                <a:gd name="connsiteX49" fmla="*/ 523875 w 4924424"/>
                <a:gd name="connsiteY49" fmla="*/ 390525 h 1700212"/>
                <a:gd name="connsiteX50" fmla="*/ 609600 w 4924424"/>
                <a:gd name="connsiteY50" fmla="*/ 300037 h 1700212"/>
                <a:gd name="connsiteX51" fmla="*/ 733425 w 4924424"/>
                <a:gd name="connsiteY51" fmla="*/ 238125 h 1700212"/>
                <a:gd name="connsiteX52" fmla="*/ 928687 w 4924424"/>
                <a:gd name="connsiteY52" fmla="*/ 200025 h 1700212"/>
                <a:gd name="connsiteX53" fmla="*/ 1085850 w 4924424"/>
                <a:gd name="connsiteY53" fmla="*/ 95250 h 1700212"/>
                <a:gd name="connsiteX54" fmla="*/ 1271587 w 4924424"/>
                <a:gd name="connsiteY54" fmla="*/ 66675 h 1700212"/>
                <a:gd name="connsiteX55" fmla="*/ 1423987 w 4924424"/>
                <a:gd name="connsiteY55" fmla="*/ 109537 h 1700212"/>
                <a:gd name="connsiteX56" fmla="*/ 1514475 w 4924424"/>
                <a:gd name="connsiteY56" fmla="*/ 100012 h 1700212"/>
                <a:gd name="connsiteX57" fmla="*/ 1619250 w 4924424"/>
                <a:gd name="connsiteY57" fmla="*/ 23812 h 1700212"/>
                <a:gd name="connsiteX58" fmla="*/ 1743075 w 4924424"/>
                <a:gd name="connsiteY58" fmla="*/ 14287 h 1700212"/>
                <a:gd name="connsiteX59" fmla="*/ 1871662 w 4924424"/>
                <a:gd name="connsiteY59" fmla="*/ 114300 h 1700212"/>
                <a:gd name="connsiteX60" fmla="*/ 2038350 w 4924424"/>
                <a:gd name="connsiteY60" fmla="*/ 114300 h 1700212"/>
                <a:gd name="connsiteX61" fmla="*/ 2143125 w 4924424"/>
                <a:gd name="connsiteY61" fmla="*/ 138112 h 1700212"/>
                <a:gd name="connsiteX62" fmla="*/ 2314575 w 4924424"/>
                <a:gd name="connsiteY62" fmla="*/ 95250 h 1700212"/>
                <a:gd name="connsiteX63" fmla="*/ 2538412 w 4924424"/>
                <a:gd name="connsiteY63" fmla="*/ 52387 h 1700212"/>
                <a:gd name="connsiteX64" fmla="*/ 2686050 w 4924424"/>
                <a:gd name="connsiteY64" fmla="*/ 109537 h 1700212"/>
                <a:gd name="connsiteX65" fmla="*/ 2738437 w 4924424"/>
                <a:gd name="connsiteY65" fmla="*/ 133350 h 1700212"/>
                <a:gd name="connsiteX66" fmla="*/ 2881312 w 4924424"/>
                <a:gd name="connsiteY66" fmla="*/ 61912 h 1700212"/>
                <a:gd name="connsiteX67" fmla="*/ 3095625 w 4924424"/>
                <a:gd name="connsiteY67" fmla="*/ 0 h 1700212"/>
                <a:gd name="connsiteX68" fmla="*/ 3367087 w 4924424"/>
                <a:gd name="connsiteY68" fmla="*/ 66675 h 1700212"/>
                <a:gd name="connsiteX69" fmla="*/ 3590925 w 4924424"/>
                <a:gd name="connsiteY69" fmla="*/ 95250 h 1700212"/>
                <a:gd name="connsiteX70" fmla="*/ 3729037 w 4924424"/>
                <a:gd name="connsiteY70" fmla="*/ 85725 h 1700212"/>
                <a:gd name="connsiteX71" fmla="*/ 3848100 w 4924424"/>
                <a:gd name="connsiteY71" fmla="*/ 42862 h 1700212"/>
                <a:gd name="connsiteX72" fmla="*/ 3990975 w 4924424"/>
                <a:gd name="connsiteY72" fmla="*/ 19050 h 1700212"/>
                <a:gd name="connsiteX0" fmla="*/ 3990975 w 4924424"/>
                <a:gd name="connsiteY0" fmla="*/ 19050 h 1700212"/>
                <a:gd name="connsiteX1" fmla="*/ 4195762 w 4924424"/>
                <a:gd name="connsiteY1" fmla="*/ 114300 h 1700212"/>
                <a:gd name="connsiteX2" fmla="*/ 4310062 w 4924424"/>
                <a:gd name="connsiteY2" fmla="*/ 261937 h 1700212"/>
                <a:gd name="connsiteX3" fmla="*/ 4414837 w 4924424"/>
                <a:gd name="connsiteY3" fmla="*/ 452437 h 1700212"/>
                <a:gd name="connsiteX4" fmla="*/ 4524375 w 4924424"/>
                <a:gd name="connsiteY4" fmla="*/ 600075 h 1700212"/>
                <a:gd name="connsiteX5" fmla="*/ 4686300 w 4924424"/>
                <a:gd name="connsiteY5" fmla="*/ 681038 h 1700212"/>
                <a:gd name="connsiteX6" fmla="*/ 4843462 w 4924424"/>
                <a:gd name="connsiteY6" fmla="*/ 823913 h 1700212"/>
                <a:gd name="connsiteX7" fmla="*/ 4924424 w 4924424"/>
                <a:gd name="connsiteY7" fmla="*/ 1047750 h 1700212"/>
                <a:gd name="connsiteX8" fmla="*/ 4819650 w 4924424"/>
                <a:gd name="connsiteY8" fmla="*/ 1304924 h 1700212"/>
                <a:gd name="connsiteX9" fmla="*/ 4643437 w 4924424"/>
                <a:gd name="connsiteY9" fmla="*/ 1423988 h 1700212"/>
                <a:gd name="connsiteX10" fmla="*/ 4510087 w 4924424"/>
                <a:gd name="connsiteY10" fmla="*/ 1423988 h 1700212"/>
                <a:gd name="connsiteX11" fmla="*/ 4371975 w 4924424"/>
                <a:gd name="connsiteY11" fmla="*/ 1385888 h 1700212"/>
                <a:gd name="connsiteX12" fmla="*/ 4271962 w 4924424"/>
                <a:gd name="connsiteY12" fmla="*/ 1371600 h 1700212"/>
                <a:gd name="connsiteX13" fmla="*/ 4095749 w 4924424"/>
                <a:gd name="connsiteY13" fmla="*/ 1419225 h 1700212"/>
                <a:gd name="connsiteX14" fmla="*/ 3890962 w 4924424"/>
                <a:gd name="connsiteY14" fmla="*/ 1443038 h 1700212"/>
                <a:gd name="connsiteX15" fmla="*/ 3686175 w 4924424"/>
                <a:gd name="connsiteY15" fmla="*/ 1385887 h 1700212"/>
                <a:gd name="connsiteX16" fmla="*/ 3476625 w 4924424"/>
                <a:gd name="connsiteY16" fmla="*/ 1366837 h 1700212"/>
                <a:gd name="connsiteX17" fmla="*/ 3338512 w 4924424"/>
                <a:gd name="connsiteY17" fmla="*/ 1357312 h 1700212"/>
                <a:gd name="connsiteX18" fmla="*/ 3195637 w 4924424"/>
                <a:gd name="connsiteY18" fmla="*/ 1385887 h 1700212"/>
                <a:gd name="connsiteX19" fmla="*/ 3038475 w 4924424"/>
                <a:gd name="connsiteY19" fmla="*/ 1462087 h 1700212"/>
                <a:gd name="connsiteX20" fmla="*/ 2738437 w 4924424"/>
                <a:gd name="connsiteY20" fmla="*/ 1657350 h 1700212"/>
                <a:gd name="connsiteX21" fmla="*/ 2552700 w 4924424"/>
                <a:gd name="connsiteY21" fmla="*/ 1700212 h 1700212"/>
                <a:gd name="connsiteX22" fmla="*/ 2295525 w 4924424"/>
                <a:gd name="connsiteY22" fmla="*/ 1628775 h 1700212"/>
                <a:gd name="connsiteX23" fmla="*/ 2171700 w 4924424"/>
                <a:gd name="connsiteY23" fmla="*/ 1624012 h 1700212"/>
                <a:gd name="connsiteX24" fmla="*/ 2024062 w 4924424"/>
                <a:gd name="connsiteY24" fmla="*/ 1652587 h 1700212"/>
                <a:gd name="connsiteX25" fmla="*/ 1847850 w 4924424"/>
                <a:gd name="connsiteY25" fmla="*/ 1633537 h 1700212"/>
                <a:gd name="connsiteX26" fmla="*/ 1719262 w 4924424"/>
                <a:gd name="connsiteY26" fmla="*/ 1576387 h 1700212"/>
                <a:gd name="connsiteX27" fmla="*/ 1600200 w 4924424"/>
                <a:gd name="connsiteY27" fmla="*/ 1585912 h 1700212"/>
                <a:gd name="connsiteX28" fmla="*/ 1528762 w 4924424"/>
                <a:gd name="connsiteY28" fmla="*/ 1514475 h 1700212"/>
                <a:gd name="connsiteX29" fmla="*/ 1452562 w 4924424"/>
                <a:gd name="connsiteY29" fmla="*/ 1352550 h 1700212"/>
                <a:gd name="connsiteX30" fmla="*/ 1381125 w 4924424"/>
                <a:gd name="connsiteY30" fmla="*/ 1285875 h 1700212"/>
                <a:gd name="connsiteX31" fmla="*/ 1347787 w 4924424"/>
                <a:gd name="connsiteY31" fmla="*/ 1285875 h 1700212"/>
                <a:gd name="connsiteX32" fmla="*/ 1314449 w 4924424"/>
                <a:gd name="connsiteY32" fmla="*/ 1552575 h 1700212"/>
                <a:gd name="connsiteX33" fmla="*/ 1209675 w 4924424"/>
                <a:gd name="connsiteY33" fmla="*/ 1633537 h 1700212"/>
                <a:gd name="connsiteX34" fmla="*/ 1023937 w 4924424"/>
                <a:gd name="connsiteY34" fmla="*/ 1685925 h 1700212"/>
                <a:gd name="connsiteX35" fmla="*/ 876300 w 4924424"/>
                <a:gd name="connsiteY35" fmla="*/ 1619250 h 1700212"/>
                <a:gd name="connsiteX36" fmla="*/ 747712 w 4924424"/>
                <a:gd name="connsiteY36" fmla="*/ 1585912 h 1700212"/>
                <a:gd name="connsiteX37" fmla="*/ 609600 w 4924424"/>
                <a:gd name="connsiteY37" fmla="*/ 1590675 h 1700212"/>
                <a:gd name="connsiteX38" fmla="*/ 476250 w 4924424"/>
                <a:gd name="connsiteY38" fmla="*/ 1590674 h 1700212"/>
                <a:gd name="connsiteX39" fmla="*/ 390525 w 4924424"/>
                <a:gd name="connsiteY39" fmla="*/ 1571625 h 1700212"/>
                <a:gd name="connsiteX40" fmla="*/ 247650 w 4924424"/>
                <a:gd name="connsiteY40" fmla="*/ 1576387 h 1700212"/>
                <a:gd name="connsiteX41" fmla="*/ 123825 w 4924424"/>
                <a:gd name="connsiteY41" fmla="*/ 1481137 h 1700212"/>
                <a:gd name="connsiteX42" fmla="*/ 42862 w 4924424"/>
                <a:gd name="connsiteY42" fmla="*/ 1300162 h 1700212"/>
                <a:gd name="connsiteX43" fmla="*/ 14287 w 4924424"/>
                <a:gd name="connsiteY43" fmla="*/ 1133475 h 1700212"/>
                <a:gd name="connsiteX44" fmla="*/ 0 w 4924424"/>
                <a:gd name="connsiteY44" fmla="*/ 1023937 h 1700212"/>
                <a:gd name="connsiteX45" fmla="*/ 14287 w 4924424"/>
                <a:gd name="connsiteY45" fmla="*/ 881062 h 1700212"/>
                <a:gd name="connsiteX46" fmla="*/ 90487 w 4924424"/>
                <a:gd name="connsiteY46" fmla="*/ 709612 h 1700212"/>
                <a:gd name="connsiteX47" fmla="*/ 209550 w 4924424"/>
                <a:gd name="connsiteY47" fmla="*/ 581025 h 1700212"/>
                <a:gd name="connsiteX48" fmla="*/ 395287 w 4924424"/>
                <a:gd name="connsiteY48" fmla="*/ 471487 h 1700212"/>
                <a:gd name="connsiteX49" fmla="*/ 523875 w 4924424"/>
                <a:gd name="connsiteY49" fmla="*/ 390525 h 1700212"/>
                <a:gd name="connsiteX50" fmla="*/ 609600 w 4924424"/>
                <a:gd name="connsiteY50" fmla="*/ 300037 h 1700212"/>
                <a:gd name="connsiteX51" fmla="*/ 733425 w 4924424"/>
                <a:gd name="connsiteY51" fmla="*/ 238125 h 1700212"/>
                <a:gd name="connsiteX52" fmla="*/ 928687 w 4924424"/>
                <a:gd name="connsiteY52" fmla="*/ 200025 h 1700212"/>
                <a:gd name="connsiteX53" fmla="*/ 1085850 w 4924424"/>
                <a:gd name="connsiteY53" fmla="*/ 95250 h 1700212"/>
                <a:gd name="connsiteX54" fmla="*/ 1271587 w 4924424"/>
                <a:gd name="connsiteY54" fmla="*/ 66675 h 1700212"/>
                <a:gd name="connsiteX55" fmla="*/ 1423987 w 4924424"/>
                <a:gd name="connsiteY55" fmla="*/ 109537 h 1700212"/>
                <a:gd name="connsiteX56" fmla="*/ 1514475 w 4924424"/>
                <a:gd name="connsiteY56" fmla="*/ 100012 h 1700212"/>
                <a:gd name="connsiteX57" fmla="*/ 1619250 w 4924424"/>
                <a:gd name="connsiteY57" fmla="*/ 23812 h 1700212"/>
                <a:gd name="connsiteX58" fmla="*/ 1743075 w 4924424"/>
                <a:gd name="connsiteY58" fmla="*/ 14287 h 1700212"/>
                <a:gd name="connsiteX59" fmla="*/ 1871662 w 4924424"/>
                <a:gd name="connsiteY59" fmla="*/ 114300 h 1700212"/>
                <a:gd name="connsiteX60" fmla="*/ 2038350 w 4924424"/>
                <a:gd name="connsiteY60" fmla="*/ 114300 h 1700212"/>
                <a:gd name="connsiteX61" fmla="*/ 2143125 w 4924424"/>
                <a:gd name="connsiteY61" fmla="*/ 138112 h 1700212"/>
                <a:gd name="connsiteX62" fmla="*/ 2314575 w 4924424"/>
                <a:gd name="connsiteY62" fmla="*/ 95250 h 1700212"/>
                <a:gd name="connsiteX63" fmla="*/ 2538412 w 4924424"/>
                <a:gd name="connsiteY63" fmla="*/ 52387 h 1700212"/>
                <a:gd name="connsiteX64" fmla="*/ 2686050 w 4924424"/>
                <a:gd name="connsiteY64" fmla="*/ 109537 h 1700212"/>
                <a:gd name="connsiteX65" fmla="*/ 2738437 w 4924424"/>
                <a:gd name="connsiteY65" fmla="*/ 133350 h 1700212"/>
                <a:gd name="connsiteX66" fmla="*/ 2881312 w 4924424"/>
                <a:gd name="connsiteY66" fmla="*/ 61912 h 1700212"/>
                <a:gd name="connsiteX67" fmla="*/ 3095625 w 4924424"/>
                <a:gd name="connsiteY67" fmla="*/ 0 h 1700212"/>
                <a:gd name="connsiteX68" fmla="*/ 3367087 w 4924424"/>
                <a:gd name="connsiteY68" fmla="*/ 66675 h 1700212"/>
                <a:gd name="connsiteX69" fmla="*/ 3590925 w 4924424"/>
                <a:gd name="connsiteY69" fmla="*/ 95250 h 1700212"/>
                <a:gd name="connsiteX70" fmla="*/ 3729037 w 4924424"/>
                <a:gd name="connsiteY70" fmla="*/ 85725 h 1700212"/>
                <a:gd name="connsiteX71" fmla="*/ 3848100 w 4924424"/>
                <a:gd name="connsiteY71" fmla="*/ 42862 h 1700212"/>
                <a:gd name="connsiteX72" fmla="*/ 3990975 w 4924424"/>
                <a:gd name="connsiteY72" fmla="*/ 19050 h 1700212"/>
                <a:gd name="connsiteX0" fmla="*/ 3990975 w 4924424"/>
                <a:gd name="connsiteY0" fmla="*/ 19050 h 1700212"/>
                <a:gd name="connsiteX1" fmla="*/ 4195762 w 4924424"/>
                <a:gd name="connsiteY1" fmla="*/ 114300 h 1700212"/>
                <a:gd name="connsiteX2" fmla="*/ 4310062 w 4924424"/>
                <a:gd name="connsiteY2" fmla="*/ 261937 h 1700212"/>
                <a:gd name="connsiteX3" fmla="*/ 4414837 w 4924424"/>
                <a:gd name="connsiteY3" fmla="*/ 452437 h 1700212"/>
                <a:gd name="connsiteX4" fmla="*/ 4524375 w 4924424"/>
                <a:gd name="connsiteY4" fmla="*/ 600075 h 1700212"/>
                <a:gd name="connsiteX5" fmla="*/ 4686300 w 4924424"/>
                <a:gd name="connsiteY5" fmla="*/ 681038 h 1700212"/>
                <a:gd name="connsiteX6" fmla="*/ 4843462 w 4924424"/>
                <a:gd name="connsiteY6" fmla="*/ 823913 h 1700212"/>
                <a:gd name="connsiteX7" fmla="*/ 4924424 w 4924424"/>
                <a:gd name="connsiteY7" fmla="*/ 1047750 h 1700212"/>
                <a:gd name="connsiteX8" fmla="*/ 4819650 w 4924424"/>
                <a:gd name="connsiteY8" fmla="*/ 1304924 h 1700212"/>
                <a:gd name="connsiteX9" fmla="*/ 4643437 w 4924424"/>
                <a:gd name="connsiteY9" fmla="*/ 1423988 h 1700212"/>
                <a:gd name="connsiteX10" fmla="*/ 4510087 w 4924424"/>
                <a:gd name="connsiteY10" fmla="*/ 1423988 h 1700212"/>
                <a:gd name="connsiteX11" fmla="*/ 4371975 w 4924424"/>
                <a:gd name="connsiteY11" fmla="*/ 1385888 h 1700212"/>
                <a:gd name="connsiteX12" fmla="*/ 4271962 w 4924424"/>
                <a:gd name="connsiteY12" fmla="*/ 1371600 h 1700212"/>
                <a:gd name="connsiteX13" fmla="*/ 4095749 w 4924424"/>
                <a:gd name="connsiteY13" fmla="*/ 1419225 h 1700212"/>
                <a:gd name="connsiteX14" fmla="*/ 3890962 w 4924424"/>
                <a:gd name="connsiteY14" fmla="*/ 1443038 h 1700212"/>
                <a:gd name="connsiteX15" fmla="*/ 3686175 w 4924424"/>
                <a:gd name="connsiteY15" fmla="*/ 1385887 h 1700212"/>
                <a:gd name="connsiteX16" fmla="*/ 3476625 w 4924424"/>
                <a:gd name="connsiteY16" fmla="*/ 1366837 h 1700212"/>
                <a:gd name="connsiteX17" fmla="*/ 3338512 w 4924424"/>
                <a:gd name="connsiteY17" fmla="*/ 1357312 h 1700212"/>
                <a:gd name="connsiteX18" fmla="*/ 3195637 w 4924424"/>
                <a:gd name="connsiteY18" fmla="*/ 1385887 h 1700212"/>
                <a:gd name="connsiteX19" fmla="*/ 3038475 w 4924424"/>
                <a:gd name="connsiteY19" fmla="*/ 1462087 h 1700212"/>
                <a:gd name="connsiteX20" fmla="*/ 2738437 w 4924424"/>
                <a:gd name="connsiteY20" fmla="*/ 1657350 h 1700212"/>
                <a:gd name="connsiteX21" fmla="*/ 2552700 w 4924424"/>
                <a:gd name="connsiteY21" fmla="*/ 1700212 h 1700212"/>
                <a:gd name="connsiteX22" fmla="*/ 2295525 w 4924424"/>
                <a:gd name="connsiteY22" fmla="*/ 1628775 h 1700212"/>
                <a:gd name="connsiteX23" fmla="*/ 2171700 w 4924424"/>
                <a:gd name="connsiteY23" fmla="*/ 1624012 h 1700212"/>
                <a:gd name="connsiteX24" fmla="*/ 2024062 w 4924424"/>
                <a:gd name="connsiteY24" fmla="*/ 1652587 h 1700212"/>
                <a:gd name="connsiteX25" fmla="*/ 1847850 w 4924424"/>
                <a:gd name="connsiteY25" fmla="*/ 1633537 h 1700212"/>
                <a:gd name="connsiteX26" fmla="*/ 1719262 w 4924424"/>
                <a:gd name="connsiteY26" fmla="*/ 1576387 h 1700212"/>
                <a:gd name="connsiteX27" fmla="*/ 1600200 w 4924424"/>
                <a:gd name="connsiteY27" fmla="*/ 1585912 h 1700212"/>
                <a:gd name="connsiteX28" fmla="*/ 1528762 w 4924424"/>
                <a:gd name="connsiteY28" fmla="*/ 1514475 h 1700212"/>
                <a:gd name="connsiteX29" fmla="*/ 1452562 w 4924424"/>
                <a:gd name="connsiteY29" fmla="*/ 1352550 h 1700212"/>
                <a:gd name="connsiteX30" fmla="*/ 1381125 w 4924424"/>
                <a:gd name="connsiteY30" fmla="*/ 1285875 h 1700212"/>
                <a:gd name="connsiteX31" fmla="*/ 1385887 w 4924424"/>
                <a:gd name="connsiteY31" fmla="*/ 1423987 h 1700212"/>
                <a:gd name="connsiteX32" fmla="*/ 1314449 w 4924424"/>
                <a:gd name="connsiteY32" fmla="*/ 1552575 h 1700212"/>
                <a:gd name="connsiteX33" fmla="*/ 1209675 w 4924424"/>
                <a:gd name="connsiteY33" fmla="*/ 1633537 h 1700212"/>
                <a:gd name="connsiteX34" fmla="*/ 1023937 w 4924424"/>
                <a:gd name="connsiteY34" fmla="*/ 1685925 h 1700212"/>
                <a:gd name="connsiteX35" fmla="*/ 876300 w 4924424"/>
                <a:gd name="connsiteY35" fmla="*/ 1619250 h 1700212"/>
                <a:gd name="connsiteX36" fmla="*/ 747712 w 4924424"/>
                <a:gd name="connsiteY36" fmla="*/ 1585912 h 1700212"/>
                <a:gd name="connsiteX37" fmla="*/ 609600 w 4924424"/>
                <a:gd name="connsiteY37" fmla="*/ 1590675 h 1700212"/>
                <a:gd name="connsiteX38" fmla="*/ 476250 w 4924424"/>
                <a:gd name="connsiteY38" fmla="*/ 1590674 h 1700212"/>
                <a:gd name="connsiteX39" fmla="*/ 390525 w 4924424"/>
                <a:gd name="connsiteY39" fmla="*/ 1571625 h 1700212"/>
                <a:gd name="connsiteX40" fmla="*/ 247650 w 4924424"/>
                <a:gd name="connsiteY40" fmla="*/ 1576387 h 1700212"/>
                <a:gd name="connsiteX41" fmla="*/ 123825 w 4924424"/>
                <a:gd name="connsiteY41" fmla="*/ 1481137 h 1700212"/>
                <a:gd name="connsiteX42" fmla="*/ 42862 w 4924424"/>
                <a:gd name="connsiteY42" fmla="*/ 1300162 h 1700212"/>
                <a:gd name="connsiteX43" fmla="*/ 14287 w 4924424"/>
                <a:gd name="connsiteY43" fmla="*/ 1133475 h 1700212"/>
                <a:gd name="connsiteX44" fmla="*/ 0 w 4924424"/>
                <a:gd name="connsiteY44" fmla="*/ 1023937 h 1700212"/>
                <a:gd name="connsiteX45" fmla="*/ 14287 w 4924424"/>
                <a:gd name="connsiteY45" fmla="*/ 881062 h 1700212"/>
                <a:gd name="connsiteX46" fmla="*/ 90487 w 4924424"/>
                <a:gd name="connsiteY46" fmla="*/ 709612 h 1700212"/>
                <a:gd name="connsiteX47" fmla="*/ 209550 w 4924424"/>
                <a:gd name="connsiteY47" fmla="*/ 581025 h 1700212"/>
                <a:gd name="connsiteX48" fmla="*/ 395287 w 4924424"/>
                <a:gd name="connsiteY48" fmla="*/ 471487 h 1700212"/>
                <a:gd name="connsiteX49" fmla="*/ 523875 w 4924424"/>
                <a:gd name="connsiteY49" fmla="*/ 390525 h 1700212"/>
                <a:gd name="connsiteX50" fmla="*/ 609600 w 4924424"/>
                <a:gd name="connsiteY50" fmla="*/ 300037 h 1700212"/>
                <a:gd name="connsiteX51" fmla="*/ 733425 w 4924424"/>
                <a:gd name="connsiteY51" fmla="*/ 238125 h 1700212"/>
                <a:gd name="connsiteX52" fmla="*/ 928687 w 4924424"/>
                <a:gd name="connsiteY52" fmla="*/ 200025 h 1700212"/>
                <a:gd name="connsiteX53" fmla="*/ 1085850 w 4924424"/>
                <a:gd name="connsiteY53" fmla="*/ 95250 h 1700212"/>
                <a:gd name="connsiteX54" fmla="*/ 1271587 w 4924424"/>
                <a:gd name="connsiteY54" fmla="*/ 66675 h 1700212"/>
                <a:gd name="connsiteX55" fmla="*/ 1423987 w 4924424"/>
                <a:gd name="connsiteY55" fmla="*/ 109537 h 1700212"/>
                <a:gd name="connsiteX56" fmla="*/ 1514475 w 4924424"/>
                <a:gd name="connsiteY56" fmla="*/ 100012 h 1700212"/>
                <a:gd name="connsiteX57" fmla="*/ 1619250 w 4924424"/>
                <a:gd name="connsiteY57" fmla="*/ 23812 h 1700212"/>
                <a:gd name="connsiteX58" fmla="*/ 1743075 w 4924424"/>
                <a:gd name="connsiteY58" fmla="*/ 14287 h 1700212"/>
                <a:gd name="connsiteX59" fmla="*/ 1871662 w 4924424"/>
                <a:gd name="connsiteY59" fmla="*/ 114300 h 1700212"/>
                <a:gd name="connsiteX60" fmla="*/ 2038350 w 4924424"/>
                <a:gd name="connsiteY60" fmla="*/ 114300 h 1700212"/>
                <a:gd name="connsiteX61" fmla="*/ 2143125 w 4924424"/>
                <a:gd name="connsiteY61" fmla="*/ 138112 h 1700212"/>
                <a:gd name="connsiteX62" fmla="*/ 2314575 w 4924424"/>
                <a:gd name="connsiteY62" fmla="*/ 95250 h 1700212"/>
                <a:gd name="connsiteX63" fmla="*/ 2538412 w 4924424"/>
                <a:gd name="connsiteY63" fmla="*/ 52387 h 1700212"/>
                <a:gd name="connsiteX64" fmla="*/ 2686050 w 4924424"/>
                <a:gd name="connsiteY64" fmla="*/ 109537 h 1700212"/>
                <a:gd name="connsiteX65" fmla="*/ 2738437 w 4924424"/>
                <a:gd name="connsiteY65" fmla="*/ 133350 h 1700212"/>
                <a:gd name="connsiteX66" fmla="*/ 2881312 w 4924424"/>
                <a:gd name="connsiteY66" fmla="*/ 61912 h 1700212"/>
                <a:gd name="connsiteX67" fmla="*/ 3095625 w 4924424"/>
                <a:gd name="connsiteY67" fmla="*/ 0 h 1700212"/>
                <a:gd name="connsiteX68" fmla="*/ 3367087 w 4924424"/>
                <a:gd name="connsiteY68" fmla="*/ 66675 h 1700212"/>
                <a:gd name="connsiteX69" fmla="*/ 3590925 w 4924424"/>
                <a:gd name="connsiteY69" fmla="*/ 95250 h 1700212"/>
                <a:gd name="connsiteX70" fmla="*/ 3729037 w 4924424"/>
                <a:gd name="connsiteY70" fmla="*/ 85725 h 1700212"/>
                <a:gd name="connsiteX71" fmla="*/ 3848100 w 4924424"/>
                <a:gd name="connsiteY71" fmla="*/ 42862 h 1700212"/>
                <a:gd name="connsiteX72" fmla="*/ 3990975 w 4924424"/>
                <a:gd name="connsiteY72" fmla="*/ 19050 h 1700212"/>
                <a:gd name="connsiteX0" fmla="*/ 3990975 w 4924424"/>
                <a:gd name="connsiteY0" fmla="*/ 19050 h 1700212"/>
                <a:gd name="connsiteX1" fmla="*/ 4195762 w 4924424"/>
                <a:gd name="connsiteY1" fmla="*/ 114300 h 1700212"/>
                <a:gd name="connsiteX2" fmla="*/ 4310062 w 4924424"/>
                <a:gd name="connsiteY2" fmla="*/ 261937 h 1700212"/>
                <a:gd name="connsiteX3" fmla="*/ 4414837 w 4924424"/>
                <a:gd name="connsiteY3" fmla="*/ 452437 h 1700212"/>
                <a:gd name="connsiteX4" fmla="*/ 4524375 w 4924424"/>
                <a:gd name="connsiteY4" fmla="*/ 600075 h 1700212"/>
                <a:gd name="connsiteX5" fmla="*/ 4686300 w 4924424"/>
                <a:gd name="connsiteY5" fmla="*/ 681038 h 1700212"/>
                <a:gd name="connsiteX6" fmla="*/ 4843462 w 4924424"/>
                <a:gd name="connsiteY6" fmla="*/ 823913 h 1700212"/>
                <a:gd name="connsiteX7" fmla="*/ 4924424 w 4924424"/>
                <a:gd name="connsiteY7" fmla="*/ 1047750 h 1700212"/>
                <a:gd name="connsiteX8" fmla="*/ 4819650 w 4924424"/>
                <a:gd name="connsiteY8" fmla="*/ 1304924 h 1700212"/>
                <a:gd name="connsiteX9" fmla="*/ 4643437 w 4924424"/>
                <a:gd name="connsiteY9" fmla="*/ 1423988 h 1700212"/>
                <a:gd name="connsiteX10" fmla="*/ 4510087 w 4924424"/>
                <a:gd name="connsiteY10" fmla="*/ 1423988 h 1700212"/>
                <a:gd name="connsiteX11" fmla="*/ 4371975 w 4924424"/>
                <a:gd name="connsiteY11" fmla="*/ 1385888 h 1700212"/>
                <a:gd name="connsiteX12" fmla="*/ 4271962 w 4924424"/>
                <a:gd name="connsiteY12" fmla="*/ 1371600 h 1700212"/>
                <a:gd name="connsiteX13" fmla="*/ 4095749 w 4924424"/>
                <a:gd name="connsiteY13" fmla="*/ 1419225 h 1700212"/>
                <a:gd name="connsiteX14" fmla="*/ 3890962 w 4924424"/>
                <a:gd name="connsiteY14" fmla="*/ 1443038 h 1700212"/>
                <a:gd name="connsiteX15" fmla="*/ 3686175 w 4924424"/>
                <a:gd name="connsiteY15" fmla="*/ 1385887 h 1700212"/>
                <a:gd name="connsiteX16" fmla="*/ 3476625 w 4924424"/>
                <a:gd name="connsiteY16" fmla="*/ 1366837 h 1700212"/>
                <a:gd name="connsiteX17" fmla="*/ 3338512 w 4924424"/>
                <a:gd name="connsiteY17" fmla="*/ 1357312 h 1700212"/>
                <a:gd name="connsiteX18" fmla="*/ 3195637 w 4924424"/>
                <a:gd name="connsiteY18" fmla="*/ 1385887 h 1700212"/>
                <a:gd name="connsiteX19" fmla="*/ 3038475 w 4924424"/>
                <a:gd name="connsiteY19" fmla="*/ 1462087 h 1700212"/>
                <a:gd name="connsiteX20" fmla="*/ 2738437 w 4924424"/>
                <a:gd name="connsiteY20" fmla="*/ 1657350 h 1700212"/>
                <a:gd name="connsiteX21" fmla="*/ 2552700 w 4924424"/>
                <a:gd name="connsiteY21" fmla="*/ 1700212 h 1700212"/>
                <a:gd name="connsiteX22" fmla="*/ 2295525 w 4924424"/>
                <a:gd name="connsiteY22" fmla="*/ 1628775 h 1700212"/>
                <a:gd name="connsiteX23" fmla="*/ 2171700 w 4924424"/>
                <a:gd name="connsiteY23" fmla="*/ 1624012 h 1700212"/>
                <a:gd name="connsiteX24" fmla="*/ 2024062 w 4924424"/>
                <a:gd name="connsiteY24" fmla="*/ 1652587 h 1700212"/>
                <a:gd name="connsiteX25" fmla="*/ 1847850 w 4924424"/>
                <a:gd name="connsiteY25" fmla="*/ 1633537 h 1700212"/>
                <a:gd name="connsiteX26" fmla="*/ 1719262 w 4924424"/>
                <a:gd name="connsiteY26" fmla="*/ 1576387 h 1700212"/>
                <a:gd name="connsiteX27" fmla="*/ 1600200 w 4924424"/>
                <a:gd name="connsiteY27" fmla="*/ 1585912 h 1700212"/>
                <a:gd name="connsiteX28" fmla="*/ 1528762 w 4924424"/>
                <a:gd name="connsiteY28" fmla="*/ 1514475 h 1700212"/>
                <a:gd name="connsiteX29" fmla="*/ 1452562 w 4924424"/>
                <a:gd name="connsiteY29" fmla="*/ 1352550 h 1700212"/>
                <a:gd name="connsiteX30" fmla="*/ 1390650 w 4924424"/>
                <a:gd name="connsiteY30" fmla="*/ 1328737 h 1700212"/>
                <a:gd name="connsiteX31" fmla="*/ 1385887 w 4924424"/>
                <a:gd name="connsiteY31" fmla="*/ 1423987 h 1700212"/>
                <a:gd name="connsiteX32" fmla="*/ 1314449 w 4924424"/>
                <a:gd name="connsiteY32" fmla="*/ 1552575 h 1700212"/>
                <a:gd name="connsiteX33" fmla="*/ 1209675 w 4924424"/>
                <a:gd name="connsiteY33" fmla="*/ 1633537 h 1700212"/>
                <a:gd name="connsiteX34" fmla="*/ 1023937 w 4924424"/>
                <a:gd name="connsiteY34" fmla="*/ 1685925 h 1700212"/>
                <a:gd name="connsiteX35" fmla="*/ 876300 w 4924424"/>
                <a:gd name="connsiteY35" fmla="*/ 1619250 h 1700212"/>
                <a:gd name="connsiteX36" fmla="*/ 747712 w 4924424"/>
                <a:gd name="connsiteY36" fmla="*/ 1585912 h 1700212"/>
                <a:gd name="connsiteX37" fmla="*/ 609600 w 4924424"/>
                <a:gd name="connsiteY37" fmla="*/ 1590675 h 1700212"/>
                <a:gd name="connsiteX38" fmla="*/ 476250 w 4924424"/>
                <a:gd name="connsiteY38" fmla="*/ 1590674 h 1700212"/>
                <a:gd name="connsiteX39" fmla="*/ 390525 w 4924424"/>
                <a:gd name="connsiteY39" fmla="*/ 1571625 h 1700212"/>
                <a:gd name="connsiteX40" fmla="*/ 247650 w 4924424"/>
                <a:gd name="connsiteY40" fmla="*/ 1576387 h 1700212"/>
                <a:gd name="connsiteX41" fmla="*/ 123825 w 4924424"/>
                <a:gd name="connsiteY41" fmla="*/ 1481137 h 1700212"/>
                <a:gd name="connsiteX42" fmla="*/ 42862 w 4924424"/>
                <a:gd name="connsiteY42" fmla="*/ 1300162 h 1700212"/>
                <a:gd name="connsiteX43" fmla="*/ 14287 w 4924424"/>
                <a:gd name="connsiteY43" fmla="*/ 1133475 h 1700212"/>
                <a:gd name="connsiteX44" fmla="*/ 0 w 4924424"/>
                <a:gd name="connsiteY44" fmla="*/ 1023937 h 1700212"/>
                <a:gd name="connsiteX45" fmla="*/ 14287 w 4924424"/>
                <a:gd name="connsiteY45" fmla="*/ 881062 h 1700212"/>
                <a:gd name="connsiteX46" fmla="*/ 90487 w 4924424"/>
                <a:gd name="connsiteY46" fmla="*/ 709612 h 1700212"/>
                <a:gd name="connsiteX47" fmla="*/ 209550 w 4924424"/>
                <a:gd name="connsiteY47" fmla="*/ 581025 h 1700212"/>
                <a:gd name="connsiteX48" fmla="*/ 395287 w 4924424"/>
                <a:gd name="connsiteY48" fmla="*/ 471487 h 1700212"/>
                <a:gd name="connsiteX49" fmla="*/ 523875 w 4924424"/>
                <a:gd name="connsiteY49" fmla="*/ 390525 h 1700212"/>
                <a:gd name="connsiteX50" fmla="*/ 609600 w 4924424"/>
                <a:gd name="connsiteY50" fmla="*/ 300037 h 1700212"/>
                <a:gd name="connsiteX51" fmla="*/ 733425 w 4924424"/>
                <a:gd name="connsiteY51" fmla="*/ 238125 h 1700212"/>
                <a:gd name="connsiteX52" fmla="*/ 928687 w 4924424"/>
                <a:gd name="connsiteY52" fmla="*/ 200025 h 1700212"/>
                <a:gd name="connsiteX53" fmla="*/ 1085850 w 4924424"/>
                <a:gd name="connsiteY53" fmla="*/ 95250 h 1700212"/>
                <a:gd name="connsiteX54" fmla="*/ 1271587 w 4924424"/>
                <a:gd name="connsiteY54" fmla="*/ 66675 h 1700212"/>
                <a:gd name="connsiteX55" fmla="*/ 1423987 w 4924424"/>
                <a:gd name="connsiteY55" fmla="*/ 109537 h 1700212"/>
                <a:gd name="connsiteX56" fmla="*/ 1514475 w 4924424"/>
                <a:gd name="connsiteY56" fmla="*/ 100012 h 1700212"/>
                <a:gd name="connsiteX57" fmla="*/ 1619250 w 4924424"/>
                <a:gd name="connsiteY57" fmla="*/ 23812 h 1700212"/>
                <a:gd name="connsiteX58" fmla="*/ 1743075 w 4924424"/>
                <a:gd name="connsiteY58" fmla="*/ 14287 h 1700212"/>
                <a:gd name="connsiteX59" fmla="*/ 1871662 w 4924424"/>
                <a:gd name="connsiteY59" fmla="*/ 114300 h 1700212"/>
                <a:gd name="connsiteX60" fmla="*/ 2038350 w 4924424"/>
                <a:gd name="connsiteY60" fmla="*/ 114300 h 1700212"/>
                <a:gd name="connsiteX61" fmla="*/ 2143125 w 4924424"/>
                <a:gd name="connsiteY61" fmla="*/ 138112 h 1700212"/>
                <a:gd name="connsiteX62" fmla="*/ 2314575 w 4924424"/>
                <a:gd name="connsiteY62" fmla="*/ 95250 h 1700212"/>
                <a:gd name="connsiteX63" fmla="*/ 2538412 w 4924424"/>
                <a:gd name="connsiteY63" fmla="*/ 52387 h 1700212"/>
                <a:gd name="connsiteX64" fmla="*/ 2686050 w 4924424"/>
                <a:gd name="connsiteY64" fmla="*/ 109537 h 1700212"/>
                <a:gd name="connsiteX65" fmla="*/ 2738437 w 4924424"/>
                <a:gd name="connsiteY65" fmla="*/ 133350 h 1700212"/>
                <a:gd name="connsiteX66" fmla="*/ 2881312 w 4924424"/>
                <a:gd name="connsiteY66" fmla="*/ 61912 h 1700212"/>
                <a:gd name="connsiteX67" fmla="*/ 3095625 w 4924424"/>
                <a:gd name="connsiteY67" fmla="*/ 0 h 1700212"/>
                <a:gd name="connsiteX68" fmla="*/ 3367087 w 4924424"/>
                <a:gd name="connsiteY68" fmla="*/ 66675 h 1700212"/>
                <a:gd name="connsiteX69" fmla="*/ 3590925 w 4924424"/>
                <a:gd name="connsiteY69" fmla="*/ 95250 h 1700212"/>
                <a:gd name="connsiteX70" fmla="*/ 3729037 w 4924424"/>
                <a:gd name="connsiteY70" fmla="*/ 85725 h 1700212"/>
                <a:gd name="connsiteX71" fmla="*/ 3848100 w 4924424"/>
                <a:gd name="connsiteY71" fmla="*/ 42862 h 1700212"/>
                <a:gd name="connsiteX72" fmla="*/ 3990975 w 4924424"/>
                <a:gd name="connsiteY72" fmla="*/ 19050 h 1700212"/>
                <a:gd name="connsiteX0" fmla="*/ 3990975 w 4924424"/>
                <a:gd name="connsiteY0" fmla="*/ 19050 h 1700212"/>
                <a:gd name="connsiteX1" fmla="*/ 4195762 w 4924424"/>
                <a:gd name="connsiteY1" fmla="*/ 114300 h 1700212"/>
                <a:gd name="connsiteX2" fmla="*/ 4310062 w 4924424"/>
                <a:gd name="connsiteY2" fmla="*/ 261937 h 1700212"/>
                <a:gd name="connsiteX3" fmla="*/ 4414837 w 4924424"/>
                <a:gd name="connsiteY3" fmla="*/ 452437 h 1700212"/>
                <a:gd name="connsiteX4" fmla="*/ 4524375 w 4924424"/>
                <a:gd name="connsiteY4" fmla="*/ 600075 h 1700212"/>
                <a:gd name="connsiteX5" fmla="*/ 4686300 w 4924424"/>
                <a:gd name="connsiteY5" fmla="*/ 681038 h 1700212"/>
                <a:gd name="connsiteX6" fmla="*/ 4843462 w 4924424"/>
                <a:gd name="connsiteY6" fmla="*/ 823913 h 1700212"/>
                <a:gd name="connsiteX7" fmla="*/ 4924424 w 4924424"/>
                <a:gd name="connsiteY7" fmla="*/ 1047750 h 1700212"/>
                <a:gd name="connsiteX8" fmla="*/ 4819650 w 4924424"/>
                <a:gd name="connsiteY8" fmla="*/ 1304924 h 1700212"/>
                <a:gd name="connsiteX9" fmla="*/ 4643437 w 4924424"/>
                <a:gd name="connsiteY9" fmla="*/ 1423988 h 1700212"/>
                <a:gd name="connsiteX10" fmla="*/ 4510087 w 4924424"/>
                <a:gd name="connsiteY10" fmla="*/ 1423988 h 1700212"/>
                <a:gd name="connsiteX11" fmla="*/ 4371975 w 4924424"/>
                <a:gd name="connsiteY11" fmla="*/ 1385888 h 1700212"/>
                <a:gd name="connsiteX12" fmla="*/ 4271962 w 4924424"/>
                <a:gd name="connsiteY12" fmla="*/ 1371600 h 1700212"/>
                <a:gd name="connsiteX13" fmla="*/ 4095749 w 4924424"/>
                <a:gd name="connsiteY13" fmla="*/ 1419225 h 1700212"/>
                <a:gd name="connsiteX14" fmla="*/ 3890962 w 4924424"/>
                <a:gd name="connsiteY14" fmla="*/ 1443038 h 1700212"/>
                <a:gd name="connsiteX15" fmla="*/ 3686175 w 4924424"/>
                <a:gd name="connsiteY15" fmla="*/ 1385887 h 1700212"/>
                <a:gd name="connsiteX16" fmla="*/ 3476625 w 4924424"/>
                <a:gd name="connsiteY16" fmla="*/ 1366837 h 1700212"/>
                <a:gd name="connsiteX17" fmla="*/ 3338512 w 4924424"/>
                <a:gd name="connsiteY17" fmla="*/ 1357312 h 1700212"/>
                <a:gd name="connsiteX18" fmla="*/ 3195637 w 4924424"/>
                <a:gd name="connsiteY18" fmla="*/ 1385887 h 1700212"/>
                <a:gd name="connsiteX19" fmla="*/ 3038475 w 4924424"/>
                <a:gd name="connsiteY19" fmla="*/ 1462087 h 1700212"/>
                <a:gd name="connsiteX20" fmla="*/ 2738437 w 4924424"/>
                <a:gd name="connsiteY20" fmla="*/ 1657350 h 1700212"/>
                <a:gd name="connsiteX21" fmla="*/ 2552700 w 4924424"/>
                <a:gd name="connsiteY21" fmla="*/ 1700212 h 1700212"/>
                <a:gd name="connsiteX22" fmla="*/ 2295525 w 4924424"/>
                <a:gd name="connsiteY22" fmla="*/ 1628775 h 1700212"/>
                <a:gd name="connsiteX23" fmla="*/ 2171700 w 4924424"/>
                <a:gd name="connsiteY23" fmla="*/ 1624012 h 1700212"/>
                <a:gd name="connsiteX24" fmla="*/ 2024062 w 4924424"/>
                <a:gd name="connsiteY24" fmla="*/ 1652587 h 1700212"/>
                <a:gd name="connsiteX25" fmla="*/ 1847850 w 4924424"/>
                <a:gd name="connsiteY25" fmla="*/ 1633537 h 1700212"/>
                <a:gd name="connsiteX26" fmla="*/ 1719262 w 4924424"/>
                <a:gd name="connsiteY26" fmla="*/ 1576387 h 1700212"/>
                <a:gd name="connsiteX27" fmla="*/ 1600200 w 4924424"/>
                <a:gd name="connsiteY27" fmla="*/ 1585912 h 1700212"/>
                <a:gd name="connsiteX28" fmla="*/ 1538287 w 4924424"/>
                <a:gd name="connsiteY28" fmla="*/ 1466850 h 1700212"/>
                <a:gd name="connsiteX29" fmla="*/ 1452562 w 4924424"/>
                <a:gd name="connsiteY29" fmla="*/ 1352550 h 1700212"/>
                <a:gd name="connsiteX30" fmla="*/ 1390650 w 4924424"/>
                <a:gd name="connsiteY30" fmla="*/ 1328737 h 1700212"/>
                <a:gd name="connsiteX31" fmla="*/ 1385887 w 4924424"/>
                <a:gd name="connsiteY31" fmla="*/ 1423987 h 1700212"/>
                <a:gd name="connsiteX32" fmla="*/ 1314449 w 4924424"/>
                <a:gd name="connsiteY32" fmla="*/ 1552575 h 1700212"/>
                <a:gd name="connsiteX33" fmla="*/ 1209675 w 4924424"/>
                <a:gd name="connsiteY33" fmla="*/ 1633537 h 1700212"/>
                <a:gd name="connsiteX34" fmla="*/ 1023937 w 4924424"/>
                <a:gd name="connsiteY34" fmla="*/ 1685925 h 1700212"/>
                <a:gd name="connsiteX35" fmla="*/ 876300 w 4924424"/>
                <a:gd name="connsiteY35" fmla="*/ 1619250 h 1700212"/>
                <a:gd name="connsiteX36" fmla="*/ 747712 w 4924424"/>
                <a:gd name="connsiteY36" fmla="*/ 1585912 h 1700212"/>
                <a:gd name="connsiteX37" fmla="*/ 609600 w 4924424"/>
                <a:gd name="connsiteY37" fmla="*/ 1590675 h 1700212"/>
                <a:gd name="connsiteX38" fmla="*/ 476250 w 4924424"/>
                <a:gd name="connsiteY38" fmla="*/ 1590674 h 1700212"/>
                <a:gd name="connsiteX39" fmla="*/ 390525 w 4924424"/>
                <a:gd name="connsiteY39" fmla="*/ 1571625 h 1700212"/>
                <a:gd name="connsiteX40" fmla="*/ 247650 w 4924424"/>
                <a:gd name="connsiteY40" fmla="*/ 1576387 h 1700212"/>
                <a:gd name="connsiteX41" fmla="*/ 123825 w 4924424"/>
                <a:gd name="connsiteY41" fmla="*/ 1481137 h 1700212"/>
                <a:gd name="connsiteX42" fmla="*/ 42862 w 4924424"/>
                <a:gd name="connsiteY42" fmla="*/ 1300162 h 1700212"/>
                <a:gd name="connsiteX43" fmla="*/ 14287 w 4924424"/>
                <a:gd name="connsiteY43" fmla="*/ 1133475 h 1700212"/>
                <a:gd name="connsiteX44" fmla="*/ 0 w 4924424"/>
                <a:gd name="connsiteY44" fmla="*/ 1023937 h 1700212"/>
                <a:gd name="connsiteX45" fmla="*/ 14287 w 4924424"/>
                <a:gd name="connsiteY45" fmla="*/ 881062 h 1700212"/>
                <a:gd name="connsiteX46" fmla="*/ 90487 w 4924424"/>
                <a:gd name="connsiteY46" fmla="*/ 709612 h 1700212"/>
                <a:gd name="connsiteX47" fmla="*/ 209550 w 4924424"/>
                <a:gd name="connsiteY47" fmla="*/ 581025 h 1700212"/>
                <a:gd name="connsiteX48" fmla="*/ 395287 w 4924424"/>
                <a:gd name="connsiteY48" fmla="*/ 471487 h 1700212"/>
                <a:gd name="connsiteX49" fmla="*/ 523875 w 4924424"/>
                <a:gd name="connsiteY49" fmla="*/ 390525 h 1700212"/>
                <a:gd name="connsiteX50" fmla="*/ 609600 w 4924424"/>
                <a:gd name="connsiteY50" fmla="*/ 300037 h 1700212"/>
                <a:gd name="connsiteX51" fmla="*/ 733425 w 4924424"/>
                <a:gd name="connsiteY51" fmla="*/ 238125 h 1700212"/>
                <a:gd name="connsiteX52" fmla="*/ 928687 w 4924424"/>
                <a:gd name="connsiteY52" fmla="*/ 200025 h 1700212"/>
                <a:gd name="connsiteX53" fmla="*/ 1085850 w 4924424"/>
                <a:gd name="connsiteY53" fmla="*/ 95250 h 1700212"/>
                <a:gd name="connsiteX54" fmla="*/ 1271587 w 4924424"/>
                <a:gd name="connsiteY54" fmla="*/ 66675 h 1700212"/>
                <a:gd name="connsiteX55" fmla="*/ 1423987 w 4924424"/>
                <a:gd name="connsiteY55" fmla="*/ 109537 h 1700212"/>
                <a:gd name="connsiteX56" fmla="*/ 1514475 w 4924424"/>
                <a:gd name="connsiteY56" fmla="*/ 100012 h 1700212"/>
                <a:gd name="connsiteX57" fmla="*/ 1619250 w 4924424"/>
                <a:gd name="connsiteY57" fmla="*/ 23812 h 1700212"/>
                <a:gd name="connsiteX58" fmla="*/ 1743075 w 4924424"/>
                <a:gd name="connsiteY58" fmla="*/ 14287 h 1700212"/>
                <a:gd name="connsiteX59" fmla="*/ 1871662 w 4924424"/>
                <a:gd name="connsiteY59" fmla="*/ 114300 h 1700212"/>
                <a:gd name="connsiteX60" fmla="*/ 2038350 w 4924424"/>
                <a:gd name="connsiteY60" fmla="*/ 114300 h 1700212"/>
                <a:gd name="connsiteX61" fmla="*/ 2143125 w 4924424"/>
                <a:gd name="connsiteY61" fmla="*/ 138112 h 1700212"/>
                <a:gd name="connsiteX62" fmla="*/ 2314575 w 4924424"/>
                <a:gd name="connsiteY62" fmla="*/ 95250 h 1700212"/>
                <a:gd name="connsiteX63" fmla="*/ 2538412 w 4924424"/>
                <a:gd name="connsiteY63" fmla="*/ 52387 h 1700212"/>
                <a:gd name="connsiteX64" fmla="*/ 2686050 w 4924424"/>
                <a:gd name="connsiteY64" fmla="*/ 109537 h 1700212"/>
                <a:gd name="connsiteX65" fmla="*/ 2738437 w 4924424"/>
                <a:gd name="connsiteY65" fmla="*/ 133350 h 1700212"/>
                <a:gd name="connsiteX66" fmla="*/ 2881312 w 4924424"/>
                <a:gd name="connsiteY66" fmla="*/ 61912 h 1700212"/>
                <a:gd name="connsiteX67" fmla="*/ 3095625 w 4924424"/>
                <a:gd name="connsiteY67" fmla="*/ 0 h 1700212"/>
                <a:gd name="connsiteX68" fmla="*/ 3367087 w 4924424"/>
                <a:gd name="connsiteY68" fmla="*/ 66675 h 1700212"/>
                <a:gd name="connsiteX69" fmla="*/ 3590925 w 4924424"/>
                <a:gd name="connsiteY69" fmla="*/ 95250 h 1700212"/>
                <a:gd name="connsiteX70" fmla="*/ 3729037 w 4924424"/>
                <a:gd name="connsiteY70" fmla="*/ 85725 h 1700212"/>
                <a:gd name="connsiteX71" fmla="*/ 3848100 w 4924424"/>
                <a:gd name="connsiteY71" fmla="*/ 42862 h 1700212"/>
                <a:gd name="connsiteX72" fmla="*/ 3990975 w 4924424"/>
                <a:gd name="connsiteY72" fmla="*/ 19050 h 1700212"/>
                <a:gd name="connsiteX0" fmla="*/ 3990975 w 4924424"/>
                <a:gd name="connsiteY0" fmla="*/ 19050 h 1700212"/>
                <a:gd name="connsiteX1" fmla="*/ 4195762 w 4924424"/>
                <a:gd name="connsiteY1" fmla="*/ 114300 h 1700212"/>
                <a:gd name="connsiteX2" fmla="*/ 4310062 w 4924424"/>
                <a:gd name="connsiteY2" fmla="*/ 261937 h 1700212"/>
                <a:gd name="connsiteX3" fmla="*/ 4414837 w 4924424"/>
                <a:gd name="connsiteY3" fmla="*/ 452437 h 1700212"/>
                <a:gd name="connsiteX4" fmla="*/ 4524375 w 4924424"/>
                <a:gd name="connsiteY4" fmla="*/ 600075 h 1700212"/>
                <a:gd name="connsiteX5" fmla="*/ 4686300 w 4924424"/>
                <a:gd name="connsiteY5" fmla="*/ 681038 h 1700212"/>
                <a:gd name="connsiteX6" fmla="*/ 4843462 w 4924424"/>
                <a:gd name="connsiteY6" fmla="*/ 823913 h 1700212"/>
                <a:gd name="connsiteX7" fmla="*/ 4924424 w 4924424"/>
                <a:gd name="connsiteY7" fmla="*/ 1047750 h 1700212"/>
                <a:gd name="connsiteX8" fmla="*/ 4819650 w 4924424"/>
                <a:gd name="connsiteY8" fmla="*/ 1304924 h 1700212"/>
                <a:gd name="connsiteX9" fmla="*/ 4643437 w 4924424"/>
                <a:gd name="connsiteY9" fmla="*/ 1423988 h 1700212"/>
                <a:gd name="connsiteX10" fmla="*/ 4510087 w 4924424"/>
                <a:gd name="connsiteY10" fmla="*/ 1423988 h 1700212"/>
                <a:gd name="connsiteX11" fmla="*/ 4371975 w 4924424"/>
                <a:gd name="connsiteY11" fmla="*/ 1385888 h 1700212"/>
                <a:gd name="connsiteX12" fmla="*/ 4271962 w 4924424"/>
                <a:gd name="connsiteY12" fmla="*/ 1371600 h 1700212"/>
                <a:gd name="connsiteX13" fmla="*/ 4095749 w 4924424"/>
                <a:gd name="connsiteY13" fmla="*/ 1419225 h 1700212"/>
                <a:gd name="connsiteX14" fmla="*/ 3890962 w 4924424"/>
                <a:gd name="connsiteY14" fmla="*/ 1443038 h 1700212"/>
                <a:gd name="connsiteX15" fmla="*/ 3686175 w 4924424"/>
                <a:gd name="connsiteY15" fmla="*/ 1385887 h 1700212"/>
                <a:gd name="connsiteX16" fmla="*/ 3476625 w 4924424"/>
                <a:gd name="connsiteY16" fmla="*/ 1366837 h 1700212"/>
                <a:gd name="connsiteX17" fmla="*/ 3338512 w 4924424"/>
                <a:gd name="connsiteY17" fmla="*/ 1357312 h 1700212"/>
                <a:gd name="connsiteX18" fmla="*/ 3195637 w 4924424"/>
                <a:gd name="connsiteY18" fmla="*/ 1385887 h 1700212"/>
                <a:gd name="connsiteX19" fmla="*/ 3038475 w 4924424"/>
                <a:gd name="connsiteY19" fmla="*/ 1462087 h 1700212"/>
                <a:gd name="connsiteX20" fmla="*/ 2738437 w 4924424"/>
                <a:gd name="connsiteY20" fmla="*/ 1657350 h 1700212"/>
                <a:gd name="connsiteX21" fmla="*/ 2552700 w 4924424"/>
                <a:gd name="connsiteY21" fmla="*/ 1700212 h 1700212"/>
                <a:gd name="connsiteX22" fmla="*/ 2295525 w 4924424"/>
                <a:gd name="connsiteY22" fmla="*/ 1628775 h 1700212"/>
                <a:gd name="connsiteX23" fmla="*/ 2171700 w 4924424"/>
                <a:gd name="connsiteY23" fmla="*/ 1624012 h 1700212"/>
                <a:gd name="connsiteX24" fmla="*/ 2024062 w 4924424"/>
                <a:gd name="connsiteY24" fmla="*/ 1652587 h 1700212"/>
                <a:gd name="connsiteX25" fmla="*/ 1847850 w 4924424"/>
                <a:gd name="connsiteY25" fmla="*/ 1633537 h 1700212"/>
                <a:gd name="connsiteX26" fmla="*/ 1709737 w 4924424"/>
                <a:gd name="connsiteY26" fmla="*/ 1628775 h 1700212"/>
                <a:gd name="connsiteX27" fmla="*/ 1600200 w 4924424"/>
                <a:gd name="connsiteY27" fmla="*/ 1585912 h 1700212"/>
                <a:gd name="connsiteX28" fmla="*/ 1538287 w 4924424"/>
                <a:gd name="connsiteY28" fmla="*/ 1466850 h 1700212"/>
                <a:gd name="connsiteX29" fmla="*/ 1452562 w 4924424"/>
                <a:gd name="connsiteY29" fmla="*/ 1352550 h 1700212"/>
                <a:gd name="connsiteX30" fmla="*/ 1390650 w 4924424"/>
                <a:gd name="connsiteY30" fmla="*/ 1328737 h 1700212"/>
                <a:gd name="connsiteX31" fmla="*/ 1385887 w 4924424"/>
                <a:gd name="connsiteY31" fmla="*/ 1423987 h 1700212"/>
                <a:gd name="connsiteX32" fmla="*/ 1314449 w 4924424"/>
                <a:gd name="connsiteY32" fmla="*/ 1552575 h 1700212"/>
                <a:gd name="connsiteX33" fmla="*/ 1209675 w 4924424"/>
                <a:gd name="connsiteY33" fmla="*/ 1633537 h 1700212"/>
                <a:gd name="connsiteX34" fmla="*/ 1023937 w 4924424"/>
                <a:gd name="connsiteY34" fmla="*/ 1685925 h 1700212"/>
                <a:gd name="connsiteX35" fmla="*/ 876300 w 4924424"/>
                <a:gd name="connsiteY35" fmla="*/ 1619250 h 1700212"/>
                <a:gd name="connsiteX36" fmla="*/ 747712 w 4924424"/>
                <a:gd name="connsiteY36" fmla="*/ 1585912 h 1700212"/>
                <a:gd name="connsiteX37" fmla="*/ 609600 w 4924424"/>
                <a:gd name="connsiteY37" fmla="*/ 1590675 h 1700212"/>
                <a:gd name="connsiteX38" fmla="*/ 476250 w 4924424"/>
                <a:gd name="connsiteY38" fmla="*/ 1590674 h 1700212"/>
                <a:gd name="connsiteX39" fmla="*/ 390525 w 4924424"/>
                <a:gd name="connsiteY39" fmla="*/ 1571625 h 1700212"/>
                <a:gd name="connsiteX40" fmla="*/ 247650 w 4924424"/>
                <a:gd name="connsiteY40" fmla="*/ 1576387 h 1700212"/>
                <a:gd name="connsiteX41" fmla="*/ 123825 w 4924424"/>
                <a:gd name="connsiteY41" fmla="*/ 1481137 h 1700212"/>
                <a:gd name="connsiteX42" fmla="*/ 42862 w 4924424"/>
                <a:gd name="connsiteY42" fmla="*/ 1300162 h 1700212"/>
                <a:gd name="connsiteX43" fmla="*/ 14287 w 4924424"/>
                <a:gd name="connsiteY43" fmla="*/ 1133475 h 1700212"/>
                <a:gd name="connsiteX44" fmla="*/ 0 w 4924424"/>
                <a:gd name="connsiteY44" fmla="*/ 1023937 h 1700212"/>
                <a:gd name="connsiteX45" fmla="*/ 14287 w 4924424"/>
                <a:gd name="connsiteY45" fmla="*/ 881062 h 1700212"/>
                <a:gd name="connsiteX46" fmla="*/ 90487 w 4924424"/>
                <a:gd name="connsiteY46" fmla="*/ 709612 h 1700212"/>
                <a:gd name="connsiteX47" fmla="*/ 209550 w 4924424"/>
                <a:gd name="connsiteY47" fmla="*/ 581025 h 1700212"/>
                <a:gd name="connsiteX48" fmla="*/ 395287 w 4924424"/>
                <a:gd name="connsiteY48" fmla="*/ 471487 h 1700212"/>
                <a:gd name="connsiteX49" fmla="*/ 523875 w 4924424"/>
                <a:gd name="connsiteY49" fmla="*/ 390525 h 1700212"/>
                <a:gd name="connsiteX50" fmla="*/ 609600 w 4924424"/>
                <a:gd name="connsiteY50" fmla="*/ 300037 h 1700212"/>
                <a:gd name="connsiteX51" fmla="*/ 733425 w 4924424"/>
                <a:gd name="connsiteY51" fmla="*/ 238125 h 1700212"/>
                <a:gd name="connsiteX52" fmla="*/ 928687 w 4924424"/>
                <a:gd name="connsiteY52" fmla="*/ 200025 h 1700212"/>
                <a:gd name="connsiteX53" fmla="*/ 1085850 w 4924424"/>
                <a:gd name="connsiteY53" fmla="*/ 95250 h 1700212"/>
                <a:gd name="connsiteX54" fmla="*/ 1271587 w 4924424"/>
                <a:gd name="connsiteY54" fmla="*/ 66675 h 1700212"/>
                <a:gd name="connsiteX55" fmla="*/ 1423987 w 4924424"/>
                <a:gd name="connsiteY55" fmla="*/ 109537 h 1700212"/>
                <a:gd name="connsiteX56" fmla="*/ 1514475 w 4924424"/>
                <a:gd name="connsiteY56" fmla="*/ 100012 h 1700212"/>
                <a:gd name="connsiteX57" fmla="*/ 1619250 w 4924424"/>
                <a:gd name="connsiteY57" fmla="*/ 23812 h 1700212"/>
                <a:gd name="connsiteX58" fmla="*/ 1743075 w 4924424"/>
                <a:gd name="connsiteY58" fmla="*/ 14287 h 1700212"/>
                <a:gd name="connsiteX59" fmla="*/ 1871662 w 4924424"/>
                <a:gd name="connsiteY59" fmla="*/ 114300 h 1700212"/>
                <a:gd name="connsiteX60" fmla="*/ 2038350 w 4924424"/>
                <a:gd name="connsiteY60" fmla="*/ 114300 h 1700212"/>
                <a:gd name="connsiteX61" fmla="*/ 2143125 w 4924424"/>
                <a:gd name="connsiteY61" fmla="*/ 138112 h 1700212"/>
                <a:gd name="connsiteX62" fmla="*/ 2314575 w 4924424"/>
                <a:gd name="connsiteY62" fmla="*/ 95250 h 1700212"/>
                <a:gd name="connsiteX63" fmla="*/ 2538412 w 4924424"/>
                <a:gd name="connsiteY63" fmla="*/ 52387 h 1700212"/>
                <a:gd name="connsiteX64" fmla="*/ 2686050 w 4924424"/>
                <a:gd name="connsiteY64" fmla="*/ 109537 h 1700212"/>
                <a:gd name="connsiteX65" fmla="*/ 2738437 w 4924424"/>
                <a:gd name="connsiteY65" fmla="*/ 133350 h 1700212"/>
                <a:gd name="connsiteX66" fmla="*/ 2881312 w 4924424"/>
                <a:gd name="connsiteY66" fmla="*/ 61912 h 1700212"/>
                <a:gd name="connsiteX67" fmla="*/ 3095625 w 4924424"/>
                <a:gd name="connsiteY67" fmla="*/ 0 h 1700212"/>
                <a:gd name="connsiteX68" fmla="*/ 3367087 w 4924424"/>
                <a:gd name="connsiteY68" fmla="*/ 66675 h 1700212"/>
                <a:gd name="connsiteX69" fmla="*/ 3590925 w 4924424"/>
                <a:gd name="connsiteY69" fmla="*/ 95250 h 1700212"/>
                <a:gd name="connsiteX70" fmla="*/ 3729037 w 4924424"/>
                <a:gd name="connsiteY70" fmla="*/ 85725 h 1700212"/>
                <a:gd name="connsiteX71" fmla="*/ 3848100 w 4924424"/>
                <a:gd name="connsiteY71" fmla="*/ 42862 h 1700212"/>
                <a:gd name="connsiteX72" fmla="*/ 3990975 w 4924424"/>
                <a:gd name="connsiteY72" fmla="*/ 19050 h 1700212"/>
                <a:gd name="connsiteX0" fmla="*/ 3990975 w 4924424"/>
                <a:gd name="connsiteY0" fmla="*/ 19050 h 1700212"/>
                <a:gd name="connsiteX1" fmla="*/ 4195762 w 4924424"/>
                <a:gd name="connsiteY1" fmla="*/ 114300 h 1700212"/>
                <a:gd name="connsiteX2" fmla="*/ 4310062 w 4924424"/>
                <a:gd name="connsiteY2" fmla="*/ 261937 h 1700212"/>
                <a:gd name="connsiteX3" fmla="*/ 4414837 w 4924424"/>
                <a:gd name="connsiteY3" fmla="*/ 452437 h 1700212"/>
                <a:gd name="connsiteX4" fmla="*/ 4524375 w 4924424"/>
                <a:gd name="connsiteY4" fmla="*/ 600075 h 1700212"/>
                <a:gd name="connsiteX5" fmla="*/ 4686300 w 4924424"/>
                <a:gd name="connsiteY5" fmla="*/ 681038 h 1700212"/>
                <a:gd name="connsiteX6" fmla="*/ 4843462 w 4924424"/>
                <a:gd name="connsiteY6" fmla="*/ 823913 h 1700212"/>
                <a:gd name="connsiteX7" fmla="*/ 4924424 w 4924424"/>
                <a:gd name="connsiteY7" fmla="*/ 1047750 h 1700212"/>
                <a:gd name="connsiteX8" fmla="*/ 4819650 w 4924424"/>
                <a:gd name="connsiteY8" fmla="*/ 1304924 h 1700212"/>
                <a:gd name="connsiteX9" fmla="*/ 4643437 w 4924424"/>
                <a:gd name="connsiteY9" fmla="*/ 1423988 h 1700212"/>
                <a:gd name="connsiteX10" fmla="*/ 4510087 w 4924424"/>
                <a:gd name="connsiteY10" fmla="*/ 1423988 h 1700212"/>
                <a:gd name="connsiteX11" fmla="*/ 4371975 w 4924424"/>
                <a:gd name="connsiteY11" fmla="*/ 1385888 h 1700212"/>
                <a:gd name="connsiteX12" fmla="*/ 4271962 w 4924424"/>
                <a:gd name="connsiteY12" fmla="*/ 1371600 h 1700212"/>
                <a:gd name="connsiteX13" fmla="*/ 4095749 w 4924424"/>
                <a:gd name="connsiteY13" fmla="*/ 1419225 h 1700212"/>
                <a:gd name="connsiteX14" fmla="*/ 3890962 w 4924424"/>
                <a:gd name="connsiteY14" fmla="*/ 1443038 h 1700212"/>
                <a:gd name="connsiteX15" fmla="*/ 3686175 w 4924424"/>
                <a:gd name="connsiteY15" fmla="*/ 1385887 h 1700212"/>
                <a:gd name="connsiteX16" fmla="*/ 3476625 w 4924424"/>
                <a:gd name="connsiteY16" fmla="*/ 1366837 h 1700212"/>
                <a:gd name="connsiteX17" fmla="*/ 3338512 w 4924424"/>
                <a:gd name="connsiteY17" fmla="*/ 1357312 h 1700212"/>
                <a:gd name="connsiteX18" fmla="*/ 3195637 w 4924424"/>
                <a:gd name="connsiteY18" fmla="*/ 1385887 h 1700212"/>
                <a:gd name="connsiteX19" fmla="*/ 3038475 w 4924424"/>
                <a:gd name="connsiteY19" fmla="*/ 1462087 h 1700212"/>
                <a:gd name="connsiteX20" fmla="*/ 2738437 w 4924424"/>
                <a:gd name="connsiteY20" fmla="*/ 1657350 h 1700212"/>
                <a:gd name="connsiteX21" fmla="*/ 2552700 w 4924424"/>
                <a:gd name="connsiteY21" fmla="*/ 1700212 h 1700212"/>
                <a:gd name="connsiteX22" fmla="*/ 2295525 w 4924424"/>
                <a:gd name="connsiteY22" fmla="*/ 1628775 h 1700212"/>
                <a:gd name="connsiteX23" fmla="*/ 2171700 w 4924424"/>
                <a:gd name="connsiteY23" fmla="*/ 1624012 h 1700212"/>
                <a:gd name="connsiteX24" fmla="*/ 1990724 w 4924424"/>
                <a:gd name="connsiteY24" fmla="*/ 1681162 h 1700212"/>
                <a:gd name="connsiteX25" fmla="*/ 1847850 w 4924424"/>
                <a:gd name="connsiteY25" fmla="*/ 1633537 h 1700212"/>
                <a:gd name="connsiteX26" fmla="*/ 1709737 w 4924424"/>
                <a:gd name="connsiteY26" fmla="*/ 1628775 h 1700212"/>
                <a:gd name="connsiteX27" fmla="*/ 1600200 w 4924424"/>
                <a:gd name="connsiteY27" fmla="*/ 1585912 h 1700212"/>
                <a:gd name="connsiteX28" fmla="*/ 1538287 w 4924424"/>
                <a:gd name="connsiteY28" fmla="*/ 1466850 h 1700212"/>
                <a:gd name="connsiteX29" fmla="*/ 1452562 w 4924424"/>
                <a:gd name="connsiteY29" fmla="*/ 1352550 h 1700212"/>
                <a:gd name="connsiteX30" fmla="*/ 1390650 w 4924424"/>
                <a:gd name="connsiteY30" fmla="*/ 1328737 h 1700212"/>
                <a:gd name="connsiteX31" fmla="*/ 1385887 w 4924424"/>
                <a:gd name="connsiteY31" fmla="*/ 1423987 h 1700212"/>
                <a:gd name="connsiteX32" fmla="*/ 1314449 w 4924424"/>
                <a:gd name="connsiteY32" fmla="*/ 1552575 h 1700212"/>
                <a:gd name="connsiteX33" fmla="*/ 1209675 w 4924424"/>
                <a:gd name="connsiteY33" fmla="*/ 1633537 h 1700212"/>
                <a:gd name="connsiteX34" fmla="*/ 1023937 w 4924424"/>
                <a:gd name="connsiteY34" fmla="*/ 1685925 h 1700212"/>
                <a:gd name="connsiteX35" fmla="*/ 876300 w 4924424"/>
                <a:gd name="connsiteY35" fmla="*/ 1619250 h 1700212"/>
                <a:gd name="connsiteX36" fmla="*/ 747712 w 4924424"/>
                <a:gd name="connsiteY36" fmla="*/ 1585912 h 1700212"/>
                <a:gd name="connsiteX37" fmla="*/ 609600 w 4924424"/>
                <a:gd name="connsiteY37" fmla="*/ 1590675 h 1700212"/>
                <a:gd name="connsiteX38" fmla="*/ 476250 w 4924424"/>
                <a:gd name="connsiteY38" fmla="*/ 1590674 h 1700212"/>
                <a:gd name="connsiteX39" fmla="*/ 390525 w 4924424"/>
                <a:gd name="connsiteY39" fmla="*/ 1571625 h 1700212"/>
                <a:gd name="connsiteX40" fmla="*/ 247650 w 4924424"/>
                <a:gd name="connsiteY40" fmla="*/ 1576387 h 1700212"/>
                <a:gd name="connsiteX41" fmla="*/ 123825 w 4924424"/>
                <a:gd name="connsiteY41" fmla="*/ 1481137 h 1700212"/>
                <a:gd name="connsiteX42" fmla="*/ 42862 w 4924424"/>
                <a:gd name="connsiteY42" fmla="*/ 1300162 h 1700212"/>
                <a:gd name="connsiteX43" fmla="*/ 14287 w 4924424"/>
                <a:gd name="connsiteY43" fmla="*/ 1133475 h 1700212"/>
                <a:gd name="connsiteX44" fmla="*/ 0 w 4924424"/>
                <a:gd name="connsiteY44" fmla="*/ 1023937 h 1700212"/>
                <a:gd name="connsiteX45" fmla="*/ 14287 w 4924424"/>
                <a:gd name="connsiteY45" fmla="*/ 881062 h 1700212"/>
                <a:gd name="connsiteX46" fmla="*/ 90487 w 4924424"/>
                <a:gd name="connsiteY46" fmla="*/ 709612 h 1700212"/>
                <a:gd name="connsiteX47" fmla="*/ 209550 w 4924424"/>
                <a:gd name="connsiteY47" fmla="*/ 581025 h 1700212"/>
                <a:gd name="connsiteX48" fmla="*/ 395287 w 4924424"/>
                <a:gd name="connsiteY48" fmla="*/ 471487 h 1700212"/>
                <a:gd name="connsiteX49" fmla="*/ 523875 w 4924424"/>
                <a:gd name="connsiteY49" fmla="*/ 390525 h 1700212"/>
                <a:gd name="connsiteX50" fmla="*/ 609600 w 4924424"/>
                <a:gd name="connsiteY50" fmla="*/ 300037 h 1700212"/>
                <a:gd name="connsiteX51" fmla="*/ 733425 w 4924424"/>
                <a:gd name="connsiteY51" fmla="*/ 238125 h 1700212"/>
                <a:gd name="connsiteX52" fmla="*/ 928687 w 4924424"/>
                <a:gd name="connsiteY52" fmla="*/ 200025 h 1700212"/>
                <a:gd name="connsiteX53" fmla="*/ 1085850 w 4924424"/>
                <a:gd name="connsiteY53" fmla="*/ 95250 h 1700212"/>
                <a:gd name="connsiteX54" fmla="*/ 1271587 w 4924424"/>
                <a:gd name="connsiteY54" fmla="*/ 66675 h 1700212"/>
                <a:gd name="connsiteX55" fmla="*/ 1423987 w 4924424"/>
                <a:gd name="connsiteY55" fmla="*/ 109537 h 1700212"/>
                <a:gd name="connsiteX56" fmla="*/ 1514475 w 4924424"/>
                <a:gd name="connsiteY56" fmla="*/ 100012 h 1700212"/>
                <a:gd name="connsiteX57" fmla="*/ 1619250 w 4924424"/>
                <a:gd name="connsiteY57" fmla="*/ 23812 h 1700212"/>
                <a:gd name="connsiteX58" fmla="*/ 1743075 w 4924424"/>
                <a:gd name="connsiteY58" fmla="*/ 14287 h 1700212"/>
                <a:gd name="connsiteX59" fmla="*/ 1871662 w 4924424"/>
                <a:gd name="connsiteY59" fmla="*/ 114300 h 1700212"/>
                <a:gd name="connsiteX60" fmla="*/ 2038350 w 4924424"/>
                <a:gd name="connsiteY60" fmla="*/ 114300 h 1700212"/>
                <a:gd name="connsiteX61" fmla="*/ 2143125 w 4924424"/>
                <a:gd name="connsiteY61" fmla="*/ 138112 h 1700212"/>
                <a:gd name="connsiteX62" fmla="*/ 2314575 w 4924424"/>
                <a:gd name="connsiteY62" fmla="*/ 95250 h 1700212"/>
                <a:gd name="connsiteX63" fmla="*/ 2538412 w 4924424"/>
                <a:gd name="connsiteY63" fmla="*/ 52387 h 1700212"/>
                <a:gd name="connsiteX64" fmla="*/ 2686050 w 4924424"/>
                <a:gd name="connsiteY64" fmla="*/ 109537 h 1700212"/>
                <a:gd name="connsiteX65" fmla="*/ 2738437 w 4924424"/>
                <a:gd name="connsiteY65" fmla="*/ 133350 h 1700212"/>
                <a:gd name="connsiteX66" fmla="*/ 2881312 w 4924424"/>
                <a:gd name="connsiteY66" fmla="*/ 61912 h 1700212"/>
                <a:gd name="connsiteX67" fmla="*/ 3095625 w 4924424"/>
                <a:gd name="connsiteY67" fmla="*/ 0 h 1700212"/>
                <a:gd name="connsiteX68" fmla="*/ 3367087 w 4924424"/>
                <a:gd name="connsiteY68" fmla="*/ 66675 h 1700212"/>
                <a:gd name="connsiteX69" fmla="*/ 3590925 w 4924424"/>
                <a:gd name="connsiteY69" fmla="*/ 95250 h 1700212"/>
                <a:gd name="connsiteX70" fmla="*/ 3729037 w 4924424"/>
                <a:gd name="connsiteY70" fmla="*/ 85725 h 1700212"/>
                <a:gd name="connsiteX71" fmla="*/ 3848100 w 4924424"/>
                <a:gd name="connsiteY71" fmla="*/ 42862 h 1700212"/>
                <a:gd name="connsiteX72" fmla="*/ 3990975 w 4924424"/>
                <a:gd name="connsiteY72" fmla="*/ 19050 h 1700212"/>
                <a:gd name="connsiteX0" fmla="*/ 3990975 w 4924424"/>
                <a:gd name="connsiteY0" fmla="*/ 19050 h 1700212"/>
                <a:gd name="connsiteX1" fmla="*/ 4195762 w 4924424"/>
                <a:gd name="connsiteY1" fmla="*/ 114300 h 1700212"/>
                <a:gd name="connsiteX2" fmla="*/ 4310062 w 4924424"/>
                <a:gd name="connsiteY2" fmla="*/ 261937 h 1700212"/>
                <a:gd name="connsiteX3" fmla="*/ 4414837 w 4924424"/>
                <a:gd name="connsiteY3" fmla="*/ 452437 h 1700212"/>
                <a:gd name="connsiteX4" fmla="*/ 4524375 w 4924424"/>
                <a:gd name="connsiteY4" fmla="*/ 600075 h 1700212"/>
                <a:gd name="connsiteX5" fmla="*/ 4686300 w 4924424"/>
                <a:gd name="connsiteY5" fmla="*/ 681038 h 1700212"/>
                <a:gd name="connsiteX6" fmla="*/ 4843462 w 4924424"/>
                <a:gd name="connsiteY6" fmla="*/ 823913 h 1700212"/>
                <a:gd name="connsiteX7" fmla="*/ 4924424 w 4924424"/>
                <a:gd name="connsiteY7" fmla="*/ 1047750 h 1700212"/>
                <a:gd name="connsiteX8" fmla="*/ 4819650 w 4924424"/>
                <a:gd name="connsiteY8" fmla="*/ 1304924 h 1700212"/>
                <a:gd name="connsiteX9" fmla="*/ 4643437 w 4924424"/>
                <a:gd name="connsiteY9" fmla="*/ 1423988 h 1700212"/>
                <a:gd name="connsiteX10" fmla="*/ 4510087 w 4924424"/>
                <a:gd name="connsiteY10" fmla="*/ 1423988 h 1700212"/>
                <a:gd name="connsiteX11" fmla="*/ 4371975 w 4924424"/>
                <a:gd name="connsiteY11" fmla="*/ 1385888 h 1700212"/>
                <a:gd name="connsiteX12" fmla="*/ 4271962 w 4924424"/>
                <a:gd name="connsiteY12" fmla="*/ 1371600 h 1700212"/>
                <a:gd name="connsiteX13" fmla="*/ 4095749 w 4924424"/>
                <a:gd name="connsiteY13" fmla="*/ 1419225 h 1700212"/>
                <a:gd name="connsiteX14" fmla="*/ 3890962 w 4924424"/>
                <a:gd name="connsiteY14" fmla="*/ 1443038 h 1700212"/>
                <a:gd name="connsiteX15" fmla="*/ 3686175 w 4924424"/>
                <a:gd name="connsiteY15" fmla="*/ 1385887 h 1700212"/>
                <a:gd name="connsiteX16" fmla="*/ 3476625 w 4924424"/>
                <a:gd name="connsiteY16" fmla="*/ 1366837 h 1700212"/>
                <a:gd name="connsiteX17" fmla="*/ 3338512 w 4924424"/>
                <a:gd name="connsiteY17" fmla="*/ 1357312 h 1700212"/>
                <a:gd name="connsiteX18" fmla="*/ 3195637 w 4924424"/>
                <a:gd name="connsiteY18" fmla="*/ 1385887 h 1700212"/>
                <a:gd name="connsiteX19" fmla="*/ 3038475 w 4924424"/>
                <a:gd name="connsiteY19" fmla="*/ 1462087 h 1700212"/>
                <a:gd name="connsiteX20" fmla="*/ 2738437 w 4924424"/>
                <a:gd name="connsiteY20" fmla="*/ 1657350 h 1700212"/>
                <a:gd name="connsiteX21" fmla="*/ 2552700 w 4924424"/>
                <a:gd name="connsiteY21" fmla="*/ 1700212 h 1700212"/>
                <a:gd name="connsiteX22" fmla="*/ 2295525 w 4924424"/>
                <a:gd name="connsiteY22" fmla="*/ 1628775 h 1700212"/>
                <a:gd name="connsiteX23" fmla="*/ 2152650 w 4924424"/>
                <a:gd name="connsiteY23" fmla="*/ 1695450 h 1700212"/>
                <a:gd name="connsiteX24" fmla="*/ 1990724 w 4924424"/>
                <a:gd name="connsiteY24" fmla="*/ 1681162 h 1700212"/>
                <a:gd name="connsiteX25" fmla="*/ 1847850 w 4924424"/>
                <a:gd name="connsiteY25" fmla="*/ 1633537 h 1700212"/>
                <a:gd name="connsiteX26" fmla="*/ 1709737 w 4924424"/>
                <a:gd name="connsiteY26" fmla="*/ 1628775 h 1700212"/>
                <a:gd name="connsiteX27" fmla="*/ 1600200 w 4924424"/>
                <a:gd name="connsiteY27" fmla="*/ 1585912 h 1700212"/>
                <a:gd name="connsiteX28" fmla="*/ 1538287 w 4924424"/>
                <a:gd name="connsiteY28" fmla="*/ 1466850 h 1700212"/>
                <a:gd name="connsiteX29" fmla="*/ 1452562 w 4924424"/>
                <a:gd name="connsiteY29" fmla="*/ 1352550 h 1700212"/>
                <a:gd name="connsiteX30" fmla="*/ 1390650 w 4924424"/>
                <a:gd name="connsiteY30" fmla="*/ 1328737 h 1700212"/>
                <a:gd name="connsiteX31" fmla="*/ 1385887 w 4924424"/>
                <a:gd name="connsiteY31" fmla="*/ 1423987 h 1700212"/>
                <a:gd name="connsiteX32" fmla="*/ 1314449 w 4924424"/>
                <a:gd name="connsiteY32" fmla="*/ 1552575 h 1700212"/>
                <a:gd name="connsiteX33" fmla="*/ 1209675 w 4924424"/>
                <a:gd name="connsiteY33" fmla="*/ 1633537 h 1700212"/>
                <a:gd name="connsiteX34" fmla="*/ 1023937 w 4924424"/>
                <a:gd name="connsiteY34" fmla="*/ 1685925 h 1700212"/>
                <a:gd name="connsiteX35" fmla="*/ 876300 w 4924424"/>
                <a:gd name="connsiteY35" fmla="*/ 1619250 h 1700212"/>
                <a:gd name="connsiteX36" fmla="*/ 747712 w 4924424"/>
                <a:gd name="connsiteY36" fmla="*/ 1585912 h 1700212"/>
                <a:gd name="connsiteX37" fmla="*/ 609600 w 4924424"/>
                <a:gd name="connsiteY37" fmla="*/ 1590675 h 1700212"/>
                <a:gd name="connsiteX38" fmla="*/ 476250 w 4924424"/>
                <a:gd name="connsiteY38" fmla="*/ 1590674 h 1700212"/>
                <a:gd name="connsiteX39" fmla="*/ 390525 w 4924424"/>
                <a:gd name="connsiteY39" fmla="*/ 1571625 h 1700212"/>
                <a:gd name="connsiteX40" fmla="*/ 247650 w 4924424"/>
                <a:gd name="connsiteY40" fmla="*/ 1576387 h 1700212"/>
                <a:gd name="connsiteX41" fmla="*/ 123825 w 4924424"/>
                <a:gd name="connsiteY41" fmla="*/ 1481137 h 1700212"/>
                <a:gd name="connsiteX42" fmla="*/ 42862 w 4924424"/>
                <a:gd name="connsiteY42" fmla="*/ 1300162 h 1700212"/>
                <a:gd name="connsiteX43" fmla="*/ 14287 w 4924424"/>
                <a:gd name="connsiteY43" fmla="*/ 1133475 h 1700212"/>
                <a:gd name="connsiteX44" fmla="*/ 0 w 4924424"/>
                <a:gd name="connsiteY44" fmla="*/ 1023937 h 1700212"/>
                <a:gd name="connsiteX45" fmla="*/ 14287 w 4924424"/>
                <a:gd name="connsiteY45" fmla="*/ 881062 h 1700212"/>
                <a:gd name="connsiteX46" fmla="*/ 90487 w 4924424"/>
                <a:gd name="connsiteY46" fmla="*/ 709612 h 1700212"/>
                <a:gd name="connsiteX47" fmla="*/ 209550 w 4924424"/>
                <a:gd name="connsiteY47" fmla="*/ 581025 h 1700212"/>
                <a:gd name="connsiteX48" fmla="*/ 395287 w 4924424"/>
                <a:gd name="connsiteY48" fmla="*/ 471487 h 1700212"/>
                <a:gd name="connsiteX49" fmla="*/ 523875 w 4924424"/>
                <a:gd name="connsiteY49" fmla="*/ 390525 h 1700212"/>
                <a:gd name="connsiteX50" fmla="*/ 609600 w 4924424"/>
                <a:gd name="connsiteY50" fmla="*/ 300037 h 1700212"/>
                <a:gd name="connsiteX51" fmla="*/ 733425 w 4924424"/>
                <a:gd name="connsiteY51" fmla="*/ 238125 h 1700212"/>
                <a:gd name="connsiteX52" fmla="*/ 928687 w 4924424"/>
                <a:gd name="connsiteY52" fmla="*/ 200025 h 1700212"/>
                <a:gd name="connsiteX53" fmla="*/ 1085850 w 4924424"/>
                <a:gd name="connsiteY53" fmla="*/ 95250 h 1700212"/>
                <a:gd name="connsiteX54" fmla="*/ 1271587 w 4924424"/>
                <a:gd name="connsiteY54" fmla="*/ 66675 h 1700212"/>
                <a:gd name="connsiteX55" fmla="*/ 1423987 w 4924424"/>
                <a:gd name="connsiteY55" fmla="*/ 109537 h 1700212"/>
                <a:gd name="connsiteX56" fmla="*/ 1514475 w 4924424"/>
                <a:gd name="connsiteY56" fmla="*/ 100012 h 1700212"/>
                <a:gd name="connsiteX57" fmla="*/ 1619250 w 4924424"/>
                <a:gd name="connsiteY57" fmla="*/ 23812 h 1700212"/>
                <a:gd name="connsiteX58" fmla="*/ 1743075 w 4924424"/>
                <a:gd name="connsiteY58" fmla="*/ 14287 h 1700212"/>
                <a:gd name="connsiteX59" fmla="*/ 1871662 w 4924424"/>
                <a:gd name="connsiteY59" fmla="*/ 114300 h 1700212"/>
                <a:gd name="connsiteX60" fmla="*/ 2038350 w 4924424"/>
                <a:gd name="connsiteY60" fmla="*/ 114300 h 1700212"/>
                <a:gd name="connsiteX61" fmla="*/ 2143125 w 4924424"/>
                <a:gd name="connsiteY61" fmla="*/ 138112 h 1700212"/>
                <a:gd name="connsiteX62" fmla="*/ 2314575 w 4924424"/>
                <a:gd name="connsiteY62" fmla="*/ 95250 h 1700212"/>
                <a:gd name="connsiteX63" fmla="*/ 2538412 w 4924424"/>
                <a:gd name="connsiteY63" fmla="*/ 52387 h 1700212"/>
                <a:gd name="connsiteX64" fmla="*/ 2686050 w 4924424"/>
                <a:gd name="connsiteY64" fmla="*/ 109537 h 1700212"/>
                <a:gd name="connsiteX65" fmla="*/ 2738437 w 4924424"/>
                <a:gd name="connsiteY65" fmla="*/ 133350 h 1700212"/>
                <a:gd name="connsiteX66" fmla="*/ 2881312 w 4924424"/>
                <a:gd name="connsiteY66" fmla="*/ 61912 h 1700212"/>
                <a:gd name="connsiteX67" fmla="*/ 3095625 w 4924424"/>
                <a:gd name="connsiteY67" fmla="*/ 0 h 1700212"/>
                <a:gd name="connsiteX68" fmla="*/ 3367087 w 4924424"/>
                <a:gd name="connsiteY68" fmla="*/ 66675 h 1700212"/>
                <a:gd name="connsiteX69" fmla="*/ 3590925 w 4924424"/>
                <a:gd name="connsiteY69" fmla="*/ 95250 h 1700212"/>
                <a:gd name="connsiteX70" fmla="*/ 3729037 w 4924424"/>
                <a:gd name="connsiteY70" fmla="*/ 85725 h 1700212"/>
                <a:gd name="connsiteX71" fmla="*/ 3848100 w 4924424"/>
                <a:gd name="connsiteY71" fmla="*/ 42862 h 1700212"/>
                <a:gd name="connsiteX72" fmla="*/ 3990975 w 4924424"/>
                <a:gd name="connsiteY72" fmla="*/ 19050 h 1700212"/>
                <a:gd name="connsiteX0" fmla="*/ 3990975 w 4924424"/>
                <a:gd name="connsiteY0" fmla="*/ 19050 h 1700212"/>
                <a:gd name="connsiteX1" fmla="*/ 4195762 w 4924424"/>
                <a:gd name="connsiteY1" fmla="*/ 114300 h 1700212"/>
                <a:gd name="connsiteX2" fmla="*/ 4310062 w 4924424"/>
                <a:gd name="connsiteY2" fmla="*/ 261937 h 1700212"/>
                <a:gd name="connsiteX3" fmla="*/ 4414837 w 4924424"/>
                <a:gd name="connsiteY3" fmla="*/ 452437 h 1700212"/>
                <a:gd name="connsiteX4" fmla="*/ 4524375 w 4924424"/>
                <a:gd name="connsiteY4" fmla="*/ 600075 h 1700212"/>
                <a:gd name="connsiteX5" fmla="*/ 4686300 w 4924424"/>
                <a:gd name="connsiteY5" fmla="*/ 681038 h 1700212"/>
                <a:gd name="connsiteX6" fmla="*/ 4843462 w 4924424"/>
                <a:gd name="connsiteY6" fmla="*/ 823913 h 1700212"/>
                <a:gd name="connsiteX7" fmla="*/ 4924424 w 4924424"/>
                <a:gd name="connsiteY7" fmla="*/ 1047750 h 1700212"/>
                <a:gd name="connsiteX8" fmla="*/ 4819650 w 4924424"/>
                <a:gd name="connsiteY8" fmla="*/ 1304924 h 1700212"/>
                <a:gd name="connsiteX9" fmla="*/ 4643437 w 4924424"/>
                <a:gd name="connsiteY9" fmla="*/ 1423988 h 1700212"/>
                <a:gd name="connsiteX10" fmla="*/ 4510087 w 4924424"/>
                <a:gd name="connsiteY10" fmla="*/ 1423988 h 1700212"/>
                <a:gd name="connsiteX11" fmla="*/ 4371975 w 4924424"/>
                <a:gd name="connsiteY11" fmla="*/ 1385888 h 1700212"/>
                <a:gd name="connsiteX12" fmla="*/ 4271962 w 4924424"/>
                <a:gd name="connsiteY12" fmla="*/ 1371600 h 1700212"/>
                <a:gd name="connsiteX13" fmla="*/ 4095749 w 4924424"/>
                <a:gd name="connsiteY13" fmla="*/ 1419225 h 1700212"/>
                <a:gd name="connsiteX14" fmla="*/ 3890962 w 4924424"/>
                <a:gd name="connsiteY14" fmla="*/ 1443038 h 1700212"/>
                <a:gd name="connsiteX15" fmla="*/ 3686175 w 4924424"/>
                <a:gd name="connsiteY15" fmla="*/ 1385887 h 1700212"/>
                <a:gd name="connsiteX16" fmla="*/ 3476625 w 4924424"/>
                <a:gd name="connsiteY16" fmla="*/ 1366837 h 1700212"/>
                <a:gd name="connsiteX17" fmla="*/ 3338512 w 4924424"/>
                <a:gd name="connsiteY17" fmla="*/ 1357312 h 1700212"/>
                <a:gd name="connsiteX18" fmla="*/ 3195637 w 4924424"/>
                <a:gd name="connsiteY18" fmla="*/ 1385887 h 1700212"/>
                <a:gd name="connsiteX19" fmla="*/ 3038475 w 4924424"/>
                <a:gd name="connsiteY19" fmla="*/ 1462087 h 1700212"/>
                <a:gd name="connsiteX20" fmla="*/ 2738437 w 4924424"/>
                <a:gd name="connsiteY20" fmla="*/ 1657350 h 1700212"/>
                <a:gd name="connsiteX21" fmla="*/ 2552700 w 4924424"/>
                <a:gd name="connsiteY21" fmla="*/ 1700212 h 1700212"/>
                <a:gd name="connsiteX22" fmla="*/ 2300287 w 4924424"/>
                <a:gd name="connsiteY22" fmla="*/ 1662112 h 1700212"/>
                <a:gd name="connsiteX23" fmla="*/ 2152650 w 4924424"/>
                <a:gd name="connsiteY23" fmla="*/ 1695450 h 1700212"/>
                <a:gd name="connsiteX24" fmla="*/ 1990724 w 4924424"/>
                <a:gd name="connsiteY24" fmla="*/ 1681162 h 1700212"/>
                <a:gd name="connsiteX25" fmla="*/ 1847850 w 4924424"/>
                <a:gd name="connsiteY25" fmla="*/ 1633537 h 1700212"/>
                <a:gd name="connsiteX26" fmla="*/ 1709737 w 4924424"/>
                <a:gd name="connsiteY26" fmla="*/ 1628775 h 1700212"/>
                <a:gd name="connsiteX27" fmla="*/ 1600200 w 4924424"/>
                <a:gd name="connsiteY27" fmla="*/ 1585912 h 1700212"/>
                <a:gd name="connsiteX28" fmla="*/ 1538287 w 4924424"/>
                <a:gd name="connsiteY28" fmla="*/ 1466850 h 1700212"/>
                <a:gd name="connsiteX29" fmla="*/ 1452562 w 4924424"/>
                <a:gd name="connsiteY29" fmla="*/ 1352550 h 1700212"/>
                <a:gd name="connsiteX30" fmla="*/ 1390650 w 4924424"/>
                <a:gd name="connsiteY30" fmla="*/ 1328737 h 1700212"/>
                <a:gd name="connsiteX31" fmla="*/ 1385887 w 4924424"/>
                <a:gd name="connsiteY31" fmla="*/ 1423987 h 1700212"/>
                <a:gd name="connsiteX32" fmla="*/ 1314449 w 4924424"/>
                <a:gd name="connsiteY32" fmla="*/ 1552575 h 1700212"/>
                <a:gd name="connsiteX33" fmla="*/ 1209675 w 4924424"/>
                <a:gd name="connsiteY33" fmla="*/ 1633537 h 1700212"/>
                <a:gd name="connsiteX34" fmla="*/ 1023937 w 4924424"/>
                <a:gd name="connsiteY34" fmla="*/ 1685925 h 1700212"/>
                <a:gd name="connsiteX35" fmla="*/ 876300 w 4924424"/>
                <a:gd name="connsiteY35" fmla="*/ 1619250 h 1700212"/>
                <a:gd name="connsiteX36" fmla="*/ 747712 w 4924424"/>
                <a:gd name="connsiteY36" fmla="*/ 1585912 h 1700212"/>
                <a:gd name="connsiteX37" fmla="*/ 609600 w 4924424"/>
                <a:gd name="connsiteY37" fmla="*/ 1590675 h 1700212"/>
                <a:gd name="connsiteX38" fmla="*/ 476250 w 4924424"/>
                <a:gd name="connsiteY38" fmla="*/ 1590674 h 1700212"/>
                <a:gd name="connsiteX39" fmla="*/ 390525 w 4924424"/>
                <a:gd name="connsiteY39" fmla="*/ 1571625 h 1700212"/>
                <a:gd name="connsiteX40" fmla="*/ 247650 w 4924424"/>
                <a:gd name="connsiteY40" fmla="*/ 1576387 h 1700212"/>
                <a:gd name="connsiteX41" fmla="*/ 123825 w 4924424"/>
                <a:gd name="connsiteY41" fmla="*/ 1481137 h 1700212"/>
                <a:gd name="connsiteX42" fmla="*/ 42862 w 4924424"/>
                <a:gd name="connsiteY42" fmla="*/ 1300162 h 1700212"/>
                <a:gd name="connsiteX43" fmla="*/ 14287 w 4924424"/>
                <a:gd name="connsiteY43" fmla="*/ 1133475 h 1700212"/>
                <a:gd name="connsiteX44" fmla="*/ 0 w 4924424"/>
                <a:gd name="connsiteY44" fmla="*/ 1023937 h 1700212"/>
                <a:gd name="connsiteX45" fmla="*/ 14287 w 4924424"/>
                <a:gd name="connsiteY45" fmla="*/ 881062 h 1700212"/>
                <a:gd name="connsiteX46" fmla="*/ 90487 w 4924424"/>
                <a:gd name="connsiteY46" fmla="*/ 709612 h 1700212"/>
                <a:gd name="connsiteX47" fmla="*/ 209550 w 4924424"/>
                <a:gd name="connsiteY47" fmla="*/ 581025 h 1700212"/>
                <a:gd name="connsiteX48" fmla="*/ 395287 w 4924424"/>
                <a:gd name="connsiteY48" fmla="*/ 471487 h 1700212"/>
                <a:gd name="connsiteX49" fmla="*/ 523875 w 4924424"/>
                <a:gd name="connsiteY49" fmla="*/ 390525 h 1700212"/>
                <a:gd name="connsiteX50" fmla="*/ 609600 w 4924424"/>
                <a:gd name="connsiteY50" fmla="*/ 300037 h 1700212"/>
                <a:gd name="connsiteX51" fmla="*/ 733425 w 4924424"/>
                <a:gd name="connsiteY51" fmla="*/ 238125 h 1700212"/>
                <a:gd name="connsiteX52" fmla="*/ 928687 w 4924424"/>
                <a:gd name="connsiteY52" fmla="*/ 200025 h 1700212"/>
                <a:gd name="connsiteX53" fmla="*/ 1085850 w 4924424"/>
                <a:gd name="connsiteY53" fmla="*/ 95250 h 1700212"/>
                <a:gd name="connsiteX54" fmla="*/ 1271587 w 4924424"/>
                <a:gd name="connsiteY54" fmla="*/ 66675 h 1700212"/>
                <a:gd name="connsiteX55" fmla="*/ 1423987 w 4924424"/>
                <a:gd name="connsiteY55" fmla="*/ 109537 h 1700212"/>
                <a:gd name="connsiteX56" fmla="*/ 1514475 w 4924424"/>
                <a:gd name="connsiteY56" fmla="*/ 100012 h 1700212"/>
                <a:gd name="connsiteX57" fmla="*/ 1619250 w 4924424"/>
                <a:gd name="connsiteY57" fmla="*/ 23812 h 1700212"/>
                <a:gd name="connsiteX58" fmla="*/ 1743075 w 4924424"/>
                <a:gd name="connsiteY58" fmla="*/ 14287 h 1700212"/>
                <a:gd name="connsiteX59" fmla="*/ 1871662 w 4924424"/>
                <a:gd name="connsiteY59" fmla="*/ 114300 h 1700212"/>
                <a:gd name="connsiteX60" fmla="*/ 2038350 w 4924424"/>
                <a:gd name="connsiteY60" fmla="*/ 114300 h 1700212"/>
                <a:gd name="connsiteX61" fmla="*/ 2143125 w 4924424"/>
                <a:gd name="connsiteY61" fmla="*/ 138112 h 1700212"/>
                <a:gd name="connsiteX62" fmla="*/ 2314575 w 4924424"/>
                <a:gd name="connsiteY62" fmla="*/ 95250 h 1700212"/>
                <a:gd name="connsiteX63" fmla="*/ 2538412 w 4924424"/>
                <a:gd name="connsiteY63" fmla="*/ 52387 h 1700212"/>
                <a:gd name="connsiteX64" fmla="*/ 2686050 w 4924424"/>
                <a:gd name="connsiteY64" fmla="*/ 109537 h 1700212"/>
                <a:gd name="connsiteX65" fmla="*/ 2738437 w 4924424"/>
                <a:gd name="connsiteY65" fmla="*/ 133350 h 1700212"/>
                <a:gd name="connsiteX66" fmla="*/ 2881312 w 4924424"/>
                <a:gd name="connsiteY66" fmla="*/ 61912 h 1700212"/>
                <a:gd name="connsiteX67" fmla="*/ 3095625 w 4924424"/>
                <a:gd name="connsiteY67" fmla="*/ 0 h 1700212"/>
                <a:gd name="connsiteX68" fmla="*/ 3367087 w 4924424"/>
                <a:gd name="connsiteY68" fmla="*/ 66675 h 1700212"/>
                <a:gd name="connsiteX69" fmla="*/ 3590925 w 4924424"/>
                <a:gd name="connsiteY69" fmla="*/ 95250 h 1700212"/>
                <a:gd name="connsiteX70" fmla="*/ 3729037 w 4924424"/>
                <a:gd name="connsiteY70" fmla="*/ 85725 h 1700212"/>
                <a:gd name="connsiteX71" fmla="*/ 3848100 w 4924424"/>
                <a:gd name="connsiteY71" fmla="*/ 42862 h 1700212"/>
                <a:gd name="connsiteX72" fmla="*/ 3990975 w 4924424"/>
                <a:gd name="connsiteY72" fmla="*/ 19050 h 1700212"/>
                <a:gd name="connsiteX0" fmla="*/ 3990975 w 4924424"/>
                <a:gd name="connsiteY0" fmla="*/ 19050 h 1700212"/>
                <a:gd name="connsiteX1" fmla="*/ 4195762 w 4924424"/>
                <a:gd name="connsiteY1" fmla="*/ 114300 h 1700212"/>
                <a:gd name="connsiteX2" fmla="*/ 4310062 w 4924424"/>
                <a:gd name="connsiteY2" fmla="*/ 261937 h 1700212"/>
                <a:gd name="connsiteX3" fmla="*/ 4414837 w 4924424"/>
                <a:gd name="connsiteY3" fmla="*/ 452437 h 1700212"/>
                <a:gd name="connsiteX4" fmla="*/ 4524375 w 4924424"/>
                <a:gd name="connsiteY4" fmla="*/ 600075 h 1700212"/>
                <a:gd name="connsiteX5" fmla="*/ 4686300 w 4924424"/>
                <a:gd name="connsiteY5" fmla="*/ 681038 h 1700212"/>
                <a:gd name="connsiteX6" fmla="*/ 4843462 w 4924424"/>
                <a:gd name="connsiteY6" fmla="*/ 823913 h 1700212"/>
                <a:gd name="connsiteX7" fmla="*/ 4924424 w 4924424"/>
                <a:gd name="connsiteY7" fmla="*/ 1047750 h 1700212"/>
                <a:gd name="connsiteX8" fmla="*/ 4819650 w 4924424"/>
                <a:gd name="connsiteY8" fmla="*/ 1304924 h 1700212"/>
                <a:gd name="connsiteX9" fmla="*/ 4643437 w 4924424"/>
                <a:gd name="connsiteY9" fmla="*/ 1423988 h 1700212"/>
                <a:gd name="connsiteX10" fmla="*/ 4510087 w 4924424"/>
                <a:gd name="connsiteY10" fmla="*/ 1423988 h 1700212"/>
                <a:gd name="connsiteX11" fmla="*/ 4371975 w 4924424"/>
                <a:gd name="connsiteY11" fmla="*/ 1385888 h 1700212"/>
                <a:gd name="connsiteX12" fmla="*/ 4271962 w 4924424"/>
                <a:gd name="connsiteY12" fmla="*/ 1371600 h 1700212"/>
                <a:gd name="connsiteX13" fmla="*/ 4095749 w 4924424"/>
                <a:gd name="connsiteY13" fmla="*/ 1419225 h 1700212"/>
                <a:gd name="connsiteX14" fmla="*/ 3890962 w 4924424"/>
                <a:gd name="connsiteY14" fmla="*/ 1443038 h 1700212"/>
                <a:gd name="connsiteX15" fmla="*/ 3686175 w 4924424"/>
                <a:gd name="connsiteY15" fmla="*/ 1385887 h 1700212"/>
                <a:gd name="connsiteX16" fmla="*/ 3476625 w 4924424"/>
                <a:gd name="connsiteY16" fmla="*/ 1366837 h 1700212"/>
                <a:gd name="connsiteX17" fmla="*/ 3338512 w 4924424"/>
                <a:gd name="connsiteY17" fmla="*/ 1357312 h 1700212"/>
                <a:gd name="connsiteX18" fmla="*/ 3195637 w 4924424"/>
                <a:gd name="connsiteY18" fmla="*/ 1385887 h 1700212"/>
                <a:gd name="connsiteX19" fmla="*/ 3038475 w 4924424"/>
                <a:gd name="connsiteY19" fmla="*/ 1462087 h 1700212"/>
                <a:gd name="connsiteX20" fmla="*/ 2738437 w 4924424"/>
                <a:gd name="connsiteY20" fmla="*/ 1657350 h 1700212"/>
                <a:gd name="connsiteX21" fmla="*/ 2552700 w 4924424"/>
                <a:gd name="connsiteY21" fmla="*/ 1700212 h 1700212"/>
                <a:gd name="connsiteX22" fmla="*/ 2300287 w 4924424"/>
                <a:gd name="connsiteY22" fmla="*/ 1662112 h 1700212"/>
                <a:gd name="connsiteX23" fmla="*/ 2176463 w 4924424"/>
                <a:gd name="connsiteY23" fmla="*/ 1676400 h 1700212"/>
                <a:gd name="connsiteX24" fmla="*/ 1990724 w 4924424"/>
                <a:gd name="connsiteY24" fmla="*/ 1681162 h 1700212"/>
                <a:gd name="connsiteX25" fmla="*/ 1847850 w 4924424"/>
                <a:gd name="connsiteY25" fmla="*/ 1633537 h 1700212"/>
                <a:gd name="connsiteX26" fmla="*/ 1709737 w 4924424"/>
                <a:gd name="connsiteY26" fmla="*/ 1628775 h 1700212"/>
                <a:gd name="connsiteX27" fmla="*/ 1600200 w 4924424"/>
                <a:gd name="connsiteY27" fmla="*/ 1585912 h 1700212"/>
                <a:gd name="connsiteX28" fmla="*/ 1538287 w 4924424"/>
                <a:gd name="connsiteY28" fmla="*/ 1466850 h 1700212"/>
                <a:gd name="connsiteX29" fmla="*/ 1452562 w 4924424"/>
                <a:gd name="connsiteY29" fmla="*/ 1352550 h 1700212"/>
                <a:gd name="connsiteX30" fmla="*/ 1390650 w 4924424"/>
                <a:gd name="connsiteY30" fmla="*/ 1328737 h 1700212"/>
                <a:gd name="connsiteX31" fmla="*/ 1385887 w 4924424"/>
                <a:gd name="connsiteY31" fmla="*/ 1423987 h 1700212"/>
                <a:gd name="connsiteX32" fmla="*/ 1314449 w 4924424"/>
                <a:gd name="connsiteY32" fmla="*/ 1552575 h 1700212"/>
                <a:gd name="connsiteX33" fmla="*/ 1209675 w 4924424"/>
                <a:gd name="connsiteY33" fmla="*/ 1633537 h 1700212"/>
                <a:gd name="connsiteX34" fmla="*/ 1023937 w 4924424"/>
                <a:gd name="connsiteY34" fmla="*/ 1685925 h 1700212"/>
                <a:gd name="connsiteX35" fmla="*/ 876300 w 4924424"/>
                <a:gd name="connsiteY35" fmla="*/ 1619250 h 1700212"/>
                <a:gd name="connsiteX36" fmla="*/ 747712 w 4924424"/>
                <a:gd name="connsiteY36" fmla="*/ 1585912 h 1700212"/>
                <a:gd name="connsiteX37" fmla="*/ 609600 w 4924424"/>
                <a:gd name="connsiteY37" fmla="*/ 1590675 h 1700212"/>
                <a:gd name="connsiteX38" fmla="*/ 476250 w 4924424"/>
                <a:gd name="connsiteY38" fmla="*/ 1590674 h 1700212"/>
                <a:gd name="connsiteX39" fmla="*/ 390525 w 4924424"/>
                <a:gd name="connsiteY39" fmla="*/ 1571625 h 1700212"/>
                <a:gd name="connsiteX40" fmla="*/ 247650 w 4924424"/>
                <a:gd name="connsiteY40" fmla="*/ 1576387 h 1700212"/>
                <a:gd name="connsiteX41" fmla="*/ 123825 w 4924424"/>
                <a:gd name="connsiteY41" fmla="*/ 1481137 h 1700212"/>
                <a:gd name="connsiteX42" fmla="*/ 42862 w 4924424"/>
                <a:gd name="connsiteY42" fmla="*/ 1300162 h 1700212"/>
                <a:gd name="connsiteX43" fmla="*/ 14287 w 4924424"/>
                <a:gd name="connsiteY43" fmla="*/ 1133475 h 1700212"/>
                <a:gd name="connsiteX44" fmla="*/ 0 w 4924424"/>
                <a:gd name="connsiteY44" fmla="*/ 1023937 h 1700212"/>
                <a:gd name="connsiteX45" fmla="*/ 14287 w 4924424"/>
                <a:gd name="connsiteY45" fmla="*/ 881062 h 1700212"/>
                <a:gd name="connsiteX46" fmla="*/ 90487 w 4924424"/>
                <a:gd name="connsiteY46" fmla="*/ 709612 h 1700212"/>
                <a:gd name="connsiteX47" fmla="*/ 209550 w 4924424"/>
                <a:gd name="connsiteY47" fmla="*/ 581025 h 1700212"/>
                <a:gd name="connsiteX48" fmla="*/ 395287 w 4924424"/>
                <a:gd name="connsiteY48" fmla="*/ 471487 h 1700212"/>
                <a:gd name="connsiteX49" fmla="*/ 523875 w 4924424"/>
                <a:gd name="connsiteY49" fmla="*/ 390525 h 1700212"/>
                <a:gd name="connsiteX50" fmla="*/ 609600 w 4924424"/>
                <a:gd name="connsiteY50" fmla="*/ 300037 h 1700212"/>
                <a:gd name="connsiteX51" fmla="*/ 733425 w 4924424"/>
                <a:gd name="connsiteY51" fmla="*/ 238125 h 1700212"/>
                <a:gd name="connsiteX52" fmla="*/ 928687 w 4924424"/>
                <a:gd name="connsiteY52" fmla="*/ 200025 h 1700212"/>
                <a:gd name="connsiteX53" fmla="*/ 1085850 w 4924424"/>
                <a:gd name="connsiteY53" fmla="*/ 95250 h 1700212"/>
                <a:gd name="connsiteX54" fmla="*/ 1271587 w 4924424"/>
                <a:gd name="connsiteY54" fmla="*/ 66675 h 1700212"/>
                <a:gd name="connsiteX55" fmla="*/ 1423987 w 4924424"/>
                <a:gd name="connsiteY55" fmla="*/ 109537 h 1700212"/>
                <a:gd name="connsiteX56" fmla="*/ 1514475 w 4924424"/>
                <a:gd name="connsiteY56" fmla="*/ 100012 h 1700212"/>
                <a:gd name="connsiteX57" fmla="*/ 1619250 w 4924424"/>
                <a:gd name="connsiteY57" fmla="*/ 23812 h 1700212"/>
                <a:gd name="connsiteX58" fmla="*/ 1743075 w 4924424"/>
                <a:gd name="connsiteY58" fmla="*/ 14287 h 1700212"/>
                <a:gd name="connsiteX59" fmla="*/ 1871662 w 4924424"/>
                <a:gd name="connsiteY59" fmla="*/ 114300 h 1700212"/>
                <a:gd name="connsiteX60" fmla="*/ 2038350 w 4924424"/>
                <a:gd name="connsiteY60" fmla="*/ 114300 h 1700212"/>
                <a:gd name="connsiteX61" fmla="*/ 2143125 w 4924424"/>
                <a:gd name="connsiteY61" fmla="*/ 138112 h 1700212"/>
                <a:gd name="connsiteX62" fmla="*/ 2314575 w 4924424"/>
                <a:gd name="connsiteY62" fmla="*/ 95250 h 1700212"/>
                <a:gd name="connsiteX63" fmla="*/ 2538412 w 4924424"/>
                <a:gd name="connsiteY63" fmla="*/ 52387 h 1700212"/>
                <a:gd name="connsiteX64" fmla="*/ 2686050 w 4924424"/>
                <a:gd name="connsiteY64" fmla="*/ 109537 h 1700212"/>
                <a:gd name="connsiteX65" fmla="*/ 2738437 w 4924424"/>
                <a:gd name="connsiteY65" fmla="*/ 133350 h 1700212"/>
                <a:gd name="connsiteX66" fmla="*/ 2881312 w 4924424"/>
                <a:gd name="connsiteY66" fmla="*/ 61912 h 1700212"/>
                <a:gd name="connsiteX67" fmla="*/ 3095625 w 4924424"/>
                <a:gd name="connsiteY67" fmla="*/ 0 h 1700212"/>
                <a:gd name="connsiteX68" fmla="*/ 3367087 w 4924424"/>
                <a:gd name="connsiteY68" fmla="*/ 66675 h 1700212"/>
                <a:gd name="connsiteX69" fmla="*/ 3590925 w 4924424"/>
                <a:gd name="connsiteY69" fmla="*/ 95250 h 1700212"/>
                <a:gd name="connsiteX70" fmla="*/ 3729037 w 4924424"/>
                <a:gd name="connsiteY70" fmla="*/ 85725 h 1700212"/>
                <a:gd name="connsiteX71" fmla="*/ 3848100 w 4924424"/>
                <a:gd name="connsiteY71" fmla="*/ 42862 h 1700212"/>
                <a:gd name="connsiteX72" fmla="*/ 3990975 w 4924424"/>
                <a:gd name="connsiteY72" fmla="*/ 19050 h 1700212"/>
                <a:gd name="connsiteX0" fmla="*/ 3990975 w 4924424"/>
                <a:gd name="connsiteY0" fmla="*/ 19050 h 1728787"/>
                <a:gd name="connsiteX1" fmla="*/ 4195762 w 4924424"/>
                <a:gd name="connsiteY1" fmla="*/ 114300 h 1728787"/>
                <a:gd name="connsiteX2" fmla="*/ 4310062 w 4924424"/>
                <a:gd name="connsiteY2" fmla="*/ 261937 h 1728787"/>
                <a:gd name="connsiteX3" fmla="*/ 4414837 w 4924424"/>
                <a:gd name="connsiteY3" fmla="*/ 452437 h 1728787"/>
                <a:gd name="connsiteX4" fmla="*/ 4524375 w 4924424"/>
                <a:gd name="connsiteY4" fmla="*/ 600075 h 1728787"/>
                <a:gd name="connsiteX5" fmla="*/ 4686300 w 4924424"/>
                <a:gd name="connsiteY5" fmla="*/ 681038 h 1728787"/>
                <a:gd name="connsiteX6" fmla="*/ 4843462 w 4924424"/>
                <a:gd name="connsiteY6" fmla="*/ 823913 h 1728787"/>
                <a:gd name="connsiteX7" fmla="*/ 4924424 w 4924424"/>
                <a:gd name="connsiteY7" fmla="*/ 1047750 h 1728787"/>
                <a:gd name="connsiteX8" fmla="*/ 4819650 w 4924424"/>
                <a:gd name="connsiteY8" fmla="*/ 1304924 h 1728787"/>
                <a:gd name="connsiteX9" fmla="*/ 4643437 w 4924424"/>
                <a:gd name="connsiteY9" fmla="*/ 1423988 h 1728787"/>
                <a:gd name="connsiteX10" fmla="*/ 4510087 w 4924424"/>
                <a:gd name="connsiteY10" fmla="*/ 1423988 h 1728787"/>
                <a:gd name="connsiteX11" fmla="*/ 4371975 w 4924424"/>
                <a:gd name="connsiteY11" fmla="*/ 1385888 h 1728787"/>
                <a:gd name="connsiteX12" fmla="*/ 4271962 w 4924424"/>
                <a:gd name="connsiteY12" fmla="*/ 1371600 h 1728787"/>
                <a:gd name="connsiteX13" fmla="*/ 4095749 w 4924424"/>
                <a:gd name="connsiteY13" fmla="*/ 1419225 h 1728787"/>
                <a:gd name="connsiteX14" fmla="*/ 3890962 w 4924424"/>
                <a:gd name="connsiteY14" fmla="*/ 1443038 h 1728787"/>
                <a:gd name="connsiteX15" fmla="*/ 3686175 w 4924424"/>
                <a:gd name="connsiteY15" fmla="*/ 1385887 h 1728787"/>
                <a:gd name="connsiteX16" fmla="*/ 3476625 w 4924424"/>
                <a:gd name="connsiteY16" fmla="*/ 1366837 h 1728787"/>
                <a:gd name="connsiteX17" fmla="*/ 3338512 w 4924424"/>
                <a:gd name="connsiteY17" fmla="*/ 1357312 h 1728787"/>
                <a:gd name="connsiteX18" fmla="*/ 3195637 w 4924424"/>
                <a:gd name="connsiteY18" fmla="*/ 1385887 h 1728787"/>
                <a:gd name="connsiteX19" fmla="*/ 3038475 w 4924424"/>
                <a:gd name="connsiteY19" fmla="*/ 1462087 h 1728787"/>
                <a:gd name="connsiteX20" fmla="*/ 2747962 w 4924424"/>
                <a:gd name="connsiteY20" fmla="*/ 1728787 h 1728787"/>
                <a:gd name="connsiteX21" fmla="*/ 2552700 w 4924424"/>
                <a:gd name="connsiteY21" fmla="*/ 1700212 h 1728787"/>
                <a:gd name="connsiteX22" fmla="*/ 2300287 w 4924424"/>
                <a:gd name="connsiteY22" fmla="*/ 1662112 h 1728787"/>
                <a:gd name="connsiteX23" fmla="*/ 2176463 w 4924424"/>
                <a:gd name="connsiteY23" fmla="*/ 1676400 h 1728787"/>
                <a:gd name="connsiteX24" fmla="*/ 1990724 w 4924424"/>
                <a:gd name="connsiteY24" fmla="*/ 1681162 h 1728787"/>
                <a:gd name="connsiteX25" fmla="*/ 1847850 w 4924424"/>
                <a:gd name="connsiteY25" fmla="*/ 1633537 h 1728787"/>
                <a:gd name="connsiteX26" fmla="*/ 1709737 w 4924424"/>
                <a:gd name="connsiteY26" fmla="*/ 1628775 h 1728787"/>
                <a:gd name="connsiteX27" fmla="*/ 1600200 w 4924424"/>
                <a:gd name="connsiteY27" fmla="*/ 1585912 h 1728787"/>
                <a:gd name="connsiteX28" fmla="*/ 1538287 w 4924424"/>
                <a:gd name="connsiteY28" fmla="*/ 1466850 h 1728787"/>
                <a:gd name="connsiteX29" fmla="*/ 1452562 w 4924424"/>
                <a:gd name="connsiteY29" fmla="*/ 1352550 h 1728787"/>
                <a:gd name="connsiteX30" fmla="*/ 1390650 w 4924424"/>
                <a:gd name="connsiteY30" fmla="*/ 1328737 h 1728787"/>
                <a:gd name="connsiteX31" fmla="*/ 1385887 w 4924424"/>
                <a:gd name="connsiteY31" fmla="*/ 1423987 h 1728787"/>
                <a:gd name="connsiteX32" fmla="*/ 1314449 w 4924424"/>
                <a:gd name="connsiteY32" fmla="*/ 1552575 h 1728787"/>
                <a:gd name="connsiteX33" fmla="*/ 1209675 w 4924424"/>
                <a:gd name="connsiteY33" fmla="*/ 1633537 h 1728787"/>
                <a:gd name="connsiteX34" fmla="*/ 1023937 w 4924424"/>
                <a:gd name="connsiteY34" fmla="*/ 1685925 h 1728787"/>
                <a:gd name="connsiteX35" fmla="*/ 876300 w 4924424"/>
                <a:gd name="connsiteY35" fmla="*/ 1619250 h 1728787"/>
                <a:gd name="connsiteX36" fmla="*/ 747712 w 4924424"/>
                <a:gd name="connsiteY36" fmla="*/ 1585912 h 1728787"/>
                <a:gd name="connsiteX37" fmla="*/ 609600 w 4924424"/>
                <a:gd name="connsiteY37" fmla="*/ 1590675 h 1728787"/>
                <a:gd name="connsiteX38" fmla="*/ 476250 w 4924424"/>
                <a:gd name="connsiteY38" fmla="*/ 1590674 h 1728787"/>
                <a:gd name="connsiteX39" fmla="*/ 390525 w 4924424"/>
                <a:gd name="connsiteY39" fmla="*/ 1571625 h 1728787"/>
                <a:gd name="connsiteX40" fmla="*/ 247650 w 4924424"/>
                <a:gd name="connsiteY40" fmla="*/ 1576387 h 1728787"/>
                <a:gd name="connsiteX41" fmla="*/ 123825 w 4924424"/>
                <a:gd name="connsiteY41" fmla="*/ 1481137 h 1728787"/>
                <a:gd name="connsiteX42" fmla="*/ 42862 w 4924424"/>
                <a:gd name="connsiteY42" fmla="*/ 1300162 h 1728787"/>
                <a:gd name="connsiteX43" fmla="*/ 14287 w 4924424"/>
                <a:gd name="connsiteY43" fmla="*/ 1133475 h 1728787"/>
                <a:gd name="connsiteX44" fmla="*/ 0 w 4924424"/>
                <a:gd name="connsiteY44" fmla="*/ 1023937 h 1728787"/>
                <a:gd name="connsiteX45" fmla="*/ 14287 w 4924424"/>
                <a:gd name="connsiteY45" fmla="*/ 881062 h 1728787"/>
                <a:gd name="connsiteX46" fmla="*/ 90487 w 4924424"/>
                <a:gd name="connsiteY46" fmla="*/ 709612 h 1728787"/>
                <a:gd name="connsiteX47" fmla="*/ 209550 w 4924424"/>
                <a:gd name="connsiteY47" fmla="*/ 581025 h 1728787"/>
                <a:gd name="connsiteX48" fmla="*/ 395287 w 4924424"/>
                <a:gd name="connsiteY48" fmla="*/ 471487 h 1728787"/>
                <a:gd name="connsiteX49" fmla="*/ 523875 w 4924424"/>
                <a:gd name="connsiteY49" fmla="*/ 390525 h 1728787"/>
                <a:gd name="connsiteX50" fmla="*/ 609600 w 4924424"/>
                <a:gd name="connsiteY50" fmla="*/ 300037 h 1728787"/>
                <a:gd name="connsiteX51" fmla="*/ 733425 w 4924424"/>
                <a:gd name="connsiteY51" fmla="*/ 238125 h 1728787"/>
                <a:gd name="connsiteX52" fmla="*/ 928687 w 4924424"/>
                <a:gd name="connsiteY52" fmla="*/ 200025 h 1728787"/>
                <a:gd name="connsiteX53" fmla="*/ 1085850 w 4924424"/>
                <a:gd name="connsiteY53" fmla="*/ 95250 h 1728787"/>
                <a:gd name="connsiteX54" fmla="*/ 1271587 w 4924424"/>
                <a:gd name="connsiteY54" fmla="*/ 66675 h 1728787"/>
                <a:gd name="connsiteX55" fmla="*/ 1423987 w 4924424"/>
                <a:gd name="connsiteY55" fmla="*/ 109537 h 1728787"/>
                <a:gd name="connsiteX56" fmla="*/ 1514475 w 4924424"/>
                <a:gd name="connsiteY56" fmla="*/ 100012 h 1728787"/>
                <a:gd name="connsiteX57" fmla="*/ 1619250 w 4924424"/>
                <a:gd name="connsiteY57" fmla="*/ 23812 h 1728787"/>
                <a:gd name="connsiteX58" fmla="*/ 1743075 w 4924424"/>
                <a:gd name="connsiteY58" fmla="*/ 14287 h 1728787"/>
                <a:gd name="connsiteX59" fmla="*/ 1871662 w 4924424"/>
                <a:gd name="connsiteY59" fmla="*/ 114300 h 1728787"/>
                <a:gd name="connsiteX60" fmla="*/ 2038350 w 4924424"/>
                <a:gd name="connsiteY60" fmla="*/ 114300 h 1728787"/>
                <a:gd name="connsiteX61" fmla="*/ 2143125 w 4924424"/>
                <a:gd name="connsiteY61" fmla="*/ 138112 h 1728787"/>
                <a:gd name="connsiteX62" fmla="*/ 2314575 w 4924424"/>
                <a:gd name="connsiteY62" fmla="*/ 95250 h 1728787"/>
                <a:gd name="connsiteX63" fmla="*/ 2538412 w 4924424"/>
                <a:gd name="connsiteY63" fmla="*/ 52387 h 1728787"/>
                <a:gd name="connsiteX64" fmla="*/ 2686050 w 4924424"/>
                <a:gd name="connsiteY64" fmla="*/ 109537 h 1728787"/>
                <a:gd name="connsiteX65" fmla="*/ 2738437 w 4924424"/>
                <a:gd name="connsiteY65" fmla="*/ 133350 h 1728787"/>
                <a:gd name="connsiteX66" fmla="*/ 2881312 w 4924424"/>
                <a:gd name="connsiteY66" fmla="*/ 61912 h 1728787"/>
                <a:gd name="connsiteX67" fmla="*/ 3095625 w 4924424"/>
                <a:gd name="connsiteY67" fmla="*/ 0 h 1728787"/>
                <a:gd name="connsiteX68" fmla="*/ 3367087 w 4924424"/>
                <a:gd name="connsiteY68" fmla="*/ 66675 h 1728787"/>
                <a:gd name="connsiteX69" fmla="*/ 3590925 w 4924424"/>
                <a:gd name="connsiteY69" fmla="*/ 95250 h 1728787"/>
                <a:gd name="connsiteX70" fmla="*/ 3729037 w 4924424"/>
                <a:gd name="connsiteY70" fmla="*/ 85725 h 1728787"/>
                <a:gd name="connsiteX71" fmla="*/ 3848100 w 4924424"/>
                <a:gd name="connsiteY71" fmla="*/ 42862 h 1728787"/>
                <a:gd name="connsiteX72" fmla="*/ 3990975 w 4924424"/>
                <a:gd name="connsiteY72" fmla="*/ 19050 h 1728787"/>
                <a:gd name="connsiteX0" fmla="*/ 3990975 w 4924424"/>
                <a:gd name="connsiteY0" fmla="*/ 19050 h 1728787"/>
                <a:gd name="connsiteX1" fmla="*/ 4195762 w 4924424"/>
                <a:gd name="connsiteY1" fmla="*/ 114300 h 1728787"/>
                <a:gd name="connsiteX2" fmla="*/ 4310062 w 4924424"/>
                <a:gd name="connsiteY2" fmla="*/ 261937 h 1728787"/>
                <a:gd name="connsiteX3" fmla="*/ 4414837 w 4924424"/>
                <a:gd name="connsiteY3" fmla="*/ 452437 h 1728787"/>
                <a:gd name="connsiteX4" fmla="*/ 4524375 w 4924424"/>
                <a:gd name="connsiteY4" fmla="*/ 600075 h 1728787"/>
                <a:gd name="connsiteX5" fmla="*/ 4686300 w 4924424"/>
                <a:gd name="connsiteY5" fmla="*/ 681038 h 1728787"/>
                <a:gd name="connsiteX6" fmla="*/ 4843462 w 4924424"/>
                <a:gd name="connsiteY6" fmla="*/ 823913 h 1728787"/>
                <a:gd name="connsiteX7" fmla="*/ 4924424 w 4924424"/>
                <a:gd name="connsiteY7" fmla="*/ 1047750 h 1728787"/>
                <a:gd name="connsiteX8" fmla="*/ 4819650 w 4924424"/>
                <a:gd name="connsiteY8" fmla="*/ 1304924 h 1728787"/>
                <a:gd name="connsiteX9" fmla="*/ 4643437 w 4924424"/>
                <a:gd name="connsiteY9" fmla="*/ 1423988 h 1728787"/>
                <a:gd name="connsiteX10" fmla="*/ 4510087 w 4924424"/>
                <a:gd name="connsiteY10" fmla="*/ 1423988 h 1728787"/>
                <a:gd name="connsiteX11" fmla="*/ 4371975 w 4924424"/>
                <a:gd name="connsiteY11" fmla="*/ 1385888 h 1728787"/>
                <a:gd name="connsiteX12" fmla="*/ 4271962 w 4924424"/>
                <a:gd name="connsiteY12" fmla="*/ 1371600 h 1728787"/>
                <a:gd name="connsiteX13" fmla="*/ 4095749 w 4924424"/>
                <a:gd name="connsiteY13" fmla="*/ 1419225 h 1728787"/>
                <a:gd name="connsiteX14" fmla="*/ 3890962 w 4924424"/>
                <a:gd name="connsiteY14" fmla="*/ 1443038 h 1728787"/>
                <a:gd name="connsiteX15" fmla="*/ 3686175 w 4924424"/>
                <a:gd name="connsiteY15" fmla="*/ 1385887 h 1728787"/>
                <a:gd name="connsiteX16" fmla="*/ 3476625 w 4924424"/>
                <a:gd name="connsiteY16" fmla="*/ 1366837 h 1728787"/>
                <a:gd name="connsiteX17" fmla="*/ 3338512 w 4924424"/>
                <a:gd name="connsiteY17" fmla="*/ 1357312 h 1728787"/>
                <a:gd name="connsiteX18" fmla="*/ 3195637 w 4924424"/>
                <a:gd name="connsiteY18" fmla="*/ 1385887 h 1728787"/>
                <a:gd name="connsiteX19" fmla="*/ 3038475 w 4924424"/>
                <a:gd name="connsiteY19" fmla="*/ 1462087 h 1728787"/>
                <a:gd name="connsiteX20" fmla="*/ 2747962 w 4924424"/>
                <a:gd name="connsiteY20" fmla="*/ 1728787 h 1728787"/>
                <a:gd name="connsiteX21" fmla="*/ 2528888 w 4924424"/>
                <a:gd name="connsiteY21" fmla="*/ 1724025 h 1728787"/>
                <a:gd name="connsiteX22" fmla="*/ 2300287 w 4924424"/>
                <a:gd name="connsiteY22" fmla="*/ 1662112 h 1728787"/>
                <a:gd name="connsiteX23" fmla="*/ 2176463 w 4924424"/>
                <a:gd name="connsiteY23" fmla="*/ 1676400 h 1728787"/>
                <a:gd name="connsiteX24" fmla="*/ 1990724 w 4924424"/>
                <a:gd name="connsiteY24" fmla="*/ 1681162 h 1728787"/>
                <a:gd name="connsiteX25" fmla="*/ 1847850 w 4924424"/>
                <a:gd name="connsiteY25" fmla="*/ 1633537 h 1728787"/>
                <a:gd name="connsiteX26" fmla="*/ 1709737 w 4924424"/>
                <a:gd name="connsiteY26" fmla="*/ 1628775 h 1728787"/>
                <a:gd name="connsiteX27" fmla="*/ 1600200 w 4924424"/>
                <a:gd name="connsiteY27" fmla="*/ 1585912 h 1728787"/>
                <a:gd name="connsiteX28" fmla="*/ 1538287 w 4924424"/>
                <a:gd name="connsiteY28" fmla="*/ 1466850 h 1728787"/>
                <a:gd name="connsiteX29" fmla="*/ 1452562 w 4924424"/>
                <a:gd name="connsiteY29" fmla="*/ 1352550 h 1728787"/>
                <a:gd name="connsiteX30" fmla="*/ 1390650 w 4924424"/>
                <a:gd name="connsiteY30" fmla="*/ 1328737 h 1728787"/>
                <a:gd name="connsiteX31" fmla="*/ 1385887 w 4924424"/>
                <a:gd name="connsiteY31" fmla="*/ 1423987 h 1728787"/>
                <a:gd name="connsiteX32" fmla="*/ 1314449 w 4924424"/>
                <a:gd name="connsiteY32" fmla="*/ 1552575 h 1728787"/>
                <a:gd name="connsiteX33" fmla="*/ 1209675 w 4924424"/>
                <a:gd name="connsiteY33" fmla="*/ 1633537 h 1728787"/>
                <a:gd name="connsiteX34" fmla="*/ 1023937 w 4924424"/>
                <a:gd name="connsiteY34" fmla="*/ 1685925 h 1728787"/>
                <a:gd name="connsiteX35" fmla="*/ 876300 w 4924424"/>
                <a:gd name="connsiteY35" fmla="*/ 1619250 h 1728787"/>
                <a:gd name="connsiteX36" fmla="*/ 747712 w 4924424"/>
                <a:gd name="connsiteY36" fmla="*/ 1585912 h 1728787"/>
                <a:gd name="connsiteX37" fmla="*/ 609600 w 4924424"/>
                <a:gd name="connsiteY37" fmla="*/ 1590675 h 1728787"/>
                <a:gd name="connsiteX38" fmla="*/ 476250 w 4924424"/>
                <a:gd name="connsiteY38" fmla="*/ 1590674 h 1728787"/>
                <a:gd name="connsiteX39" fmla="*/ 390525 w 4924424"/>
                <a:gd name="connsiteY39" fmla="*/ 1571625 h 1728787"/>
                <a:gd name="connsiteX40" fmla="*/ 247650 w 4924424"/>
                <a:gd name="connsiteY40" fmla="*/ 1576387 h 1728787"/>
                <a:gd name="connsiteX41" fmla="*/ 123825 w 4924424"/>
                <a:gd name="connsiteY41" fmla="*/ 1481137 h 1728787"/>
                <a:gd name="connsiteX42" fmla="*/ 42862 w 4924424"/>
                <a:gd name="connsiteY42" fmla="*/ 1300162 h 1728787"/>
                <a:gd name="connsiteX43" fmla="*/ 14287 w 4924424"/>
                <a:gd name="connsiteY43" fmla="*/ 1133475 h 1728787"/>
                <a:gd name="connsiteX44" fmla="*/ 0 w 4924424"/>
                <a:gd name="connsiteY44" fmla="*/ 1023937 h 1728787"/>
                <a:gd name="connsiteX45" fmla="*/ 14287 w 4924424"/>
                <a:gd name="connsiteY45" fmla="*/ 881062 h 1728787"/>
                <a:gd name="connsiteX46" fmla="*/ 90487 w 4924424"/>
                <a:gd name="connsiteY46" fmla="*/ 709612 h 1728787"/>
                <a:gd name="connsiteX47" fmla="*/ 209550 w 4924424"/>
                <a:gd name="connsiteY47" fmla="*/ 581025 h 1728787"/>
                <a:gd name="connsiteX48" fmla="*/ 395287 w 4924424"/>
                <a:gd name="connsiteY48" fmla="*/ 471487 h 1728787"/>
                <a:gd name="connsiteX49" fmla="*/ 523875 w 4924424"/>
                <a:gd name="connsiteY49" fmla="*/ 390525 h 1728787"/>
                <a:gd name="connsiteX50" fmla="*/ 609600 w 4924424"/>
                <a:gd name="connsiteY50" fmla="*/ 300037 h 1728787"/>
                <a:gd name="connsiteX51" fmla="*/ 733425 w 4924424"/>
                <a:gd name="connsiteY51" fmla="*/ 238125 h 1728787"/>
                <a:gd name="connsiteX52" fmla="*/ 928687 w 4924424"/>
                <a:gd name="connsiteY52" fmla="*/ 200025 h 1728787"/>
                <a:gd name="connsiteX53" fmla="*/ 1085850 w 4924424"/>
                <a:gd name="connsiteY53" fmla="*/ 95250 h 1728787"/>
                <a:gd name="connsiteX54" fmla="*/ 1271587 w 4924424"/>
                <a:gd name="connsiteY54" fmla="*/ 66675 h 1728787"/>
                <a:gd name="connsiteX55" fmla="*/ 1423987 w 4924424"/>
                <a:gd name="connsiteY55" fmla="*/ 109537 h 1728787"/>
                <a:gd name="connsiteX56" fmla="*/ 1514475 w 4924424"/>
                <a:gd name="connsiteY56" fmla="*/ 100012 h 1728787"/>
                <a:gd name="connsiteX57" fmla="*/ 1619250 w 4924424"/>
                <a:gd name="connsiteY57" fmla="*/ 23812 h 1728787"/>
                <a:gd name="connsiteX58" fmla="*/ 1743075 w 4924424"/>
                <a:gd name="connsiteY58" fmla="*/ 14287 h 1728787"/>
                <a:gd name="connsiteX59" fmla="*/ 1871662 w 4924424"/>
                <a:gd name="connsiteY59" fmla="*/ 114300 h 1728787"/>
                <a:gd name="connsiteX60" fmla="*/ 2038350 w 4924424"/>
                <a:gd name="connsiteY60" fmla="*/ 114300 h 1728787"/>
                <a:gd name="connsiteX61" fmla="*/ 2143125 w 4924424"/>
                <a:gd name="connsiteY61" fmla="*/ 138112 h 1728787"/>
                <a:gd name="connsiteX62" fmla="*/ 2314575 w 4924424"/>
                <a:gd name="connsiteY62" fmla="*/ 95250 h 1728787"/>
                <a:gd name="connsiteX63" fmla="*/ 2538412 w 4924424"/>
                <a:gd name="connsiteY63" fmla="*/ 52387 h 1728787"/>
                <a:gd name="connsiteX64" fmla="*/ 2686050 w 4924424"/>
                <a:gd name="connsiteY64" fmla="*/ 109537 h 1728787"/>
                <a:gd name="connsiteX65" fmla="*/ 2738437 w 4924424"/>
                <a:gd name="connsiteY65" fmla="*/ 133350 h 1728787"/>
                <a:gd name="connsiteX66" fmla="*/ 2881312 w 4924424"/>
                <a:gd name="connsiteY66" fmla="*/ 61912 h 1728787"/>
                <a:gd name="connsiteX67" fmla="*/ 3095625 w 4924424"/>
                <a:gd name="connsiteY67" fmla="*/ 0 h 1728787"/>
                <a:gd name="connsiteX68" fmla="*/ 3367087 w 4924424"/>
                <a:gd name="connsiteY68" fmla="*/ 66675 h 1728787"/>
                <a:gd name="connsiteX69" fmla="*/ 3590925 w 4924424"/>
                <a:gd name="connsiteY69" fmla="*/ 95250 h 1728787"/>
                <a:gd name="connsiteX70" fmla="*/ 3729037 w 4924424"/>
                <a:gd name="connsiteY70" fmla="*/ 85725 h 1728787"/>
                <a:gd name="connsiteX71" fmla="*/ 3848100 w 4924424"/>
                <a:gd name="connsiteY71" fmla="*/ 42862 h 1728787"/>
                <a:gd name="connsiteX72" fmla="*/ 3990975 w 4924424"/>
                <a:gd name="connsiteY72" fmla="*/ 19050 h 1728787"/>
                <a:gd name="connsiteX0" fmla="*/ 3990975 w 4924424"/>
                <a:gd name="connsiteY0" fmla="*/ 19050 h 1728787"/>
                <a:gd name="connsiteX1" fmla="*/ 4195762 w 4924424"/>
                <a:gd name="connsiteY1" fmla="*/ 114300 h 1728787"/>
                <a:gd name="connsiteX2" fmla="*/ 4310062 w 4924424"/>
                <a:gd name="connsiteY2" fmla="*/ 261937 h 1728787"/>
                <a:gd name="connsiteX3" fmla="*/ 4414837 w 4924424"/>
                <a:gd name="connsiteY3" fmla="*/ 452437 h 1728787"/>
                <a:gd name="connsiteX4" fmla="*/ 4524375 w 4924424"/>
                <a:gd name="connsiteY4" fmla="*/ 600075 h 1728787"/>
                <a:gd name="connsiteX5" fmla="*/ 4686300 w 4924424"/>
                <a:gd name="connsiteY5" fmla="*/ 681038 h 1728787"/>
                <a:gd name="connsiteX6" fmla="*/ 4843462 w 4924424"/>
                <a:gd name="connsiteY6" fmla="*/ 823913 h 1728787"/>
                <a:gd name="connsiteX7" fmla="*/ 4924424 w 4924424"/>
                <a:gd name="connsiteY7" fmla="*/ 1047750 h 1728787"/>
                <a:gd name="connsiteX8" fmla="*/ 4819650 w 4924424"/>
                <a:gd name="connsiteY8" fmla="*/ 1304924 h 1728787"/>
                <a:gd name="connsiteX9" fmla="*/ 4643437 w 4924424"/>
                <a:gd name="connsiteY9" fmla="*/ 1423988 h 1728787"/>
                <a:gd name="connsiteX10" fmla="*/ 4510087 w 4924424"/>
                <a:gd name="connsiteY10" fmla="*/ 1423988 h 1728787"/>
                <a:gd name="connsiteX11" fmla="*/ 4371975 w 4924424"/>
                <a:gd name="connsiteY11" fmla="*/ 1385888 h 1728787"/>
                <a:gd name="connsiteX12" fmla="*/ 4271962 w 4924424"/>
                <a:gd name="connsiteY12" fmla="*/ 1371600 h 1728787"/>
                <a:gd name="connsiteX13" fmla="*/ 4095749 w 4924424"/>
                <a:gd name="connsiteY13" fmla="*/ 1419225 h 1728787"/>
                <a:gd name="connsiteX14" fmla="*/ 3890962 w 4924424"/>
                <a:gd name="connsiteY14" fmla="*/ 1443038 h 1728787"/>
                <a:gd name="connsiteX15" fmla="*/ 3686175 w 4924424"/>
                <a:gd name="connsiteY15" fmla="*/ 1385887 h 1728787"/>
                <a:gd name="connsiteX16" fmla="*/ 3476625 w 4924424"/>
                <a:gd name="connsiteY16" fmla="*/ 1366837 h 1728787"/>
                <a:gd name="connsiteX17" fmla="*/ 3338512 w 4924424"/>
                <a:gd name="connsiteY17" fmla="*/ 1357312 h 1728787"/>
                <a:gd name="connsiteX18" fmla="*/ 3195637 w 4924424"/>
                <a:gd name="connsiteY18" fmla="*/ 1385887 h 1728787"/>
                <a:gd name="connsiteX19" fmla="*/ 3038475 w 4924424"/>
                <a:gd name="connsiteY19" fmla="*/ 1528762 h 1728787"/>
                <a:gd name="connsiteX20" fmla="*/ 2747962 w 4924424"/>
                <a:gd name="connsiteY20" fmla="*/ 1728787 h 1728787"/>
                <a:gd name="connsiteX21" fmla="*/ 2528888 w 4924424"/>
                <a:gd name="connsiteY21" fmla="*/ 1724025 h 1728787"/>
                <a:gd name="connsiteX22" fmla="*/ 2300287 w 4924424"/>
                <a:gd name="connsiteY22" fmla="*/ 1662112 h 1728787"/>
                <a:gd name="connsiteX23" fmla="*/ 2176463 w 4924424"/>
                <a:gd name="connsiteY23" fmla="*/ 1676400 h 1728787"/>
                <a:gd name="connsiteX24" fmla="*/ 1990724 w 4924424"/>
                <a:gd name="connsiteY24" fmla="*/ 1681162 h 1728787"/>
                <a:gd name="connsiteX25" fmla="*/ 1847850 w 4924424"/>
                <a:gd name="connsiteY25" fmla="*/ 1633537 h 1728787"/>
                <a:gd name="connsiteX26" fmla="*/ 1709737 w 4924424"/>
                <a:gd name="connsiteY26" fmla="*/ 1628775 h 1728787"/>
                <a:gd name="connsiteX27" fmla="*/ 1600200 w 4924424"/>
                <a:gd name="connsiteY27" fmla="*/ 1585912 h 1728787"/>
                <a:gd name="connsiteX28" fmla="*/ 1538287 w 4924424"/>
                <a:gd name="connsiteY28" fmla="*/ 1466850 h 1728787"/>
                <a:gd name="connsiteX29" fmla="*/ 1452562 w 4924424"/>
                <a:gd name="connsiteY29" fmla="*/ 1352550 h 1728787"/>
                <a:gd name="connsiteX30" fmla="*/ 1390650 w 4924424"/>
                <a:gd name="connsiteY30" fmla="*/ 1328737 h 1728787"/>
                <a:gd name="connsiteX31" fmla="*/ 1385887 w 4924424"/>
                <a:gd name="connsiteY31" fmla="*/ 1423987 h 1728787"/>
                <a:gd name="connsiteX32" fmla="*/ 1314449 w 4924424"/>
                <a:gd name="connsiteY32" fmla="*/ 1552575 h 1728787"/>
                <a:gd name="connsiteX33" fmla="*/ 1209675 w 4924424"/>
                <a:gd name="connsiteY33" fmla="*/ 1633537 h 1728787"/>
                <a:gd name="connsiteX34" fmla="*/ 1023937 w 4924424"/>
                <a:gd name="connsiteY34" fmla="*/ 1685925 h 1728787"/>
                <a:gd name="connsiteX35" fmla="*/ 876300 w 4924424"/>
                <a:gd name="connsiteY35" fmla="*/ 1619250 h 1728787"/>
                <a:gd name="connsiteX36" fmla="*/ 747712 w 4924424"/>
                <a:gd name="connsiteY36" fmla="*/ 1585912 h 1728787"/>
                <a:gd name="connsiteX37" fmla="*/ 609600 w 4924424"/>
                <a:gd name="connsiteY37" fmla="*/ 1590675 h 1728787"/>
                <a:gd name="connsiteX38" fmla="*/ 476250 w 4924424"/>
                <a:gd name="connsiteY38" fmla="*/ 1590674 h 1728787"/>
                <a:gd name="connsiteX39" fmla="*/ 390525 w 4924424"/>
                <a:gd name="connsiteY39" fmla="*/ 1571625 h 1728787"/>
                <a:gd name="connsiteX40" fmla="*/ 247650 w 4924424"/>
                <a:gd name="connsiteY40" fmla="*/ 1576387 h 1728787"/>
                <a:gd name="connsiteX41" fmla="*/ 123825 w 4924424"/>
                <a:gd name="connsiteY41" fmla="*/ 1481137 h 1728787"/>
                <a:gd name="connsiteX42" fmla="*/ 42862 w 4924424"/>
                <a:gd name="connsiteY42" fmla="*/ 1300162 h 1728787"/>
                <a:gd name="connsiteX43" fmla="*/ 14287 w 4924424"/>
                <a:gd name="connsiteY43" fmla="*/ 1133475 h 1728787"/>
                <a:gd name="connsiteX44" fmla="*/ 0 w 4924424"/>
                <a:gd name="connsiteY44" fmla="*/ 1023937 h 1728787"/>
                <a:gd name="connsiteX45" fmla="*/ 14287 w 4924424"/>
                <a:gd name="connsiteY45" fmla="*/ 881062 h 1728787"/>
                <a:gd name="connsiteX46" fmla="*/ 90487 w 4924424"/>
                <a:gd name="connsiteY46" fmla="*/ 709612 h 1728787"/>
                <a:gd name="connsiteX47" fmla="*/ 209550 w 4924424"/>
                <a:gd name="connsiteY47" fmla="*/ 581025 h 1728787"/>
                <a:gd name="connsiteX48" fmla="*/ 395287 w 4924424"/>
                <a:gd name="connsiteY48" fmla="*/ 471487 h 1728787"/>
                <a:gd name="connsiteX49" fmla="*/ 523875 w 4924424"/>
                <a:gd name="connsiteY49" fmla="*/ 390525 h 1728787"/>
                <a:gd name="connsiteX50" fmla="*/ 609600 w 4924424"/>
                <a:gd name="connsiteY50" fmla="*/ 300037 h 1728787"/>
                <a:gd name="connsiteX51" fmla="*/ 733425 w 4924424"/>
                <a:gd name="connsiteY51" fmla="*/ 238125 h 1728787"/>
                <a:gd name="connsiteX52" fmla="*/ 928687 w 4924424"/>
                <a:gd name="connsiteY52" fmla="*/ 200025 h 1728787"/>
                <a:gd name="connsiteX53" fmla="*/ 1085850 w 4924424"/>
                <a:gd name="connsiteY53" fmla="*/ 95250 h 1728787"/>
                <a:gd name="connsiteX54" fmla="*/ 1271587 w 4924424"/>
                <a:gd name="connsiteY54" fmla="*/ 66675 h 1728787"/>
                <a:gd name="connsiteX55" fmla="*/ 1423987 w 4924424"/>
                <a:gd name="connsiteY55" fmla="*/ 109537 h 1728787"/>
                <a:gd name="connsiteX56" fmla="*/ 1514475 w 4924424"/>
                <a:gd name="connsiteY56" fmla="*/ 100012 h 1728787"/>
                <a:gd name="connsiteX57" fmla="*/ 1619250 w 4924424"/>
                <a:gd name="connsiteY57" fmla="*/ 23812 h 1728787"/>
                <a:gd name="connsiteX58" fmla="*/ 1743075 w 4924424"/>
                <a:gd name="connsiteY58" fmla="*/ 14287 h 1728787"/>
                <a:gd name="connsiteX59" fmla="*/ 1871662 w 4924424"/>
                <a:gd name="connsiteY59" fmla="*/ 114300 h 1728787"/>
                <a:gd name="connsiteX60" fmla="*/ 2038350 w 4924424"/>
                <a:gd name="connsiteY60" fmla="*/ 114300 h 1728787"/>
                <a:gd name="connsiteX61" fmla="*/ 2143125 w 4924424"/>
                <a:gd name="connsiteY61" fmla="*/ 138112 h 1728787"/>
                <a:gd name="connsiteX62" fmla="*/ 2314575 w 4924424"/>
                <a:gd name="connsiteY62" fmla="*/ 95250 h 1728787"/>
                <a:gd name="connsiteX63" fmla="*/ 2538412 w 4924424"/>
                <a:gd name="connsiteY63" fmla="*/ 52387 h 1728787"/>
                <a:gd name="connsiteX64" fmla="*/ 2686050 w 4924424"/>
                <a:gd name="connsiteY64" fmla="*/ 109537 h 1728787"/>
                <a:gd name="connsiteX65" fmla="*/ 2738437 w 4924424"/>
                <a:gd name="connsiteY65" fmla="*/ 133350 h 1728787"/>
                <a:gd name="connsiteX66" fmla="*/ 2881312 w 4924424"/>
                <a:gd name="connsiteY66" fmla="*/ 61912 h 1728787"/>
                <a:gd name="connsiteX67" fmla="*/ 3095625 w 4924424"/>
                <a:gd name="connsiteY67" fmla="*/ 0 h 1728787"/>
                <a:gd name="connsiteX68" fmla="*/ 3367087 w 4924424"/>
                <a:gd name="connsiteY68" fmla="*/ 66675 h 1728787"/>
                <a:gd name="connsiteX69" fmla="*/ 3590925 w 4924424"/>
                <a:gd name="connsiteY69" fmla="*/ 95250 h 1728787"/>
                <a:gd name="connsiteX70" fmla="*/ 3729037 w 4924424"/>
                <a:gd name="connsiteY70" fmla="*/ 85725 h 1728787"/>
                <a:gd name="connsiteX71" fmla="*/ 3848100 w 4924424"/>
                <a:gd name="connsiteY71" fmla="*/ 42862 h 1728787"/>
                <a:gd name="connsiteX72" fmla="*/ 3990975 w 4924424"/>
                <a:gd name="connsiteY72" fmla="*/ 19050 h 1728787"/>
                <a:gd name="connsiteX0" fmla="*/ 3990975 w 4924424"/>
                <a:gd name="connsiteY0" fmla="*/ 19050 h 1728787"/>
                <a:gd name="connsiteX1" fmla="*/ 4195762 w 4924424"/>
                <a:gd name="connsiteY1" fmla="*/ 114300 h 1728787"/>
                <a:gd name="connsiteX2" fmla="*/ 4310062 w 4924424"/>
                <a:gd name="connsiteY2" fmla="*/ 261937 h 1728787"/>
                <a:gd name="connsiteX3" fmla="*/ 4414837 w 4924424"/>
                <a:gd name="connsiteY3" fmla="*/ 452437 h 1728787"/>
                <a:gd name="connsiteX4" fmla="*/ 4524375 w 4924424"/>
                <a:gd name="connsiteY4" fmla="*/ 600075 h 1728787"/>
                <a:gd name="connsiteX5" fmla="*/ 4686300 w 4924424"/>
                <a:gd name="connsiteY5" fmla="*/ 681038 h 1728787"/>
                <a:gd name="connsiteX6" fmla="*/ 4843462 w 4924424"/>
                <a:gd name="connsiteY6" fmla="*/ 823913 h 1728787"/>
                <a:gd name="connsiteX7" fmla="*/ 4924424 w 4924424"/>
                <a:gd name="connsiteY7" fmla="*/ 1047750 h 1728787"/>
                <a:gd name="connsiteX8" fmla="*/ 4819650 w 4924424"/>
                <a:gd name="connsiteY8" fmla="*/ 1304924 h 1728787"/>
                <a:gd name="connsiteX9" fmla="*/ 4643437 w 4924424"/>
                <a:gd name="connsiteY9" fmla="*/ 1423988 h 1728787"/>
                <a:gd name="connsiteX10" fmla="*/ 4510087 w 4924424"/>
                <a:gd name="connsiteY10" fmla="*/ 1423988 h 1728787"/>
                <a:gd name="connsiteX11" fmla="*/ 4371975 w 4924424"/>
                <a:gd name="connsiteY11" fmla="*/ 1385888 h 1728787"/>
                <a:gd name="connsiteX12" fmla="*/ 4271962 w 4924424"/>
                <a:gd name="connsiteY12" fmla="*/ 1371600 h 1728787"/>
                <a:gd name="connsiteX13" fmla="*/ 4095749 w 4924424"/>
                <a:gd name="connsiteY13" fmla="*/ 1419225 h 1728787"/>
                <a:gd name="connsiteX14" fmla="*/ 3890962 w 4924424"/>
                <a:gd name="connsiteY14" fmla="*/ 1443038 h 1728787"/>
                <a:gd name="connsiteX15" fmla="*/ 3686175 w 4924424"/>
                <a:gd name="connsiteY15" fmla="*/ 1385887 h 1728787"/>
                <a:gd name="connsiteX16" fmla="*/ 3476625 w 4924424"/>
                <a:gd name="connsiteY16" fmla="*/ 1366837 h 1728787"/>
                <a:gd name="connsiteX17" fmla="*/ 3338512 w 4924424"/>
                <a:gd name="connsiteY17" fmla="*/ 1357312 h 1728787"/>
                <a:gd name="connsiteX18" fmla="*/ 3195637 w 4924424"/>
                <a:gd name="connsiteY18" fmla="*/ 1385887 h 1728787"/>
                <a:gd name="connsiteX19" fmla="*/ 3038475 w 4924424"/>
                <a:gd name="connsiteY19" fmla="*/ 1528762 h 1728787"/>
                <a:gd name="connsiteX20" fmla="*/ 2871788 w 4924424"/>
                <a:gd name="connsiteY20" fmla="*/ 1633538 h 1728787"/>
                <a:gd name="connsiteX21" fmla="*/ 2747962 w 4924424"/>
                <a:gd name="connsiteY21" fmla="*/ 1728787 h 1728787"/>
                <a:gd name="connsiteX22" fmla="*/ 2528888 w 4924424"/>
                <a:gd name="connsiteY22" fmla="*/ 1724025 h 1728787"/>
                <a:gd name="connsiteX23" fmla="*/ 2300287 w 4924424"/>
                <a:gd name="connsiteY23" fmla="*/ 1662112 h 1728787"/>
                <a:gd name="connsiteX24" fmla="*/ 2176463 w 4924424"/>
                <a:gd name="connsiteY24" fmla="*/ 1676400 h 1728787"/>
                <a:gd name="connsiteX25" fmla="*/ 1990724 w 4924424"/>
                <a:gd name="connsiteY25" fmla="*/ 1681162 h 1728787"/>
                <a:gd name="connsiteX26" fmla="*/ 1847850 w 4924424"/>
                <a:gd name="connsiteY26" fmla="*/ 1633537 h 1728787"/>
                <a:gd name="connsiteX27" fmla="*/ 1709737 w 4924424"/>
                <a:gd name="connsiteY27" fmla="*/ 1628775 h 1728787"/>
                <a:gd name="connsiteX28" fmla="*/ 1600200 w 4924424"/>
                <a:gd name="connsiteY28" fmla="*/ 1585912 h 1728787"/>
                <a:gd name="connsiteX29" fmla="*/ 1538287 w 4924424"/>
                <a:gd name="connsiteY29" fmla="*/ 1466850 h 1728787"/>
                <a:gd name="connsiteX30" fmla="*/ 1452562 w 4924424"/>
                <a:gd name="connsiteY30" fmla="*/ 1352550 h 1728787"/>
                <a:gd name="connsiteX31" fmla="*/ 1390650 w 4924424"/>
                <a:gd name="connsiteY31" fmla="*/ 1328737 h 1728787"/>
                <a:gd name="connsiteX32" fmla="*/ 1385887 w 4924424"/>
                <a:gd name="connsiteY32" fmla="*/ 1423987 h 1728787"/>
                <a:gd name="connsiteX33" fmla="*/ 1314449 w 4924424"/>
                <a:gd name="connsiteY33" fmla="*/ 1552575 h 1728787"/>
                <a:gd name="connsiteX34" fmla="*/ 1209675 w 4924424"/>
                <a:gd name="connsiteY34" fmla="*/ 1633537 h 1728787"/>
                <a:gd name="connsiteX35" fmla="*/ 1023937 w 4924424"/>
                <a:gd name="connsiteY35" fmla="*/ 1685925 h 1728787"/>
                <a:gd name="connsiteX36" fmla="*/ 876300 w 4924424"/>
                <a:gd name="connsiteY36" fmla="*/ 1619250 h 1728787"/>
                <a:gd name="connsiteX37" fmla="*/ 747712 w 4924424"/>
                <a:gd name="connsiteY37" fmla="*/ 1585912 h 1728787"/>
                <a:gd name="connsiteX38" fmla="*/ 609600 w 4924424"/>
                <a:gd name="connsiteY38" fmla="*/ 1590675 h 1728787"/>
                <a:gd name="connsiteX39" fmla="*/ 476250 w 4924424"/>
                <a:gd name="connsiteY39" fmla="*/ 1590674 h 1728787"/>
                <a:gd name="connsiteX40" fmla="*/ 390525 w 4924424"/>
                <a:gd name="connsiteY40" fmla="*/ 1571625 h 1728787"/>
                <a:gd name="connsiteX41" fmla="*/ 247650 w 4924424"/>
                <a:gd name="connsiteY41" fmla="*/ 1576387 h 1728787"/>
                <a:gd name="connsiteX42" fmla="*/ 123825 w 4924424"/>
                <a:gd name="connsiteY42" fmla="*/ 1481137 h 1728787"/>
                <a:gd name="connsiteX43" fmla="*/ 42862 w 4924424"/>
                <a:gd name="connsiteY43" fmla="*/ 1300162 h 1728787"/>
                <a:gd name="connsiteX44" fmla="*/ 14287 w 4924424"/>
                <a:gd name="connsiteY44" fmla="*/ 1133475 h 1728787"/>
                <a:gd name="connsiteX45" fmla="*/ 0 w 4924424"/>
                <a:gd name="connsiteY45" fmla="*/ 1023937 h 1728787"/>
                <a:gd name="connsiteX46" fmla="*/ 14287 w 4924424"/>
                <a:gd name="connsiteY46" fmla="*/ 881062 h 1728787"/>
                <a:gd name="connsiteX47" fmla="*/ 90487 w 4924424"/>
                <a:gd name="connsiteY47" fmla="*/ 709612 h 1728787"/>
                <a:gd name="connsiteX48" fmla="*/ 209550 w 4924424"/>
                <a:gd name="connsiteY48" fmla="*/ 581025 h 1728787"/>
                <a:gd name="connsiteX49" fmla="*/ 395287 w 4924424"/>
                <a:gd name="connsiteY49" fmla="*/ 471487 h 1728787"/>
                <a:gd name="connsiteX50" fmla="*/ 523875 w 4924424"/>
                <a:gd name="connsiteY50" fmla="*/ 390525 h 1728787"/>
                <a:gd name="connsiteX51" fmla="*/ 609600 w 4924424"/>
                <a:gd name="connsiteY51" fmla="*/ 300037 h 1728787"/>
                <a:gd name="connsiteX52" fmla="*/ 733425 w 4924424"/>
                <a:gd name="connsiteY52" fmla="*/ 238125 h 1728787"/>
                <a:gd name="connsiteX53" fmla="*/ 928687 w 4924424"/>
                <a:gd name="connsiteY53" fmla="*/ 200025 h 1728787"/>
                <a:gd name="connsiteX54" fmla="*/ 1085850 w 4924424"/>
                <a:gd name="connsiteY54" fmla="*/ 95250 h 1728787"/>
                <a:gd name="connsiteX55" fmla="*/ 1271587 w 4924424"/>
                <a:gd name="connsiteY55" fmla="*/ 66675 h 1728787"/>
                <a:gd name="connsiteX56" fmla="*/ 1423987 w 4924424"/>
                <a:gd name="connsiteY56" fmla="*/ 109537 h 1728787"/>
                <a:gd name="connsiteX57" fmla="*/ 1514475 w 4924424"/>
                <a:gd name="connsiteY57" fmla="*/ 100012 h 1728787"/>
                <a:gd name="connsiteX58" fmla="*/ 1619250 w 4924424"/>
                <a:gd name="connsiteY58" fmla="*/ 23812 h 1728787"/>
                <a:gd name="connsiteX59" fmla="*/ 1743075 w 4924424"/>
                <a:gd name="connsiteY59" fmla="*/ 14287 h 1728787"/>
                <a:gd name="connsiteX60" fmla="*/ 1871662 w 4924424"/>
                <a:gd name="connsiteY60" fmla="*/ 114300 h 1728787"/>
                <a:gd name="connsiteX61" fmla="*/ 2038350 w 4924424"/>
                <a:gd name="connsiteY61" fmla="*/ 114300 h 1728787"/>
                <a:gd name="connsiteX62" fmla="*/ 2143125 w 4924424"/>
                <a:gd name="connsiteY62" fmla="*/ 138112 h 1728787"/>
                <a:gd name="connsiteX63" fmla="*/ 2314575 w 4924424"/>
                <a:gd name="connsiteY63" fmla="*/ 95250 h 1728787"/>
                <a:gd name="connsiteX64" fmla="*/ 2538412 w 4924424"/>
                <a:gd name="connsiteY64" fmla="*/ 52387 h 1728787"/>
                <a:gd name="connsiteX65" fmla="*/ 2686050 w 4924424"/>
                <a:gd name="connsiteY65" fmla="*/ 109537 h 1728787"/>
                <a:gd name="connsiteX66" fmla="*/ 2738437 w 4924424"/>
                <a:gd name="connsiteY66" fmla="*/ 133350 h 1728787"/>
                <a:gd name="connsiteX67" fmla="*/ 2881312 w 4924424"/>
                <a:gd name="connsiteY67" fmla="*/ 61912 h 1728787"/>
                <a:gd name="connsiteX68" fmla="*/ 3095625 w 4924424"/>
                <a:gd name="connsiteY68" fmla="*/ 0 h 1728787"/>
                <a:gd name="connsiteX69" fmla="*/ 3367087 w 4924424"/>
                <a:gd name="connsiteY69" fmla="*/ 66675 h 1728787"/>
                <a:gd name="connsiteX70" fmla="*/ 3590925 w 4924424"/>
                <a:gd name="connsiteY70" fmla="*/ 95250 h 1728787"/>
                <a:gd name="connsiteX71" fmla="*/ 3729037 w 4924424"/>
                <a:gd name="connsiteY71" fmla="*/ 85725 h 1728787"/>
                <a:gd name="connsiteX72" fmla="*/ 3848100 w 4924424"/>
                <a:gd name="connsiteY72" fmla="*/ 42862 h 1728787"/>
                <a:gd name="connsiteX73" fmla="*/ 3990975 w 4924424"/>
                <a:gd name="connsiteY73" fmla="*/ 19050 h 1728787"/>
                <a:gd name="connsiteX0" fmla="*/ 3990975 w 4924424"/>
                <a:gd name="connsiteY0" fmla="*/ 19050 h 1728787"/>
                <a:gd name="connsiteX1" fmla="*/ 4195762 w 4924424"/>
                <a:gd name="connsiteY1" fmla="*/ 114300 h 1728787"/>
                <a:gd name="connsiteX2" fmla="*/ 4310062 w 4924424"/>
                <a:gd name="connsiteY2" fmla="*/ 261937 h 1728787"/>
                <a:gd name="connsiteX3" fmla="*/ 4414837 w 4924424"/>
                <a:gd name="connsiteY3" fmla="*/ 452437 h 1728787"/>
                <a:gd name="connsiteX4" fmla="*/ 4524375 w 4924424"/>
                <a:gd name="connsiteY4" fmla="*/ 600075 h 1728787"/>
                <a:gd name="connsiteX5" fmla="*/ 4686300 w 4924424"/>
                <a:gd name="connsiteY5" fmla="*/ 681038 h 1728787"/>
                <a:gd name="connsiteX6" fmla="*/ 4843462 w 4924424"/>
                <a:gd name="connsiteY6" fmla="*/ 823913 h 1728787"/>
                <a:gd name="connsiteX7" fmla="*/ 4924424 w 4924424"/>
                <a:gd name="connsiteY7" fmla="*/ 1047750 h 1728787"/>
                <a:gd name="connsiteX8" fmla="*/ 4819650 w 4924424"/>
                <a:gd name="connsiteY8" fmla="*/ 1304924 h 1728787"/>
                <a:gd name="connsiteX9" fmla="*/ 4643437 w 4924424"/>
                <a:gd name="connsiteY9" fmla="*/ 1423988 h 1728787"/>
                <a:gd name="connsiteX10" fmla="*/ 4510087 w 4924424"/>
                <a:gd name="connsiteY10" fmla="*/ 1423988 h 1728787"/>
                <a:gd name="connsiteX11" fmla="*/ 4371975 w 4924424"/>
                <a:gd name="connsiteY11" fmla="*/ 1385888 h 1728787"/>
                <a:gd name="connsiteX12" fmla="*/ 4271962 w 4924424"/>
                <a:gd name="connsiteY12" fmla="*/ 1371600 h 1728787"/>
                <a:gd name="connsiteX13" fmla="*/ 4095749 w 4924424"/>
                <a:gd name="connsiteY13" fmla="*/ 1419225 h 1728787"/>
                <a:gd name="connsiteX14" fmla="*/ 3890962 w 4924424"/>
                <a:gd name="connsiteY14" fmla="*/ 1443038 h 1728787"/>
                <a:gd name="connsiteX15" fmla="*/ 3686175 w 4924424"/>
                <a:gd name="connsiteY15" fmla="*/ 1385887 h 1728787"/>
                <a:gd name="connsiteX16" fmla="*/ 3476625 w 4924424"/>
                <a:gd name="connsiteY16" fmla="*/ 1366837 h 1728787"/>
                <a:gd name="connsiteX17" fmla="*/ 3338512 w 4924424"/>
                <a:gd name="connsiteY17" fmla="*/ 1357312 h 1728787"/>
                <a:gd name="connsiteX18" fmla="*/ 3181349 w 4924424"/>
                <a:gd name="connsiteY18" fmla="*/ 1447800 h 1728787"/>
                <a:gd name="connsiteX19" fmla="*/ 3038475 w 4924424"/>
                <a:gd name="connsiteY19" fmla="*/ 1528762 h 1728787"/>
                <a:gd name="connsiteX20" fmla="*/ 2871788 w 4924424"/>
                <a:gd name="connsiteY20" fmla="*/ 1633538 h 1728787"/>
                <a:gd name="connsiteX21" fmla="*/ 2747962 w 4924424"/>
                <a:gd name="connsiteY21" fmla="*/ 1728787 h 1728787"/>
                <a:gd name="connsiteX22" fmla="*/ 2528888 w 4924424"/>
                <a:gd name="connsiteY22" fmla="*/ 1724025 h 1728787"/>
                <a:gd name="connsiteX23" fmla="*/ 2300287 w 4924424"/>
                <a:gd name="connsiteY23" fmla="*/ 1662112 h 1728787"/>
                <a:gd name="connsiteX24" fmla="*/ 2176463 w 4924424"/>
                <a:gd name="connsiteY24" fmla="*/ 1676400 h 1728787"/>
                <a:gd name="connsiteX25" fmla="*/ 1990724 w 4924424"/>
                <a:gd name="connsiteY25" fmla="*/ 1681162 h 1728787"/>
                <a:gd name="connsiteX26" fmla="*/ 1847850 w 4924424"/>
                <a:gd name="connsiteY26" fmla="*/ 1633537 h 1728787"/>
                <a:gd name="connsiteX27" fmla="*/ 1709737 w 4924424"/>
                <a:gd name="connsiteY27" fmla="*/ 1628775 h 1728787"/>
                <a:gd name="connsiteX28" fmla="*/ 1600200 w 4924424"/>
                <a:gd name="connsiteY28" fmla="*/ 1585912 h 1728787"/>
                <a:gd name="connsiteX29" fmla="*/ 1538287 w 4924424"/>
                <a:gd name="connsiteY29" fmla="*/ 1466850 h 1728787"/>
                <a:gd name="connsiteX30" fmla="*/ 1452562 w 4924424"/>
                <a:gd name="connsiteY30" fmla="*/ 1352550 h 1728787"/>
                <a:gd name="connsiteX31" fmla="*/ 1390650 w 4924424"/>
                <a:gd name="connsiteY31" fmla="*/ 1328737 h 1728787"/>
                <a:gd name="connsiteX32" fmla="*/ 1385887 w 4924424"/>
                <a:gd name="connsiteY32" fmla="*/ 1423987 h 1728787"/>
                <a:gd name="connsiteX33" fmla="*/ 1314449 w 4924424"/>
                <a:gd name="connsiteY33" fmla="*/ 1552575 h 1728787"/>
                <a:gd name="connsiteX34" fmla="*/ 1209675 w 4924424"/>
                <a:gd name="connsiteY34" fmla="*/ 1633537 h 1728787"/>
                <a:gd name="connsiteX35" fmla="*/ 1023937 w 4924424"/>
                <a:gd name="connsiteY35" fmla="*/ 1685925 h 1728787"/>
                <a:gd name="connsiteX36" fmla="*/ 876300 w 4924424"/>
                <a:gd name="connsiteY36" fmla="*/ 1619250 h 1728787"/>
                <a:gd name="connsiteX37" fmla="*/ 747712 w 4924424"/>
                <a:gd name="connsiteY37" fmla="*/ 1585912 h 1728787"/>
                <a:gd name="connsiteX38" fmla="*/ 609600 w 4924424"/>
                <a:gd name="connsiteY38" fmla="*/ 1590675 h 1728787"/>
                <a:gd name="connsiteX39" fmla="*/ 476250 w 4924424"/>
                <a:gd name="connsiteY39" fmla="*/ 1590674 h 1728787"/>
                <a:gd name="connsiteX40" fmla="*/ 390525 w 4924424"/>
                <a:gd name="connsiteY40" fmla="*/ 1571625 h 1728787"/>
                <a:gd name="connsiteX41" fmla="*/ 247650 w 4924424"/>
                <a:gd name="connsiteY41" fmla="*/ 1576387 h 1728787"/>
                <a:gd name="connsiteX42" fmla="*/ 123825 w 4924424"/>
                <a:gd name="connsiteY42" fmla="*/ 1481137 h 1728787"/>
                <a:gd name="connsiteX43" fmla="*/ 42862 w 4924424"/>
                <a:gd name="connsiteY43" fmla="*/ 1300162 h 1728787"/>
                <a:gd name="connsiteX44" fmla="*/ 14287 w 4924424"/>
                <a:gd name="connsiteY44" fmla="*/ 1133475 h 1728787"/>
                <a:gd name="connsiteX45" fmla="*/ 0 w 4924424"/>
                <a:gd name="connsiteY45" fmla="*/ 1023937 h 1728787"/>
                <a:gd name="connsiteX46" fmla="*/ 14287 w 4924424"/>
                <a:gd name="connsiteY46" fmla="*/ 881062 h 1728787"/>
                <a:gd name="connsiteX47" fmla="*/ 90487 w 4924424"/>
                <a:gd name="connsiteY47" fmla="*/ 709612 h 1728787"/>
                <a:gd name="connsiteX48" fmla="*/ 209550 w 4924424"/>
                <a:gd name="connsiteY48" fmla="*/ 581025 h 1728787"/>
                <a:gd name="connsiteX49" fmla="*/ 395287 w 4924424"/>
                <a:gd name="connsiteY49" fmla="*/ 471487 h 1728787"/>
                <a:gd name="connsiteX50" fmla="*/ 523875 w 4924424"/>
                <a:gd name="connsiteY50" fmla="*/ 390525 h 1728787"/>
                <a:gd name="connsiteX51" fmla="*/ 609600 w 4924424"/>
                <a:gd name="connsiteY51" fmla="*/ 300037 h 1728787"/>
                <a:gd name="connsiteX52" fmla="*/ 733425 w 4924424"/>
                <a:gd name="connsiteY52" fmla="*/ 238125 h 1728787"/>
                <a:gd name="connsiteX53" fmla="*/ 928687 w 4924424"/>
                <a:gd name="connsiteY53" fmla="*/ 200025 h 1728787"/>
                <a:gd name="connsiteX54" fmla="*/ 1085850 w 4924424"/>
                <a:gd name="connsiteY54" fmla="*/ 95250 h 1728787"/>
                <a:gd name="connsiteX55" fmla="*/ 1271587 w 4924424"/>
                <a:gd name="connsiteY55" fmla="*/ 66675 h 1728787"/>
                <a:gd name="connsiteX56" fmla="*/ 1423987 w 4924424"/>
                <a:gd name="connsiteY56" fmla="*/ 109537 h 1728787"/>
                <a:gd name="connsiteX57" fmla="*/ 1514475 w 4924424"/>
                <a:gd name="connsiteY57" fmla="*/ 100012 h 1728787"/>
                <a:gd name="connsiteX58" fmla="*/ 1619250 w 4924424"/>
                <a:gd name="connsiteY58" fmla="*/ 23812 h 1728787"/>
                <a:gd name="connsiteX59" fmla="*/ 1743075 w 4924424"/>
                <a:gd name="connsiteY59" fmla="*/ 14287 h 1728787"/>
                <a:gd name="connsiteX60" fmla="*/ 1871662 w 4924424"/>
                <a:gd name="connsiteY60" fmla="*/ 114300 h 1728787"/>
                <a:gd name="connsiteX61" fmla="*/ 2038350 w 4924424"/>
                <a:gd name="connsiteY61" fmla="*/ 114300 h 1728787"/>
                <a:gd name="connsiteX62" fmla="*/ 2143125 w 4924424"/>
                <a:gd name="connsiteY62" fmla="*/ 138112 h 1728787"/>
                <a:gd name="connsiteX63" fmla="*/ 2314575 w 4924424"/>
                <a:gd name="connsiteY63" fmla="*/ 95250 h 1728787"/>
                <a:gd name="connsiteX64" fmla="*/ 2538412 w 4924424"/>
                <a:gd name="connsiteY64" fmla="*/ 52387 h 1728787"/>
                <a:gd name="connsiteX65" fmla="*/ 2686050 w 4924424"/>
                <a:gd name="connsiteY65" fmla="*/ 109537 h 1728787"/>
                <a:gd name="connsiteX66" fmla="*/ 2738437 w 4924424"/>
                <a:gd name="connsiteY66" fmla="*/ 133350 h 1728787"/>
                <a:gd name="connsiteX67" fmla="*/ 2881312 w 4924424"/>
                <a:gd name="connsiteY67" fmla="*/ 61912 h 1728787"/>
                <a:gd name="connsiteX68" fmla="*/ 3095625 w 4924424"/>
                <a:gd name="connsiteY68" fmla="*/ 0 h 1728787"/>
                <a:gd name="connsiteX69" fmla="*/ 3367087 w 4924424"/>
                <a:gd name="connsiteY69" fmla="*/ 66675 h 1728787"/>
                <a:gd name="connsiteX70" fmla="*/ 3590925 w 4924424"/>
                <a:gd name="connsiteY70" fmla="*/ 95250 h 1728787"/>
                <a:gd name="connsiteX71" fmla="*/ 3729037 w 4924424"/>
                <a:gd name="connsiteY71" fmla="*/ 85725 h 1728787"/>
                <a:gd name="connsiteX72" fmla="*/ 3848100 w 4924424"/>
                <a:gd name="connsiteY72" fmla="*/ 42862 h 1728787"/>
                <a:gd name="connsiteX73" fmla="*/ 3990975 w 4924424"/>
                <a:gd name="connsiteY73" fmla="*/ 19050 h 1728787"/>
                <a:gd name="connsiteX0" fmla="*/ 3990975 w 4924424"/>
                <a:gd name="connsiteY0" fmla="*/ 19050 h 1728787"/>
                <a:gd name="connsiteX1" fmla="*/ 4195762 w 4924424"/>
                <a:gd name="connsiteY1" fmla="*/ 114300 h 1728787"/>
                <a:gd name="connsiteX2" fmla="*/ 4310062 w 4924424"/>
                <a:gd name="connsiteY2" fmla="*/ 261937 h 1728787"/>
                <a:gd name="connsiteX3" fmla="*/ 4414837 w 4924424"/>
                <a:gd name="connsiteY3" fmla="*/ 452437 h 1728787"/>
                <a:gd name="connsiteX4" fmla="*/ 4524375 w 4924424"/>
                <a:gd name="connsiteY4" fmla="*/ 600075 h 1728787"/>
                <a:gd name="connsiteX5" fmla="*/ 4686300 w 4924424"/>
                <a:gd name="connsiteY5" fmla="*/ 681038 h 1728787"/>
                <a:gd name="connsiteX6" fmla="*/ 4843462 w 4924424"/>
                <a:gd name="connsiteY6" fmla="*/ 823913 h 1728787"/>
                <a:gd name="connsiteX7" fmla="*/ 4924424 w 4924424"/>
                <a:gd name="connsiteY7" fmla="*/ 1047750 h 1728787"/>
                <a:gd name="connsiteX8" fmla="*/ 4819650 w 4924424"/>
                <a:gd name="connsiteY8" fmla="*/ 1304924 h 1728787"/>
                <a:gd name="connsiteX9" fmla="*/ 4643437 w 4924424"/>
                <a:gd name="connsiteY9" fmla="*/ 1423988 h 1728787"/>
                <a:gd name="connsiteX10" fmla="*/ 4510087 w 4924424"/>
                <a:gd name="connsiteY10" fmla="*/ 1423988 h 1728787"/>
                <a:gd name="connsiteX11" fmla="*/ 4371975 w 4924424"/>
                <a:gd name="connsiteY11" fmla="*/ 1385888 h 1728787"/>
                <a:gd name="connsiteX12" fmla="*/ 4271962 w 4924424"/>
                <a:gd name="connsiteY12" fmla="*/ 1371600 h 1728787"/>
                <a:gd name="connsiteX13" fmla="*/ 4095749 w 4924424"/>
                <a:gd name="connsiteY13" fmla="*/ 1419225 h 1728787"/>
                <a:gd name="connsiteX14" fmla="*/ 3890962 w 4924424"/>
                <a:gd name="connsiteY14" fmla="*/ 1443038 h 1728787"/>
                <a:gd name="connsiteX15" fmla="*/ 3686175 w 4924424"/>
                <a:gd name="connsiteY15" fmla="*/ 1385887 h 1728787"/>
                <a:gd name="connsiteX16" fmla="*/ 3476625 w 4924424"/>
                <a:gd name="connsiteY16" fmla="*/ 1366837 h 1728787"/>
                <a:gd name="connsiteX17" fmla="*/ 3348037 w 4924424"/>
                <a:gd name="connsiteY17" fmla="*/ 1409700 h 1728787"/>
                <a:gd name="connsiteX18" fmla="*/ 3181349 w 4924424"/>
                <a:gd name="connsiteY18" fmla="*/ 1447800 h 1728787"/>
                <a:gd name="connsiteX19" fmla="*/ 3038475 w 4924424"/>
                <a:gd name="connsiteY19" fmla="*/ 1528762 h 1728787"/>
                <a:gd name="connsiteX20" fmla="*/ 2871788 w 4924424"/>
                <a:gd name="connsiteY20" fmla="*/ 1633538 h 1728787"/>
                <a:gd name="connsiteX21" fmla="*/ 2747962 w 4924424"/>
                <a:gd name="connsiteY21" fmla="*/ 1728787 h 1728787"/>
                <a:gd name="connsiteX22" fmla="*/ 2528888 w 4924424"/>
                <a:gd name="connsiteY22" fmla="*/ 1724025 h 1728787"/>
                <a:gd name="connsiteX23" fmla="*/ 2300287 w 4924424"/>
                <a:gd name="connsiteY23" fmla="*/ 1662112 h 1728787"/>
                <a:gd name="connsiteX24" fmla="*/ 2176463 w 4924424"/>
                <a:gd name="connsiteY24" fmla="*/ 1676400 h 1728787"/>
                <a:gd name="connsiteX25" fmla="*/ 1990724 w 4924424"/>
                <a:gd name="connsiteY25" fmla="*/ 1681162 h 1728787"/>
                <a:gd name="connsiteX26" fmla="*/ 1847850 w 4924424"/>
                <a:gd name="connsiteY26" fmla="*/ 1633537 h 1728787"/>
                <a:gd name="connsiteX27" fmla="*/ 1709737 w 4924424"/>
                <a:gd name="connsiteY27" fmla="*/ 1628775 h 1728787"/>
                <a:gd name="connsiteX28" fmla="*/ 1600200 w 4924424"/>
                <a:gd name="connsiteY28" fmla="*/ 1585912 h 1728787"/>
                <a:gd name="connsiteX29" fmla="*/ 1538287 w 4924424"/>
                <a:gd name="connsiteY29" fmla="*/ 1466850 h 1728787"/>
                <a:gd name="connsiteX30" fmla="*/ 1452562 w 4924424"/>
                <a:gd name="connsiteY30" fmla="*/ 1352550 h 1728787"/>
                <a:gd name="connsiteX31" fmla="*/ 1390650 w 4924424"/>
                <a:gd name="connsiteY31" fmla="*/ 1328737 h 1728787"/>
                <a:gd name="connsiteX32" fmla="*/ 1385887 w 4924424"/>
                <a:gd name="connsiteY32" fmla="*/ 1423987 h 1728787"/>
                <a:gd name="connsiteX33" fmla="*/ 1314449 w 4924424"/>
                <a:gd name="connsiteY33" fmla="*/ 1552575 h 1728787"/>
                <a:gd name="connsiteX34" fmla="*/ 1209675 w 4924424"/>
                <a:gd name="connsiteY34" fmla="*/ 1633537 h 1728787"/>
                <a:gd name="connsiteX35" fmla="*/ 1023937 w 4924424"/>
                <a:gd name="connsiteY35" fmla="*/ 1685925 h 1728787"/>
                <a:gd name="connsiteX36" fmla="*/ 876300 w 4924424"/>
                <a:gd name="connsiteY36" fmla="*/ 1619250 h 1728787"/>
                <a:gd name="connsiteX37" fmla="*/ 747712 w 4924424"/>
                <a:gd name="connsiteY37" fmla="*/ 1585912 h 1728787"/>
                <a:gd name="connsiteX38" fmla="*/ 609600 w 4924424"/>
                <a:gd name="connsiteY38" fmla="*/ 1590675 h 1728787"/>
                <a:gd name="connsiteX39" fmla="*/ 476250 w 4924424"/>
                <a:gd name="connsiteY39" fmla="*/ 1590674 h 1728787"/>
                <a:gd name="connsiteX40" fmla="*/ 390525 w 4924424"/>
                <a:gd name="connsiteY40" fmla="*/ 1571625 h 1728787"/>
                <a:gd name="connsiteX41" fmla="*/ 247650 w 4924424"/>
                <a:gd name="connsiteY41" fmla="*/ 1576387 h 1728787"/>
                <a:gd name="connsiteX42" fmla="*/ 123825 w 4924424"/>
                <a:gd name="connsiteY42" fmla="*/ 1481137 h 1728787"/>
                <a:gd name="connsiteX43" fmla="*/ 42862 w 4924424"/>
                <a:gd name="connsiteY43" fmla="*/ 1300162 h 1728787"/>
                <a:gd name="connsiteX44" fmla="*/ 14287 w 4924424"/>
                <a:gd name="connsiteY44" fmla="*/ 1133475 h 1728787"/>
                <a:gd name="connsiteX45" fmla="*/ 0 w 4924424"/>
                <a:gd name="connsiteY45" fmla="*/ 1023937 h 1728787"/>
                <a:gd name="connsiteX46" fmla="*/ 14287 w 4924424"/>
                <a:gd name="connsiteY46" fmla="*/ 881062 h 1728787"/>
                <a:gd name="connsiteX47" fmla="*/ 90487 w 4924424"/>
                <a:gd name="connsiteY47" fmla="*/ 709612 h 1728787"/>
                <a:gd name="connsiteX48" fmla="*/ 209550 w 4924424"/>
                <a:gd name="connsiteY48" fmla="*/ 581025 h 1728787"/>
                <a:gd name="connsiteX49" fmla="*/ 395287 w 4924424"/>
                <a:gd name="connsiteY49" fmla="*/ 471487 h 1728787"/>
                <a:gd name="connsiteX50" fmla="*/ 523875 w 4924424"/>
                <a:gd name="connsiteY50" fmla="*/ 390525 h 1728787"/>
                <a:gd name="connsiteX51" fmla="*/ 609600 w 4924424"/>
                <a:gd name="connsiteY51" fmla="*/ 300037 h 1728787"/>
                <a:gd name="connsiteX52" fmla="*/ 733425 w 4924424"/>
                <a:gd name="connsiteY52" fmla="*/ 238125 h 1728787"/>
                <a:gd name="connsiteX53" fmla="*/ 928687 w 4924424"/>
                <a:gd name="connsiteY53" fmla="*/ 200025 h 1728787"/>
                <a:gd name="connsiteX54" fmla="*/ 1085850 w 4924424"/>
                <a:gd name="connsiteY54" fmla="*/ 95250 h 1728787"/>
                <a:gd name="connsiteX55" fmla="*/ 1271587 w 4924424"/>
                <a:gd name="connsiteY55" fmla="*/ 66675 h 1728787"/>
                <a:gd name="connsiteX56" fmla="*/ 1423987 w 4924424"/>
                <a:gd name="connsiteY56" fmla="*/ 109537 h 1728787"/>
                <a:gd name="connsiteX57" fmla="*/ 1514475 w 4924424"/>
                <a:gd name="connsiteY57" fmla="*/ 100012 h 1728787"/>
                <a:gd name="connsiteX58" fmla="*/ 1619250 w 4924424"/>
                <a:gd name="connsiteY58" fmla="*/ 23812 h 1728787"/>
                <a:gd name="connsiteX59" fmla="*/ 1743075 w 4924424"/>
                <a:gd name="connsiteY59" fmla="*/ 14287 h 1728787"/>
                <a:gd name="connsiteX60" fmla="*/ 1871662 w 4924424"/>
                <a:gd name="connsiteY60" fmla="*/ 114300 h 1728787"/>
                <a:gd name="connsiteX61" fmla="*/ 2038350 w 4924424"/>
                <a:gd name="connsiteY61" fmla="*/ 114300 h 1728787"/>
                <a:gd name="connsiteX62" fmla="*/ 2143125 w 4924424"/>
                <a:gd name="connsiteY62" fmla="*/ 138112 h 1728787"/>
                <a:gd name="connsiteX63" fmla="*/ 2314575 w 4924424"/>
                <a:gd name="connsiteY63" fmla="*/ 95250 h 1728787"/>
                <a:gd name="connsiteX64" fmla="*/ 2538412 w 4924424"/>
                <a:gd name="connsiteY64" fmla="*/ 52387 h 1728787"/>
                <a:gd name="connsiteX65" fmla="*/ 2686050 w 4924424"/>
                <a:gd name="connsiteY65" fmla="*/ 109537 h 1728787"/>
                <a:gd name="connsiteX66" fmla="*/ 2738437 w 4924424"/>
                <a:gd name="connsiteY66" fmla="*/ 133350 h 1728787"/>
                <a:gd name="connsiteX67" fmla="*/ 2881312 w 4924424"/>
                <a:gd name="connsiteY67" fmla="*/ 61912 h 1728787"/>
                <a:gd name="connsiteX68" fmla="*/ 3095625 w 4924424"/>
                <a:gd name="connsiteY68" fmla="*/ 0 h 1728787"/>
                <a:gd name="connsiteX69" fmla="*/ 3367087 w 4924424"/>
                <a:gd name="connsiteY69" fmla="*/ 66675 h 1728787"/>
                <a:gd name="connsiteX70" fmla="*/ 3590925 w 4924424"/>
                <a:gd name="connsiteY70" fmla="*/ 95250 h 1728787"/>
                <a:gd name="connsiteX71" fmla="*/ 3729037 w 4924424"/>
                <a:gd name="connsiteY71" fmla="*/ 85725 h 1728787"/>
                <a:gd name="connsiteX72" fmla="*/ 3848100 w 4924424"/>
                <a:gd name="connsiteY72" fmla="*/ 42862 h 1728787"/>
                <a:gd name="connsiteX73" fmla="*/ 3990975 w 4924424"/>
                <a:gd name="connsiteY73" fmla="*/ 19050 h 1728787"/>
                <a:gd name="connsiteX0" fmla="*/ 3990975 w 4924424"/>
                <a:gd name="connsiteY0" fmla="*/ 19050 h 1728787"/>
                <a:gd name="connsiteX1" fmla="*/ 4195762 w 4924424"/>
                <a:gd name="connsiteY1" fmla="*/ 114300 h 1728787"/>
                <a:gd name="connsiteX2" fmla="*/ 4310062 w 4924424"/>
                <a:gd name="connsiteY2" fmla="*/ 261937 h 1728787"/>
                <a:gd name="connsiteX3" fmla="*/ 4414837 w 4924424"/>
                <a:gd name="connsiteY3" fmla="*/ 452437 h 1728787"/>
                <a:gd name="connsiteX4" fmla="*/ 4524375 w 4924424"/>
                <a:gd name="connsiteY4" fmla="*/ 600075 h 1728787"/>
                <a:gd name="connsiteX5" fmla="*/ 4686300 w 4924424"/>
                <a:gd name="connsiteY5" fmla="*/ 681038 h 1728787"/>
                <a:gd name="connsiteX6" fmla="*/ 4843462 w 4924424"/>
                <a:gd name="connsiteY6" fmla="*/ 823913 h 1728787"/>
                <a:gd name="connsiteX7" fmla="*/ 4924424 w 4924424"/>
                <a:gd name="connsiteY7" fmla="*/ 1047750 h 1728787"/>
                <a:gd name="connsiteX8" fmla="*/ 4819650 w 4924424"/>
                <a:gd name="connsiteY8" fmla="*/ 1304924 h 1728787"/>
                <a:gd name="connsiteX9" fmla="*/ 4643437 w 4924424"/>
                <a:gd name="connsiteY9" fmla="*/ 1423988 h 1728787"/>
                <a:gd name="connsiteX10" fmla="*/ 4510087 w 4924424"/>
                <a:gd name="connsiteY10" fmla="*/ 1423988 h 1728787"/>
                <a:gd name="connsiteX11" fmla="*/ 4371975 w 4924424"/>
                <a:gd name="connsiteY11" fmla="*/ 1385888 h 1728787"/>
                <a:gd name="connsiteX12" fmla="*/ 4271962 w 4924424"/>
                <a:gd name="connsiteY12" fmla="*/ 1371600 h 1728787"/>
                <a:gd name="connsiteX13" fmla="*/ 4095749 w 4924424"/>
                <a:gd name="connsiteY13" fmla="*/ 1419225 h 1728787"/>
                <a:gd name="connsiteX14" fmla="*/ 3890962 w 4924424"/>
                <a:gd name="connsiteY14" fmla="*/ 1443038 h 1728787"/>
                <a:gd name="connsiteX15" fmla="*/ 3686175 w 4924424"/>
                <a:gd name="connsiteY15" fmla="*/ 1385887 h 1728787"/>
                <a:gd name="connsiteX16" fmla="*/ 3476625 w 4924424"/>
                <a:gd name="connsiteY16" fmla="*/ 1395412 h 1728787"/>
                <a:gd name="connsiteX17" fmla="*/ 3348037 w 4924424"/>
                <a:gd name="connsiteY17" fmla="*/ 1409700 h 1728787"/>
                <a:gd name="connsiteX18" fmla="*/ 3181349 w 4924424"/>
                <a:gd name="connsiteY18" fmla="*/ 1447800 h 1728787"/>
                <a:gd name="connsiteX19" fmla="*/ 3038475 w 4924424"/>
                <a:gd name="connsiteY19" fmla="*/ 1528762 h 1728787"/>
                <a:gd name="connsiteX20" fmla="*/ 2871788 w 4924424"/>
                <a:gd name="connsiteY20" fmla="*/ 1633538 h 1728787"/>
                <a:gd name="connsiteX21" fmla="*/ 2747962 w 4924424"/>
                <a:gd name="connsiteY21" fmla="*/ 1728787 h 1728787"/>
                <a:gd name="connsiteX22" fmla="*/ 2528888 w 4924424"/>
                <a:gd name="connsiteY22" fmla="*/ 1724025 h 1728787"/>
                <a:gd name="connsiteX23" fmla="*/ 2300287 w 4924424"/>
                <a:gd name="connsiteY23" fmla="*/ 1662112 h 1728787"/>
                <a:gd name="connsiteX24" fmla="*/ 2176463 w 4924424"/>
                <a:gd name="connsiteY24" fmla="*/ 1676400 h 1728787"/>
                <a:gd name="connsiteX25" fmla="*/ 1990724 w 4924424"/>
                <a:gd name="connsiteY25" fmla="*/ 1681162 h 1728787"/>
                <a:gd name="connsiteX26" fmla="*/ 1847850 w 4924424"/>
                <a:gd name="connsiteY26" fmla="*/ 1633537 h 1728787"/>
                <a:gd name="connsiteX27" fmla="*/ 1709737 w 4924424"/>
                <a:gd name="connsiteY27" fmla="*/ 1628775 h 1728787"/>
                <a:gd name="connsiteX28" fmla="*/ 1600200 w 4924424"/>
                <a:gd name="connsiteY28" fmla="*/ 1585912 h 1728787"/>
                <a:gd name="connsiteX29" fmla="*/ 1538287 w 4924424"/>
                <a:gd name="connsiteY29" fmla="*/ 1466850 h 1728787"/>
                <a:gd name="connsiteX30" fmla="*/ 1452562 w 4924424"/>
                <a:gd name="connsiteY30" fmla="*/ 1352550 h 1728787"/>
                <a:gd name="connsiteX31" fmla="*/ 1390650 w 4924424"/>
                <a:gd name="connsiteY31" fmla="*/ 1328737 h 1728787"/>
                <a:gd name="connsiteX32" fmla="*/ 1385887 w 4924424"/>
                <a:gd name="connsiteY32" fmla="*/ 1423987 h 1728787"/>
                <a:gd name="connsiteX33" fmla="*/ 1314449 w 4924424"/>
                <a:gd name="connsiteY33" fmla="*/ 1552575 h 1728787"/>
                <a:gd name="connsiteX34" fmla="*/ 1209675 w 4924424"/>
                <a:gd name="connsiteY34" fmla="*/ 1633537 h 1728787"/>
                <a:gd name="connsiteX35" fmla="*/ 1023937 w 4924424"/>
                <a:gd name="connsiteY35" fmla="*/ 1685925 h 1728787"/>
                <a:gd name="connsiteX36" fmla="*/ 876300 w 4924424"/>
                <a:gd name="connsiteY36" fmla="*/ 1619250 h 1728787"/>
                <a:gd name="connsiteX37" fmla="*/ 747712 w 4924424"/>
                <a:gd name="connsiteY37" fmla="*/ 1585912 h 1728787"/>
                <a:gd name="connsiteX38" fmla="*/ 609600 w 4924424"/>
                <a:gd name="connsiteY38" fmla="*/ 1590675 h 1728787"/>
                <a:gd name="connsiteX39" fmla="*/ 476250 w 4924424"/>
                <a:gd name="connsiteY39" fmla="*/ 1590674 h 1728787"/>
                <a:gd name="connsiteX40" fmla="*/ 390525 w 4924424"/>
                <a:gd name="connsiteY40" fmla="*/ 1571625 h 1728787"/>
                <a:gd name="connsiteX41" fmla="*/ 247650 w 4924424"/>
                <a:gd name="connsiteY41" fmla="*/ 1576387 h 1728787"/>
                <a:gd name="connsiteX42" fmla="*/ 123825 w 4924424"/>
                <a:gd name="connsiteY42" fmla="*/ 1481137 h 1728787"/>
                <a:gd name="connsiteX43" fmla="*/ 42862 w 4924424"/>
                <a:gd name="connsiteY43" fmla="*/ 1300162 h 1728787"/>
                <a:gd name="connsiteX44" fmla="*/ 14287 w 4924424"/>
                <a:gd name="connsiteY44" fmla="*/ 1133475 h 1728787"/>
                <a:gd name="connsiteX45" fmla="*/ 0 w 4924424"/>
                <a:gd name="connsiteY45" fmla="*/ 1023937 h 1728787"/>
                <a:gd name="connsiteX46" fmla="*/ 14287 w 4924424"/>
                <a:gd name="connsiteY46" fmla="*/ 881062 h 1728787"/>
                <a:gd name="connsiteX47" fmla="*/ 90487 w 4924424"/>
                <a:gd name="connsiteY47" fmla="*/ 709612 h 1728787"/>
                <a:gd name="connsiteX48" fmla="*/ 209550 w 4924424"/>
                <a:gd name="connsiteY48" fmla="*/ 581025 h 1728787"/>
                <a:gd name="connsiteX49" fmla="*/ 395287 w 4924424"/>
                <a:gd name="connsiteY49" fmla="*/ 471487 h 1728787"/>
                <a:gd name="connsiteX50" fmla="*/ 523875 w 4924424"/>
                <a:gd name="connsiteY50" fmla="*/ 390525 h 1728787"/>
                <a:gd name="connsiteX51" fmla="*/ 609600 w 4924424"/>
                <a:gd name="connsiteY51" fmla="*/ 300037 h 1728787"/>
                <a:gd name="connsiteX52" fmla="*/ 733425 w 4924424"/>
                <a:gd name="connsiteY52" fmla="*/ 238125 h 1728787"/>
                <a:gd name="connsiteX53" fmla="*/ 928687 w 4924424"/>
                <a:gd name="connsiteY53" fmla="*/ 200025 h 1728787"/>
                <a:gd name="connsiteX54" fmla="*/ 1085850 w 4924424"/>
                <a:gd name="connsiteY54" fmla="*/ 95250 h 1728787"/>
                <a:gd name="connsiteX55" fmla="*/ 1271587 w 4924424"/>
                <a:gd name="connsiteY55" fmla="*/ 66675 h 1728787"/>
                <a:gd name="connsiteX56" fmla="*/ 1423987 w 4924424"/>
                <a:gd name="connsiteY56" fmla="*/ 109537 h 1728787"/>
                <a:gd name="connsiteX57" fmla="*/ 1514475 w 4924424"/>
                <a:gd name="connsiteY57" fmla="*/ 100012 h 1728787"/>
                <a:gd name="connsiteX58" fmla="*/ 1619250 w 4924424"/>
                <a:gd name="connsiteY58" fmla="*/ 23812 h 1728787"/>
                <a:gd name="connsiteX59" fmla="*/ 1743075 w 4924424"/>
                <a:gd name="connsiteY59" fmla="*/ 14287 h 1728787"/>
                <a:gd name="connsiteX60" fmla="*/ 1871662 w 4924424"/>
                <a:gd name="connsiteY60" fmla="*/ 114300 h 1728787"/>
                <a:gd name="connsiteX61" fmla="*/ 2038350 w 4924424"/>
                <a:gd name="connsiteY61" fmla="*/ 114300 h 1728787"/>
                <a:gd name="connsiteX62" fmla="*/ 2143125 w 4924424"/>
                <a:gd name="connsiteY62" fmla="*/ 138112 h 1728787"/>
                <a:gd name="connsiteX63" fmla="*/ 2314575 w 4924424"/>
                <a:gd name="connsiteY63" fmla="*/ 95250 h 1728787"/>
                <a:gd name="connsiteX64" fmla="*/ 2538412 w 4924424"/>
                <a:gd name="connsiteY64" fmla="*/ 52387 h 1728787"/>
                <a:gd name="connsiteX65" fmla="*/ 2686050 w 4924424"/>
                <a:gd name="connsiteY65" fmla="*/ 109537 h 1728787"/>
                <a:gd name="connsiteX66" fmla="*/ 2738437 w 4924424"/>
                <a:gd name="connsiteY66" fmla="*/ 133350 h 1728787"/>
                <a:gd name="connsiteX67" fmla="*/ 2881312 w 4924424"/>
                <a:gd name="connsiteY67" fmla="*/ 61912 h 1728787"/>
                <a:gd name="connsiteX68" fmla="*/ 3095625 w 4924424"/>
                <a:gd name="connsiteY68" fmla="*/ 0 h 1728787"/>
                <a:gd name="connsiteX69" fmla="*/ 3367087 w 4924424"/>
                <a:gd name="connsiteY69" fmla="*/ 66675 h 1728787"/>
                <a:gd name="connsiteX70" fmla="*/ 3590925 w 4924424"/>
                <a:gd name="connsiteY70" fmla="*/ 95250 h 1728787"/>
                <a:gd name="connsiteX71" fmla="*/ 3729037 w 4924424"/>
                <a:gd name="connsiteY71" fmla="*/ 85725 h 1728787"/>
                <a:gd name="connsiteX72" fmla="*/ 3848100 w 4924424"/>
                <a:gd name="connsiteY72" fmla="*/ 42862 h 1728787"/>
                <a:gd name="connsiteX73" fmla="*/ 3990975 w 4924424"/>
                <a:gd name="connsiteY73" fmla="*/ 19050 h 1728787"/>
                <a:gd name="connsiteX0" fmla="*/ 3990975 w 4924424"/>
                <a:gd name="connsiteY0" fmla="*/ 19050 h 1728787"/>
                <a:gd name="connsiteX1" fmla="*/ 4195762 w 4924424"/>
                <a:gd name="connsiteY1" fmla="*/ 114300 h 1728787"/>
                <a:gd name="connsiteX2" fmla="*/ 4310062 w 4924424"/>
                <a:gd name="connsiteY2" fmla="*/ 261937 h 1728787"/>
                <a:gd name="connsiteX3" fmla="*/ 4414837 w 4924424"/>
                <a:gd name="connsiteY3" fmla="*/ 452437 h 1728787"/>
                <a:gd name="connsiteX4" fmla="*/ 4524375 w 4924424"/>
                <a:gd name="connsiteY4" fmla="*/ 600075 h 1728787"/>
                <a:gd name="connsiteX5" fmla="*/ 4686300 w 4924424"/>
                <a:gd name="connsiteY5" fmla="*/ 681038 h 1728787"/>
                <a:gd name="connsiteX6" fmla="*/ 4843462 w 4924424"/>
                <a:gd name="connsiteY6" fmla="*/ 823913 h 1728787"/>
                <a:gd name="connsiteX7" fmla="*/ 4924424 w 4924424"/>
                <a:gd name="connsiteY7" fmla="*/ 1047750 h 1728787"/>
                <a:gd name="connsiteX8" fmla="*/ 4819650 w 4924424"/>
                <a:gd name="connsiteY8" fmla="*/ 1304924 h 1728787"/>
                <a:gd name="connsiteX9" fmla="*/ 4643437 w 4924424"/>
                <a:gd name="connsiteY9" fmla="*/ 1423988 h 1728787"/>
                <a:gd name="connsiteX10" fmla="*/ 4510087 w 4924424"/>
                <a:gd name="connsiteY10" fmla="*/ 1423988 h 1728787"/>
                <a:gd name="connsiteX11" fmla="*/ 4371975 w 4924424"/>
                <a:gd name="connsiteY11" fmla="*/ 1385888 h 1728787"/>
                <a:gd name="connsiteX12" fmla="*/ 4271962 w 4924424"/>
                <a:gd name="connsiteY12" fmla="*/ 1371600 h 1728787"/>
                <a:gd name="connsiteX13" fmla="*/ 4095749 w 4924424"/>
                <a:gd name="connsiteY13" fmla="*/ 1419225 h 1728787"/>
                <a:gd name="connsiteX14" fmla="*/ 3890962 w 4924424"/>
                <a:gd name="connsiteY14" fmla="*/ 1443038 h 1728787"/>
                <a:gd name="connsiteX15" fmla="*/ 3686175 w 4924424"/>
                <a:gd name="connsiteY15" fmla="*/ 1423987 h 1728787"/>
                <a:gd name="connsiteX16" fmla="*/ 3476625 w 4924424"/>
                <a:gd name="connsiteY16" fmla="*/ 1395412 h 1728787"/>
                <a:gd name="connsiteX17" fmla="*/ 3348037 w 4924424"/>
                <a:gd name="connsiteY17" fmla="*/ 1409700 h 1728787"/>
                <a:gd name="connsiteX18" fmla="*/ 3181349 w 4924424"/>
                <a:gd name="connsiteY18" fmla="*/ 1447800 h 1728787"/>
                <a:gd name="connsiteX19" fmla="*/ 3038475 w 4924424"/>
                <a:gd name="connsiteY19" fmla="*/ 1528762 h 1728787"/>
                <a:gd name="connsiteX20" fmla="*/ 2871788 w 4924424"/>
                <a:gd name="connsiteY20" fmla="*/ 1633538 h 1728787"/>
                <a:gd name="connsiteX21" fmla="*/ 2747962 w 4924424"/>
                <a:gd name="connsiteY21" fmla="*/ 1728787 h 1728787"/>
                <a:gd name="connsiteX22" fmla="*/ 2528888 w 4924424"/>
                <a:gd name="connsiteY22" fmla="*/ 1724025 h 1728787"/>
                <a:gd name="connsiteX23" fmla="*/ 2300287 w 4924424"/>
                <a:gd name="connsiteY23" fmla="*/ 1662112 h 1728787"/>
                <a:gd name="connsiteX24" fmla="*/ 2176463 w 4924424"/>
                <a:gd name="connsiteY24" fmla="*/ 1676400 h 1728787"/>
                <a:gd name="connsiteX25" fmla="*/ 1990724 w 4924424"/>
                <a:gd name="connsiteY25" fmla="*/ 1681162 h 1728787"/>
                <a:gd name="connsiteX26" fmla="*/ 1847850 w 4924424"/>
                <a:gd name="connsiteY26" fmla="*/ 1633537 h 1728787"/>
                <a:gd name="connsiteX27" fmla="*/ 1709737 w 4924424"/>
                <a:gd name="connsiteY27" fmla="*/ 1628775 h 1728787"/>
                <a:gd name="connsiteX28" fmla="*/ 1600200 w 4924424"/>
                <a:gd name="connsiteY28" fmla="*/ 1585912 h 1728787"/>
                <a:gd name="connsiteX29" fmla="*/ 1538287 w 4924424"/>
                <a:gd name="connsiteY29" fmla="*/ 1466850 h 1728787"/>
                <a:gd name="connsiteX30" fmla="*/ 1452562 w 4924424"/>
                <a:gd name="connsiteY30" fmla="*/ 1352550 h 1728787"/>
                <a:gd name="connsiteX31" fmla="*/ 1390650 w 4924424"/>
                <a:gd name="connsiteY31" fmla="*/ 1328737 h 1728787"/>
                <a:gd name="connsiteX32" fmla="*/ 1385887 w 4924424"/>
                <a:gd name="connsiteY32" fmla="*/ 1423987 h 1728787"/>
                <a:gd name="connsiteX33" fmla="*/ 1314449 w 4924424"/>
                <a:gd name="connsiteY33" fmla="*/ 1552575 h 1728787"/>
                <a:gd name="connsiteX34" fmla="*/ 1209675 w 4924424"/>
                <a:gd name="connsiteY34" fmla="*/ 1633537 h 1728787"/>
                <a:gd name="connsiteX35" fmla="*/ 1023937 w 4924424"/>
                <a:gd name="connsiteY35" fmla="*/ 1685925 h 1728787"/>
                <a:gd name="connsiteX36" fmla="*/ 876300 w 4924424"/>
                <a:gd name="connsiteY36" fmla="*/ 1619250 h 1728787"/>
                <a:gd name="connsiteX37" fmla="*/ 747712 w 4924424"/>
                <a:gd name="connsiteY37" fmla="*/ 1585912 h 1728787"/>
                <a:gd name="connsiteX38" fmla="*/ 609600 w 4924424"/>
                <a:gd name="connsiteY38" fmla="*/ 1590675 h 1728787"/>
                <a:gd name="connsiteX39" fmla="*/ 476250 w 4924424"/>
                <a:gd name="connsiteY39" fmla="*/ 1590674 h 1728787"/>
                <a:gd name="connsiteX40" fmla="*/ 390525 w 4924424"/>
                <a:gd name="connsiteY40" fmla="*/ 1571625 h 1728787"/>
                <a:gd name="connsiteX41" fmla="*/ 247650 w 4924424"/>
                <a:gd name="connsiteY41" fmla="*/ 1576387 h 1728787"/>
                <a:gd name="connsiteX42" fmla="*/ 123825 w 4924424"/>
                <a:gd name="connsiteY42" fmla="*/ 1481137 h 1728787"/>
                <a:gd name="connsiteX43" fmla="*/ 42862 w 4924424"/>
                <a:gd name="connsiteY43" fmla="*/ 1300162 h 1728787"/>
                <a:gd name="connsiteX44" fmla="*/ 14287 w 4924424"/>
                <a:gd name="connsiteY44" fmla="*/ 1133475 h 1728787"/>
                <a:gd name="connsiteX45" fmla="*/ 0 w 4924424"/>
                <a:gd name="connsiteY45" fmla="*/ 1023937 h 1728787"/>
                <a:gd name="connsiteX46" fmla="*/ 14287 w 4924424"/>
                <a:gd name="connsiteY46" fmla="*/ 881062 h 1728787"/>
                <a:gd name="connsiteX47" fmla="*/ 90487 w 4924424"/>
                <a:gd name="connsiteY47" fmla="*/ 709612 h 1728787"/>
                <a:gd name="connsiteX48" fmla="*/ 209550 w 4924424"/>
                <a:gd name="connsiteY48" fmla="*/ 581025 h 1728787"/>
                <a:gd name="connsiteX49" fmla="*/ 395287 w 4924424"/>
                <a:gd name="connsiteY49" fmla="*/ 471487 h 1728787"/>
                <a:gd name="connsiteX50" fmla="*/ 523875 w 4924424"/>
                <a:gd name="connsiteY50" fmla="*/ 390525 h 1728787"/>
                <a:gd name="connsiteX51" fmla="*/ 609600 w 4924424"/>
                <a:gd name="connsiteY51" fmla="*/ 300037 h 1728787"/>
                <a:gd name="connsiteX52" fmla="*/ 733425 w 4924424"/>
                <a:gd name="connsiteY52" fmla="*/ 238125 h 1728787"/>
                <a:gd name="connsiteX53" fmla="*/ 928687 w 4924424"/>
                <a:gd name="connsiteY53" fmla="*/ 200025 h 1728787"/>
                <a:gd name="connsiteX54" fmla="*/ 1085850 w 4924424"/>
                <a:gd name="connsiteY54" fmla="*/ 95250 h 1728787"/>
                <a:gd name="connsiteX55" fmla="*/ 1271587 w 4924424"/>
                <a:gd name="connsiteY55" fmla="*/ 66675 h 1728787"/>
                <a:gd name="connsiteX56" fmla="*/ 1423987 w 4924424"/>
                <a:gd name="connsiteY56" fmla="*/ 109537 h 1728787"/>
                <a:gd name="connsiteX57" fmla="*/ 1514475 w 4924424"/>
                <a:gd name="connsiteY57" fmla="*/ 100012 h 1728787"/>
                <a:gd name="connsiteX58" fmla="*/ 1619250 w 4924424"/>
                <a:gd name="connsiteY58" fmla="*/ 23812 h 1728787"/>
                <a:gd name="connsiteX59" fmla="*/ 1743075 w 4924424"/>
                <a:gd name="connsiteY59" fmla="*/ 14287 h 1728787"/>
                <a:gd name="connsiteX60" fmla="*/ 1871662 w 4924424"/>
                <a:gd name="connsiteY60" fmla="*/ 114300 h 1728787"/>
                <a:gd name="connsiteX61" fmla="*/ 2038350 w 4924424"/>
                <a:gd name="connsiteY61" fmla="*/ 114300 h 1728787"/>
                <a:gd name="connsiteX62" fmla="*/ 2143125 w 4924424"/>
                <a:gd name="connsiteY62" fmla="*/ 138112 h 1728787"/>
                <a:gd name="connsiteX63" fmla="*/ 2314575 w 4924424"/>
                <a:gd name="connsiteY63" fmla="*/ 95250 h 1728787"/>
                <a:gd name="connsiteX64" fmla="*/ 2538412 w 4924424"/>
                <a:gd name="connsiteY64" fmla="*/ 52387 h 1728787"/>
                <a:gd name="connsiteX65" fmla="*/ 2686050 w 4924424"/>
                <a:gd name="connsiteY65" fmla="*/ 109537 h 1728787"/>
                <a:gd name="connsiteX66" fmla="*/ 2738437 w 4924424"/>
                <a:gd name="connsiteY66" fmla="*/ 133350 h 1728787"/>
                <a:gd name="connsiteX67" fmla="*/ 2881312 w 4924424"/>
                <a:gd name="connsiteY67" fmla="*/ 61912 h 1728787"/>
                <a:gd name="connsiteX68" fmla="*/ 3095625 w 4924424"/>
                <a:gd name="connsiteY68" fmla="*/ 0 h 1728787"/>
                <a:gd name="connsiteX69" fmla="*/ 3367087 w 4924424"/>
                <a:gd name="connsiteY69" fmla="*/ 66675 h 1728787"/>
                <a:gd name="connsiteX70" fmla="*/ 3590925 w 4924424"/>
                <a:gd name="connsiteY70" fmla="*/ 95250 h 1728787"/>
                <a:gd name="connsiteX71" fmla="*/ 3729037 w 4924424"/>
                <a:gd name="connsiteY71" fmla="*/ 85725 h 1728787"/>
                <a:gd name="connsiteX72" fmla="*/ 3848100 w 4924424"/>
                <a:gd name="connsiteY72" fmla="*/ 42862 h 1728787"/>
                <a:gd name="connsiteX73" fmla="*/ 3990975 w 4924424"/>
                <a:gd name="connsiteY73" fmla="*/ 19050 h 17287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4924424" h="1728787">
                  <a:moveTo>
                    <a:pt x="3990975" y="19050"/>
                  </a:moveTo>
                  <a:lnTo>
                    <a:pt x="4195762" y="114300"/>
                  </a:lnTo>
                  <a:lnTo>
                    <a:pt x="4310062" y="261937"/>
                  </a:lnTo>
                  <a:lnTo>
                    <a:pt x="4414837" y="452437"/>
                  </a:lnTo>
                  <a:lnTo>
                    <a:pt x="4524375" y="600075"/>
                  </a:lnTo>
                  <a:lnTo>
                    <a:pt x="4686300" y="681038"/>
                  </a:lnTo>
                  <a:lnTo>
                    <a:pt x="4843462" y="823913"/>
                  </a:lnTo>
                  <a:lnTo>
                    <a:pt x="4924424" y="1047750"/>
                  </a:lnTo>
                  <a:lnTo>
                    <a:pt x="4819650" y="1304924"/>
                  </a:lnTo>
                  <a:lnTo>
                    <a:pt x="4643437" y="1423988"/>
                  </a:lnTo>
                  <a:lnTo>
                    <a:pt x="4510087" y="1423988"/>
                  </a:lnTo>
                  <a:lnTo>
                    <a:pt x="4371975" y="1385888"/>
                  </a:lnTo>
                  <a:lnTo>
                    <a:pt x="4271962" y="1371600"/>
                  </a:lnTo>
                  <a:lnTo>
                    <a:pt x="4095749" y="1419225"/>
                  </a:lnTo>
                  <a:lnTo>
                    <a:pt x="3890962" y="1443038"/>
                  </a:lnTo>
                  <a:cubicBezTo>
                    <a:pt x="3822700" y="1423988"/>
                    <a:pt x="3755231" y="1431925"/>
                    <a:pt x="3686175" y="1423987"/>
                  </a:cubicBezTo>
                  <a:cubicBezTo>
                    <a:pt x="3617119" y="1416049"/>
                    <a:pt x="3546475" y="1401762"/>
                    <a:pt x="3476625" y="1395412"/>
                  </a:cubicBezTo>
                  <a:lnTo>
                    <a:pt x="3348037" y="1409700"/>
                  </a:lnTo>
                  <a:lnTo>
                    <a:pt x="3181349" y="1447800"/>
                  </a:lnTo>
                  <a:lnTo>
                    <a:pt x="3038475" y="1528762"/>
                  </a:lnTo>
                  <a:cubicBezTo>
                    <a:pt x="2992438" y="1562100"/>
                    <a:pt x="2917825" y="1600200"/>
                    <a:pt x="2871788" y="1633538"/>
                  </a:cubicBezTo>
                  <a:lnTo>
                    <a:pt x="2747962" y="1728787"/>
                  </a:lnTo>
                  <a:lnTo>
                    <a:pt x="2528888" y="1724025"/>
                  </a:lnTo>
                  <a:lnTo>
                    <a:pt x="2300287" y="1662112"/>
                  </a:lnTo>
                  <a:lnTo>
                    <a:pt x="2176463" y="1676400"/>
                  </a:lnTo>
                  <a:lnTo>
                    <a:pt x="1990724" y="1681162"/>
                  </a:lnTo>
                  <a:lnTo>
                    <a:pt x="1847850" y="1633537"/>
                  </a:lnTo>
                  <a:lnTo>
                    <a:pt x="1709737" y="1628775"/>
                  </a:lnTo>
                  <a:lnTo>
                    <a:pt x="1600200" y="1585912"/>
                  </a:lnTo>
                  <a:lnTo>
                    <a:pt x="1538287" y="1466850"/>
                  </a:lnTo>
                  <a:lnTo>
                    <a:pt x="1452562" y="1352550"/>
                  </a:lnTo>
                  <a:lnTo>
                    <a:pt x="1390650" y="1328737"/>
                  </a:lnTo>
                  <a:lnTo>
                    <a:pt x="1385887" y="1423987"/>
                  </a:lnTo>
                  <a:lnTo>
                    <a:pt x="1314449" y="1552575"/>
                  </a:lnTo>
                  <a:lnTo>
                    <a:pt x="1209675" y="1633537"/>
                  </a:lnTo>
                  <a:lnTo>
                    <a:pt x="1023937" y="1685925"/>
                  </a:lnTo>
                  <a:lnTo>
                    <a:pt x="876300" y="1619250"/>
                  </a:lnTo>
                  <a:lnTo>
                    <a:pt x="747712" y="1585912"/>
                  </a:lnTo>
                  <a:lnTo>
                    <a:pt x="609600" y="1590675"/>
                  </a:lnTo>
                  <a:lnTo>
                    <a:pt x="476250" y="1590674"/>
                  </a:lnTo>
                  <a:lnTo>
                    <a:pt x="390525" y="1571625"/>
                  </a:lnTo>
                  <a:lnTo>
                    <a:pt x="247650" y="1576387"/>
                  </a:lnTo>
                  <a:lnTo>
                    <a:pt x="123825" y="1481137"/>
                  </a:lnTo>
                  <a:lnTo>
                    <a:pt x="42862" y="1300162"/>
                  </a:lnTo>
                  <a:lnTo>
                    <a:pt x="14287" y="1133475"/>
                  </a:lnTo>
                  <a:lnTo>
                    <a:pt x="0" y="1023937"/>
                  </a:lnTo>
                  <a:lnTo>
                    <a:pt x="14287" y="881062"/>
                  </a:lnTo>
                  <a:lnTo>
                    <a:pt x="90487" y="709612"/>
                  </a:lnTo>
                  <a:lnTo>
                    <a:pt x="209550" y="581025"/>
                  </a:lnTo>
                  <a:lnTo>
                    <a:pt x="395287" y="471487"/>
                  </a:lnTo>
                  <a:lnTo>
                    <a:pt x="523875" y="390525"/>
                  </a:lnTo>
                  <a:lnTo>
                    <a:pt x="609600" y="300037"/>
                  </a:lnTo>
                  <a:lnTo>
                    <a:pt x="733425" y="238125"/>
                  </a:lnTo>
                  <a:lnTo>
                    <a:pt x="928687" y="200025"/>
                  </a:lnTo>
                  <a:lnTo>
                    <a:pt x="1085850" y="95250"/>
                  </a:lnTo>
                  <a:lnTo>
                    <a:pt x="1271587" y="66675"/>
                  </a:lnTo>
                  <a:lnTo>
                    <a:pt x="1423987" y="109537"/>
                  </a:lnTo>
                  <a:lnTo>
                    <a:pt x="1514475" y="100012"/>
                  </a:lnTo>
                  <a:lnTo>
                    <a:pt x="1619250" y="23812"/>
                  </a:lnTo>
                  <a:lnTo>
                    <a:pt x="1743075" y="14287"/>
                  </a:lnTo>
                  <a:lnTo>
                    <a:pt x="1871662" y="114300"/>
                  </a:lnTo>
                  <a:lnTo>
                    <a:pt x="2038350" y="114300"/>
                  </a:lnTo>
                  <a:lnTo>
                    <a:pt x="2143125" y="138112"/>
                  </a:lnTo>
                  <a:lnTo>
                    <a:pt x="2314575" y="95250"/>
                  </a:lnTo>
                  <a:lnTo>
                    <a:pt x="2538412" y="52387"/>
                  </a:lnTo>
                  <a:lnTo>
                    <a:pt x="2686050" y="109537"/>
                  </a:lnTo>
                  <a:lnTo>
                    <a:pt x="2738437" y="133350"/>
                  </a:lnTo>
                  <a:lnTo>
                    <a:pt x="2881312" y="61912"/>
                  </a:lnTo>
                  <a:lnTo>
                    <a:pt x="3095625" y="0"/>
                  </a:lnTo>
                  <a:lnTo>
                    <a:pt x="3367087" y="66675"/>
                  </a:lnTo>
                  <a:lnTo>
                    <a:pt x="3590925" y="95250"/>
                  </a:lnTo>
                  <a:lnTo>
                    <a:pt x="3729037" y="85725"/>
                  </a:lnTo>
                  <a:lnTo>
                    <a:pt x="3848100" y="42862"/>
                  </a:lnTo>
                  <a:lnTo>
                    <a:pt x="3990975" y="19050"/>
                  </a:lnTo>
                  <a:close/>
                </a:path>
              </a:pathLst>
            </a:custGeom>
            <a:noFill/>
            <a:ln w="38100" cap="flat" cmpd="sng" algn="ctr">
              <a:solidFill>
                <a:srgbClr val="F79646">
                  <a:lumMod val="75000"/>
                </a:srgbClr>
              </a:solidFill>
              <a:prstDash val="sysDash"/>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grpSp>
          <p:nvGrpSpPr>
            <p:cNvPr id="7" name="Group 6"/>
            <p:cNvGrpSpPr/>
            <p:nvPr/>
          </p:nvGrpSpPr>
          <p:grpSpPr>
            <a:xfrm>
              <a:off x="5559252" y="534267"/>
              <a:ext cx="3316886" cy="1371600"/>
              <a:chOff x="5852039" y="228600"/>
              <a:chExt cx="2834762" cy="1371600"/>
            </a:xfrm>
          </p:grpSpPr>
          <p:sp>
            <p:nvSpPr>
              <p:cNvPr id="10" name="Rectangle 9"/>
              <p:cNvSpPr/>
              <p:nvPr/>
            </p:nvSpPr>
            <p:spPr>
              <a:xfrm>
                <a:off x="5852039" y="228600"/>
                <a:ext cx="2834762" cy="1371600"/>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11" name="TextBox 10"/>
              <p:cNvSpPr txBox="1"/>
              <p:nvPr/>
            </p:nvSpPr>
            <p:spPr>
              <a:xfrm>
                <a:off x="5938789" y="310896"/>
                <a:ext cx="1120934" cy="246221"/>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000" b="0" i="0" u="none" strike="noStrike" kern="0" cap="none" spc="0" normalizeH="0" baseline="0" noProof="0" dirty="0" smtClean="0">
                    <a:ln>
                      <a:noFill/>
                    </a:ln>
                    <a:solidFill>
                      <a:prstClr val="black"/>
                    </a:solidFill>
                    <a:effectLst/>
                    <a:uLnTx/>
                    <a:uFillTx/>
                    <a:latin typeface="Calibri"/>
                  </a:rPr>
                  <a:t>Fault Trace at Surface</a:t>
                </a:r>
              </a:p>
            </p:txBody>
          </p:sp>
          <p:sp>
            <p:nvSpPr>
              <p:cNvPr id="12" name="TextBox 11"/>
              <p:cNvSpPr txBox="1"/>
              <p:nvPr/>
            </p:nvSpPr>
            <p:spPr>
              <a:xfrm>
                <a:off x="5938789" y="1143000"/>
                <a:ext cx="1593706" cy="246221"/>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000" b="0" i="0" u="none" strike="noStrike" kern="0" cap="none" spc="0" normalizeH="0" baseline="0" noProof="0" dirty="0" smtClean="0">
                    <a:ln>
                      <a:noFill/>
                    </a:ln>
                    <a:solidFill>
                      <a:prstClr val="black"/>
                    </a:solidFill>
                    <a:effectLst/>
                    <a:uLnTx/>
                    <a:uFillTx/>
                    <a:latin typeface="Calibri"/>
                  </a:rPr>
                  <a:t>Terrebonne Trough outline</a:t>
                </a:r>
              </a:p>
            </p:txBody>
          </p:sp>
          <p:sp>
            <p:nvSpPr>
              <p:cNvPr id="13" name="TextBox 12"/>
              <p:cNvSpPr txBox="1"/>
              <p:nvPr/>
            </p:nvSpPr>
            <p:spPr>
              <a:xfrm>
                <a:off x="5950551" y="728245"/>
                <a:ext cx="768159" cy="246221"/>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000" b="0" i="0" u="none" strike="noStrike" kern="0" cap="none" spc="0" normalizeH="0" baseline="0" noProof="0" dirty="0" smtClean="0">
                    <a:ln>
                      <a:noFill/>
                    </a:ln>
                    <a:solidFill>
                      <a:prstClr val="black"/>
                    </a:solidFill>
                    <a:effectLst/>
                    <a:uLnTx/>
                    <a:uFillTx/>
                    <a:latin typeface="Calibri"/>
                  </a:rPr>
                  <a:t>Salt Domes</a:t>
                </a:r>
              </a:p>
            </p:txBody>
          </p:sp>
          <p:sp>
            <p:nvSpPr>
              <p:cNvPr id="14" name="Freeform 13"/>
              <p:cNvSpPr/>
              <p:nvPr/>
            </p:nvSpPr>
            <p:spPr>
              <a:xfrm>
                <a:off x="7789069" y="812006"/>
                <a:ext cx="476250" cy="228600"/>
              </a:xfrm>
              <a:custGeom>
                <a:avLst/>
                <a:gdLst>
                  <a:gd name="connsiteX0" fmla="*/ 376237 w 476250"/>
                  <a:gd name="connsiteY0" fmla="*/ 50007 h 228600"/>
                  <a:gd name="connsiteX1" fmla="*/ 326231 w 476250"/>
                  <a:gd name="connsiteY1" fmla="*/ 16669 h 228600"/>
                  <a:gd name="connsiteX2" fmla="*/ 245269 w 476250"/>
                  <a:gd name="connsiteY2" fmla="*/ 4763 h 228600"/>
                  <a:gd name="connsiteX3" fmla="*/ 100012 w 476250"/>
                  <a:gd name="connsiteY3" fmla="*/ 0 h 228600"/>
                  <a:gd name="connsiteX4" fmla="*/ 52387 w 476250"/>
                  <a:gd name="connsiteY4" fmla="*/ 52388 h 228600"/>
                  <a:gd name="connsiteX5" fmla="*/ 0 w 476250"/>
                  <a:gd name="connsiteY5" fmla="*/ 126207 h 228600"/>
                  <a:gd name="connsiteX6" fmla="*/ 9525 w 476250"/>
                  <a:gd name="connsiteY6" fmla="*/ 166688 h 228600"/>
                  <a:gd name="connsiteX7" fmla="*/ 59531 w 476250"/>
                  <a:gd name="connsiteY7" fmla="*/ 209550 h 228600"/>
                  <a:gd name="connsiteX8" fmla="*/ 164306 w 476250"/>
                  <a:gd name="connsiteY8" fmla="*/ 216694 h 228600"/>
                  <a:gd name="connsiteX9" fmla="*/ 342900 w 476250"/>
                  <a:gd name="connsiteY9" fmla="*/ 228600 h 228600"/>
                  <a:gd name="connsiteX10" fmla="*/ 473869 w 476250"/>
                  <a:gd name="connsiteY10" fmla="*/ 228600 h 228600"/>
                  <a:gd name="connsiteX11" fmla="*/ 476250 w 476250"/>
                  <a:gd name="connsiteY11" fmla="*/ 159544 h 228600"/>
                  <a:gd name="connsiteX12" fmla="*/ 438150 w 476250"/>
                  <a:gd name="connsiteY12" fmla="*/ 114300 h 228600"/>
                  <a:gd name="connsiteX13" fmla="*/ 376237 w 476250"/>
                  <a:gd name="connsiteY13" fmla="*/ 50007 h 228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76250" h="228600">
                    <a:moveTo>
                      <a:pt x="376237" y="50007"/>
                    </a:moveTo>
                    <a:lnTo>
                      <a:pt x="326231" y="16669"/>
                    </a:lnTo>
                    <a:lnTo>
                      <a:pt x="245269" y="4763"/>
                    </a:lnTo>
                    <a:lnTo>
                      <a:pt x="100012" y="0"/>
                    </a:lnTo>
                    <a:lnTo>
                      <a:pt x="52387" y="52388"/>
                    </a:lnTo>
                    <a:lnTo>
                      <a:pt x="0" y="126207"/>
                    </a:lnTo>
                    <a:lnTo>
                      <a:pt x="9525" y="166688"/>
                    </a:lnTo>
                    <a:lnTo>
                      <a:pt x="59531" y="209550"/>
                    </a:lnTo>
                    <a:lnTo>
                      <a:pt x="164306" y="216694"/>
                    </a:lnTo>
                    <a:lnTo>
                      <a:pt x="342900" y="228600"/>
                    </a:lnTo>
                    <a:lnTo>
                      <a:pt x="473869" y="228600"/>
                    </a:lnTo>
                    <a:cubicBezTo>
                      <a:pt x="474663" y="205581"/>
                      <a:pt x="475456" y="182563"/>
                      <a:pt x="476250" y="159544"/>
                    </a:cubicBezTo>
                    <a:lnTo>
                      <a:pt x="438150" y="114300"/>
                    </a:lnTo>
                    <a:lnTo>
                      <a:pt x="376237" y="50007"/>
                    </a:lnTo>
                    <a:close/>
                  </a:path>
                </a:pathLst>
              </a:custGeom>
              <a:noFill/>
              <a:ln w="38100" cap="flat" cmpd="sng" algn="ctr">
                <a:solidFill>
                  <a:srgbClr val="990099"/>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15" name="Freeform 14"/>
              <p:cNvSpPr/>
              <p:nvPr/>
            </p:nvSpPr>
            <p:spPr>
              <a:xfrm>
                <a:off x="7598569" y="1235869"/>
                <a:ext cx="888206" cy="9525"/>
              </a:xfrm>
              <a:custGeom>
                <a:avLst/>
                <a:gdLst>
                  <a:gd name="connsiteX0" fmla="*/ 0 w 888206"/>
                  <a:gd name="connsiteY0" fmla="*/ 9525 h 9525"/>
                  <a:gd name="connsiteX1" fmla="*/ 214312 w 888206"/>
                  <a:gd name="connsiteY1" fmla="*/ 4762 h 9525"/>
                  <a:gd name="connsiteX2" fmla="*/ 466725 w 888206"/>
                  <a:gd name="connsiteY2" fmla="*/ 0 h 9525"/>
                  <a:gd name="connsiteX3" fmla="*/ 623887 w 888206"/>
                  <a:gd name="connsiteY3" fmla="*/ 4762 h 9525"/>
                  <a:gd name="connsiteX4" fmla="*/ 888206 w 888206"/>
                  <a:gd name="connsiteY4" fmla="*/ 4762 h 95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8206" h="9525">
                    <a:moveTo>
                      <a:pt x="0" y="9525"/>
                    </a:moveTo>
                    <a:lnTo>
                      <a:pt x="214312" y="4762"/>
                    </a:lnTo>
                    <a:lnTo>
                      <a:pt x="466725" y="0"/>
                    </a:lnTo>
                    <a:lnTo>
                      <a:pt x="623887" y="4762"/>
                    </a:lnTo>
                    <a:lnTo>
                      <a:pt x="888206" y="4762"/>
                    </a:lnTo>
                  </a:path>
                </a:pathLst>
              </a:custGeom>
              <a:noFill/>
              <a:ln w="38100" cap="flat" cmpd="sng" algn="ctr">
                <a:solidFill>
                  <a:srgbClr val="FF6600"/>
                </a:solidFill>
                <a:prstDash val="sysDash"/>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grpSp>
        <p:sp>
          <p:nvSpPr>
            <p:cNvPr id="8" name="Freeform 7"/>
            <p:cNvSpPr/>
            <p:nvPr/>
          </p:nvSpPr>
          <p:spPr>
            <a:xfrm>
              <a:off x="7686904" y="719794"/>
              <a:ext cx="834887" cy="49696"/>
            </a:xfrm>
            <a:custGeom>
              <a:avLst/>
              <a:gdLst>
                <a:gd name="connsiteX0" fmla="*/ 0 w 834887"/>
                <a:gd name="connsiteY0" fmla="*/ 0 h 49696"/>
                <a:gd name="connsiteX1" fmla="*/ 109331 w 834887"/>
                <a:gd name="connsiteY1" fmla="*/ 49696 h 49696"/>
                <a:gd name="connsiteX2" fmla="*/ 298174 w 834887"/>
                <a:gd name="connsiteY2" fmla="*/ 49696 h 49696"/>
                <a:gd name="connsiteX3" fmla="*/ 596348 w 834887"/>
                <a:gd name="connsiteY3" fmla="*/ 9940 h 49696"/>
                <a:gd name="connsiteX4" fmla="*/ 834887 w 834887"/>
                <a:gd name="connsiteY4" fmla="*/ 0 h 496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4887" h="49696">
                  <a:moveTo>
                    <a:pt x="0" y="0"/>
                  </a:moveTo>
                  <a:lnTo>
                    <a:pt x="109331" y="49696"/>
                  </a:lnTo>
                  <a:lnTo>
                    <a:pt x="298174" y="49696"/>
                  </a:lnTo>
                  <a:lnTo>
                    <a:pt x="596348" y="9940"/>
                  </a:lnTo>
                  <a:lnTo>
                    <a:pt x="834887" y="0"/>
                  </a:lnTo>
                </a:path>
              </a:pathLst>
            </a:custGeom>
            <a:noFill/>
            <a:ln w="25400" cap="flat" cmpd="sng" algn="ctr">
              <a:solidFill>
                <a:sysClr val="windowText" lastClr="000000"/>
              </a:solidFill>
              <a:prstDash val="sysDash"/>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grpSp>
      <p:sp>
        <p:nvSpPr>
          <p:cNvPr id="16" name="TextBox 15"/>
          <p:cNvSpPr txBox="1"/>
          <p:nvPr/>
        </p:nvSpPr>
        <p:spPr>
          <a:xfrm>
            <a:off x="355847" y="5029200"/>
            <a:ext cx="8217990" cy="1569660"/>
          </a:xfrm>
          <a:prstGeom prst="rect">
            <a:avLst/>
          </a:prstGeom>
          <a:solidFill>
            <a:schemeClr val="tx1"/>
          </a:solidFill>
        </p:spPr>
        <p:txBody>
          <a:bodyPr wrap="square" rtlCol="0">
            <a:spAutoFit/>
          </a:bodyPr>
          <a:lstStyle/>
          <a:p>
            <a:pPr algn="just"/>
            <a:r>
              <a:rPr lang="en-US" sz="1200" dirty="0" smtClean="0">
                <a:solidFill>
                  <a:schemeClr val="bg1"/>
                </a:solidFill>
                <a:latin typeface="Arial" pitchFamily="34" charset="0"/>
                <a:cs typeface="Arial" pitchFamily="34" charset="0"/>
              </a:rPr>
              <a:t>The structural features map for the Holocene Epoch shows the outlines of the salt domes in purple and the traces of the active faults as dashed black lines.  While the traces of the active faults all have surface expression, almost none of the salt domes do.  It is much more difficult to isolate the effect of salt dome movement on subsidence.  The outlines of the domes is represented here for reference, as they help to demark the outline of the Terrebonne Trough basin, which is clearly a focus of deposition and subsidence during the late Holocene.  The surface traces of faults actively causing subsidence in the Holocene are the same major faults that were active and causing subsidence in the Miocene.  The majority of the “hot spots” of land area change in can be related to the activity of these surface faults.  Those that are not related to faulting are related to the movement of ductile clays or near surface sediment compaction.</a:t>
            </a:r>
          </a:p>
        </p:txBody>
      </p:sp>
      <p:sp>
        <p:nvSpPr>
          <p:cNvPr id="17" name="TextBox 16"/>
          <p:cNvSpPr txBox="1"/>
          <p:nvPr/>
        </p:nvSpPr>
        <p:spPr>
          <a:xfrm>
            <a:off x="1142999" y="419743"/>
            <a:ext cx="2967479" cy="369332"/>
          </a:xfrm>
          <a:prstGeom prst="rect">
            <a:avLst/>
          </a:prstGeom>
          <a:solidFill>
            <a:schemeClr val="tx1"/>
          </a:solidFill>
          <a:ln w="19050">
            <a:solidFill>
              <a:srgbClr val="0000FF"/>
            </a:solidFill>
          </a:ln>
        </p:spPr>
        <p:txBody>
          <a:bodyPr wrap="none" rtlCol="0">
            <a:spAutoFit/>
          </a:bodyPr>
          <a:lstStyle/>
          <a:p>
            <a:r>
              <a:rPr lang="en-US" dirty="0" smtClean="0">
                <a:solidFill>
                  <a:schemeClr val="bg1"/>
                </a:solidFill>
                <a:latin typeface="Times New Roman" pitchFamily="18" charset="0"/>
                <a:cs typeface="Times New Roman" pitchFamily="18" charset="0"/>
              </a:rPr>
              <a:t>Holocene Geologic Structures</a:t>
            </a:r>
            <a:endParaRPr lang="en-US" dirty="0">
              <a:solidFill>
                <a:schemeClr val="bg1"/>
              </a:solidFill>
              <a:latin typeface="Times New Roman" pitchFamily="18" charset="0"/>
              <a:cs typeface="Times New Roman" pitchFamily="18" charset="0"/>
            </a:endParaRPr>
          </a:p>
        </p:txBody>
      </p:sp>
    </p:spTree>
    <p:extLst>
      <p:ext uri="{BB962C8B-B14F-4D97-AF65-F5344CB8AC3E}">
        <p14:creationId xmlns:p14="http://schemas.microsoft.com/office/powerpoint/2010/main" val="1569501135"/>
      </p:ext>
    </p:extLst>
  </p:cSld>
  <p:clrMapOvr>
    <a:masterClrMapping/>
  </p:clrMapOvr>
  <p:timing>
    <p:tnLst>
      <p:par>
        <p:cTn id="1" dur="indefinite" restart="never" nodeType="tmRoot"/>
      </p:par>
    </p:tn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a:grpSpLocks noChangeAspect="1"/>
          </p:cNvGrpSpPr>
          <p:nvPr/>
        </p:nvGrpSpPr>
        <p:grpSpPr>
          <a:xfrm>
            <a:off x="941832" y="228600"/>
            <a:ext cx="7865080" cy="5373199"/>
            <a:chOff x="137160" y="502920"/>
            <a:chExt cx="8738978" cy="5970221"/>
          </a:xfrm>
        </p:grpSpPr>
        <p:pic>
          <p:nvPicPr>
            <p:cNvPr id="3"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37160" y="502920"/>
              <a:ext cx="8736059" cy="5970221"/>
            </a:xfrm>
            <a:prstGeom prst="rect">
              <a:avLst/>
            </a:prstGeom>
            <a:noFill/>
            <a:ln w="19050">
              <a:solidFill>
                <a:sysClr val="windowText" lastClr="00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4" name="Freeform 3"/>
            <p:cNvSpPr/>
            <p:nvPr/>
          </p:nvSpPr>
          <p:spPr>
            <a:xfrm>
              <a:off x="3548270" y="3925957"/>
              <a:ext cx="407504" cy="99391"/>
            </a:xfrm>
            <a:custGeom>
              <a:avLst/>
              <a:gdLst>
                <a:gd name="connsiteX0" fmla="*/ 407504 w 407504"/>
                <a:gd name="connsiteY0" fmla="*/ 0 h 99391"/>
                <a:gd name="connsiteX1" fmla="*/ 268356 w 407504"/>
                <a:gd name="connsiteY1" fmla="*/ 29817 h 99391"/>
                <a:gd name="connsiteX2" fmla="*/ 129208 w 407504"/>
                <a:gd name="connsiteY2" fmla="*/ 79513 h 99391"/>
                <a:gd name="connsiteX3" fmla="*/ 0 w 407504"/>
                <a:gd name="connsiteY3" fmla="*/ 99391 h 99391"/>
              </a:gdLst>
              <a:ahLst/>
              <a:cxnLst>
                <a:cxn ang="0">
                  <a:pos x="connsiteX0" y="connsiteY0"/>
                </a:cxn>
                <a:cxn ang="0">
                  <a:pos x="connsiteX1" y="connsiteY1"/>
                </a:cxn>
                <a:cxn ang="0">
                  <a:pos x="connsiteX2" y="connsiteY2"/>
                </a:cxn>
                <a:cxn ang="0">
                  <a:pos x="connsiteX3" y="connsiteY3"/>
                </a:cxn>
              </a:cxnLst>
              <a:rect l="l" t="t" r="r" b="b"/>
              <a:pathLst>
                <a:path w="407504" h="99391">
                  <a:moveTo>
                    <a:pt x="407504" y="0"/>
                  </a:moveTo>
                  <a:lnTo>
                    <a:pt x="268356" y="29817"/>
                  </a:lnTo>
                  <a:lnTo>
                    <a:pt x="129208" y="79513"/>
                  </a:lnTo>
                  <a:lnTo>
                    <a:pt x="0" y="99391"/>
                  </a:lnTo>
                </a:path>
              </a:pathLst>
            </a:custGeom>
            <a:noFill/>
            <a:ln w="25400" cap="flat" cmpd="sng" algn="ctr">
              <a:solidFill>
                <a:sysClr val="windowText" lastClr="000000"/>
              </a:solidFill>
              <a:prstDash val="sysDash"/>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5" name="Freeform 4"/>
            <p:cNvSpPr/>
            <p:nvPr/>
          </p:nvSpPr>
          <p:spPr>
            <a:xfrm>
              <a:off x="3866322" y="4214191"/>
              <a:ext cx="477078" cy="129209"/>
            </a:xfrm>
            <a:custGeom>
              <a:avLst/>
              <a:gdLst>
                <a:gd name="connsiteX0" fmla="*/ 0 w 477078"/>
                <a:gd name="connsiteY0" fmla="*/ 129209 h 129209"/>
                <a:gd name="connsiteX1" fmla="*/ 178904 w 477078"/>
                <a:gd name="connsiteY1" fmla="*/ 59635 h 129209"/>
                <a:gd name="connsiteX2" fmla="*/ 278295 w 477078"/>
                <a:gd name="connsiteY2" fmla="*/ 9939 h 129209"/>
                <a:gd name="connsiteX3" fmla="*/ 477078 w 477078"/>
                <a:gd name="connsiteY3" fmla="*/ 0 h 129209"/>
              </a:gdLst>
              <a:ahLst/>
              <a:cxnLst>
                <a:cxn ang="0">
                  <a:pos x="connsiteX0" y="connsiteY0"/>
                </a:cxn>
                <a:cxn ang="0">
                  <a:pos x="connsiteX1" y="connsiteY1"/>
                </a:cxn>
                <a:cxn ang="0">
                  <a:pos x="connsiteX2" y="connsiteY2"/>
                </a:cxn>
                <a:cxn ang="0">
                  <a:pos x="connsiteX3" y="connsiteY3"/>
                </a:cxn>
              </a:cxnLst>
              <a:rect l="l" t="t" r="r" b="b"/>
              <a:pathLst>
                <a:path w="477078" h="129209">
                  <a:moveTo>
                    <a:pt x="0" y="129209"/>
                  </a:moveTo>
                  <a:lnTo>
                    <a:pt x="178904" y="59635"/>
                  </a:lnTo>
                  <a:lnTo>
                    <a:pt x="278295" y="9939"/>
                  </a:lnTo>
                  <a:lnTo>
                    <a:pt x="477078" y="0"/>
                  </a:lnTo>
                </a:path>
              </a:pathLst>
            </a:custGeom>
            <a:noFill/>
            <a:ln w="25400" cap="flat" cmpd="sng" algn="ctr">
              <a:solidFill>
                <a:sysClr val="windowText" lastClr="000000"/>
              </a:solidFill>
              <a:prstDash val="sysDash"/>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6" name="Freeform 5"/>
            <p:cNvSpPr/>
            <p:nvPr/>
          </p:nvSpPr>
          <p:spPr>
            <a:xfrm>
              <a:off x="3200400" y="3886200"/>
              <a:ext cx="4924424" cy="1728787"/>
            </a:xfrm>
            <a:custGeom>
              <a:avLst/>
              <a:gdLst>
                <a:gd name="connsiteX0" fmla="*/ 3990975 w 4862512"/>
                <a:gd name="connsiteY0" fmla="*/ 19050 h 1700212"/>
                <a:gd name="connsiteX1" fmla="*/ 4195762 w 4862512"/>
                <a:gd name="connsiteY1" fmla="*/ 114300 h 1700212"/>
                <a:gd name="connsiteX2" fmla="*/ 4310062 w 4862512"/>
                <a:gd name="connsiteY2" fmla="*/ 261937 h 1700212"/>
                <a:gd name="connsiteX3" fmla="*/ 4414837 w 4862512"/>
                <a:gd name="connsiteY3" fmla="*/ 452437 h 1700212"/>
                <a:gd name="connsiteX4" fmla="*/ 4524375 w 4862512"/>
                <a:gd name="connsiteY4" fmla="*/ 600075 h 1700212"/>
                <a:gd name="connsiteX5" fmla="*/ 4691062 w 4862512"/>
                <a:gd name="connsiteY5" fmla="*/ 714375 h 1700212"/>
                <a:gd name="connsiteX6" fmla="*/ 4824412 w 4862512"/>
                <a:gd name="connsiteY6" fmla="*/ 885825 h 1700212"/>
                <a:gd name="connsiteX7" fmla="*/ 4862512 w 4862512"/>
                <a:gd name="connsiteY7" fmla="*/ 1038225 h 1700212"/>
                <a:gd name="connsiteX8" fmla="*/ 4791075 w 4862512"/>
                <a:gd name="connsiteY8" fmla="*/ 1243012 h 1700212"/>
                <a:gd name="connsiteX9" fmla="*/ 4614862 w 4862512"/>
                <a:gd name="connsiteY9" fmla="*/ 1362075 h 1700212"/>
                <a:gd name="connsiteX10" fmla="*/ 4510087 w 4862512"/>
                <a:gd name="connsiteY10" fmla="*/ 1390650 h 1700212"/>
                <a:gd name="connsiteX11" fmla="*/ 4376737 w 4862512"/>
                <a:gd name="connsiteY11" fmla="*/ 1362075 h 1700212"/>
                <a:gd name="connsiteX12" fmla="*/ 4219575 w 4862512"/>
                <a:gd name="connsiteY12" fmla="*/ 1338262 h 1700212"/>
                <a:gd name="connsiteX13" fmla="*/ 4081462 w 4862512"/>
                <a:gd name="connsiteY13" fmla="*/ 1371600 h 1700212"/>
                <a:gd name="connsiteX14" fmla="*/ 3886200 w 4862512"/>
                <a:gd name="connsiteY14" fmla="*/ 1400175 h 1700212"/>
                <a:gd name="connsiteX15" fmla="*/ 3686175 w 4862512"/>
                <a:gd name="connsiteY15" fmla="*/ 1385887 h 1700212"/>
                <a:gd name="connsiteX16" fmla="*/ 3476625 w 4862512"/>
                <a:gd name="connsiteY16" fmla="*/ 1366837 h 1700212"/>
                <a:gd name="connsiteX17" fmla="*/ 3338512 w 4862512"/>
                <a:gd name="connsiteY17" fmla="*/ 1357312 h 1700212"/>
                <a:gd name="connsiteX18" fmla="*/ 3195637 w 4862512"/>
                <a:gd name="connsiteY18" fmla="*/ 1385887 h 1700212"/>
                <a:gd name="connsiteX19" fmla="*/ 3038475 w 4862512"/>
                <a:gd name="connsiteY19" fmla="*/ 1462087 h 1700212"/>
                <a:gd name="connsiteX20" fmla="*/ 2738437 w 4862512"/>
                <a:gd name="connsiteY20" fmla="*/ 1657350 h 1700212"/>
                <a:gd name="connsiteX21" fmla="*/ 2552700 w 4862512"/>
                <a:gd name="connsiteY21" fmla="*/ 1700212 h 1700212"/>
                <a:gd name="connsiteX22" fmla="*/ 2295525 w 4862512"/>
                <a:gd name="connsiteY22" fmla="*/ 1628775 h 1700212"/>
                <a:gd name="connsiteX23" fmla="*/ 2171700 w 4862512"/>
                <a:gd name="connsiteY23" fmla="*/ 1624012 h 1700212"/>
                <a:gd name="connsiteX24" fmla="*/ 2024062 w 4862512"/>
                <a:gd name="connsiteY24" fmla="*/ 1652587 h 1700212"/>
                <a:gd name="connsiteX25" fmla="*/ 1847850 w 4862512"/>
                <a:gd name="connsiteY25" fmla="*/ 1633537 h 1700212"/>
                <a:gd name="connsiteX26" fmla="*/ 1719262 w 4862512"/>
                <a:gd name="connsiteY26" fmla="*/ 1576387 h 1700212"/>
                <a:gd name="connsiteX27" fmla="*/ 1600200 w 4862512"/>
                <a:gd name="connsiteY27" fmla="*/ 1585912 h 1700212"/>
                <a:gd name="connsiteX28" fmla="*/ 1528762 w 4862512"/>
                <a:gd name="connsiteY28" fmla="*/ 1514475 h 1700212"/>
                <a:gd name="connsiteX29" fmla="*/ 1452562 w 4862512"/>
                <a:gd name="connsiteY29" fmla="*/ 1352550 h 1700212"/>
                <a:gd name="connsiteX30" fmla="*/ 1381125 w 4862512"/>
                <a:gd name="connsiteY30" fmla="*/ 1285875 h 1700212"/>
                <a:gd name="connsiteX31" fmla="*/ 1347787 w 4862512"/>
                <a:gd name="connsiteY31" fmla="*/ 1285875 h 1700212"/>
                <a:gd name="connsiteX32" fmla="*/ 1309687 w 4862512"/>
                <a:gd name="connsiteY32" fmla="*/ 1471612 h 1700212"/>
                <a:gd name="connsiteX33" fmla="*/ 1200150 w 4862512"/>
                <a:gd name="connsiteY33" fmla="*/ 1581150 h 1700212"/>
                <a:gd name="connsiteX34" fmla="*/ 1033462 w 4862512"/>
                <a:gd name="connsiteY34" fmla="*/ 1647825 h 1700212"/>
                <a:gd name="connsiteX35" fmla="*/ 876300 w 4862512"/>
                <a:gd name="connsiteY35" fmla="*/ 1619250 h 1700212"/>
                <a:gd name="connsiteX36" fmla="*/ 766762 w 4862512"/>
                <a:gd name="connsiteY36" fmla="*/ 1547812 h 1700212"/>
                <a:gd name="connsiteX37" fmla="*/ 638175 w 4862512"/>
                <a:gd name="connsiteY37" fmla="*/ 1524000 h 1700212"/>
                <a:gd name="connsiteX38" fmla="*/ 523875 w 4862512"/>
                <a:gd name="connsiteY38" fmla="*/ 1547812 h 1700212"/>
                <a:gd name="connsiteX39" fmla="*/ 390525 w 4862512"/>
                <a:gd name="connsiteY39" fmla="*/ 1571625 h 1700212"/>
                <a:gd name="connsiteX40" fmla="*/ 247650 w 4862512"/>
                <a:gd name="connsiteY40" fmla="*/ 1576387 h 1700212"/>
                <a:gd name="connsiteX41" fmla="*/ 123825 w 4862512"/>
                <a:gd name="connsiteY41" fmla="*/ 1481137 h 1700212"/>
                <a:gd name="connsiteX42" fmla="*/ 42862 w 4862512"/>
                <a:gd name="connsiteY42" fmla="*/ 1300162 h 1700212"/>
                <a:gd name="connsiteX43" fmla="*/ 14287 w 4862512"/>
                <a:gd name="connsiteY43" fmla="*/ 1133475 h 1700212"/>
                <a:gd name="connsiteX44" fmla="*/ 0 w 4862512"/>
                <a:gd name="connsiteY44" fmla="*/ 1023937 h 1700212"/>
                <a:gd name="connsiteX45" fmla="*/ 14287 w 4862512"/>
                <a:gd name="connsiteY45" fmla="*/ 881062 h 1700212"/>
                <a:gd name="connsiteX46" fmla="*/ 90487 w 4862512"/>
                <a:gd name="connsiteY46" fmla="*/ 709612 h 1700212"/>
                <a:gd name="connsiteX47" fmla="*/ 209550 w 4862512"/>
                <a:gd name="connsiteY47" fmla="*/ 581025 h 1700212"/>
                <a:gd name="connsiteX48" fmla="*/ 395287 w 4862512"/>
                <a:gd name="connsiteY48" fmla="*/ 471487 h 1700212"/>
                <a:gd name="connsiteX49" fmla="*/ 523875 w 4862512"/>
                <a:gd name="connsiteY49" fmla="*/ 390525 h 1700212"/>
                <a:gd name="connsiteX50" fmla="*/ 609600 w 4862512"/>
                <a:gd name="connsiteY50" fmla="*/ 300037 h 1700212"/>
                <a:gd name="connsiteX51" fmla="*/ 733425 w 4862512"/>
                <a:gd name="connsiteY51" fmla="*/ 238125 h 1700212"/>
                <a:gd name="connsiteX52" fmla="*/ 928687 w 4862512"/>
                <a:gd name="connsiteY52" fmla="*/ 200025 h 1700212"/>
                <a:gd name="connsiteX53" fmla="*/ 1085850 w 4862512"/>
                <a:gd name="connsiteY53" fmla="*/ 95250 h 1700212"/>
                <a:gd name="connsiteX54" fmla="*/ 1271587 w 4862512"/>
                <a:gd name="connsiteY54" fmla="*/ 66675 h 1700212"/>
                <a:gd name="connsiteX55" fmla="*/ 1423987 w 4862512"/>
                <a:gd name="connsiteY55" fmla="*/ 109537 h 1700212"/>
                <a:gd name="connsiteX56" fmla="*/ 1514475 w 4862512"/>
                <a:gd name="connsiteY56" fmla="*/ 100012 h 1700212"/>
                <a:gd name="connsiteX57" fmla="*/ 1619250 w 4862512"/>
                <a:gd name="connsiteY57" fmla="*/ 23812 h 1700212"/>
                <a:gd name="connsiteX58" fmla="*/ 1743075 w 4862512"/>
                <a:gd name="connsiteY58" fmla="*/ 14287 h 1700212"/>
                <a:gd name="connsiteX59" fmla="*/ 1871662 w 4862512"/>
                <a:gd name="connsiteY59" fmla="*/ 114300 h 1700212"/>
                <a:gd name="connsiteX60" fmla="*/ 2038350 w 4862512"/>
                <a:gd name="connsiteY60" fmla="*/ 114300 h 1700212"/>
                <a:gd name="connsiteX61" fmla="*/ 2143125 w 4862512"/>
                <a:gd name="connsiteY61" fmla="*/ 138112 h 1700212"/>
                <a:gd name="connsiteX62" fmla="*/ 2314575 w 4862512"/>
                <a:gd name="connsiteY62" fmla="*/ 95250 h 1700212"/>
                <a:gd name="connsiteX63" fmla="*/ 2538412 w 4862512"/>
                <a:gd name="connsiteY63" fmla="*/ 52387 h 1700212"/>
                <a:gd name="connsiteX64" fmla="*/ 2686050 w 4862512"/>
                <a:gd name="connsiteY64" fmla="*/ 109537 h 1700212"/>
                <a:gd name="connsiteX65" fmla="*/ 2738437 w 4862512"/>
                <a:gd name="connsiteY65" fmla="*/ 133350 h 1700212"/>
                <a:gd name="connsiteX66" fmla="*/ 2881312 w 4862512"/>
                <a:gd name="connsiteY66" fmla="*/ 61912 h 1700212"/>
                <a:gd name="connsiteX67" fmla="*/ 3095625 w 4862512"/>
                <a:gd name="connsiteY67" fmla="*/ 0 h 1700212"/>
                <a:gd name="connsiteX68" fmla="*/ 3367087 w 4862512"/>
                <a:gd name="connsiteY68" fmla="*/ 66675 h 1700212"/>
                <a:gd name="connsiteX69" fmla="*/ 3590925 w 4862512"/>
                <a:gd name="connsiteY69" fmla="*/ 95250 h 1700212"/>
                <a:gd name="connsiteX70" fmla="*/ 3729037 w 4862512"/>
                <a:gd name="connsiteY70" fmla="*/ 85725 h 1700212"/>
                <a:gd name="connsiteX71" fmla="*/ 3848100 w 4862512"/>
                <a:gd name="connsiteY71" fmla="*/ 42862 h 1700212"/>
                <a:gd name="connsiteX72" fmla="*/ 3990975 w 4862512"/>
                <a:gd name="connsiteY72" fmla="*/ 19050 h 1700212"/>
                <a:gd name="connsiteX0" fmla="*/ 3990975 w 4862512"/>
                <a:gd name="connsiteY0" fmla="*/ 19050 h 1700212"/>
                <a:gd name="connsiteX1" fmla="*/ 4195762 w 4862512"/>
                <a:gd name="connsiteY1" fmla="*/ 114300 h 1700212"/>
                <a:gd name="connsiteX2" fmla="*/ 4310062 w 4862512"/>
                <a:gd name="connsiteY2" fmla="*/ 261937 h 1700212"/>
                <a:gd name="connsiteX3" fmla="*/ 4414837 w 4862512"/>
                <a:gd name="connsiteY3" fmla="*/ 452437 h 1700212"/>
                <a:gd name="connsiteX4" fmla="*/ 4524375 w 4862512"/>
                <a:gd name="connsiteY4" fmla="*/ 600075 h 1700212"/>
                <a:gd name="connsiteX5" fmla="*/ 4691062 w 4862512"/>
                <a:gd name="connsiteY5" fmla="*/ 714375 h 1700212"/>
                <a:gd name="connsiteX6" fmla="*/ 4824412 w 4862512"/>
                <a:gd name="connsiteY6" fmla="*/ 885825 h 1700212"/>
                <a:gd name="connsiteX7" fmla="*/ 4862512 w 4862512"/>
                <a:gd name="connsiteY7" fmla="*/ 1038225 h 1700212"/>
                <a:gd name="connsiteX8" fmla="*/ 4791075 w 4862512"/>
                <a:gd name="connsiteY8" fmla="*/ 1243012 h 1700212"/>
                <a:gd name="connsiteX9" fmla="*/ 4614862 w 4862512"/>
                <a:gd name="connsiteY9" fmla="*/ 1362075 h 1700212"/>
                <a:gd name="connsiteX10" fmla="*/ 4510087 w 4862512"/>
                <a:gd name="connsiteY10" fmla="*/ 1390650 h 1700212"/>
                <a:gd name="connsiteX11" fmla="*/ 4376737 w 4862512"/>
                <a:gd name="connsiteY11" fmla="*/ 1362075 h 1700212"/>
                <a:gd name="connsiteX12" fmla="*/ 4219575 w 4862512"/>
                <a:gd name="connsiteY12" fmla="*/ 1338262 h 1700212"/>
                <a:gd name="connsiteX13" fmla="*/ 4081462 w 4862512"/>
                <a:gd name="connsiteY13" fmla="*/ 1371600 h 1700212"/>
                <a:gd name="connsiteX14" fmla="*/ 3890962 w 4862512"/>
                <a:gd name="connsiteY14" fmla="*/ 1443038 h 1700212"/>
                <a:gd name="connsiteX15" fmla="*/ 3686175 w 4862512"/>
                <a:gd name="connsiteY15" fmla="*/ 1385887 h 1700212"/>
                <a:gd name="connsiteX16" fmla="*/ 3476625 w 4862512"/>
                <a:gd name="connsiteY16" fmla="*/ 1366837 h 1700212"/>
                <a:gd name="connsiteX17" fmla="*/ 3338512 w 4862512"/>
                <a:gd name="connsiteY17" fmla="*/ 1357312 h 1700212"/>
                <a:gd name="connsiteX18" fmla="*/ 3195637 w 4862512"/>
                <a:gd name="connsiteY18" fmla="*/ 1385887 h 1700212"/>
                <a:gd name="connsiteX19" fmla="*/ 3038475 w 4862512"/>
                <a:gd name="connsiteY19" fmla="*/ 1462087 h 1700212"/>
                <a:gd name="connsiteX20" fmla="*/ 2738437 w 4862512"/>
                <a:gd name="connsiteY20" fmla="*/ 1657350 h 1700212"/>
                <a:gd name="connsiteX21" fmla="*/ 2552700 w 4862512"/>
                <a:gd name="connsiteY21" fmla="*/ 1700212 h 1700212"/>
                <a:gd name="connsiteX22" fmla="*/ 2295525 w 4862512"/>
                <a:gd name="connsiteY22" fmla="*/ 1628775 h 1700212"/>
                <a:gd name="connsiteX23" fmla="*/ 2171700 w 4862512"/>
                <a:gd name="connsiteY23" fmla="*/ 1624012 h 1700212"/>
                <a:gd name="connsiteX24" fmla="*/ 2024062 w 4862512"/>
                <a:gd name="connsiteY24" fmla="*/ 1652587 h 1700212"/>
                <a:gd name="connsiteX25" fmla="*/ 1847850 w 4862512"/>
                <a:gd name="connsiteY25" fmla="*/ 1633537 h 1700212"/>
                <a:gd name="connsiteX26" fmla="*/ 1719262 w 4862512"/>
                <a:gd name="connsiteY26" fmla="*/ 1576387 h 1700212"/>
                <a:gd name="connsiteX27" fmla="*/ 1600200 w 4862512"/>
                <a:gd name="connsiteY27" fmla="*/ 1585912 h 1700212"/>
                <a:gd name="connsiteX28" fmla="*/ 1528762 w 4862512"/>
                <a:gd name="connsiteY28" fmla="*/ 1514475 h 1700212"/>
                <a:gd name="connsiteX29" fmla="*/ 1452562 w 4862512"/>
                <a:gd name="connsiteY29" fmla="*/ 1352550 h 1700212"/>
                <a:gd name="connsiteX30" fmla="*/ 1381125 w 4862512"/>
                <a:gd name="connsiteY30" fmla="*/ 1285875 h 1700212"/>
                <a:gd name="connsiteX31" fmla="*/ 1347787 w 4862512"/>
                <a:gd name="connsiteY31" fmla="*/ 1285875 h 1700212"/>
                <a:gd name="connsiteX32" fmla="*/ 1309687 w 4862512"/>
                <a:gd name="connsiteY32" fmla="*/ 1471612 h 1700212"/>
                <a:gd name="connsiteX33" fmla="*/ 1200150 w 4862512"/>
                <a:gd name="connsiteY33" fmla="*/ 1581150 h 1700212"/>
                <a:gd name="connsiteX34" fmla="*/ 1033462 w 4862512"/>
                <a:gd name="connsiteY34" fmla="*/ 1647825 h 1700212"/>
                <a:gd name="connsiteX35" fmla="*/ 876300 w 4862512"/>
                <a:gd name="connsiteY35" fmla="*/ 1619250 h 1700212"/>
                <a:gd name="connsiteX36" fmla="*/ 766762 w 4862512"/>
                <a:gd name="connsiteY36" fmla="*/ 1547812 h 1700212"/>
                <a:gd name="connsiteX37" fmla="*/ 638175 w 4862512"/>
                <a:gd name="connsiteY37" fmla="*/ 1524000 h 1700212"/>
                <a:gd name="connsiteX38" fmla="*/ 523875 w 4862512"/>
                <a:gd name="connsiteY38" fmla="*/ 1547812 h 1700212"/>
                <a:gd name="connsiteX39" fmla="*/ 390525 w 4862512"/>
                <a:gd name="connsiteY39" fmla="*/ 1571625 h 1700212"/>
                <a:gd name="connsiteX40" fmla="*/ 247650 w 4862512"/>
                <a:gd name="connsiteY40" fmla="*/ 1576387 h 1700212"/>
                <a:gd name="connsiteX41" fmla="*/ 123825 w 4862512"/>
                <a:gd name="connsiteY41" fmla="*/ 1481137 h 1700212"/>
                <a:gd name="connsiteX42" fmla="*/ 42862 w 4862512"/>
                <a:gd name="connsiteY42" fmla="*/ 1300162 h 1700212"/>
                <a:gd name="connsiteX43" fmla="*/ 14287 w 4862512"/>
                <a:gd name="connsiteY43" fmla="*/ 1133475 h 1700212"/>
                <a:gd name="connsiteX44" fmla="*/ 0 w 4862512"/>
                <a:gd name="connsiteY44" fmla="*/ 1023937 h 1700212"/>
                <a:gd name="connsiteX45" fmla="*/ 14287 w 4862512"/>
                <a:gd name="connsiteY45" fmla="*/ 881062 h 1700212"/>
                <a:gd name="connsiteX46" fmla="*/ 90487 w 4862512"/>
                <a:gd name="connsiteY46" fmla="*/ 709612 h 1700212"/>
                <a:gd name="connsiteX47" fmla="*/ 209550 w 4862512"/>
                <a:gd name="connsiteY47" fmla="*/ 581025 h 1700212"/>
                <a:gd name="connsiteX48" fmla="*/ 395287 w 4862512"/>
                <a:gd name="connsiteY48" fmla="*/ 471487 h 1700212"/>
                <a:gd name="connsiteX49" fmla="*/ 523875 w 4862512"/>
                <a:gd name="connsiteY49" fmla="*/ 390525 h 1700212"/>
                <a:gd name="connsiteX50" fmla="*/ 609600 w 4862512"/>
                <a:gd name="connsiteY50" fmla="*/ 300037 h 1700212"/>
                <a:gd name="connsiteX51" fmla="*/ 733425 w 4862512"/>
                <a:gd name="connsiteY51" fmla="*/ 238125 h 1700212"/>
                <a:gd name="connsiteX52" fmla="*/ 928687 w 4862512"/>
                <a:gd name="connsiteY52" fmla="*/ 200025 h 1700212"/>
                <a:gd name="connsiteX53" fmla="*/ 1085850 w 4862512"/>
                <a:gd name="connsiteY53" fmla="*/ 95250 h 1700212"/>
                <a:gd name="connsiteX54" fmla="*/ 1271587 w 4862512"/>
                <a:gd name="connsiteY54" fmla="*/ 66675 h 1700212"/>
                <a:gd name="connsiteX55" fmla="*/ 1423987 w 4862512"/>
                <a:gd name="connsiteY55" fmla="*/ 109537 h 1700212"/>
                <a:gd name="connsiteX56" fmla="*/ 1514475 w 4862512"/>
                <a:gd name="connsiteY56" fmla="*/ 100012 h 1700212"/>
                <a:gd name="connsiteX57" fmla="*/ 1619250 w 4862512"/>
                <a:gd name="connsiteY57" fmla="*/ 23812 h 1700212"/>
                <a:gd name="connsiteX58" fmla="*/ 1743075 w 4862512"/>
                <a:gd name="connsiteY58" fmla="*/ 14287 h 1700212"/>
                <a:gd name="connsiteX59" fmla="*/ 1871662 w 4862512"/>
                <a:gd name="connsiteY59" fmla="*/ 114300 h 1700212"/>
                <a:gd name="connsiteX60" fmla="*/ 2038350 w 4862512"/>
                <a:gd name="connsiteY60" fmla="*/ 114300 h 1700212"/>
                <a:gd name="connsiteX61" fmla="*/ 2143125 w 4862512"/>
                <a:gd name="connsiteY61" fmla="*/ 138112 h 1700212"/>
                <a:gd name="connsiteX62" fmla="*/ 2314575 w 4862512"/>
                <a:gd name="connsiteY62" fmla="*/ 95250 h 1700212"/>
                <a:gd name="connsiteX63" fmla="*/ 2538412 w 4862512"/>
                <a:gd name="connsiteY63" fmla="*/ 52387 h 1700212"/>
                <a:gd name="connsiteX64" fmla="*/ 2686050 w 4862512"/>
                <a:gd name="connsiteY64" fmla="*/ 109537 h 1700212"/>
                <a:gd name="connsiteX65" fmla="*/ 2738437 w 4862512"/>
                <a:gd name="connsiteY65" fmla="*/ 133350 h 1700212"/>
                <a:gd name="connsiteX66" fmla="*/ 2881312 w 4862512"/>
                <a:gd name="connsiteY66" fmla="*/ 61912 h 1700212"/>
                <a:gd name="connsiteX67" fmla="*/ 3095625 w 4862512"/>
                <a:gd name="connsiteY67" fmla="*/ 0 h 1700212"/>
                <a:gd name="connsiteX68" fmla="*/ 3367087 w 4862512"/>
                <a:gd name="connsiteY68" fmla="*/ 66675 h 1700212"/>
                <a:gd name="connsiteX69" fmla="*/ 3590925 w 4862512"/>
                <a:gd name="connsiteY69" fmla="*/ 95250 h 1700212"/>
                <a:gd name="connsiteX70" fmla="*/ 3729037 w 4862512"/>
                <a:gd name="connsiteY70" fmla="*/ 85725 h 1700212"/>
                <a:gd name="connsiteX71" fmla="*/ 3848100 w 4862512"/>
                <a:gd name="connsiteY71" fmla="*/ 42862 h 1700212"/>
                <a:gd name="connsiteX72" fmla="*/ 3990975 w 4862512"/>
                <a:gd name="connsiteY72" fmla="*/ 19050 h 1700212"/>
                <a:gd name="connsiteX0" fmla="*/ 3990975 w 4862512"/>
                <a:gd name="connsiteY0" fmla="*/ 19050 h 1700212"/>
                <a:gd name="connsiteX1" fmla="*/ 4195762 w 4862512"/>
                <a:gd name="connsiteY1" fmla="*/ 114300 h 1700212"/>
                <a:gd name="connsiteX2" fmla="*/ 4310062 w 4862512"/>
                <a:gd name="connsiteY2" fmla="*/ 261937 h 1700212"/>
                <a:gd name="connsiteX3" fmla="*/ 4414837 w 4862512"/>
                <a:gd name="connsiteY3" fmla="*/ 452437 h 1700212"/>
                <a:gd name="connsiteX4" fmla="*/ 4524375 w 4862512"/>
                <a:gd name="connsiteY4" fmla="*/ 600075 h 1700212"/>
                <a:gd name="connsiteX5" fmla="*/ 4691062 w 4862512"/>
                <a:gd name="connsiteY5" fmla="*/ 714375 h 1700212"/>
                <a:gd name="connsiteX6" fmla="*/ 4824412 w 4862512"/>
                <a:gd name="connsiteY6" fmla="*/ 885825 h 1700212"/>
                <a:gd name="connsiteX7" fmla="*/ 4862512 w 4862512"/>
                <a:gd name="connsiteY7" fmla="*/ 1038225 h 1700212"/>
                <a:gd name="connsiteX8" fmla="*/ 4791075 w 4862512"/>
                <a:gd name="connsiteY8" fmla="*/ 1243012 h 1700212"/>
                <a:gd name="connsiteX9" fmla="*/ 4614862 w 4862512"/>
                <a:gd name="connsiteY9" fmla="*/ 1362075 h 1700212"/>
                <a:gd name="connsiteX10" fmla="*/ 4510087 w 4862512"/>
                <a:gd name="connsiteY10" fmla="*/ 1390650 h 1700212"/>
                <a:gd name="connsiteX11" fmla="*/ 4376737 w 4862512"/>
                <a:gd name="connsiteY11" fmla="*/ 1362075 h 1700212"/>
                <a:gd name="connsiteX12" fmla="*/ 4219575 w 4862512"/>
                <a:gd name="connsiteY12" fmla="*/ 1338262 h 1700212"/>
                <a:gd name="connsiteX13" fmla="*/ 4095749 w 4862512"/>
                <a:gd name="connsiteY13" fmla="*/ 1419225 h 1700212"/>
                <a:gd name="connsiteX14" fmla="*/ 3890962 w 4862512"/>
                <a:gd name="connsiteY14" fmla="*/ 1443038 h 1700212"/>
                <a:gd name="connsiteX15" fmla="*/ 3686175 w 4862512"/>
                <a:gd name="connsiteY15" fmla="*/ 1385887 h 1700212"/>
                <a:gd name="connsiteX16" fmla="*/ 3476625 w 4862512"/>
                <a:gd name="connsiteY16" fmla="*/ 1366837 h 1700212"/>
                <a:gd name="connsiteX17" fmla="*/ 3338512 w 4862512"/>
                <a:gd name="connsiteY17" fmla="*/ 1357312 h 1700212"/>
                <a:gd name="connsiteX18" fmla="*/ 3195637 w 4862512"/>
                <a:gd name="connsiteY18" fmla="*/ 1385887 h 1700212"/>
                <a:gd name="connsiteX19" fmla="*/ 3038475 w 4862512"/>
                <a:gd name="connsiteY19" fmla="*/ 1462087 h 1700212"/>
                <a:gd name="connsiteX20" fmla="*/ 2738437 w 4862512"/>
                <a:gd name="connsiteY20" fmla="*/ 1657350 h 1700212"/>
                <a:gd name="connsiteX21" fmla="*/ 2552700 w 4862512"/>
                <a:gd name="connsiteY21" fmla="*/ 1700212 h 1700212"/>
                <a:gd name="connsiteX22" fmla="*/ 2295525 w 4862512"/>
                <a:gd name="connsiteY22" fmla="*/ 1628775 h 1700212"/>
                <a:gd name="connsiteX23" fmla="*/ 2171700 w 4862512"/>
                <a:gd name="connsiteY23" fmla="*/ 1624012 h 1700212"/>
                <a:gd name="connsiteX24" fmla="*/ 2024062 w 4862512"/>
                <a:gd name="connsiteY24" fmla="*/ 1652587 h 1700212"/>
                <a:gd name="connsiteX25" fmla="*/ 1847850 w 4862512"/>
                <a:gd name="connsiteY25" fmla="*/ 1633537 h 1700212"/>
                <a:gd name="connsiteX26" fmla="*/ 1719262 w 4862512"/>
                <a:gd name="connsiteY26" fmla="*/ 1576387 h 1700212"/>
                <a:gd name="connsiteX27" fmla="*/ 1600200 w 4862512"/>
                <a:gd name="connsiteY27" fmla="*/ 1585912 h 1700212"/>
                <a:gd name="connsiteX28" fmla="*/ 1528762 w 4862512"/>
                <a:gd name="connsiteY28" fmla="*/ 1514475 h 1700212"/>
                <a:gd name="connsiteX29" fmla="*/ 1452562 w 4862512"/>
                <a:gd name="connsiteY29" fmla="*/ 1352550 h 1700212"/>
                <a:gd name="connsiteX30" fmla="*/ 1381125 w 4862512"/>
                <a:gd name="connsiteY30" fmla="*/ 1285875 h 1700212"/>
                <a:gd name="connsiteX31" fmla="*/ 1347787 w 4862512"/>
                <a:gd name="connsiteY31" fmla="*/ 1285875 h 1700212"/>
                <a:gd name="connsiteX32" fmla="*/ 1309687 w 4862512"/>
                <a:gd name="connsiteY32" fmla="*/ 1471612 h 1700212"/>
                <a:gd name="connsiteX33" fmla="*/ 1200150 w 4862512"/>
                <a:gd name="connsiteY33" fmla="*/ 1581150 h 1700212"/>
                <a:gd name="connsiteX34" fmla="*/ 1033462 w 4862512"/>
                <a:gd name="connsiteY34" fmla="*/ 1647825 h 1700212"/>
                <a:gd name="connsiteX35" fmla="*/ 876300 w 4862512"/>
                <a:gd name="connsiteY35" fmla="*/ 1619250 h 1700212"/>
                <a:gd name="connsiteX36" fmla="*/ 766762 w 4862512"/>
                <a:gd name="connsiteY36" fmla="*/ 1547812 h 1700212"/>
                <a:gd name="connsiteX37" fmla="*/ 638175 w 4862512"/>
                <a:gd name="connsiteY37" fmla="*/ 1524000 h 1700212"/>
                <a:gd name="connsiteX38" fmla="*/ 523875 w 4862512"/>
                <a:gd name="connsiteY38" fmla="*/ 1547812 h 1700212"/>
                <a:gd name="connsiteX39" fmla="*/ 390525 w 4862512"/>
                <a:gd name="connsiteY39" fmla="*/ 1571625 h 1700212"/>
                <a:gd name="connsiteX40" fmla="*/ 247650 w 4862512"/>
                <a:gd name="connsiteY40" fmla="*/ 1576387 h 1700212"/>
                <a:gd name="connsiteX41" fmla="*/ 123825 w 4862512"/>
                <a:gd name="connsiteY41" fmla="*/ 1481137 h 1700212"/>
                <a:gd name="connsiteX42" fmla="*/ 42862 w 4862512"/>
                <a:gd name="connsiteY42" fmla="*/ 1300162 h 1700212"/>
                <a:gd name="connsiteX43" fmla="*/ 14287 w 4862512"/>
                <a:gd name="connsiteY43" fmla="*/ 1133475 h 1700212"/>
                <a:gd name="connsiteX44" fmla="*/ 0 w 4862512"/>
                <a:gd name="connsiteY44" fmla="*/ 1023937 h 1700212"/>
                <a:gd name="connsiteX45" fmla="*/ 14287 w 4862512"/>
                <a:gd name="connsiteY45" fmla="*/ 881062 h 1700212"/>
                <a:gd name="connsiteX46" fmla="*/ 90487 w 4862512"/>
                <a:gd name="connsiteY46" fmla="*/ 709612 h 1700212"/>
                <a:gd name="connsiteX47" fmla="*/ 209550 w 4862512"/>
                <a:gd name="connsiteY47" fmla="*/ 581025 h 1700212"/>
                <a:gd name="connsiteX48" fmla="*/ 395287 w 4862512"/>
                <a:gd name="connsiteY48" fmla="*/ 471487 h 1700212"/>
                <a:gd name="connsiteX49" fmla="*/ 523875 w 4862512"/>
                <a:gd name="connsiteY49" fmla="*/ 390525 h 1700212"/>
                <a:gd name="connsiteX50" fmla="*/ 609600 w 4862512"/>
                <a:gd name="connsiteY50" fmla="*/ 300037 h 1700212"/>
                <a:gd name="connsiteX51" fmla="*/ 733425 w 4862512"/>
                <a:gd name="connsiteY51" fmla="*/ 238125 h 1700212"/>
                <a:gd name="connsiteX52" fmla="*/ 928687 w 4862512"/>
                <a:gd name="connsiteY52" fmla="*/ 200025 h 1700212"/>
                <a:gd name="connsiteX53" fmla="*/ 1085850 w 4862512"/>
                <a:gd name="connsiteY53" fmla="*/ 95250 h 1700212"/>
                <a:gd name="connsiteX54" fmla="*/ 1271587 w 4862512"/>
                <a:gd name="connsiteY54" fmla="*/ 66675 h 1700212"/>
                <a:gd name="connsiteX55" fmla="*/ 1423987 w 4862512"/>
                <a:gd name="connsiteY55" fmla="*/ 109537 h 1700212"/>
                <a:gd name="connsiteX56" fmla="*/ 1514475 w 4862512"/>
                <a:gd name="connsiteY56" fmla="*/ 100012 h 1700212"/>
                <a:gd name="connsiteX57" fmla="*/ 1619250 w 4862512"/>
                <a:gd name="connsiteY57" fmla="*/ 23812 h 1700212"/>
                <a:gd name="connsiteX58" fmla="*/ 1743075 w 4862512"/>
                <a:gd name="connsiteY58" fmla="*/ 14287 h 1700212"/>
                <a:gd name="connsiteX59" fmla="*/ 1871662 w 4862512"/>
                <a:gd name="connsiteY59" fmla="*/ 114300 h 1700212"/>
                <a:gd name="connsiteX60" fmla="*/ 2038350 w 4862512"/>
                <a:gd name="connsiteY60" fmla="*/ 114300 h 1700212"/>
                <a:gd name="connsiteX61" fmla="*/ 2143125 w 4862512"/>
                <a:gd name="connsiteY61" fmla="*/ 138112 h 1700212"/>
                <a:gd name="connsiteX62" fmla="*/ 2314575 w 4862512"/>
                <a:gd name="connsiteY62" fmla="*/ 95250 h 1700212"/>
                <a:gd name="connsiteX63" fmla="*/ 2538412 w 4862512"/>
                <a:gd name="connsiteY63" fmla="*/ 52387 h 1700212"/>
                <a:gd name="connsiteX64" fmla="*/ 2686050 w 4862512"/>
                <a:gd name="connsiteY64" fmla="*/ 109537 h 1700212"/>
                <a:gd name="connsiteX65" fmla="*/ 2738437 w 4862512"/>
                <a:gd name="connsiteY65" fmla="*/ 133350 h 1700212"/>
                <a:gd name="connsiteX66" fmla="*/ 2881312 w 4862512"/>
                <a:gd name="connsiteY66" fmla="*/ 61912 h 1700212"/>
                <a:gd name="connsiteX67" fmla="*/ 3095625 w 4862512"/>
                <a:gd name="connsiteY67" fmla="*/ 0 h 1700212"/>
                <a:gd name="connsiteX68" fmla="*/ 3367087 w 4862512"/>
                <a:gd name="connsiteY68" fmla="*/ 66675 h 1700212"/>
                <a:gd name="connsiteX69" fmla="*/ 3590925 w 4862512"/>
                <a:gd name="connsiteY69" fmla="*/ 95250 h 1700212"/>
                <a:gd name="connsiteX70" fmla="*/ 3729037 w 4862512"/>
                <a:gd name="connsiteY70" fmla="*/ 85725 h 1700212"/>
                <a:gd name="connsiteX71" fmla="*/ 3848100 w 4862512"/>
                <a:gd name="connsiteY71" fmla="*/ 42862 h 1700212"/>
                <a:gd name="connsiteX72" fmla="*/ 3990975 w 4862512"/>
                <a:gd name="connsiteY72" fmla="*/ 19050 h 1700212"/>
                <a:gd name="connsiteX0" fmla="*/ 3990975 w 4862512"/>
                <a:gd name="connsiteY0" fmla="*/ 19050 h 1700212"/>
                <a:gd name="connsiteX1" fmla="*/ 4195762 w 4862512"/>
                <a:gd name="connsiteY1" fmla="*/ 114300 h 1700212"/>
                <a:gd name="connsiteX2" fmla="*/ 4310062 w 4862512"/>
                <a:gd name="connsiteY2" fmla="*/ 261937 h 1700212"/>
                <a:gd name="connsiteX3" fmla="*/ 4414837 w 4862512"/>
                <a:gd name="connsiteY3" fmla="*/ 452437 h 1700212"/>
                <a:gd name="connsiteX4" fmla="*/ 4524375 w 4862512"/>
                <a:gd name="connsiteY4" fmla="*/ 600075 h 1700212"/>
                <a:gd name="connsiteX5" fmla="*/ 4691062 w 4862512"/>
                <a:gd name="connsiteY5" fmla="*/ 714375 h 1700212"/>
                <a:gd name="connsiteX6" fmla="*/ 4824412 w 4862512"/>
                <a:gd name="connsiteY6" fmla="*/ 885825 h 1700212"/>
                <a:gd name="connsiteX7" fmla="*/ 4862512 w 4862512"/>
                <a:gd name="connsiteY7" fmla="*/ 1038225 h 1700212"/>
                <a:gd name="connsiteX8" fmla="*/ 4791075 w 4862512"/>
                <a:gd name="connsiteY8" fmla="*/ 1243012 h 1700212"/>
                <a:gd name="connsiteX9" fmla="*/ 4614862 w 4862512"/>
                <a:gd name="connsiteY9" fmla="*/ 1362075 h 1700212"/>
                <a:gd name="connsiteX10" fmla="*/ 4510087 w 4862512"/>
                <a:gd name="connsiteY10" fmla="*/ 1390650 h 1700212"/>
                <a:gd name="connsiteX11" fmla="*/ 4376737 w 4862512"/>
                <a:gd name="connsiteY11" fmla="*/ 1362075 h 1700212"/>
                <a:gd name="connsiteX12" fmla="*/ 4271962 w 4862512"/>
                <a:gd name="connsiteY12" fmla="*/ 1371600 h 1700212"/>
                <a:gd name="connsiteX13" fmla="*/ 4095749 w 4862512"/>
                <a:gd name="connsiteY13" fmla="*/ 1419225 h 1700212"/>
                <a:gd name="connsiteX14" fmla="*/ 3890962 w 4862512"/>
                <a:gd name="connsiteY14" fmla="*/ 1443038 h 1700212"/>
                <a:gd name="connsiteX15" fmla="*/ 3686175 w 4862512"/>
                <a:gd name="connsiteY15" fmla="*/ 1385887 h 1700212"/>
                <a:gd name="connsiteX16" fmla="*/ 3476625 w 4862512"/>
                <a:gd name="connsiteY16" fmla="*/ 1366837 h 1700212"/>
                <a:gd name="connsiteX17" fmla="*/ 3338512 w 4862512"/>
                <a:gd name="connsiteY17" fmla="*/ 1357312 h 1700212"/>
                <a:gd name="connsiteX18" fmla="*/ 3195637 w 4862512"/>
                <a:gd name="connsiteY18" fmla="*/ 1385887 h 1700212"/>
                <a:gd name="connsiteX19" fmla="*/ 3038475 w 4862512"/>
                <a:gd name="connsiteY19" fmla="*/ 1462087 h 1700212"/>
                <a:gd name="connsiteX20" fmla="*/ 2738437 w 4862512"/>
                <a:gd name="connsiteY20" fmla="*/ 1657350 h 1700212"/>
                <a:gd name="connsiteX21" fmla="*/ 2552700 w 4862512"/>
                <a:gd name="connsiteY21" fmla="*/ 1700212 h 1700212"/>
                <a:gd name="connsiteX22" fmla="*/ 2295525 w 4862512"/>
                <a:gd name="connsiteY22" fmla="*/ 1628775 h 1700212"/>
                <a:gd name="connsiteX23" fmla="*/ 2171700 w 4862512"/>
                <a:gd name="connsiteY23" fmla="*/ 1624012 h 1700212"/>
                <a:gd name="connsiteX24" fmla="*/ 2024062 w 4862512"/>
                <a:gd name="connsiteY24" fmla="*/ 1652587 h 1700212"/>
                <a:gd name="connsiteX25" fmla="*/ 1847850 w 4862512"/>
                <a:gd name="connsiteY25" fmla="*/ 1633537 h 1700212"/>
                <a:gd name="connsiteX26" fmla="*/ 1719262 w 4862512"/>
                <a:gd name="connsiteY26" fmla="*/ 1576387 h 1700212"/>
                <a:gd name="connsiteX27" fmla="*/ 1600200 w 4862512"/>
                <a:gd name="connsiteY27" fmla="*/ 1585912 h 1700212"/>
                <a:gd name="connsiteX28" fmla="*/ 1528762 w 4862512"/>
                <a:gd name="connsiteY28" fmla="*/ 1514475 h 1700212"/>
                <a:gd name="connsiteX29" fmla="*/ 1452562 w 4862512"/>
                <a:gd name="connsiteY29" fmla="*/ 1352550 h 1700212"/>
                <a:gd name="connsiteX30" fmla="*/ 1381125 w 4862512"/>
                <a:gd name="connsiteY30" fmla="*/ 1285875 h 1700212"/>
                <a:gd name="connsiteX31" fmla="*/ 1347787 w 4862512"/>
                <a:gd name="connsiteY31" fmla="*/ 1285875 h 1700212"/>
                <a:gd name="connsiteX32" fmla="*/ 1309687 w 4862512"/>
                <a:gd name="connsiteY32" fmla="*/ 1471612 h 1700212"/>
                <a:gd name="connsiteX33" fmla="*/ 1200150 w 4862512"/>
                <a:gd name="connsiteY33" fmla="*/ 1581150 h 1700212"/>
                <a:gd name="connsiteX34" fmla="*/ 1033462 w 4862512"/>
                <a:gd name="connsiteY34" fmla="*/ 1647825 h 1700212"/>
                <a:gd name="connsiteX35" fmla="*/ 876300 w 4862512"/>
                <a:gd name="connsiteY35" fmla="*/ 1619250 h 1700212"/>
                <a:gd name="connsiteX36" fmla="*/ 766762 w 4862512"/>
                <a:gd name="connsiteY36" fmla="*/ 1547812 h 1700212"/>
                <a:gd name="connsiteX37" fmla="*/ 638175 w 4862512"/>
                <a:gd name="connsiteY37" fmla="*/ 1524000 h 1700212"/>
                <a:gd name="connsiteX38" fmla="*/ 523875 w 4862512"/>
                <a:gd name="connsiteY38" fmla="*/ 1547812 h 1700212"/>
                <a:gd name="connsiteX39" fmla="*/ 390525 w 4862512"/>
                <a:gd name="connsiteY39" fmla="*/ 1571625 h 1700212"/>
                <a:gd name="connsiteX40" fmla="*/ 247650 w 4862512"/>
                <a:gd name="connsiteY40" fmla="*/ 1576387 h 1700212"/>
                <a:gd name="connsiteX41" fmla="*/ 123825 w 4862512"/>
                <a:gd name="connsiteY41" fmla="*/ 1481137 h 1700212"/>
                <a:gd name="connsiteX42" fmla="*/ 42862 w 4862512"/>
                <a:gd name="connsiteY42" fmla="*/ 1300162 h 1700212"/>
                <a:gd name="connsiteX43" fmla="*/ 14287 w 4862512"/>
                <a:gd name="connsiteY43" fmla="*/ 1133475 h 1700212"/>
                <a:gd name="connsiteX44" fmla="*/ 0 w 4862512"/>
                <a:gd name="connsiteY44" fmla="*/ 1023937 h 1700212"/>
                <a:gd name="connsiteX45" fmla="*/ 14287 w 4862512"/>
                <a:gd name="connsiteY45" fmla="*/ 881062 h 1700212"/>
                <a:gd name="connsiteX46" fmla="*/ 90487 w 4862512"/>
                <a:gd name="connsiteY46" fmla="*/ 709612 h 1700212"/>
                <a:gd name="connsiteX47" fmla="*/ 209550 w 4862512"/>
                <a:gd name="connsiteY47" fmla="*/ 581025 h 1700212"/>
                <a:gd name="connsiteX48" fmla="*/ 395287 w 4862512"/>
                <a:gd name="connsiteY48" fmla="*/ 471487 h 1700212"/>
                <a:gd name="connsiteX49" fmla="*/ 523875 w 4862512"/>
                <a:gd name="connsiteY49" fmla="*/ 390525 h 1700212"/>
                <a:gd name="connsiteX50" fmla="*/ 609600 w 4862512"/>
                <a:gd name="connsiteY50" fmla="*/ 300037 h 1700212"/>
                <a:gd name="connsiteX51" fmla="*/ 733425 w 4862512"/>
                <a:gd name="connsiteY51" fmla="*/ 238125 h 1700212"/>
                <a:gd name="connsiteX52" fmla="*/ 928687 w 4862512"/>
                <a:gd name="connsiteY52" fmla="*/ 200025 h 1700212"/>
                <a:gd name="connsiteX53" fmla="*/ 1085850 w 4862512"/>
                <a:gd name="connsiteY53" fmla="*/ 95250 h 1700212"/>
                <a:gd name="connsiteX54" fmla="*/ 1271587 w 4862512"/>
                <a:gd name="connsiteY54" fmla="*/ 66675 h 1700212"/>
                <a:gd name="connsiteX55" fmla="*/ 1423987 w 4862512"/>
                <a:gd name="connsiteY55" fmla="*/ 109537 h 1700212"/>
                <a:gd name="connsiteX56" fmla="*/ 1514475 w 4862512"/>
                <a:gd name="connsiteY56" fmla="*/ 100012 h 1700212"/>
                <a:gd name="connsiteX57" fmla="*/ 1619250 w 4862512"/>
                <a:gd name="connsiteY57" fmla="*/ 23812 h 1700212"/>
                <a:gd name="connsiteX58" fmla="*/ 1743075 w 4862512"/>
                <a:gd name="connsiteY58" fmla="*/ 14287 h 1700212"/>
                <a:gd name="connsiteX59" fmla="*/ 1871662 w 4862512"/>
                <a:gd name="connsiteY59" fmla="*/ 114300 h 1700212"/>
                <a:gd name="connsiteX60" fmla="*/ 2038350 w 4862512"/>
                <a:gd name="connsiteY60" fmla="*/ 114300 h 1700212"/>
                <a:gd name="connsiteX61" fmla="*/ 2143125 w 4862512"/>
                <a:gd name="connsiteY61" fmla="*/ 138112 h 1700212"/>
                <a:gd name="connsiteX62" fmla="*/ 2314575 w 4862512"/>
                <a:gd name="connsiteY62" fmla="*/ 95250 h 1700212"/>
                <a:gd name="connsiteX63" fmla="*/ 2538412 w 4862512"/>
                <a:gd name="connsiteY63" fmla="*/ 52387 h 1700212"/>
                <a:gd name="connsiteX64" fmla="*/ 2686050 w 4862512"/>
                <a:gd name="connsiteY64" fmla="*/ 109537 h 1700212"/>
                <a:gd name="connsiteX65" fmla="*/ 2738437 w 4862512"/>
                <a:gd name="connsiteY65" fmla="*/ 133350 h 1700212"/>
                <a:gd name="connsiteX66" fmla="*/ 2881312 w 4862512"/>
                <a:gd name="connsiteY66" fmla="*/ 61912 h 1700212"/>
                <a:gd name="connsiteX67" fmla="*/ 3095625 w 4862512"/>
                <a:gd name="connsiteY67" fmla="*/ 0 h 1700212"/>
                <a:gd name="connsiteX68" fmla="*/ 3367087 w 4862512"/>
                <a:gd name="connsiteY68" fmla="*/ 66675 h 1700212"/>
                <a:gd name="connsiteX69" fmla="*/ 3590925 w 4862512"/>
                <a:gd name="connsiteY69" fmla="*/ 95250 h 1700212"/>
                <a:gd name="connsiteX70" fmla="*/ 3729037 w 4862512"/>
                <a:gd name="connsiteY70" fmla="*/ 85725 h 1700212"/>
                <a:gd name="connsiteX71" fmla="*/ 3848100 w 4862512"/>
                <a:gd name="connsiteY71" fmla="*/ 42862 h 1700212"/>
                <a:gd name="connsiteX72" fmla="*/ 3990975 w 4862512"/>
                <a:gd name="connsiteY72" fmla="*/ 19050 h 1700212"/>
                <a:gd name="connsiteX0" fmla="*/ 3990975 w 4862512"/>
                <a:gd name="connsiteY0" fmla="*/ 19050 h 1700212"/>
                <a:gd name="connsiteX1" fmla="*/ 4195762 w 4862512"/>
                <a:gd name="connsiteY1" fmla="*/ 114300 h 1700212"/>
                <a:gd name="connsiteX2" fmla="*/ 4310062 w 4862512"/>
                <a:gd name="connsiteY2" fmla="*/ 261937 h 1700212"/>
                <a:gd name="connsiteX3" fmla="*/ 4414837 w 4862512"/>
                <a:gd name="connsiteY3" fmla="*/ 452437 h 1700212"/>
                <a:gd name="connsiteX4" fmla="*/ 4524375 w 4862512"/>
                <a:gd name="connsiteY4" fmla="*/ 600075 h 1700212"/>
                <a:gd name="connsiteX5" fmla="*/ 4691062 w 4862512"/>
                <a:gd name="connsiteY5" fmla="*/ 714375 h 1700212"/>
                <a:gd name="connsiteX6" fmla="*/ 4824412 w 4862512"/>
                <a:gd name="connsiteY6" fmla="*/ 885825 h 1700212"/>
                <a:gd name="connsiteX7" fmla="*/ 4862512 w 4862512"/>
                <a:gd name="connsiteY7" fmla="*/ 1038225 h 1700212"/>
                <a:gd name="connsiteX8" fmla="*/ 4791075 w 4862512"/>
                <a:gd name="connsiteY8" fmla="*/ 1243012 h 1700212"/>
                <a:gd name="connsiteX9" fmla="*/ 4614862 w 4862512"/>
                <a:gd name="connsiteY9" fmla="*/ 1362075 h 1700212"/>
                <a:gd name="connsiteX10" fmla="*/ 4510087 w 4862512"/>
                <a:gd name="connsiteY10" fmla="*/ 1423988 h 1700212"/>
                <a:gd name="connsiteX11" fmla="*/ 4376737 w 4862512"/>
                <a:gd name="connsiteY11" fmla="*/ 1362075 h 1700212"/>
                <a:gd name="connsiteX12" fmla="*/ 4271962 w 4862512"/>
                <a:gd name="connsiteY12" fmla="*/ 1371600 h 1700212"/>
                <a:gd name="connsiteX13" fmla="*/ 4095749 w 4862512"/>
                <a:gd name="connsiteY13" fmla="*/ 1419225 h 1700212"/>
                <a:gd name="connsiteX14" fmla="*/ 3890962 w 4862512"/>
                <a:gd name="connsiteY14" fmla="*/ 1443038 h 1700212"/>
                <a:gd name="connsiteX15" fmla="*/ 3686175 w 4862512"/>
                <a:gd name="connsiteY15" fmla="*/ 1385887 h 1700212"/>
                <a:gd name="connsiteX16" fmla="*/ 3476625 w 4862512"/>
                <a:gd name="connsiteY16" fmla="*/ 1366837 h 1700212"/>
                <a:gd name="connsiteX17" fmla="*/ 3338512 w 4862512"/>
                <a:gd name="connsiteY17" fmla="*/ 1357312 h 1700212"/>
                <a:gd name="connsiteX18" fmla="*/ 3195637 w 4862512"/>
                <a:gd name="connsiteY18" fmla="*/ 1385887 h 1700212"/>
                <a:gd name="connsiteX19" fmla="*/ 3038475 w 4862512"/>
                <a:gd name="connsiteY19" fmla="*/ 1462087 h 1700212"/>
                <a:gd name="connsiteX20" fmla="*/ 2738437 w 4862512"/>
                <a:gd name="connsiteY20" fmla="*/ 1657350 h 1700212"/>
                <a:gd name="connsiteX21" fmla="*/ 2552700 w 4862512"/>
                <a:gd name="connsiteY21" fmla="*/ 1700212 h 1700212"/>
                <a:gd name="connsiteX22" fmla="*/ 2295525 w 4862512"/>
                <a:gd name="connsiteY22" fmla="*/ 1628775 h 1700212"/>
                <a:gd name="connsiteX23" fmla="*/ 2171700 w 4862512"/>
                <a:gd name="connsiteY23" fmla="*/ 1624012 h 1700212"/>
                <a:gd name="connsiteX24" fmla="*/ 2024062 w 4862512"/>
                <a:gd name="connsiteY24" fmla="*/ 1652587 h 1700212"/>
                <a:gd name="connsiteX25" fmla="*/ 1847850 w 4862512"/>
                <a:gd name="connsiteY25" fmla="*/ 1633537 h 1700212"/>
                <a:gd name="connsiteX26" fmla="*/ 1719262 w 4862512"/>
                <a:gd name="connsiteY26" fmla="*/ 1576387 h 1700212"/>
                <a:gd name="connsiteX27" fmla="*/ 1600200 w 4862512"/>
                <a:gd name="connsiteY27" fmla="*/ 1585912 h 1700212"/>
                <a:gd name="connsiteX28" fmla="*/ 1528762 w 4862512"/>
                <a:gd name="connsiteY28" fmla="*/ 1514475 h 1700212"/>
                <a:gd name="connsiteX29" fmla="*/ 1452562 w 4862512"/>
                <a:gd name="connsiteY29" fmla="*/ 1352550 h 1700212"/>
                <a:gd name="connsiteX30" fmla="*/ 1381125 w 4862512"/>
                <a:gd name="connsiteY30" fmla="*/ 1285875 h 1700212"/>
                <a:gd name="connsiteX31" fmla="*/ 1347787 w 4862512"/>
                <a:gd name="connsiteY31" fmla="*/ 1285875 h 1700212"/>
                <a:gd name="connsiteX32" fmla="*/ 1309687 w 4862512"/>
                <a:gd name="connsiteY32" fmla="*/ 1471612 h 1700212"/>
                <a:gd name="connsiteX33" fmla="*/ 1200150 w 4862512"/>
                <a:gd name="connsiteY33" fmla="*/ 1581150 h 1700212"/>
                <a:gd name="connsiteX34" fmla="*/ 1033462 w 4862512"/>
                <a:gd name="connsiteY34" fmla="*/ 1647825 h 1700212"/>
                <a:gd name="connsiteX35" fmla="*/ 876300 w 4862512"/>
                <a:gd name="connsiteY35" fmla="*/ 1619250 h 1700212"/>
                <a:gd name="connsiteX36" fmla="*/ 766762 w 4862512"/>
                <a:gd name="connsiteY36" fmla="*/ 1547812 h 1700212"/>
                <a:gd name="connsiteX37" fmla="*/ 638175 w 4862512"/>
                <a:gd name="connsiteY37" fmla="*/ 1524000 h 1700212"/>
                <a:gd name="connsiteX38" fmla="*/ 523875 w 4862512"/>
                <a:gd name="connsiteY38" fmla="*/ 1547812 h 1700212"/>
                <a:gd name="connsiteX39" fmla="*/ 390525 w 4862512"/>
                <a:gd name="connsiteY39" fmla="*/ 1571625 h 1700212"/>
                <a:gd name="connsiteX40" fmla="*/ 247650 w 4862512"/>
                <a:gd name="connsiteY40" fmla="*/ 1576387 h 1700212"/>
                <a:gd name="connsiteX41" fmla="*/ 123825 w 4862512"/>
                <a:gd name="connsiteY41" fmla="*/ 1481137 h 1700212"/>
                <a:gd name="connsiteX42" fmla="*/ 42862 w 4862512"/>
                <a:gd name="connsiteY42" fmla="*/ 1300162 h 1700212"/>
                <a:gd name="connsiteX43" fmla="*/ 14287 w 4862512"/>
                <a:gd name="connsiteY43" fmla="*/ 1133475 h 1700212"/>
                <a:gd name="connsiteX44" fmla="*/ 0 w 4862512"/>
                <a:gd name="connsiteY44" fmla="*/ 1023937 h 1700212"/>
                <a:gd name="connsiteX45" fmla="*/ 14287 w 4862512"/>
                <a:gd name="connsiteY45" fmla="*/ 881062 h 1700212"/>
                <a:gd name="connsiteX46" fmla="*/ 90487 w 4862512"/>
                <a:gd name="connsiteY46" fmla="*/ 709612 h 1700212"/>
                <a:gd name="connsiteX47" fmla="*/ 209550 w 4862512"/>
                <a:gd name="connsiteY47" fmla="*/ 581025 h 1700212"/>
                <a:gd name="connsiteX48" fmla="*/ 395287 w 4862512"/>
                <a:gd name="connsiteY48" fmla="*/ 471487 h 1700212"/>
                <a:gd name="connsiteX49" fmla="*/ 523875 w 4862512"/>
                <a:gd name="connsiteY49" fmla="*/ 390525 h 1700212"/>
                <a:gd name="connsiteX50" fmla="*/ 609600 w 4862512"/>
                <a:gd name="connsiteY50" fmla="*/ 300037 h 1700212"/>
                <a:gd name="connsiteX51" fmla="*/ 733425 w 4862512"/>
                <a:gd name="connsiteY51" fmla="*/ 238125 h 1700212"/>
                <a:gd name="connsiteX52" fmla="*/ 928687 w 4862512"/>
                <a:gd name="connsiteY52" fmla="*/ 200025 h 1700212"/>
                <a:gd name="connsiteX53" fmla="*/ 1085850 w 4862512"/>
                <a:gd name="connsiteY53" fmla="*/ 95250 h 1700212"/>
                <a:gd name="connsiteX54" fmla="*/ 1271587 w 4862512"/>
                <a:gd name="connsiteY54" fmla="*/ 66675 h 1700212"/>
                <a:gd name="connsiteX55" fmla="*/ 1423987 w 4862512"/>
                <a:gd name="connsiteY55" fmla="*/ 109537 h 1700212"/>
                <a:gd name="connsiteX56" fmla="*/ 1514475 w 4862512"/>
                <a:gd name="connsiteY56" fmla="*/ 100012 h 1700212"/>
                <a:gd name="connsiteX57" fmla="*/ 1619250 w 4862512"/>
                <a:gd name="connsiteY57" fmla="*/ 23812 h 1700212"/>
                <a:gd name="connsiteX58" fmla="*/ 1743075 w 4862512"/>
                <a:gd name="connsiteY58" fmla="*/ 14287 h 1700212"/>
                <a:gd name="connsiteX59" fmla="*/ 1871662 w 4862512"/>
                <a:gd name="connsiteY59" fmla="*/ 114300 h 1700212"/>
                <a:gd name="connsiteX60" fmla="*/ 2038350 w 4862512"/>
                <a:gd name="connsiteY60" fmla="*/ 114300 h 1700212"/>
                <a:gd name="connsiteX61" fmla="*/ 2143125 w 4862512"/>
                <a:gd name="connsiteY61" fmla="*/ 138112 h 1700212"/>
                <a:gd name="connsiteX62" fmla="*/ 2314575 w 4862512"/>
                <a:gd name="connsiteY62" fmla="*/ 95250 h 1700212"/>
                <a:gd name="connsiteX63" fmla="*/ 2538412 w 4862512"/>
                <a:gd name="connsiteY63" fmla="*/ 52387 h 1700212"/>
                <a:gd name="connsiteX64" fmla="*/ 2686050 w 4862512"/>
                <a:gd name="connsiteY64" fmla="*/ 109537 h 1700212"/>
                <a:gd name="connsiteX65" fmla="*/ 2738437 w 4862512"/>
                <a:gd name="connsiteY65" fmla="*/ 133350 h 1700212"/>
                <a:gd name="connsiteX66" fmla="*/ 2881312 w 4862512"/>
                <a:gd name="connsiteY66" fmla="*/ 61912 h 1700212"/>
                <a:gd name="connsiteX67" fmla="*/ 3095625 w 4862512"/>
                <a:gd name="connsiteY67" fmla="*/ 0 h 1700212"/>
                <a:gd name="connsiteX68" fmla="*/ 3367087 w 4862512"/>
                <a:gd name="connsiteY68" fmla="*/ 66675 h 1700212"/>
                <a:gd name="connsiteX69" fmla="*/ 3590925 w 4862512"/>
                <a:gd name="connsiteY69" fmla="*/ 95250 h 1700212"/>
                <a:gd name="connsiteX70" fmla="*/ 3729037 w 4862512"/>
                <a:gd name="connsiteY70" fmla="*/ 85725 h 1700212"/>
                <a:gd name="connsiteX71" fmla="*/ 3848100 w 4862512"/>
                <a:gd name="connsiteY71" fmla="*/ 42862 h 1700212"/>
                <a:gd name="connsiteX72" fmla="*/ 3990975 w 4862512"/>
                <a:gd name="connsiteY72" fmla="*/ 19050 h 1700212"/>
                <a:gd name="connsiteX0" fmla="*/ 3990975 w 4862512"/>
                <a:gd name="connsiteY0" fmla="*/ 19050 h 1700212"/>
                <a:gd name="connsiteX1" fmla="*/ 4195762 w 4862512"/>
                <a:gd name="connsiteY1" fmla="*/ 114300 h 1700212"/>
                <a:gd name="connsiteX2" fmla="*/ 4310062 w 4862512"/>
                <a:gd name="connsiteY2" fmla="*/ 261937 h 1700212"/>
                <a:gd name="connsiteX3" fmla="*/ 4414837 w 4862512"/>
                <a:gd name="connsiteY3" fmla="*/ 452437 h 1700212"/>
                <a:gd name="connsiteX4" fmla="*/ 4524375 w 4862512"/>
                <a:gd name="connsiteY4" fmla="*/ 600075 h 1700212"/>
                <a:gd name="connsiteX5" fmla="*/ 4691062 w 4862512"/>
                <a:gd name="connsiteY5" fmla="*/ 714375 h 1700212"/>
                <a:gd name="connsiteX6" fmla="*/ 4824412 w 4862512"/>
                <a:gd name="connsiteY6" fmla="*/ 885825 h 1700212"/>
                <a:gd name="connsiteX7" fmla="*/ 4862512 w 4862512"/>
                <a:gd name="connsiteY7" fmla="*/ 1038225 h 1700212"/>
                <a:gd name="connsiteX8" fmla="*/ 4791075 w 4862512"/>
                <a:gd name="connsiteY8" fmla="*/ 1243012 h 1700212"/>
                <a:gd name="connsiteX9" fmla="*/ 4614862 w 4862512"/>
                <a:gd name="connsiteY9" fmla="*/ 1362075 h 1700212"/>
                <a:gd name="connsiteX10" fmla="*/ 4510087 w 4862512"/>
                <a:gd name="connsiteY10" fmla="*/ 1423988 h 1700212"/>
                <a:gd name="connsiteX11" fmla="*/ 4371975 w 4862512"/>
                <a:gd name="connsiteY11" fmla="*/ 1385888 h 1700212"/>
                <a:gd name="connsiteX12" fmla="*/ 4271962 w 4862512"/>
                <a:gd name="connsiteY12" fmla="*/ 1371600 h 1700212"/>
                <a:gd name="connsiteX13" fmla="*/ 4095749 w 4862512"/>
                <a:gd name="connsiteY13" fmla="*/ 1419225 h 1700212"/>
                <a:gd name="connsiteX14" fmla="*/ 3890962 w 4862512"/>
                <a:gd name="connsiteY14" fmla="*/ 1443038 h 1700212"/>
                <a:gd name="connsiteX15" fmla="*/ 3686175 w 4862512"/>
                <a:gd name="connsiteY15" fmla="*/ 1385887 h 1700212"/>
                <a:gd name="connsiteX16" fmla="*/ 3476625 w 4862512"/>
                <a:gd name="connsiteY16" fmla="*/ 1366837 h 1700212"/>
                <a:gd name="connsiteX17" fmla="*/ 3338512 w 4862512"/>
                <a:gd name="connsiteY17" fmla="*/ 1357312 h 1700212"/>
                <a:gd name="connsiteX18" fmla="*/ 3195637 w 4862512"/>
                <a:gd name="connsiteY18" fmla="*/ 1385887 h 1700212"/>
                <a:gd name="connsiteX19" fmla="*/ 3038475 w 4862512"/>
                <a:gd name="connsiteY19" fmla="*/ 1462087 h 1700212"/>
                <a:gd name="connsiteX20" fmla="*/ 2738437 w 4862512"/>
                <a:gd name="connsiteY20" fmla="*/ 1657350 h 1700212"/>
                <a:gd name="connsiteX21" fmla="*/ 2552700 w 4862512"/>
                <a:gd name="connsiteY21" fmla="*/ 1700212 h 1700212"/>
                <a:gd name="connsiteX22" fmla="*/ 2295525 w 4862512"/>
                <a:gd name="connsiteY22" fmla="*/ 1628775 h 1700212"/>
                <a:gd name="connsiteX23" fmla="*/ 2171700 w 4862512"/>
                <a:gd name="connsiteY23" fmla="*/ 1624012 h 1700212"/>
                <a:gd name="connsiteX24" fmla="*/ 2024062 w 4862512"/>
                <a:gd name="connsiteY24" fmla="*/ 1652587 h 1700212"/>
                <a:gd name="connsiteX25" fmla="*/ 1847850 w 4862512"/>
                <a:gd name="connsiteY25" fmla="*/ 1633537 h 1700212"/>
                <a:gd name="connsiteX26" fmla="*/ 1719262 w 4862512"/>
                <a:gd name="connsiteY26" fmla="*/ 1576387 h 1700212"/>
                <a:gd name="connsiteX27" fmla="*/ 1600200 w 4862512"/>
                <a:gd name="connsiteY27" fmla="*/ 1585912 h 1700212"/>
                <a:gd name="connsiteX28" fmla="*/ 1528762 w 4862512"/>
                <a:gd name="connsiteY28" fmla="*/ 1514475 h 1700212"/>
                <a:gd name="connsiteX29" fmla="*/ 1452562 w 4862512"/>
                <a:gd name="connsiteY29" fmla="*/ 1352550 h 1700212"/>
                <a:gd name="connsiteX30" fmla="*/ 1381125 w 4862512"/>
                <a:gd name="connsiteY30" fmla="*/ 1285875 h 1700212"/>
                <a:gd name="connsiteX31" fmla="*/ 1347787 w 4862512"/>
                <a:gd name="connsiteY31" fmla="*/ 1285875 h 1700212"/>
                <a:gd name="connsiteX32" fmla="*/ 1309687 w 4862512"/>
                <a:gd name="connsiteY32" fmla="*/ 1471612 h 1700212"/>
                <a:gd name="connsiteX33" fmla="*/ 1200150 w 4862512"/>
                <a:gd name="connsiteY33" fmla="*/ 1581150 h 1700212"/>
                <a:gd name="connsiteX34" fmla="*/ 1033462 w 4862512"/>
                <a:gd name="connsiteY34" fmla="*/ 1647825 h 1700212"/>
                <a:gd name="connsiteX35" fmla="*/ 876300 w 4862512"/>
                <a:gd name="connsiteY35" fmla="*/ 1619250 h 1700212"/>
                <a:gd name="connsiteX36" fmla="*/ 766762 w 4862512"/>
                <a:gd name="connsiteY36" fmla="*/ 1547812 h 1700212"/>
                <a:gd name="connsiteX37" fmla="*/ 638175 w 4862512"/>
                <a:gd name="connsiteY37" fmla="*/ 1524000 h 1700212"/>
                <a:gd name="connsiteX38" fmla="*/ 523875 w 4862512"/>
                <a:gd name="connsiteY38" fmla="*/ 1547812 h 1700212"/>
                <a:gd name="connsiteX39" fmla="*/ 390525 w 4862512"/>
                <a:gd name="connsiteY39" fmla="*/ 1571625 h 1700212"/>
                <a:gd name="connsiteX40" fmla="*/ 247650 w 4862512"/>
                <a:gd name="connsiteY40" fmla="*/ 1576387 h 1700212"/>
                <a:gd name="connsiteX41" fmla="*/ 123825 w 4862512"/>
                <a:gd name="connsiteY41" fmla="*/ 1481137 h 1700212"/>
                <a:gd name="connsiteX42" fmla="*/ 42862 w 4862512"/>
                <a:gd name="connsiteY42" fmla="*/ 1300162 h 1700212"/>
                <a:gd name="connsiteX43" fmla="*/ 14287 w 4862512"/>
                <a:gd name="connsiteY43" fmla="*/ 1133475 h 1700212"/>
                <a:gd name="connsiteX44" fmla="*/ 0 w 4862512"/>
                <a:gd name="connsiteY44" fmla="*/ 1023937 h 1700212"/>
                <a:gd name="connsiteX45" fmla="*/ 14287 w 4862512"/>
                <a:gd name="connsiteY45" fmla="*/ 881062 h 1700212"/>
                <a:gd name="connsiteX46" fmla="*/ 90487 w 4862512"/>
                <a:gd name="connsiteY46" fmla="*/ 709612 h 1700212"/>
                <a:gd name="connsiteX47" fmla="*/ 209550 w 4862512"/>
                <a:gd name="connsiteY47" fmla="*/ 581025 h 1700212"/>
                <a:gd name="connsiteX48" fmla="*/ 395287 w 4862512"/>
                <a:gd name="connsiteY48" fmla="*/ 471487 h 1700212"/>
                <a:gd name="connsiteX49" fmla="*/ 523875 w 4862512"/>
                <a:gd name="connsiteY49" fmla="*/ 390525 h 1700212"/>
                <a:gd name="connsiteX50" fmla="*/ 609600 w 4862512"/>
                <a:gd name="connsiteY50" fmla="*/ 300037 h 1700212"/>
                <a:gd name="connsiteX51" fmla="*/ 733425 w 4862512"/>
                <a:gd name="connsiteY51" fmla="*/ 238125 h 1700212"/>
                <a:gd name="connsiteX52" fmla="*/ 928687 w 4862512"/>
                <a:gd name="connsiteY52" fmla="*/ 200025 h 1700212"/>
                <a:gd name="connsiteX53" fmla="*/ 1085850 w 4862512"/>
                <a:gd name="connsiteY53" fmla="*/ 95250 h 1700212"/>
                <a:gd name="connsiteX54" fmla="*/ 1271587 w 4862512"/>
                <a:gd name="connsiteY54" fmla="*/ 66675 h 1700212"/>
                <a:gd name="connsiteX55" fmla="*/ 1423987 w 4862512"/>
                <a:gd name="connsiteY55" fmla="*/ 109537 h 1700212"/>
                <a:gd name="connsiteX56" fmla="*/ 1514475 w 4862512"/>
                <a:gd name="connsiteY56" fmla="*/ 100012 h 1700212"/>
                <a:gd name="connsiteX57" fmla="*/ 1619250 w 4862512"/>
                <a:gd name="connsiteY57" fmla="*/ 23812 h 1700212"/>
                <a:gd name="connsiteX58" fmla="*/ 1743075 w 4862512"/>
                <a:gd name="connsiteY58" fmla="*/ 14287 h 1700212"/>
                <a:gd name="connsiteX59" fmla="*/ 1871662 w 4862512"/>
                <a:gd name="connsiteY59" fmla="*/ 114300 h 1700212"/>
                <a:gd name="connsiteX60" fmla="*/ 2038350 w 4862512"/>
                <a:gd name="connsiteY60" fmla="*/ 114300 h 1700212"/>
                <a:gd name="connsiteX61" fmla="*/ 2143125 w 4862512"/>
                <a:gd name="connsiteY61" fmla="*/ 138112 h 1700212"/>
                <a:gd name="connsiteX62" fmla="*/ 2314575 w 4862512"/>
                <a:gd name="connsiteY62" fmla="*/ 95250 h 1700212"/>
                <a:gd name="connsiteX63" fmla="*/ 2538412 w 4862512"/>
                <a:gd name="connsiteY63" fmla="*/ 52387 h 1700212"/>
                <a:gd name="connsiteX64" fmla="*/ 2686050 w 4862512"/>
                <a:gd name="connsiteY64" fmla="*/ 109537 h 1700212"/>
                <a:gd name="connsiteX65" fmla="*/ 2738437 w 4862512"/>
                <a:gd name="connsiteY65" fmla="*/ 133350 h 1700212"/>
                <a:gd name="connsiteX66" fmla="*/ 2881312 w 4862512"/>
                <a:gd name="connsiteY66" fmla="*/ 61912 h 1700212"/>
                <a:gd name="connsiteX67" fmla="*/ 3095625 w 4862512"/>
                <a:gd name="connsiteY67" fmla="*/ 0 h 1700212"/>
                <a:gd name="connsiteX68" fmla="*/ 3367087 w 4862512"/>
                <a:gd name="connsiteY68" fmla="*/ 66675 h 1700212"/>
                <a:gd name="connsiteX69" fmla="*/ 3590925 w 4862512"/>
                <a:gd name="connsiteY69" fmla="*/ 95250 h 1700212"/>
                <a:gd name="connsiteX70" fmla="*/ 3729037 w 4862512"/>
                <a:gd name="connsiteY70" fmla="*/ 85725 h 1700212"/>
                <a:gd name="connsiteX71" fmla="*/ 3848100 w 4862512"/>
                <a:gd name="connsiteY71" fmla="*/ 42862 h 1700212"/>
                <a:gd name="connsiteX72" fmla="*/ 3990975 w 4862512"/>
                <a:gd name="connsiteY72" fmla="*/ 19050 h 1700212"/>
                <a:gd name="connsiteX0" fmla="*/ 3990975 w 4862512"/>
                <a:gd name="connsiteY0" fmla="*/ 19050 h 1700212"/>
                <a:gd name="connsiteX1" fmla="*/ 4195762 w 4862512"/>
                <a:gd name="connsiteY1" fmla="*/ 114300 h 1700212"/>
                <a:gd name="connsiteX2" fmla="*/ 4310062 w 4862512"/>
                <a:gd name="connsiteY2" fmla="*/ 261937 h 1700212"/>
                <a:gd name="connsiteX3" fmla="*/ 4414837 w 4862512"/>
                <a:gd name="connsiteY3" fmla="*/ 452437 h 1700212"/>
                <a:gd name="connsiteX4" fmla="*/ 4524375 w 4862512"/>
                <a:gd name="connsiteY4" fmla="*/ 600075 h 1700212"/>
                <a:gd name="connsiteX5" fmla="*/ 4691062 w 4862512"/>
                <a:gd name="connsiteY5" fmla="*/ 714375 h 1700212"/>
                <a:gd name="connsiteX6" fmla="*/ 4824412 w 4862512"/>
                <a:gd name="connsiteY6" fmla="*/ 885825 h 1700212"/>
                <a:gd name="connsiteX7" fmla="*/ 4862512 w 4862512"/>
                <a:gd name="connsiteY7" fmla="*/ 1038225 h 1700212"/>
                <a:gd name="connsiteX8" fmla="*/ 4791075 w 4862512"/>
                <a:gd name="connsiteY8" fmla="*/ 1243012 h 1700212"/>
                <a:gd name="connsiteX9" fmla="*/ 4643437 w 4862512"/>
                <a:gd name="connsiteY9" fmla="*/ 1423988 h 1700212"/>
                <a:gd name="connsiteX10" fmla="*/ 4510087 w 4862512"/>
                <a:gd name="connsiteY10" fmla="*/ 1423988 h 1700212"/>
                <a:gd name="connsiteX11" fmla="*/ 4371975 w 4862512"/>
                <a:gd name="connsiteY11" fmla="*/ 1385888 h 1700212"/>
                <a:gd name="connsiteX12" fmla="*/ 4271962 w 4862512"/>
                <a:gd name="connsiteY12" fmla="*/ 1371600 h 1700212"/>
                <a:gd name="connsiteX13" fmla="*/ 4095749 w 4862512"/>
                <a:gd name="connsiteY13" fmla="*/ 1419225 h 1700212"/>
                <a:gd name="connsiteX14" fmla="*/ 3890962 w 4862512"/>
                <a:gd name="connsiteY14" fmla="*/ 1443038 h 1700212"/>
                <a:gd name="connsiteX15" fmla="*/ 3686175 w 4862512"/>
                <a:gd name="connsiteY15" fmla="*/ 1385887 h 1700212"/>
                <a:gd name="connsiteX16" fmla="*/ 3476625 w 4862512"/>
                <a:gd name="connsiteY16" fmla="*/ 1366837 h 1700212"/>
                <a:gd name="connsiteX17" fmla="*/ 3338512 w 4862512"/>
                <a:gd name="connsiteY17" fmla="*/ 1357312 h 1700212"/>
                <a:gd name="connsiteX18" fmla="*/ 3195637 w 4862512"/>
                <a:gd name="connsiteY18" fmla="*/ 1385887 h 1700212"/>
                <a:gd name="connsiteX19" fmla="*/ 3038475 w 4862512"/>
                <a:gd name="connsiteY19" fmla="*/ 1462087 h 1700212"/>
                <a:gd name="connsiteX20" fmla="*/ 2738437 w 4862512"/>
                <a:gd name="connsiteY20" fmla="*/ 1657350 h 1700212"/>
                <a:gd name="connsiteX21" fmla="*/ 2552700 w 4862512"/>
                <a:gd name="connsiteY21" fmla="*/ 1700212 h 1700212"/>
                <a:gd name="connsiteX22" fmla="*/ 2295525 w 4862512"/>
                <a:gd name="connsiteY22" fmla="*/ 1628775 h 1700212"/>
                <a:gd name="connsiteX23" fmla="*/ 2171700 w 4862512"/>
                <a:gd name="connsiteY23" fmla="*/ 1624012 h 1700212"/>
                <a:gd name="connsiteX24" fmla="*/ 2024062 w 4862512"/>
                <a:gd name="connsiteY24" fmla="*/ 1652587 h 1700212"/>
                <a:gd name="connsiteX25" fmla="*/ 1847850 w 4862512"/>
                <a:gd name="connsiteY25" fmla="*/ 1633537 h 1700212"/>
                <a:gd name="connsiteX26" fmla="*/ 1719262 w 4862512"/>
                <a:gd name="connsiteY26" fmla="*/ 1576387 h 1700212"/>
                <a:gd name="connsiteX27" fmla="*/ 1600200 w 4862512"/>
                <a:gd name="connsiteY27" fmla="*/ 1585912 h 1700212"/>
                <a:gd name="connsiteX28" fmla="*/ 1528762 w 4862512"/>
                <a:gd name="connsiteY28" fmla="*/ 1514475 h 1700212"/>
                <a:gd name="connsiteX29" fmla="*/ 1452562 w 4862512"/>
                <a:gd name="connsiteY29" fmla="*/ 1352550 h 1700212"/>
                <a:gd name="connsiteX30" fmla="*/ 1381125 w 4862512"/>
                <a:gd name="connsiteY30" fmla="*/ 1285875 h 1700212"/>
                <a:gd name="connsiteX31" fmla="*/ 1347787 w 4862512"/>
                <a:gd name="connsiteY31" fmla="*/ 1285875 h 1700212"/>
                <a:gd name="connsiteX32" fmla="*/ 1309687 w 4862512"/>
                <a:gd name="connsiteY32" fmla="*/ 1471612 h 1700212"/>
                <a:gd name="connsiteX33" fmla="*/ 1200150 w 4862512"/>
                <a:gd name="connsiteY33" fmla="*/ 1581150 h 1700212"/>
                <a:gd name="connsiteX34" fmla="*/ 1033462 w 4862512"/>
                <a:gd name="connsiteY34" fmla="*/ 1647825 h 1700212"/>
                <a:gd name="connsiteX35" fmla="*/ 876300 w 4862512"/>
                <a:gd name="connsiteY35" fmla="*/ 1619250 h 1700212"/>
                <a:gd name="connsiteX36" fmla="*/ 766762 w 4862512"/>
                <a:gd name="connsiteY36" fmla="*/ 1547812 h 1700212"/>
                <a:gd name="connsiteX37" fmla="*/ 638175 w 4862512"/>
                <a:gd name="connsiteY37" fmla="*/ 1524000 h 1700212"/>
                <a:gd name="connsiteX38" fmla="*/ 523875 w 4862512"/>
                <a:gd name="connsiteY38" fmla="*/ 1547812 h 1700212"/>
                <a:gd name="connsiteX39" fmla="*/ 390525 w 4862512"/>
                <a:gd name="connsiteY39" fmla="*/ 1571625 h 1700212"/>
                <a:gd name="connsiteX40" fmla="*/ 247650 w 4862512"/>
                <a:gd name="connsiteY40" fmla="*/ 1576387 h 1700212"/>
                <a:gd name="connsiteX41" fmla="*/ 123825 w 4862512"/>
                <a:gd name="connsiteY41" fmla="*/ 1481137 h 1700212"/>
                <a:gd name="connsiteX42" fmla="*/ 42862 w 4862512"/>
                <a:gd name="connsiteY42" fmla="*/ 1300162 h 1700212"/>
                <a:gd name="connsiteX43" fmla="*/ 14287 w 4862512"/>
                <a:gd name="connsiteY43" fmla="*/ 1133475 h 1700212"/>
                <a:gd name="connsiteX44" fmla="*/ 0 w 4862512"/>
                <a:gd name="connsiteY44" fmla="*/ 1023937 h 1700212"/>
                <a:gd name="connsiteX45" fmla="*/ 14287 w 4862512"/>
                <a:gd name="connsiteY45" fmla="*/ 881062 h 1700212"/>
                <a:gd name="connsiteX46" fmla="*/ 90487 w 4862512"/>
                <a:gd name="connsiteY46" fmla="*/ 709612 h 1700212"/>
                <a:gd name="connsiteX47" fmla="*/ 209550 w 4862512"/>
                <a:gd name="connsiteY47" fmla="*/ 581025 h 1700212"/>
                <a:gd name="connsiteX48" fmla="*/ 395287 w 4862512"/>
                <a:gd name="connsiteY48" fmla="*/ 471487 h 1700212"/>
                <a:gd name="connsiteX49" fmla="*/ 523875 w 4862512"/>
                <a:gd name="connsiteY49" fmla="*/ 390525 h 1700212"/>
                <a:gd name="connsiteX50" fmla="*/ 609600 w 4862512"/>
                <a:gd name="connsiteY50" fmla="*/ 300037 h 1700212"/>
                <a:gd name="connsiteX51" fmla="*/ 733425 w 4862512"/>
                <a:gd name="connsiteY51" fmla="*/ 238125 h 1700212"/>
                <a:gd name="connsiteX52" fmla="*/ 928687 w 4862512"/>
                <a:gd name="connsiteY52" fmla="*/ 200025 h 1700212"/>
                <a:gd name="connsiteX53" fmla="*/ 1085850 w 4862512"/>
                <a:gd name="connsiteY53" fmla="*/ 95250 h 1700212"/>
                <a:gd name="connsiteX54" fmla="*/ 1271587 w 4862512"/>
                <a:gd name="connsiteY54" fmla="*/ 66675 h 1700212"/>
                <a:gd name="connsiteX55" fmla="*/ 1423987 w 4862512"/>
                <a:gd name="connsiteY55" fmla="*/ 109537 h 1700212"/>
                <a:gd name="connsiteX56" fmla="*/ 1514475 w 4862512"/>
                <a:gd name="connsiteY56" fmla="*/ 100012 h 1700212"/>
                <a:gd name="connsiteX57" fmla="*/ 1619250 w 4862512"/>
                <a:gd name="connsiteY57" fmla="*/ 23812 h 1700212"/>
                <a:gd name="connsiteX58" fmla="*/ 1743075 w 4862512"/>
                <a:gd name="connsiteY58" fmla="*/ 14287 h 1700212"/>
                <a:gd name="connsiteX59" fmla="*/ 1871662 w 4862512"/>
                <a:gd name="connsiteY59" fmla="*/ 114300 h 1700212"/>
                <a:gd name="connsiteX60" fmla="*/ 2038350 w 4862512"/>
                <a:gd name="connsiteY60" fmla="*/ 114300 h 1700212"/>
                <a:gd name="connsiteX61" fmla="*/ 2143125 w 4862512"/>
                <a:gd name="connsiteY61" fmla="*/ 138112 h 1700212"/>
                <a:gd name="connsiteX62" fmla="*/ 2314575 w 4862512"/>
                <a:gd name="connsiteY62" fmla="*/ 95250 h 1700212"/>
                <a:gd name="connsiteX63" fmla="*/ 2538412 w 4862512"/>
                <a:gd name="connsiteY63" fmla="*/ 52387 h 1700212"/>
                <a:gd name="connsiteX64" fmla="*/ 2686050 w 4862512"/>
                <a:gd name="connsiteY64" fmla="*/ 109537 h 1700212"/>
                <a:gd name="connsiteX65" fmla="*/ 2738437 w 4862512"/>
                <a:gd name="connsiteY65" fmla="*/ 133350 h 1700212"/>
                <a:gd name="connsiteX66" fmla="*/ 2881312 w 4862512"/>
                <a:gd name="connsiteY66" fmla="*/ 61912 h 1700212"/>
                <a:gd name="connsiteX67" fmla="*/ 3095625 w 4862512"/>
                <a:gd name="connsiteY67" fmla="*/ 0 h 1700212"/>
                <a:gd name="connsiteX68" fmla="*/ 3367087 w 4862512"/>
                <a:gd name="connsiteY68" fmla="*/ 66675 h 1700212"/>
                <a:gd name="connsiteX69" fmla="*/ 3590925 w 4862512"/>
                <a:gd name="connsiteY69" fmla="*/ 95250 h 1700212"/>
                <a:gd name="connsiteX70" fmla="*/ 3729037 w 4862512"/>
                <a:gd name="connsiteY70" fmla="*/ 85725 h 1700212"/>
                <a:gd name="connsiteX71" fmla="*/ 3848100 w 4862512"/>
                <a:gd name="connsiteY71" fmla="*/ 42862 h 1700212"/>
                <a:gd name="connsiteX72" fmla="*/ 3990975 w 4862512"/>
                <a:gd name="connsiteY72" fmla="*/ 19050 h 1700212"/>
                <a:gd name="connsiteX0" fmla="*/ 3990975 w 4862512"/>
                <a:gd name="connsiteY0" fmla="*/ 19050 h 1700212"/>
                <a:gd name="connsiteX1" fmla="*/ 4195762 w 4862512"/>
                <a:gd name="connsiteY1" fmla="*/ 114300 h 1700212"/>
                <a:gd name="connsiteX2" fmla="*/ 4310062 w 4862512"/>
                <a:gd name="connsiteY2" fmla="*/ 261937 h 1700212"/>
                <a:gd name="connsiteX3" fmla="*/ 4414837 w 4862512"/>
                <a:gd name="connsiteY3" fmla="*/ 452437 h 1700212"/>
                <a:gd name="connsiteX4" fmla="*/ 4524375 w 4862512"/>
                <a:gd name="connsiteY4" fmla="*/ 600075 h 1700212"/>
                <a:gd name="connsiteX5" fmla="*/ 4691062 w 4862512"/>
                <a:gd name="connsiteY5" fmla="*/ 714375 h 1700212"/>
                <a:gd name="connsiteX6" fmla="*/ 4824412 w 4862512"/>
                <a:gd name="connsiteY6" fmla="*/ 885825 h 1700212"/>
                <a:gd name="connsiteX7" fmla="*/ 4862512 w 4862512"/>
                <a:gd name="connsiteY7" fmla="*/ 1038225 h 1700212"/>
                <a:gd name="connsiteX8" fmla="*/ 4819650 w 4862512"/>
                <a:gd name="connsiteY8" fmla="*/ 1304924 h 1700212"/>
                <a:gd name="connsiteX9" fmla="*/ 4643437 w 4862512"/>
                <a:gd name="connsiteY9" fmla="*/ 1423988 h 1700212"/>
                <a:gd name="connsiteX10" fmla="*/ 4510087 w 4862512"/>
                <a:gd name="connsiteY10" fmla="*/ 1423988 h 1700212"/>
                <a:gd name="connsiteX11" fmla="*/ 4371975 w 4862512"/>
                <a:gd name="connsiteY11" fmla="*/ 1385888 h 1700212"/>
                <a:gd name="connsiteX12" fmla="*/ 4271962 w 4862512"/>
                <a:gd name="connsiteY12" fmla="*/ 1371600 h 1700212"/>
                <a:gd name="connsiteX13" fmla="*/ 4095749 w 4862512"/>
                <a:gd name="connsiteY13" fmla="*/ 1419225 h 1700212"/>
                <a:gd name="connsiteX14" fmla="*/ 3890962 w 4862512"/>
                <a:gd name="connsiteY14" fmla="*/ 1443038 h 1700212"/>
                <a:gd name="connsiteX15" fmla="*/ 3686175 w 4862512"/>
                <a:gd name="connsiteY15" fmla="*/ 1385887 h 1700212"/>
                <a:gd name="connsiteX16" fmla="*/ 3476625 w 4862512"/>
                <a:gd name="connsiteY16" fmla="*/ 1366837 h 1700212"/>
                <a:gd name="connsiteX17" fmla="*/ 3338512 w 4862512"/>
                <a:gd name="connsiteY17" fmla="*/ 1357312 h 1700212"/>
                <a:gd name="connsiteX18" fmla="*/ 3195637 w 4862512"/>
                <a:gd name="connsiteY18" fmla="*/ 1385887 h 1700212"/>
                <a:gd name="connsiteX19" fmla="*/ 3038475 w 4862512"/>
                <a:gd name="connsiteY19" fmla="*/ 1462087 h 1700212"/>
                <a:gd name="connsiteX20" fmla="*/ 2738437 w 4862512"/>
                <a:gd name="connsiteY20" fmla="*/ 1657350 h 1700212"/>
                <a:gd name="connsiteX21" fmla="*/ 2552700 w 4862512"/>
                <a:gd name="connsiteY21" fmla="*/ 1700212 h 1700212"/>
                <a:gd name="connsiteX22" fmla="*/ 2295525 w 4862512"/>
                <a:gd name="connsiteY22" fmla="*/ 1628775 h 1700212"/>
                <a:gd name="connsiteX23" fmla="*/ 2171700 w 4862512"/>
                <a:gd name="connsiteY23" fmla="*/ 1624012 h 1700212"/>
                <a:gd name="connsiteX24" fmla="*/ 2024062 w 4862512"/>
                <a:gd name="connsiteY24" fmla="*/ 1652587 h 1700212"/>
                <a:gd name="connsiteX25" fmla="*/ 1847850 w 4862512"/>
                <a:gd name="connsiteY25" fmla="*/ 1633537 h 1700212"/>
                <a:gd name="connsiteX26" fmla="*/ 1719262 w 4862512"/>
                <a:gd name="connsiteY26" fmla="*/ 1576387 h 1700212"/>
                <a:gd name="connsiteX27" fmla="*/ 1600200 w 4862512"/>
                <a:gd name="connsiteY27" fmla="*/ 1585912 h 1700212"/>
                <a:gd name="connsiteX28" fmla="*/ 1528762 w 4862512"/>
                <a:gd name="connsiteY28" fmla="*/ 1514475 h 1700212"/>
                <a:gd name="connsiteX29" fmla="*/ 1452562 w 4862512"/>
                <a:gd name="connsiteY29" fmla="*/ 1352550 h 1700212"/>
                <a:gd name="connsiteX30" fmla="*/ 1381125 w 4862512"/>
                <a:gd name="connsiteY30" fmla="*/ 1285875 h 1700212"/>
                <a:gd name="connsiteX31" fmla="*/ 1347787 w 4862512"/>
                <a:gd name="connsiteY31" fmla="*/ 1285875 h 1700212"/>
                <a:gd name="connsiteX32" fmla="*/ 1309687 w 4862512"/>
                <a:gd name="connsiteY32" fmla="*/ 1471612 h 1700212"/>
                <a:gd name="connsiteX33" fmla="*/ 1200150 w 4862512"/>
                <a:gd name="connsiteY33" fmla="*/ 1581150 h 1700212"/>
                <a:gd name="connsiteX34" fmla="*/ 1033462 w 4862512"/>
                <a:gd name="connsiteY34" fmla="*/ 1647825 h 1700212"/>
                <a:gd name="connsiteX35" fmla="*/ 876300 w 4862512"/>
                <a:gd name="connsiteY35" fmla="*/ 1619250 h 1700212"/>
                <a:gd name="connsiteX36" fmla="*/ 766762 w 4862512"/>
                <a:gd name="connsiteY36" fmla="*/ 1547812 h 1700212"/>
                <a:gd name="connsiteX37" fmla="*/ 638175 w 4862512"/>
                <a:gd name="connsiteY37" fmla="*/ 1524000 h 1700212"/>
                <a:gd name="connsiteX38" fmla="*/ 523875 w 4862512"/>
                <a:gd name="connsiteY38" fmla="*/ 1547812 h 1700212"/>
                <a:gd name="connsiteX39" fmla="*/ 390525 w 4862512"/>
                <a:gd name="connsiteY39" fmla="*/ 1571625 h 1700212"/>
                <a:gd name="connsiteX40" fmla="*/ 247650 w 4862512"/>
                <a:gd name="connsiteY40" fmla="*/ 1576387 h 1700212"/>
                <a:gd name="connsiteX41" fmla="*/ 123825 w 4862512"/>
                <a:gd name="connsiteY41" fmla="*/ 1481137 h 1700212"/>
                <a:gd name="connsiteX42" fmla="*/ 42862 w 4862512"/>
                <a:gd name="connsiteY42" fmla="*/ 1300162 h 1700212"/>
                <a:gd name="connsiteX43" fmla="*/ 14287 w 4862512"/>
                <a:gd name="connsiteY43" fmla="*/ 1133475 h 1700212"/>
                <a:gd name="connsiteX44" fmla="*/ 0 w 4862512"/>
                <a:gd name="connsiteY44" fmla="*/ 1023937 h 1700212"/>
                <a:gd name="connsiteX45" fmla="*/ 14287 w 4862512"/>
                <a:gd name="connsiteY45" fmla="*/ 881062 h 1700212"/>
                <a:gd name="connsiteX46" fmla="*/ 90487 w 4862512"/>
                <a:gd name="connsiteY46" fmla="*/ 709612 h 1700212"/>
                <a:gd name="connsiteX47" fmla="*/ 209550 w 4862512"/>
                <a:gd name="connsiteY47" fmla="*/ 581025 h 1700212"/>
                <a:gd name="connsiteX48" fmla="*/ 395287 w 4862512"/>
                <a:gd name="connsiteY48" fmla="*/ 471487 h 1700212"/>
                <a:gd name="connsiteX49" fmla="*/ 523875 w 4862512"/>
                <a:gd name="connsiteY49" fmla="*/ 390525 h 1700212"/>
                <a:gd name="connsiteX50" fmla="*/ 609600 w 4862512"/>
                <a:gd name="connsiteY50" fmla="*/ 300037 h 1700212"/>
                <a:gd name="connsiteX51" fmla="*/ 733425 w 4862512"/>
                <a:gd name="connsiteY51" fmla="*/ 238125 h 1700212"/>
                <a:gd name="connsiteX52" fmla="*/ 928687 w 4862512"/>
                <a:gd name="connsiteY52" fmla="*/ 200025 h 1700212"/>
                <a:gd name="connsiteX53" fmla="*/ 1085850 w 4862512"/>
                <a:gd name="connsiteY53" fmla="*/ 95250 h 1700212"/>
                <a:gd name="connsiteX54" fmla="*/ 1271587 w 4862512"/>
                <a:gd name="connsiteY54" fmla="*/ 66675 h 1700212"/>
                <a:gd name="connsiteX55" fmla="*/ 1423987 w 4862512"/>
                <a:gd name="connsiteY55" fmla="*/ 109537 h 1700212"/>
                <a:gd name="connsiteX56" fmla="*/ 1514475 w 4862512"/>
                <a:gd name="connsiteY56" fmla="*/ 100012 h 1700212"/>
                <a:gd name="connsiteX57" fmla="*/ 1619250 w 4862512"/>
                <a:gd name="connsiteY57" fmla="*/ 23812 h 1700212"/>
                <a:gd name="connsiteX58" fmla="*/ 1743075 w 4862512"/>
                <a:gd name="connsiteY58" fmla="*/ 14287 h 1700212"/>
                <a:gd name="connsiteX59" fmla="*/ 1871662 w 4862512"/>
                <a:gd name="connsiteY59" fmla="*/ 114300 h 1700212"/>
                <a:gd name="connsiteX60" fmla="*/ 2038350 w 4862512"/>
                <a:gd name="connsiteY60" fmla="*/ 114300 h 1700212"/>
                <a:gd name="connsiteX61" fmla="*/ 2143125 w 4862512"/>
                <a:gd name="connsiteY61" fmla="*/ 138112 h 1700212"/>
                <a:gd name="connsiteX62" fmla="*/ 2314575 w 4862512"/>
                <a:gd name="connsiteY62" fmla="*/ 95250 h 1700212"/>
                <a:gd name="connsiteX63" fmla="*/ 2538412 w 4862512"/>
                <a:gd name="connsiteY63" fmla="*/ 52387 h 1700212"/>
                <a:gd name="connsiteX64" fmla="*/ 2686050 w 4862512"/>
                <a:gd name="connsiteY64" fmla="*/ 109537 h 1700212"/>
                <a:gd name="connsiteX65" fmla="*/ 2738437 w 4862512"/>
                <a:gd name="connsiteY65" fmla="*/ 133350 h 1700212"/>
                <a:gd name="connsiteX66" fmla="*/ 2881312 w 4862512"/>
                <a:gd name="connsiteY66" fmla="*/ 61912 h 1700212"/>
                <a:gd name="connsiteX67" fmla="*/ 3095625 w 4862512"/>
                <a:gd name="connsiteY67" fmla="*/ 0 h 1700212"/>
                <a:gd name="connsiteX68" fmla="*/ 3367087 w 4862512"/>
                <a:gd name="connsiteY68" fmla="*/ 66675 h 1700212"/>
                <a:gd name="connsiteX69" fmla="*/ 3590925 w 4862512"/>
                <a:gd name="connsiteY69" fmla="*/ 95250 h 1700212"/>
                <a:gd name="connsiteX70" fmla="*/ 3729037 w 4862512"/>
                <a:gd name="connsiteY70" fmla="*/ 85725 h 1700212"/>
                <a:gd name="connsiteX71" fmla="*/ 3848100 w 4862512"/>
                <a:gd name="connsiteY71" fmla="*/ 42862 h 1700212"/>
                <a:gd name="connsiteX72" fmla="*/ 3990975 w 4862512"/>
                <a:gd name="connsiteY72" fmla="*/ 19050 h 1700212"/>
                <a:gd name="connsiteX0" fmla="*/ 3990975 w 4924424"/>
                <a:gd name="connsiteY0" fmla="*/ 19050 h 1700212"/>
                <a:gd name="connsiteX1" fmla="*/ 4195762 w 4924424"/>
                <a:gd name="connsiteY1" fmla="*/ 114300 h 1700212"/>
                <a:gd name="connsiteX2" fmla="*/ 4310062 w 4924424"/>
                <a:gd name="connsiteY2" fmla="*/ 261937 h 1700212"/>
                <a:gd name="connsiteX3" fmla="*/ 4414837 w 4924424"/>
                <a:gd name="connsiteY3" fmla="*/ 452437 h 1700212"/>
                <a:gd name="connsiteX4" fmla="*/ 4524375 w 4924424"/>
                <a:gd name="connsiteY4" fmla="*/ 600075 h 1700212"/>
                <a:gd name="connsiteX5" fmla="*/ 4691062 w 4924424"/>
                <a:gd name="connsiteY5" fmla="*/ 714375 h 1700212"/>
                <a:gd name="connsiteX6" fmla="*/ 4824412 w 4924424"/>
                <a:gd name="connsiteY6" fmla="*/ 885825 h 1700212"/>
                <a:gd name="connsiteX7" fmla="*/ 4924424 w 4924424"/>
                <a:gd name="connsiteY7" fmla="*/ 1047750 h 1700212"/>
                <a:gd name="connsiteX8" fmla="*/ 4819650 w 4924424"/>
                <a:gd name="connsiteY8" fmla="*/ 1304924 h 1700212"/>
                <a:gd name="connsiteX9" fmla="*/ 4643437 w 4924424"/>
                <a:gd name="connsiteY9" fmla="*/ 1423988 h 1700212"/>
                <a:gd name="connsiteX10" fmla="*/ 4510087 w 4924424"/>
                <a:gd name="connsiteY10" fmla="*/ 1423988 h 1700212"/>
                <a:gd name="connsiteX11" fmla="*/ 4371975 w 4924424"/>
                <a:gd name="connsiteY11" fmla="*/ 1385888 h 1700212"/>
                <a:gd name="connsiteX12" fmla="*/ 4271962 w 4924424"/>
                <a:gd name="connsiteY12" fmla="*/ 1371600 h 1700212"/>
                <a:gd name="connsiteX13" fmla="*/ 4095749 w 4924424"/>
                <a:gd name="connsiteY13" fmla="*/ 1419225 h 1700212"/>
                <a:gd name="connsiteX14" fmla="*/ 3890962 w 4924424"/>
                <a:gd name="connsiteY14" fmla="*/ 1443038 h 1700212"/>
                <a:gd name="connsiteX15" fmla="*/ 3686175 w 4924424"/>
                <a:gd name="connsiteY15" fmla="*/ 1385887 h 1700212"/>
                <a:gd name="connsiteX16" fmla="*/ 3476625 w 4924424"/>
                <a:gd name="connsiteY16" fmla="*/ 1366837 h 1700212"/>
                <a:gd name="connsiteX17" fmla="*/ 3338512 w 4924424"/>
                <a:gd name="connsiteY17" fmla="*/ 1357312 h 1700212"/>
                <a:gd name="connsiteX18" fmla="*/ 3195637 w 4924424"/>
                <a:gd name="connsiteY18" fmla="*/ 1385887 h 1700212"/>
                <a:gd name="connsiteX19" fmla="*/ 3038475 w 4924424"/>
                <a:gd name="connsiteY19" fmla="*/ 1462087 h 1700212"/>
                <a:gd name="connsiteX20" fmla="*/ 2738437 w 4924424"/>
                <a:gd name="connsiteY20" fmla="*/ 1657350 h 1700212"/>
                <a:gd name="connsiteX21" fmla="*/ 2552700 w 4924424"/>
                <a:gd name="connsiteY21" fmla="*/ 1700212 h 1700212"/>
                <a:gd name="connsiteX22" fmla="*/ 2295525 w 4924424"/>
                <a:gd name="connsiteY22" fmla="*/ 1628775 h 1700212"/>
                <a:gd name="connsiteX23" fmla="*/ 2171700 w 4924424"/>
                <a:gd name="connsiteY23" fmla="*/ 1624012 h 1700212"/>
                <a:gd name="connsiteX24" fmla="*/ 2024062 w 4924424"/>
                <a:gd name="connsiteY24" fmla="*/ 1652587 h 1700212"/>
                <a:gd name="connsiteX25" fmla="*/ 1847850 w 4924424"/>
                <a:gd name="connsiteY25" fmla="*/ 1633537 h 1700212"/>
                <a:gd name="connsiteX26" fmla="*/ 1719262 w 4924424"/>
                <a:gd name="connsiteY26" fmla="*/ 1576387 h 1700212"/>
                <a:gd name="connsiteX27" fmla="*/ 1600200 w 4924424"/>
                <a:gd name="connsiteY27" fmla="*/ 1585912 h 1700212"/>
                <a:gd name="connsiteX28" fmla="*/ 1528762 w 4924424"/>
                <a:gd name="connsiteY28" fmla="*/ 1514475 h 1700212"/>
                <a:gd name="connsiteX29" fmla="*/ 1452562 w 4924424"/>
                <a:gd name="connsiteY29" fmla="*/ 1352550 h 1700212"/>
                <a:gd name="connsiteX30" fmla="*/ 1381125 w 4924424"/>
                <a:gd name="connsiteY30" fmla="*/ 1285875 h 1700212"/>
                <a:gd name="connsiteX31" fmla="*/ 1347787 w 4924424"/>
                <a:gd name="connsiteY31" fmla="*/ 1285875 h 1700212"/>
                <a:gd name="connsiteX32" fmla="*/ 1309687 w 4924424"/>
                <a:gd name="connsiteY32" fmla="*/ 1471612 h 1700212"/>
                <a:gd name="connsiteX33" fmla="*/ 1200150 w 4924424"/>
                <a:gd name="connsiteY33" fmla="*/ 1581150 h 1700212"/>
                <a:gd name="connsiteX34" fmla="*/ 1033462 w 4924424"/>
                <a:gd name="connsiteY34" fmla="*/ 1647825 h 1700212"/>
                <a:gd name="connsiteX35" fmla="*/ 876300 w 4924424"/>
                <a:gd name="connsiteY35" fmla="*/ 1619250 h 1700212"/>
                <a:gd name="connsiteX36" fmla="*/ 766762 w 4924424"/>
                <a:gd name="connsiteY36" fmla="*/ 1547812 h 1700212"/>
                <a:gd name="connsiteX37" fmla="*/ 638175 w 4924424"/>
                <a:gd name="connsiteY37" fmla="*/ 1524000 h 1700212"/>
                <a:gd name="connsiteX38" fmla="*/ 523875 w 4924424"/>
                <a:gd name="connsiteY38" fmla="*/ 1547812 h 1700212"/>
                <a:gd name="connsiteX39" fmla="*/ 390525 w 4924424"/>
                <a:gd name="connsiteY39" fmla="*/ 1571625 h 1700212"/>
                <a:gd name="connsiteX40" fmla="*/ 247650 w 4924424"/>
                <a:gd name="connsiteY40" fmla="*/ 1576387 h 1700212"/>
                <a:gd name="connsiteX41" fmla="*/ 123825 w 4924424"/>
                <a:gd name="connsiteY41" fmla="*/ 1481137 h 1700212"/>
                <a:gd name="connsiteX42" fmla="*/ 42862 w 4924424"/>
                <a:gd name="connsiteY42" fmla="*/ 1300162 h 1700212"/>
                <a:gd name="connsiteX43" fmla="*/ 14287 w 4924424"/>
                <a:gd name="connsiteY43" fmla="*/ 1133475 h 1700212"/>
                <a:gd name="connsiteX44" fmla="*/ 0 w 4924424"/>
                <a:gd name="connsiteY44" fmla="*/ 1023937 h 1700212"/>
                <a:gd name="connsiteX45" fmla="*/ 14287 w 4924424"/>
                <a:gd name="connsiteY45" fmla="*/ 881062 h 1700212"/>
                <a:gd name="connsiteX46" fmla="*/ 90487 w 4924424"/>
                <a:gd name="connsiteY46" fmla="*/ 709612 h 1700212"/>
                <a:gd name="connsiteX47" fmla="*/ 209550 w 4924424"/>
                <a:gd name="connsiteY47" fmla="*/ 581025 h 1700212"/>
                <a:gd name="connsiteX48" fmla="*/ 395287 w 4924424"/>
                <a:gd name="connsiteY48" fmla="*/ 471487 h 1700212"/>
                <a:gd name="connsiteX49" fmla="*/ 523875 w 4924424"/>
                <a:gd name="connsiteY49" fmla="*/ 390525 h 1700212"/>
                <a:gd name="connsiteX50" fmla="*/ 609600 w 4924424"/>
                <a:gd name="connsiteY50" fmla="*/ 300037 h 1700212"/>
                <a:gd name="connsiteX51" fmla="*/ 733425 w 4924424"/>
                <a:gd name="connsiteY51" fmla="*/ 238125 h 1700212"/>
                <a:gd name="connsiteX52" fmla="*/ 928687 w 4924424"/>
                <a:gd name="connsiteY52" fmla="*/ 200025 h 1700212"/>
                <a:gd name="connsiteX53" fmla="*/ 1085850 w 4924424"/>
                <a:gd name="connsiteY53" fmla="*/ 95250 h 1700212"/>
                <a:gd name="connsiteX54" fmla="*/ 1271587 w 4924424"/>
                <a:gd name="connsiteY54" fmla="*/ 66675 h 1700212"/>
                <a:gd name="connsiteX55" fmla="*/ 1423987 w 4924424"/>
                <a:gd name="connsiteY55" fmla="*/ 109537 h 1700212"/>
                <a:gd name="connsiteX56" fmla="*/ 1514475 w 4924424"/>
                <a:gd name="connsiteY56" fmla="*/ 100012 h 1700212"/>
                <a:gd name="connsiteX57" fmla="*/ 1619250 w 4924424"/>
                <a:gd name="connsiteY57" fmla="*/ 23812 h 1700212"/>
                <a:gd name="connsiteX58" fmla="*/ 1743075 w 4924424"/>
                <a:gd name="connsiteY58" fmla="*/ 14287 h 1700212"/>
                <a:gd name="connsiteX59" fmla="*/ 1871662 w 4924424"/>
                <a:gd name="connsiteY59" fmla="*/ 114300 h 1700212"/>
                <a:gd name="connsiteX60" fmla="*/ 2038350 w 4924424"/>
                <a:gd name="connsiteY60" fmla="*/ 114300 h 1700212"/>
                <a:gd name="connsiteX61" fmla="*/ 2143125 w 4924424"/>
                <a:gd name="connsiteY61" fmla="*/ 138112 h 1700212"/>
                <a:gd name="connsiteX62" fmla="*/ 2314575 w 4924424"/>
                <a:gd name="connsiteY62" fmla="*/ 95250 h 1700212"/>
                <a:gd name="connsiteX63" fmla="*/ 2538412 w 4924424"/>
                <a:gd name="connsiteY63" fmla="*/ 52387 h 1700212"/>
                <a:gd name="connsiteX64" fmla="*/ 2686050 w 4924424"/>
                <a:gd name="connsiteY64" fmla="*/ 109537 h 1700212"/>
                <a:gd name="connsiteX65" fmla="*/ 2738437 w 4924424"/>
                <a:gd name="connsiteY65" fmla="*/ 133350 h 1700212"/>
                <a:gd name="connsiteX66" fmla="*/ 2881312 w 4924424"/>
                <a:gd name="connsiteY66" fmla="*/ 61912 h 1700212"/>
                <a:gd name="connsiteX67" fmla="*/ 3095625 w 4924424"/>
                <a:gd name="connsiteY67" fmla="*/ 0 h 1700212"/>
                <a:gd name="connsiteX68" fmla="*/ 3367087 w 4924424"/>
                <a:gd name="connsiteY68" fmla="*/ 66675 h 1700212"/>
                <a:gd name="connsiteX69" fmla="*/ 3590925 w 4924424"/>
                <a:gd name="connsiteY69" fmla="*/ 95250 h 1700212"/>
                <a:gd name="connsiteX70" fmla="*/ 3729037 w 4924424"/>
                <a:gd name="connsiteY70" fmla="*/ 85725 h 1700212"/>
                <a:gd name="connsiteX71" fmla="*/ 3848100 w 4924424"/>
                <a:gd name="connsiteY71" fmla="*/ 42862 h 1700212"/>
                <a:gd name="connsiteX72" fmla="*/ 3990975 w 4924424"/>
                <a:gd name="connsiteY72" fmla="*/ 19050 h 1700212"/>
                <a:gd name="connsiteX0" fmla="*/ 3990975 w 4924424"/>
                <a:gd name="connsiteY0" fmla="*/ 19050 h 1700212"/>
                <a:gd name="connsiteX1" fmla="*/ 4195762 w 4924424"/>
                <a:gd name="connsiteY1" fmla="*/ 114300 h 1700212"/>
                <a:gd name="connsiteX2" fmla="*/ 4310062 w 4924424"/>
                <a:gd name="connsiteY2" fmla="*/ 261937 h 1700212"/>
                <a:gd name="connsiteX3" fmla="*/ 4414837 w 4924424"/>
                <a:gd name="connsiteY3" fmla="*/ 452437 h 1700212"/>
                <a:gd name="connsiteX4" fmla="*/ 4524375 w 4924424"/>
                <a:gd name="connsiteY4" fmla="*/ 600075 h 1700212"/>
                <a:gd name="connsiteX5" fmla="*/ 4691062 w 4924424"/>
                <a:gd name="connsiteY5" fmla="*/ 714375 h 1700212"/>
                <a:gd name="connsiteX6" fmla="*/ 4843462 w 4924424"/>
                <a:gd name="connsiteY6" fmla="*/ 823913 h 1700212"/>
                <a:gd name="connsiteX7" fmla="*/ 4924424 w 4924424"/>
                <a:gd name="connsiteY7" fmla="*/ 1047750 h 1700212"/>
                <a:gd name="connsiteX8" fmla="*/ 4819650 w 4924424"/>
                <a:gd name="connsiteY8" fmla="*/ 1304924 h 1700212"/>
                <a:gd name="connsiteX9" fmla="*/ 4643437 w 4924424"/>
                <a:gd name="connsiteY9" fmla="*/ 1423988 h 1700212"/>
                <a:gd name="connsiteX10" fmla="*/ 4510087 w 4924424"/>
                <a:gd name="connsiteY10" fmla="*/ 1423988 h 1700212"/>
                <a:gd name="connsiteX11" fmla="*/ 4371975 w 4924424"/>
                <a:gd name="connsiteY11" fmla="*/ 1385888 h 1700212"/>
                <a:gd name="connsiteX12" fmla="*/ 4271962 w 4924424"/>
                <a:gd name="connsiteY12" fmla="*/ 1371600 h 1700212"/>
                <a:gd name="connsiteX13" fmla="*/ 4095749 w 4924424"/>
                <a:gd name="connsiteY13" fmla="*/ 1419225 h 1700212"/>
                <a:gd name="connsiteX14" fmla="*/ 3890962 w 4924424"/>
                <a:gd name="connsiteY14" fmla="*/ 1443038 h 1700212"/>
                <a:gd name="connsiteX15" fmla="*/ 3686175 w 4924424"/>
                <a:gd name="connsiteY15" fmla="*/ 1385887 h 1700212"/>
                <a:gd name="connsiteX16" fmla="*/ 3476625 w 4924424"/>
                <a:gd name="connsiteY16" fmla="*/ 1366837 h 1700212"/>
                <a:gd name="connsiteX17" fmla="*/ 3338512 w 4924424"/>
                <a:gd name="connsiteY17" fmla="*/ 1357312 h 1700212"/>
                <a:gd name="connsiteX18" fmla="*/ 3195637 w 4924424"/>
                <a:gd name="connsiteY18" fmla="*/ 1385887 h 1700212"/>
                <a:gd name="connsiteX19" fmla="*/ 3038475 w 4924424"/>
                <a:gd name="connsiteY19" fmla="*/ 1462087 h 1700212"/>
                <a:gd name="connsiteX20" fmla="*/ 2738437 w 4924424"/>
                <a:gd name="connsiteY20" fmla="*/ 1657350 h 1700212"/>
                <a:gd name="connsiteX21" fmla="*/ 2552700 w 4924424"/>
                <a:gd name="connsiteY21" fmla="*/ 1700212 h 1700212"/>
                <a:gd name="connsiteX22" fmla="*/ 2295525 w 4924424"/>
                <a:gd name="connsiteY22" fmla="*/ 1628775 h 1700212"/>
                <a:gd name="connsiteX23" fmla="*/ 2171700 w 4924424"/>
                <a:gd name="connsiteY23" fmla="*/ 1624012 h 1700212"/>
                <a:gd name="connsiteX24" fmla="*/ 2024062 w 4924424"/>
                <a:gd name="connsiteY24" fmla="*/ 1652587 h 1700212"/>
                <a:gd name="connsiteX25" fmla="*/ 1847850 w 4924424"/>
                <a:gd name="connsiteY25" fmla="*/ 1633537 h 1700212"/>
                <a:gd name="connsiteX26" fmla="*/ 1719262 w 4924424"/>
                <a:gd name="connsiteY26" fmla="*/ 1576387 h 1700212"/>
                <a:gd name="connsiteX27" fmla="*/ 1600200 w 4924424"/>
                <a:gd name="connsiteY27" fmla="*/ 1585912 h 1700212"/>
                <a:gd name="connsiteX28" fmla="*/ 1528762 w 4924424"/>
                <a:gd name="connsiteY28" fmla="*/ 1514475 h 1700212"/>
                <a:gd name="connsiteX29" fmla="*/ 1452562 w 4924424"/>
                <a:gd name="connsiteY29" fmla="*/ 1352550 h 1700212"/>
                <a:gd name="connsiteX30" fmla="*/ 1381125 w 4924424"/>
                <a:gd name="connsiteY30" fmla="*/ 1285875 h 1700212"/>
                <a:gd name="connsiteX31" fmla="*/ 1347787 w 4924424"/>
                <a:gd name="connsiteY31" fmla="*/ 1285875 h 1700212"/>
                <a:gd name="connsiteX32" fmla="*/ 1309687 w 4924424"/>
                <a:gd name="connsiteY32" fmla="*/ 1471612 h 1700212"/>
                <a:gd name="connsiteX33" fmla="*/ 1200150 w 4924424"/>
                <a:gd name="connsiteY33" fmla="*/ 1581150 h 1700212"/>
                <a:gd name="connsiteX34" fmla="*/ 1033462 w 4924424"/>
                <a:gd name="connsiteY34" fmla="*/ 1647825 h 1700212"/>
                <a:gd name="connsiteX35" fmla="*/ 876300 w 4924424"/>
                <a:gd name="connsiteY35" fmla="*/ 1619250 h 1700212"/>
                <a:gd name="connsiteX36" fmla="*/ 766762 w 4924424"/>
                <a:gd name="connsiteY36" fmla="*/ 1547812 h 1700212"/>
                <a:gd name="connsiteX37" fmla="*/ 638175 w 4924424"/>
                <a:gd name="connsiteY37" fmla="*/ 1524000 h 1700212"/>
                <a:gd name="connsiteX38" fmla="*/ 523875 w 4924424"/>
                <a:gd name="connsiteY38" fmla="*/ 1547812 h 1700212"/>
                <a:gd name="connsiteX39" fmla="*/ 390525 w 4924424"/>
                <a:gd name="connsiteY39" fmla="*/ 1571625 h 1700212"/>
                <a:gd name="connsiteX40" fmla="*/ 247650 w 4924424"/>
                <a:gd name="connsiteY40" fmla="*/ 1576387 h 1700212"/>
                <a:gd name="connsiteX41" fmla="*/ 123825 w 4924424"/>
                <a:gd name="connsiteY41" fmla="*/ 1481137 h 1700212"/>
                <a:gd name="connsiteX42" fmla="*/ 42862 w 4924424"/>
                <a:gd name="connsiteY42" fmla="*/ 1300162 h 1700212"/>
                <a:gd name="connsiteX43" fmla="*/ 14287 w 4924424"/>
                <a:gd name="connsiteY43" fmla="*/ 1133475 h 1700212"/>
                <a:gd name="connsiteX44" fmla="*/ 0 w 4924424"/>
                <a:gd name="connsiteY44" fmla="*/ 1023937 h 1700212"/>
                <a:gd name="connsiteX45" fmla="*/ 14287 w 4924424"/>
                <a:gd name="connsiteY45" fmla="*/ 881062 h 1700212"/>
                <a:gd name="connsiteX46" fmla="*/ 90487 w 4924424"/>
                <a:gd name="connsiteY46" fmla="*/ 709612 h 1700212"/>
                <a:gd name="connsiteX47" fmla="*/ 209550 w 4924424"/>
                <a:gd name="connsiteY47" fmla="*/ 581025 h 1700212"/>
                <a:gd name="connsiteX48" fmla="*/ 395287 w 4924424"/>
                <a:gd name="connsiteY48" fmla="*/ 471487 h 1700212"/>
                <a:gd name="connsiteX49" fmla="*/ 523875 w 4924424"/>
                <a:gd name="connsiteY49" fmla="*/ 390525 h 1700212"/>
                <a:gd name="connsiteX50" fmla="*/ 609600 w 4924424"/>
                <a:gd name="connsiteY50" fmla="*/ 300037 h 1700212"/>
                <a:gd name="connsiteX51" fmla="*/ 733425 w 4924424"/>
                <a:gd name="connsiteY51" fmla="*/ 238125 h 1700212"/>
                <a:gd name="connsiteX52" fmla="*/ 928687 w 4924424"/>
                <a:gd name="connsiteY52" fmla="*/ 200025 h 1700212"/>
                <a:gd name="connsiteX53" fmla="*/ 1085850 w 4924424"/>
                <a:gd name="connsiteY53" fmla="*/ 95250 h 1700212"/>
                <a:gd name="connsiteX54" fmla="*/ 1271587 w 4924424"/>
                <a:gd name="connsiteY54" fmla="*/ 66675 h 1700212"/>
                <a:gd name="connsiteX55" fmla="*/ 1423987 w 4924424"/>
                <a:gd name="connsiteY55" fmla="*/ 109537 h 1700212"/>
                <a:gd name="connsiteX56" fmla="*/ 1514475 w 4924424"/>
                <a:gd name="connsiteY56" fmla="*/ 100012 h 1700212"/>
                <a:gd name="connsiteX57" fmla="*/ 1619250 w 4924424"/>
                <a:gd name="connsiteY57" fmla="*/ 23812 h 1700212"/>
                <a:gd name="connsiteX58" fmla="*/ 1743075 w 4924424"/>
                <a:gd name="connsiteY58" fmla="*/ 14287 h 1700212"/>
                <a:gd name="connsiteX59" fmla="*/ 1871662 w 4924424"/>
                <a:gd name="connsiteY59" fmla="*/ 114300 h 1700212"/>
                <a:gd name="connsiteX60" fmla="*/ 2038350 w 4924424"/>
                <a:gd name="connsiteY60" fmla="*/ 114300 h 1700212"/>
                <a:gd name="connsiteX61" fmla="*/ 2143125 w 4924424"/>
                <a:gd name="connsiteY61" fmla="*/ 138112 h 1700212"/>
                <a:gd name="connsiteX62" fmla="*/ 2314575 w 4924424"/>
                <a:gd name="connsiteY62" fmla="*/ 95250 h 1700212"/>
                <a:gd name="connsiteX63" fmla="*/ 2538412 w 4924424"/>
                <a:gd name="connsiteY63" fmla="*/ 52387 h 1700212"/>
                <a:gd name="connsiteX64" fmla="*/ 2686050 w 4924424"/>
                <a:gd name="connsiteY64" fmla="*/ 109537 h 1700212"/>
                <a:gd name="connsiteX65" fmla="*/ 2738437 w 4924424"/>
                <a:gd name="connsiteY65" fmla="*/ 133350 h 1700212"/>
                <a:gd name="connsiteX66" fmla="*/ 2881312 w 4924424"/>
                <a:gd name="connsiteY66" fmla="*/ 61912 h 1700212"/>
                <a:gd name="connsiteX67" fmla="*/ 3095625 w 4924424"/>
                <a:gd name="connsiteY67" fmla="*/ 0 h 1700212"/>
                <a:gd name="connsiteX68" fmla="*/ 3367087 w 4924424"/>
                <a:gd name="connsiteY68" fmla="*/ 66675 h 1700212"/>
                <a:gd name="connsiteX69" fmla="*/ 3590925 w 4924424"/>
                <a:gd name="connsiteY69" fmla="*/ 95250 h 1700212"/>
                <a:gd name="connsiteX70" fmla="*/ 3729037 w 4924424"/>
                <a:gd name="connsiteY70" fmla="*/ 85725 h 1700212"/>
                <a:gd name="connsiteX71" fmla="*/ 3848100 w 4924424"/>
                <a:gd name="connsiteY71" fmla="*/ 42862 h 1700212"/>
                <a:gd name="connsiteX72" fmla="*/ 3990975 w 4924424"/>
                <a:gd name="connsiteY72" fmla="*/ 19050 h 1700212"/>
                <a:gd name="connsiteX0" fmla="*/ 3990975 w 4924424"/>
                <a:gd name="connsiteY0" fmla="*/ 19050 h 1700212"/>
                <a:gd name="connsiteX1" fmla="*/ 4195762 w 4924424"/>
                <a:gd name="connsiteY1" fmla="*/ 114300 h 1700212"/>
                <a:gd name="connsiteX2" fmla="*/ 4310062 w 4924424"/>
                <a:gd name="connsiteY2" fmla="*/ 261937 h 1700212"/>
                <a:gd name="connsiteX3" fmla="*/ 4414837 w 4924424"/>
                <a:gd name="connsiteY3" fmla="*/ 452437 h 1700212"/>
                <a:gd name="connsiteX4" fmla="*/ 4524375 w 4924424"/>
                <a:gd name="connsiteY4" fmla="*/ 600075 h 1700212"/>
                <a:gd name="connsiteX5" fmla="*/ 4686300 w 4924424"/>
                <a:gd name="connsiteY5" fmla="*/ 681038 h 1700212"/>
                <a:gd name="connsiteX6" fmla="*/ 4843462 w 4924424"/>
                <a:gd name="connsiteY6" fmla="*/ 823913 h 1700212"/>
                <a:gd name="connsiteX7" fmla="*/ 4924424 w 4924424"/>
                <a:gd name="connsiteY7" fmla="*/ 1047750 h 1700212"/>
                <a:gd name="connsiteX8" fmla="*/ 4819650 w 4924424"/>
                <a:gd name="connsiteY8" fmla="*/ 1304924 h 1700212"/>
                <a:gd name="connsiteX9" fmla="*/ 4643437 w 4924424"/>
                <a:gd name="connsiteY9" fmla="*/ 1423988 h 1700212"/>
                <a:gd name="connsiteX10" fmla="*/ 4510087 w 4924424"/>
                <a:gd name="connsiteY10" fmla="*/ 1423988 h 1700212"/>
                <a:gd name="connsiteX11" fmla="*/ 4371975 w 4924424"/>
                <a:gd name="connsiteY11" fmla="*/ 1385888 h 1700212"/>
                <a:gd name="connsiteX12" fmla="*/ 4271962 w 4924424"/>
                <a:gd name="connsiteY12" fmla="*/ 1371600 h 1700212"/>
                <a:gd name="connsiteX13" fmla="*/ 4095749 w 4924424"/>
                <a:gd name="connsiteY13" fmla="*/ 1419225 h 1700212"/>
                <a:gd name="connsiteX14" fmla="*/ 3890962 w 4924424"/>
                <a:gd name="connsiteY14" fmla="*/ 1443038 h 1700212"/>
                <a:gd name="connsiteX15" fmla="*/ 3686175 w 4924424"/>
                <a:gd name="connsiteY15" fmla="*/ 1385887 h 1700212"/>
                <a:gd name="connsiteX16" fmla="*/ 3476625 w 4924424"/>
                <a:gd name="connsiteY16" fmla="*/ 1366837 h 1700212"/>
                <a:gd name="connsiteX17" fmla="*/ 3338512 w 4924424"/>
                <a:gd name="connsiteY17" fmla="*/ 1357312 h 1700212"/>
                <a:gd name="connsiteX18" fmla="*/ 3195637 w 4924424"/>
                <a:gd name="connsiteY18" fmla="*/ 1385887 h 1700212"/>
                <a:gd name="connsiteX19" fmla="*/ 3038475 w 4924424"/>
                <a:gd name="connsiteY19" fmla="*/ 1462087 h 1700212"/>
                <a:gd name="connsiteX20" fmla="*/ 2738437 w 4924424"/>
                <a:gd name="connsiteY20" fmla="*/ 1657350 h 1700212"/>
                <a:gd name="connsiteX21" fmla="*/ 2552700 w 4924424"/>
                <a:gd name="connsiteY21" fmla="*/ 1700212 h 1700212"/>
                <a:gd name="connsiteX22" fmla="*/ 2295525 w 4924424"/>
                <a:gd name="connsiteY22" fmla="*/ 1628775 h 1700212"/>
                <a:gd name="connsiteX23" fmla="*/ 2171700 w 4924424"/>
                <a:gd name="connsiteY23" fmla="*/ 1624012 h 1700212"/>
                <a:gd name="connsiteX24" fmla="*/ 2024062 w 4924424"/>
                <a:gd name="connsiteY24" fmla="*/ 1652587 h 1700212"/>
                <a:gd name="connsiteX25" fmla="*/ 1847850 w 4924424"/>
                <a:gd name="connsiteY25" fmla="*/ 1633537 h 1700212"/>
                <a:gd name="connsiteX26" fmla="*/ 1719262 w 4924424"/>
                <a:gd name="connsiteY26" fmla="*/ 1576387 h 1700212"/>
                <a:gd name="connsiteX27" fmla="*/ 1600200 w 4924424"/>
                <a:gd name="connsiteY27" fmla="*/ 1585912 h 1700212"/>
                <a:gd name="connsiteX28" fmla="*/ 1528762 w 4924424"/>
                <a:gd name="connsiteY28" fmla="*/ 1514475 h 1700212"/>
                <a:gd name="connsiteX29" fmla="*/ 1452562 w 4924424"/>
                <a:gd name="connsiteY29" fmla="*/ 1352550 h 1700212"/>
                <a:gd name="connsiteX30" fmla="*/ 1381125 w 4924424"/>
                <a:gd name="connsiteY30" fmla="*/ 1285875 h 1700212"/>
                <a:gd name="connsiteX31" fmla="*/ 1347787 w 4924424"/>
                <a:gd name="connsiteY31" fmla="*/ 1285875 h 1700212"/>
                <a:gd name="connsiteX32" fmla="*/ 1309687 w 4924424"/>
                <a:gd name="connsiteY32" fmla="*/ 1471612 h 1700212"/>
                <a:gd name="connsiteX33" fmla="*/ 1200150 w 4924424"/>
                <a:gd name="connsiteY33" fmla="*/ 1581150 h 1700212"/>
                <a:gd name="connsiteX34" fmla="*/ 1033462 w 4924424"/>
                <a:gd name="connsiteY34" fmla="*/ 1647825 h 1700212"/>
                <a:gd name="connsiteX35" fmla="*/ 876300 w 4924424"/>
                <a:gd name="connsiteY35" fmla="*/ 1619250 h 1700212"/>
                <a:gd name="connsiteX36" fmla="*/ 766762 w 4924424"/>
                <a:gd name="connsiteY36" fmla="*/ 1547812 h 1700212"/>
                <a:gd name="connsiteX37" fmla="*/ 638175 w 4924424"/>
                <a:gd name="connsiteY37" fmla="*/ 1524000 h 1700212"/>
                <a:gd name="connsiteX38" fmla="*/ 523875 w 4924424"/>
                <a:gd name="connsiteY38" fmla="*/ 1547812 h 1700212"/>
                <a:gd name="connsiteX39" fmla="*/ 390525 w 4924424"/>
                <a:gd name="connsiteY39" fmla="*/ 1571625 h 1700212"/>
                <a:gd name="connsiteX40" fmla="*/ 247650 w 4924424"/>
                <a:gd name="connsiteY40" fmla="*/ 1576387 h 1700212"/>
                <a:gd name="connsiteX41" fmla="*/ 123825 w 4924424"/>
                <a:gd name="connsiteY41" fmla="*/ 1481137 h 1700212"/>
                <a:gd name="connsiteX42" fmla="*/ 42862 w 4924424"/>
                <a:gd name="connsiteY42" fmla="*/ 1300162 h 1700212"/>
                <a:gd name="connsiteX43" fmla="*/ 14287 w 4924424"/>
                <a:gd name="connsiteY43" fmla="*/ 1133475 h 1700212"/>
                <a:gd name="connsiteX44" fmla="*/ 0 w 4924424"/>
                <a:gd name="connsiteY44" fmla="*/ 1023937 h 1700212"/>
                <a:gd name="connsiteX45" fmla="*/ 14287 w 4924424"/>
                <a:gd name="connsiteY45" fmla="*/ 881062 h 1700212"/>
                <a:gd name="connsiteX46" fmla="*/ 90487 w 4924424"/>
                <a:gd name="connsiteY46" fmla="*/ 709612 h 1700212"/>
                <a:gd name="connsiteX47" fmla="*/ 209550 w 4924424"/>
                <a:gd name="connsiteY47" fmla="*/ 581025 h 1700212"/>
                <a:gd name="connsiteX48" fmla="*/ 395287 w 4924424"/>
                <a:gd name="connsiteY48" fmla="*/ 471487 h 1700212"/>
                <a:gd name="connsiteX49" fmla="*/ 523875 w 4924424"/>
                <a:gd name="connsiteY49" fmla="*/ 390525 h 1700212"/>
                <a:gd name="connsiteX50" fmla="*/ 609600 w 4924424"/>
                <a:gd name="connsiteY50" fmla="*/ 300037 h 1700212"/>
                <a:gd name="connsiteX51" fmla="*/ 733425 w 4924424"/>
                <a:gd name="connsiteY51" fmla="*/ 238125 h 1700212"/>
                <a:gd name="connsiteX52" fmla="*/ 928687 w 4924424"/>
                <a:gd name="connsiteY52" fmla="*/ 200025 h 1700212"/>
                <a:gd name="connsiteX53" fmla="*/ 1085850 w 4924424"/>
                <a:gd name="connsiteY53" fmla="*/ 95250 h 1700212"/>
                <a:gd name="connsiteX54" fmla="*/ 1271587 w 4924424"/>
                <a:gd name="connsiteY54" fmla="*/ 66675 h 1700212"/>
                <a:gd name="connsiteX55" fmla="*/ 1423987 w 4924424"/>
                <a:gd name="connsiteY55" fmla="*/ 109537 h 1700212"/>
                <a:gd name="connsiteX56" fmla="*/ 1514475 w 4924424"/>
                <a:gd name="connsiteY56" fmla="*/ 100012 h 1700212"/>
                <a:gd name="connsiteX57" fmla="*/ 1619250 w 4924424"/>
                <a:gd name="connsiteY57" fmla="*/ 23812 h 1700212"/>
                <a:gd name="connsiteX58" fmla="*/ 1743075 w 4924424"/>
                <a:gd name="connsiteY58" fmla="*/ 14287 h 1700212"/>
                <a:gd name="connsiteX59" fmla="*/ 1871662 w 4924424"/>
                <a:gd name="connsiteY59" fmla="*/ 114300 h 1700212"/>
                <a:gd name="connsiteX60" fmla="*/ 2038350 w 4924424"/>
                <a:gd name="connsiteY60" fmla="*/ 114300 h 1700212"/>
                <a:gd name="connsiteX61" fmla="*/ 2143125 w 4924424"/>
                <a:gd name="connsiteY61" fmla="*/ 138112 h 1700212"/>
                <a:gd name="connsiteX62" fmla="*/ 2314575 w 4924424"/>
                <a:gd name="connsiteY62" fmla="*/ 95250 h 1700212"/>
                <a:gd name="connsiteX63" fmla="*/ 2538412 w 4924424"/>
                <a:gd name="connsiteY63" fmla="*/ 52387 h 1700212"/>
                <a:gd name="connsiteX64" fmla="*/ 2686050 w 4924424"/>
                <a:gd name="connsiteY64" fmla="*/ 109537 h 1700212"/>
                <a:gd name="connsiteX65" fmla="*/ 2738437 w 4924424"/>
                <a:gd name="connsiteY65" fmla="*/ 133350 h 1700212"/>
                <a:gd name="connsiteX66" fmla="*/ 2881312 w 4924424"/>
                <a:gd name="connsiteY66" fmla="*/ 61912 h 1700212"/>
                <a:gd name="connsiteX67" fmla="*/ 3095625 w 4924424"/>
                <a:gd name="connsiteY67" fmla="*/ 0 h 1700212"/>
                <a:gd name="connsiteX68" fmla="*/ 3367087 w 4924424"/>
                <a:gd name="connsiteY68" fmla="*/ 66675 h 1700212"/>
                <a:gd name="connsiteX69" fmla="*/ 3590925 w 4924424"/>
                <a:gd name="connsiteY69" fmla="*/ 95250 h 1700212"/>
                <a:gd name="connsiteX70" fmla="*/ 3729037 w 4924424"/>
                <a:gd name="connsiteY70" fmla="*/ 85725 h 1700212"/>
                <a:gd name="connsiteX71" fmla="*/ 3848100 w 4924424"/>
                <a:gd name="connsiteY71" fmla="*/ 42862 h 1700212"/>
                <a:gd name="connsiteX72" fmla="*/ 3990975 w 4924424"/>
                <a:gd name="connsiteY72" fmla="*/ 19050 h 1700212"/>
                <a:gd name="connsiteX0" fmla="*/ 3990975 w 4924424"/>
                <a:gd name="connsiteY0" fmla="*/ 19050 h 1700212"/>
                <a:gd name="connsiteX1" fmla="*/ 4195762 w 4924424"/>
                <a:gd name="connsiteY1" fmla="*/ 114300 h 1700212"/>
                <a:gd name="connsiteX2" fmla="*/ 4310062 w 4924424"/>
                <a:gd name="connsiteY2" fmla="*/ 261937 h 1700212"/>
                <a:gd name="connsiteX3" fmla="*/ 4414837 w 4924424"/>
                <a:gd name="connsiteY3" fmla="*/ 452437 h 1700212"/>
                <a:gd name="connsiteX4" fmla="*/ 4524375 w 4924424"/>
                <a:gd name="connsiteY4" fmla="*/ 600075 h 1700212"/>
                <a:gd name="connsiteX5" fmla="*/ 4686300 w 4924424"/>
                <a:gd name="connsiteY5" fmla="*/ 681038 h 1700212"/>
                <a:gd name="connsiteX6" fmla="*/ 4843462 w 4924424"/>
                <a:gd name="connsiteY6" fmla="*/ 823913 h 1700212"/>
                <a:gd name="connsiteX7" fmla="*/ 4924424 w 4924424"/>
                <a:gd name="connsiteY7" fmla="*/ 1047750 h 1700212"/>
                <a:gd name="connsiteX8" fmla="*/ 4819650 w 4924424"/>
                <a:gd name="connsiteY8" fmla="*/ 1304924 h 1700212"/>
                <a:gd name="connsiteX9" fmla="*/ 4643437 w 4924424"/>
                <a:gd name="connsiteY9" fmla="*/ 1423988 h 1700212"/>
                <a:gd name="connsiteX10" fmla="*/ 4510087 w 4924424"/>
                <a:gd name="connsiteY10" fmla="*/ 1423988 h 1700212"/>
                <a:gd name="connsiteX11" fmla="*/ 4371975 w 4924424"/>
                <a:gd name="connsiteY11" fmla="*/ 1385888 h 1700212"/>
                <a:gd name="connsiteX12" fmla="*/ 4271962 w 4924424"/>
                <a:gd name="connsiteY12" fmla="*/ 1371600 h 1700212"/>
                <a:gd name="connsiteX13" fmla="*/ 4095749 w 4924424"/>
                <a:gd name="connsiteY13" fmla="*/ 1419225 h 1700212"/>
                <a:gd name="connsiteX14" fmla="*/ 3890962 w 4924424"/>
                <a:gd name="connsiteY14" fmla="*/ 1443038 h 1700212"/>
                <a:gd name="connsiteX15" fmla="*/ 3686175 w 4924424"/>
                <a:gd name="connsiteY15" fmla="*/ 1385887 h 1700212"/>
                <a:gd name="connsiteX16" fmla="*/ 3476625 w 4924424"/>
                <a:gd name="connsiteY16" fmla="*/ 1366837 h 1700212"/>
                <a:gd name="connsiteX17" fmla="*/ 3338512 w 4924424"/>
                <a:gd name="connsiteY17" fmla="*/ 1357312 h 1700212"/>
                <a:gd name="connsiteX18" fmla="*/ 3195637 w 4924424"/>
                <a:gd name="connsiteY18" fmla="*/ 1385887 h 1700212"/>
                <a:gd name="connsiteX19" fmla="*/ 3038475 w 4924424"/>
                <a:gd name="connsiteY19" fmla="*/ 1462087 h 1700212"/>
                <a:gd name="connsiteX20" fmla="*/ 2738437 w 4924424"/>
                <a:gd name="connsiteY20" fmla="*/ 1657350 h 1700212"/>
                <a:gd name="connsiteX21" fmla="*/ 2552700 w 4924424"/>
                <a:gd name="connsiteY21" fmla="*/ 1700212 h 1700212"/>
                <a:gd name="connsiteX22" fmla="*/ 2295525 w 4924424"/>
                <a:gd name="connsiteY22" fmla="*/ 1628775 h 1700212"/>
                <a:gd name="connsiteX23" fmla="*/ 2171700 w 4924424"/>
                <a:gd name="connsiteY23" fmla="*/ 1624012 h 1700212"/>
                <a:gd name="connsiteX24" fmla="*/ 2024062 w 4924424"/>
                <a:gd name="connsiteY24" fmla="*/ 1652587 h 1700212"/>
                <a:gd name="connsiteX25" fmla="*/ 1847850 w 4924424"/>
                <a:gd name="connsiteY25" fmla="*/ 1633537 h 1700212"/>
                <a:gd name="connsiteX26" fmla="*/ 1719262 w 4924424"/>
                <a:gd name="connsiteY26" fmla="*/ 1576387 h 1700212"/>
                <a:gd name="connsiteX27" fmla="*/ 1600200 w 4924424"/>
                <a:gd name="connsiteY27" fmla="*/ 1585912 h 1700212"/>
                <a:gd name="connsiteX28" fmla="*/ 1528762 w 4924424"/>
                <a:gd name="connsiteY28" fmla="*/ 1514475 h 1700212"/>
                <a:gd name="connsiteX29" fmla="*/ 1452562 w 4924424"/>
                <a:gd name="connsiteY29" fmla="*/ 1352550 h 1700212"/>
                <a:gd name="connsiteX30" fmla="*/ 1381125 w 4924424"/>
                <a:gd name="connsiteY30" fmla="*/ 1285875 h 1700212"/>
                <a:gd name="connsiteX31" fmla="*/ 1347787 w 4924424"/>
                <a:gd name="connsiteY31" fmla="*/ 1285875 h 1700212"/>
                <a:gd name="connsiteX32" fmla="*/ 1309687 w 4924424"/>
                <a:gd name="connsiteY32" fmla="*/ 1471612 h 1700212"/>
                <a:gd name="connsiteX33" fmla="*/ 1200150 w 4924424"/>
                <a:gd name="connsiteY33" fmla="*/ 1581150 h 1700212"/>
                <a:gd name="connsiteX34" fmla="*/ 1033462 w 4924424"/>
                <a:gd name="connsiteY34" fmla="*/ 1647825 h 1700212"/>
                <a:gd name="connsiteX35" fmla="*/ 876300 w 4924424"/>
                <a:gd name="connsiteY35" fmla="*/ 1619250 h 1700212"/>
                <a:gd name="connsiteX36" fmla="*/ 747712 w 4924424"/>
                <a:gd name="connsiteY36" fmla="*/ 1585912 h 1700212"/>
                <a:gd name="connsiteX37" fmla="*/ 638175 w 4924424"/>
                <a:gd name="connsiteY37" fmla="*/ 1524000 h 1700212"/>
                <a:gd name="connsiteX38" fmla="*/ 523875 w 4924424"/>
                <a:gd name="connsiteY38" fmla="*/ 1547812 h 1700212"/>
                <a:gd name="connsiteX39" fmla="*/ 390525 w 4924424"/>
                <a:gd name="connsiteY39" fmla="*/ 1571625 h 1700212"/>
                <a:gd name="connsiteX40" fmla="*/ 247650 w 4924424"/>
                <a:gd name="connsiteY40" fmla="*/ 1576387 h 1700212"/>
                <a:gd name="connsiteX41" fmla="*/ 123825 w 4924424"/>
                <a:gd name="connsiteY41" fmla="*/ 1481137 h 1700212"/>
                <a:gd name="connsiteX42" fmla="*/ 42862 w 4924424"/>
                <a:gd name="connsiteY42" fmla="*/ 1300162 h 1700212"/>
                <a:gd name="connsiteX43" fmla="*/ 14287 w 4924424"/>
                <a:gd name="connsiteY43" fmla="*/ 1133475 h 1700212"/>
                <a:gd name="connsiteX44" fmla="*/ 0 w 4924424"/>
                <a:gd name="connsiteY44" fmla="*/ 1023937 h 1700212"/>
                <a:gd name="connsiteX45" fmla="*/ 14287 w 4924424"/>
                <a:gd name="connsiteY45" fmla="*/ 881062 h 1700212"/>
                <a:gd name="connsiteX46" fmla="*/ 90487 w 4924424"/>
                <a:gd name="connsiteY46" fmla="*/ 709612 h 1700212"/>
                <a:gd name="connsiteX47" fmla="*/ 209550 w 4924424"/>
                <a:gd name="connsiteY47" fmla="*/ 581025 h 1700212"/>
                <a:gd name="connsiteX48" fmla="*/ 395287 w 4924424"/>
                <a:gd name="connsiteY48" fmla="*/ 471487 h 1700212"/>
                <a:gd name="connsiteX49" fmla="*/ 523875 w 4924424"/>
                <a:gd name="connsiteY49" fmla="*/ 390525 h 1700212"/>
                <a:gd name="connsiteX50" fmla="*/ 609600 w 4924424"/>
                <a:gd name="connsiteY50" fmla="*/ 300037 h 1700212"/>
                <a:gd name="connsiteX51" fmla="*/ 733425 w 4924424"/>
                <a:gd name="connsiteY51" fmla="*/ 238125 h 1700212"/>
                <a:gd name="connsiteX52" fmla="*/ 928687 w 4924424"/>
                <a:gd name="connsiteY52" fmla="*/ 200025 h 1700212"/>
                <a:gd name="connsiteX53" fmla="*/ 1085850 w 4924424"/>
                <a:gd name="connsiteY53" fmla="*/ 95250 h 1700212"/>
                <a:gd name="connsiteX54" fmla="*/ 1271587 w 4924424"/>
                <a:gd name="connsiteY54" fmla="*/ 66675 h 1700212"/>
                <a:gd name="connsiteX55" fmla="*/ 1423987 w 4924424"/>
                <a:gd name="connsiteY55" fmla="*/ 109537 h 1700212"/>
                <a:gd name="connsiteX56" fmla="*/ 1514475 w 4924424"/>
                <a:gd name="connsiteY56" fmla="*/ 100012 h 1700212"/>
                <a:gd name="connsiteX57" fmla="*/ 1619250 w 4924424"/>
                <a:gd name="connsiteY57" fmla="*/ 23812 h 1700212"/>
                <a:gd name="connsiteX58" fmla="*/ 1743075 w 4924424"/>
                <a:gd name="connsiteY58" fmla="*/ 14287 h 1700212"/>
                <a:gd name="connsiteX59" fmla="*/ 1871662 w 4924424"/>
                <a:gd name="connsiteY59" fmla="*/ 114300 h 1700212"/>
                <a:gd name="connsiteX60" fmla="*/ 2038350 w 4924424"/>
                <a:gd name="connsiteY60" fmla="*/ 114300 h 1700212"/>
                <a:gd name="connsiteX61" fmla="*/ 2143125 w 4924424"/>
                <a:gd name="connsiteY61" fmla="*/ 138112 h 1700212"/>
                <a:gd name="connsiteX62" fmla="*/ 2314575 w 4924424"/>
                <a:gd name="connsiteY62" fmla="*/ 95250 h 1700212"/>
                <a:gd name="connsiteX63" fmla="*/ 2538412 w 4924424"/>
                <a:gd name="connsiteY63" fmla="*/ 52387 h 1700212"/>
                <a:gd name="connsiteX64" fmla="*/ 2686050 w 4924424"/>
                <a:gd name="connsiteY64" fmla="*/ 109537 h 1700212"/>
                <a:gd name="connsiteX65" fmla="*/ 2738437 w 4924424"/>
                <a:gd name="connsiteY65" fmla="*/ 133350 h 1700212"/>
                <a:gd name="connsiteX66" fmla="*/ 2881312 w 4924424"/>
                <a:gd name="connsiteY66" fmla="*/ 61912 h 1700212"/>
                <a:gd name="connsiteX67" fmla="*/ 3095625 w 4924424"/>
                <a:gd name="connsiteY67" fmla="*/ 0 h 1700212"/>
                <a:gd name="connsiteX68" fmla="*/ 3367087 w 4924424"/>
                <a:gd name="connsiteY68" fmla="*/ 66675 h 1700212"/>
                <a:gd name="connsiteX69" fmla="*/ 3590925 w 4924424"/>
                <a:gd name="connsiteY69" fmla="*/ 95250 h 1700212"/>
                <a:gd name="connsiteX70" fmla="*/ 3729037 w 4924424"/>
                <a:gd name="connsiteY70" fmla="*/ 85725 h 1700212"/>
                <a:gd name="connsiteX71" fmla="*/ 3848100 w 4924424"/>
                <a:gd name="connsiteY71" fmla="*/ 42862 h 1700212"/>
                <a:gd name="connsiteX72" fmla="*/ 3990975 w 4924424"/>
                <a:gd name="connsiteY72" fmla="*/ 19050 h 1700212"/>
                <a:gd name="connsiteX0" fmla="*/ 3990975 w 4924424"/>
                <a:gd name="connsiteY0" fmla="*/ 19050 h 1700212"/>
                <a:gd name="connsiteX1" fmla="*/ 4195762 w 4924424"/>
                <a:gd name="connsiteY1" fmla="*/ 114300 h 1700212"/>
                <a:gd name="connsiteX2" fmla="*/ 4310062 w 4924424"/>
                <a:gd name="connsiteY2" fmla="*/ 261937 h 1700212"/>
                <a:gd name="connsiteX3" fmla="*/ 4414837 w 4924424"/>
                <a:gd name="connsiteY3" fmla="*/ 452437 h 1700212"/>
                <a:gd name="connsiteX4" fmla="*/ 4524375 w 4924424"/>
                <a:gd name="connsiteY4" fmla="*/ 600075 h 1700212"/>
                <a:gd name="connsiteX5" fmla="*/ 4686300 w 4924424"/>
                <a:gd name="connsiteY5" fmla="*/ 681038 h 1700212"/>
                <a:gd name="connsiteX6" fmla="*/ 4843462 w 4924424"/>
                <a:gd name="connsiteY6" fmla="*/ 823913 h 1700212"/>
                <a:gd name="connsiteX7" fmla="*/ 4924424 w 4924424"/>
                <a:gd name="connsiteY7" fmla="*/ 1047750 h 1700212"/>
                <a:gd name="connsiteX8" fmla="*/ 4819650 w 4924424"/>
                <a:gd name="connsiteY8" fmla="*/ 1304924 h 1700212"/>
                <a:gd name="connsiteX9" fmla="*/ 4643437 w 4924424"/>
                <a:gd name="connsiteY9" fmla="*/ 1423988 h 1700212"/>
                <a:gd name="connsiteX10" fmla="*/ 4510087 w 4924424"/>
                <a:gd name="connsiteY10" fmla="*/ 1423988 h 1700212"/>
                <a:gd name="connsiteX11" fmla="*/ 4371975 w 4924424"/>
                <a:gd name="connsiteY11" fmla="*/ 1385888 h 1700212"/>
                <a:gd name="connsiteX12" fmla="*/ 4271962 w 4924424"/>
                <a:gd name="connsiteY12" fmla="*/ 1371600 h 1700212"/>
                <a:gd name="connsiteX13" fmla="*/ 4095749 w 4924424"/>
                <a:gd name="connsiteY13" fmla="*/ 1419225 h 1700212"/>
                <a:gd name="connsiteX14" fmla="*/ 3890962 w 4924424"/>
                <a:gd name="connsiteY14" fmla="*/ 1443038 h 1700212"/>
                <a:gd name="connsiteX15" fmla="*/ 3686175 w 4924424"/>
                <a:gd name="connsiteY15" fmla="*/ 1385887 h 1700212"/>
                <a:gd name="connsiteX16" fmla="*/ 3476625 w 4924424"/>
                <a:gd name="connsiteY16" fmla="*/ 1366837 h 1700212"/>
                <a:gd name="connsiteX17" fmla="*/ 3338512 w 4924424"/>
                <a:gd name="connsiteY17" fmla="*/ 1357312 h 1700212"/>
                <a:gd name="connsiteX18" fmla="*/ 3195637 w 4924424"/>
                <a:gd name="connsiteY18" fmla="*/ 1385887 h 1700212"/>
                <a:gd name="connsiteX19" fmla="*/ 3038475 w 4924424"/>
                <a:gd name="connsiteY19" fmla="*/ 1462087 h 1700212"/>
                <a:gd name="connsiteX20" fmla="*/ 2738437 w 4924424"/>
                <a:gd name="connsiteY20" fmla="*/ 1657350 h 1700212"/>
                <a:gd name="connsiteX21" fmla="*/ 2552700 w 4924424"/>
                <a:gd name="connsiteY21" fmla="*/ 1700212 h 1700212"/>
                <a:gd name="connsiteX22" fmla="*/ 2295525 w 4924424"/>
                <a:gd name="connsiteY22" fmla="*/ 1628775 h 1700212"/>
                <a:gd name="connsiteX23" fmla="*/ 2171700 w 4924424"/>
                <a:gd name="connsiteY23" fmla="*/ 1624012 h 1700212"/>
                <a:gd name="connsiteX24" fmla="*/ 2024062 w 4924424"/>
                <a:gd name="connsiteY24" fmla="*/ 1652587 h 1700212"/>
                <a:gd name="connsiteX25" fmla="*/ 1847850 w 4924424"/>
                <a:gd name="connsiteY25" fmla="*/ 1633537 h 1700212"/>
                <a:gd name="connsiteX26" fmla="*/ 1719262 w 4924424"/>
                <a:gd name="connsiteY26" fmla="*/ 1576387 h 1700212"/>
                <a:gd name="connsiteX27" fmla="*/ 1600200 w 4924424"/>
                <a:gd name="connsiteY27" fmla="*/ 1585912 h 1700212"/>
                <a:gd name="connsiteX28" fmla="*/ 1528762 w 4924424"/>
                <a:gd name="connsiteY28" fmla="*/ 1514475 h 1700212"/>
                <a:gd name="connsiteX29" fmla="*/ 1452562 w 4924424"/>
                <a:gd name="connsiteY29" fmla="*/ 1352550 h 1700212"/>
                <a:gd name="connsiteX30" fmla="*/ 1381125 w 4924424"/>
                <a:gd name="connsiteY30" fmla="*/ 1285875 h 1700212"/>
                <a:gd name="connsiteX31" fmla="*/ 1347787 w 4924424"/>
                <a:gd name="connsiteY31" fmla="*/ 1285875 h 1700212"/>
                <a:gd name="connsiteX32" fmla="*/ 1309687 w 4924424"/>
                <a:gd name="connsiteY32" fmla="*/ 1471612 h 1700212"/>
                <a:gd name="connsiteX33" fmla="*/ 1200150 w 4924424"/>
                <a:gd name="connsiteY33" fmla="*/ 1581150 h 1700212"/>
                <a:gd name="connsiteX34" fmla="*/ 1033462 w 4924424"/>
                <a:gd name="connsiteY34" fmla="*/ 1647825 h 1700212"/>
                <a:gd name="connsiteX35" fmla="*/ 876300 w 4924424"/>
                <a:gd name="connsiteY35" fmla="*/ 1619250 h 1700212"/>
                <a:gd name="connsiteX36" fmla="*/ 747712 w 4924424"/>
                <a:gd name="connsiteY36" fmla="*/ 1585912 h 1700212"/>
                <a:gd name="connsiteX37" fmla="*/ 609600 w 4924424"/>
                <a:gd name="connsiteY37" fmla="*/ 1590675 h 1700212"/>
                <a:gd name="connsiteX38" fmla="*/ 523875 w 4924424"/>
                <a:gd name="connsiteY38" fmla="*/ 1547812 h 1700212"/>
                <a:gd name="connsiteX39" fmla="*/ 390525 w 4924424"/>
                <a:gd name="connsiteY39" fmla="*/ 1571625 h 1700212"/>
                <a:gd name="connsiteX40" fmla="*/ 247650 w 4924424"/>
                <a:gd name="connsiteY40" fmla="*/ 1576387 h 1700212"/>
                <a:gd name="connsiteX41" fmla="*/ 123825 w 4924424"/>
                <a:gd name="connsiteY41" fmla="*/ 1481137 h 1700212"/>
                <a:gd name="connsiteX42" fmla="*/ 42862 w 4924424"/>
                <a:gd name="connsiteY42" fmla="*/ 1300162 h 1700212"/>
                <a:gd name="connsiteX43" fmla="*/ 14287 w 4924424"/>
                <a:gd name="connsiteY43" fmla="*/ 1133475 h 1700212"/>
                <a:gd name="connsiteX44" fmla="*/ 0 w 4924424"/>
                <a:gd name="connsiteY44" fmla="*/ 1023937 h 1700212"/>
                <a:gd name="connsiteX45" fmla="*/ 14287 w 4924424"/>
                <a:gd name="connsiteY45" fmla="*/ 881062 h 1700212"/>
                <a:gd name="connsiteX46" fmla="*/ 90487 w 4924424"/>
                <a:gd name="connsiteY46" fmla="*/ 709612 h 1700212"/>
                <a:gd name="connsiteX47" fmla="*/ 209550 w 4924424"/>
                <a:gd name="connsiteY47" fmla="*/ 581025 h 1700212"/>
                <a:gd name="connsiteX48" fmla="*/ 395287 w 4924424"/>
                <a:gd name="connsiteY48" fmla="*/ 471487 h 1700212"/>
                <a:gd name="connsiteX49" fmla="*/ 523875 w 4924424"/>
                <a:gd name="connsiteY49" fmla="*/ 390525 h 1700212"/>
                <a:gd name="connsiteX50" fmla="*/ 609600 w 4924424"/>
                <a:gd name="connsiteY50" fmla="*/ 300037 h 1700212"/>
                <a:gd name="connsiteX51" fmla="*/ 733425 w 4924424"/>
                <a:gd name="connsiteY51" fmla="*/ 238125 h 1700212"/>
                <a:gd name="connsiteX52" fmla="*/ 928687 w 4924424"/>
                <a:gd name="connsiteY52" fmla="*/ 200025 h 1700212"/>
                <a:gd name="connsiteX53" fmla="*/ 1085850 w 4924424"/>
                <a:gd name="connsiteY53" fmla="*/ 95250 h 1700212"/>
                <a:gd name="connsiteX54" fmla="*/ 1271587 w 4924424"/>
                <a:gd name="connsiteY54" fmla="*/ 66675 h 1700212"/>
                <a:gd name="connsiteX55" fmla="*/ 1423987 w 4924424"/>
                <a:gd name="connsiteY55" fmla="*/ 109537 h 1700212"/>
                <a:gd name="connsiteX56" fmla="*/ 1514475 w 4924424"/>
                <a:gd name="connsiteY56" fmla="*/ 100012 h 1700212"/>
                <a:gd name="connsiteX57" fmla="*/ 1619250 w 4924424"/>
                <a:gd name="connsiteY57" fmla="*/ 23812 h 1700212"/>
                <a:gd name="connsiteX58" fmla="*/ 1743075 w 4924424"/>
                <a:gd name="connsiteY58" fmla="*/ 14287 h 1700212"/>
                <a:gd name="connsiteX59" fmla="*/ 1871662 w 4924424"/>
                <a:gd name="connsiteY59" fmla="*/ 114300 h 1700212"/>
                <a:gd name="connsiteX60" fmla="*/ 2038350 w 4924424"/>
                <a:gd name="connsiteY60" fmla="*/ 114300 h 1700212"/>
                <a:gd name="connsiteX61" fmla="*/ 2143125 w 4924424"/>
                <a:gd name="connsiteY61" fmla="*/ 138112 h 1700212"/>
                <a:gd name="connsiteX62" fmla="*/ 2314575 w 4924424"/>
                <a:gd name="connsiteY62" fmla="*/ 95250 h 1700212"/>
                <a:gd name="connsiteX63" fmla="*/ 2538412 w 4924424"/>
                <a:gd name="connsiteY63" fmla="*/ 52387 h 1700212"/>
                <a:gd name="connsiteX64" fmla="*/ 2686050 w 4924424"/>
                <a:gd name="connsiteY64" fmla="*/ 109537 h 1700212"/>
                <a:gd name="connsiteX65" fmla="*/ 2738437 w 4924424"/>
                <a:gd name="connsiteY65" fmla="*/ 133350 h 1700212"/>
                <a:gd name="connsiteX66" fmla="*/ 2881312 w 4924424"/>
                <a:gd name="connsiteY66" fmla="*/ 61912 h 1700212"/>
                <a:gd name="connsiteX67" fmla="*/ 3095625 w 4924424"/>
                <a:gd name="connsiteY67" fmla="*/ 0 h 1700212"/>
                <a:gd name="connsiteX68" fmla="*/ 3367087 w 4924424"/>
                <a:gd name="connsiteY68" fmla="*/ 66675 h 1700212"/>
                <a:gd name="connsiteX69" fmla="*/ 3590925 w 4924424"/>
                <a:gd name="connsiteY69" fmla="*/ 95250 h 1700212"/>
                <a:gd name="connsiteX70" fmla="*/ 3729037 w 4924424"/>
                <a:gd name="connsiteY70" fmla="*/ 85725 h 1700212"/>
                <a:gd name="connsiteX71" fmla="*/ 3848100 w 4924424"/>
                <a:gd name="connsiteY71" fmla="*/ 42862 h 1700212"/>
                <a:gd name="connsiteX72" fmla="*/ 3990975 w 4924424"/>
                <a:gd name="connsiteY72" fmla="*/ 19050 h 1700212"/>
                <a:gd name="connsiteX0" fmla="*/ 3990975 w 4924424"/>
                <a:gd name="connsiteY0" fmla="*/ 19050 h 1700212"/>
                <a:gd name="connsiteX1" fmla="*/ 4195762 w 4924424"/>
                <a:gd name="connsiteY1" fmla="*/ 114300 h 1700212"/>
                <a:gd name="connsiteX2" fmla="*/ 4310062 w 4924424"/>
                <a:gd name="connsiteY2" fmla="*/ 261937 h 1700212"/>
                <a:gd name="connsiteX3" fmla="*/ 4414837 w 4924424"/>
                <a:gd name="connsiteY3" fmla="*/ 452437 h 1700212"/>
                <a:gd name="connsiteX4" fmla="*/ 4524375 w 4924424"/>
                <a:gd name="connsiteY4" fmla="*/ 600075 h 1700212"/>
                <a:gd name="connsiteX5" fmla="*/ 4686300 w 4924424"/>
                <a:gd name="connsiteY5" fmla="*/ 681038 h 1700212"/>
                <a:gd name="connsiteX6" fmla="*/ 4843462 w 4924424"/>
                <a:gd name="connsiteY6" fmla="*/ 823913 h 1700212"/>
                <a:gd name="connsiteX7" fmla="*/ 4924424 w 4924424"/>
                <a:gd name="connsiteY7" fmla="*/ 1047750 h 1700212"/>
                <a:gd name="connsiteX8" fmla="*/ 4819650 w 4924424"/>
                <a:gd name="connsiteY8" fmla="*/ 1304924 h 1700212"/>
                <a:gd name="connsiteX9" fmla="*/ 4643437 w 4924424"/>
                <a:gd name="connsiteY9" fmla="*/ 1423988 h 1700212"/>
                <a:gd name="connsiteX10" fmla="*/ 4510087 w 4924424"/>
                <a:gd name="connsiteY10" fmla="*/ 1423988 h 1700212"/>
                <a:gd name="connsiteX11" fmla="*/ 4371975 w 4924424"/>
                <a:gd name="connsiteY11" fmla="*/ 1385888 h 1700212"/>
                <a:gd name="connsiteX12" fmla="*/ 4271962 w 4924424"/>
                <a:gd name="connsiteY12" fmla="*/ 1371600 h 1700212"/>
                <a:gd name="connsiteX13" fmla="*/ 4095749 w 4924424"/>
                <a:gd name="connsiteY13" fmla="*/ 1419225 h 1700212"/>
                <a:gd name="connsiteX14" fmla="*/ 3890962 w 4924424"/>
                <a:gd name="connsiteY14" fmla="*/ 1443038 h 1700212"/>
                <a:gd name="connsiteX15" fmla="*/ 3686175 w 4924424"/>
                <a:gd name="connsiteY15" fmla="*/ 1385887 h 1700212"/>
                <a:gd name="connsiteX16" fmla="*/ 3476625 w 4924424"/>
                <a:gd name="connsiteY16" fmla="*/ 1366837 h 1700212"/>
                <a:gd name="connsiteX17" fmla="*/ 3338512 w 4924424"/>
                <a:gd name="connsiteY17" fmla="*/ 1357312 h 1700212"/>
                <a:gd name="connsiteX18" fmla="*/ 3195637 w 4924424"/>
                <a:gd name="connsiteY18" fmla="*/ 1385887 h 1700212"/>
                <a:gd name="connsiteX19" fmla="*/ 3038475 w 4924424"/>
                <a:gd name="connsiteY19" fmla="*/ 1462087 h 1700212"/>
                <a:gd name="connsiteX20" fmla="*/ 2738437 w 4924424"/>
                <a:gd name="connsiteY20" fmla="*/ 1657350 h 1700212"/>
                <a:gd name="connsiteX21" fmla="*/ 2552700 w 4924424"/>
                <a:gd name="connsiteY21" fmla="*/ 1700212 h 1700212"/>
                <a:gd name="connsiteX22" fmla="*/ 2295525 w 4924424"/>
                <a:gd name="connsiteY22" fmla="*/ 1628775 h 1700212"/>
                <a:gd name="connsiteX23" fmla="*/ 2171700 w 4924424"/>
                <a:gd name="connsiteY23" fmla="*/ 1624012 h 1700212"/>
                <a:gd name="connsiteX24" fmla="*/ 2024062 w 4924424"/>
                <a:gd name="connsiteY24" fmla="*/ 1652587 h 1700212"/>
                <a:gd name="connsiteX25" fmla="*/ 1847850 w 4924424"/>
                <a:gd name="connsiteY25" fmla="*/ 1633537 h 1700212"/>
                <a:gd name="connsiteX26" fmla="*/ 1719262 w 4924424"/>
                <a:gd name="connsiteY26" fmla="*/ 1576387 h 1700212"/>
                <a:gd name="connsiteX27" fmla="*/ 1600200 w 4924424"/>
                <a:gd name="connsiteY27" fmla="*/ 1585912 h 1700212"/>
                <a:gd name="connsiteX28" fmla="*/ 1528762 w 4924424"/>
                <a:gd name="connsiteY28" fmla="*/ 1514475 h 1700212"/>
                <a:gd name="connsiteX29" fmla="*/ 1452562 w 4924424"/>
                <a:gd name="connsiteY29" fmla="*/ 1352550 h 1700212"/>
                <a:gd name="connsiteX30" fmla="*/ 1381125 w 4924424"/>
                <a:gd name="connsiteY30" fmla="*/ 1285875 h 1700212"/>
                <a:gd name="connsiteX31" fmla="*/ 1347787 w 4924424"/>
                <a:gd name="connsiteY31" fmla="*/ 1285875 h 1700212"/>
                <a:gd name="connsiteX32" fmla="*/ 1309687 w 4924424"/>
                <a:gd name="connsiteY32" fmla="*/ 1471612 h 1700212"/>
                <a:gd name="connsiteX33" fmla="*/ 1200150 w 4924424"/>
                <a:gd name="connsiteY33" fmla="*/ 1581150 h 1700212"/>
                <a:gd name="connsiteX34" fmla="*/ 1033462 w 4924424"/>
                <a:gd name="connsiteY34" fmla="*/ 1647825 h 1700212"/>
                <a:gd name="connsiteX35" fmla="*/ 876300 w 4924424"/>
                <a:gd name="connsiteY35" fmla="*/ 1619250 h 1700212"/>
                <a:gd name="connsiteX36" fmla="*/ 747712 w 4924424"/>
                <a:gd name="connsiteY36" fmla="*/ 1585912 h 1700212"/>
                <a:gd name="connsiteX37" fmla="*/ 609600 w 4924424"/>
                <a:gd name="connsiteY37" fmla="*/ 1590675 h 1700212"/>
                <a:gd name="connsiteX38" fmla="*/ 476250 w 4924424"/>
                <a:gd name="connsiteY38" fmla="*/ 1590674 h 1700212"/>
                <a:gd name="connsiteX39" fmla="*/ 390525 w 4924424"/>
                <a:gd name="connsiteY39" fmla="*/ 1571625 h 1700212"/>
                <a:gd name="connsiteX40" fmla="*/ 247650 w 4924424"/>
                <a:gd name="connsiteY40" fmla="*/ 1576387 h 1700212"/>
                <a:gd name="connsiteX41" fmla="*/ 123825 w 4924424"/>
                <a:gd name="connsiteY41" fmla="*/ 1481137 h 1700212"/>
                <a:gd name="connsiteX42" fmla="*/ 42862 w 4924424"/>
                <a:gd name="connsiteY42" fmla="*/ 1300162 h 1700212"/>
                <a:gd name="connsiteX43" fmla="*/ 14287 w 4924424"/>
                <a:gd name="connsiteY43" fmla="*/ 1133475 h 1700212"/>
                <a:gd name="connsiteX44" fmla="*/ 0 w 4924424"/>
                <a:gd name="connsiteY44" fmla="*/ 1023937 h 1700212"/>
                <a:gd name="connsiteX45" fmla="*/ 14287 w 4924424"/>
                <a:gd name="connsiteY45" fmla="*/ 881062 h 1700212"/>
                <a:gd name="connsiteX46" fmla="*/ 90487 w 4924424"/>
                <a:gd name="connsiteY46" fmla="*/ 709612 h 1700212"/>
                <a:gd name="connsiteX47" fmla="*/ 209550 w 4924424"/>
                <a:gd name="connsiteY47" fmla="*/ 581025 h 1700212"/>
                <a:gd name="connsiteX48" fmla="*/ 395287 w 4924424"/>
                <a:gd name="connsiteY48" fmla="*/ 471487 h 1700212"/>
                <a:gd name="connsiteX49" fmla="*/ 523875 w 4924424"/>
                <a:gd name="connsiteY49" fmla="*/ 390525 h 1700212"/>
                <a:gd name="connsiteX50" fmla="*/ 609600 w 4924424"/>
                <a:gd name="connsiteY50" fmla="*/ 300037 h 1700212"/>
                <a:gd name="connsiteX51" fmla="*/ 733425 w 4924424"/>
                <a:gd name="connsiteY51" fmla="*/ 238125 h 1700212"/>
                <a:gd name="connsiteX52" fmla="*/ 928687 w 4924424"/>
                <a:gd name="connsiteY52" fmla="*/ 200025 h 1700212"/>
                <a:gd name="connsiteX53" fmla="*/ 1085850 w 4924424"/>
                <a:gd name="connsiteY53" fmla="*/ 95250 h 1700212"/>
                <a:gd name="connsiteX54" fmla="*/ 1271587 w 4924424"/>
                <a:gd name="connsiteY54" fmla="*/ 66675 h 1700212"/>
                <a:gd name="connsiteX55" fmla="*/ 1423987 w 4924424"/>
                <a:gd name="connsiteY55" fmla="*/ 109537 h 1700212"/>
                <a:gd name="connsiteX56" fmla="*/ 1514475 w 4924424"/>
                <a:gd name="connsiteY56" fmla="*/ 100012 h 1700212"/>
                <a:gd name="connsiteX57" fmla="*/ 1619250 w 4924424"/>
                <a:gd name="connsiteY57" fmla="*/ 23812 h 1700212"/>
                <a:gd name="connsiteX58" fmla="*/ 1743075 w 4924424"/>
                <a:gd name="connsiteY58" fmla="*/ 14287 h 1700212"/>
                <a:gd name="connsiteX59" fmla="*/ 1871662 w 4924424"/>
                <a:gd name="connsiteY59" fmla="*/ 114300 h 1700212"/>
                <a:gd name="connsiteX60" fmla="*/ 2038350 w 4924424"/>
                <a:gd name="connsiteY60" fmla="*/ 114300 h 1700212"/>
                <a:gd name="connsiteX61" fmla="*/ 2143125 w 4924424"/>
                <a:gd name="connsiteY61" fmla="*/ 138112 h 1700212"/>
                <a:gd name="connsiteX62" fmla="*/ 2314575 w 4924424"/>
                <a:gd name="connsiteY62" fmla="*/ 95250 h 1700212"/>
                <a:gd name="connsiteX63" fmla="*/ 2538412 w 4924424"/>
                <a:gd name="connsiteY63" fmla="*/ 52387 h 1700212"/>
                <a:gd name="connsiteX64" fmla="*/ 2686050 w 4924424"/>
                <a:gd name="connsiteY64" fmla="*/ 109537 h 1700212"/>
                <a:gd name="connsiteX65" fmla="*/ 2738437 w 4924424"/>
                <a:gd name="connsiteY65" fmla="*/ 133350 h 1700212"/>
                <a:gd name="connsiteX66" fmla="*/ 2881312 w 4924424"/>
                <a:gd name="connsiteY66" fmla="*/ 61912 h 1700212"/>
                <a:gd name="connsiteX67" fmla="*/ 3095625 w 4924424"/>
                <a:gd name="connsiteY67" fmla="*/ 0 h 1700212"/>
                <a:gd name="connsiteX68" fmla="*/ 3367087 w 4924424"/>
                <a:gd name="connsiteY68" fmla="*/ 66675 h 1700212"/>
                <a:gd name="connsiteX69" fmla="*/ 3590925 w 4924424"/>
                <a:gd name="connsiteY69" fmla="*/ 95250 h 1700212"/>
                <a:gd name="connsiteX70" fmla="*/ 3729037 w 4924424"/>
                <a:gd name="connsiteY70" fmla="*/ 85725 h 1700212"/>
                <a:gd name="connsiteX71" fmla="*/ 3848100 w 4924424"/>
                <a:gd name="connsiteY71" fmla="*/ 42862 h 1700212"/>
                <a:gd name="connsiteX72" fmla="*/ 3990975 w 4924424"/>
                <a:gd name="connsiteY72" fmla="*/ 19050 h 1700212"/>
                <a:gd name="connsiteX0" fmla="*/ 3990975 w 4924424"/>
                <a:gd name="connsiteY0" fmla="*/ 19050 h 1700212"/>
                <a:gd name="connsiteX1" fmla="*/ 4195762 w 4924424"/>
                <a:gd name="connsiteY1" fmla="*/ 114300 h 1700212"/>
                <a:gd name="connsiteX2" fmla="*/ 4310062 w 4924424"/>
                <a:gd name="connsiteY2" fmla="*/ 261937 h 1700212"/>
                <a:gd name="connsiteX3" fmla="*/ 4414837 w 4924424"/>
                <a:gd name="connsiteY3" fmla="*/ 452437 h 1700212"/>
                <a:gd name="connsiteX4" fmla="*/ 4524375 w 4924424"/>
                <a:gd name="connsiteY4" fmla="*/ 600075 h 1700212"/>
                <a:gd name="connsiteX5" fmla="*/ 4686300 w 4924424"/>
                <a:gd name="connsiteY5" fmla="*/ 681038 h 1700212"/>
                <a:gd name="connsiteX6" fmla="*/ 4843462 w 4924424"/>
                <a:gd name="connsiteY6" fmla="*/ 823913 h 1700212"/>
                <a:gd name="connsiteX7" fmla="*/ 4924424 w 4924424"/>
                <a:gd name="connsiteY7" fmla="*/ 1047750 h 1700212"/>
                <a:gd name="connsiteX8" fmla="*/ 4819650 w 4924424"/>
                <a:gd name="connsiteY8" fmla="*/ 1304924 h 1700212"/>
                <a:gd name="connsiteX9" fmla="*/ 4643437 w 4924424"/>
                <a:gd name="connsiteY9" fmla="*/ 1423988 h 1700212"/>
                <a:gd name="connsiteX10" fmla="*/ 4510087 w 4924424"/>
                <a:gd name="connsiteY10" fmla="*/ 1423988 h 1700212"/>
                <a:gd name="connsiteX11" fmla="*/ 4371975 w 4924424"/>
                <a:gd name="connsiteY11" fmla="*/ 1385888 h 1700212"/>
                <a:gd name="connsiteX12" fmla="*/ 4271962 w 4924424"/>
                <a:gd name="connsiteY12" fmla="*/ 1371600 h 1700212"/>
                <a:gd name="connsiteX13" fmla="*/ 4095749 w 4924424"/>
                <a:gd name="connsiteY13" fmla="*/ 1419225 h 1700212"/>
                <a:gd name="connsiteX14" fmla="*/ 3890962 w 4924424"/>
                <a:gd name="connsiteY14" fmla="*/ 1443038 h 1700212"/>
                <a:gd name="connsiteX15" fmla="*/ 3686175 w 4924424"/>
                <a:gd name="connsiteY15" fmla="*/ 1385887 h 1700212"/>
                <a:gd name="connsiteX16" fmla="*/ 3476625 w 4924424"/>
                <a:gd name="connsiteY16" fmla="*/ 1366837 h 1700212"/>
                <a:gd name="connsiteX17" fmla="*/ 3338512 w 4924424"/>
                <a:gd name="connsiteY17" fmla="*/ 1357312 h 1700212"/>
                <a:gd name="connsiteX18" fmla="*/ 3195637 w 4924424"/>
                <a:gd name="connsiteY18" fmla="*/ 1385887 h 1700212"/>
                <a:gd name="connsiteX19" fmla="*/ 3038475 w 4924424"/>
                <a:gd name="connsiteY19" fmla="*/ 1462087 h 1700212"/>
                <a:gd name="connsiteX20" fmla="*/ 2738437 w 4924424"/>
                <a:gd name="connsiteY20" fmla="*/ 1657350 h 1700212"/>
                <a:gd name="connsiteX21" fmla="*/ 2552700 w 4924424"/>
                <a:gd name="connsiteY21" fmla="*/ 1700212 h 1700212"/>
                <a:gd name="connsiteX22" fmla="*/ 2295525 w 4924424"/>
                <a:gd name="connsiteY22" fmla="*/ 1628775 h 1700212"/>
                <a:gd name="connsiteX23" fmla="*/ 2171700 w 4924424"/>
                <a:gd name="connsiteY23" fmla="*/ 1624012 h 1700212"/>
                <a:gd name="connsiteX24" fmla="*/ 2024062 w 4924424"/>
                <a:gd name="connsiteY24" fmla="*/ 1652587 h 1700212"/>
                <a:gd name="connsiteX25" fmla="*/ 1847850 w 4924424"/>
                <a:gd name="connsiteY25" fmla="*/ 1633537 h 1700212"/>
                <a:gd name="connsiteX26" fmla="*/ 1719262 w 4924424"/>
                <a:gd name="connsiteY26" fmla="*/ 1576387 h 1700212"/>
                <a:gd name="connsiteX27" fmla="*/ 1600200 w 4924424"/>
                <a:gd name="connsiteY27" fmla="*/ 1585912 h 1700212"/>
                <a:gd name="connsiteX28" fmla="*/ 1528762 w 4924424"/>
                <a:gd name="connsiteY28" fmla="*/ 1514475 h 1700212"/>
                <a:gd name="connsiteX29" fmla="*/ 1452562 w 4924424"/>
                <a:gd name="connsiteY29" fmla="*/ 1352550 h 1700212"/>
                <a:gd name="connsiteX30" fmla="*/ 1381125 w 4924424"/>
                <a:gd name="connsiteY30" fmla="*/ 1285875 h 1700212"/>
                <a:gd name="connsiteX31" fmla="*/ 1347787 w 4924424"/>
                <a:gd name="connsiteY31" fmla="*/ 1285875 h 1700212"/>
                <a:gd name="connsiteX32" fmla="*/ 1309687 w 4924424"/>
                <a:gd name="connsiteY32" fmla="*/ 1471612 h 1700212"/>
                <a:gd name="connsiteX33" fmla="*/ 1200150 w 4924424"/>
                <a:gd name="connsiteY33" fmla="*/ 1581150 h 1700212"/>
                <a:gd name="connsiteX34" fmla="*/ 1023937 w 4924424"/>
                <a:gd name="connsiteY34" fmla="*/ 1685925 h 1700212"/>
                <a:gd name="connsiteX35" fmla="*/ 876300 w 4924424"/>
                <a:gd name="connsiteY35" fmla="*/ 1619250 h 1700212"/>
                <a:gd name="connsiteX36" fmla="*/ 747712 w 4924424"/>
                <a:gd name="connsiteY36" fmla="*/ 1585912 h 1700212"/>
                <a:gd name="connsiteX37" fmla="*/ 609600 w 4924424"/>
                <a:gd name="connsiteY37" fmla="*/ 1590675 h 1700212"/>
                <a:gd name="connsiteX38" fmla="*/ 476250 w 4924424"/>
                <a:gd name="connsiteY38" fmla="*/ 1590674 h 1700212"/>
                <a:gd name="connsiteX39" fmla="*/ 390525 w 4924424"/>
                <a:gd name="connsiteY39" fmla="*/ 1571625 h 1700212"/>
                <a:gd name="connsiteX40" fmla="*/ 247650 w 4924424"/>
                <a:gd name="connsiteY40" fmla="*/ 1576387 h 1700212"/>
                <a:gd name="connsiteX41" fmla="*/ 123825 w 4924424"/>
                <a:gd name="connsiteY41" fmla="*/ 1481137 h 1700212"/>
                <a:gd name="connsiteX42" fmla="*/ 42862 w 4924424"/>
                <a:gd name="connsiteY42" fmla="*/ 1300162 h 1700212"/>
                <a:gd name="connsiteX43" fmla="*/ 14287 w 4924424"/>
                <a:gd name="connsiteY43" fmla="*/ 1133475 h 1700212"/>
                <a:gd name="connsiteX44" fmla="*/ 0 w 4924424"/>
                <a:gd name="connsiteY44" fmla="*/ 1023937 h 1700212"/>
                <a:gd name="connsiteX45" fmla="*/ 14287 w 4924424"/>
                <a:gd name="connsiteY45" fmla="*/ 881062 h 1700212"/>
                <a:gd name="connsiteX46" fmla="*/ 90487 w 4924424"/>
                <a:gd name="connsiteY46" fmla="*/ 709612 h 1700212"/>
                <a:gd name="connsiteX47" fmla="*/ 209550 w 4924424"/>
                <a:gd name="connsiteY47" fmla="*/ 581025 h 1700212"/>
                <a:gd name="connsiteX48" fmla="*/ 395287 w 4924424"/>
                <a:gd name="connsiteY48" fmla="*/ 471487 h 1700212"/>
                <a:gd name="connsiteX49" fmla="*/ 523875 w 4924424"/>
                <a:gd name="connsiteY49" fmla="*/ 390525 h 1700212"/>
                <a:gd name="connsiteX50" fmla="*/ 609600 w 4924424"/>
                <a:gd name="connsiteY50" fmla="*/ 300037 h 1700212"/>
                <a:gd name="connsiteX51" fmla="*/ 733425 w 4924424"/>
                <a:gd name="connsiteY51" fmla="*/ 238125 h 1700212"/>
                <a:gd name="connsiteX52" fmla="*/ 928687 w 4924424"/>
                <a:gd name="connsiteY52" fmla="*/ 200025 h 1700212"/>
                <a:gd name="connsiteX53" fmla="*/ 1085850 w 4924424"/>
                <a:gd name="connsiteY53" fmla="*/ 95250 h 1700212"/>
                <a:gd name="connsiteX54" fmla="*/ 1271587 w 4924424"/>
                <a:gd name="connsiteY54" fmla="*/ 66675 h 1700212"/>
                <a:gd name="connsiteX55" fmla="*/ 1423987 w 4924424"/>
                <a:gd name="connsiteY55" fmla="*/ 109537 h 1700212"/>
                <a:gd name="connsiteX56" fmla="*/ 1514475 w 4924424"/>
                <a:gd name="connsiteY56" fmla="*/ 100012 h 1700212"/>
                <a:gd name="connsiteX57" fmla="*/ 1619250 w 4924424"/>
                <a:gd name="connsiteY57" fmla="*/ 23812 h 1700212"/>
                <a:gd name="connsiteX58" fmla="*/ 1743075 w 4924424"/>
                <a:gd name="connsiteY58" fmla="*/ 14287 h 1700212"/>
                <a:gd name="connsiteX59" fmla="*/ 1871662 w 4924424"/>
                <a:gd name="connsiteY59" fmla="*/ 114300 h 1700212"/>
                <a:gd name="connsiteX60" fmla="*/ 2038350 w 4924424"/>
                <a:gd name="connsiteY60" fmla="*/ 114300 h 1700212"/>
                <a:gd name="connsiteX61" fmla="*/ 2143125 w 4924424"/>
                <a:gd name="connsiteY61" fmla="*/ 138112 h 1700212"/>
                <a:gd name="connsiteX62" fmla="*/ 2314575 w 4924424"/>
                <a:gd name="connsiteY62" fmla="*/ 95250 h 1700212"/>
                <a:gd name="connsiteX63" fmla="*/ 2538412 w 4924424"/>
                <a:gd name="connsiteY63" fmla="*/ 52387 h 1700212"/>
                <a:gd name="connsiteX64" fmla="*/ 2686050 w 4924424"/>
                <a:gd name="connsiteY64" fmla="*/ 109537 h 1700212"/>
                <a:gd name="connsiteX65" fmla="*/ 2738437 w 4924424"/>
                <a:gd name="connsiteY65" fmla="*/ 133350 h 1700212"/>
                <a:gd name="connsiteX66" fmla="*/ 2881312 w 4924424"/>
                <a:gd name="connsiteY66" fmla="*/ 61912 h 1700212"/>
                <a:gd name="connsiteX67" fmla="*/ 3095625 w 4924424"/>
                <a:gd name="connsiteY67" fmla="*/ 0 h 1700212"/>
                <a:gd name="connsiteX68" fmla="*/ 3367087 w 4924424"/>
                <a:gd name="connsiteY68" fmla="*/ 66675 h 1700212"/>
                <a:gd name="connsiteX69" fmla="*/ 3590925 w 4924424"/>
                <a:gd name="connsiteY69" fmla="*/ 95250 h 1700212"/>
                <a:gd name="connsiteX70" fmla="*/ 3729037 w 4924424"/>
                <a:gd name="connsiteY70" fmla="*/ 85725 h 1700212"/>
                <a:gd name="connsiteX71" fmla="*/ 3848100 w 4924424"/>
                <a:gd name="connsiteY71" fmla="*/ 42862 h 1700212"/>
                <a:gd name="connsiteX72" fmla="*/ 3990975 w 4924424"/>
                <a:gd name="connsiteY72" fmla="*/ 19050 h 1700212"/>
                <a:gd name="connsiteX0" fmla="*/ 3990975 w 4924424"/>
                <a:gd name="connsiteY0" fmla="*/ 19050 h 1700212"/>
                <a:gd name="connsiteX1" fmla="*/ 4195762 w 4924424"/>
                <a:gd name="connsiteY1" fmla="*/ 114300 h 1700212"/>
                <a:gd name="connsiteX2" fmla="*/ 4310062 w 4924424"/>
                <a:gd name="connsiteY2" fmla="*/ 261937 h 1700212"/>
                <a:gd name="connsiteX3" fmla="*/ 4414837 w 4924424"/>
                <a:gd name="connsiteY3" fmla="*/ 452437 h 1700212"/>
                <a:gd name="connsiteX4" fmla="*/ 4524375 w 4924424"/>
                <a:gd name="connsiteY4" fmla="*/ 600075 h 1700212"/>
                <a:gd name="connsiteX5" fmla="*/ 4686300 w 4924424"/>
                <a:gd name="connsiteY5" fmla="*/ 681038 h 1700212"/>
                <a:gd name="connsiteX6" fmla="*/ 4843462 w 4924424"/>
                <a:gd name="connsiteY6" fmla="*/ 823913 h 1700212"/>
                <a:gd name="connsiteX7" fmla="*/ 4924424 w 4924424"/>
                <a:gd name="connsiteY7" fmla="*/ 1047750 h 1700212"/>
                <a:gd name="connsiteX8" fmla="*/ 4819650 w 4924424"/>
                <a:gd name="connsiteY8" fmla="*/ 1304924 h 1700212"/>
                <a:gd name="connsiteX9" fmla="*/ 4643437 w 4924424"/>
                <a:gd name="connsiteY9" fmla="*/ 1423988 h 1700212"/>
                <a:gd name="connsiteX10" fmla="*/ 4510087 w 4924424"/>
                <a:gd name="connsiteY10" fmla="*/ 1423988 h 1700212"/>
                <a:gd name="connsiteX11" fmla="*/ 4371975 w 4924424"/>
                <a:gd name="connsiteY11" fmla="*/ 1385888 h 1700212"/>
                <a:gd name="connsiteX12" fmla="*/ 4271962 w 4924424"/>
                <a:gd name="connsiteY12" fmla="*/ 1371600 h 1700212"/>
                <a:gd name="connsiteX13" fmla="*/ 4095749 w 4924424"/>
                <a:gd name="connsiteY13" fmla="*/ 1419225 h 1700212"/>
                <a:gd name="connsiteX14" fmla="*/ 3890962 w 4924424"/>
                <a:gd name="connsiteY14" fmla="*/ 1443038 h 1700212"/>
                <a:gd name="connsiteX15" fmla="*/ 3686175 w 4924424"/>
                <a:gd name="connsiteY15" fmla="*/ 1385887 h 1700212"/>
                <a:gd name="connsiteX16" fmla="*/ 3476625 w 4924424"/>
                <a:gd name="connsiteY16" fmla="*/ 1366837 h 1700212"/>
                <a:gd name="connsiteX17" fmla="*/ 3338512 w 4924424"/>
                <a:gd name="connsiteY17" fmla="*/ 1357312 h 1700212"/>
                <a:gd name="connsiteX18" fmla="*/ 3195637 w 4924424"/>
                <a:gd name="connsiteY18" fmla="*/ 1385887 h 1700212"/>
                <a:gd name="connsiteX19" fmla="*/ 3038475 w 4924424"/>
                <a:gd name="connsiteY19" fmla="*/ 1462087 h 1700212"/>
                <a:gd name="connsiteX20" fmla="*/ 2738437 w 4924424"/>
                <a:gd name="connsiteY20" fmla="*/ 1657350 h 1700212"/>
                <a:gd name="connsiteX21" fmla="*/ 2552700 w 4924424"/>
                <a:gd name="connsiteY21" fmla="*/ 1700212 h 1700212"/>
                <a:gd name="connsiteX22" fmla="*/ 2295525 w 4924424"/>
                <a:gd name="connsiteY22" fmla="*/ 1628775 h 1700212"/>
                <a:gd name="connsiteX23" fmla="*/ 2171700 w 4924424"/>
                <a:gd name="connsiteY23" fmla="*/ 1624012 h 1700212"/>
                <a:gd name="connsiteX24" fmla="*/ 2024062 w 4924424"/>
                <a:gd name="connsiteY24" fmla="*/ 1652587 h 1700212"/>
                <a:gd name="connsiteX25" fmla="*/ 1847850 w 4924424"/>
                <a:gd name="connsiteY25" fmla="*/ 1633537 h 1700212"/>
                <a:gd name="connsiteX26" fmla="*/ 1719262 w 4924424"/>
                <a:gd name="connsiteY26" fmla="*/ 1576387 h 1700212"/>
                <a:gd name="connsiteX27" fmla="*/ 1600200 w 4924424"/>
                <a:gd name="connsiteY27" fmla="*/ 1585912 h 1700212"/>
                <a:gd name="connsiteX28" fmla="*/ 1528762 w 4924424"/>
                <a:gd name="connsiteY28" fmla="*/ 1514475 h 1700212"/>
                <a:gd name="connsiteX29" fmla="*/ 1452562 w 4924424"/>
                <a:gd name="connsiteY29" fmla="*/ 1352550 h 1700212"/>
                <a:gd name="connsiteX30" fmla="*/ 1381125 w 4924424"/>
                <a:gd name="connsiteY30" fmla="*/ 1285875 h 1700212"/>
                <a:gd name="connsiteX31" fmla="*/ 1347787 w 4924424"/>
                <a:gd name="connsiteY31" fmla="*/ 1285875 h 1700212"/>
                <a:gd name="connsiteX32" fmla="*/ 1309687 w 4924424"/>
                <a:gd name="connsiteY32" fmla="*/ 1471612 h 1700212"/>
                <a:gd name="connsiteX33" fmla="*/ 1209675 w 4924424"/>
                <a:gd name="connsiteY33" fmla="*/ 1633537 h 1700212"/>
                <a:gd name="connsiteX34" fmla="*/ 1023937 w 4924424"/>
                <a:gd name="connsiteY34" fmla="*/ 1685925 h 1700212"/>
                <a:gd name="connsiteX35" fmla="*/ 876300 w 4924424"/>
                <a:gd name="connsiteY35" fmla="*/ 1619250 h 1700212"/>
                <a:gd name="connsiteX36" fmla="*/ 747712 w 4924424"/>
                <a:gd name="connsiteY36" fmla="*/ 1585912 h 1700212"/>
                <a:gd name="connsiteX37" fmla="*/ 609600 w 4924424"/>
                <a:gd name="connsiteY37" fmla="*/ 1590675 h 1700212"/>
                <a:gd name="connsiteX38" fmla="*/ 476250 w 4924424"/>
                <a:gd name="connsiteY38" fmla="*/ 1590674 h 1700212"/>
                <a:gd name="connsiteX39" fmla="*/ 390525 w 4924424"/>
                <a:gd name="connsiteY39" fmla="*/ 1571625 h 1700212"/>
                <a:gd name="connsiteX40" fmla="*/ 247650 w 4924424"/>
                <a:gd name="connsiteY40" fmla="*/ 1576387 h 1700212"/>
                <a:gd name="connsiteX41" fmla="*/ 123825 w 4924424"/>
                <a:gd name="connsiteY41" fmla="*/ 1481137 h 1700212"/>
                <a:gd name="connsiteX42" fmla="*/ 42862 w 4924424"/>
                <a:gd name="connsiteY42" fmla="*/ 1300162 h 1700212"/>
                <a:gd name="connsiteX43" fmla="*/ 14287 w 4924424"/>
                <a:gd name="connsiteY43" fmla="*/ 1133475 h 1700212"/>
                <a:gd name="connsiteX44" fmla="*/ 0 w 4924424"/>
                <a:gd name="connsiteY44" fmla="*/ 1023937 h 1700212"/>
                <a:gd name="connsiteX45" fmla="*/ 14287 w 4924424"/>
                <a:gd name="connsiteY45" fmla="*/ 881062 h 1700212"/>
                <a:gd name="connsiteX46" fmla="*/ 90487 w 4924424"/>
                <a:gd name="connsiteY46" fmla="*/ 709612 h 1700212"/>
                <a:gd name="connsiteX47" fmla="*/ 209550 w 4924424"/>
                <a:gd name="connsiteY47" fmla="*/ 581025 h 1700212"/>
                <a:gd name="connsiteX48" fmla="*/ 395287 w 4924424"/>
                <a:gd name="connsiteY48" fmla="*/ 471487 h 1700212"/>
                <a:gd name="connsiteX49" fmla="*/ 523875 w 4924424"/>
                <a:gd name="connsiteY49" fmla="*/ 390525 h 1700212"/>
                <a:gd name="connsiteX50" fmla="*/ 609600 w 4924424"/>
                <a:gd name="connsiteY50" fmla="*/ 300037 h 1700212"/>
                <a:gd name="connsiteX51" fmla="*/ 733425 w 4924424"/>
                <a:gd name="connsiteY51" fmla="*/ 238125 h 1700212"/>
                <a:gd name="connsiteX52" fmla="*/ 928687 w 4924424"/>
                <a:gd name="connsiteY52" fmla="*/ 200025 h 1700212"/>
                <a:gd name="connsiteX53" fmla="*/ 1085850 w 4924424"/>
                <a:gd name="connsiteY53" fmla="*/ 95250 h 1700212"/>
                <a:gd name="connsiteX54" fmla="*/ 1271587 w 4924424"/>
                <a:gd name="connsiteY54" fmla="*/ 66675 h 1700212"/>
                <a:gd name="connsiteX55" fmla="*/ 1423987 w 4924424"/>
                <a:gd name="connsiteY55" fmla="*/ 109537 h 1700212"/>
                <a:gd name="connsiteX56" fmla="*/ 1514475 w 4924424"/>
                <a:gd name="connsiteY56" fmla="*/ 100012 h 1700212"/>
                <a:gd name="connsiteX57" fmla="*/ 1619250 w 4924424"/>
                <a:gd name="connsiteY57" fmla="*/ 23812 h 1700212"/>
                <a:gd name="connsiteX58" fmla="*/ 1743075 w 4924424"/>
                <a:gd name="connsiteY58" fmla="*/ 14287 h 1700212"/>
                <a:gd name="connsiteX59" fmla="*/ 1871662 w 4924424"/>
                <a:gd name="connsiteY59" fmla="*/ 114300 h 1700212"/>
                <a:gd name="connsiteX60" fmla="*/ 2038350 w 4924424"/>
                <a:gd name="connsiteY60" fmla="*/ 114300 h 1700212"/>
                <a:gd name="connsiteX61" fmla="*/ 2143125 w 4924424"/>
                <a:gd name="connsiteY61" fmla="*/ 138112 h 1700212"/>
                <a:gd name="connsiteX62" fmla="*/ 2314575 w 4924424"/>
                <a:gd name="connsiteY62" fmla="*/ 95250 h 1700212"/>
                <a:gd name="connsiteX63" fmla="*/ 2538412 w 4924424"/>
                <a:gd name="connsiteY63" fmla="*/ 52387 h 1700212"/>
                <a:gd name="connsiteX64" fmla="*/ 2686050 w 4924424"/>
                <a:gd name="connsiteY64" fmla="*/ 109537 h 1700212"/>
                <a:gd name="connsiteX65" fmla="*/ 2738437 w 4924424"/>
                <a:gd name="connsiteY65" fmla="*/ 133350 h 1700212"/>
                <a:gd name="connsiteX66" fmla="*/ 2881312 w 4924424"/>
                <a:gd name="connsiteY66" fmla="*/ 61912 h 1700212"/>
                <a:gd name="connsiteX67" fmla="*/ 3095625 w 4924424"/>
                <a:gd name="connsiteY67" fmla="*/ 0 h 1700212"/>
                <a:gd name="connsiteX68" fmla="*/ 3367087 w 4924424"/>
                <a:gd name="connsiteY68" fmla="*/ 66675 h 1700212"/>
                <a:gd name="connsiteX69" fmla="*/ 3590925 w 4924424"/>
                <a:gd name="connsiteY69" fmla="*/ 95250 h 1700212"/>
                <a:gd name="connsiteX70" fmla="*/ 3729037 w 4924424"/>
                <a:gd name="connsiteY70" fmla="*/ 85725 h 1700212"/>
                <a:gd name="connsiteX71" fmla="*/ 3848100 w 4924424"/>
                <a:gd name="connsiteY71" fmla="*/ 42862 h 1700212"/>
                <a:gd name="connsiteX72" fmla="*/ 3990975 w 4924424"/>
                <a:gd name="connsiteY72" fmla="*/ 19050 h 1700212"/>
                <a:gd name="connsiteX0" fmla="*/ 3990975 w 4924424"/>
                <a:gd name="connsiteY0" fmla="*/ 19050 h 1700212"/>
                <a:gd name="connsiteX1" fmla="*/ 4195762 w 4924424"/>
                <a:gd name="connsiteY1" fmla="*/ 114300 h 1700212"/>
                <a:gd name="connsiteX2" fmla="*/ 4310062 w 4924424"/>
                <a:gd name="connsiteY2" fmla="*/ 261937 h 1700212"/>
                <a:gd name="connsiteX3" fmla="*/ 4414837 w 4924424"/>
                <a:gd name="connsiteY3" fmla="*/ 452437 h 1700212"/>
                <a:gd name="connsiteX4" fmla="*/ 4524375 w 4924424"/>
                <a:gd name="connsiteY4" fmla="*/ 600075 h 1700212"/>
                <a:gd name="connsiteX5" fmla="*/ 4686300 w 4924424"/>
                <a:gd name="connsiteY5" fmla="*/ 681038 h 1700212"/>
                <a:gd name="connsiteX6" fmla="*/ 4843462 w 4924424"/>
                <a:gd name="connsiteY6" fmla="*/ 823913 h 1700212"/>
                <a:gd name="connsiteX7" fmla="*/ 4924424 w 4924424"/>
                <a:gd name="connsiteY7" fmla="*/ 1047750 h 1700212"/>
                <a:gd name="connsiteX8" fmla="*/ 4819650 w 4924424"/>
                <a:gd name="connsiteY8" fmla="*/ 1304924 h 1700212"/>
                <a:gd name="connsiteX9" fmla="*/ 4643437 w 4924424"/>
                <a:gd name="connsiteY9" fmla="*/ 1423988 h 1700212"/>
                <a:gd name="connsiteX10" fmla="*/ 4510087 w 4924424"/>
                <a:gd name="connsiteY10" fmla="*/ 1423988 h 1700212"/>
                <a:gd name="connsiteX11" fmla="*/ 4371975 w 4924424"/>
                <a:gd name="connsiteY11" fmla="*/ 1385888 h 1700212"/>
                <a:gd name="connsiteX12" fmla="*/ 4271962 w 4924424"/>
                <a:gd name="connsiteY12" fmla="*/ 1371600 h 1700212"/>
                <a:gd name="connsiteX13" fmla="*/ 4095749 w 4924424"/>
                <a:gd name="connsiteY13" fmla="*/ 1419225 h 1700212"/>
                <a:gd name="connsiteX14" fmla="*/ 3890962 w 4924424"/>
                <a:gd name="connsiteY14" fmla="*/ 1443038 h 1700212"/>
                <a:gd name="connsiteX15" fmla="*/ 3686175 w 4924424"/>
                <a:gd name="connsiteY15" fmla="*/ 1385887 h 1700212"/>
                <a:gd name="connsiteX16" fmla="*/ 3476625 w 4924424"/>
                <a:gd name="connsiteY16" fmla="*/ 1366837 h 1700212"/>
                <a:gd name="connsiteX17" fmla="*/ 3338512 w 4924424"/>
                <a:gd name="connsiteY17" fmla="*/ 1357312 h 1700212"/>
                <a:gd name="connsiteX18" fmla="*/ 3195637 w 4924424"/>
                <a:gd name="connsiteY18" fmla="*/ 1385887 h 1700212"/>
                <a:gd name="connsiteX19" fmla="*/ 3038475 w 4924424"/>
                <a:gd name="connsiteY19" fmla="*/ 1462087 h 1700212"/>
                <a:gd name="connsiteX20" fmla="*/ 2738437 w 4924424"/>
                <a:gd name="connsiteY20" fmla="*/ 1657350 h 1700212"/>
                <a:gd name="connsiteX21" fmla="*/ 2552700 w 4924424"/>
                <a:gd name="connsiteY21" fmla="*/ 1700212 h 1700212"/>
                <a:gd name="connsiteX22" fmla="*/ 2295525 w 4924424"/>
                <a:gd name="connsiteY22" fmla="*/ 1628775 h 1700212"/>
                <a:gd name="connsiteX23" fmla="*/ 2171700 w 4924424"/>
                <a:gd name="connsiteY23" fmla="*/ 1624012 h 1700212"/>
                <a:gd name="connsiteX24" fmla="*/ 2024062 w 4924424"/>
                <a:gd name="connsiteY24" fmla="*/ 1652587 h 1700212"/>
                <a:gd name="connsiteX25" fmla="*/ 1847850 w 4924424"/>
                <a:gd name="connsiteY25" fmla="*/ 1633537 h 1700212"/>
                <a:gd name="connsiteX26" fmla="*/ 1719262 w 4924424"/>
                <a:gd name="connsiteY26" fmla="*/ 1576387 h 1700212"/>
                <a:gd name="connsiteX27" fmla="*/ 1600200 w 4924424"/>
                <a:gd name="connsiteY27" fmla="*/ 1585912 h 1700212"/>
                <a:gd name="connsiteX28" fmla="*/ 1528762 w 4924424"/>
                <a:gd name="connsiteY28" fmla="*/ 1514475 h 1700212"/>
                <a:gd name="connsiteX29" fmla="*/ 1452562 w 4924424"/>
                <a:gd name="connsiteY29" fmla="*/ 1352550 h 1700212"/>
                <a:gd name="connsiteX30" fmla="*/ 1381125 w 4924424"/>
                <a:gd name="connsiteY30" fmla="*/ 1285875 h 1700212"/>
                <a:gd name="connsiteX31" fmla="*/ 1347787 w 4924424"/>
                <a:gd name="connsiteY31" fmla="*/ 1285875 h 1700212"/>
                <a:gd name="connsiteX32" fmla="*/ 1314449 w 4924424"/>
                <a:gd name="connsiteY32" fmla="*/ 1552575 h 1700212"/>
                <a:gd name="connsiteX33" fmla="*/ 1209675 w 4924424"/>
                <a:gd name="connsiteY33" fmla="*/ 1633537 h 1700212"/>
                <a:gd name="connsiteX34" fmla="*/ 1023937 w 4924424"/>
                <a:gd name="connsiteY34" fmla="*/ 1685925 h 1700212"/>
                <a:gd name="connsiteX35" fmla="*/ 876300 w 4924424"/>
                <a:gd name="connsiteY35" fmla="*/ 1619250 h 1700212"/>
                <a:gd name="connsiteX36" fmla="*/ 747712 w 4924424"/>
                <a:gd name="connsiteY36" fmla="*/ 1585912 h 1700212"/>
                <a:gd name="connsiteX37" fmla="*/ 609600 w 4924424"/>
                <a:gd name="connsiteY37" fmla="*/ 1590675 h 1700212"/>
                <a:gd name="connsiteX38" fmla="*/ 476250 w 4924424"/>
                <a:gd name="connsiteY38" fmla="*/ 1590674 h 1700212"/>
                <a:gd name="connsiteX39" fmla="*/ 390525 w 4924424"/>
                <a:gd name="connsiteY39" fmla="*/ 1571625 h 1700212"/>
                <a:gd name="connsiteX40" fmla="*/ 247650 w 4924424"/>
                <a:gd name="connsiteY40" fmla="*/ 1576387 h 1700212"/>
                <a:gd name="connsiteX41" fmla="*/ 123825 w 4924424"/>
                <a:gd name="connsiteY41" fmla="*/ 1481137 h 1700212"/>
                <a:gd name="connsiteX42" fmla="*/ 42862 w 4924424"/>
                <a:gd name="connsiteY42" fmla="*/ 1300162 h 1700212"/>
                <a:gd name="connsiteX43" fmla="*/ 14287 w 4924424"/>
                <a:gd name="connsiteY43" fmla="*/ 1133475 h 1700212"/>
                <a:gd name="connsiteX44" fmla="*/ 0 w 4924424"/>
                <a:gd name="connsiteY44" fmla="*/ 1023937 h 1700212"/>
                <a:gd name="connsiteX45" fmla="*/ 14287 w 4924424"/>
                <a:gd name="connsiteY45" fmla="*/ 881062 h 1700212"/>
                <a:gd name="connsiteX46" fmla="*/ 90487 w 4924424"/>
                <a:gd name="connsiteY46" fmla="*/ 709612 h 1700212"/>
                <a:gd name="connsiteX47" fmla="*/ 209550 w 4924424"/>
                <a:gd name="connsiteY47" fmla="*/ 581025 h 1700212"/>
                <a:gd name="connsiteX48" fmla="*/ 395287 w 4924424"/>
                <a:gd name="connsiteY48" fmla="*/ 471487 h 1700212"/>
                <a:gd name="connsiteX49" fmla="*/ 523875 w 4924424"/>
                <a:gd name="connsiteY49" fmla="*/ 390525 h 1700212"/>
                <a:gd name="connsiteX50" fmla="*/ 609600 w 4924424"/>
                <a:gd name="connsiteY50" fmla="*/ 300037 h 1700212"/>
                <a:gd name="connsiteX51" fmla="*/ 733425 w 4924424"/>
                <a:gd name="connsiteY51" fmla="*/ 238125 h 1700212"/>
                <a:gd name="connsiteX52" fmla="*/ 928687 w 4924424"/>
                <a:gd name="connsiteY52" fmla="*/ 200025 h 1700212"/>
                <a:gd name="connsiteX53" fmla="*/ 1085850 w 4924424"/>
                <a:gd name="connsiteY53" fmla="*/ 95250 h 1700212"/>
                <a:gd name="connsiteX54" fmla="*/ 1271587 w 4924424"/>
                <a:gd name="connsiteY54" fmla="*/ 66675 h 1700212"/>
                <a:gd name="connsiteX55" fmla="*/ 1423987 w 4924424"/>
                <a:gd name="connsiteY55" fmla="*/ 109537 h 1700212"/>
                <a:gd name="connsiteX56" fmla="*/ 1514475 w 4924424"/>
                <a:gd name="connsiteY56" fmla="*/ 100012 h 1700212"/>
                <a:gd name="connsiteX57" fmla="*/ 1619250 w 4924424"/>
                <a:gd name="connsiteY57" fmla="*/ 23812 h 1700212"/>
                <a:gd name="connsiteX58" fmla="*/ 1743075 w 4924424"/>
                <a:gd name="connsiteY58" fmla="*/ 14287 h 1700212"/>
                <a:gd name="connsiteX59" fmla="*/ 1871662 w 4924424"/>
                <a:gd name="connsiteY59" fmla="*/ 114300 h 1700212"/>
                <a:gd name="connsiteX60" fmla="*/ 2038350 w 4924424"/>
                <a:gd name="connsiteY60" fmla="*/ 114300 h 1700212"/>
                <a:gd name="connsiteX61" fmla="*/ 2143125 w 4924424"/>
                <a:gd name="connsiteY61" fmla="*/ 138112 h 1700212"/>
                <a:gd name="connsiteX62" fmla="*/ 2314575 w 4924424"/>
                <a:gd name="connsiteY62" fmla="*/ 95250 h 1700212"/>
                <a:gd name="connsiteX63" fmla="*/ 2538412 w 4924424"/>
                <a:gd name="connsiteY63" fmla="*/ 52387 h 1700212"/>
                <a:gd name="connsiteX64" fmla="*/ 2686050 w 4924424"/>
                <a:gd name="connsiteY64" fmla="*/ 109537 h 1700212"/>
                <a:gd name="connsiteX65" fmla="*/ 2738437 w 4924424"/>
                <a:gd name="connsiteY65" fmla="*/ 133350 h 1700212"/>
                <a:gd name="connsiteX66" fmla="*/ 2881312 w 4924424"/>
                <a:gd name="connsiteY66" fmla="*/ 61912 h 1700212"/>
                <a:gd name="connsiteX67" fmla="*/ 3095625 w 4924424"/>
                <a:gd name="connsiteY67" fmla="*/ 0 h 1700212"/>
                <a:gd name="connsiteX68" fmla="*/ 3367087 w 4924424"/>
                <a:gd name="connsiteY68" fmla="*/ 66675 h 1700212"/>
                <a:gd name="connsiteX69" fmla="*/ 3590925 w 4924424"/>
                <a:gd name="connsiteY69" fmla="*/ 95250 h 1700212"/>
                <a:gd name="connsiteX70" fmla="*/ 3729037 w 4924424"/>
                <a:gd name="connsiteY70" fmla="*/ 85725 h 1700212"/>
                <a:gd name="connsiteX71" fmla="*/ 3848100 w 4924424"/>
                <a:gd name="connsiteY71" fmla="*/ 42862 h 1700212"/>
                <a:gd name="connsiteX72" fmla="*/ 3990975 w 4924424"/>
                <a:gd name="connsiteY72" fmla="*/ 19050 h 1700212"/>
                <a:gd name="connsiteX0" fmla="*/ 3990975 w 4924424"/>
                <a:gd name="connsiteY0" fmla="*/ 19050 h 1700212"/>
                <a:gd name="connsiteX1" fmla="*/ 4195762 w 4924424"/>
                <a:gd name="connsiteY1" fmla="*/ 114300 h 1700212"/>
                <a:gd name="connsiteX2" fmla="*/ 4310062 w 4924424"/>
                <a:gd name="connsiteY2" fmla="*/ 261937 h 1700212"/>
                <a:gd name="connsiteX3" fmla="*/ 4414837 w 4924424"/>
                <a:gd name="connsiteY3" fmla="*/ 452437 h 1700212"/>
                <a:gd name="connsiteX4" fmla="*/ 4524375 w 4924424"/>
                <a:gd name="connsiteY4" fmla="*/ 600075 h 1700212"/>
                <a:gd name="connsiteX5" fmla="*/ 4686300 w 4924424"/>
                <a:gd name="connsiteY5" fmla="*/ 681038 h 1700212"/>
                <a:gd name="connsiteX6" fmla="*/ 4843462 w 4924424"/>
                <a:gd name="connsiteY6" fmla="*/ 823913 h 1700212"/>
                <a:gd name="connsiteX7" fmla="*/ 4924424 w 4924424"/>
                <a:gd name="connsiteY7" fmla="*/ 1047750 h 1700212"/>
                <a:gd name="connsiteX8" fmla="*/ 4819650 w 4924424"/>
                <a:gd name="connsiteY8" fmla="*/ 1304924 h 1700212"/>
                <a:gd name="connsiteX9" fmla="*/ 4643437 w 4924424"/>
                <a:gd name="connsiteY9" fmla="*/ 1423988 h 1700212"/>
                <a:gd name="connsiteX10" fmla="*/ 4510087 w 4924424"/>
                <a:gd name="connsiteY10" fmla="*/ 1423988 h 1700212"/>
                <a:gd name="connsiteX11" fmla="*/ 4371975 w 4924424"/>
                <a:gd name="connsiteY11" fmla="*/ 1385888 h 1700212"/>
                <a:gd name="connsiteX12" fmla="*/ 4271962 w 4924424"/>
                <a:gd name="connsiteY12" fmla="*/ 1371600 h 1700212"/>
                <a:gd name="connsiteX13" fmla="*/ 4095749 w 4924424"/>
                <a:gd name="connsiteY13" fmla="*/ 1419225 h 1700212"/>
                <a:gd name="connsiteX14" fmla="*/ 3890962 w 4924424"/>
                <a:gd name="connsiteY14" fmla="*/ 1443038 h 1700212"/>
                <a:gd name="connsiteX15" fmla="*/ 3686175 w 4924424"/>
                <a:gd name="connsiteY15" fmla="*/ 1385887 h 1700212"/>
                <a:gd name="connsiteX16" fmla="*/ 3476625 w 4924424"/>
                <a:gd name="connsiteY16" fmla="*/ 1366837 h 1700212"/>
                <a:gd name="connsiteX17" fmla="*/ 3338512 w 4924424"/>
                <a:gd name="connsiteY17" fmla="*/ 1357312 h 1700212"/>
                <a:gd name="connsiteX18" fmla="*/ 3195637 w 4924424"/>
                <a:gd name="connsiteY18" fmla="*/ 1385887 h 1700212"/>
                <a:gd name="connsiteX19" fmla="*/ 3038475 w 4924424"/>
                <a:gd name="connsiteY19" fmla="*/ 1462087 h 1700212"/>
                <a:gd name="connsiteX20" fmla="*/ 2738437 w 4924424"/>
                <a:gd name="connsiteY20" fmla="*/ 1657350 h 1700212"/>
                <a:gd name="connsiteX21" fmla="*/ 2552700 w 4924424"/>
                <a:gd name="connsiteY21" fmla="*/ 1700212 h 1700212"/>
                <a:gd name="connsiteX22" fmla="*/ 2295525 w 4924424"/>
                <a:gd name="connsiteY22" fmla="*/ 1628775 h 1700212"/>
                <a:gd name="connsiteX23" fmla="*/ 2171700 w 4924424"/>
                <a:gd name="connsiteY23" fmla="*/ 1624012 h 1700212"/>
                <a:gd name="connsiteX24" fmla="*/ 2024062 w 4924424"/>
                <a:gd name="connsiteY24" fmla="*/ 1652587 h 1700212"/>
                <a:gd name="connsiteX25" fmla="*/ 1847850 w 4924424"/>
                <a:gd name="connsiteY25" fmla="*/ 1633537 h 1700212"/>
                <a:gd name="connsiteX26" fmla="*/ 1719262 w 4924424"/>
                <a:gd name="connsiteY26" fmla="*/ 1576387 h 1700212"/>
                <a:gd name="connsiteX27" fmla="*/ 1600200 w 4924424"/>
                <a:gd name="connsiteY27" fmla="*/ 1585912 h 1700212"/>
                <a:gd name="connsiteX28" fmla="*/ 1528762 w 4924424"/>
                <a:gd name="connsiteY28" fmla="*/ 1514475 h 1700212"/>
                <a:gd name="connsiteX29" fmla="*/ 1452562 w 4924424"/>
                <a:gd name="connsiteY29" fmla="*/ 1352550 h 1700212"/>
                <a:gd name="connsiteX30" fmla="*/ 1381125 w 4924424"/>
                <a:gd name="connsiteY30" fmla="*/ 1285875 h 1700212"/>
                <a:gd name="connsiteX31" fmla="*/ 1385887 w 4924424"/>
                <a:gd name="connsiteY31" fmla="*/ 1423987 h 1700212"/>
                <a:gd name="connsiteX32" fmla="*/ 1314449 w 4924424"/>
                <a:gd name="connsiteY32" fmla="*/ 1552575 h 1700212"/>
                <a:gd name="connsiteX33" fmla="*/ 1209675 w 4924424"/>
                <a:gd name="connsiteY33" fmla="*/ 1633537 h 1700212"/>
                <a:gd name="connsiteX34" fmla="*/ 1023937 w 4924424"/>
                <a:gd name="connsiteY34" fmla="*/ 1685925 h 1700212"/>
                <a:gd name="connsiteX35" fmla="*/ 876300 w 4924424"/>
                <a:gd name="connsiteY35" fmla="*/ 1619250 h 1700212"/>
                <a:gd name="connsiteX36" fmla="*/ 747712 w 4924424"/>
                <a:gd name="connsiteY36" fmla="*/ 1585912 h 1700212"/>
                <a:gd name="connsiteX37" fmla="*/ 609600 w 4924424"/>
                <a:gd name="connsiteY37" fmla="*/ 1590675 h 1700212"/>
                <a:gd name="connsiteX38" fmla="*/ 476250 w 4924424"/>
                <a:gd name="connsiteY38" fmla="*/ 1590674 h 1700212"/>
                <a:gd name="connsiteX39" fmla="*/ 390525 w 4924424"/>
                <a:gd name="connsiteY39" fmla="*/ 1571625 h 1700212"/>
                <a:gd name="connsiteX40" fmla="*/ 247650 w 4924424"/>
                <a:gd name="connsiteY40" fmla="*/ 1576387 h 1700212"/>
                <a:gd name="connsiteX41" fmla="*/ 123825 w 4924424"/>
                <a:gd name="connsiteY41" fmla="*/ 1481137 h 1700212"/>
                <a:gd name="connsiteX42" fmla="*/ 42862 w 4924424"/>
                <a:gd name="connsiteY42" fmla="*/ 1300162 h 1700212"/>
                <a:gd name="connsiteX43" fmla="*/ 14287 w 4924424"/>
                <a:gd name="connsiteY43" fmla="*/ 1133475 h 1700212"/>
                <a:gd name="connsiteX44" fmla="*/ 0 w 4924424"/>
                <a:gd name="connsiteY44" fmla="*/ 1023937 h 1700212"/>
                <a:gd name="connsiteX45" fmla="*/ 14287 w 4924424"/>
                <a:gd name="connsiteY45" fmla="*/ 881062 h 1700212"/>
                <a:gd name="connsiteX46" fmla="*/ 90487 w 4924424"/>
                <a:gd name="connsiteY46" fmla="*/ 709612 h 1700212"/>
                <a:gd name="connsiteX47" fmla="*/ 209550 w 4924424"/>
                <a:gd name="connsiteY47" fmla="*/ 581025 h 1700212"/>
                <a:gd name="connsiteX48" fmla="*/ 395287 w 4924424"/>
                <a:gd name="connsiteY48" fmla="*/ 471487 h 1700212"/>
                <a:gd name="connsiteX49" fmla="*/ 523875 w 4924424"/>
                <a:gd name="connsiteY49" fmla="*/ 390525 h 1700212"/>
                <a:gd name="connsiteX50" fmla="*/ 609600 w 4924424"/>
                <a:gd name="connsiteY50" fmla="*/ 300037 h 1700212"/>
                <a:gd name="connsiteX51" fmla="*/ 733425 w 4924424"/>
                <a:gd name="connsiteY51" fmla="*/ 238125 h 1700212"/>
                <a:gd name="connsiteX52" fmla="*/ 928687 w 4924424"/>
                <a:gd name="connsiteY52" fmla="*/ 200025 h 1700212"/>
                <a:gd name="connsiteX53" fmla="*/ 1085850 w 4924424"/>
                <a:gd name="connsiteY53" fmla="*/ 95250 h 1700212"/>
                <a:gd name="connsiteX54" fmla="*/ 1271587 w 4924424"/>
                <a:gd name="connsiteY54" fmla="*/ 66675 h 1700212"/>
                <a:gd name="connsiteX55" fmla="*/ 1423987 w 4924424"/>
                <a:gd name="connsiteY55" fmla="*/ 109537 h 1700212"/>
                <a:gd name="connsiteX56" fmla="*/ 1514475 w 4924424"/>
                <a:gd name="connsiteY56" fmla="*/ 100012 h 1700212"/>
                <a:gd name="connsiteX57" fmla="*/ 1619250 w 4924424"/>
                <a:gd name="connsiteY57" fmla="*/ 23812 h 1700212"/>
                <a:gd name="connsiteX58" fmla="*/ 1743075 w 4924424"/>
                <a:gd name="connsiteY58" fmla="*/ 14287 h 1700212"/>
                <a:gd name="connsiteX59" fmla="*/ 1871662 w 4924424"/>
                <a:gd name="connsiteY59" fmla="*/ 114300 h 1700212"/>
                <a:gd name="connsiteX60" fmla="*/ 2038350 w 4924424"/>
                <a:gd name="connsiteY60" fmla="*/ 114300 h 1700212"/>
                <a:gd name="connsiteX61" fmla="*/ 2143125 w 4924424"/>
                <a:gd name="connsiteY61" fmla="*/ 138112 h 1700212"/>
                <a:gd name="connsiteX62" fmla="*/ 2314575 w 4924424"/>
                <a:gd name="connsiteY62" fmla="*/ 95250 h 1700212"/>
                <a:gd name="connsiteX63" fmla="*/ 2538412 w 4924424"/>
                <a:gd name="connsiteY63" fmla="*/ 52387 h 1700212"/>
                <a:gd name="connsiteX64" fmla="*/ 2686050 w 4924424"/>
                <a:gd name="connsiteY64" fmla="*/ 109537 h 1700212"/>
                <a:gd name="connsiteX65" fmla="*/ 2738437 w 4924424"/>
                <a:gd name="connsiteY65" fmla="*/ 133350 h 1700212"/>
                <a:gd name="connsiteX66" fmla="*/ 2881312 w 4924424"/>
                <a:gd name="connsiteY66" fmla="*/ 61912 h 1700212"/>
                <a:gd name="connsiteX67" fmla="*/ 3095625 w 4924424"/>
                <a:gd name="connsiteY67" fmla="*/ 0 h 1700212"/>
                <a:gd name="connsiteX68" fmla="*/ 3367087 w 4924424"/>
                <a:gd name="connsiteY68" fmla="*/ 66675 h 1700212"/>
                <a:gd name="connsiteX69" fmla="*/ 3590925 w 4924424"/>
                <a:gd name="connsiteY69" fmla="*/ 95250 h 1700212"/>
                <a:gd name="connsiteX70" fmla="*/ 3729037 w 4924424"/>
                <a:gd name="connsiteY70" fmla="*/ 85725 h 1700212"/>
                <a:gd name="connsiteX71" fmla="*/ 3848100 w 4924424"/>
                <a:gd name="connsiteY71" fmla="*/ 42862 h 1700212"/>
                <a:gd name="connsiteX72" fmla="*/ 3990975 w 4924424"/>
                <a:gd name="connsiteY72" fmla="*/ 19050 h 1700212"/>
                <a:gd name="connsiteX0" fmla="*/ 3990975 w 4924424"/>
                <a:gd name="connsiteY0" fmla="*/ 19050 h 1700212"/>
                <a:gd name="connsiteX1" fmla="*/ 4195762 w 4924424"/>
                <a:gd name="connsiteY1" fmla="*/ 114300 h 1700212"/>
                <a:gd name="connsiteX2" fmla="*/ 4310062 w 4924424"/>
                <a:gd name="connsiteY2" fmla="*/ 261937 h 1700212"/>
                <a:gd name="connsiteX3" fmla="*/ 4414837 w 4924424"/>
                <a:gd name="connsiteY3" fmla="*/ 452437 h 1700212"/>
                <a:gd name="connsiteX4" fmla="*/ 4524375 w 4924424"/>
                <a:gd name="connsiteY4" fmla="*/ 600075 h 1700212"/>
                <a:gd name="connsiteX5" fmla="*/ 4686300 w 4924424"/>
                <a:gd name="connsiteY5" fmla="*/ 681038 h 1700212"/>
                <a:gd name="connsiteX6" fmla="*/ 4843462 w 4924424"/>
                <a:gd name="connsiteY6" fmla="*/ 823913 h 1700212"/>
                <a:gd name="connsiteX7" fmla="*/ 4924424 w 4924424"/>
                <a:gd name="connsiteY7" fmla="*/ 1047750 h 1700212"/>
                <a:gd name="connsiteX8" fmla="*/ 4819650 w 4924424"/>
                <a:gd name="connsiteY8" fmla="*/ 1304924 h 1700212"/>
                <a:gd name="connsiteX9" fmla="*/ 4643437 w 4924424"/>
                <a:gd name="connsiteY9" fmla="*/ 1423988 h 1700212"/>
                <a:gd name="connsiteX10" fmla="*/ 4510087 w 4924424"/>
                <a:gd name="connsiteY10" fmla="*/ 1423988 h 1700212"/>
                <a:gd name="connsiteX11" fmla="*/ 4371975 w 4924424"/>
                <a:gd name="connsiteY11" fmla="*/ 1385888 h 1700212"/>
                <a:gd name="connsiteX12" fmla="*/ 4271962 w 4924424"/>
                <a:gd name="connsiteY12" fmla="*/ 1371600 h 1700212"/>
                <a:gd name="connsiteX13" fmla="*/ 4095749 w 4924424"/>
                <a:gd name="connsiteY13" fmla="*/ 1419225 h 1700212"/>
                <a:gd name="connsiteX14" fmla="*/ 3890962 w 4924424"/>
                <a:gd name="connsiteY14" fmla="*/ 1443038 h 1700212"/>
                <a:gd name="connsiteX15" fmla="*/ 3686175 w 4924424"/>
                <a:gd name="connsiteY15" fmla="*/ 1385887 h 1700212"/>
                <a:gd name="connsiteX16" fmla="*/ 3476625 w 4924424"/>
                <a:gd name="connsiteY16" fmla="*/ 1366837 h 1700212"/>
                <a:gd name="connsiteX17" fmla="*/ 3338512 w 4924424"/>
                <a:gd name="connsiteY17" fmla="*/ 1357312 h 1700212"/>
                <a:gd name="connsiteX18" fmla="*/ 3195637 w 4924424"/>
                <a:gd name="connsiteY18" fmla="*/ 1385887 h 1700212"/>
                <a:gd name="connsiteX19" fmla="*/ 3038475 w 4924424"/>
                <a:gd name="connsiteY19" fmla="*/ 1462087 h 1700212"/>
                <a:gd name="connsiteX20" fmla="*/ 2738437 w 4924424"/>
                <a:gd name="connsiteY20" fmla="*/ 1657350 h 1700212"/>
                <a:gd name="connsiteX21" fmla="*/ 2552700 w 4924424"/>
                <a:gd name="connsiteY21" fmla="*/ 1700212 h 1700212"/>
                <a:gd name="connsiteX22" fmla="*/ 2295525 w 4924424"/>
                <a:gd name="connsiteY22" fmla="*/ 1628775 h 1700212"/>
                <a:gd name="connsiteX23" fmla="*/ 2171700 w 4924424"/>
                <a:gd name="connsiteY23" fmla="*/ 1624012 h 1700212"/>
                <a:gd name="connsiteX24" fmla="*/ 2024062 w 4924424"/>
                <a:gd name="connsiteY24" fmla="*/ 1652587 h 1700212"/>
                <a:gd name="connsiteX25" fmla="*/ 1847850 w 4924424"/>
                <a:gd name="connsiteY25" fmla="*/ 1633537 h 1700212"/>
                <a:gd name="connsiteX26" fmla="*/ 1719262 w 4924424"/>
                <a:gd name="connsiteY26" fmla="*/ 1576387 h 1700212"/>
                <a:gd name="connsiteX27" fmla="*/ 1600200 w 4924424"/>
                <a:gd name="connsiteY27" fmla="*/ 1585912 h 1700212"/>
                <a:gd name="connsiteX28" fmla="*/ 1528762 w 4924424"/>
                <a:gd name="connsiteY28" fmla="*/ 1514475 h 1700212"/>
                <a:gd name="connsiteX29" fmla="*/ 1452562 w 4924424"/>
                <a:gd name="connsiteY29" fmla="*/ 1352550 h 1700212"/>
                <a:gd name="connsiteX30" fmla="*/ 1390650 w 4924424"/>
                <a:gd name="connsiteY30" fmla="*/ 1328737 h 1700212"/>
                <a:gd name="connsiteX31" fmla="*/ 1385887 w 4924424"/>
                <a:gd name="connsiteY31" fmla="*/ 1423987 h 1700212"/>
                <a:gd name="connsiteX32" fmla="*/ 1314449 w 4924424"/>
                <a:gd name="connsiteY32" fmla="*/ 1552575 h 1700212"/>
                <a:gd name="connsiteX33" fmla="*/ 1209675 w 4924424"/>
                <a:gd name="connsiteY33" fmla="*/ 1633537 h 1700212"/>
                <a:gd name="connsiteX34" fmla="*/ 1023937 w 4924424"/>
                <a:gd name="connsiteY34" fmla="*/ 1685925 h 1700212"/>
                <a:gd name="connsiteX35" fmla="*/ 876300 w 4924424"/>
                <a:gd name="connsiteY35" fmla="*/ 1619250 h 1700212"/>
                <a:gd name="connsiteX36" fmla="*/ 747712 w 4924424"/>
                <a:gd name="connsiteY36" fmla="*/ 1585912 h 1700212"/>
                <a:gd name="connsiteX37" fmla="*/ 609600 w 4924424"/>
                <a:gd name="connsiteY37" fmla="*/ 1590675 h 1700212"/>
                <a:gd name="connsiteX38" fmla="*/ 476250 w 4924424"/>
                <a:gd name="connsiteY38" fmla="*/ 1590674 h 1700212"/>
                <a:gd name="connsiteX39" fmla="*/ 390525 w 4924424"/>
                <a:gd name="connsiteY39" fmla="*/ 1571625 h 1700212"/>
                <a:gd name="connsiteX40" fmla="*/ 247650 w 4924424"/>
                <a:gd name="connsiteY40" fmla="*/ 1576387 h 1700212"/>
                <a:gd name="connsiteX41" fmla="*/ 123825 w 4924424"/>
                <a:gd name="connsiteY41" fmla="*/ 1481137 h 1700212"/>
                <a:gd name="connsiteX42" fmla="*/ 42862 w 4924424"/>
                <a:gd name="connsiteY42" fmla="*/ 1300162 h 1700212"/>
                <a:gd name="connsiteX43" fmla="*/ 14287 w 4924424"/>
                <a:gd name="connsiteY43" fmla="*/ 1133475 h 1700212"/>
                <a:gd name="connsiteX44" fmla="*/ 0 w 4924424"/>
                <a:gd name="connsiteY44" fmla="*/ 1023937 h 1700212"/>
                <a:gd name="connsiteX45" fmla="*/ 14287 w 4924424"/>
                <a:gd name="connsiteY45" fmla="*/ 881062 h 1700212"/>
                <a:gd name="connsiteX46" fmla="*/ 90487 w 4924424"/>
                <a:gd name="connsiteY46" fmla="*/ 709612 h 1700212"/>
                <a:gd name="connsiteX47" fmla="*/ 209550 w 4924424"/>
                <a:gd name="connsiteY47" fmla="*/ 581025 h 1700212"/>
                <a:gd name="connsiteX48" fmla="*/ 395287 w 4924424"/>
                <a:gd name="connsiteY48" fmla="*/ 471487 h 1700212"/>
                <a:gd name="connsiteX49" fmla="*/ 523875 w 4924424"/>
                <a:gd name="connsiteY49" fmla="*/ 390525 h 1700212"/>
                <a:gd name="connsiteX50" fmla="*/ 609600 w 4924424"/>
                <a:gd name="connsiteY50" fmla="*/ 300037 h 1700212"/>
                <a:gd name="connsiteX51" fmla="*/ 733425 w 4924424"/>
                <a:gd name="connsiteY51" fmla="*/ 238125 h 1700212"/>
                <a:gd name="connsiteX52" fmla="*/ 928687 w 4924424"/>
                <a:gd name="connsiteY52" fmla="*/ 200025 h 1700212"/>
                <a:gd name="connsiteX53" fmla="*/ 1085850 w 4924424"/>
                <a:gd name="connsiteY53" fmla="*/ 95250 h 1700212"/>
                <a:gd name="connsiteX54" fmla="*/ 1271587 w 4924424"/>
                <a:gd name="connsiteY54" fmla="*/ 66675 h 1700212"/>
                <a:gd name="connsiteX55" fmla="*/ 1423987 w 4924424"/>
                <a:gd name="connsiteY55" fmla="*/ 109537 h 1700212"/>
                <a:gd name="connsiteX56" fmla="*/ 1514475 w 4924424"/>
                <a:gd name="connsiteY56" fmla="*/ 100012 h 1700212"/>
                <a:gd name="connsiteX57" fmla="*/ 1619250 w 4924424"/>
                <a:gd name="connsiteY57" fmla="*/ 23812 h 1700212"/>
                <a:gd name="connsiteX58" fmla="*/ 1743075 w 4924424"/>
                <a:gd name="connsiteY58" fmla="*/ 14287 h 1700212"/>
                <a:gd name="connsiteX59" fmla="*/ 1871662 w 4924424"/>
                <a:gd name="connsiteY59" fmla="*/ 114300 h 1700212"/>
                <a:gd name="connsiteX60" fmla="*/ 2038350 w 4924424"/>
                <a:gd name="connsiteY60" fmla="*/ 114300 h 1700212"/>
                <a:gd name="connsiteX61" fmla="*/ 2143125 w 4924424"/>
                <a:gd name="connsiteY61" fmla="*/ 138112 h 1700212"/>
                <a:gd name="connsiteX62" fmla="*/ 2314575 w 4924424"/>
                <a:gd name="connsiteY62" fmla="*/ 95250 h 1700212"/>
                <a:gd name="connsiteX63" fmla="*/ 2538412 w 4924424"/>
                <a:gd name="connsiteY63" fmla="*/ 52387 h 1700212"/>
                <a:gd name="connsiteX64" fmla="*/ 2686050 w 4924424"/>
                <a:gd name="connsiteY64" fmla="*/ 109537 h 1700212"/>
                <a:gd name="connsiteX65" fmla="*/ 2738437 w 4924424"/>
                <a:gd name="connsiteY65" fmla="*/ 133350 h 1700212"/>
                <a:gd name="connsiteX66" fmla="*/ 2881312 w 4924424"/>
                <a:gd name="connsiteY66" fmla="*/ 61912 h 1700212"/>
                <a:gd name="connsiteX67" fmla="*/ 3095625 w 4924424"/>
                <a:gd name="connsiteY67" fmla="*/ 0 h 1700212"/>
                <a:gd name="connsiteX68" fmla="*/ 3367087 w 4924424"/>
                <a:gd name="connsiteY68" fmla="*/ 66675 h 1700212"/>
                <a:gd name="connsiteX69" fmla="*/ 3590925 w 4924424"/>
                <a:gd name="connsiteY69" fmla="*/ 95250 h 1700212"/>
                <a:gd name="connsiteX70" fmla="*/ 3729037 w 4924424"/>
                <a:gd name="connsiteY70" fmla="*/ 85725 h 1700212"/>
                <a:gd name="connsiteX71" fmla="*/ 3848100 w 4924424"/>
                <a:gd name="connsiteY71" fmla="*/ 42862 h 1700212"/>
                <a:gd name="connsiteX72" fmla="*/ 3990975 w 4924424"/>
                <a:gd name="connsiteY72" fmla="*/ 19050 h 1700212"/>
                <a:gd name="connsiteX0" fmla="*/ 3990975 w 4924424"/>
                <a:gd name="connsiteY0" fmla="*/ 19050 h 1700212"/>
                <a:gd name="connsiteX1" fmla="*/ 4195762 w 4924424"/>
                <a:gd name="connsiteY1" fmla="*/ 114300 h 1700212"/>
                <a:gd name="connsiteX2" fmla="*/ 4310062 w 4924424"/>
                <a:gd name="connsiteY2" fmla="*/ 261937 h 1700212"/>
                <a:gd name="connsiteX3" fmla="*/ 4414837 w 4924424"/>
                <a:gd name="connsiteY3" fmla="*/ 452437 h 1700212"/>
                <a:gd name="connsiteX4" fmla="*/ 4524375 w 4924424"/>
                <a:gd name="connsiteY4" fmla="*/ 600075 h 1700212"/>
                <a:gd name="connsiteX5" fmla="*/ 4686300 w 4924424"/>
                <a:gd name="connsiteY5" fmla="*/ 681038 h 1700212"/>
                <a:gd name="connsiteX6" fmla="*/ 4843462 w 4924424"/>
                <a:gd name="connsiteY6" fmla="*/ 823913 h 1700212"/>
                <a:gd name="connsiteX7" fmla="*/ 4924424 w 4924424"/>
                <a:gd name="connsiteY7" fmla="*/ 1047750 h 1700212"/>
                <a:gd name="connsiteX8" fmla="*/ 4819650 w 4924424"/>
                <a:gd name="connsiteY8" fmla="*/ 1304924 h 1700212"/>
                <a:gd name="connsiteX9" fmla="*/ 4643437 w 4924424"/>
                <a:gd name="connsiteY9" fmla="*/ 1423988 h 1700212"/>
                <a:gd name="connsiteX10" fmla="*/ 4510087 w 4924424"/>
                <a:gd name="connsiteY10" fmla="*/ 1423988 h 1700212"/>
                <a:gd name="connsiteX11" fmla="*/ 4371975 w 4924424"/>
                <a:gd name="connsiteY11" fmla="*/ 1385888 h 1700212"/>
                <a:gd name="connsiteX12" fmla="*/ 4271962 w 4924424"/>
                <a:gd name="connsiteY12" fmla="*/ 1371600 h 1700212"/>
                <a:gd name="connsiteX13" fmla="*/ 4095749 w 4924424"/>
                <a:gd name="connsiteY13" fmla="*/ 1419225 h 1700212"/>
                <a:gd name="connsiteX14" fmla="*/ 3890962 w 4924424"/>
                <a:gd name="connsiteY14" fmla="*/ 1443038 h 1700212"/>
                <a:gd name="connsiteX15" fmla="*/ 3686175 w 4924424"/>
                <a:gd name="connsiteY15" fmla="*/ 1385887 h 1700212"/>
                <a:gd name="connsiteX16" fmla="*/ 3476625 w 4924424"/>
                <a:gd name="connsiteY16" fmla="*/ 1366837 h 1700212"/>
                <a:gd name="connsiteX17" fmla="*/ 3338512 w 4924424"/>
                <a:gd name="connsiteY17" fmla="*/ 1357312 h 1700212"/>
                <a:gd name="connsiteX18" fmla="*/ 3195637 w 4924424"/>
                <a:gd name="connsiteY18" fmla="*/ 1385887 h 1700212"/>
                <a:gd name="connsiteX19" fmla="*/ 3038475 w 4924424"/>
                <a:gd name="connsiteY19" fmla="*/ 1462087 h 1700212"/>
                <a:gd name="connsiteX20" fmla="*/ 2738437 w 4924424"/>
                <a:gd name="connsiteY20" fmla="*/ 1657350 h 1700212"/>
                <a:gd name="connsiteX21" fmla="*/ 2552700 w 4924424"/>
                <a:gd name="connsiteY21" fmla="*/ 1700212 h 1700212"/>
                <a:gd name="connsiteX22" fmla="*/ 2295525 w 4924424"/>
                <a:gd name="connsiteY22" fmla="*/ 1628775 h 1700212"/>
                <a:gd name="connsiteX23" fmla="*/ 2171700 w 4924424"/>
                <a:gd name="connsiteY23" fmla="*/ 1624012 h 1700212"/>
                <a:gd name="connsiteX24" fmla="*/ 2024062 w 4924424"/>
                <a:gd name="connsiteY24" fmla="*/ 1652587 h 1700212"/>
                <a:gd name="connsiteX25" fmla="*/ 1847850 w 4924424"/>
                <a:gd name="connsiteY25" fmla="*/ 1633537 h 1700212"/>
                <a:gd name="connsiteX26" fmla="*/ 1719262 w 4924424"/>
                <a:gd name="connsiteY26" fmla="*/ 1576387 h 1700212"/>
                <a:gd name="connsiteX27" fmla="*/ 1600200 w 4924424"/>
                <a:gd name="connsiteY27" fmla="*/ 1585912 h 1700212"/>
                <a:gd name="connsiteX28" fmla="*/ 1538287 w 4924424"/>
                <a:gd name="connsiteY28" fmla="*/ 1466850 h 1700212"/>
                <a:gd name="connsiteX29" fmla="*/ 1452562 w 4924424"/>
                <a:gd name="connsiteY29" fmla="*/ 1352550 h 1700212"/>
                <a:gd name="connsiteX30" fmla="*/ 1390650 w 4924424"/>
                <a:gd name="connsiteY30" fmla="*/ 1328737 h 1700212"/>
                <a:gd name="connsiteX31" fmla="*/ 1385887 w 4924424"/>
                <a:gd name="connsiteY31" fmla="*/ 1423987 h 1700212"/>
                <a:gd name="connsiteX32" fmla="*/ 1314449 w 4924424"/>
                <a:gd name="connsiteY32" fmla="*/ 1552575 h 1700212"/>
                <a:gd name="connsiteX33" fmla="*/ 1209675 w 4924424"/>
                <a:gd name="connsiteY33" fmla="*/ 1633537 h 1700212"/>
                <a:gd name="connsiteX34" fmla="*/ 1023937 w 4924424"/>
                <a:gd name="connsiteY34" fmla="*/ 1685925 h 1700212"/>
                <a:gd name="connsiteX35" fmla="*/ 876300 w 4924424"/>
                <a:gd name="connsiteY35" fmla="*/ 1619250 h 1700212"/>
                <a:gd name="connsiteX36" fmla="*/ 747712 w 4924424"/>
                <a:gd name="connsiteY36" fmla="*/ 1585912 h 1700212"/>
                <a:gd name="connsiteX37" fmla="*/ 609600 w 4924424"/>
                <a:gd name="connsiteY37" fmla="*/ 1590675 h 1700212"/>
                <a:gd name="connsiteX38" fmla="*/ 476250 w 4924424"/>
                <a:gd name="connsiteY38" fmla="*/ 1590674 h 1700212"/>
                <a:gd name="connsiteX39" fmla="*/ 390525 w 4924424"/>
                <a:gd name="connsiteY39" fmla="*/ 1571625 h 1700212"/>
                <a:gd name="connsiteX40" fmla="*/ 247650 w 4924424"/>
                <a:gd name="connsiteY40" fmla="*/ 1576387 h 1700212"/>
                <a:gd name="connsiteX41" fmla="*/ 123825 w 4924424"/>
                <a:gd name="connsiteY41" fmla="*/ 1481137 h 1700212"/>
                <a:gd name="connsiteX42" fmla="*/ 42862 w 4924424"/>
                <a:gd name="connsiteY42" fmla="*/ 1300162 h 1700212"/>
                <a:gd name="connsiteX43" fmla="*/ 14287 w 4924424"/>
                <a:gd name="connsiteY43" fmla="*/ 1133475 h 1700212"/>
                <a:gd name="connsiteX44" fmla="*/ 0 w 4924424"/>
                <a:gd name="connsiteY44" fmla="*/ 1023937 h 1700212"/>
                <a:gd name="connsiteX45" fmla="*/ 14287 w 4924424"/>
                <a:gd name="connsiteY45" fmla="*/ 881062 h 1700212"/>
                <a:gd name="connsiteX46" fmla="*/ 90487 w 4924424"/>
                <a:gd name="connsiteY46" fmla="*/ 709612 h 1700212"/>
                <a:gd name="connsiteX47" fmla="*/ 209550 w 4924424"/>
                <a:gd name="connsiteY47" fmla="*/ 581025 h 1700212"/>
                <a:gd name="connsiteX48" fmla="*/ 395287 w 4924424"/>
                <a:gd name="connsiteY48" fmla="*/ 471487 h 1700212"/>
                <a:gd name="connsiteX49" fmla="*/ 523875 w 4924424"/>
                <a:gd name="connsiteY49" fmla="*/ 390525 h 1700212"/>
                <a:gd name="connsiteX50" fmla="*/ 609600 w 4924424"/>
                <a:gd name="connsiteY50" fmla="*/ 300037 h 1700212"/>
                <a:gd name="connsiteX51" fmla="*/ 733425 w 4924424"/>
                <a:gd name="connsiteY51" fmla="*/ 238125 h 1700212"/>
                <a:gd name="connsiteX52" fmla="*/ 928687 w 4924424"/>
                <a:gd name="connsiteY52" fmla="*/ 200025 h 1700212"/>
                <a:gd name="connsiteX53" fmla="*/ 1085850 w 4924424"/>
                <a:gd name="connsiteY53" fmla="*/ 95250 h 1700212"/>
                <a:gd name="connsiteX54" fmla="*/ 1271587 w 4924424"/>
                <a:gd name="connsiteY54" fmla="*/ 66675 h 1700212"/>
                <a:gd name="connsiteX55" fmla="*/ 1423987 w 4924424"/>
                <a:gd name="connsiteY55" fmla="*/ 109537 h 1700212"/>
                <a:gd name="connsiteX56" fmla="*/ 1514475 w 4924424"/>
                <a:gd name="connsiteY56" fmla="*/ 100012 h 1700212"/>
                <a:gd name="connsiteX57" fmla="*/ 1619250 w 4924424"/>
                <a:gd name="connsiteY57" fmla="*/ 23812 h 1700212"/>
                <a:gd name="connsiteX58" fmla="*/ 1743075 w 4924424"/>
                <a:gd name="connsiteY58" fmla="*/ 14287 h 1700212"/>
                <a:gd name="connsiteX59" fmla="*/ 1871662 w 4924424"/>
                <a:gd name="connsiteY59" fmla="*/ 114300 h 1700212"/>
                <a:gd name="connsiteX60" fmla="*/ 2038350 w 4924424"/>
                <a:gd name="connsiteY60" fmla="*/ 114300 h 1700212"/>
                <a:gd name="connsiteX61" fmla="*/ 2143125 w 4924424"/>
                <a:gd name="connsiteY61" fmla="*/ 138112 h 1700212"/>
                <a:gd name="connsiteX62" fmla="*/ 2314575 w 4924424"/>
                <a:gd name="connsiteY62" fmla="*/ 95250 h 1700212"/>
                <a:gd name="connsiteX63" fmla="*/ 2538412 w 4924424"/>
                <a:gd name="connsiteY63" fmla="*/ 52387 h 1700212"/>
                <a:gd name="connsiteX64" fmla="*/ 2686050 w 4924424"/>
                <a:gd name="connsiteY64" fmla="*/ 109537 h 1700212"/>
                <a:gd name="connsiteX65" fmla="*/ 2738437 w 4924424"/>
                <a:gd name="connsiteY65" fmla="*/ 133350 h 1700212"/>
                <a:gd name="connsiteX66" fmla="*/ 2881312 w 4924424"/>
                <a:gd name="connsiteY66" fmla="*/ 61912 h 1700212"/>
                <a:gd name="connsiteX67" fmla="*/ 3095625 w 4924424"/>
                <a:gd name="connsiteY67" fmla="*/ 0 h 1700212"/>
                <a:gd name="connsiteX68" fmla="*/ 3367087 w 4924424"/>
                <a:gd name="connsiteY68" fmla="*/ 66675 h 1700212"/>
                <a:gd name="connsiteX69" fmla="*/ 3590925 w 4924424"/>
                <a:gd name="connsiteY69" fmla="*/ 95250 h 1700212"/>
                <a:gd name="connsiteX70" fmla="*/ 3729037 w 4924424"/>
                <a:gd name="connsiteY70" fmla="*/ 85725 h 1700212"/>
                <a:gd name="connsiteX71" fmla="*/ 3848100 w 4924424"/>
                <a:gd name="connsiteY71" fmla="*/ 42862 h 1700212"/>
                <a:gd name="connsiteX72" fmla="*/ 3990975 w 4924424"/>
                <a:gd name="connsiteY72" fmla="*/ 19050 h 1700212"/>
                <a:gd name="connsiteX0" fmla="*/ 3990975 w 4924424"/>
                <a:gd name="connsiteY0" fmla="*/ 19050 h 1700212"/>
                <a:gd name="connsiteX1" fmla="*/ 4195762 w 4924424"/>
                <a:gd name="connsiteY1" fmla="*/ 114300 h 1700212"/>
                <a:gd name="connsiteX2" fmla="*/ 4310062 w 4924424"/>
                <a:gd name="connsiteY2" fmla="*/ 261937 h 1700212"/>
                <a:gd name="connsiteX3" fmla="*/ 4414837 w 4924424"/>
                <a:gd name="connsiteY3" fmla="*/ 452437 h 1700212"/>
                <a:gd name="connsiteX4" fmla="*/ 4524375 w 4924424"/>
                <a:gd name="connsiteY4" fmla="*/ 600075 h 1700212"/>
                <a:gd name="connsiteX5" fmla="*/ 4686300 w 4924424"/>
                <a:gd name="connsiteY5" fmla="*/ 681038 h 1700212"/>
                <a:gd name="connsiteX6" fmla="*/ 4843462 w 4924424"/>
                <a:gd name="connsiteY6" fmla="*/ 823913 h 1700212"/>
                <a:gd name="connsiteX7" fmla="*/ 4924424 w 4924424"/>
                <a:gd name="connsiteY7" fmla="*/ 1047750 h 1700212"/>
                <a:gd name="connsiteX8" fmla="*/ 4819650 w 4924424"/>
                <a:gd name="connsiteY8" fmla="*/ 1304924 h 1700212"/>
                <a:gd name="connsiteX9" fmla="*/ 4643437 w 4924424"/>
                <a:gd name="connsiteY9" fmla="*/ 1423988 h 1700212"/>
                <a:gd name="connsiteX10" fmla="*/ 4510087 w 4924424"/>
                <a:gd name="connsiteY10" fmla="*/ 1423988 h 1700212"/>
                <a:gd name="connsiteX11" fmla="*/ 4371975 w 4924424"/>
                <a:gd name="connsiteY11" fmla="*/ 1385888 h 1700212"/>
                <a:gd name="connsiteX12" fmla="*/ 4271962 w 4924424"/>
                <a:gd name="connsiteY12" fmla="*/ 1371600 h 1700212"/>
                <a:gd name="connsiteX13" fmla="*/ 4095749 w 4924424"/>
                <a:gd name="connsiteY13" fmla="*/ 1419225 h 1700212"/>
                <a:gd name="connsiteX14" fmla="*/ 3890962 w 4924424"/>
                <a:gd name="connsiteY14" fmla="*/ 1443038 h 1700212"/>
                <a:gd name="connsiteX15" fmla="*/ 3686175 w 4924424"/>
                <a:gd name="connsiteY15" fmla="*/ 1385887 h 1700212"/>
                <a:gd name="connsiteX16" fmla="*/ 3476625 w 4924424"/>
                <a:gd name="connsiteY16" fmla="*/ 1366837 h 1700212"/>
                <a:gd name="connsiteX17" fmla="*/ 3338512 w 4924424"/>
                <a:gd name="connsiteY17" fmla="*/ 1357312 h 1700212"/>
                <a:gd name="connsiteX18" fmla="*/ 3195637 w 4924424"/>
                <a:gd name="connsiteY18" fmla="*/ 1385887 h 1700212"/>
                <a:gd name="connsiteX19" fmla="*/ 3038475 w 4924424"/>
                <a:gd name="connsiteY19" fmla="*/ 1462087 h 1700212"/>
                <a:gd name="connsiteX20" fmla="*/ 2738437 w 4924424"/>
                <a:gd name="connsiteY20" fmla="*/ 1657350 h 1700212"/>
                <a:gd name="connsiteX21" fmla="*/ 2552700 w 4924424"/>
                <a:gd name="connsiteY21" fmla="*/ 1700212 h 1700212"/>
                <a:gd name="connsiteX22" fmla="*/ 2295525 w 4924424"/>
                <a:gd name="connsiteY22" fmla="*/ 1628775 h 1700212"/>
                <a:gd name="connsiteX23" fmla="*/ 2171700 w 4924424"/>
                <a:gd name="connsiteY23" fmla="*/ 1624012 h 1700212"/>
                <a:gd name="connsiteX24" fmla="*/ 2024062 w 4924424"/>
                <a:gd name="connsiteY24" fmla="*/ 1652587 h 1700212"/>
                <a:gd name="connsiteX25" fmla="*/ 1847850 w 4924424"/>
                <a:gd name="connsiteY25" fmla="*/ 1633537 h 1700212"/>
                <a:gd name="connsiteX26" fmla="*/ 1709737 w 4924424"/>
                <a:gd name="connsiteY26" fmla="*/ 1628775 h 1700212"/>
                <a:gd name="connsiteX27" fmla="*/ 1600200 w 4924424"/>
                <a:gd name="connsiteY27" fmla="*/ 1585912 h 1700212"/>
                <a:gd name="connsiteX28" fmla="*/ 1538287 w 4924424"/>
                <a:gd name="connsiteY28" fmla="*/ 1466850 h 1700212"/>
                <a:gd name="connsiteX29" fmla="*/ 1452562 w 4924424"/>
                <a:gd name="connsiteY29" fmla="*/ 1352550 h 1700212"/>
                <a:gd name="connsiteX30" fmla="*/ 1390650 w 4924424"/>
                <a:gd name="connsiteY30" fmla="*/ 1328737 h 1700212"/>
                <a:gd name="connsiteX31" fmla="*/ 1385887 w 4924424"/>
                <a:gd name="connsiteY31" fmla="*/ 1423987 h 1700212"/>
                <a:gd name="connsiteX32" fmla="*/ 1314449 w 4924424"/>
                <a:gd name="connsiteY32" fmla="*/ 1552575 h 1700212"/>
                <a:gd name="connsiteX33" fmla="*/ 1209675 w 4924424"/>
                <a:gd name="connsiteY33" fmla="*/ 1633537 h 1700212"/>
                <a:gd name="connsiteX34" fmla="*/ 1023937 w 4924424"/>
                <a:gd name="connsiteY34" fmla="*/ 1685925 h 1700212"/>
                <a:gd name="connsiteX35" fmla="*/ 876300 w 4924424"/>
                <a:gd name="connsiteY35" fmla="*/ 1619250 h 1700212"/>
                <a:gd name="connsiteX36" fmla="*/ 747712 w 4924424"/>
                <a:gd name="connsiteY36" fmla="*/ 1585912 h 1700212"/>
                <a:gd name="connsiteX37" fmla="*/ 609600 w 4924424"/>
                <a:gd name="connsiteY37" fmla="*/ 1590675 h 1700212"/>
                <a:gd name="connsiteX38" fmla="*/ 476250 w 4924424"/>
                <a:gd name="connsiteY38" fmla="*/ 1590674 h 1700212"/>
                <a:gd name="connsiteX39" fmla="*/ 390525 w 4924424"/>
                <a:gd name="connsiteY39" fmla="*/ 1571625 h 1700212"/>
                <a:gd name="connsiteX40" fmla="*/ 247650 w 4924424"/>
                <a:gd name="connsiteY40" fmla="*/ 1576387 h 1700212"/>
                <a:gd name="connsiteX41" fmla="*/ 123825 w 4924424"/>
                <a:gd name="connsiteY41" fmla="*/ 1481137 h 1700212"/>
                <a:gd name="connsiteX42" fmla="*/ 42862 w 4924424"/>
                <a:gd name="connsiteY42" fmla="*/ 1300162 h 1700212"/>
                <a:gd name="connsiteX43" fmla="*/ 14287 w 4924424"/>
                <a:gd name="connsiteY43" fmla="*/ 1133475 h 1700212"/>
                <a:gd name="connsiteX44" fmla="*/ 0 w 4924424"/>
                <a:gd name="connsiteY44" fmla="*/ 1023937 h 1700212"/>
                <a:gd name="connsiteX45" fmla="*/ 14287 w 4924424"/>
                <a:gd name="connsiteY45" fmla="*/ 881062 h 1700212"/>
                <a:gd name="connsiteX46" fmla="*/ 90487 w 4924424"/>
                <a:gd name="connsiteY46" fmla="*/ 709612 h 1700212"/>
                <a:gd name="connsiteX47" fmla="*/ 209550 w 4924424"/>
                <a:gd name="connsiteY47" fmla="*/ 581025 h 1700212"/>
                <a:gd name="connsiteX48" fmla="*/ 395287 w 4924424"/>
                <a:gd name="connsiteY48" fmla="*/ 471487 h 1700212"/>
                <a:gd name="connsiteX49" fmla="*/ 523875 w 4924424"/>
                <a:gd name="connsiteY49" fmla="*/ 390525 h 1700212"/>
                <a:gd name="connsiteX50" fmla="*/ 609600 w 4924424"/>
                <a:gd name="connsiteY50" fmla="*/ 300037 h 1700212"/>
                <a:gd name="connsiteX51" fmla="*/ 733425 w 4924424"/>
                <a:gd name="connsiteY51" fmla="*/ 238125 h 1700212"/>
                <a:gd name="connsiteX52" fmla="*/ 928687 w 4924424"/>
                <a:gd name="connsiteY52" fmla="*/ 200025 h 1700212"/>
                <a:gd name="connsiteX53" fmla="*/ 1085850 w 4924424"/>
                <a:gd name="connsiteY53" fmla="*/ 95250 h 1700212"/>
                <a:gd name="connsiteX54" fmla="*/ 1271587 w 4924424"/>
                <a:gd name="connsiteY54" fmla="*/ 66675 h 1700212"/>
                <a:gd name="connsiteX55" fmla="*/ 1423987 w 4924424"/>
                <a:gd name="connsiteY55" fmla="*/ 109537 h 1700212"/>
                <a:gd name="connsiteX56" fmla="*/ 1514475 w 4924424"/>
                <a:gd name="connsiteY56" fmla="*/ 100012 h 1700212"/>
                <a:gd name="connsiteX57" fmla="*/ 1619250 w 4924424"/>
                <a:gd name="connsiteY57" fmla="*/ 23812 h 1700212"/>
                <a:gd name="connsiteX58" fmla="*/ 1743075 w 4924424"/>
                <a:gd name="connsiteY58" fmla="*/ 14287 h 1700212"/>
                <a:gd name="connsiteX59" fmla="*/ 1871662 w 4924424"/>
                <a:gd name="connsiteY59" fmla="*/ 114300 h 1700212"/>
                <a:gd name="connsiteX60" fmla="*/ 2038350 w 4924424"/>
                <a:gd name="connsiteY60" fmla="*/ 114300 h 1700212"/>
                <a:gd name="connsiteX61" fmla="*/ 2143125 w 4924424"/>
                <a:gd name="connsiteY61" fmla="*/ 138112 h 1700212"/>
                <a:gd name="connsiteX62" fmla="*/ 2314575 w 4924424"/>
                <a:gd name="connsiteY62" fmla="*/ 95250 h 1700212"/>
                <a:gd name="connsiteX63" fmla="*/ 2538412 w 4924424"/>
                <a:gd name="connsiteY63" fmla="*/ 52387 h 1700212"/>
                <a:gd name="connsiteX64" fmla="*/ 2686050 w 4924424"/>
                <a:gd name="connsiteY64" fmla="*/ 109537 h 1700212"/>
                <a:gd name="connsiteX65" fmla="*/ 2738437 w 4924424"/>
                <a:gd name="connsiteY65" fmla="*/ 133350 h 1700212"/>
                <a:gd name="connsiteX66" fmla="*/ 2881312 w 4924424"/>
                <a:gd name="connsiteY66" fmla="*/ 61912 h 1700212"/>
                <a:gd name="connsiteX67" fmla="*/ 3095625 w 4924424"/>
                <a:gd name="connsiteY67" fmla="*/ 0 h 1700212"/>
                <a:gd name="connsiteX68" fmla="*/ 3367087 w 4924424"/>
                <a:gd name="connsiteY68" fmla="*/ 66675 h 1700212"/>
                <a:gd name="connsiteX69" fmla="*/ 3590925 w 4924424"/>
                <a:gd name="connsiteY69" fmla="*/ 95250 h 1700212"/>
                <a:gd name="connsiteX70" fmla="*/ 3729037 w 4924424"/>
                <a:gd name="connsiteY70" fmla="*/ 85725 h 1700212"/>
                <a:gd name="connsiteX71" fmla="*/ 3848100 w 4924424"/>
                <a:gd name="connsiteY71" fmla="*/ 42862 h 1700212"/>
                <a:gd name="connsiteX72" fmla="*/ 3990975 w 4924424"/>
                <a:gd name="connsiteY72" fmla="*/ 19050 h 1700212"/>
                <a:gd name="connsiteX0" fmla="*/ 3990975 w 4924424"/>
                <a:gd name="connsiteY0" fmla="*/ 19050 h 1700212"/>
                <a:gd name="connsiteX1" fmla="*/ 4195762 w 4924424"/>
                <a:gd name="connsiteY1" fmla="*/ 114300 h 1700212"/>
                <a:gd name="connsiteX2" fmla="*/ 4310062 w 4924424"/>
                <a:gd name="connsiteY2" fmla="*/ 261937 h 1700212"/>
                <a:gd name="connsiteX3" fmla="*/ 4414837 w 4924424"/>
                <a:gd name="connsiteY3" fmla="*/ 452437 h 1700212"/>
                <a:gd name="connsiteX4" fmla="*/ 4524375 w 4924424"/>
                <a:gd name="connsiteY4" fmla="*/ 600075 h 1700212"/>
                <a:gd name="connsiteX5" fmla="*/ 4686300 w 4924424"/>
                <a:gd name="connsiteY5" fmla="*/ 681038 h 1700212"/>
                <a:gd name="connsiteX6" fmla="*/ 4843462 w 4924424"/>
                <a:gd name="connsiteY6" fmla="*/ 823913 h 1700212"/>
                <a:gd name="connsiteX7" fmla="*/ 4924424 w 4924424"/>
                <a:gd name="connsiteY7" fmla="*/ 1047750 h 1700212"/>
                <a:gd name="connsiteX8" fmla="*/ 4819650 w 4924424"/>
                <a:gd name="connsiteY8" fmla="*/ 1304924 h 1700212"/>
                <a:gd name="connsiteX9" fmla="*/ 4643437 w 4924424"/>
                <a:gd name="connsiteY9" fmla="*/ 1423988 h 1700212"/>
                <a:gd name="connsiteX10" fmla="*/ 4510087 w 4924424"/>
                <a:gd name="connsiteY10" fmla="*/ 1423988 h 1700212"/>
                <a:gd name="connsiteX11" fmla="*/ 4371975 w 4924424"/>
                <a:gd name="connsiteY11" fmla="*/ 1385888 h 1700212"/>
                <a:gd name="connsiteX12" fmla="*/ 4271962 w 4924424"/>
                <a:gd name="connsiteY12" fmla="*/ 1371600 h 1700212"/>
                <a:gd name="connsiteX13" fmla="*/ 4095749 w 4924424"/>
                <a:gd name="connsiteY13" fmla="*/ 1419225 h 1700212"/>
                <a:gd name="connsiteX14" fmla="*/ 3890962 w 4924424"/>
                <a:gd name="connsiteY14" fmla="*/ 1443038 h 1700212"/>
                <a:gd name="connsiteX15" fmla="*/ 3686175 w 4924424"/>
                <a:gd name="connsiteY15" fmla="*/ 1385887 h 1700212"/>
                <a:gd name="connsiteX16" fmla="*/ 3476625 w 4924424"/>
                <a:gd name="connsiteY16" fmla="*/ 1366837 h 1700212"/>
                <a:gd name="connsiteX17" fmla="*/ 3338512 w 4924424"/>
                <a:gd name="connsiteY17" fmla="*/ 1357312 h 1700212"/>
                <a:gd name="connsiteX18" fmla="*/ 3195637 w 4924424"/>
                <a:gd name="connsiteY18" fmla="*/ 1385887 h 1700212"/>
                <a:gd name="connsiteX19" fmla="*/ 3038475 w 4924424"/>
                <a:gd name="connsiteY19" fmla="*/ 1462087 h 1700212"/>
                <a:gd name="connsiteX20" fmla="*/ 2738437 w 4924424"/>
                <a:gd name="connsiteY20" fmla="*/ 1657350 h 1700212"/>
                <a:gd name="connsiteX21" fmla="*/ 2552700 w 4924424"/>
                <a:gd name="connsiteY21" fmla="*/ 1700212 h 1700212"/>
                <a:gd name="connsiteX22" fmla="*/ 2295525 w 4924424"/>
                <a:gd name="connsiteY22" fmla="*/ 1628775 h 1700212"/>
                <a:gd name="connsiteX23" fmla="*/ 2171700 w 4924424"/>
                <a:gd name="connsiteY23" fmla="*/ 1624012 h 1700212"/>
                <a:gd name="connsiteX24" fmla="*/ 1990724 w 4924424"/>
                <a:gd name="connsiteY24" fmla="*/ 1681162 h 1700212"/>
                <a:gd name="connsiteX25" fmla="*/ 1847850 w 4924424"/>
                <a:gd name="connsiteY25" fmla="*/ 1633537 h 1700212"/>
                <a:gd name="connsiteX26" fmla="*/ 1709737 w 4924424"/>
                <a:gd name="connsiteY26" fmla="*/ 1628775 h 1700212"/>
                <a:gd name="connsiteX27" fmla="*/ 1600200 w 4924424"/>
                <a:gd name="connsiteY27" fmla="*/ 1585912 h 1700212"/>
                <a:gd name="connsiteX28" fmla="*/ 1538287 w 4924424"/>
                <a:gd name="connsiteY28" fmla="*/ 1466850 h 1700212"/>
                <a:gd name="connsiteX29" fmla="*/ 1452562 w 4924424"/>
                <a:gd name="connsiteY29" fmla="*/ 1352550 h 1700212"/>
                <a:gd name="connsiteX30" fmla="*/ 1390650 w 4924424"/>
                <a:gd name="connsiteY30" fmla="*/ 1328737 h 1700212"/>
                <a:gd name="connsiteX31" fmla="*/ 1385887 w 4924424"/>
                <a:gd name="connsiteY31" fmla="*/ 1423987 h 1700212"/>
                <a:gd name="connsiteX32" fmla="*/ 1314449 w 4924424"/>
                <a:gd name="connsiteY32" fmla="*/ 1552575 h 1700212"/>
                <a:gd name="connsiteX33" fmla="*/ 1209675 w 4924424"/>
                <a:gd name="connsiteY33" fmla="*/ 1633537 h 1700212"/>
                <a:gd name="connsiteX34" fmla="*/ 1023937 w 4924424"/>
                <a:gd name="connsiteY34" fmla="*/ 1685925 h 1700212"/>
                <a:gd name="connsiteX35" fmla="*/ 876300 w 4924424"/>
                <a:gd name="connsiteY35" fmla="*/ 1619250 h 1700212"/>
                <a:gd name="connsiteX36" fmla="*/ 747712 w 4924424"/>
                <a:gd name="connsiteY36" fmla="*/ 1585912 h 1700212"/>
                <a:gd name="connsiteX37" fmla="*/ 609600 w 4924424"/>
                <a:gd name="connsiteY37" fmla="*/ 1590675 h 1700212"/>
                <a:gd name="connsiteX38" fmla="*/ 476250 w 4924424"/>
                <a:gd name="connsiteY38" fmla="*/ 1590674 h 1700212"/>
                <a:gd name="connsiteX39" fmla="*/ 390525 w 4924424"/>
                <a:gd name="connsiteY39" fmla="*/ 1571625 h 1700212"/>
                <a:gd name="connsiteX40" fmla="*/ 247650 w 4924424"/>
                <a:gd name="connsiteY40" fmla="*/ 1576387 h 1700212"/>
                <a:gd name="connsiteX41" fmla="*/ 123825 w 4924424"/>
                <a:gd name="connsiteY41" fmla="*/ 1481137 h 1700212"/>
                <a:gd name="connsiteX42" fmla="*/ 42862 w 4924424"/>
                <a:gd name="connsiteY42" fmla="*/ 1300162 h 1700212"/>
                <a:gd name="connsiteX43" fmla="*/ 14287 w 4924424"/>
                <a:gd name="connsiteY43" fmla="*/ 1133475 h 1700212"/>
                <a:gd name="connsiteX44" fmla="*/ 0 w 4924424"/>
                <a:gd name="connsiteY44" fmla="*/ 1023937 h 1700212"/>
                <a:gd name="connsiteX45" fmla="*/ 14287 w 4924424"/>
                <a:gd name="connsiteY45" fmla="*/ 881062 h 1700212"/>
                <a:gd name="connsiteX46" fmla="*/ 90487 w 4924424"/>
                <a:gd name="connsiteY46" fmla="*/ 709612 h 1700212"/>
                <a:gd name="connsiteX47" fmla="*/ 209550 w 4924424"/>
                <a:gd name="connsiteY47" fmla="*/ 581025 h 1700212"/>
                <a:gd name="connsiteX48" fmla="*/ 395287 w 4924424"/>
                <a:gd name="connsiteY48" fmla="*/ 471487 h 1700212"/>
                <a:gd name="connsiteX49" fmla="*/ 523875 w 4924424"/>
                <a:gd name="connsiteY49" fmla="*/ 390525 h 1700212"/>
                <a:gd name="connsiteX50" fmla="*/ 609600 w 4924424"/>
                <a:gd name="connsiteY50" fmla="*/ 300037 h 1700212"/>
                <a:gd name="connsiteX51" fmla="*/ 733425 w 4924424"/>
                <a:gd name="connsiteY51" fmla="*/ 238125 h 1700212"/>
                <a:gd name="connsiteX52" fmla="*/ 928687 w 4924424"/>
                <a:gd name="connsiteY52" fmla="*/ 200025 h 1700212"/>
                <a:gd name="connsiteX53" fmla="*/ 1085850 w 4924424"/>
                <a:gd name="connsiteY53" fmla="*/ 95250 h 1700212"/>
                <a:gd name="connsiteX54" fmla="*/ 1271587 w 4924424"/>
                <a:gd name="connsiteY54" fmla="*/ 66675 h 1700212"/>
                <a:gd name="connsiteX55" fmla="*/ 1423987 w 4924424"/>
                <a:gd name="connsiteY55" fmla="*/ 109537 h 1700212"/>
                <a:gd name="connsiteX56" fmla="*/ 1514475 w 4924424"/>
                <a:gd name="connsiteY56" fmla="*/ 100012 h 1700212"/>
                <a:gd name="connsiteX57" fmla="*/ 1619250 w 4924424"/>
                <a:gd name="connsiteY57" fmla="*/ 23812 h 1700212"/>
                <a:gd name="connsiteX58" fmla="*/ 1743075 w 4924424"/>
                <a:gd name="connsiteY58" fmla="*/ 14287 h 1700212"/>
                <a:gd name="connsiteX59" fmla="*/ 1871662 w 4924424"/>
                <a:gd name="connsiteY59" fmla="*/ 114300 h 1700212"/>
                <a:gd name="connsiteX60" fmla="*/ 2038350 w 4924424"/>
                <a:gd name="connsiteY60" fmla="*/ 114300 h 1700212"/>
                <a:gd name="connsiteX61" fmla="*/ 2143125 w 4924424"/>
                <a:gd name="connsiteY61" fmla="*/ 138112 h 1700212"/>
                <a:gd name="connsiteX62" fmla="*/ 2314575 w 4924424"/>
                <a:gd name="connsiteY62" fmla="*/ 95250 h 1700212"/>
                <a:gd name="connsiteX63" fmla="*/ 2538412 w 4924424"/>
                <a:gd name="connsiteY63" fmla="*/ 52387 h 1700212"/>
                <a:gd name="connsiteX64" fmla="*/ 2686050 w 4924424"/>
                <a:gd name="connsiteY64" fmla="*/ 109537 h 1700212"/>
                <a:gd name="connsiteX65" fmla="*/ 2738437 w 4924424"/>
                <a:gd name="connsiteY65" fmla="*/ 133350 h 1700212"/>
                <a:gd name="connsiteX66" fmla="*/ 2881312 w 4924424"/>
                <a:gd name="connsiteY66" fmla="*/ 61912 h 1700212"/>
                <a:gd name="connsiteX67" fmla="*/ 3095625 w 4924424"/>
                <a:gd name="connsiteY67" fmla="*/ 0 h 1700212"/>
                <a:gd name="connsiteX68" fmla="*/ 3367087 w 4924424"/>
                <a:gd name="connsiteY68" fmla="*/ 66675 h 1700212"/>
                <a:gd name="connsiteX69" fmla="*/ 3590925 w 4924424"/>
                <a:gd name="connsiteY69" fmla="*/ 95250 h 1700212"/>
                <a:gd name="connsiteX70" fmla="*/ 3729037 w 4924424"/>
                <a:gd name="connsiteY70" fmla="*/ 85725 h 1700212"/>
                <a:gd name="connsiteX71" fmla="*/ 3848100 w 4924424"/>
                <a:gd name="connsiteY71" fmla="*/ 42862 h 1700212"/>
                <a:gd name="connsiteX72" fmla="*/ 3990975 w 4924424"/>
                <a:gd name="connsiteY72" fmla="*/ 19050 h 1700212"/>
                <a:gd name="connsiteX0" fmla="*/ 3990975 w 4924424"/>
                <a:gd name="connsiteY0" fmla="*/ 19050 h 1700212"/>
                <a:gd name="connsiteX1" fmla="*/ 4195762 w 4924424"/>
                <a:gd name="connsiteY1" fmla="*/ 114300 h 1700212"/>
                <a:gd name="connsiteX2" fmla="*/ 4310062 w 4924424"/>
                <a:gd name="connsiteY2" fmla="*/ 261937 h 1700212"/>
                <a:gd name="connsiteX3" fmla="*/ 4414837 w 4924424"/>
                <a:gd name="connsiteY3" fmla="*/ 452437 h 1700212"/>
                <a:gd name="connsiteX4" fmla="*/ 4524375 w 4924424"/>
                <a:gd name="connsiteY4" fmla="*/ 600075 h 1700212"/>
                <a:gd name="connsiteX5" fmla="*/ 4686300 w 4924424"/>
                <a:gd name="connsiteY5" fmla="*/ 681038 h 1700212"/>
                <a:gd name="connsiteX6" fmla="*/ 4843462 w 4924424"/>
                <a:gd name="connsiteY6" fmla="*/ 823913 h 1700212"/>
                <a:gd name="connsiteX7" fmla="*/ 4924424 w 4924424"/>
                <a:gd name="connsiteY7" fmla="*/ 1047750 h 1700212"/>
                <a:gd name="connsiteX8" fmla="*/ 4819650 w 4924424"/>
                <a:gd name="connsiteY8" fmla="*/ 1304924 h 1700212"/>
                <a:gd name="connsiteX9" fmla="*/ 4643437 w 4924424"/>
                <a:gd name="connsiteY9" fmla="*/ 1423988 h 1700212"/>
                <a:gd name="connsiteX10" fmla="*/ 4510087 w 4924424"/>
                <a:gd name="connsiteY10" fmla="*/ 1423988 h 1700212"/>
                <a:gd name="connsiteX11" fmla="*/ 4371975 w 4924424"/>
                <a:gd name="connsiteY11" fmla="*/ 1385888 h 1700212"/>
                <a:gd name="connsiteX12" fmla="*/ 4271962 w 4924424"/>
                <a:gd name="connsiteY12" fmla="*/ 1371600 h 1700212"/>
                <a:gd name="connsiteX13" fmla="*/ 4095749 w 4924424"/>
                <a:gd name="connsiteY13" fmla="*/ 1419225 h 1700212"/>
                <a:gd name="connsiteX14" fmla="*/ 3890962 w 4924424"/>
                <a:gd name="connsiteY14" fmla="*/ 1443038 h 1700212"/>
                <a:gd name="connsiteX15" fmla="*/ 3686175 w 4924424"/>
                <a:gd name="connsiteY15" fmla="*/ 1385887 h 1700212"/>
                <a:gd name="connsiteX16" fmla="*/ 3476625 w 4924424"/>
                <a:gd name="connsiteY16" fmla="*/ 1366837 h 1700212"/>
                <a:gd name="connsiteX17" fmla="*/ 3338512 w 4924424"/>
                <a:gd name="connsiteY17" fmla="*/ 1357312 h 1700212"/>
                <a:gd name="connsiteX18" fmla="*/ 3195637 w 4924424"/>
                <a:gd name="connsiteY18" fmla="*/ 1385887 h 1700212"/>
                <a:gd name="connsiteX19" fmla="*/ 3038475 w 4924424"/>
                <a:gd name="connsiteY19" fmla="*/ 1462087 h 1700212"/>
                <a:gd name="connsiteX20" fmla="*/ 2738437 w 4924424"/>
                <a:gd name="connsiteY20" fmla="*/ 1657350 h 1700212"/>
                <a:gd name="connsiteX21" fmla="*/ 2552700 w 4924424"/>
                <a:gd name="connsiteY21" fmla="*/ 1700212 h 1700212"/>
                <a:gd name="connsiteX22" fmla="*/ 2295525 w 4924424"/>
                <a:gd name="connsiteY22" fmla="*/ 1628775 h 1700212"/>
                <a:gd name="connsiteX23" fmla="*/ 2152650 w 4924424"/>
                <a:gd name="connsiteY23" fmla="*/ 1695450 h 1700212"/>
                <a:gd name="connsiteX24" fmla="*/ 1990724 w 4924424"/>
                <a:gd name="connsiteY24" fmla="*/ 1681162 h 1700212"/>
                <a:gd name="connsiteX25" fmla="*/ 1847850 w 4924424"/>
                <a:gd name="connsiteY25" fmla="*/ 1633537 h 1700212"/>
                <a:gd name="connsiteX26" fmla="*/ 1709737 w 4924424"/>
                <a:gd name="connsiteY26" fmla="*/ 1628775 h 1700212"/>
                <a:gd name="connsiteX27" fmla="*/ 1600200 w 4924424"/>
                <a:gd name="connsiteY27" fmla="*/ 1585912 h 1700212"/>
                <a:gd name="connsiteX28" fmla="*/ 1538287 w 4924424"/>
                <a:gd name="connsiteY28" fmla="*/ 1466850 h 1700212"/>
                <a:gd name="connsiteX29" fmla="*/ 1452562 w 4924424"/>
                <a:gd name="connsiteY29" fmla="*/ 1352550 h 1700212"/>
                <a:gd name="connsiteX30" fmla="*/ 1390650 w 4924424"/>
                <a:gd name="connsiteY30" fmla="*/ 1328737 h 1700212"/>
                <a:gd name="connsiteX31" fmla="*/ 1385887 w 4924424"/>
                <a:gd name="connsiteY31" fmla="*/ 1423987 h 1700212"/>
                <a:gd name="connsiteX32" fmla="*/ 1314449 w 4924424"/>
                <a:gd name="connsiteY32" fmla="*/ 1552575 h 1700212"/>
                <a:gd name="connsiteX33" fmla="*/ 1209675 w 4924424"/>
                <a:gd name="connsiteY33" fmla="*/ 1633537 h 1700212"/>
                <a:gd name="connsiteX34" fmla="*/ 1023937 w 4924424"/>
                <a:gd name="connsiteY34" fmla="*/ 1685925 h 1700212"/>
                <a:gd name="connsiteX35" fmla="*/ 876300 w 4924424"/>
                <a:gd name="connsiteY35" fmla="*/ 1619250 h 1700212"/>
                <a:gd name="connsiteX36" fmla="*/ 747712 w 4924424"/>
                <a:gd name="connsiteY36" fmla="*/ 1585912 h 1700212"/>
                <a:gd name="connsiteX37" fmla="*/ 609600 w 4924424"/>
                <a:gd name="connsiteY37" fmla="*/ 1590675 h 1700212"/>
                <a:gd name="connsiteX38" fmla="*/ 476250 w 4924424"/>
                <a:gd name="connsiteY38" fmla="*/ 1590674 h 1700212"/>
                <a:gd name="connsiteX39" fmla="*/ 390525 w 4924424"/>
                <a:gd name="connsiteY39" fmla="*/ 1571625 h 1700212"/>
                <a:gd name="connsiteX40" fmla="*/ 247650 w 4924424"/>
                <a:gd name="connsiteY40" fmla="*/ 1576387 h 1700212"/>
                <a:gd name="connsiteX41" fmla="*/ 123825 w 4924424"/>
                <a:gd name="connsiteY41" fmla="*/ 1481137 h 1700212"/>
                <a:gd name="connsiteX42" fmla="*/ 42862 w 4924424"/>
                <a:gd name="connsiteY42" fmla="*/ 1300162 h 1700212"/>
                <a:gd name="connsiteX43" fmla="*/ 14287 w 4924424"/>
                <a:gd name="connsiteY43" fmla="*/ 1133475 h 1700212"/>
                <a:gd name="connsiteX44" fmla="*/ 0 w 4924424"/>
                <a:gd name="connsiteY44" fmla="*/ 1023937 h 1700212"/>
                <a:gd name="connsiteX45" fmla="*/ 14287 w 4924424"/>
                <a:gd name="connsiteY45" fmla="*/ 881062 h 1700212"/>
                <a:gd name="connsiteX46" fmla="*/ 90487 w 4924424"/>
                <a:gd name="connsiteY46" fmla="*/ 709612 h 1700212"/>
                <a:gd name="connsiteX47" fmla="*/ 209550 w 4924424"/>
                <a:gd name="connsiteY47" fmla="*/ 581025 h 1700212"/>
                <a:gd name="connsiteX48" fmla="*/ 395287 w 4924424"/>
                <a:gd name="connsiteY48" fmla="*/ 471487 h 1700212"/>
                <a:gd name="connsiteX49" fmla="*/ 523875 w 4924424"/>
                <a:gd name="connsiteY49" fmla="*/ 390525 h 1700212"/>
                <a:gd name="connsiteX50" fmla="*/ 609600 w 4924424"/>
                <a:gd name="connsiteY50" fmla="*/ 300037 h 1700212"/>
                <a:gd name="connsiteX51" fmla="*/ 733425 w 4924424"/>
                <a:gd name="connsiteY51" fmla="*/ 238125 h 1700212"/>
                <a:gd name="connsiteX52" fmla="*/ 928687 w 4924424"/>
                <a:gd name="connsiteY52" fmla="*/ 200025 h 1700212"/>
                <a:gd name="connsiteX53" fmla="*/ 1085850 w 4924424"/>
                <a:gd name="connsiteY53" fmla="*/ 95250 h 1700212"/>
                <a:gd name="connsiteX54" fmla="*/ 1271587 w 4924424"/>
                <a:gd name="connsiteY54" fmla="*/ 66675 h 1700212"/>
                <a:gd name="connsiteX55" fmla="*/ 1423987 w 4924424"/>
                <a:gd name="connsiteY55" fmla="*/ 109537 h 1700212"/>
                <a:gd name="connsiteX56" fmla="*/ 1514475 w 4924424"/>
                <a:gd name="connsiteY56" fmla="*/ 100012 h 1700212"/>
                <a:gd name="connsiteX57" fmla="*/ 1619250 w 4924424"/>
                <a:gd name="connsiteY57" fmla="*/ 23812 h 1700212"/>
                <a:gd name="connsiteX58" fmla="*/ 1743075 w 4924424"/>
                <a:gd name="connsiteY58" fmla="*/ 14287 h 1700212"/>
                <a:gd name="connsiteX59" fmla="*/ 1871662 w 4924424"/>
                <a:gd name="connsiteY59" fmla="*/ 114300 h 1700212"/>
                <a:gd name="connsiteX60" fmla="*/ 2038350 w 4924424"/>
                <a:gd name="connsiteY60" fmla="*/ 114300 h 1700212"/>
                <a:gd name="connsiteX61" fmla="*/ 2143125 w 4924424"/>
                <a:gd name="connsiteY61" fmla="*/ 138112 h 1700212"/>
                <a:gd name="connsiteX62" fmla="*/ 2314575 w 4924424"/>
                <a:gd name="connsiteY62" fmla="*/ 95250 h 1700212"/>
                <a:gd name="connsiteX63" fmla="*/ 2538412 w 4924424"/>
                <a:gd name="connsiteY63" fmla="*/ 52387 h 1700212"/>
                <a:gd name="connsiteX64" fmla="*/ 2686050 w 4924424"/>
                <a:gd name="connsiteY64" fmla="*/ 109537 h 1700212"/>
                <a:gd name="connsiteX65" fmla="*/ 2738437 w 4924424"/>
                <a:gd name="connsiteY65" fmla="*/ 133350 h 1700212"/>
                <a:gd name="connsiteX66" fmla="*/ 2881312 w 4924424"/>
                <a:gd name="connsiteY66" fmla="*/ 61912 h 1700212"/>
                <a:gd name="connsiteX67" fmla="*/ 3095625 w 4924424"/>
                <a:gd name="connsiteY67" fmla="*/ 0 h 1700212"/>
                <a:gd name="connsiteX68" fmla="*/ 3367087 w 4924424"/>
                <a:gd name="connsiteY68" fmla="*/ 66675 h 1700212"/>
                <a:gd name="connsiteX69" fmla="*/ 3590925 w 4924424"/>
                <a:gd name="connsiteY69" fmla="*/ 95250 h 1700212"/>
                <a:gd name="connsiteX70" fmla="*/ 3729037 w 4924424"/>
                <a:gd name="connsiteY70" fmla="*/ 85725 h 1700212"/>
                <a:gd name="connsiteX71" fmla="*/ 3848100 w 4924424"/>
                <a:gd name="connsiteY71" fmla="*/ 42862 h 1700212"/>
                <a:gd name="connsiteX72" fmla="*/ 3990975 w 4924424"/>
                <a:gd name="connsiteY72" fmla="*/ 19050 h 1700212"/>
                <a:gd name="connsiteX0" fmla="*/ 3990975 w 4924424"/>
                <a:gd name="connsiteY0" fmla="*/ 19050 h 1700212"/>
                <a:gd name="connsiteX1" fmla="*/ 4195762 w 4924424"/>
                <a:gd name="connsiteY1" fmla="*/ 114300 h 1700212"/>
                <a:gd name="connsiteX2" fmla="*/ 4310062 w 4924424"/>
                <a:gd name="connsiteY2" fmla="*/ 261937 h 1700212"/>
                <a:gd name="connsiteX3" fmla="*/ 4414837 w 4924424"/>
                <a:gd name="connsiteY3" fmla="*/ 452437 h 1700212"/>
                <a:gd name="connsiteX4" fmla="*/ 4524375 w 4924424"/>
                <a:gd name="connsiteY4" fmla="*/ 600075 h 1700212"/>
                <a:gd name="connsiteX5" fmla="*/ 4686300 w 4924424"/>
                <a:gd name="connsiteY5" fmla="*/ 681038 h 1700212"/>
                <a:gd name="connsiteX6" fmla="*/ 4843462 w 4924424"/>
                <a:gd name="connsiteY6" fmla="*/ 823913 h 1700212"/>
                <a:gd name="connsiteX7" fmla="*/ 4924424 w 4924424"/>
                <a:gd name="connsiteY7" fmla="*/ 1047750 h 1700212"/>
                <a:gd name="connsiteX8" fmla="*/ 4819650 w 4924424"/>
                <a:gd name="connsiteY8" fmla="*/ 1304924 h 1700212"/>
                <a:gd name="connsiteX9" fmla="*/ 4643437 w 4924424"/>
                <a:gd name="connsiteY9" fmla="*/ 1423988 h 1700212"/>
                <a:gd name="connsiteX10" fmla="*/ 4510087 w 4924424"/>
                <a:gd name="connsiteY10" fmla="*/ 1423988 h 1700212"/>
                <a:gd name="connsiteX11" fmla="*/ 4371975 w 4924424"/>
                <a:gd name="connsiteY11" fmla="*/ 1385888 h 1700212"/>
                <a:gd name="connsiteX12" fmla="*/ 4271962 w 4924424"/>
                <a:gd name="connsiteY12" fmla="*/ 1371600 h 1700212"/>
                <a:gd name="connsiteX13" fmla="*/ 4095749 w 4924424"/>
                <a:gd name="connsiteY13" fmla="*/ 1419225 h 1700212"/>
                <a:gd name="connsiteX14" fmla="*/ 3890962 w 4924424"/>
                <a:gd name="connsiteY14" fmla="*/ 1443038 h 1700212"/>
                <a:gd name="connsiteX15" fmla="*/ 3686175 w 4924424"/>
                <a:gd name="connsiteY15" fmla="*/ 1385887 h 1700212"/>
                <a:gd name="connsiteX16" fmla="*/ 3476625 w 4924424"/>
                <a:gd name="connsiteY16" fmla="*/ 1366837 h 1700212"/>
                <a:gd name="connsiteX17" fmla="*/ 3338512 w 4924424"/>
                <a:gd name="connsiteY17" fmla="*/ 1357312 h 1700212"/>
                <a:gd name="connsiteX18" fmla="*/ 3195637 w 4924424"/>
                <a:gd name="connsiteY18" fmla="*/ 1385887 h 1700212"/>
                <a:gd name="connsiteX19" fmla="*/ 3038475 w 4924424"/>
                <a:gd name="connsiteY19" fmla="*/ 1462087 h 1700212"/>
                <a:gd name="connsiteX20" fmla="*/ 2738437 w 4924424"/>
                <a:gd name="connsiteY20" fmla="*/ 1657350 h 1700212"/>
                <a:gd name="connsiteX21" fmla="*/ 2552700 w 4924424"/>
                <a:gd name="connsiteY21" fmla="*/ 1700212 h 1700212"/>
                <a:gd name="connsiteX22" fmla="*/ 2300287 w 4924424"/>
                <a:gd name="connsiteY22" fmla="*/ 1662112 h 1700212"/>
                <a:gd name="connsiteX23" fmla="*/ 2152650 w 4924424"/>
                <a:gd name="connsiteY23" fmla="*/ 1695450 h 1700212"/>
                <a:gd name="connsiteX24" fmla="*/ 1990724 w 4924424"/>
                <a:gd name="connsiteY24" fmla="*/ 1681162 h 1700212"/>
                <a:gd name="connsiteX25" fmla="*/ 1847850 w 4924424"/>
                <a:gd name="connsiteY25" fmla="*/ 1633537 h 1700212"/>
                <a:gd name="connsiteX26" fmla="*/ 1709737 w 4924424"/>
                <a:gd name="connsiteY26" fmla="*/ 1628775 h 1700212"/>
                <a:gd name="connsiteX27" fmla="*/ 1600200 w 4924424"/>
                <a:gd name="connsiteY27" fmla="*/ 1585912 h 1700212"/>
                <a:gd name="connsiteX28" fmla="*/ 1538287 w 4924424"/>
                <a:gd name="connsiteY28" fmla="*/ 1466850 h 1700212"/>
                <a:gd name="connsiteX29" fmla="*/ 1452562 w 4924424"/>
                <a:gd name="connsiteY29" fmla="*/ 1352550 h 1700212"/>
                <a:gd name="connsiteX30" fmla="*/ 1390650 w 4924424"/>
                <a:gd name="connsiteY30" fmla="*/ 1328737 h 1700212"/>
                <a:gd name="connsiteX31" fmla="*/ 1385887 w 4924424"/>
                <a:gd name="connsiteY31" fmla="*/ 1423987 h 1700212"/>
                <a:gd name="connsiteX32" fmla="*/ 1314449 w 4924424"/>
                <a:gd name="connsiteY32" fmla="*/ 1552575 h 1700212"/>
                <a:gd name="connsiteX33" fmla="*/ 1209675 w 4924424"/>
                <a:gd name="connsiteY33" fmla="*/ 1633537 h 1700212"/>
                <a:gd name="connsiteX34" fmla="*/ 1023937 w 4924424"/>
                <a:gd name="connsiteY34" fmla="*/ 1685925 h 1700212"/>
                <a:gd name="connsiteX35" fmla="*/ 876300 w 4924424"/>
                <a:gd name="connsiteY35" fmla="*/ 1619250 h 1700212"/>
                <a:gd name="connsiteX36" fmla="*/ 747712 w 4924424"/>
                <a:gd name="connsiteY36" fmla="*/ 1585912 h 1700212"/>
                <a:gd name="connsiteX37" fmla="*/ 609600 w 4924424"/>
                <a:gd name="connsiteY37" fmla="*/ 1590675 h 1700212"/>
                <a:gd name="connsiteX38" fmla="*/ 476250 w 4924424"/>
                <a:gd name="connsiteY38" fmla="*/ 1590674 h 1700212"/>
                <a:gd name="connsiteX39" fmla="*/ 390525 w 4924424"/>
                <a:gd name="connsiteY39" fmla="*/ 1571625 h 1700212"/>
                <a:gd name="connsiteX40" fmla="*/ 247650 w 4924424"/>
                <a:gd name="connsiteY40" fmla="*/ 1576387 h 1700212"/>
                <a:gd name="connsiteX41" fmla="*/ 123825 w 4924424"/>
                <a:gd name="connsiteY41" fmla="*/ 1481137 h 1700212"/>
                <a:gd name="connsiteX42" fmla="*/ 42862 w 4924424"/>
                <a:gd name="connsiteY42" fmla="*/ 1300162 h 1700212"/>
                <a:gd name="connsiteX43" fmla="*/ 14287 w 4924424"/>
                <a:gd name="connsiteY43" fmla="*/ 1133475 h 1700212"/>
                <a:gd name="connsiteX44" fmla="*/ 0 w 4924424"/>
                <a:gd name="connsiteY44" fmla="*/ 1023937 h 1700212"/>
                <a:gd name="connsiteX45" fmla="*/ 14287 w 4924424"/>
                <a:gd name="connsiteY45" fmla="*/ 881062 h 1700212"/>
                <a:gd name="connsiteX46" fmla="*/ 90487 w 4924424"/>
                <a:gd name="connsiteY46" fmla="*/ 709612 h 1700212"/>
                <a:gd name="connsiteX47" fmla="*/ 209550 w 4924424"/>
                <a:gd name="connsiteY47" fmla="*/ 581025 h 1700212"/>
                <a:gd name="connsiteX48" fmla="*/ 395287 w 4924424"/>
                <a:gd name="connsiteY48" fmla="*/ 471487 h 1700212"/>
                <a:gd name="connsiteX49" fmla="*/ 523875 w 4924424"/>
                <a:gd name="connsiteY49" fmla="*/ 390525 h 1700212"/>
                <a:gd name="connsiteX50" fmla="*/ 609600 w 4924424"/>
                <a:gd name="connsiteY50" fmla="*/ 300037 h 1700212"/>
                <a:gd name="connsiteX51" fmla="*/ 733425 w 4924424"/>
                <a:gd name="connsiteY51" fmla="*/ 238125 h 1700212"/>
                <a:gd name="connsiteX52" fmla="*/ 928687 w 4924424"/>
                <a:gd name="connsiteY52" fmla="*/ 200025 h 1700212"/>
                <a:gd name="connsiteX53" fmla="*/ 1085850 w 4924424"/>
                <a:gd name="connsiteY53" fmla="*/ 95250 h 1700212"/>
                <a:gd name="connsiteX54" fmla="*/ 1271587 w 4924424"/>
                <a:gd name="connsiteY54" fmla="*/ 66675 h 1700212"/>
                <a:gd name="connsiteX55" fmla="*/ 1423987 w 4924424"/>
                <a:gd name="connsiteY55" fmla="*/ 109537 h 1700212"/>
                <a:gd name="connsiteX56" fmla="*/ 1514475 w 4924424"/>
                <a:gd name="connsiteY56" fmla="*/ 100012 h 1700212"/>
                <a:gd name="connsiteX57" fmla="*/ 1619250 w 4924424"/>
                <a:gd name="connsiteY57" fmla="*/ 23812 h 1700212"/>
                <a:gd name="connsiteX58" fmla="*/ 1743075 w 4924424"/>
                <a:gd name="connsiteY58" fmla="*/ 14287 h 1700212"/>
                <a:gd name="connsiteX59" fmla="*/ 1871662 w 4924424"/>
                <a:gd name="connsiteY59" fmla="*/ 114300 h 1700212"/>
                <a:gd name="connsiteX60" fmla="*/ 2038350 w 4924424"/>
                <a:gd name="connsiteY60" fmla="*/ 114300 h 1700212"/>
                <a:gd name="connsiteX61" fmla="*/ 2143125 w 4924424"/>
                <a:gd name="connsiteY61" fmla="*/ 138112 h 1700212"/>
                <a:gd name="connsiteX62" fmla="*/ 2314575 w 4924424"/>
                <a:gd name="connsiteY62" fmla="*/ 95250 h 1700212"/>
                <a:gd name="connsiteX63" fmla="*/ 2538412 w 4924424"/>
                <a:gd name="connsiteY63" fmla="*/ 52387 h 1700212"/>
                <a:gd name="connsiteX64" fmla="*/ 2686050 w 4924424"/>
                <a:gd name="connsiteY64" fmla="*/ 109537 h 1700212"/>
                <a:gd name="connsiteX65" fmla="*/ 2738437 w 4924424"/>
                <a:gd name="connsiteY65" fmla="*/ 133350 h 1700212"/>
                <a:gd name="connsiteX66" fmla="*/ 2881312 w 4924424"/>
                <a:gd name="connsiteY66" fmla="*/ 61912 h 1700212"/>
                <a:gd name="connsiteX67" fmla="*/ 3095625 w 4924424"/>
                <a:gd name="connsiteY67" fmla="*/ 0 h 1700212"/>
                <a:gd name="connsiteX68" fmla="*/ 3367087 w 4924424"/>
                <a:gd name="connsiteY68" fmla="*/ 66675 h 1700212"/>
                <a:gd name="connsiteX69" fmla="*/ 3590925 w 4924424"/>
                <a:gd name="connsiteY69" fmla="*/ 95250 h 1700212"/>
                <a:gd name="connsiteX70" fmla="*/ 3729037 w 4924424"/>
                <a:gd name="connsiteY70" fmla="*/ 85725 h 1700212"/>
                <a:gd name="connsiteX71" fmla="*/ 3848100 w 4924424"/>
                <a:gd name="connsiteY71" fmla="*/ 42862 h 1700212"/>
                <a:gd name="connsiteX72" fmla="*/ 3990975 w 4924424"/>
                <a:gd name="connsiteY72" fmla="*/ 19050 h 1700212"/>
                <a:gd name="connsiteX0" fmla="*/ 3990975 w 4924424"/>
                <a:gd name="connsiteY0" fmla="*/ 19050 h 1700212"/>
                <a:gd name="connsiteX1" fmla="*/ 4195762 w 4924424"/>
                <a:gd name="connsiteY1" fmla="*/ 114300 h 1700212"/>
                <a:gd name="connsiteX2" fmla="*/ 4310062 w 4924424"/>
                <a:gd name="connsiteY2" fmla="*/ 261937 h 1700212"/>
                <a:gd name="connsiteX3" fmla="*/ 4414837 w 4924424"/>
                <a:gd name="connsiteY3" fmla="*/ 452437 h 1700212"/>
                <a:gd name="connsiteX4" fmla="*/ 4524375 w 4924424"/>
                <a:gd name="connsiteY4" fmla="*/ 600075 h 1700212"/>
                <a:gd name="connsiteX5" fmla="*/ 4686300 w 4924424"/>
                <a:gd name="connsiteY5" fmla="*/ 681038 h 1700212"/>
                <a:gd name="connsiteX6" fmla="*/ 4843462 w 4924424"/>
                <a:gd name="connsiteY6" fmla="*/ 823913 h 1700212"/>
                <a:gd name="connsiteX7" fmla="*/ 4924424 w 4924424"/>
                <a:gd name="connsiteY7" fmla="*/ 1047750 h 1700212"/>
                <a:gd name="connsiteX8" fmla="*/ 4819650 w 4924424"/>
                <a:gd name="connsiteY8" fmla="*/ 1304924 h 1700212"/>
                <a:gd name="connsiteX9" fmla="*/ 4643437 w 4924424"/>
                <a:gd name="connsiteY9" fmla="*/ 1423988 h 1700212"/>
                <a:gd name="connsiteX10" fmla="*/ 4510087 w 4924424"/>
                <a:gd name="connsiteY10" fmla="*/ 1423988 h 1700212"/>
                <a:gd name="connsiteX11" fmla="*/ 4371975 w 4924424"/>
                <a:gd name="connsiteY11" fmla="*/ 1385888 h 1700212"/>
                <a:gd name="connsiteX12" fmla="*/ 4271962 w 4924424"/>
                <a:gd name="connsiteY12" fmla="*/ 1371600 h 1700212"/>
                <a:gd name="connsiteX13" fmla="*/ 4095749 w 4924424"/>
                <a:gd name="connsiteY13" fmla="*/ 1419225 h 1700212"/>
                <a:gd name="connsiteX14" fmla="*/ 3890962 w 4924424"/>
                <a:gd name="connsiteY14" fmla="*/ 1443038 h 1700212"/>
                <a:gd name="connsiteX15" fmla="*/ 3686175 w 4924424"/>
                <a:gd name="connsiteY15" fmla="*/ 1385887 h 1700212"/>
                <a:gd name="connsiteX16" fmla="*/ 3476625 w 4924424"/>
                <a:gd name="connsiteY16" fmla="*/ 1366837 h 1700212"/>
                <a:gd name="connsiteX17" fmla="*/ 3338512 w 4924424"/>
                <a:gd name="connsiteY17" fmla="*/ 1357312 h 1700212"/>
                <a:gd name="connsiteX18" fmla="*/ 3195637 w 4924424"/>
                <a:gd name="connsiteY18" fmla="*/ 1385887 h 1700212"/>
                <a:gd name="connsiteX19" fmla="*/ 3038475 w 4924424"/>
                <a:gd name="connsiteY19" fmla="*/ 1462087 h 1700212"/>
                <a:gd name="connsiteX20" fmla="*/ 2738437 w 4924424"/>
                <a:gd name="connsiteY20" fmla="*/ 1657350 h 1700212"/>
                <a:gd name="connsiteX21" fmla="*/ 2552700 w 4924424"/>
                <a:gd name="connsiteY21" fmla="*/ 1700212 h 1700212"/>
                <a:gd name="connsiteX22" fmla="*/ 2300287 w 4924424"/>
                <a:gd name="connsiteY22" fmla="*/ 1662112 h 1700212"/>
                <a:gd name="connsiteX23" fmla="*/ 2176463 w 4924424"/>
                <a:gd name="connsiteY23" fmla="*/ 1676400 h 1700212"/>
                <a:gd name="connsiteX24" fmla="*/ 1990724 w 4924424"/>
                <a:gd name="connsiteY24" fmla="*/ 1681162 h 1700212"/>
                <a:gd name="connsiteX25" fmla="*/ 1847850 w 4924424"/>
                <a:gd name="connsiteY25" fmla="*/ 1633537 h 1700212"/>
                <a:gd name="connsiteX26" fmla="*/ 1709737 w 4924424"/>
                <a:gd name="connsiteY26" fmla="*/ 1628775 h 1700212"/>
                <a:gd name="connsiteX27" fmla="*/ 1600200 w 4924424"/>
                <a:gd name="connsiteY27" fmla="*/ 1585912 h 1700212"/>
                <a:gd name="connsiteX28" fmla="*/ 1538287 w 4924424"/>
                <a:gd name="connsiteY28" fmla="*/ 1466850 h 1700212"/>
                <a:gd name="connsiteX29" fmla="*/ 1452562 w 4924424"/>
                <a:gd name="connsiteY29" fmla="*/ 1352550 h 1700212"/>
                <a:gd name="connsiteX30" fmla="*/ 1390650 w 4924424"/>
                <a:gd name="connsiteY30" fmla="*/ 1328737 h 1700212"/>
                <a:gd name="connsiteX31" fmla="*/ 1385887 w 4924424"/>
                <a:gd name="connsiteY31" fmla="*/ 1423987 h 1700212"/>
                <a:gd name="connsiteX32" fmla="*/ 1314449 w 4924424"/>
                <a:gd name="connsiteY32" fmla="*/ 1552575 h 1700212"/>
                <a:gd name="connsiteX33" fmla="*/ 1209675 w 4924424"/>
                <a:gd name="connsiteY33" fmla="*/ 1633537 h 1700212"/>
                <a:gd name="connsiteX34" fmla="*/ 1023937 w 4924424"/>
                <a:gd name="connsiteY34" fmla="*/ 1685925 h 1700212"/>
                <a:gd name="connsiteX35" fmla="*/ 876300 w 4924424"/>
                <a:gd name="connsiteY35" fmla="*/ 1619250 h 1700212"/>
                <a:gd name="connsiteX36" fmla="*/ 747712 w 4924424"/>
                <a:gd name="connsiteY36" fmla="*/ 1585912 h 1700212"/>
                <a:gd name="connsiteX37" fmla="*/ 609600 w 4924424"/>
                <a:gd name="connsiteY37" fmla="*/ 1590675 h 1700212"/>
                <a:gd name="connsiteX38" fmla="*/ 476250 w 4924424"/>
                <a:gd name="connsiteY38" fmla="*/ 1590674 h 1700212"/>
                <a:gd name="connsiteX39" fmla="*/ 390525 w 4924424"/>
                <a:gd name="connsiteY39" fmla="*/ 1571625 h 1700212"/>
                <a:gd name="connsiteX40" fmla="*/ 247650 w 4924424"/>
                <a:gd name="connsiteY40" fmla="*/ 1576387 h 1700212"/>
                <a:gd name="connsiteX41" fmla="*/ 123825 w 4924424"/>
                <a:gd name="connsiteY41" fmla="*/ 1481137 h 1700212"/>
                <a:gd name="connsiteX42" fmla="*/ 42862 w 4924424"/>
                <a:gd name="connsiteY42" fmla="*/ 1300162 h 1700212"/>
                <a:gd name="connsiteX43" fmla="*/ 14287 w 4924424"/>
                <a:gd name="connsiteY43" fmla="*/ 1133475 h 1700212"/>
                <a:gd name="connsiteX44" fmla="*/ 0 w 4924424"/>
                <a:gd name="connsiteY44" fmla="*/ 1023937 h 1700212"/>
                <a:gd name="connsiteX45" fmla="*/ 14287 w 4924424"/>
                <a:gd name="connsiteY45" fmla="*/ 881062 h 1700212"/>
                <a:gd name="connsiteX46" fmla="*/ 90487 w 4924424"/>
                <a:gd name="connsiteY46" fmla="*/ 709612 h 1700212"/>
                <a:gd name="connsiteX47" fmla="*/ 209550 w 4924424"/>
                <a:gd name="connsiteY47" fmla="*/ 581025 h 1700212"/>
                <a:gd name="connsiteX48" fmla="*/ 395287 w 4924424"/>
                <a:gd name="connsiteY48" fmla="*/ 471487 h 1700212"/>
                <a:gd name="connsiteX49" fmla="*/ 523875 w 4924424"/>
                <a:gd name="connsiteY49" fmla="*/ 390525 h 1700212"/>
                <a:gd name="connsiteX50" fmla="*/ 609600 w 4924424"/>
                <a:gd name="connsiteY50" fmla="*/ 300037 h 1700212"/>
                <a:gd name="connsiteX51" fmla="*/ 733425 w 4924424"/>
                <a:gd name="connsiteY51" fmla="*/ 238125 h 1700212"/>
                <a:gd name="connsiteX52" fmla="*/ 928687 w 4924424"/>
                <a:gd name="connsiteY52" fmla="*/ 200025 h 1700212"/>
                <a:gd name="connsiteX53" fmla="*/ 1085850 w 4924424"/>
                <a:gd name="connsiteY53" fmla="*/ 95250 h 1700212"/>
                <a:gd name="connsiteX54" fmla="*/ 1271587 w 4924424"/>
                <a:gd name="connsiteY54" fmla="*/ 66675 h 1700212"/>
                <a:gd name="connsiteX55" fmla="*/ 1423987 w 4924424"/>
                <a:gd name="connsiteY55" fmla="*/ 109537 h 1700212"/>
                <a:gd name="connsiteX56" fmla="*/ 1514475 w 4924424"/>
                <a:gd name="connsiteY56" fmla="*/ 100012 h 1700212"/>
                <a:gd name="connsiteX57" fmla="*/ 1619250 w 4924424"/>
                <a:gd name="connsiteY57" fmla="*/ 23812 h 1700212"/>
                <a:gd name="connsiteX58" fmla="*/ 1743075 w 4924424"/>
                <a:gd name="connsiteY58" fmla="*/ 14287 h 1700212"/>
                <a:gd name="connsiteX59" fmla="*/ 1871662 w 4924424"/>
                <a:gd name="connsiteY59" fmla="*/ 114300 h 1700212"/>
                <a:gd name="connsiteX60" fmla="*/ 2038350 w 4924424"/>
                <a:gd name="connsiteY60" fmla="*/ 114300 h 1700212"/>
                <a:gd name="connsiteX61" fmla="*/ 2143125 w 4924424"/>
                <a:gd name="connsiteY61" fmla="*/ 138112 h 1700212"/>
                <a:gd name="connsiteX62" fmla="*/ 2314575 w 4924424"/>
                <a:gd name="connsiteY62" fmla="*/ 95250 h 1700212"/>
                <a:gd name="connsiteX63" fmla="*/ 2538412 w 4924424"/>
                <a:gd name="connsiteY63" fmla="*/ 52387 h 1700212"/>
                <a:gd name="connsiteX64" fmla="*/ 2686050 w 4924424"/>
                <a:gd name="connsiteY64" fmla="*/ 109537 h 1700212"/>
                <a:gd name="connsiteX65" fmla="*/ 2738437 w 4924424"/>
                <a:gd name="connsiteY65" fmla="*/ 133350 h 1700212"/>
                <a:gd name="connsiteX66" fmla="*/ 2881312 w 4924424"/>
                <a:gd name="connsiteY66" fmla="*/ 61912 h 1700212"/>
                <a:gd name="connsiteX67" fmla="*/ 3095625 w 4924424"/>
                <a:gd name="connsiteY67" fmla="*/ 0 h 1700212"/>
                <a:gd name="connsiteX68" fmla="*/ 3367087 w 4924424"/>
                <a:gd name="connsiteY68" fmla="*/ 66675 h 1700212"/>
                <a:gd name="connsiteX69" fmla="*/ 3590925 w 4924424"/>
                <a:gd name="connsiteY69" fmla="*/ 95250 h 1700212"/>
                <a:gd name="connsiteX70" fmla="*/ 3729037 w 4924424"/>
                <a:gd name="connsiteY70" fmla="*/ 85725 h 1700212"/>
                <a:gd name="connsiteX71" fmla="*/ 3848100 w 4924424"/>
                <a:gd name="connsiteY71" fmla="*/ 42862 h 1700212"/>
                <a:gd name="connsiteX72" fmla="*/ 3990975 w 4924424"/>
                <a:gd name="connsiteY72" fmla="*/ 19050 h 1700212"/>
                <a:gd name="connsiteX0" fmla="*/ 3990975 w 4924424"/>
                <a:gd name="connsiteY0" fmla="*/ 19050 h 1728787"/>
                <a:gd name="connsiteX1" fmla="*/ 4195762 w 4924424"/>
                <a:gd name="connsiteY1" fmla="*/ 114300 h 1728787"/>
                <a:gd name="connsiteX2" fmla="*/ 4310062 w 4924424"/>
                <a:gd name="connsiteY2" fmla="*/ 261937 h 1728787"/>
                <a:gd name="connsiteX3" fmla="*/ 4414837 w 4924424"/>
                <a:gd name="connsiteY3" fmla="*/ 452437 h 1728787"/>
                <a:gd name="connsiteX4" fmla="*/ 4524375 w 4924424"/>
                <a:gd name="connsiteY4" fmla="*/ 600075 h 1728787"/>
                <a:gd name="connsiteX5" fmla="*/ 4686300 w 4924424"/>
                <a:gd name="connsiteY5" fmla="*/ 681038 h 1728787"/>
                <a:gd name="connsiteX6" fmla="*/ 4843462 w 4924424"/>
                <a:gd name="connsiteY6" fmla="*/ 823913 h 1728787"/>
                <a:gd name="connsiteX7" fmla="*/ 4924424 w 4924424"/>
                <a:gd name="connsiteY7" fmla="*/ 1047750 h 1728787"/>
                <a:gd name="connsiteX8" fmla="*/ 4819650 w 4924424"/>
                <a:gd name="connsiteY8" fmla="*/ 1304924 h 1728787"/>
                <a:gd name="connsiteX9" fmla="*/ 4643437 w 4924424"/>
                <a:gd name="connsiteY9" fmla="*/ 1423988 h 1728787"/>
                <a:gd name="connsiteX10" fmla="*/ 4510087 w 4924424"/>
                <a:gd name="connsiteY10" fmla="*/ 1423988 h 1728787"/>
                <a:gd name="connsiteX11" fmla="*/ 4371975 w 4924424"/>
                <a:gd name="connsiteY11" fmla="*/ 1385888 h 1728787"/>
                <a:gd name="connsiteX12" fmla="*/ 4271962 w 4924424"/>
                <a:gd name="connsiteY12" fmla="*/ 1371600 h 1728787"/>
                <a:gd name="connsiteX13" fmla="*/ 4095749 w 4924424"/>
                <a:gd name="connsiteY13" fmla="*/ 1419225 h 1728787"/>
                <a:gd name="connsiteX14" fmla="*/ 3890962 w 4924424"/>
                <a:gd name="connsiteY14" fmla="*/ 1443038 h 1728787"/>
                <a:gd name="connsiteX15" fmla="*/ 3686175 w 4924424"/>
                <a:gd name="connsiteY15" fmla="*/ 1385887 h 1728787"/>
                <a:gd name="connsiteX16" fmla="*/ 3476625 w 4924424"/>
                <a:gd name="connsiteY16" fmla="*/ 1366837 h 1728787"/>
                <a:gd name="connsiteX17" fmla="*/ 3338512 w 4924424"/>
                <a:gd name="connsiteY17" fmla="*/ 1357312 h 1728787"/>
                <a:gd name="connsiteX18" fmla="*/ 3195637 w 4924424"/>
                <a:gd name="connsiteY18" fmla="*/ 1385887 h 1728787"/>
                <a:gd name="connsiteX19" fmla="*/ 3038475 w 4924424"/>
                <a:gd name="connsiteY19" fmla="*/ 1462087 h 1728787"/>
                <a:gd name="connsiteX20" fmla="*/ 2747962 w 4924424"/>
                <a:gd name="connsiteY20" fmla="*/ 1728787 h 1728787"/>
                <a:gd name="connsiteX21" fmla="*/ 2552700 w 4924424"/>
                <a:gd name="connsiteY21" fmla="*/ 1700212 h 1728787"/>
                <a:gd name="connsiteX22" fmla="*/ 2300287 w 4924424"/>
                <a:gd name="connsiteY22" fmla="*/ 1662112 h 1728787"/>
                <a:gd name="connsiteX23" fmla="*/ 2176463 w 4924424"/>
                <a:gd name="connsiteY23" fmla="*/ 1676400 h 1728787"/>
                <a:gd name="connsiteX24" fmla="*/ 1990724 w 4924424"/>
                <a:gd name="connsiteY24" fmla="*/ 1681162 h 1728787"/>
                <a:gd name="connsiteX25" fmla="*/ 1847850 w 4924424"/>
                <a:gd name="connsiteY25" fmla="*/ 1633537 h 1728787"/>
                <a:gd name="connsiteX26" fmla="*/ 1709737 w 4924424"/>
                <a:gd name="connsiteY26" fmla="*/ 1628775 h 1728787"/>
                <a:gd name="connsiteX27" fmla="*/ 1600200 w 4924424"/>
                <a:gd name="connsiteY27" fmla="*/ 1585912 h 1728787"/>
                <a:gd name="connsiteX28" fmla="*/ 1538287 w 4924424"/>
                <a:gd name="connsiteY28" fmla="*/ 1466850 h 1728787"/>
                <a:gd name="connsiteX29" fmla="*/ 1452562 w 4924424"/>
                <a:gd name="connsiteY29" fmla="*/ 1352550 h 1728787"/>
                <a:gd name="connsiteX30" fmla="*/ 1390650 w 4924424"/>
                <a:gd name="connsiteY30" fmla="*/ 1328737 h 1728787"/>
                <a:gd name="connsiteX31" fmla="*/ 1385887 w 4924424"/>
                <a:gd name="connsiteY31" fmla="*/ 1423987 h 1728787"/>
                <a:gd name="connsiteX32" fmla="*/ 1314449 w 4924424"/>
                <a:gd name="connsiteY32" fmla="*/ 1552575 h 1728787"/>
                <a:gd name="connsiteX33" fmla="*/ 1209675 w 4924424"/>
                <a:gd name="connsiteY33" fmla="*/ 1633537 h 1728787"/>
                <a:gd name="connsiteX34" fmla="*/ 1023937 w 4924424"/>
                <a:gd name="connsiteY34" fmla="*/ 1685925 h 1728787"/>
                <a:gd name="connsiteX35" fmla="*/ 876300 w 4924424"/>
                <a:gd name="connsiteY35" fmla="*/ 1619250 h 1728787"/>
                <a:gd name="connsiteX36" fmla="*/ 747712 w 4924424"/>
                <a:gd name="connsiteY36" fmla="*/ 1585912 h 1728787"/>
                <a:gd name="connsiteX37" fmla="*/ 609600 w 4924424"/>
                <a:gd name="connsiteY37" fmla="*/ 1590675 h 1728787"/>
                <a:gd name="connsiteX38" fmla="*/ 476250 w 4924424"/>
                <a:gd name="connsiteY38" fmla="*/ 1590674 h 1728787"/>
                <a:gd name="connsiteX39" fmla="*/ 390525 w 4924424"/>
                <a:gd name="connsiteY39" fmla="*/ 1571625 h 1728787"/>
                <a:gd name="connsiteX40" fmla="*/ 247650 w 4924424"/>
                <a:gd name="connsiteY40" fmla="*/ 1576387 h 1728787"/>
                <a:gd name="connsiteX41" fmla="*/ 123825 w 4924424"/>
                <a:gd name="connsiteY41" fmla="*/ 1481137 h 1728787"/>
                <a:gd name="connsiteX42" fmla="*/ 42862 w 4924424"/>
                <a:gd name="connsiteY42" fmla="*/ 1300162 h 1728787"/>
                <a:gd name="connsiteX43" fmla="*/ 14287 w 4924424"/>
                <a:gd name="connsiteY43" fmla="*/ 1133475 h 1728787"/>
                <a:gd name="connsiteX44" fmla="*/ 0 w 4924424"/>
                <a:gd name="connsiteY44" fmla="*/ 1023937 h 1728787"/>
                <a:gd name="connsiteX45" fmla="*/ 14287 w 4924424"/>
                <a:gd name="connsiteY45" fmla="*/ 881062 h 1728787"/>
                <a:gd name="connsiteX46" fmla="*/ 90487 w 4924424"/>
                <a:gd name="connsiteY46" fmla="*/ 709612 h 1728787"/>
                <a:gd name="connsiteX47" fmla="*/ 209550 w 4924424"/>
                <a:gd name="connsiteY47" fmla="*/ 581025 h 1728787"/>
                <a:gd name="connsiteX48" fmla="*/ 395287 w 4924424"/>
                <a:gd name="connsiteY48" fmla="*/ 471487 h 1728787"/>
                <a:gd name="connsiteX49" fmla="*/ 523875 w 4924424"/>
                <a:gd name="connsiteY49" fmla="*/ 390525 h 1728787"/>
                <a:gd name="connsiteX50" fmla="*/ 609600 w 4924424"/>
                <a:gd name="connsiteY50" fmla="*/ 300037 h 1728787"/>
                <a:gd name="connsiteX51" fmla="*/ 733425 w 4924424"/>
                <a:gd name="connsiteY51" fmla="*/ 238125 h 1728787"/>
                <a:gd name="connsiteX52" fmla="*/ 928687 w 4924424"/>
                <a:gd name="connsiteY52" fmla="*/ 200025 h 1728787"/>
                <a:gd name="connsiteX53" fmla="*/ 1085850 w 4924424"/>
                <a:gd name="connsiteY53" fmla="*/ 95250 h 1728787"/>
                <a:gd name="connsiteX54" fmla="*/ 1271587 w 4924424"/>
                <a:gd name="connsiteY54" fmla="*/ 66675 h 1728787"/>
                <a:gd name="connsiteX55" fmla="*/ 1423987 w 4924424"/>
                <a:gd name="connsiteY55" fmla="*/ 109537 h 1728787"/>
                <a:gd name="connsiteX56" fmla="*/ 1514475 w 4924424"/>
                <a:gd name="connsiteY56" fmla="*/ 100012 h 1728787"/>
                <a:gd name="connsiteX57" fmla="*/ 1619250 w 4924424"/>
                <a:gd name="connsiteY57" fmla="*/ 23812 h 1728787"/>
                <a:gd name="connsiteX58" fmla="*/ 1743075 w 4924424"/>
                <a:gd name="connsiteY58" fmla="*/ 14287 h 1728787"/>
                <a:gd name="connsiteX59" fmla="*/ 1871662 w 4924424"/>
                <a:gd name="connsiteY59" fmla="*/ 114300 h 1728787"/>
                <a:gd name="connsiteX60" fmla="*/ 2038350 w 4924424"/>
                <a:gd name="connsiteY60" fmla="*/ 114300 h 1728787"/>
                <a:gd name="connsiteX61" fmla="*/ 2143125 w 4924424"/>
                <a:gd name="connsiteY61" fmla="*/ 138112 h 1728787"/>
                <a:gd name="connsiteX62" fmla="*/ 2314575 w 4924424"/>
                <a:gd name="connsiteY62" fmla="*/ 95250 h 1728787"/>
                <a:gd name="connsiteX63" fmla="*/ 2538412 w 4924424"/>
                <a:gd name="connsiteY63" fmla="*/ 52387 h 1728787"/>
                <a:gd name="connsiteX64" fmla="*/ 2686050 w 4924424"/>
                <a:gd name="connsiteY64" fmla="*/ 109537 h 1728787"/>
                <a:gd name="connsiteX65" fmla="*/ 2738437 w 4924424"/>
                <a:gd name="connsiteY65" fmla="*/ 133350 h 1728787"/>
                <a:gd name="connsiteX66" fmla="*/ 2881312 w 4924424"/>
                <a:gd name="connsiteY66" fmla="*/ 61912 h 1728787"/>
                <a:gd name="connsiteX67" fmla="*/ 3095625 w 4924424"/>
                <a:gd name="connsiteY67" fmla="*/ 0 h 1728787"/>
                <a:gd name="connsiteX68" fmla="*/ 3367087 w 4924424"/>
                <a:gd name="connsiteY68" fmla="*/ 66675 h 1728787"/>
                <a:gd name="connsiteX69" fmla="*/ 3590925 w 4924424"/>
                <a:gd name="connsiteY69" fmla="*/ 95250 h 1728787"/>
                <a:gd name="connsiteX70" fmla="*/ 3729037 w 4924424"/>
                <a:gd name="connsiteY70" fmla="*/ 85725 h 1728787"/>
                <a:gd name="connsiteX71" fmla="*/ 3848100 w 4924424"/>
                <a:gd name="connsiteY71" fmla="*/ 42862 h 1728787"/>
                <a:gd name="connsiteX72" fmla="*/ 3990975 w 4924424"/>
                <a:gd name="connsiteY72" fmla="*/ 19050 h 1728787"/>
                <a:gd name="connsiteX0" fmla="*/ 3990975 w 4924424"/>
                <a:gd name="connsiteY0" fmla="*/ 19050 h 1728787"/>
                <a:gd name="connsiteX1" fmla="*/ 4195762 w 4924424"/>
                <a:gd name="connsiteY1" fmla="*/ 114300 h 1728787"/>
                <a:gd name="connsiteX2" fmla="*/ 4310062 w 4924424"/>
                <a:gd name="connsiteY2" fmla="*/ 261937 h 1728787"/>
                <a:gd name="connsiteX3" fmla="*/ 4414837 w 4924424"/>
                <a:gd name="connsiteY3" fmla="*/ 452437 h 1728787"/>
                <a:gd name="connsiteX4" fmla="*/ 4524375 w 4924424"/>
                <a:gd name="connsiteY4" fmla="*/ 600075 h 1728787"/>
                <a:gd name="connsiteX5" fmla="*/ 4686300 w 4924424"/>
                <a:gd name="connsiteY5" fmla="*/ 681038 h 1728787"/>
                <a:gd name="connsiteX6" fmla="*/ 4843462 w 4924424"/>
                <a:gd name="connsiteY6" fmla="*/ 823913 h 1728787"/>
                <a:gd name="connsiteX7" fmla="*/ 4924424 w 4924424"/>
                <a:gd name="connsiteY7" fmla="*/ 1047750 h 1728787"/>
                <a:gd name="connsiteX8" fmla="*/ 4819650 w 4924424"/>
                <a:gd name="connsiteY8" fmla="*/ 1304924 h 1728787"/>
                <a:gd name="connsiteX9" fmla="*/ 4643437 w 4924424"/>
                <a:gd name="connsiteY9" fmla="*/ 1423988 h 1728787"/>
                <a:gd name="connsiteX10" fmla="*/ 4510087 w 4924424"/>
                <a:gd name="connsiteY10" fmla="*/ 1423988 h 1728787"/>
                <a:gd name="connsiteX11" fmla="*/ 4371975 w 4924424"/>
                <a:gd name="connsiteY11" fmla="*/ 1385888 h 1728787"/>
                <a:gd name="connsiteX12" fmla="*/ 4271962 w 4924424"/>
                <a:gd name="connsiteY12" fmla="*/ 1371600 h 1728787"/>
                <a:gd name="connsiteX13" fmla="*/ 4095749 w 4924424"/>
                <a:gd name="connsiteY13" fmla="*/ 1419225 h 1728787"/>
                <a:gd name="connsiteX14" fmla="*/ 3890962 w 4924424"/>
                <a:gd name="connsiteY14" fmla="*/ 1443038 h 1728787"/>
                <a:gd name="connsiteX15" fmla="*/ 3686175 w 4924424"/>
                <a:gd name="connsiteY15" fmla="*/ 1385887 h 1728787"/>
                <a:gd name="connsiteX16" fmla="*/ 3476625 w 4924424"/>
                <a:gd name="connsiteY16" fmla="*/ 1366837 h 1728787"/>
                <a:gd name="connsiteX17" fmla="*/ 3338512 w 4924424"/>
                <a:gd name="connsiteY17" fmla="*/ 1357312 h 1728787"/>
                <a:gd name="connsiteX18" fmla="*/ 3195637 w 4924424"/>
                <a:gd name="connsiteY18" fmla="*/ 1385887 h 1728787"/>
                <a:gd name="connsiteX19" fmla="*/ 3038475 w 4924424"/>
                <a:gd name="connsiteY19" fmla="*/ 1462087 h 1728787"/>
                <a:gd name="connsiteX20" fmla="*/ 2747962 w 4924424"/>
                <a:gd name="connsiteY20" fmla="*/ 1728787 h 1728787"/>
                <a:gd name="connsiteX21" fmla="*/ 2528888 w 4924424"/>
                <a:gd name="connsiteY21" fmla="*/ 1724025 h 1728787"/>
                <a:gd name="connsiteX22" fmla="*/ 2300287 w 4924424"/>
                <a:gd name="connsiteY22" fmla="*/ 1662112 h 1728787"/>
                <a:gd name="connsiteX23" fmla="*/ 2176463 w 4924424"/>
                <a:gd name="connsiteY23" fmla="*/ 1676400 h 1728787"/>
                <a:gd name="connsiteX24" fmla="*/ 1990724 w 4924424"/>
                <a:gd name="connsiteY24" fmla="*/ 1681162 h 1728787"/>
                <a:gd name="connsiteX25" fmla="*/ 1847850 w 4924424"/>
                <a:gd name="connsiteY25" fmla="*/ 1633537 h 1728787"/>
                <a:gd name="connsiteX26" fmla="*/ 1709737 w 4924424"/>
                <a:gd name="connsiteY26" fmla="*/ 1628775 h 1728787"/>
                <a:gd name="connsiteX27" fmla="*/ 1600200 w 4924424"/>
                <a:gd name="connsiteY27" fmla="*/ 1585912 h 1728787"/>
                <a:gd name="connsiteX28" fmla="*/ 1538287 w 4924424"/>
                <a:gd name="connsiteY28" fmla="*/ 1466850 h 1728787"/>
                <a:gd name="connsiteX29" fmla="*/ 1452562 w 4924424"/>
                <a:gd name="connsiteY29" fmla="*/ 1352550 h 1728787"/>
                <a:gd name="connsiteX30" fmla="*/ 1390650 w 4924424"/>
                <a:gd name="connsiteY30" fmla="*/ 1328737 h 1728787"/>
                <a:gd name="connsiteX31" fmla="*/ 1385887 w 4924424"/>
                <a:gd name="connsiteY31" fmla="*/ 1423987 h 1728787"/>
                <a:gd name="connsiteX32" fmla="*/ 1314449 w 4924424"/>
                <a:gd name="connsiteY32" fmla="*/ 1552575 h 1728787"/>
                <a:gd name="connsiteX33" fmla="*/ 1209675 w 4924424"/>
                <a:gd name="connsiteY33" fmla="*/ 1633537 h 1728787"/>
                <a:gd name="connsiteX34" fmla="*/ 1023937 w 4924424"/>
                <a:gd name="connsiteY34" fmla="*/ 1685925 h 1728787"/>
                <a:gd name="connsiteX35" fmla="*/ 876300 w 4924424"/>
                <a:gd name="connsiteY35" fmla="*/ 1619250 h 1728787"/>
                <a:gd name="connsiteX36" fmla="*/ 747712 w 4924424"/>
                <a:gd name="connsiteY36" fmla="*/ 1585912 h 1728787"/>
                <a:gd name="connsiteX37" fmla="*/ 609600 w 4924424"/>
                <a:gd name="connsiteY37" fmla="*/ 1590675 h 1728787"/>
                <a:gd name="connsiteX38" fmla="*/ 476250 w 4924424"/>
                <a:gd name="connsiteY38" fmla="*/ 1590674 h 1728787"/>
                <a:gd name="connsiteX39" fmla="*/ 390525 w 4924424"/>
                <a:gd name="connsiteY39" fmla="*/ 1571625 h 1728787"/>
                <a:gd name="connsiteX40" fmla="*/ 247650 w 4924424"/>
                <a:gd name="connsiteY40" fmla="*/ 1576387 h 1728787"/>
                <a:gd name="connsiteX41" fmla="*/ 123825 w 4924424"/>
                <a:gd name="connsiteY41" fmla="*/ 1481137 h 1728787"/>
                <a:gd name="connsiteX42" fmla="*/ 42862 w 4924424"/>
                <a:gd name="connsiteY42" fmla="*/ 1300162 h 1728787"/>
                <a:gd name="connsiteX43" fmla="*/ 14287 w 4924424"/>
                <a:gd name="connsiteY43" fmla="*/ 1133475 h 1728787"/>
                <a:gd name="connsiteX44" fmla="*/ 0 w 4924424"/>
                <a:gd name="connsiteY44" fmla="*/ 1023937 h 1728787"/>
                <a:gd name="connsiteX45" fmla="*/ 14287 w 4924424"/>
                <a:gd name="connsiteY45" fmla="*/ 881062 h 1728787"/>
                <a:gd name="connsiteX46" fmla="*/ 90487 w 4924424"/>
                <a:gd name="connsiteY46" fmla="*/ 709612 h 1728787"/>
                <a:gd name="connsiteX47" fmla="*/ 209550 w 4924424"/>
                <a:gd name="connsiteY47" fmla="*/ 581025 h 1728787"/>
                <a:gd name="connsiteX48" fmla="*/ 395287 w 4924424"/>
                <a:gd name="connsiteY48" fmla="*/ 471487 h 1728787"/>
                <a:gd name="connsiteX49" fmla="*/ 523875 w 4924424"/>
                <a:gd name="connsiteY49" fmla="*/ 390525 h 1728787"/>
                <a:gd name="connsiteX50" fmla="*/ 609600 w 4924424"/>
                <a:gd name="connsiteY50" fmla="*/ 300037 h 1728787"/>
                <a:gd name="connsiteX51" fmla="*/ 733425 w 4924424"/>
                <a:gd name="connsiteY51" fmla="*/ 238125 h 1728787"/>
                <a:gd name="connsiteX52" fmla="*/ 928687 w 4924424"/>
                <a:gd name="connsiteY52" fmla="*/ 200025 h 1728787"/>
                <a:gd name="connsiteX53" fmla="*/ 1085850 w 4924424"/>
                <a:gd name="connsiteY53" fmla="*/ 95250 h 1728787"/>
                <a:gd name="connsiteX54" fmla="*/ 1271587 w 4924424"/>
                <a:gd name="connsiteY54" fmla="*/ 66675 h 1728787"/>
                <a:gd name="connsiteX55" fmla="*/ 1423987 w 4924424"/>
                <a:gd name="connsiteY55" fmla="*/ 109537 h 1728787"/>
                <a:gd name="connsiteX56" fmla="*/ 1514475 w 4924424"/>
                <a:gd name="connsiteY56" fmla="*/ 100012 h 1728787"/>
                <a:gd name="connsiteX57" fmla="*/ 1619250 w 4924424"/>
                <a:gd name="connsiteY57" fmla="*/ 23812 h 1728787"/>
                <a:gd name="connsiteX58" fmla="*/ 1743075 w 4924424"/>
                <a:gd name="connsiteY58" fmla="*/ 14287 h 1728787"/>
                <a:gd name="connsiteX59" fmla="*/ 1871662 w 4924424"/>
                <a:gd name="connsiteY59" fmla="*/ 114300 h 1728787"/>
                <a:gd name="connsiteX60" fmla="*/ 2038350 w 4924424"/>
                <a:gd name="connsiteY60" fmla="*/ 114300 h 1728787"/>
                <a:gd name="connsiteX61" fmla="*/ 2143125 w 4924424"/>
                <a:gd name="connsiteY61" fmla="*/ 138112 h 1728787"/>
                <a:gd name="connsiteX62" fmla="*/ 2314575 w 4924424"/>
                <a:gd name="connsiteY62" fmla="*/ 95250 h 1728787"/>
                <a:gd name="connsiteX63" fmla="*/ 2538412 w 4924424"/>
                <a:gd name="connsiteY63" fmla="*/ 52387 h 1728787"/>
                <a:gd name="connsiteX64" fmla="*/ 2686050 w 4924424"/>
                <a:gd name="connsiteY64" fmla="*/ 109537 h 1728787"/>
                <a:gd name="connsiteX65" fmla="*/ 2738437 w 4924424"/>
                <a:gd name="connsiteY65" fmla="*/ 133350 h 1728787"/>
                <a:gd name="connsiteX66" fmla="*/ 2881312 w 4924424"/>
                <a:gd name="connsiteY66" fmla="*/ 61912 h 1728787"/>
                <a:gd name="connsiteX67" fmla="*/ 3095625 w 4924424"/>
                <a:gd name="connsiteY67" fmla="*/ 0 h 1728787"/>
                <a:gd name="connsiteX68" fmla="*/ 3367087 w 4924424"/>
                <a:gd name="connsiteY68" fmla="*/ 66675 h 1728787"/>
                <a:gd name="connsiteX69" fmla="*/ 3590925 w 4924424"/>
                <a:gd name="connsiteY69" fmla="*/ 95250 h 1728787"/>
                <a:gd name="connsiteX70" fmla="*/ 3729037 w 4924424"/>
                <a:gd name="connsiteY70" fmla="*/ 85725 h 1728787"/>
                <a:gd name="connsiteX71" fmla="*/ 3848100 w 4924424"/>
                <a:gd name="connsiteY71" fmla="*/ 42862 h 1728787"/>
                <a:gd name="connsiteX72" fmla="*/ 3990975 w 4924424"/>
                <a:gd name="connsiteY72" fmla="*/ 19050 h 1728787"/>
                <a:gd name="connsiteX0" fmla="*/ 3990975 w 4924424"/>
                <a:gd name="connsiteY0" fmla="*/ 19050 h 1728787"/>
                <a:gd name="connsiteX1" fmla="*/ 4195762 w 4924424"/>
                <a:gd name="connsiteY1" fmla="*/ 114300 h 1728787"/>
                <a:gd name="connsiteX2" fmla="*/ 4310062 w 4924424"/>
                <a:gd name="connsiteY2" fmla="*/ 261937 h 1728787"/>
                <a:gd name="connsiteX3" fmla="*/ 4414837 w 4924424"/>
                <a:gd name="connsiteY3" fmla="*/ 452437 h 1728787"/>
                <a:gd name="connsiteX4" fmla="*/ 4524375 w 4924424"/>
                <a:gd name="connsiteY4" fmla="*/ 600075 h 1728787"/>
                <a:gd name="connsiteX5" fmla="*/ 4686300 w 4924424"/>
                <a:gd name="connsiteY5" fmla="*/ 681038 h 1728787"/>
                <a:gd name="connsiteX6" fmla="*/ 4843462 w 4924424"/>
                <a:gd name="connsiteY6" fmla="*/ 823913 h 1728787"/>
                <a:gd name="connsiteX7" fmla="*/ 4924424 w 4924424"/>
                <a:gd name="connsiteY7" fmla="*/ 1047750 h 1728787"/>
                <a:gd name="connsiteX8" fmla="*/ 4819650 w 4924424"/>
                <a:gd name="connsiteY8" fmla="*/ 1304924 h 1728787"/>
                <a:gd name="connsiteX9" fmla="*/ 4643437 w 4924424"/>
                <a:gd name="connsiteY9" fmla="*/ 1423988 h 1728787"/>
                <a:gd name="connsiteX10" fmla="*/ 4510087 w 4924424"/>
                <a:gd name="connsiteY10" fmla="*/ 1423988 h 1728787"/>
                <a:gd name="connsiteX11" fmla="*/ 4371975 w 4924424"/>
                <a:gd name="connsiteY11" fmla="*/ 1385888 h 1728787"/>
                <a:gd name="connsiteX12" fmla="*/ 4271962 w 4924424"/>
                <a:gd name="connsiteY12" fmla="*/ 1371600 h 1728787"/>
                <a:gd name="connsiteX13" fmla="*/ 4095749 w 4924424"/>
                <a:gd name="connsiteY13" fmla="*/ 1419225 h 1728787"/>
                <a:gd name="connsiteX14" fmla="*/ 3890962 w 4924424"/>
                <a:gd name="connsiteY14" fmla="*/ 1443038 h 1728787"/>
                <a:gd name="connsiteX15" fmla="*/ 3686175 w 4924424"/>
                <a:gd name="connsiteY15" fmla="*/ 1385887 h 1728787"/>
                <a:gd name="connsiteX16" fmla="*/ 3476625 w 4924424"/>
                <a:gd name="connsiteY16" fmla="*/ 1366837 h 1728787"/>
                <a:gd name="connsiteX17" fmla="*/ 3338512 w 4924424"/>
                <a:gd name="connsiteY17" fmla="*/ 1357312 h 1728787"/>
                <a:gd name="connsiteX18" fmla="*/ 3195637 w 4924424"/>
                <a:gd name="connsiteY18" fmla="*/ 1385887 h 1728787"/>
                <a:gd name="connsiteX19" fmla="*/ 3038475 w 4924424"/>
                <a:gd name="connsiteY19" fmla="*/ 1528762 h 1728787"/>
                <a:gd name="connsiteX20" fmla="*/ 2747962 w 4924424"/>
                <a:gd name="connsiteY20" fmla="*/ 1728787 h 1728787"/>
                <a:gd name="connsiteX21" fmla="*/ 2528888 w 4924424"/>
                <a:gd name="connsiteY21" fmla="*/ 1724025 h 1728787"/>
                <a:gd name="connsiteX22" fmla="*/ 2300287 w 4924424"/>
                <a:gd name="connsiteY22" fmla="*/ 1662112 h 1728787"/>
                <a:gd name="connsiteX23" fmla="*/ 2176463 w 4924424"/>
                <a:gd name="connsiteY23" fmla="*/ 1676400 h 1728787"/>
                <a:gd name="connsiteX24" fmla="*/ 1990724 w 4924424"/>
                <a:gd name="connsiteY24" fmla="*/ 1681162 h 1728787"/>
                <a:gd name="connsiteX25" fmla="*/ 1847850 w 4924424"/>
                <a:gd name="connsiteY25" fmla="*/ 1633537 h 1728787"/>
                <a:gd name="connsiteX26" fmla="*/ 1709737 w 4924424"/>
                <a:gd name="connsiteY26" fmla="*/ 1628775 h 1728787"/>
                <a:gd name="connsiteX27" fmla="*/ 1600200 w 4924424"/>
                <a:gd name="connsiteY27" fmla="*/ 1585912 h 1728787"/>
                <a:gd name="connsiteX28" fmla="*/ 1538287 w 4924424"/>
                <a:gd name="connsiteY28" fmla="*/ 1466850 h 1728787"/>
                <a:gd name="connsiteX29" fmla="*/ 1452562 w 4924424"/>
                <a:gd name="connsiteY29" fmla="*/ 1352550 h 1728787"/>
                <a:gd name="connsiteX30" fmla="*/ 1390650 w 4924424"/>
                <a:gd name="connsiteY30" fmla="*/ 1328737 h 1728787"/>
                <a:gd name="connsiteX31" fmla="*/ 1385887 w 4924424"/>
                <a:gd name="connsiteY31" fmla="*/ 1423987 h 1728787"/>
                <a:gd name="connsiteX32" fmla="*/ 1314449 w 4924424"/>
                <a:gd name="connsiteY32" fmla="*/ 1552575 h 1728787"/>
                <a:gd name="connsiteX33" fmla="*/ 1209675 w 4924424"/>
                <a:gd name="connsiteY33" fmla="*/ 1633537 h 1728787"/>
                <a:gd name="connsiteX34" fmla="*/ 1023937 w 4924424"/>
                <a:gd name="connsiteY34" fmla="*/ 1685925 h 1728787"/>
                <a:gd name="connsiteX35" fmla="*/ 876300 w 4924424"/>
                <a:gd name="connsiteY35" fmla="*/ 1619250 h 1728787"/>
                <a:gd name="connsiteX36" fmla="*/ 747712 w 4924424"/>
                <a:gd name="connsiteY36" fmla="*/ 1585912 h 1728787"/>
                <a:gd name="connsiteX37" fmla="*/ 609600 w 4924424"/>
                <a:gd name="connsiteY37" fmla="*/ 1590675 h 1728787"/>
                <a:gd name="connsiteX38" fmla="*/ 476250 w 4924424"/>
                <a:gd name="connsiteY38" fmla="*/ 1590674 h 1728787"/>
                <a:gd name="connsiteX39" fmla="*/ 390525 w 4924424"/>
                <a:gd name="connsiteY39" fmla="*/ 1571625 h 1728787"/>
                <a:gd name="connsiteX40" fmla="*/ 247650 w 4924424"/>
                <a:gd name="connsiteY40" fmla="*/ 1576387 h 1728787"/>
                <a:gd name="connsiteX41" fmla="*/ 123825 w 4924424"/>
                <a:gd name="connsiteY41" fmla="*/ 1481137 h 1728787"/>
                <a:gd name="connsiteX42" fmla="*/ 42862 w 4924424"/>
                <a:gd name="connsiteY42" fmla="*/ 1300162 h 1728787"/>
                <a:gd name="connsiteX43" fmla="*/ 14287 w 4924424"/>
                <a:gd name="connsiteY43" fmla="*/ 1133475 h 1728787"/>
                <a:gd name="connsiteX44" fmla="*/ 0 w 4924424"/>
                <a:gd name="connsiteY44" fmla="*/ 1023937 h 1728787"/>
                <a:gd name="connsiteX45" fmla="*/ 14287 w 4924424"/>
                <a:gd name="connsiteY45" fmla="*/ 881062 h 1728787"/>
                <a:gd name="connsiteX46" fmla="*/ 90487 w 4924424"/>
                <a:gd name="connsiteY46" fmla="*/ 709612 h 1728787"/>
                <a:gd name="connsiteX47" fmla="*/ 209550 w 4924424"/>
                <a:gd name="connsiteY47" fmla="*/ 581025 h 1728787"/>
                <a:gd name="connsiteX48" fmla="*/ 395287 w 4924424"/>
                <a:gd name="connsiteY48" fmla="*/ 471487 h 1728787"/>
                <a:gd name="connsiteX49" fmla="*/ 523875 w 4924424"/>
                <a:gd name="connsiteY49" fmla="*/ 390525 h 1728787"/>
                <a:gd name="connsiteX50" fmla="*/ 609600 w 4924424"/>
                <a:gd name="connsiteY50" fmla="*/ 300037 h 1728787"/>
                <a:gd name="connsiteX51" fmla="*/ 733425 w 4924424"/>
                <a:gd name="connsiteY51" fmla="*/ 238125 h 1728787"/>
                <a:gd name="connsiteX52" fmla="*/ 928687 w 4924424"/>
                <a:gd name="connsiteY52" fmla="*/ 200025 h 1728787"/>
                <a:gd name="connsiteX53" fmla="*/ 1085850 w 4924424"/>
                <a:gd name="connsiteY53" fmla="*/ 95250 h 1728787"/>
                <a:gd name="connsiteX54" fmla="*/ 1271587 w 4924424"/>
                <a:gd name="connsiteY54" fmla="*/ 66675 h 1728787"/>
                <a:gd name="connsiteX55" fmla="*/ 1423987 w 4924424"/>
                <a:gd name="connsiteY55" fmla="*/ 109537 h 1728787"/>
                <a:gd name="connsiteX56" fmla="*/ 1514475 w 4924424"/>
                <a:gd name="connsiteY56" fmla="*/ 100012 h 1728787"/>
                <a:gd name="connsiteX57" fmla="*/ 1619250 w 4924424"/>
                <a:gd name="connsiteY57" fmla="*/ 23812 h 1728787"/>
                <a:gd name="connsiteX58" fmla="*/ 1743075 w 4924424"/>
                <a:gd name="connsiteY58" fmla="*/ 14287 h 1728787"/>
                <a:gd name="connsiteX59" fmla="*/ 1871662 w 4924424"/>
                <a:gd name="connsiteY59" fmla="*/ 114300 h 1728787"/>
                <a:gd name="connsiteX60" fmla="*/ 2038350 w 4924424"/>
                <a:gd name="connsiteY60" fmla="*/ 114300 h 1728787"/>
                <a:gd name="connsiteX61" fmla="*/ 2143125 w 4924424"/>
                <a:gd name="connsiteY61" fmla="*/ 138112 h 1728787"/>
                <a:gd name="connsiteX62" fmla="*/ 2314575 w 4924424"/>
                <a:gd name="connsiteY62" fmla="*/ 95250 h 1728787"/>
                <a:gd name="connsiteX63" fmla="*/ 2538412 w 4924424"/>
                <a:gd name="connsiteY63" fmla="*/ 52387 h 1728787"/>
                <a:gd name="connsiteX64" fmla="*/ 2686050 w 4924424"/>
                <a:gd name="connsiteY64" fmla="*/ 109537 h 1728787"/>
                <a:gd name="connsiteX65" fmla="*/ 2738437 w 4924424"/>
                <a:gd name="connsiteY65" fmla="*/ 133350 h 1728787"/>
                <a:gd name="connsiteX66" fmla="*/ 2881312 w 4924424"/>
                <a:gd name="connsiteY66" fmla="*/ 61912 h 1728787"/>
                <a:gd name="connsiteX67" fmla="*/ 3095625 w 4924424"/>
                <a:gd name="connsiteY67" fmla="*/ 0 h 1728787"/>
                <a:gd name="connsiteX68" fmla="*/ 3367087 w 4924424"/>
                <a:gd name="connsiteY68" fmla="*/ 66675 h 1728787"/>
                <a:gd name="connsiteX69" fmla="*/ 3590925 w 4924424"/>
                <a:gd name="connsiteY69" fmla="*/ 95250 h 1728787"/>
                <a:gd name="connsiteX70" fmla="*/ 3729037 w 4924424"/>
                <a:gd name="connsiteY70" fmla="*/ 85725 h 1728787"/>
                <a:gd name="connsiteX71" fmla="*/ 3848100 w 4924424"/>
                <a:gd name="connsiteY71" fmla="*/ 42862 h 1728787"/>
                <a:gd name="connsiteX72" fmla="*/ 3990975 w 4924424"/>
                <a:gd name="connsiteY72" fmla="*/ 19050 h 1728787"/>
                <a:gd name="connsiteX0" fmla="*/ 3990975 w 4924424"/>
                <a:gd name="connsiteY0" fmla="*/ 19050 h 1728787"/>
                <a:gd name="connsiteX1" fmla="*/ 4195762 w 4924424"/>
                <a:gd name="connsiteY1" fmla="*/ 114300 h 1728787"/>
                <a:gd name="connsiteX2" fmla="*/ 4310062 w 4924424"/>
                <a:gd name="connsiteY2" fmla="*/ 261937 h 1728787"/>
                <a:gd name="connsiteX3" fmla="*/ 4414837 w 4924424"/>
                <a:gd name="connsiteY3" fmla="*/ 452437 h 1728787"/>
                <a:gd name="connsiteX4" fmla="*/ 4524375 w 4924424"/>
                <a:gd name="connsiteY4" fmla="*/ 600075 h 1728787"/>
                <a:gd name="connsiteX5" fmla="*/ 4686300 w 4924424"/>
                <a:gd name="connsiteY5" fmla="*/ 681038 h 1728787"/>
                <a:gd name="connsiteX6" fmla="*/ 4843462 w 4924424"/>
                <a:gd name="connsiteY6" fmla="*/ 823913 h 1728787"/>
                <a:gd name="connsiteX7" fmla="*/ 4924424 w 4924424"/>
                <a:gd name="connsiteY7" fmla="*/ 1047750 h 1728787"/>
                <a:gd name="connsiteX8" fmla="*/ 4819650 w 4924424"/>
                <a:gd name="connsiteY8" fmla="*/ 1304924 h 1728787"/>
                <a:gd name="connsiteX9" fmla="*/ 4643437 w 4924424"/>
                <a:gd name="connsiteY9" fmla="*/ 1423988 h 1728787"/>
                <a:gd name="connsiteX10" fmla="*/ 4510087 w 4924424"/>
                <a:gd name="connsiteY10" fmla="*/ 1423988 h 1728787"/>
                <a:gd name="connsiteX11" fmla="*/ 4371975 w 4924424"/>
                <a:gd name="connsiteY11" fmla="*/ 1385888 h 1728787"/>
                <a:gd name="connsiteX12" fmla="*/ 4271962 w 4924424"/>
                <a:gd name="connsiteY12" fmla="*/ 1371600 h 1728787"/>
                <a:gd name="connsiteX13" fmla="*/ 4095749 w 4924424"/>
                <a:gd name="connsiteY13" fmla="*/ 1419225 h 1728787"/>
                <a:gd name="connsiteX14" fmla="*/ 3890962 w 4924424"/>
                <a:gd name="connsiteY14" fmla="*/ 1443038 h 1728787"/>
                <a:gd name="connsiteX15" fmla="*/ 3686175 w 4924424"/>
                <a:gd name="connsiteY15" fmla="*/ 1385887 h 1728787"/>
                <a:gd name="connsiteX16" fmla="*/ 3476625 w 4924424"/>
                <a:gd name="connsiteY16" fmla="*/ 1366837 h 1728787"/>
                <a:gd name="connsiteX17" fmla="*/ 3338512 w 4924424"/>
                <a:gd name="connsiteY17" fmla="*/ 1357312 h 1728787"/>
                <a:gd name="connsiteX18" fmla="*/ 3195637 w 4924424"/>
                <a:gd name="connsiteY18" fmla="*/ 1385887 h 1728787"/>
                <a:gd name="connsiteX19" fmla="*/ 3038475 w 4924424"/>
                <a:gd name="connsiteY19" fmla="*/ 1528762 h 1728787"/>
                <a:gd name="connsiteX20" fmla="*/ 2871788 w 4924424"/>
                <a:gd name="connsiteY20" fmla="*/ 1633538 h 1728787"/>
                <a:gd name="connsiteX21" fmla="*/ 2747962 w 4924424"/>
                <a:gd name="connsiteY21" fmla="*/ 1728787 h 1728787"/>
                <a:gd name="connsiteX22" fmla="*/ 2528888 w 4924424"/>
                <a:gd name="connsiteY22" fmla="*/ 1724025 h 1728787"/>
                <a:gd name="connsiteX23" fmla="*/ 2300287 w 4924424"/>
                <a:gd name="connsiteY23" fmla="*/ 1662112 h 1728787"/>
                <a:gd name="connsiteX24" fmla="*/ 2176463 w 4924424"/>
                <a:gd name="connsiteY24" fmla="*/ 1676400 h 1728787"/>
                <a:gd name="connsiteX25" fmla="*/ 1990724 w 4924424"/>
                <a:gd name="connsiteY25" fmla="*/ 1681162 h 1728787"/>
                <a:gd name="connsiteX26" fmla="*/ 1847850 w 4924424"/>
                <a:gd name="connsiteY26" fmla="*/ 1633537 h 1728787"/>
                <a:gd name="connsiteX27" fmla="*/ 1709737 w 4924424"/>
                <a:gd name="connsiteY27" fmla="*/ 1628775 h 1728787"/>
                <a:gd name="connsiteX28" fmla="*/ 1600200 w 4924424"/>
                <a:gd name="connsiteY28" fmla="*/ 1585912 h 1728787"/>
                <a:gd name="connsiteX29" fmla="*/ 1538287 w 4924424"/>
                <a:gd name="connsiteY29" fmla="*/ 1466850 h 1728787"/>
                <a:gd name="connsiteX30" fmla="*/ 1452562 w 4924424"/>
                <a:gd name="connsiteY30" fmla="*/ 1352550 h 1728787"/>
                <a:gd name="connsiteX31" fmla="*/ 1390650 w 4924424"/>
                <a:gd name="connsiteY31" fmla="*/ 1328737 h 1728787"/>
                <a:gd name="connsiteX32" fmla="*/ 1385887 w 4924424"/>
                <a:gd name="connsiteY32" fmla="*/ 1423987 h 1728787"/>
                <a:gd name="connsiteX33" fmla="*/ 1314449 w 4924424"/>
                <a:gd name="connsiteY33" fmla="*/ 1552575 h 1728787"/>
                <a:gd name="connsiteX34" fmla="*/ 1209675 w 4924424"/>
                <a:gd name="connsiteY34" fmla="*/ 1633537 h 1728787"/>
                <a:gd name="connsiteX35" fmla="*/ 1023937 w 4924424"/>
                <a:gd name="connsiteY35" fmla="*/ 1685925 h 1728787"/>
                <a:gd name="connsiteX36" fmla="*/ 876300 w 4924424"/>
                <a:gd name="connsiteY36" fmla="*/ 1619250 h 1728787"/>
                <a:gd name="connsiteX37" fmla="*/ 747712 w 4924424"/>
                <a:gd name="connsiteY37" fmla="*/ 1585912 h 1728787"/>
                <a:gd name="connsiteX38" fmla="*/ 609600 w 4924424"/>
                <a:gd name="connsiteY38" fmla="*/ 1590675 h 1728787"/>
                <a:gd name="connsiteX39" fmla="*/ 476250 w 4924424"/>
                <a:gd name="connsiteY39" fmla="*/ 1590674 h 1728787"/>
                <a:gd name="connsiteX40" fmla="*/ 390525 w 4924424"/>
                <a:gd name="connsiteY40" fmla="*/ 1571625 h 1728787"/>
                <a:gd name="connsiteX41" fmla="*/ 247650 w 4924424"/>
                <a:gd name="connsiteY41" fmla="*/ 1576387 h 1728787"/>
                <a:gd name="connsiteX42" fmla="*/ 123825 w 4924424"/>
                <a:gd name="connsiteY42" fmla="*/ 1481137 h 1728787"/>
                <a:gd name="connsiteX43" fmla="*/ 42862 w 4924424"/>
                <a:gd name="connsiteY43" fmla="*/ 1300162 h 1728787"/>
                <a:gd name="connsiteX44" fmla="*/ 14287 w 4924424"/>
                <a:gd name="connsiteY44" fmla="*/ 1133475 h 1728787"/>
                <a:gd name="connsiteX45" fmla="*/ 0 w 4924424"/>
                <a:gd name="connsiteY45" fmla="*/ 1023937 h 1728787"/>
                <a:gd name="connsiteX46" fmla="*/ 14287 w 4924424"/>
                <a:gd name="connsiteY46" fmla="*/ 881062 h 1728787"/>
                <a:gd name="connsiteX47" fmla="*/ 90487 w 4924424"/>
                <a:gd name="connsiteY47" fmla="*/ 709612 h 1728787"/>
                <a:gd name="connsiteX48" fmla="*/ 209550 w 4924424"/>
                <a:gd name="connsiteY48" fmla="*/ 581025 h 1728787"/>
                <a:gd name="connsiteX49" fmla="*/ 395287 w 4924424"/>
                <a:gd name="connsiteY49" fmla="*/ 471487 h 1728787"/>
                <a:gd name="connsiteX50" fmla="*/ 523875 w 4924424"/>
                <a:gd name="connsiteY50" fmla="*/ 390525 h 1728787"/>
                <a:gd name="connsiteX51" fmla="*/ 609600 w 4924424"/>
                <a:gd name="connsiteY51" fmla="*/ 300037 h 1728787"/>
                <a:gd name="connsiteX52" fmla="*/ 733425 w 4924424"/>
                <a:gd name="connsiteY52" fmla="*/ 238125 h 1728787"/>
                <a:gd name="connsiteX53" fmla="*/ 928687 w 4924424"/>
                <a:gd name="connsiteY53" fmla="*/ 200025 h 1728787"/>
                <a:gd name="connsiteX54" fmla="*/ 1085850 w 4924424"/>
                <a:gd name="connsiteY54" fmla="*/ 95250 h 1728787"/>
                <a:gd name="connsiteX55" fmla="*/ 1271587 w 4924424"/>
                <a:gd name="connsiteY55" fmla="*/ 66675 h 1728787"/>
                <a:gd name="connsiteX56" fmla="*/ 1423987 w 4924424"/>
                <a:gd name="connsiteY56" fmla="*/ 109537 h 1728787"/>
                <a:gd name="connsiteX57" fmla="*/ 1514475 w 4924424"/>
                <a:gd name="connsiteY57" fmla="*/ 100012 h 1728787"/>
                <a:gd name="connsiteX58" fmla="*/ 1619250 w 4924424"/>
                <a:gd name="connsiteY58" fmla="*/ 23812 h 1728787"/>
                <a:gd name="connsiteX59" fmla="*/ 1743075 w 4924424"/>
                <a:gd name="connsiteY59" fmla="*/ 14287 h 1728787"/>
                <a:gd name="connsiteX60" fmla="*/ 1871662 w 4924424"/>
                <a:gd name="connsiteY60" fmla="*/ 114300 h 1728787"/>
                <a:gd name="connsiteX61" fmla="*/ 2038350 w 4924424"/>
                <a:gd name="connsiteY61" fmla="*/ 114300 h 1728787"/>
                <a:gd name="connsiteX62" fmla="*/ 2143125 w 4924424"/>
                <a:gd name="connsiteY62" fmla="*/ 138112 h 1728787"/>
                <a:gd name="connsiteX63" fmla="*/ 2314575 w 4924424"/>
                <a:gd name="connsiteY63" fmla="*/ 95250 h 1728787"/>
                <a:gd name="connsiteX64" fmla="*/ 2538412 w 4924424"/>
                <a:gd name="connsiteY64" fmla="*/ 52387 h 1728787"/>
                <a:gd name="connsiteX65" fmla="*/ 2686050 w 4924424"/>
                <a:gd name="connsiteY65" fmla="*/ 109537 h 1728787"/>
                <a:gd name="connsiteX66" fmla="*/ 2738437 w 4924424"/>
                <a:gd name="connsiteY66" fmla="*/ 133350 h 1728787"/>
                <a:gd name="connsiteX67" fmla="*/ 2881312 w 4924424"/>
                <a:gd name="connsiteY67" fmla="*/ 61912 h 1728787"/>
                <a:gd name="connsiteX68" fmla="*/ 3095625 w 4924424"/>
                <a:gd name="connsiteY68" fmla="*/ 0 h 1728787"/>
                <a:gd name="connsiteX69" fmla="*/ 3367087 w 4924424"/>
                <a:gd name="connsiteY69" fmla="*/ 66675 h 1728787"/>
                <a:gd name="connsiteX70" fmla="*/ 3590925 w 4924424"/>
                <a:gd name="connsiteY70" fmla="*/ 95250 h 1728787"/>
                <a:gd name="connsiteX71" fmla="*/ 3729037 w 4924424"/>
                <a:gd name="connsiteY71" fmla="*/ 85725 h 1728787"/>
                <a:gd name="connsiteX72" fmla="*/ 3848100 w 4924424"/>
                <a:gd name="connsiteY72" fmla="*/ 42862 h 1728787"/>
                <a:gd name="connsiteX73" fmla="*/ 3990975 w 4924424"/>
                <a:gd name="connsiteY73" fmla="*/ 19050 h 1728787"/>
                <a:gd name="connsiteX0" fmla="*/ 3990975 w 4924424"/>
                <a:gd name="connsiteY0" fmla="*/ 19050 h 1728787"/>
                <a:gd name="connsiteX1" fmla="*/ 4195762 w 4924424"/>
                <a:gd name="connsiteY1" fmla="*/ 114300 h 1728787"/>
                <a:gd name="connsiteX2" fmla="*/ 4310062 w 4924424"/>
                <a:gd name="connsiteY2" fmla="*/ 261937 h 1728787"/>
                <a:gd name="connsiteX3" fmla="*/ 4414837 w 4924424"/>
                <a:gd name="connsiteY3" fmla="*/ 452437 h 1728787"/>
                <a:gd name="connsiteX4" fmla="*/ 4524375 w 4924424"/>
                <a:gd name="connsiteY4" fmla="*/ 600075 h 1728787"/>
                <a:gd name="connsiteX5" fmla="*/ 4686300 w 4924424"/>
                <a:gd name="connsiteY5" fmla="*/ 681038 h 1728787"/>
                <a:gd name="connsiteX6" fmla="*/ 4843462 w 4924424"/>
                <a:gd name="connsiteY6" fmla="*/ 823913 h 1728787"/>
                <a:gd name="connsiteX7" fmla="*/ 4924424 w 4924424"/>
                <a:gd name="connsiteY7" fmla="*/ 1047750 h 1728787"/>
                <a:gd name="connsiteX8" fmla="*/ 4819650 w 4924424"/>
                <a:gd name="connsiteY8" fmla="*/ 1304924 h 1728787"/>
                <a:gd name="connsiteX9" fmla="*/ 4643437 w 4924424"/>
                <a:gd name="connsiteY9" fmla="*/ 1423988 h 1728787"/>
                <a:gd name="connsiteX10" fmla="*/ 4510087 w 4924424"/>
                <a:gd name="connsiteY10" fmla="*/ 1423988 h 1728787"/>
                <a:gd name="connsiteX11" fmla="*/ 4371975 w 4924424"/>
                <a:gd name="connsiteY11" fmla="*/ 1385888 h 1728787"/>
                <a:gd name="connsiteX12" fmla="*/ 4271962 w 4924424"/>
                <a:gd name="connsiteY12" fmla="*/ 1371600 h 1728787"/>
                <a:gd name="connsiteX13" fmla="*/ 4095749 w 4924424"/>
                <a:gd name="connsiteY13" fmla="*/ 1419225 h 1728787"/>
                <a:gd name="connsiteX14" fmla="*/ 3890962 w 4924424"/>
                <a:gd name="connsiteY14" fmla="*/ 1443038 h 1728787"/>
                <a:gd name="connsiteX15" fmla="*/ 3686175 w 4924424"/>
                <a:gd name="connsiteY15" fmla="*/ 1385887 h 1728787"/>
                <a:gd name="connsiteX16" fmla="*/ 3476625 w 4924424"/>
                <a:gd name="connsiteY16" fmla="*/ 1366837 h 1728787"/>
                <a:gd name="connsiteX17" fmla="*/ 3338512 w 4924424"/>
                <a:gd name="connsiteY17" fmla="*/ 1357312 h 1728787"/>
                <a:gd name="connsiteX18" fmla="*/ 3181349 w 4924424"/>
                <a:gd name="connsiteY18" fmla="*/ 1447800 h 1728787"/>
                <a:gd name="connsiteX19" fmla="*/ 3038475 w 4924424"/>
                <a:gd name="connsiteY19" fmla="*/ 1528762 h 1728787"/>
                <a:gd name="connsiteX20" fmla="*/ 2871788 w 4924424"/>
                <a:gd name="connsiteY20" fmla="*/ 1633538 h 1728787"/>
                <a:gd name="connsiteX21" fmla="*/ 2747962 w 4924424"/>
                <a:gd name="connsiteY21" fmla="*/ 1728787 h 1728787"/>
                <a:gd name="connsiteX22" fmla="*/ 2528888 w 4924424"/>
                <a:gd name="connsiteY22" fmla="*/ 1724025 h 1728787"/>
                <a:gd name="connsiteX23" fmla="*/ 2300287 w 4924424"/>
                <a:gd name="connsiteY23" fmla="*/ 1662112 h 1728787"/>
                <a:gd name="connsiteX24" fmla="*/ 2176463 w 4924424"/>
                <a:gd name="connsiteY24" fmla="*/ 1676400 h 1728787"/>
                <a:gd name="connsiteX25" fmla="*/ 1990724 w 4924424"/>
                <a:gd name="connsiteY25" fmla="*/ 1681162 h 1728787"/>
                <a:gd name="connsiteX26" fmla="*/ 1847850 w 4924424"/>
                <a:gd name="connsiteY26" fmla="*/ 1633537 h 1728787"/>
                <a:gd name="connsiteX27" fmla="*/ 1709737 w 4924424"/>
                <a:gd name="connsiteY27" fmla="*/ 1628775 h 1728787"/>
                <a:gd name="connsiteX28" fmla="*/ 1600200 w 4924424"/>
                <a:gd name="connsiteY28" fmla="*/ 1585912 h 1728787"/>
                <a:gd name="connsiteX29" fmla="*/ 1538287 w 4924424"/>
                <a:gd name="connsiteY29" fmla="*/ 1466850 h 1728787"/>
                <a:gd name="connsiteX30" fmla="*/ 1452562 w 4924424"/>
                <a:gd name="connsiteY30" fmla="*/ 1352550 h 1728787"/>
                <a:gd name="connsiteX31" fmla="*/ 1390650 w 4924424"/>
                <a:gd name="connsiteY31" fmla="*/ 1328737 h 1728787"/>
                <a:gd name="connsiteX32" fmla="*/ 1385887 w 4924424"/>
                <a:gd name="connsiteY32" fmla="*/ 1423987 h 1728787"/>
                <a:gd name="connsiteX33" fmla="*/ 1314449 w 4924424"/>
                <a:gd name="connsiteY33" fmla="*/ 1552575 h 1728787"/>
                <a:gd name="connsiteX34" fmla="*/ 1209675 w 4924424"/>
                <a:gd name="connsiteY34" fmla="*/ 1633537 h 1728787"/>
                <a:gd name="connsiteX35" fmla="*/ 1023937 w 4924424"/>
                <a:gd name="connsiteY35" fmla="*/ 1685925 h 1728787"/>
                <a:gd name="connsiteX36" fmla="*/ 876300 w 4924424"/>
                <a:gd name="connsiteY36" fmla="*/ 1619250 h 1728787"/>
                <a:gd name="connsiteX37" fmla="*/ 747712 w 4924424"/>
                <a:gd name="connsiteY37" fmla="*/ 1585912 h 1728787"/>
                <a:gd name="connsiteX38" fmla="*/ 609600 w 4924424"/>
                <a:gd name="connsiteY38" fmla="*/ 1590675 h 1728787"/>
                <a:gd name="connsiteX39" fmla="*/ 476250 w 4924424"/>
                <a:gd name="connsiteY39" fmla="*/ 1590674 h 1728787"/>
                <a:gd name="connsiteX40" fmla="*/ 390525 w 4924424"/>
                <a:gd name="connsiteY40" fmla="*/ 1571625 h 1728787"/>
                <a:gd name="connsiteX41" fmla="*/ 247650 w 4924424"/>
                <a:gd name="connsiteY41" fmla="*/ 1576387 h 1728787"/>
                <a:gd name="connsiteX42" fmla="*/ 123825 w 4924424"/>
                <a:gd name="connsiteY42" fmla="*/ 1481137 h 1728787"/>
                <a:gd name="connsiteX43" fmla="*/ 42862 w 4924424"/>
                <a:gd name="connsiteY43" fmla="*/ 1300162 h 1728787"/>
                <a:gd name="connsiteX44" fmla="*/ 14287 w 4924424"/>
                <a:gd name="connsiteY44" fmla="*/ 1133475 h 1728787"/>
                <a:gd name="connsiteX45" fmla="*/ 0 w 4924424"/>
                <a:gd name="connsiteY45" fmla="*/ 1023937 h 1728787"/>
                <a:gd name="connsiteX46" fmla="*/ 14287 w 4924424"/>
                <a:gd name="connsiteY46" fmla="*/ 881062 h 1728787"/>
                <a:gd name="connsiteX47" fmla="*/ 90487 w 4924424"/>
                <a:gd name="connsiteY47" fmla="*/ 709612 h 1728787"/>
                <a:gd name="connsiteX48" fmla="*/ 209550 w 4924424"/>
                <a:gd name="connsiteY48" fmla="*/ 581025 h 1728787"/>
                <a:gd name="connsiteX49" fmla="*/ 395287 w 4924424"/>
                <a:gd name="connsiteY49" fmla="*/ 471487 h 1728787"/>
                <a:gd name="connsiteX50" fmla="*/ 523875 w 4924424"/>
                <a:gd name="connsiteY50" fmla="*/ 390525 h 1728787"/>
                <a:gd name="connsiteX51" fmla="*/ 609600 w 4924424"/>
                <a:gd name="connsiteY51" fmla="*/ 300037 h 1728787"/>
                <a:gd name="connsiteX52" fmla="*/ 733425 w 4924424"/>
                <a:gd name="connsiteY52" fmla="*/ 238125 h 1728787"/>
                <a:gd name="connsiteX53" fmla="*/ 928687 w 4924424"/>
                <a:gd name="connsiteY53" fmla="*/ 200025 h 1728787"/>
                <a:gd name="connsiteX54" fmla="*/ 1085850 w 4924424"/>
                <a:gd name="connsiteY54" fmla="*/ 95250 h 1728787"/>
                <a:gd name="connsiteX55" fmla="*/ 1271587 w 4924424"/>
                <a:gd name="connsiteY55" fmla="*/ 66675 h 1728787"/>
                <a:gd name="connsiteX56" fmla="*/ 1423987 w 4924424"/>
                <a:gd name="connsiteY56" fmla="*/ 109537 h 1728787"/>
                <a:gd name="connsiteX57" fmla="*/ 1514475 w 4924424"/>
                <a:gd name="connsiteY57" fmla="*/ 100012 h 1728787"/>
                <a:gd name="connsiteX58" fmla="*/ 1619250 w 4924424"/>
                <a:gd name="connsiteY58" fmla="*/ 23812 h 1728787"/>
                <a:gd name="connsiteX59" fmla="*/ 1743075 w 4924424"/>
                <a:gd name="connsiteY59" fmla="*/ 14287 h 1728787"/>
                <a:gd name="connsiteX60" fmla="*/ 1871662 w 4924424"/>
                <a:gd name="connsiteY60" fmla="*/ 114300 h 1728787"/>
                <a:gd name="connsiteX61" fmla="*/ 2038350 w 4924424"/>
                <a:gd name="connsiteY61" fmla="*/ 114300 h 1728787"/>
                <a:gd name="connsiteX62" fmla="*/ 2143125 w 4924424"/>
                <a:gd name="connsiteY62" fmla="*/ 138112 h 1728787"/>
                <a:gd name="connsiteX63" fmla="*/ 2314575 w 4924424"/>
                <a:gd name="connsiteY63" fmla="*/ 95250 h 1728787"/>
                <a:gd name="connsiteX64" fmla="*/ 2538412 w 4924424"/>
                <a:gd name="connsiteY64" fmla="*/ 52387 h 1728787"/>
                <a:gd name="connsiteX65" fmla="*/ 2686050 w 4924424"/>
                <a:gd name="connsiteY65" fmla="*/ 109537 h 1728787"/>
                <a:gd name="connsiteX66" fmla="*/ 2738437 w 4924424"/>
                <a:gd name="connsiteY66" fmla="*/ 133350 h 1728787"/>
                <a:gd name="connsiteX67" fmla="*/ 2881312 w 4924424"/>
                <a:gd name="connsiteY67" fmla="*/ 61912 h 1728787"/>
                <a:gd name="connsiteX68" fmla="*/ 3095625 w 4924424"/>
                <a:gd name="connsiteY68" fmla="*/ 0 h 1728787"/>
                <a:gd name="connsiteX69" fmla="*/ 3367087 w 4924424"/>
                <a:gd name="connsiteY69" fmla="*/ 66675 h 1728787"/>
                <a:gd name="connsiteX70" fmla="*/ 3590925 w 4924424"/>
                <a:gd name="connsiteY70" fmla="*/ 95250 h 1728787"/>
                <a:gd name="connsiteX71" fmla="*/ 3729037 w 4924424"/>
                <a:gd name="connsiteY71" fmla="*/ 85725 h 1728787"/>
                <a:gd name="connsiteX72" fmla="*/ 3848100 w 4924424"/>
                <a:gd name="connsiteY72" fmla="*/ 42862 h 1728787"/>
                <a:gd name="connsiteX73" fmla="*/ 3990975 w 4924424"/>
                <a:gd name="connsiteY73" fmla="*/ 19050 h 1728787"/>
                <a:gd name="connsiteX0" fmla="*/ 3990975 w 4924424"/>
                <a:gd name="connsiteY0" fmla="*/ 19050 h 1728787"/>
                <a:gd name="connsiteX1" fmla="*/ 4195762 w 4924424"/>
                <a:gd name="connsiteY1" fmla="*/ 114300 h 1728787"/>
                <a:gd name="connsiteX2" fmla="*/ 4310062 w 4924424"/>
                <a:gd name="connsiteY2" fmla="*/ 261937 h 1728787"/>
                <a:gd name="connsiteX3" fmla="*/ 4414837 w 4924424"/>
                <a:gd name="connsiteY3" fmla="*/ 452437 h 1728787"/>
                <a:gd name="connsiteX4" fmla="*/ 4524375 w 4924424"/>
                <a:gd name="connsiteY4" fmla="*/ 600075 h 1728787"/>
                <a:gd name="connsiteX5" fmla="*/ 4686300 w 4924424"/>
                <a:gd name="connsiteY5" fmla="*/ 681038 h 1728787"/>
                <a:gd name="connsiteX6" fmla="*/ 4843462 w 4924424"/>
                <a:gd name="connsiteY6" fmla="*/ 823913 h 1728787"/>
                <a:gd name="connsiteX7" fmla="*/ 4924424 w 4924424"/>
                <a:gd name="connsiteY7" fmla="*/ 1047750 h 1728787"/>
                <a:gd name="connsiteX8" fmla="*/ 4819650 w 4924424"/>
                <a:gd name="connsiteY8" fmla="*/ 1304924 h 1728787"/>
                <a:gd name="connsiteX9" fmla="*/ 4643437 w 4924424"/>
                <a:gd name="connsiteY9" fmla="*/ 1423988 h 1728787"/>
                <a:gd name="connsiteX10" fmla="*/ 4510087 w 4924424"/>
                <a:gd name="connsiteY10" fmla="*/ 1423988 h 1728787"/>
                <a:gd name="connsiteX11" fmla="*/ 4371975 w 4924424"/>
                <a:gd name="connsiteY11" fmla="*/ 1385888 h 1728787"/>
                <a:gd name="connsiteX12" fmla="*/ 4271962 w 4924424"/>
                <a:gd name="connsiteY12" fmla="*/ 1371600 h 1728787"/>
                <a:gd name="connsiteX13" fmla="*/ 4095749 w 4924424"/>
                <a:gd name="connsiteY13" fmla="*/ 1419225 h 1728787"/>
                <a:gd name="connsiteX14" fmla="*/ 3890962 w 4924424"/>
                <a:gd name="connsiteY14" fmla="*/ 1443038 h 1728787"/>
                <a:gd name="connsiteX15" fmla="*/ 3686175 w 4924424"/>
                <a:gd name="connsiteY15" fmla="*/ 1385887 h 1728787"/>
                <a:gd name="connsiteX16" fmla="*/ 3476625 w 4924424"/>
                <a:gd name="connsiteY16" fmla="*/ 1366837 h 1728787"/>
                <a:gd name="connsiteX17" fmla="*/ 3348037 w 4924424"/>
                <a:gd name="connsiteY17" fmla="*/ 1409700 h 1728787"/>
                <a:gd name="connsiteX18" fmla="*/ 3181349 w 4924424"/>
                <a:gd name="connsiteY18" fmla="*/ 1447800 h 1728787"/>
                <a:gd name="connsiteX19" fmla="*/ 3038475 w 4924424"/>
                <a:gd name="connsiteY19" fmla="*/ 1528762 h 1728787"/>
                <a:gd name="connsiteX20" fmla="*/ 2871788 w 4924424"/>
                <a:gd name="connsiteY20" fmla="*/ 1633538 h 1728787"/>
                <a:gd name="connsiteX21" fmla="*/ 2747962 w 4924424"/>
                <a:gd name="connsiteY21" fmla="*/ 1728787 h 1728787"/>
                <a:gd name="connsiteX22" fmla="*/ 2528888 w 4924424"/>
                <a:gd name="connsiteY22" fmla="*/ 1724025 h 1728787"/>
                <a:gd name="connsiteX23" fmla="*/ 2300287 w 4924424"/>
                <a:gd name="connsiteY23" fmla="*/ 1662112 h 1728787"/>
                <a:gd name="connsiteX24" fmla="*/ 2176463 w 4924424"/>
                <a:gd name="connsiteY24" fmla="*/ 1676400 h 1728787"/>
                <a:gd name="connsiteX25" fmla="*/ 1990724 w 4924424"/>
                <a:gd name="connsiteY25" fmla="*/ 1681162 h 1728787"/>
                <a:gd name="connsiteX26" fmla="*/ 1847850 w 4924424"/>
                <a:gd name="connsiteY26" fmla="*/ 1633537 h 1728787"/>
                <a:gd name="connsiteX27" fmla="*/ 1709737 w 4924424"/>
                <a:gd name="connsiteY27" fmla="*/ 1628775 h 1728787"/>
                <a:gd name="connsiteX28" fmla="*/ 1600200 w 4924424"/>
                <a:gd name="connsiteY28" fmla="*/ 1585912 h 1728787"/>
                <a:gd name="connsiteX29" fmla="*/ 1538287 w 4924424"/>
                <a:gd name="connsiteY29" fmla="*/ 1466850 h 1728787"/>
                <a:gd name="connsiteX30" fmla="*/ 1452562 w 4924424"/>
                <a:gd name="connsiteY30" fmla="*/ 1352550 h 1728787"/>
                <a:gd name="connsiteX31" fmla="*/ 1390650 w 4924424"/>
                <a:gd name="connsiteY31" fmla="*/ 1328737 h 1728787"/>
                <a:gd name="connsiteX32" fmla="*/ 1385887 w 4924424"/>
                <a:gd name="connsiteY32" fmla="*/ 1423987 h 1728787"/>
                <a:gd name="connsiteX33" fmla="*/ 1314449 w 4924424"/>
                <a:gd name="connsiteY33" fmla="*/ 1552575 h 1728787"/>
                <a:gd name="connsiteX34" fmla="*/ 1209675 w 4924424"/>
                <a:gd name="connsiteY34" fmla="*/ 1633537 h 1728787"/>
                <a:gd name="connsiteX35" fmla="*/ 1023937 w 4924424"/>
                <a:gd name="connsiteY35" fmla="*/ 1685925 h 1728787"/>
                <a:gd name="connsiteX36" fmla="*/ 876300 w 4924424"/>
                <a:gd name="connsiteY36" fmla="*/ 1619250 h 1728787"/>
                <a:gd name="connsiteX37" fmla="*/ 747712 w 4924424"/>
                <a:gd name="connsiteY37" fmla="*/ 1585912 h 1728787"/>
                <a:gd name="connsiteX38" fmla="*/ 609600 w 4924424"/>
                <a:gd name="connsiteY38" fmla="*/ 1590675 h 1728787"/>
                <a:gd name="connsiteX39" fmla="*/ 476250 w 4924424"/>
                <a:gd name="connsiteY39" fmla="*/ 1590674 h 1728787"/>
                <a:gd name="connsiteX40" fmla="*/ 390525 w 4924424"/>
                <a:gd name="connsiteY40" fmla="*/ 1571625 h 1728787"/>
                <a:gd name="connsiteX41" fmla="*/ 247650 w 4924424"/>
                <a:gd name="connsiteY41" fmla="*/ 1576387 h 1728787"/>
                <a:gd name="connsiteX42" fmla="*/ 123825 w 4924424"/>
                <a:gd name="connsiteY42" fmla="*/ 1481137 h 1728787"/>
                <a:gd name="connsiteX43" fmla="*/ 42862 w 4924424"/>
                <a:gd name="connsiteY43" fmla="*/ 1300162 h 1728787"/>
                <a:gd name="connsiteX44" fmla="*/ 14287 w 4924424"/>
                <a:gd name="connsiteY44" fmla="*/ 1133475 h 1728787"/>
                <a:gd name="connsiteX45" fmla="*/ 0 w 4924424"/>
                <a:gd name="connsiteY45" fmla="*/ 1023937 h 1728787"/>
                <a:gd name="connsiteX46" fmla="*/ 14287 w 4924424"/>
                <a:gd name="connsiteY46" fmla="*/ 881062 h 1728787"/>
                <a:gd name="connsiteX47" fmla="*/ 90487 w 4924424"/>
                <a:gd name="connsiteY47" fmla="*/ 709612 h 1728787"/>
                <a:gd name="connsiteX48" fmla="*/ 209550 w 4924424"/>
                <a:gd name="connsiteY48" fmla="*/ 581025 h 1728787"/>
                <a:gd name="connsiteX49" fmla="*/ 395287 w 4924424"/>
                <a:gd name="connsiteY49" fmla="*/ 471487 h 1728787"/>
                <a:gd name="connsiteX50" fmla="*/ 523875 w 4924424"/>
                <a:gd name="connsiteY50" fmla="*/ 390525 h 1728787"/>
                <a:gd name="connsiteX51" fmla="*/ 609600 w 4924424"/>
                <a:gd name="connsiteY51" fmla="*/ 300037 h 1728787"/>
                <a:gd name="connsiteX52" fmla="*/ 733425 w 4924424"/>
                <a:gd name="connsiteY52" fmla="*/ 238125 h 1728787"/>
                <a:gd name="connsiteX53" fmla="*/ 928687 w 4924424"/>
                <a:gd name="connsiteY53" fmla="*/ 200025 h 1728787"/>
                <a:gd name="connsiteX54" fmla="*/ 1085850 w 4924424"/>
                <a:gd name="connsiteY54" fmla="*/ 95250 h 1728787"/>
                <a:gd name="connsiteX55" fmla="*/ 1271587 w 4924424"/>
                <a:gd name="connsiteY55" fmla="*/ 66675 h 1728787"/>
                <a:gd name="connsiteX56" fmla="*/ 1423987 w 4924424"/>
                <a:gd name="connsiteY56" fmla="*/ 109537 h 1728787"/>
                <a:gd name="connsiteX57" fmla="*/ 1514475 w 4924424"/>
                <a:gd name="connsiteY57" fmla="*/ 100012 h 1728787"/>
                <a:gd name="connsiteX58" fmla="*/ 1619250 w 4924424"/>
                <a:gd name="connsiteY58" fmla="*/ 23812 h 1728787"/>
                <a:gd name="connsiteX59" fmla="*/ 1743075 w 4924424"/>
                <a:gd name="connsiteY59" fmla="*/ 14287 h 1728787"/>
                <a:gd name="connsiteX60" fmla="*/ 1871662 w 4924424"/>
                <a:gd name="connsiteY60" fmla="*/ 114300 h 1728787"/>
                <a:gd name="connsiteX61" fmla="*/ 2038350 w 4924424"/>
                <a:gd name="connsiteY61" fmla="*/ 114300 h 1728787"/>
                <a:gd name="connsiteX62" fmla="*/ 2143125 w 4924424"/>
                <a:gd name="connsiteY62" fmla="*/ 138112 h 1728787"/>
                <a:gd name="connsiteX63" fmla="*/ 2314575 w 4924424"/>
                <a:gd name="connsiteY63" fmla="*/ 95250 h 1728787"/>
                <a:gd name="connsiteX64" fmla="*/ 2538412 w 4924424"/>
                <a:gd name="connsiteY64" fmla="*/ 52387 h 1728787"/>
                <a:gd name="connsiteX65" fmla="*/ 2686050 w 4924424"/>
                <a:gd name="connsiteY65" fmla="*/ 109537 h 1728787"/>
                <a:gd name="connsiteX66" fmla="*/ 2738437 w 4924424"/>
                <a:gd name="connsiteY66" fmla="*/ 133350 h 1728787"/>
                <a:gd name="connsiteX67" fmla="*/ 2881312 w 4924424"/>
                <a:gd name="connsiteY67" fmla="*/ 61912 h 1728787"/>
                <a:gd name="connsiteX68" fmla="*/ 3095625 w 4924424"/>
                <a:gd name="connsiteY68" fmla="*/ 0 h 1728787"/>
                <a:gd name="connsiteX69" fmla="*/ 3367087 w 4924424"/>
                <a:gd name="connsiteY69" fmla="*/ 66675 h 1728787"/>
                <a:gd name="connsiteX70" fmla="*/ 3590925 w 4924424"/>
                <a:gd name="connsiteY70" fmla="*/ 95250 h 1728787"/>
                <a:gd name="connsiteX71" fmla="*/ 3729037 w 4924424"/>
                <a:gd name="connsiteY71" fmla="*/ 85725 h 1728787"/>
                <a:gd name="connsiteX72" fmla="*/ 3848100 w 4924424"/>
                <a:gd name="connsiteY72" fmla="*/ 42862 h 1728787"/>
                <a:gd name="connsiteX73" fmla="*/ 3990975 w 4924424"/>
                <a:gd name="connsiteY73" fmla="*/ 19050 h 1728787"/>
                <a:gd name="connsiteX0" fmla="*/ 3990975 w 4924424"/>
                <a:gd name="connsiteY0" fmla="*/ 19050 h 1728787"/>
                <a:gd name="connsiteX1" fmla="*/ 4195762 w 4924424"/>
                <a:gd name="connsiteY1" fmla="*/ 114300 h 1728787"/>
                <a:gd name="connsiteX2" fmla="*/ 4310062 w 4924424"/>
                <a:gd name="connsiteY2" fmla="*/ 261937 h 1728787"/>
                <a:gd name="connsiteX3" fmla="*/ 4414837 w 4924424"/>
                <a:gd name="connsiteY3" fmla="*/ 452437 h 1728787"/>
                <a:gd name="connsiteX4" fmla="*/ 4524375 w 4924424"/>
                <a:gd name="connsiteY4" fmla="*/ 600075 h 1728787"/>
                <a:gd name="connsiteX5" fmla="*/ 4686300 w 4924424"/>
                <a:gd name="connsiteY5" fmla="*/ 681038 h 1728787"/>
                <a:gd name="connsiteX6" fmla="*/ 4843462 w 4924424"/>
                <a:gd name="connsiteY6" fmla="*/ 823913 h 1728787"/>
                <a:gd name="connsiteX7" fmla="*/ 4924424 w 4924424"/>
                <a:gd name="connsiteY7" fmla="*/ 1047750 h 1728787"/>
                <a:gd name="connsiteX8" fmla="*/ 4819650 w 4924424"/>
                <a:gd name="connsiteY8" fmla="*/ 1304924 h 1728787"/>
                <a:gd name="connsiteX9" fmla="*/ 4643437 w 4924424"/>
                <a:gd name="connsiteY9" fmla="*/ 1423988 h 1728787"/>
                <a:gd name="connsiteX10" fmla="*/ 4510087 w 4924424"/>
                <a:gd name="connsiteY10" fmla="*/ 1423988 h 1728787"/>
                <a:gd name="connsiteX11" fmla="*/ 4371975 w 4924424"/>
                <a:gd name="connsiteY11" fmla="*/ 1385888 h 1728787"/>
                <a:gd name="connsiteX12" fmla="*/ 4271962 w 4924424"/>
                <a:gd name="connsiteY12" fmla="*/ 1371600 h 1728787"/>
                <a:gd name="connsiteX13" fmla="*/ 4095749 w 4924424"/>
                <a:gd name="connsiteY13" fmla="*/ 1419225 h 1728787"/>
                <a:gd name="connsiteX14" fmla="*/ 3890962 w 4924424"/>
                <a:gd name="connsiteY14" fmla="*/ 1443038 h 1728787"/>
                <a:gd name="connsiteX15" fmla="*/ 3686175 w 4924424"/>
                <a:gd name="connsiteY15" fmla="*/ 1385887 h 1728787"/>
                <a:gd name="connsiteX16" fmla="*/ 3476625 w 4924424"/>
                <a:gd name="connsiteY16" fmla="*/ 1395412 h 1728787"/>
                <a:gd name="connsiteX17" fmla="*/ 3348037 w 4924424"/>
                <a:gd name="connsiteY17" fmla="*/ 1409700 h 1728787"/>
                <a:gd name="connsiteX18" fmla="*/ 3181349 w 4924424"/>
                <a:gd name="connsiteY18" fmla="*/ 1447800 h 1728787"/>
                <a:gd name="connsiteX19" fmla="*/ 3038475 w 4924424"/>
                <a:gd name="connsiteY19" fmla="*/ 1528762 h 1728787"/>
                <a:gd name="connsiteX20" fmla="*/ 2871788 w 4924424"/>
                <a:gd name="connsiteY20" fmla="*/ 1633538 h 1728787"/>
                <a:gd name="connsiteX21" fmla="*/ 2747962 w 4924424"/>
                <a:gd name="connsiteY21" fmla="*/ 1728787 h 1728787"/>
                <a:gd name="connsiteX22" fmla="*/ 2528888 w 4924424"/>
                <a:gd name="connsiteY22" fmla="*/ 1724025 h 1728787"/>
                <a:gd name="connsiteX23" fmla="*/ 2300287 w 4924424"/>
                <a:gd name="connsiteY23" fmla="*/ 1662112 h 1728787"/>
                <a:gd name="connsiteX24" fmla="*/ 2176463 w 4924424"/>
                <a:gd name="connsiteY24" fmla="*/ 1676400 h 1728787"/>
                <a:gd name="connsiteX25" fmla="*/ 1990724 w 4924424"/>
                <a:gd name="connsiteY25" fmla="*/ 1681162 h 1728787"/>
                <a:gd name="connsiteX26" fmla="*/ 1847850 w 4924424"/>
                <a:gd name="connsiteY26" fmla="*/ 1633537 h 1728787"/>
                <a:gd name="connsiteX27" fmla="*/ 1709737 w 4924424"/>
                <a:gd name="connsiteY27" fmla="*/ 1628775 h 1728787"/>
                <a:gd name="connsiteX28" fmla="*/ 1600200 w 4924424"/>
                <a:gd name="connsiteY28" fmla="*/ 1585912 h 1728787"/>
                <a:gd name="connsiteX29" fmla="*/ 1538287 w 4924424"/>
                <a:gd name="connsiteY29" fmla="*/ 1466850 h 1728787"/>
                <a:gd name="connsiteX30" fmla="*/ 1452562 w 4924424"/>
                <a:gd name="connsiteY30" fmla="*/ 1352550 h 1728787"/>
                <a:gd name="connsiteX31" fmla="*/ 1390650 w 4924424"/>
                <a:gd name="connsiteY31" fmla="*/ 1328737 h 1728787"/>
                <a:gd name="connsiteX32" fmla="*/ 1385887 w 4924424"/>
                <a:gd name="connsiteY32" fmla="*/ 1423987 h 1728787"/>
                <a:gd name="connsiteX33" fmla="*/ 1314449 w 4924424"/>
                <a:gd name="connsiteY33" fmla="*/ 1552575 h 1728787"/>
                <a:gd name="connsiteX34" fmla="*/ 1209675 w 4924424"/>
                <a:gd name="connsiteY34" fmla="*/ 1633537 h 1728787"/>
                <a:gd name="connsiteX35" fmla="*/ 1023937 w 4924424"/>
                <a:gd name="connsiteY35" fmla="*/ 1685925 h 1728787"/>
                <a:gd name="connsiteX36" fmla="*/ 876300 w 4924424"/>
                <a:gd name="connsiteY36" fmla="*/ 1619250 h 1728787"/>
                <a:gd name="connsiteX37" fmla="*/ 747712 w 4924424"/>
                <a:gd name="connsiteY37" fmla="*/ 1585912 h 1728787"/>
                <a:gd name="connsiteX38" fmla="*/ 609600 w 4924424"/>
                <a:gd name="connsiteY38" fmla="*/ 1590675 h 1728787"/>
                <a:gd name="connsiteX39" fmla="*/ 476250 w 4924424"/>
                <a:gd name="connsiteY39" fmla="*/ 1590674 h 1728787"/>
                <a:gd name="connsiteX40" fmla="*/ 390525 w 4924424"/>
                <a:gd name="connsiteY40" fmla="*/ 1571625 h 1728787"/>
                <a:gd name="connsiteX41" fmla="*/ 247650 w 4924424"/>
                <a:gd name="connsiteY41" fmla="*/ 1576387 h 1728787"/>
                <a:gd name="connsiteX42" fmla="*/ 123825 w 4924424"/>
                <a:gd name="connsiteY42" fmla="*/ 1481137 h 1728787"/>
                <a:gd name="connsiteX43" fmla="*/ 42862 w 4924424"/>
                <a:gd name="connsiteY43" fmla="*/ 1300162 h 1728787"/>
                <a:gd name="connsiteX44" fmla="*/ 14287 w 4924424"/>
                <a:gd name="connsiteY44" fmla="*/ 1133475 h 1728787"/>
                <a:gd name="connsiteX45" fmla="*/ 0 w 4924424"/>
                <a:gd name="connsiteY45" fmla="*/ 1023937 h 1728787"/>
                <a:gd name="connsiteX46" fmla="*/ 14287 w 4924424"/>
                <a:gd name="connsiteY46" fmla="*/ 881062 h 1728787"/>
                <a:gd name="connsiteX47" fmla="*/ 90487 w 4924424"/>
                <a:gd name="connsiteY47" fmla="*/ 709612 h 1728787"/>
                <a:gd name="connsiteX48" fmla="*/ 209550 w 4924424"/>
                <a:gd name="connsiteY48" fmla="*/ 581025 h 1728787"/>
                <a:gd name="connsiteX49" fmla="*/ 395287 w 4924424"/>
                <a:gd name="connsiteY49" fmla="*/ 471487 h 1728787"/>
                <a:gd name="connsiteX50" fmla="*/ 523875 w 4924424"/>
                <a:gd name="connsiteY50" fmla="*/ 390525 h 1728787"/>
                <a:gd name="connsiteX51" fmla="*/ 609600 w 4924424"/>
                <a:gd name="connsiteY51" fmla="*/ 300037 h 1728787"/>
                <a:gd name="connsiteX52" fmla="*/ 733425 w 4924424"/>
                <a:gd name="connsiteY52" fmla="*/ 238125 h 1728787"/>
                <a:gd name="connsiteX53" fmla="*/ 928687 w 4924424"/>
                <a:gd name="connsiteY53" fmla="*/ 200025 h 1728787"/>
                <a:gd name="connsiteX54" fmla="*/ 1085850 w 4924424"/>
                <a:gd name="connsiteY54" fmla="*/ 95250 h 1728787"/>
                <a:gd name="connsiteX55" fmla="*/ 1271587 w 4924424"/>
                <a:gd name="connsiteY55" fmla="*/ 66675 h 1728787"/>
                <a:gd name="connsiteX56" fmla="*/ 1423987 w 4924424"/>
                <a:gd name="connsiteY56" fmla="*/ 109537 h 1728787"/>
                <a:gd name="connsiteX57" fmla="*/ 1514475 w 4924424"/>
                <a:gd name="connsiteY57" fmla="*/ 100012 h 1728787"/>
                <a:gd name="connsiteX58" fmla="*/ 1619250 w 4924424"/>
                <a:gd name="connsiteY58" fmla="*/ 23812 h 1728787"/>
                <a:gd name="connsiteX59" fmla="*/ 1743075 w 4924424"/>
                <a:gd name="connsiteY59" fmla="*/ 14287 h 1728787"/>
                <a:gd name="connsiteX60" fmla="*/ 1871662 w 4924424"/>
                <a:gd name="connsiteY60" fmla="*/ 114300 h 1728787"/>
                <a:gd name="connsiteX61" fmla="*/ 2038350 w 4924424"/>
                <a:gd name="connsiteY61" fmla="*/ 114300 h 1728787"/>
                <a:gd name="connsiteX62" fmla="*/ 2143125 w 4924424"/>
                <a:gd name="connsiteY62" fmla="*/ 138112 h 1728787"/>
                <a:gd name="connsiteX63" fmla="*/ 2314575 w 4924424"/>
                <a:gd name="connsiteY63" fmla="*/ 95250 h 1728787"/>
                <a:gd name="connsiteX64" fmla="*/ 2538412 w 4924424"/>
                <a:gd name="connsiteY64" fmla="*/ 52387 h 1728787"/>
                <a:gd name="connsiteX65" fmla="*/ 2686050 w 4924424"/>
                <a:gd name="connsiteY65" fmla="*/ 109537 h 1728787"/>
                <a:gd name="connsiteX66" fmla="*/ 2738437 w 4924424"/>
                <a:gd name="connsiteY66" fmla="*/ 133350 h 1728787"/>
                <a:gd name="connsiteX67" fmla="*/ 2881312 w 4924424"/>
                <a:gd name="connsiteY67" fmla="*/ 61912 h 1728787"/>
                <a:gd name="connsiteX68" fmla="*/ 3095625 w 4924424"/>
                <a:gd name="connsiteY68" fmla="*/ 0 h 1728787"/>
                <a:gd name="connsiteX69" fmla="*/ 3367087 w 4924424"/>
                <a:gd name="connsiteY69" fmla="*/ 66675 h 1728787"/>
                <a:gd name="connsiteX70" fmla="*/ 3590925 w 4924424"/>
                <a:gd name="connsiteY70" fmla="*/ 95250 h 1728787"/>
                <a:gd name="connsiteX71" fmla="*/ 3729037 w 4924424"/>
                <a:gd name="connsiteY71" fmla="*/ 85725 h 1728787"/>
                <a:gd name="connsiteX72" fmla="*/ 3848100 w 4924424"/>
                <a:gd name="connsiteY72" fmla="*/ 42862 h 1728787"/>
                <a:gd name="connsiteX73" fmla="*/ 3990975 w 4924424"/>
                <a:gd name="connsiteY73" fmla="*/ 19050 h 1728787"/>
                <a:gd name="connsiteX0" fmla="*/ 3990975 w 4924424"/>
                <a:gd name="connsiteY0" fmla="*/ 19050 h 1728787"/>
                <a:gd name="connsiteX1" fmla="*/ 4195762 w 4924424"/>
                <a:gd name="connsiteY1" fmla="*/ 114300 h 1728787"/>
                <a:gd name="connsiteX2" fmla="*/ 4310062 w 4924424"/>
                <a:gd name="connsiteY2" fmla="*/ 261937 h 1728787"/>
                <a:gd name="connsiteX3" fmla="*/ 4414837 w 4924424"/>
                <a:gd name="connsiteY3" fmla="*/ 452437 h 1728787"/>
                <a:gd name="connsiteX4" fmla="*/ 4524375 w 4924424"/>
                <a:gd name="connsiteY4" fmla="*/ 600075 h 1728787"/>
                <a:gd name="connsiteX5" fmla="*/ 4686300 w 4924424"/>
                <a:gd name="connsiteY5" fmla="*/ 681038 h 1728787"/>
                <a:gd name="connsiteX6" fmla="*/ 4843462 w 4924424"/>
                <a:gd name="connsiteY6" fmla="*/ 823913 h 1728787"/>
                <a:gd name="connsiteX7" fmla="*/ 4924424 w 4924424"/>
                <a:gd name="connsiteY7" fmla="*/ 1047750 h 1728787"/>
                <a:gd name="connsiteX8" fmla="*/ 4819650 w 4924424"/>
                <a:gd name="connsiteY8" fmla="*/ 1304924 h 1728787"/>
                <a:gd name="connsiteX9" fmla="*/ 4643437 w 4924424"/>
                <a:gd name="connsiteY9" fmla="*/ 1423988 h 1728787"/>
                <a:gd name="connsiteX10" fmla="*/ 4510087 w 4924424"/>
                <a:gd name="connsiteY10" fmla="*/ 1423988 h 1728787"/>
                <a:gd name="connsiteX11" fmla="*/ 4371975 w 4924424"/>
                <a:gd name="connsiteY11" fmla="*/ 1385888 h 1728787"/>
                <a:gd name="connsiteX12" fmla="*/ 4271962 w 4924424"/>
                <a:gd name="connsiteY12" fmla="*/ 1371600 h 1728787"/>
                <a:gd name="connsiteX13" fmla="*/ 4095749 w 4924424"/>
                <a:gd name="connsiteY13" fmla="*/ 1419225 h 1728787"/>
                <a:gd name="connsiteX14" fmla="*/ 3890962 w 4924424"/>
                <a:gd name="connsiteY14" fmla="*/ 1443038 h 1728787"/>
                <a:gd name="connsiteX15" fmla="*/ 3686175 w 4924424"/>
                <a:gd name="connsiteY15" fmla="*/ 1423987 h 1728787"/>
                <a:gd name="connsiteX16" fmla="*/ 3476625 w 4924424"/>
                <a:gd name="connsiteY16" fmla="*/ 1395412 h 1728787"/>
                <a:gd name="connsiteX17" fmla="*/ 3348037 w 4924424"/>
                <a:gd name="connsiteY17" fmla="*/ 1409700 h 1728787"/>
                <a:gd name="connsiteX18" fmla="*/ 3181349 w 4924424"/>
                <a:gd name="connsiteY18" fmla="*/ 1447800 h 1728787"/>
                <a:gd name="connsiteX19" fmla="*/ 3038475 w 4924424"/>
                <a:gd name="connsiteY19" fmla="*/ 1528762 h 1728787"/>
                <a:gd name="connsiteX20" fmla="*/ 2871788 w 4924424"/>
                <a:gd name="connsiteY20" fmla="*/ 1633538 h 1728787"/>
                <a:gd name="connsiteX21" fmla="*/ 2747962 w 4924424"/>
                <a:gd name="connsiteY21" fmla="*/ 1728787 h 1728787"/>
                <a:gd name="connsiteX22" fmla="*/ 2528888 w 4924424"/>
                <a:gd name="connsiteY22" fmla="*/ 1724025 h 1728787"/>
                <a:gd name="connsiteX23" fmla="*/ 2300287 w 4924424"/>
                <a:gd name="connsiteY23" fmla="*/ 1662112 h 1728787"/>
                <a:gd name="connsiteX24" fmla="*/ 2176463 w 4924424"/>
                <a:gd name="connsiteY24" fmla="*/ 1676400 h 1728787"/>
                <a:gd name="connsiteX25" fmla="*/ 1990724 w 4924424"/>
                <a:gd name="connsiteY25" fmla="*/ 1681162 h 1728787"/>
                <a:gd name="connsiteX26" fmla="*/ 1847850 w 4924424"/>
                <a:gd name="connsiteY26" fmla="*/ 1633537 h 1728787"/>
                <a:gd name="connsiteX27" fmla="*/ 1709737 w 4924424"/>
                <a:gd name="connsiteY27" fmla="*/ 1628775 h 1728787"/>
                <a:gd name="connsiteX28" fmla="*/ 1600200 w 4924424"/>
                <a:gd name="connsiteY28" fmla="*/ 1585912 h 1728787"/>
                <a:gd name="connsiteX29" fmla="*/ 1538287 w 4924424"/>
                <a:gd name="connsiteY29" fmla="*/ 1466850 h 1728787"/>
                <a:gd name="connsiteX30" fmla="*/ 1452562 w 4924424"/>
                <a:gd name="connsiteY30" fmla="*/ 1352550 h 1728787"/>
                <a:gd name="connsiteX31" fmla="*/ 1390650 w 4924424"/>
                <a:gd name="connsiteY31" fmla="*/ 1328737 h 1728787"/>
                <a:gd name="connsiteX32" fmla="*/ 1385887 w 4924424"/>
                <a:gd name="connsiteY32" fmla="*/ 1423987 h 1728787"/>
                <a:gd name="connsiteX33" fmla="*/ 1314449 w 4924424"/>
                <a:gd name="connsiteY33" fmla="*/ 1552575 h 1728787"/>
                <a:gd name="connsiteX34" fmla="*/ 1209675 w 4924424"/>
                <a:gd name="connsiteY34" fmla="*/ 1633537 h 1728787"/>
                <a:gd name="connsiteX35" fmla="*/ 1023937 w 4924424"/>
                <a:gd name="connsiteY35" fmla="*/ 1685925 h 1728787"/>
                <a:gd name="connsiteX36" fmla="*/ 876300 w 4924424"/>
                <a:gd name="connsiteY36" fmla="*/ 1619250 h 1728787"/>
                <a:gd name="connsiteX37" fmla="*/ 747712 w 4924424"/>
                <a:gd name="connsiteY37" fmla="*/ 1585912 h 1728787"/>
                <a:gd name="connsiteX38" fmla="*/ 609600 w 4924424"/>
                <a:gd name="connsiteY38" fmla="*/ 1590675 h 1728787"/>
                <a:gd name="connsiteX39" fmla="*/ 476250 w 4924424"/>
                <a:gd name="connsiteY39" fmla="*/ 1590674 h 1728787"/>
                <a:gd name="connsiteX40" fmla="*/ 390525 w 4924424"/>
                <a:gd name="connsiteY40" fmla="*/ 1571625 h 1728787"/>
                <a:gd name="connsiteX41" fmla="*/ 247650 w 4924424"/>
                <a:gd name="connsiteY41" fmla="*/ 1576387 h 1728787"/>
                <a:gd name="connsiteX42" fmla="*/ 123825 w 4924424"/>
                <a:gd name="connsiteY42" fmla="*/ 1481137 h 1728787"/>
                <a:gd name="connsiteX43" fmla="*/ 42862 w 4924424"/>
                <a:gd name="connsiteY43" fmla="*/ 1300162 h 1728787"/>
                <a:gd name="connsiteX44" fmla="*/ 14287 w 4924424"/>
                <a:gd name="connsiteY44" fmla="*/ 1133475 h 1728787"/>
                <a:gd name="connsiteX45" fmla="*/ 0 w 4924424"/>
                <a:gd name="connsiteY45" fmla="*/ 1023937 h 1728787"/>
                <a:gd name="connsiteX46" fmla="*/ 14287 w 4924424"/>
                <a:gd name="connsiteY46" fmla="*/ 881062 h 1728787"/>
                <a:gd name="connsiteX47" fmla="*/ 90487 w 4924424"/>
                <a:gd name="connsiteY47" fmla="*/ 709612 h 1728787"/>
                <a:gd name="connsiteX48" fmla="*/ 209550 w 4924424"/>
                <a:gd name="connsiteY48" fmla="*/ 581025 h 1728787"/>
                <a:gd name="connsiteX49" fmla="*/ 395287 w 4924424"/>
                <a:gd name="connsiteY49" fmla="*/ 471487 h 1728787"/>
                <a:gd name="connsiteX50" fmla="*/ 523875 w 4924424"/>
                <a:gd name="connsiteY50" fmla="*/ 390525 h 1728787"/>
                <a:gd name="connsiteX51" fmla="*/ 609600 w 4924424"/>
                <a:gd name="connsiteY51" fmla="*/ 300037 h 1728787"/>
                <a:gd name="connsiteX52" fmla="*/ 733425 w 4924424"/>
                <a:gd name="connsiteY52" fmla="*/ 238125 h 1728787"/>
                <a:gd name="connsiteX53" fmla="*/ 928687 w 4924424"/>
                <a:gd name="connsiteY53" fmla="*/ 200025 h 1728787"/>
                <a:gd name="connsiteX54" fmla="*/ 1085850 w 4924424"/>
                <a:gd name="connsiteY54" fmla="*/ 95250 h 1728787"/>
                <a:gd name="connsiteX55" fmla="*/ 1271587 w 4924424"/>
                <a:gd name="connsiteY55" fmla="*/ 66675 h 1728787"/>
                <a:gd name="connsiteX56" fmla="*/ 1423987 w 4924424"/>
                <a:gd name="connsiteY56" fmla="*/ 109537 h 1728787"/>
                <a:gd name="connsiteX57" fmla="*/ 1514475 w 4924424"/>
                <a:gd name="connsiteY57" fmla="*/ 100012 h 1728787"/>
                <a:gd name="connsiteX58" fmla="*/ 1619250 w 4924424"/>
                <a:gd name="connsiteY58" fmla="*/ 23812 h 1728787"/>
                <a:gd name="connsiteX59" fmla="*/ 1743075 w 4924424"/>
                <a:gd name="connsiteY59" fmla="*/ 14287 h 1728787"/>
                <a:gd name="connsiteX60" fmla="*/ 1871662 w 4924424"/>
                <a:gd name="connsiteY60" fmla="*/ 114300 h 1728787"/>
                <a:gd name="connsiteX61" fmla="*/ 2038350 w 4924424"/>
                <a:gd name="connsiteY61" fmla="*/ 114300 h 1728787"/>
                <a:gd name="connsiteX62" fmla="*/ 2143125 w 4924424"/>
                <a:gd name="connsiteY62" fmla="*/ 138112 h 1728787"/>
                <a:gd name="connsiteX63" fmla="*/ 2314575 w 4924424"/>
                <a:gd name="connsiteY63" fmla="*/ 95250 h 1728787"/>
                <a:gd name="connsiteX64" fmla="*/ 2538412 w 4924424"/>
                <a:gd name="connsiteY64" fmla="*/ 52387 h 1728787"/>
                <a:gd name="connsiteX65" fmla="*/ 2686050 w 4924424"/>
                <a:gd name="connsiteY65" fmla="*/ 109537 h 1728787"/>
                <a:gd name="connsiteX66" fmla="*/ 2738437 w 4924424"/>
                <a:gd name="connsiteY66" fmla="*/ 133350 h 1728787"/>
                <a:gd name="connsiteX67" fmla="*/ 2881312 w 4924424"/>
                <a:gd name="connsiteY67" fmla="*/ 61912 h 1728787"/>
                <a:gd name="connsiteX68" fmla="*/ 3095625 w 4924424"/>
                <a:gd name="connsiteY68" fmla="*/ 0 h 1728787"/>
                <a:gd name="connsiteX69" fmla="*/ 3367087 w 4924424"/>
                <a:gd name="connsiteY69" fmla="*/ 66675 h 1728787"/>
                <a:gd name="connsiteX70" fmla="*/ 3590925 w 4924424"/>
                <a:gd name="connsiteY70" fmla="*/ 95250 h 1728787"/>
                <a:gd name="connsiteX71" fmla="*/ 3729037 w 4924424"/>
                <a:gd name="connsiteY71" fmla="*/ 85725 h 1728787"/>
                <a:gd name="connsiteX72" fmla="*/ 3848100 w 4924424"/>
                <a:gd name="connsiteY72" fmla="*/ 42862 h 1728787"/>
                <a:gd name="connsiteX73" fmla="*/ 3990975 w 4924424"/>
                <a:gd name="connsiteY73" fmla="*/ 19050 h 17287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4924424" h="1728787">
                  <a:moveTo>
                    <a:pt x="3990975" y="19050"/>
                  </a:moveTo>
                  <a:lnTo>
                    <a:pt x="4195762" y="114300"/>
                  </a:lnTo>
                  <a:lnTo>
                    <a:pt x="4310062" y="261937"/>
                  </a:lnTo>
                  <a:lnTo>
                    <a:pt x="4414837" y="452437"/>
                  </a:lnTo>
                  <a:lnTo>
                    <a:pt x="4524375" y="600075"/>
                  </a:lnTo>
                  <a:lnTo>
                    <a:pt x="4686300" y="681038"/>
                  </a:lnTo>
                  <a:lnTo>
                    <a:pt x="4843462" y="823913"/>
                  </a:lnTo>
                  <a:lnTo>
                    <a:pt x="4924424" y="1047750"/>
                  </a:lnTo>
                  <a:lnTo>
                    <a:pt x="4819650" y="1304924"/>
                  </a:lnTo>
                  <a:lnTo>
                    <a:pt x="4643437" y="1423988"/>
                  </a:lnTo>
                  <a:lnTo>
                    <a:pt x="4510087" y="1423988"/>
                  </a:lnTo>
                  <a:lnTo>
                    <a:pt x="4371975" y="1385888"/>
                  </a:lnTo>
                  <a:lnTo>
                    <a:pt x="4271962" y="1371600"/>
                  </a:lnTo>
                  <a:lnTo>
                    <a:pt x="4095749" y="1419225"/>
                  </a:lnTo>
                  <a:lnTo>
                    <a:pt x="3890962" y="1443038"/>
                  </a:lnTo>
                  <a:cubicBezTo>
                    <a:pt x="3822700" y="1423988"/>
                    <a:pt x="3755231" y="1431925"/>
                    <a:pt x="3686175" y="1423987"/>
                  </a:cubicBezTo>
                  <a:cubicBezTo>
                    <a:pt x="3617119" y="1416049"/>
                    <a:pt x="3546475" y="1401762"/>
                    <a:pt x="3476625" y="1395412"/>
                  </a:cubicBezTo>
                  <a:lnTo>
                    <a:pt x="3348037" y="1409700"/>
                  </a:lnTo>
                  <a:lnTo>
                    <a:pt x="3181349" y="1447800"/>
                  </a:lnTo>
                  <a:lnTo>
                    <a:pt x="3038475" y="1528762"/>
                  </a:lnTo>
                  <a:cubicBezTo>
                    <a:pt x="2992438" y="1562100"/>
                    <a:pt x="2917825" y="1600200"/>
                    <a:pt x="2871788" y="1633538"/>
                  </a:cubicBezTo>
                  <a:lnTo>
                    <a:pt x="2747962" y="1728787"/>
                  </a:lnTo>
                  <a:lnTo>
                    <a:pt x="2528888" y="1724025"/>
                  </a:lnTo>
                  <a:lnTo>
                    <a:pt x="2300287" y="1662112"/>
                  </a:lnTo>
                  <a:lnTo>
                    <a:pt x="2176463" y="1676400"/>
                  </a:lnTo>
                  <a:lnTo>
                    <a:pt x="1990724" y="1681162"/>
                  </a:lnTo>
                  <a:lnTo>
                    <a:pt x="1847850" y="1633537"/>
                  </a:lnTo>
                  <a:lnTo>
                    <a:pt x="1709737" y="1628775"/>
                  </a:lnTo>
                  <a:lnTo>
                    <a:pt x="1600200" y="1585912"/>
                  </a:lnTo>
                  <a:lnTo>
                    <a:pt x="1538287" y="1466850"/>
                  </a:lnTo>
                  <a:lnTo>
                    <a:pt x="1452562" y="1352550"/>
                  </a:lnTo>
                  <a:lnTo>
                    <a:pt x="1390650" y="1328737"/>
                  </a:lnTo>
                  <a:lnTo>
                    <a:pt x="1385887" y="1423987"/>
                  </a:lnTo>
                  <a:lnTo>
                    <a:pt x="1314449" y="1552575"/>
                  </a:lnTo>
                  <a:lnTo>
                    <a:pt x="1209675" y="1633537"/>
                  </a:lnTo>
                  <a:lnTo>
                    <a:pt x="1023937" y="1685925"/>
                  </a:lnTo>
                  <a:lnTo>
                    <a:pt x="876300" y="1619250"/>
                  </a:lnTo>
                  <a:lnTo>
                    <a:pt x="747712" y="1585912"/>
                  </a:lnTo>
                  <a:lnTo>
                    <a:pt x="609600" y="1590675"/>
                  </a:lnTo>
                  <a:lnTo>
                    <a:pt x="476250" y="1590674"/>
                  </a:lnTo>
                  <a:lnTo>
                    <a:pt x="390525" y="1571625"/>
                  </a:lnTo>
                  <a:lnTo>
                    <a:pt x="247650" y="1576387"/>
                  </a:lnTo>
                  <a:lnTo>
                    <a:pt x="123825" y="1481137"/>
                  </a:lnTo>
                  <a:lnTo>
                    <a:pt x="42862" y="1300162"/>
                  </a:lnTo>
                  <a:lnTo>
                    <a:pt x="14287" y="1133475"/>
                  </a:lnTo>
                  <a:lnTo>
                    <a:pt x="0" y="1023937"/>
                  </a:lnTo>
                  <a:lnTo>
                    <a:pt x="14287" y="881062"/>
                  </a:lnTo>
                  <a:lnTo>
                    <a:pt x="90487" y="709612"/>
                  </a:lnTo>
                  <a:lnTo>
                    <a:pt x="209550" y="581025"/>
                  </a:lnTo>
                  <a:lnTo>
                    <a:pt x="395287" y="471487"/>
                  </a:lnTo>
                  <a:lnTo>
                    <a:pt x="523875" y="390525"/>
                  </a:lnTo>
                  <a:lnTo>
                    <a:pt x="609600" y="300037"/>
                  </a:lnTo>
                  <a:lnTo>
                    <a:pt x="733425" y="238125"/>
                  </a:lnTo>
                  <a:lnTo>
                    <a:pt x="928687" y="200025"/>
                  </a:lnTo>
                  <a:lnTo>
                    <a:pt x="1085850" y="95250"/>
                  </a:lnTo>
                  <a:lnTo>
                    <a:pt x="1271587" y="66675"/>
                  </a:lnTo>
                  <a:lnTo>
                    <a:pt x="1423987" y="109537"/>
                  </a:lnTo>
                  <a:lnTo>
                    <a:pt x="1514475" y="100012"/>
                  </a:lnTo>
                  <a:lnTo>
                    <a:pt x="1619250" y="23812"/>
                  </a:lnTo>
                  <a:lnTo>
                    <a:pt x="1743075" y="14287"/>
                  </a:lnTo>
                  <a:lnTo>
                    <a:pt x="1871662" y="114300"/>
                  </a:lnTo>
                  <a:lnTo>
                    <a:pt x="2038350" y="114300"/>
                  </a:lnTo>
                  <a:lnTo>
                    <a:pt x="2143125" y="138112"/>
                  </a:lnTo>
                  <a:lnTo>
                    <a:pt x="2314575" y="95250"/>
                  </a:lnTo>
                  <a:lnTo>
                    <a:pt x="2538412" y="52387"/>
                  </a:lnTo>
                  <a:lnTo>
                    <a:pt x="2686050" y="109537"/>
                  </a:lnTo>
                  <a:lnTo>
                    <a:pt x="2738437" y="133350"/>
                  </a:lnTo>
                  <a:lnTo>
                    <a:pt x="2881312" y="61912"/>
                  </a:lnTo>
                  <a:lnTo>
                    <a:pt x="3095625" y="0"/>
                  </a:lnTo>
                  <a:lnTo>
                    <a:pt x="3367087" y="66675"/>
                  </a:lnTo>
                  <a:lnTo>
                    <a:pt x="3590925" y="95250"/>
                  </a:lnTo>
                  <a:lnTo>
                    <a:pt x="3729037" y="85725"/>
                  </a:lnTo>
                  <a:lnTo>
                    <a:pt x="3848100" y="42862"/>
                  </a:lnTo>
                  <a:lnTo>
                    <a:pt x="3990975" y="19050"/>
                  </a:lnTo>
                  <a:close/>
                </a:path>
              </a:pathLst>
            </a:custGeom>
            <a:noFill/>
            <a:ln w="38100" cap="flat" cmpd="sng" algn="ctr">
              <a:solidFill>
                <a:srgbClr val="F79646">
                  <a:lumMod val="75000"/>
                </a:srgbClr>
              </a:solidFill>
              <a:prstDash val="sysDash"/>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grpSp>
          <p:nvGrpSpPr>
            <p:cNvPr id="7" name="Group 6"/>
            <p:cNvGrpSpPr/>
            <p:nvPr/>
          </p:nvGrpSpPr>
          <p:grpSpPr>
            <a:xfrm>
              <a:off x="5559252" y="534267"/>
              <a:ext cx="3316886" cy="1371600"/>
              <a:chOff x="5852039" y="228600"/>
              <a:chExt cx="2834762" cy="1371600"/>
            </a:xfrm>
          </p:grpSpPr>
          <p:sp>
            <p:nvSpPr>
              <p:cNvPr id="10" name="Rectangle 9"/>
              <p:cNvSpPr/>
              <p:nvPr/>
            </p:nvSpPr>
            <p:spPr>
              <a:xfrm>
                <a:off x="5852039" y="228600"/>
                <a:ext cx="2834762" cy="1371600"/>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11" name="TextBox 10"/>
              <p:cNvSpPr txBox="1"/>
              <p:nvPr/>
            </p:nvSpPr>
            <p:spPr>
              <a:xfrm>
                <a:off x="5938789" y="310896"/>
                <a:ext cx="1120934" cy="246221"/>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000" b="0" i="0" u="none" strike="noStrike" kern="0" cap="none" spc="0" normalizeH="0" baseline="0" noProof="0" dirty="0" smtClean="0">
                    <a:ln>
                      <a:noFill/>
                    </a:ln>
                    <a:solidFill>
                      <a:prstClr val="black"/>
                    </a:solidFill>
                    <a:effectLst/>
                    <a:uLnTx/>
                    <a:uFillTx/>
                    <a:latin typeface="Calibri"/>
                  </a:rPr>
                  <a:t>Fault Trace at Surface</a:t>
                </a:r>
              </a:p>
            </p:txBody>
          </p:sp>
          <p:sp>
            <p:nvSpPr>
              <p:cNvPr id="12" name="TextBox 11"/>
              <p:cNvSpPr txBox="1"/>
              <p:nvPr/>
            </p:nvSpPr>
            <p:spPr>
              <a:xfrm>
                <a:off x="5938789" y="1143000"/>
                <a:ext cx="1593706" cy="246221"/>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000" b="0" i="0" u="none" strike="noStrike" kern="0" cap="none" spc="0" normalizeH="0" baseline="0" noProof="0" dirty="0" smtClean="0">
                    <a:ln>
                      <a:noFill/>
                    </a:ln>
                    <a:solidFill>
                      <a:prstClr val="black"/>
                    </a:solidFill>
                    <a:effectLst/>
                    <a:uLnTx/>
                    <a:uFillTx/>
                    <a:latin typeface="Calibri"/>
                  </a:rPr>
                  <a:t>Terrebonne Trough outline</a:t>
                </a:r>
              </a:p>
            </p:txBody>
          </p:sp>
          <p:sp>
            <p:nvSpPr>
              <p:cNvPr id="13" name="TextBox 12"/>
              <p:cNvSpPr txBox="1"/>
              <p:nvPr/>
            </p:nvSpPr>
            <p:spPr>
              <a:xfrm>
                <a:off x="5950551" y="728245"/>
                <a:ext cx="768159" cy="246221"/>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000" b="0" i="0" u="none" strike="noStrike" kern="0" cap="none" spc="0" normalizeH="0" baseline="0" noProof="0" dirty="0" smtClean="0">
                    <a:ln>
                      <a:noFill/>
                    </a:ln>
                    <a:solidFill>
                      <a:prstClr val="black"/>
                    </a:solidFill>
                    <a:effectLst/>
                    <a:uLnTx/>
                    <a:uFillTx/>
                    <a:latin typeface="Calibri"/>
                  </a:rPr>
                  <a:t>Salt Domes</a:t>
                </a:r>
              </a:p>
            </p:txBody>
          </p:sp>
          <p:sp>
            <p:nvSpPr>
              <p:cNvPr id="14" name="Freeform 13"/>
              <p:cNvSpPr/>
              <p:nvPr/>
            </p:nvSpPr>
            <p:spPr>
              <a:xfrm>
                <a:off x="7789069" y="812006"/>
                <a:ext cx="476250" cy="228600"/>
              </a:xfrm>
              <a:custGeom>
                <a:avLst/>
                <a:gdLst>
                  <a:gd name="connsiteX0" fmla="*/ 376237 w 476250"/>
                  <a:gd name="connsiteY0" fmla="*/ 50007 h 228600"/>
                  <a:gd name="connsiteX1" fmla="*/ 326231 w 476250"/>
                  <a:gd name="connsiteY1" fmla="*/ 16669 h 228600"/>
                  <a:gd name="connsiteX2" fmla="*/ 245269 w 476250"/>
                  <a:gd name="connsiteY2" fmla="*/ 4763 h 228600"/>
                  <a:gd name="connsiteX3" fmla="*/ 100012 w 476250"/>
                  <a:gd name="connsiteY3" fmla="*/ 0 h 228600"/>
                  <a:gd name="connsiteX4" fmla="*/ 52387 w 476250"/>
                  <a:gd name="connsiteY4" fmla="*/ 52388 h 228600"/>
                  <a:gd name="connsiteX5" fmla="*/ 0 w 476250"/>
                  <a:gd name="connsiteY5" fmla="*/ 126207 h 228600"/>
                  <a:gd name="connsiteX6" fmla="*/ 9525 w 476250"/>
                  <a:gd name="connsiteY6" fmla="*/ 166688 h 228600"/>
                  <a:gd name="connsiteX7" fmla="*/ 59531 w 476250"/>
                  <a:gd name="connsiteY7" fmla="*/ 209550 h 228600"/>
                  <a:gd name="connsiteX8" fmla="*/ 164306 w 476250"/>
                  <a:gd name="connsiteY8" fmla="*/ 216694 h 228600"/>
                  <a:gd name="connsiteX9" fmla="*/ 342900 w 476250"/>
                  <a:gd name="connsiteY9" fmla="*/ 228600 h 228600"/>
                  <a:gd name="connsiteX10" fmla="*/ 473869 w 476250"/>
                  <a:gd name="connsiteY10" fmla="*/ 228600 h 228600"/>
                  <a:gd name="connsiteX11" fmla="*/ 476250 w 476250"/>
                  <a:gd name="connsiteY11" fmla="*/ 159544 h 228600"/>
                  <a:gd name="connsiteX12" fmla="*/ 438150 w 476250"/>
                  <a:gd name="connsiteY12" fmla="*/ 114300 h 228600"/>
                  <a:gd name="connsiteX13" fmla="*/ 376237 w 476250"/>
                  <a:gd name="connsiteY13" fmla="*/ 50007 h 228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76250" h="228600">
                    <a:moveTo>
                      <a:pt x="376237" y="50007"/>
                    </a:moveTo>
                    <a:lnTo>
                      <a:pt x="326231" y="16669"/>
                    </a:lnTo>
                    <a:lnTo>
                      <a:pt x="245269" y="4763"/>
                    </a:lnTo>
                    <a:lnTo>
                      <a:pt x="100012" y="0"/>
                    </a:lnTo>
                    <a:lnTo>
                      <a:pt x="52387" y="52388"/>
                    </a:lnTo>
                    <a:lnTo>
                      <a:pt x="0" y="126207"/>
                    </a:lnTo>
                    <a:lnTo>
                      <a:pt x="9525" y="166688"/>
                    </a:lnTo>
                    <a:lnTo>
                      <a:pt x="59531" y="209550"/>
                    </a:lnTo>
                    <a:lnTo>
                      <a:pt x="164306" y="216694"/>
                    </a:lnTo>
                    <a:lnTo>
                      <a:pt x="342900" y="228600"/>
                    </a:lnTo>
                    <a:lnTo>
                      <a:pt x="473869" y="228600"/>
                    </a:lnTo>
                    <a:cubicBezTo>
                      <a:pt x="474663" y="205581"/>
                      <a:pt x="475456" y="182563"/>
                      <a:pt x="476250" y="159544"/>
                    </a:cubicBezTo>
                    <a:lnTo>
                      <a:pt x="438150" y="114300"/>
                    </a:lnTo>
                    <a:lnTo>
                      <a:pt x="376237" y="50007"/>
                    </a:lnTo>
                    <a:close/>
                  </a:path>
                </a:pathLst>
              </a:custGeom>
              <a:noFill/>
              <a:ln w="38100" cap="flat" cmpd="sng" algn="ctr">
                <a:solidFill>
                  <a:srgbClr val="990099"/>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15" name="Freeform 14"/>
              <p:cNvSpPr/>
              <p:nvPr/>
            </p:nvSpPr>
            <p:spPr>
              <a:xfrm>
                <a:off x="7598569" y="1235869"/>
                <a:ext cx="888206" cy="9525"/>
              </a:xfrm>
              <a:custGeom>
                <a:avLst/>
                <a:gdLst>
                  <a:gd name="connsiteX0" fmla="*/ 0 w 888206"/>
                  <a:gd name="connsiteY0" fmla="*/ 9525 h 9525"/>
                  <a:gd name="connsiteX1" fmla="*/ 214312 w 888206"/>
                  <a:gd name="connsiteY1" fmla="*/ 4762 h 9525"/>
                  <a:gd name="connsiteX2" fmla="*/ 466725 w 888206"/>
                  <a:gd name="connsiteY2" fmla="*/ 0 h 9525"/>
                  <a:gd name="connsiteX3" fmla="*/ 623887 w 888206"/>
                  <a:gd name="connsiteY3" fmla="*/ 4762 h 9525"/>
                  <a:gd name="connsiteX4" fmla="*/ 888206 w 888206"/>
                  <a:gd name="connsiteY4" fmla="*/ 4762 h 95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8206" h="9525">
                    <a:moveTo>
                      <a:pt x="0" y="9525"/>
                    </a:moveTo>
                    <a:lnTo>
                      <a:pt x="214312" y="4762"/>
                    </a:lnTo>
                    <a:lnTo>
                      <a:pt x="466725" y="0"/>
                    </a:lnTo>
                    <a:lnTo>
                      <a:pt x="623887" y="4762"/>
                    </a:lnTo>
                    <a:lnTo>
                      <a:pt x="888206" y="4762"/>
                    </a:lnTo>
                  </a:path>
                </a:pathLst>
              </a:custGeom>
              <a:noFill/>
              <a:ln w="38100" cap="flat" cmpd="sng" algn="ctr">
                <a:solidFill>
                  <a:srgbClr val="FF6600"/>
                </a:solidFill>
                <a:prstDash val="sysDash"/>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grpSp>
        <p:sp>
          <p:nvSpPr>
            <p:cNvPr id="8" name="Freeform 7"/>
            <p:cNvSpPr/>
            <p:nvPr/>
          </p:nvSpPr>
          <p:spPr>
            <a:xfrm>
              <a:off x="7686904" y="719794"/>
              <a:ext cx="834887" cy="49696"/>
            </a:xfrm>
            <a:custGeom>
              <a:avLst/>
              <a:gdLst>
                <a:gd name="connsiteX0" fmla="*/ 0 w 834887"/>
                <a:gd name="connsiteY0" fmla="*/ 0 h 49696"/>
                <a:gd name="connsiteX1" fmla="*/ 109331 w 834887"/>
                <a:gd name="connsiteY1" fmla="*/ 49696 h 49696"/>
                <a:gd name="connsiteX2" fmla="*/ 298174 w 834887"/>
                <a:gd name="connsiteY2" fmla="*/ 49696 h 49696"/>
                <a:gd name="connsiteX3" fmla="*/ 596348 w 834887"/>
                <a:gd name="connsiteY3" fmla="*/ 9940 h 49696"/>
                <a:gd name="connsiteX4" fmla="*/ 834887 w 834887"/>
                <a:gd name="connsiteY4" fmla="*/ 0 h 496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4887" h="49696">
                  <a:moveTo>
                    <a:pt x="0" y="0"/>
                  </a:moveTo>
                  <a:lnTo>
                    <a:pt x="109331" y="49696"/>
                  </a:lnTo>
                  <a:lnTo>
                    <a:pt x="298174" y="49696"/>
                  </a:lnTo>
                  <a:lnTo>
                    <a:pt x="596348" y="9940"/>
                  </a:lnTo>
                  <a:lnTo>
                    <a:pt x="834887" y="0"/>
                  </a:lnTo>
                </a:path>
              </a:pathLst>
            </a:custGeom>
            <a:noFill/>
            <a:ln w="25400" cap="flat" cmpd="sng" algn="ctr">
              <a:solidFill>
                <a:sysClr val="windowText" lastClr="000000"/>
              </a:solidFill>
              <a:prstDash val="sysDash"/>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grpSp>
      <p:grpSp>
        <p:nvGrpSpPr>
          <p:cNvPr id="17" name="Group 16"/>
          <p:cNvGrpSpPr/>
          <p:nvPr/>
        </p:nvGrpSpPr>
        <p:grpSpPr>
          <a:xfrm>
            <a:off x="2287847" y="1109749"/>
            <a:ext cx="6533803" cy="3807228"/>
            <a:chOff x="1917231" y="1731541"/>
            <a:chExt cx="6533803" cy="3807228"/>
          </a:xfrm>
        </p:grpSpPr>
        <p:sp>
          <p:nvSpPr>
            <p:cNvPr id="18" name="Freeform 17"/>
            <p:cNvSpPr/>
            <p:nvPr/>
          </p:nvSpPr>
          <p:spPr>
            <a:xfrm>
              <a:off x="3600377" y="2582781"/>
              <a:ext cx="2281031" cy="1708536"/>
            </a:xfrm>
            <a:custGeom>
              <a:avLst/>
              <a:gdLst>
                <a:gd name="connsiteX0" fmla="*/ 69574 w 2534479"/>
                <a:gd name="connsiteY0" fmla="*/ 0 h 1898374"/>
                <a:gd name="connsiteX1" fmla="*/ 139148 w 2534479"/>
                <a:gd name="connsiteY1" fmla="*/ 198783 h 1898374"/>
                <a:gd name="connsiteX2" fmla="*/ 218661 w 2534479"/>
                <a:gd name="connsiteY2" fmla="*/ 467139 h 1898374"/>
                <a:gd name="connsiteX3" fmla="*/ 387626 w 2534479"/>
                <a:gd name="connsiteY3" fmla="*/ 834887 h 1898374"/>
                <a:gd name="connsiteX4" fmla="*/ 526774 w 2534479"/>
                <a:gd name="connsiteY4" fmla="*/ 983974 h 1898374"/>
                <a:gd name="connsiteX5" fmla="*/ 745435 w 2534479"/>
                <a:gd name="connsiteY5" fmla="*/ 1003852 h 1898374"/>
                <a:gd name="connsiteX6" fmla="*/ 983974 w 2534479"/>
                <a:gd name="connsiteY6" fmla="*/ 884583 h 1898374"/>
                <a:gd name="connsiteX7" fmla="*/ 1272209 w 2534479"/>
                <a:gd name="connsiteY7" fmla="*/ 675861 h 1898374"/>
                <a:gd name="connsiteX8" fmla="*/ 1391479 w 2534479"/>
                <a:gd name="connsiteY8" fmla="*/ 526774 h 1898374"/>
                <a:gd name="connsiteX9" fmla="*/ 1649896 w 2534479"/>
                <a:gd name="connsiteY9" fmla="*/ 357809 h 1898374"/>
                <a:gd name="connsiteX10" fmla="*/ 1868557 w 2534479"/>
                <a:gd name="connsiteY10" fmla="*/ 238539 h 1898374"/>
                <a:gd name="connsiteX11" fmla="*/ 2027583 w 2534479"/>
                <a:gd name="connsiteY11" fmla="*/ 188844 h 1898374"/>
                <a:gd name="connsiteX12" fmla="*/ 2186609 w 2534479"/>
                <a:gd name="connsiteY12" fmla="*/ 218661 h 1898374"/>
                <a:gd name="connsiteX13" fmla="*/ 2335696 w 2534479"/>
                <a:gd name="connsiteY13" fmla="*/ 337931 h 1898374"/>
                <a:gd name="connsiteX14" fmla="*/ 2494722 w 2534479"/>
                <a:gd name="connsiteY14" fmla="*/ 665922 h 1898374"/>
                <a:gd name="connsiteX15" fmla="*/ 2534479 w 2534479"/>
                <a:gd name="connsiteY15" fmla="*/ 1053548 h 1898374"/>
                <a:gd name="connsiteX16" fmla="*/ 2474844 w 2534479"/>
                <a:gd name="connsiteY16" fmla="*/ 1371600 h 1898374"/>
                <a:gd name="connsiteX17" fmla="*/ 2305879 w 2534479"/>
                <a:gd name="connsiteY17" fmla="*/ 1580322 h 1898374"/>
                <a:gd name="connsiteX18" fmla="*/ 2176670 w 2534479"/>
                <a:gd name="connsiteY18" fmla="*/ 1719470 h 1898374"/>
                <a:gd name="connsiteX19" fmla="*/ 2047461 w 2534479"/>
                <a:gd name="connsiteY19" fmla="*/ 1828800 h 1898374"/>
                <a:gd name="connsiteX20" fmla="*/ 1928192 w 2534479"/>
                <a:gd name="connsiteY20" fmla="*/ 1898374 h 1898374"/>
                <a:gd name="connsiteX21" fmla="*/ 1789044 w 2534479"/>
                <a:gd name="connsiteY21" fmla="*/ 1848679 h 1898374"/>
                <a:gd name="connsiteX22" fmla="*/ 1649896 w 2534479"/>
                <a:gd name="connsiteY22" fmla="*/ 1699592 h 1898374"/>
                <a:gd name="connsiteX23" fmla="*/ 1570383 w 2534479"/>
                <a:gd name="connsiteY23" fmla="*/ 1421296 h 1898374"/>
                <a:gd name="connsiteX24" fmla="*/ 1470992 w 2534479"/>
                <a:gd name="connsiteY24" fmla="*/ 1272209 h 1898374"/>
                <a:gd name="connsiteX25" fmla="*/ 1292087 w 2534479"/>
                <a:gd name="connsiteY25" fmla="*/ 1133061 h 1898374"/>
                <a:gd name="connsiteX26" fmla="*/ 1123122 w 2534479"/>
                <a:gd name="connsiteY26" fmla="*/ 1063487 h 1898374"/>
                <a:gd name="connsiteX27" fmla="*/ 983974 w 2534479"/>
                <a:gd name="connsiteY27" fmla="*/ 1063487 h 1898374"/>
                <a:gd name="connsiteX28" fmla="*/ 844826 w 2534479"/>
                <a:gd name="connsiteY28" fmla="*/ 1143000 h 1898374"/>
                <a:gd name="connsiteX29" fmla="*/ 705679 w 2534479"/>
                <a:gd name="connsiteY29" fmla="*/ 1162879 h 1898374"/>
                <a:gd name="connsiteX30" fmla="*/ 506896 w 2534479"/>
                <a:gd name="connsiteY30" fmla="*/ 1152939 h 1898374"/>
                <a:gd name="connsiteX31" fmla="*/ 298174 w 2534479"/>
                <a:gd name="connsiteY31" fmla="*/ 1003852 h 1898374"/>
                <a:gd name="connsiteX32" fmla="*/ 89453 w 2534479"/>
                <a:gd name="connsiteY32" fmla="*/ 695739 h 1898374"/>
                <a:gd name="connsiteX33" fmla="*/ 0 w 2534479"/>
                <a:gd name="connsiteY33" fmla="*/ 437322 h 1898374"/>
                <a:gd name="connsiteX34" fmla="*/ 19879 w 2534479"/>
                <a:gd name="connsiteY34" fmla="*/ 347870 h 1898374"/>
                <a:gd name="connsiteX35" fmla="*/ 69574 w 2534479"/>
                <a:gd name="connsiteY35" fmla="*/ 268357 h 1898374"/>
                <a:gd name="connsiteX36" fmla="*/ 69574 w 2534479"/>
                <a:gd name="connsiteY36" fmla="*/ 0 h 1898374"/>
                <a:gd name="connsiteX0" fmla="*/ 69574 w 2534479"/>
                <a:gd name="connsiteY0" fmla="*/ 0 h 1898374"/>
                <a:gd name="connsiteX1" fmla="*/ 139148 w 2534479"/>
                <a:gd name="connsiteY1" fmla="*/ 198783 h 1898374"/>
                <a:gd name="connsiteX2" fmla="*/ 218661 w 2534479"/>
                <a:gd name="connsiteY2" fmla="*/ 467139 h 1898374"/>
                <a:gd name="connsiteX3" fmla="*/ 387626 w 2534479"/>
                <a:gd name="connsiteY3" fmla="*/ 834887 h 1898374"/>
                <a:gd name="connsiteX4" fmla="*/ 526774 w 2534479"/>
                <a:gd name="connsiteY4" fmla="*/ 983974 h 1898374"/>
                <a:gd name="connsiteX5" fmla="*/ 745435 w 2534479"/>
                <a:gd name="connsiteY5" fmla="*/ 1003852 h 1898374"/>
                <a:gd name="connsiteX6" fmla="*/ 983974 w 2534479"/>
                <a:gd name="connsiteY6" fmla="*/ 884583 h 1898374"/>
                <a:gd name="connsiteX7" fmla="*/ 1272209 w 2534479"/>
                <a:gd name="connsiteY7" fmla="*/ 675861 h 1898374"/>
                <a:gd name="connsiteX8" fmla="*/ 1391479 w 2534479"/>
                <a:gd name="connsiteY8" fmla="*/ 526774 h 1898374"/>
                <a:gd name="connsiteX9" fmla="*/ 1649896 w 2534479"/>
                <a:gd name="connsiteY9" fmla="*/ 357809 h 1898374"/>
                <a:gd name="connsiteX10" fmla="*/ 1828801 w 2534479"/>
                <a:gd name="connsiteY10" fmla="*/ 347869 h 1898374"/>
                <a:gd name="connsiteX11" fmla="*/ 2027583 w 2534479"/>
                <a:gd name="connsiteY11" fmla="*/ 188844 h 1898374"/>
                <a:gd name="connsiteX12" fmla="*/ 2186609 w 2534479"/>
                <a:gd name="connsiteY12" fmla="*/ 218661 h 1898374"/>
                <a:gd name="connsiteX13" fmla="*/ 2335696 w 2534479"/>
                <a:gd name="connsiteY13" fmla="*/ 337931 h 1898374"/>
                <a:gd name="connsiteX14" fmla="*/ 2494722 w 2534479"/>
                <a:gd name="connsiteY14" fmla="*/ 665922 h 1898374"/>
                <a:gd name="connsiteX15" fmla="*/ 2534479 w 2534479"/>
                <a:gd name="connsiteY15" fmla="*/ 1053548 h 1898374"/>
                <a:gd name="connsiteX16" fmla="*/ 2474844 w 2534479"/>
                <a:gd name="connsiteY16" fmla="*/ 1371600 h 1898374"/>
                <a:gd name="connsiteX17" fmla="*/ 2305879 w 2534479"/>
                <a:gd name="connsiteY17" fmla="*/ 1580322 h 1898374"/>
                <a:gd name="connsiteX18" fmla="*/ 2176670 w 2534479"/>
                <a:gd name="connsiteY18" fmla="*/ 1719470 h 1898374"/>
                <a:gd name="connsiteX19" fmla="*/ 2047461 w 2534479"/>
                <a:gd name="connsiteY19" fmla="*/ 1828800 h 1898374"/>
                <a:gd name="connsiteX20" fmla="*/ 1928192 w 2534479"/>
                <a:gd name="connsiteY20" fmla="*/ 1898374 h 1898374"/>
                <a:gd name="connsiteX21" fmla="*/ 1789044 w 2534479"/>
                <a:gd name="connsiteY21" fmla="*/ 1848679 h 1898374"/>
                <a:gd name="connsiteX22" fmla="*/ 1649896 w 2534479"/>
                <a:gd name="connsiteY22" fmla="*/ 1699592 h 1898374"/>
                <a:gd name="connsiteX23" fmla="*/ 1570383 w 2534479"/>
                <a:gd name="connsiteY23" fmla="*/ 1421296 h 1898374"/>
                <a:gd name="connsiteX24" fmla="*/ 1470992 w 2534479"/>
                <a:gd name="connsiteY24" fmla="*/ 1272209 h 1898374"/>
                <a:gd name="connsiteX25" fmla="*/ 1292087 w 2534479"/>
                <a:gd name="connsiteY25" fmla="*/ 1133061 h 1898374"/>
                <a:gd name="connsiteX26" fmla="*/ 1123122 w 2534479"/>
                <a:gd name="connsiteY26" fmla="*/ 1063487 h 1898374"/>
                <a:gd name="connsiteX27" fmla="*/ 983974 w 2534479"/>
                <a:gd name="connsiteY27" fmla="*/ 1063487 h 1898374"/>
                <a:gd name="connsiteX28" fmla="*/ 844826 w 2534479"/>
                <a:gd name="connsiteY28" fmla="*/ 1143000 h 1898374"/>
                <a:gd name="connsiteX29" fmla="*/ 705679 w 2534479"/>
                <a:gd name="connsiteY29" fmla="*/ 1162879 h 1898374"/>
                <a:gd name="connsiteX30" fmla="*/ 506896 w 2534479"/>
                <a:gd name="connsiteY30" fmla="*/ 1152939 h 1898374"/>
                <a:gd name="connsiteX31" fmla="*/ 298174 w 2534479"/>
                <a:gd name="connsiteY31" fmla="*/ 1003852 h 1898374"/>
                <a:gd name="connsiteX32" fmla="*/ 89453 w 2534479"/>
                <a:gd name="connsiteY32" fmla="*/ 695739 h 1898374"/>
                <a:gd name="connsiteX33" fmla="*/ 0 w 2534479"/>
                <a:gd name="connsiteY33" fmla="*/ 437322 h 1898374"/>
                <a:gd name="connsiteX34" fmla="*/ 19879 w 2534479"/>
                <a:gd name="connsiteY34" fmla="*/ 347870 h 1898374"/>
                <a:gd name="connsiteX35" fmla="*/ 69574 w 2534479"/>
                <a:gd name="connsiteY35" fmla="*/ 268357 h 1898374"/>
                <a:gd name="connsiteX36" fmla="*/ 69574 w 2534479"/>
                <a:gd name="connsiteY36" fmla="*/ 0 h 1898374"/>
                <a:gd name="connsiteX0" fmla="*/ 69574 w 2534479"/>
                <a:gd name="connsiteY0" fmla="*/ 0 h 1898374"/>
                <a:gd name="connsiteX1" fmla="*/ 139148 w 2534479"/>
                <a:gd name="connsiteY1" fmla="*/ 198783 h 1898374"/>
                <a:gd name="connsiteX2" fmla="*/ 218661 w 2534479"/>
                <a:gd name="connsiteY2" fmla="*/ 467139 h 1898374"/>
                <a:gd name="connsiteX3" fmla="*/ 387626 w 2534479"/>
                <a:gd name="connsiteY3" fmla="*/ 834887 h 1898374"/>
                <a:gd name="connsiteX4" fmla="*/ 526774 w 2534479"/>
                <a:gd name="connsiteY4" fmla="*/ 983974 h 1898374"/>
                <a:gd name="connsiteX5" fmla="*/ 745435 w 2534479"/>
                <a:gd name="connsiteY5" fmla="*/ 1003852 h 1898374"/>
                <a:gd name="connsiteX6" fmla="*/ 983974 w 2534479"/>
                <a:gd name="connsiteY6" fmla="*/ 884583 h 1898374"/>
                <a:gd name="connsiteX7" fmla="*/ 1272209 w 2534479"/>
                <a:gd name="connsiteY7" fmla="*/ 675861 h 1898374"/>
                <a:gd name="connsiteX8" fmla="*/ 1391479 w 2534479"/>
                <a:gd name="connsiteY8" fmla="*/ 526774 h 1898374"/>
                <a:gd name="connsiteX9" fmla="*/ 1649896 w 2534479"/>
                <a:gd name="connsiteY9" fmla="*/ 357809 h 1898374"/>
                <a:gd name="connsiteX10" fmla="*/ 1828801 w 2534479"/>
                <a:gd name="connsiteY10" fmla="*/ 347869 h 1898374"/>
                <a:gd name="connsiteX11" fmla="*/ 2027583 w 2534479"/>
                <a:gd name="connsiteY11" fmla="*/ 377687 h 1898374"/>
                <a:gd name="connsiteX12" fmla="*/ 2186609 w 2534479"/>
                <a:gd name="connsiteY12" fmla="*/ 218661 h 1898374"/>
                <a:gd name="connsiteX13" fmla="*/ 2335696 w 2534479"/>
                <a:gd name="connsiteY13" fmla="*/ 337931 h 1898374"/>
                <a:gd name="connsiteX14" fmla="*/ 2494722 w 2534479"/>
                <a:gd name="connsiteY14" fmla="*/ 665922 h 1898374"/>
                <a:gd name="connsiteX15" fmla="*/ 2534479 w 2534479"/>
                <a:gd name="connsiteY15" fmla="*/ 1053548 h 1898374"/>
                <a:gd name="connsiteX16" fmla="*/ 2474844 w 2534479"/>
                <a:gd name="connsiteY16" fmla="*/ 1371600 h 1898374"/>
                <a:gd name="connsiteX17" fmla="*/ 2305879 w 2534479"/>
                <a:gd name="connsiteY17" fmla="*/ 1580322 h 1898374"/>
                <a:gd name="connsiteX18" fmla="*/ 2176670 w 2534479"/>
                <a:gd name="connsiteY18" fmla="*/ 1719470 h 1898374"/>
                <a:gd name="connsiteX19" fmla="*/ 2047461 w 2534479"/>
                <a:gd name="connsiteY19" fmla="*/ 1828800 h 1898374"/>
                <a:gd name="connsiteX20" fmla="*/ 1928192 w 2534479"/>
                <a:gd name="connsiteY20" fmla="*/ 1898374 h 1898374"/>
                <a:gd name="connsiteX21" fmla="*/ 1789044 w 2534479"/>
                <a:gd name="connsiteY21" fmla="*/ 1848679 h 1898374"/>
                <a:gd name="connsiteX22" fmla="*/ 1649896 w 2534479"/>
                <a:gd name="connsiteY22" fmla="*/ 1699592 h 1898374"/>
                <a:gd name="connsiteX23" fmla="*/ 1570383 w 2534479"/>
                <a:gd name="connsiteY23" fmla="*/ 1421296 h 1898374"/>
                <a:gd name="connsiteX24" fmla="*/ 1470992 w 2534479"/>
                <a:gd name="connsiteY24" fmla="*/ 1272209 h 1898374"/>
                <a:gd name="connsiteX25" fmla="*/ 1292087 w 2534479"/>
                <a:gd name="connsiteY25" fmla="*/ 1133061 h 1898374"/>
                <a:gd name="connsiteX26" fmla="*/ 1123122 w 2534479"/>
                <a:gd name="connsiteY26" fmla="*/ 1063487 h 1898374"/>
                <a:gd name="connsiteX27" fmla="*/ 983974 w 2534479"/>
                <a:gd name="connsiteY27" fmla="*/ 1063487 h 1898374"/>
                <a:gd name="connsiteX28" fmla="*/ 844826 w 2534479"/>
                <a:gd name="connsiteY28" fmla="*/ 1143000 h 1898374"/>
                <a:gd name="connsiteX29" fmla="*/ 705679 w 2534479"/>
                <a:gd name="connsiteY29" fmla="*/ 1162879 h 1898374"/>
                <a:gd name="connsiteX30" fmla="*/ 506896 w 2534479"/>
                <a:gd name="connsiteY30" fmla="*/ 1152939 h 1898374"/>
                <a:gd name="connsiteX31" fmla="*/ 298174 w 2534479"/>
                <a:gd name="connsiteY31" fmla="*/ 1003852 h 1898374"/>
                <a:gd name="connsiteX32" fmla="*/ 89453 w 2534479"/>
                <a:gd name="connsiteY32" fmla="*/ 695739 h 1898374"/>
                <a:gd name="connsiteX33" fmla="*/ 0 w 2534479"/>
                <a:gd name="connsiteY33" fmla="*/ 437322 h 1898374"/>
                <a:gd name="connsiteX34" fmla="*/ 19879 w 2534479"/>
                <a:gd name="connsiteY34" fmla="*/ 347870 h 1898374"/>
                <a:gd name="connsiteX35" fmla="*/ 69574 w 2534479"/>
                <a:gd name="connsiteY35" fmla="*/ 268357 h 1898374"/>
                <a:gd name="connsiteX36" fmla="*/ 69574 w 2534479"/>
                <a:gd name="connsiteY36" fmla="*/ 0 h 1898374"/>
                <a:gd name="connsiteX0" fmla="*/ 69574 w 2534479"/>
                <a:gd name="connsiteY0" fmla="*/ 0 h 1898374"/>
                <a:gd name="connsiteX1" fmla="*/ 139148 w 2534479"/>
                <a:gd name="connsiteY1" fmla="*/ 198783 h 1898374"/>
                <a:gd name="connsiteX2" fmla="*/ 218661 w 2534479"/>
                <a:gd name="connsiteY2" fmla="*/ 467139 h 1898374"/>
                <a:gd name="connsiteX3" fmla="*/ 387626 w 2534479"/>
                <a:gd name="connsiteY3" fmla="*/ 834887 h 1898374"/>
                <a:gd name="connsiteX4" fmla="*/ 526774 w 2534479"/>
                <a:gd name="connsiteY4" fmla="*/ 983974 h 1898374"/>
                <a:gd name="connsiteX5" fmla="*/ 745435 w 2534479"/>
                <a:gd name="connsiteY5" fmla="*/ 1003852 h 1898374"/>
                <a:gd name="connsiteX6" fmla="*/ 983974 w 2534479"/>
                <a:gd name="connsiteY6" fmla="*/ 884583 h 1898374"/>
                <a:gd name="connsiteX7" fmla="*/ 1272209 w 2534479"/>
                <a:gd name="connsiteY7" fmla="*/ 675861 h 1898374"/>
                <a:gd name="connsiteX8" fmla="*/ 1391479 w 2534479"/>
                <a:gd name="connsiteY8" fmla="*/ 526774 h 1898374"/>
                <a:gd name="connsiteX9" fmla="*/ 1649896 w 2534479"/>
                <a:gd name="connsiteY9" fmla="*/ 357809 h 1898374"/>
                <a:gd name="connsiteX10" fmla="*/ 1828801 w 2534479"/>
                <a:gd name="connsiteY10" fmla="*/ 347869 h 1898374"/>
                <a:gd name="connsiteX11" fmla="*/ 2027583 w 2534479"/>
                <a:gd name="connsiteY11" fmla="*/ 377687 h 1898374"/>
                <a:gd name="connsiteX12" fmla="*/ 2166731 w 2534479"/>
                <a:gd name="connsiteY12" fmla="*/ 427383 h 1898374"/>
                <a:gd name="connsiteX13" fmla="*/ 2335696 w 2534479"/>
                <a:gd name="connsiteY13" fmla="*/ 337931 h 1898374"/>
                <a:gd name="connsiteX14" fmla="*/ 2494722 w 2534479"/>
                <a:gd name="connsiteY14" fmla="*/ 665922 h 1898374"/>
                <a:gd name="connsiteX15" fmla="*/ 2534479 w 2534479"/>
                <a:gd name="connsiteY15" fmla="*/ 1053548 h 1898374"/>
                <a:gd name="connsiteX16" fmla="*/ 2474844 w 2534479"/>
                <a:gd name="connsiteY16" fmla="*/ 1371600 h 1898374"/>
                <a:gd name="connsiteX17" fmla="*/ 2305879 w 2534479"/>
                <a:gd name="connsiteY17" fmla="*/ 1580322 h 1898374"/>
                <a:gd name="connsiteX18" fmla="*/ 2176670 w 2534479"/>
                <a:gd name="connsiteY18" fmla="*/ 1719470 h 1898374"/>
                <a:gd name="connsiteX19" fmla="*/ 2047461 w 2534479"/>
                <a:gd name="connsiteY19" fmla="*/ 1828800 h 1898374"/>
                <a:gd name="connsiteX20" fmla="*/ 1928192 w 2534479"/>
                <a:gd name="connsiteY20" fmla="*/ 1898374 h 1898374"/>
                <a:gd name="connsiteX21" fmla="*/ 1789044 w 2534479"/>
                <a:gd name="connsiteY21" fmla="*/ 1848679 h 1898374"/>
                <a:gd name="connsiteX22" fmla="*/ 1649896 w 2534479"/>
                <a:gd name="connsiteY22" fmla="*/ 1699592 h 1898374"/>
                <a:gd name="connsiteX23" fmla="*/ 1570383 w 2534479"/>
                <a:gd name="connsiteY23" fmla="*/ 1421296 h 1898374"/>
                <a:gd name="connsiteX24" fmla="*/ 1470992 w 2534479"/>
                <a:gd name="connsiteY24" fmla="*/ 1272209 h 1898374"/>
                <a:gd name="connsiteX25" fmla="*/ 1292087 w 2534479"/>
                <a:gd name="connsiteY25" fmla="*/ 1133061 h 1898374"/>
                <a:gd name="connsiteX26" fmla="*/ 1123122 w 2534479"/>
                <a:gd name="connsiteY26" fmla="*/ 1063487 h 1898374"/>
                <a:gd name="connsiteX27" fmla="*/ 983974 w 2534479"/>
                <a:gd name="connsiteY27" fmla="*/ 1063487 h 1898374"/>
                <a:gd name="connsiteX28" fmla="*/ 844826 w 2534479"/>
                <a:gd name="connsiteY28" fmla="*/ 1143000 h 1898374"/>
                <a:gd name="connsiteX29" fmla="*/ 705679 w 2534479"/>
                <a:gd name="connsiteY29" fmla="*/ 1162879 h 1898374"/>
                <a:gd name="connsiteX30" fmla="*/ 506896 w 2534479"/>
                <a:gd name="connsiteY30" fmla="*/ 1152939 h 1898374"/>
                <a:gd name="connsiteX31" fmla="*/ 298174 w 2534479"/>
                <a:gd name="connsiteY31" fmla="*/ 1003852 h 1898374"/>
                <a:gd name="connsiteX32" fmla="*/ 89453 w 2534479"/>
                <a:gd name="connsiteY32" fmla="*/ 695739 h 1898374"/>
                <a:gd name="connsiteX33" fmla="*/ 0 w 2534479"/>
                <a:gd name="connsiteY33" fmla="*/ 437322 h 1898374"/>
                <a:gd name="connsiteX34" fmla="*/ 19879 w 2534479"/>
                <a:gd name="connsiteY34" fmla="*/ 347870 h 1898374"/>
                <a:gd name="connsiteX35" fmla="*/ 69574 w 2534479"/>
                <a:gd name="connsiteY35" fmla="*/ 268357 h 1898374"/>
                <a:gd name="connsiteX36" fmla="*/ 69574 w 2534479"/>
                <a:gd name="connsiteY36" fmla="*/ 0 h 1898374"/>
                <a:gd name="connsiteX0" fmla="*/ 69574 w 2534479"/>
                <a:gd name="connsiteY0" fmla="*/ 0 h 1898374"/>
                <a:gd name="connsiteX1" fmla="*/ 139148 w 2534479"/>
                <a:gd name="connsiteY1" fmla="*/ 198783 h 1898374"/>
                <a:gd name="connsiteX2" fmla="*/ 218661 w 2534479"/>
                <a:gd name="connsiteY2" fmla="*/ 467139 h 1898374"/>
                <a:gd name="connsiteX3" fmla="*/ 387626 w 2534479"/>
                <a:gd name="connsiteY3" fmla="*/ 834887 h 1898374"/>
                <a:gd name="connsiteX4" fmla="*/ 526774 w 2534479"/>
                <a:gd name="connsiteY4" fmla="*/ 983974 h 1898374"/>
                <a:gd name="connsiteX5" fmla="*/ 745435 w 2534479"/>
                <a:gd name="connsiteY5" fmla="*/ 1003852 h 1898374"/>
                <a:gd name="connsiteX6" fmla="*/ 983974 w 2534479"/>
                <a:gd name="connsiteY6" fmla="*/ 884583 h 1898374"/>
                <a:gd name="connsiteX7" fmla="*/ 1272209 w 2534479"/>
                <a:gd name="connsiteY7" fmla="*/ 675861 h 1898374"/>
                <a:gd name="connsiteX8" fmla="*/ 1391479 w 2534479"/>
                <a:gd name="connsiteY8" fmla="*/ 526774 h 1898374"/>
                <a:gd name="connsiteX9" fmla="*/ 1649896 w 2534479"/>
                <a:gd name="connsiteY9" fmla="*/ 357809 h 1898374"/>
                <a:gd name="connsiteX10" fmla="*/ 1828801 w 2534479"/>
                <a:gd name="connsiteY10" fmla="*/ 347869 h 1898374"/>
                <a:gd name="connsiteX11" fmla="*/ 2027583 w 2534479"/>
                <a:gd name="connsiteY11" fmla="*/ 377687 h 1898374"/>
                <a:gd name="connsiteX12" fmla="*/ 2166731 w 2534479"/>
                <a:gd name="connsiteY12" fmla="*/ 427383 h 1898374"/>
                <a:gd name="connsiteX13" fmla="*/ 2325757 w 2534479"/>
                <a:gd name="connsiteY13" fmla="*/ 477079 h 1898374"/>
                <a:gd name="connsiteX14" fmla="*/ 2494722 w 2534479"/>
                <a:gd name="connsiteY14" fmla="*/ 665922 h 1898374"/>
                <a:gd name="connsiteX15" fmla="*/ 2534479 w 2534479"/>
                <a:gd name="connsiteY15" fmla="*/ 1053548 h 1898374"/>
                <a:gd name="connsiteX16" fmla="*/ 2474844 w 2534479"/>
                <a:gd name="connsiteY16" fmla="*/ 1371600 h 1898374"/>
                <a:gd name="connsiteX17" fmla="*/ 2305879 w 2534479"/>
                <a:gd name="connsiteY17" fmla="*/ 1580322 h 1898374"/>
                <a:gd name="connsiteX18" fmla="*/ 2176670 w 2534479"/>
                <a:gd name="connsiteY18" fmla="*/ 1719470 h 1898374"/>
                <a:gd name="connsiteX19" fmla="*/ 2047461 w 2534479"/>
                <a:gd name="connsiteY19" fmla="*/ 1828800 h 1898374"/>
                <a:gd name="connsiteX20" fmla="*/ 1928192 w 2534479"/>
                <a:gd name="connsiteY20" fmla="*/ 1898374 h 1898374"/>
                <a:gd name="connsiteX21" fmla="*/ 1789044 w 2534479"/>
                <a:gd name="connsiteY21" fmla="*/ 1848679 h 1898374"/>
                <a:gd name="connsiteX22" fmla="*/ 1649896 w 2534479"/>
                <a:gd name="connsiteY22" fmla="*/ 1699592 h 1898374"/>
                <a:gd name="connsiteX23" fmla="*/ 1570383 w 2534479"/>
                <a:gd name="connsiteY23" fmla="*/ 1421296 h 1898374"/>
                <a:gd name="connsiteX24" fmla="*/ 1470992 w 2534479"/>
                <a:gd name="connsiteY24" fmla="*/ 1272209 h 1898374"/>
                <a:gd name="connsiteX25" fmla="*/ 1292087 w 2534479"/>
                <a:gd name="connsiteY25" fmla="*/ 1133061 h 1898374"/>
                <a:gd name="connsiteX26" fmla="*/ 1123122 w 2534479"/>
                <a:gd name="connsiteY26" fmla="*/ 1063487 h 1898374"/>
                <a:gd name="connsiteX27" fmla="*/ 983974 w 2534479"/>
                <a:gd name="connsiteY27" fmla="*/ 1063487 h 1898374"/>
                <a:gd name="connsiteX28" fmla="*/ 844826 w 2534479"/>
                <a:gd name="connsiteY28" fmla="*/ 1143000 h 1898374"/>
                <a:gd name="connsiteX29" fmla="*/ 705679 w 2534479"/>
                <a:gd name="connsiteY29" fmla="*/ 1162879 h 1898374"/>
                <a:gd name="connsiteX30" fmla="*/ 506896 w 2534479"/>
                <a:gd name="connsiteY30" fmla="*/ 1152939 h 1898374"/>
                <a:gd name="connsiteX31" fmla="*/ 298174 w 2534479"/>
                <a:gd name="connsiteY31" fmla="*/ 1003852 h 1898374"/>
                <a:gd name="connsiteX32" fmla="*/ 89453 w 2534479"/>
                <a:gd name="connsiteY32" fmla="*/ 695739 h 1898374"/>
                <a:gd name="connsiteX33" fmla="*/ 0 w 2534479"/>
                <a:gd name="connsiteY33" fmla="*/ 437322 h 1898374"/>
                <a:gd name="connsiteX34" fmla="*/ 19879 w 2534479"/>
                <a:gd name="connsiteY34" fmla="*/ 347870 h 1898374"/>
                <a:gd name="connsiteX35" fmla="*/ 69574 w 2534479"/>
                <a:gd name="connsiteY35" fmla="*/ 268357 h 1898374"/>
                <a:gd name="connsiteX36" fmla="*/ 69574 w 2534479"/>
                <a:gd name="connsiteY36" fmla="*/ 0 h 18983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2534479" h="1898374">
                  <a:moveTo>
                    <a:pt x="69574" y="0"/>
                  </a:moveTo>
                  <a:lnTo>
                    <a:pt x="139148" y="198783"/>
                  </a:lnTo>
                  <a:lnTo>
                    <a:pt x="218661" y="467139"/>
                  </a:lnTo>
                  <a:lnTo>
                    <a:pt x="387626" y="834887"/>
                  </a:lnTo>
                  <a:lnTo>
                    <a:pt x="526774" y="983974"/>
                  </a:lnTo>
                  <a:lnTo>
                    <a:pt x="745435" y="1003852"/>
                  </a:lnTo>
                  <a:lnTo>
                    <a:pt x="983974" y="884583"/>
                  </a:lnTo>
                  <a:lnTo>
                    <a:pt x="1272209" y="675861"/>
                  </a:lnTo>
                  <a:lnTo>
                    <a:pt x="1391479" y="526774"/>
                  </a:lnTo>
                  <a:lnTo>
                    <a:pt x="1649896" y="357809"/>
                  </a:lnTo>
                  <a:lnTo>
                    <a:pt x="1828801" y="347869"/>
                  </a:lnTo>
                  <a:lnTo>
                    <a:pt x="2027583" y="377687"/>
                  </a:lnTo>
                  <a:lnTo>
                    <a:pt x="2166731" y="427383"/>
                  </a:lnTo>
                  <a:lnTo>
                    <a:pt x="2325757" y="477079"/>
                  </a:lnTo>
                  <a:lnTo>
                    <a:pt x="2494722" y="665922"/>
                  </a:lnTo>
                  <a:lnTo>
                    <a:pt x="2534479" y="1053548"/>
                  </a:lnTo>
                  <a:lnTo>
                    <a:pt x="2474844" y="1371600"/>
                  </a:lnTo>
                  <a:lnTo>
                    <a:pt x="2305879" y="1580322"/>
                  </a:lnTo>
                  <a:lnTo>
                    <a:pt x="2176670" y="1719470"/>
                  </a:lnTo>
                  <a:lnTo>
                    <a:pt x="2047461" y="1828800"/>
                  </a:lnTo>
                  <a:lnTo>
                    <a:pt x="1928192" y="1898374"/>
                  </a:lnTo>
                  <a:lnTo>
                    <a:pt x="1789044" y="1848679"/>
                  </a:lnTo>
                  <a:lnTo>
                    <a:pt x="1649896" y="1699592"/>
                  </a:lnTo>
                  <a:lnTo>
                    <a:pt x="1570383" y="1421296"/>
                  </a:lnTo>
                  <a:lnTo>
                    <a:pt x="1470992" y="1272209"/>
                  </a:lnTo>
                  <a:lnTo>
                    <a:pt x="1292087" y="1133061"/>
                  </a:lnTo>
                  <a:lnTo>
                    <a:pt x="1123122" y="1063487"/>
                  </a:lnTo>
                  <a:lnTo>
                    <a:pt x="983974" y="1063487"/>
                  </a:lnTo>
                  <a:lnTo>
                    <a:pt x="844826" y="1143000"/>
                  </a:lnTo>
                  <a:lnTo>
                    <a:pt x="705679" y="1162879"/>
                  </a:lnTo>
                  <a:lnTo>
                    <a:pt x="506896" y="1152939"/>
                  </a:lnTo>
                  <a:lnTo>
                    <a:pt x="298174" y="1003852"/>
                  </a:lnTo>
                  <a:lnTo>
                    <a:pt x="89453" y="695739"/>
                  </a:lnTo>
                  <a:lnTo>
                    <a:pt x="0" y="437322"/>
                  </a:lnTo>
                  <a:lnTo>
                    <a:pt x="19879" y="347870"/>
                  </a:lnTo>
                  <a:lnTo>
                    <a:pt x="69574" y="268357"/>
                  </a:lnTo>
                  <a:lnTo>
                    <a:pt x="69574" y="0"/>
                  </a:lnTo>
                  <a:close/>
                </a:path>
              </a:pathLst>
            </a:custGeom>
            <a:solidFill>
              <a:srgbClr val="4F81BD">
                <a:alpha val="40000"/>
              </a:srgbClr>
            </a:solidFill>
            <a:ln w="25400" cap="flat" cmpd="sng" algn="ctr">
              <a:noFill/>
              <a:prstDash val="solid"/>
            </a:ln>
            <a:effectLst>
              <a:glow rad="127000">
                <a:srgbClr val="1F497D">
                  <a:lumMod val="60000"/>
                  <a:lumOff val="40000"/>
                  <a:alpha val="40000"/>
                </a:srgbClr>
              </a:glo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19" name="Freeform 18"/>
            <p:cNvSpPr/>
            <p:nvPr/>
          </p:nvSpPr>
          <p:spPr>
            <a:xfrm>
              <a:off x="1917231" y="1814667"/>
              <a:ext cx="2435629" cy="3341716"/>
            </a:xfrm>
            <a:custGeom>
              <a:avLst/>
              <a:gdLst>
                <a:gd name="connsiteX0" fmla="*/ 1644072 w 2706254"/>
                <a:gd name="connsiteY0" fmla="*/ 0 h 3713018"/>
                <a:gd name="connsiteX1" fmla="*/ 1699490 w 2706254"/>
                <a:gd name="connsiteY1" fmla="*/ 147782 h 3713018"/>
                <a:gd name="connsiteX2" fmla="*/ 1736436 w 2706254"/>
                <a:gd name="connsiteY2" fmla="*/ 332509 h 3713018"/>
                <a:gd name="connsiteX3" fmla="*/ 1671781 w 2706254"/>
                <a:gd name="connsiteY3" fmla="*/ 508000 h 3713018"/>
                <a:gd name="connsiteX4" fmla="*/ 1662545 w 2706254"/>
                <a:gd name="connsiteY4" fmla="*/ 655782 h 3713018"/>
                <a:gd name="connsiteX5" fmla="*/ 1699490 w 2706254"/>
                <a:gd name="connsiteY5" fmla="*/ 812800 h 3713018"/>
                <a:gd name="connsiteX6" fmla="*/ 1745672 w 2706254"/>
                <a:gd name="connsiteY6" fmla="*/ 979055 h 3713018"/>
                <a:gd name="connsiteX7" fmla="*/ 1662545 w 2706254"/>
                <a:gd name="connsiteY7" fmla="*/ 1191491 h 3713018"/>
                <a:gd name="connsiteX8" fmla="*/ 1560945 w 2706254"/>
                <a:gd name="connsiteY8" fmla="*/ 1376218 h 3713018"/>
                <a:gd name="connsiteX9" fmla="*/ 1450109 w 2706254"/>
                <a:gd name="connsiteY9" fmla="*/ 1560946 h 3713018"/>
                <a:gd name="connsiteX10" fmla="*/ 1237672 w 2706254"/>
                <a:gd name="connsiteY10" fmla="*/ 1745673 h 3713018"/>
                <a:gd name="connsiteX11" fmla="*/ 1052945 w 2706254"/>
                <a:gd name="connsiteY11" fmla="*/ 1939637 h 3713018"/>
                <a:gd name="connsiteX12" fmla="*/ 812800 w 2706254"/>
                <a:gd name="connsiteY12" fmla="*/ 2068946 h 3713018"/>
                <a:gd name="connsiteX13" fmla="*/ 563418 w 2706254"/>
                <a:gd name="connsiteY13" fmla="*/ 2216727 h 3713018"/>
                <a:gd name="connsiteX14" fmla="*/ 314036 w 2706254"/>
                <a:gd name="connsiteY14" fmla="*/ 2327564 h 3713018"/>
                <a:gd name="connsiteX15" fmla="*/ 184727 w 2706254"/>
                <a:gd name="connsiteY15" fmla="*/ 2401455 h 3713018"/>
                <a:gd name="connsiteX16" fmla="*/ 9236 w 2706254"/>
                <a:gd name="connsiteY16" fmla="*/ 2567709 h 3713018"/>
                <a:gd name="connsiteX17" fmla="*/ 0 w 2706254"/>
                <a:gd name="connsiteY17" fmla="*/ 2743200 h 3713018"/>
                <a:gd name="connsiteX18" fmla="*/ 110836 w 2706254"/>
                <a:gd name="connsiteY18" fmla="*/ 2918691 h 3713018"/>
                <a:gd name="connsiteX19" fmla="*/ 212436 w 2706254"/>
                <a:gd name="connsiteY19" fmla="*/ 3084946 h 3713018"/>
                <a:gd name="connsiteX20" fmla="*/ 378690 w 2706254"/>
                <a:gd name="connsiteY20" fmla="*/ 3278909 h 3713018"/>
                <a:gd name="connsiteX21" fmla="*/ 554181 w 2706254"/>
                <a:gd name="connsiteY21" fmla="*/ 3398982 h 3713018"/>
                <a:gd name="connsiteX22" fmla="*/ 748145 w 2706254"/>
                <a:gd name="connsiteY22" fmla="*/ 3509818 h 3713018"/>
                <a:gd name="connsiteX23" fmla="*/ 1016000 w 2706254"/>
                <a:gd name="connsiteY23" fmla="*/ 3611418 h 3713018"/>
                <a:gd name="connsiteX24" fmla="*/ 1320800 w 2706254"/>
                <a:gd name="connsiteY24" fmla="*/ 3694546 h 3713018"/>
                <a:gd name="connsiteX25" fmla="*/ 1616363 w 2706254"/>
                <a:gd name="connsiteY25" fmla="*/ 3713018 h 3713018"/>
                <a:gd name="connsiteX26" fmla="*/ 1967345 w 2706254"/>
                <a:gd name="connsiteY26" fmla="*/ 3666837 h 3713018"/>
                <a:gd name="connsiteX27" fmla="*/ 2290618 w 2706254"/>
                <a:gd name="connsiteY27" fmla="*/ 3537527 h 3713018"/>
                <a:gd name="connsiteX28" fmla="*/ 2521527 w 2706254"/>
                <a:gd name="connsiteY28" fmla="*/ 3288146 h 3713018"/>
                <a:gd name="connsiteX29" fmla="*/ 2660072 w 2706254"/>
                <a:gd name="connsiteY29" fmla="*/ 3048000 h 3713018"/>
                <a:gd name="connsiteX30" fmla="*/ 2706254 w 2706254"/>
                <a:gd name="connsiteY30" fmla="*/ 2761673 h 3713018"/>
                <a:gd name="connsiteX31" fmla="*/ 2706254 w 2706254"/>
                <a:gd name="connsiteY31" fmla="*/ 2512291 h 3713018"/>
                <a:gd name="connsiteX32" fmla="*/ 2660072 w 2706254"/>
                <a:gd name="connsiteY32" fmla="*/ 2346037 h 3713018"/>
                <a:gd name="connsiteX33" fmla="*/ 2521527 w 2706254"/>
                <a:gd name="connsiteY33" fmla="*/ 2253673 h 3713018"/>
                <a:gd name="connsiteX34" fmla="*/ 2364509 w 2706254"/>
                <a:gd name="connsiteY34" fmla="*/ 2133600 h 3713018"/>
                <a:gd name="connsiteX35" fmla="*/ 2087418 w 2706254"/>
                <a:gd name="connsiteY35" fmla="*/ 2022764 h 3713018"/>
                <a:gd name="connsiteX36" fmla="*/ 1948872 w 2706254"/>
                <a:gd name="connsiteY36" fmla="*/ 1884218 h 3713018"/>
                <a:gd name="connsiteX37" fmla="*/ 1874981 w 2706254"/>
                <a:gd name="connsiteY37" fmla="*/ 1838037 h 3713018"/>
                <a:gd name="connsiteX38" fmla="*/ 1801090 w 2706254"/>
                <a:gd name="connsiteY38" fmla="*/ 1644073 h 3713018"/>
                <a:gd name="connsiteX39" fmla="*/ 1810327 w 2706254"/>
                <a:gd name="connsiteY39" fmla="*/ 1413164 h 3713018"/>
                <a:gd name="connsiteX40" fmla="*/ 1819563 w 2706254"/>
                <a:gd name="connsiteY40" fmla="*/ 1302327 h 3713018"/>
                <a:gd name="connsiteX41" fmla="*/ 1902690 w 2706254"/>
                <a:gd name="connsiteY41" fmla="*/ 1145309 h 3713018"/>
                <a:gd name="connsiteX42" fmla="*/ 1930400 w 2706254"/>
                <a:gd name="connsiteY42" fmla="*/ 942109 h 3713018"/>
                <a:gd name="connsiteX43" fmla="*/ 1856509 w 2706254"/>
                <a:gd name="connsiteY43" fmla="*/ 683491 h 3713018"/>
                <a:gd name="connsiteX44" fmla="*/ 1856509 w 2706254"/>
                <a:gd name="connsiteY44" fmla="*/ 526473 h 3713018"/>
                <a:gd name="connsiteX45" fmla="*/ 1874981 w 2706254"/>
                <a:gd name="connsiteY45" fmla="*/ 350982 h 3713018"/>
                <a:gd name="connsiteX46" fmla="*/ 1874981 w 2706254"/>
                <a:gd name="connsiteY46" fmla="*/ 166255 h 3713018"/>
                <a:gd name="connsiteX47" fmla="*/ 1819563 w 2706254"/>
                <a:gd name="connsiteY47" fmla="*/ 9237 h 3713018"/>
                <a:gd name="connsiteX48" fmla="*/ 1644072 w 2706254"/>
                <a:gd name="connsiteY48" fmla="*/ 0 h 3713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2706254" h="3713018">
                  <a:moveTo>
                    <a:pt x="1644072" y="0"/>
                  </a:moveTo>
                  <a:lnTo>
                    <a:pt x="1699490" y="147782"/>
                  </a:lnTo>
                  <a:lnTo>
                    <a:pt x="1736436" y="332509"/>
                  </a:lnTo>
                  <a:lnTo>
                    <a:pt x="1671781" y="508000"/>
                  </a:lnTo>
                  <a:lnTo>
                    <a:pt x="1662545" y="655782"/>
                  </a:lnTo>
                  <a:lnTo>
                    <a:pt x="1699490" y="812800"/>
                  </a:lnTo>
                  <a:lnTo>
                    <a:pt x="1745672" y="979055"/>
                  </a:lnTo>
                  <a:lnTo>
                    <a:pt x="1662545" y="1191491"/>
                  </a:lnTo>
                  <a:lnTo>
                    <a:pt x="1560945" y="1376218"/>
                  </a:lnTo>
                  <a:lnTo>
                    <a:pt x="1450109" y="1560946"/>
                  </a:lnTo>
                  <a:lnTo>
                    <a:pt x="1237672" y="1745673"/>
                  </a:lnTo>
                  <a:lnTo>
                    <a:pt x="1052945" y="1939637"/>
                  </a:lnTo>
                  <a:lnTo>
                    <a:pt x="812800" y="2068946"/>
                  </a:lnTo>
                  <a:lnTo>
                    <a:pt x="563418" y="2216727"/>
                  </a:lnTo>
                  <a:lnTo>
                    <a:pt x="314036" y="2327564"/>
                  </a:lnTo>
                  <a:lnTo>
                    <a:pt x="184727" y="2401455"/>
                  </a:lnTo>
                  <a:lnTo>
                    <a:pt x="9236" y="2567709"/>
                  </a:lnTo>
                  <a:lnTo>
                    <a:pt x="0" y="2743200"/>
                  </a:lnTo>
                  <a:lnTo>
                    <a:pt x="110836" y="2918691"/>
                  </a:lnTo>
                  <a:lnTo>
                    <a:pt x="212436" y="3084946"/>
                  </a:lnTo>
                  <a:lnTo>
                    <a:pt x="378690" y="3278909"/>
                  </a:lnTo>
                  <a:lnTo>
                    <a:pt x="554181" y="3398982"/>
                  </a:lnTo>
                  <a:lnTo>
                    <a:pt x="748145" y="3509818"/>
                  </a:lnTo>
                  <a:lnTo>
                    <a:pt x="1016000" y="3611418"/>
                  </a:lnTo>
                  <a:lnTo>
                    <a:pt x="1320800" y="3694546"/>
                  </a:lnTo>
                  <a:lnTo>
                    <a:pt x="1616363" y="3713018"/>
                  </a:lnTo>
                  <a:lnTo>
                    <a:pt x="1967345" y="3666837"/>
                  </a:lnTo>
                  <a:lnTo>
                    <a:pt x="2290618" y="3537527"/>
                  </a:lnTo>
                  <a:lnTo>
                    <a:pt x="2521527" y="3288146"/>
                  </a:lnTo>
                  <a:lnTo>
                    <a:pt x="2660072" y="3048000"/>
                  </a:lnTo>
                  <a:lnTo>
                    <a:pt x="2706254" y="2761673"/>
                  </a:lnTo>
                  <a:lnTo>
                    <a:pt x="2706254" y="2512291"/>
                  </a:lnTo>
                  <a:lnTo>
                    <a:pt x="2660072" y="2346037"/>
                  </a:lnTo>
                  <a:lnTo>
                    <a:pt x="2521527" y="2253673"/>
                  </a:lnTo>
                  <a:lnTo>
                    <a:pt x="2364509" y="2133600"/>
                  </a:lnTo>
                  <a:lnTo>
                    <a:pt x="2087418" y="2022764"/>
                  </a:lnTo>
                  <a:lnTo>
                    <a:pt x="1948872" y="1884218"/>
                  </a:lnTo>
                  <a:lnTo>
                    <a:pt x="1874981" y="1838037"/>
                  </a:lnTo>
                  <a:lnTo>
                    <a:pt x="1801090" y="1644073"/>
                  </a:lnTo>
                  <a:lnTo>
                    <a:pt x="1810327" y="1413164"/>
                  </a:lnTo>
                  <a:lnTo>
                    <a:pt x="1819563" y="1302327"/>
                  </a:lnTo>
                  <a:lnTo>
                    <a:pt x="1902690" y="1145309"/>
                  </a:lnTo>
                  <a:lnTo>
                    <a:pt x="1930400" y="942109"/>
                  </a:lnTo>
                  <a:lnTo>
                    <a:pt x="1856509" y="683491"/>
                  </a:lnTo>
                  <a:lnTo>
                    <a:pt x="1856509" y="526473"/>
                  </a:lnTo>
                  <a:lnTo>
                    <a:pt x="1874981" y="350982"/>
                  </a:lnTo>
                  <a:lnTo>
                    <a:pt x="1874981" y="166255"/>
                  </a:lnTo>
                  <a:lnTo>
                    <a:pt x="1819563" y="9237"/>
                  </a:lnTo>
                  <a:lnTo>
                    <a:pt x="1644072" y="0"/>
                  </a:lnTo>
                  <a:close/>
                </a:path>
              </a:pathLst>
            </a:custGeom>
            <a:solidFill>
              <a:srgbClr val="F79646">
                <a:lumMod val="75000"/>
                <a:alpha val="30000"/>
              </a:srgbClr>
            </a:solidFill>
            <a:ln w="25400" cap="flat" cmpd="sng" algn="ctr">
              <a:noFill/>
              <a:prstDash val="solid"/>
            </a:ln>
            <a:effectLst>
              <a:glow rad="127000">
                <a:srgbClr val="F79646">
                  <a:lumMod val="75000"/>
                  <a:alpha val="30000"/>
                </a:srgbClr>
              </a:glo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20" name="Freeform 19"/>
            <p:cNvSpPr/>
            <p:nvPr/>
          </p:nvSpPr>
          <p:spPr>
            <a:xfrm>
              <a:off x="2341180" y="1814667"/>
              <a:ext cx="3333404" cy="3458094"/>
            </a:xfrm>
            <a:custGeom>
              <a:avLst/>
              <a:gdLst>
                <a:gd name="connsiteX0" fmla="*/ 157018 w 3703782"/>
                <a:gd name="connsiteY0" fmla="*/ 27709 h 3842327"/>
                <a:gd name="connsiteX1" fmla="*/ 147782 w 3703782"/>
                <a:gd name="connsiteY1" fmla="*/ 175491 h 3842327"/>
                <a:gd name="connsiteX2" fmla="*/ 240146 w 3703782"/>
                <a:gd name="connsiteY2" fmla="*/ 471055 h 3842327"/>
                <a:gd name="connsiteX3" fmla="*/ 378691 w 3703782"/>
                <a:gd name="connsiteY3" fmla="*/ 812800 h 3842327"/>
                <a:gd name="connsiteX4" fmla="*/ 489527 w 3703782"/>
                <a:gd name="connsiteY4" fmla="*/ 1136073 h 3842327"/>
                <a:gd name="connsiteX5" fmla="*/ 628073 w 3703782"/>
                <a:gd name="connsiteY5" fmla="*/ 1339273 h 3842327"/>
                <a:gd name="connsiteX6" fmla="*/ 886691 w 3703782"/>
                <a:gd name="connsiteY6" fmla="*/ 1588655 h 3842327"/>
                <a:gd name="connsiteX7" fmla="*/ 1099127 w 3703782"/>
                <a:gd name="connsiteY7" fmla="*/ 1801091 h 3842327"/>
                <a:gd name="connsiteX8" fmla="*/ 1385455 w 3703782"/>
                <a:gd name="connsiteY8" fmla="*/ 1995055 h 3842327"/>
                <a:gd name="connsiteX9" fmla="*/ 1597891 w 3703782"/>
                <a:gd name="connsiteY9" fmla="*/ 2050473 h 3842327"/>
                <a:gd name="connsiteX10" fmla="*/ 1958109 w 3703782"/>
                <a:gd name="connsiteY10" fmla="*/ 2133600 h 3842327"/>
                <a:gd name="connsiteX11" fmla="*/ 2253673 w 3703782"/>
                <a:gd name="connsiteY11" fmla="*/ 2253673 h 3842327"/>
                <a:gd name="connsiteX12" fmla="*/ 2466109 w 3703782"/>
                <a:gd name="connsiteY12" fmla="*/ 2355273 h 3842327"/>
                <a:gd name="connsiteX13" fmla="*/ 2641600 w 3703782"/>
                <a:gd name="connsiteY13" fmla="*/ 2410691 h 3842327"/>
                <a:gd name="connsiteX14" fmla="*/ 2974109 w 3703782"/>
                <a:gd name="connsiteY14" fmla="*/ 2410691 h 3842327"/>
                <a:gd name="connsiteX15" fmla="*/ 3251200 w 3703782"/>
                <a:gd name="connsiteY15" fmla="*/ 2438400 h 3842327"/>
                <a:gd name="connsiteX16" fmla="*/ 3426691 w 3703782"/>
                <a:gd name="connsiteY16" fmla="*/ 2438400 h 3842327"/>
                <a:gd name="connsiteX17" fmla="*/ 3565236 w 3703782"/>
                <a:gd name="connsiteY17" fmla="*/ 2512291 h 3842327"/>
                <a:gd name="connsiteX18" fmla="*/ 3666836 w 3703782"/>
                <a:gd name="connsiteY18" fmla="*/ 2595418 h 3842327"/>
                <a:gd name="connsiteX19" fmla="*/ 3703782 w 3703782"/>
                <a:gd name="connsiteY19" fmla="*/ 2752437 h 3842327"/>
                <a:gd name="connsiteX20" fmla="*/ 3685309 w 3703782"/>
                <a:gd name="connsiteY20" fmla="*/ 2992582 h 3842327"/>
                <a:gd name="connsiteX21" fmla="*/ 3556000 w 3703782"/>
                <a:gd name="connsiteY21" fmla="*/ 3260437 h 3842327"/>
                <a:gd name="connsiteX22" fmla="*/ 3435927 w 3703782"/>
                <a:gd name="connsiteY22" fmla="*/ 3463637 h 3842327"/>
                <a:gd name="connsiteX23" fmla="*/ 3241964 w 3703782"/>
                <a:gd name="connsiteY23" fmla="*/ 3620655 h 3842327"/>
                <a:gd name="connsiteX24" fmla="*/ 2983346 w 3703782"/>
                <a:gd name="connsiteY24" fmla="*/ 3759200 h 3842327"/>
                <a:gd name="connsiteX25" fmla="*/ 2780146 w 3703782"/>
                <a:gd name="connsiteY25" fmla="*/ 3833091 h 3842327"/>
                <a:gd name="connsiteX26" fmla="*/ 2595418 w 3703782"/>
                <a:gd name="connsiteY26" fmla="*/ 3842327 h 3842327"/>
                <a:gd name="connsiteX27" fmla="*/ 2410691 w 3703782"/>
                <a:gd name="connsiteY27" fmla="*/ 3842327 h 3842327"/>
                <a:gd name="connsiteX28" fmla="*/ 2262909 w 3703782"/>
                <a:gd name="connsiteY28" fmla="*/ 3786909 h 3842327"/>
                <a:gd name="connsiteX29" fmla="*/ 2216727 w 3703782"/>
                <a:gd name="connsiteY29" fmla="*/ 3676073 h 3842327"/>
                <a:gd name="connsiteX30" fmla="*/ 2189018 w 3703782"/>
                <a:gd name="connsiteY30" fmla="*/ 3509818 h 3842327"/>
                <a:gd name="connsiteX31" fmla="*/ 2216727 w 3703782"/>
                <a:gd name="connsiteY31" fmla="*/ 3371273 h 3842327"/>
                <a:gd name="connsiteX32" fmla="*/ 2327564 w 3703782"/>
                <a:gd name="connsiteY32" fmla="*/ 3140364 h 3842327"/>
                <a:gd name="connsiteX33" fmla="*/ 2401455 w 3703782"/>
                <a:gd name="connsiteY33" fmla="*/ 2983346 h 3842327"/>
                <a:gd name="connsiteX34" fmla="*/ 2466109 w 3703782"/>
                <a:gd name="connsiteY34" fmla="*/ 2826327 h 3842327"/>
                <a:gd name="connsiteX35" fmla="*/ 2466109 w 3703782"/>
                <a:gd name="connsiteY35" fmla="*/ 2724727 h 3842327"/>
                <a:gd name="connsiteX36" fmla="*/ 2438400 w 3703782"/>
                <a:gd name="connsiteY36" fmla="*/ 2586182 h 3842327"/>
                <a:gd name="connsiteX37" fmla="*/ 2327564 w 3703782"/>
                <a:gd name="connsiteY37" fmla="*/ 2493818 h 3842327"/>
                <a:gd name="connsiteX38" fmla="*/ 2133600 w 3703782"/>
                <a:gd name="connsiteY38" fmla="*/ 2392218 h 3842327"/>
                <a:gd name="connsiteX39" fmla="*/ 1930400 w 3703782"/>
                <a:gd name="connsiteY39" fmla="*/ 2346037 h 3842327"/>
                <a:gd name="connsiteX40" fmla="*/ 1708727 w 3703782"/>
                <a:gd name="connsiteY40" fmla="*/ 2309091 h 3842327"/>
                <a:gd name="connsiteX41" fmla="*/ 1487055 w 3703782"/>
                <a:gd name="connsiteY41" fmla="*/ 2253673 h 3842327"/>
                <a:gd name="connsiteX42" fmla="*/ 1376218 w 3703782"/>
                <a:gd name="connsiteY42" fmla="*/ 2198255 h 3842327"/>
                <a:gd name="connsiteX43" fmla="*/ 1126836 w 3703782"/>
                <a:gd name="connsiteY43" fmla="*/ 2041237 h 3842327"/>
                <a:gd name="connsiteX44" fmla="*/ 960582 w 3703782"/>
                <a:gd name="connsiteY44" fmla="*/ 1893455 h 3842327"/>
                <a:gd name="connsiteX45" fmla="*/ 812800 w 3703782"/>
                <a:gd name="connsiteY45" fmla="*/ 1782618 h 3842327"/>
                <a:gd name="connsiteX46" fmla="*/ 609600 w 3703782"/>
                <a:gd name="connsiteY46" fmla="*/ 1607127 h 3842327"/>
                <a:gd name="connsiteX47" fmla="*/ 424873 w 3703782"/>
                <a:gd name="connsiteY47" fmla="*/ 1450109 h 3842327"/>
                <a:gd name="connsiteX48" fmla="*/ 332509 w 3703782"/>
                <a:gd name="connsiteY48" fmla="*/ 1256146 h 3842327"/>
                <a:gd name="connsiteX49" fmla="*/ 193964 w 3703782"/>
                <a:gd name="connsiteY49" fmla="*/ 979055 h 3842327"/>
                <a:gd name="connsiteX50" fmla="*/ 157018 w 3703782"/>
                <a:gd name="connsiteY50" fmla="*/ 775855 h 3842327"/>
                <a:gd name="connsiteX51" fmla="*/ 73891 w 3703782"/>
                <a:gd name="connsiteY51" fmla="*/ 526473 h 3842327"/>
                <a:gd name="connsiteX52" fmla="*/ 0 w 3703782"/>
                <a:gd name="connsiteY52" fmla="*/ 286327 h 3842327"/>
                <a:gd name="connsiteX53" fmla="*/ 0 w 3703782"/>
                <a:gd name="connsiteY53" fmla="*/ 138546 h 3842327"/>
                <a:gd name="connsiteX54" fmla="*/ 9236 w 3703782"/>
                <a:gd name="connsiteY54" fmla="*/ 0 h 3842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3703782" h="3842327">
                  <a:moveTo>
                    <a:pt x="157018" y="27709"/>
                  </a:moveTo>
                  <a:lnTo>
                    <a:pt x="147782" y="175491"/>
                  </a:lnTo>
                  <a:lnTo>
                    <a:pt x="240146" y="471055"/>
                  </a:lnTo>
                  <a:lnTo>
                    <a:pt x="378691" y="812800"/>
                  </a:lnTo>
                  <a:lnTo>
                    <a:pt x="489527" y="1136073"/>
                  </a:lnTo>
                  <a:lnTo>
                    <a:pt x="628073" y="1339273"/>
                  </a:lnTo>
                  <a:lnTo>
                    <a:pt x="886691" y="1588655"/>
                  </a:lnTo>
                  <a:lnTo>
                    <a:pt x="1099127" y="1801091"/>
                  </a:lnTo>
                  <a:lnTo>
                    <a:pt x="1385455" y="1995055"/>
                  </a:lnTo>
                  <a:lnTo>
                    <a:pt x="1597891" y="2050473"/>
                  </a:lnTo>
                  <a:lnTo>
                    <a:pt x="1958109" y="2133600"/>
                  </a:lnTo>
                  <a:lnTo>
                    <a:pt x="2253673" y="2253673"/>
                  </a:lnTo>
                  <a:lnTo>
                    <a:pt x="2466109" y="2355273"/>
                  </a:lnTo>
                  <a:lnTo>
                    <a:pt x="2641600" y="2410691"/>
                  </a:lnTo>
                  <a:lnTo>
                    <a:pt x="2974109" y="2410691"/>
                  </a:lnTo>
                  <a:lnTo>
                    <a:pt x="3251200" y="2438400"/>
                  </a:lnTo>
                  <a:lnTo>
                    <a:pt x="3426691" y="2438400"/>
                  </a:lnTo>
                  <a:lnTo>
                    <a:pt x="3565236" y="2512291"/>
                  </a:lnTo>
                  <a:lnTo>
                    <a:pt x="3666836" y="2595418"/>
                  </a:lnTo>
                  <a:lnTo>
                    <a:pt x="3703782" y="2752437"/>
                  </a:lnTo>
                  <a:lnTo>
                    <a:pt x="3685309" y="2992582"/>
                  </a:lnTo>
                  <a:lnTo>
                    <a:pt x="3556000" y="3260437"/>
                  </a:lnTo>
                  <a:lnTo>
                    <a:pt x="3435927" y="3463637"/>
                  </a:lnTo>
                  <a:lnTo>
                    <a:pt x="3241964" y="3620655"/>
                  </a:lnTo>
                  <a:lnTo>
                    <a:pt x="2983346" y="3759200"/>
                  </a:lnTo>
                  <a:lnTo>
                    <a:pt x="2780146" y="3833091"/>
                  </a:lnTo>
                  <a:lnTo>
                    <a:pt x="2595418" y="3842327"/>
                  </a:lnTo>
                  <a:lnTo>
                    <a:pt x="2410691" y="3842327"/>
                  </a:lnTo>
                  <a:lnTo>
                    <a:pt x="2262909" y="3786909"/>
                  </a:lnTo>
                  <a:lnTo>
                    <a:pt x="2216727" y="3676073"/>
                  </a:lnTo>
                  <a:lnTo>
                    <a:pt x="2189018" y="3509818"/>
                  </a:lnTo>
                  <a:lnTo>
                    <a:pt x="2216727" y="3371273"/>
                  </a:lnTo>
                  <a:lnTo>
                    <a:pt x="2327564" y="3140364"/>
                  </a:lnTo>
                  <a:lnTo>
                    <a:pt x="2401455" y="2983346"/>
                  </a:lnTo>
                  <a:lnTo>
                    <a:pt x="2466109" y="2826327"/>
                  </a:lnTo>
                  <a:lnTo>
                    <a:pt x="2466109" y="2724727"/>
                  </a:lnTo>
                  <a:lnTo>
                    <a:pt x="2438400" y="2586182"/>
                  </a:lnTo>
                  <a:lnTo>
                    <a:pt x="2327564" y="2493818"/>
                  </a:lnTo>
                  <a:lnTo>
                    <a:pt x="2133600" y="2392218"/>
                  </a:lnTo>
                  <a:lnTo>
                    <a:pt x="1930400" y="2346037"/>
                  </a:lnTo>
                  <a:lnTo>
                    <a:pt x="1708727" y="2309091"/>
                  </a:lnTo>
                  <a:lnTo>
                    <a:pt x="1487055" y="2253673"/>
                  </a:lnTo>
                  <a:lnTo>
                    <a:pt x="1376218" y="2198255"/>
                  </a:lnTo>
                  <a:lnTo>
                    <a:pt x="1126836" y="2041237"/>
                  </a:lnTo>
                  <a:lnTo>
                    <a:pt x="960582" y="1893455"/>
                  </a:lnTo>
                  <a:lnTo>
                    <a:pt x="812800" y="1782618"/>
                  </a:lnTo>
                  <a:lnTo>
                    <a:pt x="609600" y="1607127"/>
                  </a:lnTo>
                  <a:lnTo>
                    <a:pt x="424873" y="1450109"/>
                  </a:lnTo>
                  <a:lnTo>
                    <a:pt x="332509" y="1256146"/>
                  </a:lnTo>
                  <a:lnTo>
                    <a:pt x="193964" y="979055"/>
                  </a:lnTo>
                  <a:lnTo>
                    <a:pt x="157018" y="775855"/>
                  </a:lnTo>
                  <a:lnTo>
                    <a:pt x="73891" y="526473"/>
                  </a:lnTo>
                  <a:lnTo>
                    <a:pt x="0" y="286327"/>
                  </a:lnTo>
                  <a:lnTo>
                    <a:pt x="0" y="138546"/>
                  </a:lnTo>
                  <a:lnTo>
                    <a:pt x="9236" y="0"/>
                  </a:lnTo>
                </a:path>
              </a:pathLst>
            </a:custGeom>
            <a:solidFill>
              <a:srgbClr val="C0504D">
                <a:lumMod val="75000"/>
                <a:alpha val="30000"/>
              </a:srgbClr>
            </a:solidFill>
            <a:ln w="25400" cap="flat" cmpd="sng" algn="ctr">
              <a:noFill/>
              <a:prstDash val="solid"/>
            </a:ln>
            <a:effectLst>
              <a:glow rad="127000">
                <a:srgbClr val="C0504D">
                  <a:lumMod val="75000"/>
                  <a:alpha val="40000"/>
                </a:srgbClr>
              </a:glo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21" name="Freeform 20"/>
            <p:cNvSpPr/>
            <p:nvPr/>
          </p:nvSpPr>
          <p:spPr>
            <a:xfrm>
              <a:off x="2316242" y="1814667"/>
              <a:ext cx="3350030" cy="3449782"/>
            </a:xfrm>
            <a:custGeom>
              <a:avLst/>
              <a:gdLst>
                <a:gd name="connsiteX0" fmla="*/ 175491 w 3722255"/>
                <a:gd name="connsiteY0" fmla="*/ 27709 h 3833091"/>
                <a:gd name="connsiteX1" fmla="*/ 193964 w 3722255"/>
                <a:gd name="connsiteY1" fmla="*/ 267855 h 3833091"/>
                <a:gd name="connsiteX2" fmla="*/ 304800 w 3722255"/>
                <a:gd name="connsiteY2" fmla="*/ 563418 h 3833091"/>
                <a:gd name="connsiteX3" fmla="*/ 452582 w 3722255"/>
                <a:gd name="connsiteY3" fmla="*/ 923637 h 3833091"/>
                <a:gd name="connsiteX4" fmla="*/ 563418 w 3722255"/>
                <a:gd name="connsiteY4" fmla="*/ 1228437 h 3833091"/>
                <a:gd name="connsiteX5" fmla="*/ 720436 w 3722255"/>
                <a:gd name="connsiteY5" fmla="*/ 1450109 h 3833091"/>
                <a:gd name="connsiteX6" fmla="*/ 1025236 w 3722255"/>
                <a:gd name="connsiteY6" fmla="*/ 1671782 h 3833091"/>
                <a:gd name="connsiteX7" fmla="*/ 1237673 w 3722255"/>
                <a:gd name="connsiteY7" fmla="*/ 1902691 h 3833091"/>
                <a:gd name="connsiteX8" fmla="*/ 1524000 w 3722255"/>
                <a:gd name="connsiteY8" fmla="*/ 2041237 h 3833091"/>
                <a:gd name="connsiteX9" fmla="*/ 1819564 w 3722255"/>
                <a:gd name="connsiteY9" fmla="*/ 2105891 h 3833091"/>
                <a:gd name="connsiteX10" fmla="*/ 2115127 w 3722255"/>
                <a:gd name="connsiteY10" fmla="*/ 2152073 h 3833091"/>
                <a:gd name="connsiteX11" fmla="*/ 2346036 w 3722255"/>
                <a:gd name="connsiteY11" fmla="*/ 2299855 h 3833091"/>
                <a:gd name="connsiteX12" fmla="*/ 2558473 w 3722255"/>
                <a:gd name="connsiteY12" fmla="*/ 2382982 h 3833091"/>
                <a:gd name="connsiteX13" fmla="*/ 2835564 w 3722255"/>
                <a:gd name="connsiteY13" fmla="*/ 2401455 h 3833091"/>
                <a:gd name="connsiteX14" fmla="*/ 3278909 w 3722255"/>
                <a:gd name="connsiteY14" fmla="*/ 2429164 h 3833091"/>
                <a:gd name="connsiteX15" fmla="*/ 3491345 w 3722255"/>
                <a:gd name="connsiteY15" fmla="*/ 2466109 h 3833091"/>
                <a:gd name="connsiteX16" fmla="*/ 3648364 w 3722255"/>
                <a:gd name="connsiteY16" fmla="*/ 2558473 h 3833091"/>
                <a:gd name="connsiteX17" fmla="*/ 3722255 w 3722255"/>
                <a:gd name="connsiteY17" fmla="*/ 2780146 h 3833091"/>
                <a:gd name="connsiteX18" fmla="*/ 3685309 w 3722255"/>
                <a:gd name="connsiteY18" fmla="*/ 3084946 h 3833091"/>
                <a:gd name="connsiteX19" fmla="*/ 3500582 w 3722255"/>
                <a:gd name="connsiteY19" fmla="*/ 3398982 h 3833091"/>
                <a:gd name="connsiteX20" fmla="*/ 3306618 w 3722255"/>
                <a:gd name="connsiteY20" fmla="*/ 3602182 h 3833091"/>
                <a:gd name="connsiteX21" fmla="*/ 3103418 w 3722255"/>
                <a:gd name="connsiteY21" fmla="*/ 3740727 h 3833091"/>
                <a:gd name="connsiteX22" fmla="*/ 2835564 w 3722255"/>
                <a:gd name="connsiteY22" fmla="*/ 3814618 h 3833091"/>
                <a:gd name="connsiteX23" fmla="*/ 2660073 w 3722255"/>
                <a:gd name="connsiteY23" fmla="*/ 3833091 h 3833091"/>
                <a:gd name="connsiteX24" fmla="*/ 2503055 w 3722255"/>
                <a:gd name="connsiteY24" fmla="*/ 3833091 h 3833091"/>
                <a:gd name="connsiteX25" fmla="*/ 2290618 w 3722255"/>
                <a:gd name="connsiteY25" fmla="*/ 3731491 h 3833091"/>
                <a:gd name="connsiteX26" fmla="*/ 2198255 w 3722255"/>
                <a:gd name="connsiteY26" fmla="*/ 3537527 h 3833091"/>
                <a:gd name="connsiteX27" fmla="*/ 2253673 w 3722255"/>
                <a:gd name="connsiteY27" fmla="*/ 3362037 h 3833091"/>
                <a:gd name="connsiteX28" fmla="*/ 2438400 w 3722255"/>
                <a:gd name="connsiteY28" fmla="*/ 3001818 h 3833091"/>
                <a:gd name="connsiteX29" fmla="*/ 2530764 w 3722255"/>
                <a:gd name="connsiteY29" fmla="*/ 2761673 h 3833091"/>
                <a:gd name="connsiteX30" fmla="*/ 2429164 w 3722255"/>
                <a:gd name="connsiteY30" fmla="*/ 2540000 h 3833091"/>
                <a:gd name="connsiteX31" fmla="*/ 2207491 w 3722255"/>
                <a:gd name="connsiteY31" fmla="*/ 2401455 h 3833091"/>
                <a:gd name="connsiteX32" fmla="*/ 1939636 w 3722255"/>
                <a:gd name="connsiteY32" fmla="*/ 2336800 h 3833091"/>
                <a:gd name="connsiteX33" fmla="*/ 1625600 w 3722255"/>
                <a:gd name="connsiteY33" fmla="*/ 2262909 h 3833091"/>
                <a:gd name="connsiteX34" fmla="*/ 1265382 w 3722255"/>
                <a:gd name="connsiteY34" fmla="*/ 2124364 h 3833091"/>
                <a:gd name="connsiteX35" fmla="*/ 1016000 w 3722255"/>
                <a:gd name="connsiteY35" fmla="*/ 1921164 h 3833091"/>
                <a:gd name="connsiteX36" fmla="*/ 794327 w 3722255"/>
                <a:gd name="connsiteY36" fmla="*/ 1727200 h 3833091"/>
                <a:gd name="connsiteX37" fmla="*/ 554182 w 3722255"/>
                <a:gd name="connsiteY37" fmla="*/ 1542473 h 3833091"/>
                <a:gd name="connsiteX38" fmla="*/ 350982 w 3722255"/>
                <a:gd name="connsiteY38" fmla="*/ 1283855 h 3833091"/>
                <a:gd name="connsiteX39" fmla="*/ 221673 w 3722255"/>
                <a:gd name="connsiteY39" fmla="*/ 951346 h 3833091"/>
                <a:gd name="connsiteX40" fmla="*/ 166255 w 3722255"/>
                <a:gd name="connsiteY40" fmla="*/ 674255 h 3833091"/>
                <a:gd name="connsiteX41" fmla="*/ 46182 w 3722255"/>
                <a:gd name="connsiteY41" fmla="*/ 387927 h 3833091"/>
                <a:gd name="connsiteX42" fmla="*/ 0 w 3722255"/>
                <a:gd name="connsiteY42" fmla="*/ 166255 h 3833091"/>
                <a:gd name="connsiteX43" fmla="*/ 9236 w 3722255"/>
                <a:gd name="connsiteY43" fmla="*/ 0 h 3833091"/>
                <a:gd name="connsiteX44" fmla="*/ 175491 w 3722255"/>
                <a:gd name="connsiteY44" fmla="*/ 27709 h 38330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3722255" h="3833091">
                  <a:moveTo>
                    <a:pt x="175491" y="27709"/>
                  </a:moveTo>
                  <a:lnTo>
                    <a:pt x="193964" y="267855"/>
                  </a:lnTo>
                  <a:lnTo>
                    <a:pt x="304800" y="563418"/>
                  </a:lnTo>
                  <a:lnTo>
                    <a:pt x="452582" y="923637"/>
                  </a:lnTo>
                  <a:lnTo>
                    <a:pt x="563418" y="1228437"/>
                  </a:lnTo>
                  <a:lnTo>
                    <a:pt x="720436" y="1450109"/>
                  </a:lnTo>
                  <a:lnTo>
                    <a:pt x="1025236" y="1671782"/>
                  </a:lnTo>
                  <a:lnTo>
                    <a:pt x="1237673" y="1902691"/>
                  </a:lnTo>
                  <a:lnTo>
                    <a:pt x="1524000" y="2041237"/>
                  </a:lnTo>
                  <a:lnTo>
                    <a:pt x="1819564" y="2105891"/>
                  </a:lnTo>
                  <a:lnTo>
                    <a:pt x="2115127" y="2152073"/>
                  </a:lnTo>
                  <a:lnTo>
                    <a:pt x="2346036" y="2299855"/>
                  </a:lnTo>
                  <a:lnTo>
                    <a:pt x="2558473" y="2382982"/>
                  </a:lnTo>
                  <a:lnTo>
                    <a:pt x="2835564" y="2401455"/>
                  </a:lnTo>
                  <a:lnTo>
                    <a:pt x="3278909" y="2429164"/>
                  </a:lnTo>
                  <a:lnTo>
                    <a:pt x="3491345" y="2466109"/>
                  </a:lnTo>
                  <a:lnTo>
                    <a:pt x="3648364" y="2558473"/>
                  </a:lnTo>
                  <a:lnTo>
                    <a:pt x="3722255" y="2780146"/>
                  </a:lnTo>
                  <a:lnTo>
                    <a:pt x="3685309" y="3084946"/>
                  </a:lnTo>
                  <a:lnTo>
                    <a:pt x="3500582" y="3398982"/>
                  </a:lnTo>
                  <a:lnTo>
                    <a:pt x="3306618" y="3602182"/>
                  </a:lnTo>
                  <a:lnTo>
                    <a:pt x="3103418" y="3740727"/>
                  </a:lnTo>
                  <a:lnTo>
                    <a:pt x="2835564" y="3814618"/>
                  </a:lnTo>
                  <a:lnTo>
                    <a:pt x="2660073" y="3833091"/>
                  </a:lnTo>
                  <a:lnTo>
                    <a:pt x="2503055" y="3833091"/>
                  </a:lnTo>
                  <a:lnTo>
                    <a:pt x="2290618" y="3731491"/>
                  </a:lnTo>
                  <a:lnTo>
                    <a:pt x="2198255" y="3537527"/>
                  </a:lnTo>
                  <a:lnTo>
                    <a:pt x="2253673" y="3362037"/>
                  </a:lnTo>
                  <a:lnTo>
                    <a:pt x="2438400" y="3001818"/>
                  </a:lnTo>
                  <a:lnTo>
                    <a:pt x="2530764" y="2761673"/>
                  </a:lnTo>
                  <a:lnTo>
                    <a:pt x="2429164" y="2540000"/>
                  </a:lnTo>
                  <a:lnTo>
                    <a:pt x="2207491" y="2401455"/>
                  </a:lnTo>
                  <a:lnTo>
                    <a:pt x="1939636" y="2336800"/>
                  </a:lnTo>
                  <a:lnTo>
                    <a:pt x="1625600" y="2262909"/>
                  </a:lnTo>
                  <a:lnTo>
                    <a:pt x="1265382" y="2124364"/>
                  </a:lnTo>
                  <a:lnTo>
                    <a:pt x="1016000" y="1921164"/>
                  </a:lnTo>
                  <a:lnTo>
                    <a:pt x="794327" y="1727200"/>
                  </a:lnTo>
                  <a:lnTo>
                    <a:pt x="554182" y="1542473"/>
                  </a:lnTo>
                  <a:lnTo>
                    <a:pt x="350982" y="1283855"/>
                  </a:lnTo>
                  <a:lnTo>
                    <a:pt x="221673" y="951346"/>
                  </a:lnTo>
                  <a:lnTo>
                    <a:pt x="166255" y="674255"/>
                  </a:lnTo>
                  <a:lnTo>
                    <a:pt x="46182" y="387927"/>
                  </a:lnTo>
                  <a:lnTo>
                    <a:pt x="0" y="166255"/>
                  </a:lnTo>
                  <a:lnTo>
                    <a:pt x="9236" y="0"/>
                  </a:lnTo>
                  <a:lnTo>
                    <a:pt x="175491" y="27709"/>
                  </a:lnTo>
                  <a:close/>
                </a:path>
              </a:pathLst>
            </a:custGeom>
            <a:solidFill>
              <a:srgbClr val="00FF00">
                <a:alpha val="10000"/>
              </a:srgbClr>
            </a:solidFill>
            <a:ln w="25400" cap="flat" cmpd="sng" algn="ctr">
              <a:noFill/>
              <a:prstDash val="solid"/>
            </a:ln>
            <a:effectLst>
              <a:glow rad="127000">
                <a:srgbClr val="00FF00">
                  <a:alpha val="20000"/>
                </a:srgbClr>
              </a:glo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22" name="Freeform 21"/>
            <p:cNvSpPr/>
            <p:nvPr/>
          </p:nvSpPr>
          <p:spPr>
            <a:xfrm>
              <a:off x="4009699" y="2880905"/>
              <a:ext cx="2304964" cy="2341980"/>
            </a:xfrm>
            <a:custGeom>
              <a:avLst/>
              <a:gdLst>
                <a:gd name="connsiteX0" fmla="*/ 212437 w 2475346"/>
                <a:gd name="connsiteY0" fmla="*/ 138545 h 2530763"/>
                <a:gd name="connsiteX1" fmla="*/ 249382 w 2475346"/>
                <a:gd name="connsiteY1" fmla="*/ 369454 h 2530763"/>
                <a:gd name="connsiteX2" fmla="*/ 424873 w 2475346"/>
                <a:gd name="connsiteY2" fmla="*/ 581891 h 2530763"/>
                <a:gd name="connsiteX3" fmla="*/ 674255 w 2475346"/>
                <a:gd name="connsiteY3" fmla="*/ 683491 h 2530763"/>
                <a:gd name="connsiteX4" fmla="*/ 997528 w 2475346"/>
                <a:gd name="connsiteY4" fmla="*/ 775854 h 2530763"/>
                <a:gd name="connsiteX5" fmla="*/ 1357746 w 2475346"/>
                <a:gd name="connsiteY5" fmla="*/ 914400 h 2530763"/>
                <a:gd name="connsiteX6" fmla="*/ 1607128 w 2475346"/>
                <a:gd name="connsiteY6" fmla="*/ 988291 h 2530763"/>
                <a:gd name="connsiteX7" fmla="*/ 1874982 w 2475346"/>
                <a:gd name="connsiteY7" fmla="*/ 1108363 h 2530763"/>
                <a:gd name="connsiteX8" fmla="*/ 2115128 w 2475346"/>
                <a:gd name="connsiteY8" fmla="*/ 1228436 h 2530763"/>
                <a:gd name="connsiteX9" fmla="*/ 2253673 w 2475346"/>
                <a:gd name="connsiteY9" fmla="*/ 1366981 h 2530763"/>
                <a:gd name="connsiteX10" fmla="*/ 2346037 w 2475346"/>
                <a:gd name="connsiteY10" fmla="*/ 1551709 h 2530763"/>
                <a:gd name="connsiteX11" fmla="*/ 2475346 w 2475346"/>
                <a:gd name="connsiteY11" fmla="*/ 1782618 h 2530763"/>
                <a:gd name="connsiteX12" fmla="*/ 2429164 w 2475346"/>
                <a:gd name="connsiteY12" fmla="*/ 1995054 h 2530763"/>
                <a:gd name="connsiteX13" fmla="*/ 2244437 w 2475346"/>
                <a:gd name="connsiteY13" fmla="*/ 2189018 h 2530763"/>
                <a:gd name="connsiteX14" fmla="*/ 2059710 w 2475346"/>
                <a:gd name="connsiteY14" fmla="*/ 2373745 h 2530763"/>
                <a:gd name="connsiteX15" fmla="*/ 1838037 w 2475346"/>
                <a:gd name="connsiteY15" fmla="*/ 2484581 h 2530763"/>
                <a:gd name="connsiteX16" fmla="*/ 1542473 w 2475346"/>
                <a:gd name="connsiteY16" fmla="*/ 2530763 h 2530763"/>
                <a:gd name="connsiteX17" fmla="*/ 1357746 w 2475346"/>
                <a:gd name="connsiteY17" fmla="*/ 2530763 h 2530763"/>
                <a:gd name="connsiteX18" fmla="*/ 1209964 w 2475346"/>
                <a:gd name="connsiteY18" fmla="*/ 2493818 h 2530763"/>
                <a:gd name="connsiteX19" fmla="*/ 997528 w 2475346"/>
                <a:gd name="connsiteY19" fmla="*/ 2429163 h 2530763"/>
                <a:gd name="connsiteX20" fmla="*/ 831273 w 2475346"/>
                <a:gd name="connsiteY20" fmla="*/ 2327563 h 2530763"/>
                <a:gd name="connsiteX21" fmla="*/ 674255 w 2475346"/>
                <a:gd name="connsiteY21" fmla="*/ 2198254 h 2530763"/>
                <a:gd name="connsiteX22" fmla="*/ 591128 w 2475346"/>
                <a:gd name="connsiteY22" fmla="*/ 2050472 h 2530763"/>
                <a:gd name="connsiteX23" fmla="*/ 554182 w 2475346"/>
                <a:gd name="connsiteY23" fmla="*/ 1902691 h 2530763"/>
                <a:gd name="connsiteX24" fmla="*/ 572655 w 2475346"/>
                <a:gd name="connsiteY24" fmla="*/ 1727200 h 2530763"/>
                <a:gd name="connsiteX25" fmla="*/ 591128 w 2475346"/>
                <a:gd name="connsiteY25" fmla="*/ 1450109 h 2530763"/>
                <a:gd name="connsiteX26" fmla="*/ 581891 w 2475346"/>
                <a:gd name="connsiteY26" fmla="*/ 1219200 h 2530763"/>
                <a:gd name="connsiteX27" fmla="*/ 563419 w 2475346"/>
                <a:gd name="connsiteY27" fmla="*/ 1025236 h 2530763"/>
                <a:gd name="connsiteX28" fmla="*/ 480291 w 2475346"/>
                <a:gd name="connsiteY28" fmla="*/ 794327 h 2530763"/>
                <a:gd name="connsiteX29" fmla="*/ 332510 w 2475346"/>
                <a:gd name="connsiteY29" fmla="*/ 692727 h 2530763"/>
                <a:gd name="connsiteX30" fmla="*/ 157019 w 2475346"/>
                <a:gd name="connsiteY30" fmla="*/ 563418 h 2530763"/>
                <a:gd name="connsiteX31" fmla="*/ 46182 w 2475346"/>
                <a:gd name="connsiteY31" fmla="*/ 406400 h 2530763"/>
                <a:gd name="connsiteX32" fmla="*/ 0 w 2475346"/>
                <a:gd name="connsiteY32" fmla="*/ 249381 h 2530763"/>
                <a:gd name="connsiteX33" fmla="*/ 27710 w 2475346"/>
                <a:gd name="connsiteY33" fmla="*/ 73891 h 2530763"/>
                <a:gd name="connsiteX34" fmla="*/ 55419 w 2475346"/>
                <a:gd name="connsiteY34" fmla="*/ 0 h 2530763"/>
                <a:gd name="connsiteX35" fmla="*/ 212437 w 2475346"/>
                <a:gd name="connsiteY35" fmla="*/ 138545 h 2530763"/>
                <a:gd name="connsiteX0" fmla="*/ 212437 w 2475346"/>
                <a:gd name="connsiteY0" fmla="*/ 138545 h 2530763"/>
                <a:gd name="connsiteX1" fmla="*/ 249382 w 2475346"/>
                <a:gd name="connsiteY1" fmla="*/ 369454 h 2530763"/>
                <a:gd name="connsiteX2" fmla="*/ 424873 w 2475346"/>
                <a:gd name="connsiteY2" fmla="*/ 581891 h 2530763"/>
                <a:gd name="connsiteX3" fmla="*/ 674255 w 2475346"/>
                <a:gd name="connsiteY3" fmla="*/ 683491 h 2530763"/>
                <a:gd name="connsiteX4" fmla="*/ 997528 w 2475346"/>
                <a:gd name="connsiteY4" fmla="*/ 775854 h 2530763"/>
                <a:gd name="connsiteX5" fmla="*/ 1357746 w 2475346"/>
                <a:gd name="connsiteY5" fmla="*/ 914400 h 2530763"/>
                <a:gd name="connsiteX6" fmla="*/ 1607128 w 2475346"/>
                <a:gd name="connsiteY6" fmla="*/ 988291 h 2530763"/>
                <a:gd name="connsiteX7" fmla="*/ 1874982 w 2475346"/>
                <a:gd name="connsiteY7" fmla="*/ 1108363 h 2530763"/>
                <a:gd name="connsiteX8" fmla="*/ 2115128 w 2475346"/>
                <a:gd name="connsiteY8" fmla="*/ 1228436 h 2530763"/>
                <a:gd name="connsiteX9" fmla="*/ 2253673 w 2475346"/>
                <a:gd name="connsiteY9" fmla="*/ 1366981 h 2530763"/>
                <a:gd name="connsiteX10" fmla="*/ 2346037 w 2475346"/>
                <a:gd name="connsiteY10" fmla="*/ 1551709 h 2530763"/>
                <a:gd name="connsiteX11" fmla="*/ 2475346 w 2475346"/>
                <a:gd name="connsiteY11" fmla="*/ 1782618 h 2530763"/>
                <a:gd name="connsiteX12" fmla="*/ 2429164 w 2475346"/>
                <a:gd name="connsiteY12" fmla="*/ 1995054 h 2530763"/>
                <a:gd name="connsiteX13" fmla="*/ 2244437 w 2475346"/>
                <a:gd name="connsiteY13" fmla="*/ 2189018 h 2530763"/>
                <a:gd name="connsiteX14" fmla="*/ 2059710 w 2475346"/>
                <a:gd name="connsiteY14" fmla="*/ 2373745 h 2530763"/>
                <a:gd name="connsiteX15" fmla="*/ 1838037 w 2475346"/>
                <a:gd name="connsiteY15" fmla="*/ 2484581 h 2530763"/>
                <a:gd name="connsiteX16" fmla="*/ 1542473 w 2475346"/>
                <a:gd name="connsiteY16" fmla="*/ 2530763 h 2530763"/>
                <a:gd name="connsiteX17" fmla="*/ 1357746 w 2475346"/>
                <a:gd name="connsiteY17" fmla="*/ 2530763 h 2530763"/>
                <a:gd name="connsiteX18" fmla="*/ 1209964 w 2475346"/>
                <a:gd name="connsiteY18" fmla="*/ 2493818 h 2530763"/>
                <a:gd name="connsiteX19" fmla="*/ 997528 w 2475346"/>
                <a:gd name="connsiteY19" fmla="*/ 2429163 h 2530763"/>
                <a:gd name="connsiteX20" fmla="*/ 831273 w 2475346"/>
                <a:gd name="connsiteY20" fmla="*/ 2327563 h 2530763"/>
                <a:gd name="connsiteX21" fmla="*/ 674255 w 2475346"/>
                <a:gd name="connsiteY21" fmla="*/ 2198254 h 2530763"/>
                <a:gd name="connsiteX22" fmla="*/ 591128 w 2475346"/>
                <a:gd name="connsiteY22" fmla="*/ 2050472 h 2530763"/>
                <a:gd name="connsiteX23" fmla="*/ 554182 w 2475346"/>
                <a:gd name="connsiteY23" fmla="*/ 1902691 h 2530763"/>
                <a:gd name="connsiteX24" fmla="*/ 572655 w 2475346"/>
                <a:gd name="connsiteY24" fmla="*/ 1727200 h 2530763"/>
                <a:gd name="connsiteX25" fmla="*/ 591128 w 2475346"/>
                <a:gd name="connsiteY25" fmla="*/ 1450109 h 2530763"/>
                <a:gd name="connsiteX26" fmla="*/ 581891 w 2475346"/>
                <a:gd name="connsiteY26" fmla="*/ 1219200 h 2530763"/>
                <a:gd name="connsiteX27" fmla="*/ 563419 w 2475346"/>
                <a:gd name="connsiteY27" fmla="*/ 1025236 h 2530763"/>
                <a:gd name="connsiteX28" fmla="*/ 480291 w 2475346"/>
                <a:gd name="connsiteY28" fmla="*/ 794327 h 2530763"/>
                <a:gd name="connsiteX29" fmla="*/ 332510 w 2475346"/>
                <a:gd name="connsiteY29" fmla="*/ 692727 h 2530763"/>
                <a:gd name="connsiteX30" fmla="*/ 90344 w 2475346"/>
                <a:gd name="connsiteY30" fmla="*/ 611043 h 2530763"/>
                <a:gd name="connsiteX31" fmla="*/ 46182 w 2475346"/>
                <a:gd name="connsiteY31" fmla="*/ 406400 h 2530763"/>
                <a:gd name="connsiteX32" fmla="*/ 0 w 2475346"/>
                <a:gd name="connsiteY32" fmla="*/ 249381 h 2530763"/>
                <a:gd name="connsiteX33" fmla="*/ 27710 w 2475346"/>
                <a:gd name="connsiteY33" fmla="*/ 73891 h 2530763"/>
                <a:gd name="connsiteX34" fmla="*/ 55419 w 2475346"/>
                <a:gd name="connsiteY34" fmla="*/ 0 h 2530763"/>
                <a:gd name="connsiteX35" fmla="*/ 212437 w 2475346"/>
                <a:gd name="connsiteY35" fmla="*/ 138545 h 2530763"/>
                <a:gd name="connsiteX0" fmla="*/ 212437 w 2475346"/>
                <a:gd name="connsiteY0" fmla="*/ 138545 h 2530763"/>
                <a:gd name="connsiteX1" fmla="*/ 249382 w 2475346"/>
                <a:gd name="connsiteY1" fmla="*/ 369454 h 2530763"/>
                <a:gd name="connsiteX2" fmla="*/ 424873 w 2475346"/>
                <a:gd name="connsiteY2" fmla="*/ 581891 h 2530763"/>
                <a:gd name="connsiteX3" fmla="*/ 674255 w 2475346"/>
                <a:gd name="connsiteY3" fmla="*/ 683491 h 2530763"/>
                <a:gd name="connsiteX4" fmla="*/ 997528 w 2475346"/>
                <a:gd name="connsiteY4" fmla="*/ 775854 h 2530763"/>
                <a:gd name="connsiteX5" fmla="*/ 1357746 w 2475346"/>
                <a:gd name="connsiteY5" fmla="*/ 914400 h 2530763"/>
                <a:gd name="connsiteX6" fmla="*/ 1607128 w 2475346"/>
                <a:gd name="connsiteY6" fmla="*/ 988291 h 2530763"/>
                <a:gd name="connsiteX7" fmla="*/ 1874982 w 2475346"/>
                <a:gd name="connsiteY7" fmla="*/ 1108363 h 2530763"/>
                <a:gd name="connsiteX8" fmla="*/ 2115128 w 2475346"/>
                <a:gd name="connsiteY8" fmla="*/ 1228436 h 2530763"/>
                <a:gd name="connsiteX9" fmla="*/ 2253673 w 2475346"/>
                <a:gd name="connsiteY9" fmla="*/ 1366981 h 2530763"/>
                <a:gd name="connsiteX10" fmla="*/ 2346037 w 2475346"/>
                <a:gd name="connsiteY10" fmla="*/ 1551709 h 2530763"/>
                <a:gd name="connsiteX11" fmla="*/ 2475346 w 2475346"/>
                <a:gd name="connsiteY11" fmla="*/ 1782618 h 2530763"/>
                <a:gd name="connsiteX12" fmla="*/ 2429164 w 2475346"/>
                <a:gd name="connsiteY12" fmla="*/ 1995054 h 2530763"/>
                <a:gd name="connsiteX13" fmla="*/ 2244437 w 2475346"/>
                <a:gd name="connsiteY13" fmla="*/ 2189018 h 2530763"/>
                <a:gd name="connsiteX14" fmla="*/ 2059710 w 2475346"/>
                <a:gd name="connsiteY14" fmla="*/ 2373745 h 2530763"/>
                <a:gd name="connsiteX15" fmla="*/ 1838037 w 2475346"/>
                <a:gd name="connsiteY15" fmla="*/ 2484581 h 2530763"/>
                <a:gd name="connsiteX16" fmla="*/ 1542473 w 2475346"/>
                <a:gd name="connsiteY16" fmla="*/ 2530763 h 2530763"/>
                <a:gd name="connsiteX17" fmla="*/ 1357746 w 2475346"/>
                <a:gd name="connsiteY17" fmla="*/ 2530763 h 2530763"/>
                <a:gd name="connsiteX18" fmla="*/ 1209964 w 2475346"/>
                <a:gd name="connsiteY18" fmla="*/ 2493818 h 2530763"/>
                <a:gd name="connsiteX19" fmla="*/ 997528 w 2475346"/>
                <a:gd name="connsiteY19" fmla="*/ 2429163 h 2530763"/>
                <a:gd name="connsiteX20" fmla="*/ 831273 w 2475346"/>
                <a:gd name="connsiteY20" fmla="*/ 2327563 h 2530763"/>
                <a:gd name="connsiteX21" fmla="*/ 674255 w 2475346"/>
                <a:gd name="connsiteY21" fmla="*/ 2198254 h 2530763"/>
                <a:gd name="connsiteX22" fmla="*/ 591128 w 2475346"/>
                <a:gd name="connsiteY22" fmla="*/ 2050472 h 2530763"/>
                <a:gd name="connsiteX23" fmla="*/ 554182 w 2475346"/>
                <a:gd name="connsiteY23" fmla="*/ 1902691 h 2530763"/>
                <a:gd name="connsiteX24" fmla="*/ 572655 w 2475346"/>
                <a:gd name="connsiteY24" fmla="*/ 1727200 h 2530763"/>
                <a:gd name="connsiteX25" fmla="*/ 591128 w 2475346"/>
                <a:gd name="connsiteY25" fmla="*/ 1450109 h 2530763"/>
                <a:gd name="connsiteX26" fmla="*/ 581891 w 2475346"/>
                <a:gd name="connsiteY26" fmla="*/ 1219200 h 2530763"/>
                <a:gd name="connsiteX27" fmla="*/ 563419 w 2475346"/>
                <a:gd name="connsiteY27" fmla="*/ 1025236 h 2530763"/>
                <a:gd name="connsiteX28" fmla="*/ 480291 w 2475346"/>
                <a:gd name="connsiteY28" fmla="*/ 794327 h 2530763"/>
                <a:gd name="connsiteX29" fmla="*/ 289648 w 2475346"/>
                <a:gd name="connsiteY29" fmla="*/ 721302 h 2530763"/>
                <a:gd name="connsiteX30" fmla="*/ 90344 w 2475346"/>
                <a:gd name="connsiteY30" fmla="*/ 611043 h 2530763"/>
                <a:gd name="connsiteX31" fmla="*/ 46182 w 2475346"/>
                <a:gd name="connsiteY31" fmla="*/ 406400 h 2530763"/>
                <a:gd name="connsiteX32" fmla="*/ 0 w 2475346"/>
                <a:gd name="connsiteY32" fmla="*/ 249381 h 2530763"/>
                <a:gd name="connsiteX33" fmla="*/ 27710 w 2475346"/>
                <a:gd name="connsiteY33" fmla="*/ 73891 h 2530763"/>
                <a:gd name="connsiteX34" fmla="*/ 55419 w 2475346"/>
                <a:gd name="connsiteY34" fmla="*/ 0 h 2530763"/>
                <a:gd name="connsiteX35" fmla="*/ 212437 w 2475346"/>
                <a:gd name="connsiteY35" fmla="*/ 138545 h 2530763"/>
                <a:gd name="connsiteX0" fmla="*/ 228168 w 2491077"/>
                <a:gd name="connsiteY0" fmla="*/ 138545 h 2530763"/>
                <a:gd name="connsiteX1" fmla="*/ 265113 w 2491077"/>
                <a:gd name="connsiteY1" fmla="*/ 369454 h 2530763"/>
                <a:gd name="connsiteX2" fmla="*/ 440604 w 2491077"/>
                <a:gd name="connsiteY2" fmla="*/ 581891 h 2530763"/>
                <a:gd name="connsiteX3" fmla="*/ 689986 w 2491077"/>
                <a:gd name="connsiteY3" fmla="*/ 683491 h 2530763"/>
                <a:gd name="connsiteX4" fmla="*/ 1013259 w 2491077"/>
                <a:gd name="connsiteY4" fmla="*/ 775854 h 2530763"/>
                <a:gd name="connsiteX5" fmla="*/ 1373477 w 2491077"/>
                <a:gd name="connsiteY5" fmla="*/ 914400 h 2530763"/>
                <a:gd name="connsiteX6" fmla="*/ 1622859 w 2491077"/>
                <a:gd name="connsiteY6" fmla="*/ 988291 h 2530763"/>
                <a:gd name="connsiteX7" fmla="*/ 1890713 w 2491077"/>
                <a:gd name="connsiteY7" fmla="*/ 1108363 h 2530763"/>
                <a:gd name="connsiteX8" fmla="*/ 2130859 w 2491077"/>
                <a:gd name="connsiteY8" fmla="*/ 1228436 h 2530763"/>
                <a:gd name="connsiteX9" fmla="*/ 2269404 w 2491077"/>
                <a:gd name="connsiteY9" fmla="*/ 1366981 h 2530763"/>
                <a:gd name="connsiteX10" fmla="*/ 2361768 w 2491077"/>
                <a:gd name="connsiteY10" fmla="*/ 1551709 h 2530763"/>
                <a:gd name="connsiteX11" fmla="*/ 2491077 w 2491077"/>
                <a:gd name="connsiteY11" fmla="*/ 1782618 h 2530763"/>
                <a:gd name="connsiteX12" fmla="*/ 2444895 w 2491077"/>
                <a:gd name="connsiteY12" fmla="*/ 1995054 h 2530763"/>
                <a:gd name="connsiteX13" fmla="*/ 2260168 w 2491077"/>
                <a:gd name="connsiteY13" fmla="*/ 2189018 h 2530763"/>
                <a:gd name="connsiteX14" fmla="*/ 2075441 w 2491077"/>
                <a:gd name="connsiteY14" fmla="*/ 2373745 h 2530763"/>
                <a:gd name="connsiteX15" fmla="*/ 1853768 w 2491077"/>
                <a:gd name="connsiteY15" fmla="*/ 2484581 h 2530763"/>
                <a:gd name="connsiteX16" fmla="*/ 1558204 w 2491077"/>
                <a:gd name="connsiteY16" fmla="*/ 2530763 h 2530763"/>
                <a:gd name="connsiteX17" fmla="*/ 1373477 w 2491077"/>
                <a:gd name="connsiteY17" fmla="*/ 2530763 h 2530763"/>
                <a:gd name="connsiteX18" fmla="*/ 1225695 w 2491077"/>
                <a:gd name="connsiteY18" fmla="*/ 2493818 h 2530763"/>
                <a:gd name="connsiteX19" fmla="*/ 1013259 w 2491077"/>
                <a:gd name="connsiteY19" fmla="*/ 2429163 h 2530763"/>
                <a:gd name="connsiteX20" fmla="*/ 847004 w 2491077"/>
                <a:gd name="connsiteY20" fmla="*/ 2327563 h 2530763"/>
                <a:gd name="connsiteX21" fmla="*/ 689986 w 2491077"/>
                <a:gd name="connsiteY21" fmla="*/ 2198254 h 2530763"/>
                <a:gd name="connsiteX22" fmla="*/ 606859 w 2491077"/>
                <a:gd name="connsiteY22" fmla="*/ 2050472 h 2530763"/>
                <a:gd name="connsiteX23" fmla="*/ 569913 w 2491077"/>
                <a:gd name="connsiteY23" fmla="*/ 1902691 h 2530763"/>
                <a:gd name="connsiteX24" fmla="*/ 588386 w 2491077"/>
                <a:gd name="connsiteY24" fmla="*/ 1727200 h 2530763"/>
                <a:gd name="connsiteX25" fmla="*/ 606859 w 2491077"/>
                <a:gd name="connsiteY25" fmla="*/ 1450109 h 2530763"/>
                <a:gd name="connsiteX26" fmla="*/ 597622 w 2491077"/>
                <a:gd name="connsiteY26" fmla="*/ 1219200 h 2530763"/>
                <a:gd name="connsiteX27" fmla="*/ 579150 w 2491077"/>
                <a:gd name="connsiteY27" fmla="*/ 1025236 h 2530763"/>
                <a:gd name="connsiteX28" fmla="*/ 496022 w 2491077"/>
                <a:gd name="connsiteY28" fmla="*/ 794327 h 2530763"/>
                <a:gd name="connsiteX29" fmla="*/ 305379 w 2491077"/>
                <a:gd name="connsiteY29" fmla="*/ 721302 h 2530763"/>
                <a:gd name="connsiteX30" fmla="*/ 106075 w 2491077"/>
                <a:gd name="connsiteY30" fmla="*/ 611043 h 2530763"/>
                <a:gd name="connsiteX31" fmla="*/ 0 w 2491077"/>
                <a:gd name="connsiteY31" fmla="*/ 406400 h 2530763"/>
                <a:gd name="connsiteX32" fmla="*/ 15731 w 2491077"/>
                <a:gd name="connsiteY32" fmla="*/ 249381 h 2530763"/>
                <a:gd name="connsiteX33" fmla="*/ 43441 w 2491077"/>
                <a:gd name="connsiteY33" fmla="*/ 73891 h 2530763"/>
                <a:gd name="connsiteX34" fmla="*/ 71150 w 2491077"/>
                <a:gd name="connsiteY34" fmla="*/ 0 h 2530763"/>
                <a:gd name="connsiteX35" fmla="*/ 228168 w 2491077"/>
                <a:gd name="connsiteY35" fmla="*/ 138545 h 2530763"/>
                <a:gd name="connsiteX0" fmla="*/ 298162 w 2561071"/>
                <a:gd name="connsiteY0" fmla="*/ 138545 h 2530763"/>
                <a:gd name="connsiteX1" fmla="*/ 335107 w 2561071"/>
                <a:gd name="connsiteY1" fmla="*/ 369454 h 2530763"/>
                <a:gd name="connsiteX2" fmla="*/ 510598 w 2561071"/>
                <a:gd name="connsiteY2" fmla="*/ 581891 h 2530763"/>
                <a:gd name="connsiteX3" fmla="*/ 759980 w 2561071"/>
                <a:gd name="connsiteY3" fmla="*/ 683491 h 2530763"/>
                <a:gd name="connsiteX4" fmla="*/ 1083253 w 2561071"/>
                <a:gd name="connsiteY4" fmla="*/ 775854 h 2530763"/>
                <a:gd name="connsiteX5" fmla="*/ 1443471 w 2561071"/>
                <a:gd name="connsiteY5" fmla="*/ 914400 h 2530763"/>
                <a:gd name="connsiteX6" fmla="*/ 1692853 w 2561071"/>
                <a:gd name="connsiteY6" fmla="*/ 988291 h 2530763"/>
                <a:gd name="connsiteX7" fmla="*/ 1960707 w 2561071"/>
                <a:gd name="connsiteY7" fmla="*/ 1108363 h 2530763"/>
                <a:gd name="connsiteX8" fmla="*/ 2200853 w 2561071"/>
                <a:gd name="connsiteY8" fmla="*/ 1228436 h 2530763"/>
                <a:gd name="connsiteX9" fmla="*/ 2339398 w 2561071"/>
                <a:gd name="connsiteY9" fmla="*/ 1366981 h 2530763"/>
                <a:gd name="connsiteX10" fmla="*/ 2431762 w 2561071"/>
                <a:gd name="connsiteY10" fmla="*/ 1551709 h 2530763"/>
                <a:gd name="connsiteX11" fmla="*/ 2561071 w 2561071"/>
                <a:gd name="connsiteY11" fmla="*/ 1782618 h 2530763"/>
                <a:gd name="connsiteX12" fmla="*/ 2514889 w 2561071"/>
                <a:gd name="connsiteY12" fmla="*/ 1995054 h 2530763"/>
                <a:gd name="connsiteX13" fmla="*/ 2330162 w 2561071"/>
                <a:gd name="connsiteY13" fmla="*/ 2189018 h 2530763"/>
                <a:gd name="connsiteX14" fmla="*/ 2145435 w 2561071"/>
                <a:gd name="connsiteY14" fmla="*/ 2373745 h 2530763"/>
                <a:gd name="connsiteX15" fmla="*/ 1923762 w 2561071"/>
                <a:gd name="connsiteY15" fmla="*/ 2484581 h 2530763"/>
                <a:gd name="connsiteX16" fmla="*/ 1628198 w 2561071"/>
                <a:gd name="connsiteY16" fmla="*/ 2530763 h 2530763"/>
                <a:gd name="connsiteX17" fmla="*/ 1443471 w 2561071"/>
                <a:gd name="connsiteY17" fmla="*/ 2530763 h 2530763"/>
                <a:gd name="connsiteX18" fmla="*/ 1295689 w 2561071"/>
                <a:gd name="connsiteY18" fmla="*/ 2493818 h 2530763"/>
                <a:gd name="connsiteX19" fmla="*/ 1083253 w 2561071"/>
                <a:gd name="connsiteY19" fmla="*/ 2429163 h 2530763"/>
                <a:gd name="connsiteX20" fmla="*/ 916998 w 2561071"/>
                <a:gd name="connsiteY20" fmla="*/ 2327563 h 2530763"/>
                <a:gd name="connsiteX21" fmla="*/ 759980 w 2561071"/>
                <a:gd name="connsiteY21" fmla="*/ 2198254 h 2530763"/>
                <a:gd name="connsiteX22" fmla="*/ 676853 w 2561071"/>
                <a:gd name="connsiteY22" fmla="*/ 2050472 h 2530763"/>
                <a:gd name="connsiteX23" fmla="*/ 639907 w 2561071"/>
                <a:gd name="connsiteY23" fmla="*/ 1902691 h 2530763"/>
                <a:gd name="connsiteX24" fmla="*/ 658380 w 2561071"/>
                <a:gd name="connsiteY24" fmla="*/ 1727200 h 2530763"/>
                <a:gd name="connsiteX25" fmla="*/ 676853 w 2561071"/>
                <a:gd name="connsiteY25" fmla="*/ 1450109 h 2530763"/>
                <a:gd name="connsiteX26" fmla="*/ 667616 w 2561071"/>
                <a:gd name="connsiteY26" fmla="*/ 1219200 h 2530763"/>
                <a:gd name="connsiteX27" fmla="*/ 649144 w 2561071"/>
                <a:gd name="connsiteY27" fmla="*/ 1025236 h 2530763"/>
                <a:gd name="connsiteX28" fmla="*/ 566016 w 2561071"/>
                <a:gd name="connsiteY28" fmla="*/ 794327 h 2530763"/>
                <a:gd name="connsiteX29" fmla="*/ 375373 w 2561071"/>
                <a:gd name="connsiteY29" fmla="*/ 721302 h 2530763"/>
                <a:gd name="connsiteX30" fmla="*/ 176069 w 2561071"/>
                <a:gd name="connsiteY30" fmla="*/ 611043 h 2530763"/>
                <a:gd name="connsiteX31" fmla="*/ 69994 w 2561071"/>
                <a:gd name="connsiteY31" fmla="*/ 406400 h 2530763"/>
                <a:gd name="connsiteX32" fmla="*/ 0 w 2561071"/>
                <a:gd name="connsiteY32" fmla="*/ 249381 h 2530763"/>
                <a:gd name="connsiteX33" fmla="*/ 113435 w 2561071"/>
                <a:gd name="connsiteY33" fmla="*/ 73891 h 2530763"/>
                <a:gd name="connsiteX34" fmla="*/ 141144 w 2561071"/>
                <a:gd name="connsiteY34" fmla="*/ 0 h 2530763"/>
                <a:gd name="connsiteX35" fmla="*/ 298162 w 2561071"/>
                <a:gd name="connsiteY35" fmla="*/ 138545 h 2530763"/>
                <a:gd name="connsiteX0" fmla="*/ 298162 w 2561071"/>
                <a:gd name="connsiteY0" fmla="*/ 138545 h 2530763"/>
                <a:gd name="connsiteX1" fmla="*/ 335107 w 2561071"/>
                <a:gd name="connsiteY1" fmla="*/ 369454 h 2530763"/>
                <a:gd name="connsiteX2" fmla="*/ 510598 w 2561071"/>
                <a:gd name="connsiteY2" fmla="*/ 581891 h 2530763"/>
                <a:gd name="connsiteX3" fmla="*/ 759980 w 2561071"/>
                <a:gd name="connsiteY3" fmla="*/ 683491 h 2530763"/>
                <a:gd name="connsiteX4" fmla="*/ 1083253 w 2561071"/>
                <a:gd name="connsiteY4" fmla="*/ 775854 h 2530763"/>
                <a:gd name="connsiteX5" fmla="*/ 1443471 w 2561071"/>
                <a:gd name="connsiteY5" fmla="*/ 914400 h 2530763"/>
                <a:gd name="connsiteX6" fmla="*/ 1692853 w 2561071"/>
                <a:gd name="connsiteY6" fmla="*/ 988291 h 2530763"/>
                <a:gd name="connsiteX7" fmla="*/ 1960707 w 2561071"/>
                <a:gd name="connsiteY7" fmla="*/ 1108363 h 2530763"/>
                <a:gd name="connsiteX8" fmla="*/ 2200853 w 2561071"/>
                <a:gd name="connsiteY8" fmla="*/ 1228436 h 2530763"/>
                <a:gd name="connsiteX9" fmla="*/ 2339398 w 2561071"/>
                <a:gd name="connsiteY9" fmla="*/ 1366981 h 2530763"/>
                <a:gd name="connsiteX10" fmla="*/ 2431762 w 2561071"/>
                <a:gd name="connsiteY10" fmla="*/ 1551709 h 2530763"/>
                <a:gd name="connsiteX11" fmla="*/ 2561071 w 2561071"/>
                <a:gd name="connsiteY11" fmla="*/ 1782618 h 2530763"/>
                <a:gd name="connsiteX12" fmla="*/ 2514889 w 2561071"/>
                <a:gd name="connsiteY12" fmla="*/ 1995054 h 2530763"/>
                <a:gd name="connsiteX13" fmla="*/ 2330162 w 2561071"/>
                <a:gd name="connsiteY13" fmla="*/ 2189018 h 2530763"/>
                <a:gd name="connsiteX14" fmla="*/ 2145435 w 2561071"/>
                <a:gd name="connsiteY14" fmla="*/ 2373745 h 2530763"/>
                <a:gd name="connsiteX15" fmla="*/ 1923762 w 2561071"/>
                <a:gd name="connsiteY15" fmla="*/ 2484581 h 2530763"/>
                <a:gd name="connsiteX16" fmla="*/ 1628198 w 2561071"/>
                <a:gd name="connsiteY16" fmla="*/ 2530763 h 2530763"/>
                <a:gd name="connsiteX17" fmla="*/ 1443471 w 2561071"/>
                <a:gd name="connsiteY17" fmla="*/ 2530763 h 2530763"/>
                <a:gd name="connsiteX18" fmla="*/ 1295689 w 2561071"/>
                <a:gd name="connsiteY18" fmla="*/ 2493818 h 2530763"/>
                <a:gd name="connsiteX19" fmla="*/ 1083253 w 2561071"/>
                <a:gd name="connsiteY19" fmla="*/ 2429163 h 2530763"/>
                <a:gd name="connsiteX20" fmla="*/ 916998 w 2561071"/>
                <a:gd name="connsiteY20" fmla="*/ 2327563 h 2530763"/>
                <a:gd name="connsiteX21" fmla="*/ 759980 w 2561071"/>
                <a:gd name="connsiteY21" fmla="*/ 2198254 h 2530763"/>
                <a:gd name="connsiteX22" fmla="*/ 676853 w 2561071"/>
                <a:gd name="connsiteY22" fmla="*/ 2050472 h 2530763"/>
                <a:gd name="connsiteX23" fmla="*/ 639907 w 2561071"/>
                <a:gd name="connsiteY23" fmla="*/ 1902691 h 2530763"/>
                <a:gd name="connsiteX24" fmla="*/ 658380 w 2561071"/>
                <a:gd name="connsiteY24" fmla="*/ 1727200 h 2530763"/>
                <a:gd name="connsiteX25" fmla="*/ 676853 w 2561071"/>
                <a:gd name="connsiteY25" fmla="*/ 1450109 h 2530763"/>
                <a:gd name="connsiteX26" fmla="*/ 667616 w 2561071"/>
                <a:gd name="connsiteY26" fmla="*/ 1219200 h 2530763"/>
                <a:gd name="connsiteX27" fmla="*/ 649144 w 2561071"/>
                <a:gd name="connsiteY27" fmla="*/ 1025236 h 2530763"/>
                <a:gd name="connsiteX28" fmla="*/ 566016 w 2561071"/>
                <a:gd name="connsiteY28" fmla="*/ 794327 h 2530763"/>
                <a:gd name="connsiteX29" fmla="*/ 375373 w 2561071"/>
                <a:gd name="connsiteY29" fmla="*/ 721302 h 2530763"/>
                <a:gd name="connsiteX30" fmla="*/ 176069 w 2561071"/>
                <a:gd name="connsiteY30" fmla="*/ 611043 h 2530763"/>
                <a:gd name="connsiteX31" fmla="*/ 69994 w 2561071"/>
                <a:gd name="connsiteY31" fmla="*/ 406400 h 2530763"/>
                <a:gd name="connsiteX32" fmla="*/ 0 w 2561071"/>
                <a:gd name="connsiteY32" fmla="*/ 249381 h 2530763"/>
                <a:gd name="connsiteX33" fmla="*/ 13423 w 2561071"/>
                <a:gd name="connsiteY33" fmla="*/ 54841 h 2530763"/>
                <a:gd name="connsiteX34" fmla="*/ 141144 w 2561071"/>
                <a:gd name="connsiteY34" fmla="*/ 0 h 2530763"/>
                <a:gd name="connsiteX35" fmla="*/ 298162 w 2561071"/>
                <a:gd name="connsiteY35" fmla="*/ 138545 h 2530763"/>
                <a:gd name="connsiteX0" fmla="*/ 298162 w 2561071"/>
                <a:gd name="connsiteY0" fmla="*/ 209982 h 2602200"/>
                <a:gd name="connsiteX1" fmla="*/ 335107 w 2561071"/>
                <a:gd name="connsiteY1" fmla="*/ 440891 h 2602200"/>
                <a:gd name="connsiteX2" fmla="*/ 510598 w 2561071"/>
                <a:gd name="connsiteY2" fmla="*/ 653328 h 2602200"/>
                <a:gd name="connsiteX3" fmla="*/ 759980 w 2561071"/>
                <a:gd name="connsiteY3" fmla="*/ 754928 h 2602200"/>
                <a:gd name="connsiteX4" fmla="*/ 1083253 w 2561071"/>
                <a:gd name="connsiteY4" fmla="*/ 847291 h 2602200"/>
                <a:gd name="connsiteX5" fmla="*/ 1443471 w 2561071"/>
                <a:gd name="connsiteY5" fmla="*/ 985837 h 2602200"/>
                <a:gd name="connsiteX6" fmla="*/ 1692853 w 2561071"/>
                <a:gd name="connsiteY6" fmla="*/ 1059728 h 2602200"/>
                <a:gd name="connsiteX7" fmla="*/ 1960707 w 2561071"/>
                <a:gd name="connsiteY7" fmla="*/ 1179800 h 2602200"/>
                <a:gd name="connsiteX8" fmla="*/ 2200853 w 2561071"/>
                <a:gd name="connsiteY8" fmla="*/ 1299873 h 2602200"/>
                <a:gd name="connsiteX9" fmla="*/ 2339398 w 2561071"/>
                <a:gd name="connsiteY9" fmla="*/ 1438418 h 2602200"/>
                <a:gd name="connsiteX10" fmla="*/ 2431762 w 2561071"/>
                <a:gd name="connsiteY10" fmla="*/ 1623146 h 2602200"/>
                <a:gd name="connsiteX11" fmla="*/ 2561071 w 2561071"/>
                <a:gd name="connsiteY11" fmla="*/ 1854055 h 2602200"/>
                <a:gd name="connsiteX12" fmla="*/ 2514889 w 2561071"/>
                <a:gd name="connsiteY12" fmla="*/ 2066491 h 2602200"/>
                <a:gd name="connsiteX13" fmla="*/ 2330162 w 2561071"/>
                <a:gd name="connsiteY13" fmla="*/ 2260455 h 2602200"/>
                <a:gd name="connsiteX14" fmla="*/ 2145435 w 2561071"/>
                <a:gd name="connsiteY14" fmla="*/ 2445182 h 2602200"/>
                <a:gd name="connsiteX15" fmla="*/ 1923762 w 2561071"/>
                <a:gd name="connsiteY15" fmla="*/ 2556018 h 2602200"/>
                <a:gd name="connsiteX16" fmla="*/ 1628198 w 2561071"/>
                <a:gd name="connsiteY16" fmla="*/ 2602200 h 2602200"/>
                <a:gd name="connsiteX17" fmla="*/ 1443471 w 2561071"/>
                <a:gd name="connsiteY17" fmla="*/ 2602200 h 2602200"/>
                <a:gd name="connsiteX18" fmla="*/ 1295689 w 2561071"/>
                <a:gd name="connsiteY18" fmla="*/ 2565255 h 2602200"/>
                <a:gd name="connsiteX19" fmla="*/ 1083253 w 2561071"/>
                <a:gd name="connsiteY19" fmla="*/ 2500600 h 2602200"/>
                <a:gd name="connsiteX20" fmla="*/ 916998 w 2561071"/>
                <a:gd name="connsiteY20" fmla="*/ 2399000 h 2602200"/>
                <a:gd name="connsiteX21" fmla="*/ 759980 w 2561071"/>
                <a:gd name="connsiteY21" fmla="*/ 2269691 h 2602200"/>
                <a:gd name="connsiteX22" fmla="*/ 676853 w 2561071"/>
                <a:gd name="connsiteY22" fmla="*/ 2121909 h 2602200"/>
                <a:gd name="connsiteX23" fmla="*/ 639907 w 2561071"/>
                <a:gd name="connsiteY23" fmla="*/ 1974128 h 2602200"/>
                <a:gd name="connsiteX24" fmla="*/ 658380 w 2561071"/>
                <a:gd name="connsiteY24" fmla="*/ 1798637 h 2602200"/>
                <a:gd name="connsiteX25" fmla="*/ 676853 w 2561071"/>
                <a:gd name="connsiteY25" fmla="*/ 1521546 h 2602200"/>
                <a:gd name="connsiteX26" fmla="*/ 667616 w 2561071"/>
                <a:gd name="connsiteY26" fmla="*/ 1290637 h 2602200"/>
                <a:gd name="connsiteX27" fmla="*/ 649144 w 2561071"/>
                <a:gd name="connsiteY27" fmla="*/ 1096673 h 2602200"/>
                <a:gd name="connsiteX28" fmla="*/ 566016 w 2561071"/>
                <a:gd name="connsiteY28" fmla="*/ 865764 h 2602200"/>
                <a:gd name="connsiteX29" fmla="*/ 375373 w 2561071"/>
                <a:gd name="connsiteY29" fmla="*/ 792739 h 2602200"/>
                <a:gd name="connsiteX30" fmla="*/ 176069 w 2561071"/>
                <a:gd name="connsiteY30" fmla="*/ 682480 h 2602200"/>
                <a:gd name="connsiteX31" fmla="*/ 69994 w 2561071"/>
                <a:gd name="connsiteY31" fmla="*/ 477837 h 2602200"/>
                <a:gd name="connsiteX32" fmla="*/ 0 w 2561071"/>
                <a:gd name="connsiteY32" fmla="*/ 320818 h 2602200"/>
                <a:gd name="connsiteX33" fmla="*/ 13423 w 2561071"/>
                <a:gd name="connsiteY33" fmla="*/ 126278 h 2602200"/>
                <a:gd name="connsiteX34" fmla="*/ 83994 w 2561071"/>
                <a:gd name="connsiteY34" fmla="*/ 0 h 2602200"/>
                <a:gd name="connsiteX35" fmla="*/ 298162 w 2561071"/>
                <a:gd name="connsiteY35" fmla="*/ 209982 h 2602200"/>
                <a:gd name="connsiteX0" fmla="*/ 226724 w 2561071"/>
                <a:gd name="connsiteY0" fmla="*/ 95682 h 2602200"/>
                <a:gd name="connsiteX1" fmla="*/ 335107 w 2561071"/>
                <a:gd name="connsiteY1" fmla="*/ 440891 h 2602200"/>
                <a:gd name="connsiteX2" fmla="*/ 510598 w 2561071"/>
                <a:gd name="connsiteY2" fmla="*/ 653328 h 2602200"/>
                <a:gd name="connsiteX3" fmla="*/ 759980 w 2561071"/>
                <a:gd name="connsiteY3" fmla="*/ 754928 h 2602200"/>
                <a:gd name="connsiteX4" fmla="*/ 1083253 w 2561071"/>
                <a:gd name="connsiteY4" fmla="*/ 847291 h 2602200"/>
                <a:gd name="connsiteX5" fmla="*/ 1443471 w 2561071"/>
                <a:gd name="connsiteY5" fmla="*/ 985837 h 2602200"/>
                <a:gd name="connsiteX6" fmla="*/ 1692853 w 2561071"/>
                <a:gd name="connsiteY6" fmla="*/ 1059728 h 2602200"/>
                <a:gd name="connsiteX7" fmla="*/ 1960707 w 2561071"/>
                <a:gd name="connsiteY7" fmla="*/ 1179800 h 2602200"/>
                <a:gd name="connsiteX8" fmla="*/ 2200853 w 2561071"/>
                <a:gd name="connsiteY8" fmla="*/ 1299873 h 2602200"/>
                <a:gd name="connsiteX9" fmla="*/ 2339398 w 2561071"/>
                <a:gd name="connsiteY9" fmla="*/ 1438418 h 2602200"/>
                <a:gd name="connsiteX10" fmla="*/ 2431762 w 2561071"/>
                <a:gd name="connsiteY10" fmla="*/ 1623146 h 2602200"/>
                <a:gd name="connsiteX11" fmla="*/ 2561071 w 2561071"/>
                <a:gd name="connsiteY11" fmla="*/ 1854055 h 2602200"/>
                <a:gd name="connsiteX12" fmla="*/ 2514889 w 2561071"/>
                <a:gd name="connsiteY12" fmla="*/ 2066491 h 2602200"/>
                <a:gd name="connsiteX13" fmla="*/ 2330162 w 2561071"/>
                <a:gd name="connsiteY13" fmla="*/ 2260455 h 2602200"/>
                <a:gd name="connsiteX14" fmla="*/ 2145435 w 2561071"/>
                <a:gd name="connsiteY14" fmla="*/ 2445182 h 2602200"/>
                <a:gd name="connsiteX15" fmla="*/ 1923762 w 2561071"/>
                <a:gd name="connsiteY15" fmla="*/ 2556018 h 2602200"/>
                <a:gd name="connsiteX16" fmla="*/ 1628198 w 2561071"/>
                <a:gd name="connsiteY16" fmla="*/ 2602200 h 2602200"/>
                <a:gd name="connsiteX17" fmla="*/ 1443471 w 2561071"/>
                <a:gd name="connsiteY17" fmla="*/ 2602200 h 2602200"/>
                <a:gd name="connsiteX18" fmla="*/ 1295689 w 2561071"/>
                <a:gd name="connsiteY18" fmla="*/ 2565255 h 2602200"/>
                <a:gd name="connsiteX19" fmla="*/ 1083253 w 2561071"/>
                <a:gd name="connsiteY19" fmla="*/ 2500600 h 2602200"/>
                <a:gd name="connsiteX20" fmla="*/ 916998 w 2561071"/>
                <a:gd name="connsiteY20" fmla="*/ 2399000 h 2602200"/>
                <a:gd name="connsiteX21" fmla="*/ 759980 w 2561071"/>
                <a:gd name="connsiteY21" fmla="*/ 2269691 h 2602200"/>
                <a:gd name="connsiteX22" fmla="*/ 676853 w 2561071"/>
                <a:gd name="connsiteY22" fmla="*/ 2121909 h 2602200"/>
                <a:gd name="connsiteX23" fmla="*/ 639907 w 2561071"/>
                <a:gd name="connsiteY23" fmla="*/ 1974128 h 2602200"/>
                <a:gd name="connsiteX24" fmla="*/ 658380 w 2561071"/>
                <a:gd name="connsiteY24" fmla="*/ 1798637 h 2602200"/>
                <a:gd name="connsiteX25" fmla="*/ 676853 w 2561071"/>
                <a:gd name="connsiteY25" fmla="*/ 1521546 h 2602200"/>
                <a:gd name="connsiteX26" fmla="*/ 667616 w 2561071"/>
                <a:gd name="connsiteY26" fmla="*/ 1290637 h 2602200"/>
                <a:gd name="connsiteX27" fmla="*/ 649144 w 2561071"/>
                <a:gd name="connsiteY27" fmla="*/ 1096673 h 2602200"/>
                <a:gd name="connsiteX28" fmla="*/ 566016 w 2561071"/>
                <a:gd name="connsiteY28" fmla="*/ 865764 h 2602200"/>
                <a:gd name="connsiteX29" fmla="*/ 375373 w 2561071"/>
                <a:gd name="connsiteY29" fmla="*/ 792739 h 2602200"/>
                <a:gd name="connsiteX30" fmla="*/ 176069 w 2561071"/>
                <a:gd name="connsiteY30" fmla="*/ 682480 h 2602200"/>
                <a:gd name="connsiteX31" fmla="*/ 69994 w 2561071"/>
                <a:gd name="connsiteY31" fmla="*/ 477837 h 2602200"/>
                <a:gd name="connsiteX32" fmla="*/ 0 w 2561071"/>
                <a:gd name="connsiteY32" fmla="*/ 320818 h 2602200"/>
                <a:gd name="connsiteX33" fmla="*/ 13423 w 2561071"/>
                <a:gd name="connsiteY33" fmla="*/ 126278 h 2602200"/>
                <a:gd name="connsiteX34" fmla="*/ 83994 w 2561071"/>
                <a:gd name="connsiteY34" fmla="*/ 0 h 2602200"/>
                <a:gd name="connsiteX35" fmla="*/ 226724 w 2561071"/>
                <a:gd name="connsiteY35" fmla="*/ 95682 h 2602200"/>
                <a:gd name="connsiteX0" fmla="*/ 226724 w 2561071"/>
                <a:gd name="connsiteY0" fmla="*/ 95682 h 2602200"/>
                <a:gd name="connsiteX1" fmla="*/ 244044 w 2561071"/>
                <a:gd name="connsiteY1" fmla="*/ 277523 h 2602200"/>
                <a:gd name="connsiteX2" fmla="*/ 335107 w 2561071"/>
                <a:gd name="connsiteY2" fmla="*/ 440891 h 2602200"/>
                <a:gd name="connsiteX3" fmla="*/ 510598 w 2561071"/>
                <a:gd name="connsiteY3" fmla="*/ 653328 h 2602200"/>
                <a:gd name="connsiteX4" fmla="*/ 759980 w 2561071"/>
                <a:gd name="connsiteY4" fmla="*/ 754928 h 2602200"/>
                <a:gd name="connsiteX5" fmla="*/ 1083253 w 2561071"/>
                <a:gd name="connsiteY5" fmla="*/ 847291 h 2602200"/>
                <a:gd name="connsiteX6" fmla="*/ 1443471 w 2561071"/>
                <a:gd name="connsiteY6" fmla="*/ 985837 h 2602200"/>
                <a:gd name="connsiteX7" fmla="*/ 1692853 w 2561071"/>
                <a:gd name="connsiteY7" fmla="*/ 1059728 h 2602200"/>
                <a:gd name="connsiteX8" fmla="*/ 1960707 w 2561071"/>
                <a:gd name="connsiteY8" fmla="*/ 1179800 h 2602200"/>
                <a:gd name="connsiteX9" fmla="*/ 2200853 w 2561071"/>
                <a:gd name="connsiteY9" fmla="*/ 1299873 h 2602200"/>
                <a:gd name="connsiteX10" fmla="*/ 2339398 w 2561071"/>
                <a:gd name="connsiteY10" fmla="*/ 1438418 h 2602200"/>
                <a:gd name="connsiteX11" fmla="*/ 2431762 w 2561071"/>
                <a:gd name="connsiteY11" fmla="*/ 1623146 h 2602200"/>
                <a:gd name="connsiteX12" fmla="*/ 2561071 w 2561071"/>
                <a:gd name="connsiteY12" fmla="*/ 1854055 h 2602200"/>
                <a:gd name="connsiteX13" fmla="*/ 2514889 w 2561071"/>
                <a:gd name="connsiteY13" fmla="*/ 2066491 h 2602200"/>
                <a:gd name="connsiteX14" fmla="*/ 2330162 w 2561071"/>
                <a:gd name="connsiteY14" fmla="*/ 2260455 h 2602200"/>
                <a:gd name="connsiteX15" fmla="*/ 2145435 w 2561071"/>
                <a:gd name="connsiteY15" fmla="*/ 2445182 h 2602200"/>
                <a:gd name="connsiteX16" fmla="*/ 1923762 w 2561071"/>
                <a:gd name="connsiteY16" fmla="*/ 2556018 h 2602200"/>
                <a:gd name="connsiteX17" fmla="*/ 1628198 w 2561071"/>
                <a:gd name="connsiteY17" fmla="*/ 2602200 h 2602200"/>
                <a:gd name="connsiteX18" fmla="*/ 1443471 w 2561071"/>
                <a:gd name="connsiteY18" fmla="*/ 2602200 h 2602200"/>
                <a:gd name="connsiteX19" fmla="*/ 1295689 w 2561071"/>
                <a:gd name="connsiteY19" fmla="*/ 2565255 h 2602200"/>
                <a:gd name="connsiteX20" fmla="*/ 1083253 w 2561071"/>
                <a:gd name="connsiteY20" fmla="*/ 2500600 h 2602200"/>
                <a:gd name="connsiteX21" fmla="*/ 916998 w 2561071"/>
                <a:gd name="connsiteY21" fmla="*/ 2399000 h 2602200"/>
                <a:gd name="connsiteX22" fmla="*/ 759980 w 2561071"/>
                <a:gd name="connsiteY22" fmla="*/ 2269691 h 2602200"/>
                <a:gd name="connsiteX23" fmla="*/ 676853 w 2561071"/>
                <a:gd name="connsiteY23" fmla="*/ 2121909 h 2602200"/>
                <a:gd name="connsiteX24" fmla="*/ 639907 w 2561071"/>
                <a:gd name="connsiteY24" fmla="*/ 1974128 h 2602200"/>
                <a:gd name="connsiteX25" fmla="*/ 658380 w 2561071"/>
                <a:gd name="connsiteY25" fmla="*/ 1798637 h 2602200"/>
                <a:gd name="connsiteX26" fmla="*/ 676853 w 2561071"/>
                <a:gd name="connsiteY26" fmla="*/ 1521546 h 2602200"/>
                <a:gd name="connsiteX27" fmla="*/ 667616 w 2561071"/>
                <a:gd name="connsiteY27" fmla="*/ 1290637 h 2602200"/>
                <a:gd name="connsiteX28" fmla="*/ 649144 w 2561071"/>
                <a:gd name="connsiteY28" fmla="*/ 1096673 h 2602200"/>
                <a:gd name="connsiteX29" fmla="*/ 566016 w 2561071"/>
                <a:gd name="connsiteY29" fmla="*/ 865764 h 2602200"/>
                <a:gd name="connsiteX30" fmla="*/ 375373 w 2561071"/>
                <a:gd name="connsiteY30" fmla="*/ 792739 h 2602200"/>
                <a:gd name="connsiteX31" fmla="*/ 176069 w 2561071"/>
                <a:gd name="connsiteY31" fmla="*/ 682480 h 2602200"/>
                <a:gd name="connsiteX32" fmla="*/ 69994 w 2561071"/>
                <a:gd name="connsiteY32" fmla="*/ 477837 h 2602200"/>
                <a:gd name="connsiteX33" fmla="*/ 0 w 2561071"/>
                <a:gd name="connsiteY33" fmla="*/ 320818 h 2602200"/>
                <a:gd name="connsiteX34" fmla="*/ 13423 w 2561071"/>
                <a:gd name="connsiteY34" fmla="*/ 126278 h 2602200"/>
                <a:gd name="connsiteX35" fmla="*/ 83994 w 2561071"/>
                <a:gd name="connsiteY35" fmla="*/ 0 h 2602200"/>
                <a:gd name="connsiteX36" fmla="*/ 226724 w 2561071"/>
                <a:gd name="connsiteY36" fmla="*/ 95682 h 2602200"/>
                <a:gd name="connsiteX0" fmla="*/ 226724 w 2561071"/>
                <a:gd name="connsiteY0" fmla="*/ 95682 h 2602200"/>
                <a:gd name="connsiteX1" fmla="*/ 244044 w 2561071"/>
                <a:gd name="connsiteY1" fmla="*/ 277523 h 2602200"/>
                <a:gd name="connsiteX2" fmla="*/ 311295 w 2561071"/>
                <a:gd name="connsiteY2" fmla="*/ 455178 h 2602200"/>
                <a:gd name="connsiteX3" fmla="*/ 510598 w 2561071"/>
                <a:gd name="connsiteY3" fmla="*/ 653328 h 2602200"/>
                <a:gd name="connsiteX4" fmla="*/ 759980 w 2561071"/>
                <a:gd name="connsiteY4" fmla="*/ 754928 h 2602200"/>
                <a:gd name="connsiteX5" fmla="*/ 1083253 w 2561071"/>
                <a:gd name="connsiteY5" fmla="*/ 847291 h 2602200"/>
                <a:gd name="connsiteX6" fmla="*/ 1443471 w 2561071"/>
                <a:gd name="connsiteY6" fmla="*/ 985837 h 2602200"/>
                <a:gd name="connsiteX7" fmla="*/ 1692853 w 2561071"/>
                <a:gd name="connsiteY7" fmla="*/ 1059728 h 2602200"/>
                <a:gd name="connsiteX8" fmla="*/ 1960707 w 2561071"/>
                <a:gd name="connsiteY8" fmla="*/ 1179800 h 2602200"/>
                <a:gd name="connsiteX9" fmla="*/ 2200853 w 2561071"/>
                <a:gd name="connsiteY9" fmla="*/ 1299873 h 2602200"/>
                <a:gd name="connsiteX10" fmla="*/ 2339398 w 2561071"/>
                <a:gd name="connsiteY10" fmla="*/ 1438418 h 2602200"/>
                <a:gd name="connsiteX11" fmla="*/ 2431762 w 2561071"/>
                <a:gd name="connsiteY11" fmla="*/ 1623146 h 2602200"/>
                <a:gd name="connsiteX12" fmla="*/ 2561071 w 2561071"/>
                <a:gd name="connsiteY12" fmla="*/ 1854055 h 2602200"/>
                <a:gd name="connsiteX13" fmla="*/ 2514889 w 2561071"/>
                <a:gd name="connsiteY13" fmla="*/ 2066491 h 2602200"/>
                <a:gd name="connsiteX14" fmla="*/ 2330162 w 2561071"/>
                <a:gd name="connsiteY14" fmla="*/ 2260455 h 2602200"/>
                <a:gd name="connsiteX15" fmla="*/ 2145435 w 2561071"/>
                <a:gd name="connsiteY15" fmla="*/ 2445182 h 2602200"/>
                <a:gd name="connsiteX16" fmla="*/ 1923762 w 2561071"/>
                <a:gd name="connsiteY16" fmla="*/ 2556018 h 2602200"/>
                <a:gd name="connsiteX17" fmla="*/ 1628198 w 2561071"/>
                <a:gd name="connsiteY17" fmla="*/ 2602200 h 2602200"/>
                <a:gd name="connsiteX18" fmla="*/ 1443471 w 2561071"/>
                <a:gd name="connsiteY18" fmla="*/ 2602200 h 2602200"/>
                <a:gd name="connsiteX19" fmla="*/ 1295689 w 2561071"/>
                <a:gd name="connsiteY19" fmla="*/ 2565255 h 2602200"/>
                <a:gd name="connsiteX20" fmla="*/ 1083253 w 2561071"/>
                <a:gd name="connsiteY20" fmla="*/ 2500600 h 2602200"/>
                <a:gd name="connsiteX21" fmla="*/ 916998 w 2561071"/>
                <a:gd name="connsiteY21" fmla="*/ 2399000 h 2602200"/>
                <a:gd name="connsiteX22" fmla="*/ 759980 w 2561071"/>
                <a:gd name="connsiteY22" fmla="*/ 2269691 h 2602200"/>
                <a:gd name="connsiteX23" fmla="*/ 676853 w 2561071"/>
                <a:gd name="connsiteY23" fmla="*/ 2121909 h 2602200"/>
                <a:gd name="connsiteX24" fmla="*/ 639907 w 2561071"/>
                <a:gd name="connsiteY24" fmla="*/ 1974128 h 2602200"/>
                <a:gd name="connsiteX25" fmla="*/ 658380 w 2561071"/>
                <a:gd name="connsiteY25" fmla="*/ 1798637 h 2602200"/>
                <a:gd name="connsiteX26" fmla="*/ 676853 w 2561071"/>
                <a:gd name="connsiteY26" fmla="*/ 1521546 h 2602200"/>
                <a:gd name="connsiteX27" fmla="*/ 667616 w 2561071"/>
                <a:gd name="connsiteY27" fmla="*/ 1290637 h 2602200"/>
                <a:gd name="connsiteX28" fmla="*/ 649144 w 2561071"/>
                <a:gd name="connsiteY28" fmla="*/ 1096673 h 2602200"/>
                <a:gd name="connsiteX29" fmla="*/ 566016 w 2561071"/>
                <a:gd name="connsiteY29" fmla="*/ 865764 h 2602200"/>
                <a:gd name="connsiteX30" fmla="*/ 375373 w 2561071"/>
                <a:gd name="connsiteY30" fmla="*/ 792739 h 2602200"/>
                <a:gd name="connsiteX31" fmla="*/ 176069 w 2561071"/>
                <a:gd name="connsiteY31" fmla="*/ 682480 h 2602200"/>
                <a:gd name="connsiteX32" fmla="*/ 69994 w 2561071"/>
                <a:gd name="connsiteY32" fmla="*/ 477837 h 2602200"/>
                <a:gd name="connsiteX33" fmla="*/ 0 w 2561071"/>
                <a:gd name="connsiteY33" fmla="*/ 320818 h 2602200"/>
                <a:gd name="connsiteX34" fmla="*/ 13423 w 2561071"/>
                <a:gd name="connsiteY34" fmla="*/ 126278 h 2602200"/>
                <a:gd name="connsiteX35" fmla="*/ 83994 w 2561071"/>
                <a:gd name="connsiteY35" fmla="*/ 0 h 2602200"/>
                <a:gd name="connsiteX36" fmla="*/ 226724 w 2561071"/>
                <a:gd name="connsiteY36" fmla="*/ 95682 h 2602200"/>
                <a:gd name="connsiteX0" fmla="*/ 226724 w 2561071"/>
                <a:gd name="connsiteY0" fmla="*/ 95682 h 2602200"/>
                <a:gd name="connsiteX1" fmla="*/ 244044 w 2561071"/>
                <a:gd name="connsiteY1" fmla="*/ 277523 h 2602200"/>
                <a:gd name="connsiteX2" fmla="*/ 311295 w 2561071"/>
                <a:gd name="connsiteY2" fmla="*/ 455178 h 2602200"/>
                <a:gd name="connsiteX3" fmla="*/ 553460 w 2561071"/>
                <a:gd name="connsiteY3" fmla="*/ 639040 h 2602200"/>
                <a:gd name="connsiteX4" fmla="*/ 759980 w 2561071"/>
                <a:gd name="connsiteY4" fmla="*/ 754928 h 2602200"/>
                <a:gd name="connsiteX5" fmla="*/ 1083253 w 2561071"/>
                <a:gd name="connsiteY5" fmla="*/ 847291 h 2602200"/>
                <a:gd name="connsiteX6" fmla="*/ 1443471 w 2561071"/>
                <a:gd name="connsiteY6" fmla="*/ 985837 h 2602200"/>
                <a:gd name="connsiteX7" fmla="*/ 1692853 w 2561071"/>
                <a:gd name="connsiteY7" fmla="*/ 1059728 h 2602200"/>
                <a:gd name="connsiteX8" fmla="*/ 1960707 w 2561071"/>
                <a:gd name="connsiteY8" fmla="*/ 1179800 h 2602200"/>
                <a:gd name="connsiteX9" fmla="*/ 2200853 w 2561071"/>
                <a:gd name="connsiteY9" fmla="*/ 1299873 h 2602200"/>
                <a:gd name="connsiteX10" fmla="*/ 2339398 w 2561071"/>
                <a:gd name="connsiteY10" fmla="*/ 1438418 h 2602200"/>
                <a:gd name="connsiteX11" fmla="*/ 2431762 w 2561071"/>
                <a:gd name="connsiteY11" fmla="*/ 1623146 h 2602200"/>
                <a:gd name="connsiteX12" fmla="*/ 2561071 w 2561071"/>
                <a:gd name="connsiteY12" fmla="*/ 1854055 h 2602200"/>
                <a:gd name="connsiteX13" fmla="*/ 2514889 w 2561071"/>
                <a:gd name="connsiteY13" fmla="*/ 2066491 h 2602200"/>
                <a:gd name="connsiteX14" fmla="*/ 2330162 w 2561071"/>
                <a:gd name="connsiteY14" fmla="*/ 2260455 h 2602200"/>
                <a:gd name="connsiteX15" fmla="*/ 2145435 w 2561071"/>
                <a:gd name="connsiteY15" fmla="*/ 2445182 h 2602200"/>
                <a:gd name="connsiteX16" fmla="*/ 1923762 w 2561071"/>
                <a:gd name="connsiteY16" fmla="*/ 2556018 h 2602200"/>
                <a:gd name="connsiteX17" fmla="*/ 1628198 w 2561071"/>
                <a:gd name="connsiteY17" fmla="*/ 2602200 h 2602200"/>
                <a:gd name="connsiteX18" fmla="*/ 1443471 w 2561071"/>
                <a:gd name="connsiteY18" fmla="*/ 2602200 h 2602200"/>
                <a:gd name="connsiteX19" fmla="*/ 1295689 w 2561071"/>
                <a:gd name="connsiteY19" fmla="*/ 2565255 h 2602200"/>
                <a:gd name="connsiteX20" fmla="*/ 1083253 w 2561071"/>
                <a:gd name="connsiteY20" fmla="*/ 2500600 h 2602200"/>
                <a:gd name="connsiteX21" fmla="*/ 916998 w 2561071"/>
                <a:gd name="connsiteY21" fmla="*/ 2399000 h 2602200"/>
                <a:gd name="connsiteX22" fmla="*/ 759980 w 2561071"/>
                <a:gd name="connsiteY22" fmla="*/ 2269691 h 2602200"/>
                <a:gd name="connsiteX23" fmla="*/ 676853 w 2561071"/>
                <a:gd name="connsiteY23" fmla="*/ 2121909 h 2602200"/>
                <a:gd name="connsiteX24" fmla="*/ 639907 w 2561071"/>
                <a:gd name="connsiteY24" fmla="*/ 1974128 h 2602200"/>
                <a:gd name="connsiteX25" fmla="*/ 658380 w 2561071"/>
                <a:gd name="connsiteY25" fmla="*/ 1798637 h 2602200"/>
                <a:gd name="connsiteX26" fmla="*/ 676853 w 2561071"/>
                <a:gd name="connsiteY26" fmla="*/ 1521546 h 2602200"/>
                <a:gd name="connsiteX27" fmla="*/ 667616 w 2561071"/>
                <a:gd name="connsiteY27" fmla="*/ 1290637 h 2602200"/>
                <a:gd name="connsiteX28" fmla="*/ 649144 w 2561071"/>
                <a:gd name="connsiteY28" fmla="*/ 1096673 h 2602200"/>
                <a:gd name="connsiteX29" fmla="*/ 566016 w 2561071"/>
                <a:gd name="connsiteY29" fmla="*/ 865764 h 2602200"/>
                <a:gd name="connsiteX30" fmla="*/ 375373 w 2561071"/>
                <a:gd name="connsiteY30" fmla="*/ 792739 h 2602200"/>
                <a:gd name="connsiteX31" fmla="*/ 176069 w 2561071"/>
                <a:gd name="connsiteY31" fmla="*/ 682480 h 2602200"/>
                <a:gd name="connsiteX32" fmla="*/ 69994 w 2561071"/>
                <a:gd name="connsiteY32" fmla="*/ 477837 h 2602200"/>
                <a:gd name="connsiteX33" fmla="*/ 0 w 2561071"/>
                <a:gd name="connsiteY33" fmla="*/ 320818 h 2602200"/>
                <a:gd name="connsiteX34" fmla="*/ 13423 w 2561071"/>
                <a:gd name="connsiteY34" fmla="*/ 126278 h 2602200"/>
                <a:gd name="connsiteX35" fmla="*/ 83994 w 2561071"/>
                <a:gd name="connsiteY35" fmla="*/ 0 h 2602200"/>
                <a:gd name="connsiteX36" fmla="*/ 226724 w 2561071"/>
                <a:gd name="connsiteY36" fmla="*/ 95682 h 2602200"/>
                <a:gd name="connsiteX0" fmla="*/ 226724 w 2561071"/>
                <a:gd name="connsiteY0" fmla="*/ 95682 h 2602200"/>
                <a:gd name="connsiteX1" fmla="*/ 244044 w 2561071"/>
                <a:gd name="connsiteY1" fmla="*/ 277523 h 2602200"/>
                <a:gd name="connsiteX2" fmla="*/ 311295 w 2561071"/>
                <a:gd name="connsiteY2" fmla="*/ 455178 h 2602200"/>
                <a:gd name="connsiteX3" fmla="*/ 553460 w 2561071"/>
                <a:gd name="connsiteY3" fmla="*/ 639040 h 2602200"/>
                <a:gd name="connsiteX4" fmla="*/ 779030 w 2561071"/>
                <a:gd name="connsiteY4" fmla="*/ 731116 h 2602200"/>
                <a:gd name="connsiteX5" fmla="*/ 1083253 w 2561071"/>
                <a:gd name="connsiteY5" fmla="*/ 847291 h 2602200"/>
                <a:gd name="connsiteX6" fmla="*/ 1443471 w 2561071"/>
                <a:gd name="connsiteY6" fmla="*/ 985837 h 2602200"/>
                <a:gd name="connsiteX7" fmla="*/ 1692853 w 2561071"/>
                <a:gd name="connsiteY7" fmla="*/ 1059728 h 2602200"/>
                <a:gd name="connsiteX8" fmla="*/ 1960707 w 2561071"/>
                <a:gd name="connsiteY8" fmla="*/ 1179800 h 2602200"/>
                <a:gd name="connsiteX9" fmla="*/ 2200853 w 2561071"/>
                <a:gd name="connsiteY9" fmla="*/ 1299873 h 2602200"/>
                <a:gd name="connsiteX10" fmla="*/ 2339398 w 2561071"/>
                <a:gd name="connsiteY10" fmla="*/ 1438418 h 2602200"/>
                <a:gd name="connsiteX11" fmla="*/ 2431762 w 2561071"/>
                <a:gd name="connsiteY11" fmla="*/ 1623146 h 2602200"/>
                <a:gd name="connsiteX12" fmla="*/ 2561071 w 2561071"/>
                <a:gd name="connsiteY12" fmla="*/ 1854055 h 2602200"/>
                <a:gd name="connsiteX13" fmla="*/ 2514889 w 2561071"/>
                <a:gd name="connsiteY13" fmla="*/ 2066491 h 2602200"/>
                <a:gd name="connsiteX14" fmla="*/ 2330162 w 2561071"/>
                <a:gd name="connsiteY14" fmla="*/ 2260455 h 2602200"/>
                <a:gd name="connsiteX15" fmla="*/ 2145435 w 2561071"/>
                <a:gd name="connsiteY15" fmla="*/ 2445182 h 2602200"/>
                <a:gd name="connsiteX16" fmla="*/ 1923762 w 2561071"/>
                <a:gd name="connsiteY16" fmla="*/ 2556018 h 2602200"/>
                <a:gd name="connsiteX17" fmla="*/ 1628198 w 2561071"/>
                <a:gd name="connsiteY17" fmla="*/ 2602200 h 2602200"/>
                <a:gd name="connsiteX18" fmla="*/ 1443471 w 2561071"/>
                <a:gd name="connsiteY18" fmla="*/ 2602200 h 2602200"/>
                <a:gd name="connsiteX19" fmla="*/ 1295689 w 2561071"/>
                <a:gd name="connsiteY19" fmla="*/ 2565255 h 2602200"/>
                <a:gd name="connsiteX20" fmla="*/ 1083253 w 2561071"/>
                <a:gd name="connsiteY20" fmla="*/ 2500600 h 2602200"/>
                <a:gd name="connsiteX21" fmla="*/ 916998 w 2561071"/>
                <a:gd name="connsiteY21" fmla="*/ 2399000 h 2602200"/>
                <a:gd name="connsiteX22" fmla="*/ 759980 w 2561071"/>
                <a:gd name="connsiteY22" fmla="*/ 2269691 h 2602200"/>
                <a:gd name="connsiteX23" fmla="*/ 676853 w 2561071"/>
                <a:gd name="connsiteY23" fmla="*/ 2121909 h 2602200"/>
                <a:gd name="connsiteX24" fmla="*/ 639907 w 2561071"/>
                <a:gd name="connsiteY24" fmla="*/ 1974128 h 2602200"/>
                <a:gd name="connsiteX25" fmla="*/ 658380 w 2561071"/>
                <a:gd name="connsiteY25" fmla="*/ 1798637 h 2602200"/>
                <a:gd name="connsiteX26" fmla="*/ 676853 w 2561071"/>
                <a:gd name="connsiteY26" fmla="*/ 1521546 h 2602200"/>
                <a:gd name="connsiteX27" fmla="*/ 667616 w 2561071"/>
                <a:gd name="connsiteY27" fmla="*/ 1290637 h 2602200"/>
                <a:gd name="connsiteX28" fmla="*/ 649144 w 2561071"/>
                <a:gd name="connsiteY28" fmla="*/ 1096673 h 2602200"/>
                <a:gd name="connsiteX29" fmla="*/ 566016 w 2561071"/>
                <a:gd name="connsiteY29" fmla="*/ 865764 h 2602200"/>
                <a:gd name="connsiteX30" fmla="*/ 375373 w 2561071"/>
                <a:gd name="connsiteY30" fmla="*/ 792739 h 2602200"/>
                <a:gd name="connsiteX31" fmla="*/ 176069 w 2561071"/>
                <a:gd name="connsiteY31" fmla="*/ 682480 h 2602200"/>
                <a:gd name="connsiteX32" fmla="*/ 69994 w 2561071"/>
                <a:gd name="connsiteY32" fmla="*/ 477837 h 2602200"/>
                <a:gd name="connsiteX33" fmla="*/ 0 w 2561071"/>
                <a:gd name="connsiteY33" fmla="*/ 320818 h 2602200"/>
                <a:gd name="connsiteX34" fmla="*/ 13423 w 2561071"/>
                <a:gd name="connsiteY34" fmla="*/ 126278 h 2602200"/>
                <a:gd name="connsiteX35" fmla="*/ 83994 w 2561071"/>
                <a:gd name="connsiteY35" fmla="*/ 0 h 2602200"/>
                <a:gd name="connsiteX36" fmla="*/ 226724 w 2561071"/>
                <a:gd name="connsiteY36" fmla="*/ 95682 h 2602200"/>
                <a:gd name="connsiteX0" fmla="*/ 226724 w 2561071"/>
                <a:gd name="connsiteY0" fmla="*/ 95682 h 2602200"/>
                <a:gd name="connsiteX1" fmla="*/ 244044 w 2561071"/>
                <a:gd name="connsiteY1" fmla="*/ 277523 h 2602200"/>
                <a:gd name="connsiteX2" fmla="*/ 311295 w 2561071"/>
                <a:gd name="connsiteY2" fmla="*/ 455178 h 2602200"/>
                <a:gd name="connsiteX3" fmla="*/ 553460 w 2561071"/>
                <a:gd name="connsiteY3" fmla="*/ 639040 h 2602200"/>
                <a:gd name="connsiteX4" fmla="*/ 779030 w 2561071"/>
                <a:gd name="connsiteY4" fmla="*/ 731116 h 2602200"/>
                <a:gd name="connsiteX5" fmla="*/ 1083253 w 2561071"/>
                <a:gd name="connsiteY5" fmla="*/ 847291 h 2602200"/>
                <a:gd name="connsiteX6" fmla="*/ 1443471 w 2561071"/>
                <a:gd name="connsiteY6" fmla="*/ 985837 h 2602200"/>
                <a:gd name="connsiteX7" fmla="*/ 1692853 w 2561071"/>
                <a:gd name="connsiteY7" fmla="*/ 1059728 h 2602200"/>
                <a:gd name="connsiteX8" fmla="*/ 1960707 w 2561071"/>
                <a:gd name="connsiteY8" fmla="*/ 1179800 h 2602200"/>
                <a:gd name="connsiteX9" fmla="*/ 2200853 w 2561071"/>
                <a:gd name="connsiteY9" fmla="*/ 1299873 h 2602200"/>
                <a:gd name="connsiteX10" fmla="*/ 2339398 w 2561071"/>
                <a:gd name="connsiteY10" fmla="*/ 1438418 h 2602200"/>
                <a:gd name="connsiteX11" fmla="*/ 2431762 w 2561071"/>
                <a:gd name="connsiteY11" fmla="*/ 1623146 h 2602200"/>
                <a:gd name="connsiteX12" fmla="*/ 2561071 w 2561071"/>
                <a:gd name="connsiteY12" fmla="*/ 1854055 h 2602200"/>
                <a:gd name="connsiteX13" fmla="*/ 2514889 w 2561071"/>
                <a:gd name="connsiteY13" fmla="*/ 2066491 h 2602200"/>
                <a:gd name="connsiteX14" fmla="*/ 2330162 w 2561071"/>
                <a:gd name="connsiteY14" fmla="*/ 2260455 h 2602200"/>
                <a:gd name="connsiteX15" fmla="*/ 2145435 w 2561071"/>
                <a:gd name="connsiteY15" fmla="*/ 2445182 h 2602200"/>
                <a:gd name="connsiteX16" fmla="*/ 1923762 w 2561071"/>
                <a:gd name="connsiteY16" fmla="*/ 2556018 h 2602200"/>
                <a:gd name="connsiteX17" fmla="*/ 1628198 w 2561071"/>
                <a:gd name="connsiteY17" fmla="*/ 2602200 h 2602200"/>
                <a:gd name="connsiteX18" fmla="*/ 1443471 w 2561071"/>
                <a:gd name="connsiteY18" fmla="*/ 2602200 h 2602200"/>
                <a:gd name="connsiteX19" fmla="*/ 1295689 w 2561071"/>
                <a:gd name="connsiteY19" fmla="*/ 2565255 h 2602200"/>
                <a:gd name="connsiteX20" fmla="*/ 1083253 w 2561071"/>
                <a:gd name="connsiteY20" fmla="*/ 2500600 h 2602200"/>
                <a:gd name="connsiteX21" fmla="*/ 916998 w 2561071"/>
                <a:gd name="connsiteY21" fmla="*/ 2399000 h 2602200"/>
                <a:gd name="connsiteX22" fmla="*/ 759980 w 2561071"/>
                <a:gd name="connsiteY22" fmla="*/ 2269691 h 2602200"/>
                <a:gd name="connsiteX23" fmla="*/ 676853 w 2561071"/>
                <a:gd name="connsiteY23" fmla="*/ 2121909 h 2602200"/>
                <a:gd name="connsiteX24" fmla="*/ 639907 w 2561071"/>
                <a:gd name="connsiteY24" fmla="*/ 1974128 h 2602200"/>
                <a:gd name="connsiteX25" fmla="*/ 658380 w 2561071"/>
                <a:gd name="connsiteY25" fmla="*/ 1798637 h 2602200"/>
                <a:gd name="connsiteX26" fmla="*/ 676853 w 2561071"/>
                <a:gd name="connsiteY26" fmla="*/ 1521546 h 2602200"/>
                <a:gd name="connsiteX27" fmla="*/ 667616 w 2561071"/>
                <a:gd name="connsiteY27" fmla="*/ 1290637 h 2602200"/>
                <a:gd name="connsiteX28" fmla="*/ 649144 w 2561071"/>
                <a:gd name="connsiteY28" fmla="*/ 1096673 h 2602200"/>
                <a:gd name="connsiteX29" fmla="*/ 542203 w 2561071"/>
                <a:gd name="connsiteY29" fmla="*/ 880051 h 2602200"/>
                <a:gd name="connsiteX30" fmla="*/ 375373 w 2561071"/>
                <a:gd name="connsiteY30" fmla="*/ 792739 h 2602200"/>
                <a:gd name="connsiteX31" fmla="*/ 176069 w 2561071"/>
                <a:gd name="connsiteY31" fmla="*/ 682480 h 2602200"/>
                <a:gd name="connsiteX32" fmla="*/ 69994 w 2561071"/>
                <a:gd name="connsiteY32" fmla="*/ 477837 h 2602200"/>
                <a:gd name="connsiteX33" fmla="*/ 0 w 2561071"/>
                <a:gd name="connsiteY33" fmla="*/ 320818 h 2602200"/>
                <a:gd name="connsiteX34" fmla="*/ 13423 w 2561071"/>
                <a:gd name="connsiteY34" fmla="*/ 126278 h 2602200"/>
                <a:gd name="connsiteX35" fmla="*/ 83994 w 2561071"/>
                <a:gd name="connsiteY35" fmla="*/ 0 h 2602200"/>
                <a:gd name="connsiteX36" fmla="*/ 226724 w 2561071"/>
                <a:gd name="connsiteY36" fmla="*/ 95682 h 2602200"/>
                <a:gd name="connsiteX0" fmla="*/ 226724 w 2561071"/>
                <a:gd name="connsiteY0" fmla="*/ 95682 h 2602200"/>
                <a:gd name="connsiteX1" fmla="*/ 244044 w 2561071"/>
                <a:gd name="connsiteY1" fmla="*/ 277523 h 2602200"/>
                <a:gd name="connsiteX2" fmla="*/ 311295 w 2561071"/>
                <a:gd name="connsiteY2" fmla="*/ 455178 h 2602200"/>
                <a:gd name="connsiteX3" fmla="*/ 553460 w 2561071"/>
                <a:gd name="connsiteY3" fmla="*/ 639040 h 2602200"/>
                <a:gd name="connsiteX4" fmla="*/ 779030 w 2561071"/>
                <a:gd name="connsiteY4" fmla="*/ 731116 h 2602200"/>
                <a:gd name="connsiteX5" fmla="*/ 1083253 w 2561071"/>
                <a:gd name="connsiteY5" fmla="*/ 847291 h 2602200"/>
                <a:gd name="connsiteX6" fmla="*/ 1443471 w 2561071"/>
                <a:gd name="connsiteY6" fmla="*/ 985837 h 2602200"/>
                <a:gd name="connsiteX7" fmla="*/ 1692853 w 2561071"/>
                <a:gd name="connsiteY7" fmla="*/ 1059728 h 2602200"/>
                <a:gd name="connsiteX8" fmla="*/ 1960707 w 2561071"/>
                <a:gd name="connsiteY8" fmla="*/ 1179800 h 2602200"/>
                <a:gd name="connsiteX9" fmla="*/ 2200853 w 2561071"/>
                <a:gd name="connsiteY9" fmla="*/ 1299873 h 2602200"/>
                <a:gd name="connsiteX10" fmla="*/ 2339398 w 2561071"/>
                <a:gd name="connsiteY10" fmla="*/ 1438418 h 2602200"/>
                <a:gd name="connsiteX11" fmla="*/ 2431762 w 2561071"/>
                <a:gd name="connsiteY11" fmla="*/ 1623146 h 2602200"/>
                <a:gd name="connsiteX12" fmla="*/ 2561071 w 2561071"/>
                <a:gd name="connsiteY12" fmla="*/ 1854055 h 2602200"/>
                <a:gd name="connsiteX13" fmla="*/ 2514889 w 2561071"/>
                <a:gd name="connsiteY13" fmla="*/ 2066491 h 2602200"/>
                <a:gd name="connsiteX14" fmla="*/ 2330162 w 2561071"/>
                <a:gd name="connsiteY14" fmla="*/ 2260455 h 2602200"/>
                <a:gd name="connsiteX15" fmla="*/ 2145435 w 2561071"/>
                <a:gd name="connsiteY15" fmla="*/ 2445182 h 2602200"/>
                <a:gd name="connsiteX16" fmla="*/ 1923762 w 2561071"/>
                <a:gd name="connsiteY16" fmla="*/ 2556018 h 2602200"/>
                <a:gd name="connsiteX17" fmla="*/ 1628198 w 2561071"/>
                <a:gd name="connsiteY17" fmla="*/ 2602200 h 2602200"/>
                <a:gd name="connsiteX18" fmla="*/ 1443471 w 2561071"/>
                <a:gd name="connsiteY18" fmla="*/ 2602200 h 2602200"/>
                <a:gd name="connsiteX19" fmla="*/ 1295689 w 2561071"/>
                <a:gd name="connsiteY19" fmla="*/ 2565255 h 2602200"/>
                <a:gd name="connsiteX20" fmla="*/ 1083253 w 2561071"/>
                <a:gd name="connsiteY20" fmla="*/ 2500600 h 2602200"/>
                <a:gd name="connsiteX21" fmla="*/ 916998 w 2561071"/>
                <a:gd name="connsiteY21" fmla="*/ 2399000 h 2602200"/>
                <a:gd name="connsiteX22" fmla="*/ 759980 w 2561071"/>
                <a:gd name="connsiteY22" fmla="*/ 2269691 h 2602200"/>
                <a:gd name="connsiteX23" fmla="*/ 676853 w 2561071"/>
                <a:gd name="connsiteY23" fmla="*/ 2121909 h 2602200"/>
                <a:gd name="connsiteX24" fmla="*/ 639907 w 2561071"/>
                <a:gd name="connsiteY24" fmla="*/ 1974128 h 2602200"/>
                <a:gd name="connsiteX25" fmla="*/ 658380 w 2561071"/>
                <a:gd name="connsiteY25" fmla="*/ 1798637 h 2602200"/>
                <a:gd name="connsiteX26" fmla="*/ 676853 w 2561071"/>
                <a:gd name="connsiteY26" fmla="*/ 1521546 h 2602200"/>
                <a:gd name="connsiteX27" fmla="*/ 667616 w 2561071"/>
                <a:gd name="connsiteY27" fmla="*/ 1290637 h 2602200"/>
                <a:gd name="connsiteX28" fmla="*/ 620569 w 2561071"/>
                <a:gd name="connsiteY28" fmla="*/ 1130011 h 2602200"/>
                <a:gd name="connsiteX29" fmla="*/ 542203 w 2561071"/>
                <a:gd name="connsiteY29" fmla="*/ 880051 h 2602200"/>
                <a:gd name="connsiteX30" fmla="*/ 375373 w 2561071"/>
                <a:gd name="connsiteY30" fmla="*/ 792739 h 2602200"/>
                <a:gd name="connsiteX31" fmla="*/ 176069 w 2561071"/>
                <a:gd name="connsiteY31" fmla="*/ 682480 h 2602200"/>
                <a:gd name="connsiteX32" fmla="*/ 69994 w 2561071"/>
                <a:gd name="connsiteY32" fmla="*/ 477837 h 2602200"/>
                <a:gd name="connsiteX33" fmla="*/ 0 w 2561071"/>
                <a:gd name="connsiteY33" fmla="*/ 320818 h 2602200"/>
                <a:gd name="connsiteX34" fmla="*/ 13423 w 2561071"/>
                <a:gd name="connsiteY34" fmla="*/ 126278 h 2602200"/>
                <a:gd name="connsiteX35" fmla="*/ 83994 w 2561071"/>
                <a:gd name="connsiteY35" fmla="*/ 0 h 2602200"/>
                <a:gd name="connsiteX36" fmla="*/ 226724 w 2561071"/>
                <a:gd name="connsiteY36" fmla="*/ 95682 h 2602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2561071" h="2602200">
                  <a:moveTo>
                    <a:pt x="226724" y="95682"/>
                  </a:moveTo>
                  <a:cubicBezTo>
                    <a:pt x="248372" y="156296"/>
                    <a:pt x="222396" y="216909"/>
                    <a:pt x="244044" y="277523"/>
                  </a:cubicBezTo>
                  <a:lnTo>
                    <a:pt x="311295" y="455178"/>
                  </a:lnTo>
                  <a:lnTo>
                    <a:pt x="553460" y="639040"/>
                  </a:lnTo>
                  <a:lnTo>
                    <a:pt x="779030" y="731116"/>
                  </a:lnTo>
                  <a:lnTo>
                    <a:pt x="1083253" y="847291"/>
                  </a:lnTo>
                  <a:lnTo>
                    <a:pt x="1443471" y="985837"/>
                  </a:lnTo>
                  <a:lnTo>
                    <a:pt x="1692853" y="1059728"/>
                  </a:lnTo>
                  <a:lnTo>
                    <a:pt x="1960707" y="1179800"/>
                  </a:lnTo>
                  <a:lnTo>
                    <a:pt x="2200853" y="1299873"/>
                  </a:lnTo>
                  <a:lnTo>
                    <a:pt x="2339398" y="1438418"/>
                  </a:lnTo>
                  <a:lnTo>
                    <a:pt x="2431762" y="1623146"/>
                  </a:lnTo>
                  <a:lnTo>
                    <a:pt x="2561071" y="1854055"/>
                  </a:lnTo>
                  <a:lnTo>
                    <a:pt x="2514889" y="2066491"/>
                  </a:lnTo>
                  <a:lnTo>
                    <a:pt x="2330162" y="2260455"/>
                  </a:lnTo>
                  <a:lnTo>
                    <a:pt x="2145435" y="2445182"/>
                  </a:lnTo>
                  <a:lnTo>
                    <a:pt x="1923762" y="2556018"/>
                  </a:lnTo>
                  <a:lnTo>
                    <a:pt x="1628198" y="2602200"/>
                  </a:lnTo>
                  <a:lnTo>
                    <a:pt x="1443471" y="2602200"/>
                  </a:lnTo>
                  <a:lnTo>
                    <a:pt x="1295689" y="2565255"/>
                  </a:lnTo>
                  <a:lnTo>
                    <a:pt x="1083253" y="2500600"/>
                  </a:lnTo>
                  <a:lnTo>
                    <a:pt x="916998" y="2399000"/>
                  </a:lnTo>
                  <a:lnTo>
                    <a:pt x="759980" y="2269691"/>
                  </a:lnTo>
                  <a:lnTo>
                    <a:pt x="676853" y="2121909"/>
                  </a:lnTo>
                  <a:lnTo>
                    <a:pt x="639907" y="1974128"/>
                  </a:lnTo>
                  <a:lnTo>
                    <a:pt x="658380" y="1798637"/>
                  </a:lnTo>
                  <a:lnTo>
                    <a:pt x="676853" y="1521546"/>
                  </a:lnTo>
                  <a:lnTo>
                    <a:pt x="667616" y="1290637"/>
                  </a:lnTo>
                  <a:lnTo>
                    <a:pt x="620569" y="1130011"/>
                  </a:lnTo>
                  <a:lnTo>
                    <a:pt x="542203" y="880051"/>
                  </a:lnTo>
                  <a:lnTo>
                    <a:pt x="375373" y="792739"/>
                  </a:lnTo>
                  <a:lnTo>
                    <a:pt x="176069" y="682480"/>
                  </a:lnTo>
                  <a:lnTo>
                    <a:pt x="69994" y="477837"/>
                  </a:lnTo>
                  <a:lnTo>
                    <a:pt x="0" y="320818"/>
                  </a:lnTo>
                  <a:lnTo>
                    <a:pt x="13423" y="126278"/>
                  </a:lnTo>
                  <a:lnTo>
                    <a:pt x="83994" y="0"/>
                  </a:lnTo>
                  <a:lnTo>
                    <a:pt x="226724" y="95682"/>
                  </a:lnTo>
                  <a:close/>
                </a:path>
              </a:pathLst>
            </a:custGeom>
            <a:solidFill>
              <a:srgbClr val="7030A0">
                <a:alpha val="30000"/>
              </a:srgbClr>
            </a:solidFill>
            <a:ln w="25400" cap="flat" cmpd="sng" algn="ctr">
              <a:noFill/>
              <a:prstDash val="solid"/>
            </a:ln>
            <a:effectLst>
              <a:glow rad="127000">
                <a:srgbClr val="7030A0">
                  <a:alpha val="30000"/>
                </a:srgbClr>
              </a:glo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23" name="Freeform 22"/>
            <p:cNvSpPr/>
            <p:nvPr/>
          </p:nvSpPr>
          <p:spPr>
            <a:xfrm>
              <a:off x="3513274" y="1731541"/>
              <a:ext cx="4937760" cy="3092334"/>
            </a:xfrm>
            <a:custGeom>
              <a:avLst/>
              <a:gdLst>
                <a:gd name="connsiteX0" fmla="*/ 267855 w 5486400"/>
                <a:gd name="connsiteY0" fmla="*/ 64654 h 3435927"/>
                <a:gd name="connsiteX1" fmla="*/ 406400 w 5486400"/>
                <a:gd name="connsiteY1" fmla="*/ 323272 h 3435927"/>
                <a:gd name="connsiteX2" fmla="*/ 461819 w 5486400"/>
                <a:gd name="connsiteY2" fmla="*/ 563418 h 3435927"/>
                <a:gd name="connsiteX3" fmla="*/ 628073 w 5486400"/>
                <a:gd name="connsiteY3" fmla="*/ 914400 h 3435927"/>
                <a:gd name="connsiteX4" fmla="*/ 840509 w 5486400"/>
                <a:gd name="connsiteY4" fmla="*/ 1126836 h 3435927"/>
                <a:gd name="connsiteX5" fmla="*/ 1052946 w 5486400"/>
                <a:gd name="connsiteY5" fmla="*/ 1274618 h 3435927"/>
                <a:gd name="connsiteX6" fmla="*/ 1283855 w 5486400"/>
                <a:gd name="connsiteY6" fmla="*/ 1357745 h 3435927"/>
                <a:gd name="connsiteX7" fmla="*/ 1524000 w 5486400"/>
                <a:gd name="connsiteY7" fmla="*/ 1366981 h 3435927"/>
                <a:gd name="connsiteX8" fmla="*/ 1782619 w 5486400"/>
                <a:gd name="connsiteY8" fmla="*/ 1348509 h 3435927"/>
                <a:gd name="connsiteX9" fmla="*/ 1930400 w 5486400"/>
                <a:gd name="connsiteY9" fmla="*/ 1357745 h 3435927"/>
                <a:gd name="connsiteX10" fmla="*/ 2170546 w 5486400"/>
                <a:gd name="connsiteY10" fmla="*/ 1468581 h 3435927"/>
                <a:gd name="connsiteX11" fmla="*/ 2429164 w 5486400"/>
                <a:gd name="connsiteY11" fmla="*/ 1560945 h 3435927"/>
                <a:gd name="connsiteX12" fmla="*/ 2697019 w 5486400"/>
                <a:gd name="connsiteY12" fmla="*/ 1533236 h 3435927"/>
                <a:gd name="connsiteX13" fmla="*/ 2863273 w 5486400"/>
                <a:gd name="connsiteY13" fmla="*/ 1477818 h 3435927"/>
                <a:gd name="connsiteX14" fmla="*/ 3020291 w 5486400"/>
                <a:gd name="connsiteY14" fmla="*/ 1385454 h 3435927"/>
                <a:gd name="connsiteX15" fmla="*/ 3205019 w 5486400"/>
                <a:gd name="connsiteY15" fmla="*/ 1348509 h 3435927"/>
                <a:gd name="connsiteX16" fmla="*/ 3482109 w 5486400"/>
                <a:gd name="connsiteY16" fmla="*/ 1320800 h 3435927"/>
                <a:gd name="connsiteX17" fmla="*/ 3713019 w 5486400"/>
                <a:gd name="connsiteY17" fmla="*/ 1246909 h 3435927"/>
                <a:gd name="connsiteX18" fmla="*/ 3999346 w 5486400"/>
                <a:gd name="connsiteY18" fmla="*/ 1108363 h 3435927"/>
                <a:gd name="connsiteX19" fmla="*/ 4313382 w 5486400"/>
                <a:gd name="connsiteY19" fmla="*/ 997527 h 3435927"/>
                <a:gd name="connsiteX20" fmla="*/ 4562764 w 5486400"/>
                <a:gd name="connsiteY20" fmla="*/ 942109 h 3435927"/>
                <a:gd name="connsiteX21" fmla="*/ 4904509 w 5486400"/>
                <a:gd name="connsiteY21" fmla="*/ 942109 h 3435927"/>
                <a:gd name="connsiteX22" fmla="*/ 5070764 w 5486400"/>
                <a:gd name="connsiteY22" fmla="*/ 988290 h 3435927"/>
                <a:gd name="connsiteX23" fmla="*/ 5310909 w 5486400"/>
                <a:gd name="connsiteY23" fmla="*/ 1145309 h 3435927"/>
                <a:gd name="connsiteX24" fmla="*/ 5403273 w 5486400"/>
                <a:gd name="connsiteY24" fmla="*/ 1339272 h 3435927"/>
                <a:gd name="connsiteX25" fmla="*/ 5449455 w 5486400"/>
                <a:gd name="connsiteY25" fmla="*/ 1560945 h 3435927"/>
                <a:gd name="connsiteX26" fmla="*/ 5486400 w 5486400"/>
                <a:gd name="connsiteY26" fmla="*/ 1773381 h 3435927"/>
                <a:gd name="connsiteX27" fmla="*/ 5458691 w 5486400"/>
                <a:gd name="connsiteY27" fmla="*/ 2004290 h 3435927"/>
                <a:gd name="connsiteX28" fmla="*/ 5246255 w 5486400"/>
                <a:gd name="connsiteY28" fmla="*/ 2392218 h 3435927"/>
                <a:gd name="connsiteX29" fmla="*/ 4969164 w 5486400"/>
                <a:gd name="connsiteY29" fmla="*/ 2752436 h 3435927"/>
                <a:gd name="connsiteX30" fmla="*/ 4701309 w 5486400"/>
                <a:gd name="connsiteY30" fmla="*/ 3011054 h 3435927"/>
                <a:gd name="connsiteX31" fmla="*/ 4248728 w 5486400"/>
                <a:gd name="connsiteY31" fmla="*/ 3223490 h 3435927"/>
                <a:gd name="connsiteX32" fmla="*/ 3925455 w 5486400"/>
                <a:gd name="connsiteY32" fmla="*/ 3380509 h 3435927"/>
                <a:gd name="connsiteX33" fmla="*/ 3620655 w 5486400"/>
                <a:gd name="connsiteY33" fmla="*/ 3435927 h 3435927"/>
                <a:gd name="connsiteX34" fmla="*/ 3398982 w 5486400"/>
                <a:gd name="connsiteY34" fmla="*/ 3435927 h 3435927"/>
                <a:gd name="connsiteX35" fmla="*/ 3186546 w 5486400"/>
                <a:gd name="connsiteY35" fmla="*/ 3352800 h 3435927"/>
                <a:gd name="connsiteX36" fmla="*/ 3038764 w 5486400"/>
                <a:gd name="connsiteY36" fmla="*/ 3232727 h 3435927"/>
                <a:gd name="connsiteX37" fmla="*/ 2826328 w 5486400"/>
                <a:gd name="connsiteY37" fmla="*/ 3020290 h 3435927"/>
                <a:gd name="connsiteX38" fmla="*/ 2761673 w 5486400"/>
                <a:gd name="connsiteY38" fmla="*/ 2807854 h 3435927"/>
                <a:gd name="connsiteX39" fmla="*/ 2678546 w 5486400"/>
                <a:gd name="connsiteY39" fmla="*/ 2503054 h 3435927"/>
                <a:gd name="connsiteX40" fmla="*/ 2576946 w 5486400"/>
                <a:gd name="connsiteY40" fmla="*/ 2262909 h 3435927"/>
                <a:gd name="connsiteX41" fmla="*/ 2401455 w 5486400"/>
                <a:gd name="connsiteY41" fmla="*/ 1939636 h 3435927"/>
                <a:gd name="connsiteX42" fmla="*/ 2216728 w 5486400"/>
                <a:gd name="connsiteY42" fmla="*/ 1736436 h 3435927"/>
                <a:gd name="connsiteX43" fmla="*/ 1939637 w 5486400"/>
                <a:gd name="connsiteY43" fmla="*/ 1644072 h 3435927"/>
                <a:gd name="connsiteX44" fmla="*/ 1662546 w 5486400"/>
                <a:gd name="connsiteY44" fmla="*/ 1570181 h 3435927"/>
                <a:gd name="connsiteX45" fmla="*/ 1376219 w 5486400"/>
                <a:gd name="connsiteY45" fmla="*/ 1625600 h 3435927"/>
                <a:gd name="connsiteX46" fmla="*/ 1200728 w 5486400"/>
                <a:gd name="connsiteY46" fmla="*/ 1644072 h 3435927"/>
                <a:gd name="connsiteX47" fmla="*/ 905164 w 5486400"/>
                <a:gd name="connsiteY47" fmla="*/ 1524000 h 3435927"/>
                <a:gd name="connsiteX48" fmla="*/ 701964 w 5486400"/>
                <a:gd name="connsiteY48" fmla="*/ 1376218 h 3435927"/>
                <a:gd name="connsiteX49" fmla="*/ 554182 w 5486400"/>
                <a:gd name="connsiteY49" fmla="*/ 1237672 h 3435927"/>
                <a:gd name="connsiteX50" fmla="*/ 387928 w 5486400"/>
                <a:gd name="connsiteY50" fmla="*/ 1006763 h 3435927"/>
                <a:gd name="connsiteX51" fmla="*/ 221673 w 5486400"/>
                <a:gd name="connsiteY51" fmla="*/ 600363 h 3435927"/>
                <a:gd name="connsiteX52" fmla="*/ 120073 w 5486400"/>
                <a:gd name="connsiteY52" fmla="*/ 240145 h 3435927"/>
                <a:gd name="connsiteX53" fmla="*/ 0 w 5486400"/>
                <a:gd name="connsiteY53" fmla="*/ 55418 h 3435927"/>
                <a:gd name="connsiteX54" fmla="*/ 295564 w 5486400"/>
                <a:gd name="connsiteY54" fmla="*/ 0 h 3435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5486400" h="3435927">
                  <a:moveTo>
                    <a:pt x="267855" y="64654"/>
                  </a:moveTo>
                  <a:lnTo>
                    <a:pt x="406400" y="323272"/>
                  </a:lnTo>
                  <a:lnTo>
                    <a:pt x="461819" y="563418"/>
                  </a:lnTo>
                  <a:lnTo>
                    <a:pt x="628073" y="914400"/>
                  </a:lnTo>
                  <a:lnTo>
                    <a:pt x="840509" y="1126836"/>
                  </a:lnTo>
                  <a:lnTo>
                    <a:pt x="1052946" y="1274618"/>
                  </a:lnTo>
                  <a:lnTo>
                    <a:pt x="1283855" y="1357745"/>
                  </a:lnTo>
                  <a:lnTo>
                    <a:pt x="1524000" y="1366981"/>
                  </a:lnTo>
                  <a:lnTo>
                    <a:pt x="1782619" y="1348509"/>
                  </a:lnTo>
                  <a:lnTo>
                    <a:pt x="1930400" y="1357745"/>
                  </a:lnTo>
                  <a:lnTo>
                    <a:pt x="2170546" y="1468581"/>
                  </a:lnTo>
                  <a:lnTo>
                    <a:pt x="2429164" y="1560945"/>
                  </a:lnTo>
                  <a:lnTo>
                    <a:pt x="2697019" y="1533236"/>
                  </a:lnTo>
                  <a:lnTo>
                    <a:pt x="2863273" y="1477818"/>
                  </a:lnTo>
                  <a:lnTo>
                    <a:pt x="3020291" y="1385454"/>
                  </a:lnTo>
                  <a:lnTo>
                    <a:pt x="3205019" y="1348509"/>
                  </a:lnTo>
                  <a:lnTo>
                    <a:pt x="3482109" y="1320800"/>
                  </a:lnTo>
                  <a:lnTo>
                    <a:pt x="3713019" y="1246909"/>
                  </a:lnTo>
                  <a:lnTo>
                    <a:pt x="3999346" y="1108363"/>
                  </a:lnTo>
                  <a:lnTo>
                    <a:pt x="4313382" y="997527"/>
                  </a:lnTo>
                  <a:lnTo>
                    <a:pt x="4562764" y="942109"/>
                  </a:lnTo>
                  <a:lnTo>
                    <a:pt x="4904509" y="942109"/>
                  </a:lnTo>
                  <a:lnTo>
                    <a:pt x="5070764" y="988290"/>
                  </a:lnTo>
                  <a:lnTo>
                    <a:pt x="5310909" y="1145309"/>
                  </a:lnTo>
                  <a:lnTo>
                    <a:pt x="5403273" y="1339272"/>
                  </a:lnTo>
                  <a:lnTo>
                    <a:pt x="5449455" y="1560945"/>
                  </a:lnTo>
                  <a:lnTo>
                    <a:pt x="5486400" y="1773381"/>
                  </a:lnTo>
                  <a:lnTo>
                    <a:pt x="5458691" y="2004290"/>
                  </a:lnTo>
                  <a:lnTo>
                    <a:pt x="5246255" y="2392218"/>
                  </a:lnTo>
                  <a:lnTo>
                    <a:pt x="4969164" y="2752436"/>
                  </a:lnTo>
                  <a:lnTo>
                    <a:pt x="4701309" y="3011054"/>
                  </a:lnTo>
                  <a:lnTo>
                    <a:pt x="4248728" y="3223490"/>
                  </a:lnTo>
                  <a:lnTo>
                    <a:pt x="3925455" y="3380509"/>
                  </a:lnTo>
                  <a:lnTo>
                    <a:pt x="3620655" y="3435927"/>
                  </a:lnTo>
                  <a:lnTo>
                    <a:pt x="3398982" y="3435927"/>
                  </a:lnTo>
                  <a:lnTo>
                    <a:pt x="3186546" y="3352800"/>
                  </a:lnTo>
                  <a:lnTo>
                    <a:pt x="3038764" y="3232727"/>
                  </a:lnTo>
                  <a:lnTo>
                    <a:pt x="2826328" y="3020290"/>
                  </a:lnTo>
                  <a:lnTo>
                    <a:pt x="2761673" y="2807854"/>
                  </a:lnTo>
                  <a:lnTo>
                    <a:pt x="2678546" y="2503054"/>
                  </a:lnTo>
                  <a:lnTo>
                    <a:pt x="2576946" y="2262909"/>
                  </a:lnTo>
                  <a:lnTo>
                    <a:pt x="2401455" y="1939636"/>
                  </a:lnTo>
                  <a:lnTo>
                    <a:pt x="2216728" y="1736436"/>
                  </a:lnTo>
                  <a:lnTo>
                    <a:pt x="1939637" y="1644072"/>
                  </a:lnTo>
                  <a:lnTo>
                    <a:pt x="1662546" y="1570181"/>
                  </a:lnTo>
                  <a:lnTo>
                    <a:pt x="1376219" y="1625600"/>
                  </a:lnTo>
                  <a:lnTo>
                    <a:pt x="1200728" y="1644072"/>
                  </a:lnTo>
                  <a:lnTo>
                    <a:pt x="905164" y="1524000"/>
                  </a:lnTo>
                  <a:lnTo>
                    <a:pt x="701964" y="1376218"/>
                  </a:lnTo>
                  <a:lnTo>
                    <a:pt x="554182" y="1237672"/>
                  </a:lnTo>
                  <a:lnTo>
                    <a:pt x="387928" y="1006763"/>
                  </a:lnTo>
                  <a:lnTo>
                    <a:pt x="221673" y="600363"/>
                  </a:lnTo>
                  <a:lnTo>
                    <a:pt x="120073" y="240145"/>
                  </a:lnTo>
                  <a:lnTo>
                    <a:pt x="0" y="55418"/>
                  </a:lnTo>
                  <a:lnTo>
                    <a:pt x="295564" y="0"/>
                  </a:lnTo>
                </a:path>
              </a:pathLst>
            </a:custGeom>
            <a:solidFill>
              <a:srgbClr val="CC9900">
                <a:alpha val="20000"/>
              </a:srgbClr>
            </a:solidFill>
            <a:ln w="25400" cap="flat" cmpd="sng" algn="ctr">
              <a:noFill/>
              <a:prstDash val="solid"/>
            </a:ln>
            <a:effectLst>
              <a:glow rad="127000">
                <a:srgbClr val="CC9900">
                  <a:alpha val="20000"/>
                </a:srgbClr>
              </a:glo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24" name="Freeform 23"/>
            <p:cNvSpPr/>
            <p:nvPr/>
          </p:nvSpPr>
          <p:spPr>
            <a:xfrm>
              <a:off x="6007092" y="3161329"/>
              <a:ext cx="1130531" cy="1496291"/>
            </a:xfrm>
            <a:custGeom>
              <a:avLst/>
              <a:gdLst>
                <a:gd name="connsiteX0" fmla="*/ 110837 w 1256146"/>
                <a:gd name="connsiteY0" fmla="*/ 0 h 1662546"/>
                <a:gd name="connsiteX1" fmla="*/ 267855 w 1256146"/>
                <a:gd name="connsiteY1" fmla="*/ 83127 h 1662546"/>
                <a:gd name="connsiteX2" fmla="*/ 350982 w 1256146"/>
                <a:gd name="connsiteY2" fmla="*/ 157018 h 1662546"/>
                <a:gd name="connsiteX3" fmla="*/ 369455 w 1256146"/>
                <a:gd name="connsiteY3" fmla="*/ 212436 h 1662546"/>
                <a:gd name="connsiteX4" fmla="*/ 286328 w 1256146"/>
                <a:gd name="connsiteY4" fmla="*/ 360218 h 1662546"/>
                <a:gd name="connsiteX5" fmla="*/ 258619 w 1256146"/>
                <a:gd name="connsiteY5" fmla="*/ 517236 h 1662546"/>
                <a:gd name="connsiteX6" fmla="*/ 286328 w 1256146"/>
                <a:gd name="connsiteY6" fmla="*/ 655782 h 1662546"/>
                <a:gd name="connsiteX7" fmla="*/ 341746 w 1256146"/>
                <a:gd name="connsiteY7" fmla="*/ 775855 h 1662546"/>
                <a:gd name="connsiteX8" fmla="*/ 415637 w 1256146"/>
                <a:gd name="connsiteY8" fmla="*/ 840509 h 1662546"/>
                <a:gd name="connsiteX9" fmla="*/ 692728 w 1256146"/>
                <a:gd name="connsiteY9" fmla="*/ 905164 h 1662546"/>
                <a:gd name="connsiteX10" fmla="*/ 1006764 w 1256146"/>
                <a:gd name="connsiteY10" fmla="*/ 951346 h 1662546"/>
                <a:gd name="connsiteX11" fmla="*/ 1191491 w 1256146"/>
                <a:gd name="connsiteY11" fmla="*/ 988291 h 1662546"/>
                <a:gd name="connsiteX12" fmla="*/ 1256146 w 1256146"/>
                <a:gd name="connsiteY12" fmla="*/ 1099127 h 1662546"/>
                <a:gd name="connsiteX13" fmla="*/ 1246910 w 1256146"/>
                <a:gd name="connsiteY13" fmla="*/ 1311564 h 1662546"/>
                <a:gd name="connsiteX14" fmla="*/ 1071419 w 1256146"/>
                <a:gd name="connsiteY14" fmla="*/ 1560946 h 1662546"/>
                <a:gd name="connsiteX15" fmla="*/ 942110 w 1256146"/>
                <a:gd name="connsiteY15" fmla="*/ 1653309 h 1662546"/>
                <a:gd name="connsiteX16" fmla="*/ 720437 w 1256146"/>
                <a:gd name="connsiteY16" fmla="*/ 1662546 h 1662546"/>
                <a:gd name="connsiteX17" fmla="*/ 517237 w 1256146"/>
                <a:gd name="connsiteY17" fmla="*/ 1662546 h 1662546"/>
                <a:gd name="connsiteX18" fmla="*/ 434110 w 1256146"/>
                <a:gd name="connsiteY18" fmla="*/ 1588655 h 1662546"/>
                <a:gd name="connsiteX19" fmla="*/ 369455 w 1256146"/>
                <a:gd name="connsiteY19" fmla="*/ 1339273 h 1662546"/>
                <a:gd name="connsiteX20" fmla="*/ 369455 w 1256146"/>
                <a:gd name="connsiteY20" fmla="*/ 1108364 h 1662546"/>
                <a:gd name="connsiteX21" fmla="*/ 184728 w 1256146"/>
                <a:gd name="connsiteY21" fmla="*/ 895927 h 1662546"/>
                <a:gd name="connsiteX22" fmla="*/ 92364 w 1256146"/>
                <a:gd name="connsiteY22" fmla="*/ 766618 h 1662546"/>
                <a:gd name="connsiteX23" fmla="*/ 0 w 1256146"/>
                <a:gd name="connsiteY23" fmla="*/ 526473 h 1662546"/>
                <a:gd name="connsiteX24" fmla="*/ 18473 w 1256146"/>
                <a:gd name="connsiteY24" fmla="*/ 369455 h 1662546"/>
                <a:gd name="connsiteX25" fmla="*/ 92364 w 1256146"/>
                <a:gd name="connsiteY25" fmla="*/ 240146 h 1662546"/>
                <a:gd name="connsiteX26" fmla="*/ 9237 w 1256146"/>
                <a:gd name="connsiteY26" fmla="*/ 166255 h 1662546"/>
                <a:gd name="connsiteX27" fmla="*/ 110837 w 1256146"/>
                <a:gd name="connsiteY27" fmla="*/ 0 h 1662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256146" h="1662546">
                  <a:moveTo>
                    <a:pt x="110837" y="0"/>
                  </a:moveTo>
                  <a:lnTo>
                    <a:pt x="267855" y="83127"/>
                  </a:lnTo>
                  <a:lnTo>
                    <a:pt x="350982" y="157018"/>
                  </a:lnTo>
                  <a:lnTo>
                    <a:pt x="369455" y="212436"/>
                  </a:lnTo>
                  <a:lnTo>
                    <a:pt x="286328" y="360218"/>
                  </a:lnTo>
                  <a:lnTo>
                    <a:pt x="258619" y="517236"/>
                  </a:lnTo>
                  <a:lnTo>
                    <a:pt x="286328" y="655782"/>
                  </a:lnTo>
                  <a:lnTo>
                    <a:pt x="341746" y="775855"/>
                  </a:lnTo>
                  <a:lnTo>
                    <a:pt x="415637" y="840509"/>
                  </a:lnTo>
                  <a:lnTo>
                    <a:pt x="692728" y="905164"/>
                  </a:lnTo>
                  <a:lnTo>
                    <a:pt x="1006764" y="951346"/>
                  </a:lnTo>
                  <a:lnTo>
                    <a:pt x="1191491" y="988291"/>
                  </a:lnTo>
                  <a:lnTo>
                    <a:pt x="1256146" y="1099127"/>
                  </a:lnTo>
                  <a:lnTo>
                    <a:pt x="1246910" y="1311564"/>
                  </a:lnTo>
                  <a:lnTo>
                    <a:pt x="1071419" y="1560946"/>
                  </a:lnTo>
                  <a:lnTo>
                    <a:pt x="942110" y="1653309"/>
                  </a:lnTo>
                  <a:lnTo>
                    <a:pt x="720437" y="1662546"/>
                  </a:lnTo>
                  <a:lnTo>
                    <a:pt x="517237" y="1662546"/>
                  </a:lnTo>
                  <a:lnTo>
                    <a:pt x="434110" y="1588655"/>
                  </a:lnTo>
                  <a:lnTo>
                    <a:pt x="369455" y="1339273"/>
                  </a:lnTo>
                  <a:lnTo>
                    <a:pt x="369455" y="1108364"/>
                  </a:lnTo>
                  <a:lnTo>
                    <a:pt x="184728" y="895927"/>
                  </a:lnTo>
                  <a:lnTo>
                    <a:pt x="92364" y="766618"/>
                  </a:lnTo>
                  <a:lnTo>
                    <a:pt x="0" y="526473"/>
                  </a:lnTo>
                  <a:lnTo>
                    <a:pt x="18473" y="369455"/>
                  </a:lnTo>
                  <a:lnTo>
                    <a:pt x="92364" y="240146"/>
                  </a:lnTo>
                  <a:lnTo>
                    <a:pt x="9237" y="166255"/>
                  </a:lnTo>
                  <a:lnTo>
                    <a:pt x="110837" y="0"/>
                  </a:lnTo>
                  <a:close/>
                </a:path>
              </a:pathLst>
            </a:custGeom>
            <a:solidFill>
              <a:srgbClr val="FF00FF">
                <a:alpha val="20000"/>
              </a:srgbClr>
            </a:solidFill>
            <a:ln w="25400" cap="flat" cmpd="sng" algn="ctr">
              <a:noFill/>
              <a:prstDash val="solid"/>
            </a:ln>
            <a:effectLst>
              <a:glow rad="127000">
                <a:srgbClr val="FF00FF">
                  <a:alpha val="20000"/>
                </a:srgbClr>
              </a:glo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25" name="Freeform 24"/>
            <p:cNvSpPr/>
            <p:nvPr/>
          </p:nvSpPr>
          <p:spPr>
            <a:xfrm>
              <a:off x="6954744" y="4441489"/>
              <a:ext cx="1180408" cy="1097280"/>
            </a:xfrm>
            <a:custGeom>
              <a:avLst/>
              <a:gdLst>
                <a:gd name="connsiteX0" fmla="*/ 166254 w 1311564"/>
                <a:gd name="connsiteY0" fmla="*/ 0 h 1219200"/>
                <a:gd name="connsiteX1" fmla="*/ 369454 w 1311564"/>
                <a:gd name="connsiteY1" fmla="*/ 73891 h 1219200"/>
                <a:gd name="connsiteX2" fmla="*/ 526473 w 1311564"/>
                <a:gd name="connsiteY2" fmla="*/ 138546 h 1219200"/>
                <a:gd name="connsiteX3" fmla="*/ 674254 w 1311564"/>
                <a:gd name="connsiteY3" fmla="*/ 184727 h 1219200"/>
                <a:gd name="connsiteX4" fmla="*/ 877454 w 1311564"/>
                <a:gd name="connsiteY4" fmla="*/ 193964 h 1219200"/>
                <a:gd name="connsiteX5" fmla="*/ 1099127 w 1311564"/>
                <a:gd name="connsiteY5" fmla="*/ 230909 h 1219200"/>
                <a:gd name="connsiteX6" fmla="*/ 1246909 w 1311564"/>
                <a:gd name="connsiteY6" fmla="*/ 341746 h 1219200"/>
                <a:gd name="connsiteX7" fmla="*/ 1311564 w 1311564"/>
                <a:gd name="connsiteY7" fmla="*/ 489527 h 1219200"/>
                <a:gd name="connsiteX8" fmla="*/ 1256145 w 1311564"/>
                <a:gd name="connsiteY8" fmla="*/ 701964 h 1219200"/>
                <a:gd name="connsiteX9" fmla="*/ 1145309 w 1311564"/>
                <a:gd name="connsiteY9" fmla="*/ 895927 h 1219200"/>
                <a:gd name="connsiteX10" fmla="*/ 1016000 w 1311564"/>
                <a:gd name="connsiteY10" fmla="*/ 1016000 h 1219200"/>
                <a:gd name="connsiteX11" fmla="*/ 748145 w 1311564"/>
                <a:gd name="connsiteY11" fmla="*/ 1182255 h 1219200"/>
                <a:gd name="connsiteX12" fmla="*/ 600364 w 1311564"/>
                <a:gd name="connsiteY12" fmla="*/ 1219200 h 1219200"/>
                <a:gd name="connsiteX13" fmla="*/ 471054 w 1311564"/>
                <a:gd name="connsiteY13" fmla="*/ 1219200 h 1219200"/>
                <a:gd name="connsiteX14" fmla="*/ 341745 w 1311564"/>
                <a:gd name="connsiteY14" fmla="*/ 1182255 h 1219200"/>
                <a:gd name="connsiteX15" fmla="*/ 240145 w 1311564"/>
                <a:gd name="connsiteY15" fmla="*/ 1089891 h 1219200"/>
                <a:gd name="connsiteX16" fmla="*/ 230909 w 1311564"/>
                <a:gd name="connsiteY16" fmla="*/ 979055 h 1219200"/>
                <a:gd name="connsiteX17" fmla="*/ 277091 w 1311564"/>
                <a:gd name="connsiteY17" fmla="*/ 877455 h 1219200"/>
                <a:gd name="connsiteX18" fmla="*/ 369454 w 1311564"/>
                <a:gd name="connsiteY18" fmla="*/ 757382 h 1219200"/>
                <a:gd name="connsiteX19" fmla="*/ 350982 w 1311564"/>
                <a:gd name="connsiteY19" fmla="*/ 655782 h 1219200"/>
                <a:gd name="connsiteX20" fmla="*/ 277091 w 1311564"/>
                <a:gd name="connsiteY20" fmla="*/ 498764 h 1219200"/>
                <a:gd name="connsiteX21" fmla="*/ 83127 w 1311564"/>
                <a:gd name="connsiteY21" fmla="*/ 258618 h 1219200"/>
                <a:gd name="connsiteX22" fmla="*/ 0 w 1311564"/>
                <a:gd name="connsiteY22" fmla="*/ 166255 h 1219200"/>
                <a:gd name="connsiteX23" fmla="*/ 166254 w 1311564"/>
                <a:gd name="connsiteY23" fmla="*/ 0 h 1219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311564" h="1219200">
                  <a:moveTo>
                    <a:pt x="166254" y="0"/>
                  </a:moveTo>
                  <a:lnTo>
                    <a:pt x="369454" y="73891"/>
                  </a:lnTo>
                  <a:lnTo>
                    <a:pt x="526473" y="138546"/>
                  </a:lnTo>
                  <a:lnTo>
                    <a:pt x="674254" y="184727"/>
                  </a:lnTo>
                  <a:lnTo>
                    <a:pt x="877454" y="193964"/>
                  </a:lnTo>
                  <a:lnTo>
                    <a:pt x="1099127" y="230909"/>
                  </a:lnTo>
                  <a:lnTo>
                    <a:pt x="1246909" y="341746"/>
                  </a:lnTo>
                  <a:lnTo>
                    <a:pt x="1311564" y="489527"/>
                  </a:lnTo>
                  <a:lnTo>
                    <a:pt x="1256145" y="701964"/>
                  </a:lnTo>
                  <a:lnTo>
                    <a:pt x="1145309" y="895927"/>
                  </a:lnTo>
                  <a:lnTo>
                    <a:pt x="1016000" y="1016000"/>
                  </a:lnTo>
                  <a:lnTo>
                    <a:pt x="748145" y="1182255"/>
                  </a:lnTo>
                  <a:lnTo>
                    <a:pt x="600364" y="1219200"/>
                  </a:lnTo>
                  <a:lnTo>
                    <a:pt x="471054" y="1219200"/>
                  </a:lnTo>
                  <a:lnTo>
                    <a:pt x="341745" y="1182255"/>
                  </a:lnTo>
                  <a:lnTo>
                    <a:pt x="240145" y="1089891"/>
                  </a:lnTo>
                  <a:lnTo>
                    <a:pt x="230909" y="979055"/>
                  </a:lnTo>
                  <a:lnTo>
                    <a:pt x="277091" y="877455"/>
                  </a:lnTo>
                  <a:lnTo>
                    <a:pt x="369454" y="757382"/>
                  </a:lnTo>
                  <a:lnTo>
                    <a:pt x="350982" y="655782"/>
                  </a:lnTo>
                  <a:lnTo>
                    <a:pt x="277091" y="498764"/>
                  </a:lnTo>
                  <a:lnTo>
                    <a:pt x="83127" y="258618"/>
                  </a:lnTo>
                  <a:lnTo>
                    <a:pt x="0" y="166255"/>
                  </a:lnTo>
                  <a:lnTo>
                    <a:pt x="166254" y="0"/>
                  </a:lnTo>
                  <a:close/>
                </a:path>
              </a:pathLst>
            </a:custGeom>
            <a:solidFill>
              <a:srgbClr val="663300">
                <a:alpha val="30000"/>
              </a:srgbClr>
            </a:solidFill>
            <a:ln w="25400" cap="flat" cmpd="sng" algn="ctr">
              <a:noFill/>
              <a:prstDash val="solid"/>
            </a:ln>
            <a:effectLst>
              <a:glow rad="127000">
                <a:srgbClr val="663300">
                  <a:alpha val="30000"/>
                </a:srgbClr>
              </a:glo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26" name="Freeform 25"/>
            <p:cNvSpPr/>
            <p:nvPr/>
          </p:nvSpPr>
          <p:spPr>
            <a:xfrm>
              <a:off x="3089326" y="2521249"/>
              <a:ext cx="847898" cy="2078182"/>
            </a:xfrm>
            <a:custGeom>
              <a:avLst/>
              <a:gdLst>
                <a:gd name="connsiteX0" fmla="*/ 0 w 942109"/>
                <a:gd name="connsiteY0" fmla="*/ 55418 h 2309091"/>
                <a:gd name="connsiteX1" fmla="*/ 101600 w 942109"/>
                <a:gd name="connsiteY1" fmla="*/ 267855 h 2309091"/>
                <a:gd name="connsiteX2" fmla="*/ 277091 w 942109"/>
                <a:gd name="connsiteY2" fmla="*/ 581891 h 2309091"/>
                <a:gd name="connsiteX3" fmla="*/ 406400 w 942109"/>
                <a:gd name="connsiteY3" fmla="*/ 831273 h 2309091"/>
                <a:gd name="connsiteX4" fmla="*/ 508000 w 942109"/>
                <a:gd name="connsiteY4" fmla="*/ 1043709 h 2309091"/>
                <a:gd name="connsiteX5" fmla="*/ 581891 w 942109"/>
                <a:gd name="connsiteY5" fmla="*/ 1173018 h 2309091"/>
                <a:gd name="connsiteX6" fmla="*/ 572654 w 942109"/>
                <a:gd name="connsiteY6" fmla="*/ 1302327 h 2309091"/>
                <a:gd name="connsiteX7" fmla="*/ 526473 w 942109"/>
                <a:gd name="connsiteY7" fmla="*/ 1468582 h 2309091"/>
                <a:gd name="connsiteX8" fmla="*/ 332509 w 942109"/>
                <a:gd name="connsiteY8" fmla="*/ 1607127 h 2309091"/>
                <a:gd name="connsiteX9" fmla="*/ 193963 w 942109"/>
                <a:gd name="connsiteY9" fmla="*/ 1810327 h 2309091"/>
                <a:gd name="connsiteX10" fmla="*/ 129309 w 942109"/>
                <a:gd name="connsiteY10" fmla="*/ 1939636 h 2309091"/>
                <a:gd name="connsiteX11" fmla="*/ 129309 w 942109"/>
                <a:gd name="connsiteY11" fmla="*/ 2078182 h 2309091"/>
                <a:gd name="connsiteX12" fmla="*/ 203200 w 942109"/>
                <a:gd name="connsiteY12" fmla="*/ 2225964 h 2309091"/>
                <a:gd name="connsiteX13" fmla="*/ 360218 w 942109"/>
                <a:gd name="connsiteY13" fmla="*/ 2309091 h 2309091"/>
                <a:gd name="connsiteX14" fmla="*/ 544945 w 942109"/>
                <a:gd name="connsiteY14" fmla="*/ 2299855 h 2309091"/>
                <a:gd name="connsiteX15" fmla="*/ 674254 w 942109"/>
                <a:gd name="connsiteY15" fmla="*/ 2253673 h 2309091"/>
                <a:gd name="connsiteX16" fmla="*/ 757382 w 942109"/>
                <a:gd name="connsiteY16" fmla="*/ 2170546 h 2309091"/>
                <a:gd name="connsiteX17" fmla="*/ 785091 w 942109"/>
                <a:gd name="connsiteY17" fmla="*/ 1976582 h 2309091"/>
                <a:gd name="connsiteX18" fmla="*/ 822036 w 942109"/>
                <a:gd name="connsiteY18" fmla="*/ 1828800 h 2309091"/>
                <a:gd name="connsiteX19" fmla="*/ 858982 w 942109"/>
                <a:gd name="connsiteY19" fmla="*/ 1717964 h 2309091"/>
                <a:gd name="connsiteX20" fmla="*/ 942109 w 942109"/>
                <a:gd name="connsiteY20" fmla="*/ 1634836 h 2309091"/>
                <a:gd name="connsiteX21" fmla="*/ 932873 w 942109"/>
                <a:gd name="connsiteY21" fmla="*/ 1477818 h 2309091"/>
                <a:gd name="connsiteX22" fmla="*/ 877454 w 942109"/>
                <a:gd name="connsiteY22" fmla="*/ 1246909 h 2309091"/>
                <a:gd name="connsiteX23" fmla="*/ 766618 w 942109"/>
                <a:gd name="connsiteY23" fmla="*/ 1052946 h 2309091"/>
                <a:gd name="connsiteX24" fmla="*/ 637309 w 942109"/>
                <a:gd name="connsiteY24" fmla="*/ 923636 h 2309091"/>
                <a:gd name="connsiteX25" fmla="*/ 535709 w 942109"/>
                <a:gd name="connsiteY25" fmla="*/ 766618 h 2309091"/>
                <a:gd name="connsiteX26" fmla="*/ 387927 w 942109"/>
                <a:gd name="connsiteY26" fmla="*/ 489527 h 2309091"/>
                <a:gd name="connsiteX27" fmla="*/ 240145 w 942109"/>
                <a:gd name="connsiteY27" fmla="*/ 157018 h 2309091"/>
                <a:gd name="connsiteX28" fmla="*/ 147782 w 942109"/>
                <a:gd name="connsiteY28" fmla="*/ 0 h 2309091"/>
                <a:gd name="connsiteX29" fmla="*/ 0 w 942109"/>
                <a:gd name="connsiteY29" fmla="*/ 55418 h 23090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942109" h="2309091">
                  <a:moveTo>
                    <a:pt x="0" y="55418"/>
                  </a:moveTo>
                  <a:lnTo>
                    <a:pt x="101600" y="267855"/>
                  </a:lnTo>
                  <a:lnTo>
                    <a:pt x="277091" y="581891"/>
                  </a:lnTo>
                  <a:lnTo>
                    <a:pt x="406400" y="831273"/>
                  </a:lnTo>
                  <a:lnTo>
                    <a:pt x="508000" y="1043709"/>
                  </a:lnTo>
                  <a:lnTo>
                    <a:pt x="581891" y="1173018"/>
                  </a:lnTo>
                  <a:lnTo>
                    <a:pt x="572654" y="1302327"/>
                  </a:lnTo>
                  <a:lnTo>
                    <a:pt x="526473" y="1468582"/>
                  </a:lnTo>
                  <a:lnTo>
                    <a:pt x="332509" y="1607127"/>
                  </a:lnTo>
                  <a:lnTo>
                    <a:pt x="193963" y="1810327"/>
                  </a:lnTo>
                  <a:lnTo>
                    <a:pt x="129309" y="1939636"/>
                  </a:lnTo>
                  <a:lnTo>
                    <a:pt x="129309" y="2078182"/>
                  </a:lnTo>
                  <a:lnTo>
                    <a:pt x="203200" y="2225964"/>
                  </a:lnTo>
                  <a:lnTo>
                    <a:pt x="360218" y="2309091"/>
                  </a:lnTo>
                  <a:lnTo>
                    <a:pt x="544945" y="2299855"/>
                  </a:lnTo>
                  <a:lnTo>
                    <a:pt x="674254" y="2253673"/>
                  </a:lnTo>
                  <a:lnTo>
                    <a:pt x="757382" y="2170546"/>
                  </a:lnTo>
                  <a:lnTo>
                    <a:pt x="785091" y="1976582"/>
                  </a:lnTo>
                  <a:lnTo>
                    <a:pt x="822036" y="1828800"/>
                  </a:lnTo>
                  <a:lnTo>
                    <a:pt x="858982" y="1717964"/>
                  </a:lnTo>
                  <a:lnTo>
                    <a:pt x="942109" y="1634836"/>
                  </a:lnTo>
                  <a:lnTo>
                    <a:pt x="932873" y="1477818"/>
                  </a:lnTo>
                  <a:lnTo>
                    <a:pt x="877454" y="1246909"/>
                  </a:lnTo>
                  <a:lnTo>
                    <a:pt x="766618" y="1052946"/>
                  </a:lnTo>
                  <a:lnTo>
                    <a:pt x="637309" y="923636"/>
                  </a:lnTo>
                  <a:lnTo>
                    <a:pt x="535709" y="766618"/>
                  </a:lnTo>
                  <a:lnTo>
                    <a:pt x="387927" y="489527"/>
                  </a:lnTo>
                  <a:lnTo>
                    <a:pt x="240145" y="157018"/>
                  </a:lnTo>
                  <a:lnTo>
                    <a:pt x="147782" y="0"/>
                  </a:lnTo>
                  <a:lnTo>
                    <a:pt x="0" y="55418"/>
                  </a:lnTo>
                  <a:close/>
                </a:path>
              </a:pathLst>
            </a:custGeom>
            <a:solidFill>
              <a:srgbClr val="FF0000">
                <a:alpha val="20000"/>
              </a:srgbClr>
            </a:solidFill>
            <a:ln w="25400" cap="flat" cmpd="sng" algn="ctr">
              <a:noFill/>
              <a:prstDash val="solid"/>
            </a:ln>
            <a:effectLst>
              <a:glow rad="127000">
                <a:srgbClr val="FF0000">
                  <a:alpha val="20000"/>
                </a:srgbClr>
              </a:glo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27" name="TextBox 26"/>
            <p:cNvSpPr txBox="1"/>
            <p:nvPr/>
          </p:nvSpPr>
          <p:spPr>
            <a:xfrm>
              <a:off x="2177092" y="4416611"/>
              <a:ext cx="1022780" cy="221599"/>
            </a:xfrm>
            <a:prstGeom prst="rect">
              <a:avLst/>
            </a:prstGeom>
            <a:noFill/>
          </p:spPr>
          <p:txBody>
            <a:bodyPr wrap="none" lIns="18288" tIns="18288" rIns="18288" bIns="18288"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dirty="0" smtClean="0">
                  <a:ln>
                    <a:noFill/>
                  </a:ln>
                  <a:solidFill>
                    <a:srgbClr val="FFFF00"/>
                  </a:solidFill>
                  <a:effectLst/>
                  <a:uLnTx/>
                  <a:uFillTx/>
                  <a:latin typeface="Times New Roman" pitchFamily="18" charset="0"/>
                  <a:cs typeface="Times New Roman" pitchFamily="18" charset="0"/>
                </a:rPr>
                <a:t>Sale-</a:t>
              </a:r>
              <a:r>
                <a:rPr kumimoji="0" lang="en-US" sz="1200" b="0" i="0" u="none" strike="noStrike" kern="0" cap="none" spc="0" normalizeH="0" baseline="0" noProof="0" dirty="0" err="1" smtClean="0">
                  <a:ln>
                    <a:noFill/>
                  </a:ln>
                  <a:solidFill>
                    <a:srgbClr val="FFFF00"/>
                  </a:solidFill>
                  <a:effectLst/>
                  <a:uLnTx/>
                  <a:uFillTx/>
                  <a:latin typeface="Times New Roman" pitchFamily="18" charset="0"/>
                  <a:cs typeface="Times New Roman" pitchFamily="18" charset="0"/>
                </a:rPr>
                <a:t>Cypremort</a:t>
              </a:r>
              <a:endParaRPr kumimoji="0" lang="en-US" sz="1200" b="0" i="0" u="none" strike="noStrike" kern="0" cap="none" spc="0" normalizeH="0" baseline="0" noProof="0" dirty="0" smtClean="0">
                <a:ln>
                  <a:noFill/>
                </a:ln>
                <a:solidFill>
                  <a:srgbClr val="FFFF00"/>
                </a:solidFill>
                <a:effectLst/>
                <a:uLnTx/>
                <a:uFillTx/>
                <a:latin typeface="Times New Roman" pitchFamily="18" charset="0"/>
                <a:cs typeface="Times New Roman" pitchFamily="18" charset="0"/>
              </a:endParaRPr>
            </a:p>
          </p:txBody>
        </p:sp>
        <p:sp>
          <p:nvSpPr>
            <p:cNvPr id="28" name="TextBox 27"/>
            <p:cNvSpPr txBox="1"/>
            <p:nvPr/>
          </p:nvSpPr>
          <p:spPr>
            <a:xfrm>
              <a:off x="7362364" y="2998057"/>
              <a:ext cx="739048" cy="221599"/>
            </a:xfrm>
            <a:prstGeom prst="rect">
              <a:avLst/>
            </a:prstGeom>
            <a:noFill/>
          </p:spPr>
          <p:txBody>
            <a:bodyPr wrap="none" lIns="18288" tIns="18288" rIns="18288" bIns="18288"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dirty="0" smtClean="0">
                  <a:ln>
                    <a:noFill/>
                  </a:ln>
                  <a:solidFill>
                    <a:srgbClr val="FFFF00"/>
                  </a:solidFill>
                  <a:effectLst/>
                  <a:uLnTx/>
                  <a:uFillTx/>
                  <a:latin typeface="Times New Roman" pitchFamily="18" charset="0"/>
                  <a:cs typeface="Times New Roman" pitchFamily="18" charset="0"/>
                </a:rPr>
                <a:t>St. Bernard</a:t>
              </a:r>
            </a:p>
          </p:txBody>
        </p:sp>
        <p:sp>
          <p:nvSpPr>
            <p:cNvPr id="29" name="TextBox 28"/>
            <p:cNvSpPr txBox="1"/>
            <p:nvPr/>
          </p:nvSpPr>
          <p:spPr>
            <a:xfrm>
              <a:off x="4950909" y="4142231"/>
              <a:ext cx="594778" cy="221599"/>
            </a:xfrm>
            <a:prstGeom prst="rect">
              <a:avLst/>
            </a:prstGeom>
            <a:noFill/>
          </p:spPr>
          <p:txBody>
            <a:bodyPr wrap="none" lIns="18288" tIns="18288" rIns="18288" bIns="18288"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dirty="0" err="1" smtClean="0">
                  <a:ln>
                    <a:noFill/>
                  </a:ln>
                  <a:solidFill>
                    <a:srgbClr val="FFFF00"/>
                  </a:solidFill>
                  <a:effectLst/>
                  <a:uLnTx/>
                  <a:uFillTx/>
                  <a:latin typeface="Times New Roman" pitchFamily="18" charset="0"/>
                  <a:cs typeface="Times New Roman" pitchFamily="18" charset="0"/>
                </a:rPr>
                <a:t>Lafource</a:t>
              </a:r>
              <a:endParaRPr kumimoji="0" lang="en-US" sz="1200" b="0" i="0" u="none" strike="noStrike" kern="0" cap="none" spc="0" normalizeH="0" baseline="0" noProof="0" dirty="0" smtClean="0">
                <a:ln>
                  <a:noFill/>
                </a:ln>
                <a:solidFill>
                  <a:srgbClr val="FFFF00"/>
                </a:solidFill>
                <a:effectLst/>
                <a:uLnTx/>
                <a:uFillTx/>
                <a:latin typeface="Times New Roman" pitchFamily="18" charset="0"/>
                <a:cs typeface="Times New Roman" pitchFamily="18" charset="0"/>
              </a:endParaRPr>
            </a:p>
          </p:txBody>
        </p:sp>
        <p:sp>
          <p:nvSpPr>
            <p:cNvPr id="30" name="TextBox 29"/>
            <p:cNvSpPr txBox="1"/>
            <p:nvPr/>
          </p:nvSpPr>
          <p:spPr>
            <a:xfrm>
              <a:off x="6307206" y="4078673"/>
              <a:ext cx="766300" cy="221599"/>
            </a:xfrm>
            <a:prstGeom prst="rect">
              <a:avLst/>
            </a:prstGeom>
            <a:noFill/>
          </p:spPr>
          <p:txBody>
            <a:bodyPr wrap="none" lIns="18288" tIns="18288" rIns="18288" bIns="18288"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dirty="0" smtClean="0">
                  <a:ln>
                    <a:noFill/>
                  </a:ln>
                  <a:solidFill>
                    <a:srgbClr val="FFFF00"/>
                  </a:solidFill>
                  <a:effectLst/>
                  <a:uLnTx/>
                  <a:uFillTx/>
                  <a:latin typeface="Times New Roman" pitchFamily="18" charset="0"/>
                  <a:cs typeface="Times New Roman" pitchFamily="18" charset="0"/>
                </a:rPr>
                <a:t>Plaquemine</a:t>
              </a:r>
            </a:p>
          </p:txBody>
        </p:sp>
        <p:sp>
          <p:nvSpPr>
            <p:cNvPr id="31" name="TextBox 30"/>
            <p:cNvSpPr txBox="1"/>
            <p:nvPr/>
          </p:nvSpPr>
          <p:spPr>
            <a:xfrm>
              <a:off x="7443738" y="4884947"/>
              <a:ext cx="432875" cy="221599"/>
            </a:xfrm>
            <a:prstGeom prst="rect">
              <a:avLst/>
            </a:prstGeom>
            <a:noFill/>
          </p:spPr>
          <p:txBody>
            <a:bodyPr wrap="none" lIns="18288" tIns="18288" rIns="18288" bIns="18288"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dirty="0" err="1" smtClean="0">
                  <a:ln>
                    <a:noFill/>
                  </a:ln>
                  <a:solidFill>
                    <a:srgbClr val="FFFF00"/>
                  </a:solidFill>
                  <a:effectLst/>
                  <a:uLnTx/>
                  <a:uFillTx/>
                  <a:latin typeface="Times New Roman" pitchFamily="18" charset="0"/>
                  <a:cs typeface="Times New Roman" pitchFamily="18" charset="0"/>
                </a:rPr>
                <a:t>Balize</a:t>
              </a:r>
              <a:endParaRPr kumimoji="0" lang="en-US" sz="1200" b="0" i="0" u="none" strike="noStrike" kern="0" cap="none" spc="0" normalizeH="0" baseline="0" noProof="0" dirty="0" smtClean="0">
                <a:ln>
                  <a:noFill/>
                </a:ln>
                <a:solidFill>
                  <a:srgbClr val="FFFF00"/>
                </a:solidFill>
                <a:effectLst/>
                <a:uLnTx/>
                <a:uFillTx/>
                <a:latin typeface="Times New Roman" pitchFamily="18" charset="0"/>
                <a:cs typeface="Times New Roman" pitchFamily="18" charset="0"/>
              </a:endParaRPr>
            </a:p>
          </p:txBody>
        </p:sp>
        <p:sp>
          <p:nvSpPr>
            <p:cNvPr id="32" name="TextBox 31"/>
            <p:cNvSpPr txBox="1"/>
            <p:nvPr/>
          </p:nvSpPr>
          <p:spPr>
            <a:xfrm>
              <a:off x="4564556" y="4763603"/>
              <a:ext cx="415242" cy="221599"/>
            </a:xfrm>
            <a:prstGeom prst="rect">
              <a:avLst/>
            </a:prstGeom>
            <a:noFill/>
          </p:spPr>
          <p:txBody>
            <a:bodyPr wrap="none" lIns="18288" tIns="18288" rIns="18288" bIns="18288"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dirty="0" err="1" smtClean="0">
                  <a:ln>
                    <a:noFill/>
                  </a:ln>
                  <a:solidFill>
                    <a:srgbClr val="FFFF00"/>
                  </a:solidFill>
                  <a:effectLst/>
                  <a:uLnTx/>
                  <a:uFillTx/>
                  <a:latin typeface="Times New Roman" pitchFamily="18" charset="0"/>
                  <a:cs typeface="Times New Roman" pitchFamily="18" charset="0"/>
                </a:rPr>
                <a:t>Teche</a:t>
              </a:r>
              <a:endParaRPr kumimoji="0" lang="en-US" sz="1200" b="0" i="0" u="none" strike="noStrike" kern="0" cap="none" spc="0" normalizeH="0" baseline="0" noProof="0" dirty="0" smtClean="0">
                <a:ln>
                  <a:noFill/>
                </a:ln>
                <a:solidFill>
                  <a:srgbClr val="FFFF00"/>
                </a:solidFill>
                <a:effectLst/>
                <a:uLnTx/>
                <a:uFillTx/>
                <a:latin typeface="Times New Roman" pitchFamily="18" charset="0"/>
                <a:cs typeface="Times New Roman" pitchFamily="18" charset="0"/>
              </a:endParaRPr>
            </a:p>
          </p:txBody>
        </p:sp>
        <p:sp>
          <p:nvSpPr>
            <p:cNvPr id="33" name="TextBox 32"/>
            <p:cNvSpPr txBox="1"/>
            <p:nvPr/>
          </p:nvSpPr>
          <p:spPr>
            <a:xfrm>
              <a:off x="4776292" y="3268080"/>
              <a:ext cx="602793" cy="221599"/>
            </a:xfrm>
            <a:prstGeom prst="rect">
              <a:avLst/>
            </a:prstGeom>
            <a:noFill/>
          </p:spPr>
          <p:txBody>
            <a:bodyPr wrap="none" lIns="18288" tIns="18288" rIns="18288" bIns="18288"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dirty="0" err="1" smtClean="0">
                  <a:ln>
                    <a:noFill/>
                  </a:ln>
                  <a:solidFill>
                    <a:srgbClr val="FFFF00"/>
                  </a:solidFill>
                  <a:effectLst/>
                  <a:uLnTx/>
                  <a:uFillTx/>
                  <a:latin typeface="Times New Roman" pitchFamily="18" charset="0"/>
                  <a:cs typeface="Times New Roman" pitchFamily="18" charset="0"/>
                </a:rPr>
                <a:t>Cocodrie</a:t>
              </a:r>
              <a:endParaRPr kumimoji="0" lang="en-US" sz="1200" b="0" i="0" u="none" strike="noStrike" kern="0" cap="none" spc="0" normalizeH="0" baseline="0" noProof="0" dirty="0" smtClean="0">
                <a:ln>
                  <a:noFill/>
                </a:ln>
                <a:solidFill>
                  <a:srgbClr val="FFFF00"/>
                </a:solidFill>
                <a:effectLst/>
                <a:uLnTx/>
                <a:uFillTx/>
                <a:latin typeface="Times New Roman" pitchFamily="18" charset="0"/>
                <a:cs typeface="Times New Roman" pitchFamily="18" charset="0"/>
              </a:endParaRPr>
            </a:p>
          </p:txBody>
        </p:sp>
        <p:sp>
          <p:nvSpPr>
            <p:cNvPr id="34" name="TextBox 33"/>
            <p:cNvSpPr txBox="1"/>
            <p:nvPr/>
          </p:nvSpPr>
          <p:spPr>
            <a:xfrm>
              <a:off x="3192488" y="3882926"/>
              <a:ext cx="783933" cy="221599"/>
            </a:xfrm>
            <a:prstGeom prst="rect">
              <a:avLst/>
            </a:prstGeom>
            <a:noFill/>
          </p:spPr>
          <p:txBody>
            <a:bodyPr wrap="none" lIns="18288" tIns="18288" rIns="18288" bIns="18288"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dirty="0" smtClean="0">
                  <a:ln>
                    <a:noFill/>
                  </a:ln>
                  <a:solidFill>
                    <a:srgbClr val="FFFF00"/>
                  </a:solidFill>
                  <a:effectLst/>
                  <a:uLnTx/>
                  <a:uFillTx/>
                  <a:latin typeface="Times New Roman" pitchFamily="18" charset="0"/>
                  <a:cs typeface="Times New Roman" pitchFamily="18" charset="0"/>
                </a:rPr>
                <a:t>Atchafalaya</a:t>
              </a:r>
            </a:p>
          </p:txBody>
        </p:sp>
      </p:grpSp>
      <p:sp>
        <p:nvSpPr>
          <p:cNvPr id="35" name="TextBox 34"/>
          <p:cNvSpPr txBox="1"/>
          <p:nvPr/>
        </p:nvSpPr>
        <p:spPr>
          <a:xfrm>
            <a:off x="355847" y="5029200"/>
            <a:ext cx="8217990" cy="1569660"/>
          </a:xfrm>
          <a:prstGeom prst="rect">
            <a:avLst/>
          </a:prstGeom>
          <a:solidFill>
            <a:schemeClr val="tx1"/>
          </a:solidFill>
        </p:spPr>
        <p:txBody>
          <a:bodyPr wrap="square" rtlCol="0">
            <a:spAutoFit/>
          </a:bodyPr>
          <a:lstStyle/>
          <a:p>
            <a:pPr algn="just"/>
            <a:r>
              <a:rPr lang="en-US" sz="1200" dirty="0" smtClean="0">
                <a:solidFill>
                  <a:schemeClr val="bg1"/>
                </a:solidFill>
                <a:latin typeface="Arial" pitchFamily="34" charset="0"/>
                <a:cs typeface="Arial" pitchFamily="34" charset="0"/>
              </a:rPr>
              <a:t>Just as the middle Miocene delta complexes record a pattern of the Mississippi River switching back and forth across the area in search of accommodation capacity for its sediment load, the late Holocene deltas show the same pattern of switching.  A detailed examination of the patterns of deposition and submergence of the individual deltas in these complexes is examined in the slide show in this series entitled </a:t>
            </a:r>
            <a:r>
              <a:rPr lang="en-US" sz="1200" dirty="0">
                <a:solidFill>
                  <a:schemeClr val="bg1"/>
                </a:solidFill>
                <a:latin typeface="Arial" pitchFamily="34" charset="0"/>
                <a:cs typeface="Arial" pitchFamily="34" charset="0"/>
              </a:rPr>
              <a:t>“The Delta Cycle and Land Area Change in the Louisiana Coastal Plain</a:t>
            </a:r>
            <a:r>
              <a:rPr lang="en-US" sz="1200" dirty="0" smtClean="0">
                <a:solidFill>
                  <a:schemeClr val="bg1"/>
                </a:solidFill>
                <a:latin typeface="Arial" pitchFamily="34" charset="0"/>
                <a:cs typeface="Arial" pitchFamily="34" charset="0"/>
              </a:rPr>
              <a:t>”.  The accommodation capacity sought by the river was provided by the subsidence generated by the geologic structures of the Terrebonne Trough basin, and the river continually returned to the basin to deposit its deltas along the central axis.  The delta complexes within the trough tend to have thicker more concentrated deposits, while those outside of the trough spread thinner deposits more widely across the shallow shelf.</a:t>
            </a:r>
          </a:p>
        </p:txBody>
      </p:sp>
      <p:sp>
        <p:nvSpPr>
          <p:cNvPr id="36" name="TextBox 35"/>
          <p:cNvSpPr txBox="1"/>
          <p:nvPr/>
        </p:nvSpPr>
        <p:spPr>
          <a:xfrm>
            <a:off x="1142999" y="419743"/>
            <a:ext cx="2723823" cy="369332"/>
          </a:xfrm>
          <a:prstGeom prst="rect">
            <a:avLst/>
          </a:prstGeom>
          <a:solidFill>
            <a:schemeClr val="tx1"/>
          </a:solidFill>
          <a:ln w="19050">
            <a:solidFill>
              <a:srgbClr val="0000FF"/>
            </a:solidFill>
          </a:ln>
        </p:spPr>
        <p:txBody>
          <a:bodyPr wrap="none" rtlCol="0">
            <a:spAutoFit/>
          </a:bodyPr>
          <a:lstStyle/>
          <a:p>
            <a:r>
              <a:rPr lang="en-US" dirty="0" smtClean="0">
                <a:solidFill>
                  <a:schemeClr val="bg1"/>
                </a:solidFill>
                <a:latin typeface="Times New Roman" pitchFamily="18" charset="0"/>
                <a:cs typeface="Times New Roman" pitchFamily="18" charset="0"/>
              </a:rPr>
              <a:t>Holocene Delta Complexes</a:t>
            </a:r>
            <a:endParaRPr lang="en-US" dirty="0">
              <a:solidFill>
                <a:schemeClr val="bg1"/>
              </a:solidFill>
              <a:latin typeface="Times New Roman" pitchFamily="18" charset="0"/>
              <a:cs typeface="Times New Roman" pitchFamily="18" charset="0"/>
            </a:endParaRPr>
          </a:p>
        </p:txBody>
      </p:sp>
    </p:spTree>
    <p:extLst>
      <p:ext uri="{BB962C8B-B14F-4D97-AF65-F5344CB8AC3E}">
        <p14:creationId xmlns:p14="http://schemas.microsoft.com/office/powerpoint/2010/main" val="2595204653"/>
      </p:ext>
    </p:extLst>
  </p:cSld>
  <p:clrMapOvr>
    <a:masterClrMapping/>
  </p:clrMapOvr>
  <p:timing>
    <p:tnLst>
      <p:par>
        <p:cTn id="1" dur="indefinite" restart="never" nodeType="tmRoot"/>
      </p:par>
    </p:tn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p:cNvGrpSpPr/>
          <p:nvPr/>
        </p:nvGrpSpPr>
        <p:grpSpPr>
          <a:xfrm>
            <a:off x="960120" y="265176"/>
            <a:ext cx="7862453" cy="5105930"/>
            <a:chOff x="976747" y="228600"/>
            <a:chExt cx="7862453" cy="5105930"/>
          </a:xfrm>
        </p:grpSpPr>
        <p:pic>
          <p:nvPicPr>
            <p:cNvPr id="15" name="Picture 4"/>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976747" y="228600"/>
              <a:ext cx="7862453" cy="5086151"/>
            </a:xfrm>
            <a:prstGeom prst="rect">
              <a:avLst/>
            </a:prstGeom>
            <a:noFill/>
            <a:ln w="19050">
              <a:solidFill>
                <a:sysClr val="windowText" lastClr="00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2" name="Group 1"/>
            <p:cNvGrpSpPr/>
            <p:nvPr/>
          </p:nvGrpSpPr>
          <p:grpSpPr>
            <a:xfrm>
              <a:off x="1829762" y="1604373"/>
              <a:ext cx="7006293" cy="3730157"/>
              <a:chOff x="1456519" y="2226165"/>
              <a:chExt cx="7006293" cy="3730157"/>
            </a:xfrm>
          </p:grpSpPr>
          <p:sp>
            <p:nvSpPr>
              <p:cNvPr id="25" name="Freeform 24"/>
              <p:cNvSpPr/>
              <p:nvPr/>
            </p:nvSpPr>
            <p:spPr>
              <a:xfrm>
                <a:off x="1456519" y="2226165"/>
                <a:ext cx="7004106" cy="3730157"/>
              </a:xfrm>
              <a:custGeom>
                <a:avLst/>
                <a:gdLst>
                  <a:gd name="connsiteX0" fmla="*/ 7762461 w 7782340"/>
                  <a:gd name="connsiteY0" fmla="*/ 775252 h 4512365"/>
                  <a:gd name="connsiteX1" fmla="*/ 7663070 w 7782340"/>
                  <a:gd name="connsiteY1" fmla="*/ 685800 h 4512365"/>
                  <a:gd name="connsiteX2" fmla="*/ 7414592 w 7782340"/>
                  <a:gd name="connsiteY2" fmla="*/ 655983 h 4512365"/>
                  <a:gd name="connsiteX3" fmla="*/ 7126357 w 7782340"/>
                  <a:gd name="connsiteY3" fmla="*/ 626165 h 4512365"/>
                  <a:gd name="connsiteX4" fmla="*/ 6977270 w 7782340"/>
                  <a:gd name="connsiteY4" fmla="*/ 596348 h 4512365"/>
                  <a:gd name="connsiteX5" fmla="*/ 6907696 w 7782340"/>
                  <a:gd name="connsiteY5" fmla="*/ 546652 h 4512365"/>
                  <a:gd name="connsiteX6" fmla="*/ 6808305 w 7782340"/>
                  <a:gd name="connsiteY6" fmla="*/ 516835 h 4512365"/>
                  <a:gd name="connsiteX7" fmla="*/ 6440557 w 7782340"/>
                  <a:gd name="connsiteY7" fmla="*/ 586409 h 4512365"/>
                  <a:gd name="connsiteX8" fmla="*/ 6251714 w 7782340"/>
                  <a:gd name="connsiteY8" fmla="*/ 705679 h 4512365"/>
                  <a:gd name="connsiteX9" fmla="*/ 6042992 w 7782340"/>
                  <a:gd name="connsiteY9" fmla="*/ 795131 h 4512365"/>
                  <a:gd name="connsiteX10" fmla="*/ 5794514 w 7782340"/>
                  <a:gd name="connsiteY10" fmla="*/ 834887 h 4512365"/>
                  <a:gd name="connsiteX11" fmla="*/ 5446644 w 7782340"/>
                  <a:gd name="connsiteY11" fmla="*/ 824948 h 4512365"/>
                  <a:gd name="connsiteX12" fmla="*/ 5277679 w 7782340"/>
                  <a:gd name="connsiteY12" fmla="*/ 824948 h 4512365"/>
                  <a:gd name="connsiteX13" fmla="*/ 5118653 w 7782340"/>
                  <a:gd name="connsiteY13" fmla="*/ 864705 h 4512365"/>
                  <a:gd name="connsiteX14" fmla="*/ 4919870 w 7782340"/>
                  <a:gd name="connsiteY14" fmla="*/ 894522 h 4512365"/>
                  <a:gd name="connsiteX15" fmla="*/ 4681331 w 7782340"/>
                  <a:gd name="connsiteY15" fmla="*/ 874644 h 4512365"/>
                  <a:gd name="connsiteX16" fmla="*/ 4562061 w 7782340"/>
                  <a:gd name="connsiteY16" fmla="*/ 854765 h 4512365"/>
                  <a:gd name="connsiteX17" fmla="*/ 4224131 w 7782340"/>
                  <a:gd name="connsiteY17" fmla="*/ 755374 h 4512365"/>
                  <a:gd name="connsiteX18" fmla="*/ 4124740 w 7782340"/>
                  <a:gd name="connsiteY18" fmla="*/ 755374 h 4512365"/>
                  <a:gd name="connsiteX19" fmla="*/ 4015409 w 7782340"/>
                  <a:gd name="connsiteY19" fmla="*/ 824948 h 4512365"/>
                  <a:gd name="connsiteX20" fmla="*/ 3876261 w 7782340"/>
                  <a:gd name="connsiteY20" fmla="*/ 894522 h 4512365"/>
                  <a:gd name="connsiteX21" fmla="*/ 3766931 w 7782340"/>
                  <a:gd name="connsiteY21" fmla="*/ 864705 h 4512365"/>
                  <a:gd name="connsiteX22" fmla="*/ 3697357 w 7782340"/>
                  <a:gd name="connsiteY22" fmla="*/ 824948 h 4512365"/>
                  <a:gd name="connsiteX23" fmla="*/ 3548270 w 7782340"/>
                  <a:gd name="connsiteY23" fmla="*/ 824948 h 4512365"/>
                  <a:gd name="connsiteX24" fmla="*/ 3389244 w 7782340"/>
                  <a:gd name="connsiteY24" fmla="*/ 834887 h 4512365"/>
                  <a:gd name="connsiteX25" fmla="*/ 3220279 w 7782340"/>
                  <a:gd name="connsiteY25" fmla="*/ 824948 h 4512365"/>
                  <a:gd name="connsiteX26" fmla="*/ 3051314 w 7782340"/>
                  <a:gd name="connsiteY26" fmla="*/ 695739 h 4512365"/>
                  <a:gd name="connsiteX27" fmla="*/ 2941983 w 7782340"/>
                  <a:gd name="connsiteY27" fmla="*/ 556592 h 4512365"/>
                  <a:gd name="connsiteX28" fmla="*/ 2763079 w 7782340"/>
                  <a:gd name="connsiteY28" fmla="*/ 337931 h 4512365"/>
                  <a:gd name="connsiteX29" fmla="*/ 2564296 w 7782340"/>
                  <a:gd name="connsiteY29" fmla="*/ 119270 h 4512365"/>
                  <a:gd name="connsiteX30" fmla="*/ 2484783 w 7782340"/>
                  <a:gd name="connsiteY30" fmla="*/ 69574 h 4512365"/>
                  <a:gd name="connsiteX31" fmla="*/ 2256183 w 7782340"/>
                  <a:gd name="connsiteY31" fmla="*/ 9939 h 4512365"/>
                  <a:gd name="connsiteX32" fmla="*/ 2027583 w 7782340"/>
                  <a:gd name="connsiteY32" fmla="*/ 0 h 4512365"/>
                  <a:gd name="connsiteX33" fmla="*/ 1868557 w 7782340"/>
                  <a:gd name="connsiteY33" fmla="*/ 39757 h 4512365"/>
                  <a:gd name="connsiteX34" fmla="*/ 1719470 w 7782340"/>
                  <a:gd name="connsiteY34" fmla="*/ 99392 h 4512365"/>
                  <a:gd name="connsiteX35" fmla="*/ 1540566 w 7782340"/>
                  <a:gd name="connsiteY35" fmla="*/ 278296 h 4512365"/>
                  <a:gd name="connsiteX36" fmla="*/ 1371600 w 7782340"/>
                  <a:gd name="connsiteY36" fmla="*/ 487018 h 4512365"/>
                  <a:gd name="connsiteX37" fmla="*/ 1351722 w 7782340"/>
                  <a:gd name="connsiteY37" fmla="*/ 655983 h 4512365"/>
                  <a:gd name="connsiteX38" fmla="*/ 1401418 w 7782340"/>
                  <a:gd name="connsiteY38" fmla="*/ 884583 h 4512365"/>
                  <a:gd name="connsiteX39" fmla="*/ 1490870 w 7782340"/>
                  <a:gd name="connsiteY39" fmla="*/ 1162879 h 4512365"/>
                  <a:gd name="connsiteX40" fmla="*/ 1580322 w 7782340"/>
                  <a:gd name="connsiteY40" fmla="*/ 1421296 h 4512365"/>
                  <a:gd name="connsiteX41" fmla="*/ 1620079 w 7782340"/>
                  <a:gd name="connsiteY41" fmla="*/ 1540565 h 4512365"/>
                  <a:gd name="connsiteX42" fmla="*/ 1610140 w 7782340"/>
                  <a:gd name="connsiteY42" fmla="*/ 1600200 h 4512365"/>
                  <a:gd name="connsiteX43" fmla="*/ 1451114 w 7782340"/>
                  <a:gd name="connsiteY43" fmla="*/ 1649896 h 4512365"/>
                  <a:gd name="connsiteX44" fmla="*/ 1361661 w 7782340"/>
                  <a:gd name="connsiteY44" fmla="*/ 1649896 h 4512365"/>
                  <a:gd name="connsiteX45" fmla="*/ 1162879 w 7782340"/>
                  <a:gd name="connsiteY45" fmla="*/ 1779105 h 4512365"/>
                  <a:gd name="connsiteX46" fmla="*/ 1003853 w 7782340"/>
                  <a:gd name="connsiteY46" fmla="*/ 1888435 h 4512365"/>
                  <a:gd name="connsiteX47" fmla="*/ 755374 w 7782340"/>
                  <a:gd name="connsiteY47" fmla="*/ 1977887 h 4512365"/>
                  <a:gd name="connsiteX48" fmla="*/ 556592 w 7782340"/>
                  <a:gd name="connsiteY48" fmla="*/ 1888435 h 4512365"/>
                  <a:gd name="connsiteX49" fmla="*/ 427383 w 7782340"/>
                  <a:gd name="connsiteY49" fmla="*/ 1779105 h 4512365"/>
                  <a:gd name="connsiteX50" fmla="*/ 198783 w 7782340"/>
                  <a:gd name="connsiteY50" fmla="*/ 1749287 h 4512365"/>
                  <a:gd name="connsiteX51" fmla="*/ 109331 w 7782340"/>
                  <a:gd name="connsiteY51" fmla="*/ 1759226 h 4512365"/>
                  <a:gd name="connsiteX52" fmla="*/ 0 w 7782340"/>
                  <a:gd name="connsiteY52" fmla="*/ 1898374 h 4512365"/>
                  <a:gd name="connsiteX53" fmla="*/ 0 w 7782340"/>
                  <a:gd name="connsiteY53" fmla="*/ 2186609 h 4512365"/>
                  <a:gd name="connsiteX54" fmla="*/ 129209 w 7782340"/>
                  <a:gd name="connsiteY54" fmla="*/ 2425148 h 4512365"/>
                  <a:gd name="connsiteX55" fmla="*/ 139148 w 7782340"/>
                  <a:gd name="connsiteY55" fmla="*/ 2733261 h 4512365"/>
                  <a:gd name="connsiteX56" fmla="*/ 139148 w 7782340"/>
                  <a:gd name="connsiteY56" fmla="*/ 3150705 h 4512365"/>
                  <a:gd name="connsiteX57" fmla="*/ 69574 w 7782340"/>
                  <a:gd name="connsiteY57" fmla="*/ 3747052 h 4512365"/>
                  <a:gd name="connsiteX58" fmla="*/ 79514 w 7782340"/>
                  <a:gd name="connsiteY58" fmla="*/ 4333461 h 4512365"/>
                  <a:gd name="connsiteX59" fmla="*/ 178905 w 7782340"/>
                  <a:gd name="connsiteY59" fmla="*/ 4512365 h 4512365"/>
                  <a:gd name="connsiteX60" fmla="*/ 4482548 w 7782340"/>
                  <a:gd name="connsiteY60" fmla="*/ 4462670 h 4512365"/>
                  <a:gd name="connsiteX61" fmla="*/ 4979505 w 7782340"/>
                  <a:gd name="connsiteY61" fmla="*/ 4224131 h 4512365"/>
                  <a:gd name="connsiteX62" fmla="*/ 5267740 w 7782340"/>
                  <a:gd name="connsiteY62" fmla="*/ 4184374 h 4512365"/>
                  <a:gd name="connsiteX63" fmla="*/ 5436705 w 7782340"/>
                  <a:gd name="connsiteY63" fmla="*/ 4184374 h 4512365"/>
                  <a:gd name="connsiteX64" fmla="*/ 5724940 w 7782340"/>
                  <a:gd name="connsiteY64" fmla="*/ 4283765 h 4512365"/>
                  <a:gd name="connsiteX65" fmla="*/ 6042992 w 7782340"/>
                  <a:gd name="connsiteY65" fmla="*/ 4373218 h 4512365"/>
                  <a:gd name="connsiteX66" fmla="*/ 6370983 w 7782340"/>
                  <a:gd name="connsiteY66" fmla="*/ 4363279 h 4512365"/>
                  <a:gd name="connsiteX67" fmla="*/ 6609522 w 7782340"/>
                  <a:gd name="connsiteY67" fmla="*/ 4383157 h 4512365"/>
                  <a:gd name="connsiteX68" fmla="*/ 6808305 w 7782340"/>
                  <a:gd name="connsiteY68" fmla="*/ 4144618 h 4512365"/>
                  <a:gd name="connsiteX69" fmla="*/ 6987209 w 7782340"/>
                  <a:gd name="connsiteY69" fmla="*/ 3886200 h 4512365"/>
                  <a:gd name="connsiteX70" fmla="*/ 7275444 w 7782340"/>
                  <a:gd name="connsiteY70" fmla="*/ 3737113 h 4512365"/>
                  <a:gd name="connsiteX71" fmla="*/ 7623314 w 7782340"/>
                  <a:gd name="connsiteY71" fmla="*/ 3498574 h 4512365"/>
                  <a:gd name="connsiteX72" fmla="*/ 7742583 w 7782340"/>
                  <a:gd name="connsiteY72" fmla="*/ 3240157 h 4512365"/>
                  <a:gd name="connsiteX73" fmla="*/ 7702827 w 7782340"/>
                  <a:gd name="connsiteY73" fmla="*/ 2832652 h 4512365"/>
                  <a:gd name="connsiteX74" fmla="*/ 7782340 w 7782340"/>
                  <a:gd name="connsiteY74" fmla="*/ 2693505 h 4512365"/>
                  <a:gd name="connsiteX75" fmla="*/ 7762461 w 7782340"/>
                  <a:gd name="connsiteY75" fmla="*/ 775252 h 4512365"/>
                  <a:gd name="connsiteX0" fmla="*/ 7762461 w 7782340"/>
                  <a:gd name="connsiteY0" fmla="*/ 775252 h 4512365"/>
                  <a:gd name="connsiteX1" fmla="*/ 7663070 w 7782340"/>
                  <a:gd name="connsiteY1" fmla="*/ 685800 h 4512365"/>
                  <a:gd name="connsiteX2" fmla="*/ 7414592 w 7782340"/>
                  <a:gd name="connsiteY2" fmla="*/ 655983 h 4512365"/>
                  <a:gd name="connsiteX3" fmla="*/ 7126357 w 7782340"/>
                  <a:gd name="connsiteY3" fmla="*/ 626165 h 4512365"/>
                  <a:gd name="connsiteX4" fmla="*/ 6977270 w 7782340"/>
                  <a:gd name="connsiteY4" fmla="*/ 596348 h 4512365"/>
                  <a:gd name="connsiteX5" fmla="*/ 6907696 w 7782340"/>
                  <a:gd name="connsiteY5" fmla="*/ 546652 h 4512365"/>
                  <a:gd name="connsiteX6" fmla="*/ 6808305 w 7782340"/>
                  <a:gd name="connsiteY6" fmla="*/ 516835 h 4512365"/>
                  <a:gd name="connsiteX7" fmla="*/ 6440557 w 7782340"/>
                  <a:gd name="connsiteY7" fmla="*/ 586409 h 4512365"/>
                  <a:gd name="connsiteX8" fmla="*/ 6251714 w 7782340"/>
                  <a:gd name="connsiteY8" fmla="*/ 705679 h 4512365"/>
                  <a:gd name="connsiteX9" fmla="*/ 6042992 w 7782340"/>
                  <a:gd name="connsiteY9" fmla="*/ 795131 h 4512365"/>
                  <a:gd name="connsiteX10" fmla="*/ 5794514 w 7782340"/>
                  <a:gd name="connsiteY10" fmla="*/ 834887 h 4512365"/>
                  <a:gd name="connsiteX11" fmla="*/ 5446644 w 7782340"/>
                  <a:gd name="connsiteY11" fmla="*/ 824948 h 4512365"/>
                  <a:gd name="connsiteX12" fmla="*/ 5277679 w 7782340"/>
                  <a:gd name="connsiteY12" fmla="*/ 824948 h 4512365"/>
                  <a:gd name="connsiteX13" fmla="*/ 5118653 w 7782340"/>
                  <a:gd name="connsiteY13" fmla="*/ 864705 h 4512365"/>
                  <a:gd name="connsiteX14" fmla="*/ 4919870 w 7782340"/>
                  <a:gd name="connsiteY14" fmla="*/ 894522 h 4512365"/>
                  <a:gd name="connsiteX15" fmla="*/ 4681331 w 7782340"/>
                  <a:gd name="connsiteY15" fmla="*/ 874644 h 4512365"/>
                  <a:gd name="connsiteX16" fmla="*/ 4562061 w 7782340"/>
                  <a:gd name="connsiteY16" fmla="*/ 854765 h 4512365"/>
                  <a:gd name="connsiteX17" fmla="*/ 4224131 w 7782340"/>
                  <a:gd name="connsiteY17" fmla="*/ 755374 h 4512365"/>
                  <a:gd name="connsiteX18" fmla="*/ 4124740 w 7782340"/>
                  <a:gd name="connsiteY18" fmla="*/ 755374 h 4512365"/>
                  <a:gd name="connsiteX19" fmla="*/ 4015409 w 7782340"/>
                  <a:gd name="connsiteY19" fmla="*/ 824948 h 4512365"/>
                  <a:gd name="connsiteX20" fmla="*/ 3876261 w 7782340"/>
                  <a:gd name="connsiteY20" fmla="*/ 894522 h 4512365"/>
                  <a:gd name="connsiteX21" fmla="*/ 3766931 w 7782340"/>
                  <a:gd name="connsiteY21" fmla="*/ 864705 h 4512365"/>
                  <a:gd name="connsiteX22" fmla="*/ 3697357 w 7782340"/>
                  <a:gd name="connsiteY22" fmla="*/ 824948 h 4512365"/>
                  <a:gd name="connsiteX23" fmla="*/ 3548270 w 7782340"/>
                  <a:gd name="connsiteY23" fmla="*/ 824948 h 4512365"/>
                  <a:gd name="connsiteX24" fmla="*/ 3389244 w 7782340"/>
                  <a:gd name="connsiteY24" fmla="*/ 834887 h 4512365"/>
                  <a:gd name="connsiteX25" fmla="*/ 3220279 w 7782340"/>
                  <a:gd name="connsiteY25" fmla="*/ 824948 h 4512365"/>
                  <a:gd name="connsiteX26" fmla="*/ 3051314 w 7782340"/>
                  <a:gd name="connsiteY26" fmla="*/ 695739 h 4512365"/>
                  <a:gd name="connsiteX27" fmla="*/ 2941983 w 7782340"/>
                  <a:gd name="connsiteY27" fmla="*/ 556592 h 4512365"/>
                  <a:gd name="connsiteX28" fmla="*/ 2763079 w 7782340"/>
                  <a:gd name="connsiteY28" fmla="*/ 337931 h 4512365"/>
                  <a:gd name="connsiteX29" fmla="*/ 2564296 w 7782340"/>
                  <a:gd name="connsiteY29" fmla="*/ 119270 h 4512365"/>
                  <a:gd name="connsiteX30" fmla="*/ 2484783 w 7782340"/>
                  <a:gd name="connsiteY30" fmla="*/ 69574 h 4512365"/>
                  <a:gd name="connsiteX31" fmla="*/ 2256183 w 7782340"/>
                  <a:gd name="connsiteY31" fmla="*/ 9939 h 4512365"/>
                  <a:gd name="connsiteX32" fmla="*/ 2027583 w 7782340"/>
                  <a:gd name="connsiteY32" fmla="*/ 0 h 4512365"/>
                  <a:gd name="connsiteX33" fmla="*/ 1868557 w 7782340"/>
                  <a:gd name="connsiteY33" fmla="*/ 39757 h 4512365"/>
                  <a:gd name="connsiteX34" fmla="*/ 1719470 w 7782340"/>
                  <a:gd name="connsiteY34" fmla="*/ 99392 h 4512365"/>
                  <a:gd name="connsiteX35" fmla="*/ 1540566 w 7782340"/>
                  <a:gd name="connsiteY35" fmla="*/ 278296 h 4512365"/>
                  <a:gd name="connsiteX36" fmla="*/ 1371600 w 7782340"/>
                  <a:gd name="connsiteY36" fmla="*/ 487018 h 4512365"/>
                  <a:gd name="connsiteX37" fmla="*/ 1351722 w 7782340"/>
                  <a:gd name="connsiteY37" fmla="*/ 655983 h 4512365"/>
                  <a:gd name="connsiteX38" fmla="*/ 1401418 w 7782340"/>
                  <a:gd name="connsiteY38" fmla="*/ 884583 h 4512365"/>
                  <a:gd name="connsiteX39" fmla="*/ 1490870 w 7782340"/>
                  <a:gd name="connsiteY39" fmla="*/ 1162879 h 4512365"/>
                  <a:gd name="connsiteX40" fmla="*/ 1580322 w 7782340"/>
                  <a:gd name="connsiteY40" fmla="*/ 1421296 h 4512365"/>
                  <a:gd name="connsiteX41" fmla="*/ 1620079 w 7782340"/>
                  <a:gd name="connsiteY41" fmla="*/ 1540565 h 4512365"/>
                  <a:gd name="connsiteX42" fmla="*/ 1610140 w 7782340"/>
                  <a:gd name="connsiteY42" fmla="*/ 1600200 h 4512365"/>
                  <a:gd name="connsiteX43" fmla="*/ 1451114 w 7782340"/>
                  <a:gd name="connsiteY43" fmla="*/ 1649896 h 4512365"/>
                  <a:gd name="connsiteX44" fmla="*/ 1361661 w 7782340"/>
                  <a:gd name="connsiteY44" fmla="*/ 1649896 h 4512365"/>
                  <a:gd name="connsiteX45" fmla="*/ 1162879 w 7782340"/>
                  <a:gd name="connsiteY45" fmla="*/ 1659835 h 4512365"/>
                  <a:gd name="connsiteX46" fmla="*/ 1003853 w 7782340"/>
                  <a:gd name="connsiteY46" fmla="*/ 1888435 h 4512365"/>
                  <a:gd name="connsiteX47" fmla="*/ 755374 w 7782340"/>
                  <a:gd name="connsiteY47" fmla="*/ 1977887 h 4512365"/>
                  <a:gd name="connsiteX48" fmla="*/ 556592 w 7782340"/>
                  <a:gd name="connsiteY48" fmla="*/ 1888435 h 4512365"/>
                  <a:gd name="connsiteX49" fmla="*/ 427383 w 7782340"/>
                  <a:gd name="connsiteY49" fmla="*/ 1779105 h 4512365"/>
                  <a:gd name="connsiteX50" fmla="*/ 198783 w 7782340"/>
                  <a:gd name="connsiteY50" fmla="*/ 1749287 h 4512365"/>
                  <a:gd name="connsiteX51" fmla="*/ 109331 w 7782340"/>
                  <a:gd name="connsiteY51" fmla="*/ 1759226 h 4512365"/>
                  <a:gd name="connsiteX52" fmla="*/ 0 w 7782340"/>
                  <a:gd name="connsiteY52" fmla="*/ 1898374 h 4512365"/>
                  <a:gd name="connsiteX53" fmla="*/ 0 w 7782340"/>
                  <a:gd name="connsiteY53" fmla="*/ 2186609 h 4512365"/>
                  <a:gd name="connsiteX54" fmla="*/ 129209 w 7782340"/>
                  <a:gd name="connsiteY54" fmla="*/ 2425148 h 4512365"/>
                  <a:gd name="connsiteX55" fmla="*/ 139148 w 7782340"/>
                  <a:gd name="connsiteY55" fmla="*/ 2733261 h 4512365"/>
                  <a:gd name="connsiteX56" fmla="*/ 139148 w 7782340"/>
                  <a:gd name="connsiteY56" fmla="*/ 3150705 h 4512365"/>
                  <a:gd name="connsiteX57" fmla="*/ 69574 w 7782340"/>
                  <a:gd name="connsiteY57" fmla="*/ 3747052 h 4512365"/>
                  <a:gd name="connsiteX58" fmla="*/ 79514 w 7782340"/>
                  <a:gd name="connsiteY58" fmla="*/ 4333461 h 4512365"/>
                  <a:gd name="connsiteX59" fmla="*/ 178905 w 7782340"/>
                  <a:gd name="connsiteY59" fmla="*/ 4512365 h 4512365"/>
                  <a:gd name="connsiteX60" fmla="*/ 4482548 w 7782340"/>
                  <a:gd name="connsiteY60" fmla="*/ 4462670 h 4512365"/>
                  <a:gd name="connsiteX61" fmla="*/ 4979505 w 7782340"/>
                  <a:gd name="connsiteY61" fmla="*/ 4224131 h 4512365"/>
                  <a:gd name="connsiteX62" fmla="*/ 5267740 w 7782340"/>
                  <a:gd name="connsiteY62" fmla="*/ 4184374 h 4512365"/>
                  <a:gd name="connsiteX63" fmla="*/ 5436705 w 7782340"/>
                  <a:gd name="connsiteY63" fmla="*/ 4184374 h 4512365"/>
                  <a:gd name="connsiteX64" fmla="*/ 5724940 w 7782340"/>
                  <a:gd name="connsiteY64" fmla="*/ 4283765 h 4512365"/>
                  <a:gd name="connsiteX65" fmla="*/ 6042992 w 7782340"/>
                  <a:gd name="connsiteY65" fmla="*/ 4373218 h 4512365"/>
                  <a:gd name="connsiteX66" fmla="*/ 6370983 w 7782340"/>
                  <a:gd name="connsiteY66" fmla="*/ 4363279 h 4512365"/>
                  <a:gd name="connsiteX67" fmla="*/ 6609522 w 7782340"/>
                  <a:gd name="connsiteY67" fmla="*/ 4383157 h 4512365"/>
                  <a:gd name="connsiteX68" fmla="*/ 6808305 w 7782340"/>
                  <a:gd name="connsiteY68" fmla="*/ 4144618 h 4512365"/>
                  <a:gd name="connsiteX69" fmla="*/ 6987209 w 7782340"/>
                  <a:gd name="connsiteY69" fmla="*/ 3886200 h 4512365"/>
                  <a:gd name="connsiteX70" fmla="*/ 7275444 w 7782340"/>
                  <a:gd name="connsiteY70" fmla="*/ 3737113 h 4512365"/>
                  <a:gd name="connsiteX71" fmla="*/ 7623314 w 7782340"/>
                  <a:gd name="connsiteY71" fmla="*/ 3498574 h 4512365"/>
                  <a:gd name="connsiteX72" fmla="*/ 7742583 w 7782340"/>
                  <a:gd name="connsiteY72" fmla="*/ 3240157 h 4512365"/>
                  <a:gd name="connsiteX73" fmla="*/ 7702827 w 7782340"/>
                  <a:gd name="connsiteY73" fmla="*/ 2832652 h 4512365"/>
                  <a:gd name="connsiteX74" fmla="*/ 7782340 w 7782340"/>
                  <a:gd name="connsiteY74" fmla="*/ 2693505 h 4512365"/>
                  <a:gd name="connsiteX75" fmla="*/ 7762461 w 7782340"/>
                  <a:gd name="connsiteY75" fmla="*/ 775252 h 4512365"/>
                  <a:gd name="connsiteX0" fmla="*/ 7762461 w 7782340"/>
                  <a:gd name="connsiteY0" fmla="*/ 775252 h 4512365"/>
                  <a:gd name="connsiteX1" fmla="*/ 7663070 w 7782340"/>
                  <a:gd name="connsiteY1" fmla="*/ 685800 h 4512365"/>
                  <a:gd name="connsiteX2" fmla="*/ 7414592 w 7782340"/>
                  <a:gd name="connsiteY2" fmla="*/ 655983 h 4512365"/>
                  <a:gd name="connsiteX3" fmla="*/ 7126357 w 7782340"/>
                  <a:gd name="connsiteY3" fmla="*/ 626165 h 4512365"/>
                  <a:gd name="connsiteX4" fmla="*/ 6977270 w 7782340"/>
                  <a:gd name="connsiteY4" fmla="*/ 596348 h 4512365"/>
                  <a:gd name="connsiteX5" fmla="*/ 6907696 w 7782340"/>
                  <a:gd name="connsiteY5" fmla="*/ 546652 h 4512365"/>
                  <a:gd name="connsiteX6" fmla="*/ 6808305 w 7782340"/>
                  <a:gd name="connsiteY6" fmla="*/ 516835 h 4512365"/>
                  <a:gd name="connsiteX7" fmla="*/ 6440557 w 7782340"/>
                  <a:gd name="connsiteY7" fmla="*/ 586409 h 4512365"/>
                  <a:gd name="connsiteX8" fmla="*/ 6251714 w 7782340"/>
                  <a:gd name="connsiteY8" fmla="*/ 705679 h 4512365"/>
                  <a:gd name="connsiteX9" fmla="*/ 6042992 w 7782340"/>
                  <a:gd name="connsiteY9" fmla="*/ 795131 h 4512365"/>
                  <a:gd name="connsiteX10" fmla="*/ 5794514 w 7782340"/>
                  <a:gd name="connsiteY10" fmla="*/ 834887 h 4512365"/>
                  <a:gd name="connsiteX11" fmla="*/ 5446644 w 7782340"/>
                  <a:gd name="connsiteY11" fmla="*/ 824948 h 4512365"/>
                  <a:gd name="connsiteX12" fmla="*/ 5277679 w 7782340"/>
                  <a:gd name="connsiteY12" fmla="*/ 824948 h 4512365"/>
                  <a:gd name="connsiteX13" fmla="*/ 5118653 w 7782340"/>
                  <a:gd name="connsiteY13" fmla="*/ 864705 h 4512365"/>
                  <a:gd name="connsiteX14" fmla="*/ 4919870 w 7782340"/>
                  <a:gd name="connsiteY14" fmla="*/ 894522 h 4512365"/>
                  <a:gd name="connsiteX15" fmla="*/ 4681331 w 7782340"/>
                  <a:gd name="connsiteY15" fmla="*/ 874644 h 4512365"/>
                  <a:gd name="connsiteX16" fmla="*/ 4562061 w 7782340"/>
                  <a:gd name="connsiteY16" fmla="*/ 854765 h 4512365"/>
                  <a:gd name="connsiteX17" fmla="*/ 4224131 w 7782340"/>
                  <a:gd name="connsiteY17" fmla="*/ 755374 h 4512365"/>
                  <a:gd name="connsiteX18" fmla="*/ 4124740 w 7782340"/>
                  <a:gd name="connsiteY18" fmla="*/ 755374 h 4512365"/>
                  <a:gd name="connsiteX19" fmla="*/ 4015409 w 7782340"/>
                  <a:gd name="connsiteY19" fmla="*/ 824948 h 4512365"/>
                  <a:gd name="connsiteX20" fmla="*/ 3876261 w 7782340"/>
                  <a:gd name="connsiteY20" fmla="*/ 894522 h 4512365"/>
                  <a:gd name="connsiteX21" fmla="*/ 3766931 w 7782340"/>
                  <a:gd name="connsiteY21" fmla="*/ 864705 h 4512365"/>
                  <a:gd name="connsiteX22" fmla="*/ 3697357 w 7782340"/>
                  <a:gd name="connsiteY22" fmla="*/ 824948 h 4512365"/>
                  <a:gd name="connsiteX23" fmla="*/ 3548270 w 7782340"/>
                  <a:gd name="connsiteY23" fmla="*/ 824948 h 4512365"/>
                  <a:gd name="connsiteX24" fmla="*/ 3389244 w 7782340"/>
                  <a:gd name="connsiteY24" fmla="*/ 834887 h 4512365"/>
                  <a:gd name="connsiteX25" fmla="*/ 3220279 w 7782340"/>
                  <a:gd name="connsiteY25" fmla="*/ 824948 h 4512365"/>
                  <a:gd name="connsiteX26" fmla="*/ 3051314 w 7782340"/>
                  <a:gd name="connsiteY26" fmla="*/ 695739 h 4512365"/>
                  <a:gd name="connsiteX27" fmla="*/ 2941983 w 7782340"/>
                  <a:gd name="connsiteY27" fmla="*/ 556592 h 4512365"/>
                  <a:gd name="connsiteX28" fmla="*/ 2763079 w 7782340"/>
                  <a:gd name="connsiteY28" fmla="*/ 337931 h 4512365"/>
                  <a:gd name="connsiteX29" fmla="*/ 2564296 w 7782340"/>
                  <a:gd name="connsiteY29" fmla="*/ 119270 h 4512365"/>
                  <a:gd name="connsiteX30" fmla="*/ 2484783 w 7782340"/>
                  <a:gd name="connsiteY30" fmla="*/ 69574 h 4512365"/>
                  <a:gd name="connsiteX31" fmla="*/ 2256183 w 7782340"/>
                  <a:gd name="connsiteY31" fmla="*/ 9939 h 4512365"/>
                  <a:gd name="connsiteX32" fmla="*/ 2027583 w 7782340"/>
                  <a:gd name="connsiteY32" fmla="*/ 0 h 4512365"/>
                  <a:gd name="connsiteX33" fmla="*/ 1868557 w 7782340"/>
                  <a:gd name="connsiteY33" fmla="*/ 39757 h 4512365"/>
                  <a:gd name="connsiteX34" fmla="*/ 1719470 w 7782340"/>
                  <a:gd name="connsiteY34" fmla="*/ 99392 h 4512365"/>
                  <a:gd name="connsiteX35" fmla="*/ 1540566 w 7782340"/>
                  <a:gd name="connsiteY35" fmla="*/ 278296 h 4512365"/>
                  <a:gd name="connsiteX36" fmla="*/ 1371600 w 7782340"/>
                  <a:gd name="connsiteY36" fmla="*/ 487018 h 4512365"/>
                  <a:gd name="connsiteX37" fmla="*/ 1351722 w 7782340"/>
                  <a:gd name="connsiteY37" fmla="*/ 655983 h 4512365"/>
                  <a:gd name="connsiteX38" fmla="*/ 1401418 w 7782340"/>
                  <a:gd name="connsiteY38" fmla="*/ 884583 h 4512365"/>
                  <a:gd name="connsiteX39" fmla="*/ 1490870 w 7782340"/>
                  <a:gd name="connsiteY39" fmla="*/ 1162879 h 4512365"/>
                  <a:gd name="connsiteX40" fmla="*/ 1580322 w 7782340"/>
                  <a:gd name="connsiteY40" fmla="*/ 1421296 h 4512365"/>
                  <a:gd name="connsiteX41" fmla="*/ 1620079 w 7782340"/>
                  <a:gd name="connsiteY41" fmla="*/ 1540565 h 4512365"/>
                  <a:gd name="connsiteX42" fmla="*/ 1610140 w 7782340"/>
                  <a:gd name="connsiteY42" fmla="*/ 1600200 h 4512365"/>
                  <a:gd name="connsiteX43" fmla="*/ 1451114 w 7782340"/>
                  <a:gd name="connsiteY43" fmla="*/ 1649896 h 4512365"/>
                  <a:gd name="connsiteX44" fmla="*/ 1361661 w 7782340"/>
                  <a:gd name="connsiteY44" fmla="*/ 1649896 h 4512365"/>
                  <a:gd name="connsiteX45" fmla="*/ 1162879 w 7782340"/>
                  <a:gd name="connsiteY45" fmla="*/ 1659835 h 4512365"/>
                  <a:gd name="connsiteX46" fmla="*/ 1103244 w 7782340"/>
                  <a:gd name="connsiteY46" fmla="*/ 1838739 h 4512365"/>
                  <a:gd name="connsiteX47" fmla="*/ 1003853 w 7782340"/>
                  <a:gd name="connsiteY47" fmla="*/ 1888435 h 4512365"/>
                  <a:gd name="connsiteX48" fmla="*/ 755374 w 7782340"/>
                  <a:gd name="connsiteY48" fmla="*/ 1977887 h 4512365"/>
                  <a:gd name="connsiteX49" fmla="*/ 556592 w 7782340"/>
                  <a:gd name="connsiteY49" fmla="*/ 1888435 h 4512365"/>
                  <a:gd name="connsiteX50" fmla="*/ 427383 w 7782340"/>
                  <a:gd name="connsiteY50" fmla="*/ 1779105 h 4512365"/>
                  <a:gd name="connsiteX51" fmla="*/ 198783 w 7782340"/>
                  <a:gd name="connsiteY51" fmla="*/ 1749287 h 4512365"/>
                  <a:gd name="connsiteX52" fmla="*/ 109331 w 7782340"/>
                  <a:gd name="connsiteY52" fmla="*/ 1759226 h 4512365"/>
                  <a:gd name="connsiteX53" fmla="*/ 0 w 7782340"/>
                  <a:gd name="connsiteY53" fmla="*/ 1898374 h 4512365"/>
                  <a:gd name="connsiteX54" fmla="*/ 0 w 7782340"/>
                  <a:gd name="connsiteY54" fmla="*/ 2186609 h 4512365"/>
                  <a:gd name="connsiteX55" fmla="*/ 129209 w 7782340"/>
                  <a:gd name="connsiteY55" fmla="*/ 2425148 h 4512365"/>
                  <a:gd name="connsiteX56" fmla="*/ 139148 w 7782340"/>
                  <a:gd name="connsiteY56" fmla="*/ 2733261 h 4512365"/>
                  <a:gd name="connsiteX57" fmla="*/ 139148 w 7782340"/>
                  <a:gd name="connsiteY57" fmla="*/ 3150705 h 4512365"/>
                  <a:gd name="connsiteX58" fmla="*/ 69574 w 7782340"/>
                  <a:gd name="connsiteY58" fmla="*/ 3747052 h 4512365"/>
                  <a:gd name="connsiteX59" fmla="*/ 79514 w 7782340"/>
                  <a:gd name="connsiteY59" fmla="*/ 4333461 h 4512365"/>
                  <a:gd name="connsiteX60" fmla="*/ 178905 w 7782340"/>
                  <a:gd name="connsiteY60" fmla="*/ 4512365 h 4512365"/>
                  <a:gd name="connsiteX61" fmla="*/ 4482548 w 7782340"/>
                  <a:gd name="connsiteY61" fmla="*/ 4462670 h 4512365"/>
                  <a:gd name="connsiteX62" fmla="*/ 4979505 w 7782340"/>
                  <a:gd name="connsiteY62" fmla="*/ 4224131 h 4512365"/>
                  <a:gd name="connsiteX63" fmla="*/ 5267740 w 7782340"/>
                  <a:gd name="connsiteY63" fmla="*/ 4184374 h 4512365"/>
                  <a:gd name="connsiteX64" fmla="*/ 5436705 w 7782340"/>
                  <a:gd name="connsiteY64" fmla="*/ 4184374 h 4512365"/>
                  <a:gd name="connsiteX65" fmla="*/ 5724940 w 7782340"/>
                  <a:gd name="connsiteY65" fmla="*/ 4283765 h 4512365"/>
                  <a:gd name="connsiteX66" fmla="*/ 6042992 w 7782340"/>
                  <a:gd name="connsiteY66" fmla="*/ 4373218 h 4512365"/>
                  <a:gd name="connsiteX67" fmla="*/ 6370983 w 7782340"/>
                  <a:gd name="connsiteY67" fmla="*/ 4363279 h 4512365"/>
                  <a:gd name="connsiteX68" fmla="*/ 6609522 w 7782340"/>
                  <a:gd name="connsiteY68" fmla="*/ 4383157 h 4512365"/>
                  <a:gd name="connsiteX69" fmla="*/ 6808305 w 7782340"/>
                  <a:gd name="connsiteY69" fmla="*/ 4144618 h 4512365"/>
                  <a:gd name="connsiteX70" fmla="*/ 6987209 w 7782340"/>
                  <a:gd name="connsiteY70" fmla="*/ 3886200 h 4512365"/>
                  <a:gd name="connsiteX71" fmla="*/ 7275444 w 7782340"/>
                  <a:gd name="connsiteY71" fmla="*/ 3737113 h 4512365"/>
                  <a:gd name="connsiteX72" fmla="*/ 7623314 w 7782340"/>
                  <a:gd name="connsiteY72" fmla="*/ 3498574 h 4512365"/>
                  <a:gd name="connsiteX73" fmla="*/ 7742583 w 7782340"/>
                  <a:gd name="connsiteY73" fmla="*/ 3240157 h 4512365"/>
                  <a:gd name="connsiteX74" fmla="*/ 7702827 w 7782340"/>
                  <a:gd name="connsiteY74" fmla="*/ 2832652 h 4512365"/>
                  <a:gd name="connsiteX75" fmla="*/ 7782340 w 7782340"/>
                  <a:gd name="connsiteY75" fmla="*/ 2693505 h 4512365"/>
                  <a:gd name="connsiteX76" fmla="*/ 7762461 w 7782340"/>
                  <a:gd name="connsiteY76" fmla="*/ 775252 h 4512365"/>
                  <a:gd name="connsiteX0" fmla="*/ 7762461 w 7782340"/>
                  <a:gd name="connsiteY0" fmla="*/ 775252 h 4512365"/>
                  <a:gd name="connsiteX1" fmla="*/ 7663070 w 7782340"/>
                  <a:gd name="connsiteY1" fmla="*/ 685800 h 4512365"/>
                  <a:gd name="connsiteX2" fmla="*/ 7414592 w 7782340"/>
                  <a:gd name="connsiteY2" fmla="*/ 655983 h 4512365"/>
                  <a:gd name="connsiteX3" fmla="*/ 7126357 w 7782340"/>
                  <a:gd name="connsiteY3" fmla="*/ 626165 h 4512365"/>
                  <a:gd name="connsiteX4" fmla="*/ 6977270 w 7782340"/>
                  <a:gd name="connsiteY4" fmla="*/ 596348 h 4512365"/>
                  <a:gd name="connsiteX5" fmla="*/ 6907696 w 7782340"/>
                  <a:gd name="connsiteY5" fmla="*/ 546652 h 4512365"/>
                  <a:gd name="connsiteX6" fmla="*/ 6808305 w 7782340"/>
                  <a:gd name="connsiteY6" fmla="*/ 516835 h 4512365"/>
                  <a:gd name="connsiteX7" fmla="*/ 6440557 w 7782340"/>
                  <a:gd name="connsiteY7" fmla="*/ 586409 h 4512365"/>
                  <a:gd name="connsiteX8" fmla="*/ 6251714 w 7782340"/>
                  <a:gd name="connsiteY8" fmla="*/ 705679 h 4512365"/>
                  <a:gd name="connsiteX9" fmla="*/ 6042992 w 7782340"/>
                  <a:gd name="connsiteY9" fmla="*/ 795131 h 4512365"/>
                  <a:gd name="connsiteX10" fmla="*/ 5794514 w 7782340"/>
                  <a:gd name="connsiteY10" fmla="*/ 834887 h 4512365"/>
                  <a:gd name="connsiteX11" fmla="*/ 5446644 w 7782340"/>
                  <a:gd name="connsiteY11" fmla="*/ 824948 h 4512365"/>
                  <a:gd name="connsiteX12" fmla="*/ 5277679 w 7782340"/>
                  <a:gd name="connsiteY12" fmla="*/ 824948 h 4512365"/>
                  <a:gd name="connsiteX13" fmla="*/ 5118653 w 7782340"/>
                  <a:gd name="connsiteY13" fmla="*/ 864705 h 4512365"/>
                  <a:gd name="connsiteX14" fmla="*/ 4919870 w 7782340"/>
                  <a:gd name="connsiteY14" fmla="*/ 894522 h 4512365"/>
                  <a:gd name="connsiteX15" fmla="*/ 4681331 w 7782340"/>
                  <a:gd name="connsiteY15" fmla="*/ 874644 h 4512365"/>
                  <a:gd name="connsiteX16" fmla="*/ 4562061 w 7782340"/>
                  <a:gd name="connsiteY16" fmla="*/ 854765 h 4512365"/>
                  <a:gd name="connsiteX17" fmla="*/ 4224131 w 7782340"/>
                  <a:gd name="connsiteY17" fmla="*/ 755374 h 4512365"/>
                  <a:gd name="connsiteX18" fmla="*/ 4124740 w 7782340"/>
                  <a:gd name="connsiteY18" fmla="*/ 755374 h 4512365"/>
                  <a:gd name="connsiteX19" fmla="*/ 4015409 w 7782340"/>
                  <a:gd name="connsiteY19" fmla="*/ 824948 h 4512365"/>
                  <a:gd name="connsiteX20" fmla="*/ 3876261 w 7782340"/>
                  <a:gd name="connsiteY20" fmla="*/ 894522 h 4512365"/>
                  <a:gd name="connsiteX21" fmla="*/ 3766931 w 7782340"/>
                  <a:gd name="connsiteY21" fmla="*/ 864705 h 4512365"/>
                  <a:gd name="connsiteX22" fmla="*/ 3697357 w 7782340"/>
                  <a:gd name="connsiteY22" fmla="*/ 824948 h 4512365"/>
                  <a:gd name="connsiteX23" fmla="*/ 3548270 w 7782340"/>
                  <a:gd name="connsiteY23" fmla="*/ 824948 h 4512365"/>
                  <a:gd name="connsiteX24" fmla="*/ 3389244 w 7782340"/>
                  <a:gd name="connsiteY24" fmla="*/ 834887 h 4512365"/>
                  <a:gd name="connsiteX25" fmla="*/ 3220279 w 7782340"/>
                  <a:gd name="connsiteY25" fmla="*/ 824948 h 4512365"/>
                  <a:gd name="connsiteX26" fmla="*/ 3051314 w 7782340"/>
                  <a:gd name="connsiteY26" fmla="*/ 695739 h 4512365"/>
                  <a:gd name="connsiteX27" fmla="*/ 2941983 w 7782340"/>
                  <a:gd name="connsiteY27" fmla="*/ 556592 h 4512365"/>
                  <a:gd name="connsiteX28" fmla="*/ 2763079 w 7782340"/>
                  <a:gd name="connsiteY28" fmla="*/ 337931 h 4512365"/>
                  <a:gd name="connsiteX29" fmla="*/ 2564296 w 7782340"/>
                  <a:gd name="connsiteY29" fmla="*/ 119270 h 4512365"/>
                  <a:gd name="connsiteX30" fmla="*/ 2484783 w 7782340"/>
                  <a:gd name="connsiteY30" fmla="*/ 69574 h 4512365"/>
                  <a:gd name="connsiteX31" fmla="*/ 2256183 w 7782340"/>
                  <a:gd name="connsiteY31" fmla="*/ 9939 h 4512365"/>
                  <a:gd name="connsiteX32" fmla="*/ 2027583 w 7782340"/>
                  <a:gd name="connsiteY32" fmla="*/ 0 h 4512365"/>
                  <a:gd name="connsiteX33" fmla="*/ 1868557 w 7782340"/>
                  <a:gd name="connsiteY33" fmla="*/ 39757 h 4512365"/>
                  <a:gd name="connsiteX34" fmla="*/ 1719470 w 7782340"/>
                  <a:gd name="connsiteY34" fmla="*/ 99392 h 4512365"/>
                  <a:gd name="connsiteX35" fmla="*/ 1540566 w 7782340"/>
                  <a:gd name="connsiteY35" fmla="*/ 278296 h 4512365"/>
                  <a:gd name="connsiteX36" fmla="*/ 1371600 w 7782340"/>
                  <a:gd name="connsiteY36" fmla="*/ 487018 h 4512365"/>
                  <a:gd name="connsiteX37" fmla="*/ 1351722 w 7782340"/>
                  <a:gd name="connsiteY37" fmla="*/ 655983 h 4512365"/>
                  <a:gd name="connsiteX38" fmla="*/ 1401418 w 7782340"/>
                  <a:gd name="connsiteY38" fmla="*/ 884583 h 4512365"/>
                  <a:gd name="connsiteX39" fmla="*/ 1490870 w 7782340"/>
                  <a:gd name="connsiteY39" fmla="*/ 1162879 h 4512365"/>
                  <a:gd name="connsiteX40" fmla="*/ 1580322 w 7782340"/>
                  <a:gd name="connsiteY40" fmla="*/ 1421296 h 4512365"/>
                  <a:gd name="connsiteX41" fmla="*/ 1620079 w 7782340"/>
                  <a:gd name="connsiteY41" fmla="*/ 1540565 h 4512365"/>
                  <a:gd name="connsiteX42" fmla="*/ 1610140 w 7782340"/>
                  <a:gd name="connsiteY42" fmla="*/ 1600200 h 4512365"/>
                  <a:gd name="connsiteX43" fmla="*/ 1451114 w 7782340"/>
                  <a:gd name="connsiteY43" fmla="*/ 1649896 h 4512365"/>
                  <a:gd name="connsiteX44" fmla="*/ 1361661 w 7782340"/>
                  <a:gd name="connsiteY44" fmla="*/ 1649896 h 4512365"/>
                  <a:gd name="connsiteX45" fmla="*/ 1162879 w 7782340"/>
                  <a:gd name="connsiteY45" fmla="*/ 1659835 h 4512365"/>
                  <a:gd name="connsiteX46" fmla="*/ 1103244 w 7782340"/>
                  <a:gd name="connsiteY46" fmla="*/ 1838739 h 4512365"/>
                  <a:gd name="connsiteX47" fmla="*/ 1003853 w 7782340"/>
                  <a:gd name="connsiteY47" fmla="*/ 1888435 h 4512365"/>
                  <a:gd name="connsiteX48" fmla="*/ 914400 w 7782340"/>
                  <a:gd name="connsiteY48" fmla="*/ 1977887 h 4512365"/>
                  <a:gd name="connsiteX49" fmla="*/ 755374 w 7782340"/>
                  <a:gd name="connsiteY49" fmla="*/ 1977887 h 4512365"/>
                  <a:gd name="connsiteX50" fmla="*/ 556592 w 7782340"/>
                  <a:gd name="connsiteY50" fmla="*/ 1888435 h 4512365"/>
                  <a:gd name="connsiteX51" fmla="*/ 427383 w 7782340"/>
                  <a:gd name="connsiteY51" fmla="*/ 1779105 h 4512365"/>
                  <a:gd name="connsiteX52" fmla="*/ 198783 w 7782340"/>
                  <a:gd name="connsiteY52" fmla="*/ 1749287 h 4512365"/>
                  <a:gd name="connsiteX53" fmla="*/ 109331 w 7782340"/>
                  <a:gd name="connsiteY53" fmla="*/ 1759226 h 4512365"/>
                  <a:gd name="connsiteX54" fmla="*/ 0 w 7782340"/>
                  <a:gd name="connsiteY54" fmla="*/ 1898374 h 4512365"/>
                  <a:gd name="connsiteX55" fmla="*/ 0 w 7782340"/>
                  <a:gd name="connsiteY55" fmla="*/ 2186609 h 4512365"/>
                  <a:gd name="connsiteX56" fmla="*/ 129209 w 7782340"/>
                  <a:gd name="connsiteY56" fmla="*/ 2425148 h 4512365"/>
                  <a:gd name="connsiteX57" fmla="*/ 139148 w 7782340"/>
                  <a:gd name="connsiteY57" fmla="*/ 2733261 h 4512365"/>
                  <a:gd name="connsiteX58" fmla="*/ 139148 w 7782340"/>
                  <a:gd name="connsiteY58" fmla="*/ 3150705 h 4512365"/>
                  <a:gd name="connsiteX59" fmla="*/ 69574 w 7782340"/>
                  <a:gd name="connsiteY59" fmla="*/ 3747052 h 4512365"/>
                  <a:gd name="connsiteX60" fmla="*/ 79514 w 7782340"/>
                  <a:gd name="connsiteY60" fmla="*/ 4333461 h 4512365"/>
                  <a:gd name="connsiteX61" fmla="*/ 178905 w 7782340"/>
                  <a:gd name="connsiteY61" fmla="*/ 4512365 h 4512365"/>
                  <a:gd name="connsiteX62" fmla="*/ 4482548 w 7782340"/>
                  <a:gd name="connsiteY62" fmla="*/ 4462670 h 4512365"/>
                  <a:gd name="connsiteX63" fmla="*/ 4979505 w 7782340"/>
                  <a:gd name="connsiteY63" fmla="*/ 4224131 h 4512365"/>
                  <a:gd name="connsiteX64" fmla="*/ 5267740 w 7782340"/>
                  <a:gd name="connsiteY64" fmla="*/ 4184374 h 4512365"/>
                  <a:gd name="connsiteX65" fmla="*/ 5436705 w 7782340"/>
                  <a:gd name="connsiteY65" fmla="*/ 4184374 h 4512365"/>
                  <a:gd name="connsiteX66" fmla="*/ 5724940 w 7782340"/>
                  <a:gd name="connsiteY66" fmla="*/ 4283765 h 4512365"/>
                  <a:gd name="connsiteX67" fmla="*/ 6042992 w 7782340"/>
                  <a:gd name="connsiteY67" fmla="*/ 4373218 h 4512365"/>
                  <a:gd name="connsiteX68" fmla="*/ 6370983 w 7782340"/>
                  <a:gd name="connsiteY68" fmla="*/ 4363279 h 4512365"/>
                  <a:gd name="connsiteX69" fmla="*/ 6609522 w 7782340"/>
                  <a:gd name="connsiteY69" fmla="*/ 4383157 h 4512365"/>
                  <a:gd name="connsiteX70" fmla="*/ 6808305 w 7782340"/>
                  <a:gd name="connsiteY70" fmla="*/ 4144618 h 4512365"/>
                  <a:gd name="connsiteX71" fmla="*/ 6987209 w 7782340"/>
                  <a:gd name="connsiteY71" fmla="*/ 3886200 h 4512365"/>
                  <a:gd name="connsiteX72" fmla="*/ 7275444 w 7782340"/>
                  <a:gd name="connsiteY72" fmla="*/ 3737113 h 4512365"/>
                  <a:gd name="connsiteX73" fmla="*/ 7623314 w 7782340"/>
                  <a:gd name="connsiteY73" fmla="*/ 3498574 h 4512365"/>
                  <a:gd name="connsiteX74" fmla="*/ 7742583 w 7782340"/>
                  <a:gd name="connsiteY74" fmla="*/ 3240157 h 4512365"/>
                  <a:gd name="connsiteX75" fmla="*/ 7702827 w 7782340"/>
                  <a:gd name="connsiteY75" fmla="*/ 2832652 h 4512365"/>
                  <a:gd name="connsiteX76" fmla="*/ 7782340 w 7782340"/>
                  <a:gd name="connsiteY76" fmla="*/ 2693505 h 4512365"/>
                  <a:gd name="connsiteX77" fmla="*/ 7762461 w 7782340"/>
                  <a:gd name="connsiteY77" fmla="*/ 775252 h 4512365"/>
                  <a:gd name="connsiteX0" fmla="*/ 7762461 w 7782340"/>
                  <a:gd name="connsiteY0" fmla="*/ 775252 h 4512365"/>
                  <a:gd name="connsiteX1" fmla="*/ 7663070 w 7782340"/>
                  <a:gd name="connsiteY1" fmla="*/ 685800 h 4512365"/>
                  <a:gd name="connsiteX2" fmla="*/ 7414592 w 7782340"/>
                  <a:gd name="connsiteY2" fmla="*/ 655983 h 4512365"/>
                  <a:gd name="connsiteX3" fmla="*/ 7126357 w 7782340"/>
                  <a:gd name="connsiteY3" fmla="*/ 626165 h 4512365"/>
                  <a:gd name="connsiteX4" fmla="*/ 6977270 w 7782340"/>
                  <a:gd name="connsiteY4" fmla="*/ 596348 h 4512365"/>
                  <a:gd name="connsiteX5" fmla="*/ 6907696 w 7782340"/>
                  <a:gd name="connsiteY5" fmla="*/ 546652 h 4512365"/>
                  <a:gd name="connsiteX6" fmla="*/ 6808305 w 7782340"/>
                  <a:gd name="connsiteY6" fmla="*/ 516835 h 4512365"/>
                  <a:gd name="connsiteX7" fmla="*/ 6440557 w 7782340"/>
                  <a:gd name="connsiteY7" fmla="*/ 586409 h 4512365"/>
                  <a:gd name="connsiteX8" fmla="*/ 6251714 w 7782340"/>
                  <a:gd name="connsiteY8" fmla="*/ 705679 h 4512365"/>
                  <a:gd name="connsiteX9" fmla="*/ 6042992 w 7782340"/>
                  <a:gd name="connsiteY9" fmla="*/ 795131 h 4512365"/>
                  <a:gd name="connsiteX10" fmla="*/ 5794514 w 7782340"/>
                  <a:gd name="connsiteY10" fmla="*/ 834887 h 4512365"/>
                  <a:gd name="connsiteX11" fmla="*/ 5446644 w 7782340"/>
                  <a:gd name="connsiteY11" fmla="*/ 824948 h 4512365"/>
                  <a:gd name="connsiteX12" fmla="*/ 5277679 w 7782340"/>
                  <a:gd name="connsiteY12" fmla="*/ 824948 h 4512365"/>
                  <a:gd name="connsiteX13" fmla="*/ 5118653 w 7782340"/>
                  <a:gd name="connsiteY13" fmla="*/ 864705 h 4512365"/>
                  <a:gd name="connsiteX14" fmla="*/ 4919870 w 7782340"/>
                  <a:gd name="connsiteY14" fmla="*/ 894522 h 4512365"/>
                  <a:gd name="connsiteX15" fmla="*/ 4681331 w 7782340"/>
                  <a:gd name="connsiteY15" fmla="*/ 874644 h 4512365"/>
                  <a:gd name="connsiteX16" fmla="*/ 4562061 w 7782340"/>
                  <a:gd name="connsiteY16" fmla="*/ 854765 h 4512365"/>
                  <a:gd name="connsiteX17" fmla="*/ 4224131 w 7782340"/>
                  <a:gd name="connsiteY17" fmla="*/ 755374 h 4512365"/>
                  <a:gd name="connsiteX18" fmla="*/ 4124740 w 7782340"/>
                  <a:gd name="connsiteY18" fmla="*/ 755374 h 4512365"/>
                  <a:gd name="connsiteX19" fmla="*/ 4015409 w 7782340"/>
                  <a:gd name="connsiteY19" fmla="*/ 824948 h 4512365"/>
                  <a:gd name="connsiteX20" fmla="*/ 3876261 w 7782340"/>
                  <a:gd name="connsiteY20" fmla="*/ 894522 h 4512365"/>
                  <a:gd name="connsiteX21" fmla="*/ 3766931 w 7782340"/>
                  <a:gd name="connsiteY21" fmla="*/ 864705 h 4512365"/>
                  <a:gd name="connsiteX22" fmla="*/ 3697357 w 7782340"/>
                  <a:gd name="connsiteY22" fmla="*/ 824948 h 4512365"/>
                  <a:gd name="connsiteX23" fmla="*/ 3548270 w 7782340"/>
                  <a:gd name="connsiteY23" fmla="*/ 824948 h 4512365"/>
                  <a:gd name="connsiteX24" fmla="*/ 3389244 w 7782340"/>
                  <a:gd name="connsiteY24" fmla="*/ 834887 h 4512365"/>
                  <a:gd name="connsiteX25" fmla="*/ 3220279 w 7782340"/>
                  <a:gd name="connsiteY25" fmla="*/ 824948 h 4512365"/>
                  <a:gd name="connsiteX26" fmla="*/ 3051314 w 7782340"/>
                  <a:gd name="connsiteY26" fmla="*/ 695739 h 4512365"/>
                  <a:gd name="connsiteX27" fmla="*/ 2941983 w 7782340"/>
                  <a:gd name="connsiteY27" fmla="*/ 556592 h 4512365"/>
                  <a:gd name="connsiteX28" fmla="*/ 2763079 w 7782340"/>
                  <a:gd name="connsiteY28" fmla="*/ 337931 h 4512365"/>
                  <a:gd name="connsiteX29" fmla="*/ 2564296 w 7782340"/>
                  <a:gd name="connsiteY29" fmla="*/ 119270 h 4512365"/>
                  <a:gd name="connsiteX30" fmla="*/ 2484783 w 7782340"/>
                  <a:gd name="connsiteY30" fmla="*/ 69574 h 4512365"/>
                  <a:gd name="connsiteX31" fmla="*/ 2256183 w 7782340"/>
                  <a:gd name="connsiteY31" fmla="*/ 9939 h 4512365"/>
                  <a:gd name="connsiteX32" fmla="*/ 2027583 w 7782340"/>
                  <a:gd name="connsiteY32" fmla="*/ 0 h 4512365"/>
                  <a:gd name="connsiteX33" fmla="*/ 1868557 w 7782340"/>
                  <a:gd name="connsiteY33" fmla="*/ 39757 h 4512365"/>
                  <a:gd name="connsiteX34" fmla="*/ 1719470 w 7782340"/>
                  <a:gd name="connsiteY34" fmla="*/ 99392 h 4512365"/>
                  <a:gd name="connsiteX35" fmla="*/ 1540566 w 7782340"/>
                  <a:gd name="connsiteY35" fmla="*/ 278296 h 4512365"/>
                  <a:gd name="connsiteX36" fmla="*/ 1371600 w 7782340"/>
                  <a:gd name="connsiteY36" fmla="*/ 487018 h 4512365"/>
                  <a:gd name="connsiteX37" fmla="*/ 1351722 w 7782340"/>
                  <a:gd name="connsiteY37" fmla="*/ 655983 h 4512365"/>
                  <a:gd name="connsiteX38" fmla="*/ 1401418 w 7782340"/>
                  <a:gd name="connsiteY38" fmla="*/ 884583 h 4512365"/>
                  <a:gd name="connsiteX39" fmla="*/ 1490870 w 7782340"/>
                  <a:gd name="connsiteY39" fmla="*/ 1162879 h 4512365"/>
                  <a:gd name="connsiteX40" fmla="*/ 1580322 w 7782340"/>
                  <a:gd name="connsiteY40" fmla="*/ 1421296 h 4512365"/>
                  <a:gd name="connsiteX41" fmla="*/ 1620079 w 7782340"/>
                  <a:gd name="connsiteY41" fmla="*/ 1540565 h 4512365"/>
                  <a:gd name="connsiteX42" fmla="*/ 1610140 w 7782340"/>
                  <a:gd name="connsiteY42" fmla="*/ 1600200 h 4512365"/>
                  <a:gd name="connsiteX43" fmla="*/ 1451114 w 7782340"/>
                  <a:gd name="connsiteY43" fmla="*/ 1649896 h 4512365"/>
                  <a:gd name="connsiteX44" fmla="*/ 1361661 w 7782340"/>
                  <a:gd name="connsiteY44" fmla="*/ 1649896 h 4512365"/>
                  <a:gd name="connsiteX45" fmla="*/ 1162879 w 7782340"/>
                  <a:gd name="connsiteY45" fmla="*/ 1659835 h 4512365"/>
                  <a:gd name="connsiteX46" fmla="*/ 1103244 w 7782340"/>
                  <a:gd name="connsiteY46" fmla="*/ 1838739 h 4512365"/>
                  <a:gd name="connsiteX47" fmla="*/ 1003853 w 7782340"/>
                  <a:gd name="connsiteY47" fmla="*/ 1888435 h 4512365"/>
                  <a:gd name="connsiteX48" fmla="*/ 914400 w 7782340"/>
                  <a:gd name="connsiteY48" fmla="*/ 1977887 h 4512365"/>
                  <a:gd name="connsiteX49" fmla="*/ 755374 w 7782340"/>
                  <a:gd name="connsiteY49" fmla="*/ 1977887 h 4512365"/>
                  <a:gd name="connsiteX50" fmla="*/ 556592 w 7782340"/>
                  <a:gd name="connsiteY50" fmla="*/ 1888435 h 4512365"/>
                  <a:gd name="connsiteX51" fmla="*/ 427383 w 7782340"/>
                  <a:gd name="connsiteY51" fmla="*/ 1779105 h 4512365"/>
                  <a:gd name="connsiteX52" fmla="*/ 198783 w 7782340"/>
                  <a:gd name="connsiteY52" fmla="*/ 1749287 h 4512365"/>
                  <a:gd name="connsiteX53" fmla="*/ 109331 w 7782340"/>
                  <a:gd name="connsiteY53" fmla="*/ 1759226 h 4512365"/>
                  <a:gd name="connsiteX54" fmla="*/ 0 w 7782340"/>
                  <a:gd name="connsiteY54" fmla="*/ 1898374 h 4512365"/>
                  <a:gd name="connsiteX55" fmla="*/ 0 w 7782340"/>
                  <a:gd name="connsiteY55" fmla="*/ 2186609 h 4512365"/>
                  <a:gd name="connsiteX56" fmla="*/ 129209 w 7782340"/>
                  <a:gd name="connsiteY56" fmla="*/ 2425148 h 4512365"/>
                  <a:gd name="connsiteX57" fmla="*/ 139148 w 7782340"/>
                  <a:gd name="connsiteY57" fmla="*/ 2733261 h 4512365"/>
                  <a:gd name="connsiteX58" fmla="*/ 139148 w 7782340"/>
                  <a:gd name="connsiteY58" fmla="*/ 3150705 h 4512365"/>
                  <a:gd name="connsiteX59" fmla="*/ 69574 w 7782340"/>
                  <a:gd name="connsiteY59" fmla="*/ 3747052 h 4512365"/>
                  <a:gd name="connsiteX60" fmla="*/ 178905 w 7782340"/>
                  <a:gd name="connsiteY60" fmla="*/ 4512365 h 4512365"/>
                  <a:gd name="connsiteX61" fmla="*/ 4482548 w 7782340"/>
                  <a:gd name="connsiteY61" fmla="*/ 4462670 h 4512365"/>
                  <a:gd name="connsiteX62" fmla="*/ 4979505 w 7782340"/>
                  <a:gd name="connsiteY62" fmla="*/ 4224131 h 4512365"/>
                  <a:gd name="connsiteX63" fmla="*/ 5267740 w 7782340"/>
                  <a:gd name="connsiteY63" fmla="*/ 4184374 h 4512365"/>
                  <a:gd name="connsiteX64" fmla="*/ 5436705 w 7782340"/>
                  <a:gd name="connsiteY64" fmla="*/ 4184374 h 4512365"/>
                  <a:gd name="connsiteX65" fmla="*/ 5724940 w 7782340"/>
                  <a:gd name="connsiteY65" fmla="*/ 4283765 h 4512365"/>
                  <a:gd name="connsiteX66" fmla="*/ 6042992 w 7782340"/>
                  <a:gd name="connsiteY66" fmla="*/ 4373218 h 4512365"/>
                  <a:gd name="connsiteX67" fmla="*/ 6370983 w 7782340"/>
                  <a:gd name="connsiteY67" fmla="*/ 4363279 h 4512365"/>
                  <a:gd name="connsiteX68" fmla="*/ 6609522 w 7782340"/>
                  <a:gd name="connsiteY68" fmla="*/ 4383157 h 4512365"/>
                  <a:gd name="connsiteX69" fmla="*/ 6808305 w 7782340"/>
                  <a:gd name="connsiteY69" fmla="*/ 4144618 h 4512365"/>
                  <a:gd name="connsiteX70" fmla="*/ 6987209 w 7782340"/>
                  <a:gd name="connsiteY70" fmla="*/ 3886200 h 4512365"/>
                  <a:gd name="connsiteX71" fmla="*/ 7275444 w 7782340"/>
                  <a:gd name="connsiteY71" fmla="*/ 3737113 h 4512365"/>
                  <a:gd name="connsiteX72" fmla="*/ 7623314 w 7782340"/>
                  <a:gd name="connsiteY72" fmla="*/ 3498574 h 4512365"/>
                  <a:gd name="connsiteX73" fmla="*/ 7742583 w 7782340"/>
                  <a:gd name="connsiteY73" fmla="*/ 3240157 h 4512365"/>
                  <a:gd name="connsiteX74" fmla="*/ 7702827 w 7782340"/>
                  <a:gd name="connsiteY74" fmla="*/ 2832652 h 4512365"/>
                  <a:gd name="connsiteX75" fmla="*/ 7782340 w 7782340"/>
                  <a:gd name="connsiteY75" fmla="*/ 2693505 h 4512365"/>
                  <a:gd name="connsiteX76" fmla="*/ 7762461 w 7782340"/>
                  <a:gd name="connsiteY76" fmla="*/ 775252 h 4512365"/>
                  <a:gd name="connsiteX0" fmla="*/ 7762461 w 7782340"/>
                  <a:gd name="connsiteY0" fmla="*/ 775252 h 4462670"/>
                  <a:gd name="connsiteX1" fmla="*/ 7663070 w 7782340"/>
                  <a:gd name="connsiteY1" fmla="*/ 685800 h 4462670"/>
                  <a:gd name="connsiteX2" fmla="*/ 7414592 w 7782340"/>
                  <a:gd name="connsiteY2" fmla="*/ 655983 h 4462670"/>
                  <a:gd name="connsiteX3" fmla="*/ 7126357 w 7782340"/>
                  <a:gd name="connsiteY3" fmla="*/ 626165 h 4462670"/>
                  <a:gd name="connsiteX4" fmla="*/ 6977270 w 7782340"/>
                  <a:gd name="connsiteY4" fmla="*/ 596348 h 4462670"/>
                  <a:gd name="connsiteX5" fmla="*/ 6907696 w 7782340"/>
                  <a:gd name="connsiteY5" fmla="*/ 546652 h 4462670"/>
                  <a:gd name="connsiteX6" fmla="*/ 6808305 w 7782340"/>
                  <a:gd name="connsiteY6" fmla="*/ 516835 h 4462670"/>
                  <a:gd name="connsiteX7" fmla="*/ 6440557 w 7782340"/>
                  <a:gd name="connsiteY7" fmla="*/ 586409 h 4462670"/>
                  <a:gd name="connsiteX8" fmla="*/ 6251714 w 7782340"/>
                  <a:gd name="connsiteY8" fmla="*/ 705679 h 4462670"/>
                  <a:gd name="connsiteX9" fmla="*/ 6042992 w 7782340"/>
                  <a:gd name="connsiteY9" fmla="*/ 795131 h 4462670"/>
                  <a:gd name="connsiteX10" fmla="*/ 5794514 w 7782340"/>
                  <a:gd name="connsiteY10" fmla="*/ 834887 h 4462670"/>
                  <a:gd name="connsiteX11" fmla="*/ 5446644 w 7782340"/>
                  <a:gd name="connsiteY11" fmla="*/ 824948 h 4462670"/>
                  <a:gd name="connsiteX12" fmla="*/ 5277679 w 7782340"/>
                  <a:gd name="connsiteY12" fmla="*/ 824948 h 4462670"/>
                  <a:gd name="connsiteX13" fmla="*/ 5118653 w 7782340"/>
                  <a:gd name="connsiteY13" fmla="*/ 864705 h 4462670"/>
                  <a:gd name="connsiteX14" fmla="*/ 4919870 w 7782340"/>
                  <a:gd name="connsiteY14" fmla="*/ 894522 h 4462670"/>
                  <a:gd name="connsiteX15" fmla="*/ 4681331 w 7782340"/>
                  <a:gd name="connsiteY15" fmla="*/ 874644 h 4462670"/>
                  <a:gd name="connsiteX16" fmla="*/ 4562061 w 7782340"/>
                  <a:gd name="connsiteY16" fmla="*/ 854765 h 4462670"/>
                  <a:gd name="connsiteX17" fmla="*/ 4224131 w 7782340"/>
                  <a:gd name="connsiteY17" fmla="*/ 755374 h 4462670"/>
                  <a:gd name="connsiteX18" fmla="*/ 4124740 w 7782340"/>
                  <a:gd name="connsiteY18" fmla="*/ 755374 h 4462670"/>
                  <a:gd name="connsiteX19" fmla="*/ 4015409 w 7782340"/>
                  <a:gd name="connsiteY19" fmla="*/ 824948 h 4462670"/>
                  <a:gd name="connsiteX20" fmla="*/ 3876261 w 7782340"/>
                  <a:gd name="connsiteY20" fmla="*/ 894522 h 4462670"/>
                  <a:gd name="connsiteX21" fmla="*/ 3766931 w 7782340"/>
                  <a:gd name="connsiteY21" fmla="*/ 864705 h 4462670"/>
                  <a:gd name="connsiteX22" fmla="*/ 3697357 w 7782340"/>
                  <a:gd name="connsiteY22" fmla="*/ 824948 h 4462670"/>
                  <a:gd name="connsiteX23" fmla="*/ 3548270 w 7782340"/>
                  <a:gd name="connsiteY23" fmla="*/ 824948 h 4462670"/>
                  <a:gd name="connsiteX24" fmla="*/ 3389244 w 7782340"/>
                  <a:gd name="connsiteY24" fmla="*/ 834887 h 4462670"/>
                  <a:gd name="connsiteX25" fmla="*/ 3220279 w 7782340"/>
                  <a:gd name="connsiteY25" fmla="*/ 824948 h 4462670"/>
                  <a:gd name="connsiteX26" fmla="*/ 3051314 w 7782340"/>
                  <a:gd name="connsiteY26" fmla="*/ 695739 h 4462670"/>
                  <a:gd name="connsiteX27" fmla="*/ 2941983 w 7782340"/>
                  <a:gd name="connsiteY27" fmla="*/ 556592 h 4462670"/>
                  <a:gd name="connsiteX28" fmla="*/ 2763079 w 7782340"/>
                  <a:gd name="connsiteY28" fmla="*/ 337931 h 4462670"/>
                  <a:gd name="connsiteX29" fmla="*/ 2564296 w 7782340"/>
                  <a:gd name="connsiteY29" fmla="*/ 119270 h 4462670"/>
                  <a:gd name="connsiteX30" fmla="*/ 2484783 w 7782340"/>
                  <a:gd name="connsiteY30" fmla="*/ 69574 h 4462670"/>
                  <a:gd name="connsiteX31" fmla="*/ 2256183 w 7782340"/>
                  <a:gd name="connsiteY31" fmla="*/ 9939 h 4462670"/>
                  <a:gd name="connsiteX32" fmla="*/ 2027583 w 7782340"/>
                  <a:gd name="connsiteY32" fmla="*/ 0 h 4462670"/>
                  <a:gd name="connsiteX33" fmla="*/ 1868557 w 7782340"/>
                  <a:gd name="connsiteY33" fmla="*/ 39757 h 4462670"/>
                  <a:gd name="connsiteX34" fmla="*/ 1719470 w 7782340"/>
                  <a:gd name="connsiteY34" fmla="*/ 99392 h 4462670"/>
                  <a:gd name="connsiteX35" fmla="*/ 1540566 w 7782340"/>
                  <a:gd name="connsiteY35" fmla="*/ 278296 h 4462670"/>
                  <a:gd name="connsiteX36" fmla="*/ 1371600 w 7782340"/>
                  <a:gd name="connsiteY36" fmla="*/ 487018 h 4462670"/>
                  <a:gd name="connsiteX37" fmla="*/ 1351722 w 7782340"/>
                  <a:gd name="connsiteY37" fmla="*/ 655983 h 4462670"/>
                  <a:gd name="connsiteX38" fmla="*/ 1401418 w 7782340"/>
                  <a:gd name="connsiteY38" fmla="*/ 884583 h 4462670"/>
                  <a:gd name="connsiteX39" fmla="*/ 1490870 w 7782340"/>
                  <a:gd name="connsiteY39" fmla="*/ 1162879 h 4462670"/>
                  <a:gd name="connsiteX40" fmla="*/ 1580322 w 7782340"/>
                  <a:gd name="connsiteY40" fmla="*/ 1421296 h 4462670"/>
                  <a:gd name="connsiteX41" fmla="*/ 1620079 w 7782340"/>
                  <a:gd name="connsiteY41" fmla="*/ 1540565 h 4462670"/>
                  <a:gd name="connsiteX42" fmla="*/ 1610140 w 7782340"/>
                  <a:gd name="connsiteY42" fmla="*/ 1600200 h 4462670"/>
                  <a:gd name="connsiteX43" fmla="*/ 1451114 w 7782340"/>
                  <a:gd name="connsiteY43" fmla="*/ 1649896 h 4462670"/>
                  <a:gd name="connsiteX44" fmla="*/ 1361661 w 7782340"/>
                  <a:gd name="connsiteY44" fmla="*/ 1649896 h 4462670"/>
                  <a:gd name="connsiteX45" fmla="*/ 1162879 w 7782340"/>
                  <a:gd name="connsiteY45" fmla="*/ 1659835 h 4462670"/>
                  <a:gd name="connsiteX46" fmla="*/ 1103244 w 7782340"/>
                  <a:gd name="connsiteY46" fmla="*/ 1838739 h 4462670"/>
                  <a:gd name="connsiteX47" fmla="*/ 1003853 w 7782340"/>
                  <a:gd name="connsiteY47" fmla="*/ 1888435 h 4462670"/>
                  <a:gd name="connsiteX48" fmla="*/ 914400 w 7782340"/>
                  <a:gd name="connsiteY48" fmla="*/ 1977887 h 4462670"/>
                  <a:gd name="connsiteX49" fmla="*/ 755374 w 7782340"/>
                  <a:gd name="connsiteY49" fmla="*/ 1977887 h 4462670"/>
                  <a:gd name="connsiteX50" fmla="*/ 556592 w 7782340"/>
                  <a:gd name="connsiteY50" fmla="*/ 1888435 h 4462670"/>
                  <a:gd name="connsiteX51" fmla="*/ 427383 w 7782340"/>
                  <a:gd name="connsiteY51" fmla="*/ 1779105 h 4462670"/>
                  <a:gd name="connsiteX52" fmla="*/ 198783 w 7782340"/>
                  <a:gd name="connsiteY52" fmla="*/ 1749287 h 4462670"/>
                  <a:gd name="connsiteX53" fmla="*/ 109331 w 7782340"/>
                  <a:gd name="connsiteY53" fmla="*/ 1759226 h 4462670"/>
                  <a:gd name="connsiteX54" fmla="*/ 0 w 7782340"/>
                  <a:gd name="connsiteY54" fmla="*/ 1898374 h 4462670"/>
                  <a:gd name="connsiteX55" fmla="*/ 0 w 7782340"/>
                  <a:gd name="connsiteY55" fmla="*/ 2186609 h 4462670"/>
                  <a:gd name="connsiteX56" fmla="*/ 129209 w 7782340"/>
                  <a:gd name="connsiteY56" fmla="*/ 2425148 h 4462670"/>
                  <a:gd name="connsiteX57" fmla="*/ 139148 w 7782340"/>
                  <a:gd name="connsiteY57" fmla="*/ 2733261 h 4462670"/>
                  <a:gd name="connsiteX58" fmla="*/ 139148 w 7782340"/>
                  <a:gd name="connsiteY58" fmla="*/ 3150705 h 4462670"/>
                  <a:gd name="connsiteX59" fmla="*/ 69574 w 7782340"/>
                  <a:gd name="connsiteY59" fmla="*/ 3747052 h 4462670"/>
                  <a:gd name="connsiteX60" fmla="*/ 81251 w 7782340"/>
                  <a:gd name="connsiteY60" fmla="*/ 4103992 h 4462670"/>
                  <a:gd name="connsiteX61" fmla="*/ 4482548 w 7782340"/>
                  <a:gd name="connsiteY61" fmla="*/ 4462670 h 4462670"/>
                  <a:gd name="connsiteX62" fmla="*/ 4979505 w 7782340"/>
                  <a:gd name="connsiteY62" fmla="*/ 4224131 h 4462670"/>
                  <a:gd name="connsiteX63" fmla="*/ 5267740 w 7782340"/>
                  <a:gd name="connsiteY63" fmla="*/ 4184374 h 4462670"/>
                  <a:gd name="connsiteX64" fmla="*/ 5436705 w 7782340"/>
                  <a:gd name="connsiteY64" fmla="*/ 4184374 h 4462670"/>
                  <a:gd name="connsiteX65" fmla="*/ 5724940 w 7782340"/>
                  <a:gd name="connsiteY65" fmla="*/ 4283765 h 4462670"/>
                  <a:gd name="connsiteX66" fmla="*/ 6042992 w 7782340"/>
                  <a:gd name="connsiteY66" fmla="*/ 4373218 h 4462670"/>
                  <a:gd name="connsiteX67" fmla="*/ 6370983 w 7782340"/>
                  <a:gd name="connsiteY67" fmla="*/ 4363279 h 4462670"/>
                  <a:gd name="connsiteX68" fmla="*/ 6609522 w 7782340"/>
                  <a:gd name="connsiteY68" fmla="*/ 4383157 h 4462670"/>
                  <a:gd name="connsiteX69" fmla="*/ 6808305 w 7782340"/>
                  <a:gd name="connsiteY69" fmla="*/ 4144618 h 4462670"/>
                  <a:gd name="connsiteX70" fmla="*/ 6987209 w 7782340"/>
                  <a:gd name="connsiteY70" fmla="*/ 3886200 h 4462670"/>
                  <a:gd name="connsiteX71" fmla="*/ 7275444 w 7782340"/>
                  <a:gd name="connsiteY71" fmla="*/ 3737113 h 4462670"/>
                  <a:gd name="connsiteX72" fmla="*/ 7623314 w 7782340"/>
                  <a:gd name="connsiteY72" fmla="*/ 3498574 h 4462670"/>
                  <a:gd name="connsiteX73" fmla="*/ 7742583 w 7782340"/>
                  <a:gd name="connsiteY73" fmla="*/ 3240157 h 4462670"/>
                  <a:gd name="connsiteX74" fmla="*/ 7702827 w 7782340"/>
                  <a:gd name="connsiteY74" fmla="*/ 2832652 h 4462670"/>
                  <a:gd name="connsiteX75" fmla="*/ 7782340 w 7782340"/>
                  <a:gd name="connsiteY75" fmla="*/ 2693505 h 4462670"/>
                  <a:gd name="connsiteX76" fmla="*/ 7762461 w 7782340"/>
                  <a:gd name="connsiteY76" fmla="*/ 775252 h 4462670"/>
                  <a:gd name="connsiteX0" fmla="*/ 7762461 w 7782340"/>
                  <a:gd name="connsiteY0" fmla="*/ 775252 h 4383157"/>
                  <a:gd name="connsiteX1" fmla="*/ 7663070 w 7782340"/>
                  <a:gd name="connsiteY1" fmla="*/ 685800 h 4383157"/>
                  <a:gd name="connsiteX2" fmla="*/ 7414592 w 7782340"/>
                  <a:gd name="connsiteY2" fmla="*/ 655983 h 4383157"/>
                  <a:gd name="connsiteX3" fmla="*/ 7126357 w 7782340"/>
                  <a:gd name="connsiteY3" fmla="*/ 626165 h 4383157"/>
                  <a:gd name="connsiteX4" fmla="*/ 6977270 w 7782340"/>
                  <a:gd name="connsiteY4" fmla="*/ 596348 h 4383157"/>
                  <a:gd name="connsiteX5" fmla="*/ 6907696 w 7782340"/>
                  <a:gd name="connsiteY5" fmla="*/ 546652 h 4383157"/>
                  <a:gd name="connsiteX6" fmla="*/ 6808305 w 7782340"/>
                  <a:gd name="connsiteY6" fmla="*/ 516835 h 4383157"/>
                  <a:gd name="connsiteX7" fmla="*/ 6440557 w 7782340"/>
                  <a:gd name="connsiteY7" fmla="*/ 586409 h 4383157"/>
                  <a:gd name="connsiteX8" fmla="*/ 6251714 w 7782340"/>
                  <a:gd name="connsiteY8" fmla="*/ 705679 h 4383157"/>
                  <a:gd name="connsiteX9" fmla="*/ 6042992 w 7782340"/>
                  <a:gd name="connsiteY9" fmla="*/ 795131 h 4383157"/>
                  <a:gd name="connsiteX10" fmla="*/ 5794514 w 7782340"/>
                  <a:gd name="connsiteY10" fmla="*/ 834887 h 4383157"/>
                  <a:gd name="connsiteX11" fmla="*/ 5446644 w 7782340"/>
                  <a:gd name="connsiteY11" fmla="*/ 824948 h 4383157"/>
                  <a:gd name="connsiteX12" fmla="*/ 5277679 w 7782340"/>
                  <a:gd name="connsiteY12" fmla="*/ 824948 h 4383157"/>
                  <a:gd name="connsiteX13" fmla="*/ 5118653 w 7782340"/>
                  <a:gd name="connsiteY13" fmla="*/ 864705 h 4383157"/>
                  <a:gd name="connsiteX14" fmla="*/ 4919870 w 7782340"/>
                  <a:gd name="connsiteY14" fmla="*/ 894522 h 4383157"/>
                  <a:gd name="connsiteX15" fmla="*/ 4681331 w 7782340"/>
                  <a:gd name="connsiteY15" fmla="*/ 874644 h 4383157"/>
                  <a:gd name="connsiteX16" fmla="*/ 4562061 w 7782340"/>
                  <a:gd name="connsiteY16" fmla="*/ 854765 h 4383157"/>
                  <a:gd name="connsiteX17" fmla="*/ 4224131 w 7782340"/>
                  <a:gd name="connsiteY17" fmla="*/ 755374 h 4383157"/>
                  <a:gd name="connsiteX18" fmla="*/ 4124740 w 7782340"/>
                  <a:gd name="connsiteY18" fmla="*/ 755374 h 4383157"/>
                  <a:gd name="connsiteX19" fmla="*/ 4015409 w 7782340"/>
                  <a:gd name="connsiteY19" fmla="*/ 824948 h 4383157"/>
                  <a:gd name="connsiteX20" fmla="*/ 3876261 w 7782340"/>
                  <a:gd name="connsiteY20" fmla="*/ 894522 h 4383157"/>
                  <a:gd name="connsiteX21" fmla="*/ 3766931 w 7782340"/>
                  <a:gd name="connsiteY21" fmla="*/ 864705 h 4383157"/>
                  <a:gd name="connsiteX22" fmla="*/ 3697357 w 7782340"/>
                  <a:gd name="connsiteY22" fmla="*/ 824948 h 4383157"/>
                  <a:gd name="connsiteX23" fmla="*/ 3548270 w 7782340"/>
                  <a:gd name="connsiteY23" fmla="*/ 824948 h 4383157"/>
                  <a:gd name="connsiteX24" fmla="*/ 3389244 w 7782340"/>
                  <a:gd name="connsiteY24" fmla="*/ 834887 h 4383157"/>
                  <a:gd name="connsiteX25" fmla="*/ 3220279 w 7782340"/>
                  <a:gd name="connsiteY25" fmla="*/ 824948 h 4383157"/>
                  <a:gd name="connsiteX26" fmla="*/ 3051314 w 7782340"/>
                  <a:gd name="connsiteY26" fmla="*/ 695739 h 4383157"/>
                  <a:gd name="connsiteX27" fmla="*/ 2941983 w 7782340"/>
                  <a:gd name="connsiteY27" fmla="*/ 556592 h 4383157"/>
                  <a:gd name="connsiteX28" fmla="*/ 2763079 w 7782340"/>
                  <a:gd name="connsiteY28" fmla="*/ 337931 h 4383157"/>
                  <a:gd name="connsiteX29" fmla="*/ 2564296 w 7782340"/>
                  <a:gd name="connsiteY29" fmla="*/ 119270 h 4383157"/>
                  <a:gd name="connsiteX30" fmla="*/ 2484783 w 7782340"/>
                  <a:gd name="connsiteY30" fmla="*/ 69574 h 4383157"/>
                  <a:gd name="connsiteX31" fmla="*/ 2256183 w 7782340"/>
                  <a:gd name="connsiteY31" fmla="*/ 9939 h 4383157"/>
                  <a:gd name="connsiteX32" fmla="*/ 2027583 w 7782340"/>
                  <a:gd name="connsiteY32" fmla="*/ 0 h 4383157"/>
                  <a:gd name="connsiteX33" fmla="*/ 1868557 w 7782340"/>
                  <a:gd name="connsiteY33" fmla="*/ 39757 h 4383157"/>
                  <a:gd name="connsiteX34" fmla="*/ 1719470 w 7782340"/>
                  <a:gd name="connsiteY34" fmla="*/ 99392 h 4383157"/>
                  <a:gd name="connsiteX35" fmla="*/ 1540566 w 7782340"/>
                  <a:gd name="connsiteY35" fmla="*/ 278296 h 4383157"/>
                  <a:gd name="connsiteX36" fmla="*/ 1371600 w 7782340"/>
                  <a:gd name="connsiteY36" fmla="*/ 487018 h 4383157"/>
                  <a:gd name="connsiteX37" fmla="*/ 1351722 w 7782340"/>
                  <a:gd name="connsiteY37" fmla="*/ 655983 h 4383157"/>
                  <a:gd name="connsiteX38" fmla="*/ 1401418 w 7782340"/>
                  <a:gd name="connsiteY38" fmla="*/ 884583 h 4383157"/>
                  <a:gd name="connsiteX39" fmla="*/ 1490870 w 7782340"/>
                  <a:gd name="connsiteY39" fmla="*/ 1162879 h 4383157"/>
                  <a:gd name="connsiteX40" fmla="*/ 1580322 w 7782340"/>
                  <a:gd name="connsiteY40" fmla="*/ 1421296 h 4383157"/>
                  <a:gd name="connsiteX41" fmla="*/ 1620079 w 7782340"/>
                  <a:gd name="connsiteY41" fmla="*/ 1540565 h 4383157"/>
                  <a:gd name="connsiteX42" fmla="*/ 1610140 w 7782340"/>
                  <a:gd name="connsiteY42" fmla="*/ 1600200 h 4383157"/>
                  <a:gd name="connsiteX43" fmla="*/ 1451114 w 7782340"/>
                  <a:gd name="connsiteY43" fmla="*/ 1649896 h 4383157"/>
                  <a:gd name="connsiteX44" fmla="*/ 1361661 w 7782340"/>
                  <a:gd name="connsiteY44" fmla="*/ 1649896 h 4383157"/>
                  <a:gd name="connsiteX45" fmla="*/ 1162879 w 7782340"/>
                  <a:gd name="connsiteY45" fmla="*/ 1659835 h 4383157"/>
                  <a:gd name="connsiteX46" fmla="*/ 1103244 w 7782340"/>
                  <a:gd name="connsiteY46" fmla="*/ 1838739 h 4383157"/>
                  <a:gd name="connsiteX47" fmla="*/ 1003853 w 7782340"/>
                  <a:gd name="connsiteY47" fmla="*/ 1888435 h 4383157"/>
                  <a:gd name="connsiteX48" fmla="*/ 914400 w 7782340"/>
                  <a:gd name="connsiteY48" fmla="*/ 1977887 h 4383157"/>
                  <a:gd name="connsiteX49" fmla="*/ 755374 w 7782340"/>
                  <a:gd name="connsiteY49" fmla="*/ 1977887 h 4383157"/>
                  <a:gd name="connsiteX50" fmla="*/ 556592 w 7782340"/>
                  <a:gd name="connsiteY50" fmla="*/ 1888435 h 4383157"/>
                  <a:gd name="connsiteX51" fmla="*/ 427383 w 7782340"/>
                  <a:gd name="connsiteY51" fmla="*/ 1779105 h 4383157"/>
                  <a:gd name="connsiteX52" fmla="*/ 198783 w 7782340"/>
                  <a:gd name="connsiteY52" fmla="*/ 1749287 h 4383157"/>
                  <a:gd name="connsiteX53" fmla="*/ 109331 w 7782340"/>
                  <a:gd name="connsiteY53" fmla="*/ 1759226 h 4383157"/>
                  <a:gd name="connsiteX54" fmla="*/ 0 w 7782340"/>
                  <a:gd name="connsiteY54" fmla="*/ 1898374 h 4383157"/>
                  <a:gd name="connsiteX55" fmla="*/ 0 w 7782340"/>
                  <a:gd name="connsiteY55" fmla="*/ 2186609 h 4383157"/>
                  <a:gd name="connsiteX56" fmla="*/ 129209 w 7782340"/>
                  <a:gd name="connsiteY56" fmla="*/ 2425148 h 4383157"/>
                  <a:gd name="connsiteX57" fmla="*/ 139148 w 7782340"/>
                  <a:gd name="connsiteY57" fmla="*/ 2733261 h 4383157"/>
                  <a:gd name="connsiteX58" fmla="*/ 139148 w 7782340"/>
                  <a:gd name="connsiteY58" fmla="*/ 3150705 h 4383157"/>
                  <a:gd name="connsiteX59" fmla="*/ 69574 w 7782340"/>
                  <a:gd name="connsiteY59" fmla="*/ 3747052 h 4383157"/>
                  <a:gd name="connsiteX60" fmla="*/ 81251 w 7782340"/>
                  <a:gd name="connsiteY60" fmla="*/ 4103992 h 4383157"/>
                  <a:gd name="connsiteX61" fmla="*/ 4393771 w 7782340"/>
                  <a:gd name="connsiteY61" fmla="*/ 4107563 h 4383157"/>
                  <a:gd name="connsiteX62" fmla="*/ 4979505 w 7782340"/>
                  <a:gd name="connsiteY62" fmla="*/ 4224131 h 4383157"/>
                  <a:gd name="connsiteX63" fmla="*/ 5267740 w 7782340"/>
                  <a:gd name="connsiteY63" fmla="*/ 4184374 h 4383157"/>
                  <a:gd name="connsiteX64" fmla="*/ 5436705 w 7782340"/>
                  <a:gd name="connsiteY64" fmla="*/ 4184374 h 4383157"/>
                  <a:gd name="connsiteX65" fmla="*/ 5724940 w 7782340"/>
                  <a:gd name="connsiteY65" fmla="*/ 4283765 h 4383157"/>
                  <a:gd name="connsiteX66" fmla="*/ 6042992 w 7782340"/>
                  <a:gd name="connsiteY66" fmla="*/ 4373218 h 4383157"/>
                  <a:gd name="connsiteX67" fmla="*/ 6370983 w 7782340"/>
                  <a:gd name="connsiteY67" fmla="*/ 4363279 h 4383157"/>
                  <a:gd name="connsiteX68" fmla="*/ 6609522 w 7782340"/>
                  <a:gd name="connsiteY68" fmla="*/ 4383157 h 4383157"/>
                  <a:gd name="connsiteX69" fmla="*/ 6808305 w 7782340"/>
                  <a:gd name="connsiteY69" fmla="*/ 4144618 h 4383157"/>
                  <a:gd name="connsiteX70" fmla="*/ 6987209 w 7782340"/>
                  <a:gd name="connsiteY70" fmla="*/ 3886200 h 4383157"/>
                  <a:gd name="connsiteX71" fmla="*/ 7275444 w 7782340"/>
                  <a:gd name="connsiteY71" fmla="*/ 3737113 h 4383157"/>
                  <a:gd name="connsiteX72" fmla="*/ 7623314 w 7782340"/>
                  <a:gd name="connsiteY72" fmla="*/ 3498574 h 4383157"/>
                  <a:gd name="connsiteX73" fmla="*/ 7742583 w 7782340"/>
                  <a:gd name="connsiteY73" fmla="*/ 3240157 h 4383157"/>
                  <a:gd name="connsiteX74" fmla="*/ 7702827 w 7782340"/>
                  <a:gd name="connsiteY74" fmla="*/ 2832652 h 4383157"/>
                  <a:gd name="connsiteX75" fmla="*/ 7782340 w 7782340"/>
                  <a:gd name="connsiteY75" fmla="*/ 2693505 h 4383157"/>
                  <a:gd name="connsiteX76" fmla="*/ 7762461 w 7782340"/>
                  <a:gd name="connsiteY76" fmla="*/ 775252 h 4383157"/>
                  <a:gd name="connsiteX0" fmla="*/ 7762461 w 7782340"/>
                  <a:gd name="connsiteY0" fmla="*/ 775252 h 4383157"/>
                  <a:gd name="connsiteX1" fmla="*/ 7663070 w 7782340"/>
                  <a:gd name="connsiteY1" fmla="*/ 685800 h 4383157"/>
                  <a:gd name="connsiteX2" fmla="*/ 7414592 w 7782340"/>
                  <a:gd name="connsiteY2" fmla="*/ 655983 h 4383157"/>
                  <a:gd name="connsiteX3" fmla="*/ 7126357 w 7782340"/>
                  <a:gd name="connsiteY3" fmla="*/ 626165 h 4383157"/>
                  <a:gd name="connsiteX4" fmla="*/ 6977270 w 7782340"/>
                  <a:gd name="connsiteY4" fmla="*/ 596348 h 4383157"/>
                  <a:gd name="connsiteX5" fmla="*/ 6907696 w 7782340"/>
                  <a:gd name="connsiteY5" fmla="*/ 546652 h 4383157"/>
                  <a:gd name="connsiteX6" fmla="*/ 6808305 w 7782340"/>
                  <a:gd name="connsiteY6" fmla="*/ 516835 h 4383157"/>
                  <a:gd name="connsiteX7" fmla="*/ 6440557 w 7782340"/>
                  <a:gd name="connsiteY7" fmla="*/ 586409 h 4383157"/>
                  <a:gd name="connsiteX8" fmla="*/ 6251714 w 7782340"/>
                  <a:gd name="connsiteY8" fmla="*/ 705679 h 4383157"/>
                  <a:gd name="connsiteX9" fmla="*/ 6042992 w 7782340"/>
                  <a:gd name="connsiteY9" fmla="*/ 795131 h 4383157"/>
                  <a:gd name="connsiteX10" fmla="*/ 5794514 w 7782340"/>
                  <a:gd name="connsiteY10" fmla="*/ 834887 h 4383157"/>
                  <a:gd name="connsiteX11" fmla="*/ 5446644 w 7782340"/>
                  <a:gd name="connsiteY11" fmla="*/ 824948 h 4383157"/>
                  <a:gd name="connsiteX12" fmla="*/ 5277679 w 7782340"/>
                  <a:gd name="connsiteY12" fmla="*/ 824948 h 4383157"/>
                  <a:gd name="connsiteX13" fmla="*/ 5118653 w 7782340"/>
                  <a:gd name="connsiteY13" fmla="*/ 864705 h 4383157"/>
                  <a:gd name="connsiteX14" fmla="*/ 4919870 w 7782340"/>
                  <a:gd name="connsiteY14" fmla="*/ 894522 h 4383157"/>
                  <a:gd name="connsiteX15" fmla="*/ 4681331 w 7782340"/>
                  <a:gd name="connsiteY15" fmla="*/ 874644 h 4383157"/>
                  <a:gd name="connsiteX16" fmla="*/ 4562061 w 7782340"/>
                  <a:gd name="connsiteY16" fmla="*/ 854765 h 4383157"/>
                  <a:gd name="connsiteX17" fmla="*/ 4224131 w 7782340"/>
                  <a:gd name="connsiteY17" fmla="*/ 755374 h 4383157"/>
                  <a:gd name="connsiteX18" fmla="*/ 4124740 w 7782340"/>
                  <a:gd name="connsiteY18" fmla="*/ 755374 h 4383157"/>
                  <a:gd name="connsiteX19" fmla="*/ 4015409 w 7782340"/>
                  <a:gd name="connsiteY19" fmla="*/ 824948 h 4383157"/>
                  <a:gd name="connsiteX20" fmla="*/ 3876261 w 7782340"/>
                  <a:gd name="connsiteY20" fmla="*/ 894522 h 4383157"/>
                  <a:gd name="connsiteX21" fmla="*/ 3766931 w 7782340"/>
                  <a:gd name="connsiteY21" fmla="*/ 864705 h 4383157"/>
                  <a:gd name="connsiteX22" fmla="*/ 3697357 w 7782340"/>
                  <a:gd name="connsiteY22" fmla="*/ 824948 h 4383157"/>
                  <a:gd name="connsiteX23" fmla="*/ 3548270 w 7782340"/>
                  <a:gd name="connsiteY23" fmla="*/ 824948 h 4383157"/>
                  <a:gd name="connsiteX24" fmla="*/ 3389244 w 7782340"/>
                  <a:gd name="connsiteY24" fmla="*/ 834887 h 4383157"/>
                  <a:gd name="connsiteX25" fmla="*/ 3220279 w 7782340"/>
                  <a:gd name="connsiteY25" fmla="*/ 824948 h 4383157"/>
                  <a:gd name="connsiteX26" fmla="*/ 3051314 w 7782340"/>
                  <a:gd name="connsiteY26" fmla="*/ 695739 h 4383157"/>
                  <a:gd name="connsiteX27" fmla="*/ 2941983 w 7782340"/>
                  <a:gd name="connsiteY27" fmla="*/ 556592 h 4383157"/>
                  <a:gd name="connsiteX28" fmla="*/ 2763079 w 7782340"/>
                  <a:gd name="connsiteY28" fmla="*/ 337931 h 4383157"/>
                  <a:gd name="connsiteX29" fmla="*/ 2564296 w 7782340"/>
                  <a:gd name="connsiteY29" fmla="*/ 119270 h 4383157"/>
                  <a:gd name="connsiteX30" fmla="*/ 2484783 w 7782340"/>
                  <a:gd name="connsiteY30" fmla="*/ 69574 h 4383157"/>
                  <a:gd name="connsiteX31" fmla="*/ 2256183 w 7782340"/>
                  <a:gd name="connsiteY31" fmla="*/ 9939 h 4383157"/>
                  <a:gd name="connsiteX32" fmla="*/ 2027583 w 7782340"/>
                  <a:gd name="connsiteY32" fmla="*/ 0 h 4383157"/>
                  <a:gd name="connsiteX33" fmla="*/ 1868557 w 7782340"/>
                  <a:gd name="connsiteY33" fmla="*/ 39757 h 4383157"/>
                  <a:gd name="connsiteX34" fmla="*/ 1719470 w 7782340"/>
                  <a:gd name="connsiteY34" fmla="*/ 99392 h 4383157"/>
                  <a:gd name="connsiteX35" fmla="*/ 1540566 w 7782340"/>
                  <a:gd name="connsiteY35" fmla="*/ 278296 h 4383157"/>
                  <a:gd name="connsiteX36" fmla="*/ 1371600 w 7782340"/>
                  <a:gd name="connsiteY36" fmla="*/ 487018 h 4383157"/>
                  <a:gd name="connsiteX37" fmla="*/ 1351722 w 7782340"/>
                  <a:gd name="connsiteY37" fmla="*/ 655983 h 4383157"/>
                  <a:gd name="connsiteX38" fmla="*/ 1401418 w 7782340"/>
                  <a:gd name="connsiteY38" fmla="*/ 884583 h 4383157"/>
                  <a:gd name="connsiteX39" fmla="*/ 1490870 w 7782340"/>
                  <a:gd name="connsiteY39" fmla="*/ 1162879 h 4383157"/>
                  <a:gd name="connsiteX40" fmla="*/ 1580322 w 7782340"/>
                  <a:gd name="connsiteY40" fmla="*/ 1421296 h 4383157"/>
                  <a:gd name="connsiteX41" fmla="*/ 1620079 w 7782340"/>
                  <a:gd name="connsiteY41" fmla="*/ 1540565 h 4383157"/>
                  <a:gd name="connsiteX42" fmla="*/ 1610140 w 7782340"/>
                  <a:gd name="connsiteY42" fmla="*/ 1600200 h 4383157"/>
                  <a:gd name="connsiteX43" fmla="*/ 1451114 w 7782340"/>
                  <a:gd name="connsiteY43" fmla="*/ 1649896 h 4383157"/>
                  <a:gd name="connsiteX44" fmla="*/ 1361661 w 7782340"/>
                  <a:gd name="connsiteY44" fmla="*/ 1649896 h 4383157"/>
                  <a:gd name="connsiteX45" fmla="*/ 1162879 w 7782340"/>
                  <a:gd name="connsiteY45" fmla="*/ 1659835 h 4383157"/>
                  <a:gd name="connsiteX46" fmla="*/ 1103244 w 7782340"/>
                  <a:gd name="connsiteY46" fmla="*/ 1838739 h 4383157"/>
                  <a:gd name="connsiteX47" fmla="*/ 1003853 w 7782340"/>
                  <a:gd name="connsiteY47" fmla="*/ 1888435 h 4383157"/>
                  <a:gd name="connsiteX48" fmla="*/ 914400 w 7782340"/>
                  <a:gd name="connsiteY48" fmla="*/ 1977887 h 4383157"/>
                  <a:gd name="connsiteX49" fmla="*/ 755374 w 7782340"/>
                  <a:gd name="connsiteY49" fmla="*/ 1977887 h 4383157"/>
                  <a:gd name="connsiteX50" fmla="*/ 556592 w 7782340"/>
                  <a:gd name="connsiteY50" fmla="*/ 1888435 h 4383157"/>
                  <a:gd name="connsiteX51" fmla="*/ 427383 w 7782340"/>
                  <a:gd name="connsiteY51" fmla="*/ 1779105 h 4383157"/>
                  <a:gd name="connsiteX52" fmla="*/ 198783 w 7782340"/>
                  <a:gd name="connsiteY52" fmla="*/ 1749287 h 4383157"/>
                  <a:gd name="connsiteX53" fmla="*/ 109331 w 7782340"/>
                  <a:gd name="connsiteY53" fmla="*/ 1759226 h 4383157"/>
                  <a:gd name="connsiteX54" fmla="*/ 0 w 7782340"/>
                  <a:gd name="connsiteY54" fmla="*/ 1898374 h 4383157"/>
                  <a:gd name="connsiteX55" fmla="*/ 0 w 7782340"/>
                  <a:gd name="connsiteY55" fmla="*/ 2186609 h 4383157"/>
                  <a:gd name="connsiteX56" fmla="*/ 129209 w 7782340"/>
                  <a:gd name="connsiteY56" fmla="*/ 2425148 h 4383157"/>
                  <a:gd name="connsiteX57" fmla="*/ 139148 w 7782340"/>
                  <a:gd name="connsiteY57" fmla="*/ 2733261 h 4383157"/>
                  <a:gd name="connsiteX58" fmla="*/ 139148 w 7782340"/>
                  <a:gd name="connsiteY58" fmla="*/ 3150705 h 4383157"/>
                  <a:gd name="connsiteX59" fmla="*/ 69574 w 7782340"/>
                  <a:gd name="connsiteY59" fmla="*/ 3747052 h 4383157"/>
                  <a:gd name="connsiteX60" fmla="*/ 81251 w 7782340"/>
                  <a:gd name="connsiteY60" fmla="*/ 4103992 h 4383157"/>
                  <a:gd name="connsiteX61" fmla="*/ 4393771 w 7782340"/>
                  <a:gd name="connsiteY61" fmla="*/ 4107563 h 4383157"/>
                  <a:gd name="connsiteX62" fmla="*/ 5267740 w 7782340"/>
                  <a:gd name="connsiteY62" fmla="*/ 4184374 h 4383157"/>
                  <a:gd name="connsiteX63" fmla="*/ 5436705 w 7782340"/>
                  <a:gd name="connsiteY63" fmla="*/ 4184374 h 4383157"/>
                  <a:gd name="connsiteX64" fmla="*/ 5724940 w 7782340"/>
                  <a:gd name="connsiteY64" fmla="*/ 4283765 h 4383157"/>
                  <a:gd name="connsiteX65" fmla="*/ 6042992 w 7782340"/>
                  <a:gd name="connsiteY65" fmla="*/ 4373218 h 4383157"/>
                  <a:gd name="connsiteX66" fmla="*/ 6370983 w 7782340"/>
                  <a:gd name="connsiteY66" fmla="*/ 4363279 h 4383157"/>
                  <a:gd name="connsiteX67" fmla="*/ 6609522 w 7782340"/>
                  <a:gd name="connsiteY67" fmla="*/ 4383157 h 4383157"/>
                  <a:gd name="connsiteX68" fmla="*/ 6808305 w 7782340"/>
                  <a:gd name="connsiteY68" fmla="*/ 4144618 h 4383157"/>
                  <a:gd name="connsiteX69" fmla="*/ 6987209 w 7782340"/>
                  <a:gd name="connsiteY69" fmla="*/ 3886200 h 4383157"/>
                  <a:gd name="connsiteX70" fmla="*/ 7275444 w 7782340"/>
                  <a:gd name="connsiteY70" fmla="*/ 3737113 h 4383157"/>
                  <a:gd name="connsiteX71" fmla="*/ 7623314 w 7782340"/>
                  <a:gd name="connsiteY71" fmla="*/ 3498574 h 4383157"/>
                  <a:gd name="connsiteX72" fmla="*/ 7742583 w 7782340"/>
                  <a:gd name="connsiteY72" fmla="*/ 3240157 h 4383157"/>
                  <a:gd name="connsiteX73" fmla="*/ 7702827 w 7782340"/>
                  <a:gd name="connsiteY73" fmla="*/ 2832652 h 4383157"/>
                  <a:gd name="connsiteX74" fmla="*/ 7782340 w 7782340"/>
                  <a:gd name="connsiteY74" fmla="*/ 2693505 h 4383157"/>
                  <a:gd name="connsiteX75" fmla="*/ 7762461 w 7782340"/>
                  <a:gd name="connsiteY75" fmla="*/ 775252 h 4383157"/>
                  <a:gd name="connsiteX0" fmla="*/ 7762461 w 7782340"/>
                  <a:gd name="connsiteY0" fmla="*/ 775252 h 4383157"/>
                  <a:gd name="connsiteX1" fmla="*/ 7663070 w 7782340"/>
                  <a:gd name="connsiteY1" fmla="*/ 685800 h 4383157"/>
                  <a:gd name="connsiteX2" fmla="*/ 7414592 w 7782340"/>
                  <a:gd name="connsiteY2" fmla="*/ 655983 h 4383157"/>
                  <a:gd name="connsiteX3" fmla="*/ 7126357 w 7782340"/>
                  <a:gd name="connsiteY3" fmla="*/ 626165 h 4383157"/>
                  <a:gd name="connsiteX4" fmla="*/ 6977270 w 7782340"/>
                  <a:gd name="connsiteY4" fmla="*/ 596348 h 4383157"/>
                  <a:gd name="connsiteX5" fmla="*/ 6907696 w 7782340"/>
                  <a:gd name="connsiteY5" fmla="*/ 546652 h 4383157"/>
                  <a:gd name="connsiteX6" fmla="*/ 6808305 w 7782340"/>
                  <a:gd name="connsiteY6" fmla="*/ 516835 h 4383157"/>
                  <a:gd name="connsiteX7" fmla="*/ 6440557 w 7782340"/>
                  <a:gd name="connsiteY7" fmla="*/ 586409 h 4383157"/>
                  <a:gd name="connsiteX8" fmla="*/ 6251714 w 7782340"/>
                  <a:gd name="connsiteY8" fmla="*/ 705679 h 4383157"/>
                  <a:gd name="connsiteX9" fmla="*/ 6042992 w 7782340"/>
                  <a:gd name="connsiteY9" fmla="*/ 795131 h 4383157"/>
                  <a:gd name="connsiteX10" fmla="*/ 5794514 w 7782340"/>
                  <a:gd name="connsiteY10" fmla="*/ 834887 h 4383157"/>
                  <a:gd name="connsiteX11" fmla="*/ 5446644 w 7782340"/>
                  <a:gd name="connsiteY11" fmla="*/ 824948 h 4383157"/>
                  <a:gd name="connsiteX12" fmla="*/ 5277679 w 7782340"/>
                  <a:gd name="connsiteY12" fmla="*/ 824948 h 4383157"/>
                  <a:gd name="connsiteX13" fmla="*/ 5118653 w 7782340"/>
                  <a:gd name="connsiteY13" fmla="*/ 864705 h 4383157"/>
                  <a:gd name="connsiteX14" fmla="*/ 4919870 w 7782340"/>
                  <a:gd name="connsiteY14" fmla="*/ 894522 h 4383157"/>
                  <a:gd name="connsiteX15" fmla="*/ 4681331 w 7782340"/>
                  <a:gd name="connsiteY15" fmla="*/ 874644 h 4383157"/>
                  <a:gd name="connsiteX16" fmla="*/ 4562061 w 7782340"/>
                  <a:gd name="connsiteY16" fmla="*/ 854765 h 4383157"/>
                  <a:gd name="connsiteX17" fmla="*/ 4224131 w 7782340"/>
                  <a:gd name="connsiteY17" fmla="*/ 755374 h 4383157"/>
                  <a:gd name="connsiteX18" fmla="*/ 4124740 w 7782340"/>
                  <a:gd name="connsiteY18" fmla="*/ 755374 h 4383157"/>
                  <a:gd name="connsiteX19" fmla="*/ 4015409 w 7782340"/>
                  <a:gd name="connsiteY19" fmla="*/ 824948 h 4383157"/>
                  <a:gd name="connsiteX20" fmla="*/ 3876261 w 7782340"/>
                  <a:gd name="connsiteY20" fmla="*/ 894522 h 4383157"/>
                  <a:gd name="connsiteX21" fmla="*/ 3766931 w 7782340"/>
                  <a:gd name="connsiteY21" fmla="*/ 864705 h 4383157"/>
                  <a:gd name="connsiteX22" fmla="*/ 3697357 w 7782340"/>
                  <a:gd name="connsiteY22" fmla="*/ 824948 h 4383157"/>
                  <a:gd name="connsiteX23" fmla="*/ 3548270 w 7782340"/>
                  <a:gd name="connsiteY23" fmla="*/ 824948 h 4383157"/>
                  <a:gd name="connsiteX24" fmla="*/ 3389244 w 7782340"/>
                  <a:gd name="connsiteY24" fmla="*/ 834887 h 4383157"/>
                  <a:gd name="connsiteX25" fmla="*/ 3220279 w 7782340"/>
                  <a:gd name="connsiteY25" fmla="*/ 824948 h 4383157"/>
                  <a:gd name="connsiteX26" fmla="*/ 3051314 w 7782340"/>
                  <a:gd name="connsiteY26" fmla="*/ 695739 h 4383157"/>
                  <a:gd name="connsiteX27" fmla="*/ 2941983 w 7782340"/>
                  <a:gd name="connsiteY27" fmla="*/ 556592 h 4383157"/>
                  <a:gd name="connsiteX28" fmla="*/ 2763079 w 7782340"/>
                  <a:gd name="connsiteY28" fmla="*/ 337931 h 4383157"/>
                  <a:gd name="connsiteX29" fmla="*/ 2564296 w 7782340"/>
                  <a:gd name="connsiteY29" fmla="*/ 119270 h 4383157"/>
                  <a:gd name="connsiteX30" fmla="*/ 2484783 w 7782340"/>
                  <a:gd name="connsiteY30" fmla="*/ 69574 h 4383157"/>
                  <a:gd name="connsiteX31" fmla="*/ 2256183 w 7782340"/>
                  <a:gd name="connsiteY31" fmla="*/ 9939 h 4383157"/>
                  <a:gd name="connsiteX32" fmla="*/ 2027583 w 7782340"/>
                  <a:gd name="connsiteY32" fmla="*/ 0 h 4383157"/>
                  <a:gd name="connsiteX33" fmla="*/ 1868557 w 7782340"/>
                  <a:gd name="connsiteY33" fmla="*/ 39757 h 4383157"/>
                  <a:gd name="connsiteX34" fmla="*/ 1719470 w 7782340"/>
                  <a:gd name="connsiteY34" fmla="*/ 99392 h 4383157"/>
                  <a:gd name="connsiteX35" fmla="*/ 1540566 w 7782340"/>
                  <a:gd name="connsiteY35" fmla="*/ 278296 h 4383157"/>
                  <a:gd name="connsiteX36" fmla="*/ 1371600 w 7782340"/>
                  <a:gd name="connsiteY36" fmla="*/ 487018 h 4383157"/>
                  <a:gd name="connsiteX37" fmla="*/ 1351722 w 7782340"/>
                  <a:gd name="connsiteY37" fmla="*/ 655983 h 4383157"/>
                  <a:gd name="connsiteX38" fmla="*/ 1401418 w 7782340"/>
                  <a:gd name="connsiteY38" fmla="*/ 884583 h 4383157"/>
                  <a:gd name="connsiteX39" fmla="*/ 1490870 w 7782340"/>
                  <a:gd name="connsiteY39" fmla="*/ 1162879 h 4383157"/>
                  <a:gd name="connsiteX40" fmla="*/ 1580322 w 7782340"/>
                  <a:gd name="connsiteY40" fmla="*/ 1421296 h 4383157"/>
                  <a:gd name="connsiteX41" fmla="*/ 1620079 w 7782340"/>
                  <a:gd name="connsiteY41" fmla="*/ 1540565 h 4383157"/>
                  <a:gd name="connsiteX42" fmla="*/ 1610140 w 7782340"/>
                  <a:gd name="connsiteY42" fmla="*/ 1600200 h 4383157"/>
                  <a:gd name="connsiteX43" fmla="*/ 1451114 w 7782340"/>
                  <a:gd name="connsiteY43" fmla="*/ 1649896 h 4383157"/>
                  <a:gd name="connsiteX44" fmla="*/ 1361661 w 7782340"/>
                  <a:gd name="connsiteY44" fmla="*/ 1649896 h 4383157"/>
                  <a:gd name="connsiteX45" fmla="*/ 1162879 w 7782340"/>
                  <a:gd name="connsiteY45" fmla="*/ 1659835 h 4383157"/>
                  <a:gd name="connsiteX46" fmla="*/ 1103244 w 7782340"/>
                  <a:gd name="connsiteY46" fmla="*/ 1838739 h 4383157"/>
                  <a:gd name="connsiteX47" fmla="*/ 1003853 w 7782340"/>
                  <a:gd name="connsiteY47" fmla="*/ 1888435 h 4383157"/>
                  <a:gd name="connsiteX48" fmla="*/ 914400 w 7782340"/>
                  <a:gd name="connsiteY48" fmla="*/ 1977887 h 4383157"/>
                  <a:gd name="connsiteX49" fmla="*/ 755374 w 7782340"/>
                  <a:gd name="connsiteY49" fmla="*/ 1977887 h 4383157"/>
                  <a:gd name="connsiteX50" fmla="*/ 556592 w 7782340"/>
                  <a:gd name="connsiteY50" fmla="*/ 1888435 h 4383157"/>
                  <a:gd name="connsiteX51" fmla="*/ 427383 w 7782340"/>
                  <a:gd name="connsiteY51" fmla="*/ 1779105 h 4383157"/>
                  <a:gd name="connsiteX52" fmla="*/ 198783 w 7782340"/>
                  <a:gd name="connsiteY52" fmla="*/ 1749287 h 4383157"/>
                  <a:gd name="connsiteX53" fmla="*/ 109331 w 7782340"/>
                  <a:gd name="connsiteY53" fmla="*/ 1759226 h 4383157"/>
                  <a:gd name="connsiteX54" fmla="*/ 0 w 7782340"/>
                  <a:gd name="connsiteY54" fmla="*/ 1898374 h 4383157"/>
                  <a:gd name="connsiteX55" fmla="*/ 0 w 7782340"/>
                  <a:gd name="connsiteY55" fmla="*/ 2186609 h 4383157"/>
                  <a:gd name="connsiteX56" fmla="*/ 129209 w 7782340"/>
                  <a:gd name="connsiteY56" fmla="*/ 2425148 h 4383157"/>
                  <a:gd name="connsiteX57" fmla="*/ 139148 w 7782340"/>
                  <a:gd name="connsiteY57" fmla="*/ 2733261 h 4383157"/>
                  <a:gd name="connsiteX58" fmla="*/ 139148 w 7782340"/>
                  <a:gd name="connsiteY58" fmla="*/ 3150705 h 4383157"/>
                  <a:gd name="connsiteX59" fmla="*/ 69574 w 7782340"/>
                  <a:gd name="connsiteY59" fmla="*/ 3747052 h 4383157"/>
                  <a:gd name="connsiteX60" fmla="*/ 81251 w 7782340"/>
                  <a:gd name="connsiteY60" fmla="*/ 4103992 h 4383157"/>
                  <a:gd name="connsiteX61" fmla="*/ 4393771 w 7782340"/>
                  <a:gd name="connsiteY61" fmla="*/ 4107563 h 4383157"/>
                  <a:gd name="connsiteX62" fmla="*/ 5436705 w 7782340"/>
                  <a:gd name="connsiteY62" fmla="*/ 4184374 h 4383157"/>
                  <a:gd name="connsiteX63" fmla="*/ 5724940 w 7782340"/>
                  <a:gd name="connsiteY63" fmla="*/ 4283765 h 4383157"/>
                  <a:gd name="connsiteX64" fmla="*/ 6042992 w 7782340"/>
                  <a:gd name="connsiteY64" fmla="*/ 4373218 h 4383157"/>
                  <a:gd name="connsiteX65" fmla="*/ 6370983 w 7782340"/>
                  <a:gd name="connsiteY65" fmla="*/ 4363279 h 4383157"/>
                  <a:gd name="connsiteX66" fmla="*/ 6609522 w 7782340"/>
                  <a:gd name="connsiteY66" fmla="*/ 4383157 h 4383157"/>
                  <a:gd name="connsiteX67" fmla="*/ 6808305 w 7782340"/>
                  <a:gd name="connsiteY67" fmla="*/ 4144618 h 4383157"/>
                  <a:gd name="connsiteX68" fmla="*/ 6987209 w 7782340"/>
                  <a:gd name="connsiteY68" fmla="*/ 3886200 h 4383157"/>
                  <a:gd name="connsiteX69" fmla="*/ 7275444 w 7782340"/>
                  <a:gd name="connsiteY69" fmla="*/ 3737113 h 4383157"/>
                  <a:gd name="connsiteX70" fmla="*/ 7623314 w 7782340"/>
                  <a:gd name="connsiteY70" fmla="*/ 3498574 h 4383157"/>
                  <a:gd name="connsiteX71" fmla="*/ 7742583 w 7782340"/>
                  <a:gd name="connsiteY71" fmla="*/ 3240157 h 4383157"/>
                  <a:gd name="connsiteX72" fmla="*/ 7702827 w 7782340"/>
                  <a:gd name="connsiteY72" fmla="*/ 2832652 h 4383157"/>
                  <a:gd name="connsiteX73" fmla="*/ 7782340 w 7782340"/>
                  <a:gd name="connsiteY73" fmla="*/ 2693505 h 4383157"/>
                  <a:gd name="connsiteX74" fmla="*/ 7762461 w 7782340"/>
                  <a:gd name="connsiteY74" fmla="*/ 775252 h 4383157"/>
                  <a:gd name="connsiteX0" fmla="*/ 7762461 w 7782340"/>
                  <a:gd name="connsiteY0" fmla="*/ 775252 h 4383157"/>
                  <a:gd name="connsiteX1" fmla="*/ 7663070 w 7782340"/>
                  <a:gd name="connsiteY1" fmla="*/ 685800 h 4383157"/>
                  <a:gd name="connsiteX2" fmla="*/ 7414592 w 7782340"/>
                  <a:gd name="connsiteY2" fmla="*/ 655983 h 4383157"/>
                  <a:gd name="connsiteX3" fmla="*/ 7126357 w 7782340"/>
                  <a:gd name="connsiteY3" fmla="*/ 626165 h 4383157"/>
                  <a:gd name="connsiteX4" fmla="*/ 6977270 w 7782340"/>
                  <a:gd name="connsiteY4" fmla="*/ 596348 h 4383157"/>
                  <a:gd name="connsiteX5" fmla="*/ 6907696 w 7782340"/>
                  <a:gd name="connsiteY5" fmla="*/ 546652 h 4383157"/>
                  <a:gd name="connsiteX6" fmla="*/ 6808305 w 7782340"/>
                  <a:gd name="connsiteY6" fmla="*/ 516835 h 4383157"/>
                  <a:gd name="connsiteX7" fmla="*/ 6440557 w 7782340"/>
                  <a:gd name="connsiteY7" fmla="*/ 586409 h 4383157"/>
                  <a:gd name="connsiteX8" fmla="*/ 6251714 w 7782340"/>
                  <a:gd name="connsiteY8" fmla="*/ 705679 h 4383157"/>
                  <a:gd name="connsiteX9" fmla="*/ 6042992 w 7782340"/>
                  <a:gd name="connsiteY9" fmla="*/ 795131 h 4383157"/>
                  <a:gd name="connsiteX10" fmla="*/ 5794514 w 7782340"/>
                  <a:gd name="connsiteY10" fmla="*/ 834887 h 4383157"/>
                  <a:gd name="connsiteX11" fmla="*/ 5446644 w 7782340"/>
                  <a:gd name="connsiteY11" fmla="*/ 824948 h 4383157"/>
                  <a:gd name="connsiteX12" fmla="*/ 5277679 w 7782340"/>
                  <a:gd name="connsiteY12" fmla="*/ 824948 h 4383157"/>
                  <a:gd name="connsiteX13" fmla="*/ 5118653 w 7782340"/>
                  <a:gd name="connsiteY13" fmla="*/ 864705 h 4383157"/>
                  <a:gd name="connsiteX14" fmla="*/ 4919870 w 7782340"/>
                  <a:gd name="connsiteY14" fmla="*/ 894522 h 4383157"/>
                  <a:gd name="connsiteX15" fmla="*/ 4681331 w 7782340"/>
                  <a:gd name="connsiteY15" fmla="*/ 874644 h 4383157"/>
                  <a:gd name="connsiteX16" fmla="*/ 4562061 w 7782340"/>
                  <a:gd name="connsiteY16" fmla="*/ 854765 h 4383157"/>
                  <a:gd name="connsiteX17" fmla="*/ 4224131 w 7782340"/>
                  <a:gd name="connsiteY17" fmla="*/ 755374 h 4383157"/>
                  <a:gd name="connsiteX18" fmla="*/ 4124740 w 7782340"/>
                  <a:gd name="connsiteY18" fmla="*/ 755374 h 4383157"/>
                  <a:gd name="connsiteX19" fmla="*/ 4015409 w 7782340"/>
                  <a:gd name="connsiteY19" fmla="*/ 824948 h 4383157"/>
                  <a:gd name="connsiteX20" fmla="*/ 3876261 w 7782340"/>
                  <a:gd name="connsiteY20" fmla="*/ 894522 h 4383157"/>
                  <a:gd name="connsiteX21" fmla="*/ 3766931 w 7782340"/>
                  <a:gd name="connsiteY21" fmla="*/ 864705 h 4383157"/>
                  <a:gd name="connsiteX22" fmla="*/ 3697357 w 7782340"/>
                  <a:gd name="connsiteY22" fmla="*/ 824948 h 4383157"/>
                  <a:gd name="connsiteX23" fmla="*/ 3548270 w 7782340"/>
                  <a:gd name="connsiteY23" fmla="*/ 824948 h 4383157"/>
                  <a:gd name="connsiteX24" fmla="*/ 3389244 w 7782340"/>
                  <a:gd name="connsiteY24" fmla="*/ 834887 h 4383157"/>
                  <a:gd name="connsiteX25" fmla="*/ 3220279 w 7782340"/>
                  <a:gd name="connsiteY25" fmla="*/ 824948 h 4383157"/>
                  <a:gd name="connsiteX26" fmla="*/ 3051314 w 7782340"/>
                  <a:gd name="connsiteY26" fmla="*/ 695739 h 4383157"/>
                  <a:gd name="connsiteX27" fmla="*/ 2941983 w 7782340"/>
                  <a:gd name="connsiteY27" fmla="*/ 556592 h 4383157"/>
                  <a:gd name="connsiteX28" fmla="*/ 2763079 w 7782340"/>
                  <a:gd name="connsiteY28" fmla="*/ 337931 h 4383157"/>
                  <a:gd name="connsiteX29" fmla="*/ 2564296 w 7782340"/>
                  <a:gd name="connsiteY29" fmla="*/ 119270 h 4383157"/>
                  <a:gd name="connsiteX30" fmla="*/ 2484783 w 7782340"/>
                  <a:gd name="connsiteY30" fmla="*/ 69574 h 4383157"/>
                  <a:gd name="connsiteX31" fmla="*/ 2256183 w 7782340"/>
                  <a:gd name="connsiteY31" fmla="*/ 9939 h 4383157"/>
                  <a:gd name="connsiteX32" fmla="*/ 2027583 w 7782340"/>
                  <a:gd name="connsiteY32" fmla="*/ 0 h 4383157"/>
                  <a:gd name="connsiteX33" fmla="*/ 1868557 w 7782340"/>
                  <a:gd name="connsiteY33" fmla="*/ 39757 h 4383157"/>
                  <a:gd name="connsiteX34" fmla="*/ 1719470 w 7782340"/>
                  <a:gd name="connsiteY34" fmla="*/ 99392 h 4383157"/>
                  <a:gd name="connsiteX35" fmla="*/ 1540566 w 7782340"/>
                  <a:gd name="connsiteY35" fmla="*/ 278296 h 4383157"/>
                  <a:gd name="connsiteX36" fmla="*/ 1371600 w 7782340"/>
                  <a:gd name="connsiteY36" fmla="*/ 487018 h 4383157"/>
                  <a:gd name="connsiteX37" fmla="*/ 1351722 w 7782340"/>
                  <a:gd name="connsiteY37" fmla="*/ 655983 h 4383157"/>
                  <a:gd name="connsiteX38" fmla="*/ 1401418 w 7782340"/>
                  <a:gd name="connsiteY38" fmla="*/ 884583 h 4383157"/>
                  <a:gd name="connsiteX39" fmla="*/ 1490870 w 7782340"/>
                  <a:gd name="connsiteY39" fmla="*/ 1162879 h 4383157"/>
                  <a:gd name="connsiteX40" fmla="*/ 1580322 w 7782340"/>
                  <a:gd name="connsiteY40" fmla="*/ 1421296 h 4383157"/>
                  <a:gd name="connsiteX41" fmla="*/ 1620079 w 7782340"/>
                  <a:gd name="connsiteY41" fmla="*/ 1540565 h 4383157"/>
                  <a:gd name="connsiteX42" fmla="*/ 1610140 w 7782340"/>
                  <a:gd name="connsiteY42" fmla="*/ 1600200 h 4383157"/>
                  <a:gd name="connsiteX43" fmla="*/ 1451114 w 7782340"/>
                  <a:gd name="connsiteY43" fmla="*/ 1649896 h 4383157"/>
                  <a:gd name="connsiteX44" fmla="*/ 1361661 w 7782340"/>
                  <a:gd name="connsiteY44" fmla="*/ 1649896 h 4383157"/>
                  <a:gd name="connsiteX45" fmla="*/ 1162879 w 7782340"/>
                  <a:gd name="connsiteY45" fmla="*/ 1659835 h 4383157"/>
                  <a:gd name="connsiteX46" fmla="*/ 1103244 w 7782340"/>
                  <a:gd name="connsiteY46" fmla="*/ 1838739 h 4383157"/>
                  <a:gd name="connsiteX47" fmla="*/ 1003853 w 7782340"/>
                  <a:gd name="connsiteY47" fmla="*/ 1888435 h 4383157"/>
                  <a:gd name="connsiteX48" fmla="*/ 914400 w 7782340"/>
                  <a:gd name="connsiteY48" fmla="*/ 1977887 h 4383157"/>
                  <a:gd name="connsiteX49" fmla="*/ 755374 w 7782340"/>
                  <a:gd name="connsiteY49" fmla="*/ 1977887 h 4383157"/>
                  <a:gd name="connsiteX50" fmla="*/ 556592 w 7782340"/>
                  <a:gd name="connsiteY50" fmla="*/ 1888435 h 4383157"/>
                  <a:gd name="connsiteX51" fmla="*/ 427383 w 7782340"/>
                  <a:gd name="connsiteY51" fmla="*/ 1779105 h 4383157"/>
                  <a:gd name="connsiteX52" fmla="*/ 198783 w 7782340"/>
                  <a:gd name="connsiteY52" fmla="*/ 1749287 h 4383157"/>
                  <a:gd name="connsiteX53" fmla="*/ 109331 w 7782340"/>
                  <a:gd name="connsiteY53" fmla="*/ 1759226 h 4383157"/>
                  <a:gd name="connsiteX54" fmla="*/ 0 w 7782340"/>
                  <a:gd name="connsiteY54" fmla="*/ 1898374 h 4383157"/>
                  <a:gd name="connsiteX55" fmla="*/ 0 w 7782340"/>
                  <a:gd name="connsiteY55" fmla="*/ 2186609 h 4383157"/>
                  <a:gd name="connsiteX56" fmla="*/ 129209 w 7782340"/>
                  <a:gd name="connsiteY56" fmla="*/ 2425148 h 4383157"/>
                  <a:gd name="connsiteX57" fmla="*/ 139148 w 7782340"/>
                  <a:gd name="connsiteY57" fmla="*/ 2733261 h 4383157"/>
                  <a:gd name="connsiteX58" fmla="*/ 139148 w 7782340"/>
                  <a:gd name="connsiteY58" fmla="*/ 3150705 h 4383157"/>
                  <a:gd name="connsiteX59" fmla="*/ 69574 w 7782340"/>
                  <a:gd name="connsiteY59" fmla="*/ 3747052 h 4383157"/>
                  <a:gd name="connsiteX60" fmla="*/ 81251 w 7782340"/>
                  <a:gd name="connsiteY60" fmla="*/ 4103992 h 4383157"/>
                  <a:gd name="connsiteX61" fmla="*/ 4393771 w 7782340"/>
                  <a:gd name="connsiteY61" fmla="*/ 4107563 h 4383157"/>
                  <a:gd name="connsiteX62" fmla="*/ 5724940 w 7782340"/>
                  <a:gd name="connsiteY62" fmla="*/ 4283765 h 4383157"/>
                  <a:gd name="connsiteX63" fmla="*/ 6042992 w 7782340"/>
                  <a:gd name="connsiteY63" fmla="*/ 4373218 h 4383157"/>
                  <a:gd name="connsiteX64" fmla="*/ 6370983 w 7782340"/>
                  <a:gd name="connsiteY64" fmla="*/ 4363279 h 4383157"/>
                  <a:gd name="connsiteX65" fmla="*/ 6609522 w 7782340"/>
                  <a:gd name="connsiteY65" fmla="*/ 4383157 h 4383157"/>
                  <a:gd name="connsiteX66" fmla="*/ 6808305 w 7782340"/>
                  <a:gd name="connsiteY66" fmla="*/ 4144618 h 4383157"/>
                  <a:gd name="connsiteX67" fmla="*/ 6987209 w 7782340"/>
                  <a:gd name="connsiteY67" fmla="*/ 3886200 h 4383157"/>
                  <a:gd name="connsiteX68" fmla="*/ 7275444 w 7782340"/>
                  <a:gd name="connsiteY68" fmla="*/ 3737113 h 4383157"/>
                  <a:gd name="connsiteX69" fmla="*/ 7623314 w 7782340"/>
                  <a:gd name="connsiteY69" fmla="*/ 3498574 h 4383157"/>
                  <a:gd name="connsiteX70" fmla="*/ 7742583 w 7782340"/>
                  <a:gd name="connsiteY70" fmla="*/ 3240157 h 4383157"/>
                  <a:gd name="connsiteX71" fmla="*/ 7702827 w 7782340"/>
                  <a:gd name="connsiteY71" fmla="*/ 2832652 h 4383157"/>
                  <a:gd name="connsiteX72" fmla="*/ 7782340 w 7782340"/>
                  <a:gd name="connsiteY72" fmla="*/ 2693505 h 4383157"/>
                  <a:gd name="connsiteX73" fmla="*/ 7762461 w 7782340"/>
                  <a:gd name="connsiteY73" fmla="*/ 775252 h 4383157"/>
                  <a:gd name="connsiteX0" fmla="*/ 7762461 w 7782340"/>
                  <a:gd name="connsiteY0" fmla="*/ 775252 h 4383157"/>
                  <a:gd name="connsiteX1" fmla="*/ 7663070 w 7782340"/>
                  <a:gd name="connsiteY1" fmla="*/ 685800 h 4383157"/>
                  <a:gd name="connsiteX2" fmla="*/ 7414592 w 7782340"/>
                  <a:gd name="connsiteY2" fmla="*/ 655983 h 4383157"/>
                  <a:gd name="connsiteX3" fmla="*/ 7126357 w 7782340"/>
                  <a:gd name="connsiteY3" fmla="*/ 626165 h 4383157"/>
                  <a:gd name="connsiteX4" fmla="*/ 6977270 w 7782340"/>
                  <a:gd name="connsiteY4" fmla="*/ 596348 h 4383157"/>
                  <a:gd name="connsiteX5" fmla="*/ 6907696 w 7782340"/>
                  <a:gd name="connsiteY5" fmla="*/ 546652 h 4383157"/>
                  <a:gd name="connsiteX6" fmla="*/ 6808305 w 7782340"/>
                  <a:gd name="connsiteY6" fmla="*/ 516835 h 4383157"/>
                  <a:gd name="connsiteX7" fmla="*/ 6440557 w 7782340"/>
                  <a:gd name="connsiteY7" fmla="*/ 586409 h 4383157"/>
                  <a:gd name="connsiteX8" fmla="*/ 6251714 w 7782340"/>
                  <a:gd name="connsiteY8" fmla="*/ 705679 h 4383157"/>
                  <a:gd name="connsiteX9" fmla="*/ 6042992 w 7782340"/>
                  <a:gd name="connsiteY9" fmla="*/ 795131 h 4383157"/>
                  <a:gd name="connsiteX10" fmla="*/ 5794514 w 7782340"/>
                  <a:gd name="connsiteY10" fmla="*/ 834887 h 4383157"/>
                  <a:gd name="connsiteX11" fmla="*/ 5446644 w 7782340"/>
                  <a:gd name="connsiteY11" fmla="*/ 824948 h 4383157"/>
                  <a:gd name="connsiteX12" fmla="*/ 5277679 w 7782340"/>
                  <a:gd name="connsiteY12" fmla="*/ 824948 h 4383157"/>
                  <a:gd name="connsiteX13" fmla="*/ 5118653 w 7782340"/>
                  <a:gd name="connsiteY13" fmla="*/ 864705 h 4383157"/>
                  <a:gd name="connsiteX14" fmla="*/ 4919870 w 7782340"/>
                  <a:gd name="connsiteY14" fmla="*/ 894522 h 4383157"/>
                  <a:gd name="connsiteX15" fmla="*/ 4681331 w 7782340"/>
                  <a:gd name="connsiteY15" fmla="*/ 874644 h 4383157"/>
                  <a:gd name="connsiteX16" fmla="*/ 4562061 w 7782340"/>
                  <a:gd name="connsiteY16" fmla="*/ 854765 h 4383157"/>
                  <a:gd name="connsiteX17" fmla="*/ 4224131 w 7782340"/>
                  <a:gd name="connsiteY17" fmla="*/ 755374 h 4383157"/>
                  <a:gd name="connsiteX18" fmla="*/ 4124740 w 7782340"/>
                  <a:gd name="connsiteY18" fmla="*/ 755374 h 4383157"/>
                  <a:gd name="connsiteX19" fmla="*/ 4015409 w 7782340"/>
                  <a:gd name="connsiteY19" fmla="*/ 824948 h 4383157"/>
                  <a:gd name="connsiteX20" fmla="*/ 3876261 w 7782340"/>
                  <a:gd name="connsiteY20" fmla="*/ 894522 h 4383157"/>
                  <a:gd name="connsiteX21" fmla="*/ 3766931 w 7782340"/>
                  <a:gd name="connsiteY21" fmla="*/ 864705 h 4383157"/>
                  <a:gd name="connsiteX22" fmla="*/ 3697357 w 7782340"/>
                  <a:gd name="connsiteY22" fmla="*/ 824948 h 4383157"/>
                  <a:gd name="connsiteX23" fmla="*/ 3548270 w 7782340"/>
                  <a:gd name="connsiteY23" fmla="*/ 824948 h 4383157"/>
                  <a:gd name="connsiteX24" fmla="*/ 3389244 w 7782340"/>
                  <a:gd name="connsiteY24" fmla="*/ 834887 h 4383157"/>
                  <a:gd name="connsiteX25" fmla="*/ 3220279 w 7782340"/>
                  <a:gd name="connsiteY25" fmla="*/ 824948 h 4383157"/>
                  <a:gd name="connsiteX26" fmla="*/ 3051314 w 7782340"/>
                  <a:gd name="connsiteY26" fmla="*/ 695739 h 4383157"/>
                  <a:gd name="connsiteX27" fmla="*/ 2941983 w 7782340"/>
                  <a:gd name="connsiteY27" fmla="*/ 556592 h 4383157"/>
                  <a:gd name="connsiteX28" fmla="*/ 2763079 w 7782340"/>
                  <a:gd name="connsiteY28" fmla="*/ 337931 h 4383157"/>
                  <a:gd name="connsiteX29" fmla="*/ 2564296 w 7782340"/>
                  <a:gd name="connsiteY29" fmla="*/ 119270 h 4383157"/>
                  <a:gd name="connsiteX30" fmla="*/ 2484783 w 7782340"/>
                  <a:gd name="connsiteY30" fmla="*/ 69574 h 4383157"/>
                  <a:gd name="connsiteX31" fmla="*/ 2256183 w 7782340"/>
                  <a:gd name="connsiteY31" fmla="*/ 9939 h 4383157"/>
                  <a:gd name="connsiteX32" fmla="*/ 2027583 w 7782340"/>
                  <a:gd name="connsiteY32" fmla="*/ 0 h 4383157"/>
                  <a:gd name="connsiteX33" fmla="*/ 1868557 w 7782340"/>
                  <a:gd name="connsiteY33" fmla="*/ 39757 h 4383157"/>
                  <a:gd name="connsiteX34" fmla="*/ 1719470 w 7782340"/>
                  <a:gd name="connsiteY34" fmla="*/ 99392 h 4383157"/>
                  <a:gd name="connsiteX35" fmla="*/ 1540566 w 7782340"/>
                  <a:gd name="connsiteY35" fmla="*/ 278296 h 4383157"/>
                  <a:gd name="connsiteX36" fmla="*/ 1371600 w 7782340"/>
                  <a:gd name="connsiteY36" fmla="*/ 487018 h 4383157"/>
                  <a:gd name="connsiteX37" fmla="*/ 1351722 w 7782340"/>
                  <a:gd name="connsiteY37" fmla="*/ 655983 h 4383157"/>
                  <a:gd name="connsiteX38" fmla="*/ 1401418 w 7782340"/>
                  <a:gd name="connsiteY38" fmla="*/ 884583 h 4383157"/>
                  <a:gd name="connsiteX39" fmla="*/ 1490870 w 7782340"/>
                  <a:gd name="connsiteY39" fmla="*/ 1162879 h 4383157"/>
                  <a:gd name="connsiteX40" fmla="*/ 1580322 w 7782340"/>
                  <a:gd name="connsiteY40" fmla="*/ 1421296 h 4383157"/>
                  <a:gd name="connsiteX41" fmla="*/ 1620079 w 7782340"/>
                  <a:gd name="connsiteY41" fmla="*/ 1540565 h 4383157"/>
                  <a:gd name="connsiteX42" fmla="*/ 1610140 w 7782340"/>
                  <a:gd name="connsiteY42" fmla="*/ 1600200 h 4383157"/>
                  <a:gd name="connsiteX43" fmla="*/ 1451114 w 7782340"/>
                  <a:gd name="connsiteY43" fmla="*/ 1649896 h 4383157"/>
                  <a:gd name="connsiteX44" fmla="*/ 1361661 w 7782340"/>
                  <a:gd name="connsiteY44" fmla="*/ 1649896 h 4383157"/>
                  <a:gd name="connsiteX45" fmla="*/ 1162879 w 7782340"/>
                  <a:gd name="connsiteY45" fmla="*/ 1659835 h 4383157"/>
                  <a:gd name="connsiteX46" fmla="*/ 1103244 w 7782340"/>
                  <a:gd name="connsiteY46" fmla="*/ 1838739 h 4383157"/>
                  <a:gd name="connsiteX47" fmla="*/ 1003853 w 7782340"/>
                  <a:gd name="connsiteY47" fmla="*/ 1888435 h 4383157"/>
                  <a:gd name="connsiteX48" fmla="*/ 914400 w 7782340"/>
                  <a:gd name="connsiteY48" fmla="*/ 1977887 h 4383157"/>
                  <a:gd name="connsiteX49" fmla="*/ 755374 w 7782340"/>
                  <a:gd name="connsiteY49" fmla="*/ 1977887 h 4383157"/>
                  <a:gd name="connsiteX50" fmla="*/ 556592 w 7782340"/>
                  <a:gd name="connsiteY50" fmla="*/ 1888435 h 4383157"/>
                  <a:gd name="connsiteX51" fmla="*/ 427383 w 7782340"/>
                  <a:gd name="connsiteY51" fmla="*/ 1779105 h 4383157"/>
                  <a:gd name="connsiteX52" fmla="*/ 198783 w 7782340"/>
                  <a:gd name="connsiteY52" fmla="*/ 1749287 h 4383157"/>
                  <a:gd name="connsiteX53" fmla="*/ 109331 w 7782340"/>
                  <a:gd name="connsiteY53" fmla="*/ 1759226 h 4383157"/>
                  <a:gd name="connsiteX54" fmla="*/ 0 w 7782340"/>
                  <a:gd name="connsiteY54" fmla="*/ 1898374 h 4383157"/>
                  <a:gd name="connsiteX55" fmla="*/ 0 w 7782340"/>
                  <a:gd name="connsiteY55" fmla="*/ 2186609 h 4383157"/>
                  <a:gd name="connsiteX56" fmla="*/ 129209 w 7782340"/>
                  <a:gd name="connsiteY56" fmla="*/ 2425148 h 4383157"/>
                  <a:gd name="connsiteX57" fmla="*/ 139148 w 7782340"/>
                  <a:gd name="connsiteY57" fmla="*/ 2733261 h 4383157"/>
                  <a:gd name="connsiteX58" fmla="*/ 139148 w 7782340"/>
                  <a:gd name="connsiteY58" fmla="*/ 3150705 h 4383157"/>
                  <a:gd name="connsiteX59" fmla="*/ 69574 w 7782340"/>
                  <a:gd name="connsiteY59" fmla="*/ 3747052 h 4383157"/>
                  <a:gd name="connsiteX60" fmla="*/ 81251 w 7782340"/>
                  <a:gd name="connsiteY60" fmla="*/ 4103992 h 4383157"/>
                  <a:gd name="connsiteX61" fmla="*/ 4393771 w 7782340"/>
                  <a:gd name="connsiteY61" fmla="*/ 4107563 h 4383157"/>
                  <a:gd name="connsiteX62" fmla="*/ 6042992 w 7782340"/>
                  <a:gd name="connsiteY62" fmla="*/ 4373218 h 4383157"/>
                  <a:gd name="connsiteX63" fmla="*/ 6370983 w 7782340"/>
                  <a:gd name="connsiteY63" fmla="*/ 4363279 h 4383157"/>
                  <a:gd name="connsiteX64" fmla="*/ 6609522 w 7782340"/>
                  <a:gd name="connsiteY64" fmla="*/ 4383157 h 4383157"/>
                  <a:gd name="connsiteX65" fmla="*/ 6808305 w 7782340"/>
                  <a:gd name="connsiteY65" fmla="*/ 4144618 h 4383157"/>
                  <a:gd name="connsiteX66" fmla="*/ 6987209 w 7782340"/>
                  <a:gd name="connsiteY66" fmla="*/ 3886200 h 4383157"/>
                  <a:gd name="connsiteX67" fmla="*/ 7275444 w 7782340"/>
                  <a:gd name="connsiteY67" fmla="*/ 3737113 h 4383157"/>
                  <a:gd name="connsiteX68" fmla="*/ 7623314 w 7782340"/>
                  <a:gd name="connsiteY68" fmla="*/ 3498574 h 4383157"/>
                  <a:gd name="connsiteX69" fmla="*/ 7742583 w 7782340"/>
                  <a:gd name="connsiteY69" fmla="*/ 3240157 h 4383157"/>
                  <a:gd name="connsiteX70" fmla="*/ 7702827 w 7782340"/>
                  <a:gd name="connsiteY70" fmla="*/ 2832652 h 4383157"/>
                  <a:gd name="connsiteX71" fmla="*/ 7782340 w 7782340"/>
                  <a:gd name="connsiteY71" fmla="*/ 2693505 h 4383157"/>
                  <a:gd name="connsiteX72" fmla="*/ 7762461 w 7782340"/>
                  <a:gd name="connsiteY72" fmla="*/ 775252 h 4383157"/>
                  <a:gd name="connsiteX0" fmla="*/ 7762461 w 7782340"/>
                  <a:gd name="connsiteY0" fmla="*/ 775252 h 4383157"/>
                  <a:gd name="connsiteX1" fmla="*/ 7663070 w 7782340"/>
                  <a:gd name="connsiteY1" fmla="*/ 685800 h 4383157"/>
                  <a:gd name="connsiteX2" fmla="*/ 7414592 w 7782340"/>
                  <a:gd name="connsiteY2" fmla="*/ 655983 h 4383157"/>
                  <a:gd name="connsiteX3" fmla="*/ 7126357 w 7782340"/>
                  <a:gd name="connsiteY3" fmla="*/ 626165 h 4383157"/>
                  <a:gd name="connsiteX4" fmla="*/ 6977270 w 7782340"/>
                  <a:gd name="connsiteY4" fmla="*/ 596348 h 4383157"/>
                  <a:gd name="connsiteX5" fmla="*/ 6907696 w 7782340"/>
                  <a:gd name="connsiteY5" fmla="*/ 546652 h 4383157"/>
                  <a:gd name="connsiteX6" fmla="*/ 6808305 w 7782340"/>
                  <a:gd name="connsiteY6" fmla="*/ 516835 h 4383157"/>
                  <a:gd name="connsiteX7" fmla="*/ 6440557 w 7782340"/>
                  <a:gd name="connsiteY7" fmla="*/ 586409 h 4383157"/>
                  <a:gd name="connsiteX8" fmla="*/ 6251714 w 7782340"/>
                  <a:gd name="connsiteY8" fmla="*/ 705679 h 4383157"/>
                  <a:gd name="connsiteX9" fmla="*/ 6042992 w 7782340"/>
                  <a:gd name="connsiteY9" fmla="*/ 795131 h 4383157"/>
                  <a:gd name="connsiteX10" fmla="*/ 5794514 w 7782340"/>
                  <a:gd name="connsiteY10" fmla="*/ 834887 h 4383157"/>
                  <a:gd name="connsiteX11" fmla="*/ 5446644 w 7782340"/>
                  <a:gd name="connsiteY11" fmla="*/ 824948 h 4383157"/>
                  <a:gd name="connsiteX12" fmla="*/ 5277679 w 7782340"/>
                  <a:gd name="connsiteY12" fmla="*/ 824948 h 4383157"/>
                  <a:gd name="connsiteX13" fmla="*/ 5118653 w 7782340"/>
                  <a:gd name="connsiteY13" fmla="*/ 864705 h 4383157"/>
                  <a:gd name="connsiteX14" fmla="*/ 4919870 w 7782340"/>
                  <a:gd name="connsiteY14" fmla="*/ 894522 h 4383157"/>
                  <a:gd name="connsiteX15" fmla="*/ 4681331 w 7782340"/>
                  <a:gd name="connsiteY15" fmla="*/ 874644 h 4383157"/>
                  <a:gd name="connsiteX16" fmla="*/ 4562061 w 7782340"/>
                  <a:gd name="connsiteY16" fmla="*/ 854765 h 4383157"/>
                  <a:gd name="connsiteX17" fmla="*/ 4224131 w 7782340"/>
                  <a:gd name="connsiteY17" fmla="*/ 755374 h 4383157"/>
                  <a:gd name="connsiteX18" fmla="*/ 4124740 w 7782340"/>
                  <a:gd name="connsiteY18" fmla="*/ 755374 h 4383157"/>
                  <a:gd name="connsiteX19" fmla="*/ 4015409 w 7782340"/>
                  <a:gd name="connsiteY19" fmla="*/ 824948 h 4383157"/>
                  <a:gd name="connsiteX20" fmla="*/ 3876261 w 7782340"/>
                  <a:gd name="connsiteY20" fmla="*/ 894522 h 4383157"/>
                  <a:gd name="connsiteX21" fmla="*/ 3766931 w 7782340"/>
                  <a:gd name="connsiteY21" fmla="*/ 864705 h 4383157"/>
                  <a:gd name="connsiteX22" fmla="*/ 3697357 w 7782340"/>
                  <a:gd name="connsiteY22" fmla="*/ 824948 h 4383157"/>
                  <a:gd name="connsiteX23" fmla="*/ 3548270 w 7782340"/>
                  <a:gd name="connsiteY23" fmla="*/ 824948 h 4383157"/>
                  <a:gd name="connsiteX24" fmla="*/ 3389244 w 7782340"/>
                  <a:gd name="connsiteY24" fmla="*/ 834887 h 4383157"/>
                  <a:gd name="connsiteX25" fmla="*/ 3220279 w 7782340"/>
                  <a:gd name="connsiteY25" fmla="*/ 824948 h 4383157"/>
                  <a:gd name="connsiteX26" fmla="*/ 3051314 w 7782340"/>
                  <a:gd name="connsiteY26" fmla="*/ 695739 h 4383157"/>
                  <a:gd name="connsiteX27" fmla="*/ 2941983 w 7782340"/>
                  <a:gd name="connsiteY27" fmla="*/ 556592 h 4383157"/>
                  <a:gd name="connsiteX28" fmla="*/ 2763079 w 7782340"/>
                  <a:gd name="connsiteY28" fmla="*/ 337931 h 4383157"/>
                  <a:gd name="connsiteX29" fmla="*/ 2564296 w 7782340"/>
                  <a:gd name="connsiteY29" fmla="*/ 119270 h 4383157"/>
                  <a:gd name="connsiteX30" fmla="*/ 2484783 w 7782340"/>
                  <a:gd name="connsiteY30" fmla="*/ 69574 h 4383157"/>
                  <a:gd name="connsiteX31" fmla="*/ 2256183 w 7782340"/>
                  <a:gd name="connsiteY31" fmla="*/ 9939 h 4383157"/>
                  <a:gd name="connsiteX32" fmla="*/ 2027583 w 7782340"/>
                  <a:gd name="connsiteY32" fmla="*/ 0 h 4383157"/>
                  <a:gd name="connsiteX33" fmla="*/ 1868557 w 7782340"/>
                  <a:gd name="connsiteY33" fmla="*/ 39757 h 4383157"/>
                  <a:gd name="connsiteX34" fmla="*/ 1719470 w 7782340"/>
                  <a:gd name="connsiteY34" fmla="*/ 99392 h 4383157"/>
                  <a:gd name="connsiteX35" fmla="*/ 1540566 w 7782340"/>
                  <a:gd name="connsiteY35" fmla="*/ 278296 h 4383157"/>
                  <a:gd name="connsiteX36" fmla="*/ 1371600 w 7782340"/>
                  <a:gd name="connsiteY36" fmla="*/ 487018 h 4383157"/>
                  <a:gd name="connsiteX37" fmla="*/ 1351722 w 7782340"/>
                  <a:gd name="connsiteY37" fmla="*/ 655983 h 4383157"/>
                  <a:gd name="connsiteX38" fmla="*/ 1401418 w 7782340"/>
                  <a:gd name="connsiteY38" fmla="*/ 884583 h 4383157"/>
                  <a:gd name="connsiteX39" fmla="*/ 1490870 w 7782340"/>
                  <a:gd name="connsiteY39" fmla="*/ 1162879 h 4383157"/>
                  <a:gd name="connsiteX40" fmla="*/ 1580322 w 7782340"/>
                  <a:gd name="connsiteY40" fmla="*/ 1421296 h 4383157"/>
                  <a:gd name="connsiteX41" fmla="*/ 1620079 w 7782340"/>
                  <a:gd name="connsiteY41" fmla="*/ 1540565 h 4383157"/>
                  <a:gd name="connsiteX42" fmla="*/ 1610140 w 7782340"/>
                  <a:gd name="connsiteY42" fmla="*/ 1600200 h 4383157"/>
                  <a:gd name="connsiteX43" fmla="*/ 1451114 w 7782340"/>
                  <a:gd name="connsiteY43" fmla="*/ 1649896 h 4383157"/>
                  <a:gd name="connsiteX44" fmla="*/ 1361661 w 7782340"/>
                  <a:gd name="connsiteY44" fmla="*/ 1649896 h 4383157"/>
                  <a:gd name="connsiteX45" fmla="*/ 1162879 w 7782340"/>
                  <a:gd name="connsiteY45" fmla="*/ 1659835 h 4383157"/>
                  <a:gd name="connsiteX46" fmla="*/ 1103244 w 7782340"/>
                  <a:gd name="connsiteY46" fmla="*/ 1838739 h 4383157"/>
                  <a:gd name="connsiteX47" fmla="*/ 1003853 w 7782340"/>
                  <a:gd name="connsiteY47" fmla="*/ 1888435 h 4383157"/>
                  <a:gd name="connsiteX48" fmla="*/ 914400 w 7782340"/>
                  <a:gd name="connsiteY48" fmla="*/ 1977887 h 4383157"/>
                  <a:gd name="connsiteX49" fmla="*/ 755374 w 7782340"/>
                  <a:gd name="connsiteY49" fmla="*/ 1977887 h 4383157"/>
                  <a:gd name="connsiteX50" fmla="*/ 556592 w 7782340"/>
                  <a:gd name="connsiteY50" fmla="*/ 1888435 h 4383157"/>
                  <a:gd name="connsiteX51" fmla="*/ 427383 w 7782340"/>
                  <a:gd name="connsiteY51" fmla="*/ 1779105 h 4383157"/>
                  <a:gd name="connsiteX52" fmla="*/ 198783 w 7782340"/>
                  <a:gd name="connsiteY52" fmla="*/ 1749287 h 4383157"/>
                  <a:gd name="connsiteX53" fmla="*/ 109331 w 7782340"/>
                  <a:gd name="connsiteY53" fmla="*/ 1759226 h 4383157"/>
                  <a:gd name="connsiteX54" fmla="*/ 0 w 7782340"/>
                  <a:gd name="connsiteY54" fmla="*/ 1898374 h 4383157"/>
                  <a:gd name="connsiteX55" fmla="*/ 0 w 7782340"/>
                  <a:gd name="connsiteY55" fmla="*/ 2186609 h 4383157"/>
                  <a:gd name="connsiteX56" fmla="*/ 129209 w 7782340"/>
                  <a:gd name="connsiteY56" fmla="*/ 2425148 h 4383157"/>
                  <a:gd name="connsiteX57" fmla="*/ 139148 w 7782340"/>
                  <a:gd name="connsiteY57" fmla="*/ 2733261 h 4383157"/>
                  <a:gd name="connsiteX58" fmla="*/ 139148 w 7782340"/>
                  <a:gd name="connsiteY58" fmla="*/ 3150705 h 4383157"/>
                  <a:gd name="connsiteX59" fmla="*/ 69574 w 7782340"/>
                  <a:gd name="connsiteY59" fmla="*/ 3747052 h 4383157"/>
                  <a:gd name="connsiteX60" fmla="*/ 81251 w 7782340"/>
                  <a:gd name="connsiteY60" fmla="*/ 4103992 h 4383157"/>
                  <a:gd name="connsiteX61" fmla="*/ 4393771 w 7782340"/>
                  <a:gd name="connsiteY61" fmla="*/ 4107563 h 4383157"/>
                  <a:gd name="connsiteX62" fmla="*/ 6370983 w 7782340"/>
                  <a:gd name="connsiteY62" fmla="*/ 4363279 h 4383157"/>
                  <a:gd name="connsiteX63" fmla="*/ 6609522 w 7782340"/>
                  <a:gd name="connsiteY63" fmla="*/ 4383157 h 4383157"/>
                  <a:gd name="connsiteX64" fmla="*/ 6808305 w 7782340"/>
                  <a:gd name="connsiteY64" fmla="*/ 4144618 h 4383157"/>
                  <a:gd name="connsiteX65" fmla="*/ 6987209 w 7782340"/>
                  <a:gd name="connsiteY65" fmla="*/ 3886200 h 4383157"/>
                  <a:gd name="connsiteX66" fmla="*/ 7275444 w 7782340"/>
                  <a:gd name="connsiteY66" fmla="*/ 3737113 h 4383157"/>
                  <a:gd name="connsiteX67" fmla="*/ 7623314 w 7782340"/>
                  <a:gd name="connsiteY67" fmla="*/ 3498574 h 4383157"/>
                  <a:gd name="connsiteX68" fmla="*/ 7742583 w 7782340"/>
                  <a:gd name="connsiteY68" fmla="*/ 3240157 h 4383157"/>
                  <a:gd name="connsiteX69" fmla="*/ 7702827 w 7782340"/>
                  <a:gd name="connsiteY69" fmla="*/ 2832652 h 4383157"/>
                  <a:gd name="connsiteX70" fmla="*/ 7782340 w 7782340"/>
                  <a:gd name="connsiteY70" fmla="*/ 2693505 h 4383157"/>
                  <a:gd name="connsiteX71" fmla="*/ 7762461 w 7782340"/>
                  <a:gd name="connsiteY71" fmla="*/ 775252 h 4383157"/>
                  <a:gd name="connsiteX0" fmla="*/ 7762461 w 7782340"/>
                  <a:gd name="connsiteY0" fmla="*/ 775252 h 4383157"/>
                  <a:gd name="connsiteX1" fmla="*/ 7663070 w 7782340"/>
                  <a:gd name="connsiteY1" fmla="*/ 685800 h 4383157"/>
                  <a:gd name="connsiteX2" fmla="*/ 7414592 w 7782340"/>
                  <a:gd name="connsiteY2" fmla="*/ 655983 h 4383157"/>
                  <a:gd name="connsiteX3" fmla="*/ 7126357 w 7782340"/>
                  <a:gd name="connsiteY3" fmla="*/ 626165 h 4383157"/>
                  <a:gd name="connsiteX4" fmla="*/ 6977270 w 7782340"/>
                  <a:gd name="connsiteY4" fmla="*/ 596348 h 4383157"/>
                  <a:gd name="connsiteX5" fmla="*/ 6907696 w 7782340"/>
                  <a:gd name="connsiteY5" fmla="*/ 546652 h 4383157"/>
                  <a:gd name="connsiteX6" fmla="*/ 6808305 w 7782340"/>
                  <a:gd name="connsiteY6" fmla="*/ 516835 h 4383157"/>
                  <a:gd name="connsiteX7" fmla="*/ 6440557 w 7782340"/>
                  <a:gd name="connsiteY7" fmla="*/ 586409 h 4383157"/>
                  <a:gd name="connsiteX8" fmla="*/ 6251714 w 7782340"/>
                  <a:gd name="connsiteY8" fmla="*/ 705679 h 4383157"/>
                  <a:gd name="connsiteX9" fmla="*/ 6042992 w 7782340"/>
                  <a:gd name="connsiteY9" fmla="*/ 795131 h 4383157"/>
                  <a:gd name="connsiteX10" fmla="*/ 5794514 w 7782340"/>
                  <a:gd name="connsiteY10" fmla="*/ 834887 h 4383157"/>
                  <a:gd name="connsiteX11" fmla="*/ 5446644 w 7782340"/>
                  <a:gd name="connsiteY11" fmla="*/ 824948 h 4383157"/>
                  <a:gd name="connsiteX12" fmla="*/ 5277679 w 7782340"/>
                  <a:gd name="connsiteY12" fmla="*/ 824948 h 4383157"/>
                  <a:gd name="connsiteX13" fmla="*/ 5118653 w 7782340"/>
                  <a:gd name="connsiteY13" fmla="*/ 864705 h 4383157"/>
                  <a:gd name="connsiteX14" fmla="*/ 4919870 w 7782340"/>
                  <a:gd name="connsiteY14" fmla="*/ 894522 h 4383157"/>
                  <a:gd name="connsiteX15" fmla="*/ 4681331 w 7782340"/>
                  <a:gd name="connsiteY15" fmla="*/ 874644 h 4383157"/>
                  <a:gd name="connsiteX16" fmla="*/ 4562061 w 7782340"/>
                  <a:gd name="connsiteY16" fmla="*/ 854765 h 4383157"/>
                  <a:gd name="connsiteX17" fmla="*/ 4224131 w 7782340"/>
                  <a:gd name="connsiteY17" fmla="*/ 755374 h 4383157"/>
                  <a:gd name="connsiteX18" fmla="*/ 4124740 w 7782340"/>
                  <a:gd name="connsiteY18" fmla="*/ 755374 h 4383157"/>
                  <a:gd name="connsiteX19" fmla="*/ 4015409 w 7782340"/>
                  <a:gd name="connsiteY19" fmla="*/ 824948 h 4383157"/>
                  <a:gd name="connsiteX20" fmla="*/ 3876261 w 7782340"/>
                  <a:gd name="connsiteY20" fmla="*/ 894522 h 4383157"/>
                  <a:gd name="connsiteX21" fmla="*/ 3766931 w 7782340"/>
                  <a:gd name="connsiteY21" fmla="*/ 864705 h 4383157"/>
                  <a:gd name="connsiteX22" fmla="*/ 3697357 w 7782340"/>
                  <a:gd name="connsiteY22" fmla="*/ 824948 h 4383157"/>
                  <a:gd name="connsiteX23" fmla="*/ 3548270 w 7782340"/>
                  <a:gd name="connsiteY23" fmla="*/ 824948 h 4383157"/>
                  <a:gd name="connsiteX24" fmla="*/ 3389244 w 7782340"/>
                  <a:gd name="connsiteY24" fmla="*/ 834887 h 4383157"/>
                  <a:gd name="connsiteX25" fmla="*/ 3220279 w 7782340"/>
                  <a:gd name="connsiteY25" fmla="*/ 824948 h 4383157"/>
                  <a:gd name="connsiteX26" fmla="*/ 3051314 w 7782340"/>
                  <a:gd name="connsiteY26" fmla="*/ 695739 h 4383157"/>
                  <a:gd name="connsiteX27" fmla="*/ 2941983 w 7782340"/>
                  <a:gd name="connsiteY27" fmla="*/ 556592 h 4383157"/>
                  <a:gd name="connsiteX28" fmla="*/ 2763079 w 7782340"/>
                  <a:gd name="connsiteY28" fmla="*/ 337931 h 4383157"/>
                  <a:gd name="connsiteX29" fmla="*/ 2564296 w 7782340"/>
                  <a:gd name="connsiteY29" fmla="*/ 119270 h 4383157"/>
                  <a:gd name="connsiteX30" fmla="*/ 2484783 w 7782340"/>
                  <a:gd name="connsiteY30" fmla="*/ 69574 h 4383157"/>
                  <a:gd name="connsiteX31" fmla="*/ 2256183 w 7782340"/>
                  <a:gd name="connsiteY31" fmla="*/ 9939 h 4383157"/>
                  <a:gd name="connsiteX32" fmla="*/ 2027583 w 7782340"/>
                  <a:gd name="connsiteY32" fmla="*/ 0 h 4383157"/>
                  <a:gd name="connsiteX33" fmla="*/ 1868557 w 7782340"/>
                  <a:gd name="connsiteY33" fmla="*/ 39757 h 4383157"/>
                  <a:gd name="connsiteX34" fmla="*/ 1719470 w 7782340"/>
                  <a:gd name="connsiteY34" fmla="*/ 99392 h 4383157"/>
                  <a:gd name="connsiteX35" fmla="*/ 1540566 w 7782340"/>
                  <a:gd name="connsiteY35" fmla="*/ 278296 h 4383157"/>
                  <a:gd name="connsiteX36" fmla="*/ 1371600 w 7782340"/>
                  <a:gd name="connsiteY36" fmla="*/ 487018 h 4383157"/>
                  <a:gd name="connsiteX37" fmla="*/ 1351722 w 7782340"/>
                  <a:gd name="connsiteY37" fmla="*/ 655983 h 4383157"/>
                  <a:gd name="connsiteX38" fmla="*/ 1401418 w 7782340"/>
                  <a:gd name="connsiteY38" fmla="*/ 884583 h 4383157"/>
                  <a:gd name="connsiteX39" fmla="*/ 1490870 w 7782340"/>
                  <a:gd name="connsiteY39" fmla="*/ 1162879 h 4383157"/>
                  <a:gd name="connsiteX40" fmla="*/ 1580322 w 7782340"/>
                  <a:gd name="connsiteY40" fmla="*/ 1421296 h 4383157"/>
                  <a:gd name="connsiteX41" fmla="*/ 1620079 w 7782340"/>
                  <a:gd name="connsiteY41" fmla="*/ 1540565 h 4383157"/>
                  <a:gd name="connsiteX42" fmla="*/ 1610140 w 7782340"/>
                  <a:gd name="connsiteY42" fmla="*/ 1600200 h 4383157"/>
                  <a:gd name="connsiteX43" fmla="*/ 1451114 w 7782340"/>
                  <a:gd name="connsiteY43" fmla="*/ 1649896 h 4383157"/>
                  <a:gd name="connsiteX44" fmla="*/ 1361661 w 7782340"/>
                  <a:gd name="connsiteY44" fmla="*/ 1649896 h 4383157"/>
                  <a:gd name="connsiteX45" fmla="*/ 1162879 w 7782340"/>
                  <a:gd name="connsiteY45" fmla="*/ 1659835 h 4383157"/>
                  <a:gd name="connsiteX46" fmla="*/ 1103244 w 7782340"/>
                  <a:gd name="connsiteY46" fmla="*/ 1838739 h 4383157"/>
                  <a:gd name="connsiteX47" fmla="*/ 1003853 w 7782340"/>
                  <a:gd name="connsiteY47" fmla="*/ 1888435 h 4383157"/>
                  <a:gd name="connsiteX48" fmla="*/ 914400 w 7782340"/>
                  <a:gd name="connsiteY48" fmla="*/ 1977887 h 4383157"/>
                  <a:gd name="connsiteX49" fmla="*/ 755374 w 7782340"/>
                  <a:gd name="connsiteY49" fmla="*/ 1977887 h 4383157"/>
                  <a:gd name="connsiteX50" fmla="*/ 556592 w 7782340"/>
                  <a:gd name="connsiteY50" fmla="*/ 1888435 h 4383157"/>
                  <a:gd name="connsiteX51" fmla="*/ 427383 w 7782340"/>
                  <a:gd name="connsiteY51" fmla="*/ 1779105 h 4383157"/>
                  <a:gd name="connsiteX52" fmla="*/ 198783 w 7782340"/>
                  <a:gd name="connsiteY52" fmla="*/ 1749287 h 4383157"/>
                  <a:gd name="connsiteX53" fmla="*/ 109331 w 7782340"/>
                  <a:gd name="connsiteY53" fmla="*/ 1759226 h 4383157"/>
                  <a:gd name="connsiteX54" fmla="*/ 0 w 7782340"/>
                  <a:gd name="connsiteY54" fmla="*/ 1898374 h 4383157"/>
                  <a:gd name="connsiteX55" fmla="*/ 0 w 7782340"/>
                  <a:gd name="connsiteY55" fmla="*/ 2186609 h 4383157"/>
                  <a:gd name="connsiteX56" fmla="*/ 129209 w 7782340"/>
                  <a:gd name="connsiteY56" fmla="*/ 2425148 h 4383157"/>
                  <a:gd name="connsiteX57" fmla="*/ 139148 w 7782340"/>
                  <a:gd name="connsiteY57" fmla="*/ 2733261 h 4383157"/>
                  <a:gd name="connsiteX58" fmla="*/ 139148 w 7782340"/>
                  <a:gd name="connsiteY58" fmla="*/ 3150705 h 4383157"/>
                  <a:gd name="connsiteX59" fmla="*/ 69574 w 7782340"/>
                  <a:gd name="connsiteY59" fmla="*/ 3747052 h 4383157"/>
                  <a:gd name="connsiteX60" fmla="*/ 81251 w 7782340"/>
                  <a:gd name="connsiteY60" fmla="*/ 4103992 h 4383157"/>
                  <a:gd name="connsiteX61" fmla="*/ 4393771 w 7782340"/>
                  <a:gd name="connsiteY61" fmla="*/ 4107563 h 4383157"/>
                  <a:gd name="connsiteX62" fmla="*/ 6609522 w 7782340"/>
                  <a:gd name="connsiteY62" fmla="*/ 4383157 h 4383157"/>
                  <a:gd name="connsiteX63" fmla="*/ 6808305 w 7782340"/>
                  <a:gd name="connsiteY63" fmla="*/ 4144618 h 4383157"/>
                  <a:gd name="connsiteX64" fmla="*/ 6987209 w 7782340"/>
                  <a:gd name="connsiteY64" fmla="*/ 3886200 h 4383157"/>
                  <a:gd name="connsiteX65" fmla="*/ 7275444 w 7782340"/>
                  <a:gd name="connsiteY65" fmla="*/ 3737113 h 4383157"/>
                  <a:gd name="connsiteX66" fmla="*/ 7623314 w 7782340"/>
                  <a:gd name="connsiteY66" fmla="*/ 3498574 h 4383157"/>
                  <a:gd name="connsiteX67" fmla="*/ 7742583 w 7782340"/>
                  <a:gd name="connsiteY67" fmla="*/ 3240157 h 4383157"/>
                  <a:gd name="connsiteX68" fmla="*/ 7702827 w 7782340"/>
                  <a:gd name="connsiteY68" fmla="*/ 2832652 h 4383157"/>
                  <a:gd name="connsiteX69" fmla="*/ 7782340 w 7782340"/>
                  <a:gd name="connsiteY69" fmla="*/ 2693505 h 4383157"/>
                  <a:gd name="connsiteX70" fmla="*/ 7762461 w 7782340"/>
                  <a:gd name="connsiteY70" fmla="*/ 775252 h 4383157"/>
                  <a:gd name="connsiteX0" fmla="*/ 7762461 w 7782340"/>
                  <a:gd name="connsiteY0" fmla="*/ 775252 h 4144618"/>
                  <a:gd name="connsiteX1" fmla="*/ 7663070 w 7782340"/>
                  <a:gd name="connsiteY1" fmla="*/ 685800 h 4144618"/>
                  <a:gd name="connsiteX2" fmla="*/ 7414592 w 7782340"/>
                  <a:gd name="connsiteY2" fmla="*/ 655983 h 4144618"/>
                  <a:gd name="connsiteX3" fmla="*/ 7126357 w 7782340"/>
                  <a:gd name="connsiteY3" fmla="*/ 626165 h 4144618"/>
                  <a:gd name="connsiteX4" fmla="*/ 6977270 w 7782340"/>
                  <a:gd name="connsiteY4" fmla="*/ 596348 h 4144618"/>
                  <a:gd name="connsiteX5" fmla="*/ 6907696 w 7782340"/>
                  <a:gd name="connsiteY5" fmla="*/ 546652 h 4144618"/>
                  <a:gd name="connsiteX6" fmla="*/ 6808305 w 7782340"/>
                  <a:gd name="connsiteY6" fmla="*/ 516835 h 4144618"/>
                  <a:gd name="connsiteX7" fmla="*/ 6440557 w 7782340"/>
                  <a:gd name="connsiteY7" fmla="*/ 586409 h 4144618"/>
                  <a:gd name="connsiteX8" fmla="*/ 6251714 w 7782340"/>
                  <a:gd name="connsiteY8" fmla="*/ 705679 h 4144618"/>
                  <a:gd name="connsiteX9" fmla="*/ 6042992 w 7782340"/>
                  <a:gd name="connsiteY9" fmla="*/ 795131 h 4144618"/>
                  <a:gd name="connsiteX10" fmla="*/ 5794514 w 7782340"/>
                  <a:gd name="connsiteY10" fmla="*/ 834887 h 4144618"/>
                  <a:gd name="connsiteX11" fmla="*/ 5446644 w 7782340"/>
                  <a:gd name="connsiteY11" fmla="*/ 824948 h 4144618"/>
                  <a:gd name="connsiteX12" fmla="*/ 5277679 w 7782340"/>
                  <a:gd name="connsiteY12" fmla="*/ 824948 h 4144618"/>
                  <a:gd name="connsiteX13" fmla="*/ 5118653 w 7782340"/>
                  <a:gd name="connsiteY13" fmla="*/ 864705 h 4144618"/>
                  <a:gd name="connsiteX14" fmla="*/ 4919870 w 7782340"/>
                  <a:gd name="connsiteY14" fmla="*/ 894522 h 4144618"/>
                  <a:gd name="connsiteX15" fmla="*/ 4681331 w 7782340"/>
                  <a:gd name="connsiteY15" fmla="*/ 874644 h 4144618"/>
                  <a:gd name="connsiteX16" fmla="*/ 4562061 w 7782340"/>
                  <a:gd name="connsiteY16" fmla="*/ 854765 h 4144618"/>
                  <a:gd name="connsiteX17" fmla="*/ 4224131 w 7782340"/>
                  <a:gd name="connsiteY17" fmla="*/ 755374 h 4144618"/>
                  <a:gd name="connsiteX18" fmla="*/ 4124740 w 7782340"/>
                  <a:gd name="connsiteY18" fmla="*/ 755374 h 4144618"/>
                  <a:gd name="connsiteX19" fmla="*/ 4015409 w 7782340"/>
                  <a:gd name="connsiteY19" fmla="*/ 824948 h 4144618"/>
                  <a:gd name="connsiteX20" fmla="*/ 3876261 w 7782340"/>
                  <a:gd name="connsiteY20" fmla="*/ 894522 h 4144618"/>
                  <a:gd name="connsiteX21" fmla="*/ 3766931 w 7782340"/>
                  <a:gd name="connsiteY21" fmla="*/ 864705 h 4144618"/>
                  <a:gd name="connsiteX22" fmla="*/ 3697357 w 7782340"/>
                  <a:gd name="connsiteY22" fmla="*/ 824948 h 4144618"/>
                  <a:gd name="connsiteX23" fmla="*/ 3548270 w 7782340"/>
                  <a:gd name="connsiteY23" fmla="*/ 824948 h 4144618"/>
                  <a:gd name="connsiteX24" fmla="*/ 3389244 w 7782340"/>
                  <a:gd name="connsiteY24" fmla="*/ 834887 h 4144618"/>
                  <a:gd name="connsiteX25" fmla="*/ 3220279 w 7782340"/>
                  <a:gd name="connsiteY25" fmla="*/ 824948 h 4144618"/>
                  <a:gd name="connsiteX26" fmla="*/ 3051314 w 7782340"/>
                  <a:gd name="connsiteY26" fmla="*/ 695739 h 4144618"/>
                  <a:gd name="connsiteX27" fmla="*/ 2941983 w 7782340"/>
                  <a:gd name="connsiteY27" fmla="*/ 556592 h 4144618"/>
                  <a:gd name="connsiteX28" fmla="*/ 2763079 w 7782340"/>
                  <a:gd name="connsiteY28" fmla="*/ 337931 h 4144618"/>
                  <a:gd name="connsiteX29" fmla="*/ 2564296 w 7782340"/>
                  <a:gd name="connsiteY29" fmla="*/ 119270 h 4144618"/>
                  <a:gd name="connsiteX30" fmla="*/ 2484783 w 7782340"/>
                  <a:gd name="connsiteY30" fmla="*/ 69574 h 4144618"/>
                  <a:gd name="connsiteX31" fmla="*/ 2256183 w 7782340"/>
                  <a:gd name="connsiteY31" fmla="*/ 9939 h 4144618"/>
                  <a:gd name="connsiteX32" fmla="*/ 2027583 w 7782340"/>
                  <a:gd name="connsiteY32" fmla="*/ 0 h 4144618"/>
                  <a:gd name="connsiteX33" fmla="*/ 1868557 w 7782340"/>
                  <a:gd name="connsiteY33" fmla="*/ 39757 h 4144618"/>
                  <a:gd name="connsiteX34" fmla="*/ 1719470 w 7782340"/>
                  <a:gd name="connsiteY34" fmla="*/ 99392 h 4144618"/>
                  <a:gd name="connsiteX35" fmla="*/ 1540566 w 7782340"/>
                  <a:gd name="connsiteY35" fmla="*/ 278296 h 4144618"/>
                  <a:gd name="connsiteX36" fmla="*/ 1371600 w 7782340"/>
                  <a:gd name="connsiteY36" fmla="*/ 487018 h 4144618"/>
                  <a:gd name="connsiteX37" fmla="*/ 1351722 w 7782340"/>
                  <a:gd name="connsiteY37" fmla="*/ 655983 h 4144618"/>
                  <a:gd name="connsiteX38" fmla="*/ 1401418 w 7782340"/>
                  <a:gd name="connsiteY38" fmla="*/ 884583 h 4144618"/>
                  <a:gd name="connsiteX39" fmla="*/ 1490870 w 7782340"/>
                  <a:gd name="connsiteY39" fmla="*/ 1162879 h 4144618"/>
                  <a:gd name="connsiteX40" fmla="*/ 1580322 w 7782340"/>
                  <a:gd name="connsiteY40" fmla="*/ 1421296 h 4144618"/>
                  <a:gd name="connsiteX41" fmla="*/ 1620079 w 7782340"/>
                  <a:gd name="connsiteY41" fmla="*/ 1540565 h 4144618"/>
                  <a:gd name="connsiteX42" fmla="*/ 1610140 w 7782340"/>
                  <a:gd name="connsiteY42" fmla="*/ 1600200 h 4144618"/>
                  <a:gd name="connsiteX43" fmla="*/ 1451114 w 7782340"/>
                  <a:gd name="connsiteY43" fmla="*/ 1649896 h 4144618"/>
                  <a:gd name="connsiteX44" fmla="*/ 1361661 w 7782340"/>
                  <a:gd name="connsiteY44" fmla="*/ 1649896 h 4144618"/>
                  <a:gd name="connsiteX45" fmla="*/ 1162879 w 7782340"/>
                  <a:gd name="connsiteY45" fmla="*/ 1659835 h 4144618"/>
                  <a:gd name="connsiteX46" fmla="*/ 1103244 w 7782340"/>
                  <a:gd name="connsiteY46" fmla="*/ 1838739 h 4144618"/>
                  <a:gd name="connsiteX47" fmla="*/ 1003853 w 7782340"/>
                  <a:gd name="connsiteY47" fmla="*/ 1888435 h 4144618"/>
                  <a:gd name="connsiteX48" fmla="*/ 914400 w 7782340"/>
                  <a:gd name="connsiteY48" fmla="*/ 1977887 h 4144618"/>
                  <a:gd name="connsiteX49" fmla="*/ 755374 w 7782340"/>
                  <a:gd name="connsiteY49" fmla="*/ 1977887 h 4144618"/>
                  <a:gd name="connsiteX50" fmla="*/ 556592 w 7782340"/>
                  <a:gd name="connsiteY50" fmla="*/ 1888435 h 4144618"/>
                  <a:gd name="connsiteX51" fmla="*/ 427383 w 7782340"/>
                  <a:gd name="connsiteY51" fmla="*/ 1779105 h 4144618"/>
                  <a:gd name="connsiteX52" fmla="*/ 198783 w 7782340"/>
                  <a:gd name="connsiteY52" fmla="*/ 1749287 h 4144618"/>
                  <a:gd name="connsiteX53" fmla="*/ 109331 w 7782340"/>
                  <a:gd name="connsiteY53" fmla="*/ 1759226 h 4144618"/>
                  <a:gd name="connsiteX54" fmla="*/ 0 w 7782340"/>
                  <a:gd name="connsiteY54" fmla="*/ 1898374 h 4144618"/>
                  <a:gd name="connsiteX55" fmla="*/ 0 w 7782340"/>
                  <a:gd name="connsiteY55" fmla="*/ 2186609 h 4144618"/>
                  <a:gd name="connsiteX56" fmla="*/ 129209 w 7782340"/>
                  <a:gd name="connsiteY56" fmla="*/ 2425148 h 4144618"/>
                  <a:gd name="connsiteX57" fmla="*/ 139148 w 7782340"/>
                  <a:gd name="connsiteY57" fmla="*/ 2733261 h 4144618"/>
                  <a:gd name="connsiteX58" fmla="*/ 139148 w 7782340"/>
                  <a:gd name="connsiteY58" fmla="*/ 3150705 h 4144618"/>
                  <a:gd name="connsiteX59" fmla="*/ 69574 w 7782340"/>
                  <a:gd name="connsiteY59" fmla="*/ 3747052 h 4144618"/>
                  <a:gd name="connsiteX60" fmla="*/ 81251 w 7782340"/>
                  <a:gd name="connsiteY60" fmla="*/ 4103992 h 4144618"/>
                  <a:gd name="connsiteX61" fmla="*/ 4393771 w 7782340"/>
                  <a:gd name="connsiteY61" fmla="*/ 4107563 h 4144618"/>
                  <a:gd name="connsiteX62" fmla="*/ 6808305 w 7782340"/>
                  <a:gd name="connsiteY62" fmla="*/ 4144618 h 4144618"/>
                  <a:gd name="connsiteX63" fmla="*/ 6987209 w 7782340"/>
                  <a:gd name="connsiteY63" fmla="*/ 3886200 h 4144618"/>
                  <a:gd name="connsiteX64" fmla="*/ 7275444 w 7782340"/>
                  <a:gd name="connsiteY64" fmla="*/ 3737113 h 4144618"/>
                  <a:gd name="connsiteX65" fmla="*/ 7623314 w 7782340"/>
                  <a:gd name="connsiteY65" fmla="*/ 3498574 h 4144618"/>
                  <a:gd name="connsiteX66" fmla="*/ 7742583 w 7782340"/>
                  <a:gd name="connsiteY66" fmla="*/ 3240157 h 4144618"/>
                  <a:gd name="connsiteX67" fmla="*/ 7702827 w 7782340"/>
                  <a:gd name="connsiteY67" fmla="*/ 2832652 h 4144618"/>
                  <a:gd name="connsiteX68" fmla="*/ 7782340 w 7782340"/>
                  <a:gd name="connsiteY68" fmla="*/ 2693505 h 4144618"/>
                  <a:gd name="connsiteX69" fmla="*/ 7762461 w 7782340"/>
                  <a:gd name="connsiteY69" fmla="*/ 775252 h 4144618"/>
                  <a:gd name="connsiteX0" fmla="*/ 7762461 w 7782340"/>
                  <a:gd name="connsiteY0" fmla="*/ 775252 h 4144618"/>
                  <a:gd name="connsiteX1" fmla="*/ 7663070 w 7782340"/>
                  <a:gd name="connsiteY1" fmla="*/ 685800 h 4144618"/>
                  <a:gd name="connsiteX2" fmla="*/ 7414592 w 7782340"/>
                  <a:gd name="connsiteY2" fmla="*/ 655983 h 4144618"/>
                  <a:gd name="connsiteX3" fmla="*/ 7126357 w 7782340"/>
                  <a:gd name="connsiteY3" fmla="*/ 626165 h 4144618"/>
                  <a:gd name="connsiteX4" fmla="*/ 6977270 w 7782340"/>
                  <a:gd name="connsiteY4" fmla="*/ 596348 h 4144618"/>
                  <a:gd name="connsiteX5" fmla="*/ 6907696 w 7782340"/>
                  <a:gd name="connsiteY5" fmla="*/ 546652 h 4144618"/>
                  <a:gd name="connsiteX6" fmla="*/ 6808305 w 7782340"/>
                  <a:gd name="connsiteY6" fmla="*/ 516835 h 4144618"/>
                  <a:gd name="connsiteX7" fmla="*/ 6440557 w 7782340"/>
                  <a:gd name="connsiteY7" fmla="*/ 586409 h 4144618"/>
                  <a:gd name="connsiteX8" fmla="*/ 6251714 w 7782340"/>
                  <a:gd name="connsiteY8" fmla="*/ 705679 h 4144618"/>
                  <a:gd name="connsiteX9" fmla="*/ 6042992 w 7782340"/>
                  <a:gd name="connsiteY9" fmla="*/ 795131 h 4144618"/>
                  <a:gd name="connsiteX10" fmla="*/ 5794514 w 7782340"/>
                  <a:gd name="connsiteY10" fmla="*/ 834887 h 4144618"/>
                  <a:gd name="connsiteX11" fmla="*/ 5446644 w 7782340"/>
                  <a:gd name="connsiteY11" fmla="*/ 824948 h 4144618"/>
                  <a:gd name="connsiteX12" fmla="*/ 5277679 w 7782340"/>
                  <a:gd name="connsiteY12" fmla="*/ 824948 h 4144618"/>
                  <a:gd name="connsiteX13" fmla="*/ 5118653 w 7782340"/>
                  <a:gd name="connsiteY13" fmla="*/ 864705 h 4144618"/>
                  <a:gd name="connsiteX14" fmla="*/ 4919870 w 7782340"/>
                  <a:gd name="connsiteY14" fmla="*/ 894522 h 4144618"/>
                  <a:gd name="connsiteX15" fmla="*/ 4681331 w 7782340"/>
                  <a:gd name="connsiteY15" fmla="*/ 874644 h 4144618"/>
                  <a:gd name="connsiteX16" fmla="*/ 4562061 w 7782340"/>
                  <a:gd name="connsiteY16" fmla="*/ 854765 h 4144618"/>
                  <a:gd name="connsiteX17" fmla="*/ 4224131 w 7782340"/>
                  <a:gd name="connsiteY17" fmla="*/ 755374 h 4144618"/>
                  <a:gd name="connsiteX18" fmla="*/ 4124740 w 7782340"/>
                  <a:gd name="connsiteY18" fmla="*/ 755374 h 4144618"/>
                  <a:gd name="connsiteX19" fmla="*/ 4015409 w 7782340"/>
                  <a:gd name="connsiteY19" fmla="*/ 824948 h 4144618"/>
                  <a:gd name="connsiteX20" fmla="*/ 3876261 w 7782340"/>
                  <a:gd name="connsiteY20" fmla="*/ 894522 h 4144618"/>
                  <a:gd name="connsiteX21" fmla="*/ 3766931 w 7782340"/>
                  <a:gd name="connsiteY21" fmla="*/ 864705 h 4144618"/>
                  <a:gd name="connsiteX22" fmla="*/ 3697357 w 7782340"/>
                  <a:gd name="connsiteY22" fmla="*/ 824948 h 4144618"/>
                  <a:gd name="connsiteX23" fmla="*/ 3548270 w 7782340"/>
                  <a:gd name="connsiteY23" fmla="*/ 824948 h 4144618"/>
                  <a:gd name="connsiteX24" fmla="*/ 3389244 w 7782340"/>
                  <a:gd name="connsiteY24" fmla="*/ 834887 h 4144618"/>
                  <a:gd name="connsiteX25" fmla="*/ 3220279 w 7782340"/>
                  <a:gd name="connsiteY25" fmla="*/ 824948 h 4144618"/>
                  <a:gd name="connsiteX26" fmla="*/ 3051314 w 7782340"/>
                  <a:gd name="connsiteY26" fmla="*/ 695739 h 4144618"/>
                  <a:gd name="connsiteX27" fmla="*/ 2941983 w 7782340"/>
                  <a:gd name="connsiteY27" fmla="*/ 556592 h 4144618"/>
                  <a:gd name="connsiteX28" fmla="*/ 2763079 w 7782340"/>
                  <a:gd name="connsiteY28" fmla="*/ 337931 h 4144618"/>
                  <a:gd name="connsiteX29" fmla="*/ 2564296 w 7782340"/>
                  <a:gd name="connsiteY29" fmla="*/ 119270 h 4144618"/>
                  <a:gd name="connsiteX30" fmla="*/ 2484783 w 7782340"/>
                  <a:gd name="connsiteY30" fmla="*/ 69574 h 4144618"/>
                  <a:gd name="connsiteX31" fmla="*/ 2256183 w 7782340"/>
                  <a:gd name="connsiteY31" fmla="*/ 9939 h 4144618"/>
                  <a:gd name="connsiteX32" fmla="*/ 2027583 w 7782340"/>
                  <a:gd name="connsiteY32" fmla="*/ 0 h 4144618"/>
                  <a:gd name="connsiteX33" fmla="*/ 1868557 w 7782340"/>
                  <a:gd name="connsiteY33" fmla="*/ 39757 h 4144618"/>
                  <a:gd name="connsiteX34" fmla="*/ 1719470 w 7782340"/>
                  <a:gd name="connsiteY34" fmla="*/ 99392 h 4144618"/>
                  <a:gd name="connsiteX35" fmla="*/ 1540566 w 7782340"/>
                  <a:gd name="connsiteY35" fmla="*/ 278296 h 4144618"/>
                  <a:gd name="connsiteX36" fmla="*/ 1371600 w 7782340"/>
                  <a:gd name="connsiteY36" fmla="*/ 487018 h 4144618"/>
                  <a:gd name="connsiteX37" fmla="*/ 1351722 w 7782340"/>
                  <a:gd name="connsiteY37" fmla="*/ 655983 h 4144618"/>
                  <a:gd name="connsiteX38" fmla="*/ 1401418 w 7782340"/>
                  <a:gd name="connsiteY38" fmla="*/ 884583 h 4144618"/>
                  <a:gd name="connsiteX39" fmla="*/ 1490870 w 7782340"/>
                  <a:gd name="connsiteY39" fmla="*/ 1162879 h 4144618"/>
                  <a:gd name="connsiteX40" fmla="*/ 1580322 w 7782340"/>
                  <a:gd name="connsiteY40" fmla="*/ 1421296 h 4144618"/>
                  <a:gd name="connsiteX41" fmla="*/ 1620079 w 7782340"/>
                  <a:gd name="connsiteY41" fmla="*/ 1540565 h 4144618"/>
                  <a:gd name="connsiteX42" fmla="*/ 1610140 w 7782340"/>
                  <a:gd name="connsiteY42" fmla="*/ 1600200 h 4144618"/>
                  <a:gd name="connsiteX43" fmla="*/ 1451114 w 7782340"/>
                  <a:gd name="connsiteY43" fmla="*/ 1649896 h 4144618"/>
                  <a:gd name="connsiteX44" fmla="*/ 1361661 w 7782340"/>
                  <a:gd name="connsiteY44" fmla="*/ 1649896 h 4144618"/>
                  <a:gd name="connsiteX45" fmla="*/ 1162879 w 7782340"/>
                  <a:gd name="connsiteY45" fmla="*/ 1659835 h 4144618"/>
                  <a:gd name="connsiteX46" fmla="*/ 1103244 w 7782340"/>
                  <a:gd name="connsiteY46" fmla="*/ 1838739 h 4144618"/>
                  <a:gd name="connsiteX47" fmla="*/ 1003853 w 7782340"/>
                  <a:gd name="connsiteY47" fmla="*/ 1888435 h 4144618"/>
                  <a:gd name="connsiteX48" fmla="*/ 914400 w 7782340"/>
                  <a:gd name="connsiteY48" fmla="*/ 1977887 h 4144618"/>
                  <a:gd name="connsiteX49" fmla="*/ 755374 w 7782340"/>
                  <a:gd name="connsiteY49" fmla="*/ 1977887 h 4144618"/>
                  <a:gd name="connsiteX50" fmla="*/ 556592 w 7782340"/>
                  <a:gd name="connsiteY50" fmla="*/ 1888435 h 4144618"/>
                  <a:gd name="connsiteX51" fmla="*/ 427383 w 7782340"/>
                  <a:gd name="connsiteY51" fmla="*/ 1779105 h 4144618"/>
                  <a:gd name="connsiteX52" fmla="*/ 198783 w 7782340"/>
                  <a:gd name="connsiteY52" fmla="*/ 1749287 h 4144618"/>
                  <a:gd name="connsiteX53" fmla="*/ 109331 w 7782340"/>
                  <a:gd name="connsiteY53" fmla="*/ 1759226 h 4144618"/>
                  <a:gd name="connsiteX54" fmla="*/ 0 w 7782340"/>
                  <a:gd name="connsiteY54" fmla="*/ 1898374 h 4144618"/>
                  <a:gd name="connsiteX55" fmla="*/ 0 w 7782340"/>
                  <a:gd name="connsiteY55" fmla="*/ 2186609 h 4144618"/>
                  <a:gd name="connsiteX56" fmla="*/ 129209 w 7782340"/>
                  <a:gd name="connsiteY56" fmla="*/ 2425148 h 4144618"/>
                  <a:gd name="connsiteX57" fmla="*/ 139148 w 7782340"/>
                  <a:gd name="connsiteY57" fmla="*/ 2733261 h 4144618"/>
                  <a:gd name="connsiteX58" fmla="*/ 139148 w 7782340"/>
                  <a:gd name="connsiteY58" fmla="*/ 3150705 h 4144618"/>
                  <a:gd name="connsiteX59" fmla="*/ 69574 w 7782340"/>
                  <a:gd name="connsiteY59" fmla="*/ 3747052 h 4144618"/>
                  <a:gd name="connsiteX60" fmla="*/ 81251 w 7782340"/>
                  <a:gd name="connsiteY60" fmla="*/ 4103992 h 4144618"/>
                  <a:gd name="connsiteX61" fmla="*/ 6808305 w 7782340"/>
                  <a:gd name="connsiteY61" fmla="*/ 4144618 h 4144618"/>
                  <a:gd name="connsiteX62" fmla="*/ 6987209 w 7782340"/>
                  <a:gd name="connsiteY62" fmla="*/ 3886200 h 4144618"/>
                  <a:gd name="connsiteX63" fmla="*/ 7275444 w 7782340"/>
                  <a:gd name="connsiteY63" fmla="*/ 3737113 h 4144618"/>
                  <a:gd name="connsiteX64" fmla="*/ 7623314 w 7782340"/>
                  <a:gd name="connsiteY64" fmla="*/ 3498574 h 4144618"/>
                  <a:gd name="connsiteX65" fmla="*/ 7742583 w 7782340"/>
                  <a:gd name="connsiteY65" fmla="*/ 3240157 h 4144618"/>
                  <a:gd name="connsiteX66" fmla="*/ 7702827 w 7782340"/>
                  <a:gd name="connsiteY66" fmla="*/ 2832652 h 4144618"/>
                  <a:gd name="connsiteX67" fmla="*/ 7782340 w 7782340"/>
                  <a:gd name="connsiteY67" fmla="*/ 2693505 h 4144618"/>
                  <a:gd name="connsiteX68" fmla="*/ 7762461 w 7782340"/>
                  <a:gd name="connsiteY68" fmla="*/ 775252 h 41446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7782340" h="4144618">
                    <a:moveTo>
                      <a:pt x="7762461" y="775252"/>
                    </a:moveTo>
                    <a:lnTo>
                      <a:pt x="7663070" y="685800"/>
                    </a:lnTo>
                    <a:lnTo>
                      <a:pt x="7414592" y="655983"/>
                    </a:lnTo>
                    <a:lnTo>
                      <a:pt x="7126357" y="626165"/>
                    </a:lnTo>
                    <a:lnTo>
                      <a:pt x="6977270" y="596348"/>
                    </a:lnTo>
                    <a:lnTo>
                      <a:pt x="6907696" y="546652"/>
                    </a:lnTo>
                    <a:lnTo>
                      <a:pt x="6808305" y="516835"/>
                    </a:lnTo>
                    <a:lnTo>
                      <a:pt x="6440557" y="586409"/>
                    </a:lnTo>
                    <a:lnTo>
                      <a:pt x="6251714" y="705679"/>
                    </a:lnTo>
                    <a:lnTo>
                      <a:pt x="6042992" y="795131"/>
                    </a:lnTo>
                    <a:lnTo>
                      <a:pt x="5794514" y="834887"/>
                    </a:lnTo>
                    <a:lnTo>
                      <a:pt x="5446644" y="824948"/>
                    </a:lnTo>
                    <a:lnTo>
                      <a:pt x="5277679" y="824948"/>
                    </a:lnTo>
                    <a:lnTo>
                      <a:pt x="5118653" y="864705"/>
                    </a:lnTo>
                    <a:lnTo>
                      <a:pt x="4919870" y="894522"/>
                    </a:lnTo>
                    <a:lnTo>
                      <a:pt x="4681331" y="874644"/>
                    </a:lnTo>
                    <a:lnTo>
                      <a:pt x="4562061" y="854765"/>
                    </a:lnTo>
                    <a:lnTo>
                      <a:pt x="4224131" y="755374"/>
                    </a:lnTo>
                    <a:lnTo>
                      <a:pt x="4124740" y="755374"/>
                    </a:lnTo>
                    <a:lnTo>
                      <a:pt x="4015409" y="824948"/>
                    </a:lnTo>
                    <a:lnTo>
                      <a:pt x="3876261" y="894522"/>
                    </a:lnTo>
                    <a:lnTo>
                      <a:pt x="3766931" y="864705"/>
                    </a:lnTo>
                    <a:lnTo>
                      <a:pt x="3697357" y="824948"/>
                    </a:lnTo>
                    <a:lnTo>
                      <a:pt x="3548270" y="824948"/>
                    </a:lnTo>
                    <a:lnTo>
                      <a:pt x="3389244" y="834887"/>
                    </a:lnTo>
                    <a:lnTo>
                      <a:pt x="3220279" y="824948"/>
                    </a:lnTo>
                    <a:lnTo>
                      <a:pt x="3051314" y="695739"/>
                    </a:lnTo>
                    <a:lnTo>
                      <a:pt x="2941983" y="556592"/>
                    </a:lnTo>
                    <a:lnTo>
                      <a:pt x="2763079" y="337931"/>
                    </a:lnTo>
                    <a:lnTo>
                      <a:pt x="2564296" y="119270"/>
                    </a:lnTo>
                    <a:lnTo>
                      <a:pt x="2484783" y="69574"/>
                    </a:lnTo>
                    <a:lnTo>
                      <a:pt x="2256183" y="9939"/>
                    </a:lnTo>
                    <a:lnTo>
                      <a:pt x="2027583" y="0"/>
                    </a:lnTo>
                    <a:lnTo>
                      <a:pt x="1868557" y="39757"/>
                    </a:lnTo>
                    <a:lnTo>
                      <a:pt x="1719470" y="99392"/>
                    </a:lnTo>
                    <a:lnTo>
                      <a:pt x="1540566" y="278296"/>
                    </a:lnTo>
                    <a:lnTo>
                      <a:pt x="1371600" y="487018"/>
                    </a:lnTo>
                    <a:lnTo>
                      <a:pt x="1351722" y="655983"/>
                    </a:lnTo>
                    <a:lnTo>
                      <a:pt x="1401418" y="884583"/>
                    </a:lnTo>
                    <a:lnTo>
                      <a:pt x="1490870" y="1162879"/>
                    </a:lnTo>
                    <a:lnTo>
                      <a:pt x="1580322" y="1421296"/>
                    </a:lnTo>
                    <a:lnTo>
                      <a:pt x="1620079" y="1540565"/>
                    </a:lnTo>
                    <a:lnTo>
                      <a:pt x="1610140" y="1600200"/>
                    </a:lnTo>
                    <a:lnTo>
                      <a:pt x="1451114" y="1649896"/>
                    </a:lnTo>
                    <a:lnTo>
                      <a:pt x="1361661" y="1649896"/>
                    </a:lnTo>
                    <a:lnTo>
                      <a:pt x="1162879" y="1659835"/>
                    </a:lnTo>
                    <a:cubicBezTo>
                      <a:pt x="1129748" y="1699592"/>
                      <a:pt x="1136375" y="1798982"/>
                      <a:pt x="1103244" y="1838739"/>
                    </a:cubicBezTo>
                    <a:lnTo>
                      <a:pt x="1003853" y="1888435"/>
                    </a:lnTo>
                    <a:cubicBezTo>
                      <a:pt x="964096" y="1901687"/>
                      <a:pt x="954157" y="1964635"/>
                      <a:pt x="914400" y="1977887"/>
                    </a:cubicBezTo>
                    <a:lnTo>
                      <a:pt x="755374" y="1977887"/>
                    </a:lnTo>
                    <a:lnTo>
                      <a:pt x="556592" y="1888435"/>
                    </a:lnTo>
                    <a:lnTo>
                      <a:pt x="427383" y="1779105"/>
                    </a:lnTo>
                    <a:lnTo>
                      <a:pt x="198783" y="1749287"/>
                    </a:lnTo>
                    <a:lnTo>
                      <a:pt x="109331" y="1759226"/>
                    </a:lnTo>
                    <a:lnTo>
                      <a:pt x="0" y="1898374"/>
                    </a:lnTo>
                    <a:lnTo>
                      <a:pt x="0" y="2186609"/>
                    </a:lnTo>
                    <a:lnTo>
                      <a:pt x="129209" y="2425148"/>
                    </a:lnTo>
                    <a:lnTo>
                      <a:pt x="139148" y="2733261"/>
                    </a:lnTo>
                    <a:lnTo>
                      <a:pt x="139148" y="3150705"/>
                    </a:lnTo>
                    <a:lnTo>
                      <a:pt x="69574" y="3747052"/>
                    </a:lnTo>
                    <a:lnTo>
                      <a:pt x="81251" y="4103992"/>
                    </a:lnTo>
                    <a:lnTo>
                      <a:pt x="6808305" y="4144618"/>
                    </a:lnTo>
                    <a:lnTo>
                      <a:pt x="6987209" y="3886200"/>
                    </a:lnTo>
                    <a:lnTo>
                      <a:pt x="7275444" y="3737113"/>
                    </a:lnTo>
                    <a:lnTo>
                      <a:pt x="7623314" y="3498574"/>
                    </a:lnTo>
                    <a:lnTo>
                      <a:pt x="7742583" y="3240157"/>
                    </a:lnTo>
                    <a:lnTo>
                      <a:pt x="7702827" y="2832652"/>
                    </a:lnTo>
                    <a:lnTo>
                      <a:pt x="7782340" y="2693505"/>
                    </a:lnTo>
                    <a:cubicBezTo>
                      <a:pt x="7779027" y="2057401"/>
                      <a:pt x="7775713" y="1421296"/>
                      <a:pt x="7762461" y="775252"/>
                    </a:cubicBezTo>
                    <a:close/>
                  </a:path>
                </a:pathLst>
              </a:custGeom>
              <a:solidFill>
                <a:srgbClr val="FFFF99">
                  <a:alpha val="50000"/>
                </a:srgbClr>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16" name="Freeform 15"/>
              <p:cNvSpPr/>
              <p:nvPr/>
            </p:nvSpPr>
            <p:spPr>
              <a:xfrm>
                <a:off x="2898191" y="2899417"/>
                <a:ext cx="5564621" cy="2706179"/>
              </a:xfrm>
              <a:custGeom>
                <a:avLst/>
                <a:gdLst>
                  <a:gd name="connsiteX0" fmla="*/ 2862469 w 6152322"/>
                  <a:gd name="connsiteY0" fmla="*/ 596348 h 2971800"/>
                  <a:gd name="connsiteX1" fmla="*/ 2782956 w 6152322"/>
                  <a:gd name="connsiteY1" fmla="*/ 735496 h 2971800"/>
                  <a:gd name="connsiteX2" fmla="*/ 2683565 w 6152322"/>
                  <a:gd name="connsiteY2" fmla="*/ 785191 h 2971800"/>
                  <a:gd name="connsiteX3" fmla="*/ 2584174 w 6152322"/>
                  <a:gd name="connsiteY3" fmla="*/ 815009 h 2971800"/>
                  <a:gd name="connsiteX4" fmla="*/ 2494722 w 6152322"/>
                  <a:gd name="connsiteY4" fmla="*/ 904461 h 2971800"/>
                  <a:gd name="connsiteX5" fmla="*/ 2385391 w 6152322"/>
                  <a:gd name="connsiteY5" fmla="*/ 894522 h 2971800"/>
                  <a:gd name="connsiteX6" fmla="*/ 2216426 w 6152322"/>
                  <a:gd name="connsiteY6" fmla="*/ 775252 h 2971800"/>
                  <a:gd name="connsiteX7" fmla="*/ 2037522 w 6152322"/>
                  <a:gd name="connsiteY7" fmla="*/ 725557 h 2971800"/>
                  <a:gd name="connsiteX8" fmla="*/ 1828800 w 6152322"/>
                  <a:gd name="connsiteY8" fmla="*/ 675861 h 2971800"/>
                  <a:gd name="connsiteX9" fmla="*/ 1620078 w 6152322"/>
                  <a:gd name="connsiteY9" fmla="*/ 556591 h 2971800"/>
                  <a:gd name="connsiteX10" fmla="*/ 1490869 w 6152322"/>
                  <a:gd name="connsiteY10" fmla="*/ 417444 h 2971800"/>
                  <a:gd name="connsiteX11" fmla="*/ 1381539 w 6152322"/>
                  <a:gd name="connsiteY11" fmla="*/ 327991 h 2971800"/>
                  <a:gd name="connsiteX12" fmla="*/ 1282148 w 6152322"/>
                  <a:gd name="connsiteY12" fmla="*/ 327991 h 2971800"/>
                  <a:gd name="connsiteX13" fmla="*/ 1133061 w 6152322"/>
                  <a:gd name="connsiteY13" fmla="*/ 397565 h 2971800"/>
                  <a:gd name="connsiteX14" fmla="*/ 1013791 w 6152322"/>
                  <a:gd name="connsiteY14" fmla="*/ 417444 h 2971800"/>
                  <a:gd name="connsiteX15" fmla="*/ 695739 w 6152322"/>
                  <a:gd name="connsiteY15" fmla="*/ 447261 h 2971800"/>
                  <a:gd name="connsiteX16" fmla="*/ 526774 w 6152322"/>
                  <a:gd name="connsiteY16" fmla="*/ 427383 h 2971800"/>
                  <a:gd name="connsiteX17" fmla="*/ 387626 w 6152322"/>
                  <a:gd name="connsiteY17" fmla="*/ 357809 h 2971800"/>
                  <a:gd name="connsiteX18" fmla="*/ 149087 w 6152322"/>
                  <a:gd name="connsiteY18" fmla="*/ 99391 h 2971800"/>
                  <a:gd name="connsiteX19" fmla="*/ 79513 w 6152322"/>
                  <a:gd name="connsiteY19" fmla="*/ 99391 h 2971800"/>
                  <a:gd name="connsiteX20" fmla="*/ 0 w 6152322"/>
                  <a:gd name="connsiteY20" fmla="*/ 188844 h 2971800"/>
                  <a:gd name="connsiteX21" fmla="*/ 49696 w 6152322"/>
                  <a:gd name="connsiteY21" fmla="*/ 357809 h 2971800"/>
                  <a:gd name="connsiteX22" fmla="*/ 178904 w 6152322"/>
                  <a:gd name="connsiteY22" fmla="*/ 566531 h 2971800"/>
                  <a:gd name="connsiteX23" fmla="*/ 208722 w 6152322"/>
                  <a:gd name="connsiteY23" fmla="*/ 725557 h 2971800"/>
                  <a:gd name="connsiteX24" fmla="*/ 238539 w 6152322"/>
                  <a:gd name="connsiteY24" fmla="*/ 864705 h 2971800"/>
                  <a:gd name="connsiteX25" fmla="*/ 397565 w 6152322"/>
                  <a:gd name="connsiteY25" fmla="*/ 954157 h 2971800"/>
                  <a:gd name="connsiteX26" fmla="*/ 606287 w 6152322"/>
                  <a:gd name="connsiteY26" fmla="*/ 1202635 h 2971800"/>
                  <a:gd name="connsiteX27" fmla="*/ 695739 w 6152322"/>
                  <a:gd name="connsiteY27" fmla="*/ 1480931 h 2971800"/>
                  <a:gd name="connsiteX28" fmla="*/ 715617 w 6152322"/>
                  <a:gd name="connsiteY28" fmla="*/ 1679713 h 2971800"/>
                  <a:gd name="connsiteX29" fmla="*/ 685800 w 6152322"/>
                  <a:gd name="connsiteY29" fmla="*/ 1808922 h 2971800"/>
                  <a:gd name="connsiteX30" fmla="*/ 705678 w 6152322"/>
                  <a:gd name="connsiteY30" fmla="*/ 1938131 h 2971800"/>
                  <a:gd name="connsiteX31" fmla="*/ 854765 w 6152322"/>
                  <a:gd name="connsiteY31" fmla="*/ 2067339 h 2971800"/>
                  <a:gd name="connsiteX32" fmla="*/ 1093304 w 6152322"/>
                  <a:gd name="connsiteY32" fmla="*/ 2156791 h 2971800"/>
                  <a:gd name="connsiteX33" fmla="*/ 1321904 w 6152322"/>
                  <a:gd name="connsiteY33" fmla="*/ 2295939 h 2971800"/>
                  <a:gd name="connsiteX34" fmla="*/ 1401417 w 6152322"/>
                  <a:gd name="connsiteY34" fmla="*/ 2375452 h 2971800"/>
                  <a:gd name="connsiteX35" fmla="*/ 1510748 w 6152322"/>
                  <a:gd name="connsiteY35" fmla="*/ 2554357 h 2971800"/>
                  <a:gd name="connsiteX36" fmla="*/ 1908313 w 6152322"/>
                  <a:gd name="connsiteY36" fmla="*/ 2653748 h 2971800"/>
                  <a:gd name="connsiteX37" fmla="*/ 2117035 w 6152322"/>
                  <a:gd name="connsiteY37" fmla="*/ 2604052 h 2971800"/>
                  <a:gd name="connsiteX38" fmla="*/ 2395330 w 6152322"/>
                  <a:gd name="connsiteY38" fmla="*/ 2435087 h 2971800"/>
                  <a:gd name="connsiteX39" fmla="*/ 2594113 w 6152322"/>
                  <a:gd name="connsiteY39" fmla="*/ 2385391 h 2971800"/>
                  <a:gd name="connsiteX40" fmla="*/ 2763078 w 6152322"/>
                  <a:gd name="connsiteY40" fmla="*/ 2395331 h 2971800"/>
                  <a:gd name="connsiteX41" fmla="*/ 3021496 w 6152322"/>
                  <a:gd name="connsiteY41" fmla="*/ 2534478 h 2971800"/>
                  <a:gd name="connsiteX42" fmla="*/ 3230217 w 6152322"/>
                  <a:gd name="connsiteY42" fmla="*/ 2663687 h 2971800"/>
                  <a:gd name="connsiteX43" fmla="*/ 3458817 w 6152322"/>
                  <a:gd name="connsiteY43" fmla="*/ 2663687 h 2971800"/>
                  <a:gd name="connsiteX44" fmla="*/ 3806687 w 6152322"/>
                  <a:gd name="connsiteY44" fmla="*/ 2375452 h 2971800"/>
                  <a:gd name="connsiteX45" fmla="*/ 4045226 w 6152322"/>
                  <a:gd name="connsiteY45" fmla="*/ 2315818 h 2971800"/>
                  <a:gd name="connsiteX46" fmla="*/ 4253948 w 6152322"/>
                  <a:gd name="connsiteY46" fmla="*/ 2345635 h 2971800"/>
                  <a:gd name="connsiteX47" fmla="*/ 4333461 w 6152322"/>
                  <a:gd name="connsiteY47" fmla="*/ 2425148 h 2971800"/>
                  <a:gd name="connsiteX48" fmla="*/ 4373217 w 6152322"/>
                  <a:gd name="connsiteY48" fmla="*/ 2604052 h 2971800"/>
                  <a:gd name="connsiteX49" fmla="*/ 4502426 w 6152322"/>
                  <a:gd name="connsiteY49" fmla="*/ 2723322 h 2971800"/>
                  <a:gd name="connsiteX50" fmla="*/ 4661452 w 6152322"/>
                  <a:gd name="connsiteY50" fmla="*/ 2852531 h 2971800"/>
                  <a:gd name="connsiteX51" fmla="*/ 4800600 w 6152322"/>
                  <a:gd name="connsiteY51" fmla="*/ 2951922 h 2971800"/>
                  <a:gd name="connsiteX52" fmla="*/ 4909930 w 6152322"/>
                  <a:gd name="connsiteY52" fmla="*/ 2971800 h 2971800"/>
                  <a:gd name="connsiteX53" fmla="*/ 5049078 w 6152322"/>
                  <a:gd name="connsiteY53" fmla="*/ 2892287 h 2971800"/>
                  <a:gd name="connsiteX54" fmla="*/ 5178287 w 6152322"/>
                  <a:gd name="connsiteY54" fmla="*/ 2792896 h 2971800"/>
                  <a:gd name="connsiteX55" fmla="*/ 5406887 w 6152322"/>
                  <a:gd name="connsiteY55" fmla="*/ 2723322 h 2971800"/>
                  <a:gd name="connsiteX56" fmla="*/ 5575852 w 6152322"/>
                  <a:gd name="connsiteY56" fmla="*/ 2623931 h 2971800"/>
                  <a:gd name="connsiteX57" fmla="*/ 5724939 w 6152322"/>
                  <a:gd name="connsiteY57" fmla="*/ 2415209 h 2971800"/>
                  <a:gd name="connsiteX58" fmla="*/ 5814391 w 6152322"/>
                  <a:gd name="connsiteY58" fmla="*/ 2176670 h 2971800"/>
                  <a:gd name="connsiteX59" fmla="*/ 5844209 w 6152322"/>
                  <a:gd name="connsiteY59" fmla="*/ 1938131 h 2971800"/>
                  <a:gd name="connsiteX60" fmla="*/ 6023113 w 6152322"/>
                  <a:gd name="connsiteY60" fmla="*/ 1600200 h 2971800"/>
                  <a:gd name="connsiteX61" fmla="*/ 6152322 w 6152322"/>
                  <a:gd name="connsiteY61" fmla="*/ 1331844 h 2971800"/>
                  <a:gd name="connsiteX62" fmla="*/ 6122504 w 6152322"/>
                  <a:gd name="connsiteY62" fmla="*/ 725557 h 2971800"/>
                  <a:gd name="connsiteX63" fmla="*/ 6042991 w 6152322"/>
                  <a:gd name="connsiteY63" fmla="*/ 546652 h 2971800"/>
                  <a:gd name="connsiteX64" fmla="*/ 5993296 w 6152322"/>
                  <a:gd name="connsiteY64" fmla="*/ 278296 h 2971800"/>
                  <a:gd name="connsiteX65" fmla="*/ 5953539 w 6152322"/>
                  <a:gd name="connsiteY65" fmla="*/ 159026 h 2971800"/>
                  <a:gd name="connsiteX66" fmla="*/ 5883965 w 6152322"/>
                  <a:gd name="connsiteY66" fmla="*/ 109331 h 2971800"/>
                  <a:gd name="connsiteX67" fmla="*/ 5824330 w 6152322"/>
                  <a:gd name="connsiteY67" fmla="*/ 248478 h 2971800"/>
                  <a:gd name="connsiteX68" fmla="*/ 5715000 w 6152322"/>
                  <a:gd name="connsiteY68" fmla="*/ 258418 h 2971800"/>
                  <a:gd name="connsiteX69" fmla="*/ 5615609 w 6152322"/>
                  <a:gd name="connsiteY69" fmla="*/ 278296 h 2971800"/>
                  <a:gd name="connsiteX70" fmla="*/ 5536096 w 6152322"/>
                  <a:gd name="connsiteY70" fmla="*/ 168965 h 2971800"/>
                  <a:gd name="connsiteX71" fmla="*/ 5416826 w 6152322"/>
                  <a:gd name="connsiteY71" fmla="*/ 99391 h 2971800"/>
                  <a:gd name="connsiteX72" fmla="*/ 5237922 w 6152322"/>
                  <a:gd name="connsiteY72" fmla="*/ 29818 h 2971800"/>
                  <a:gd name="connsiteX73" fmla="*/ 5158409 w 6152322"/>
                  <a:gd name="connsiteY73" fmla="*/ 0 h 2971800"/>
                  <a:gd name="connsiteX74" fmla="*/ 5049078 w 6152322"/>
                  <a:gd name="connsiteY74" fmla="*/ 39757 h 2971800"/>
                  <a:gd name="connsiteX75" fmla="*/ 4979504 w 6152322"/>
                  <a:gd name="connsiteY75" fmla="*/ 248478 h 2971800"/>
                  <a:gd name="connsiteX76" fmla="*/ 4890052 w 6152322"/>
                  <a:gd name="connsiteY76" fmla="*/ 377687 h 2971800"/>
                  <a:gd name="connsiteX77" fmla="*/ 4601817 w 6152322"/>
                  <a:gd name="connsiteY77" fmla="*/ 506896 h 2971800"/>
                  <a:gd name="connsiteX78" fmla="*/ 4253948 w 6152322"/>
                  <a:gd name="connsiteY78" fmla="*/ 636105 h 2971800"/>
                  <a:gd name="connsiteX79" fmla="*/ 4035287 w 6152322"/>
                  <a:gd name="connsiteY79" fmla="*/ 715618 h 2971800"/>
                  <a:gd name="connsiteX80" fmla="*/ 3876261 w 6152322"/>
                  <a:gd name="connsiteY80" fmla="*/ 715618 h 2971800"/>
                  <a:gd name="connsiteX81" fmla="*/ 3717235 w 6152322"/>
                  <a:gd name="connsiteY81" fmla="*/ 745435 h 2971800"/>
                  <a:gd name="connsiteX82" fmla="*/ 3617843 w 6152322"/>
                  <a:gd name="connsiteY82" fmla="*/ 934278 h 2971800"/>
                  <a:gd name="connsiteX83" fmla="*/ 3538330 w 6152322"/>
                  <a:gd name="connsiteY83" fmla="*/ 934278 h 2971800"/>
                  <a:gd name="connsiteX84" fmla="*/ 3379304 w 6152322"/>
                  <a:gd name="connsiteY84" fmla="*/ 854765 h 2971800"/>
                  <a:gd name="connsiteX85" fmla="*/ 3200400 w 6152322"/>
                  <a:gd name="connsiteY85" fmla="*/ 655983 h 2971800"/>
                  <a:gd name="connsiteX86" fmla="*/ 3011556 w 6152322"/>
                  <a:gd name="connsiteY86" fmla="*/ 596348 h 2971800"/>
                  <a:gd name="connsiteX87" fmla="*/ 2971800 w 6152322"/>
                  <a:gd name="connsiteY87" fmla="*/ 586409 h 2971800"/>
                  <a:gd name="connsiteX88" fmla="*/ 2862469 w 6152322"/>
                  <a:gd name="connsiteY88" fmla="*/ 596348 h 2971800"/>
                  <a:gd name="connsiteX0" fmla="*/ 2862469 w 6152322"/>
                  <a:gd name="connsiteY0" fmla="*/ 596348 h 2971800"/>
                  <a:gd name="connsiteX1" fmla="*/ 2782956 w 6152322"/>
                  <a:gd name="connsiteY1" fmla="*/ 735496 h 2971800"/>
                  <a:gd name="connsiteX2" fmla="*/ 2683565 w 6152322"/>
                  <a:gd name="connsiteY2" fmla="*/ 785191 h 2971800"/>
                  <a:gd name="connsiteX3" fmla="*/ 2584174 w 6152322"/>
                  <a:gd name="connsiteY3" fmla="*/ 815009 h 2971800"/>
                  <a:gd name="connsiteX4" fmla="*/ 2475672 w 6152322"/>
                  <a:gd name="connsiteY4" fmla="*/ 925892 h 2971800"/>
                  <a:gd name="connsiteX5" fmla="*/ 2385391 w 6152322"/>
                  <a:gd name="connsiteY5" fmla="*/ 894522 h 2971800"/>
                  <a:gd name="connsiteX6" fmla="*/ 2216426 w 6152322"/>
                  <a:gd name="connsiteY6" fmla="*/ 775252 h 2971800"/>
                  <a:gd name="connsiteX7" fmla="*/ 2037522 w 6152322"/>
                  <a:gd name="connsiteY7" fmla="*/ 725557 h 2971800"/>
                  <a:gd name="connsiteX8" fmla="*/ 1828800 w 6152322"/>
                  <a:gd name="connsiteY8" fmla="*/ 675861 h 2971800"/>
                  <a:gd name="connsiteX9" fmla="*/ 1620078 w 6152322"/>
                  <a:gd name="connsiteY9" fmla="*/ 556591 h 2971800"/>
                  <a:gd name="connsiteX10" fmla="*/ 1490869 w 6152322"/>
                  <a:gd name="connsiteY10" fmla="*/ 417444 h 2971800"/>
                  <a:gd name="connsiteX11" fmla="*/ 1381539 w 6152322"/>
                  <a:gd name="connsiteY11" fmla="*/ 327991 h 2971800"/>
                  <a:gd name="connsiteX12" fmla="*/ 1282148 w 6152322"/>
                  <a:gd name="connsiteY12" fmla="*/ 327991 h 2971800"/>
                  <a:gd name="connsiteX13" fmla="*/ 1133061 w 6152322"/>
                  <a:gd name="connsiteY13" fmla="*/ 397565 h 2971800"/>
                  <a:gd name="connsiteX14" fmla="*/ 1013791 w 6152322"/>
                  <a:gd name="connsiteY14" fmla="*/ 417444 h 2971800"/>
                  <a:gd name="connsiteX15" fmla="*/ 695739 w 6152322"/>
                  <a:gd name="connsiteY15" fmla="*/ 447261 h 2971800"/>
                  <a:gd name="connsiteX16" fmla="*/ 526774 w 6152322"/>
                  <a:gd name="connsiteY16" fmla="*/ 427383 h 2971800"/>
                  <a:gd name="connsiteX17" fmla="*/ 387626 w 6152322"/>
                  <a:gd name="connsiteY17" fmla="*/ 357809 h 2971800"/>
                  <a:gd name="connsiteX18" fmla="*/ 149087 w 6152322"/>
                  <a:gd name="connsiteY18" fmla="*/ 99391 h 2971800"/>
                  <a:gd name="connsiteX19" fmla="*/ 79513 w 6152322"/>
                  <a:gd name="connsiteY19" fmla="*/ 99391 h 2971800"/>
                  <a:gd name="connsiteX20" fmla="*/ 0 w 6152322"/>
                  <a:gd name="connsiteY20" fmla="*/ 188844 h 2971800"/>
                  <a:gd name="connsiteX21" fmla="*/ 49696 w 6152322"/>
                  <a:gd name="connsiteY21" fmla="*/ 357809 h 2971800"/>
                  <a:gd name="connsiteX22" fmla="*/ 178904 w 6152322"/>
                  <a:gd name="connsiteY22" fmla="*/ 566531 h 2971800"/>
                  <a:gd name="connsiteX23" fmla="*/ 208722 w 6152322"/>
                  <a:gd name="connsiteY23" fmla="*/ 725557 h 2971800"/>
                  <a:gd name="connsiteX24" fmla="*/ 238539 w 6152322"/>
                  <a:gd name="connsiteY24" fmla="*/ 864705 h 2971800"/>
                  <a:gd name="connsiteX25" fmla="*/ 397565 w 6152322"/>
                  <a:gd name="connsiteY25" fmla="*/ 954157 h 2971800"/>
                  <a:gd name="connsiteX26" fmla="*/ 606287 w 6152322"/>
                  <a:gd name="connsiteY26" fmla="*/ 1202635 h 2971800"/>
                  <a:gd name="connsiteX27" fmla="*/ 695739 w 6152322"/>
                  <a:gd name="connsiteY27" fmla="*/ 1480931 h 2971800"/>
                  <a:gd name="connsiteX28" fmla="*/ 715617 w 6152322"/>
                  <a:gd name="connsiteY28" fmla="*/ 1679713 h 2971800"/>
                  <a:gd name="connsiteX29" fmla="*/ 685800 w 6152322"/>
                  <a:gd name="connsiteY29" fmla="*/ 1808922 h 2971800"/>
                  <a:gd name="connsiteX30" fmla="*/ 705678 w 6152322"/>
                  <a:gd name="connsiteY30" fmla="*/ 1938131 h 2971800"/>
                  <a:gd name="connsiteX31" fmla="*/ 854765 w 6152322"/>
                  <a:gd name="connsiteY31" fmla="*/ 2067339 h 2971800"/>
                  <a:gd name="connsiteX32" fmla="*/ 1093304 w 6152322"/>
                  <a:gd name="connsiteY32" fmla="*/ 2156791 h 2971800"/>
                  <a:gd name="connsiteX33" fmla="*/ 1321904 w 6152322"/>
                  <a:gd name="connsiteY33" fmla="*/ 2295939 h 2971800"/>
                  <a:gd name="connsiteX34" fmla="*/ 1401417 w 6152322"/>
                  <a:gd name="connsiteY34" fmla="*/ 2375452 h 2971800"/>
                  <a:gd name="connsiteX35" fmla="*/ 1510748 w 6152322"/>
                  <a:gd name="connsiteY35" fmla="*/ 2554357 h 2971800"/>
                  <a:gd name="connsiteX36" fmla="*/ 1908313 w 6152322"/>
                  <a:gd name="connsiteY36" fmla="*/ 2653748 h 2971800"/>
                  <a:gd name="connsiteX37" fmla="*/ 2117035 w 6152322"/>
                  <a:gd name="connsiteY37" fmla="*/ 2604052 h 2971800"/>
                  <a:gd name="connsiteX38" fmla="*/ 2395330 w 6152322"/>
                  <a:gd name="connsiteY38" fmla="*/ 2435087 h 2971800"/>
                  <a:gd name="connsiteX39" fmla="*/ 2594113 w 6152322"/>
                  <a:gd name="connsiteY39" fmla="*/ 2385391 h 2971800"/>
                  <a:gd name="connsiteX40" fmla="*/ 2763078 w 6152322"/>
                  <a:gd name="connsiteY40" fmla="*/ 2395331 h 2971800"/>
                  <a:gd name="connsiteX41" fmla="*/ 3021496 w 6152322"/>
                  <a:gd name="connsiteY41" fmla="*/ 2534478 h 2971800"/>
                  <a:gd name="connsiteX42" fmla="*/ 3230217 w 6152322"/>
                  <a:gd name="connsiteY42" fmla="*/ 2663687 h 2971800"/>
                  <a:gd name="connsiteX43" fmla="*/ 3458817 w 6152322"/>
                  <a:gd name="connsiteY43" fmla="*/ 2663687 h 2971800"/>
                  <a:gd name="connsiteX44" fmla="*/ 3806687 w 6152322"/>
                  <a:gd name="connsiteY44" fmla="*/ 2375452 h 2971800"/>
                  <a:gd name="connsiteX45" fmla="*/ 4045226 w 6152322"/>
                  <a:gd name="connsiteY45" fmla="*/ 2315818 h 2971800"/>
                  <a:gd name="connsiteX46" fmla="*/ 4253948 w 6152322"/>
                  <a:gd name="connsiteY46" fmla="*/ 2345635 h 2971800"/>
                  <a:gd name="connsiteX47" fmla="*/ 4333461 w 6152322"/>
                  <a:gd name="connsiteY47" fmla="*/ 2425148 h 2971800"/>
                  <a:gd name="connsiteX48" fmla="*/ 4373217 w 6152322"/>
                  <a:gd name="connsiteY48" fmla="*/ 2604052 h 2971800"/>
                  <a:gd name="connsiteX49" fmla="*/ 4502426 w 6152322"/>
                  <a:gd name="connsiteY49" fmla="*/ 2723322 h 2971800"/>
                  <a:gd name="connsiteX50" fmla="*/ 4661452 w 6152322"/>
                  <a:gd name="connsiteY50" fmla="*/ 2852531 h 2971800"/>
                  <a:gd name="connsiteX51" fmla="*/ 4800600 w 6152322"/>
                  <a:gd name="connsiteY51" fmla="*/ 2951922 h 2971800"/>
                  <a:gd name="connsiteX52" fmla="*/ 4909930 w 6152322"/>
                  <a:gd name="connsiteY52" fmla="*/ 2971800 h 2971800"/>
                  <a:gd name="connsiteX53" fmla="*/ 5049078 w 6152322"/>
                  <a:gd name="connsiteY53" fmla="*/ 2892287 h 2971800"/>
                  <a:gd name="connsiteX54" fmla="*/ 5178287 w 6152322"/>
                  <a:gd name="connsiteY54" fmla="*/ 2792896 h 2971800"/>
                  <a:gd name="connsiteX55" fmla="*/ 5406887 w 6152322"/>
                  <a:gd name="connsiteY55" fmla="*/ 2723322 h 2971800"/>
                  <a:gd name="connsiteX56" fmla="*/ 5575852 w 6152322"/>
                  <a:gd name="connsiteY56" fmla="*/ 2623931 h 2971800"/>
                  <a:gd name="connsiteX57" fmla="*/ 5724939 w 6152322"/>
                  <a:gd name="connsiteY57" fmla="*/ 2415209 h 2971800"/>
                  <a:gd name="connsiteX58" fmla="*/ 5814391 w 6152322"/>
                  <a:gd name="connsiteY58" fmla="*/ 2176670 h 2971800"/>
                  <a:gd name="connsiteX59" fmla="*/ 5844209 w 6152322"/>
                  <a:gd name="connsiteY59" fmla="*/ 1938131 h 2971800"/>
                  <a:gd name="connsiteX60" fmla="*/ 6023113 w 6152322"/>
                  <a:gd name="connsiteY60" fmla="*/ 1600200 h 2971800"/>
                  <a:gd name="connsiteX61" fmla="*/ 6152322 w 6152322"/>
                  <a:gd name="connsiteY61" fmla="*/ 1331844 h 2971800"/>
                  <a:gd name="connsiteX62" fmla="*/ 6122504 w 6152322"/>
                  <a:gd name="connsiteY62" fmla="*/ 725557 h 2971800"/>
                  <a:gd name="connsiteX63" fmla="*/ 6042991 w 6152322"/>
                  <a:gd name="connsiteY63" fmla="*/ 546652 h 2971800"/>
                  <a:gd name="connsiteX64" fmla="*/ 5993296 w 6152322"/>
                  <a:gd name="connsiteY64" fmla="*/ 278296 h 2971800"/>
                  <a:gd name="connsiteX65" fmla="*/ 5953539 w 6152322"/>
                  <a:gd name="connsiteY65" fmla="*/ 159026 h 2971800"/>
                  <a:gd name="connsiteX66" fmla="*/ 5883965 w 6152322"/>
                  <a:gd name="connsiteY66" fmla="*/ 109331 h 2971800"/>
                  <a:gd name="connsiteX67" fmla="*/ 5824330 w 6152322"/>
                  <a:gd name="connsiteY67" fmla="*/ 248478 h 2971800"/>
                  <a:gd name="connsiteX68" fmla="*/ 5715000 w 6152322"/>
                  <a:gd name="connsiteY68" fmla="*/ 258418 h 2971800"/>
                  <a:gd name="connsiteX69" fmla="*/ 5615609 w 6152322"/>
                  <a:gd name="connsiteY69" fmla="*/ 278296 h 2971800"/>
                  <a:gd name="connsiteX70" fmla="*/ 5536096 w 6152322"/>
                  <a:gd name="connsiteY70" fmla="*/ 168965 h 2971800"/>
                  <a:gd name="connsiteX71" fmla="*/ 5416826 w 6152322"/>
                  <a:gd name="connsiteY71" fmla="*/ 99391 h 2971800"/>
                  <a:gd name="connsiteX72" fmla="*/ 5237922 w 6152322"/>
                  <a:gd name="connsiteY72" fmla="*/ 29818 h 2971800"/>
                  <a:gd name="connsiteX73" fmla="*/ 5158409 w 6152322"/>
                  <a:gd name="connsiteY73" fmla="*/ 0 h 2971800"/>
                  <a:gd name="connsiteX74" fmla="*/ 5049078 w 6152322"/>
                  <a:gd name="connsiteY74" fmla="*/ 39757 h 2971800"/>
                  <a:gd name="connsiteX75" fmla="*/ 4979504 w 6152322"/>
                  <a:gd name="connsiteY75" fmla="*/ 248478 h 2971800"/>
                  <a:gd name="connsiteX76" fmla="*/ 4890052 w 6152322"/>
                  <a:gd name="connsiteY76" fmla="*/ 377687 h 2971800"/>
                  <a:gd name="connsiteX77" fmla="*/ 4601817 w 6152322"/>
                  <a:gd name="connsiteY77" fmla="*/ 506896 h 2971800"/>
                  <a:gd name="connsiteX78" fmla="*/ 4253948 w 6152322"/>
                  <a:gd name="connsiteY78" fmla="*/ 636105 h 2971800"/>
                  <a:gd name="connsiteX79" fmla="*/ 4035287 w 6152322"/>
                  <a:gd name="connsiteY79" fmla="*/ 715618 h 2971800"/>
                  <a:gd name="connsiteX80" fmla="*/ 3876261 w 6152322"/>
                  <a:gd name="connsiteY80" fmla="*/ 715618 h 2971800"/>
                  <a:gd name="connsiteX81" fmla="*/ 3717235 w 6152322"/>
                  <a:gd name="connsiteY81" fmla="*/ 745435 h 2971800"/>
                  <a:gd name="connsiteX82" fmla="*/ 3617843 w 6152322"/>
                  <a:gd name="connsiteY82" fmla="*/ 934278 h 2971800"/>
                  <a:gd name="connsiteX83" fmla="*/ 3538330 w 6152322"/>
                  <a:gd name="connsiteY83" fmla="*/ 934278 h 2971800"/>
                  <a:gd name="connsiteX84" fmla="*/ 3379304 w 6152322"/>
                  <a:gd name="connsiteY84" fmla="*/ 854765 h 2971800"/>
                  <a:gd name="connsiteX85" fmla="*/ 3200400 w 6152322"/>
                  <a:gd name="connsiteY85" fmla="*/ 655983 h 2971800"/>
                  <a:gd name="connsiteX86" fmla="*/ 3011556 w 6152322"/>
                  <a:gd name="connsiteY86" fmla="*/ 596348 h 2971800"/>
                  <a:gd name="connsiteX87" fmla="*/ 2971800 w 6152322"/>
                  <a:gd name="connsiteY87" fmla="*/ 586409 h 2971800"/>
                  <a:gd name="connsiteX88" fmla="*/ 2862469 w 6152322"/>
                  <a:gd name="connsiteY88" fmla="*/ 596348 h 2971800"/>
                  <a:gd name="connsiteX0" fmla="*/ 2862469 w 6152322"/>
                  <a:gd name="connsiteY0" fmla="*/ 596348 h 2971800"/>
                  <a:gd name="connsiteX1" fmla="*/ 2782956 w 6152322"/>
                  <a:gd name="connsiteY1" fmla="*/ 735496 h 2971800"/>
                  <a:gd name="connsiteX2" fmla="*/ 2683565 w 6152322"/>
                  <a:gd name="connsiteY2" fmla="*/ 785191 h 2971800"/>
                  <a:gd name="connsiteX3" fmla="*/ 2627036 w 6152322"/>
                  <a:gd name="connsiteY3" fmla="*/ 781671 h 2971800"/>
                  <a:gd name="connsiteX4" fmla="*/ 2475672 w 6152322"/>
                  <a:gd name="connsiteY4" fmla="*/ 925892 h 2971800"/>
                  <a:gd name="connsiteX5" fmla="*/ 2385391 w 6152322"/>
                  <a:gd name="connsiteY5" fmla="*/ 894522 h 2971800"/>
                  <a:gd name="connsiteX6" fmla="*/ 2216426 w 6152322"/>
                  <a:gd name="connsiteY6" fmla="*/ 775252 h 2971800"/>
                  <a:gd name="connsiteX7" fmla="*/ 2037522 w 6152322"/>
                  <a:gd name="connsiteY7" fmla="*/ 725557 h 2971800"/>
                  <a:gd name="connsiteX8" fmla="*/ 1828800 w 6152322"/>
                  <a:gd name="connsiteY8" fmla="*/ 675861 h 2971800"/>
                  <a:gd name="connsiteX9" fmla="*/ 1620078 w 6152322"/>
                  <a:gd name="connsiteY9" fmla="*/ 556591 h 2971800"/>
                  <a:gd name="connsiteX10" fmla="*/ 1490869 w 6152322"/>
                  <a:gd name="connsiteY10" fmla="*/ 417444 h 2971800"/>
                  <a:gd name="connsiteX11" fmla="*/ 1381539 w 6152322"/>
                  <a:gd name="connsiteY11" fmla="*/ 327991 h 2971800"/>
                  <a:gd name="connsiteX12" fmla="*/ 1282148 w 6152322"/>
                  <a:gd name="connsiteY12" fmla="*/ 327991 h 2971800"/>
                  <a:gd name="connsiteX13" fmla="*/ 1133061 w 6152322"/>
                  <a:gd name="connsiteY13" fmla="*/ 397565 h 2971800"/>
                  <a:gd name="connsiteX14" fmla="*/ 1013791 w 6152322"/>
                  <a:gd name="connsiteY14" fmla="*/ 417444 h 2971800"/>
                  <a:gd name="connsiteX15" fmla="*/ 695739 w 6152322"/>
                  <a:gd name="connsiteY15" fmla="*/ 447261 h 2971800"/>
                  <a:gd name="connsiteX16" fmla="*/ 526774 w 6152322"/>
                  <a:gd name="connsiteY16" fmla="*/ 427383 h 2971800"/>
                  <a:gd name="connsiteX17" fmla="*/ 387626 w 6152322"/>
                  <a:gd name="connsiteY17" fmla="*/ 357809 h 2971800"/>
                  <a:gd name="connsiteX18" fmla="*/ 149087 w 6152322"/>
                  <a:gd name="connsiteY18" fmla="*/ 99391 h 2971800"/>
                  <a:gd name="connsiteX19" fmla="*/ 79513 w 6152322"/>
                  <a:gd name="connsiteY19" fmla="*/ 99391 h 2971800"/>
                  <a:gd name="connsiteX20" fmla="*/ 0 w 6152322"/>
                  <a:gd name="connsiteY20" fmla="*/ 188844 h 2971800"/>
                  <a:gd name="connsiteX21" fmla="*/ 49696 w 6152322"/>
                  <a:gd name="connsiteY21" fmla="*/ 357809 h 2971800"/>
                  <a:gd name="connsiteX22" fmla="*/ 178904 w 6152322"/>
                  <a:gd name="connsiteY22" fmla="*/ 566531 h 2971800"/>
                  <a:gd name="connsiteX23" fmla="*/ 208722 w 6152322"/>
                  <a:gd name="connsiteY23" fmla="*/ 725557 h 2971800"/>
                  <a:gd name="connsiteX24" fmla="*/ 238539 w 6152322"/>
                  <a:gd name="connsiteY24" fmla="*/ 864705 h 2971800"/>
                  <a:gd name="connsiteX25" fmla="*/ 397565 w 6152322"/>
                  <a:gd name="connsiteY25" fmla="*/ 954157 h 2971800"/>
                  <a:gd name="connsiteX26" fmla="*/ 606287 w 6152322"/>
                  <a:gd name="connsiteY26" fmla="*/ 1202635 h 2971800"/>
                  <a:gd name="connsiteX27" fmla="*/ 695739 w 6152322"/>
                  <a:gd name="connsiteY27" fmla="*/ 1480931 h 2971800"/>
                  <a:gd name="connsiteX28" fmla="*/ 715617 w 6152322"/>
                  <a:gd name="connsiteY28" fmla="*/ 1679713 h 2971800"/>
                  <a:gd name="connsiteX29" fmla="*/ 685800 w 6152322"/>
                  <a:gd name="connsiteY29" fmla="*/ 1808922 h 2971800"/>
                  <a:gd name="connsiteX30" fmla="*/ 705678 w 6152322"/>
                  <a:gd name="connsiteY30" fmla="*/ 1938131 h 2971800"/>
                  <a:gd name="connsiteX31" fmla="*/ 854765 w 6152322"/>
                  <a:gd name="connsiteY31" fmla="*/ 2067339 h 2971800"/>
                  <a:gd name="connsiteX32" fmla="*/ 1093304 w 6152322"/>
                  <a:gd name="connsiteY32" fmla="*/ 2156791 h 2971800"/>
                  <a:gd name="connsiteX33" fmla="*/ 1321904 w 6152322"/>
                  <a:gd name="connsiteY33" fmla="*/ 2295939 h 2971800"/>
                  <a:gd name="connsiteX34" fmla="*/ 1401417 w 6152322"/>
                  <a:gd name="connsiteY34" fmla="*/ 2375452 h 2971800"/>
                  <a:gd name="connsiteX35" fmla="*/ 1510748 w 6152322"/>
                  <a:gd name="connsiteY35" fmla="*/ 2554357 h 2971800"/>
                  <a:gd name="connsiteX36" fmla="*/ 1908313 w 6152322"/>
                  <a:gd name="connsiteY36" fmla="*/ 2653748 h 2971800"/>
                  <a:gd name="connsiteX37" fmla="*/ 2117035 w 6152322"/>
                  <a:gd name="connsiteY37" fmla="*/ 2604052 h 2971800"/>
                  <a:gd name="connsiteX38" fmla="*/ 2395330 w 6152322"/>
                  <a:gd name="connsiteY38" fmla="*/ 2435087 h 2971800"/>
                  <a:gd name="connsiteX39" fmla="*/ 2594113 w 6152322"/>
                  <a:gd name="connsiteY39" fmla="*/ 2385391 h 2971800"/>
                  <a:gd name="connsiteX40" fmla="*/ 2763078 w 6152322"/>
                  <a:gd name="connsiteY40" fmla="*/ 2395331 h 2971800"/>
                  <a:gd name="connsiteX41" fmla="*/ 3021496 w 6152322"/>
                  <a:gd name="connsiteY41" fmla="*/ 2534478 h 2971800"/>
                  <a:gd name="connsiteX42" fmla="*/ 3230217 w 6152322"/>
                  <a:gd name="connsiteY42" fmla="*/ 2663687 h 2971800"/>
                  <a:gd name="connsiteX43" fmla="*/ 3458817 w 6152322"/>
                  <a:gd name="connsiteY43" fmla="*/ 2663687 h 2971800"/>
                  <a:gd name="connsiteX44" fmla="*/ 3806687 w 6152322"/>
                  <a:gd name="connsiteY44" fmla="*/ 2375452 h 2971800"/>
                  <a:gd name="connsiteX45" fmla="*/ 4045226 w 6152322"/>
                  <a:gd name="connsiteY45" fmla="*/ 2315818 h 2971800"/>
                  <a:gd name="connsiteX46" fmla="*/ 4253948 w 6152322"/>
                  <a:gd name="connsiteY46" fmla="*/ 2345635 h 2971800"/>
                  <a:gd name="connsiteX47" fmla="*/ 4333461 w 6152322"/>
                  <a:gd name="connsiteY47" fmla="*/ 2425148 h 2971800"/>
                  <a:gd name="connsiteX48" fmla="*/ 4373217 w 6152322"/>
                  <a:gd name="connsiteY48" fmla="*/ 2604052 h 2971800"/>
                  <a:gd name="connsiteX49" fmla="*/ 4502426 w 6152322"/>
                  <a:gd name="connsiteY49" fmla="*/ 2723322 h 2971800"/>
                  <a:gd name="connsiteX50" fmla="*/ 4661452 w 6152322"/>
                  <a:gd name="connsiteY50" fmla="*/ 2852531 h 2971800"/>
                  <a:gd name="connsiteX51" fmla="*/ 4800600 w 6152322"/>
                  <a:gd name="connsiteY51" fmla="*/ 2951922 h 2971800"/>
                  <a:gd name="connsiteX52" fmla="*/ 4909930 w 6152322"/>
                  <a:gd name="connsiteY52" fmla="*/ 2971800 h 2971800"/>
                  <a:gd name="connsiteX53" fmla="*/ 5049078 w 6152322"/>
                  <a:gd name="connsiteY53" fmla="*/ 2892287 h 2971800"/>
                  <a:gd name="connsiteX54" fmla="*/ 5178287 w 6152322"/>
                  <a:gd name="connsiteY54" fmla="*/ 2792896 h 2971800"/>
                  <a:gd name="connsiteX55" fmla="*/ 5406887 w 6152322"/>
                  <a:gd name="connsiteY55" fmla="*/ 2723322 h 2971800"/>
                  <a:gd name="connsiteX56" fmla="*/ 5575852 w 6152322"/>
                  <a:gd name="connsiteY56" fmla="*/ 2623931 h 2971800"/>
                  <a:gd name="connsiteX57" fmla="*/ 5724939 w 6152322"/>
                  <a:gd name="connsiteY57" fmla="*/ 2415209 h 2971800"/>
                  <a:gd name="connsiteX58" fmla="*/ 5814391 w 6152322"/>
                  <a:gd name="connsiteY58" fmla="*/ 2176670 h 2971800"/>
                  <a:gd name="connsiteX59" fmla="*/ 5844209 w 6152322"/>
                  <a:gd name="connsiteY59" fmla="*/ 1938131 h 2971800"/>
                  <a:gd name="connsiteX60" fmla="*/ 6023113 w 6152322"/>
                  <a:gd name="connsiteY60" fmla="*/ 1600200 h 2971800"/>
                  <a:gd name="connsiteX61" fmla="*/ 6152322 w 6152322"/>
                  <a:gd name="connsiteY61" fmla="*/ 1331844 h 2971800"/>
                  <a:gd name="connsiteX62" fmla="*/ 6122504 w 6152322"/>
                  <a:gd name="connsiteY62" fmla="*/ 725557 h 2971800"/>
                  <a:gd name="connsiteX63" fmla="*/ 6042991 w 6152322"/>
                  <a:gd name="connsiteY63" fmla="*/ 546652 h 2971800"/>
                  <a:gd name="connsiteX64" fmla="*/ 5993296 w 6152322"/>
                  <a:gd name="connsiteY64" fmla="*/ 278296 h 2971800"/>
                  <a:gd name="connsiteX65" fmla="*/ 5953539 w 6152322"/>
                  <a:gd name="connsiteY65" fmla="*/ 159026 h 2971800"/>
                  <a:gd name="connsiteX66" fmla="*/ 5883965 w 6152322"/>
                  <a:gd name="connsiteY66" fmla="*/ 109331 h 2971800"/>
                  <a:gd name="connsiteX67" fmla="*/ 5824330 w 6152322"/>
                  <a:gd name="connsiteY67" fmla="*/ 248478 h 2971800"/>
                  <a:gd name="connsiteX68" fmla="*/ 5715000 w 6152322"/>
                  <a:gd name="connsiteY68" fmla="*/ 258418 h 2971800"/>
                  <a:gd name="connsiteX69" fmla="*/ 5615609 w 6152322"/>
                  <a:gd name="connsiteY69" fmla="*/ 278296 h 2971800"/>
                  <a:gd name="connsiteX70" fmla="*/ 5536096 w 6152322"/>
                  <a:gd name="connsiteY70" fmla="*/ 168965 h 2971800"/>
                  <a:gd name="connsiteX71" fmla="*/ 5416826 w 6152322"/>
                  <a:gd name="connsiteY71" fmla="*/ 99391 h 2971800"/>
                  <a:gd name="connsiteX72" fmla="*/ 5237922 w 6152322"/>
                  <a:gd name="connsiteY72" fmla="*/ 29818 h 2971800"/>
                  <a:gd name="connsiteX73" fmla="*/ 5158409 w 6152322"/>
                  <a:gd name="connsiteY73" fmla="*/ 0 h 2971800"/>
                  <a:gd name="connsiteX74" fmla="*/ 5049078 w 6152322"/>
                  <a:gd name="connsiteY74" fmla="*/ 39757 h 2971800"/>
                  <a:gd name="connsiteX75" fmla="*/ 4979504 w 6152322"/>
                  <a:gd name="connsiteY75" fmla="*/ 248478 h 2971800"/>
                  <a:gd name="connsiteX76" fmla="*/ 4890052 w 6152322"/>
                  <a:gd name="connsiteY76" fmla="*/ 377687 h 2971800"/>
                  <a:gd name="connsiteX77" fmla="*/ 4601817 w 6152322"/>
                  <a:gd name="connsiteY77" fmla="*/ 506896 h 2971800"/>
                  <a:gd name="connsiteX78" fmla="*/ 4253948 w 6152322"/>
                  <a:gd name="connsiteY78" fmla="*/ 636105 h 2971800"/>
                  <a:gd name="connsiteX79" fmla="*/ 4035287 w 6152322"/>
                  <a:gd name="connsiteY79" fmla="*/ 715618 h 2971800"/>
                  <a:gd name="connsiteX80" fmla="*/ 3876261 w 6152322"/>
                  <a:gd name="connsiteY80" fmla="*/ 715618 h 2971800"/>
                  <a:gd name="connsiteX81" fmla="*/ 3717235 w 6152322"/>
                  <a:gd name="connsiteY81" fmla="*/ 745435 h 2971800"/>
                  <a:gd name="connsiteX82" fmla="*/ 3617843 w 6152322"/>
                  <a:gd name="connsiteY82" fmla="*/ 934278 h 2971800"/>
                  <a:gd name="connsiteX83" fmla="*/ 3538330 w 6152322"/>
                  <a:gd name="connsiteY83" fmla="*/ 934278 h 2971800"/>
                  <a:gd name="connsiteX84" fmla="*/ 3379304 w 6152322"/>
                  <a:gd name="connsiteY84" fmla="*/ 854765 h 2971800"/>
                  <a:gd name="connsiteX85" fmla="*/ 3200400 w 6152322"/>
                  <a:gd name="connsiteY85" fmla="*/ 655983 h 2971800"/>
                  <a:gd name="connsiteX86" fmla="*/ 3011556 w 6152322"/>
                  <a:gd name="connsiteY86" fmla="*/ 596348 h 2971800"/>
                  <a:gd name="connsiteX87" fmla="*/ 2971800 w 6152322"/>
                  <a:gd name="connsiteY87" fmla="*/ 586409 h 2971800"/>
                  <a:gd name="connsiteX88" fmla="*/ 2862469 w 6152322"/>
                  <a:gd name="connsiteY88" fmla="*/ 596348 h 2971800"/>
                  <a:gd name="connsiteX0" fmla="*/ 2862469 w 6152322"/>
                  <a:gd name="connsiteY0" fmla="*/ 596348 h 2971800"/>
                  <a:gd name="connsiteX1" fmla="*/ 2782956 w 6152322"/>
                  <a:gd name="connsiteY1" fmla="*/ 735496 h 2971800"/>
                  <a:gd name="connsiteX2" fmla="*/ 2735953 w 6152322"/>
                  <a:gd name="connsiteY2" fmla="*/ 785191 h 2971800"/>
                  <a:gd name="connsiteX3" fmla="*/ 2627036 w 6152322"/>
                  <a:gd name="connsiteY3" fmla="*/ 781671 h 2971800"/>
                  <a:gd name="connsiteX4" fmla="*/ 2475672 w 6152322"/>
                  <a:gd name="connsiteY4" fmla="*/ 925892 h 2971800"/>
                  <a:gd name="connsiteX5" fmla="*/ 2385391 w 6152322"/>
                  <a:gd name="connsiteY5" fmla="*/ 894522 h 2971800"/>
                  <a:gd name="connsiteX6" fmla="*/ 2216426 w 6152322"/>
                  <a:gd name="connsiteY6" fmla="*/ 775252 h 2971800"/>
                  <a:gd name="connsiteX7" fmla="*/ 2037522 w 6152322"/>
                  <a:gd name="connsiteY7" fmla="*/ 725557 h 2971800"/>
                  <a:gd name="connsiteX8" fmla="*/ 1828800 w 6152322"/>
                  <a:gd name="connsiteY8" fmla="*/ 675861 h 2971800"/>
                  <a:gd name="connsiteX9" fmla="*/ 1620078 w 6152322"/>
                  <a:gd name="connsiteY9" fmla="*/ 556591 h 2971800"/>
                  <a:gd name="connsiteX10" fmla="*/ 1490869 w 6152322"/>
                  <a:gd name="connsiteY10" fmla="*/ 417444 h 2971800"/>
                  <a:gd name="connsiteX11" fmla="*/ 1381539 w 6152322"/>
                  <a:gd name="connsiteY11" fmla="*/ 327991 h 2971800"/>
                  <a:gd name="connsiteX12" fmla="*/ 1282148 w 6152322"/>
                  <a:gd name="connsiteY12" fmla="*/ 327991 h 2971800"/>
                  <a:gd name="connsiteX13" fmla="*/ 1133061 w 6152322"/>
                  <a:gd name="connsiteY13" fmla="*/ 397565 h 2971800"/>
                  <a:gd name="connsiteX14" fmla="*/ 1013791 w 6152322"/>
                  <a:gd name="connsiteY14" fmla="*/ 417444 h 2971800"/>
                  <a:gd name="connsiteX15" fmla="*/ 695739 w 6152322"/>
                  <a:gd name="connsiteY15" fmla="*/ 447261 h 2971800"/>
                  <a:gd name="connsiteX16" fmla="*/ 526774 w 6152322"/>
                  <a:gd name="connsiteY16" fmla="*/ 427383 h 2971800"/>
                  <a:gd name="connsiteX17" fmla="*/ 387626 w 6152322"/>
                  <a:gd name="connsiteY17" fmla="*/ 357809 h 2971800"/>
                  <a:gd name="connsiteX18" fmla="*/ 149087 w 6152322"/>
                  <a:gd name="connsiteY18" fmla="*/ 99391 h 2971800"/>
                  <a:gd name="connsiteX19" fmla="*/ 79513 w 6152322"/>
                  <a:gd name="connsiteY19" fmla="*/ 99391 h 2971800"/>
                  <a:gd name="connsiteX20" fmla="*/ 0 w 6152322"/>
                  <a:gd name="connsiteY20" fmla="*/ 188844 h 2971800"/>
                  <a:gd name="connsiteX21" fmla="*/ 49696 w 6152322"/>
                  <a:gd name="connsiteY21" fmla="*/ 357809 h 2971800"/>
                  <a:gd name="connsiteX22" fmla="*/ 178904 w 6152322"/>
                  <a:gd name="connsiteY22" fmla="*/ 566531 h 2971800"/>
                  <a:gd name="connsiteX23" fmla="*/ 208722 w 6152322"/>
                  <a:gd name="connsiteY23" fmla="*/ 725557 h 2971800"/>
                  <a:gd name="connsiteX24" fmla="*/ 238539 w 6152322"/>
                  <a:gd name="connsiteY24" fmla="*/ 864705 h 2971800"/>
                  <a:gd name="connsiteX25" fmla="*/ 397565 w 6152322"/>
                  <a:gd name="connsiteY25" fmla="*/ 954157 h 2971800"/>
                  <a:gd name="connsiteX26" fmla="*/ 606287 w 6152322"/>
                  <a:gd name="connsiteY26" fmla="*/ 1202635 h 2971800"/>
                  <a:gd name="connsiteX27" fmla="*/ 695739 w 6152322"/>
                  <a:gd name="connsiteY27" fmla="*/ 1480931 h 2971800"/>
                  <a:gd name="connsiteX28" fmla="*/ 715617 w 6152322"/>
                  <a:gd name="connsiteY28" fmla="*/ 1679713 h 2971800"/>
                  <a:gd name="connsiteX29" fmla="*/ 685800 w 6152322"/>
                  <a:gd name="connsiteY29" fmla="*/ 1808922 h 2971800"/>
                  <a:gd name="connsiteX30" fmla="*/ 705678 w 6152322"/>
                  <a:gd name="connsiteY30" fmla="*/ 1938131 h 2971800"/>
                  <a:gd name="connsiteX31" fmla="*/ 854765 w 6152322"/>
                  <a:gd name="connsiteY31" fmla="*/ 2067339 h 2971800"/>
                  <a:gd name="connsiteX32" fmla="*/ 1093304 w 6152322"/>
                  <a:gd name="connsiteY32" fmla="*/ 2156791 h 2971800"/>
                  <a:gd name="connsiteX33" fmla="*/ 1321904 w 6152322"/>
                  <a:gd name="connsiteY33" fmla="*/ 2295939 h 2971800"/>
                  <a:gd name="connsiteX34" fmla="*/ 1401417 w 6152322"/>
                  <a:gd name="connsiteY34" fmla="*/ 2375452 h 2971800"/>
                  <a:gd name="connsiteX35" fmla="*/ 1510748 w 6152322"/>
                  <a:gd name="connsiteY35" fmla="*/ 2554357 h 2971800"/>
                  <a:gd name="connsiteX36" fmla="*/ 1908313 w 6152322"/>
                  <a:gd name="connsiteY36" fmla="*/ 2653748 h 2971800"/>
                  <a:gd name="connsiteX37" fmla="*/ 2117035 w 6152322"/>
                  <a:gd name="connsiteY37" fmla="*/ 2604052 h 2971800"/>
                  <a:gd name="connsiteX38" fmla="*/ 2395330 w 6152322"/>
                  <a:gd name="connsiteY38" fmla="*/ 2435087 h 2971800"/>
                  <a:gd name="connsiteX39" fmla="*/ 2594113 w 6152322"/>
                  <a:gd name="connsiteY39" fmla="*/ 2385391 h 2971800"/>
                  <a:gd name="connsiteX40" fmla="*/ 2763078 w 6152322"/>
                  <a:gd name="connsiteY40" fmla="*/ 2395331 h 2971800"/>
                  <a:gd name="connsiteX41" fmla="*/ 3021496 w 6152322"/>
                  <a:gd name="connsiteY41" fmla="*/ 2534478 h 2971800"/>
                  <a:gd name="connsiteX42" fmla="*/ 3230217 w 6152322"/>
                  <a:gd name="connsiteY42" fmla="*/ 2663687 h 2971800"/>
                  <a:gd name="connsiteX43" fmla="*/ 3458817 w 6152322"/>
                  <a:gd name="connsiteY43" fmla="*/ 2663687 h 2971800"/>
                  <a:gd name="connsiteX44" fmla="*/ 3806687 w 6152322"/>
                  <a:gd name="connsiteY44" fmla="*/ 2375452 h 2971800"/>
                  <a:gd name="connsiteX45" fmla="*/ 4045226 w 6152322"/>
                  <a:gd name="connsiteY45" fmla="*/ 2315818 h 2971800"/>
                  <a:gd name="connsiteX46" fmla="*/ 4253948 w 6152322"/>
                  <a:gd name="connsiteY46" fmla="*/ 2345635 h 2971800"/>
                  <a:gd name="connsiteX47" fmla="*/ 4333461 w 6152322"/>
                  <a:gd name="connsiteY47" fmla="*/ 2425148 h 2971800"/>
                  <a:gd name="connsiteX48" fmla="*/ 4373217 w 6152322"/>
                  <a:gd name="connsiteY48" fmla="*/ 2604052 h 2971800"/>
                  <a:gd name="connsiteX49" fmla="*/ 4502426 w 6152322"/>
                  <a:gd name="connsiteY49" fmla="*/ 2723322 h 2971800"/>
                  <a:gd name="connsiteX50" fmla="*/ 4661452 w 6152322"/>
                  <a:gd name="connsiteY50" fmla="*/ 2852531 h 2971800"/>
                  <a:gd name="connsiteX51" fmla="*/ 4800600 w 6152322"/>
                  <a:gd name="connsiteY51" fmla="*/ 2951922 h 2971800"/>
                  <a:gd name="connsiteX52" fmla="*/ 4909930 w 6152322"/>
                  <a:gd name="connsiteY52" fmla="*/ 2971800 h 2971800"/>
                  <a:gd name="connsiteX53" fmla="*/ 5049078 w 6152322"/>
                  <a:gd name="connsiteY53" fmla="*/ 2892287 h 2971800"/>
                  <a:gd name="connsiteX54" fmla="*/ 5178287 w 6152322"/>
                  <a:gd name="connsiteY54" fmla="*/ 2792896 h 2971800"/>
                  <a:gd name="connsiteX55" fmla="*/ 5406887 w 6152322"/>
                  <a:gd name="connsiteY55" fmla="*/ 2723322 h 2971800"/>
                  <a:gd name="connsiteX56" fmla="*/ 5575852 w 6152322"/>
                  <a:gd name="connsiteY56" fmla="*/ 2623931 h 2971800"/>
                  <a:gd name="connsiteX57" fmla="*/ 5724939 w 6152322"/>
                  <a:gd name="connsiteY57" fmla="*/ 2415209 h 2971800"/>
                  <a:gd name="connsiteX58" fmla="*/ 5814391 w 6152322"/>
                  <a:gd name="connsiteY58" fmla="*/ 2176670 h 2971800"/>
                  <a:gd name="connsiteX59" fmla="*/ 5844209 w 6152322"/>
                  <a:gd name="connsiteY59" fmla="*/ 1938131 h 2971800"/>
                  <a:gd name="connsiteX60" fmla="*/ 6023113 w 6152322"/>
                  <a:gd name="connsiteY60" fmla="*/ 1600200 h 2971800"/>
                  <a:gd name="connsiteX61" fmla="*/ 6152322 w 6152322"/>
                  <a:gd name="connsiteY61" fmla="*/ 1331844 h 2971800"/>
                  <a:gd name="connsiteX62" fmla="*/ 6122504 w 6152322"/>
                  <a:gd name="connsiteY62" fmla="*/ 725557 h 2971800"/>
                  <a:gd name="connsiteX63" fmla="*/ 6042991 w 6152322"/>
                  <a:gd name="connsiteY63" fmla="*/ 546652 h 2971800"/>
                  <a:gd name="connsiteX64" fmla="*/ 5993296 w 6152322"/>
                  <a:gd name="connsiteY64" fmla="*/ 278296 h 2971800"/>
                  <a:gd name="connsiteX65" fmla="*/ 5953539 w 6152322"/>
                  <a:gd name="connsiteY65" fmla="*/ 159026 h 2971800"/>
                  <a:gd name="connsiteX66" fmla="*/ 5883965 w 6152322"/>
                  <a:gd name="connsiteY66" fmla="*/ 109331 h 2971800"/>
                  <a:gd name="connsiteX67" fmla="*/ 5824330 w 6152322"/>
                  <a:gd name="connsiteY67" fmla="*/ 248478 h 2971800"/>
                  <a:gd name="connsiteX68" fmla="*/ 5715000 w 6152322"/>
                  <a:gd name="connsiteY68" fmla="*/ 258418 h 2971800"/>
                  <a:gd name="connsiteX69" fmla="*/ 5615609 w 6152322"/>
                  <a:gd name="connsiteY69" fmla="*/ 278296 h 2971800"/>
                  <a:gd name="connsiteX70" fmla="*/ 5536096 w 6152322"/>
                  <a:gd name="connsiteY70" fmla="*/ 168965 h 2971800"/>
                  <a:gd name="connsiteX71" fmla="*/ 5416826 w 6152322"/>
                  <a:gd name="connsiteY71" fmla="*/ 99391 h 2971800"/>
                  <a:gd name="connsiteX72" fmla="*/ 5237922 w 6152322"/>
                  <a:gd name="connsiteY72" fmla="*/ 29818 h 2971800"/>
                  <a:gd name="connsiteX73" fmla="*/ 5158409 w 6152322"/>
                  <a:gd name="connsiteY73" fmla="*/ 0 h 2971800"/>
                  <a:gd name="connsiteX74" fmla="*/ 5049078 w 6152322"/>
                  <a:gd name="connsiteY74" fmla="*/ 39757 h 2971800"/>
                  <a:gd name="connsiteX75" fmla="*/ 4979504 w 6152322"/>
                  <a:gd name="connsiteY75" fmla="*/ 248478 h 2971800"/>
                  <a:gd name="connsiteX76" fmla="*/ 4890052 w 6152322"/>
                  <a:gd name="connsiteY76" fmla="*/ 377687 h 2971800"/>
                  <a:gd name="connsiteX77" fmla="*/ 4601817 w 6152322"/>
                  <a:gd name="connsiteY77" fmla="*/ 506896 h 2971800"/>
                  <a:gd name="connsiteX78" fmla="*/ 4253948 w 6152322"/>
                  <a:gd name="connsiteY78" fmla="*/ 636105 h 2971800"/>
                  <a:gd name="connsiteX79" fmla="*/ 4035287 w 6152322"/>
                  <a:gd name="connsiteY79" fmla="*/ 715618 h 2971800"/>
                  <a:gd name="connsiteX80" fmla="*/ 3876261 w 6152322"/>
                  <a:gd name="connsiteY80" fmla="*/ 715618 h 2971800"/>
                  <a:gd name="connsiteX81" fmla="*/ 3717235 w 6152322"/>
                  <a:gd name="connsiteY81" fmla="*/ 745435 h 2971800"/>
                  <a:gd name="connsiteX82" fmla="*/ 3617843 w 6152322"/>
                  <a:gd name="connsiteY82" fmla="*/ 934278 h 2971800"/>
                  <a:gd name="connsiteX83" fmla="*/ 3538330 w 6152322"/>
                  <a:gd name="connsiteY83" fmla="*/ 934278 h 2971800"/>
                  <a:gd name="connsiteX84" fmla="*/ 3379304 w 6152322"/>
                  <a:gd name="connsiteY84" fmla="*/ 854765 h 2971800"/>
                  <a:gd name="connsiteX85" fmla="*/ 3200400 w 6152322"/>
                  <a:gd name="connsiteY85" fmla="*/ 655983 h 2971800"/>
                  <a:gd name="connsiteX86" fmla="*/ 3011556 w 6152322"/>
                  <a:gd name="connsiteY86" fmla="*/ 596348 h 2971800"/>
                  <a:gd name="connsiteX87" fmla="*/ 2971800 w 6152322"/>
                  <a:gd name="connsiteY87" fmla="*/ 586409 h 2971800"/>
                  <a:gd name="connsiteX88" fmla="*/ 2862469 w 6152322"/>
                  <a:gd name="connsiteY88" fmla="*/ 596348 h 2971800"/>
                  <a:gd name="connsiteX0" fmla="*/ 2862469 w 6152322"/>
                  <a:gd name="connsiteY0" fmla="*/ 596348 h 2971800"/>
                  <a:gd name="connsiteX1" fmla="*/ 2834102 w 6152322"/>
                  <a:gd name="connsiteY1" fmla="*/ 663023 h 2971800"/>
                  <a:gd name="connsiteX2" fmla="*/ 2782956 w 6152322"/>
                  <a:gd name="connsiteY2" fmla="*/ 735496 h 2971800"/>
                  <a:gd name="connsiteX3" fmla="*/ 2735953 w 6152322"/>
                  <a:gd name="connsiteY3" fmla="*/ 785191 h 2971800"/>
                  <a:gd name="connsiteX4" fmla="*/ 2627036 w 6152322"/>
                  <a:gd name="connsiteY4" fmla="*/ 781671 h 2971800"/>
                  <a:gd name="connsiteX5" fmla="*/ 2475672 w 6152322"/>
                  <a:gd name="connsiteY5" fmla="*/ 925892 h 2971800"/>
                  <a:gd name="connsiteX6" fmla="*/ 2385391 w 6152322"/>
                  <a:gd name="connsiteY6" fmla="*/ 894522 h 2971800"/>
                  <a:gd name="connsiteX7" fmla="*/ 2216426 w 6152322"/>
                  <a:gd name="connsiteY7" fmla="*/ 775252 h 2971800"/>
                  <a:gd name="connsiteX8" fmla="*/ 2037522 w 6152322"/>
                  <a:gd name="connsiteY8" fmla="*/ 725557 h 2971800"/>
                  <a:gd name="connsiteX9" fmla="*/ 1828800 w 6152322"/>
                  <a:gd name="connsiteY9" fmla="*/ 675861 h 2971800"/>
                  <a:gd name="connsiteX10" fmla="*/ 1620078 w 6152322"/>
                  <a:gd name="connsiteY10" fmla="*/ 556591 h 2971800"/>
                  <a:gd name="connsiteX11" fmla="*/ 1490869 w 6152322"/>
                  <a:gd name="connsiteY11" fmla="*/ 417444 h 2971800"/>
                  <a:gd name="connsiteX12" fmla="*/ 1381539 w 6152322"/>
                  <a:gd name="connsiteY12" fmla="*/ 327991 h 2971800"/>
                  <a:gd name="connsiteX13" fmla="*/ 1282148 w 6152322"/>
                  <a:gd name="connsiteY13" fmla="*/ 327991 h 2971800"/>
                  <a:gd name="connsiteX14" fmla="*/ 1133061 w 6152322"/>
                  <a:gd name="connsiteY14" fmla="*/ 397565 h 2971800"/>
                  <a:gd name="connsiteX15" fmla="*/ 1013791 w 6152322"/>
                  <a:gd name="connsiteY15" fmla="*/ 417444 h 2971800"/>
                  <a:gd name="connsiteX16" fmla="*/ 695739 w 6152322"/>
                  <a:gd name="connsiteY16" fmla="*/ 447261 h 2971800"/>
                  <a:gd name="connsiteX17" fmla="*/ 526774 w 6152322"/>
                  <a:gd name="connsiteY17" fmla="*/ 427383 h 2971800"/>
                  <a:gd name="connsiteX18" fmla="*/ 387626 w 6152322"/>
                  <a:gd name="connsiteY18" fmla="*/ 357809 h 2971800"/>
                  <a:gd name="connsiteX19" fmla="*/ 149087 w 6152322"/>
                  <a:gd name="connsiteY19" fmla="*/ 99391 h 2971800"/>
                  <a:gd name="connsiteX20" fmla="*/ 79513 w 6152322"/>
                  <a:gd name="connsiteY20" fmla="*/ 99391 h 2971800"/>
                  <a:gd name="connsiteX21" fmla="*/ 0 w 6152322"/>
                  <a:gd name="connsiteY21" fmla="*/ 188844 h 2971800"/>
                  <a:gd name="connsiteX22" fmla="*/ 49696 w 6152322"/>
                  <a:gd name="connsiteY22" fmla="*/ 357809 h 2971800"/>
                  <a:gd name="connsiteX23" fmla="*/ 178904 w 6152322"/>
                  <a:gd name="connsiteY23" fmla="*/ 566531 h 2971800"/>
                  <a:gd name="connsiteX24" fmla="*/ 208722 w 6152322"/>
                  <a:gd name="connsiteY24" fmla="*/ 725557 h 2971800"/>
                  <a:gd name="connsiteX25" fmla="*/ 238539 w 6152322"/>
                  <a:gd name="connsiteY25" fmla="*/ 864705 h 2971800"/>
                  <a:gd name="connsiteX26" fmla="*/ 397565 w 6152322"/>
                  <a:gd name="connsiteY26" fmla="*/ 954157 h 2971800"/>
                  <a:gd name="connsiteX27" fmla="*/ 606287 w 6152322"/>
                  <a:gd name="connsiteY27" fmla="*/ 1202635 h 2971800"/>
                  <a:gd name="connsiteX28" fmla="*/ 695739 w 6152322"/>
                  <a:gd name="connsiteY28" fmla="*/ 1480931 h 2971800"/>
                  <a:gd name="connsiteX29" fmla="*/ 715617 w 6152322"/>
                  <a:gd name="connsiteY29" fmla="*/ 1679713 h 2971800"/>
                  <a:gd name="connsiteX30" fmla="*/ 685800 w 6152322"/>
                  <a:gd name="connsiteY30" fmla="*/ 1808922 h 2971800"/>
                  <a:gd name="connsiteX31" fmla="*/ 705678 w 6152322"/>
                  <a:gd name="connsiteY31" fmla="*/ 1938131 h 2971800"/>
                  <a:gd name="connsiteX32" fmla="*/ 854765 w 6152322"/>
                  <a:gd name="connsiteY32" fmla="*/ 2067339 h 2971800"/>
                  <a:gd name="connsiteX33" fmla="*/ 1093304 w 6152322"/>
                  <a:gd name="connsiteY33" fmla="*/ 2156791 h 2971800"/>
                  <a:gd name="connsiteX34" fmla="*/ 1321904 w 6152322"/>
                  <a:gd name="connsiteY34" fmla="*/ 2295939 h 2971800"/>
                  <a:gd name="connsiteX35" fmla="*/ 1401417 w 6152322"/>
                  <a:gd name="connsiteY35" fmla="*/ 2375452 h 2971800"/>
                  <a:gd name="connsiteX36" fmla="*/ 1510748 w 6152322"/>
                  <a:gd name="connsiteY36" fmla="*/ 2554357 h 2971800"/>
                  <a:gd name="connsiteX37" fmla="*/ 1908313 w 6152322"/>
                  <a:gd name="connsiteY37" fmla="*/ 2653748 h 2971800"/>
                  <a:gd name="connsiteX38" fmla="*/ 2117035 w 6152322"/>
                  <a:gd name="connsiteY38" fmla="*/ 2604052 h 2971800"/>
                  <a:gd name="connsiteX39" fmla="*/ 2395330 w 6152322"/>
                  <a:gd name="connsiteY39" fmla="*/ 2435087 h 2971800"/>
                  <a:gd name="connsiteX40" fmla="*/ 2594113 w 6152322"/>
                  <a:gd name="connsiteY40" fmla="*/ 2385391 h 2971800"/>
                  <a:gd name="connsiteX41" fmla="*/ 2763078 w 6152322"/>
                  <a:gd name="connsiteY41" fmla="*/ 2395331 h 2971800"/>
                  <a:gd name="connsiteX42" fmla="*/ 3021496 w 6152322"/>
                  <a:gd name="connsiteY42" fmla="*/ 2534478 h 2971800"/>
                  <a:gd name="connsiteX43" fmla="*/ 3230217 w 6152322"/>
                  <a:gd name="connsiteY43" fmla="*/ 2663687 h 2971800"/>
                  <a:gd name="connsiteX44" fmla="*/ 3458817 w 6152322"/>
                  <a:gd name="connsiteY44" fmla="*/ 2663687 h 2971800"/>
                  <a:gd name="connsiteX45" fmla="*/ 3806687 w 6152322"/>
                  <a:gd name="connsiteY45" fmla="*/ 2375452 h 2971800"/>
                  <a:gd name="connsiteX46" fmla="*/ 4045226 w 6152322"/>
                  <a:gd name="connsiteY46" fmla="*/ 2315818 h 2971800"/>
                  <a:gd name="connsiteX47" fmla="*/ 4253948 w 6152322"/>
                  <a:gd name="connsiteY47" fmla="*/ 2345635 h 2971800"/>
                  <a:gd name="connsiteX48" fmla="*/ 4333461 w 6152322"/>
                  <a:gd name="connsiteY48" fmla="*/ 2425148 h 2971800"/>
                  <a:gd name="connsiteX49" fmla="*/ 4373217 w 6152322"/>
                  <a:gd name="connsiteY49" fmla="*/ 2604052 h 2971800"/>
                  <a:gd name="connsiteX50" fmla="*/ 4502426 w 6152322"/>
                  <a:gd name="connsiteY50" fmla="*/ 2723322 h 2971800"/>
                  <a:gd name="connsiteX51" fmla="*/ 4661452 w 6152322"/>
                  <a:gd name="connsiteY51" fmla="*/ 2852531 h 2971800"/>
                  <a:gd name="connsiteX52" fmla="*/ 4800600 w 6152322"/>
                  <a:gd name="connsiteY52" fmla="*/ 2951922 h 2971800"/>
                  <a:gd name="connsiteX53" fmla="*/ 4909930 w 6152322"/>
                  <a:gd name="connsiteY53" fmla="*/ 2971800 h 2971800"/>
                  <a:gd name="connsiteX54" fmla="*/ 5049078 w 6152322"/>
                  <a:gd name="connsiteY54" fmla="*/ 2892287 h 2971800"/>
                  <a:gd name="connsiteX55" fmla="*/ 5178287 w 6152322"/>
                  <a:gd name="connsiteY55" fmla="*/ 2792896 h 2971800"/>
                  <a:gd name="connsiteX56" fmla="*/ 5406887 w 6152322"/>
                  <a:gd name="connsiteY56" fmla="*/ 2723322 h 2971800"/>
                  <a:gd name="connsiteX57" fmla="*/ 5575852 w 6152322"/>
                  <a:gd name="connsiteY57" fmla="*/ 2623931 h 2971800"/>
                  <a:gd name="connsiteX58" fmla="*/ 5724939 w 6152322"/>
                  <a:gd name="connsiteY58" fmla="*/ 2415209 h 2971800"/>
                  <a:gd name="connsiteX59" fmla="*/ 5814391 w 6152322"/>
                  <a:gd name="connsiteY59" fmla="*/ 2176670 h 2971800"/>
                  <a:gd name="connsiteX60" fmla="*/ 5844209 w 6152322"/>
                  <a:gd name="connsiteY60" fmla="*/ 1938131 h 2971800"/>
                  <a:gd name="connsiteX61" fmla="*/ 6023113 w 6152322"/>
                  <a:gd name="connsiteY61" fmla="*/ 1600200 h 2971800"/>
                  <a:gd name="connsiteX62" fmla="*/ 6152322 w 6152322"/>
                  <a:gd name="connsiteY62" fmla="*/ 1331844 h 2971800"/>
                  <a:gd name="connsiteX63" fmla="*/ 6122504 w 6152322"/>
                  <a:gd name="connsiteY63" fmla="*/ 725557 h 2971800"/>
                  <a:gd name="connsiteX64" fmla="*/ 6042991 w 6152322"/>
                  <a:gd name="connsiteY64" fmla="*/ 546652 h 2971800"/>
                  <a:gd name="connsiteX65" fmla="*/ 5993296 w 6152322"/>
                  <a:gd name="connsiteY65" fmla="*/ 278296 h 2971800"/>
                  <a:gd name="connsiteX66" fmla="*/ 5953539 w 6152322"/>
                  <a:gd name="connsiteY66" fmla="*/ 159026 h 2971800"/>
                  <a:gd name="connsiteX67" fmla="*/ 5883965 w 6152322"/>
                  <a:gd name="connsiteY67" fmla="*/ 109331 h 2971800"/>
                  <a:gd name="connsiteX68" fmla="*/ 5824330 w 6152322"/>
                  <a:gd name="connsiteY68" fmla="*/ 248478 h 2971800"/>
                  <a:gd name="connsiteX69" fmla="*/ 5715000 w 6152322"/>
                  <a:gd name="connsiteY69" fmla="*/ 258418 h 2971800"/>
                  <a:gd name="connsiteX70" fmla="*/ 5615609 w 6152322"/>
                  <a:gd name="connsiteY70" fmla="*/ 278296 h 2971800"/>
                  <a:gd name="connsiteX71" fmla="*/ 5536096 w 6152322"/>
                  <a:gd name="connsiteY71" fmla="*/ 168965 h 2971800"/>
                  <a:gd name="connsiteX72" fmla="*/ 5416826 w 6152322"/>
                  <a:gd name="connsiteY72" fmla="*/ 99391 h 2971800"/>
                  <a:gd name="connsiteX73" fmla="*/ 5237922 w 6152322"/>
                  <a:gd name="connsiteY73" fmla="*/ 29818 h 2971800"/>
                  <a:gd name="connsiteX74" fmla="*/ 5158409 w 6152322"/>
                  <a:gd name="connsiteY74" fmla="*/ 0 h 2971800"/>
                  <a:gd name="connsiteX75" fmla="*/ 5049078 w 6152322"/>
                  <a:gd name="connsiteY75" fmla="*/ 39757 h 2971800"/>
                  <a:gd name="connsiteX76" fmla="*/ 4979504 w 6152322"/>
                  <a:gd name="connsiteY76" fmla="*/ 248478 h 2971800"/>
                  <a:gd name="connsiteX77" fmla="*/ 4890052 w 6152322"/>
                  <a:gd name="connsiteY77" fmla="*/ 377687 h 2971800"/>
                  <a:gd name="connsiteX78" fmla="*/ 4601817 w 6152322"/>
                  <a:gd name="connsiteY78" fmla="*/ 506896 h 2971800"/>
                  <a:gd name="connsiteX79" fmla="*/ 4253948 w 6152322"/>
                  <a:gd name="connsiteY79" fmla="*/ 636105 h 2971800"/>
                  <a:gd name="connsiteX80" fmla="*/ 4035287 w 6152322"/>
                  <a:gd name="connsiteY80" fmla="*/ 715618 h 2971800"/>
                  <a:gd name="connsiteX81" fmla="*/ 3876261 w 6152322"/>
                  <a:gd name="connsiteY81" fmla="*/ 715618 h 2971800"/>
                  <a:gd name="connsiteX82" fmla="*/ 3717235 w 6152322"/>
                  <a:gd name="connsiteY82" fmla="*/ 745435 h 2971800"/>
                  <a:gd name="connsiteX83" fmla="*/ 3617843 w 6152322"/>
                  <a:gd name="connsiteY83" fmla="*/ 934278 h 2971800"/>
                  <a:gd name="connsiteX84" fmla="*/ 3538330 w 6152322"/>
                  <a:gd name="connsiteY84" fmla="*/ 934278 h 2971800"/>
                  <a:gd name="connsiteX85" fmla="*/ 3379304 w 6152322"/>
                  <a:gd name="connsiteY85" fmla="*/ 854765 h 2971800"/>
                  <a:gd name="connsiteX86" fmla="*/ 3200400 w 6152322"/>
                  <a:gd name="connsiteY86" fmla="*/ 655983 h 2971800"/>
                  <a:gd name="connsiteX87" fmla="*/ 3011556 w 6152322"/>
                  <a:gd name="connsiteY87" fmla="*/ 596348 h 2971800"/>
                  <a:gd name="connsiteX88" fmla="*/ 2971800 w 6152322"/>
                  <a:gd name="connsiteY88" fmla="*/ 586409 h 2971800"/>
                  <a:gd name="connsiteX89" fmla="*/ 2862469 w 6152322"/>
                  <a:gd name="connsiteY89" fmla="*/ 596348 h 2971800"/>
                  <a:gd name="connsiteX0" fmla="*/ 2862469 w 6152322"/>
                  <a:gd name="connsiteY0" fmla="*/ 596348 h 2971800"/>
                  <a:gd name="connsiteX1" fmla="*/ 2834102 w 6152322"/>
                  <a:gd name="connsiteY1" fmla="*/ 663023 h 2971800"/>
                  <a:gd name="connsiteX2" fmla="*/ 2782956 w 6152322"/>
                  <a:gd name="connsiteY2" fmla="*/ 735496 h 2971800"/>
                  <a:gd name="connsiteX3" fmla="*/ 2735953 w 6152322"/>
                  <a:gd name="connsiteY3" fmla="*/ 785191 h 2971800"/>
                  <a:gd name="connsiteX4" fmla="*/ 2627036 w 6152322"/>
                  <a:gd name="connsiteY4" fmla="*/ 781671 h 2971800"/>
                  <a:gd name="connsiteX5" fmla="*/ 2475672 w 6152322"/>
                  <a:gd name="connsiteY5" fmla="*/ 925892 h 2971800"/>
                  <a:gd name="connsiteX6" fmla="*/ 2385391 w 6152322"/>
                  <a:gd name="connsiteY6" fmla="*/ 894522 h 2971800"/>
                  <a:gd name="connsiteX7" fmla="*/ 2216426 w 6152322"/>
                  <a:gd name="connsiteY7" fmla="*/ 775252 h 2971800"/>
                  <a:gd name="connsiteX8" fmla="*/ 2037522 w 6152322"/>
                  <a:gd name="connsiteY8" fmla="*/ 725557 h 2971800"/>
                  <a:gd name="connsiteX9" fmla="*/ 1828800 w 6152322"/>
                  <a:gd name="connsiteY9" fmla="*/ 675861 h 2971800"/>
                  <a:gd name="connsiteX10" fmla="*/ 1620078 w 6152322"/>
                  <a:gd name="connsiteY10" fmla="*/ 556591 h 2971800"/>
                  <a:gd name="connsiteX11" fmla="*/ 1490869 w 6152322"/>
                  <a:gd name="connsiteY11" fmla="*/ 417444 h 2971800"/>
                  <a:gd name="connsiteX12" fmla="*/ 1381539 w 6152322"/>
                  <a:gd name="connsiteY12" fmla="*/ 327991 h 2971800"/>
                  <a:gd name="connsiteX13" fmla="*/ 1282148 w 6152322"/>
                  <a:gd name="connsiteY13" fmla="*/ 327991 h 2971800"/>
                  <a:gd name="connsiteX14" fmla="*/ 1133061 w 6152322"/>
                  <a:gd name="connsiteY14" fmla="*/ 397565 h 2971800"/>
                  <a:gd name="connsiteX15" fmla="*/ 1013791 w 6152322"/>
                  <a:gd name="connsiteY15" fmla="*/ 417444 h 2971800"/>
                  <a:gd name="connsiteX16" fmla="*/ 695739 w 6152322"/>
                  <a:gd name="connsiteY16" fmla="*/ 447261 h 2971800"/>
                  <a:gd name="connsiteX17" fmla="*/ 526774 w 6152322"/>
                  <a:gd name="connsiteY17" fmla="*/ 427383 h 2971800"/>
                  <a:gd name="connsiteX18" fmla="*/ 387626 w 6152322"/>
                  <a:gd name="connsiteY18" fmla="*/ 357809 h 2971800"/>
                  <a:gd name="connsiteX19" fmla="*/ 149087 w 6152322"/>
                  <a:gd name="connsiteY19" fmla="*/ 99391 h 2971800"/>
                  <a:gd name="connsiteX20" fmla="*/ 79513 w 6152322"/>
                  <a:gd name="connsiteY20" fmla="*/ 99391 h 2971800"/>
                  <a:gd name="connsiteX21" fmla="*/ 0 w 6152322"/>
                  <a:gd name="connsiteY21" fmla="*/ 188844 h 2971800"/>
                  <a:gd name="connsiteX22" fmla="*/ 49696 w 6152322"/>
                  <a:gd name="connsiteY22" fmla="*/ 357809 h 2971800"/>
                  <a:gd name="connsiteX23" fmla="*/ 178904 w 6152322"/>
                  <a:gd name="connsiteY23" fmla="*/ 566531 h 2971800"/>
                  <a:gd name="connsiteX24" fmla="*/ 208722 w 6152322"/>
                  <a:gd name="connsiteY24" fmla="*/ 725557 h 2971800"/>
                  <a:gd name="connsiteX25" fmla="*/ 238539 w 6152322"/>
                  <a:gd name="connsiteY25" fmla="*/ 864705 h 2971800"/>
                  <a:gd name="connsiteX26" fmla="*/ 397565 w 6152322"/>
                  <a:gd name="connsiteY26" fmla="*/ 954157 h 2971800"/>
                  <a:gd name="connsiteX27" fmla="*/ 606287 w 6152322"/>
                  <a:gd name="connsiteY27" fmla="*/ 1202635 h 2971800"/>
                  <a:gd name="connsiteX28" fmla="*/ 695739 w 6152322"/>
                  <a:gd name="connsiteY28" fmla="*/ 1480931 h 2971800"/>
                  <a:gd name="connsiteX29" fmla="*/ 715617 w 6152322"/>
                  <a:gd name="connsiteY29" fmla="*/ 1679713 h 2971800"/>
                  <a:gd name="connsiteX30" fmla="*/ 685800 w 6152322"/>
                  <a:gd name="connsiteY30" fmla="*/ 1808922 h 2971800"/>
                  <a:gd name="connsiteX31" fmla="*/ 705678 w 6152322"/>
                  <a:gd name="connsiteY31" fmla="*/ 1938131 h 2971800"/>
                  <a:gd name="connsiteX32" fmla="*/ 854765 w 6152322"/>
                  <a:gd name="connsiteY32" fmla="*/ 2067339 h 2971800"/>
                  <a:gd name="connsiteX33" fmla="*/ 1093304 w 6152322"/>
                  <a:gd name="connsiteY33" fmla="*/ 2156791 h 2971800"/>
                  <a:gd name="connsiteX34" fmla="*/ 1321904 w 6152322"/>
                  <a:gd name="connsiteY34" fmla="*/ 2295939 h 2971800"/>
                  <a:gd name="connsiteX35" fmla="*/ 1401417 w 6152322"/>
                  <a:gd name="connsiteY35" fmla="*/ 2375452 h 2971800"/>
                  <a:gd name="connsiteX36" fmla="*/ 1510748 w 6152322"/>
                  <a:gd name="connsiteY36" fmla="*/ 2554357 h 2971800"/>
                  <a:gd name="connsiteX37" fmla="*/ 1908313 w 6152322"/>
                  <a:gd name="connsiteY37" fmla="*/ 2653748 h 2971800"/>
                  <a:gd name="connsiteX38" fmla="*/ 2117035 w 6152322"/>
                  <a:gd name="connsiteY38" fmla="*/ 2604052 h 2971800"/>
                  <a:gd name="connsiteX39" fmla="*/ 2395330 w 6152322"/>
                  <a:gd name="connsiteY39" fmla="*/ 2435087 h 2971800"/>
                  <a:gd name="connsiteX40" fmla="*/ 2594113 w 6152322"/>
                  <a:gd name="connsiteY40" fmla="*/ 2385391 h 2971800"/>
                  <a:gd name="connsiteX41" fmla="*/ 2763078 w 6152322"/>
                  <a:gd name="connsiteY41" fmla="*/ 2395331 h 2971800"/>
                  <a:gd name="connsiteX42" fmla="*/ 3021496 w 6152322"/>
                  <a:gd name="connsiteY42" fmla="*/ 2534478 h 2971800"/>
                  <a:gd name="connsiteX43" fmla="*/ 3230217 w 6152322"/>
                  <a:gd name="connsiteY43" fmla="*/ 2663687 h 2971800"/>
                  <a:gd name="connsiteX44" fmla="*/ 3458817 w 6152322"/>
                  <a:gd name="connsiteY44" fmla="*/ 2663687 h 2971800"/>
                  <a:gd name="connsiteX45" fmla="*/ 3806687 w 6152322"/>
                  <a:gd name="connsiteY45" fmla="*/ 2375452 h 2971800"/>
                  <a:gd name="connsiteX46" fmla="*/ 4045226 w 6152322"/>
                  <a:gd name="connsiteY46" fmla="*/ 2315818 h 2971800"/>
                  <a:gd name="connsiteX47" fmla="*/ 4253948 w 6152322"/>
                  <a:gd name="connsiteY47" fmla="*/ 2345635 h 2971800"/>
                  <a:gd name="connsiteX48" fmla="*/ 4333461 w 6152322"/>
                  <a:gd name="connsiteY48" fmla="*/ 2425148 h 2971800"/>
                  <a:gd name="connsiteX49" fmla="*/ 4373217 w 6152322"/>
                  <a:gd name="connsiteY49" fmla="*/ 2604052 h 2971800"/>
                  <a:gd name="connsiteX50" fmla="*/ 4502426 w 6152322"/>
                  <a:gd name="connsiteY50" fmla="*/ 2723322 h 2971800"/>
                  <a:gd name="connsiteX51" fmla="*/ 4661452 w 6152322"/>
                  <a:gd name="connsiteY51" fmla="*/ 2852531 h 2971800"/>
                  <a:gd name="connsiteX52" fmla="*/ 4800600 w 6152322"/>
                  <a:gd name="connsiteY52" fmla="*/ 2951922 h 2971800"/>
                  <a:gd name="connsiteX53" fmla="*/ 4909930 w 6152322"/>
                  <a:gd name="connsiteY53" fmla="*/ 2971800 h 2971800"/>
                  <a:gd name="connsiteX54" fmla="*/ 5049078 w 6152322"/>
                  <a:gd name="connsiteY54" fmla="*/ 2892287 h 2971800"/>
                  <a:gd name="connsiteX55" fmla="*/ 5178287 w 6152322"/>
                  <a:gd name="connsiteY55" fmla="*/ 2792896 h 2971800"/>
                  <a:gd name="connsiteX56" fmla="*/ 5406887 w 6152322"/>
                  <a:gd name="connsiteY56" fmla="*/ 2723322 h 2971800"/>
                  <a:gd name="connsiteX57" fmla="*/ 5575852 w 6152322"/>
                  <a:gd name="connsiteY57" fmla="*/ 2623931 h 2971800"/>
                  <a:gd name="connsiteX58" fmla="*/ 5724939 w 6152322"/>
                  <a:gd name="connsiteY58" fmla="*/ 2415209 h 2971800"/>
                  <a:gd name="connsiteX59" fmla="*/ 5814391 w 6152322"/>
                  <a:gd name="connsiteY59" fmla="*/ 2176670 h 2971800"/>
                  <a:gd name="connsiteX60" fmla="*/ 5844209 w 6152322"/>
                  <a:gd name="connsiteY60" fmla="*/ 1938131 h 2971800"/>
                  <a:gd name="connsiteX61" fmla="*/ 6023113 w 6152322"/>
                  <a:gd name="connsiteY61" fmla="*/ 1600200 h 2971800"/>
                  <a:gd name="connsiteX62" fmla="*/ 6152322 w 6152322"/>
                  <a:gd name="connsiteY62" fmla="*/ 1331844 h 2971800"/>
                  <a:gd name="connsiteX63" fmla="*/ 6122504 w 6152322"/>
                  <a:gd name="connsiteY63" fmla="*/ 725557 h 2971800"/>
                  <a:gd name="connsiteX64" fmla="*/ 6042991 w 6152322"/>
                  <a:gd name="connsiteY64" fmla="*/ 546652 h 2971800"/>
                  <a:gd name="connsiteX65" fmla="*/ 5993296 w 6152322"/>
                  <a:gd name="connsiteY65" fmla="*/ 278296 h 2971800"/>
                  <a:gd name="connsiteX66" fmla="*/ 5953539 w 6152322"/>
                  <a:gd name="connsiteY66" fmla="*/ 159026 h 2971800"/>
                  <a:gd name="connsiteX67" fmla="*/ 5883965 w 6152322"/>
                  <a:gd name="connsiteY67" fmla="*/ 109331 h 2971800"/>
                  <a:gd name="connsiteX68" fmla="*/ 5824330 w 6152322"/>
                  <a:gd name="connsiteY68" fmla="*/ 248478 h 2971800"/>
                  <a:gd name="connsiteX69" fmla="*/ 5715000 w 6152322"/>
                  <a:gd name="connsiteY69" fmla="*/ 258418 h 2971800"/>
                  <a:gd name="connsiteX70" fmla="*/ 5615609 w 6152322"/>
                  <a:gd name="connsiteY70" fmla="*/ 278296 h 2971800"/>
                  <a:gd name="connsiteX71" fmla="*/ 5536096 w 6152322"/>
                  <a:gd name="connsiteY71" fmla="*/ 168965 h 2971800"/>
                  <a:gd name="connsiteX72" fmla="*/ 5416826 w 6152322"/>
                  <a:gd name="connsiteY72" fmla="*/ 99391 h 2971800"/>
                  <a:gd name="connsiteX73" fmla="*/ 5237922 w 6152322"/>
                  <a:gd name="connsiteY73" fmla="*/ 29818 h 2971800"/>
                  <a:gd name="connsiteX74" fmla="*/ 5158409 w 6152322"/>
                  <a:gd name="connsiteY74" fmla="*/ 0 h 2971800"/>
                  <a:gd name="connsiteX75" fmla="*/ 5049078 w 6152322"/>
                  <a:gd name="connsiteY75" fmla="*/ 39757 h 2971800"/>
                  <a:gd name="connsiteX76" fmla="*/ 4979504 w 6152322"/>
                  <a:gd name="connsiteY76" fmla="*/ 248478 h 2971800"/>
                  <a:gd name="connsiteX77" fmla="*/ 4890052 w 6152322"/>
                  <a:gd name="connsiteY77" fmla="*/ 377687 h 2971800"/>
                  <a:gd name="connsiteX78" fmla="*/ 4601817 w 6152322"/>
                  <a:gd name="connsiteY78" fmla="*/ 506896 h 2971800"/>
                  <a:gd name="connsiteX79" fmla="*/ 4253948 w 6152322"/>
                  <a:gd name="connsiteY79" fmla="*/ 636105 h 2971800"/>
                  <a:gd name="connsiteX80" fmla="*/ 4035287 w 6152322"/>
                  <a:gd name="connsiteY80" fmla="*/ 715618 h 2971800"/>
                  <a:gd name="connsiteX81" fmla="*/ 3876261 w 6152322"/>
                  <a:gd name="connsiteY81" fmla="*/ 715618 h 2971800"/>
                  <a:gd name="connsiteX82" fmla="*/ 3717235 w 6152322"/>
                  <a:gd name="connsiteY82" fmla="*/ 745435 h 2971800"/>
                  <a:gd name="connsiteX83" fmla="*/ 3617843 w 6152322"/>
                  <a:gd name="connsiteY83" fmla="*/ 934278 h 2971800"/>
                  <a:gd name="connsiteX84" fmla="*/ 3538330 w 6152322"/>
                  <a:gd name="connsiteY84" fmla="*/ 934278 h 2971800"/>
                  <a:gd name="connsiteX85" fmla="*/ 3379304 w 6152322"/>
                  <a:gd name="connsiteY85" fmla="*/ 854765 h 2971800"/>
                  <a:gd name="connsiteX86" fmla="*/ 3200400 w 6152322"/>
                  <a:gd name="connsiteY86" fmla="*/ 655983 h 2971800"/>
                  <a:gd name="connsiteX87" fmla="*/ 3011556 w 6152322"/>
                  <a:gd name="connsiteY87" fmla="*/ 596348 h 2971800"/>
                  <a:gd name="connsiteX88" fmla="*/ 2943225 w 6152322"/>
                  <a:gd name="connsiteY88" fmla="*/ 576884 h 2971800"/>
                  <a:gd name="connsiteX89" fmla="*/ 2862469 w 6152322"/>
                  <a:gd name="connsiteY89" fmla="*/ 596348 h 2971800"/>
                  <a:gd name="connsiteX0" fmla="*/ 2862469 w 6152322"/>
                  <a:gd name="connsiteY0" fmla="*/ 596348 h 2971800"/>
                  <a:gd name="connsiteX1" fmla="*/ 2834102 w 6152322"/>
                  <a:gd name="connsiteY1" fmla="*/ 663023 h 2971800"/>
                  <a:gd name="connsiteX2" fmla="*/ 2782956 w 6152322"/>
                  <a:gd name="connsiteY2" fmla="*/ 735496 h 2971800"/>
                  <a:gd name="connsiteX3" fmla="*/ 2735953 w 6152322"/>
                  <a:gd name="connsiteY3" fmla="*/ 785191 h 2971800"/>
                  <a:gd name="connsiteX4" fmla="*/ 2627036 w 6152322"/>
                  <a:gd name="connsiteY4" fmla="*/ 781671 h 2971800"/>
                  <a:gd name="connsiteX5" fmla="*/ 2475672 w 6152322"/>
                  <a:gd name="connsiteY5" fmla="*/ 925892 h 2971800"/>
                  <a:gd name="connsiteX6" fmla="*/ 2385391 w 6152322"/>
                  <a:gd name="connsiteY6" fmla="*/ 894522 h 2971800"/>
                  <a:gd name="connsiteX7" fmla="*/ 2216426 w 6152322"/>
                  <a:gd name="connsiteY7" fmla="*/ 775252 h 2971800"/>
                  <a:gd name="connsiteX8" fmla="*/ 2037522 w 6152322"/>
                  <a:gd name="connsiteY8" fmla="*/ 725557 h 2971800"/>
                  <a:gd name="connsiteX9" fmla="*/ 1828800 w 6152322"/>
                  <a:gd name="connsiteY9" fmla="*/ 675861 h 2971800"/>
                  <a:gd name="connsiteX10" fmla="*/ 1620078 w 6152322"/>
                  <a:gd name="connsiteY10" fmla="*/ 556591 h 2971800"/>
                  <a:gd name="connsiteX11" fmla="*/ 1490869 w 6152322"/>
                  <a:gd name="connsiteY11" fmla="*/ 417444 h 2971800"/>
                  <a:gd name="connsiteX12" fmla="*/ 1381539 w 6152322"/>
                  <a:gd name="connsiteY12" fmla="*/ 327991 h 2971800"/>
                  <a:gd name="connsiteX13" fmla="*/ 1282148 w 6152322"/>
                  <a:gd name="connsiteY13" fmla="*/ 327991 h 2971800"/>
                  <a:gd name="connsiteX14" fmla="*/ 1133061 w 6152322"/>
                  <a:gd name="connsiteY14" fmla="*/ 397565 h 2971800"/>
                  <a:gd name="connsiteX15" fmla="*/ 1013791 w 6152322"/>
                  <a:gd name="connsiteY15" fmla="*/ 417444 h 2971800"/>
                  <a:gd name="connsiteX16" fmla="*/ 695739 w 6152322"/>
                  <a:gd name="connsiteY16" fmla="*/ 447261 h 2971800"/>
                  <a:gd name="connsiteX17" fmla="*/ 526774 w 6152322"/>
                  <a:gd name="connsiteY17" fmla="*/ 427383 h 2971800"/>
                  <a:gd name="connsiteX18" fmla="*/ 387626 w 6152322"/>
                  <a:gd name="connsiteY18" fmla="*/ 357809 h 2971800"/>
                  <a:gd name="connsiteX19" fmla="*/ 149087 w 6152322"/>
                  <a:gd name="connsiteY19" fmla="*/ 99391 h 2971800"/>
                  <a:gd name="connsiteX20" fmla="*/ 79513 w 6152322"/>
                  <a:gd name="connsiteY20" fmla="*/ 99391 h 2971800"/>
                  <a:gd name="connsiteX21" fmla="*/ 0 w 6152322"/>
                  <a:gd name="connsiteY21" fmla="*/ 188844 h 2971800"/>
                  <a:gd name="connsiteX22" fmla="*/ 49696 w 6152322"/>
                  <a:gd name="connsiteY22" fmla="*/ 357809 h 2971800"/>
                  <a:gd name="connsiteX23" fmla="*/ 178904 w 6152322"/>
                  <a:gd name="connsiteY23" fmla="*/ 566531 h 2971800"/>
                  <a:gd name="connsiteX24" fmla="*/ 208722 w 6152322"/>
                  <a:gd name="connsiteY24" fmla="*/ 725557 h 2971800"/>
                  <a:gd name="connsiteX25" fmla="*/ 238539 w 6152322"/>
                  <a:gd name="connsiteY25" fmla="*/ 864705 h 2971800"/>
                  <a:gd name="connsiteX26" fmla="*/ 397565 w 6152322"/>
                  <a:gd name="connsiteY26" fmla="*/ 954157 h 2971800"/>
                  <a:gd name="connsiteX27" fmla="*/ 606287 w 6152322"/>
                  <a:gd name="connsiteY27" fmla="*/ 1202635 h 2971800"/>
                  <a:gd name="connsiteX28" fmla="*/ 695739 w 6152322"/>
                  <a:gd name="connsiteY28" fmla="*/ 1480931 h 2971800"/>
                  <a:gd name="connsiteX29" fmla="*/ 715617 w 6152322"/>
                  <a:gd name="connsiteY29" fmla="*/ 1679713 h 2971800"/>
                  <a:gd name="connsiteX30" fmla="*/ 685800 w 6152322"/>
                  <a:gd name="connsiteY30" fmla="*/ 1808922 h 2971800"/>
                  <a:gd name="connsiteX31" fmla="*/ 705678 w 6152322"/>
                  <a:gd name="connsiteY31" fmla="*/ 1938131 h 2971800"/>
                  <a:gd name="connsiteX32" fmla="*/ 854765 w 6152322"/>
                  <a:gd name="connsiteY32" fmla="*/ 2067339 h 2971800"/>
                  <a:gd name="connsiteX33" fmla="*/ 1093304 w 6152322"/>
                  <a:gd name="connsiteY33" fmla="*/ 2156791 h 2971800"/>
                  <a:gd name="connsiteX34" fmla="*/ 1321904 w 6152322"/>
                  <a:gd name="connsiteY34" fmla="*/ 2295939 h 2971800"/>
                  <a:gd name="connsiteX35" fmla="*/ 1401417 w 6152322"/>
                  <a:gd name="connsiteY35" fmla="*/ 2375452 h 2971800"/>
                  <a:gd name="connsiteX36" fmla="*/ 1510748 w 6152322"/>
                  <a:gd name="connsiteY36" fmla="*/ 2554357 h 2971800"/>
                  <a:gd name="connsiteX37" fmla="*/ 1908313 w 6152322"/>
                  <a:gd name="connsiteY37" fmla="*/ 2653748 h 2971800"/>
                  <a:gd name="connsiteX38" fmla="*/ 2117035 w 6152322"/>
                  <a:gd name="connsiteY38" fmla="*/ 2604052 h 2971800"/>
                  <a:gd name="connsiteX39" fmla="*/ 2395330 w 6152322"/>
                  <a:gd name="connsiteY39" fmla="*/ 2435087 h 2971800"/>
                  <a:gd name="connsiteX40" fmla="*/ 2594113 w 6152322"/>
                  <a:gd name="connsiteY40" fmla="*/ 2385391 h 2971800"/>
                  <a:gd name="connsiteX41" fmla="*/ 2763078 w 6152322"/>
                  <a:gd name="connsiteY41" fmla="*/ 2395331 h 2971800"/>
                  <a:gd name="connsiteX42" fmla="*/ 3021496 w 6152322"/>
                  <a:gd name="connsiteY42" fmla="*/ 2534478 h 2971800"/>
                  <a:gd name="connsiteX43" fmla="*/ 3230217 w 6152322"/>
                  <a:gd name="connsiteY43" fmla="*/ 2663687 h 2971800"/>
                  <a:gd name="connsiteX44" fmla="*/ 3458817 w 6152322"/>
                  <a:gd name="connsiteY44" fmla="*/ 2663687 h 2971800"/>
                  <a:gd name="connsiteX45" fmla="*/ 3806687 w 6152322"/>
                  <a:gd name="connsiteY45" fmla="*/ 2375452 h 2971800"/>
                  <a:gd name="connsiteX46" fmla="*/ 4045226 w 6152322"/>
                  <a:gd name="connsiteY46" fmla="*/ 2315818 h 2971800"/>
                  <a:gd name="connsiteX47" fmla="*/ 4253948 w 6152322"/>
                  <a:gd name="connsiteY47" fmla="*/ 2345635 h 2971800"/>
                  <a:gd name="connsiteX48" fmla="*/ 4333461 w 6152322"/>
                  <a:gd name="connsiteY48" fmla="*/ 2425148 h 2971800"/>
                  <a:gd name="connsiteX49" fmla="*/ 4373217 w 6152322"/>
                  <a:gd name="connsiteY49" fmla="*/ 2604052 h 2971800"/>
                  <a:gd name="connsiteX50" fmla="*/ 4502426 w 6152322"/>
                  <a:gd name="connsiteY50" fmla="*/ 2723322 h 2971800"/>
                  <a:gd name="connsiteX51" fmla="*/ 4661452 w 6152322"/>
                  <a:gd name="connsiteY51" fmla="*/ 2852531 h 2971800"/>
                  <a:gd name="connsiteX52" fmla="*/ 4800600 w 6152322"/>
                  <a:gd name="connsiteY52" fmla="*/ 2951922 h 2971800"/>
                  <a:gd name="connsiteX53" fmla="*/ 4909930 w 6152322"/>
                  <a:gd name="connsiteY53" fmla="*/ 2971800 h 2971800"/>
                  <a:gd name="connsiteX54" fmla="*/ 5049078 w 6152322"/>
                  <a:gd name="connsiteY54" fmla="*/ 2892287 h 2971800"/>
                  <a:gd name="connsiteX55" fmla="*/ 5178287 w 6152322"/>
                  <a:gd name="connsiteY55" fmla="*/ 2792896 h 2971800"/>
                  <a:gd name="connsiteX56" fmla="*/ 5406887 w 6152322"/>
                  <a:gd name="connsiteY56" fmla="*/ 2723322 h 2971800"/>
                  <a:gd name="connsiteX57" fmla="*/ 5575852 w 6152322"/>
                  <a:gd name="connsiteY57" fmla="*/ 2623931 h 2971800"/>
                  <a:gd name="connsiteX58" fmla="*/ 5724939 w 6152322"/>
                  <a:gd name="connsiteY58" fmla="*/ 2415209 h 2971800"/>
                  <a:gd name="connsiteX59" fmla="*/ 5814391 w 6152322"/>
                  <a:gd name="connsiteY59" fmla="*/ 2176670 h 2971800"/>
                  <a:gd name="connsiteX60" fmla="*/ 5844209 w 6152322"/>
                  <a:gd name="connsiteY60" fmla="*/ 1938131 h 2971800"/>
                  <a:gd name="connsiteX61" fmla="*/ 6023113 w 6152322"/>
                  <a:gd name="connsiteY61" fmla="*/ 1600200 h 2971800"/>
                  <a:gd name="connsiteX62" fmla="*/ 6152322 w 6152322"/>
                  <a:gd name="connsiteY62" fmla="*/ 1331844 h 2971800"/>
                  <a:gd name="connsiteX63" fmla="*/ 6122504 w 6152322"/>
                  <a:gd name="connsiteY63" fmla="*/ 725557 h 2971800"/>
                  <a:gd name="connsiteX64" fmla="*/ 6042991 w 6152322"/>
                  <a:gd name="connsiteY64" fmla="*/ 546652 h 2971800"/>
                  <a:gd name="connsiteX65" fmla="*/ 5993296 w 6152322"/>
                  <a:gd name="connsiteY65" fmla="*/ 278296 h 2971800"/>
                  <a:gd name="connsiteX66" fmla="*/ 5953539 w 6152322"/>
                  <a:gd name="connsiteY66" fmla="*/ 159026 h 2971800"/>
                  <a:gd name="connsiteX67" fmla="*/ 5883965 w 6152322"/>
                  <a:gd name="connsiteY67" fmla="*/ 109331 h 2971800"/>
                  <a:gd name="connsiteX68" fmla="*/ 5824330 w 6152322"/>
                  <a:gd name="connsiteY68" fmla="*/ 248478 h 2971800"/>
                  <a:gd name="connsiteX69" fmla="*/ 5715000 w 6152322"/>
                  <a:gd name="connsiteY69" fmla="*/ 258418 h 2971800"/>
                  <a:gd name="connsiteX70" fmla="*/ 5615609 w 6152322"/>
                  <a:gd name="connsiteY70" fmla="*/ 278296 h 2971800"/>
                  <a:gd name="connsiteX71" fmla="*/ 5536096 w 6152322"/>
                  <a:gd name="connsiteY71" fmla="*/ 168965 h 2971800"/>
                  <a:gd name="connsiteX72" fmla="*/ 5416826 w 6152322"/>
                  <a:gd name="connsiteY72" fmla="*/ 99391 h 2971800"/>
                  <a:gd name="connsiteX73" fmla="*/ 5237922 w 6152322"/>
                  <a:gd name="connsiteY73" fmla="*/ 29818 h 2971800"/>
                  <a:gd name="connsiteX74" fmla="*/ 5158409 w 6152322"/>
                  <a:gd name="connsiteY74" fmla="*/ 0 h 2971800"/>
                  <a:gd name="connsiteX75" fmla="*/ 5049078 w 6152322"/>
                  <a:gd name="connsiteY75" fmla="*/ 39757 h 2971800"/>
                  <a:gd name="connsiteX76" fmla="*/ 4979504 w 6152322"/>
                  <a:gd name="connsiteY76" fmla="*/ 248478 h 2971800"/>
                  <a:gd name="connsiteX77" fmla="*/ 4890052 w 6152322"/>
                  <a:gd name="connsiteY77" fmla="*/ 377687 h 2971800"/>
                  <a:gd name="connsiteX78" fmla="*/ 4601817 w 6152322"/>
                  <a:gd name="connsiteY78" fmla="*/ 506896 h 2971800"/>
                  <a:gd name="connsiteX79" fmla="*/ 4253948 w 6152322"/>
                  <a:gd name="connsiteY79" fmla="*/ 636105 h 2971800"/>
                  <a:gd name="connsiteX80" fmla="*/ 4035287 w 6152322"/>
                  <a:gd name="connsiteY80" fmla="*/ 715618 h 2971800"/>
                  <a:gd name="connsiteX81" fmla="*/ 3876261 w 6152322"/>
                  <a:gd name="connsiteY81" fmla="*/ 715618 h 2971800"/>
                  <a:gd name="connsiteX82" fmla="*/ 3717235 w 6152322"/>
                  <a:gd name="connsiteY82" fmla="*/ 745435 h 2971800"/>
                  <a:gd name="connsiteX83" fmla="*/ 3617843 w 6152322"/>
                  <a:gd name="connsiteY83" fmla="*/ 934278 h 2971800"/>
                  <a:gd name="connsiteX84" fmla="*/ 3538330 w 6152322"/>
                  <a:gd name="connsiteY84" fmla="*/ 934278 h 2971800"/>
                  <a:gd name="connsiteX85" fmla="*/ 3379304 w 6152322"/>
                  <a:gd name="connsiteY85" fmla="*/ 854765 h 2971800"/>
                  <a:gd name="connsiteX86" fmla="*/ 3188494 w 6152322"/>
                  <a:gd name="connsiteY86" fmla="*/ 689320 h 2971800"/>
                  <a:gd name="connsiteX87" fmla="*/ 3011556 w 6152322"/>
                  <a:gd name="connsiteY87" fmla="*/ 596348 h 2971800"/>
                  <a:gd name="connsiteX88" fmla="*/ 2943225 w 6152322"/>
                  <a:gd name="connsiteY88" fmla="*/ 576884 h 2971800"/>
                  <a:gd name="connsiteX89" fmla="*/ 2862469 w 6152322"/>
                  <a:gd name="connsiteY89" fmla="*/ 596348 h 2971800"/>
                  <a:gd name="connsiteX0" fmla="*/ 2862469 w 6152322"/>
                  <a:gd name="connsiteY0" fmla="*/ 596348 h 2971800"/>
                  <a:gd name="connsiteX1" fmla="*/ 2834102 w 6152322"/>
                  <a:gd name="connsiteY1" fmla="*/ 663023 h 2971800"/>
                  <a:gd name="connsiteX2" fmla="*/ 2782956 w 6152322"/>
                  <a:gd name="connsiteY2" fmla="*/ 735496 h 2971800"/>
                  <a:gd name="connsiteX3" fmla="*/ 2735953 w 6152322"/>
                  <a:gd name="connsiteY3" fmla="*/ 785191 h 2971800"/>
                  <a:gd name="connsiteX4" fmla="*/ 2627036 w 6152322"/>
                  <a:gd name="connsiteY4" fmla="*/ 781671 h 2971800"/>
                  <a:gd name="connsiteX5" fmla="*/ 2475672 w 6152322"/>
                  <a:gd name="connsiteY5" fmla="*/ 925892 h 2971800"/>
                  <a:gd name="connsiteX6" fmla="*/ 2385391 w 6152322"/>
                  <a:gd name="connsiteY6" fmla="*/ 894522 h 2971800"/>
                  <a:gd name="connsiteX7" fmla="*/ 2216426 w 6152322"/>
                  <a:gd name="connsiteY7" fmla="*/ 775252 h 2971800"/>
                  <a:gd name="connsiteX8" fmla="*/ 2037522 w 6152322"/>
                  <a:gd name="connsiteY8" fmla="*/ 725557 h 2971800"/>
                  <a:gd name="connsiteX9" fmla="*/ 1828800 w 6152322"/>
                  <a:gd name="connsiteY9" fmla="*/ 675861 h 2971800"/>
                  <a:gd name="connsiteX10" fmla="*/ 1620078 w 6152322"/>
                  <a:gd name="connsiteY10" fmla="*/ 556591 h 2971800"/>
                  <a:gd name="connsiteX11" fmla="*/ 1490869 w 6152322"/>
                  <a:gd name="connsiteY11" fmla="*/ 417444 h 2971800"/>
                  <a:gd name="connsiteX12" fmla="*/ 1381539 w 6152322"/>
                  <a:gd name="connsiteY12" fmla="*/ 327991 h 2971800"/>
                  <a:gd name="connsiteX13" fmla="*/ 1282148 w 6152322"/>
                  <a:gd name="connsiteY13" fmla="*/ 327991 h 2971800"/>
                  <a:gd name="connsiteX14" fmla="*/ 1133061 w 6152322"/>
                  <a:gd name="connsiteY14" fmla="*/ 397565 h 2971800"/>
                  <a:gd name="connsiteX15" fmla="*/ 1013791 w 6152322"/>
                  <a:gd name="connsiteY15" fmla="*/ 417444 h 2971800"/>
                  <a:gd name="connsiteX16" fmla="*/ 695739 w 6152322"/>
                  <a:gd name="connsiteY16" fmla="*/ 447261 h 2971800"/>
                  <a:gd name="connsiteX17" fmla="*/ 526774 w 6152322"/>
                  <a:gd name="connsiteY17" fmla="*/ 427383 h 2971800"/>
                  <a:gd name="connsiteX18" fmla="*/ 387626 w 6152322"/>
                  <a:gd name="connsiteY18" fmla="*/ 357809 h 2971800"/>
                  <a:gd name="connsiteX19" fmla="*/ 149087 w 6152322"/>
                  <a:gd name="connsiteY19" fmla="*/ 99391 h 2971800"/>
                  <a:gd name="connsiteX20" fmla="*/ 79513 w 6152322"/>
                  <a:gd name="connsiteY20" fmla="*/ 99391 h 2971800"/>
                  <a:gd name="connsiteX21" fmla="*/ 0 w 6152322"/>
                  <a:gd name="connsiteY21" fmla="*/ 188844 h 2971800"/>
                  <a:gd name="connsiteX22" fmla="*/ 49696 w 6152322"/>
                  <a:gd name="connsiteY22" fmla="*/ 357809 h 2971800"/>
                  <a:gd name="connsiteX23" fmla="*/ 178904 w 6152322"/>
                  <a:gd name="connsiteY23" fmla="*/ 566531 h 2971800"/>
                  <a:gd name="connsiteX24" fmla="*/ 208722 w 6152322"/>
                  <a:gd name="connsiteY24" fmla="*/ 725557 h 2971800"/>
                  <a:gd name="connsiteX25" fmla="*/ 238539 w 6152322"/>
                  <a:gd name="connsiteY25" fmla="*/ 864705 h 2971800"/>
                  <a:gd name="connsiteX26" fmla="*/ 397565 w 6152322"/>
                  <a:gd name="connsiteY26" fmla="*/ 954157 h 2971800"/>
                  <a:gd name="connsiteX27" fmla="*/ 606287 w 6152322"/>
                  <a:gd name="connsiteY27" fmla="*/ 1202635 h 2971800"/>
                  <a:gd name="connsiteX28" fmla="*/ 695739 w 6152322"/>
                  <a:gd name="connsiteY28" fmla="*/ 1480931 h 2971800"/>
                  <a:gd name="connsiteX29" fmla="*/ 715617 w 6152322"/>
                  <a:gd name="connsiteY29" fmla="*/ 1679713 h 2971800"/>
                  <a:gd name="connsiteX30" fmla="*/ 685800 w 6152322"/>
                  <a:gd name="connsiteY30" fmla="*/ 1808922 h 2971800"/>
                  <a:gd name="connsiteX31" fmla="*/ 705678 w 6152322"/>
                  <a:gd name="connsiteY31" fmla="*/ 1938131 h 2971800"/>
                  <a:gd name="connsiteX32" fmla="*/ 854765 w 6152322"/>
                  <a:gd name="connsiteY32" fmla="*/ 2067339 h 2971800"/>
                  <a:gd name="connsiteX33" fmla="*/ 1093304 w 6152322"/>
                  <a:gd name="connsiteY33" fmla="*/ 2156791 h 2971800"/>
                  <a:gd name="connsiteX34" fmla="*/ 1321904 w 6152322"/>
                  <a:gd name="connsiteY34" fmla="*/ 2295939 h 2971800"/>
                  <a:gd name="connsiteX35" fmla="*/ 1401417 w 6152322"/>
                  <a:gd name="connsiteY35" fmla="*/ 2375452 h 2971800"/>
                  <a:gd name="connsiteX36" fmla="*/ 1510748 w 6152322"/>
                  <a:gd name="connsiteY36" fmla="*/ 2554357 h 2971800"/>
                  <a:gd name="connsiteX37" fmla="*/ 1908313 w 6152322"/>
                  <a:gd name="connsiteY37" fmla="*/ 2653748 h 2971800"/>
                  <a:gd name="connsiteX38" fmla="*/ 2117035 w 6152322"/>
                  <a:gd name="connsiteY38" fmla="*/ 2604052 h 2971800"/>
                  <a:gd name="connsiteX39" fmla="*/ 2395330 w 6152322"/>
                  <a:gd name="connsiteY39" fmla="*/ 2435087 h 2971800"/>
                  <a:gd name="connsiteX40" fmla="*/ 2594113 w 6152322"/>
                  <a:gd name="connsiteY40" fmla="*/ 2385391 h 2971800"/>
                  <a:gd name="connsiteX41" fmla="*/ 2763078 w 6152322"/>
                  <a:gd name="connsiteY41" fmla="*/ 2395331 h 2971800"/>
                  <a:gd name="connsiteX42" fmla="*/ 3021496 w 6152322"/>
                  <a:gd name="connsiteY42" fmla="*/ 2534478 h 2971800"/>
                  <a:gd name="connsiteX43" fmla="*/ 3230217 w 6152322"/>
                  <a:gd name="connsiteY43" fmla="*/ 2663687 h 2971800"/>
                  <a:gd name="connsiteX44" fmla="*/ 3458817 w 6152322"/>
                  <a:gd name="connsiteY44" fmla="*/ 2663687 h 2971800"/>
                  <a:gd name="connsiteX45" fmla="*/ 3806687 w 6152322"/>
                  <a:gd name="connsiteY45" fmla="*/ 2375452 h 2971800"/>
                  <a:gd name="connsiteX46" fmla="*/ 4045226 w 6152322"/>
                  <a:gd name="connsiteY46" fmla="*/ 2315818 h 2971800"/>
                  <a:gd name="connsiteX47" fmla="*/ 4253948 w 6152322"/>
                  <a:gd name="connsiteY47" fmla="*/ 2345635 h 2971800"/>
                  <a:gd name="connsiteX48" fmla="*/ 4333461 w 6152322"/>
                  <a:gd name="connsiteY48" fmla="*/ 2425148 h 2971800"/>
                  <a:gd name="connsiteX49" fmla="*/ 4373217 w 6152322"/>
                  <a:gd name="connsiteY49" fmla="*/ 2604052 h 2971800"/>
                  <a:gd name="connsiteX50" fmla="*/ 4502426 w 6152322"/>
                  <a:gd name="connsiteY50" fmla="*/ 2723322 h 2971800"/>
                  <a:gd name="connsiteX51" fmla="*/ 4661452 w 6152322"/>
                  <a:gd name="connsiteY51" fmla="*/ 2852531 h 2971800"/>
                  <a:gd name="connsiteX52" fmla="*/ 4800600 w 6152322"/>
                  <a:gd name="connsiteY52" fmla="*/ 2951922 h 2971800"/>
                  <a:gd name="connsiteX53" fmla="*/ 4909930 w 6152322"/>
                  <a:gd name="connsiteY53" fmla="*/ 2971800 h 2971800"/>
                  <a:gd name="connsiteX54" fmla="*/ 5049078 w 6152322"/>
                  <a:gd name="connsiteY54" fmla="*/ 2892287 h 2971800"/>
                  <a:gd name="connsiteX55" fmla="*/ 5178287 w 6152322"/>
                  <a:gd name="connsiteY55" fmla="*/ 2792896 h 2971800"/>
                  <a:gd name="connsiteX56" fmla="*/ 5406887 w 6152322"/>
                  <a:gd name="connsiteY56" fmla="*/ 2723322 h 2971800"/>
                  <a:gd name="connsiteX57" fmla="*/ 5575852 w 6152322"/>
                  <a:gd name="connsiteY57" fmla="*/ 2623931 h 2971800"/>
                  <a:gd name="connsiteX58" fmla="*/ 5724939 w 6152322"/>
                  <a:gd name="connsiteY58" fmla="*/ 2415209 h 2971800"/>
                  <a:gd name="connsiteX59" fmla="*/ 5814391 w 6152322"/>
                  <a:gd name="connsiteY59" fmla="*/ 2176670 h 2971800"/>
                  <a:gd name="connsiteX60" fmla="*/ 5844209 w 6152322"/>
                  <a:gd name="connsiteY60" fmla="*/ 1938131 h 2971800"/>
                  <a:gd name="connsiteX61" fmla="*/ 6023113 w 6152322"/>
                  <a:gd name="connsiteY61" fmla="*/ 1600200 h 2971800"/>
                  <a:gd name="connsiteX62" fmla="*/ 6152322 w 6152322"/>
                  <a:gd name="connsiteY62" fmla="*/ 1331844 h 2971800"/>
                  <a:gd name="connsiteX63" fmla="*/ 6122504 w 6152322"/>
                  <a:gd name="connsiteY63" fmla="*/ 725557 h 2971800"/>
                  <a:gd name="connsiteX64" fmla="*/ 6042991 w 6152322"/>
                  <a:gd name="connsiteY64" fmla="*/ 546652 h 2971800"/>
                  <a:gd name="connsiteX65" fmla="*/ 5993296 w 6152322"/>
                  <a:gd name="connsiteY65" fmla="*/ 278296 h 2971800"/>
                  <a:gd name="connsiteX66" fmla="*/ 5953539 w 6152322"/>
                  <a:gd name="connsiteY66" fmla="*/ 159026 h 2971800"/>
                  <a:gd name="connsiteX67" fmla="*/ 5883965 w 6152322"/>
                  <a:gd name="connsiteY67" fmla="*/ 109331 h 2971800"/>
                  <a:gd name="connsiteX68" fmla="*/ 5824330 w 6152322"/>
                  <a:gd name="connsiteY68" fmla="*/ 248478 h 2971800"/>
                  <a:gd name="connsiteX69" fmla="*/ 5715000 w 6152322"/>
                  <a:gd name="connsiteY69" fmla="*/ 258418 h 2971800"/>
                  <a:gd name="connsiteX70" fmla="*/ 5615609 w 6152322"/>
                  <a:gd name="connsiteY70" fmla="*/ 278296 h 2971800"/>
                  <a:gd name="connsiteX71" fmla="*/ 5536096 w 6152322"/>
                  <a:gd name="connsiteY71" fmla="*/ 168965 h 2971800"/>
                  <a:gd name="connsiteX72" fmla="*/ 5416826 w 6152322"/>
                  <a:gd name="connsiteY72" fmla="*/ 99391 h 2971800"/>
                  <a:gd name="connsiteX73" fmla="*/ 5237922 w 6152322"/>
                  <a:gd name="connsiteY73" fmla="*/ 29818 h 2971800"/>
                  <a:gd name="connsiteX74" fmla="*/ 5158409 w 6152322"/>
                  <a:gd name="connsiteY74" fmla="*/ 0 h 2971800"/>
                  <a:gd name="connsiteX75" fmla="*/ 5049078 w 6152322"/>
                  <a:gd name="connsiteY75" fmla="*/ 39757 h 2971800"/>
                  <a:gd name="connsiteX76" fmla="*/ 4979504 w 6152322"/>
                  <a:gd name="connsiteY76" fmla="*/ 248478 h 2971800"/>
                  <a:gd name="connsiteX77" fmla="*/ 4890052 w 6152322"/>
                  <a:gd name="connsiteY77" fmla="*/ 377687 h 2971800"/>
                  <a:gd name="connsiteX78" fmla="*/ 4601817 w 6152322"/>
                  <a:gd name="connsiteY78" fmla="*/ 506896 h 2971800"/>
                  <a:gd name="connsiteX79" fmla="*/ 4253948 w 6152322"/>
                  <a:gd name="connsiteY79" fmla="*/ 636105 h 2971800"/>
                  <a:gd name="connsiteX80" fmla="*/ 4035287 w 6152322"/>
                  <a:gd name="connsiteY80" fmla="*/ 715618 h 2971800"/>
                  <a:gd name="connsiteX81" fmla="*/ 3876261 w 6152322"/>
                  <a:gd name="connsiteY81" fmla="*/ 715618 h 2971800"/>
                  <a:gd name="connsiteX82" fmla="*/ 3717235 w 6152322"/>
                  <a:gd name="connsiteY82" fmla="*/ 745435 h 2971800"/>
                  <a:gd name="connsiteX83" fmla="*/ 3617843 w 6152322"/>
                  <a:gd name="connsiteY83" fmla="*/ 934278 h 2971800"/>
                  <a:gd name="connsiteX84" fmla="*/ 3538330 w 6152322"/>
                  <a:gd name="connsiteY84" fmla="*/ 934278 h 2971800"/>
                  <a:gd name="connsiteX85" fmla="*/ 3379304 w 6152322"/>
                  <a:gd name="connsiteY85" fmla="*/ 854765 h 2971800"/>
                  <a:gd name="connsiteX86" fmla="*/ 3286539 w 6152322"/>
                  <a:gd name="connsiteY86" fmla="*/ 758273 h 2971800"/>
                  <a:gd name="connsiteX87" fmla="*/ 3188494 w 6152322"/>
                  <a:gd name="connsiteY87" fmla="*/ 689320 h 2971800"/>
                  <a:gd name="connsiteX88" fmla="*/ 3011556 w 6152322"/>
                  <a:gd name="connsiteY88" fmla="*/ 596348 h 2971800"/>
                  <a:gd name="connsiteX89" fmla="*/ 2943225 w 6152322"/>
                  <a:gd name="connsiteY89" fmla="*/ 576884 h 2971800"/>
                  <a:gd name="connsiteX90" fmla="*/ 2862469 w 6152322"/>
                  <a:gd name="connsiteY90" fmla="*/ 596348 h 2971800"/>
                  <a:gd name="connsiteX0" fmla="*/ 2862469 w 6152322"/>
                  <a:gd name="connsiteY0" fmla="*/ 596348 h 2971800"/>
                  <a:gd name="connsiteX1" fmla="*/ 2834102 w 6152322"/>
                  <a:gd name="connsiteY1" fmla="*/ 663023 h 2971800"/>
                  <a:gd name="connsiteX2" fmla="*/ 2782956 w 6152322"/>
                  <a:gd name="connsiteY2" fmla="*/ 735496 h 2971800"/>
                  <a:gd name="connsiteX3" fmla="*/ 2735953 w 6152322"/>
                  <a:gd name="connsiteY3" fmla="*/ 785191 h 2971800"/>
                  <a:gd name="connsiteX4" fmla="*/ 2627036 w 6152322"/>
                  <a:gd name="connsiteY4" fmla="*/ 781671 h 2971800"/>
                  <a:gd name="connsiteX5" fmla="*/ 2475672 w 6152322"/>
                  <a:gd name="connsiteY5" fmla="*/ 925892 h 2971800"/>
                  <a:gd name="connsiteX6" fmla="*/ 2385391 w 6152322"/>
                  <a:gd name="connsiteY6" fmla="*/ 894522 h 2971800"/>
                  <a:gd name="connsiteX7" fmla="*/ 2216426 w 6152322"/>
                  <a:gd name="connsiteY7" fmla="*/ 775252 h 2971800"/>
                  <a:gd name="connsiteX8" fmla="*/ 2037522 w 6152322"/>
                  <a:gd name="connsiteY8" fmla="*/ 725557 h 2971800"/>
                  <a:gd name="connsiteX9" fmla="*/ 1828800 w 6152322"/>
                  <a:gd name="connsiteY9" fmla="*/ 675861 h 2971800"/>
                  <a:gd name="connsiteX10" fmla="*/ 1620078 w 6152322"/>
                  <a:gd name="connsiteY10" fmla="*/ 556591 h 2971800"/>
                  <a:gd name="connsiteX11" fmla="*/ 1490869 w 6152322"/>
                  <a:gd name="connsiteY11" fmla="*/ 417444 h 2971800"/>
                  <a:gd name="connsiteX12" fmla="*/ 1381539 w 6152322"/>
                  <a:gd name="connsiteY12" fmla="*/ 327991 h 2971800"/>
                  <a:gd name="connsiteX13" fmla="*/ 1282148 w 6152322"/>
                  <a:gd name="connsiteY13" fmla="*/ 327991 h 2971800"/>
                  <a:gd name="connsiteX14" fmla="*/ 1133061 w 6152322"/>
                  <a:gd name="connsiteY14" fmla="*/ 397565 h 2971800"/>
                  <a:gd name="connsiteX15" fmla="*/ 1013791 w 6152322"/>
                  <a:gd name="connsiteY15" fmla="*/ 417444 h 2971800"/>
                  <a:gd name="connsiteX16" fmla="*/ 695739 w 6152322"/>
                  <a:gd name="connsiteY16" fmla="*/ 447261 h 2971800"/>
                  <a:gd name="connsiteX17" fmla="*/ 526774 w 6152322"/>
                  <a:gd name="connsiteY17" fmla="*/ 427383 h 2971800"/>
                  <a:gd name="connsiteX18" fmla="*/ 387626 w 6152322"/>
                  <a:gd name="connsiteY18" fmla="*/ 357809 h 2971800"/>
                  <a:gd name="connsiteX19" fmla="*/ 149087 w 6152322"/>
                  <a:gd name="connsiteY19" fmla="*/ 99391 h 2971800"/>
                  <a:gd name="connsiteX20" fmla="*/ 79513 w 6152322"/>
                  <a:gd name="connsiteY20" fmla="*/ 99391 h 2971800"/>
                  <a:gd name="connsiteX21" fmla="*/ 0 w 6152322"/>
                  <a:gd name="connsiteY21" fmla="*/ 188844 h 2971800"/>
                  <a:gd name="connsiteX22" fmla="*/ 49696 w 6152322"/>
                  <a:gd name="connsiteY22" fmla="*/ 357809 h 2971800"/>
                  <a:gd name="connsiteX23" fmla="*/ 178904 w 6152322"/>
                  <a:gd name="connsiteY23" fmla="*/ 566531 h 2971800"/>
                  <a:gd name="connsiteX24" fmla="*/ 208722 w 6152322"/>
                  <a:gd name="connsiteY24" fmla="*/ 725557 h 2971800"/>
                  <a:gd name="connsiteX25" fmla="*/ 238539 w 6152322"/>
                  <a:gd name="connsiteY25" fmla="*/ 864705 h 2971800"/>
                  <a:gd name="connsiteX26" fmla="*/ 397565 w 6152322"/>
                  <a:gd name="connsiteY26" fmla="*/ 954157 h 2971800"/>
                  <a:gd name="connsiteX27" fmla="*/ 606287 w 6152322"/>
                  <a:gd name="connsiteY27" fmla="*/ 1202635 h 2971800"/>
                  <a:gd name="connsiteX28" fmla="*/ 695739 w 6152322"/>
                  <a:gd name="connsiteY28" fmla="*/ 1480931 h 2971800"/>
                  <a:gd name="connsiteX29" fmla="*/ 715617 w 6152322"/>
                  <a:gd name="connsiteY29" fmla="*/ 1679713 h 2971800"/>
                  <a:gd name="connsiteX30" fmla="*/ 685800 w 6152322"/>
                  <a:gd name="connsiteY30" fmla="*/ 1808922 h 2971800"/>
                  <a:gd name="connsiteX31" fmla="*/ 705678 w 6152322"/>
                  <a:gd name="connsiteY31" fmla="*/ 1938131 h 2971800"/>
                  <a:gd name="connsiteX32" fmla="*/ 854765 w 6152322"/>
                  <a:gd name="connsiteY32" fmla="*/ 2067339 h 2971800"/>
                  <a:gd name="connsiteX33" fmla="*/ 1093304 w 6152322"/>
                  <a:gd name="connsiteY33" fmla="*/ 2156791 h 2971800"/>
                  <a:gd name="connsiteX34" fmla="*/ 1321904 w 6152322"/>
                  <a:gd name="connsiteY34" fmla="*/ 2295939 h 2971800"/>
                  <a:gd name="connsiteX35" fmla="*/ 1401417 w 6152322"/>
                  <a:gd name="connsiteY35" fmla="*/ 2375452 h 2971800"/>
                  <a:gd name="connsiteX36" fmla="*/ 1510748 w 6152322"/>
                  <a:gd name="connsiteY36" fmla="*/ 2554357 h 2971800"/>
                  <a:gd name="connsiteX37" fmla="*/ 1908313 w 6152322"/>
                  <a:gd name="connsiteY37" fmla="*/ 2653748 h 2971800"/>
                  <a:gd name="connsiteX38" fmla="*/ 2117035 w 6152322"/>
                  <a:gd name="connsiteY38" fmla="*/ 2604052 h 2971800"/>
                  <a:gd name="connsiteX39" fmla="*/ 2395330 w 6152322"/>
                  <a:gd name="connsiteY39" fmla="*/ 2435087 h 2971800"/>
                  <a:gd name="connsiteX40" fmla="*/ 2594113 w 6152322"/>
                  <a:gd name="connsiteY40" fmla="*/ 2385391 h 2971800"/>
                  <a:gd name="connsiteX41" fmla="*/ 2763078 w 6152322"/>
                  <a:gd name="connsiteY41" fmla="*/ 2395331 h 2971800"/>
                  <a:gd name="connsiteX42" fmla="*/ 3021496 w 6152322"/>
                  <a:gd name="connsiteY42" fmla="*/ 2534478 h 2971800"/>
                  <a:gd name="connsiteX43" fmla="*/ 3230217 w 6152322"/>
                  <a:gd name="connsiteY43" fmla="*/ 2663687 h 2971800"/>
                  <a:gd name="connsiteX44" fmla="*/ 3458817 w 6152322"/>
                  <a:gd name="connsiteY44" fmla="*/ 2663687 h 2971800"/>
                  <a:gd name="connsiteX45" fmla="*/ 3806687 w 6152322"/>
                  <a:gd name="connsiteY45" fmla="*/ 2375452 h 2971800"/>
                  <a:gd name="connsiteX46" fmla="*/ 4045226 w 6152322"/>
                  <a:gd name="connsiteY46" fmla="*/ 2315818 h 2971800"/>
                  <a:gd name="connsiteX47" fmla="*/ 4253948 w 6152322"/>
                  <a:gd name="connsiteY47" fmla="*/ 2345635 h 2971800"/>
                  <a:gd name="connsiteX48" fmla="*/ 4333461 w 6152322"/>
                  <a:gd name="connsiteY48" fmla="*/ 2425148 h 2971800"/>
                  <a:gd name="connsiteX49" fmla="*/ 4373217 w 6152322"/>
                  <a:gd name="connsiteY49" fmla="*/ 2604052 h 2971800"/>
                  <a:gd name="connsiteX50" fmla="*/ 4502426 w 6152322"/>
                  <a:gd name="connsiteY50" fmla="*/ 2723322 h 2971800"/>
                  <a:gd name="connsiteX51" fmla="*/ 4661452 w 6152322"/>
                  <a:gd name="connsiteY51" fmla="*/ 2852531 h 2971800"/>
                  <a:gd name="connsiteX52" fmla="*/ 4800600 w 6152322"/>
                  <a:gd name="connsiteY52" fmla="*/ 2951922 h 2971800"/>
                  <a:gd name="connsiteX53" fmla="*/ 4909930 w 6152322"/>
                  <a:gd name="connsiteY53" fmla="*/ 2971800 h 2971800"/>
                  <a:gd name="connsiteX54" fmla="*/ 5049078 w 6152322"/>
                  <a:gd name="connsiteY54" fmla="*/ 2892287 h 2971800"/>
                  <a:gd name="connsiteX55" fmla="*/ 5178287 w 6152322"/>
                  <a:gd name="connsiteY55" fmla="*/ 2792896 h 2971800"/>
                  <a:gd name="connsiteX56" fmla="*/ 5406887 w 6152322"/>
                  <a:gd name="connsiteY56" fmla="*/ 2723322 h 2971800"/>
                  <a:gd name="connsiteX57" fmla="*/ 5575852 w 6152322"/>
                  <a:gd name="connsiteY57" fmla="*/ 2623931 h 2971800"/>
                  <a:gd name="connsiteX58" fmla="*/ 5724939 w 6152322"/>
                  <a:gd name="connsiteY58" fmla="*/ 2415209 h 2971800"/>
                  <a:gd name="connsiteX59" fmla="*/ 5814391 w 6152322"/>
                  <a:gd name="connsiteY59" fmla="*/ 2176670 h 2971800"/>
                  <a:gd name="connsiteX60" fmla="*/ 5844209 w 6152322"/>
                  <a:gd name="connsiteY60" fmla="*/ 1938131 h 2971800"/>
                  <a:gd name="connsiteX61" fmla="*/ 6023113 w 6152322"/>
                  <a:gd name="connsiteY61" fmla="*/ 1600200 h 2971800"/>
                  <a:gd name="connsiteX62" fmla="*/ 6152322 w 6152322"/>
                  <a:gd name="connsiteY62" fmla="*/ 1331844 h 2971800"/>
                  <a:gd name="connsiteX63" fmla="*/ 6122504 w 6152322"/>
                  <a:gd name="connsiteY63" fmla="*/ 725557 h 2971800"/>
                  <a:gd name="connsiteX64" fmla="*/ 6042991 w 6152322"/>
                  <a:gd name="connsiteY64" fmla="*/ 546652 h 2971800"/>
                  <a:gd name="connsiteX65" fmla="*/ 5993296 w 6152322"/>
                  <a:gd name="connsiteY65" fmla="*/ 278296 h 2971800"/>
                  <a:gd name="connsiteX66" fmla="*/ 5953539 w 6152322"/>
                  <a:gd name="connsiteY66" fmla="*/ 159026 h 2971800"/>
                  <a:gd name="connsiteX67" fmla="*/ 5883965 w 6152322"/>
                  <a:gd name="connsiteY67" fmla="*/ 109331 h 2971800"/>
                  <a:gd name="connsiteX68" fmla="*/ 5824330 w 6152322"/>
                  <a:gd name="connsiteY68" fmla="*/ 248478 h 2971800"/>
                  <a:gd name="connsiteX69" fmla="*/ 5715000 w 6152322"/>
                  <a:gd name="connsiteY69" fmla="*/ 258418 h 2971800"/>
                  <a:gd name="connsiteX70" fmla="*/ 5615609 w 6152322"/>
                  <a:gd name="connsiteY70" fmla="*/ 278296 h 2971800"/>
                  <a:gd name="connsiteX71" fmla="*/ 5536096 w 6152322"/>
                  <a:gd name="connsiteY71" fmla="*/ 168965 h 2971800"/>
                  <a:gd name="connsiteX72" fmla="*/ 5416826 w 6152322"/>
                  <a:gd name="connsiteY72" fmla="*/ 99391 h 2971800"/>
                  <a:gd name="connsiteX73" fmla="*/ 5237922 w 6152322"/>
                  <a:gd name="connsiteY73" fmla="*/ 29818 h 2971800"/>
                  <a:gd name="connsiteX74" fmla="*/ 5158409 w 6152322"/>
                  <a:gd name="connsiteY74" fmla="*/ 0 h 2971800"/>
                  <a:gd name="connsiteX75" fmla="*/ 5049078 w 6152322"/>
                  <a:gd name="connsiteY75" fmla="*/ 39757 h 2971800"/>
                  <a:gd name="connsiteX76" fmla="*/ 4979504 w 6152322"/>
                  <a:gd name="connsiteY76" fmla="*/ 248478 h 2971800"/>
                  <a:gd name="connsiteX77" fmla="*/ 4890052 w 6152322"/>
                  <a:gd name="connsiteY77" fmla="*/ 377687 h 2971800"/>
                  <a:gd name="connsiteX78" fmla="*/ 4601817 w 6152322"/>
                  <a:gd name="connsiteY78" fmla="*/ 506896 h 2971800"/>
                  <a:gd name="connsiteX79" fmla="*/ 4253948 w 6152322"/>
                  <a:gd name="connsiteY79" fmla="*/ 636105 h 2971800"/>
                  <a:gd name="connsiteX80" fmla="*/ 4035287 w 6152322"/>
                  <a:gd name="connsiteY80" fmla="*/ 715618 h 2971800"/>
                  <a:gd name="connsiteX81" fmla="*/ 3876261 w 6152322"/>
                  <a:gd name="connsiteY81" fmla="*/ 715618 h 2971800"/>
                  <a:gd name="connsiteX82" fmla="*/ 3717235 w 6152322"/>
                  <a:gd name="connsiteY82" fmla="*/ 745435 h 2971800"/>
                  <a:gd name="connsiteX83" fmla="*/ 3617843 w 6152322"/>
                  <a:gd name="connsiteY83" fmla="*/ 934278 h 2971800"/>
                  <a:gd name="connsiteX84" fmla="*/ 3519280 w 6152322"/>
                  <a:gd name="connsiteY84" fmla="*/ 972378 h 2971800"/>
                  <a:gd name="connsiteX85" fmla="*/ 3379304 w 6152322"/>
                  <a:gd name="connsiteY85" fmla="*/ 854765 h 2971800"/>
                  <a:gd name="connsiteX86" fmla="*/ 3286539 w 6152322"/>
                  <a:gd name="connsiteY86" fmla="*/ 758273 h 2971800"/>
                  <a:gd name="connsiteX87" fmla="*/ 3188494 w 6152322"/>
                  <a:gd name="connsiteY87" fmla="*/ 689320 h 2971800"/>
                  <a:gd name="connsiteX88" fmla="*/ 3011556 w 6152322"/>
                  <a:gd name="connsiteY88" fmla="*/ 596348 h 2971800"/>
                  <a:gd name="connsiteX89" fmla="*/ 2943225 w 6152322"/>
                  <a:gd name="connsiteY89" fmla="*/ 576884 h 2971800"/>
                  <a:gd name="connsiteX90" fmla="*/ 2862469 w 6152322"/>
                  <a:gd name="connsiteY90" fmla="*/ 596348 h 2971800"/>
                  <a:gd name="connsiteX0" fmla="*/ 2862469 w 6152322"/>
                  <a:gd name="connsiteY0" fmla="*/ 596348 h 2971800"/>
                  <a:gd name="connsiteX1" fmla="*/ 2834102 w 6152322"/>
                  <a:gd name="connsiteY1" fmla="*/ 663023 h 2971800"/>
                  <a:gd name="connsiteX2" fmla="*/ 2782956 w 6152322"/>
                  <a:gd name="connsiteY2" fmla="*/ 735496 h 2971800"/>
                  <a:gd name="connsiteX3" fmla="*/ 2735953 w 6152322"/>
                  <a:gd name="connsiteY3" fmla="*/ 785191 h 2971800"/>
                  <a:gd name="connsiteX4" fmla="*/ 2627036 w 6152322"/>
                  <a:gd name="connsiteY4" fmla="*/ 781671 h 2971800"/>
                  <a:gd name="connsiteX5" fmla="*/ 2475672 w 6152322"/>
                  <a:gd name="connsiteY5" fmla="*/ 925892 h 2971800"/>
                  <a:gd name="connsiteX6" fmla="*/ 2385391 w 6152322"/>
                  <a:gd name="connsiteY6" fmla="*/ 894522 h 2971800"/>
                  <a:gd name="connsiteX7" fmla="*/ 2216426 w 6152322"/>
                  <a:gd name="connsiteY7" fmla="*/ 775252 h 2971800"/>
                  <a:gd name="connsiteX8" fmla="*/ 2037522 w 6152322"/>
                  <a:gd name="connsiteY8" fmla="*/ 725557 h 2971800"/>
                  <a:gd name="connsiteX9" fmla="*/ 1828800 w 6152322"/>
                  <a:gd name="connsiteY9" fmla="*/ 675861 h 2971800"/>
                  <a:gd name="connsiteX10" fmla="*/ 1620078 w 6152322"/>
                  <a:gd name="connsiteY10" fmla="*/ 556591 h 2971800"/>
                  <a:gd name="connsiteX11" fmla="*/ 1490869 w 6152322"/>
                  <a:gd name="connsiteY11" fmla="*/ 417444 h 2971800"/>
                  <a:gd name="connsiteX12" fmla="*/ 1381539 w 6152322"/>
                  <a:gd name="connsiteY12" fmla="*/ 327991 h 2971800"/>
                  <a:gd name="connsiteX13" fmla="*/ 1282148 w 6152322"/>
                  <a:gd name="connsiteY13" fmla="*/ 327991 h 2971800"/>
                  <a:gd name="connsiteX14" fmla="*/ 1133061 w 6152322"/>
                  <a:gd name="connsiteY14" fmla="*/ 397565 h 2971800"/>
                  <a:gd name="connsiteX15" fmla="*/ 1013791 w 6152322"/>
                  <a:gd name="connsiteY15" fmla="*/ 417444 h 2971800"/>
                  <a:gd name="connsiteX16" fmla="*/ 695739 w 6152322"/>
                  <a:gd name="connsiteY16" fmla="*/ 447261 h 2971800"/>
                  <a:gd name="connsiteX17" fmla="*/ 526774 w 6152322"/>
                  <a:gd name="connsiteY17" fmla="*/ 427383 h 2971800"/>
                  <a:gd name="connsiteX18" fmla="*/ 387626 w 6152322"/>
                  <a:gd name="connsiteY18" fmla="*/ 357809 h 2971800"/>
                  <a:gd name="connsiteX19" fmla="*/ 149087 w 6152322"/>
                  <a:gd name="connsiteY19" fmla="*/ 99391 h 2971800"/>
                  <a:gd name="connsiteX20" fmla="*/ 79513 w 6152322"/>
                  <a:gd name="connsiteY20" fmla="*/ 99391 h 2971800"/>
                  <a:gd name="connsiteX21" fmla="*/ 0 w 6152322"/>
                  <a:gd name="connsiteY21" fmla="*/ 188844 h 2971800"/>
                  <a:gd name="connsiteX22" fmla="*/ 49696 w 6152322"/>
                  <a:gd name="connsiteY22" fmla="*/ 357809 h 2971800"/>
                  <a:gd name="connsiteX23" fmla="*/ 178904 w 6152322"/>
                  <a:gd name="connsiteY23" fmla="*/ 566531 h 2971800"/>
                  <a:gd name="connsiteX24" fmla="*/ 208722 w 6152322"/>
                  <a:gd name="connsiteY24" fmla="*/ 725557 h 2971800"/>
                  <a:gd name="connsiteX25" fmla="*/ 238539 w 6152322"/>
                  <a:gd name="connsiteY25" fmla="*/ 864705 h 2971800"/>
                  <a:gd name="connsiteX26" fmla="*/ 397565 w 6152322"/>
                  <a:gd name="connsiteY26" fmla="*/ 954157 h 2971800"/>
                  <a:gd name="connsiteX27" fmla="*/ 606287 w 6152322"/>
                  <a:gd name="connsiteY27" fmla="*/ 1202635 h 2971800"/>
                  <a:gd name="connsiteX28" fmla="*/ 695739 w 6152322"/>
                  <a:gd name="connsiteY28" fmla="*/ 1480931 h 2971800"/>
                  <a:gd name="connsiteX29" fmla="*/ 715617 w 6152322"/>
                  <a:gd name="connsiteY29" fmla="*/ 1679713 h 2971800"/>
                  <a:gd name="connsiteX30" fmla="*/ 685800 w 6152322"/>
                  <a:gd name="connsiteY30" fmla="*/ 1808922 h 2971800"/>
                  <a:gd name="connsiteX31" fmla="*/ 705678 w 6152322"/>
                  <a:gd name="connsiteY31" fmla="*/ 1938131 h 2971800"/>
                  <a:gd name="connsiteX32" fmla="*/ 854765 w 6152322"/>
                  <a:gd name="connsiteY32" fmla="*/ 2067339 h 2971800"/>
                  <a:gd name="connsiteX33" fmla="*/ 1093304 w 6152322"/>
                  <a:gd name="connsiteY33" fmla="*/ 2156791 h 2971800"/>
                  <a:gd name="connsiteX34" fmla="*/ 1321904 w 6152322"/>
                  <a:gd name="connsiteY34" fmla="*/ 2295939 h 2971800"/>
                  <a:gd name="connsiteX35" fmla="*/ 1401417 w 6152322"/>
                  <a:gd name="connsiteY35" fmla="*/ 2375452 h 2971800"/>
                  <a:gd name="connsiteX36" fmla="*/ 1510748 w 6152322"/>
                  <a:gd name="connsiteY36" fmla="*/ 2554357 h 2971800"/>
                  <a:gd name="connsiteX37" fmla="*/ 1908313 w 6152322"/>
                  <a:gd name="connsiteY37" fmla="*/ 2653748 h 2971800"/>
                  <a:gd name="connsiteX38" fmla="*/ 2117035 w 6152322"/>
                  <a:gd name="connsiteY38" fmla="*/ 2604052 h 2971800"/>
                  <a:gd name="connsiteX39" fmla="*/ 2395330 w 6152322"/>
                  <a:gd name="connsiteY39" fmla="*/ 2435087 h 2971800"/>
                  <a:gd name="connsiteX40" fmla="*/ 2594113 w 6152322"/>
                  <a:gd name="connsiteY40" fmla="*/ 2385391 h 2971800"/>
                  <a:gd name="connsiteX41" fmla="*/ 2763078 w 6152322"/>
                  <a:gd name="connsiteY41" fmla="*/ 2395331 h 2971800"/>
                  <a:gd name="connsiteX42" fmla="*/ 3021496 w 6152322"/>
                  <a:gd name="connsiteY42" fmla="*/ 2534478 h 2971800"/>
                  <a:gd name="connsiteX43" fmla="*/ 3230217 w 6152322"/>
                  <a:gd name="connsiteY43" fmla="*/ 2663687 h 2971800"/>
                  <a:gd name="connsiteX44" fmla="*/ 3458817 w 6152322"/>
                  <a:gd name="connsiteY44" fmla="*/ 2663687 h 2971800"/>
                  <a:gd name="connsiteX45" fmla="*/ 3806687 w 6152322"/>
                  <a:gd name="connsiteY45" fmla="*/ 2375452 h 2971800"/>
                  <a:gd name="connsiteX46" fmla="*/ 4045226 w 6152322"/>
                  <a:gd name="connsiteY46" fmla="*/ 2315818 h 2971800"/>
                  <a:gd name="connsiteX47" fmla="*/ 4253948 w 6152322"/>
                  <a:gd name="connsiteY47" fmla="*/ 2345635 h 2971800"/>
                  <a:gd name="connsiteX48" fmla="*/ 4333461 w 6152322"/>
                  <a:gd name="connsiteY48" fmla="*/ 2425148 h 2971800"/>
                  <a:gd name="connsiteX49" fmla="*/ 4373217 w 6152322"/>
                  <a:gd name="connsiteY49" fmla="*/ 2604052 h 2971800"/>
                  <a:gd name="connsiteX50" fmla="*/ 4502426 w 6152322"/>
                  <a:gd name="connsiteY50" fmla="*/ 2723322 h 2971800"/>
                  <a:gd name="connsiteX51" fmla="*/ 4661452 w 6152322"/>
                  <a:gd name="connsiteY51" fmla="*/ 2852531 h 2971800"/>
                  <a:gd name="connsiteX52" fmla="*/ 4800600 w 6152322"/>
                  <a:gd name="connsiteY52" fmla="*/ 2951922 h 2971800"/>
                  <a:gd name="connsiteX53" fmla="*/ 4909930 w 6152322"/>
                  <a:gd name="connsiteY53" fmla="*/ 2971800 h 2971800"/>
                  <a:gd name="connsiteX54" fmla="*/ 5049078 w 6152322"/>
                  <a:gd name="connsiteY54" fmla="*/ 2892287 h 2971800"/>
                  <a:gd name="connsiteX55" fmla="*/ 5178287 w 6152322"/>
                  <a:gd name="connsiteY55" fmla="*/ 2792896 h 2971800"/>
                  <a:gd name="connsiteX56" fmla="*/ 5406887 w 6152322"/>
                  <a:gd name="connsiteY56" fmla="*/ 2723322 h 2971800"/>
                  <a:gd name="connsiteX57" fmla="*/ 5575852 w 6152322"/>
                  <a:gd name="connsiteY57" fmla="*/ 2623931 h 2971800"/>
                  <a:gd name="connsiteX58" fmla="*/ 5724939 w 6152322"/>
                  <a:gd name="connsiteY58" fmla="*/ 2415209 h 2971800"/>
                  <a:gd name="connsiteX59" fmla="*/ 5814391 w 6152322"/>
                  <a:gd name="connsiteY59" fmla="*/ 2176670 h 2971800"/>
                  <a:gd name="connsiteX60" fmla="*/ 5844209 w 6152322"/>
                  <a:gd name="connsiteY60" fmla="*/ 1938131 h 2971800"/>
                  <a:gd name="connsiteX61" fmla="*/ 6023113 w 6152322"/>
                  <a:gd name="connsiteY61" fmla="*/ 1600200 h 2971800"/>
                  <a:gd name="connsiteX62" fmla="*/ 6152322 w 6152322"/>
                  <a:gd name="connsiteY62" fmla="*/ 1331844 h 2971800"/>
                  <a:gd name="connsiteX63" fmla="*/ 6122504 w 6152322"/>
                  <a:gd name="connsiteY63" fmla="*/ 725557 h 2971800"/>
                  <a:gd name="connsiteX64" fmla="*/ 6042991 w 6152322"/>
                  <a:gd name="connsiteY64" fmla="*/ 546652 h 2971800"/>
                  <a:gd name="connsiteX65" fmla="*/ 5993296 w 6152322"/>
                  <a:gd name="connsiteY65" fmla="*/ 278296 h 2971800"/>
                  <a:gd name="connsiteX66" fmla="*/ 5953539 w 6152322"/>
                  <a:gd name="connsiteY66" fmla="*/ 159026 h 2971800"/>
                  <a:gd name="connsiteX67" fmla="*/ 5883965 w 6152322"/>
                  <a:gd name="connsiteY67" fmla="*/ 109331 h 2971800"/>
                  <a:gd name="connsiteX68" fmla="*/ 5824330 w 6152322"/>
                  <a:gd name="connsiteY68" fmla="*/ 248478 h 2971800"/>
                  <a:gd name="connsiteX69" fmla="*/ 5715000 w 6152322"/>
                  <a:gd name="connsiteY69" fmla="*/ 258418 h 2971800"/>
                  <a:gd name="connsiteX70" fmla="*/ 5615609 w 6152322"/>
                  <a:gd name="connsiteY70" fmla="*/ 278296 h 2971800"/>
                  <a:gd name="connsiteX71" fmla="*/ 5536096 w 6152322"/>
                  <a:gd name="connsiteY71" fmla="*/ 168965 h 2971800"/>
                  <a:gd name="connsiteX72" fmla="*/ 5416826 w 6152322"/>
                  <a:gd name="connsiteY72" fmla="*/ 99391 h 2971800"/>
                  <a:gd name="connsiteX73" fmla="*/ 5237922 w 6152322"/>
                  <a:gd name="connsiteY73" fmla="*/ 29818 h 2971800"/>
                  <a:gd name="connsiteX74" fmla="*/ 5158409 w 6152322"/>
                  <a:gd name="connsiteY74" fmla="*/ 0 h 2971800"/>
                  <a:gd name="connsiteX75" fmla="*/ 5049078 w 6152322"/>
                  <a:gd name="connsiteY75" fmla="*/ 39757 h 2971800"/>
                  <a:gd name="connsiteX76" fmla="*/ 4979504 w 6152322"/>
                  <a:gd name="connsiteY76" fmla="*/ 248478 h 2971800"/>
                  <a:gd name="connsiteX77" fmla="*/ 4890052 w 6152322"/>
                  <a:gd name="connsiteY77" fmla="*/ 377687 h 2971800"/>
                  <a:gd name="connsiteX78" fmla="*/ 4601817 w 6152322"/>
                  <a:gd name="connsiteY78" fmla="*/ 506896 h 2971800"/>
                  <a:gd name="connsiteX79" fmla="*/ 4253948 w 6152322"/>
                  <a:gd name="connsiteY79" fmla="*/ 636105 h 2971800"/>
                  <a:gd name="connsiteX80" fmla="*/ 4035287 w 6152322"/>
                  <a:gd name="connsiteY80" fmla="*/ 715618 h 2971800"/>
                  <a:gd name="connsiteX81" fmla="*/ 3876261 w 6152322"/>
                  <a:gd name="connsiteY81" fmla="*/ 715618 h 2971800"/>
                  <a:gd name="connsiteX82" fmla="*/ 3717235 w 6152322"/>
                  <a:gd name="connsiteY82" fmla="*/ 745435 h 2971800"/>
                  <a:gd name="connsiteX83" fmla="*/ 3617843 w 6152322"/>
                  <a:gd name="connsiteY83" fmla="*/ 934278 h 2971800"/>
                  <a:gd name="connsiteX84" fmla="*/ 3519280 w 6152322"/>
                  <a:gd name="connsiteY84" fmla="*/ 972378 h 2971800"/>
                  <a:gd name="connsiteX85" fmla="*/ 3422270 w 6152322"/>
                  <a:gd name="connsiteY85" fmla="*/ 910673 h 2971800"/>
                  <a:gd name="connsiteX86" fmla="*/ 3379304 w 6152322"/>
                  <a:gd name="connsiteY86" fmla="*/ 854765 h 2971800"/>
                  <a:gd name="connsiteX87" fmla="*/ 3286539 w 6152322"/>
                  <a:gd name="connsiteY87" fmla="*/ 758273 h 2971800"/>
                  <a:gd name="connsiteX88" fmla="*/ 3188494 w 6152322"/>
                  <a:gd name="connsiteY88" fmla="*/ 689320 h 2971800"/>
                  <a:gd name="connsiteX89" fmla="*/ 3011556 w 6152322"/>
                  <a:gd name="connsiteY89" fmla="*/ 596348 h 2971800"/>
                  <a:gd name="connsiteX90" fmla="*/ 2943225 w 6152322"/>
                  <a:gd name="connsiteY90" fmla="*/ 576884 h 2971800"/>
                  <a:gd name="connsiteX91" fmla="*/ 2862469 w 6152322"/>
                  <a:gd name="connsiteY91" fmla="*/ 596348 h 2971800"/>
                  <a:gd name="connsiteX0" fmla="*/ 2862469 w 6152322"/>
                  <a:gd name="connsiteY0" fmla="*/ 596348 h 2971800"/>
                  <a:gd name="connsiteX1" fmla="*/ 2834102 w 6152322"/>
                  <a:gd name="connsiteY1" fmla="*/ 663023 h 2971800"/>
                  <a:gd name="connsiteX2" fmla="*/ 2782956 w 6152322"/>
                  <a:gd name="connsiteY2" fmla="*/ 735496 h 2971800"/>
                  <a:gd name="connsiteX3" fmla="*/ 2735953 w 6152322"/>
                  <a:gd name="connsiteY3" fmla="*/ 785191 h 2971800"/>
                  <a:gd name="connsiteX4" fmla="*/ 2627036 w 6152322"/>
                  <a:gd name="connsiteY4" fmla="*/ 781671 h 2971800"/>
                  <a:gd name="connsiteX5" fmla="*/ 2475672 w 6152322"/>
                  <a:gd name="connsiteY5" fmla="*/ 925892 h 2971800"/>
                  <a:gd name="connsiteX6" fmla="*/ 2385391 w 6152322"/>
                  <a:gd name="connsiteY6" fmla="*/ 894522 h 2971800"/>
                  <a:gd name="connsiteX7" fmla="*/ 2216426 w 6152322"/>
                  <a:gd name="connsiteY7" fmla="*/ 775252 h 2971800"/>
                  <a:gd name="connsiteX8" fmla="*/ 2037522 w 6152322"/>
                  <a:gd name="connsiteY8" fmla="*/ 725557 h 2971800"/>
                  <a:gd name="connsiteX9" fmla="*/ 1828800 w 6152322"/>
                  <a:gd name="connsiteY9" fmla="*/ 675861 h 2971800"/>
                  <a:gd name="connsiteX10" fmla="*/ 1620078 w 6152322"/>
                  <a:gd name="connsiteY10" fmla="*/ 556591 h 2971800"/>
                  <a:gd name="connsiteX11" fmla="*/ 1490869 w 6152322"/>
                  <a:gd name="connsiteY11" fmla="*/ 417444 h 2971800"/>
                  <a:gd name="connsiteX12" fmla="*/ 1381539 w 6152322"/>
                  <a:gd name="connsiteY12" fmla="*/ 327991 h 2971800"/>
                  <a:gd name="connsiteX13" fmla="*/ 1282148 w 6152322"/>
                  <a:gd name="connsiteY13" fmla="*/ 327991 h 2971800"/>
                  <a:gd name="connsiteX14" fmla="*/ 1133061 w 6152322"/>
                  <a:gd name="connsiteY14" fmla="*/ 397565 h 2971800"/>
                  <a:gd name="connsiteX15" fmla="*/ 1013791 w 6152322"/>
                  <a:gd name="connsiteY15" fmla="*/ 417444 h 2971800"/>
                  <a:gd name="connsiteX16" fmla="*/ 695739 w 6152322"/>
                  <a:gd name="connsiteY16" fmla="*/ 447261 h 2971800"/>
                  <a:gd name="connsiteX17" fmla="*/ 526774 w 6152322"/>
                  <a:gd name="connsiteY17" fmla="*/ 427383 h 2971800"/>
                  <a:gd name="connsiteX18" fmla="*/ 387626 w 6152322"/>
                  <a:gd name="connsiteY18" fmla="*/ 357809 h 2971800"/>
                  <a:gd name="connsiteX19" fmla="*/ 149087 w 6152322"/>
                  <a:gd name="connsiteY19" fmla="*/ 99391 h 2971800"/>
                  <a:gd name="connsiteX20" fmla="*/ 79513 w 6152322"/>
                  <a:gd name="connsiteY20" fmla="*/ 99391 h 2971800"/>
                  <a:gd name="connsiteX21" fmla="*/ 0 w 6152322"/>
                  <a:gd name="connsiteY21" fmla="*/ 188844 h 2971800"/>
                  <a:gd name="connsiteX22" fmla="*/ 49696 w 6152322"/>
                  <a:gd name="connsiteY22" fmla="*/ 357809 h 2971800"/>
                  <a:gd name="connsiteX23" fmla="*/ 178904 w 6152322"/>
                  <a:gd name="connsiteY23" fmla="*/ 566531 h 2971800"/>
                  <a:gd name="connsiteX24" fmla="*/ 208722 w 6152322"/>
                  <a:gd name="connsiteY24" fmla="*/ 725557 h 2971800"/>
                  <a:gd name="connsiteX25" fmla="*/ 238539 w 6152322"/>
                  <a:gd name="connsiteY25" fmla="*/ 864705 h 2971800"/>
                  <a:gd name="connsiteX26" fmla="*/ 397565 w 6152322"/>
                  <a:gd name="connsiteY26" fmla="*/ 954157 h 2971800"/>
                  <a:gd name="connsiteX27" fmla="*/ 606287 w 6152322"/>
                  <a:gd name="connsiteY27" fmla="*/ 1202635 h 2971800"/>
                  <a:gd name="connsiteX28" fmla="*/ 695739 w 6152322"/>
                  <a:gd name="connsiteY28" fmla="*/ 1480931 h 2971800"/>
                  <a:gd name="connsiteX29" fmla="*/ 715617 w 6152322"/>
                  <a:gd name="connsiteY29" fmla="*/ 1679713 h 2971800"/>
                  <a:gd name="connsiteX30" fmla="*/ 685800 w 6152322"/>
                  <a:gd name="connsiteY30" fmla="*/ 1808922 h 2971800"/>
                  <a:gd name="connsiteX31" fmla="*/ 705678 w 6152322"/>
                  <a:gd name="connsiteY31" fmla="*/ 1938131 h 2971800"/>
                  <a:gd name="connsiteX32" fmla="*/ 854765 w 6152322"/>
                  <a:gd name="connsiteY32" fmla="*/ 2067339 h 2971800"/>
                  <a:gd name="connsiteX33" fmla="*/ 1093304 w 6152322"/>
                  <a:gd name="connsiteY33" fmla="*/ 2156791 h 2971800"/>
                  <a:gd name="connsiteX34" fmla="*/ 1321904 w 6152322"/>
                  <a:gd name="connsiteY34" fmla="*/ 2295939 h 2971800"/>
                  <a:gd name="connsiteX35" fmla="*/ 1401417 w 6152322"/>
                  <a:gd name="connsiteY35" fmla="*/ 2375452 h 2971800"/>
                  <a:gd name="connsiteX36" fmla="*/ 1510748 w 6152322"/>
                  <a:gd name="connsiteY36" fmla="*/ 2554357 h 2971800"/>
                  <a:gd name="connsiteX37" fmla="*/ 1908313 w 6152322"/>
                  <a:gd name="connsiteY37" fmla="*/ 2653748 h 2971800"/>
                  <a:gd name="connsiteX38" fmla="*/ 2117035 w 6152322"/>
                  <a:gd name="connsiteY38" fmla="*/ 2604052 h 2971800"/>
                  <a:gd name="connsiteX39" fmla="*/ 2395330 w 6152322"/>
                  <a:gd name="connsiteY39" fmla="*/ 2435087 h 2971800"/>
                  <a:gd name="connsiteX40" fmla="*/ 2594113 w 6152322"/>
                  <a:gd name="connsiteY40" fmla="*/ 2385391 h 2971800"/>
                  <a:gd name="connsiteX41" fmla="*/ 2763078 w 6152322"/>
                  <a:gd name="connsiteY41" fmla="*/ 2395331 h 2971800"/>
                  <a:gd name="connsiteX42" fmla="*/ 3021496 w 6152322"/>
                  <a:gd name="connsiteY42" fmla="*/ 2534478 h 2971800"/>
                  <a:gd name="connsiteX43" fmla="*/ 3230217 w 6152322"/>
                  <a:gd name="connsiteY43" fmla="*/ 2663687 h 2971800"/>
                  <a:gd name="connsiteX44" fmla="*/ 3458817 w 6152322"/>
                  <a:gd name="connsiteY44" fmla="*/ 2663687 h 2971800"/>
                  <a:gd name="connsiteX45" fmla="*/ 3806687 w 6152322"/>
                  <a:gd name="connsiteY45" fmla="*/ 2375452 h 2971800"/>
                  <a:gd name="connsiteX46" fmla="*/ 4045226 w 6152322"/>
                  <a:gd name="connsiteY46" fmla="*/ 2315818 h 2971800"/>
                  <a:gd name="connsiteX47" fmla="*/ 4253948 w 6152322"/>
                  <a:gd name="connsiteY47" fmla="*/ 2345635 h 2971800"/>
                  <a:gd name="connsiteX48" fmla="*/ 4333461 w 6152322"/>
                  <a:gd name="connsiteY48" fmla="*/ 2425148 h 2971800"/>
                  <a:gd name="connsiteX49" fmla="*/ 4373217 w 6152322"/>
                  <a:gd name="connsiteY49" fmla="*/ 2604052 h 2971800"/>
                  <a:gd name="connsiteX50" fmla="*/ 4502426 w 6152322"/>
                  <a:gd name="connsiteY50" fmla="*/ 2723322 h 2971800"/>
                  <a:gd name="connsiteX51" fmla="*/ 4661452 w 6152322"/>
                  <a:gd name="connsiteY51" fmla="*/ 2852531 h 2971800"/>
                  <a:gd name="connsiteX52" fmla="*/ 4800600 w 6152322"/>
                  <a:gd name="connsiteY52" fmla="*/ 2951922 h 2971800"/>
                  <a:gd name="connsiteX53" fmla="*/ 4909930 w 6152322"/>
                  <a:gd name="connsiteY53" fmla="*/ 2971800 h 2971800"/>
                  <a:gd name="connsiteX54" fmla="*/ 5049078 w 6152322"/>
                  <a:gd name="connsiteY54" fmla="*/ 2892287 h 2971800"/>
                  <a:gd name="connsiteX55" fmla="*/ 5178287 w 6152322"/>
                  <a:gd name="connsiteY55" fmla="*/ 2792896 h 2971800"/>
                  <a:gd name="connsiteX56" fmla="*/ 5406887 w 6152322"/>
                  <a:gd name="connsiteY56" fmla="*/ 2723322 h 2971800"/>
                  <a:gd name="connsiteX57" fmla="*/ 5575852 w 6152322"/>
                  <a:gd name="connsiteY57" fmla="*/ 2623931 h 2971800"/>
                  <a:gd name="connsiteX58" fmla="*/ 5724939 w 6152322"/>
                  <a:gd name="connsiteY58" fmla="*/ 2415209 h 2971800"/>
                  <a:gd name="connsiteX59" fmla="*/ 5814391 w 6152322"/>
                  <a:gd name="connsiteY59" fmla="*/ 2176670 h 2971800"/>
                  <a:gd name="connsiteX60" fmla="*/ 5844209 w 6152322"/>
                  <a:gd name="connsiteY60" fmla="*/ 1938131 h 2971800"/>
                  <a:gd name="connsiteX61" fmla="*/ 6023113 w 6152322"/>
                  <a:gd name="connsiteY61" fmla="*/ 1600200 h 2971800"/>
                  <a:gd name="connsiteX62" fmla="*/ 6152322 w 6152322"/>
                  <a:gd name="connsiteY62" fmla="*/ 1331844 h 2971800"/>
                  <a:gd name="connsiteX63" fmla="*/ 6122504 w 6152322"/>
                  <a:gd name="connsiteY63" fmla="*/ 725557 h 2971800"/>
                  <a:gd name="connsiteX64" fmla="*/ 6042991 w 6152322"/>
                  <a:gd name="connsiteY64" fmla="*/ 546652 h 2971800"/>
                  <a:gd name="connsiteX65" fmla="*/ 5993296 w 6152322"/>
                  <a:gd name="connsiteY65" fmla="*/ 278296 h 2971800"/>
                  <a:gd name="connsiteX66" fmla="*/ 5953539 w 6152322"/>
                  <a:gd name="connsiteY66" fmla="*/ 159026 h 2971800"/>
                  <a:gd name="connsiteX67" fmla="*/ 5883965 w 6152322"/>
                  <a:gd name="connsiteY67" fmla="*/ 109331 h 2971800"/>
                  <a:gd name="connsiteX68" fmla="*/ 5824330 w 6152322"/>
                  <a:gd name="connsiteY68" fmla="*/ 248478 h 2971800"/>
                  <a:gd name="connsiteX69" fmla="*/ 5715000 w 6152322"/>
                  <a:gd name="connsiteY69" fmla="*/ 258418 h 2971800"/>
                  <a:gd name="connsiteX70" fmla="*/ 5615609 w 6152322"/>
                  <a:gd name="connsiteY70" fmla="*/ 278296 h 2971800"/>
                  <a:gd name="connsiteX71" fmla="*/ 5536096 w 6152322"/>
                  <a:gd name="connsiteY71" fmla="*/ 168965 h 2971800"/>
                  <a:gd name="connsiteX72" fmla="*/ 5416826 w 6152322"/>
                  <a:gd name="connsiteY72" fmla="*/ 99391 h 2971800"/>
                  <a:gd name="connsiteX73" fmla="*/ 5237922 w 6152322"/>
                  <a:gd name="connsiteY73" fmla="*/ 29818 h 2971800"/>
                  <a:gd name="connsiteX74" fmla="*/ 5158409 w 6152322"/>
                  <a:gd name="connsiteY74" fmla="*/ 0 h 2971800"/>
                  <a:gd name="connsiteX75" fmla="*/ 5049078 w 6152322"/>
                  <a:gd name="connsiteY75" fmla="*/ 39757 h 2971800"/>
                  <a:gd name="connsiteX76" fmla="*/ 4979504 w 6152322"/>
                  <a:gd name="connsiteY76" fmla="*/ 248478 h 2971800"/>
                  <a:gd name="connsiteX77" fmla="*/ 4890052 w 6152322"/>
                  <a:gd name="connsiteY77" fmla="*/ 377687 h 2971800"/>
                  <a:gd name="connsiteX78" fmla="*/ 4601817 w 6152322"/>
                  <a:gd name="connsiteY78" fmla="*/ 506896 h 2971800"/>
                  <a:gd name="connsiteX79" fmla="*/ 4253948 w 6152322"/>
                  <a:gd name="connsiteY79" fmla="*/ 636105 h 2971800"/>
                  <a:gd name="connsiteX80" fmla="*/ 4035287 w 6152322"/>
                  <a:gd name="connsiteY80" fmla="*/ 715618 h 2971800"/>
                  <a:gd name="connsiteX81" fmla="*/ 3876261 w 6152322"/>
                  <a:gd name="connsiteY81" fmla="*/ 715618 h 2971800"/>
                  <a:gd name="connsiteX82" fmla="*/ 3717235 w 6152322"/>
                  <a:gd name="connsiteY82" fmla="*/ 745435 h 2971800"/>
                  <a:gd name="connsiteX83" fmla="*/ 3617843 w 6152322"/>
                  <a:gd name="connsiteY83" fmla="*/ 934278 h 2971800"/>
                  <a:gd name="connsiteX84" fmla="*/ 3519280 w 6152322"/>
                  <a:gd name="connsiteY84" fmla="*/ 972378 h 2971800"/>
                  <a:gd name="connsiteX85" fmla="*/ 3422270 w 6152322"/>
                  <a:gd name="connsiteY85" fmla="*/ 910673 h 2971800"/>
                  <a:gd name="connsiteX86" fmla="*/ 3362636 w 6152322"/>
                  <a:gd name="connsiteY86" fmla="*/ 854765 h 2971800"/>
                  <a:gd name="connsiteX87" fmla="*/ 3286539 w 6152322"/>
                  <a:gd name="connsiteY87" fmla="*/ 758273 h 2971800"/>
                  <a:gd name="connsiteX88" fmla="*/ 3188494 w 6152322"/>
                  <a:gd name="connsiteY88" fmla="*/ 689320 h 2971800"/>
                  <a:gd name="connsiteX89" fmla="*/ 3011556 w 6152322"/>
                  <a:gd name="connsiteY89" fmla="*/ 596348 h 2971800"/>
                  <a:gd name="connsiteX90" fmla="*/ 2943225 w 6152322"/>
                  <a:gd name="connsiteY90" fmla="*/ 576884 h 2971800"/>
                  <a:gd name="connsiteX91" fmla="*/ 2862469 w 6152322"/>
                  <a:gd name="connsiteY91" fmla="*/ 596348 h 2971800"/>
                  <a:gd name="connsiteX0" fmla="*/ 2862469 w 6152322"/>
                  <a:gd name="connsiteY0" fmla="*/ 596348 h 2971800"/>
                  <a:gd name="connsiteX1" fmla="*/ 2834102 w 6152322"/>
                  <a:gd name="connsiteY1" fmla="*/ 663023 h 2971800"/>
                  <a:gd name="connsiteX2" fmla="*/ 2782956 w 6152322"/>
                  <a:gd name="connsiteY2" fmla="*/ 735496 h 2971800"/>
                  <a:gd name="connsiteX3" fmla="*/ 2735953 w 6152322"/>
                  <a:gd name="connsiteY3" fmla="*/ 785191 h 2971800"/>
                  <a:gd name="connsiteX4" fmla="*/ 2627036 w 6152322"/>
                  <a:gd name="connsiteY4" fmla="*/ 781671 h 2971800"/>
                  <a:gd name="connsiteX5" fmla="*/ 2475672 w 6152322"/>
                  <a:gd name="connsiteY5" fmla="*/ 925892 h 2971800"/>
                  <a:gd name="connsiteX6" fmla="*/ 2385391 w 6152322"/>
                  <a:gd name="connsiteY6" fmla="*/ 894522 h 2971800"/>
                  <a:gd name="connsiteX7" fmla="*/ 2216426 w 6152322"/>
                  <a:gd name="connsiteY7" fmla="*/ 775252 h 2971800"/>
                  <a:gd name="connsiteX8" fmla="*/ 2037522 w 6152322"/>
                  <a:gd name="connsiteY8" fmla="*/ 725557 h 2971800"/>
                  <a:gd name="connsiteX9" fmla="*/ 1828800 w 6152322"/>
                  <a:gd name="connsiteY9" fmla="*/ 675861 h 2971800"/>
                  <a:gd name="connsiteX10" fmla="*/ 1620078 w 6152322"/>
                  <a:gd name="connsiteY10" fmla="*/ 556591 h 2971800"/>
                  <a:gd name="connsiteX11" fmla="*/ 1490869 w 6152322"/>
                  <a:gd name="connsiteY11" fmla="*/ 417444 h 2971800"/>
                  <a:gd name="connsiteX12" fmla="*/ 1381539 w 6152322"/>
                  <a:gd name="connsiteY12" fmla="*/ 327991 h 2971800"/>
                  <a:gd name="connsiteX13" fmla="*/ 1282148 w 6152322"/>
                  <a:gd name="connsiteY13" fmla="*/ 327991 h 2971800"/>
                  <a:gd name="connsiteX14" fmla="*/ 1133061 w 6152322"/>
                  <a:gd name="connsiteY14" fmla="*/ 397565 h 2971800"/>
                  <a:gd name="connsiteX15" fmla="*/ 1013791 w 6152322"/>
                  <a:gd name="connsiteY15" fmla="*/ 417444 h 2971800"/>
                  <a:gd name="connsiteX16" fmla="*/ 695739 w 6152322"/>
                  <a:gd name="connsiteY16" fmla="*/ 447261 h 2971800"/>
                  <a:gd name="connsiteX17" fmla="*/ 526774 w 6152322"/>
                  <a:gd name="connsiteY17" fmla="*/ 427383 h 2971800"/>
                  <a:gd name="connsiteX18" fmla="*/ 387626 w 6152322"/>
                  <a:gd name="connsiteY18" fmla="*/ 357809 h 2971800"/>
                  <a:gd name="connsiteX19" fmla="*/ 149087 w 6152322"/>
                  <a:gd name="connsiteY19" fmla="*/ 99391 h 2971800"/>
                  <a:gd name="connsiteX20" fmla="*/ 79513 w 6152322"/>
                  <a:gd name="connsiteY20" fmla="*/ 99391 h 2971800"/>
                  <a:gd name="connsiteX21" fmla="*/ 0 w 6152322"/>
                  <a:gd name="connsiteY21" fmla="*/ 188844 h 2971800"/>
                  <a:gd name="connsiteX22" fmla="*/ 49696 w 6152322"/>
                  <a:gd name="connsiteY22" fmla="*/ 357809 h 2971800"/>
                  <a:gd name="connsiteX23" fmla="*/ 178904 w 6152322"/>
                  <a:gd name="connsiteY23" fmla="*/ 566531 h 2971800"/>
                  <a:gd name="connsiteX24" fmla="*/ 208722 w 6152322"/>
                  <a:gd name="connsiteY24" fmla="*/ 725557 h 2971800"/>
                  <a:gd name="connsiteX25" fmla="*/ 238539 w 6152322"/>
                  <a:gd name="connsiteY25" fmla="*/ 864705 h 2971800"/>
                  <a:gd name="connsiteX26" fmla="*/ 397565 w 6152322"/>
                  <a:gd name="connsiteY26" fmla="*/ 954157 h 2971800"/>
                  <a:gd name="connsiteX27" fmla="*/ 606287 w 6152322"/>
                  <a:gd name="connsiteY27" fmla="*/ 1202635 h 2971800"/>
                  <a:gd name="connsiteX28" fmla="*/ 695739 w 6152322"/>
                  <a:gd name="connsiteY28" fmla="*/ 1480931 h 2971800"/>
                  <a:gd name="connsiteX29" fmla="*/ 715617 w 6152322"/>
                  <a:gd name="connsiteY29" fmla="*/ 1679713 h 2971800"/>
                  <a:gd name="connsiteX30" fmla="*/ 685800 w 6152322"/>
                  <a:gd name="connsiteY30" fmla="*/ 1808922 h 2971800"/>
                  <a:gd name="connsiteX31" fmla="*/ 705678 w 6152322"/>
                  <a:gd name="connsiteY31" fmla="*/ 1938131 h 2971800"/>
                  <a:gd name="connsiteX32" fmla="*/ 854765 w 6152322"/>
                  <a:gd name="connsiteY32" fmla="*/ 2067339 h 2971800"/>
                  <a:gd name="connsiteX33" fmla="*/ 1093304 w 6152322"/>
                  <a:gd name="connsiteY33" fmla="*/ 2156791 h 2971800"/>
                  <a:gd name="connsiteX34" fmla="*/ 1321904 w 6152322"/>
                  <a:gd name="connsiteY34" fmla="*/ 2295939 h 2971800"/>
                  <a:gd name="connsiteX35" fmla="*/ 1401417 w 6152322"/>
                  <a:gd name="connsiteY35" fmla="*/ 2375452 h 2971800"/>
                  <a:gd name="connsiteX36" fmla="*/ 1510748 w 6152322"/>
                  <a:gd name="connsiteY36" fmla="*/ 2554357 h 2971800"/>
                  <a:gd name="connsiteX37" fmla="*/ 1908313 w 6152322"/>
                  <a:gd name="connsiteY37" fmla="*/ 2653748 h 2971800"/>
                  <a:gd name="connsiteX38" fmla="*/ 2117035 w 6152322"/>
                  <a:gd name="connsiteY38" fmla="*/ 2604052 h 2971800"/>
                  <a:gd name="connsiteX39" fmla="*/ 2395330 w 6152322"/>
                  <a:gd name="connsiteY39" fmla="*/ 2435087 h 2971800"/>
                  <a:gd name="connsiteX40" fmla="*/ 2594113 w 6152322"/>
                  <a:gd name="connsiteY40" fmla="*/ 2385391 h 2971800"/>
                  <a:gd name="connsiteX41" fmla="*/ 2763078 w 6152322"/>
                  <a:gd name="connsiteY41" fmla="*/ 2395331 h 2971800"/>
                  <a:gd name="connsiteX42" fmla="*/ 3021496 w 6152322"/>
                  <a:gd name="connsiteY42" fmla="*/ 2534478 h 2971800"/>
                  <a:gd name="connsiteX43" fmla="*/ 3230217 w 6152322"/>
                  <a:gd name="connsiteY43" fmla="*/ 2663687 h 2971800"/>
                  <a:gd name="connsiteX44" fmla="*/ 3458817 w 6152322"/>
                  <a:gd name="connsiteY44" fmla="*/ 2663687 h 2971800"/>
                  <a:gd name="connsiteX45" fmla="*/ 3806687 w 6152322"/>
                  <a:gd name="connsiteY45" fmla="*/ 2375452 h 2971800"/>
                  <a:gd name="connsiteX46" fmla="*/ 4045226 w 6152322"/>
                  <a:gd name="connsiteY46" fmla="*/ 2315818 h 2971800"/>
                  <a:gd name="connsiteX47" fmla="*/ 4253948 w 6152322"/>
                  <a:gd name="connsiteY47" fmla="*/ 2345635 h 2971800"/>
                  <a:gd name="connsiteX48" fmla="*/ 4333461 w 6152322"/>
                  <a:gd name="connsiteY48" fmla="*/ 2425148 h 2971800"/>
                  <a:gd name="connsiteX49" fmla="*/ 4373217 w 6152322"/>
                  <a:gd name="connsiteY49" fmla="*/ 2604052 h 2971800"/>
                  <a:gd name="connsiteX50" fmla="*/ 4502426 w 6152322"/>
                  <a:gd name="connsiteY50" fmla="*/ 2723322 h 2971800"/>
                  <a:gd name="connsiteX51" fmla="*/ 4661452 w 6152322"/>
                  <a:gd name="connsiteY51" fmla="*/ 2852531 h 2971800"/>
                  <a:gd name="connsiteX52" fmla="*/ 4800600 w 6152322"/>
                  <a:gd name="connsiteY52" fmla="*/ 2951922 h 2971800"/>
                  <a:gd name="connsiteX53" fmla="*/ 4909930 w 6152322"/>
                  <a:gd name="connsiteY53" fmla="*/ 2971800 h 2971800"/>
                  <a:gd name="connsiteX54" fmla="*/ 5049078 w 6152322"/>
                  <a:gd name="connsiteY54" fmla="*/ 2892287 h 2971800"/>
                  <a:gd name="connsiteX55" fmla="*/ 5178287 w 6152322"/>
                  <a:gd name="connsiteY55" fmla="*/ 2792896 h 2971800"/>
                  <a:gd name="connsiteX56" fmla="*/ 5406887 w 6152322"/>
                  <a:gd name="connsiteY56" fmla="*/ 2723322 h 2971800"/>
                  <a:gd name="connsiteX57" fmla="*/ 5575852 w 6152322"/>
                  <a:gd name="connsiteY57" fmla="*/ 2623931 h 2971800"/>
                  <a:gd name="connsiteX58" fmla="*/ 5724939 w 6152322"/>
                  <a:gd name="connsiteY58" fmla="*/ 2415209 h 2971800"/>
                  <a:gd name="connsiteX59" fmla="*/ 5814391 w 6152322"/>
                  <a:gd name="connsiteY59" fmla="*/ 2176670 h 2971800"/>
                  <a:gd name="connsiteX60" fmla="*/ 5844209 w 6152322"/>
                  <a:gd name="connsiteY60" fmla="*/ 1938131 h 2971800"/>
                  <a:gd name="connsiteX61" fmla="*/ 6023113 w 6152322"/>
                  <a:gd name="connsiteY61" fmla="*/ 1600200 h 2971800"/>
                  <a:gd name="connsiteX62" fmla="*/ 6152322 w 6152322"/>
                  <a:gd name="connsiteY62" fmla="*/ 1331844 h 2971800"/>
                  <a:gd name="connsiteX63" fmla="*/ 6122504 w 6152322"/>
                  <a:gd name="connsiteY63" fmla="*/ 725557 h 2971800"/>
                  <a:gd name="connsiteX64" fmla="*/ 6042991 w 6152322"/>
                  <a:gd name="connsiteY64" fmla="*/ 546652 h 2971800"/>
                  <a:gd name="connsiteX65" fmla="*/ 5993296 w 6152322"/>
                  <a:gd name="connsiteY65" fmla="*/ 278296 h 2971800"/>
                  <a:gd name="connsiteX66" fmla="*/ 5953539 w 6152322"/>
                  <a:gd name="connsiteY66" fmla="*/ 159026 h 2971800"/>
                  <a:gd name="connsiteX67" fmla="*/ 5883965 w 6152322"/>
                  <a:gd name="connsiteY67" fmla="*/ 109331 h 2971800"/>
                  <a:gd name="connsiteX68" fmla="*/ 5824330 w 6152322"/>
                  <a:gd name="connsiteY68" fmla="*/ 248478 h 2971800"/>
                  <a:gd name="connsiteX69" fmla="*/ 5715000 w 6152322"/>
                  <a:gd name="connsiteY69" fmla="*/ 258418 h 2971800"/>
                  <a:gd name="connsiteX70" fmla="*/ 5615609 w 6152322"/>
                  <a:gd name="connsiteY70" fmla="*/ 278296 h 2971800"/>
                  <a:gd name="connsiteX71" fmla="*/ 5536096 w 6152322"/>
                  <a:gd name="connsiteY71" fmla="*/ 168965 h 2971800"/>
                  <a:gd name="connsiteX72" fmla="*/ 5416826 w 6152322"/>
                  <a:gd name="connsiteY72" fmla="*/ 99391 h 2971800"/>
                  <a:gd name="connsiteX73" fmla="*/ 5237922 w 6152322"/>
                  <a:gd name="connsiteY73" fmla="*/ 29818 h 2971800"/>
                  <a:gd name="connsiteX74" fmla="*/ 5158409 w 6152322"/>
                  <a:gd name="connsiteY74" fmla="*/ 0 h 2971800"/>
                  <a:gd name="connsiteX75" fmla="*/ 5049078 w 6152322"/>
                  <a:gd name="connsiteY75" fmla="*/ 39757 h 2971800"/>
                  <a:gd name="connsiteX76" fmla="*/ 4979504 w 6152322"/>
                  <a:gd name="connsiteY76" fmla="*/ 248478 h 2971800"/>
                  <a:gd name="connsiteX77" fmla="*/ 4890052 w 6152322"/>
                  <a:gd name="connsiteY77" fmla="*/ 377687 h 2971800"/>
                  <a:gd name="connsiteX78" fmla="*/ 4601817 w 6152322"/>
                  <a:gd name="connsiteY78" fmla="*/ 506896 h 2971800"/>
                  <a:gd name="connsiteX79" fmla="*/ 4253948 w 6152322"/>
                  <a:gd name="connsiteY79" fmla="*/ 636105 h 2971800"/>
                  <a:gd name="connsiteX80" fmla="*/ 4035287 w 6152322"/>
                  <a:gd name="connsiteY80" fmla="*/ 715618 h 2971800"/>
                  <a:gd name="connsiteX81" fmla="*/ 3876261 w 6152322"/>
                  <a:gd name="connsiteY81" fmla="*/ 715618 h 2971800"/>
                  <a:gd name="connsiteX82" fmla="*/ 3717235 w 6152322"/>
                  <a:gd name="connsiteY82" fmla="*/ 745435 h 2971800"/>
                  <a:gd name="connsiteX83" fmla="*/ 3617843 w 6152322"/>
                  <a:gd name="connsiteY83" fmla="*/ 934278 h 2971800"/>
                  <a:gd name="connsiteX84" fmla="*/ 3519280 w 6152322"/>
                  <a:gd name="connsiteY84" fmla="*/ 972378 h 2971800"/>
                  <a:gd name="connsiteX85" fmla="*/ 3431795 w 6152322"/>
                  <a:gd name="connsiteY85" fmla="*/ 910673 h 2971800"/>
                  <a:gd name="connsiteX86" fmla="*/ 3362636 w 6152322"/>
                  <a:gd name="connsiteY86" fmla="*/ 854765 h 2971800"/>
                  <a:gd name="connsiteX87" fmla="*/ 3286539 w 6152322"/>
                  <a:gd name="connsiteY87" fmla="*/ 758273 h 2971800"/>
                  <a:gd name="connsiteX88" fmla="*/ 3188494 w 6152322"/>
                  <a:gd name="connsiteY88" fmla="*/ 689320 h 2971800"/>
                  <a:gd name="connsiteX89" fmla="*/ 3011556 w 6152322"/>
                  <a:gd name="connsiteY89" fmla="*/ 596348 h 2971800"/>
                  <a:gd name="connsiteX90" fmla="*/ 2943225 w 6152322"/>
                  <a:gd name="connsiteY90" fmla="*/ 576884 h 2971800"/>
                  <a:gd name="connsiteX91" fmla="*/ 2862469 w 6152322"/>
                  <a:gd name="connsiteY91" fmla="*/ 596348 h 2971800"/>
                  <a:gd name="connsiteX0" fmla="*/ 2862469 w 6152322"/>
                  <a:gd name="connsiteY0" fmla="*/ 596348 h 2971800"/>
                  <a:gd name="connsiteX1" fmla="*/ 2834102 w 6152322"/>
                  <a:gd name="connsiteY1" fmla="*/ 663023 h 2971800"/>
                  <a:gd name="connsiteX2" fmla="*/ 2782956 w 6152322"/>
                  <a:gd name="connsiteY2" fmla="*/ 735496 h 2971800"/>
                  <a:gd name="connsiteX3" fmla="*/ 2735953 w 6152322"/>
                  <a:gd name="connsiteY3" fmla="*/ 785191 h 2971800"/>
                  <a:gd name="connsiteX4" fmla="*/ 2627036 w 6152322"/>
                  <a:gd name="connsiteY4" fmla="*/ 781671 h 2971800"/>
                  <a:gd name="connsiteX5" fmla="*/ 2475672 w 6152322"/>
                  <a:gd name="connsiteY5" fmla="*/ 925892 h 2971800"/>
                  <a:gd name="connsiteX6" fmla="*/ 2385391 w 6152322"/>
                  <a:gd name="connsiteY6" fmla="*/ 894522 h 2971800"/>
                  <a:gd name="connsiteX7" fmla="*/ 2216426 w 6152322"/>
                  <a:gd name="connsiteY7" fmla="*/ 775252 h 2971800"/>
                  <a:gd name="connsiteX8" fmla="*/ 2037522 w 6152322"/>
                  <a:gd name="connsiteY8" fmla="*/ 725557 h 2971800"/>
                  <a:gd name="connsiteX9" fmla="*/ 1828800 w 6152322"/>
                  <a:gd name="connsiteY9" fmla="*/ 675861 h 2971800"/>
                  <a:gd name="connsiteX10" fmla="*/ 1620078 w 6152322"/>
                  <a:gd name="connsiteY10" fmla="*/ 556591 h 2971800"/>
                  <a:gd name="connsiteX11" fmla="*/ 1490869 w 6152322"/>
                  <a:gd name="connsiteY11" fmla="*/ 417444 h 2971800"/>
                  <a:gd name="connsiteX12" fmla="*/ 1381539 w 6152322"/>
                  <a:gd name="connsiteY12" fmla="*/ 327991 h 2971800"/>
                  <a:gd name="connsiteX13" fmla="*/ 1282148 w 6152322"/>
                  <a:gd name="connsiteY13" fmla="*/ 327991 h 2971800"/>
                  <a:gd name="connsiteX14" fmla="*/ 1133061 w 6152322"/>
                  <a:gd name="connsiteY14" fmla="*/ 397565 h 2971800"/>
                  <a:gd name="connsiteX15" fmla="*/ 1013791 w 6152322"/>
                  <a:gd name="connsiteY15" fmla="*/ 417444 h 2971800"/>
                  <a:gd name="connsiteX16" fmla="*/ 695739 w 6152322"/>
                  <a:gd name="connsiteY16" fmla="*/ 447261 h 2971800"/>
                  <a:gd name="connsiteX17" fmla="*/ 526774 w 6152322"/>
                  <a:gd name="connsiteY17" fmla="*/ 427383 h 2971800"/>
                  <a:gd name="connsiteX18" fmla="*/ 387626 w 6152322"/>
                  <a:gd name="connsiteY18" fmla="*/ 357809 h 2971800"/>
                  <a:gd name="connsiteX19" fmla="*/ 149087 w 6152322"/>
                  <a:gd name="connsiteY19" fmla="*/ 99391 h 2971800"/>
                  <a:gd name="connsiteX20" fmla="*/ 79513 w 6152322"/>
                  <a:gd name="connsiteY20" fmla="*/ 99391 h 2971800"/>
                  <a:gd name="connsiteX21" fmla="*/ 0 w 6152322"/>
                  <a:gd name="connsiteY21" fmla="*/ 188844 h 2971800"/>
                  <a:gd name="connsiteX22" fmla="*/ 49696 w 6152322"/>
                  <a:gd name="connsiteY22" fmla="*/ 357809 h 2971800"/>
                  <a:gd name="connsiteX23" fmla="*/ 178904 w 6152322"/>
                  <a:gd name="connsiteY23" fmla="*/ 566531 h 2971800"/>
                  <a:gd name="connsiteX24" fmla="*/ 208722 w 6152322"/>
                  <a:gd name="connsiteY24" fmla="*/ 725557 h 2971800"/>
                  <a:gd name="connsiteX25" fmla="*/ 238539 w 6152322"/>
                  <a:gd name="connsiteY25" fmla="*/ 864705 h 2971800"/>
                  <a:gd name="connsiteX26" fmla="*/ 397565 w 6152322"/>
                  <a:gd name="connsiteY26" fmla="*/ 954157 h 2971800"/>
                  <a:gd name="connsiteX27" fmla="*/ 606287 w 6152322"/>
                  <a:gd name="connsiteY27" fmla="*/ 1202635 h 2971800"/>
                  <a:gd name="connsiteX28" fmla="*/ 695739 w 6152322"/>
                  <a:gd name="connsiteY28" fmla="*/ 1480931 h 2971800"/>
                  <a:gd name="connsiteX29" fmla="*/ 715617 w 6152322"/>
                  <a:gd name="connsiteY29" fmla="*/ 1679713 h 2971800"/>
                  <a:gd name="connsiteX30" fmla="*/ 685800 w 6152322"/>
                  <a:gd name="connsiteY30" fmla="*/ 1808922 h 2971800"/>
                  <a:gd name="connsiteX31" fmla="*/ 705678 w 6152322"/>
                  <a:gd name="connsiteY31" fmla="*/ 1938131 h 2971800"/>
                  <a:gd name="connsiteX32" fmla="*/ 854765 w 6152322"/>
                  <a:gd name="connsiteY32" fmla="*/ 2067339 h 2971800"/>
                  <a:gd name="connsiteX33" fmla="*/ 1093304 w 6152322"/>
                  <a:gd name="connsiteY33" fmla="*/ 2156791 h 2971800"/>
                  <a:gd name="connsiteX34" fmla="*/ 1321904 w 6152322"/>
                  <a:gd name="connsiteY34" fmla="*/ 2295939 h 2971800"/>
                  <a:gd name="connsiteX35" fmla="*/ 1401417 w 6152322"/>
                  <a:gd name="connsiteY35" fmla="*/ 2375452 h 2971800"/>
                  <a:gd name="connsiteX36" fmla="*/ 1510748 w 6152322"/>
                  <a:gd name="connsiteY36" fmla="*/ 2554357 h 2971800"/>
                  <a:gd name="connsiteX37" fmla="*/ 1908313 w 6152322"/>
                  <a:gd name="connsiteY37" fmla="*/ 2653748 h 2971800"/>
                  <a:gd name="connsiteX38" fmla="*/ 2117035 w 6152322"/>
                  <a:gd name="connsiteY38" fmla="*/ 2604052 h 2971800"/>
                  <a:gd name="connsiteX39" fmla="*/ 2395330 w 6152322"/>
                  <a:gd name="connsiteY39" fmla="*/ 2435087 h 2971800"/>
                  <a:gd name="connsiteX40" fmla="*/ 2594113 w 6152322"/>
                  <a:gd name="connsiteY40" fmla="*/ 2385391 h 2971800"/>
                  <a:gd name="connsiteX41" fmla="*/ 2763078 w 6152322"/>
                  <a:gd name="connsiteY41" fmla="*/ 2395331 h 2971800"/>
                  <a:gd name="connsiteX42" fmla="*/ 3021496 w 6152322"/>
                  <a:gd name="connsiteY42" fmla="*/ 2534478 h 2971800"/>
                  <a:gd name="connsiteX43" fmla="*/ 3230217 w 6152322"/>
                  <a:gd name="connsiteY43" fmla="*/ 2663687 h 2971800"/>
                  <a:gd name="connsiteX44" fmla="*/ 3458817 w 6152322"/>
                  <a:gd name="connsiteY44" fmla="*/ 2663687 h 2971800"/>
                  <a:gd name="connsiteX45" fmla="*/ 3806687 w 6152322"/>
                  <a:gd name="connsiteY45" fmla="*/ 2375452 h 2971800"/>
                  <a:gd name="connsiteX46" fmla="*/ 4045226 w 6152322"/>
                  <a:gd name="connsiteY46" fmla="*/ 2315818 h 2971800"/>
                  <a:gd name="connsiteX47" fmla="*/ 4253948 w 6152322"/>
                  <a:gd name="connsiteY47" fmla="*/ 2345635 h 2971800"/>
                  <a:gd name="connsiteX48" fmla="*/ 4333461 w 6152322"/>
                  <a:gd name="connsiteY48" fmla="*/ 2425148 h 2971800"/>
                  <a:gd name="connsiteX49" fmla="*/ 4373217 w 6152322"/>
                  <a:gd name="connsiteY49" fmla="*/ 2604052 h 2971800"/>
                  <a:gd name="connsiteX50" fmla="*/ 4502426 w 6152322"/>
                  <a:gd name="connsiteY50" fmla="*/ 2723322 h 2971800"/>
                  <a:gd name="connsiteX51" fmla="*/ 4661452 w 6152322"/>
                  <a:gd name="connsiteY51" fmla="*/ 2852531 h 2971800"/>
                  <a:gd name="connsiteX52" fmla="*/ 4800600 w 6152322"/>
                  <a:gd name="connsiteY52" fmla="*/ 2951922 h 2971800"/>
                  <a:gd name="connsiteX53" fmla="*/ 4909930 w 6152322"/>
                  <a:gd name="connsiteY53" fmla="*/ 2971800 h 2971800"/>
                  <a:gd name="connsiteX54" fmla="*/ 5049078 w 6152322"/>
                  <a:gd name="connsiteY54" fmla="*/ 2892287 h 2971800"/>
                  <a:gd name="connsiteX55" fmla="*/ 5178287 w 6152322"/>
                  <a:gd name="connsiteY55" fmla="*/ 2792896 h 2971800"/>
                  <a:gd name="connsiteX56" fmla="*/ 5406887 w 6152322"/>
                  <a:gd name="connsiteY56" fmla="*/ 2723322 h 2971800"/>
                  <a:gd name="connsiteX57" fmla="*/ 5575852 w 6152322"/>
                  <a:gd name="connsiteY57" fmla="*/ 2623931 h 2971800"/>
                  <a:gd name="connsiteX58" fmla="*/ 5724939 w 6152322"/>
                  <a:gd name="connsiteY58" fmla="*/ 2415209 h 2971800"/>
                  <a:gd name="connsiteX59" fmla="*/ 5814391 w 6152322"/>
                  <a:gd name="connsiteY59" fmla="*/ 2176670 h 2971800"/>
                  <a:gd name="connsiteX60" fmla="*/ 5844209 w 6152322"/>
                  <a:gd name="connsiteY60" fmla="*/ 1938131 h 2971800"/>
                  <a:gd name="connsiteX61" fmla="*/ 6023113 w 6152322"/>
                  <a:gd name="connsiteY61" fmla="*/ 1600200 h 2971800"/>
                  <a:gd name="connsiteX62" fmla="*/ 6152322 w 6152322"/>
                  <a:gd name="connsiteY62" fmla="*/ 1331844 h 2971800"/>
                  <a:gd name="connsiteX63" fmla="*/ 6122504 w 6152322"/>
                  <a:gd name="connsiteY63" fmla="*/ 725557 h 2971800"/>
                  <a:gd name="connsiteX64" fmla="*/ 6042991 w 6152322"/>
                  <a:gd name="connsiteY64" fmla="*/ 546652 h 2971800"/>
                  <a:gd name="connsiteX65" fmla="*/ 5993296 w 6152322"/>
                  <a:gd name="connsiteY65" fmla="*/ 278296 h 2971800"/>
                  <a:gd name="connsiteX66" fmla="*/ 5953539 w 6152322"/>
                  <a:gd name="connsiteY66" fmla="*/ 159026 h 2971800"/>
                  <a:gd name="connsiteX67" fmla="*/ 5883965 w 6152322"/>
                  <a:gd name="connsiteY67" fmla="*/ 109331 h 2971800"/>
                  <a:gd name="connsiteX68" fmla="*/ 5824330 w 6152322"/>
                  <a:gd name="connsiteY68" fmla="*/ 248478 h 2971800"/>
                  <a:gd name="connsiteX69" fmla="*/ 5715000 w 6152322"/>
                  <a:gd name="connsiteY69" fmla="*/ 258418 h 2971800"/>
                  <a:gd name="connsiteX70" fmla="*/ 5615609 w 6152322"/>
                  <a:gd name="connsiteY70" fmla="*/ 278296 h 2971800"/>
                  <a:gd name="connsiteX71" fmla="*/ 5536096 w 6152322"/>
                  <a:gd name="connsiteY71" fmla="*/ 168965 h 2971800"/>
                  <a:gd name="connsiteX72" fmla="*/ 5416826 w 6152322"/>
                  <a:gd name="connsiteY72" fmla="*/ 99391 h 2971800"/>
                  <a:gd name="connsiteX73" fmla="*/ 5237922 w 6152322"/>
                  <a:gd name="connsiteY73" fmla="*/ 29818 h 2971800"/>
                  <a:gd name="connsiteX74" fmla="*/ 5158409 w 6152322"/>
                  <a:gd name="connsiteY74" fmla="*/ 0 h 2971800"/>
                  <a:gd name="connsiteX75" fmla="*/ 5049078 w 6152322"/>
                  <a:gd name="connsiteY75" fmla="*/ 39757 h 2971800"/>
                  <a:gd name="connsiteX76" fmla="*/ 4979504 w 6152322"/>
                  <a:gd name="connsiteY76" fmla="*/ 248478 h 2971800"/>
                  <a:gd name="connsiteX77" fmla="*/ 4890052 w 6152322"/>
                  <a:gd name="connsiteY77" fmla="*/ 377687 h 2971800"/>
                  <a:gd name="connsiteX78" fmla="*/ 4601817 w 6152322"/>
                  <a:gd name="connsiteY78" fmla="*/ 506896 h 2971800"/>
                  <a:gd name="connsiteX79" fmla="*/ 4253948 w 6152322"/>
                  <a:gd name="connsiteY79" fmla="*/ 636105 h 2971800"/>
                  <a:gd name="connsiteX80" fmla="*/ 4035287 w 6152322"/>
                  <a:gd name="connsiteY80" fmla="*/ 715618 h 2971800"/>
                  <a:gd name="connsiteX81" fmla="*/ 3876261 w 6152322"/>
                  <a:gd name="connsiteY81" fmla="*/ 715618 h 2971800"/>
                  <a:gd name="connsiteX82" fmla="*/ 3717235 w 6152322"/>
                  <a:gd name="connsiteY82" fmla="*/ 745435 h 2971800"/>
                  <a:gd name="connsiteX83" fmla="*/ 3617843 w 6152322"/>
                  <a:gd name="connsiteY83" fmla="*/ 934278 h 2971800"/>
                  <a:gd name="connsiteX84" fmla="*/ 3577052 w 6152322"/>
                  <a:gd name="connsiteY84" fmla="*/ 974967 h 2971800"/>
                  <a:gd name="connsiteX85" fmla="*/ 3519280 w 6152322"/>
                  <a:gd name="connsiteY85" fmla="*/ 972378 h 2971800"/>
                  <a:gd name="connsiteX86" fmla="*/ 3431795 w 6152322"/>
                  <a:gd name="connsiteY86" fmla="*/ 910673 h 2971800"/>
                  <a:gd name="connsiteX87" fmla="*/ 3362636 w 6152322"/>
                  <a:gd name="connsiteY87" fmla="*/ 854765 h 2971800"/>
                  <a:gd name="connsiteX88" fmla="*/ 3286539 w 6152322"/>
                  <a:gd name="connsiteY88" fmla="*/ 758273 h 2971800"/>
                  <a:gd name="connsiteX89" fmla="*/ 3188494 w 6152322"/>
                  <a:gd name="connsiteY89" fmla="*/ 689320 h 2971800"/>
                  <a:gd name="connsiteX90" fmla="*/ 3011556 w 6152322"/>
                  <a:gd name="connsiteY90" fmla="*/ 596348 h 2971800"/>
                  <a:gd name="connsiteX91" fmla="*/ 2943225 w 6152322"/>
                  <a:gd name="connsiteY91" fmla="*/ 576884 h 2971800"/>
                  <a:gd name="connsiteX92" fmla="*/ 2862469 w 6152322"/>
                  <a:gd name="connsiteY92" fmla="*/ 596348 h 2971800"/>
                  <a:gd name="connsiteX0" fmla="*/ 2862469 w 6152322"/>
                  <a:gd name="connsiteY0" fmla="*/ 596348 h 2971800"/>
                  <a:gd name="connsiteX1" fmla="*/ 2834102 w 6152322"/>
                  <a:gd name="connsiteY1" fmla="*/ 663023 h 2971800"/>
                  <a:gd name="connsiteX2" fmla="*/ 2782956 w 6152322"/>
                  <a:gd name="connsiteY2" fmla="*/ 735496 h 2971800"/>
                  <a:gd name="connsiteX3" fmla="*/ 2735953 w 6152322"/>
                  <a:gd name="connsiteY3" fmla="*/ 785191 h 2971800"/>
                  <a:gd name="connsiteX4" fmla="*/ 2627036 w 6152322"/>
                  <a:gd name="connsiteY4" fmla="*/ 781671 h 2971800"/>
                  <a:gd name="connsiteX5" fmla="*/ 2475672 w 6152322"/>
                  <a:gd name="connsiteY5" fmla="*/ 925892 h 2971800"/>
                  <a:gd name="connsiteX6" fmla="*/ 2385391 w 6152322"/>
                  <a:gd name="connsiteY6" fmla="*/ 894522 h 2971800"/>
                  <a:gd name="connsiteX7" fmla="*/ 2216426 w 6152322"/>
                  <a:gd name="connsiteY7" fmla="*/ 775252 h 2971800"/>
                  <a:gd name="connsiteX8" fmla="*/ 2037522 w 6152322"/>
                  <a:gd name="connsiteY8" fmla="*/ 725557 h 2971800"/>
                  <a:gd name="connsiteX9" fmla="*/ 1828800 w 6152322"/>
                  <a:gd name="connsiteY9" fmla="*/ 675861 h 2971800"/>
                  <a:gd name="connsiteX10" fmla="*/ 1620078 w 6152322"/>
                  <a:gd name="connsiteY10" fmla="*/ 556591 h 2971800"/>
                  <a:gd name="connsiteX11" fmla="*/ 1490869 w 6152322"/>
                  <a:gd name="connsiteY11" fmla="*/ 417444 h 2971800"/>
                  <a:gd name="connsiteX12" fmla="*/ 1381539 w 6152322"/>
                  <a:gd name="connsiteY12" fmla="*/ 327991 h 2971800"/>
                  <a:gd name="connsiteX13" fmla="*/ 1282148 w 6152322"/>
                  <a:gd name="connsiteY13" fmla="*/ 327991 h 2971800"/>
                  <a:gd name="connsiteX14" fmla="*/ 1133061 w 6152322"/>
                  <a:gd name="connsiteY14" fmla="*/ 397565 h 2971800"/>
                  <a:gd name="connsiteX15" fmla="*/ 1013791 w 6152322"/>
                  <a:gd name="connsiteY15" fmla="*/ 417444 h 2971800"/>
                  <a:gd name="connsiteX16" fmla="*/ 695739 w 6152322"/>
                  <a:gd name="connsiteY16" fmla="*/ 447261 h 2971800"/>
                  <a:gd name="connsiteX17" fmla="*/ 526774 w 6152322"/>
                  <a:gd name="connsiteY17" fmla="*/ 427383 h 2971800"/>
                  <a:gd name="connsiteX18" fmla="*/ 387626 w 6152322"/>
                  <a:gd name="connsiteY18" fmla="*/ 357809 h 2971800"/>
                  <a:gd name="connsiteX19" fmla="*/ 149087 w 6152322"/>
                  <a:gd name="connsiteY19" fmla="*/ 99391 h 2971800"/>
                  <a:gd name="connsiteX20" fmla="*/ 79513 w 6152322"/>
                  <a:gd name="connsiteY20" fmla="*/ 99391 h 2971800"/>
                  <a:gd name="connsiteX21" fmla="*/ 0 w 6152322"/>
                  <a:gd name="connsiteY21" fmla="*/ 188844 h 2971800"/>
                  <a:gd name="connsiteX22" fmla="*/ 49696 w 6152322"/>
                  <a:gd name="connsiteY22" fmla="*/ 357809 h 2971800"/>
                  <a:gd name="connsiteX23" fmla="*/ 178904 w 6152322"/>
                  <a:gd name="connsiteY23" fmla="*/ 566531 h 2971800"/>
                  <a:gd name="connsiteX24" fmla="*/ 208722 w 6152322"/>
                  <a:gd name="connsiteY24" fmla="*/ 725557 h 2971800"/>
                  <a:gd name="connsiteX25" fmla="*/ 238539 w 6152322"/>
                  <a:gd name="connsiteY25" fmla="*/ 864705 h 2971800"/>
                  <a:gd name="connsiteX26" fmla="*/ 397565 w 6152322"/>
                  <a:gd name="connsiteY26" fmla="*/ 954157 h 2971800"/>
                  <a:gd name="connsiteX27" fmla="*/ 606287 w 6152322"/>
                  <a:gd name="connsiteY27" fmla="*/ 1202635 h 2971800"/>
                  <a:gd name="connsiteX28" fmla="*/ 695739 w 6152322"/>
                  <a:gd name="connsiteY28" fmla="*/ 1480931 h 2971800"/>
                  <a:gd name="connsiteX29" fmla="*/ 715617 w 6152322"/>
                  <a:gd name="connsiteY29" fmla="*/ 1679713 h 2971800"/>
                  <a:gd name="connsiteX30" fmla="*/ 685800 w 6152322"/>
                  <a:gd name="connsiteY30" fmla="*/ 1808922 h 2971800"/>
                  <a:gd name="connsiteX31" fmla="*/ 705678 w 6152322"/>
                  <a:gd name="connsiteY31" fmla="*/ 1938131 h 2971800"/>
                  <a:gd name="connsiteX32" fmla="*/ 854765 w 6152322"/>
                  <a:gd name="connsiteY32" fmla="*/ 2067339 h 2971800"/>
                  <a:gd name="connsiteX33" fmla="*/ 1093304 w 6152322"/>
                  <a:gd name="connsiteY33" fmla="*/ 2156791 h 2971800"/>
                  <a:gd name="connsiteX34" fmla="*/ 1321904 w 6152322"/>
                  <a:gd name="connsiteY34" fmla="*/ 2295939 h 2971800"/>
                  <a:gd name="connsiteX35" fmla="*/ 1401417 w 6152322"/>
                  <a:gd name="connsiteY35" fmla="*/ 2375452 h 2971800"/>
                  <a:gd name="connsiteX36" fmla="*/ 1510748 w 6152322"/>
                  <a:gd name="connsiteY36" fmla="*/ 2554357 h 2971800"/>
                  <a:gd name="connsiteX37" fmla="*/ 1908313 w 6152322"/>
                  <a:gd name="connsiteY37" fmla="*/ 2653748 h 2971800"/>
                  <a:gd name="connsiteX38" fmla="*/ 2117035 w 6152322"/>
                  <a:gd name="connsiteY38" fmla="*/ 2604052 h 2971800"/>
                  <a:gd name="connsiteX39" fmla="*/ 2395330 w 6152322"/>
                  <a:gd name="connsiteY39" fmla="*/ 2435087 h 2971800"/>
                  <a:gd name="connsiteX40" fmla="*/ 2594113 w 6152322"/>
                  <a:gd name="connsiteY40" fmla="*/ 2385391 h 2971800"/>
                  <a:gd name="connsiteX41" fmla="*/ 2763078 w 6152322"/>
                  <a:gd name="connsiteY41" fmla="*/ 2395331 h 2971800"/>
                  <a:gd name="connsiteX42" fmla="*/ 3021496 w 6152322"/>
                  <a:gd name="connsiteY42" fmla="*/ 2534478 h 2971800"/>
                  <a:gd name="connsiteX43" fmla="*/ 3230217 w 6152322"/>
                  <a:gd name="connsiteY43" fmla="*/ 2663687 h 2971800"/>
                  <a:gd name="connsiteX44" fmla="*/ 3458817 w 6152322"/>
                  <a:gd name="connsiteY44" fmla="*/ 2663687 h 2971800"/>
                  <a:gd name="connsiteX45" fmla="*/ 3806687 w 6152322"/>
                  <a:gd name="connsiteY45" fmla="*/ 2375452 h 2971800"/>
                  <a:gd name="connsiteX46" fmla="*/ 4045226 w 6152322"/>
                  <a:gd name="connsiteY46" fmla="*/ 2315818 h 2971800"/>
                  <a:gd name="connsiteX47" fmla="*/ 4253948 w 6152322"/>
                  <a:gd name="connsiteY47" fmla="*/ 2345635 h 2971800"/>
                  <a:gd name="connsiteX48" fmla="*/ 4333461 w 6152322"/>
                  <a:gd name="connsiteY48" fmla="*/ 2425148 h 2971800"/>
                  <a:gd name="connsiteX49" fmla="*/ 4373217 w 6152322"/>
                  <a:gd name="connsiteY49" fmla="*/ 2604052 h 2971800"/>
                  <a:gd name="connsiteX50" fmla="*/ 4502426 w 6152322"/>
                  <a:gd name="connsiteY50" fmla="*/ 2723322 h 2971800"/>
                  <a:gd name="connsiteX51" fmla="*/ 4661452 w 6152322"/>
                  <a:gd name="connsiteY51" fmla="*/ 2852531 h 2971800"/>
                  <a:gd name="connsiteX52" fmla="*/ 4800600 w 6152322"/>
                  <a:gd name="connsiteY52" fmla="*/ 2951922 h 2971800"/>
                  <a:gd name="connsiteX53" fmla="*/ 4909930 w 6152322"/>
                  <a:gd name="connsiteY53" fmla="*/ 2971800 h 2971800"/>
                  <a:gd name="connsiteX54" fmla="*/ 5049078 w 6152322"/>
                  <a:gd name="connsiteY54" fmla="*/ 2892287 h 2971800"/>
                  <a:gd name="connsiteX55" fmla="*/ 5178287 w 6152322"/>
                  <a:gd name="connsiteY55" fmla="*/ 2792896 h 2971800"/>
                  <a:gd name="connsiteX56" fmla="*/ 5406887 w 6152322"/>
                  <a:gd name="connsiteY56" fmla="*/ 2723322 h 2971800"/>
                  <a:gd name="connsiteX57" fmla="*/ 5575852 w 6152322"/>
                  <a:gd name="connsiteY57" fmla="*/ 2623931 h 2971800"/>
                  <a:gd name="connsiteX58" fmla="*/ 5724939 w 6152322"/>
                  <a:gd name="connsiteY58" fmla="*/ 2415209 h 2971800"/>
                  <a:gd name="connsiteX59" fmla="*/ 5814391 w 6152322"/>
                  <a:gd name="connsiteY59" fmla="*/ 2176670 h 2971800"/>
                  <a:gd name="connsiteX60" fmla="*/ 5844209 w 6152322"/>
                  <a:gd name="connsiteY60" fmla="*/ 1938131 h 2971800"/>
                  <a:gd name="connsiteX61" fmla="*/ 6023113 w 6152322"/>
                  <a:gd name="connsiteY61" fmla="*/ 1600200 h 2971800"/>
                  <a:gd name="connsiteX62" fmla="*/ 6152322 w 6152322"/>
                  <a:gd name="connsiteY62" fmla="*/ 1331844 h 2971800"/>
                  <a:gd name="connsiteX63" fmla="*/ 6122504 w 6152322"/>
                  <a:gd name="connsiteY63" fmla="*/ 725557 h 2971800"/>
                  <a:gd name="connsiteX64" fmla="*/ 6042991 w 6152322"/>
                  <a:gd name="connsiteY64" fmla="*/ 546652 h 2971800"/>
                  <a:gd name="connsiteX65" fmla="*/ 5993296 w 6152322"/>
                  <a:gd name="connsiteY65" fmla="*/ 278296 h 2971800"/>
                  <a:gd name="connsiteX66" fmla="*/ 5953539 w 6152322"/>
                  <a:gd name="connsiteY66" fmla="*/ 159026 h 2971800"/>
                  <a:gd name="connsiteX67" fmla="*/ 5883965 w 6152322"/>
                  <a:gd name="connsiteY67" fmla="*/ 109331 h 2971800"/>
                  <a:gd name="connsiteX68" fmla="*/ 5824330 w 6152322"/>
                  <a:gd name="connsiteY68" fmla="*/ 248478 h 2971800"/>
                  <a:gd name="connsiteX69" fmla="*/ 5715000 w 6152322"/>
                  <a:gd name="connsiteY69" fmla="*/ 258418 h 2971800"/>
                  <a:gd name="connsiteX70" fmla="*/ 5615609 w 6152322"/>
                  <a:gd name="connsiteY70" fmla="*/ 278296 h 2971800"/>
                  <a:gd name="connsiteX71" fmla="*/ 5536096 w 6152322"/>
                  <a:gd name="connsiteY71" fmla="*/ 168965 h 2971800"/>
                  <a:gd name="connsiteX72" fmla="*/ 5416826 w 6152322"/>
                  <a:gd name="connsiteY72" fmla="*/ 99391 h 2971800"/>
                  <a:gd name="connsiteX73" fmla="*/ 5237922 w 6152322"/>
                  <a:gd name="connsiteY73" fmla="*/ 29818 h 2971800"/>
                  <a:gd name="connsiteX74" fmla="*/ 5158409 w 6152322"/>
                  <a:gd name="connsiteY74" fmla="*/ 0 h 2971800"/>
                  <a:gd name="connsiteX75" fmla="*/ 5049078 w 6152322"/>
                  <a:gd name="connsiteY75" fmla="*/ 39757 h 2971800"/>
                  <a:gd name="connsiteX76" fmla="*/ 4979504 w 6152322"/>
                  <a:gd name="connsiteY76" fmla="*/ 248478 h 2971800"/>
                  <a:gd name="connsiteX77" fmla="*/ 4890052 w 6152322"/>
                  <a:gd name="connsiteY77" fmla="*/ 377687 h 2971800"/>
                  <a:gd name="connsiteX78" fmla="*/ 4601817 w 6152322"/>
                  <a:gd name="connsiteY78" fmla="*/ 506896 h 2971800"/>
                  <a:gd name="connsiteX79" fmla="*/ 4253948 w 6152322"/>
                  <a:gd name="connsiteY79" fmla="*/ 636105 h 2971800"/>
                  <a:gd name="connsiteX80" fmla="*/ 4035287 w 6152322"/>
                  <a:gd name="connsiteY80" fmla="*/ 715618 h 2971800"/>
                  <a:gd name="connsiteX81" fmla="*/ 3876261 w 6152322"/>
                  <a:gd name="connsiteY81" fmla="*/ 715618 h 2971800"/>
                  <a:gd name="connsiteX82" fmla="*/ 3717235 w 6152322"/>
                  <a:gd name="connsiteY82" fmla="*/ 745435 h 2971800"/>
                  <a:gd name="connsiteX83" fmla="*/ 3643727 w 6152322"/>
                  <a:gd name="connsiteY83" fmla="*/ 855904 h 2971800"/>
                  <a:gd name="connsiteX84" fmla="*/ 3617843 w 6152322"/>
                  <a:gd name="connsiteY84" fmla="*/ 934278 h 2971800"/>
                  <a:gd name="connsiteX85" fmla="*/ 3577052 w 6152322"/>
                  <a:gd name="connsiteY85" fmla="*/ 974967 h 2971800"/>
                  <a:gd name="connsiteX86" fmla="*/ 3519280 w 6152322"/>
                  <a:gd name="connsiteY86" fmla="*/ 972378 h 2971800"/>
                  <a:gd name="connsiteX87" fmla="*/ 3431795 w 6152322"/>
                  <a:gd name="connsiteY87" fmla="*/ 910673 h 2971800"/>
                  <a:gd name="connsiteX88" fmla="*/ 3362636 w 6152322"/>
                  <a:gd name="connsiteY88" fmla="*/ 854765 h 2971800"/>
                  <a:gd name="connsiteX89" fmla="*/ 3286539 w 6152322"/>
                  <a:gd name="connsiteY89" fmla="*/ 758273 h 2971800"/>
                  <a:gd name="connsiteX90" fmla="*/ 3188494 w 6152322"/>
                  <a:gd name="connsiteY90" fmla="*/ 689320 h 2971800"/>
                  <a:gd name="connsiteX91" fmla="*/ 3011556 w 6152322"/>
                  <a:gd name="connsiteY91" fmla="*/ 596348 h 2971800"/>
                  <a:gd name="connsiteX92" fmla="*/ 2943225 w 6152322"/>
                  <a:gd name="connsiteY92" fmla="*/ 576884 h 2971800"/>
                  <a:gd name="connsiteX93" fmla="*/ 2862469 w 6152322"/>
                  <a:gd name="connsiteY93" fmla="*/ 596348 h 2971800"/>
                  <a:gd name="connsiteX0" fmla="*/ 2862469 w 6152322"/>
                  <a:gd name="connsiteY0" fmla="*/ 596348 h 2971800"/>
                  <a:gd name="connsiteX1" fmla="*/ 2834102 w 6152322"/>
                  <a:gd name="connsiteY1" fmla="*/ 663023 h 2971800"/>
                  <a:gd name="connsiteX2" fmla="*/ 2782956 w 6152322"/>
                  <a:gd name="connsiteY2" fmla="*/ 735496 h 2971800"/>
                  <a:gd name="connsiteX3" fmla="*/ 2735953 w 6152322"/>
                  <a:gd name="connsiteY3" fmla="*/ 785191 h 2971800"/>
                  <a:gd name="connsiteX4" fmla="*/ 2627036 w 6152322"/>
                  <a:gd name="connsiteY4" fmla="*/ 781671 h 2971800"/>
                  <a:gd name="connsiteX5" fmla="*/ 2475672 w 6152322"/>
                  <a:gd name="connsiteY5" fmla="*/ 925892 h 2971800"/>
                  <a:gd name="connsiteX6" fmla="*/ 2385391 w 6152322"/>
                  <a:gd name="connsiteY6" fmla="*/ 894522 h 2971800"/>
                  <a:gd name="connsiteX7" fmla="*/ 2216426 w 6152322"/>
                  <a:gd name="connsiteY7" fmla="*/ 775252 h 2971800"/>
                  <a:gd name="connsiteX8" fmla="*/ 2037522 w 6152322"/>
                  <a:gd name="connsiteY8" fmla="*/ 725557 h 2971800"/>
                  <a:gd name="connsiteX9" fmla="*/ 1828800 w 6152322"/>
                  <a:gd name="connsiteY9" fmla="*/ 675861 h 2971800"/>
                  <a:gd name="connsiteX10" fmla="*/ 1620078 w 6152322"/>
                  <a:gd name="connsiteY10" fmla="*/ 556591 h 2971800"/>
                  <a:gd name="connsiteX11" fmla="*/ 1490869 w 6152322"/>
                  <a:gd name="connsiteY11" fmla="*/ 417444 h 2971800"/>
                  <a:gd name="connsiteX12" fmla="*/ 1381539 w 6152322"/>
                  <a:gd name="connsiteY12" fmla="*/ 327991 h 2971800"/>
                  <a:gd name="connsiteX13" fmla="*/ 1282148 w 6152322"/>
                  <a:gd name="connsiteY13" fmla="*/ 327991 h 2971800"/>
                  <a:gd name="connsiteX14" fmla="*/ 1133061 w 6152322"/>
                  <a:gd name="connsiteY14" fmla="*/ 397565 h 2971800"/>
                  <a:gd name="connsiteX15" fmla="*/ 1013791 w 6152322"/>
                  <a:gd name="connsiteY15" fmla="*/ 417444 h 2971800"/>
                  <a:gd name="connsiteX16" fmla="*/ 695739 w 6152322"/>
                  <a:gd name="connsiteY16" fmla="*/ 447261 h 2971800"/>
                  <a:gd name="connsiteX17" fmla="*/ 526774 w 6152322"/>
                  <a:gd name="connsiteY17" fmla="*/ 427383 h 2971800"/>
                  <a:gd name="connsiteX18" fmla="*/ 387626 w 6152322"/>
                  <a:gd name="connsiteY18" fmla="*/ 357809 h 2971800"/>
                  <a:gd name="connsiteX19" fmla="*/ 149087 w 6152322"/>
                  <a:gd name="connsiteY19" fmla="*/ 99391 h 2971800"/>
                  <a:gd name="connsiteX20" fmla="*/ 79513 w 6152322"/>
                  <a:gd name="connsiteY20" fmla="*/ 99391 h 2971800"/>
                  <a:gd name="connsiteX21" fmla="*/ 0 w 6152322"/>
                  <a:gd name="connsiteY21" fmla="*/ 188844 h 2971800"/>
                  <a:gd name="connsiteX22" fmla="*/ 49696 w 6152322"/>
                  <a:gd name="connsiteY22" fmla="*/ 357809 h 2971800"/>
                  <a:gd name="connsiteX23" fmla="*/ 178904 w 6152322"/>
                  <a:gd name="connsiteY23" fmla="*/ 566531 h 2971800"/>
                  <a:gd name="connsiteX24" fmla="*/ 208722 w 6152322"/>
                  <a:gd name="connsiteY24" fmla="*/ 725557 h 2971800"/>
                  <a:gd name="connsiteX25" fmla="*/ 238539 w 6152322"/>
                  <a:gd name="connsiteY25" fmla="*/ 864705 h 2971800"/>
                  <a:gd name="connsiteX26" fmla="*/ 397565 w 6152322"/>
                  <a:gd name="connsiteY26" fmla="*/ 954157 h 2971800"/>
                  <a:gd name="connsiteX27" fmla="*/ 606287 w 6152322"/>
                  <a:gd name="connsiteY27" fmla="*/ 1202635 h 2971800"/>
                  <a:gd name="connsiteX28" fmla="*/ 695739 w 6152322"/>
                  <a:gd name="connsiteY28" fmla="*/ 1480931 h 2971800"/>
                  <a:gd name="connsiteX29" fmla="*/ 715617 w 6152322"/>
                  <a:gd name="connsiteY29" fmla="*/ 1679713 h 2971800"/>
                  <a:gd name="connsiteX30" fmla="*/ 685800 w 6152322"/>
                  <a:gd name="connsiteY30" fmla="*/ 1808922 h 2971800"/>
                  <a:gd name="connsiteX31" fmla="*/ 705678 w 6152322"/>
                  <a:gd name="connsiteY31" fmla="*/ 1938131 h 2971800"/>
                  <a:gd name="connsiteX32" fmla="*/ 854765 w 6152322"/>
                  <a:gd name="connsiteY32" fmla="*/ 2067339 h 2971800"/>
                  <a:gd name="connsiteX33" fmla="*/ 1093304 w 6152322"/>
                  <a:gd name="connsiteY33" fmla="*/ 2156791 h 2971800"/>
                  <a:gd name="connsiteX34" fmla="*/ 1321904 w 6152322"/>
                  <a:gd name="connsiteY34" fmla="*/ 2295939 h 2971800"/>
                  <a:gd name="connsiteX35" fmla="*/ 1401417 w 6152322"/>
                  <a:gd name="connsiteY35" fmla="*/ 2375452 h 2971800"/>
                  <a:gd name="connsiteX36" fmla="*/ 1510748 w 6152322"/>
                  <a:gd name="connsiteY36" fmla="*/ 2554357 h 2971800"/>
                  <a:gd name="connsiteX37" fmla="*/ 1908313 w 6152322"/>
                  <a:gd name="connsiteY37" fmla="*/ 2653748 h 2971800"/>
                  <a:gd name="connsiteX38" fmla="*/ 2117035 w 6152322"/>
                  <a:gd name="connsiteY38" fmla="*/ 2604052 h 2971800"/>
                  <a:gd name="connsiteX39" fmla="*/ 2395330 w 6152322"/>
                  <a:gd name="connsiteY39" fmla="*/ 2435087 h 2971800"/>
                  <a:gd name="connsiteX40" fmla="*/ 2594113 w 6152322"/>
                  <a:gd name="connsiteY40" fmla="*/ 2385391 h 2971800"/>
                  <a:gd name="connsiteX41" fmla="*/ 2763078 w 6152322"/>
                  <a:gd name="connsiteY41" fmla="*/ 2395331 h 2971800"/>
                  <a:gd name="connsiteX42" fmla="*/ 3021496 w 6152322"/>
                  <a:gd name="connsiteY42" fmla="*/ 2534478 h 2971800"/>
                  <a:gd name="connsiteX43" fmla="*/ 3230217 w 6152322"/>
                  <a:gd name="connsiteY43" fmla="*/ 2663687 h 2971800"/>
                  <a:gd name="connsiteX44" fmla="*/ 3458817 w 6152322"/>
                  <a:gd name="connsiteY44" fmla="*/ 2663687 h 2971800"/>
                  <a:gd name="connsiteX45" fmla="*/ 3806687 w 6152322"/>
                  <a:gd name="connsiteY45" fmla="*/ 2375452 h 2971800"/>
                  <a:gd name="connsiteX46" fmla="*/ 4045226 w 6152322"/>
                  <a:gd name="connsiteY46" fmla="*/ 2315818 h 2971800"/>
                  <a:gd name="connsiteX47" fmla="*/ 4253948 w 6152322"/>
                  <a:gd name="connsiteY47" fmla="*/ 2345635 h 2971800"/>
                  <a:gd name="connsiteX48" fmla="*/ 4333461 w 6152322"/>
                  <a:gd name="connsiteY48" fmla="*/ 2425148 h 2971800"/>
                  <a:gd name="connsiteX49" fmla="*/ 4373217 w 6152322"/>
                  <a:gd name="connsiteY49" fmla="*/ 2604052 h 2971800"/>
                  <a:gd name="connsiteX50" fmla="*/ 4502426 w 6152322"/>
                  <a:gd name="connsiteY50" fmla="*/ 2723322 h 2971800"/>
                  <a:gd name="connsiteX51" fmla="*/ 4661452 w 6152322"/>
                  <a:gd name="connsiteY51" fmla="*/ 2852531 h 2971800"/>
                  <a:gd name="connsiteX52" fmla="*/ 4800600 w 6152322"/>
                  <a:gd name="connsiteY52" fmla="*/ 2951922 h 2971800"/>
                  <a:gd name="connsiteX53" fmla="*/ 4909930 w 6152322"/>
                  <a:gd name="connsiteY53" fmla="*/ 2971800 h 2971800"/>
                  <a:gd name="connsiteX54" fmla="*/ 5049078 w 6152322"/>
                  <a:gd name="connsiteY54" fmla="*/ 2892287 h 2971800"/>
                  <a:gd name="connsiteX55" fmla="*/ 5178287 w 6152322"/>
                  <a:gd name="connsiteY55" fmla="*/ 2792896 h 2971800"/>
                  <a:gd name="connsiteX56" fmla="*/ 5406887 w 6152322"/>
                  <a:gd name="connsiteY56" fmla="*/ 2723322 h 2971800"/>
                  <a:gd name="connsiteX57" fmla="*/ 5575852 w 6152322"/>
                  <a:gd name="connsiteY57" fmla="*/ 2623931 h 2971800"/>
                  <a:gd name="connsiteX58" fmla="*/ 5724939 w 6152322"/>
                  <a:gd name="connsiteY58" fmla="*/ 2415209 h 2971800"/>
                  <a:gd name="connsiteX59" fmla="*/ 5814391 w 6152322"/>
                  <a:gd name="connsiteY59" fmla="*/ 2176670 h 2971800"/>
                  <a:gd name="connsiteX60" fmla="*/ 5844209 w 6152322"/>
                  <a:gd name="connsiteY60" fmla="*/ 1938131 h 2971800"/>
                  <a:gd name="connsiteX61" fmla="*/ 6023113 w 6152322"/>
                  <a:gd name="connsiteY61" fmla="*/ 1600200 h 2971800"/>
                  <a:gd name="connsiteX62" fmla="*/ 6152322 w 6152322"/>
                  <a:gd name="connsiteY62" fmla="*/ 1331844 h 2971800"/>
                  <a:gd name="connsiteX63" fmla="*/ 6122504 w 6152322"/>
                  <a:gd name="connsiteY63" fmla="*/ 725557 h 2971800"/>
                  <a:gd name="connsiteX64" fmla="*/ 6042991 w 6152322"/>
                  <a:gd name="connsiteY64" fmla="*/ 546652 h 2971800"/>
                  <a:gd name="connsiteX65" fmla="*/ 5993296 w 6152322"/>
                  <a:gd name="connsiteY65" fmla="*/ 278296 h 2971800"/>
                  <a:gd name="connsiteX66" fmla="*/ 5953539 w 6152322"/>
                  <a:gd name="connsiteY66" fmla="*/ 159026 h 2971800"/>
                  <a:gd name="connsiteX67" fmla="*/ 5883965 w 6152322"/>
                  <a:gd name="connsiteY67" fmla="*/ 109331 h 2971800"/>
                  <a:gd name="connsiteX68" fmla="*/ 5824330 w 6152322"/>
                  <a:gd name="connsiteY68" fmla="*/ 248478 h 2971800"/>
                  <a:gd name="connsiteX69" fmla="*/ 5715000 w 6152322"/>
                  <a:gd name="connsiteY69" fmla="*/ 258418 h 2971800"/>
                  <a:gd name="connsiteX70" fmla="*/ 5615609 w 6152322"/>
                  <a:gd name="connsiteY70" fmla="*/ 278296 h 2971800"/>
                  <a:gd name="connsiteX71" fmla="*/ 5536096 w 6152322"/>
                  <a:gd name="connsiteY71" fmla="*/ 168965 h 2971800"/>
                  <a:gd name="connsiteX72" fmla="*/ 5416826 w 6152322"/>
                  <a:gd name="connsiteY72" fmla="*/ 99391 h 2971800"/>
                  <a:gd name="connsiteX73" fmla="*/ 5237922 w 6152322"/>
                  <a:gd name="connsiteY73" fmla="*/ 29818 h 2971800"/>
                  <a:gd name="connsiteX74" fmla="*/ 5158409 w 6152322"/>
                  <a:gd name="connsiteY74" fmla="*/ 0 h 2971800"/>
                  <a:gd name="connsiteX75" fmla="*/ 5049078 w 6152322"/>
                  <a:gd name="connsiteY75" fmla="*/ 39757 h 2971800"/>
                  <a:gd name="connsiteX76" fmla="*/ 4979504 w 6152322"/>
                  <a:gd name="connsiteY76" fmla="*/ 248478 h 2971800"/>
                  <a:gd name="connsiteX77" fmla="*/ 4890052 w 6152322"/>
                  <a:gd name="connsiteY77" fmla="*/ 377687 h 2971800"/>
                  <a:gd name="connsiteX78" fmla="*/ 4601817 w 6152322"/>
                  <a:gd name="connsiteY78" fmla="*/ 506896 h 2971800"/>
                  <a:gd name="connsiteX79" fmla="*/ 4253948 w 6152322"/>
                  <a:gd name="connsiteY79" fmla="*/ 636105 h 2971800"/>
                  <a:gd name="connsiteX80" fmla="*/ 4035287 w 6152322"/>
                  <a:gd name="connsiteY80" fmla="*/ 715618 h 2971800"/>
                  <a:gd name="connsiteX81" fmla="*/ 3876261 w 6152322"/>
                  <a:gd name="connsiteY81" fmla="*/ 715618 h 2971800"/>
                  <a:gd name="connsiteX82" fmla="*/ 3702948 w 6152322"/>
                  <a:gd name="connsiteY82" fmla="*/ 759722 h 2971800"/>
                  <a:gd name="connsiteX83" fmla="*/ 3643727 w 6152322"/>
                  <a:gd name="connsiteY83" fmla="*/ 855904 h 2971800"/>
                  <a:gd name="connsiteX84" fmla="*/ 3617843 w 6152322"/>
                  <a:gd name="connsiteY84" fmla="*/ 934278 h 2971800"/>
                  <a:gd name="connsiteX85" fmla="*/ 3577052 w 6152322"/>
                  <a:gd name="connsiteY85" fmla="*/ 974967 h 2971800"/>
                  <a:gd name="connsiteX86" fmla="*/ 3519280 w 6152322"/>
                  <a:gd name="connsiteY86" fmla="*/ 972378 h 2971800"/>
                  <a:gd name="connsiteX87" fmla="*/ 3431795 w 6152322"/>
                  <a:gd name="connsiteY87" fmla="*/ 910673 h 2971800"/>
                  <a:gd name="connsiteX88" fmla="*/ 3362636 w 6152322"/>
                  <a:gd name="connsiteY88" fmla="*/ 854765 h 2971800"/>
                  <a:gd name="connsiteX89" fmla="*/ 3286539 w 6152322"/>
                  <a:gd name="connsiteY89" fmla="*/ 758273 h 2971800"/>
                  <a:gd name="connsiteX90" fmla="*/ 3188494 w 6152322"/>
                  <a:gd name="connsiteY90" fmla="*/ 689320 h 2971800"/>
                  <a:gd name="connsiteX91" fmla="*/ 3011556 w 6152322"/>
                  <a:gd name="connsiteY91" fmla="*/ 596348 h 2971800"/>
                  <a:gd name="connsiteX92" fmla="*/ 2943225 w 6152322"/>
                  <a:gd name="connsiteY92" fmla="*/ 576884 h 2971800"/>
                  <a:gd name="connsiteX93" fmla="*/ 2862469 w 6152322"/>
                  <a:gd name="connsiteY93" fmla="*/ 596348 h 2971800"/>
                  <a:gd name="connsiteX0" fmla="*/ 2862469 w 6152322"/>
                  <a:gd name="connsiteY0" fmla="*/ 596348 h 2971800"/>
                  <a:gd name="connsiteX1" fmla="*/ 2834102 w 6152322"/>
                  <a:gd name="connsiteY1" fmla="*/ 663023 h 2971800"/>
                  <a:gd name="connsiteX2" fmla="*/ 2782956 w 6152322"/>
                  <a:gd name="connsiteY2" fmla="*/ 735496 h 2971800"/>
                  <a:gd name="connsiteX3" fmla="*/ 2735953 w 6152322"/>
                  <a:gd name="connsiteY3" fmla="*/ 785191 h 2971800"/>
                  <a:gd name="connsiteX4" fmla="*/ 2627036 w 6152322"/>
                  <a:gd name="connsiteY4" fmla="*/ 781671 h 2971800"/>
                  <a:gd name="connsiteX5" fmla="*/ 2475672 w 6152322"/>
                  <a:gd name="connsiteY5" fmla="*/ 925892 h 2971800"/>
                  <a:gd name="connsiteX6" fmla="*/ 2385391 w 6152322"/>
                  <a:gd name="connsiteY6" fmla="*/ 894522 h 2971800"/>
                  <a:gd name="connsiteX7" fmla="*/ 2216426 w 6152322"/>
                  <a:gd name="connsiteY7" fmla="*/ 775252 h 2971800"/>
                  <a:gd name="connsiteX8" fmla="*/ 2037522 w 6152322"/>
                  <a:gd name="connsiteY8" fmla="*/ 725557 h 2971800"/>
                  <a:gd name="connsiteX9" fmla="*/ 1828800 w 6152322"/>
                  <a:gd name="connsiteY9" fmla="*/ 675861 h 2971800"/>
                  <a:gd name="connsiteX10" fmla="*/ 1620078 w 6152322"/>
                  <a:gd name="connsiteY10" fmla="*/ 556591 h 2971800"/>
                  <a:gd name="connsiteX11" fmla="*/ 1490869 w 6152322"/>
                  <a:gd name="connsiteY11" fmla="*/ 417444 h 2971800"/>
                  <a:gd name="connsiteX12" fmla="*/ 1381539 w 6152322"/>
                  <a:gd name="connsiteY12" fmla="*/ 327991 h 2971800"/>
                  <a:gd name="connsiteX13" fmla="*/ 1282148 w 6152322"/>
                  <a:gd name="connsiteY13" fmla="*/ 327991 h 2971800"/>
                  <a:gd name="connsiteX14" fmla="*/ 1133061 w 6152322"/>
                  <a:gd name="connsiteY14" fmla="*/ 397565 h 2971800"/>
                  <a:gd name="connsiteX15" fmla="*/ 1013791 w 6152322"/>
                  <a:gd name="connsiteY15" fmla="*/ 417444 h 2971800"/>
                  <a:gd name="connsiteX16" fmla="*/ 695739 w 6152322"/>
                  <a:gd name="connsiteY16" fmla="*/ 447261 h 2971800"/>
                  <a:gd name="connsiteX17" fmla="*/ 526774 w 6152322"/>
                  <a:gd name="connsiteY17" fmla="*/ 427383 h 2971800"/>
                  <a:gd name="connsiteX18" fmla="*/ 387626 w 6152322"/>
                  <a:gd name="connsiteY18" fmla="*/ 357809 h 2971800"/>
                  <a:gd name="connsiteX19" fmla="*/ 149087 w 6152322"/>
                  <a:gd name="connsiteY19" fmla="*/ 99391 h 2971800"/>
                  <a:gd name="connsiteX20" fmla="*/ 79513 w 6152322"/>
                  <a:gd name="connsiteY20" fmla="*/ 99391 h 2971800"/>
                  <a:gd name="connsiteX21" fmla="*/ 0 w 6152322"/>
                  <a:gd name="connsiteY21" fmla="*/ 188844 h 2971800"/>
                  <a:gd name="connsiteX22" fmla="*/ 49696 w 6152322"/>
                  <a:gd name="connsiteY22" fmla="*/ 357809 h 2971800"/>
                  <a:gd name="connsiteX23" fmla="*/ 178904 w 6152322"/>
                  <a:gd name="connsiteY23" fmla="*/ 566531 h 2971800"/>
                  <a:gd name="connsiteX24" fmla="*/ 208722 w 6152322"/>
                  <a:gd name="connsiteY24" fmla="*/ 725557 h 2971800"/>
                  <a:gd name="connsiteX25" fmla="*/ 238539 w 6152322"/>
                  <a:gd name="connsiteY25" fmla="*/ 864705 h 2971800"/>
                  <a:gd name="connsiteX26" fmla="*/ 397565 w 6152322"/>
                  <a:gd name="connsiteY26" fmla="*/ 954157 h 2971800"/>
                  <a:gd name="connsiteX27" fmla="*/ 606287 w 6152322"/>
                  <a:gd name="connsiteY27" fmla="*/ 1202635 h 2971800"/>
                  <a:gd name="connsiteX28" fmla="*/ 695739 w 6152322"/>
                  <a:gd name="connsiteY28" fmla="*/ 1480931 h 2971800"/>
                  <a:gd name="connsiteX29" fmla="*/ 715617 w 6152322"/>
                  <a:gd name="connsiteY29" fmla="*/ 1679713 h 2971800"/>
                  <a:gd name="connsiteX30" fmla="*/ 685800 w 6152322"/>
                  <a:gd name="connsiteY30" fmla="*/ 1808922 h 2971800"/>
                  <a:gd name="connsiteX31" fmla="*/ 705678 w 6152322"/>
                  <a:gd name="connsiteY31" fmla="*/ 1938131 h 2971800"/>
                  <a:gd name="connsiteX32" fmla="*/ 854765 w 6152322"/>
                  <a:gd name="connsiteY32" fmla="*/ 2067339 h 2971800"/>
                  <a:gd name="connsiteX33" fmla="*/ 1093304 w 6152322"/>
                  <a:gd name="connsiteY33" fmla="*/ 2156791 h 2971800"/>
                  <a:gd name="connsiteX34" fmla="*/ 1321904 w 6152322"/>
                  <a:gd name="connsiteY34" fmla="*/ 2295939 h 2971800"/>
                  <a:gd name="connsiteX35" fmla="*/ 1401417 w 6152322"/>
                  <a:gd name="connsiteY35" fmla="*/ 2375452 h 2971800"/>
                  <a:gd name="connsiteX36" fmla="*/ 1510748 w 6152322"/>
                  <a:gd name="connsiteY36" fmla="*/ 2554357 h 2971800"/>
                  <a:gd name="connsiteX37" fmla="*/ 1908313 w 6152322"/>
                  <a:gd name="connsiteY37" fmla="*/ 2653748 h 2971800"/>
                  <a:gd name="connsiteX38" fmla="*/ 2117035 w 6152322"/>
                  <a:gd name="connsiteY38" fmla="*/ 2604052 h 2971800"/>
                  <a:gd name="connsiteX39" fmla="*/ 2395330 w 6152322"/>
                  <a:gd name="connsiteY39" fmla="*/ 2435087 h 2971800"/>
                  <a:gd name="connsiteX40" fmla="*/ 2594113 w 6152322"/>
                  <a:gd name="connsiteY40" fmla="*/ 2385391 h 2971800"/>
                  <a:gd name="connsiteX41" fmla="*/ 2763078 w 6152322"/>
                  <a:gd name="connsiteY41" fmla="*/ 2395331 h 2971800"/>
                  <a:gd name="connsiteX42" fmla="*/ 3021496 w 6152322"/>
                  <a:gd name="connsiteY42" fmla="*/ 2534478 h 2971800"/>
                  <a:gd name="connsiteX43" fmla="*/ 3230217 w 6152322"/>
                  <a:gd name="connsiteY43" fmla="*/ 2663687 h 2971800"/>
                  <a:gd name="connsiteX44" fmla="*/ 3458817 w 6152322"/>
                  <a:gd name="connsiteY44" fmla="*/ 2663687 h 2971800"/>
                  <a:gd name="connsiteX45" fmla="*/ 3806687 w 6152322"/>
                  <a:gd name="connsiteY45" fmla="*/ 2375452 h 2971800"/>
                  <a:gd name="connsiteX46" fmla="*/ 4045226 w 6152322"/>
                  <a:gd name="connsiteY46" fmla="*/ 2315818 h 2971800"/>
                  <a:gd name="connsiteX47" fmla="*/ 4253948 w 6152322"/>
                  <a:gd name="connsiteY47" fmla="*/ 2345635 h 2971800"/>
                  <a:gd name="connsiteX48" fmla="*/ 4333461 w 6152322"/>
                  <a:gd name="connsiteY48" fmla="*/ 2425148 h 2971800"/>
                  <a:gd name="connsiteX49" fmla="*/ 4373217 w 6152322"/>
                  <a:gd name="connsiteY49" fmla="*/ 2604052 h 2971800"/>
                  <a:gd name="connsiteX50" fmla="*/ 4502426 w 6152322"/>
                  <a:gd name="connsiteY50" fmla="*/ 2723322 h 2971800"/>
                  <a:gd name="connsiteX51" fmla="*/ 4661452 w 6152322"/>
                  <a:gd name="connsiteY51" fmla="*/ 2852531 h 2971800"/>
                  <a:gd name="connsiteX52" fmla="*/ 4800600 w 6152322"/>
                  <a:gd name="connsiteY52" fmla="*/ 2951922 h 2971800"/>
                  <a:gd name="connsiteX53" fmla="*/ 4909930 w 6152322"/>
                  <a:gd name="connsiteY53" fmla="*/ 2971800 h 2971800"/>
                  <a:gd name="connsiteX54" fmla="*/ 5049078 w 6152322"/>
                  <a:gd name="connsiteY54" fmla="*/ 2892287 h 2971800"/>
                  <a:gd name="connsiteX55" fmla="*/ 5178287 w 6152322"/>
                  <a:gd name="connsiteY55" fmla="*/ 2792896 h 2971800"/>
                  <a:gd name="connsiteX56" fmla="*/ 5406887 w 6152322"/>
                  <a:gd name="connsiteY56" fmla="*/ 2723322 h 2971800"/>
                  <a:gd name="connsiteX57" fmla="*/ 5575852 w 6152322"/>
                  <a:gd name="connsiteY57" fmla="*/ 2623931 h 2971800"/>
                  <a:gd name="connsiteX58" fmla="*/ 5724939 w 6152322"/>
                  <a:gd name="connsiteY58" fmla="*/ 2415209 h 2971800"/>
                  <a:gd name="connsiteX59" fmla="*/ 5814391 w 6152322"/>
                  <a:gd name="connsiteY59" fmla="*/ 2176670 h 2971800"/>
                  <a:gd name="connsiteX60" fmla="*/ 5844209 w 6152322"/>
                  <a:gd name="connsiteY60" fmla="*/ 1938131 h 2971800"/>
                  <a:gd name="connsiteX61" fmla="*/ 6023113 w 6152322"/>
                  <a:gd name="connsiteY61" fmla="*/ 1600200 h 2971800"/>
                  <a:gd name="connsiteX62" fmla="*/ 6152322 w 6152322"/>
                  <a:gd name="connsiteY62" fmla="*/ 1331844 h 2971800"/>
                  <a:gd name="connsiteX63" fmla="*/ 6122504 w 6152322"/>
                  <a:gd name="connsiteY63" fmla="*/ 725557 h 2971800"/>
                  <a:gd name="connsiteX64" fmla="*/ 6042991 w 6152322"/>
                  <a:gd name="connsiteY64" fmla="*/ 546652 h 2971800"/>
                  <a:gd name="connsiteX65" fmla="*/ 5993296 w 6152322"/>
                  <a:gd name="connsiteY65" fmla="*/ 278296 h 2971800"/>
                  <a:gd name="connsiteX66" fmla="*/ 5953539 w 6152322"/>
                  <a:gd name="connsiteY66" fmla="*/ 159026 h 2971800"/>
                  <a:gd name="connsiteX67" fmla="*/ 5883965 w 6152322"/>
                  <a:gd name="connsiteY67" fmla="*/ 109331 h 2971800"/>
                  <a:gd name="connsiteX68" fmla="*/ 5824330 w 6152322"/>
                  <a:gd name="connsiteY68" fmla="*/ 248478 h 2971800"/>
                  <a:gd name="connsiteX69" fmla="*/ 5715000 w 6152322"/>
                  <a:gd name="connsiteY69" fmla="*/ 258418 h 2971800"/>
                  <a:gd name="connsiteX70" fmla="*/ 5615609 w 6152322"/>
                  <a:gd name="connsiteY70" fmla="*/ 278296 h 2971800"/>
                  <a:gd name="connsiteX71" fmla="*/ 5536096 w 6152322"/>
                  <a:gd name="connsiteY71" fmla="*/ 168965 h 2971800"/>
                  <a:gd name="connsiteX72" fmla="*/ 5416826 w 6152322"/>
                  <a:gd name="connsiteY72" fmla="*/ 99391 h 2971800"/>
                  <a:gd name="connsiteX73" fmla="*/ 5237922 w 6152322"/>
                  <a:gd name="connsiteY73" fmla="*/ 29818 h 2971800"/>
                  <a:gd name="connsiteX74" fmla="*/ 5158409 w 6152322"/>
                  <a:gd name="connsiteY74" fmla="*/ 0 h 2971800"/>
                  <a:gd name="connsiteX75" fmla="*/ 5049078 w 6152322"/>
                  <a:gd name="connsiteY75" fmla="*/ 39757 h 2971800"/>
                  <a:gd name="connsiteX76" fmla="*/ 4979504 w 6152322"/>
                  <a:gd name="connsiteY76" fmla="*/ 248478 h 2971800"/>
                  <a:gd name="connsiteX77" fmla="*/ 4890052 w 6152322"/>
                  <a:gd name="connsiteY77" fmla="*/ 377687 h 2971800"/>
                  <a:gd name="connsiteX78" fmla="*/ 4601817 w 6152322"/>
                  <a:gd name="connsiteY78" fmla="*/ 506896 h 2971800"/>
                  <a:gd name="connsiteX79" fmla="*/ 4253948 w 6152322"/>
                  <a:gd name="connsiteY79" fmla="*/ 636105 h 2971800"/>
                  <a:gd name="connsiteX80" fmla="*/ 4035287 w 6152322"/>
                  <a:gd name="connsiteY80" fmla="*/ 715618 h 2971800"/>
                  <a:gd name="connsiteX81" fmla="*/ 3876261 w 6152322"/>
                  <a:gd name="connsiteY81" fmla="*/ 715618 h 2971800"/>
                  <a:gd name="connsiteX82" fmla="*/ 3803270 w 6152322"/>
                  <a:gd name="connsiteY82" fmla="*/ 724936 h 2971800"/>
                  <a:gd name="connsiteX83" fmla="*/ 3702948 w 6152322"/>
                  <a:gd name="connsiteY83" fmla="*/ 759722 h 2971800"/>
                  <a:gd name="connsiteX84" fmla="*/ 3643727 w 6152322"/>
                  <a:gd name="connsiteY84" fmla="*/ 855904 h 2971800"/>
                  <a:gd name="connsiteX85" fmla="*/ 3617843 w 6152322"/>
                  <a:gd name="connsiteY85" fmla="*/ 934278 h 2971800"/>
                  <a:gd name="connsiteX86" fmla="*/ 3577052 w 6152322"/>
                  <a:gd name="connsiteY86" fmla="*/ 974967 h 2971800"/>
                  <a:gd name="connsiteX87" fmla="*/ 3519280 w 6152322"/>
                  <a:gd name="connsiteY87" fmla="*/ 972378 h 2971800"/>
                  <a:gd name="connsiteX88" fmla="*/ 3431795 w 6152322"/>
                  <a:gd name="connsiteY88" fmla="*/ 910673 h 2971800"/>
                  <a:gd name="connsiteX89" fmla="*/ 3362636 w 6152322"/>
                  <a:gd name="connsiteY89" fmla="*/ 854765 h 2971800"/>
                  <a:gd name="connsiteX90" fmla="*/ 3286539 w 6152322"/>
                  <a:gd name="connsiteY90" fmla="*/ 758273 h 2971800"/>
                  <a:gd name="connsiteX91" fmla="*/ 3188494 w 6152322"/>
                  <a:gd name="connsiteY91" fmla="*/ 689320 h 2971800"/>
                  <a:gd name="connsiteX92" fmla="*/ 3011556 w 6152322"/>
                  <a:gd name="connsiteY92" fmla="*/ 596348 h 2971800"/>
                  <a:gd name="connsiteX93" fmla="*/ 2943225 w 6152322"/>
                  <a:gd name="connsiteY93" fmla="*/ 576884 h 2971800"/>
                  <a:gd name="connsiteX94" fmla="*/ 2862469 w 6152322"/>
                  <a:gd name="connsiteY94" fmla="*/ 596348 h 2971800"/>
                  <a:gd name="connsiteX0" fmla="*/ 2862469 w 6152322"/>
                  <a:gd name="connsiteY0" fmla="*/ 596348 h 2971800"/>
                  <a:gd name="connsiteX1" fmla="*/ 2834102 w 6152322"/>
                  <a:gd name="connsiteY1" fmla="*/ 663023 h 2971800"/>
                  <a:gd name="connsiteX2" fmla="*/ 2782956 w 6152322"/>
                  <a:gd name="connsiteY2" fmla="*/ 735496 h 2971800"/>
                  <a:gd name="connsiteX3" fmla="*/ 2735953 w 6152322"/>
                  <a:gd name="connsiteY3" fmla="*/ 785191 h 2971800"/>
                  <a:gd name="connsiteX4" fmla="*/ 2627036 w 6152322"/>
                  <a:gd name="connsiteY4" fmla="*/ 781671 h 2971800"/>
                  <a:gd name="connsiteX5" fmla="*/ 2475672 w 6152322"/>
                  <a:gd name="connsiteY5" fmla="*/ 925892 h 2971800"/>
                  <a:gd name="connsiteX6" fmla="*/ 2385391 w 6152322"/>
                  <a:gd name="connsiteY6" fmla="*/ 894522 h 2971800"/>
                  <a:gd name="connsiteX7" fmla="*/ 2216426 w 6152322"/>
                  <a:gd name="connsiteY7" fmla="*/ 775252 h 2971800"/>
                  <a:gd name="connsiteX8" fmla="*/ 2037522 w 6152322"/>
                  <a:gd name="connsiteY8" fmla="*/ 725557 h 2971800"/>
                  <a:gd name="connsiteX9" fmla="*/ 1828800 w 6152322"/>
                  <a:gd name="connsiteY9" fmla="*/ 675861 h 2971800"/>
                  <a:gd name="connsiteX10" fmla="*/ 1620078 w 6152322"/>
                  <a:gd name="connsiteY10" fmla="*/ 556591 h 2971800"/>
                  <a:gd name="connsiteX11" fmla="*/ 1490869 w 6152322"/>
                  <a:gd name="connsiteY11" fmla="*/ 417444 h 2971800"/>
                  <a:gd name="connsiteX12" fmla="*/ 1381539 w 6152322"/>
                  <a:gd name="connsiteY12" fmla="*/ 327991 h 2971800"/>
                  <a:gd name="connsiteX13" fmla="*/ 1282148 w 6152322"/>
                  <a:gd name="connsiteY13" fmla="*/ 327991 h 2971800"/>
                  <a:gd name="connsiteX14" fmla="*/ 1133061 w 6152322"/>
                  <a:gd name="connsiteY14" fmla="*/ 397565 h 2971800"/>
                  <a:gd name="connsiteX15" fmla="*/ 1013791 w 6152322"/>
                  <a:gd name="connsiteY15" fmla="*/ 417444 h 2971800"/>
                  <a:gd name="connsiteX16" fmla="*/ 695739 w 6152322"/>
                  <a:gd name="connsiteY16" fmla="*/ 447261 h 2971800"/>
                  <a:gd name="connsiteX17" fmla="*/ 526774 w 6152322"/>
                  <a:gd name="connsiteY17" fmla="*/ 427383 h 2971800"/>
                  <a:gd name="connsiteX18" fmla="*/ 387626 w 6152322"/>
                  <a:gd name="connsiteY18" fmla="*/ 357809 h 2971800"/>
                  <a:gd name="connsiteX19" fmla="*/ 149087 w 6152322"/>
                  <a:gd name="connsiteY19" fmla="*/ 99391 h 2971800"/>
                  <a:gd name="connsiteX20" fmla="*/ 79513 w 6152322"/>
                  <a:gd name="connsiteY20" fmla="*/ 99391 h 2971800"/>
                  <a:gd name="connsiteX21" fmla="*/ 0 w 6152322"/>
                  <a:gd name="connsiteY21" fmla="*/ 188844 h 2971800"/>
                  <a:gd name="connsiteX22" fmla="*/ 49696 w 6152322"/>
                  <a:gd name="connsiteY22" fmla="*/ 357809 h 2971800"/>
                  <a:gd name="connsiteX23" fmla="*/ 178904 w 6152322"/>
                  <a:gd name="connsiteY23" fmla="*/ 566531 h 2971800"/>
                  <a:gd name="connsiteX24" fmla="*/ 208722 w 6152322"/>
                  <a:gd name="connsiteY24" fmla="*/ 725557 h 2971800"/>
                  <a:gd name="connsiteX25" fmla="*/ 238539 w 6152322"/>
                  <a:gd name="connsiteY25" fmla="*/ 864705 h 2971800"/>
                  <a:gd name="connsiteX26" fmla="*/ 397565 w 6152322"/>
                  <a:gd name="connsiteY26" fmla="*/ 954157 h 2971800"/>
                  <a:gd name="connsiteX27" fmla="*/ 606287 w 6152322"/>
                  <a:gd name="connsiteY27" fmla="*/ 1202635 h 2971800"/>
                  <a:gd name="connsiteX28" fmla="*/ 695739 w 6152322"/>
                  <a:gd name="connsiteY28" fmla="*/ 1480931 h 2971800"/>
                  <a:gd name="connsiteX29" fmla="*/ 715617 w 6152322"/>
                  <a:gd name="connsiteY29" fmla="*/ 1679713 h 2971800"/>
                  <a:gd name="connsiteX30" fmla="*/ 685800 w 6152322"/>
                  <a:gd name="connsiteY30" fmla="*/ 1808922 h 2971800"/>
                  <a:gd name="connsiteX31" fmla="*/ 705678 w 6152322"/>
                  <a:gd name="connsiteY31" fmla="*/ 1938131 h 2971800"/>
                  <a:gd name="connsiteX32" fmla="*/ 854765 w 6152322"/>
                  <a:gd name="connsiteY32" fmla="*/ 2067339 h 2971800"/>
                  <a:gd name="connsiteX33" fmla="*/ 1093304 w 6152322"/>
                  <a:gd name="connsiteY33" fmla="*/ 2156791 h 2971800"/>
                  <a:gd name="connsiteX34" fmla="*/ 1321904 w 6152322"/>
                  <a:gd name="connsiteY34" fmla="*/ 2295939 h 2971800"/>
                  <a:gd name="connsiteX35" fmla="*/ 1401417 w 6152322"/>
                  <a:gd name="connsiteY35" fmla="*/ 2375452 h 2971800"/>
                  <a:gd name="connsiteX36" fmla="*/ 1510748 w 6152322"/>
                  <a:gd name="connsiteY36" fmla="*/ 2554357 h 2971800"/>
                  <a:gd name="connsiteX37" fmla="*/ 1908313 w 6152322"/>
                  <a:gd name="connsiteY37" fmla="*/ 2653748 h 2971800"/>
                  <a:gd name="connsiteX38" fmla="*/ 2117035 w 6152322"/>
                  <a:gd name="connsiteY38" fmla="*/ 2604052 h 2971800"/>
                  <a:gd name="connsiteX39" fmla="*/ 2395330 w 6152322"/>
                  <a:gd name="connsiteY39" fmla="*/ 2435087 h 2971800"/>
                  <a:gd name="connsiteX40" fmla="*/ 2594113 w 6152322"/>
                  <a:gd name="connsiteY40" fmla="*/ 2385391 h 2971800"/>
                  <a:gd name="connsiteX41" fmla="*/ 2763078 w 6152322"/>
                  <a:gd name="connsiteY41" fmla="*/ 2395331 h 2971800"/>
                  <a:gd name="connsiteX42" fmla="*/ 3021496 w 6152322"/>
                  <a:gd name="connsiteY42" fmla="*/ 2534478 h 2971800"/>
                  <a:gd name="connsiteX43" fmla="*/ 3230217 w 6152322"/>
                  <a:gd name="connsiteY43" fmla="*/ 2663687 h 2971800"/>
                  <a:gd name="connsiteX44" fmla="*/ 3458817 w 6152322"/>
                  <a:gd name="connsiteY44" fmla="*/ 2663687 h 2971800"/>
                  <a:gd name="connsiteX45" fmla="*/ 3806687 w 6152322"/>
                  <a:gd name="connsiteY45" fmla="*/ 2375452 h 2971800"/>
                  <a:gd name="connsiteX46" fmla="*/ 4045226 w 6152322"/>
                  <a:gd name="connsiteY46" fmla="*/ 2315818 h 2971800"/>
                  <a:gd name="connsiteX47" fmla="*/ 4253948 w 6152322"/>
                  <a:gd name="connsiteY47" fmla="*/ 2345635 h 2971800"/>
                  <a:gd name="connsiteX48" fmla="*/ 4333461 w 6152322"/>
                  <a:gd name="connsiteY48" fmla="*/ 2425148 h 2971800"/>
                  <a:gd name="connsiteX49" fmla="*/ 4373217 w 6152322"/>
                  <a:gd name="connsiteY49" fmla="*/ 2604052 h 2971800"/>
                  <a:gd name="connsiteX50" fmla="*/ 4502426 w 6152322"/>
                  <a:gd name="connsiteY50" fmla="*/ 2723322 h 2971800"/>
                  <a:gd name="connsiteX51" fmla="*/ 4661452 w 6152322"/>
                  <a:gd name="connsiteY51" fmla="*/ 2852531 h 2971800"/>
                  <a:gd name="connsiteX52" fmla="*/ 4800600 w 6152322"/>
                  <a:gd name="connsiteY52" fmla="*/ 2951922 h 2971800"/>
                  <a:gd name="connsiteX53" fmla="*/ 4909930 w 6152322"/>
                  <a:gd name="connsiteY53" fmla="*/ 2971800 h 2971800"/>
                  <a:gd name="connsiteX54" fmla="*/ 5049078 w 6152322"/>
                  <a:gd name="connsiteY54" fmla="*/ 2892287 h 2971800"/>
                  <a:gd name="connsiteX55" fmla="*/ 5178287 w 6152322"/>
                  <a:gd name="connsiteY55" fmla="*/ 2792896 h 2971800"/>
                  <a:gd name="connsiteX56" fmla="*/ 5406887 w 6152322"/>
                  <a:gd name="connsiteY56" fmla="*/ 2723322 h 2971800"/>
                  <a:gd name="connsiteX57" fmla="*/ 5575852 w 6152322"/>
                  <a:gd name="connsiteY57" fmla="*/ 2623931 h 2971800"/>
                  <a:gd name="connsiteX58" fmla="*/ 5724939 w 6152322"/>
                  <a:gd name="connsiteY58" fmla="*/ 2415209 h 2971800"/>
                  <a:gd name="connsiteX59" fmla="*/ 5814391 w 6152322"/>
                  <a:gd name="connsiteY59" fmla="*/ 2176670 h 2971800"/>
                  <a:gd name="connsiteX60" fmla="*/ 5844209 w 6152322"/>
                  <a:gd name="connsiteY60" fmla="*/ 1938131 h 2971800"/>
                  <a:gd name="connsiteX61" fmla="*/ 6023113 w 6152322"/>
                  <a:gd name="connsiteY61" fmla="*/ 1600200 h 2971800"/>
                  <a:gd name="connsiteX62" fmla="*/ 6152322 w 6152322"/>
                  <a:gd name="connsiteY62" fmla="*/ 1331844 h 2971800"/>
                  <a:gd name="connsiteX63" fmla="*/ 6122504 w 6152322"/>
                  <a:gd name="connsiteY63" fmla="*/ 725557 h 2971800"/>
                  <a:gd name="connsiteX64" fmla="*/ 6042991 w 6152322"/>
                  <a:gd name="connsiteY64" fmla="*/ 546652 h 2971800"/>
                  <a:gd name="connsiteX65" fmla="*/ 5993296 w 6152322"/>
                  <a:gd name="connsiteY65" fmla="*/ 278296 h 2971800"/>
                  <a:gd name="connsiteX66" fmla="*/ 5953539 w 6152322"/>
                  <a:gd name="connsiteY66" fmla="*/ 159026 h 2971800"/>
                  <a:gd name="connsiteX67" fmla="*/ 5883965 w 6152322"/>
                  <a:gd name="connsiteY67" fmla="*/ 109331 h 2971800"/>
                  <a:gd name="connsiteX68" fmla="*/ 5824330 w 6152322"/>
                  <a:gd name="connsiteY68" fmla="*/ 248478 h 2971800"/>
                  <a:gd name="connsiteX69" fmla="*/ 5715000 w 6152322"/>
                  <a:gd name="connsiteY69" fmla="*/ 258418 h 2971800"/>
                  <a:gd name="connsiteX70" fmla="*/ 5615609 w 6152322"/>
                  <a:gd name="connsiteY70" fmla="*/ 278296 h 2971800"/>
                  <a:gd name="connsiteX71" fmla="*/ 5536096 w 6152322"/>
                  <a:gd name="connsiteY71" fmla="*/ 168965 h 2971800"/>
                  <a:gd name="connsiteX72" fmla="*/ 5416826 w 6152322"/>
                  <a:gd name="connsiteY72" fmla="*/ 99391 h 2971800"/>
                  <a:gd name="connsiteX73" fmla="*/ 5237922 w 6152322"/>
                  <a:gd name="connsiteY73" fmla="*/ 29818 h 2971800"/>
                  <a:gd name="connsiteX74" fmla="*/ 5158409 w 6152322"/>
                  <a:gd name="connsiteY74" fmla="*/ 0 h 2971800"/>
                  <a:gd name="connsiteX75" fmla="*/ 5049078 w 6152322"/>
                  <a:gd name="connsiteY75" fmla="*/ 39757 h 2971800"/>
                  <a:gd name="connsiteX76" fmla="*/ 4979504 w 6152322"/>
                  <a:gd name="connsiteY76" fmla="*/ 248478 h 2971800"/>
                  <a:gd name="connsiteX77" fmla="*/ 4890052 w 6152322"/>
                  <a:gd name="connsiteY77" fmla="*/ 377687 h 2971800"/>
                  <a:gd name="connsiteX78" fmla="*/ 4601817 w 6152322"/>
                  <a:gd name="connsiteY78" fmla="*/ 506896 h 2971800"/>
                  <a:gd name="connsiteX79" fmla="*/ 4253948 w 6152322"/>
                  <a:gd name="connsiteY79" fmla="*/ 636105 h 2971800"/>
                  <a:gd name="connsiteX80" fmla="*/ 4028143 w 6152322"/>
                  <a:gd name="connsiteY80" fmla="*/ 706093 h 2971800"/>
                  <a:gd name="connsiteX81" fmla="*/ 3876261 w 6152322"/>
                  <a:gd name="connsiteY81" fmla="*/ 715618 h 2971800"/>
                  <a:gd name="connsiteX82" fmla="*/ 3803270 w 6152322"/>
                  <a:gd name="connsiteY82" fmla="*/ 724936 h 2971800"/>
                  <a:gd name="connsiteX83" fmla="*/ 3702948 w 6152322"/>
                  <a:gd name="connsiteY83" fmla="*/ 759722 h 2971800"/>
                  <a:gd name="connsiteX84" fmla="*/ 3643727 w 6152322"/>
                  <a:gd name="connsiteY84" fmla="*/ 855904 h 2971800"/>
                  <a:gd name="connsiteX85" fmla="*/ 3617843 w 6152322"/>
                  <a:gd name="connsiteY85" fmla="*/ 934278 h 2971800"/>
                  <a:gd name="connsiteX86" fmla="*/ 3577052 w 6152322"/>
                  <a:gd name="connsiteY86" fmla="*/ 974967 h 2971800"/>
                  <a:gd name="connsiteX87" fmla="*/ 3519280 w 6152322"/>
                  <a:gd name="connsiteY87" fmla="*/ 972378 h 2971800"/>
                  <a:gd name="connsiteX88" fmla="*/ 3431795 w 6152322"/>
                  <a:gd name="connsiteY88" fmla="*/ 910673 h 2971800"/>
                  <a:gd name="connsiteX89" fmla="*/ 3362636 w 6152322"/>
                  <a:gd name="connsiteY89" fmla="*/ 854765 h 2971800"/>
                  <a:gd name="connsiteX90" fmla="*/ 3286539 w 6152322"/>
                  <a:gd name="connsiteY90" fmla="*/ 758273 h 2971800"/>
                  <a:gd name="connsiteX91" fmla="*/ 3188494 w 6152322"/>
                  <a:gd name="connsiteY91" fmla="*/ 689320 h 2971800"/>
                  <a:gd name="connsiteX92" fmla="*/ 3011556 w 6152322"/>
                  <a:gd name="connsiteY92" fmla="*/ 596348 h 2971800"/>
                  <a:gd name="connsiteX93" fmla="*/ 2943225 w 6152322"/>
                  <a:gd name="connsiteY93" fmla="*/ 576884 h 2971800"/>
                  <a:gd name="connsiteX94" fmla="*/ 2862469 w 6152322"/>
                  <a:gd name="connsiteY94" fmla="*/ 596348 h 2971800"/>
                  <a:gd name="connsiteX0" fmla="*/ 2862469 w 6152322"/>
                  <a:gd name="connsiteY0" fmla="*/ 596348 h 2971800"/>
                  <a:gd name="connsiteX1" fmla="*/ 2834102 w 6152322"/>
                  <a:gd name="connsiteY1" fmla="*/ 663023 h 2971800"/>
                  <a:gd name="connsiteX2" fmla="*/ 2782956 w 6152322"/>
                  <a:gd name="connsiteY2" fmla="*/ 735496 h 2971800"/>
                  <a:gd name="connsiteX3" fmla="*/ 2735953 w 6152322"/>
                  <a:gd name="connsiteY3" fmla="*/ 785191 h 2971800"/>
                  <a:gd name="connsiteX4" fmla="*/ 2627036 w 6152322"/>
                  <a:gd name="connsiteY4" fmla="*/ 781671 h 2971800"/>
                  <a:gd name="connsiteX5" fmla="*/ 2475672 w 6152322"/>
                  <a:gd name="connsiteY5" fmla="*/ 925892 h 2971800"/>
                  <a:gd name="connsiteX6" fmla="*/ 2385391 w 6152322"/>
                  <a:gd name="connsiteY6" fmla="*/ 894522 h 2971800"/>
                  <a:gd name="connsiteX7" fmla="*/ 2281652 w 6152322"/>
                  <a:gd name="connsiteY7" fmla="*/ 805898 h 2971800"/>
                  <a:gd name="connsiteX8" fmla="*/ 2216426 w 6152322"/>
                  <a:gd name="connsiteY8" fmla="*/ 775252 h 2971800"/>
                  <a:gd name="connsiteX9" fmla="*/ 2037522 w 6152322"/>
                  <a:gd name="connsiteY9" fmla="*/ 725557 h 2971800"/>
                  <a:gd name="connsiteX10" fmla="*/ 1828800 w 6152322"/>
                  <a:gd name="connsiteY10" fmla="*/ 675861 h 2971800"/>
                  <a:gd name="connsiteX11" fmla="*/ 1620078 w 6152322"/>
                  <a:gd name="connsiteY11" fmla="*/ 556591 h 2971800"/>
                  <a:gd name="connsiteX12" fmla="*/ 1490869 w 6152322"/>
                  <a:gd name="connsiteY12" fmla="*/ 417444 h 2971800"/>
                  <a:gd name="connsiteX13" fmla="*/ 1381539 w 6152322"/>
                  <a:gd name="connsiteY13" fmla="*/ 327991 h 2971800"/>
                  <a:gd name="connsiteX14" fmla="*/ 1282148 w 6152322"/>
                  <a:gd name="connsiteY14" fmla="*/ 327991 h 2971800"/>
                  <a:gd name="connsiteX15" fmla="*/ 1133061 w 6152322"/>
                  <a:gd name="connsiteY15" fmla="*/ 397565 h 2971800"/>
                  <a:gd name="connsiteX16" fmla="*/ 1013791 w 6152322"/>
                  <a:gd name="connsiteY16" fmla="*/ 417444 h 2971800"/>
                  <a:gd name="connsiteX17" fmla="*/ 695739 w 6152322"/>
                  <a:gd name="connsiteY17" fmla="*/ 447261 h 2971800"/>
                  <a:gd name="connsiteX18" fmla="*/ 526774 w 6152322"/>
                  <a:gd name="connsiteY18" fmla="*/ 427383 h 2971800"/>
                  <a:gd name="connsiteX19" fmla="*/ 387626 w 6152322"/>
                  <a:gd name="connsiteY19" fmla="*/ 357809 h 2971800"/>
                  <a:gd name="connsiteX20" fmla="*/ 149087 w 6152322"/>
                  <a:gd name="connsiteY20" fmla="*/ 99391 h 2971800"/>
                  <a:gd name="connsiteX21" fmla="*/ 79513 w 6152322"/>
                  <a:gd name="connsiteY21" fmla="*/ 99391 h 2971800"/>
                  <a:gd name="connsiteX22" fmla="*/ 0 w 6152322"/>
                  <a:gd name="connsiteY22" fmla="*/ 188844 h 2971800"/>
                  <a:gd name="connsiteX23" fmla="*/ 49696 w 6152322"/>
                  <a:gd name="connsiteY23" fmla="*/ 357809 h 2971800"/>
                  <a:gd name="connsiteX24" fmla="*/ 178904 w 6152322"/>
                  <a:gd name="connsiteY24" fmla="*/ 566531 h 2971800"/>
                  <a:gd name="connsiteX25" fmla="*/ 208722 w 6152322"/>
                  <a:gd name="connsiteY25" fmla="*/ 725557 h 2971800"/>
                  <a:gd name="connsiteX26" fmla="*/ 238539 w 6152322"/>
                  <a:gd name="connsiteY26" fmla="*/ 864705 h 2971800"/>
                  <a:gd name="connsiteX27" fmla="*/ 397565 w 6152322"/>
                  <a:gd name="connsiteY27" fmla="*/ 954157 h 2971800"/>
                  <a:gd name="connsiteX28" fmla="*/ 606287 w 6152322"/>
                  <a:gd name="connsiteY28" fmla="*/ 1202635 h 2971800"/>
                  <a:gd name="connsiteX29" fmla="*/ 695739 w 6152322"/>
                  <a:gd name="connsiteY29" fmla="*/ 1480931 h 2971800"/>
                  <a:gd name="connsiteX30" fmla="*/ 715617 w 6152322"/>
                  <a:gd name="connsiteY30" fmla="*/ 1679713 h 2971800"/>
                  <a:gd name="connsiteX31" fmla="*/ 685800 w 6152322"/>
                  <a:gd name="connsiteY31" fmla="*/ 1808922 h 2971800"/>
                  <a:gd name="connsiteX32" fmla="*/ 705678 w 6152322"/>
                  <a:gd name="connsiteY32" fmla="*/ 1938131 h 2971800"/>
                  <a:gd name="connsiteX33" fmla="*/ 854765 w 6152322"/>
                  <a:gd name="connsiteY33" fmla="*/ 2067339 h 2971800"/>
                  <a:gd name="connsiteX34" fmla="*/ 1093304 w 6152322"/>
                  <a:gd name="connsiteY34" fmla="*/ 2156791 h 2971800"/>
                  <a:gd name="connsiteX35" fmla="*/ 1321904 w 6152322"/>
                  <a:gd name="connsiteY35" fmla="*/ 2295939 h 2971800"/>
                  <a:gd name="connsiteX36" fmla="*/ 1401417 w 6152322"/>
                  <a:gd name="connsiteY36" fmla="*/ 2375452 h 2971800"/>
                  <a:gd name="connsiteX37" fmla="*/ 1510748 w 6152322"/>
                  <a:gd name="connsiteY37" fmla="*/ 2554357 h 2971800"/>
                  <a:gd name="connsiteX38" fmla="*/ 1908313 w 6152322"/>
                  <a:gd name="connsiteY38" fmla="*/ 2653748 h 2971800"/>
                  <a:gd name="connsiteX39" fmla="*/ 2117035 w 6152322"/>
                  <a:gd name="connsiteY39" fmla="*/ 2604052 h 2971800"/>
                  <a:gd name="connsiteX40" fmla="*/ 2395330 w 6152322"/>
                  <a:gd name="connsiteY40" fmla="*/ 2435087 h 2971800"/>
                  <a:gd name="connsiteX41" fmla="*/ 2594113 w 6152322"/>
                  <a:gd name="connsiteY41" fmla="*/ 2385391 h 2971800"/>
                  <a:gd name="connsiteX42" fmla="*/ 2763078 w 6152322"/>
                  <a:gd name="connsiteY42" fmla="*/ 2395331 h 2971800"/>
                  <a:gd name="connsiteX43" fmla="*/ 3021496 w 6152322"/>
                  <a:gd name="connsiteY43" fmla="*/ 2534478 h 2971800"/>
                  <a:gd name="connsiteX44" fmla="*/ 3230217 w 6152322"/>
                  <a:gd name="connsiteY44" fmla="*/ 2663687 h 2971800"/>
                  <a:gd name="connsiteX45" fmla="*/ 3458817 w 6152322"/>
                  <a:gd name="connsiteY45" fmla="*/ 2663687 h 2971800"/>
                  <a:gd name="connsiteX46" fmla="*/ 3806687 w 6152322"/>
                  <a:gd name="connsiteY46" fmla="*/ 2375452 h 2971800"/>
                  <a:gd name="connsiteX47" fmla="*/ 4045226 w 6152322"/>
                  <a:gd name="connsiteY47" fmla="*/ 2315818 h 2971800"/>
                  <a:gd name="connsiteX48" fmla="*/ 4253948 w 6152322"/>
                  <a:gd name="connsiteY48" fmla="*/ 2345635 h 2971800"/>
                  <a:gd name="connsiteX49" fmla="*/ 4333461 w 6152322"/>
                  <a:gd name="connsiteY49" fmla="*/ 2425148 h 2971800"/>
                  <a:gd name="connsiteX50" fmla="*/ 4373217 w 6152322"/>
                  <a:gd name="connsiteY50" fmla="*/ 2604052 h 2971800"/>
                  <a:gd name="connsiteX51" fmla="*/ 4502426 w 6152322"/>
                  <a:gd name="connsiteY51" fmla="*/ 2723322 h 2971800"/>
                  <a:gd name="connsiteX52" fmla="*/ 4661452 w 6152322"/>
                  <a:gd name="connsiteY52" fmla="*/ 2852531 h 2971800"/>
                  <a:gd name="connsiteX53" fmla="*/ 4800600 w 6152322"/>
                  <a:gd name="connsiteY53" fmla="*/ 2951922 h 2971800"/>
                  <a:gd name="connsiteX54" fmla="*/ 4909930 w 6152322"/>
                  <a:gd name="connsiteY54" fmla="*/ 2971800 h 2971800"/>
                  <a:gd name="connsiteX55" fmla="*/ 5049078 w 6152322"/>
                  <a:gd name="connsiteY55" fmla="*/ 2892287 h 2971800"/>
                  <a:gd name="connsiteX56" fmla="*/ 5178287 w 6152322"/>
                  <a:gd name="connsiteY56" fmla="*/ 2792896 h 2971800"/>
                  <a:gd name="connsiteX57" fmla="*/ 5406887 w 6152322"/>
                  <a:gd name="connsiteY57" fmla="*/ 2723322 h 2971800"/>
                  <a:gd name="connsiteX58" fmla="*/ 5575852 w 6152322"/>
                  <a:gd name="connsiteY58" fmla="*/ 2623931 h 2971800"/>
                  <a:gd name="connsiteX59" fmla="*/ 5724939 w 6152322"/>
                  <a:gd name="connsiteY59" fmla="*/ 2415209 h 2971800"/>
                  <a:gd name="connsiteX60" fmla="*/ 5814391 w 6152322"/>
                  <a:gd name="connsiteY60" fmla="*/ 2176670 h 2971800"/>
                  <a:gd name="connsiteX61" fmla="*/ 5844209 w 6152322"/>
                  <a:gd name="connsiteY61" fmla="*/ 1938131 h 2971800"/>
                  <a:gd name="connsiteX62" fmla="*/ 6023113 w 6152322"/>
                  <a:gd name="connsiteY62" fmla="*/ 1600200 h 2971800"/>
                  <a:gd name="connsiteX63" fmla="*/ 6152322 w 6152322"/>
                  <a:gd name="connsiteY63" fmla="*/ 1331844 h 2971800"/>
                  <a:gd name="connsiteX64" fmla="*/ 6122504 w 6152322"/>
                  <a:gd name="connsiteY64" fmla="*/ 725557 h 2971800"/>
                  <a:gd name="connsiteX65" fmla="*/ 6042991 w 6152322"/>
                  <a:gd name="connsiteY65" fmla="*/ 546652 h 2971800"/>
                  <a:gd name="connsiteX66" fmla="*/ 5993296 w 6152322"/>
                  <a:gd name="connsiteY66" fmla="*/ 278296 h 2971800"/>
                  <a:gd name="connsiteX67" fmla="*/ 5953539 w 6152322"/>
                  <a:gd name="connsiteY67" fmla="*/ 159026 h 2971800"/>
                  <a:gd name="connsiteX68" fmla="*/ 5883965 w 6152322"/>
                  <a:gd name="connsiteY68" fmla="*/ 109331 h 2971800"/>
                  <a:gd name="connsiteX69" fmla="*/ 5824330 w 6152322"/>
                  <a:gd name="connsiteY69" fmla="*/ 248478 h 2971800"/>
                  <a:gd name="connsiteX70" fmla="*/ 5715000 w 6152322"/>
                  <a:gd name="connsiteY70" fmla="*/ 258418 h 2971800"/>
                  <a:gd name="connsiteX71" fmla="*/ 5615609 w 6152322"/>
                  <a:gd name="connsiteY71" fmla="*/ 278296 h 2971800"/>
                  <a:gd name="connsiteX72" fmla="*/ 5536096 w 6152322"/>
                  <a:gd name="connsiteY72" fmla="*/ 168965 h 2971800"/>
                  <a:gd name="connsiteX73" fmla="*/ 5416826 w 6152322"/>
                  <a:gd name="connsiteY73" fmla="*/ 99391 h 2971800"/>
                  <a:gd name="connsiteX74" fmla="*/ 5237922 w 6152322"/>
                  <a:gd name="connsiteY74" fmla="*/ 29818 h 2971800"/>
                  <a:gd name="connsiteX75" fmla="*/ 5158409 w 6152322"/>
                  <a:gd name="connsiteY75" fmla="*/ 0 h 2971800"/>
                  <a:gd name="connsiteX76" fmla="*/ 5049078 w 6152322"/>
                  <a:gd name="connsiteY76" fmla="*/ 39757 h 2971800"/>
                  <a:gd name="connsiteX77" fmla="*/ 4979504 w 6152322"/>
                  <a:gd name="connsiteY77" fmla="*/ 248478 h 2971800"/>
                  <a:gd name="connsiteX78" fmla="*/ 4890052 w 6152322"/>
                  <a:gd name="connsiteY78" fmla="*/ 377687 h 2971800"/>
                  <a:gd name="connsiteX79" fmla="*/ 4601817 w 6152322"/>
                  <a:gd name="connsiteY79" fmla="*/ 506896 h 2971800"/>
                  <a:gd name="connsiteX80" fmla="*/ 4253948 w 6152322"/>
                  <a:gd name="connsiteY80" fmla="*/ 636105 h 2971800"/>
                  <a:gd name="connsiteX81" fmla="*/ 4028143 w 6152322"/>
                  <a:gd name="connsiteY81" fmla="*/ 706093 h 2971800"/>
                  <a:gd name="connsiteX82" fmla="*/ 3876261 w 6152322"/>
                  <a:gd name="connsiteY82" fmla="*/ 715618 h 2971800"/>
                  <a:gd name="connsiteX83" fmla="*/ 3803270 w 6152322"/>
                  <a:gd name="connsiteY83" fmla="*/ 724936 h 2971800"/>
                  <a:gd name="connsiteX84" fmla="*/ 3702948 w 6152322"/>
                  <a:gd name="connsiteY84" fmla="*/ 759722 h 2971800"/>
                  <a:gd name="connsiteX85" fmla="*/ 3643727 w 6152322"/>
                  <a:gd name="connsiteY85" fmla="*/ 855904 h 2971800"/>
                  <a:gd name="connsiteX86" fmla="*/ 3617843 w 6152322"/>
                  <a:gd name="connsiteY86" fmla="*/ 934278 h 2971800"/>
                  <a:gd name="connsiteX87" fmla="*/ 3577052 w 6152322"/>
                  <a:gd name="connsiteY87" fmla="*/ 974967 h 2971800"/>
                  <a:gd name="connsiteX88" fmla="*/ 3519280 w 6152322"/>
                  <a:gd name="connsiteY88" fmla="*/ 972378 h 2971800"/>
                  <a:gd name="connsiteX89" fmla="*/ 3431795 w 6152322"/>
                  <a:gd name="connsiteY89" fmla="*/ 910673 h 2971800"/>
                  <a:gd name="connsiteX90" fmla="*/ 3362636 w 6152322"/>
                  <a:gd name="connsiteY90" fmla="*/ 854765 h 2971800"/>
                  <a:gd name="connsiteX91" fmla="*/ 3286539 w 6152322"/>
                  <a:gd name="connsiteY91" fmla="*/ 758273 h 2971800"/>
                  <a:gd name="connsiteX92" fmla="*/ 3188494 w 6152322"/>
                  <a:gd name="connsiteY92" fmla="*/ 689320 h 2971800"/>
                  <a:gd name="connsiteX93" fmla="*/ 3011556 w 6152322"/>
                  <a:gd name="connsiteY93" fmla="*/ 596348 h 2971800"/>
                  <a:gd name="connsiteX94" fmla="*/ 2943225 w 6152322"/>
                  <a:gd name="connsiteY94" fmla="*/ 576884 h 2971800"/>
                  <a:gd name="connsiteX95" fmla="*/ 2862469 w 6152322"/>
                  <a:gd name="connsiteY95" fmla="*/ 596348 h 2971800"/>
                  <a:gd name="connsiteX0" fmla="*/ 2862469 w 6152322"/>
                  <a:gd name="connsiteY0" fmla="*/ 596348 h 2971800"/>
                  <a:gd name="connsiteX1" fmla="*/ 2834102 w 6152322"/>
                  <a:gd name="connsiteY1" fmla="*/ 663023 h 2971800"/>
                  <a:gd name="connsiteX2" fmla="*/ 2782956 w 6152322"/>
                  <a:gd name="connsiteY2" fmla="*/ 735496 h 2971800"/>
                  <a:gd name="connsiteX3" fmla="*/ 2735953 w 6152322"/>
                  <a:gd name="connsiteY3" fmla="*/ 785191 h 2971800"/>
                  <a:gd name="connsiteX4" fmla="*/ 2627036 w 6152322"/>
                  <a:gd name="connsiteY4" fmla="*/ 781671 h 2971800"/>
                  <a:gd name="connsiteX5" fmla="*/ 2475672 w 6152322"/>
                  <a:gd name="connsiteY5" fmla="*/ 925892 h 2971800"/>
                  <a:gd name="connsiteX6" fmla="*/ 2385391 w 6152322"/>
                  <a:gd name="connsiteY6" fmla="*/ 894522 h 2971800"/>
                  <a:gd name="connsiteX7" fmla="*/ 2281652 w 6152322"/>
                  <a:gd name="connsiteY7" fmla="*/ 805898 h 2971800"/>
                  <a:gd name="connsiteX8" fmla="*/ 2216426 w 6152322"/>
                  <a:gd name="connsiteY8" fmla="*/ 775252 h 2971800"/>
                  <a:gd name="connsiteX9" fmla="*/ 2037522 w 6152322"/>
                  <a:gd name="connsiteY9" fmla="*/ 725557 h 2971800"/>
                  <a:gd name="connsiteX10" fmla="*/ 1828800 w 6152322"/>
                  <a:gd name="connsiteY10" fmla="*/ 675861 h 2971800"/>
                  <a:gd name="connsiteX11" fmla="*/ 1620078 w 6152322"/>
                  <a:gd name="connsiteY11" fmla="*/ 556591 h 2971800"/>
                  <a:gd name="connsiteX12" fmla="*/ 1490869 w 6152322"/>
                  <a:gd name="connsiteY12" fmla="*/ 417444 h 2971800"/>
                  <a:gd name="connsiteX13" fmla="*/ 1381539 w 6152322"/>
                  <a:gd name="connsiteY13" fmla="*/ 327991 h 2971800"/>
                  <a:gd name="connsiteX14" fmla="*/ 1282148 w 6152322"/>
                  <a:gd name="connsiteY14" fmla="*/ 327991 h 2971800"/>
                  <a:gd name="connsiteX15" fmla="*/ 1133061 w 6152322"/>
                  <a:gd name="connsiteY15" fmla="*/ 397565 h 2971800"/>
                  <a:gd name="connsiteX16" fmla="*/ 1013791 w 6152322"/>
                  <a:gd name="connsiteY16" fmla="*/ 417444 h 2971800"/>
                  <a:gd name="connsiteX17" fmla="*/ 695739 w 6152322"/>
                  <a:gd name="connsiteY17" fmla="*/ 447261 h 2971800"/>
                  <a:gd name="connsiteX18" fmla="*/ 526774 w 6152322"/>
                  <a:gd name="connsiteY18" fmla="*/ 427383 h 2971800"/>
                  <a:gd name="connsiteX19" fmla="*/ 387626 w 6152322"/>
                  <a:gd name="connsiteY19" fmla="*/ 357809 h 2971800"/>
                  <a:gd name="connsiteX20" fmla="*/ 149087 w 6152322"/>
                  <a:gd name="connsiteY20" fmla="*/ 99391 h 2971800"/>
                  <a:gd name="connsiteX21" fmla="*/ 79513 w 6152322"/>
                  <a:gd name="connsiteY21" fmla="*/ 99391 h 2971800"/>
                  <a:gd name="connsiteX22" fmla="*/ 0 w 6152322"/>
                  <a:gd name="connsiteY22" fmla="*/ 188844 h 2971800"/>
                  <a:gd name="connsiteX23" fmla="*/ 49696 w 6152322"/>
                  <a:gd name="connsiteY23" fmla="*/ 357809 h 2971800"/>
                  <a:gd name="connsiteX24" fmla="*/ 178904 w 6152322"/>
                  <a:gd name="connsiteY24" fmla="*/ 566531 h 2971800"/>
                  <a:gd name="connsiteX25" fmla="*/ 208722 w 6152322"/>
                  <a:gd name="connsiteY25" fmla="*/ 725557 h 2971800"/>
                  <a:gd name="connsiteX26" fmla="*/ 238539 w 6152322"/>
                  <a:gd name="connsiteY26" fmla="*/ 864705 h 2971800"/>
                  <a:gd name="connsiteX27" fmla="*/ 397565 w 6152322"/>
                  <a:gd name="connsiteY27" fmla="*/ 954157 h 2971800"/>
                  <a:gd name="connsiteX28" fmla="*/ 606287 w 6152322"/>
                  <a:gd name="connsiteY28" fmla="*/ 1202635 h 2971800"/>
                  <a:gd name="connsiteX29" fmla="*/ 695739 w 6152322"/>
                  <a:gd name="connsiteY29" fmla="*/ 1480931 h 2971800"/>
                  <a:gd name="connsiteX30" fmla="*/ 715617 w 6152322"/>
                  <a:gd name="connsiteY30" fmla="*/ 1679713 h 2971800"/>
                  <a:gd name="connsiteX31" fmla="*/ 685800 w 6152322"/>
                  <a:gd name="connsiteY31" fmla="*/ 1808922 h 2971800"/>
                  <a:gd name="connsiteX32" fmla="*/ 705678 w 6152322"/>
                  <a:gd name="connsiteY32" fmla="*/ 1938131 h 2971800"/>
                  <a:gd name="connsiteX33" fmla="*/ 854765 w 6152322"/>
                  <a:gd name="connsiteY33" fmla="*/ 2067339 h 2971800"/>
                  <a:gd name="connsiteX34" fmla="*/ 1093304 w 6152322"/>
                  <a:gd name="connsiteY34" fmla="*/ 2156791 h 2971800"/>
                  <a:gd name="connsiteX35" fmla="*/ 1321904 w 6152322"/>
                  <a:gd name="connsiteY35" fmla="*/ 2295939 h 2971800"/>
                  <a:gd name="connsiteX36" fmla="*/ 1401417 w 6152322"/>
                  <a:gd name="connsiteY36" fmla="*/ 2375452 h 2971800"/>
                  <a:gd name="connsiteX37" fmla="*/ 1510748 w 6152322"/>
                  <a:gd name="connsiteY37" fmla="*/ 2554357 h 2971800"/>
                  <a:gd name="connsiteX38" fmla="*/ 1908313 w 6152322"/>
                  <a:gd name="connsiteY38" fmla="*/ 2653748 h 2971800"/>
                  <a:gd name="connsiteX39" fmla="*/ 2117035 w 6152322"/>
                  <a:gd name="connsiteY39" fmla="*/ 2604052 h 2971800"/>
                  <a:gd name="connsiteX40" fmla="*/ 2395330 w 6152322"/>
                  <a:gd name="connsiteY40" fmla="*/ 2435087 h 2971800"/>
                  <a:gd name="connsiteX41" fmla="*/ 2594113 w 6152322"/>
                  <a:gd name="connsiteY41" fmla="*/ 2385391 h 2971800"/>
                  <a:gd name="connsiteX42" fmla="*/ 2763078 w 6152322"/>
                  <a:gd name="connsiteY42" fmla="*/ 2395331 h 2971800"/>
                  <a:gd name="connsiteX43" fmla="*/ 3021496 w 6152322"/>
                  <a:gd name="connsiteY43" fmla="*/ 2534478 h 2971800"/>
                  <a:gd name="connsiteX44" fmla="*/ 3230217 w 6152322"/>
                  <a:gd name="connsiteY44" fmla="*/ 2663687 h 2971800"/>
                  <a:gd name="connsiteX45" fmla="*/ 3458817 w 6152322"/>
                  <a:gd name="connsiteY45" fmla="*/ 2663687 h 2971800"/>
                  <a:gd name="connsiteX46" fmla="*/ 3806687 w 6152322"/>
                  <a:gd name="connsiteY46" fmla="*/ 2375452 h 2971800"/>
                  <a:gd name="connsiteX47" fmla="*/ 4045226 w 6152322"/>
                  <a:gd name="connsiteY47" fmla="*/ 2315818 h 2971800"/>
                  <a:gd name="connsiteX48" fmla="*/ 4253948 w 6152322"/>
                  <a:gd name="connsiteY48" fmla="*/ 2345635 h 2971800"/>
                  <a:gd name="connsiteX49" fmla="*/ 4333461 w 6152322"/>
                  <a:gd name="connsiteY49" fmla="*/ 2425148 h 2971800"/>
                  <a:gd name="connsiteX50" fmla="*/ 4373217 w 6152322"/>
                  <a:gd name="connsiteY50" fmla="*/ 2604052 h 2971800"/>
                  <a:gd name="connsiteX51" fmla="*/ 4502426 w 6152322"/>
                  <a:gd name="connsiteY51" fmla="*/ 2723322 h 2971800"/>
                  <a:gd name="connsiteX52" fmla="*/ 4661452 w 6152322"/>
                  <a:gd name="connsiteY52" fmla="*/ 2852531 h 2971800"/>
                  <a:gd name="connsiteX53" fmla="*/ 4800600 w 6152322"/>
                  <a:gd name="connsiteY53" fmla="*/ 2951922 h 2971800"/>
                  <a:gd name="connsiteX54" fmla="*/ 4909930 w 6152322"/>
                  <a:gd name="connsiteY54" fmla="*/ 2971800 h 2971800"/>
                  <a:gd name="connsiteX55" fmla="*/ 5049078 w 6152322"/>
                  <a:gd name="connsiteY55" fmla="*/ 2892287 h 2971800"/>
                  <a:gd name="connsiteX56" fmla="*/ 5178287 w 6152322"/>
                  <a:gd name="connsiteY56" fmla="*/ 2792896 h 2971800"/>
                  <a:gd name="connsiteX57" fmla="*/ 5406887 w 6152322"/>
                  <a:gd name="connsiteY57" fmla="*/ 2723322 h 2971800"/>
                  <a:gd name="connsiteX58" fmla="*/ 5575852 w 6152322"/>
                  <a:gd name="connsiteY58" fmla="*/ 2623931 h 2971800"/>
                  <a:gd name="connsiteX59" fmla="*/ 5724939 w 6152322"/>
                  <a:gd name="connsiteY59" fmla="*/ 2415209 h 2971800"/>
                  <a:gd name="connsiteX60" fmla="*/ 5814391 w 6152322"/>
                  <a:gd name="connsiteY60" fmla="*/ 2176670 h 2971800"/>
                  <a:gd name="connsiteX61" fmla="*/ 5844209 w 6152322"/>
                  <a:gd name="connsiteY61" fmla="*/ 1938131 h 2971800"/>
                  <a:gd name="connsiteX62" fmla="*/ 6023113 w 6152322"/>
                  <a:gd name="connsiteY62" fmla="*/ 1600200 h 2971800"/>
                  <a:gd name="connsiteX63" fmla="*/ 6152322 w 6152322"/>
                  <a:gd name="connsiteY63" fmla="*/ 1331844 h 2971800"/>
                  <a:gd name="connsiteX64" fmla="*/ 6122504 w 6152322"/>
                  <a:gd name="connsiteY64" fmla="*/ 725557 h 2971800"/>
                  <a:gd name="connsiteX65" fmla="*/ 6042991 w 6152322"/>
                  <a:gd name="connsiteY65" fmla="*/ 546652 h 2971800"/>
                  <a:gd name="connsiteX66" fmla="*/ 5993296 w 6152322"/>
                  <a:gd name="connsiteY66" fmla="*/ 278296 h 2971800"/>
                  <a:gd name="connsiteX67" fmla="*/ 5953539 w 6152322"/>
                  <a:gd name="connsiteY67" fmla="*/ 159026 h 2971800"/>
                  <a:gd name="connsiteX68" fmla="*/ 5883965 w 6152322"/>
                  <a:gd name="connsiteY68" fmla="*/ 109331 h 2971800"/>
                  <a:gd name="connsiteX69" fmla="*/ 5824330 w 6152322"/>
                  <a:gd name="connsiteY69" fmla="*/ 248478 h 2971800"/>
                  <a:gd name="connsiteX70" fmla="*/ 5715000 w 6152322"/>
                  <a:gd name="connsiteY70" fmla="*/ 258418 h 2971800"/>
                  <a:gd name="connsiteX71" fmla="*/ 5615609 w 6152322"/>
                  <a:gd name="connsiteY71" fmla="*/ 278296 h 2971800"/>
                  <a:gd name="connsiteX72" fmla="*/ 5536096 w 6152322"/>
                  <a:gd name="connsiteY72" fmla="*/ 168965 h 2971800"/>
                  <a:gd name="connsiteX73" fmla="*/ 5416826 w 6152322"/>
                  <a:gd name="connsiteY73" fmla="*/ 99391 h 2971800"/>
                  <a:gd name="connsiteX74" fmla="*/ 5237922 w 6152322"/>
                  <a:gd name="connsiteY74" fmla="*/ 29818 h 2971800"/>
                  <a:gd name="connsiteX75" fmla="*/ 5158409 w 6152322"/>
                  <a:gd name="connsiteY75" fmla="*/ 0 h 2971800"/>
                  <a:gd name="connsiteX76" fmla="*/ 5049078 w 6152322"/>
                  <a:gd name="connsiteY76" fmla="*/ 39757 h 2971800"/>
                  <a:gd name="connsiteX77" fmla="*/ 4979504 w 6152322"/>
                  <a:gd name="connsiteY77" fmla="*/ 248478 h 2971800"/>
                  <a:gd name="connsiteX78" fmla="*/ 4890052 w 6152322"/>
                  <a:gd name="connsiteY78" fmla="*/ 377687 h 2971800"/>
                  <a:gd name="connsiteX79" fmla="*/ 4601817 w 6152322"/>
                  <a:gd name="connsiteY79" fmla="*/ 506896 h 2971800"/>
                  <a:gd name="connsiteX80" fmla="*/ 4253948 w 6152322"/>
                  <a:gd name="connsiteY80" fmla="*/ 636105 h 2971800"/>
                  <a:gd name="connsiteX81" fmla="*/ 4146170 w 6152322"/>
                  <a:gd name="connsiteY81" fmla="*/ 710648 h 2971800"/>
                  <a:gd name="connsiteX82" fmla="*/ 4028143 w 6152322"/>
                  <a:gd name="connsiteY82" fmla="*/ 706093 h 2971800"/>
                  <a:gd name="connsiteX83" fmla="*/ 3876261 w 6152322"/>
                  <a:gd name="connsiteY83" fmla="*/ 715618 h 2971800"/>
                  <a:gd name="connsiteX84" fmla="*/ 3803270 w 6152322"/>
                  <a:gd name="connsiteY84" fmla="*/ 724936 h 2971800"/>
                  <a:gd name="connsiteX85" fmla="*/ 3702948 w 6152322"/>
                  <a:gd name="connsiteY85" fmla="*/ 759722 h 2971800"/>
                  <a:gd name="connsiteX86" fmla="*/ 3643727 w 6152322"/>
                  <a:gd name="connsiteY86" fmla="*/ 855904 h 2971800"/>
                  <a:gd name="connsiteX87" fmla="*/ 3617843 w 6152322"/>
                  <a:gd name="connsiteY87" fmla="*/ 934278 h 2971800"/>
                  <a:gd name="connsiteX88" fmla="*/ 3577052 w 6152322"/>
                  <a:gd name="connsiteY88" fmla="*/ 974967 h 2971800"/>
                  <a:gd name="connsiteX89" fmla="*/ 3519280 w 6152322"/>
                  <a:gd name="connsiteY89" fmla="*/ 972378 h 2971800"/>
                  <a:gd name="connsiteX90" fmla="*/ 3431795 w 6152322"/>
                  <a:gd name="connsiteY90" fmla="*/ 910673 h 2971800"/>
                  <a:gd name="connsiteX91" fmla="*/ 3362636 w 6152322"/>
                  <a:gd name="connsiteY91" fmla="*/ 854765 h 2971800"/>
                  <a:gd name="connsiteX92" fmla="*/ 3286539 w 6152322"/>
                  <a:gd name="connsiteY92" fmla="*/ 758273 h 2971800"/>
                  <a:gd name="connsiteX93" fmla="*/ 3188494 w 6152322"/>
                  <a:gd name="connsiteY93" fmla="*/ 689320 h 2971800"/>
                  <a:gd name="connsiteX94" fmla="*/ 3011556 w 6152322"/>
                  <a:gd name="connsiteY94" fmla="*/ 596348 h 2971800"/>
                  <a:gd name="connsiteX95" fmla="*/ 2943225 w 6152322"/>
                  <a:gd name="connsiteY95" fmla="*/ 576884 h 2971800"/>
                  <a:gd name="connsiteX96" fmla="*/ 2862469 w 6152322"/>
                  <a:gd name="connsiteY96" fmla="*/ 596348 h 2971800"/>
                  <a:gd name="connsiteX0" fmla="*/ 2862469 w 6152322"/>
                  <a:gd name="connsiteY0" fmla="*/ 596348 h 2971800"/>
                  <a:gd name="connsiteX1" fmla="*/ 2834102 w 6152322"/>
                  <a:gd name="connsiteY1" fmla="*/ 663023 h 2971800"/>
                  <a:gd name="connsiteX2" fmla="*/ 2782956 w 6152322"/>
                  <a:gd name="connsiteY2" fmla="*/ 735496 h 2971800"/>
                  <a:gd name="connsiteX3" fmla="*/ 2735953 w 6152322"/>
                  <a:gd name="connsiteY3" fmla="*/ 785191 h 2971800"/>
                  <a:gd name="connsiteX4" fmla="*/ 2627036 w 6152322"/>
                  <a:gd name="connsiteY4" fmla="*/ 781671 h 2971800"/>
                  <a:gd name="connsiteX5" fmla="*/ 2475672 w 6152322"/>
                  <a:gd name="connsiteY5" fmla="*/ 925892 h 2971800"/>
                  <a:gd name="connsiteX6" fmla="*/ 2385391 w 6152322"/>
                  <a:gd name="connsiteY6" fmla="*/ 894522 h 2971800"/>
                  <a:gd name="connsiteX7" fmla="*/ 2281652 w 6152322"/>
                  <a:gd name="connsiteY7" fmla="*/ 805898 h 2971800"/>
                  <a:gd name="connsiteX8" fmla="*/ 2216426 w 6152322"/>
                  <a:gd name="connsiteY8" fmla="*/ 775252 h 2971800"/>
                  <a:gd name="connsiteX9" fmla="*/ 2037522 w 6152322"/>
                  <a:gd name="connsiteY9" fmla="*/ 725557 h 2971800"/>
                  <a:gd name="connsiteX10" fmla="*/ 1828800 w 6152322"/>
                  <a:gd name="connsiteY10" fmla="*/ 675861 h 2971800"/>
                  <a:gd name="connsiteX11" fmla="*/ 1620078 w 6152322"/>
                  <a:gd name="connsiteY11" fmla="*/ 556591 h 2971800"/>
                  <a:gd name="connsiteX12" fmla="*/ 1490869 w 6152322"/>
                  <a:gd name="connsiteY12" fmla="*/ 417444 h 2971800"/>
                  <a:gd name="connsiteX13" fmla="*/ 1381539 w 6152322"/>
                  <a:gd name="connsiteY13" fmla="*/ 327991 h 2971800"/>
                  <a:gd name="connsiteX14" fmla="*/ 1282148 w 6152322"/>
                  <a:gd name="connsiteY14" fmla="*/ 327991 h 2971800"/>
                  <a:gd name="connsiteX15" fmla="*/ 1133061 w 6152322"/>
                  <a:gd name="connsiteY15" fmla="*/ 397565 h 2971800"/>
                  <a:gd name="connsiteX16" fmla="*/ 1013791 w 6152322"/>
                  <a:gd name="connsiteY16" fmla="*/ 417444 h 2971800"/>
                  <a:gd name="connsiteX17" fmla="*/ 695739 w 6152322"/>
                  <a:gd name="connsiteY17" fmla="*/ 447261 h 2971800"/>
                  <a:gd name="connsiteX18" fmla="*/ 526774 w 6152322"/>
                  <a:gd name="connsiteY18" fmla="*/ 427383 h 2971800"/>
                  <a:gd name="connsiteX19" fmla="*/ 387626 w 6152322"/>
                  <a:gd name="connsiteY19" fmla="*/ 357809 h 2971800"/>
                  <a:gd name="connsiteX20" fmla="*/ 149087 w 6152322"/>
                  <a:gd name="connsiteY20" fmla="*/ 99391 h 2971800"/>
                  <a:gd name="connsiteX21" fmla="*/ 79513 w 6152322"/>
                  <a:gd name="connsiteY21" fmla="*/ 99391 h 2971800"/>
                  <a:gd name="connsiteX22" fmla="*/ 0 w 6152322"/>
                  <a:gd name="connsiteY22" fmla="*/ 188844 h 2971800"/>
                  <a:gd name="connsiteX23" fmla="*/ 49696 w 6152322"/>
                  <a:gd name="connsiteY23" fmla="*/ 357809 h 2971800"/>
                  <a:gd name="connsiteX24" fmla="*/ 178904 w 6152322"/>
                  <a:gd name="connsiteY24" fmla="*/ 566531 h 2971800"/>
                  <a:gd name="connsiteX25" fmla="*/ 208722 w 6152322"/>
                  <a:gd name="connsiteY25" fmla="*/ 725557 h 2971800"/>
                  <a:gd name="connsiteX26" fmla="*/ 238539 w 6152322"/>
                  <a:gd name="connsiteY26" fmla="*/ 864705 h 2971800"/>
                  <a:gd name="connsiteX27" fmla="*/ 397565 w 6152322"/>
                  <a:gd name="connsiteY27" fmla="*/ 954157 h 2971800"/>
                  <a:gd name="connsiteX28" fmla="*/ 606287 w 6152322"/>
                  <a:gd name="connsiteY28" fmla="*/ 1202635 h 2971800"/>
                  <a:gd name="connsiteX29" fmla="*/ 695739 w 6152322"/>
                  <a:gd name="connsiteY29" fmla="*/ 1480931 h 2971800"/>
                  <a:gd name="connsiteX30" fmla="*/ 715617 w 6152322"/>
                  <a:gd name="connsiteY30" fmla="*/ 1679713 h 2971800"/>
                  <a:gd name="connsiteX31" fmla="*/ 685800 w 6152322"/>
                  <a:gd name="connsiteY31" fmla="*/ 1808922 h 2971800"/>
                  <a:gd name="connsiteX32" fmla="*/ 705678 w 6152322"/>
                  <a:gd name="connsiteY32" fmla="*/ 1938131 h 2971800"/>
                  <a:gd name="connsiteX33" fmla="*/ 854765 w 6152322"/>
                  <a:gd name="connsiteY33" fmla="*/ 2067339 h 2971800"/>
                  <a:gd name="connsiteX34" fmla="*/ 1093304 w 6152322"/>
                  <a:gd name="connsiteY34" fmla="*/ 2156791 h 2971800"/>
                  <a:gd name="connsiteX35" fmla="*/ 1321904 w 6152322"/>
                  <a:gd name="connsiteY35" fmla="*/ 2295939 h 2971800"/>
                  <a:gd name="connsiteX36" fmla="*/ 1401417 w 6152322"/>
                  <a:gd name="connsiteY36" fmla="*/ 2375452 h 2971800"/>
                  <a:gd name="connsiteX37" fmla="*/ 1510748 w 6152322"/>
                  <a:gd name="connsiteY37" fmla="*/ 2554357 h 2971800"/>
                  <a:gd name="connsiteX38" fmla="*/ 1908313 w 6152322"/>
                  <a:gd name="connsiteY38" fmla="*/ 2653748 h 2971800"/>
                  <a:gd name="connsiteX39" fmla="*/ 2117035 w 6152322"/>
                  <a:gd name="connsiteY39" fmla="*/ 2604052 h 2971800"/>
                  <a:gd name="connsiteX40" fmla="*/ 2395330 w 6152322"/>
                  <a:gd name="connsiteY40" fmla="*/ 2435087 h 2971800"/>
                  <a:gd name="connsiteX41" fmla="*/ 2594113 w 6152322"/>
                  <a:gd name="connsiteY41" fmla="*/ 2385391 h 2971800"/>
                  <a:gd name="connsiteX42" fmla="*/ 2763078 w 6152322"/>
                  <a:gd name="connsiteY42" fmla="*/ 2395331 h 2971800"/>
                  <a:gd name="connsiteX43" fmla="*/ 3021496 w 6152322"/>
                  <a:gd name="connsiteY43" fmla="*/ 2534478 h 2971800"/>
                  <a:gd name="connsiteX44" fmla="*/ 3230217 w 6152322"/>
                  <a:gd name="connsiteY44" fmla="*/ 2663687 h 2971800"/>
                  <a:gd name="connsiteX45" fmla="*/ 3458817 w 6152322"/>
                  <a:gd name="connsiteY45" fmla="*/ 2663687 h 2971800"/>
                  <a:gd name="connsiteX46" fmla="*/ 3806687 w 6152322"/>
                  <a:gd name="connsiteY46" fmla="*/ 2375452 h 2971800"/>
                  <a:gd name="connsiteX47" fmla="*/ 4045226 w 6152322"/>
                  <a:gd name="connsiteY47" fmla="*/ 2315818 h 2971800"/>
                  <a:gd name="connsiteX48" fmla="*/ 4253948 w 6152322"/>
                  <a:gd name="connsiteY48" fmla="*/ 2345635 h 2971800"/>
                  <a:gd name="connsiteX49" fmla="*/ 4333461 w 6152322"/>
                  <a:gd name="connsiteY49" fmla="*/ 2425148 h 2971800"/>
                  <a:gd name="connsiteX50" fmla="*/ 4373217 w 6152322"/>
                  <a:gd name="connsiteY50" fmla="*/ 2604052 h 2971800"/>
                  <a:gd name="connsiteX51" fmla="*/ 4502426 w 6152322"/>
                  <a:gd name="connsiteY51" fmla="*/ 2723322 h 2971800"/>
                  <a:gd name="connsiteX52" fmla="*/ 4661452 w 6152322"/>
                  <a:gd name="connsiteY52" fmla="*/ 2852531 h 2971800"/>
                  <a:gd name="connsiteX53" fmla="*/ 4800600 w 6152322"/>
                  <a:gd name="connsiteY53" fmla="*/ 2951922 h 2971800"/>
                  <a:gd name="connsiteX54" fmla="*/ 4909930 w 6152322"/>
                  <a:gd name="connsiteY54" fmla="*/ 2971800 h 2971800"/>
                  <a:gd name="connsiteX55" fmla="*/ 5049078 w 6152322"/>
                  <a:gd name="connsiteY55" fmla="*/ 2892287 h 2971800"/>
                  <a:gd name="connsiteX56" fmla="*/ 5178287 w 6152322"/>
                  <a:gd name="connsiteY56" fmla="*/ 2792896 h 2971800"/>
                  <a:gd name="connsiteX57" fmla="*/ 5406887 w 6152322"/>
                  <a:gd name="connsiteY57" fmla="*/ 2723322 h 2971800"/>
                  <a:gd name="connsiteX58" fmla="*/ 5575852 w 6152322"/>
                  <a:gd name="connsiteY58" fmla="*/ 2623931 h 2971800"/>
                  <a:gd name="connsiteX59" fmla="*/ 5724939 w 6152322"/>
                  <a:gd name="connsiteY59" fmla="*/ 2415209 h 2971800"/>
                  <a:gd name="connsiteX60" fmla="*/ 5814391 w 6152322"/>
                  <a:gd name="connsiteY60" fmla="*/ 2176670 h 2971800"/>
                  <a:gd name="connsiteX61" fmla="*/ 5844209 w 6152322"/>
                  <a:gd name="connsiteY61" fmla="*/ 1938131 h 2971800"/>
                  <a:gd name="connsiteX62" fmla="*/ 6023113 w 6152322"/>
                  <a:gd name="connsiteY62" fmla="*/ 1600200 h 2971800"/>
                  <a:gd name="connsiteX63" fmla="*/ 6152322 w 6152322"/>
                  <a:gd name="connsiteY63" fmla="*/ 1331844 h 2971800"/>
                  <a:gd name="connsiteX64" fmla="*/ 6122504 w 6152322"/>
                  <a:gd name="connsiteY64" fmla="*/ 725557 h 2971800"/>
                  <a:gd name="connsiteX65" fmla="*/ 6042991 w 6152322"/>
                  <a:gd name="connsiteY65" fmla="*/ 546652 h 2971800"/>
                  <a:gd name="connsiteX66" fmla="*/ 5993296 w 6152322"/>
                  <a:gd name="connsiteY66" fmla="*/ 278296 h 2971800"/>
                  <a:gd name="connsiteX67" fmla="*/ 5953539 w 6152322"/>
                  <a:gd name="connsiteY67" fmla="*/ 159026 h 2971800"/>
                  <a:gd name="connsiteX68" fmla="*/ 5883965 w 6152322"/>
                  <a:gd name="connsiteY68" fmla="*/ 109331 h 2971800"/>
                  <a:gd name="connsiteX69" fmla="*/ 5824330 w 6152322"/>
                  <a:gd name="connsiteY69" fmla="*/ 248478 h 2971800"/>
                  <a:gd name="connsiteX70" fmla="*/ 5715000 w 6152322"/>
                  <a:gd name="connsiteY70" fmla="*/ 258418 h 2971800"/>
                  <a:gd name="connsiteX71" fmla="*/ 5615609 w 6152322"/>
                  <a:gd name="connsiteY71" fmla="*/ 278296 h 2971800"/>
                  <a:gd name="connsiteX72" fmla="*/ 5536096 w 6152322"/>
                  <a:gd name="connsiteY72" fmla="*/ 168965 h 2971800"/>
                  <a:gd name="connsiteX73" fmla="*/ 5416826 w 6152322"/>
                  <a:gd name="connsiteY73" fmla="*/ 99391 h 2971800"/>
                  <a:gd name="connsiteX74" fmla="*/ 5237922 w 6152322"/>
                  <a:gd name="connsiteY74" fmla="*/ 29818 h 2971800"/>
                  <a:gd name="connsiteX75" fmla="*/ 5158409 w 6152322"/>
                  <a:gd name="connsiteY75" fmla="*/ 0 h 2971800"/>
                  <a:gd name="connsiteX76" fmla="*/ 5049078 w 6152322"/>
                  <a:gd name="connsiteY76" fmla="*/ 39757 h 2971800"/>
                  <a:gd name="connsiteX77" fmla="*/ 4979504 w 6152322"/>
                  <a:gd name="connsiteY77" fmla="*/ 248478 h 2971800"/>
                  <a:gd name="connsiteX78" fmla="*/ 4890052 w 6152322"/>
                  <a:gd name="connsiteY78" fmla="*/ 377687 h 2971800"/>
                  <a:gd name="connsiteX79" fmla="*/ 4601817 w 6152322"/>
                  <a:gd name="connsiteY79" fmla="*/ 506896 h 2971800"/>
                  <a:gd name="connsiteX80" fmla="*/ 4253948 w 6152322"/>
                  <a:gd name="connsiteY80" fmla="*/ 636105 h 2971800"/>
                  <a:gd name="connsiteX81" fmla="*/ 4146170 w 6152322"/>
                  <a:gd name="connsiteY81" fmla="*/ 710648 h 2971800"/>
                  <a:gd name="connsiteX82" fmla="*/ 4028143 w 6152322"/>
                  <a:gd name="connsiteY82" fmla="*/ 706093 h 2971800"/>
                  <a:gd name="connsiteX83" fmla="*/ 3876261 w 6152322"/>
                  <a:gd name="connsiteY83" fmla="*/ 715618 h 2971800"/>
                  <a:gd name="connsiteX84" fmla="*/ 3803270 w 6152322"/>
                  <a:gd name="connsiteY84" fmla="*/ 724936 h 2971800"/>
                  <a:gd name="connsiteX85" fmla="*/ 3702948 w 6152322"/>
                  <a:gd name="connsiteY85" fmla="*/ 759722 h 2971800"/>
                  <a:gd name="connsiteX86" fmla="*/ 3643727 w 6152322"/>
                  <a:gd name="connsiteY86" fmla="*/ 855904 h 2971800"/>
                  <a:gd name="connsiteX87" fmla="*/ 3617843 w 6152322"/>
                  <a:gd name="connsiteY87" fmla="*/ 934278 h 2971800"/>
                  <a:gd name="connsiteX88" fmla="*/ 3577052 w 6152322"/>
                  <a:gd name="connsiteY88" fmla="*/ 974967 h 2971800"/>
                  <a:gd name="connsiteX89" fmla="*/ 3519280 w 6152322"/>
                  <a:gd name="connsiteY89" fmla="*/ 972378 h 2971800"/>
                  <a:gd name="connsiteX90" fmla="*/ 3431795 w 6152322"/>
                  <a:gd name="connsiteY90" fmla="*/ 910673 h 2971800"/>
                  <a:gd name="connsiteX91" fmla="*/ 3362636 w 6152322"/>
                  <a:gd name="connsiteY91" fmla="*/ 854765 h 2971800"/>
                  <a:gd name="connsiteX92" fmla="*/ 3286539 w 6152322"/>
                  <a:gd name="connsiteY92" fmla="*/ 758273 h 2971800"/>
                  <a:gd name="connsiteX93" fmla="*/ 3188494 w 6152322"/>
                  <a:gd name="connsiteY93" fmla="*/ 689320 h 2971800"/>
                  <a:gd name="connsiteX94" fmla="*/ 3011556 w 6152322"/>
                  <a:gd name="connsiteY94" fmla="*/ 596348 h 2971800"/>
                  <a:gd name="connsiteX95" fmla="*/ 2943225 w 6152322"/>
                  <a:gd name="connsiteY95" fmla="*/ 576884 h 2971800"/>
                  <a:gd name="connsiteX96" fmla="*/ 2862469 w 6152322"/>
                  <a:gd name="connsiteY96" fmla="*/ 596348 h 2971800"/>
                  <a:gd name="connsiteX0" fmla="*/ 2862469 w 6152322"/>
                  <a:gd name="connsiteY0" fmla="*/ 596348 h 2971800"/>
                  <a:gd name="connsiteX1" fmla="*/ 2834102 w 6152322"/>
                  <a:gd name="connsiteY1" fmla="*/ 663023 h 2971800"/>
                  <a:gd name="connsiteX2" fmla="*/ 2782956 w 6152322"/>
                  <a:gd name="connsiteY2" fmla="*/ 735496 h 2971800"/>
                  <a:gd name="connsiteX3" fmla="*/ 2735953 w 6152322"/>
                  <a:gd name="connsiteY3" fmla="*/ 785191 h 2971800"/>
                  <a:gd name="connsiteX4" fmla="*/ 2627036 w 6152322"/>
                  <a:gd name="connsiteY4" fmla="*/ 781671 h 2971800"/>
                  <a:gd name="connsiteX5" fmla="*/ 2475672 w 6152322"/>
                  <a:gd name="connsiteY5" fmla="*/ 925892 h 2971800"/>
                  <a:gd name="connsiteX6" fmla="*/ 2385391 w 6152322"/>
                  <a:gd name="connsiteY6" fmla="*/ 894522 h 2971800"/>
                  <a:gd name="connsiteX7" fmla="*/ 2281652 w 6152322"/>
                  <a:gd name="connsiteY7" fmla="*/ 805898 h 2971800"/>
                  <a:gd name="connsiteX8" fmla="*/ 2216426 w 6152322"/>
                  <a:gd name="connsiteY8" fmla="*/ 775252 h 2971800"/>
                  <a:gd name="connsiteX9" fmla="*/ 2037522 w 6152322"/>
                  <a:gd name="connsiteY9" fmla="*/ 725557 h 2971800"/>
                  <a:gd name="connsiteX10" fmla="*/ 1828800 w 6152322"/>
                  <a:gd name="connsiteY10" fmla="*/ 675861 h 2971800"/>
                  <a:gd name="connsiteX11" fmla="*/ 1620078 w 6152322"/>
                  <a:gd name="connsiteY11" fmla="*/ 556591 h 2971800"/>
                  <a:gd name="connsiteX12" fmla="*/ 1490869 w 6152322"/>
                  <a:gd name="connsiteY12" fmla="*/ 417444 h 2971800"/>
                  <a:gd name="connsiteX13" fmla="*/ 1381539 w 6152322"/>
                  <a:gd name="connsiteY13" fmla="*/ 327991 h 2971800"/>
                  <a:gd name="connsiteX14" fmla="*/ 1282148 w 6152322"/>
                  <a:gd name="connsiteY14" fmla="*/ 327991 h 2971800"/>
                  <a:gd name="connsiteX15" fmla="*/ 1133061 w 6152322"/>
                  <a:gd name="connsiteY15" fmla="*/ 397565 h 2971800"/>
                  <a:gd name="connsiteX16" fmla="*/ 1013791 w 6152322"/>
                  <a:gd name="connsiteY16" fmla="*/ 417444 h 2971800"/>
                  <a:gd name="connsiteX17" fmla="*/ 695739 w 6152322"/>
                  <a:gd name="connsiteY17" fmla="*/ 447261 h 2971800"/>
                  <a:gd name="connsiteX18" fmla="*/ 526774 w 6152322"/>
                  <a:gd name="connsiteY18" fmla="*/ 427383 h 2971800"/>
                  <a:gd name="connsiteX19" fmla="*/ 387626 w 6152322"/>
                  <a:gd name="connsiteY19" fmla="*/ 357809 h 2971800"/>
                  <a:gd name="connsiteX20" fmla="*/ 149087 w 6152322"/>
                  <a:gd name="connsiteY20" fmla="*/ 99391 h 2971800"/>
                  <a:gd name="connsiteX21" fmla="*/ 79513 w 6152322"/>
                  <a:gd name="connsiteY21" fmla="*/ 99391 h 2971800"/>
                  <a:gd name="connsiteX22" fmla="*/ 0 w 6152322"/>
                  <a:gd name="connsiteY22" fmla="*/ 188844 h 2971800"/>
                  <a:gd name="connsiteX23" fmla="*/ 49696 w 6152322"/>
                  <a:gd name="connsiteY23" fmla="*/ 357809 h 2971800"/>
                  <a:gd name="connsiteX24" fmla="*/ 178904 w 6152322"/>
                  <a:gd name="connsiteY24" fmla="*/ 566531 h 2971800"/>
                  <a:gd name="connsiteX25" fmla="*/ 208722 w 6152322"/>
                  <a:gd name="connsiteY25" fmla="*/ 725557 h 2971800"/>
                  <a:gd name="connsiteX26" fmla="*/ 238539 w 6152322"/>
                  <a:gd name="connsiteY26" fmla="*/ 864705 h 2971800"/>
                  <a:gd name="connsiteX27" fmla="*/ 397565 w 6152322"/>
                  <a:gd name="connsiteY27" fmla="*/ 954157 h 2971800"/>
                  <a:gd name="connsiteX28" fmla="*/ 606287 w 6152322"/>
                  <a:gd name="connsiteY28" fmla="*/ 1202635 h 2971800"/>
                  <a:gd name="connsiteX29" fmla="*/ 695739 w 6152322"/>
                  <a:gd name="connsiteY29" fmla="*/ 1480931 h 2971800"/>
                  <a:gd name="connsiteX30" fmla="*/ 715617 w 6152322"/>
                  <a:gd name="connsiteY30" fmla="*/ 1679713 h 2971800"/>
                  <a:gd name="connsiteX31" fmla="*/ 685800 w 6152322"/>
                  <a:gd name="connsiteY31" fmla="*/ 1808922 h 2971800"/>
                  <a:gd name="connsiteX32" fmla="*/ 705678 w 6152322"/>
                  <a:gd name="connsiteY32" fmla="*/ 1938131 h 2971800"/>
                  <a:gd name="connsiteX33" fmla="*/ 854765 w 6152322"/>
                  <a:gd name="connsiteY33" fmla="*/ 2067339 h 2971800"/>
                  <a:gd name="connsiteX34" fmla="*/ 1093304 w 6152322"/>
                  <a:gd name="connsiteY34" fmla="*/ 2156791 h 2971800"/>
                  <a:gd name="connsiteX35" fmla="*/ 1321904 w 6152322"/>
                  <a:gd name="connsiteY35" fmla="*/ 2295939 h 2971800"/>
                  <a:gd name="connsiteX36" fmla="*/ 1401417 w 6152322"/>
                  <a:gd name="connsiteY36" fmla="*/ 2375452 h 2971800"/>
                  <a:gd name="connsiteX37" fmla="*/ 1510748 w 6152322"/>
                  <a:gd name="connsiteY37" fmla="*/ 2554357 h 2971800"/>
                  <a:gd name="connsiteX38" fmla="*/ 1908313 w 6152322"/>
                  <a:gd name="connsiteY38" fmla="*/ 2653748 h 2971800"/>
                  <a:gd name="connsiteX39" fmla="*/ 2117035 w 6152322"/>
                  <a:gd name="connsiteY39" fmla="*/ 2604052 h 2971800"/>
                  <a:gd name="connsiteX40" fmla="*/ 2395330 w 6152322"/>
                  <a:gd name="connsiteY40" fmla="*/ 2435087 h 2971800"/>
                  <a:gd name="connsiteX41" fmla="*/ 2594113 w 6152322"/>
                  <a:gd name="connsiteY41" fmla="*/ 2385391 h 2971800"/>
                  <a:gd name="connsiteX42" fmla="*/ 2763078 w 6152322"/>
                  <a:gd name="connsiteY42" fmla="*/ 2395331 h 2971800"/>
                  <a:gd name="connsiteX43" fmla="*/ 3021496 w 6152322"/>
                  <a:gd name="connsiteY43" fmla="*/ 2534478 h 2971800"/>
                  <a:gd name="connsiteX44" fmla="*/ 3230217 w 6152322"/>
                  <a:gd name="connsiteY44" fmla="*/ 2663687 h 2971800"/>
                  <a:gd name="connsiteX45" fmla="*/ 3458817 w 6152322"/>
                  <a:gd name="connsiteY45" fmla="*/ 2663687 h 2971800"/>
                  <a:gd name="connsiteX46" fmla="*/ 3806687 w 6152322"/>
                  <a:gd name="connsiteY46" fmla="*/ 2375452 h 2971800"/>
                  <a:gd name="connsiteX47" fmla="*/ 4045226 w 6152322"/>
                  <a:gd name="connsiteY47" fmla="*/ 2315818 h 2971800"/>
                  <a:gd name="connsiteX48" fmla="*/ 4253948 w 6152322"/>
                  <a:gd name="connsiteY48" fmla="*/ 2345635 h 2971800"/>
                  <a:gd name="connsiteX49" fmla="*/ 4333461 w 6152322"/>
                  <a:gd name="connsiteY49" fmla="*/ 2425148 h 2971800"/>
                  <a:gd name="connsiteX50" fmla="*/ 4373217 w 6152322"/>
                  <a:gd name="connsiteY50" fmla="*/ 2604052 h 2971800"/>
                  <a:gd name="connsiteX51" fmla="*/ 4502426 w 6152322"/>
                  <a:gd name="connsiteY51" fmla="*/ 2723322 h 2971800"/>
                  <a:gd name="connsiteX52" fmla="*/ 4661452 w 6152322"/>
                  <a:gd name="connsiteY52" fmla="*/ 2852531 h 2971800"/>
                  <a:gd name="connsiteX53" fmla="*/ 4800600 w 6152322"/>
                  <a:gd name="connsiteY53" fmla="*/ 2951922 h 2971800"/>
                  <a:gd name="connsiteX54" fmla="*/ 4909930 w 6152322"/>
                  <a:gd name="connsiteY54" fmla="*/ 2971800 h 2971800"/>
                  <a:gd name="connsiteX55" fmla="*/ 5049078 w 6152322"/>
                  <a:gd name="connsiteY55" fmla="*/ 2892287 h 2971800"/>
                  <a:gd name="connsiteX56" fmla="*/ 5178287 w 6152322"/>
                  <a:gd name="connsiteY56" fmla="*/ 2792896 h 2971800"/>
                  <a:gd name="connsiteX57" fmla="*/ 5406887 w 6152322"/>
                  <a:gd name="connsiteY57" fmla="*/ 2723322 h 2971800"/>
                  <a:gd name="connsiteX58" fmla="*/ 5575852 w 6152322"/>
                  <a:gd name="connsiteY58" fmla="*/ 2623931 h 2971800"/>
                  <a:gd name="connsiteX59" fmla="*/ 5724939 w 6152322"/>
                  <a:gd name="connsiteY59" fmla="*/ 2415209 h 2971800"/>
                  <a:gd name="connsiteX60" fmla="*/ 5814391 w 6152322"/>
                  <a:gd name="connsiteY60" fmla="*/ 2176670 h 2971800"/>
                  <a:gd name="connsiteX61" fmla="*/ 5844209 w 6152322"/>
                  <a:gd name="connsiteY61" fmla="*/ 1938131 h 2971800"/>
                  <a:gd name="connsiteX62" fmla="*/ 6023113 w 6152322"/>
                  <a:gd name="connsiteY62" fmla="*/ 1600200 h 2971800"/>
                  <a:gd name="connsiteX63" fmla="*/ 6152322 w 6152322"/>
                  <a:gd name="connsiteY63" fmla="*/ 1331844 h 2971800"/>
                  <a:gd name="connsiteX64" fmla="*/ 6122504 w 6152322"/>
                  <a:gd name="connsiteY64" fmla="*/ 725557 h 2971800"/>
                  <a:gd name="connsiteX65" fmla="*/ 6042991 w 6152322"/>
                  <a:gd name="connsiteY65" fmla="*/ 546652 h 2971800"/>
                  <a:gd name="connsiteX66" fmla="*/ 5993296 w 6152322"/>
                  <a:gd name="connsiteY66" fmla="*/ 278296 h 2971800"/>
                  <a:gd name="connsiteX67" fmla="*/ 5953539 w 6152322"/>
                  <a:gd name="connsiteY67" fmla="*/ 159026 h 2971800"/>
                  <a:gd name="connsiteX68" fmla="*/ 5883965 w 6152322"/>
                  <a:gd name="connsiteY68" fmla="*/ 109331 h 2971800"/>
                  <a:gd name="connsiteX69" fmla="*/ 5824330 w 6152322"/>
                  <a:gd name="connsiteY69" fmla="*/ 248478 h 2971800"/>
                  <a:gd name="connsiteX70" fmla="*/ 5715000 w 6152322"/>
                  <a:gd name="connsiteY70" fmla="*/ 258418 h 2971800"/>
                  <a:gd name="connsiteX71" fmla="*/ 5615609 w 6152322"/>
                  <a:gd name="connsiteY71" fmla="*/ 278296 h 2971800"/>
                  <a:gd name="connsiteX72" fmla="*/ 5536096 w 6152322"/>
                  <a:gd name="connsiteY72" fmla="*/ 168965 h 2971800"/>
                  <a:gd name="connsiteX73" fmla="*/ 5416826 w 6152322"/>
                  <a:gd name="connsiteY73" fmla="*/ 99391 h 2971800"/>
                  <a:gd name="connsiteX74" fmla="*/ 5237922 w 6152322"/>
                  <a:gd name="connsiteY74" fmla="*/ 29818 h 2971800"/>
                  <a:gd name="connsiteX75" fmla="*/ 5158409 w 6152322"/>
                  <a:gd name="connsiteY75" fmla="*/ 0 h 2971800"/>
                  <a:gd name="connsiteX76" fmla="*/ 5049078 w 6152322"/>
                  <a:gd name="connsiteY76" fmla="*/ 39757 h 2971800"/>
                  <a:gd name="connsiteX77" fmla="*/ 4979504 w 6152322"/>
                  <a:gd name="connsiteY77" fmla="*/ 248478 h 2971800"/>
                  <a:gd name="connsiteX78" fmla="*/ 4890052 w 6152322"/>
                  <a:gd name="connsiteY78" fmla="*/ 377687 h 2971800"/>
                  <a:gd name="connsiteX79" fmla="*/ 4601817 w 6152322"/>
                  <a:gd name="connsiteY79" fmla="*/ 506896 h 2971800"/>
                  <a:gd name="connsiteX80" fmla="*/ 4253948 w 6152322"/>
                  <a:gd name="connsiteY80" fmla="*/ 636105 h 2971800"/>
                  <a:gd name="connsiteX81" fmla="*/ 4146170 w 6152322"/>
                  <a:gd name="connsiteY81" fmla="*/ 710648 h 2971800"/>
                  <a:gd name="connsiteX82" fmla="*/ 4028143 w 6152322"/>
                  <a:gd name="connsiteY82" fmla="*/ 706093 h 2971800"/>
                  <a:gd name="connsiteX83" fmla="*/ 3876261 w 6152322"/>
                  <a:gd name="connsiteY83" fmla="*/ 715618 h 2971800"/>
                  <a:gd name="connsiteX84" fmla="*/ 3803270 w 6152322"/>
                  <a:gd name="connsiteY84" fmla="*/ 724936 h 2971800"/>
                  <a:gd name="connsiteX85" fmla="*/ 3702948 w 6152322"/>
                  <a:gd name="connsiteY85" fmla="*/ 759722 h 2971800"/>
                  <a:gd name="connsiteX86" fmla="*/ 3643727 w 6152322"/>
                  <a:gd name="connsiteY86" fmla="*/ 855904 h 2971800"/>
                  <a:gd name="connsiteX87" fmla="*/ 3617843 w 6152322"/>
                  <a:gd name="connsiteY87" fmla="*/ 934278 h 2971800"/>
                  <a:gd name="connsiteX88" fmla="*/ 3577052 w 6152322"/>
                  <a:gd name="connsiteY88" fmla="*/ 974967 h 2971800"/>
                  <a:gd name="connsiteX89" fmla="*/ 3519280 w 6152322"/>
                  <a:gd name="connsiteY89" fmla="*/ 972378 h 2971800"/>
                  <a:gd name="connsiteX90" fmla="*/ 3431795 w 6152322"/>
                  <a:gd name="connsiteY90" fmla="*/ 910673 h 2971800"/>
                  <a:gd name="connsiteX91" fmla="*/ 3362636 w 6152322"/>
                  <a:gd name="connsiteY91" fmla="*/ 854765 h 2971800"/>
                  <a:gd name="connsiteX92" fmla="*/ 3286539 w 6152322"/>
                  <a:gd name="connsiteY92" fmla="*/ 758273 h 2971800"/>
                  <a:gd name="connsiteX93" fmla="*/ 3188494 w 6152322"/>
                  <a:gd name="connsiteY93" fmla="*/ 689320 h 2971800"/>
                  <a:gd name="connsiteX94" fmla="*/ 3011556 w 6152322"/>
                  <a:gd name="connsiteY94" fmla="*/ 596348 h 2971800"/>
                  <a:gd name="connsiteX95" fmla="*/ 2943225 w 6152322"/>
                  <a:gd name="connsiteY95" fmla="*/ 576884 h 2971800"/>
                  <a:gd name="connsiteX96" fmla="*/ 2862469 w 6152322"/>
                  <a:gd name="connsiteY96" fmla="*/ 596348 h 2971800"/>
                  <a:gd name="connsiteX0" fmla="*/ 2862469 w 6152322"/>
                  <a:gd name="connsiteY0" fmla="*/ 596348 h 2971800"/>
                  <a:gd name="connsiteX1" fmla="*/ 2834102 w 6152322"/>
                  <a:gd name="connsiteY1" fmla="*/ 663023 h 2971800"/>
                  <a:gd name="connsiteX2" fmla="*/ 2782956 w 6152322"/>
                  <a:gd name="connsiteY2" fmla="*/ 735496 h 2971800"/>
                  <a:gd name="connsiteX3" fmla="*/ 2735953 w 6152322"/>
                  <a:gd name="connsiteY3" fmla="*/ 785191 h 2971800"/>
                  <a:gd name="connsiteX4" fmla="*/ 2627036 w 6152322"/>
                  <a:gd name="connsiteY4" fmla="*/ 781671 h 2971800"/>
                  <a:gd name="connsiteX5" fmla="*/ 2475672 w 6152322"/>
                  <a:gd name="connsiteY5" fmla="*/ 925892 h 2971800"/>
                  <a:gd name="connsiteX6" fmla="*/ 2385391 w 6152322"/>
                  <a:gd name="connsiteY6" fmla="*/ 894522 h 2971800"/>
                  <a:gd name="connsiteX7" fmla="*/ 2281652 w 6152322"/>
                  <a:gd name="connsiteY7" fmla="*/ 805898 h 2971800"/>
                  <a:gd name="connsiteX8" fmla="*/ 2216426 w 6152322"/>
                  <a:gd name="connsiteY8" fmla="*/ 775252 h 2971800"/>
                  <a:gd name="connsiteX9" fmla="*/ 2037522 w 6152322"/>
                  <a:gd name="connsiteY9" fmla="*/ 725557 h 2971800"/>
                  <a:gd name="connsiteX10" fmla="*/ 1828800 w 6152322"/>
                  <a:gd name="connsiteY10" fmla="*/ 675861 h 2971800"/>
                  <a:gd name="connsiteX11" fmla="*/ 1620078 w 6152322"/>
                  <a:gd name="connsiteY11" fmla="*/ 556591 h 2971800"/>
                  <a:gd name="connsiteX12" fmla="*/ 1490869 w 6152322"/>
                  <a:gd name="connsiteY12" fmla="*/ 417444 h 2971800"/>
                  <a:gd name="connsiteX13" fmla="*/ 1381539 w 6152322"/>
                  <a:gd name="connsiteY13" fmla="*/ 327991 h 2971800"/>
                  <a:gd name="connsiteX14" fmla="*/ 1282148 w 6152322"/>
                  <a:gd name="connsiteY14" fmla="*/ 327991 h 2971800"/>
                  <a:gd name="connsiteX15" fmla="*/ 1133061 w 6152322"/>
                  <a:gd name="connsiteY15" fmla="*/ 397565 h 2971800"/>
                  <a:gd name="connsiteX16" fmla="*/ 1013791 w 6152322"/>
                  <a:gd name="connsiteY16" fmla="*/ 417444 h 2971800"/>
                  <a:gd name="connsiteX17" fmla="*/ 695739 w 6152322"/>
                  <a:gd name="connsiteY17" fmla="*/ 447261 h 2971800"/>
                  <a:gd name="connsiteX18" fmla="*/ 526774 w 6152322"/>
                  <a:gd name="connsiteY18" fmla="*/ 427383 h 2971800"/>
                  <a:gd name="connsiteX19" fmla="*/ 387626 w 6152322"/>
                  <a:gd name="connsiteY19" fmla="*/ 357809 h 2971800"/>
                  <a:gd name="connsiteX20" fmla="*/ 149087 w 6152322"/>
                  <a:gd name="connsiteY20" fmla="*/ 99391 h 2971800"/>
                  <a:gd name="connsiteX21" fmla="*/ 79513 w 6152322"/>
                  <a:gd name="connsiteY21" fmla="*/ 99391 h 2971800"/>
                  <a:gd name="connsiteX22" fmla="*/ 0 w 6152322"/>
                  <a:gd name="connsiteY22" fmla="*/ 188844 h 2971800"/>
                  <a:gd name="connsiteX23" fmla="*/ 49696 w 6152322"/>
                  <a:gd name="connsiteY23" fmla="*/ 357809 h 2971800"/>
                  <a:gd name="connsiteX24" fmla="*/ 178904 w 6152322"/>
                  <a:gd name="connsiteY24" fmla="*/ 566531 h 2971800"/>
                  <a:gd name="connsiteX25" fmla="*/ 208722 w 6152322"/>
                  <a:gd name="connsiteY25" fmla="*/ 725557 h 2971800"/>
                  <a:gd name="connsiteX26" fmla="*/ 238539 w 6152322"/>
                  <a:gd name="connsiteY26" fmla="*/ 864705 h 2971800"/>
                  <a:gd name="connsiteX27" fmla="*/ 397565 w 6152322"/>
                  <a:gd name="connsiteY27" fmla="*/ 954157 h 2971800"/>
                  <a:gd name="connsiteX28" fmla="*/ 606287 w 6152322"/>
                  <a:gd name="connsiteY28" fmla="*/ 1202635 h 2971800"/>
                  <a:gd name="connsiteX29" fmla="*/ 695739 w 6152322"/>
                  <a:gd name="connsiteY29" fmla="*/ 1480931 h 2971800"/>
                  <a:gd name="connsiteX30" fmla="*/ 715617 w 6152322"/>
                  <a:gd name="connsiteY30" fmla="*/ 1679713 h 2971800"/>
                  <a:gd name="connsiteX31" fmla="*/ 685800 w 6152322"/>
                  <a:gd name="connsiteY31" fmla="*/ 1808922 h 2971800"/>
                  <a:gd name="connsiteX32" fmla="*/ 705678 w 6152322"/>
                  <a:gd name="connsiteY32" fmla="*/ 1938131 h 2971800"/>
                  <a:gd name="connsiteX33" fmla="*/ 854765 w 6152322"/>
                  <a:gd name="connsiteY33" fmla="*/ 2067339 h 2971800"/>
                  <a:gd name="connsiteX34" fmla="*/ 1093304 w 6152322"/>
                  <a:gd name="connsiteY34" fmla="*/ 2156791 h 2971800"/>
                  <a:gd name="connsiteX35" fmla="*/ 1321904 w 6152322"/>
                  <a:gd name="connsiteY35" fmla="*/ 2295939 h 2971800"/>
                  <a:gd name="connsiteX36" fmla="*/ 1401417 w 6152322"/>
                  <a:gd name="connsiteY36" fmla="*/ 2375452 h 2971800"/>
                  <a:gd name="connsiteX37" fmla="*/ 1510748 w 6152322"/>
                  <a:gd name="connsiteY37" fmla="*/ 2554357 h 2971800"/>
                  <a:gd name="connsiteX38" fmla="*/ 1908313 w 6152322"/>
                  <a:gd name="connsiteY38" fmla="*/ 2653748 h 2971800"/>
                  <a:gd name="connsiteX39" fmla="*/ 2117035 w 6152322"/>
                  <a:gd name="connsiteY39" fmla="*/ 2604052 h 2971800"/>
                  <a:gd name="connsiteX40" fmla="*/ 2395330 w 6152322"/>
                  <a:gd name="connsiteY40" fmla="*/ 2435087 h 2971800"/>
                  <a:gd name="connsiteX41" fmla="*/ 2594113 w 6152322"/>
                  <a:gd name="connsiteY41" fmla="*/ 2385391 h 2971800"/>
                  <a:gd name="connsiteX42" fmla="*/ 2763078 w 6152322"/>
                  <a:gd name="connsiteY42" fmla="*/ 2395331 h 2971800"/>
                  <a:gd name="connsiteX43" fmla="*/ 3021496 w 6152322"/>
                  <a:gd name="connsiteY43" fmla="*/ 2534478 h 2971800"/>
                  <a:gd name="connsiteX44" fmla="*/ 3230217 w 6152322"/>
                  <a:gd name="connsiteY44" fmla="*/ 2663687 h 2971800"/>
                  <a:gd name="connsiteX45" fmla="*/ 3458817 w 6152322"/>
                  <a:gd name="connsiteY45" fmla="*/ 2663687 h 2971800"/>
                  <a:gd name="connsiteX46" fmla="*/ 3806687 w 6152322"/>
                  <a:gd name="connsiteY46" fmla="*/ 2375452 h 2971800"/>
                  <a:gd name="connsiteX47" fmla="*/ 4045226 w 6152322"/>
                  <a:gd name="connsiteY47" fmla="*/ 2315818 h 2971800"/>
                  <a:gd name="connsiteX48" fmla="*/ 4253948 w 6152322"/>
                  <a:gd name="connsiteY48" fmla="*/ 2345635 h 2971800"/>
                  <a:gd name="connsiteX49" fmla="*/ 4333461 w 6152322"/>
                  <a:gd name="connsiteY49" fmla="*/ 2425148 h 2971800"/>
                  <a:gd name="connsiteX50" fmla="*/ 4373217 w 6152322"/>
                  <a:gd name="connsiteY50" fmla="*/ 2604052 h 2971800"/>
                  <a:gd name="connsiteX51" fmla="*/ 4502426 w 6152322"/>
                  <a:gd name="connsiteY51" fmla="*/ 2723322 h 2971800"/>
                  <a:gd name="connsiteX52" fmla="*/ 4661452 w 6152322"/>
                  <a:gd name="connsiteY52" fmla="*/ 2852531 h 2971800"/>
                  <a:gd name="connsiteX53" fmla="*/ 4800600 w 6152322"/>
                  <a:gd name="connsiteY53" fmla="*/ 2951922 h 2971800"/>
                  <a:gd name="connsiteX54" fmla="*/ 4909930 w 6152322"/>
                  <a:gd name="connsiteY54" fmla="*/ 2971800 h 2971800"/>
                  <a:gd name="connsiteX55" fmla="*/ 5049078 w 6152322"/>
                  <a:gd name="connsiteY55" fmla="*/ 2892287 h 2971800"/>
                  <a:gd name="connsiteX56" fmla="*/ 5178287 w 6152322"/>
                  <a:gd name="connsiteY56" fmla="*/ 2792896 h 2971800"/>
                  <a:gd name="connsiteX57" fmla="*/ 5406887 w 6152322"/>
                  <a:gd name="connsiteY57" fmla="*/ 2723322 h 2971800"/>
                  <a:gd name="connsiteX58" fmla="*/ 5575852 w 6152322"/>
                  <a:gd name="connsiteY58" fmla="*/ 2623931 h 2971800"/>
                  <a:gd name="connsiteX59" fmla="*/ 5724939 w 6152322"/>
                  <a:gd name="connsiteY59" fmla="*/ 2415209 h 2971800"/>
                  <a:gd name="connsiteX60" fmla="*/ 5814391 w 6152322"/>
                  <a:gd name="connsiteY60" fmla="*/ 2176670 h 2971800"/>
                  <a:gd name="connsiteX61" fmla="*/ 5844209 w 6152322"/>
                  <a:gd name="connsiteY61" fmla="*/ 1938131 h 2971800"/>
                  <a:gd name="connsiteX62" fmla="*/ 6023113 w 6152322"/>
                  <a:gd name="connsiteY62" fmla="*/ 1600200 h 2971800"/>
                  <a:gd name="connsiteX63" fmla="*/ 6152322 w 6152322"/>
                  <a:gd name="connsiteY63" fmla="*/ 1331844 h 2971800"/>
                  <a:gd name="connsiteX64" fmla="*/ 6122504 w 6152322"/>
                  <a:gd name="connsiteY64" fmla="*/ 725557 h 2971800"/>
                  <a:gd name="connsiteX65" fmla="*/ 6042991 w 6152322"/>
                  <a:gd name="connsiteY65" fmla="*/ 546652 h 2971800"/>
                  <a:gd name="connsiteX66" fmla="*/ 5993296 w 6152322"/>
                  <a:gd name="connsiteY66" fmla="*/ 278296 h 2971800"/>
                  <a:gd name="connsiteX67" fmla="*/ 5953539 w 6152322"/>
                  <a:gd name="connsiteY67" fmla="*/ 159026 h 2971800"/>
                  <a:gd name="connsiteX68" fmla="*/ 5883965 w 6152322"/>
                  <a:gd name="connsiteY68" fmla="*/ 109331 h 2971800"/>
                  <a:gd name="connsiteX69" fmla="*/ 5824330 w 6152322"/>
                  <a:gd name="connsiteY69" fmla="*/ 248478 h 2971800"/>
                  <a:gd name="connsiteX70" fmla="*/ 5715000 w 6152322"/>
                  <a:gd name="connsiteY70" fmla="*/ 258418 h 2971800"/>
                  <a:gd name="connsiteX71" fmla="*/ 5615609 w 6152322"/>
                  <a:gd name="connsiteY71" fmla="*/ 278296 h 2971800"/>
                  <a:gd name="connsiteX72" fmla="*/ 5536096 w 6152322"/>
                  <a:gd name="connsiteY72" fmla="*/ 168965 h 2971800"/>
                  <a:gd name="connsiteX73" fmla="*/ 5416826 w 6152322"/>
                  <a:gd name="connsiteY73" fmla="*/ 99391 h 2971800"/>
                  <a:gd name="connsiteX74" fmla="*/ 5237922 w 6152322"/>
                  <a:gd name="connsiteY74" fmla="*/ 29818 h 2971800"/>
                  <a:gd name="connsiteX75" fmla="*/ 5158409 w 6152322"/>
                  <a:gd name="connsiteY75" fmla="*/ 0 h 2971800"/>
                  <a:gd name="connsiteX76" fmla="*/ 5049078 w 6152322"/>
                  <a:gd name="connsiteY76" fmla="*/ 39757 h 2971800"/>
                  <a:gd name="connsiteX77" fmla="*/ 4979504 w 6152322"/>
                  <a:gd name="connsiteY77" fmla="*/ 248478 h 2971800"/>
                  <a:gd name="connsiteX78" fmla="*/ 4890052 w 6152322"/>
                  <a:gd name="connsiteY78" fmla="*/ 377687 h 2971800"/>
                  <a:gd name="connsiteX79" fmla="*/ 4601817 w 6152322"/>
                  <a:gd name="connsiteY79" fmla="*/ 506896 h 2971800"/>
                  <a:gd name="connsiteX80" fmla="*/ 4299192 w 6152322"/>
                  <a:gd name="connsiteY80" fmla="*/ 633723 h 2971800"/>
                  <a:gd name="connsiteX81" fmla="*/ 4146170 w 6152322"/>
                  <a:gd name="connsiteY81" fmla="*/ 710648 h 2971800"/>
                  <a:gd name="connsiteX82" fmla="*/ 4028143 w 6152322"/>
                  <a:gd name="connsiteY82" fmla="*/ 706093 h 2971800"/>
                  <a:gd name="connsiteX83" fmla="*/ 3876261 w 6152322"/>
                  <a:gd name="connsiteY83" fmla="*/ 715618 h 2971800"/>
                  <a:gd name="connsiteX84" fmla="*/ 3803270 w 6152322"/>
                  <a:gd name="connsiteY84" fmla="*/ 724936 h 2971800"/>
                  <a:gd name="connsiteX85" fmla="*/ 3702948 w 6152322"/>
                  <a:gd name="connsiteY85" fmla="*/ 759722 h 2971800"/>
                  <a:gd name="connsiteX86" fmla="*/ 3643727 w 6152322"/>
                  <a:gd name="connsiteY86" fmla="*/ 855904 h 2971800"/>
                  <a:gd name="connsiteX87" fmla="*/ 3617843 w 6152322"/>
                  <a:gd name="connsiteY87" fmla="*/ 934278 h 2971800"/>
                  <a:gd name="connsiteX88" fmla="*/ 3577052 w 6152322"/>
                  <a:gd name="connsiteY88" fmla="*/ 974967 h 2971800"/>
                  <a:gd name="connsiteX89" fmla="*/ 3519280 w 6152322"/>
                  <a:gd name="connsiteY89" fmla="*/ 972378 h 2971800"/>
                  <a:gd name="connsiteX90" fmla="*/ 3431795 w 6152322"/>
                  <a:gd name="connsiteY90" fmla="*/ 910673 h 2971800"/>
                  <a:gd name="connsiteX91" fmla="*/ 3362636 w 6152322"/>
                  <a:gd name="connsiteY91" fmla="*/ 854765 h 2971800"/>
                  <a:gd name="connsiteX92" fmla="*/ 3286539 w 6152322"/>
                  <a:gd name="connsiteY92" fmla="*/ 758273 h 2971800"/>
                  <a:gd name="connsiteX93" fmla="*/ 3188494 w 6152322"/>
                  <a:gd name="connsiteY93" fmla="*/ 689320 h 2971800"/>
                  <a:gd name="connsiteX94" fmla="*/ 3011556 w 6152322"/>
                  <a:gd name="connsiteY94" fmla="*/ 596348 h 2971800"/>
                  <a:gd name="connsiteX95" fmla="*/ 2943225 w 6152322"/>
                  <a:gd name="connsiteY95" fmla="*/ 576884 h 2971800"/>
                  <a:gd name="connsiteX96" fmla="*/ 2862469 w 6152322"/>
                  <a:gd name="connsiteY96" fmla="*/ 596348 h 2971800"/>
                  <a:gd name="connsiteX0" fmla="*/ 2862469 w 6152322"/>
                  <a:gd name="connsiteY0" fmla="*/ 596348 h 2971800"/>
                  <a:gd name="connsiteX1" fmla="*/ 2834102 w 6152322"/>
                  <a:gd name="connsiteY1" fmla="*/ 663023 h 2971800"/>
                  <a:gd name="connsiteX2" fmla="*/ 2782956 w 6152322"/>
                  <a:gd name="connsiteY2" fmla="*/ 735496 h 2971800"/>
                  <a:gd name="connsiteX3" fmla="*/ 2735953 w 6152322"/>
                  <a:gd name="connsiteY3" fmla="*/ 785191 h 2971800"/>
                  <a:gd name="connsiteX4" fmla="*/ 2627036 w 6152322"/>
                  <a:gd name="connsiteY4" fmla="*/ 781671 h 2971800"/>
                  <a:gd name="connsiteX5" fmla="*/ 2475672 w 6152322"/>
                  <a:gd name="connsiteY5" fmla="*/ 925892 h 2971800"/>
                  <a:gd name="connsiteX6" fmla="*/ 2385391 w 6152322"/>
                  <a:gd name="connsiteY6" fmla="*/ 894522 h 2971800"/>
                  <a:gd name="connsiteX7" fmla="*/ 2281652 w 6152322"/>
                  <a:gd name="connsiteY7" fmla="*/ 805898 h 2971800"/>
                  <a:gd name="connsiteX8" fmla="*/ 2216426 w 6152322"/>
                  <a:gd name="connsiteY8" fmla="*/ 775252 h 2971800"/>
                  <a:gd name="connsiteX9" fmla="*/ 2037522 w 6152322"/>
                  <a:gd name="connsiteY9" fmla="*/ 725557 h 2971800"/>
                  <a:gd name="connsiteX10" fmla="*/ 1828800 w 6152322"/>
                  <a:gd name="connsiteY10" fmla="*/ 675861 h 2971800"/>
                  <a:gd name="connsiteX11" fmla="*/ 1620078 w 6152322"/>
                  <a:gd name="connsiteY11" fmla="*/ 556591 h 2971800"/>
                  <a:gd name="connsiteX12" fmla="*/ 1490869 w 6152322"/>
                  <a:gd name="connsiteY12" fmla="*/ 417444 h 2971800"/>
                  <a:gd name="connsiteX13" fmla="*/ 1381539 w 6152322"/>
                  <a:gd name="connsiteY13" fmla="*/ 327991 h 2971800"/>
                  <a:gd name="connsiteX14" fmla="*/ 1282148 w 6152322"/>
                  <a:gd name="connsiteY14" fmla="*/ 327991 h 2971800"/>
                  <a:gd name="connsiteX15" fmla="*/ 1133061 w 6152322"/>
                  <a:gd name="connsiteY15" fmla="*/ 397565 h 2971800"/>
                  <a:gd name="connsiteX16" fmla="*/ 1013791 w 6152322"/>
                  <a:gd name="connsiteY16" fmla="*/ 417444 h 2971800"/>
                  <a:gd name="connsiteX17" fmla="*/ 695739 w 6152322"/>
                  <a:gd name="connsiteY17" fmla="*/ 447261 h 2971800"/>
                  <a:gd name="connsiteX18" fmla="*/ 526774 w 6152322"/>
                  <a:gd name="connsiteY18" fmla="*/ 427383 h 2971800"/>
                  <a:gd name="connsiteX19" fmla="*/ 387626 w 6152322"/>
                  <a:gd name="connsiteY19" fmla="*/ 357809 h 2971800"/>
                  <a:gd name="connsiteX20" fmla="*/ 149087 w 6152322"/>
                  <a:gd name="connsiteY20" fmla="*/ 99391 h 2971800"/>
                  <a:gd name="connsiteX21" fmla="*/ 79513 w 6152322"/>
                  <a:gd name="connsiteY21" fmla="*/ 99391 h 2971800"/>
                  <a:gd name="connsiteX22" fmla="*/ 0 w 6152322"/>
                  <a:gd name="connsiteY22" fmla="*/ 188844 h 2971800"/>
                  <a:gd name="connsiteX23" fmla="*/ 49696 w 6152322"/>
                  <a:gd name="connsiteY23" fmla="*/ 357809 h 2971800"/>
                  <a:gd name="connsiteX24" fmla="*/ 178904 w 6152322"/>
                  <a:gd name="connsiteY24" fmla="*/ 566531 h 2971800"/>
                  <a:gd name="connsiteX25" fmla="*/ 208722 w 6152322"/>
                  <a:gd name="connsiteY25" fmla="*/ 725557 h 2971800"/>
                  <a:gd name="connsiteX26" fmla="*/ 238539 w 6152322"/>
                  <a:gd name="connsiteY26" fmla="*/ 864705 h 2971800"/>
                  <a:gd name="connsiteX27" fmla="*/ 397565 w 6152322"/>
                  <a:gd name="connsiteY27" fmla="*/ 954157 h 2971800"/>
                  <a:gd name="connsiteX28" fmla="*/ 606287 w 6152322"/>
                  <a:gd name="connsiteY28" fmla="*/ 1202635 h 2971800"/>
                  <a:gd name="connsiteX29" fmla="*/ 695739 w 6152322"/>
                  <a:gd name="connsiteY29" fmla="*/ 1480931 h 2971800"/>
                  <a:gd name="connsiteX30" fmla="*/ 715617 w 6152322"/>
                  <a:gd name="connsiteY30" fmla="*/ 1679713 h 2971800"/>
                  <a:gd name="connsiteX31" fmla="*/ 685800 w 6152322"/>
                  <a:gd name="connsiteY31" fmla="*/ 1808922 h 2971800"/>
                  <a:gd name="connsiteX32" fmla="*/ 705678 w 6152322"/>
                  <a:gd name="connsiteY32" fmla="*/ 1938131 h 2971800"/>
                  <a:gd name="connsiteX33" fmla="*/ 854765 w 6152322"/>
                  <a:gd name="connsiteY33" fmla="*/ 2067339 h 2971800"/>
                  <a:gd name="connsiteX34" fmla="*/ 1093304 w 6152322"/>
                  <a:gd name="connsiteY34" fmla="*/ 2156791 h 2971800"/>
                  <a:gd name="connsiteX35" fmla="*/ 1321904 w 6152322"/>
                  <a:gd name="connsiteY35" fmla="*/ 2295939 h 2971800"/>
                  <a:gd name="connsiteX36" fmla="*/ 1401417 w 6152322"/>
                  <a:gd name="connsiteY36" fmla="*/ 2375452 h 2971800"/>
                  <a:gd name="connsiteX37" fmla="*/ 1510748 w 6152322"/>
                  <a:gd name="connsiteY37" fmla="*/ 2554357 h 2971800"/>
                  <a:gd name="connsiteX38" fmla="*/ 1908313 w 6152322"/>
                  <a:gd name="connsiteY38" fmla="*/ 2653748 h 2971800"/>
                  <a:gd name="connsiteX39" fmla="*/ 2117035 w 6152322"/>
                  <a:gd name="connsiteY39" fmla="*/ 2604052 h 2971800"/>
                  <a:gd name="connsiteX40" fmla="*/ 2395330 w 6152322"/>
                  <a:gd name="connsiteY40" fmla="*/ 2435087 h 2971800"/>
                  <a:gd name="connsiteX41" fmla="*/ 2594113 w 6152322"/>
                  <a:gd name="connsiteY41" fmla="*/ 2385391 h 2971800"/>
                  <a:gd name="connsiteX42" fmla="*/ 2763078 w 6152322"/>
                  <a:gd name="connsiteY42" fmla="*/ 2395331 h 2971800"/>
                  <a:gd name="connsiteX43" fmla="*/ 3021496 w 6152322"/>
                  <a:gd name="connsiteY43" fmla="*/ 2534478 h 2971800"/>
                  <a:gd name="connsiteX44" fmla="*/ 3230217 w 6152322"/>
                  <a:gd name="connsiteY44" fmla="*/ 2663687 h 2971800"/>
                  <a:gd name="connsiteX45" fmla="*/ 3458817 w 6152322"/>
                  <a:gd name="connsiteY45" fmla="*/ 2663687 h 2971800"/>
                  <a:gd name="connsiteX46" fmla="*/ 3806687 w 6152322"/>
                  <a:gd name="connsiteY46" fmla="*/ 2375452 h 2971800"/>
                  <a:gd name="connsiteX47" fmla="*/ 4045226 w 6152322"/>
                  <a:gd name="connsiteY47" fmla="*/ 2315818 h 2971800"/>
                  <a:gd name="connsiteX48" fmla="*/ 4253948 w 6152322"/>
                  <a:gd name="connsiteY48" fmla="*/ 2345635 h 2971800"/>
                  <a:gd name="connsiteX49" fmla="*/ 4333461 w 6152322"/>
                  <a:gd name="connsiteY49" fmla="*/ 2425148 h 2971800"/>
                  <a:gd name="connsiteX50" fmla="*/ 4373217 w 6152322"/>
                  <a:gd name="connsiteY50" fmla="*/ 2604052 h 2971800"/>
                  <a:gd name="connsiteX51" fmla="*/ 4502426 w 6152322"/>
                  <a:gd name="connsiteY51" fmla="*/ 2723322 h 2971800"/>
                  <a:gd name="connsiteX52" fmla="*/ 4661452 w 6152322"/>
                  <a:gd name="connsiteY52" fmla="*/ 2852531 h 2971800"/>
                  <a:gd name="connsiteX53" fmla="*/ 4800600 w 6152322"/>
                  <a:gd name="connsiteY53" fmla="*/ 2951922 h 2971800"/>
                  <a:gd name="connsiteX54" fmla="*/ 4909930 w 6152322"/>
                  <a:gd name="connsiteY54" fmla="*/ 2971800 h 2971800"/>
                  <a:gd name="connsiteX55" fmla="*/ 5049078 w 6152322"/>
                  <a:gd name="connsiteY55" fmla="*/ 2892287 h 2971800"/>
                  <a:gd name="connsiteX56" fmla="*/ 5178287 w 6152322"/>
                  <a:gd name="connsiteY56" fmla="*/ 2792896 h 2971800"/>
                  <a:gd name="connsiteX57" fmla="*/ 5406887 w 6152322"/>
                  <a:gd name="connsiteY57" fmla="*/ 2723322 h 2971800"/>
                  <a:gd name="connsiteX58" fmla="*/ 5575852 w 6152322"/>
                  <a:gd name="connsiteY58" fmla="*/ 2623931 h 2971800"/>
                  <a:gd name="connsiteX59" fmla="*/ 5724939 w 6152322"/>
                  <a:gd name="connsiteY59" fmla="*/ 2415209 h 2971800"/>
                  <a:gd name="connsiteX60" fmla="*/ 5814391 w 6152322"/>
                  <a:gd name="connsiteY60" fmla="*/ 2176670 h 2971800"/>
                  <a:gd name="connsiteX61" fmla="*/ 5844209 w 6152322"/>
                  <a:gd name="connsiteY61" fmla="*/ 1938131 h 2971800"/>
                  <a:gd name="connsiteX62" fmla="*/ 6023113 w 6152322"/>
                  <a:gd name="connsiteY62" fmla="*/ 1600200 h 2971800"/>
                  <a:gd name="connsiteX63" fmla="*/ 6152322 w 6152322"/>
                  <a:gd name="connsiteY63" fmla="*/ 1331844 h 2971800"/>
                  <a:gd name="connsiteX64" fmla="*/ 6122504 w 6152322"/>
                  <a:gd name="connsiteY64" fmla="*/ 725557 h 2971800"/>
                  <a:gd name="connsiteX65" fmla="*/ 6042991 w 6152322"/>
                  <a:gd name="connsiteY65" fmla="*/ 546652 h 2971800"/>
                  <a:gd name="connsiteX66" fmla="*/ 5993296 w 6152322"/>
                  <a:gd name="connsiteY66" fmla="*/ 278296 h 2971800"/>
                  <a:gd name="connsiteX67" fmla="*/ 5953539 w 6152322"/>
                  <a:gd name="connsiteY67" fmla="*/ 159026 h 2971800"/>
                  <a:gd name="connsiteX68" fmla="*/ 5883965 w 6152322"/>
                  <a:gd name="connsiteY68" fmla="*/ 109331 h 2971800"/>
                  <a:gd name="connsiteX69" fmla="*/ 5824330 w 6152322"/>
                  <a:gd name="connsiteY69" fmla="*/ 248478 h 2971800"/>
                  <a:gd name="connsiteX70" fmla="*/ 5715000 w 6152322"/>
                  <a:gd name="connsiteY70" fmla="*/ 258418 h 2971800"/>
                  <a:gd name="connsiteX71" fmla="*/ 5615609 w 6152322"/>
                  <a:gd name="connsiteY71" fmla="*/ 278296 h 2971800"/>
                  <a:gd name="connsiteX72" fmla="*/ 5536096 w 6152322"/>
                  <a:gd name="connsiteY72" fmla="*/ 168965 h 2971800"/>
                  <a:gd name="connsiteX73" fmla="*/ 5416826 w 6152322"/>
                  <a:gd name="connsiteY73" fmla="*/ 99391 h 2971800"/>
                  <a:gd name="connsiteX74" fmla="*/ 5237922 w 6152322"/>
                  <a:gd name="connsiteY74" fmla="*/ 29818 h 2971800"/>
                  <a:gd name="connsiteX75" fmla="*/ 5158409 w 6152322"/>
                  <a:gd name="connsiteY75" fmla="*/ 0 h 2971800"/>
                  <a:gd name="connsiteX76" fmla="*/ 5049078 w 6152322"/>
                  <a:gd name="connsiteY76" fmla="*/ 39757 h 2971800"/>
                  <a:gd name="connsiteX77" fmla="*/ 4979504 w 6152322"/>
                  <a:gd name="connsiteY77" fmla="*/ 248478 h 2971800"/>
                  <a:gd name="connsiteX78" fmla="*/ 4890052 w 6152322"/>
                  <a:gd name="connsiteY78" fmla="*/ 377687 h 2971800"/>
                  <a:gd name="connsiteX79" fmla="*/ 4753389 w 6152322"/>
                  <a:gd name="connsiteY79" fmla="*/ 462998 h 2971800"/>
                  <a:gd name="connsiteX80" fmla="*/ 4601817 w 6152322"/>
                  <a:gd name="connsiteY80" fmla="*/ 506896 h 2971800"/>
                  <a:gd name="connsiteX81" fmla="*/ 4299192 w 6152322"/>
                  <a:gd name="connsiteY81" fmla="*/ 633723 h 2971800"/>
                  <a:gd name="connsiteX82" fmla="*/ 4146170 w 6152322"/>
                  <a:gd name="connsiteY82" fmla="*/ 710648 h 2971800"/>
                  <a:gd name="connsiteX83" fmla="*/ 4028143 w 6152322"/>
                  <a:gd name="connsiteY83" fmla="*/ 706093 h 2971800"/>
                  <a:gd name="connsiteX84" fmla="*/ 3876261 w 6152322"/>
                  <a:gd name="connsiteY84" fmla="*/ 715618 h 2971800"/>
                  <a:gd name="connsiteX85" fmla="*/ 3803270 w 6152322"/>
                  <a:gd name="connsiteY85" fmla="*/ 724936 h 2971800"/>
                  <a:gd name="connsiteX86" fmla="*/ 3702948 w 6152322"/>
                  <a:gd name="connsiteY86" fmla="*/ 759722 h 2971800"/>
                  <a:gd name="connsiteX87" fmla="*/ 3643727 w 6152322"/>
                  <a:gd name="connsiteY87" fmla="*/ 855904 h 2971800"/>
                  <a:gd name="connsiteX88" fmla="*/ 3617843 w 6152322"/>
                  <a:gd name="connsiteY88" fmla="*/ 934278 h 2971800"/>
                  <a:gd name="connsiteX89" fmla="*/ 3577052 w 6152322"/>
                  <a:gd name="connsiteY89" fmla="*/ 974967 h 2971800"/>
                  <a:gd name="connsiteX90" fmla="*/ 3519280 w 6152322"/>
                  <a:gd name="connsiteY90" fmla="*/ 972378 h 2971800"/>
                  <a:gd name="connsiteX91" fmla="*/ 3431795 w 6152322"/>
                  <a:gd name="connsiteY91" fmla="*/ 910673 h 2971800"/>
                  <a:gd name="connsiteX92" fmla="*/ 3362636 w 6152322"/>
                  <a:gd name="connsiteY92" fmla="*/ 854765 h 2971800"/>
                  <a:gd name="connsiteX93" fmla="*/ 3286539 w 6152322"/>
                  <a:gd name="connsiteY93" fmla="*/ 758273 h 2971800"/>
                  <a:gd name="connsiteX94" fmla="*/ 3188494 w 6152322"/>
                  <a:gd name="connsiteY94" fmla="*/ 689320 h 2971800"/>
                  <a:gd name="connsiteX95" fmla="*/ 3011556 w 6152322"/>
                  <a:gd name="connsiteY95" fmla="*/ 596348 h 2971800"/>
                  <a:gd name="connsiteX96" fmla="*/ 2943225 w 6152322"/>
                  <a:gd name="connsiteY96" fmla="*/ 576884 h 2971800"/>
                  <a:gd name="connsiteX97" fmla="*/ 2862469 w 6152322"/>
                  <a:gd name="connsiteY97" fmla="*/ 596348 h 2971800"/>
                  <a:gd name="connsiteX0" fmla="*/ 2862469 w 6152322"/>
                  <a:gd name="connsiteY0" fmla="*/ 596348 h 2971800"/>
                  <a:gd name="connsiteX1" fmla="*/ 2834102 w 6152322"/>
                  <a:gd name="connsiteY1" fmla="*/ 663023 h 2971800"/>
                  <a:gd name="connsiteX2" fmla="*/ 2782956 w 6152322"/>
                  <a:gd name="connsiteY2" fmla="*/ 735496 h 2971800"/>
                  <a:gd name="connsiteX3" fmla="*/ 2735953 w 6152322"/>
                  <a:gd name="connsiteY3" fmla="*/ 785191 h 2971800"/>
                  <a:gd name="connsiteX4" fmla="*/ 2627036 w 6152322"/>
                  <a:gd name="connsiteY4" fmla="*/ 781671 h 2971800"/>
                  <a:gd name="connsiteX5" fmla="*/ 2475672 w 6152322"/>
                  <a:gd name="connsiteY5" fmla="*/ 925892 h 2971800"/>
                  <a:gd name="connsiteX6" fmla="*/ 2385391 w 6152322"/>
                  <a:gd name="connsiteY6" fmla="*/ 894522 h 2971800"/>
                  <a:gd name="connsiteX7" fmla="*/ 2281652 w 6152322"/>
                  <a:gd name="connsiteY7" fmla="*/ 805898 h 2971800"/>
                  <a:gd name="connsiteX8" fmla="*/ 2216426 w 6152322"/>
                  <a:gd name="connsiteY8" fmla="*/ 775252 h 2971800"/>
                  <a:gd name="connsiteX9" fmla="*/ 2037522 w 6152322"/>
                  <a:gd name="connsiteY9" fmla="*/ 725557 h 2971800"/>
                  <a:gd name="connsiteX10" fmla="*/ 1828800 w 6152322"/>
                  <a:gd name="connsiteY10" fmla="*/ 675861 h 2971800"/>
                  <a:gd name="connsiteX11" fmla="*/ 1620078 w 6152322"/>
                  <a:gd name="connsiteY11" fmla="*/ 556591 h 2971800"/>
                  <a:gd name="connsiteX12" fmla="*/ 1490869 w 6152322"/>
                  <a:gd name="connsiteY12" fmla="*/ 417444 h 2971800"/>
                  <a:gd name="connsiteX13" fmla="*/ 1381539 w 6152322"/>
                  <a:gd name="connsiteY13" fmla="*/ 327991 h 2971800"/>
                  <a:gd name="connsiteX14" fmla="*/ 1282148 w 6152322"/>
                  <a:gd name="connsiteY14" fmla="*/ 327991 h 2971800"/>
                  <a:gd name="connsiteX15" fmla="*/ 1133061 w 6152322"/>
                  <a:gd name="connsiteY15" fmla="*/ 397565 h 2971800"/>
                  <a:gd name="connsiteX16" fmla="*/ 1013791 w 6152322"/>
                  <a:gd name="connsiteY16" fmla="*/ 417444 h 2971800"/>
                  <a:gd name="connsiteX17" fmla="*/ 695739 w 6152322"/>
                  <a:gd name="connsiteY17" fmla="*/ 447261 h 2971800"/>
                  <a:gd name="connsiteX18" fmla="*/ 526774 w 6152322"/>
                  <a:gd name="connsiteY18" fmla="*/ 427383 h 2971800"/>
                  <a:gd name="connsiteX19" fmla="*/ 387626 w 6152322"/>
                  <a:gd name="connsiteY19" fmla="*/ 357809 h 2971800"/>
                  <a:gd name="connsiteX20" fmla="*/ 149087 w 6152322"/>
                  <a:gd name="connsiteY20" fmla="*/ 99391 h 2971800"/>
                  <a:gd name="connsiteX21" fmla="*/ 79513 w 6152322"/>
                  <a:gd name="connsiteY21" fmla="*/ 99391 h 2971800"/>
                  <a:gd name="connsiteX22" fmla="*/ 0 w 6152322"/>
                  <a:gd name="connsiteY22" fmla="*/ 188844 h 2971800"/>
                  <a:gd name="connsiteX23" fmla="*/ 49696 w 6152322"/>
                  <a:gd name="connsiteY23" fmla="*/ 357809 h 2971800"/>
                  <a:gd name="connsiteX24" fmla="*/ 178904 w 6152322"/>
                  <a:gd name="connsiteY24" fmla="*/ 566531 h 2971800"/>
                  <a:gd name="connsiteX25" fmla="*/ 208722 w 6152322"/>
                  <a:gd name="connsiteY25" fmla="*/ 725557 h 2971800"/>
                  <a:gd name="connsiteX26" fmla="*/ 238539 w 6152322"/>
                  <a:gd name="connsiteY26" fmla="*/ 864705 h 2971800"/>
                  <a:gd name="connsiteX27" fmla="*/ 397565 w 6152322"/>
                  <a:gd name="connsiteY27" fmla="*/ 954157 h 2971800"/>
                  <a:gd name="connsiteX28" fmla="*/ 606287 w 6152322"/>
                  <a:gd name="connsiteY28" fmla="*/ 1202635 h 2971800"/>
                  <a:gd name="connsiteX29" fmla="*/ 695739 w 6152322"/>
                  <a:gd name="connsiteY29" fmla="*/ 1480931 h 2971800"/>
                  <a:gd name="connsiteX30" fmla="*/ 715617 w 6152322"/>
                  <a:gd name="connsiteY30" fmla="*/ 1679713 h 2971800"/>
                  <a:gd name="connsiteX31" fmla="*/ 685800 w 6152322"/>
                  <a:gd name="connsiteY31" fmla="*/ 1808922 h 2971800"/>
                  <a:gd name="connsiteX32" fmla="*/ 705678 w 6152322"/>
                  <a:gd name="connsiteY32" fmla="*/ 1938131 h 2971800"/>
                  <a:gd name="connsiteX33" fmla="*/ 854765 w 6152322"/>
                  <a:gd name="connsiteY33" fmla="*/ 2067339 h 2971800"/>
                  <a:gd name="connsiteX34" fmla="*/ 1093304 w 6152322"/>
                  <a:gd name="connsiteY34" fmla="*/ 2156791 h 2971800"/>
                  <a:gd name="connsiteX35" fmla="*/ 1321904 w 6152322"/>
                  <a:gd name="connsiteY35" fmla="*/ 2295939 h 2971800"/>
                  <a:gd name="connsiteX36" fmla="*/ 1401417 w 6152322"/>
                  <a:gd name="connsiteY36" fmla="*/ 2375452 h 2971800"/>
                  <a:gd name="connsiteX37" fmla="*/ 1510748 w 6152322"/>
                  <a:gd name="connsiteY37" fmla="*/ 2554357 h 2971800"/>
                  <a:gd name="connsiteX38" fmla="*/ 1908313 w 6152322"/>
                  <a:gd name="connsiteY38" fmla="*/ 2653748 h 2971800"/>
                  <a:gd name="connsiteX39" fmla="*/ 2117035 w 6152322"/>
                  <a:gd name="connsiteY39" fmla="*/ 2604052 h 2971800"/>
                  <a:gd name="connsiteX40" fmla="*/ 2395330 w 6152322"/>
                  <a:gd name="connsiteY40" fmla="*/ 2435087 h 2971800"/>
                  <a:gd name="connsiteX41" fmla="*/ 2594113 w 6152322"/>
                  <a:gd name="connsiteY41" fmla="*/ 2385391 h 2971800"/>
                  <a:gd name="connsiteX42" fmla="*/ 2763078 w 6152322"/>
                  <a:gd name="connsiteY42" fmla="*/ 2395331 h 2971800"/>
                  <a:gd name="connsiteX43" fmla="*/ 3021496 w 6152322"/>
                  <a:gd name="connsiteY43" fmla="*/ 2534478 h 2971800"/>
                  <a:gd name="connsiteX44" fmla="*/ 3230217 w 6152322"/>
                  <a:gd name="connsiteY44" fmla="*/ 2663687 h 2971800"/>
                  <a:gd name="connsiteX45" fmla="*/ 3458817 w 6152322"/>
                  <a:gd name="connsiteY45" fmla="*/ 2663687 h 2971800"/>
                  <a:gd name="connsiteX46" fmla="*/ 3806687 w 6152322"/>
                  <a:gd name="connsiteY46" fmla="*/ 2375452 h 2971800"/>
                  <a:gd name="connsiteX47" fmla="*/ 4045226 w 6152322"/>
                  <a:gd name="connsiteY47" fmla="*/ 2315818 h 2971800"/>
                  <a:gd name="connsiteX48" fmla="*/ 4253948 w 6152322"/>
                  <a:gd name="connsiteY48" fmla="*/ 2345635 h 2971800"/>
                  <a:gd name="connsiteX49" fmla="*/ 4333461 w 6152322"/>
                  <a:gd name="connsiteY49" fmla="*/ 2425148 h 2971800"/>
                  <a:gd name="connsiteX50" fmla="*/ 4373217 w 6152322"/>
                  <a:gd name="connsiteY50" fmla="*/ 2604052 h 2971800"/>
                  <a:gd name="connsiteX51" fmla="*/ 4502426 w 6152322"/>
                  <a:gd name="connsiteY51" fmla="*/ 2723322 h 2971800"/>
                  <a:gd name="connsiteX52" fmla="*/ 4661452 w 6152322"/>
                  <a:gd name="connsiteY52" fmla="*/ 2852531 h 2971800"/>
                  <a:gd name="connsiteX53" fmla="*/ 4800600 w 6152322"/>
                  <a:gd name="connsiteY53" fmla="*/ 2951922 h 2971800"/>
                  <a:gd name="connsiteX54" fmla="*/ 4909930 w 6152322"/>
                  <a:gd name="connsiteY54" fmla="*/ 2971800 h 2971800"/>
                  <a:gd name="connsiteX55" fmla="*/ 5049078 w 6152322"/>
                  <a:gd name="connsiteY55" fmla="*/ 2892287 h 2971800"/>
                  <a:gd name="connsiteX56" fmla="*/ 5178287 w 6152322"/>
                  <a:gd name="connsiteY56" fmla="*/ 2792896 h 2971800"/>
                  <a:gd name="connsiteX57" fmla="*/ 5406887 w 6152322"/>
                  <a:gd name="connsiteY57" fmla="*/ 2723322 h 2971800"/>
                  <a:gd name="connsiteX58" fmla="*/ 5575852 w 6152322"/>
                  <a:gd name="connsiteY58" fmla="*/ 2623931 h 2971800"/>
                  <a:gd name="connsiteX59" fmla="*/ 5724939 w 6152322"/>
                  <a:gd name="connsiteY59" fmla="*/ 2415209 h 2971800"/>
                  <a:gd name="connsiteX60" fmla="*/ 5814391 w 6152322"/>
                  <a:gd name="connsiteY60" fmla="*/ 2176670 h 2971800"/>
                  <a:gd name="connsiteX61" fmla="*/ 5844209 w 6152322"/>
                  <a:gd name="connsiteY61" fmla="*/ 1938131 h 2971800"/>
                  <a:gd name="connsiteX62" fmla="*/ 6023113 w 6152322"/>
                  <a:gd name="connsiteY62" fmla="*/ 1600200 h 2971800"/>
                  <a:gd name="connsiteX63" fmla="*/ 6152322 w 6152322"/>
                  <a:gd name="connsiteY63" fmla="*/ 1331844 h 2971800"/>
                  <a:gd name="connsiteX64" fmla="*/ 6122504 w 6152322"/>
                  <a:gd name="connsiteY64" fmla="*/ 725557 h 2971800"/>
                  <a:gd name="connsiteX65" fmla="*/ 6042991 w 6152322"/>
                  <a:gd name="connsiteY65" fmla="*/ 546652 h 2971800"/>
                  <a:gd name="connsiteX66" fmla="*/ 5993296 w 6152322"/>
                  <a:gd name="connsiteY66" fmla="*/ 278296 h 2971800"/>
                  <a:gd name="connsiteX67" fmla="*/ 5953539 w 6152322"/>
                  <a:gd name="connsiteY67" fmla="*/ 159026 h 2971800"/>
                  <a:gd name="connsiteX68" fmla="*/ 5883965 w 6152322"/>
                  <a:gd name="connsiteY68" fmla="*/ 109331 h 2971800"/>
                  <a:gd name="connsiteX69" fmla="*/ 5824330 w 6152322"/>
                  <a:gd name="connsiteY69" fmla="*/ 248478 h 2971800"/>
                  <a:gd name="connsiteX70" fmla="*/ 5715000 w 6152322"/>
                  <a:gd name="connsiteY70" fmla="*/ 258418 h 2971800"/>
                  <a:gd name="connsiteX71" fmla="*/ 5615609 w 6152322"/>
                  <a:gd name="connsiteY71" fmla="*/ 278296 h 2971800"/>
                  <a:gd name="connsiteX72" fmla="*/ 5536096 w 6152322"/>
                  <a:gd name="connsiteY72" fmla="*/ 168965 h 2971800"/>
                  <a:gd name="connsiteX73" fmla="*/ 5416826 w 6152322"/>
                  <a:gd name="connsiteY73" fmla="*/ 99391 h 2971800"/>
                  <a:gd name="connsiteX74" fmla="*/ 5237922 w 6152322"/>
                  <a:gd name="connsiteY74" fmla="*/ 29818 h 2971800"/>
                  <a:gd name="connsiteX75" fmla="*/ 5158409 w 6152322"/>
                  <a:gd name="connsiteY75" fmla="*/ 0 h 2971800"/>
                  <a:gd name="connsiteX76" fmla="*/ 5049078 w 6152322"/>
                  <a:gd name="connsiteY76" fmla="*/ 39757 h 2971800"/>
                  <a:gd name="connsiteX77" fmla="*/ 4979504 w 6152322"/>
                  <a:gd name="connsiteY77" fmla="*/ 248478 h 2971800"/>
                  <a:gd name="connsiteX78" fmla="*/ 4880527 w 6152322"/>
                  <a:gd name="connsiteY78" fmla="*/ 425312 h 2971800"/>
                  <a:gd name="connsiteX79" fmla="*/ 4753389 w 6152322"/>
                  <a:gd name="connsiteY79" fmla="*/ 462998 h 2971800"/>
                  <a:gd name="connsiteX80" fmla="*/ 4601817 w 6152322"/>
                  <a:gd name="connsiteY80" fmla="*/ 506896 h 2971800"/>
                  <a:gd name="connsiteX81" fmla="*/ 4299192 w 6152322"/>
                  <a:gd name="connsiteY81" fmla="*/ 633723 h 2971800"/>
                  <a:gd name="connsiteX82" fmla="*/ 4146170 w 6152322"/>
                  <a:gd name="connsiteY82" fmla="*/ 710648 h 2971800"/>
                  <a:gd name="connsiteX83" fmla="*/ 4028143 w 6152322"/>
                  <a:gd name="connsiteY83" fmla="*/ 706093 h 2971800"/>
                  <a:gd name="connsiteX84" fmla="*/ 3876261 w 6152322"/>
                  <a:gd name="connsiteY84" fmla="*/ 715618 h 2971800"/>
                  <a:gd name="connsiteX85" fmla="*/ 3803270 w 6152322"/>
                  <a:gd name="connsiteY85" fmla="*/ 724936 h 2971800"/>
                  <a:gd name="connsiteX86" fmla="*/ 3702948 w 6152322"/>
                  <a:gd name="connsiteY86" fmla="*/ 759722 h 2971800"/>
                  <a:gd name="connsiteX87" fmla="*/ 3643727 w 6152322"/>
                  <a:gd name="connsiteY87" fmla="*/ 855904 h 2971800"/>
                  <a:gd name="connsiteX88" fmla="*/ 3617843 w 6152322"/>
                  <a:gd name="connsiteY88" fmla="*/ 934278 h 2971800"/>
                  <a:gd name="connsiteX89" fmla="*/ 3577052 w 6152322"/>
                  <a:gd name="connsiteY89" fmla="*/ 974967 h 2971800"/>
                  <a:gd name="connsiteX90" fmla="*/ 3519280 w 6152322"/>
                  <a:gd name="connsiteY90" fmla="*/ 972378 h 2971800"/>
                  <a:gd name="connsiteX91" fmla="*/ 3431795 w 6152322"/>
                  <a:gd name="connsiteY91" fmla="*/ 910673 h 2971800"/>
                  <a:gd name="connsiteX92" fmla="*/ 3362636 w 6152322"/>
                  <a:gd name="connsiteY92" fmla="*/ 854765 h 2971800"/>
                  <a:gd name="connsiteX93" fmla="*/ 3286539 w 6152322"/>
                  <a:gd name="connsiteY93" fmla="*/ 758273 h 2971800"/>
                  <a:gd name="connsiteX94" fmla="*/ 3188494 w 6152322"/>
                  <a:gd name="connsiteY94" fmla="*/ 689320 h 2971800"/>
                  <a:gd name="connsiteX95" fmla="*/ 3011556 w 6152322"/>
                  <a:gd name="connsiteY95" fmla="*/ 596348 h 2971800"/>
                  <a:gd name="connsiteX96" fmla="*/ 2943225 w 6152322"/>
                  <a:gd name="connsiteY96" fmla="*/ 576884 h 2971800"/>
                  <a:gd name="connsiteX97" fmla="*/ 2862469 w 6152322"/>
                  <a:gd name="connsiteY97" fmla="*/ 596348 h 2971800"/>
                  <a:gd name="connsiteX0" fmla="*/ 2862469 w 6152322"/>
                  <a:gd name="connsiteY0" fmla="*/ 596348 h 2971800"/>
                  <a:gd name="connsiteX1" fmla="*/ 2834102 w 6152322"/>
                  <a:gd name="connsiteY1" fmla="*/ 663023 h 2971800"/>
                  <a:gd name="connsiteX2" fmla="*/ 2782956 w 6152322"/>
                  <a:gd name="connsiteY2" fmla="*/ 735496 h 2971800"/>
                  <a:gd name="connsiteX3" fmla="*/ 2735953 w 6152322"/>
                  <a:gd name="connsiteY3" fmla="*/ 785191 h 2971800"/>
                  <a:gd name="connsiteX4" fmla="*/ 2627036 w 6152322"/>
                  <a:gd name="connsiteY4" fmla="*/ 781671 h 2971800"/>
                  <a:gd name="connsiteX5" fmla="*/ 2475672 w 6152322"/>
                  <a:gd name="connsiteY5" fmla="*/ 925892 h 2971800"/>
                  <a:gd name="connsiteX6" fmla="*/ 2385391 w 6152322"/>
                  <a:gd name="connsiteY6" fmla="*/ 894522 h 2971800"/>
                  <a:gd name="connsiteX7" fmla="*/ 2281652 w 6152322"/>
                  <a:gd name="connsiteY7" fmla="*/ 805898 h 2971800"/>
                  <a:gd name="connsiteX8" fmla="*/ 2216426 w 6152322"/>
                  <a:gd name="connsiteY8" fmla="*/ 775252 h 2971800"/>
                  <a:gd name="connsiteX9" fmla="*/ 2037522 w 6152322"/>
                  <a:gd name="connsiteY9" fmla="*/ 725557 h 2971800"/>
                  <a:gd name="connsiteX10" fmla="*/ 1828800 w 6152322"/>
                  <a:gd name="connsiteY10" fmla="*/ 675861 h 2971800"/>
                  <a:gd name="connsiteX11" fmla="*/ 1620078 w 6152322"/>
                  <a:gd name="connsiteY11" fmla="*/ 556591 h 2971800"/>
                  <a:gd name="connsiteX12" fmla="*/ 1490869 w 6152322"/>
                  <a:gd name="connsiteY12" fmla="*/ 417444 h 2971800"/>
                  <a:gd name="connsiteX13" fmla="*/ 1381539 w 6152322"/>
                  <a:gd name="connsiteY13" fmla="*/ 327991 h 2971800"/>
                  <a:gd name="connsiteX14" fmla="*/ 1282148 w 6152322"/>
                  <a:gd name="connsiteY14" fmla="*/ 327991 h 2971800"/>
                  <a:gd name="connsiteX15" fmla="*/ 1133061 w 6152322"/>
                  <a:gd name="connsiteY15" fmla="*/ 397565 h 2971800"/>
                  <a:gd name="connsiteX16" fmla="*/ 1013791 w 6152322"/>
                  <a:gd name="connsiteY16" fmla="*/ 417444 h 2971800"/>
                  <a:gd name="connsiteX17" fmla="*/ 695739 w 6152322"/>
                  <a:gd name="connsiteY17" fmla="*/ 447261 h 2971800"/>
                  <a:gd name="connsiteX18" fmla="*/ 526774 w 6152322"/>
                  <a:gd name="connsiteY18" fmla="*/ 427383 h 2971800"/>
                  <a:gd name="connsiteX19" fmla="*/ 387626 w 6152322"/>
                  <a:gd name="connsiteY19" fmla="*/ 357809 h 2971800"/>
                  <a:gd name="connsiteX20" fmla="*/ 149087 w 6152322"/>
                  <a:gd name="connsiteY20" fmla="*/ 99391 h 2971800"/>
                  <a:gd name="connsiteX21" fmla="*/ 79513 w 6152322"/>
                  <a:gd name="connsiteY21" fmla="*/ 99391 h 2971800"/>
                  <a:gd name="connsiteX22" fmla="*/ 0 w 6152322"/>
                  <a:gd name="connsiteY22" fmla="*/ 188844 h 2971800"/>
                  <a:gd name="connsiteX23" fmla="*/ 49696 w 6152322"/>
                  <a:gd name="connsiteY23" fmla="*/ 357809 h 2971800"/>
                  <a:gd name="connsiteX24" fmla="*/ 178904 w 6152322"/>
                  <a:gd name="connsiteY24" fmla="*/ 566531 h 2971800"/>
                  <a:gd name="connsiteX25" fmla="*/ 208722 w 6152322"/>
                  <a:gd name="connsiteY25" fmla="*/ 725557 h 2971800"/>
                  <a:gd name="connsiteX26" fmla="*/ 238539 w 6152322"/>
                  <a:gd name="connsiteY26" fmla="*/ 864705 h 2971800"/>
                  <a:gd name="connsiteX27" fmla="*/ 397565 w 6152322"/>
                  <a:gd name="connsiteY27" fmla="*/ 954157 h 2971800"/>
                  <a:gd name="connsiteX28" fmla="*/ 606287 w 6152322"/>
                  <a:gd name="connsiteY28" fmla="*/ 1202635 h 2971800"/>
                  <a:gd name="connsiteX29" fmla="*/ 695739 w 6152322"/>
                  <a:gd name="connsiteY29" fmla="*/ 1480931 h 2971800"/>
                  <a:gd name="connsiteX30" fmla="*/ 715617 w 6152322"/>
                  <a:gd name="connsiteY30" fmla="*/ 1679713 h 2971800"/>
                  <a:gd name="connsiteX31" fmla="*/ 685800 w 6152322"/>
                  <a:gd name="connsiteY31" fmla="*/ 1808922 h 2971800"/>
                  <a:gd name="connsiteX32" fmla="*/ 705678 w 6152322"/>
                  <a:gd name="connsiteY32" fmla="*/ 1938131 h 2971800"/>
                  <a:gd name="connsiteX33" fmla="*/ 854765 w 6152322"/>
                  <a:gd name="connsiteY33" fmla="*/ 2067339 h 2971800"/>
                  <a:gd name="connsiteX34" fmla="*/ 1093304 w 6152322"/>
                  <a:gd name="connsiteY34" fmla="*/ 2156791 h 2971800"/>
                  <a:gd name="connsiteX35" fmla="*/ 1321904 w 6152322"/>
                  <a:gd name="connsiteY35" fmla="*/ 2295939 h 2971800"/>
                  <a:gd name="connsiteX36" fmla="*/ 1401417 w 6152322"/>
                  <a:gd name="connsiteY36" fmla="*/ 2375452 h 2971800"/>
                  <a:gd name="connsiteX37" fmla="*/ 1510748 w 6152322"/>
                  <a:gd name="connsiteY37" fmla="*/ 2554357 h 2971800"/>
                  <a:gd name="connsiteX38" fmla="*/ 1908313 w 6152322"/>
                  <a:gd name="connsiteY38" fmla="*/ 2653748 h 2971800"/>
                  <a:gd name="connsiteX39" fmla="*/ 2117035 w 6152322"/>
                  <a:gd name="connsiteY39" fmla="*/ 2604052 h 2971800"/>
                  <a:gd name="connsiteX40" fmla="*/ 2395330 w 6152322"/>
                  <a:gd name="connsiteY40" fmla="*/ 2435087 h 2971800"/>
                  <a:gd name="connsiteX41" fmla="*/ 2594113 w 6152322"/>
                  <a:gd name="connsiteY41" fmla="*/ 2385391 h 2971800"/>
                  <a:gd name="connsiteX42" fmla="*/ 2763078 w 6152322"/>
                  <a:gd name="connsiteY42" fmla="*/ 2395331 h 2971800"/>
                  <a:gd name="connsiteX43" fmla="*/ 3021496 w 6152322"/>
                  <a:gd name="connsiteY43" fmla="*/ 2534478 h 2971800"/>
                  <a:gd name="connsiteX44" fmla="*/ 3230217 w 6152322"/>
                  <a:gd name="connsiteY44" fmla="*/ 2663687 h 2971800"/>
                  <a:gd name="connsiteX45" fmla="*/ 3458817 w 6152322"/>
                  <a:gd name="connsiteY45" fmla="*/ 2663687 h 2971800"/>
                  <a:gd name="connsiteX46" fmla="*/ 3806687 w 6152322"/>
                  <a:gd name="connsiteY46" fmla="*/ 2375452 h 2971800"/>
                  <a:gd name="connsiteX47" fmla="*/ 4045226 w 6152322"/>
                  <a:gd name="connsiteY47" fmla="*/ 2315818 h 2971800"/>
                  <a:gd name="connsiteX48" fmla="*/ 4253948 w 6152322"/>
                  <a:gd name="connsiteY48" fmla="*/ 2345635 h 2971800"/>
                  <a:gd name="connsiteX49" fmla="*/ 4333461 w 6152322"/>
                  <a:gd name="connsiteY49" fmla="*/ 2425148 h 2971800"/>
                  <a:gd name="connsiteX50" fmla="*/ 4373217 w 6152322"/>
                  <a:gd name="connsiteY50" fmla="*/ 2604052 h 2971800"/>
                  <a:gd name="connsiteX51" fmla="*/ 4502426 w 6152322"/>
                  <a:gd name="connsiteY51" fmla="*/ 2723322 h 2971800"/>
                  <a:gd name="connsiteX52" fmla="*/ 4661452 w 6152322"/>
                  <a:gd name="connsiteY52" fmla="*/ 2852531 h 2971800"/>
                  <a:gd name="connsiteX53" fmla="*/ 4800600 w 6152322"/>
                  <a:gd name="connsiteY53" fmla="*/ 2951922 h 2971800"/>
                  <a:gd name="connsiteX54" fmla="*/ 4909930 w 6152322"/>
                  <a:gd name="connsiteY54" fmla="*/ 2971800 h 2971800"/>
                  <a:gd name="connsiteX55" fmla="*/ 5049078 w 6152322"/>
                  <a:gd name="connsiteY55" fmla="*/ 2892287 h 2971800"/>
                  <a:gd name="connsiteX56" fmla="*/ 5178287 w 6152322"/>
                  <a:gd name="connsiteY56" fmla="*/ 2792896 h 2971800"/>
                  <a:gd name="connsiteX57" fmla="*/ 5406887 w 6152322"/>
                  <a:gd name="connsiteY57" fmla="*/ 2723322 h 2971800"/>
                  <a:gd name="connsiteX58" fmla="*/ 5575852 w 6152322"/>
                  <a:gd name="connsiteY58" fmla="*/ 2623931 h 2971800"/>
                  <a:gd name="connsiteX59" fmla="*/ 5724939 w 6152322"/>
                  <a:gd name="connsiteY59" fmla="*/ 2415209 h 2971800"/>
                  <a:gd name="connsiteX60" fmla="*/ 5814391 w 6152322"/>
                  <a:gd name="connsiteY60" fmla="*/ 2176670 h 2971800"/>
                  <a:gd name="connsiteX61" fmla="*/ 5844209 w 6152322"/>
                  <a:gd name="connsiteY61" fmla="*/ 1938131 h 2971800"/>
                  <a:gd name="connsiteX62" fmla="*/ 6023113 w 6152322"/>
                  <a:gd name="connsiteY62" fmla="*/ 1600200 h 2971800"/>
                  <a:gd name="connsiteX63" fmla="*/ 6152322 w 6152322"/>
                  <a:gd name="connsiteY63" fmla="*/ 1331844 h 2971800"/>
                  <a:gd name="connsiteX64" fmla="*/ 6122504 w 6152322"/>
                  <a:gd name="connsiteY64" fmla="*/ 725557 h 2971800"/>
                  <a:gd name="connsiteX65" fmla="*/ 6042991 w 6152322"/>
                  <a:gd name="connsiteY65" fmla="*/ 546652 h 2971800"/>
                  <a:gd name="connsiteX66" fmla="*/ 5993296 w 6152322"/>
                  <a:gd name="connsiteY66" fmla="*/ 278296 h 2971800"/>
                  <a:gd name="connsiteX67" fmla="*/ 5953539 w 6152322"/>
                  <a:gd name="connsiteY67" fmla="*/ 159026 h 2971800"/>
                  <a:gd name="connsiteX68" fmla="*/ 5883965 w 6152322"/>
                  <a:gd name="connsiteY68" fmla="*/ 109331 h 2971800"/>
                  <a:gd name="connsiteX69" fmla="*/ 5824330 w 6152322"/>
                  <a:gd name="connsiteY69" fmla="*/ 248478 h 2971800"/>
                  <a:gd name="connsiteX70" fmla="*/ 5715000 w 6152322"/>
                  <a:gd name="connsiteY70" fmla="*/ 258418 h 2971800"/>
                  <a:gd name="connsiteX71" fmla="*/ 5615609 w 6152322"/>
                  <a:gd name="connsiteY71" fmla="*/ 278296 h 2971800"/>
                  <a:gd name="connsiteX72" fmla="*/ 5536096 w 6152322"/>
                  <a:gd name="connsiteY72" fmla="*/ 168965 h 2971800"/>
                  <a:gd name="connsiteX73" fmla="*/ 5416826 w 6152322"/>
                  <a:gd name="connsiteY73" fmla="*/ 99391 h 2971800"/>
                  <a:gd name="connsiteX74" fmla="*/ 5237922 w 6152322"/>
                  <a:gd name="connsiteY74" fmla="*/ 29818 h 2971800"/>
                  <a:gd name="connsiteX75" fmla="*/ 5158409 w 6152322"/>
                  <a:gd name="connsiteY75" fmla="*/ 0 h 2971800"/>
                  <a:gd name="connsiteX76" fmla="*/ 5049078 w 6152322"/>
                  <a:gd name="connsiteY76" fmla="*/ 39757 h 2971800"/>
                  <a:gd name="connsiteX77" fmla="*/ 4979504 w 6152322"/>
                  <a:gd name="connsiteY77" fmla="*/ 248478 h 2971800"/>
                  <a:gd name="connsiteX78" fmla="*/ 4953414 w 6152322"/>
                  <a:gd name="connsiteY78" fmla="*/ 343936 h 2971800"/>
                  <a:gd name="connsiteX79" fmla="*/ 4880527 w 6152322"/>
                  <a:gd name="connsiteY79" fmla="*/ 425312 h 2971800"/>
                  <a:gd name="connsiteX80" fmla="*/ 4753389 w 6152322"/>
                  <a:gd name="connsiteY80" fmla="*/ 462998 h 2971800"/>
                  <a:gd name="connsiteX81" fmla="*/ 4601817 w 6152322"/>
                  <a:gd name="connsiteY81" fmla="*/ 506896 h 2971800"/>
                  <a:gd name="connsiteX82" fmla="*/ 4299192 w 6152322"/>
                  <a:gd name="connsiteY82" fmla="*/ 633723 h 2971800"/>
                  <a:gd name="connsiteX83" fmla="*/ 4146170 w 6152322"/>
                  <a:gd name="connsiteY83" fmla="*/ 710648 h 2971800"/>
                  <a:gd name="connsiteX84" fmla="*/ 4028143 w 6152322"/>
                  <a:gd name="connsiteY84" fmla="*/ 706093 h 2971800"/>
                  <a:gd name="connsiteX85" fmla="*/ 3876261 w 6152322"/>
                  <a:gd name="connsiteY85" fmla="*/ 715618 h 2971800"/>
                  <a:gd name="connsiteX86" fmla="*/ 3803270 w 6152322"/>
                  <a:gd name="connsiteY86" fmla="*/ 724936 h 2971800"/>
                  <a:gd name="connsiteX87" fmla="*/ 3702948 w 6152322"/>
                  <a:gd name="connsiteY87" fmla="*/ 759722 h 2971800"/>
                  <a:gd name="connsiteX88" fmla="*/ 3643727 w 6152322"/>
                  <a:gd name="connsiteY88" fmla="*/ 855904 h 2971800"/>
                  <a:gd name="connsiteX89" fmla="*/ 3617843 w 6152322"/>
                  <a:gd name="connsiteY89" fmla="*/ 934278 h 2971800"/>
                  <a:gd name="connsiteX90" fmla="*/ 3577052 w 6152322"/>
                  <a:gd name="connsiteY90" fmla="*/ 974967 h 2971800"/>
                  <a:gd name="connsiteX91" fmla="*/ 3519280 w 6152322"/>
                  <a:gd name="connsiteY91" fmla="*/ 972378 h 2971800"/>
                  <a:gd name="connsiteX92" fmla="*/ 3431795 w 6152322"/>
                  <a:gd name="connsiteY92" fmla="*/ 910673 h 2971800"/>
                  <a:gd name="connsiteX93" fmla="*/ 3362636 w 6152322"/>
                  <a:gd name="connsiteY93" fmla="*/ 854765 h 2971800"/>
                  <a:gd name="connsiteX94" fmla="*/ 3286539 w 6152322"/>
                  <a:gd name="connsiteY94" fmla="*/ 758273 h 2971800"/>
                  <a:gd name="connsiteX95" fmla="*/ 3188494 w 6152322"/>
                  <a:gd name="connsiteY95" fmla="*/ 689320 h 2971800"/>
                  <a:gd name="connsiteX96" fmla="*/ 3011556 w 6152322"/>
                  <a:gd name="connsiteY96" fmla="*/ 596348 h 2971800"/>
                  <a:gd name="connsiteX97" fmla="*/ 2943225 w 6152322"/>
                  <a:gd name="connsiteY97" fmla="*/ 576884 h 2971800"/>
                  <a:gd name="connsiteX98" fmla="*/ 2862469 w 6152322"/>
                  <a:gd name="connsiteY98" fmla="*/ 596348 h 2971800"/>
                  <a:gd name="connsiteX0" fmla="*/ 2862469 w 6152322"/>
                  <a:gd name="connsiteY0" fmla="*/ 596348 h 2971800"/>
                  <a:gd name="connsiteX1" fmla="*/ 2834102 w 6152322"/>
                  <a:gd name="connsiteY1" fmla="*/ 663023 h 2971800"/>
                  <a:gd name="connsiteX2" fmla="*/ 2782956 w 6152322"/>
                  <a:gd name="connsiteY2" fmla="*/ 735496 h 2971800"/>
                  <a:gd name="connsiteX3" fmla="*/ 2735953 w 6152322"/>
                  <a:gd name="connsiteY3" fmla="*/ 785191 h 2971800"/>
                  <a:gd name="connsiteX4" fmla="*/ 2627036 w 6152322"/>
                  <a:gd name="connsiteY4" fmla="*/ 781671 h 2971800"/>
                  <a:gd name="connsiteX5" fmla="*/ 2475672 w 6152322"/>
                  <a:gd name="connsiteY5" fmla="*/ 925892 h 2971800"/>
                  <a:gd name="connsiteX6" fmla="*/ 2385391 w 6152322"/>
                  <a:gd name="connsiteY6" fmla="*/ 894522 h 2971800"/>
                  <a:gd name="connsiteX7" fmla="*/ 2281652 w 6152322"/>
                  <a:gd name="connsiteY7" fmla="*/ 805898 h 2971800"/>
                  <a:gd name="connsiteX8" fmla="*/ 2216426 w 6152322"/>
                  <a:gd name="connsiteY8" fmla="*/ 775252 h 2971800"/>
                  <a:gd name="connsiteX9" fmla="*/ 2037522 w 6152322"/>
                  <a:gd name="connsiteY9" fmla="*/ 725557 h 2971800"/>
                  <a:gd name="connsiteX10" fmla="*/ 1828800 w 6152322"/>
                  <a:gd name="connsiteY10" fmla="*/ 675861 h 2971800"/>
                  <a:gd name="connsiteX11" fmla="*/ 1620078 w 6152322"/>
                  <a:gd name="connsiteY11" fmla="*/ 556591 h 2971800"/>
                  <a:gd name="connsiteX12" fmla="*/ 1490869 w 6152322"/>
                  <a:gd name="connsiteY12" fmla="*/ 417444 h 2971800"/>
                  <a:gd name="connsiteX13" fmla="*/ 1381539 w 6152322"/>
                  <a:gd name="connsiteY13" fmla="*/ 327991 h 2971800"/>
                  <a:gd name="connsiteX14" fmla="*/ 1282148 w 6152322"/>
                  <a:gd name="connsiteY14" fmla="*/ 327991 h 2971800"/>
                  <a:gd name="connsiteX15" fmla="*/ 1133061 w 6152322"/>
                  <a:gd name="connsiteY15" fmla="*/ 397565 h 2971800"/>
                  <a:gd name="connsiteX16" fmla="*/ 1013791 w 6152322"/>
                  <a:gd name="connsiteY16" fmla="*/ 417444 h 2971800"/>
                  <a:gd name="connsiteX17" fmla="*/ 695739 w 6152322"/>
                  <a:gd name="connsiteY17" fmla="*/ 447261 h 2971800"/>
                  <a:gd name="connsiteX18" fmla="*/ 526774 w 6152322"/>
                  <a:gd name="connsiteY18" fmla="*/ 427383 h 2971800"/>
                  <a:gd name="connsiteX19" fmla="*/ 387626 w 6152322"/>
                  <a:gd name="connsiteY19" fmla="*/ 357809 h 2971800"/>
                  <a:gd name="connsiteX20" fmla="*/ 149087 w 6152322"/>
                  <a:gd name="connsiteY20" fmla="*/ 99391 h 2971800"/>
                  <a:gd name="connsiteX21" fmla="*/ 79513 w 6152322"/>
                  <a:gd name="connsiteY21" fmla="*/ 99391 h 2971800"/>
                  <a:gd name="connsiteX22" fmla="*/ 0 w 6152322"/>
                  <a:gd name="connsiteY22" fmla="*/ 188844 h 2971800"/>
                  <a:gd name="connsiteX23" fmla="*/ 49696 w 6152322"/>
                  <a:gd name="connsiteY23" fmla="*/ 357809 h 2971800"/>
                  <a:gd name="connsiteX24" fmla="*/ 178904 w 6152322"/>
                  <a:gd name="connsiteY24" fmla="*/ 566531 h 2971800"/>
                  <a:gd name="connsiteX25" fmla="*/ 208722 w 6152322"/>
                  <a:gd name="connsiteY25" fmla="*/ 725557 h 2971800"/>
                  <a:gd name="connsiteX26" fmla="*/ 238539 w 6152322"/>
                  <a:gd name="connsiteY26" fmla="*/ 864705 h 2971800"/>
                  <a:gd name="connsiteX27" fmla="*/ 397565 w 6152322"/>
                  <a:gd name="connsiteY27" fmla="*/ 954157 h 2971800"/>
                  <a:gd name="connsiteX28" fmla="*/ 606287 w 6152322"/>
                  <a:gd name="connsiteY28" fmla="*/ 1202635 h 2971800"/>
                  <a:gd name="connsiteX29" fmla="*/ 695739 w 6152322"/>
                  <a:gd name="connsiteY29" fmla="*/ 1480931 h 2971800"/>
                  <a:gd name="connsiteX30" fmla="*/ 715617 w 6152322"/>
                  <a:gd name="connsiteY30" fmla="*/ 1679713 h 2971800"/>
                  <a:gd name="connsiteX31" fmla="*/ 685800 w 6152322"/>
                  <a:gd name="connsiteY31" fmla="*/ 1808922 h 2971800"/>
                  <a:gd name="connsiteX32" fmla="*/ 705678 w 6152322"/>
                  <a:gd name="connsiteY32" fmla="*/ 1938131 h 2971800"/>
                  <a:gd name="connsiteX33" fmla="*/ 854765 w 6152322"/>
                  <a:gd name="connsiteY33" fmla="*/ 2067339 h 2971800"/>
                  <a:gd name="connsiteX34" fmla="*/ 1093304 w 6152322"/>
                  <a:gd name="connsiteY34" fmla="*/ 2156791 h 2971800"/>
                  <a:gd name="connsiteX35" fmla="*/ 1321904 w 6152322"/>
                  <a:gd name="connsiteY35" fmla="*/ 2295939 h 2971800"/>
                  <a:gd name="connsiteX36" fmla="*/ 1401417 w 6152322"/>
                  <a:gd name="connsiteY36" fmla="*/ 2375452 h 2971800"/>
                  <a:gd name="connsiteX37" fmla="*/ 1510748 w 6152322"/>
                  <a:gd name="connsiteY37" fmla="*/ 2554357 h 2971800"/>
                  <a:gd name="connsiteX38" fmla="*/ 1908313 w 6152322"/>
                  <a:gd name="connsiteY38" fmla="*/ 2653748 h 2971800"/>
                  <a:gd name="connsiteX39" fmla="*/ 2117035 w 6152322"/>
                  <a:gd name="connsiteY39" fmla="*/ 2604052 h 2971800"/>
                  <a:gd name="connsiteX40" fmla="*/ 2395330 w 6152322"/>
                  <a:gd name="connsiteY40" fmla="*/ 2435087 h 2971800"/>
                  <a:gd name="connsiteX41" fmla="*/ 2594113 w 6152322"/>
                  <a:gd name="connsiteY41" fmla="*/ 2385391 h 2971800"/>
                  <a:gd name="connsiteX42" fmla="*/ 2763078 w 6152322"/>
                  <a:gd name="connsiteY42" fmla="*/ 2395331 h 2971800"/>
                  <a:gd name="connsiteX43" fmla="*/ 3021496 w 6152322"/>
                  <a:gd name="connsiteY43" fmla="*/ 2534478 h 2971800"/>
                  <a:gd name="connsiteX44" fmla="*/ 3230217 w 6152322"/>
                  <a:gd name="connsiteY44" fmla="*/ 2663687 h 2971800"/>
                  <a:gd name="connsiteX45" fmla="*/ 3458817 w 6152322"/>
                  <a:gd name="connsiteY45" fmla="*/ 2663687 h 2971800"/>
                  <a:gd name="connsiteX46" fmla="*/ 3806687 w 6152322"/>
                  <a:gd name="connsiteY46" fmla="*/ 2375452 h 2971800"/>
                  <a:gd name="connsiteX47" fmla="*/ 4045226 w 6152322"/>
                  <a:gd name="connsiteY47" fmla="*/ 2315818 h 2971800"/>
                  <a:gd name="connsiteX48" fmla="*/ 4253948 w 6152322"/>
                  <a:gd name="connsiteY48" fmla="*/ 2345635 h 2971800"/>
                  <a:gd name="connsiteX49" fmla="*/ 4333461 w 6152322"/>
                  <a:gd name="connsiteY49" fmla="*/ 2425148 h 2971800"/>
                  <a:gd name="connsiteX50" fmla="*/ 4373217 w 6152322"/>
                  <a:gd name="connsiteY50" fmla="*/ 2604052 h 2971800"/>
                  <a:gd name="connsiteX51" fmla="*/ 4502426 w 6152322"/>
                  <a:gd name="connsiteY51" fmla="*/ 2723322 h 2971800"/>
                  <a:gd name="connsiteX52" fmla="*/ 4661452 w 6152322"/>
                  <a:gd name="connsiteY52" fmla="*/ 2852531 h 2971800"/>
                  <a:gd name="connsiteX53" fmla="*/ 4800600 w 6152322"/>
                  <a:gd name="connsiteY53" fmla="*/ 2951922 h 2971800"/>
                  <a:gd name="connsiteX54" fmla="*/ 4909930 w 6152322"/>
                  <a:gd name="connsiteY54" fmla="*/ 2971800 h 2971800"/>
                  <a:gd name="connsiteX55" fmla="*/ 5049078 w 6152322"/>
                  <a:gd name="connsiteY55" fmla="*/ 2892287 h 2971800"/>
                  <a:gd name="connsiteX56" fmla="*/ 5178287 w 6152322"/>
                  <a:gd name="connsiteY56" fmla="*/ 2792896 h 2971800"/>
                  <a:gd name="connsiteX57" fmla="*/ 5406887 w 6152322"/>
                  <a:gd name="connsiteY57" fmla="*/ 2723322 h 2971800"/>
                  <a:gd name="connsiteX58" fmla="*/ 5575852 w 6152322"/>
                  <a:gd name="connsiteY58" fmla="*/ 2623931 h 2971800"/>
                  <a:gd name="connsiteX59" fmla="*/ 5724939 w 6152322"/>
                  <a:gd name="connsiteY59" fmla="*/ 2415209 h 2971800"/>
                  <a:gd name="connsiteX60" fmla="*/ 5814391 w 6152322"/>
                  <a:gd name="connsiteY60" fmla="*/ 2176670 h 2971800"/>
                  <a:gd name="connsiteX61" fmla="*/ 5844209 w 6152322"/>
                  <a:gd name="connsiteY61" fmla="*/ 1938131 h 2971800"/>
                  <a:gd name="connsiteX62" fmla="*/ 6023113 w 6152322"/>
                  <a:gd name="connsiteY62" fmla="*/ 1600200 h 2971800"/>
                  <a:gd name="connsiteX63" fmla="*/ 6152322 w 6152322"/>
                  <a:gd name="connsiteY63" fmla="*/ 1331844 h 2971800"/>
                  <a:gd name="connsiteX64" fmla="*/ 6122504 w 6152322"/>
                  <a:gd name="connsiteY64" fmla="*/ 725557 h 2971800"/>
                  <a:gd name="connsiteX65" fmla="*/ 6042991 w 6152322"/>
                  <a:gd name="connsiteY65" fmla="*/ 546652 h 2971800"/>
                  <a:gd name="connsiteX66" fmla="*/ 5993296 w 6152322"/>
                  <a:gd name="connsiteY66" fmla="*/ 278296 h 2971800"/>
                  <a:gd name="connsiteX67" fmla="*/ 5953539 w 6152322"/>
                  <a:gd name="connsiteY67" fmla="*/ 159026 h 2971800"/>
                  <a:gd name="connsiteX68" fmla="*/ 5883965 w 6152322"/>
                  <a:gd name="connsiteY68" fmla="*/ 109331 h 2971800"/>
                  <a:gd name="connsiteX69" fmla="*/ 5824330 w 6152322"/>
                  <a:gd name="connsiteY69" fmla="*/ 248478 h 2971800"/>
                  <a:gd name="connsiteX70" fmla="*/ 5715000 w 6152322"/>
                  <a:gd name="connsiteY70" fmla="*/ 258418 h 2971800"/>
                  <a:gd name="connsiteX71" fmla="*/ 5615609 w 6152322"/>
                  <a:gd name="connsiteY71" fmla="*/ 278296 h 2971800"/>
                  <a:gd name="connsiteX72" fmla="*/ 5536096 w 6152322"/>
                  <a:gd name="connsiteY72" fmla="*/ 168965 h 2971800"/>
                  <a:gd name="connsiteX73" fmla="*/ 5416826 w 6152322"/>
                  <a:gd name="connsiteY73" fmla="*/ 99391 h 2971800"/>
                  <a:gd name="connsiteX74" fmla="*/ 5237922 w 6152322"/>
                  <a:gd name="connsiteY74" fmla="*/ 29818 h 2971800"/>
                  <a:gd name="connsiteX75" fmla="*/ 5158409 w 6152322"/>
                  <a:gd name="connsiteY75" fmla="*/ 0 h 2971800"/>
                  <a:gd name="connsiteX76" fmla="*/ 5049078 w 6152322"/>
                  <a:gd name="connsiteY76" fmla="*/ 39757 h 2971800"/>
                  <a:gd name="connsiteX77" fmla="*/ 4998554 w 6152322"/>
                  <a:gd name="connsiteY77" fmla="*/ 229428 h 2971800"/>
                  <a:gd name="connsiteX78" fmla="*/ 4953414 w 6152322"/>
                  <a:gd name="connsiteY78" fmla="*/ 343936 h 2971800"/>
                  <a:gd name="connsiteX79" fmla="*/ 4880527 w 6152322"/>
                  <a:gd name="connsiteY79" fmla="*/ 425312 h 2971800"/>
                  <a:gd name="connsiteX80" fmla="*/ 4753389 w 6152322"/>
                  <a:gd name="connsiteY80" fmla="*/ 462998 h 2971800"/>
                  <a:gd name="connsiteX81" fmla="*/ 4601817 w 6152322"/>
                  <a:gd name="connsiteY81" fmla="*/ 506896 h 2971800"/>
                  <a:gd name="connsiteX82" fmla="*/ 4299192 w 6152322"/>
                  <a:gd name="connsiteY82" fmla="*/ 633723 h 2971800"/>
                  <a:gd name="connsiteX83" fmla="*/ 4146170 w 6152322"/>
                  <a:gd name="connsiteY83" fmla="*/ 710648 h 2971800"/>
                  <a:gd name="connsiteX84" fmla="*/ 4028143 w 6152322"/>
                  <a:gd name="connsiteY84" fmla="*/ 706093 h 2971800"/>
                  <a:gd name="connsiteX85" fmla="*/ 3876261 w 6152322"/>
                  <a:gd name="connsiteY85" fmla="*/ 715618 h 2971800"/>
                  <a:gd name="connsiteX86" fmla="*/ 3803270 w 6152322"/>
                  <a:gd name="connsiteY86" fmla="*/ 724936 h 2971800"/>
                  <a:gd name="connsiteX87" fmla="*/ 3702948 w 6152322"/>
                  <a:gd name="connsiteY87" fmla="*/ 759722 h 2971800"/>
                  <a:gd name="connsiteX88" fmla="*/ 3643727 w 6152322"/>
                  <a:gd name="connsiteY88" fmla="*/ 855904 h 2971800"/>
                  <a:gd name="connsiteX89" fmla="*/ 3617843 w 6152322"/>
                  <a:gd name="connsiteY89" fmla="*/ 934278 h 2971800"/>
                  <a:gd name="connsiteX90" fmla="*/ 3577052 w 6152322"/>
                  <a:gd name="connsiteY90" fmla="*/ 974967 h 2971800"/>
                  <a:gd name="connsiteX91" fmla="*/ 3519280 w 6152322"/>
                  <a:gd name="connsiteY91" fmla="*/ 972378 h 2971800"/>
                  <a:gd name="connsiteX92" fmla="*/ 3431795 w 6152322"/>
                  <a:gd name="connsiteY92" fmla="*/ 910673 h 2971800"/>
                  <a:gd name="connsiteX93" fmla="*/ 3362636 w 6152322"/>
                  <a:gd name="connsiteY93" fmla="*/ 854765 h 2971800"/>
                  <a:gd name="connsiteX94" fmla="*/ 3286539 w 6152322"/>
                  <a:gd name="connsiteY94" fmla="*/ 758273 h 2971800"/>
                  <a:gd name="connsiteX95" fmla="*/ 3188494 w 6152322"/>
                  <a:gd name="connsiteY95" fmla="*/ 689320 h 2971800"/>
                  <a:gd name="connsiteX96" fmla="*/ 3011556 w 6152322"/>
                  <a:gd name="connsiteY96" fmla="*/ 596348 h 2971800"/>
                  <a:gd name="connsiteX97" fmla="*/ 2943225 w 6152322"/>
                  <a:gd name="connsiteY97" fmla="*/ 576884 h 2971800"/>
                  <a:gd name="connsiteX98" fmla="*/ 2862469 w 6152322"/>
                  <a:gd name="connsiteY98" fmla="*/ 596348 h 2971800"/>
                  <a:gd name="connsiteX0" fmla="*/ 2862469 w 6152322"/>
                  <a:gd name="connsiteY0" fmla="*/ 603666 h 2979118"/>
                  <a:gd name="connsiteX1" fmla="*/ 2834102 w 6152322"/>
                  <a:gd name="connsiteY1" fmla="*/ 670341 h 2979118"/>
                  <a:gd name="connsiteX2" fmla="*/ 2782956 w 6152322"/>
                  <a:gd name="connsiteY2" fmla="*/ 742814 h 2979118"/>
                  <a:gd name="connsiteX3" fmla="*/ 2735953 w 6152322"/>
                  <a:gd name="connsiteY3" fmla="*/ 792509 h 2979118"/>
                  <a:gd name="connsiteX4" fmla="*/ 2627036 w 6152322"/>
                  <a:gd name="connsiteY4" fmla="*/ 788989 h 2979118"/>
                  <a:gd name="connsiteX5" fmla="*/ 2475672 w 6152322"/>
                  <a:gd name="connsiteY5" fmla="*/ 933210 h 2979118"/>
                  <a:gd name="connsiteX6" fmla="*/ 2385391 w 6152322"/>
                  <a:gd name="connsiteY6" fmla="*/ 901840 h 2979118"/>
                  <a:gd name="connsiteX7" fmla="*/ 2281652 w 6152322"/>
                  <a:gd name="connsiteY7" fmla="*/ 813216 h 2979118"/>
                  <a:gd name="connsiteX8" fmla="*/ 2216426 w 6152322"/>
                  <a:gd name="connsiteY8" fmla="*/ 782570 h 2979118"/>
                  <a:gd name="connsiteX9" fmla="*/ 2037522 w 6152322"/>
                  <a:gd name="connsiteY9" fmla="*/ 732875 h 2979118"/>
                  <a:gd name="connsiteX10" fmla="*/ 1828800 w 6152322"/>
                  <a:gd name="connsiteY10" fmla="*/ 683179 h 2979118"/>
                  <a:gd name="connsiteX11" fmla="*/ 1620078 w 6152322"/>
                  <a:gd name="connsiteY11" fmla="*/ 563909 h 2979118"/>
                  <a:gd name="connsiteX12" fmla="*/ 1490869 w 6152322"/>
                  <a:gd name="connsiteY12" fmla="*/ 424762 h 2979118"/>
                  <a:gd name="connsiteX13" fmla="*/ 1381539 w 6152322"/>
                  <a:gd name="connsiteY13" fmla="*/ 335309 h 2979118"/>
                  <a:gd name="connsiteX14" fmla="*/ 1282148 w 6152322"/>
                  <a:gd name="connsiteY14" fmla="*/ 335309 h 2979118"/>
                  <a:gd name="connsiteX15" fmla="*/ 1133061 w 6152322"/>
                  <a:gd name="connsiteY15" fmla="*/ 404883 h 2979118"/>
                  <a:gd name="connsiteX16" fmla="*/ 1013791 w 6152322"/>
                  <a:gd name="connsiteY16" fmla="*/ 424762 h 2979118"/>
                  <a:gd name="connsiteX17" fmla="*/ 695739 w 6152322"/>
                  <a:gd name="connsiteY17" fmla="*/ 454579 h 2979118"/>
                  <a:gd name="connsiteX18" fmla="*/ 526774 w 6152322"/>
                  <a:gd name="connsiteY18" fmla="*/ 434701 h 2979118"/>
                  <a:gd name="connsiteX19" fmla="*/ 387626 w 6152322"/>
                  <a:gd name="connsiteY19" fmla="*/ 365127 h 2979118"/>
                  <a:gd name="connsiteX20" fmla="*/ 149087 w 6152322"/>
                  <a:gd name="connsiteY20" fmla="*/ 106709 h 2979118"/>
                  <a:gd name="connsiteX21" fmla="*/ 79513 w 6152322"/>
                  <a:gd name="connsiteY21" fmla="*/ 106709 h 2979118"/>
                  <a:gd name="connsiteX22" fmla="*/ 0 w 6152322"/>
                  <a:gd name="connsiteY22" fmla="*/ 196162 h 2979118"/>
                  <a:gd name="connsiteX23" fmla="*/ 49696 w 6152322"/>
                  <a:gd name="connsiteY23" fmla="*/ 365127 h 2979118"/>
                  <a:gd name="connsiteX24" fmla="*/ 178904 w 6152322"/>
                  <a:gd name="connsiteY24" fmla="*/ 573849 h 2979118"/>
                  <a:gd name="connsiteX25" fmla="*/ 208722 w 6152322"/>
                  <a:gd name="connsiteY25" fmla="*/ 732875 h 2979118"/>
                  <a:gd name="connsiteX26" fmla="*/ 238539 w 6152322"/>
                  <a:gd name="connsiteY26" fmla="*/ 872023 h 2979118"/>
                  <a:gd name="connsiteX27" fmla="*/ 397565 w 6152322"/>
                  <a:gd name="connsiteY27" fmla="*/ 961475 h 2979118"/>
                  <a:gd name="connsiteX28" fmla="*/ 606287 w 6152322"/>
                  <a:gd name="connsiteY28" fmla="*/ 1209953 h 2979118"/>
                  <a:gd name="connsiteX29" fmla="*/ 695739 w 6152322"/>
                  <a:gd name="connsiteY29" fmla="*/ 1488249 h 2979118"/>
                  <a:gd name="connsiteX30" fmla="*/ 715617 w 6152322"/>
                  <a:gd name="connsiteY30" fmla="*/ 1687031 h 2979118"/>
                  <a:gd name="connsiteX31" fmla="*/ 685800 w 6152322"/>
                  <a:gd name="connsiteY31" fmla="*/ 1816240 h 2979118"/>
                  <a:gd name="connsiteX32" fmla="*/ 705678 w 6152322"/>
                  <a:gd name="connsiteY32" fmla="*/ 1945449 h 2979118"/>
                  <a:gd name="connsiteX33" fmla="*/ 854765 w 6152322"/>
                  <a:gd name="connsiteY33" fmla="*/ 2074657 h 2979118"/>
                  <a:gd name="connsiteX34" fmla="*/ 1093304 w 6152322"/>
                  <a:gd name="connsiteY34" fmla="*/ 2164109 h 2979118"/>
                  <a:gd name="connsiteX35" fmla="*/ 1321904 w 6152322"/>
                  <a:gd name="connsiteY35" fmla="*/ 2303257 h 2979118"/>
                  <a:gd name="connsiteX36" fmla="*/ 1401417 w 6152322"/>
                  <a:gd name="connsiteY36" fmla="*/ 2382770 h 2979118"/>
                  <a:gd name="connsiteX37" fmla="*/ 1510748 w 6152322"/>
                  <a:gd name="connsiteY37" fmla="*/ 2561675 h 2979118"/>
                  <a:gd name="connsiteX38" fmla="*/ 1908313 w 6152322"/>
                  <a:gd name="connsiteY38" fmla="*/ 2661066 h 2979118"/>
                  <a:gd name="connsiteX39" fmla="*/ 2117035 w 6152322"/>
                  <a:gd name="connsiteY39" fmla="*/ 2611370 h 2979118"/>
                  <a:gd name="connsiteX40" fmla="*/ 2395330 w 6152322"/>
                  <a:gd name="connsiteY40" fmla="*/ 2442405 h 2979118"/>
                  <a:gd name="connsiteX41" fmla="*/ 2594113 w 6152322"/>
                  <a:gd name="connsiteY41" fmla="*/ 2392709 h 2979118"/>
                  <a:gd name="connsiteX42" fmla="*/ 2763078 w 6152322"/>
                  <a:gd name="connsiteY42" fmla="*/ 2402649 h 2979118"/>
                  <a:gd name="connsiteX43" fmla="*/ 3021496 w 6152322"/>
                  <a:gd name="connsiteY43" fmla="*/ 2541796 h 2979118"/>
                  <a:gd name="connsiteX44" fmla="*/ 3230217 w 6152322"/>
                  <a:gd name="connsiteY44" fmla="*/ 2671005 h 2979118"/>
                  <a:gd name="connsiteX45" fmla="*/ 3458817 w 6152322"/>
                  <a:gd name="connsiteY45" fmla="*/ 2671005 h 2979118"/>
                  <a:gd name="connsiteX46" fmla="*/ 3806687 w 6152322"/>
                  <a:gd name="connsiteY46" fmla="*/ 2382770 h 2979118"/>
                  <a:gd name="connsiteX47" fmla="*/ 4045226 w 6152322"/>
                  <a:gd name="connsiteY47" fmla="*/ 2323136 h 2979118"/>
                  <a:gd name="connsiteX48" fmla="*/ 4253948 w 6152322"/>
                  <a:gd name="connsiteY48" fmla="*/ 2352953 h 2979118"/>
                  <a:gd name="connsiteX49" fmla="*/ 4333461 w 6152322"/>
                  <a:gd name="connsiteY49" fmla="*/ 2432466 h 2979118"/>
                  <a:gd name="connsiteX50" fmla="*/ 4373217 w 6152322"/>
                  <a:gd name="connsiteY50" fmla="*/ 2611370 h 2979118"/>
                  <a:gd name="connsiteX51" fmla="*/ 4502426 w 6152322"/>
                  <a:gd name="connsiteY51" fmla="*/ 2730640 h 2979118"/>
                  <a:gd name="connsiteX52" fmla="*/ 4661452 w 6152322"/>
                  <a:gd name="connsiteY52" fmla="*/ 2859849 h 2979118"/>
                  <a:gd name="connsiteX53" fmla="*/ 4800600 w 6152322"/>
                  <a:gd name="connsiteY53" fmla="*/ 2959240 h 2979118"/>
                  <a:gd name="connsiteX54" fmla="*/ 4909930 w 6152322"/>
                  <a:gd name="connsiteY54" fmla="*/ 2979118 h 2979118"/>
                  <a:gd name="connsiteX55" fmla="*/ 5049078 w 6152322"/>
                  <a:gd name="connsiteY55" fmla="*/ 2899605 h 2979118"/>
                  <a:gd name="connsiteX56" fmla="*/ 5178287 w 6152322"/>
                  <a:gd name="connsiteY56" fmla="*/ 2800214 h 2979118"/>
                  <a:gd name="connsiteX57" fmla="*/ 5406887 w 6152322"/>
                  <a:gd name="connsiteY57" fmla="*/ 2730640 h 2979118"/>
                  <a:gd name="connsiteX58" fmla="*/ 5575852 w 6152322"/>
                  <a:gd name="connsiteY58" fmla="*/ 2631249 h 2979118"/>
                  <a:gd name="connsiteX59" fmla="*/ 5724939 w 6152322"/>
                  <a:gd name="connsiteY59" fmla="*/ 2422527 h 2979118"/>
                  <a:gd name="connsiteX60" fmla="*/ 5814391 w 6152322"/>
                  <a:gd name="connsiteY60" fmla="*/ 2183988 h 2979118"/>
                  <a:gd name="connsiteX61" fmla="*/ 5844209 w 6152322"/>
                  <a:gd name="connsiteY61" fmla="*/ 1945449 h 2979118"/>
                  <a:gd name="connsiteX62" fmla="*/ 6023113 w 6152322"/>
                  <a:gd name="connsiteY62" fmla="*/ 1607518 h 2979118"/>
                  <a:gd name="connsiteX63" fmla="*/ 6152322 w 6152322"/>
                  <a:gd name="connsiteY63" fmla="*/ 1339162 h 2979118"/>
                  <a:gd name="connsiteX64" fmla="*/ 6122504 w 6152322"/>
                  <a:gd name="connsiteY64" fmla="*/ 732875 h 2979118"/>
                  <a:gd name="connsiteX65" fmla="*/ 6042991 w 6152322"/>
                  <a:gd name="connsiteY65" fmla="*/ 553970 h 2979118"/>
                  <a:gd name="connsiteX66" fmla="*/ 5993296 w 6152322"/>
                  <a:gd name="connsiteY66" fmla="*/ 285614 h 2979118"/>
                  <a:gd name="connsiteX67" fmla="*/ 5953539 w 6152322"/>
                  <a:gd name="connsiteY67" fmla="*/ 166344 h 2979118"/>
                  <a:gd name="connsiteX68" fmla="*/ 5883965 w 6152322"/>
                  <a:gd name="connsiteY68" fmla="*/ 116649 h 2979118"/>
                  <a:gd name="connsiteX69" fmla="*/ 5824330 w 6152322"/>
                  <a:gd name="connsiteY69" fmla="*/ 255796 h 2979118"/>
                  <a:gd name="connsiteX70" fmla="*/ 5715000 w 6152322"/>
                  <a:gd name="connsiteY70" fmla="*/ 265736 h 2979118"/>
                  <a:gd name="connsiteX71" fmla="*/ 5615609 w 6152322"/>
                  <a:gd name="connsiteY71" fmla="*/ 285614 h 2979118"/>
                  <a:gd name="connsiteX72" fmla="*/ 5536096 w 6152322"/>
                  <a:gd name="connsiteY72" fmla="*/ 176283 h 2979118"/>
                  <a:gd name="connsiteX73" fmla="*/ 5416826 w 6152322"/>
                  <a:gd name="connsiteY73" fmla="*/ 106709 h 2979118"/>
                  <a:gd name="connsiteX74" fmla="*/ 5237922 w 6152322"/>
                  <a:gd name="connsiteY74" fmla="*/ 37136 h 2979118"/>
                  <a:gd name="connsiteX75" fmla="*/ 5158409 w 6152322"/>
                  <a:gd name="connsiteY75" fmla="*/ 7318 h 2979118"/>
                  <a:gd name="connsiteX76" fmla="*/ 5110577 w 6152322"/>
                  <a:gd name="connsiteY76" fmla="*/ 1210 h 2979118"/>
                  <a:gd name="connsiteX77" fmla="*/ 5049078 w 6152322"/>
                  <a:gd name="connsiteY77" fmla="*/ 47075 h 2979118"/>
                  <a:gd name="connsiteX78" fmla="*/ 4998554 w 6152322"/>
                  <a:gd name="connsiteY78" fmla="*/ 236746 h 2979118"/>
                  <a:gd name="connsiteX79" fmla="*/ 4953414 w 6152322"/>
                  <a:gd name="connsiteY79" fmla="*/ 351254 h 2979118"/>
                  <a:gd name="connsiteX80" fmla="*/ 4880527 w 6152322"/>
                  <a:gd name="connsiteY80" fmla="*/ 432630 h 2979118"/>
                  <a:gd name="connsiteX81" fmla="*/ 4753389 w 6152322"/>
                  <a:gd name="connsiteY81" fmla="*/ 470316 h 2979118"/>
                  <a:gd name="connsiteX82" fmla="*/ 4601817 w 6152322"/>
                  <a:gd name="connsiteY82" fmla="*/ 514214 h 2979118"/>
                  <a:gd name="connsiteX83" fmla="*/ 4299192 w 6152322"/>
                  <a:gd name="connsiteY83" fmla="*/ 641041 h 2979118"/>
                  <a:gd name="connsiteX84" fmla="*/ 4146170 w 6152322"/>
                  <a:gd name="connsiteY84" fmla="*/ 717966 h 2979118"/>
                  <a:gd name="connsiteX85" fmla="*/ 4028143 w 6152322"/>
                  <a:gd name="connsiteY85" fmla="*/ 713411 h 2979118"/>
                  <a:gd name="connsiteX86" fmla="*/ 3876261 w 6152322"/>
                  <a:gd name="connsiteY86" fmla="*/ 722936 h 2979118"/>
                  <a:gd name="connsiteX87" fmla="*/ 3803270 w 6152322"/>
                  <a:gd name="connsiteY87" fmla="*/ 732254 h 2979118"/>
                  <a:gd name="connsiteX88" fmla="*/ 3702948 w 6152322"/>
                  <a:gd name="connsiteY88" fmla="*/ 767040 h 2979118"/>
                  <a:gd name="connsiteX89" fmla="*/ 3643727 w 6152322"/>
                  <a:gd name="connsiteY89" fmla="*/ 863222 h 2979118"/>
                  <a:gd name="connsiteX90" fmla="*/ 3617843 w 6152322"/>
                  <a:gd name="connsiteY90" fmla="*/ 941596 h 2979118"/>
                  <a:gd name="connsiteX91" fmla="*/ 3577052 w 6152322"/>
                  <a:gd name="connsiteY91" fmla="*/ 982285 h 2979118"/>
                  <a:gd name="connsiteX92" fmla="*/ 3519280 w 6152322"/>
                  <a:gd name="connsiteY92" fmla="*/ 979696 h 2979118"/>
                  <a:gd name="connsiteX93" fmla="*/ 3431795 w 6152322"/>
                  <a:gd name="connsiteY93" fmla="*/ 917991 h 2979118"/>
                  <a:gd name="connsiteX94" fmla="*/ 3362636 w 6152322"/>
                  <a:gd name="connsiteY94" fmla="*/ 862083 h 2979118"/>
                  <a:gd name="connsiteX95" fmla="*/ 3286539 w 6152322"/>
                  <a:gd name="connsiteY95" fmla="*/ 765591 h 2979118"/>
                  <a:gd name="connsiteX96" fmla="*/ 3188494 w 6152322"/>
                  <a:gd name="connsiteY96" fmla="*/ 696638 h 2979118"/>
                  <a:gd name="connsiteX97" fmla="*/ 3011556 w 6152322"/>
                  <a:gd name="connsiteY97" fmla="*/ 603666 h 2979118"/>
                  <a:gd name="connsiteX98" fmla="*/ 2943225 w 6152322"/>
                  <a:gd name="connsiteY98" fmla="*/ 584202 h 2979118"/>
                  <a:gd name="connsiteX99" fmla="*/ 2862469 w 6152322"/>
                  <a:gd name="connsiteY99" fmla="*/ 603666 h 2979118"/>
                  <a:gd name="connsiteX0" fmla="*/ 2862469 w 6152322"/>
                  <a:gd name="connsiteY0" fmla="*/ 603666 h 2979118"/>
                  <a:gd name="connsiteX1" fmla="*/ 2834102 w 6152322"/>
                  <a:gd name="connsiteY1" fmla="*/ 670341 h 2979118"/>
                  <a:gd name="connsiteX2" fmla="*/ 2782956 w 6152322"/>
                  <a:gd name="connsiteY2" fmla="*/ 742814 h 2979118"/>
                  <a:gd name="connsiteX3" fmla="*/ 2735953 w 6152322"/>
                  <a:gd name="connsiteY3" fmla="*/ 792509 h 2979118"/>
                  <a:gd name="connsiteX4" fmla="*/ 2627036 w 6152322"/>
                  <a:gd name="connsiteY4" fmla="*/ 788989 h 2979118"/>
                  <a:gd name="connsiteX5" fmla="*/ 2475672 w 6152322"/>
                  <a:gd name="connsiteY5" fmla="*/ 933210 h 2979118"/>
                  <a:gd name="connsiteX6" fmla="*/ 2385391 w 6152322"/>
                  <a:gd name="connsiteY6" fmla="*/ 901840 h 2979118"/>
                  <a:gd name="connsiteX7" fmla="*/ 2281652 w 6152322"/>
                  <a:gd name="connsiteY7" fmla="*/ 813216 h 2979118"/>
                  <a:gd name="connsiteX8" fmla="*/ 2216426 w 6152322"/>
                  <a:gd name="connsiteY8" fmla="*/ 782570 h 2979118"/>
                  <a:gd name="connsiteX9" fmla="*/ 2037522 w 6152322"/>
                  <a:gd name="connsiteY9" fmla="*/ 732875 h 2979118"/>
                  <a:gd name="connsiteX10" fmla="*/ 1828800 w 6152322"/>
                  <a:gd name="connsiteY10" fmla="*/ 683179 h 2979118"/>
                  <a:gd name="connsiteX11" fmla="*/ 1620078 w 6152322"/>
                  <a:gd name="connsiteY11" fmla="*/ 563909 h 2979118"/>
                  <a:gd name="connsiteX12" fmla="*/ 1490869 w 6152322"/>
                  <a:gd name="connsiteY12" fmla="*/ 424762 h 2979118"/>
                  <a:gd name="connsiteX13" fmla="*/ 1381539 w 6152322"/>
                  <a:gd name="connsiteY13" fmla="*/ 335309 h 2979118"/>
                  <a:gd name="connsiteX14" fmla="*/ 1282148 w 6152322"/>
                  <a:gd name="connsiteY14" fmla="*/ 335309 h 2979118"/>
                  <a:gd name="connsiteX15" fmla="*/ 1133061 w 6152322"/>
                  <a:gd name="connsiteY15" fmla="*/ 404883 h 2979118"/>
                  <a:gd name="connsiteX16" fmla="*/ 1013791 w 6152322"/>
                  <a:gd name="connsiteY16" fmla="*/ 424762 h 2979118"/>
                  <a:gd name="connsiteX17" fmla="*/ 695739 w 6152322"/>
                  <a:gd name="connsiteY17" fmla="*/ 454579 h 2979118"/>
                  <a:gd name="connsiteX18" fmla="*/ 526774 w 6152322"/>
                  <a:gd name="connsiteY18" fmla="*/ 434701 h 2979118"/>
                  <a:gd name="connsiteX19" fmla="*/ 387626 w 6152322"/>
                  <a:gd name="connsiteY19" fmla="*/ 365127 h 2979118"/>
                  <a:gd name="connsiteX20" fmla="*/ 149087 w 6152322"/>
                  <a:gd name="connsiteY20" fmla="*/ 106709 h 2979118"/>
                  <a:gd name="connsiteX21" fmla="*/ 79513 w 6152322"/>
                  <a:gd name="connsiteY21" fmla="*/ 106709 h 2979118"/>
                  <a:gd name="connsiteX22" fmla="*/ 0 w 6152322"/>
                  <a:gd name="connsiteY22" fmla="*/ 196162 h 2979118"/>
                  <a:gd name="connsiteX23" fmla="*/ 49696 w 6152322"/>
                  <a:gd name="connsiteY23" fmla="*/ 365127 h 2979118"/>
                  <a:gd name="connsiteX24" fmla="*/ 178904 w 6152322"/>
                  <a:gd name="connsiteY24" fmla="*/ 573849 h 2979118"/>
                  <a:gd name="connsiteX25" fmla="*/ 208722 w 6152322"/>
                  <a:gd name="connsiteY25" fmla="*/ 732875 h 2979118"/>
                  <a:gd name="connsiteX26" fmla="*/ 238539 w 6152322"/>
                  <a:gd name="connsiteY26" fmla="*/ 872023 h 2979118"/>
                  <a:gd name="connsiteX27" fmla="*/ 397565 w 6152322"/>
                  <a:gd name="connsiteY27" fmla="*/ 961475 h 2979118"/>
                  <a:gd name="connsiteX28" fmla="*/ 606287 w 6152322"/>
                  <a:gd name="connsiteY28" fmla="*/ 1209953 h 2979118"/>
                  <a:gd name="connsiteX29" fmla="*/ 695739 w 6152322"/>
                  <a:gd name="connsiteY29" fmla="*/ 1488249 h 2979118"/>
                  <a:gd name="connsiteX30" fmla="*/ 715617 w 6152322"/>
                  <a:gd name="connsiteY30" fmla="*/ 1687031 h 2979118"/>
                  <a:gd name="connsiteX31" fmla="*/ 685800 w 6152322"/>
                  <a:gd name="connsiteY31" fmla="*/ 1816240 h 2979118"/>
                  <a:gd name="connsiteX32" fmla="*/ 705678 w 6152322"/>
                  <a:gd name="connsiteY32" fmla="*/ 1945449 h 2979118"/>
                  <a:gd name="connsiteX33" fmla="*/ 854765 w 6152322"/>
                  <a:gd name="connsiteY33" fmla="*/ 2074657 h 2979118"/>
                  <a:gd name="connsiteX34" fmla="*/ 1093304 w 6152322"/>
                  <a:gd name="connsiteY34" fmla="*/ 2164109 h 2979118"/>
                  <a:gd name="connsiteX35" fmla="*/ 1321904 w 6152322"/>
                  <a:gd name="connsiteY35" fmla="*/ 2303257 h 2979118"/>
                  <a:gd name="connsiteX36" fmla="*/ 1401417 w 6152322"/>
                  <a:gd name="connsiteY36" fmla="*/ 2382770 h 2979118"/>
                  <a:gd name="connsiteX37" fmla="*/ 1510748 w 6152322"/>
                  <a:gd name="connsiteY37" fmla="*/ 2561675 h 2979118"/>
                  <a:gd name="connsiteX38" fmla="*/ 1908313 w 6152322"/>
                  <a:gd name="connsiteY38" fmla="*/ 2661066 h 2979118"/>
                  <a:gd name="connsiteX39" fmla="*/ 2117035 w 6152322"/>
                  <a:gd name="connsiteY39" fmla="*/ 2611370 h 2979118"/>
                  <a:gd name="connsiteX40" fmla="*/ 2395330 w 6152322"/>
                  <a:gd name="connsiteY40" fmla="*/ 2442405 h 2979118"/>
                  <a:gd name="connsiteX41" fmla="*/ 2594113 w 6152322"/>
                  <a:gd name="connsiteY41" fmla="*/ 2392709 h 2979118"/>
                  <a:gd name="connsiteX42" fmla="*/ 2763078 w 6152322"/>
                  <a:gd name="connsiteY42" fmla="*/ 2402649 h 2979118"/>
                  <a:gd name="connsiteX43" fmla="*/ 3021496 w 6152322"/>
                  <a:gd name="connsiteY43" fmla="*/ 2541796 h 2979118"/>
                  <a:gd name="connsiteX44" fmla="*/ 3230217 w 6152322"/>
                  <a:gd name="connsiteY44" fmla="*/ 2671005 h 2979118"/>
                  <a:gd name="connsiteX45" fmla="*/ 3458817 w 6152322"/>
                  <a:gd name="connsiteY45" fmla="*/ 2671005 h 2979118"/>
                  <a:gd name="connsiteX46" fmla="*/ 3806687 w 6152322"/>
                  <a:gd name="connsiteY46" fmla="*/ 2382770 h 2979118"/>
                  <a:gd name="connsiteX47" fmla="*/ 4045226 w 6152322"/>
                  <a:gd name="connsiteY47" fmla="*/ 2323136 h 2979118"/>
                  <a:gd name="connsiteX48" fmla="*/ 4253948 w 6152322"/>
                  <a:gd name="connsiteY48" fmla="*/ 2352953 h 2979118"/>
                  <a:gd name="connsiteX49" fmla="*/ 4333461 w 6152322"/>
                  <a:gd name="connsiteY49" fmla="*/ 2432466 h 2979118"/>
                  <a:gd name="connsiteX50" fmla="*/ 4373217 w 6152322"/>
                  <a:gd name="connsiteY50" fmla="*/ 2611370 h 2979118"/>
                  <a:gd name="connsiteX51" fmla="*/ 4502426 w 6152322"/>
                  <a:gd name="connsiteY51" fmla="*/ 2730640 h 2979118"/>
                  <a:gd name="connsiteX52" fmla="*/ 4661452 w 6152322"/>
                  <a:gd name="connsiteY52" fmla="*/ 2859849 h 2979118"/>
                  <a:gd name="connsiteX53" fmla="*/ 4800600 w 6152322"/>
                  <a:gd name="connsiteY53" fmla="*/ 2959240 h 2979118"/>
                  <a:gd name="connsiteX54" fmla="*/ 4909930 w 6152322"/>
                  <a:gd name="connsiteY54" fmla="*/ 2979118 h 2979118"/>
                  <a:gd name="connsiteX55" fmla="*/ 5049078 w 6152322"/>
                  <a:gd name="connsiteY55" fmla="*/ 2899605 h 2979118"/>
                  <a:gd name="connsiteX56" fmla="*/ 5178287 w 6152322"/>
                  <a:gd name="connsiteY56" fmla="*/ 2800214 h 2979118"/>
                  <a:gd name="connsiteX57" fmla="*/ 5406887 w 6152322"/>
                  <a:gd name="connsiteY57" fmla="*/ 2730640 h 2979118"/>
                  <a:gd name="connsiteX58" fmla="*/ 5575852 w 6152322"/>
                  <a:gd name="connsiteY58" fmla="*/ 2631249 h 2979118"/>
                  <a:gd name="connsiteX59" fmla="*/ 5724939 w 6152322"/>
                  <a:gd name="connsiteY59" fmla="*/ 2422527 h 2979118"/>
                  <a:gd name="connsiteX60" fmla="*/ 5814391 w 6152322"/>
                  <a:gd name="connsiteY60" fmla="*/ 2183988 h 2979118"/>
                  <a:gd name="connsiteX61" fmla="*/ 5844209 w 6152322"/>
                  <a:gd name="connsiteY61" fmla="*/ 1945449 h 2979118"/>
                  <a:gd name="connsiteX62" fmla="*/ 6023113 w 6152322"/>
                  <a:gd name="connsiteY62" fmla="*/ 1607518 h 2979118"/>
                  <a:gd name="connsiteX63" fmla="*/ 6152322 w 6152322"/>
                  <a:gd name="connsiteY63" fmla="*/ 1339162 h 2979118"/>
                  <a:gd name="connsiteX64" fmla="*/ 6122504 w 6152322"/>
                  <a:gd name="connsiteY64" fmla="*/ 732875 h 2979118"/>
                  <a:gd name="connsiteX65" fmla="*/ 6042991 w 6152322"/>
                  <a:gd name="connsiteY65" fmla="*/ 553970 h 2979118"/>
                  <a:gd name="connsiteX66" fmla="*/ 5993296 w 6152322"/>
                  <a:gd name="connsiteY66" fmla="*/ 285614 h 2979118"/>
                  <a:gd name="connsiteX67" fmla="*/ 5953539 w 6152322"/>
                  <a:gd name="connsiteY67" fmla="*/ 166344 h 2979118"/>
                  <a:gd name="connsiteX68" fmla="*/ 5883965 w 6152322"/>
                  <a:gd name="connsiteY68" fmla="*/ 116649 h 2979118"/>
                  <a:gd name="connsiteX69" fmla="*/ 5824330 w 6152322"/>
                  <a:gd name="connsiteY69" fmla="*/ 255796 h 2979118"/>
                  <a:gd name="connsiteX70" fmla="*/ 5715000 w 6152322"/>
                  <a:gd name="connsiteY70" fmla="*/ 265736 h 2979118"/>
                  <a:gd name="connsiteX71" fmla="*/ 5615609 w 6152322"/>
                  <a:gd name="connsiteY71" fmla="*/ 285614 h 2979118"/>
                  <a:gd name="connsiteX72" fmla="*/ 5536096 w 6152322"/>
                  <a:gd name="connsiteY72" fmla="*/ 176283 h 2979118"/>
                  <a:gd name="connsiteX73" fmla="*/ 5416826 w 6152322"/>
                  <a:gd name="connsiteY73" fmla="*/ 106709 h 2979118"/>
                  <a:gd name="connsiteX74" fmla="*/ 5226016 w 6152322"/>
                  <a:gd name="connsiteY74" fmla="*/ 37136 h 2979118"/>
                  <a:gd name="connsiteX75" fmla="*/ 5158409 w 6152322"/>
                  <a:gd name="connsiteY75" fmla="*/ 7318 h 2979118"/>
                  <a:gd name="connsiteX76" fmla="*/ 5110577 w 6152322"/>
                  <a:gd name="connsiteY76" fmla="*/ 1210 h 2979118"/>
                  <a:gd name="connsiteX77" fmla="*/ 5049078 w 6152322"/>
                  <a:gd name="connsiteY77" fmla="*/ 47075 h 2979118"/>
                  <a:gd name="connsiteX78" fmla="*/ 4998554 w 6152322"/>
                  <a:gd name="connsiteY78" fmla="*/ 236746 h 2979118"/>
                  <a:gd name="connsiteX79" fmla="*/ 4953414 w 6152322"/>
                  <a:gd name="connsiteY79" fmla="*/ 351254 h 2979118"/>
                  <a:gd name="connsiteX80" fmla="*/ 4880527 w 6152322"/>
                  <a:gd name="connsiteY80" fmla="*/ 432630 h 2979118"/>
                  <a:gd name="connsiteX81" fmla="*/ 4753389 w 6152322"/>
                  <a:gd name="connsiteY81" fmla="*/ 470316 h 2979118"/>
                  <a:gd name="connsiteX82" fmla="*/ 4601817 w 6152322"/>
                  <a:gd name="connsiteY82" fmla="*/ 514214 h 2979118"/>
                  <a:gd name="connsiteX83" fmla="*/ 4299192 w 6152322"/>
                  <a:gd name="connsiteY83" fmla="*/ 641041 h 2979118"/>
                  <a:gd name="connsiteX84" fmla="*/ 4146170 w 6152322"/>
                  <a:gd name="connsiteY84" fmla="*/ 717966 h 2979118"/>
                  <a:gd name="connsiteX85" fmla="*/ 4028143 w 6152322"/>
                  <a:gd name="connsiteY85" fmla="*/ 713411 h 2979118"/>
                  <a:gd name="connsiteX86" fmla="*/ 3876261 w 6152322"/>
                  <a:gd name="connsiteY86" fmla="*/ 722936 h 2979118"/>
                  <a:gd name="connsiteX87" fmla="*/ 3803270 w 6152322"/>
                  <a:gd name="connsiteY87" fmla="*/ 732254 h 2979118"/>
                  <a:gd name="connsiteX88" fmla="*/ 3702948 w 6152322"/>
                  <a:gd name="connsiteY88" fmla="*/ 767040 h 2979118"/>
                  <a:gd name="connsiteX89" fmla="*/ 3643727 w 6152322"/>
                  <a:gd name="connsiteY89" fmla="*/ 863222 h 2979118"/>
                  <a:gd name="connsiteX90" fmla="*/ 3617843 w 6152322"/>
                  <a:gd name="connsiteY90" fmla="*/ 941596 h 2979118"/>
                  <a:gd name="connsiteX91" fmla="*/ 3577052 w 6152322"/>
                  <a:gd name="connsiteY91" fmla="*/ 982285 h 2979118"/>
                  <a:gd name="connsiteX92" fmla="*/ 3519280 w 6152322"/>
                  <a:gd name="connsiteY92" fmla="*/ 979696 h 2979118"/>
                  <a:gd name="connsiteX93" fmla="*/ 3431795 w 6152322"/>
                  <a:gd name="connsiteY93" fmla="*/ 917991 h 2979118"/>
                  <a:gd name="connsiteX94" fmla="*/ 3362636 w 6152322"/>
                  <a:gd name="connsiteY94" fmla="*/ 862083 h 2979118"/>
                  <a:gd name="connsiteX95" fmla="*/ 3286539 w 6152322"/>
                  <a:gd name="connsiteY95" fmla="*/ 765591 h 2979118"/>
                  <a:gd name="connsiteX96" fmla="*/ 3188494 w 6152322"/>
                  <a:gd name="connsiteY96" fmla="*/ 696638 h 2979118"/>
                  <a:gd name="connsiteX97" fmla="*/ 3011556 w 6152322"/>
                  <a:gd name="connsiteY97" fmla="*/ 603666 h 2979118"/>
                  <a:gd name="connsiteX98" fmla="*/ 2943225 w 6152322"/>
                  <a:gd name="connsiteY98" fmla="*/ 584202 h 2979118"/>
                  <a:gd name="connsiteX99" fmla="*/ 2862469 w 6152322"/>
                  <a:gd name="connsiteY99" fmla="*/ 603666 h 2979118"/>
                  <a:gd name="connsiteX0" fmla="*/ 2862469 w 6152322"/>
                  <a:gd name="connsiteY0" fmla="*/ 603666 h 2979118"/>
                  <a:gd name="connsiteX1" fmla="*/ 2834102 w 6152322"/>
                  <a:gd name="connsiteY1" fmla="*/ 670341 h 2979118"/>
                  <a:gd name="connsiteX2" fmla="*/ 2782956 w 6152322"/>
                  <a:gd name="connsiteY2" fmla="*/ 742814 h 2979118"/>
                  <a:gd name="connsiteX3" fmla="*/ 2735953 w 6152322"/>
                  <a:gd name="connsiteY3" fmla="*/ 792509 h 2979118"/>
                  <a:gd name="connsiteX4" fmla="*/ 2627036 w 6152322"/>
                  <a:gd name="connsiteY4" fmla="*/ 788989 h 2979118"/>
                  <a:gd name="connsiteX5" fmla="*/ 2475672 w 6152322"/>
                  <a:gd name="connsiteY5" fmla="*/ 933210 h 2979118"/>
                  <a:gd name="connsiteX6" fmla="*/ 2385391 w 6152322"/>
                  <a:gd name="connsiteY6" fmla="*/ 901840 h 2979118"/>
                  <a:gd name="connsiteX7" fmla="*/ 2281652 w 6152322"/>
                  <a:gd name="connsiteY7" fmla="*/ 813216 h 2979118"/>
                  <a:gd name="connsiteX8" fmla="*/ 2216426 w 6152322"/>
                  <a:gd name="connsiteY8" fmla="*/ 782570 h 2979118"/>
                  <a:gd name="connsiteX9" fmla="*/ 2037522 w 6152322"/>
                  <a:gd name="connsiteY9" fmla="*/ 732875 h 2979118"/>
                  <a:gd name="connsiteX10" fmla="*/ 1828800 w 6152322"/>
                  <a:gd name="connsiteY10" fmla="*/ 683179 h 2979118"/>
                  <a:gd name="connsiteX11" fmla="*/ 1620078 w 6152322"/>
                  <a:gd name="connsiteY11" fmla="*/ 563909 h 2979118"/>
                  <a:gd name="connsiteX12" fmla="*/ 1490869 w 6152322"/>
                  <a:gd name="connsiteY12" fmla="*/ 424762 h 2979118"/>
                  <a:gd name="connsiteX13" fmla="*/ 1381539 w 6152322"/>
                  <a:gd name="connsiteY13" fmla="*/ 335309 h 2979118"/>
                  <a:gd name="connsiteX14" fmla="*/ 1282148 w 6152322"/>
                  <a:gd name="connsiteY14" fmla="*/ 335309 h 2979118"/>
                  <a:gd name="connsiteX15" fmla="*/ 1133061 w 6152322"/>
                  <a:gd name="connsiteY15" fmla="*/ 404883 h 2979118"/>
                  <a:gd name="connsiteX16" fmla="*/ 1013791 w 6152322"/>
                  <a:gd name="connsiteY16" fmla="*/ 424762 h 2979118"/>
                  <a:gd name="connsiteX17" fmla="*/ 695739 w 6152322"/>
                  <a:gd name="connsiteY17" fmla="*/ 454579 h 2979118"/>
                  <a:gd name="connsiteX18" fmla="*/ 526774 w 6152322"/>
                  <a:gd name="connsiteY18" fmla="*/ 434701 h 2979118"/>
                  <a:gd name="connsiteX19" fmla="*/ 387626 w 6152322"/>
                  <a:gd name="connsiteY19" fmla="*/ 365127 h 2979118"/>
                  <a:gd name="connsiteX20" fmla="*/ 149087 w 6152322"/>
                  <a:gd name="connsiteY20" fmla="*/ 106709 h 2979118"/>
                  <a:gd name="connsiteX21" fmla="*/ 79513 w 6152322"/>
                  <a:gd name="connsiteY21" fmla="*/ 106709 h 2979118"/>
                  <a:gd name="connsiteX22" fmla="*/ 0 w 6152322"/>
                  <a:gd name="connsiteY22" fmla="*/ 196162 h 2979118"/>
                  <a:gd name="connsiteX23" fmla="*/ 49696 w 6152322"/>
                  <a:gd name="connsiteY23" fmla="*/ 365127 h 2979118"/>
                  <a:gd name="connsiteX24" fmla="*/ 178904 w 6152322"/>
                  <a:gd name="connsiteY24" fmla="*/ 573849 h 2979118"/>
                  <a:gd name="connsiteX25" fmla="*/ 208722 w 6152322"/>
                  <a:gd name="connsiteY25" fmla="*/ 732875 h 2979118"/>
                  <a:gd name="connsiteX26" fmla="*/ 238539 w 6152322"/>
                  <a:gd name="connsiteY26" fmla="*/ 872023 h 2979118"/>
                  <a:gd name="connsiteX27" fmla="*/ 397565 w 6152322"/>
                  <a:gd name="connsiteY27" fmla="*/ 961475 h 2979118"/>
                  <a:gd name="connsiteX28" fmla="*/ 606287 w 6152322"/>
                  <a:gd name="connsiteY28" fmla="*/ 1209953 h 2979118"/>
                  <a:gd name="connsiteX29" fmla="*/ 695739 w 6152322"/>
                  <a:gd name="connsiteY29" fmla="*/ 1488249 h 2979118"/>
                  <a:gd name="connsiteX30" fmla="*/ 715617 w 6152322"/>
                  <a:gd name="connsiteY30" fmla="*/ 1687031 h 2979118"/>
                  <a:gd name="connsiteX31" fmla="*/ 685800 w 6152322"/>
                  <a:gd name="connsiteY31" fmla="*/ 1816240 h 2979118"/>
                  <a:gd name="connsiteX32" fmla="*/ 705678 w 6152322"/>
                  <a:gd name="connsiteY32" fmla="*/ 1945449 h 2979118"/>
                  <a:gd name="connsiteX33" fmla="*/ 854765 w 6152322"/>
                  <a:gd name="connsiteY33" fmla="*/ 2074657 h 2979118"/>
                  <a:gd name="connsiteX34" fmla="*/ 1093304 w 6152322"/>
                  <a:gd name="connsiteY34" fmla="*/ 2164109 h 2979118"/>
                  <a:gd name="connsiteX35" fmla="*/ 1321904 w 6152322"/>
                  <a:gd name="connsiteY35" fmla="*/ 2303257 h 2979118"/>
                  <a:gd name="connsiteX36" fmla="*/ 1401417 w 6152322"/>
                  <a:gd name="connsiteY36" fmla="*/ 2382770 h 2979118"/>
                  <a:gd name="connsiteX37" fmla="*/ 1510748 w 6152322"/>
                  <a:gd name="connsiteY37" fmla="*/ 2561675 h 2979118"/>
                  <a:gd name="connsiteX38" fmla="*/ 1908313 w 6152322"/>
                  <a:gd name="connsiteY38" fmla="*/ 2661066 h 2979118"/>
                  <a:gd name="connsiteX39" fmla="*/ 2117035 w 6152322"/>
                  <a:gd name="connsiteY39" fmla="*/ 2611370 h 2979118"/>
                  <a:gd name="connsiteX40" fmla="*/ 2395330 w 6152322"/>
                  <a:gd name="connsiteY40" fmla="*/ 2442405 h 2979118"/>
                  <a:gd name="connsiteX41" fmla="*/ 2594113 w 6152322"/>
                  <a:gd name="connsiteY41" fmla="*/ 2392709 h 2979118"/>
                  <a:gd name="connsiteX42" fmla="*/ 2763078 w 6152322"/>
                  <a:gd name="connsiteY42" fmla="*/ 2402649 h 2979118"/>
                  <a:gd name="connsiteX43" fmla="*/ 3021496 w 6152322"/>
                  <a:gd name="connsiteY43" fmla="*/ 2541796 h 2979118"/>
                  <a:gd name="connsiteX44" fmla="*/ 3230217 w 6152322"/>
                  <a:gd name="connsiteY44" fmla="*/ 2671005 h 2979118"/>
                  <a:gd name="connsiteX45" fmla="*/ 3458817 w 6152322"/>
                  <a:gd name="connsiteY45" fmla="*/ 2671005 h 2979118"/>
                  <a:gd name="connsiteX46" fmla="*/ 3806687 w 6152322"/>
                  <a:gd name="connsiteY46" fmla="*/ 2382770 h 2979118"/>
                  <a:gd name="connsiteX47" fmla="*/ 4045226 w 6152322"/>
                  <a:gd name="connsiteY47" fmla="*/ 2323136 h 2979118"/>
                  <a:gd name="connsiteX48" fmla="*/ 4253948 w 6152322"/>
                  <a:gd name="connsiteY48" fmla="*/ 2352953 h 2979118"/>
                  <a:gd name="connsiteX49" fmla="*/ 4333461 w 6152322"/>
                  <a:gd name="connsiteY49" fmla="*/ 2432466 h 2979118"/>
                  <a:gd name="connsiteX50" fmla="*/ 4373217 w 6152322"/>
                  <a:gd name="connsiteY50" fmla="*/ 2611370 h 2979118"/>
                  <a:gd name="connsiteX51" fmla="*/ 4502426 w 6152322"/>
                  <a:gd name="connsiteY51" fmla="*/ 2730640 h 2979118"/>
                  <a:gd name="connsiteX52" fmla="*/ 4661452 w 6152322"/>
                  <a:gd name="connsiteY52" fmla="*/ 2859849 h 2979118"/>
                  <a:gd name="connsiteX53" fmla="*/ 4800600 w 6152322"/>
                  <a:gd name="connsiteY53" fmla="*/ 2959240 h 2979118"/>
                  <a:gd name="connsiteX54" fmla="*/ 4909930 w 6152322"/>
                  <a:gd name="connsiteY54" fmla="*/ 2979118 h 2979118"/>
                  <a:gd name="connsiteX55" fmla="*/ 5049078 w 6152322"/>
                  <a:gd name="connsiteY55" fmla="*/ 2899605 h 2979118"/>
                  <a:gd name="connsiteX56" fmla="*/ 5178287 w 6152322"/>
                  <a:gd name="connsiteY56" fmla="*/ 2800214 h 2979118"/>
                  <a:gd name="connsiteX57" fmla="*/ 5406887 w 6152322"/>
                  <a:gd name="connsiteY57" fmla="*/ 2730640 h 2979118"/>
                  <a:gd name="connsiteX58" fmla="*/ 5575852 w 6152322"/>
                  <a:gd name="connsiteY58" fmla="*/ 2631249 h 2979118"/>
                  <a:gd name="connsiteX59" fmla="*/ 5724939 w 6152322"/>
                  <a:gd name="connsiteY59" fmla="*/ 2422527 h 2979118"/>
                  <a:gd name="connsiteX60" fmla="*/ 5814391 w 6152322"/>
                  <a:gd name="connsiteY60" fmla="*/ 2183988 h 2979118"/>
                  <a:gd name="connsiteX61" fmla="*/ 5844209 w 6152322"/>
                  <a:gd name="connsiteY61" fmla="*/ 1945449 h 2979118"/>
                  <a:gd name="connsiteX62" fmla="*/ 6023113 w 6152322"/>
                  <a:gd name="connsiteY62" fmla="*/ 1607518 h 2979118"/>
                  <a:gd name="connsiteX63" fmla="*/ 6152322 w 6152322"/>
                  <a:gd name="connsiteY63" fmla="*/ 1339162 h 2979118"/>
                  <a:gd name="connsiteX64" fmla="*/ 6122504 w 6152322"/>
                  <a:gd name="connsiteY64" fmla="*/ 732875 h 2979118"/>
                  <a:gd name="connsiteX65" fmla="*/ 6042991 w 6152322"/>
                  <a:gd name="connsiteY65" fmla="*/ 553970 h 2979118"/>
                  <a:gd name="connsiteX66" fmla="*/ 5993296 w 6152322"/>
                  <a:gd name="connsiteY66" fmla="*/ 285614 h 2979118"/>
                  <a:gd name="connsiteX67" fmla="*/ 5953539 w 6152322"/>
                  <a:gd name="connsiteY67" fmla="*/ 166344 h 2979118"/>
                  <a:gd name="connsiteX68" fmla="*/ 5883965 w 6152322"/>
                  <a:gd name="connsiteY68" fmla="*/ 116649 h 2979118"/>
                  <a:gd name="connsiteX69" fmla="*/ 5824330 w 6152322"/>
                  <a:gd name="connsiteY69" fmla="*/ 255796 h 2979118"/>
                  <a:gd name="connsiteX70" fmla="*/ 5715000 w 6152322"/>
                  <a:gd name="connsiteY70" fmla="*/ 265736 h 2979118"/>
                  <a:gd name="connsiteX71" fmla="*/ 5615609 w 6152322"/>
                  <a:gd name="connsiteY71" fmla="*/ 285614 h 2979118"/>
                  <a:gd name="connsiteX72" fmla="*/ 5536096 w 6152322"/>
                  <a:gd name="connsiteY72" fmla="*/ 176283 h 2979118"/>
                  <a:gd name="connsiteX73" fmla="*/ 5416826 w 6152322"/>
                  <a:gd name="connsiteY73" fmla="*/ 106709 h 2979118"/>
                  <a:gd name="connsiteX74" fmla="*/ 5329652 w 6152322"/>
                  <a:gd name="connsiteY74" fmla="*/ 89316 h 2979118"/>
                  <a:gd name="connsiteX75" fmla="*/ 5226016 w 6152322"/>
                  <a:gd name="connsiteY75" fmla="*/ 37136 h 2979118"/>
                  <a:gd name="connsiteX76" fmla="*/ 5158409 w 6152322"/>
                  <a:gd name="connsiteY76" fmla="*/ 7318 h 2979118"/>
                  <a:gd name="connsiteX77" fmla="*/ 5110577 w 6152322"/>
                  <a:gd name="connsiteY77" fmla="*/ 1210 h 2979118"/>
                  <a:gd name="connsiteX78" fmla="*/ 5049078 w 6152322"/>
                  <a:gd name="connsiteY78" fmla="*/ 47075 h 2979118"/>
                  <a:gd name="connsiteX79" fmla="*/ 4998554 w 6152322"/>
                  <a:gd name="connsiteY79" fmla="*/ 236746 h 2979118"/>
                  <a:gd name="connsiteX80" fmla="*/ 4953414 w 6152322"/>
                  <a:gd name="connsiteY80" fmla="*/ 351254 h 2979118"/>
                  <a:gd name="connsiteX81" fmla="*/ 4880527 w 6152322"/>
                  <a:gd name="connsiteY81" fmla="*/ 432630 h 2979118"/>
                  <a:gd name="connsiteX82" fmla="*/ 4753389 w 6152322"/>
                  <a:gd name="connsiteY82" fmla="*/ 470316 h 2979118"/>
                  <a:gd name="connsiteX83" fmla="*/ 4601817 w 6152322"/>
                  <a:gd name="connsiteY83" fmla="*/ 514214 h 2979118"/>
                  <a:gd name="connsiteX84" fmla="*/ 4299192 w 6152322"/>
                  <a:gd name="connsiteY84" fmla="*/ 641041 h 2979118"/>
                  <a:gd name="connsiteX85" fmla="*/ 4146170 w 6152322"/>
                  <a:gd name="connsiteY85" fmla="*/ 717966 h 2979118"/>
                  <a:gd name="connsiteX86" fmla="*/ 4028143 w 6152322"/>
                  <a:gd name="connsiteY86" fmla="*/ 713411 h 2979118"/>
                  <a:gd name="connsiteX87" fmla="*/ 3876261 w 6152322"/>
                  <a:gd name="connsiteY87" fmla="*/ 722936 h 2979118"/>
                  <a:gd name="connsiteX88" fmla="*/ 3803270 w 6152322"/>
                  <a:gd name="connsiteY88" fmla="*/ 732254 h 2979118"/>
                  <a:gd name="connsiteX89" fmla="*/ 3702948 w 6152322"/>
                  <a:gd name="connsiteY89" fmla="*/ 767040 h 2979118"/>
                  <a:gd name="connsiteX90" fmla="*/ 3643727 w 6152322"/>
                  <a:gd name="connsiteY90" fmla="*/ 863222 h 2979118"/>
                  <a:gd name="connsiteX91" fmla="*/ 3617843 w 6152322"/>
                  <a:gd name="connsiteY91" fmla="*/ 941596 h 2979118"/>
                  <a:gd name="connsiteX92" fmla="*/ 3577052 w 6152322"/>
                  <a:gd name="connsiteY92" fmla="*/ 982285 h 2979118"/>
                  <a:gd name="connsiteX93" fmla="*/ 3519280 w 6152322"/>
                  <a:gd name="connsiteY93" fmla="*/ 979696 h 2979118"/>
                  <a:gd name="connsiteX94" fmla="*/ 3431795 w 6152322"/>
                  <a:gd name="connsiteY94" fmla="*/ 917991 h 2979118"/>
                  <a:gd name="connsiteX95" fmla="*/ 3362636 w 6152322"/>
                  <a:gd name="connsiteY95" fmla="*/ 862083 h 2979118"/>
                  <a:gd name="connsiteX96" fmla="*/ 3286539 w 6152322"/>
                  <a:gd name="connsiteY96" fmla="*/ 765591 h 2979118"/>
                  <a:gd name="connsiteX97" fmla="*/ 3188494 w 6152322"/>
                  <a:gd name="connsiteY97" fmla="*/ 696638 h 2979118"/>
                  <a:gd name="connsiteX98" fmla="*/ 3011556 w 6152322"/>
                  <a:gd name="connsiteY98" fmla="*/ 603666 h 2979118"/>
                  <a:gd name="connsiteX99" fmla="*/ 2943225 w 6152322"/>
                  <a:gd name="connsiteY99" fmla="*/ 584202 h 2979118"/>
                  <a:gd name="connsiteX100" fmla="*/ 2862469 w 6152322"/>
                  <a:gd name="connsiteY100" fmla="*/ 603666 h 2979118"/>
                  <a:gd name="connsiteX0" fmla="*/ 2862469 w 6152322"/>
                  <a:gd name="connsiteY0" fmla="*/ 603666 h 2979118"/>
                  <a:gd name="connsiteX1" fmla="*/ 2834102 w 6152322"/>
                  <a:gd name="connsiteY1" fmla="*/ 670341 h 2979118"/>
                  <a:gd name="connsiteX2" fmla="*/ 2782956 w 6152322"/>
                  <a:gd name="connsiteY2" fmla="*/ 742814 h 2979118"/>
                  <a:gd name="connsiteX3" fmla="*/ 2735953 w 6152322"/>
                  <a:gd name="connsiteY3" fmla="*/ 792509 h 2979118"/>
                  <a:gd name="connsiteX4" fmla="*/ 2627036 w 6152322"/>
                  <a:gd name="connsiteY4" fmla="*/ 788989 h 2979118"/>
                  <a:gd name="connsiteX5" fmla="*/ 2475672 w 6152322"/>
                  <a:gd name="connsiteY5" fmla="*/ 933210 h 2979118"/>
                  <a:gd name="connsiteX6" fmla="*/ 2385391 w 6152322"/>
                  <a:gd name="connsiteY6" fmla="*/ 901840 h 2979118"/>
                  <a:gd name="connsiteX7" fmla="*/ 2281652 w 6152322"/>
                  <a:gd name="connsiteY7" fmla="*/ 813216 h 2979118"/>
                  <a:gd name="connsiteX8" fmla="*/ 2216426 w 6152322"/>
                  <a:gd name="connsiteY8" fmla="*/ 782570 h 2979118"/>
                  <a:gd name="connsiteX9" fmla="*/ 2037522 w 6152322"/>
                  <a:gd name="connsiteY9" fmla="*/ 732875 h 2979118"/>
                  <a:gd name="connsiteX10" fmla="*/ 1828800 w 6152322"/>
                  <a:gd name="connsiteY10" fmla="*/ 683179 h 2979118"/>
                  <a:gd name="connsiteX11" fmla="*/ 1620078 w 6152322"/>
                  <a:gd name="connsiteY11" fmla="*/ 563909 h 2979118"/>
                  <a:gd name="connsiteX12" fmla="*/ 1490869 w 6152322"/>
                  <a:gd name="connsiteY12" fmla="*/ 424762 h 2979118"/>
                  <a:gd name="connsiteX13" fmla="*/ 1381539 w 6152322"/>
                  <a:gd name="connsiteY13" fmla="*/ 335309 h 2979118"/>
                  <a:gd name="connsiteX14" fmla="*/ 1282148 w 6152322"/>
                  <a:gd name="connsiteY14" fmla="*/ 335309 h 2979118"/>
                  <a:gd name="connsiteX15" fmla="*/ 1133061 w 6152322"/>
                  <a:gd name="connsiteY15" fmla="*/ 404883 h 2979118"/>
                  <a:gd name="connsiteX16" fmla="*/ 1013791 w 6152322"/>
                  <a:gd name="connsiteY16" fmla="*/ 424762 h 2979118"/>
                  <a:gd name="connsiteX17" fmla="*/ 695739 w 6152322"/>
                  <a:gd name="connsiteY17" fmla="*/ 454579 h 2979118"/>
                  <a:gd name="connsiteX18" fmla="*/ 526774 w 6152322"/>
                  <a:gd name="connsiteY18" fmla="*/ 434701 h 2979118"/>
                  <a:gd name="connsiteX19" fmla="*/ 387626 w 6152322"/>
                  <a:gd name="connsiteY19" fmla="*/ 365127 h 2979118"/>
                  <a:gd name="connsiteX20" fmla="*/ 149087 w 6152322"/>
                  <a:gd name="connsiteY20" fmla="*/ 106709 h 2979118"/>
                  <a:gd name="connsiteX21" fmla="*/ 79513 w 6152322"/>
                  <a:gd name="connsiteY21" fmla="*/ 106709 h 2979118"/>
                  <a:gd name="connsiteX22" fmla="*/ 0 w 6152322"/>
                  <a:gd name="connsiteY22" fmla="*/ 196162 h 2979118"/>
                  <a:gd name="connsiteX23" fmla="*/ 49696 w 6152322"/>
                  <a:gd name="connsiteY23" fmla="*/ 365127 h 2979118"/>
                  <a:gd name="connsiteX24" fmla="*/ 178904 w 6152322"/>
                  <a:gd name="connsiteY24" fmla="*/ 573849 h 2979118"/>
                  <a:gd name="connsiteX25" fmla="*/ 208722 w 6152322"/>
                  <a:gd name="connsiteY25" fmla="*/ 732875 h 2979118"/>
                  <a:gd name="connsiteX26" fmla="*/ 238539 w 6152322"/>
                  <a:gd name="connsiteY26" fmla="*/ 872023 h 2979118"/>
                  <a:gd name="connsiteX27" fmla="*/ 397565 w 6152322"/>
                  <a:gd name="connsiteY27" fmla="*/ 961475 h 2979118"/>
                  <a:gd name="connsiteX28" fmla="*/ 606287 w 6152322"/>
                  <a:gd name="connsiteY28" fmla="*/ 1209953 h 2979118"/>
                  <a:gd name="connsiteX29" fmla="*/ 695739 w 6152322"/>
                  <a:gd name="connsiteY29" fmla="*/ 1488249 h 2979118"/>
                  <a:gd name="connsiteX30" fmla="*/ 715617 w 6152322"/>
                  <a:gd name="connsiteY30" fmla="*/ 1687031 h 2979118"/>
                  <a:gd name="connsiteX31" fmla="*/ 685800 w 6152322"/>
                  <a:gd name="connsiteY31" fmla="*/ 1816240 h 2979118"/>
                  <a:gd name="connsiteX32" fmla="*/ 705678 w 6152322"/>
                  <a:gd name="connsiteY32" fmla="*/ 1945449 h 2979118"/>
                  <a:gd name="connsiteX33" fmla="*/ 854765 w 6152322"/>
                  <a:gd name="connsiteY33" fmla="*/ 2074657 h 2979118"/>
                  <a:gd name="connsiteX34" fmla="*/ 1093304 w 6152322"/>
                  <a:gd name="connsiteY34" fmla="*/ 2164109 h 2979118"/>
                  <a:gd name="connsiteX35" fmla="*/ 1321904 w 6152322"/>
                  <a:gd name="connsiteY35" fmla="*/ 2303257 h 2979118"/>
                  <a:gd name="connsiteX36" fmla="*/ 1401417 w 6152322"/>
                  <a:gd name="connsiteY36" fmla="*/ 2382770 h 2979118"/>
                  <a:gd name="connsiteX37" fmla="*/ 1510748 w 6152322"/>
                  <a:gd name="connsiteY37" fmla="*/ 2561675 h 2979118"/>
                  <a:gd name="connsiteX38" fmla="*/ 1908313 w 6152322"/>
                  <a:gd name="connsiteY38" fmla="*/ 2661066 h 2979118"/>
                  <a:gd name="connsiteX39" fmla="*/ 2117035 w 6152322"/>
                  <a:gd name="connsiteY39" fmla="*/ 2611370 h 2979118"/>
                  <a:gd name="connsiteX40" fmla="*/ 2395330 w 6152322"/>
                  <a:gd name="connsiteY40" fmla="*/ 2442405 h 2979118"/>
                  <a:gd name="connsiteX41" fmla="*/ 2594113 w 6152322"/>
                  <a:gd name="connsiteY41" fmla="*/ 2392709 h 2979118"/>
                  <a:gd name="connsiteX42" fmla="*/ 2763078 w 6152322"/>
                  <a:gd name="connsiteY42" fmla="*/ 2402649 h 2979118"/>
                  <a:gd name="connsiteX43" fmla="*/ 3021496 w 6152322"/>
                  <a:gd name="connsiteY43" fmla="*/ 2541796 h 2979118"/>
                  <a:gd name="connsiteX44" fmla="*/ 3230217 w 6152322"/>
                  <a:gd name="connsiteY44" fmla="*/ 2671005 h 2979118"/>
                  <a:gd name="connsiteX45" fmla="*/ 3458817 w 6152322"/>
                  <a:gd name="connsiteY45" fmla="*/ 2671005 h 2979118"/>
                  <a:gd name="connsiteX46" fmla="*/ 3806687 w 6152322"/>
                  <a:gd name="connsiteY46" fmla="*/ 2382770 h 2979118"/>
                  <a:gd name="connsiteX47" fmla="*/ 4045226 w 6152322"/>
                  <a:gd name="connsiteY47" fmla="*/ 2323136 h 2979118"/>
                  <a:gd name="connsiteX48" fmla="*/ 4253948 w 6152322"/>
                  <a:gd name="connsiteY48" fmla="*/ 2352953 h 2979118"/>
                  <a:gd name="connsiteX49" fmla="*/ 4333461 w 6152322"/>
                  <a:gd name="connsiteY49" fmla="*/ 2432466 h 2979118"/>
                  <a:gd name="connsiteX50" fmla="*/ 4373217 w 6152322"/>
                  <a:gd name="connsiteY50" fmla="*/ 2611370 h 2979118"/>
                  <a:gd name="connsiteX51" fmla="*/ 4502426 w 6152322"/>
                  <a:gd name="connsiteY51" fmla="*/ 2730640 h 2979118"/>
                  <a:gd name="connsiteX52" fmla="*/ 4661452 w 6152322"/>
                  <a:gd name="connsiteY52" fmla="*/ 2859849 h 2979118"/>
                  <a:gd name="connsiteX53" fmla="*/ 4800600 w 6152322"/>
                  <a:gd name="connsiteY53" fmla="*/ 2959240 h 2979118"/>
                  <a:gd name="connsiteX54" fmla="*/ 4909930 w 6152322"/>
                  <a:gd name="connsiteY54" fmla="*/ 2979118 h 2979118"/>
                  <a:gd name="connsiteX55" fmla="*/ 5049078 w 6152322"/>
                  <a:gd name="connsiteY55" fmla="*/ 2899605 h 2979118"/>
                  <a:gd name="connsiteX56" fmla="*/ 5178287 w 6152322"/>
                  <a:gd name="connsiteY56" fmla="*/ 2800214 h 2979118"/>
                  <a:gd name="connsiteX57" fmla="*/ 5406887 w 6152322"/>
                  <a:gd name="connsiteY57" fmla="*/ 2730640 h 2979118"/>
                  <a:gd name="connsiteX58" fmla="*/ 5575852 w 6152322"/>
                  <a:gd name="connsiteY58" fmla="*/ 2631249 h 2979118"/>
                  <a:gd name="connsiteX59" fmla="*/ 5724939 w 6152322"/>
                  <a:gd name="connsiteY59" fmla="*/ 2422527 h 2979118"/>
                  <a:gd name="connsiteX60" fmla="*/ 5814391 w 6152322"/>
                  <a:gd name="connsiteY60" fmla="*/ 2183988 h 2979118"/>
                  <a:gd name="connsiteX61" fmla="*/ 5844209 w 6152322"/>
                  <a:gd name="connsiteY61" fmla="*/ 1945449 h 2979118"/>
                  <a:gd name="connsiteX62" fmla="*/ 6023113 w 6152322"/>
                  <a:gd name="connsiteY62" fmla="*/ 1607518 h 2979118"/>
                  <a:gd name="connsiteX63" fmla="*/ 6152322 w 6152322"/>
                  <a:gd name="connsiteY63" fmla="*/ 1339162 h 2979118"/>
                  <a:gd name="connsiteX64" fmla="*/ 6122504 w 6152322"/>
                  <a:gd name="connsiteY64" fmla="*/ 732875 h 2979118"/>
                  <a:gd name="connsiteX65" fmla="*/ 6042991 w 6152322"/>
                  <a:gd name="connsiteY65" fmla="*/ 553970 h 2979118"/>
                  <a:gd name="connsiteX66" fmla="*/ 5993296 w 6152322"/>
                  <a:gd name="connsiteY66" fmla="*/ 285614 h 2979118"/>
                  <a:gd name="connsiteX67" fmla="*/ 5953539 w 6152322"/>
                  <a:gd name="connsiteY67" fmla="*/ 166344 h 2979118"/>
                  <a:gd name="connsiteX68" fmla="*/ 5883965 w 6152322"/>
                  <a:gd name="connsiteY68" fmla="*/ 116649 h 2979118"/>
                  <a:gd name="connsiteX69" fmla="*/ 5824330 w 6152322"/>
                  <a:gd name="connsiteY69" fmla="*/ 255796 h 2979118"/>
                  <a:gd name="connsiteX70" fmla="*/ 5715000 w 6152322"/>
                  <a:gd name="connsiteY70" fmla="*/ 265736 h 2979118"/>
                  <a:gd name="connsiteX71" fmla="*/ 5615609 w 6152322"/>
                  <a:gd name="connsiteY71" fmla="*/ 285614 h 2979118"/>
                  <a:gd name="connsiteX72" fmla="*/ 5536096 w 6152322"/>
                  <a:gd name="connsiteY72" fmla="*/ 176283 h 2979118"/>
                  <a:gd name="connsiteX73" fmla="*/ 5416826 w 6152322"/>
                  <a:gd name="connsiteY73" fmla="*/ 118615 h 2979118"/>
                  <a:gd name="connsiteX74" fmla="*/ 5329652 w 6152322"/>
                  <a:gd name="connsiteY74" fmla="*/ 89316 h 2979118"/>
                  <a:gd name="connsiteX75" fmla="*/ 5226016 w 6152322"/>
                  <a:gd name="connsiteY75" fmla="*/ 37136 h 2979118"/>
                  <a:gd name="connsiteX76" fmla="*/ 5158409 w 6152322"/>
                  <a:gd name="connsiteY76" fmla="*/ 7318 h 2979118"/>
                  <a:gd name="connsiteX77" fmla="*/ 5110577 w 6152322"/>
                  <a:gd name="connsiteY77" fmla="*/ 1210 h 2979118"/>
                  <a:gd name="connsiteX78" fmla="*/ 5049078 w 6152322"/>
                  <a:gd name="connsiteY78" fmla="*/ 47075 h 2979118"/>
                  <a:gd name="connsiteX79" fmla="*/ 4998554 w 6152322"/>
                  <a:gd name="connsiteY79" fmla="*/ 236746 h 2979118"/>
                  <a:gd name="connsiteX80" fmla="*/ 4953414 w 6152322"/>
                  <a:gd name="connsiteY80" fmla="*/ 351254 h 2979118"/>
                  <a:gd name="connsiteX81" fmla="*/ 4880527 w 6152322"/>
                  <a:gd name="connsiteY81" fmla="*/ 432630 h 2979118"/>
                  <a:gd name="connsiteX82" fmla="*/ 4753389 w 6152322"/>
                  <a:gd name="connsiteY82" fmla="*/ 470316 h 2979118"/>
                  <a:gd name="connsiteX83" fmla="*/ 4601817 w 6152322"/>
                  <a:gd name="connsiteY83" fmla="*/ 514214 h 2979118"/>
                  <a:gd name="connsiteX84" fmla="*/ 4299192 w 6152322"/>
                  <a:gd name="connsiteY84" fmla="*/ 641041 h 2979118"/>
                  <a:gd name="connsiteX85" fmla="*/ 4146170 w 6152322"/>
                  <a:gd name="connsiteY85" fmla="*/ 717966 h 2979118"/>
                  <a:gd name="connsiteX86" fmla="*/ 4028143 w 6152322"/>
                  <a:gd name="connsiteY86" fmla="*/ 713411 h 2979118"/>
                  <a:gd name="connsiteX87" fmla="*/ 3876261 w 6152322"/>
                  <a:gd name="connsiteY87" fmla="*/ 722936 h 2979118"/>
                  <a:gd name="connsiteX88" fmla="*/ 3803270 w 6152322"/>
                  <a:gd name="connsiteY88" fmla="*/ 732254 h 2979118"/>
                  <a:gd name="connsiteX89" fmla="*/ 3702948 w 6152322"/>
                  <a:gd name="connsiteY89" fmla="*/ 767040 h 2979118"/>
                  <a:gd name="connsiteX90" fmla="*/ 3643727 w 6152322"/>
                  <a:gd name="connsiteY90" fmla="*/ 863222 h 2979118"/>
                  <a:gd name="connsiteX91" fmla="*/ 3617843 w 6152322"/>
                  <a:gd name="connsiteY91" fmla="*/ 941596 h 2979118"/>
                  <a:gd name="connsiteX92" fmla="*/ 3577052 w 6152322"/>
                  <a:gd name="connsiteY92" fmla="*/ 982285 h 2979118"/>
                  <a:gd name="connsiteX93" fmla="*/ 3519280 w 6152322"/>
                  <a:gd name="connsiteY93" fmla="*/ 979696 h 2979118"/>
                  <a:gd name="connsiteX94" fmla="*/ 3431795 w 6152322"/>
                  <a:gd name="connsiteY94" fmla="*/ 917991 h 2979118"/>
                  <a:gd name="connsiteX95" fmla="*/ 3362636 w 6152322"/>
                  <a:gd name="connsiteY95" fmla="*/ 862083 h 2979118"/>
                  <a:gd name="connsiteX96" fmla="*/ 3286539 w 6152322"/>
                  <a:gd name="connsiteY96" fmla="*/ 765591 h 2979118"/>
                  <a:gd name="connsiteX97" fmla="*/ 3188494 w 6152322"/>
                  <a:gd name="connsiteY97" fmla="*/ 696638 h 2979118"/>
                  <a:gd name="connsiteX98" fmla="*/ 3011556 w 6152322"/>
                  <a:gd name="connsiteY98" fmla="*/ 603666 h 2979118"/>
                  <a:gd name="connsiteX99" fmla="*/ 2943225 w 6152322"/>
                  <a:gd name="connsiteY99" fmla="*/ 584202 h 2979118"/>
                  <a:gd name="connsiteX100" fmla="*/ 2862469 w 6152322"/>
                  <a:gd name="connsiteY100" fmla="*/ 603666 h 2979118"/>
                  <a:gd name="connsiteX0" fmla="*/ 2862469 w 6152322"/>
                  <a:gd name="connsiteY0" fmla="*/ 603666 h 2979118"/>
                  <a:gd name="connsiteX1" fmla="*/ 2834102 w 6152322"/>
                  <a:gd name="connsiteY1" fmla="*/ 670341 h 2979118"/>
                  <a:gd name="connsiteX2" fmla="*/ 2782956 w 6152322"/>
                  <a:gd name="connsiteY2" fmla="*/ 742814 h 2979118"/>
                  <a:gd name="connsiteX3" fmla="*/ 2735953 w 6152322"/>
                  <a:gd name="connsiteY3" fmla="*/ 792509 h 2979118"/>
                  <a:gd name="connsiteX4" fmla="*/ 2627036 w 6152322"/>
                  <a:gd name="connsiteY4" fmla="*/ 788989 h 2979118"/>
                  <a:gd name="connsiteX5" fmla="*/ 2475672 w 6152322"/>
                  <a:gd name="connsiteY5" fmla="*/ 933210 h 2979118"/>
                  <a:gd name="connsiteX6" fmla="*/ 2385391 w 6152322"/>
                  <a:gd name="connsiteY6" fmla="*/ 901840 h 2979118"/>
                  <a:gd name="connsiteX7" fmla="*/ 2281652 w 6152322"/>
                  <a:gd name="connsiteY7" fmla="*/ 813216 h 2979118"/>
                  <a:gd name="connsiteX8" fmla="*/ 2216426 w 6152322"/>
                  <a:gd name="connsiteY8" fmla="*/ 782570 h 2979118"/>
                  <a:gd name="connsiteX9" fmla="*/ 2037522 w 6152322"/>
                  <a:gd name="connsiteY9" fmla="*/ 732875 h 2979118"/>
                  <a:gd name="connsiteX10" fmla="*/ 1828800 w 6152322"/>
                  <a:gd name="connsiteY10" fmla="*/ 683179 h 2979118"/>
                  <a:gd name="connsiteX11" fmla="*/ 1620078 w 6152322"/>
                  <a:gd name="connsiteY11" fmla="*/ 563909 h 2979118"/>
                  <a:gd name="connsiteX12" fmla="*/ 1490869 w 6152322"/>
                  <a:gd name="connsiteY12" fmla="*/ 424762 h 2979118"/>
                  <a:gd name="connsiteX13" fmla="*/ 1381539 w 6152322"/>
                  <a:gd name="connsiteY13" fmla="*/ 335309 h 2979118"/>
                  <a:gd name="connsiteX14" fmla="*/ 1282148 w 6152322"/>
                  <a:gd name="connsiteY14" fmla="*/ 335309 h 2979118"/>
                  <a:gd name="connsiteX15" fmla="*/ 1133061 w 6152322"/>
                  <a:gd name="connsiteY15" fmla="*/ 404883 h 2979118"/>
                  <a:gd name="connsiteX16" fmla="*/ 1013791 w 6152322"/>
                  <a:gd name="connsiteY16" fmla="*/ 424762 h 2979118"/>
                  <a:gd name="connsiteX17" fmla="*/ 695739 w 6152322"/>
                  <a:gd name="connsiteY17" fmla="*/ 454579 h 2979118"/>
                  <a:gd name="connsiteX18" fmla="*/ 526774 w 6152322"/>
                  <a:gd name="connsiteY18" fmla="*/ 434701 h 2979118"/>
                  <a:gd name="connsiteX19" fmla="*/ 387626 w 6152322"/>
                  <a:gd name="connsiteY19" fmla="*/ 365127 h 2979118"/>
                  <a:gd name="connsiteX20" fmla="*/ 149087 w 6152322"/>
                  <a:gd name="connsiteY20" fmla="*/ 106709 h 2979118"/>
                  <a:gd name="connsiteX21" fmla="*/ 79513 w 6152322"/>
                  <a:gd name="connsiteY21" fmla="*/ 106709 h 2979118"/>
                  <a:gd name="connsiteX22" fmla="*/ 0 w 6152322"/>
                  <a:gd name="connsiteY22" fmla="*/ 196162 h 2979118"/>
                  <a:gd name="connsiteX23" fmla="*/ 49696 w 6152322"/>
                  <a:gd name="connsiteY23" fmla="*/ 365127 h 2979118"/>
                  <a:gd name="connsiteX24" fmla="*/ 178904 w 6152322"/>
                  <a:gd name="connsiteY24" fmla="*/ 573849 h 2979118"/>
                  <a:gd name="connsiteX25" fmla="*/ 208722 w 6152322"/>
                  <a:gd name="connsiteY25" fmla="*/ 732875 h 2979118"/>
                  <a:gd name="connsiteX26" fmla="*/ 238539 w 6152322"/>
                  <a:gd name="connsiteY26" fmla="*/ 872023 h 2979118"/>
                  <a:gd name="connsiteX27" fmla="*/ 397565 w 6152322"/>
                  <a:gd name="connsiteY27" fmla="*/ 961475 h 2979118"/>
                  <a:gd name="connsiteX28" fmla="*/ 606287 w 6152322"/>
                  <a:gd name="connsiteY28" fmla="*/ 1209953 h 2979118"/>
                  <a:gd name="connsiteX29" fmla="*/ 695739 w 6152322"/>
                  <a:gd name="connsiteY29" fmla="*/ 1488249 h 2979118"/>
                  <a:gd name="connsiteX30" fmla="*/ 715617 w 6152322"/>
                  <a:gd name="connsiteY30" fmla="*/ 1687031 h 2979118"/>
                  <a:gd name="connsiteX31" fmla="*/ 685800 w 6152322"/>
                  <a:gd name="connsiteY31" fmla="*/ 1816240 h 2979118"/>
                  <a:gd name="connsiteX32" fmla="*/ 705678 w 6152322"/>
                  <a:gd name="connsiteY32" fmla="*/ 1945449 h 2979118"/>
                  <a:gd name="connsiteX33" fmla="*/ 854765 w 6152322"/>
                  <a:gd name="connsiteY33" fmla="*/ 2074657 h 2979118"/>
                  <a:gd name="connsiteX34" fmla="*/ 1093304 w 6152322"/>
                  <a:gd name="connsiteY34" fmla="*/ 2164109 h 2979118"/>
                  <a:gd name="connsiteX35" fmla="*/ 1321904 w 6152322"/>
                  <a:gd name="connsiteY35" fmla="*/ 2303257 h 2979118"/>
                  <a:gd name="connsiteX36" fmla="*/ 1401417 w 6152322"/>
                  <a:gd name="connsiteY36" fmla="*/ 2382770 h 2979118"/>
                  <a:gd name="connsiteX37" fmla="*/ 1510748 w 6152322"/>
                  <a:gd name="connsiteY37" fmla="*/ 2561675 h 2979118"/>
                  <a:gd name="connsiteX38" fmla="*/ 1908313 w 6152322"/>
                  <a:gd name="connsiteY38" fmla="*/ 2661066 h 2979118"/>
                  <a:gd name="connsiteX39" fmla="*/ 2117035 w 6152322"/>
                  <a:gd name="connsiteY39" fmla="*/ 2611370 h 2979118"/>
                  <a:gd name="connsiteX40" fmla="*/ 2395330 w 6152322"/>
                  <a:gd name="connsiteY40" fmla="*/ 2442405 h 2979118"/>
                  <a:gd name="connsiteX41" fmla="*/ 2594113 w 6152322"/>
                  <a:gd name="connsiteY41" fmla="*/ 2392709 h 2979118"/>
                  <a:gd name="connsiteX42" fmla="*/ 2763078 w 6152322"/>
                  <a:gd name="connsiteY42" fmla="*/ 2402649 h 2979118"/>
                  <a:gd name="connsiteX43" fmla="*/ 3021496 w 6152322"/>
                  <a:gd name="connsiteY43" fmla="*/ 2541796 h 2979118"/>
                  <a:gd name="connsiteX44" fmla="*/ 3230217 w 6152322"/>
                  <a:gd name="connsiteY44" fmla="*/ 2671005 h 2979118"/>
                  <a:gd name="connsiteX45" fmla="*/ 3458817 w 6152322"/>
                  <a:gd name="connsiteY45" fmla="*/ 2671005 h 2979118"/>
                  <a:gd name="connsiteX46" fmla="*/ 3806687 w 6152322"/>
                  <a:gd name="connsiteY46" fmla="*/ 2382770 h 2979118"/>
                  <a:gd name="connsiteX47" fmla="*/ 4045226 w 6152322"/>
                  <a:gd name="connsiteY47" fmla="*/ 2323136 h 2979118"/>
                  <a:gd name="connsiteX48" fmla="*/ 4253948 w 6152322"/>
                  <a:gd name="connsiteY48" fmla="*/ 2352953 h 2979118"/>
                  <a:gd name="connsiteX49" fmla="*/ 4333461 w 6152322"/>
                  <a:gd name="connsiteY49" fmla="*/ 2432466 h 2979118"/>
                  <a:gd name="connsiteX50" fmla="*/ 4373217 w 6152322"/>
                  <a:gd name="connsiteY50" fmla="*/ 2611370 h 2979118"/>
                  <a:gd name="connsiteX51" fmla="*/ 4502426 w 6152322"/>
                  <a:gd name="connsiteY51" fmla="*/ 2730640 h 2979118"/>
                  <a:gd name="connsiteX52" fmla="*/ 4661452 w 6152322"/>
                  <a:gd name="connsiteY52" fmla="*/ 2859849 h 2979118"/>
                  <a:gd name="connsiteX53" fmla="*/ 4800600 w 6152322"/>
                  <a:gd name="connsiteY53" fmla="*/ 2959240 h 2979118"/>
                  <a:gd name="connsiteX54" fmla="*/ 4909930 w 6152322"/>
                  <a:gd name="connsiteY54" fmla="*/ 2979118 h 2979118"/>
                  <a:gd name="connsiteX55" fmla="*/ 5049078 w 6152322"/>
                  <a:gd name="connsiteY55" fmla="*/ 2899605 h 2979118"/>
                  <a:gd name="connsiteX56" fmla="*/ 5178287 w 6152322"/>
                  <a:gd name="connsiteY56" fmla="*/ 2800214 h 2979118"/>
                  <a:gd name="connsiteX57" fmla="*/ 5406887 w 6152322"/>
                  <a:gd name="connsiteY57" fmla="*/ 2730640 h 2979118"/>
                  <a:gd name="connsiteX58" fmla="*/ 5575852 w 6152322"/>
                  <a:gd name="connsiteY58" fmla="*/ 2631249 h 2979118"/>
                  <a:gd name="connsiteX59" fmla="*/ 5724939 w 6152322"/>
                  <a:gd name="connsiteY59" fmla="*/ 2422527 h 2979118"/>
                  <a:gd name="connsiteX60" fmla="*/ 5814391 w 6152322"/>
                  <a:gd name="connsiteY60" fmla="*/ 2183988 h 2979118"/>
                  <a:gd name="connsiteX61" fmla="*/ 5844209 w 6152322"/>
                  <a:gd name="connsiteY61" fmla="*/ 1945449 h 2979118"/>
                  <a:gd name="connsiteX62" fmla="*/ 6023113 w 6152322"/>
                  <a:gd name="connsiteY62" fmla="*/ 1607518 h 2979118"/>
                  <a:gd name="connsiteX63" fmla="*/ 6152322 w 6152322"/>
                  <a:gd name="connsiteY63" fmla="*/ 1339162 h 2979118"/>
                  <a:gd name="connsiteX64" fmla="*/ 6122504 w 6152322"/>
                  <a:gd name="connsiteY64" fmla="*/ 732875 h 2979118"/>
                  <a:gd name="connsiteX65" fmla="*/ 6042991 w 6152322"/>
                  <a:gd name="connsiteY65" fmla="*/ 553970 h 2979118"/>
                  <a:gd name="connsiteX66" fmla="*/ 5993296 w 6152322"/>
                  <a:gd name="connsiteY66" fmla="*/ 285614 h 2979118"/>
                  <a:gd name="connsiteX67" fmla="*/ 5953539 w 6152322"/>
                  <a:gd name="connsiteY67" fmla="*/ 166344 h 2979118"/>
                  <a:gd name="connsiteX68" fmla="*/ 5883965 w 6152322"/>
                  <a:gd name="connsiteY68" fmla="*/ 116649 h 2979118"/>
                  <a:gd name="connsiteX69" fmla="*/ 5824330 w 6152322"/>
                  <a:gd name="connsiteY69" fmla="*/ 255796 h 2979118"/>
                  <a:gd name="connsiteX70" fmla="*/ 5715000 w 6152322"/>
                  <a:gd name="connsiteY70" fmla="*/ 265736 h 2979118"/>
                  <a:gd name="connsiteX71" fmla="*/ 5615609 w 6152322"/>
                  <a:gd name="connsiteY71" fmla="*/ 285614 h 2979118"/>
                  <a:gd name="connsiteX72" fmla="*/ 5536096 w 6152322"/>
                  <a:gd name="connsiteY72" fmla="*/ 176283 h 2979118"/>
                  <a:gd name="connsiteX73" fmla="*/ 5489195 w 6152322"/>
                  <a:gd name="connsiteY73" fmla="*/ 144085 h 2979118"/>
                  <a:gd name="connsiteX74" fmla="*/ 5416826 w 6152322"/>
                  <a:gd name="connsiteY74" fmla="*/ 118615 h 2979118"/>
                  <a:gd name="connsiteX75" fmla="*/ 5329652 w 6152322"/>
                  <a:gd name="connsiteY75" fmla="*/ 89316 h 2979118"/>
                  <a:gd name="connsiteX76" fmla="*/ 5226016 w 6152322"/>
                  <a:gd name="connsiteY76" fmla="*/ 37136 h 2979118"/>
                  <a:gd name="connsiteX77" fmla="*/ 5158409 w 6152322"/>
                  <a:gd name="connsiteY77" fmla="*/ 7318 h 2979118"/>
                  <a:gd name="connsiteX78" fmla="*/ 5110577 w 6152322"/>
                  <a:gd name="connsiteY78" fmla="*/ 1210 h 2979118"/>
                  <a:gd name="connsiteX79" fmla="*/ 5049078 w 6152322"/>
                  <a:gd name="connsiteY79" fmla="*/ 47075 h 2979118"/>
                  <a:gd name="connsiteX80" fmla="*/ 4998554 w 6152322"/>
                  <a:gd name="connsiteY80" fmla="*/ 236746 h 2979118"/>
                  <a:gd name="connsiteX81" fmla="*/ 4953414 w 6152322"/>
                  <a:gd name="connsiteY81" fmla="*/ 351254 h 2979118"/>
                  <a:gd name="connsiteX82" fmla="*/ 4880527 w 6152322"/>
                  <a:gd name="connsiteY82" fmla="*/ 432630 h 2979118"/>
                  <a:gd name="connsiteX83" fmla="*/ 4753389 w 6152322"/>
                  <a:gd name="connsiteY83" fmla="*/ 470316 h 2979118"/>
                  <a:gd name="connsiteX84" fmla="*/ 4601817 w 6152322"/>
                  <a:gd name="connsiteY84" fmla="*/ 514214 h 2979118"/>
                  <a:gd name="connsiteX85" fmla="*/ 4299192 w 6152322"/>
                  <a:gd name="connsiteY85" fmla="*/ 641041 h 2979118"/>
                  <a:gd name="connsiteX86" fmla="*/ 4146170 w 6152322"/>
                  <a:gd name="connsiteY86" fmla="*/ 717966 h 2979118"/>
                  <a:gd name="connsiteX87" fmla="*/ 4028143 w 6152322"/>
                  <a:gd name="connsiteY87" fmla="*/ 713411 h 2979118"/>
                  <a:gd name="connsiteX88" fmla="*/ 3876261 w 6152322"/>
                  <a:gd name="connsiteY88" fmla="*/ 722936 h 2979118"/>
                  <a:gd name="connsiteX89" fmla="*/ 3803270 w 6152322"/>
                  <a:gd name="connsiteY89" fmla="*/ 732254 h 2979118"/>
                  <a:gd name="connsiteX90" fmla="*/ 3702948 w 6152322"/>
                  <a:gd name="connsiteY90" fmla="*/ 767040 h 2979118"/>
                  <a:gd name="connsiteX91" fmla="*/ 3643727 w 6152322"/>
                  <a:gd name="connsiteY91" fmla="*/ 863222 h 2979118"/>
                  <a:gd name="connsiteX92" fmla="*/ 3617843 w 6152322"/>
                  <a:gd name="connsiteY92" fmla="*/ 941596 h 2979118"/>
                  <a:gd name="connsiteX93" fmla="*/ 3577052 w 6152322"/>
                  <a:gd name="connsiteY93" fmla="*/ 982285 h 2979118"/>
                  <a:gd name="connsiteX94" fmla="*/ 3519280 w 6152322"/>
                  <a:gd name="connsiteY94" fmla="*/ 979696 h 2979118"/>
                  <a:gd name="connsiteX95" fmla="*/ 3431795 w 6152322"/>
                  <a:gd name="connsiteY95" fmla="*/ 917991 h 2979118"/>
                  <a:gd name="connsiteX96" fmla="*/ 3362636 w 6152322"/>
                  <a:gd name="connsiteY96" fmla="*/ 862083 h 2979118"/>
                  <a:gd name="connsiteX97" fmla="*/ 3286539 w 6152322"/>
                  <a:gd name="connsiteY97" fmla="*/ 765591 h 2979118"/>
                  <a:gd name="connsiteX98" fmla="*/ 3188494 w 6152322"/>
                  <a:gd name="connsiteY98" fmla="*/ 696638 h 2979118"/>
                  <a:gd name="connsiteX99" fmla="*/ 3011556 w 6152322"/>
                  <a:gd name="connsiteY99" fmla="*/ 603666 h 2979118"/>
                  <a:gd name="connsiteX100" fmla="*/ 2943225 w 6152322"/>
                  <a:gd name="connsiteY100" fmla="*/ 584202 h 2979118"/>
                  <a:gd name="connsiteX101" fmla="*/ 2862469 w 6152322"/>
                  <a:gd name="connsiteY101" fmla="*/ 603666 h 2979118"/>
                  <a:gd name="connsiteX0" fmla="*/ 2862469 w 6152322"/>
                  <a:gd name="connsiteY0" fmla="*/ 603666 h 2979118"/>
                  <a:gd name="connsiteX1" fmla="*/ 2834102 w 6152322"/>
                  <a:gd name="connsiteY1" fmla="*/ 670341 h 2979118"/>
                  <a:gd name="connsiteX2" fmla="*/ 2782956 w 6152322"/>
                  <a:gd name="connsiteY2" fmla="*/ 742814 h 2979118"/>
                  <a:gd name="connsiteX3" fmla="*/ 2735953 w 6152322"/>
                  <a:gd name="connsiteY3" fmla="*/ 792509 h 2979118"/>
                  <a:gd name="connsiteX4" fmla="*/ 2627036 w 6152322"/>
                  <a:gd name="connsiteY4" fmla="*/ 788989 h 2979118"/>
                  <a:gd name="connsiteX5" fmla="*/ 2475672 w 6152322"/>
                  <a:gd name="connsiteY5" fmla="*/ 933210 h 2979118"/>
                  <a:gd name="connsiteX6" fmla="*/ 2385391 w 6152322"/>
                  <a:gd name="connsiteY6" fmla="*/ 901840 h 2979118"/>
                  <a:gd name="connsiteX7" fmla="*/ 2281652 w 6152322"/>
                  <a:gd name="connsiteY7" fmla="*/ 813216 h 2979118"/>
                  <a:gd name="connsiteX8" fmla="*/ 2216426 w 6152322"/>
                  <a:gd name="connsiteY8" fmla="*/ 782570 h 2979118"/>
                  <a:gd name="connsiteX9" fmla="*/ 2037522 w 6152322"/>
                  <a:gd name="connsiteY9" fmla="*/ 732875 h 2979118"/>
                  <a:gd name="connsiteX10" fmla="*/ 1828800 w 6152322"/>
                  <a:gd name="connsiteY10" fmla="*/ 683179 h 2979118"/>
                  <a:gd name="connsiteX11" fmla="*/ 1620078 w 6152322"/>
                  <a:gd name="connsiteY11" fmla="*/ 563909 h 2979118"/>
                  <a:gd name="connsiteX12" fmla="*/ 1490869 w 6152322"/>
                  <a:gd name="connsiteY12" fmla="*/ 424762 h 2979118"/>
                  <a:gd name="connsiteX13" fmla="*/ 1381539 w 6152322"/>
                  <a:gd name="connsiteY13" fmla="*/ 335309 h 2979118"/>
                  <a:gd name="connsiteX14" fmla="*/ 1282148 w 6152322"/>
                  <a:gd name="connsiteY14" fmla="*/ 335309 h 2979118"/>
                  <a:gd name="connsiteX15" fmla="*/ 1133061 w 6152322"/>
                  <a:gd name="connsiteY15" fmla="*/ 404883 h 2979118"/>
                  <a:gd name="connsiteX16" fmla="*/ 1013791 w 6152322"/>
                  <a:gd name="connsiteY16" fmla="*/ 424762 h 2979118"/>
                  <a:gd name="connsiteX17" fmla="*/ 695739 w 6152322"/>
                  <a:gd name="connsiteY17" fmla="*/ 454579 h 2979118"/>
                  <a:gd name="connsiteX18" fmla="*/ 526774 w 6152322"/>
                  <a:gd name="connsiteY18" fmla="*/ 434701 h 2979118"/>
                  <a:gd name="connsiteX19" fmla="*/ 387626 w 6152322"/>
                  <a:gd name="connsiteY19" fmla="*/ 365127 h 2979118"/>
                  <a:gd name="connsiteX20" fmla="*/ 149087 w 6152322"/>
                  <a:gd name="connsiteY20" fmla="*/ 106709 h 2979118"/>
                  <a:gd name="connsiteX21" fmla="*/ 79513 w 6152322"/>
                  <a:gd name="connsiteY21" fmla="*/ 106709 h 2979118"/>
                  <a:gd name="connsiteX22" fmla="*/ 0 w 6152322"/>
                  <a:gd name="connsiteY22" fmla="*/ 196162 h 2979118"/>
                  <a:gd name="connsiteX23" fmla="*/ 49696 w 6152322"/>
                  <a:gd name="connsiteY23" fmla="*/ 365127 h 2979118"/>
                  <a:gd name="connsiteX24" fmla="*/ 178904 w 6152322"/>
                  <a:gd name="connsiteY24" fmla="*/ 573849 h 2979118"/>
                  <a:gd name="connsiteX25" fmla="*/ 208722 w 6152322"/>
                  <a:gd name="connsiteY25" fmla="*/ 732875 h 2979118"/>
                  <a:gd name="connsiteX26" fmla="*/ 238539 w 6152322"/>
                  <a:gd name="connsiteY26" fmla="*/ 872023 h 2979118"/>
                  <a:gd name="connsiteX27" fmla="*/ 397565 w 6152322"/>
                  <a:gd name="connsiteY27" fmla="*/ 961475 h 2979118"/>
                  <a:gd name="connsiteX28" fmla="*/ 606287 w 6152322"/>
                  <a:gd name="connsiteY28" fmla="*/ 1209953 h 2979118"/>
                  <a:gd name="connsiteX29" fmla="*/ 695739 w 6152322"/>
                  <a:gd name="connsiteY29" fmla="*/ 1488249 h 2979118"/>
                  <a:gd name="connsiteX30" fmla="*/ 715617 w 6152322"/>
                  <a:gd name="connsiteY30" fmla="*/ 1687031 h 2979118"/>
                  <a:gd name="connsiteX31" fmla="*/ 685800 w 6152322"/>
                  <a:gd name="connsiteY31" fmla="*/ 1816240 h 2979118"/>
                  <a:gd name="connsiteX32" fmla="*/ 705678 w 6152322"/>
                  <a:gd name="connsiteY32" fmla="*/ 1945449 h 2979118"/>
                  <a:gd name="connsiteX33" fmla="*/ 854765 w 6152322"/>
                  <a:gd name="connsiteY33" fmla="*/ 2074657 h 2979118"/>
                  <a:gd name="connsiteX34" fmla="*/ 1093304 w 6152322"/>
                  <a:gd name="connsiteY34" fmla="*/ 2164109 h 2979118"/>
                  <a:gd name="connsiteX35" fmla="*/ 1321904 w 6152322"/>
                  <a:gd name="connsiteY35" fmla="*/ 2303257 h 2979118"/>
                  <a:gd name="connsiteX36" fmla="*/ 1401417 w 6152322"/>
                  <a:gd name="connsiteY36" fmla="*/ 2382770 h 2979118"/>
                  <a:gd name="connsiteX37" fmla="*/ 1510748 w 6152322"/>
                  <a:gd name="connsiteY37" fmla="*/ 2561675 h 2979118"/>
                  <a:gd name="connsiteX38" fmla="*/ 1908313 w 6152322"/>
                  <a:gd name="connsiteY38" fmla="*/ 2661066 h 2979118"/>
                  <a:gd name="connsiteX39" fmla="*/ 2117035 w 6152322"/>
                  <a:gd name="connsiteY39" fmla="*/ 2611370 h 2979118"/>
                  <a:gd name="connsiteX40" fmla="*/ 2395330 w 6152322"/>
                  <a:gd name="connsiteY40" fmla="*/ 2442405 h 2979118"/>
                  <a:gd name="connsiteX41" fmla="*/ 2594113 w 6152322"/>
                  <a:gd name="connsiteY41" fmla="*/ 2392709 h 2979118"/>
                  <a:gd name="connsiteX42" fmla="*/ 2763078 w 6152322"/>
                  <a:gd name="connsiteY42" fmla="*/ 2402649 h 2979118"/>
                  <a:gd name="connsiteX43" fmla="*/ 3021496 w 6152322"/>
                  <a:gd name="connsiteY43" fmla="*/ 2541796 h 2979118"/>
                  <a:gd name="connsiteX44" fmla="*/ 3230217 w 6152322"/>
                  <a:gd name="connsiteY44" fmla="*/ 2671005 h 2979118"/>
                  <a:gd name="connsiteX45" fmla="*/ 3458817 w 6152322"/>
                  <a:gd name="connsiteY45" fmla="*/ 2671005 h 2979118"/>
                  <a:gd name="connsiteX46" fmla="*/ 3806687 w 6152322"/>
                  <a:gd name="connsiteY46" fmla="*/ 2382770 h 2979118"/>
                  <a:gd name="connsiteX47" fmla="*/ 4045226 w 6152322"/>
                  <a:gd name="connsiteY47" fmla="*/ 2323136 h 2979118"/>
                  <a:gd name="connsiteX48" fmla="*/ 4253948 w 6152322"/>
                  <a:gd name="connsiteY48" fmla="*/ 2352953 h 2979118"/>
                  <a:gd name="connsiteX49" fmla="*/ 4333461 w 6152322"/>
                  <a:gd name="connsiteY49" fmla="*/ 2432466 h 2979118"/>
                  <a:gd name="connsiteX50" fmla="*/ 4373217 w 6152322"/>
                  <a:gd name="connsiteY50" fmla="*/ 2611370 h 2979118"/>
                  <a:gd name="connsiteX51" fmla="*/ 4502426 w 6152322"/>
                  <a:gd name="connsiteY51" fmla="*/ 2730640 h 2979118"/>
                  <a:gd name="connsiteX52" fmla="*/ 4661452 w 6152322"/>
                  <a:gd name="connsiteY52" fmla="*/ 2859849 h 2979118"/>
                  <a:gd name="connsiteX53" fmla="*/ 4800600 w 6152322"/>
                  <a:gd name="connsiteY53" fmla="*/ 2959240 h 2979118"/>
                  <a:gd name="connsiteX54" fmla="*/ 4909930 w 6152322"/>
                  <a:gd name="connsiteY54" fmla="*/ 2979118 h 2979118"/>
                  <a:gd name="connsiteX55" fmla="*/ 5049078 w 6152322"/>
                  <a:gd name="connsiteY55" fmla="*/ 2899605 h 2979118"/>
                  <a:gd name="connsiteX56" fmla="*/ 5178287 w 6152322"/>
                  <a:gd name="connsiteY56" fmla="*/ 2800214 h 2979118"/>
                  <a:gd name="connsiteX57" fmla="*/ 5406887 w 6152322"/>
                  <a:gd name="connsiteY57" fmla="*/ 2730640 h 2979118"/>
                  <a:gd name="connsiteX58" fmla="*/ 5575852 w 6152322"/>
                  <a:gd name="connsiteY58" fmla="*/ 2631249 h 2979118"/>
                  <a:gd name="connsiteX59" fmla="*/ 5724939 w 6152322"/>
                  <a:gd name="connsiteY59" fmla="*/ 2422527 h 2979118"/>
                  <a:gd name="connsiteX60" fmla="*/ 5814391 w 6152322"/>
                  <a:gd name="connsiteY60" fmla="*/ 2183988 h 2979118"/>
                  <a:gd name="connsiteX61" fmla="*/ 5844209 w 6152322"/>
                  <a:gd name="connsiteY61" fmla="*/ 1945449 h 2979118"/>
                  <a:gd name="connsiteX62" fmla="*/ 6023113 w 6152322"/>
                  <a:gd name="connsiteY62" fmla="*/ 1607518 h 2979118"/>
                  <a:gd name="connsiteX63" fmla="*/ 6152322 w 6152322"/>
                  <a:gd name="connsiteY63" fmla="*/ 1339162 h 2979118"/>
                  <a:gd name="connsiteX64" fmla="*/ 6122504 w 6152322"/>
                  <a:gd name="connsiteY64" fmla="*/ 732875 h 2979118"/>
                  <a:gd name="connsiteX65" fmla="*/ 6042991 w 6152322"/>
                  <a:gd name="connsiteY65" fmla="*/ 553970 h 2979118"/>
                  <a:gd name="connsiteX66" fmla="*/ 5993296 w 6152322"/>
                  <a:gd name="connsiteY66" fmla="*/ 285614 h 2979118"/>
                  <a:gd name="connsiteX67" fmla="*/ 5953539 w 6152322"/>
                  <a:gd name="connsiteY67" fmla="*/ 166344 h 2979118"/>
                  <a:gd name="connsiteX68" fmla="*/ 5883965 w 6152322"/>
                  <a:gd name="connsiteY68" fmla="*/ 116649 h 2979118"/>
                  <a:gd name="connsiteX69" fmla="*/ 5824330 w 6152322"/>
                  <a:gd name="connsiteY69" fmla="*/ 255796 h 2979118"/>
                  <a:gd name="connsiteX70" fmla="*/ 5715000 w 6152322"/>
                  <a:gd name="connsiteY70" fmla="*/ 265736 h 2979118"/>
                  <a:gd name="connsiteX71" fmla="*/ 5615609 w 6152322"/>
                  <a:gd name="connsiteY71" fmla="*/ 285614 h 2979118"/>
                  <a:gd name="connsiteX72" fmla="*/ 5528952 w 6152322"/>
                  <a:gd name="connsiteY72" fmla="*/ 190571 h 2979118"/>
                  <a:gd name="connsiteX73" fmla="*/ 5489195 w 6152322"/>
                  <a:gd name="connsiteY73" fmla="*/ 144085 h 2979118"/>
                  <a:gd name="connsiteX74" fmla="*/ 5416826 w 6152322"/>
                  <a:gd name="connsiteY74" fmla="*/ 118615 h 2979118"/>
                  <a:gd name="connsiteX75" fmla="*/ 5329652 w 6152322"/>
                  <a:gd name="connsiteY75" fmla="*/ 89316 h 2979118"/>
                  <a:gd name="connsiteX76" fmla="*/ 5226016 w 6152322"/>
                  <a:gd name="connsiteY76" fmla="*/ 37136 h 2979118"/>
                  <a:gd name="connsiteX77" fmla="*/ 5158409 w 6152322"/>
                  <a:gd name="connsiteY77" fmla="*/ 7318 h 2979118"/>
                  <a:gd name="connsiteX78" fmla="*/ 5110577 w 6152322"/>
                  <a:gd name="connsiteY78" fmla="*/ 1210 h 2979118"/>
                  <a:gd name="connsiteX79" fmla="*/ 5049078 w 6152322"/>
                  <a:gd name="connsiteY79" fmla="*/ 47075 h 2979118"/>
                  <a:gd name="connsiteX80" fmla="*/ 4998554 w 6152322"/>
                  <a:gd name="connsiteY80" fmla="*/ 236746 h 2979118"/>
                  <a:gd name="connsiteX81" fmla="*/ 4953414 w 6152322"/>
                  <a:gd name="connsiteY81" fmla="*/ 351254 h 2979118"/>
                  <a:gd name="connsiteX82" fmla="*/ 4880527 w 6152322"/>
                  <a:gd name="connsiteY82" fmla="*/ 432630 h 2979118"/>
                  <a:gd name="connsiteX83" fmla="*/ 4753389 w 6152322"/>
                  <a:gd name="connsiteY83" fmla="*/ 470316 h 2979118"/>
                  <a:gd name="connsiteX84" fmla="*/ 4601817 w 6152322"/>
                  <a:gd name="connsiteY84" fmla="*/ 514214 h 2979118"/>
                  <a:gd name="connsiteX85" fmla="*/ 4299192 w 6152322"/>
                  <a:gd name="connsiteY85" fmla="*/ 641041 h 2979118"/>
                  <a:gd name="connsiteX86" fmla="*/ 4146170 w 6152322"/>
                  <a:gd name="connsiteY86" fmla="*/ 717966 h 2979118"/>
                  <a:gd name="connsiteX87" fmla="*/ 4028143 w 6152322"/>
                  <a:gd name="connsiteY87" fmla="*/ 713411 h 2979118"/>
                  <a:gd name="connsiteX88" fmla="*/ 3876261 w 6152322"/>
                  <a:gd name="connsiteY88" fmla="*/ 722936 h 2979118"/>
                  <a:gd name="connsiteX89" fmla="*/ 3803270 w 6152322"/>
                  <a:gd name="connsiteY89" fmla="*/ 732254 h 2979118"/>
                  <a:gd name="connsiteX90" fmla="*/ 3702948 w 6152322"/>
                  <a:gd name="connsiteY90" fmla="*/ 767040 h 2979118"/>
                  <a:gd name="connsiteX91" fmla="*/ 3643727 w 6152322"/>
                  <a:gd name="connsiteY91" fmla="*/ 863222 h 2979118"/>
                  <a:gd name="connsiteX92" fmla="*/ 3617843 w 6152322"/>
                  <a:gd name="connsiteY92" fmla="*/ 941596 h 2979118"/>
                  <a:gd name="connsiteX93" fmla="*/ 3577052 w 6152322"/>
                  <a:gd name="connsiteY93" fmla="*/ 982285 h 2979118"/>
                  <a:gd name="connsiteX94" fmla="*/ 3519280 w 6152322"/>
                  <a:gd name="connsiteY94" fmla="*/ 979696 h 2979118"/>
                  <a:gd name="connsiteX95" fmla="*/ 3431795 w 6152322"/>
                  <a:gd name="connsiteY95" fmla="*/ 917991 h 2979118"/>
                  <a:gd name="connsiteX96" fmla="*/ 3362636 w 6152322"/>
                  <a:gd name="connsiteY96" fmla="*/ 862083 h 2979118"/>
                  <a:gd name="connsiteX97" fmla="*/ 3286539 w 6152322"/>
                  <a:gd name="connsiteY97" fmla="*/ 765591 h 2979118"/>
                  <a:gd name="connsiteX98" fmla="*/ 3188494 w 6152322"/>
                  <a:gd name="connsiteY98" fmla="*/ 696638 h 2979118"/>
                  <a:gd name="connsiteX99" fmla="*/ 3011556 w 6152322"/>
                  <a:gd name="connsiteY99" fmla="*/ 603666 h 2979118"/>
                  <a:gd name="connsiteX100" fmla="*/ 2943225 w 6152322"/>
                  <a:gd name="connsiteY100" fmla="*/ 584202 h 2979118"/>
                  <a:gd name="connsiteX101" fmla="*/ 2862469 w 6152322"/>
                  <a:gd name="connsiteY101" fmla="*/ 603666 h 2979118"/>
                  <a:gd name="connsiteX0" fmla="*/ 2862469 w 6152322"/>
                  <a:gd name="connsiteY0" fmla="*/ 603666 h 2979118"/>
                  <a:gd name="connsiteX1" fmla="*/ 2834102 w 6152322"/>
                  <a:gd name="connsiteY1" fmla="*/ 670341 h 2979118"/>
                  <a:gd name="connsiteX2" fmla="*/ 2782956 w 6152322"/>
                  <a:gd name="connsiteY2" fmla="*/ 742814 h 2979118"/>
                  <a:gd name="connsiteX3" fmla="*/ 2735953 w 6152322"/>
                  <a:gd name="connsiteY3" fmla="*/ 792509 h 2979118"/>
                  <a:gd name="connsiteX4" fmla="*/ 2627036 w 6152322"/>
                  <a:gd name="connsiteY4" fmla="*/ 788989 h 2979118"/>
                  <a:gd name="connsiteX5" fmla="*/ 2475672 w 6152322"/>
                  <a:gd name="connsiteY5" fmla="*/ 933210 h 2979118"/>
                  <a:gd name="connsiteX6" fmla="*/ 2385391 w 6152322"/>
                  <a:gd name="connsiteY6" fmla="*/ 901840 h 2979118"/>
                  <a:gd name="connsiteX7" fmla="*/ 2281652 w 6152322"/>
                  <a:gd name="connsiteY7" fmla="*/ 813216 h 2979118"/>
                  <a:gd name="connsiteX8" fmla="*/ 2216426 w 6152322"/>
                  <a:gd name="connsiteY8" fmla="*/ 782570 h 2979118"/>
                  <a:gd name="connsiteX9" fmla="*/ 2037522 w 6152322"/>
                  <a:gd name="connsiteY9" fmla="*/ 732875 h 2979118"/>
                  <a:gd name="connsiteX10" fmla="*/ 1828800 w 6152322"/>
                  <a:gd name="connsiteY10" fmla="*/ 683179 h 2979118"/>
                  <a:gd name="connsiteX11" fmla="*/ 1620078 w 6152322"/>
                  <a:gd name="connsiteY11" fmla="*/ 563909 h 2979118"/>
                  <a:gd name="connsiteX12" fmla="*/ 1490869 w 6152322"/>
                  <a:gd name="connsiteY12" fmla="*/ 424762 h 2979118"/>
                  <a:gd name="connsiteX13" fmla="*/ 1381539 w 6152322"/>
                  <a:gd name="connsiteY13" fmla="*/ 335309 h 2979118"/>
                  <a:gd name="connsiteX14" fmla="*/ 1282148 w 6152322"/>
                  <a:gd name="connsiteY14" fmla="*/ 335309 h 2979118"/>
                  <a:gd name="connsiteX15" fmla="*/ 1133061 w 6152322"/>
                  <a:gd name="connsiteY15" fmla="*/ 404883 h 2979118"/>
                  <a:gd name="connsiteX16" fmla="*/ 1013791 w 6152322"/>
                  <a:gd name="connsiteY16" fmla="*/ 424762 h 2979118"/>
                  <a:gd name="connsiteX17" fmla="*/ 695739 w 6152322"/>
                  <a:gd name="connsiteY17" fmla="*/ 454579 h 2979118"/>
                  <a:gd name="connsiteX18" fmla="*/ 526774 w 6152322"/>
                  <a:gd name="connsiteY18" fmla="*/ 434701 h 2979118"/>
                  <a:gd name="connsiteX19" fmla="*/ 387626 w 6152322"/>
                  <a:gd name="connsiteY19" fmla="*/ 365127 h 2979118"/>
                  <a:gd name="connsiteX20" fmla="*/ 149087 w 6152322"/>
                  <a:gd name="connsiteY20" fmla="*/ 106709 h 2979118"/>
                  <a:gd name="connsiteX21" fmla="*/ 79513 w 6152322"/>
                  <a:gd name="connsiteY21" fmla="*/ 106709 h 2979118"/>
                  <a:gd name="connsiteX22" fmla="*/ 0 w 6152322"/>
                  <a:gd name="connsiteY22" fmla="*/ 196162 h 2979118"/>
                  <a:gd name="connsiteX23" fmla="*/ 49696 w 6152322"/>
                  <a:gd name="connsiteY23" fmla="*/ 365127 h 2979118"/>
                  <a:gd name="connsiteX24" fmla="*/ 178904 w 6152322"/>
                  <a:gd name="connsiteY24" fmla="*/ 573849 h 2979118"/>
                  <a:gd name="connsiteX25" fmla="*/ 208722 w 6152322"/>
                  <a:gd name="connsiteY25" fmla="*/ 732875 h 2979118"/>
                  <a:gd name="connsiteX26" fmla="*/ 238539 w 6152322"/>
                  <a:gd name="connsiteY26" fmla="*/ 872023 h 2979118"/>
                  <a:gd name="connsiteX27" fmla="*/ 397565 w 6152322"/>
                  <a:gd name="connsiteY27" fmla="*/ 961475 h 2979118"/>
                  <a:gd name="connsiteX28" fmla="*/ 606287 w 6152322"/>
                  <a:gd name="connsiteY28" fmla="*/ 1209953 h 2979118"/>
                  <a:gd name="connsiteX29" fmla="*/ 695739 w 6152322"/>
                  <a:gd name="connsiteY29" fmla="*/ 1488249 h 2979118"/>
                  <a:gd name="connsiteX30" fmla="*/ 715617 w 6152322"/>
                  <a:gd name="connsiteY30" fmla="*/ 1687031 h 2979118"/>
                  <a:gd name="connsiteX31" fmla="*/ 685800 w 6152322"/>
                  <a:gd name="connsiteY31" fmla="*/ 1816240 h 2979118"/>
                  <a:gd name="connsiteX32" fmla="*/ 705678 w 6152322"/>
                  <a:gd name="connsiteY32" fmla="*/ 1945449 h 2979118"/>
                  <a:gd name="connsiteX33" fmla="*/ 854765 w 6152322"/>
                  <a:gd name="connsiteY33" fmla="*/ 2074657 h 2979118"/>
                  <a:gd name="connsiteX34" fmla="*/ 1093304 w 6152322"/>
                  <a:gd name="connsiteY34" fmla="*/ 2164109 h 2979118"/>
                  <a:gd name="connsiteX35" fmla="*/ 1321904 w 6152322"/>
                  <a:gd name="connsiteY35" fmla="*/ 2303257 h 2979118"/>
                  <a:gd name="connsiteX36" fmla="*/ 1401417 w 6152322"/>
                  <a:gd name="connsiteY36" fmla="*/ 2382770 h 2979118"/>
                  <a:gd name="connsiteX37" fmla="*/ 1510748 w 6152322"/>
                  <a:gd name="connsiteY37" fmla="*/ 2561675 h 2979118"/>
                  <a:gd name="connsiteX38" fmla="*/ 1908313 w 6152322"/>
                  <a:gd name="connsiteY38" fmla="*/ 2661066 h 2979118"/>
                  <a:gd name="connsiteX39" fmla="*/ 2117035 w 6152322"/>
                  <a:gd name="connsiteY39" fmla="*/ 2611370 h 2979118"/>
                  <a:gd name="connsiteX40" fmla="*/ 2395330 w 6152322"/>
                  <a:gd name="connsiteY40" fmla="*/ 2442405 h 2979118"/>
                  <a:gd name="connsiteX41" fmla="*/ 2594113 w 6152322"/>
                  <a:gd name="connsiteY41" fmla="*/ 2392709 h 2979118"/>
                  <a:gd name="connsiteX42" fmla="*/ 2763078 w 6152322"/>
                  <a:gd name="connsiteY42" fmla="*/ 2402649 h 2979118"/>
                  <a:gd name="connsiteX43" fmla="*/ 3021496 w 6152322"/>
                  <a:gd name="connsiteY43" fmla="*/ 2541796 h 2979118"/>
                  <a:gd name="connsiteX44" fmla="*/ 3230217 w 6152322"/>
                  <a:gd name="connsiteY44" fmla="*/ 2671005 h 2979118"/>
                  <a:gd name="connsiteX45" fmla="*/ 3458817 w 6152322"/>
                  <a:gd name="connsiteY45" fmla="*/ 2671005 h 2979118"/>
                  <a:gd name="connsiteX46" fmla="*/ 3806687 w 6152322"/>
                  <a:gd name="connsiteY46" fmla="*/ 2382770 h 2979118"/>
                  <a:gd name="connsiteX47" fmla="*/ 4045226 w 6152322"/>
                  <a:gd name="connsiteY47" fmla="*/ 2323136 h 2979118"/>
                  <a:gd name="connsiteX48" fmla="*/ 4253948 w 6152322"/>
                  <a:gd name="connsiteY48" fmla="*/ 2352953 h 2979118"/>
                  <a:gd name="connsiteX49" fmla="*/ 4333461 w 6152322"/>
                  <a:gd name="connsiteY49" fmla="*/ 2432466 h 2979118"/>
                  <a:gd name="connsiteX50" fmla="*/ 4373217 w 6152322"/>
                  <a:gd name="connsiteY50" fmla="*/ 2611370 h 2979118"/>
                  <a:gd name="connsiteX51" fmla="*/ 4502426 w 6152322"/>
                  <a:gd name="connsiteY51" fmla="*/ 2730640 h 2979118"/>
                  <a:gd name="connsiteX52" fmla="*/ 4661452 w 6152322"/>
                  <a:gd name="connsiteY52" fmla="*/ 2859849 h 2979118"/>
                  <a:gd name="connsiteX53" fmla="*/ 4800600 w 6152322"/>
                  <a:gd name="connsiteY53" fmla="*/ 2959240 h 2979118"/>
                  <a:gd name="connsiteX54" fmla="*/ 4909930 w 6152322"/>
                  <a:gd name="connsiteY54" fmla="*/ 2979118 h 2979118"/>
                  <a:gd name="connsiteX55" fmla="*/ 5049078 w 6152322"/>
                  <a:gd name="connsiteY55" fmla="*/ 2899605 h 2979118"/>
                  <a:gd name="connsiteX56" fmla="*/ 5178287 w 6152322"/>
                  <a:gd name="connsiteY56" fmla="*/ 2800214 h 2979118"/>
                  <a:gd name="connsiteX57" fmla="*/ 5406887 w 6152322"/>
                  <a:gd name="connsiteY57" fmla="*/ 2730640 h 2979118"/>
                  <a:gd name="connsiteX58" fmla="*/ 5575852 w 6152322"/>
                  <a:gd name="connsiteY58" fmla="*/ 2631249 h 2979118"/>
                  <a:gd name="connsiteX59" fmla="*/ 5724939 w 6152322"/>
                  <a:gd name="connsiteY59" fmla="*/ 2422527 h 2979118"/>
                  <a:gd name="connsiteX60" fmla="*/ 5814391 w 6152322"/>
                  <a:gd name="connsiteY60" fmla="*/ 2183988 h 2979118"/>
                  <a:gd name="connsiteX61" fmla="*/ 5844209 w 6152322"/>
                  <a:gd name="connsiteY61" fmla="*/ 1945449 h 2979118"/>
                  <a:gd name="connsiteX62" fmla="*/ 6023113 w 6152322"/>
                  <a:gd name="connsiteY62" fmla="*/ 1607518 h 2979118"/>
                  <a:gd name="connsiteX63" fmla="*/ 6152322 w 6152322"/>
                  <a:gd name="connsiteY63" fmla="*/ 1339162 h 2979118"/>
                  <a:gd name="connsiteX64" fmla="*/ 6122504 w 6152322"/>
                  <a:gd name="connsiteY64" fmla="*/ 732875 h 2979118"/>
                  <a:gd name="connsiteX65" fmla="*/ 6042991 w 6152322"/>
                  <a:gd name="connsiteY65" fmla="*/ 553970 h 2979118"/>
                  <a:gd name="connsiteX66" fmla="*/ 5993296 w 6152322"/>
                  <a:gd name="connsiteY66" fmla="*/ 285614 h 2979118"/>
                  <a:gd name="connsiteX67" fmla="*/ 5953539 w 6152322"/>
                  <a:gd name="connsiteY67" fmla="*/ 166344 h 2979118"/>
                  <a:gd name="connsiteX68" fmla="*/ 5883965 w 6152322"/>
                  <a:gd name="connsiteY68" fmla="*/ 116649 h 2979118"/>
                  <a:gd name="connsiteX69" fmla="*/ 5824330 w 6152322"/>
                  <a:gd name="connsiteY69" fmla="*/ 255796 h 2979118"/>
                  <a:gd name="connsiteX70" fmla="*/ 5715000 w 6152322"/>
                  <a:gd name="connsiteY70" fmla="*/ 265736 h 2979118"/>
                  <a:gd name="connsiteX71" fmla="*/ 5615609 w 6152322"/>
                  <a:gd name="connsiteY71" fmla="*/ 285614 h 2979118"/>
                  <a:gd name="connsiteX72" fmla="*/ 5579683 w 6152322"/>
                  <a:gd name="connsiteY72" fmla="*/ 275054 h 2979118"/>
                  <a:gd name="connsiteX73" fmla="*/ 5528952 w 6152322"/>
                  <a:gd name="connsiteY73" fmla="*/ 190571 h 2979118"/>
                  <a:gd name="connsiteX74" fmla="*/ 5489195 w 6152322"/>
                  <a:gd name="connsiteY74" fmla="*/ 144085 h 2979118"/>
                  <a:gd name="connsiteX75" fmla="*/ 5416826 w 6152322"/>
                  <a:gd name="connsiteY75" fmla="*/ 118615 h 2979118"/>
                  <a:gd name="connsiteX76" fmla="*/ 5329652 w 6152322"/>
                  <a:gd name="connsiteY76" fmla="*/ 89316 h 2979118"/>
                  <a:gd name="connsiteX77" fmla="*/ 5226016 w 6152322"/>
                  <a:gd name="connsiteY77" fmla="*/ 37136 h 2979118"/>
                  <a:gd name="connsiteX78" fmla="*/ 5158409 w 6152322"/>
                  <a:gd name="connsiteY78" fmla="*/ 7318 h 2979118"/>
                  <a:gd name="connsiteX79" fmla="*/ 5110577 w 6152322"/>
                  <a:gd name="connsiteY79" fmla="*/ 1210 h 2979118"/>
                  <a:gd name="connsiteX80" fmla="*/ 5049078 w 6152322"/>
                  <a:gd name="connsiteY80" fmla="*/ 47075 h 2979118"/>
                  <a:gd name="connsiteX81" fmla="*/ 4998554 w 6152322"/>
                  <a:gd name="connsiteY81" fmla="*/ 236746 h 2979118"/>
                  <a:gd name="connsiteX82" fmla="*/ 4953414 w 6152322"/>
                  <a:gd name="connsiteY82" fmla="*/ 351254 h 2979118"/>
                  <a:gd name="connsiteX83" fmla="*/ 4880527 w 6152322"/>
                  <a:gd name="connsiteY83" fmla="*/ 432630 h 2979118"/>
                  <a:gd name="connsiteX84" fmla="*/ 4753389 w 6152322"/>
                  <a:gd name="connsiteY84" fmla="*/ 470316 h 2979118"/>
                  <a:gd name="connsiteX85" fmla="*/ 4601817 w 6152322"/>
                  <a:gd name="connsiteY85" fmla="*/ 514214 h 2979118"/>
                  <a:gd name="connsiteX86" fmla="*/ 4299192 w 6152322"/>
                  <a:gd name="connsiteY86" fmla="*/ 641041 h 2979118"/>
                  <a:gd name="connsiteX87" fmla="*/ 4146170 w 6152322"/>
                  <a:gd name="connsiteY87" fmla="*/ 717966 h 2979118"/>
                  <a:gd name="connsiteX88" fmla="*/ 4028143 w 6152322"/>
                  <a:gd name="connsiteY88" fmla="*/ 713411 h 2979118"/>
                  <a:gd name="connsiteX89" fmla="*/ 3876261 w 6152322"/>
                  <a:gd name="connsiteY89" fmla="*/ 722936 h 2979118"/>
                  <a:gd name="connsiteX90" fmla="*/ 3803270 w 6152322"/>
                  <a:gd name="connsiteY90" fmla="*/ 732254 h 2979118"/>
                  <a:gd name="connsiteX91" fmla="*/ 3702948 w 6152322"/>
                  <a:gd name="connsiteY91" fmla="*/ 767040 h 2979118"/>
                  <a:gd name="connsiteX92" fmla="*/ 3643727 w 6152322"/>
                  <a:gd name="connsiteY92" fmla="*/ 863222 h 2979118"/>
                  <a:gd name="connsiteX93" fmla="*/ 3617843 w 6152322"/>
                  <a:gd name="connsiteY93" fmla="*/ 941596 h 2979118"/>
                  <a:gd name="connsiteX94" fmla="*/ 3577052 w 6152322"/>
                  <a:gd name="connsiteY94" fmla="*/ 982285 h 2979118"/>
                  <a:gd name="connsiteX95" fmla="*/ 3519280 w 6152322"/>
                  <a:gd name="connsiteY95" fmla="*/ 979696 h 2979118"/>
                  <a:gd name="connsiteX96" fmla="*/ 3431795 w 6152322"/>
                  <a:gd name="connsiteY96" fmla="*/ 917991 h 2979118"/>
                  <a:gd name="connsiteX97" fmla="*/ 3362636 w 6152322"/>
                  <a:gd name="connsiteY97" fmla="*/ 862083 h 2979118"/>
                  <a:gd name="connsiteX98" fmla="*/ 3286539 w 6152322"/>
                  <a:gd name="connsiteY98" fmla="*/ 765591 h 2979118"/>
                  <a:gd name="connsiteX99" fmla="*/ 3188494 w 6152322"/>
                  <a:gd name="connsiteY99" fmla="*/ 696638 h 2979118"/>
                  <a:gd name="connsiteX100" fmla="*/ 3011556 w 6152322"/>
                  <a:gd name="connsiteY100" fmla="*/ 603666 h 2979118"/>
                  <a:gd name="connsiteX101" fmla="*/ 2943225 w 6152322"/>
                  <a:gd name="connsiteY101" fmla="*/ 584202 h 2979118"/>
                  <a:gd name="connsiteX102" fmla="*/ 2862469 w 6152322"/>
                  <a:gd name="connsiteY102" fmla="*/ 603666 h 2979118"/>
                  <a:gd name="connsiteX0" fmla="*/ 2862469 w 6152322"/>
                  <a:gd name="connsiteY0" fmla="*/ 603666 h 2979118"/>
                  <a:gd name="connsiteX1" fmla="*/ 2834102 w 6152322"/>
                  <a:gd name="connsiteY1" fmla="*/ 670341 h 2979118"/>
                  <a:gd name="connsiteX2" fmla="*/ 2782956 w 6152322"/>
                  <a:gd name="connsiteY2" fmla="*/ 742814 h 2979118"/>
                  <a:gd name="connsiteX3" fmla="*/ 2735953 w 6152322"/>
                  <a:gd name="connsiteY3" fmla="*/ 792509 h 2979118"/>
                  <a:gd name="connsiteX4" fmla="*/ 2627036 w 6152322"/>
                  <a:gd name="connsiteY4" fmla="*/ 788989 h 2979118"/>
                  <a:gd name="connsiteX5" fmla="*/ 2475672 w 6152322"/>
                  <a:gd name="connsiteY5" fmla="*/ 933210 h 2979118"/>
                  <a:gd name="connsiteX6" fmla="*/ 2385391 w 6152322"/>
                  <a:gd name="connsiteY6" fmla="*/ 901840 h 2979118"/>
                  <a:gd name="connsiteX7" fmla="*/ 2281652 w 6152322"/>
                  <a:gd name="connsiteY7" fmla="*/ 813216 h 2979118"/>
                  <a:gd name="connsiteX8" fmla="*/ 2216426 w 6152322"/>
                  <a:gd name="connsiteY8" fmla="*/ 782570 h 2979118"/>
                  <a:gd name="connsiteX9" fmla="*/ 2037522 w 6152322"/>
                  <a:gd name="connsiteY9" fmla="*/ 732875 h 2979118"/>
                  <a:gd name="connsiteX10" fmla="*/ 1828800 w 6152322"/>
                  <a:gd name="connsiteY10" fmla="*/ 683179 h 2979118"/>
                  <a:gd name="connsiteX11" fmla="*/ 1620078 w 6152322"/>
                  <a:gd name="connsiteY11" fmla="*/ 563909 h 2979118"/>
                  <a:gd name="connsiteX12" fmla="*/ 1490869 w 6152322"/>
                  <a:gd name="connsiteY12" fmla="*/ 424762 h 2979118"/>
                  <a:gd name="connsiteX13" fmla="*/ 1381539 w 6152322"/>
                  <a:gd name="connsiteY13" fmla="*/ 335309 h 2979118"/>
                  <a:gd name="connsiteX14" fmla="*/ 1282148 w 6152322"/>
                  <a:gd name="connsiteY14" fmla="*/ 335309 h 2979118"/>
                  <a:gd name="connsiteX15" fmla="*/ 1133061 w 6152322"/>
                  <a:gd name="connsiteY15" fmla="*/ 404883 h 2979118"/>
                  <a:gd name="connsiteX16" fmla="*/ 1013791 w 6152322"/>
                  <a:gd name="connsiteY16" fmla="*/ 424762 h 2979118"/>
                  <a:gd name="connsiteX17" fmla="*/ 695739 w 6152322"/>
                  <a:gd name="connsiteY17" fmla="*/ 454579 h 2979118"/>
                  <a:gd name="connsiteX18" fmla="*/ 526774 w 6152322"/>
                  <a:gd name="connsiteY18" fmla="*/ 434701 h 2979118"/>
                  <a:gd name="connsiteX19" fmla="*/ 387626 w 6152322"/>
                  <a:gd name="connsiteY19" fmla="*/ 365127 h 2979118"/>
                  <a:gd name="connsiteX20" fmla="*/ 149087 w 6152322"/>
                  <a:gd name="connsiteY20" fmla="*/ 106709 h 2979118"/>
                  <a:gd name="connsiteX21" fmla="*/ 79513 w 6152322"/>
                  <a:gd name="connsiteY21" fmla="*/ 106709 h 2979118"/>
                  <a:gd name="connsiteX22" fmla="*/ 0 w 6152322"/>
                  <a:gd name="connsiteY22" fmla="*/ 196162 h 2979118"/>
                  <a:gd name="connsiteX23" fmla="*/ 49696 w 6152322"/>
                  <a:gd name="connsiteY23" fmla="*/ 365127 h 2979118"/>
                  <a:gd name="connsiteX24" fmla="*/ 178904 w 6152322"/>
                  <a:gd name="connsiteY24" fmla="*/ 573849 h 2979118"/>
                  <a:gd name="connsiteX25" fmla="*/ 208722 w 6152322"/>
                  <a:gd name="connsiteY25" fmla="*/ 732875 h 2979118"/>
                  <a:gd name="connsiteX26" fmla="*/ 238539 w 6152322"/>
                  <a:gd name="connsiteY26" fmla="*/ 872023 h 2979118"/>
                  <a:gd name="connsiteX27" fmla="*/ 397565 w 6152322"/>
                  <a:gd name="connsiteY27" fmla="*/ 961475 h 2979118"/>
                  <a:gd name="connsiteX28" fmla="*/ 606287 w 6152322"/>
                  <a:gd name="connsiteY28" fmla="*/ 1209953 h 2979118"/>
                  <a:gd name="connsiteX29" fmla="*/ 695739 w 6152322"/>
                  <a:gd name="connsiteY29" fmla="*/ 1488249 h 2979118"/>
                  <a:gd name="connsiteX30" fmla="*/ 715617 w 6152322"/>
                  <a:gd name="connsiteY30" fmla="*/ 1687031 h 2979118"/>
                  <a:gd name="connsiteX31" fmla="*/ 685800 w 6152322"/>
                  <a:gd name="connsiteY31" fmla="*/ 1816240 h 2979118"/>
                  <a:gd name="connsiteX32" fmla="*/ 705678 w 6152322"/>
                  <a:gd name="connsiteY32" fmla="*/ 1945449 h 2979118"/>
                  <a:gd name="connsiteX33" fmla="*/ 854765 w 6152322"/>
                  <a:gd name="connsiteY33" fmla="*/ 2074657 h 2979118"/>
                  <a:gd name="connsiteX34" fmla="*/ 1093304 w 6152322"/>
                  <a:gd name="connsiteY34" fmla="*/ 2164109 h 2979118"/>
                  <a:gd name="connsiteX35" fmla="*/ 1321904 w 6152322"/>
                  <a:gd name="connsiteY35" fmla="*/ 2303257 h 2979118"/>
                  <a:gd name="connsiteX36" fmla="*/ 1401417 w 6152322"/>
                  <a:gd name="connsiteY36" fmla="*/ 2382770 h 2979118"/>
                  <a:gd name="connsiteX37" fmla="*/ 1510748 w 6152322"/>
                  <a:gd name="connsiteY37" fmla="*/ 2561675 h 2979118"/>
                  <a:gd name="connsiteX38" fmla="*/ 1908313 w 6152322"/>
                  <a:gd name="connsiteY38" fmla="*/ 2661066 h 2979118"/>
                  <a:gd name="connsiteX39" fmla="*/ 2117035 w 6152322"/>
                  <a:gd name="connsiteY39" fmla="*/ 2611370 h 2979118"/>
                  <a:gd name="connsiteX40" fmla="*/ 2395330 w 6152322"/>
                  <a:gd name="connsiteY40" fmla="*/ 2442405 h 2979118"/>
                  <a:gd name="connsiteX41" fmla="*/ 2594113 w 6152322"/>
                  <a:gd name="connsiteY41" fmla="*/ 2392709 h 2979118"/>
                  <a:gd name="connsiteX42" fmla="*/ 2763078 w 6152322"/>
                  <a:gd name="connsiteY42" fmla="*/ 2402649 h 2979118"/>
                  <a:gd name="connsiteX43" fmla="*/ 3021496 w 6152322"/>
                  <a:gd name="connsiteY43" fmla="*/ 2541796 h 2979118"/>
                  <a:gd name="connsiteX44" fmla="*/ 3230217 w 6152322"/>
                  <a:gd name="connsiteY44" fmla="*/ 2671005 h 2979118"/>
                  <a:gd name="connsiteX45" fmla="*/ 3458817 w 6152322"/>
                  <a:gd name="connsiteY45" fmla="*/ 2671005 h 2979118"/>
                  <a:gd name="connsiteX46" fmla="*/ 3806687 w 6152322"/>
                  <a:gd name="connsiteY46" fmla="*/ 2382770 h 2979118"/>
                  <a:gd name="connsiteX47" fmla="*/ 4045226 w 6152322"/>
                  <a:gd name="connsiteY47" fmla="*/ 2323136 h 2979118"/>
                  <a:gd name="connsiteX48" fmla="*/ 4253948 w 6152322"/>
                  <a:gd name="connsiteY48" fmla="*/ 2352953 h 2979118"/>
                  <a:gd name="connsiteX49" fmla="*/ 4333461 w 6152322"/>
                  <a:gd name="connsiteY49" fmla="*/ 2432466 h 2979118"/>
                  <a:gd name="connsiteX50" fmla="*/ 4373217 w 6152322"/>
                  <a:gd name="connsiteY50" fmla="*/ 2611370 h 2979118"/>
                  <a:gd name="connsiteX51" fmla="*/ 4502426 w 6152322"/>
                  <a:gd name="connsiteY51" fmla="*/ 2730640 h 2979118"/>
                  <a:gd name="connsiteX52" fmla="*/ 4661452 w 6152322"/>
                  <a:gd name="connsiteY52" fmla="*/ 2859849 h 2979118"/>
                  <a:gd name="connsiteX53" fmla="*/ 4800600 w 6152322"/>
                  <a:gd name="connsiteY53" fmla="*/ 2959240 h 2979118"/>
                  <a:gd name="connsiteX54" fmla="*/ 4909930 w 6152322"/>
                  <a:gd name="connsiteY54" fmla="*/ 2979118 h 2979118"/>
                  <a:gd name="connsiteX55" fmla="*/ 5049078 w 6152322"/>
                  <a:gd name="connsiteY55" fmla="*/ 2899605 h 2979118"/>
                  <a:gd name="connsiteX56" fmla="*/ 5178287 w 6152322"/>
                  <a:gd name="connsiteY56" fmla="*/ 2800214 h 2979118"/>
                  <a:gd name="connsiteX57" fmla="*/ 5406887 w 6152322"/>
                  <a:gd name="connsiteY57" fmla="*/ 2730640 h 2979118"/>
                  <a:gd name="connsiteX58" fmla="*/ 5575852 w 6152322"/>
                  <a:gd name="connsiteY58" fmla="*/ 2631249 h 2979118"/>
                  <a:gd name="connsiteX59" fmla="*/ 5724939 w 6152322"/>
                  <a:gd name="connsiteY59" fmla="*/ 2422527 h 2979118"/>
                  <a:gd name="connsiteX60" fmla="*/ 5814391 w 6152322"/>
                  <a:gd name="connsiteY60" fmla="*/ 2183988 h 2979118"/>
                  <a:gd name="connsiteX61" fmla="*/ 5844209 w 6152322"/>
                  <a:gd name="connsiteY61" fmla="*/ 1945449 h 2979118"/>
                  <a:gd name="connsiteX62" fmla="*/ 6023113 w 6152322"/>
                  <a:gd name="connsiteY62" fmla="*/ 1607518 h 2979118"/>
                  <a:gd name="connsiteX63" fmla="*/ 6152322 w 6152322"/>
                  <a:gd name="connsiteY63" fmla="*/ 1339162 h 2979118"/>
                  <a:gd name="connsiteX64" fmla="*/ 6122504 w 6152322"/>
                  <a:gd name="connsiteY64" fmla="*/ 732875 h 2979118"/>
                  <a:gd name="connsiteX65" fmla="*/ 6042991 w 6152322"/>
                  <a:gd name="connsiteY65" fmla="*/ 553970 h 2979118"/>
                  <a:gd name="connsiteX66" fmla="*/ 5993296 w 6152322"/>
                  <a:gd name="connsiteY66" fmla="*/ 285614 h 2979118"/>
                  <a:gd name="connsiteX67" fmla="*/ 5953539 w 6152322"/>
                  <a:gd name="connsiteY67" fmla="*/ 166344 h 2979118"/>
                  <a:gd name="connsiteX68" fmla="*/ 5883965 w 6152322"/>
                  <a:gd name="connsiteY68" fmla="*/ 116649 h 2979118"/>
                  <a:gd name="connsiteX69" fmla="*/ 5824330 w 6152322"/>
                  <a:gd name="connsiteY69" fmla="*/ 255796 h 2979118"/>
                  <a:gd name="connsiteX70" fmla="*/ 5717381 w 6152322"/>
                  <a:gd name="connsiteY70" fmla="*/ 280024 h 2979118"/>
                  <a:gd name="connsiteX71" fmla="*/ 5615609 w 6152322"/>
                  <a:gd name="connsiteY71" fmla="*/ 285614 h 2979118"/>
                  <a:gd name="connsiteX72" fmla="*/ 5579683 w 6152322"/>
                  <a:gd name="connsiteY72" fmla="*/ 275054 h 2979118"/>
                  <a:gd name="connsiteX73" fmla="*/ 5528952 w 6152322"/>
                  <a:gd name="connsiteY73" fmla="*/ 190571 h 2979118"/>
                  <a:gd name="connsiteX74" fmla="*/ 5489195 w 6152322"/>
                  <a:gd name="connsiteY74" fmla="*/ 144085 h 2979118"/>
                  <a:gd name="connsiteX75" fmla="*/ 5416826 w 6152322"/>
                  <a:gd name="connsiteY75" fmla="*/ 118615 h 2979118"/>
                  <a:gd name="connsiteX76" fmla="*/ 5329652 w 6152322"/>
                  <a:gd name="connsiteY76" fmla="*/ 89316 h 2979118"/>
                  <a:gd name="connsiteX77" fmla="*/ 5226016 w 6152322"/>
                  <a:gd name="connsiteY77" fmla="*/ 37136 h 2979118"/>
                  <a:gd name="connsiteX78" fmla="*/ 5158409 w 6152322"/>
                  <a:gd name="connsiteY78" fmla="*/ 7318 h 2979118"/>
                  <a:gd name="connsiteX79" fmla="*/ 5110577 w 6152322"/>
                  <a:gd name="connsiteY79" fmla="*/ 1210 h 2979118"/>
                  <a:gd name="connsiteX80" fmla="*/ 5049078 w 6152322"/>
                  <a:gd name="connsiteY80" fmla="*/ 47075 h 2979118"/>
                  <a:gd name="connsiteX81" fmla="*/ 4998554 w 6152322"/>
                  <a:gd name="connsiteY81" fmla="*/ 236746 h 2979118"/>
                  <a:gd name="connsiteX82" fmla="*/ 4953414 w 6152322"/>
                  <a:gd name="connsiteY82" fmla="*/ 351254 h 2979118"/>
                  <a:gd name="connsiteX83" fmla="*/ 4880527 w 6152322"/>
                  <a:gd name="connsiteY83" fmla="*/ 432630 h 2979118"/>
                  <a:gd name="connsiteX84" fmla="*/ 4753389 w 6152322"/>
                  <a:gd name="connsiteY84" fmla="*/ 470316 h 2979118"/>
                  <a:gd name="connsiteX85" fmla="*/ 4601817 w 6152322"/>
                  <a:gd name="connsiteY85" fmla="*/ 514214 h 2979118"/>
                  <a:gd name="connsiteX86" fmla="*/ 4299192 w 6152322"/>
                  <a:gd name="connsiteY86" fmla="*/ 641041 h 2979118"/>
                  <a:gd name="connsiteX87" fmla="*/ 4146170 w 6152322"/>
                  <a:gd name="connsiteY87" fmla="*/ 717966 h 2979118"/>
                  <a:gd name="connsiteX88" fmla="*/ 4028143 w 6152322"/>
                  <a:gd name="connsiteY88" fmla="*/ 713411 h 2979118"/>
                  <a:gd name="connsiteX89" fmla="*/ 3876261 w 6152322"/>
                  <a:gd name="connsiteY89" fmla="*/ 722936 h 2979118"/>
                  <a:gd name="connsiteX90" fmla="*/ 3803270 w 6152322"/>
                  <a:gd name="connsiteY90" fmla="*/ 732254 h 2979118"/>
                  <a:gd name="connsiteX91" fmla="*/ 3702948 w 6152322"/>
                  <a:gd name="connsiteY91" fmla="*/ 767040 h 2979118"/>
                  <a:gd name="connsiteX92" fmla="*/ 3643727 w 6152322"/>
                  <a:gd name="connsiteY92" fmla="*/ 863222 h 2979118"/>
                  <a:gd name="connsiteX93" fmla="*/ 3617843 w 6152322"/>
                  <a:gd name="connsiteY93" fmla="*/ 941596 h 2979118"/>
                  <a:gd name="connsiteX94" fmla="*/ 3577052 w 6152322"/>
                  <a:gd name="connsiteY94" fmla="*/ 982285 h 2979118"/>
                  <a:gd name="connsiteX95" fmla="*/ 3519280 w 6152322"/>
                  <a:gd name="connsiteY95" fmla="*/ 979696 h 2979118"/>
                  <a:gd name="connsiteX96" fmla="*/ 3431795 w 6152322"/>
                  <a:gd name="connsiteY96" fmla="*/ 917991 h 2979118"/>
                  <a:gd name="connsiteX97" fmla="*/ 3362636 w 6152322"/>
                  <a:gd name="connsiteY97" fmla="*/ 862083 h 2979118"/>
                  <a:gd name="connsiteX98" fmla="*/ 3286539 w 6152322"/>
                  <a:gd name="connsiteY98" fmla="*/ 765591 h 2979118"/>
                  <a:gd name="connsiteX99" fmla="*/ 3188494 w 6152322"/>
                  <a:gd name="connsiteY99" fmla="*/ 696638 h 2979118"/>
                  <a:gd name="connsiteX100" fmla="*/ 3011556 w 6152322"/>
                  <a:gd name="connsiteY100" fmla="*/ 603666 h 2979118"/>
                  <a:gd name="connsiteX101" fmla="*/ 2943225 w 6152322"/>
                  <a:gd name="connsiteY101" fmla="*/ 584202 h 2979118"/>
                  <a:gd name="connsiteX102" fmla="*/ 2862469 w 6152322"/>
                  <a:gd name="connsiteY102" fmla="*/ 603666 h 2979118"/>
                  <a:gd name="connsiteX0" fmla="*/ 2862469 w 6152322"/>
                  <a:gd name="connsiteY0" fmla="*/ 603666 h 2979118"/>
                  <a:gd name="connsiteX1" fmla="*/ 2834102 w 6152322"/>
                  <a:gd name="connsiteY1" fmla="*/ 670341 h 2979118"/>
                  <a:gd name="connsiteX2" fmla="*/ 2782956 w 6152322"/>
                  <a:gd name="connsiteY2" fmla="*/ 742814 h 2979118"/>
                  <a:gd name="connsiteX3" fmla="*/ 2735953 w 6152322"/>
                  <a:gd name="connsiteY3" fmla="*/ 792509 h 2979118"/>
                  <a:gd name="connsiteX4" fmla="*/ 2627036 w 6152322"/>
                  <a:gd name="connsiteY4" fmla="*/ 788989 h 2979118"/>
                  <a:gd name="connsiteX5" fmla="*/ 2475672 w 6152322"/>
                  <a:gd name="connsiteY5" fmla="*/ 933210 h 2979118"/>
                  <a:gd name="connsiteX6" fmla="*/ 2385391 w 6152322"/>
                  <a:gd name="connsiteY6" fmla="*/ 901840 h 2979118"/>
                  <a:gd name="connsiteX7" fmla="*/ 2281652 w 6152322"/>
                  <a:gd name="connsiteY7" fmla="*/ 813216 h 2979118"/>
                  <a:gd name="connsiteX8" fmla="*/ 2216426 w 6152322"/>
                  <a:gd name="connsiteY8" fmla="*/ 782570 h 2979118"/>
                  <a:gd name="connsiteX9" fmla="*/ 2037522 w 6152322"/>
                  <a:gd name="connsiteY9" fmla="*/ 732875 h 2979118"/>
                  <a:gd name="connsiteX10" fmla="*/ 1828800 w 6152322"/>
                  <a:gd name="connsiteY10" fmla="*/ 683179 h 2979118"/>
                  <a:gd name="connsiteX11" fmla="*/ 1620078 w 6152322"/>
                  <a:gd name="connsiteY11" fmla="*/ 563909 h 2979118"/>
                  <a:gd name="connsiteX12" fmla="*/ 1490869 w 6152322"/>
                  <a:gd name="connsiteY12" fmla="*/ 424762 h 2979118"/>
                  <a:gd name="connsiteX13" fmla="*/ 1381539 w 6152322"/>
                  <a:gd name="connsiteY13" fmla="*/ 335309 h 2979118"/>
                  <a:gd name="connsiteX14" fmla="*/ 1282148 w 6152322"/>
                  <a:gd name="connsiteY14" fmla="*/ 335309 h 2979118"/>
                  <a:gd name="connsiteX15" fmla="*/ 1133061 w 6152322"/>
                  <a:gd name="connsiteY15" fmla="*/ 404883 h 2979118"/>
                  <a:gd name="connsiteX16" fmla="*/ 1013791 w 6152322"/>
                  <a:gd name="connsiteY16" fmla="*/ 424762 h 2979118"/>
                  <a:gd name="connsiteX17" fmla="*/ 695739 w 6152322"/>
                  <a:gd name="connsiteY17" fmla="*/ 454579 h 2979118"/>
                  <a:gd name="connsiteX18" fmla="*/ 526774 w 6152322"/>
                  <a:gd name="connsiteY18" fmla="*/ 434701 h 2979118"/>
                  <a:gd name="connsiteX19" fmla="*/ 387626 w 6152322"/>
                  <a:gd name="connsiteY19" fmla="*/ 365127 h 2979118"/>
                  <a:gd name="connsiteX20" fmla="*/ 149087 w 6152322"/>
                  <a:gd name="connsiteY20" fmla="*/ 106709 h 2979118"/>
                  <a:gd name="connsiteX21" fmla="*/ 79513 w 6152322"/>
                  <a:gd name="connsiteY21" fmla="*/ 106709 h 2979118"/>
                  <a:gd name="connsiteX22" fmla="*/ 0 w 6152322"/>
                  <a:gd name="connsiteY22" fmla="*/ 196162 h 2979118"/>
                  <a:gd name="connsiteX23" fmla="*/ 49696 w 6152322"/>
                  <a:gd name="connsiteY23" fmla="*/ 365127 h 2979118"/>
                  <a:gd name="connsiteX24" fmla="*/ 178904 w 6152322"/>
                  <a:gd name="connsiteY24" fmla="*/ 573849 h 2979118"/>
                  <a:gd name="connsiteX25" fmla="*/ 208722 w 6152322"/>
                  <a:gd name="connsiteY25" fmla="*/ 732875 h 2979118"/>
                  <a:gd name="connsiteX26" fmla="*/ 238539 w 6152322"/>
                  <a:gd name="connsiteY26" fmla="*/ 872023 h 2979118"/>
                  <a:gd name="connsiteX27" fmla="*/ 397565 w 6152322"/>
                  <a:gd name="connsiteY27" fmla="*/ 961475 h 2979118"/>
                  <a:gd name="connsiteX28" fmla="*/ 606287 w 6152322"/>
                  <a:gd name="connsiteY28" fmla="*/ 1209953 h 2979118"/>
                  <a:gd name="connsiteX29" fmla="*/ 695739 w 6152322"/>
                  <a:gd name="connsiteY29" fmla="*/ 1488249 h 2979118"/>
                  <a:gd name="connsiteX30" fmla="*/ 715617 w 6152322"/>
                  <a:gd name="connsiteY30" fmla="*/ 1687031 h 2979118"/>
                  <a:gd name="connsiteX31" fmla="*/ 685800 w 6152322"/>
                  <a:gd name="connsiteY31" fmla="*/ 1816240 h 2979118"/>
                  <a:gd name="connsiteX32" fmla="*/ 705678 w 6152322"/>
                  <a:gd name="connsiteY32" fmla="*/ 1945449 h 2979118"/>
                  <a:gd name="connsiteX33" fmla="*/ 854765 w 6152322"/>
                  <a:gd name="connsiteY33" fmla="*/ 2074657 h 2979118"/>
                  <a:gd name="connsiteX34" fmla="*/ 1093304 w 6152322"/>
                  <a:gd name="connsiteY34" fmla="*/ 2164109 h 2979118"/>
                  <a:gd name="connsiteX35" fmla="*/ 1321904 w 6152322"/>
                  <a:gd name="connsiteY35" fmla="*/ 2303257 h 2979118"/>
                  <a:gd name="connsiteX36" fmla="*/ 1401417 w 6152322"/>
                  <a:gd name="connsiteY36" fmla="*/ 2382770 h 2979118"/>
                  <a:gd name="connsiteX37" fmla="*/ 1510748 w 6152322"/>
                  <a:gd name="connsiteY37" fmla="*/ 2561675 h 2979118"/>
                  <a:gd name="connsiteX38" fmla="*/ 1908313 w 6152322"/>
                  <a:gd name="connsiteY38" fmla="*/ 2661066 h 2979118"/>
                  <a:gd name="connsiteX39" fmla="*/ 2117035 w 6152322"/>
                  <a:gd name="connsiteY39" fmla="*/ 2611370 h 2979118"/>
                  <a:gd name="connsiteX40" fmla="*/ 2395330 w 6152322"/>
                  <a:gd name="connsiteY40" fmla="*/ 2442405 h 2979118"/>
                  <a:gd name="connsiteX41" fmla="*/ 2594113 w 6152322"/>
                  <a:gd name="connsiteY41" fmla="*/ 2392709 h 2979118"/>
                  <a:gd name="connsiteX42" fmla="*/ 2763078 w 6152322"/>
                  <a:gd name="connsiteY42" fmla="*/ 2402649 h 2979118"/>
                  <a:gd name="connsiteX43" fmla="*/ 3021496 w 6152322"/>
                  <a:gd name="connsiteY43" fmla="*/ 2541796 h 2979118"/>
                  <a:gd name="connsiteX44" fmla="*/ 3230217 w 6152322"/>
                  <a:gd name="connsiteY44" fmla="*/ 2671005 h 2979118"/>
                  <a:gd name="connsiteX45" fmla="*/ 3458817 w 6152322"/>
                  <a:gd name="connsiteY45" fmla="*/ 2671005 h 2979118"/>
                  <a:gd name="connsiteX46" fmla="*/ 3806687 w 6152322"/>
                  <a:gd name="connsiteY46" fmla="*/ 2382770 h 2979118"/>
                  <a:gd name="connsiteX47" fmla="*/ 4045226 w 6152322"/>
                  <a:gd name="connsiteY47" fmla="*/ 2323136 h 2979118"/>
                  <a:gd name="connsiteX48" fmla="*/ 4253948 w 6152322"/>
                  <a:gd name="connsiteY48" fmla="*/ 2352953 h 2979118"/>
                  <a:gd name="connsiteX49" fmla="*/ 4333461 w 6152322"/>
                  <a:gd name="connsiteY49" fmla="*/ 2432466 h 2979118"/>
                  <a:gd name="connsiteX50" fmla="*/ 4373217 w 6152322"/>
                  <a:gd name="connsiteY50" fmla="*/ 2611370 h 2979118"/>
                  <a:gd name="connsiteX51" fmla="*/ 4502426 w 6152322"/>
                  <a:gd name="connsiteY51" fmla="*/ 2730640 h 2979118"/>
                  <a:gd name="connsiteX52" fmla="*/ 4661452 w 6152322"/>
                  <a:gd name="connsiteY52" fmla="*/ 2859849 h 2979118"/>
                  <a:gd name="connsiteX53" fmla="*/ 4800600 w 6152322"/>
                  <a:gd name="connsiteY53" fmla="*/ 2959240 h 2979118"/>
                  <a:gd name="connsiteX54" fmla="*/ 4909930 w 6152322"/>
                  <a:gd name="connsiteY54" fmla="*/ 2979118 h 2979118"/>
                  <a:gd name="connsiteX55" fmla="*/ 5049078 w 6152322"/>
                  <a:gd name="connsiteY55" fmla="*/ 2899605 h 2979118"/>
                  <a:gd name="connsiteX56" fmla="*/ 5178287 w 6152322"/>
                  <a:gd name="connsiteY56" fmla="*/ 2800214 h 2979118"/>
                  <a:gd name="connsiteX57" fmla="*/ 5406887 w 6152322"/>
                  <a:gd name="connsiteY57" fmla="*/ 2730640 h 2979118"/>
                  <a:gd name="connsiteX58" fmla="*/ 5575852 w 6152322"/>
                  <a:gd name="connsiteY58" fmla="*/ 2631249 h 2979118"/>
                  <a:gd name="connsiteX59" fmla="*/ 5724939 w 6152322"/>
                  <a:gd name="connsiteY59" fmla="*/ 2422527 h 2979118"/>
                  <a:gd name="connsiteX60" fmla="*/ 5814391 w 6152322"/>
                  <a:gd name="connsiteY60" fmla="*/ 2183988 h 2979118"/>
                  <a:gd name="connsiteX61" fmla="*/ 5844209 w 6152322"/>
                  <a:gd name="connsiteY61" fmla="*/ 1945449 h 2979118"/>
                  <a:gd name="connsiteX62" fmla="*/ 6023113 w 6152322"/>
                  <a:gd name="connsiteY62" fmla="*/ 1607518 h 2979118"/>
                  <a:gd name="connsiteX63" fmla="*/ 6152322 w 6152322"/>
                  <a:gd name="connsiteY63" fmla="*/ 1339162 h 2979118"/>
                  <a:gd name="connsiteX64" fmla="*/ 6122504 w 6152322"/>
                  <a:gd name="connsiteY64" fmla="*/ 732875 h 2979118"/>
                  <a:gd name="connsiteX65" fmla="*/ 6042991 w 6152322"/>
                  <a:gd name="connsiteY65" fmla="*/ 553970 h 2979118"/>
                  <a:gd name="connsiteX66" fmla="*/ 5993296 w 6152322"/>
                  <a:gd name="connsiteY66" fmla="*/ 285614 h 2979118"/>
                  <a:gd name="connsiteX67" fmla="*/ 5953539 w 6152322"/>
                  <a:gd name="connsiteY67" fmla="*/ 166344 h 2979118"/>
                  <a:gd name="connsiteX68" fmla="*/ 5883965 w 6152322"/>
                  <a:gd name="connsiteY68" fmla="*/ 116649 h 2979118"/>
                  <a:gd name="connsiteX69" fmla="*/ 5790992 w 6152322"/>
                  <a:gd name="connsiteY69" fmla="*/ 274846 h 2979118"/>
                  <a:gd name="connsiteX70" fmla="*/ 5717381 w 6152322"/>
                  <a:gd name="connsiteY70" fmla="*/ 280024 h 2979118"/>
                  <a:gd name="connsiteX71" fmla="*/ 5615609 w 6152322"/>
                  <a:gd name="connsiteY71" fmla="*/ 285614 h 2979118"/>
                  <a:gd name="connsiteX72" fmla="*/ 5579683 w 6152322"/>
                  <a:gd name="connsiteY72" fmla="*/ 275054 h 2979118"/>
                  <a:gd name="connsiteX73" fmla="*/ 5528952 w 6152322"/>
                  <a:gd name="connsiteY73" fmla="*/ 190571 h 2979118"/>
                  <a:gd name="connsiteX74" fmla="*/ 5489195 w 6152322"/>
                  <a:gd name="connsiteY74" fmla="*/ 144085 h 2979118"/>
                  <a:gd name="connsiteX75" fmla="*/ 5416826 w 6152322"/>
                  <a:gd name="connsiteY75" fmla="*/ 118615 h 2979118"/>
                  <a:gd name="connsiteX76" fmla="*/ 5329652 w 6152322"/>
                  <a:gd name="connsiteY76" fmla="*/ 89316 h 2979118"/>
                  <a:gd name="connsiteX77" fmla="*/ 5226016 w 6152322"/>
                  <a:gd name="connsiteY77" fmla="*/ 37136 h 2979118"/>
                  <a:gd name="connsiteX78" fmla="*/ 5158409 w 6152322"/>
                  <a:gd name="connsiteY78" fmla="*/ 7318 h 2979118"/>
                  <a:gd name="connsiteX79" fmla="*/ 5110577 w 6152322"/>
                  <a:gd name="connsiteY79" fmla="*/ 1210 h 2979118"/>
                  <a:gd name="connsiteX80" fmla="*/ 5049078 w 6152322"/>
                  <a:gd name="connsiteY80" fmla="*/ 47075 h 2979118"/>
                  <a:gd name="connsiteX81" fmla="*/ 4998554 w 6152322"/>
                  <a:gd name="connsiteY81" fmla="*/ 236746 h 2979118"/>
                  <a:gd name="connsiteX82" fmla="*/ 4953414 w 6152322"/>
                  <a:gd name="connsiteY82" fmla="*/ 351254 h 2979118"/>
                  <a:gd name="connsiteX83" fmla="*/ 4880527 w 6152322"/>
                  <a:gd name="connsiteY83" fmla="*/ 432630 h 2979118"/>
                  <a:gd name="connsiteX84" fmla="*/ 4753389 w 6152322"/>
                  <a:gd name="connsiteY84" fmla="*/ 470316 h 2979118"/>
                  <a:gd name="connsiteX85" fmla="*/ 4601817 w 6152322"/>
                  <a:gd name="connsiteY85" fmla="*/ 514214 h 2979118"/>
                  <a:gd name="connsiteX86" fmla="*/ 4299192 w 6152322"/>
                  <a:gd name="connsiteY86" fmla="*/ 641041 h 2979118"/>
                  <a:gd name="connsiteX87" fmla="*/ 4146170 w 6152322"/>
                  <a:gd name="connsiteY87" fmla="*/ 717966 h 2979118"/>
                  <a:gd name="connsiteX88" fmla="*/ 4028143 w 6152322"/>
                  <a:gd name="connsiteY88" fmla="*/ 713411 h 2979118"/>
                  <a:gd name="connsiteX89" fmla="*/ 3876261 w 6152322"/>
                  <a:gd name="connsiteY89" fmla="*/ 722936 h 2979118"/>
                  <a:gd name="connsiteX90" fmla="*/ 3803270 w 6152322"/>
                  <a:gd name="connsiteY90" fmla="*/ 732254 h 2979118"/>
                  <a:gd name="connsiteX91" fmla="*/ 3702948 w 6152322"/>
                  <a:gd name="connsiteY91" fmla="*/ 767040 h 2979118"/>
                  <a:gd name="connsiteX92" fmla="*/ 3643727 w 6152322"/>
                  <a:gd name="connsiteY92" fmla="*/ 863222 h 2979118"/>
                  <a:gd name="connsiteX93" fmla="*/ 3617843 w 6152322"/>
                  <a:gd name="connsiteY93" fmla="*/ 941596 h 2979118"/>
                  <a:gd name="connsiteX94" fmla="*/ 3577052 w 6152322"/>
                  <a:gd name="connsiteY94" fmla="*/ 982285 h 2979118"/>
                  <a:gd name="connsiteX95" fmla="*/ 3519280 w 6152322"/>
                  <a:gd name="connsiteY95" fmla="*/ 979696 h 2979118"/>
                  <a:gd name="connsiteX96" fmla="*/ 3431795 w 6152322"/>
                  <a:gd name="connsiteY96" fmla="*/ 917991 h 2979118"/>
                  <a:gd name="connsiteX97" fmla="*/ 3362636 w 6152322"/>
                  <a:gd name="connsiteY97" fmla="*/ 862083 h 2979118"/>
                  <a:gd name="connsiteX98" fmla="*/ 3286539 w 6152322"/>
                  <a:gd name="connsiteY98" fmla="*/ 765591 h 2979118"/>
                  <a:gd name="connsiteX99" fmla="*/ 3188494 w 6152322"/>
                  <a:gd name="connsiteY99" fmla="*/ 696638 h 2979118"/>
                  <a:gd name="connsiteX100" fmla="*/ 3011556 w 6152322"/>
                  <a:gd name="connsiteY100" fmla="*/ 603666 h 2979118"/>
                  <a:gd name="connsiteX101" fmla="*/ 2943225 w 6152322"/>
                  <a:gd name="connsiteY101" fmla="*/ 584202 h 2979118"/>
                  <a:gd name="connsiteX102" fmla="*/ 2862469 w 6152322"/>
                  <a:gd name="connsiteY102" fmla="*/ 603666 h 2979118"/>
                  <a:gd name="connsiteX0" fmla="*/ 2862469 w 6152322"/>
                  <a:gd name="connsiteY0" fmla="*/ 603666 h 2979118"/>
                  <a:gd name="connsiteX1" fmla="*/ 2834102 w 6152322"/>
                  <a:gd name="connsiteY1" fmla="*/ 670341 h 2979118"/>
                  <a:gd name="connsiteX2" fmla="*/ 2782956 w 6152322"/>
                  <a:gd name="connsiteY2" fmla="*/ 742814 h 2979118"/>
                  <a:gd name="connsiteX3" fmla="*/ 2735953 w 6152322"/>
                  <a:gd name="connsiteY3" fmla="*/ 792509 h 2979118"/>
                  <a:gd name="connsiteX4" fmla="*/ 2627036 w 6152322"/>
                  <a:gd name="connsiteY4" fmla="*/ 788989 h 2979118"/>
                  <a:gd name="connsiteX5" fmla="*/ 2475672 w 6152322"/>
                  <a:gd name="connsiteY5" fmla="*/ 933210 h 2979118"/>
                  <a:gd name="connsiteX6" fmla="*/ 2385391 w 6152322"/>
                  <a:gd name="connsiteY6" fmla="*/ 901840 h 2979118"/>
                  <a:gd name="connsiteX7" fmla="*/ 2281652 w 6152322"/>
                  <a:gd name="connsiteY7" fmla="*/ 813216 h 2979118"/>
                  <a:gd name="connsiteX8" fmla="*/ 2216426 w 6152322"/>
                  <a:gd name="connsiteY8" fmla="*/ 782570 h 2979118"/>
                  <a:gd name="connsiteX9" fmla="*/ 2037522 w 6152322"/>
                  <a:gd name="connsiteY9" fmla="*/ 732875 h 2979118"/>
                  <a:gd name="connsiteX10" fmla="*/ 1828800 w 6152322"/>
                  <a:gd name="connsiteY10" fmla="*/ 683179 h 2979118"/>
                  <a:gd name="connsiteX11" fmla="*/ 1620078 w 6152322"/>
                  <a:gd name="connsiteY11" fmla="*/ 563909 h 2979118"/>
                  <a:gd name="connsiteX12" fmla="*/ 1490869 w 6152322"/>
                  <a:gd name="connsiteY12" fmla="*/ 424762 h 2979118"/>
                  <a:gd name="connsiteX13" fmla="*/ 1381539 w 6152322"/>
                  <a:gd name="connsiteY13" fmla="*/ 335309 h 2979118"/>
                  <a:gd name="connsiteX14" fmla="*/ 1282148 w 6152322"/>
                  <a:gd name="connsiteY14" fmla="*/ 335309 h 2979118"/>
                  <a:gd name="connsiteX15" fmla="*/ 1133061 w 6152322"/>
                  <a:gd name="connsiteY15" fmla="*/ 404883 h 2979118"/>
                  <a:gd name="connsiteX16" fmla="*/ 1013791 w 6152322"/>
                  <a:gd name="connsiteY16" fmla="*/ 424762 h 2979118"/>
                  <a:gd name="connsiteX17" fmla="*/ 695739 w 6152322"/>
                  <a:gd name="connsiteY17" fmla="*/ 454579 h 2979118"/>
                  <a:gd name="connsiteX18" fmla="*/ 526774 w 6152322"/>
                  <a:gd name="connsiteY18" fmla="*/ 434701 h 2979118"/>
                  <a:gd name="connsiteX19" fmla="*/ 387626 w 6152322"/>
                  <a:gd name="connsiteY19" fmla="*/ 365127 h 2979118"/>
                  <a:gd name="connsiteX20" fmla="*/ 149087 w 6152322"/>
                  <a:gd name="connsiteY20" fmla="*/ 106709 h 2979118"/>
                  <a:gd name="connsiteX21" fmla="*/ 79513 w 6152322"/>
                  <a:gd name="connsiteY21" fmla="*/ 106709 h 2979118"/>
                  <a:gd name="connsiteX22" fmla="*/ 0 w 6152322"/>
                  <a:gd name="connsiteY22" fmla="*/ 196162 h 2979118"/>
                  <a:gd name="connsiteX23" fmla="*/ 49696 w 6152322"/>
                  <a:gd name="connsiteY23" fmla="*/ 365127 h 2979118"/>
                  <a:gd name="connsiteX24" fmla="*/ 178904 w 6152322"/>
                  <a:gd name="connsiteY24" fmla="*/ 573849 h 2979118"/>
                  <a:gd name="connsiteX25" fmla="*/ 208722 w 6152322"/>
                  <a:gd name="connsiteY25" fmla="*/ 732875 h 2979118"/>
                  <a:gd name="connsiteX26" fmla="*/ 238539 w 6152322"/>
                  <a:gd name="connsiteY26" fmla="*/ 872023 h 2979118"/>
                  <a:gd name="connsiteX27" fmla="*/ 397565 w 6152322"/>
                  <a:gd name="connsiteY27" fmla="*/ 961475 h 2979118"/>
                  <a:gd name="connsiteX28" fmla="*/ 606287 w 6152322"/>
                  <a:gd name="connsiteY28" fmla="*/ 1209953 h 2979118"/>
                  <a:gd name="connsiteX29" fmla="*/ 695739 w 6152322"/>
                  <a:gd name="connsiteY29" fmla="*/ 1488249 h 2979118"/>
                  <a:gd name="connsiteX30" fmla="*/ 715617 w 6152322"/>
                  <a:gd name="connsiteY30" fmla="*/ 1687031 h 2979118"/>
                  <a:gd name="connsiteX31" fmla="*/ 685800 w 6152322"/>
                  <a:gd name="connsiteY31" fmla="*/ 1816240 h 2979118"/>
                  <a:gd name="connsiteX32" fmla="*/ 705678 w 6152322"/>
                  <a:gd name="connsiteY32" fmla="*/ 1945449 h 2979118"/>
                  <a:gd name="connsiteX33" fmla="*/ 854765 w 6152322"/>
                  <a:gd name="connsiteY33" fmla="*/ 2074657 h 2979118"/>
                  <a:gd name="connsiteX34" fmla="*/ 1093304 w 6152322"/>
                  <a:gd name="connsiteY34" fmla="*/ 2164109 h 2979118"/>
                  <a:gd name="connsiteX35" fmla="*/ 1321904 w 6152322"/>
                  <a:gd name="connsiteY35" fmla="*/ 2303257 h 2979118"/>
                  <a:gd name="connsiteX36" fmla="*/ 1401417 w 6152322"/>
                  <a:gd name="connsiteY36" fmla="*/ 2382770 h 2979118"/>
                  <a:gd name="connsiteX37" fmla="*/ 1510748 w 6152322"/>
                  <a:gd name="connsiteY37" fmla="*/ 2561675 h 2979118"/>
                  <a:gd name="connsiteX38" fmla="*/ 1908313 w 6152322"/>
                  <a:gd name="connsiteY38" fmla="*/ 2661066 h 2979118"/>
                  <a:gd name="connsiteX39" fmla="*/ 2117035 w 6152322"/>
                  <a:gd name="connsiteY39" fmla="*/ 2611370 h 2979118"/>
                  <a:gd name="connsiteX40" fmla="*/ 2395330 w 6152322"/>
                  <a:gd name="connsiteY40" fmla="*/ 2442405 h 2979118"/>
                  <a:gd name="connsiteX41" fmla="*/ 2594113 w 6152322"/>
                  <a:gd name="connsiteY41" fmla="*/ 2392709 h 2979118"/>
                  <a:gd name="connsiteX42" fmla="*/ 2763078 w 6152322"/>
                  <a:gd name="connsiteY42" fmla="*/ 2402649 h 2979118"/>
                  <a:gd name="connsiteX43" fmla="*/ 3021496 w 6152322"/>
                  <a:gd name="connsiteY43" fmla="*/ 2541796 h 2979118"/>
                  <a:gd name="connsiteX44" fmla="*/ 3230217 w 6152322"/>
                  <a:gd name="connsiteY44" fmla="*/ 2671005 h 2979118"/>
                  <a:gd name="connsiteX45" fmla="*/ 3458817 w 6152322"/>
                  <a:gd name="connsiteY45" fmla="*/ 2671005 h 2979118"/>
                  <a:gd name="connsiteX46" fmla="*/ 3806687 w 6152322"/>
                  <a:gd name="connsiteY46" fmla="*/ 2382770 h 2979118"/>
                  <a:gd name="connsiteX47" fmla="*/ 4045226 w 6152322"/>
                  <a:gd name="connsiteY47" fmla="*/ 2323136 h 2979118"/>
                  <a:gd name="connsiteX48" fmla="*/ 4253948 w 6152322"/>
                  <a:gd name="connsiteY48" fmla="*/ 2352953 h 2979118"/>
                  <a:gd name="connsiteX49" fmla="*/ 4333461 w 6152322"/>
                  <a:gd name="connsiteY49" fmla="*/ 2432466 h 2979118"/>
                  <a:gd name="connsiteX50" fmla="*/ 4373217 w 6152322"/>
                  <a:gd name="connsiteY50" fmla="*/ 2611370 h 2979118"/>
                  <a:gd name="connsiteX51" fmla="*/ 4502426 w 6152322"/>
                  <a:gd name="connsiteY51" fmla="*/ 2730640 h 2979118"/>
                  <a:gd name="connsiteX52" fmla="*/ 4661452 w 6152322"/>
                  <a:gd name="connsiteY52" fmla="*/ 2859849 h 2979118"/>
                  <a:gd name="connsiteX53" fmla="*/ 4800600 w 6152322"/>
                  <a:gd name="connsiteY53" fmla="*/ 2959240 h 2979118"/>
                  <a:gd name="connsiteX54" fmla="*/ 4909930 w 6152322"/>
                  <a:gd name="connsiteY54" fmla="*/ 2979118 h 2979118"/>
                  <a:gd name="connsiteX55" fmla="*/ 5049078 w 6152322"/>
                  <a:gd name="connsiteY55" fmla="*/ 2899605 h 2979118"/>
                  <a:gd name="connsiteX56" fmla="*/ 5178287 w 6152322"/>
                  <a:gd name="connsiteY56" fmla="*/ 2800214 h 2979118"/>
                  <a:gd name="connsiteX57" fmla="*/ 5406887 w 6152322"/>
                  <a:gd name="connsiteY57" fmla="*/ 2730640 h 2979118"/>
                  <a:gd name="connsiteX58" fmla="*/ 5575852 w 6152322"/>
                  <a:gd name="connsiteY58" fmla="*/ 2631249 h 2979118"/>
                  <a:gd name="connsiteX59" fmla="*/ 5724939 w 6152322"/>
                  <a:gd name="connsiteY59" fmla="*/ 2422527 h 2979118"/>
                  <a:gd name="connsiteX60" fmla="*/ 5814391 w 6152322"/>
                  <a:gd name="connsiteY60" fmla="*/ 2183988 h 2979118"/>
                  <a:gd name="connsiteX61" fmla="*/ 5844209 w 6152322"/>
                  <a:gd name="connsiteY61" fmla="*/ 1945449 h 2979118"/>
                  <a:gd name="connsiteX62" fmla="*/ 6023113 w 6152322"/>
                  <a:gd name="connsiteY62" fmla="*/ 1607518 h 2979118"/>
                  <a:gd name="connsiteX63" fmla="*/ 6152322 w 6152322"/>
                  <a:gd name="connsiteY63" fmla="*/ 1339162 h 2979118"/>
                  <a:gd name="connsiteX64" fmla="*/ 6122504 w 6152322"/>
                  <a:gd name="connsiteY64" fmla="*/ 732875 h 2979118"/>
                  <a:gd name="connsiteX65" fmla="*/ 6042991 w 6152322"/>
                  <a:gd name="connsiteY65" fmla="*/ 553970 h 2979118"/>
                  <a:gd name="connsiteX66" fmla="*/ 5993296 w 6152322"/>
                  <a:gd name="connsiteY66" fmla="*/ 285614 h 2979118"/>
                  <a:gd name="connsiteX67" fmla="*/ 5953539 w 6152322"/>
                  <a:gd name="connsiteY67" fmla="*/ 166344 h 2979118"/>
                  <a:gd name="connsiteX68" fmla="*/ 5857771 w 6152322"/>
                  <a:gd name="connsiteY68" fmla="*/ 149987 h 2979118"/>
                  <a:gd name="connsiteX69" fmla="*/ 5790992 w 6152322"/>
                  <a:gd name="connsiteY69" fmla="*/ 274846 h 2979118"/>
                  <a:gd name="connsiteX70" fmla="*/ 5717381 w 6152322"/>
                  <a:gd name="connsiteY70" fmla="*/ 280024 h 2979118"/>
                  <a:gd name="connsiteX71" fmla="*/ 5615609 w 6152322"/>
                  <a:gd name="connsiteY71" fmla="*/ 285614 h 2979118"/>
                  <a:gd name="connsiteX72" fmla="*/ 5579683 w 6152322"/>
                  <a:gd name="connsiteY72" fmla="*/ 275054 h 2979118"/>
                  <a:gd name="connsiteX73" fmla="*/ 5528952 w 6152322"/>
                  <a:gd name="connsiteY73" fmla="*/ 190571 h 2979118"/>
                  <a:gd name="connsiteX74" fmla="*/ 5489195 w 6152322"/>
                  <a:gd name="connsiteY74" fmla="*/ 144085 h 2979118"/>
                  <a:gd name="connsiteX75" fmla="*/ 5416826 w 6152322"/>
                  <a:gd name="connsiteY75" fmla="*/ 118615 h 2979118"/>
                  <a:gd name="connsiteX76" fmla="*/ 5329652 w 6152322"/>
                  <a:gd name="connsiteY76" fmla="*/ 89316 h 2979118"/>
                  <a:gd name="connsiteX77" fmla="*/ 5226016 w 6152322"/>
                  <a:gd name="connsiteY77" fmla="*/ 37136 h 2979118"/>
                  <a:gd name="connsiteX78" fmla="*/ 5158409 w 6152322"/>
                  <a:gd name="connsiteY78" fmla="*/ 7318 h 2979118"/>
                  <a:gd name="connsiteX79" fmla="*/ 5110577 w 6152322"/>
                  <a:gd name="connsiteY79" fmla="*/ 1210 h 2979118"/>
                  <a:gd name="connsiteX80" fmla="*/ 5049078 w 6152322"/>
                  <a:gd name="connsiteY80" fmla="*/ 47075 h 2979118"/>
                  <a:gd name="connsiteX81" fmla="*/ 4998554 w 6152322"/>
                  <a:gd name="connsiteY81" fmla="*/ 236746 h 2979118"/>
                  <a:gd name="connsiteX82" fmla="*/ 4953414 w 6152322"/>
                  <a:gd name="connsiteY82" fmla="*/ 351254 h 2979118"/>
                  <a:gd name="connsiteX83" fmla="*/ 4880527 w 6152322"/>
                  <a:gd name="connsiteY83" fmla="*/ 432630 h 2979118"/>
                  <a:gd name="connsiteX84" fmla="*/ 4753389 w 6152322"/>
                  <a:gd name="connsiteY84" fmla="*/ 470316 h 2979118"/>
                  <a:gd name="connsiteX85" fmla="*/ 4601817 w 6152322"/>
                  <a:gd name="connsiteY85" fmla="*/ 514214 h 2979118"/>
                  <a:gd name="connsiteX86" fmla="*/ 4299192 w 6152322"/>
                  <a:gd name="connsiteY86" fmla="*/ 641041 h 2979118"/>
                  <a:gd name="connsiteX87" fmla="*/ 4146170 w 6152322"/>
                  <a:gd name="connsiteY87" fmla="*/ 717966 h 2979118"/>
                  <a:gd name="connsiteX88" fmla="*/ 4028143 w 6152322"/>
                  <a:gd name="connsiteY88" fmla="*/ 713411 h 2979118"/>
                  <a:gd name="connsiteX89" fmla="*/ 3876261 w 6152322"/>
                  <a:gd name="connsiteY89" fmla="*/ 722936 h 2979118"/>
                  <a:gd name="connsiteX90" fmla="*/ 3803270 w 6152322"/>
                  <a:gd name="connsiteY90" fmla="*/ 732254 h 2979118"/>
                  <a:gd name="connsiteX91" fmla="*/ 3702948 w 6152322"/>
                  <a:gd name="connsiteY91" fmla="*/ 767040 h 2979118"/>
                  <a:gd name="connsiteX92" fmla="*/ 3643727 w 6152322"/>
                  <a:gd name="connsiteY92" fmla="*/ 863222 h 2979118"/>
                  <a:gd name="connsiteX93" fmla="*/ 3617843 w 6152322"/>
                  <a:gd name="connsiteY93" fmla="*/ 941596 h 2979118"/>
                  <a:gd name="connsiteX94" fmla="*/ 3577052 w 6152322"/>
                  <a:gd name="connsiteY94" fmla="*/ 982285 h 2979118"/>
                  <a:gd name="connsiteX95" fmla="*/ 3519280 w 6152322"/>
                  <a:gd name="connsiteY95" fmla="*/ 979696 h 2979118"/>
                  <a:gd name="connsiteX96" fmla="*/ 3431795 w 6152322"/>
                  <a:gd name="connsiteY96" fmla="*/ 917991 h 2979118"/>
                  <a:gd name="connsiteX97" fmla="*/ 3362636 w 6152322"/>
                  <a:gd name="connsiteY97" fmla="*/ 862083 h 2979118"/>
                  <a:gd name="connsiteX98" fmla="*/ 3286539 w 6152322"/>
                  <a:gd name="connsiteY98" fmla="*/ 765591 h 2979118"/>
                  <a:gd name="connsiteX99" fmla="*/ 3188494 w 6152322"/>
                  <a:gd name="connsiteY99" fmla="*/ 696638 h 2979118"/>
                  <a:gd name="connsiteX100" fmla="*/ 3011556 w 6152322"/>
                  <a:gd name="connsiteY100" fmla="*/ 603666 h 2979118"/>
                  <a:gd name="connsiteX101" fmla="*/ 2943225 w 6152322"/>
                  <a:gd name="connsiteY101" fmla="*/ 584202 h 2979118"/>
                  <a:gd name="connsiteX102" fmla="*/ 2862469 w 6152322"/>
                  <a:gd name="connsiteY102" fmla="*/ 603666 h 2979118"/>
                  <a:gd name="connsiteX0" fmla="*/ 2862469 w 6152322"/>
                  <a:gd name="connsiteY0" fmla="*/ 603666 h 2979118"/>
                  <a:gd name="connsiteX1" fmla="*/ 2834102 w 6152322"/>
                  <a:gd name="connsiteY1" fmla="*/ 670341 h 2979118"/>
                  <a:gd name="connsiteX2" fmla="*/ 2782956 w 6152322"/>
                  <a:gd name="connsiteY2" fmla="*/ 742814 h 2979118"/>
                  <a:gd name="connsiteX3" fmla="*/ 2735953 w 6152322"/>
                  <a:gd name="connsiteY3" fmla="*/ 792509 h 2979118"/>
                  <a:gd name="connsiteX4" fmla="*/ 2627036 w 6152322"/>
                  <a:gd name="connsiteY4" fmla="*/ 788989 h 2979118"/>
                  <a:gd name="connsiteX5" fmla="*/ 2475672 w 6152322"/>
                  <a:gd name="connsiteY5" fmla="*/ 933210 h 2979118"/>
                  <a:gd name="connsiteX6" fmla="*/ 2385391 w 6152322"/>
                  <a:gd name="connsiteY6" fmla="*/ 901840 h 2979118"/>
                  <a:gd name="connsiteX7" fmla="*/ 2281652 w 6152322"/>
                  <a:gd name="connsiteY7" fmla="*/ 813216 h 2979118"/>
                  <a:gd name="connsiteX8" fmla="*/ 2216426 w 6152322"/>
                  <a:gd name="connsiteY8" fmla="*/ 782570 h 2979118"/>
                  <a:gd name="connsiteX9" fmla="*/ 2037522 w 6152322"/>
                  <a:gd name="connsiteY9" fmla="*/ 732875 h 2979118"/>
                  <a:gd name="connsiteX10" fmla="*/ 1828800 w 6152322"/>
                  <a:gd name="connsiteY10" fmla="*/ 683179 h 2979118"/>
                  <a:gd name="connsiteX11" fmla="*/ 1620078 w 6152322"/>
                  <a:gd name="connsiteY11" fmla="*/ 563909 h 2979118"/>
                  <a:gd name="connsiteX12" fmla="*/ 1490869 w 6152322"/>
                  <a:gd name="connsiteY12" fmla="*/ 424762 h 2979118"/>
                  <a:gd name="connsiteX13" fmla="*/ 1381539 w 6152322"/>
                  <a:gd name="connsiteY13" fmla="*/ 335309 h 2979118"/>
                  <a:gd name="connsiteX14" fmla="*/ 1282148 w 6152322"/>
                  <a:gd name="connsiteY14" fmla="*/ 335309 h 2979118"/>
                  <a:gd name="connsiteX15" fmla="*/ 1133061 w 6152322"/>
                  <a:gd name="connsiteY15" fmla="*/ 404883 h 2979118"/>
                  <a:gd name="connsiteX16" fmla="*/ 1013791 w 6152322"/>
                  <a:gd name="connsiteY16" fmla="*/ 424762 h 2979118"/>
                  <a:gd name="connsiteX17" fmla="*/ 695739 w 6152322"/>
                  <a:gd name="connsiteY17" fmla="*/ 454579 h 2979118"/>
                  <a:gd name="connsiteX18" fmla="*/ 526774 w 6152322"/>
                  <a:gd name="connsiteY18" fmla="*/ 434701 h 2979118"/>
                  <a:gd name="connsiteX19" fmla="*/ 387626 w 6152322"/>
                  <a:gd name="connsiteY19" fmla="*/ 365127 h 2979118"/>
                  <a:gd name="connsiteX20" fmla="*/ 149087 w 6152322"/>
                  <a:gd name="connsiteY20" fmla="*/ 106709 h 2979118"/>
                  <a:gd name="connsiteX21" fmla="*/ 79513 w 6152322"/>
                  <a:gd name="connsiteY21" fmla="*/ 106709 h 2979118"/>
                  <a:gd name="connsiteX22" fmla="*/ 0 w 6152322"/>
                  <a:gd name="connsiteY22" fmla="*/ 196162 h 2979118"/>
                  <a:gd name="connsiteX23" fmla="*/ 49696 w 6152322"/>
                  <a:gd name="connsiteY23" fmla="*/ 365127 h 2979118"/>
                  <a:gd name="connsiteX24" fmla="*/ 178904 w 6152322"/>
                  <a:gd name="connsiteY24" fmla="*/ 573849 h 2979118"/>
                  <a:gd name="connsiteX25" fmla="*/ 208722 w 6152322"/>
                  <a:gd name="connsiteY25" fmla="*/ 732875 h 2979118"/>
                  <a:gd name="connsiteX26" fmla="*/ 238539 w 6152322"/>
                  <a:gd name="connsiteY26" fmla="*/ 872023 h 2979118"/>
                  <a:gd name="connsiteX27" fmla="*/ 397565 w 6152322"/>
                  <a:gd name="connsiteY27" fmla="*/ 961475 h 2979118"/>
                  <a:gd name="connsiteX28" fmla="*/ 606287 w 6152322"/>
                  <a:gd name="connsiteY28" fmla="*/ 1209953 h 2979118"/>
                  <a:gd name="connsiteX29" fmla="*/ 695739 w 6152322"/>
                  <a:gd name="connsiteY29" fmla="*/ 1488249 h 2979118"/>
                  <a:gd name="connsiteX30" fmla="*/ 715617 w 6152322"/>
                  <a:gd name="connsiteY30" fmla="*/ 1687031 h 2979118"/>
                  <a:gd name="connsiteX31" fmla="*/ 685800 w 6152322"/>
                  <a:gd name="connsiteY31" fmla="*/ 1816240 h 2979118"/>
                  <a:gd name="connsiteX32" fmla="*/ 705678 w 6152322"/>
                  <a:gd name="connsiteY32" fmla="*/ 1945449 h 2979118"/>
                  <a:gd name="connsiteX33" fmla="*/ 854765 w 6152322"/>
                  <a:gd name="connsiteY33" fmla="*/ 2074657 h 2979118"/>
                  <a:gd name="connsiteX34" fmla="*/ 1093304 w 6152322"/>
                  <a:gd name="connsiteY34" fmla="*/ 2164109 h 2979118"/>
                  <a:gd name="connsiteX35" fmla="*/ 1321904 w 6152322"/>
                  <a:gd name="connsiteY35" fmla="*/ 2303257 h 2979118"/>
                  <a:gd name="connsiteX36" fmla="*/ 1401417 w 6152322"/>
                  <a:gd name="connsiteY36" fmla="*/ 2382770 h 2979118"/>
                  <a:gd name="connsiteX37" fmla="*/ 1510748 w 6152322"/>
                  <a:gd name="connsiteY37" fmla="*/ 2561675 h 2979118"/>
                  <a:gd name="connsiteX38" fmla="*/ 1908313 w 6152322"/>
                  <a:gd name="connsiteY38" fmla="*/ 2661066 h 2979118"/>
                  <a:gd name="connsiteX39" fmla="*/ 2117035 w 6152322"/>
                  <a:gd name="connsiteY39" fmla="*/ 2611370 h 2979118"/>
                  <a:gd name="connsiteX40" fmla="*/ 2395330 w 6152322"/>
                  <a:gd name="connsiteY40" fmla="*/ 2442405 h 2979118"/>
                  <a:gd name="connsiteX41" fmla="*/ 2594113 w 6152322"/>
                  <a:gd name="connsiteY41" fmla="*/ 2392709 h 2979118"/>
                  <a:gd name="connsiteX42" fmla="*/ 2763078 w 6152322"/>
                  <a:gd name="connsiteY42" fmla="*/ 2402649 h 2979118"/>
                  <a:gd name="connsiteX43" fmla="*/ 3021496 w 6152322"/>
                  <a:gd name="connsiteY43" fmla="*/ 2541796 h 2979118"/>
                  <a:gd name="connsiteX44" fmla="*/ 3230217 w 6152322"/>
                  <a:gd name="connsiteY44" fmla="*/ 2671005 h 2979118"/>
                  <a:gd name="connsiteX45" fmla="*/ 3458817 w 6152322"/>
                  <a:gd name="connsiteY45" fmla="*/ 2671005 h 2979118"/>
                  <a:gd name="connsiteX46" fmla="*/ 3806687 w 6152322"/>
                  <a:gd name="connsiteY46" fmla="*/ 2382770 h 2979118"/>
                  <a:gd name="connsiteX47" fmla="*/ 4045226 w 6152322"/>
                  <a:gd name="connsiteY47" fmla="*/ 2323136 h 2979118"/>
                  <a:gd name="connsiteX48" fmla="*/ 4253948 w 6152322"/>
                  <a:gd name="connsiteY48" fmla="*/ 2352953 h 2979118"/>
                  <a:gd name="connsiteX49" fmla="*/ 4333461 w 6152322"/>
                  <a:gd name="connsiteY49" fmla="*/ 2432466 h 2979118"/>
                  <a:gd name="connsiteX50" fmla="*/ 4373217 w 6152322"/>
                  <a:gd name="connsiteY50" fmla="*/ 2611370 h 2979118"/>
                  <a:gd name="connsiteX51" fmla="*/ 4502426 w 6152322"/>
                  <a:gd name="connsiteY51" fmla="*/ 2730640 h 2979118"/>
                  <a:gd name="connsiteX52" fmla="*/ 4661452 w 6152322"/>
                  <a:gd name="connsiteY52" fmla="*/ 2859849 h 2979118"/>
                  <a:gd name="connsiteX53" fmla="*/ 4800600 w 6152322"/>
                  <a:gd name="connsiteY53" fmla="*/ 2959240 h 2979118"/>
                  <a:gd name="connsiteX54" fmla="*/ 4909930 w 6152322"/>
                  <a:gd name="connsiteY54" fmla="*/ 2979118 h 2979118"/>
                  <a:gd name="connsiteX55" fmla="*/ 5049078 w 6152322"/>
                  <a:gd name="connsiteY55" fmla="*/ 2899605 h 2979118"/>
                  <a:gd name="connsiteX56" fmla="*/ 5178287 w 6152322"/>
                  <a:gd name="connsiteY56" fmla="*/ 2800214 h 2979118"/>
                  <a:gd name="connsiteX57" fmla="*/ 5406887 w 6152322"/>
                  <a:gd name="connsiteY57" fmla="*/ 2730640 h 2979118"/>
                  <a:gd name="connsiteX58" fmla="*/ 5575852 w 6152322"/>
                  <a:gd name="connsiteY58" fmla="*/ 2631249 h 2979118"/>
                  <a:gd name="connsiteX59" fmla="*/ 5724939 w 6152322"/>
                  <a:gd name="connsiteY59" fmla="*/ 2422527 h 2979118"/>
                  <a:gd name="connsiteX60" fmla="*/ 5814391 w 6152322"/>
                  <a:gd name="connsiteY60" fmla="*/ 2183988 h 2979118"/>
                  <a:gd name="connsiteX61" fmla="*/ 5844209 w 6152322"/>
                  <a:gd name="connsiteY61" fmla="*/ 1945449 h 2979118"/>
                  <a:gd name="connsiteX62" fmla="*/ 6023113 w 6152322"/>
                  <a:gd name="connsiteY62" fmla="*/ 1607518 h 2979118"/>
                  <a:gd name="connsiteX63" fmla="*/ 6152322 w 6152322"/>
                  <a:gd name="connsiteY63" fmla="*/ 1339162 h 2979118"/>
                  <a:gd name="connsiteX64" fmla="*/ 6122504 w 6152322"/>
                  <a:gd name="connsiteY64" fmla="*/ 732875 h 2979118"/>
                  <a:gd name="connsiteX65" fmla="*/ 6042991 w 6152322"/>
                  <a:gd name="connsiteY65" fmla="*/ 553970 h 2979118"/>
                  <a:gd name="connsiteX66" fmla="*/ 5993296 w 6152322"/>
                  <a:gd name="connsiteY66" fmla="*/ 285614 h 2979118"/>
                  <a:gd name="connsiteX67" fmla="*/ 5953539 w 6152322"/>
                  <a:gd name="connsiteY67" fmla="*/ 166344 h 2979118"/>
                  <a:gd name="connsiteX68" fmla="*/ 5905914 w 6152322"/>
                  <a:gd name="connsiteY68" fmla="*/ 148847 h 2979118"/>
                  <a:gd name="connsiteX69" fmla="*/ 5857771 w 6152322"/>
                  <a:gd name="connsiteY69" fmla="*/ 149987 h 2979118"/>
                  <a:gd name="connsiteX70" fmla="*/ 5790992 w 6152322"/>
                  <a:gd name="connsiteY70" fmla="*/ 274846 h 2979118"/>
                  <a:gd name="connsiteX71" fmla="*/ 5717381 w 6152322"/>
                  <a:gd name="connsiteY71" fmla="*/ 280024 h 2979118"/>
                  <a:gd name="connsiteX72" fmla="*/ 5615609 w 6152322"/>
                  <a:gd name="connsiteY72" fmla="*/ 285614 h 2979118"/>
                  <a:gd name="connsiteX73" fmla="*/ 5579683 w 6152322"/>
                  <a:gd name="connsiteY73" fmla="*/ 275054 h 2979118"/>
                  <a:gd name="connsiteX74" fmla="*/ 5528952 w 6152322"/>
                  <a:gd name="connsiteY74" fmla="*/ 190571 h 2979118"/>
                  <a:gd name="connsiteX75" fmla="*/ 5489195 w 6152322"/>
                  <a:gd name="connsiteY75" fmla="*/ 144085 h 2979118"/>
                  <a:gd name="connsiteX76" fmla="*/ 5416826 w 6152322"/>
                  <a:gd name="connsiteY76" fmla="*/ 118615 h 2979118"/>
                  <a:gd name="connsiteX77" fmla="*/ 5329652 w 6152322"/>
                  <a:gd name="connsiteY77" fmla="*/ 89316 h 2979118"/>
                  <a:gd name="connsiteX78" fmla="*/ 5226016 w 6152322"/>
                  <a:gd name="connsiteY78" fmla="*/ 37136 h 2979118"/>
                  <a:gd name="connsiteX79" fmla="*/ 5158409 w 6152322"/>
                  <a:gd name="connsiteY79" fmla="*/ 7318 h 2979118"/>
                  <a:gd name="connsiteX80" fmla="*/ 5110577 w 6152322"/>
                  <a:gd name="connsiteY80" fmla="*/ 1210 h 2979118"/>
                  <a:gd name="connsiteX81" fmla="*/ 5049078 w 6152322"/>
                  <a:gd name="connsiteY81" fmla="*/ 47075 h 2979118"/>
                  <a:gd name="connsiteX82" fmla="*/ 4998554 w 6152322"/>
                  <a:gd name="connsiteY82" fmla="*/ 236746 h 2979118"/>
                  <a:gd name="connsiteX83" fmla="*/ 4953414 w 6152322"/>
                  <a:gd name="connsiteY83" fmla="*/ 351254 h 2979118"/>
                  <a:gd name="connsiteX84" fmla="*/ 4880527 w 6152322"/>
                  <a:gd name="connsiteY84" fmla="*/ 432630 h 2979118"/>
                  <a:gd name="connsiteX85" fmla="*/ 4753389 w 6152322"/>
                  <a:gd name="connsiteY85" fmla="*/ 470316 h 2979118"/>
                  <a:gd name="connsiteX86" fmla="*/ 4601817 w 6152322"/>
                  <a:gd name="connsiteY86" fmla="*/ 514214 h 2979118"/>
                  <a:gd name="connsiteX87" fmla="*/ 4299192 w 6152322"/>
                  <a:gd name="connsiteY87" fmla="*/ 641041 h 2979118"/>
                  <a:gd name="connsiteX88" fmla="*/ 4146170 w 6152322"/>
                  <a:gd name="connsiteY88" fmla="*/ 717966 h 2979118"/>
                  <a:gd name="connsiteX89" fmla="*/ 4028143 w 6152322"/>
                  <a:gd name="connsiteY89" fmla="*/ 713411 h 2979118"/>
                  <a:gd name="connsiteX90" fmla="*/ 3876261 w 6152322"/>
                  <a:gd name="connsiteY90" fmla="*/ 722936 h 2979118"/>
                  <a:gd name="connsiteX91" fmla="*/ 3803270 w 6152322"/>
                  <a:gd name="connsiteY91" fmla="*/ 732254 h 2979118"/>
                  <a:gd name="connsiteX92" fmla="*/ 3702948 w 6152322"/>
                  <a:gd name="connsiteY92" fmla="*/ 767040 h 2979118"/>
                  <a:gd name="connsiteX93" fmla="*/ 3643727 w 6152322"/>
                  <a:gd name="connsiteY93" fmla="*/ 863222 h 2979118"/>
                  <a:gd name="connsiteX94" fmla="*/ 3617843 w 6152322"/>
                  <a:gd name="connsiteY94" fmla="*/ 941596 h 2979118"/>
                  <a:gd name="connsiteX95" fmla="*/ 3577052 w 6152322"/>
                  <a:gd name="connsiteY95" fmla="*/ 982285 h 2979118"/>
                  <a:gd name="connsiteX96" fmla="*/ 3519280 w 6152322"/>
                  <a:gd name="connsiteY96" fmla="*/ 979696 h 2979118"/>
                  <a:gd name="connsiteX97" fmla="*/ 3431795 w 6152322"/>
                  <a:gd name="connsiteY97" fmla="*/ 917991 h 2979118"/>
                  <a:gd name="connsiteX98" fmla="*/ 3362636 w 6152322"/>
                  <a:gd name="connsiteY98" fmla="*/ 862083 h 2979118"/>
                  <a:gd name="connsiteX99" fmla="*/ 3286539 w 6152322"/>
                  <a:gd name="connsiteY99" fmla="*/ 765591 h 2979118"/>
                  <a:gd name="connsiteX100" fmla="*/ 3188494 w 6152322"/>
                  <a:gd name="connsiteY100" fmla="*/ 696638 h 2979118"/>
                  <a:gd name="connsiteX101" fmla="*/ 3011556 w 6152322"/>
                  <a:gd name="connsiteY101" fmla="*/ 603666 h 2979118"/>
                  <a:gd name="connsiteX102" fmla="*/ 2943225 w 6152322"/>
                  <a:gd name="connsiteY102" fmla="*/ 584202 h 2979118"/>
                  <a:gd name="connsiteX103" fmla="*/ 2862469 w 6152322"/>
                  <a:gd name="connsiteY103" fmla="*/ 603666 h 2979118"/>
                  <a:gd name="connsiteX0" fmla="*/ 2862469 w 6152322"/>
                  <a:gd name="connsiteY0" fmla="*/ 603666 h 2979118"/>
                  <a:gd name="connsiteX1" fmla="*/ 2834102 w 6152322"/>
                  <a:gd name="connsiteY1" fmla="*/ 670341 h 2979118"/>
                  <a:gd name="connsiteX2" fmla="*/ 2782956 w 6152322"/>
                  <a:gd name="connsiteY2" fmla="*/ 742814 h 2979118"/>
                  <a:gd name="connsiteX3" fmla="*/ 2735953 w 6152322"/>
                  <a:gd name="connsiteY3" fmla="*/ 792509 h 2979118"/>
                  <a:gd name="connsiteX4" fmla="*/ 2627036 w 6152322"/>
                  <a:gd name="connsiteY4" fmla="*/ 788989 h 2979118"/>
                  <a:gd name="connsiteX5" fmla="*/ 2475672 w 6152322"/>
                  <a:gd name="connsiteY5" fmla="*/ 933210 h 2979118"/>
                  <a:gd name="connsiteX6" fmla="*/ 2385391 w 6152322"/>
                  <a:gd name="connsiteY6" fmla="*/ 901840 h 2979118"/>
                  <a:gd name="connsiteX7" fmla="*/ 2281652 w 6152322"/>
                  <a:gd name="connsiteY7" fmla="*/ 813216 h 2979118"/>
                  <a:gd name="connsiteX8" fmla="*/ 2216426 w 6152322"/>
                  <a:gd name="connsiteY8" fmla="*/ 782570 h 2979118"/>
                  <a:gd name="connsiteX9" fmla="*/ 2037522 w 6152322"/>
                  <a:gd name="connsiteY9" fmla="*/ 732875 h 2979118"/>
                  <a:gd name="connsiteX10" fmla="*/ 1828800 w 6152322"/>
                  <a:gd name="connsiteY10" fmla="*/ 683179 h 2979118"/>
                  <a:gd name="connsiteX11" fmla="*/ 1620078 w 6152322"/>
                  <a:gd name="connsiteY11" fmla="*/ 563909 h 2979118"/>
                  <a:gd name="connsiteX12" fmla="*/ 1490869 w 6152322"/>
                  <a:gd name="connsiteY12" fmla="*/ 424762 h 2979118"/>
                  <a:gd name="connsiteX13" fmla="*/ 1381539 w 6152322"/>
                  <a:gd name="connsiteY13" fmla="*/ 335309 h 2979118"/>
                  <a:gd name="connsiteX14" fmla="*/ 1282148 w 6152322"/>
                  <a:gd name="connsiteY14" fmla="*/ 335309 h 2979118"/>
                  <a:gd name="connsiteX15" fmla="*/ 1133061 w 6152322"/>
                  <a:gd name="connsiteY15" fmla="*/ 404883 h 2979118"/>
                  <a:gd name="connsiteX16" fmla="*/ 1013791 w 6152322"/>
                  <a:gd name="connsiteY16" fmla="*/ 424762 h 2979118"/>
                  <a:gd name="connsiteX17" fmla="*/ 695739 w 6152322"/>
                  <a:gd name="connsiteY17" fmla="*/ 454579 h 2979118"/>
                  <a:gd name="connsiteX18" fmla="*/ 526774 w 6152322"/>
                  <a:gd name="connsiteY18" fmla="*/ 434701 h 2979118"/>
                  <a:gd name="connsiteX19" fmla="*/ 387626 w 6152322"/>
                  <a:gd name="connsiteY19" fmla="*/ 365127 h 2979118"/>
                  <a:gd name="connsiteX20" fmla="*/ 149087 w 6152322"/>
                  <a:gd name="connsiteY20" fmla="*/ 106709 h 2979118"/>
                  <a:gd name="connsiteX21" fmla="*/ 79513 w 6152322"/>
                  <a:gd name="connsiteY21" fmla="*/ 106709 h 2979118"/>
                  <a:gd name="connsiteX22" fmla="*/ 0 w 6152322"/>
                  <a:gd name="connsiteY22" fmla="*/ 196162 h 2979118"/>
                  <a:gd name="connsiteX23" fmla="*/ 49696 w 6152322"/>
                  <a:gd name="connsiteY23" fmla="*/ 365127 h 2979118"/>
                  <a:gd name="connsiteX24" fmla="*/ 178904 w 6152322"/>
                  <a:gd name="connsiteY24" fmla="*/ 573849 h 2979118"/>
                  <a:gd name="connsiteX25" fmla="*/ 208722 w 6152322"/>
                  <a:gd name="connsiteY25" fmla="*/ 732875 h 2979118"/>
                  <a:gd name="connsiteX26" fmla="*/ 238539 w 6152322"/>
                  <a:gd name="connsiteY26" fmla="*/ 872023 h 2979118"/>
                  <a:gd name="connsiteX27" fmla="*/ 397565 w 6152322"/>
                  <a:gd name="connsiteY27" fmla="*/ 961475 h 2979118"/>
                  <a:gd name="connsiteX28" fmla="*/ 606287 w 6152322"/>
                  <a:gd name="connsiteY28" fmla="*/ 1209953 h 2979118"/>
                  <a:gd name="connsiteX29" fmla="*/ 695739 w 6152322"/>
                  <a:gd name="connsiteY29" fmla="*/ 1488249 h 2979118"/>
                  <a:gd name="connsiteX30" fmla="*/ 715617 w 6152322"/>
                  <a:gd name="connsiteY30" fmla="*/ 1687031 h 2979118"/>
                  <a:gd name="connsiteX31" fmla="*/ 685800 w 6152322"/>
                  <a:gd name="connsiteY31" fmla="*/ 1816240 h 2979118"/>
                  <a:gd name="connsiteX32" fmla="*/ 705678 w 6152322"/>
                  <a:gd name="connsiteY32" fmla="*/ 1945449 h 2979118"/>
                  <a:gd name="connsiteX33" fmla="*/ 854765 w 6152322"/>
                  <a:gd name="connsiteY33" fmla="*/ 2074657 h 2979118"/>
                  <a:gd name="connsiteX34" fmla="*/ 1093304 w 6152322"/>
                  <a:gd name="connsiteY34" fmla="*/ 2164109 h 2979118"/>
                  <a:gd name="connsiteX35" fmla="*/ 1321904 w 6152322"/>
                  <a:gd name="connsiteY35" fmla="*/ 2303257 h 2979118"/>
                  <a:gd name="connsiteX36" fmla="*/ 1401417 w 6152322"/>
                  <a:gd name="connsiteY36" fmla="*/ 2382770 h 2979118"/>
                  <a:gd name="connsiteX37" fmla="*/ 1510748 w 6152322"/>
                  <a:gd name="connsiteY37" fmla="*/ 2561675 h 2979118"/>
                  <a:gd name="connsiteX38" fmla="*/ 1908313 w 6152322"/>
                  <a:gd name="connsiteY38" fmla="*/ 2661066 h 2979118"/>
                  <a:gd name="connsiteX39" fmla="*/ 2117035 w 6152322"/>
                  <a:gd name="connsiteY39" fmla="*/ 2611370 h 2979118"/>
                  <a:gd name="connsiteX40" fmla="*/ 2395330 w 6152322"/>
                  <a:gd name="connsiteY40" fmla="*/ 2442405 h 2979118"/>
                  <a:gd name="connsiteX41" fmla="*/ 2594113 w 6152322"/>
                  <a:gd name="connsiteY41" fmla="*/ 2392709 h 2979118"/>
                  <a:gd name="connsiteX42" fmla="*/ 2763078 w 6152322"/>
                  <a:gd name="connsiteY42" fmla="*/ 2402649 h 2979118"/>
                  <a:gd name="connsiteX43" fmla="*/ 3021496 w 6152322"/>
                  <a:gd name="connsiteY43" fmla="*/ 2541796 h 2979118"/>
                  <a:gd name="connsiteX44" fmla="*/ 3230217 w 6152322"/>
                  <a:gd name="connsiteY44" fmla="*/ 2671005 h 2979118"/>
                  <a:gd name="connsiteX45" fmla="*/ 3458817 w 6152322"/>
                  <a:gd name="connsiteY45" fmla="*/ 2671005 h 2979118"/>
                  <a:gd name="connsiteX46" fmla="*/ 3806687 w 6152322"/>
                  <a:gd name="connsiteY46" fmla="*/ 2382770 h 2979118"/>
                  <a:gd name="connsiteX47" fmla="*/ 4045226 w 6152322"/>
                  <a:gd name="connsiteY47" fmla="*/ 2323136 h 2979118"/>
                  <a:gd name="connsiteX48" fmla="*/ 4253948 w 6152322"/>
                  <a:gd name="connsiteY48" fmla="*/ 2352953 h 2979118"/>
                  <a:gd name="connsiteX49" fmla="*/ 4333461 w 6152322"/>
                  <a:gd name="connsiteY49" fmla="*/ 2432466 h 2979118"/>
                  <a:gd name="connsiteX50" fmla="*/ 4373217 w 6152322"/>
                  <a:gd name="connsiteY50" fmla="*/ 2611370 h 2979118"/>
                  <a:gd name="connsiteX51" fmla="*/ 4502426 w 6152322"/>
                  <a:gd name="connsiteY51" fmla="*/ 2730640 h 2979118"/>
                  <a:gd name="connsiteX52" fmla="*/ 4661452 w 6152322"/>
                  <a:gd name="connsiteY52" fmla="*/ 2859849 h 2979118"/>
                  <a:gd name="connsiteX53" fmla="*/ 4800600 w 6152322"/>
                  <a:gd name="connsiteY53" fmla="*/ 2959240 h 2979118"/>
                  <a:gd name="connsiteX54" fmla="*/ 4909930 w 6152322"/>
                  <a:gd name="connsiteY54" fmla="*/ 2979118 h 2979118"/>
                  <a:gd name="connsiteX55" fmla="*/ 5049078 w 6152322"/>
                  <a:gd name="connsiteY55" fmla="*/ 2899605 h 2979118"/>
                  <a:gd name="connsiteX56" fmla="*/ 5178287 w 6152322"/>
                  <a:gd name="connsiteY56" fmla="*/ 2800214 h 2979118"/>
                  <a:gd name="connsiteX57" fmla="*/ 5406887 w 6152322"/>
                  <a:gd name="connsiteY57" fmla="*/ 2730640 h 2979118"/>
                  <a:gd name="connsiteX58" fmla="*/ 5575852 w 6152322"/>
                  <a:gd name="connsiteY58" fmla="*/ 2631249 h 2979118"/>
                  <a:gd name="connsiteX59" fmla="*/ 5724939 w 6152322"/>
                  <a:gd name="connsiteY59" fmla="*/ 2422527 h 2979118"/>
                  <a:gd name="connsiteX60" fmla="*/ 5814391 w 6152322"/>
                  <a:gd name="connsiteY60" fmla="*/ 2183988 h 2979118"/>
                  <a:gd name="connsiteX61" fmla="*/ 5844209 w 6152322"/>
                  <a:gd name="connsiteY61" fmla="*/ 1945449 h 2979118"/>
                  <a:gd name="connsiteX62" fmla="*/ 6023113 w 6152322"/>
                  <a:gd name="connsiteY62" fmla="*/ 1607518 h 2979118"/>
                  <a:gd name="connsiteX63" fmla="*/ 6152322 w 6152322"/>
                  <a:gd name="connsiteY63" fmla="*/ 1339162 h 2979118"/>
                  <a:gd name="connsiteX64" fmla="*/ 6122504 w 6152322"/>
                  <a:gd name="connsiteY64" fmla="*/ 732875 h 2979118"/>
                  <a:gd name="connsiteX65" fmla="*/ 6042991 w 6152322"/>
                  <a:gd name="connsiteY65" fmla="*/ 553970 h 2979118"/>
                  <a:gd name="connsiteX66" fmla="*/ 5993296 w 6152322"/>
                  <a:gd name="connsiteY66" fmla="*/ 285614 h 2979118"/>
                  <a:gd name="connsiteX67" fmla="*/ 5941632 w 6152322"/>
                  <a:gd name="connsiteY67" fmla="*/ 171106 h 2979118"/>
                  <a:gd name="connsiteX68" fmla="*/ 5905914 w 6152322"/>
                  <a:gd name="connsiteY68" fmla="*/ 148847 h 2979118"/>
                  <a:gd name="connsiteX69" fmla="*/ 5857771 w 6152322"/>
                  <a:gd name="connsiteY69" fmla="*/ 149987 h 2979118"/>
                  <a:gd name="connsiteX70" fmla="*/ 5790992 w 6152322"/>
                  <a:gd name="connsiteY70" fmla="*/ 274846 h 2979118"/>
                  <a:gd name="connsiteX71" fmla="*/ 5717381 w 6152322"/>
                  <a:gd name="connsiteY71" fmla="*/ 280024 h 2979118"/>
                  <a:gd name="connsiteX72" fmla="*/ 5615609 w 6152322"/>
                  <a:gd name="connsiteY72" fmla="*/ 285614 h 2979118"/>
                  <a:gd name="connsiteX73" fmla="*/ 5579683 w 6152322"/>
                  <a:gd name="connsiteY73" fmla="*/ 275054 h 2979118"/>
                  <a:gd name="connsiteX74" fmla="*/ 5528952 w 6152322"/>
                  <a:gd name="connsiteY74" fmla="*/ 190571 h 2979118"/>
                  <a:gd name="connsiteX75" fmla="*/ 5489195 w 6152322"/>
                  <a:gd name="connsiteY75" fmla="*/ 144085 h 2979118"/>
                  <a:gd name="connsiteX76" fmla="*/ 5416826 w 6152322"/>
                  <a:gd name="connsiteY76" fmla="*/ 118615 h 2979118"/>
                  <a:gd name="connsiteX77" fmla="*/ 5329652 w 6152322"/>
                  <a:gd name="connsiteY77" fmla="*/ 89316 h 2979118"/>
                  <a:gd name="connsiteX78" fmla="*/ 5226016 w 6152322"/>
                  <a:gd name="connsiteY78" fmla="*/ 37136 h 2979118"/>
                  <a:gd name="connsiteX79" fmla="*/ 5158409 w 6152322"/>
                  <a:gd name="connsiteY79" fmla="*/ 7318 h 2979118"/>
                  <a:gd name="connsiteX80" fmla="*/ 5110577 w 6152322"/>
                  <a:gd name="connsiteY80" fmla="*/ 1210 h 2979118"/>
                  <a:gd name="connsiteX81" fmla="*/ 5049078 w 6152322"/>
                  <a:gd name="connsiteY81" fmla="*/ 47075 h 2979118"/>
                  <a:gd name="connsiteX82" fmla="*/ 4998554 w 6152322"/>
                  <a:gd name="connsiteY82" fmla="*/ 236746 h 2979118"/>
                  <a:gd name="connsiteX83" fmla="*/ 4953414 w 6152322"/>
                  <a:gd name="connsiteY83" fmla="*/ 351254 h 2979118"/>
                  <a:gd name="connsiteX84" fmla="*/ 4880527 w 6152322"/>
                  <a:gd name="connsiteY84" fmla="*/ 432630 h 2979118"/>
                  <a:gd name="connsiteX85" fmla="*/ 4753389 w 6152322"/>
                  <a:gd name="connsiteY85" fmla="*/ 470316 h 2979118"/>
                  <a:gd name="connsiteX86" fmla="*/ 4601817 w 6152322"/>
                  <a:gd name="connsiteY86" fmla="*/ 514214 h 2979118"/>
                  <a:gd name="connsiteX87" fmla="*/ 4299192 w 6152322"/>
                  <a:gd name="connsiteY87" fmla="*/ 641041 h 2979118"/>
                  <a:gd name="connsiteX88" fmla="*/ 4146170 w 6152322"/>
                  <a:gd name="connsiteY88" fmla="*/ 717966 h 2979118"/>
                  <a:gd name="connsiteX89" fmla="*/ 4028143 w 6152322"/>
                  <a:gd name="connsiteY89" fmla="*/ 713411 h 2979118"/>
                  <a:gd name="connsiteX90" fmla="*/ 3876261 w 6152322"/>
                  <a:gd name="connsiteY90" fmla="*/ 722936 h 2979118"/>
                  <a:gd name="connsiteX91" fmla="*/ 3803270 w 6152322"/>
                  <a:gd name="connsiteY91" fmla="*/ 732254 h 2979118"/>
                  <a:gd name="connsiteX92" fmla="*/ 3702948 w 6152322"/>
                  <a:gd name="connsiteY92" fmla="*/ 767040 h 2979118"/>
                  <a:gd name="connsiteX93" fmla="*/ 3643727 w 6152322"/>
                  <a:gd name="connsiteY93" fmla="*/ 863222 h 2979118"/>
                  <a:gd name="connsiteX94" fmla="*/ 3617843 w 6152322"/>
                  <a:gd name="connsiteY94" fmla="*/ 941596 h 2979118"/>
                  <a:gd name="connsiteX95" fmla="*/ 3577052 w 6152322"/>
                  <a:gd name="connsiteY95" fmla="*/ 982285 h 2979118"/>
                  <a:gd name="connsiteX96" fmla="*/ 3519280 w 6152322"/>
                  <a:gd name="connsiteY96" fmla="*/ 979696 h 2979118"/>
                  <a:gd name="connsiteX97" fmla="*/ 3431795 w 6152322"/>
                  <a:gd name="connsiteY97" fmla="*/ 917991 h 2979118"/>
                  <a:gd name="connsiteX98" fmla="*/ 3362636 w 6152322"/>
                  <a:gd name="connsiteY98" fmla="*/ 862083 h 2979118"/>
                  <a:gd name="connsiteX99" fmla="*/ 3286539 w 6152322"/>
                  <a:gd name="connsiteY99" fmla="*/ 765591 h 2979118"/>
                  <a:gd name="connsiteX100" fmla="*/ 3188494 w 6152322"/>
                  <a:gd name="connsiteY100" fmla="*/ 696638 h 2979118"/>
                  <a:gd name="connsiteX101" fmla="*/ 3011556 w 6152322"/>
                  <a:gd name="connsiteY101" fmla="*/ 603666 h 2979118"/>
                  <a:gd name="connsiteX102" fmla="*/ 2943225 w 6152322"/>
                  <a:gd name="connsiteY102" fmla="*/ 584202 h 2979118"/>
                  <a:gd name="connsiteX103" fmla="*/ 2862469 w 6152322"/>
                  <a:gd name="connsiteY103" fmla="*/ 603666 h 2979118"/>
                  <a:gd name="connsiteX0" fmla="*/ 2862469 w 6152322"/>
                  <a:gd name="connsiteY0" fmla="*/ 603666 h 2979118"/>
                  <a:gd name="connsiteX1" fmla="*/ 2834102 w 6152322"/>
                  <a:gd name="connsiteY1" fmla="*/ 670341 h 2979118"/>
                  <a:gd name="connsiteX2" fmla="*/ 2782956 w 6152322"/>
                  <a:gd name="connsiteY2" fmla="*/ 742814 h 2979118"/>
                  <a:gd name="connsiteX3" fmla="*/ 2735953 w 6152322"/>
                  <a:gd name="connsiteY3" fmla="*/ 792509 h 2979118"/>
                  <a:gd name="connsiteX4" fmla="*/ 2627036 w 6152322"/>
                  <a:gd name="connsiteY4" fmla="*/ 788989 h 2979118"/>
                  <a:gd name="connsiteX5" fmla="*/ 2475672 w 6152322"/>
                  <a:gd name="connsiteY5" fmla="*/ 933210 h 2979118"/>
                  <a:gd name="connsiteX6" fmla="*/ 2385391 w 6152322"/>
                  <a:gd name="connsiteY6" fmla="*/ 901840 h 2979118"/>
                  <a:gd name="connsiteX7" fmla="*/ 2281652 w 6152322"/>
                  <a:gd name="connsiteY7" fmla="*/ 813216 h 2979118"/>
                  <a:gd name="connsiteX8" fmla="*/ 2216426 w 6152322"/>
                  <a:gd name="connsiteY8" fmla="*/ 782570 h 2979118"/>
                  <a:gd name="connsiteX9" fmla="*/ 2037522 w 6152322"/>
                  <a:gd name="connsiteY9" fmla="*/ 732875 h 2979118"/>
                  <a:gd name="connsiteX10" fmla="*/ 1828800 w 6152322"/>
                  <a:gd name="connsiteY10" fmla="*/ 683179 h 2979118"/>
                  <a:gd name="connsiteX11" fmla="*/ 1620078 w 6152322"/>
                  <a:gd name="connsiteY11" fmla="*/ 563909 h 2979118"/>
                  <a:gd name="connsiteX12" fmla="*/ 1490869 w 6152322"/>
                  <a:gd name="connsiteY12" fmla="*/ 424762 h 2979118"/>
                  <a:gd name="connsiteX13" fmla="*/ 1381539 w 6152322"/>
                  <a:gd name="connsiteY13" fmla="*/ 335309 h 2979118"/>
                  <a:gd name="connsiteX14" fmla="*/ 1282148 w 6152322"/>
                  <a:gd name="connsiteY14" fmla="*/ 335309 h 2979118"/>
                  <a:gd name="connsiteX15" fmla="*/ 1133061 w 6152322"/>
                  <a:gd name="connsiteY15" fmla="*/ 404883 h 2979118"/>
                  <a:gd name="connsiteX16" fmla="*/ 1013791 w 6152322"/>
                  <a:gd name="connsiteY16" fmla="*/ 424762 h 2979118"/>
                  <a:gd name="connsiteX17" fmla="*/ 695739 w 6152322"/>
                  <a:gd name="connsiteY17" fmla="*/ 454579 h 2979118"/>
                  <a:gd name="connsiteX18" fmla="*/ 526774 w 6152322"/>
                  <a:gd name="connsiteY18" fmla="*/ 434701 h 2979118"/>
                  <a:gd name="connsiteX19" fmla="*/ 387626 w 6152322"/>
                  <a:gd name="connsiteY19" fmla="*/ 365127 h 2979118"/>
                  <a:gd name="connsiteX20" fmla="*/ 149087 w 6152322"/>
                  <a:gd name="connsiteY20" fmla="*/ 106709 h 2979118"/>
                  <a:gd name="connsiteX21" fmla="*/ 79513 w 6152322"/>
                  <a:gd name="connsiteY21" fmla="*/ 106709 h 2979118"/>
                  <a:gd name="connsiteX22" fmla="*/ 0 w 6152322"/>
                  <a:gd name="connsiteY22" fmla="*/ 196162 h 2979118"/>
                  <a:gd name="connsiteX23" fmla="*/ 49696 w 6152322"/>
                  <a:gd name="connsiteY23" fmla="*/ 365127 h 2979118"/>
                  <a:gd name="connsiteX24" fmla="*/ 178904 w 6152322"/>
                  <a:gd name="connsiteY24" fmla="*/ 573849 h 2979118"/>
                  <a:gd name="connsiteX25" fmla="*/ 208722 w 6152322"/>
                  <a:gd name="connsiteY25" fmla="*/ 732875 h 2979118"/>
                  <a:gd name="connsiteX26" fmla="*/ 238539 w 6152322"/>
                  <a:gd name="connsiteY26" fmla="*/ 872023 h 2979118"/>
                  <a:gd name="connsiteX27" fmla="*/ 397565 w 6152322"/>
                  <a:gd name="connsiteY27" fmla="*/ 961475 h 2979118"/>
                  <a:gd name="connsiteX28" fmla="*/ 606287 w 6152322"/>
                  <a:gd name="connsiteY28" fmla="*/ 1209953 h 2979118"/>
                  <a:gd name="connsiteX29" fmla="*/ 695739 w 6152322"/>
                  <a:gd name="connsiteY29" fmla="*/ 1488249 h 2979118"/>
                  <a:gd name="connsiteX30" fmla="*/ 715617 w 6152322"/>
                  <a:gd name="connsiteY30" fmla="*/ 1687031 h 2979118"/>
                  <a:gd name="connsiteX31" fmla="*/ 685800 w 6152322"/>
                  <a:gd name="connsiteY31" fmla="*/ 1816240 h 2979118"/>
                  <a:gd name="connsiteX32" fmla="*/ 705678 w 6152322"/>
                  <a:gd name="connsiteY32" fmla="*/ 1945449 h 2979118"/>
                  <a:gd name="connsiteX33" fmla="*/ 854765 w 6152322"/>
                  <a:gd name="connsiteY33" fmla="*/ 2074657 h 2979118"/>
                  <a:gd name="connsiteX34" fmla="*/ 1093304 w 6152322"/>
                  <a:gd name="connsiteY34" fmla="*/ 2164109 h 2979118"/>
                  <a:gd name="connsiteX35" fmla="*/ 1321904 w 6152322"/>
                  <a:gd name="connsiteY35" fmla="*/ 2303257 h 2979118"/>
                  <a:gd name="connsiteX36" fmla="*/ 1401417 w 6152322"/>
                  <a:gd name="connsiteY36" fmla="*/ 2382770 h 2979118"/>
                  <a:gd name="connsiteX37" fmla="*/ 1510748 w 6152322"/>
                  <a:gd name="connsiteY37" fmla="*/ 2561675 h 2979118"/>
                  <a:gd name="connsiteX38" fmla="*/ 1908313 w 6152322"/>
                  <a:gd name="connsiteY38" fmla="*/ 2661066 h 2979118"/>
                  <a:gd name="connsiteX39" fmla="*/ 2117035 w 6152322"/>
                  <a:gd name="connsiteY39" fmla="*/ 2611370 h 2979118"/>
                  <a:gd name="connsiteX40" fmla="*/ 2395330 w 6152322"/>
                  <a:gd name="connsiteY40" fmla="*/ 2442405 h 2979118"/>
                  <a:gd name="connsiteX41" fmla="*/ 2594113 w 6152322"/>
                  <a:gd name="connsiteY41" fmla="*/ 2392709 h 2979118"/>
                  <a:gd name="connsiteX42" fmla="*/ 2763078 w 6152322"/>
                  <a:gd name="connsiteY42" fmla="*/ 2402649 h 2979118"/>
                  <a:gd name="connsiteX43" fmla="*/ 3021496 w 6152322"/>
                  <a:gd name="connsiteY43" fmla="*/ 2541796 h 2979118"/>
                  <a:gd name="connsiteX44" fmla="*/ 3230217 w 6152322"/>
                  <a:gd name="connsiteY44" fmla="*/ 2671005 h 2979118"/>
                  <a:gd name="connsiteX45" fmla="*/ 3458817 w 6152322"/>
                  <a:gd name="connsiteY45" fmla="*/ 2671005 h 2979118"/>
                  <a:gd name="connsiteX46" fmla="*/ 3806687 w 6152322"/>
                  <a:gd name="connsiteY46" fmla="*/ 2382770 h 2979118"/>
                  <a:gd name="connsiteX47" fmla="*/ 4045226 w 6152322"/>
                  <a:gd name="connsiteY47" fmla="*/ 2323136 h 2979118"/>
                  <a:gd name="connsiteX48" fmla="*/ 4253948 w 6152322"/>
                  <a:gd name="connsiteY48" fmla="*/ 2352953 h 2979118"/>
                  <a:gd name="connsiteX49" fmla="*/ 4333461 w 6152322"/>
                  <a:gd name="connsiteY49" fmla="*/ 2432466 h 2979118"/>
                  <a:gd name="connsiteX50" fmla="*/ 4373217 w 6152322"/>
                  <a:gd name="connsiteY50" fmla="*/ 2611370 h 2979118"/>
                  <a:gd name="connsiteX51" fmla="*/ 4502426 w 6152322"/>
                  <a:gd name="connsiteY51" fmla="*/ 2730640 h 2979118"/>
                  <a:gd name="connsiteX52" fmla="*/ 4661452 w 6152322"/>
                  <a:gd name="connsiteY52" fmla="*/ 2859849 h 2979118"/>
                  <a:gd name="connsiteX53" fmla="*/ 4800600 w 6152322"/>
                  <a:gd name="connsiteY53" fmla="*/ 2959240 h 2979118"/>
                  <a:gd name="connsiteX54" fmla="*/ 4909930 w 6152322"/>
                  <a:gd name="connsiteY54" fmla="*/ 2979118 h 2979118"/>
                  <a:gd name="connsiteX55" fmla="*/ 5049078 w 6152322"/>
                  <a:gd name="connsiteY55" fmla="*/ 2899605 h 2979118"/>
                  <a:gd name="connsiteX56" fmla="*/ 5178287 w 6152322"/>
                  <a:gd name="connsiteY56" fmla="*/ 2800214 h 2979118"/>
                  <a:gd name="connsiteX57" fmla="*/ 5406887 w 6152322"/>
                  <a:gd name="connsiteY57" fmla="*/ 2730640 h 2979118"/>
                  <a:gd name="connsiteX58" fmla="*/ 5575852 w 6152322"/>
                  <a:gd name="connsiteY58" fmla="*/ 2631249 h 2979118"/>
                  <a:gd name="connsiteX59" fmla="*/ 5724939 w 6152322"/>
                  <a:gd name="connsiteY59" fmla="*/ 2422527 h 2979118"/>
                  <a:gd name="connsiteX60" fmla="*/ 5814391 w 6152322"/>
                  <a:gd name="connsiteY60" fmla="*/ 2183988 h 2979118"/>
                  <a:gd name="connsiteX61" fmla="*/ 5844209 w 6152322"/>
                  <a:gd name="connsiteY61" fmla="*/ 1945449 h 2979118"/>
                  <a:gd name="connsiteX62" fmla="*/ 6023113 w 6152322"/>
                  <a:gd name="connsiteY62" fmla="*/ 1607518 h 2979118"/>
                  <a:gd name="connsiteX63" fmla="*/ 6152322 w 6152322"/>
                  <a:gd name="connsiteY63" fmla="*/ 1339162 h 2979118"/>
                  <a:gd name="connsiteX64" fmla="*/ 6122504 w 6152322"/>
                  <a:gd name="connsiteY64" fmla="*/ 732875 h 2979118"/>
                  <a:gd name="connsiteX65" fmla="*/ 6042991 w 6152322"/>
                  <a:gd name="connsiteY65" fmla="*/ 553970 h 2979118"/>
                  <a:gd name="connsiteX66" fmla="*/ 5981390 w 6152322"/>
                  <a:gd name="connsiteY66" fmla="*/ 297520 h 2979118"/>
                  <a:gd name="connsiteX67" fmla="*/ 5941632 w 6152322"/>
                  <a:gd name="connsiteY67" fmla="*/ 171106 h 2979118"/>
                  <a:gd name="connsiteX68" fmla="*/ 5905914 w 6152322"/>
                  <a:gd name="connsiteY68" fmla="*/ 148847 h 2979118"/>
                  <a:gd name="connsiteX69" fmla="*/ 5857771 w 6152322"/>
                  <a:gd name="connsiteY69" fmla="*/ 149987 h 2979118"/>
                  <a:gd name="connsiteX70" fmla="*/ 5790992 w 6152322"/>
                  <a:gd name="connsiteY70" fmla="*/ 274846 h 2979118"/>
                  <a:gd name="connsiteX71" fmla="*/ 5717381 w 6152322"/>
                  <a:gd name="connsiteY71" fmla="*/ 280024 h 2979118"/>
                  <a:gd name="connsiteX72" fmla="*/ 5615609 w 6152322"/>
                  <a:gd name="connsiteY72" fmla="*/ 285614 h 2979118"/>
                  <a:gd name="connsiteX73" fmla="*/ 5579683 w 6152322"/>
                  <a:gd name="connsiteY73" fmla="*/ 275054 h 2979118"/>
                  <a:gd name="connsiteX74" fmla="*/ 5528952 w 6152322"/>
                  <a:gd name="connsiteY74" fmla="*/ 190571 h 2979118"/>
                  <a:gd name="connsiteX75" fmla="*/ 5489195 w 6152322"/>
                  <a:gd name="connsiteY75" fmla="*/ 144085 h 2979118"/>
                  <a:gd name="connsiteX76" fmla="*/ 5416826 w 6152322"/>
                  <a:gd name="connsiteY76" fmla="*/ 118615 h 2979118"/>
                  <a:gd name="connsiteX77" fmla="*/ 5329652 w 6152322"/>
                  <a:gd name="connsiteY77" fmla="*/ 89316 h 2979118"/>
                  <a:gd name="connsiteX78" fmla="*/ 5226016 w 6152322"/>
                  <a:gd name="connsiteY78" fmla="*/ 37136 h 2979118"/>
                  <a:gd name="connsiteX79" fmla="*/ 5158409 w 6152322"/>
                  <a:gd name="connsiteY79" fmla="*/ 7318 h 2979118"/>
                  <a:gd name="connsiteX80" fmla="*/ 5110577 w 6152322"/>
                  <a:gd name="connsiteY80" fmla="*/ 1210 h 2979118"/>
                  <a:gd name="connsiteX81" fmla="*/ 5049078 w 6152322"/>
                  <a:gd name="connsiteY81" fmla="*/ 47075 h 2979118"/>
                  <a:gd name="connsiteX82" fmla="*/ 4998554 w 6152322"/>
                  <a:gd name="connsiteY82" fmla="*/ 236746 h 2979118"/>
                  <a:gd name="connsiteX83" fmla="*/ 4953414 w 6152322"/>
                  <a:gd name="connsiteY83" fmla="*/ 351254 h 2979118"/>
                  <a:gd name="connsiteX84" fmla="*/ 4880527 w 6152322"/>
                  <a:gd name="connsiteY84" fmla="*/ 432630 h 2979118"/>
                  <a:gd name="connsiteX85" fmla="*/ 4753389 w 6152322"/>
                  <a:gd name="connsiteY85" fmla="*/ 470316 h 2979118"/>
                  <a:gd name="connsiteX86" fmla="*/ 4601817 w 6152322"/>
                  <a:gd name="connsiteY86" fmla="*/ 514214 h 2979118"/>
                  <a:gd name="connsiteX87" fmla="*/ 4299192 w 6152322"/>
                  <a:gd name="connsiteY87" fmla="*/ 641041 h 2979118"/>
                  <a:gd name="connsiteX88" fmla="*/ 4146170 w 6152322"/>
                  <a:gd name="connsiteY88" fmla="*/ 717966 h 2979118"/>
                  <a:gd name="connsiteX89" fmla="*/ 4028143 w 6152322"/>
                  <a:gd name="connsiteY89" fmla="*/ 713411 h 2979118"/>
                  <a:gd name="connsiteX90" fmla="*/ 3876261 w 6152322"/>
                  <a:gd name="connsiteY90" fmla="*/ 722936 h 2979118"/>
                  <a:gd name="connsiteX91" fmla="*/ 3803270 w 6152322"/>
                  <a:gd name="connsiteY91" fmla="*/ 732254 h 2979118"/>
                  <a:gd name="connsiteX92" fmla="*/ 3702948 w 6152322"/>
                  <a:gd name="connsiteY92" fmla="*/ 767040 h 2979118"/>
                  <a:gd name="connsiteX93" fmla="*/ 3643727 w 6152322"/>
                  <a:gd name="connsiteY93" fmla="*/ 863222 h 2979118"/>
                  <a:gd name="connsiteX94" fmla="*/ 3617843 w 6152322"/>
                  <a:gd name="connsiteY94" fmla="*/ 941596 h 2979118"/>
                  <a:gd name="connsiteX95" fmla="*/ 3577052 w 6152322"/>
                  <a:gd name="connsiteY95" fmla="*/ 982285 h 2979118"/>
                  <a:gd name="connsiteX96" fmla="*/ 3519280 w 6152322"/>
                  <a:gd name="connsiteY96" fmla="*/ 979696 h 2979118"/>
                  <a:gd name="connsiteX97" fmla="*/ 3431795 w 6152322"/>
                  <a:gd name="connsiteY97" fmla="*/ 917991 h 2979118"/>
                  <a:gd name="connsiteX98" fmla="*/ 3362636 w 6152322"/>
                  <a:gd name="connsiteY98" fmla="*/ 862083 h 2979118"/>
                  <a:gd name="connsiteX99" fmla="*/ 3286539 w 6152322"/>
                  <a:gd name="connsiteY99" fmla="*/ 765591 h 2979118"/>
                  <a:gd name="connsiteX100" fmla="*/ 3188494 w 6152322"/>
                  <a:gd name="connsiteY100" fmla="*/ 696638 h 2979118"/>
                  <a:gd name="connsiteX101" fmla="*/ 3011556 w 6152322"/>
                  <a:gd name="connsiteY101" fmla="*/ 603666 h 2979118"/>
                  <a:gd name="connsiteX102" fmla="*/ 2943225 w 6152322"/>
                  <a:gd name="connsiteY102" fmla="*/ 584202 h 2979118"/>
                  <a:gd name="connsiteX103" fmla="*/ 2862469 w 6152322"/>
                  <a:gd name="connsiteY103" fmla="*/ 603666 h 2979118"/>
                  <a:gd name="connsiteX0" fmla="*/ 2862469 w 6152322"/>
                  <a:gd name="connsiteY0" fmla="*/ 603666 h 2979118"/>
                  <a:gd name="connsiteX1" fmla="*/ 2834102 w 6152322"/>
                  <a:gd name="connsiteY1" fmla="*/ 670341 h 2979118"/>
                  <a:gd name="connsiteX2" fmla="*/ 2782956 w 6152322"/>
                  <a:gd name="connsiteY2" fmla="*/ 742814 h 2979118"/>
                  <a:gd name="connsiteX3" fmla="*/ 2735953 w 6152322"/>
                  <a:gd name="connsiteY3" fmla="*/ 792509 h 2979118"/>
                  <a:gd name="connsiteX4" fmla="*/ 2627036 w 6152322"/>
                  <a:gd name="connsiteY4" fmla="*/ 788989 h 2979118"/>
                  <a:gd name="connsiteX5" fmla="*/ 2475672 w 6152322"/>
                  <a:gd name="connsiteY5" fmla="*/ 933210 h 2979118"/>
                  <a:gd name="connsiteX6" fmla="*/ 2385391 w 6152322"/>
                  <a:gd name="connsiteY6" fmla="*/ 901840 h 2979118"/>
                  <a:gd name="connsiteX7" fmla="*/ 2281652 w 6152322"/>
                  <a:gd name="connsiteY7" fmla="*/ 813216 h 2979118"/>
                  <a:gd name="connsiteX8" fmla="*/ 2216426 w 6152322"/>
                  <a:gd name="connsiteY8" fmla="*/ 782570 h 2979118"/>
                  <a:gd name="connsiteX9" fmla="*/ 2037522 w 6152322"/>
                  <a:gd name="connsiteY9" fmla="*/ 732875 h 2979118"/>
                  <a:gd name="connsiteX10" fmla="*/ 1828800 w 6152322"/>
                  <a:gd name="connsiteY10" fmla="*/ 683179 h 2979118"/>
                  <a:gd name="connsiteX11" fmla="*/ 1620078 w 6152322"/>
                  <a:gd name="connsiteY11" fmla="*/ 563909 h 2979118"/>
                  <a:gd name="connsiteX12" fmla="*/ 1490869 w 6152322"/>
                  <a:gd name="connsiteY12" fmla="*/ 424762 h 2979118"/>
                  <a:gd name="connsiteX13" fmla="*/ 1381539 w 6152322"/>
                  <a:gd name="connsiteY13" fmla="*/ 335309 h 2979118"/>
                  <a:gd name="connsiteX14" fmla="*/ 1282148 w 6152322"/>
                  <a:gd name="connsiteY14" fmla="*/ 335309 h 2979118"/>
                  <a:gd name="connsiteX15" fmla="*/ 1133061 w 6152322"/>
                  <a:gd name="connsiteY15" fmla="*/ 404883 h 2979118"/>
                  <a:gd name="connsiteX16" fmla="*/ 1013791 w 6152322"/>
                  <a:gd name="connsiteY16" fmla="*/ 424762 h 2979118"/>
                  <a:gd name="connsiteX17" fmla="*/ 695739 w 6152322"/>
                  <a:gd name="connsiteY17" fmla="*/ 454579 h 2979118"/>
                  <a:gd name="connsiteX18" fmla="*/ 526774 w 6152322"/>
                  <a:gd name="connsiteY18" fmla="*/ 434701 h 2979118"/>
                  <a:gd name="connsiteX19" fmla="*/ 387626 w 6152322"/>
                  <a:gd name="connsiteY19" fmla="*/ 365127 h 2979118"/>
                  <a:gd name="connsiteX20" fmla="*/ 149087 w 6152322"/>
                  <a:gd name="connsiteY20" fmla="*/ 106709 h 2979118"/>
                  <a:gd name="connsiteX21" fmla="*/ 79513 w 6152322"/>
                  <a:gd name="connsiteY21" fmla="*/ 106709 h 2979118"/>
                  <a:gd name="connsiteX22" fmla="*/ 0 w 6152322"/>
                  <a:gd name="connsiteY22" fmla="*/ 196162 h 2979118"/>
                  <a:gd name="connsiteX23" fmla="*/ 49696 w 6152322"/>
                  <a:gd name="connsiteY23" fmla="*/ 365127 h 2979118"/>
                  <a:gd name="connsiteX24" fmla="*/ 178904 w 6152322"/>
                  <a:gd name="connsiteY24" fmla="*/ 573849 h 2979118"/>
                  <a:gd name="connsiteX25" fmla="*/ 208722 w 6152322"/>
                  <a:gd name="connsiteY25" fmla="*/ 732875 h 2979118"/>
                  <a:gd name="connsiteX26" fmla="*/ 238539 w 6152322"/>
                  <a:gd name="connsiteY26" fmla="*/ 872023 h 2979118"/>
                  <a:gd name="connsiteX27" fmla="*/ 397565 w 6152322"/>
                  <a:gd name="connsiteY27" fmla="*/ 961475 h 2979118"/>
                  <a:gd name="connsiteX28" fmla="*/ 606287 w 6152322"/>
                  <a:gd name="connsiteY28" fmla="*/ 1209953 h 2979118"/>
                  <a:gd name="connsiteX29" fmla="*/ 695739 w 6152322"/>
                  <a:gd name="connsiteY29" fmla="*/ 1488249 h 2979118"/>
                  <a:gd name="connsiteX30" fmla="*/ 715617 w 6152322"/>
                  <a:gd name="connsiteY30" fmla="*/ 1687031 h 2979118"/>
                  <a:gd name="connsiteX31" fmla="*/ 685800 w 6152322"/>
                  <a:gd name="connsiteY31" fmla="*/ 1816240 h 2979118"/>
                  <a:gd name="connsiteX32" fmla="*/ 705678 w 6152322"/>
                  <a:gd name="connsiteY32" fmla="*/ 1945449 h 2979118"/>
                  <a:gd name="connsiteX33" fmla="*/ 854765 w 6152322"/>
                  <a:gd name="connsiteY33" fmla="*/ 2074657 h 2979118"/>
                  <a:gd name="connsiteX34" fmla="*/ 1093304 w 6152322"/>
                  <a:gd name="connsiteY34" fmla="*/ 2164109 h 2979118"/>
                  <a:gd name="connsiteX35" fmla="*/ 1321904 w 6152322"/>
                  <a:gd name="connsiteY35" fmla="*/ 2303257 h 2979118"/>
                  <a:gd name="connsiteX36" fmla="*/ 1401417 w 6152322"/>
                  <a:gd name="connsiteY36" fmla="*/ 2382770 h 2979118"/>
                  <a:gd name="connsiteX37" fmla="*/ 1510748 w 6152322"/>
                  <a:gd name="connsiteY37" fmla="*/ 2561675 h 2979118"/>
                  <a:gd name="connsiteX38" fmla="*/ 1908313 w 6152322"/>
                  <a:gd name="connsiteY38" fmla="*/ 2661066 h 2979118"/>
                  <a:gd name="connsiteX39" fmla="*/ 2117035 w 6152322"/>
                  <a:gd name="connsiteY39" fmla="*/ 2611370 h 2979118"/>
                  <a:gd name="connsiteX40" fmla="*/ 2395330 w 6152322"/>
                  <a:gd name="connsiteY40" fmla="*/ 2442405 h 2979118"/>
                  <a:gd name="connsiteX41" fmla="*/ 2594113 w 6152322"/>
                  <a:gd name="connsiteY41" fmla="*/ 2392709 h 2979118"/>
                  <a:gd name="connsiteX42" fmla="*/ 2763078 w 6152322"/>
                  <a:gd name="connsiteY42" fmla="*/ 2402649 h 2979118"/>
                  <a:gd name="connsiteX43" fmla="*/ 3021496 w 6152322"/>
                  <a:gd name="connsiteY43" fmla="*/ 2541796 h 2979118"/>
                  <a:gd name="connsiteX44" fmla="*/ 3230217 w 6152322"/>
                  <a:gd name="connsiteY44" fmla="*/ 2671005 h 2979118"/>
                  <a:gd name="connsiteX45" fmla="*/ 3458817 w 6152322"/>
                  <a:gd name="connsiteY45" fmla="*/ 2671005 h 2979118"/>
                  <a:gd name="connsiteX46" fmla="*/ 3806687 w 6152322"/>
                  <a:gd name="connsiteY46" fmla="*/ 2382770 h 2979118"/>
                  <a:gd name="connsiteX47" fmla="*/ 4045226 w 6152322"/>
                  <a:gd name="connsiteY47" fmla="*/ 2323136 h 2979118"/>
                  <a:gd name="connsiteX48" fmla="*/ 4253948 w 6152322"/>
                  <a:gd name="connsiteY48" fmla="*/ 2352953 h 2979118"/>
                  <a:gd name="connsiteX49" fmla="*/ 4333461 w 6152322"/>
                  <a:gd name="connsiteY49" fmla="*/ 2432466 h 2979118"/>
                  <a:gd name="connsiteX50" fmla="*/ 4373217 w 6152322"/>
                  <a:gd name="connsiteY50" fmla="*/ 2611370 h 2979118"/>
                  <a:gd name="connsiteX51" fmla="*/ 4502426 w 6152322"/>
                  <a:gd name="connsiteY51" fmla="*/ 2730640 h 2979118"/>
                  <a:gd name="connsiteX52" fmla="*/ 4661452 w 6152322"/>
                  <a:gd name="connsiteY52" fmla="*/ 2859849 h 2979118"/>
                  <a:gd name="connsiteX53" fmla="*/ 4800600 w 6152322"/>
                  <a:gd name="connsiteY53" fmla="*/ 2959240 h 2979118"/>
                  <a:gd name="connsiteX54" fmla="*/ 4909930 w 6152322"/>
                  <a:gd name="connsiteY54" fmla="*/ 2979118 h 2979118"/>
                  <a:gd name="connsiteX55" fmla="*/ 5049078 w 6152322"/>
                  <a:gd name="connsiteY55" fmla="*/ 2899605 h 2979118"/>
                  <a:gd name="connsiteX56" fmla="*/ 5178287 w 6152322"/>
                  <a:gd name="connsiteY56" fmla="*/ 2800214 h 2979118"/>
                  <a:gd name="connsiteX57" fmla="*/ 5406887 w 6152322"/>
                  <a:gd name="connsiteY57" fmla="*/ 2730640 h 2979118"/>
                  <a:gd name="connsiteX58" fmla="*/ 5575852 w 6152322"/>
                  <a:gd name="connsiteY58" fmla="*/ 2631249 h 2979118"/>
                  <a:gd name="connsiteX59" fmla="*/ 5724939 w 6152322"/>
                  <a:gd name="connsiteY59" fmla="*/ 2422527 h 2979118"/>
                  <a:gd name="connsiteX60" fmla="*/ 5814391 w 6152322"/>
                  <a:gd name="connsiteY60" fmla="*/ 2183988 h 2979118"/>
                  <a:gd name="connsiteX61" fmla="*/ 5844209 w 6152322"/>
                  <a:gd name="connsiteY61" fmla="*/ 1945449 h 2979118"/>
                  <a:gd name="connsiteX62" fmla="*/ 6023113 w 6152322"/>
                  <a:gd name="connsiteY62" fmla="*/ 1607518 h 2979118"/>
                  <a:gd name="connsiteX63" fmla="*/ 6152322 w 6152322"/>
                  <a:gd name="connsiteY63" fmla="*/ 1339162 h 2979118"/>
                  <a:gd name="connsiteX64" fmla="*/ 6122504 w 6152322"/>
                  <a:gd name="connsiteY64" fmla="*/ 732875 h 2979118"/>
                  <a:gd name="connsiteX65" fmla="*/ 6042991 w 6152322"/>
                  <a:gd name="connsiteY65" fmla="*/ 553970 h 2979118"/>
                  <a:gd name="connsiteX66" fmla="*/ 5994020 w 6152322"/>
                  <a:gd name="connsiteY66" fmla="*/ 422691 h 2979118"/>
                  <a:gd name="connsiteX67" fmla="*/ 5981390 w 6152322"/>
                  <a:gd name="connsiteY67" fmla="*/ 297520 h 2979118"/>
                  <a:gd name="connsiteX68" fmla="*/ 5941632 w 6152322"/>
                  <a:gd name="connsiteY68" fmla="*/ 171106 h 2979118"/>
                  <a:gd name="connsiteX69" fmla="*/ 5905914 w 6152322"/>
                  <a:gd name="connsiteY69" fmla="*/ 148847 h 2979118"/>
                  <a:gd name="connsiteX70" fmla="*/ 5857771 w 6152322"/>
                  <a:gd name="connsiteY70" fmla="*/ 149987 h 2979118"/>
                  <a:gd name="connsiteX71" fmla="*/ 5790992 w 6152322"/>
                  <a:gd name="connsiteY71" fmla="*/ 274846 h 2979118"/>
                  <a:gd name="connsiteX72" fmla="*/ 5717381 w 6152322"/>
                  <a:gd name="connsiteY72" fmla="*/ 280024 h 2979118"/>
                  <a:gd name="connsiteX73" fmla="*/ 5615609 w 6152322"/>
                  <a:gd name="connsiteY73" fmla="*/ 285614 h 2979118"/>
                  <a:gd name="connsiteX74" fmla="*/ 5579683 w 6152322"/>
                  <a:gd name="connsiteY74" fmla="*/ 275054 h 2979118"/>
                  <a:gd name="connsiteX75" fmla="*/ 5528952 w 6152322"/>
                  <a:gd name="connsiteY75" fmla="*/ 190571 h 2979118"/>
                  <a:gd name="connsiteX76" fmla="*/ 5489195 w 6152322"/>
                  <a:gd name="connsiteY76" fmla="*/ 144085 h 2979118"/>
                  <a:gd name="connsiteX77" fmla="*/ 5416826 w 6152322"/>
                  <a:gd name="connsiteY77" fmla="*/ 118615 h 2979118"/>
                  <a:gd name="connsiteX78" fmla="*/ 5329652 w 6152322"/>
                  <a:gd name="connsiteY78" fmla="*/ 89316 h 2979118"/>
                  <a:gd name="connsiteX79" fmla="*/ 5226016 w 6152322"/>
                  <a:gd name="connsiteY79" fmla="*/ 37136 h 2979118"/>
                  <a:gd name="connsiteX80" fmla="*/ 5158409 w 6152322"/>
                  <a:gd name="connsiteY80" fmla="*/ 7318 h 2979118"/>
                  <a:gd name="connsiteX81" fmla="*/ 5110577 w 6152322"/>
                  <a:gd name="connsiteY81" fmla="*/ 1210 h 2979118"/>
                  <a:gd name="connsiteX82" fmla="*/ 5049078 w 6152322"/>
                  <a:gd name="connsiteY82" fmla="*/ 47075 h 2979118"/>
                  <a:gd name="connsiteX83" fmla="*/ 4998554 w 6152322"/>
                  <a:gd name="connsiteY83" fmla="*/ 236746 h 2979118"/>
                  <a:gd name="connsiteX84" fmla="*/ 4953414 w 6152322"/>
                  <a:gd name="connsiteY84" fmla="*/ 351254 h 2979118"/>
                  <a:gd name="connsiteX85" fmla="*/ 4880527 w 6152322"/>
                  <a:gd name="connsiteY85" fmla="*/ 432630 h 2979118"/>
                  <a:gd name="connsiteX86" fmla="*/ 4753389 w 6152322"/>
                  <a:gd name="connsiteY86" fmla="*/ 470316 h 2979118"/>
                  <a:gd name="connsiteX87" fmla="*/ 4601817 w 6152322"/>
                  <a:gd name="connsiteY87" fmla="*/ 514214 h 2979118"/>
                  <a:gd name="connsiteX88" fmla="*/ 4299192 w 6152322"/>
                  <a:gd name="connsiteY88" fmla="*/ 641041 h 2979118"/>
                  <a:gd name="connsiteX89" fmla="*/ 4146170 w 6152322"/>
                  <a:gd name="connsiteY89" fmla="*/ 717966 h 2979118"/>
                  <a:gd name="connsiteX90" fmla="*/ 4028143 w 6152322"/>
                  <a:gd name="connsiteY90" fmla="*/ 713411 h 2979118"/>
                  <a:gd name="connsiteX91" fmla="*/ 3876261 w 6152322"/>
                  <a:gd name="connsiteY91" fmla="*/ 722936 h 2979118"/>
                  <a:gd name="connsiteX92" fmla="*/ 3803270 w 6152322"/>
                  <a:gd name="connsiteY92" fmla="*/ 732254 h 2979118"/>
                  <a:gd name="connsiteX93" fmla="*/ 3702948 w 6152322"/>
                  <a:gd name="connsiteY93" fmla="*/ 767040 h 2979118"/>
                  <a:gd name="connsiteX94" fmla="*/ 3643727 w 6152322"/>
                  <a:gd name="connsiteY94" fmla="*/ 863222 h 2979118"/>
                  <a:gd name="connsiteX95" fmla="*/ 3617843 w 6152322"/>
                  <a:gd name="connsiteY95" fmla="*/ 941596 h 2979118"/>
                  <a:gd name="connsiteX96" fmla="*/ 3577052 w 6152322"/>
                  <a:gd name="connsiteY96" fmla="*/ 982285 h 2979118"/>
                  <a:gd name="connsiteX97" fmla="*/ 3519280 w 6152322"/>
                  <a:gd name="connsiteY97" fmla="*/ 979696 h 2979118"/>
                  <a:gd name="connsiteX98" fmla="*/ 3431795 w 6152322"/>
                  <a:gd name="connsiteY98" fmla="*/ 917991 h 2979118"/>
                  <a:gd name="connsiteX99" fmla="*/ 3362636 w 6152322"/>
                  <a:gd name="connsiteY99" fmla="*/ 862083 h 2979118"/>
                  <a:gd name="connsiteX100" fmla="*/ 3286539 w 6152322"/>
                  <a:gd name="connsiteY100" fmla="*/ 765591 h 2979118"/>
                  <a:gd name="connsiteX101" fmla="*/ 3188494 w 6152322"/>
                  <a:gd name="connsiteY101" fmla="*/ 696638 h 2979118"/>
                  <a:gd name="connsiteX102" fmla="*/ 3011556 w 6152322"/>
                  <a:gd name="connsiteY102" fmla="*/ 603666 h 2979118"/>
                  <a:gd name="connsiteX103" fmla="*/ 2943225 w 6152322"/>
                  <a:gd name="connsiteY103" fmla="*/ 584202 h 2979118"/>
                  <a:gd name="connsiteX104" fmla="*/ 2862469 w 6152322"/>
                  <a:gd name="connsiteY104" fmla="*/ 603666 h 2979118"/>
                  <a:gd name="connsiteX0" fmla="*/ 2862469 w 6152322"/>
                  <a:gd name="connsiteY0" fmla="*/ 603666 h 2979118"/>
                  <a:gd name="connsiteX1" fmla="*/ 2834102 w 6152322"/>
                  <a:gd name="connsiteY1" fmla="*/ 670341 h 2979118"/>
                  <a:gd name="connsiteX2" fmla="*/ 2782956 w 6152322"/>
                  <a:gd name="connsiteY2" fmla="*/ 742814 h 2979118"/>
                  <a:gd name="connsiteX3" fmla="*/ 2735953 w 6152322"/>
                  <a:gd name="connsiteY3" fmla="*/ 792509 h 2979118"/>
                  <a:gd name="connsiteX4" fmla="*/ 2627036 w 6152322"/>
                  <a:gd name="connsiteY4" fmla="*/ 788989 h 2979118"/>
                  <a:gd name="connsiteX5" fmla="*/ 2475672 w 6152322"/>
                  <a:gd name="connsiteY5" fmla="*/ 933210 h 2979118"/>
                  <a:gd name="connsiteX6" fmla="*/ 2385391 w 6152322"/>
                  <a:gd name="connsiteY6" fmla="*/ 901840 h 2979118"/>
                  <a:gd name="connsiteX7" fmla="*/ 2281652 w 6152322"/>
                  <a:gd name="connsiteY7" fmla="*/ 813216 h 2979118"/>
                  <a:gd name="connsiteX8" fmla="*/ 2216426 w 6152322"/>
                  <a:gd name="connsiteY8" fmla="*/ 782570 h 2979118"/>
                  <a:gd name="connsiteX9" fmla="*/ 2037522 w 6152322"/>
                  <a:gd name="connsiteY9" fmla="*/ 732875 h 2979118"/>
                  <a:gd name="connsiteX10" fmla="*/ 1828800 w 6152322"/>
                  <a:gd name="connsiteY10" fmla="*/ 683179 h 2979118"/>
                  <a:gd name="connsiteX11" fmla="*/ 1620078 w 6152322"/>
                  <a:gd name="connsiteY11" fmla="*/ 563909 h 2979118"/>
                  <a:gd name="connsiteX12" fmla="*/ 1490869 w 6152322"/>
                  <a:gd name="connsiteY12" fmla="*/ 424762 h 2979118"/>
                  <a:gd name="connsiteX13" fmla="*/ 1381539 w 6152322"/>
                  <a:gd name="connsiteY13" fmla="*/ 335309 h 2979118"/>
                  <a:gd name="connsiteX14" fmla="*/ 1282148 w 6152322"/>
                  <a:gd name="connsiteY14" fmla="*/ 335309 h 2979118"/>
                  <a:gd name="connsiteX15" fmla="*/ 1133061 w 6152322"/>
                  <a:gd name="connsiteY15" fmla="*/ 404883 h 2979118"/>
                  <a:gd name="connsiteX16" fmla="*/ 1013791 w 6152322"/>
                  <a:gd name="connsiteY16" fmla="*/ 424762 h 2979118"/>
                  <a:gd name="connsiteX17" fmla="*/ 695739 w 6152322"/>
                  <a:gd name="connsiteY17" fmla="*/ 454579 h 2979118"/>
                  <a:gd name="connsiteX18" fmla="*/ 526774 w 6152322"/>
                  <a:gd name="connsiteY18" fmla="*/ 434701 h 2979118"/>
                  <a:gd name="connsiteX19" fmla="*/ 387626 w 6152322"/>
                  <a:gd name="connsiteY19" fmla="*/ 365127 h 2979118"/>
                  <a:gd name="connsiteX20" fmla="*/ 149087 w 6152322"/>
                  <a:gd name="connsiteY20" fmla="*/ 106709 h 2979118"/>
                  <a:gd name="connsiteX21" fmla="*/ 79513 w 6152322"/>
                  <a:gd name="connsiteY21" fmla="*/ 106709 h 2979118"/>
                  <a:gd name="connsiteX22" fmla="*/ 0 w 6152322"/>
                  <a:gd name="connsiteY22" fmla="*/ 196162 h 2979118"/>
                  <a:gd name="connsiteX23" fmla="*/ 49696 w 6152322"/>
                  <a:gd name="connsiteY23" fmla="*/ 365127 h 2979118"/>
                  <a:gd name="connsiteX24" fmla="*/ 178904 w 6152322"/>
                  <a:gd name="connsiteY24" fmla="*/ 573849 h 2979118"/>
                  <a:gd name="connsiteX25" fmla="*/ 208722 w 6152322"/>
                  <a:gd name="connsiteY25" fmla="*/ 732875 h 2979118"/>
                  <a:gd name="connsiteX26" fmla="*/ 238539 w 6152322"/>
                  <a:gd name="connsiteY26" fmla="*/ 872023 h 2979118"/>
                  <a:gd name="connsiteX27" fmla="*/ 397565 w 6152322"/>
                  <a:gd name="connsiteY27" fmla="*/ 961475 h 2979118"/>
                  <a:gd name="connsiteX28" fmla="*/ 606287 w 6152322"/>
                  <a:gd name="connsiteY28" fmla="*/ 1209953 h 2979118"/>
                  <a:gd name="connsiteX29" fmla="*/ 695739 w 6152322"/>
                  <a:gd name="connsiteY29" fmla="*/ 1488249 h 2979118"/>
                  <a:gd name="connsiteX30" fmla="*/ 715617 w 6152322"/>
                  <a:gd name="connsiteY30" fmla="*/ 1687031 h 2979118"/>
                  <a:gd name="connsiteX31" fmla="*/ 685800 w 6152322"/>
                  <a:gd name="connsiteY31" fmla="*/ 1816240 h 2979118"/>
                  <a:gd name="connsiteX32" fmla="*/ 705678 w 6152322"/>
                  <a:gd name="connsiteY32" fmla="*/ 1945449 h 2979118"/>
                  <a:gd name="connsiteX33" fmla="*/ 854765 w 6152322"/>
                  <a:gd name="connsiteY33" fmla="*/ 2074657 h 2979118"/>
                  <a:gd name="connsiteX34" fmla="*/ 1093304 w 6152322"/>
                  <a:gd name="connsiteY34" fmla="*/ 2164109 h 2979118"/>
                  <a:gd name="connsiteX35" fmla="*/ 1321904 w 6152322"/>
                  <a:gd name="connsiteY35" fmla="*/ 2303257 h 2979118"/>
                  <a:gd name="connsiteX36" fmla="*/ 1401417 w 6152322"/>
                  <a:gd name="connsiteY36" fmla="*/ 2382770 h 2979118"/>
                  <a:gd name="connsiteX37" fmla="*/ 1510748 w 6152322"/>
                  <a:gd name="connsiteY37" fmla="*/ 2561675 h 2979118"/>
                  <a:gd name="connsiteX38" fmla="*/ 1908313 w 6152322"/>
                  <a:gd name="connsiteY38" fmla="*/ 2661066 h 2979118"/>
                  <a:gd name="connsiteX39" fmla="*/ 2117035 w 6152322"/>
                  <a:gd name="connsiteY39" fmla="*/ 2611370 h 2979118"/>
                  <a:gd name="connsiteX40" fmla="*/ 2395330 w 6152322"/>
                  <a:gd name="connsiteY40" fmla="*/ 2442405 h 2979118"/>
                  <a:gd name="connsiteX41" fmla="*/ 2594113 w 6152322"/>
                  <a:gd name="connsiteY41" fmla="*/ 2392709 h 2979118"/>
                  <a:gd name="connsiteX42" fmla="*/ 2763078 w 6152322"/>
                  <a:gd name="connsiteY42" fmla="*/ 2402649 h 2979118"/>
                  <a:gd name="connsiteX43" fmla="*/ 3021496 w 6152322"/>
                  <a:gd name="connsiteY43" fmla="*/ 2541796 h 2979118"/>
                  <a:gd name="connsiteX44" fmla="*/ 3230217 w 6152322"/>
                  <a:gd name="connsiteY44" fmla="*/ 2671005 h 2979118"/>
                  <a:gd name="connsiteX45" fmla="*/ 3458817 w 6152322"/>
                  <a:gd name="connsiteY45" fmla="*/ 2671005 h 2979118"/>
                  <a:gd name="connsiteX46" fmla="*/ 3806687 w 6152322"/>
                  <a:gd name="connsiteY46" fmla="*/ 2382770 h 2979118"/>
                  <a:gd name="connsiteX47" fmla="*/ 4045226 w 6152322"/>
                  <a:gd name="connsiteY47" fmla="*/ 2323136 h 2979118"/>
                  <a:gd name="connsiteX48" fmla="*/ 4253948 w 6152322"/>
                  <a:gd name="connsiteY48" fmla="*/ 2352953 h 2979118"/>
                  <a:gd name="connsiteX49" fmla="*/ 4333461 w 6152322"/>
                  <a:gd name="connsiteY49" fmla="*/ 2432466 h 2979118"/>
                  <a:gd name="connsiteX50" fmla="*/ 4373217 w 6152322"/>
                  <a:gd name="connsiteY50" fmla="*/ 2611370 h 2979118"/>
                  <a:gd name="connsiteX51" fmla="*/ 4502426 w 6152322"/>
                  <a:gd name="connsiteY51" fmla="*/ 2730640 h 2979118"/>
                  <a:gd name="connsiteX52" fmla="*/ 4661452 w 6152322"/>
                  <a:gd name="connsiteY52" fmla="*/ 2859849 h 2979118"/>
                  <a:gd name="connsiteX53" fmla="*/ 4800600 w 6152322"/>
                  <a:gd name="connsiteY53" fmla="*/ 2959240 h 2979118"/>
                  <a:gd name="connsiteX54" fmla="*/ 4909930 w 6152322"/>
                  <a:gd name="connsiteY54" fmla="*/ 2979118 h 2979118"/>
                  <a:gd name="connsiteX55" fmla="*/ 5049078 w 6152322"/>
                  <a:gd name="connsiteY55" fmla="*/ 2899605 h 2979118"/>
                  <a:gd name="connsiteX56" fmla="*/ 5178287 w 6152322"/>
                  <a:gd name="connsiteY56" fmla="*/ 2800214 h 2979118"/>
                  <a:gd name="connsiteX57" fmla="*/ 5406887 w 6152322"/>
                  <a:gd name="connsiteY57" fmla="*/ 2730640 h 2979118"/>
                  <a:gd name="connsiteX58" fmla="*/ 5575852 w 6152322"/>
                  <a:gd name="connsiteY58" fmla="*/ 2631249 h 2979118"/>
                  <a:gd name="connsiteX59" fmla="*/ 5724939 w 6152322"/>
                  <a:gd name="connsiteY59" fmla="*/ 2422527 h 2979118"/>
                  <a:gd name="connsiteX60" fmla="*/ 5814391 w 6152322"/>
                  <a:gd name="connsiteY60" fmla="*/ 2183988 h 2979118"/>
                  <a:gd name="connsiteX61" fmla="*/ 5844209 w 6152322"/>
                  <a:gd name="connsiteY61" fmla="*/ 1945449 h 2979118"/>
                  <a:gd name="connsiteX62" fmla="*/ 6023113 w 6152322"/>
                  <a:gd name="connsiteY62" fmla="*/ 1607518 h 2979118"/>
                  <a:gd name="connsiteX63" fmla="*/ 6152322 w 6152322"/>
                  <a:gd name="connsiteY63" fmla="*/ 1339162 h 2979118"/>
                  <a:gd name="connsiteX64" fmla="*/ 6122504 w 6152322"/>
                  <a:gd name="connsiteY64" fmla="*/ 732875 h 2979118"/>
                  <a:gd name="connsiteX65" fmla="*/ 6019178 w 6152322"/>
                  <a:gd name="connsiteY65" fmla="*/ 573020 h 2979118"/>
                  <a:gd name="connsiteX66" fmla="*/ 5994020 w 6152322"/>
                  <a:gd name="connsiteY66" fmla="*/ 422691 h 2979118"/>
                  <a:gd name="connsiteX67" fmla="*/ 5981390 w 6152322"/>
                  <a:gd name="connsiteY67" fmla="*/ 297520 h 2979118"/>
                  <a:gd name="connsiteX68" fmla="*/ 5941632 w 6152322"/>
                  <a:gd name="connsiteY68" fmla="*/ 171106 h 2979118"/>
                  <a:gd name="connsiteX69" fmla="*/ 5905914 w 6152322"/>
                  <a:gd name="connsiteY69" fmla="*/ 148847 h 2979118"/>
                  <a:gd name="connsiteX70" fmla="*/ 5857771 w 6152322"/>
                  <a:gd name="connsiteY70" fmla="*/ 149987 h 2979118"/>
                  <a:gd name="connsiteX71" fmla="*/ 5790992 w 6152322"/>
                  <a:gd name="connsiteY71" fmla="*/ 274846 h 2979118"/>
                  <a:gd name="connsiteX72" fmla="*/ 5717381 w 6152322"/>
                  <a:gd name="connsiteY72" fmla="*/ 280024 h 2979118"/>
                  <a:gd name="connsiteX73" fmla="*/ 5615609 w 6152322"/>
                  <a:gd name="connsiteY73" fmla="*/ 285614 h 2979118"/>
                  <a:gd name="connsiteX74" fmla="*/ 5579683 w 6152322"/>
                  <a:gd name="connsiteY74" fmla="*/ 275054 h 2979118"/>
                  <a:gd name="connsiteX75" fmla="*/ 5528952 w 6152322"/>
                  <a:gd name="connsiteY75" fmla="*/ 190571 h 2979118"/>
                  <a:gd name="connsiteX76" fmla="*/ 5489195 w 6152322"/>
                  <a:gd name="connsiteY76" fmla="*/ 144085 h 2979118"/>
                  <a:gd name="connsiteX77" fmla="*/ 5416826 w 6152322"/>
                  <a:gd name="connsiteY77" fmla="*/ 118615 h 2979118"/>
                  <a:gd name="connsiteX78" fmla="*/ 5329652 w 6152322"/>
                  <a:gd name="connsiteY78" fmla="*/ 89316 h 2979118"/>
                  <a:gd name="connsiteX79" fmla="*/ 5226016 w 6152322"/>
                  <a:gd name="connsiteY79" fmla="*/ 37136 h 2979118"/>
                  <a:gd name="connsiteX80" fmla="*/ 5158409 w 6152322"/>
                  <a:gd name="connsiteY80" fmla="*/ 7318 h 2979118"/>
                  <a:gd name="connsiteX81" fmla="*/ 5110577 w 6152322"/>
                  <a:gd name="connsiteY81" fmla="*/ 1210 h 2979118"/>
                  <a:gd name="connsiteX82" fmla="*/ 5049078 w 6152322"/>
                  <a:gd name="connsiteY82" fmla="*/ 47075 h 2979118"/>
                  <a:gd name="connsiteX83" fmla="*/ 4998554 w 6152322"/>
                  <a:gd name="connsiteY83" fmla="*/ 236746 h 2979118"/>
                  <a:gd name="connsiteX84" fmla="*/ 4953414 w 6152322"/>
                  <a:gd name="connsiteY84" fmla="*/ 351254 h 2979118"/>
                  <a:gd name="connsiteX85" fmla="*/ 4880527 w 6152322"/>
                  <a:gd name="connsiteY85" fmla="*/ 432630 h 2979118"/>
                  <a:gd name="connsiteX86" fmla="*/ 4753389 w 6152322"/>
                  <a:gd name="connsiteY86" fmla="*/ 470316 h 2979118"/>
                  <a:gd name="connsiteX87" fmla="*/ 4601817 w 6152322"/>
                  <a:gd name="connsiteY87" fmla="*/ 514214 h 2979118"/>
                  <a:gd name="connsiteX88" fmla="*/ 4299192 w 6152322"/>
                  <a:gd name="connsiteY88" fmla="*/ 641041 h 2979118"/>
                  <a:gd name="connsiteX89" fmla="*/ 4146170 w 6152322"/>
                  <a:gd name="connsiteY89" fmla="*/ 717966 h 2979118"/>
                  <a:gd name="connsiteX90" fmla="*/ 4028143 w 6152322"/>
                  <a:gd name="connsiteY90" fmla="*/ 713411 h 2979118"/>
                  <a:gd name="connsiteX91" fmla="*/ 3876261 w 6152322"/>
                  <a:gd name="connsiteY91" fmla="*/ 722936 h 2979118"/>
                  <a:gd name="connsiteX92" fmla="*/ 3803270 w 6152322"/>
                  <a:gd name="connsiteY92" fmla="*/ 732254 h 2979118"/>
                  <a:gd name="connsiteX93" fmla="*/ 3702948 w 6152322"/>
                  <a:gd name="connsiteY93" fmla="*/ 767040 h 2979118"/>
                  <a:gd name="connsiteX94" fmla="*/ 3643727 w 6152322"/>
                  <a:gd name="connsiteY94" fmla="*/ 863222 h 2979118"/>
                  <a:gd name="connsiteX95" fmla="*/ 3617843 w 6152322"/>
                  <a:gd name="connsiteY95" fmla="*/ 941596 h 2979118"/>
                  <a:gd name="connsiteX96" fmla="*/ 3577052 w 6152322"/>
                  <a:gd name="connsiteY96" fmla="*/ 982285 h 2979118"/>
                  <a:gd name="connsiteX97" fmla="*/ 3519280 w 6152322"/>
                  <a:gd name="connsiteY97" fmla="*/ 979696 h 2979118"/>
                  <a:gd name="connsiteX98" fmla="*/ 3431795 w 6152322"/>
                  <a:gd name="connsiteY98" fmla="*/ 917991 h 2979118"/>
                  <a:gd name="connsiteX99" fmla="*/ 3362636 w 6152322"/>
                  <a:gd name="connsiteY99" fmla="*/ 862083 h 2979118"/>
                  <a:gd name="connsiteX100" fmla="*/ 3286539 w 6152322"/>
                  <a:gd name="connsiteY100" fmla="*/ 765591 h 2979118"/>
                  <a:gd name="connsiteX101" fmla="*/ 3188494 w 6152322"/>
                  <a:gd name="connsiteY101" fmla="*/ 696638 h 2979118"/>
                  <a:gd name="connsiteX102" fmla="*/ 3011556 w 6152322"/>
                  <a:gd name="connsiteY102" fmla="*/ 603666 h 2979118"/>
                  <a:gd name="connsiteX103" fmla="*/ 2943225 w 6152322"/>
                  <a:gd name="connsiteY103" fmla="*/ 584202 h 2979118"/>
                  <a:gd name="connsiteX104" fmla="*/ 2862469 w 6152322"/>
                  <a:gd name="connsiteY104" fmla="*/ 603666 h 2979118"/>
                  <a:gd name="connsiteX0" fmla="*/ 2862469 w 6153460"/>
                  <a:gd name="connsiteY0" fmla="*/ 603666 h 2979118"/>
                  <a:gd name="connsiteX1" fmla="*/ 2834102 w 6153460"/>
                  <a:gd name="connsiteY1" fmla="*/ 670341 h 2979118"/>
                  <a:gd name="connsiteX2" fmla="*/ 2782956 w 6153460"/>
                  <a:gd name="connsiteY2" fmla="*/ 742814 h 2979118"/>
                  <a:gd name="connsiteX3" fmla="*/ 2735953 w 6153460"/>
                  <a:gd name="connsiteY3" fmla="*/ 792509 h 2979118"/>
                  <a:gd name="connsiteX4" fmla="*/ 2627036 w 6153460"/>
                  <a:gd name="connsiteY4" fmla="*/ 788989 h 2979118"/>
                  <a:gd name="connsiteX5" fmla="*/ 2475672 w 6153460"/>
                  <a:gd name="connsiteY5" fmla="*/ 933210 h 2979118"/>
                  <a:gd name="connsiteX6" fmla="*/ 2385391 w 6153460"/>
                  <a:gd name="connsiteY6" fmla="*/ 901840 h 2979118"/>
                  <a:gd name="connsiteX7" fmla="*/ 2281652 w 6153460"/>
                  <a:gd name="connsiteY7" fmla="*/ 813216 h 2979118"/>
                  <a:gd name="connsiteX8" fmla="*/ 2216426 w 6153460"/>
                  <a:gd name="connsiteY8" fmla="*/ 782570 h 2979118"/>
                  <a:gd name="connsiteX9" fmla="*/ 2037522 w 6153460"/>
                  <a:gd name="connsiteY9" fmla="*/ 732875 h 2979118"/>
                  <a:gd name="connsiteX10" fmla="*/ 1828800 w 6153460"/>
                  <a:gd name="connsiteY10" fmla="*/ 683179 h 2979118"/>
                  <a:gd name="connsiteX11" fmla="*/ 1620078 w 6153460"/>
                  <a:gd name="connsiteY11" fmla="*/ 563909 h 2979118"/>
                  <a:gd name="connsiteX12" fmla="*/ 1490869 w 6153460"/>
                  <a:gd name="connsiteY12" fmla="*/ 424762 h 2979118"/>
                  <a:gd name="connsiteX13" fmla="*/ 1381539 w 6153460"/>
                  <a:gd name="connsiteY13" fmla="*/ 335309 h 2979118"/>
                  <a:gd name="connsiteX14" fmla="*/ 1282148 w 6153460"/>
                  <a:gd name="connsiteY14" fmla="*/ 335309 h 2979118"/>
                  <a:gd name="connsiteX15" fmla="*/ 1133061 w 6153460"/>
                  <a:gd name="connsiteY15" fmla="*/ 404883 h 2979118"/>
                  <a:gd name="connsiteX16" fmla="*/ 1013791 w 6153460"/>
                  <a:gd name="connsiteY16" fmla="*/ 424762 h 2979118"/>
                  <a:gd name="connsiteX17" fmla="*/ 695739 w 6153460"/>
                  <a:gd name="connsiteY17" fmla="*/ 454579 h 2979118"/>
                  <a:gd name="connsiteX18" fmla="*/ 526774 w 6153460"/>
                  <a:gd name="connsiteY18" fmla="*/ 434701 h 2979118"/>
                  <a:gd name="connsiteX19" fmla="*/ 387626 w 6153460"/>
                  <a:gd name="connsiteY19" fmla="*/ 365127 h 2979118"/>
                  <a:gd name="connsiteX20" fmla="*/ 149087 w 6153460"/>
                  <a:gd name="connsiteY20" fmla="*/ 106709 h 2979118"/>
                  <a:gd name="connsiteX21" fmla="*/ 79513 w 6153460"/>
                  <a:gd name="connsiteY21" fmla="*/ 106709 h 2979118"/>
                  <a:gd name="connsiteX22" fmla="*/ 0 w 6153460"/>
                  <a:gd name="connsiteY22" fmla="*/ 196162 h 2979118"/>
                  <a:gd name="connsiteX23" fmla="*/ 49696 w 6153460"/>
                  <a:gd name="connsiteY23" fmla="*/ 365127 h 2979118"/>
                  <a:gd name="connsiteX24" fmla="*/ 178904 w 6153460"/>
                  <a:gd name="connsiteY24" fmla="*/ 573849 h 2979118"/>
                  <a:gd name="connsiteX25" fmla="*/ 208722 w 6153460"/>
                  <a:gd name="connsiteY25" fmla="*/ 732875 h 2979118"/>
                  <a:gd name="connsiteX26" fmla="*/ 238539 w 6153460"/>
                  <a:gd name="connsiteY26" fmla="*/ 872023 h 2979118"/>
                  <a:gd name="connsiteX27" fmla="*/ 397565 w 6153460"/>
                  <a:gd name="connsiteY27" fmla="*/ 961475 h 2979118"/>
                  <a:gd name="connsiteX28" fmla="*/ 606287 w 6153460"/>
                  <a:gd name="connsiteY28" fmla="*/ 1209953 h 2979118"/>
                  <a:gd name="connsiteX29" fmla="*/ 695739 w 6153460"/>
                  <a:gd name="connsiteY29" fmla="*/ 1488249 h 2979118"/>
                  <a:gd name="connsiteX30" fmla="*/ 715617 w 6153460"/>
                  <a:gd name="connsiteY30" fmla="*/ 1687031 h 2979118"/>
                  <a:gd name="connsiteX31" fmla="*/ 685800 w 6153460"/>
                  <a:gd name="connsiteY31" fmla="*/ 1816240 h 2979118"/>
                  <a:gd name="connsiteX32" fmla="*/ 705678 w 6153460"/>
                  <a:gd name="connsiteY32" fmla="*/ 1945449 h 2979118"/>
                  <a:gd name="connsiteX33" fmla="*/ 854765 w 6153460"/>
                  <a:gd name="connsiteY33" fmla="*/ 2074657 h 2979118"/>
                  <a:gd name="connsiteX34" fmla="*/ 1093304 w 6153460"/>
                  <a:gd name="connsiteY34" fmla="*/ 2164109 h 2979118"/>
                  <a:gd name="connsiteX35" fmla="*/ 1321904 w 6153460"/>
                  <a:gd name="connsiteY35" fmla="*/ 2303257 h 2979118"/>
                  <a:gd name="connsiteX36" fmla="*/ 1401417 w 6153460"/>
                  <a:gd name="connsiteY36" fmla="*/ 2382770 h 2979118"/>
                  <a:gd name="connsiteX37" fmla="*/ 1510748 w 6153460"/>
                  <a:gd name="connsiteY37" fmla="*/ 2561675 h 2979118"/>
                  <a:gd name="connsiteX38" fmla="*/ 1908313 w 6153460"/>
                  <a:gd name="connsiteY38" fmla="*/ 2661066 h 2979118"/>
                  <a:gd name="connsiteX39" fmla="*/ 2117035 w 6153460"/>
                  <a:gd name="connsiteY39" fmla="*/ 2611370 h 2979118"/>
                  <a:gd name="connsiteX40" fmla="*/ 2395330 w 6153460"/>
                  <a:gd name="connsiteY40" fmla="*/ 2442405 h 2979118"/>
                  <a:gd name="connsiteX41" fmla="*/ 2594113 w 6153460"/>
                  <a:gd name="connsiteY41" fmla="*/ 2392709 h 2979118"/>
                  <a:gd name="connsiteX42" fmla="*/ 2763078 w 6153460"/>
                  <a:gd name="connsiteY42" fmla="*/ 2402649 h 2979118"/>
                  <a:gd name="connsiteX43" fmla="*/ 3021496 w 6153460"/>
                  <a:gd name="connsiteY43" fmla="*/ 2541796 h 2979118"/>
                  <a:gd name="connsiteX44" fmla="*/ 3230217 w 6153460"/>
                  <a:gd name="connsiteY44" fmla="*/ 2671005 h 2979118"/>
                  <a:gd name="connsiteX45" fmla="*/ 3458817 w 6153460"/>
                  <a:gd name="connsiteY45" fmla="*/ 2671005 h 2979118"/>
                  <a:gd name="connsiteX46" fmla="*/ 3806687 w 6153460"/>
                  <a:gd name="connsiteY46" fmla="*/ 2382770 h 2979118"/>
                  <a:gd name="connsiteX47" fmla="*/ 4045226 w 6153460"/>
                  <a:gd name="connsiteY47" fmla="*/ 2323136 h 2979118"/>
                  <a:gd name="connsiteX48" fmla="*/ 4253948 w 6153460"/>
                  <a:gd name="connsiteY48" fmla="*/ 2352953 h 2979118"/>
                  <a:gd name="connsiteX49" fmla="*/ 4333461 w 6153460"/>
                  <a:gd name="connsiteY49" fmla="*/ 2432466 h 2979118"/>
                  <a:gd name="connsiteX50" fmla="*/ 4373217 w 6153460"/>
                  <a:gd name="connsiteY50" fmla="*/ 2611370 h 2979118"/>
                  <a:gd name="connsiteX51" fmla="*/ 4502426 w 6153460"/>
                  <a:gd name="connsiteY51" fmla="*/ 2730640 h 2979118"/>
                  <a:gd name="connsiteX52" fmla="*/ 4661452 w 6153460"/>
                  <a:gd name="connsiteY52" fmla="*/ 2859849 h 2979118"/>
                  <a:gd name="connsiteX53" fmla="*/ 4800600 w 6153460"/>
                  <a:gd name="connsiteY53" fmla="*/ 2959240 h 2979118"/>
                  <a:gd name="connsiteX54" fmla="*/ 4909930 w 6153460"/>
                  <a:gd name="connsiteY54" fmla="*/ 2979118 h 2979118"/>
                  <a:gd name="connsiteX55" fmla="*/ 5049078 w 6153460"/>
                  <a:gd name="connsiteY55" fmla="*/ 2899605 h 2979118"/>
                  <a:gd name="connsiteX56" fmla="*/ 5178287 w 6153460"/>
                  <a:gd name="connsiteY56" fmla="*/ 2800214 h 2979118"/>
                  <a:gd name="connsiteX57" fmla="*/ 5406887 w 6153460"/>
                  <a:gd name="connsiteY57" fmla="*/ 2730640 h 2979118"/>
                  <a:gd name="connsiteX58" fmla="*/ 5575852 w 6153460"/>
                  <a:gd name="connsiteY58" fmla="*/ 2631249 h 2979118"/>
                  <a:gd name="connsiteX59" fmla="*/ 5724939 w 6153460"/>
                  <a:gd name="connsiteY59" fmla="*/ 2422527 h 2979118"/>
                  <a:gd name="connsiteX60" fmla="*/ 5814391 w 6153460"/>
                  <a:gd name="connsiteY60" fmla="*/ 2183988 h 2979118"/>
                  <a:gd name="connsiteX61" fmla="*/ 5844209 w 6153460"/>
                  <a:gd name="connsiteY61" fmla="*/ 1945449 h 2979118"/>
                  <a:gd name="connsiteX62" fmla="*/ 6023113 w 6153460"/>
                  <a:gd name="connsiteY62" fmla="*/ 1607518 h 2979118"/>
                  <a:gd name="connsiteX63" fmla="*/ 6152322 w 6153460"/>
                  <a:gd name="connsiteY63" fmla="*/ 1339162 h 2979118"/>
                  <a:gd name="connsiteX64" fmla="*/ 6153460 w 6153460"/>
                  <a:gd name="connsiteY64" fmla="*/ 801931 h 2979118"/>
                  <a:gd name="connsiteX65" fmla="*/ 6019178 w 6153460"/>
                  <a:gd name="connsiteY65" fmla="*/ 573020 h 2979118"/>
                  <a:gd name="connsiteX66" fmla="*/ 5994020 w 6153460"/>
                  <a:gd name="connsiteY66" fmla="*/ 422691 h 2979118"/>
                  <a:gd name="connsiteX67" fmla="*/ 5981390 w 6153460"/>
                  <a:gd name="connsiteY67" fmla="*/ 297520 h 2979118"/>
                  <a:gd name="connsiteX68" fmla="*/ 5941632 w 6153460"/>
                  <a:gd name="connsiteY68" fmla="*/ 171106 h 2979118"/>
                  <a:gd name="connsiteX69" fmla="*/ 5905914 w 6153460"/>
                  <a:gd name="connsiteY69" fmla="*/ 148847 h 2979118"/>
                  <a:gd name="connsiteX70" fmla="*/ 5857771 w 6153460"/>
                  <a:gd name="connsiteY70" fmla="*/ 149987 h 2979118"/>
                  <a:gd name="connsiteX71" fmla="*/ 5790992 w 6153460"/>
                  <a:gd name="connsiteY71" fmla="*/ 274846 h 2979118"/>
                  <a:gd name="connsiteX72" fmla="*/ 5717381 w 6153460"/>
                  <a:gd name="connsiteY72" fmla="*/ 280024 h 2979118"/>
                  <a:gd name="connsiteX73" fmla="*/ 5615609 w 6153460"/>
                  <a:gd name="connsiteY73" fmla="*/ 285614 h 2979118"/>
                  <a:gd name="connsiteX74" fmla="*/ 5579683 w 6153460"/>
                  <a:gd name="connsiteY74" fmla="*/ 275054 h 2979118"/>
                  <a:gd name="connsiteX75" fmla="*/ 5528952 w 6153460"/>
                  <a:gd name="connsiteY75" fmla="*/ 190571 h 2979118"/>
                  <a:gd name="connsiteX76" fmla="*/ 5489195 w 6153460"/>
                  <a:gd name="connsiteY76" fmla="*/ 144085 h 2979118"/>
                  <a:gd name="connsiteX77" fmla="*/ 5416826 w 6153460"/>
                  <a:gd name="connsiteY77" fmla="*/ 118615 h 2979118"/>
                  <a:gd name="connsiteX78" fmla="*/ 5329652 w 6153460"/>
                  <a:gd name="connsiteY78" fmla="*/ 89316 h 2979118"/>
                  <a:gd name="connsiteX79" fmla="*/ 5226016 w 6153460"/>
                  <a:gd name="connsiteY79" fmla="*/ 37136 h 2979118"/>
                  <a:gd name="connsiteX80" fmla="*/ 5158409 w 6153460"/>
                  <a:gd name="connsiteY80" fmla="*/ 7318 h 2979118"/>
                  <a:gd name="connsiteX81" fmla="*/ 5110577 w 6153460"/>
                  <a:gd name="connsiteY81" fmla="*/ 1210 h 2979118"/>
                  <a:gd name="connsiteX82" fmla="*/ 5049078 w 6153460"/>
                  <a:gd name="connsiteY82" fmla="*/ 47075 h 2979118"/>
                  <a:gd name="connsiteX83" fmla="*/ 4998554 w 6153460"/>
                  <a:gd name="connsiteY83" fmla="*/ 236746 h 2979118"/>
                  <a:gd name="connsiteX84" fmla="*/ 4953414 w 6153460"/>
                  <a:gd name="connsiteY84" fmla="*/ 351254 h 2979118"/>
                  <a:gd name="connsiteX85" fmla="*/ 4880527 w 6153460"/>
                  <a:gd name="connsiteY85" fmla="*/ 432630 h 2979118"/>
                  <a:gd name="connsiteX86" fmla="*/ 4753389 w 6153460"/>
                  <a:gd name="connsiteY86" fmla="*/ 470316 h 2979118"/>
                  <a:gd name="connsiteX87" fmla="*/ 4601817 w 6153460"/>
                  <a:gd name="connsiteY87" fmla="*/ 514214 h 2979118"/>
                  <a:gd name="connsiteX88" fmla="*/ 4299192 w 6153460"/>
                  <a:gd name="connsiteY88" fmla="*/ 641041 h 2979118"/>
                  <a:gd name="connsiteX89" fmla="*/ 4146170 w 6153460"/>
                  <a:gd name="connsiteY89" fmla="*/ 717966 h 2979118"/>
                  <a:gd name="connsiteX90" fmla="*/ 4028143 w 6153460"/>
                  <a:gd name="connsiteY90" fmla="*/ 713411 h 2979118"/>
                  <a:gd name="connsiteX91" fmla="*/ 3876261 w 6153460"/>
                  <a:gd name="connsiteY91" fmla="*/ 722936 h 2979118"/>
                  <a:gd name="connsiteX92" fmla="*/ 3803270 w 6153460"/>
                  <a:gd name="connsiteY92" fmla="*/ 732254 h 2979118"/>
                  <a:gd name="connsiteX93" fmla="*/ 3702948 w 6153460"/>
                  <a:gd name="connsiteY93" fmla="*/ 767040 h 2979118"/>
                  <a:gd name="connsiteX94" fmla="*/ 3643727 w 6153460"/>
                  <a:gd name="connsiteY94" fmla="*/ 863222 h 2979118"/>
                  <a:gd name="connsiteX95" fmla="*/ 3617843 w 6153460"/>
                  <a:gd name="connsiteY95" fmla="*/ 941596 h 2979118"/>
                  <a:gd name="connsiteX96" fmla="*/ 3577052 w 6153460"/>
                  <a:gd name="connsiteY96" fmla="*/ 982285 h 2979118"/>
                  <a:gd name="connsiteX97" fmla="*/ 3519280 w 6153460"/>
                  <a:gd name="connsiteY97" fmla="*/ 979696 h 2979118"/>
                  <a:gd name="connsiteX98" fmla="*/ 3431795 w 6153460"/>
                  <a:gd name="connsiteY98" fmla="*/ 917991 h 2979118"/>
                  <a:gd name="connsiteX99" fmla="*/ 3362636 w 6153460"/>
                  <a:gd name="connsiteY99" fmla="*/ 862083 h 2979118"/>
                  <a:gd name="connsiteX100" fmla="*/ 3286539 w 6153460"/>
                  <a:gd name="connsiteY100" fmla="*/ 765591 h 2979118"/>
                  <a:gd name="connsiteX101" fmla="*/ 3188494 w 6153460"/>
                  <a:gd name="connsiteY101" fmla="*/ 696638 h 2979118"/>
                  <a:gd name="connsiteX102" fmla="*/ 3011556 w 6153460"/>
                  <a:gd name="connsiteY102" fmla="*/ 603666 h 2979118"/>
                  <a:gd name="connsiteX103" fmla="*/ 2943225 w 6153460"/>
                  <a:gd name="connsiteY103" fmla="*/ 584202 h 2979118"/>
                  <a:gd name="connsiteX104" fmla="*/ 2862469 w 6153460"/>
                  <a:gd name="connsiteY104" fmla="*/ 603666 h 2979118"/>
                  <a:gd name="connsiteX0" fmla="*/ 2862469 w 6153460"/>
                  <a:gd name="connsiteY0" fmla="*/ 603666 h 2979118"/>
                  <a:gd name="connsiteX1" fmla="*/ 2834102 w 6153460"/>
                  <a:gd name="connsiteY1" fmla="*/ 670341 h 2979118"/>
                  <a:gd name="connsiteX2" fmla="*/ 2782956 w 6153460"/>
                  <a:gd name="connsiteY2" fmla="*/ 742814 h 2979118"/>
                  <a:gd name="connsiteX3" fmla="*/ 2735953 w 6153460"/>
                  <a:gd name="connsiteY3" fmla="*/ 792509 h 2979118"/>
                  <a:gd name="connsiteX4" fmla="*/ 2627036 w 6153460"/>
                  <a:gd name="connsiteY4" fmla="*/ 788989 h 2979118"/>
                  <a:gd name="connsiteX5" fmla="*/ 2475672 w 6153460"/>
                  <a:gd name="connsiteY5" fmla="*/ 933210 h 2979118"/>
                  <a:gd name="connsiteX6" fmla="*/ 2385391 w 6153460"/>
                  <a:gd name="connsiteY6" fmla="*/ 901840 h 2979118"/>
                  <a:gd name="connsiteX7" fmla="*/ 2281652 w 6153460"/>
                  <a:gd name="connsiteY7" fmla="*/ 813216 h 2979118"/>
                  <a:gd name="connsiteX8" fmla="*/ 2216426 w 6153460"/>
                  <a:gd name="connsiteY8" fmla="*/ 782570 h 2979118"/>
                  <a:gd name="connsiteX9" fmla="*/ 2037522 w 6153460"/>
                  <a:gd name="connsiteY9" fmla="*/ 732875 h 2979118"/>
                  <a:gd name="connsiteX10" fmla="*/ 1828800 w 6153460"/>
                  <a:gd name="connsiteY10" fmla="*/ 683179 h 2979118"/>
                  <a:gd name="connsiteX11" fmla="*/ 1620078 w 6153460"/>
                  <a:gd name="connsiteY11" fmla="*/ 563909 h 2979118"/>
                  <a:gd name="connsiteX12" fmla="*/ 1490869 w 6153460"/>
                  <a:gd name="connsiteY12" fmla="*/ 424762 h 2979118"/>
                  <a:gd name="connsiteX13" fmla="*/ 1381539 w 6153460"/>
                  <a:gd name="connsiteY13" fmla="*/ 335309 h 2979118"/>
                  <a:gd name="connsiteX14" fmla="*/ 1282148 w 6153460"/>
                  <a:gd name="connsiteY14" fmla="*/ 335309 h 2979118"/>
                  <a:gd name="connsiteX15" fmla="*/ 1133061 w 6153460"/>
                  <a:gd name="connsiteY15" fmla="*/ 404883 h 2979118"/>
                  <a:gd name="connsiteX16" fmla="*/ 1013791 w 6153460"/>
                  <a:gd name="connsiteY16" fmla="*/ 424762 h 2979118"/>
                  <a:gd name="connsiteX17" fmla="*/ 695739 w 6153460"/>
                  <a:gd name="connsiteY17" fmla="*/ 454579 h 2979118"/>
                  <a:gd name="connsiteX18" fmla="*/ 526774 w 6153460"/>
                  <a:gd name="connsiteY18" fmla="*/ 434701 h 2979118"/>
                  <a:gd name="connsiteX19" fmla="*/ 387626 w 6153460"/>
                  <a:gd name="connsiteY19" fmla="*/ 365127 h 2979118"/>
                  <a:gd name="connsiteX20" fmla="*/ 149087 w 6153460"/>
                  <a:gd name="connsiteY20" fmla="*/ 106709 h 2979118"/>
                  <a:gd name="connsiteX21" fmla="*/ 79513 w 6153460"/>
                  <a:gd name="connsiteY21" fmla="*/ 106709 h 2979118"/>
                  <a:gd name="connsiteX22" fmla="*/ 0 w 6153460"/>
                  <a:gd name="connsiteY22" fmla="*/ 196162 h 2979118"/>
                  <a:gd name="connsiteX23" fmla="*/ 49696 w 6153460"/>
                  <a:gd name="connsiteY23" fmla="*/ 365127 h 2979118"/>
                  <a:gd name="connsiteX24" fmla="*/ 178904 w 6153460"/>
                  <a:gd name="connsiteY24" fmla="*/ 573849 h 2979118"/>
                  <a:gd name="connsiteX25" fmla="*/ 208722 w 6153460"/>
                  <a:gd name="connsiteY25" fmla="*/ 732875 h 2979118"/>
                  <a:gd name="connsiteX26" fmla="*/ 238539 w 6153460"/>
                  <a:gd name="connsiteY26" fmla="*/ 872023 h 2979118"/>
                  <a:gd name="connsiteX27" fmla="*/ 397565 w 6153460"/>
                  <a:gd name="connsiteY27" fmla="*/ 961475 h 2979118"/>
                  <a:gd name="connsiteX28" fmla="*/ 606287 w 6153460"/>
                  <a:gd name="connsiteY28" fmla="*/ 1209953 h 2979118"/>
                  <a:gd name="connsiteX29" fmla="*/ 695739 w 6153460"/>
                  <a:gd name="connsiteY29" fmla="*/ 1488249 h 2979118"/>
                  <a:gd name="connsiteX30" fmla="*/ 715617 w 6153460"/>
                  <a:gd name="connsiteY30" fmla="*/ 1687031 h 2979118"/>
                  <a:gd name="connsiteX31" fmla="*/ 685800 w 6153460"/>
                  <a:gd name="connsiteY31" fmla="*/ 1816240 h 2979118"/>
                  <a:gd name="connsiteX32" fmla="*/ 705678 w 6153460"/>
                  <a:gd name="connsiteY32" fmla="*/ 1945449 h 2979118"/>
                  <a:gd name="connsiteX33" fmla="*/ 854765 w 6153460"/>
                  <a:gd name="connsiteY33" fmla="*/ 2074657 h 2979118"/>
                  <a:gd name="connsiteX34" fmla="*/ 1093304 w 6153460"/>
                  <a:gd name="connsiteY34" fmla="*/ 2164109 h 2979118"/>
                  <a:gd name="connsiteX35" fmla="*/ 1321904 w 6153460"/>
                  <a:gd name="connsiteY35" fmla="*/ 2303257 h 2979118"/>
                  <a:gd name="connsiteX36" fmla="*/ 1401417 w 6153460"/>
                  <a:gd name="connsiteY36" fmla="*/ 2382770 h 2979118"/>
                  <a:gd name="connsiteX37" fmla="*/ 1510748 w 6153460"/>
                  <a:gd name="connsiteY37" fmla="*/ 2561675 h 2979118"/>
                  <a:gd name="connsiteX38" fmla="*/ 1908313 w 6153460"/>
                  <a:gd name="connsiteY38" fmla="*/ 2661066 h 2979118"/>
                  <a:gd name="connsiteX39" fmla="*/ 2117035 w 6153460"/>
                  <a:gd name="connsiteY39" fmla="*/ 2611370 h 2979118"/>
                  <a:gd name="connsiteX40" fmla="*/ 2395330 w 6153460"/>
                  <a:gd name="connsiteY40" fmla="*/ 2442405 h 2979118"/>
                  <a:gd name="connsiteX41" fmla="*/ 2594113 w 6153460"/>
                  <a:gd name="connsiteY41" fmla="*/ 2392709 h 2979118"/>
                  <a:gd name="connsiteX42" fmla="*/ 2763078 w 6153460"/>
                  <a:gd name="connsiteY42" fmla="*/ 2402649 h 2979118"/>
                  <a:gd name="connsiteX43" fmla="*/ 3021496 w 6153460"/>
                  <a:gd name="connsiteY43" fmla="*/ 2541796 h 2979118"/>
                  <a:gd name="connsiteX44" fmla="*/ 3230217 w 6153460"/>
                  <a:gd name="connsiteY44" fmla="*/ 2671005 h 2979118"/>
                  <a:gd name="connsiteX45" fmla="*/ 3458817 w 6153460"/>
                  <a:gd name="connsiteY45" fmla="*/ 2671005 h 2979118"/>
                  <a:gd name="connsiteX46" fmla="*/ 3806687 w 6153460"/>
                  <a:gd name="connsiteY46" fmla="*/ 2382770 h 2979118"/>
                  <a:gd name="connsiteX47" fmla="*/ 4045226 w 6153460"/>
                  <a:gd name="connsiteY47" fmla="*/ 2323136 h 2979118"/>
                  <a:gd name="connsiteX48" fmla="*/ 4253948 w 6153460"/>
                  <a:gd name="connsiteY48" fmla="*/ 2352953 h 2979118"/>
                  <a:gd name="connsiteX49" fmla="*/ 4333461 w 6153460"/>
                  <a:gd name="connsiteY49" fmla="*/ 2432466 h 2979118"/>
                  <a:gd name="connsiteX50" fmla="*/ 4373217 w 6153460"/>
                  <a:gd name="connsiteY50" fmla="*/ 2611370 h 2979118"/>
                  <a:gd name="connsiteX51" fmla="*/ 4502426 w 6153460"/>
                  <a:gd name="connsiteY51" fmla="*/ 2730640 h 2979118"/>
                  <a:gd name="connsiteX52" fmla="*/ 4661452 w 6153460"/>
                  <a:gd name="connsiteY52" fmla="*/ 2859849 h 2979118"/>
                  <a:gd name="connsiteX53" fmla="*/ 4800600 w 6153460"/>
                  <a:gd name="connsiteY53" fmla="*/ 2959240 h 2979118"/>
                  <a:gd name="connsiteX54" fmla="*/ 4909930 w 6153460"/>
                  <a:gd name="connsiteY54" fmla="*/ 2979118 h 2979118"/>
                  <a:gd name="connsiteX55" fmla="*/ 5049078 w 6153460"/>
                  <a:gd name="connsiteY55" fmla="*/ 2899605 h 2979118"/>
                  <a:gd name="connsiteX56" fmla="*/ 5178287 w 6153460"/>
                  <a:gd name="connsiteY56" fmla="*/ 2800214 h 2979118"/>
                  <a:gd name="connsiteX57" fmla="*/ 5406887 w 6153460"/>
                  <a:gd name="connsiteY57" fmla="*/ 2730640 h 2979118"/>
                  <a:gd name="connsiteX58" fmla="*/ 5575852 w 6153460"/>
                  <a:gd name="connsiteY58" fmla="*/ 2631249 h 2979118"/>
                  <a:gd name="connsiteX59" fmla="*/ 5724939 w 6153460"/>
                  <a:gd name="connsiteY59" fmla="*/ 2422527 h 2979118"/>
                  <a:gd name="connsiteX60" fmla="*/ 5814391 w 6153460"/>
                  <a:gd name="connsiteY60" fmla="*/ 2183988 h 2979118"/>
                  <a:gd name="connsiteX61" fmla="*/ 5844209 w 6153460"/>
                  <a:gd name="connsiteY61" fmla="*/ 1945449 h 2979118"/>
                  <a:gd name="connsiteX62" fmla="*/ 6023113 w 6153460"/>
                  <a:gd name="connsiteY62" fmla="*/ 1607518 h 2979118"/>
                  <a:gd name="connsiteX63" fmla="*/ 6152322 w 6153460"/>
                  <a:gd name="connsiteY63" fmla="*/ 1339162 h 2979118"/>
                  <a:gd name="connsiteX64" fmla="*/ 6153460 w 6153460"/>
                  <a:gd name="connsiteY64" fmla="*/ 801931 h 2979118"/>
                  <a:gd name="connsiteX65" fmla="*/ 6072602 w 6153460"/>
                  <a:gd name="connsiteY65" fmla="*/ 696535 h 2979118"/>
                  <a:gd name="connsiteX66" fmla="*/ 6019178 w 6153460"/>
                  <a:gd name="connsiteY66" fmla="*/ 573020 h 2979118"/>
                  <a:gd name="connsiteX67" fmla="*/ 5994020 w 6153460"/>
                  <a:gd name="connsiteY67" fmla="*/ 422691 h 2979118"/>
                  <a:gd name="connsiteX68" fmla="*/ 5981390 w 6153460"/>
                  <a:gd name="connsiteY68" fmla="*/ 297520 h 2979118"/>
                  <a:gd name="connsiteX69" fmla="*/ 5941632 w 6153460"/>
                  <a:gd name="connsiteY69" fmla="*/ 171106 h 2979118"/>
                  <a:gd name="connsiteX70" fmla="*/ 5905914 w 6153460"/>
                  <a:gd name="connsiteY70" fmla="*/ 148847 h 2979118"/>
                  <a:gd name="connsiteX71" fmla="*/ 5857771 w 6153460"/>
                  <a:gd name="connsiteY71" fmla="*/ 149987 h 2979118"/>
                  <a:gd name="connsiteX72" fmla="*/ 5790992 w 6153460"/>
                  <a:gd name="connsiteY72" fmla="*/ 274846 h 2979118"/>
                  <a:gd name="connsiteX73" fmla="*/ 5717381 w 6153460"/>
                  <a:gd name="connsiteY73" fmla="*/ 280024 h 2979118"/>
                  <a:gd name="connsiteX74" fmla="*/ 5615609 w 6153460"/>
                  <a:gd name="connsiteY74" fmla="*/ 285614 h 2979118"/>
                  <a:gd name="connsiteX75" fmla="*/ 5579683 w 6153460"/>
                  <a:gd name="connsiteY75" fmla="*/ 275054 h 2979118"/>
                  <a:gd name="connsiteX76" fmla="*/ 5528952 w 6153460"/>
                  <a:gd name="connsiteY76" fmla="*/ 190571 h 2979118"/>
                  <a:gd name="connsiteX77" fmla="*/ 5489195 w 6153460"/>
                  <a:gd name="connsiteY77" fmla="*/ 144085 h 2979118"/>
                  <a:gd name="connsiteX78" fmla="*/ 5416826 w 6153460"/>
                  <a:gd name="connsiteY78" fmla="*/ 118615 h 2979118"/>
                  <a:gd name="connsiteX79" fmla="*/ 5329652 w 6153460"/>
                  <a:gd name="connsiteY79" fmla="*/ 89316 h 2979118"/>
                  <a:gd name="connsiteX80" fmla="*/ 5226016 w 6153460"/>
                  <a:gd name="connsiteY80" fmla="*/ 37136 h 2979118"/>
                  <a:gd name="connsiteX81" fmla="*/ 5158409 w 6153460"/>
                  <a:gd name="connsiteY81" fmla="*/ 7318 h 2979118"/>
                  <a:gd name="connsiteX82" fmla="*/ 5110577 w 6153460"/>
                  <a:gd name="connsiteY82" fmla="*/ 1210 h 2979118"/>
                  <a:gd name="connsiteX83" fmla="*/ 5049078 w 6153460"/>
                  <a:gd name="connsiteY83" fmla="*/ 47075 h 2979118"/>
                  <a:gd name="connsiteX84" fmla="*/ 4998554 w 6153460"/>
                  <a:gd name="connsiteY84" fmla="*/ 236746 h 2979118"/>
                  <a:gd name="connsiteX85" fmla="*/ 4953414 w 6153460"/>
                  <a:gd name="connsiteY85" fmla="*/ 351254 h 2979118"/>
                  <a:gd name="connsiteX86" fmla="*/ 4880527 w 6153460"/>
                  <a:gd name="connsiteY86" fmla="*/ 432630 h 2979118"/>
                  <a:gd name="connsiteX87" fmla="*/ 4753389 w 6153460"/>
                  <a:gd name="connsiteY87" fmla="*/ 470316 h 2979118"/>
                  <a:gd name="connsiteX88" fmla="*/ 4601817 w 6153460"/>
                  <a:gd name="connsiteY88" fmla="*/ 514214 h 2979118"/>
                  <a:gd name="connsiteX89" fmla="*/ 4299192 w 6153460"/>
                  <a:gd name="connsiteY89" fmla="*/ 641041 h 2979118"/>
                  <a:gd name="connsiteX90" fmla="*/ 4146170 w 6153460"/>
                  <a:gd name="connsiteY90" fmla="*/ 717966 h 2979118"/>
                  <a:gd name="connsiteX91" fmla="*/ 4028143 w 6153460"/>
                  <a:gd name="connsiteY91" fmla="*/ 713411 h 2979118"/>
                  <a:gd name="connsiteX92" fmla="*/ 3876261 w 6153460"/>
                  <a:gd name="connsiteY92" fmla="*/ 722936 h 2979118"/>
                  <a:gd name="connsiteX93" fmla="*/ 3803270 w 6153460"/>
                  <a:gd name="connsiteY93" fmla="*/ 732254 h 2979118"/>
                  <a:gd name="connsiteX94" fmla="*/ 3702948 w 6153460"/>
                  <a:gd name="connsiteY94" fmla="*/ 767040 h 2979118"/>
                  <a:gd name="connsiteX95" fmla="*/ 3643727 w 6153460"/>
                  <a:gd name="connsiteY95" fmla="*/ 863222 h 2979118"/>
                  <a:gd name="connsiteX96" fmla="*/ 3617843 w 6153460"/>
                  <a:gd name="connsiteY96" fmla="*/ 941596 h 2979118"/>
                  <a:gd name="connsiteX97" fmla="*/ 3577052 w 6153460"/>
                  <a:gd name="connsiteY97" fmla="*/ 982285 h 2979118"/>
                  <a:gd name="connsiteX98" fmla="*/ 3519280 w 6153460"/>
                  <a:gd name="connsiteY98" fmla="*/ 979696 h 2979118"/>
                  <a:gd name="connsiteX99" fmla="*/ 3431795 w 6153460"/>
                  <a:gd name="connsiteY99" fmla="*/ 917991 h 2979118"/>
                  <a:gd name="connsiteX100" fmla="*/ 3362636 w 6153460"/>
                  <a:gd name="connsiteY100" fmla="*/ 862083 h 2979118"/>
                  <a:gd name="connsiteX101" fmla="*/ 3286539 w 6153460"/>
                  <a:gd name="connsiteY101" fmla="*/ 765591 h 2979118"/>
                  <a:gd name="connsiteX102" fmla="*/ 3188494 w 6153460"/>
                  <a:gd name="connsiteY102" fmla="*/ 696638 h 2979118"/>
                  <a:gd name="connsiteX103" fmla="*/ 3011556 w 6153460"/>
                  <a:gd name="connsiteY103" fmla="*/ 603666 h 2979118"/>
                  <a:gd name="connsiteX104" fmla="*/ 2943225 w 6153460"/>
                  <a:gd name="connsiteY104" fmla="*/ 584202 h 2979118"/>
                  <a:gd name="connsiteX105" fmla="*/ 2862469 w 6153460"/>
                  <a:gd name="connsiteY105" fmla="*/ 603666 h 2979118"/>
                  <a:gd name="connsiteX0" fmla="*/ 2862469 w 6154751"/>
                  <a:gd name="connsiteY0" fmla="*/ 603666 h 2979118"/>
                  <a:gd name="connsiteX1" fmla="*/ 2834102 w 6154751"/>
                  <a:gd name="connsiteY1" fmla="*/ 670341 h 2979118"/>
                  <a:gd name="connsiteX2" fmla="*/ 2782956 w 6154751"/>
                  <a:gd name="connsiteY2" fmla="*/ 742814 h 2979118"/>
                  <a:gd name="connsiteX3" fmla="*/ 2735953 w 6154751"/>
                  <a:gd name="connsiteY3" fmla="*/ 792509 h 2979118"/>
                  <a:gd name="connsiteX4" fmla="*/ 2627036 w 6154751"/>
                  <a:gd name="connsiteY4" fmla="*/ 788989 h 2979118"/>
                  <a:gd name="connsiteX5" fmla="*/ 2475672 w 6154751"/>
                  <a:gd name="connsiteY5" fmla="*/ 933210 h 2979118"/>
                  <a:gd name="connsiteX6" fmla="*/ 2385391 w 6154751"/>
                  <a:gd name="connsiteY6" fmla="*/ 901840 h 2979118"/>
                  <a:gd name="connsiteX7" fmla="*/ 2281652 w 6154751"/>
                  <a:gd name="connsiteY7" fmla="*/ 813216 h 2979118"/>
                  <a:gd name="connsiteX8" fmla="*/ 2216426 w 6154751"/>
                  <a:gd name="connsiteY8" fmla="*/ 782570 h 2979118"/>
                  <a:gd name="connsiteX9" fmla="*/ 2037522 w 6154751"/>
                  <a:gd name="connsiteY9" fmla="*/ 732875 h 2979118"/>
                  <a:gd name="connsiteX10" fmla="*/ 1828800 w 6154751"/>
                  <a:gd name="connsiteY10" fmla="*/ 683179 h 2979118"/>
                  <a:gd name="connsiteX11" fmla="*/ 1620078 w 6154751"/>
                  <a:gd name="connsiteY11" fmla="*/ 563909 h 2979118"/>
                  <a:gd name="connsiteX12" fmla="*/ 1490869 w 6154751"/>
                  <a:gd name="connsiteY12" fmla="*/ 424762 h 2979118"/>
                  <a:gd name="connsiteX13" fmla="*/ 1381539 w 6154751"/>
                  <a:gd name="connsiteY13" fmla="*/ 335309 h 2979118"/>
                  <a:gd name="connsiteX14" fmla="*/ 1282148 w 6154751"/>
                  <a:gd name="connsiteY14" fmla="*/ 335309 h 2979118"/>
                  <a:gd name="connsiteX15" fmla="*/ 1133061 w 6154751"/>
                  <a:gd name="connsiteY15" fmla="*/ 404883 h 2979118"/>
                  <a:gd name="connsiteX16" fmla="*/ 1013791 w 6154751"/>
                  <a:gd name="connsiteY16" fmla="*/ 424762 h 2979118"/>
                  <a:gd name="connsiteX17" fmla="*/ 695739 w 6154751"/>
                  <a:gd name="connsiteY17" fmla="*/ 454579 h 2979118"/>
                  <a:gd name="connsiteX18" fmla="*/ 526774 w 6154751"/>
                  <a:gd name="connsiteY18" fmla="*/ 434701 h 2979118"/>
                  <a:gd name="connsiteX19" fmla="*/ 387626 w 6154751"/>
                  <a:gd name="connsiteY19" fmla="*/ 365127 h 2979118"/>
                  <a:gd name="connsiteX20" fmla="*/ 149087 w 6154751"/>
                  <a:gd name="connsiteY20" fmla="*/ 106709 h 2979118"/>
                  <a:gd name="connsiteX21" fmla="*/ 79513 w 6154751"/>
                  <a:gd name="connsiteY21" fmla="*/ 106709 h 2979118"/>
                  <a:gd name="connsiteX22" fmla="*/ 0 w 6154751"/>
                  <a:gd name="connsiteY22" fmla="*/ 196162 h 2979118"/>
                  <a:gd name="connsiteX23" fmla="*/ 49696 w 6154751"/>
                  <a:gd name="connsiteY23" fmla="*/ 365127 h 2979118"/>
                  <a:gd name="connsiteX24" fmla="*/ 178904 w 6154751"/>
                  <a:gd name="connsiteY24" fmla="*/ 573849 h 2979118"/>
                  <a:gd name="connsiteX25" fmla="*/ 208722 w 6154751"/>
                  <a:gd name="connsiteY25" fmla="*/ 732875 h 2979118"/>
                  <a:gd name="connsiteX26" fmla="*/ 238539 w 6154751"/>
                  <a:gd name="connsiteY26" fmla="*/ 872023 h 2979118"/>
                  <a:gd name="connsiteX27" fmla="*/ 397565 w 6154751"/>
                  <a:gd name="connsiteY27" fmla="*/ 961475 h 2979118"/>
                  <a:gd name="connsiteX28" fmla="*/ 606287 w 6154751"/>
                  <a:gd name="connsiteY28" fmla="*/ 1209953 h 2979118"/>
                  <a:gd name="connsiteX29" fmla="*/ 695739 w 6154751"/>
                  <a:gd name="connsiteY29" fmla="*/ 1488249 h 2979118"/>
                  <a:gd name="connsiteX30" fmla="*/ 715617 w 6154751"/>
                  <a:gd name="connsiteY30" fmla="*/ 1687031 h 2979118"/>
                  <a:gd name="connsiteX31" fmla="*/ 685800 w 6154751"/>
                  <a:gd name="connsiteY31" fmla="*/ 1816240 h 2979118"/>
                  <a:gd name="connsiteX32" fmla="*/ 705678 w 6154751"/>
                  <a:gd name="connsiteY32" fmla="*/ 1945449 h 2979118"/>
                  <a:gd name="connsiteX33" fmla="*/ 854765 w 6154751"/>
                  <a:gd name="connsiteY33" fmla="*/ 2074657 h 2979118"/>
                  <a:gd name="connsiteX34" fmla="*/ 1093304 w 6154751"/>
                  <a:gd name="connsiteY34" fmla="*/ 2164109 h 2979118"/>
                  <a:gd name="connsiteX35" fmla="*/ 1321904 w 6154751"/>
                  <a:gd name="connsiteY35" fmla="*/ 2303257 h 2979118"/>
                  <a:gd name="connsiteX36" fmla="*/ 1401417 w 6154751"/>
                  <a:gd name="connsiteY36" fmla="*/ 2382770 h 2979118"/>
                  <a:gd name="connsiteX37" fmla="*/ 1510748 w 6154751"/>
                  <a:gd name="connsiteY37" fmla="*/ 2561675 h 2979118"/>
                  <a:gd name="connsiteX38" fmla="*/ 1908313 w 6154751"/>
                  <a:gd name="connsiteY38" fmla="*/ 2661066 h 2979118"/>
                  <a:gd name="connsiteX39" fmla="*/ 2117035 w 6154751"/>
                  <a:gd name="connsiteY39" fmla="*/ 2611370 h 2979118"/>
                  <a:gd name="connsiteX40" fmla="*/ 2395330 w 6154751"/>
                  <a:gd name="connsiteY40" fmla="*/ 2442405 h 2979118"/>
                  <a:gd name="connsiteX41" fmla="*/ 2594113 w 6154751"/>
                  <a:gd name="connsiteY41" fmla="*/ 2392709 h 2979118"/>
                  <a:gd name="connsiteX42" fmla="*/ 2763078 w 6154751"/>
                  <a:gd name="connsiteY42" fmla="*/ 2402649 h 2979118"/>
                  <a:gd name="connsiteX43" fmla="*/ 3021496 w 6154751"/>
                  <a:gd name="connsiteY43" fmla="*/ 2541796 h 2979118"/>
                  <a:gd name="connsiteX44" fmla="*/ 3230217 w 6154751"/>
                  <a:gd name="connsiteY44" fmla="*/ 2671005 h 2979118"/>
                  <a:gd name="connsiteX45" fmla="*/ 3458817 w 6154751"/>
                  <a:gd name="connsiteY45" fmla="*/ 2671005 h 2979118"/>
                  <a:gd name="connsiteX46" fmla="*/ 3806687 w 6154751"/>
                  <a:gd name="connsiteY46" fmla="*/ 2382770 h 2979118"/>
                  <a:gd name="connsiteX47" fmla="*/ 4045226 w 6154751"/>
                  <a:gd name="connsiteY47" fmla="*/ 2323136 h 2979118"/>
                  <a:gd name="connsiteX48" fmla="*/ 4253948 w 6154751"/>
                  <a:gd name="connsiteY48" fmla="*/ 2352953 h 2979118"/>
                  <a:gd name="connsiteX49" fmla="*/ 4333461 w 6154751"/>
                  <a:gd name="connsiteY49" fmla="*/ 2432466 h 2979118"/>
                  <a:gd name="connsiteX50" fmla="*/ 4373217 w 6154751"/>
                  <a:gd name="connsiteY50" fmla="*/ 2611370 h 2979118"/>
                  <a:gd name="connsiteX51" fmla="*/ 4502426 w 6154751"/>
                  <a:gd name="connsiteY51" fmla="*/ 2730640 h 2979118"/>
                  <a:gd name="connsiteX52" fmla="*/ 4661452 w 6154751"/>
                  <a:gd name="connsiteY52" fmla="*/ 2859849 h 2979118"/>
                  <a:gd name="connsiteX53" fmla="*/ 4800600 w 6154751"/>
                  <a:gd name="connsiteY53" fmla="*/ 2959240 h 2979118"/>
                  <a:gd name="connsiteX54" fmla="*/ 4909930 w 6154751"/>
                  <a:gd name="connsiteY54" fmla="*/ 2979118 h 2979118"/>
                  <a:gd name="connsiteX55" fmla="*/ 5049078 w 6154751"/>
                  <a:gd name="connsiteY55" fmla="*/ 2899605 h 2979118"/>
                  <a:gd name="connsiteX56" fmla="*/ 5178287 w 6154751"/>
                  <a:gd name="connsiteY56" fmla="*/ 2800214 h 2979118"/>
                  <a:gd name="connsiteX57" fmla="*/ 5406887 w 6154751"/>
                  <a:gd name="connsiteY57" fmla="*/ 2730640 h 2979118"/>
                  <a:gd name="connsiteX58" fmla="*/ 5575852 w 6154751"/>
                  <a:gd name="connsiteY58" fmla="*/ 2631249 h 2979118"/>
                  <a:gd name="connsiteX59" fmla="*/ 5724939 w 6154751"/>
                  <a:gd name="connsiteY59" fmla="*/ 2422527 h 2979118"/>
                  <a:gd name="connsiteX60" fmla="*/ 5814391 w 6154751"/>
                  <a:gd name="connsiteY60" fmla="*/ 2183988 h 2979118"/>
                  <a:gd name="connsiteX61" fmla="*/ 5844209 w 6154751"/>
                  <a:gd name="connsiteY61" fmla="*/ 1945449 h 2979118"/>
                  <a:gd name="connsiteX62" fmla="*/ 6023113 w 6154751"/>
                  <a:gd name="connsiteY62" fmla="*/ 1607518 h 2979118"/>
                  <a:gd name="connsiteX63" fmla="*/ 6154704 w 6154751"/>
                  <a:gd name="connsiteY63" fmla="*/ 1310587 h 2979118"/>
                  <a:gd name="connsiteX64" fmla="*/ 6153460 w 6154751"/>
                  <a:gd name="connsiteY64" fmla="*/ 801931 h 2979118"/>
                  <a:gd name="connsiteX65" fmla="*/ 6072602 w 6154751"/>
                  <a:gd name="connsiteY65" fmla="*/ 696535 h 2979118"/>
                  <a:gd name="connsiteX66" fmla="*/ 6019178 w 6154751"/>
                  <a:gd name="connsiteY66" fmla="*/ 573020 h 2979118"/>
                  <a:gd name="connsiteX67" fmla="*/ 5994020 w 6154751"/>
                  <a:gd name="connsiteY67" fmla="*/ 422691 h 2979118"/>
                  <a:gd name="connsiteX68" fmla="*/ 5981390 w 6154751"/>
                  <a:gd name="connsiteY68" fmla="*/ 297520 h 2979118"/>
                  <a:gd name="connsiteX69" fmla="*/ 5941632 w 6154751"/>
                  <a:gd name="connsiteY69" fmla="*/ 171106 h 2979118"/>
                  <a:gd name="connsiteX70" fmla="*/ 5905914 w 6154751"/>
                  <a:gd name="connsiteY70" fmla="*/ 148847 h 2979118"/>
                  <a:gd name="connsiteX71" fmla="*/ 5857771 w 6154751"/>
                  <a:gd name="connsiteY71" fmla="*/ 149987 h 2979118"/>
                  <a:gd name="connsiteX72" fmla="*/ 5790992 w 6154751"/>
                  <a:gd name="connsiteY72" fmla="*/ 274846 h 2979118"/>
                  <a:gd name="connsiteX73" fmla="*/ 5717381 w 6154751"/>
                  <a:gd name="connsiteY73" fmla="*/ 280024 h 2979118"/>
                  <a:gd name="connsiteX74" fmla="*/ 5615609 w 6154751"/>
                  <a:gd name="connsiteY74" fmla="*/ 285614 h 2979118"/>
                  <a:gd name="connsiteX75" fmla="*/ 5579683 w 6154751"/>
                  <a:gd name="connsiteY75" fmla="*/ 275054 h 2979118"/>
                  <a:gd name="connsiteX76" fmla="*/ 5528952 w 6154751"/>
                  <a:gd name="connsiteY76" fmla="*/ 190571 h 2979118"/>
                  <a:gd name="connsiteX77" fmla="*/ 5489195 w 6154751"/>
                  <a:gd name="connsiteY77" fmla="*/ 144085 h 2979118"/>
                  <a:gd name="connsiteX78" fmla="*/ 5416826 w 6154751"/>
                  <a:gd name="connsiteY78" fmla="*/ 118615 h 2979118"/>
                  <a:gd name="connsiteX79" fmla="*/ 5329652 w 6154751"/>
                  <a:gd name="connsiteY79" fmla="*/ 89316 h 2979118"/>
                  <a:gd name="connsiteX80" fmla="*/ 5226016 w 6154751"/>
                  <a:gd name="connsiteY80" fmla="*/ 37136 h 2979118"/>
                  <a:gd name="connsiteX81" fmla="*/ 5158409 w 6154751"/>
                  <a:gd name="connsiteY81" fmla="*/ 7318 h 2979118"/>
                  <a:gd name="connsiteX82" fmla="*/ 5110577 w 6154751"/>
                  <a:gd name="connsiteY82" fmla="*/ 1210 h 2979118"/>
                  <a:gd name="connsiteX83" fmla="*/ 5049078 w 6154751"/>
                  <a:gd name="connsiteY83" fmla="*/ 47075 h 2979118"/>
                  <a:gd name="connsiteX84" fmla="*/ 4998554 w 6154751"/>
                  <a:gd name="connsiteY84" fmla="*/ 236746 h 2979118"/>
                  <a:gd name="connsiteX85" fmla="*/ 4953414 w 6154751"/>
                  <a:gd name="connsiteY85" fmla="*/ 351254 h 2979118"/>
                  <a:gd name="connsiteX86" fmla="*/ 4880527 w 6154751"/>
                  <a:gd name="connsiteY86" fmla="*/ 432630 h 2979118"/>
                  <a:gd name="connsiteX87" fmla="*/ 4753389 w 6154751"/>
                  <a:gd name="connsiteY87" fmla="*/ 470316 h 2979118"/>
                  <a:gd name="connsiteX88" fmla="*/ 4601817 w 6154751"/>
                  <a:gd name="connsiteY88" fmla="*/ 514214 h 2979118"/>
                  <a:gd name="connsiteX89" fmla="*/ 4299192 w 6154751"/>
                  <a:gd name="connsiteY89" fmla="*/ 641041 h 2979118"/>
                  <a:gd name="connsiteX90" fmla="*/ 4146170 w 6154751"/>
                  <a:gd name="connsiteY90" fmla="*/ 717966 h 2979118"/>
                  <a:gd name="connsiteX91" fmla="*/ 4028143 w 6154751"/>
                  <a:gd name="connsiteY91" fmla="*/ 713411 h 2979118"/>
                  <a:gd name="connsiteX92" fmla="*/ 3876261 w 6154751"/>
                  <a:gd name="connsiteY92" fmla="*/ 722936 h 2979118"/>
                  <a:gd name="connsiteX93" fmla="*/ 3803270 w 6154751"/>
                  <a:gd name="connsiteY93" fmla="*/ 732254 h 2979118"/>
                  <a:gd name="connsiteX94" fmla="*/ 3702948 w 6154751"/>
                  <a:gd name="connsiteY94" fmla="*/ 767040 h 2979118"/>
                  <a:gd name="connsiteX95" fmla="*/ 3643727 w 6154751"/>
                  <a:gd name="connsiteY95" fmla="*/ 863222 h 2979118"/>
                  <a:gd name="connsiteX96" fmla="*/ 3617843 w 6154751"/>
                  <a:gd name="connsiteY96" fmla="*/ 941596 h 2979118"/>
                  <a:gd name="connsiteX97" fmla="*/ 3577052 w 6154751"/>
                  <a:gd name="connsiteY97" fmla="*/ 982285 h 2979118"/>
                  <a:gd name="connsiteX98" fmla="*/ 3519280 w 6154751"/>
                  <a:gd name="connsiteY98" fmla="*/ 979696 h 2979118"/>
                  <a:gd name="connsiteX99" fmla="*/ 3431795 w 6154751"/>
                  <a:gd name="connsiteY99" fmla="*/ 917991 h 2979118"/>
                  <a:gd name="connsiteX100" fmla="*/ 3362636 w 6154751"/>
                  <a:gd name="connsiteY100" fmla="*/ 862083 h 2979118"/>
                  <a:gd name="connsiteX101" fmla="*/ 3286539 w 6154751"/>
                  <a:gd name="connsiteY101" fmla="*/ 765591 h 2979118"/>
                  <a:gd name="connsiteX102" fmla="*/ 3188494 w 6154751"/>
                  <a:gd name="connsiteY102" fmla="*/ 696638 h 2979118"/>
                  <a:gd name="connsiteX103" fmla="*/ 3011556 w 6154751"/>
                  <a:gd name="connsiteY103" fmla="*/ 603666 h 2979118"/>
                  <a:gd name="connsiteX104" fmla="*/ 2943225 w 6154751"/>
                  <a:gd name="connsiteY104" fmla="*/ 584202 h 2979118"/>
                  <a:gd name="connsiteX105" fmla="*/ 2862469 w 6154751"/>
                  <a:gd name="connsiteY105" fmla="*/ 603666 h 2979118"/>
                  <a:gd name="connsiteX0" fmla="*/ 2862469 w 6154751"/>
                  <a:gd name="connsiteY0" fmla="*/ 603666 h 2979118"/>
                  <a:gd name="connsiteX1" fmla="*/ 2834102 w 6154751"/>
                  <a:gd name="connsiteY1" fmla="*/ 670341 h 2979118"/>
                  <a:gd name="connsiteX2" fmla="*/ 2782956 w 6154751"/>
                  <a:gd name="connsiteY2" fmla="*/ 742814 h 2979118"/>
                  <a:gd name="connsiteX3" fmla="*/ 2735953 w 6154751"/>
                  <a:gd name="connsiteY3" fmla="*/ 792509 h 2979118"/>
                  <a:gd name="connsiteX4" fmla="*/ 2627036 w 6154751"/>
                  <a:gd name="connsiteY4" fmla="*/ 788989 h 2979118"/>
                  <a:gd name="connsiteX5" fmla="*/ 2475672 w 6154751"/>
                  <a:gd name="connsiteY5" fmla="*/ 933210 h 2979118"/>
                  <a:gd name="connsiteX6" fmla="*/ 2385391 w 6154751"/>
                  <a:gd name="connsiteY6" fmla="*/ 901840 h 2979118"/>
                  <a:gd name="connsiteX7" fmla="*/ 2281652 w 6154751"/>
                  <a:gd name="connsiteY7" fmla="*/ 813216 h 2979118"/>
                  <a:gd name="connsiteX8" fmla="*/ 2216426 w 6154751"/>
                  <a:gd name="connsiteY8" fmla="*/ 782570 h 2979118"/>
                  <a:gd name="connsiteX9" fmla="*/ 2037522 w 6154751"/>
                  <a:gd name="connsiteY9" fmla="*/ 732875 h 2979118"/>
                  <a:gd name="connsiteX10" fmla="*/ 1828800 w 6154751"/>
                  <a:gd name="connsiteY10" fmla="*/ 683179 h 2979118"/>
                  <a:gd name="connsiteX11" fmla="*/ 1620078 w 6154751"/>
                  <a:gd name="connsiteY11" fmla="*/ 563909 h 2979118"/>
                  <a:gd name="connsiteX12" fmla="*/ 1490869 w 6154751"/>
                  <a:gd name="connsiteY12" fmla="*/ 424762 h 2979118"/>
                  <a:gd name="connsiteX13" fmla="*/ 1381539 w 6154751"/>
                  <a:gd name="connsiteY13" fmla="*/ 335309 h 2979118"/>
                  <a:gd name="connsiteX14" fmla="*/ 1282148 w 6154751"/>
                  <a:gd name="connsiteY14" fmla="*/ 335309 h 2979118"/>
                  <a:gd name="connsiteX15" fmla="*/ 1133061 w 6154751"/>
                  <a:gd name="connsiteY15" fmla="*/ 404883 h 2979118"/>
                  <a:gd name="connsiteX16" fmla="*/ 1013791 w 6154751"/>
                  <a:gd name="connsiteY16" fmla="*/ 424762 h 2979118"/>
                  <a:gd name="connsiteX17" fmla="*/ 695739 w 6154751"/>
                  <a:gd name="connsiteY17" fmla="*/ 454579 h 2979118"/>
                  <a:gd name="connsiteX18" fmla="*/ 526774 w 6154751"/>
                  <a:gd name="connsiteY18" fmla="*/ 434701 h 2979118"/>
                  <a:gd name="connsiteX19" fmla="*/ 387626 w 6154751"/>
                  <a:gd name="connsiteY19" fmla="*/ 365127 h 2979118"/>
                  <a:gd name="connsiteX20" fmla="*/ 149087 w 6154751"/>
                  <a:gd name="connsiteY20" fmla="*/ 106709 h 2979118"/>
                  <a:gd name="connsiteX21" fmla="*/ 79513 w 6154751"/>
                  <a:gd name="connsiteY21" fmla="*/ 106709 h 2979118"/>
                  <a:gd name="connsiteX22" fmla="*/ 0 w 6154751"/>
                  <a:gd name="connsiteY22" fmla="*/ 196162 h 2979118"/>
                  <a:gd name="connsiteX23" fmla="*/ 49696 w 6154751"/>
                  <a:gd name="connsiteY23" fmla="*/ 365127 h 2979118"/>
                  <a:gd name="connsiteX24" fmla="*/ 178904 w 6154751"/>
                  <a:gd name="connsiteY24" fmla="*/ 573849 h 2979118"/>
                  <a:gd name="connsiteX25" fmla="*/ 208722 w 6154751"/>
                  <a:gd name="connsiteY25" fmla="*/ 732875 h 2979118"/>
                  <a:gd name="connsiteX26" fmla="*/ 238539 w 6154751"/>
                  <a:gd name="connsiteY26" fmla="*/ 872023 h 2979118"/>
                  <a:gd name="connsiteX27" fmla="*/ 397565 w 6154751"/>
                  <a:gd name="connsiteY27" fmla="*/ 961475 h 2979118"/>
                  <a:gd name="connsiteX28" fmla="*/ 606287 w 6154751"/>
                  <a:gd name="connsiteY28" fmla="*/ 1209953 h 2979118"/>
                  <a:gd name="connsiteX29" fmla="*/ 695739 w 6154751"/>
                  <a:gd name="connsiteY29" fmla="*/ 1488249 h 2979118"/>
                  <a:gd name="connsiteX30" fmla="*/ 715617 w 6154751"/>
                  <a:gd name="connsiteY30" fmla="*/ 1687031 h 2979118"/>
                  <a:gd name="connsiteX31" fmla="*/ 685800 w 6154751"/>
                  <a:gd name="connsiteY31" fmla="*/ 1816240 h 2979118"/>
                  <a:gd name="connsiteX32" fmla="*/ 705678 w 6154751"/>
                  <a:gd name="connsiteY32" fmla="*/ 1945449 h 2979118"/>
                  <a:gd name="connsiteX33" fmla="*/ 854765 w 6154751"/>
                  <a:gd name="connsiteY33" fmla="*/ 2074657 h 2979118"/>
                  <a:gd name="connsiteX34" fmla="*/ 1093304 w 6154751"/>
                  <a:gd name="connsiteY34" fmla="*/ 2164109 h 2979118"/>
                  <a:gd name="connsiteX35" fmla="*/ 1321904 w 6154751"/>
                  <a:gd name="connsiteY35" fmla="*/ 2303257 h 2979118"/>
                  <a:gd name="connsiteX36" fmla="*/ 1401417 w 6154751"/>
                  <a:gd name="connsiteY36" fmla="*/ 2382770 h 2979118"/>
                  <a:gd name="connsiteX37" fmla="*/ 1510748 w 6154751"/>
                  <a:gd name="connsiteY37" fmla="*/ 2561675 h 2979118"/>
                  <a:gd name="connsiteX38" fmla="*/ 1908313 w 6154751"/>
                  <a:gd name="connsiteY38" fmla="*/ 2661066 h 2979118"/>
                  <a:gd name="connsiteX39" fmla="*/ 2117035 w 6154751"/>
                  <a:gd name="connsiteY39" fmla="*/ 2611370 h 2979118"/>
                  <a:gd name="connsiteX40" fmla="*/ 2395330 w 6154751"/>
                  <a:gd name="connsiteY40" fmla="*/ 2442405 h 2979118"/>
                  <a:gd name="connsiteX41" fmla="*/ 2594113 w 6154751"/>
                  <a:gd name="connsiteY41" fmla="*/ 2392709 h 2979118"/>
                  <a:gd name="connsiteX42" fmla="*/ 2763078 w 6154751"/>
                  <a:gd name="connsiteY42" fmla="*/ 2402649 h 2979118"/>
                  <a:gd name="connsiteX43" fmla="*/ 3021496 w 6154751"/>
                  <a:gd name="connsiteY43" fmla="*/ 2541796 h 2979118"/>
                  <a:gd name="connsiteX44" fmla="*/ 3230217 w 6154751"/>
                  <a:gd name="connsiteY44" fmla="*/ 2671005 h 2979118"/>
                  <a:gd name="connsiteX45" fmla="*/ 3458817 w 6154751"/>
                  <a:gd name="connsiteY45" fmla="*/ 2671005 h 2979118"/>
                  <a:gd name="connsiteX46" fmla="*/ 3806687 w 6154751"/>
                  <a:gd name="connsiteY46" fmla="*/ 2382770 h 2979118"/>
                  <a:gd name="connsiteX47" fmla="*/ 4045226 w 6154751"/>
                  <a:gd name="connsiteY47" fmla="*/ 2323136 h 2979118"/>
                  <a:gd name="connsiteX48" fmla="*/ 4253948 w 6154751"/>
                  <a:gd name="connsiteY48" fmla="*/ 2352953 h 2979118"/>
                  <a:gd name="connsiteX49" fmla="*/ 4333461 w 6154751"/>
                  <a:gd name="connsiteY49" fmla="*/ 2432466 h 2979118"/>
                  <a:gd name="connsiteX50" fmla="*/ 4373217 w 6154751"/>
                  <a:gd name="connsiteY50" fmla="*/ 2611370 h 2979118"/>
                  <a:gd name="connsiteX51" fmla="*/ 4502426 w 6154751"/>
                  <a:gd name="connsiteY51" fmla="*/ 2730640 h 2979118"/>
                  <a:gd name="connsiteX52" fmla="*/ 4661452 w 6154751"/>
                  <a:gd name="connsiteY52" fmla="*/ 2859849 h 2979118"/>
                  <a:gd name="connsiteX53" fmla="*/ 4800600 w 6154751"/>
                  <a:gd name="connsiteY53" fmla="*/ 2959240 h 2979118"/>
                  <a:gd name="connsiteX54" fmla="*/ 4909930 w 6154751"/>
                  <a:gd name="connsiteY54" fmla="*/ 2979118 h 2979118"/>
                  <a:gd name="connsiteX55" fmla="*/ 5049078 w 6154751"/>
                  <a:gd name="connsiteY55" fmla="*/ 2899605 h 2979118"/>
                  <a:gd name="connsiteX56" fmla="*/ 5178287 w 6154751"/>
                  <a:gd name="connsiteY56" fmla="*/ 2800214 h 2979118"/>
                  <a:gd name="connsiteX57" fmla="*/ 5406887 w 6154751"/>
                  <a:gd name="connsiteY57" fmla="*/ 2730640 h 2979118"/>
                  <a:gd name="connsiteX58" fmla="*/ 5575852 w 6154751"/>
                  <a:gd name="connsiteY58" fmla="*/ 2631249 h 2979118"/>
                  <a:gd name="connsiteX59" fmla="*/ 5724939 w 6154751"/>
                  <a:gd name="connsiteY59" fmla="*/ 2422527 h 2979118"/>
                  <a:gd name="connsiteX60" fmla="*/ 5814391 w 6154751"/>
                  <a:gd name="connsiteY60" fmla="*/ 2183988 h 2979118"/>
                  <a:gd name="connsiteX61" fmla="*/ 5858496 w 6154751"/>
                  <a:gd name="connsiteY61" fmla="*/ 1938305 h 2979118"/>
                  <a:gd name="connsiteX62" fmla="*/ 6023113 w 6154751"/>
                  <a:gd name="connsiteY62" fmla="*/ 1607518 h 2979118"/>
                  <a:gd name="connsiteX63" fmla="*/ 6154704 w 6154751"/>
                  <a:gd name="connsiteY63" fmla="*/ 1310587 h 2979118"/>
                  <a:gd name="connsiteX64" fmla="*/ 6153460 w 6154751"/>
                  <a:gd name="connsiteY64" fmla="*/ 801931 h 2979118"/>
                  <a:gd name="connsiteX65" fmla="*/ 6072602 w 6154751"/>
                  <a:gd name="connsiteY65" fmla="*/ 696535 h 2979118"/>
                  <a:gd name="connsiteX66" fmla="*/ 6019178 w 6154751"/>
                  <a:gd name="connsiteY66" fmla="*/ 573020 h 2979118"/>
                  <a:gd name="connsiteX67" fmla="*/ 5994020 w 6154751"/>
                  <a:gd name="connsiteY67" fmla="*/ 422691 h 2979118"/>
                  <a:gd name="connsiteX68" fmla="*/ 5981390 w 6154751"/>
                  <a:gd name="connsiteY68" fmla="*/ 297520 h 2979118"/>
                  <a:gd name="connsiteX69" fmla="*/ 5941632 w 6154751"/>
                  <a:gd name="connsiteY69" fmla="*/ 171106 h 2979118"/>
                  <a:gd name="connsiteX70" fmla="*/ 5905914 w 6154751"/>
                  <a:gd name="connsiteY70" fmla="*/ 148847 h 2979118"/>
                  <a:gd name="connsiteX71" fmla="*/ 5857771 w 6154751"/>
                  <a:gd name="connsiteY71" fmla="*/ 149987 h 2979118"/>
                  <a:gd name="connsiteX72" fmla="*/ 5790992 w 6154751"/>
                  <a:gd name="connsiteY72" fmla="*/ 274846 h 2979118"/>
                  <a:gd name="connsiteX73" fmla="*/ 5717381 w 6154751"/>
                  <a:gd name="connsiteY73" fmla="*/ 280024 h 2979118"/>
                  <a:gd name="connsiteX74" fmla="*/ 5615609 w 6154751"/>
                  <a:gd name="connsiteY74" fmla="*/ 285614 h 2979118"/>
                  <a:gd name="connsiteX75" fmla="*/ 5579683 w 6154751"/>
                  <a:gd name="connsiteY75" fmla="*/ 275054 h 2979118"/>
                  <a:gd name="connsiteX76" fmla="*/ 5528952 w 6154751"/>
                  <a:gd name="connsiteY76" fmla="*/ 190571 h 2979118"/>
                  <a:gd name="connsiteX77" fmla="*/ 5489195 w 6154751"/>
                  <a:gd name="connsiteY77" fmla="*/ 144085 h 2979118"/>
                  <a:gd name="connsiteX78" fmla="*/ 5416826 w 6154751"/>
                  <a:gd name="connsiteY78" fmla="*/ 118615 h 2979118"/>
                  <a:gd name="connsiteX79" fmla="*/ 5329652 w 6154751"/>
                  <a:gd name="connsiteY79" fmla="*/ 89316 h 2979118"/>
                  <a:gd name="connsiteX80" fmla="*/ 5226016 w 6154751"/>
                  <a:gd name="connsiteY80" fmla="*/ 37136 h 2979118"/>
                  <a:gd name="connsiteX81" fmla="*/ 5158409 w 6154751"/>
                  <a:gd name="connsiteY81" fmla="*/ 7318 h 2979118"/>
                  <a:gd name="connsiteX82" fmla="*/ 5110577 w 6154751"/>
                  <a:gd name="connsiteY82" fmla="*/ 1210 h 2979118"/>
                  <a:gd name="connsiteX83" fmla="*/ 5049078 w 6154751"/>
                  <a:gd name="connsiteY83" fmla="*/ 47075 h 2979118"/>
                  <a:gd name="connsiteX84" fmla="*/ 4998554 w 6154751"/>
                  <a:gd name="connsiteY84" fmla="*/ 236746 h 2979118"/>
                  <a:gd name="connsiteX85" fmla="*/ 4953414 w 6154751"/>
                  <a:gd name="connsiteY85" fmla="*/ 351254 h 2979118"/>
                  <a:gd name="connsiteX86" fmla="*/ 4880527 w 6154751"/>
                  <a:gd name="connsiteY86" fmla="*/ 432630 h 2979118"/>
                  <a:gd name="connsiteX87" fmla="*/ 4753389 w 6154751"/>
                  <a:gd name="connsiteY87" fmla="*/ 470316 h 2979118"/>
                  <a:gd name="connsiteX88" fmla="*/ 4601817 w 6154751"/>
                  <a:gd name="connsiteY88" fmla="*/ 514214 h 2979118"/>
                  <a:gd name="connsiteX89" fmla="*/ 4299192 w 6154751"/>
                  <a:gd name="connsiteY89" fmla="*/ 641041 h 2979118"/>
                  <a:gd name="connsiteX90" fmla="*/ 4146170 w 6154751"/>
                  <a:gd name="connsiteY90" fmla="*/ 717966 h 2979118"/>
                  <a:gd name="connsiteX91" fmla="*/ 4028143 w 6154751"/>
                  <a:gd name="connsiteY91" fmla="*/ 713411 h 2979118"/>
                  <a:gd name="connsiteX92" fmla="*/ 3876261 w 6154751"/>
                  <a:gd name="connsiteY92" fmla="*/ 722936 h 2979118"/>
                  <a:gd name="connsiteX93" fmla="*/ 3803270 w 6154751"/>
                  <a:gd name="connsiteY93" fmla="*/ 732254 h 2979118"/>
                  <a:gd name="connsiteX94" fmla="*/ 3702948 w 6154751"/>
                  <a:gd name="connsiteY94" fmla="*/ 767040 h 2979118"/>
                  <a:gd name="connsiteX95" fmla="*/ 3643727 w 6154751"/>
                  <a:gd name="connsiteY95" fmla="*/ 863222 h 2979118"/>
                  <a:gd name="connsiteX96" fmla="*/ 3617843 w 6154751"/>
                  <a:gd name="connsiteY96" fmla="*/ 941596 h 2979118"/>
                  <a:gd name="connsiteX97" fmla="*/ 3577052 w 6154751"/>
                  <a:gd name="connsiteY97" fmla="*/ 982285 h 2979118"/>
                  <a:gd name="connsiteX98" fmla="*/ 3519280 w 6154751"/>
                  <a:gd name="connsiteY98" fmla="*/ 979696 h 2979118"/>
                  <a:gd name="connsiteX99" fmla="*/ 3431795 w 6154751"/>
                  <a:gd name="connsiteY99" fmla="*/ 917991 h 2979118"/>
                  <a:gd name="connsiteX100" fmla="*/ 3362636 w 6154751"/>
                  <a:gd name="connsiteY100" fmla="*/ 862083 h 2979118"/>
                  <a:gd name="connsiteX101" fmla="*/ 3286539 w 6154751"/>
                  <a:gd name="connsiteY101" fmla="*/ 765591 h 2979118"/>
                  <a:gd name="connsiteX102" fmla="*/ 3188494 w 6154751"/>
                  <a:gd name="connsiteY102" fmla="*/ 696638 h 2979118"/>
                  <a:gd name="connsiteX103" fmla="*/ 3011556 w 6154751"/>
                  <a:gd name="connsiteY103" fmla="*/ 603666 h 2979118"/>
                  <a:gd name="connsiteX104" fmla="*/ 2943225 w 6154751"/>
                  <a:gd name="connsiteY104" fmla="*/ 584202 h 2979118"/>
                  <a:gd name="connsiteX105" fmla="*/ 2862469 w 6154751"/>
                  <a:gd name="connsiteY105" fmla="*/ 603666 h 2979118"/>
                  <a:gd name="connsiteX0" fmla="*/ 2862469 w 6154751"/>
                  <a:gd name="connsiteY0" fmla="*/ 603666 h 2979118"/>
                  <a:gd name="connsiteX1" fmla="*/ 2834102 w 6154751"/>
                  <a:gd name="connsiteY1" fmla="*/ 670341 h 2979118"/>
                  <a:gd name="connsiteX2" fmla="*/ 2782956 w 6154751"/>
                  <a:gd name="connsiteY2" fmla="*/ 742814 h 2979118"/>
                  <a:gd name="connsiteX3" fmla="*/ 2735953 w 6154751"/>
                  <a:gd name="connsiteY3" fmla="*/ 792509 h 2979118"/>
                  <a:gd name="connsiteX4" fmla="*/ 2627036 w 6154751"/>
                  <a:gd name="connsiteY4" fmla="*/ 788989 h 2979118"/>
                  <a:gd name="connsiteX5" fmla="*/ 2475672 w 6154751"/>
                  <a:gd name="connsiteY5" fmla="*/ 933210 h 2979118"/>
                  <a:gd name="connsiteX6" fmla="*/ 2385391 w 6154751"/>
                  <a:gd name="connsiteY6" fmla="*/ 901840 h 2979118"/>
                  <a:gd name="connsiteX7" fmla="*/ 2281652 w 6154751"/>
                  <a:gd name="connsiteY7" fmla="*/ 813216 h 2979118"/>
                  <a:gd name="connsiteX8" fmla="*/ 2216426 w 6154751"/>
                  <a:gd name="connsiteY8" fmla="*/ 782570 h 2979118"/>
                  <a:gd name="connsiteX9" fmla="*/ 2037522 w 6154751"/>
                  <a:gd name="connsiteY9" fmla="*/ 732875 h 2979118"/>
                  <a:gd name="connsiteX10" fmla="*/ 1828800 w 6154751"/>
                  <a:gd name="connsiteY10" fmla="*/ 683179 h 2979118"/>
                  <a:gd name="connsiteX11" fmla="*/ 1620078 w 6154751"/>
                  <a:gd name="connsiteY11" fmla="*/ 563909 h 2979118"/>
                  <a:gd name="connsiteX12" fmla="*/ 1490869 w 6154751"/>
                  <a:gd name="connsiteY12" fmla="*/ 424762 h 2979118"/>
                  <a:gd name="connsiteX13" fmla="*/ 1381539 w 6154751"/>
                  <a:gd name="connsiteY13" fmla="*/ 335309 h 2979118"/>
                  <a:gd name="connsiteX14" fmla="*/ 1282148 w 6154751"/>
                  <a:gd name="connsiteY14" fmla="*/ 335309 h 2979118"/>
                  <a:gd name="connsiteX15" fmla="*/ 1133061 w 6154751"/>
                  <a:gd name="connsiteY15" fmla="*/ 404883 h 2979118"/>
                  <a:gd name="connsiteX16" fmla="*/ 1013791 w 6154751"/>
                  <a:gd name="connsiteY16" fmla="*/ 424762 h 2979118"/>
                  <a:gd name="connsiteX17" fmla="*/ 695739 w 6154751"/>
                  <a:gd name="connsiteY17" fmla="*/ 454579 h 2979118"/>
                  <a:gd name="connsiteX18" fmla="*/ 526774 w 6154751"/>
                  <a:gd name="connsiteY18" fmla="*/ 434701 h 2979118"/>
                  <a:gd name="connsiteX19" fmla="*/ 387626 w 6154751"/>
                  <a:gd name="connsiteY19" fmla="*/ 365127 h 2979118"/>
                  <a:gd name="connsiteX20" fmla="*/ 149087 w 6154751"/>
                  <a:gd name="connsiteY20" fmla="*/ 106709 h 2979118"/>
                  <a:gd name="connsiteX21" fmla="*/ 79513 w 6154751"/>
                  <a:gd name="connsiteY21" fmla="*/ 106709 h 2979118"/>
                  <a:gd name="connsiteX22" fmla="*/ 0 w 6154751"/>
                  <a:gd name="connsiteY22" fmla="*/ 196162 h 2979118"/>
                  <a:gd name="connsiteX23" fmla="*/ 49696 w 6154751"/>
                  <a:gd name="connsiteY23" fmla="*/ 365127 h 2979118"/>
                  <a:gd name="connsiteX24" fmla="*/ 178904 w 6154751"/>
                  <a:gd name="connsiteY24" fmla="*/ 573849 h 2979118"/>
                  <a:gd name="connsiteX25" fmla="*/ 208722 w 6154751"/>
                  <a:gd name="connsiteY25" fmla="*/ 732875 h 2979118"/>
                  <a:gd name="connsiteX26" fmla="*/ 238539 w 6154751"/>
                  <a:gd name="connsiteY26" fmla="*/ 872023 h 2979118"/>
                  <a:gd name="connsiteX27" fmla="*/ 397565 w 6154751"/>
                  <a:gd name="connsiteY27" fmla="*/ 961475 h 2979118"/>
                  <a:gd name="connsiteX28" fmla="*/ 606287 w 6154751"/>
                  <a:gd name="connsiteY28" fmla="*/ 1209953 h 2979118"/>
                  <a:gd name="connsiteX29" fmla="*/ 695739 w 6154751"/>
                  <a:gd name="connsiteY29" fmla="*/ 1488249 h 2979118"/>
                  <a:gd name="connsiteX30" fmla="*/ 715617 w 6154751"/>
                  <a:gd name="connsiteY30" fmla="*/ 1687031 h 2979118"/>
                  <a:gd name="connsiteX31" fmla="*/ 685800 w 6154751"/>
                  <a:gd name="connsiteY31" fmla="*/ 1816240 h 2979118"/>
                  <a:gd name="connsiteX32" fmla="*/ 705678 w 6154751"/>
                  <a:gd name="connsiteY32" fmla="*/ 1945449 h 2979118"/>
                  <a:gd name="connsiteX33" fmla="*/ 854765 w 6154751"/>
                  <a:gd name="connsiteY33" fmla="*/ 2074657 h 2979118"/>
                  <a:gd name="connsiteX34" fmla="*/ 1093304 w 6154751"/>
                  <a:gd name="connsiteY34" fmla="*/ 2164109 h 2979118"/>
                  <a:gd name="connsiteX35" fmla="*/ 1321904 w 6154751"/>
                  <a:gd name="connsiteY35" fmla="*/ 2303257 h 2979118"/>
                  <a:gd name="connsiteX36" fmla="*/ 1401417 w 6154751"/>
                  <a:gd name="connsiteY36" fmla="*/ 2382770 h 2979118"/>
                  <a:gd name="connsiteX37" fmla="*/ 1510748 w 6154751"/>
                  <a:gd name="connsiteY37" fmla="*/ 2561675 h 2979118"/>
                  <a:gd name="connsiteX38" fmla="*/ 1908313 w 6154751"/>
                  <a:gd name="connsiteY38" fmla="*/ 2661066 h 2979118"/>
                  <a:gd name="connsiteX39" fmla="*/ 2117035 w 6154751"/>
                  <a:gd name="connsiteY39" fmla="*/ 2611370 h 2979118"/>
                  <a:gd name="connsiteX40" fmla="*/ 2395330 w 6154751"/>
                  <a:gd name="connsiteY40" fmla="*/ 2442405 h 2979118"/>
                  <a:gd name="connsiteX41" fmla="*/ 2594113 w 6154751"/>
                  <a:gd name="connsiteY41" fmla="*/ 2392709 h 2979118"/>
                  <a:gd name="connsiteX42" fmla="*/ 2763078 w 6154751"/>
                  <a:gd name="connsiteY42" fmla="*/ 2402649 h 2979118"/>
                  <a:gd name="connsiteX43" fmla="*/ 3021496 w 6154751"/>
                  <a:gd name="connsiteY43" fmla="*/ 2541796 h 2979118"/>
                  <a:gd name="connsiteX44" fmla="*/ 3230217 w 6154751"/>
                  <a:gd name="connsiteY44" fmla="*/ 2671005 h 2979118"/>
                  <a:gd name="connsiteX45" fmla="*/ 3458817 w 6154751"/>
                  <a:gd name="connsiteY45" fmla="*/ 2671005 h 2979118"/>
                  <a:gd name="connsiteX46" fmla="*/ 3806687 w 6154751"/>
                  <a:gd name="connsiteY46" fmla="*/ 2382770 h 2979118"/>
                  <a:gd name="connsiteX47" fmla="*/ 4045226 w 6154751"/>
                  <a:gd name="connsiteY47" fmla="*/ 2323136 h 2979118"/>
                  <a:gd name="connsiteX48" fmla="*/ 4253948 w 6154751"/>
                  <a:gd name="connsiteY48" fmla="*/ 2352953 h 2979118"/>
                  <a:gd name="connsiteX49" fmla="*/ 4333461 w 6154751"/>
                  <a:gd name="connsiteY49" fmla="*/ 2432466 h 2979118"/>
                  <a:gd name="connsiteX50" fmla="*/ 4373217 w 6154751"/>
                  <a:gd name="connsiteY50" fmla="*/ 2611370 h 2979118"/>
                  <a:gd name="connsiteX51" fmla="*/ 4502426 w 6154751"/>
                  <a:gd name="connsiteY51" fmla="*/ 2730640 h 2979118"/>
                  <a:gd name="connsiteX52" fmla="*/ 4661452 w 6154751"/>
                  <a:gd name="connsiteY52" fmla="*/ 2859849 h 2979118"/>
                  <a:gd name="connsiteX53" fmla="*/ 4800600 w 6154751"/>
                  <a:gd name="connsiteY53" fmla="*/ 2959240 h 2979118"/>
                  <a:gd name="connsiteX54" fmla="*/ 4909930 w 6154751"/>
                  <a:gd name="connsiteY54" fmla="*/ 2979118 h 2979118"/>
                  <a:gd name="connsiteX55" fmla="*/ 5049078 w 6154751"/>
                  <a:gd name="connsiteY55" fmla="*/ 2899605 h 2979118"/>
                  <a:gd name="connsiteX56" fmla="*/ 5178287 w 6154751"/>
                  <a:gd name="connsiteY56" fmla="*/ 2800214 h 2979118"/>
                  <a:gd name="connsiteX57" fmla="*/ 5406887 w 6154751"/>
                  <a:gd name="connsiteY57" fmla="*/ 2730640 h 2979118"/>
                  <a:gd name="connsiteX58" fmla="*/ 5575852 w 6154751"/>
                  <a:gd name="connsiteY58" fmla="*/ 2631249 h 2979118"/>
                  <a:gd name="connsiteX59" fmla="*/ 5724939 w 6154751"/>
                  <a:gd name="connsiteY59" fmla="*/ 2422527 h 2979118"/>
                  <a:gd name="connsiteX60" fmla="*/ 5792960 w 6154751"/>
                  <a:gd name="connsiteY60" fmla="*/ 2074451 h 2979118"/>
                  <a:gd name="connsiteX61" fmla="*/ 5858496 w 6154751"/>
                  <a:gd name="connsiteY61" fmla="*/ 1938305 h 2979118"/>
                  <a:gd name="connsiteX62" fmla="*/ 6023113 w 6154751"/>
                  <a:gd name="connsiteY62" fmla="*/ 1607518 h 2979118"/>
                  <a:gd name="connsiteX63" fmla="*/ 6154704 w 6154751"/>
                  <a:gd name="connsiteY63" fmla="*/ 1310587 h 2979118"/>
                  <a:gd name="connsiteX64" fmla="*/ 6153460 w 6154751"/>
                  <a:gd name="connsiteY64" fmla="*/ 801931 h 2979118"/>
                  <a:gd name="connsiteX65" fmla="*/ 6072602 w 6154751"/>
                  <a:gd name="connsiteY65" fmla="*/ 696535 h 2979118"/>
                  <a:gd name="connsiteX66" fmla="*/ 6019178 w 6154751"/>
                  <a:gd name="connsiteY66" fmla="*/ 573020 h 2979118"/>
                  <a:gd name="connsiteX67" fmla="*/ 5994020 w 6154751"/>
                  <a:gd name="connsiteY67" fmla="*/ 422691 h 2979118"/>
                  <a:gd name="connsiteX68" fmla="*/ 5981390 w 6154751"/>
                  <a:gd name="connsiteY68" fmla="*/ 297520 h 2979118"/>
                  <a:gd name="connsiteX69" fmla="*/ 5941632 w 6154751"/>
                  <a:gd name="connsiteY69" fmla="*/ 171106 h 2979118"/>
                  <a:gd name="connsiteX70" fmla="*/ 5905914 w 6154751"/>
                  <a:gd name="connsiteY70" fmla="*/ 148847 h 2979118"/>
                  <a:gd name="connsiteX71" fmla="*/ 5857771 w 6154751"/>
                  <a:gd name="connsiteY71" fmla="*/ 149987 h 2979118"/>
                  <a:gd name="connsiteX72" fmla="*/ 5790992 w 6154751"/>
                  <a:gd name="connsiteY72" fmla="*/ 274846 h 2979118"/>
                  <a:gd name="connsiteX73" fmla="*/ 5717381 w 6154751"/>
                  <a:gd name="connsiteY73" fmla="*/ 280024 h 2979118"/>
                  <a:gd name="connsiteX74" fmla="*/ 5615609 w 6154751"/>
                  <a:gd name="connsiteY74" fmla="*/ 285614 h 2979118"/>
                  <a:gd name="connsiteX75" fmla="*/ 5579683 w 6154751"/>
                  <a:gd name="connsiteY75" fmla="*/ 275054 h 2979118"/>
                  <a:gd name="connsiteX76" fmla="*/ 5528952 w 6154751"/>
                  <a:gd name="connsiteY76" fmla="*/ 190571 h 2979118"/>
                  <a:gd name="connsiteX77" fmla="*/ 5489195 w 6154751"/>
                  <a:gd name="connsiteY77" fmla="*/ 144085 h 2979118"/>
                  <a:gd name="connsiteX78" fmla="*/ 5416826 w 6154751"/>
                  <a:gd name="connsiteY78" fmla="*/ 118615 h 2979118"/>
                  <a:gd name="connsiteX79" fmla="*/ 5329652 w 6154751"/>
                  <a:gd name="connsiteY79" fmla="*/ 89316 h 2979118"/>
                  <a:gd name="connsiteX80" fmla="*/ 5226016 w 6154751"/>
                  <a:gd name="connsiteY80" fmla="*/ 37136 h 2979118"/>
                  <a:gd name="connsiteX81" fmla="*/ 5158409 w 6154751"/>
                  <a:gd name="connsiteY81" fmla="*/ 7318 h 2979118"/>
                  <a:gd name="connsiteX82" fmla="*/ 5110577 w 6154751"/>
                  <a:gd name="connsiteY82" fmla="*/ 1210 h 2979118"/>
                  <a:gd name="connsiteX83" fmla="*/ 5049078 w 6154751"/>
                  <a:gd name="connsiteY83" fmla="*/ 47075 h 2979118"/>
                  <a:gd name="connsiteX84" fmla="*/ 4998554 w 6154751"/>
                  <a:gd name="connsiteY84" fmla="*/ 236746 h 2979118"/>
                  <a:gd name="connsiteX85" fmla="*/ 4953414 w 6154751"/>
                  <a:gd name="connsiteY85" fmla="*/ 351254 h 2979118"/>
                  <a:gd name="connsiteX86" fmla="*/ 4880527 w 6154751"/>
                  <a:gd name="connsiteY86" fmla="*/ 432630 h 2979118"/>
                  <a:gd name="connsiteX87" fmla="*/ 4753389 w 6154751"/>
                  <a:gd name="connsiteY87" fmla="*/ 470316 h 2979118"/>
                  <a:gd name="connsiteX88" fmla="*/ 4601817 w 6154751"/>
                  <a:gd name="connsiteY88" fmla="*/ 514214 h 2979118"/>
                  <a:gd name="connsiteX89" fmla="*/ 4299192 w 6154751"/>
                  <a:gd name="connsiteY89" fmla="*/ 641041 h 2979118"/>
                  <a:gd name="connsiteX90" fmla="*/ 4146170 w 6154751"/>
                  <a:gd name="connsiteY90" fmla="*/ 717966 h 2979118"/>
                  <a:gd name="connsiteX91" fmla="*/ 4028143 w 6154751"/>
                  <a:gd name="connsiteY91" fmla="*/ 713411 h 2979118"/>
                  <a:gd name="connsiteX92" fmla="*/ 3876261 w 6154751"/>
                  <a:gd name="connsiteY92" fmla="*/ 722936 h 2979118"/>
                  <a:gd name="connsiteX93" fmla="*/ 3803270 w 6154751"/>
                  <a:gd name="connsiteY93" fmla="*/ 732254 h 2979118"/>
                  <a:gd name="connsiteX94" fmla="*/ 3702948 w 6154751"/>
                  <a:gd name="connsiteY94" fmla="*/ 767040 h 2979118"/>
                  <a:gd name="connsiteX95" fmla="*/ 3643727 w 6154751"/>
                  <a:gd name="connsiteY95" fmla="*/ 863222 h 2979118"/>
                  <a:gd name="connsiteX96" fmla="*/ 3617843 w 6154751"/>
                  <a:gd name="connsiteY96" fmla="*/ 941596 h 2979118"/>
                  <a:gd name="connsiteX97" fmla="*/ 3577052 w 6154751"/>
                  <a:gd name="connsiteY97" fmla="*/ 982285 h 2979118"/>
                  <a:gd name="connsiteX98" fmla="*/ 3519280 w 6154751"/>
                  <a:gd name="connsiteY98" fmla="*/ 979696 h 2979118"/>
                  <a:gd name="connsiteX99" fmla="*/ 3431795 w 6154751"/>
                  <a:gd name="connsiteY99" fmla="*/ 917991 h 2979118"/>
                  <a:gd name="connsiteX100" fmla="*/ 3362636 w 6154751"/>
                  <a:gd name="connsiteY100" fmla="*/ 862083 h 2979118"/>
                  <a:gd name="connsiteX101" fmla="*/ 3286539 w 6154751"/>
                  <a:gd name="connsiteY101" fmla="*/ 765591 h 2979118"/>
                  <a:gd name="connsiteX102" fmla="*/ 3188494 w 6154751"/>
                  <a:gd name="connsiteY102" fmla="*/ 696638 h 2979118"/>
                  <a:gd name="connsiteX103" fmla="*/ 3011556 w 6154751"/>
                  <a:gd name="connsiteY103" fmla="*/ 603666 h 2979118"/>
                  <a:gd name="connsiteX104" fmla="*/ 2943225 w 6154751"/>
                  <a:gd name="connsiteY104" fmla="*/ 584202 h 2979118"/>
                  <a:gd name="connsiteX105" fmla="*/ 2862469 w 6154751"/>
                  <a:gd name="connsiteY105" fmla="*/ 603666 h 2979118"/>
                  <a:gd name="connsiteX0" fmla="*/ 2862469 w 6154751"/>
                  <a:gd name="connsiteY0" fmla="*/ 603666 h 2979118"/>
                  <a:gd name="connsiteX1" fmla="*/ 2834102 w 6154751"/>
                  <a:gd name="connsiteY1" fmla="*/ 670341 h 2979118"/>
                  <a:gd name="connsiteX2" fmla="*/ 2782956 w 6154751"/>
                  <a:gd name="connsiteY2" fmla="*/ 742814 h 2979118"/>
                  <a:gd name="connsiteX3" fmla="*/ 2735953 w 6154751"/>
                  <a:gd name="connsiteY3" fmla="*/ 792509 h 2979118"/>
                  <a:gd name="connsiteX4" fmla="*/ 2627036 w 6154751"/>
                  <a:gd name="connsiteY4" fmla="*/ 788989 h 2979118"/>
                  <a:gd name="connsiteX5" fmla="*/ 2475672 w 6154751"/>
                  <a:gd name="connsiteY5" fmla="*/ 933210 h 2979118"/>
                  <a:gd name="connsiteX6" fmla="*/ 2385391 w 6154751"/>
                  <a:gd name="connsiteY6" fmla="*/ 901840 h 2979118"/>
                  <a:gd name="connsiteX7" fmla="*/ 2281652 w 6154751"/>
                  <a:gd name="connsiteY7" fmla="*/ 813216 h 2979118"/>
                  <a:gd name="connsiteX8" fmla="*/ 2216426 w 6154751"/>
                  <a:gd name="connsiteY8" fmla="*/ 782570 h 2979118"/>
                  <a:gd name="connsiteX9" fmla="*/ 2037522 w 6154751"/>
                  <a:gd name="connsiteY9" fmla="*/ 732875 h 2979118"/>
                  <a:gd name="connsiteX10" fmla="*/ 1828800 w 6154751"/>
                  <a:gd name="connsiteY10" fmla="*/ 683179 h 2979118"/>
                  <a:gd name="connsiteX11" fmla="*/ 1620078 w 6154751"/>
                  <a:gd name="connsiteY11" fmla="*/ 563909 h 2979118"/>
                  <a:gd name="connsiteX12" fmla="*/ 1490869 w 6154751"/>
                  <a:gd name="connsiteY12" fmla="*/ 424762 h 2979118"/>
                  <a:gd name="connsiteX13" fmla="*/ 1381539 w 6154751"/>
                  <a:gd name="connsiteY13" fmla="*/ 335309 h 2979118"/>
                  <a:gd name="connsiteX14" fmla="*/ 1282148 w 6154751"/>
                  <a:gd name="connsiteY14" fmla="*/ 335309 h 2979118"/>
                  <a:gd name="connsiteX15" fmla="*/ 1133061 w 6154751"/>
                  <a:gd name="connsiteY15" fmla="*/ 404883 h 2979118"/>
                  <a:gd name="connsiteX16" fmla="*/ 1013791 w 6154751"/>
                  <a:gd name="connsiteY16" fmla="*/ 424762 h 2979118"/>
                  <a:gd name="connsiteX17" fmla="*/ 695739 w 6154751"/>
                  <a:gd name="connsiteY17" fmla="*/ 454579 h 2979118"/>
                  <a:gd name="connsiteX18" fmla="*/ 526774 w 6154751"/>
                  <a:gd name="connsiteY18" fmla="*/ 434701 h 2979118"/>
                  <a:gd name="connsiteX19" fmla="*/ 387626 w 6154751"/>
                  <a:gd name="connsiteY19" fmla="*/ 365127 h 2979118"/>
                  <a:gd name="connsiteX20" fmla="*/ 149087 w 6154751"/>
                  <a:gd name="connsiteY20" fmla="*/ 106709 h 2979118"/>
                  <a:gd name="connsiteX21" fmla="*/ 79513 w 6154751"/>
                  <a:gd name="connsiteY21" fmla="*/ 106709 h 2979118"/>
                  <a:gd name="connsiteX22" fmla="*/ 0 w 6154751"/>
                  <a:gd name="connsiteY22" fmla="*/ 196162 h 2979118"/>
                  <a:gd name="connsiteX23" fmla="*/ 49696 w 6154751"/>
                  <a:gd name="connsiteY23" fmla="*/ 365127 h 2979118"/>
                  <a:gd name="connsiteX24" fmla="*/ 178904 w 6154751"/>
                  <a:gd name="connsiteY24" fmla="*/ 573849 h 2979118"/>
                  <a:gd name="connsiteX25" fmla="*/ 208722 w 6154751"/>
                  <a:gd name="connsiteY25" fmla="*/ 732875 h 2979118"/>
                  <a:gd name="connsiteX26" fmla="*/ 238539 w 6154751"/>
                  <a:gd name="connsiteY26" fmla="*/ 872023 h 2979118"/>
                  <a:gd name="connsiteX27" fmla="*/ 397565 w 6154751"/>
                  <a:gd name="connsiteY27" fmla="*/ 961475 h 2979118"/>
                  <a:gd name="connsiteX28" fmla="*/ 606287 w 6154751"/>
                  <a:gd name="connsiteY28" fmla="*/ 1209953 h 2979118"/>
                  <a:gd name="connsiteX29" fmla="*/ 695739 w 6154751"/>
                  <a:gd name="connsiteY29" fmla="*/ 1488249 h 2979118"/>
                  <a:gd name="connsiteX30" fmla="*/ 715617 w 6154751"/>
                  <a:gd name="connsiteY30" fmla="*/ 1687031 h 2979118"/>
                  <a:gd name="connsiteX31" fmla="*/ 685800 w 6154751"/>
                  <a:gd name="connsiteY31" fmla="*/ 1816240 h 2979118"/>
                  <a:gd name="connsiteX32" fmla="*/ 705678 w 6154751"/>
                  <a:gd name="connsiteY32" fmla="*/ 1945449 h 2979118"/>
                  <a:gd name="connsiteX33" fmla="*/ 854765 w 6154751"/>
                  <a:gd name="connsiteY33" fmla="*/ 2074657 h 2979118"/>
                  <a:gd name="connsiteX34" fmla="*/ 1093304 w 6154751"/>
                  <a:gd name="connsiteY34" fmla="*/ 2164109 h 2979118"/>
                  <a:gd name="connsiteX35" fmla="*/ 1321904 w 6154751"/>
                  <a:gd name="connsiteY35" fmla="*/ 2303257 h 2979118"/>
                  <a:gd name="connsiteX36" fmla="*/ 1401417 w 6154751"/>
                  <a:gd name="connsiteY36" fmla="*/ 2382770 h 2979118"/>
                  <a:gd name="connsiteX37" fmla="*/ 1510748 w 6154751"/>
                  <a:gd name="connsiteY37" fmla="*/ 2561675 h 2979118"/>
                  <a:gd name="connsiteX38" fmla="*/ 1908313 w 6154751"/>
                  <a:gd name="connsiteY38" fmla="*/ 2661066 h 2979118"/>
                  <a:gd name="connsiteX39" fmla="*/ 2117035 w 6154751"/>
                  <a:gd name="connsiteY39" fmla="*/ 2611370 h 2979118"/>
                  <a:gd name="connsiteX40" fmla="*/ 2395330 w 6154751"/>
                  <a:gd name="connsiteY40" fmla="*/ 2442405 h 2979118"/>
                  <a:gd name="connsiteX41" fmla="*/ 2594113 w 6154751"/>
                  <a:gd name="connsiteY41" fmla="*/ 2392709 h 2979118"/>
                  <a:gd name="connsiteX42" fmla="*/ 2763078 w 6154751"/>
                  <a:gd name="connsiteY42" fmla="*/ 2402649 h 2979118"/>
                  <a:gd name="connsiteX43" fmla="*/ 3021496 w 6154751"/>
                  <a:gd name="connsiteY43" fmla="*/ 2541796 h 2979118"/>
                  <a:gd name="connsiteX44" fmla="*/ 3230217 w 6154751"/>
                  <a:gd name="connsiteY44" fmla="*/ 2671005 h 2979118"/>
                  <a:gd name="connsiteX45" fmla="*/ 3458817 w 6154751"/>
                  <a:gd name="connsiteY45" fmla="*/ 2671005 h 2979118"/>
                  <a:gd name="connsiteX46" fmla="*/ 3806687 w 6154751"/>
                  <a:gd name="connsiteY46" fmla="*/ 2382770 h 2979118"/>
                  <a:gd name="connsiteX47" fmla="*/ 4045226 w 6154751"/>
                  <a:gd name="connsiteY47" fmla="*/ 2323136 h 2979118"/>
                  <a:gd name="connsiteX48" fmla="*/ 4253948 w 6154751"/>
                  <a:gd name="connsiteY48" fmla="*/ 2352953 h 2979118"/>
                  <a:gd name="connsiteX49" fmla="*/ 4333461 w 6154751"/>
                  <a:gd name="connsiteY49" fmla="*/ 2432466 h 2979118"/>
                  <a:gd name="connsiteX50" fmla="*/ 4373217 w 6154751"/>
                  <a:gd name="connsiteY50" fmla="*/ 2611370 h 2979118"/>
                  <a:gd name="connsiteX51" fmla="*/ 4502426 w 6154751"/>
                  <a:gd name="connsiteY51" fmla="*/ 2730640 h 2979118"/>
                  <a:gd name="connsiteX52" fmla="*/ 4661452 w 6154751"/>
                  <a:gd name="connsiteY52" fmla="*/ 2859849 h 2979118"/>
                  <a:gd name="connsiteX53" fmla="*/ 4800600 w 6154751"/>
                  <a:gd name="connsiteY53" fmla="*/ 2959240 h 2979118"/>
                  <a:gd name="connsiteX54" fmla="*/ 4909930 w 6154751"/>
                  <a:gd name="connsiteY54" fmla="*/ 2979118 h 2979118"/>
                  <a:gd name="connsiteX55" fmla="*/ 5049078 w 6154751"/>
                  <a:gd name="connsiteY55" fmla="*/ 2899605 h 2979118"/>
                  <a:gd name="connsiteX56" fmla="*/ 5178287 w 6154751"/>
                  <a:gd name="connsiteY56" fmla="*/ 2800214 h 2979118"/>
                  <a:gd name="connsiteX57" fmla="*/ 5406887 w 6154751"/>
                  <a:gd name="connsiteY57" fmla="*/ 2730640 h 2979118"/>
                  <a:gd name="connsiteX58" fmla="*/ 5575852 w 6154751"/>
                  <a:gd name="connsiteY58" fmla="*/ 2631249 h 2979118"/>
                  <a:gd name="connsiteX59" fmla="*/ 5724939 w 6154751"/>
                  <a:gd name="connsiteY59" fmla="*/ 2422527 h 2979118"/>
                  <a:gd name="connsiteX60" fmla="*/ 5748752 w 6154751"/>
                  <a:gd name="connsiteY60" fmla="*/ 2320547 h 2979118"/>
                  <a:gd name="connsiteX61" fmla="*/ 5792960 w 6154751"/>
                  <a:gd name="connsiteY61" fmla="*/ 2074451 h 2979118"/>
                  <a:gd name="connsiteX62" fmla="*/ 5858496 w 6154751"/>
                  <a:gd name="connsiteY62" fmla="*/ 1938305 h 2979118"/>
                  <a:gd name="connsiteX63" fmla="*/ 6023113 w 6154751"/>
                  <a:gd name="connsiteY63" fmla="*/ 1607518 h 2979118"/>
                  <a:gd name="connsiteX64" fmla="*/ 6154704 w 6154751"/>
                  <a:gd name="connsiteY64" fmla="*/ 1310587 h 2979118"/>
                  <a:gd name="connsiteX65" fmla="*/ 6153460 w 6154751"/>
                  <a:gd name="connsiteY65" fmla="*/ 801931 h 2979118"/>
                  <a:gd name="connsiteX66" fmla="*/ 6072602 w 6154751"/>
                  <a:gd name="connsiteY66" fmla="*/ 696535 h 2979118"/>
                  <a:gd name="connsiteX67" fmla="*/ 6019178 w 6154751"/>
                  <a:gd name="connsiteY67" fmla="*/ 573020 h 2979118"/>
                  <a:gd name="connsiteX68" fmla="*/ 5994020 w 6154751"/>
                  <a:gd name="connsiteY68" fmla="*/ 422691 h 2979118"/>
                  <a:gd name="connsiteX69" fmla="*/ 5981390 w 6154751"/>
                  <a:gd name="connsiteY69" fmla="*/ 297520 h 2979118"/>
                  <a:gd name="connsiteX70" fmla="*/ 5941632 w 6154751"/>
                  <a:gd name="connsiteY70" fmla="*/ 171106 h 2979118"/>
                  <a:gd name="connsiteX71" fmla="*/ 5905914 w 6154751"/>
                  <a:gd name="connsiteY71" fmla="*/ 148847 h 2979118"/>
                  <a:gd name="connsiteX72" fmla="*/ 5857771 w 6154751"/>
                  <a:gd name="connsiteY72" fmla="*/ 149987 h 2979118"/>
                  <a:gd name="connsiteX73" fmla="*/ 5790992 w 6154751"/>
                  <a:gd name="connsiteY73" fmla="*/ 274846 h 2979118"/>
                  <a:gd name="connsiteX74" fmla="*/ 5717381 w 6154751"/>
                  <a:gd name="connsiteY74" fmla="*/ 280024 h 2979118"/>
                  <a:gd name="connsiteX75" fmla="*/ 5615609 w 6154751"/>
                  <a:gd name="connsiteY75" fmla="*/ 285614 h 2979118"/>
                  <a:gd name="connsiteX76" fmla="*/ 5579683 w 6154751"/>
                  <a:gd name="connsiteY76" fmla="*/ 275054 h 2979118"/>
                  <a:gd name="connsiteX77" fmla="*/ 5528952 w 6154751"/>
                  <a:gd name="connsiteY77" fmla="*/ 190571 h 2979118"/>
                  <a:gd name="connsiteX78" fmla="*/ 5489195 w 6154751"/>
                  <a:gd name="connsiteY78" fmla="*/ 144085 h 2979118"/>
                  <a:gd name="connsiteX79" fmla="*/ 5416826 w 6154751"/>
                  <a:gd name="connsiteY79" fmla="*/ 118615 h 2979118"/>
                  <a:gd name="connsiteX80" fmla="*/ 5329652 w 6154751"/>
                  <a:gd name="connsiteY80" fmla="*/ 89316 h 2979118"/>
                  <a:gd name="connsiteX81" fmla="*/ 5226016 w 6154751"/>
                  <a:gd name="connsiteY81" fmla="*/ 37136 h 2979118"/>
                  <a:gd name="connsiteX82" fmla="*/ 5158409 w 6154751"/>
                  <a:gd name="connsiteY82" fmla="*/ 7318 h 2979118"/>
                  <a:gd name="connsiteX83" fmla="*/ 5110577 w 6154751"/>
                  <a:gd name="connsiteY83" fmla="*/ 1210 h 2979118"/>
                  <a:gd name="connsiteX84" fmla="*/ 5049078 w 6154751"/>
                  <a:gd name="connsiteY84" fmla="*/ 47075 h 2979118"/>
                  <a:gd name="connsiteX85" fmla="*/ 4998554 w 6154751"/>
                  <a:gd name="connsiteY85" fmla="*/ 236746 h 2979118"/>
                  <a:gd name="connsiteX86" fmla="*/ 4953414 w 6154751"/>
                  <a:gd name="connsiteY86" fmla="*/ 351254 h 2979118"/>
                  <a:gd name="connsiteX87" fmla="*/ 4880527 w 6154751"/>
                  <a:gd name="connsiteY87" fmla="*/ 432630 h 2979118"/>
                  <a:gd name="connsiteX88" fmla="*/ 4753389 w 6154751"/>
                  <a:gd name="connsiteY88" fmla="*/ 470316 h 2979118"/>
                  <a:gd name="connsiteX89" fmla="*/ 4601817 w 6154751"/>
                  <a:gd name="connsiteY89" fmla="*/ 514214 h 2979118"/>
                  <a:gd name="connsiteX90" fmla="*/ 4299192 w 6154751"/>
                  <a:gd name="connsiteY90" fmla="*/ 641041 h 2979118"/>
                  <a:gd name="connsiteX91" fmla="*/ 4146170 w 6154751"/>
                  <a:gd name="connsiteY91" fmla="*/ 717966 h 2979118"/>
                  <a:gd name="connsiteX92" fmla="*/ 4028143 w 6154751"/>
                  <a:gd name="connsiteY92" fmla="*/ 713411 h 2979118"/>
                  <a:gd name="connsiteX93" fmla="*/ 3876261 w 6154751"/>
                  <a:gd name="connsiteY93" fmla="*/ 722936 h 2979118"/>
                  <a:gd name="connsiteX94" fmla="*/ 3803270 w 6154751"/>
                  <a:gd name="connsiteY94" fmla="*/ 732254 h 2979118"/>
                  <a:gd name="connsiteX95" fmla="*/ 3702948 w 6154751"/>
                  <a:gd name="connsiteY95" fmla="*/ 767040 h 2979118"/>
                  <a:gd name="connsiteX96" fmla="*/ 3643727 w 6154751"/>
                  <a:gd name="connsiteY96" fmla="*/ 863222 h 2979118"/>
                  <a:gd name="connsiteX97" fmla="*/ 3617843 w 6154751"/>
                  <a:gd name="connsiteY97" fmla="*/ 941596 h 2979118"/>
                  <a:gd name="connsiteX98" fmla="*/ 3577052 w 6154751"/>
                  <a:gd name="connsiteY98" fmla="*/ 982285 h 2979118"/>
                  <a:gd name="connsiteX99" fmla="*/ 3519280 w 6154751"/>
                  <a:gd name="connsiteY99" fmla="*/ 979696 h 2979118"/>
                  <a:gd name="connsiteX100" fmla="*/ 3431795 w 6154751"/>
                  <a:gd name="connsiteY100" fmla="*/ 917991 h 2979118"/>
                  <a:gd name="connsiteX101" fmla="*/ 3362636 w 6154751"/>
                  <a:gd name="connsiteY101" fmla="*/ 862083 h 2979118"/>
                  <a:gd name="connsiteX102" fmla="*/ 3286539 w 6154751"/>
                  <a:gd name="connsiteY102" fmla="*/ 765591 h 2979118"/>
                  <a:gd name="connsiteX103" fmla="*/ 3188494 w 6154751"/>
                  <a:gd name="connsiteY103" fmla="*/ 696638 h 2979118"/>
                  <a:gd name="connsiteX104" fmla="*/ 3011556 w 6154751"/>
                  <a:gd name="connsiteY104" fmla="*/ 603666 h 2979118"/>
                  <a:gd name="connsiteX105" fmla="*/ 2943225 w 6154751"/>
                  <a:gd name="connsiteY105" fmla="*/ 584202 h 2979118"/>
                  <a:gd name="connsiteX106" fmla="*/ 2862469 w 6154751"/>
                  <a:gd name="connsiteY106" fmla="*/ 603666 h 2979118"/>
                  <a:gd name="connsiteX0" fmla="*/ 2862469 w 6154751"/>
                  <a:gd name="connsiteY0" fmla="*/ 603666 h 2979118"/>
                  <a:gd name="connsiteX1" fmla="*/ 2834102 w 6154751"/>
                  <a:gd name="connsiteY1" fmla="*/ 670341 h 2979118"/>
                  <a:gd name="connsiteX2" fmla="*/ 2782956 w 6154751"/>
                  <a:gd name="connsiteY2" fmla="*/ 742814 h 2979118"/>
                  <a:gd name="connsiteX3" fmla="*/ 2735953 w 6154751"/>
                  <a:gd name="connsiteY3" fmla="*/ 792509 h 2979118"/>
                  <a:gd name="connsiteX4" fmla="*/ 2627036 w 6154751"/>
                  <a:gd name="connsiteY4" fmla="*/ 788989 h 2979118"/>
                  <a:gd name="connsiteX5" fmla="*/ 2475672 w 6154751"/>
                  <a:gd name="connsiteY5" fmla="*/ 933210 h 2979118"/>
                  <a:gd name="connsiteX6" fmla="*/ 2385391 w 6154751"/>
                  <a:gd name="connsiteY6" fmla="*/ 901840 h 2979118"/>
                  <a:gd name="connsiteX7" fmla="*/ 2281652 w 6154751"/>
                  <a:gd name="connsiteY7" fmla="*/ 813216 h 2979118"/>
                  <a:gd name="connsiteX8" fmla="*/ 2216426 w 6154751"/>
                  <a:gd name="connsiteY8" fmla="*/ 782570 h 2979118"/>
                  <a:gd name="connsiteX9" fmla="*/ 2037522 w 6154751"/>
                  <a:gd name="connsiteY9" fmla="*/ 732875 h 2979118"/>
                  <a:gd name="connsiteX10" fmla="*/ 1828800 w 6154751"/>
                  <a:gd name="connsiteY10" fmla="*/ 683179 h 2979118"/>
                  <a:gd name="connsiteX11" fmla="*/ 1620078 w 6154751"/>
                  <a:gd name="connsiteY11" fmla="*/ 563909 h 2979118"/>
                  <a:gd name="connsiteX12" fmla="*/ 1490869 w 6154751"/>
                  <a:gd name="connsiteY12" fmla="*/ 424762 h 2979118"/>
                  <a:gd name="connsiteX13" fmla="*/ 1381539 w 6154751"/>
                  <a:gd name="connsiteY13" fmla="*/ 335309 h 2979118"/>
                  <a:gd name="connsiteX14" fmla="*/ 1282148 w 6154751"/>
                  <a:gd name="connsiteY14" fmla="*/ 335309 h 2979118"/>
                  <a:gd name="connsiteX15" fmla="*/ 1133061 w 6154751"/>
                  <a:gd name="connsiteY15" fmla="*/ 404883 h 2979118"/>
                  <a:gd name="connsiteX16" fmla="*/ 1013791 w 6154751"/>
                  <a:gd name="connsiteY16" fmla="*/ 424762 h 2979118"/>
                  <a:gd name="connsiteX17" fmla="*/ 695739 w 6154751"/>
                  <a:gd name="connsiteY17" fmla="*/ 454579 h 2979118"/>
                  <a:gd name="connsiteX18" fmla="*/ 526774 w 6154751"/>
                  <a:gd name="connsiteY18" fmla="*/ 434701 h 2979118"/>
                  <a:gd name="connsiteX19" fmla="*/ 387626 w 6154751"/>
                  <a:gd name="connsiteY19" fmla="*/ 365127 h 2979118"/>
                  <a:gd name="connsiteX20" fmla="*/ 149087 w 6154751"/>
                  <a:gd name="connsiteY20" fmla="*/ 106709 h 2979118"/>
                  <a:gd name="connsiteX21" fmla="*/ 79513 w 6154751"/>
                  <a:gd name="connsiteY21" fmla="*/ 106709 h 2979118"/>
                  <a:gd name="connsiteX22" fmla="*/ 0 w 6154751"/>
                  <a:gd name="connsiteY22" fmla="*/ 196162 h 2979118"/>
                  <a:gd name="connsiteX23" fmla="*/ 49696 w 6154751"/>
                  <a:gd name="connsiteY23" fmla="*/ 365127 h 2979118"/>
                  <a:gd name="connsiteX24" fmla="*/ 178904 w 6154751"/>
                  <a:gd name="connsiteY24" fmla="*/ 573849 h 2979118"/>
                  <a:gd name="connsiteX25" fmla="*/ 208722 w 6154751"/>
                  <a:gd name="connsiteY25" fmla="*/ 732875 h 2979118"/>
                  <a:gd name="connsiteX26" fmla="*/ 238539 w 6154751"/>
                  <a:gd name="connsiteY26" fmla="*/ 872023 h 2979118"/>
                  <a:gd name="connsiteX27" fmla="*/ 397565 w 6154751"/>
                  <a:gd name="connsiteY27" fmla="*/ 961475 h 2979118"/>
                  <a:gd name="connsiteX28" fmla="*/ 606287 w 6154751"/>
                  <a:gd name="connsiteY28" fmla="*/ 1209953 h 2979118"/>
                  <a:gd name="connsiteX29" fmla="*/ 695739 w 6154751"/>
                  <a:gd name="connsiteY29" fmla="*/ 1488249 h 2979118"/>
                  <a:gd name="connsiteX30" fmla="*/ 715617 w 6154751"/>
                  <a:gd name="connsiteY30" fmla="*/ 1687031 h 2979118"/>
                  <a:gd name="connsiteX31" fmla="*/ 685800 w 6154751"/>
                  <a:gd name="connsiteY31" fmla="*/ 1816240 h 2979118"/>
                  <a:gd name="connsiteX32" fmla="*/ 705678 w 6154751"/>
                  <a:gd name="connsiteY32" fmla="*/ 1945449 h 2979118"/>
                  <a:gd name="connsiteX33" fmla="*/ 854765 w 6154751"/>
                  <a:gd name="connsiteY33" fmla="*/ 2074657 h 2979118"/>
                  <a:gd name="connsiteX34" fmla="*/ 1093304 w 6154751"/>
                  <a:gd name="connsiteY34" fmla="*/ 2164109 h 2979118"/>
                  <a:gd name="connsiteX35" fmla="*/ 1321904 w 6154751"/>
                  <a:gd name="connsiteY35" fmla="*/ 2303257 h 2979118"/>
                  <a:gd name="connsiteX36" fmla="*/ 1401417 w 6154751"/>
                  <a:gd name="connsiteY36" fmla="*/ 2382770 h 2979118"/>
                  <a:gd name="connsiteX37" fmla="*/ 1510748 w 6154751"/>
                  <a:gd name="connsiteY37" fmla="*/ 2561675 h 2979118"/>
                  <a:gd name="connsiteX38" fmla="*/ 1908313 w 6154751"/>
                  <a:gd name="connsiteY38" fmla="*/ 2661066 h 2979118"/>
                  <a:gd name="connsiteX39" fmla="*/ 2117035 w 6154751"/>
                  <a:gd name="connsiteY39" fmla="*/ 2611370 h 2979118"/>
                  <a:gd name="connsiteX40" fmla="*/ 2395330 w 6154751"/>
                  <a:gd name="connsiteY40" fmla="*/ 2442405 h 2979118"/>
                  <a:gd name="connsiteX41" fmla="*/ 2594113 w 6154751"/>
                  <a:gd name="connsiteY41" fmla="*/ 2392709 h 2979118"/>
                  <a:gd name="connsiteX42" fmla="*/ 2763078 w 6154751"/>
                  <a:gd name="connsiteY42" fmla="*/ 2402649 h 2979118"/>
                  <a:gd name="connsiteX43" fmla="*/ 3021496 w 6154751"/>
                  <a:gd name="connsiteY43" fmla="*/ 2541796 h 2979118"/>
                  <a:gd name="connsiteX44" fmla="*/ 3230217 w 6154751"/>
                  <a:gd name="connsiteY44" fmla="*/ 2671005 h 2979118"/>
                  <a:gd name="connsiteX45" fmla="*/ 3458817 w 6154751"/>
                  <a:gd name="connsiteY45" fmla="*/ 2671005 h 2979118"/>
                  <a:gd name="connsiteX46" fmla="*/ 3806687 w 6154751"/>
                  <a:gd name="connsiteY46" fmla="*/ 2382770 h 2979118"/>
                  <a:gd name="connsiteX47" fmla="*/ 4045226 w 6154751"/>
                  <a:gd name="connsiteY47" fmla="*/ 2323136 h 2979118"/>
                  <a:gd name="connsiteX48" fmla="*/ 4253948 w 6154751"/>
                  <a:gd name="connsiteY48" fmla="*/ 2352953 h 2979118"/>
                  <a:gd name="connsiteX49" fmla="*/ 4333461 w 6154751"/>
                  <a:gd name="connsiteY49" fmla="*/ 2432466 h 2979118"/>
                  <a:gd name="connsiteX50" fmla="*/ 4373217 w 6154751"/>
                  <a:gd name="connsiteY50" fmla="*/ 2611370 h 2979118"/>
                  <a:gd name="connsiteX51" fmla="*/ 4502426 w 6154751"/>
                  <a:gd name="connsiteY51" fmla="*/ 2730640 h 2979118"/>
                  <a:gd name="connsiteX52" fmla="*/ 4661452 w 6154751"/>
                  <a:gd name="connsiteY52" fmla="*/ 2859849 h 2979118"/>
                  <a:gd name="connsiteX53" fmla="*/ 4800600 w 6154751"/>
                  <a:gd name="connsiteY53" fmla="*/ 2959240 h 2979118"/>
                  <a:gd name="connsiteX54" fmla="*/ 4909930 w 6154751"/>
                  <a:gd name="connsiteY54" fmla="*/ 2979118 h 2979118"/>
                  <a:gd name="connsiteX55" fmla="*/ 5049078 w 6154751"/>
                  <a:gd name="connsiteY55" fmla="*/ 2899605 h 2979118"/>
                  <a:gd name="connsiteX56" fmla="*/ 5178287 w 6154751"/>
                  <a:gd name="connsiteY56" fmla="*/ 2800214 h 2979118"/>
                  <a:gd name="connsiteX57" fmla="*/ 5414031 w 6154751"/>
                  <a:gd name="connsiteY57" fmla="*/ 2778265 h 2979118"/>
                  <a:gd name="connsiteX58" fmla="*/ 5575852 w 6154751"/>
                  <a:gd name="connsiteY58" fmla="*/ 2631249 h 2979118"/>
                  <a:gd name="connsiteX59" fmla="*/ 5724939 w 6154751"/>
                  <a:gd name="connsiteY59" fmla="*/ 2422527 h 2979118"/>
                  <a:gd name="connsiteX60" fmla="*/ 5748752 w 6154751"/>
                  <a:gd name="connsiteY60" fmla="*/ 2320547 h 2979118"/>
                  <a:gd name="connsiteX61" fmla="*/ 5792960 w 6154751"/>
                  <a:gd name="connsiteY61" fmla="*/ 2074451 h 2979118"/>
                  <a:gd name="connsiteX62" fmla="*/ 5858496 w 6154751"/>
                  <a:gd name="connsiteY62" fmla="*/ 1938305 h 2979118"/>
                  <a:gd name="connsiteX63" fmla="*/ 6023113 w 6154751"/>
                  <a:gd name="connsiteY63" fmla="*/ 1607518 h 2979118"/>
                  <a:gd name="connsiteX64" fmla="*/ 6154704 w 6154751"/>
                  <a:gd name="connsiteY64" fmla="*/ 1310587 h 2979118"/>
                  <a:gd name="connsiteX65" fmla="*/ 6153460 w 6154751"/>
                  <a:gd name="connsiteY65" fmla="*/ 801931 h 2979118"/>
                  <a:gd name="connsiteX66" fmla="*/ 6072602 w 6154751"/>
                  <a:gd name="connsiteY66" fmla="*/ 696535 h 2979118"/>
                  <a:gd name="connsiteX67" fmla="*/ 6019178 w 6154751"/>
                  <a:gd name="connsiteY67" fmla="*/ 573020 h 2979118"/>
                  <a:gd name="connsiteX68" fmla="*/ 5994020 w 6154751"/>
                  <a:gd name="connsiteY68" fmla="*/ 422691 h 2979118"/>
                  <a:gd name="connsiteX69" fmla="*/ 5981390 w 6154751"/>
                  <a:gd name="connsiteY69" fmla="*/ 297520 h 2979118"/>
                  <a:gd name="connsiteX70" fmla="*/ 5941632 w 6154751"/>
                  <a:gd name="connsiteY70" fmla="*/ 171106 h 2979118"/>
                  <a:gd name="connsiteX71" fmla="*/ 5905914 w 6154751"/>
                  <a:gd name="connsiteY71" fmla="*/ 148847 h 2979118"/>
                  <a:gd name="connsiteX72" fmla="*/ 5857771 w 6154751"/>
                  <a:gd name="connsiteY72" fmla="*/ 149987 h 2979118"/>
                  <a:gd name="connsiteX73" fmla="*/ 5790992 w 6154751"/>
                  <a:gd name="connsiteY73" fmla="*/ 274846 h 2979118"/>
                  <a:gd name="connsiteX74" fmla="*/ 5717381 w 6154751"/>
                  <a:gd name="connsiteY74" fmla="*/ 280024 h 2979118"/>
                  <a:gd name="connsiteX75" fmla="*/ 5615609 w 6154751"/>
                  <a:gd name="connsiteY75" fmla="*/ 285614 h 2979118"/>
                  <a:gd name="connsiteX76" fmla="*/ 5579683 w 6154751"/>
                  <a:gd name="connsiteY76" fmla="*/ 275054 h 2979118"/>
                  <a:gd name="connsiteX77" fmla="*/ 5528952 w 6154751"/>
                  <a:gd name="connsiteY77" fmla="*/ 190571 h 2979118"/>
                  <a:gd name="connsiteX78" fmla="*/ 5489195 w 6154751"/>
                  <a:gd name="connsiteY78" fmla="*/ 144085 h 2979118"/>
                  <a:gd name="connsiteX79" fmla="*/ 5416826 w 6154751"/>
                  <a:gd name="connsiteY79" fmla="*/ 118615 h 2979118"/>
                  <a:gd name="connsiteX80" fmla="*/ 5329652 w 6154751"/>
                  <a:gd name="connsiteY80" fmla="*/ 89316 h 2979118"/>
                  <a:gd name="connsiteX81" fmla="*/ 5226016 w 6154751"/>
                  <a:gd name="connsiteY81" fmla="*/ 37136 h 2979118"/>
                  <a:gd name="connsiteX82" fmla="*/ 5158409 w 6154751"/>
                  <a:gd name="connsiteY82" fmla="*/ 7318 h 2979118"/>
                  <a:gd name="connsiteX83" fmla="*/ 5110577 w 6154751"/>
                  <a:gd name="connsiteY83" fmla="*/ 1210 h 2979118"/>
                  <a:gd name="connsiteX84" fmla="*/ 5049078 w 6154751"/>
                  <a:gd name="connsiteY84" fmla="*/ 47075 h 2979118"/>
                  <a:gd name="connsiteX85" fmla="*/ 4998554 w 6154751"/>
                  <a:gd name="connsiteY85" fmla="*/ 236746 h 2979118"/>
                  <a:gd name="connsiteX86" fmla="*/ 4953414 w 6154751"/>
                  <a:gd name="connsiteY86" fmla="*/ 351254 h 2979118"/>
                  <a:gd name="connsiteX87" fmla="*/ 4880527 w 6154751"/>
                  <a:gd name="connsiteY87" fmla="*/ 432630 h 2979118"/>
                  <a:gd name="connsiteX88" fmla="*/ 4753389 w 6154751"/>
                  <a:gd name="connsiteY88" fmla="*/ 470316 h 2979118"/>
                  <a:gd name="connsiteX89" fmla="*/ 4601817 w 6154751"/>
                  <a:gd name="connsiteY89" fmla="*/ 514214 h 2979118"/>
                  <a:gd name="connsiteX90" fmla="*/ 4299192 w 6154751"/>
                  <a:gd name="connsiteY90" fmla="*/ 641041 h 2979118"/>
                  <a:gd name="connsiteX91" fmla="*/ 4146170 w 6154751"/>
                  <a:gd name="connsiteY91" fmla="*/ 717966 h 2979118"/>
                  <a:gd name="connsiteX92" fmla="*/ 4028143 w 6154751"/>
                  <a:gd name="connsiteY92" fmla="*/ 713411 h 2979118"/>
                  <a:gd name="connsiteX93" fmla="*/ 3876261 w 6154751"/>
                  <a:gd name="connsiteY93" fmla="*/ 722936 h 2979118"/>
                  <a:gd name="connsiteX94" fmla="*/ 3803270 w 6154751"/>
                  <a:gd name="connsiteY94" fmla="*/ 732254 h 2979118"/>
                  <a:gd name="connsiteX95" fmla="*/ 3702948 w 6154751"/>
                  <a:gd name="connsiteY95" fmla="*/ 767040 h 2979118"/>
                  <a:gd name="connsiteX96" fmla="*/ 3643727 w 6154751"/>
                  <a:gd name="connsiteY96" fmla="*/ 863222 h 2979118"/>
                  <a:gd name="connsiteX97" fmla="*/ 3617843 w 6154751"/>
                  <a:gd name="connsiteY97" fmla="*/ 941596 h 2979118"/>
                  <a:gd name="connsiteX98" fmla="*/ 3577052 w 6154751"/>
                  <a:gd name="connsiteY98" fmla="*/ 982285 h 2979118"/>
                  <a:gd name="connsiteX99" fmla="*/ 3519280 w 6154751"/>
                  <a:gd name="connsiteY99" fmla="*/ 979696 h 2979118"/>
                  <a:gd name="connsiteX100" fmla="*/ 3431795 w 6154751"/>
                  <a:gd name="connsiteY100" fmla="*/ 917991 h 2979118"/>
                  <a:gd name="connsiteX101" fmla="*/ 3362636 w 6154751"/>
                  <a:gd name="connsiteY101" fmla="*/ 862083 h 2979118"/>
                  <a:gd name="connsiteX102" fmla="*/ 3286539 w 6154751"/>
                  <a:gd name="connsiteY102" fmla="*/ 765591 h 2979118"/>
                  <a:gd name="connsiteX103" fmla="*/ 3188494 w 6154751"/>
                  <a:gd name="connsiteY103" fmla="*/ 696638 h 2979118"/>
                  <a:gd name="connsiteX104" fmla="*/ 3011556 w 6154751"/>
                  <a:gd name="connsiteY104" fmla="*/ 603666 h 2979118"/>
                  <a:gd name="connsiteX105" fmla="*/ 2943225 w 6154751"/>
                  <a:gd name="connsiteY105" fmla="*/ 584202 h 2979118"/>
                  <a:gd name="connsiteX106" fmla="*/ 2862469 w 6154751"/>
                  <a:gd name="connsiteY106" fmla="*/ 603666 h 2979118"/>
                  <a:gd name="connsiteX0" fmla="*/ 2862469 w 6154751"/>
                  <a:gd name="connsiteY0" fmla="*/ 603666 h 2979118"/>
                  <a:gd name="connsiteX1" fmla="*/ 2834102 w 6154751"/>
                  <a:gd name="connsiteY1" fmla="*/ 670341 h 2979118"/>
                  <a:gd name="connsiteX2" fmla="*/ 2782956 w 6154751"/>
                  <a:gd name="connsiteY2" fmla="*/ 742814 h 2979118"/>
                  <a:gd name="connsiteX3" fmla="*/ 2735953 w 6154751"/>
                  <a:gd name="connsiteY3" fmla="*/ 792509 h 2979118"/>
                  <a:gd name="connsiteX4" fmla="*/ 2627036 w 6154751"/>
                  <a:gd name="connsiteY4" fmla="*/ 788989 h 2979118"/>
                  <a:gd name="connsiteX5" fmla="*/ 2475672 w 6154751"/>
                  <a:gd name="connsiteY5" fmla="*/ 933210 h 2979118"/>
                  <a:gd name="connsiteX6" fmla="*/ 2385391 w 6154751"/>
                  <a:gd name="connsiteY6" fmla="*/ 901840 h 2979118"/>
                  <a:gd name="connsiteX7" fmla="*/ 2281652 w 6154751"/>
                  <a:gd name="connsiteY7" fmla="*/ 813216 h 2979118"/>
                  <a:gd name="connsiteX8" fmla="*/ 2216426 w 6154751"/>
                  <a:gd name="connsiteY8" fmla="*/ 782570 h 2979118"/>
                  <a:gd name="connsiteX9" fmla="*/ 2037522 w 6154751"/>
                  <a:gd name="connsiteY9" fmla="*/ 732875 h 2979118"/>
                  <a:gd name="connsiteX10" fmla="*/ 1828800 w 6154751"/>
                  <a:gd name="connsiteY10" fmla="*/ 683179 h 2979118"/>
                  <a:gd name="connsiteX11" fmla="*/ 1620078 w 6154751"/>
                  <a:gd name="connsiteY11" fmla="*/ 563909 h 2979118"/>
                  <a:gd name="connsiteX12" fmla="*/ 1490869 w 6154751"/>
                  <a:gd name="connsiteY12" fmla="*/ 424762 h 2979118"/>
                  <a:gd name="connsiteX13" fmla="*/ 1381539 w 6154751"/>
                  <a:gd name="connsiteY13" fmla="*/ 335309 h 2979118"/>
                  <a:gd name="connsiteX14" fmla="*/ 1282148 w 6154751"/>
                  <a:gd name="connsiteY14" fmla="*/ 335309 h 2979118"/>
                  <a:gd name="connsiteX15" fmla="*/ 1133061 w 6154751"/>
                  <a:gd name="connsiteY15" fmla="*/ 404883 h 2979118"/>
                  <a:gd name="connsiteX16" fmla="*/ 1013791 w 6154751"/>
                  <a:gd name="connsiteY16" fmla="*/ 424762 h 2979118"/>
                  <a:gd name="connsiteX17" fmla="*/ 695739 w 6154751"/>
                  <a:gd name="connsiteY17" fmla="*/ 454579 h 2979118"/>
                  <a:gd name="connsiteX18" fmla="*/ 526774 w 6154751"/>
                  <a:gd name="connsiteY18" fmla="*/ 434701 h 2979118"/>
                  <a:gd name="connsiteX19" fmla="*/ 387626 w 6154751"/>
                  <a:gd name="connsiteY19" fmla="*/ 365127 h 2979118"/>
                  <a:gd name="connsiteX20" fmla="*/ 149087 w 6154751"/>
                  <a:gd name="connsiteY20" fmla="*/ 106709 h 2979118"/>
                  <a:gd name="connsiteX21" fmla="*/ 79513 w 6154751"/>
                  <a:gd name="connsiteY21" fmla="*/ 106709 h 2979118"/>
                  <a:gd name="connsiteX22" fmla="*/ 0 w 6154751"/>
                  <a:gd name="connsiteY22" fmla="*/ 196162 h 2979118"/>
                  <a:gd name="connsiteX23" fmla="*/ 49696 w 6154751"/>
                  <a:gd name="connsiteY23" fmla="*/ 365127 h 2979118"/>
                  <a:gd name="connsiteX24" fmla="*/ 178904 w 6154751"/>
                  <a:gd name="connsiteY24" fmla="*/ 573849 h 2979118"/>
                  <a:gd name="connsiteX25" fmla="*/ 208722 w 6154751"/>
                  <a:gd name="connsiteY25" fmla="*/ 732875 h 2979118"/>
                  <a:gd name="connsiteX26" fmla="*/ 238539 w 6154751"/>
                  <a:gd name="connsiteY26" fmla="*/ 872023 h 2979118"/>
                  <a:gd name="connsiteX27" fmla="*/ 397565 w 6154751"/>
                  <a:gd name="connsiteY27" fmla="*/ 961475 h 2979118"/>
                  <a:gd name="connsiteX28" fmla="*/ 606287 w 6154751"/>
                  <a:gd name="connsiteY28" fmla="*/ 1209953 h 2979118"/>
                  <a:gd name="connsiteX29" fmla="*/ 695739 w 6154751"/>
                  <a:gd name="connsiteY29" fmla="*/ 1488249 h 2979118"/>
                  <a:gd name="connsiteX30" fmla="*/ 715617 w 6154751"/>
                  <a:gd name="connsiteY30" fmla="*/ 1687031 h 2979118"/>
                  <a:gd name="connsiteX31" fmla="*/ 685800 w 6154751"/>
                  <a:gd name="connsiteY31" fmla="*/ 1816240 h 2979118"/>
                  <a:gd name="connsiteX32" fmla="*/ 705678 w 6154751"/>
                  <a:gd name="connsiteY32" fmla="*/ 1945449 h 2979118"/>
                  <a:gd name="connsiteX33" fmla="*/ 854765 w 6154751"/>
                  <a:gd name="connsiteY33" fmla="*/ 2074657 h 2979118"/>
                  <a:gd name="connsiteX34" fmla="*/ 1093304 w 6154751"/>
                  <a:gd name="connsiteY34" fmla="*/ 2164109 h 2979118"/>
                  <a:gd name="connsiteX35" fmla="*/ 1321904 w 6154751"/>
                  <a:gd name="connsiteY35" fmla="*/ 2303257 h 2979118"/>
                  <a:gd name="connsiteX36" fmla="*/ 1401417 w 6154751"/>
                  <a:gd name="connsiteY36" fmla="*/ 2382770 h 2979118"/>
                  <a:gd name="connsiteX37" fmla="*/ 1510748 w 6154751"/>
                  <a:gd name="connsiteY37" fmla="*/ 2561675 h 2979118"/>
                  <a:gd name="connsiteX38" fmla="*/ 1908313 w 6154751"/>
                  <a:gd name="connsiteY38" fmla="*/ 2661066 h 2979118"/>
                  <a:gd name="connsiteX39" fmla="*/ 2117035 w 6154751"/>
                  <a:gd name="connsiteY39" fmla="*/ 2611370 h 2979118"/>
                  <a:gd name="connsiteX40" fmla="*/ 2395330 w 6154751"/>
                  <a:gd name="connsiteY40" fmla="*/ 2442405 h 2979118"/>
                  <a:gd name="connsiteX41" fmla="*/ 2594113 w 6154751"/>
                  <a:gd name="connsiteY41" fmla="*/ 2392709 h 2979118"/>
                  <a:gd name="connsiteX42" fmla="*/ 2763078 w 6154751"/>
                  <a:gd name="connsiteY42" fmla="*/ 2402649 h 2979118"/>
                  <a:gd name="connsiteX43" fmla="*/ 3021496 w 6154751"/>
                  <a:gd name="connsiteY43" fmla="*/ 2541796 h 2979118"/>
                  <a:gd name="connsiteX44" fmla="*/ 3230217 w 6154751"/>
                  <a:gd name="connsiteY44" fmla="*/ 2671005 h 2979118"/>
                  <a:gd name="connsiteX45" fmla="*/ 3458817 w 6154751"/>
                  <a:gd name="connsiteY45" fmla="*/ 2671005 h 2979118"/>
                  <a:gd name="connsiteX46" fmla="*/ 3806687 w 6154751"/>
                  <a:gd name="connsiteY46" fmla="*/ 2382770 h 2979118"/>
                  <a:gd name="connsiteX47" fmla="*/ 4045226 w 6154751"/>
                  <a:gd name="connsiteY47" fmla="*/ 2323136 h 2979118"/>
                  <a:gd name="connsiteX48" fmla="*/ 4253948 w 6154751"/>
                  <a:gd name="connsiteY48" fmla="*/ 2352953 h 2979118"/>
                  <a:gd name="connsiteX49" fmla="*/ 4333461 w 6154751"/>
                  <a:gd name="connsiteY49" fmla="*/ 2432466 h 2979118"/>
                  <a:gd name="connsiteX50" fmla="*/ 4373217 w 6154751"/>
                  <a:gd name="connsiteY50" fmla="*/ 2611370 h 2979118"/>
                  <a:gd name="connsiteX51" fmla="*/ 4502426 w 6154751"/>
                  <a:gd name="connsiteY51" fmla="*/ 2730640 h 2979118"/>
                  <a:gd name="connsiteX52" fmla="*/ 4661452 w 6154751"/>
                  <a:gd name="connsiteY52" fmla="*/ 2859849 h 2979118"/>
                  <a:gd name="connsiteX53" fmla="*/ 4800600 w 6154751"/>
                  <a:gd name="connsiteY53" fmla="*/ 2959240 h 2979118"/>
                  <a:gd name="connsiteX54" fmla="*/ 4909930 w 6154751"/>
                  <a:gd name="connsiteY54" fmla="*/ 2979118 h 2979118"/>
                  <a:gd name="connsiteX55" fmla="*/ 5058603 w 6154751"/>
                  <a:gd name="connsiteY55" fmla="*/ 2851980 h 2979118"/>
                  <a:gd name="connsiteX56" fmla="*/ 5178287 w 6154751"/>
                  <a:gd name="connsiteY56" fmla="*/ 2800214 h 2979118"/>
                  <a:gd name="connsiteX57" fmla="*/ 5414031 w 6154751"/>
                  <a:gd name="connsiteY57" fmla="*/ 2778265 h 2979118"/>
                  <a:gd name="connsiteX58" fmla="*/ 5575852 w 6154751"/>
                  <a:gd name="connsiteY58" fmla="*/ 2631249 h 2979118"/>
                  <a:gd name="connsiteX59" fmla="*/ 5724939 w 6154751"/>
                  <a:gd name="connsiteY59" fmla="*/ 2422527 h 2979118"/>
                  <a:gd name="connsiteX60" fmla="*/ 5748752 w 6154751"/>
                  <a:gd name="connsiteY60" fmla="*/ 2320547 h 2979118"/>
                  <a:gd name="connsiteX61" fmla="*/ 5792960 w 6154751"/>
                  <a:gd name="connsiteY61" fmla="*/ 2074451 h 2979118"/>
                  <a:gd name="connsiteX62" fmla="*/ 5858496 w 6154751"/>
                  <a:gd name="connsiteY62" fmla="*/ 1938305 h 2979118"/>
                  <a:gd name="connsiteX63" fmla="*/ 6023113 w 6154751"/>
                  <a:gd name="connsiteY63" fmla="*/ 1607518 h 2979118"/>
                  <a:gd name="connsiteX64" fmla="*/ 6154704 w 6154751"/>
                  <a:gd name="connsiteY64" fmla="*/ 1310587 h 2979118"/>
                  <a:gd name="connsiteX65" fmla="*/ 6153460 w 6154751"/>
                  <a:gd name="connsiteY65" fmla="*/ 801931 h 2979118"/>
                  <a:gd name="connsiteX66" fmla="*/ 6072602 w 6154751"/>
                  <a:gd name="connsiteY66" fmla="*/ 696535 h 2979118"/>
                  <a:gd name="connsiteX67" fmla="*/ 6019178 w 6154751"/>
                  <a:gd name="connsiteY67" fmla="*/ 573020 h 2979118"/>
                  <a:gd name="connsiteX68" fmla="*/ 5994020 w 6154751"/>
                  <a:gd name="connsiteY68" fmla="*/ 422691 h 2979118"/>
                  <a:gd name="connsiteX69" fmla="*/ 5981390 w 6154751"/>
                  <a:gd name="connsiteY69" fmla="*/ 297520 h 2979118"/>
                  <a:gd name="connsiteX70" fmla="*/ 5941632 w 6154751"/>
                  <a:gd name="connsiteY70" fmla="*/ 171106 h 2979118"/>
                  <a:gd name="connsiteX71" fmla="*/ 5905914 w 6154751"/>
                  <a:gd name="connsiteY71" fmla="*/ 148847 h 2979118"/>
                  <a:gd name="connsiteX72" fmla="*/ 5857771 w 6154751"/>
                  <a:gd name="connsiteY72" fmla="*/ 149987 h 2979118"/>
                  <a:gd name="connsiteX73" fmla="*/ 5790992 w 6154751"/>
                  <a:gd name="connsiteY73" fmla="*/ 274846 h 2979118"/>
                  <a:gd name="connsiteX74" fmla="*/ 5717381 w 6154751"/>
                  <a:gd name="connsiteY74" fmla="*/ 280024 h 2979118"/>
                  <a:gd name="connsiteX75" fmla="*/ 5615609 w 6154751"/>
                  <a:gd name="connsiteY75" fmla="*/ 285614 h 2979118"/>
                  <a:gd name="connsiteX76" fmla="*/ 5579683 w 6154751"/>
                  <a:gd name="connsiteY76" fmla="*/ 275054 h 2979118"/>
                  <a:gd name="connsiteX77" fmla="*/ 5528952 w 6154751"/>
                  <a:gd name="connsiteY77" fmla="*/ 190571 h 2979118"/>
                  <a:gd name="connsiteX78" fmla="*/ 5489195 w 6154751"/>
                  <a:gd name="connsiteY78" fmla="*/ 144085 h 2979118"/>
                  <a:gd name="connsiteX79" fmla="*/ 5416826 w 6154751"/>
                  <a:gd name="connsiteY79" fmla="*/ 118615 h 2979118"/>
                  <a:gd name="connsiteX80" fmla="*/ 5329652 w 6154751"/>
                  <a:gd name="connsiteY80" fmla="*/ 89316 h 2979118"/>
                  <a:gd name="connsiteX81" fmla="*/ 5226016 w 6154751"/>
                  <a:gd name="connsiteY81" fmla="*/ 37136 h 2979118"/>
                  <a:gd name="connsiteX82" fmla="*/ 5158409 w 6154751"/>
                  <a:gd name="connsiteY82" fmla="*/ 7318 h 2979118"/>
                  <a:gd name="connsiteX83" fmla="*/ 5110577 w 6154751"/>
                  <a:gd name="connsiteY83" fmla="*/ 1210 h 2979118"/>
                  <a:gd name="connsiteX84" fmla="*/ 5049078 w 6154751"/>
                  <a:gd name="connsiteY84" fmla="*/ 47075 h 2979118"/>
                  <a:gd name="connsiteX85" fmla="*/ 4998554 w 6154751"/>
                  <a:gd name="connsiteY85" fmla="*/ 236746 h 2979118"/>
                  <a:gd name="connsiteX86" fmla="*/ 4953414 w 6154751"/>
                  <a:gd name="connsiteY86" fmla="*/ 351254 h 2979118"/>
                  <a:gd name="connsiteX87" fmla="*/ 4880527 w 6154751"/>
                  <a:gd name="connsiteY87" fmla="*/ 432630 h 2979118"/>
                  <a:gd name="connsiteX88" fmla="*/ 4753389 w 6154751"/>
                  <a:gd name="connsiteY88" fmla="*/ 470316 h 2979118"/>
                  <a:gd name="connsiteX89" fmla="*/ 4601817 w 6154751"/>
                  <a:gd name="connsiteY89" fmla="*/ 514214 h 2979118"/>
                  <a:gd name="connsiteX90" fmla="*/ 4299192 w 6154751"/>
                  <a:gd name="connsiteY90" fmla="*/ 641041 h 2979118"/>
                  <a:gd name="connsiteX91" fmla="*/ 4146170 w 6154751"/>
                  <a:gd name="connsiteY91" fmla="*/ 717966 h 2979118"/>
                  <a:gd name="connsiteX92" fmla="*/ 4028143 w 6154751"/>
                  <a:gd name="connsiteY92" fmla="*/ 713411 h 2979118"/>
                  <a:gd name="connsiteX93" fmla="*/ 3876261 w 6154751"/>
                  <a:gd name="connsiteY93" fmla="*/ 722936 h 2979118"/>
                  <a:gd name="connsiteX94" fmla="*/ 3803270 w 6154751"/>
                  <a:gd name="connsiteY94" fmla="*/ 732254 h 2979118"/>
                  <a:gd name="connsiteX95" fmla="*/ 3702948 w 6154751"/>
                  <a:gd name="connsiteY95" fmla="*/ 767040 h 2979118"/>
                  <a:gd name="connsiteX96" fmla="*/ 3643727 w 6154751"/>
                  <a:gd name="connsiteY96" fmla="*/ 863222 h 2979118"/>
                  <a:gd name="connsiteX97" fmla="*/ 3617843 w 6154751"/>
                  <a:gd name="connsiteY97" fmla="*/ 941596 h 2979118"/>
                  <a:gd name="connsiteX98" fmla="*/ 3577052 w 6154751"/>
                  <a:gd name="connsiteY98" fmla="*/ 982285 h 2979118"/>
                  <a:gd name="connsiteX99" fmla="*/ 3519280 w 6154751"/>
                  <a:gd name="connsiteY99" fmla="*/ 979696 h 2979118"/>
                  <a:gd name="connsiteX100" fmla="*/ 3431795 w 6154751"/>
                  <a:gd name="connsiteY100" fmla="*/ 917991 h 2979118"/>
                  <a:gd name="connsiteX101" fmla="*/ 3362636 w 6154751"/>
                  <a:gd name="connsiteY101" fmla="*/ 862083 h 2979118"/>
                  <a:gd name="connsiteX102" fmla="*/ 3286539 w 6154751"/>
                  <a:gd name="connsiteY102" fmla="*/ 765591 h 2979118"/>
                  <a:gd name="connsiteX103" fmla="*/ 3188494 w 6154751"/>
                  <a:gd name="connsiteY103" fmla="*/ 696638 h 2979118"/>
                  <a:gd name="connsiteX104" fmla="*/ 3011556 w 6154751"/>
                  <a:gd name="connsiteY104" fmla="*/ 603666 h 2979118"/>
                  <a:gd name="connsiteX105" fmla="*/ 2943225 w 6154751"/>
                  <a:gd name="connsiteY105" fmla="*/ 584202 h 2979118"/>
                  <a:gd name="connsiteX106" fmla="*/ 2862469 w 6154751"/>
                  <a:gd name="connsiteY106" fmla="*/ 603666 h 2979118"/>
                  <a:gd name="connsiteX0" fmla="*/ 2862469 w 6154751"/>
                  <a:gd name="connsiteY0" fmla="*/ 603666 h 3006865"/>
                  <a:gd name="connsiteX1" fmla="*/ 2834102 w 6154751"/>
                  <a:gd name="connsiteY1" fmla="*/ 670341 h 3006865"/>
                  <a:gd name="connsiteX2" fmla="*/ 2782956 w 6154751"/>
                  <a:gd name="connsiteY2" fmla="*/ 742814 h 3006865"/>
                  <a:gd name="connsiteX3" fmla="*/ 2735953 w 6154751"/>
                  <a:gd name="connsiteY3" fmla="*/ 792509 h 3006865"/>
                  <a:gd name="connsiteX4" fmla="*/ 2627036 w 6154751"/>
                  <a:gd name="connsiteY4" fmla="*/ 788989 h 3006865"/>
                  <a:gd name="connsiteX5" fmla="*/ 2475672 w 6154751"/>
                  <a:gd name="connsiteY5" fmla="*/ 933210 h 3006865"/>
                  <a:gd name="connsiteX6" fmla="*/ 2385391 w 6154751"/>
                  <a:gd name="connsiteY6" fmla="*/ 901840 h 3006865"/>
                  <a:gd name="connsiteX7" fmla="*/ 2281652 w 6154751"/>
                  <a:gd name="connsiteY7" fmla="*/ 813216 h 3006865"/>
                  <a:gd name="connsiteX8" fmla="*/ 2216426 w 6154751"/>
                  <a:gd name="connsiteY8" fmla="*/ 782570 h 3006865"/>
                  <a:gd name="connsiteX9" fmla="*/ 2037522 w 6154751"/>
                  <a:gd name="connsiteY9" fmla="*/ 732875 h 3006865"/>
                  <a:gd name="connsiteX10" fmla="*/ 1828800 w 6154751"/>
                  <a:gd name="connsiteY10" fmla="*/ 683179 h 3006865"/>
                  <a:gd name="connsiteX11" fmla="*/ 1620078 w 6154751"/>
                  <a:gd name="connsiteY11" fmla="*/ 563909 h 3006865"/>
                  <a:gd name="connsiteX12" fmla="*/ 1490869 w 6154751"/>
                  <a:gd name="connsiteY12" fmla="*/ 424762 h 3006865"/>
                  <a:gd name="connsiteX13" fmla="*/ 1381539 w 6154751"/>
                  <a:gd name="connsiteY13" fmla="*/ 335309 h 3006865"/>
                  <a:gd name="connsiteX14" fmla="*/ 1282148 w 6154751"/>
                  <a:gd name="connsiteY14" fmla="*/ 335309 h 3006865"/>
                  <a:gd name="connsiteX15" fmla="*/ 1133061 w 6154751"/>
                  <a:gd name="connsiteY15" fmla="*/ 404883 h 3006865"/>
                  <a:gd name="connsiteX16" fmla="*/ 1013791 w 6154751"/>
                  <a:gd name="connsiteY16" fmla="*/ 424762 h 3006865"/>
                  <a:gd name="connsiteX17" fmla="*/ 695739 w 6154751"/>
                  <a:gd name="connsiteY17" fmla="*/ 454579 h 3006865"/>
                  <a:gd name="connsiteX18" fmla="*/ 526774 w 6154751"/>
                  <a:gd name="connsiteY18" fmla="*/ 434701 h 3006865"/>
                  <a:gd name="connsiteX19" fmla="*/ 387626 w 6154751"/>
                  <a:gd name="connsiteY19" fmla="*/ 365127 h 3006865"/>
                  <a:gd name="connsiteX20" fmla="*/ 149087 w 6154751"/>
                  <a:gd name="connsiteY20" fmla="*/ 106709 h 3006865"/>
                  <a:gd name="connsiteX21" fmla="*/ 79513 w 6154751"/>
                  <a:gd name="connsiteY21" fmla="*/ 106709 h 3006865"/>
                  <a:gd name="connsiteX22" fmla="*/ 0 w 6154751"/>
                  <a:gd name="connsiteY22" fmla="*/ 196162 h 3006865"/>
                  <a:gd name="connsiteX23" fmla="*/ 49696 w 6154751"/>
                  <a:gd name="connsiteY23" fmla="*/ 365127 h 3006865"/>
                  <a:gd name="connsiteX24" fmla="*/ 178904 w 6154751"/>
                  <a:gd name="connsiteY24" fmla="*/ 573849 h 3006865"/>
                  <a:gd name="connsiteX25" fmla="*/ 208722 w 6154751"/>
                  <a:gd name="connsiteY25" fmla="*/ 732875 h 3006865"/>
                  <a:gd name="connsiteX26" fmla="*/ 238539 w 6154751"/>
                  <a:gd name="connsiteY26" fmla="*/ 872023 h 3006865"/>
                  <a:gd name="connsiteX27" fmla="*/ 397565 w 6154751"/>
                  <a:gd name="connsiteY27" fmla="*/ 961475 h 3006865"/>
                  <a:gd name="connsiteX28" fmla="*/ 606287 w 6154751"/>
                  <a:gd name="connsiteY28" fmla="*/ 1209953 h 3006865"/>
                  <a:gd name="connsiteX29" fmla="*/ 695739 w 6154751"/>
                  <a:gd name="connsiteY29" fmla="*/ 1488249 h 3006865"/>
                  <a:gd name="connsiteX30" fmla="*/ 715617 w 6154751"/>
                  <a:gd name="connsiteY30" fmla="*/ 1687031 h 3006865"/>
                  <a:gd name="connsiteX31" fmla="*/ 685800 w 6154751"/>
                  <a:gd name="connsiteY31" fmla="*/ 1816240 h 3006865"/>
                  <a:gd name="connsiteX32" fmla="*/ 705678 w 6154751"/>
                  <a:gd name="connsiteY32" fmla="*/ 1945449 h 3006865"/>
                  <a:gd name="connsiteX33" fmla="*/ 854765 w 6154751"/>
                  <a:gd name="connsiteY33" fmla="*/ 2074657 h 3006865"/>
                  <a:gd name="connsiteX34" fmla="*/ 1093304 w 6154751"/>
                  <a:gd name="connsiteY34" fmla="*/ 2164109 h 3006865"/>
                  <a:gd name="connsiteX35" fmla="*/ 1321904 w 6154751"/>
                  <a:gd name="connsiteY35" fmla="*/ 2303257 h 3006865"/>
                  <a:gd name="connsiteX36" fmla="*/ 1401417 w 6154751"/>
                  <a:gd name="connsiteY36" fmla="*/ 2382770 h 3006865"/>
                  <a:gd name="connsiteX37" fmla="*/ 1510748 w 6154751"/>
                  <a:gd name="connsiteY37" fmla="*/ 2561675 h 3006865"/>
                  <a:gd name="connsiteX38" fmla="*/ 1908313 w 6154751"/>
                  <a:gd name="connsiteY38" fmla="*/ 2661066 h 3006865"/>
                  <a:gd name="connsiteX39" fmla="*/ 2117035 w 6154751"/>
                  <a:gd name="connsiteY39" fmla="*/ 2611370 h 3006865"/>
                  <a:gd name="connsiteX40" fmla="*/ 2395330 w 6154751"/>
                  <a:gd name="connsiteY40" fmla="*/ 2442405 h 3006865"/>
                  <a:gd name="connsiteX41" fmla="*/ 2594113 w 6154751"/>
                  <a:gd name="connsiteY41" fmla="*/ 2392709 h 3006865"/>
                  <a:gd name="connsiteX42" fmla="*/ 2763078 w 6154751"/>
                  <a:gd name="connsiteY42" fmla="*/ 2402649 h 3006865"/>
                  <a:gd name="connsiteX43" fmla="*/ 3021496 w 6154751"/>
                  <a:gd name="connsiteY43" fmla="*/ 2541796 h 3006865"/>
                  <a:gd name="connsiteX44" fmla="*/ 3230217 w 6154751"/>
                  <a:gd name="connsiteY44" fmla="*/ 2671005 h 3006865"/>
                  <a:gd name="connsiteX45" fmla="*/ 3458817 w 6154751"/>
                  <a:gd name="connsiteY45" fmla="*/ 2671005 h 3006865"/>
                  <a:gd name="connsiteX46" fmla="*/ 3806687 w 6154751"/>
                  <a:gd name="connsiteY46" fmla="*/ 2382770 h 3006865"/>
                  <a:gd name="connsiteX47" fmla="*/ 4045226 w 6154751"/>
                  <a:gd name="connsiteY47" fmla="*/ 2323136 h 3006865"/>
                  <a:gd name="connsiteX48" fmla="*/ 4253948 w 6154751"/>
                  <a:gd name="connsiteY48" fmla="*/ 2352953 h 3006865"/>
                  <a:gd name="connsiteX49" fmla="*/ 4333461 w 6154751"/>
                  <a:gd name="connsiteY49" fmla="*/ 2432466 h 3006865"/>
                  <a:gd name="connsiteX50" fmla="*/ 4373217 w 6154751"/>
                  <a:gd name="connsiteY50" fmla="*/ 2611370 h 3006865"/>
                  <a:gd name="connsiteX51" fmla="*/ 4502426 w 6154751"/>
                  <a:gd name="connsiteY51" fmla="*/ 2730640 h 3006865"/>
                  <a:gd name="connsiteX52" fmla="*/ 4661452 w 6154751"/>
                  <a:gd name="connsiteY52" fmla="*/ 2859849 h 3006865"/>
                  <a:gd name="connsiteX53" fmla="*/ 4824412 w 6154751"/>
                  <a:gd name="connsiteY53" fmla="*/ 3006865 h 3006865"/>
                  <a:gd name="connsiteX54" fmla="*/ 4909930 w 6154751"/>
                  <a:gd name="connsiteY54" fmla="*/ 2979118 h 3006865"/>
                  <a:gd name="connsiteX55" fmla="*/ 5058603 w 6154751"/>
                  <a:gd name="connsiteY55" fmla="*/ 2851980 h 3006865"/>
                  <a:gd name="connsiteX56" fmla="*/ 5178287 w 6154751"/>
                  <a:gd name="connsiteY56" fmla="*/ 2800214 h 3006865"/>
                  <a:gd name="connsiteX57" fmla="*/ 5414031 w 6154751"/>
                  <a:gd name="connsiteY57" fmla="*/ 2778265 h 3006865"/>
                  <a:gd name="connsiteX58" fmla="*/ 5575852 w 6154751"/>
                  <a:gd name="connsiteY58" fmla="*/ 2631249 h 3006865"/>
                  <a:gd name="connsiteX59" fmla="*/ 5724939 w 6154751"/>
                  <a:gd name="connsiteY59" fmla="*/ 2422527 h 3006865"/>
                  <a:gd name="connsiteX60" fmla="*/ 5748752 w 6154751"/>
                  <a:gd name="connsiteY60" fmla="*/ 2320547 h 3006865"/>
                  <a:gd name="connsiteX61" fmla="*/ 5792960 w 6154751"/>
                  <a:gd name="connsiteY61" fmla="*/ 2074451 h 3006865"/>
                  <a:gd name="connsiteX62" fmla="*/ 5858496 w 6154751"/>
                  <a:gd name="connsiteY62" fmla="*/ 1938305 h 3006865"/>
                  <a:gd name="connsiteX63" fmla="*/ 6023113 w 6154751"/>
                  <a:gd name="connsiteY63" fmla="*/ 1607518 h 3006865"/>
                  <a:gd name="connsiteX64" fmla="*/ 6154704 w 6154751"/>
                  <a:gd name="connsiteY64" fmla="*/ 1310587 h 3006865"/>
                  <a:gd name="connsiteX65" fmla="*/ 6153460 w 6154751"/>
                  <a:gd name="connsiteY65" fmla="*/ 801931 h 3006865"/>
                  <a:gd name="connsiteX66" fmla="*/ 6072602 w 6154751"/>
                  <a:gd name="connsiteY66" fmla="*/ 696535 h 3006865"/>
                  <a:gd name="connsiteX67" fmla="*/ 6019178 w 6154751"/>
                  <a:gd name="connsiteY67" fmla="*/ 573020 h 3006865"/>
                  <a:gd name="connsiteX68" fmla="*/ 5994020 w 6154751"/>
                  <a:gd name="connsiteY68" fmla="*/ 422691 h 3006865"/>
                  <a:gd name="connsiteX69" fmla="*/ 5981390 w 6154751"/>
                  <a:gd name="connsiteY69" fmla="*/ 297520 h 3006865"/>
                  <a:gd name="connsiteX70" fmla="*/ 5941632 w 6154751"/>
                  <a:gd name="connsiteY70" fmla="*/ 171106 h 3006865"/>
                  <a:gd name="connsiteX71" fmla="*/ 5905914 w 6154751"/>
                  <a:gd name="connsiteY71" fmla="*/ 148847 h 3006865"/>
                  <a:gd name="connsiteX72" fmla="*/ 5857771 w 6154751"/>
                  <a:gd name="connsiteY72" fmla="*/ 149987 h 3006865"/>
                  <a:gd name="connsiteX73" fmla="*/ 5790992 w 6154751"/>
                  <a:gd name="connsiteY73" fmla="*/ 274846 h 3006865"/>
                  <a:gd name="connsiteX74" fmla="*/ 5717381 w 6154751"/>
                  <a:gd name="connsiteY74" fmla="*/ 280024 h 3006865"/>
                  <a:gd name="connsiteX75" fmla="*/ 5615609 w 6154751"/>
                  <a:gd name="connsiteY75" fmla="*/ 285614 h 3006865"/>
                  <a:gd name="connsiteX76" fmla="*/ 5579683 w 6154751"/>
                  <a:gd name="connsiteY76" fmla="*/ 275054 h 3006865"/>
                  <a:gd name="connsiteX77" fmla="*/ 5528952 w 6154751"/>
                  <a:gd name="connsiteY77" fmla="*/ 190571 h 3006865"/>
                  <a:gd name="connsiteX78" fmla="*/ 5489195 w 6154751"/>
                  <a:gd name="connsiteY78" fmla="*/ 144085 h 3006865"/>
                  <a:gd name="connsiteX79" fmla="*/ 5416826 w 6154751"/>
                  <a:gd name="connsiteY79" fmla="*/ 118615 h 3006865"/>
                  <a:gd name="connsiteX80" fmla="*/ 5329652 w 6154751"/>
                  <a:gd name="connsiteY80" fmla="*/ 89316 h 3006865"/>
                  <a:gd name="connsiteX81" fmla="*/ 5226016 w 6154751"/>
                  <a:gd name="connsiteY81" fmla="*/ 37136 h 3006865"/>
                  <a:gd name="connsiteX82" fmla="*/ 5158409 w 6154751"/>
                  <a:gd name="connsiteY82" fmla="*/ 7318 h 3006865"/>
                  <a:gd name="connsiteX83" fmla="*/ 5110577 w 6154751"/>
                  <a:gd name="connsiteY83" fmla="*/ 1210 h 3006865"/>
                  <a:gd name="connsiteX84" fmla="*/ 5049078 w 6154751"/>
                  <a:gd name="connsiteY84" fmla="*/ 47075 h 3006865"/>
                  <a:gd name="connsiteX85" fmla="*/ 4998554 w 6154751"/>
                  <a:gd name="connsiteY85" fmla="*/ 236746 h 3006865"/>
                  <a:gd name="connsiteX86" fmla="*/ 4953414 w 6154751"/>
                  <a:gd name="connsiteY86" fmla="*/ 351254 h 3006865"/>
                  <a:gd name="connsiteX87" fmla="*/ 4880527 w 6154751"/>
                  <a:gd name="connsiteY87" fmla="*/ 432630 h 3006865"/>
                  <a:gd name="connsiteX88" fmla="*/ 4753389 w 6154751"/>
                  <a:gd name="connsiteY88" fmla="*/ 470316 h 3006865"/>
                  <a:gd name="connsiteX89" fmla="*/ 4601817 w 6154751"/>
                  <a:gd name="connsiteY89" fmla="*/ 514214 h 3006865"/>
                  <a:gd name="connsiteX90" fmla="*/ 4299192 w 6154751"/>
                  <a:gd name="connsiteY90" fmla="*/ 641041 h 3006865"/>
                  <a:gd name="connsiteX91" fmla="*/ 4146170 w 6154751"/>
                  <a:gd name="connsiteY91" fmla="*/ 717966 h 3006865"/>
                  <a:gd name="connsiteX92" fmla="*/ 4028143 w 6154751"/>
                  <a:gd name="connsiteY92" fmla="*/ 713411 h 3006865"/>
                  <a:gd name="connsiteX93" fmla="*/ 3876261 w 6154751"/>
                  <a:gd name="connsiteY93" fmla="*/ 722936 h 3006865"/>
                  <a:gd name="connsiteX94" fmla="*/ 3803270 w 6154751"/>
                  <a:gd name="connsiteY94" fmla="*/ 732254 h 3006865"/>
                  <a:gd name="connsiteX95" fmla="*/ 3702948 w 6154751"/>
                  <a:gd name="connsiteY95" fmla="*/ 767040 h 3006865"/>
                  <a:gd name="connsiteX96" fmla="*/ 3643727 w 6154751"/>
                  <a:gd name="connsiteY96" fmla="*/ 863222 h 3006865"/>
                  <a:gd name="connsiteX97" fmla="*/ 3617843 w 6154751"/>
                  <a:gd name="connsiteY97" fmla="*/ 941596 h 3006865"/>
                  <a:gd name="connsiteX98" fmla="*/ 3577052 w 6154751"/>
                  <a:gd name="connsiteY98" fmla="*/ 982285 h 3006865"/>
                  <a:gd name="connsiteX99" fmla="*/ 3519280 w 6154751"/>
                  <a:gd name="connsiteY99" fmla="*/ 979696 h 3006865"/>
                  <a:gd name="connsiteX100" fmla="*/ 3431795 w 6154751"/>
                  <a:gd name="connsiteY100" fmla="*/ 917991 h 3006865"/>
                  <a:gd name="connsiteX101" fmla="*/ 3362636 w 6154751"/>
                  <a:gd name="connsiteY101" fmla="*/ 862083 h 3006865"/>
                  <a:gd name="connsiteX102" fmla="*/ 3286539 w 6154751"/>
                  <a:gd name="connsiteY102" fmla="*/ 765591 h 3006865"/>
                  <a:gd name="connsiteX103" fmla="*/ 3188494 w 6154751"/>
                  <a:gd name="connsiteY103" fmla="*/ 696638 h 3006865"/>
                  <a:gd name="connsiteX104" fmla="*/ 3011556 w 6154751"/>
                  <a:gd name="connsiteY104" fmla="*/ 603666 h 3006865"/>
                  <a:gd name="connsiteX105" fmla="*/ 2943225 w 6154751"/>
                  <a:gd name="connsiteY105" fmla="*/ 584202 h 3006865"/>
                  <a:gd name="connsiteX106" fmla="*/ 2862469 w 6154751"/>
                  <a:gd name="connsiteY106" fmla="*/ 603666 h 3006865"/>
                  <a:gd name="connsiteX0" fmla="*/ 2862469 w 6154751"/>
                  <a:gd name="connsiteY0" fmla="*/ 603666 h 3006865"/>
                  <a:gd name="connsiteX1" fmla="*/ 2834102 w 6154751"/>
                  <a:gd name="connsiteY1" fmla="*/ 670341 h 3006865"/>
                  <a:gd name="connsiteX2" fmla="*/ 2782956 w 6154751"/>
                  <a:gd name="connsiteY2" fmla="*/ 742814 h 3006865"/>
                  <a:gd name="connsiteX3" fmla="*/ 2735953 w 6154751"/>
                  <a:gd name="connsiteY3" fmla="*/ 792509 h 3006865"/>
                  <a:gd name="connsiteX4" fmla="*/ 2627036 w 6154751"/>
                  <a:gd name="connsiteY4" fmla="*/ 788989 h 3006865"/>
                  <a:gd name="connsiteX5" fmla="*/ 2475672 w 6154751"/>
                  <a:gd name="connsiteY5" fmla="*/ 933210 h 3006865"/>
                  <a:gd name="connsiteX6" fmla="*/ 2385391 w 6154751"/>
                  <a:gd name="connsiteY6" fmla="*/ 901840 h 3006865"/>
                  <a:gd name="connsiteX7" fmla="*/ 2281652 w 6154751"/>
                  <a:gd name="connsiteY7" fmla="*/ 813216 h 3006865"/>
                  <a:gd name="connsiteX8" fmla="*/ 2216426 w 6154751"/>
                  <a:gd name="connsiteY8" fmla="*/ 782570 h 3006865"/>
                  <a:gd name="connsiteX9" fmla="*/ 2037522 w 6154751"/>
                  <a:gd name="connsiteY9" fmla="*/ 732875 h 3006865"/>
                  <a:gd name="connsiteX10" fmla="*/ 1828800 w 6154751"/>
                  <a:gd name="connsiteY10" fmla="*/ 683179 h 3006865"/>
                  <a:gd name="connsiteX11" fmla="*/ 1620078 w 6154751"/>
                  <a:gd name="connsiteY11" fmla="*/ 563909 h 3006865"/>
                  <a:gd name="connsiteX12" fmla="*/ 1490869 w 6154751"/>
                  <a:gd name="connsiteY12" fmla="*/ 424762 h 3006865"/>
                  <a:gd name="connsiteX13" fmla="*/ 1381539 w 6154751"/>
                  <a:gd name="connsiteY13" fmla="*/ 335309 h 3006865"/>
                  <a:gd name="connsiteX14" fmla="*/ 1282148 w 6154751"/>
                  <a:gd name="connsiteY14" fmla="*/ 335309 h 3006865"/>
                  <a:gd name="connsiteX15" fmla="*/ 1133061 w 6154751"/>
                  <a:gd name="connsiteY15" fmla="*/ 404883 h 3006865"/>
                  <a:gd name="connsiteX16" fmla="*/ 1013791 w 6154751"/>
                  <a:gd name="connsiteY16" fmla="*/ 424762 h 3006865"/>
                  <a:gd name="connsiteX17" fmla="*/ 695739 w 6154751"/>
                  <a:gd name="connsiteY17" fmla="*/ 454579 h 3006865"/>
                  <a:gd name="connsiteX18" fmla="*/ 526774 w 6154751"/>
                  <a:gd name="connsiteY18" fmla="*/ 434701 h 3006865"/>
                  <a:gd name="connsiteX19" fmla="*/ 387626 w 6154751"/>
                  <a:gd name="connsiteY19" fmla="*/ 365127 h 3006865"/>
                  <a:gd name="connsiteX20" fmla="*/ 149087 w 6154751"/>
                  <a:gd name="connsiteY20" fmla="*/ 106709 h 3006865"/>
                  <a:gd name="connsiteX21" fmla="*/ 79513 w 6154751"/>
                  <a:gd name="connsiteY21" fmla="*/ 106709 h 3006865"/>
                  <a:gd name="connsiteX22" fmla="*/ 0 w 6154751"/>
                  <a:gd name="connsiteY22" fmla="*/ 196162 h 3006865"/>
                  <a:gd name="connsiteX23" fmla="*/ 49696 w 6154751"/>
                  <a:gd name="connsiteY23" fmla="*/ 365127 h 3006865"/>
                  <a:gd name="connsiteX24" fmla="*/ 178904 w 6154751"/>
                  <a:gd name="connsiteY24" fmla="*/ 573849 h 3006865"/>
                  <a:gd name="connsiteX25" fmla="*/ 208722 w 6154751"/>
                  <a:gd name="connsiteY25" fmla="*/ 732875 h 3006865"/>
                  <a:gd name="connsiteX26" fmla="*/ 238539 w 6154751"/>
                  <a:gd name="connsiteY26" fmla="*/ 872023 h 3006865"/>
                  <a:gd name="connsiteX27" fmla="*/ 397565 w 6154751"/>
                  <a:gd name="connsiteY27" fmla="*/ 961475 h 3006865"/>
                  <a:gd name="connsiteX28" fmla="*/ 606287 w 6154751"/>
                  <a:gd name="connsiteY28" fmla="*/ 1209953 h 3006865"/>
                  <a:gd name="connsiteX29" fmla="*/ 695739 w 6154751"/>
                  <a:gd name="connsiteY29" fmla="*/ 1488249 h 3006865"/>
                  <a:gd name="connsiteX30" fmla="*/ 715617 w 6154751"/>
                  <a:gd name="connsiteY30" fmla="*/ 1687031 h 3006865"/>
                  <a:gd name="connsiteX31" fmla="*/ 685800 w 6154751"/>
                  <a:gd name="connsiteY31" fmla="*/ 1816240 h 3006865"/>
                  <a:gd name="connsiteX32" fmla="*/ 705678 w 6154751"/>
                  <a:gd name="connsiteY32" fmla="*/ 1945449 h 3006865"/>
                  <a:gd name="connsiteX33" fmla="*/ 854765 w 6154751"/>
                  <a:gd name="connsiteY33" fmla="*/ 2074657 h 3006865"/>
                  <a:gd name="connsiteX34" fmla="*/ 1093304 w 6154751"/>
                  <a:gd name="connsiteY34" fmla="*/ 2164109 h 3006865"/>
                  <a:gd name="connsiteX35" fmla="*/ 1321904 w 6154751"/>
                  <a:gd name="connsiteY35" fmla="*/ 2303257 h 3006865"/>
                  <a:gd name="connsiteX36" fmla="*/ 1401417 w 6154751"/>
                  <a:gd name="connsiteY36" fmla="*/ 2382770 h 3006865"/>
                  <a:gd name="connsiteX37" fmla="*/ 1510748 w 6154751"/>
                  <a:gd name="connsiteY37" fmla="*/ 2561675 h 3006865"/>
                  <a:gd name="connsiteX38" fmla="*/ 1908313 w 6154751"/>
                  <a:gd name="connsiteY38" fmla="*/ 2661066 h 3006865"/>
                  <a:gd name="connsiteX39" fmla="*/ 2117035 w 6154751"/>
                  <a:gd name="connsiteY39" fmla="*/ 2611370 h 3006865"/>
                  <a:gd name="connsiteX40" fmla="*/ 2395330 w 6154751"/>
                  <a:gd name="connsiteY40" fmla="*/ 2442405 h 3006865"/>
                  <a:gd name="connsiteX41" fmla="*/ 2594113 w 6154751"/>
                  <a:gd name="connsiteY41" fmla="*/ 2392709 h 3006865"/>
                  <a:gd name="connsiteX42" fmla="*/ 2763078 w 6154751"/>
                  <a:gd name="connsiteY42" fmla="*/ 2402649 h 3006865"/>
                  <a:gd name="connsiteX43" fmla="*/ 3021496 w 6154751"/>
                  <a:gd name="connsiteY43" fmla="*/ 2541796 h 3006865"/>
                  <a:gd name="connsiteX44" fmla="*/ 3230217 w 6154751"/>
                  <a:gd name="connsiteY44" fmla="*/ 2671005 h 3006865"/>
                  <a:gd name="connsiteX45" fmla="*/ 3458817 w 6154751"/>
                  <a:gd name="connsiteY45" fmla="*/ 2671005 h 3006865"/>
                  <a:gd name="connsiteX46" fmla="*/ 3806687 w 6154751"/>
                  <a:gd name="connsiteY46" fmla="*/ 2382770 h 3006865"/>
                  <a:gd name="connsiteX47" fmla="*/ 4045226 w 6154751"/>
                  <a:gd name="connsiteY47" fmla="*/ 2323136 h 3006865"/>
                  <a:gd name="connsiteX48" fmla="*/ 4253948 w 6154751"/>
                  <a:gd name="connsiteY48" fmla="*/ 2352953 h 3006865"/>
                  <a:gd name="connsiteX49" fmla="*/ 4333461 w 6154751"/>
                  <a:gd name="connsiteY49" fmla="*/ 2432466 h 3006865"/>
                  <a:gd name="connsiteX50" fmla="*/ 4373217 w 6154751"/>
                  <a:gd name="connsiteY50" fmla="*/ 2611370 h 3006865"/>
                  <a:gd name="connsiteX51" fmla="*/ 4502426 w 6154751"/>
                  <a:gd name="connsiteY51" fmla="*/ 2730640 h 3006865"/>
                  <a:gd name="connsiteX52" fmla="*/ 4663833 w 6154751"/>
                  <a:gd name="connsiteY52" fmla="*/ 2919380 h 3006865"/>
                  <a:gd name="connsiteX53" fmla="*/ 4824412 w 6154751"/>
                  <a:gd name="connsiteY53" fmla="*/ 3006865 h 3006865"/>
                  <a:gd name="connsiteX54" fmla="*/ 4909930 w 6154751"/>
                  <a:gd name="connsiteY54" fmla="*/ 2979118 h 3006865"/>
                  <a:gd name="connsiteX55" fmla="*/ 5058603 w 6154751"/>
                  <a:gd name="connsiteY55" fmla="*/ 2851980 h 3006865"/>
                  <a:gd name="connsiteX56" fmla="*/ 5178287 w 6154751"/>
                  <a:gd name="connsiteY56" fmla="*/ 2800214 h 3006865"/>
                  <a:gd name="connsiteX57" fmla="*/ 5414031 w 6154751"/>
                  <a:gd name="connsiteY57" fmla="*/ 2778265 h 3006865"/>
                  <a:gd name="connsiteX58" fmla="*/ 5575852 w 6154751"/>
                  <a:gd name="connsiteY58" fmla="*/ 2631249 h 3006865"/>
                  <a:gd name="connsiteX59" fmla="*/ 5724939 w 6154751"/>
                  <a:gd name="connsiteY59" fmla="*/ 2422527 h 3006865"/>
                  <a:gd name="connsiteX60" fmla="*/ 5748752 w 6154751"/>
                  <a:gd name="connsiteY60" fmla="*/ 2320547 h 3006865"/>
                  <a:gd name="connsiteX61" fmla="*/ 5792960 w 6154751"/>
                  <a:gd name="connsiteY61" fmla="*/ 2074451 h 3006865"/>
                  <a:gd name="connsiteX62" fmla="*/ 5858496 w 6154751"/>
                  <a:gd name="connsiteY62" fmla="*/ 1938305 h 3006865"/>
                  <a:gd name="connsiteX63" fmla="*/ 6023113 w 6154751"/>
                  <a:gd name="connsiteY63" fmla="*/ 1607518 h 3006865"/>
                  <a:gd name="connsiteX64" fmla="*/ 6154704 w 6154751"/>
                  <a:gd name="connsiteY64" fmla="*/ 1310587 h 3006865"/>
                  <a:gd name="connsiteX65" fmla="*/ 6153460 w 6154751"/>
                  <a:gd name="connsiteY65" fmla="*/ 801931 h 3006865"/>
                  <a:gd name="connsiteX66" fmla="*/ 6072602 w 6154751"/>
                  <a:gd name="connsiteY66" fmla="*/ 696535 h 3006865"/>
                  <a:gd name="connsiteX67" fmla="*/ 6019178 w 6154751"/>
                  <a:gd name="connsiteY67" fmla="*/ 573020 h 3006865"/>
                  <a:gd name="connsiteX68" fmla="*/ 5994020 w 6154751"/>
                  <a:gd name="connsiteY68" fmla="*/ 422691 h 3006865"/>
                  <a:gd name="connsiteX69" fmla="*/ 5981390 w 6154751"/>
                  <a:gd name="connsiteY69" fmla="*/ 297520 h 3006865"/>
                  <a:gd name="connsiteX70" fmla="*/ 5941632 w 6154751"/>
                  <a:gd name="connsiteY70" fmla="*/ 171106 h 3006865"/>
                  <a:gd name="connsiteX71" fmla="*/ 5905914 w 6154751"/>
                  <a:gd name="connsiteY71" fmla="*/ 148847 h 3006865"/>
                  <a:gd name="connsiteX72" fmla="*/ 5857771 w 6154751"/>
                  <a:gd name="connsiteY72" fmla="*/ 149987 h 3006865"/>
                  <a:gd name="connsiteX73" fmla="*/ 5790992 w 6154751"/>
                  <a:gd name="connsiteY73" fmla="*/ 274846 h 3006865"/>
                  <a:gd name="connsiteX74" fmla="*/ 5717381 w 6154751"/>
                  <a:gd name="connsiteY74" fmla="*/ 280024 h 3006865"/>
                  <a:gd name="connsiteX75" fmla="*/ 5615609 w 6154751"/>
                  <a:gd name="connsiteY75" fmla="*/ 285614 h 3006865"/>
                  <a:gd name="connsiteX76" fmla="*/ 5579683 w 6154751"/>
                  <a:gd name="connsiteY76" fmla="*/ 275054 h 3006865"/>
                  <a:gd name="connsiteX77" fmla="*/ 5528952 w 6154751"/>
                  <a:gd name="connsiteY77" fmla="*/ 190571 h 3006865"/>
                  <a:gd name="connsiteX78" fmla="*/ 5489195 w 6154751"/>
                  <a:gd name="connsiteY78" fmla="*/ 144085 h 3006865"/>
                  <a:gd name="connsiteX79" fmla="*/ 5416826 w 6154751"/>
                  <a:gd name="connsiteY79" fmla="*/ 118615 h 3006865"/>
                  <a:gd name="connsiteX80" fmla="*/ 5329652 w 6154751"/>
                  <a:gd name="connsiteY80" fmla="*/ 89316 h 3006865"/>
                  <a:gd name="connsiteX81" fmla="*/ 5226016 w 6154751"/>
                  <a:gd name="connsiteY81" fmla="*/ 37136 h 3006865"/>
                  <a:gd name="connsiteX82" fmla="*/ 5158409 w 6154751"/>
                  <a:gd name="connsiteY82" fmla="*/ 7318 h 3006865"/>
                  <a:gd name="connsiteX83" fmla="*/ 5110577 w 6154751"/>
                  <a:gd name="connsiteY83" fmla="*/ 1210 h 3006865"/>
                  <a:gd name="connsiteX84" fmla="*/ 5049078 w 6154751"/>
                  <a:gd name="connsiteY84" fmla="*/ 47075 h 3006865"/>
                  <a:gd name="connsiteX85" fmla="*/ 4998554 w 6154751"/>
                  <a:gd name="connsiteY85" fmla="*/ 236746 h 3006865"/>
                  <a:gd name="connsiteX86" fmla="*/ 4953414 w 6154751"/>
                  <a:gd name="connsiteY86" fmla="*/ 351254 h 3006865"/>
                  <a:gd name="connsiteX87" fmla="*/ 4880527 w 6154751"/>
                  <a:gd name="connsiteY87" fmla="*/ 432630 h 3006865"/>
                  <a:gd name="connsiteX88" fmla="*/ 4753389 w 6154751"/>
                  <a:gd name="connsiteY88" fmla="*/ 470316 h 3006865"/>
                  <a:gd name="connsiteX89" fmla="*/ 4601817 w 6154751"/>
                  <a:gd name="connsiteY89" fmla="*/ 514214 h 3006865"/>
                  <a:gd name="connsiteX90" fmla="*/ 4299192 w 6154751"/>
                  <a:gd name="connsiteY90" fmla="*/ 641041 h 3006865"/>
                  <a:gd name="connsiteX91" fmla="*/ 4146170 w 6154751"/>
                  <a:gd name="connsiteY91" fmla="*/ 717966 h 3006865"/>
                  <a:gd name="connsiteX92" fmla="*/ 4028143 w 6154751"/>
                  <a:gd name="connsiteY92" fmla="*/ 713411 h 3006865"/>
                  <a:gd name="connsiteX93" fmla="*/ 3876261 w 6154751"/>
                  <a:gd name="connsiteY93" fmla="*/ 722936 h 3006865"/>
                  <a:gd name="connsiteX94" fmla="*/ 3803270 w 6154751"/>
                  <a:gd name="connsiteY94" fmla="*/ 732254 h 3006865"/>
                  <a:gd name="connsiteX95" fmla="*/ 3702948 w 6154751"/>
                  <a:gd name="connsiteY95" fmla="*/ 767040 h 3006865"/>
                  <a:gd name="connsiteX96" fmla="*/ 3643727 w 6154751"/>
                  <a:gd name="connsiteY96" fmla="*/ 863222 h 3006865"/>
                  <a:gd name="connsiteX97" fmla="*/ 3617843 w 6154751"/>
                  <a:gd name="connsiteY97" fmla="*/ 941596 h 3006865"/>
                  <a:gd name="connsiteX98" fmla="*/ 3577052 w 6154751"/>
                  <a:gd name="connsiteY98" fmla="*/ 982285 h 3006865"/>
                  <a:gd name="connsiteX99" fmla="*/ 3519280 w 6154751"/>
                  <a:gd name="connsiteY99" fmla="*/ 979696 h 3006865"/>
                  <a:gd name="connsiteX100" fmla="*/ 3431795 w 6154751"/>
                  <a:gd name="connsiteY100" fmla="*/ 917991 h 3006865"/>
                  <a:gd name="connsiteX101" fmla="*/ 3362636 w 6154751"/>
                  <a:gd name="connsiteY101" fmla="*/ 862083 h 3006865"/>
                  <a:gd name="connsiteX102" fmla="*/ 3286539 w 6154751"/>
                  <a:gd name="connsiteY102" fmla="*/ 765591 h 3006865"/>
                  <a:gd name="connsiteX103" fmla="*/ 3188494 w 6154751"/>
                  <a:gd name="connsiteY103" fmla="*/ 696638 h 3006865"/>
                  <a:gd name="connsiteX104" fmla="*/ 3011556 w 6154751"/>
                  <a:gd name="connsiteY104" fmla="*/ 603666 h 3006865"/>
                  <a:gd name="connsiteX105" fmla="*/ 2943225 w 6154751"/>
                  <a:gd name="connsiteY105" fmla="*/ 584202 h 3006865"/>
                  <a:gd name="connsiteX106" fmla="*/ 2862469 w 6154751"/>
                  <a:gd name="connsiteY106" fmla="*/ 603666 h 3006865"/>
                  <a:gd name="connsiteX0" fmla="*/ 2862469 w 6154751"/>
                  <a:gd name="connsiteY0" fmla="*/ 603666 h 3006865"/>
                  <a:gd name="connsiteX1" fmla="*/ 2834102 w 6154751"/>
                  <a:gd name="connsiteY1" fmla="*/ 670341 h 3006865"/>
                  <a:gd name="connsiteX2" fmla="*/ 2782956 w 6154751"/>
                  <a:gd name="connsiteY2" fmla="*/ 742814 h 3006865"/>
                  <a:gd name="connsiteX3" fmla="*/ 2735953 w 6154751"/>
                  <a:gd name="connsiteY3" fmla="*/ 792509 h 3006865"/>
                  <a:gd name="connsiteX4" fmla="*/ 2627036 w 6154751"/>
                  <a:gd name="connsiteY4" fmla="*/ 788989 h 3006865"/>
                  <a:gd name="connsiteX5" fmla="*/ 2475672 w 6154751"/>
                  <a:gd name="connsiteY5" fmla="*/ 933210 h 3006865"/>
                  <a:gd name="connsiteX6" fmla="*/ 2385391 w 6154751"/>
                  <a:gd name="connsiteY6" fmla="*/ 901840 h 3006865"/>
                  <a:gd name="connsiteX7" fmla="*/ 2281652 w 6154751"/>
                  <a:gd name="connsiteY7" fmla="*/ 813216 h 3006865"/>
                  <a:gd name="connsiteX8" fmla="*/ 2216426 w 6154751"/>
                  <a:gd name="connsiteY8" fmla="*/ 782570 h 3006865"/>
                  <a:gd name="connsiteX9" fmla="*/ 2037522 w 6154751"/>
                  <a:gd name="connsiteY9" fmla="*/ 732875 h 3006865"/>
                  <a:gd name="connsiteX10" fmla="*/ 1828800 w 6154751"/>
                  <a:gd name="connsiteY10" fmla="*/ 683179 h 3006865"/>
                  <a:gd name="connsiteX11" fmla="*/ 1620078 w 6154751"/>
                  <a:gd name="connsiteY11" fmla="*/ 563909 h 3006865"/>
                  <a:gd name="connsiteX12" fmla="*/ 1490869 w 6154751"/>
                  <a:gd name="connsiteY12" fmla="*/ 424762 h 3006865"/>
                  <a:gd name="connsiteX13" fmla="*/ 1381539 w 6154751"/>
                  <a:gd name="connsiteY13" fmla="*/ 335309 h 3006865"/>
                  <a:gd name="connsiteX14" fmla="*/ 1282148 w 6154751"/>
                  <a:gd name="connsiteY14" fmla="*/ 335309 h 3006865"/>
                  <a:gd name="connsiteX15" fmla="*/ 1133061 w 6154751"/>
                  <a:gd name="connsiteY15" fmla="*/ 404883 h 3006865"/>
                  <a:gd name="connsiteX16" fmla="*/ 1013791 w 6154751"/>
                  <a:gd name="connsiteY16" fmla="*/ 424762 h 3006865"/>
                  <a:gd name="connsiteX17" fmla="*/ 695739 w 6154751"/>
                  <a:gd name="connsiteY17" fmla="*/ 454579 h 3006865"/>
                  <a:gd name="connsiteX18" fmla="*/ 526774 w 6154751"/>
                  <a:gd name="connsiteY18" fmla="*/ 434701 h 3006865"/>
                  <a:gd name="connsiteX19" fmla="*/ 387626 w 6154751"/>
                  <a:gd name="connsiteY19" fmla="*/ 365127 h 3006865"/>
                  <a:gd name="connsiteX20" fmla="*/ 149087 w 6154751"/>
                  <a:gd name="connsiteY20" fmla="*/ 106709 h 3006865"/>
                  <a:gd name="connsiteX21" fmla="*/ 79513 w 6154751"/>
                  <a:gd name="connsiteY21" fmla="*/ 106709 h 3006865"/>
                  <a:gd name="connsiteX22" fmla="*/ 0 w 6154751"/>
                  <a:gd name="connsiteY22" fmla="*/ 196162 h 3006865"/>
                  <a:gd name="connsiteX23" fmla="*/ 49696 w 6154751"/>
                  <a:gd name="connsiteY23" fmla="*/ 365127 h 3006865"/>
                  <a:gd name="connsiteX24" fmla="*/ 178904 w 6154751"/>
                  <a:gd name="connsiteY24" fmla="*/ 573849 h 3006865"/>
                  <a:gd name="connsiteX25" fmla="*/ 208722 w 6154751"/>
                  <a:gd name="connsiteY25" fmla="*/ 732875 h 3006865"/>
                  <a:gd name="connsiteX26" fmla="*/ 238539 w 6154751"/>
                  <a:gd name="connsiteY26" fmla="*/ 872023 h 3006865"/>
                  <a:gd name="connsiteX27" fmla="*/ 397565 w 6154751"/>
                  <a:gd name="connsiteY27" fmla="*/ 961475 h 3006865"/>
                  <a:gd name="connsiteX28" fmla="*/ 606287 w 6154751"/>
                  <a:gd name="connsiteY28" fmla="*/ 1209953 h 3006865"/>
                  <a:gd name="connsiteX29" fmla="*/ 695739 w 6154751"/>
                  <a:gd name="connsiteY29" fmla="*/ 1488249 h 3006865"/>
                  <a:gd name="connsiteX30" fmla="*/ 715617 w 6154751"/>
                  <a:gd name="connsiteY30" fmla="*/ 1687031 h 3006865"/>
                  <a:gd name="connsiteX31" fmla="*/ 685800 w 6154751"/>
                  <a:gd name="connsiteY31" fmla="*/ 1816240 h 3006865"/>
                  <a:gd name="connsiteX32" fmla="*/ 705678 w 6154751"/>
                  <a:gd name="connsiteY32" fmla="*/ 1945449 h 3006865"/>
                  <a:gd name="connsiteX33" fmla="*/ 854765 w 6154751"/>
                  <a:gd name="connsiteY33" fmla="*/ 2074657 h 3006865"/>
                  <a:gd name="connsiteX34" fmla="*/ 1093304 w 6154751"/>
                  <a:gd name="connsiteY34" fmla="*/ 2164109 h 3006865"/>
                  <a:gd name="connsiteX35" fmla="*/ 1321904 w 6154751"/>
                  <a:gd name="connsiteY35" fmla="*/ 2303257 h 3006865"/>
                  <a:gd name="connsiteX36" fmla="*/ 1401417 w 6154751"/>
                  <a:gd name="connsiteY36" fmla="*/ 2382770 h 3006865"/>
                  <a:gd name="connsiteX37" fmla="*/ 1510748 w 6154751"/>
                  <a:gd name="connsiteY37" fmla="*/ 2561675 h 3006865"/>
                  <a:gd name="connsiteX38" fmla="*/ 1908313 w 6154751"/>
                  <a:gd name="connsiteY38" fmla="*/ 2661066 h 3006865"/>
                  <a:gd name="connsiteX39" fmla="*/ 2117035 w 6154751"/>
                  <a:gd name="connsiteY39" fmla="*/ 2611370 h 3006865"/>
                  <a:gd name="connsiteX40" fmla="*/ 2395330 w 6154751"/>
                  <a:gd name="connsiteY40" fmla="*/ 2442405 h 3006865"/>
                  <a:gd name="connsiteX41" fmla="*/ 2594113 w 6154751"/>
                  <a:gd name="connsiteY41" fmla="*/ 2392709 h 3006865"/>
                  <a:gd name="connsiteX42" fmla="*/ 2763078 w 6154751"/>
                  <a:gd name="connsiteY42" fmla="*/ 2402649 h 3006865"/>
                  <a:gd name="connsiteX43" fmla="*/ 3021496 w 6154751"/>
                  <a:gd name="connsiteY43" fmla="*/ 2541796 h 3006865"/>
                  <a:gd name="connsiteX44" fmla="*/ 3230217 w 6154751"/>
                  <a:gd name="connsiteY44" fmla="*/ 2671005 h 3006865"/>
                  <a:gd name="connsiteX45" fmla="*/ 3458817 w 6154751"/>
                  <a:gd name="connsiteY45" fmla="*/ 2671005 h 3006865"/>
                  <a:gd name="connsiteX46" fmla="*/ 3806687 w 6154751"/>
                  <a:gd name="connsiteY46" fmla="*/ 2382770 h 3006865"/>
                  <a:gd name="connsiteX47" fmla="*/ 4045226 w 6154751"/>
                  <a:gd name="connsiteY47" fmla="*/ 2323136 h 3006865"/>
                  <a:gd name="connsiteX48" fmla="*/ 4253948 w 6154751"/>
                  <a:gd name="connsiteY48" fmla="*/ 2352953 h 3006865"/>
                  <a:gd name="connsiteX49" fmla="*/ 4333461 w 6154751"/>
                  <a:gd name="connsiteY49" fmla="*/ 2432466 h 3006865"/>
                  <a:gd name="connsiteX50" fmla="*/ 4373217 w 6154751"/>
                  <a:gd name="connsiteY50" fmla="*/ 2611370 h 3006865"/>
                  <a:gd name="connsiteX51" fmla="*/ 4502426 w 6154751"/>
                  <a:gd name="connsiteY51" fmla="*/ 2730640 h 3006865"/>
                  <a:gd name="connsiteX52" fmla="*/ 4663833 w 6154751"/>
                  <a:gd name="connsiteY52" fmla="*/ 2919380 h 3006865"/>
                  <a:gd name="connsiteX53" fmla="*/ 4746245 w 6154751"/>
                  <a:gd name="connsiteY53" fmla="*/ 2973010 h 3006865"/>
                  <a:gd name="connsiteX54" fmla="*/ 4824412 w 6154751"/>
                  <a:gd name="connsiteY54" fmla="*/ 3006865 h 3006865"/>
                  <a:gd name="connsiteX55" fmla="*/ 4909930 w 6154751"/>
                  <a:gd name="connsiteY55" fmla="*/ 2979118 h 3006865"/>
                  <a:gd name="connsiteX56" fmla="*/ 5058603 w 6154751"/>
                  <a:gd name="connsiteY56" fmla="*/ 2851980 h 3006865"/>
                  <a:gd name="connsiteX57" fmla="*/ 5178287 w 6154751"/>
                  <a:gd name="connsiteY57" fmla="*/ 2800214 h 3006865"/>
                  <a:gd name="connsiteX58" fmla="*/ 5414031 w 6154751"/>
                  <a:gd name="connsiteY58" fmla="*/ 2778265 h 3006865"/>
                  <a:gd name="connsiteX59" fmla="*/ 5575852 w 6154751"/>
                  <a:gd name="connsiteY59" fmla="*/ 2631249 h 3006865"/>
                  <a:gd name="connsiteX60" fmla="*/ 5724939 w 6154751"/>
                  <a:gd name="connsiteY60" fmla="*/ 2422527 h 3006865"/>
                  <a:gd name="connsiteX61" fmla="*/ 5748752 w 6154751"/>
                  <a:gd name="connsiteY61" fmla="*/ 2320547 h 3006865"/>
                  <a:gd name="connsiteX62" fmla="*/ 5792960 w 6154751"/>
                  <a:gd name="connsiteY62" fmla="*/ 2074451 h 3006865"/>
                  <a:gd name="connsiteX63" fmla="*/ 5858496 w 6154751"/>
                  <a:gd name="connsiteY63" fmla="*/ 1938305 h 3006865"/>
                  <a:gd name="connsiteX64" fmla="*/ 6023113 w 6154751"/>
                  <a:gd name="connsiteY64" fmla="*/ 1607518 h 3006865"/>
                  <a:gd name="connsiteX65" fmla="*/ 6154704 w 6154751"/>
                  <a:gd name="connsiteY65" fmla="*/ 1310587 h 3006865"/>
                  <a:gd name="connsiteX66" fmla="*/ 6153460 w 6154751"/>
                  <a:gd name="connsiteY66" fmla="*/ 801931 h 3006865"/>
                  <a:gd name="connsiteX67" fmla="*/ 6072602 w 6154751"/>
                  <a:gd name="connsiteY67" fmla="*/ 696535 h 3006865"/>
                  <a:gd name="connsiteX68" fmla="*/ 6019178 w 6154751"/>
                  <a:gd name="connsiteY68" fmla="*/ 573020 h 3006865"/>
                  <a:gd name="connsiteX69" fmla="*/ 5994020 w 6154751"/>
                  <a:gd name="connsiteY69" fmla="*/ 422691 h 3006865"/>
                  <a:gd name="connsiteX70" fmla="*/ 5981390 w 6154751"/>
                  <a:gd name="connsiteY70" fmla="*/ 297520 h 3006865"/>
                  <a:gd name="connsiteX71" fmla="*/ 5941632 w 6154751"/>
                  <a:gd name="connsiteY71" fmla="*/ 171106 h 3006865"/>
                  <a:gd name="connsiteX72" fmla="*/ 5905914 w 6154751"/>
                  <a:gd name="connsiteY72" fmla="*/ 148847 h 3006865"/>
                  <a:gd name="connsiteX73" fmla="*/ 5857771 w 6154751"/>
                  <a:gd name="connsiteY73" fmla="*/ 149987 h 3006865"/>
                  <a:gd name="connsiteX74" fmla="*/ 5790992 w 6154751"/>
                  <a:gd name="connsiteY74" fmla="*/ 274846 h 3006865"/>
                  <a:gd name="connsiteX75" fmla="*/ 5717381 w 6154751"/>
                  <a:gd name="connsiteY75" fmla="*/ 280024 h 3006865"/>
                  <a:gd name="connsiteX76" fmla="*/ 5615609 w 6154751"/>
                  <a:gd name="connsiteY76" fmla="*/ 285614 h 3006865"/>
                  <a:gd name="connsiteX77" fmla="*/ 5579683 w 6154751"/>
                  <a:gd name="connsiteY77" fmla="*/ 275054 h 3006865"/>
                  <a:gd name="connsiteX78" fmla="*/ 5528952 w 6154751"/>
                  <a:gd name="connsiteY78" fmla="*/ 190571 h 3006865"/>
                  <a:gd name="connsiteX79" fmla="*/ 5489195 w 6154751"/>
                  <a:gd name="connsiteY79" fmla="*/ 144085 h 3006865"/>
                  <a:gd name="connsiteX80" fmla="*/ 5416826 w 6154751"/>
                  <a:gd name="connsiteY80" fmla="*/ 118615 h 3006865"/>
                  <a:gd name="connsiteX81" fmla="*/ 5329652 w 6154751"/>
                  <a:gd name="connsiteY81" fmla="*/ 89316 h 3006865"/>
                  <a:gd name="connsiteX82" fmla="*/ 5226016 w 6154751"/>
                  <a:gd name="connsiteY82" fmla="*/ 37136 h 3006865"/>
                  <a:gd name="connsiteX83" fmla="*/ 5158409 w 6154751"/>
                  <a:gd name="connsiteY83" fmla="*/ 7318 h 3006865"/>
                  <a:gd name="connsiteX84" fmla="*/ 5110577 w 6154751"/>
                  <a:gd name="connsiteY84" fmla="*/ 1210 h 3006865"/>
                  <a:gd name="connsiteX85" fmla="*/ 5049078 w 6154751"/>
                  <a:gd name="connsiteY85" fmla="*/ 47075 h 3006865"/>
                  <a:gd name="connsiteX86" fmla="*/ 4998554 w 6154751"/>
                  <a:gd name="connsiteY86" fmla="*/ 236746 h 3006865"/>
                  <a:gd name="connsiteX87" fmla="*/ 4953414 w 6154751"/>
                  <a:gd name="connsiteY87" fmla="*/ 351254 h 3006865"/>
                  <a:gd name="connsiteX88" fmla="*/ 4880527 w 6154751"/>
                  <a:gd name="connsiteY88" fmla="*/ 432630 h 3006865"/>
                  <a:gd name="connsiteX89" fmla="*/ 4753389 w 6154751"/>
                  <a:gd name="connsiteY89" fmla="*/ 470316 h 3006865"/>
                  <a:gd name="connsiteX90" fmla="*/ 4601817 w 6154751"/>
                  <a:gd name="connsiteY90" fmla="*/ 514214 h 3006865"/>
                  <a:gd name="connsiteX91" fmla="*/ 4299192 w 6154751"/>
                  <a:gd name="connsiteY91" fmla="*/ 641041 h 3006865"/>
                  <a:gd name="connsiteX92" fmla="*/ 4146170 w 6154751"/>
                  <a:gd name="connsiteY92" fmla="*/ 717966 h 3006865"/>
                  <a:gd name="connsiteX93" fmla="*/ 4028143 w 6154751"/>
                  <a:gd name="connsiteY93" fmla="*/ 713411 h 3006865"/>
                  <a:gd name="connsiteX94" fmla="*/ 3876261 w 6154751"/>
                  <a:gd name="connsiteY94" fmla="*/ 722936 h 3006865"/>
                  <a:gd name="connsiteX95" fmla="*/ 3803270 w 6154751"/>
                  <a:gd name="connsiteY95" fmla="*/ 732254 h 3006865"/>
                  <a:gd name="connsiteX96" fmla="*/ 3702948 w 6154751"/>
                  <a:gd name="connsiteY96" fmla="*/ 767040 h 3006865"/>
                  <a:gd name="connsiteX97" fmla="*/ 3643727 w 6154751"/>
                  <a:gd name="connsiteY97" fmla="*/ 863222 h 3006865"/>
                  <a:gd name="connsiteX98" fmla="*/ 3617843 w 6154751"/>
                  <a:gd name="connsiteY98" fmla="*/ 941596 h 3006865"/>
                  <a:gd name="connsiteX99" fmla="*/ 3577052 w 6154751"/>
                  <a:gd name="connsiteY99" fmla="*/ 982285 h 3006865"/>
                  <a:gd name="connsiteX100" fmla="*/ 3519280 w 6154751"/>
                  <a:gd name="connsiteY100" fmla="*/ 979696 h 3006865"/>
                  <a:gd name="connsiteX101" fmla="*/ 3431795 w 6154751"/>
                  <a:gd name="connsiteY101" fmla="*/ 917991 h 3006865"/>
                  <a:gd name="connsiteX102" fmla="*/ 3362636 w 6154751"/>
                  <a:gd name="connsiteY102" fmla="*/ 862083 h 3006865"/>
                  <a:gd name="connsiteX103" fmla="*/ 3286539 w 6154751"/>
                  <a:gd name="connsiteY103" fmla="*/ 765591 h 3006865"/>
                  <a:gd name="connsiteX104" fmla="*/ 3188494 w 6154751"/>
                  <a:gd name="connsiteY104" fmla="*/ 696638 h 3006865"/>
                  <a:gd name="connsiteX105" fmla="*/ 3011556 w 6154751"/>
                  <a:gd name="connsiteY105" fmla="*/ 603666 h 3006865"/>
                  <a:gd name="connsiteX106" fmla="*/ 2943225 w 6154751"/>
                  <a:gd name="connsiteY106" fmla="*/ 584202 h 3006865"/>
                  <a:gd name="connsiteX107" fmla="*/ 2862469 w 6154751"/>
                  <a:gd name="connsiteY107" fmla="*/ 603666 h 3006865"/>
                  <a:gd name="connsiteX0" fmla="*/ 2862469 w 6154751"/>
                  <a:gd name="connsiteY0" fmla="*/ 603666 h 3006865"/>
                  <a:gd name="connsiteX1" fmla="*/ 2834102 w 6154751"/>
                  <a:gd name="connsiteY1" fmla="*/ 670341 h 3006865"/>
                  <a:gd name="connsiteX2" fmla="*/ 2782956 w 6154751"/>
                  <a:gd name="connsiteY2" fmla="*/ 742814 h 3006865"/>
                  <a:gd name="connsiteX3" fmla="*/ 2735953 w 6154751"/>
                  <a:gd name="connsiteY3" fmla="*/ 792509 h 3006865"/>
                  <a:gd name="connsiteX4" fmla="*/ 2627036 w 6154751"/>
                  <a:gd name="connsiteY4" fmla="*/ 788989 h 3006865"/>
                  <a:gd name="connsiteX5" fmla="*/ 2475672 w 6154751"/>
                  <a:gd name="connsiteY5" fmla="*/ 933210 h 3006865"/>
                  <a:gd name="connsiteX6" fmla="*/ 2385391 w 6154751"/>
                  <a:gd name="connsiteY6" fmla="*/ 901840 h 3006865"/>
                  <a:gd name="connsiteX7" fmla="*/ 2281652 w 6154751"/>
                  <a:gd name="connsiteY7" fmla="*/ 813216 h 3006865"/>
                  <a:gd name="connsiteX8" fmla="*/ 2216426 w 6154751"/>
                  <a:gd name="connsiteY8" fmla="*/ 782570 h 3006865"/>
                  <a:gd name="connsiteX9" fmla="*/ 2037522 w 6154751"/>
                  <a:gd name="connsiteY9" fmla="*/ 732875 h 3006865"/>
                  <a:gd name="connsiteX10" fmla="*/ 1828800 w 6154751"/>
                  <a:gd name="connsiteY10" fmla="*/ 683179 h 3006865"/>
                  <a:gd name="connsiteX11" fmla="*/ 1620078 w 6154751"/>
                  <a:gd name="connsiteY11" fmla="*/ 563909 h 3006865"/>
                  <a:gd name="connsiteX12" fmla="*/ 1490869 w 6154751"/>
                  <a:gd name="connsiteY12" fmla="*/ 424762 h 3006865"/>
                  <a:gd name="connsiteX13" fmla="*/ 1381539 w 6154751"/>
                  <a:gd name="connsiteY13" fmla="*/ 335309 h 3006865"/>
                  <a:gd name="connsiteX14" fmla="*/ 1282148 w 6154751"/>
                  <a:gd name="connsiteY14" fmla="*/ 335309 h 3006865"/>
                  <a:gd name="connsiteX15" fmla="*/ 1133061 w 6154751"/>
                  <a:gd name="connsiteY15" fmla="*/ 404883 h 3006865"/>
                  <a:gd name="connsiteX16" fmla="*/ 1013791 w 6154751"/>
                  <a:gd name="connsiteY16" fmla="*/ 424762 h 3006865"/>
                  <a:gd name="connsiteX17" fmla="*/ 695739 w 6154751"/>
                  <a:gd name="connsiteY17" fmla="*/ 454579 h 3006865"/>
                  <a:gd name="connsiteX18" fmla="*/ 526774 w 6154751"/>
                  <a:gd name="connsiteY18" fmla="*/ 434701 h 3006865"/>
                  <a:gd name="connsiteX19" fmla="*/ 387626 w 6154751"/>
                  <a:gd name="connsiteY19" fmla="*/ 365127 h 3006865"/>
                  <a:gd name="connsiteX20" fmla="*/ 149087 w 6154751"/>
                  <a:gd name="connsiteY20" fmla="*/ 106709 h 3006865"/>
                  <a:gd name="connsiteX21" fmla="*/ 79513 w 6154751"/>
                  <a:gd name="connsiteY21" fmla="*/ 106709 h 3006865"/>
                  <a:gd name="connsiteX22" fmla="*/ 0 w 6154751"/>
                  <a:gd name="connsiteY22" fmla="*/ 196162 h 3006865"/>
                  <a:gd name="connsiteX23" fmla="*/ 49696 w 6154751"/>
                  <a:gd name="connsiteY23" fmla="*/ 365127 h 3006865"/>
                  <a:gd name="connsiteX24" fmla="*/ 178904 w 6154751"/>
                  <a:gd name="connsiteY24" fmla="*/ 573849 h 3006865"/>
                  <a:gd name="connsiteX25" fmla="*/ 208722 w 6154751"/>
                  <a:gd name="connsiteY25" fmla="*/ 732875 h 3006865"/>
                  <a:gd name="connsiteX26" fmla="*/ 238539 w 6154751"/>
                  <a:gd name="connsiteY26" fmla="*/ 872023 h 3006865"/>
                  <a:gd name="connsiteX27" fmla="*/ 397565 w 6154751"/>
                  <a:gd name="connsiteY27" fmla="*/ 961475 h 3006865"/>
                  <a:gd name="connsiteX28" fmla="*/ 606287 w 6154751"/>
                  <a:gd name="connsiteY28" fmla="*/ 1209953 h 3006865"/>
                  <a:gd name="connsiteX29" fmla="*/ 695739 w 6154751"/>
                  <a:gd name="connsiteY29" fmla="*/ 1488249 h 3006865"/>
                  <a:gd name="connsiteX30" fmla="*/ 715617 w 6154751"/>
                  <a:gd name="connsiteY30" fmla="*/ 1687031 h 3006865"/>
                  <a:gd name="connsiteX31" fmla="*/ 685800 w 6154751"/>
                  <a:gd name="connsiteY31" fmla="*/ 1816240 h 3006865"/>
                  <a:gd name="connsiteX32" fmla="*/ 705678 w 6154751"/>
                  <a:gd name="connsiteY32" fmla="*/ 1945449 h 3006865"/>
                  <a:gd name="connsiteX33" fmla="*/ 854765 w 6154751"/>
                  <a:gd name="connsiteY33" fmla="*/ 2074657 h 3006865"/>
                  <a:gd name="connsiteX34" fmla="*/ 1093304 w 6154751"/>
                  <a:gd name="connsiteY34" fmla="*/ 2164109 h 3006865"/>
                  <a:gd name="connsiteX35" fmla="*/ 1321904 w 6154751"/>
                  <a:gd name="connsiteY35" fmla="*/ 2303257 h 3006865"/>
                  <a:gd name="connsiteX36" fmla="*/ 1401417 w 6154751"/>
                  <a:gd name="connsiteY36" fmla="*/ 2382770 h 3006865"/>
                  <a:gd name="connsiteX37" fmla="*/ 1510748 w 6154751"/>
                  <a:gd name="connsiteY37" fmla="*/ 2561675 h 3006865"/>
                  <a:gd name="connsiteX38" fmla="*/ 1908313 w 6154751"/>
                  <a:gd name="connsiteY38" fmla="*/ 2661066 h 3006865"/>
                  <a:gd name="connsiteX39" fmla="*/ 2117035 w 6154751"/>
                  <a:gd name="connsiteY39" fmla="*/ 2611370 h 3006865"/>
                  <a:gd name="connsiteX40" fmla="*/ 2395330 w 6154751"/>
                  <a:gd name="connsiteY40" fmla="*/ 2442405 h 3006865"/>
                  <a:gd name="connsiteX41" fmla="*/ 2594113 w 6154751"/>
                  <a:gd name="connsiteY41" fmla="*/ 2392709 h 3006865"/>
                  <a:gd name="connsiteX42" fmla="*/ 2763078 w 6154751"/>
                  <a:gd name="connsiteY42" fmla="*/ 2402649 h 3006865"/>
                  <a:gd name="connsiteX43" fmla="*/ 3021496 w 6154751"/>
                  <a:gd name="connsiteY43" fmla="*/ 2541796 h 3006865"/>
                  <a:gd name="connsiteX44" fmla="*/ 3230217 w 6154751"/>
                  <a:gd name="connsiteY44" fmla="*/ 2671005 h 3006865"/>
                  <a:gd name="connsiteX45" fmla="*/ 3458817 w 6154751"/>
                  <a:gd name="connsiteY45" fmla="*/ 2671005 h 3006865"/>
                  <a:gd name="connsiteX46" fmla="*/ 3806687 w 6154751"/>
                  <a:gd name="connsiteY46" fmla="*/ 2382770 h 3006865"/>
                  <a:gd name="connsiteX47" fmla="*/ 4045226 w 6154751"/>
                  <a:gd name="connsiteY47" fmla="*/ 2323136 h 3006865"/>
                  <a:gd name="connsiteX48" fmla="*/ 4253948 w 6154751"/>
                  <a:gd name="connsiteY48" fmla="*/ 2352953 h 3006865"/>
                  <a:gd name="connsiteX49" fmla="*/ 4333461 w 6154751"/>
                  <a:gd name="connsiteY49" fmla="*/ 2432466 h 3006865"/>
                  <a:gd name="connsiteX50" fmla="*/ 4373217 w 6154751"/>
                  <a:gd name="connsiteY50" fmla="*/ 2611370 h 3006865"/>
                  <a:gd name="connsiteX51" fmla="*/ 4545289 w 6154751"/>
                  <a:gd name="connsiteY51" fmla="*/ 2773502 h 3006865"/>
                  <a:gd name="connsiteX52" fmla="*/ 4663833 w 6154751"/>
                  <a:gd name="connsiteY52" fmla="*/ 2919380 h 3006865"/>
                  <a:gd name="connsiteX53" fmla="*/ 4746245 w 6154751"/>
                  <a:gd name="connsiteY53" fmla="*/ 2973010 h 3006865"/>
                  <a:gd name="connsiteX54" fmla="*/ 4824412 w 6154751"/>
                  <a:gd name="connsiteY54" fmla="*/ 3006865 h 3006865"/>
                  <a:gd name="connsiteX55" fmla="*/ 4909930 w 6154751"/>
                  <a:gd name="connsiteY55" fmla="*/ 2979118 h 3006865"/>
                  <a:gd name="connsiteX56" fmla="*/ 5058603 w 6154751"/>
                  <a:gd name="connsiteY56" fmla="*/ 2851980 h 3006865"/>
                  <a:gd name="connsiteX57" fmla="*/ 5178287 w 6154751"/>
                  <a:gd name="connsiteY57" fmla="*/ 2800214 h 3006865"/>
                  <a:gd name="connsiteX58" fmla="*/ 5414031 w 6154751"/>
                  <a:gd name="connsiteY58" fmla="*/ 2778265 h 3006865"/>
                  <a:gd name="connsiteX59" fmla="*/ 5575852 w 6154751"/>
                  <a:gd name="connsiteY59" fmla="*/ 2631249 h 3006865"/>
                  <a:gd name="connsiteX60" fmla="*/ 5724939 w 6154751"/>
                  <a:gd name="connsiteY60" fmla="*/ 2422527 h 3006865"/>
                  <a:gd name="connsiteX61" fmla="*/ 5748752 w 6154751"/>
                  <a:gd name="connsiteY61" fmla="*/ 2320547 h 3006865"/>
                  <a:gd name="connsiteX62" fmla="*/ 5792960 w 6154751"/>
                  <a:gd name="connsiteY62" fmla="*/ 2074451 h 3006865"/>
                  <a:gd name="connsiteX63" fmla="*/ 5858496 w 6154751"/>
                  <a:gd name="connsiteY63" fmla="*/ 1938305 h 3006865"/>
                  <a:gd name="connsiteX64" fmla="*/ 6023113 w 6154751"/>
                  <a:gd name="connsiteY64" fmla="*/ 1607518 h 3006865"/>
                  <a:gd name="connsiteX65" fmla="*/ 6154704 w 6154751"/>
                  <a:gd name="connsiteY65" fmla="*/ 1310587 h 3006865"/>
                  <a:gd name="connsiteX66" fmla="*/ 6153460 w 6154751"/>
                  <a:gd name="connsiteY66" fmla="*/ 801931 h 3006865"/>
                  <a:gd name="connsiteX67" fmla="*/ 6072602 w 6154751"/>
                  <a:gd name="connsiteY67" fmla="*/ 696535 h 3006865"/>
                  <a:gd name="connsiteX68" fmla="*/ 6019178 w 6154751"/>
                  <a:gd name="connsiteY68" fmla="*/ 573020 h 3006865"/>
                  <a:gd name="connsiteX69" fmla="*/ 5994020 w 6154751"/>
                  <a:gd name="connsiteY69" fmla="*/ 422691 h 3006865"/>
                  <a:gd name="connsiteX70" fmla="*/ 5981390 w 6154751"/>
                  <a:gd name="connsiteY70" fmla="*/ 297520 h 3006865"/>
                  <a:gd name="connsiteX71" fmla="*/ 5941632 w 6154751"/>
                  <a:gd name="connsiteY71" fmla="*/ 171106 h 3006865"/>
                  <a:gd name="connsiteX72" fmla="*/ 5905914 w 6154751"/>
                  <a:gd name="connsiteY72" fmla="*/ 148847 h 3006865"/>
                  <a:gd name="connsiteX73" fmla="*/ 5857771 w 6154751"/>
                  <a:gd name="connsiteY73" fmla="*/ 149987 h 3006865"/>
                  <a:gd name="connsiteX74" fmla="*/ 5790992 w 6154751"/>
                  <a:gd name="connsiteY74" fmla="*/ 274846 h 3006865"/>
                  <a:gd name="connsiteX75" fmla="*/ 5717381 w 6154751"/>
                  <a:gd name="connsiteY75" fmla="*/ 280024 h 3006865"/>
                  <a:gd name="connsiteX76" fmla="*/ 5615609 w 6154751"/>
                  <a:gd name="connsiteY76" fmla="*/ 285614 h 3006865"/>
                  <a:gd name="connsiteX77" fmla="*/ 5579683 w 6154751"/>
                  <a:gd name="connsiteY77" fmla="*/ 275054 h 3006865"/>
                  <a:gd name="connsiteX78" fmla="*/ 5528952 w 6154751"/>
                  <a:gd name="connsiteY78" fmla="*/ 190571 h 3006865"/>
                  <a:gd name="connsiteX79" fmla="*/ 5489195 w 6154751"/>
                  <a:gd name="connsiteY79" fmla="*/ 144085 h 3006865"/>
                  <a:gd name="connsiteX80" fmla="*/ 5416826 w 6154751"/>
                  <a:gd name="connsiteY80" fmla="*/ 118615 h 3006865"/>
                  <a:gd name="connsiteX81" fmla="*/ 5329652 w 6154751"/>
                  <a:gd name="connsiteY81" fmla="*/ 89316 h 3006865"/>
                  <a:gd name="connsiteX82" fmla="*/ 5226016 w 6154751"/>
                  <a:gd name="connsiteY82" fmla="*/ 37136 h 3006865"/>
                  <a:gd name="connsiteX83" fmla="*/ 5158409 w 6154751"/>
                  <a:gd name="connsiteY83" fmla="*/ 7318 h 3006865"/>
                  <a:gd name="connsiteX84" fmla="*/ 5110577 w 6154751"/>
                  <a:gd name="connsiteY84" fmla="*/ 1210 h 3006865"/>
                  <a:gd name="connsiteX85" fmla="*/ 5049078 w 6154751"/>
                  <a:gd name="connsiteY85" fmla="*/ 47075 h 3006865"/>
                  <a:gd name="connsiteX86" fmla="*/ 4998554 w 6154751"/>
                  <a:gd name="connsiteY86" fmla="*/ 236746 h 3006865"/>
                  <a:gd name="connsiteX87" fmla="*/ 4953414 w 6154751"/>
                  <a:gd name="connsiteY87" fmla="*/ 351254 h 3006865"/>
                  <a:gd name="connsiteX88" fmla="*/ 4880527 w 6154751"/>
                  <a:gd name="connsiteY88" fmla="*/ 432630 h 3006865"/>
                  <a:gd name="connsiteX89" fmla="*/ 4753389 w 6154751"/>
                  <a:gd name="connsiteY89" fmla="*/ 470316 h 3006865"/>
                  <a:gd name="connsiteX90" fmla="*/ 4601817 w 6154751"/>
                  <a:gd name="connsiteY90" fmla="*/ 514214 h 3006865"/>
                  <a:gd name="connsiteX91" fmla="*/ 4299192 w 6154751"/>
                  <a:gd name="connsiteY91" fmla="*/ 641041 h 3006865"/>
                  <a:gd name="connsiteX92" fmla="*/ 4146170 w 6154751"/>
                  <a:gd name="connsiteY92" fmla="*/ 717966 h 3006865"/>
                  <a:gd name="connsiteX93" fmla="*/ 4028143 w 6154751"/>
                  <a:gd name="connsiteY93" fmla="*/ 713411 h 3006865"/>
                  <a:gd name="connsiteX94" fmla="*/ 3876261 w 6154751"/>
                  <a:gd name="connsiteY94" fmla="*/ 722936 h 3006865"/>
                  <a:gd name="connsiteX95" fmla="*/ 3803270 w 6154751"/>
                  <a:gd name="connsiteY95" fmla="*/ 732254 h 3006865"/>
                  <a:gd name="connsiteX96" fmla="*/ 3702948 w 6154751"/>
                  <a:gd name="connsiteY96" fmla="*/ 767040 h 3006865"/>
                  <a:gd name="connsiteX97" fmla="*/ 3643727 w 6154751"/>
                  <a:gd name="connsiteY97" fmla="*/ 863222 h 3006865"/>
                  <a:gd name="connsiteX98" fmla="*/ 3617843 w 6154751"/>
                  <a:gd name="connsiteY98" fmla="*/ 941596 h 3006865"/>
                  <a:gd name="connsiteX99" fmla="*/ 3577052 w 6154751"/>
                  <a:gd name="connsiteY99" fmla="*/ 982285 h 3006865"/>
                  <a:gd name="connsiteX100" fmla="*/ 3519280 w 6154751"/>
                  <a:gd name="connsiteY100" fmla="*/ 979696 h 3006865"/>
                  <a:gd name="connsiteX101" fmla="*/ 3431795 w 6154751"/>
                  <a:gd name="connsiteY101" fmla="*/ 917991 h 3006865"/>
                  <a:gd name="connsiteX102" fmla="*/ 3362636 w 6154751"/>
                  <a:gd name="connsiteY102" fmla="*/ 862083 h 3006865"/>
                  <a:gd name="connsiteX103" fmla="*/ 3286539 w 6154751"/>
                  <a:gd name="connsiteY103" fmla="*/ 765591 h 3006865"/>
                  <a:gd name="connsiteX104" fmla="*/ 3188494 w 6154751"/>
                  <a:gd name="connsiteY104" fmla="*/ 696638 h 3006865"/>
                  <a:gd name="connsiteX105" fmla="*/ 3011556 w 6154751"/>
                  <a:gd name="connsiteY105" fmla="*/ 603666 h 3006865"/>
                  <a:gd name="connsiteX106" fmla="*/ 2943225 w 6154751"/>
                  <a:gd name="connsiteY106" fmla="*/ 584202 h 3006865"/>
                  <a:gd name="connsiteX107" fmla="*/ 2862469 w 6154751"/>
                  <a:gd name="connsiteY107" fmla="*/ 603666 h 3006865"/>
                  <a:gd name="connsiteX0" fmla="*/ 2862469 w 6154751"/>
                  <a:gd name="connsiteY0" fmla="*/ 603666 h 3006865"/>
                  <a:gd name="connsiteX1" fmla="*/ 2834102 w 6154751"/>
                  <a:gd name="connsiteY1" fmla="*/ 670341 h 3006865"/>
                  <a:gd name="connsiteX2" fmla="*/ 2782956 w 6154751"/>
                  <a:gd name="connsiteY2" fmla="*/ 742814 h 3006865"/>
                  <a:gd name="connsiteX3" fmla="*/ 2735953 w 6154751"/>
                  <a:gd name="connsiteY3" fmla="*/ 792509 h 3006865"/>
                  <a:gd name="connsiteX4" fmla="*/ 2627036 w 6154751"/>
                  <a:gd name="connsiteY4" fmla="*/ 788989 h 3006865"/>
                  <a:gd name="connsiteX5" fmla="*/ 2475672 w 6154751"/>
                  <a:gd name="connsiteY5" fmla="*/ 933210 h 3006865"/>
                  <a:gd name="connsiteX6" fmla="*/ 2385391 w 6154751"/>
                  <a:gd name="connsiteY6" fmla="*/ 901840 h 3006865"/>
                  <a:gd name="connsiteX7" fmla="*/ 2281652 w 6154751"/>
                  <a:gd name="connsiteY7" fmla="*/ 813216 h 3006865"/>
                  <a:gd name="connsiteX8" fmla="*/ 2216426 w 6154751"/>
                  <a:gd name="connsiteY8" fmla="*/ 782570 h 3006865"/>
                  <a:gd name="connsiteX9" fmla="*/ 2037522 w 6154751"/>
                  <a:gd name="connsiteY9" fmla="*/ 732875 h 3006865"/>
                  <a:gd name="connsiteX10" fmla="*/ 1828800 w 6154751"/>
                  <a:gd name="connsiteY10" fmla="*/ 683179 h 3006865"/>
                  <a:gd name="connsiteX11" fmla="*/ 1620078 w 6154751"/>
                  <a:gd name="connsiteY11" fmla="*/ 563909 h 3006865"/>
                  <a:gd name="connsiteX12" fmla="*/ 1490869 w 6154751"/>
                  <a:gd name="connsiteY12" fmla="*/ 424762 h 3006865"/>
                  <a:gd name="connsiteX13" fmla="*/ 1381539 w 6154751"/>
                  <a:gd name="connsiteY13" fmla="*/ 335309 h 3006865"/>
                  <a:gd name="connsiteX14" fmla="*/ 1282148 w 6154751"/>
                  <a:gd name="connsiteY14" fmla="*/ 335309 h 3006865"/>
                  <a:gd name="connsiteX15" fmla="*/ 1133061 w 6154751"/>
                  <a:gd name="connsiteY15" fmla="*/ 404883 h 3006865"/>
                  <a:gd name="connsiteX16" fmla="*/ 1013791 w 6154751"/>
                  <a:gd name="connsiteY16" fmla="*/ 424762 h 3006865"/>
                  <a:gd name="connsiteX17" fmla="*/ 695739 w 6154751"/>
                  <a:gd name="connsiteY17" fmla="*/ 454579 h 3006865"/>
                  <a:gd name="connsiteX18" fmla="*/ 526774 w 6154751"/>
                  <a:gd name="connsiteY18" fmla="*/ 434701 h 3006865"/>
                  <a:gd name="connsiteX19" fmla="*/ 387626 w 6154751"/>
                  <a:gd name="connsiteY19" fmla="*/ 365127 h 3006865"/>
                  <a:gd name="connsiteX20" fmla="*/ 149087 w 6154751"/>
                  <a:gd name="connsiteY20" fmla="*/ 106709 h 3006865"/>
                  <a:gd name="connsiteX21" fmla="*/ 79513 w 6154751"/>
                  <a:gd name="connsiteY21" fmla="*/ 106709 h 3006865"/>
                  <a:gd name="connsiteX22" fmla="*/ 0 w 6154751"/>
                  <a:gd name="connsiteY22" fmla="*/ 196162 h 3006865"/>
                  <a:gd name="connsiteX23" fmla="*/ 49696 w 6154751"/>
                  <a:gd name="connsiteY23" fmla="*/ 365127 h 3006865"/>
                  <a:gd name="connsiteX24" fmla="*/ 178904 w 6154751"/>
                  <a:gd name="connsiteY24" fmla="*/ 573849 h 3006865"/>
                  <a:gd name="connsiteX25" fmla="*/ 208722 w 6154751"/>
                  <a:gd name="connsiteY25" fmla="*/ 732875 h 3006865"/>
                  <a:gd name="connsiteX26" fmla="*/ 238539 w 6154751"/>
                  <a:gd name="connsiteY26" fmla="*/ 872023 h 3006865"/>
                  <a:gd name="connsiteX27" fmla="*/ 397565 w 6154751"/>
                  <a:gd name="connsiteY27" fmla="*/ 961475 h 3006865"/>
                  <a:gd name="connsiteX28" fmla="*/ 606287 w 6154751"/>
                  <a:gd name="connsiteY28" fmla="*/ 1209953 h 3006865"/>
                  <a:gd name="connsiteX29" fmla="*/ 695739 w 6154751"/>
                  <a:gd name="connsiteY29" fmla="*/ 1488249 h 3006865"/>
                  <a:gd name="connsiteX30" fmla="*/ 715617 w 6154751"/>
                  <a:gd name="connsiteY30" fmla="*/ 1687031 h 3006865"/>
                  <a:gd name="connsiteX31" fmla="*/ 685800 w 6154751"/>
                  <a:gd name="connsiteY31" fmla="*/ 1816240 h 3006865"/>
                  <a:gd name="connsiteX32" fmla="*/ 705678 w 6154751"/>
                  <a:gd name="connsiteY32" fmla="*/ 1945449 h 3006865"/>
                  <a:gd name="connsiteX33" fmla="*/ 854765 w 6154751"/>
                  <a:gd name="connsiteY33" fmla="*/ 2074657 h 3006865"/>
                  <a:gd name="connsiteX34" fmla="*/ 1093304 w 6154751"/>
                  <a:gd name="connsiteY34" fmla="*/ 2164109 h 3006865"/>
                  <a:gd name="connsiteX35" fmla="*/ 1321904 w 6154751"/>
                  <a:gd name="connsiteY35" fmla="*/ 2303257 h 3006865"/>
                  <a:gd name="connsiteX36" fmla="*/ 1401417 w 6154751"/>
                  <a:gd name="connsiteY36" fmla="*/ 2382770 h 3006865"/>
                  <a:gd name="connsiteX37" fmla="*/ 1510748 w 6154751"/>
                  <a:gd name="connsiteY37" fmla="*/ 2561675 h 3006865"/>
                  <a:gd name="connsiteX38" fmla="*/ 1908313 w 6154751"/>
                  <a:gd name="connsiteY38" fmla="*/ 2661066 h 3006865"/>
                  <a:gd name="connsiteX39" fmla="*/ 2117035 w 6154751"/>
                  <a:gd name="connsiteY39" fmla="*/ 2611370 h 3006865"/>
                  <a:gd name="connsiteX40" fmla="*/ 2395330 w 6154751"/>
                  <a:gd name="connsiteY40" fmla="*/ 2442405 h 3006865"/>
                  <a:gd name="connsiteX41" fmla="*/ 2594113 w 6154751"/>
                  <a:gd name="connsiteY41" fmla="*/ 2392709 h 3006865"/>
                  <a:gd name="connsiteX42" fmla="*/ 2763078 w 6154751"/>
                  <a:gd name="connsiteY42" fmla="*/ 2402649 h 3006865"/>
                  <a:gd name="connsiteX43" fmla="*/ 3021496 w 6154751"/>
                  <a:gd name="connsiteY43" fmla="*/ 2541796 h 3006865"/>
                  <a:gd name="connsiteX44" fmla="*/ 3230217 w 6154751"/>
                  <a:gd name="connsiteY44" fmla="*/ 2671005 h 3006865"/>
                  <a:gd name="connsiteX45" fmla="*/ 3458817 w 6154751"/>
                  <a:gd name="connsiteY45" fmla="*/ 2671005 h 3006865"/>
                  <a:gd name="connsiteX46" fmla="*/ 3806687 w 6154751"/>
                  <a:gd name="connsiteY46" fmla="*/ 2382770 h 3006865"/>
                  <a:gd name="connsiteX47" fmla="*/ 4045226 w 6154751"/>
                  <a:gd name="connsiteY47" fmla="*/ 2323136 h 3006865"/>
                  <a:gd name="connsiteX48" fmla="*/ 4253948 w 6154751"/>
                  <a:gd name="connsiteY48" fmla="*/ 2352953 h 3006865"/>
                  <a:gd name="connsiteX49" fmla="*/ 4333461 w 6154751"/>
                  <a:gd name="connsiteY49" fmla="*/ 2432466 h 3006865"/>
                  <a:gd name="connsiteX50" fmla="*/ 4373217 w 6154751"/>
                  <a:gd name="connsiteY50" fmla="*/ 2611370 h 3006865"/>
                  <a:gd name="connsiteX51" fmla="*/ 4443827 w 6154751"/>
                  <a:gd name="connsiteY51" fmla="*/ 2725360 h 3006865"/>
                  <a:gd name="connsiteX52" fmla="*/ 4545289 w 6154751"/>
                  <a:gd name="connsiteY52" fmla="*/ 2773502 h 3006865"/>
                  <a:gd name="connsiteX53" fmla="*/ 4663833 w 6154751"/>
                  <a:gd name="connsiteY53" fmla="*/ 2919380 h 3006865"/>
                  <a:gd name="connsiteX54" fmla="*/ 4746245 w 6154751"/>
                  <a:gd name="connsiteY54" fmla="*/ 2973010 h 3006865"/>
                  <a:gd name="connsiteX55" fmla="*/ 4824412 w 6154751"/>
                  <a:gd name="connsiteY55" fmla="*/ 3006865 h 3006865"/>
                  <a:gd name="connsiteX56" fmla="*/ 4909930 w 6154751"/>
                  <a:gd name="connsiteY56" fmla="*/ 2979118 h 3006865"/>
                  <a:gd name="connsiteX57" fmla="*/ 5058603 w 6154751"/>
                  <a:gd name="connsiteY57" fmla="*/ 2851980 h 3006865"/>
                  <a:gd name="connsiteX58" fmla="*/ 5178287 w 6154751"/>
                  <a:gd name="connsiteY58" fmla="*/ 2800214 h 3006865"/>
                  <a:gd name="connsiteX59" fmla="*/ 5414031 w 6154751"/>
                  <a:gd name="connsiteY59" fmla="*/ 2778265 h 3006865"/>
                  <a:gd name="connsiteX60" fmla="*/ 5575852 w 6154751"/>
                  <a:gd name="connsiteY60" fmla="*/ 2631249 h 3006865"/>
                  <a:gd name="connsiteX61" fmla="*/ 5724939 w 6154751"/>
                  <a:gd name="connsiteY61" fmla="*/ 2422527 h 3006865"/>
                  <a:gd name="connsiteX62" fmla="*/ 5748752 w 6154751"/>
                  <a:gd name="connsiteY62" fmla="*/ 2320547 h 3006865"/>
                  <a:gd name="connsiteX63" fmla="*/ 5792960 w 6154751"/>
                  <a:gd name="connsiteY63" fmla="*/ 2074451 h 3006865"/>
                  <a:gd name="connsiteX64" fmla="*/ 5858496 w 6154751"/>
                  <a:gd name="connsiteY64" fmla="*/ 1938305 h 3006865"/>
                  <a:gd name="connsiteX65" fmla="*/ 6023113 w 6154751"/>
                  <a:gd name="connsiteY65" fmla="*/ 1607518 h 3006865"/>
                  <a:gd name="connsiteX66" fmla="*/ 6154704 w 6154751"/>
                  <a:gd name="connsiteY66" fmla="*/ 1310587 h 3006865"/>
                  <a:gd name="connsiteX67" fmla="*/ 6153460 w 6154751"/>
                  <a:gd name="connsiteY67" fmla="*/ 801931 h 3006865"/>
                  <a:gd name="connsiteX68" fmla="*/ 6072602 w 6154751"/>
                  <a:gd name="connsiteY68" fmla="*/ 696535 h 3006865"/>
                  <a:gd name="connsiteX69" fmla="*/ 6019178 w 6154751"/>
                  <a:gd name="connsiteY69" fmla="*/ 573020 h 3006865"/>
                  <a:gd name="connsiteX70" fmla="*/ 5994020 w 6154751"/>
                  <a:gd name="connsiteY70" fmla="*/ 422691 h 3006865"/>
                  <a:gd name="connsiteX71" fmla="*/ 5981390 w 6154751"/>
                  <a:gd name="connsiteY71" fmla="*/ 297520 h 3006865"/>
                  <a:gd name="connsiteX72" fmla="*/ 5941632 w 6154751"/>
                  <a:gd name="connsiteY72" fmla="*/ 171106 h 3006865"/>
                  <a:gd name="connsiteX73" fmla="*/ 5905914 w 6154751"/>
                  <a:gd name="connsiteY73" fmla="*/ 148847 h 3006865"/>
                  <a:gd name="connsiteX74" fmla="*/ 5857771 w 6154751"/>
                  <a:gd name="connsiteY74" fmla="*/ 149987 h 3006865"/>
                  <a:gd name="connsiteX75" fmla="*/ 5790992 w 6154751"/>
                  <a:gd name="connsiteY75" fmla="*/ 274846 h 3006865"/>
                  <a:gd name="connsiteX76" fmla="*/ 5717381 w 6154751"/>
                  <a:gd name="connsiteY76" fmla="*/ 280024 h 3006865"/>
                  <a:gd name="connsiteX77" fmla="*/ 5615609 w 6154751"/>
                  <a:gd name="connsiteY77" fmla="*/ 285614 h 3006865"/>
                  <a:gd name="connsiteX78" fmla="*/ 5579683 w 6154751"/>
                  <a:gd name="connsiteY78" fmla="*/ 275054 h 3006865"/>
                  <a:gd name="connsiteX79" fmla="*/ 5528952 w 6154751"/>
                  <a:gd name="connsiteY79" fmla="*/ 190571 h 3006865"/>
                  <a:gd name="connsiteX80" fmla="*/ 5489195 w 6154751"/>
                  <a:gd name="connsiteY80" fmla="*/ 144085 h 3006865"/>
                  <a:gd name="connsiteX81" fmla="*/ 5416826 w 6154751"/>
                  <a:gd name="connsiteY81" fmla="*/ 118615 h 3006865"/>
                  <a:gd name="connsiteX82" fmla="*/ 5329652 w 6154751"/>
                  <a:gd name="connsiteY82" fmla="*/ 89316 h 3006865"/>
                  <a:gd name="connsiteX83" fmla="*/ 5226016 w 6154751"/>
                  <a:gd name="connsiteY83" fmla="*/ 37136 h 3006865"/>
                  <a:gd name="connsiteX84" fmla="*/ 5158409 w 6154751"/>
                  <a:gd name="connsiteY84" fmla="*/ 7318 h 3006865"/>
                  <a:gd name="connsiteX85" fmla="*/ 5110577 w 6154751"/>
                  <a:gd name="connsiteY85" fmla="*/ 1210 h 3006865"/>
                  <a:gd name="connsiteX86" fmla="*/ 5049078 w 6154751"/>
                  <a:gd name="connsiteY86" fmla="*/ 47075 h 3006865"/>
                  <a:gd name="connsiteX87" fmla="*/ 4998554 w 6154751"/>
                  <a:gd name="connsiteY87" fmla="*/ 236746 h 3006865"/>
                  <a:gd name="connsiteX88" fmla="*/ 4953414 w 6154751"/>
                  <a:gd name="connsiteY88" fmla="*/ 351254 h 3006865"/>
                  <a:gd name="connsiteX89" fmla="*/ 4880527 w 6154751"/>
                  <a:gd name="connsiteY89" fmla="*/ 432630 h 3006865"/>
                  <a:gd name="connsiteX90" fmla="*/ 4753389 w 6154751"/>
                  <a:gd name="connsiteY90" fmla="*/ 470316 h 3006865"/>
                  <a:gd name="connsiteX91" fmla="*/ 4601817 w 6154751"/>
                  <a:gd name="connsiteY91" fmla="*/ 514214 h 3006865"/>
                  <a:gd name="connsiteX92" fmla="*/ 4299192 w 6154751"/>
                  <a:gd name="connsiteY92" fmla="*/ 641041 h 3006865"/>
                  <a:gd name="connsiteX93" fmla="*/ 4146170 w 6154751"/>
                  <a:gd name="connsiteY93" fmla="*/ 717966 h 3006865"/>
                  <a:gd name="connsiteX94" fmla="*/ 4028143 w 6154751"/>
                  <a:gd name="connsiteY94" fmla="*/ 713411 h 3006865"/>
                  <a:gd name="connsiteX95" fmla="*/ 3876261 w 6154751"/>
                  <a:gd name="connsiteY95" fmla="*/ 722936 h 3006865"/>
                  <a:gd name="connsiteX96" fmla="*/ 3803270 w 6154751"/>
                  <a:gd name="connsiteY96" fmla="*/ 732254 h 3006865"/>
                  <a:gd name="connsiteX97" fmla="*/ 3702948 w 6154751"/>
                  <a:gd name="connsiteY97" fmla="*/ 767040 h 3006865"/>
                  <a:gd name="connsiteX98" fmla="*/ 3643727 w 6154751"/>
                  <a:gd name="connsiteY98" fmla="*/ 863222 h 3006865"/>
                  <a:gd name="connsiteX99" fmla="*/ 3617843 w 6154751"/>
                  <a:gd name="connsiteY99" fmla="*/ 941596 h 3006865"/>
                  <a:gd name="connsiteX100" fmla="*/ 3577052 w 6154751"/>
                  <a:gd name="connsiteY100" fmla="*/ 982285 h 3006865"/>
                  <a:gd name="connsiteX101" fmla="*/ 3519280 w 6154751"/>
                  <a:gd name="connsiteY101" fmla="*/ 979696 h 3006865"/>
                  <a:gd name="connsiteX102" fmla="*/ 3431795 w 6154751"/>
                  <a:gd name="connsiteY102" fmla="*/ 917991 h 3006865"/>
                  <a:gd name="connsiteX103" fmla="*/ 3362636 w 6154751"/>
                  <a:gd name="connsiteY103" fmla="*/ 862083 h 3006865"/>
                  <a:gd name="connsiteX104" fmla="*/ 3286539 w 6154751"/>
                  <a:gd name="connsiteY104" fmla="*/ 765591 h 3006865"/>
                  <a:gd name="connsiteX105" fmla="*/ 3188494 w 6154751"/>
                  <a:gd name="connsiteY105" fmla="*/ 696638 h 3006865"/>
                  <a:gd name="connsiteX106" fmla="*/ 3011556 w 6154751"/>
                  <a:gd name="connsiteY106" fmla="*/ 603666 h 3006865"/>
                  <a:gd name="connsiteX107" fmla="*/ 2943225 w 6154751"/>
                  <a:gd name="connsiteY107" fmla="*/ 584202 h 3006865"/>
                  <a:gd name="connsiteX108" fmla="*/ 2862469 w 6154751"/>
                  <a:gd name="connsiteY108" fmla="*/ 603666 h 3006865"/>
                  <a:gd name="connsiteX0" fmla="*/ 2862469 w 6154751"/>
                  <a:gd name="connsiteY0" fmla="*/ 603666 h 3006865"/>
                  <a:gd name="connsiteX1" fmla="*/ 2834102 w 6154751"/>
                  <a:gd name="connsiteY1" fmla="*/ 670341 h 3006865"/>
                  <a:gd name="connsiteX2" fmla="*/ 2782956 w 6154751"/>
                  <a:gd name="connsiteY2" fmla="*/ 742814 h 3006865"/>
                  <a:gd name="connsiteX3" fmla="*/ 2735953 w 6154751"/>
                  <a:gd name="connsiteY3" fmla="*/ 792509 h 3006865"/>
                  <a:gd name="connsiteX4" fmla="*/ 2627036 w 6154751"/>
                  <a:gd name="connsiteY4" fmla="*/ 788989 h 3006865"/>
                  <a:gd name="connsiteX5" fmla="*/ 2475672 w 6154751"/>
                  <a:gd name="connsiteY5" fmla="*/ 933210 h 3006865"/>
                  <a:gd name="connsiteX6" fmla="*/ 2385391 w 6154751"/>
                  <a:gd name="connsiteY6" fmla="*/ 901840 h 3006865"/>
                  <a:gd name="connsiteX7" fmla="*/ 2281652 w 6154751"/>
                  <a:gd name="connsiteY7" fmla="*/ 813216 h 3006865"/>
                  <a:gd name="connsiteX8" fmla="*/ 2216426 w 6154751"/>
                  <a:gd name="connsiteY8" fmla="*/ 782570 h 3006865"/>
                  <a:gd name="connsiteX9" fmla="*/ 2037522 w 6154751"/>
                  <a:gd name="connsiteY9" fmla="*/ 732875 h 3006865"/>
                  <a:gd name="connsiteX10" fmla="*/ 1828800 w 6154751"/>
                  <a:gd name="connsiteY10" fmla="*/ 683179 h 3006865"/>
                  <a:gd name="connsiteX11" fmla="*/ 1620078 w 6154751"/>
                  <a:gd name="connsiteY11" fmla="*/ 563909 h 3006865"/>
                  <a:gd name="connsiteX12" fmla="*/ 1490869 w 6154751"/>
                  <a:gd name="connsiteY12" fmla="*/ 424762 h 3006865"/>
                  <a:gd name="connsiteX13" fmla="*/ 1381539 w 6154751"/>
                  <a:gd name="connsiteY13" fmla="*/ 335309 h 3006865"/>
                  <a:gd name="connsiteX14" fmla="*/ 1282148 w 6154751"/>
                  <a:gd name="connsiteY14" fmla="*/ 335309 h 3006865"/>
                  <a:gd name="connsiteX15" fmla="*/ 1133061 w 6154751"/>
                  <a:gd name="connsiteY15" fmla="*/ 404883 h 3006865"/>
                  <a:gd name="connsiteX16" fmla="*/ 1013791 w 6154751"/>
                  <a:gd name="connsiteY16" fmla="*/ 424762 h 3006865"/>
                  <a:gd name="connsiteX17" fmla="*/ 695739 w 6154751"/>
                  <a:gd name="connsiteY17" fmla="*/ 454579 h 3006865"/>
                  <a:gd name="connsiteX18" fmla="*/ 526774 w 6154751"/>
                  <a:gd name="connsiteY18" fmla="*/ 434701 h 3006865"/>
                  <a:gd name="connsiteX19" fmla="*/ 387626 w 6154751"/>
                  <a:gd name="connsiteY19" fmla="*/ 365127 h 3006865"/>
                  <a:gd name="connsiteX20" fmla="*/ 149087 w 6154751"/>
                  <a:gd name="connsiteY20" fmla="*/ 106709 h 3006865"/>
                  <a:gd name="connsiteX21" fmla="*/ 79513 w 6154751"/>
                  <a:gd name="connsiteY21" fmla="*/ 106709 h 3006865"/>
                  <a:gd name="connsiteX22" fmla="*/ 0 w 6154751"/>
                  <a:gd name="connsiteY22" fmla="*/ 196162 h 3006865"/>
                  <a:gd name="connsiteX23" fmla="*/ 49696 w 6154751"/>
                  <a:gd name="connsiteY23" fmla="*/ 365127 h 3006865"/>
                  <a:gd name="connsiteX24" fmla="*/ 178904 w 6154751"/>
                  <a:gd name="connsiteY24" fmla="*/ 573849 h 3006865"/>
                  <a:gd name="connsiteX25" fmla="*/ 208722 w 6154751"/>
                  <a:gd name="connsiteY25" fmla="*/ 732875 h 3006865"/>
                  <a:gd name="connsiteX26" fmla="*/ 238539 w 6154751"/>
                  <a:gd name="connsiteY26" fmla="*/ 872023 h 3006865"/>
                  <a:gd name="connsiteX27" fmla="*/ 397565 w 6154751"/>
                  <a:gd name="connsiteY27" fmla="*/ 961475 h 3006865"/>
                  <a:gd name="connsiteX28" fmla="*/ 606287 w 6154751"/>
                  <a:gd name="connsiteY28" fmla="*/ 1209953 h 3006865"/>
                  <a:gd name="connsiteX29" fmla="*/ 695739 w 6154751"/>
                  <a:gd name="connsiteY29" fmla="*/ 1488249 h 3006865"/>
                  <a:gd name="connsiteX30" fmla="*/ 715617 w 6154751"/>
                  <a:gd name="connsiteY30" fmla="*/ 1687031 h 3006865"/>
                  <a:gd name="connsiteX31" fmla="*/ 685800 w 6154751"/>
                  <a:gd name="connsiteY31" fmla="*/ 1816240 h 3006865"/>
                  <a:gd name="connsiteX32" fmla="*/ 705678 w 6154751"/>
                  <a:gd name="connsiteY32" fmla="*/ 1945449 h 3006865"/>
                  <a:gd name="connsiteX33" fmla="*/ 854765 w 6154751"/>
                  <a:gd name="connsiteY33" fmla="*/ 2074657 h 3006865"/>
                  <a:gd name="connsiteX34" fmla="*/ 1093304 w 6154751"/>
                  <a:gd name="connsiteY34" fmla="*/ 2164109 h 3006865"/>
                  <a:gd name="connsiteX35" fmla="*/ 1321904 w 6154751"/>
                  <a:gd name="connsiteY35" fmla="*/ 2303257 h 3006865"/>
                  <a:gd name="connsiteX36" fmla="*/ 1401417 w 6154751"/>
                  <a:gd name="connsiteY36" fmla="*/ 2382770 h 3006865"/>
                  <a:gd name="connsiteX37" fmla="*/ 1510748 w 6154751"/>
                  <a:gd name="connsiteY37" fmla="*/ 2561675 h 3006865"/>
                  <a:gd name="connsiteX38" fmla="*/ 1908313 w 6154751"/>
                  <a:gd name="connsiteY38" fmla="*/ 2661066 h 3006865"/>
                  <a:gd name="connsiteX39" fmla="*/ 2117035 w 6154751"/>
                  <a:gd name="connsiteY39" fmla="*/ 2611370 h 3006865"/>
                  <a:gd name="connsiteX40" fmla="*/ 2395330 w 6154751"/>
                  <a:gd name="connsiteY40" fmla="*/ 2442405 h 3006865"/>
                  <a:gd name="connsiteX41" fmla="*/ 2594113 w 6154751"/>
                  <a:gd name="connsiteY41" fmla="*/ 2392709 h 3006865"/>
                  <a:gd name="connsiteX42" fmla="*/ 2763078 w 6154751"/>
                  <a:gd name="connsiteY42" fmla="*/ 2402649 h 3006865"/>
                  <a:gd name="connsiteX43" fmla="*/ 3021496 w 6154751"/>
                  <a:gd name="connsiteY43" fmla="*/ 2541796 h 3006865"/>
                  <a:gd name="connsiteX44" fmla="*/ 3230217 w 6154751"/>
                  <a:gd name="connsiteY44" fmla="*/ 2671005 h 3006865"/>
                  <a:gd name="connsiteX45" fmla="*/ 3458817 w 6154751"/>
                  <a:gd name="connsiteY45" fmla="*/ 2671005 h 3006865"/>
                  <a:gd name="connsiteX46" fmla="*/ 3806687 w 6154751"/>
                  <a:gd name="connsiteY46" fmla="*/ 2382770 h 3006865"/>
                  <a:gd name="connsiteX47" fmla="*/ 4045226 w 6154751"/>
                  <a:gd name="connsiteY47" fmla="*/ 2323136 h 3006865"/>
                  <a:gd name="connsiteX48" fmla="*/ 4253948 w 6154751"/>
                  <a:gd name="connsiteY48" fmla="*/ 2352953 h 3006865"/>
                  <a:gd name="connsiteX49" fmla="*/ 4333461 w 6154751"/>
                  <a:gd name="connsiteY49" fmla="*/ 2432466 h 3006865"/>
                  <a:gd name="connsiteX50" fmla="*/ 4368454 w 6154751"/>
                  <a:gd name="connsiteY50" fmla="*/ 2632802 h 3006865"/>
                  <a:gd name="connsiteX51" fmla="*/ 4443827 w 6154751"/>
                  <a:gd name="connsiteY51" fmla="*/ 2725360 h 3006865"/>
                  <a:gd name="connsiteX52" fmla="*/ 4545289 w 6154751"/>
                  <a:gd name="connsiteY52" fmla="*/ 2773502 h 3006865"/>
                  <a:gd name="connsiteX53" fmla="*/ 4663833 w 6154751"/>
                  <a:gd name="connsiteY53" fmla="*/ 2919380 h 3006865"/>
                  <a:gd name="connsiteX54" fmla="*/ 4746245 w 6154751"/>
                  <a:gd name="connsiteY54" fmla="*/ 2973010 h 3006865"/>
                  <a:gd name="connsiteX55" fmla="*/ 4824412 w 6154751"/>
                  <a:gd name="connsiteY55" fmla="*/ 3006865 h 3006865"/>
                  <a:gd name="connsiteX56" fmla="*/ 4909930 w 6154751"/>
                  <a:gd name="connsiteY56" fmla="*/ 2979118 h 3006865"/>
                  <a:gd name="connsiteX57" fmla="*/ 5058603 w 6154751"/>
                  <a:gd name="connsiteY57" fmla="*/ 2851980 h 3006865"/>
                  <a:gd name="connsiteX58" fmla="*/ 5178287 w 6154751"/>
                  <a:gd name="connsiteY58" fmla="*/ 2800214 h 3006865"/>
                  <a:gd name="connsiteX59" fmla="*/ 5414031 w 6154751"/>
                  <a:gd name="connsiteY59" fmla="*/ 2778265 h 3006865"/>
                  <a:gd name="connsiteX60" fmla="*/ 5575852 w 6154751"/>
                  <a:gd name="connsiteY60" fmla="*/ 2631249 h 3006865"/>
                  <a:gd name="connsiteX61" fmla="*/ 5724939 w 6154751"/>
                  <a:gd name="connsiteY61" fmla="*/ 2422527 h 3006865"/>
                  <a:gd name="connsiteX62" fmla="*/ 5748752 w 6154751"/>
                  <a:gd name="connsiteY62" fmla="*/ 2320547 h 3006865"/>
                  <a:gd name="connsiteX63" fmla="*/ 5792960 w 6154751"/>
                  <a:gd name="connsiteY63" fmla="*/ 2074451 h 3006865"/>
                  <a:gd name="connsiteX64" fmla="*/ 5858496 w 6154751"/>
                  <a:gd name="connsiteY64" fmla="*/ 1938305 h 3006865"/>
                  <a:gd name="connsiteX65" fmla="*/ 6023113 w 6154751"/>
                  <a:gd name="connsiteY65" fmla="*/ 1607518 h 3006865"/>
                  <a:gd name="connsiteX66" fmla="*/ 6154704 w 6154751"/>
                  <a:gd name="connsiteY66" fmla="*/ 1310587 h 3006865"/>
                  <a:gd name="connsiteX67" fmla="*/ 6153460 w 6154751"/>
                  <a:gd name="connsiteY67" fmla="*/ 801931 h 3006865"/>
                  <a:gd name="connsiteX68" fmla="*/ 6072602 w 6154751"/>
                  <a:gd name="connsiteY68" fmla="*/ 696535 h 3006865"/>
                  <a:gd name="connsiteX69" fmla="*/ 6019178 w 6154751"/>
                  <a:gd name="connsiteY69" fmla="*/ 573020 h 3006865"/>
                  <a:gd name="connsiteX70" fmla="*/ 5994020 w 6154751"/>
                  <a:gd name="connsiteY70" fmla="*/ 422691 h 3006865"/>
                  <a:gd name="connsiteX71" fmla="*/ 5981390 w 6154751"/>
                  <a:gd name="connsiteY71" fmla="*/ 297520 h 3006865"/>
                  <a:gd name="connsiteX72" fmla="*/ 5941632 w 6154751"/>
                  <a:gd name="connsiteY72" fmla="*/ 171106 h 3006865"/>
                  <a:gd name="connsiteX73" fmla="*/ 5905914 w 6154751"/>
                  <a:gd name="connsiteY73" fmla="*/ 148847 h 3006865"/>
                  <a:gd name="connsiteX74" fmla="*/ 5857771 w 6154751"/>
                  <a:gd name="connsiteY74" fmla="*/ 149987 h 3006865"/>
                  <a:gd name="connsiteX75" fmla="*/ 5790992 w 6154751"/>
                  <a:gd name="connsiteY75" fmla="*/ 274846 h 3006865"/>
                  <a:gd name="connsiteX76" fmla="*/ 5717381 w 6154751"/>
                  <a:gd name="connsiteY76" fmla="*/ 280024 h 3006865"/>
                  <a:gd name="connsiteX77" fmla="*/ 5615609 w 6154751"/>
                  <a:gd name="connsiteY77" fmla="*/ 285614 h 3006865"/>
                  <a:gd name="connsiteX78" fmla="*/ 5579683 w 6154751"/>
                  <a:gd name="connsiteY78" fmla="*/ 275054 h 3006865"/>
                  <a:gd name="connsiteX79" fmla="*/ 5528952 w 6154751"/>
                  <a:gd name="connsiteY79" fmla="*/ 190571 h 3006865"/>
                  <a:gd name="connsiteX80" fmla="*/ 5489195 w 6154751"/>
                  <a:gd name="connsiteY80" fmla="*/ 144085 h 3006865"/>
                  <a:gd name="connsiteX81" fmla="*/ 5416826 w 6154751"/>
                  <a:gd name="connsiteY81" fmla="*/ 118615 h 3006865"/>
                  <a:gd name="connsiteX82" fmla="*/ 5329652 w 6154751"/>
                  <a:gd name="connsiteY82" fmla="*/ 89316 h 3006865"/>
                  <a:gd name="connsiteX83" fmla="*/ 5226016 w 6154751"/>
                  <a:gd name="connsiteY83" fmla="*/ 37136 h 3006865"/>
                  <a:gd name="connsiteX84" fmla="*/ 5158409 w 6154751"/>
                  <a:gd name="connsiteY84" fmla="*/ 7318 h 3006865"/>
                  <a:gd name="connsiteX85" fmla="*/ 5110577 w 6154751"/>
                  <a:gd name="connsiteY85" fmla="*/ 1210 h 3006865"/>
                  <a:gd name="connsiteX86" fmla="*/ 5049078 w 6154751"/>
                  <a:gd name="connsiteY86" fmla="*/ 47075 h 3006865"/>
                  <a:gd name="connsiteX87" fmla="*/ 4998554 w 6154751"/>
                  <a:gd name="connsiteY87" fmla="*/ 236746 h 3006865"/>
                  <a:gd name="connsiteX88" fmla="*/ 4953414 w 6154751"/>
                  <a:gd name="connsiteY88" fmla="*/ 351254 h 3006865"/>
                  <a:gd name="connsiteX89" fmla="*/ 4880527 w 6154751"/>
                  <a:gd name="connsiteY89" fmla="*/ 432630 h 3006865"/>
                  <a:gd name="connsiteX90" fmla="*/ 4753389 w 6154751"/>
                  <a:gd name="connsiteY90" fmla="*/ 470316 h 3006865"/>
                  <a:gd name="connsiteX91" fmla="*/ 4601817 w 6154751"/>
                  <a:gd name="connsiteY91" fmla="*/ 514214 h 3006865"/>
                  <a:gd name="connsiteX92" fmla="*/ 4299192 w 6154751"/>
                  <a:gd name="connsiteY92" fmla="*/ 641041 h 3006865"/>
                  <a:gd name="connsiteX93" fmla="*/ 4146170 w 6154751"/>
                  <a:gd name="connsiteY93" fmla="*/ 717966 h 3006865"/>
                  <a:gd name="connsiteX94" fmla="*/ 4028143 w 6154751"/>
                  <a:gd name="connsiteY94" fmla="*/ 713411 h 3006865"/>
                  <a:gd name="connsiteX95" fmla="*/ 3876261 w 6154751"/>
                  <a:gd name="connsiteY95" fmla="*/ 722936 h 3006865"/>
                  <a:gd name="connsiteX96" fmla="*/ 3803270 w 6154751"/>
                  <a:gd name="connsiteY96" fmla="*/ 732254 h 3006865"/>
                  <a:gd name="connsiteX97" fmla="*/ 3702948 w 6154751"/>
                  <a:gd name="connsiteY97" fmla="*/ 767040 h 3006865"/>
                  <a:gd name="connsiteX98" fmla="*/ 3643727 w 6154751"/>
                  <a:gd name="connsiteY98" fmla="*/ 863222 h 3006865"/>
                  <a:gd name="connsiteX99" fmla="*/ 3617843 w 6154751"/>
                  <a:gd name="connsiteY99" fmla="*/ 941596 h 3006865"/>
                  <a:gd name="connsiteX100" fmla="*/ 3577052 w 6154751"/>
                  <a:gd name="connsiteY100" fmla="*/ 982285 h 3006865"/>
                  <a:gd name="connsiteX101" fmla="*/ 3519280 w 6154751"/>
                  <a:gd name="connsiteY101" fmla="*/ 979696 h 3006865"/>
                  <a:gd name="connsiteX102" fmla="*/ 3431795 w 6154751"/>
                  <a:gd name="connsiteY102" fmla="*/ 917991 h 3006865"/>
                  <a:gd name="connsiteX103" fmla="*/ 3362636 w 6154751"/>
                  <a:gd name="connsiteY103" fmla="*/ 862083 h 3006865"/>
                  <a:gd name="connsiteX104" fmla="*/ 3286539 w 6154751"/>
                  <a:gd name="connsiteY104" fmla="*/ 765591 h 3006865"/>
                  <a:gd name="connsiteX105" fmla="*/ 3188494 w 6154751"/>
                  <a:gd name="connsiteY105" fmla="*/ 696638 h 3006865"/>
                  <a:gd name="connsiteX106" fmla="*/ 3011556 w 6154751"/>
                  <a:gd name="connsiteY106" fmla="*/ 603666 h 3006865"/>
                  <a:gd name="connsiteX107" fmla="*/ 2943225 w 6154751"/>
                  <a:gd name="connsiteY107" fmla="*/ 584202 h 3006865"/>
                  <a:gd name="connsiteX108" fmla="*/ 2862469 w 6154751"/>
                  <a:gd name="connsiteY108" fmla="*/ 603666 h 3006865"/>
                  <a:gd name="connsiteX0" fmla="*/ 2862469 w 6154751"/>
                  <a:gd name="connsiteY0" fmla="*/ 603666 h 3006865"/>
                  <a:gd name="connsiteX1" fmla="*/ 2834102 w 6154751"/>
                  <a:gd name="connsiteY1" fmla="*/ 670341 h 3006865"/>
                  <a:gd name="connsiteX2" fmla="*/ 2782956 w 6154751"/>
                  <a:gd name="connsiteY2" fmla="*/ 742814 h 3006865"/>
                  <a:gd name="connsiteX3" fmla="*/ 2735953 w 6154751"/>
                  <a:gd name="connsiteY3" fmla="*/ 792509 h 3006865"/>
                  <a:gd name="connsiteX4" fmla="*/ 2627036 w 6154751"/>
                  <a:gd name="connsiteY4" fmla="*/ 788989 h 3006865"/>
                  <a:gd name="connsiteX5" fmla="*/ 2475672 w 6154751"/>
                  <a:gd name="connsiteY5" fmla="*/ 933210 h 3006865"/>
                  <a:gd name="connsiteX6" fmla="*/ 2385391 w 6154751"/>
                  <a:gd name="connsiteY6" fmla="*/ 901840 h 3006865"/>
                  <a:gd name="connsiteX7" fmla="*/ 2281652 w 6154751"/>
                  <a:gd name="connsiteY7" fmla="*/ 813216 h 3006865"/>
                  <a:gd name="connsiteX8" fmla="*/ 2216426 w 6154751"/>
                  <a:gd name="connsiteY8" fmla="*/ 782570 h 3006865"/>
                  <a:gd name="connsiteX9" fmla="*/ 2037522 w 6154751"/>
                  <a:gd name="connsiteY9" fmla="*/ 732875 h 3006865"/>
                  <a:gd name="connsiteX10" fmla="*/ 1828800 w 6154751"/>
                  <a:gd name="connsiteY10" fmla="*/ 683179 h 3006865"/>
                  <a:gd name="connsiteX11" fmla="*/ 1620078 w 6154751"/>
                  <a:gd name="connsiteY11" fmla="*/ 563909 h 3006865"/>
                  <a:gd name="connsiteX12" fmla="*/ 1490869 w 6154751"/>
                  <a:gd name="connsiteY12" fmla="*/ 424762 h 3006865"/>
                  <a:gd name="connsiteX13" fmla="*/ 1381539 w 6154751"/>
                  <a:gd name="connsiteY13" fmla="*/ 335309 h 3006865"/>
                  <a:gd name="connsiteX14" fmla="*/ 1282148 w 6154751"/>
                  <a:gd name="connsiteY14" fmla="*/ 335309 h 3006865"/>
                  <a:gd name="connsiteX15" fmla="*/ 1133061 w 6154751"/>
                  <a:gd name="connsiteY15" fmla="*/ 404883 h 3006865"/>
                  <a:gd name="connsiteX16" fmla="*/ 1013791 w 6154751"/>
                  <a:gd name="connsiteY16" fmla="*/ 424762 h 3006865"/>
                  <a:gd name="connsiteX17" fmla="*/ 695739 w 6154751"/>
                  <a:gd name="connsiteY17" fmla="*/ 454579 h 3006865"/>
                  <a:gd name="connsiteX18" fmla="*/ 526774 w 6154751"/>
                  <a:gd name="connsiteY18" fmla="*/ 434701 h 3006865"/>
                  <a:gd name="connsiteX19" fmla="*/ 387626 w 6154751"/>
                  <a:gd name="connsiteY19" fmla="*/ 365127 h 3006865"/>
                  <a:gd name="connsiteX20" fmla="*/ 149087 w 6154751"/>
                  <a:gd name="connsiteY20" fmla="*/ 106709 h 3006865"/>
                  <a:gd name="connsiteX21" fmla="*/ 79513 w 6154751"/>
                  <a:gd name="connsiteY21" fmla="*/ 106709 h 3006865"/>
                  <a:gd name="connsiteX22" fmla="*/ 0 w 6154751"/>
                  <a:gd name="connsiteY22" fmla="*/ 196162 h 3006865"/>
                  <a:gd name="connsiteX23" fmla="*/ 49696 w 6154751"/>
                  <a:gd name="connsiteY23" fmla="*/ 365127 h 3006865"/>
                  <a:gd name="connsiteX24" fmla="*/ 178904 w 6154751"/>
                  <a:gd name="connsiteY24" fmla="*/ 573849 h 3006865"/>
                  <a:gd name="connsiteX25" fmla="*/ 208722 w 6154751"/>
                  <a:gd name="connsiteY25" fmla="*/ 732875 h 3006865"/>
                  <a:gd name="connsiteX26" fmla="*/ 238539 w 6154751"/>
                  <a:gd name="connsiteY26" fmla="*/ 872023 h 3006865"/>
                  <a:gd name="connsiteX27" fmla="*/ 397565 w 6154751"/>
                  <a:gd name="connsiteY27" fmla="*/ 961475 h 3006865"/>
                  <a:gd name="connsiteX28" fmla="*/ 606287 w 6154751"/>
                  <a:gd name="connsiteY28" fmla="*/ 1209953 h 3006865"/>
                  <a:gd name="connsiteX29" fmla="*/ 695739 w 6154751"/>
                  <a:gd name="connsiteY29" fmla="*/ 1488249 h 3006865"/>
                  <a:gd name="connsiteX30" fmla="*/ 715617 w 6154751"/>
                  <a:gd name="connsiteY30" fmla="*/ 1687031 h 3006865"/>
                  <a:gd name="connsiteX31" fmla="*/ 685800 w 6154751"/>
                  <a:gd name="connsiteY31" fmla="*/ 1816240 h 3006865"/>
                  <a:gd name="connsiteX32" fmla="*/ 705678 w 6154751"/>
                  <a:gd name="connsiteY32" fmla="*/ 1945449 h 3006865"/>
                  <a:gd name="connsiteX33" fmla="*/ 854765 w 6154751"/>
                  <a:gd name="connsiteY33" fmla="*/ 2074657 h 3006865"/>
                  <a:gd name="connsiteX34" fmla="*/ 1093304 w 6154751"/>
                  <a:gd name="connsiteY34" fmla="*/ 2164109 h 3006865"/>
                  <a:gd name="connsiteX35" fmla="*/ 1321904 w 6154751"/>
                  <a:gd name="connsiteY35" fmla="*/ 2303257 h 3006865"/>
                  <a:gd name="connsiteX36" fmla="*/ 1401417 w 6154751"/>
                  <a:gd name="connsiteY36" fmla="*/ 2382770 h 3006865"/>
                  <a:gd name="connsiteX37" fmla="*/ 1510748 w 6154751"/>
                  <a:gd name="connsiteY37" fmla="*/ 2561675 h 3006865"/>
                  <a:gd name="connsiteX38" fmla="*/ 1908313 w 6154751"/>
                  <a:gd name="connsiteY38" fmla="*/ 2661066 h 3006865"/>
                  <a:gd name="connsiteX39" fmla="*/ 2117035 w 6154751"/>
                  <a:gd name="connsiteY39" fmla="*/ 2611370 h 3006865"/>
                  <a:gd name="connsiteX40" fmla="*/ 2395330 w 6154751"/>
                  <a:gd name="connsiteY40" fmla="*/ 2442405 h 3006865"/>
                  <a:gd name="connsiteX41" fmla="*/ 2594113 w 6154751"/>
                  <a:gd name="connsiteY41" fmla="*/ 2392709 h 3006865"/>
                  <a:gd name="connsiteX42" fmla="*/ 2763078 w 6154751"/>
                  <a:gd name="connsiteY42" fmla="*/ 2402649 h 3006865"/>
                  <a:gd name="connsiteX43" fmla="*/ 3021496 w 6154751"/>
                  <a:gd name="connsiteY43" fmla="*/ 2541796 h 3006865"/>
                  <a:gd name="connsiteX44" fmla="*/ 3230217 w 6154751"/>
                  <a:gd name="connsiteY44" fmla="*/ 2671005 h 3006865"/>
                  <a:gd name="connsiteX45" fmla="*/ 3458817 w 6154751"/>
                  <a:gd name="connsiteY45" fmla="*/ 2671005 h 3006865"/>
                  <a:gd name="connsiteX46" fmla="*/ 3806687 w 6154751"/>
                  <a:gd name="connsiteY46" fmla="*/ 2382770 h 3006865"/>
                  <a:gd name="connsiteX47" fmla="*/ 4045226 w 6154751"/>
                  <a:gd name="connsiteY47" fmla="*/ 2323136 h 3006865"/>
                  <a:gd name="connsiteX48" fmla="*/ 4253948 w 6154751"/>
                  <a:gd name="connsiteY48" fmla="*/ 2352953 h 3006865"/>
                  <a:gd name="connsiteX49" fmla="*/ 4312029 w 6154751"/>
                  <a:gd name="connsiteY49" fmla="*/ 2446753 h 3006865"/>
                  <a:gd name="connsiteX50" fmla="*/ 4368454 w 6154751"/>
                  <a:gd name="connsiteY50" fmla="*/ 2632802 h 3006865"/>
                  <a:gd name="connsiteX51" fmla="*/ 4443827 w 6154751"/>
                  <a:gd name="connsiteY51" fmla="*/ 2725360 h 3006865"/>
                  <a:gd name="connsiteX52" fmla="*/ 4545289 w 6154751"/>
                  <a:gd name="connsiteY52" fmla="*/ 2773502 h 3006865"/>
                  <a:gd name="connsiteX53" fmla="*/ 4663833 w 6154751"/>
                  <a:gd name="connsiteY53" fmla="*/ 2919380 h 3006865"/>
                  <a:gd name="connsiteX54" fmla="*/ 4746245 w 6154751"/>
                  <a:gd name="connsiteY54" fmla="*/ 2973010 h 3006865"/>
                  <a:gd name="connsiteX55" fmla="*/ 4824412 w 6154751"/>
                  <a:gd name="connsiteY55" fmla="*/ 3006865 h 3006865"/>
                  <a:gd name="connsiteX56" fmla="*/ 4909930 w 6154751"/>
                  <a:gd name="connsiteY56" fmla="*/ 2979118 h 3006865"/>
                  <a:gd name="connsiteX57" fmla="*/ 5058603 w 6154751"/>
                  <a:gd name="connsiteY57" fmla="*/ 2851980 h 3006865"/>
                  <a:gd name="connsiteX58" fmla="*/ 5178287 w 6154751"/>
                  <a:gd name="connsiteY58" fmla="*/ 2800214 h 3006865"/>
                  <a:gd name="connsiteX59" fmla="*/ 5414031 w 6154751"/>
                  <a:gd name="connsiteY59" fmla="*/ 2778265 h 3006865"/>
                  <a:gd name="connsiteX60" fmla="*/ 5575852 w 6154751"/>
                  <a:gd name="connsiteY60" fmla="*/ 2631249 h 3006865"/>
                  <a:gd name="connsiteX61" fmla="*/ 5724939 w 6154751"/>
                  <a:gd name="connsiteY61" fmla="*/ 2422527 h 3006865"/>
                  <a:gd name="connsiteX62" fmla="*/ 5748752 w 6154751"/>
                  <a:gd name="connsiteY62" fmla="*/ 2320547 h 3006865"/>
                  <a:gd name="connsiteX63" fmla="*/ 5792960 w 6154751"/>
                  <a:gd name="connsiteY63" fmla="*/ 2074451 h 3006865"/>
                  <a:gd name="connsiteX64" fmla="*/ 5858496 w 6154751"/>
                  <a:gd name="connsiteY64" fmla="*/ 1938305 h 3006865"/>
                  <a:gd name="connsiteX65" fmla="*/ 6023113 w 6154751"/>
                  <a:gd name="connsiteY65" fmla="*/ 1607518 h 3006865"/>
                  <a:gd name="connsiteX66" fmla="*/ 6154704 w 6154751"/>
                  <a:gd name="connsiteY66" fmla="*/ 1310587 h 3006865"/>
                  <a:gd name="connsiteX67" fmla="*/ 6153460 w 6154751"/>
                  <a:gd name="connsiteY67" fmla="*/ 801931 h 3006865"/>
                  <a:gd name="connsiteX68" fmla="*/ 6072602 w 6154751"/>
                  <a:gd name="connsiteY68" fmla="*/ 696535 h 3006865"/>
                  <a:gd name="connsiteX69" fmla="*/ 6019178 w 6154751"/>
                  <a:gd name="connsiteY69" fmla="*/ 573020 h 3006865"/>
                  <a:gd name="connsiteX70" fmla="*/ 5994020 w 6154751"/>
                  <a:gd name="connsiteY70" fmla="*/ 422691 h 3006865"/>
                  <a:gd name="connsiteX71" fmla="*/ 5981390 w 6154751"/>
                  <a:gd name="connsiteY71" fmla="*/ 297520 h 3006865"/>
                  <a:gd name="connsiteX72" fmla="*/ 5941632 w 6154751"/>
                  <a:gd name="connsiteY72" fmla="*/ 171106 h 3006865"/>
                  <a:gd name="connsiteX73" fmla="*/ 5905914 w 6154751"/>
                  <a:gd name="connsiteY73" fmla="*/ 148847 h 3006865"/>
                  <a:gd name="connsiteX74" fmla="*/ 5857771 w 6154751"/>
                  <a:gd name="connsiteY74" fmla="*/ 149987 h 3006865"/>
                  <a:gd name="connsiteX75" fmla="*/ 5790992 w 6154751"/>
                  <a:gd name="connsiteY75" fmla="*/ 274846 h 3006865"/>
                  <a:gd name="connsiteX76" fmla="*/ 5717381 w 6154751"/>
                  <a:gd name="connsiteY76" fmla="*/ 280024 h 3006865"/>
                  <a:gd name="connsiteX77" fmla="*/ 5615609 w 6154751"/>
                  <a:gd name="connsiteY77" fmla="*/ 285614 h 3006865"/>
                  <a:gd name="connsiteX78" fmla="*/ 5579683 w 6154751"/>
                  <a:gd name="connsiteY78" fmla="*/ 275054 h 3006865"/>
                  <a:gd name="connsiteX79" fmla="*/ 5528952 w 6154751"/>
                  <a:gd name="connsiteY79" fmla="*/ 190571 h 3006865"/>
                  <a:gd name="connsiteX80" fmla="*/ 5489195 w 6154751"/>
                  <a:gd name="connsiteY80" fmla="*/ 144085 h 3006865"/>
                  <a:gd name="connsiteX81" fmla="*/ 5416826 w 6154751"/>
                  <a:gd name="connsiteY81" fmla="*/ 118615 h 3006865"/>
                  <a:gd name="connsiteX82" fmla="*/ 5329652 w 6154751"/>
                  <a:gd name="connsiteY82" fmla="*/ 89316 h 3006865"/>
                  <a:gd name="connsiteX83" fmla="*/ 5226016 w 6154751"/>
                  <a:gd name="connsiteY83" fmla="*/ 37136 h 3006865"/>
                  <a:gd name="connsiteX84" fmla="*/ 5158409 w 6154751"/>
                  <a:gd name="connsiteY84" fmla="*/ 7318 h 3006865"/>
                  <a:gd name="connsiteX85" fmla="*/ 5110577 w 6154751"/>
                  <a:gd name="connsiteY85" fmla="*/ 1210 h 3006865"/>
                  <a:gd name="connsiteX86" fmla="*/ 5049078 w 6154751"/>
                  <a:gd name="connsiteY86" fmla="*/ 47075 h 3006865"/>
                  <a:gd name="connsiteX87" fmla="*/ 4998554 w 6154751"/>
                  <a:gd name="connsiteY87" fmla="*/ 236746 h 3006865"/>
                  <a:gd name="connsiteX88" fmla="*/ 4953414 w 6154751"/>
                  <a:gd name="connsiteY88" fmla="*/ 351254 h 3006865"/>
                  <a:gd name="connsiteX89" fmla="*/ 4880527 w 6154751"/>
                  <a:gd name="connsiteY89" fmla="*/ 432630 h 3006865"/>
                  <a:gd name="connsiteX90" fmla="*/ 4753389 w 6154751"/>
                  <a:gd name="connsiteY90" fmla="*/ 470316 h 3006865"/>
                  <a:gd name="connsiteX91" fmla="*/ 4601817 w 6154751"/>
                  <a:gd name="connsiteY91" fmla="*/ 514214 h 3006865"/>
                  <a:gd name="connsiteX92" fmla="*/ 4299192 w 6154751"/>
                  <a:gd name="connsiteY92" fmla="*/ 641041 h 3006865"/>
                  <a:gd name="connsiteX93" fmla="*/ 4146170 w 6154751"/>
                  <a:gd name="connsiteY93" fmla="*/ 717966 h 3006865"/>
                  <a:gd name="connsiteX94" fmla="*/ 4028143 w 6154751"/>
                  <a:gd name="connsiteY94" fmla="*/ 713411 h 3006865"/>
                  <a:gd name="connsiteX95" fmla="*/ 3876261 w 6154751"/>
                  <a:gd name="connsiteY95" fmla="*/ 722936 h 3006865"/>
                  <a:gd name="connsiteX96" fmla="*/ 3803270 w 6154751"/>
                  <a:gd name="connsiteY96" fmla="*/ 732254 h 3006865"/>
                  <a:gd name="connsiteX97" fmla="*/ 3702948 w 6154751"/>
                  <a:gd name="connsiteY97" fmla="*/ 767040 h 3006865"/>
                  <a:gd name="connsiteX98" fmla="*/ 3643727 w 6154751"/>
                  <a:gd name="connsiteY98" fmla="*/ 863222 h 3006865"/>
                  <a:gd name="connsiteX99" fmla="*/ 3617843 w 6154751"/>
                  <a:gd name="connsiteY99" fmla="*/ 941596 h 3006865"/>
                  <a:gd name="connsiteX100" fmla="*/ 3577052 w 6154751"/>
                  <a:gd name="connsiteY100" fmla="*/ 982285 h 3006865"/>
                  <a:gd name="connsiteX101" fmla="*/ 3519280 w 6154751"/>
                  <a:gd name="connsiteY101" fmla="*/ 979696 h 3006865"/>
                  <a:gd name="connsiteX102" fmla="*/ 3431795 w 6154751"/>
                  <a:gd name="connsiteY102" fmla="*/ 917991 h 3006865"/>
                  <a:gd name="connsiteX103" fmla="*/ 3362636 w 6154751"/>
                  <a:gd name="connsiteY103" fmla="*/ 862083 h 3006865"/>
                  <a:gd name="connsiteX104" fmla="*/ 3286539 w 6154751"/>
                  <a:gd name="connsiteY104" fmla="*/ 765591 h 3006865"/>
                  <a:gd name="connsiteX105" fmla="*/ 3188494 w 6154751"/>
                  <a:gd name="connsiteY105" fmla="*/ 696638 h 3006865"/>
                  <a:gd name="connsiteX106" fmla="*/ 3011556 w 6154751"/>
                  <a:gd name="connsiteY106" fmla="*/ 603666 h 3006865"/>
                  <a:gd name="connsiteX107" fmla="*/ 2943225 w 6154751"/>
                  <a:gd name="connsiteY107" fmla="*/ 584202 h 3006865"/>
                  <a:gd name="connsiteX108" fmla="*/ 2862469 w 6154751"/>
                  <a:gd name="connsiteY108" fmla="*/ 603666 h 3006865"/>
                  <a:gd name="connsiteX0" fmla="*/ 2862469 w 6154751"/>
                  <a:gd name="connsiteY0" fmla="*/ 603666 h 3006865"/>
                  <a:gd name="connsiteX1" fmla="*/ 2834102 w 6154751"/>
                  <a:gd name="connsiteY1" fmla="*/ 670341 h 3006865"/>
                  <a:gd name="connsiteX2" fmla="*/ 2782956 w 6154751"/>
                  <a:gd name="connsiteY2" fmla="*/ 742814 h 3006865"/>
                  <a:gd name="connsiteX3" fmla="*/ 2735953 w 6154751"/>
                  <a:gd name="connsiteY3" fmla="*/ 792509 h 3006865"/>
                  <a:gd name="connsiteX4" fmla="*/ 2627036 w 6154751"/>
                  <a:gd name="connsiteY4" fmla="*/ 788989 h 3006865"/>
                  <a:gd name="connsiteX5" fmla="*/ 2475672 w 6154751"/>
                  <a:gd name="connsiteY5" fmla="*/ 933210 h 3006865"/>
                  <a:gd name="connsiteX6" fmla="*/ 2385391 w 6154751"/>
                  <a:gd name="connsiteY6" fmla="*/ 901840 h 3006865"/>
                  <a:gd name="connsiteX7" fmla="*/ 2281652 w 6154751"/>
                  <a:gd name="connsiteY7" fmla="*/ 813216 h 3006865"/>
                  <a:gd name="connsiteX8" fmla="*/ 2216426 w 6154751"/>
                  <a:gd name="connsiteY8" fmla="*/ 782570 h 3006865"/>
                  <a:gd name="connsiteX9" fmla="*/ 2037522 w 6154751"/>
                  <a:gd name="connsiteY9" fmla="*/ 732875 h 3006865"/>
                  <a:gd name="connsiteX10" fmla="*/ 1828800 w 6154751"/>
                  <a:gd name="connsiteY10" fmla="*/ 683179 h 3006865"/>
                  <a:gd name="connsiteX11" fmla="*/ 1620078 w 6154751"/>
                  <a:gd name="connsiteY11" fmla="*/ 563909 h 3006865"/>
                  <a:gd name="connsiteX12" fmla="*/ 1490869 w 6154751"/>
                  <a:gd name="connsiteY12" fmla="*/ 424762 h 3006865"/>
                  <a:gd name="connsiteX13" fmla="*/ 1381539 w 6154751"/>
                  <a:gd name="connsiteY13" fmla="*/ 335309 h 3006865"/>
                  <a:gd name="connsiteX14" fmla="*/ 1282148 w 6154751"/>
                  <a:gd name="connsiteY14" fmla="*/ 335309 h 3006865"/>
                  <a:gd name="connsiteX15" fmla="*/ 1133061 w 6154751"/>
                  <a:gd name="connsiteY15" fmla="*/ 404883 h 3006865"/>
                  <a:gd name="connsiteX16" fmla="*/ 1013791 w 6154751"/>
                  <a:gd name="connsiteY16" fmla="*/ 424762 h 3006865"/>
                  <a:gd name="connsiteX17" fmla="*/ 695739 w 6154751"/>
                  <a:gd name="connsiteY17" fmla="*/ 454579 h 3006865"/>
                  <a:gd name="connsiteX18" fmla="*/ 526774 w 6154751"/>
                  <a:gd name="connsiteY18" fmla="*/ 434701 h 3006865"/>
                  <a:gd name="connsiteX19" fmla="*/ 387626 w 6154751"/>
                  <a:gd name="connsiteY19" fmla="*/ 365127 h 3006865"/>
                  <a:gd name="connsiteX20" fmla="*/ 149087 w 6154751"/>
                  <a:gd name="connsiteY20" fmla="*/ 106709 h 3006865"/>
                  <a:gd name="connsiteX21" fmla="*/ 79513 w 6154751"/>
                  <a:gd name="connsiteY21" fmla="*/ 106709 h 3006865"/>
                  <a:gd name="connsiteX22" fmla="*/ 0 w 6154751"/>
                  <a:gd name="connsiteY22" fmla="*/ 196162 h 3006865"/>
                  <a:gd name="connsiteX23" fmla="*/ 49696 w 6154751"/>
                  <a:gd name="connsiteY23" fmla="*/ 365127 h 3006865"/>
                  <a:gd name="connsiteX24" fmla="*/ 178904 w 6154751"/>
                  <a:gd name="connsiteY24" fmla="*/ 573849 h 3006865"/>
                  <a:gd name="connsiteX25" fmla="*/ 208722 w 6154751"/>
                  <a:gd name="connsiteY25" fmla="*/ 732875 h 3006865"/>
                  <a:gd name="connsiteX26" fmla="*/ 238539 w 6154751"/>
                  <a:gd name="connsiteY26" fmla="*/ 872023 h 3006865"/>
                  <a:gd name="connsiteX27" fmla="*/ 397565 w 6154751"/>
                  <a:gd name="connsiteY27" fmla="*/ 961475 h 3006865"/>
                  <a:gd name="connsiteX28" fmla="*/ 606287 w 6154751"/>
                  <a:gd name="connsiteY28" fmla="*/ 1209953 h 3006865"/>
                  <a:gd name="connsiteX29" fmla="*/ 695739 w 6154751"/>
                  <a:gd name="connsiteY29" fmla="*/ 1488249 h 3006865"/>
                  <a:gd name="connsiteX30" fmla="*/ 715617 w 6154751"/>
                  <a:gd name="connsiteY30" fmla="*/ 1687031 h 3006865"/>
                  <a:gd name="connsiteX31" fmla="*/ 685800 w 6154751"/>
                  <a:gd name="connsiteY31" fmla="*/ 1816240 h 3006865"/>
                  <a:gd name="connsiteX32" fmla="*/ 705678 w 6154751"/>
                  <a:gd name="connsiteY32" fmla="*/ 1945449 h 3006865"/>
                  <a:gd name="connsiteX33" fmla="*/ 854765 w 6154751"/>
                  <a:gd name="connsiteY33" fmla="*/ 2074657 h 3006865"/>
                  <a:gd name="connsiteX34" fmla="*/ 1093304 w 6154751"/>
                  <a:gd name="connsiteY34" fmla="*/ 2164109 h 3006865"/>
                  <a:gd name="connsiteX35" fmla="*/ 1321904 w 6154751"/>
                  <a:gd name="connsiteY35" fmla="*/ 2303257 h 3006865"/>
                  <a:gd name="connsiteX36" fmla="*/ 1401417 w 6154751"/>
                  <a:gd name="connsiteY36" fmla="*/ 2382770 h 3006865"/>
                  <a:gd name="connsiteX37" fmla="*/ 1510748 w 6154751"/>
                  <a:gd name="connsiteY37" fmla="*/ 2561675 h 3006865"/>
                  <a:gd name="connsiteX38" fmla="*/ 1908313 w 6154751"/>
                  <a:gd name="connsiteY38" fmla="*/ 2661066 h 3006865"/>
                  <a:gd name="connsiteX39" fmla="*/ 2117035 w 6154751"/>
                  <a:gd name="connsiteY39" fmla="*/ 2611370 h 3006865"/>
                  <a:gd name="connsiteX40" fmla="*/ 2395330 w 6154751"/>
                  <a:gd name="connsiteY40" fmla="*/ 2442405 h 3006865"/>
                  <a:gd name="connsiteX41" fmla="*/ 2594113 w 6154751"/>
                  <a:gd name="connsiteY41" fmla="*/ 2392709 h 3006865"/>
                  <a:gd name="connsiteX42" fmla="*/ 2763078 w 6154751"/>
                  <a:gd name="connsiteY42" fmla="*/ 2402649 h 3006865"/>
                  <a:gd name="connsiteX43" fmla="*/ 3021496 w 6154751"/>
                  <a:gd name="connsiteY43" fmla="*/ 2541796 h 3006865"/>
                  <a:gd name="connsiteX44" fmla="*/ 3230217 w 6154751"/>
                  <a:gd name="connsiteY44" fmla="*/ 2671005 h 3006865"/>
                  <a:gd name="connsiteX45" fmla="*/ 3458817 w 6154751"/>
                  <a:gd name="connsiteY45" fmla="*/ 2671005 h 3006865"/>
                  <a:gd name="connsiteX46" fmla="*/ 3806687 w 6154751"/>
                  <a:gd name="connsiteY46" fmla="*/ 2382770 h 3006865"/>
                  <a:gd name="connsiteX47" fmla="*/ 4045226 w 6154751"/>
                  <a:gd name="connsiteY47" fmla="*/ 2323136 h 3006865"/>
                  <a:gd name="connsiteX48" fmla="*/ 4251567 w 6154751"/>
                  <a:gd name="connsiteY48" fmla="*/ 2376765 h 3006865"/>
                  <a:gd name="connsiteX49" fmla="*/ 4312029 w 6154751"/>
                  <a:gd name="connsiteY49" fmla="*/ 2446753 h 3006865"/>
                  <a:gd name="connsiteX50" fmla="*/ 4368454 w 6154751"/>
                  <a:gd name="connsiteY50" fmla="*/ 2632802 h 3006865"/>
                  <a:gd name="connsiteX51" fmla="*/ 4443827 w 6154751"/>
                  <a:gd name="connsiteY51" fmla="*/ 2725360 h 3006865"/>
                  <a:gd name="connsiteX52" fmla="*/ 4545289 w 6154751"/>
                  <a:gd name="connsiteY52" fmla="*/ 2773502 h 3006865"/>
                  <a:gd name="connsiteX53" fmla="*/ 4663833 w 6154751"/>
                  <a:gd name="connsiteY53" fmla="*/ 2919380 h 3006865"/>
                  <a:gd name="connsiteX54" fmla="*/ 4746245 w 6154751"/>
                  <a:gd name="connsiteY54" fmla="*/ 2973010 h 3006865"/>
                  <a:gd name="connsiteX55" fmla="*/ 4824412 w 6154751"/>
                  <a:gd name="connsiteY55" fmla="*/ 3006865 h 3006865"/>
                  <a:gd name="connsiteX56" fmla="*/ 4909930 w 6154751"/>
                  <a:gd name="connsiteY56" fmla="*/ 2979118 h 3006865"/>
                  <a:gd name="connsiteX57" fmla="*/ 5058603 w 6154751"/>
                  <a:gd name="connsiteY57" fmla="*/ 2851980 h 3006865"/>
                  <a:gd name="connsiteX58" fmla="*/ 5178287 w 6154751"/>
                  <a:gd name="connsiteY58" fmla="*/ 2800214 h 3006865"/>
                  <a:gd name="connsiteX59" fmla="*/ 5414031 w 6154751"/>
                  <a:gd name="connsiteY59" fmla="*/ 2778265 h 3006865"/>
                  <a:gd name="connsiteX60" fmla="*/ 5575852 w 6154751"/>
                  <a:gd name="connsiteY60" fmla="*/ 2631249 h 3006865"/>
                  <a:gd name="connsiteX61" fmla="*/ 5724939 w 6154751"/>
                  <a:gd name="connsiteY61" fmla="*/ 2422527 h 3006865"/>
                  <a:gd name="connsiteX62" fmla="*/ 5748752 w 6154751"/>
                  <a:gd name="connsiteY62" fmla="*/ 2320547 h 3006865"/>
                  <a:gd name="connsiteX63" fmla="*/ 5792960 w 6154751"/>
                  <a:gd name="connsiteY63" fmla="*/ 2074451 h 3006865"/>
                  <a:gd name="connsiteX64" fmla="*/ 5858496 w 6154751"/>
                  <a:gd name="connsiteY64" fmla="*/ 1938305 h 3006865"/>
                  <a:gd name="connsiteX65" fmla="*/ 6023113 w 6154751"/>
                  <a:gd name="connsiteY65" fmla="*/ 1607518 h 3006865"/>
                  <a:gd name="connsiteX66" fmla="*/ 6154704 w 6154751"/>
                  <a:gd name="connsiteY66" fmla="*/ 1310587 h 3006865"/>
                  <a:gd name="connsiteX67" fmla="*/ 6153460 w 6154751"/>
                  <a:gd name="connsiteY67" fmla="*/ 801931 h 3006865"/>
                  <a:gd name="connsiteX68" fmla="*/ 6072602 w 6154751"/>
                  <a:gd name="connsiteY68" fmla="*/ 696535 h 3006865"/>
                  <a:gd name="connsiteX69" fmla="*/ 6019178 w 6154751"/>
                  <a:gd name="connsiteY69" fmla="*/ 573020 h 3006865"/>
                  <a:gd name="connsiteX70" fmla="*/ 5994020 w 6154751"/>
                  <a:gd name="connsiteY70" fmla="*/ 422691 h 3006865"/>
                  <a:gd name="connsiteX71" fmla="*/ 5981390 w 6154751"/>
                  <a:gd name="connsiteY71" fmla="*/ 297520 h 3006865"/>
                  <a:gd name="connsiteX72" fmla="*/ 5941632 w 6154751"/>
                  <a:gd name="connsiteY72" fmla="*/ 171106 h 3006865"/>
                  <a:gd name="connsiteX73" fmla="*/ 5905914 w 6154751"/>
                  <a:gd name="connsiteY73" fmla="*/ 148847 h 3006865"/>
                  <a:gd name="connsiteX74" fmla="*/ 5857771 w 6154751"/>
                  <a:gd name="connsiteY74" fmla="*/ 149987 h 3006865"/>
                  <a:gd name="connsiteX75" fmla="*/ 5790992 w 6154751"/>
                  <a:gd name="connsiteY75" fmla="*/ 274846 h 3006865"/>
                  <a:gd name="connsiteX76" fmla="*/ 5717381 w 6154751"/>
                  <a:gd name="connsiteY76" fmla="*/ 280024 h 3006865"/>
                  <a:gd name="connsiteX77" fmla="*/ 5615609 w 6154751"/>
                  <a:gd name="connsiteY77" fmla="*/ 285614 h 3006865"/>
                  <a:gd name="connsiteX78" fmla="*/ 5579683 w 6154751"/>
                  <a:gd name="connsiteY78" fmla="*/ 275054 h 3006865"/>
                  <a:gd name="connsiteX79" fmla="*/ 5528952 w 6154751"/>
                  <a:gd name="connsiteY79" fmla="*/ 190571 h 3006865"/>
                  <a:gd name="connsiteX80" fmla="*/ 5489195 w 6154751"/>
                  <a:gd name="connsiteY80" fmla="*/ 144085 h 3006865"/>
                  <a:gd name="connsiteX81" fmla="*/ 5416826 w 6154751"/>
                  <a:gd name="connsiteY81" fmla="*/ 118615 h 3006865"/>
                  <a:gd name="connsiteX82" fmla="*/ 5329652 w 6154751"/>
                  <a:gd name="connsiteY82" fmla="*/ 89316 h 3006865"/>
                  <a:gd name="connsiteX83" fmla="*/ 5226016 w 6154751"/>
                  <a:gd name="connsiteY83" fmla="*/ 37136 h 3006865"/>
                  <a:gd name="connsiteX84" fmla="*/ 5158409 w 6154751"/>
                  <a:gd name="connsiteY84" fmla="*/ 7318 h 3006865"/>
                  <a:gd name="connsiteX85" fmla="*/ 5110577 w 6154751"/>
                  <a:gd name="connsiteY85" fmla="*/ 1210 h 3006865"/>
                  <a:gd name="connsiteX86" fmla="*/ 5049078 w 6154751"/>
                  <a:gd name="connsiteY86" fmla="*/ 47075 h 3006865"/>
                  <a:gd name="connsiteX87" fmla="*/ 4998554 w 6154751"/>
                  <a:gd name="connsiteY87" fmla="*/ 236746 h 3006865"/>
                  <a:gd name="connsiteX88" fmla="*/ 4953414 w 6154751"/>
                  <a:gd name="connsiteY88" fmla="*/ 351254 h 3006865"/>
                  <a:gd name="connsiteX89" fmla="*/ 4880527 w 6154751"/>
                  <a:gd name="connsiteY89" fmla="*/ 432630 h 3006865"/>
                  <a:gd name="connsiteX90" fmla="*/ 4753389 w 6154751"/>
                  <a:gd name="connsiteY90" fmla="*/ 470316 h 3006865"/>
                  <a:gd name="connsiteX91" fmla="*/ 4601817 w 6154751"/>
                  <a:gd name="connsiteY91" fmla="*/ 514214 h 3006865"/>
                  <a:gd name="connsiteX92" fmla="*/ 4299192 w 6154751"/>
                  <a:gd name="connsiteY92" fmla="*/ 641041 h 3006865"/>
                  <a:gd name="connsiteX93" fmla="*/ 4146170 w 6154751"/>
                  <a:gd name="connsiteY93" fmla="*/ 717966 h 3006865"/>
                  <a:gd name="connsiteX94" fmla="*/ 4028143 w 6154751"/>
                  <a:gd name="connsiteY94" fmla="*/ 713411 h 3006865"/>
                  <a:gd name="connsiteX95" fmla="*/ 3876261 w 6154751"/>
                  <a:gd name="connsiteY95" fmla="*/ 722936 h 3006865"/>
                  <a:gd name="connsiteX96" fmla="*/ 3803270 w 6154751"/>
                  <a:gd name="connsiteY96" fmla="*/ 732254 h 3006865"/>
                  <a:gd name="connsiteX97" fmla="*/ 3702948 w 6154751"/>
                  <a:gd name="connsiteY97" fmla="*/ 767040 h 3006865"/>
                  <a:gd name="connsiteX98" fmla="*/ 3643727 w 6154751"/>
                  <a:gd name="connsiteY98" fmla="*/ 863222 h 3006865"/>
                  <a:gd name="connsiteX99" fmla="*/ 3617843 w 6154751"/>
                  <a:gd name="connsiteY99" fmla="*/ 941596 h 3006865"/>
                  <a:gd name="connsiteX100" fmla="*/ 3577052 w 6154751"/>
                  <a:gd name="connsiteY100" fmla="*/ 982285 h 3006865"/>
                  <a:gd name="connsiteX101" fmla="*/ 3519280 w 6154751"/>
                  <a:gd name="connsiteY101" fmla="*/ 979696 h 3006865"/>
                  <a:gd name="connsiteX102" fmla="*/ 3431795 w 6154751"/>
                  <a:gd name="connsiteY102" fmla="*/ 917991 h 3006865"/>
                  <a:gd name="connsiteX103" fmla="*/ 3362636 w 6154751"/>
                  <a:gd name="connsiteY103" fmla="*/ 862083 h 3006865"/>
                  <a:gd name="connsiteX104" fmla="*/ 3286539 w 6154751"/>
                  <a:gd name="connsiteY104" fmla="*/ 765591 h 3006865"/>
                  <a:gd name="connsiteX105" fmla="*/ 3188494 w 6154751"/>
                  <a:gd name="connsiteY105" fmla="*/ 696638 h 3006865"/>
                  <a:gd name="connsiteX106" fmla="*/ 3011556 w 6154751"/>
                  <a:gd name="connsiteY106" fmla="*/ 603666 h 3006865"/>
                  <a:gd name="connsiteX107" fmla="*/ 2943225 w 6154751"/>
                  <a:gd name="connsiteY107" fmla="*/ 584202 h 3006865"/>
                  <a:gd name="connsiteX108" fmla="*/ 2862469 w 6154751"/>
                  <a:gd name="connsiteY108" fmla="*/ 603666 h 3006865"/>
                  <a:gd name="connsiteX0" fmla="*/ 2862469 w 6154751"/>
                  <a:gd name="connsiteY0" fmla="*/ 603666 h 3006865"/>
                  <a:gd name="connsiteX1" fmla="*/ 2834102 w 6154751"/>
                  <a:gd name="connsiteY1" fmla="*/ 670341 h 3006865"/>
                  <a:gd name="connsiteX2" fmla="*/ 2782956 w 6154751"/>
                  <a:gd name="connsiteY2" fmla="*/ 742814 h 3006865"/>
                  <a:gd name="connsiteX3" fmla="*/ 2735953 w 6154751"/>
                  <a:gd name="connsiteY3" fmla="*/ 792509 h 3006865"/>
                  <a:gd name="connsiteX4" fmla="*/ 2627036 w 6154751"/>
                  <a:gd name="connsiteY4" fmla="*/ 788989 h 3006865"/>
                  <a:gd name="connsiteX5" fmla="*/ 2475672 w 6154751"/>
                  <a:gd name="connsiteY5" fmla="*/ 933210 h 3006865"/>
                  <a:gd name="connsiteX6" fmla="*/ 2385391 w 6154751"/>
                  <a:gd name="connsiteY6" fmla="*/ 901840 h 3006865"/>
                  <a:gd name="connsiteX7" fmla="*/ 2281652 w 6154751"/>
                  <a:gd name="connsiteY7" fmla="*/ 813216 h 3006865"/>
                  <a:gd name="connsiteX8" fmla="*/ 2216426 w 6154751"/>
                  <a:gd name="connsiteY8" fmla="*/ 782570 h 3006865"/>
                  <a:gd name="connsiteX9" fmla="*/ 2037522 w 6154751"/>
                  <a:gd name="connsiteY9" fmla="*/ 732875 h 3006865"/>
                  <a:gd name="connsiteX10" fmla="*/ 1828800 w 6154751"/>
                  <a:gd name="connsiteY10" fmla="*/ 683179 h 3006865"/>
                  <a:gd name="connsiteX11" fmla="*/ 1620078 w 6154751"/>
                  <a:gd name="connsiteY11" fmla="*/ 563909 h 3006865"/>
                  <a:gd name="connsiteX12" fmla="*/ 1490869 w 6154751"/>
                  <a:gd name="connsiteY12" fmla="*/ 424762 h 3006865"/>
                  <a:gd name="connsiteX13" fmla="*/ 1381539 w 6154751"/>
                  <a:gd name="connsiteY13" fmla="*/ 335309 h 3006865"/>
                  <a:gd name="connsiteX14" fmla="*/ 1282148 w 6154751"/>
                  <a:gd name="connsiteY14" fmla="*/ 335309 h 3006865"/>
                  <a:gd name="connsiteX15" fmla="*/ 1133061 w 6154751"/>
                  <a:gd name="connsiteY15" fmla="*/ 404883 h 3006865"/>
                  <a:gd name="connsiteX16" fmla="*/ 1013791 w 6154751"/>
                  <a:gd name="connsiteY16" fmla="*/ 424762 h 3006865"/>
                  <a:gd name="connsiteX17" fmla="*/ 695739 w 6154751"/>
                  <a:gd name="connsiteY17" fmla="*/ 454579 h 3006865"/>
                  <a:gd name="connsiteX18" fmla="*/ 526774 w 6154751"/>
                  <a:gd name="connsiteY18" fmla="*/ 434701 h 3006865"/>
                  <a:gd name="connsiteX19" fmla="*/ 387626 w 6154751"/>
                  <a:gd name="connsiteY19" fmla="*/ 365127 h 3006865"/>
                  <a:gd name="connsiteX20" fmla="*/ 149087 w 6154751"/>
                  <a:gd name="connsiteY20" fmla="*/ 106709 h 3006865"/>
                  <a:gd name="connsiteX21" fmla="*/ 79513 w 6154751"/>
                  <a:gd name="connsiteY21" fmla="*/ 106709 h 3006865"/>
                  <a:gd name="connsiteX22" fmla="*/ 0 w 6154751"/>
                  <a:gd name="connsiteY22" fmla="*/ 196162 h 3006865"/>
                  <a:gd name="connsiteX23" fmla="*/ 49696 w 6154751"/>
                  <a:gd name="connsiteY23" fmla="*/ 365127 h 3006865"/>
                  <a:gd name="connsiteX24" fmla="*/ 178904 w 6154751"/>
                  <a:gd name="connsiteY24" fmla="*/ 573849 h 3006865"/>
                  <a:gd name="connsiteX25" fmla="*/ 208722 w 6154751"/>
                  <a:gd name="connsiteY25" fmla="*/ 732875 h 3006865"/>
                  <a:gd name="connsiteX26" fmla="*/ 238539 w 6154751"/>
                  <a:gd name="connsiteY26" fmla="*/ 872023 h 3006865"/>
                  <a:gd name="connsiteX27" fmla="*/ 397565 w 6154751"/>
                  <a:gd name="connsiteY27" fmla="*/ 961475 h 3006865"/>
                  <a:gd name="connsiteX28" fmla="*/ 606287 w 6154751"/>
                  <a:gd name="connsiteY28" fmla="*/ 1209953 h 3006865"/>
                  <a:gd name="connsiteX29" fmla="*/ 695739 w 6154751"/>
                  <a:gd name="connsiteY29" fmla="*/ 1488249 h 3006865"/>
                  <a:gd name="connsiteX30" fmla="*/ 715617 w 6154751"/>
                  <a:gd name="connsiteY30" fmla="*/ 1687031 h 3006865"/>
                  <a:gd name="connsiteX31" fmla="*/ 685800 w 6154751"/>
                  <a:gd name="connsiteY31" fmla="*/ 1816240 h 3006865"/>
                  <a:gd name="connsiteX32" fmla="*/ 705678 w 6154751"/>
                  <a:gd name="connsiteY32" fmla="*/ 1945449 h 3006865"/>
                  <a:gd name="connsiteX33" fmla="*/ 854765 w 6154751"/>
                  <a:gd name="connsiteY33" fmla="*/ 2074657 h 3006865"/>
                  <a:gd name="connsiteX34" fmla="*/ 1093304 w 6154751"/>
                  <a:gd name="connsiteY34" fmla="*/ 2164109 h 3006865"/>
                  <a:gd name="connsiteX35" fmla="*/ 1321904 w 6154751"/>
                  <a:gd name="connsiteY35" fmla="*/ 2303257 h 3006865"/>
                  <a:gd name="connsiteX36" fmla="*/ 1401417 w 6154751"/>
                  <a:gd name="connsiteY36" fmla="*/ 2382770 h 3006865"/>
                  <a:gd name="connsiteX37" fmla="*/ 1510748 w 6154751"/>
                  <a:gd name="connsiteY37" fmla="*/ 2561675 h 3006865"/>
                  <a:gd name="connsiteX38" fmla="*/ 1908313 w 6154751"/>
                  <a:gd name="connsiteY38" fmla="*/ 2661066 h 3006865"/>
                  <a:gd name="connsiteX39" fmla="*/ 2117035 w 6154751"/>
                  <a:gd name="connsiteY39" fmla="*/ 2611370 h 3006865"/>
                  <a:gd name="connsiteX40" fmla="*/ 2395330 w 6154751"/>
                  <a:gd name="connsiteY40" fmla="*/ 2442405 h 3006865"/>
                  <a:gd name="connsiteX41" fmla="*/ 2594113 w 6154751"/>
                  <a:gd name="connsiteY41" fmla="*/ 2392709 h 3006865"/>
                  <a:gd name="connsiteX42" fmla="*/ 2763078 w 6154751"/>
                  <a:gd name="connsiteY42" fmla="*/ 2402649 h 3006865"/>
                  <a:gd name="connsiteX43" fmla="*/ 3021496 w 6154751"/>
                  <a:gd name="connsiteY43" fmla="*/ 2541796 h 3006865"/>
                  <a:gd name="connsiteX44" fmla="*/ 3230217 w 6154751"/>
                  <a:gd name="connsiteY44" fmla="*/ 2671005 h 3006865"/>
                  <a:gd name="connsiteX45" fmla="*/ 3458817 w 6154751"/>
                  <a:gd name="connsiteY45" fmla="*/ 2671005 h 3006865"/>
                  <a:gd name="connsiteX46" fmla="*/ 3806687 w 6154751"/>
                  <a:gd name="connsiteY46" fmla="*/ 2382770 h 3006865"/>
                  <a:gd name="connsiteX47" fmla="*/ 4045226 w 6154751"/>
                  <a:gd name="connsiteY47" fmla="*/ 2323136 h 3006865"/>
                  <a:gd name="connsiteX48" fmla="*/ 4158077 w 6154751"/>
                  <a:gd name="connsiteY48" fmla="*/ 2334835 h 3006865"/>
                  <a:gd name="connsiteX49" fmla="*/ 4251567 w 6154751"/>
                  <a:gd name="connsiteY49" fmla="*/ 2376765 h 3006865"/>
                  <a:gd name="connsiteX50" fmla="*/ 4312029 w 6154751"/>
                  <a:gd name="connsiteY50" fmla="*/ 2446753 h 3006865"/>
                  <a:gd name="connsiteX51" fmla="*/ 4368454 w 6154751"/>
                  <a:gd name="connsiteY51" fmla="*/ 2632802 h 3006865"/>
                  <a:gd name="connsiteX52" fmla="*/ 4443827 w 6154751"/>
                  <a:gd name="connsiteY52" fmla="*/ 2725360 h 3006865"/>
                  <a:gd name="connsiteX53" fmla="*/ 4545289 w 6154751"/>
                  <a:gd name="connsiteY53" fmla="*/ 2773502 h 3006865"/>
                  <a:gd name="connsiteX54" fmla="*/ 4663833 w 6154751"/>
                  <a:gd name="connsiteY54" fmla="*/ 2919380 h 3006865"/>
                  <a:gd name="connsiteX55" fmla="*/ 4746245 w 6154751"/>
                  <a:gd name="connsiteY55" fmla="*/ 2973010 h 3006865"/>
                  <a:gd name="connsiteX56" fmla="*/ 4824412 w 6154751"/>
                  <a:gd name="connsiteY56" fmla="*/ 3006865 h 3006865"/>
                  <a:gd name="connsiteX57" fmla="*/ 4909930 w 6154751"/>
                  <a:gd name="connsiteY57" fmla="*/ 2979118 h 3006865"/>
                  <a:gd name="connsiteX58" fmla="*/ 5058603 w 6154751"/>
                  <a:gd name="connsiteY58" fmla="*/ 2851980 h 3006865"/>
                  <a:gd name="connsiteX59" fmla="*/ 5178287 w 6154751"/>
                  <a:gd name="connsiteY59" fmla="*/ 2800214 h 3006865"/>
                  <a:gd name="connsiteX60" fmla="*/ 5414031 w 6154751"/>
                  <a:gd name="connsiteY60" fmla="*/ 2778265 h 3006865"/>
                  <a:gd name="connsiteX61" fmla="*/ 5575852 w 6154751"/>
                  <a:gd name="connsiteY61" fmla="*/ 2631249 h 3006865"/>
                  <a:gd name="connsiteX62" fmla="*/ 5724939 w 6154751"/>
                  <a:gd name="connsiteY62" fmla="*/ 2422527 h 3006865"/>
                  <a:gd name="connsiteX63" fmla="*/ 5748752 w 6154751"/>
                  <a:gd name="connsiteY63" fmla="*/ 2320547 h 3006865"/>
                  <a:gd name="connsiteX64" fmla="*/ 5792960 w 6154751"/>
                  <a:gd name="connsiteY64" fmla="*/ 2074451 h 3006865"/>
                  <a:gd name="connsiteX65" fmla="*/ 5858496 w 6154751"/>
                  <a:gd name="connsiteY65" fmla="*/ 1938305 h 3006865"/>
                  <a:gd name="connsiteX66" fmla="*/ 6023113 w 6154751"/>
                  <a:gd name="connsiteY66" fmla="*/ 1607518 h 3006865"/>
                  <a:gd name="connsiteX67" fmla="*/ 6154704 w 6154751"/>
                  <a:gd name="connsiteY67" fmla="*/ 1310587 h 3006865"/>
                  <a:gd name="connsiteX68" fmla="*/ 6153460 w 6154751"/>
                  <a:gd name="connsiteY68" fmla="*/ 801931 h 3006865"/>
                  <a:gd name="connsiteX69" fmla="*/ 6072602 w 6154751"/>
                  <a:gd name="connsiteY69" fmla="*/ 696535 h 3006865"/>
                  <a:gd name="connsiteX70" fmla="*/ 6019178 w 6154751"/>
                  <a:gd name="connsiteY70" fmla="*/ 573020 h 3006865"/>
                  <a:gd name="connsiteX71" fmla="*/ 5994020 w 6154751"/>
                  <a:gd name="connsiteY71" fmla="*/ 422691 h 3006865"/>
                  <a:gd name="connsiteX72" fmla="*/ 5981390 w 6154751"/>
                  <a:gd name="connsiteY72" fmla="*/ 297520 h 3006865"/>
                  <a:gd name="connsiteX73" fmla="*/ 5941632 w 6154751"/>
                  <a:gd name="connsiteY73" fmla="*/ 171106 h 3006865"/>
                  <a:gd name="connsiteX74" fmla="*/ 5905914 w 6154751"/>
                  <a:gd name="connsiteY74" fmla="*/ 148847 h 3006865"/>
                  <a:gd name="connsiteX75" fmla="*/ 5857771 w 6154751"/>
                  <a:gd name="connsiteY75" fmla="*/ 149987 h 3006865"/>
                  <a:gd name="connsiteX76" fmla="*/ 5790992 w 6154751"/>
                  <a:gd name="connsiteY76" fmla="*/ 274846 h 3006865"/>
                  <a:gd name="connsiteX77" fmla="*/ 5717381 w 6154751"/>
                  <a:gd name="connsiteY77" fmla="*/ 280024 h 3006865"/>
                  <a:gd name="connsiteX78" fmla="*/ 5615609 w 6154751"/>
                  <a:gd name="connsiteY78" fmla="*/ 285614 h 3006865"/>
                  <a:gd name="connsiteX79" fmla="*/ 5579683 w 6154751"/>
                  <a:gd name="connsiteY79" fmla="*/ 275054 h 3006865"/>
                  <a:gd name="connsiteX80" fmla="*/ 5528952 w 6154751"/>
                  <a:gd name="connsiteY80" fmla="*/ 190571 h 3006865"/>
                  <a:gd name="connsiteX81" fmla="*/ 5489195 w 6154751"/>
                  <a:gd name="connsiteY81" fmla="*/ 144085 h 3006865"/>
                  <a:gd name="connsiteX82" fmla="*/ 5416826 w 6154751"/>
                  <a:gd name="connsiteY82" fmla="*/ 118615 h 3006865"/>
                  <a:gd name="connsiteX83" fmla="*/ 5329652 w 6154751"/>
                  <a:gd name="connsiteY83" fmla="*/ 89316 h 3006865"/>
                  <a:gd name="connsiteX84" fmla="*/ 5226016 w 6154751"/>
                  <a:gd name="connsiteY84" fmla="*/ 37136 h 3006865"/>
                  <a:gd name="connsiteX85" fmla="*/ 5158409 w 6154751"/>
                  <a:gd name="connsiteY85" fmla="*/ 7318 h 3006865"/>
                  <a:gd name="connsiteX86" fmla="*/ 5110577 w 6154751"/>
                  <a:gd name="connsiteY86" fmla="*/ 1210 h 3006865"/>
                  <a:gd name="connsiteX87" fmla="*/ 5049078 w 6154751"/>
                  <a:gd name="connsiteY87" fmla="*/ 47075 h 3006865"/>
                  <a:gd name="connsiteX88" fmla="*/ 4998554 w 6154751"/>
                  <a:gd name="connsiteY88" fmla="*/ 236746 h 3006865"/>
                  <a:gd name="connsiteX89" fmla="*/ 4953414 w 6154751"/>
                  <a:gd name="connsiteY89" fmla="*/ 351254 h 3006865"/>
                  <a:gd name="connsiteX90" fmla="*/ 4880527 w 6154751"/>
                  <a:gd name="connsiteY90" fmla="*/ 432630 h 3006865"/>
                  <a:gd name="connsiteX91" fmla="*/ 4753389 w 6154751"/>
                  <a:gd name="connsiteY91" fmla="*/ 470316 h 3006865"/>
                  <a:gd name="connsiteX92" fmla="*/ 4601817 w 6154751"/>
                  <a:gd name="connsiteY92" fmla="*/ 514214 h 3006865"/>
                  <a:gd name="connsiteX93" fmla="*/ 4299192 w 6154751"/>
                  <a:gd name="connsiteY93" fmla="*/ 641041 h 3006865"/>
                  <a:gd name="connsiteX94" fmla="*/ 4146170 w 6154751"/>
                  <a:gd name="connsiteY94" fmla="*/ 717966 h 3006865"/>
                  <a:gd name="connsiteX95" fmla="*/ 4028143 w 6154751"/>
                  <a:gd name="connsiteY95" fmla="*/ 713411 h 3006865"/>
                  <a:gd name="connsiteX96" fmla="*/ 3876261 w 6154751"/>
                  <a:gd name="connsiteY96" fmla="*/ 722936 h 3006865"/>
                  <a:gd name="connsiteX97" fmla="*/ 3803270 w 6154751"/>
                  <a:gd name="connsiteY97" fmla="*/ 732254 h 3006865"/>
                  <a:gd name="connsiteX98" fmla="*/ 3702948 w 6154751"/>
                  <a:gd name="connsiteY98" fmla="*/ 767040 h 3006865"/>
                  <a:gd name="connsiteX99" fmla="*/ 3643727 w 6154751"/>
                  <a:gd name="connsiteY99" fmla="*/ 863222 h 3006865"/>
                  <a:gd name="connsiteX100" fmla="*/ 3617843 w 6154751"/>
                  <a:gd name="connsiteY100" fmla="*/ 941596 h 3006865"/>
                  <a:gd name="connsiteX101" fmla="*/ 3577052 w 6154751"/>
                  <a:gd name="connsiteY101" fmla="*/ 982285 h 3006865"/>
                  <a:gd name="connsiteX102" fmla="*/ 3519280 w 6154751"/>
                  <a:gd name="connsiteY102" fmla="*/ 979696 h 3006865"/>
                  <a:gd name="connsiteX103" fmla="*/ 3431795 w 6154751"/>
                  <a:gd name="connsiteY103" fmla="*/ 917991 h 3006865"/>
                  <a:gd name="connsiteX104" fmla="*/ 3362636 w 6154751"/>
                  <a:gd name="connsiteY104" fmla="*/ 862083 h 3006865"/>
                  <a:gd name="connsiteX105" fmla="*/ 3286539 w 6154751"/>
                  <a:gd name="connsiteY105" fmla="*/ 765591 h 3006865"/>
                  <a:gd name="connsiteX106" fmla="*/ 3188494 w 6154751"/>
                  <a:gd name="connsiteY106" fmla="*/ 696638 h 3006865"/>
                  <a:gd name="connsiteX107" fmla="*/ 3011556 w 6154751"/>
                  <a:gd name="connsiteY107" fmla="*/ 603666 h 3006865"/>
                  <a:gd name="connsiteX108" fmla="*/ 2943225 w 6154751"/>
                  <a:gd name="connsiteY108" fmla="*/ 584202 h 3006865"/>
                  <a:gd name="connsiteX109" fmla="*/ 2862469 w 6154751"/>
                  <a:gd name="connsiteY109" fmla="*/ 603666 h 3006865"/>
                  <a:gd name="connsiteX0" fmla="*/ 2862469 w 6154751"/>
                  <a:gd name="connsiteY0" fmla="*/ 603666 h 3006865"/>
                  <a:gd name="connsiteX1" fmla="*/ 2834102 w 6154751"/>
                  <a:gd name="connsiteY1" fmla="*/ 670341 h 3006865"/>
                  <a:gd name="connsiteX2" fmla="*/ 2782956 w 6154751"/>
                  <a:gd name="connsiteY2" fmla="*/ 742814 h 3006865"/>
                  <a:gd name="connsiteX3" fmla="*/ 2735953 w 6154751"/>
                  <a:gd name="connsiteY3" fmla="*/ 792509 h 3006865"/>
                  <a:gd name="connsiteX4" fmla="*/ 2627036 w 6154751"/>
                  <a:gd name="connsiteY4" fmla="*/ 788989 h 3006865"/>
                  <a:gd name="connsiteX5" fmla="*/ 2475672 w 6154751"/>
                  <a:gd name="connsiteY5" fmla="*/ 933210 h 3006865"/>
                  <a:gd name="connsiteX6" fmla="*/ 2385391 w 6154751"/>
                  <a:gd name="connsiteY6" fmla="*/ 901840 h 3006865"/>
                  <a:gd name="connsiteX7" fmla="*/ 2281652 w 6154751"/>
                  <a:gd name="connsiteY7" fmla="*/ 813216 h 3006865"/>
                  <a:gd name="connsiteX8" fmla="*/ 2216426 w 6154751"/>
                  <a:gd name="connsiteY8" fmla="*/ 782570 h 3006865"/>
                  <a:gd name="connsiteX9" fmla="*/ 2037522 w 6154751"/>
                  <a:gd name="connsiteY9" fmla="*/ 732875 h 3006865"/>
                  <a:gd name="connsiteX10" fmla="*/ 1828800 w 6154751"/>
                  <a:gd name="connsiteY10" fmla="*/ 683179 h 3006865"/>
                  <a:gd name="connsiteX11" fmla="*/ 1620078 w 6154751"/>
                  <a:gd name="connsiteY11" fmla="*/ 563909 h 3006865"/>
                  <a:gd name="connsiteX12" fmla="*/ 1490869 w 6154751"/>
                  <a:gd name="connsiteY12" fmla="*/ 424762 h 3006865"/>
                  <a:gd name="connsiteX13" fmla="*/ 1381539 w 6154751"/>
                  <a:gd name="connsiteY13" fmla="*/ 335309 h 3006865"/>
                  <a:gd name="connsiteX14" fmla="*/ 1282148 w 6154751"/>
                  <a:gd name="connsiteY14" fmla="*/ 335309 h 3006865"/>
                  <a:gd name="connsiteX15" fmla="*/ 1133061 w 6154751"/>
                  <a:gd name="connsiteY15" fmla="*/ 404883 h 3006865"/>
                  <a:gd name="connsiteX16" fmla="*/ 1013791 w 6154751"/>
                  <a:gd name="connsiteY16" fmla="*/ 424762 h 3006865"/>
                  <a:gd name="connsiteX17" fmla="*/ 695739 w 6154751"/>
                  <a:gd name="connsiteY17" fmla="*/ 454579 h 3006865"/>
                  <a:gd name="connsiteX18" fmla="*/ 526774 w 6154751"/>
                  <a:gd name="connsiteY18" fmla="*/ 434701 h 3006865"/>
                  <a:gd name="connsiteX19" fmla="*/ 387626 w 6154751"/>
                  <a:gd name="connsiteY19" fmla="*/ 365127 h 3006865"/>
                  <a:gd name="connsiteX20" fmla="*/ 149087 w 6154751"/>
                  <a:gd name="connsiteY20" fmla="*/ 106709 h 3006865"/>
                  <a:gd name="connsiteX21" fmla="*/ 79513 w 6154751"/>
                  <a:gd name="connsiteY21" fmla="*/ 106709 h 3006865"/>
                  <a:gd name="connsiteX22" fmla="*/ 0 w 6154751"/>
                  <a:gd name="connsiteY22" fmla="*/ 196162 h 3006865"/>
                  <a:gd name="connsiteX23" fmla="*/ 49696 w 6154751"/>
                  <a:gd name="connsiteY23" fmla="*/ 365127 h 3006865"/>
                  <a:gd name="connsiteX24" fmla="*/ 178904 w 6154751"/>
                  <a:gd name="connsiteY24" fmla="*/ 573849 h 3006865"/>
                  <a:gd name="connsiteX25" fmla="*/ 208722 w 6154751"/>
                  <a:gd name="connsiteY25" fmla="*/ 732875 h 3006865"/>
                  <a:gd name="connsiteX26" fmla="*/ 238539 w 6154751"/>
                  <a:gd name="connsiteY26" fmla="*/ 872023 h 3006865"/>
                  <a:gd name="connsiteX27" fmla="*/ 397565 w 6154751"/>
                  <a:gd name="connsiteY27" fmla="*/ 961475 h 3006865"/>
                  <a:gd name="connsiteX28" fmla="*/ 606287 w 6154751"/>
                  <a:gd name="connsiteY28" fmla="*/ 1209953 h 3006865"/>
                  <a:gd name="connsiteX29" fmla="*/ 695739 w 6154751"/>
                  <a:gd name="connsiteY29" fmla="*/ 1488249 h 3006865"/>
                  <a:gd name="connsiteX30" fmla="*/ 715617 w 6154751"/>
                  <a:gd name="connsiteY30" fmla="*/ 1687031 h 3006865"/>
                  <a:gd name="connsiteX31" fmla="*/ 685800 w 6154751"/>
                  <a:gd name="connsiteY31" fmla="*/ 1816240 h 3006865"/>
                  <a:gd name="connsiteX32" fmla="*/ 705678 w 6154751"/>
                  <a:gd name="connsiteY32" fmla="*/ 1945449 h 3006865"/>
                  <a:gd name="connsiteX33" fmla="*/ 854765 w 6154751"/>
                  <a:gd name="connsiteY33" fmla="*/ 2074657 h 3006865"/>
                  <a:gd name="connsiteX34" fmla="*/ 1093304 w 6154751"/>
                  <a:gd name="connsiteY34" fmla="*/ 2164109 h 3006865"/>
                  <a:gd name="connsiteX35" fmla="*/ 1321904 w 6154751"/>
                  <a:gd name="connsiteY35" fmla="*/ 2303257 h 3006865"/>
                  <a:gd name="connsiteX36" fmla="*/ 1401417 w 6154751"/>
                  <a:gd name="connsiteY36" fmla="*/ 2382770 h 3006865"/>
                  <a:gd name="connsiteX37" fmla="*/ 1510748 w 6154751"/>
                  <a:gd name="connsiteY37" fmla="*/ 2561675 h 3006865"/>
                  <a:gd name="connsiteX38" fmla="*/ 1908313 w 6154751"/>
                  <a:gd name="connsiteY38" fmla="*/ 2661066 h 3006865"/>
                  <a:gd name="connsiteX39" fmla="*/ 2117035 w 6154751"/>
                  <a:gd name="connsiteY39" fmla="*/ 2611370 h 3006865"/>
                  <a:gd name="connsiteX40" fmla="*/ 2395330 w 6154751"/>
                  <a:gd name="connsiteY40" fmla="*/ 2442405 h 3006865"/>
                  <a:gd name="connsiteX41" fmla="*/ 2594113 w 6154751"/>
                  <a:gd name="connsiteY41" fmla="*/ 2392709 h 3006865"/>
                  <a:gd name="connsiteX42" fmla="*/ 2763078 w 6154751"/>
                  <a:gd name="connsiteY42" fmla="*/ 2402649 h 3006865"/>
                  <a:gd name="connsiteX43" fmla="*/ 3021496 w 6154751"/>
                  <a:gd name="connsiteY43" fmla="*/ 2541796 h 3006865"/>
                  <a:gd name="connsiteX44" fmla="*/ 3230217 w 6154751"/>
                  <a:gd name="connsiteY44" fmla="*/ 2671005 h 3006865"/>
                  <a:gd name="connsiteX45" fmla="*/ 3458817 w 6154751"/>
                  <a:gd name="connsiteY45" fmla="*/ 2671005 h 3006865"/>
                  <a:gd name="connsiteX46" fmla="*/ 3940037 w 6154751"/>
                  <a:gd name="connsiteY46" fmla="*/ 2358957 h 3006865"/>
                  <a:gd name="connsiteX47" fmla="*/ 4045226 w 6154751"/>
                  <a:gd name="connsiteY47" fmla="*/ 2323136 h 3006865"/>
                  <a:gd name="connsiteX48" fmla="*/ 4158077 w 6154751"/>
                  <a:gd name="connsiteY48" fmla="*/ 2334835 h 3006865"/>
                  <a:gd name="connsiteX49" fmla="*/ 4251567 w 6154751"/>
                  <a:gd name="connsiteY49" fmla="*/ 2376765 h 3006865"/>
                  <a:gd name="connsiteX50" fmla="*/ 4312029 w 6154751"/>
                  <a:gd name="connsiteY50" fmla="*/ 2446753 h 3006865"/>
                  <a:gd name="connsiteX51" fmla="*/ 4368454 w 6154751"/>
                  <a:gd name="connsiteY51" fmla="*/ 2632802 h 3006865"/>
                  <a:gd name="connsiteX52" fmla="*/ 4443827 w 6154751"/>
                  <a:gd name="connsiteY52" fmla="*/ 2725360 h 3006865"/>
                  <a:gd name="connsiteX53" fmla="*/ 4545289 w 6154751"/>
                  <a:gd name="connsiteY53" fmla="*/ 2773502 h 3006865"/>
                  <a:gd name="connsiteX54" fmla="*/ 4663833 w 6154751"/>
                  <a:gd name="connsiteY54" fmla="*/ 2919380 h 3006865"/>
                  <a:gd name="connsiteX55" fmla="*/ 4746245 w 6154751"/>
                  <a:gd name="connsiteY55" fmla="*/ 2973010 h 3006865"/>
                  <a:gd name="connsiteX56" fmla="*/ 4824412 w 6154751"/>
                  <a:gd name="connsiteY56" fmla="*/ 3006865 h 3006865"/>
                  <a:gd name="connsiteX57" fmla="*/ 4909930 w 6154751"/>
                  <a:gd name="connsiteY57" fmla="*/ 2979118 h 3006865"/>
                  <a:gd name="connsiteX58" fmla="*/ 5058603 w 6154751"/>
                  <a:gd name="connsiteY58" fmla="*/ 2851980 h 3006865"/>
                  <a:gd name="connsiteX59" fmla="*/ 5178287 w 6154751"/>
                  <a:gd name="connsiteY59" fmla="*/ 2800214 h 3006865"/>
                  <a:gd name="connsiteX60" fmla="*/ 5414031 w 6154751"/>
                  <a:gd name="connsiteY60" fmla="*/ 2778265 h 3006865"/>
                  <a:gd name="connsiteX61" fmla="*/ 5575852 w 6154751"/>
                  <a:gd name="connsiteY61" fmla="*/ 2631249 h 3006865"/>
                  <a:gd name="connsiteX62" fmla="*/ 5724939 w 6154751"/>
                  <a:gd name="connsiteY62" fmla="*/ 2422527 h 3006865"/>
                  <a:gd name="connsiteX63" fmla="*/ 5748752 w 6154751"/>
                  <a:gd name="connsiteY63" fmla="*/ 2320547 h 3006865"/>
                  <a:gd name="connsiteX64" fmla="*/ 5792960 w 6154751"/>
                  <a:gd name="connsiteY64" fmla="*/ 2074451 h 3006865"/>
                  <a:gd name="connsiteX65" fmla="*/ 5858496 w 6154751"/>
                  <a:gd name="connsiteY65" fmla="*/ 1938305 h 3006865"/>
                  <a:gd name="connsiteX66" fmla="*/ 6023113 w 6154751"/>
                  <a:gd name="connsiteY66" fmla="*/ 1607518 h 3006865"/>
                  <a:gd name="connsiteX67" fmla="*/ 6154704 w 6154751"/>
                  <a:gd name="connsiteY67" fmla="*/ 1310587 h 3006865"/>
                  <a:gd name="connsiteX68" fmla="*/ 6153460 w 6154751"/>
                  <a:gd name="connsiteY68" fmla="*/ 801931 h 3006865"/>
                  <a:gd name="connsiteX69" fmla="*/ 6072602 w 6154751"/>
                  <a:gd name="connsiteY69" fmla="*/ 696535 h 3006865"/>
                  <a:gd name="connsiteX70" fmla="*/ 6019178 w 6154751"/>
                  <a:gd name="connsiteY70" fmla="*/ 573020 h 3006865"/>
                  <a:gd name="connsiteX71" fmla="*/ 5994020 w 6154751"/>
                  <a:gd name="connsiteY71" fmla="*/ 422691 h 3006865"/>
                  <a:gd name="connsiteX72" fmla="*/ 5981390 w 6154751"/>
                  <a:gd name="connsiteY72" fmla="*/ 297520 h 3006865"/>
                  <a:gd name="connsiteX73" fmla="*/ 5941632 w 6154751"/>
                  <a:gd name="connsiteY73" fmla="*/ 171106 h 3006865"/>
                  <a:gd name="connsiteX74" fmla="*/ 5905914 w 6154751"/>
                  <a:gd name="connsiteY74" fmla="*/ 148847 h 3006865"/>
                  <a:gd name="connsiteX75" fmla="*/ 5857771 w 6154751"/>
                  <a:gd name="connsiteY75" fmla="*/ 149987 h 3006865"/>
                  <a:gd name="connsiteX76" fmla="*/ 5790992 w 6154751"/>
                  <a:gd name="connsiteY76" fmla="*/ 274846 h 3006865"/>
                  <a:gd name="connsiteX77" fmla="*/ 5717381 w 6154751"/>
                  <a:gd name="connsiteY77" fmla="*/ 280024 h 3006865"/>
                  <a:gd name="connsiteX78" fmla="*/ 5615609 w 6154751"/>
                  <a:gd name="connsiteY78" fmla="*/ 285614 h 3006865"/>
                  <a:gd name="connsiteX79" fmla="*/ 5579683 w 6154751"/>
                  <a:gd name="connsiteY79" fmla="*/ 275054 h 3006865"/>
                  <a:gd name="connsiteX80" fmla="*/ 5528952 w 6154751"/>
                  <a:gd name="connsiteY80" fmla="*/ 190571 h 3006865"/>
                  <a:gd name="connsiteX81" fmla="*/ 5489195 w 6154751"/>
                  <a:gd name="connsiteY81" fmla="*/ 144085 h 3006865"/>
                  <a:gd name="connsiteX82" fmla="*/ 5416826 w 6154751"/>
                  <a:gd name="connsiteY82" fmla="*/ 118615 h 3006865"/>
                  <a:gd name="connsiteX83" fmla="*/ 5329652 w 6154751"/>
                  <a:gd name="connsiteY83" fmla="*/ 89316 h 3006865"/>
                  <a:gd name="connsiteX84" fmla="*/ 5226016 w 6154751"/>
                  <a:gd name="connsiteY84" fmla="*/ 37136 h 3006865"/>
                  <a:gd name="connsiteX85" fmla="*/ 5158409 w 6154751"/>
                  <a:gd name="connsiteY85" fmla="*/ 7318 h 3006865"/>
                  <a:gd name="connsiteX86" fmla="*/ 5110577 w 6154751"/>
                  <a:gd name="connsiteY86" fmla="*/ 1210 h 3006865"/>
                  <a:gd name="connsiteX87" fmla="*/ 5049078 w 6154751"/>
                  <a:gd name="connsiteY87" fmla="*/ 47075 h 3006865"/>
                  <a:gd name="connsiteX88" fmla="*/ 4998554 w 6154751"/>
                  <a:gd name="connsiteY88" fmla="*/ 236746 h 3006865"/>
                  <a:gd name="connsiteX89" fmla="*/ 4953414 w 6154751"/>
                  <a:gd name="connsiteY89" fmla="*/ 351254 h 3006865"/>
                  <a:gd name="connsiteX90" fmla="*/ 4880527 w 6154751"/>
                  <a:gd name="connsiteY90" fmla="*/ 432630 h 3006865"/>
                  <a:gd name="connsiteX91" fmla="*/ 4753389 w 6154751"/>
                  <a:gd name="connsiteY91" fmla="*/ 470316 h 3006865"/>
                  <a:gd name="connsiteX92" fmla="*/ 4601817 w 6154751"/>
                  <a:gd name="connsiteY92" fmla="*/ 514214 h 3006865"/>
                  <a:gd name="connsiteX93" fmla="*/ 4299192 w 6154751"/>
                  <a:gd name="connsiteY93" fmla="*/ 641041 h 3006865"/>
                  <a:gd name="connsiteX94" fmla="*/ 4146170 w 6154751"/>
                  <a:gd name="connsiteY94" fmla="*/ 717966 h 3006865"/>
                  <a:gd name="connsiteX95" fmla="*/ 4028143 w 6154751"/>
                  <a:gd name="connsiteY95" fmla="*/ 713411 h 3006865"/>
                  <a:gd name="connsiteX96" fmla="*/ 3876261 w 6154751"/>
                  <a:gd name="connsiteY96" fmla="*/ 722936 h 3006865"/>
                  <a:gd name="connsiteX97" fmla="*/ 3803270 w 6154751"/>
                  <a:gd name="connsiteY97" fmla="*/ 732254 h 3006865"/>
                  <a:gd name="connsiteX98" fmla="*/ 3702948 w 6154751"/>
                  <a:gd name="connsiteY98" fmla="*/ 767040 h 3006865"/>
                  <a:gd name="connsiteX99" fmla="*/ 3643727 w 6154751"/>
                  <a:gd name="connsiteY99" fmla="*/ 863222 h 3006865"/>
                  <a:gd name="connsiteX100" fmla="*/ 3617843 w 6154751"/>
                  <a:gd name="connsiteY100" fmla="*/ 941596 h 3006865"/>
                  <a:gd name="connsiteX101" fmla="*/ 3577052 w 6154751"/>
                  <a:gd name="connsiteY101" fmla="*/ 982285 h 3006865"/>
                  <a:gd name="connsiteX102" fmla="*/ 3519280 w 6154751"/>
                  <a:gd name="connsiteY102" fmla="*/ 979696 h 3006865"/>
                  <a:gd name="connsiteX103" fmla="*/ 3431795 w 6154751"/>
                  <a:gd name="connsiteY103" fmla="*/ 917991 h 3006865"/>
                  <a:gd name="connsiteX104" fmla="*/ 3362636 w 6154751"/>
                  <a:gd name="connsiteY104" fmla="*/ 862083 h 3006865"/>
                  <a:gd name="connsiteX105" fmla="*/ 3286539 w 6154751"/>
                  <a:gd name="connsiteY105" fmla="*/ 765591 h 3006865"/>
                  <a:gd name="connsiteX106" fmla="*/ 3188494 w 6154751"/>
                  <a:gd name="connsiteY106" fmla="*/ 696638 h 3006865"/>
                  <a:gd name="connsiteX107" fmla="*/ 3011556 w 6154751"/>
                  <a:gd name="connsiteY107" fmla="*/ 603666 h 3006865"/>
                  <a:gd name="connsiteX108" fmla="*/ 2943225 w 6154751"/>
                  <a:gd name="connsiteY108" fmla="*/ 584202 h 3006865"/>
                  <a:gd name="connsiteX109" fmla="*/ 2862469 w 6154751"/>
                  <a:gd name="connsiteY109" fmla="*/ 603666 h 3006865"/>
                  <a:gd name="connsiteX0" fmla="*/ 2862469 w 6154751"/>
                  <a:gd name="connsiteY0" fmla="*/ 603666 h 3006865"/>
                  <a:gd name="connsiteX1" fmla="*/ 2834102 w 6154751"/>
                  <a:gd name="connsiteY1" fmla="*/ 670341 h 3006865"/>
                  <a:gd name="connsiteX2" fmla="*/ 2782956 w 6154751"/>
                  <a:gd name="connsiteY2" fmla="*/ 742814 h 3006865"/>
                  <a:gd name="connsiteX3" fmla="*/ 2735953 w 6154751"/>
                  <a:gd name="connsiteY3" fmla="*/ 792509 h 3006865"/>
                  <a:gd name="connsiteX4" fmla="*/ 2627036 w 6154751"/>
                  <a:gd name="connsiteY4" fmla="*/ 788989 h 3006865"/>
                  <a:gd name="connsiteX5" fmla="*/ 2475672 w 6154751"/>
                  <a:gd name="connsiteY5" fmla="*/ 933210 h 3006865"/>
                  <a:gd name="connsiteX6" fmla="*/ 2385391 w 6154751"/>
                  <a:gd name="connsiteY6" fmla="*/ 901840 h 3006865"/>
                  <a:gd name="connsiteX7" fmla="*/ 2281652 w 6154751"/>
                  <a:gd name="connsiteY7" fmla="*/ 813216 h 3006865"/>
                  <a:gd name="connsiteX8" fmla="*/ 2216426 w 6154751"/>
                  <a:gd name="connsiteY8" fmla="*/ 782570 h 3006865"/>
                  <a:gd name="connsiteX9" fmla="*/ 2037522 w 6154751"/>
                  <a:gd name="connsiteY9" fmla="*/ 732875 h 3006865"/>
                  <a:gd name="connsiteX10" fmla="*/ 1828800 w 6154751"/>
                  <a:gd name="connsiteY10" fmla="*/ 683179 h 3006865"/>
                  <a:gd name="connsiteX11" fmla="*/ 1620078 w 6154751"/>
                  <a:gd name="connsiteY11" fmla="*/ 563909 h 3006865"/>
                  <a:gd name="connsiteX12" fmla="*/ 1490869 w 6154751"/>
                  <a:gd name="connsiteY12" fmla="*/ 424762 h 3006865"/>
                  <a:gd name="connsiteX13" fmla="*/ 1381539 w 6154751"/>
                  <a:gd name="connsiteY13" fmla="*/ 335309 h 3006865"/>
                  <a:gd name="connsiteX14" fmla="*/ 1282148 w 6154751"/>
                  <a:gd name="connsiteY14" fmla="*/ 335309 h 3006865"/>
                  <a:gd name="connsiteX15" fmla="*/ 1133061 w 6154751"/>
                  <a:gd name="connsiteY15" fmla="*/ 404883 h 3006865"/>
                  <a:gd name="connsiteX16" fmla="*/ 1013791 w 6154751"/>
                  <a:gd name="connsiteY16" fmla="*/ 424762 h 3006865"/>
                  <a:gd name="connsiteX17" fmla="*/ 695739 w 6154751"/>
                  <a:gd name="connsiteY17" fmla="*/ 454579 h 3006865"/>
                  <a:gd name="connsiteX18" fmla="*/ 526774 w 6154751"/>
                  <a:gd name="connsiteY18" fmla="*/ 434701 h 3006865"/>
                  <a:gd name="connsiteX19" fmla="*/ 387626 w 6154751"/>
                  <a:gd name="connsiteY19" fmla="*/ 365127 h 3006865"/>
                  <a:gd name="connsiteX20" fmla="*/ 149087 w 6154751"/>
                  <a:gd name="connsiteY20" fmla="*/ 106709 h 3006865"/>
                  <a:gd name="connsiteX21" fmla="*/ 79513 w 6154751"/>
                  <a:gd name="connsiteY21" fmla="*/ 106709 h 3006865"/>
                  <a:gd name="connsiteX22" fmla="*/ 0 w 6154751"/>
                  <a:gd name="connsiteY22" fmla="*/ 196162 h 3006865"/>
                  <a:gd name="connsiteX23" fmla="*/ 49696 w 6154751"/>
                  <a:gd name="connsiteY23" fmla="*/ 365127 h 3006865"/>
                  <a:gd name="connsiteX24" fmla="*/ 178904 w 6154751"/>
                  <a:gd name="connsiteY24" fmla="*/ 573849 h 3006865"/>
                  <a:gd name="connsiteX25" fmla="*/ 208722 w 6154751"/>
                  <a:gd name="connsiteY25" fmla="*/ 732875 h 3006865"/>
                  <a:gd name="connsiteX26" fmla="*/ 238539 w 6154751"/>
                  <a:gd name="connsiteY26" fmla="*/ 872023 h 3006865"/>
                  <a:gd name="connsiteX27" fmla="*/ 397565 w 6154751"/>
                  <a:gd name="connsiteY27" fmla="*/ 961475 h 3006865"/>
                  <a:gd name="connsiteX28" fmla="*/ 606287 w 6154751"/>
                  <a:gd name="connsiteY28" fmla="*/ 1209953 h 3006865"/>
                  <a:gd name="connsiteX29" fmla="*/ 695739 w 6154751"/>
                  <a:gd name="connsiteY29" fmla="*/ 1488249 h 3006865"/>
                  <a:gd name="connsiteX30" fmla="*/ 715617 w 6154751"/>
                  <a:gd name="connsiteY30" fmla="*/ 1687031 h 3006865"/>
                  <a:gd name="connsiteX31" fmla="*/ 685800 w 6154751"/>
                  <a:gd name="connsiteY31" fmla="*/ 1816240 h 3006865"/>
                  <a:gd name="connsiteX32" fmla="*/ 705678 w 6154751"/>
                  <a:gd name="connsiteY32" fmla="*/ 1945449 h 3006865"/>
                  <a:gd name="connsiteX33" fmla="*/ 854765 w 6154751"/>
                  <a:gd name="connsiteY33" fmla="*/ 2074657 h 3006865"/>
                  <a:gd name="connsiteX34" fmla="*/ 1093304 w 6154751"/>
                  <a:gd name="connsiteY34" fmla="*/ 2164109 h 3006865"/>
                  <a:gd name="connsiteX35" fmla="*/ 1321904 w 6154751"/>
                  <a:gd name="connsiteY35" fmla="*/ 2303257 h 3006865"/>
                  <a:gd name="connsiteX36" fmla="*/ 1401417 w 6154751"/>
                  <a:gd name="connsiteY36" fmla="*/ 2382770 h 3006865"/>
                  <a:gd name="connsiteX37" fmla="*/ 1510748 w 6154751"/>
                  <a:gd name="connsiteY37" fmla="*/ 2561675 h 3006865"/>
                  <a:gd name="connsiteX38" fmla="*/ 1908313 w 6154751"/>
                  <a:gd name="connsiteY38" fmla="*/ 2661066 h 3006865"/>
                  <a:gd name="connsiteX39" fmla="*/ 2117035 w 6154751"/>
                  <a:gd name="connsiteY39" fmla="*/ 2611370 h 3006865"/>
                  <a:gd name="connsiteX40" fmla="*/ 2395330 w 6154751"/>
                  <a:gd name="connsiteY40" fmla="*/ 2442405 h 3006865"/>
                  <a:gd name="connsiteX41" fmla="*/ 2594113 w 6154751"/>
                  <a:gd name="connsiteY41" fmla="*/ 2392709 h 3006865"/>
                  <a:gd name="connsiteX42" fmla="*/ 2763078 w 6154751"/>
                  <a:gd name="connsiteY42" fmla="*/ 2402649 h 3006865"/>
                  <a:gd name="connsiteX43" fmla="*/ 3021496 w 6154751"/>
                  <a:gd name="connsiteY43" fmla="*/ 2541796 h 3006865"/>
                  <a:gd name="connsiteX44" fmla="*/ 3230217 w 6154751"/>
                  <a:gd name="connsiteY44" fmla="*/ 2671005 h 3006865"/>
                  <a:gd name="connsiteX45" fmla="*/ 3458817 w 6154751"/>
                  <a:gd name="connsiteY45" fmla="*/ 2671005 h 3006865"/>
                  <a:gd name="connsiteX46" fmla="*/ 3808033 w 6154751"/>
                  <a:gd name="connsiteY46" fmla="*/ 2422941 h 3006865"/>
                  <a:gd name="connsiteX47" fmla="*/ 3940037 w 6154751"/>
                  <a:gd name="connsiteY47" fmla="*/ 2358957 h 3006865"/>
                  <a:gd name="connsiteX48" fmla="*/ 4045226 w 6154751"/>
                  <a:gd name="connsiteY48" fmla="*/ 2323136 h 3006865"/>
                  <a:gd name="connsiteX49" fmla="*/ 4158077 w 6154751"/>
                  <a:gd name="connsiteY49" fmla="*/ 2334835 h 3006865"/>
                  <a:gd name="connsiteX50" fmla="*/ 4251567 w 6154751"/>
                  <a:gd name="connsiteY50" fmla="*/ 2376765 h 3006865"/>
                  <a:gd name="connsiteX51" fmla="*/ 4312029 w 6154751"/>
                  <a:gd name="connsiteY51" fmla="*/ 2446753 h 3006865"/>
                  <a:gd name="connsiteX52" fmla="*/ 4368454 w 6154751"/>
                  <a:gd name="connsiteY52" fmla="*/ 2632802 h 3006865"/>
                  <a:gd name="connsiteX53" fmla="*/ 4443827 w 6154751"/>
                  <a:gd name="connsiteY53" fmla="*/ 2725360 h 3006865"/>
                  <a:gd name="connsiteX54" fmla="*/ 4545289 w 6154751"/>
                  <a:gd name="connsiteY54" fmla="*/ 2773502 h 3006865"/>
                  <a:gd name="connsiteX55" fmla="*/ 4663833 w 6154751"/>
                  <a:gd name="connsiteY55" fmla="*/ 2919380 h 3006865"/>
                  <a:gd name="connsiteX56" fmla="*/ 4746245 w 6154751"/>
                  <a:gd name="connsiteY56" fmla="*/ 2973010 h 3006865"/>
                  <a:gd name="connsiteX57" fmla="*/ 4824412 w 6154751"/>
                  <a:gd name="connsiteY57" fmla="*/ 3006865 h 3006865"/>
                  <a:gd name="connsiteX58" fmla="*/ 4909930 w 6154751"/>
                  <a:gd name="connsiteY58" fmla="*/ 2979118 h 3006865"/>
                  <a:gd name="connsiteX59" fmla="*/ 5058603 w 6154751"/>
                  <a:gd name="connsiteY59" fmla="*/ 2851980 h 3006865"/>
                  <a:gd name="connsiteX60" fmla="*/ 5178287 w 6154751"/>
                  <a:gd name="connsiteY60" fmla="*/ 2800214 h 3006865"/>
                  <a:gd name="connsiteX61" fmla="*/ 5414031 w 6154751"/>
                  <a:gd name="connsiteY61" fmla="*/ 2778265 h 3006865"/>
                  <a:gd name="connsiteX62" fmla="*/ 5575852 w 6154751"/>
                  <a:gd name="connsiteY62" fmla="*/ 2631249 h 3006865"/>
                  <a:gd name="connsiteX63" fmla="*/ 5724939 w 6154751"/>
                  <a:gd name="connsiteY63" fmla="*/ 2422527 h 3006865"/>
                  <a:gd name="connsiteX64" fmla="*/ 5748752 w 6154751"/>
                  <a:gd name="connsiteY64" fmla="*/ 2320547 h 3006865"/>
                  <a:gd name="connsiteX65" fmla="*/ 5792960 w 6154751"/>
                  <a:gd name="connsiteY65" fmla="*/ 2074451 h 3006865"/>
                  <a:gd name="connsiteX66" fmla="*/ 5858496 w 6154751"/>
                  <a:gd name="connsiteY66" fmla="*/ 1938305 h 3006865"/>
                  <a:gd name="connsiteX67" fmla="*/ 6023113 w 6154751"/>
                  <a:gd name="connsiteY67" fmla="*/ 1607518 h 3006865"/>
                  <a:gd name="connsiteX68" fmla="*/ 6154704 w 6154751"/>
                  <a:gd name="connsiteY68" fmla="*/ 1310587 h 3006865"/>
                  <a:gd name="connsiteX69" fmla="*/ 6153460 w 6154751"/>
                  <a:gd name="connsiteY69" fmla="*/ 801931 h 3006865"/>
                  <a:gd name="connsiteX70" fmla="*/ 6072602 w 6154751"/>
                  <a:gd name="connsiteY70" fmla="*/ 696535 h 3006865"/>
                  <a:gd name="connsiteX71" fmla="*/ 6019178 w 6154751"/>
                  <a:gd name="connsiteY71" fmla="*/ 573020 h 3006865"/>
                  <a:gd name="connsiteX72" fmla="*/ 5994020 w 6154751"/>
                  <a:gd name="connsiteY72" fmla="*/ 422691 h 3006865"/>
                  <a:gd name="connsiteX73" fmla="*/ 5981390 w 6154751"/>
                  <a:gd name="connsiteY73" fmla="*/ 297520 h 3006865"/>
                  <a:gd name="connsiteX74" fmla="*/ 5941632 w 6154751"/>
                  <a:gd name="connsiteY74" fmla="*/ 171106 h 3006865"/>
                  <a:gd name="connsiteX75" fmla="*/ 5905914 w 6154751"/>
                  <a:gd name="connsiteY75" fmla="*/ 148847 h 3006865"/>
                  <a:gd name="connsiteX76" fmla="*/ 5857771 w 6154751"/>
                  <a:gd name="connsiteY76" fmla="*/ 149987 h 3006865"/>
                  <a:gd name="connsiteX77" fmla="*/ 5790992 w 6154751"/>
                  <a:gd name="connsiteY77" fmla="*/ 274846 h 3006865"/>
                  <a:gd name="connsiteX78" fmla="*/ 5717381 w 6154751"/>
                  <a:gd name="connsiteY78" fmla="*/ 280024 h 3006865"/>
                  <a:gd name="connsiteX79" fmla="*/ 5615609 w 6154751"/>
                  <a:gd name="connsiteY79" fmla="*/ 285614 h 3006865"/>
                  <a:gd name="connsiteX80" fmla="*/ 5579683 w 6154751"/>
                  <a:gd name="connsiteY80" fmla="*/ 275054 h 3006865"/>
                  <a:gd name="connsiteX81" fmla="*/ 5528952 w 6154751"/>
                  <a:gd name="connsiteY81" fmla="*/ 190571 h 3006865"/>
                  <a:gd name="connsiteX82" fmla="*/ 5489195 w 6154751"/>
                  <a:gd name="connsiteY82" fmla="*/ 144085 h 3006865"/>
                  <a:gd name="connsiteX83" fmla="*/ 5416826 w 6154751"/>
                  <a:gd name="connsiteY83" fmla="*/ 118615 h 3006865"/>
                  <a:gd name="connsiteX84" fmla="*/ 5329652 w 6154751"/>
                  <a:gd name="connsiteY84" fmla="*/ 89316 h 3006865"/>
                  <a:gd name="connsiteX85" fmla="*/ 5226016 w 6154751"/>
                  <a:gd name="connsiteY85" fmla="*/ 37136 h 3006865"/>
                  <a:gd name="connsiteX86" fmla="*/ 5158409 w 6154751"/>
                  <a:gd name="connsiteY86" fmla="*/ 7318 h 3006865"/>
                  <a:gd name="connsiteX87" fmla="*/ 5110577 w 6154751"/>
                  <a:gd name="connsiteY87" fmla="*/ 1210 h 3006865"/>
                  <a:gd name="connsiteX88" fmla="*/ 5049078 w 6154751"/>
                  <a:gd name="connsiteY88" fmla="*/ 47075 h 3006865"/>
                  <a:gd name="connsiteX89" fmla="*/ 4998554 w 6154751"/>
                  <a:gd name="connsiteY89" fmla="*/ 236746 h 3006865"/>
                  <a:gd name="connsiteX90" fmla="*/ 4953414 w 6154751"/>
                  <a:gd name="connsiteY90" fmla="*/ 351254 h 3006865"/>
                  <a:gd name="connsiteX91" fmla="*/ 4880527 w 6154751"/>
                  <a:gd name="connsiteY91" fmla="*/ 432630 h 3006865"/>
                  <a:gd name="connsiteX92" fmla="*/ 4753389 w 6154751"/>
                  <a:gd name="connsiteY92" fmla="*/ 470316 h 3006865"/>
                  <a:gd name="connsiteX93" fmla="*/ 4601817 w 6154751"/>
                  <a:gd name="connsiteY93" fmla="*/ 514214 h 3006865"/>
                  <a:gd name="connsiteX94" fmla="*/ 4299192 w 6154751"/>
                  <a:gd name="connsiteY94" fmla="*/ 641041 h 3006865"/>
                  <a:gd name="connsiteX95" fmla="*/ 4146170 w 6154751"/>
                  <a:gd name="connsiteY95" fmla="*/ 717966 h 3006865"/>
                  <a:gd name="connsiteX96" fmla="*/ 4028143 w 6154751"/>
                  <a:gd name="connsiteY96" fmla="*/ 713411 h 3006865"/>
                  <a:gd name="connsiteX97" fmla="*/ 3876261 w 6154751"/>
                  <a:gd name="connsiteY97" fmla="*/ 722936 h 3006865"/>
                  <a:gd name="connsiteX98" fmla="*/ 3803270 w 6154751"/>
                  <a:gd name="connsiteY98" fmla="*/ 732254 h 3006865"/>
                  <a:gd name="connsiteX99" fmla="*/ 3702948 w 6154751"/>
                  <a:gd name="connsiteY99" fmla="*/ 767040 h 3006865"/>
                  <a:gd name="connsiteX100" fmla="*/ 3643727 w 6154751"/>
                  <a:gd name="connsiteY100" fmla="*/ 863222 h 3006865"/>
                  <a:gd name="connsiteX101" fmla="*/ 3617843 w 6154751"/>
                  <a:gd name="connsiteY101" fmla="*/ 941596 h 3006865"/>
                  <a:gd name="connsiteX102" fmla="*/ 3577052 w 6154751"/>
                  <a:gd name="connsiteY102" fmla="*/ 982285 h 3006865"/>
                  <a:gd name="connsiteX103" fmla="*/ 3519280 w 6154751"/>
                  <a:gd name="connsiteY103" fmla="*/ 979696 h 3006865"/>
                  <a:gd name="connsiteX104" fmla="*/ 3431795 w 6154751"/>
                  <a:gd name="connsiteY104" fmla="*/ 917991 h 3006865"/>
                  <a:gd name="connsiteX105" fmla="*/ 3362636 w 6154751"/>
                  <a:gd name="connsiteY105" fmla="*/ 862083 h 3006865"/>
                  <a:gd name="connsiteX106" fmla="*/ 3286539 w 6154751"/>
                  <a:gd name="connsiteY106" fmla="*/ 765591 h 3006865"/>
                  <a:gd name="connsiteX107" fmla="*/ 3188494 w 6154751"/>
                  <a:gd name="connsiteY107" fmla="*/ 696638 h 3006865"/>
                  <a:gd name="connsiteX108" fmla="*/ 3011556 w 6154751"/>
                  <a:gd name="connsiteY108" fmla="*/ 603666 h 3006865"/>
                  <a:gd name="connsiteX109" fmla="*/ 2943225 w 6154751"/>
                  <a:gd name="connsiteY109" fmla="*/ 584202 h 3006865"/>
                  <a:gd name="connsiteX110" fmla="*/ 2862469 w 6154751"/>
                  <a:gd name="connsiteY110" fmla="*/ 603666 h 3006865"/>
                  <a:gd name="connsiteX0" fmla="*/ 2862469 w 6154751"/>
                  <a:gd name="connsiteY0" fmla="*/ 603666 h 3006865"/>
                  <a:gd name="connsiteX1" fmla="*/ 2834102 w 6154751"/>
                  <a:gd name="connsiteY1" fmla="*/ 670341 h 3006865"/>
                  <a:gd name="connsiteX2" fmla="*/ 2782956 w 6154751"/>
                  <a:gd name="connsiteY2" fmla="*/ 742814 h 3006865"/>
                  <a:gd name="connsiteX3" fmla="*/ 2735953 w 6154751"/>
                  <a:gd name="connsiteY3" fmla="*/ 792509 h 3006865"/>
                  <a:gd name="connsiteX4" fmla="*/ 2627036 w 6154751"/>
                  <a:gd name="connsiteY4" fmla="*/ 788989 h 3006865"/>
                  <a:gd name="connsiteX5" fmla="*/ 2475672 w 6154751"/>
                  <a:gd name="connsiteY5" fmla="*/ 933210 h 3006865"/>
                  <a:gd name="connsiteX6" fmla="*/ 2385391 w 6154751"/>
                  <a:gd name="connsiteY6" fmla="*/ 901840 h 3006865"/>
                  <a:gd name="connsiteX7" fmla="*/ 2281652 w 6154751"/>
                  <a:gd name="connsiteY7" fmla="*/ 813216 h 3006865"/>
                  <a:gd name="connsiteX8" fmla="*/ 2216426 w 6154751"/>
                  <a:gd name="connsiteY8" fmla="*/ 782570 h 3006865"/>
                  <a:gd name="connsiteX9" fmla="*/ 2037522 w 6154751"/>
                  <a:gd name="connsiteY9" fmla="*/ 732875 h 3006865"/>
                  <a:gd name="connsiteX10" fmla="*/ 1828800 w 6154751"/>
                  <a:gd name="connsiteY10" fmla="*/ 683179 h 3006865"/>
                  <a:gd name="connsiteX11" fmla="*/ 1620078 w 6154751"/>
                  <a:gd name="connsiteY11" fmla="*/ 563909 h 3006865"/>
                  <a:gd name="connsiteX12" fmla="*/ 1490869 w 6154751"/>
                  <a:gd name="connsiteY12" fmla="*/ 424762 h 3006865"/>
                  <a:gd name="connsiteX13" fmla="*/ 1381539 w 6154751"/>
                  <a:gd name="connsiteY13" fmla="*/ 335309 h 3006865"/>
                  <a:gd name="connsiteX14" fmla="*/ 1282148 w 6154751"/>
                  <a:gd name="connsiteY14" fmla="*/ 335309 h 3006865"/>
                  <a:gd name="connsiteX15" fmla="*/ 1133061 w 6154751"/>
                  <a:gd name="connsiteY15" fmla="*/ 404883 h 3006865"/>
                  <a:gd name="connsiteX16" fmla="*/ 1013791 w 6154751"/>
                  <a:gd name="connsiteY16" fmla="*/ 424762 h 3006865"/>
                  <a:gd name="connsiteX17" fmla="*/ 695739 w 6154751"/>
                  <a:gd name="connsiteY17" fmla="*/ 454579 h 3006865"/>
                  <a:gd name="connsiteX18" fmla="*/ 526774 w 6154751"/>
                  <a:gd name="connsiteY18" fmla="*/ 434701 h 3006865"/>
                  <a:gd name="connsiteX19" fmla="*/ 387626 w 6154751"/>
                  <a:gd name="connsiteY19" fmla="*/ 365127 h 3006865"/>
                  <a:gd name="connsiteX20" fmla="*/ 149087 w 6154751"/>
                  <a:gd name="connsiteY20" fmla="*/ 106709 h 3006865"/>
                  <a:gd name="connsiteX21" fmla="*/ 79513 w 6154751"/>
                  <a:gd name="connsiteY21" fmla="*/ 106709 h 3006865"/>
                  <a:gd name="connsiteX22" fmla="*/ 0 w 6154751"/>
                  <a:gd name="connsiteY22" fmla="*/ 196162 h 3006865"/>
                  <a:gd name="connsiteX23" fmla="*/ 49696 w 6154751"/>
                  <a:gd name="connsiteY23" fmla="*/ 365127 h 3006865"/>
                  <a:gd name="connsiteX24" fmla="*/ 178904 w 6154751"/>
                  <a:gd name="connsiteY24" fmla="*/ 573849 h 3006865"/>
                  <a:gd name="connsiteX25" fmla="*/ 208722 w 6154751"/>
                  <a:gd name="connsiteY25" fmla="*/ 732875 h 3006865"/>
                  <a:gd name="connsiteX26" fmla="*/ 238539 w 6154751"/>
                  <a:gd name="connsiteY26" fmla="*/ 872023 h 3006865"/>
                  <a:gd name="connsiteX27" fmla="*/ 397565 w 6154751"/>
                  <a:gd name="connsiteY27" fmla="*/ 961475 h 3006865"/>
                  <a:gd name="connsiteX28" fmla="*/ 606287 w 6154751"/>
                  <a:gd name="connsiteY28" fmla="*/ 1209953 h 3006865"/>
                  <a:gd name="connsiteX29" fmla="*/ 695739 w 6154751"/>
                  <a:gd name="connsiteY29" fmla="*/ 1488249 h 3006865"/>
                  <a:gd name="connsiteX30" fmla="*/ 715617 w 6154751"/>
                  <a:gd name="connsiteY30" fmla="*/ 1687031 h 3006865"/>
                  <a:gd name="connsiteX31" fmla="*/ 685800 w 6154751"/>
                  <a:gd name="connsiteY31" fmla="*/ 1816240 h 3006865"/>
                  <a:gd name="connsiteX32" fmla="*/ 705678 w 6154751"/>
                  <a:gd name="connsiteY32" fmla="*/ 1945449 h 3006865"/>
                  <a:gd name="connsiteX33" fmla="*/ 854765 w 6154751"/>
                  <a:gd name="connsiteY33" fmla="*/ 2074657 h 3006865"/>
                  <a:gd name="connsiteX34" fmla="*/ 1093304 w 6154751"/>
                  <a:gd name="connsiteY34" fmla="*/ 2164109 h 3006865"/>
                  <a:gd name="connsiteX35" fmla="*/ 1321904 w 6154751"/>
                  <a:gd name="connsiteY35" fmla="*/ 2303257 h 3006865"/>
                  <a:gd name="connsiteX36" fmla="*/ 1401417 w 6154751"/>
                  <a:gd name="connsiteY36" fmla="*/ 2382770 h 3006865"/>
                  <a:gd name="connsiteX37" fmla="*/ 1510748 w 6154751"/>
                  <a:gd name="connsiteY37" fmla="*/ 2561675 h 3006865"/>
                  <a:gd name="connsiteX38" fmla="*/ 1908313 w 6154751"/>
                  <a:gd name="connsiteY38" fmla="*/ 2661066 h 3006865"/>
                  <a:gd name="connsiteX39" fmla="*/ 2117035 w 6154751"/>
                  <a:gd name="connsiteY39" fmla="*/ 2611370 h 3006865"/>
                  <a:gd name="connsiteX40" fmla="*/ 2395330 w 6154751"/>
                  <a:gd name="connsiteY40" fmla="*/ 2442405 h 3006865"/>
                  <a:gd name="connsiteX41" fmla="*/ 2594113 w 6154751"/>
                  <a:gd name="connsiteY41" fmla="*/ 2392709 h 3006865"/>
                  <a:gd name="connsiteX42" fmla="*/ 2763078 w 6154751"/>
                  <a:gd name="connsiteY42" fmla="*/ 2402649 h 3006865"/>
                  <a:gd name="connsiteX43" fmla="*/ 3021496 w 6154751"/>
                  <a:gd name="connsiteY43" fmla="*/ 2541796 h 3006865"/>
                  <a:gd name="connsiteX44" fmla="*/ 3230217 w 6154751"/>
                  <a:gd name="connsiteY44" fmla="*/ 2671005 h 3006865"/>
                  <a:gd name="connsiteX45" fmla="*/ 3458817 w 6154751"/>
                  <a:gd name="connsiteY45" fmla="*/ 2671005 h 3006865"/>
                  <a:gd name="connsiteX46" fmla="*/ 3622295 w 6154751"/>
                  <a:gd name="connsiteY46" fmla="*/ 2563435 h 3006865"/>
                  <a:gd name="connsiteX47" fmla="*/ 3808033 w 6154751"/>
                  <a:gd name="connsiteY47" fmla="*/ 2422941 h 3006865"/>
                  <a:gd name="connsiteX48" fmla="*/ 3940037 w 6154751"/>
                  <a:gd name="connsiteY48" fmla="*/ 2358957 h 3006865"/>
                  <a:gd name="connsiteX49" fmla="*/ 4045226 w 6154751"/>
                  <a:gd name="connsiteY49" fmla="*/ 2323136 h 3006865"/>
                  <a:gd name="connsiteX50" fmla="*/ 4158077 w 6154751"/>
                  <a:gd name="connsiteY50" fmla="*/ 2334835 h 3006865"/>
                  <a:gd name="connsiteX51" fmla="*/ 4251567 w 6154751"/>
                  <a:gd name="connsiteY51" fmla="*/ 2376765 h 3006865"/>
                  <a:gd name="connsiteX52" fmla="*/ 4312029 w 6154751"/>
                  <a:gd name="connsiteY52" fmla="*/ 2446753 h 3006865"/>
                  <a:gd name="connsiteX53" fmla="*/ 4368454 w 6154751"/>
                  <a:gd name="connsiteY53" fmla="*/ 2632802 h 3006865"/>
                  <a:gd name="connsiteX54" fmla="*/ 4443827 w 6154751"/>
                  <a:gd name="connsiteY54" fmla="*/ 2725360 h 3006865"/>
                  <a:gd name="connsiteX55" fmla="*/ 4545289 w 6154751"/>
                  <a:gd name="connsiteY55" fmla="*/ 2773502 h 3006865"/>
                  <a:gd name="connsiteX56" fmla="*/ 4663833 w 6154751"/>
                  <a:gd name="connsiteY56" fmla="*/ 2919380 h 3006865"/>
                  <a:gd name="connsiteX57" fmla="*/ 4746245 w 6154751"/>
                  <a:gd name="connsiteY57" fmla="*/ 2973010 h 3006865"/>
                  <a:gd name="connsiteX58" fmla="*/ 4824412 w 6154751"/>
                  <a:gd name="connsiteY58" fmla="*/ 3006865 h 3006865"/>
                  <a:gd name="connsiteX59" fmla="*/ 4909930 w 6154751"/>
                  <a:gd name="connsiteY59" fmla="*/ 2979118 h 3006865"/>
                  <a:gd name="connsiteX60" fmla="*/ 5058603 w 6154751"/>
                  <a:gd name="connsiteY60" fmla="*/ 2851980 h 3006865"/>
                  <a:gd name="connsiteX61" fmla="*/ 5178287 w 6154751"/>
                  <a:gd name="connsiteY61" fmla="*/ 2800214 h 3006865"/>
                  <a:gd name="connsiteX62" fmla="*/ 5414031 w 6154751"/>
                  <a:gd name="connsiteY62" fmla="*/ 2778265 h 3006865"/>
                  <a:gd name="connsiteX63" fmla="*/ 5575852 w 6154751"/>
                  <a:gd name="connsiteY63" fmla="*/ 2631249 h 3006865"/>
                  <a:gd name="connsiteX64" fmla="*/ 5724939 w 6154751"/>
                  <a:gd name="connsiteY64" fmla="*/ 2422527 h 3006865"/>
                  <a:gd name="connsiteX65" fmla="*/ 5748752 w 6154751"/>
                  <a:gd name="connsiteY65" fmla="*/ 2320547 h 3006865"/>
                  <a:gd name="connsiteX66" fmla="*/ 5792960 w 6154751"/>
                  <a:gd name="connsiteY66" fmla="*/ 2074451 h 3006865"/>
                  <a:gd name="connsiteX67" fmla="*/ 5858496 w 6154751"/>
                  <a:gd name="connsiteY67" fmla="*/ 1938305 h 3006865"/>
                  <a:gd name="connsiteX68" fmla="*/ 6023113 w 6154751"/>
                  <a:gd name="connsiteY68" fmla="*/ 1607518 h 3006865"/>
                  <a:gd name="connsiteX69" fmla="*/ 6154704 w 6154751"/>
                  <a:gd name="connsiteY69" fmla="*/ 1310587 h 3006865"/>
                  <a:gd name="connsiteX70" fmla="*/ 6153460 w 6154751"/>
                  <a:gd name="connsiteY70" fmla="*/ 801931 h 3006865"/>
                  <a:gd name="connsiteX71" fmla="*/ 6072602 w 6154751"/>
                  <a:gd name="connsiteY71" fmla="*/ 696535 h 3006865"/>
                  <a:gd name="connsiteX72" fmla="*/ 6019178 w 6154751"/>
                  <a:gd name="connsiteY72" fmla="*/ 573020 h 3006865"/>
                  <a:gd name="connsiteX73" fmla="*/ 5994020 w 6154751"/>
                  <a:gd name="connsiteY73" fmla="*/ 422691 h 3006865"/>
                  <a:gd name="connsiteX74" fmla="*/ 5981390 w 6154751"/>
                  <a:gd name="connsiteY74" fmla="*/ 297520 h 3006865"/>
                  <a:gd name="connsiteX75" fmla="*/ 5941632 w 6154751"/>
                  <a:gd name="connsiteY75" fmla="*/ 171106 h 3006865"/>
                  <a:gd name="connsiteX76" fmla="*/ 5905914 w 6154751"/>
                  <a:gd name="connsiteY76" fmla="*/ 148847 h 3006865"/>
                  <a:gd name="connsiteX77" fmla="*/ 5857771 w 6154751"/>
                  <a:gd name="connsiteY77" fmla="*/ 149987 h 3006865"/>
                  <a:gd name="connsiteX78" fmla="*/ 5790992 w 6154751"/>
                  <a:gd name="connsiteY78" fmla="*/ 274846 h 3006865"/>
                  <a:gd name="connsiteX79" fmla="*/ 5717381 w 6154751"/>
                  <a:gd name="connsiteY79" fmla="*/ 280024 h 3006865"/>
                  <a:gd name="connsiteX80" fmla="*/ 5615609 w 6154751"/>
                  <a:gd name="connsiteY80" fmla="*/ 285614 h 3006865"/>
                  <a:gd name="connsiteX81" fmla="*/ 5579683 w 6154751"/>
                  <a:gd name="connsiteY81" fmla="*/ 275054 h 3006865"/>
                  <a:gd name="connsiteX82" fmla="*/ 5528952 w 6154751"/>
                  <a:gd name="connsiteY82" fmla="*/ 190571 h 3006865"/>
                  <a:gd name="connsiteX83" fmla="*/ 5489195 w 6154751"/>
                  <a:gd name="connsiteY83" fmla="*/ 144085 h 3006865"/>
                  <a:gd name="connsiteX84" fmla="*/ 5416826 w 6154751"/>
                  <a:gd name="connsiteY84" fmla="*/ 118615 h 3006865"/>
                  <a:gd name="connsiteX85" fmla="*/ 5329652 w 6154751"/>
                  <a:gd name="connsiteY85" fmla="*/ 89316 h 3006865"/>
                  <a:gd name="connsiteX86" fmla="*/ 5226016 w 6154751"/>
                  <a:gd name="connsiteY86" fmla="*/ 37136 h 3006865"/>
                  <a:gd name="connsiteX87" fmla="*/ 5158409 w 6154751"/>
                  <a:gd name="connsiteY87" fmla="*/ 7318 h 3006865"/>
                  <a:gd name="connsiteX88" fmla="*/ 5110577 w 6154751"/>
                  <a:gd name="connsiteY88" fmla="*/ 1210 h 3006865"/>
                  <a:gd name="connsiteX89" fmla="*/ 5049078 w 6154751"/>
                  <a:gd name="connsiteY89" fmla="*/ 47075 h 3006865"/>
                  <a:gd name="connsiteX90" fmla="*/ 4998554 w 6154751"/>
                  <a:gd name="connsiteY90" fmla="*/ 236746 h 3006865"/>
                  <a:gd name="connsiteX91" fmla="*/ 4953414 w 6154751"/>
                  <a:gd name="connsiteY91" fmla="*/ 351254 h 3006865"/>
                  <a:gd name="connsiteX92" fmla="*/ 4880527 w 6154751"/>
                  <a:gd name="connsiteY92" fmla="*/ 432630 h 3006865"/>
                  <a:gd name="connsiteX93" fmla="*/ 4753389 w 6154751"/>
                  <a:gd name="connsiteY93" fmla="*/ 470316 h 3006865"/>
                  <a:gd name="connsiteX94" fmla="*/ 4601817 w 6154751"/>
                  <a:gd name="connsiteY94" fmla="*/ 514214 h 3006865"/>
                  <a:gd name="connsiteX95" fmla="*/ 4299192 w 6154751"/>
                  <a:gd name="connsiteY95" fmla="*/ 641041 h 3006865"/>
                  <a:gd name="connsiteX96" fmla="*/ 4146170 w 6154751"/>
                  <a:gd name="connsiteY96" fmla="*/ 717966 h 3006865"/>
                  <a:gd name="connsiteX97" fmla="*/ 4028143 w 6154751"/>
                  <a:gd name="connsiteY97" fmla="*/ 713411 h 3006865"/>
                  <a:gd name="connsiteX98" fmla="*/ 3876261 w 6154751"/>
                  <a:gd name="connsiteY98" fmla="*/ 722936 h 3006865"/>
                  <a:gd name="connsiteX99" fmla="*/ 3803270 w 6154751"/>
                  <a:gd name="connsiteY99" fmla="*/ 732254 h 3006865"/>
                  <a:gd name="connsiteX100" fmla="*/ 3702948 w 6154751"/>
                  <a:gd name="connsiteY100" fmla="*/ 767040 h 3006865"/>
                  <a:gd name="connsiteX101" fmla="*/ 3643727 w 6154751"/>
                  <a:gd name="connsiteY101" fmla="*/ 863222 h 3006865"/>
                  <a:gd name="connsiteX102" fmla="*/ 3617843 w 6154751"/>
                  <a:gd name="connsiteY102" fmla="*/ 941596 h 3006865"/>
                  <a:gd name="connsiteX103" fmla="*/ 3577052 w 6154751"/>
                  <a:gd name="connsiteY103" fmla="*/ 982285 h 3006865"/>
                  <a:gd name="connsiteX104" fmla="*/ 3519280 w 6154751"/>
                  <a:gd name="connsiteY104" fmla="*/ 979696 h 3006865"/>
                  <a:gd name="connsiteX105" fmla="*/ 3431795 w 6154751"/>
                  <a:gd name="connsiteY105" fmla="*/ 917991 h 3006865"/>
                  <a:gd name="connsiteX106" fmla="*/ 3362636 w 6154751"/>
                  <a:gd name="connsiteY106" fmla="*/ 862083 h 3006865"/>
                  <a:gd name="connsiteX107" fmla="*/ 3286539 w 6154751"/>
                  <a:gd name="connsiteY107" fmla="*/ 765591 h 3006865"/>
                  <a:gd name="connsiteX108" fmla="*/ 3188494 w 6154751"/>
                  <a:gd name="connsiteY108" fmla="*/ 696638 h 3006865"/>
                  <a:gd name="connsiteX109" fmla="*/ 3011556 w 6154751"/>
                  <a:gd name="connsiteY109" fmla="*/ 603666 h 3006865"/>
                  <a:gd name="connsiteX110" fmla="*/ 2943225 w 6154751"/>
                  <a:gd name="connsiteY110" fmla="*/ 584202 h 3006865"/>
                  <a:gd name="connsiteX111" fmla="*/ 2862469 w 6154751"/>
                  <a:gd name="connsiteY111" fmla="*/ 603666 h 3006865"/>
                  <a:gd name="connsiteX0" fmla="*/ 2862469 w 6154751"/>
                  <a:gd name="connsiteY0" fmla="*/ 603666 h 3006865"/>
                  <a:gd name="connsiteX1" fmla="*/ 2834102 w 6154751"/>
                  <a:gd name="connsiteY1" fmla="*/ 670341 h 3006865"/>
                  <a:gd name="connsiteX2" fmla="*/ 2782956 w 6154751"/>
                  <a:gd name="connsiteY2" fmla="*/ 742814 h 3006865"/>
                  <a:gd name="connsiteX3" fmla="*/ 2735953 w 6154751"/>
                  <a:gd name="connsiteY3" fmla="*/ 792509 h 3006865"/>
                  <a:gd name="connsiteX4" fmla="*/ 2627036 w 6154751"/>
                  <a:gd name="connsiteY4" fmla="*/ 788989 h 3006865"/>
                  <a:gd name="connsiteX5" fmla="*/ 2475672 w 6154751"/>
                  <a:gd name="connsiteY5" fmla="*/ 933210 h 3006865"/>
                  <a:gd name="connsiteX6" fmla="*/ 2385391 w 6154751"/>
                  <a:gd name="connsiteY6" fmla="*/ 901840 h 3006865"/>
                  <a:gd name="connsiteX7" fmla="*/ 2281652 w 6154751"/>
                  <a:gd name="connsiteY7" fmla="*/ 813216 h 3006865"/>
                  <a:gd name="connsiteX8" fmla="*/ 2216426 w 6154751"/>
                  <a:gd name="connsiteY8" fmla="*/ 782570 h 3006865"/>
                  <a:gd name="connsiteX9" fmla="*/ 2037522 w 6154751"/>
                  <a:gd name="connsiteY9" fmla="*/ 732875 h 3006865"/>
                  <a:gd name="connsiteX10" fmla="*/ 1828800 w 6154751"/>
                  <a:gd name="connsiteY10" fmla="*/ 683179 h 3006865"/>
                  <a:gd name="connsiteX11" fmla="*/ 1620078 w 6154751"/>
                  <a:gd name="connsiteY11" fmla="*/ 563909 h 3006865"/>
                  <a:gd name="connsiteX12" fmla="*/ 1490869 w 6154751"/>
                  <a:gd name="connsiteY12" fmla="*/ 424762 h 3006865"/>
                  <a:gd name="connsiteX13" fmla="*/ 1381539 w 6154751"/>
                  <a:gd name="connsiteY13" fmla="*/ 335309 h 3006865"/>
                  <a:gd name="connsiteX14" fmla="*/ 1282148 w 6154751"/>
                  <a:gd name="connsiteY14" fmla="*/ 335309 h 3006865"/>
                  <a:gd name="connsiteX15" fmla="*/ 1133061 w 6154751"/>
                  <a:gd name="connsiteY15" fmla="*/ 404883 h 3006865"/>
                  <a:gd name="connsiteX16" fmla="*/ 1013791 w 6154751"/>
                  <a:gd name="connsiteY16" fmla="*/ 424762 h 3006865"/>
                  <a:gd name="connsiteX17" fmla="*/ 695739 w 6154751"/>
                  <a:gd name="connsiteY17" fmla="*/ 454579 h 3006865"/>
                  <a:gd name="connsiteX18" fmla="*/ 526774 w 6154751"/>
                  <a:gd name="connsiteY18" fmla="*/ 434701 h 3006865"/>
                  <a:gd name="connsiteX19" fmla="*/ 387626 w 6154751"/>
                  <a:gd name="connsiteY19" fmla="*/ 365127 h 3006865"/>
                  <a:gd name="connsiteX20" fmla="*/ 149087 w 6154751"/>
                  <a:gd name="connsiteY20" fmla="*/ 106709 h 3006865"/>
                  <a:gd name="connsiteX21" fmla="*/ 79513 w 6154751"/>
                  <a:gd name="connsiteY21" fmla="*/ 106709 h 3006865"/>
                  <a:gd name="connsiteX22" fmla="*/ 0 w 6154751"/>
                  <a:gd name="connsiteY22" fmla="*/ 196162 h 3006865"/>
                  <a:gd name="connsiteX23" fmla="*/ 49696 w 6154751"/>
                  <a:gd name="connsiteY23" fmla="*/ 365127 h 3006865"/>
                  <a:gd name="connsiteX24" fmla="*/ 178904 w 6154751"/>
                  <a:gd name="connsiteY24" fmla="*/ 573849 h 3006865"/>
                  <a:gd name="connsiteX25" fmla="*/ 208722 w 6154751"/>
                  <a:gd name="connsiteY25" fmla="*/ 732875 h 3006865"/>
                  <a:gd name="connsiteX26" fmla="*/ 238539 w 6154751"/>
                  <a:gd name="connsiteY26" fmla="*/ 872023 h 3006865"/>
                  <a:gd name="connsiteX27" fmla="*/ 397565 w 6154751"/>
                  <a:gd name="connsiteY27" fmla="*/ 961475 h 3006865"/>
                  <a:gd name="connsiteX28" fmla="*/ 606287 w 6154751"/>
                  <a:gd name="connsiteY28" fmla="*/ 1209953 h 3006865"/>
                  <a:gd name="connsiteX29" fmla="*/ 695739 w 6154751"/>
                  <a:gd name="connsiteY29" fmla="*/ 1488249 h 3006865"/>
                  <a:gd name="connsiteX30" fmla="*/ 715617 w 6154751"/>
                  <a:gd name="connsiteY30" fmla="*/ 1687031 h 3006865"/>
                  <a:gd name="connsiteX31" fmla="*/ 685800 w 6154751"/>
                  <a:gd name="connsiteY31" fmla="*/ 1816240 h 3006865"/>
                  <a:gd name="connsiteX32" fmla="*/ 705678 w 6154751"/>
                  <a:gd name="connsiteY32" fmla="*/ 1945449 h 3006865"/>
                  <a:gd name="connsiteX33" fmla="*/ 854765 w 6154751"/>
                  <a:gd name="connsiteY33" fmla="*/ 2074657 h 3006865"/>
                  <a:gd name="connsiteX34" fmla="*/ 1093304 w 6154751"/>
                  <a:gd name="connsiteY34" fmla="*/ 2164109 h 3006865"/>
                  <a:gd name="connsiteX35" fmla="*/ 1321904 w 6154751"/>
                  <a:gd name="connsiteY35" fmla="*/ 2303257 h 3006865"/>
                  <a:gd name="connsiteX36" fmla="*/ 1401417 w 6154751"/>
                  <a:gd name="connsiteY36" fmla="*/ 2382770 h 3006865"/>
                  <a:gd name="connsiteX37" fmla="*/ 1510748 w 6154751"/>
                  <a:gd name="connsiteY37" fmla="*/ 2561675 h 3006865"/>
                  <a:gd name="connsiteX38" fmla="*/ 1908313 w 6154751"/>
                  <a:gd name="connsiteY38" fmla="*/ 2661066 h 3006865"/>
                  <a:gd name="connsiteX39" fmla="*/ 2117035 w 6154751"/>
                  <a:gd name="connsiteY39" fmla="*/ 2611370 h 3006865"/>
                  <a:gd name="connsiteX40" fmla="*/ 2395330 w 6154751"/>
                  <a:gd name="connsiteY40" fmla="*/ 2442405 h 3006865"/>
                  <a:gd name="connsiteX41" fmla="*/ 2594113 w 6154751"/>
                  <a:gd name="connsiteY41" fmla="*/ 2392709 h 3006865"/>
                  <a:gd name="connsiteX42" fmla="*/ 2763078 w 6154751"/>
                  <a:gd name="connsiteY42" fmla="*/ 2402649 h 3006865"/>
                  <a:gd name="connsiteX43" fmla="*/ 3021496 w 6154751"/>
                  <a:gd name="connsiteY43" fmla="*/ 2541796 h 3006865"/>
                  <a:gd name="connsiteX44" fmla="*/ 3246885 w 6154751"/>
                  <a:gd name="connsiteY44" fmla="*/ 2692437 h 3006865"/>
                  <a:gd name="connsiteX45" fmla="*/ 3458817 w 6154751"/>
                  <a:gd name="connsiteY45" fmla="*/ 2671005 h 3006865"/>
                  <a:gd name="connsiteX46" fmla="*/ 3622295 w 6154751"/>
                  <a:gd name="connsiteY46" fmla="*/ 2563435 h 3006865"/>
                  <a:gd name="connsiteX47" fmla="*/ 3808033 w 6154751"/>
                  <a:gd name="connsiteY47" fmla="*/ 2422941 h 3006865"/>
                  <a:gd name="connsiteX48" fmla="*/ 3940037 w 6154751"/>
                  <a:gd name="connsiteY48" fmla="*/ 2358957 h 3006865"/>
                  <a:gd name="connsiteX49" fmla="*/ 4045226 w 6154751"/>
                  <a:gd name="connsiteY49" fmla="*/ 2323136 h 3006865"/>
                  <a:gd name="connsiteX50" fmla="*/ 4158077 w 6154751"/>
                  <a:gd name="connsiteY50" fmla="*/ 2334835 h 3006865"/>
                  <a:gd name="connsiteX51" fmla="*/ 4251567 w 6154751"/>
                  <a:gd name="connsiteY51" fmla="*/ 2376765 h 3006865"/>
                  <a:gd name="connsiteX52" fmla="*/ 4312029 w 6154751"/>
                  <a:gd name="connsiteY52" fmla="*/ 2446753 h 3006865"/>
                  <a:gd name="connsiteX53" fmla="*/ 4368454 w 6154751"/>
                  <a:gd name="connsiteY53" fmla="*/ 2632802 h 3006865"/>
                  <a:gd name="connsiteX54" fmla="*/ 4443827 w 6154751"/>
                  <a:gd name="connsiteY54" fmla="*/ 2725360 h 3006865"/>
                  <a:gd name="connsiteX55" fmla="*/ 4545289 w 6154751"/>
                  <a:gd name="connsiteY55" fmla="*/ 2773502 h 3006865"/>
                  <a:gd name="connsiteX56" fmla="*/ 4663833 w 6154751"/>
                  <a:gd name="connsiteY56" fmla="*/ 2919380 h 3006865"/>
                  <a:gd name="connsiteX57" fmla="*/ 4746245 w 6154751"/>
                  <a:gd name="connsiteY57" fmla="*/ 2973010 h 3006865"/>
                  <a:gd name="connsiteX58" fmla="*/ 4824412 w 6154751"/>
                  <a:gd name="connsiteY58" fmla="*/ 3006865 h 3006865"/>
                  <a:gd name="connsiteX59" fmla="*/ 4909930 w 6154751"/>
                  <a:gd name="connsiteY59" fmla="*/ 2979118 h 3006865"/>
                  <a:gd name="connsiteX60" fmla="*/ 5058603 w 6154751"/>
                  <a:gd name="connsiteY60" fmla="*/ 2851980 h 3006865"/>
                  <a:gd name="connsiteX61" fmla="*/ 5178287 w 6154751"/>
                  <a:gd name="connsiteY61" fmla="*/ 2800214 h 3006865"/>
                  <a:gd name="connsiteX62" fmla="*/ 5414031 w 6154751"/>
                  <a:gd name="connsiteY62" fmla="*/ 2778265 h 3006865"/>
                  <a:gd name="connsiteX63" fmla="*/ 5575852 w 6154751"/>
                  <a:gd name="connsiteY63" fmla="*/ 2631249 h 3006865"/>
                  <a:gd name="connsiteX64" fmla="*/ 5724939 w 6154751"/>
                  <a:gd name="connsiteY64" fmla="*/ 2422527 h 3006865"/>
                  <a:gd name="connsiteX65" fmla="*/ 5748752 w 6154751"/>
                  <a:gd name="connsiteY65" fmla="*/ 2320547 h 3006865"/>
                  <a:gd name="connsiteX66" fmla="*/ 5792960 w 6154751"/>
                  <a:gd name="connsiteY66" fmla="*/ 2074451 h 3006865"/>
                  <a:gd name="connsiteX67" fmla="*/ 5858496 w 6154751"/>
                  <a:gd name="connsiteY67" fmla="*/ 1938305 h 3006865"/>
                  <a:gd name="connsiteX68" fmla="*/ 6023113 w 6154751"/>
                  <a:gd name="connsiteY68" fmla="*/ 1607518 h 3006865"/>
                  <a:gd name="connsiteX69" fmla="*/ 6154704 w 6154751"/>
                  <a:gd name="connsiteY69" fmla="*/ 1310587 h 3006865"/>
                  <a:gd name="connsiteX70" fmla="*/ 6153460 w 6154751"/>
                  <a:gd name="connsiteY70" fmla="*/ 801931 h 3006865"/>
                  <a:gd name="connsiteX71" fmla="*/ 6072602 w 6154751"/>
                  <a:gd name="connsiteY71" fmla="*/ 696535 h 3006865"/>
                  <a:gd name="connsiteX72" fmla="*/ 6019178 w 6154751"/>
                  <a:gd name="connsiteY72" fmla="*/ 573020 h 3006865"/>
                  <a:gd name="connsiteX73" fmla="*/ 5994020 w 6154751"/>
                  <a:gd name="connsiteY73" fmla="*/ 422691 h 3006865"/>
                  <a:gd name="connsiteX74" fmla="*/ 5981390 w 6154751"/>
                  <a:gd name="connsiteY74" fmla="*/ 297520 h 3006865"/>
                  <a:gd name="connsiteX75" fmla="*/ 5941632 w 6154751"/>
                  <a:gd name="connsiteY75" fmla="*/ 171106 h 3006865"/>
                  <a:gd name="connsiteX76" fmla="*/ 5905914 w 6154751"/>
                  <a:gd name="connsiteY76" fmla="*/ 148847 h 3006865"/>
                  <a:gd name="connsiteX77" fmla="*/ 5857771 w 6154751"/>
                  <a:gd name="connsiteY77" fmla="*/ 149987 h 3006865"/>
                  <a:gd name="connsiteX78" fmla="*/ 5790992 w 6154751"/>
                  <a:gd name="connsiteY78" fmla="*/ 274846 h 3006865"/>
                  <a:gd name="connsiteX79" fmla="*/ 5717381 w 6154751"/>
                  <a:gd name="connsiteY79" fmla="*/ 280024 h 3006865"/>
                  <a:gd name="connsiteX80" fmla="*/ 5615609 w 6154751"/>
                  <a:gd name="connsiteY80" fmla="*/ 285614 h 3006865"/>
                  <a:gd name="connsiteX81" fmla="*/ 5579683 w 6154751"/>
                  <a:gd name="connsiteY81" fmla="*/ 275054 h 3006865"/>
                  <a:gd name="connsiteX82" fmla="*/ 5528952 w 6154751"/>
                  <a:gd name="connsiteY82" fmla="*/ 190571 h 3006865"/>
                  <a:gd name="connsiteX83" fmla="*/ 5489195 w 6154751"/>
                  <a:gd name="connsiteY83" fmla="*/ 144085 h 3006865"/>
                  <a:gd name="connsiteX84" fmla="*/ 5416826 w 6154751"/>
                  <a:gd name="connsiteY84" fmla="*/ 118615 h 3006865"/>
                  <a:gd name="connsiteX85" fmla="*/ 5329652 w 6154751"/>
                  <a:gd name="connsiteY85" fmla="*/ 89316 h 3006865"/>
                  <a:gd name="connsiteX86" fmla="*/ 5226016 w 6154751"/>
                  <a:gd name="connsiteY86" fmla="*/ 37136 h 3006865"/>
                  <a:gd name="connsiteX87" fmla="*/ 5158409 w 6154751"/>
                  <a:gd name="connsiteY87" fmla="*/ 7318 h 3006865"/>
                  <a:gd name="connsiteX88" fmla="*/ 5110577 w 6154751"/>
                  <a:gd name="connsiteY88" fmla="*/ 1210 h 3006865"/>
                  <a:gd name="connsiteX89" fmla="*/ 5049078 w 6154751"/>
                  <a:gd name="connsiteY89" fmla="*/ 47075 h 3006865"/>
                  <a:gd name="connsiteX90" fmla="*/ 4998554 w 6154751"/>
                  <a:gd name="connsiteY90" fmla="*/ 236746 h 3006865"/>
                  <a:gd name="connsiteX91" fmla="*/ 4953414 w 6154751"/>
                  <a:gd name="connsiteY91" fmla="*/ 351254 h 3006865"/>
                  <a:gd name="connsiteX92" fmla="*/ 4880527 w 6154751"/>
                  <a:gd name="connsiteY92" fmla="*/ 432630 h 3006865"/>
                  <a:gd name="connsiteX93" fmla="*/ 4753389 w 6154751"/>
                  <a:gd name="connsiteY93" fmla="*/ 470316 h 3006865"/>
                  <a:gd name="connsiteX94" fmla="*/ 4601817 w 6154751"/>
                  <a:gd name="connsiteY94" fmla="*/ 514214 h 3006865"/>
                  <a:gd name="connsiteX95" fmla="*/ 4299192 w 6154751"/>
                  <a:gd name="connsiteY95" fmla="*/ 641041 h 3006865"/>
                  <a:gd name="connsiteX96" fmla="*/ 4146170 w 6154751"/>
                  <a:gd name="connsiteY96" fmla="*/ 717966 h 3006865"/>
                  <a:gd name="connsiteX97" fmla="*/ 4028143 w 6154751"/>
                  <a:gd name="connsiteY97" fmla="*/ 713411 h 3006865"/>
                  <a:gd name="connsiteX98" fmla="*/ 3876261 w 6154751"/>
                  <a:gd name="connsiteY98" fmla="*/ 722936 h 3006865"/>
                  <a:gd name="connsiteX99" fmla="*/ 3803270 w 6154751"/>
                  <a:gd name="connsiteY99" fmla="*/ 732254 h 3006865"/>
                  <a:gd name="connsiteX100" fmla="*/ 3702948 w 6154751"/>
                  <a:gd name="connsiteY100" fmla="*/ 767040 h 3006865"/>
                  <a:gd name="connsiteX101" fmla="*/ 3643727 w 6154751"/>
                  <a:gd name="connsiteY101" fmla="*/ 863222 h 3006865"/>
                  <a:gd name="connsiteX102" fmla="*/ 3617843 w 6154751"/>
                  <a:gd name="connsiteY102" fmla="*/ 941596 h 3006865"/>
                  <a:gd name="connsiteX103" fmla="*/ 3577052 w 6154751"/>
                  <a:gd name="connsiteY103" fmla="*/ 982285 h 3006865"/>
                  <a:gd name="connsiteX104" fmla="*/ 3519280 w 6154751"/>
                  <a:gd name="connsiteY104" fmla="*/ 979696 h 3006865"/>
                  <a:gd name="connsiteX105" fmla="*/ 3431795 w 6154751"/>
                  <a:gd name="connsiteY105" fmla="*/ 917991 h 3006865"/>
                  <a:gd name="connsiteX106" fmla="*/ 3362636 w 6154751"/>
                  <a:gd name="connsiteY106" fmla="*/ 862083 h 3006865"/>
                  <a:gd name="connsiteX107" fmla="*/ 3286539 w 6154751"/>
                  <a:gd name="connsiteY107" fmla="*/ 765591 h 3006865"/>
                  <a:gd name="connsiteX108" fmla="*/ 3188494 w 6154751"/>
                  <a:gd name="connsiteY108" fmla="*/ 696638 h 3006865"/>
                  <a:gd name="connsiteX109" fmla="*/ 3011556 w 6154751"/>
                  <a:gd name="connsiteY109" fmla="*/ 603666 h 3006865"/>
                  <a:gd name="connsiteX110" fmla="*/ 2943225 w 6154751"/>
                  <a:gd name="connsiteY110" fmla="*/ 584202 h 3006865"/>
                  <a:gd name="connsiteX111" fmla="*/ 2862469 w 6154751"/>
                  <a:gd name="connsiteY111" fmla="*/ 603666 h 3006865"/>
                  <a:gd name="connsiteX0" fmla="*/ 2862469 w 6154751"/>
                  <a:gd name="connsiteY0" fmla="*/ 603666 h 3006865"/>
                  <a:gd name="connsiteX1" fmla="*/ 2834102 w 6154751"/>
                  <a:gd name="connsiteY1" fmla="*/ 670341 h 3006865"/>
                  <a:gd name="connsiteX2" fmla="*/ 2782956 w 6154751"/>
                  <a:gd name="connsiteY2" fmla="*/ 742814 h 3006865"/>
                  <a:gd name="connsiteX3" fmla="*/ 2735953 w 6154751"/>
                  <a:gd name="connsiteY3" fmla="*/ 792509 h 3006865"/>
                  <a:gd name="connsiteX4" fmla="*/ 2627036 w 6154751"/>
                  <a:gd name="connsiteY4" fmla="*/ 788989 h 3006865"/>
                  <a:gd name="connsiteX5" fmla="*/ 2475672 w 6154751"/>
                  <a:gd name="connsiteY5" fmla="*/ 933210 h 3006865"/>
                  <a:gd name="connsiteX6" fmla="*/ 2385391 w 6154751"/>
                  <a:gd name="connsiteY6" fmla="*/ 901840 h 3006865"/>
                  <a:gd name="connsiteX7" fmla="*/ 2281652 w 6154751"/>
                  <a:gd name="connsiteY7" fmla="*/ 813216 h 3006865"/>
                  <a:gd name="connsiteX8" fmla="*/ 2216426 w 6154751"/>
                  <a:gd name="connsiteY8" fmla="*/ 782570 h 3006865"/>
                  <a:gd name="connsiteX9" fmla="*/ 2037522 w 6154751"/>
                  <a:gd name="connsiteY9" fmla="*/ 732875 h 3006865"/>
                  <a:gd name="connsiteX10" fmla="*/ 1828800 w 6154751"/>
                  <a:gd name="connsiteY10" fmla="*/ 683179 h 3006865"/>
                  <a:gd name="connsiteX11" fmla="*/ 1620078 w 6154751"/>
                  <a:gd name="connsiteY11" fmla="*/ 563909 h 3006865"/>
                  <a:gd name="connsiteX12" fmla="*/ 1490869 w 6154751"/>
                  <a:gd name="connsiteY12" fmla="*/ 424762 h 3006865"/>
                  <a:gd name="connsiteX13" fmla="*/ 1381539 w 6154751"/>
                  <a:gd name="connsiteY13" fmla="*/ 335309 h 3006865"/>
                  <a:gd name="connsiteX14" fmla="*/ 1282148 w 6154751"/>
                  <a:gd name="connsiteY14" fmla="*/ 335309 h 3006865"/>
                  <a:gd name="connsiteX15" fmla="*/ 1133061 w 6154751"/>
                  <a:gd name="connsiteY15" fmla="*/ 404883 h 3006865"/>
                  <a:gd name="connsiteX16" fmla="*/ 1013791 w 6154751"/>
                  <a:gd name="connsiteY16" fmla="*/ 424762 h 3006865"/>
                  <a:gd name="connsiteX17" fmla="*/ 695739 w 6154751"/>
                  <a:gd name="connsiteY17" fmla="*/ 454579 h 3006865"/>
                  <a:gd name="connsiteX18" fmla="*/ 526774 w 6154751"/>
                  <a:gd name="connsiteY18" fmla="*/ 434701 h 3006865"/>
                  <a:gd name="connsiteX19" fmla="*/ 387626 w 6154751"/>
                  <a:gd name="connsiteY19" fmla="*/ 365127 h 3006865"/>
                  <a:gd name="connsiteX20" fmla="*/ 149087 w 6154751"/>
                  <a:gd name="connsiteY20" fmla="*/ 106709 h 3006865"/>
                  <a:gd name="connsiteX21" fmla="*/ 79513 w 6154751"/>
                  <a:gd name="connsiteY21" fmla="*/ 106709 h 3006865"/>
                  <a:gd name="connsiteX22" fmla="*/ 0 w 6154751"/>
                  <a:gd name="connsiteY22" fmla="*/ 196162 h 3006865"/>
                  <a:gd name="connsiteX23" fmla="*/ 49696 w 6154751"/>
                  <a:gd name="connsiteY23" fmla="*/ 365127 h 3006865"/>
                  <a:gd name="connsiteX24" fmla="*/ 178904 w 6154751"/>
                  <a:gd name="connsiteY24" fmla="*/ 573849 h 3006865"/>
                  <a:gd name="connsiteX25" fmla="*/ 208722 w 6154751"/>
                  <a:gd name="connsiteY25" fmla="*/ 732875 h 3006865"/>
                  <a:gd name="connsiteX26" fmla="*/ 238539 w 6154751"/>
                  <a:gd name="connsiteY26" fmla="*/ 872023 h 3006865"/>
                  <a:gd name="connsiteX27" fmla="*/ 397565 w 6154751"/>
                  <a:gd name="connsiteY27" fmla="*/ 961475 h 3006865"/>
                  <a:gd name="connsiteX28" fmla="*/ 606287 w 6154751"/>
                  <a:gd name="connsiteY28" fmla="*/ 1209953 h 3006865"/>
                  <a:gd name="connsiteX29" fmla="*/ 695739 w 6154751"/>
                  <a:gd name="connsiteY29" fmla="*/ 1488249 h 3006865"/>
                  <a:gd name="connsiteX30" fmla="*/ 715617 w 6154751"/>
                  <a:gd name="connsiteY30" fmla="*/ 1687031 h 3006865"/>
                  <a:gd name="connsiteX31" fmla="*/ 685800 w 6154751"/>
                  <a:gd name="connsiteY31" fmla="*/ 1816240 h 3006865"/>
                  <a:gd name="connsiteX32" fmla="*/ 705678 w 6154751"/>
                  <a:gd name="connsiteY32" fmla="*/ 1945449 h 3006865"/>
                  <a:gd name="connsiteX33" fmla="*/ 854765 w 6154751"/>
                  <a:gd name="connsiteY33" fmla="*/ 2074657 h 3006865"/>
                  <a:gd name="connsiteX34" fmla="*/ 1093304 w 6154751"/>
                  <a:gd name="connsiteY34" fmla="*/ 2164109 h 3006865"/>
                  <a:gd name="connsiteX35" fmla="*/ 1321904 w 6154751"/>
                  <a:gd name="connsiteY35" fmla="*/ 2303257 h 3006865"/>
                  <a:gd name="connsiteX36" fmla="*/ 1401417 w 6154751"/>
                  <a:gd name="connsiteY36" fmla="*/ 2382770 h 3006865"/>
                  <a:gd name="connsiteX37" fmla="*/ 1510748 w 6154751"/>
                  <a:gd name="connsiteY37" fmla="*/ 2561675 h 3006865"/>
                  <a:gd name="connsiteX38" fmla="*/ 1908313 w 6154751"/>
                  <a:gd name="connsiteY38" fmla="*/ 2661066 h 3006865"/>
                  <a:gd name="connsiteX39" fmla="*/ 2117035 w 6154751"/>
                  <a:gd name="connsiteY39" fmla="*/ 2611370 h 3006865"/>
                  <a:gd name="connsiteX40" fmla="*/ 2395330 w 6154751"/>
                  <a:gd name="connsiteY40" fmla="*/ 2442405 h 3006865"/>
                  <a:gd name="connsiteX41" fmla="*/ 2594113 w 6154751"/>
                  <a:gd name="connsiteY41" fmla="*/ 2392709 h 3006865"/>
                  <a:gd name="connsiteX42" fmla="*/ 2763078 w 6154751"/>
                  <a:gd name="connsiteY42" fmla="*/ 2402649 h 3006865"/>
                  <a:gd name="connsiteX43" fmla="*/ 3045308 w 6154751"/>
                  <a:gd name="connsiteY43" fmla="*/ 2610852 h 3006865"/>
                  <a:gd name="connsiteX44" fmla="*/ 3246885 w 6154751"/>
                  <a:gd name="connsiteY44" fmla="*/ 2692437 h 3006865"/>
                  <a:gd name="connsiteX45" fmla="*/ 3458817 w 6154751"/>
                  <a:gd name="connsiteY45" fmla="*/ 2671005 h 3006865"/>
                  <a:gd name="connsiteX46" fmla="*/ 3622295 w 6154751"/>
                  <a:gd name="connsiteY46" fmla="*/ 2563435 h 3006865"/>
                  <a:gd name="connsiteX47" fmla="*/ 3808033 w 6154751"/>
                  <a:gd name="connsiteY47" fmla="*/ 2422941 h 3006865"/>
                  <a:gd name="connsiteX48" fmla="*/ 3940037 w 6154751"/>
                  <a:gd name="connsiteY48" fmla="*/ 2358957 h 3006865"/>
                  <a:gd name="connsiteX49" fmla="*/ 4045226 w 6154751"/>
                  <a:gd name="connsiteY49" fmla="*/ 2323136 h 3006865"/>
                  <a:gd name="connsiteX50" fmla="*/ 4158077 w 6154751"/>
                  <a:gd name="connsiteY50" fmla="*/ 2334835 h 3006865"/>
                  <a:gd name="connsiteX51" fmla="*/ 4251567 w 6154751"/>
                  <a:gd name="connsiteY51" fmla="*/ 2376765 h 3006865"/>
                  <a:gd name="connsiteX52" fmla="*/ 4312029 w 6154751"/>
                  <a:gd name="connsiteY52" fmla="*/ 2446753 h 3006865"/>
                  <a:gd name="connsiteX53" fmla="*/ 4368454 w 6154751"/>
                  <a:gd name="connsiteY53" fmla="*/ 2632802 h 3006865"/>
                  <a:gd name="connsiteX54" fmla="*/ 4443827 w 6154751"/>
                  <a:gd name="connsiteY54" fmla="*/ 2725360 h 3006865"/>
                  <a:gd name="connsiteX55" fmla="*/ 4545289 w 6154751"/>
                  <a:gd name="connsiteY55" fmla="*/ 2773502 h 3006865"/>
                  <a:gd name="connsiteX56" fmla="*/ 4663833 w 6154751"/>
                  <a:gd name="connsiteY56" fmla="*/ 2919380 h 3006865"/>
                  <a:gd name="connsiteX57" fmla="*/ 4746245 w 6154751"/>
                  <a:gd name="connsiteY57" fmla="*/ 2973010 h 3006865"/>
                  <a:gd name="connsiteX58" fmla="*/ 4824412 w 6154751"/>
                  <a:gd name="connsiteY58" fmla="*/ 3006865 h 3006865"/>
                  <a:gd name="connsiteX59" fmla="*/ 4909930 w 6154751"/>
                  <a:gd name="connsiteY59" fmla="*/ 2979118 h 3006865"/>
                  <a:gd name="connsiteX60" fmla="*/ 5058603 w 6154751"/>
                  <a:gd name="connsiteY60" fmla="*/ 2851980 h 3006865"/>
                  <a:gd name="connsiteX61" fmla="*/ 5178287 w 6154751"/>
                  <a:gd name="connsiteY61" fmla="*/ 2800214 h 3006865"/>
                  <a:gd name="connsiteX62" fmla="*/ 5414031 w 6154751"/>
                  <a:gd name="connsiteY62" fmla="*/ 2778265 h 3006865"/>
                  <a:gd name="connsiteX63" fmla="*/ 5575852 w 6154751"/>
                  <a:gd name="connsiteY63" fmla="*/ 2631249 h 3006865"/>
                  <a:gd name="connsiteX64" fmla="*/ 5724939 w 6154751"/>
                  <a:gd name="connsiteY64" fmla="*/ 2422527 h 3006865"/>
                  <a:gd name="connsiteX65" fmla="*/ 5748752 w 6154751"/>
                  <a:gd name="connsiteY65" fmla="*/ 2320547 h 3006865"/>
                  <a:gd name="connsiteX66" fmla="*/ 5792960 w 6154751"/>
                  <a:gd name="connsiteY66" fmla="*/ 2074451 h 3006865"/>
                  <a:gd name="connsiteX67" fmla="*/ 5858496 w 6154751"/>
                  <a:gd name="connsiteY67" fmla="*/ 1938305 h 3006865"/>
                  <a:gd name="connsiteX68" fmla="*/ 6023113 w 6154751"/>
                  <a:gd name="connsiteY68" fmla="*/ 1607518 h 3006865"/>
                  <a:gd name="connsiteX69" fmla="*/ 6154704 w 6154751"/>
                  <a:gd name="connsiteY69" fmla="*/ 1310587 h 3006865"/>
                  <a:gd name="connsiteX70" fmla="*/ 6153460 w 6154751"/>
                  <a:gd name="connsiteY70" fmla="*/ 801931 h 3006865"/>
                  <a:gd name="connsiteX71" fmla="*/ 6072602 w 6154751"/>
                  <a:gd name="connsiteY71" fmla="*/ 696535 h 3006865"/>
                  <a:gd name="connsiteX72" fmla="*/ 6019178 w 6154751"/>
                  <a:gd name="connsiteY72" fmla="*/ 573020 h 3006865"/>
                  <a:gd name="connsiteX73" fmla="*/ 5994020 w 6154751"/>
                  <a:gd name="connsiteY73" fmla="*/ 422691 h 3006865"/>
                  <a:gd name="connsiteX74" fmla="*/ 5981390 w 6154751"/>
                  <a:gd name="connsiteY74" fmla="*/ 297520 h 3006865"/>
                  <a:gd name="connsiteX75" fmla="*/ 5941632 w 6154751"/>
                  <a:gd name="connsiteY75" fmla="*/ 171106 h 3006865"/>
                  <a:gd name="connsiteX76" fmla="*/ 5905914 w 6154751"/>
                  <a:gd name="connsiteY76" fmla="*/ 148847 h 3006865"/>
                  <a:gd name="connsiteX77" fmla="*/ 5857771 w 6154751"/>
                  <a:gd name="connsiteY77" fmla="*/ 149987 h 3006865"/>
                  <a:gd name="connsiteX78" fmla="*/ 5790992 w 6154751"/>
                  <a:gd name="connsiteY78" fmla="*/ 274846 h 3006865"/>
                  <a:gd name="connsiteX79" fmla="*/ 5717381 w 6154751"/>
                  <a:gd name="connsiteY79" fmla="*/ 280024 h 3006865"/>
                  <a:gd name="connsiteX80" fmla="*/ 5615609 w 6154751"/>
                  <a:gd name="connsiteY80" fmla="*/ 285614 h 3006865"/>
                  <a:gd name="connsiteX81" fmla="*/ 5579683 w 6154751"/>
                  <a:gd name="connsiteY81" fmla="*/ 275054 h 3006865"/>
                  <a:gd name="connsiteX82" fmla="*/ 5528952 w 6154751"/>
                  <a:gd name="connsiteY82" fmla="*/ 190571 h 3006865"/>
                  <a:gd name="connsiteX83" fmla="*/ 5489195 w 6154751"/>
                  <a:gd name="connsiteY83" fmla="*/ 144085 h 3006865"/>
                  <a:gd name="connsiteX84" fmla="*/ 5416826 w 6154751"/>
                  <a:gd name="connsiteY84" fmla="*/ 118615 h 3006865"/>
                  <a:gd name="connsiteX85" fmla="*/ 5329652 w 6154751"/>
                  <a:gd name="connsiteY85" fmla="*/ 89316 h 3006865"/>
                  <a:gd name="connsiteX86" fmla="*/ 5226016 w 6154751"/>
                  <a:gd name="connsiteY86" fmla="*/ 37136 h 3006865"/>
                  <a:gd name="connsiteX87" fmla="*/ 5158409 w 6154751"/>
                  <a:gd name="connsiteY87" fmla="*/ 7318 h 3006865"/>
                  <a:gd name="connsiteX88" fmla="*/ 5110577 w 6154751"/>
                  <a:gd name="connsiteY88" fmla="*/ 1210 h 3006865"/>
                  <a:gd name="connsiteX89" fmla="*/ 5049078 w 6154751"/>
                  <a:gd name="connsiteY89" fmla="*/ 47075 h 3006865"/>
                  <a:gd name="connsiteX90" fmla="*/ 4998554 w 6154751"/>
                  <a:gd name="connsiteY90" fmla="*/ 236746 h 3006865"/>
                  <a:gd name="connsiteX91" fmla="*/ 4953414 w 6154751"/>
                  <a:gd name="connsiteY91" fmla="*/ 351254 h 3006865"/>
                  <a:gd name="connsiteX92" fmla="*/ 4880527 w 6154751"/>
                  <a:gd name="connsiteY92" fmla="*/ 432630 h 3006865"/>
                  <a:gd name="connsiteX93" fmla="*/ 4753389 w 6154751"/>
                  <a:gd name="connsiteY93" fmla="*/ 470316 h 3006865"/>
                  <a:gd name="connsiteX94" fmla="*/ 4601817 w 6154751"/>
                  <a:gd name="connsiteY94" fmla="*/ 514214 h 3006865"/>
                  <a:gd name="connsiteX95" fmla="*/ 4299192 w 6154751"/>
                  <a:gd name="connsiteY95" fmla="*/ 641041 h 3006865"/>
                  <a:gd name="connsiteX96" fmla="*/ 4146170 w 6154751"/>
                  <a:gd name="connsiteY96" fmla="*/ 717966 h 3006865"/>
                  <a:gd name="connsiteX97" fmla="*/ 4028143 w 6154751"/>
                  <a:gd name="connsiteY97" fmla="*/ 713411 h 3006865"/>
                  <a:gd name="connsiteX98" fmla="*/ 3876261 w 6154751"/>
                  <a:gd name="connsiteY98" fmla="*/ 722936 h 3006865"/>
                  <a:gd name="connsiteX99" fmla="*/ 3803270 w 6154751"/>
                  <a:gd name="connsiteY99" fmla="*/ 732254 h 3006865"/>
                  <a:gd name="connsiteX100" fmla="*/ 3702948 w 6154751"/>
                  <a:gd name="connsiteY100" fmla="*/ 767040 h 3006865"/>
                  <a:gd name="connsiteX101" fmla="*/ 3643727 w 6154751"/>
                  <a:gd name="connsiteY101" fmla="*/ 863222 h 3006865"/>
                  <a:gd name="connsiteX102" fmla="*/ 3617843 w 6154751"/>
                  <a:gd name="connsiteY102" fmla="*/ 941596 h 3006865"/>
                  <a:gd name="connsiteX103" fmla="*/ 3577052 w 6154751"/>
                  <a:gd name="connsiteY103" fmla="*/ 982285 h 3006865"/>
                  <a:gd name="connsiteX104" fmla="*/ 3519280 w 6154751"/>
                  <a:gd name="connsiteY104" fmla="*/ 979696 h 3006865"/>
                  <a:gd name="connsiteX105" fmla="*/ 3431795 w 6154751"/>
                  <a:gd name="connsiteY105" fmla="*/ 917991 h 3006865"/>
                  <a:gd name="connsiteX106" fmla="*/ 3362636 w 6154751"/>
                  <a:gd name="connsiteY106" fmla="*/ 862083 h 3006865"/>
                  <a:gd name="connsiteX107" fmla="*/ 3286539 w 6154751"/>
                  <a:gd name="connsiteY107" fmla="*/ 765591 h 3006865"/>
                  <a:gd name="connsiteX108" fmla="*/ 3188494 w 6154751"/>
                  <a:gd name="connsiteY108" fmla="*/ 696638 h 3006865"/>
                  <a:gd name="connsiteX109" fmla="*/ 3011556 w 6154751"/>
                  <a:gd name="connsiteY109" fmla="*/ 603666 h 3006865"/>
                  <a:gd name="connsiteX110" fmla="*/ 2943225 w 6154751"/>
                  <a:gd name="connsiteY110" fmla="*/ 584202 h 3006865"/>
                  <a:gd name="connsiteX111" fmla="*/ 2862469 w 6154751"/>
                  <a:gd name="connsiteY111" fmla="*/ 603666 h 3006865"/>
                  <a:gd name="connsiteX0" fmla="*/ 2862469 w 6154751"/>
                  <a:gd name="connsiteY0" fmla="*/ 603666 h 3006865"/>
                  <a:gd name="connsiteX1" fmla="*/ 2834102 w 6154751"/>
                  <a:gd name="connsiteY1" fmla="*/ 670341 h 3006865"/>
                  <a:gd name="connsiteX2" fmla="*/ 2782956 w 6154751"/>
                  <a:gd name="connsiteY2" fmla="*/ 742814 h 3006865"/>
                  <a:gd name="connsiteX3" fmla="*/ 2735953 w 6154751"/>
                  <a:gd name="connsiteY3" fmla="*/ 792509 h 3006865"/>
                  <a:gd name="connsiteX4" fmla="*/ 2627036 w 6154751"/>
                  <a:gd name="connsiteY4" fmla="*/ 788989 h 3006865"/>
                  <a:gd name="connsiteX5" fmla="*/ 2475672 w 6154751"/>
                  <a:gd name="connsiteY5" fmla="*/ 933210 h 3006865"/>
                  <a:gd name="connsiteX6" fmla="*/ 2385391 w 6154751"/>
                  <a:gd name="connsiteY6" fmla="*/ 901840 h 3006865"/>
                  <a:gd name="connsiteX7" fmla="*/ 2281652 w 6154751"/>
                  <a:gd name="connsiteY7" fmla="*/ 813216 h 3006865"/>
                  <a:gd name="connsiteX8" fmla="*/ 2216426 w 6154751"/>
                  <a:gd name="connsiteY8" fmla="*/ 782570 h 3006865"/>
                  <a:gd name="connsiteX9" fmla="*/ 2037522 w 6154751"/>
                  <a:gd name="connsiteY9" fmla="*/ 732875 h 3006865"/>
                  <a:gd name="connsiteX10" fmla="*/ 1828800 w 6154751"/>
                  <a:gd name="connsiteY10" fmla="*/ 683179 h 3006865"/>
                  <a:gd name="connsiteX11" fmla="*/ 1620078 w 6154751"/>
                  <a:gd name="connsiteY11" fmla="*/ 563909 h 3006865"/>
                  <a:gd name="connsiteX12" fmla="*/ 1490869 w 6154751"/>
                  <a:gd name="connsiteY12" fmla="*/ 424762 h 3006865"/>
                  <a:gd name="connsiteX13" fmla="*/ 1381539 w 6154751"/>
                  <a:gd name="connsiteY13" fmla="*/ 335309 h 3006865"/>
                  <a:gd name="connsiteX14" fmla="*/ 1282148 w 6154751"/>
                  <a:gd name="connsiteY14" fmla="*/ 335309 h 3006865"/>
                  <a:gd name="connsiteX15" fmla="*/ 1133061 w 6154751"/>
                  <a:gd name="connsiteY15" fmla="*/ 404883 h 3006865"/>
                  <a:gd name="connsiteX16" fmla="*/ 1013791 w 6154751"/>
                  <a:gd name="connsiteY16" fmla="*/ 424762 h 3006865"/>
                  <a:gd name="connsiteX17" fmla="*/ 695739 w 6154751"/>
                  <a:gd name="connsiteY17" fmla="*/ 454579 h 3006865"/>
                  <a:gd name="connsiteX18" fmla="*/ 526774 w 6154751"/>
                  <a:gd name="connsiteY18" fmla="*/ 434701 h 3006865"/>
                  <a:gd name="connsiteX19" fmla="*/ 387626 w 6154751"/>
                  <a:gd name="connsiteY19" fmla="*/ 365127 h 3006865"/>
                  <a:gd name="connsiteX20" fmla="*/ 149087 w 6154751"/>
                  <a:gd name="connsiteY20" fmla="*/ 106709 h 3006865"/>
                  <a:gd name="connsiteX21" fmla="*/ 79513 w 6154751"/>
                  <a:gd name="connsiteY21" fmla="*/ 106709 h 3006865"/>
                  <a:gd name="connsiteX22" fmla="*/ 0 w 6154751"/>
                  <a:gd name="connsiteY22" fmla="*/ 196162 h 3006865"/>
                  <a:gd name="connsiteX23" fmla="*/ 49696 w 6154751"/>
                  <a:gd name="connsiteY23" fmla="*/ 365127 h 3006865"/>
                  <a:gd name="connsiteX24" fmla="*/ 178904 w 6154751"/>
                  <a:gd name="connsiteY24" fmla="*/ 573849 h 3006865"/>
                  <a:gd name="connsiteX25" fmla="*/ 208722 w 6154751"/>
                  <a:gd name="connsiteY25" fmla="*/ 732875 h 3006865"/>
                  <a:gd name="connsiteX26" fmla="*/ 238539 w 6154751"/>
                  <a:gd name="connsiteY26" fmla="*/ 872023 h 3006865"/>
                  <a:gd name="connsiteX27" fmla="*/ 397565 w 6154751"/>
                  <a:gd name="connsiteY27" fmla="*/ 961475 h 3006865"/>
                  <a:gd name="connsiteX28" fmla="*/ 606287 w 6154751"/>
                  <a:gd name="connsiteY28" fmla="*/ 1209953 h 3006865"/>
                  <a:gd name="connsiteX29" fmla="*/ 695739 w 6154751"/>
                  <a:gd name="connsiteY29" fmla="*/ 1488249 h 3006865"/>
                  <a:gd name="connsiteX30" fmla="*/ 715617 w 6154751"/>
                  <a:gd name="connsiteY30" fmla="*/ 1687031 h 3006865"/>
                  <a:gd name="connsiteX31" fmla="*/ 685800 w 6154751"/>
                  <a:gd name="connsiteY31" fmla="*/ 1816240 h 3006865"/>
                  <a:gd name="connsiteX32" fmla="*/ 705678 w 6154751"/>
                  <a:gd name="connsiteY32" fmla="*/ 1945449 h 3006865"/>
                  <a:gd name="connsiteX33" fmla="*/ 854765 w 6154751"/>
                  <a:gd name="connsiteY33" fmla="*/ 2074657 h 3006865"/>
                  <a:gd name="connsiteX34" fmla="*/ 1093304 w 6154751"/>
                  <a:gd name="connsiteY34" fmla="*/ 2164109 h 3006865"/>
                  <a:gd name="connsiteX35" fmla="*/ 1321904 w 6154751"/>
                  <a:gd name="connsiteY35" fmla="*/ 2303257 h 3006865"/>
                  <a:gd name="connsiteX36" fmla="*/ 1401417 w 6154751"/>
                  <a:gd name="connsiteY36" fmla="*/ 2382770 h 3006865"/>
                  <a:gd name="connsiteX37" fmla="*/ 1510748 w 6154751"/>
                  <a:gd name="connsiteY37" fmla="*/ 2561675 h 3006865"/>
                  <a:gd name="connsiteX38" fmla="*/ 1908313 w 6154751"/>
                  <a:gd name="connsiteY38" fmla="*/ 2661066 h 3006865"/>
                  <a:gd name="connsiteX39" fmla="*/ 2117035 w 6154751"/>
                  <a:gd name="connsiteY39" fmla="*/ 2611370 h 3006865"/>
                  <a:gd name="connsiteX40" fmla="*/ 2395330 w 6154751"/>
                  <a:gd name="connsiteY40" fmla="*/ 2442405 h 3006865"/>
                  <a:gd name="connsiteX41" fmla="*/ 2594113 w 6154751"/>
                  <a:gd name="connsiteY41" fmla="*/ 2392709 h 3006865"/>
                  <a:gd name="connsiteX42" fmla="*/ 2763078 w 6154751"/>
                  <a:gd name="connsiteY42" fmla="*/ 2402649 h 3006865"/>
                  <a:gd name="connsiteX43" fmla="*/ 3045308 w 6154751"/>
                  <a:gd name="connsiteY43" fmla="*/ 2610852 h 3006865"/>
                  <a:gd name="connsiteX44" fmla="*/ 3165095 w 6154751"/>
                  <a:gd name="connsiteY44" fmla="*/ 2675354 h 3006865"/>
                  <a:gd name="connsiteX45" fmla="*/ 3246885 w 6154751"/>
                  <a:gd name="connsiteY45" fmla="*/ 2692437 h 3006865"/>
                  <a:gd name="connsiteX46" fmla="*/ 3458817 w 6154751"/>
                  <a:gd name="connsiteY46" fmla="*/ 2671005 h 3006865"/>
                  <a:gd name="connsiteX47" fmla="*/ 3622295 w 6154751"/>
                  <a:gd name="connsiteY47" fmla="*/ 2563435 h 3006865"/>
                  <a:gd name="connsiteX48" fmla="*/ 3808033 w 6154751"/>
                  <a:gd name="connsiteY48" fmla="*/ 2422941 h 3006865"/>
                  <a:gd name="connsiteX49" fmla="*/ 3940037 w 6154751"/>
                  <a:gd name="connsiteY49" fmla="*/ 2358957 h 3006865"/>
                  <a:gd name="connsiteX50" fmla="*/ 4045226 w 6154751"/>
                  <a:gd name="connsiteY50" fmla="*/ 2323136 h 3006865"/>
                  <a:gd name="connsiteX51" fmla="*/ 4158077 w 6154751"/>
                  <a:gd name="connsiteY51" fmla="*/ 2334835 h 3006865"/>
                  <a:gd name="connsiteX52" fmla="*/ 4251567 w 6154751"/>
                  <a:gd name="connsiteY52" fmla="*/ 2376765 h 3006865"/>
                  <a:gd name="connsiteX53" fmla="*/ 4312029 w 6154751"/>
                  <a:gd name="connsiteY53" fmla="*/ 2446753 h 3006865"/>
                  <a:gd name="connsiteX54" fmla="*/ 4368454 w 6154751"/>
                  <a:gd name="connsiteY54" fmla="*/ 2632802 h 3006865"/>
                  <a:gd name="connsiteX55" fmla="*/ 4443827 w 6154751"/>
                  <a:gd name="connsiteY55" fmla="*/ 2725360 h 3006865"/>
                  <a:gd name="connsiteX56" fmla="*/ 4545289 w 6154751"/>
                  <a:gd name="connsiteY56" fmla="*/ 2773502 h 3006865"/>
                  <a:gd name="connsiteX57" fmla="*/ 4663833 w 6154751"/>
                  <a:gd name="connsiteY57" fmla="*/ 2919380 h 3006865"/>
                  <a:gd name="connsiteX58" fmla="*/ 4746245 w 6154751"/>
                  <a:gd name="connsiteY58" fmla="*/ 2973010 h 3006865"/>
                  <a:gd name="connsiteX59" fmla="*/ 4824412 w 6154751"/>
                  <a:gd name="connsiteY59" fmla="*/ 3006865 h 3006865"/>
                  <a:gd name="connsiteX60" fmla="*/ 4909930 w 6154751"/>
                  <a:gd name="connsiteY60" fmla="*/ 2979118 h 3006865"/>
                  <a:gd name="connsiteX61" fmla="*/ 5058603 w 6154751"/>
                  <a:gd name="connsiteY61" fmla="*/ 2851980 h 3006865"/>
                  <a:gd name="connsiteX62" fmla="*/ 5178287 w 6154751"/>
                  <a:gd name="connsiteY62" fmla="*/ 2800214 h 3006865"/>
                  <a:gd name="connsiteX63" fmla="*/ 5414031 w 6154751"/>
                  <a:gd name="connsiteY63" fmla="*/ 2778265 h 3006865"/>
                  <a:gd name="connsiteX64" fmla="*/ 5575852 w 6154751"/>
                  <a:gd name="connsiteY64" fmla="*/ 2631249 h 3006865"/>
                  <a:gd name="connsiteX65" fmla="*/ 5724939 w 6154751"/>
                  <a:gd name="connsiteY65" fmla="*/ 2422527 h 3006865"/>
                  <a:gd name="connsiteX66" fmla="*/ 5748752 w 6154751"/>
                  <a:gd name="connsiteY66" fmla="*/ 2320547 h 3006865"/>
                  <a:gd name="connsiteX67" fmla="*/ 5792960 w 6154751"/>
                  <a:gd name="connsiteY67" fmla="*/ 2074451 h 3006865"/>
                  <a:gd name="connsiteX68" fmla="*/ 5858496 w 6154751"/>
                  <a:gd name="connsiteY68" fmla="*/ 1938305 h 3006865"/>
                  <a:gd name="connsiteX69" fmla="*/ 6023113 w 6154751"/>
                  <a:gd name="connsiteY69" fmla="*/ 1607518 h 3006865"/>
                  <a:gd name="connsiteX70" fmla="*/ 6154704 w 6154751"/>
                  <a:gd name="connsiteY70" fmla="*/ 1310587 h 3006865"/>
                  <a:gd name="connsiteX71" fmla="*/ 6153460 w 6154751"/>
                  <a:gd name="connsiteY71" fmla="*/ 801931 h 3006865"/>
                  <a:gd name="connsiteX72" fmla="*/ 6072602 w 6154751"/>
                  <a:gd name="connsiteY72" fmla="*/ 696535 h 3006865"/>
                  <a:gd name="connsiteX73" fmla="*/ 6019178 w 6154751"/>
                  <a:gd name="connsiteY73" fmla="*/ 573020 h 3006865"/>
                  <a:gd name="connsiteX74" fmla="*/ 5994020 w 6154751"/>
                  <a:gd name="connsiteY74" fmla="*/ 422691 h 3006865"/>
                  <a:gd name="connsiteX75" fmla="*/ 5981390 w 6154751"/>
                  <a:gd name="connsiteY75" fmla="*/ 297520 h 3006865"/>
                  <a:gd name="connsiteX76" fmla="*/ 5941632 w 6154751"/>
                  <a:gd name="connsiteY76" fmla="*/ 171106 h 3006865"/>
                  <a:gd name="connsiteX77" fmla="*/ 5905914 w 6154751"/>
                  <a:gd name="connsiteY77" fmla="*/ 148847 h 3006865"/>
                  <a:gd name="connsiteX78" fmla="*/ 5857771 w 6154751"/>
                  <a:gd name="connsiteY78" fmla="*/ 149987 h 3006865"/>
                  <a:gd name="connsiteX79" fmla="*/ 5790992 w 6154751"/>
                  <a:gd name="connsiteY79" fmla="*/ 274846 h 3006865"/>
                  <a:gd name="connsiteX80" fmla="*/ 5717381 w 6154751"/>
                  <a:gd name="connsiteY80" fmla="*/ 280024 h 3006865"/>
                  <a:gd name="connsiteX81" fmla="*/ 5615609 w 6154751"/>
                  <a:gd name="connsiteY81" fmla="*/ 285614 h 3006865"/>
                  <a:gd name="connsiteX82" fmla="*/ 5579683 w 6154751"/>
                  <a:gd name="connsiteY82" fmla="*/ 275054 h 3006865"/>
                  <a:gd name="connsiteX83" fmla="*/ 5528952 w 6154751"/>
                  <a:gd name="connsiteY83" fmla="*/ 190571 h 3006865"/>
                  <a:gd name="connsiteX84" fmla="*/ 5489195 w 6154751"/>
                  <a:gd name="connsiteY84" fmla="*/ 144085 h 3006865"/>
                  <a:gd name="connsiteX85" fmla="*/ 5416826 w 6154751"/>
                  <a:gd name="connsiteY85" fmla="*/ 118615 h 3006865"/>
                  <a:gd name="connsiteX86" fmla="*/ 5329652 w 6154751"/>
                  <a:gd name="connsiteY86" fmla="*/ 89316 h 3006865"/>
                  <a:gd name="connsiteX87" fmla="*/ 5226016 w 6154751"/>
                  <a:gd name="connsiteY87" fmla="*/ 37136 h 3006865"/>
                  <a:gd name="connsiteX88" fmla="*/ 5158409 w 6154751"/>
                  <a:gd name="connsiteY88" fmla="*/ 7318 h 3006865"/>
                  <a:gd name="connsiteX89" fmla="*/ 5110577 w 6154751"/>
                  <a:gd name="connsiteY89" fmla="*/ 1210 h 3006865"/>
                  <a:gd name="connsiteX90" fmla="*/ 5049078 w 6154751"/>
                  <a:gd name="connsiteY90" fmla="*/ 47075 h 3006865"/>
                  <a:gd name="connsiteX91" fmla="*/ 4998554 w 6154751"/>
                  <a:gd name="connsiteY91" fmla="*/ 236746 h 3006865"/>
                  <a:gd name="connsiteX92" fmla="*/ 4953414 w 6154751"/>
                  <a:gd name="connsiteY92" fmla="*/ 351254 h 3006865"/>
                  <a:gd name="connsiteX93" fmla="*/ 4880527 w 6154751"/>
                  <a:gd name="connsiteY93" fmla="*/ 432630 h 3006865"/>
                  <a:gd name="connsiteX94" fmla="*/ 4753389 w 6154751"/>
                  <a:gd name="connsiteY94" fmla="*/ 470316 h 3006865"/>
                  <a:gd name="connsiteX95" fmla="*/ 4601817 w 6154751"/>
                  <a:gd name="connsiteY95" fmla="*/ 514214 h 3006865"/>
                  <a:gd name="connsiteX96" fmla="*/ 4299192 w 6154751"/>
                  <a:gd name="connsiteY96" fmla="*/ 641041 h 3006865"/>
                  <a:gd name="connsiteX97" fmla="*/ 4146170 w 6154751"/>
                  <a:gd name="connsiteY97" fmla="*/ 717966 h 3006865"/>
                  <a:gd name="connsiteX98" fmla="*/ 4028143 w 6154751"/>
                  <a:gd name="connsiteY98" fmla="*/ 713411 h 3006865"/>
                  <a:gd name="connsiteX99" fmla="*/ 3876261 w 6154751"/>
                  <a:gd name="connsiteY99" fmla="*/ 722936 h 3006865"/>
                  <a:gd name="connsiteX100" fmla="*/ 3803270 w 6154751"/>
                  <a:gd name="connsiteY100" fmla="*/ 732254 h 3006865"/>
                  <a:gd name="connsiteX101" fmla="*/ 3702948 w 6154751"/>
                  <a:gd name="connsiteY101" fmla="*/ 767040 h 3006865"/>
                  <a:gd name="connsiteX102" fmla="*/ 3643727 w 6154751"/>
                  <a:gd name="connsiteY102" fmla="*/ 863222 h 3006865"/>
                  <a:gd name="connsiteX103" fmla="*/ 3617843 w 6154751"/>
                  <a:gd name="connsiteY103" fmla="*/ 941596 h 3006865"/>
                  <a:gd name="connsiteX104" fmla="*/ 3577052 w 6154751"/>
                  <a:gd name="connsiteY104" fmla="*/ 982285 h 3006865"/>
                  <a:gd name="connsiteX105" fmla="*/ 3519280 w 6154751"/>
                  <a:gd name="connsiteY105" fmla="*/ 979696 h 3006865"/>
                  <a:gd name="connsiteX106" fmla="*/ 3431795 w 6154751"/>
                  <a:gd name="connsiteY106" fmla="*/ 917991 h 3006865"/>
                  <a:gd name="connsiteX107" fmla="*/ 3362636 w 6154751"/>
                  <a:gd name="connsiteY107" fmla="*/ 862083 h 3006865"/>
                  <a:gd name="connsiteX108" fmla="*/ 3286539 w 6154751"/>
                  <a:gd name="connsiteY108" fmla="*/ 765591 h 3006865"/>
                  <a:gd name="connsiteX109" fmla="*/ 3188494 w 6154751"/>
                  <a:gd name="connsiteY109" fmla="*/ 696638 h 3006865"/>
                  <a:gd name="connsiteX110" fmla="*/ 3011556 w 6154751"/>
                  <a:gd name="connsiteY110" fmla="*/ 603666 h 3006865"/>
                  <a:gd name="connsiteX111" fmla="*/ 2943225 w 6154751"/>
                  <a:gd name="connsiteY111" fmla="*/ 584202 h 3006865"/>
                  <a:gd name="connsiteX112" fmla="*/ 2862469 w 6154751"/>
                  <a:gd name="connsiteY112" fmla="*/ 603666 h 3006865"/>
                  <a:gd name="connsiteX0" fmla="*/ 2862469 w 6154751"/>
                  <a:gd name="connsiteY0" fmla="*/ 603666 h 3006865"/>
                  <a:gd name="connsiteX1" fmla="*/ 2834102 w 6154751"/>
                  <a:gd name="connsiteY1" fmla="*/ 670341 h 3006865"/>
                  <a:gd name="connsiteX2" fmla="*/ 2782956 w 6154751"/>
                  <a:gd name="connsiteY2" fmla="*/ 742814 h 3006865"/>
                  <a:gd name="connsiteX3" fmla="*/ 2735953 w 6154751"/>
                  <a:gd name="connsiteY3" fmla="*/ 792509 h 3006865"/>
                  <a:gd name="connsiteX4" fmla="*/ 2627036 w 6154751"/>
                  <a:gd name="connsiteY4" fmla="*/ 788989 h 3006865"/>
                  <a:gd name="connsiteX5" fmla="*/ 2475672 w 6154751"/>
                  <a:gd name="connsiteY5" fmla="*/ 933210 h 3006865"/>
                  <a:gd name="connsiteX6" fmla="*/ 2385391 w 6154751"/>
                  <a:gd name="connsiteY6" fmla="*/ 901840 h 3006865"/>
                  <a:gd name="connsiteX7" fmla="*/ 2281652 w 6154751"/>
                  <a:gd name="connsiteY7" fmla="*/ 813216 h 3006865"/>
                  <a:gd name="connsiteX8" fmla="*/ 2216426 w 6154751"/>
                  <a:gd name="connsiteY8" fmla="*/ 782570 h 3006865"/>
                  <a:gd name="connsiteX9" fmla="*/ 2037522 w 6154751"/>
                  <a:gd name="connsiteY9" fmla="*/ 732875 h 3006865"/>
                  <a:gd name="connsiteX10" fmla="*/ 1828800 w 6154751"/>
                  <a:gd name="connsiteY10" fmla="*/ 683179 h 3006865"/>
                  <a:gd name="connsiteX11" fmla="*/ 1620078 w 6154751"/>
                  <a:gd name="connsiteY11" fmla="*/ 563909 h 3006865"/>
                  <a:gd name="connsiteX12" fmla="*/ 1490869 w 6154751"/>
                  <a:gd name="connsiteY12" fmla="*/ 424762 h 3006865"/>
                  <a:gd name="connsiteX13" fmla="*/ 1381539 w 6154751"/>
                  <a:gd name="connsiteY13" fmla="*/ 335309 h 3006865"/>
                  <a:gd name="connsiteX14" fmla="*/ 1282148 w 6154751"/>
                  <a:gd name="connsiteY14" fmla="*/ 335309 h 3006865"/>
                  <a:gd name="connsiteX15" fmla="*/ 1133061 w 6154751"/>
                  <a:gd name="connsiteY15" fmla="*/ 404883 h 3006865"/>
                  <a:gd name="connsiteX16" fmla="*/ 1013791 w 6154751"/>
                  <a:gd name="connsiteY16" fmla="*/ 424762 h 3006865"/>
                  <a:gd name="connsiteX17" fmla="*/ 695739 w 6154751"/>
                  <a:gd name="connsiteY17" fmla="*/ 454579 h 3006865"/>
                  <a:gd name="connsiteX18" fmla="*/ 526774 w 6154751"/>
                  <a:gd name="connsiteY18" fmla="*/ 434701 h 3006865"/>
                  <a:gd name="connsiteX19" fmla="*/ 387626 w 6154751"/>
                  <a:gd name="connsiteY19" fmla="*/ 365127 h 3006865"/>
                  <a:gd name="connsiteX20" fmla="*/ 149087 w 6154751"/>
                  <a:gd name="connsiteY20" fmla="*/ 106709 h 3006865"/>
                  <a:gd name="connsiteX21" fmla="*/ 79513 w 6154751"/>
                  <a:gd name="connsiteY21" fmla="*/ 106709 h 3006865"/>
                  <a:gd name="connsiteX22" fmla="*/ 0 w 6154751"/>
                  <a:gd name="connsiteY22" fmla="*/ 196162 h 3006865"/>
                  <a:gd name="connsiteX23" fmla="*/ 49696 w 6154751"/>
                  <a:gd name="connsiteY23" fmla="*/ 365127 h 3006865"/>
                  <a:gd name="connsiteX24" fmla="*/ 178904 w 6154751"/>
                  <a:gd name="connsiteY24" fmla="*/ 573849 h 3006865"/>
                  <a:gd name="connsiteX25" fmla="*/ 208722 w 6154751"/>
                  <a:gd name="connsiteY25" fmla="*/ 732875 h 3006865"/>
                  <a:gd name="connsiteX26" fmla="*/ 238539 w 6154751"/>
                  <a:gd name="connsiteY26" fmla="*/ 872023 h 3006865"/>
                  <a:gd name="connsiteX27" fmla="*/ 397565 w 6154751"/>
                  <a:gd name="connsiteY27" fmla="*/ 961475 h 3006865"/>
                  <a:gd name="connsiteX28" fmla="*/ 606287 w 6154751"/>
                  <a:gd name="connsiteY28" fmla="*/ 1209953 h 3006865"/>
                  <a:gd name="connsiteX29" fmla="*/ 695739 w 6154751"/>
                  <a:gd name="connsiteY29" fmla="*/ 1488249 h 3006865"/>
                  <a:gd name="connsiteX30" fmla="*/ 715617 w 6154751"/>
                  <a:gd name="connsiteY30" fmla="*/ 1687031 h 3006865"/>
                  <a:gd name="connsiteX31" fmla="*/ 685800 w 6154751"/>
                  <a:gd name="connsiteY31" fmla="*/ 1816240 h 3006865"/>
                  <a:gd name="connsiteX32" fmla="*/ 705678 w 6154751"/>
                  <a:gd name="connsiteY32" fmla="*/ 1945449 h 3006865"/>
                  <a:gd name="connsiteX33" fmla="*/ 854765 w 6154751"/>
                  <a:gd name="connsiteY33" fmla="*/ 2074657 h 3006865"/>
                  <a:gd name="connsiteX34" fmla="*/ 1093304 w 6154751"/>
                  <a:gd name="connsiteY34" fmla="*/ 2164109 h 3006865"/>
                  <a:gd name="connsiteX35" fmla="*/ 1321904 w 6154751"/>
                  <a:gd name="connsiteY35" fmla="*/ 2303257 h 3006865"/>
                  <a:gd name="connsiteX36" fmla="*/ 1401417 w 6154751"/>
                  <a:gd name="connsiteY36" fmla="*/ 2382770 h 3006865"/>
                  <a:gd name="connsiteX37" fmla="*/ 1510748 w 6154751"/>
                  <a:gd name="connsiteY37" fmla="*/ 2561675 h 3006865"/>
                  <a:gd name="connsiteX38" fmla="*/ 1908313 w 6154751"/>
                  <a:gd name="connsiteY38" fmla="*/ 2661066 h 3006865"/>
                  <a:gd name="connsiteX39" fmla="*/ 2117035 w 6154751"/>
                  <a:gd name="connsiteY39" fmla="*/ 2611370 h 3006865"/>
                  <a:gd name="connsiteX40" fmla="*/ 2395330 w 6154751"/>
                  <a:gd name="connsiteY40" fmla="*/ 2442405 h 3006865"/>
                  <a:gd name="connsiteX41" fmla="*/ 2617925 w 6154751"/>
                  <a:gd name="connsiteY41" fmla="*/ 2414140 h 3006865"/>
                  <a:gd name="connsiteX42" fmla="*/ 2763078 w 6154751"/>
                  <a:gd name="connsiteY42" fmla="*/ 2402649 h 3006865"/>
                  <a:gd name="connsiteX43" fmla="*/ 3045308 w 6154751"/>
                  <a:gd name="connsiteY43" fmla="*/ 2610852 h 3006865"/>
                  <a:gd name="connsiteX44" fmla="*/ 3165095 w 6154751"/>
                  <a:gd name="connsiteY44" fmla="*/ 2675354 h 3006865"/>
                  <a:gd name="connsiteX45" fmla="*/ 3246885 w 6154751"/>
                  <a:gd name="connsiteY45" fmla="*/ 2692437 h 3006865"/>
                  <a:gd name="connsiteX46" fmla="*/ 3458817 w 6154751"/>
                  <a:gd name="connsiteY46" fmla="*/ 2671005 h 3006865"/>
                  <a:gd name="connsiteX47" fmla="*/ 3622295 w 6154751"/>
                  <a:gd name="connsiteY47" fmla="*/ 2563435 h 3006865"/>
                  <a:gd name="connsiteX48" fmla="*/ 3808033 w 6154751"/>
                  <a:gd name="connsiteY48" fmla="*/ 2422941 h 3006865"/>
                  <a:gd name="connsiteX49" fmla="*/ 3940037 w 6154751"/>
                  <a:gd name="connsiteY49" fmla="*/ 2358957 h 3006865"/>
                  <a:gd name="connsiteX50" fmla="*/ 4045226 w 6154751"/>
                  <a:gd name="connsiteY50" fmla="*/ 2323136 h 3006865"/>
                  <a:gd name="connsiteX51" fmla="*/ 4158077 w 6154751"/>
                  <a:gd name="connsiteY51" fmla="*/ 2334835 h 3006865"/>
                  <a:gd name="connsiteX52" fmla="*/ 4251567 w 6154751"/>
                  <a:gd name="connsiteY52" fmla="*/ 2376765 h 3006865"/>
                  <a:gd name="connsiteX53" fmla="*/ 4312029 w 6154751"/>
                  <a:gd name="connsiteY53" fmla="*/ 2446753 h 3006865"/>
                  <a:gd name="connsiteX54" fmla="*/ 4368454 w 6154751"/>
                  <a:gd name="connsiteY54" fmla="*/ 2632802 h 3006865"/>
                  <a:gd name="connsiteX55" fmla="*/ 4443827 w 6154751"/>
                  <a:gd name="connsiteY55" fmla="*/ 2725360 h 3006865"/>
                  <a:gd name="connsiteX56" fmla="*/ 4545289 w 6154751"/>
                  <a:gd name="connsiteY56" fmla="*/ 2773502 h 3006865"/>
                  <a:gd name="connsiteX57" fmla="*/ 4663833 w 6154751"/>
                  <a:gd name="connsiteY57" fmla="*/ 2919380 h 3006865"/>
                  <a:gd name="connsiteX58" fmla="*/ 4746245 w 6154751"/>
                  <a:gd name="connsiteY58" fmla="*/ 2973010 h 3006865"/>
                  <a:gd name="connsiteX59" fmla="*/ 4824412 w 6154751"/>
                  <a:gd name="connsiteY59" fmla="*/ 3006865 h 3006865"/>
                  <a:gd name="connsiteX60" fmla="*/ 4909930 w 6154751"/>
                  <a:gd name="connsiteY60" fmla="*/ 2979118 h 3006865"/>
                  <a:gd name="connsiteX61" fmla="*/ 5058603 w 6154751"/>
                  <a:gd name="connsiteY61" fmla="*/ 2851980 h 3006865"/>
                  <a:gd name="connsiteX62" fmla="*/ 5178287 w 6154751"/>
                  <a:gd name="connsiteY62" fmla="*/ 2800214 h 3006865"/>
                  <a:gd name="connsiteX63" fmla="*/ 5414031 w 6154751"/>
                  <a:gd name="connsiteY63" fmla="*/ 2778265 h 3006865"/>
                  <a:gd name="connsiteX64" fmla="*/ 5575852 w 6154751"/>
                  <a:gd name="connsiteY64" fmla="*/ 2631249 h 3006865"/>
                  <a:gd name="connsiteX65" fmla="*/ 5724939 w 6154751"/>
                  <a:gd name="connsiteY65" fmla="*/ 2422527 h 3006865"/>
                  <a:gd name="connsiteX66" fmla="*/ 5748752 w 6154751"/>
                  <a:gd name="connsiteY66" fmla="*/ 2320547 h 3006865"/>
                  <a:gd name="connsiteX67" fmla="*/ 5792960 w 6154751"/>
                  <a:gd name="connsiteY67" fmla="*/ 2074451 h 3006865"/>
                  <a:gd name="connsiteX68" fmla="*/ 5858496 w 6154751"/>
                  <a:gd name="connsiteY68" fmla="*/ 1938305 h 3006865"/>
                  <a:gd name="connsiteX69" fmla="*/ 6023113 w 6154751"/>
                  <a:gd name="connsiteY69" fmla="*/ 1607518 h 3006865"/>
                  <a:gd name="connsiteX70" fmla="*/ 6154704 w 6154751"/>
                  <a:gd name="connsiteY70" fmla="*/ 1310587 h 3006865"/>
                  <a:gd name="connsiteX71" fmla="*/ 6153460 w 6154751"/>
                  <a:gd name="connsiteY71" fmla="*/ 801931 h 3006865"/>
                  <a:gd name="connsiteX72" fmla="*/ 6072602 w 6154751"/>
                  <a:gd name="connsiteY72" fmla="*/ 696535 h 3006865"/>
                  <a:gd name="connsiteX73" fmla="*/ 6019178 w 6154751"/>
                  <a:gd name="connsiteY73" fmla="*/ 573020 h 3006865"/>
                  <a:gd name="connsiteX74" fmla="*/ 5994020 w 6154751"/>
                  <a:gd name="connsiteY74" fmla="*/ 422691 h 3006865"/>
                  <a:gd name="connsiteX75" fmla="*/ 5981390 w 6154751"/>
                  <a:gd name="connsiteY75" fmla="*/ 297520 h 3006865"/>
                  <a:gd name="connsiteX76" fmla="*/ 5941632 w 6154751"/>
                  <a:gd name="connsiteY76" fmla="*/ 171106 h 3006865"/>
                  <a:gd name="connsiteX77" fmla="*/ 5905914 w 6154751"/>
                  <a:gd name="connsiteY77" fmla="*/ 148847 h 3006865"/>
                  <a:gd name="connsiteX78" fmla="*/ 5857771 w 6154751"/>
                  <a:gd name="connsiteY78" fmla="*/ 149987 h 3006865"/>
                  <a:gd name="connsiteX79" fmla="*/ 5790992 w 6154751"/>
                  <a:gd name="connsiteY79" fmla="*/ 274846 h 3006865"/>
                  <a:gd name="connsiteX80" fmla="*/ 5717381 w 6154751"/>
                  <a:gd name="connsiteY80" fmla="*/ 280024 h 3006865"/>
                  <a:gd name="connsiteX81" fmla="*/ 5615609 w 6154751"/>
                  <a:gd name="connsiteY81" fmla="*/ 285614 h 3006865"/>
                  <a:gd name="connsiteX82" fmla="*/ 5579683 w 6154751"/>
                  <a:gd name="connsiteY82" fmla="*/ 275054 h 3006865"/>
                  <a:gd name="connsiteX83" fmla="*/ 5528952 w 6154751"/>
                  <a:gd name="connsiteY83" fmla="*/ 190571 h 3006865"/>
                  <a:gd name="connsiteX84" fmla="*/ 5489195 w 6154751"/>
                  <a:gd name="connsiteY84" fmla="*/ 144085 h 3006865"/>
                  <a:gd name="connsiteX85" fmla="*/ 5416826 w 6154751"/>
                  <a:gd name="connsiteY85" fmla="*/ 118615 h 3006865"/>
                  <a:gd name="connsiteX86" fmla="*/ 5329652 w 6154751"/>
                  <a:gd name="connsiteY86" fmla="*/ 89316 h 3006865"/>
                  <a:gd name="connsiteX87" fmla="*/ 5226016 w 6154751"/>
                  <a:gd name="connsiteY87" fmla="*/ 37136 h 3006865"/>
                  <a:gd name="connsiteX88" fmla="*/ 5158409 w 6154751"/>
                  <a:gd name="connsiteY88" fmla="*/ 7318 h 3006865"/>
                  <a:gd name="connsiteX89" fmla="*/ 5110577 w 6154751"/>
                  <a:gd name="connsiteY89" fmla="*/ 1210 h 3006865"/>
                  <a:gd name="connsiteX90" fmla="*/ 5049078 w 6154751"/>
                  <a:gd name="connsiteY90" fmla="*/ 47075 h 3006865"/>
                  <a:gd name="connsiteX91" fmla="*/ 4998554 w 6154751"/>
                  <a:gd name="connsiteY91" fmla="*/ 236746 h 3006865"/>
                  <a:gd name="connsiteX92" fmla="*/ 4953414 w 6154751"/>
                  <a:gd name="connsiteY92" fmla="*/ 351254 h 3006865"/>
                  <a:gd name="connsiteX93" fmla="*/ 4880527 w 6154751"/>
                  <a:gd name="connsiteY93" fmla="*/ 432630 h 3006865"/>
                  <a:gd name="connsiteX94" fmla="*/ 4753389 w 6154751"/>
                  <a:gd name="connsiteY94" fmla="*/ 470316 h 3006865"/>
                  <a:gd name="connsiteX95" fmla="*/ 4601817 w 6154751"/>
                  <a:gd name="connsiteY95" fmla="*/ 514214 h 3006865"/>
                  <a:gd name="connsiteX96" fmla="*/ 4299192 w 6154751"/>
                  <a:gd name="connsiteY96" fmla="*/ 641041 h 3006865"/>
                  <a:gd name="connsiteX97" fmla="*/ 4146170 w 6154751"/>
                  <a:gd name="connsiteY97" fmla="*/ 717966 h 3006865"/>
                  <a:gd name="connsiteX98" fmla="*/ 4028143 w 6154751"/>
                  <a:gd name="connsiteY98" fmla="*/ 713411 h 3006865"/>
                  <a:gd name="connsiteX99" fmla="*/ 3876261 w 6154751"/>
                  <a:gd name="connsiteY99" fmla="*/ 722936 h 3006865"/>
                  <a:gd name="connsiteX100" fmla="*/ 3803270 w 6154751"/>
                  <a:gd name="connsiteY100" fmla="*/ 732254 h 3006865"/>
                  <a:gd name="connsiteX101" fmla="*/ 3702948 w 6154751"/>
                  <a:gd name="connsiteY101" fmla="*/ 767040 h 3006865"/>
                  <a:gd name="connsiteX102" fmla="*/ 3643727 w 6154751"/>
                  <a:gd name="connsiteY102" fmla="*/ 863222 h 3006865"/>
                  <a:gd name="connsiteX103" fmla="*/ 3617843 w 6154751"/>
                  <a:gd name="connsiteY103" fmla="*/ 941596 h 3006865"/>
                  <a:gd name="connsiteX104" fmla="*/ 3577052 w 6154751"/>
                  <a:gd name="connsiteY104" fmla="*/ 982285 h 3006865"/>
                  <a:gd name="connsiteX105" fmla="*/ 3519280 w 6154751"/>
                  <a:gd name="connsiteY105" fmla="*/ 979696 h 3006865"/>
                  <a:gd name="connsiteX106" fmla="*/ 3431795 w 6154751"/>
                  <a:gd name="connsiteY106" fmla="*/ 917991 h 3006865"/>
                  <a:gd name="connsiteX107" fmla="*/ 3362636 w 6154751"/>
                  <a:gd name="connsiteY107" fmla="*/ 862083 h 3006865"/>
                  <a:gd name="connsiteX108" fmla="*/ 3286539 w 6154751"/>
                  <a:gd name="connsiteY108" fmla="*/ 765591 h 3006865"/>
                  <a:gd name="connsiteX109" fmla="*/ 3188494 w 6154751"/>
                  <a:gd name="connsiteY109" fmla="*/ 696638 h 3006865"/>
                  <a:gd name="connsiteX110" fmla="*/ 3011556 w 6154751"/>
                  <a:gd name="connsiteY110" fmla="*/ 603666 h 3006865"/>
                  <a:gd name="connsiteX111" fmla="*/ 2943225 w 6154751"/>
                  <a:gd name="connsiteY111" fmla="*/ 584202 h 3006865"/>
                  <a:gd name="connsiteX112" fmla="*/ 2862469 w 6154751"/>
                  <a:gd name="connsiteY112" fmla="*/ 603666 h 3006865"/>
                  <a:gd name="connsiteX0" fmla="*/ 2862469 w 6154751"/>
                  <a:gd name="connsiteY0" fmla="*/ 603666 h 3006865"/>
                  <a:gd name="connsiteX1" fmla="*/ 2834102 w 6154751"/>
                  <a:gd name="connsiteY1" fmla="*/ 670341 h 3006865"/>
                  <a:gd name="connsiteX2" fmla="*/ 2782956 w 6154751"/>
                  <a:gd name="connsiteY2" fmla="*/ 742814 h 3006865"/>
                  <a:gd name="connsiteX3" fmla="*/ 2735953 w 6154751"/>
                  <a:gd name="connsiteY3" fmla="*/ 792509 h 3006865"/>
                  <a:gd name="connsiteX4" fmla="*/ 2627036 w 6154751"/>
                  <a:gd name="connsiteY4" fmla="*/ 788989 h 3006865"/>
                  <a:gd name="connsiteX5" fmla="*/ 2475672 w 6154751"/>
                  <a:gd name="connsiteY5" fmla="*/ 933210 h 3006865"/>
                  <a:gd name="connsiteX6" fmla="*/ 2385391 w 6154751"/>
                  <a:gd name="connsiteY6" fmla="*/ 901840 h 3006865"/>
                  <a:gd name="connsiteX7" fmla="*/ 2281652 w 6154751"/>
                  <a:gd name="connsiteY7" fmla="*/ 813216 h 3006865"/>
                  <a:gd name="connsiteX8" fmla="*/ 2216426 w 6154751"/>
                  <a:gd name="connsiteY8" fmla="*/ 782570 h 3006865"/>
                  <a:gd name="connsiteX9" fmla="*/ 2037522 w 6154751"/>
                  <a:gd name="connsiteY9" fmla="*/ 732875 h 3006865"/>
                  <a:gd name="connsiteX10" fmla="*/ 1828800 w 6154751"/>
                  <a:gd name="connsiteY10" fmla="*/ 683179 h 3006865"/>
                  <a:gd name="connsiteX11" fmla="*/ 1620078 w 6154751"/>
                  <a:gd name="connsiteY11" fmla="*/ 563909 h 3006865"/>
                  <a:gd name="connsiteX12" fmla="*/ 1490869 w 6154751"/>
                  <a:gd name="connsiteY12" fmla="*/ 424762 h 3006865"/>
                  <a:gd name="connsiteX13" fmla="*/ 1381539 w 6154751"/>
                  <a:gd name="connsiteY13" fmla="*/ 335309 h 3006865"/>
                  <a:gd name="connsiteX14" fmla="*/ 1282148 w 6154751"/>
                  <a:gd name="connsiteY14" fmla="*/ 335309 h 3006865"/>
                  <a:gd name="connsiteX15" fmla="*/ 1133061 w 6154751"/>
                  <a:gd name="connsiteY15" fmla="*/ 404883 h 3006865"/>
                  <a:gd name="connsiteX16" fmla="*/ 1013791 w 6154751"/>
                  <a:gd name="connsiteY16" fmla="*/ 424762 h 3006865"/>
                  <a:gd name="connsiteX17" fmla="*/ 695739 w 6154751"/>
                  <a:gd name="connsiteY17" fmla="*/ 454579 h 3006865"/>
                  <a:gd name="connsiteX18" fmla="*/ 526774 w 6154751"/>
                  <a:gd name="connsiteY18" fmla="*/ 434701 h 3006865"/>
                  <a:gd name="connsiteX19" fmla="*/ 387626 w 6154751"/>
                  <a:gd name="connsiteY19" fmla="*/ 365127 h 3006865"/>
                  <a:gd name="connsiteX20" fmla="*/ 149087 w 6154751"/>
                  <a:gd name="connsiteY20" fmla="*/ 106709 h 3006865"/>
                  <a:gd name="connsiteX21" fmla="*/ 79513 w 6154751"/>
                  <a:gd name="connsiteY21" fmla="*/ 106709 h 3006865"/>
                  <a:gd name="connsiteX22" fmla="*/ 0 w 6154751"/>
                  <a:gd name="connsiteY22" fmla="*/ 196162 h 3006865"/>
                  <a:gd name="connsiteX23" fmla="*/ 49696 w 6154751"/>
                  <a:gd name="connsiteY23" fmla="*/ 365127 h 3006865"/>
                  <a:gd name="connsiteX24" fmla="*/ 178904 w 6154751"/>
                  <a:gd name="connsiteY24" fmla="*/ 573849 h 3006865"/>
                  <a:gd name="connsiteX25" fmla="*/ 208722 w 6154751"/>
                  <a:gd name="connsiteY25" fmla="*/ 732875 h 3006865"/>
                  <a:gd name="connsiteX26" fmla="*/ 238539 w 6154751"/>
                  <a:gd name="connsiteY26" fmla="*/ 872023 h 3006865"/>
                  <a:gd name="connsiteX27" fmla="*/ 397565 w 6154751"/>
                  <a:gd name="connsiteY27" fmla="*/ 961475 h 3006865"/>
                  <a:gd name="connsiteX28" fmla="*/ 606287 w 6154751"/>
                  <a:gd name="connsiteY28" fmla="*/ 1209953 h 3006865"/>
                  <a:gd name="connsiteX29" fmla="*/ 695739 w 6154751"/>
                  <a:gd name="connsiteY29" fmla="*/ 1488249 h 3006865"/>
                  <a:gd name="connsiteX30" fmla="*/ 715617 w 6154751"/>
                  <a:gd name="connsiteY30" fmla="*/ 1687031 h 3006865"/>
                  <a:gd name="connsiteX31" fmla="*/ 685800 w 6154751"/>
                  <a:gd name="connsiteY31" fmla="*/ 1816240 h 3006865"/>
                  <a:gd name="connsiteX32" fmla="*/ 705678 w 6154751"/>
                  <a:gd name="connsiteY32" fmla="*/ 1945449 h 3006865"/>
                  <a:gd name="connsiteX33" fmla="*/ 854765 w 6154751"/>
                  <a:gd name="connsiteY33" fmla="*/ 2074657 h 3006865"/>
                  <a:gd name="connsiteX34" fmla="*/ 1093304 w 6154751"/>
                  <a:gd name="connsiteY34" fmla="*/ 2164109 h 3006865"/>
                  <a:gd name="connsiteX35" fmla="*/ 1321904 w 6154751"/>
                  <a:gd name="connsiteY35" fmla="*/ 2303257 h 3006865"/>
                  <a:gd name="connsiteX36" fmla="*/ 1401417 w 6154751"/>
                  <a:gd name="connsiteY36" fmla="*/ 2382770 h 3006865"/>
                  <a:gd name="connsiteX37" fmla="*/ 1510748 w 6154751"/>
                  <a:gd name="connsiteY37" fmla="*/ 2561675 h 3006865"/>
                  <a:gd name="connsiteX38" fmla="*/ 1908313 w 6154751"/>
                  <a:gd name="connsiteY38" fmla="*/ 2661066 h 3006865"/>
                  <a:gd name="connsiteX39" fmla="*/ 2117035 w 6154751"/>
                  <a:gd name="connsiteY39" fmla="*/ 2611370 h 3006865"/>
                  <a:gd name="connsiteX40" fmla="*/ 2395330 w 6154751"/>
                  <a:gd name="connsiteY40" fmla="*/ 2442405 h 3006865"/>
                  <a:gd name="connsiteX41" fmla="*/ 2491202 w 6154751"/>
                  <a:gd name="connsiteY41" fmla="*/ 2418179 h 3006865"/>
                  <a:gd name="connsiteX42" fmla="*/ 2617925 w 6154751"/>
                  <a:gd name="connsiteY42" fmla="*/ 2414140 h 3006865"/>
                  <a:gd name="connsiteX43" fmla="*/ 2763078 w 6154751"/>
                  <a:gd name="connsiteY43" fmla="*/ 2402649 h 3006865"/>
                  <a:gd name="connsiteX44" fmla="*/ 3045308 w 6154751"/>
                  <a:gd name="connsiteY44" fmla="*/ 2610852 h 3006865"/>
                  <a:gd name="connsiteX45" fmla="*/ 3165095 w 6154751"/>
                  <a:gd name="connsiteY45" fmla="*/ 2675354 h 3006865"/>
                  <a:gd name="connsiteX46" fmla="*/ 3246885 w 6154751"/>
                  <a:gd name="connsiteY46" fmla="*/ 2692437 h 3006865"/>
                  <a:gd name="connsiteX47" fmla="*/ 3458817 w 6154751"/>
                  <a:gd name="connsiteY47" fmla="*/ 2671005 h 3006865"/>
                  <a:gd name="connsiteX48" fmla="*/ 3622295 w 6154751"/>
                  <a:gd name="connsiteY48" fmla="*/ 2563435 h 3006865"/>
                  <a:gd name="connsiteX49" fmla="*/ 3808033 w 6154751"/>
                  <a:gd name="connsiteY49" fmla="*/ 2422941 h 3006865"/>
                  <a:gd name="connsiteX50" fmla="*/ 3940037 w 6154751"/>
                  <a:gd name="connsiteY50" fmla="*/ 2358957 h 3006865"/>
                  <a:gd name="connsiteX51" fmla="*/ 4045226 w 6154751"/>
                  <a:gd name="connsiteY51" fmla="*/ 2323136 h 3006865"/>
                  <a:gd name="connsiteX52" fmla="*/ 4158077 w 6154751"/>
                  <a:gd name="connsiteY52" fmla="*/ 2334835 h 3006865"/>
                  <a:gd name="connsiteX53" fmla="*/ 4251567 w 6154751"/>
                  <a:gd name="connsiteY53" fmla="*/ 2376765 h 3006865"/>
                  <a:gd name="connsiteX54" fmla="*/ 4312029 w 6154751"/>
                  <a:gd name="connsiteY54" fmla="*/ 2446753 h 3006865"/>
                  <a:gd name="connsiteX55" fmla="*/ 4368454 w 6154751"/>
                  <a:gd name="connsiteY55" fmla="*/ 2632802 h 3006865"/>
                  <a:gd name="connsiteX56" fmla="*/ 4443827 w 6154751"/>
                  <a:gd name="connsiteY56" fmla="*/ 2725360 h 3006865"/>
                  <a:gd name="connsiteX57" fmla="*/ 4545289 w 6154751"/>
                  <a:gd name="connsiteY57" fmla="*/ 2773502 h 3006865"/>
                  <a:gd name="connsiteX58" fmla="*/ 4663833 w 6154751"/>
                  <a:gd name="connsiteY58" fmla="*/ 2919380 h 3006865"/>
                  <a:gd name="connsiteX59" fmla="*/ 4746245 w 6154751"/>
                  <a:gd name="connsiteY59" fmla="*/ 2973010 h 3006865"/>
                  <a:gd name="connsiteX60" fmla="*/ 4824412 w 6154751"/>
                  <a:gd name="connsiteY60" fmla="*/ 3006865 h 3006865"/>
                  <a:gd name="connsiteX61" fmla="*/ 4909930 w 6154751"/>
                  <a:gd name="connsiteY61" fmla="*/ 2979118 h 3006865"/>
                  <a:gd name="connsiteX62" fmla="*/ 5058603 w 6154751"/>
                  <a:gd name="connsiteY62" fmla="*/ 2851980 h 3006865"/>
                  <a:gd name="connsiteX63" fmla="*/ 5178287 w 6154751"/>
                  <a:gd name="connsiteY63" fmla="*/ 2800214 h 3006865"/>
                  <a:gd name="connsiteX64" fmla="*/ 5414031 w 6154751"/>
                  <a:gd name="connsiteY64" fmla="*/ 2778265 h 3006865"/>
                  <a:gd name="connsiteX65" fmla="*/ 5575852 w 6154751"/>
                  <a:gd name="connsiteY65" fmla="*/ 2631249 h 3006865"/>
                  <a:gd name="connsiteX66" fmla="*/ 5724939 w 6154751"/>
                  <a:gd name="connsiteY66" fmla="*/ 2422527 h 3006865"/>
                  <a:gd name="connsiteX67" fmla="*/ 5748752 w 6154751"/>
                  <a:gd name="connsiteY67" fmla="*/ 2320547 h 3006865"/>
                  <a:gd name="connsiteX68" fmla="*/ 5792960 w 6154751"/>
                  <a:gd name="connsiteY68" fmla="*/ 2074451 h 3006865"/>
                  <a:gd name="connsiteX69" fmla="*/ 5858496 w 6154751"/>
                  <a:gd name="connsiteY69" fmla="*/ 1938305 h 3006865"/>
                  <a:gd name="connsiteX70" fmla="*/ 6023113 w 6154751"/>
                  <a:gd name="connsiteY70" fmla="*/ 1607518 h 3006865"/>
                  <a:gd name="connsiteX71" fmla="*/ 6154704 w 6154751"/>
                  <a:gd name="connsiteY71" fmla="*/ 1310587 h 3006865"/>
                  <a:gd name="connsiteX72" fmla="*/ 6153460 w 6154751"/>
                  <a:gd name="connsiteY72" fmla="*/ 801931 h 3006865"/>
                  <a:gd name="connsiteX73" fmla="*/ 6072602 w 6154751"/>
                  <a:gd name="connsiteY73" fmla="*/ 696535 h 3006865"/>
                  <a:gd name="connsiteX74" fmla="*/ 6019178 w 6154751"/>
                  <a:gd name="connsiteY74" fmla="*/ 573020 h 3006865"/>
                  <a:gd name="connsiteX75" fmla="*/ 5994020 w 6154751"/>
                  <a:gd name="connsiteY75" fmla="*/ 422691 h 3006865"/>
                  <a:gd name="connsiteX76" fmla="*/ 5981390 w 6154751"/>
                  <a:gd name="connsiteY76" fmla="*/ 297520 h 3006865"/>
                  <a:gd name="connsiteX77" fmla="*/ 5941632 w 6154751"/>
                  <a:gd name="connsiteY77" fmla="*/ 171106 h 3006865"/>
                  <a:gd name="connsiteX78" fmla="*/ 5905914 w 6154751"/>
                  <a:gd name="connsiteY78" fmla="*/ 148847 h 3006865"/>
                  <a:gd name="connsiteX79" fmla="*/ 5857771 w 6154751"/>
                  <a:gd name="connsiteY79" fmla="*/ 149987 h 3006865"/>
                  <a:gd name="connsiteX80" fmla="*/ 5790992 w 6154751"/>
                  <a:gd name="connsiteY80" fmla="*/ 274846 h 3006865"/>
                  <a:gd name="connsiteX81" fmla="*/ 5717381 w 6154751"/>
                  <a:gd name="connsiteY81" fmla="*/ 280024 h 3006865"/>
                  <a:gd name="connsiteX82" fmla="*/ 5615609 w 6154751"/>
                  <a:gd name="connsiteY82" fmla="*/ 285614 h 3006865"/>
                  <a:gd name="connsiteX83" fmla="*/ 5579683 w 6154751"/>
                  <a:gd name="connsiteY83" fmla="*/ 275054 h 3006865"/>
                  <a:gd name="connsiteX84" fmla="*/ 5528952 w 6154751"/>
                  <a:gd name="connsiteY84" fmla="*/ 190571 h 3006865"/>
                  <a:gd name="connsiteX85" fmla="*/ 5489195 w 6154751"/>
                  <a:gd name="connsiteY85" fmla="*/ 144085 h 3006865"/>
                  <a:gd name="connsiteX86" fmla="*/ 5416826 w 6154751"/>
                  <a:gd name="connsiteY86" fmla="*/ 118615 h 3006865"/>
                  <a:gd name="connsiteX87" fmla="*/ 5329652 w 6154751"/>
                  <a:gd name="connsiteY87" fmla="*/ 89316 h 3006865"/>
                  <a:gd name="connsiteX88" fmla="*/ 5226016 w 6154751"/>
                  <a:gd name="connsiteY88" fmla="*/ 37136 h 3006865"/>
                  <a:gd name="connsiteX89" fmla="*/ 5158409 w 6154751"/>
                  <a:gd name="connsiteY89" fmla="*/ 7318 h 3006865"/>
                  <a:gd name="connsiteX90" fmla="*/ 5110577 w 6154751"/>
                  <a:gd name="connsiteY90" fmla="*/ 1210 h 3006865"/>
                  <a:gd name="connsiteX91" fmla="*/ 5049078 w 6154751"/>
                  <a:gd name="connsiteY91" fmla="*/ 47075 h 3006865"/>
                  <a:gd name="connsiteX92" fmla="*/ 4998554 w 6154751"/>
                  <a:gd name="connsiteY92" fmla="*/ 236746 h 3006865"/>
                  <a:gd name="connsiteX93" fmla="*/ 4953414 w 6154751"/>
                  <a:gd name="connsiteY93" fmla="*/ 351254 h 3006865"/>
                  <a:gd name="connsiteX94" fmla="*/ 4880527 w 6154751"/>
                  <a:gd name="connsiteY94" fmla="*/ 432630 h 3006865"/>
                  <a:gd name="connsiteX95" fmla="*/ 4753389 w 6154751"/>
                  <a:gd name="connsiteY95" fmla="*/ 470316 h 3006865"/>
                  <a:gd name="connsiteX96" fmla="*/ 4601817 w 6154751"/>
                  <a:gd name="connsiteY96" fmla="*/ 514214 h 3006865"/>
                  <a:gd name="connsiteX97" fmla="*/ 4299192 w 6154751"/>
                  <a:gd name="connsiteY97" fmla="*/ 641041 h 3006865"/>
                  <a:gd name="connsiteX98" fmla="*/ 4146170 w 6154751"/>
                  <a:gd name="connsiteY98" fmla="*/ 717966 h 3006865"/>
                  <a:gd name="connsiteX99" fmla="*/ 4028143 w 6154751"/>
                  <a:gd name="connsiteY99" fmla="*/ 713411 h 3006865"/>
                  <a:gd name="connsiteX100" fmla="*/ 3876261 w 6154751"/>
                  <a:gd name="connsiteY100" fmla="*/ 722936 h 3006865"/>
                  <a:gd name="connsiteX101" fmla="*/ 3803270 w 6154751"/>
                  <a:gd name="connsiteY101" fmla="*/ 732254 h 3006865"/>
                  <a:gd name="connsiteX102" fmla="*/ 3702948 w 6154751"/>
                  <a:gd name="connsiteY102" fmla="*/ 767040 h 3006865"/>
                  <a:gd name="connsiteX103" fmla="*/ 3643727 w 6154751"/>
                  <a:gd name="connsiteY103" fmla="*/ 863222 h 3006865"/>
                  <a:gd name="connsiteX104" fmla="*/ 3617843 w 6154751"/>
                  <a:gd name="connsiteY104" fmla="*/ 941596 h 3006865"/>
                  <a:gd name="connsiteX105" fmla="*/ 3577052 w 6154751"/>
                  <a:gd name="connsiteY105" fmla="*/ 982285 h 3006865"/>
                  <a:gd name="connsiteX106" fmla="*/ 3519280 w 6154751"/>
                  <a:gd name="connsiteY106" fmla="*/ 979696 h 3006865"/>
                  <a:gd name="connsiteX107" fmla="*/ 3431795 w 6154751"/>
                  <a:gd name="connsiteY107" fmla="*/ 917991 h 3006865"/>
                  <a:gd name="connsiteX108" fmla="*/ 3362636 w 6154751"/>
                  <a:gd name="connsiteY108" fmla="*/ 862083 h 3006865"/>
                  <a:gd name="connsiteX109" fmla="*/ 3286539 w 6154751"/>
                  <a:gd name="connsiteY109" fmla="*/ 765591 h 3006865"/>
                  <a:gd name="connsiteX110" fmla="*/ 3188494 w 6154751"/>
                  <a:gd name="connsiteY110" fmla="*/ 696638 h 3006865"/>
                  <a:gd name="connsiteX111" fmla="*/ 3011556 w 6154751"/>
                  <a:gd name="connsiteY111" fmla="*/ 603666 h 3006865"/>
                  <a:gd name="connsiteX112" fmla="*/ 2943225 w 6154751"/>
                  <a:gd name="connsiteY112" fmla="*/ 584202 h 3006865"/>
                  <a:gd name="connsiteX113" fmla="*/ 2862469 w 6154751"/>
                  <a:gd name="connsiteY113" fmla="*/ 603666 h 3006865"/>
                  <a:gd name="connsiteX0" fmla="*/ 2862469 w 6154751"/>
                  <a:gd name="connsiteY0" fmla="*/ 603666 h 3006865"/>
                  <a:gd name="connsiteX1" fmla="*/ 2834102 w 6154751"/>
                  <a:gd name="connsiteY1" fmla="*/ 670341 h 3006865"/>
                  <a:gd name="connsiteX2" fmla="*/ 2782956 w 6154751"/>
                  <a:gd name="connsiteY2" fmla="*/ 742814 h 3006865"/>
                  <a:gd name="connsiteX3" fmla="*/ 2735953 w 6154751"/>
                  <a:gd name="connsiteY3" fmla="*/ 792509 h 3006865"/>
                  <a:gd name="connsiteX4" fmla="*/ 2627036 w 6154751"/>
                  <a:gd name="connsiteY4" fmla="*/ 788989 h 3006865"/>
                  <a:gd name="connsiteX5" fmla="*/ 2475672 w 6154751"/>
                  <a:gd name="connsiteY5" fmla="*/ 933210 h 3006865"/>
                  <a:gd name="connsiteX6" fmla="*/ 2385391 w 6154751"/>
                  <a:gd name="connsiteY6" fmla="*/ 901840 h 3006865"/>
                  <a:gd name="connsiteX7" fmla="*/ 2281652 w 6154751"/>
                  <a:gd name="connsiteY7" fmla="*/ 813216 h 3006865"/>
                  <a:gd name="connsiteX8" fmla="*/ 2216426 w 6154751"/>
                  <a:gd name="connsiteY8" fmla="*/ 782570 h 3006865"/>
                  <a:gd name="connsiteX9" fmla="*/ 2037522 w 6154751"/>
                  <a:gd name="connsiteY9" fmla="*/ 732875 h 3006865"/>
                  <a:gd name="connsiteX10" fmla="*/ 1828800 w 6154751"/>
                  <a:gd name="connsiteY10" fmla="*/ 683179 h 3006865"/>
                  <a:gd name="connsiteX11" fmla="*/ 1620078 w 6154751"/>
                  <a:gd name="connsiteY11" fmla="*/ 563909 h 3006865"/>
                  <a:gd name="connsiteX12" fmla="*/ 1490869 w 6154751"/>
                  <a:gd name="connsiteY12" fmla="*/ 424762 h 3006865"/>
                  <a:gd name="connsiteX13" fmla="*/ 1381539 w 6154751"/>
                  <a:gd name="connsiteY13" fmla="*/ 335309 h 3006865"/>
                  <a:gd name="connsiteX14" fmla="*/ 1282148 w 6154751"/>
                  <a:gd name="connsiteY14" fmla="*/ 335309 h 3006865"/>
                  <a:gd name="connsiteX15" fmla="*/ 1133061 w 6154751"/>
                  <a:gd name="connsiteY15" fmla="*/ 404883 h 3006865"/>
                  <a:gd name="connsiteX16" fmla="*/ 1013791 w 6154751"/>
                  <a:gd name="connsiteY16" fmla="*/ 424762 h 3006865"/>
                  <a:gd name="connsiteX17" fmla="*/ 695739 w 6154751"/>
                  <a:gd name="connsiteY17" fmla="*/ 454579 h 3006865"/>
                  <a:gd name="connsiteX18" fmla="*/ 526774 w 6154751"/>
                  <a:gd name="connsiteY18" fmla="*/ 434701 h 3006865"/>
                  <a:gd name="connsiteX19" fmla="*/ 387626 w 6154751"/>
                  <a:gd name="connsiteY19" fmla="*/ 365127 h 3006865"/>
                  <a:gd name="connsiteX20" fmla="*/ 149087 w 6154751"/>
                  <a:gd name="connsiteY20" fmla="*/ 106709 h 3006865"/>
                  <a:gd name="connsiteX21" fmla="*/ 79513 w 6154751"/>
                  <a:gd name="connsiteY21" fmla="*/ 106709 h 3006865"/>
                  <a:gd name="connsiteX22" fmla="*/ 0 w 6154751"/>
                  <a:gd name="connsiteY22" fmla="*/ 196162 h 3006865"/>
                  <a:gd name="connsiteX23" fmla="*/ 49696 w 6154751"/>
                  <a:gd name="connsiteY23" fmla="*/ 365127 h 3006865"/>
                  <a:gd name="connsiteX24" fmla="*/ 178904 w 6154751"/>
                  <a:gd name="connsiteY24" fmla="*/ 573849 h 3006865"/>
                  <a:gd name="connsiteX25" fmla="*/ 208722 w 6154751"/>
                  <a:gd name="connsiteY25" fmla="*/ 732875 h 3006865"/>
                  <a:gd name="connsiteX26" fmla="*/ 238539 w 6154751"/>
                  <a:gd name="connsiteY26" fmla="*/ 872023 h 3006865"/>
                  <a:gd name="connsiteX27" fmla="*/ 397565 w 6154751"/>
                  <a:gd name="connsiteY27" fmla="*/ 961475 h 3006865"/>
                  <a:gd name="connsiteX28" fmla="*/ 606287 w 6154751"/>
                  <a:gd name="connsiteY28" fmla="*/ 1209953 h 3006865"/>
                  <a:gd name="connsiteX29" fmla="*/ 695739 w 6154751"/>
                  <a:gd name="connsiteY29" fmla="*/ 1488249 h 3006865"/>
                  <a:gd name="connsiteX30" fmla="*/ 715617 w 6154751"/>
                  <a:gd name="connsiteY30" fmla="*/ 1687031 h 3006865"/>
                  <a:gd name="connsiteX31" fmla="*/ 685800 w 6154751"/>
                  <a:gd name="connsiteY31" fmla="*/ 1816240 h 3006865"/>
                  <a:gd name="connsiteX32" fmla="*/ 705678 w 6154751"/>
                  <a:gd name="connsiteY32" fmla="*/ 1945449 h 3006865"/>
                  <a:gd name="connsiteX33" fmla="*/ 854765 w 6154751"/>
                  <a:gd name="connsiteY33" fmla="*/ 2074657 h 3006865"/>
                  <a:gd name="connsiteX34" fmla="*/ 1093304 w 6154751"/>
                  <a:gd name="connsiteY34" fmla="*/ 2164109 h 3006865"/>
                  <a:gd name="connsiteX35" fmla="*/ 1321904 w 6154751"/>
                  <a:gd name="connsiteY35" fmla="*/ 2303257 h 3006865"/>
                  <a:gd name="connsiteX36" fmla="*/ 1401417 w 6154751"/>
                  <a:gd name="connsiteY36" fmla="*/ 2382770 h 3006865"/>
                  <a:gd name="connsiteX37" fmla="*/ 1510748 w 6154751"/>
                  <a:gd name="connsiteY37" fmla="*/ 2561675 h 3006865"/>
                  <a:gd name="connsiteX38" fmla="*/ 1908313 w 6154751"/>
                  <a:gd name="connsiteY38" fmla="*/ 2661066 h 3006865"/>
                  <a:gd name="connsiteX39" fmla="*/ 2012570 w 6154751"/>
                  <a:gd name="connsiteY39" fmla="*/ 2661066 h 3006865"/>
                  <a:gd name="connsiteX40" fmla="*/ 2117035 w 6154751"/>
                  <a:gd name="connsiteY40" fmla="*/ 2611370 h 3006865"/>
                  <a:gd name="connsiteX41" fmla="*/ 2395330 w 6154751"/>
                  <a:gd name="connsiteY41" fmla="*/ 2442405 h 3006865"/>
                  <a:gd name="connsiteX42" fmla="*/ 2491202 w 6154751"/>
                  <a:gd name="connsiteY42" fmla="*/ 2418179 h 3006865"/>
                  <a:gd name="connsiteX43" fmla="*/ 2617925 w 6154751"/>
                  <a:gd name="connsiteY43" fmla="*/ 2414140 h 3006865"/>
                  <a:gd name="connsiteX44" fmla="*/ 2763078 w 6154751"/>
                  <a:gd name="connsiteY44" fmla="*/ 2402649 h 3006865"/>
                  <a:gd name="connsiteX45" fmla="*/ 3045308 w 6154751"/>
                  <a:gd name="connsiteY45" fmla="*/ 2610852 h 3006865"/>
                  <a:gd name="connsiteX46" fmla="*/ 3165095 w 6154751"/>
                  <a:gd name="connsiteY46" fmla="*/ 2675354 h 3006865"/>
                  <a:gd name="connsiteX47" fmla="*/ 3246885 w 6154751"/>
                  <a:gd name="connsiteY47" fmla="*/ 2692437 h 3006865"/>
                  <a:gd name="connsiteX48" fmla="*/ 3458817 w 6154751"/>
                  <a:gd name="connsiteY48" fmla="*/ 2671005 h 3006865"/>
                  <a:gd name="connsiteX49" fmla="*/ 3622295 w 6154751"/>
                  <a:gd name="connsiteY49" fmla="*/ 2563435 h 3006865"/>
                  <a:gd name="connsiteX50" fmla="*/ 3808033 w 6154751"/>
                  <a:gd name="connsiteY50" fmla="*/ 2422941 h 3006865"/>
                  <a:gd name="connsiteX51" fmla="*/ 3940037 w 6154751"/>
                  <a:gd name="connsiteY51" fmla="*/ 2358957 h 3006865"/>
                  <a:gd name="connsiteX52" fmla="*/ 4045226 w 6154751"/>
                  <a:gd name="connsiteY52" fmla="*/ 2323136 h 3006865"/>
                  <a:gd name="connsiteX53" fmla="*/ 4158077 w 6154751"/>
                  <a:gd name="connsiteY53" fmla="*/ 2334835 h 3006865"/>
                  <a:gd name="connsiteX54" fmla="*/ 4251567 w 6154751"/>
                  <a:gd name="connsiteY54" fmla="*/ 2376765 h 3006865"/>
                  <a:gd name="connsiteX55" fmla="*/ 4312029 w 6154751"/>
                  <a:gd name="connsiteY55" fmla="*/ 2446753 h 3006865"/>
                  <a:gd name="connsiteX56" fmla="*/ 4368454 w 6154751"/>
                  <a:gd name="connsiteY56" fmla="*/ 2632802 h 3006865"/>
                  <a:gd name="connsiteX57" fmla="*/ 4443827 w 6154751"/>
                  <a:gd name="connsiteY57" fmla="*/ 2725360 h 3006865"/>
                  <a:gd name="connsiteX58" fmla="*/ 4545289 w 6154751"/>
                  <a:gd name="connsiteY58" fmla="*/ 2773502 h 3006865"/>
                  <a:gd name="connsiteX59" fmla="*/ 4663833 w 6154751"/>
                  <a:gd name="connsiteY59" fmla="*/ 2919380 h 3006865"/>
                  <a:gd name="connsiteX60" fmla="*/ 4746245 w 6154751"/>
                  <a:gd name="connsiteY60" fmla="*/ 2973010 h 3006865"/>
                  <a:gd name="connsiteX61" fmla="*/ 4824412 w 6154751"/>
                  <a:gd name="connsiteY61" fmla="*/ 3006865 h 3006865"/>
                  <a:gd name="connsiteX62" fmla="*/ 4909930 w 6154751"/>
                  <a:gd name="connsiteY62" fmla="*/ 2979118 h 3006865"/>
                  <a:gd name="connsiteX63" fmla="*/ 5058603 w 6154751"/>
                  <a:gd name="connsiteY63" fmla="*/ 2851980 h 3006865"/>
                  <a:gd name="connsiteX64" fmla="*/ 5178287 w 6154751"/>
                  <a:gd name="connsiteY64" fmla="*/ 2800214 h 3006865"/>
                  <a:gd name="connsiteX65" fmla="*/ 5414031 w 6154751"/>
                  <a:gd name="connsiteY65" fmla="*/ 2778265 h 3006865"/>
                  <a:gd name="connsiteX66" fmla="*/ 5575852 w 6154751"/>
                  <a:gd name="connsiteY66" fmla="*/ 2631249 h 3006865"/>
                  <a:gd name="connsiteX67" fmla="*/ 5724939 w 6154751"/>
                  <a:gd name="connsiteY67" fmla="*/ 2422527 h 3006865"/>
                  <a:gd name="connsiteX68" fmla="*/ 5748752 w 6154751"/>
                  <a:gd name="connsiteY68" fmla="*/ 2320547 h 3006865"/>
                  <a:gd name="connsiteX69" fmla="*/ 5792960 w 6154751"/>
                  <a:gd name="connsiteY69" fmla="*/ 2074451 h 3006865"/>
                  <a:gd name="connsiteX70" fmla="*/ 5858496 w 6154751"/>
                  <a:gd name="connsiteY70" fmla="*/ 1938305 h 3006865"/>
                  <a:gd name="connsiteX71" fmla="*/ 6023113 w 6154751"/>
                  <a:gd name="connsiteY71" fmla="*/ 1607518 h 3006865"/>
                  <a:gd name="connsiteX72" fmla="*/ 6154704 w 6154751"/>
                  <a:gd name="connsiteY72" fmla="*/ 1310587 h 3006865"/>
                  <a:gd name="connsiteX73" fmla="*/ 6153460 w 6154751"/>
                  <a:gd name="connsiteY73" fmla="*/ 801931 h 3006865"/>
                  <a:gd name="connsiteX74" fmla="*/ 6072602 w 6154751"/>
                  <a:gd name="connsiteY74" fmla="*/ 696535 h 3006865"/>
                  <a:gd name="connsiteX75" fmla="*/ 6019178 w 6154751"/>
                  <a:gd name="connsiteY75" fmla="*/ 573020 h 3006865"/>
                  <a:gd name="connsiteX76" fmla="*/ 5994020 w 6154751"/>
                  <a:gd name="connsiteY76" fmla="*/ 422691 h 3006865"/>
                  <a:gd name="connsiteX77" fmla="*/ 5981390 w 6154751"/>
                  <a:gd name="connsiteY77" fmla="*/ 297520 h 3006865"/>
                  <a:gd name="connsiteX78" fmla="*/ 5941632 w 6154751"/>
                  <a:gd name="connsiteY78" fmla="*/ 171106 h 3006865"/>
                  <a:gd name="connsiteX79" fmla="*/ 5905914 w 6154751"/>
                  <a:gd name="connsiteY79" fmla="*/ 148847 h 3006865"/>
                  <a:gd name="connsiteX80" fmla="*/ 5857771 w 6154751"/>
                  <a:gd name="connsiteY80" fmla="*/ 149987 h 3006865"/>
                  <a:gd name="connsiteX81" fmla="*/ 5790992 w 6154751"/>
                  <a:gd name="connsiteY81" fmla="*/ 274846 h 3006865"/>
                  <a:gd name="connsiteX82" fmla="*/ 5717381 w 6154751"/>
                  <a:gd name="connsiteY82" fmla="*/ 280024 h 3006865"/>
                  <a:gd name="connsiteX83" fmla="*/ 5615609 w 6154751"/>
                  <a:gd name="connsiteY83" fmla="*/ 285614 h 3006865"/>
                  <a:gd name="connsiteX84" fmla="*/ 5579683 w 6154751"/>
                  <a:gd name="connsiteY84" fmla="*/ 275054 h 3006865"/>
                  <a:gd name="connsiteX85" fmla="*/ 5528952 w 6154751"/>
                  <a:gd name="connsiteY85" fmla="*/ 190571 h 3006865"/>
                  <a:gd name="connsiteX86" fmla="*/ 5489195 w 6154751"/>
                  <a:gd name="connsiteY86" fmla="*/ 144085 h 3006865"/>
                  <a:gd name="connsiteX87" fmla="*/ 5416826 w 6154751"/>
                  <a:gd name="connsiteY87" fmla="*/ 118615 h 3006865"/>
                  <a:gd name="connsiteX88" fmla="*/ 5329652 w 6154751"/>
                  <a:gd name="connsiteY88" fmla="*/ 89316 h 3006865"/>
                  <a:gd name="connsiteX89" fmla="*/ 5226016 w 6154751"/>
                  <a:gd name="connsiteY89" fmla="*/ 37136 h 3006865"/>
                  <a:gd name="connsiteX90" fmla="*/ 5158409 w 6154751"/>
                  <a:gd name="connsiteY90" fmla="*/ 7318 h 3006865"/>
                  <a:gd name="connsiteX91" fmla="*/ 5110577 w 6154751"/>
                  <a:gd name="connsiteY91" fmla="*/ 1210 h 3006865"/>
                  <a:gd name="connsiteX92" fmla="*/ 5049078 w 6154751"/>
                  <a:gd name="connsiteY92" fmla="*/ 47075 h 3006865"/>
                  <a:gd name="connsiteX93" fmla="*/ 4998554 w 6154751"/>
                  <a:gd name="connsiteY93" fmla="*/ 236746 h 3006865"/>
                  <a:gd name="connsiteX94" fmla="*/ 4953414 w 6154751"/>
                  <a:gd name="connsiteY94" fmla="*/ 351254 h 3006865"/>
                  <a:gd name="connsiteX95" fmla="*/ 4880527 w 6154751"/>
                  <a:gd name="connsiteY95" fmla="*/ 432630 h 3006865"/>
                  <a:gd name="connsiteX96" fmla="*/ 4753389 w 6154751"/>
                  <a:gd name="connsiteY96" fmla="*/ 470316 h 3006865"/>
                  <a:gd name="connsiteX97" fmla="*/ 4601817 w 6154751"/>
                  <a:gd name="connsiteY97" fmla="*/ 514214 h 3006865"/>
                  <a:gd name="connsiteX98" fmla="*/ 4299192 w 6154751"/>
                  <a:gd name="connsiteY98" fmla="*/ 641041 h 3006865"/>
                  <a:gd name="connsiteX99" fmla="*/ 4146170 w 6154751"/>
                  <a:gd name="connsiteY99" fmla="*/ 717966 h 3006865"/>
                  <a:gd name="connsiteX100" fmla="*/ 4028143 w 6154751"/>
                  <a:gd name="connsiteY100" fmla="*/ 713411 h 3006865"/>
                  <a:gd name="connsiteX101" fmla="*/ 3876261 w 6154751"/>
                  <a:gd name="connsiteY101" fmla="*/ 722936 h 3006865"/>
                  <a:gd name="connsiteX102" fmla="*/ 3803270 w 6154751"/>
                  <a:gd name="connsiteY102" fmla="*/ 732254 h 3006865"/>
                  <a:gd name="connsiteX103" fmla="*/ 3702948 w 6154751"/>
                  <a:gd name="connsiteY103" fmla="*/ 767040 h 3006865"/>
                  <a:gd name="connsiteX104" fmla="*/ 3643727 w 6154751"/>
                  <a:gd name="connsiteY104" fmla="*/ 863222 h 3006865"/>
                  <a:gd name="connsiteX105" fmla="*/ 3617843 w 6154751"/>
                  <a:gd name="connsiteY105" fmla="*/ 941596 h 3006865"/>
                  <a:gd name="connsiteX106" fmla="*/ 3577052 w 6154751"/>
                  <a:gd name="connsiteY106" fmla="*/ 982285 h 3006865"/>
                  <a:gd name="connsiteX107" fmla="*/ 3519280 w 6154751"/>
                  <a:gd name="connsiteY107" fmla="*/ 979696 h 3006865"/>
                  <a:gd name="connsiteX108" fmla="*/ 3431795 w 6154751"/>
                  <a:gd name="connsiteY108" fmla="*/ 917991 h 3006865"/>
                  <a:gd name="connsiteX109" fmla="*/ 3362636 w 6154751"/>
                  <a:gd name="connsiteY109" fmla="*/ 862083 h 3006865"/>
                  <a:gd name="connsiteX110" fmla="*/ 3286539 w 6154751"/>
                  <a:gd name="connsiteY110" fmla="*/ 765591 h 3006865"/>
                  <a:gd name="connsiteX111" fmla="*/ 3188494 w 6154751"/>
                  <a:gd name="connsiteY111" fmla="*/ 696638 h 3006865"/>
                  <a:gd name="connsiteX112" fmla="*/ 3011556 w 6154751"/>
                  <a:gd name="connsiteY112" fmla="*/ 603666 h 3006865"/>
                  <a:gd name="connsiteX113" fmla="*/ 2943225 w 6154751"/>
                  <a:gd name="connsiteY113" fmla="*/ 584202 h 3006865"/>
                  <a:gd name="connsiteX114" fmla="*/ 2862469 w 6154751"/>
                  <a:gd name="connsiteY114" fmla="*/ 603666 h 3006865"/>
                  <a:gd name="connsiteX0" fmla="*/ 2862469 w 6154751"/>
                  <a:gd name="connsiteY0" fmla="*/ 603666 h 3006865"/>
                  <a:gd name="connsiteX1" fmla="*/ 2834102 w 6154751"/>
                  <a:gd name="connsiteY1" fmla="*/ 670341 h 3006865"/>
                  <a:gd name="connsiteX2" fmla="*/ 2782956 w 6154751"/>
                  <a:gd name="connsiteY2" fmla="*/ 742814 h 3006865"/>
                  <a:gd name="connsiteX3" fmla="*/ 2735953 w 6154751"/>
                  <a:gd name="connsiteY3" fmla="*/ 792509 h 3006865"/>
                  <a:gd name="connsiteX4" fmla="*/ 2627036 w 6154751"/>
                  <a:gd name="connsiteY4" fmla="*/ 788989 h 3006865"/>
                  <a:gd name="connsiteX5" fmla="*/ 2475672 w 6154751"/>
                  <a:gd name="connsiteY5" fmla="*/ 933210 h 3006865"/>
                  <a:gd name="connsiteX6" fmla="*/ 2385391 w 6154751"/>
                  <a:gd name="connsiteY6" fmla="*/ 901840 h 3006865"/>
                  <a:gd name="connsiteX7" fmla="*/ 2281652 w 6154751"/>
                  <a:gd name="connsiteY7" fmla="*/ 813216 h 3006865"/>
                  <a:gd name="connsiteX8" fmla="*/ 2216426 w 6154751"/>
                  <a:gd name="connsiteY8" fmla="*/ 782570 h 3006865"/>
                  <a:gd name="connsiteX9" fmla="*/ 2037522 w 6154751"/>
                  <a:gd name="connsiteY9" fmla="*/ 732875 h 3006865"/>
                  <a:gd name="connsiteX10" fmla="*/ 1828800 w 6154751"/>
                  <a:gd name="connsiteY10" fmla="*/ 683179 h 3006865"/>
                  <a:gd name="connsiteX11" fmla="*/ 1620078 w 6154751"/>
                  <a:gd name="connsiteY11" fmla="*/ 563909 h 3006865"/>
                  <a:gd name="connsiteX12" fmla="*/ 1490869 w 6154751"/>
                  <a:gd name="connsiteY12" fmla="*/ 424762 h 3006865"/>
                  <a:gd name="connsiteX13" fmla="*/ 1381539 w 6154751"/>
                  <a:gd name="connsiteY13" fmla="*/ 335309 h 3006865"/>
                  <a:gd name="connsiteX14" fmla="*/ 1282148 w 6154751"/>
                  <a:gd name="connsiteY14" fmla="*/ 335309 h 3006865"/>
                  <a:gd name="connsiteX15" fmla="*/ 1133061 w 6154751"/>
                  <a:gd name="connsiteY15" fmla="*/ 404883 h 3006865"/>
                  <a:gd name="connsiteX16" fmla="*/ 1013791 w 6154751"/>
                  <a:gd name="connsiteY16" fmla="*/ 424762 h 3006865"/>
                  <a:gd name="connsiteX17" fmla="*/ 695739 w 6154751"/>
                  <a:gd name="connsiteY17" fmla="*/ 454579 h 3006865"/>
                  <a:gd name="connsiteX18" fmla="*/ 526774 w 6154751"/>
                  <a:gd name="connsiteY18" fmla="*/ 434701 h 3006865"/>
                  <a:gd name="connsiteX19" fmla="*/ 387626 w 6154751"/>
                  <a:gd name="connsiteY19" fmla="*/ 365127 h 3006865"/>
                  <a:gd name="connsiteX20" fmla="*/ 149087 w 6154751"/>
                  <a:gd name="connsiteY20" fmla="*/ 106709 h 3006865"/>
                  <a:gd name="connsiteX21" fmla="*/ 79513 w 6154751"/>
                  <a:gd name="connsiteY21" fmla="*/ 106709 h 3006865"/>
                  <a:gd name="connsiteX22" fmla="*/ 0 w 6154751"/>
                  <a:gd name="connsiteY22" fmla="*/ 196162 h 3006865"/>
                  <a:gd name="connsiteX23" fmla="*/ 49696 w 6154751"/>
                  <a:gd name="connsiteY23" fmla="*/ 365127 h 3006865"/>
                  <a:gd name="connsiteX24" fmla="*/ 178904 w 6154751"/>
                  <a:gd name="connsiteY24" fmla="*/ 573849 h 3006865"/>
                  <a:gd name="connsiteX25" fmla="*/ 208722 w 6154751"/>
                  <a:gd name="connsiteY25" fmla="*/ 732875 h 3006865"/>
                  <a:gd name="connsiteX26" fmla="*/ 238539 w 6154751"/>
                  <a:gd name="connsiteY26" fmla="*/ 872023 h 3006865"/>
                  <a:gd name="connsiteX27" fmla="*/ 397565 w 6154751"/>
                  <a:gd name="connsiteY27" fmla="*/ 961475 h 3006865"/>
                  <a:gd name="connsiteX28" fmla="*/ 606287 w 6154751"/>
                  <a:gd name="connsiteY28" fmla="*/ 1209953 h 3006865"/>
                  <a:gd name="connsiteX29" fmla="*/ 695739 w 6154751"/>
                  <a:gd name="connsiteY29" fmla="*/ 1488249 h 3006865"/>
                  <a:gd name="connsiteX30" fmla="*/ 715617 w 6154751"/>
                  <a:gd name="connsiteY30" fmla="*/ 1687031 h 3006865"/>
                  <a:gd name="connsiteX31" fmla="*/ 685800 w 6154751"/>
                  <a:gd name="connsiteY31" fmla="*/ 1816240 h 3006865"/>
                  <a:gd name="connsiteX32" fmla="*/ 705678 w 6154751"/>
                  <a:gd name="connsiteY32" fmla="*/ 1945449 h 3006865"/>
                  <a:gd name="connsiteX33" fmla="*/ 854765 w 6154751"/>
                  <a:gd name="connsiteY33" fmla="*/ 2074657 h 3006865"/>
                  <a:gd name="connsiteX34" fmla="*/ 1093304 w 6154751"/>
                  <a:gd name="connsiteY34" fmla="*/ 2164109 h 3006865"/>
                  <a:gd name="connsiteX35" fmla="*/ 1321904 w 6154751"/>
                  <a:gd name="connsiteY35" fmla="*/ 2303257 h 3006865"/>
                  <a:gd name="connsiteX36" fmla="*/ 1401417 w 6154751"/>
                  <a:gd name="connsiteY36" fmla="*/ 2382770 h 3006865"/>
                  <a:gd name="connsiteX37" fmla="*/ 1510748 w 6154751"/>
                  <a:gd name="connsiteY37" fmla="*/ 2561675 h 3006865"/>
                  <a:gd name="connsiteX38" fmla="*/ 1741108 w 6154751"/>
                  <a:gd name="connsiteY38" fmla="*/ 2649160 h 3006865"/>
                  <a:gd name="connsiteX39" fmla="*/ 1908313 w 6154751"/>
                  <a:gd name="connsiteY39" fmla="*/ 2661066 h 3006865"/>
                  <a:gd name="connsiteX40" fmla="*/ 2012570 w 6154751"/>
                  <a:gd name="connsiteY40" fmla="*/ 2661066 h 3006865"/>
                  <a:gd name="connsiteX41" fmla="*/ 2117035 w 6154751"/>
                  <a:gd name="connsiteY41" fmla="*/ 2611370 h 3006865"/>
                  <a:gd name="connsiteX42" fmla="*/ 2395330 w 6154751"/>
                  <a:gd name="connsiteY42" fmla="*/ 2442405 h 3006865"/>
                  <a:gd name="connsiteX43" fmla="*/ 2491202 w 6154751"/>
                  <a:gd name="connsiteY43" fmla="*/ 2418179 h 3006865"/>
                  <a:gd name="connsiteX44" fmla="*/ 2617925 w 6154751"/>
                  <a:gd name="connsiteY44" fmla="*/ 2414140 h 3006865"/>
                  <a:gd name="connsiteX45" fmla="*/ 2763078 w 6154751"/>
                  <a:gd name="connsiteY45" fmla="*/ 2402649 h 3006865"/>
                  <a:gd name="connsiteX46" fmla="*/ 3045308 w 6154751"/>
                  <a:gd name="connsiteY46" fmla="*/ 2610852 h 3006865"/>
                  <a:gd name="connsiteX47" fmla="*/ 3165095 w 6154751"/>
                  <a:gd name="connsiteY47" fmla="*/ 2675354 h 3006865"/>
                  <a:gd name="connsiteX48" fmla="*/ 3246885 w 6154751"/>
                  <a:gd name="connsiteY48" fmla="*/ 2692437 h 3006865"/>
                  <a:gd name="connsiteX49" fmla="*/ 3458817 w 6154751"/>
                  <a:gd name="connsiteY49" fmla="*/ 2671005 h 3006865"/>
                  <a:gd name="connsiteX50" fmla="*/ 3622295 w 6154751"/>
                  <a:gd name="connsiteY50" fmla="*/ 2563435 h 3006865"/>
                  <a:gd name="connsiteX51" fmla="*/ 3808033 w 6154751"/>
                  <a:gd name="connsiteY51" fmla="*/ 2422941 h 3006865"/>
                  <a:gd name="connsiteX52" fmla="*/ 3940037 w 6154751"/>
                  <a:gd name="connsiteY52" fmla="*/ 2358957 h 3006865"/>
                  <a:gd name="connsiteX53" fmla="*/ 4045226 w 6154751"/>
                  <a:gd name="connsiteY53" fmla="*/ 2323136 h 3006865"/>
                  <a:gd name="connsiteX54" fmla="*/ 4158077 w 6154751"/>
                  <a:gd name="connsiteY54" fmla="*/ 2334835 h 3006865"/>
                  <a:gd name="connsiteX55" fmla="*/ 4251567 w 6154751"/>
                  <a:gd name="connsiteY55" fmla="*/ 2376765 h 3006865"/>
                  <a:gd name="connsiteX56" fmla="*/ 4312029 w 6154751"/>
                  <a:gd name="connsiteY56" fmla="*/ 2446753 h 3006865"/>
                  <a:gd name="connsiteX57" fmla="*/ 4368454 w 6154751"/>
                  <a:gd name="connsiteY57" fmla="*/ 2632802 h 3006865"/>
                  <a:gd name="connsiteX58" fmla="*/ 4443827 w 6154751"/>
                  <a:gd name="connsiteY58" fmla="*/ 2725360 h 3006865"/>
                  <a:gd name="connsiteX59" fmla="*/ 4545289 w 6154751"/>
                  <a:gd name="connsiteY59" fmla="*/ 2773502 h 3006865"/>
                  <a:gd name="connsiteX60" fmla="*/ 4663833 w 6154751"/>
                  <a:gd name="connsiteY60" fmla="*/ 2919380 h 3006865"/>
                  <a:gd name="connsiteX61" fmla="*/ 4746245 w 6154751"/>
                  <a:gd name="connsiteY61" fmla="*/ 2973010 h 3006865"/>
                  <a:gd name="connsiteX62" fmla="*/ 4824412 w 6154751"/>
                  <a:gd name="connsiteY62" fmla="*/ 3006865 h 3006865"/>
                  <a:gd name="connsiteX63" fmla="*/ 4909930 w 6154751"/>
                  <a:gd name="connsiteY63" fmla="*/ 2979118 h 3006865"/>
                  <a:gd name="connsiteX64" fmla="*/ 5058603 w 6154751"/>
                  <a:gd name="connsiteY64" fmla="*/ 2851980 h 3006865"/>
                  <a:gd name="connsiteX65" fmla="*/ 5178287 w 6154751"/>
                  <a:gd name="connsiteY65" fmla="*/ 2800214 h 3006865"/>
                  <a:gd name="connsiteX66" fmla="*/ 5414031 w 6154751"/>
                  <a:gd name="connsiteY66" fmla="*/ 2778265 h 3006865"/>
                  <a:gd name="connsiteX67" fmla="*/ 5575852 w 6154751"/>
                  <a:gd name="connsiteY67" fmla="*/ 2631249 h 3006865"/>
                  <a:gd name="connsiteX68" fmla="*/ 5724939 w 6154751"/>
                  <a:gd name="connsiteY68" fmla="*/ 2422527 h 3006865"/>
                  <a:gd name="connsiteX69" fmla="*/ 5748752 w 6154751"/>
                  <a:gd name="connsiteY69" fmla="*/ 2320547 h 3006865"/>
                  <a:gd name="connsiteX70" fmla="*/ 5792960 w 6154751"/>
                  <a:gd name="connsiteY70" fmla="*/ 2074451 h 3006865"/>
                  <a:gd name="connsiteX71" fmla="*/ 5858496 w 6154751"/>
                  <a:gd name="connsiteY71" fmla="*/ 1938305 h 3006865"/>
                  <a:gd name="connsiteX72" fmla="*/ 6023113 w 6154751"/>
                  <a:gd name="connsiteY72" fmla="*/ 1607518 h 3006865"/>
                  <a:gd name="connsiteX73" fmla="*/ 6154704 w 6154751"/>
                  <a:gd name="connsiteY73" fmla="*/ 1310587 h 3006865"/>
                  <a:gd name="connsiteX74" fmla="*/ 6153460 w 6154751"/>
                  <a:gd name="connsiteY74" fmla="*/ 801931 h 3006865"/>
                  <a:gd name="connsiteX75" fmla="*/ 6072602 w 6154751"/>
                  <a:gd name="connsiteY75" fmla="*/ 696535 h 3006865"/>
                  <a:gd name="connsiteX76" fmla="*/ 6019178 w 6154751"/>
                  <a:gd name="connsiteY76" fmla="*/ 573020 h 3006865"/>
                  <a:gd name="connsiteX77" fmla="*/ 5994020 w 6154751"/>
                  <a:gd name="connsiteY77" fmla="*/ 422691 h 3006865"/>
                  <a:gd name="connsiteX78" fmla="*/ 5981390 w 6154751"/>
                  <a:gd name="connsiteY78" fmla="*/ 297520 h 3006865"/>
                  <a:gd name="connsiteX79" fmla="*/ 5941632 w 6154751"/>
                  <a:gd name="connsiteY79" fmla="*/ 171106 h 3006865"/>
                  <a:gd name="connsiteX80" fmla="*/ 5905914 w 6154751"/>
                  <a:gd name="connsiteY80" fmla="*/ 148847 h 3006865"/>
                  <a:gd name="connsiteX81" fmla="*/ 5857771 w 6154751"/>
                  <a:gd name="connsiteY81" fmla="*/ 149987 h 3006865"/>
                  <a:gd name="connsiteX82" fmla="*/ 5790992 w 6154751"/>
                  <a:gd name="connsiteY82" fmla="*/ 274846 h 3006865"/>
                  <a:gd name="connsiteX83" fmla="*/ 5717381 w 6154751"/>
                  <a:gd name="connsiteY83" fmla="*/ 280024 h 3006865"/>
                  <a:gd name="connsiteX84" fmla="*/ 5615609 w 6154751"/>
                  <a:gd name="connsiteY84" fmla="*/ 285614 h 3006865"/>
                  <a:gd name="connsiteX85" fmla="*/ 5579683 w 6154751"/>
                  <a:gd name="connsiteY85" fmla="*/ 275054 h 3006865"/>
                  <a:gd name="connsiteX86" fmla="*/ 5528952 w 6154751"/>
                  <a:gd name="connsiteY86" fmla="*/ 190571 h 3006865"/>
                  <a:gd name="connsiteX87" fmla="*/ 5489195 w 6154751"/>
                  <a:gd name="connsiteY87" fmla="*/ 144085 h 3006865"/>
                  <a:gd name="connsiteX88" fmla="*/ 5416826 w 6154751"/>
                  <a:gd name="connsiteY88" fmla="*/ 118615 h 3006865"/>
                  <a:gd name="connsiteX89" fmla="*/ 5329652 w 6154751"/>
                  <a:gd name="connsiteY89" fmla="*/ 89316 h 3006865"/>
                  <a:gd name="connsiteX90" fmla="*/ 5226016 w 6154751"/>
                  <a:gd name="connsiteY90" fmla="*/ 37136 h 3006865"/>
                  <a:gd name="connsiteX91" fmla="*/ 5158409 w 6154751"/>
                  <a:gd name="connsiteY91" fmla="*/ 7318 h 3006865"/>
                  <a:gd name="connsiteX92" fmla="*/ 5110577 w 6154751"/>
                  <a:gd name="connsiteY92" fmla="*/ 1210 h 3006865"/>
                  <a:gd name="connsiteX93" fmla="*/ 5049078 w 6154751"/>
                  <a:gd name="connsiteY93" fmla="*/ 47075 h 3006865"/>
                  <a:gd name="connsiteX94" fmla="*/ 4998554 w 6154751"/>
                  <a:gd name="connsiteY94" fmla="*/ 236746 h 3006865"/>
                  <a:gd name="connsiteX95" fmla="*/ 4953414 w 6154751"/>
                  <a:gd name="connsiteY95" fmla="*/ 351254 h 3006865"/>
                  <a:gd name="connsiteX96" fmla="*/ 4880527 w 6154751"/>
                  <a:gd name="connsiteY96" fmla="*/ 432630 h 3006865"/>
                  <a:gd name="connsiteX97" fmla="*/ 4753389 w 6154751"/>
                  <a:gd name="connsiteY97" fmla="*/ 470316 h 3006865"/>
                  <a:gd name="connsiteX98" fmla="*/ 4601817 w 6154751"/>
                  <a:gd name="connsiteY98" fmla="*/ 514214 h 3006865"/>
                  <a:gd name="connsiteX99" fmla="*/ 4299192 w 6154751"/>
                  <a:gd name="connsiteY99" fmla="*/ 641041 h 3006865"/>
                  <a:gd name="connsiteX100" fmla="*/ 4146170 w 6154751"/>
                  <a:gd name="connsiteY100" fmla="*/ 717966 h 3006865"/>
                  <a:gd name="connsiteX101" fmla="*/ 4028143 w 6154751"/>
                  <a:gd name="connsiteY101" fmla="*/ 713411 h 3006865"/>
                  <a:gd name="connsiteX102" fmla="*/ 3876261 w 6154751"/>
                  <a:gd name="connsiteY102" fmla="*/ 722936 h 3006865"/>
                  <a:gd name="connsiteX103" fmla="*/ 3803270 w 6154751"/>
                  <a:gd name="connsiteY103" fmla="*/ 732254 h 3006865"/>
                  <a:gd name="connsiteX104" fmla="*/ 3702948 w 6154751"/>
                  <a:gd name="connsiteY104" fmla="*/ 767040 h 3006865"/>
                  <a:gd name="connsiteX105" fmla="*/ 3643727 w 6154751"/>
                  <a:gd name="connsiteY105" fmla="*/ 863222 h 3006865"/>
                  <a:gd name="connsiteX106" fmla="*/ 3617843 w 6154751"/>
                  <a:gd name="connsiteY106" fmla="*/ 941596 h 3006865"/>
                  <a:gd name="connsiteX107" fmla="*/ 3577052 w 6154751"/>
                  <a:gd name="connsiteY107" fmla="*/ 982285 h 3006865"/>
                  <a:gd name="connsiteX108" fmla="*/ 3519280 w 6154751"/>
                  <a:gd name="connsiteY108" fmla="*/ 979696 h 3006865"/>
                  <a:gd name="connsiteX109" fmla="*/ 3431795 w 6154751"/>
                  <a:gd name="connsiteY109" fmla="*/ 917991 h 3006865"/>
                  <a:gd name="connsiteX110" fmla="*/ 3362636 w 6154751"/>
                  <a:gd name="connsiteY110" fmla="*/ 862083 h 3006865"/>
                  <a:gd name="connsiteX111" fmla="*/ 3286539 w 6154751"/>
                  <a:gd name="connsiteY111" fmla="*/ 765591 h 3006865"/>
                  <a:gd name="connsiteX112" fmla="*/ 3188494 w 6154751"/>
                  <a:gd name="connsiteY112" fmla="*/ 696638 h 3006865"/>
                  <a:gd name="connsiteX113" fmla="*/ 3011556 w 6154751"/>
                  <a:gd name="connsiteY113" fmla="*/ 603666 h 3006865"/>
                  <a:gd name="connsiteX114" fmla="*/ 2943225 w 6154751"/>
                  <a:gd name="connsiteY114" fmla="*/ 584202 h 3006865"/>
                  <a:gd name="connsiteX115" fmla="*/ 2862469 w 6154751"/>
                  <a:gd name="connsiteY115" fmla="*/ 603666 h 3006865"/>
                  <a:gd name="connsiteX0" fmla="*/ 2862469 w 6154751"/>
                  <a:gd name="connsiteY0" fmla="*/ 603666 h 3006865"/>
                  <a:gd name="connsiteX1" fmla="*/ 2834102 w 6154751"/>
                  <a:gd name="connsiteY1" fmla="*/ 670341 h 3006865"/>
                  <a:gd name="connsiteX2" fmla="*/ 2782956 w 6154751"/>
                  <a:gd name="connsiteY2" fmla="*/ 742814 h 3006865"/>
                  <a:gd name="connsiteX3" fmla="*/ 2735953 w 6154751"/>
                  <a:gd name="connsiteY3" fmla="*/ 792509 h 3006865"/>
                  <a:gd name="connsiteX4" fmla="*/ 2627036 w 6154751"/>
                  <a:gd name="connsiteY4" fmla="*/ 788989 h 3006865"/>
                  <a:gd name="connsiteX5" fmla="*/ 2475672 w 6154751"/>
                  <a:gd name="connsiteY5" fmla="*/ 933210 h 3006865"/>
                  <a:gd name="connsiteX6" fmla="*/ 2385391 w 6154751"/>
                  <a:gd name="connsiteY6" fmla="*/ 901840 h 3006865"/>
                  <a:gd name="connsiteX7" fmla="*/ 2281652 w 6154751"/>
                  <a:gd name="connsiteY7" fmla="*/ 813216 h 3006865"/>
                  <a:gd name="connsiteX8" fmla="*/ 2216426 w 6154751"/>
                  <a:gd name="connsiteY8" fmla="*/ 782570 h 3006865"/>
                  <a:gd name="connsiteX9" fmla="*/ 2037522 w 6154751"/>
                  <a:gd name="connsiteY9" fmla="*/ 732875 h 3006865"/>
                  <a:gd name="connsiteX10" fmla="*/ 1828800 w 6154751"/>
                  <a:gd name="connsiteY10" fmla="*/ 683179 h 3006865"/>
                  <a:gd name="connsiteX11" fmla="*/ 1620078 w 6154751"/>
                  <a:gd name="connsiteY11" fmla="*/ 563909 h 3006865"/>
                  <a:gd name="connsiteX12" fmla="*/ 1490869 w 6154751"/>
                  <a:gd name="connsiteY12" fmla="*/ 424762 h 3006865"/>
                  <a:gd name="connsiteX13" fmla="*/ 1381539 w 6154751"/>
                  <a:gd name="connsiteY13" fmla="*/ 335309 h 3006865"/>
                  <a:gd name="connsiteX14" fmla="*/ 1282148 w 6154751"/>
                  <a:gd name="connsiteY14" fmla="*/ 335309 h 3006865"/>
                  <a:gd name="connsiteX15" fmla="*/ 1133061 w 6154751"/>
                  <a:gd name="connsiteY15" fmla="*/ 404883 h 3006865"/>
                  <a:gd name="connsiteX16" fmla="*/ 1013791 w 6154751"/>
                  <a:gd name="connsiteY16" fmla="*/ 424762 h 3006865"/>
                  <a:gd name="connsiteX17" fmla="*/ 695739 w 6154751"/>
                  <a:gd name="connsiteY17" fmla="*/ 454579 h 3006865"/>
                  <a:gd name="connsiteX18" fmla="*/ 526774 w 6154751"/>
                  <a:gd name="connsiteY18" fmla="*/ 434701 h 3006865"/>
                  <a:gd name="connsiteX19" fmla="*/ 387626 w 6154751"/>
                  <a:gd name="connsiteY19" fmla="*/ 365127 h 3006865"/>
                  <a:gd name="connsiteX20" fmla="*/ 149087 w 6154751"/>
                  <a:gd name="connsiteY20" fmla="*/ 106709 h 3006865"/>
                  <a:gd name="connsiteX21" fmla="*/ 79513 w 6154751"/>
                  <a:gd name="connsiteY21" fmla="*/ 106709 h 3006865"/>
                  <a:gd name="connsiteX22" fmla="*/ 0 w 6154751"/>
                  <a:gd name="connsiteY22" fmla="*/ 196162 h 3006865"/>
                  <a:gd name="connsiteX23" fmla="*/ 49696 w 6154751"/>
                  <a:gd name="connsiteY23" fmla="*/ 365127 h 3006865"/>
                  <a:gd name="connsiteX24" fmla="*/ 178904 w 6154751"/>
                  <a:gd name="connsiteY24" fmla="*/ 573849 h 3006865"/>
                  <a:gd name="connsiteX25" fmla="*/ 208722 w 6154751"/>
                  <a:gd name="connsiteY25" fmla="*/ 732875 h 3006865"/>
                  <a:gd name="connsiteX26" fmla="*/ 238539 w 6154751"/>
                  <a:gd name="connsiteY26" fmla="*/ 872023 h 3006865"/>
                  <a:gd name="connsiteX27" fmla="*/ 397565 w 6154751"/>
                  <a:gd name="connsiteY27" fmla="*/ 961475 h 3006865"/>
                  <a:gd name="connsiteX28" fmla="*/ 606287 w 6154751"/>
                  <a:gd name="connsiteY28" fmla="*/ 1209953 h 3006865"/>
                  <a:gd name="connsiteX29" fmla="*/ 695739 w 6154751"/>
                  <a:gd name="connsiteY29" fmla="*/ 1488249 h 3006865"/>
                  <a:gd name="connsiteX30" fmla="*/ 715617 w 6154751"/>
                  <a:gd name="connsiteY30" fmla="*/ 1687031 h 3006865"/>
                  <a:gd name="connsiteX31" fmla="*/ 685800 w 6154751"/>
                  <a:gd name="connsiteY31" fmla="*/ 1816240 h 3006865"/>
                  <a:gd name="connsiteX32" fmla="*/ 705678 w 6154751"/>
                  <a:gd name="connsiteY32" fmla="*/ 1945449 h 3006865"/>
                  <a:gd name="connsiteX33" fmla="*/ 854765 w 6154751"/>
                  <a:gd name="connsiteY33" fmla="*/ 2074657 h 3006865"/>
                  <a:gd name="connsiteX34" fmla="*/ 1093304 w 6154751"/>
                  <a:gd name="connsiteY34" fmla="*/ 2164109 h 3006865"/>
                  <a:gd name="connsiteX35" fmla="*/ 1321904 w 6154751"/>
                  <a:gd name="connsiteY35" fmla="*/ 2303257 h 3006865"/>
                  <a:gd name="connsiteX36" fmla="*/ 1389511 w 6154751"/>
                  <a:gd name="connsiteY36" fmla="*/ 2478020 h 3006865"/>
                  <a:gd name="connsiteX37" fmla="*/ 1510748 w 6154751"/>
                  <a:gd name="connsiteY37" fmla="*/ 2561675 h 3006865"/>
                  <a:gd name="connsiteX38" fmla="*/ 1741108 w 6154751"/>
                  <a:gd name="connsiteY38" fmla="*/ 2649160 h 3006865"/>
                  <a:gd name="connsiteX39" fmla="*/ 1908313 w 6154751"/>
                  <a:gd name="connsiteY39" fmla="*/ 2661066 h 3006865"/>
                  <a:gd name="connsiteX40" fmla="*/ 2012570 w 6154751"/>
                  <a:gd name="connsiteY40" fmla="*/ 2661066 h 3006865"/>
                  <a:gd name="connsiteX41" fmla="*/ 2117035 w 6154751"/>
                  <a:gd name="connsiteY41" fmla="*/ 2611370 h 3006865"/>
                  <a:gd name="connsiteX42" fmla="*/ 2395330 w 6154751"/>
                  <a:gd name="connsiteY42" fmla="*/ 2442405 h 3006865"/>
                  <a:gd name="connsiteX43" fmla="*/ 2491202 w 6154751"/>
                  <a:gd name="connsiteY43" fmla="*/ 2418179 h 3006865"/>
                  <a:gd name="connsiteX44" fmla="*/ 2617925 w 6154751"/>
                  <a:gd name="connsiteY44" fmla="*/ 2414140 h 3006865"/>
                  <a:gd name="connsiteX45" fmla="*/ 2763078 w 6154751"/>
                  <a:gd name="connsiteY45" fmla="*/ 2402649 h 3006865"/>
                  <a:gd name="connsiteX46" fmla="*/ 3045308 w 6154751"/>
                  <a:gd name="connsiteY46" fmla="*/ 2610852 h 3006865"/>
                  <a:gd name="connsiteX47" fmla="*/ 3165095 w 6154751"/>
                  <a:gd name="connsiteY47" fmla="*/ 2675354 h 3006865"/>
                  <a:gd name="connsiteX48" fmla="*/ 3246885 w 6154751"/>
                  <a:gd name="connsiteY48" fmla="*/ 2692437 h 3006865"/>
                  <a:gd name="connsiteX49" fmla="*/ 3458817 w 6154751"/>
                  <a:gd name="connsiteY49" fmla="*/ 2671005 h 3006865"/>
                  <a:gd name="connsiteX50" fmla="*/ 3622295 w 6154751"/>
                  <a:gd name="connsiteY50" fmla="*/ 2563435 h 3006865"/>
                  <a:gd name="connsiteX51" fmla="*/ 3808033 w 6154751"/>
                  <a:gd name="connsiteY51" fmla="*/ 2422941 h 3006865"/>
                  <a:gd name="connsiteX52" fmla="*/ 3940037 w 6154751"/>
                  <a:gd name="connsiteY52" fmla="*/ 2358957 h 3006865"/>
                  <a:gd name="connsiteX53" fmla="*/ 4045226 w 6154751"/>
                  <a:gd name="connsiteY53" fmla="*/ 2323136 h 3006865"/>
                  <a:gd name="connsiteX54" fmla="*/ 4158077 w 6154751"/>
                  <a:gd name="connsiteY54" fmla="*/ 2334835 h 3006865"/>
                  <a:gd name="connsiteX55" fmla="*/ 4251567 w 6154751"/>
                  <a:gd name="connsiteY55" fmla="*/ 2376765 h 3006865"/>
                  <a:gd name="connsiteX56" fmla="*/ 4312029 w 6154751"/>
                  <a:gd name="connsiteY56" fmla="*/ 2446753 h 3006865"/>
                  <a:gd name="connsiteX57" fmla="*/ 4368454 w 6154751"/>
                  <a:gd name="connsiteY57" fmla="*/ 2632802 h 3006865"/>
                  <a:gd name="connsiteX58" fmla="*/ 4443827 w 6154751"/>
                  <a:gd name="connsiteY58" fmla="*/ 2725360 h 3006865"/>
                  <a:gd name="connsiteX59" fmla="*/ 4545289 w 6154751"/>
                  <a:gd name="connsiteY59" fmla="*/ 2773502 h 3006865"/>
                  <a:gd name="connsiteX60" fmla="*/ 4663833 w 6154751"/>
                  <a:gd name="connsiteY60" fmla="*/ 2919380 h 3006865"/>
                  <a:gd name="connsiteX61" fmla="*/ 4746245 w 6154751"/>
                  <a:gd name="connsiteY61" fmla="*/ 2973010 h 3006865"/>
                  <a:gd name="connsiteX62" fmla="*/ 4824412 w 6154751"/>
                  <a:gd name="connsiteY62" fmla="*/ 3006865 h 3006865"/>
                  <a:gd name="connsiteX63" fmla="*/ 4909930 w 6154751"/>
                  <a:gd name="connsiteY63" fmla="*/ 2979118 h 3006865"/>
                  <a:gd name="connsiteX64" fmla="*/ 5058603 w 6154751"/>
                  <a:gd name="connsiteY64" fmla="*/ 2851980 h 3006865"/>
                  <a:gd name="connsiteX65" fmla="*/ 5178287 w 6154751"/>
                  <a:gd name="connsiteY65" fmla="*/ 2800214 h 3006865"/>
                  <a:gd name="connsiteX66" fmla="*/ 5414031 w 6154751"/>
                  <a:gd name="connsiteY66" fmla="*/ 2778265 h 3006865"/>
                  <a:gd name="connsiteX67" fmla="*/ 5575852 w 6154751"/>
                  <a:gd name="connsiteY67" fmla="*/ 2631249 h 3006865"/>
                  <a:gd name="connsiteX68" fmla="*/ 5724939 w 6154751"/>
                  <a:gd name="connsiteY68" fmla="*/ 2422527 h 3006865"/>
                  <a:gd name="connsiteX69" fmla="*/ 5748752 w 6154751"/>
                  <a:gd name="connsiteY69" fmla="*/ 2320547 h 3006865"/>
                  <a:gd name="connsiteX70" fmla="*/ 5792960 w 6154751"/>
                  <a:gd name="connsiteY70" fmla="*/ 2074451 h 3006865"/>
                  <a:gd name="connsiteX71" fmla="*/ 5858496 w 6154751"/>
                  <a:gd name="connsiteY71" fmla="*/ 1938305 h 3006865"/>
                  <a:gd name="connsiteX72" fmla="*/ 6023113 w 6154751"/>
                  <a:gd name="connsiteY72" fmla="*/ 1607518 h 3006865"/>
                  <a:gd name="connsiteX73" fmla="*/ 6154704 w 6154751"/>
                  <a:gd name="connsiteY73" fmla="*/ 1310587 h 3006865"/>
                  <a:gd name="connsiteX74" fmla="*/ 6153460 w 6154751"/>
                  <a:gd name="connsiteY74" fmla="*/ 801931 h 3006865"/>
                  <a:gd name="connsiteX75" fmla="*/ 6072602 w 6154751"/>
                  <a:gd name="connsiteY75" fmla="*/ 696535 h 3006865"/>
                  <a:gd name="connsiteX76" fmla="*/ 6019178 w 6154751"/>
                  <a:gd name="connsiteY76" fmla="*/ 573020 h 3006865"/>
                  <a:gd name="connsiteX77" fmla="*/ 5994020 w 6154751"/>
                  <a:gd name="connsiteY77" fmla="*/ 422691 h 3006865"/>
                  <a:gd name="connsiteX78" fmla="*/ 5981390 w 6154751"/>
                  <a:gd name="connsiteY78" fmla="*/ 297520 h 3006865"/>
                  <a:gd name="connsiteX79" fmla="*/ 5941632 w 6154751"/>
                  <a:gd name="connsiteY79" fmla="*/ 171106 h 3006865"/>
                  <a:gd name="connsiteX80" fmla="*/ 5905914 w 6154751"/>
                  <a:gd name="connsiteY80" fmla="*/ 148847 h 3006865"/>
                  <a:gd name="connsiteX81" fmla="*/ 5857771 w 6154751"/>
                  <a:gd name="connsiteY81" fmla="*/ 149987 h 3006865"/>
                  <a:gd name="connsiteX82" fmla="*/ 5790992 w 6154751"/>
                  <a:gd name="connsiteY82" fmla="*/ 274846 h 3006865"/>
                  <a:gd name="connsiteX83" fmla="*/ 5717381 w 6154751"/>
                  <a:gd name="connsiteY83" fmla="*/ 280024 h 3006865"/>
                  <a:gd name="connsiteX84" fmla="*/ 5615609 w 6154751"/>
                  <a:gd name="connsiteY84" fmla="*/ 285614 h 3006865"/>
                  <a:gd name="connsiteX85" fmla="*/ 5579683 w 6154751"/>
                  <a:gd name="connsiteY85" fmla="*/ 275054 h 3006865"/>
                  <a:gd name="connsiteX86" fmla="*/ 5528952 w 6154751"/>
                  <a:gd name="connsiteY86" fmla="*/ 190571 h 3006865"/>
                  <a:gd name="connsiteX87" fmla="*/ 5489195 w 6154751"/>
                  <a:gd name="connsiteY87" fmla="*/ 144085 h 3006865"/>
                  <a:gd name="connsiteX88" fmla="*/ 5416826 w 6154751"/>
                  <a:gd name="connsiteY88" fmla="*/ 118615 h 3006865"/>
                  <a:gd name="connsiteX89" fmla="*/ 5329652 w 6154751"/>
                  <a:gd name="connsiteY89" fmla="*/ 89316 h 3006865"/>
                  <a:gd name="connsiteX90" fmla="*/ 5226016 w 6154751"/>
                  <a:gd name="connsiteY90" fmla="*/ 37136 h 3006865"/>
                  <a:gd name="connsiteX91" fmla="*/ 5158409 w 6154751"/>
                  <a:gd name="connsiteY91" fmla="*/ 7318 h 3006865"/>
                  <a:gd name="connsiteX92" fmla="*/ 5110577 w 6154751"/>
                  <a:gd name="connsiteY92" fmla="*/ 1210 h 3006865"/>
                  <a:gd name="connsiteX93" fmla="*/ 5049078 w 6154751"/>
                  <a:gd name="connsiteY93" fmla="*/ 47075 h 3006865"/>
                  <a:gd name="connsiteX94" fmla="*/ 4998554 w 6154751"/>
                  <a:gd name="connsiteY94" fmla="*/ 236746 h 3006865"/>
                  <a:gd name="connsiteX95" fmla="*/ 4953414 w 6154751"/>
                  <a:gd name="connsiteY95" fmla="*/ 351254 h 3006865"/>
                  <a:gd name="connsiteX96" fmla="*/ 4880527 w 6154751"/>
                  <a:gd name="connsiteY96" fmla="*/ 432630 h 3006865"/>
                  <a:gd name="connsiteX97" fmla="*/ 4753389 w 6154751"/>
                  <a:gd name="connsiteY97" fmla="*/ 470316 h 3006865"/>
                  <a:gd name="connsiteX98" fmla="*/ 4601817 w 6154751"/>
                  <a:gd name="connsiteY98" fmla="*/ 514214 h 3006865"/>
                  <a:gd name="connsiteX99" fmla="*/ 4299192 w 6154751"/>
                  <a:gd name="connsiteY99" fmla="*/ 641041 h 3006865"/>
                  <a:gd name="connsiteX100" fmla="*/ 4146170 w 6154751"/>
                  <a:gd name="connsiteY100" fmla="*/ 717966 h 3006865"/>
                  <a:gd name="connsiteX101" fmla="*/ 4028143 w 6154751"/>
                  <a:gd name="connsiteY101" fmla="*/ 713411 h 3006865"/>
                  <a:gd name="connsiteX102" fmla="*/ 3876261 w 6154751"/>
                  <a:gd name="connsiteY102" fmla="*/ 722936 h 3006865"/>
                  <a:gd name="connsiteX103" fmla="*/ 3803270 w 6154751"/>
                  <a:gd name="connsiteY103" fmla="*/ 732254 h 3006865"/>
                  <a:gd name="connsiteX104" fmla="*/ 3702948 w 6154751"/>
                  <a:gd name="connsiteY104" fmla="*/ 767040 h 3006865"/>
                  <a:gd name="connsiteX105" fmla="*/ 3643727 w 6154751"/>
                  <a:gd name="connsiteY105" fmla="*/ 863222 h 3006865"/>
                  <a:gd name="connsiteX106" fmla="*/ 3617843 w 6154751"/>
                  <a:gd name="connsiteY106" fmla="*/ 941596 h 3006865"/>
                  <a:gd name="connsiteX107" fmla="*/ 3577052 w 6154751"/>
                  <a:gd name="connsiteY107" fmla="*/ 982285 h 3006865"/>
                  <a:gd name="connsiteX108" fmla="*/ 3519280 w 6154751"/>
                  <a:gd name="connsiteY108" fmla="*/ 979696 h 3006865"/>
                  <a:gd name="connsiteX109" fmla="*/ 3431795 w 6154751"/>
                  <a:gd name="connsiteY109" fmla="*/ 917991 h 3006865"/>
                  <a:gd name="connsiteX110" fmla="*/ 3362636 w 6154751"/>
                  <a:gd name="connsiteY110" fmla="*/ 862083 h 3006865"/>
                  <a:gd name="connsiteX111" fmla="*/ 3286539 w 6154751"/>
                  <a:gd name="connsiteY111" fmla="*/ 765591 h 3006865"/>
                  <a:gd name="connsiteX112" fmla="*/ 3188494 w 6154751"/>
                  <a:gd name="connsiteY112" fmla="*/ 696638 h 3006865"/>
                  <a:gd name="connsiteX113" fmla="*/ 3011556 w 6154751"/>
                  <a:gd name="connsiteY113" fmla="*/ 603666 h 3006865"/>
                  <a:gd name="connsiteX114" fmla="*/ 2943225 w 6154751"/>
                  <a:gd name="connsiteY114" fmla="*/ 584202 h 3006865"/>
                  <a:gd name="connsiteX115" fmla="*/ 2862469 w 6154751"/>
                  <a:gd name="connsiteY115" fmla="*/ 603666 h 3006865"/>
                  <a:gd name="connsiteX0" fmla="*/ 2862469 w 6154751"/>
                  <a:gd name="connsiteY0" fmla="*/ 603666 h 3006865"/>
                  <a:gd name="connsiteX1" fmla="*/ 2834102 w 6154751"/>
                  <a:gd name="connsiteY1" fmla="*/ 670341 h 3006865"/>
                  <a:gd name="connsiteX2" fmla="*/ 2782956 w 6154751"/>
                  <a:gd name="connsiteY2" fmla="*/ 742814 h 3006865"/>
                  <a:gd name="connsiteX3" fmla="*/ 2735953 w 6154751"/>
                  <a:gd name="connsiteY3" fmla="*/ 792509 h 3006865"/>
                  <a:gd name="connsiteX4" fmla="*/ 2627036 w 6154751"/>
                  <a:gd name="connsiteY4" fmla="*/ 788989 h 3006865"/>
                  <a:gd name="connsiteX5" fmla="*/ 2475672 w 6154751"/>
                  <a:gd name="connsiteY5" fmla="*/ 933210 h 3006865"/>
                  <a:gd name="connsiteX6" fmla="*/ 2385391 w 6154751"/>
                  <a:gd name="connsiteY6" fmla="*/ 901840 h 3006865"/>
                  <a:gd name="connsiteX7" fmla="*/ 2281652 w 6154751"/>
                  <a:gd name="connsiteY7" fmla="*/ 813216 h 3006865"/>
                  <a:gd name="connsiteX8" fmla="*/ 2216426 w 6154751"/>
                  <a:gd name="connsiteY8" fmla="*/ 782570 h 3006865"/>
                  <a:gd name="connsiteX9" fmla="*/ 2037522 w 6154751"/>
                  <a:gd name="connsiteY9" fmla="*/ 732875 h 3006865"/>
                  <a:gd name="connsiteX10" fmla="*/ 1828800 w 6154751"/>
                  <a:gd name="connsiteY10" fmla="*/ 683179 h 3006865"/>
                  <a:gd name="connsiteX11" fmla="*/ 1620078 w 6154751"/>
                  <a:gd name="connsiteY11" fmla="*/ 563909 h 3006865"/>
                  <a:gd name="connsiteX12" fmla="*/ 1490869 w 6154751"/>
                  <a:gd name="connsiteY12" fmla="*/ 424762 h 3006865"/>
                  <a:gd name="connsiteX13" fmla="*/ 1381539 w 6154751"/>
                  <a:gd name="connsiteY13" fmla="*/ 335309 h 3006865"/>
                  <a:gd name="connsiteX14" fmla="*/ 1282148 w 6154751"/>
                  <a:gd name="connsiteY14" fmla="*/ 335309 h 3006865"/>
                  <a:gd name="connsiteX15" fmla="*/ 1133061 w 6154751"/>
                  <a:gd name="connsiteY15" fmla="*/ 404883 h 3006865"/>
                  <a:gd name="connsiteX16" fmla="*/ 1013791 w 6154751"/>
                  <a:gd name="connsiteY16" fmla="*/ 424762 h 3006865"/>
                  <a:gd name="connsiteX17" fmla="*/ 695739 w 6154751"/>
                  <a:gd name="connsiteY17" fmla="*/ 454579 h 3006865"/>
                  <a:gd name="connsiteX18" fmla="*/ 526774 w 6154751"/>
                  <a:gd name="connsiteY18" fmla="*/ 434701 h 3006865"/>
                  <a:gd name="connsiteX19" fmla="*/ 387626 w 6154751"/>
                  <a:gd name="connsiteY19" fmla="*/ 365127 h 3006865"/>
                  <a:gd name="connsiteX20" fmla="*/ 149087 w 6154751"/>
                  <a:gd name="connsiteY20" fmla="*/ 106709 h 3006865"/>
                  <a:gd name="connsiteX21" fmla="*/ 79513 w 6154751"/>
                  <a:gd name="connsiteY21" fmla="*/ 106709 h 3006865"/>
                  <a:gd name="connsiteX22" fmla="*/ 0 w 6154751"/>
                  <a:gd name="connsiteY22" fmla="*/ 196162 h 3006865"/>
                  <a:gd name="connsiteX23" fmla="*/ 49696 w 6154751"/>
                  <a:gd name="connsiteY23" fmla="*/ 365127 h 3006865"/>
                  <a:gd name="connsiteX24" fmla="*/ 178904 w 6154751"/>
                  <a:gd name="connsiteY24" fmla="*/ 573849 h 3006865"/>
                  <a:gd name="connsiteX25" fmla="*/ 208722 w 6154751"/>
                  <a:gd name="connsiteY25" fmla="*/ 732875 h 3006865"/>
                  <a:gd name="connsiteX26" fmla="*/ 238539 w 6154751"/>
                  <a:gd name="connsiteY26" fmla="*/ 872023 h 3006865"/>
                  <a:gd name="connsiteX27" fmla="*/ 397565 w 6154751"/>
                  <a:gd name="connsiteY27" fmla="*/ 961475 h 3006865"/>
                  <a:gd name="connsiteX28" fmla="*/ 606287 w 6154751"/>
                  <a:gd name="connsiteY28" fmla="*/ 1209953 h 3006865"/>
                  <a:gd name="connsiteX29" fmla="*/ 695739 w 6154751"/>
                  <a:gd name="connsiteY29" fmla="*/ 1488249 h 3006865"/>
                  <a:gd name="connsiteX30" fmla="*/ 715617 w 6154751"/>
                  <a:gd name="connsiteY30" fmla="*/ 1687031 h 3006865"/>
                  <a:gd name="connsiteX31" fmla="*/ 685800 w 6154751"/>
                  <a:gd name="connsiteY31" fmla="*/ 1816240 h 3006865"/>
                  <a:gd name="connsiteX32" fmla="*/ 705678 w 6154751"/>
                  <a:gd name="connsiteY32" fmla="*/ 1945449 h 3006865"/>
                  <a:gd name="connsiteX33" fmla="*/ 854765 w 6154751"/>
                  <a:gd name="connsiteY33" fmla="*/ 2074657 h 3006865"/>
                  <a:gd name="connsiteX34" fmla="*/ 1093304 w 6154751"/>
                  <a:gd name="connsiteY34" fmla="*/ 2164109 h 3006865"/>
                  <a:gd name="connsiteX35" fmla="*/ 1321904 w 6154751"/>
                  <a:gd name="connsiteY35" fmla="*/ 2324689 h 3006865"/>
                  <a:gd name="connsiteX36" fmla="*/ 1389511 w 6154751"/>
                  <a:gd name="connsiteY36" fmla="*/ 2478020 h 3006865"/>
                  <a:gd name="connsiteX37" fmla="*/ 1510748 w 6154751"/>
                  <a:gd name="connsiteY37" fmla="*/ 2561675 h 3006865"/>
                  <a:gd name="connsiteX38" fmla="*/ 1741108 w 6154751"/>
                  <a:gd name="connsiteY38" fmla="*/ 2649160 h 3006865"/>
                  <a:gd name="connsiteX39" fmla="*/ 1908313 w 6154751"/>
                  <a:gd name="connsiteY39" fmla="*/ 2661066 h 3006865"/>
                  <a:gd name="connsiteX40" fmla="*/ 2012570 w 6154751"/>
                  <a:gd name="connsiteY40" fmla="*/ 2661066 h 3006865"/>
                  <a:gd name="connsiteX41" fmla="*/ 2117035 w 6154751"/>
                  <a:gd name="connsiteY41" fmla="*/ 2611370 h 3006865"/>
                  <a:gd name="connsiteX42" fmla="*/ 2395330 w 6154751"/>
                  <a:gd name="connsiteY42" fmla="*/ 2442405 h 3006865"/>
                  <a:gd name="connsiteX43" fmla="*/ 2491202 w 6154751"/>
                  <a:gd name="connsiteY43" fmla="*/ 2418179 h 3006865"/>
                  <a:gd name="connsiteX44" fmla="*/ 2617925 w 6154751"/>
                  <a:gd name="connsiteY44" fmla="*/ 2414140 h 3006865"/>
                  <a:gd name="connsiteX45" fmla="*/ 2763078 w 6154751"/>
                  <a:gd name="connsiteY45" fmla="*/ 2402649 h 3006865"/>
                  <a:gd name="connsiteX46" fmla="*/ 3045308 w 6154751"/>
                  <a:gd name="connsiteY46" fmla="*/ 2610852 h 3006865"/>
                  <a:gd name="connsiteX47" fmla="*/ 3165095 w 6154751"/>
                  <a:gd name="connsiteY47" fmla="*/ 2675354 h 3006865"/>
                  <a:gd name="connsiteX48" fmla="*/ 3246885 w 6154751"/>
                  <a:gd name="connsiteY48" fmla="*/ 2692437 h 3006865"/>
                  <a:gd name="connsiteX49" fmla="*/ 3458817 w 6154751"/>
                  <a:gd name="connsiteY49" fmla="*/ 2671005 h 3006865"/>
                  <a:gd name="connsiteX50" fmla="*/ 3622295 w 6154751"/>
                  <a:gd name="connsiteY50" fmla="*/ 2563435 h 3006865"/>
                  <a:gd name="connsiteX51" fmla="*/ 3808033 w 6154751"/>
                  <a:gd name="connsiteY51" fmla="*/ 2422941 h 3006865"/>
                  <a:gd name="connsiteX52" fmla="*/ 3940037 w 6154751"/>
                  <a:gd name="connsiteY52" fmla="*/ 2358957 h 3006865"/>
                  <a:gd name="connsiteX53" fmla="*/ 4045226 w 6154751"/>
                  <a:gd name="connsiteY53" fmla="*/ 2323136 h 3006865"/>
                  <a:gd name="connsiteX54" fmla="*/ 4158077 w 6154751"/>
                  <a:gd name="connsiteY54" fmla="*/ 2334835 h 3006865"/>
                  <a:gd name="connsiteX55" fmla="*/ 4251567 w 6154751"/>
                  <a:gd name="connsiteY55" fmla="*/ 2376765 h 3006865"/>
                  <a:gd name="connsiteX56" fmla="*/ 4312029 w 6154751"/>
                  <a:gd name="connsiteY56" fmla="*/ 2446753 h 3006865"/>
                  <a:gd name="connsiteX57" fmla="*/ 4368454 w 6154751"/>
                  <a:gd name="connsiteY57" fmla="*/ 2632802 h 3006865"/>
                  <a:gd name="connsiteX58" fmla="*/ 4443827 w 6154751"/>
                  <a:gd name="connsiteY58" fmla="*/ 2725360 h 3006865"/>
                  <a:gd name="connsiteX59" fmla="*/ 4545289 w 6154751"/>
                  <a:gd name="connsiteY59" fmla="*/ 2773502 h 3006865"/>
                  <a:gd name="connsiteX60" fmla="*/ 4663833 w 6154751"/>
                  <a:gd name="connsiteY60" fmla="*/ 2919380 h 3006865"/>
                  <a:gd name="connsiteX61" fmla="*/ 4746245 w 6154751"/>
                  <a:gd name="connsiteY61" fmla="*/ 2973010 h 3006865"/>
                  <a:gd name="connsiteX62" fmla="*/ 4824412 w 6154751"/>
                  <a:gd name="connsiteY62" fmla="*/ 3006865 h 3006865"/>
                  <a:gd name="connsiteX63" fmla="*/ 4909930 w 6154751"/>
                  <a:gd name="connsiteY63" fmla="*/ 2979118 h 3006865"/>
                  <a:gd name="connsiteX64" fmla="*/ 5058603 w 6154751"/>
                  <a:gd name="connsiteY64" fmla="*/ 2851980 h 3006865"/>
                  <a:gd name="connsiteX65" fmla="*/ 5178287 w 6154751"/>
                  <a:gd name="connsiteY65" fmla="*/ 2800214 h 3006865"/>
                  <a:gd name="connsiteX66" fmla="*/ 5414031 w 6154751"/>
                  <a:gd name="connsiteY66" fmla="*/ 2778265 h 3006865"/>
                  <a:gd name="connsiteX67" fmla="*/ 5575852 w 6154751"/>
                  <a:gd name="connsiteY67" fmla="*/ 2631249 h 3006865"/>
                  <a:gd name="connsiteX68" fmla="*/ 5724939 w 6154751"/>
                  <a:gd name="connsiteY68" fmla="*/ 2422527 h 3006865"/>
                  <a:gd name="connsiteX69" fmla="*/ 5748752 w 6154751"/>
                  <a:gd name="connsiteY69" fmla="*/ 2320547 h 3006865"/>
                  <a:gd name="connsiteX70" fmla="*/ 5792960 w 6154751"/>
                  <a:gd name="connsiteY70" fmla="*/ 2074451 h 3006865"/>
                  <a:gd name="connsiteX71" fmla="*/ 5858496 w 6154751"/>
                  <a:gd name="connsiteY71" fmla="*/ 1938305 h 3006865"/>
                  <a:gd name="connsiteX72" fmla="*/ 6023113 w 6154751"/>
                  <a:gd name="connsiteY72" fmla="*/ 1607518 h 3006865"/>
                  <a:gd name="connsiteX73" fmla="*/ 6154704 w 6154751"/>
                  <a:gd name="connsiteY73" fmla="*/ 1310587 h 3006865"/>
                  <a:gd name="connsiteX74" fmla="*/ 6153460 w 6154751"/>
                  <a:gd name="connsiteY74" fmla="*/ 801931 h 3006865"/>
                  <a:gd name="connsiteX75" fmla="*/ 6072602 w 6154751"/>
                  <a:gd name="connsiteY75" fmla="*/ 696535 h 3006865"/>
                  <a:gd name="connsiteX76" fmla="*/ 6019178 w 6154751"/>
                  <a:gd name="connsiteY76" fmla="*/ 573020 h 3006865"/>
                  <a:gd name="connsiteX77" fmla="*/ 5994020 w 6154751"/>
                  <a:gd name="connsiteY77" fmla="*/ 422691 h 3006865"/>
                  <a:gd name="connsiteX78" fmla="*/ 5981390 w 6154751"/>
                  <a:gd name="connsiteY78" fmla="*/ 297520 h 3006865"/>
                  <a:gd name="connsiteX79" fmla="*/ 5941632 w 6154751"/>
                  <a:gd name="connsiteY79" fmla="*/ 171106 h 3006865"/>
                  <a:gd name="connsiteX80" fmla="*/ 5905914 w 6154751"/>
                  <a:gd name="connsiteY80" fmla="*/ 148847 h 3006865"/>
                  <a:gd name="connsiteX81" fmla="*/ 5857771 w 6154751"/>
                  <a:gd name="connsiteY81" fmla="*/ 149987 h 3006865"/>
                  <a:gd name="connsiteX82" fmla="*/ 5790992 w 6154751"/>
                  <a:gd name="connsiteY82" fmla="*/ 274846 h 3006865"/>
                  <a:gd name="connsiteX83" fmla="*/ 5717381 w 6154751"/>
                  <a:gd name="connsiteY83" fmla="*/ 280024 h 3006865"/>
                  <a:gd name="connsiteX84" fmla="*/ 5615609 w 6154751"/>
                  <a:gd name="connsiteY84" fmla="*/ 285614 h 3006865"/>
                  <a:gd name="connsiteX85" fmla="*/ 5579683 w 6154751"/>
                  <a:gd name="connsiteY85" fmla="*/ 275054 h 3006865"/>
                  <a:gd name="connsiteX86" fmla="*/ 5528952 w 6154751"/>
                  <a:gd name="connsiteY86" fmla="*/ 190571 h 3006865"/>
                  <a:gd name="connsiteX87" fmla="*/ 5489195 w 6154751"/>
                  <a:gd name="connsiteY87" fmla="*/ 144085 h 3006865"/>
                  <a:gd name="connsiteX88" fmla="*/ 5416826 w 6154751"/>
                  <a:gd name="connsiteY88" fmla="*/ 118615 h 3006865"/>
                  <a:gd name="connsiteX89" fmla="*/ 5329652 w 6154751"/>
                  <a:gd name="connsiteY89" fmla="*/ 89316 h 3006865"/>
                  <a:gd name="connsiteX90" fmla="*/ 5226016 w 6154751"/>
                  <a:gd name="connsiteY90" fmla="*/ 37136 h 3006865"/>
                  <a:gd name="connsiteX91" fmla="*/ 5158409 w 6154751"/>
                  <a:gd name="connsiteY91" fmla="*/ 7318 h 3006865"/>
                  <a:gd name="connsiteX92" fmla="*/ 5110577 w 6154751"/>
                  <a:gd name="connsiteY92" fmla="*/ 1210 h 3006865"/>
                  <a:gd name="connsiteX93" fmla="*/ 5049078 w 6154751"/>
                  <a:gd name="connsiteY93" fmla="*/ 47075 h 3006865"/>
                  <a:gd name="connsiteX94" fmla="*/ 4998554 w 6154751"/>
                  <a:gd name="connsiteY94" fmla="*/ 236746 h 3006865"/>
                  <a:gd name="connsiteX95" fmla="*/ 4953414 w 6154751"/>
                  <a:gd name="connsiteY95" fmla="*/ 351254 h 3006865"/>
                  <a:gd name="connsiteX96" fmla="*/ 4880527 w 6154751"/>
                  <a:gd name="connsiteY96" fmla="*/ 432630 h 3006865"/>
                  <a:gd name="connsiteX97" fmla="*/ 4753389 w 6154751"/>
                  <a:gd name="connsiteY97" fmla="*/ 470316 h 3006865"/>
                  <a:gd name="connsiteX98" fmla="*/ 4601817 w 6154751"/>
                  <a:gd name="connsiteY98" fmla="*/ 514214 h 3006865"/>
                  <a:gd name="connsiteX99" fmla="*/ 4299192 w 6154751"/>
                  <a:gd name="connsiteY99" fmla="*/ 641041 h 3006865"/>
                  <a:gd name="connsiteX100" fmla="*/ 4146170 w 6154751"/>
                  <a:gd name="connsiteY100" fmla="*/ 717966 h 3006865"/>
                  <a:gd name="connsiteX101" fmla="*/ 4028143 w 6154751"/>
                  <a:gd name="connsiteY101" fmla="*/ 713411 h 3006865"/>
                  <a:gd name="connsiteX102" fmla="*/ 3876261 w 6154751"/>
                  <a:gd name="connsiteY102" fmla="*/ 722936 h 3006865"/>
                  <a:gd name="connsiteX103" fmla="*/ 3803270 w 6154751"/>
                  <a:gd name="connsiteY103" fmla="*/ 732254 h 3006865"/>
                  <a:gd name="connsiteX104" fmla="*/ 3702948 w 6154751"/>
                  <a:gd name="connsiteY104" fmla="*/ 767040 h 3006865"/>
                  <a:gd name="connsiteX105" fmla="*/ 3643727 w 6154751"/>
                  <a:gd name="connsiteY105" fmla="*/ 863222 h 3006865"/>
                  <a:gd name="connsiteX106" fmla="*/ 3617843 w 6154751"/>
                  <a:gd name="connsiteY106" fmla="*/ 941596 h 3006865"/>
                  <a:gd name="connsiteX107" fmla="*/ 3577052 w 6154751"/>
                  <a:gd name="connsiteY107" fmla="*/ 982285 h 3006865"/>
                  <a:gd name="connsiteX108" fmla="*/ 3519280 w 6154751"/>
                  <a:gd name="connsiteY108" fmla="*/ 979696 h 3006865"/>
                  <a:gd name="connsiteX109" fmla="*/ 3431795 w 6154751"/>
                  <a:gd name="connsiteY109" fmla="*/ 917991 h 3006865"/>
                  <a:gd name="connsiteX110" fmla="*/ 3362636 w 6154751"/>
                  <a:gd name="connsiteY110" fmla="*/ 862083 h 3006865"/>
                  <a:gd name="connsiteX111" fmla="*/ 3286539 w 6154751"/>
                  <a:gd name="connsiteY111" fmla="*/ 765591 h 3006865"/>
                  <a:gd name="connsiteX112" fmla="*/ 3188494 w 6154751"/>
                  <a:gd name="connsiteY112" fmla="*/ 696638 h 3006865"/>
                  <a:gd name="connsiteX113" fmla="*/ 3011556 w 6154751"/>
                  <a:gd name="connsiteY113" fmla="*/ 603666 h 3006865"/>
                  <a:gd name="connsiteX114" fmla="*/ 2943225 w 6154751"/>
                  <a:gd name="connsiteY114" fmla="*/ 584202 h 3006865"/>
                  <a:gd name="connsiteX115" fmla="*/ 2862469 w 6154751"/>
                  <a:gd name="connsiteY115" fmla="*/ 603666 h 3006865"/>
                  <a:gd name="connsiteX0" fmla="*/ 2862469 w 6154751"/>
                  <a:gd name="connsiteY0" fmla="*/ 603666 h 3006865"/>
                  <a:gd name="connsiteX1" fmla="*/ 2834102 w 6154751"/>
                  <a:gd name="connsiteY1" fmla="*/ 670341 h 3006865"/>
                  <a:gd name="connsiteX2" fmla="*/ 2782956 w 6154751"/>
                  <a:gd name="connsiteY2" fmla="*/ 742814 h 3006865"/>
                  <a:gd name="connsiteX3" fmla="*/ 2735953 w 6154751"/>
                  <a:gd name="connsiteY3" fmla="*/ 792509 h 3006865"/>
                  <a:gd name="connsiteX4" fmla="*/ 2627036 w 6154751"/>
                  <a:gd name="connsiteY4" fmla="*/ 788989 h 3006865"/>
                  <a:gd name="connsiteX5" fmla="*/ 2475672 w 6154751"/>
                  <a:gd name="connsiteY5" fmla="*/ 933210 h 3006865"/>
                  <a:gd name="connsiteX6" fmla="*/ 2385391 w 6154751"/>
                  <a:gd name="connsiteY6" fmla="*/ 901840 h 3006865"/>
                  <a:gd name="connsiteX7" fmla="*/ 2281652 w 6154751"/>
                  <a:gd name="connsiteY7" fmla="*/ 813216 h 3006865"/>
                  <a:gd name="connsiteX8" fmla="*/ 2216426 w 6154751"/>
                  <a:gd name="connsiteY8" fmla="*/ 782570 h 3006865"/>
                  <a:gd name="connsiteX9" fmla="*/ 2037522 w 6154751"/>
                  <a:gd name="connsiteY9" fmla="*/ 732875 h 3006865"/>
                  <a:gd name="connsiteX10" fmla="*/ 1828800 w 6154751"/>
                  <a:gd name="connsiteY10" fmla="*/ 683179 h 3006865"/>
                  <a:gd name="connsiteX11" fmla="*/ 1620078 w 6154751"/>
                  <a:gd name="connsiteY11" fmla="*/ 563909 h 3006865"/>
                  <a:gd name="connsiteX12" fmla="*/ 1490869 w 6154751"/>
                  <a:gd name="connsiteY12" fmla="*/ 424762 h 3006865"/>
                  <a:gd name="connsiteX13" fmla="*/ 1381539 w 6154751"/>
                  <a:gd name="connsiteY13" fmla="*/ 335309 h 3006865"/>
                  <a:gd name="connsiteX14" fmla="*/ 1282148 w 6154751"/>
                  <a:gd name="connsiteY14" fmla="*/ 335309 h 3006865"/>
                  <a:gd name="connsiteX15" fmla="*/ 1133061 w 6154751"/>
                  <a:gd name="connsiteY15" fmla="*/ 404883 h 3006865"/>
                  <a:gd name="connsiteX16" fmla="*/ 1013791 w 6154751"/>
                  <a:gd name="connsiteY16" fmla="*/ 424762 h 3006865"/>
                  <a:gd name="connsiteX17" fmla="*/ 695739 w 6154751"/>
                  <a:gd name="connsiteY17" fmla="*/ 454579 h 3006865"/>
                  <a:gd name="connsiteX18" fmla="*/ 526774 w 6154751"/>
                  <a:gd name="connsiteY18" fmla="*/ 434701 h 3006865"/>
                  <a:gd name="connsiteX19" fmla="*/ 387626 w 6154751"/>
                  <a:gd name="connsiteY19" fmla="*/ 365127 h 3006865"/>
                  <a:gd name="connsiteX20" fmla="*/ 149087 w 6154751"/>
                  <a:gd name="connsiteY20" fmla="*/ 106709 h 3006865"/>
                  <a:gd name="connsiteX21" fmla="*/ 79513 w 6154751"/>
                  <a:gd name="connsiteY21" fmla="*/ 106709 h 3006865"/>
                  <a:gd name="connsiteX22" fmla="*/ 0 w 6154751"/>
                  <a:gd name="connsiteY22" fmla="*/ 196162 h 3006865"/>
                  <a:gd name="connsiteX23" fmla="*/ 49696 w 6154751"/>
                  <a:gd name="connsiteY23" fmla="*/ 365127 h 3006865"/>
                  <a:gd name="connsiteX24" fmla="*/ 178904 w 6154751"/>
                  <a:gd name="connsiteY24" fmla="*/ 573849 h 3006865"/>
                  <a:gd name="connsiteX25" fmla="*/ 208722 w 6154751"/>
                  <a:gd name="connsiteY25" fmla="*/ 732875 h 3006865"/>
                  <a:gd name="connsiteX26" fmla="*/ 238539 w 6154751"/>
                  <a:gd name="connsiteY26" fmla="*/ 872023 h 3006865"/>
                  <a:gd name="connsiteX27" fmla="*/ 397565 w 6154751"/>
                  <a:gd name="connsiteY27" fmla="*/ 961475 h 3006865"/>
                  <a:gd name="connsiteX28" fmla="*/ 606287 w 6154751"/>
                  <a:gd name="connsiteY28" fmla="*/ 1209953 h 3006865"/>
                  <a:gd name="connsiteX29" fmla="*/ 695739 w 6154751"/>
                  <a:gd name="connsiteY29" fmla="*/ 1488249 h 3006865"/>
                  <a:gd name="connsiteX30" fmla="*/ 715617 w 6154751"/>
                  <a:gd name="connsiteY30" fmla="*/ 1687031 h 3006865"/>
                  <a:gd name="connsiteX31" fmla="*/ 685800 w 6154751"/>
                  <a:gd name="connsiteY31" fmla="*/ 1816240 h 3006865"/>
                  <a:gd name="connsiteX32" fmla="*/ 705678 w 6154751"/>
                  <a:gd name="connsiteY32" fmla="*/ 1945449 h 3006865"/>
                  <a:gd name="connsiteX33" fmla="*/ 854765 w 6154751"/>
                  <a:gd name="connsiteY33" fmla="*/ 2074657 h 3006865"/>
                  <a:gd name="connsiteX34" fmla="*/ 1112354 w 6154751"/>
                  <a:gd name="connsiteY34" fmla="*/ 2206971 h 3006865"/>
                  <a:gd name="connsiteX35" fmla="*/ 1321904 w 6154751"/>
                  <a:gd name="connsiteY35" fmla="*/ 2324689 h 3006865"/>
                  <a:gd name="connsiteX36" fmla="*/ 1389511 w 6154751"/>
                  <a:gd name="connsiteY36" fmla="*/ 2478020 h 3006865"/>
                  <a:gd name="connsiteX37" fmla="*/ 1510748 w 6154751"/>
                  <a:gd name="connsiteY37" fmla="*/ 2561675 h 3006865"/>
                  <a:gd name="connsiteX38" fmla="*/ 1741108 w 6154751"/>
                  <a:gd name="connsiteY38" fmla="*/ 2649160 h 3006865"/>
                  <a:gd name="connsiteX39" fmla="*/ 1908313 w 6154751"/>
                  <a:gd name="connsiteY39" fmla="*/ 2661066 h 3006865"/>
                  <a:gd name="connsiteX40" fmla="*/ 2012570 w 6154751"/>
                  <a:gd name="connsiteY40" fmla="*/ 2661066 h 3006865"/>
                  <a:gd name="connsiteX41" fmla="*/ 2117035 w 6154751"/>
                  <a:gd name="connsiteY41" fmla="*/ 2611370 h 3006865"/>
                  <a:gd name="connsiteX42" fmla="*/ 2395330 w 6154751"/>
                  <a:gd name="connsiteY42" fmla="*/ 2442405 h 3006865"/>
                  <a:gd name="connsiteX43" fmla="*/ 2491202 w 6154751"/>
                  <a:gd name="connsiteY43" fmla="*/ 2418179 h 3006865"/>
                  <a:gd name="connsiteX44" fmla="*/ 2617925 w 6154751"/>
                  <a:gd name="connsiteY44" fmla="*/ 2414140 h 3006865"/>
                  <a:gd name="connsiteX45" fmla="*/ 2763078 w 6154751"/>
                  <a:gd name="connsiteY45" fmla="*/ 2402649 h 3006865"/>
                  <a:gd name="connsiteX46" fmla="*/ 3045308 w 6154751"/>
                  <a:gd name="connsiteY46" fmla="*/ 2610852 h 3006865"/>
                  <a:gd name="connsiteX47" fmla="*/ 3165095 w 6154751"/>
                  <a:gd name="connsiteY47" fmla="*/ 2675354 h 3006865"/>
                  <a:gd name="connsiteX48" fmla="*/ 3246885 w 6154751"/>
                  <a:gd name="connsiteY48" fmla="*/ 2692437 h 3006865"/>
                  <a:gd name="connsiteX49" fmla="*/ 3458817 w 6154751"/>
                  <a:gd name="connsiteY49" fmla="*/ 2671005 h 3006865"/>
                  <a:gd name="connsiteX50" fmla="*/ 3622295 w 6154751"/>
                  <a:gd name="connsiteY50" fmla="*/ 2563435 h 3006865"/>
                  <a:gd name="connsiteX51" fmla="*/ 3808033 w 6154751"/>
                  <a:gd name="connsiteY51" fmla="*/ 2422941 h 3006865"/>
                  <a:gd name="connsiteX52" fmla="*/ 3940037 w 6154751"/>
                  <a:gd name="connsiteY52" fmla="*/ 2358957 h 3006865"/>
                  <a:gd name="connsiteX53" fmla="*/ 4045226 w 6154751"/>
                  <a:gd name="connsiteY53" fmla="*/ 2323136 h 3006865"/>
                  <a:gd name="connsiteX54" fmla="*/ 4158077 w 6154751"/>
                  <a:gd name="connsiteY54" fmla="*/ 2334835 h 3006865"/>
                  <a:gd name="connsiteX55" fmla="*/ 4251567 w 6154751"/>
                  <a:gd name="connsiteY55" fmla="*/ 2376765 h 3006865"/>
                  <a:gd name="connsiteX56" fmla="*/ 4312029 w 6154751"/>
                  <a:gd name="connsiteY56" fmla="*/ 2446753 h 3006865"/>
                  <a:gd name="connsiteX57" fmla="*/ 4368454 w 6154751"/>
                  <a:gd name="connsiteY57" fmla="*/ 2632802 h 3006865"/>
                  <a:gd name="connsiteX58" fmla="*/ 4443827 w 6154751"/>
                  <a:gd name="connsiteY58" fmla="*/ 2725360 h 3006865"/>
                  <a:gd name="connsiteX59" fmla="*/ 4545289 w 6154751"/>
                  <a:gd name="connsiteY59" fmla="*/ 2773502 h 3006865"/>
                  <a:gd name="connsiteX60" fmla="*/ 4663833 w 6154751"/>
                  <a:gd name="connsiteY60" fmla="*/ 2919380 h 3006865"/>
                  <a:gd name="connsiteX61" fmla="*/ 4746245 w 6154751"/>
                  <a:gd name="connsiteY61" fmla="*/ 2973010 h 3006865"/>
                  <a:gd name="connsiteX62" fmla="*/ 4824412 w 6154751"/>
                  <a:gd name="connsiteY62" fmla="*/ 3006865 h 3006865"/>
                  <a:gd name="connsiteX63" fmla="*/ 4909930 w 6154751"/>
                  <a:gd name="connsiteY63" fmla="*/ 2979118 h 3006865"/>
                  <a:gd name="connsiteX64" fmla="*/ 5058603 w 6154751"/>
                  <a:gd name="connsiteY64" fmla="*/ 2851980 h 3006865"/>
                  <a:gd name="connsiteX65" fmla="*/ 5178287 w 6154751"/>
                  <a:gd name="connsiteY65" fmla="*/ 2800214 h 3006865"/>
                  <a:gd name="connsiteX66" fmla="*/ 5414031 w 6154751"/>
                  <a:gd name="connsiteY66" fmla="*/ 2778265 h 3006865"/>
                  <a:gd name="connsiteX67" fmla="*/ 5575852 w 6154751"/>
                  <a:gd name="connsiteY67" fmla="*/ 2631249 h 3006865"/>
                  <a:gd name="connsiteX68" fmla="*/ 5724939 w 6154751"/>
                  <a:gd name="connsiteY68" fmla="*/ 2422527 h 3006865"/>
                  <a:gd name="connsiteX69" fmla="*/ 5748752 w 6154751"/>
                  <a:gd name="connsiteY69" fmla="*/ 2320547 h 3006865"/>
                  <a:gd name="connsiteX70" fmla="*/ 5792960 w 6154751"/>
                  <a:gd name="connsiteY70" fmla="*/ 2074451 h 3006865"/>
                  <a:gd name="connsiteX71" fmla="*/ 5858496 w 6154751"/>
                  <a:gd name="connsiteY71" fmla="*/ 1938305 h 3006865"/>
                  <a:gd name="connsiteX72" fmla="*/ 6023113 w 6154751"/>
                  <a:gd name="connsiteY72" fmla="*/ 1607518 h 3006865"/>
                  <a:gd name="connsiteX73" fmla="*/ 6154704 w 6154751"/>
                  <a:gd name="connsiteY73" fmla="*/ 1310587 h 3006865"/>
                  <a:gd name="connsiteX74" fmla="*/ 6153460 w 6154751"/>
                  <a:gd name="connsiteY74" fmla="*/ 801931 h 3006865"/>
                  <a:gd name="connsiteX75" fmla="*/ 6072602 w 6154751"/>
                  <a:gd name="connsiteY75" fmla="*/ 696535 h 3006865"/>
                  <a:gd name="connsiteX76" fmla="*/ 6019178 w 6154751"/>
                  <a:gd name="connsiteY76" fmla="*/ 573020 h 3006865"/>
                  <a:gd name="connsiteX77" fmla="*/ 5994020 w 6154751"/>
                  <a:gd name="connsiteY77" fmla="*/ 422691 h 3006865"/>
                  <a:gd name="connsiteX78" fmla="*/ 5981390 w 6154751"/>
                  <a:gd name="connsiteY78" fmla="*/ 297520 h 3006865"/>
                  <a:gd name="connsiteX79" fmla="*/ 5941632 w 6154751"/>
                  <a:gd name="connsiteY79" fmla="*/ 171106 h 3006865"/>
                  <a:gd name="connsiteX80" fmla="*/ 5905914 w 6154751"/>
                  <a:gd name="connsiteY80" fmla="*/ 148847 h 3006865"/>
                  <a:gd name="connsiteX81" fmla="*/ 5857771 w 6154751"/>
                  <a:gd name="connsiteY81" fmla="*/ 149987 h 3006865"/>
                  <a:gd name="connsiteX82" fmla="*/ 5790992 w 6154751"/>
                  <a:gd name="connsiteY82" fmla="*/ 274846 h 3006865"/>
                  <a:gd name="connsiteX83" fmla="*/ 5717381 w 6154751"/>
                  <a:gd name="connsiteY83" fmla="*/ 280024 h 3006865"/>
                  <a:gd name="connsiteX84" fmla="*/ 5615609 w 6154751"/>
                  <a:gd name="connsiteY84" fmla="*/ 285614 h 3006865"/>
                  <a:gd name="connsiteX85" fmla="*/ 5579683 w 6154751"/>
                  <a:gd name="connsiteY85" fmla="*/ 275054 h 3006865"/>
                  <a:gd name="connsiteX86" fmla="*/ 5528952 w 6154751"/>
                  <a:gd name="connsiteY86" fmla="*/ 190571 h 3006865"/>
                  <a:gd name="connsiteX87" fmla="*/ 5489195 w 6154751"/>
                  <a:gd name="connsiteY87" fmla="*/ 144085 h 3006865"/>
                  <a:gd name="connsiteX88" fmla="*/ 5416826 w 6154751"/>
                  <a:gd name="connsiteY88" fmla="*/ 118615 h 3006865"/>
                  <a:gd name="connsiteX89" fmla="*/ 5329652 w 6154751"/>
                  <a:gd name="connsiteY89" fmla="*/ 89316 h 3006865"/>
                  <a:gd name="connsiteX90" fmla="*/ 5226016 w 6154751"/>
                  <a:gd name="connsiteY90" fmla="*/ 37136 h 3006865"/>
                  <a:gd name="connsiteX91" fmla="*/ 5158409 w 6154751"/>
                  <a:gd name="connsiteY91" fmla="*/ 7318 h 3006865"/>
                  <a:gd name="connsiteX92" fmla="*/ 5110577 w 6154751"/>
                  <a:gd name="connsiteY92" fmla="*/ 1210 h 3006865"/>
                  <a:gd name="connsiteX93" fmla="*/ 5049078 w 6154751"/>
                  <a:gd name="connsiteY93" fmla="*/ 47075 h 3006865"/>
                  <a:gd name="connsiteX94" fmla="*/ 4998554 w 6154751"/>
                  <a:gd name="connsiteY94" fmla="*/ 236746 h 3006865"/>
                  <a:gd name="connsiteX95" fmla="*/ 4953414 w 6154751"/>
                  <a:gd name="connsiteY95" fmla="*/ 351254 h 3006865"/>
                  <a:gd name="connsiteX96" fmla="*/ 4880527 w 6154751"/>
                  <a:gd name="connsiteY96" fmla="*/ 432630 h 3006865"/>
                  <a:gd name="connsiteX97" fmla="*/ 4753389 w 6154751"/>
                  <a:gd name="connsiteY97" fmla="*/ 470316 h 3006865"/>
                  <a:gd name="connsiteX98" fmla="*/ 4601817 w 6154751"/>
                  <a:gd name="connsiteY98" fmla="*/ 514214 h 3006865"/>
                  <a:gd name="connsiteX99" fmla="*/ 4299192 w 6154751"/>
                  <a:gd name="connsiteY99" fmla="*/ 641041 h 3006865"/>
                  <a:gd name="connsiteX100" fmla="*/ 4146170 w 6154751"/>
                  <a:gd name="connsiteY100" fmla="*/ 717966 h 3006865"/>
                  <a:gd name="connsiteX101" fmla="*/ 4028143 w 6154751"/>
                  <a:gd name="connsiteY101" fmla="*/ 713411 h 3006865"/>
                  <a:gd name="connsiteX102" fmla="*/ 3876261 w 6154751"/>
                  <a:gd name="connsiteY102" fmla="*/ 722936 h 3006865"/>
                  <a:gd name="connsiteX103" fmla="*/ 3803270 w 6154751"/>
                  <a:gd name="connsiteY103" fmla="*/ 732254 h 3006865"/>
                  <a:gd name="connsiteX104" fmla="*/ 3702948 w 6154751"/>
                  <a:gd name="connsiteY104" fmla="*/ 767040 h 3006865"/>
                  <a:gd name="connsiteX105" fmla="*/ 3643727 w 6154751"/>
                  <a:gd name="connsiteY105" fmla="*/ 863222 h 3006865"/>
                  <a:gd name="connsiteX106" fmla="*/ 3617843 w 6154751"/>
                  <a:gd name="connsiteY106" fmla="*/ 941596 h 3006865"/>
                  <a:gd name="connsiteX107" fmla="*/ 3577052 w 6154751"/>
                  <a:gd name="connsiteY107" fmla="*/ 982285 h 3006865"/>
                  <a:gd name="connsiteX108" fmla="*/ 3519280 w 6154751"/>
                  <a:gd name="connsiteY108" fmla="*/ 979696 h 3006865"/>
                  <a:gd name="connsiteX109" fmla="*/ 3431795 w 6154751"/>
                  <a:gd name="connsiteY109" fmla="*/ 917991 h 3006865"/>
                  <a:gd name="connsiteX110" fmla="*/ 3362636 w 6154751"/>
                  <a:gd name="connsiteY110" fmla="*/ 862083 h 3006865"/>
                  <a:gd name="connsiteX111" fmla="*/ 3286539 w 6154751"/>
                  <a:gd name="connsiteY111" fmla="*/ 765591 h 3006865"/>
                  <a:gd name="connsiteX112" fmla="*/ 3188494 w 6154751"/>
                  <a:gd name="connsiteY112" fmla="*/ 696638 h 3006865"/>
                  <a:gd name="connsiteX113" fmla="*/ 3011556 w 6154751"/>
                  <a:gd name="connsiteY113" fmla="*/ 603666 h 3006865"/>
                  <a:gd name="connsiteX114" fmla="*/ 2943225 w 6154751"/>
                  <a:gd name="connsiteY114" fmla="*/ 584202 h 3006865"/>
                  <a:gd name="connsiteX115" fmla="*/ 2862469 w 6154751"/>
                  <a:gd name="connsiteY115" fmla="*/ 603666 h 3006865"/>
                  <a:gd name="connsiteX0" fmla="*/ 2862469 w 6154751"/>
                  <a:gd name="connsiteY0" fmla="*/ 603666 h 3006865"/>
                  <a:gd name="connsiteX1" fmla="*/ 2834102 w 6154751"/>
                  <a:gd name="connsiteY1" fmla="*/ 670341 h 3006865"/>
                  <a:gd name="connsiteX2" fmla="*/ 2782956 w 6154751"/>
                  <a:gd name="connsiteY2" fmla="*/ 742814 h 3006865"/>
                  <a:gd name="connsiteX3" fmla="*/ 2735953 w 6154751"/>
                  <a:gd name="connsiteY3" fmla="*/ 792509 h 3006865"/>
                  <a:gd name="connsiteX4" fmla="*/ 2627036 w 6154751"/>
                  <a:gd name="connsiteY4" fmla="*/ 788989 h 3006865"/>
                  <a:gd name="connsiteX5" fmla="*/ 2475672 w 6154751"/>
                  <a:gd name="connsiteY5" fmla="*/ 933210 h 3006865"/>
                  <a:gd name="connsiteX6" fmla="*/ 2385391 w 6154751"/>
                  <a:gd name="connsiteY6" fmla="*/ 901840 h 3006865"/>
                  <a:gd name="connsiteX7" fmla="*/ 2281652 w 6154751"/>
                  <a:gd name="connsiteY7" fmla="*/ 813216 h 3006865"/>
                  <a:gd name="connsiteX8" fmla="*/ 2216426 w 6154751"/>
                  <a:gd name="connsiteY8" fmla="*/ 782570 h 3006865"/>
                  <a:gd name="connsiteX9" fmla="*/ 2037522 w 6154751"/>
                  <a:gd name="connsiteY9" fmla="*/ 732875 h 3006865"/>
                  <a:gd name="connsiteX10" fmla="*/ 1828800 w 6154751"/>
                  <a:gd name="connsiteY10" fmla="*/ 683179 h 3006865"/>
                  <a:gd name="connsiteX11" fmla="*/ 1620078 w 6154751"/>
                  <a:gd name="connsiteY11" fmla="*/ 563909 h 3006865"/>
                  <a:gd name="connsiteX12" fmla="*/ 1490869 w 6154751"/>
                  <a:gd name="connsiteY12" fmla="*/ 424762 h 3006865"/>
                  <a:gd name="connsiteX13" fmla="*/ 1381539 w 6154751"/>
                  <a:gd name="connsiteY13" fmla="*/ 335309 h 3006865"/>
                  <a:gd name="connsiteX14" fmla="*/ 1282148 w 6154751"/>
                  <a:gd name="connsiteY14" fmla="*/ 335309 h 3006865"/>
                  <a:gd name="connsiteX15" fmla="*/ 1133061 w 6154751"/>
                  <a:gd name="connsiteY15" fmla="*/ 404883 h 3006865"/>
                  <a:gd name="connsiteX16" fmla="*/ 1013791 w 6154751"/>
                  <a:gd name="connsiteY16" fmla="*/ 424762 h 3006865"/>
                  <a:gd name="connsiteX17" fmla="*/ 695739 w 6154751"/>
                  <a:gd name="connsiteY17" fmla="*/ 454579 h 3006865"/>
                  <a:gd name="connsiteX18" fmla="*/ 526774 w 6154751"/>
                  <a:gd name="connsiteY18" fmla="*/ 434701 h 3006865"/>
                  <a:gd name="connsiteX19" fmla="*/ 387626 w 6154751"/>
                  <a:gd name="connsiteY19" fmla="*/ 365127 h 3006865"/>
                  <a:gd name="connsiteX20" fmla="*/ 149087 w 6154751"/>
                  <a:gd name="connsiteY20" fmla="*/ 106709 h 3006865"/>
                  <a:gd name="connsiteX21" fmla="*/ 79513 w 6154751"/>
                  <a:gd name="connsiteY21" fmla="*/ 106709 h 3006865"/>
                  <a:gd name="connsiteX22" fmla="*/ 0 w 6154751"/>
                  <a:gd name="connsiteY22" fmla="*/ 196162 h 3006865"/>
                  <a:gd name="connsiteX23" fmla="*/ 49696 w 6154751"/>
                  <a:gd name="connsiteY23" fmla="*/ 365127 h 3006865"/>
                  <a:gd name="connsiteX24" fmla="*/ 178904 w 6154751"/>
                  <a:gd name="connsiteY24" fmla="*/ 573849 h 3006865"/>
                  <a:gd name="connsiteX25" fmla="*/ 208722 w 6154751"/>
                  <a:gd name="connsiteY25" fmla="*/ 732875 h 3006865"/>
                  <a:gd name="connsiteX26" fmla="*/ 238539 w 6154751"/>
                  <a:gd name="connsiteY26" fmla="*/ 872023 h 3006865"/>
                  <a:gd name="connsiteX27" fmla="*/ 397565 w 6154751"/>
                  <a:gd name="connsiteY27" fmla="*/ 961475 h 3006865"/>
                  <a:gd name="connsiteX28" fmla="*/ 606287 w 6154751"/>
                  <a:gd name="connsiteY28" fmla="*/ 1209953 h 3006865"/>
                  <a:gd name="connsiteX29" fmla="*/ 695739 w 6154751"/>
                  <a:gd name="connsiteY29" fmla="*/ 1488249 h 3006865"/>
                  <a:gd name="connsiteX30" fmla="*/ 715617 w 6154751"/>
                  <a:gd name="connsiteY30" fmla="*/ 1687031 h 3006865"/>
                  <a:gd name="connsiteX31" fmla="*/ 685800 w 6154751"/>
                  <a:gd name="connsiteY31" fmla="*/ 1816240 h 3006865"/>
                  <a:gd name="connsiteX32" fmla="*/ 705678 w 6154751"/>
                  <a:gd name="connsiteY32" fmla="*/ 1945449 h 3006865"/>
                  <a:gd name="connsiteX33" fmla="*/ 897627 w 6154751"/>
                  <a:gd name="connsiteY33" fmla="*/ 2122282 h 3006865"/>
                  <a:gd name="connsiteX34" fmla="*/ 1112354 w 6154751"/>
                  <a:gd name="connsiteY34" fmla="*/ 2206971 h 3006865"/>
                  <a:gd name="connsiteX35" fmla="*/ 1321904 w 6154751"/>
                  <a:gd name="connsiteY35" fmla="*/ 2324689 h 3006865"/>
                  <a:gd name="connsiteX36" fmla="*/ 1389511 w 6154751"/>
                  <a:gd name="connsiteY36" fmla="*/ 2478020 h 3006865"/>
                  <a:gd name="connsiteX37" fmla="*/ 1510748 w 6154751"/>
                  <a:gd name="connsiteY37" fmla="*/ 2561675 h 3006865"/>
                  <a:gd name="connsiteX38" fmla="*/ 1741108 w 6154751"/>
                  <a:gd name="connsiteY38" fmla="*/ 2649160 h 3006865"/>
                  <a:gd name="connsiteX39" fmla="*/ 1908313 w 6154751"/>
                  <a:gd name="connsiteY39" fmla="*/ 2661066 h 3006865"/>
                  <a:gd name="connsiteX40" fmla="*/ 2012570 w 6154751"/>
                  <a:gd name="connsiteY40" fmla="*/ 2661066 h 3006865"/>
                  <a:gd name="connsiteX41" fmla="*/ 2117035 w 6154751"/>
                  <a:gd name="connsiteY41" fmla="*/ 2611370 h 3006865"/>
                  <a:gd name="connsiteX42" fmla="*/ 2395330 w 6154751"/>
                  <a:gd name="connsiteY42" fmla="*/ 2442405 h 3006865"/>
                  <a:gd name="connsiteX43" fmla="*/ 2491202 w 6154751"/>
                  <a:gd name="connsiteY43" fmla="*/ 2418179 h 3006865"/>
                  <a:gd name="connsiteX44" fmla="*/ 2617925 w 6154751"/>
                  <a:gd name="connsiteY44" fmla="*/ 2414140 h 3006865"/>
                  <a:gd name="connsiteX45" fmla="*/ 2763078 w 6154751"/>
                  <a:gd name="connsiteY45" fmla="*/ 2402649 h 3006865"/>
                  <a:gd name="connsiteX46" fmla="*/ 3045308 w 6154751"/>
                  <a:gd name="connsiteY46" fmla="*/ 2610852 h 3006865"/>
                  <a:gd name="connsiteX47" fmla="*/ 3165095 w 6154751"/>
                  <a:gd name="connsiteY47" fmla="*/ 2675354 h 3006865"/>
                  <a:gd name="connsiteX48" fmla="*/ 3246885 w 6154751"/>
                  <a:gd name="connsiteY48" fmla="*/ 2692437 h 3006865"/>
                  <a:gd name="connsiteX49" fmla="*/ 3458817 w 6154751"/>
                  <a:gd name="connsiteY49" fmla="*/ 2671005 h 3006865"/>
                  <a:gd name="connsiteX50" fmla="*/ 3622295 w 6154751"/>
                  <a:gd name="connsiteY50" fmla="*/ 2563435 h 3006865"/>
                  <a:gd name="connsiteX51" fmla="*/ 3808033 w 6154751"/>
                  <a:gd name="connsiteY51" fmla="*/ 2422941 h 3006865"/>
                  <a:gd name="connsiteX52" fmla="*/ 3940037 w 6154751"/>
                  <a:gd name="connsiteY52" fmla="*/ 2358957 h 3006865"/>
                  <a:gd name="connsiteX53" fmla="*/ 4045226 w 6154751"/>
                  <a:gd name="connsiteY53" fmla="*/ 2323136 h 3006865"/>
                  <a:gd name="connsiteX54" fmla="*/ 4158077 w 6154751"/>
                  <a:gd name="connsiteY54" fmla="*/ 2334835 h 3006865"/>
                  <a:gd name="connsiteX55" fmla="*/ 4251567 w 6154751"/>
                  <a:gd name="connsiteY55" fmla="*/ 2376765 h 3006865"/>
                  <a:gd name="connsiteX56" fmla="*/ 4312029 w 6154751"/>
                  <a:gd name="connsiteY56" fmla="*/ 2446753 h 3006865"/>
                  <a:gd name="connsiteX57" fmla="*/ 4368454 w 6154751"/>
                  <a:gd name="connsiteY57" fmla="*/ 2632802 h 3006865"/>
                  <a:gd name="connsiteX58" fmla="*/ 4443827 w 6154751"/>
                  <a:gd name="connsiteY58" fmla="*/ 2725360 h 3006865"/>
                  <a:gd name="connsiteX59" fmla="*/ 4545289 w 6154751"/>
                  <a:gd name="connsiteY59" fmla="*/ 2773502 h 3006865"/>
                  <a:gd name="connsiteX60" fmla="*/ 4663833 w 6154751"/>
                  <a:gd name="connsiteY60" fmla="*/ 2919380 h 3006865"/>
                  <a:gd name="connsiteX61" fmla="*/ 4746245 w 6154751"/>
                  <a:gd name="connsiteY61" fmla="*/ 2973010 h 3006865"/>
                  <a:gd name="connsiteX62" fmla="*/ 4824412 w 6154751"/>
                  <a:gd name="connsiteY62" fmla="*/ 3006865 h 3006865"/>
                  <a:gd name="connsiteX63" fmla="*/ 4909930 w 6154751"/>
                  <a:gd name="connsiteY63" fmla="*/ 2979118 h 3006865"/>
                  <a:gd name="connsiteX64" fmla="*/ 5058603 w 6154751"/>
                  <a:gd name="connsiteY64" fmla="*/ 2851980 h 3006865"/>
                  <a:gd name="connsiteX65" fmla="*/ 5178287 w 6154751"/>
                  <a:gd name="connsiteY65" fmla="*/ 2800214 h 3006865"/>
                  <a:gd name="connsiteX66" fmla="*/ 5414031 w 6154751"/>
                  <a:gd name="connsiteY66" fmla="*/ 2778265 h 3006865"/>
                  <a:gd name="connsiteX67" fmla="*/ 5575852 w 6154751"/>
                  <a:gd name="connsiteY67" fmla="*/ 2631249 h 3006865"/>
                  <a:gd name="connsiteX68" fmla="*/ 5724939 w 6154751"/>
                  <a:gd name="connsiteY68" fmla="*/ 2422527 h 3006865"/>
                  <a:gd name="connsiteX69" fmla="*/ 5748752 w 6154751"/>
                  <a:gd name="connsiteY69" fmla="*/ 2320547 h 3006865"/>
                  <a:gd name="connsiteX70" fmla="*/ 5792960 w 6154751"/>
                  <a:gd name="connsiteY70" fmla="*/ 2074451 h 3006865"/>
                  <a:gd name="connsiteX71" fmla="*/ 5858496 w 6154751"/>
                  <a:gd name="connsiteY71" fmla="*/ 1938305 h 3006865"/>
                  <a:gd name="connsiteX72" fmla="*/ 6023113 w 6154751"/>
                  <a:gd name="connsiteY72" fmla="*/ 1607518 h 3006865"/>
                  <a:gd name="connsiteX73" fmla="*/ 6154704 w 6154751"/>
                  <a:gd name="connsiteY73" fmla="*/ 1310587 h 3006865"/>
                  <a:gd name="connsiteX74" fmla="*/ 6153460 w 6154751"/>
                  <a:gd name="connsiteY74" fmla="*/ 801931 h 3006865"/>
                  <a:gd name="connsiteX75" fmla="*/ 6072602 w 6154751"/>
                  <a:gd name="connsiteY75" fmla="*/ 696535 h 3006865"/>
                  <a:gd name="connsiteX76" fmla="*/ 6019178 w 6154751"/>
                  <a:gd name="connsiteY76" fmla="*/ 573020 h 3006865"/>
                  <a:gd name="connsiteX77" fmla="*/ 5994020 w 6154751"/>
                  <a:gd name="connsiteY77" fmla="*/ 422691 h 3006865"/>
                  <a:gd name="connsiteX78" fmla="*/ 5981390 w 6154751"/>
                  <a:gd name="connsiteY78" fmla="*/ 297520 h 3006865"/>
                  <a:gd name="connsiteX79" fmla="*/ 5941632 w 6154751"/>
                  <a:gd name="connsiteY79" fmla="*/ 171106 h 3006865"/>
                  <a:gd name="connsiteX80" fmla="*/ 5905914 w 6154751"/>
                  <a:gd name="connsiteY80" fmla="*/ 148847 h 3006865"/>
                  <a:gd name="connsiteX81" fmla="*/ 5857771 w 6154751"/>
                  <a:gd name="connsiteY81" fmla="*/ 149987 h 3006865"/>
                  <a:gd name="connsiteX82" fmla="*/ 5790992 w 6154751"/>
                  <a:gd name="connsiteY82" fmla="*/ 274846 h 3006865"/>
                  <a:gd name="connsiteX83" fmla="*/ 5717381 w 6154751"/>
                  <a:gd name="connsiteY83" fmla="*/ 280024 h 3006865"/>
                  <a:gd name="connsiteX84" fmla="*/ 5615609 w 6154751"/>
                  <a:gd name="connsiteY84" fmla="*/ 285614 h 3006865"/>
                  <a:gd name="connsiteX85" fmla="*/ 5579683 w 6154751"/>
                  <a:gd name="connsiteY85" fmla="*/ 275054 h 3006865"/>
                  <a:gd name="connsiteX86" fmla="*/ 5528952 w 6154751"/>
                  <a:gd name="connsiteY86" fmla="*/ 190571 h 3006865"/>
                  <a:gd name="connsiteX87" fmla="*/ 5489195 w 6154751"/>
                  <a:gd name="connsiteY87" fmla="*/ 144085 h 3006865"/>
                  <a:gd name="connsiteX88" fmla="*/ 5416826 w 6154751"/>
                  <a:gd name="connsiteY88" fmla="*/ 118615 h 3006865"/>
                  <a:gd name="connsiteX89" fmla="*/ 5329652 w 6154751"/>
                  <a:gd name="connsiteY89" fmla="*/ 89316 h 3006865"/>
                  <a:gd name="connsiteX90" fmla="*/ 5226016 w 6154751"/>
                  <a:gd name="connsiteY90" fmla="*/ 37136 h 3006865"/>
                  <a:gd name="connsiteX91" fmla="*/ 5158409 w 6154751"/>
                  <a:gd name="connsiteY91" fmla="*/ 7318 h 3006865"/>
                  <a:gd name="connsiteX92" fmla="*/ 5110577 w 6154751"/>
                  <a:gd name="connsiteY92" fmla="*/ 1210 h 3006865"/>
                  <a:gd name="connsiteX93" fmla="*/ 5049078 w 6154751"/>
                  <a:gd name="connsiteY93" fmla="*/ 47075 h 3006865"/>
                  <a:gd name="connsiteX94" fmla="*/ 4998554 w 6154751"/>
                  <a:gd name="connsiteY94" fmla="*/ 236746 h 3006865"/>
                  <a:gd name="connsiteX95" fmla="*/ 4953414 w 6154751"/>
                  <a:gd name="connsiteY95" fmla="*/ 351254 h 3006865"/>
                  <a:gd name="connsiteX96" fmla="*/ 4880527 w 6154751"/>
                  <a:gd name="connsiteY96" fmla="*/ 432630 h 3006865"/>
                  <a:gd name="connsiteX97" fmla="*/ 4753389 w 6154751"/>
                  <a:gd name="connsiteY97" fmla="*/ 470316 h 3006865"/>
                  <a:gd name="connsiteX98" fmla="*/ 4601817 w 6154751"/>
                  <a:gd name="connsiteY98" fmla="*/ 514214 h 3006865"/>
                  <a:gd name="connsiteX99" fmla="*/ 4299192 w 6154751"/>
                  <a:gd name="connsiteY99" fmla="*/ 641041 h 3006865"/>
                  <a:gd name="connsiteX100" fmla="*/ 4146170 w 6154751"/>
                  <a:gd name="connsiteY100" fmla="*/ 717966 h 3006865"/>
                  <a:gd name="connsiteX101" fmla="*/ 4028143 w 6154751"/>
                  <a:gd name="connsiteY101" fmla="*/ 713411 h 3006865"/>
                  <a:gd name="connsiteX102" fmla="*/ 3876261 w 6154751"/>
                  <a:gd name="connsiteY102" fmla="*/ 722936 h 3006865"/>
                  <a:gd name="connsiteX103" fmla="*/ 3803270 w 6154751"/>
                  <a:gd name="connsiteY103" fmla="*/ 732254 h 3006865"/>
                  <a:gd name="connsiteX104" fmla="*/ 3702948 w 6154751"/>
                  <a:gd name="connsiteY104" fmla="*/ 767040 h 3006865"/>
                  <a:gd name="connsiteX105" fmla="*/ 3643727 w 6154751"/>
                  <a:gd name="connsiteY105" fmla="*/ 863222 h 3006865"/>
                  <a:gd name="connsiteX106" fmla="*/ 3617843 w 6154751"/>
                  <a:gd name="connsiteY106" fmla="*/ 941596 h 3006865"/>
                  <a:gd name="connsiteX107" fmla="*/ 3577052 w 6154751"/>
                  <a:gd name="connsiteY107" fmla="*/ 982285 h 3006865"/>
                  <a:gd name="connsiteX108" fmla="*/ 3519280 w 6154751"/>
                  <a:gd name="connsiteY108" fmla="*/ 979696 h 3006865"/>
                  <a:gd name="connsiteX109" fmla="*/ 3431795 w 6154751"/>
                  <a:gd name="connsiteY109" fmla="*/ 917991 h 3006865"/>
                  <a:gd name="connsiteX110" fmla="*/ 3362636 w 6154751"/>
                  <a:gd name="connsiteY110" fmla="*/ 862083 h 3006865"/>
                  <a:gd name="connsiteX111" fmla="*/ 3286539 w 6154751"/>
                  <a:gd name="connsiteY111" fmla="*/ 765591 h 3006865"/>
                  <a:gd name="connsiteX112" fmla="*/ 3188494 w 6154751"/>
                  <a:gd name="connsiteY112" fmla="*/ 696638 h 3006865"/>
                  <a:gd name="connsiteX113" fmla="*/ 3011556 w 6154751"/>
                  <a:gd name="connsiteY113" fmla="*/ 603666 h 3006865"/>
                  <a:gd name="connsiteX114" fmla="*/ 2943225 w 6154751"/>
                  <a:gd name="connsiteY114" fmla="*/ 584202 h 3006865"/>
                  <a:gd name="connsiteX115" fmla="*/ 2862469 w 6154751"/>
                  <a:gd name="connsiteY115" fmla="*/ 603666 h 3006865"/>
                  <a:gd name="connsiteX0" fmla="*/ 2862469 w 6154751"/>
                  <a:gd name="connsiteY0" fmla="*/ 603666 h 3006865"/>
                  <a:gd name="connsiteX1" fmla="*/ 2834102 w 6154751"/>
                  <a:gd name="connsiteY1" fmla="*/ 670341 h 3006865"/>
                  <a:gd name="connsiteX2" fmla="*/ 2782956 w 6154751"/>
                  <a:gd name="connsiteY2" fmla="*/ 742814 h 3006865"/>
                  <a:gd name="connsiteX3" fmla="*/ 2735953 w 6154751"/>
                  <a:gd name="connsiteY3" fmla="*/ 792509 h 3006865"/>
                  <a:gd name="connsiteX4" fmla="*/ 2627036 w 6154751"/>
                  <a:gd name="connsiteY4" fmla="*/ 788989 h 3006865"/>
                  <a:gd name="connsiteX5" fmla="*/ 2475672 w 6154751"/>
                  <a:gd name="connsiteY5" fmla="*/ 933210 h 3006865"/>
                  <a:gd name="connsiteX6" fmla="*/ 2385391 w 6154751"/>
                  <a:gd name="connsiteY6" fmla="*/ 901840 h 3006865"/>
                  <a:gd name="connsiteX7" fmla="*/ 2281652 w 6154751"/>
                  <a:gd name="connsiteY7" fmla="*/ 813216 h 3006865"/>
                  <a:gd name="connsiteX8" fmla="*/ 2216426 w 6154751"/>
                  <a:gd name="connsiteY8" fmla="*/ 782570 h 3006865"/>
                  <a:gd name="connsiteX9" fmla="*/ 2037522 w 6154751"/>
                  <a:gd name="connsiteY9" fmla="*/ 732875 h 3006865"/>
                  <a:gd name="connsiteX10" fmla="*/ 1828800 w 6154751"/>
                  <a:gd name="connsiteY10" fmla="*/ 683179 h 3006865"/>
                  <a:gd name="connsiteX11" fmla="*/ 1620078 w 6154751"/>
                  <a:gd name="connsiteY11" fmla="*/ 563909 h 3006865"/>
                  <a:gd name="connsiteX12" fmla="*/ 1490869 w 6154751"/>
                  <a:gd name="connsiteY12" fmla="*/ 424762 h 3006865"/>
                  <a:gd name="connsiteX13" fmla="*/ 1381539 w 6154751"/>
                  <a:gd name="connsiteY13" fmla="*/ 335309 h 3006865"/>
                  <a:gd name="connsiteX14" fmla="*/ 1282148 w 6154751"/>
                  <a:gd name="connsiteY14" fmla="*/ 335309 h 3006865"/>
                  <a:gd name="connsiteX15" fmla="*/ 1133061 w 6154751"/>
                  <a:gd name="connsiteY15" fmla="*/ 404883 h 3006865"/>
                  <a:gd name="connsiteX16" fmla="*/ 1013791 w 6154751"/>
                  <a:gd name="connsiteY16" fmla="*/ 424762 h 3006865"/>
                  <a:gd name="connsiteX17" fmla="*/ 695739 w 6154751"/>
                  <a:gd name="connsiteY17" fmla="*/ 454579 h 3006865"/>
                  <a:gd name="connsiteX18" fmla="*/ 526774 w 6154751"/>
                  <a:gd name="connsiteY18" fmla="*/ 434701 h 3006865"/>
                  <a:gd name="connsiteX19" fmla="*/ 387626 w 6154751"/>
                  <a:gd name="connsiteY19" fmla="*/ 365127 h 3006865"/>
                  <a:gd name="connsiteX20" fmla="*/ 149087 w 6154751"/>
                  <a:gd name="connsiteY20" fmla="*/ 106709 h 3006865"/>
                  <a:gd name="connsiteX21" fmla="*/ 79513 w 6154751"/>
                  <a:gd name="connsiteY21" fmla="*/ 106709 h 3006865"/>
                  <a:gd name="connsiteX22" fmla="*/ 0 w 6154751"/>
                  <a:gd name="connsiteY22" fmla="*/ 196162 h 3006865"/>
                  <a:gd name="connsiteX23" fmla="*/ 49696 w 6154751"/>
                  <a:gd name="connsiteY23" fmla="*/ 365127 h 3006865"/>
                  <a:gd name="connsiteX24" fmla="*/ 178904 w 6154751"/>
                  <a:gd name="connsiteY24" fmla="*/ 573849 h 3006865"/>
                  <a:gd name="connsiteX25" fmla="*/ 208722 w 6154751"/>
                  <a:gd name="connsiteY25" fmla="*/ 732875 h 3006865"/>
                  <a:gd name="connsiteX26" fmla="*/ 238539 w 6154751"/>
                  <a:gd name="connsiteY26" fmla="*/ 872023 h 3006865"/>
                  <a:gd name="connsiteX27" fmla="*/ 397565 w 6154751"/>
                  <a:gd name="connsiteY27" fmla="*/ 961475 h 3006865"/>
                  <a:gd name="connsiteX28" fmla="*/ 606287 w 6154751"/>
                  <a:gd name="connsiteY28" fmla="*/ 1209953 h 3006865"/>
                  <a:gd name="connsiteX29" fmla="*/ 695739 w 6154751"/>
                  <a:gd name="connsiteY29" fmla="*/ 1488249 h 3006865"/>
                  <a:gd name="connsiteX30" fmla="*/ 715617 w 6154751"/>
                  <a:gd name="connsiteY30" fmla="*/ 1687031 h 3006865"/>
                  <a:gd name="connsiteX31" fmla="*/ 685800 w 6154751"/>
                  <a:gd name="connsiteY31" fmla="*/ 1816240 h 3006865"/>
                  <a:gd name="connsiteX32" fmla="*/ 705678 w 6154751"/>
                  <a:gd name="connsiteY32" fmla="*/ 1945449 h 3006865"/>
                  <a:gd name="connsiteX33" fmla="*/ 760033 w 6154751"/>
                  <a:gd name="connsiteY33" fmla="*/ 2037179 h 3006865"/>
                  <a:gd name="connsiteX34" fmla="*/ 897627 w 6154751"/>
                  <a:gd name="connsiteY34" fmla="*/ 2122282 h 3006865"/>
                  <a:gd name="connsiteX35" fmla="*/ 1112354 w 6154751"/>
                  <a:gd name="connsiteY35" fmla="*/ 2206971 h 3006865"/>
                  <a:gd name="connsiteX36" fmla="*/ 1321904 w 6154751"/>
                  <a:gd name="connsiteY36" fmla="*/ 2324689 h 3006865"/>
                  <a:gd name="connsiteX37" fmla="*/ 1389511 w 6154751"/>
                  <a:gd name="connsiteY37" fmla="*/ 2478020 h 3006865"/>
                  <a:gd name="connsiteX38" fmla="*/ 1510748 w 6154751"/>
                  <a:gd name="connsiteY38" fmla="*/ 2561675 h 3006865"/>
                  <a:gd name="connsiteX39" fmla="*/ 1741108 w 6154751"/>
                  <a:gd name="connsiteY39" fmla="*/ 2649160 h 3006865"/>
                  <a:gd name="connsiteX40" fmla="*/ 1908313 w 6154751"/>
                  <a:gd name="connsiteY40" fmla="*/ 2661066 h 3006865"/>
                  <a:gd name="connsiteX41" fmla="*/ 2012570 w 6154751"/>
                  <a:gd name="connsiteY41" fmla="*/ 2661066 h 3006865"/>
                  <a:gd name="connsiteX42" fmla="*/ 2117035 w 6154751"/>
                  <a:gd name="connsiteY42" fmla="*/ 2611370 h 3006865"/>
                  <a:gd name="connsiteX43" fmla="*/ 2395330 w 6154751"/>
                  <a:gd name="connsiteY43" fmla="*/ 2442405 h 3006865"/>
                  <a:gd name="connsiteX44" fmla="*/ 2491202 w 6154751"/>
                  <a:gd name="connsiteY44" fmla="*/ 2418179 h 3006865"/>
                  <a:gd name="connsiteX45" fmla="*/ 2617925 w 6154751"/>
                  <a:gd name="connsiteY45" fmla="*/ 2414140 h 3006865"/>
                  <a:gd name="connsiteX46" fmla="*/ 2763078 w 6154751"/>
                  <a:gd name="connsiteY46" fmla="*/ 2402649 h 3006865"/>
                  <a:gd name="connsiteX47" fmla="*/ 3045308 w 6154751"/>
                  <a:gd name="connsiteY47" fmla="*/ 2610852 h 3006865"/>
                  <a:gd name="connsiteX48" fmla="*/ 3165095 w 6154751"/>
                  <a:gd name="connsiteY48" fmla="*/ 2675354 h 3006865"/>
                  <a:gd name="connsiteX49" fmla="*/ 3246885 w 6154751"/>
                  <a:gd name="connsiteY49" fmla="*/ 2692437 h 3006865"/>
                  <a:gd name="connsiteX50" fmla="*/ 3458817 w 6154751"/>
                  <a:gd name="connsiteY50" fmla="*/ 2671005 h 3006865"/>
                  <a:gd name="connsiteX51" fmla="*/ 3622295 w 6154751"/>
                  <a:gd name="connsiteY51" fmla="*/ 2563435 h 3006865"/>
                  <a:gd name="connsiteX52" fmla="*/ 3808033 w 6154751"/>
                  <a:gd name="connsiteY52" fmla="*/ 2422941 h 3006865"/>
                  <a:gd name="connsiteX53" fmla="*/ 3940037 w 6154751"/>
                  <a:gd name="connsiteY53" fmla="*/ 2358957 h 3006865"/>
                  <a:gd name="connsiteX54" fmla="*/ 4045226 w 6154751"/>
                  <a:gd name="connsiteY54" fmla="*/ 2323136 h 3006865"/>
                  <a:gd name="connsiteX55" fmla="*/ 4158077 w 6154751"/>
                  <a:gd name="connsiteY55" fmla="*/ 2334835 h 3006865"/>
                  <a:gd name="connsiteX56" fmla="*/ 4251567 w 6154751"/>
                  <a:gd name="connsiteY56" fmla="*/ 2376765 h 3006865"/>
                  <a:gd name="connsiteX57" fmla="*/ 4312029 w 6154751"/>
                  <a:gd name="connsiteY57" fmla="*/ 2446753 h 3006865"/>
                  <a:gd name="connsiteX58" fmla="*/ 4368454 w 6154751"/>
                  <a:gd name="connsiteY58" fmla="*/ 2632802 h 3006865"/>
                  <a:gd name="connsiteX59" fmla="*/ 4443827 w 6154751"/>
                  <a:gd name="connsiteY59" fmla="*/ 2725360 h 3006865"/>
                  <a:gd name="connsiteX60" fmla="*/ 4545289 w 6154751"/>
                  <a:gd name="connsiteY60" fmla="*/ 2773502 h 3006865"/>
                  <a:gd name="connsiteX61" fmla="*/ 4663833 w 6154751"/>
                  <a:gd name="connsiteY61" fmla="*/ 2919380 h 3006865"/>
                  <a:gd name="connsiteX62" fmla="*/ 4746245 w 6154751"/>
                  <a:gd name="connsiteY62" fmla="*/ 2973010 h 3006865"/>
                  <a:gd name="connsiteX63" fmla="*/ 4824412 w 6154751"/>
                  <a:gd name="connsiteY63" fmla="*/ 3006865 h 3006865"/>
                  <a:gd name="connsiteX64" fmla="*/ 4909930 w 6154751"/>
                  <a:gd name="connsiteY64" fmla="*/ 2979118 h 3006865"/>
                  <a:gd name="connsiteX65" fmla="*/ 5058603 w 6154751"/>
                  <a:gd name="connsiteY65" fmla="*/ 2851980 h 3006865"/>
                  <a:gd name="connsiteX66" fmla="*/ 5178287 w 6154751"/>
                  <a:gd name="connsiteY66" fmla="*/ 2800214 h 3006865"/>
                  <a:gd name="connsiteX67" fmla="*/ 5414031 w 6154751"/>
                  <a:gd name="connsiteY67" fmla="*/ 2778265 h 3006865"/>
                  <a:gd name="connsiteX68" fmla="*/ 5575852 w 6154751"/>
                  <a:gd name="connsiteY68" fmla="*/ 2631249 h 3006865"/>
                  <a:gd name="connsiteX69" fmla="*/ 5724939 w 6154751"/>
                  <a:gd name="connsiteY69" fmla="*/ 2422527 h 3006865"/>
                  <a:gd name="connsiteX70" fmla="*/ 5748752 w 6154751"/>
                  <a:gd name="connsiteY70" fmla="*/ 2320547 h 3006865"/>
                  <a:gd name="connsiteX71" fmla="*/ 5792960 w 6154751"/>
                  <a:gd name="connsiteY71" fmla="*/ 2074451 h 3006865"/>
                  <a:gd name="connsiteX72" fmla="*/ 5858496 w 6154751"/>
                  <a:gd name="connsiteY72" fmla="*/ 1938305 h 3006865"/>
                  <a:gd name="connsiteX73" fmla="*/ 6023113 w 6154751"/>
                  <a:gd name="connsiteY73" fmla="*/ 1607518 h 3006865"/>
                  <a:gd name="connsiteX74" fmla="*/ 6154704 w 6154751"/>
                  <a:gd name="connsiteY74" fmla="*/ 1310587 h 3006865"/>
                  <a:gd name="connsiteX75" fmla="*/ 6153460 w 6154751"/>
                  <a:gd name="connsiteY75" fmla="*/ 801931 h 3006865"/>
                  <a:gd name="connsiteX76" fmla="*/ 6072602 w 6154751"/>
                  <a:gd name="connsiteY76" fmla="*/ 696535 h 3006865"/>
                  <a:gd name="connsiteX77" fmla="*/ 6019178 w 6154751"/>
                  <a:gd name="connsiteY77" fmla="*/ 573020 h 3006865"/>
                  <a:gd name="connsiteX78" fmla="*/ 5994020 w 6154751"/>
                  <a:gd name="connsiteY78" fmla="*/ 422691 h 3006865"/>
                  <a:gd name="connsiteX79" fmla="*/ 5981390 w 6154751"/>
                  <a:gd name="connsiteY79" fmla="*/ 297520 h 3006865"/>
                  <a:gd name="connsiteX80" fmla="*/ 5941632 w 6154751"/>
                  <a:gd name="connsiteY80" fmla="*/ 171106 h 3006865"/>
                  <a:gd name="connsiteX81" fmla="*/ 5905914 w 6154751"/>
                  <a:gd name="connsiteY81" fmla="*/ 148847 h 3006865"/>
                  <a:gd name="connsiteX82" fmla="*/ 5857771 w 6154751"/>
                  <a:gd name="connsiteY82" fmla="*/ 149987 h 3006865"/>
                  <a:gd name="connsiteX83" fmla="*/ 5790992 w 6154751"/>
                  <a:gd name="connsiteY83" fmla="*/ 274846 h 3006865"/>
                  <a:gd name="connsiteX84" fmla="*/ 5717381 w 6154751"/>
                  <a:gd name="connsiteY84" fmla="*/ 280024 h 3006865"/>
                  <a:gd name="connsiteX85" fmla="*/ 5615609 w 6154751"/>
                  <a:gd name="connsiteY85" fmla="*/ 285614 h 3006865"/>
                  <a:gd name="connsiteX86" fmla="*/ 5579683 w 6154751"/>
                  <a:gd name="connsiteY86" fmla="*/ 275054 h 3006865"/>
                  <a:gd name="connsiteX87" fmla="*/ 5528952 w 6154751"/>
                  <a:gd name="connsiteY87" fmla="*/ 190571 h 3006865"/>
                  <a:gd name="connsiteX88" fmla="*/ 5489195 w 6154751"/>
                  <a:gd name="connsiteY88" fmla="*/ 144085 h 3006865"/>
                  <a:gd name="connsiteX89" fmla="*/ 5416826 w 6154751"/>
                  <a:gd name="connsiteY89" fmla="*/ 118615 h 3006865"/>
                  <a:gd name="connsiteX90" fmla="*/ 5329652 w 6154751"/>
                  <a:gd name="connsiteY90" fmla="*/ 89316 h 3006865"/>
                  <a:gd name="connsiteX91" fmla="*/ 5226016 w 6154751"/>
                  <a:gd name="connsiteY91" fmla="*/ 37136 h 3006865"/>
                  <a:gd name="connsiteX92" fmla="*/ 5158409 w 6154751"/>
                  <a:gd name="connsiteY92" fmla="*/ 7318 h 3006865"/>
                  <a:gd name="connsiteX93" fmla="*/ 5110577 w 6154751"/>
                  <a:gd name="connsiteY93" fmla="*/ 1210 h 3006865"/>
                  <a:gd name="connsiteX94" fmla="*/ 5049078 w 6154751"/>
                  <a:gd name="connsiteY94" fmla="*/ 47075 h 3006865"/>
                  <a:gd name="connsiteX95" fmla="*/ 4998554 w 6154751"/>
                  <a:gd name="connsiteY95" fmla="*/ 236746 h 3006865"/>
                  <a:gd name="connsiteX96" fmla="*/ 4953414 w 6154751"/>
                  <a:gd name="connsiteY96" fmla="*/ 351254 h 3006865"/>
                  <a:gd name="connsiteX97" fmla="*/ 4880527 w 6154751"/>
                  <a:gd name="connsiteY97" fmla="*/ 432630 h 3006865"/>
                  <a:gd name="connsiteX98" fmla="*/ 4753389 w 6154751"/>
                  <a:gd name="connsiteY98" fmla="*/ 470316 h 3006865"/>
                  <a:gd name="connsiteX99" fmla="*/ 4601817 w 6154751"/>
                  <a:gd name="connsiteY99" fmla="*/ 514214 h 3006865"/>
                  <a:gd name="connsiteX100" fmla="*/ 4299192 w 6154751"/>
                  <a:gd name="connsiteY100" fmla="*/ 641041 h 3006865"/>
                  <a:gd name="connsiteX101" fmla="*/ 4146170 w 6154751"/>
                  <a:gd name="connsiteY101" fmla="*/ 717966 h 3006865"/>
                  <a:gd name="connsiteX102" fmla="*/ 4028143 w 6154751"/>
                  <a:gd name="connsiteY102" fmla="*/ 713411 h 3006865"/>
                  <a:gd name="connsiteX103" fmla="*/ 3876261 w 6154751"/>
                  <a:gd name="connsiteY103" fmla="*/ 722936 h 3006865"/>
                  <a:gd name="connsiteX104" fmla="*/ 3803270 w 6154751"/>
                  <a:gd name="connsiteY104" fmla="*/ 732254 h 3006865"/>
                  <a:gd name="connsiteX105" fmla="*/ 3702948 w 6154751"/>
                  <a:gd name="connsiteY105" fmla="*/ 767040 h 3006865"/>
                  <a:gd name="connsiteX106" fmla="*/ 3643727 w 6154751"/>
                  <a:gd name="connsiteY106" fmla="*/ 863222 h 3006865"/>
                  <a:gd name="connsiteX107" fmla="*/ 3617843 w 6154751"/>
                  <a:gd name="connsiteY107" fmla="*/ 941596 h 3006865"/>
                  <a:gd name="connsiteX108" fmla="*/ 3577052 w 6154751"/>
                  <a:gd name="connsiteY108" fmla="*/ 982285 h 3006865"/>
                  <a:gd name="connsiteX109" fmla="*/ 3519280 w 6154751"/>
                  <a:gd name="connsiteY109" fmla="*/ 979696 h 3006865"/>
                  <a:gd name="connsiteX110" fmla="*/ 3431795 w 6154751"/>
                  <a:gd name="connsiteY110" fmla="*/ 917991 h 3006865"/>
                  <a:gd name="connsiteX111" fmla="*/ 3362636 w 6154751"/>
                  <a:gd name="connsiteY111" fmla="*/ 862083 h 3006865"/>
                  <a:gd name="connsiteX112" fmla="*/ 3286539 w 6154751"/>
                  <a:gd name="connsiteY112" fmla="*/ 765591 h 3006865"/>
                  <a:gd name="connsiteX113" fmla="*/ 3188494 w 6154751"/>
                  <a:gd name="connsiteY113" fmla="*/ 696638 h 3006865"/>
                  <a:gd name="connsiteX114" fmla="*/ 3011556 w 6154751"/>
                  <a:gd name="connsiteY114" fmla="*/ 603666 h 3006865"/>
                  <a:gd name="connsiteX115" fmla="*/ 2943225 w 6154751"/>
                  <a:gd name="connsiteY115" fmla="*/ 584202 h 3006865"/>
                  <a:gd name="connsiteX116" fmla="*/ 2862469 w 6154751"/>
                  <a:gd name="connsiteY116" fmla="*/ 603666 h 3006865"/>
                  <a:gd name="connsiteX0" fmla="*/ 2862469 w 6154751"/>
                  <a:gd name="connsiteY0" fmla="*/ 603666 h 3006865"/>
                  <a:gd name="connsiteX1" fmla="*/ 2834102 w 6154751"/>
                  <a:gd name="connsiteY1" fmla="*/ 670341 h 3006865"/>
                  <a:gd name="connsiteX2" fmla="*/ 2782956 w 6154751"/>
                  <a:gd name="connsiteY2" fmla="*/ 742814 h 3006865"/>
                  <a:gd name="connsiteX3" fmla="*/ 2735953 w 6154751"/>
                  <a:gd name="connsiteY3" fmla="*/ 792509 h 3006865"/>
                  <a:gd name="connsiteX4" fmla="*/ 2627036 w 6154751"/>
                  <a:gd name="connsiteY4" fmla="*/ 788989 h 3006865"/>
                  <a:gd name="connsiteX5" fmla="*/ 2475672 w 6154751"/>
                  <a:gd name="connsiteY5" fmla="*/ 933210 h 3006865"/>
                  <a:gd name="connsiteX6" fmla="*/ 2385391 w 6154751"/>
                  <a:gd name="connsiteY6" fmla="*/ 901840 h 3006865"/>
                  <a:gd name="connsiteX7" fmla="*/ 2281652 w 6154751"/>
                  <a:gd name="connsiteY7" fmla="*/ 813216 h 3006865"/>
                  <a:gd name="connsiteX8" fmla="*/ 2216426 w 6154751"/>
                  <a:gd name="connsiteY8" fmla="*/ 782570 h 3006865"/>
                  <a:gd name="connsiteX9" fmla="*/ 2037522 w 6154751"/>
                  <a:gd name="connsiteY9" fmla="*/ 732875 h 3006865"/>
                  <a:gd name="connsiteX10" fmla="*/ 1828800 w 6154751"/>
                  <a:gd name="connsiteY10" fmla="*/ 683179 h 3006865"/>
                  <a:gd name="connsiteX11" fmla="*/ 1620078 w 6154751"/>
                  <a:gd name="connsiteY11" fmla="*/ 563909 h 3006865"/>
                  <a:gd name="connsiteX12" fmla="*/ 1490869 w 6154751"/>
                  <a:gd name="connsiteY12" fmla="*/ 424762 h 3006865"/>
                  <a:gd name="connsiteX13" fmla="*/ 1381539 w 6154751"/>
                  <a:gd name="connsiteY13" fmla="*/ 335309 h 3006865"/>
                  <a:gd name="connsiteX14" fmla="*/ 1282148 w 6154751"/>
                  <a:gd name="connsiteY14" fmla="*/ 335309 h 3006865"/>
                  <a:gd name="connsiteX15" fmla="*/ 1133061 w 6154751"/>
                  <a:gd name="connsiteY15" fmla="*/ 404883 h 3006865"/>
                  <a:gd name="connsiteX16" fmla="*/ 1013791 w 6154751"/>
                  <a:gd name="connsiteY16" fmla="*/ 424762 h 3006865"/>
                  <a:gd name="connsiteX17" fmla="*/ 695739 w 6154751"/>
                  <a:gd name="connsiteY17" fmla="*/ 454579 h 3006865"/>
                  <a:gd name="connsiteX18" fmla="*/ 526774 w 6154751"/>
                  <a:gd name="connsiteY18" fmla="*/ 434701 h 3006865"/>
                  <a:gd name="connsiteX19" fmla="*/ 387626 w 6154751"/>
                  <a:gd name="connsiteY19" fmla="*/ 365127 h 3006865"/>
                  <a:gd name="connsiteX20" fmla="*/ 149087 w 6154751"/>
                  <a:gd name="connsiteY20" fmla="*/ 106709 h 3006865"/>
                  <a:gd name="connsiteX21" fmla="*/ 79513 w 6154751"/>
                  <a:gd name="connsiteY21" fmla="*/ 106709 h 3006865"/>
                  <a:gd name="connsiteX22" fmla="*/ 0 w 6154751"/>
                  <a:gd name="connsiteY22" fmla="*/ 196162 h 3006865"/>
                  <a:gd name="connsiteX23" fmla="*/ 49696 w 6154751"/>
                  <a:gd name="connsiteY23" fmla="*/ 365127 h 3006865"/>
                  <a:gd name="connsiteX24" fmla="*/ 178904 w 6154751"/>
                  <a:gd name="connsiteY24" fmla="*/ 573849 h 3006865"/>
                  <a:gd name="connsiteX25" fmla="*/ 208722 w 6154751"/>
                  <a:gd name="connsiteY25" fmla="*/ 732875 h 3006865"/>
                  <a:gd name="connsiteX26" fmla="*/ 238539 w 6154751"/>
                  <a:gd name="connsiteY26" fmla="*/ 872023 h 3006865"/>
                  <a:gd name="connsiteX27" fmla="*/ 397565 w 6154751"/>
                  <a:gd name="connsiteY27" fmla="*/ 961475 h 3006865"/>
                  <a:gd name="connsiteX28" fmla="*/ 606287 w 6154751"/>
                  <a:gd name="connsiteY28" fmla="*/ 1209953 h 3006865"/>
                  <a:gd name="connsiteX29" fmla="*/ 695739 w 6154751"/>
                  <a:gd name="connsiteY29" fmla="*/ 1488249 h 3006865"/>
                  <a:gd name="connsiteX30" fmla="*/ 715617 w 6154751"/>
                  <a:gd name="connsiteY30" fmla="*/ 1687031 h 3006865"/>
                  <a:gd name="connsiteX31" fmla="*/ 683419 w 6154751"/>
                  <a:gd name="connsiteY31" fmla="*/ 1861483 h 3006865"/>
                  <a:gd name="connsiteX32" fmla="*/ 705678 w 6154751"/>
                  <a:gd name="connsiteY32" fmla="*/ 1945449 h 3006865"/>
                  <a:gd name="connsiteX33" fmla="*/ 760033 w 6154751"/>
                  <a:gd name="connsiteY33" fmla="*/ 2037179 h 3006865"/>
                  <a:gd name="connsiteX34" fmla="*/ 897627 w 6154751"/>
                  <a:gd name="connsiteY34" fmla="*/ 2122282 h 3006865"/>
                  <a:gd name="connsiteX35" fmla="*/ 1112354 w 6154751"/>
                  <a:gd name="connsiteY35" fmla="*/ 2206971 h 3006865"/>
                  <a:gd name="connsiteX36" fmla="*/ 1321904 w 6154751"/>
                  <a:gd name="connsiteY36" fmla="*/ 2324689 h 3006865"/>
                  <a:gd name="connsiteX37" fmla="*/ 1389511 w 6154751"/>
                  <a:gd name="connsiteY37" fmla="*/ 2478020 h 3006865"/>
                  <a:gd name="connsiteX38" fmla="*/ 1510748 w 6154751"/>
                  <a:gd name="connsiteY38" fmla="*/ 2561675 h 3006865"/>
                  <a:gd name="connsiteX39" fmla="*/ 1741108 w 6154751"/>
                  <a:gd name="connsiteY39" fmla="*/ 2649160 h 3006865"/>
                  <a:gd name="connsiteX40" fmla="*/ 1908313 w 6154751"/>
                  <a:gd name="connsiteY40" fmla="*/ 2661066 h 3006865"/>
                  <a:gd name="connsiteX41" fmla="*/ 2012570 w 6154751"/>
                  <a:gd name="connsiteY41" fmla="*/ 2661066 h 3006865"/>
                  <a:gd name="connsiteX42" fmla="*/ 2117035 w 6154751"/>
                  <a:gd name="connsiteY42" fmla="*/ 2611370 h 3006865"/>
                  <a:gd name="connsiteX43" fmla="*/ 2395330 w 6154751"/>
                  <a:gd name="connsiteY43" fmla="*/ 2442405 h 3006865"/>
                  <a:gd name="connsiteX44" fmla="*/ 2491202 w 6154751"/>
                  <a:gd name="connsiteY44" fmla="*/ 2418179 h 3006865"/>
                  <a:gd name="connsiteX45" fmla="*/ 2617925 w 6154751"/>
                  <a:gd name="connsiteY45" fmla="*/ 2414140 h 3006865"/>
                  <a:gd name="connsiteX46" fmla="*/ 2763078 w 6154751"/>
                  <a:gd name="connsiteY46" fmla="*/ 2402649 h 3006865"/>
                  <a:gd name="connsiteX47" fmla="*/ 3045308 w 6154751"/>
                  <a:gd name="connsiteY47" fmla="*/ 2610852 h 3006865"/>
                  <a:gd name="connsiteX48" fmla="*/ 3165095 w 6154751"/>
                  <a:gd name="connsiteY48" fmla="*/ 2675354 h 3006865"/>
                  <a:gd name="connsiteX49" fmla="*/ 3246885 w 6154751"/>
                  <a:gd name="connsiteY49" fmla="*/ 2692437 h 3006865"/>
                  <a:gd name="connsiteX50" fmla="*/ 3458817 w 6154751"/>
                  <a:gd name="connsiteY50" fmla="*/ 2671005 h 3006865"/>
                  <a:gd name="connsiteX51" fmla="*/ 3622295 w 6154751"/>
                  <a:gd name="connsiteY51" fmla="*/ 2563435 h 3006865"/>
                  <a:gd name="connsiteX52" fmla="*/ 3808033 w 6154751"/>
                  <a:gd name="connsiteY52" fmla="*/ 2422941 h 3006865"/>
                  <a:gd name="connsiteX53" fmla="*/ 3940037 w 6154751"/>
                  <a:gd name="connsiteY53" fmla="*/ 2358957 h 3006865"/>
                  <a:gd name="connsiteX54" fmla="*/ 4045226 w 6154751"/>
                  <a:gd name="connsiteY54" fmla="*/ 2323136 h 3006865"/>
                  <a:gd name="connsiteX55" fmla="*/ 4158077 w 6154751"/>
                  <a:gd name="connsiteY55" fmla="*/ 2334835 h 3006865"/>
                  <a:gd name="connsiteX56" fmla="*/ 4251567 w 6154751"/>
                  <a:gd name="connsiteY56" fmla="*/ 2376765 h 3006865"/>
                  <a:gd name="connsiteX57" fmla="*/ 4312029 w 6154751"/>
                  <a:gd name="connsiteY57" fmla="*/ 2446753 h 3006865"/>
                  <a:gd name="connsiteX58" fmla="*/ 4368454 w 6154751"/>
                  <a:gd name="connsiteY58" fmla="*/ 2632802 h 3006865"/>
                  <a:gd name="connsiteX59" fmla="*/ 4443827 w 6154751"/>
                  <a:gd name="connsiteY59" fmla="*/ 2725360 h 3006865"/>
                  <a:gd name="connsiteX60" fmla="*/ 4545289 w 6154751"/>
                  <a:gd name="connsiteY60" fmla="*/ 2773502 h 3006865"/>
                  <a:gd name="connsiteX61" fmla="*/ 4663833 w 6154751"/>
                  <a:gd name="connsiteY61" fmla="*/ 2919380 h 3006865"/>
                  <a:gd name="connsiteX62" fmla="*/ 4746245 w 6154751"/>
                  <a:gd name="connsiteY62" fmla="*/ 2973010 h 3006865"/>
                  <a:gd name="connsiteX63" fmla="*/ 4824412 w 6154751"/>
                  <a:gd name="connsiteY63" fmla="*/ 3006865 h 3006865"/>
                  <a:gd name="connsiteX64" fmla="*/ 4909930 w 6154751"/>
                  <a:gd name="connsiteY64" fmla="*/ 2979118 h 3006865"/>
                  <a:gd name="connsiteX65" fmla="*/ 5058603 w 6154751"/>
                  <a:gd name="connsiteY65" fmla="*/ 2851980 h 3006865"/>
                  <a:gd name="connsiteX66" fmla="*/ 5178287 w 6154751"/>
                  <a:gd name="connsiteY66" fmla="*/ 2800214 h 3006865"/>
                  <a:gd name="connsiteX67" fmla="*/ 5414031 w 6154751"/>
                  <a:gd name="connsiteY67" fmla="*/ 2778265 h 3006865"/>
                  <a:gd name="connsiteX68" fmla="*/ 5575852 w 6154751"/>
                  <a:gd name="connsiteY68" fmla="*/ 2631249 h 3006865"/>
                  <a:gd name="connsiteX69" fmla="*/ 5724939 w 6154751"/>
                  <a:gd name="connsiteY69" fmla="*/ 2422527 h 3006865"/>
                  <a:gd name="connsiteX70" fmla="*/ 5748752 w 6154751"/>
                  <a:gd name="connsiteY70" fmla="*/ 2320547 h 3006865"/>
                  <a:gd name="connsiteX71" fmla="*/ 5792960 w 6154751"/>
                  <a:gd name="connsiteY71" fmla="*/ 2074451 h 3006865"/>
                  <a:gd name="connsiteX72" fmla="*/ 5858496 w 6154751"/>
                  <a:gd name="connsiteY72" fmla="*/ 1938305 h 3006865"/>
                  <a:gd name="connsiteX73" fmla="*/ 6023113 w 6154751"/>
                  <a:gd name="connsiteY73" fmla="*/ 1607518 h 3006865"/>
                  <a:gd name="connsiteX74" fmla="*/ 6154704 w 6154751"/>
                  <a:gd name="connsiteY74" fmla="*/ 1310587 h 3006865"/>
                  <a:gd name="connsiteX75" fmla="*/ 6153460 w 6154751"/>
                  <a:gd name="connsiteY75" fmla="*/ 801931 h 3006865"/>
                  <a:gd name="connsiteX76" fmla="*/ 6072602 w 6154751"/>
                  <a:gd name="connsiteY76" fmla="*/ 696535 h 3006865"/>
                  <a:gd name="connsiteX77" fmla="*/ 6019178 w 6154751"/>
                  <a:gd name="connsiteY77" fmla="*/ 573020 h 3006865"/>
                  <a:gd name="connsiteX78" fmla="*/ 5994020 w 6154751"/>
                  <a:gd name="connsiteY78" fmla="*/ 422691 h 3006865"/>
                  <a:gd name="connsiteX79" fmla="*/ 5981390 w 6154751"/>
                  <a:gd name="connsiteY79" fmla="*/ 297520 h 3006865"/>
                  <a:gd name="connsiteX80" fmla="*/ 5941632 w 6154751"/>
                  <a:gd name="connsiteY80" fmla="*/ 171106 h 3006865"/>
                  <a:gd name="connsiteX81" fmla="*/ 5905914 w 6154751"/>
                  <a:gd name="connsiteY81" fmla="*/ 148847 h 3006865"/>
                  <a:gd name="connsiteX82" fmla="*/ 5857771 w 6154751"/>
                  <a:gd name="connsiteY82" fmla="*/ 149987 h 3006865"/>
                  <a:gd name="connsiteX83" fmla="*/ 5790992 w 6154751"/>
                  <a:gd name="connsiteY83" fmla="*/ 274846 h 3006865"/>
                  <a:gd name="connsiteX84" fmla="*/ 5717381 w 6154751"/>
                  <a:gd name="connsiteY84" fmla="*/ 280024 h 3006865"/>
                  <a:gd name="connsiteX85" fmla="*/ 5615609 w 6154751"/>
                  <a:gd name="connsiteY85" fmla="*/ 285614 h 3006865"/>
                  <a:gd name="connsiteX86" fmla="*/ 5579683 w 6154751"/>
                  <a:gd name="connsiteY86" fmla="*/ 275054 h 3006865"/>
                  <a:gd name="connsiteX87" fmla="*/ 5528952 w 6154751"/>
                  <a:gd name="connsiteY87" fmla="*/ 190571 h 3006865"/>
                  <a:gd name="connsiteX88" fmla="*/ 5489195 w 6154751"/>
                  <a:gd name="connsiteY88" fmla="*/ 144085 h 3006865"/>
                  <a:gd name="connsiteX89" fmla="*/ 5416826 w 6154751"/>
                  <a:gd name="connsiteY89" fmla="*/ 118615 h 3006865"/>
                  <a:gd name="connsiteX90" fmla="*/ 5329652 w 6154751"/>
                  <a:gd name="connsiteY90" fmla="*/ 89316 h 3006865"/>
                  <a:gd name="connsiteX91" fmla="*/ 5226016 w 6154751"/>
                  <a:gd name="connsiteY91" fmla="*/ 37136 h 3006865"/>
                  <a:gd name="connsiteX92" fmla="*/ 5158409 w 6154751"/>
                  <a:gd name="connsiteY92" fmla="*/ 7318 h 3006865"/>
                  <a:gd name="connsiteX93" fmla="*/ 5110577 w 6154751"/>
                  <a:gd name="connsiteY93" fmla="*/ 1210 h 3006865"/>
                  <a:gd name="connsiteX94" fmla="*/ 5049078 w 6154751"/>
                  <a:gd name="connsiteY94" fmla="*/ 47075 h 3006865"/>
                  <a:gd name="connsiteX95" fmla="*/ 4998554 w 6154751"/>
                  <a:gd name="connsiteY95" fmla="*/ 236746 h 3006865"/>
                  <a:gd name="connsiteX96" fmla="*/ 4953414 w 6154751"/>
                  <a:gd name="connsiteY96" fmla="*/ 351254 h 3006865"/>
                  <a:gd name="connsiteX97" fmla="*/ 4880527 w 6154751"/>
                  <a:gd name="connsiteY97" fmla="*/ 432630 h 3006865"/>
                  <a:gd name="connsiteX98" fmla="*/ 4753389 w 6154751"/>
                  <a:gd name="connsiteY98" fmla="*/ 470316 h 3006865"/>
                  <a:gd name="connsiteX99" fmla="*/ 4601817 w 6154751"/>
                  <a:gd name="connsiteY99" fmla="*/ 514214 h 3006865"/>
                  <a:gd name="connsiteX100" fmla="*/ 4299192 w 6154751"/>
                  <a:gd name="connsiteY100" fmla="*/ 641041 h 3006865"/>
                  <a:gd name="connsiteX101" fmla="*/ 4146170 w 6154751"/>
                  <a:gd name="connsiteY101" fmla="*/ 717966 h 3006865"/>
                  <a:gd name="connsiteX102" fmla="*/ 4028143 w 6154751"/>
                  <a:gd name="connsiteY102" fmla="*/ 713411 h 3006865"/>
                  <a:gd name="connsiteX103" fmla="*/ 3876261 w 6154751"/>
                  <a:gd name="connsiteY103" fmla="*/ 722936 h 3006865"/>
                  <a:gd name="connsiteX104" fmla="*/ 3803270 w 6154751"/>
                  <a:gd name="connsiteY104" fmla="*/ 732254 h 3006865"/>
                  <a:gd name="connsiteX105" fmla="*/ 3702948 w 6154751"/>
                  <a:gd name="connsiteY105" fmla="*/ 767040 h 3006865"/>
                  <a:gd name="connsiteX106" fmla="*/ 3643727 w 6154751"/>
                  <a:gd name="connsiteY106" fmla="*/ 863222 h 3006865"/>
                  <a:gd name="connsiteX107" fmla="*/ 3617843 w 6154751"/>
                  <a:gd name="connsiteY107" fmla="*/ 941596 h 3006865"/>
                  <a:gd name="connsiteX108" fmla="*/ 3577052 w 6154751"/>
                  <a:gd name="connsiteY108" fmla="*/ 982285 h 3006865"/>
                  <a:gd name="connsiteX109" fmla="*/ 3519280 w 6154751"/>
                  <a:gd name="connsiteY109" fmla="*/ 979696 h 3006865"/>
                  <a:gd name="connsiteX110" fmla="*/ 3431795 w 6154751"/>
                  <a:gd name="connsiteY110" fmla="*/ 917991 h 3006865"/>
                  <a:gd name="connsiteX111" fmla="*/ 3362636 w 6154751"/>
                  <a:gd name="connsiteY111" fmla="*/ 862083 h 3006865"/>
                  <a:gd name="connsiteX112" fmla="*/ 3286539 w 6154751"/>
                  <a:gd name="connsiteY112" fmla="*/ 765591 h 3006865"/>
                  <a:gd name="connsiteX113" fmla="*/ 3188494 w 6154751"/>
                  <a:gd name="connsiteY113" fmla="*/ 696638 h 3006865"/>
                  <a:gd name="connsiteX114" fmla="*/ 3011556 w 6154751"/>
                  <a:gd name="connsiteY114" fmla="*/ 603666 h 3006865"/>
                  <a:gd name="connsiteX115" fmla="*/ 2943225 w 6154751"/>
                  <a:gd name="connsiteY115" fmla="*/ 584202 h 3006865"/>
                  <a:gd name="connsiteX116" fmla="*/ 2862469 w 6154751"/>
                  <a:gd name="connsiteY116" fmla="*/ 603666 h 3006865"/>
                  <a:gd name="connsiteX0" fmla="*/ 2862469 w 6154751"/>
                  <a:gd name="connsiteY0" fmla="*/ 603666 h 3006865"/>
                  <a:gd name="connsiteX1" fmla="*/ 2834102 w 6154751"/>
                  <a:gd name="connsiteY1" fmla="*/ 670341 h 3006865"/>
                  <a:gd name="connsiteX2" fmla="*/ 2782956 w 6154751"/>
                  <a:gd name="connsiteY2" fmla="*/ 742814 h 3006865"/>
                  <a:gd name="connsiteX3" fmla="*/ 2735953 w 6154751"/>
                  <a:gd name="connsiteY3" fmla="*/ 792509 h 3006865"/>
                  <a:gd name="connsiteX4" fmla="*/ 2627036 w 6154751"/>
                  <a:gd name="connsiteY4" fmla="*/ 788989 h 3006865"/>
                  <a:gd name="connsiteX5" fmla="*/ 2475672 w 6154751"/>
                  <a:gd name="connsiteY5" fmla="*/ 933210 h 3006865"/>
                  <a:gd name="connsiteX6" fmla="*/ 2385391 w 6154751"/>
                  <a:gd name="connsiteY6" fmla="*/ 901840 h 3006865"/>
                  <a:gd name="connsiteX7" fmla="*/ 2281652 w 6154751"/>
                  <a:gd name="connsiteY7" fmla="*/ 813216 h 3006865"/>
                  <a:gd name="connsiteX8" fmla="*/ 2216426 w 6154751"/>
                  <a:gd name="connsiteY8" fmla="*/ 782570 h 3006865"/>
                  <a:gd name="connsiteX9" fmla="*/ 2037522 w 6154751"/>
                  <a:gd name="connsiteY9" fmla="*/ 732875 h 3006865"/>
                  <a:gd name="connsiteX10" fmla="*/ 1828800 w 6154751"/>
                  <a:gd name="connsiteY10" fmla="*/ 683179 h 3006865"/>
                  <a:gd name="connsiteX11" fmla="*/ 1620078 w 6154751"/>
                  <a:gd name="connsiteY11" fmla="*/ 563909 h 3006865"/>
                  <a:gd name="connsiteX12" fmla="*/ 1490869 w 6154751"/>
                  <a:gd name="connsiteY12" fmla="*/ 424762 h 3006865"/>
                  <a:gd name="connsiteX13" fmla="*/ 1381539 w 6154751"/>
                  <a:gd name="connsiteY13" fmla="*/ 335309 h 3006865"/>
                  <a:gd name="connsiteX14" fmla="*/ 1282148 w 6154751"/>
                  <a:gd name="connsiteY14" fmla="*/ 335309 h 3006865"/>
                  <a:gd name="connsiteX15" fmla="*/ 1133061 w 6154751"/>
                  <a:gd name="connsiteY15" fmla="*/ 404883 h 3006865"/>
                  <a:gd name="connsiteX16" fmla="*/ 1013791 w 6154751"/>
                  <a:gd name="connsiteY16" fmla="*/ 424762 h 3006865"/>
                  <a:gd name="connsiteX17" fmla="*/ 695739 w 6154751"/>
                  <a:gd name="connsiteY17" fmla="*/ 454579 h 3006865"/>
                  <a:gd name="connsiteX18" fmla="*/ 526774 w 6154751"/>
                  <a:gd name="connsiteY18" fmla="*/ 434701 h 3006865"/>
                  <a:gd name="connsiteX19" fmla="*/ 387626 w 6154751"/>
                  <a:gd name="connsiteY19" fmla="*/ 365127 h 3006865"/>
                  <a:gd name="connsiteX20" fmla="*/ 149087 w 6154751"/>
                  <a:gd name="connsiteY20" fmla="*/ 106709 h 3006865"/>
                  <a:gd name="connsiteX21" fmla="*/ 79513 w 6154751"/>
                  <a:gd name="connsiteY21" fmla="*/ 106709 h 3006865"/>
                  <a:gd name="connsiteX22" fmla="*/ 0 w 6154751"/>
                  <a:gd name="connsiteY22" fmla="*/ 196162 h 3006865"/>
                  <a:gd name="connsiteX23" fmla="*/ 49696 w 6154751"/>
                  <a:gd name="connsiteY23" fmla="*/ 365127 h 3006865"/>
                  <a:gd name="connsiteX24" fmla="*/ 178904 w 6154751"/>
                  <a:gd name="connsiteY24" fmla="*/ 573849 h 3006865"/>
                  <a:gd name="connsiteX25" fmla="*/ 208722 w 6154751"/>
                  <a:gd name="connsiteY25" fmla="*/ 732875 h 3006865"/>
                  <a:gd name="connsiteX26" fmla="*/ 238539 w 6154751"/>
                  <a:gd name="connsiteY26" fmla="*/ 872023 h 3006865"/>
                  <a:gd name="connsiteX27" fmla="*/ 397565 w 6154751"/>
                  <a:gd name="connsiteY27" fmla="*/ 961475 h 3006865"/>
                  <a:gd name="connsiteX28" fmla="*/ 606287 w 6154751"/>
                  <a:gd name="connsiteY28" fmla="*/ 1209953 h 3006865"/>
                  <a:gd name="connsiteX29" fmla="*/ 695739 w 6154751"/>
                  <a:gd name="connsiteY29" fmla="*/ 1488249 h 3006865"/>
                  <a:gd name="connsiteX30" fmla="*/ 717998 w 6154751"/>
                  <a:gd name="connsiteY30" fmla="*/ 1706081 h 3006865"/>
                  <a:gd name="connsiteX31" fmla="*/ 683419 w 6154751"/>
                  <a:gd name="connsiteY31" fmla="*/ 1861483 h 3006865"/>
                  <a:gd name="connsiteX32" fmla="*/ 705678 w 6154751"/>
                  <a:gd name="connsiteY32" fmla="*/ 1945449 h 3006865"/>
                  <a:gd name="connsiteX33" fmla="*/ 760033 w 6154751"/>
                  <a:gd name="connsiteY33" fmla="*/ 2037179 h 3006865"/>
                  <a:gd name="connsiteX34" fmla="*/ 897627 w 6154751"/>
                  <a:gd name="connsiteY34" fmla="*/ 2122282 h 3006865"/>
                  <a:gd name="connsiteX35" fmla="*/ 1112354 w 6154751"/>
                  <a:gd name="connsiteY35" fmla="*/ 2206971 h 3006865"/>
                  <a:gd name="connsiteX36" fmla="*/ 1321904 w 6154751"/>
                  <a:gd name="connsiteY36" fmla="*/ 2324689 h 3006865"/>
                  <a:gd name="connsiteX37" fmla="*/ 1389511 w 6154751"/>
                  <a:gd name="connsiteY37" fmla="*/ 2478020 h 3006865"/>
                  <a:gd name="connsiteX38" fmla="*/ 1510748 w 6154751"/>
                  <a:gd name="connsiteY38" fmla="*/ 2561675 h 3006865"/>
                  <a:gd name="connsiteX39" fmla="*/ 1741108 w 6154751"/>
                  <a:gd name="connsiteY39" fmla="*/ 2649160 h 3006865"/>
                  <a:gd name="connsiteX40" fmla="*/ 1908313 w 6154751"/>
                  <a:gd name="connsiteY40" fmla="*/ 2661066 h 3006865"/>
                  <a:gd name="connsiteX41" fmla="*/ 2012570 w 6154751"/>
                  <a:gd name="connsiteY41" fmla="*/ 2661066 h 3006865"/>
                  <a:gd name="connsiteX42" fmla="*/ 2117035 w 6154751"/>
                  <a:gd name="connsiteY42" fmla="*/ 2611370 h 3006865"/>
                  <a:gd name="connsiteX43" fmla="*/ 2395330 w 6154751"/>
                  <a:gd name="connsiteY43" fmla="*/ 2442405 h 3006865"/>
                  <a:gd name="connsiteX44" fmla="*/ 2491202 w 6154751"/>
                  <a:gd name="connsiteY44" fmla="*/ 2418179 h 3006865"/>
                  <a:gd name="connsiteX45" fmla="*/ 2617925 w 6154751"/>
                  <a:gd name="connsiteY45" fmla="*/ 2414140 h 3006865"/>
                  <a:gd name="connsiteX46" fmla="*/ 2763078 w 6154751"/>
                  <a:gd name="connsiteY46" fmla="*/ 2402649 h 3006865"/>
                  <a:gd name="connsiteX47" fmla="*/ 3045308 w 6154751"/>
                  <a:gd name="connsiteY47" fmla="*/ 2610852 h 3006865"/>
                  <a:gd name="connsiteX48" fmla="*/ 3165095 w 6154751"/>
                  <a:gd name="connsiteY48" fmla="*/ 2675354 h 3006865"/>
                  <a:gd name="connsiteX49" fmla="*/ 3246885 w 6154751"/>
                  <a:gd name="connsiteY49" fmla="*/ 2692437 h 3006865"/>
                  <a:gd name="connsiteX50" fmla="*/ 3458817 w 6154751"/>
                  <a:gd name="connsiteY50" fmla="*/ 2671005 h 3006865"/>
                  <a:gd name="connsiteX51" fmla="*/ 3622295 w 6154751"/>
                  <a:gd name="connsiteY51" fmla="*/ 2563435 h 3006865"/>
                  <a:gd name="connsiteX52" fmla="*/ 3808033 w 6154751"/>
                  <a:gd name="connsiteY52" fmla="*/ 2422941 h 3006865"/>
                  <a:gd name="connsiteX53" fmla="*/ 3940037 w 6154751"/>
                  <a:gd name="connsiteY53" fmla="*/ 2358957 h 3006865"/>
                  <a:gd name="connsiteX54" fmla="*/ 4045226 w 6154751"/>
                  <a:gd name="connsiteY54" fmla="*/ 2323136 h 3006865"/>
                  <a:gd name="connsiteX55" fmla="*/ 4158077 w 6154751"/>
                  <a:gd name="connsiteY55" fmla="*/ 2334835 h 3006865"/>
                  <a:gd name="connsiteX56" fmla="*/ 4251567 w 6154751"/>
                  <a:gd name="connsiteY56" fmla="*/ 2376765 h 3006865"/>
                  <a:gd name="connsiteX57" fmla="*/ 4312029 w 6154751"/>
                  <a:gd name="connsiteY57" fmla="*/ 2446753 h 3006865"/>
                  <a:gd name="connsiteX58" fmla="*/ 4368454 w 6154751"/>
                  <a:gd name="connsiteY58" fmla="*/ 2632802 h 3006865"/>
                  <a:gd name="connsiteX59" fmla="*/ 4443827 w 6154751"/>
                  <a:gd name="connsiteY59" fmla="*/ 2725360 h 3006865"/>
                  <a:gd name="connsiteX60" fmla="*/ 4545289 w 6154751"/>
                  <a:gd name="connsiteY60" fmla="*/ 2773502 h 3006865"/>
                  <a:gd name="connsiteX61" fmla="*/ 4663833 w 6154751"/>
                  <a:gd name="connsiteY61" fmla="*/ 2919380 h 3006865"/>
                  <a:gd name="connsiteX62" fmla="*/ 4746245 w 6154751"/>
                  <a:gd name="connsiteY62" fmla="*/ 2973010 h 3006865"/>
                  <a:gd name="connsiteX63" fmla="*/ 4824412 w 6154751"/>
                  <a:gd name="connsiteY63" fmla="*/ 3006865 h 3006865"/>
                  <a:gd name="connsiteX64" fmla="*/ 4909930 w 6154751"/>
                  <a:gd name="connsiteY64" fmla="*/ 2979118 h 3006865"/>
                  <a:gd name="connsiteX65" fmla="*/ 5058603 w 6154751"/>
                  <a:gd name="connsiteY65" fmla="*/ 2851980 h 3006865"/>
                  <a:gd name="connsiteX66" fmla="*/ 5178287 w 6154751"/>
                  <a:gd name="connsiteY66" fmla="*/ 2800214 h 3006865"/>
                  <a:gd name="connsiteX67" fmla="*/ 5414031 w 6154751"/>
                  <a:gd name="connsiteY67" fmla="*/ 2778265 h 3006865"/>
                  <a:gd name="connsiteX68" fmla="*/ 5575852 w 6154751"/>
                  <a:gd name="connsiteY68" fmla="*/ 2631249 h 3006865"/>
                  <a:gd name="connsiteX69" fmla="*/ 5724939 w 6154751"/>
                  <a:gd name="connsiteY69" fmla="*/ 2422527 h 3006865"/>
                  <a:gd name="connsiteX70" fmla="*/ 5748752 w 6154751"/>
                  <a:gd name="connsiteY70" fmla="*/ 2320547 h 3006865"/>
                  <a:gd name="connsiteX71" fmla="*/ 5792960 w 6154751"/>
                  <a:gd name="connsiteY71" fmla="*/ 2074451 h 3006865"/>
                  <a:gd name="connsiteX72" fmla="*/ 5858496 w 6154751"/>
                  <a:gd name="connsiteY72" fmla="*/ 1938305 h 3006865"/>
                  <a:gd name="connsiteX73" fmla="*/ 6023113 w 6154751"/>
                  <a:gd name="connsiteY73" fmla="*/ 1607518 h 3006865"/>
                  <a:gd name="connsiteX74" fmla="*/ 6154704 w 6154751"/>
                  <a:gd name="connsiteY74" fmla="*/ 1310587 h 3006865"/>
                  <a:gd name="connsiteX75" fmla="*/ 6153460 w 6154751"/>
                  <a:gd name="connsiteY75" fmla="*/ 801931 h 3006865"/>
                  <a:gd name="connsiteX76" fmla="*/ 6072602 w 6154751"/>
                  <a:gd name="connsiteY76" fmla="*/ 696535 h 3006865"/>
                  <a:gd name="connsiteX77" fmla="*/ 6019178 w 6154751"/>
                  <a:gd name="connsiteY77" fmla="*/ 573020 h 3006865"/>
                  <a:gd name="connsiteX78" fmla="*/ 5994020 w 6154751"/>
                  <a:gd name="connsiteY78" fmla="*/ 422691 h 3006865"/>
                  <a:gd name="connsiteX79" fmla="*/ 5981390 w 6154751"/>
                  <a:gd name="connsiteY79" fmla="*/ 297520 h 3006865"/>
                  <a:gd name="connsiteX80" fmla="*/ 5941632 w 6154751"/>
                  <a:gd name="connsiteY80" fmla="*/ 171106 h 3006865"/>
                  <a:gd name="connsiteX81" fmla="*/ 5905914 w 6154751"/>
                  <a:gd name="connsiteY81" fmla="*/ 148847 h 3006865"/>
                  <a:gd name="connsiteX82" fmla="*/ 5857771 w 6154751"/>
                  <a:gd name="connsiteY82" fmla="*/ 149987 h 3006865"/>
                  <a:gd name="connsiteX83" fmla="*/ 5790992 w 6154751"/>
                  <a:gd name="connsiteY83" fmla="*/ 274846 h 3006865"/>
                  <a:gd name="connsiteX84" fmla="*/ 5717381 w 6154751"/>
                  <a:gd name="connsiteY84" fmla="*/ 280024 h 3006865"/>
                  <a:gd name="connsiteX85" fmla="*/ 5615609 w 6154751"/>
                  <a:gd name="connsiteY85" fmla="*/ 285614 h 3006865"/>
                  <a:gd name="connsiteX86" fmla="*/ 5579683 w 6154751"/>
                  <a:gd name="connsiteY86" fmla="*/ 275054 h 3006865"/>
                  <a:gd name="connsiteX87" fmla="*/ 5528952 w 6154751"/>
                  <a:gd name="connsiteY87" fmla="*/ 190571 h 3006865"/>
                  <a:gd name="connsiteX88" fmla="*/ 5489195 w 6154751"/>
                  <a:gd name="connsiteY88" fmla="*/ 144085 h 3006865"/>
                  <a:gd name="connsiteX89" fmla="*/ 5416826 w 6154751"/>
                  <a:gd name="connsiteY89" fmla="*/ 118615 h 3006865"/>
                  <a:gd name="connsiteX90" fmla="*/ 5329652 w 6154751"/>
                  <a:gd name="connsiteY90" fmla="*/ 89316 h 3006865"/>
                  <a:gd name="connsiteX91" fmla="*/ 5226016 w 6154751"/>
                  <a:gd name="connsiteY91" fmla="*/ 37136 h 3006865"/>
                  <a:gd name="connsiteX92" fmla="*/ 5158409 w 6154751"/>
                  <a:gd name="connsiteY92" fmla="*/ 7318 h 3006865"/>
                  <a:gd name="connsiteX93" fmla="*/ 5110577 w 6154751"/>
                  <a:gd name="connsiteY93" fmla="*/ 1210 h 3006865"/>
                  <a:gd name="connsiteX94" fmla="*/ 5049078 w 6154751"/>
                  <a:gd name="connsiteY94" fmla="*/ 47075 h 3006865"/>
                  <a:gd name="connsiteX95" fmla="*/ 4998554 w 6154751"/>
                  <a:gd name="connsiteY95" fmla="*/ 236746 h 3006865"/>
                  <a:gd name="connsiteX96" fmla="*/ 4953414 w 6154751"/>
                  <a:gd name="connsiteY96" fmla="*/ 351254 h 3006865"/>
                  <a:gd name="connsiteX97" fmla="*/ 4880527 w 6154751"/>
                  <a:gd name="connsiteY97" fmla="*/ 432630 h 3006865"/>
                  <a:gd name="connsiteX98" fmla="*/ 4753389 w 6154751"/>
                  <a:gd name="connsiteY98" fmla="*/ 470316 h 3006865"/>
                  <a:gd name="connsiteX99" fmla="*/ 4601817 w 6154751"/>
                  <a:gd name="connsiteY99" fmla="*/ 514214 h 3006865"/>
                  <a:gd name="connsiteX100" fmla="*/ 4299192 w 6154751"/>
                  <a:gd name="connsiteY100" fmla="*/ 641041 h 3006865"/>
                  <a:gd name="connsiteX101" fmla="*/ 4146170 w 6154751"/>
                  <a:gd name="connsiteY101" fmla="*/ 717966 h 3006865"/>
                  <a:gd name="connsiteX102" fmla="*/ 4028143 w 6154751"/>
                  <a:gd name="connsiteY102" fmla="*/ 713411 h 3006865"/>
                  <a:gd name="connsiteX103" fmla="*/ 3876261 w 6154751"/>
                  <a:gd name="connsiteY103" fmla="*/ 722936 h 3006865"/>
                  <a:gd name="connsiteX104" fmla="*/ 3803270 w 6154751"/>
                  <a:gd name="connsiteY104" fmla="*/ 732254 h 3006865"/>
                  <a:gd name="connsiteX105" fmla="*/ 3702948 w 6154751"/>
                  <a:gd name="connsiteY105" fmla="*/ 767040 h 3006865"/>
                  <a:gd name="connsiteX106" fmla="*/ 3643727 w 6154751"/>
                  <a:gd name="connsiteY106" fmla="*/ 863222 h 3006865"/>
                  <a:gd name="connsiteX107" fmla="*/ 3617843 w 6154751"/>
                  <a:gd name="connsiteY107" fmla="*/ 941596 h 3006865"/>
                  <a:gd name="connsiteX108" fmla="*/ 3577052 w 6154751"/>
                  <a:gd name="connsiteY108" fmla="*/ 982285 h 3006865"/>
                  <a:gd name="connsiteX109" fmla="*/ 3519280 w 6154751"/>
                  <a:gd name="connsiteY109" fmla="*/ 979696 h 3006865"/>
                  <a:gd name="connsiteX110" fmla="*/ 3431795 w 6154751"/>
                  <a:gd name="connsiteY110" fmla="*/ 917991 h 3006865"/>
                  <a:gd name="connsiteX111" fmla="*/ 3362636 w 6154751"/>
                  <a:gd name="connsiteY111" fmla="*/ 862083 h 3006865"/>
                  <a:gd name="connsiteX112" fmla="*/ 3286539 w 6154751"/>
                  <a:gd name="connsiteY112" fmla="*/ 765591 h 3006865"/>
                  <a:gd name="connsiteX113" fmla="*/ 3188494 w 6154751"/>
                  <a:gd name="connsiteY113" fmla="*/ 696638 h 3006865"/>
                  <a:gd name="connsiteX114" fmla="*/ 3011556 w 6154751"/>
                  <a:gd name="connsiteY114" fmla="*/ 603666 h 3006865"/>
                  <a:gd name="connsiteX115" fmla="*/ 2943225 w 6154751"/>
                  <a:gd name="connsiteY115" fmla="*/ 584202 h 3006865"/>
                  <a:gd name="connsiteX116" fmla="*/ 2862469 w 6154751"/>
                  <a:gd name="connsiteY116" fmla="*/ 603666 h 3006865"/>
                  <a:gd name="connsiteX0" fmla="*/ 2862469 w 6154751"/>
                  <a:gd name="connsiteY0" fmla="*/ 603666 h 3006865"/>
                  <a:gd name="connsiteX1" fmla="*/ 2834102 w 6154751"/>
                  <a:gd name="connsiteY1" fmla="*/ 670341 h 3006865"/>
                  <a:gd name="connsiteX2" fmla="*/ 2782956 w 6154751"/>
                  <a:gd name="connsiteY2" fmla="*/ 742814 h 3006865"/>
                  <a:gd name="connsiteX3" fmla="*/ 2735953 w 6154751"/>
                  <a:gd name="connsiteY3" fmla="*/ 792509 h 3006865"/>
                  <a:gd name="connsiteX4" fmla="*/ 2627036 w 6154751"/>
                  <a:gd name="connsiteY4" fmla="*/ 788989 h 3006865"/>
                  <a:gd name="connsiteX5" fmla="*/ 2475672 w 6154751"/>
                  <a:gd name="connsiteY5" fmla="*/ 933210 h 3006865"/>
                  <a:gd name="connsiteX6" fmla="*/ 2385391 w 6154751"/>
                  <a:gd name="connsiteY6" fmla="*/ 901840 h 3006865"/>
                  <a:gd name="connsiteX7" fmla="*/ 2281652 w 6154751"/>
                  <a:gd name="connsiteY7" fmla="*/ 813216 h 3006865"/>
                  <a:gd name="connsiteX8" fmla="*/ 2216426 w 6154751"/>
                  <a:gd name="connsiteY8" fmla="*/ 782570 h 3006865"/>
                  <a:gd name="connsiteX9" fmla="*/ 2037522 w 6154751"/>
                  <a:gd name="connsiteY9" fmla="*/ 732875 h 3006865"/>
                  <a:gd name="connsiteX10" fmla="*/ 1828800 w 6154751"/>
                  <a:gd name="connsiteY10" fmla="*/ 683179 h 3006865"/>
                  <a:gd name="connsiteX11" fmla="*/ 1620078 w 6154751"/>
                  <a:gd name="connsiteY11" fmla="*/ 563909 h 3006865"/>
                  <a:gd name="connsiteX12" fmla="*/ 1490869 w 6154751"/>
                  <a:gd name="connsiteY12" fmla="*/ 424762 h 3006865"/>
                  <a:gd name="connsiteX13" fmla="*/ 1381539 w 6154751"/>
                  <a:gd name="connsiteY13" fmla="*/ 335309 h 3006865"/>
                  <a:gd name="connsiteX14" fmla="*/ 1282148 w 6154751"/>
                  <a:gd name="connsiteY14" fmla="*/ 335309 h 3006865"/>
                  <a:gd name="connsiteX15" fmla="*/ 1133061 w 6154751"/>
                  <a:gd name="connsiteY15" fmla="*/ 404883 h 3006865"/>
                  <a:gd name="connsiteX16" fmla="*/ 1013791 w 6154751"/>
                  <a:gd name="connsiteY16" fmla="*/ 424762 h 3006865"/>
                  <a:gd name="connsiteX17" fmla="*/ 695739 w 6154751"/>
                  <a:gd name="connsiteY17" fmla="*/ 454579 h 3006865"/>
                  <a:gd name="connsiteX18" fmla="*/ 526774 w 6154751"/>
                  <a:gd name="connsiteY18" fmla="*/ 434701 h 3006865"/>
                  <a:gd name="connsiteX19" fmla="*/ 387626 w 6154751"/>
                  <a:gd name="connsiteY19" fmla="*/ 365127 h 3006865"/>
                  <a:gd name="connsiteX20" fmla="*/ 149087 w 6154751"/>
                  <a:gd name="connsiteY20" fmla="*/ 106709 h 3006865"/>
                  <a:gd name="connsiteX21" fmla="*/ 79513 w 6154751"/>
                  <a:gd name="connsiteY21" fmla="*/ 106709 h 3006865"/>
                  <a:gd name="connsiteX22" fmla="*/ 0 w 6154751"/>
                  <a:gd name="connsiteY22" fmla="*/ 196162 h 3006865"/>
                  <a:gd name="connsiteX23" fmla="*/ 49696 w 6154751"/>
                  <a:gd name="connsiteY23" fmla="*/ 365127 h 3006865"/>
                  <a:gd name="connsiteX24" fmla="*/ 178904 w 6154751"/>
                  <a:gd name="connsiteY24" fmla="*/ 573849 h 3006865"/>
                  <a:gd name="connsiteX25" fmla="*/ 208722 w 6154751"/>
                  <a:gd name="connsiteY25" fmla="*/ 732875 h 3006865"/>
                  <a:gd name="connsiteX26" fmla="*/ 238539 w 6154751"/>
                  <a:gd name="connsiteY26" fmla="*/ 872023 h 3006865"/>
                  <a:gd name="connsiteX27" fmla="*/ 397565 w 6154751"/>
                  <a:gd name="connsiteY27" fmla="*/ 961475 h 3006865"/>
                  <a:gd name="connsiteX28" fmla="*/ 606287 w 6154751"/>
                  <a:gd name="connsiteY28" fmla="*/ 1209953 h 3006865"/>
                  <a:gd name="connsiteX29" fmla="*/ 726695 w 6154751"/>
                  <a:gd name="connsiteY29" fmla="*/ 1550161 h 3006865"/>
                  <a:gd name="connsiteX30" fmla="*/ 717998 w 6154751"/>
                  <a:gd name="connsiteY30" fmla="*/ 1706081 h 3006865"/>
                  <a:gd name="connsiteX31" fmla="*/ 683419 w 6154751"/>
                  <a:gd name="connsiteY31" fmla="*/ 1861483 h 3006865"/>
                  <a:gd name="connsiteX32" fmla="*/ 705678 w 6154751"/>
                  <a:gd name="connsiteY32" fmla="*/ 1945449 h 3006865"/>
                  <a:gd name="connsiteX33" fmla="*/ 760033 w 6154751"/>
                  <a:gd name="connsiteY33" fmla="*/ 2037179 h 3006865"/>
                  <a:gd name="connsiteX34" fmla="*/ 897627 w 6154751"/>
                  <a:gd name="connsiteY34" fmla="*/ 2122282 h 3006865"/>
                  <a:gd name="connsiteX35" fmla="*/ 1112354 w 6154751"/>
                  <a:gd name="connsiteY35" fmla="*/ 2206971 h 3006865"/>
                  <a:gd name="connsiteX36" fmla="*/ 1321904 w 6154751"/>
                  <a:gd name="connsiteY36" fmla="*/ 2324689 h 3006865"/>
                  <a:gd name="connsiteX37" fmla="*/ 1389511 w 6154751"/>
                  <a:gd name="connsiteY37" fmla="*/ 2478020 h 3006865"/>
                  <a:gd name="connsiteX38" fmla="*/ 1510748 w 6154751"/>
                  <a:gd name="connsiteY38" fmla="*/ 2561675 h 3006865"/>
                  <a:gd name="connsiteX39" fmla="*/ 1741108 w 6154751"/>
                  <a:gd name="connsiteY39" fmla="*/ 2649160 h 3006865"/>
                  <a:gd name="connsiteX40" fmla="*/ 1908313 w 6154751"/>
                  <a:gd name="connsiteY40" fmla="*/ 2661066 h 3006865"/>
                  <a:gd name="connsiteX41" fmla="*/ 2012570 w 6154751"/>
                  <a:gd name="connsiteY41" fmla="*/ 2661066 h 3006865"/>
                  <a:gd name="connsiteX42" fmla="*/ 2117035 w 6154751"/>
                  <a:gd name="connsiteY42" fmla="*/ 2611370 h 3006865"/>
                  <a:gd name="connsiteX43" fmla="*/ 2395330 w 6154751"/>
                  <a:gd name="connsiteY43" fmla="*/ 2442405 h 3006865"/>
                  <a:gd name="connsiteX44" fmla="*/ 2491202 w 6154751"/>
                  <a:gd name="connsiteY44" fmla="*/ 2418179 h 3006865"/>
                  <a:gd name="connsiteX45" fmla="*/ 2617925 w 6154751"/>
                  <a:gd name="connsiteY45" fmla="*/ 2414140 h 3006865"/>
                  <a:gd name="connsiteX46" fmla="*/ 2763078 w 6154751"/>
                  <a:gd name="connsiteY46" fmla="*/ 2402649 h 3006865"/>
                  <a:gd name="connsiteX47" fmla="*/ 3045308 w 6154751"/>
                  <a:gd name="connsiteY47" fmla="*/ 2610852 h 3006865"/>
                  <a:gd name="connsiteX48" fmla="*/ 3165095 w 6154751"/>
                  <a:gd name="connsiteY48" fmla="*/ 2675354 h 3006865"/>
                  <a:gd name="connsiteX49" fmla="*/ 3246885 w 6154751"/>
                  <a:gd name="connsiteY49" fmla="*/ 2692437 h 3006865"/>
                  <a:gd name="connsiteX50" fmla="*/ 3458817 w 6154751"/>
                  <a:gd name="connsiteY50" fmla="*/ 2671005 h 3006865"/>
                  <a:gd name="connsiteX51" fmla="*/ 3622295 w 6154751"/>
                  <a:gd name="connsiteY51" fmla="*/ 2563435 h 3006865"/>
                  <a:gd name="connsiteX52" fmla="*/ 3808033 w 6154751"/>
                  <a:gd name="connsiteY52" fmla="*/ 2422941 h 3006865"/>
                  <a:gd name="connsiteX53" fmla="*/ 3940037 w 6154751"/>
                  <a:gd name="connsiteY53" fmla="*/ 2358957 h 3006865"/>
                  <a:gd name="connsiteX54" fmla="*/ 4045226 w 6154751"/>
                  <a:gd name="connsiteY54" fmla="*/ 2323136 h 3006865"/>
                  <a:gd name="connsiteX55" fmla="*/ 4158077 w 6154751"/>
                  <a:gd name="connsiteY55" fmla="*/ 2334835 h 3006865"/>
                  <a:gd name="connsiteX56" fmla="*/ 4251567 w 6154751"/>
                  <a:gd name="connsiteY56" fmla="*/ 2376765 h 3006865"/>
                  <a:gd name="connsiteX57" fmla="*/ 4312029 w 6154751"/>
                  <a:gd name="connsiteY57" fmla="*/ 2446753 h 3006865"/>
                  <a:gd name="connsiteX58" fmla="*/ 4368454 w 6154751"/>
                  <a:gd name="connsiteY58" fmla="*/ 2632802 h 3006865"/>
                  <a:gd name="connsiteX59" fmla="*/ 4443827 w 6154751"/>
                  <a:gd name="connsiteY59" fmla="*/ 2725360 h 3006865"/>
                  <a:gd name="connsiteX60" fmla="*/ 4545289 w 6154751"/>
                  <a:gd name="connsiteY60" fmla="*/ 2773502 h 3006865"/>
                  <a:gd name="connsiteX61" fmla="*/ 4663833 w 6154751"/>
                  <a:gd name="connsiteY61" fmla="*/ 2919380 h 3006865"/>
                  <a:gd name="connsiteX62" fmla="*/ 4746245 w 6154751"/>
                  <a:gd name="connsiteY62" fmla="*/ 2973010 h 3006865"/>
                  <a:gd name="connsiteX63" fmla="*/ 4824412 w 6154751"/>
                  <a:gd name="connsiteY63" fmla="*/ 3006865 h 3006865"/>
                  <a:gd name="connsiteX64" fmla="*/ 4909930 w 6154751"/>
                  <a:gd name="connsiteY64" fmla="*/ 2979118 h 3006865"/>
                  <a:gd name="connsiteX65" fmla="*/ 5058603 w 6154751"/>
                  <a:gd name="connsiteY65" fmla="*/ 2851980 h 3006865"/>
                  <a:gd name="connsiteX66" fmla="*/ 5178287 w 6154751"/>
                  <a:gd name="connsiteY66" fmla="*/ 2800214 h 3006865"/>
                  <a:gd name="connsiteX67" fmla="*/ 5414031 w 6154751"/>
                  <a:gd name="connsiteY67" fmla="*/ 2778265 h 3006865"/>
                  <a:gd name="connsiteX68" fmla="*/ 5575852 w 6154751"/>
                  <a:gd name="connsiteY68" fmla="*/ 2631249 h 3006865"/>
                  <a:gd name="connsiteX69" fmla="*/ 5724939 w 6154751"/>
                  <a:gd name="connsiteY69" fmla="*/ 2422527 h 3006865"/>
                  <a:gd name="connsiteX70" fmla="*/ 5748752 w 6154751"/>
                  <a:gd name="connsiteY70" fmla="*/ 2320547 h 3006865"/>
                  <a:gd name="connsiteX71" fmla="*/ 5792960 w 6154751"/>
                  <a:gd name="connsiteY71" fmla="*/ 2074451 h 3006865"/>
                  <a:gd name="connsiteX72" fmla="*/ 5858496 w 6154751"/>
                  <a:gd name="connsiteY72" fmla="*/ 1938305 h 3006865"/>
                  <a:gd name="connsiteX73" fmla="*/ 6023113 w 6154751"/>
                  <a:gd name="connsiteY73" fmla="*/ 1607518 h 3006865"/>
                  <a:gd name="connsiteX74" fmla="*/ 6154704 w 6154751"/>
                  <a:gd name="connsiteY74" fmla="*/ 1310587 h 3006865"/>
                  <a:gd name="connsiteX75" fmla="*/ 6153460 w 6154751"/>
                  <a:gd name="connsiteY75" fmla="*/ 801931 h 3006865"/>
                  <a:gd name="connsiteX76" fmla="*/ 6072602 w 6154751"/>
                  <a:gd name="connsiteY76" fmla="*/ 696535 h 3006865"/>
                  <a:gd name="connsiteX77" fmla="*/ 6019178 w 6154751"/>
                  <a:gd name="connsiteY77" fmla="*/ 573020 h 3006865"/>
                  <a:gd name="connsiteX78" fmla="*/ 5994020 w 6154751"/>
                  <a:gd name="connsiteY78" fmla="*/ 422691 h 3006865"/>
                  <a:gd name="connsiteX79" fmla="*/ 5981390 w 6154751"/>
                  <a:gd name="connsiteY79" fmla="*/ 297520 h 3006865"/>
                  <a:gd name="connsiteX80" fmla="*/ 5941632 w 6154751"/>
                  <a:gd name="connsiteY80" fmla="*/ 171106 h 3006865"/>
                  <a:gd name="connsiteX81" fmla="*/ 5905914 w 6154751"/>
                  <a:gd name="connsiteY81" fmla="*/ 148847 h 3006865"/>
                  <a:gd name="connsiteX82" fmla="*/ 5857771 w 6154751"/>
                  <a:gd name="connsiteY82" fmla="*/ 149987 h 3006865"/>
                  <a:gd name="connsiteX83" fmla="*/ 5790992 w 6154751"/>
                  <a:gd name="connsiteY83" fmla="*/ 274846 h 3006865"/>
                  <a:gd name="connsiteX84" fmla="*/ 5717381 w 6154751"/>
                  <a:gd name="connsiteY84" fmla="*/ 280024 h 3006865"/>
                  <a:gd name="connsiteX85" fmla="*/ 5615609 w 6154751"/>
                  <a:gd name="connsiteY85" fmla="*/ 285614 h 3006865"/>
                  <a:gd name="connsiteX86" fmla="*/ 5579683 w 6154751"/>
                  <a:gd name="connsiteY86" fmla="*/ 275054 h 3006865"/>
                  <a:gd name="connsiteX87" fmla="*/ 5528952 w 6154751"/>
                  <a:gd name="connsiteY87" fmla="*/ 190571 h 3006865"/>
                  <a:gd name="connsiteX88" fmla="*/ 5489195 w 6154751"/>
                  <a:gd name="connsiteY88" fmla="*/ 144085 h 3006865"/>
                  <a:gd name="connsiteX89" fmla="*/ 5416826 w 6154751"/>
                  <a:gd name="connsiteY89" fmla="*/ 118615 h 3006865"/>
                  <a:gd name="connsiteX90" fmla="*/ 5329652 w 6154751"/>
                  <a:gd name="connsiteY90" fmla="*/ 89316 h 3006865"/>
                  <a:gd name="connsiteX91" fmla="*/ 5226016 w 6154751"/>
                  <a:gd name="connsiteY91" fmla="*/ 37136 h 3006865"/>
                  <a:gd name="connsiteX92" fmla="*/ 5158409 w 6154751"/>
                  <a:gd name="connsiteY92" fmla="*/ 7318 h 3006865"/>
                  <a:gd name="connsiteX93" fmla="*/ 5110577 w 6154751"/>
                  <a:gd name="connsiteY93" fmla="*/ 1210 h 3006865"/>
                  <a:gd name="connsiteX94" fmla="*/ 5049078 w 6154751"/>
                  <a:gd name="connsiteY94" fmla="*/ 47075 h 3006865"/>
                  <a:gd name="connsiteX95" fmla="*/ 4998554 w 6154751"/>
                  <a:gd name="connsiteY95" fmla="*/ 236746 h 3006865"/>
                  <a:gd name="connsiteX96" fmla="*/ 4953414 w 6154751"/>
                  <a:gd name="connsiteY96" fmla="*/ 351254 h 3006865"/>
                  <a:gd name="connsiteX97" fmla="*/ 4880527 w 6154751"/>
                  <a:gd name="connsiteY97" fmla="*/ 432630 h 3006865"/>
                  <a:gd name="connsiteX98" fmla="*/ 4753389 w 6154751"/>
                  <a:gd name="connsiteY98" fmla="*/ 470316 h 3006865"/>
                  <a:gd name="connsiteX99" fmla="*/ 4601817 w 6154751"/>
                  <a:gd name="connsiteY99" fmla="*/ 514214 h 3006865"/>
                  <a:gd name="connsiteX100" fmla="*/ 4299192 w 6154751"/>
                  <a:gd name="connsiteY100" fmla="*/ 641041 h 3006865"/>
                  <a:gd name="connsiteX101" fmla="*/ 4146170 w 6154751"/>
                  <a:gd name="connsiteY101" fmla="*/ 717966 h 3006865"/>
                  <a:gd name="connsiteX102" fmla="*/ 4028143 w 6154751"/>
                  <a:gd name="connsiteY102" fmla="*/ 713411 h 3006865"/>
                  <a:gd name="connsiteX103" fmla="*/ 3876261 w 6154751"/>
                  <a:gd name="connsiteY103" fmla="*/ 722936 h 3006865"/>
                  <a:gd name="connsiteX104" fmla="*/ 3803270 w 6154751"/>
                  <a:gd name="connsiteY104" fmla="*/ 732254 h 3006865"/>
                  <a:gd name="connsiteX105" fmla="*/ 3702948 w 6154751"/>
                  <a:gd name="connsiteY105" fmla="*/ 767040 h 3006865"/>
                  <a:gd name="connsiteX106" fmla="*/ 3643727 w 6154751"/>
                  <a:gd name="connsiteY106" fmla="*/ 863222 h 3006865"/>
                  <a:gd name="connsiteX107" fmla="*/ 3617843 w 6154751"/>
                  <a:gd name="connsiteY107" fmla="*/ 941596 h 3006865"/>
                  <a:gd name="connsiteX108" fmla="*/ 3577052 w 6154751"/>
                  <a:gd name="connsiteY108" fmla="*/ 982285 h 3006865"/>
                  <a:gd name="connsiteX109" fmla="*/ 3519280 w 6154751"/>
                  <a:gd name="connsiteY109" fmla="*/ 979696 h 3006865"/>
                  <a:gd name="connsiteX110" fmla="*/ 3431795 w 6154751"/>
                  <a:gd name="connsiteY110" fmla="*/ 917991 h 3006865"/>
                  <a:gd name="connsiteX111" fmla="*/ 3362636 w 6154751"/>
                  <a:gd name="connsiteY111" fmla="*/ 862083 h 3006865"/>
                  <a:gd name="connsiteX112" fmla="*/ 3286539 w 6154751"/>
                  <a:gd name="connsiteY112" fmla="*/ 765591 h 3006865"/>
                  <a:gd name="connsiteX113" fmla="*/ 3188494 w 6154751"/>
                  <a:gd name="connsiteY113" fmla="*/ 696638 h 3006865"/>
                  <a:gd name="connsiteX114" fmla="*/ 3011556 w 6154751"/>
                  <a:gd name="connsiteY114" fmla="*/ 603666 h 3006865"/>
                  <a:gd name="connsiteX115" fmla="*/ 2943225 w 6154751"/>
                  <a:gd name="connsiteY115" fmla="*/ 584202 h 3006865"/>
                  <a:gd name="connsiteX116" fmla="*/ 2862469 w 6154751"/>
                  <a:gd name="connsiteY116" fmla="*/ 603666 h 3006865"/>
                  <a:gd name="connsiteX0" fmla="*/ 2862469 w 6154751"/>
                  <a:gd name="connsiteY0" fmla="*/ 603666 h 3006865"/>
                  <a:gd name="connsiteX1" fmla="*/ 2834102 w 6154751"/>
                  <a:gd name="connsiteY1" fmla="*/ 670341 h 3006865"/>
                  <a:gd name="connsiteX2" fmla="*/ 2782956 w 6154751"/>
                  <a:gd name="connsiteY2" fmla="*/ 742814 h 3006865"/>
                  <a:gd name="connsiteX3" fmla="*/ 2735953 w 6154751"/>
                  <a:gd name="connsiteY3" fmla="*/ 792509 h 3006865"/>
                  <a:gd name="connsiteX4" fmla="*/ 2627036 w 6154751"/>
                  <a:gd name="connsiteY4" fmla="*/ 788989 h 3006865"/>
                  <a:gd name="connsiteX5" fmla="*/ 2475672 w 6154751"/>
                  <a:gd name="connsiteY5" fmla="*/ 933210 h 3006865"/>
                  <a:gd name="connsiteX6" fmla="*/ 2385391 w 6154751"/>
                  <a:gd name="connsiteY6" fmla="*/ 901840 h 3006865"/>
                  <a:gd name="connsiteX7" fmla="*/ 2281652 w 6154751"/>
                  <a:gd name="connsiteY7" fmla="*/ 813216 h 3006865"/>
                  <a:gd name="connsiteX8" fmla="*/ 2216426 w 6154751"/>
                  <a:gd name="connsiteY8" fmla="*/ 782570 h 3006865"/>
                  <a:gd name="connsiteX9" fmla="*/ 2037522 w 6154751"/>
                  <a:gd name="connsiteY9" fmla="*/ 732875 h 3006865"/>
                  <a:gd name="connsiteX10" fmla="*/ 1828800 w 6154751"/>
                  <a:gd name="connsiteY10" fmla="*/ 683179 h 3006865"/>
                  <a:gd name="connsiteX11" fmla="*/ 1620078 w 6154751"/>
                  <a:gd name="connsiteY11" fmla="*/ 563909 h 3006865"/>
                  <a:gd name="connsiteX12" fmla="*/ 1490869 w 6154751"/>
                  <a:gd name="connsiteY12" fmla="*/ 424762 h 3006865"/>
                  <a:gd name="connsiteX13" fmla="*/ 1381539 w 6154751"/>
                  <a:gd name="connsiteY13" fmla="*/ 335309 h 3006865"/>
                  <a:gd name="connsiteX14" fmla="*/ 1282148 w 6154751"/>
                  <a:gd name="connsiteY14" fmla="*/ 335309 h 3006865"/>
                  <a:gd name="connsiteX15" fmla="*/ 1133061 w 6154751"/>
                  <a:gd name="connsiteY15" fmla="*/ 404883 h 3006865"/>
                  <a:gd name="connsiteX16" fmla="*/ 1013791 w 6154751"/>
                  <a:gd name="connsiteY16" fmla="*/ 424762 h 3006865"/>
                  <a:gd name="connsiteX17" fmla="*/ 695739 w 6154751"/>
                  <a:gd name="connsiteY17" fmla="*/ 454579 h 3006865"/>
                  <a:gd name="connsiteX18" fmla="*/ 526774 w 6154751"/>
                  <a:gd name="connsiteY18" fmla="*/ 434701 h 3006865"/>
                  <a:gd name="connsiteX19" fmla="*/ 387626 w 6154751"/>
                  <a:gd name="connsiteY19" fmla="*/ 365127 h 3006865"/>
                  <a:gd name="connsiteX20" fmla="*/ 149087 w 6154751"/>
                  <a:gd name="connsiteY20" fmla="*/ 106709 h 3006865"/>
                  <a:gd name="connsiteX21" fmla="*/ 79513 w 6154751"/>
                  <a:gd name="connsiteY21" fmla="*/ 106709 h 3006865"/>
                  <a:gd name="connsiteX22" fmla="*/ 0 w 6154751"/>
                  <a:gd name="connsiteY22" fmla="*/ 196162 h 3006865"/>
                  <a:gd name="connsiteX23" fmla="*/ 49696 w 6154751"/>
                  <a:gd name="connsiteY23" fmla="*/ 365127 h 3006865"/>
                  <a:gd name="connsiteX24" fmla="*/ 178904 w 6154751"/>
                  <a:gd name="connsiteY24" fmla="*/ 573849 h 3006865"/>
                  <a:gd name="connsiteX25" fmla="*/ 208722 w 6154751"/>
                  <a:gd name="connsiteY25" fmla="*/ 732875 h 3006865"/>
                  <a:gd name="connsiteX26" fmla="*/ 238539 w 6154751"/>
                  <a:gd name="connsiteY26" fmla="*/ 872023 h 3006865"/>
                  <a:gd name="connsiteX27" fmla="*/ 397565 w 6154751"/>
                  <a:gd name="connsiteY27" fmla="*/ 961475 h 3006865"/>
                  <a:gd name="connsiteX28" fmla="*/ 622955 w 6154751"/>
                  <a:gd name="connsiteY28" fmla="*/ 1279010 h 3006865"/>
                  <a:gd name="connsiteX29" fmla="*/ 726695 w 6154751"/>
                  <a:gd name="connsiteY29" fmla="*/ 1550161 h 3006865"/>
                  <a:gd name="connsiteX30" fmla="*/ 717998 w 6154751"/>
                  <a:gd name="connsiteY30" fmla="*/ 1706081 h 3006865"/>
                  <a:gd name="connsiteX31" fmla="*/ 683419 w 6154751"/>
                  <a:gd name="connsiteY31" fmla="*/ 1861483 h 3006865"/>
                  <a:gd name="connsiteX32" fmla="*/ 705678 w 6154751"/>
                  <a:gd name="connsiteY32" fmla="*/ 1945449 h 3006865"/>
                  <a:gd name="connsiteX33" fmla="*/ 760033 w 6154751"/>
                  <a:gd name="connsiteY33" fmla="*/ 2037179 h 3006865"/>
                  <a:gd name="connsiteX34" fmla="*/ 897627 w 6154751"/>
                  <a:gd name="connsiteY34" fmla="*/ 2122282 h 3006865"/>
                  <a:gd name="connsiteX35" fmla="*/ 1112354 w 6154751"/>
                  <a:gd name="connsiteY35" fmla="*/ 2206971 h 3006865"/>
                  <a:gd name="connsiteX36" fmla="*/ 1321904 w 6154751"/>
                  <a:gd name="connsiteY36" fmla="*/ 2324689 h 3006865"/>
                  <a:gd name="connsiteX37" fmla="*/ 1389511 w 6154751"/>
                  <a:gd name="connsiteY37" fmla="*/ 2478020 h 3006865"/>
                  <a:gd name="connsiteX38" fmla="*/ 1510748 w 6154751"/>
                  <a:gd name="connsiteY38" fmla="*/ 2561675 h 3006865"/>
                  <a:gd name="connsiteX39" fmla="*/ 1741108 w 6154751"/>
                  <a:gd name="connsiteY39" fmla="*/ 2649160 h 3006865"/>
                  <a:gd name="connsiteX40" fmla="*/ 1908313 w 6154751"/>
                  <a:gd name="connsiteY40" fmla="*/ 2661066 h 3006865"/>
                  <a:gd name="connsiteX41" fmla="*/ 2012570 w 6154751"/>
                  <a:gd name="connsiteY41" fmla="*/ 2661066 h 3006865"/>
                  <a:gd name="connsiteX42" fmla="*/ 2117035 w 6154751"/>
                  <a:gd name="connsiteY42" fmla="*/ 2611370 h 3006865"/>
                  <a:gd name="connsiteX43" fmla="*/ 2395330 w 6154751"/>
                  <a:gd name="connsiteY43" fmla="*/ 2442405 h 3006865"/>
                  <a:gd name="connsiteX44" fmla="*/ 2491202 w 6154751"/>
                  <a:gd name="connsiteY44" fmla="*/ 2418179 h 3006865"/>
                  <a:gd name="connsiteX45" fmla="*/ 2617925 w 6154751"/>
                  <a:gd name="connsiteY45" fmla="*/ 2414140 h 3006865"/>
                  <a:gd name="connsiteX46" fmla="*/ 2763078 w 6154751"/>
                  <a:gd name="connsiteY46" fmla="*/ 2402649 h 3006865"/>
                  <a:gd name="connsiteX47" fmla="*/ 3045308 w 6154751"/>
                  <a:gd name="connsiteY47" fmla="*/ 2610852 h 3006865"/>
                  <a:gd name="connsiteX48" fmla="*/ 3165095 w 6154751"/>
                  <a:gd name="connsiteY48" fmla="*/ 2675354 h 3006865"/>
                  <a:gd name="connsiteX49" fmla="*/ 3246885 w 6154751"/>
                  <a:gd name="connsiteY49" fmla="*/ 2692437 h 3006865"/>
                  <a:gd name="connsiteX50" fmla="*/ 3458817 w 6154751"/>
                  <a:gd name="connsiteY50" fmla="*/ 2671005 h 3006865"/>
                  <a:gd name="connsiteX51" fmla="*/ 3622295 w 6154751"/>
                  <a:gd name="connsiteY51" fmla="*/ 2563435 h 3006865"/>
                  <a:gd name="connsiteX52" fmla="*/ 3808033 w 6154751"/>
                  <a:gd name="connsiteY52" fmla="*/ 2422941 h 3006865"/>
                  <a:gd name="connsiteX53" fmla="*/ 3940037 w 6154751"/>
                  <a:gd name="connsiteY53" fmla="*/ 2358957 h 3006865"/>
                  <a:gd name="connsiteX54" fmla="*/ 4045226 w 6154751"/>
                  <a:gd name="connsiteY54" fmla="*/ 2323136 h 3006865"/>
                  <a:gd name="connsiteX55" fmla="*/ 4158077 w 6154751"/>
                  <a:gd name="connsiteY55" fmla="*/ 2334835 h 3006865"/>
                  <a:gd name="connsiteX56" fmla="*/ 4251567 w 6154751"/>
                  <a:gd name="connsiteY56" fmla="*/ 2376765 h 3006865"/>
                  <a:gd name="connsiteX57" fmla="*/ 4312029 w 6154751"/>
                  <a:gd name="connsiteY57" fmla="*/ 2446753 h 3006865"/>
                  <a:gd name="connsiteX58" fmla="*/ 4368454 w 6154751"/>
                  <a:gd name="connsiteY58" fmla="*/ 2632802 h 3006865"/>
                  <a:gd name="connsiteX59" fmla="*/ 4443827 w 6154751"/>
                  <a:gd name="connsiteY59" fmla="*/ 2725360 h 3006865"/>
                  <a:gd name="connsiteX60" fmla="*/ 4545289 w 6154751"/>
                  <a:gd name="connsiteY60" fmla="*/ 2773502 h 3006865"/>
                  <a:gd name="connsiteX61" fmla="*/ 4663833 w 6154751"/>
                  <a:gd name="connsiteY61" fmla="*/ 2919380 h 3006865"/>
                  <a:gd name="connsiteX62" fmla="*/ 4746245 w 6154751"/>
                  <a:gd name="connsiteY62" fmla="*/ 2973010 h 3006865"/>
                  <a:gd name="connsiteX63" fmla="*/ 4824412 w 6154751"/>
                  <a:gd name="connsiteY63" fmla="*/ 3006865 h 3006865"/>
                  <a:gd name="connsiteX64" fmla="*/ 4909930 w 6154751"/>
                  <a:gd name="connsiteY64" fmla="*/ 2979118 h 3006865"/>
                  <a:gd name="connsiteX65" fmla="*/ 5058603 w 6154751"/>
                  <a:gd name="connsiteY65" fmla="*/ 2851980 h 3006865"/>
                  <a:gd name="connsiteX66" fmla="*/ 5178287 w 6154751"/>
                  <a:gd name="connsiteY66" fmla="*/ 2800214 h 3006865"/>
                  <a:gd name="connsiteX67" fmla="*/ 5414031 w 6154751"/>
                  <a:gd name="connsiteY67" fmla="*/ 2778265 h 3006865"/>
                  <a:gd name="connsiteX68" fmla="*/ 5575852 w 6154751"/>
                  <a:gd name="connsiteY68" fmla="*/ 2631249 h 3006865"/>
                  <a:gd name="connsiteX69" fmla="*/ 5724939 w 6154751"/>
                  <a:gd name="connsiteY69" fmla="*/ 2422527 h 3006865"/>
                  <a:gd name="connsiteX70" fmla="*/ 5748752 w 6154751"/>
                  <a:gd name="connsiteY70" fmla="*/ 2320547 h 3006865"/>
                  <a:gd name="connsiteX71" fmla="*/ 5792960 w 6154751"/>
                  <a:gd name="connsiteY71" fmla="*/ 2074451 h 3006865"/>
                  <a:gd name="connsiteX72" fmla="*/ 5858496 w 6154751"/>
                  <a:gd name="connsiteY72" fmla="*/ 1938305 h 3006865"/>
                  <a:gd name="connsiteX73" fmla="*/ 6023113 w 6154751"/>
                  <a:gd name="connsiteY73" fmla="*/ 1607518 h 3006865"/>
                  <a:gd name="connsiteX74" fmla="*/ 6154704 w 6154751"/>
                  <a:gd name="connsiteY74" fmla="*/ 1310587 h 3006865"/>
                  <a:gd name="connsiteX75" fmla="*/ 6153460 w 6154751"/>
                  <a:gd name="connsiteY75" fmla="*/ 801931 h 3006865"/>
                  <a:gd name="connsiteX76" fmla="*/ 6072602 w 6154751"/>
                  <a:gd name="connsiteY76" fmla="*/ 696535 h 3006865"/>
                  <a:gd name="connsiteX77" fmla="*/ 6019178 w 6154751"/>
                  <a:gd name="connsiteY77" fmla="*/ 573020 h 3006865"/>
                  <a:gd name="connsiteX78" fmla="*/ 5994020 w 6154751"/>
                  <a:gd name="connsiteY78" fmla="*/ 422691 h 3006865"/>
                  <a:gd name="connsiteX79" fmla="*/ 5981390 w 6154751"/>
                  <a:gd name="connsiteY79" fmla="*/ 297520 h 3006865"/>
                  <a:gd name="connsiteX80" fmla="*/ 5941632 w 6154751"/>
                  <a:gd name="connsiteY80" fmla="*/ 171106 h 3006865"/>
                  <a:gd name="connsiteX81" fmla="*/ 5905914 w 6154751"/>
                  <a:gd name="connsiteY81" fmla="*/ 148847 h 3006865"/>
                  <a:gd name="connsiteX82" fmla="*/ 5857771 w 6154751"/>
                  <a:gd name="connsiteY82" fmla="*/ 149987 h 3006865"/>
                  <a:gd name="connsiteX83" fmla="*/ 5790992 w 6154751"/>
                  <a:gd name="connsiteY83" fmla="*/ 274846 h 3006865"/>
                  <a:gd name="connsiteX84" fmla="*/ 5717381 w 6154751"/>
                  <a:gd name="connsiteY84" fmla="*/ 280024 h 3006865"/>
                  <a:gd name="connsiteX85" fmla="*/ 5615609 w 6154751"/>
                  <a:gd name="connsiteY85" fmla="*/ 285614 h 3006865"/>
                  <a:gd name="connsiteX86" fmla="*/ 5579683 w 6154751"/>
                  <a:gd name="connsiteY86" fmla="*/ 275054 h 3006865"/>
                  <a:gd name="connsiteX87" fmla="*/ 5528952 w 6154751"/>
                  <a:gd name="connsiteY87" fmla="*/ 190571 h 3006865"/>
                  <a:gd name="connsiteX88" fmla="*/ 5489195 w 6154751"/>
                  <a:gd name="connsiteY88" fmla="*/ 144085 h 3006865"/>
                  <a:gd name="connsiteX89" fmla="*/ 5416826 w 6154751"/>
                  <a:gd name="connsiteY89" fmla="*/ 118615 h 3006865"/>
                  <a:gd name="connsiteX90" fmla="*/ 5329652 w 6154751"/>
                  <a:gd name="connsiteY90" fmla="*/ 89316 h 3006865"/>
                  <a:gd name="connsiteX91" fmla="*/ 5226016 w 6154751"/>
                  <a:gd name="connsiteY91" fmla="*/ 37136 h 3006865"/>
                  <a:gd name="connsiteX92" fmla="*/ 5158409 w 6154751"/>
                  <a:gd name="connsiteY92" fmla="*/ 7318 h 3006865"/>
                  <a:gd name="connsiteX93" fmla="*/ 5110577 w 6154751"/>
                  <a:gd name="connsiteY93" fmla="*/ 1210 h 3006865"/>
                  <a:gd name="connsiteX94" fmla="*/ 5049078 w 6154751"/>
                  <a:gd name="connsiteY94" fmla="*/ 47075 h 3006865"/>
                  <a:gd name="connsiteX95" fmla="*/ 4998554 w 6154751"/>
                  <a:gd name="connsiteY95" fmla="*/ 236746 h 3006865"/>
                  <a:gd name="connsiteX96" fmla="*/ 4953414 w 6154751"/>
                  <a:gd name="connsiteY96" fmla="*/ 351254 h 3006865"/>
                  <a:gd name="connsiteX97" fmla="*/ 4880527 w 6154751"/>
                  <a:gd name="connsiteY97" fmla="*/ 432630 h 3006865"/>
                  <a:gd name="connsiteX98" fmla="*/ 4753389 w 6154751"/>
                  <a:gd name="connsiteY98" fmla="*/ 470316 h 3006865"/>
                  <a:gd name="connsiteX99" fmla="*/ 4601817 w 6154751"/>
                  <a:gd name="connsiteY99" fmla="*/ 514214 h 3006865"/>
                  <a:gd name="connsiteX100" fmla="*/ 4299192 w 6154751"/>
                  <a:gd name="connsiteY100" fmla="*/ 641041 h 3006865"/>
                  <a:gd name="connsiteX101" fmla="*/ 4146170 w 6154751"/>
                  <a:gd name="connsiteY101" fmla="*/ 717966 h 3006865"/>
                  <a:gd name="connsiteX102" fmla="*/ 4028143 w 6154751"/>
                  <a:gd name="connsiteY102" fmla="*/ 713411 h 3006865"/>
                  <a:gd name="connsiteX103" fmla="*/ 3876261 w 6154751"/>
                  <a:gd name="connsiteY103" fmla="*/ 722936 h 3006865"/>
                  <a:gd name="connsiteX104" fmla="*/ 3803270 w 6154751"/>
                  <a:gd name="connsiteY104" fmla="*/ 732254 h 3006865"/>
                  <a:gd name="connsiteX105" fmla="*/ 3702948 w 6154751"/>
                  <a:gd name="connsiteY105" fmla="*/ 767040 h 3006865"/>
                  <a:gd name="connsiteX106" fmla="*/ 3643727 w 6154751"/>
                  <a:gd name="connsiteY106" fmla="*/ 863222 h 3006865"/>
                  <a:gd name="connsiteX107" fmla="*/ 3617843 w 6154751"/>
                  <a:gd name="connsiteY107" fmla="*/ 941596 h 3006865"/>
                  <a:gd name="connsiteX108" fmla="*/ 3577052 w 6154751"/>
                  <a:gd name="connsiteY108" fmla="*/ 982285 h 3006865"/>
                  <a:gd name="connsiteX109" fmla="*/ 3519280 w 6154751"/>
                  <a:gd name="connsiteY109" fmla="*/ 979696 h 3006865"/>
                  <a:gd name="connsiteX110" fmla="*/ 3431795 w 6154751"/>
                  <a:gd name="connsiteY110" fmla="*/ 917991 h 3006865"/>
                  <a:gd name="connsiteX111" fmla="*/ 3362636 w 6154751"/>
                  <a:gd name="connsiteY111" fmla="*/ 862083 h 3006865"/>
                  <a:gd name="connsiteX112" fmla="*/ 3286539 w 6154751"/>
                  <a:gd name="connsiteY112" fmla="*/ 765591 h 3006865"/>
                  <a:gd name="connsiteX113" fmla="*/ 3188494 w 6154751"/>
                  <a:gd name="connsiteY113" fmla="*/ 696638 h 3006865"/>
                  <a:gd name="connsiteX114" fmla="*/ 3011556 w 6154751"/>
                  <a:gd name="connsiteY114" fmla="*/ 603666 h 3006865"/>
                  <a:gd name="connsiteX115" fmla="*/ 2943225 w 6154751"/>
                  <a:gd name="connsiteY115" fmla="*/ 584202 h 3006865"/>
                  <a:gd name="connsiteX116" fmla="*/ 2862469 w 6154751"/>
                  <a:gd name="connsiteY116" fmla="*/ 603666 h 3006865"/>
                  <a:gd name="connsiteX0" fmla="*/ 2862469 w 6154751"/>
                  <a:gd name="connsiteY0" fmla="*/ 603666 h 3006865"/>
                  <a:gd name="connsiteX1" fmla="*/ 2834102 w 6154751"/>
                  <a:gd name="connsiteY1" fmla="*/ 670341 h 3006865"/>
                  <a:gd name="connsiteX2" fmla="*/ 2782956 w 6154751"/>
                  <a:gd name="connsiteY2" fmla="*/ 742814 h 3006865"/>
                  <a:gd name="connsiteX3" fmla="*/ 2735953 w 6154751"/>
                  <a:gd name="connsiteY3" fmla="*/ 792509 h 3006865"/>
                  <a:gd name="connsiteX4" fmla="*/ 2627036 w 6154751"/>
                  <a:gd name="connsiteY4" fmla="*/ 788989 h 3006865"/>
                  <a:gd name="connsiteX5" fmla="*/ 2475672 w 6154751"/>
                  <a:gd name="connsiteY5" fmla="*/ 933210 h 3006865"/>
                  <a:gd name="connsiteX6" fmla="*/ 2385391 w 6154751"/>
                  <a:gd name="connsiteY6" fmla="*/ 901840 h 3006865"/>
                  <a:gd name="connsiteX7" fmla="*/ 2281652 w 6154751"/>
                  <a:gd name="connsiteY7" fmla="*/ 813216 h 3006865"/>
                  <a:gd name="connsiteX8" fmla="*/ 2216426 w 6154751"/>
                  <a:gd name="connsiteY8" fmla="*/ 782570 h 3006865"/>
                  <a:gd name="connsiteX9" fmla="*/ 2037522 w 6154751"/>
                  <a:gd name="connsiteY9" fmla="*/ 732875 h 3006865"/>
                  <a:gd name="connsiteX10" fmla="*/ 1828800 w 6154751"/>
                  <a:gd name="connsiteY10" fmla="*/ 683179 h 3006865"/>
                  <a:gd name="connsiteX11" fmla="*/ 1620078 w 6154751"/>
                  <a:gd name="connsiteY11" fmla="*/ 563909 h 3006865"/>
                  <a:gd name="connsiteX12" fmla="*/ 1490869 w 6154751"/>
                  <a:gd name="connsiteY12" fmla="*/ 424762 h 3006865"/>
                  <a:gd name="connsiteX13" fmla="*/ 1381539 w 6154751"/>
                  <a:gd name="connsiteY13" fmla="*/ 335309 h 3006865"/>
                  <a:gd name="connsiteX14" fmla="*/ 1282148 w 6154751"/>
                  <a:gd name="connsiteY14" fmla="*/ 335309 h 3006865"/>
                  <a:gd name="connsiteX15" fmla="*/ 1133061 w 6154751"/>
                  <a:gd name="connsiteY15" fmla="*/ 404883 h 3006865"/>
                  <a:gd name="connsiteX16" fmla="*/ 1013791 w 6154751"/>
                  <a:gd name="connsiteY16" fmla="*/ 424762 h 3006865"/>
                  <a:gd name="connsiteX17" fmla="*/ 695739 w 6154751"/>
                  <a:gd name="connsiteY17" fmla="*/ 454579 h 3006865"/>
                  <a:gd name="connsiteX18" fmla="*/ 526774 w 6154751"/>
                  <a:gd name="connsiteY18" fmla="*/ 434701 h 3006865"/>
                  <a:gd name="connsiteX19" fmla="*/ 387626 w 6154751"/>
                  <a:gd name="connsiteY19" fmla="*/ 365127 h 3006865"/>
                  <a:gd name="connsiteX20" fmla="*/ 149087 w 6154751"/>
                  <a:gd name="connsiteY20" fmla="*/ 106709 h 3006865"/>
                  <a:gd name="connsiteX21" fmla="*/ 79513 w 6154751"/>
                  <a:gd name="connsiteY21" fmla="*/ 106709 h 3006865"/>
                  <a:gd name="connsiteX22" fmla="*/ 0 w 6154751"/>
                  <a:gd name="connsiteY22" fmla="*/ 196162 h 3006865"/>
                  <a:gd name="connsiteX23" fmla="*/ 49696 w 6154751"/>
                  <a:gd name="connsiteY23" fmla="*/ 365127 h 3006865"/>
                  <a:gd name="connsiteX24" fmla="*/ 178904 w 6154751"/>
                  <a:gd name="connsiteY24" fmla="*/ 573849 h 3006865"/>
                  <a:gd name="connsiteX25" fmla="*/ 208722 w 6154751"/>
                  <a:gd name="connsiteY25" fmla="*/ 732875 h 3006865"/>
                  <a:gd name="connsiteX26" fmla="*/ 238539 w 6154751"/>
                  <a:gd name="connsiteY26" fmla="*/ 872023 h 3006865"/>
                  <a:gd name="connsiteX27" fmla="*/ 397565 w 6154751"/>
                  <a:gd name="connsiteY27" fmla="*/ 961475 h 3006865"/>
                  <a:gd name="connsiteX28" fmla="*/ 622955 w 6154751"/>
                  <a:gd name="connsiteY28" fmla="*/ 1300441 h 3006865"/>
                  <a:gd name="connsiteX29" fmla="*/ 726695 w 6154751"/>
                  <a:gd name="connsiteY29" fmla="*/ 1550161 h 3006865"/>
                  <a:gd name="connsiteX30" fmla="*/ 717998 w 6154751"/>
                  <a:gd name="connsiteY30" fmla="*/ 1706081 h 3006865"/>
                  <a:gd name="connsiteX31" fmla="*/ 683419 w 6154751"/>
                  <a:gd name="connsiteY31" fmla="*/ 1861483 h 3006865"/>
                  <a:gd name="connsiteX32" fmla="*/ 705678 w 6154751"/>
                  <a:gd name="connsiteY32" fmla="*/ 1945449 h 3006865"/>
                  <a:gd name="connsiteX33" fmla="*/ 760033 w 6154751"/>
                  <a:gd name="connsiteY33" fmla="*/ 2037179 h 3006865"/>
                  <a:gd name="connsiteX34" fmla="*/ 897627 w 6154751"/>
                  <a:gd name="connsiteY34" fmla="*/ 2122282 h 3006865"/>
                  <a:gd name="connsiteX35" fmla="*/ 1112354 w 6154751"/>
                  <a:gd name="connsiteY35" fmla="*/ 2206971 h 3006865"/>
                  <a:gd name="connsiteX36" fmla="*/ 1321904 w 6154751"/>
                  <a:gd name="connsiteY36" fmla="*/ 2324689 h 3006865"/>
                  <a:gd name="connsiteX37" fmla="*/ 1389511 w 6154751"/>
                  <a:gd name="connsiteY37" fmla="*/ 2478020 h 3006865"/>
                  <a:gd name="connsiteX38" fmla="*/ 1510748 w 6154751"/>
                  <a:gd name="connsiteY38" fmla="*/ 2561675 h 3006865"/>
                  <a:gd name="connsiteX39" fmla="*/ 1741108 w 6154751"/>
                  <a:gd name="connsiteY39" fmla="*/ 2649160 h 3006865"/>
                  <a:gd name="connsiteX40" fmla="*/ 1908313 w 6154751"/>
                  <a:gd name="connsiteY40" fmla="*/ 2661066 h 3006865"/>
                  <a:gd name="connsiteX41" fmla="*/ 2012570 w 6154751"/>
                  <a:gd name="connsiteY41" fmla="*/ 2661066 h 3006865"/>
                  <a:gd name="connsiteX42" fmla="*/ 2117035 w 6154751"/>
                  <a:gd name="connsiteY42" fmla="*/ 2611370 h 3006865"/>
                  <a:gd name="connsiteX43" fmla="*/ 2395330 w 6154751"/>
                  <a:gd name="connsiteY43" fmla="*/ 2442405 h 3006865"/>
                  <a:gd name="connsiteX44" fmla="*/ 2491202 w 6154751"/>
                  <a:gd name="connsiteY44" fmla="*/ 2418179 h 3006865"/>
                  <a:gd name="connsiteX45" fmla="*/ 2617925 w 6154751"/>
                  <a:gd name="connsiteY45" fmla="*/ 2414140 h 3006865"/>
                  <a:gd name="connsiteX46" fmla="*/ 2763078 w 6154751"/>
                  <a:gd name="connsiteY46" fmla="*/ 2402649 h 3006865"/>
                  <a:gd name="connsiteX47" fmla="*/ 3045308 w 6154751"/>
                  <a:gd name="connsiteY47" fmla="*/ 2610852 h 3006865"/>
                  <a:gd name="connsiteX48" fmla="*/ 3165095 w 6154751"/>
                  <a:gd name="connsiteY48" fmla="*/ 2675354 h 3006865"/>
                  <a:gd name="connsiteX49" fmla="*/ 3246885 w 6154751"/>
                  <a:gd name="connsiteY49" fmla="*/ 2692437 h 3006865"/>
                  <a:gd name="connsiteX50" fmla="*/ 3458817 w 6154751"/>
                  <a:gd name="connsiteY50" fmla="*/ 2671005 h 3006865"/>
                  <a:gd name="connsiteX51" fmla="*/ 3622295 w 6154751"/>
                  <a:gd name="connsiteY51" fmla="*/ 2563435 h 3006865"/>
                  <a:gd name="connsiteX52" fmla="*/ 3808033 w 6154751"/>
                  <a:gd name="connsiteY52" fmla="*/ 2422941 h 3006865"/>
                  <a:gd name="connsiteX53" fmla="*/ 3940037 w 6154751"/>
                  <a:gd name="connsiteY53" fmla="*/ 2358957 h 3006865"/>
                  <a:gd name="connsiteX54" fmla="*/ 4045226 w 6154751"/>
                  <a:gd name="connsiteY54" fmla="*/ 2323136 h 3006865"/>
                  <a:gd name="connsiteX55" fmla="*/ 4158077 w 6154751"/>
                  <a:gd name="connsiteY55" fmla="*/ 2334835 h 3006865"/>
                  <a:gd name="connsiteX56" fmla="*/ 4251567 w 6154751"/>
                  <a:gd name="connsiteY56" fmla="*/ 2376765 h 3006865"/>
                  <a:gd name="connsiteX57" fmla="*/ 4312029 w 6154751"/>
                  <a:gd name="connsiteY57" fmla="*/ 2446753 h 3006865"/>
                  <a:gd name="connsiteX58" fmla="*/ 4368454 w 6154751"/>
                  <a:gd name="connsiteY58" fmla="*/ 2632802 h 3006865"/>
                  <a:gd name="connsiteX59" fmla="*/ 4443827 w 6154751"/>
                  <a:gd name="connsiteY59" fmla="*/ 2725360 h 3006865"/>
                  <a:gd name="connsiteX60" fmla="*/ 4545289 w 6154751"/>
                  <a:gd name="connsiteY60" fmla="*/ 2773502 h 3006865"/>
                  <a:gd name="connsiteX61" fmla="*/ 4663833 w 6154751"/>
                  <a:gd name="connsiteY61" fmla="*/ 2919380 h 3006865"/>
                  <a:gd name="connsiteX62" fmla="*/ 4746245 w 6154751"/>
                  <a:gd name="connsiteY62" fmla="*/ 2973010 h 3006865"/>
                  <a:gd name="connsiteX63" fmla="*/ 4824412 w 6154751"/>
                  <a:gd name="connsiteY63" fmla="*/ 3006865 h 3006865"/>
                  <a:gd name="connsiteX64" fmla="*/ 4909930 w 6154751"/>
                  <a:gd name="connsiteY64" fmla="*/ 2979118 h 3006865"/>
                  <a:gd name="connsiteX65" fmla="*/ 5058603 w 6154751"/>
                  <a:gd name="connsiteY65" fmla="*/ 2851980 h 3006865"/>
                  <a:gd name="connsiteX66" fmla="*/ 5178287 w 6154751"/>
                  <a:gd name="connsiteY66" fmla="*/ 2800214 h 3006865"/>
                  <a:gd name="connsiteX67" fmla="*/ 5414031 w 6154751"/>
                  <a:gd name="connsiteY67" fmla="*/ 2778265 h 3006865"/>
                  <a:gd name="connsiteX68" fmla="*/ 5575852 w 6154751"/>
                  <a:gd name="connsiteY68" fmla="*/ 2631249 h 3006865"/>
                  <a:gd name="connsiteX69" fmla="*/ 5724939 w 6154751"/>
                  <a:gd name="connsiteY69" fmla="*/ 2422527 h 3006865"/>
                  <a:gd name="connsiteX70" fmla="*/ 5748752 w 6154751"/>
                  <a:gd name="connsiteY70" fmla="*/ 2320547 h 3006865"/>
                  <a:gd name="connsiteX71" fmla="*/ 5792960 w 6154751"/>
                  <a:gd name="connsiteY71" fmla="*/ 2074451 h 3006865"/>
                  <a:gd name="connsiteX72" fmla="*/ 5858496 w 6154751"/>
                  <a:gd name="connsiteY72" fmla="*/ 1938305 h 3006865"/>
                  <a:gd name="connsiteX73" fmla="*/ 6023113 w 6154751"/>
                  <a:gd name="connsiteY73" fmla="*/ 1607518 h 3006865"/>
                  <a:gd name="connsiteX74" fmla="*/ 6154704 w 6154751"/>
                  <a:gd name="connsiteY74" fmla="*/ 1310587 h 3006865"/>
                  <a:gd name="connsiteX75" fmla="*/ 6153460 w 6154751"/>
                  <a:gd name="connsiteY75" fmla="*/ 801931 h 3006865"/>
                  <a:gd name="connsiteX76" fmla="*/ 6072602 w 6154751"/>
                  <a:gd name="connsiteY76" fmla="*/ 696535 h 3006865"/>
                  <a:gd name="connsiteX77" fmla="*/ 6019178 w 6154751"/>
                  <a:gd name="connsiteY77" fmla="*/ 573020 h 3006865"/>
                  <a:gd name="connsiteX78" fmla="*/ 5994020 w 6154751"/>
                  <a:gd name="connsiteY78" fmla="*/ 422691 h 3006865"/>
                  <a:gd name="connsiteX79" fmla="*/ 5981390 w 6154751"/>
                  <a:gd name="connsiteY79" fmla="*/ 297520 h 3006865"/>
                  <a:gd name="connsiteX80" fmla="*/ 5941632 w 6154751"/>
                  <a:gd name="connsiteY80" fmla="*/ 171106 h 3006865"/>
                  <a:gd name="connsiteX81" fmla="*/ 5905914 w 6154751"/>
                  <a:gd name="connsiteY81" fmla="*/ 148847 h 3006865"/>
                  <a:gd name="connsiteX82" fmla="*/ 5857771 w 6154751"/>
                  <a:gd name="connsiteY82" fmla="*/ 149987 h 3006865"/>
                  <a:gd name="connsiteX83" fmla="*/ 5790992 w 6154751"/>
                  <a:gd name="connsiteY83" fmla="*/ 274846 h 3006865"/>
                  <a:gd name="connsiteX84" fmla="*/ 5717381 w 6154751"/>
                  <a:gd name="connsiteY84" fmla="*/ 280024 h 3006865"/>
                  <a:gd name="connsiteX85" fmla="*/ 5615609 w 6154751"/>
                  <a:gd name="connsiteY85" fmla="*/ 285614 h 3006865"/>
                  <a:gd name="connsiteX86" fmla="*/ 5579683 w 6154751"/>
                  <a:gd name="connsiteY86" fmla="*/ 275054 h 3006865"/>
                  <a:gd name="connsiteX87" fmla="*/ 5528952 w 6154751"/>
                  <a:gd name="connsiteY87" fmla="*/ 190571 h 3006865"/>
                  <a:gd name="connsiteX88" fmla="*/ 5489195 w 6154751"/>
                  <a:gd name="connsiteY88" fmla="*/ 144085 h 3006865"/>
                  <a:gd name="connsiteX89" fmla="*/ 5416826 w 6154751"/>
                  <a:gd name="connsiteY89" fmla="*/ 118615 h 3006865"/>
                  <a:gd name="connsiteX90" fmla="*/ 5329652 w 6154751"/>
                  <a:gd name="connsiteY90" fmla="*/ 89316 h 3006865"/>
                  <a:gd name="connsiteX91" fmla="*/ 5226016 w 6154751"/>
                  <a:gd name="connsiteY91" fmla="*/ 37136 h 3006865"/>
                  <a:gd name="connsiteX92" fmla="*/ 5158409 w 6154751"/>
                  <a:gd name="connsiteY92" fmla="*/ 7318 h 3006865"/>
                  <a:gd name="connsiteX93" fmla="*/ 5110577 w 6154751"/>
                  <a:gd name="connsiteY93" fmla="*/ 1210 h 3006865"/>
                  <a:gd name="connsiteX94" fmla="*/ 5049078 w 6154751"/>
                  <a:gd name="connsiteY94" fmla="*/ 47075 h 3006865"/>
                  <a:gd name="connsiteX95" fmla="*/ 4998554 w 6154751"/>
                  <a:gd name="connsiteY95" fmla="*/ 236746 h 3006865"/>
                  <a:gd name="connsiteX96" fmla="*/ 4953414 w 6154751"/>
                  <a:gd name="connsiteY96" fmla="*/ 351254 h 3006865"/>
                  <a:gd name="connsiteX97" fmla="*/ 4880527 w 6154751"/>
                  <a:gd name="connsiteY97" fmla="*/ 432630 h 3006865"/>
                  <a:gd name="connsiteX98" fmla="*/ 4753389 w 6154751"/>
                  <a:gd name="connsiteY98" fmla="*/ 470316 h 3006865"/>
                  <a:gd name="connsiteX99" fmla="*/ 4601817 w 6154751"/>
                  <a:gd name="connsiteY99" fmla="*/ 514214 h 3006865"/>
                  <a:gd name="connsiteX100" fmla="*/ 4299192 w 6154751"/>
                  <a:gd name="connsiteY100" fmla="*/ 641041 h 3006865"/>
                  <a:gd name="connsiteX101" fmla="*/ 4146170 w 6154751"/>
                  <a:gd name="connsiteY101" fmla="*/ 717966 h 3006865"/>
                  <a:gd name="connsiteX102" fmla="*/ 4028143 w 6154751"/>
                  <a:gd name="connsiteY102" fmla="*/ 713411 h 3006865"/>
                  <a:gd name="connsiteX103" fmla="*/ 3876261 w 6154751"/>
                  <a:gd name="connsiteY103" fmla="*/ 722936 h 3006865"/>
                  <a:gd name="connsiteX104" fmla="*/ 3803270 w 6154751"/>
                  <a:gd name="connsiteY104" fmla="*/ 732254 h 3006865"/>
                  <a:gd name="connsiteX105" fmla="*/ 3702948 w 6154751"/>
                  <a:gd name="connsiteY105" fmla="*/ 767040 h 3006865"/>
                  <a:gd name="connsiteX106" fmla="*/ 3643727 w 6154751"/>
                  <a:gd name="connsiteY106" fmla="*/ 863222 h 3006865"/>
                  <a:gd name="connsiteX107" fmla="*/ 3617843 w 6154751"/>
                  <a:gd name="connsiteY107" fmla="*/ 941596 h 3006865"/>
                  <a:gd name="connsiteX108" fmla="*/ 3577052 w 6154751"/>
                  <a:gd name="connsiteY108" fmla="*/ 982285 h 3006865"/>
                  <a:gd name="connsiteX109" fmla="*/ 3519280 w 6154751"/>
                  <a:gd name="connsiteY109" fmla="*/ 979696 h 3006865"/>
                  <a:gd name="connsiteX110" fmla="*/ 3431795 w 6154751"/>
                  <a:gd name="connsiteY110" fmla="*/ 917991 h 3006865"/>
                  <a:gd name="connsiteX111" fmla="*/ 3362636 w 6154751"/>
                  <a:gd name="connsiteY111" fmla="*/ 862083 h 3006865"/>
                  <a:gd name="connsiteX112" fmla="*/ 3286539 w 6154751"/>
                  <a:gd name="connsiteY112" fmla="*/ 765591 h 3006865"/>
                  <a:gd name="connsiteX113" fmla="*/ 3188494 w 6154751"/>
                  <a:gd name="connsiteY113" fmla="*/ 696638 h 3006865"/>
                  <a:gd name="connsiteX114" fmla="*/ 3011556 w 6154751"/>
                  <a:gd name="connsiteY114" fmla="*/ 603666 h 3006865"/>
                  <a:gd name="connsiteX115" fmla="*/ 2943225 w 6154751"/>
                  <a:gd name="connsiteY115" fmla="*/ 584202 h 3006865"/>
                  <a:gd name="connsiteX116" fmla="*/ 2862469 w 6154751"/>
                  <a:gd name="connsiteY116" fmla="*/ 603666 h 3006865"/>
                  <a:gd name="connsiteX0" fmla="*/ 2862469 w 6154751"/>
                  <a:gd name="connsiteY0" fmla="*/ 603666 h 3006865"/>
                  <a:gd name="connsiteX1" fmla="*/ 2834102 w 6154751"/>
                  <a:gd name="connsiteY1" fmla="*/ 670341 h 3006865"/>
                  <a:gd name="connsiteX2" fmla="*/ 2782956 w 6154751"/>
                  <a:gd name="connsiteY2" fmla="*/ 742814 h 3006865"/>
                  <a:gd name="connsiteX3" fmla="*/ 2735953 w 6154751"/>
                  <a:gd name="connsiteY3" fmla="*/ 792509 h 3006865"/>
                  <a:gd name="connsiteX4" fmla="*/ 2627036 w 6154751"/>
                  <a:gd name="connsiteY4" fmla="*/ 788989 h 3006865"/>
                  <a:gd name="connsiteX5" fmla="*/ 2475672 w 6154751"/>
                  <a:gd name="connsiteY5" fmla="*/ 933210 h 3006865"/>
                  <a:gd name="connsiteX6" fmla="*/ 2385391 w 6154751"/>
                  <a:gd name="connsiteY6" fmla="*/ 901840 h 3006865"/>
                  <a:gd name="connsiteX7" fmla="*/ 2281652 w 6154751"/>
                  <a:gd name="connsiteY7" fmla="*/ 813216 h 3006865"/>
                  <a:gd name="connsiteX8" fmla="*/ 2216426 w 6154751"/>
                  <a:gd name="connsiteY8" fmla="*/ 782570 h 3006865"/>
                  <a:gd name="connsiteX9" fmla="*/ 2037522 w 6154751"/>
                  <a:gd name="connsiteY9" fmla="*/ 732875 h 3006865"/>
                  <a:gd name="connsiteX10" fmla="*/ 1828800 w 6154751"/>
                  <a:gd name="connsiteY10" fmla="*/ 683179 h 3006865"/>
                  <a:gd name="connsiteX11" fmla="*/ 1620078 w 6154751"/>
                  <a:gd name="connsiteY11" fmla="*/ 563909 h 3006865"/>
                  <a:gd name="connsiteX12" fmla="*/ 1490869 w 6154751"/>
                  <a:gd name="connsiteY12" fmla="*/ 424762 h 3006865"/>
                  <a:gd name="connsiteX13" fmla="*/ 1381539 w 6154751"/>
                  <a:gd name="connsiteY13" fmla="*/ 335309 h 3006865"/>
                  <a:gd name="connsiteX14" fmla="*/ 1282148 w 6154751"/>
                  <a:gd name="connsiteY14" fmla="*/ 335309 h 3006865"/>
                  <a:gd name="connsiteX15" fmla="*/ 1133061 w 6154751"/>
                  <a:gd name="connsiteY15" fmla="*/ 404883 h 3006865"/>
                  <a:gd name="connsiteX16" fmla="*/ 1013791 w 6154751"/>
                  <a:gd name="connsiteY16" fmla="*/ 424762 h 3006865"/>
                  <a:gd name="connsiteX17" fmla="*/ 695739 w 6154751"/>
                  <a:gd name="connsiteY17" fmla="*/ 454579 h 3006865"/>
                  <a:gd name="connsiteX18" fmla="*/ 526774 w 6154751"/>
                  <a:gd name="connsiteY18" fmla="*/ 434701 h 3006865"/>
                  <a:gd name="connsiteX19" fmla="*/ 387626 w 6154751"/>
                  <a:gd name="connsiteY19" fmla="*/ 365127 h 3006865"/>
                  <a:gd name="connsiteX20" fmla="*/ 149087 w 6154751"/>
                  <a:gd name="connsiteY20" fmla="*/ 106709 h 3006865"/>
                  <a:gd name="connsiteX21" fmla="*/ 79513 w 6154751"/>
                  <a:gd name="connsiteY21" fmla="*/ 106709 h 3006865"/>
                  <a:gd name="connsiteX22" fmla="*/ 0 w 6154751"/>
                  <a:gd name="connsiteY22" fmla="*/ 196162 h 3006865"/>
                  <a:gd name="connsiteX23" fmla="*/ 49696 w 6154751"/>
                  <a:gd name="connsiteY23" fmla="*/ 365127 h 3006865"/>
                  <a:gd name="connsiteX24" fmla="*/ 178904 w 6154751"/>
                  <a:gd name="connsiteY24" fmla="*/ 573849 h 3006865"/>
                  <a:gd name="connsiteX25" fmla="*/ 208722 w 6154751"/>
                  <a:gd name="connsiteY25" fmla="*/ 732875 h 3006865"/>
                  <a:gd name="connsiteX26" fmla="*/ 238539 w 6154751"/>
                  <a:gd name="connsiteY26" fmla="*/ 872023 h 3006865"/>
                  <a:gd name="connsiteX27" fmla="*/ 411852 w 6154751"/>
                  <a:gd name="connsiteY27" fmla="*/ 994813 h 3006865"/>
                  <a:gd name="connsiteX28" fmla="*/ 622955 w 6154751"/>
                  <a:gd name="connsiteY28" fmla="*/ 1300441 h 3006865"/>
                  <a:gd name="connsiteX29" fmla="*/ 726695 w 6154751"/>
                  <a:gd name="connsiteY29" fmla="*/ 1550161 h 3006865"/>
                  <a:gd name="connsiteX30" fmla="*/ 717998 w 6154751"/>
                  <a:gd name="connsiteY30" fmla="*/ 1706081 h 3006865"/>
                  <a:gd name="connsiteX31" fmla="*/ 683419 w 6154751"/>
                  <a:gd name="connsiteY31" fmla="*/ 1861483 h 3006865"/>
                  <a:gd name="connsiteX32" fmla="*/ 705678 w 6154751"/>
                  <a:gd name="connsiteY32" fmla="*/ 1945449 h 3006865"/>
                  <a:gd name="connsiteX33" fmla="*/ 760033 w 6154751"/>
                  <a:gd name="connsiteY33" fmla="*/ 2037179 h 3006865"/>
                  <a:gd name="connsiteX34" fmla="*/ 897627 w 6154751"/>
                  <a:gd name="connsiteY34" fmla="*/ 2122282 h 3006865"/>
                  <a:gd name="connsiteX35" fmla="*/ 1112354 w 6154751"/>
                  <a:gd name="connsiteY35" fmla="*/ 2206971 h 3006865"/>
                  <a:gd name="connsiteX36" fmla="*/ 1321904 w 6154751"/>
                  <a:gd name="connsiteY36" fmla="*/ 2324689 h 3006865"/>
                  <a:gd name="connsiteX37" fmla="*/ 1389511 w 6154751"/>
                  <a:gd name="connsiteY37" fmla="*/ 2478020 h 3006865"/>
                  <a:gd name="connsiteX38" fmla="*/ 1510748 w 6154751"/>
                  <a:gd name="connsiteY38" fmla="*/ 2561675 h 3006865"/>
                  <a:gd name="connsiteX39" fmla="*/ 1741108 w 6154751"/>
                  <a:gd name="connsiteY39" fmla="*/ 2649160 h 3006865"/>
                  <a:gd name="connsiteX40" fmla="*/ 1908313 w 6154751"/>
                  <a:gd name="connsiteY40" fmla="*/ 2661066 h 3006865"/>
                  <a:gd name="connsiteX41" fmla="*/ 2012570 w 6154751"/>
                  <a:gd name="connsiteY41" fmla="*/ 2661066 h 3006865"/>
                  <a:gd name="connsiteX42" fmla="*/ 2117035 w 6154751"/>
                  <a:gd name="connsiteY42" fmla="*/ 2611370 h 3006865"/>
                  <a:gd name="connsiteX43" fmla="*/ 2395330 w 6154751"/>
                  <a:gd name="connsiteY43" fmla="*/ 2442405 h 3006865"/>
                  <a:gd name="connsiteX44" fmla="*/ 2491202 w 6154751"/>
                  <a:gd name="connsiteY44" fmla="*/ 2418179 h 3006865"/>
                  <a:gd name="connsiteX45" fmla="*/ 2617925 w 6154751"/>
                  <a:gd name="connsiteY45" fmla="*/ 2414140 h 3006865"/>
                  <a:gd name="connsiteX46" fmla="*/ 2763078 w 6154751"/>
                  <a:gd name="connsiteY46" fmla="*/ 2402649 h 3006865"/>
                  <a:gd name="connsiteX47" fmla="*/ 3045308 w 6154751"/>
                  <a:gd name="connsiteY47" fmla="*/ 2610852 h 3006865"/>
                  <a:gd name="connsiteX48" fmla="*/ 3165095 w 6154751"/>
                  <a:gd name="connsiteY48" fmla="*/ 2675354 h 3006865"/>
                  <a:gd name="connsiteX49" fmla="*/ 3246885 w 6154751"/>
                  <a:gd name="connsiteY49" fmla="*/ 2692437 h 3006865"/>
                  <a:gd name="connsiteX50" fmla="*/ 3458817 w 6154751"/>
                  <a:gd name="connsiteY50" fmla="*/ 2671005 h 3006865"/>
                  <a:gd name="connsiteX51" fmla="*/ 3622295 w 6154751"/>
                  <a:gd name="connsiteY51" fmla="*/ 2563435 h 3006865"/>
                  <a:gd name="connsiteX52" fmla="*/ 3808033 w 6154751"/>
                  <a:gd name="connsiteY52" fmla="*/ 2422941 h 3006865"/>
                  <a:gd name="connsiteX53" fmla="*/ 3940037 w 6154751"/>
                  <a:gd name="connsiteY53" fmla="*/ 2358957 h 3006865"/>
                  <a:gd name="connsiteX54" fmla="*/ 4045226 w 6154751"/>
                  <a:gd name="connsiteY54" fmla="*/ 2323136 h 3006865"/>
                  <a:gd name="connsiteX55" fmla="*/ 4158077 w 6154751"/>
                  <a:gd name="connsiteY55" fmla="*/ 2334835 h 3006865"/>
                  <a:gd name="connsiteX56" fmla="*/ 4251567 w 6154751"/>
                  <a:gd name="connsiteY56" fmla="*/ 2376765 h 3006865"/>
                  <a:gd name="connsiteX57" fmla="*/ 4312029 w 6154751"/>
                  <a:gd name="connsiteY57" fmla="*/ 2446753 h 3006865"/>
                  <a:gd name="connsiteX58" fmla="*/ 4368454 w 6154751"/>
                  <a:gd name="connsiteY58" fmla="*/ 2632802 h 3006865"/>
                  <a:gd name="connsiteX59" fmla="*/ 4443827 w 6154751"/>
                  <a:gd name="connsiteY59" fmla="*/ 2725360 h 3006865"/>
                  <a:gd name="connsiteX60" fmla="*/ 4545289 w 6154751"/>
                  <a:gd name="connsiteY60" fmla="*/ 2773502 h 3006865"/>
                  <a:gd name="connsiteX61" fmla="*/ 4663833 w 6154751"/>
                  <a:gd name="connsiteY61" fmla="*/ 2919380 h 3006865"/>
                  <a:gd name="connsiteX62" fmla="*/ 4746245 w 6154751"/>
                  <a:gd name="connsiteY62" fmla="*/ 2973010 h 3006865"/>
                  <a:gd name="connsiteX63" fmla="*/ 4824412 w 6154751"/>
                  <a:gd name="connsiteY63" fmla="*/ 3006865 h 3006865"/>
                  <a:gd name="connsiteX64" fmla="*/ 4909930 w 6154751"/>
                  <a:gd name="connsiteY64" fmla="*/ 2979118 h 3006865"/>
                  <a:gd name="connsiteX65" fmla="*/ 5058603 w 6154751"/>
                  <a:gd name="connsiteY65" fmla="*/ 2851980 h 3006865"/>
                  <a:gd name="connsiteX66" fmla="*/ 5178287 w 6154751"/>
                  <a:gd name="connsiteY66" fmla="*/ 2800214 h 3006865"/>
                  <a:gd name="connsiteX67" fmla="*/ 5414031 w 6154751"/>
                  <a:gd name="connsiteY67" fmla="*/ 2778265 h 3006865"/>
                  <a:gd name="connsiteX68" fmla="*/ 5575852 w 6154751"/>
                  <a:gd name="connsiteY68" fmla="*/ 2631249 h 3006865"/>
                  <a:gd name="connsiteX69" fmla="*/ 5724939 w 6154751"/>
                  <a:gd name="connsiteY69" fmla="*/ 2422527 h 3006865"/>
                  <a:gd name="connsiteX70" fmla="*/ 5748752 w 6154751"/>
                  <a:gd name="connsiteY70" fmla="*/ 2320547 h 3006865"/>
                  <a:gd name="connsiteX71" fmla="*/ 5792960 w 6154751"/>
                  <a:gd name="connsiteY71" fmla="*/ 2074451 h 3006865"/>
                  <a:gd name="connsiteX72" fmla="*/ 5858496 w 6154751"/>
                  <a:gd name="connsiteY72" fmla="*/ 1938305 h 3006865"/>
                  <a:gd name="connsiteX73" fmla="*/ 6023113 w 6154751"/>
                  <a:gd name="connsiteY73" fmla="*/ 1607518 h 3006865"/>
                  <a:gd name="connsiteX74" fmla="*/ 6154704 w 6154751"/>
                  <a:gd name="connsiteY74" fmla="*/ 1310587 h 3006865"/>
                  <a:gd name="connsiteX75" fmla="*/ 6153460 w 6154751"/>
                  <a:gd name="connsiteY75" fmla="*/ 801931 h 3006865"/>
                  <a:gd name="connsiteX76" fmla="*/ 6072602 w 6154751"/>
                  <a:gd name="connsiteY76" fmla="*/ 696535 h 3006865"/>
                  <a:gd name="connsiteX77" fmla="*/ 6019178 w 6154751"/>
                  <a:gd name="connsiteY77" fmla="*/ 573020 h 3006865"/>
                  <a:gd name="connsiteX78" fmla="*/ 5994020 w 6154751"/>
                  <a:gd name="connsiteY78" fmla="*/ 422691 h 3006865"/>
                  <a:gd name="connsiteX79" fmla="*/ 5981390 w 6154751"/>
                  <a:gd name="connsiteY79" fmla="*/ 297520 h 3006865"/>
                  <a:gd name="connsiteX80" fmla="*/ 5941632 w 6154751"/>
                  <a:gd name="connsiteY80" fmla="*/ 171106 h 3006865"/>
                  <a:gd name="connsiteX81" fmla="*/ 5905914 w 6154751"/>
                  <a:gd name="connsiteY81" fmla="*/ 148847 h 3006865"/>
                  <a:gd name="connsiteX82" fmla="*/ 5857771 w 6154751"/>
                  <a:gd name="connsiteY82" fmla="*/ 149987 h 3006865"/>
                  <a:gd name="connsiteX83" fmla="*/ 5790992 w 6154751"/>
                  <a:gd name="connsiteY83" fmla="*/ 274846 h 3006865"/>
                  <a:gd name="connsiteX84" fmla="*/ 5717381 w 6154751"/>
                  <a:gd name="connsiteY84" fmla="*/ 280024 h 3006865"/>
                  <a:gd name="connsiteX85" fmla="*/ 5615609 w 6154751"/>
                  <a:gd name="connsiteY85" fmla="*/ 285614 h 3006865"/>
                  <a:gd name="connsiteX86" fmla="*/ 5579683 w 6154751"/>
                  <a:gd name="connsiteY86" fmla="*/ 275054 h 3006865"/>
                  <a:gd name="connsiteX87" fmla="*/ 5528952 w 6154751"/>
                  <a:gd name="connsiteY87" fmla="*/ 190571 h 3006865"/>
                  <a:gd name="connsiteX88" fmla="*/ 5489195 w 6154751"/>
                  <a:gd name="connsiteY88" fmla="*/ 144085 h 3006865"/>
                  <a:gd name="connsiteX89" fmla="*/ 5416826 w 6154751"/>
                  <a:gd name="connsiteY89" fmla="*/ 118615 h 3006865"/>
                  <a:gd name="connsiteX90" fmla="*/ 5329652 w 6154751"/>
                  <a:gd name="connsiteY90" fmla="*/ 89316 h 3006865"/>
                  <a:gd name="connsiteX91" fmla="*/ 5226016 w 6154751"/>
                  <a:gd name="connsiteY91" fmla="*/ 37136 h 3006865"/>
                  <a:gd name="connsiteX92" fmla="*/ 5158409 w 6154751"/>
                  <a:gd name="connsiteY92" fmla="*/ 7318 h 3006865"/>
                  <a:gd name="connsiteX93" fmla="*/ 5110577 w 6154751"/>
                  <a:gd name="connsiteY93" fmla="*/ 1210 h 3006865"/>
                  <a:gd name="connsiteX94" fmla="*/ 5049078 w 6154751"/>
                  <a:gd name="connsiteY94" fmla="*/ 47075 h 3006865"/>
                  <a:gd name="connsiteX95" fmla="*/ 4998554 w 6154751"/>
                  <a:gd name="connsiteY95" fmla="*/ 236746 h 3006865"/>
                  <a:gd name="connsiteX96" fmla="*/ 4953414 w 6154751"/>
                  <a:gd name="connsiteY96" fmla="*/ 351254 h 3006865"/>
                  <a:gd name="connsiteX97" fmla="*/ 4880527 w 6154751"/>
                  <a:gd name="connsiteY97" fmla="*/ 432630 h 3006865"/>
                  <a:gd name="connsiteX98" fmla="*/ 4753389 w 6154751"/>
                  <a:gd name="connsiteY98" fmla="*/ 470316 h 3006865"/>
                  <a:gd name="connsiteX99" fmla="*/ 4601817 w 6154751"/>
                  <a:gd name="connsiteY99" fmla="*/ 514214 h 3006865"/>
                  <a:gd name="connsiteX100" fmla="*/ 4299192 w 6154751"/>
                  <a:gd name="connsiteY100" fmla="*/ 641041 h 3006865"/>
                  <a:gd name="connsiteX101" fmla="*/ 4146170 w 6154751"/>
                  <a:gd name="connsiteY101" fmla="*/ 717966 h 3006865"/>
                  <a:gd name="connsiteX102" fmla="*/ 4028143 w 6154751"/>
                  <a:gd name="connsiteY102" fmla="*/ 713411 h 3006865"/>
                  <a:gd name="connsiteX103" fmla="*/ 3876261 w 6154751"/>
                  <a:gd name="connsiteY103" fmla="*/ 722936 h 3006865"/>
                  <a:gd name="connsiteX104" fmla="*/ 3803270 w 6154751"/>
                  <a:gd name="connsiteY104" fmla="*/ 732254 h 3006865"/>
                  <a:gd name="connsiteX105" fmla="*/ 3702948 w 6154751"/>
                  <a:gd name="connsiteY105" fmla="*/ 767040 h 3006865"/>
                  <a:gd name="connsiteX106" fmla="*/ 3643727 w 6154751"/>
                  <a:gd name="connsiteY106" fmla="*/ 863222 h 3006865"/>
                  <a:gd name="connsiteX107" fmla="*/ 3617843 w 6154751"/>
                  <a:gd name="connsiteY107" fmla="*/ 941596 h 3006865"/>
                  <a:gd name="connsiteX108" fmla="*/ 3577052 w 6154751"/>
                  <a:gd name="connsiteY108" fmla="*/ 982285 h 3006865"/>
                  <a:gd name="connsiteX109" fmla="*/ 3519280 w 6154751"/>
                  <a:gd name="connsiteY109" fmla="*/ 979696 h 3006865"/>
                  <a:gd name="connsiteX110" fmla="*/ 3431795 w 6154751"/>
                  <a:gd name="connsiteY110" fmla="*/ 917991 h 3006865"/>
                  <a:gd name="connsiteX111" fmla="*/ 3362636 w 6154751"/>
                  <a:gd name="connsiteY111" fmla="*/ 862083 h 3006865"/>
                  <a:gd name="connsiteX112" fmla="*/ 3286539 w 6154751"/>
                  <a:gd name="connsiteY112" fmla="*/ 765591 h 3006865"/>
                  <a:gd name="connsiteX113" fmla="*/ 3188494 w 6154751"/>
                  <a:gd name="connsiteY113" fmla="*/ 696638 h 3006865"/>
                  <a:gd name="connsiteX114" fmla="*/ 3011556 w 6154751"/>
                  <a:gd name="connsiteY114" fmla="*/ 603666 h 3006865"/>
                  <a:gd name="connsiteX115" fmla="*/ 2943225 w 6154751"/>
                  <a:gd name="connsiteY115" fmla="*/ 584202 h 3006865"/>
                  <a:gd name="connsiteX116" fmla="*/ 2862469 w 6154751"/>
                  <a:gd name="connsiteY116" fmla="*/ 603666 h 3006865"/>
                  <a:gd name="connsiteX0" fmla="*/ 2862469 w 6154751"/>
                  <a:gd name="connsiteY0" fmla="*/ 603666 h 3006865"/>
                  <a:gd name="connsiteX1" fmla="*/ 2834102 w 6154751"/>
                  <a:gd name="connsiteY1" fmla="*/ 670341 h 3006865"/>
                  <a:gd name="connsiteX2" fmla="*/ 2782956 w 6154751"/>
                  <a:gd name="connsiteY2" fmla="*/ 742814 h 3006865"/>
                  <a:gd name="connsiteX3" fmla="*/ 2735953 w 6154751"/>
                  <a:gd name="connsiteY3" fmla="*/ 792509 h 3006865"/>
                  <a:gd name="connsiteX4" fmla="*/ 2627036 w 6154751"/>
                  <a:gd name="connsiteY4" fmla="*/ 788989 h 3006865"/>
                  <a:gd name="connsiteX5" fmla="*/ 2475672 w 6154751"/>
                  <a:gd name="connsiteY5" fmla="*/ 933210 h 3006865"/>
                  <a:gd name="connsiteX6" fmla="*/ 2385391 w 6154751"/>
                  <a:gd name="connsiteY6" fmla="*/ 901840 h 3006865"/>
                  <a:gd name="connsiteX7" fmla="*/ 2281652 w 6154751"/>
                  <a:gd name="connsiteY7" fmla="*/ 813216 h 3006865"/>
                  <a:gd name="connsiteX8" fmla="*/ 2216426 w 6154751"/>
                  <a:gd name="connsiteY8" fmla="*/ 782570 h 3006865"/>
                  <a:gd name="connsiteX9" fmla="*/ 2037522 w 6154751"/>
                  <a:gd name="connsiteY9" fmla="*/ 732875 h 3006865"/>
                  <a:gd name="connsiteX10" fmla="*/ 1828800 w 6154751"/>
                  <a:gd name="connsiteY10" fmla="*/ 683179 h 3006865"/>
                  <a:gd name="connsiteX11" fmla="*/ 1620078 w 6154751"/>
                  <a:gd name="connsiteY11" fmla="*/ 563909 h 3006865"/>
                  <a:gd name="connsiteX12" fmla="*/ 1490869 w 6154751"/>
                  <a:gd name="connsiteY12" fmla="*/ 424762 h 3006865"/>
                  <a:gd name="connsiteX13" fmla="*/ 1381539 w 6154751"/>
                  <a:gd name="connsiteY13" fmla="*/ 335309 h 3006865"/>
                  <a:gd name="connsiteX14" fmla="*/ 1282148 w 6154751"/>
                  <a:gd name="connsiteY14" fmla="*/ 335309 h 3006865"/>
                  <a:gd name="connsiteX15" fmla="*/ 1133061 w 6154751"/>
                  <a:gd name="connsiteY15" fmla="*/ 404883 h 3006865"/>
                  <a:gd name="connsiteX16" fmla="*/ 1013791 w 6154751"/>
                  <a:gd name="connsiteY16" fmla="*/ 424762 h 3006865"/>
                  <a:gd name="connsiteX17" fmla="*/ 695739 w 6154751"/>
                  <a:gd name="connsiteY17" fmla="*/ 454579 h 3006865"/>
                  <a:gd name="connsiteX18" fmla="*/ 526774 w 6154751"/>
                  <a:gd name="connsiteY18" fmla="*/ 434701 h 3006865"/>
                  <a:gd name="connsiteX19" fmla="*/ 387626 w 6154751"/>
                  <a:gd name="connsiteY19" fmla="*/ 365127 h 3006865"/>
                  <a:gd name="connsiteX20" fmla="*/ 149087 w 6154751"/>
                  <a:gd name="connsiteY20" fmla="*/ 106709 h 3006865"/>
                  <a:gd name="connsiteX21" fmla="*/ 79513 w 6154751"/>
                  <a:gd name="connsiteY21" fmla="*/ 106709 h 3006865"/>
                  <a:gd name="connsiteX22" fmla="*/ 0 w 6154751"/>
                  <a:gd name="connsiteY22" fmla="*/ 196162 h 3006865"/>
                  <a:gd name="connsiteX23" fmla="*/ 49696 w 6154751"/>
                  <a:gd name="connsiteY23" fmla="*/ 365127 h 3006865"/>
                  <a:gd name="connsiteX24" fmla="*/ 178904 w 6154751"/>
                  <a:gd name="connsiteY24" fmla="*/ 573849 h 3006865"/>
                  <a:gd name="connsiteX25" fmla="*/ 208722 w 6154751"/>
                  <a:gd name="connsiteY25" fmla="*/ 732875 h 3006865"/>
                  <a:gd name="connsiteX26" fmla="*/ 214727 w 6154751"/>
                  <a:gd name="connsiteY26" fmla="*/ 820360 h 3006865"/>
                  <a:gd name="connsiteX27" fmla="*/ 238539 w 6154751"/>
                  <a:gd name="connsiteY27" fmla="*/ 872023 h 3006865"/>
                  <a:gd name="connsiteX28" fmla="*/ 411852 w 6154751"/>
                  <a:gd name="connsiteY28" fmla="*/ 994813 h 3006865"/>
                  <a:gd name="connsiteX29" fmla="*/ 622955 w 6154751"/>
                  <a:gd name="connsiteY29" fmla="*/ 1300441 h 3006865"/>
                  <a:gd name="connsiteX30" fmla="*/ 726695 w 6154751"/>
                  <a:gd name="connsiteY30" fmla="*/ 1550161 h 3006865"/>
                  <a:gd name="connsiteX31" fmla="*/ 717998 w 6154751"/>
                  <a:gd name="connsiteY31" fmla="*/ 1706081 h 3006865"/>
                  <a:gd name="connsiteX32" fmla="*/ 683419 w 6154751"/>
                  <a:gd name="connsiteY32" fmla="*/ 1861483 h 3006865"/>
                  <a:gd name="connsiteX33" fmla="*/ 705678 w 6154751"/>
                  <a:gd name="connsiteY33" fmla="*/ 1945449 h 3006865"/>
                  <a:gd name="connsiteX34" fmla="*/ 760033 w 6154751"/>
                  <a:gd name="connsiteY34" fmla="*/ 2037179 h 3006865"/>
                  <a:gd name="connsiteX35" fmla="*/ 897627 w 6154751"/>
                  <a:gd name="connsiteY35" fmla="*/ 2122282 h 3006865"/>
                  <a:gd name="connsiteX36" fmla="*/ 1112354 w 6154751"/>
                  <a:gd name="connsiteY36" fmla="*/ 2206971 h 3006865"/>
                  <a:gd name="connsiteX37" fmla="*/ 1321904 w 6154751"/>
                  <a:gd name="connsiteY37" fmla="*/ 2324689 h 3006865"/>
                  <a:gd name="connsiteX38" fmla="*/ 1389511 w 6154751"/>
                  <a:gd name="connsiteY38" fmla="*/ 2478020 h 3006865"/>
                  <a:gd name="connsiteX39" fmla="*/ 1510748 w 6154751"/>
                  <a:gd name="connsiteY39" fmla="*/ 2561675 h 3006865"/>
                  <a:gd name="connsiteX40" fmla="*/ 1741108 w 6154751"/>
                  <a:gd name="connsiteY40" fmla="*/ 2649160 h 3006865"/>
                  <a:gd name="connsiteX41" fmla="*/ 1908313 w 6154751"/>
                  <a:gd name="connsiteY41" fmla="*/ 2661066 h 3006865"/>
                  <a:gd name="connsiteX42" fmla="*/ 2012570 w 6154751"/>
                  <a:gd name="connsiteY42" fmla="*/ 2661066 h 3006865"/>
                  <a:gd name="connsiteX43" fmla="*/ 2117035 w 6154751"/>
                  <a:gd name="connsiteY43" fmla="*/ 2611370 h 3006865"/>
                  <a:gd name="connsiteX44" fmla="*/ 2395330 w 6154751"/>
                  <a:gd name="connsiteY44" fmla="*/ 2442405 h 3006865"/>
                  <a:gd name="connsiteX45" fmla="*/ 2491202 w 6154751"/>
                  <a:gd name="connsiteY45" fmla="*/ 2418179 h 3006865"/>
                  <a:gd name="connsiteX46" fmla="*/ 2617925 w 6154751"/>
                  <a:gd name="connsiteY46" fmla="*/ 2414140 h 3006865"/>
                  <a:gd name="connsiteX47" fmla="*/ 2763078 w 6154751"/>
                  <a:gd name="connsiteY47" fmla="*/ 2402649 h 3006865"/>
                  <a:gd name="connsiteX48" fmla="*/ 3045308 w 6154751"/>
                  <a:gd name="connsiteY48" fmla="*/ 2610852 h 3006865"/>
                  <a:gd name="connsiteX49" fmla="*/ 3165095 w 6154751"/>
                  <a:gd name="connsiteY49" fmla="*/ 2675354 h 3006865"/>
                  <a:gd name="connsiteX50" fmla="*/ 3246885 w 6154751"/>
                  <a:gd name="connsiteY50" fmla="*/ 2692437 h 3006865"/>
                  <a:gd name="connsiteX51" fmla="*/ 3458817 w 6154751"/>
                  <a:gd name="connsiteY51" fmla="*/ 2671005 h 3006865"/>
                  <a:gd name="connsiteX52" fmla="*/ 3622295 w 6154751"/>
                  <a:gd name="connsiteY52" fmla="*/ 2563435 h 3006865"/>
                  <a:gd name="connsiteX53" fmla="*/ 3808033 w 6154751"/>
                  <a:gd name="connsiteY53" fmla="*/ 2422941 h 3006865"/>
                  <a:gd name="connsiteX54" fmla="*/ 3940037 w 6154751"/>
                  <a:gd name="connsiteY54" fmla="*/ 2358957 h 3006865"/>
                  <a:gd name="connsiteX55" fmla="*/ 4045226 w 6154751"/>
                  <a:gd name="connsiteY55" fmla="*/ 2323136 h 3006865"/>
                  <a:gd name="connsiteX56" fmla="*/ 4158077 w 6154751"/>
                  <a:gd name="connsiteY56" fmla="*/ 2334835 h 3006865"/>
                  <a:gd name="connsiteX57" fmla="*/ 4251567 w 6154751"/>
                  <a:gd name="connsiteY57" fmla="*/ 2376765 h 3006865"/>
                  <a:gd name="connsiteX58" fmla="*/ 4312029 w 6154751"/>
                  <a:gd name="connsiteY58" fmla="*/ 2446753 h 3006865"/>
                  <a:gd name="connsiteX59" fmla="*/ 4368454 w 6154751"/>
                  <a:gd name="connsiteY59" fmla="*/ 2632802 h 3006865"/>
                  <a:gd name="connsiteX60" fmla="*/ 4443827 w 6154751"/>
                  <a:gd name="connsiteY60" fmla="*/ 2725360 h 3006865"/>
                  <a:gd name="connsiteX61" fmla="*/ 4545289 w 6154751"/>
                  <a:gd name="connsiteY61" fmla="*/ 2773502 h 3006865"/>
                  <a:gd name="connsiteX62" fmla="*/ 4663833 w 6154751"/>
                  <a:gd name="connsiteY62" fmla="*/ 2919380 h 3006865"/>
                  <a:gd name="connsiteX63" fmla="*/ 4746245 w 6154751"/>
                  <a:gd name="connsiteY63" fmla="*/ 2973010 h 3006865"/>
                  <a:gd name="connsiteX64" fmla="*/ 4824412 w 6154751"/>
                  <a:gd name="connsiteY64" fmla="*/ 3006865 h 3006865"/>
                  <a:gd name="connsiteX65" fmla="*/ 4909930 w 6154751"/>
                  <a:gd name="connsiteY65" fmla="*/ 2979118 h 3006865"/>
                  <a:gd name="connsiteX66" fmla="*/ 5058603 w 6154751"/>
                  <a:gd name="connsiteY66" fmla="*/ 2851980 h 3006865"/>
                  <a:gd name="connsiteX67" fmla="*/ 5178287 w 6154751"/>
                  <a:gd name="connsiteY67" fmla="*/ 2800214 h 3006865"/>
                  <a:gd name="connsiteX68" fmla="*/ 5414031 w 6154751"/>
                  <a:gd name="connsiteY68" fmla="*/ 2778265 h 3006865"/>
                  <a:gd name="connsiteX69" fmla="*/ 5575852 w 6154751"/>
                  <a:gd name="connsiteY69" fmla="*/ 2631249 h 3006865"/>
                  <a:gd name="connsiteX70" fmla="*/ 5724939 w 6154751"/>
                  <a:gd name="connsiteY70" fmla="*/ 2422527 h 3006865"/>
                  <a:gd name="connsiteX71" fmla="*/ 5748752 w 6154751"/>
                  <a:gd name="connsiteY71" fmla="*/ 2320547 h 3006865"/>
                  <a:gd name="connsiteX72" fmla="*/ 5792960 w 6154751"/>
                  <a:gd name="connsiteY72" fmla="*/ 2074451 h 3006865"/>
                  <a:gd name="connsiteX73" fmla="*/ 5858496 w 6154751"/>
                  <a:gd name="connsiteY73" fmla="*/ 1938305 h 3006865"/>
                  <a:gd name="connsiteX74" fmla="*/ 6023113 w 6154751"/>
                  <a:gd name="connsiteY74" fmla="*/ 1607518 h 3006865"/>
                  <a:gd name="connsiteX75" fmla="*/ 6154704 w 6154751"/>
                  <a:gd name="connsiteY75" fmla="*/ 1310587 h 3006865"/>
                  <a:gd name="connsiteX76" fmla="*/ 6153460 w 6154751"/>
                  <a:gd name="connsiteY76" fmla="*/ 801931 h 3006865"/>
                  <a:gd name="connsiteX77" fmla="*/ 6072602 w 6154751"/>
                  <a:gd name="connsiteY77" fmla="*/ 696535 h 3006865"/>
                  <a:gd name="connsiteX78" fmla="*/ 6019178 w 6154751"/>
                  <a:gd name="connsiteY78" fmla="*/ 573020 h 3006865"/>
                  <a:gd name="connsiteX79" fmla="*/ 5994020 w 6154751"/>
                  <a:gd name="connsiteY79" fmla="*/ 422691 h 3006865"/>
                  <a:gd name="connsiteX80" fmla="*/ 5981390 w 6154751"/>
                  <a:gd name="connsiteY80" fmla="*/ 297520 h 3006865"/>
                  <a:gd name="connsiteX81" fmla="*/ 5941632 w 6154751"/>
                  <a:gd name="connsiteY81" fmla="*/ 171106 h 3006865"/>
                  <a:gd name="connsiteX82" fmla="*/ 5905914 w 6154751"/>
                  <a:gd name="connsiteY82" fmla="*/ 148847 h 3006865"/>
                  <a:gd name="connsiteX83" fmla="*/ 5857771 w 6154751"/>
                  <a:gd name="connsiteY83" fmla="*/ 149987 h 3006865"/>
                  <a:gd name="connsiteX84" fmla="*/ 5790992 w 6154751"/>
                  <a:gd name="connsiteY84" fmla="*/ 274846 h 3006865"/>
                  <a:gd name="connsiteX85" fmla="*/ 5717381 w 6154751"/>
                  <a:gd name="connsiteY85" fmla="*/ 280024 h 3006865"/>
                  <a:gd name="connsiteX86" fmla="*/ 5615609 w 6154751"/>
                  <a:gd name="connsiteY86" fmla="*/ 285614 h 3006865"/>
                  <a:gd name="connsiteX87" fmla="*/ 5579683 w 6154751"/>
                  <a:gd name="connsiteY87" fmla="*/ 275054 h 3006865"/>
                  <a:gd name="connsiteX88" fmla="*/ 5528952 w 6154751"/>
                  <a:gd name="connsiteY88" fmla="*/ 190571 h 3006865"/>
                  <a:gd name="connsiteX89" fmla="*/ 5489195 w 6154751"/>
                  <a:gd name="connsiteY89" fmla="*/ 144085 h 3006865"/>
                  <a:gd name="connsiteX90" fmla="*/ 5416826 w 6154751"/>
                  <a:gd name="connsiteY90" fmla="*/ 118615 h 3006865"/>
                  <a:gd name="connsiteX91" fmla="*/ 5329652 w 6154751"/>
                  <a:gd name="connsiteY91" fmla="*/ 89316 h 3006865"/>
                  <a:gd name="connsiteX92" fmla="*/ 5226016 w 6154751"/>
                  <a:gd name="connsiteY92" fmla="*/ 37136 h 3006865"/>
                  <a:gd name="connsiteX93" fmla="*/ 5158409 w 6154751"/>
                  <a:gd name="connsiteY93" fmla="*/ 7318 h 3006865"/>
                  <a:gd name="connsiteX94" fmla="*/ 5110577 w 6154751"/>
                  <a:gd name="connsiteY94" fmla="*/ 1210 h 3006865"/>
                  <a:gd name="connsiteX95" fmla="*/ 5049078 w 6154751"/>
                  <a:gd name="connsiteY95" fmla="*/ 47075 h 3006865"/>
                  <a:gd name="connsiteX96" fmla="*/ 4998554 w 6154751"/>
                  <a:gd name="connsiteY96" fmla="*/ 236746 h 3006865"/>
                  <a:gd name="connsiteX97" fmla="*/ 4953414 w 6154751"/>
                  <a:gd name="connsiteY97" fmla="*/ 351254 h 3006865"/>
                  <a:gd name="connsiteX98" fmla="*/ 4880527 w 6154751"/>
                  <a:gd name="connsiteY98" fmla="*/ 432630 h 3006865"/>
                  <a:gd name="connsiteX99" fmla="*/ 4753389 w 6154751"/>
                  <a:gd name="connsiteY99" fmla="*/ 470316 h 3006865"/>
                  <a:gd name="connsiteX100" fmla="*/ 4601817 w 6154751"/>
                  <a:gd name="connsiteY100" fmla="*/ 514214 h 3006865"/>
                  <a:gd name="connsiteX101" fmla="*/ 4299192 w 6154751"/>
                  <a:gd name="connsiteY101" fmla="*/ 641041 h 3006865"/>
                  <a:gd name="connsiteX102" fmla="*/ 4146170 w 6154751"/>
                  <a:gd name="connsiteY102" fmla="*/ 717966 h 3006865"/>
                  <a:gd name="connsiteX103" fmla="*/ 4028143 w 6154751"/>
                  <a:gd name="connsiteY103" fmla="*/ 713411 h 3006865"/>
                  <a:gd name="connsiteX104" fmla="*/ 3876261 w 6154751"/>
                  <a:gd name="connsiteY104" fmla="*/ 722936 h 3006865"/>
                  <a:gd name="connsiteX105" fmla="*/ 3803270 w 6154751"/>
                  <a:gd name="connsiteY105" fmla="*/ 732254 h 3006865"/>
                  <a:gd name="connsiteX106" fmla="*/ 3702948 w 6154751"/>
                  <a:gd name="connsiteY106" fmla="*/ 767040 h 3006865"/>
                  <a:gd name="connsiteX107" fmla="*/ 3643727 w 6154751"/>
                  <a:gd name="connsiteY107" fmla="*/ 863222 h 3006865"/>
                  <a:gd name="connsiteX108" fmla="*/ 3617843 w 6154751"/>
                  <a:gd name="connsiteY108" fmla="*/ 941596 h 3006865"/>
                  <a:gd name="connsiteX109" fmla="*/ 3577052 w 6154751"/>
                  <a:gd name="connsiteY109" fmla="*/ 982285 h 3006865"/>
                  <a:gd name="connsiteX110" fmla="*/ 3519280 w 6154751"/>
                  <a:gd name="connsiteY110" fmla="*/ 979696 h 3006865"/>
                  <a:gd name="connsiteX111" fmla="*/ 3431795 w 6154751"/>
                  <a:gd name="connsiteY111" fmla="*/ 917991 h 3006865"/>
                  <a:gd name="connsiteX112" fmla="*/ 3362636 w 6154751"/>
                  <a:gd name="connsiteY112" fmla="*/ 862083 h 3006865"/>
                  <a:gd name="connsiteX113" fmla="*/ 3286539 w 6154751"/>
                  <a:gd name="connsiteY113" fmla="*/ 765591 h 3006865"/>
                  <a:gd name="connsiteX114" fmla="*/ 3188494 w 6154751"/>
                  <a:gd name="connsiteY114" fmla="*/ 696638 h 3006865"/>
                  <a:gd name="connsiteX115" fmla="*/ 3011556 w 6154751"/>
                  <a:gd name="connsiteY115" fmla="*/ 603666 h 3006865"/>
                  <a:gd name="connsiteX116" fmla="*/ 2943225 w 6154751"/>
                  <a:gd name="connsiteY116" fmla="*/ 584202 h 3006865"/>
                  <a:gd name="connsiteX117" fmla="*/ 2862469 w 6154751"/>
                  <a:gd name="connsiteY117" fmla="*/ 603666 h 3006865"/>
                  <a:gd name="connsiteX0" fmla="*/ 2862469 w 6154751"/>
                  <a:gd name="connsiteY0" fmla="*/ 603666 h 3006865"/>
                  <a:gd name="connsiteX1" fmla="*/ 2834102 w 6154751"/>
                  <a:gd name="connsiteY1" fmla="*/ 670341 h 3006865"/>
                  <a:gd name="connsiteX2" fmla="*/ 2782956 w 6154751"/>
                  <a:gd name="connsiteY2" fmla="*/ 742814 h 3006865"/>
                  <a:gd name="connsiteX3" fmla="*/ 2735953 w 6154751"/>
                  <a:gd name="connsiteY3" fmla="*/ 792509 h 3006865"/>
                  <a:gd name="connsiteX4" fmla="*/ 2627036 w 6154751"/>
                  <a:gd name="connsiteY4" fmla="*/ 788989 h 3006865"/>
                  <a:gd name="connsiteX5" fmla="*/ 2475672 w 6154751"/>
                  <a:gd name="connsiteY5" fmla="*/ 933210 h 3006865"/>
                  <a:gd name="connsiteX6" fmla="*/ 2385391 w 6154751"/>
                  <a:gd name="connsiteY6" fmla="*/ 901840 h 3006865"/>
                  <a:gd name="connsiteX7" fmla="*/ 2281652 w 6154751"/>
                  <a:gd name="connsiteY7" fmla="*/ 813216 h 3006865"/>
                  <a:gd name="connsiteX8" fmla="*/ 2216426 w 6154751"/>
                  <a:gd name="connsiteY8" fmla="*/ 782570 h 3006865"/>
                  <a:gd name="connsiteX9" fmla="*/ 2037522 w 6154751"/>
                  <a:gd name="connsiteY9" fmla="*/ 732875 h 3006865"/>
                  <a:gd name="connsiteX10" fmla="*/ 1828800 w 6154751"/>
                  <a:gd name="connsiteY10" fmla="*/ 683179 h 3006865"/>
                  <a:gd name="connsiteX11" fmla="*/ 1620078 w 6154751"/>
                  <a:gd name="connsiteY11" fmla="*/ 563909 h 3006865"/>
                  <a:gd name="connsiteX12" fmla="*/ 1490869 w 6154751"/>
                  <a:gd name="connsiteY12" fmla="*/ 424762 h 3006865"/>
                  <a:gd name="connsiteX13" fmla="*/ 1381539 w 6154751"/>
                  <a:gd name="connsiteY13" fmla="*/ 335309 h 3006865"/>
                  <a:gd name="connsiteX14" fmla="*/ 1282148 w 6154751"/>
                  <a:gd name="connsiteY14" fmla="*/ 335309 h 3006865"/>
                  <a:gd name="connsiteX15" fmla="*/ 1133061 w 6154751"/>
                  <a:gd name="connsiteY15" fmla="*/ 404883 h 3006865"/>
                  <a:gd name="connsiteX16" fmla="*/ 1013791 w 6154751"/>
                  <a:gd name="connsiteY16" fmla="*/ 424762 h 3006865"/>
                  <a:gd name="connsiteX17" fmla="*/ 695739 w 6154751"/>
                  <a:gd name="connsiteY17" fmla="*/ 454579 h 3006865"/>
                  <a:gd name="connsiteX18" fmla="*/ 526774 w 6154751"/>
                  <a:gd name="connsiteY18" fmla="*/ 434701 h 3006865"/>
                  <a:gd name="connsiteX19" fmla="*/ 387626 w 6154751"/>
                  <a:gd name="connsiteY19" fmla="*/ 365127 h 3006865"/>
                  <a:gd name="connsiteX20" fmla="*/ 149087 w 6154751"/>
                  <a:gd name="connsiteY20" fmla="*/ 106709 h 3006865"/>
                  <a:gd name="connsiteX21" fmla="*/ 79513 w 6154751"/>
                  <a:gd name="connsiteY21" fmla="*/ 106709 h 3006865"/>
                  <a:gd name="connsiteX22" fmla="*/ 0 w 6154751"/>
                  <a:gd name="connsiteY22" fmla="*/ 196162 h 3006865"/>
                  <a:gd name="connsiteX23" fmla="*/ 49696 w 6154751"/>
                  <a:gd name="connsiteY23" fmla="*/ 365127 h 3006865"/>
                  <a:gd name="connsiteX24" fmla="*/ 200335 w 6154751"/>
                  <a:gd name="connsiteY24" fmla="*/ 602424 h 3006865"/>
                  <a:gd name="connsiteX25" fmla="*/ 208722 w 6154751"/>
                  <a:gd name="connsiteY25" fmla="*/ 732875 h 3006865"/>
                  <a:gd name="connsiteX26" fmla="*/ 214727 w 6154751"/>
                  <a:gd name="connsiteY26" fmla="*/ 820360 h 3006865"/>
                  <a:gd name="connsiteX27" fmla="*/ 238539 w 6154751"/>
                  <a:gd name="connsiteY27" fmla="*/ 872023 h 3006865"/>
                  <a:gd name="connsiteX28" fmla="*/ 411852 w 6154751"/>
                  <a:gd name="connsiteY28" fmla="*/ 994813 h 3006865"/>
                  <a:gd name="connsiteX29" fmla="*/ 622955 w 6154751"/>
                  <a:gd name="connsiteY29" fmla="*/ 1300441 h 3006865"/>
                  <a:gd name="connsiteX30" fmla="*/ 726695 w 6154751"/>
                  <a:gd name="connsiteY30" fmla="*/ 1550161 h 3006865"/>
                  <a:gd name="connsiteX31" fmla="*/ 717998 w 6154751"/>
                  <a:gd name="connsiteY31" fmla="*/ 1706081 h 3006865"/>
                  <a:gd name="connsiteX32" fmla="*/ 683419 w 6154751"/>
                  <a:gd name="connsiteY32" fmla="*/ 1861483 h 3006865"/>
                  <a:gd name="connsiteX33" fmla="*/ 705678 w 6154751"/>
                  <a:gd name="connsiteY33" fmla="*/ 1945449 h 3006865"/>
                  <a:gd name="connsiteX34" fmla="*/ 760033 w 6154751"/>
                  <a:gd name="connsiteY34" fmla="*/ 2037179 h 3006865"/>
                  <a:gd name="connsiteX35" fmla="*/ 897627 w 6154751"/>
                  <a:gd name="connsiteY35" fmla="*/ 2122282 h 3006865"/>
                  <a:gd name="connsiteX36" fmla="*/ 1112354 w 6154751"/>
                  <a:gd name="connsiteY36" fmla="*/ 2206971 h 3006865"/>
                  <a:gd name="connsiteX37" fmla="*/ 1321904 w 6154751"/>
                  <a:gd name="connsiteY37" fmla="*/ 2324689 h 3006865"/>
                  <a:gd name="connsiteX38" fmla="*/ 1389511 w 6154751"/>
                  <a:gd name="connsiteY38" fmla="*/ 2478020 h 3006865"/>
                  <a:gd name="connsiteX39" fmla="*/ 1510748 w 6154751"/>
                  <a:gd name="connsiteY39" fmla="*/ 2561675 h 3006865"/>
                  <a:gd name="connsiteX40" fmla="*/ 1741108 w 6154751"/>
                  <a:gd name="connsiteY40" fmla="*/ 2649160 h 3006865"/>
                  <a:gd name="connsiteX41" fmla="*/ 1908313 w 6154751"/>
                  <a:gd name="connsiteY41" fmla="*/ 2661066 h 3006865"/>
                  <a:gd name="connsiteX42" fmla="*/ 2012570 w 6154751"/>
                  <a:gd name="connsiteY42" fmla="*/ 2661066 h 3006865"/>
                  <a:gd name="connsiteX43" fmla="*/ 2117035 w 6154751"/>
                  <a:gd name="connsiteY43" fmla="*/ 2611370 h 3006865"/>
                  <a:gd name="connsiteX44" fmla="*/ 2395330 w 6154751"/>
                  <a:gd name="connsiteY44" fmla="*/ 2442405 h 3006865"/>
                  <a:gd name="connsiteX45" fmla="*/ 2491202 w 6154751"/>
                  <a:gd name="connsiteY45" fmla="*/ 2418179 h 3006865"/>
                  <a:gd name="connsiteX46" fmla="*/ 2617925 w 6154751"/>
                  <a:gd name="connsiteY46" fmla="*/ 2414140 h 3006865"/>
                  <a:gd name="connsiteX47" fmla="*/ 2763078 w 6154751"/>
                  <a:gd name="connsiteY47" fmla="*/ 2402649 h 3006865"/>
                  <a:gd name="connsiteX48" fmla="*/ 3045308 w 6154751"/>
                  <a:gd name="connsiteY48" fmla="*/ 2610852 h 3006865"/>
                  <a:gd name="connsiteX49" fmla="*/ 3165095 w 6154751"/>
                  <a:gd name="connsiteY49" fmla="*/ 2675354 h 3006865"/>
                  <a:gd name="connsiteX50" fmla="*/ 3246885 w 6154751"/>
                  <a:gd name="connsiteY50" fmla="*/ 2692437 h 3006865"/>
                  <a:gd name="connsiteX51" fmla="*/ 3458817 w 6154751"/>
                  <a:gd name="connsiteY51" fmla="*/ 2671005 h 3006865"/>
                  <a:gd name="connsiteX52" fmla="*/ 3622295 w 6154751"/>
                  <a:gd name="connsiteY52" fmla="*/ 2563435 h 3006865"/>
                  <a:gd name="connsiteX53" fmla="*/ 3808033 w 6154751"/>
                  <a:gd name="connsiteY53" fmla="*/ 2422941 h 3006865"/>
                  <a:gd name="connsiteX54" fmla="*/ 3940037 w 6154751"/>
                  <a:gd name="connsiteY54" fmla="*/ 2358957 h 3006865"/>
                  <a:gd name="connsiteX55" fmla="*/ 4045226 w 6154751"/>
                  <a:gd name="connsiteY55" fmla="*/ 2323136 h 3006865"/>
                  <a:gd name="connsiteX56" fmla="*/ 4158077 w 6154751"/>
                  <a:gd name="connsiteY56" fmla="*/ 2334835 h 3006865"/>
                  <a:gd name="connsiteX57" fmla="*/ 4251567 w 6154751"/>
                  <a:gd name="connsiteY57" fmla="*/ 2376765 h 3006865"/>
                  <a:gd name="connsiteX58" fmla="*/ 4312029 w 6154751"/>
                  <a:gd name="connsiteY58" fmla="*/ 2446753 h 3006865"/>
                  <a:gd name="connsiteX59" fmla="*/ 4368454 w 6154751"/>
                  <a:gd name="connsiteY59" fmla="*/ 2632802 h 3006865"/>
                  <a:gd name="connsiteX60" fmla="*/ 4443827 w 6154751"/>
                  <a:gd name="connsiteY60" fmla="*/ 2725360 h 3006865"/>
                  <a:gd name="connsiteX61" fmla="*/ 4545289 w 6154751"/>
                  <a:gd name="connsiteY61" fmla="*/ 2773502 h 3006865"/>
                  <a:gd name="connsiteX62" fmla="*/ 4663833 w 6154751"/>
                  <a:gd name="connsiteY62" fmla="*/ 2919380 h 3006865"/>
                  <a:gd name="connsiteX63" fmla="*/ 4746245 w 6154751"/>
                  <a:gd name="connsiteY63" fmla="*/ 2973010 h 3006865"/>
                  <a:gd name="connsiteX64" fmla="*/ 4824412 w 6154751"/>
                  <a:gd name="connsiteY64" fmla="*/ 3006865 h 3006865"/>
                  <a:gd name="connsiteX65" fmla="*/ 4909930 w 6154751"/>
                  <a:gd name="connsiteY65" fmla="*/ 2979118 h 3006865"/>
                  <a:gd name="connsiteX66" fmla="*/ 5058603 w 6154751"/>
                  <a:gd name="connsiteY66" fmla="*/ 2851980 h 3006865"/>
                  <a:gd name="connsiteX67" fmla="*/ 5178287 w 6154751"/>
                  <a:gd name="connsiteY67" fmla="*/ 2800214 h 3006865"/>
                  <a:gd name="connsiteX68" fmla="*/ 5414031 w 6154751"/>
                  <a:gd name="connsiteY68" fmla="*/ 2778265 h 3006865"/>
                  <a:gd name="connsiteX69" fmla="*/ 5575852 w 6154751"/>
                  <a:gd name="connsiteY69" fmla="*/ 2631249 h 3006865"/>
                  <a:gd name="connsiteX70" fmla="*/ 5724939 w 6154751"/>
                  <a:gd name="connsiteY70" fmla="*/ 2422527 h 3006865"/>
                  <a:gd name="connsiteX71" fmla="*/ 5748752 w 6154751"/>
                  <a:gd name="connsiteY71" fmla="*/ 2320547 h 3006865"/>
                  <a:gd name="connsiteX72" fmla="*/ 5792960 w 6154751"/>
                  <a:gd name="connsiteY72" fmla="*/ 2074451 h 3006865"/>
                  <a:gd name="connsiteX73" fmla="*/ 5858496 w 6154751"/>
                  <a:gd name="connsiteY73" fmla="*/ 1938305 h 3006865"/>
                  <a:gd name="connsiteX74" fmla="*/ 6023113 w 6154751"/>
                  <a:gd name="connsiteY74" fmla="*/ 1607518 h 3006865"/>
                  <a:gd name="connsiteX75" fmla="*/ 6154704 w 6154751"/>
                  <a:gd name="connsiteY75" fmla="*/ 1310587 h 3006865"/>
                  <a:gd name="connsiteX76" fmla="*/ 6153460 w 6154751"/>
                  <a:gd name="connsiteY76" fmla="*/ 801931 h 3006865"/>
                  <a:gd name="connsiteX77" fmla="*/ 6072602 w 6154751"/>
                  <a:gd name="connsiteY77" fmla="*/ 696535 h 3006865"/>
                  <a:gd name="connsiteX78" fmla="*/ 6019178 w 6154751"/>
                  <a:gd name="connsiteY78" fmla="*/ 573020 h 3006865"/>
                  <a:gd name="connsiteX79" fmla="*/ 5994020 w 6154751"/>
                  <a:gd name="connsiteY79" fmla="*/ 422691 h 3006865"/>
                  <a:gd name="connsiteX80" fmla="*/ 5981390 w 6154751"/>
                  <a:gd name="connsiteY80" fmla="*/ 297520 h 3006865"/>
                  <a:gd name="connsiteX81" fmla="*/ 5941632 w 6154751"/>
                  <a:gd name="connsiteY81" fmla="*/ 171106 h 3006865"/>
                  <a:gd name="connsiteX82" fmla="*/ 5905914 w 6154751"/>
                  <a:gd name="connsiteY82" fmla="*/ 148847 h 3006865"/>
                  <a:gd name="connsiteX83" fmla="*/ 5857771 w 6154751"/>
                  <a:gd name="connsiteY83" fmla="*/ 149987 h 3006865"/>
                  <a:gd name="connsiteX84" fmla="*/ 5790992 w 6154751"/>
                  <a:gd name="connsiteY84" fmla="*/ 274846 h 3006865"/>
                  <a:gd name="connsiteX85" fmla="*/ 5717381 w 6154751"/>
                  <a:gd name="connsiteY85" fmla="*/ 280024 h 3006865"/>
                  <a:gd name="connsiteX86" fmla="*/ 5615609 w 6154751"/>
                  <a:gd name="connsiteY86" fmla="*/ 285614 h 3006865"/>
                  <a:gd name="connsiteX87" fmla="*/ 5579683 w 6154751"/>
                  <a:gd name="connsiteY87" fmla="*/ 275054 h 3006865"/>
                  <a:gd name="connsiteX88" fmla="*/ 5528952 w 6154751"/>
                  <a:gd name="connsiteY88" fmla="*/ 190571 h 3006865"/>
                  <a:gd name="connsiteX89" fmla="*/ 5489195 w 6154751"/>
                  <a:gd name="connsiteY89" fmla="*/ 144085 h 3006865"/>
                  <a:gd name="connsiteX90" fmla="*/ 5416826 w 6154751"/>
                  <a:gd name="connsiteY90" fmla="*/ 118615 h 3006865"/>
                  <a:gd name="connsiteX91" fmla="*/ 5329652 w 6154751"/>
                  <a:gd name="connsiteY91" fmla="*/ 89316 h 3006865"/>
                  <a:gd name="connsiteX92" fmla="*/ 5226016 w 6154751"/>
                  <a:gd name="connsiteY92" fmla="*/ 37136 h 3006865"/>
                  <a:gd name="connsiteX93" fmla="*/ 5158409 w 6154751"/>
                  <a:gd name="connsiteY93" fmla="*/ 7318 h 3006865"/>
                  <a:gd name="connsiteX94" fmla="*/ 5110577 w 6154751"/>
                  <a:gd name="connsiteY94" fmla="*/ 1210 h 3006865"/>
                  <a:gd name="connsiteX95" fmla="*/ 5049078 w 6154751"/>
                  <a:gd name="connsiteY95" fmla="*/ 47075 h 3006865"/>
                  <a:gd name="connsiteX96" fmla="*/ 4998554 w 6154751"/>
                  <a:gd name="connsiteY96" fmla="*/ 236746 h 3006865"/>
                  <a:gd name="connsiteX97" fmla="*/ 4953414 w 6154751"/>
                  <a:gd name="connsiteY97" fmla="*/ 351254 h 3006865"/>
                  <a:gd name="connsiteX98" fmla="*/ 4880527 w 6154751"/>
                  <a:gd name="connsiteY98" fmla="*/ 432630 h 3006865"/>
                  <a:gd name="connsiteX99" fmla="*/ 4753389 w 6154751"/>
                  <a:gd name="connsiteY99" fmla="*/ 470316 h 3006865"/>
                  <a:gd name="connsiteX100" fmla="*/ 4601817 w 6154751"/>
                  <a:gd name="connsiteY100" fmla="*/ 514214 h 3006865"/>
                  <a:gd name="connsiteX101" fmla="*/ 4299192 w 6154751"/>
                  <a:gd name="connsiteY101" fmla="*/ 641041 h 3006865"/>
                  <a:gd name="connsiteX102" fmla="*/ 4146170 w 6154751"/>
                  <a:gd name="connsiteY102" fmla="*/ 717966 h 3006865"/>
                  <a:gd name="connsiteX103" fmla="*/ 4028143 w 6154751"/>
                  <a:gd name="connsiteY103" fmla="*/ 713411 h 3006865"/>
                  <a:gd name="connsiteX104" fmla="*/ 3876261 w 6154751"/>
                  <a:gd name="connsiteY104" fmla="*/ 722936 h 3006865"/>
                  <a:gd name="connsiteX105" fmla="*/ 3803270 w 6154751"/>
                  <a:gd name="connsiteY105" fmla="*/ 732254 h 3006865"/>
                  <a:gd name="connsiteX106" fmla="*/ 3702948 w 6154751"/>
                  <a:gd name="connsiteY106" fmla="*/ 767040 h 3006865"/>
                  <a:gd name="connsiteX107" fmla="*/ 3643727 w 6154751"/>
                  <a:gd name="connsiteY107" fmla="*/ 863222 h 3006865"/>
                  <a:gd name="connsiteX108" fmla="*/ 3617843 w 6154751"/>
                  <a:gd name="connsiteY108" fmla="*/ 941596 h 3006865"/>
                  <a:gd name="connsiteX109" fmla="*/ 3577052 w 6154751"/>
                  <a:gd name="connsiteY109" fmla="*/ 982285 h 3006865"/>
                  <a:gd name="connsiteX110" fmla="*/ 3519280 w 6154751"/>
                  <a:gd name="connsiteY110" fmla="*/ 979696 h 3006865"/>
                  <a:gd name="connsiteX111" fmla="*/ 3431795 w 6154751"/>
                  <a:gd name="connsiteY111" fmla="*/ 917991 h 3006865"/>
                  <a:gd name="connsiteX112" fmla="*/ 3362636 w 6154751"/>
                  <a:gd name="connsiteY112" fmla="*/ 862083 h 3006865"/>
                  <a:gd name="connsiteX113" fmla="*/ 3286539 w 6154751"/>
                  <a:gd name="connsiteY113" fmla="*/ 765591 h 3006865"/>
                  <a:gd name="connsiteX114" fmla="*/ 3188494 w 6154751"/>
                  <a:gd name="connsiteY114" fmla="*/ 696638 h 3006865"/>
                  <a:gd name="connsiteX115" fmla="*/ 3011556 w 6154751"/>
                  <a:gd name="connsiteY115" fmla="*/ 603666 h 3006865"/>
                  <a:gd name="connsiteX116" fmla="*/ 2943225 w 6154751"/>
                  <a:gd name="connsiteY116" fmla="*/ 584202 h 3006865"/>
                  <a:gd name="connsiteX117" fmla="*/ 2862469 w 6154751"/>
                  <a:gd name="connsiteY117" fmla="*/ 603666 h 3006865"/>
                  <a:gd name="connsiteX0" fmla="*/ 2862469 w 6154751"/>
                  <a:gd name="connsiteY0" fmla="*/ 603666 h 3006865"/>
                  <a:gd name="connsiteX1" fmla="*/ 2834102 w 6154751"/>
                  <a:gd name="connsiteY1" fmla="*/ 670341 h 3006865"/>
                  <a:gd name="connsiteX2" fmla="*/ 2782956 w 6154751"/>
                  <a:gd name="connsiteY2" fmla="*/ 742814 h 3006865"/>
                  <a:gd name="connsiteX3" fmla="*/ 2735953 w 6154751"/>
                  <a:gd name="connsiteY3" fmla="*/ 792509 h 3006865"/>
                  <a:gd name="connsiteX4" fmla="*/ 2627036 w 6154751"/>
                  <a:gd name="connsiteY4" fmla="*/ 788989 h 3006865"/>
                  <a:gd name="connsiteX5" fmla="*/ 2475672 w 6154751"/>
                  <a:gd name="connsiteY5" fmla="*/ 933210 h 3006865"/>
                  <a:gd name="connsiteX6" fmla="*/ 2385391 w 6154751"/>
                  <a:gd name="connsiteY6" fmla="*/ 901840 h 3006865"/>
                  <a:gd name="connsiteX7" fmla="*/ 2281652 w 6154751"/>
                  <a:gd name="connsiteY7" fmla="*/ 813216 h 3006865"/>
                  <a:gd name="connsiteX8" fmla="*/ 2216426 w 6154751"/>
                  <a:gd name="connsiteY8" fmla="*/ 782570 h 3006865"/>
                  <a:gd name="connsiteX9" fmla="*/ 2037522 w 6154751"/>
                  <a:gd name="connsiteY9" fmla="*/ 732875 h 3006865"/>
                  <a:gd name="connsiteX10" fmla="*/ 1828800 w 6154751"/>
                  <a:gd name="connsiteY10" fmla="*/ 683179 h 3006865"/>
                  <a:gd name="connsiteX11" fmla="*/ 1620078 w 6154751"/>
                  <a:gd name="connsiteY11" fmla="*/ 563909 h 3006865"/>
                  <a:gd name="connsiteX12" fmla="*/ 1490869 w 6154751"/>
                  <a:gd name="connsiteY12" fmla="*/ 424762 h 3006865"/>
                  <a:gd name="connsiteX13" fmla="*/ 1381539 w 6154751"/>
                  <a:gd name="connsiteY13" fmla="*/ 335309 h 3006865"/>
                  <a:gd name="connsiteX14" fmla="*/ 1282148 w 6154751"/>
                  <a:gd name="connsiteY14" fmla="*/ 335309 h 3006865"/>
                  <a:gd name="connsiteX15" fmla="*/ 1133061 w 6154751"/>
                  <a:gd name="connsiteY15" fmla="*/ 404883 h 3006865"/>
                  <a:gd name="connsiteX16" fmla="*/ 1013791 w 6154751"/>
                  <a:gd name="connsiteY16" fmla="*/ 424762 h 3006865"/>
                  <a:gd name="connsiteX17" fmla="*/ 695739 w 6154751"/>
                  <a:gd name="connsiteY17" fmla="*/ 454579 h 3006865"/>
                  <a:gd name="connsiteX18" fmla="*/ 526774 w 6154751"/>
                  <a:gd name="connsiteY18" fmla="*/ 434701 h 3006865"/>
                  <a:gd name="connsiteX19" fmla="*/ 387626 w 6154751"/>
                  <a:gd name="connsiteY19" fmla="*/ 365127 h 3006865"/>
                  <a:gd name="connsiteX20" fmla="*/ 149087 w 6154751"/>
                  <a:gd name="connsiteY20" fmla="*/ 106709 h 3006865"/>
                  <a:gd name="connsiteX21" fmla="*/ 79513 w 6154751"/>
                  <a:gd name="connsiteY21" fmla="*/ 106709 h 3006865"/>
                  <a:gd name="connsiteX22" fmla="*/ 0 w 6154751"/>
                  <a:gd name="connsiteY22" fmla="*/ 196162 h 3006865"/>
                  <a:gd name="connsiteX23" fmla="*/ 49696 w 6154751"/>
                  <a:gd name="connsiteY23" fmla="*/ 365127 h 3006865"/>
                  <a:gd name="connsiteX24" fmla="*/ 121858 w 6154751"/>
                  <a:gd name="connsiteY24" fmla="*/ 501272 h 3006865"/>
                  <a:gd name="connsiteX25" fmla="*/ 200335 w 6154751"/>
                  <a:gd name="connsiteY25" fmla="*/ 602424 h 3006865"/>
                  <a:gd name="connsiteX26" fmla="*/ 208722 w 6154751"/>
                  <a:gd name="connsiteY26" fmla="*/ 732875 h 3006865"/>
                  <a:gd name="connsiteX27" fmla="*/ 214727 w 6154751"/>
                  <a:gd name="connsiteY27" fmla="*/ 820360 h 3006865"/>
                  <a:gd name="connsiteX28" fmla="*/ 238539 w 6154751"/>
                  <a:gd name="connsiteY28" fmla="*/ 872023 h 3006865"/>
                  <a:gd name="connsiteX29" fmla="*/ 411852 w 6154751"/>
                  <a:gd name="connsiteY29" fmla="*/ 994813 h 3006865"/>
                  <a:gd name="connsiteX30" fmla="*/ 622955 w 6154751"/>
                  <a:gd name="connsiteY30" fmla="*/ 1300441 h 3006865"/>
                  <a:gd name="connsiteX31" fmla="*/ 726695 w 6154751"/>
                  <a:gd name="connsiteY31" fmla="*/ 1550161 h 3006865"/>
                  <a:gd name="connsiteX32" fmla="*/ 717998 w 6154751"/>
                  <a:gd name="connsiteY32" fmla="*/ 1706081 h 3006865"/>
                  <a:gd name="connsiteX33" fmla="*/ 683419 w 6154751"/>
                  <a:gd name="connsiteY33" fmla="*/ 1861483 h 3006865"/>
                  <a:gd name="connsiteX34" fmla="*/ 705678 w 6154751"/>
                  <a:gd name="connsiteY34" fmla="*/ 1945449 h 3006865"/>
                  <a:gd name="connsiteX35" fmla="*/ 760033 w 6154751"/>
                  <a:gd name="connsiteY35" fmla="*/ 2037179 h 3006865"/>
                  <a:gd name="connsiteX36" fmla="*/ 897627 w 6154751"/>
                  <a:gd name="connsiteY36" fmla="*/ 2122282 h 3006865"/>
                  <a:gd name="connsiteX37" fmla="*/ 1112354 w 6154751"/>
                  <a:gd name="connsiteY37" fmla="*/ 2206971 h 3006865"/>
                  <a:gd name="connsiteX38" fmla="*/ 1321904 w 6154751"/>
                  <a:gd name="connsiteY38" fmla="*/ 2324689 h 3006865"/>
                  <a:gd name="connsiteX39" fmla="*/ 1389511 w 6154751"/>
                  <a:gd name="connsiteY39" fmla="*/ 2478020 h 3006865"/>
                  <a:gd name="connsiteX40" fmla="*/ 1510748 w 6154751"/>
                  <a:gd name="connsiteY40" fmla="*/ 2561675 h 3006865"/>
                  <a:gd name="connsiteX41" fmla="*/ 1741108 w 6154751"/>
                  <a:gd name="connsiteY41" fmla="*/ 2649160 h 3006865"/>
                  <a:gd name="connsiteX42" fmla="*/ 1908313 w 6154751"/>
                  <a:gd name="connsiteY42" fmla="*/ 2661066 h 3006865"/>
                  <a:gd name="connsiteX43" fmla="*/ 2012570 w 6154751"/>
                  <a:gd name="connsiteY43" fmla="*/ 2661066 h 3006865"/>
                  <a:gd name="connsiteX44" fmla="*/ 2117035 w 6154751"/>
                  <a:gd name="connsiteY44" fmla="*/ 2611370 h 3006865"/>
                  <a:gd name="connsiteX45" fmla="*/ 2395330 w 6154751"/>
                  <a:gd name="connsiteY45" fmla="*/ 2442405 h 3006865"/>
                  <a:gd name="connsiteX46" fmla="*/ 2491202 w 6154751"/>
                  <a:gd name="connsiteY46" fmla="*/ 2418179 h 3006865"/>
                  <a:gd name="connsiteX47" fmla="*/ 2617925 w 6154751"/>
                  <a:gd name="connsiteY47" fmla="*/ 2414140 h 3006865"/>
                  <a:gd name="connsiteX48" fmla="*/ 2763078 w 6154751"/>
                  <a:gd name="connsiteY48" fmla="*/ 2402649 h 3006865"/>
                  <a:gd name="connsiteX49" fmla="*/ 3045308 w 6154751"/>
                  <a:gd name="connsiteY49" fmla="*/ 2610852 h 3006865"/>
                  <a:gd name="connsiteX50" fmla="*/ 3165095 w 6154751"/>
                  <a:gd name="connsiteY50" fmla="*/ 2675354 h 3006865"/>
                  <a:gd name="connsiteX51" fmla="*/ 3246885 w 6154751"/>
                  <a:gd name="connsiteY51" fmla="*/ 2692437 h 3006865"/>
                  <a:gd name="connsiteX52" fmla="*/ 3458817 w 6154751"/>
                  <a:gd name="connsiteY52" fmla="*/ 2671005 h 3006865"/>
                  <a:gd name="connsiteX53" fmla="*/ 3622295 w 6154751"/>
                  <a:gd name="connsiteY53" fmla="*/ 2563435 h 3006865"/>
                  <a:gd name="connsiteX54" fmla="*/ 3808033 w 6154751"/>
                  <a:gd name="connsiteY54" fmla="*/ 2422941 h 3006865"/>
                  <a:gd name="connsiteX55" fmla="*/ 3940037 w 6154751"/>
                  <a:gd name="connsiteY55" fmla="*/ 2358957 h 3006865"/>
                  <a:gd name="connsiteX56" fmla="*/ 4045226 w 6154751"/>
                  <a:gd name="connsiteY56" fmla="*/ 2323136 h 3006865"/>
                  <a:gd name="connsiteX57" fmla="*/ 4158077 w 6154751"/>
                  <a:gd name="connsiteY57" fmla="*/ 2334835 h 3006865"/>
                  <a:gd name="connsiteX58" fmla="*/ 4251567 w 6154751"/>
                  <a:gd name="connsiteY58" fmla="*/ 2376765 h 3006865"/>
                  <a:gd name="connsiteX59" fmla="*/ 4312029 w 6154751"/>
                  <a:gd name="connsiteY59" fmla="*/ 2446753 h 3006865"/>
                  <a:gd name="connsiteX60" fmla="*/ 4368454 w 6154751"/>
                  <a:gd name="connsiteY60" fmla="*/ 2632802 h 3006865"/>
                  <a:gd name="connsiteX61" fmla="*/ 4443827 w 6154751"/>
                  <a:gd name="connsiteY61" fmla="*/ 2725360 h 3006865"/>
                  <a:gd name="connsiteX62" fmla="*/ 4545289 w 6154751"/>
                  <a:gd name="connsiteY62" fmla="*/ 2773502 h 3006865"/>
                  <a:gd name="connsiteX63" fmla="*/ 4663833 w 6154751"/>
                  <a:gd name="connsiteY63" fmla="*/ 2919380 h 3006865"/>
                  <a:gd name="connsiteX64" fmla="*/ 4746245 w 6154751"/>
                  <a:gd name="connsiteY64" fmla="*/ 2973010 h 3006865"/>
                  <a:gd name="connsiteX65" fmla="*/ 4824412 w 6154751"/>
                  <a:gd name="connsiteY65" fmla="*/ 3006865 h 3006865"/>
                  <a:gd name="connsiteX66" fmla="*/ 4909930 w 6154751"/>
                  <a:gd name="connsiteY66" fmla="*/ 2979118 h 3006865"/>
                  <a:gd name="connsiteX67" fmla="*/ 5058603 w 6154751"/>
                  <a:gd name="connsiteY67" fmla="*/ 2851980 h 3006865"/>
                  <a:gd name="connsiteX68" fmla="*/ 5178287 w 6154751"/>
                  <a:gd name="connsiteY68" fmla="*/ 2800214 h 3006865"/>
                  <a:gd name="connsiteX69" fmla="*/ 5414031 w 6154751"/>
                  <a:gd name="connsiteY69" fmla="*/ 2778265 h 3006865"/>
                  <a:gd name="connsiteX70" fmla="*/ 5575852 w 6154751"/>
                  <a:gd name="connsiteY70" fmla="*/ 2631249 h 3006865"/>
                  <a:gd name="connsiteX71" fmla="*/ 5724939 w 6154751"/>
                  <a:gd name="connsiteY71" fmla="*/ 2422527 h 3006865"/>
                  <a:gd name="connsiteX72" fmla="*/ 5748752 w 6154751"/>
                  <a:gd name="connsiteY72" fmla="*/ 2320547 h 3006865"/>
                  <a:gd name="connsiteX73" fmla="*/ 5792960 w 6154751"/>
                  <a:gd name="connsiteY73" fmla="*/ 2074451 h 3006865"/>
                  <a:gd name="connsiteX74" fmla="*/ 5858496 w 6154751"/>
                  <a:gd name="connsiteY74" fmla="*/ 1938305 h 3006865"/>
                  <a:gd name="connsiteX75" fmla="*/ 6023113 w 6154751"/>
                  <a:gd name="connsiteY75" fmla="*/ 1607518 h 3006865"/>
                  <a:gd name="connsiteX76" fmla="*/ 6154704 w 6154751"/>
                  <a:gd name="connsiteY76" fmla="*/ 1310587 h 3006865"/>
                  <a:gd name="connsiteX77" fmla="*/ 6153460 w 6154751"/>
                  <a:gd name="connsiteY77" fmla="*/ 801931 h 3006865"/>
                  <a:gd name="connsiteX78" fmla="*/ 6072602 w 6154751"/>
                  <a:gd name="connsiteY78" fmla="*/ 696535 h 3006865"/>
                  <a:gd name="connsiteX79" fmla="*/ 6019178 w 6154751"/>
                  <a:gd name="connsiteY79" fmla="*/ 573020 h 3006865"/>
                  <a:gd name="connsiteX80" fmla="*/ 5994020 w 6154751"/>
                  <a:gd name="connsiteY80" fmla="*/ 422691 h 3006865"/>
                  <a:gd name="connsiteX81" fmla="*/ 5981390 w 6154751"/>
                  <a:gd name="connsiteY81" fmla="*/ 297520 h 3006865"/>
                  <a:gd name="connsiteX82" fmla="*/ 5941632 w 6154751"/>
                  <a:gd name="connsiteY82" fmla="*/ 171106 h 3006865"/>
                  <a:gd name="connsiteX83" fmla="*/ 5905914 w 6154751"/>
                  <a:gd name="connsiteY83" fmla="*/ 148847 h 3006865"/>
                  <a:gd name="connsiteX84" fmla="*/ 5857771 w 6154751"/>
                  <a:gd name="connsiteY84" fmla="*/ 149987 h 3006865"/>
                  <a:gd name="connsiteX85" fmla="*/ 5790992 w 6154751"/>
                  <a:gd name="connsiteY85" fmla="*/ 274846 h 3006865"/>
                  <a:gd name="connsiteX86" fmla="*/ 5717381 w 6154751"/>
                  <a:gd name="connsiteY86" fmla="*/ 280024 h 3006865"/>
                  <a:gd name="connsiteX87" fmla="*/ 5615609 w 6154751"/>
                  <a:gd name="connsiteY87" fmla="*/ 285614 h 3006865"/>
                  <a:gd name="connsiteX88" fmla="*/ 5579683 w 6154751"/>
                  <a:gd name="connsiteY88" fmla="*/ 275054 h 3006865"/>
                  <a:gd name="connsiteX89" fmla="*/ 5528952 w 6154751"/>
                  <a:gd name="connsiteY89" fmla="*/ 190571 h 3006865"/>
                  <a:gd name="connsiteX90" fmla="*/ 5489195 w 6154751"/>
                  <a:gd name="connsiteY90" fmla="*/ 144085 h 3006865"/>
                  <a:gd name="connsiteX91" fmla="*/ 5416826 w 6154751"/>
                  <a:gd name="connsiteY91" fmla="*/ 118615 h 3006865"/>
                  <a:gd name="connsiteX92" fmla="*/ 5329652 w 6154751"/>
                  <a:gd name="connsiteY92" fmla="*/ 89316 h 3006865"/>
                  <a:gd name="connsiteX93" fmla="*/ 5226016 w 6154751"/>
                  <a:gd name="connsiteY93" fmla="*/ 37136 h 3006865"/>
                  <a:gd name="connsiteX94" fmla="*/ 5158409 w 6154751"/>
                  <a:gd name="connsiteY94" fmla="*/ 7318 h 3006865"/>
                  <a:gd name="connsiteX95" fmla="*/ 5110577 w 6154751"/>
                  <a:gd name="connsiteY95" fmla="*/ 1210 h 3006865"/>
                  <a:gd name="connsiteX96" fmla="*/ 5049078 w 6154751"/>
                  <a:gd name="connsiteY96" fmla="*/ 47075 h 3006865"/>
                  <a:gd name="connsiteX97" fmla="*/ 4998554 w 6154751"/>
                  <a:gd name="connsiteY97" fmla="*/ 236746 h 3006865"/>
                  <a:gd name="connsiteX98" fmla="*/ 4953414 w 6154751"/>
                  <a:gd name="connsiteY98" fmla="*/ 351254 h 3006865"/>
                  <a:gd name="connsiteX99" fmla="*/ 4880527 w 6154751"/>
                  <a:gd name="connsiteY99" fmla="*/ 432630 h 3006865"/>
                  <a:gd name="connsiteX100" fmla="*/ 4753389 w 6154751"/>
                  <a:gd name="connsiteY100" fmla="*/ 470316 h 3006865"/>
                  <a:gd name="connsiteX101" fmla="*/ 4601817 w 6154751"/>
                  <a:gd name="connsiteY101" fmla="*/ 514214 h 3006865"/>
                  <a:gd name="connsiteX102" fmla="*/ 4299192 w 6154751"/>
                  <a:gd name="connsiteY102" fmla="*/ 641041 h 3006865"/>
                  <a:gd name="connsiteX103" fmla="*/ 4146170 w 6154751"/>
                  <a:gd name="connsiteY103" fmla="*/ 717966 h 3006865"/>
                  <a:gd name="connsiteX104" fmla="*/ 4028143 w 6154751"/>
                  <a:gd name="connsiteY104" fmla="*/ 713411 h 3006865"/>
                  <a:gd name="connsiteX105" fmla="*/ 3876261 w 6154751"/>
                  <a:gd name="connsiteY105" fmla="*/ 722936 h 3006865"/>
                  <a:gd name="connsiteX106" fmla="*/ 3803270 w 6154751"/>
                  <a:gd name="connsiteY106" fmla="*/ 732254 h 3006865"/>
                  <a:gd name="connsiteX107" fmla="*/ 3702948 w 6154751"/>
                  <a:gd name="connsiteY107" fmla="*/ 767040 h 3006865"/>
                  <a:gd name="connsiteX108" fmla="*/ 3643727 w 6154751"/>
                  <a:gd name="connsiteY108" fmla="*/ 863222 h 3006865"/>
                  <a:gd name="connsiteX109" fmla="*/ 3617843 w 6154751"/>
                  <a:gd name="connsiteY109" fmla="*/ 941596 h 3006865"/>
                  <a:gd name="connsiteX110" fmla="*/ 3577052 w 6154751"/>
                  <a:gd name="connsiteY110" fmla="*/ 982285 h 3006865"/>
                  <a:gd name="connsiteX111" fmla="*/ 3519280 w 6154751"/>
                  <a:gd name="connsiteY111" fmla="*/ 979696 h 3006865"/>
                  <a:gd name="connsiteX112" fmla="*/ 3431795 w 6154751"/>
                  <a:gd name="connsiteY112" fmla="*/ 917991 h 3006865"/>
                  <a:gd name="connsiteX113" fmla="*/ 3362636 w 6154751"/>
                  <a:gd name="connsiteY113" fmla="*/ 862083 h 3006865"/>
                  <a:gd name="connsiteX114" fmla="*/ 3286539 w 6154751"/>
                  <a:gd name="connsiteY114" fmla="*/ 765591 h 3006865"/>
                  <a:gd name="connsiteX115" fmla="*/ 3188494 w 6154751"/>
                  <a:gd name="connsiteY115" fmla="*/ 696638 h 3006865"/>
                  <a:gd name="connsiteX116" fmla="*/ 3011556 w 6154751"/>
                  <a:gd name="connsiteY116" fmla="*/ 603666 h 3006865"/>
                  <a:gd name="connsiteX117" fmla="*/ 2943225 w 6154751"/>
                  <a:gd name="connsiteY117" fmla="*/ 584202 h 3006865"/>
                  <a:gd name="connsiteX118" fmla="*/ 2862469 w 6154751"/>
                  <a:gd name="connsiteY118" fmla="*/ 603666 h 3006865"/>
                  <a:gd name="connsiteX0" fmla="*/ 2862469 w 6154751"/>
                  <a:gd name="connsiteY0" fmla="*/ 603666 h 3006865"/>
                  <a:gd name="connsiteX1" fmla="*/ 2834102 w 6154751"/>
                  <a:gd name="connsiteY1" fmla="*/ 670341 h 3006865"/>
                  <a:gd name="connsiteX2" fmla="*/ 2782956 w 6154751"/>
                  <a:gd name="connsiteY2" fmla="*/ 742814 h 3006865"/>
                  <a:gd name="connsiteX3" fmla="*/ 2735953 w 6154751"/>
                  <a:gd name="connsiteY3" fmla="*/ 792509 h 3006865"/>
                  <a:gd name="connsiteX4" fmla="*/ 2627036 w 6154751"/>
                  <a:gd name="connsiteY4" fmla="*/ 788989 h 3006865"/>
                  <a:gd name="connsiteX5" fmla="*/ 2475672 w 6154751"/>
                  <a:gd name="connsiteY5" fmla="*/ 933210 h 3006865"/>
                  <a:gd name="connsiteX6" fmla="*/ 2385391 w 6154751"/>
                  <a:gd name="connsiteY6" fmla="*/ 901840 h 3006865"/>
                  <a:gd name="connsiteX7" fmla="*/ 2281652 w 6154751"/>
                  <a:gd name="connsiteY7" fmla="*/ 813216 h 3006865"/>
                  <a:gd name="connsiteX8" fmla="*/ 2216426 w 6154751"/>
                  <a:gd name="connsiteY8" fmla="*/ 782570 h 3006865"/>
                  <a:gd name="connsiteX9" fmla="*/ 2037522 w 6154751"/>
                  <a:gd name="connsiteY9" fmla="*/ 732875 h 3006865"/>
                  <a:gd name="connsiteX10" fmla="*/ 1828800 w 6154751"/>
                  <a:gd name="connsiteY10" fmla="*/ 683179 h 3006865"/>
                  <a:gd name="connsiteX11" fmla="*/ 1620078 w 6154751"/>
                  <a:gd name="connsiteY11" fmla="*/ 563909 h 3006865"/>
                  <a:gd name="connsiteX12" fmla="*/ 1490869 w 6154751"/>
                  <a:gd name="connsiteY12" fmla="*/ 424762 h 3006865"/>
                  <a:gd name="connsiteX13" fmla="*/ 1381539 w 6154751"/>
                  <a:gd name="connsiteY13" fmla="*/ 335309 h 3006865"/>
                  <a:gd name="connsiteX14" fmla="*/ 1282148 w 6154751"/>
                  <a:gd name="connsiteY14" fmla="*/ 335309 h 3006865"/>
                  <a:gd name="connsiteX15" fmla="*/ 1133061 w 6154751"/>
                  <a:gd name="connsiteY15" fmla="*/ 404883 h 3006865"/>
                  <a:gd name="connsiteX16" fmla="*/ 1013791 w 6154751"/>
                  <a:gd name="connsiteY16" fmla="*/ 424762 h 3006865"/>
                  <a:gd name="connsiteX17" fmla="*/ 695739 w 6154751"/>
                  <a:gd name="connsiteY17" fmla="*/ 454579 h 3006865"/>
                  <a:gd name="connsiteX18" fmla="*/ 526774 w 6154751"/>
                  <a:gd name="connsiteY18" fmla="*/ 434701 h 3006865"/>
                  <a:gd name="connsiteX19" fmla="*/ 387626 w 6154751"/>
                  <a:gd name="connsiteY19" fmla="*/ 365127 h 3006865"/>
                  <a:gd name="connsiteX20" fmla="*/ 149087 w 6154751"/>
                  <a:gd name="connsiteY20" fmla="*/ 106709 h 3006865"/>
                  <a:gd name="connsiteX21" fmla="*/ 79513 w 6154751"/>
                  <a:gd name="connsiteY21" fmla="*/ 106709 h 3006865"/>
                  <a:gd name="connsiteX22" fmla="*/ 0 w 6154751"/>
                  <a:gd name="connsiteY22" fmla="*/ 255694 h 3006865"/>
                  <a:gd name="connsiteX23" fmla="*/ 49696 w 6154751"/>
                  <a:gd name="connsiteY23" fmla="*/ 365127 h 3006865"/>
                  <a:gd name="connsiteX24" fmla="*/ 121858 w 6154751"/>
                  <a:gd name="connsiteY24" fmla="*/ 501272 h 3006865"/>
                  <a:gd name="connsiteX25" fmla="*/ 200335 w 6154751"/>
                  <a:gd name="connsiteY25" fmla="*/ 602424 h 3006865"/>
                  <a:gd name="connsiteX26" fmla="*/ 208722 w 6154751"/>
                  <a:gd name="connsiteY26" fmla="*/ 732875 h 3006865"/>
                  <a:gd name="connsiteX27" fmla="*/ 214727 w 6154751"/>
                  <a:gd name="connsiteY27" fmla="*/ 820360 h 3006865"/>
                  <a:gd name="connsiteX28" fmla="*/ 238539 w 6154751"/>
                  <a:gd name="connsiteY28" fmla="*/ 872023 h 3006865"/>
                  <a:gd name="connsiteX29" fmla="*/ 411852 w 6154751"/>
                  <a:gd name="connsiteY29" fmla="*/ 994813 h 3006865"/>
                  <a:gd name="connsiteX30" fmla="*/ 622955 w 6154751"/>
                  <a:gd name="connsiteY30" fmla="*/ 1300441 h 3006865"/>
                  <a:gd name="connsiteX31" fmla="*/ 726695 w 6154751"/>
                  <a:gd name="connsiteY31" fmla="*/ 1550161 h 3006865"/>
                  <a:gd name="connsiteX32" fmla="*/ 717998 w 6154751"/>
                  <a:gd name="connsiteY32" fmla="*/ 1706081 h 3006865"/>
                  <a:gd name="connsiteX33" fmla="*/ 683419 w 6154751"/>
                  <a:gd name="connsiteY33" fmla="*/ 1861483 h 3006865"/>
                  <a:gd name="connsiteX34" fmla="*/ 705678 w 6154751"/>
                  <a:gd name="connsiteY34" fmla="*/ 1945449 h 3006865"/>
                  <a:gd name="connsiteX35" fmla="*/ 760033 w 6154751"/>
                  <a:gd name="connsiteY35" fmla="*/ 2037179 h 3006865"/>
                  <a:gd name="connsiteX36" fmla="*/ 897627 w 6154751"/>
                  <a:gd name="connsiteY36" fmla="*/ 2122282 h 3006865"/>
                  <a:gd name="connsiteX37" fmla="*/ 1112354 w 6154751"/>
                  <a:gd name="connsiteY37" fmla="*/ 2206971 h 3006865"/>
                  <a:gd name="connsiteX38" fmla="*/ 1321904 w 6154751"/>
                  <a:gd name="connsiteY38" fmla="*/ 2324689 h 3006865"/>
                  <a:gd name="connsiteX39" fmla="*/ 1389511 w 6154751"/>
                  <a:gd name="connsiteY39" fmla="*/ 2478020 h 3006865"/>
                  <a:gd name="connsiteX40" fmla="*/ 1510748 w 6154751"/>
                  <a:gd name="connsiteY40" fmla="*/ 2561675 h 3006865"/>
                  <a:gd name="connsiteX41" fmla="*/ 1741108 w 6154751"/>
                  <a:gd name="connsiteY41" fmla="*/ 2649160 h 3006865"/>
                  <a:gd name="connsiteX42" fmla="*/ 1908313 w 6154751"/>
                  <a:gd name="connsiteY42" fmla="*/ 2661066 h 3006865"/>
                  <a:gd name="connsiteX43" fmla="*/ 2012570 w 6154751"/>
                  <a:gd name="connsiteY43" fmla="*/ 2661066 h 3006865"/>
                  <a:gd name="connsiteX44" fmla="*/ 2117035 w 6154751"/>
                  <a:gd name="connsiteY44" fmla="*/ 2611370 h 3006865"/>
                  <a:gd name="connsiteX45" fmla="*/ 2395330 w 6154751"/>
                  <a:gd name="connsiteY45" fmla="*/ 2442405 h 3006865"/>
                  <a:gd name="connsiteX46" fmla="*/ 2491202 w 6154751"/>
                  <a:gd name="connsiteY46" fmla="*/ 2418179 h 3006865"/>
                  <a:gd name="connsiteX47" fmla="*/ 2617925 w 6154751"/>
                  <a:gd name="connsiteY47" fmla="*/ 2414140 h 3006865"/>
                  <a:gd name="connsiteX48" fmla="*/ 2763078 w 6154751"/>
                  <a:gd name="connsiteY48" fmla="*/ 2402649 h 3006865"/>
                  <a:gd name="connsiteX49" fmla="*/ 3045308 w 6154751"/>
                  <a:gd name="connsiteY49" fmla="*/ 2610852 h 3006865"/>
                  <a:gd name="connsiteX50" fmla="*/ 3165095 w 6154751"/>
                  <a:gd name="connsiteY50" fmla="*/ 2675354 h 3006865"/>
                  <a:gd name="connsiteX51" fmla="*/ 3246885 w 6154751"/>
                  <a:gd name="connsiteY51" fmla="*/ 2692437 h 3006865"/>
                  <a:gd name="connsiteX52" fmla="*/ 3458817 w 6154751"/>
                  <a:gd name="connsiteY52" fmla="*/ 2671005 h 3006865"/>
                  <a:gd name="connsiteX53" fmla="*/ 3622295 w 6154751"/>
                  <a:gd name="connsiteY53" fmla="*/ 2563435 h 3006865"/>
                  <a:gd name="connsiteX54" fmla="*/ 3808033 w 6154751"/>
                  <a:gd name="connsiteY54" fmla="*/ 2422941 h 3006865"/>
                  <a:gd name="connsiteX55" fmla="*/ 3940037 w 6154751"/>
                  <a:gd name="connsiteY55" fmla="*/ 2358957 h 3006865"/>
                  <a:gd name="connsiteX56" fmla="*/ 4045226 w 6154751"/>
                  <a:gd name="connsiteY56" fmla="*/ 2323136 h 3006865"/>
                  <a:gd name="connsiteX57" fmla="*/ 4158077 w 6154751"/>
                  <a:gd name="connsiteY57" fmla="*/ 2334835 h 3006865"/>
                  <a:gd name="connsiteX58" fmla="*/ 4251567 w 6154751"/>
                  <a:gd name="connsiteY58" fmla="*/ 2376765 h 3006865"/>
                  <a:gd name="connsiteX59" fmla="*/ 4312029 w 6154751"/>
                  <a:gd name="connsiteY59" fmla="*/ 2446753 h 3006865"/>
                  <a:gd name="connsiteX60" fmla="*/ 4368454 w 6154751"/>
                  <a:gd name="connsiteY60" fmla="*/ 2632802 h 3006865"/>
                  <a:gd name="connsiteX61" fmla="*/ 4443827 w 6154751"/>
                  <a:gd name="connsiteY61" fmla="*/ 2725360 h 3006865"/>
                  <a:gd name="connsiteX62" fmla="*/ 4545289 w 6154751"/>
                  <a:gd name="connsiteY62" fmla="*/ 2773502 h 3006865"/>
                  <a:gd name="connsiteX63" fmla="*/ 4663833 w 6154751"/>
                  <a:gd name="connsiteY63" fmla="*/ 2919380 h 3006865"/>
                  <a:gd name="connsiteX64" fmla="*/ 4746245 w 6154751"/>
                  <a:gd name="connsiteY64" fmla="*/ 2973010 h 3006865"/>
                  <a:gd name="connsiteX65" fmla="*/ 4824412 w 6154751"/>
                  <a:gd name="connsiteY65" fmla="*/ 3006865 h 3006865"/>
                  <a:gd name="connsiteX66" fmla="*/ 4909930 w 6154751"/>
                  <a:gd name="connsiteY66" fmla="*/ 2979118 h 3006865"/>
                  <a:gd name="connsiteX67" fmla="*/ 5058603 w 6154751"/>
                  <a:gd name="connsiteY67" fmla="*/ 2851980 h 3006865"/>
                  <a:gd name="connsiteX68" fmla="*/ 5178287 w 6154751"/>
                  <a:gd name="connsiteY68" fmla="*/ 2800214 h 3006865"/>
                  <a:gd name="connsiteX69" fmla="*/ 5414031 w 6154751"/>
                  <a:gd name="connsiteY69" fmla="*/ 2778265 h 3006865"/>
                  <a:gd name="connsiteX70" fmla="*/ 5575852 w 6154751"/>
                  <a:gd name="connsiteY70" fmla="*/ 2631249 h 3006865"/>
                  <a:gd name="connsiteX71" fmla="*/ 5724939 w 6154751"/>
                  <a:gd name="connsiteY71" fmla="*/ 2422527 h 3006865"/>
                  <a:gd name="connsiteX72" fmla="*/ 5748752 w 6154751"/>
                  <a:gd name="connsiteY72" fmla="*/ 2320547 h 3006865"/>
                  <a:gd name="connsiteX73" fmla="*/ 5792960 w 6154751"/>
                  <a:gd name="connsiteY73" fmla="*/ 2074451 h 3006865"/>
                  <a:gd name="connsiteX74" fmla="*/ 5858496 w 6154751"/>
                  <a:gd name="connsiteY74" fmla="*/ 1938305 h 3006865"/>
                  <a:gd name="connsiteX75" fmla="*/ 6023113 w 6154751"/>
                  <a:gd name="connsiteY75" fmla="*/ 1607518 h 3006865"/>
                  <a:gd name="connsiteX76" fmla="*/ 6154704 w 6154751"/>
                  <a:gd name="connsiteY76" fmla="*/ 1310587 h 3006865"/>
                  <a:gd name="connsiteX77" fmla="*/ 6153460 w 6154751"/>
                  <a:gd name="connsiteY77" fmla="*/ 801931 h 3006865"/>
                  <a:gd name="connsiteX78" fmla="*/ 6072602 w 6154751"/>
                  <a:gd name="connsiteY78" fmla="*/ 696535 h 3006865"/>
                  <a:gd name="connsiteX79" fmla="*/ 6019178 w 6154751"/>
                  <a:gd name="connsiteY79" fmla="*/ 573020 h 3006865"/>
                  <a:gd name="connsiteX80" fmla="*/ 5994020 w 6154751"/>
                  <a:gd name="connsiteY80" fmla="*/ 422691 h 3006865"/>
                  <a:gd name="connsiteX81" fmla="*/ 5981390 w 6154751"/>
                  <a:gd name="connsiteY81" fmla="*/ 297520 h 3006865"/>
                  <a:gd name="connsiteX82" fmla="*/ 5941632 w 6154751"/>
                  <a:gd name="connsiteY82" fmla="*/ 171106 h 3006865"/>
                  <a:gd name="connsiteX83" fmla="*/ 5905914 w 6154751"/>
                  <a:gd name="connsiteY83" fmla="*/ 148847 h 3006865"/>
                  <a:gd name="connsiteX84" fmla="*/ 5857771 w 6154751"/>
                  <a:gd name="connsiteY84" fmla="*/ 149987 h 3006865"/>
                  <a:gd name="connsiteX85" fmla="*/ 5790992 w 6154751"/>
                  <a:gd name="connsiteY85" fmla="*/ 274846 h 3006865"/>
                  <a:gd name="connsiteX86" fmla="*/ 5717381 w 6154751"/>
                  <a:gd name="connsiteY86" fmla="*/ 280024 h 3006865"/>
                  <a:gd name="connsiteX87" fmla="*/ 5615609 w 6154751"/>
                  <a:gd name="connsiteY87" fmla="*/ 285614 h 3006865"/>
                  <a:gd name="connsiteX88" fmla="*/ 5579683 w 6154751"/>
                  <a:gd name="connsiteY88" fmla="*/ 275054 h 3006865"/>
                  <a:gd name="connsiteX89" fmla="*/ 5528952 w 6154751"/>
                  <a:gd name="connsiteY89" fmla="*/ 190571 h 3006865"/>
                  <a:gd name="connsiteX90" fmla="*/ 5489195 w 6154751"/>
                  <a:gd name="connsiteY90" fmla="*/ 144085 h 3006865"/>
                  <a:gd name="connsiteX91" fmla="*/ 5416826 w 6154751"/>
                  <a:gd name="connsiteY91" fmla="*/ 118615 h 3006865"/>
                  <a:gd name="connsiteX92" fmla="*/ 5329652 w 6154751"/>
                  <a:gd name="connsiteY92" fmla="*/ 89316 h 3006865"/>
                  <a:gd name="connsiteX93" fmla="*/ 5226016 w 6154751"/>
                  <a:gd name="connsiteY93" fmla="*/ 37136 h 3006865"/>
                  <a:gd name="connsiteX94" fmla="*/ 5158409 w 6154751"/>
                  <a:gd name="connsiteY94" fmla="*/ 7318 h 3006865"/>
                  <a:gd name="connsiteX95" fmla="*/ 5110577 w 6154751"/>
                  <a:gd name="connsiteY95" fmla="*/ 1210 h 3006865"/>
                  <a:gd name="connsiteX96" fmla="*/ 5049078 w 6154751"/>
                  <a:gd name="connsiteY96" fmla="*/ 47075 h 3006865"/>
                  <a:gd name="connsiteX97" fmla="*/ 4998554 w 6154751"/>
                  <a:gd name="connsiteY97" fmla="*/ 236746 h 3006865"/>
                  <a:gd name="connsiteX98" fmla="*/ 4953414 w 6154751"/>
                  <a:gd name="connsiteY98" fmla="*/ 351254 h 3006865"/>
                  <a:gd name="connsiteX99" fmla="*/ 4880527 w 6154751"/>
                  <a:gd name="connsiteY99" fmla="*/ 432630 h 3006865"/>
                  <a:gd name="connsiteX100" fmla="*/ 4753389 w 6154751"/>
                  <a:gd name="connsiteY100" fmla="*/ 470316 h 3006865"/>
                  <a:gd name="connsiteX101" fmla="*/ 4601817 w 6154751"/>
                  <a:gd name="connsiteY101" fmla="*/ 514214 h 3006865"/>
                  <a:gd name="connsiteX102" fmla="*/ 4299192 w 6154751"/>
                  <a:gd name="connsiteY102" fmla="*/ 641041 h 3006865"/>
                  <a:gd name="connsiteX103" fmla="*/ 4146170 w 6154751"/>
                  <a:gd name="connsiteY103" fmla="*/ 717966 h 3006865"/>
                  <a:gd name="connsiteX104" fmla="*/ 4028143 w 6154751"/>
                  <a:gd name="connsiteY104" fmla="*/ 713411 h 3006865"/>
                  <a:gd name="connsiteX105" fmla="*/ 3876261 w 6154751"/>
                  <a:gd name="connsiteY105" fmla="*/ 722936 h 3006865"/>
                  <a:gd name="connsiteX106" fmla="*/ 3803270 w 6154751"/>
                  <a:gd name="connsiteY106" fmla="*/ 732254 h 3006865"/>
                  <a:gd name="connsiteX107" fmla="*/ 3702948 w 6154751"/>
                  <a:gd name="connsiteY107" fmla="*/ 767040 h 3006865"/>
                  <a:gd name="connsiteX108" fmla="*/ 3643727 w 6154751"/>
                  <a:gd name="connsiteY108" fmla="*/ 863222 h 3006865"/>
                  <a:gd name="connsiteX109" fmla="*/ 3617843 w 6154751"/>
                  <a:gd name="connsiteY109" fmla="*/ 941596 h 3006865"/>
                  <a:gd name="connsiteX110" fmla="*/ 3577052 w 6154751"/>
                  <a:gd name="connsiteY110" fmla="*/ 982285 h 3006865"/>
                  <a:gd name="connsiteX111" fmla="*/ 3519280 w 6154751"/>
                  <a:gd name="connsiteY111" fmla="*/ 979696 h 3006865"/>
                  <a:gd name="connsiteX112" fmla="*/ 3431795 w 6154751"/>
                  <a:gd name="connsiteY112" fmla="*/ 917991 h 3006865"/>
                  <a:gd name="connsiteX113" fmla="*/ 3362636 w 6154751"/>
                  <a:gd name="connsiteY113" fmla="*/ 862083 h 3006865"/>
                  <a:gd name="connsiteX114" fmla="*/ 3286539 w 6154751"/>
                  <a:gd name="connsiteY114" fmla="*/ 765591 h 3006865"/>
                  <a:gd name="connsiteX115" fmla="*/ 3188494 w 6154751"/>
                  <a:gd name="connsiteY115" fmla="*/ 696638 h 3006865"/>
                  <a:gd name="connsiteX116" fmla="*/ 3011556 w 6154751"/>
                  <a:gd name="connsiteY116" fmla="*/ 603666 h 3006865"/>
                  <a:gd name="connsiteX117" fmla="*/ 2943225 w 6154751"/>
                  <a:gd name="connsiteY117" fmla="*/ 584202 h 3006865"/>
                  <a:gd name="connsiteX118" fmla="*/ 2862469 w 6154751"/>
                  <a:gd name="connsiteY118" fmla="*/ 603666 h 3006865"/>
                  <a:gd name="connsiteX0" fmla="*/ 2890630 w 6182912"/>
                  <a:gd name="connsiteY0" fmla="*/ 603666 h 3006865"/>
                  <a:gd name="connsiteX1" fmla="*/ 2862263 w 6182912"/>
                  <a:gd name="connsiteY1" fmla="*/ 670341 h 3006865"/>
                  <a:gd name="connsiteX2" fmla="*/ 2811117 w 6182912"/>
                  <a:gd name="connsiteY2" fmla="*/ 742814 h 3006865"/>
                  <a:gd name="connsiteX3" fmla="*/ 2764114 w 6182912"/>
                  <a:gd name="connsiteY3" fmla="*/ 792509 h 3006865"/>
                  <a:gd name="connsiteX4" fmla="*/ 2655197 w 6182912"/>
                  <a:gd name="connsiteY4" fmla="*/ 788989 h 3006865"/>
                  <a:gd name="connsiteX5" fmla="*/ 2503833 w 6182912"/>
                  <a:gd name="connsiteY5" fmla="*/ 933210 h 3006865"/>
                  <a:gd name="connsiteX6" fmla="*/ 2413552 w 6182912"/>
                  <a:gd name="connsiteY6" fmla="*/ 901840 h 3006865"/>
                  <a:gd name="connsiteX7" fmla="*/ 2309813 w 6182912"/>
                  <a:gd name="connsiteY7" fmla="*/ 813216 h 3006865"/>
                  <a:gd name="connsiteX8" fmla="*/ 2244587 w 6182912"/>
                  <a:gd name="connsiteY8" fmla="*/ 782570 h 3006865"/>
                  <a:gd name="connsiteX9" fmla="*/ 2065683 w 6182912"/>
                  <a:gd name="connsiteY9" fmla="*/ 732875 h 3006865"/>
                  <a:gd name="connsiteX10" fmla="*/ 1856961 w 6182912"/>
                  <a:gd name="connsiteY10" fmla="*/ 683179 h 3006865"/>
                  <a:gd name="connsiteX11" fmla="*/ 1648239 w 6182912"/>
                  <a:gd name="connsiteY11" fmla="*/ 563909 h 3006865"/>
                  <a:gd name="connsiteX12" fmla="*/ 1519030 w 6182912"/>
                  <a:gd name="connsiteY12" fmla="*/ 424762 h 3006865"/>
                  <a:gd name="connsiteX13" fmla="*/ 1409700 w 6182912"/>
                  <a:gd name="connsiteY13" fmla="*/ 335309 h 3006865"/>
                  <a:gd name="connsiteX14" fmla="*/ 1310309 w 6182912"/>
                  <a:gd name="connsiteY14" fmla="*/ 335309 h 3006865"/>
                  <a:gd name="connsiteX15" fmla="*/ 1161222 w 6182912"/>
                  <a:gd name="connsiteY15" fmla="*/ 404883 h 3006865"/>
                  <a:gd name="connsiteX16" fmla="*/ 1041952 w 6182912"/>
                  <a:gd name="connsiteY16" fmla="*/ 424762 h 3006865"/>
                  <a:gd name="connsiteX17" fmla="*/ 723900 w 6182912"/>
                  <a:gd name="connsiteY17" fmla="*/ 454579 h 3006865"/>
                  <a:gd name="connsiteX18" fmla="*/ 554935 w 6182912"/>
                  <a:gd name="connsiteY18" fmla="*/ 434701 h 3006865"/>
                  <a:gd name="connsiteX19" fmla="*/ 415787 w 6182912"/>
                  <a:gd name="connsiteY19" fmla="*/ 365127 h 3006865"/>
                  <a:gd name="connsiteX20" fmla="*/ 177248 w 6182912"/>
                  <a:gd name="connsiteY20" fmla="*/ 106709 h 3006865"/>
                  <a:gd name="connsiteX21" fmla="*/ 107674 w 6182912"/>
                  <a:gd name="connsiteY21" fmla="*/ 106709 h 3006865"/>
                  <a:gd name="connsiteX22" fmla="*/ 0 w 6182912"/>
                  <a:gd name="connsiteY22" fmla="*/ 191710 h 3006865"/>
                  <a:gd name="connsiteX23" fmla="*/ 28161 w 6182912"/>
                  <a:gd name="connsiteY23" fmla="*/ 255694 h 3006865"/>
                  <a:gd name="connsiteX24" fmla="*/ 77857 w 6182912"/>
                  <a:gd name="connsiteY24" fmla="*/ 365127 h 3006865"/>
                  <a:gd name="connsiteX25" fmla="*/ 150019 w 6182912"/>
                  <a:gd name="connsiteY25" fmla="*/ 501272 h 3006865"/>
                  <a:gd name="connsiteX26" fmla="*/ 228496 w 6182912"/>
                  <a:gd name="connsiteY26" fmla="*/ 602424 h 3006865"/>
                  <a:gd name="connsiteX27" fmla="*/ 236883 w 6182912"/>
                  <a:gd name="connsiteY27" fmla="*/ 732875 h 3006865"/>
                  <a:gd name="connsiteX28" fmla="*/ 242888 w 6182912"/>
                  <a:gd name="connsiteY28" fmla="*/ 820360 h 3006865"/>
                  <a:gd name="connsiteX29" fmla="*/ 266700 w 6182912"/>
                  <a:gd name="connsiteY29" fmla="*/ 872023 h 3006865"/>
                  <a:gd name="connsiteX30" fmla="*/ 440013 w 6182912"/>
                  <a:gd name="connsiteY30" fmla="*/ 994813 h 3006865"/>
                  <a:gd name="connsiteX31" fmla="*/ 651116 w 6182912"/>
                  <a:gd name="connsiteY31" fmla="*/ 1300441 h 3006865"/>
                  <a:gd name="connsiteX32" fmla="*/ 754856 w 6182912"/>
                  <a:gd name="connsiteY32" fmla="*/ 1550161 h 3006865"/>
                  <a:gd name="connsiteX33" fmla="*/ 746159 w 6182912"/>
                  <a:gd name="connsiteY33" fmla="*/ 1706081 h 3006865"/>
                  <a:gd name="connsiteX34" fmla="*/ 711580 w 6182912"/>
                  <a:gd name="connsiteY34" fmla="*/ 1861483 h 3006865"/>
                  <a:gd name="connsiteX35" fmla="*/ 733839 w 6182912"/>
                  <a:gd name="connsiteY35" fmla="*/ 1945449 h 3006865"/>
                  <a:gd name="connsiteX36" fmla="*/ 788194 w 6182912"/>
                  <a:gd name="connsiteY36" fmla="*/ 2037179 h 3006865"/>
                  <a:gd name="connsiteX37" fmla="*/ 925788 w 6182912"/>
                  <a:gd name="connsiteY37" fmla="*/ 2122282 h 3006865"/>
                  <a:gd name="connsiteX38" fmla="*/ 1140515 w 6182912"/>
                  <a:gd name="connsiteY38" fmla="*/ 2206971 h 3006865"/>
                  <a:gd name="connsiteX39" fmla="*/ 1350065 w 6182912"/>
                  <a:gd name="connsiteY39" fmla="*/ 2324689 h 3006865"/>
                  <a:gd name="connsiteX40" fmla="*/ 1417672 w 6182912"/>
                  <a:gd name="connsiteY40" fmla="*/ 2478020 h 3006865"/>
                  <a:gd name="connsiteX41" fmla="*/ 1538909 w 6182912"/>
                  <a:gd name="connsiteY41" fmla="*/ 2561675 h 3006865"/>
                  <a:gd name="connsiteX42" fmla="*/ 1769269 w 6182912"/>
                  <a:gd name="connsiteY42" fmla="*/ 2649160 h 3006865"/>
                  <a:gd name="connsiteX43" fmla="*/ 1936474 w 6182912"/>
                  <a:gd name="connsiteY43" fmla="*/ 2661066 h 3006865"/>
                  <a:gd name="connsiteX44" fmla="*/ 2040731 w 6182912"/>
                  <a:gd name="connsiteY44" fmla="*/ 2661066 h 3006865"/>
                  <a:gd name="connsiteX45" fmla="*/ 2145196 w 6182912"/>
                  <a:gd name="connsiteY45" fmla="*/ 2611370 h 3006865"/>
                  <a:gd name="connsiteX46" fmla="*/ 2423491 w 6182912"/>
                  <a:gd name="connsiteY46" fmla="*/ 2442405 h 3006865"/>
                  <a:gd name="connsiteX47" fmla="*/ 2519363 w 6182912"/>
                  <a:gd name="connsiteY47" fmla="*/ 2418179 h 3006865"/>
                  <a:gd name="connsiteX48" fmla="*/ 2646086 w 6182912"/>
                  <a:gd name="connsiteY48" fmla="*/ 2414140 h 3006865"/>
                  <a:gd name="connsiteX49" fmla="*/ 2791239 w 6182912"/>
                  <a:gd name="connsiteY49" fmla="*/ 2402649 h 3006865"/>
                  <a:gd name="connsiteX50" fmla="*/ 3073469 w 6182912"/>
                  <a:gd name="connsiteY50" fmla="*/ 2610852 h 3006865"/>
                  <a:gd name="connsiteX51" fmla="*/ 3193256 w 6182912"/>
                  <a:gd name="connsiteY51" fmla="*/ 2675354 h 3006865"/>
                  <a:gd name="connsiteX52" fmla="*/ 3275046 w 6182912"/>
                  <a:gd name="connsiteY52" fmla="*/ 2692437 h 3006865"/>
                  <a:gd name="connsiteX53" fmla="*/ 3486978 w 6182912"/>
                  <a:gd name="connsiteY53" fmla="*/ 2671005 h 3006865"/>
                  <a:gd name="connsiteX54" fmla="*/ 3650456 w 6182912"/>
                  <a:gd name="connsiteY54" fmla="*/ 2563435 h 3006865"/>
                  <a:gd name="connsiteX55" fmla="*/ 3836194 w 6182912"/>
                  <a:gd name="connsiteY55" fmla="*/ 2422941 h 3006865"/>
                  <a:gd name="connsiteX56" fmla="*/ 3968198 w 6182912"/>
                  <a:gd name="connsiteY56" fmla="*/ 2358957 h 3006865"/>
                  <a:gd name="connsiteX57" fmla="*/ 4073387 w 6182912"/>
                  <a:gd name="connsiteY57" fmla="*/ 2323136 h 3006865"/>
                  <a:gd name="connsiteX58" fmla="*/ 4186238 w 6182912"/>
                  <a:gd name="connsiteY58" fmla="*/ 2334835 h 3006865"/>
                  <a:gd name="connsiteX59" fmla="*/ 4279728 w 6182912"/>
                  <a:gd name="connsiteY59" fmla="*/ 2376765 h 3006865"/>
                  <a:gd name="connsiteX60" fmla="*/ 4340190 w 6182912"/>
                  <a:gd name="connsiteY60" fmla="*/ 2446753 h 3006865"/>
                  <a:gd name="connsiteX61" fmla="*/ 4396615 w 6182912"/>
                  <a:gd name="connsiteY61" fmla="*/ 2632802 h 3006865"/>
                  <a:gd name="connsiteX62" fmla="*/ 4471988 w 6182912"/>
                  <a:gd name="connsiteY62" fmla="*/ 2725360 h 3006865"/>
                  <a:gd name="connsiteX63" fmla="*/ 4573450 w 6182912"/>
                  <a:gd name="connsiteY63" fmla="*/ 2773502 h 3006865"/>
                  <a:gd name="connsiteX64" fmla="*/ 4691994 w 6182912"/>
                  <a:gd name="connsiteY64" fmla="*/ 2919380 h 3006865"/>
                  <a:gd name="connsiteX65" fmla="*/ 4774406 w 6182912"/>
                  <a:gd name="connsiteY65" fmla="*/ 2973010 h 3006865"/>
                  <a:gd name="connsiteX66" fmla="*/ 4852573 w 6182912"/>
                  <a:gd name="connsiteY66" fmla="*/ 3006865 h 3006865"/>
                  <a:gd name="connsiteX67" fmla="*/ 4938091 w 6182912"/>
                  <a:gd name="connsiteY67" fmla="*/ 2979118 h 3006865"/>
                  <a:gd name="connsiteX68" fmla="*/ 5086764 w 6182912"/>
                  <a:gd name="connsiteY68" fmla="*/ 2851980 h 3006865"/>
                  <a:gd name="connsiteX69" fmla="*/ 5206448 w 6182912"/>
                  <a:gd name="connsiteY69" fmla="*/ 2800214 h 3006865"/>
                  <a:gd name="connsiteX70" fmla="*/ 5442192 w 6182912"/>
                  <a:gd name="connsiteY70" fmla="*/ 2778265 h 3006865"/>
                  <a:gd name="connsiteX71" fmla="*/ 5604013 w 6182912"/>
                  <a:gd name="connsiteY71" fmla="*/ 2631249 h 3006865"/>
                  <a:gd name="connsiteX72" fmla="*/ 5753100 w 6182912"/>
                  <a:gd name="connsiteY72" fmla="*/ 2422527 h 3006865"/>
                  <a:gd name="connsiteX73" fmla="*/ 5776913 w 6182912"/>
                  <a:gd name="connsiteY73" fmla="*/ 2320547 h 3006865"/>
                  <a:gd name="connsiteX74" fmla="*/ 5821121 w 6182912"/>
                  <a:gd name="connsiteY74" fmla="*/ 2074451 h 3006865"/>
                  <a:gd name="connsiteX75" fmla="*/ 5886657 w 6182912"/>
                  <a:gd name="connsiteY75" fmla="*/ 1938305 h 3006865"/>
                  <a:gd name="connsiteX76" fmla="*/ 6051274 w 6182912"/>
                  <a:gd name="connsiteY76" fmla="*/ 1607518 h 3006865"/>
                  <a:gd name="connsiteX77" fmla="*/ 6182865 w 6182912"/>
                  <a:gd name="connsiteY77" fmla="*/ 1310587 h 3006865"/>
                  <a:gd name="connsiteX78" fmla="*/ 6181621 w 6182912"/>
                  <a:gd name="connsiteY78" fmla="*/ 801931 h 3006865"/>
                  <a:gd name="connsiteX79" fmla="*/ 6100763 w 6182912"/>
                  <a:gd name="connsiteY79" fmla="*/ 696535 h 3006865"/>
                  <a:gd name="connsiteX80" fmla="*/ 6047339 w 6182912"/>
                  <a:gd name="connsiteY80" fmla="*/ 573020 h 3006865"/>
                  <a:gd name="connsiteX81" fmla="*/ 6022181 w 6182912"/>
                  <a:gd name="connsiteY81" fmla="*/ 422691 h 3006865"/>
                  <a:gd name="connsiteX82" fmla="*/ 6009551 w 6182912"/>
                  <a:gd name="connsiteY82" fmla="*/ 297520 h 3006865"/>
                  <a:gd name="connsiteX83" fmla="*/ 5969793 w 6182912"/>
                  <a:gd name="connsiteY83" fmla="*/ 171106 h 3006865"/>
                  <a:gd name="connsiteX84" fmla="*/ 5934075 w 6182912"/>
                  <a:gd name="connsiteY84" fmla="*/ 148847 h 3006865"/>
                  <a:gd name="connsiteX85" fmla="*/ 5885932 w 6182912"/>
                  <a:gd name="connsiteY85" fmla="*/ 149987 h 3006865"/>
                  <a:gd name="connsiteX86" fmla="*/ 5819153 w 6182912"/>
                  <a:gd name="connsiteY86" fmla="*/ 274846 h 3006865"/>
                  <a:gd name="connsiteX87" fmla="*/ 5745542 w 6182912"/>
                  <a:gd name="connsiteY87" fmla="*/ 280024 h 3006865"/>
                  <a:gd name="connsiteX88" fmla="*/ 5643770 w 6182912"/>
                  <a:gd name="connsiteY88" fmla="*/ 285614 h 3006865"/>
                  <a:gd name="connsiteX89" fmla="*/ 5607844 w 6182912"/>
                  <a:gd name="connsiteY89" fmla="*/ 275054 h 3006865"/>
                  <a:gd name="connsiteX90" fmla="*/ 5557113 w 6182912"/>
                  <a:gd name="connsiteY90" fmla="*/ 190571 h 3006865"/>
                  <a:gd name="connsiteX91" fmla="*/ 5517356 w 6182912"/>
                  <a:gd name="connsiteY91" fmla="*/ 144085 h 3006865"/>
                  <a:gd name="connsiteX92" fmla="*/ 5444987 w 6182912"/>
                  <a:gd name="connsiteY92" fmla="*/ 118615 h 3006865"/>
                  <a:gd name="connsiteX93" fmla="*/ 5357813 w 6182912"/>
                  <a:gd name="connsiteY93" fmla="*/ 89316 h 3006865"/>
                  <a:gd name="connsiteX94" fmla="*/ 5254177 w 6182912"/>
                  <a:gd name="connsiteY94" fmla="*/ 37136 h 3006865"/>
                  <a:gd name="connsiteX95" fmla="*/ 5186570 w 6182912"/>
                  <a:gd name="connsiteY95" fmla="*/ 7318 h 3006865"/>
                  <a:gd name="connsiteX96" fmla="*/ 5138738 w 6182912"/>
                  <a:gd name="connsiteY96" fmla="*/ 1210 h 3006865"/>
                  <a:gd name="connsiteX97" fmla="*/ 5077239 w 6182912"/>
                  <a:gd name="connsiteY97" fmla="*/ 47075 h 3006865"/>
                  <a:gd name="connsiteX98" fmla="*/ 5026715 w 6182912"/>
                  <a:gd name="connsiteY98" fmla="*/ 236746 h 3006865"/>
                  <a:gd name="connsiteX99" fmla="*/ 4981575 w 6182912"/>
                  <a:gd name="connsiteY99" fmla="*/ 351254 h 3006865"/>
                  <a:gd name="connsiteX100" fmla="*/ 4908688 w 6182912"/>
                  <a:gd name="connsiteY100" fmla="*/ 432630 h 3006865"/>
                  <a:gd name="connsiteX101" fmla="*/ 4781550 w 6182912"/>
                  <a:gd name="connsiteY101" fmla="*/ 470316 h 3006865"/>
                  <a:gd name="connsiteX102" fmla="*/ 4629978 w 6182912"/>
                  <a:gd name="connsiteY102" fmla="*/ 514214 h 3006865"/>
                  <a:gd name="connsiteX103" fmla="*/ 4327353 w 6182912"/>
                  <a:gd name="connsiteY103" fmla="*/ 641041 h 3006865"/>
                  <a:gd name="connsiteX104" fmla="*/ 4174331 w 6182912"/>
                  <a:gd name="connsiteY104" fmla="*/ 717966 h 3006865"/>
                  <a:gd name="connsiteX105" fmla="*/ 4056304 w 6182912"/>
                  <a:gd name="connsiteY105" fmla="*/ 713411 h 3006865"/>
                  <a:gd name="connsiteX106" fmla="*/ 3904422 w 6182912"/>
                  <a:gd name="connsiteY106" fmla="*/ 722936 h 3006865"/>
                  <a:gd name="connsiteX107" fmla="*/ 3831431 w 6182912"/>
                  <a:gd name="connsiteY107" fmla="*/ 732254 h 3006865"/>
                  <a:gd name="connsiteX108" fmla="*/ 3731109 w 6182912"/>
                  <a:gd name="connsiteY108" fmla="*/ 767040 h 3006865"/>
                  <a:gd name="connsiteX109" fmla="*/ 3671888 w 6182912"/>
                  <a:gd name="connsiteY109" fmla="*/ 863222 h 3006865"/>
                  <a:gd name="connsiteX110" fmla="*/ 3646004 w 6182912"/>
                  <a:gd name="connsiteY110" fmla="*/ 941596 h 3006865"/>
                  <a:gd name="connsiteX111" fmla="*/ 3605213 w 6182912"/>
                  <a:gd name="connsiteY111" fmla="*/ 982285 h 3006865"/>
                  <a:gd name="connsiteX112" fmla="*/ 3547441 w 6182912"/>
                  <a:gd name="connsiteY112" fmla="*/ 979696 h 3006865"/>
                  <a:gd name="connsiteX113" fmla="*/ 3459956 w 6182912"/>
                  <a:gd name="connsiteY113" fmla="*/ 917991 h 3006865"/>
                  <a:gd name="connsiteX114" fmla="*/ 3390797 w 6182912"/>
                  <a:gd name="connsiteY114" fmla="*/ 862083 h 3006865"/>
                  <a:gd name="connsiteX115" fmla="*/ 3314700 w 6182912"/>
                  <a:gd name="connsiteY115" fmla="*/ 765591 h 3006865"/>
                  <a:gd name="connsiteX116" fmla="*/ 3216655 w 6182912"/>
                  <a:gd name="connsiteY116" fmla="*/ 696638 h 3006865"/>
                  <a:gd name="connsiteX117" fmla="*/ 3039717 w 6182912"/>
                  <a:gd name="connsiteY117" fmla="*/ 603666 h 3006865"/>
                  <a:gd name="connsiteX118" fmla="*/ 2971386 w 6182912"/>
                  <a:gd name="connsiteY118" fmla="*/ 584202 h 3006865"/>
                  <a:gd name="connsiteX119" fmla="*/ 2890630 w 6182912"/>
                  <a:gd name="connsiteY119" fmla="*/ 603666 h 3006865"/>
                  <a:gd name="connsiteX0" fmla="*/ 2890630 w 6182912"/>
                  <a:gd name="connsiteY0" fmla="*/ 603666 h 3006865"/>
                  <a:gd name="connsiteX1" fmla="*/ 2862263 w 6182912"/>
                  <a:gd name="connsiteY1" fmla="*/ 670341 h 3006865"/>
                  <a:gd name="connsiteX2" fmla="*/ 2811117 w 6182912"/>
                  <a:gd name="connsiteY2" fmla="*/ 742814 h 3006865"/>
                  <a:gd name="connsiteX3" fmla="*/ 2764114 w 6182912"/>
                  <a:gd name="connsiteY3" fmla="*/ 792509 h 3006865"/>
                  <a:gd name="connsiteX4" fmla="*/ 2655197 w 6182912"/>
                  <a:gd name="connsiteY4" fmla="*/ 788989 h 3006865"/>
                  <a:gd name="connsiteX5" fmla="*/ 2503833 w 6182912"/>
                  <a:gd name="connsiteY5" fmla="*/ 933210 h 3006865"/>
                  <a:gd name="connsiteX6" fmla="*/ 2413552 w 6182912"/>
                  <a:gd name="connsiteY6" fmla="*/ 901840 h 3006865"/>
                  <a:gd name="connsiteX7" fmla="*/ 2309813 w 6182912"/>
                  <a:gd name="connsiteY7" fmla="*/ 813216 h 3006865"/>
                  <a:gd name="connsiteX8" fmla="*/ 2244587 w 6182912"/>
                  <a:gd name="connsiteY8" fmla="*/ 782570 h 3006865"/>
                  <a:gd name="connsiteX9" fmla="*/ 2065683 w 6182912"/>
                  <a:gd name="connsiteY9" fmla="*/ 732875 h 3006865"/>
                  <a:gd name="connsiteX10" fmla="*/ 1856961 w 6182912"/>
                  <a:gd name="connsiteY10" fmla="*/ 683179 h 3006865"/>
                  <a:gd name="connsiteX11" fmla="*/ 1648239 w 6182912"/>
                  <a:gd name="connsiteY11" fmla="*/ 563909 h 3006865"/>
                  <a:gd name="connsiteX12" fmla="*/ 1519030 w 6182912"/>
                  <a:gd name="connsiteY12" fmla="*/ 424762 h 3006865"/>
                  <a:gd name="connsiteX13" fmla="*/ 1409700 w 6182912"/>
                  <a:gd name="connsiteY13" fmla="*/ 335309 h 3006865"/>
                  <a:gd name="connsiteX14" fmla="*/ 1310309 w 6182912"/>
                  <a:gd name="connsiteY14" fmla="*/ 335309 h 3006865"/>
                  <a:gd name="connsiteX15" fmla="*/ 1161222 w 6182912"/>
                  <a:gd name="connsiteY15" fmla="*/ 404883 h 3006865"/>
                  <a:gd name="connsiteX16" fmla="*/ 1041952 w 6182912"/>
                  <a:gd name="connsiteY16" fmla="*/ 424762 h 3006865"/>
                  <a:gd name="connsiteX17" fmla="*/ 723900 w 6182912"/>
                  <a:gd name="connsiteY17" fmla="*/ 454579 h 3006865"/>
                  <a:gd name="connsiteX18" fmla="*/ 554935 w 6182912"/>
                  <a:gd name="connsiteY18" fmla="*/ 434701 h 3006865"/>
                  <a:gd name="connsiteX19" fmla="*/ 415787 w 6182912"/>
                  <a:gd name="connsiteY19" fmla="*/ 365127 h 3006865"/>
                  <a:gd name="connsiteX20" fmla="*/ 177248 w 6182912"/>
                  <a:gd name="connsiteY20" fmla="*/ 106709 h 3006865"/>
                  <a:gd name="connsiteX21" fmla="*/ 107674 w 6182912"/>
                  <a:gd name="connsiteY21" fmla="*/ 106709 h 3006865"/>
                  <a:gd name="connsiteX22" fmla="*/ 69056 w 6182912"/>
                  <a:gd name="connsiteY22" fmla="*/ 117891 h 3006865"/>
                  <a:gd name="connsiteX23" fmla="*/ 0 w 6182912"/>
                  <a:gd name="connsiteY23" fmla="*/ 191710 h 3006865"/>
                  <a:gd name="connsiteX24" fmla="*/ 28161 w 6182912"/>
                  <a:gd name="connsiteY24" fmla="*/ 255694 h 3006865"/>
                  <a:gd name="connsiteX25" fmla="*/ 77857 w 6182912"/>
                  <a:gd name="connsiteY25" fmla="*/ 365127 h 3006865"/>
                  <a:gd name="connsiteX26" fmla="*/ 150019 w 6182912"/>
                  <a:gd name="connsiteY26" fmla="*/ 501272 h 3006865"/>
                  <a:gd name="connsiteX27" fmla="*/ 228496 w 6182912"/>
                  <a:gd name="connsiteY27" fmla="*/ 602424 h 3006865"/>
                  <a:gd name="connsiteX28" fmla="*/ 236883 w 6182912"/>
                  <a:gd name="connsiteY28" fmla="*/ 732875 h 3006865"/>
                  <a:gd name="connsiteX29" fmla="*/ 242888 w 6182912"/>
                  <a:gd name="connsiteY29" fmla="*/ 820360 h 3006865"/>
                  <a:gd name="connsiteX30" fmla="*/ 266700 w 6182912"/>
                  <a:gd name="connsiteY30" fmla="*/ 872023 h 3006865"/>
                  <a:gd name="connsiteX31" fmla="*/ 440013 w 6182912"/>
                  <a:gd name="connsiteY31" fmla="*/ 994813 h 3006865"/>
                  <a:gd name="connsiteX32" fmla="*/ 651116 w 6182912"/>
                  <a:gd name="connsiteY32" fmla="*/ 1300441 h 3006865"/>
                  <a:gd name="connsiteX33" fmla="*/ 754856 w 6182912"/>
                  <a:gd name="connsiteY33" fmla="*/ 1550161 h 3006865"/>
                  <a:gd name="connsiteX34" fmla="*/ 746159 w 6182912"/>
                  <a:gd name="connsiteY34" fmla="*/ 1706081 h 3006865"/>
                  <a:gd name="connsiteX35" fmla="*/ 711580 w 6182912"/>
                  <a:gd name="connsiteY35" fmla="*/ 1861483 h 3006865"/>
                  <a:gd name="connsiteX36" fmla="*/ 733839 w 6182912"/>
                  <a:gd name="connsiteY36" fmla="*/ 1945449 h 3006865"/>
                  <a:gd name="connsiteX37" fmla="*/ 788194 w 6182912"/>
                  <a:gd name="connsiteY37" fmla="*/ 2037179 h 3006865"/>
                  <a:gd name="connsiteX38" fmla="*/ 925788 w 6182912"/>
                  <a:gd name="connsiteY38" fmla="*/ 2122282 h 3006865"/>
                  <a:gd name="connsiteX39" fmla="*/ 1140515 w 6182912"/>
                  <a:gd name="connsiteY39" fmla="*/ 2206971 h 3006865"/>
                  <a:gd name="connsiteX40" fmla="*/ 1350065 w 6182912"/>
                  <a:gd name="connsiteY40" fmla="*/ 2324689 h 3006865"/>
                  <a:gd name="connsiteX41" fmla="*/ 1417672 w 6182912"/>
                  <a:gd name="connsiteY41" fmla="*/ 2478020 h 3006865"/>
                  <a:gd name="connsiteX42" fmla="*/ 1538909 w 6182912"/>
                  <a:gd name="connsiteY42" fmla="*/ 2561675 h 3006865"/>
                  <a:gd name="connsiteX43" fmla="*/ 1769269 w 6182912"/>
                  <a:gd name="connsiteY43" fmla="*/ 2649160 h 3006865"/>
                  <a:gd name="connsiteX44" fmla="*/ 1936474 w 6182912"/>
                  <a:gd name="connsiteY44" fmla="*/ 2661066 h 3006865"/>
                  <a:gd name="connsiteX45" fmla="*/ 2040731 w 6182912"/>
                  <a:gd name="connsiteY45" fmla="*/ 2661066 h 3006865"/>
                  <a:gd name="connsiteX46" fmla="*/ 2145196 w 6182912"/>
                  <a:gd name="connsiteY46" fmla="*/ 2611370 h 3006865"/>
                  <a:gd name="connsiteX47" fmla="*/ 2423491 w 6182912"/>
                  <a:gd name="connsiteY47" fmla="*/ 2442405 h 3006865"/>
                  <a:gd name="connsiteX48" fmla="*/ 2519363 w 6182912"/>
                  <a:gd name="connsiteY48" fmla="*/ 2418179 h 3006865"/>
                  <a:gd name="connsiteX49" fmla="*/ 2646086 w 6182912"/>
                  <a:gd name="connsiteY49" fmla="*/ 2414140 h 3006865"/>
                  <a:gd name="connsiteX50" fmla="*/ 2791239 w 6182912"/>
                  <a:gd name="connsiteY50" fmla="*/ 2402649 h 3006865"/>
                  <a:gd name="connsiteX51" fmla="*/ 3073469 w 6182912"/>
                  <a:gd name="connsiteY51" fmla="*/ 2610852 h 3006865"/>
                  <a:gd name="connsiteX52" fmla="*/ 3193256 w 6182912"/>
                  <a:gd name="connsiteY52" fmla="*/ 2675354 h 3006865"/>
                  <a:gd name="connsiteX53" fmla="*/ 3275046 w 6182912"/>
                  <a:gd name="connsiteY53" fmla="*/ 2692437 h 3006865"/>
                  <a:gd name="connsiteX54" fmla="*/ 3486978 w 6182912"/>
                  <a:gd name="connsiteY54" fmla="*/ 2671005 h 3006865"/>
                  <a:gd name="connsiteX55" fmla="*/ 3650456 w 6182912"/>
                  <a:gd name="connsiteY55" fmla="*/ 2563435 h 3006865"/>
                  <a:gd name="connsiteX56" fmla="*/ 3836194 w 6182912"/>
                  <a:gd name="connsiteY56" fmla="*/ 2422941 h 3006865"/>
                  <a:gd name="connsiteX57" fmla="*/ 3968198 w 6182912"/>
                  <a:gd name="connsiteY57" fmla="*/ 2358957 h 3006865"/>
                  <a:gd name="connsiteX58" fmla="*/ 4073387 w 6182912"/>
                  <a:gd name="connsiteY58" fmla="*/ 2323136 h 3006865"/>
                  <a:gd name="connsiteX59" fmla="*/ 4186238 w 6182912"/>
                  <a:gd name="connsiteY59" fmla="*/ 2334835 h 3006865"/>
                  <a:gd name="connsiteX60" fmla="*/ 4279728 w 6182912"/>
                  <a:gd name="connsiteY60" fmla="*/ 2376765 h 3006865"/>
                  <a:gd name="connsiteX61" fmla="*/ 4340190 w 6182912"/>
                  <a:gd name="connsiteY61" fmla="*/ 2446753 h 3006865"/>
                  <a:gd name="connsiteX62" fmla="*/ 4396615 w 6182912"/>
                  <a:gd name="connsiteY62" fmla="*/ 2632802 h 3006865"/>
                  <a:gd name="connsiteX63" fmla="*/ 4471988 w 6182912"/>
                  <a:gd name="connsiteY63" fmla="*/ 2725360 h 3006865"/>
                  <a:gd name="connsiteX64" fmla="*/ 4573450 w 6182912"/>
                  <a:gd name="connsiteY64" fmla="*/ 2773502 h 3006865"/>
                  <a:gd name="connsiteX65" fmla="*/ 4691994 w 6182912"/>
                  <a:gd name="connsiteY65" fmla="*/ 2919380 h 3006865"/>
                  <a:gd name="connsiteX66" fmla="*/ 4774406 w 6182912"/>
                  <a:gd name="connsiteY66" fmla="*/ 2973010 h 3006865"/>
                  <a:gd name="connsiteX67" fmla="*/ 4852573 w 6182912"/>
                  <a:gd name="connsiteY67" fmla="*/ 3006865 h 3006865"/>
                  <a:gd name="connsiteX68" fmla="*/ 4938091 w 6182912"/>
                  <a:gd name="connsiteY68" fmla="*/ 2979118 h 3006865"/>
                  <a:gd name="connsiteX69" fmla="*/ 5086764 w 6182912"/>
                  <a:gd name="connsiteY69" fmla="*/ 2851980 h 3006865"/>
                  <a:gd name="connsiteX70" fmla="*/ 5206448 w 6182912"/>
                  <a:gd name="connsiteY70" fmla="*/ 2800214 h 3006865"/>
                  <a:gd name="connsiteX71" fmla="*/ 5442192 w 6182912"/>
                  <a:gd name="connsiteY71" fmla="*/ 2778265 h 3006865"/>
                  <a:gd name="connsiteX72" fmla="*/ 5604013 w 6182912"/>
                  <a:gd name="connsiteY72" fmla="*/ 2631249 h 3006865"/>
                  <a:gd name="connsiteX73" fmla="*/ 5753100 w 6182912"/>
                  <a:gd name="connsiteY73" fmla="*/ 2422527 h 3006865"/>
                  <a:gd name="connsiteX74" fmla="*/ 5776913 w 6182912"/>
                  <a:gd name="connsiteY74" fmla="*/ 2320547 h 3006865"/>
                  <a:gd name="connsiteX75" fmla="*/ 5821121 w 6182912"/>
                  <a:gd name="connsiteY75" fmla="*/ 2074451 h 3006865"/>
                  <a:gd name="connsiteX76" fmla="*/ 5886657 w 6182912"/>
                  <a:gd name="connsiteY76" fmla="*/ 1938305 h 3006865"/>
                  <a:gd name="connsiteX77" fmla="*/ 6051274 w 6182912"/>
                  <a:gd name="connsiteY77" fmla="*/ 1607518 h 3006865"/>
                  <a:gd name="connsiteX78" fmla="*/ 6182865 w 6182912"/>
                  <a:gd name="connsiteY78" fmla="*/ 1310587 h 3006865"/>
                  <a:gd name="connsiteX79" fmla="*/ 6181621 w 6182912"/>
                  <a:gd name="connsiteY79" fmla="*/ 801931 h 3006865"/>
                  <a:gd name="connsiteX80" fmla="*/ 6100763 w 6182912"/>
                  <a:gd name="connsiteY80" fmla="*/ 696535 h 3006865"/>
                  <a:gd name="connsiteX81" fmla="*/ 6047339 w 6182912"/>
                  <a:gd name="connsiteY81" fmla="*/ 573020 h 3006865"/>
                  <a:gd name="connsiteX82" fmla="*/ 6022181 w 6182912"/>
                  <a:gd name="connsiteY82" fmla="*/ 422691 h 3006865"/>
                  <a:gd name="connsiteX83" fmla="*/ 6009551 w 6182912"/>
                  <a:gd name="connsiteY83" fmla="*/ 297520 h 3006865"/>
                  <a:gd name="connsiteX84" fmla="*/ 5969793 w 6182912"/>
                  <a:gd name="connsiteY84" fmla="*/ 171106 h 3006865"/>
                  <a:gd name="connsiteX85" fmla="*/ 5934075 w 6182912"/>
                  <a:gd name="connsiteY85" fmla="*/ 148847 h 3006865"/>
                  <a:gd name="connsiteX86" fmla="*/ 5885932 w 6182912"/>
                  <a:gd name="connsiteY86" fmla="*/ 149987 h 3006865"/>
                  <a:gd name="connsiteX87" fmla="*/ 5819153 w 6182912"/>
                  <a:gd name="connsiteY87" fmla="*/ 274846 h 3006865"/>
                  <a:gd name="connsiteX88" fmla="*/ 5745542 w 6182912"/>
                  <a:gd name="connsiteY88" fmla="*/ 280024 h 3006865"/>
                  <a:gd name="connsiteX89" fmla="*/ 5643770 w 6182912"/>
                  <a:gd name="connsiteY89" fmla="*/ 285614 h 3006865"/>
                  <a:gd name="connsiteX90" fmla="*/ 5607844 w 6182912"/>
                  <a:gd name="connsiteY90" fmla="*/ 275054 h 3006865"/>
                  <a:gd name="connsiteX91" fmla="*/ 5557113 w 6182912"/>
                  <a:gd name="connsiteY91" fmla="*/ 190571 h 3006865"/>
                  <a:gd name="connsiteX92" fmla="*/ 5517356 w 6182912"/>
                  <a:gd name="connsiteY92" fmla="*/ 144085 h 3006865"/>
                  <a:gd name="connsiteX93" fmla="*/ 5444987 w 6182912"/>
                  <a:gd name="connsiteY93" fmla="*/ 118615 h 3006865"/>
                  <a:gd name="connsiteX94" fmla="*/ 5357813 w 6182912"/>
                  <a:gd name="connsiteY94" fmla="*/ 89316 h 3006865"/>
                  <a:gd name="connsiteX95" fmla="*/ 5254177 w 6182912"/>
                  <a:gd name="connsiteY95" fmla="*/ 37136 h 3006865"/>
                  <a:gd name="connsiteX96" fmla="*/ 5186570 w 6182912"/>
                  <a:gd name="connsiteY96" fmla="*/ 7318 h 3006865"/>
                  <a:gd name="connsiteX97" fmla="*/ 5138738 w 6182912"/>
                  <a:gd name="connsiteY97" fmla="*/ 1210 h 3006865"/>
                  <a:gd name="connsiteX98" fmla="*/ 5077239 w 6182912"/>
                  <a:gd name="connsiteY98" fmla="*/ 47075 h 3006865"/>
                  <a:gd name="connsiteX99" fmla="*/ 5026715 w 6182912"/>
                  <a:gd name="connsiteY99" fmla="*/ 236746 h 3006865"/>
                  <a:gd name="connsiteX100" fmla="*/ 4981575 w 6182912"/>
                  <a:gd name="connsiteY100" fmla="*/ 351254 h 3006865"/>
                  <a:gd name="connsiteX101" fmla="*/ 4908688 w 6182912"/>
                  <a:gd name="connsiteY101" fmla="*/ 432630 h 3006865"/>
                  <a:gd name="connsiteX102" fmla="*/ 4781550 w 6182912"/>
                  <a:gd name="connsiteY102" fmla="*/ 470316 h 3006865"/>
                  <a:gd name="connsiteX103" fmla="*/ 4629978 w 6182912"/>
                  <a:gd name="connsiteY103" fmla="*/ 514214 h 3006865"/>
                  <a:gd name="connsiteX104" fmla="*/ 4327353 w 6182912"/>
                  <a:gd name="connsiteY104" fmla="*/ 641041 h 3006865"/>
                  <a:gd name="connsiteX105" fmla="*/ 4174331 w 6182912"/>
                  <a:gd name="connsiteY105" fmla="*/ 717966 h 3006865"/>
                  <a:gd name="connsiteX106" fmla="*/ 4056304 w 6182912"/>
                  <a:gd name="connsiteY106" fmla="*/ 713411 h 3006865"/>
                  <a:gd name="connsiteX107" fmla="*/ 3904422 w 6182912"/>
                  <a:gd name="connsiteY107" fmla="*/ 722936 h 3006865"/>
                  <a:gd name="connsiteX108" fmla="*/ 3831431 w 6182912"/>
                  <a:gd name="connsiteY108" fmla="*/ 732254 h 3006865"/>
                  <a:gd name="connsiteX109" fmla="*/ 3731109 w 6182912"/>
                  <a:gd name="connsiteY109" fmla="*/ 767040 h 3006865"/>
                  <a:gd name="connsiteX110" fmla="*/ 3671888 w 6182912"/>
                  <a:gd name="connsiteY110" fmla="*/ 863222 h 3006865"/>
                  <a:gd name="connsiteX111" fmla="*/ 3646004 w 6182912"/>
                  <a:gd name="connsiteY111" fmla="*/ 941596 h 3006865"/>
                  <a:gd name="connsiteX112" fmla="*/ 3605213 w 6182912"/>
                  <a:gd name="connsiteY112" fmla="*/ 982285 h 3006865"/>
                  <a:gd name="connsiteX113" fmla="*/ 3547441 w 6182912"/>
                  <a:gd name="connsiteY113" fmla="*/ 979696 h 3006865"/>
                  <a:gd name="connsiteX114" fmla="*/ 3459956 w 6182912"/>
                  <a:gd name="connsiteY114" fmla="*/ 917991 h 3006865"/>
                  <a:gd name="connsiteX115" fmla="*/ 3390797 w 6182912"/>
                  <a:gd name="connsiteY115" fmla="*/ 862083 h 3006865"/>
                  <a:gd name="connsiteX116" fmla="*/ 3314700 w 6182912"/>
                  <a:gd name="connsiteY116" fmla="*/ 765591 h 3006865"/>
                  <a:gd name="connsiteX117" fmla="*/ 3216655 w 6182912"/>
                  <a:gd name="connsiteY117" fmla="*/ 696638 h 3006865"/>
                  <a:gd name="connsiteX118" fmla="*/ 3039717 w 6182912"/>
                  <a:gd name="connsiteY118" fmla="*/ 603666 h 3006865"/>
                  <a:gd name="connsiteX119" fmla="*/ 2971386 w 6182912"/>
                  <a:gd name="connsiteY119" fmla="*/ 584202 h 3006865"/>
                  <a:gd name="connsiteX120" fmla="*/ 2890630 w 6182912"/>
                  <a:gd name="connsiteY120" fmla="*/ 603666 h 3006865"/>
                  <a:gd name="connsiteX0" fmla="*/ 2890630 w 6182912"/>
                  <a:gd name="connsiteY0" fmla="*/ 603666 h 3006865"/>
                  <a:gd name="connsiteX1" fmla="*/ 2862263 w 6182912"/>
                  <a:gd name="connsiteY1" fmla="*/ 670341 h 3006865"/>
                  <a:gd name="connsiteX2" fmla="*/ 2811117 w 6182912"/>
                  <a:gd name="connsiteY2" fmla="*/ 742814 h 3006865"/>
                  <a:gd name="connsiteX3" fmla="*/ 2764114 w 6182912"/>
                  <a:gd name="connsiteY3" fmla="*/ 792509 h 3006865"/>
                  <a:gd name="connsiteX4" fmla="*/ 2655197 w 6182912"/>
                  <a:gd name="connsiteY4" fmla="*/ 788989 h 3006865"/>
                  <a:gd name="connsiteX5" fmla="*/ 2503833 w 6182912"/>
                  <a:gd name="connsiteY5" fmla="*/ 933210 h 3006865"/>
                  <a:gd name="connsiteX6" fmla="*/ 2413552 w 6182912"/>
                  <a:gd name="connsiteY6" fmla="*/ 901840 h 3006865"/>
                  <a:gd name="connsiteX7" fmla="*/ 2309813 w 6182912"/>
                  <a:gd name="connsiteY7" fmla="*/ 813216 h 3006865"/>
                  <a:gd name="connsiteX8" fmla="*/ 2244587 w 6182912"/>
                  <a:gd name="connsiteY8" fmla="*/ 782570 h 3006865"/>
                  <a:gd name="connsiteX9" fmla="*/ 2065683 w 6182912"/>
                  <a:gd name="connsiteY9" fmla="*/ 732875 h 3006865"/>
                  <a:gd name="connsiteX10" fmla="*/ 1856961 w 6182912"/>
                  <a:gd name="connsiteY10" fmla="*/ 683179 h 3006865"/>
                  <a:gd name="connsiteX11" fmla="*/ 1648239 w 6182912"/>
                  <a:gd name="connsiteY11" fmla="*/ 563909 h 3006865"/>
                  <a:gd name="connsiteX12" fmla="*/ 1519030 w 6182912"/>
                  <a:gd name="connsiteY12" fmla="*/ 424762 h 3006865"/>
                  <a:gd name="connsiteX13" fmla="*/ 1409700 w 6182912"/>
                  <a:gd name="connsiteY13" fmla="*/ 335309 h 3006865"/>
                  <a:gd name="connsiteX14" fmla="*/ 1310309 w 6182912"/>
                  <a:gd name="connsiteY14" fmla="*/ 335309 h 3006865"/>
                  <a:gd name="connsiteX15" fmla="*/ 1161222 w 6182912"/>
                  <a:gd name="connsiteY15" fmla="*/ 404883 h 3006865"/>
                  <a:gd name="connsiteX16" fmla="*/ 1041952 w 6182912"/>
                  <a:gd name="connsiteY16" fmla="*/ 424762 h 3006865"/>
                  <a:gd name="connsiteX17" fmla="*/ 723900 w 6182912"/>
                  <a:gd name="connsiteY17" fmla="*/ 454579 h 3006865"/>
                  <a:gd name="connsiteX18" fmla="*/ 554935 w 6182912"/>
                  <a:gd name="connsiteY18" fmla="*/ 434701 h 3006865"/>
                  <a:gd name="connsiteX19" fmla="*/ 415787 w 6182912"/>
                  <a:gd name="connsiteY19" fmla="*/ 365127 h 3006865"/>
                  <a:gd name="connsiteX20" fmla="*/ 167723 w 6182912"/>
                  <a:gd name="connsiteY20" fmla="*/ 123378 h 3006865"/>
                  <a:gd name="connsiteX21" fmla="*/ 107674 w 6182912"/>
                  <a:gd name="connsiteY21" fmla="*/ 106709 h 3006865"/>
                  <a:gd name="connsiteX22" fmla="*/ 69056 w 6182912"/>
                  <a:gd name="connsiteY22" fmla="*/ 117891 h 3006865"/>
                  <a:gd name="connsiteX23" fmla="*/ 0 w 6182912"/>
                  <a:gd name="connsiteY23" fmla="*/ 191710 h 3006865"/>
                  <a:gd name="connsiteX24" fmla="*/ 28161 w 6182912"/>
                  <a:gd name="connsiteY24" fmla="*/ 255694 h 3006865"/>
                  <a:gd name="connsiteX25" fmla="*/ 77857 w 6182912"/>
                  <a:gd name="connsiteY25" fmla="*/ 365127 h 3006865"/>
                  <a:gd name="connsiteX26" fmla="*/ 150019 w 6182912"/>
                  <a:gd name="connsiteY26" fmla="*/ 501272 h 3006865"/>
                  <a:gd name="connsiteX27" fmla="*/ 228496 w 6182912"/>
                  <a:gd name="connsiteY27" fmla="*/ 602424 h 3006865"/>
                  <a:gd name="connsiteX28" fmla="*/ 236883 w 6182912"/>
                  <a:gd name="connsiteY28" fmla="*/ 732875 h 3006865"/>
                  <a:gd name="connsiteX29" fmla="*/ 242888 w 6182912"/>
                  <a:gd name="connsiteY29" fmla="*/ 820360 h 3006865"/>
                  <a:gd name="connsiteX30" fmla="*/ 266700 w 6182912"/>
                  <a:gd name="connsiteY30" fmla="*/ 872023 h 3006865"/>
                  <a:gd name="connsiteX31" fmla="*/ 440013 w 6182912"/>
                  <a:gd name="connsiteY31" fmla="*/ 994813 h 3006865"/>
                  <a:gd name="connsiteX32" fmla="*/ 651116 w 6182912"/>
                  <a:gd name="connsiteY32" fmla="*/ 1300441 h 3006865"/>
                  <a:gd name="connsiteX33" fmla="*/ 754856 w 6182912"/>
                  <a:gd name="connsiteY33" fmla="*/ 1550161 h 3006865"/>
                  <a:gd name="connsiteX34" fmla="*/ 746159 w 6182912"/>
                  <a:gd name="connsiteY34" fmla="*/ 1706081 h 3006865"/>
                  <a:gd name="connsiteX35" fmla="*/ 711580 w 6182912"/>
                  <a:gd name="connsiteY35" fmla="*/ 1861483 h 3006865"/>
                  <a:gd name="connsiteX36" fmla="*/ 733839 w 6182912"/>
                  <a:gd name="connsiteY36" fmla="*/ 1945449 h 3006865"/>
                  <a:gd name="connsiteX37" fmla="*/ 788194 w 6182912"/>
                  <a:gd name="connsiteY37" fmla="*/ 2037179 h 3006865"/>
                  <a:gd name="connsiteX38" fmla="*/ 925788 w 6182912"/>
                  <a:gd name="connsiteY38" fmla="*/ 2122282 h 3006865"/>
                  <a:gd name="connsiteX39" fmla="*/ 1140515 w 6182912"/>
                  <a:gd name="connsiteY39" fmla="*/ 2206971 h 3006865"/>
                  <a:gd name="connsiteX40" fmla="*/ 1350065 w 6182912"/>
                  <a:gd name="connsiteY40" fmla="*/ 2324689 h 3006865"/>
                  <a:gd name="connsiteX41" fmla="*/ 1417672 w 6182912"/>
                  <a:gd name="connsiteY41" fmla="*/ 2478020 h 3006865"/>
                  <a:gd name="connsiteX42" fmla="*/ 1538909 w 6182912"/>
                  <a:gd name="connsiteY42" fmla="*/ 2561675 h 3006865"/>
                  <a:gd name="connsiteX43" fmla="*/ 1769269 w 6182912"/>
                  <a:gd name="connsiteY43" fmla="*/ 2649160 h 3006865"/>
                  <a:gd name="connsiteX44" fmla="*/ 1936474 w 6182912"/>
                  <a:gd name="connsiteY44" fmla="*/ 2661066 h 3006865"/>
                  <a:gd name="connsiteX45" fmla="*/ 2040731 w 6182912"/>
                  <a:gd name="connsiteY45" fmla="*/ 2661066 h 3006865"/>
                  <a:gd name="connsiteX46" fmla="*/ 2145196 w 6182912"/>
                  <a:gd name="connsiteY46" fmla="*/ 2611370 h 3006865"/>
                  <a:gd name="connsiteX47" fmla="*/ 2423491 w 6182912"/>
                  <a:gd name="connsiteY47" fmla="*/ 2442405 h 3006865"/>
                  <a:gd name="connsiteX48" fmla="*/ 2519363 w 6182912"/>
                  <a:gd name="connsiteY48" fmla="*/ 2418179 h 3006865"/>
                  <a:gd name="connsiteX49" fmla="*/ 2646086 w 6182912"/>
                  <a:gd name="connsiteY49" fmla="*/ 2414140 h 3006865"/>
                  <a:gd name="connsiteX50" fmla="*/ 2791239 w 6182912"/>
                  <a:gd name="connsiteY50" fmla="*/ 2402649 h 3006865"/>
                  <a:gd name="connsiteX51" fmla="*/ 3073469 w 6182912"/>
                  <a:gd name="connsiteY51" fmla="*/ 2610852 h 3006865"/>
                  <a:gd name="connsiteX52" fmla="*/ 3193256 w 6182912"/>
                  <a:gd name="connsiteY52" fmla="*/ 2675354 h 3006865"/>
                  <a:gd name="connsiteX53" fmla="*/ 3275046 w 6182912"/>
                  <a:gd name="connsiteY53" fmla="*/ 2692437 h 3006865"/>
                  <a:gd name="connsiteX54" fmla="*/ 3486978 w 6182912"/>
                  <a:gd name="connsiteY54" fmla="*/ 2671005 h 3006865"/>
                  <a:gd name="connsiteX55" fmla="*/ 3650456 w 6182912"/>
                  <a:gd name="connsiteY55" fmla="*/ 2563435 h 3006865"/>
                  <a:gd name="connsiteX56" fmla="*/ 3836194 w 6182912"/>
                  <a:gd name="connsiteY56" fmla="*/ 2422941 h 3006865"/>
                  <a:gd name="connsiteX57" fmla="*/ 3968198 w 6182912"/>
                  <a:gd name="connsiteY57" fmla="*/ 2358957 h 3006865"/>
                  <a:gd name="connsiteX58" fmla="*/ 4073387 w 6182912"/>
                  <a:gd name="connsiteY58" fmla="*/ 2323136 h 3006865"/>
                  <a:gd name="connsiteX59" fmla="*/ 4186238 w 6182912"/>
                  <a:gd name="connsiteY59" fmla="*/ 2334835 h 3006865"/>
                  <a:gd name="connsiteX60" fmla="*/ 4279728 w 6182912"/>
                  <a:gd name="connsiteY60" fmla="*/ 2376765 h 3006865"/>
                  <a:gd name="connsiteX61" fmla="*/ 4340190 w 6182912"/>
                  <a:gd name="connsiteY61" fmla="*/ 2446753 h 3006865"/>
                  <a:gd name="connsiteX62" fmla="*/ 4396615 w 6182912"/>
                  <a:gd name="connsiteY62" fmla="*/ 2632802 h 3006865"/>
                  <a:gd name="connsiteX63" fmla="*/ 4471988 w 6182912"/>
                  <a:gd name="connsiteY63" fmla="*/ 2725360 h 3006865"/>
                  <a:gd name="connsiteX64" fmla="*/ 4573450 w 6182912"/>
                  <a:gd name="connsiteY64" fmla="*/ 2773502 h 3006865"/>
                  <a:gd name="connsiteX65" fmla="*/ 4691994 w 6182912"/>
                  <a:gd name="connsiteY65" fmla="*/ 2919380 h 3006865"/>
                  <a:gd name="connsiteX66" fmla="*/ 4774406 w 6182912"/>
                  <a:gd name="connsiteY66" fmla="*/ 2973010 h 3006865"/>
                  <a:gd name="connsiteX67" fmla="*/ 4852573 w 6182912"/>
                  <a:gd name="connsiteY67" fmla="*/ 3006865 h 3006865"/>
                  <a:gd name="connsiteX68" fmla="*/ 4938091 w 6182912"/>
                  <a:gd name="connsiteY68" fmla="*/ 2979118 h 3006865"/>
                  <a:gd name="connsiteX69" fmla="*/ 5086764 w 6182912"/>
                  <a:gd name="connsiteY69" fmla="*/ 2851980 h 3006865"/>
                  <a:gd name="connsiteX70" fmla="*/ 5206448 w 6182912"/>
                  <a:gd name="connsiteY70" fmla="*/ 2800214 h 3006865"/>
                  <a:gd name="connsiteX71" fmla="*/ 5442192 w 6182912"/>
                  <a:gd name="connsiteY71" fmla="*/ 2778265 h 3006865"/>
                  <a:gd name="connsiteX72" fmla="*/ 5604013 w 6182912"/>
                  <a:gd name="connsiteY72" fmla="*/ 2631249 h 3006865"/>
                  <a:gd name="connsiteX73" fmla="*/ 5753100 w 6182912"/>
                  <a:gd name="connsiteY73" fmla="*/ 2422527 h 3006865"/>
                  <a:gd name="connsiteX74" fmla="*/ 5776913 w 6182912"/>
                  <a:gd name="connsiteY74" fmla="*/ 2320547 h 3006865"/>
                  <a:gd name="connsiteX75" fmla="*/ 5821121 w 6182912"/>
                  <a:gd name="connsiteY75" fmla="*/ 2074451 h 3006865"/>
                  <a:gd name="connsiteX76" fmla="*/ 5886657 w 6182912"/>
                  <a:gd name="connsiteY76" fmla="*/ 1938305 h 3006865"/>
                  <a:gd name="connsiteX77" fmla="*/ 6051274 w 6182912"/>
                  <a:gd name="connsiteY77" fmla="*/ 1607518 h 3006865"/>
                  <a:gd name="connsiteX78" fmla="*/ 6182865 w 6182912"/>
                  <a:gd name="connsiteY78" fmla="*/ 1310587 h 3006865"/>
                  <a:gd name="connsiteX79" fmla="*/ 6181621 w 6182912"/>
                  <a:gd name="connsiteY79" fmla="*/ 801931 h 3006865"/>
                  <a:gd name="connsiteX80" fmla="*/ 6100763 w 6182912"/>
                  <a:gd name="connsiteY80" fmla="*/ 696535 h 3006865"/>
                  <a:gd name="connsiteX81" fmla="*/ 6047339 w 6182912"/>
                  <a:gd name="connsiteY81" fmla="*/ 573020 h 3006865"/>
                  <a:gd name="connsiteX82" fmla="*/ 6022181 w 6182912"/>
                  <a:gd name="connsiteY82" fmla="*/ 422691 h 3006865"/>
                  <a:gd name="connsiteX83" fmla="*/ 6009551 w 6182912"/>
                  <a:gd name="connsiteY83" fmla="*/ 297520 h 3006865"/>
                  <a:gd name="connsiteX84" fmla="*/ 5969793 w 6182912"/>
                  <a:gd name="connsiteY84" fmla="*/ 171106 h 3006865"/>
                  <a:gd name="connsiteX85" fmla="*/ 5934075 w 6182912"/>
                  <a:gd name="connsiteY85" fmla="*/ 148847 h 3006865"/>
                  <a:gd name="connsiteX86" fmla="*/ 5885932 w 6182912"/>
                  <a:gd name="connsiteY86" fmla="*/ 149987 h 3006865"/>
                  <a:gd name="connsiteX87" fmla="*/ 5819153 w 6182912"/>
                  <a:gd name="connsiteY87" fmla="*/ 274846 h 3006865"/>
                  <a:gd name="connsiteX88" fmla="*/ 5745542 w 6182912"/>
                  <a:gd name="connsiteY88" fmla="*/ 280024 h 3006865"/>
                  <a:gd name="connsiteX89" fmla="*/ 5643770 w 6182912"/>
                  <a:gd name="connsiteY89" fmla="*/ 285614 h 3006865"/>
                  <a:gd name="connsiteX90" fmla="*/ 5607844 w 6182912"/>
                  <a:gd name="connsiteY90" fmla="*/ 275054 h 3006865"/>
                  <a:gd name="connsiteX91" fmla="*/ 5557113 w 6182912"/>
                  <a:gd name="connsiteY91" fmla="*/ 190571 h 3006865"/>
                  <a:gd name="connsiteX92" fmla="*/ 5517356 w 6182912"/>
                  <a:gd name="connsiteY92" fmla="*/ 144085 h 3006865"/>
                  <a:gd name="connsiteX93" fmla="*/ 5444987 w 6182912"/>
                  <a:gd name="connsiteY93" fmla="*/ 118615 h 3006865"/>
                  <a:gd name="connsiteX94" fmla="*/ 5357813 w 6182912"/>
                  <a:gd name="connsiteY94" fmla="*/ 89316 h 3006865"/>
                  <a:gd name="connsiteX95" fmla="*/ 5254177 w 6182912"/>
                  <a:gd name="connsiteY95" fmla="*/ 37136 h 3006865"/>
                  <a:gd name="connsiteX96" fmla="*/ 5186570 w 6182912"/>
                  <a:gd name="connsiteY96" fmla="*/ 7318 h 3006865"/>
                  <a:gd name="connsiteX97" fmla="*/ 5138738 w 6182912"/>
                  <a:gd name="connsiteY97" fmla="*/ 1210 h 3006865"/>
                  <a:gd name="connsiteX98" fmla="*/ 5077239 w 6182912"/>
                  <a:gd name="connsiteY98" fmla="*/ 47075 h 3006865"/>
                  <a:gd name="connsiteX99" fmla="*/ 5026715 w 6182912"/>
                  <a:gd name="connsiteY99" fmla="*/ 236746 h 3006865"/>
                  <a:gd name="connsiteX100" fmla="*/ 4981575 w 6182912"/>
                  <a:gd name="connsiteY100" fmla="*/ 351254 h 3006865"/>
                  <a:gd name="connsiteX101" fmla="*/ 4908688 w 6182912"/>
                  <a:gd name="connsiteY101" fmla="*/ 432630 h 3006865"/>
                  <a:gd name="connsiteX102" fmla="*/ 4781550 w 6182912"/>
                  <a:gd name="connsiteY102" fmla="*/ 470316 h 3006865"/>
                  <a:gd name="connsiteX103" fmla="*/ 4629978 w 6182912"/>
                  <a:gd name="connsiteY103" fmla="*/ 514214 h 3006865"/>
                  <a:gd name="connsiteX104" fmla="*/ 4327353 w 6182912"/>
                  <a:gd name="connsiteY104" fmla="*/ 641041 h 3006865"/>
                  <a:gd name="connsiteX105" fmla="*/ 4174331 w 6182912"/>
                  <a:gd name="connsiteY105" fmla="*/ 717966 h 3006865"/>
                  <a:gd name="connsiteX106" fmla="*/ 4056304 w 6182912"/>
                  <a:gd name="connsiteY106" fmla="*/ 713411 h 3006865"/>
                  <a:gd name="connsiteX107" fmla="*/ 3904422 w 6182912"/>
                  <a:gd name="connsiteY107" fmla="*/ 722936 h 3006865"/>
                  <a:gd name="connsiteX108" fmla="*/ 3831431 w 6182912"/>
                  <a:gd name="connsiteY108" fmla="*/ 732254 h 3006865"/>
                  <a:gd name="connsiteX109" fmla="*/ 3731109 w 6182912"/>
                  <a:gd name="connsiteY109" fmla="*/ 767040 h 3006865"/>
                  <a:gd name="connsiteX110" fmla="*/ 3671888 w 6182912"/>
                  <a:gd name="connsiteY110" fmla="*/ 863222 h 3006865"/>
                  <a:gd name="connsiteX111" fmla="*/ 3646004 w 6182912"/>
                  <a:gd name="connsiteY111" fmla="*/ 941596 h 3006865"/>
                  <a:gd name="connsiteX112" fmla="*/ 3605213 w 6182912"/>
                  <a:gd name="connsiteY112" fmla="*/ 982285 h 3006865"/>
                  <a:gd name="connsiteX113" fmla="*/ 3547441 w 6182912"/>
                  <a:gd name="connsiteY113" fmla="*/ 979696 h 3006865"/>
                  <a:gd name="connsiteX114" fmla="*/ 3459956 w 6182912"/>
                  <a:gd name="connsiteY114" fmla="*/ 917991 h 3006865"/>
                  <a:gd name="connsiteX115" fmla="*/ 3390797 w 6182912"/>
                  <a:gd name="connsiteY115" fmla="*/ 862083 h 3006865"/>
                  <a:gd name="connsiteX116" fmla="*/ 3314700 w 6182912"/>
                  <a:gd name="connsiteY116" fmla="*/ 765591 h 3006865"/>
                  <a:gd name="connsiteX117" fmla="*/ 3216655 w 6182912"/>
                  <a:gd name="connsiteY117" fmla="*/ 696638 h 3006865"/>
                  <a:gd name="connsiteX118" fmla="*/ 3039717 w 6182912"/>
                  <a:gd name="connsiteY118" fmla="*/ 603666 h 3006865"/>
                  <a:gd name="connsiteX119" fmla="*/ 2971386 w 6182912"/>
                  <a:gd name="connsiteY119" fmla="*/ 584202 h 3006865"/>
                  <a:gd name="connsiteX120" fmla="*/ 2890630 w 6182912"/>
                  <a:gd name="connsiteY120" fmla="*/ 603666 h 3006865"/>
                  <a:gd name="connsiteX0" fmla="*/ 2890630 w 6182912"/>
                  <a:gd name="connsiteY0" fmla="*/ 603666 h 3006865"/>
                  <a:gd name="connsiteX1" fmla="*/ 2862263 w 6182912"/>
                  <a:gd name="connsiteY1" fmla="*/ 670341 h 3006865"/>
                  <a:gd name="connsiteX2" fmla="*/ 2811117 w 6182912"/>
                  <a:gd name="connsiteY2" fmla="*/ 742814 h 3006865"/>
                  <a:gd name="connsiteX3" fmla="*/ 2764114 w 6182912"/>
                  <a:gd name="connsiteY3" fmla="*/ 792509 h 3006865"/>
                  <a:gd name="connsiteX4" fmla="*/ 2655197 w 6182912"/>
                  <a:gd name="connsiteY4" fmla="*/ 788989 h 3006865"/>
                  <a:gd name="connsiteX5" fmla="*/ 2503833 w 6182912"/>
                  <a:gd name="connsiteY5" fmla="*/ 933210 h 3006865"/>
                  <a:gd name="connsiteX6" fmla="*/ 2413552 w 6182912"/>
                  <a:gd name="connsiteY6" fmla="*/ 901840 h 3006865"/>
                  <a:gd name="connsiteX7" fmla="*/ 2309813 w 6182912"/>
                  <a:gd name="connsiteY7" fmla="*/ 813216 h 3006865"/>
                  <a:gd name="connsiteX8" fmla="*/ 2244587 w 6182912"/>
                  <a:gd name="connsiteY8" fmla="*/ 782570 h 3006865"/>
                  <a:gd name="connsiteX9" fmla="*/ 2065683 w 6182912"/>
                  <a:gd name="connsiteY9" fmla="*/ 732875 h 3006865"/>
                  <a:gd name="connsiteX10" fmla="*/ 1856961 w 6182912"/>
                  <a:gd name="connsiteY10" fmla="*/ 683179 h 3006865"/>
                  <a:gd name="connsiteX11" fmla="*/ 1648239 w 6182912"/>
                  <a:gd name="connsiteY11" fmla="*/ 563909 h 3006865"/>
                  <a:gd name="connsiteX12" fmla="*/ 1519030 w 6182912"/>
                  <a:gd name="connsiteY12" fmla="*/ 424762 h 3006865"/>
                  <a:gd name="connsiteX13" fmla="*/ 1409700 w 6182912"/>
                  <a:gd name="connsiteY13" fmla="*/ 335309 h 3006865"/>
                  <a:gd name="connsiteX14" fmla="*/ 1310309 w 6182912"/>
                  <a:gd name="connsiteY14" fmla="*/ 335309 h 3006865"/>
                  <a:gd name="connsiteX15" fmla="*/ 1161222 w 6182912"/>
                  <a:gd name="connsiteY15" fmla="*/ 404883 h 3006865"/>
                  <a:gd name="connsiteX16" fmla="*/ 1041952 w 6182912"/>
                  <a:gd name="connsiteY16" fmla="*/ 424762 h 3006865"/>
                  <a:gd name="connsiteX17" fmla="*/ 723900 w 6182912"/>
                  <a:gd name="connsiteY17" fmla="*/ 454579 h 3006865"/>
                  <a:gd name="connsiteX18" fmla="*/ 554935 w 6182912"/>
                  <a:gd name="connsiteY18" fmla="*/ 434701 h 3006865"/>
                  <a:gd name="connsiteX19" fmla="*/ 415787 w 6182912"/>
                  <a:gd name="connsiteY19" fmla="*/ 365127 h 3006865"/>
                  <a:gd name="connsiteX20" fmla="*/ 314325 w 6182912"/>
                  <a:gd name="connsiteY20" fmla="*/ 277435 h 3006865"/>
                  <a:gd name="connsiteX21" fmla="*/ 167723 w 6182912"/>
                  <a:gd name="connsiteY21" fmla="*/ 123378 h 3006865"/>
                  <a:gd name="connsiteX22" fmla="*/ 107674 w 6182912"/>
                  <a:gd name="connsiteY22" fmla="*/ 106709 h 3006865"/>
                  <a:gd name="connsiteX23" fmla="*/ 69056 w 6182912"/>
                  <a:gd name="connsiteY23" fmla="*/ 117891 h 3006865"/>
                  <a:gd name="connsiteX24" fmla="*/ 0 w 6182912"/>
                  <a:gd name="connsiteY24" fmla="*/ 191710 h 3006865"/>
                  <a:gd name="connsiteX25" fmla="*/ 28161 w 6182912"/>
                  <a:gd name="connsiteY25" fmla="*/ 255694 h 3006865"/>
                  <a:gd name="connsiteX26" fmla="*/ 77857 w 6182912"/>
                  <a:gd name="connsiteY26" fmla="*/ 365127 h 3006865"/>
                  <a:gd name="connsiteX27" fmla="*/ 150019 w 6182912"/>
                  <a:gd name="connsiteY27" fmla="*/ 501272 h 3006865"/>
                  <a:gd name="connsiteX28" fmla="*/ 228496 w 6182912"/>
                  <a:gd name="connsiteY28" fmla="*/ 602424 h 3006865"/>
                  <a:gd name="connsiteX29" fmla="*/ 236883 w 6182912"/>
                  <a:gd name="connsiteY29" fmla="*/ 732875 h 3006865"/>
                  <a:gd name="connsiteX30" fmla="*/ 242888 w 6182912"/>
                  <a:gd name="connsiteY30" fmla="*/ 820360 h 3006865"/>
                  <a:gd name="connsiteX31" fmla="*/ 266700 w 6182912"/>
                  <a:gd name="connsiteY31" fmla="*/ 872023 h 3006865"/>
                  <a:gd name="connsiteX32" fmla="*/ 440013 w 6182912"/>
                  <a:gd name="connsiteY32" fmla="*/ 994813 h 3006865"/>
                  <a:gd name="connsiteX33" fmla="*/ 651116 w 6182912"/>
                  <a:gd name="connsiteY33" fmla="*/ 1300441 h 3006865"/>
                  <a:gd name="connsiteX34" fmla="*/ 754856 w 6182912"/>
                  <a:gd name="connsiteY34" fmla="*/ 1550161 h 3006865"/>
                  <a:gd name="connsiteX35" fmla="*/ 746159 w 6182912"/>
                  <a:gd name="connsiteY35" fmla="*/ 1706081 h 3006865"/>
                  <a:gd name="connsiteX36" fmla="*/ 711580 w 6182912"/>
                  <a:gd name="connsiteY36" fmla="*/ 1861483 h 3006865"/>
                  <a:gd name="connsiteX37" fmla="*/ 733839 w 6182912"/>
                  <a:gd name="connsiteY37" fmla="*/ 1945449 h 3006865"/>
                  <a:gd name="connsiteX38" fmla="*/ 788194 w 6182912"/>
                  <a:gd name="connsiteY38" fmla="*/ 2037179 h 3006865"/>
                  <a:gd name="connsiteX39" fmla="*/ 925788 w 6182912"/>
                  <a:gd name="connsiteY39" fmla="*/ 2122282 h 3006865"/>
                  <a:gd name="connsiteX40" fmla="*/ 1140515 w 6182912"/>
                  <a:gd name="connsiteY40" fmla="*/ 2206971 h 3006865"/>
                  <a:gd name="connsiteX41" fmla="*/ 1350065 w 6182912"/>
                  <a:gd name="connsiteY41" fmla="*/ 2324689 h 3006865"/>
                  <a:gd name="connsiteX42" fmla="*/ 1417672 w 6182912"/>
                  <a:gd name="connsiteY42" fmla="*/ 2478020 h 3006865"/>
                  <a:gd name="connsiteX43" fmla="*/ 1538909 w 6182912"/>
                  <a:gd name="connsiteY43" fmla="*/ 2561675 h 3006865"/>
                  <a:gd name="connsiteX44" fmla="*/ 1769269 w 6182912"/>
                  <a:gd name="connsiteY44" fmla="*/ 2649160 h 3006865"/>
                  <a:gd name="connsiteX45" fmla="*/ 1936474 w 6182912"/>
                  <a:gd name="connsiteY45" fmla="*/ 2661066 h 3006865"/>
                  <a:gd name="connsiteX46" fmla="*/ 2040731 w 6182912"/>
                  <a:gd name="connsiteY46" fmla="*/ 2661066 h 3006865"/>
                  <a:gd name="connsiteX47" fmla="*/ 2145196 w 6182912"/>
                  <a:gd name="connsiteY47" fmla="*/ 2611370 h 3006865"/>
                  <a:gd name="connsiteX48" fmla="*/ 2423491 w 6182912"/>
                  <a:gd name="connsiteY48" fmla="*/ 2442405 h 3006865"/>
                  <a:gd name="connsiteX49" fmla="*/ 2519363 w 6182912"/>
                  <a:gd name="connsiteY49" fmla="*/ 2418179 h 3006865"/>
                  <a:gd name="connsiteX50" fmla="*/ 2646086 w 6182912"/>
                  <a:gd name="connsiteY50" fmla="*/ 2414140 h 3006865"/>
                  <a:gd name="connsiteX51" fmla="*/ 2791239 w 6182912"/>
                  <a:gd name="connsiteY51" fmla="*/ 2402649 h 3006865"/>
                  <a:gd name="connsiteX52" fmla="*/ 3073469 w 6182912"/>
                  <a:gd name="connsiteY52" fmla="*/ 2610852 h 3006865"/>
                  <a:gd name="connsiteX53" fmla="*/ 3193256 w 6182912"/>
                  <a:gd name="connsiteY53" fmla="*/ 2675354 h 3006865"/>
                  <a:gd name="connsiteX54" fmla="*/ 3275046 w 6182912"/>
                  <a:gd name="connsiteY54" fmla="*/ 2692437 h 3006865"/>
                  <a:gd name="connsiteX55" fmla="*/ 3486978 w 6182912"/>
                  <a:gd name="connsiteY55" fmla="*/ 2671005 h 3006865"/>
                  <a:gd name="connsiteX56" fmla="*/ 3650456 w 6182912"/>
                  <a:gd name="connsiteY56" fmla="*/ 2563435 h 3006865"/>
                  <a:gd name="connsiteX57" fmla="*/ 3836194 w 6182912"/>
                  <a:gd name="connsiteY57" fmla="*/ 2422941 h 3006865"/>
                  <a:gd name="connsiteX58" fmla="*/ 3968198 w 6182912"/>
                  <a:gd name="connsiteY58" fmla="*/ 2358957 h 3006865"/>
                  <a:gd name="connsiteX59" fmla="*/ 4073387 w 6182912"/>
                  <a:gd name="connsiteY59" fmla="*/ 2323136 h 3006865"/>
                  <a:gd name="connsiteX60" fmla="*/ 4186238 w 6182912"/>
                  <a:gd name="connsiteY60" fmla="*/ 2334835 h 3006865"/>
                  <a:gd name="connsiteX61" fmla="*/ 4279728 w 6182912"/>
                  <a:gd name="connsiteY61" fmla="*/ 2376765 h 3006865"/>
                  <a:gd name="connsiteX62" fmla="*/ 4340190 w 6182912"/>
                  <a:gd name="connsiteY62" fmla="*/ 2446753 h 3006865"/>
                  <a:gd name="connsiteX63" fmla="*/ 4396615 w 6182912"/>
                  <a:gd name="connsiteY63" fmla="*/ 2632802 h 3006865"/>
                  <a:gd name="connsiteX64" fmla="*/ 4471988 w 6182912"/>
                  <a:gd name="connsiteY64" fmla="*/ 2725360 h 3006865"/>
                  <a:gd name="connsiteX65" fmla="*/ 4573450 w 6182912"/>
                  <a:gd name="connsiteY65" fmla="*/ 2773502 h 3006865"/>
                  <a:gd name="connsiteX66" fmla="*/ 4691994 w 6182912"/>
                  <a:gd name="connsiteY66" fmla="*/ 2919380 h 3006865"/>
                  <a:gd name="connsiteX67" fmla="*/ 4774406 w 6182912"/>
                  <a:gd name="connsiteY67" fmla="*/ 2973010 h 3006865"/>
                  <a:gd name="connsiteX68" fmla="*/ 4852573 w 6182912"/>
                  <a:gd name="connsiteY68" fmla="*/ 3006865 h 3006865"/>
                  <a:gd name="connsiteX69" fmla="*/ 4938091 w 6182912"/>
                  <a:gd name="connsiteY69" fmla="*/ 2979118 h 3006865"/>
                  <a:gd name="connsiteX70" fmla="*/ 5086764 w 6182912"/>
                  <a:gd name="connsiteY70" fmla="*/ 2851980 h 3006865"/>
                  <a:gd name="connsiteX71" fmla="*/ 5206448 w 6182912"/>
                  <a:gd name="connsiteY71" fmla="*/ 2800214 h 3006865"/>
                  <a:gd name="connsiteX72" fmla="*/ 5442192 w 6182912"/>
                  <a:gd name="connsiteY72" fmla="*/ 2778265 h 3006865"/>
                  <a:gd name="connsiteX73" fmla="*/ 5604013 w 6182912"/>
                  <a:gd name="connsiteY73" fmla="*/ 2631249 h 3006865"/>
                  <a:gd name="connsiteX74" fmla="*/ 5753100 w 6182912"/>
                  <a:gd name="connsiteY74" fmla="*/ 2422527 h 3006865"/>
                  <a:gd name="connsiteX75" fmla="*/ 5776913 w 6182912"/>
                  <a:gd name="connsiteY75" fmla="*/ 2320547 h 3006865"/>
                  <a:gd name="connsiteX76" fmla="*/ 5821121 w 6182912"/>
                  <a:gd name="connsiteY76" fmla="*/ 2074451 h 3006865"/>
                  <a:gd name="connsiteX77" fmla="*/ 5886657 w 6182912"/>
                  <a:gd name="connsiteY77" fmla="*/ 1938305 h 3006865"/>
                  <a:gd name="connsiteX78" fmla="*/ 6051274 w 6182912"/>
                  <a:gd name="connsiteY78" fmla="*/ 1607518 h 3006865"/>
                  <a:gd name="connsiteX79" fmla="*/ 6182865 w 6182912"/>
                  <a:gd name="connsiteY79" fmla="*/ 1310587 h 3006865"/>
                  <a:gd name="connsiteX80" fmla="*/ 6181621 w 6182912"/>
                  <a:gd name="connsiteY80" fmla="*/ 801931 h 3006865"/>
                  <a:gd name="connsiteX81" fmla="*/ 6100763 w 6182912"/>
                  <a:gd name="connsiteY81" fmla="*/ 696535 h 3006865"/>
                  <a:gd name="connsiteX82" fmla="*/ 6047339 w 6182912"/>
                  <a:gd name="connsiteY82" fmla="*/ 573020 h 3006865"/>
                  <a:gd name="connsiteX83" fmla="*/ 6022181 w 6182912"/>
                  <a:gd name="connsiteY83" fmla="*/ 422691 h 3006865"/>
                  <a:gd name="connsiteX84" fmla="*/ 6009551 w 6182912"/>
                  <a:gd name="connsiteY84" fmla="*/ 297520 h 3006865"/>
                  <a:gd name="connsiteX85" fmla="*/ 5969793 w 6182912"/>
                  <a:gd name="connsiteY85" fmla="*/ 171106 h 3006865"/>
                  <a:gd name="connsiteX86" fmla="*/ 5934075 w 6182912"/>
                  <a:gd name="connsiteY86" fmla="*/ 148847 h 3006865"/>
                  <a:gd name="connsiteX87" fmla="*/ 5885932 w 6182912"/>
                  <a:gd name="connsiteY87" fmla="*/ 149987 h 3006865"/>
                  <a:gd name="connsiteX88" fmla="*/ 5819153 w 6182912"/>
                  <a:gd name="connsiteY88" fmla="*/ 274846 h 3006865"/>
                  <a:gd name="connsiteX89" fmla="*/ 5745542 w 6182912"/>
                  <a:gd name="connsiteY89" fmla="*/ 280024 h 3006865"/>
                  <a:gd name="connsiteX90" fmla="*/ 5643770 w 6182912"/>
                  <a:gd name="connsiteY90" fmla="*/ 285614 h 3006865"/>
                  <a:gd name="connsiteX91" fmla="*/ 5607844 w 6182912"/>
                  <a:gd name="connsiteY91" fmla="*/ 275054 h 3006865"/>
                  <a:gd name="connsiteX92" fmla="*/ 5557113 w 6182912"/>
                  <a:gd name="connsiteY92" fmla="*/ 190571 h 3006865"/>
                  <a:gd name="connsiteX93" fmla="*/ 5517356 w 6182912"/>
                  <a:gd name="connsiteY93" fmla="*/ 144085 h 3006865"/>
                  <a:gd name="connsiteX94" fmla="*/ 5444987 w 6182912"/>
                  <a:gd name="connsiteY94" fmla="*/ 118615 h 3006865"/>
                  <a:gd name="connsiteX95" fmla="*/ 5357813 w 6182912"/>
                  <a:gd name="connsiteY95" fmla="*/ 89316 h 3006865"/>
                  <a:gd name="connsiteX96" fmla="*/ 5254177 w 6182912"/>
                  <a:gd name="connsiteY96" fmla="*/ 37136 h 3006865"/>
                  <a:gd name="connsiteX97" fmla="*/ 5186570 w 6182912"/>
                  <a:gd name="connsiteY97" fmla="*/ 7318 h 3006865"/>
                  <a:gd name="connsiteX98" fmla="*/ 5138738 w 6182912"/>
                  <a:gd name="connsiteY98" fmla="*/ 1210 h 3006865"/>
                  <a:gd name="connsiteX99" fmla="*/ 5077239 w 6182912"/>
                  <a:gd name="connsiteY99" fmla="*/ 47075 h 3006865"/>
                  <a:gd name="connsiteX100" fmla="*/ 5026715 w 6182912"/>
                  <a:gd name="connsiteY100" fmla="*/ 236746 h 3006865"/>
                  <a:gd name="connsiteX101" fmla="*/ 4981575 w 6182912"/>
                  <a:gd name="connsiteY101" fmla="*/ 351254 h 3006865"/>
                  <a:gd name="connsiteX102" fmla="*/ 4908688 w 6182912"/>
                  <a:gd name="connsiteY102" fmla="*/ 432630 h 3006865"/>
                  <a:gd name="connsiteX103" fmla="*/ 4781550 w 6182912"/>
                  <a:gd name="connsiteY103" fmla="*/ 470316 h 3006865"/>
                  <a:gd name="connsiteX104" fmla="*/ 4629978 w 6182912"/>
                  <a:gd name="connsiteY104" fmla="*/ 514214 h 3006865"/>
                  <a:gd name="connsiteX105" fmla="*/ 4327353 w 6182912"/>
                  <a:gd name="connsiteY105" fmla="*/ 641041 h 3006865"/>
                  <a:gd name="connsiteX106" fmla="*/ 4174331 w 6182912"/>
                  <a:gd name="connsiteY106" fmla="*/ 717966 h 3006865"/>
                  <a:gd name="connsiteX107" fmla="*/ 4056304 w 6182912"/>
                  <a:gd name="connsiteY107" fmla="*/ 713411 h 3006865"/>
                  <a:gd name="connsiteX108" fmla="*/ 3904422 w 6182912"/>
                  <a:gd name="connsiteY108" fmla="*/ 722936 h 3006865"/>
                  <a:gd name="connsiteX109" fmla="*/ 3831431 w 6182912"/>
                  <a:gd name="connsiteY109" fmla="*/ 732254 h 3006865"/>
                  <a:gd name="connsiteX110" fmla="*/ 3731109 w 6182912"/>
                  <a:gd name="connsiteY110" fmla="*/ 767040 h 3006865"/>
                  <a:gd name="connsiteX111" fmla="*/ 3671888 w 6182912"/>
                  <a:gd name="connsiteY111" fmla="*/ 863222 h 3006865"/>
                  <a:gd name="connsiteX112" fmla="*/ 3646004 w 6182912"/>
                  <a:gd name="connsiteY112" fmla="*/ 941596 h 3006865"/>
                  <a:gd name="connsiteX113" fmla="*/ 3605213 w 6182912"/>
                  <a:gd name="connsiteY113" fmla="*/ 982285 h 3006865"/>
                  <a:gd name="connsiteX114" fmla="*/ 3547441 w 6182912"/>
                  <a:gd name="connsiteY114" fmla="*/ 979696 h 3006865"/>
                  <a:gd name="connsiteX115" fmla="*/ 3459956 w 6182912"/>
                  <a:gd name="connsiteY115" fmla="*/ 917991 h 3006865"/>
                  <a:gd name="connsiteX116" fmla="*/ 3390797 w 6182912"/>
                  <a:gd name="connsiteY116" fmla="*/ 862083 h 3006865"/>
                  <a:gd name="connsiteX117" fmla="*/ 3314700 w 6182912"/>
                  <a:gd name="connsiteY117" fmla="*/ 765591 h 3006865"/>
                  <a:gd name="connsiteX118" fmla="*/ 3216655 w 6182912"/>
                  <a:gd name="connsiteY118" fmla="*/ 696638 h 3006865"/>
                  <a:gd name="connsiteX119" fmla="*/ 3039717 w 6182912"/>
                  <a:gd name="connsiteY119" fmla="*/ 603666 h 3006865"/>
                  <a:gd name="connsiteX120" fmla="*/ 2971386 w 6182912"/>
                  <a:gd name="connsiteY120" fmla="*/ 584202 h 3006865"/>
                  <a:gd name="connsiteX121" fmla="*/ 2890630 w 6182912"/>
                  <a:gd name="connsiteY121" fmla="*/ 603666 h 3006865"/>
                  <a:gd name="connsiteX0" fmla="*/ 2890630 w 6182912"/>
                  <a:gd name="connsiteY0" fmla="*/ 603666 h 3006865"/>
                  <a:gd name="connsiteX1" fmla="*/ 2862263 w 6182912"/>
                  <a:gd name="connsiteY1" fmla="*/ 670341 h 3006865"/>
                  <a:gd name="connsiteX2" fmla="*/ 2811117 w 6182912"/>
                  <a:gd name="connsiteY2" fmla="*/ 742814 h 3006865"/>
                  <a:gd name="connsiteX3" fmla="*/ 2764114 w 6182912"/>
                  <a:gd name="connsiteY3" fmla="*/ 792509 h 3006865"/>
                  <a:gd name="connsiteX4" fmla="*/ 2655197 w 6182912"/>
                  <a:gd name="connsiteY4" fmla="*/ 788989 h 3006865"/>
                  <a:gd name="connsiteX5" fmla="*/ 2503833 w 6182912"/>
                  <a:gd name="connsiteY5" fmla="*/ 933210 h 3006865"/>
                  <a:gd name="connsiteX6" fmla="*/ 2413552 w 6182912"/>
                  <a:gd name="connsiteY6" fmla="*/ 901840 h 3006865"/>
                  <a:gd name="connsiteX7" fmla="*/ 2309813 w 6182912"/>
                  <a:gd name="connsiteY7" fmla="*/ 813216 h 3006865"/>
                  <a:gd name="connsiteX8" fmla="*/ 2244587 w 6182912"/>
                  <a:gd name="connsiteY8" fmla="*/ 782570 h 3006865"/>
                  <a:gd name="connsiteX9" fmla="*/ 2065683 w 6182912"/>
                  <a:gd name="connsiteY9" fmla="*/ 732875 h 3006865"/>
                  <a:gd name="connsiteX10" fmla="*/ 1856961 w 6182912"/>
                  <a:gd name="connsiteY10" fmla="*/ 683179 h 3006865"/>
                  <a:gd name="connsiteX11" fmla="*/ 1648239 w 6182912"/>
                  <a:gd name="connsiteY11" fmla="*/ 563909 h 3006865"/>
                  <a:gd name="connsiteX12" fmla="*/ 1519030 w 6182912"/>
                  <a:gd name="connsiteY12" fmla="*/ 424762 h 3006865"/>
                  <a:gd name="connsiteX13" fmla="*/ 1409700 w 6182912"/>
                  <a:gd name="connsiteY13" fmla="*/ 335309 h 3006865"/>
                  <a:gd name="connsiteX14" fmla="*/ 1310309 w 6182912"/>
                  <a:gd name="connsiteY14" fmla="*/ 335309 h 3006865"/>
                  <a:gd name="connsiteX15" fmla="*/ 1161222 w 6182912"/>
                  <a:gd name="connsiteY15" fmla="*/ 404883 h 3006865"/>
                  <a:gd name="connsiteX16" fmla="*/ 1041952 w 6182912"/>
                  <a:gd name="connsiteY16" fmla="*/ 424762 h 3006865"/>
                  <a:gd name="connsiteX17" fmla="*/ 723900 w 6182912"/>
                  <a:gd name="connsiteY17" fmla="*/ 454579 h 3006865"/>
                  <a:gd name="connsiteX18" fmla="*/ 554935 w 6182912"/>
                  <a:gd name="connsiteY18" fmla="*/ 434701 h 3006865"/>
                  <a:gd name="connsiteX19" fmla="*/ 403880 w 6182912"/>
                  <a:gd name="connsiteY19" fmla="*/ 365127 h 3006865"/>
                  <a:gd name="connsiteX20" fmla="*/ 314325 w 6182912"/>
                  <a:gd name="connsiteY20" fmla="*/ 277435 h 3006865"/>
                  <a:gd name="connsiteX21" fmla="*/ 167723 w 6182912"/>
                  <a:gd name="connsiteY21" fmla="*/ 123378 h 3006865"/>
                  <a:gd name="connsiteX22" fmla="*/ 107674 w 6182912"/>
                  <a:gd name="connsiteY22" fmla="*/ 106709 h 3006865"/>
                  <a:gd name="connsiteX23" fmla="*/ 69056 w 6182912"/>
                  <a:gd name="connsiteY23" fmla="*/ 117891 h 3006865"/>
                  <a:gd name="connsiteX24" fmla="*/ 0 w 6182912"/>
                  <a:gd name="connsiteY24" fmla="*/ 191710 h 3006865"/>
                  <a:gd name="connsiteX25" fmla="*/ 28161 w 6182912"/>
                  <a:gd name="connsiteY25" fmla="*/ 255694 h 3006865"/>
                  <a:gd name="connsiteX26" fmla="*/ 77857 w 6182912"/>
                  <a:gd name="connsiteY26" fmla="*/ 365127 h 3006865"/>
                  <a:gd name="connsiteX27" fmla="*/ 150019 w 6182912"/>
                  <a:gd name="connsiteY27" fmla="*/ 501272 h 3006865"/>
                  <a:gd name="connsiteX28" fmla="*/ 228496 w 6182912"/>
                  <a:gd name="connsiteY28" fmla="*/ 602424 h 3006865"/>
                  <a:gd name="connsiteX29" fmla="*/ 236883 w 6182912"/>
                  <a:gd name="connsiteY29" fmla="*/ 732875 h 3006865"/>
                  <a:gd name="connsiteX30" fmla="*/ 242888 w 6182912"/>
                  <a:gd name="connsiteY30" fmla="*/ 820360 h 3006865"/>
                  <a:gd name="connsiteX31" fmla="*/ 266700 w 6182912"/>
                  <a:gd name="connsiteY31" fmla="*/ 872023 h 3006865"/>
                  <a:gd name="connsiteX32" fmla="*/ 440013 w 6182912"/>
                  <a:gd name="connsiteY32" fmla="*/ 994813 h 3006865"/>
                  <a:gd name="connsiteX33" fmla="*/ 651116 w 6182912"/>
                  <a:gd name="connsiteY33" fmla="*/ 1300441 h 3006865"/>
                  <a:gd name="connsiteX34" fmla="*/ 754856 w 6182912"/>
                  <a:gd name="connsiteY34" fmla="*/ 1550161 h 3006865"/>
                  <a:gd name="connsiteX35" fmla="*/ 746159 w 6182912"/>
                  <a:gd name="connsiteY35" fmla="*/ 1706081 h 3006865"/>
                  <a:gd name="connsiteX36" fmla="*/ 711580 w 6182912"/>
                  <a:gd name="connsiteY36" fmla="*/ 1861483 h 3006865"/>
                  <a:gd name="connsiteX37" fmla="*/ 733839 w 6182912"/>
                  <a:gd name="connsiteY37" fmla="*/ 1945449 h 3006865"/>
                  <a:gd name="connsiteX38" fmla="*/ 788194 w 6182912"/>
                  <a:gd name="connsiteY38" fmla="*/ 2037179 h 3006865"/>
                  <a:gd name="connsiteX39" fmla="*/ 925788 w 6182912"/>
                  <a:gd name="connsiteY39" fmla="*/ 2122282 h 3006865"/>
                  <a:gd name="connsiteX40" fmla="*/ 1140515 w 6182912"/>
                  <a:gd name="connsiteY40" fmla="*/ 2206971 h 3006865"/>
                  <a:gd name="connsiteX41" fmla="*/ 1350065 w 6182912"/>
                  <a:gd name="connsiteY41" fmla="*/ 2324689 h 3006865"/>
                  <a:gd name="connsiteX42" fmla="*/ 1417672 w 6182912"/>
                  <a:gd name="connsiteY42" fmla="*/ 2478020 h 3006865"/>
                  <a:gd name="connsiteX43" fmla="*/ 1538909 w 6182912"/>
                  <a:gd name="connsiteY43" fmla="*/ 2561675 h 3006865"/>
                  <a:gd name="connsiteX44" fmla="*/ 1769269 w 6182912"/>
                  <a:gd name="connsiteY44" fmla="*/ 2649160 h 3006865"/>
                  <a:gd name="connsiteX45" fmla="*/ 1936474 w 6182912"/>
                  <a:gd name="connsiteY45" fmla="*/ 2661066 h 3006865"/>
                  <a:gd name="connsiteX46" fmla="*/ 2040731 w 6182912"/>
                  <a:gd name="connsiteY46" fmla="*/ 2661066 h 3006865"/>
                  <a:gd name="connsiteX47" fmla="*/ 2145196 w 6182912"/>
                  <a:gd name="connsiteY47" fmla="*/ 2611370 h 3006865"/>
                  <a:gd name="connsiteX48" fmla="*/ 2423491 w 6182912"/>
                  <a:gd name="connsiteY48" fmla="*/ 2442405 h 3006865"/>
                  <a:gd name="connsiteX49" fmla="*/ 2519363 w 6182912"/>
                  <a:gd name="connsiteY49" fmla="*/ 2418179 h 3006865"/>
                  <a:gd name="connsiteX50" fmla="*/ 2646086 w 6182912"/>
                  <a:gd name="connsiteY50" fmla="*/ 2414140 h 3006865"/>
                  <a:gd name="connsiteX51" fmla="*/ 2791239 w 6182912"/>
                  <a:gd name="connsiteY51" fmla="*/ 2402649 h 3006865"/>
                  <a:gd name="connsiteX52" fmla="*/ 3073469 w 6182912"/>
                  <a:gd name="connsiteY52" fmla="*/ 2610852 h 3006865"/>
                  <a:gd name="connsiteX53" fmla="*/ 3193256 w 6182912"/>
                  <a:gd name="connsiteY53" fmla="*/ 2675354 h 3006865"/>
                  <a:gd name="connsiteX54" fmla="*/ 3275046 w 6182912"/>
                  <a:gd name="connsiteY54" fmla="*/ 2692437 h 3006865"/>
                  <a:gd name="connsiteX55" fmla="*/ 3486978 w 6182912"/>
                  <a:gd name="connsiteY55" fmla="*/ 2671005 h 3006865"/>
                  <a:gd name="connsiteX56" fmla="*/ 3650456 w 6182912"/>
                  <a:gd name="connsiteY56" fmla="*/ 2563435 h 3006865"/>
                  <a:gd name="connsiteX57" fmla="*/ 3836194 w 6182912"/>
                  <a:gd name="connsiteY57" fmla="*/ 2422941 h 3006865"/>
                  <a:gd name="connsiteX58" fmla="*/ 3968198 w 6182912"/>
                  <a:gd name="connsiteY58" fmla="*/ 2358957 h 3006865"/>
                  <a:gd name="connsiteX59" fmla="*/ 4073387 w 6182912"/>
                  <a:gd name="connsiteY59" fmla="*/ 2323136 h 3006865"/>
                  <a:gd name="connsiteX60" fmla="*/ 4186238 w 6182912"/>
                  <a:gd name="connsiteY60" fmla="*/ 2334835 h 3006865"/>
                  <a:gd name="connsiteX61" fmla="*/ 4279728 w 6182912"/>
                  <a:gd name="connsiteY61" fmla="*/ 2376765 h 3006865"/>
                  <a:gd name="connsiteX62" fmla="*/ 4340190 w 6182912"/>
                  <a:gd name="connsiteY62" fmla="*/ 2446753 h 3006865"/>
                  <a:gd name="connsiteX63" fmla="*/ 4396615 w 6182912"/>
                  <a:gd name="connsiteY63" fmla="*/ 2632802 h 3006865"/>
                  <a:gd name="connsiteX64" fmla="*/ 4471988 w 6182912"/>
                  <a:gd name="connsiteY64" fmla="*/ 2725360 h 3006865"/>
                  <a:gd name="connsiteX65" fmla="*/ 4573450 w 6182912"/>
                  <a:gd name="connsiteY65" fmla="*/ 2773502 h 3006865"/>
                  <a:gd name="connsiteX66" fmla="*/ 4691994 w 6182912"/>
                  <a:gd name="connsiteY66" fmla="*/ 2919380 h 3006865"/>
                  <a:gd name="connsiteX67" fmla="*/ 4774406 w 6182912"/>
                  <a:gd name="connsiteY67" fmla="*/ 2973010 h 3006865"/>
                  <a:gd name="connsiteX68" fmla="*/ 4852573 w 6182912"/>
                  <a:gd name="connsiteY68" fmla="*/ 3006865 h 3006865"/>
                  <a:gd name="connsiteX69" fmla="*/ 4938091 w 6182912"/>
                  <a:gd name="connsiteY69" fmla="*/ 2979118 h 3006865"/>
                  <a:gd name="connsiteX70" fmla="*/ 5086764 w 6182912"/>
                  <a:gd name="connsiteY70" fmla="*/ 2851980 h 3006865"/>
                  <a:gd name="connsiteX71" fmla="*/ 5206448 w 6182912"/>
                  <a:gd name="connsiteY71" fmla="*/ 2800214 h 3006865"/>
                  <a:gd name="connsiteX72" fmla="*/ 5442192 w 6182912"/>
                  <a:gd name="connsiteY72" fmla="*/ 2778265 h 3006865"/>
                  <a:gd name="connsiteX73" fmla="*/ 5604013 w 6182912"/>
                  <a:gd name="connsiteY73" fmla="*/ 2631249 h 3006865"/>
                  <a:gd name="connsiteX74" fmla="*/ 5753100 w 6182912"/>
                  <a:gd name="connsiteY74" fmla="*/ 2422527 h 3006865"/>
                  <a:gd name="connsiteX75" fmla="*/ 5776913 w 6182912"/>
                  <a:gd name="connsiteY75" fmla="*/ 2320547 h 3006865"/>
                  <a:gd name="connsiteX76" fmla="*/ 5821121 w 6182912"/>
                  <a:gd name="connsiteY76" fmla="*/ 2074451 h 3006865"/>
                  <a:gd name="connsiteX77" fmla="*/ 5886657 w 6182912"/>
                  <a:gd name="connsiteY77" fmla="*/ 1938305 h 3006865"/>
                  <a:gd name="connsiteX78" fmla="*/ 6051274 w 6182912"/>
                  <a:gd name="connsiteY78" fmla="*/ 1607518 h 3006865"/>
                  <a:gd name="connsiteX79" fmla="*/ 6182865 w 6182912"/>
                  <a:gd name="connsiteY79" fmla="*/ 1310587 h 3006865"/>
                  <a:gd name="connsiteX80" fmla="*/ 6181621 w 6182912"/>
                  <a:gd name="connsiteY80" fmla="*/ 801931 h 3006865"/>
                  <a:gd name="connsiteX81" fmla="*/ 6100763 w 6182912"/>
                  <a:gd name="connsiteY81" fmla="*/ 696535 h 3006865"/>
                  <a:gd name="connsiteX82" fmla="*/ 6047339 w 6182912"/>
                  <a:gd name="connsiteY82" fmla="*/ 573020 h 3006865"/>
                  <a:gd name="connsiteX83" fmla="*/ 6022181 w 6182912"/>
                  <a:gd name="connsiteY83" fmla="*/ 422691 h 3006865"/>
                  <a:gd name="connsiteX84" fmla="*/ 6009551 w 6182912"/>
                  <a:gd name="connsiteY84" fmla="*/ 297520 h 3006865"/>
                  <a:gd name="connsiteX85" fmla="*/ 5969793 w 6182912"/>
                  <a:gd name="connsiteY85" fmla="*/ 171106 h 3006865"/>
                  <a:gd name="connsiteX86" fmla="*/ 5934075 w 6182912"/>
                  <a:gd name="connsiteY86" fmla="*/ 148847 h 3006865"/>
                  <a:gd name="connsiteX87" fmla="*/ 5885932 w 6182912"/>
                  <a:gd name="connsiteY87" fmla="*/ 149987 h 3006865"/>
                  <a:gd name="connsiteX88" fmla="*/ 5819153 w 6182912"/>
                  <a:gd name="connsiteY88" fmla="*/ 274846 h 3006865"/>
                  <a:gd name="connsiteX89" fmla="*/ 5745542 w 6182912"/>
                  <a:gd name="connsiteY89" fmla="*/ 280024 h 3006865"/>
                  <a:gd name="connsiteX90" fmla="*/ 5643770 w 6182912"/>
                  <a:gd name="connsiteY90" fmla="*/ 285614 h 3006865"/>
                  <a:gd name="connsiteX91" fmla="*/ 5607844 w 6182912"/>
                  <a:gd name="connsiteY91" fmla="*/ 275054 h 3006865"/>
                  <a:gd name="connsiteX92" fmla="*/ 5557113 w 6182912"/>
                  <a:gd name="connsiteY92" fmla="*/ 190571 h 3006865"/>
                  <a:gd name="connsiteX93" fmla="*/ 5517356 w 6182912"/>
                  <a:gd name="connsiteY93" fmla="*/ 144085 h 3006865"/>
                  <a:gd name="connsiteX94" fmla="*/ 5444987 w 6182912"/>
                  <a:gd name="connsiteY94" fmla="*/ 118615 h 3006865"/>
                  <a:gd name="connsiteX95" fmla="*/ 5357813 w 6182912"/>
                  <a:gd name="connsiteY95" fmla="*/ 89316 h 3006865"/>
                  <a:gd name="connsiteX96" fmla="*/ 5254177 w 6182912"/>
                  <a:gd name="connsiteY96" fmla="*/ 37136 h 3006865"/>
                  <a:gd name="connsiteX97" fmla="*/ 5186570 w 6182912"/>
                  <a:gd name="connsiteY97" fmla="*/ 7318 h 3006865"/>
                  <a:gd name="connsiteX98" fmla="*/ 5138738 w 6182912"/>
                  <a:gd name="connsiteY98" fmla="*/ 1210 h 3006865"/>
                  <a:gd name="connsiteX99" fmla="*/ 5077239 w 6182912"/>
                  <a:gd name="connsiteY99" fmla="*/ 47075 h 3006865"/>
                  <a:gd name="connsiteX100" fmla="*/ 5026715 w 6182912"/>
                  <a:gd name="connsiteY100" fmla="*/ 236746 h 3006865"/>
                  <a:gd name="connsiteX101" fmla="*/ 4981575 w 6182912"/>
                  <a:gd name="connsiteY101" fmla="*/ 351254 h 3006865"/>
                  <a:gd name="connsiteX102" fmla="*/ 4908688 w 6182912"/>
                  <a:gd name="connsiteY102" fmla="*/ 432630 h 3006865"/>
                  <a:gd name="connsiteX103" fmla="*/ 4781550 w 6182912"/>
                  <a:gd name="connsiteY103" fmla="*/ 470316 h 3006865"/>
                  <a:gd name="connsiteX104" fmla="*/ 4629978 w 6182912"/>
                  <a:gd name="connsiteY104" fmla="*/ 514214 h 3006865"/>
                  <a:gd name="connsiteX105" fmla="*/ 4327353 w 6182912"/>
                  <a:gd name="connsiteY105" fmla="*/ 641041 h 3006865"/>
                  <a:gd name="connsiteX106" fmla="*/ 4174331 w 6182912"/>
                  <a:gd name="connsiteY106" fmla="*/ 717966 h 3006865"/>
                  <a:gd name="connsiteX107" fmla="*/ 4056304 w 6182912"/>
                  <a:gd name="connsiteY107" fmla="*/ 713411 h 3006865"/>
                  <a:gd name="connsiteX108" fmla="*/ 3904422 w 6182912"/>
                  <a:gd name="connsiteY108" fmla="*/ 722936 h 3006865"/>
                  <a:gd name="connsiteX109" fmla="*/ 3831431 w 6182912"/>
                  <a:gd name="connsiteY109" fmla="*/ 732254 h 3006865"/>
                  <a:gd name="connsiteX110" fmla="*/ 3731109 w 6182912"/>
                  <a:gd name="connsiteY110" fmla="*/ 767040 h 3006865"/>
                  <a:gd name="connsiteX111" fmla="*/ 3671888 w 6182912"/>
                  <a:gd name="connsiteY111" fmla="*/ 863222 h 3006865"/>
                  <a:gd name="connsiteX112" fmla="*/ 3646004 w 6182912"/>
                  <a:gd name="connsiteY112" fmla="*/ 941596 h 3006865"/>
                  <a:gd name="connsiteX113" fmla="*/ 3605213 w 6182912"/>
                  <a:gd name="connsiteY113" fmla="*/ 982285 h 3006865"/>
                  <a:gd name="connsiteX114" fmla="*/ 3547441 w 6182912"/>
                  <a:gd name="connsiteY114" fmla="*/ 979696 h 3006865"/>
                  <a:gd name="connsiteX115" fmla="*/ 3459956 w 6182912"/>
                  <a:gd name="connsiteY115" fmla="*/ 917991 h 3006865"/>
                  <a:gd name="connsiteX116" fmla="*/ 3390797 w 6182912"/>
                  <a:gd name="connsiteY116" fmla="*/ 862083 h 3006865"/>
                  <a:gd name="connsiteX117" fmla="*/ 3314700 w 6182912"/>
                  <a:gd name="connsiteY117" fmla="*/ 765591 h 3006865"/>
                  <a:gd name="connsiteX118" fmla="*/ 3216655 w 6182912"/>
                  <a:gd name="connsiteY118" fmla="*/ 696638 h 3006865"/>
                  <a:gd name="connsiteX119" fmla="*/ 3039717 w 6182912"/>
                  <a:gd name="connsiteY119" fmla="*/ 603666 h 3006865"/>
                  <a:gd name="connsiteX120" fmla="*/ 2971386 w 6182912"/>
                  <a:gd name="connsiteY120" fmla="*/ 584202 h 3006865"/>
                  <a:gd name="connsiteX121" fmla="*/ 2890630 w 6182912"/>
                  <a:gd name="connsiteY121" fmla="*/ 603666 h 3006865"/>
                  <a:gd name="connsiteX0" fmla="*/ 2890630 w 6182912"/>
                  <a:gd name="connsiteY0" fmla="*/ 603666 h 3006865"/>
                  <a:gd name="connsiteX1" fmla="*/ 2862263 w 6182912"/>
                  <a:gd name="connsiteY1" fmla="*/ 670341 h 3006865"/>
                  <a:gd name="connsiteX2" fmla="*/ 2811117 w 6182912"/>
                  <a:gd name="connsiteY2" fmla="*/ 742814 h 3006865"/>
                  <a:gd name="connsiteX3" fmla="*/ 2764114 w 6182912"/>
                  <a:gd name="connsiteY3" fmla="*/ 792509 h 3006865"/>
                  <a:gd name="connsiteX4" fmla="*/ 2655197 w 6182912"/>
                  <a:gd name="connsiteY4" fmla="*/ 788989 h 3006865"/>
                  <a:gd name="connsiteX5" fmla="*/ 2503833 w 6182912"/>
                  <a:gd name="connsiteY5" fmla="*/ 933210 h 3006865"/>
                  <a:gd name="connsiteX6" fmla="*/ 2413552 w 6182912"/>
                  <a:gd name="connsiteY6" fmla="*/ 901840 h 3006865"/>
                  <a:gd name="connsiteX7" fmla="*/ 2309813 w 6182912"/>
                  <a:gd name="connsiteY7" fmla="*/ 813216 h 3006865"/>
                  <a:gd name="connsiteX8" fmla="*/ 2244587 w 6182912"/>
                  <a:gd name="connsiteY8" fmla="*/ 782570 h 3006865"/>
                  <a:gd name="connsiteX9" fmla="*/ 2065683 w 6182912"/>
                  <a:gd name="connsiteY9" fmla="*/ 732875 h 3006865"/>
                  <a:gd name="connsiteX10" fmla="*/ 1856961 w 6182912"/>
                  <a:gd name="connsiteY10" fmla="*/ 683179 h 3006865"/>
                  <a:gd name="connsiteX11" fmla="*/ 1648239 w 6182912"/>
                  <a:gd name="connsiteY11" fmla="*/ 563909 h 3006865"/>
                  <a:gd name="connsiteX12" fmla="*/ 1519030 w 6182912"/>
                  <a:gd name="connsiteY12" fmla="*/ 424762 h 3006865"/>
                  <a:gd name="connsiteX13" fmla="*/ 1409700 w 6182912"/>
                  <a:gd name="connsiteY13" fmla="*/ 335309 h 3006865"/>
                  <a:gd name="connsiteX14" fmla="*/ 1310309 w 6182912"/>
                  <a:gd name="connsiteY14" fmla="*/ 335309 h 3006865"/>
                  <a:gd name="connsiteX15" fmla="*/ 1161222 w 6182912"/>
                  <a:gd name="connsiteY15" fmla="*/ 404883 h 3006865"/>
                  <a:gd name="connsiteX16" fmla="*/ 1041952 w 6182912"/>
                  <a:gd name="connsiteY16" fmla="*/ 424762 h 3006865"/>
                  <a:gd name="connsiteX17" fmla="*/ 723900 w 6182912"/>
                  <a:gd name="connsiteY17" fmla="*/ 454579 h 3006865"/>
                  <a:gd name="connsiteX18" fmla="*/ 554935 w 6182912"/>
                  <a:gd name="connsiteY18" fmla="*/ 434701 h 3006865"/>
                  <a:gd name="connsiteX19" fmla="*/ 473869 w 6182912"/>
                  <a:gd name="connsiteY19" fmla="*/ 432216 h 3006865"/>
                  <a:gd name="connsiteX20" fmla="*/ 403880 w 6182912"/>
                  <a:gd name="connsiteY20" fmla="*/ 365127 h 3006865"/>
                  <a:gd name="connsiteX21" fmla="*/ 314325 w 6182912"/>
                  <a:gd name="connsiteY21" fmla="*/ 277435 h 3006865"/>
                  <a:gd name="connsiteX22" fmla="*/ 167723 w 6182912"/>
                  <a:gd name="connsiteY22" fmla="*/ 123378 h 3006865"/>
                  <a:gd name="connsiteX23" fmla="*/ 107674 w 6182912"/>
                  <a:gd name="connsiteY23" fmla="*/ 106709 h 3006865"/>
                  <a:gd name="connsiteX24" fmla="*/ 69056 w 6182912"/>
                  <a:gd name="connsiteY24" fmla="*/ 117891 h 3006865"/>
                  <a:gd name="connsiteX25" fmla="*/ 0 w 6182912"/>
                  <a:gd name="connsiteY25" fmla="*/ 191710 h 3006865"/>
                  <a:gd name="connsiteX26" fmla="*/ 28161 w 6182912"/>
                  <a:gd name="connsiteY26" fmla="*/ 255694 h 3006865"/>
                  <a:gd name="connsiteX27" fmla="*/ 77857 w 6182912"/>
                  <a:gd name="connsiteY27" fmla="*/ 365127 h 3006865"/>
                  <a:gd name="connsiteX28" fmla="*/ 150019 w 6182912"/>
                  <a:gd name="connsiteY28" fmla="*/ 501272 h 3006865"/>
                  <a:gd name="connsiteX29" fmla="*/ 228496 w 6182912"/>
                  <a:gd name="connsiteY29" fmla="*/ 602424 h 3006865"/>
                  <a:gd name="connsiteX30" fmla="*/ 236883 w 6182912"/>
                  <a:gd name="connsiteY30" fmla="*/ 732875 h 3006865"/>
                  <a:gd name="connsiteX31" fmla="*/ 242888 w 6182912"/>
                  <a:gd name="connsiteY31" fmla="*/ 820360 h 3006865"/>
                  <a:gd name="connsiteX32" fmla="*/ 266700 w 6182912"/>
                  <a:gd name="connsiteY32" fmla="*/ 872023 h 3006865"/>
                  <a:gd name="connsiteX33" fmla="*/ 440013 w 6182912"/>
                  <a:gd name="connsiteY33" fmla="*/ 994813 h 3006865"/>
                  <a:gd name="connsiteX34" fmla="*/ 651116 w 6182912"/>
                  <a:gd name="connsiteY34" fmla="*/ 1300441 h 3006865"/>
                  <a:gd name="connsiteX35" fmla="*/ 754856 w 6182912"/>
                  <a:gd name="connsiteY35" fmla="*/ 1550161 h 3006865"/>
                  <a:gd name="connsiteX36" fmla="*/ 746159 w 6182912"/>
                  <a:gd name="connsiteY36" fmla="*/ 1706081 h 3006865"/>
                  <a:gd name="connsiteX37" fmla="*/ 711580 w 6182912"/>
                  <a:gd name="connsiteY37" fmla="*/ 1861483 h 3006865"/>
                  <a:gd name="connsiteX38" fmla="*/ 733839 w 6182912"/>
                  <a:gd name="connsiteY38" fmla="*/ 1945449 h 3006865"/>
                  <a:gd name="connsiteX39" fmla="*/ 788194 w 6182912"/>
                  <a:gd name="connsiteY39" fmla="*/ 2037179 h 3006865"/>
                  <a:gd name="connsiteX40" fmla="*/ 925788 w 6182912"/>
                  <a:gd name="connsiteY40" fmla="*/ 2122282 h 3006865"/>
                  <a:gd name="connsiteX41" fmla="*/ 1140515 w 6182912"/>
                  <a:gd name="connsiteY41" fmla="*/ 2206971 h 3006865"/>
                  <a:gd name="connsiteX42" fmla="*/ 1350065 w 6182912"/>
                  <a:gd name="connsiteY42" fmla="*/ 2324689 h 3006865"/>
                  <a:gd name="connsiteX43" fmla="*/ 1417672 w 6182912"/>
                  <a:gd name="connsiteY43" fmla="*/ 2478020 h 3006865"/>
                  <a:gd name="connsiteX44" fmla="*/ 1538909 w 6182912"/>
                  <a:gd name="connsiteY44" fmla="*/ 2561675 h 3006865"/>
                  <a:gd name="connsiteX45" fmla="*/ 1769269 w 6182912"/>
                  <a:gd name="connsiteY45" fmla="*/ 2649160 h 3006865"/>
                  <a:gd name="connsiteX46" fmla="*/ 1936474 w 6182912"/>
                  <a:gd name="connsiteY46" fmla="*/ 2661066 h 3006865"/>
                  <a:gd name="connsiteX47" fmla="*/ 2040731 w 6182912"/>
                  <a:gd name="connsiteY47" fmla="*/ 2661066 h 3006865"/>
                  <a:gd name="connsiteX48" fmla="*/ 2145196 w 6182912"/>
                  <a:gd name="connsiteY48" fmla="*/ 2611370 h 3006865"/>
                  <a:gd name="connsiteX49" fmla="*/ 2423491 w 6182912"/>
                  <a:gd name="connsiteY49" fmla="*/ 2442405 h 3006865"/>
                  <a:gd name="connsiteX50" fmla="*/ 2519363 w 6182912"/>
                  <a:gd name="connsiteY50" fmla="*/ 2418179 h 3006865"/>
                  <a:gd name="connsiteX51" fmla="*/ 2646086 w 6182912"/>
                  <a:gd name="connsiteY51" fmla="*/ 2414140 h 3006865"/>
                  <a:gd name="connsiteX52" fmla="*/ 2791239 w 6182912"/>
                  <a:gd name="connsiteY52" fmla="*/ 2402649 h 3006865"/>
                  <a:gd name="connsiteX53" fmla="*/ 3073469 w 6182912"/>
                  <a:gd name="connsiteY53" fmla="*/ 2610852 h 3006865"/>
                  <a:gd name="connsiteX54" fmla="*/ 3193256 w 6182912"/>
                  <a:gd name="connsiteY54" fmla="*/ 2675354 h 3006865"/>
                  <a:gd name="connsiteX55" fmla="*/ 3275046 w 6182912"/>
                  <a:gd name="connsiteY55" fmla="*/ 2692437 h 3006865"/>
                  <a:gd name="connsiteX56" fmla="*/ 3486978 w 6182912"/>
                  <a:gd name="connsiteY56" fmla="*/ 2671005 h 3006865"/>
                  <a:gd name="connsiteX57" fmla="*/ 3650456 w 6182912"/>
                  <a:gd name="connsiteY57" fmla="*/ 2563435 h 3006865"/>
                  <a:gd name="connsiteX58" fmla="*/ 3836194 w 6182912"/>
                  <a:gd name="connsiteY58" fmla="*/ 2422941 h 3006865"/>
                  <a:gd name="connsiteX59" fmla="*/ 3968198 w 6182912"/>
                  <a:gd name="connsiteY59" fmla="*/ 2358957 h 3006865"/>
                  <a:gd name="connsiteX60" fmla="*/ 4073387 w 6182912"/>
                  <a:gd name="connsiteY60" fmla="*/ 2323136 h 3006865"/>
                  <a:gd name="connsiteX61" fmla="*/ 4186238 w 6182912"/>
                  <a:gd name="connsiteY61" fmla="*/ 2334835 h 3006865"/>
                  <a:gd name="connsiteX62" fmla="*/ 4279728 w 6182912"/>
                  <a:gd name="connsiteY62" fmla="*/ 2376765 h 3006865"/>
                  <a:gd name="connsiteX63" fmla="*/ 4340190 w 6182912"/>
                  <a:gd name="connsiteY63" fmla="*/ 2446753 h 3006865"/>
                  <a:gd name="connsiteX64" fmla="*/ 4396615 w 6182912"/>
                  <a:gd name="connsiteY64" fmla="*/ 2632802 h 3006865"/>
                  <a:gd name="connsiteX65" fmla="*/ 4471988 w 6182912"/>
                  <a:gd name="connsiteY65" fmla="*/ 2725360 h 3006865"/>
                  <a:gd name="connsiteX66" fmla="*/ 4573450 w 6182912"/>
                  <a:gd name="connsiteY66" fmla="*/ 2773502 h 3006865"/>
                  <a:gd name="connsiteX67" fmla="*/ 4691994 w 6182912"/>
                  <a:gd name="connsiteY67" fmla="*/ 2919380 h 3006865"/>
                  <a:gd name="connsiteX68" fmla="*/ 4774406 w 6182912"/>
                  <a:gd name="connsiteY68" fmla="*/ 2973010 h 3006865"/>
                  <a:gd name="connsiteX69" fmla="*/ 4852573 w 6182912"/>
                  <a:gd name="connsiteY69" fmla="*/ 3006865 h 3006865"/>
                  <a:gd name="connsiteX70" fmla="*/ 4938091 w 6182912"/>
                  <a:gd name="connsiteY70" fmla="*/ 2979118 h 3006865"/>
                  <a:gd name="connsiteX71" fmla="*/ 5086764 w 6182912"/>
                  <a:gd name="connsiteY71" fmla="*/ 2851980 h 3006865"/>
                  <a:gd name="connsiteX72" fmla="*/ 5206448 w 6182912"/>
                  <a:gd name="connsiteY72" fmla="*/ 2800214 h 3006865"/>
                  <a:gd name="connsiteX73" fmla="*/ 5442192 w 6182912"/>
                  <a:gd name="connsiteY73" fmla="*/ 2778265 h 3006865"/>
                  <a:gd name="connsiteX74" fmla="*/ 5604013 w 6182912"/>
                  <a:gd name="connsiteY74" fmla="*/ 2631249 h 3006865"/>
                  <a:gd name="connsiteX75" fmla="*/ 5753100 w 6182912"/>
                  <a:gd name="connsiteY75" fmla="*/ 2422527 h 3006865"/>
                  <a:gd name="connsiteX76" fmla="*/ 5776913 w 6182912"/>
                  <a:gd name="connsiteY76" fmla="*/ 2320547 h 3006865"/>
                  <a:gd name="connsiteX77" fmla="*/ 5821121 w 6182912"/>
                  <a:gd name="connsiteY77" fmla="*/ 2074451 h 3006865"/>
                  <a:gd name="connsiteX78" fmla="*/ 5886657 w 6182912"/>
                  <a:gd name="connsiteY78" fmla="*/ 1938305 h 3006865"/>
                  <a:gd name="connsiteX79" fmla="*/ 6051274 w 6182912"/>
                  <a:gd name="connsiteY79" fmla="*/ 1607518 h 3006865"/>
                  <a:gd name="connsiteX80" fmla="*/ 6182865 w 6182912"/>
                  <a:gd name="connsiteY80" fmla="*/ 1310587 h 3006865"/>
                  <a:gd name="connsiteX81" fmla="*/ 6181621 w 6182912"/>
                  <a:gd name="connsiteY81" fmla="*/ 801931 h 3006865"/>
                  <a:gd name="connsiteX82" fmla="*/ 6100763 w 6182912"/>
                  <a:gd name="connsiteY82" fmla="*/ 696535 h 3006865"/>
                  <a:gd name="connsiteX83" fmla="*/ 6047339 w 6182912"/>
                  <a:gd name="connsiteY83" fmla="*/ 573020 h 3006865"/>
                  <a:gd name="connsiteX84" fmla="*/ 6022181 w 6182912"/>
                  <a:gd name="connsiteY84" fmla="*/ 422691 h 3006865"/>
                  <a:gd name="connsiteX85" fmla="*/ 6009551 w 6182912"/>
                  <a:gd name="connsiteY85" fmla="*/ 297520 h 3006865"/>
                  <a:gd name="connsiteX86" fmla="*/ 5969793 w 6182912"/>
                  <a:gd name="connsiteY86" fmla="*/ 171106 h 3006865"/>
                  <a:gd name="connsiteX87" fmla="*/ 5934075 w 6182912"/>
                  <a:gd name="connsiteY87" fmla="*/ 148847 h 3006865"/>
                  <a:gd name="connsiteX88" fmla="*/ 5885932 w 6182912"/>
                  <a:gd name="connsiteY88" fmla="*/ 149987 h 3006865"/>
                  <a:gd name="connsiteX89" fmla="*/ 5819153 w 6182912"/>
                  <a:gd name="connsiteY89" fmla="*/ 274846 h 3006865"/>
                  <a:gd name="connsiteX90" fmla="*/ 5745542 w 6182912"/>
                  <a:gd name="connsiteY90" fmla="*/ 280024 h 3006865"/>
                  <a:gd name="connsiteX91" fmla="*/ 5643770 w 6182912"/>
                  <a:gd name="connsiteY91" fmla="*/ 285614 h 3006865"/>
                  <a:gd name="connsiteX92" fmla="*/ 5607844 w 6182912"/>
                  <a:gd name="connsiteY92" fmla="*/ 275054 h 3006865"/>
                  <a:gd name="connsiteX93" fmla="*/ 5557113 w 6182912"/>
                  <a:gd name="connsiteY93" fmla="*/ 190571 h 3006865"/>
                  <a:gd name="connsiteX94" fmla="*/ 5517356 w 6182912"/>
                  <a:gd name="connsiteY94" fmla="*/ 144085 h 3006865"/>
                  <a:gd name="connsiteX95" fmla="*/ 5444987 w 6182912"/>
                  <a:gd name="connsiteY95" fmla="*/ 118615 h 3006865"/>
                  <a:gd name="connsiteX96" fmla="*/ 5357813 w 6182912"/>
                  <a:gd name="connsiteY96" fmla="*/ 89316 h 3006865"/>
                  <a:gd name="connsiteX97" fmla="*/ 5254177 w 6182912"/>
                  <a:gd name="connsiteY97" fmla="*/ 37136 h 3006865"/>
                  <a:gd name="connsiteX98" fmla="*/ 5186570 w 6182912"/>
                  <a:gd name="connsiteY98" fmla="*/ 7318 h 3006865"/>
                  <a:gd name="connsiteX99" fmla="*/ 5138738 w 6182912"/>
                  <a:gd name="connsiteY99" fmla="*/ 1210 h 3006865"/>
                  <a:gd name="connsiteX100" fmla="*/ 5077239 w 6182912"/>
                  <a:gd name="connsiteY100" fmla="*/ 47075 h 3006865"/>
                  <a:gd name="connsiteX101" fmla="*/ 5026715 w 6182912"/>
                  <a:gd name="connsiteY101" fmla="*/ 236746 h 3006865"/>
                  <a:gd name="connsiteX102" fmla="*/ 4981575 w 6182912"/>
                  <a:gd name="connsiteY102" fmla="*/ 351254 h 3006865"/>
                  <a:gd name="connsiteX103" fmla="*/ 4908688 w 6182912"/>
                  <a:gd name="connsiteY103" fmla="*/ 432630 h 3006865"/>
                  <a:gd name="connsiteX104" fmla="*/ 4781550 w 6182912"/>
                  <a:gd name="connsiteY104" fmla="*/ 470316 h 3006865"/>
                  <a:gd name="connsiteX105" fmla="*/ 4629978 w 6182912"/>
                  <a:gd name="connsiteY105" fmla="*/ 514214 h 3006865"/>
                  <a:gd name="connsiteX106" fmla="*/ 4327353 w 6182912"/>
                  <a:gd name="connsiteY106" fmla="*/ 641041 h 3006865"/>
                  <a:gd name="connsiteX107" fmla="*/ 4174331 w 6182912"/>
                  <a:gd name="connsiteY107" fmla="*/ 717966 h 3006865"/>
                  <a:gd name="connsiteX108" fmla="*/ 4056304 w 6182912"/>
                  <a:gd name="connsiteY108" fmla="*/ 713411 h 3006865"/>
                  <a:gd name="connsiteX109" fmla="*/ 3904422 w 6182912"/>
                  <a:gd name="connsiteY109" fmla="*/ 722936 h 3006865"/>
                  <a:gd name="connsiteX110" fmla="*/ 3831431 w 6182912"/>
                  <a:gd name="connsiteY110" fmla="*/ 732254 h 3006865"/>
                  <a:gd name="connsiteX111" fmla="*/ 3731109 w 6182912"/>
                  <a:gd name="connsiteY111" fmla="*/ 767040 h 3006865"/>
                  <a:gd name="connsiteX112" fmla="*/ 3671888 w 6182912"/>
                  <a:gd name="connsiteY112" fmla="*/ 863222 h 3006865"/>
                  <a:gd name="connsiteX113" fmla="*/ 3646004 w 6182912"/>
                  <a:gd name="connsiteY113" fmla="*/ 941596 h 3006865"/>
                  <a:gd name="connsiteX114" fmla="*/ 3605213 w 6182912"/>
                  <a:gd name="connsiteY114" fmla="*/ 982285 h 3006865"/>
                  <a:gd name="connsiteX115" fmla="*/ 3547441 w 6182912"/>
                  <a:gd name="connsiteY115" fmla="*/ 979696 h 3006865"/>
                  <a:gd name="connsiteX116" fmla="*/ 3459956 w 6182912"/>
                  <a:gd name="connsiteY116" fmla="*/ 917991 h 3006865"/>
                  <a:gd name="connsiteX117" fmla="*/ 3390797 w 6182912"/>
                  <a:gd name="connsiteY117" fmla="*/ 862083 h 3006865"/>
                  <a:gd name="connsiteX118" fmla="*/ 3314700 w 6182912"/>
                  <a:gd name="connsiteY118" fmla="*/ 765591 h 3006865"/>
                  <a:gd name="connsiteX119" fmla="*/ 3216655 w 6182912"/>
                  <a:gd name="connsiteY119" fmla="*/ 696638 h 3006865"/>
                  <a:gd name="connsiteX120" fmla="*/ 3039717 w 6182912"/>
                  <a:gd name="connsiteY120" fmla="*/ 603666 h 3006865"/>
                  <a:gd name="connsiteX121" fmla="*/ 2971386 w 6182912"/>
                  <a:gd name="connsiteY121" fmla="*/ 584202 h 3006865"/>
                  <a:gd name="connsiteX122" fmla="*/ 2890630 w 6182912"/>
                  <a:gd name="connsiteY122" fmla="*/ 603666 h 3006865"/>
                  <a:gd name="connsiteX0" fmla="*/ 2890630 w 6182912"/>
                  <a:gd name="connsiteY0" fmla="*/ 603666 h 3006865"/>
                  <a:gd name="connsiteX1" fmla="*/ 2862263 w 6182912"/>
                  <a:gd name="connsiteY1" fmla="*/ 670341 h 3006865"/>
                  <a:gd name="connsiteX2" fmla="*/ 2811117 w 6182912"/>
                  <a:gd name="connsiteY2" fmla="*/ 742814 h 3006865"/>
                  <a:gd name="connsiteX3" fmla="*/ 2764114 w 6182912"/>
                  <a:gd name="connsiteY3" fmla="*/ 792509 h 3006865"/>
                  <a:gd name="connsiteX4" fmla="*/ 2655197 w 6182912"/>
                  <a:gd name="connsiteY4" fmla="*/ 788989 h 3006865"/>
                  <a:gd name="connsiteX5" fmla="*/ 2503833 w 6182912"/>
                  <a:gd name="connsiteY5" fmla="*/ 933210 h 3006865"/>
                  <a:gd name="connsiteX6" fmla="*/ 2413552 w 6182912"/>
                  <a:gd name="connsiteY6" fmla="*/ 901840 h 3006865"/>
                  <a:gd name="connsiteX7" fmla="*/ 2309813 w 6182912"/>
                  <a:gd name="connsiteY7" fmla="*/ 813216 h 3006865"/>
                  <a:gd name="connsiteX8" fmla="*/ 2244587 w 6182912"/>
                  <a:gd name="connsiteY8" fmla="*/ 782570 h 3006865"/>
                  <a:gd name="connsiteX9" fmla="*/ 2065683 w 6182912"/>
                  <a:gd name="connsiteY9" fmla="*/ 732875 h 3006865"/>
                  <a:gd name="connsiteX10" fmla="*/ 1856961 w 6182912"/>
                  <a:gd name="connsiteY10" fmla="*/ 683179 h 3006865"/>
                  <a:gd name="connsiteX11" fmla="*/ 1648239 w 6182912"/>
                  <a:gd name="connsiteY11" fmla="*/ 563909 h 3006865"/>
                  <a:gd name="connsiteX12" fmla="*/ 1519030 w 6182912"/>
                  <a:gd name="connsiteY12" fmla="*/ 424762 h 3006865"/>
                  <a:gd name="connsiteX13" fmla="*/ 1409700 w 6182912"/>
                  <a:gd name="connsiteY13" fmla="*/ 335309 h 3006865"/>
                  <a:gd name="connsiteX14" fmla="*/ 1310309 w 6182912"/>
                  <a:gd name="connsiteY14" fmla="*/ 335309 h 3006865"/>
                  <a:gd name="connsiteX15" fmla="*/ 1161222 w 6182912"/>
                  <a:gd name="connsiteY15" fmla="*/ 404883 h 3006865"/>
                  <a:gd name="connsiteX16" fmla="*/ 1041952 w 6182912"/>
                  <a:gd name="connsiteY16" fmla="*/ 424762 h 3006865"/>
                  <a:gd name="connsiteX17" fmla="*/ 723900 w 6182912"/>
                  <a:gd name="connsiteY17" fmla="*/ 454579 h 3006865"/>
                  <a:gd name="connsiteX18" fmla="*/ 581129 w 6182912"/>
                  <a:gd name="connsiteY18" fmla="*/ 465658 h 3006865"/>
                  <a:gd name="connsiteX19" fmla="*/ 473869 w 6182912"/>
                  <a:gd name="connsiteY19" fmla="*/ 432216 h 3006865"/>
                  <a:gd name="connsiteX20" fmla="*/ 403880 w 6182912"/>
                  <a:gd name="connsiteY20" fmla="*/ 365127 h 3006865"/>
                  <a:gd name="connsiteX21" fmla="*/ 314325 w 6182912"/>
                  <a:gd name="connsiteY21" fmla="*/ 277435 h 3006865"/>
                  <a:gd name="connsiteX22" fmla="*/ 167723 w 6182912"/>
                  <a:gd name="connsiteY22" fmla="*/ 123378 h 3006865"/>
                  <a:gd name="connsiteX23" fmla="*/ 107674 w 6182912"/>
                  <a:gd name="connsiteY23" fmla="*/ 106709 h 3006865"/>
                  <a:gd name="connsiteX24" fmla="*/ 69056 w 6182912"/>
                  <a:gd name="connsiteY24" fmla="*/ 117891 h 3006865"/>
                  <a:gd name="connsiteX25" fmla="*/ 0 w 6182912"/>
                  <a:gd name="connsiteY25" fmla="*/ 191710 h 3006865"/>
                  <a:gd name="connsiteX26" fmla="*/ 28161 w 6182912"/>
                  <a:gd name="connsiteY26" fmla="*/ 255694 h 3006865"/>
                  <a:gd name="connsiteX27" fmla="*/ 77857 w 6182912"/>
                  <a:gd name="connsiteY27" fmla="*/ 365127 h 3006865"/>
                  <a:gd name="connsiteX28" fmla="*/ 150019 w 6182912"/>
                  <a:gd name="connsiteY28" fmla="*/ 501272 h 3006865"/>
                  <a:gd name="connsiteX29" fmla="*/ 228496 w 6182912"/>
                  <a:gd name="connsiteY29" fmla="*/ 602424 h 3006865"/>
                  <a:gd name="connsiteX30" fmla="*/ 236883 w 6182912"/>
                  <a:gd name="connsiteY30" fmla="*/ 732875 h 3006865"/>
                  <a:gd name="connsiteX31" fmla="*/ 242888 w 6182912"/>
                  <a:gd name="connsiteY31" fmla="*/ 820360 h 3006865"/>
                  <a:gd name="connsiteX32" fmla="*/ 266700 w 6182912"/>
                  <a:gd name="connsiteY32" fmla="*/ 872023 h 3006865"/>
                  <a:gd name="connsiteX33" fmla="*/ 440013 w 6182912"/>
                  <a:gd name="connsiteY33" fmla="*/ 994813 h 3006865"/>
                  <a:gd name="connsiteX34" fmla="*/ 651116 w 6182912"/>
                  <a:gd name="connsiteY34" fmla="*/ 1300441 h 3006865"/>
                  <a:gd name="connsiteX35" fmla="*/ 754856 w 6182912"/>
                  <a:gd name="connsiteY35" fmla="*/ 1550161 h 3006865"/>
                  <a:gd name="connsiteX36" fmla="*/ 746159 w 6182912"/>
                  <a:gd name="connsiteY36" fmla="*/ 1706081 h 3006865"/>
                  <a:gd name="connsiteX37" fmla="*/ 711580 w 6182912"/>
                  <a:gd name="connsiteY37" fmla="*/ 1861483 h 3006865"/>
                  <a:gd name="connsiteX38" fmla="*/ 733839 w 6182912"/>
                  <a:gd name="connsiteY38" fmla="*/ 1945449 h 3006865"/>
                  <a:gd name="connsiteX39" fmla="*/ 788194 w 6182912"/>
                  <a:gd name="connsiteY39" fmla="*/ 2037179 h 3006865"/>
                  <a:gd name="connsiteX40" fmla="*/ 925788 w 6182912"/>
                  <a:gd name="connsiteY40" fmla="*/ 2122282 h 3006865"/>
                  <a:gd name="connsiteX41" fmla="*/ 1140515 w 6182912"/>
                  <a:gd name="connsiteY41" fmla="*/ 2206971 h 3006865"/>
                  <a:gd name="connsiteX42" fmla="*/ 1350065 w 6182912"/>
                  <a:gd name="connsiteY42" fmla="*/ 2324689 h 3006865"/>
                  <a:gd name="connsiteX43" fmla="*/ 1417672 w 6182912"/>
                  <a:gd name="connsiteY43" fmla="*/ 2478020 h 3006865"/>
                  <a:gd name="connsiteX44" fmla="*/ 1538909 w 6182912"/>
                  <a:gd name="connsiteY44" fmla="*/ 2561675 h 3006865"/>
                  <a:gd name="connsiteX45" fmla="*/ 1769269 w 6182912"/>
                  <a:gd name="connsiteY45" fmla="*/ 2649160 h 3006865"/>
                  <a:gd name="connsiteX46" fmla="*/ 1936474 w 6182912"/>
                  <a:gd name="connsiteY46" fmla="*/ 2661066 h 3006865"/>
                  <a:gd name="connsiteX47" fmla="*/ 2040731 w 6182912"/>
                  <a:gd name="connsiteY47" fmla="*/ 2661066 h 3006865"/>
                  <a:gd name="connsiteX48" fmla="*/ 2145196 w 6182912"/>
                  <a:gd name="connsiteY48" fmla="*/ 2611370 h 3006865"/>
                  <a:gd name="connsiteX49" fmla="*/ 2423491 w 6182912"/>
                  <a:gd name="connsiteY49" fmla="*/ 2442405 h 3006865"/>
                  <a:gd name="connsiteX50" fmla="*/ 2519363 w 6182912"/>
                  <a:gd name="connsiteY50" fmla="*/ 2418179 h 3006865"/>
                  <a:gd name="connsiteX51" fmla="*/ 2646086 w 6182912"/>
                  <a:gd name="connsiteY51" fmla="*/ 2414140 h 3006865"/>
                  <a:gd name="connsiteX52" fmla="*/ 2791239 w 6182912"/>
                  <a:gd name="connsiteY52" fmla="*/ 2402649 h 3006865"/>
                  <a:gd name="connsiteX53" fmla="*/ 3073469 w 6182912"/>
                  <a:gd name="connsiteY53" fmla="*/ 2610852 h 3006865"/>
                  <a:gd name="connsiteX54" fmla="*/ 3193256 w 6182912"/>
                  <a:gd name="connsiteY54" fmla="*/ 2675354 h 3006865"/>
                  <a:gd name="connsiteX55" fmla="*/ 3275046 w 6182912"/>
                  <a:gd name="connsiteY55" fmla="*/ 2692437 h 3006865"/>
                  <a:gd name="connsiteX56" fmla="*/ 3486978 w 6182912"/>
                  <a:gd name="connsiteY56" fmla="*/ 2671005 h 3006865"/>
                  <a:gd name="connsiteX57" fmla="*/ 3650456 w 6182912"/>
                  <a:gd name="connsiteY57" fmla="*/ 2563435 h 3006865"/>
                  <a:gd name="connsiteX58" fmla="*/ 3836194 w 6182912"/>
                  <a:gd name="connsiteY58" fmla="*/ 2422941 h 3006865"/>
                  <a:gd name="connsiteX59" fmla="*/ 3968198 w 6182912"/>
                  <a:gd name="connsiteY59" fmla="*/ 2358957 h 3006865"/>
                  <a:gd name="connsiteX60" fmla="*/ 4073387 w 6182912"/>
                  <a:gd name="connsiteY60" fmla="*/ 2323136 h 3006865"/>
                  <a:gd name="connsiteX61" fmla="*/ 4186238 w 6182912"/>
                  <a:gd name="connsiteY61" fmla="*/ 2334835 h 3006865"/>
                  <a:gd name="connsiteX62" fmla="*/ 4279728 w 6182912"/>
                  <a:gd name="connsiteY62" fmla="*/ 2376765 h 3006865"/>
                  <a:gd name="connsiteX63" fmla="*/ 4340190 w 6182912"/>
                  <a:gd name="connsiteY63" fmla="*/ 2446753 h 3006865"/>
                  <a:gd name="connsiteX64" fmla="*/ 4396615 w 6182912"/>
                  <a:gd name="connsiteY64" fmla="*/ 2632802 h 3006865"/>
                  <a:gd name="connsiteX65" fmla="*/ 4471988 w 6182912"/>
                  <a:gd name="connsiteY65" fmla="*/ 2725360 h 3006865"/>
                  <a:gd name="connsiteX66" fmla="*/ 4573450 w 6182912"/>
                  <a:gd name="connsiteY66" fmla="*/ 2773502 h 3006865"/>
                  <a:gd name="connsiteX67" fmla="*/ 4691994 w 6182912"/>
                  <a:gd name="connsiteY67" fmla="*/ 2919380 h 3006865"/>
                  <a:gd name="connsiteX68" fmla="*/ 4774406 w 6182912"/>
                  <a:gd name="connsiteY68" fmla="*/ 2973010 h 3006865"/>
                  <a:gd name="connsiteX69" fmla="*/ 4852573 w 6182912"/>
                  <a:gd name="connsiteY69" fmla="*/ 3006865 h 3006865"/>
                  <a:gd name="connsiteX70" fmla="*/ 4938091 w 6182912"/>
                  <a:gd name="connsiteY70" fmla="*/ 2979118 h 3006865"/>
                  <a:gd name="connsiteX71" fmla="*/ 5086764 w 6182912"/>
                  <a:gd name="connsiteY71" fmla="*/ 2851980 h 3006865"/>
                  <a:gd name="connsiteX72" fmla="*/ 5206448 w 6182912"/>
                  <a:gd name="connsiteY72" fmla="*/ 2800214 h 3006865"/>
                  <a:gd name="connsiteX73" fmla="*/ 5442192 w 6182912"/>
                  <a:gd name="connsiteY73" fmla="*/ 2778265 h 3006865"/>
                  <a:gd name="connsiteX74" fmla="*/ 5604013 w 6182912"/>
                  <a:gd name="connsiteY74" fmla="*/ 2631249 h 3006865"/>
                  <a:gd name="connsiteX75" fmla="*/ 5753100 w 6182912"/>
                  <a:gd name="connsiteY75" fmla="*/ 2422527 h 3006865"/>
                  <a:gd name="connsiteX76" fmla="*/ 5776913 w 6182912"/>
                  <a:gd name="connsiteY76" fmla="*/ 2320547 h 3006865"/>
                  <a:gd name="connsiteX77" fmla="*/ 5821121 w 6182912"/>
                  <a:gd name="connsiteY77" fmla="*/ 2074451 h 3006865"/>
                  <a:gd name="connsiteX78" fmla="*/ 5886657 w 6182912"/>
                  <a:gd name="connsiteY78" fmla="*/ 1938305 h 3006865"/>
                  <a:gd name="connsiteX79" fmla="*/ 6051274 w 6182912"/>
                  <a:gd name="connsiteY79" fmla="*/ 1607518 h 3006865"/>
                  <a:gd name="connsiteX80" fmla="*/ 6182865 w 6182912"/>
                  <a:gd name="connsiteY80" fmla="*/ 1310587 h 3006865"/>
                  <a:gd name="connsiteX81" fmla="*/ 6181621 w 6182912"/>
                  <a:gd name="connsiteY81" fmla="*/ 801931 h 3006865"/>
                  <a:gd name="connsiteX82" fmla="*/ 6100763 w 6182912"/>
                  <a:gd name="connsiteY82" fmla="*/ 696535 h 3006865"/>
                  <a:gd name="connsiteX83" fmla="*/ 6047339 w 6182912"/>
                  <a:gd name="connsiteY83" fmla="*/ 573020 h 3006865"/>
                  <a:gd name="connsiteX84" fmla="*/ 6022181 w 6182912"/>
                  <a:gd name="connsiteY84" fmla="*/ 422691 h 3006865"/>
                  <a:gd name="connsiteX85" fmla="*/ 6009551 w 6182912"/>
                  <a:gd name="connsiteY85" fmla="*/ 297520 h 3006865"/>
                  <a:gd name="connsiteX86" fmla="*/ 5969793 w 6182912"/>
                  <a:gd name="connsiteY86" fmla="*/ 171106 h 3006865"/>
                  <a:gd name="connsiteX87" fmla="*/ 5934075 w 6182912"/>
                  <a:gd name="connsiteY87" fmla="*/ 148847 h 3006865"/>
                  <a:gd name="connsiteX88" fmla="*/ 5885932 w 6182912"/>
                  <a:gd name="connsiteY88" fmla="*/ 149987 h 3006865"/>
                  <a:gd name="connsiteX89" fmla="*/ 5819153 w 6182912"/>
                  <a:gd name="connsiteY89" fmla="*/ 274846 h 3006865"/>
                  <a:gd name="connsiteX90" fmla="*/ 5745542 w 6182912"/>
                  <a:gd name="connsiteY90" fmla="*/ 280024 h 3006865"/>
                  <a:gd name="connsiteX91" fmla="*/ 5643770 w 6182912"/>
                  <a:gd name="connsiteY91" fmla="*/ 285614 h 3006865"/>
                  <a:gd name="connsiteX92" fmla="*/ 5607844 w 6182912"/>
                  <a:gd name="connsiteY92" fmla="*/ 275054 h 3006865"/>
                  <a:gd name="connsiteX93" fmla="*/ 5557113 w 6182912"/>
                  <a:gd name="connsiteY93" fmla="*/ 190571 h 3006865"/>
                  <a:gd name="connsiteX94" fmla="*/ 5517356 w 6182912"/>
                  <a:gd name="connsiteY94" fmla="*/ 144085 h 3006865"/>
                  <a:gd name="connsiteX95" fmla="*/ 5444987 w 6182912"/>
                  <a:gd name="connsiteY95" fmla="*/ 118615 h 3006865"/>
                  <a:gd name="connsiteX96" fmla="*/ 5357813 w 6182912"/>
                  <a:gd name="connsiteY96" fmla="*/ 89316 h 3006865"/>
                  <a:gd name="connsiteX97" fmla="*/ 5254177 w 6182912"/>
                  <a:gd name="connsiteY97" fmla="*/ 37136 h 3006865"/>
                  <a:gd name="connsiteX98" fmla="*/ 5186570 w 6182912"/>
                  <a:gd name="connsiteY98" fmla="*/ 7318 h 3006865"/>
                  <a:gd name="connsiteX99" fmla="*/ 5138738 w 6182912"/>
                  <a:gd name="connsiteY99" fmla="*/ 1210 h 3006865"/>
                  <a:gd name="connsiteX100" fmla="*/ 5077239 w 6182912"/>
                  <a:gd name="connsiteY100" fmla="*/ 47075 h 3006865"/>
                  <a:gd name="connsiteX101" fmla="*/ 5026715 w 6182912"/>
                  <a:gd name="connsiteY101" fmla="*/ 236746 h 3006865"/>
                  <a:gd name="connsiteX102" fmla="*/ 4981575 w 6182912"/>
                  <a:gd name="connsiteY102" fmla="*/ 351254 h 3006865"/>
                  <a:gd name="connsiteX103" fmla="*/ 4908688 w 6182912"/>
                  <a:gd name="connsiteY103" fmla="*/ 432630 h 3006865"/>
                  <a:gd name="connsiteX104" fmla="*/ 4781550 w 6182912"/>
                  <a:gd name="connsiteY104" fmla="*/ 470316 h 3006865"/>
                  <a:gd name="connsiteX105" fmla="*/ 4629978 w 6182912"/>
                  <a:gd name="connsiteY105" fmla="*/ 514214 h 3006865"/>
                  <a:gd name="connsiteX106" fmla="*/ 4327353 w 6182912"/>
                  <a:gd name="connsiteY106" fmla="*/ 641041 h 3006865"/>
                  <a:gd name="connsiteX107" fmla="*/ 4174331 w 6182912"/>
                  <a:gd name="connsiteY107" fmla="*/ 717966 h 3006865"/>
                  <a:gd name="connsiteX108" fmla="*/ 4056304 w 6182912"/>
                  <a:gd name="connsiteY108" fmla="*/ 713411 h 3006865"/>
                  <a:gd name="connsiteX109" fmla="*/ 3904422 w 6182912"/>
                  <a:gd name="connsiteY109" fmla="*/ 722936 h 3006865"/>
                  <a:gd name="connsiteX110" fmla="*/ 3831431 w 6182912"/>
                  <a:gd name="connsiteY110" fmla="*/ 732254 h 3006865"/>
                  <a:gd name="connsiteX111" fmla="*/ 3731109 w 6182912"/>
                  <a:gd name="connsiteY111" fmla="*/ 767040 h 3006865"/>
                  <a:gd name="connsiteX112" fmla="*/ 3671888 w 6182912"/>
                  <a:gd name="connsiteY112" fmla="*/ 863222 h 3006865"/>
                  <a:gd name="connsiteX113" fmla="*/ 3646004 w 6182912"/>
                  <a:gd name="connsiteY113" fmla="*/ 941596 h 3006865"/>
                  <a:gd name="connsiteX114" fmla="*/ 3605213 w 6182912"/>
                  <a:gd name="connsiteY114" fmla="*/ 982285 h 3006865"/>
                  <a:gd name="connsiteX115" fmla="*/ 3547441 w 6182912"/>
                  <a:gd name="connsiteY115" fmla="*/ 979696 h 3006865"/>
                  <a:gd name="connsiteX116" fmla="*/ 3459956 w 6182912"/>
                  <a:gd name="connsiteY116" fmla="*/ 917991 h 3006865"/>
                  <a:gd name="connsiteX117" fmla="*/ 3390797 w 6182912"/>
                  <a:gd name="connsiteY117" fmla="*/ 862083 h 3006865"/>
                  <a:gd name="connsiteX118" fmla="*/ 3314700 w 6182912"/>
                  <a:gd name="connsiteY118" fmla="*/ 765591 h 3006865"/>
                  <a:gd name="connsiteX119" fmla="*/ 3216655 w 6182912"/>
                  <a:gd name="connsiteY119" fmla="*/ 696638 h 3006865"/>
                  <a:gd name="connsiteX120" fmla="*/ 3039717 w 6182912"/>
                  <a:gd name="connsiteY120" fmla="*/ 603666 h 3006865"/>
                  <a:gd name="connsiteX121" fmla="*/ 2971386 w 6182912"/>
                  <a:gd name="connsiteY121" fmla="*/ 584202 h 3006865"/>
                  <a:gd name="connsiteX122" fmla="*/ 2890630 w 6182912"/>
                  <a:gd name="connsiteY122" fmla="*/ 603666 h 3006865"/>
                  <a:gd name="connsiteX0" fmla="*/ 2890630 w 6182912"/>
                  <a:gd name="connsiteY0" fmla="*/ 603666 h 3006865"/>
                  <a:gd name="connsiteX1" fmla="*/ 2862263 w 6182912"/>
                  <a:gd name="connsiteY1" fmla="*/ 670341 h 3006865"/>
                  <a:gd name="connsiteX2" fmla="*/ 2811117 w 6182912"/>
                  <a:gd name="connsiteY2" fmla="*/ 742814 h 3006865"/>
                  <a:gd name="connsiteX3" fmla="*/ 2764114 w 6182912"/>
                  <a:gd name="connsiteY3" fmla="*/ 792509 h 3006865"/>
                  <a:gd name="connsiteX4" fmla="*/ 2655197 w 6182912"/>
                  <a:gd name="connsiteY4" fmla="*/ 788989 h 3006865"/>
                  <a:gd name="connsiteX5" fmla="*/ 2503833 w 6182912"/>
                  <a:gd name="connsiteY5" fmla="*/ 933210 h 3006865"/>
                  <a:gd name="connsiteX6" fmla="*/ 2413552 w 6182912"/>
                  <a:gd name="connsiteY6" fmla="*/ 901840 h 3006865"/>
                  <a:gd name="connsiteX7" fmla="*/ 2309813 w 6182912"/>
                  <a:gd name="connsiteY7" fmla="*/ 813216 h 3006865"/>
                  <a:gd name="connsiteX8" fmla="*/ 2244587 w 6182912"/>
                  <a:gd name="connsiteY8" fmla="*/ 782570 h 3006865"/>
                  <a:gd name="connsiteX9" fmla="*/ 2065683 w 6182912"/>
                  <a:gd name="connsiteY9" fmla="*/ 732875 h 3006865"/>
                  <a:gd name="connsiteX10" fmla="*/ 1856961 w 6182912"/>
                  <a:gd name="connsiteY10" fmla="*/ 683179 h 3006865"/>
                  <a:gd name="connsiteX11" fmla="*/ 1648239 w 6182912"/>
                  <a:gd name="connsiteY11" fmla="*/ 563909 h 3006865"/>
                  <a:gd name="connsiteX12" fmla="*/ 1519030 w 6182912"/>
                  <a:gd name="connsiteY12" fmla="*/ 424762 h 3006865"/>
                  <a:gd name="connsiteX13" fmla="*/ 1409700 w 6182912"/>
                  <a:gd name="connsiteY13" fmla="*/ 335309 h 3006865"/>
                  <a:gd name="connsiteX14" fmla="*/ 1310309 w 6182912"/>
                  <a:gd name="connsiteY14" fmla="*/ 335309 h 3006865"/>
                  <a:gd name="connsiteX15" fmla="*/ 1161222 w 6182912"/>
                  <a:gd name="connsiteY15" fmla="*/ 404883 h 3006865"/>
                  <a:gd name="connsiteX16" fmla="*/ 1041952 w 6182912"/>
                  <a:gd name="connsiteY16" fmla="*/ 424762 h 3006865"/>
                  <a:gd name="connsiteX17" fmla="*/ 907256 w 6182912"/>
                  <a:gd name="connsiteY17" fmla="*/ 456029 h 3006865"/>
                  <a:gd name="connsiteX18" fmla="*/ 723900 w 6182912"/>
                  <a:gd name="connsiteY18" fmla="*/ 454579 h 3006865"/>
                  <a:gd name="connsiteX19" fmla="*/ 581129 w 6182912"/>
                  <a:gd name="connsiteY19" fmla="*/ 465658 h 3006865"/>
                  <a:gd name="connsiteX20" fmla="*/ 473869 w 6182912"/>
                  <a:gd name="connsiteY20" fmla="*/ 432216 h 3006865"/>
                  <a:gd name="connsiteX21" fmla="*/ 403880 w 6182912"/>
                  <a:gd name="connsiteY21" fmla="*/ 365127 h 3006865"/>
                  <a:gd name="connsiteX22" fmla="*/ 314325 w 6182912"/>
                  <a:gd name="connsiteY22" fmla="*/ 277435 h 3006865"/>
                  <a:gd name="connsiteX23" fmla="*/ 167723 w 6182912"/>
                  <a:gd name="connsiteY23" fmla="*/ 123378 h 3006865"/>
                  <a:gd name="connsiteX24" fmla="*/ 107674 w 6182912"/>
                  <a:gd name="connsiteY24" fmla="*/ 106709 h 3006865"/>
                  <a:gd name="connsiteX25" fmla="*/ 69056 w 6182912"/>
                  <a:gd name="connsiteY25" fmla="*/ 117891 h 3006865"/>
                  <a:gd name="connsiteX26" fmla="*/ 0 w 6182912"/>
                  <a:gd name="connsiteY26" fmla="*/ 191710 h 3006865"/>
                  <a:gd name="connsiteX27" fmla="*/ 28161 w 6182912"/>
                  <a:gd name="connsiteY27" fmla="*/ 255694 h 3006865"/>
                  <a:gd name="connsiteX28" fmla="*/ 77857 w 6182912"/>
                  <a:gd name="connsiteY28" fmla="*/ 365127 h 3006865"/>
                  <a:gd name="connsiteX29" fmla="*/ 150019 w 6182912"/>
                  <a:gd name="connsiteY29" fmla="*/ 501272 h 3006865"/>
                  <a:gd name="connsiteX30" fmla="*/ 228496 w 6182912"/>
                  <a:gd name="connsiteY30" fmla="*/ 602424 h 3006865"/>
                  <a:gd name="connsiteX31" fmla="*/ 236883 w 6182912"/>
                  <a:gd name="connsiteY31" fmla="*/ 732875 h 3006865"/>
                  <a:gd name="connsiteX32" fmla="*/ 242888 w 6182912"/>
                  <a:gd name="connsiteY32" fmla="*/ 820360 h 3006865"/>
                  <a:gd name="connsiteX33" fmla="*/ 266700 w 6182912"/>
                  <a:gd name="connsiteY33" fmla="*/ 872023 h 3006865"/>
                  <a:gd name="connsiteX34" fmla="*/ 440013 w 6182912"/>
                  <a:gd name="connsiteY34" fmla="*/ 994813 h 3006865"/>
                  <a:gd name="connsiteX35" fmla="*/ 651116 w 6182912"/>
                  <a:gd name="connsiteY35" fmla="*/ 1300441 h 3006865"/>
                  <a:gd name="connsiteX36" fmla="*/ 754856 w 6182912"/>
                  <a:gd name="connsiteY36" fmla="*/ 1550161 h 3006865"/>
                  <a:gd name="connsiteX37" fmla="*/ 746159 w 6182912"/>
                  <a:gd name="connsiteY37" fmla="*/ 1706081 h 3006865"/>
                  <a:gd name="connsiteX38" fmla="*/ 711580 w 6182912"/>
                  <a:gd name="connsiteY38" fmla="*/ 1861483 h 3006865"/>
                  <a:gd name="connsiteX39" fmla="*/ 733839 w 6182912"/>
                  <a:gd name="connsiteY39" fmla="*/ 1945449 h 3006865"/>
                  <a:gd name="connsiteX40" fmla="*/ 788194 w 6182912"/>
                  <a:gd name="connsiteY40" fmla="*/ 2037179 h 3006865"/>
                  <a:gd name="connsiteX41" fmla="*/ 925788 w 6182912"/>
                  <a:gd name="connsiteY41" fmla="*/ 2122282 h 3006865"/>
                  <a:gd name="connsiteX42" fmla="*/ 1140515 w 6182912"/>
                  <a:gd name="connsiteY42" fmla="*/ 2206971 h 3006865"/>
                  <a:gd name="connsiteX43" fmla="*/ 1350065 w 6182912"/>
                  <a:gd name="connsiteY43" fmla="*/ 2324689 h 3006865"/>
                  <a:gd name="connsiteX44" fmla="*/ 1417672 w 6182912"/>
                  <a:gd name="connsiteY44" fmla="*/ 2478020 h 3006865"/>
                  <a:gd name="connsiteX45" fmla="*/ 1538909 w 6182912"/>
                  <a:gd name="connsiteY45" fmla="*/ 2561675 h 3006865"/>
                  <a:gd name="connsiteX46" fmla="*/ 1769269 w 6182912"/>
                  <a:gd name="connsiteY46" fmla="*/ 2649160 h 3006865"/>
                  <a:gd name="connsiteX47" fmla="*/ 1936474 w 6182912"/>
                  <a:gd name="connsiteY47" fmla="*/ 2661066 h 3006865"/>
                  <a:gd name="connsiteX48" fmla="*/ 2040731 w 6182912"/>
                  <a:gd name="connsiteY48" fmla="*/ 2661066 h 3006865"/>
                  <a:gd name="connsiteX49" fmla="*/ 2145196 w 6182912"/>
                  <a:gd name="connsiteY49" fmla="*/ 2611370 h 3006865"/>
                  <a:gd name="connsiteX50" fmla="*/ 2423491 w 6182912"/>
                  <a:gd name="connsiteY50" fmla="*/ 2442405 h 3006865"/>
                  <a:gd name="connsiteX51" fmla="*/ 2519363 w 6182912"/>
                  <a:gd name="connsiteY51" fmla="*/ 2418179 h 3006865"/>
                  <a:gd name="connsiteX52" fmla="*/ 2646086 w 6182912"/>
                  <a:gd name="connsiteY52" fmla="*/ 2414140 h 3006865"/>
                  <a:gd name="connsiteX53" fmla="*/ 2791239 w 6182912"/>
                  <a:gd name="connsiteY53" fmla="*/ 2402649 h 3006865"/>
                  <a:gd name="connsiteX54" fmla="*/ 3073469 w 6182912"/>
                  <a:gd name="connsiteY54" fmla="*/ 2610852 h 3006865"/>
                  <a:gd name="connsiteX55" fmla="*/ 3193256 w 6182912"/>
                  <a:gd name="connsiteY55" fmla="*/ 2675354 h 3006865"/>
                  <a:gd name="connsiteX56" fmla="*/ 3275046 w 6182912"/>
                  <a:gd name="connsiteY56" fmla="*/ 2692437 h 3006865"/>
                  <a:gd name="connsiteX57" fmla="*/ 3486978 w 6182912"/>
                  <a:gd name="connsiteY57" fmla="*/ 2671005 h 3006865"/>
                  <a:gd name="connsiteX58" fmla="*/ 3650456 w 6182912"/>
                  <a:gd name="connsiteY58" fmla="*/ 2563435 h 3006865"/>
                  <a:gd name="connsiteX59" fmla="*/ 3836194 w 6182912"/>
                  <a:gd name="connsiteY59" fmla="*/ 2422941 h 3006865"/>
                  <a:gd name="connsiteX60" fmla="*/ 3968198 w 6182912"/>
                  <a:gd name="connsiteY60" fmla="*/ 2358957 h 3006865"/>
                  <a:gd name="connsiteX61" fmla="*/ 4073387 w 6182912"/>
                  <a:gd name="connsiteY61" fmla="*/ 2323136 h 3006865"/>
                  <a:gd name="connsiteX62" fmla="*/ 4186238 w 6182912"/>
                  <a:gd name="connsiteY62" fmla="*/ 2334835 h 3006865"/>
                  <a:gd name="connsiteX63" fmla="*/ 4279728 w 6182912"/>
                  <a:gd name="connsiteY63" fmla="*/ 2376765 h 3006865"/>
                  <a:gd name="connsiteX64" fmla="*/ 4340190 w 6182912"/>
                  <a:gd name="connsiteY64" fmla="*/ 2446753 h 3006865"/>
                  <a:gd name="connsiteX65" fmla="*/ 4396615 w 6182912"/>
                  <a:gd name="connsiteY65" fmla="*/ 2632802 h 3006865"/>
                  <a:gd name="connsiteX66" fmla="*/ 4471988 w 6182912"/>
                  <a:gd name="connsiteY66" fmla="*/ 2725360 h 3006865"/>
                  <a:gd name="connsiteX67" fmla="*/ 4573450 w 6182912"/>
                  <a:gd name="connsiteY67" fmla="*/ 2773502 h 3006865"/>
                  <a:gd name="connsiteX68" fmla="*/ 4691994 w 6182912"/>
                  <a:gd name="connsiteY68" fmla="*/ 2919380 h 3006865"/>
                  <a:gd name="connsiteX69" fmla="*/ 4774406 w 6182912"/>
                  <a:gd name="connsiteY69" fmla="*/ 2973010 h 3006865"/>
                  <a:gd name="connsiteX70" fmla="*/ 4852573 w 6182912"/>
                  <a:gd name="connsiteY70" fmla="*/ 3006865 h 3006865"/>
                  <a:gd name="connsiteX71" fmla="*/ 4938091 w 6182912"/>
                  <a:gd name="connsiteY71" fmla="*/ 2979118 h 3006865"/>
                  <a:gd name="connsiteX72" fmla="*/ 5086764 w 6182912"/>
                  <a:gd name="connsiteY72" fmla="*/ 2851980 h 3006865"/>
                  <a:gd name="connsiteX73" fmla="*/ 5206448 w 6182912"/>
                  <a:gd name="connsiteY73" fmla="*/ 2800214 h 3006865"/>
                  <a:gd name="connsiteX74" fmla="*/ 5442192 w 6182912"/>
                  <a:gd name="connsiteY74" fmla="*/ 2778265 h 3006865"/>
                  <a:gd name="connsiteX75" fmla="*/ 5604013 w 6182912"/>
                  <a:gd name="connsiteY75" fmla="*/ 2631249 h 3006865"/>
                  <a:gd name="connsiteX76" fmla="*/ 5753100 w 6182912"/>
                  <a:gd name="connsiteY76" fmla="*/ 2422527 h 3006865"/>
                  <a:gd name="connsiteX77" fmla="*/ 5776913 w 6182912"/>
                  <a:gd name="connsiteY77" fmla="*/ 2320547 h 3006865"/>
                  <a:gd name="connsiteX78" fmla="*/ 5821121 w 6182912"/>
                  <a:gd name="connsiteY78" fmla="*/ 2074451 h 3006865"/>
                  <a:gd name="connsiteX79" fmla="*/ 5886657 w 6182912"/>
                  <a:gd name="connsiteY79" fmla="*/ 1938305 h 3006865"/>
                  <a:gd name="connsiteX80" fmla="*/ 6051274 w 6182912"/>
                  <a:gd name="connsiteY80" fmla="*/ 1607518 h 3006865"/>
                  <a:gd name="connsiteX81" fmla="*/ 6182865 w 6182912"/>
                  <a:gd name="connsiteY81" fmla="*/ 1310587 h 3006865"/>
                  <a:gd name="connsiteX82" fmla="*/ 6181621 w 6182912"/>
                  <a:gd name="connsiteY82" fmla="*/ 801931 h 3006865"/>
                  <a:gd name="connsiteX83" fmla="*/ 6100763 w 6182912"/>
                  <a:gd name="connsiteY83" fmla="*/ 696535 h 3006865"/>
                  <a:gd name="connsiteX84" fmla="*/ 6047339 w 6182912"/>
                  <a:gd name="connsiteY84" fmla="*/ 573020 h 3006865"/>
                  <a:gd name="connsiteX85" fmla="*/ 6022181 w 6182912"/>
                  <a:gd name="connsiteY85" fmla="*/ 422691 h 3006865"/>
                  <a:gd name="connsiteX86" fmla="*/ 6009551 w 6182912"/>
                  <a:gd name="connsiteY86" fmla="*/ 297520 h 3006865"/>
                  <a:gd name="connsiteX87" fmla="*/ 5969793 w 6182912"/>
                  <a:gd name="connsiteY87" fmla="*/ 171106 h 3006865"/>
                  <a:gd name="connsiteX88" fmla="*/ 5934075 w 6182912"/>
                  <a:gd name="connsiteY88" fmla="*/ 148847 h 3006865"/>
                  <a:gd name="connsiteX89" fmla="*/ 5885932 w 6182912"/>
                  <a:gd name="connsiteY89" fmla="*/ 149987 h 3006865"/>
                  <a:gd name="connsiteX90" fmla="*/ 5819153 w 6182912"/>
                  <a:gd name="connsiteY90" fmla="*/ 274846 h 3006865"/>
                  <a:gd name="connsiteX91" fmla="*/ 5745542 w 6182912"/>
                  <a:gd name="connsiteY91" fmla="*/ 280024 h 3006865"/>
                  <a:gd name="connsiteX92" fmla="*/ 5643770 w 6182912"/>
                  <a:gd name="connsiteY92" fmla="*/ 285614 h 3006865"/>
                  <a:gd name="connsiteX93" fmla="*/ 5607844 w 6182912"/>
                  <a:gd name="connsiteY93" fmla="*/ 275054 h 3006865"/>
                  <a:gd name="connsiteX94" fmla="*/ 5557113 w 6182912"/>
                  <a:gd name="connsiteY94" fmla="*/ 190571 h 3006865"/>
                  <a:gd name="connsiteX95" fmla="*/ 5517356 w 6182912"/>
                  <a:gd name="connsiteY95" fmla="*/ 144085 h 3006865"/>
                  <a:gd name="connsiteX96" fmla="*/ 5444987 w 6182912"/>
                  <a:gd name="connsiteY96" fmla="*/ 118615 h 3006865"/>
                  <a:gd name="connsiteX97" fmla="*/ 5357813 w 6182912"/>
                  <a:gd name="connsiteY97" fmla="*/ 89316 h 3006865"/>
                  <a:gd name="connsiteX98" fmla="*/ 5254177 w 6182912"/>
                  <a:gd name="connsiteY98" fmla="*/ 37136 h 3006865"/>
                  <a:gd name="connsiteX99" fmla="*/ 5186570 w 6182912"/>
                  <a:gd name="connsiteY99" fmla="*/ 7318 h 3006865"/>
                  <a:gd name="connsiteX100" fmla="*/ 5138738 w 6182912"/>
                  <a:gd name="connsiteY100" fmla="*/ 1210 h 3006865"/>
                  <a:gd name="connsiteX101" fmla="*/ 5077239 w 6182912"/>
                  <a:gd name="connsiteY101" fmla="*/ 47075 h 3006865"/>
                  <a:gd name="connsiteX102" fmla="*/ 5026715 w 6182912"/>
                  <a:gd name="connsiteY102" fmla="*/ 236746 h 3006865"/>
                  <a:gd name="connsiteX103" fmla="*/ 4981575 w 6182912"/>
                  <a:gd name="connsiteY103" fmla="*/ 351254 h 3006865"/>
                  <a:gd name="connsiteX104" fmla="*/ 4908688 w 6182912"/>
                  <a:gd name="connsiteY104" fmla="*/ 432630 h 3006865"/>
                  <a:gd name="connsiteX105" fmla="*/ 4781550 w 6182912"/>
                  <a:gd name="connsiteY105" fmla="*/ 470316 h 3006865"/>
                  <a:gd name="connsiteX106" fmla="*/ 4629978 w 6182912"/>
                  <a:gd name="connsiteY106" fmla="*/ 514214 h 3006865"/>
                  <a:gd name="connsiteX107" fmla="*/ 4327353 w 6182912"/>
                  <a:gd name="connsiteY107" fmla="*/ 641041 h 3006865"/>
                  <a:gd name="connsiteX108" fmla="*/ 4174331 w 6182912"/>
                  <a:gd name="connsiteY108" fmla="*/ 717966 h 3006865"/>
                  <a:gd name="connsiteX109" fmla="*/ 4056304 w 6182912"/>
                  <a:gd name="connsiteY109" fmla="*/ 713411 h 3006865"/>
                  <a:gd name="connsiteX110" fmla="*/ 3904422 w 6182912"/>
                  <a:gd name="connsiteY110" fmla="*/ 722936 h 3006865"/>
                  <a:gd name="connsiteX111" fmla="*/ 3831431 w 6182912"/>
                  <a:gd name="connsiteY111" fmla="*/ 732254 h 3006865"/>
                  <a:gd name="connsiteX112" fmla="*/ 3731109 w 6182912"/>
                  <a:gd name="connsiteY112" fmla="*/ 767040 h 3006865"/>
                  <a:gd name="connsiteX113" fmla="*/ 3671888 w 6182912"/>
                  <a:gd name="connsiteY113" fmla="*/ 863222 h 3006865"/>
                  <a:gd name="connsiteX114" fmla="*/ 3646004 w 6182912"/>
                  <a:gd name="connsiteY114" fmla="*/ 941596 h 3006865"/>
                  <a:gd name="connsiteX115" fmla="*/ 3605213 w 6182912"/>
                  <a:gd name="connsiteY115" fmla="*/ 982285 h 3006865"/>
                  <a:gd name="connsiteX116" fmla="*/ 3547441 w 6182912"/>
                  <a:gd name="connsiteY116" fmla="*/ 979696 h 3006865"/>
                  <a:gd name="connsiteX117" fmla="*/ 3459956 w 6182912"/>
                  <a:gd name="connsiteY117" fmla="*/ 917991 h 3006865"/>
                  <a:gd name="connsiteX118" fmla="*/ 3390797 w 6182912"/>
                  <a:gd name="connsiteY118" fmla="*/ 862083 h 3006865"/>
                  <a:gd name="connsiteX119" fmla="*/ 3314700 w 6182912"/>
                  <a:gd name="connsiteY119" fmla="*/ 765591 h 3006865"/>
                  <a:gd name="connsiteX120" fmla="*/ 3216655 w 6182912"/>
                  <a:gd name="connsiteY120" fmla="*/ 696638 h 3006865"/>
                  <a:gd name="connsiteX121" fmla="*/ 3039717 w 6182912"/>
                  <a:gd name="connsiteY121" fmla="*/ 603666 h 3006865"/>
                  <a:gd name="connsiteX122" fmla="*/ 2971386 w 6182912"/>
                  <a:gd name="connsiteY122" fmla="*/ 584202 h 3006865"/>
                  <a:gd name="connsiteX123" fmla="*/ 2890630 w 6182912"/>
                  <a:gd name="connsiteY123" fmla="*/ 603666 h 3006865"/>
                  <a:gd name="connsiteX0" fmla="*/ 2890630 w 6182912"/>
                  <a:gd name="connsiteY0" fmla="*/ 603666 h 3006865"/>
                  <a:gd name="connsiteX1" fmla="*/ 2862263 w 6182912"/>
                  <a:gd name="connsiteY1" fmla="*/ 670341 h 3006865"/>
                  <a:gd name="connsiteX2" fmla="*/ 2811117 w 6182912"/>
                  <a:gd name="connsiteY2" fmla="*/ 742814 h 3006865"/>
                  <a:gd name="connsiteX3" fmla="*/ 2764114 w 6182912"/>
                  <a:gd name="connsiteY3" fmla="*/ 792509 h 3006865"/>
                  <a:gd name="connsiteX4" fmla="*/ 2655197 w 6182912"/>
                  <a:gd name="connsiteY4" fmla="*/ 788989 h 3006865"/>
                  <a:gd name="connsiteX5" fmla="*/ 2503833 w 6182912"/>
                  <a:gd name="connsiteY5" fmla="*/ 933210 h 3006865"/>
                  <a:gd name="connsiteX6" fmla="*/ 2413552 w 6182912"/>
                  <a:gd name="connsiteY6" fmla="*/ 901840 h 3006865"/>
                  <a:gd name="connsiteX7" fmla="*/ 2309813 w 6182912"/>
                  <a:gd name="connsiteY7" fmla="*/ 813216 h 3006865"/>
                  <a:gd name="connsiteX8" fmla="*/ 2244587 w 6182912"/>
                  <a:gd name="connsiteY8" fmla="*/ 782570 h 3006865"/>
                  <a:gd name="connsiteX9" fmla="*/ 2065683 w 6182912"/>
                  <a:gd name="connsiteY9" fmla="*/ 732875 h 3006865"/>
                  <a:gd name="connsiteX10" fmla="*/ 1856961 w 6182912"/>
                  <a:gd name="connsiteY10" fmla="*/ 683179 h 3006865"/>
                  <a:gd name="connsiteX11" fmla="*/ 1648239 w 6182912"/>
                  <a:gd name="connsiteY11" fmla="*/ 563909 h 3006865"/>
                  <a:gd name="connsiteX12" fmla="*/ 1519030 w 6182912"/>
                  <a:gd name="connsiteY12" fmla="*/ 424762 h 3006865"/>
                  <a:gd name="connsiteX13" fmla="*/ 1409700 w 6182912"/>
                  <a:gd name="connsiteY13" fmla="*/ 335309 h 3006865"/>
                  <a:gd name="connsiteX14" fmla="*/ 1310309 w 6182912"/>
                  <a:gd name="connsiteY14" fmla="*/ 335309 h 3006865"/>
                  <a:gd name="connsiteX15" fmla="*/ 1161222 w 6182912"/>
                  <a:gd name="connsiteY15" fmla="*/ 404883 h 3006865"/>
                  <a:gd name="connsiteX16" fmla="*/ 1077671 w 6182912"/>
                  <a:gd name="connsiteY16" fmla="*/ 450956 h 3006865"/>
                  <a:gd name="connsiteX17" fmla="*/ 907256 w 6182912"/>
                  <a:gd name="connsiteY17" fmla="*/ 456029 h 3006865"/>
                  <a:gd name="connsiteX18" fmla="*/ 723900 w 6182912"/>
                  <a:gd name="connsiteY18" fmla="*/ 454579 h 3006865"/>
                  <a:gd name="connsiteX19" fmla="*/ 581129 w 6182912"/>
                  <a:gd name="connsiteY19" fmla="*/ 465658 h 3006865"/>
                  <a:gd name="connsiteX20" fmla="*/ 473869 w 6182912"/>
                  <a:gd name="connsiteY20" fmla="*/ 432216 h 3006865"/>
                  <a:gd name="connsiteX21" fmla="*/ 403880 w 6182912"/>
                  <a:gd name="connsiteY21" fmla="*/ 365127 h 3006865"/>
                  <a:gd name="connsiteX22" fmla="*/ 314325 w 6182912"/>
                  <a:gd name="connsiteY22" fmla="*/ 277435 h 3006865"/>
                  <a:gd name="connsiteX23" fmla="*/ 167723 w 6182912"/>
                  <a:gd name="connsiteY23" fmla="*/ 123378 h 3006865"/>
                  <a:gd name="connsiteX24" fmla="*/ 107674 w 6182912"/>
                  <a:gd name="connsiteY24" fmla="*/ 106709 h 3006865"/>
                  <a:gd name="connsiteX25" fmla="*/ 69056 w 6182912"/>
                  <a:gd name="connsiteY25" fmla="*/ 117891 h 3006865"/>
                  <a:gd name="connsiteX26" fmla="*/ 0 w 6182912"/>
                  <a:gd name="connsiteY26" fmla="*/ 191710 h 3006865"/>
                  <a:gd name="connsiteX27" fmla="*/ 28161 w 6182912"/>
                  <a:gd name="connsiteY27" fmla="*/ 255694 h 3006865"/>
                  <a:gd name="connsiteX28" fmla="*/ 77857 w 6182912"/>
                  <a:gd name="connsiteY28" fmla="*/ 365127 h 3006865"/>
                  <a:gd name="connsiteX29" fmla="*/ 150019 w 6182912"/>
                  <a:gd name="connsiteY29" fmla="*/ 501272 h 3006865"/>
                  <a:gd name="connsiteX30" fmla="*/ 228496 w 6182912"/>
                  <a:gd name="connsiteY30" fmla="*/ 602424 h 3006865"/>
                  <a:gd name="connsiteX31" fmla="*/ 236883 w 6182912"/>
                  <a:gd name="connsiteY31" fmla="*/ 732875 h 3006865"/>
                  <a:gd name="connsiteX32" fmla="*/ 242888 w 6182912"/>
                  <a:gd name="connsiteY32" fmla="*/ 820360 h 3006865"/>
                  <a:gd name="connsiteX33" fmla="*/ 266700 w 6182912"/>
                  <a:gd name="connsiteY33" fmla="*/ 872023 h 3006865"/>
                  <a:gd name="connsiteX34" fmla="*/ 440013 w 6182912"/>
                  <a:gd name="connsiteY34" fmla="*/ 994813 h 3006865"/>
                  <a:gd name="connsiteX35" fmla="*/ 651116 w 6182912"/>
                  <a:gd name="connsiteY35" fmla="*/ 1300441 h 3006865"/>
                  <a:gd name="connsiteX36" fmla="*/ 754856 w 6182912"/>
                  <a:gd name="connsiteY36" fmla="*/ 1550161 h 3006865"/>
                  <a:gd name="connsiteX37" fmla="*/ 746159 w 6182912"/>
                  <a:gd name="connsiteY37" fmla="*/ 1706081 h 3006865"/>
                  <a:gd name="connsiteX38" fmla="*/ 711580 w 6182912"/>
                  <a:gd name="connsiteY38" fmla="*/ 1861483 h 3006865"/>
                  <a:gd name="connsiteX39" fmla="*/ 733839 w 6182912"/>
                  <a:gd name="connsiteY39" fmla="*/ 1945449 h 3006865"/>
                  <a:gd name="connsiteX40" fmla="*/ 788194 w 6182912"/>
                  <a:gd name="connsiteY40" fmla="*/ 2037179 h 3006865"/>
                  <a:gd name="connsiteX41" fmla="*/ 925788 w 6182912"/>
                  <a:gd name="connsiteY41" fmla="*/ 2122282 h 3006865"/>
                  <a:gd name="connsiteX42" fmla="*/ 1140515 w 6182912"/>
                  <a:gd name="connsiteY42" fmla="*/ 2206971 h 3006865"/>
                  <a:gd name="connsiteX43" fmla="*/ 1350065 w 6182912"/>
                  <a:gd name="connsiteY43" fmla="*/ 2324689 h 3006865"/>
                  <a:gd name="connsiteX44" fmla="*/ 1417672 w 6182912"/>
                  <a:gd name="connsiteY44" fmla="*/ 2478020 h 3006865"/>
                  <a:gd name="connsiteX45" fmla="*/ 1538909 w 6182912"/>
                  <a:gd name="connsiteY45" fmla="*/ 2561675 h 3006865"/>
                  <a:gd name="connsiteX46" fmla="*/ 1769269 w 6182912"/>
                  <a:gd name="connsiteY46" fmla="*/ 2649160 h 3006865"/>
                  <a:gd name="connsiteX47" fmla="*/ 1936474 w 6182912"/>
                  <a:gd name="connsiteY47" fmla="*/ 2661066 h 3006865"/>
                  <a:gd name="connsiteX48" fmla="*/ 2040731 w 6182912"/>
                  <a:gd name="connsiteY48" fmla="*/ 2661066 h 3006865"/>
                  <a:gd name="connsiteX49" fmla="*/ 2145196 w 6182912"/>
                  <a:gd name="connsiteY49" fmla="*/ 2611370 h 3006865"/>
                  <a:gd name="connsiteX50" fmla="*/ 2423491 w 6182912"/>
                  <a:gd name="connsiteY50" fmla="*/ 2442405 h 3006865"/>
                  <a:gd name="connsiteX51" fmla="*/ 2519363 w 6182912"/>
                  <a:gd name="connsiteY51" fmla="*/ 2418179 h 3006865"/>
                  <a:gd name="connsiteX52" fmla="*/ 2646086 w 6182912"/>
                  <a:gd name="connsiteY52" fmla="*/ 2414140 h 3006865"/>
                  <a:gd name="connsiteX53" fmla="*/ 2791239 w 6182912"/>
                  <a:gd name="connsiteY53" fmla="*/ 2402649 h 3006865"/>
                  <a:gd name="connsiteX54" fmla="*/ 3073469 w 6182912"/>
                  <a:gd name="connsiteY54" fmla="*/ 2610852 h 3006865"/>
                  <a:gd name="connsiteX55" fmla="*/ 3193256 w 6182912"/>
                  <a:gd name="connsiteY55" fmla="*/ 2675354 h 3006865"/>
                  <a:gd name="connsiteX56" fmla="*/ 3275046 w 6182912"/>
                  <a:gd name="connsiteY56" fmla="*/ 2692437 h 3006865"/>
                  <a:gd name="connsiteX57" fmla="*/ 3486978 w 6182912"/>
                  <a:gd name="connsiteY57" fmla="*/ 2671005 h 3006865"/>
                  <a:gd name="connsiteX58" fmla="*/ 3650456 w 6182912"/>
                  <a:gd name="connsiteY58" fmla="*/ 2563435 h 3006865"/>
                  <a:gd name="connsiteX59" fmla="*/ 3836194 w 6182912"/>
                  <a:gd name="connsiteY59" fmla="*/ 2422941 h 3006865"/>
                  <a:gd name="connsiteX60" fmla="*/ 3968198 w 6182912"/>
                  <a:gd name="connsiteY60" fmla="*/ 2358957 h 3006865"/>
                  <a:gd name="connsiteX61" fmla="*/ 4073387 w 6182912"/>
                  <a:gd name="connsiteY61" fmla="*/ 2323136 h 3006865"/>
                  <a:gd name="connsiteX62" fmla="*/ 4186238 w 6182912"/>
                  <a:gd name="connsiteY62" fmla="*/ 2334835 h 3006865"/>
                  <a:gd name="connsiteX63" fmla="*/ 4279728 w 6182912"/>
                  <a:gd name="connsiteY63" fmla="*/ 2376765 h 3006865"/>
                  <a:gd name="connsiteX64" fmla="*/ 4340190 w 6182912"/>
                  <a:gd name="connsiteY64" fmla="*/ 2446753 h 3006865"/>
                  <a:gd name="connsiteX65" fmla="*/ 4396615 w 6182912"/>
                  <a:gd name="connsiteY65" fmla="*/ 2632802 h 3006865"/>
                  <a:gd name="connsiteX66" fmla="*/ 4471988 w 6182912"/>
                  <a:gd name="connsiteY66" fmla="*/ 2725360 h 3006865"/>
                  <a:gd name="connsiteX67" fmla="*/ 4573450 w 6182912"/>
                  <a:gd name="connsiteY67" fmla="*/ 2773502 h 3006865"/>
                  <a:gd name="connsiteX68" fmla="*/ 4691994 w 6182912"/>
                  <a:gd name="connsiteY68" fmla="*/ 2919380 h 3006865"/>
                  <a:gd name="connsiteX69" fmla="*/ 4774406 w 6182912"/>
                  <a:gd name="connsiteY69" fmla="*/ 2973010 h 3006865"/>
                  <a:gd name="connsiteX70" fmla="*/ 4852573 w 6182912"/>
                  <a:gd name="connsiteY70" fmla="*/ 3006865 h 3006865"/>
                  <a:gd name="connsiteX71" fmla="*/ 4938091 w 6182912"/>
                  <a:gd name="connsiteY71" fmla="*/ 2979118 h 3006865"/>
                  <a:gd name="connsiteX72" fmla="*/ 5086764 w 6182912"/>
                  <a:gd name="connsiteY72" fmla="*/ 2851980 h 3006865"/>
                  <a:gd name="connsiteX73" fmla="*/ 5206448 w 6182912"/>
                  <a:gd name="connsiteY73" fmla="*/ 2800214 h 3006865"/>
                  <a:gd name="connsiteX74" fmla="*/ 5442192 w 6182912"/>
                  <a:gd name="connsiteY74" fmla="*/ 2778265 h 3006865"/>
                  <a:gd name="connsiteX75" fmla="*/ 5604013 w 6182912"/>
                  <a:gd name="connsiteY75" fmla="*/ 2631249 h 3006865"/>
                  <a:gd name="connsiteX76" fmla="*/ 5753100 w 6182912"/>
                  <a:gd name="connsiteY76" fmla="*/ 2422527 h 3006865"/>
                  <a:gd name="connsiteX77" fmla="*/ 5776913 w 6182912"/>
                  <a:gd name="connsiteY77" fmla="*/ 2320547 h 3006865"/>
                  <a:gd name="connsiteX78" fmla="*/ 5821121 w 6182912"/>
                  <a:gd name="connsiteY78" fmla="*/ 2074451 h 3006865"/>
                  <a:gd name="connsiteX79" fmla="*/ 5886657 w 6182912"/>
                  <a:gd name="connsiteY79" fmla="*/ 1938305 h 3006865"/>
                  <a:gd name="connsiteX80" fmla="*/ 6051274 w 6182912"/>
                  <a:gd name="connsiteY80" fmla="*/ 1607518 h 3006865"/>
                  <a:gd name="connsiteX81" fmla="*/ 6182865 w 6182912"/>
                  <a:gd name="connsiteY81" fmla="*/ 1310587 h 3006865"/>
                  <a:gd name="connsiteX82" fmla="*/ 6181621 w 6182912"/>
                  <a:gd name="connsiteY82" fmla="*/ 801931 h 3006865"/>
                  <a:gd name="connsiteX83" fmla="*/ 6100763 w 6182912"/>
                  <a:gd name="connsiteY83" fmla="*/ 696535 h 3006865"/>
                  <a:gd name="connsiteX84" fmla="*/ 6047339 w 6182912"/>
                  <a:gd name="connsiteY84" fmla="*/ 573020 h 3006865"/>
                  <a:gd name="connsiteX85" fmla="*/ 6022181 w 6182912"/>
                  <a:gd name="connsiteY85" fmla="*/ 422691 h 3006865"/>
                  <a:gd name="connsiteX86" fmla="*/ 6009551 w 6182912"/>
                  <a:gd name="connsiteY86" fmla="*/ 297520 h 3006865"/>
                  <a:gd name="connsiteX87" fmla="*/ 5969793 w 6182912"/>
                  <a:gd name="connsiteY87" fmla="*/ 171106 h 3006865"/>
                  <a:gd name="connsiteX88" fmla="*/ 5934075 w 6182912"/>
                  <a:gd name="connsiteY88" fmla="*/ 148847 h 3006865"/>
                  <a:gd name="connsiteX89" fmla="*/ 5885932 w 6182912"/>
                  <a:gd name="connsiteY89" fmla="*/ 149987 h 3006865"/>
                  <a:gd name="connsiteX90" fmla="*/ 5819153 w 6182912"/>
                  <a:gd name="connsiteY90" fmla="*/ 274846 h 3006865"/>
                  <a:gd name="connsiteX91" fmla="*/ 5745542 w 6182912"/>
                  <a:gd name="connsiteY91" fmla="*/ 280024 h 3006865"/>
                  <a:gd name="connsiteX92" fmla="*/ 5643770 w 6182912"/>
                  <a:gd name="connsiteY92" fmla="*/ 285614 h 3006865"/>
                  <a:gd name="connsiteX93" fmla="*/ 5607844 w 6182912"/>
                  <a:gd name="connsiteY93" fmla="*/ 275054 h 3006865"/>
                  <a:gd name="connsiteX94" fmla="*/ 5557113 w 6182912"/>
                  <a:gd name="connsiteY94" fmla="*/ 190571 h 3006865"/>
                  <a:gd name="connsiteX95" fmla="*/ 5517356 w 6182912"/>
                  <a:gd name="connsiteY95" fmla="*/ 144085 h 3006865"/>
                  <a:gd name="connsiteX96" fmla="*/ 5444987 w 6182912"/>
                  <a:gd name="connsiteY96" fmla="*/ 118615 h 3006865"/>
                  <a:gd name="connsiteX97" fmla="*/ 5357813 w 6182912"/>
                  <a:gd name="connsiteY97" fmla="*/ 89316 h 3006865"/>
                  <a:gd name="connsiteX98" fmla="*/ 5254177 w 6182912"/>
                  <a:gd name="connsiteY98" fmla="*/ 37136 h 3006865"/>
                  <a:gd name="connsiteX99" fmla="*/ 5186570 w 6182912"/>
                  <a:gd name="connsiteY99" fmla="*/ 7318 h 3006865"/>
                  <a:gd name="connsiteX100" fmla="*/ 5138738 w 6182912"/>
                  <a:gd name="connsiteY100" fmla="*/ 1210 h 3006865"/>
                  <a:gd name="connsiteX101" fmla="*/ 5077239 w 6182912"/>
                  <a:gd name="connsiteY101" fmla="*/ 47075 h 3006865"/>
                  <a:gd name="connsiteX102" fmla="*/ 5026715 w 6182912"/>
                  <a:gd name="connsiteY102" fmla="*/ 236746 h 3006865"/>
                  <a:gd name="connsiteX103" fmla="*/ 4981575 w 6182912"/>
                  <a:gd name="connsiteY103" fmla="*/ 351254 h 3006865"/>
                  <a:gd name="connsiteX104" fmla="*/ 4908688 w 6182912"/>
                  <a:gd name="connsiteY104" fmla="*/ 432630 h 3006865"/>
                  <a:gd name="connsiteX105" fmla="*/ 4781550 w 6182912"/>
                  <a:gd name="connsiteY105" fmla="*/ 470316 h 3006865"/>
                  <a:gd name="connsiteX106" fmla="*/ 4629978 w 6182912"/>
                  <a:gd name="connsiteY106" fmla="*/ 514214 h 3006865"/>
                  <a:gd name="connsiteX107" fmla="*/ 4327353 w 6182912"/>
                  <a:gd name="connsiteY107" fmla="*/ 641041 h 3006865"/>
                  <a:gd name="connsiteX108" fmla="*/ 4174331 w 6182912"/>
                  <a:gd name="connsiteY108" fmla="*/ 717966 h 3006865"/>
                  <a:gd name="connsiteX109" fmla="*/ 4056304 w 6182912"/>
                  <a:gd name="connsiteY109" fmla="*/ 713411 h 3006865"/>
                  <a:gd name="connsiteX110" fmla="*/ 3904422 w 6182912"/>
                  <a:gd name="connsiteY110" fmla="*/ 722936 h 3006865"/>
                  <a:gd name="connsiteX111" fmla="*/ 3831431 w 6182912"/>
                  <a:gd name="connsiteY111" fmla="*/ 732254 h 3006865"/>
                  <a:gd name="connsiteX112" fmla="*/ 3731109 w 6182912"/>
                  <a:gd name="connsiteY112" fmla="*/ 767040 h 3006865"/>
                  <a:gd name="connsiteX113" fmla="*/ 3671888 w 6182912"/>
                  <a:gd name="connsiteY113" fmla="*/ 863222 h 3006865"/>
                  <a:gd name="connsiteX114" fmla="*/ 3646004 w 6182912"/>
                  <a:gd name="connsiteY114" fmla="*/ 941596 h 3006865"/>
                  <a:gd name="connsiteX115" fmla="*/ 3605213 w 6182912"/>
                  <a:gd name="connsiteY115" fmla="*/ 982285 h 3006865"/>
                  <a:gd name="connsiteX116" fmla="*/ 3547441 w 6182912"/>
                  <a:gd name="connsiteY116" fmla="*/ 979696 h 3006865"/>
                  <a:gd name="connsiteX117" fmla="*/ 3459956 w 6182912"/>
                  <a:gd name="connsiteY117" fmla="*/ 917991 h 3006865"/>
                  <a:gd name="connsiteX118" fmla="*/ 3390797 w 6182912"/>
                  <a:gd name="connsiteY118" fmla="*/ 862083 h 3006865"/>
                  <a:gd name="connsiteX119" fmla="*/ 3314700 w 6182912"/>
                  <a:gd name="connsiteY119" fmla="*/ 765591 h 3006865"/>
                  <a:gd name="connsiteX120" fmla="*/ 3216655 w 6182912"/>
                  <a:gd name="connsiteY120" fmla="*/ 696638 h 3006865"/>
                  <a:gd name="connsiteX121" fmla="*/ 3039717 w 6182912"/>
                  <a:gd name="connsiteY121" fmla="*/ 603666 h 3006865"/>
                  <a:gd name="connsiteX122" fmla="*/ 2971386 w 6182912"/>
                  <a:gd name="connsiteY122" fmla="*/ 584202 h 3006865"/>
                  <a:gd name="connsiteX123" fmla="*/ 2890630 w 6182912"/>
                  <a:gd name="connsiteY123" fmla="*/ 603666 h 3006865"/>
                  <a:gd name="connsiteX0" fmla="*/ 2890630 w 6182912"/>
                  <a:gd name="connsiteY0" fmla="*/ 603666 h 3006865"/>
                  <a:gd name="connsiteX1" fmla="*/ 2862263 w 6182912"/>
                  <a:gd name="connsiteY1" fmla="*/ 670341 h 3006865"/>
                  <a:gd name="connsiteX2" fmla="*/ 2811117 w 6182912"/>
                  <a:gd name="connsiteY2" fmla="*/ 742814 h 3006865"/>
                  <a:gd name="connsiteX3" fmla="*/ 2764114 w 6182912"/>
                  <a:gd name="connsiteY3" fmla="*/ 792509 h 3006865"/>
                  <a:gd name="connsiteX4" fmla="*/ 2655197 w 6182912"/>
                  <a:gd name="connsiteY4" fmla="*/ 788989 h 3006865"/>
                  <a:gd name="connsiteX5" fmla="*/ 2503833 w 6182912"/>
                  <a:gd name="connsiteY5" fmla="*/ 933210 h 3006865"/>
                  <a:gd name="connsiteX6" fmla="*/ 2413552 w 6182912"/>
                  <a:gd name="connsiteY6" fmla="*/ 901840 h 3006865"/>
                  <a:gd name="connsiteX7" fmla="*/ 2309813 w 6182912"/>
                  <a:gd name="connsiteY7" fmla="*/ 813216 h 3006865"/>
                  <a:gd name="connsiteX8" fmla="*/ 2244587 w 6182912"/>
                  <a:gd name="connsiteY8" fmla="*/ 782570 h 3006865"/>
                  <a:gd name="connsiteX9" fmla="*/ 2065683 w 6182912"/>
                  <a:gd name="connsiteY9" fmla="*/ 732875 h 3006865"/>
                  <a:gd name="connsiteX10" fmla="*/ 1856961 w 6182912"/>
                  <a:gd name="connsiteY10" fmla="*/ 683179 h 3006865"/>
                  <a:gd name="connsiteX11" fmla="*/ 1648239 w 6182912"/>
                  <a:gd name="connsiteY11" fmla="*/ 563909 h 3006865"/>
                  <a:gd name="connsiteX12" fmla="*/ 1519030 w 6182912"/>
                  <a:gd name="connsiteY12" fmla="*/ 424762 h 3006865"/>
                  <a:gd name="connsiteX13" fmla="*/ 1409700 w 6182912"/>
                  <a:gd name="connsiteY13" fmla="*/ 335309 h 3006865"/>
                  <a:gd name="connsiteX14" fmla="*/ 1284115 w 6182912"/>
                  <a:gd name="connsiteY14" fmla="*/ 337690 h 3006865"/>
                  <a:gd name="connsiteX15" fmla="*/ 1161222 w 6182912"/>
                  <a:gd name="connsiteY15" fmla="*/ 404883 h 3006865"/>
                  <a:gd name="connsiteX16" fmla="*/ 1077671 w 6182912"/>
                  <a:gd name="connsiteY16" fmla="*/ 450956 h 3006865"/>
                  <a:gd name="connsiteX17" fmla="*/ 907256 w 6182912"/>
                  <a:gd name="connsiteY17" fmla="*/ 456029 h 3006865"/>
                  <a:gd name="connsiteX18" fmla="*/ 723900 w 6182912"/>
                  <a:gd name="connsiteY18" fmla="*/ 454579 h 3006865"/>
                  <a:gd name="connsiteX19" fmla="*/ 581129 w 6182912"/>
                  <a:gd name="connsiteY19" fmla="*/ 465658 h 3006865"/>
                  <a:gd name="connsiteX20" fmla="*/ 473869 w 6182912"/>
                  <a:gd name="connsiteY20" fmla="*/ 432216 h 3006865"/>
                  <a:gd name="connsiteX21" fmla="*/ 403880 w 6182912"/>
                  <a:gd name="connsiteY21" fmla="*/ 365127 h 3006865"/>
                  <a:gd name="connsiteX22" fmla="*/ 314325 w 6182912"/>
                  <a:gd name="connsiteY22" fmla="*/ 277435 h 3006865"/>
                  <a:gd name="connsiteX23" fmla="*/ 167723 w 6182912"/>
                  <a:gd name="connsiteY23" fmla="*/ 123378 h 3006865"/>
                  <a:gd name="connsiteX24" fmla="*/ 107674 w 6182912"/>
                  <a:gd name="connsiteY24" fmla="*/ 106709 h 3006865"/>
                  <a:gd name="connsiteX25" fmla="*/ 69056 w 6182912"/>
                  <a:gd name="connsiteY25" fmla="*/ 117891 h 3006865"/>
                  <a:gd name="connsiteX26" fmla="*/ 0 w 6182912"/>
                  <a:gd name="connsiteY26" fmla="*/ 191710 h 3006865"/>
                  <a:gd name="connsiteX27" fmla="*/ 28161 w 6182912"/>
                  <a:gd name="connsiteY27" fmla="*/ 255694 h 3006865"/>
                  <a:gd name="connsiteX28" fmla="*/ 77857 w 6182912"/>
                  <a:gd name="connsiteY28" fmla="*/ 365127 h 3006865"/>
                  <a:gd name="connsiteX29" fmla="*/ 150019 w 6182912"/>
                  <a:gd name="connsiteY29" fmla="*/ 501272 h 3006865"/>
                  <a:gd name="connsiteX30" fmla="*/ 228496 w 6182912"/>
                  <a:gd name="connsiteY30" fmla="*/ 602424 h 3006865"/>
                  <a:gd name="connsiteX31" fmla="*/ 236883 w 6182912"/>
                  <a:gd name="connsiteY31" fmla="*/ 732875 h 3006865"/>
                  <a:gd name="connsiteX32" fmla="*/ 242888 w 6182912"/>
                  <a:gd name="connsiteY32" fmla="*/ 820360 h 3006865"/>
                  <a:gd name="connsiteX33" fmla="*/ 266700 w 6182912"/>
                  <a:gd name="connsiteY33" fmla="*/ 872023 h 3006865"/>
                  <a:gd name="connsiteX34" fmla="*/ 440013 w 6182912"/>
                  <a:gd name="connsiteY34" fmla="*/ 994813 h 3006865"/>
                  <a:gd name="connsiteX35" fmla="*/ 651116 w 6182912"/>
                  <a:gd name="connsiteY35" fmla="*/ 1300441 h 3006865"/>
                  <a:gd name="connsiteX36" fmla="*/ 754856 w 6182912"/>
                  <a:gd name="connsiteY36" fmla="*/ 1550161 h 3006865"/>
                  <a:gd name="connsiteX37" fmla="*/ 746159 w 6182912"/>
                  <a:gd name="connsiteY37" fmla="*/ 1706081 h 3006865"/>
                  <a:gd name="connsiteX38" fmla="*/ 711580 w 6182912"/>
                  <a:gd name="connsiteY38" fmla="*/ 1861483 h 3006865"/>
                  <a:gd name="connsiteX39" fmla="*/ 733839 w 6182912"/>
                  <a:gd name="connsiteY39" fmla="*/ 1945449 h 3006865"/>
                  <a:gd name="connsiteX40" fmla="*/ 788194 w 6182912"/>
                  <a:gd name="connsiteY40" fmla="*/ 2037179 h 3006865"/>
                  <a:gd name="connsiteX41" fmla="*/ 925788 w 6182912"/>
                  <a:gd name="connsiteY41" fmla="*/ 2122282 h 3006865"/>
                  <a:gd name="connsiteX42" fmla="*/ 1140515 w 6182912"/>
                  <a:gd name="connsiteY42" fmla="*/ 2206971 h 3006865"/>
                  <a:gd name="connsiteX43" fmla="*/ 1350065 w 6182912"/>
                  <a:gd name="connsiteY43" fmla="*/ 2324689 h 3006865"/>
                  <a:gd name="connsiteX44" fmla="*/ 1417672 w 6182912"/>
                  <a:gd name="connsiteY44" fmla="*/ 2478020 h 3006865"/>
                  <a:gd name="connsiteX45" fmla="*/ 1538909 w 6182912"/>
                  <a:gd name="connsiteY45" fmla="*/ 2561675 h 3006865"/>
                  <a:gd name="connsiteX46" fmla="*/ 1769269 w 6182912"/>
                  <a:gd name="connsiteY46" fmla="*/ 2649160 h 3006865"/>
                  <a:gd name="connsiteX47" fmla="*/ 1936474 w 6182912"/>
                  <a:gd name="connsiteY47" fmla="*/ 2661066 h 3006865"/>
                  <a:gd name="connsiteX48" fmla="*/ 2040731 w 6182912"/>
                  <a:gd name="connsiteY48" fmla="*/ 2661066 h 3006865"/>
                  <a:gd name="connsiteX49" fmla="*/ 2145196 w 6182912"/>
                  <a:gd name="connsiteY49" fmla="*/ 2611370 h 3006865"/>
                  <a:gd name="connsiteX50" fmla="*/ 2423491 w 6182912"/>
                  <a:gd name="connsiteY50" fmla="*/ 2442405 h 3006865"/>
                  <a:gd name="connsiteX51" fmla="*/ 2519363 w 6182912"/>
                  <a:gd name="connsiteY51" fmla="*/ 2418179 h 3006865"/>
                  <a:gd name="connsiteX52" fmla="*/ 2646086 w 6182912"/>
                  <a:gd name="connsiteY52" fmla="*/ 2414140 h 3006865"/>
                  <a:gd name="connsiteX53" fmla="*/ 2791239 w 6182912"/>
                  <a:gd name="connsiteY53" fmla="*/ 2402649 h 3006865"/>
                  <a:gd name="connsiteX54" fmla="*/ 3073469 w 6182912"/>
                  <a:gd name="connsiteY54" fmla="*/ 2610852 h 3006865"/>
                  <a:gd name="connsiteX55" fmla="*/ 3193256 w 6182912"/>
                  <a:gd name="connsiteY55" fmla="*/ 2675354 h 3006865"/>
                  <a:gd name="connsiteX56" fmla="*/ 3275046 w 6182912"/>
                  <a:gd name="connsiteY56" fmla="*/ 2692437 h 3006865"/>
                  <a:gd name="connsiteX57" fmla="*/ 3486978 w 6182912"/>
                  <a:gd name="connsiteY57" fmla="*/ 2671005 h 3006865"/>
                  <a:gd name="connsiteX58" fmla="*/ 3650456 w 6182912"/>
                  <a:gd name="connsiteY58" fmla="*/ 2563435 h 3006865"/>
                  <a:gd name="connsiteX59" fmla="*/ 3836194 w 6182912"/>
                  <a:gd name="connsiteY59" fmla="*/ 2422941 h 3006865"/>
                  <a:gd name="connsiteX60" fmla="*/ 3968198 w 6182912"/>
                  <a:gd name="connsiteY60" fmla="*/ 2358957 h 3006865"/>
                  <a:gd name="connsiteX61" fmla="*/ 4073387 w 6182912"/>
                  <a:gd name="connsiteY61" fmla="*/ 2323136 h 3006865"/>
                  <a:gd name="connsiteX62" fmla="*/ 4186238 w 6182912"/>
                  <a:gd name="connsiteY62" fmla="*/ 2334835 h 3006865"/>
                  <a:gd name="connsiteX63" fmla="*/ 4279728 w 6182912"/>
                  <a:gd name="connsiteY63" fmla="*/ 2376765 h 3006865"/>
                  <a:gd name="connsiteX64" fmla="*/ 4340190 w 6182912"/>
                  <a:gd name="connsiteY64" fmla="*/ 2446753 h 3006865"/>
                  <a:gd name="connsiteX65" fmla="*/ 4396615 w 6182912"/>
                  <a:gd name="connsiteY65" fmla="*/ 2632802 h 3006865"/>
                  <a:gd name="connsiteX66" fmla="*/ 4471988 w 6182912"/>
                  <a:gd name="connsiteY66" fmla="*/ 2725360 h 3006865"/>
                  <a:gd name="connsiteX67" fmla="*/ 4573450 w 6182912"/>
                  <a:gd name="connsiteY67" fmla="*/ 2773502 h 3006865"/>
                  <a:gd name="connsiteX68" fmla="*/ 4691994 w 6182912"/>
                  <a:gd name="connsiteY68" fmla="*/ 2919380 h 3006865"/>
                  <a:gd name="connsiteX69" fmla="*/ 4774406 w 6182912"/>
                  <a:gd name="connsiteY69" fmla="*/ 2973010 h 3006865"/>
                  <a:gd name="connsiteX70" fmla="*/ 4852573 w 6182912"/>
                  <a:gd name="connsiteY70" fmla="*/ 3006865 h 3006865"/>
                  <a:gd name="connsiteX71" fmla="*/ 4938091 w 6182912"/>
                  <a:gd name="connsiteY71" fmla="*/ 2979118 h 3006865"/>
                  <a:gd name="connsiteX72" fmla="*/ 5086764 w 6182912"/>
                  <a:gd name="connsiteY72" fmla="*/ 2851980 h 3006865"/>
                  <a:gd name="connsiteX73" fmla="*/ 5206448 w 6182912"/>
                  <a:gd name="connsiteY73" fmla="*/ 2800214 h 3006865"/>
                  <a:gd name="connsiteX74" fmla="*/ 5442192 w 6182912"/>
                  <a:gd name="connsiteY74" fmla="*/ 2778265 h 3006865"/>
                  <a:gd name="connsiteX75" fmla="*/ 5604013 w 6182912"/>
                  <a:gd name="connsiteY75" fmla="*/ 2631249 h 3006865"/>
                  <a:gd name="connsiteX76" fmla="*/ 5753100 w 6182912"/>
                  <a:gd name="connsiteY76" fmla="*/ 2422527 h 3006865"/>
                  <a:gd name="connsiteX77" fmla="*/ 5776913 w 6182912"/>
                  <a:gd name="connsiteY77" fmla="*/ 2320547 h 3006865"/>
                  <a:gd name="connsiteX78" fmla="*/ 5821121 w 6182912"/>
                  <a:gd name="connsiteY78" fmla="*/ 2074451 h 3006865"/>
                  <a:gd name="connsiteX79" fmla="*/ 5886657 w 6182912"/>
                  <a:gd name="connsiteY79" fmla="*/ 1938305 h 3006865"/>
                  <a:gd name="connsiteX80" fmla="*/ 6051274 w 6182912"/>
                  <a:gd name="connsiteY80" fmla="*/ 1607518 h 3006865"/>
                  <a:gd name="connsiteX81" fmla="*/ 6182865 w 6182912"/>
                  <a:gd name="connsiteY81" fmla="*/ 1310587 h 3006865"/>
                  <a:gd name="connsiteX82" fmla="*/ 6181621 w 6182912"/>
                  <a:gd name="connsiteY82" fmla="*/ 801931 h 3006865"/>
                  <a:gd name="connsiteX83" fmla="*/ 6100763 w 6182912"/>
                  <a:gd name="connsiteY83" fmla="*/ 696535 h 3006865"/>
                  <a:gd name="connsiteX84" fmla="*/ 6047339 w 6182912"/>
                  <a:gd name="connsiteY84" fmla="*/ 573020 h 3006865"/>
                  <a:gd name="connsiteX85" fmla="*/ 6022181 w 6182912"/>
                  <a:gd name="connsiteY85" fmla="*/ 422691 h 3006865"/>
                  <a:gd name="connsiteX86" fmla="*/ 6009551 w 6182912"/>
                  <a:gd name="connsiteY86" fmla="*/ 297520 h 3006865"/>
                  <a:gd name="connsiteX87" fmla="*/ 5969793 w 6182912"/>
                  <a:gd name="connsiteY87" fmla="*/ 171106 h 3006865"/>
                  <a:gd name="connsiteX88" fmla="*/ 5934075 w 6182912"/>
                  <a:gd name="connsiteY88" fmla="*/ 148847 h 3006865"/>
                  <a:gd name="connsiteX89" fmla="*/ 5885932 w 6182912"/>
                  <a:gd name="connsiteY89" fmla="*/ 149987 h 3006865"/>
                  <a:gd name="connsiteX90" fmla="*/ 5819153 w 6182912"/>
                  <a:gd name="connsiteY90" fmla="*/ 274846 h 3006865"/>
                  <a:gd name="connsiteX91" fmla="*/ 5745542 w 6182912"/>
                  <a:gd name="connsiteY91" fmla="*/ 280024 h 3006865"/>
                  <a:gd name="connsiteX92" fmla="*/ 5643770 w 6182912"/>
                  <a:gd name="connsiteY92" fmla="*/ 285614 h 3006865"/>
                  <a:gd name="connsiteX93" fmla="*/ 5607844 w 6182912"/>
                  <a:gd name="connsiteY93" fmla="*/ 275054 h 3006865"/>
                  <a:gd name="connsiteX94" fmla="*/ 5557113 w 6182912"/>
                  <a:gd name="connsiteY94" fmla="*/ 190571 h 3006865"/>
                  <a:gd name="connsiteX95" fmla="*/ 5517356 w 6182912"/>
                  <a:gd name="connsiteY95" fmla="*/ 144085 h 3006865"/>
                  <a:gd name="connsiteX96" fmla="*/ 5444987 w 6182912"/>
                  <a:gd name="connsiteY96" fmla="*/ 118615 h 3006865"/>
                  <a:gd name="connsiteX97" fmla="*/ 5357813 w 6182912"/>
                  <a:gd name="connsiteY97" fmla="*/ 89316 h 3006865"/>
                  <a:gd name="connsiteX98" fmla="*/ 5254177 w 6182912"/>
                  <a:gd name="connsiteY98" fmla="*/ 37136 h 3006865"/>
                  <a:gd name="connsiteX99" fmla="*/ 5186570 w 6182912"/>
                  <a:gd name="connsiteY99" fmla="*/ 7318 h 3006865"/>
                  <a:gd name="connsiteX100" fmla="*/ 5138738 w 6182912"/>
                  <a:gd name="connsiteY100" fmla="*/ 1210 h 3006865"/>
                  <a:gd name="connsiteX101" fmla="*/ 5077239 w 6182912"/>
                  <a:gd name="connsiteY101" fmla="*/ 47075 h 3006865"/>
                  <a:gd name="connsiteX102" fmla="*/ 5026715 w 6182912"/>
                  <a:gd name="connsiteY102" fmla="*/ 236746 h 3006865"/>
                  <a:gd name="connsiteX103" fmla="*/ 4981575 w 6182912"/>
                  <a:gd name="connsiteY103" fmla="*/ 351254 h 3006865"/>
                  <a:gd name="connsiteX104" fmla="*/ 4908688 w 6182912"/>
                  <a:gd name="connsiteY104" fmla="*/ 432630 h 3006865"/>
                  <a:gd name="connsiteX105" fmla="*/ 4781550 w 6182912"/>
                  <a:gd name="connsiteY105" fmla="*/ 470316 h 3006865"/>
                  <a:gd name="connsiteX106" fmla="*/ 4629978 w 6182912"/>
                  <a:gd name="connsiteY106" fmla="*/ 514214 h 3006865"/>
                  <a:gd name="connsiteX107" fmla="*/ 4327353 w 6182912"/>
                  <a:gd name="connsiteY107" fmla="*/ 641041 h 3006865"/>
                  <a:gd name="connsiteX108" fmla="*/ 4174331 w 6182912"/>
                  <a:gd name="connsiteY108" fmla="*/ 717966 h 3006865"/>
                  <a:gd name="connsiteX109" fmla="*/ 4056304 w 6182912"/>
                  <a:gd name="connsiteY109" fmla="*/ 713411 h 3006865"/>
                  <a:gd name="connsiteX110" fmla="*/ 3904422 w 6182912"/>
                  <a:gd name="connsiteY110" fmla="*/ 722936 h 3006865"/>
                  <a:gd name="connsiteX111" fmla="*/ 3831431 w 6182912"/>
                  <a:gd name="connsiteY111" fmla="*/ 732254 h 3006865"/>
                  <a:gd name="connsiteX112" fmla="*/ 3731109 w 6182912"/>
                  <a:gd name="connsiteY112" fmla="*/ 767040 h 3006865"/>
                  <a:gd name="connsiteX113" fmla="*/ 3671888 w 6182912"/>
                  <a:gd name="connsiteY113" fmla="*/ 863222 h 3006865"/>
                  <a:gd name="connsiteX114" fmla="*/ 3646004 w 6182912"/>
                  <a:gd name="connsiteY114" fmla="*/ 941596 h 3006865"/>
                  <a:gd name="connsiteX115" fmla="*/ 3605213 w 6182912"/>
                  <a:gd name="connsiteY115" fmla="*/ 982285 h 3006865"/>
                  <a:gd name="connsiteX116" fmla="*/ 3547441 w 6182912"/>
                  <a:gd name="connsiteY116" fmla="*/ 979696 h 3006865"/>
                  <a:gd name="connsiteX117" fmla="*/ 3459956 w 6182912"/>
                  <a:gd name="connsiteY117" fmla="*/ 917991 h 3006865"/>
                  <a:gd name="connsiteX118" fmla="*/ 3390797 w 6182912"/>
                  <a:gd name="connsiteY118" fmla="*/ 862083 h 3006865"/>
                  <a:gd name="connsiteX119" fmla="*/ 3314700 w 6182912"/>
                  <a:gd name="connsiteY119" fmla="*/ 765591 h 3006865"/>
                  <a:gd name="connsiteX120" fmla="*/ 3216655 w 6182912"/>
                  <a:gd name="connsiteY120" fmla="*/ 696638 h 3006865"/>
                  <a:gd name="connsiteX121" fmla="*/ 3039717 w 6182912"/>
                  <a:gd name="connsiteY121" fmla="*/ 603666 h 3006865"/>
                  <a:gd name="connsiteX122" fmla="*/ 2971386 w 6182912"/>
                  <a:gd name="connsiteY122" fmla="*/ 584202 h 3006865"/>
                  <a:gd name="connsiteX123" fmla="*/ 2890630 w 6182912"/>
                  <a:gd name="connsiteY123" fmla="*/ 603666 h 3006865"/>
                  <a:gd name="connsiteX0" fmla="*/ 2890630 w 6182912"/>
                  <a:gd name="connsiteY0" fmla="*/ 603666 h 3006865"/>
                  <a:gd name="connsiteX1" fmla="*/ 2862263 w 6182912"/>
                  <a:gd name="connsiteY1" fmla="*/ 670341 h 3006865"/>
                  <a:gd name="connsiteX2" fmla="*/ 2811117 w 6182912"/>
                  <a:gd name="connsiteY2" fmla="*/ 742814 h 3006865"/>
                  <a:gd name="connsiteX3" fmla="*/ 2764114 w 6182912"/>
                  <a:gd name="connsiteY3" fmla="*/ 792509 h 3006865"/>
                  <a:gd name="connsiteX4" fmla="*/ 2655197 w 6182912"/>
                  <a:gd name="connsiteY4" fmla="*/ 788989 h 3006865"/>
                  <a:gd name="connsiteX5" fmla="*/ 2503833 w 6182912"/>
                  <a:gd name="connsiteY5" fmla="*/ 933210 h 3006865"/>
                  <a:gd name="connsiteX6" fmla="*/ 2413552 w 6182912"/>
                  <a:gd name="connsiteY6" fmla="*/ 901840 h 3006865"/>
                  <a:gd name="connsiteX7" fmla="*/ 2309813 w 6182912"/>
                  <a:gd name="connsiteY7" fmla="*/ 813216 h 3006865"/>
                  <a:gd name="connsiteX8" fmla="*/ 2244587 w 6182912"/>
                  <a:gd name="connsiteY8" fmla="*/ 782570 h 3006865"/>
                  <a:gd name="connsiteX9" fmla="*/ 2065683 w 6182912"/>
                  <a:gd name="connsiteY9" fmla="*/ 732875 h 3006865"/>
                  <a:gd name="connsiteX10" fmla="*/ 1856961 w 6182912"/>
                  <a:gd name="connsiteY10" fmla="*/ 683179 h 3006865"/>
                  <a:gd name="connsiteX11" fmla="*/ 1648239 w 6182912"/>
                  <a:gd name="connsiteY11" fmla="*/ 563909 h 3006865"/>
                  <a:gd name="connsiteX12" fmla="*/ 1519030 w 6182912"/>
                  <a:gd name="connsiteY12" fmla="*/ 424762 h 3006865"/>
                  <a:gd name="connsiteX13" fmla="*/ 1409700 w 6182912"/>
                  <a:gd name="connsiteY13" fmla="*/ 335309 h 3006865"/>
                  <a:gd name="connsiteX14" fmla="*/ 1345406 w 6182912"/>
                  <a:gd name="connsiteY14" fmla="*/ 322679 h 3006865"/>
                  <a:gd name="connsiteX15" fmla="*/ 1284115 w 6182912"/>
                  <a:gd name="connsiteY15" fmla="*/ 337690 h 3006865"/>
                  <a:gd name="connsiteX16" fmla="*/ 1161222 w 6182912"/>
                  <a:gd name="connsiteY16" fmla="*/ 404883 h 3006865"/>
                  <a:gd name="connsiteX17" fmla="*/ 1077671 w 6182912"/>
                  <a:gd name="connsiteY17" fmla="*/ 450956 h 3006865"/>
                  <a:gd name="connsiteX18" fmla="*/ 907256 w 6182912"/>
                  <a:gd name="connsiteY18" fmla="*/ 456029 h 3006865"/>
                  <a:gd name="connsiteX19" fmla="*/ 723900 w 6182912"/>
                  <a:gd name="connsiteY19" fmla="*/ 454579 h 3006865"/>
                  <a:gd name="connsiteX20" fmla="*/ 581129 w 6182912"/>
                  <a:gd name="connsiteY20" fmla="*/ 465658 h 3006865"/>
                  <a:gd name="connsiteX21" fmla="*/ 473869 w 6182912"/>
                  <a:gd name="connsiteY21" fmla="*/ 432216 h 3006865"/>
                  <a:gd name="connsiteX22" fmla="*/ 403880 w 6182912"/>
                  <a:gd name="connsiteY22" fmla="*/ 365127 h 3006865"/>
                  <a:gd name="connsiteX23" fmla="*/ 314325 w 6182912"/>
                  <a:gd name="connsiteY23" fmla="*/ 277435 h 3006865"/>
                  <a:gd name="connsiteX24" fmla="*/ 167723 w 6182912"/>
                  <a:gd name="connsiteY24" fmla="*/ 123378 h 3006865"/>
                  <a:gd name="connsiteX25" fmla="*/ 107674 w 6182912"/>
                  <a:gd name="connsiteY25" fmla="*/ 106709 h 3006865"/>
                  <a:gd name="connsiteX26" fmla="*/ 69056 w 6182912"/>
                  <a:gd name="connsiteY26" fmla="*/ 117891 h 3006865"/>
                  <a:gd name="connsiteX27" fmla="*/ 0 w 6182912"/>
                  <a:gd name="connsiteY27" fmla="*/ 191710 h 3006865"/>
                  <a:gd name="connsiteX28" fmla="*/ 28161 w 6182912"/>
                  <a:gd name="connsiteY28" fmla="*/ 255694 h 3006865"/>
                  <a:gd name="connsiteX29" fmla="*/ 77857 w 6182912"/>
                  <a:gd name="connsiteY29" fmla="*/ 365127 h 3006865"/>
                  <a:gd name="connsiteX30" fmla="*/ 150019 w 6182912"/>
                  <a:gd name="connsiteY30" fmla="*/ 501272 h 3006865"/>
                  <a:gd name="connsiteX31" fmla="*/ 228496 w 6182912"/>
                  <a:gd name="connsiteY31" fmla="*/ 602424 h 3006865"/>
                  <a:gd name="connsiteX32" fmla="*/ 236883 w 6182912"/>
                  <a:gd name="connsiteY32" fmla="*/ 732875 h 3006865"/>
                  <a:gd name="connsiteX33" fmla="*/ 242888 w 6182912"/>
                  <a:gd name="connsiteY33" fmla="*/ 820360 h 3006865"/>
                  <a:gd name="connsiteX34" fmla="*/ 266700 w 6182912"/>
                  <a:gd name="connsiteY34" fmla="*/ 872023 h 3006865"/>
                  <a:gd name="connsiteX35" fmla="*/ 440013 w 6182912"/>
                  <a:gd name="connsiteY35" fmla="*/ 994813 h 3006865"/>
                  <a:gd name="connsiteX36" fmla="*/ 651116 w 6182912"/>
                  <a:gd name="connsiteY36" fmla="*/ 1300441 h 3006865"/>
                  <a:gd name="connsiteX37" fmla="*/ 754856 w 6182912"/>
                  <a:gd name="connsiteY37" fmla="*/ 1550161 h 3006865"/>
                  <a:gd name="connsiteX38" fmla="*/ 746159 w 6182912"/>
                  <a:gd name="connsiteY38" fmla="*/ 1706081 h 3006865"/>
                  <a:gd name="connsiteX39" fmla="*/ 711580 w 6182912"/>
                  <a:gd name="connsiteY39" fmla="*/ 1861483 h 3006865"/>
                  <a:gd name="connsiteX40" fmla="*/ 733839 w 6182912"/>
                  <a:gd name="connsiteY40" fmla="*/ 1945449 h 3006865"/>
                  <a:gd name="connsiteX41" fmla="*/ 788194 w 6182912"/>
                  <a:gd name="connsiteY41" fmla="*/ 2037179 h 3006865"/>
                  <a:gd name="connsiteX42" fmla="*/ 925788 w 6182912"/>
                  <a:gd name="connsiteY42" fmla="*/ 2122282 h 3006865"/>
                  <a:gd name="connsiteX43" fmla="*/ 1140515 w 6182912"/>
                  <a:gd name="connsiteY43" fmla="*/ 2206971 h 3006865"/>
                  <a:gd name="connsiteX44" fmla="*/ 1350065 w 6182912"/>
                  <a:gd name="connsiteY44" fmla="*/ 2324689 h 3006865"/>
                  <a:gd name="connsiteX45" fmla="*/ 1417672 w 6182912"/>
                  <a:gd name="connsiteY45" fmla="*/ 2478020 h 3006865"/>
                  <a:gd name="connsiteX46" fmla="*/ 1538909 w 6182912"/>
                  <a:gd name="connsiteY46" fmla="*/ 2561675 h 3006865"/>
                  <a:gd name="connsiteX47" fmla="*/ 1769269 w 6182912"/>
                  <a:gd name="connsiteY47" fmla="*/ 2649160 h 3006865"/>
                  <a:gd name="connsiteX48" fmla="*/ 1936474 w 6182912"/>
                  <a:gd name="connsiteY48" fmla="*/ 2661066 h 3006865"/>
                  <a:gd name="connsiteX49" fmla="*/ 2040731 w 6182912"/>
                  <a:gd name="connsiteY49" fmla="*/ 2661066 h 3006865"/>
                  <a:gd name="connsiteX50" fmla="*/ 2145196 w 6182912"/>
                  <a:gd name="connsiteY50" fmla="*/ 2611370 h 3006865"/>
                  <a:gd name="connsiteX51" fmla="*/ 2423491 w 6182912"/>
                  <a:gd name="connsiteY51" fmla="*/ 2442405 h 3006865"/>
                  <a:gd name="connsiteX52" fmla="*/ 2519363 w 6182912"/>
                  <a:gd name="connsiteY52" fmla="*/ 2418179 h 3006865"/>
                  <a:gd name="connsiteX53" fmla="*/ 2646086 w 6182912"/>
                  <a:gd name="connsiteY53" fmla="*/ 2414140 h 3006865"/>
                  <a:gd name="connsiteX54" fmla="*/ 2791239 w 6182912"/>
                  <a:gd name="connsiteY54" fmla="*/ 2402649 h 3006865"/>
                  <a:gd name="connsiteX55" fmla="*/ 3073469 w 6182912"/>
                  <a:gd name="connsiteY55" fmla="*/ 2610852 h 3006865"/>
                  <a:gd name="connsiteX56" fmla="*/ 3193256 w 6182912"/>
                  <a:gd name="connsiteY56" fmla="*/ 2675354 h 3006865"/>
                  <a:gd name="connsiteX57" fmla="*/ 3275046 w 6182912"/>
                  <a:gd name="connsiteY57" fmla="*/ 2692437 h 3006865"/>
                  <a:gd name="connsiteX58" fmla="*/ 3486978 w 6182912"/>
                  <a:gd name="connsiteY58" fmla="*/ 2671005 h 3006865"/>
                  <a:gd name="connsiteX59" fmla="*/ 3650456 w 6182912"/>
                  <a:gd name="connsiteY59" fmla="*/ 2563435 h 3006865"/>
                  <a:gd name="connsiteX60" fmla="*/ 3836194 w 6182912"/>
                  <a:gd name="connsiteY60" fmla="*/ 2422941 h 3006865"/>
                  <a:gd name="connsiteX61" fmla="*/ 3968198 w 6182912"/>
                  <a:gd name="connsiteY61" fmla="*/ 2358957 h 3006865"/>
                  <a:gd name="connsiteX62" fmla="*/ 4073387 w 6182912"/>
                  <a:gd name="connsiteY62" fmla="*/ 2323136 h 3006865"/>
                  <a:gd name="connsiteX63" fmla="*/ 4186238 w 6182912"/>
                  <a:gd name="connsiteY63" fmla="*/ 2334835 h 3006865"/>
                  <a:gd name="connsiteX64" fmla="*/ 4279728 w 6182912"/>
                  <a:gd name="connsiteY64" fmla="*/ 2376765 h 3006865"/>
                  <a:gd name="connsiteX65" fmla="*/ 4340190 w 6182912"/>
                  <a:gd name="connsiteY65" fmla="*/ 2446753 h 3006865"/>
                  <a:gd name="connsiteX66" fmla="*/ 4396615 w 6182912"/>
                  <a:gd name="connsiteY66" fmla="*/ 2632802 h 3006865"/>
                  <a:gd name="connsiteX67" fmla="*/ 4471988 w 6182912"/>
                  <a:gd name="connsiteY67" fmla="*/ 2725360 h 3006865"/>
                  <a:gd name="connsiteX68" fmla="*/ 4573450 w 6182912"/>
                  <a:gd name="connsiteY68" fmla="*/ 2773502 h 3006865"/>
                  <a:gd name="connsiteX69" fmla="*/ 4691994 w 6182912"/>
                  <a:gd name="connsiteY69" fmla="*/ 2919380 h 3006865"/>
                  <a:gd name="connsiteX70" fmla="*/ 4774406 w 6182912"/>
                  <a:gd name="connsiteY70" fmla="*/ 2973010 h 3006865"/>
                  <a:gd name="connsiteX71" fmla="*/ 4852573 w 6182912"/>
                  <a:gd name="connsiteY71" fmla="*/ 3006865 h 3006865"/>
                  <a:gd name="connsiteX72" fmla="*/ 4938091 w 6182912"/>
                  <a:gd name="connsiteY72" fmla="*/ 2979118 h 3006865"/>
                  <a:gd name="connsiteX73" fmla="*/ 5086764 w 6182912"/>
                  <a:gd name="connsiteY73" fmla="*/ 2851980 h 3006865"/>
                  <a:gd name="connsiteX74" fmla="*/ 5206448 w 6182912"/>
                  <a:gd name="connsiteY74" fmla="*/ 2800214 h 3006865"/>
                  <a:gd name="connsiteX75" fmla="*/ 5442192 w 6182912"/>
                  <a:gd name="connsiteY75" fmla="*/ 2778265 h 3006865"/>
                  <a:gd name="connsiteX76" fmla="*/ 5604013 w 6182912"/>
                  <a:gd name="connsiteY76" fmla="*/ 2631249 h 3006865"/>
                  <a:gd name="connsiteX77" fmla="*/ 5753100 w 6182912"/>
                  <a:gd name="connsiteY77" fmla="*/ 2422527 h 3006865"/>
                  <a:gd name="connsiteX78" fmla="*/ 5776913 w 6182912"/>
                  <a:gd name="connsiteY78" fmla="*/ 2320547 h 3006865"/>
                  <a:gd name="connsiteX79" fmla="*/ 5821121 w 6182912"/>
                  <a:gd name="connsiteY79" fmla="*/ 2074451 h 3006865"/>
                  <a:gd name="connsiteX80" fmla="*/ 5886657 w 6182912"/>
                  <a:gd name="connsiteY80" fmla="*/ 1938305 h 3006865"/>
                  <a:gd name="connsiteX81" fmla="*/ 6051274 w 6182912"/>
                  <a:gd name="connsiteY81" fmla="*/ 1607518 h 3006865"/>
                  <a:gd name="connsiteX82" fmla="*/ 6182865 w 6182912"/>
                  <a:gd name="connsiteY82" fmla="*/ 1310587 h 3006865"/>
                  <a:gd name="connsiteX83" fmla="*/ 6181621 w 6182912"/>
                  <a:gd name="connsiteY83" fmla="*/ 801931 h 3006865"/>
                  <a:gd name="connsiteX84" fmla="*/ 6100763 w 6182912"/>
                  <a:gd name="connsiteY84" fmla="*/ 696535 h 3006865"/>
                  <a:gd name="connsiteX85" fmla="*/ 6047339 w 6182912"/>
                  <a:gd name="connsiteY85" fmla="*/ 573020 h 3006865"/>
                  <a:gd name="connsiteX86" fmla="*/ 6022181 w 6182912"/>
                  <a:gd name="connsiteY86" fmla="*/ 422691 h 3006865"/>
                  <a:gd name="connsiteX87" fmla="*/ 6009551 w 6182912"/>
                  <a:gd name="connsiteY87" fmla="*/ 297520 h 3006865"/>
                  <a:gd name="connsiteX88" fmla="*/ 5969793 w 6182912"/>
                  <a:gd name="connsiteY88" fmla="*/ 171106 h 3006865"/>
                  <a:gd name="connsiteX89" fmla="*/ 5934075 w 6182912"/>
                  <a:gd name="connsiteY89" fmla="*/ 148847 h 3006865"/>
                  <a:gd name="connsiteX90" fmla="*/ 5885932 w 6182912"/>
                  <a:gd name="connsiteY90" fmla="*/ 149987 h 3006865"/>
                  <a:gd name="connsiteX91" fmla="*/ 5819153 w 6182912"/>
                  <a:gd name="connsiteY91" fmla="*/ 274846 h 3006865"/>
                  <a:gd name="connsiteX92" fmla="*/ 5745542 w 6182912"/>
                  <a:gd name="connsiteY92" fmla="*/ 280024 h 3006865"/>
                  <a:gd name="connsiteX93" fmla="*/ 5643770 w 6182912"/>
                  <a:gd name="connsiteY93" fmla="*/ 285614 h 3006865"/>
                  <a:gd name="connsiteX94" fmla="*/ 5607844 w 6182912"/>
                  <a:gd name="connsiteY94" fmla="*/ 275054 h 3006865"/>
                  <a:gd name="connsiteX95" fmla="*/ 5557113 w 6182912"/>
                  <a:gd name="connsiteY95" fmla="*/ 190571 h 3006865"/>
                  <a:gd name="connsiteX96" fmla="*/ 5517356 w 6182912"/>
                  <a:gd name="connsiteY96" fmla="*/ 144085 h 3006865"/>
                  <a:gd name="connsiteX97" fmla="*/ 5444987 w 6182912"/>
                  <a:gd name="connsiteY97" fmla="*/ 118615 h 3006865"/>
                  <a:gd name="connsiteX98" fmla="*/ 5357813 w 6182912"/>
                  <a:gd name="connsiteY98" fmla="*/ 89316 h 3006865"/>
                  <a:gd name="connsiteX99" fmla="*/ 5254177 w 6182912"/>
                  <a:gd name="connsiteY99" fmla="*/ 37136 h 3006865"/>
                  <a:gd name="connsiteX100" fmla="*/ 5186570 w 6182912"/>
                  <a:gd name="connsiteY100" fmla="*/ 7318 h 3006865"/>
                  <a:gd name="connsiteX101" fmla="*/ 5138738 w 6182912"/>
                  <a:gd name="connsiteY101" fmla="*/ 1210 h 3006865"/>
                  <a:gd name="connsiteX102" fmla="*/ 5077239 w 6182912"/>
                  <a:gd name="connsiteY102" fmla="*/ 47075 h 3006865"/>
                  <a:gd name="connsiteX103" fmla="*/ 5026715 w 6182912"/>
                  <a:gd name="connsiteY103" fmla="*/ 236746 h 3006865"/>
                  <a:gd name="connsiteX104" fmla="*/ 4981575 w 6182912"/>
                  <a:gd name="connsiteY104" fmla="*/ 351254 h 3006865"/>
                  <a:gd name="connsiteX105" fmla="*/ 4908688 w 6182912"/>
                  <a:gd name="connsiteY105" fmla="*/ 432630 h 3006865"/>
                  <a:gd name="connsiteX106" fmla="*/ 4781550 w 6182912"/>
                  <a:gd name="connsiteY106" fmla="*/ 470316 h 3006865"/>
                  <a:gd name="connsiteX107" fmla="*/ 4629978 w 6182912"/>
                  <a:gd name="connsiteY107" fmla="*/ 514214 h 3006865"/>
                  <a:gd name="connsiteX108" fmla="*/ 4327353 w 6182912"/>
                  <a:gd name="connsiteY108" fmla="*/ 641041 h 3006865"/>
                  <a:gd name="connsiteX109" fmla="*/ 4174331 w 6182912"/>
                  <a:gd name="connsiteY109" fmla="*/ 717966 h 3006865"/>
                  <a:gd name="connsiteX110" fmla="*/ 4056304 w 6182912"/>
                  <a:gd name="connsiteY110" fmla="*/ 713411 h 3006865"/>
                  <a:gd name="connsiteX111" fmla="*/ 3904422 w 6182912"/>
                  <a:gd name="connsiteY111" fmla="*/ 722936 h 3006865"/>
                  <a:gd name="connsiteX112" fmla="*/ 3831431 w 6182912"/>
                  <a:gd name="connsiteY112" fmla="*/ 732254 h 3006865"/>
                  <a:gd name="connsiteX113" fmla="*/ 3731109 w 6182912"/>
                  <a:gd name="connsiteY113" fmla="*/ 767040 h 3006865"/>
                  <a:gd name="connsiteX114" fmla="*/ 3671888 w 6182912"/>
                  <a:gd name="connsiteY114" fmla="*/ 863222 h 3006865"/>
                  <a:gd name="connsiteX115" fmla="*/ 3646004 w 6182912"/>
                  <a:gd name="connsiteY115" fmla="*/ 941596 h 3006865"/>
                  <a:gd name="connsiteX116" fmla="*/ 3605213 w 6182912"/>
                  <a:gd name="connsiteY116" fmla="*/ 982285 h 3006865"/>
                  <a:gd name="connsiteX117" fmla="*/ 3547441 w 6182912"/>
                  <a:gd name="connsiteY117" fmla="*/ 979696 h 3006865"/>
                  <a:gd name="connsiteX118" fmla="*/ 3459956 w 6182912"/>
                  <a:gd name="connsiteY118" fmla="*/ 917991 h 3006865"/>
                  <a:gd name="connsiteX119" fmla="*/ 3390797 w 6182912"/>
                  <a:gd name="connsiteY119" fmla="*/ 862083 h 3006865"/>
                  <a:gd name="connsiteX120" fmla="*/ 3314700 w 6182912"/>
                  <a:gd name="connsiteY120" fmla="*/ 765591 h 3006865"/>
                  <a:gd name="connsiteX121" fmla="*/ 3216655 w 6182912"/>
                  <a:gd name="connsiteY121" fmla="*/ 696638 h 3006865"/>
                  <a:gd name="connsiteX122" fmla="*/ 3039717 w 6182912"/>
                  <a:gd name="connsiteY122" fmla="*/ 603666 h 3006865"/>
                  <a:gd name="connsiteX123" fmla="*/ 2971386 w 6182912"/>
                  <a:gd name="connsiteY123" fmla="*/ 584202 h 3006865"/>
                  <a:gd name="connsiteX124" fmla="*/ 2890630 w 6182912"/>
                  <a:gd name="connsiteY124" fmla="*/ 603666 h 3006865"/>
                  <a:gd name="connsiteX0" fmla="*/ 2890630 w 6182912"/>
                  <a:gd name="connsiteY0" fmla="*/ 603666 h 3006865"/>
                  <a:gd name="connsiteX1" fmla="*/ 2862263 w 6182912"/>
                  <a:gd name="connsiteY1" fmla="*/ 670341 h 3006865"/>
                  <a:gd name="connsiteX2" fmla="*/ 2811117 w 6182912"/>
                  <a:gd name="connsiteY2" fmla="*/ 742814 h 3006865"/>
                  <a:gd name="connsiteX3" fmla="*/ 2764114 w 6182912"/>
                  <a:gd name="connsiteY3" fmla="*/ 792509 h 3006865"/>
                  <a:gd name="connsiteX4" fmla="*/ 2655197 w 6182912"/>
                  <a:gd name="connsiteY4" fmla="*/ 788989 h 3006865"/>
                  <a:gd name="connsiteX5" fmla="*/ 2503833 w 6182912"/>
                  <a:gd name="connsiteY5" fmla="*/ 933210 h 3006865"/>
                  <a:gd name="connsiteX6" fmla="*/ 2413552 w 6182912"/>
                  <a:gd name="connsiteY6" fmla="*/ 901840 h 3006865"/>
                  <a:gd name="connsiteX7" fmla="*/ 2309813 w 6182912"/>
                  <a:gd name="connsiteY7" fmla="*/ 813216 h 3006865"/>
                  <a:gd name="connsiteX8" fmla="*/ 2244587 w 6182912"/>
                  <a:gd name="connsiteY8" fmla="*/ 782570 h 3006865"/>
                  <a:gd name="connsiteX9" fmla="*/ 2065683 w 6182912"/>
                  <a:gd name="connsiteY9" fmla="*/ 732875 h 3006865"/>
                  <a:gd name="connsiteX10" fmla="*/ 1856961 w 6182912"/>
                  <a:gd name="connsiteY10" fmla="*/ 683179 h 3006865"/>
                  <a:gd name="connsiteX11" fmla="*/ 1648239 w 6182912"/>
                  <a:gd name="connsiteY11" fmla="*/ 563909 h 3006865"/>
                  <a:gd name="connsiteX12" fmla="*/ 1519030 w 6182912"/>
                  <a:gd name="connsiteY12" fmla="*/ 424762 h 3006865"/>
                  <a:gd name="connsiteX13" fmla="*/ 1409700 w 6182912"/>
                  <a:gd name="connsiteY13" fmla="*/ 342453 h 3006865"/>
                  <a:gd name="connsiteX14" fmla="*/ 1345406 w 6182912"/>
                  <a:gd name="connsiteY14" fmla="*/ 322679 h 3006865"/>
                  <a:gd name="connsiteX15" fmla="*/ 1284115 w 6182912"/>
                  <a:gd name="connsiteY15" fmla="*/ 337690 h 3006865"/>
                  <a:gd name="connsiteX16" fmla="*/ 1161222 w 6182912"/>
                  <a:gd name="connsiteY16" fmla="*/ 404883 h 3006865"/>
                  <a:gd name="connsiteX17" fmla="*/ 1077671 w 6182912"/>
                  <a:gd name="connsiteY17" fmla="*/ 450956 h 3006865"/>
                  <a:gd name="connsiteX18" fmla="*/ 907256 w 6182912"/>
                  <a:gd name="connsiteY18" fmla="*/ 456029 h 3006865"/>
                  <a:gd name="connsiteX19" fmla="*/ 723900 w 6182912"/>
                  <a:gd name="connsiteY19" fmla="*/ 454579 h 3006865"/>
                  <a:gd name="connsiteX20" fmla="*/ 581129 w 6182912"/>
                  <a:gd name="connsiteY20" fmla="*/ 465658 h 3006865"/>
                  <a:gd name="connsiteX21" fmla="*/ 473869 w 6182912"/>
                  <a:gd name="connsiteY21" fmla="*/ 432216 h 3006865"/>
                  <a:gd name="connsiteX22" fmla="*/ 403880 w 6182912"/>
                  <a:gd name="connsiteY22" fmla="*/ 365127 h 3006865"/>
                  <a:gd name="connsiteX23" fmla="*/ 314325 w 6182912"/>
                  <a:gd name="connsiteY23" fmla="*/ 277435 h 3006865"/>
                  <a:gd name="connsiteX24" fmla="*/ 167723 w 6182912"/>
                  <a:gd name="connsiteY24" fmla="*/ 123378 h 3006865"/>
                  <a:gd name="connsiteX25" fmla="*/ 107674 w 6182912"/>
                  <a:gd name="connsiteY25" fmla="*/ 106709 h 3006865"/>
                  <a:gd name="connsiteX26" fmla="*/ 69056 w 6182912"/>
                  <a:gd name="connsiteY26" fmla="*/ 117891 h 3006865"/>
                  <a:gd name="connsiteX27" fmla="*/ 0 w 6182912"/>
                  <a:gd name="connsiteY27" fmla="*/ 191710 h 3006865"/>
                  <a:gd name="connsiteX28" fmla="*/ 28161 w 6182912"/>
                  <a:gd name="connsiteY28" fmla="*/ 255694 h 3006865"/>
                  <a:gd name="connsiteX29" fmla="*/ 77857 w 6182912"/>
                  <a:gd name="connsiteY29" fmla="*/ 365127 h 3006865"/>
                  <a:gd name="connsiteX30" fmla="*/ 150019 w 6182912"/>
                  <a:gd name="connsiteY30" fmla="*/ 501272 h 3006865"/>
                  <a:gd name="connsiteX31" fmla="*/ 228496 w 6182912"/>
                  <a:gd name="connsiteY31" fmla="*/ 602424 h 3006865"/>
                  <a:gd name="connsiteX32" fmla="*/ 236883 w 6182912"/>
                  <a:gd name="connsiteY32" fmla="*/ 732875 h 3006865"/>
                  <a:gd name="connsiteX33" fmla="*/ 242888 w 6182912"/>
                  <a:gd name="connsiteY33" fmla="*/ 820360 h 3006865"/>
                  <a:gd name="connsiteX34" fmla="*/ 266700 w 6182912"/>
                  <a:gd name="connsiteY34" fmla="*/ 872023 h 3006865"/>
                  <a:gd name="connsiteX35" fmla="*/ 440013 w 6182912"/>
                  <a:gd name="connsiteY35" fmla="*/ 994813 h 3006865"/>
                  <a:gd name="connsiteX36" fmla="*/ 651116 w 6182912"/>
                  <a:gd name="connsiteY36" fmla="*/ 1300441 h 3006865"/>
                  <a:gd name="connsiteX37" fmla="*/ 754856 w 6182912"/>
                  <a:gd name="connsiteY37" fmla="*/ 1550161 h 3006865"/>
                  <a:gd name="connsiteX38" fmla="*/ 746159 w 6182912"/>
                  <a:gd name="connsiteY38" fmla="*/ 1706081 h 3006865"/>
                  <a:gd name="connsiteX39" fmla="*/ 711580 w 6182912"/>
                  <a:gd name="connsiteY39" fmla="*/ 1861483 h 3006865"/>
                  <a:gd name="connsiteX40" fmla="*/ 733839 w 6182912"/>
                  <a:gd name="connsiteY40" fmla="*/ 1945449 h 3006865"/>
                  <a:gd name="connsiteX41" fmla="*/ 788194 w 6182912"/>
                  <a:gd name="connsiteY41" fmla="*/ 2037179 h 3006865"/>
                  <a:gd name="connsiteX42" fmla="*/ 925788 w 6182912"/>
                  <a:gd name="connsiteY42" fmla="*/ 2122282 h 3006865"/>
                  <a:gd name="connsiteX43" fmla="*/ 1140515 w 6182912"/>
                  <a:gd name="connsiteY43" fmla="*/ 2206971 h 3006865"/>
                  <a:gd name="connsiteX44" fmla="*/ 1350065 w 6182912"/>
                  <a:gd name="connsiteY44" fmla="*/ 2324689 h 3006865"/>
                  <a:gd name="connsiteX45" fmla="*/ 1417672 w 6182912"/>
                  <a:gd name="connsiteY45" fmla="*/ 2478020 h 3006865"/>
                  <a:gd name="connsiteX46" fmla="*/ 1538909 w 6182912"/>
                  <a:gd name="connsiteY46" fmla="*/ 2561675 h 3006865"/>
                  <a:gd name="connsiteX47" fmla="*/ 1769269 w 6182912"/>
                  <a:gd name="connsiteY47" fmla="*/ 2649160 h 3006865"/>
                  <a:gd name="connsiteX48" fmla="*/ 1936474 w 6182912"/>
                  <a:gd name="connsiteY48" fmla="*/ 2661066 h 3006865"/>
                  <a:gd name="connsiteX49" fmla="*/ 2040731 w 6182912"/>
                  <a:gd name="connsiteY49" fmla="*/ 2661066 h 3006865"/>
                  <a:gd name="connsiteX50" fmla="*/ 2145196 w 6182912"/>
                  <a:gd name="connsiteY50" fmla="*/ 2611370 h 3006865"/>
                  <a:gd name="connsiteX51" fmla="*/ 2423491 w 6182912"/>
                  <a:gd name="connsiteY51" fmla="*/ 2442405 h 3006865"/>
                  <a:gd name="connsiteX52" fmla="*/ 2519363 w 6182912"/>
                  <a:gd name="connsiteY52" fmla="*/ 2418179 h 3006865"/>
                  <a:gd name="connsiteX53" fmla="*/ 2646086 w 6182912"/>
                  <a:gd name="connsiteY53" fmla="*/ 2414140 h 3006865"/>
                  <a:gd name="connsiteX54" fmla="*/ 2791239 w 6182912"/>
                  <a:gd name="connsiteY54" fmla="*/ 2402649 h 3006865"/>
                  <a:gd name="connsiteX55" fmla="*/ 3073469 w 6182912"/>
                  <a:gd name="connsiteY55" fmla="*/ 2610852 h 3006865"/>
                  <a:gd name="connsiteX56" fmla="*/ 3193256 w 6182912"/>
                  <a:gd name="connsiteY56" fmla="*/ 2675354 h 3006865"/>
                  <a:gd name="connsiteX57" fmla="*/ 3275046 w 6182912"/>
                  <a:gd name="connsiteY57" fmla="*/ 2692437 h 3006865"/>
                  <a:gd name="connsiteX58" fmla="*/ 3486978 w 6182912"/>
                  <a:gd name="connsiteY58" fmla="*/ 2671005 h 3006865"/>
                  <a:gd name="connsiteX59" fmla="*/ 3650456 w 6182912"/>
                  <a:gd name="connsiteY59" fmla="*/ 2563435 h 3006865"/>
                  <a:gd name="connsiteX60" fmla="*/ 3836194 w 6182912"/>
                  <a:gd name="connsiteY60" fmla="*/ 2422941 h 3006865"/>
                  <a:gd name="connsiteX61" fmla="*/ 3968198 w 6182912"/>
                  <a:gd name="connsiteY61" fmla="*/ 2358957 h 3006865"/>
                  <a:gd name="connsiteX62" fmla="*/ 4073387 w 6182912"/>
                  <a:gd name="connsiteY62" fmla="*/ 2323136 h 3006865"/>
                  <a:gd name="connsiteX63" fmla="*/ 4186238 w 6182912"/>
                  <a:gd name="connsiteY63" fmla="*/ 2334835 h 3006865"/>
                  <a:gd name="connsiteX64" fmla="*/ 4279728 w 6182912"/>
                  <a:gd name="connsiteY64" fmla="*/ 2376765 h 3006865"/>
                  <a:gd name="connsiteX65" fmla="*/ 4340190 w 6182912"/>
                  <a:gd name="connsiteY65" fmla="*/ 2446753 h 3006865"/>
                  <a:gd name="connsiteX66" fmla="*/ 4396615 w 6182912"/>
                  <a:gd name="connsiteY66" fmla="*/ 2632802 h 3006865"/>
                  <a:gd name="connsiteX67" fmla="*/ 4471988 w 6182912"/>
                  <a:gd name="connsiteY67" fmla="*/ 2725360 h 3006865"/>
                  <a:gd name="connsiteX68" fmla="*/ 4573450 w 6182912"/>
                  <a:gd name="connsiteY68" fmla="*/ 2773502 h 3006865"/>
                  <a:gd name="connsiteX69" fmla="*/ 4691994 w 6182912"/>
                  <a:gd name="connsiteY69" fmla="*/ 2919380 h 3006865"/>
                  <a:gd name="connsiteX70" fmla="*/ 4774406 w 6182912"/>
                  <a:gd name="connsiteY70" fmla="*/ 2973010 h 3006865"/>
                  <a:gd name="connsiteX71" fmla="*/ 4852573 w 6182912"/>
                  <a:gd name="connsiteY71" fmla="*/ 3006865 h 3006865"/>
                  <a:gd name="connsiteX72" fmla="*/ 4938091 w 6182912"/>
                  <a:gd name="connsiteY72" fmla="*/ 2979118 h 3006865"/>
                  <a:gd name="connsiteX73" fmla="*/ 5086764 w 6182912"/>
                  <a:gd name="connsiteY73" fmla="*/ 2851980 h 3006865"/>
                  <a:gd name="connsiteX74" fmla="*/ 5206448 w 6182912"/>
                  <a:gd name="connsiteY74" fmla="*/ 2800214 h 3006865"/>
                  <a:gd name="connsiteX75" fmla="*/ 5442192 w 6182912"/>
                  <a:gd name="connsiteY75" fmla="*/ 2778265 h 3006865"/>
                  <a:gd name="connsiteX76" fmla="*/ 5604013 w 6182912"/>
                  <a:gd name="connsiteY76" fmla="*/ 2631249 h 3006865"/>
                  <a:gd name="connsiteX77" fmla="*/ 5753100 w 6182912"/>
                  <a:gd name="connsiteY77" fmla="*/ 2422527 h 3006865"/>
                  <a:gd name="connsiteX78" fmla="*/ 5776913 w 6182912"/>
                  <a:gd name="connsiteY78" fmla="*/ 2320547 h 3006865"/>
                  <a:gd name="connsiteX79" fmla="*/ 5821121 w 6182912"/>
                  <a:gd name="connsiteY79" fmla="*/ 2074451 h 3006865"/>
                  <a:gd name="connsiteX80" fmla="*/ 5886657 w 6182912"/>
                  <a:gd name="connsiteY80" fmla="*/ 1938305 h 3006865"/>
                  <a:gd name="connsiteX81" fmla="*/ 6051274 w 6182912"/>
                  <a:gd name="connsiteY81" fmla="*/ 1607518 h 3006865"/>
                  <a:gd name="connsiteX82" fmla="*/ 6182865 w 6182912"/>
                  <a:gd name="connsiteY82" fmla="*/ 1310587 h 3006865"/>
                  <a:gd name="connsiteX83" fmla="*/ 6181621 w 6182912"/>
                  <a:gd name="connsiteY83" fmla="*/ 801931 h 3006865"/>
                  <a:gd name="connsiteX84" fmla="*/ 6100763 w 6182912"/>
                  <a:gd name="connsiteY84" fmla="*/ 696535 h 3006865"/>
                  <a:gd name="connsiteX85" fmla="*/ 6047339 w 6182912"/>
                  <a:gd name="connsiteY85" fmla="*/ 573020 h 3006865"/>
                  <a:gd name="connsiteX86" fmla="*/ 6022181 w 6182912"/>
                  <a:gd name="connsiteY86" fmla="*/ 422691 h 3006865"/>
                  <a:gd name="connsiteX87" fmla="*/ 6009551 w 6182912"/>
                  <a:gd name="connsiteY87" fmla="*/ 297520 h 3006865"/>
                  <a:gd name="connsiteX88" fmla="*/ 5969793 w 6182912"/>
                  <a:gd name="connsiteY88" fmla="*/ 171106 h 3006865"/>
                  <a:gd name="connsiteX89" fmla="*/ 5934075 w 6182912"/>
                  <a:gd name="connsiteY89" fmla="*/ 148847 h 3006865"/>
                  <a:gd name="connsiteX90" fmla="*/ 5885932 w 6182912"/>
                  <a:gd name="connsiteY90" fmla="*/ 149987 h 3006865"/>
                  <a:gd name="connsiteX91" fmla="*/ 5819153 w 6182912"/>
                  <a:gd name="connsiteY91" fmla="*/ 274846 h 3006865"/>
                  <a:gd name="connsiteX92" fmla="*/ 5745542 w 6182912"/>
                  <a:gd name="connsiteY92" fmla="*/ 280024 h 3006865"/>
                  <a:gd name="connsiteX93" fmla="*/ 5643770 w 6182912"/>
                  <a:gd name="connsiteY93" fmla="*/ 285614 h 3006865"/>
                  <a:gd name="connsiteX94" fmla="*/ 5607844 w 6182912"/>
                  <a:gd name="connsiteY94" fmla="*/ 275054 h 3006865"/>
                  <a:gd name="connsiteX95" fmla="*/ 5557113 w 6182912"/>
                  <a:gd name="connsiteY95" fmla="*/ 190571 h 3006865"/>
                  <a:gd name="connsiteX96" fmla="*/ 5517356 w 6182912"/>
                  <a:gd name="connsiteY96" fmla="*/ 144085 h 3006865"/>
                  <a:gd name="connsiteX97" fmla="*/ 5444987 w 6182912"/>
                  <a:gd name="connsiteY97" fmla="*/ 118615 h 3006865"/>
                  <a:gd name="connsiteX98" fmla="*/ 5357813 w 6182912"/>
                  <a:gd name="connsiteY98" fmla="*/ 89316 h 3006865"/>
                  <a:gd name="connsiteX99" fmla="*/ 5254177 w 6182912"/>
                  <a:gd name="connsiteY99" fmla="*/ 37136 h 3006865"/>
                  <a:gd name="connsiteX100" fmla="*/ 5186570 w 6182912"/>
                  <a:gd name="connsiteY100" fmla="*/ 7318 h 3006865"/>
                  <a:gd name="connsiteX101" fmla="*/ 5138738 w 6182912"/>
                  <a:gd name="connsiteY101" fmla="*/ 1210 h 3006865"/>
                  <a:gd name="connsiteX102" fmla="*/ 5077239 w 6182912"/>
                  <a:gd name="connsiteY102" fmla="*/ 47075 h 3006865"/>
                  <a:gd name="connsiteX103" fmla="*/ 5026715 w 6182912"/>
                  <a:gd name="connsiteY103" fmla="*/ 236746 h 3006865"/>
                  <a:gd name="connsiteX104" fmla="*/ 4981575 w 6182912"/>
                  <a:gd name="connsiteY104" fmla="*/ 351254 h 3006865"/>
                  <a:gd name="connsiteX105" fmla="*/ 4908688 w 6182912"/>
                  <a:gd name="connsiteY105" fmla="*/ 432630 h 3006865"/>
                  <a:gd name="connsiteX106" fmla="*/ 4781550 w 6182912"/>
                  <a:gd name="connsiteY106" fmla="*/ 470316 h 3006865"/>
                  <a:gd name="connsiteX107" fmla="*/ 4629978 w 6182912"/>
                  <a:gd name="connsiteY107" fmla="*/ 514214 h 3006865"/>
                  <a:gd name="connsiteX108" fmla="*/ 4327353 w 6182912"/>
                  <a:gd name="connsiteY108" fmla="*/ 641041 h 3006865"/>
                  <a:gd name="connsiteX109" fmla="*/ 4174331 w 6182912"/>
                  <a:gd name="connsiteY109" fmla="*/ 717966 h 3006865"/>
                  <a:gd name="connsiteX110" fmla="*/ 4056304 w 6182912"/>
                  <a:gd name="connsiteY110" fmla="*/ 713411 h 3006865"/>
                  <a:gd name="connsiteX111" fmla="*/ 3904422 w 6182912"/>
                  <a:gd name="connsiteY111" fmla="*/ 722936 h 3006865"/>
                  <a:gd name="connsiteX112" fmla="*/ 3831431 w 6182912"/>
                  <a:gd name="connsiteY112" fmla="*/ 732254 h 3006865"/>
                  <a:gd name="connsiteX113" fmla="*/ 3731109 w 6182912"/>
                  <a:gd name="connsiteY113" fmla="*/ 767040 h 3006865"/>
                  <a:gd name="connsiteX114" fmla="*/ 3671888 w 6182912"/>
                  <a:gd name="connsiteY114" fmla="*/ 863222 h 3006865"/>
                  <a:gd name="connsiteX115" fmla="*/ 3646004 w 6182912"/>
                  <a:gd name="connsiteY115" fmla="*/ 941596 h 3006865"/>
                  <a:gd name="connsiteX116" fmla="*/ 3605213 w 6182912"/>
                  <a:gd name="connsiteY116" fmla="*/ 982285 h 3006865"/>
                  <a:gd name="connsiteX117" fmla="*/ 3547441 w 6182912"/>
                  <a:gd name="connsiteY117" fmla="*/ 979696 h 3006865"/>
                  <a:gd name="connsiteX118" fmla="*/ 3459956 w 6182912"/>
                  <a:gd name="connsiteY118" fmla="*/ 917991 h 3006865"/>
                  <a:gd name="connsiteX119" fmla="*/ 3390797 w 6182912"/>
                  <a:gd name="connsiteY119" fmla="*/ 862083 h 3006865"/>
                  <a:gd name="connsiteX120" fmla="*/ 3314700 w 6182912"/>
                  <a:gd name="connsiteY120" fmla="*/ 765591 h 3006865"/>
                  <a:gd name="connsiteX121" fmla="*/ 3216655 w 6182912"/>
                  <a:gd name="connsiteY121" fmla="*/ 696638 h 3006865"/>
                  <a:gd name="connsiteX122" fmla="*/ 3039717 w 6182912"/>
                  <a:gd name="connsiteY122" fmla="*/ 603666 h 3006865"/>
                  <a:gd name="connsiteX123" fmla="*/ 2971386 w 6182912"/>
                  <a:gd name="connsiteY123" fmla="*/ 584202 h 3006865"/>
                  <a:gd name="connsiteX124" fmla="*/ 2890630 w 6182912"/>
                  <a:gd name="connsiteY124" fmla="*/ 603666 h 3006865"/>
                  <a:gd name="connsiteX0" fmla="*/ 2890630 w 6182912"/>
                  <a:gd name="connsiteY0" fmla="*/ 603666 h 3006865"/>
                  <a:gd name="connsiteX1" fmla="*/ 2862263 w 6182912"/>
                  <a:gd name="connsiteY1" fmla="*/ 670341 h 3006865"/>
                  <a:gd name="connsiteX2" fmla="*/ 2811117 w 6182912"/>
                  <a:gd name="connsiteY2" fmla="*/ 742814 h 3006865"/>
                  <a:gd name="connsiteX3" fmla="*/ 2764114 w 6182912"/>
                  <a:gd name="connsiteY3" fmla="*/ 792509 h 3006865"/>
                  <a:gd name="connsiteX4" fmla="*/ 2655197 w 6182912"/>
                  <a:gd name="connsiteY4" fmla="*/ 788989 h 3006865"/>
                  <a:gd name="connsiteX5" fmla="*/ 2503833 w 6182912"/>
                  <a:gd name="connsiteY5" fmla="*/ 933210 h 3006865"/>
                  <a:gd name="connsiteX6" fmla="*/ 2413552 w 6182912"/>
                  <a:gd name="connsiteY6" fmla="*/ 901840 h 3006865"/>
                  <a:gd name="connsiteX7" fmla="*/ 2309813 w 6182912"/>
                  <a:gd name="connsiteY7" fmla="*/ 813216 h 3006865"/>
                  <a:gd name="connsiteX8" fmla="*/ 2244587 w 6182912"/>
                  <a:gd name="connsiteY8" fmla="*/ 782570 h 3006865"/>
                  <a:gd name="connsiteX9" fmla="*/ 2065683 w 6182912"/>
                  <a:gd name="connsiteY9" fmla="*/ 732875 h 3006865"/>
                  <a:gd name="connsiteX10" fmla="*/ 1856961 w 6182912"/>
                  <a:gd name="connsiteY10" fmla="*/ 683179 h 3006865"/>
                  <a:gd name="connsiteX11" fmla="*/ 1648239 w 6182912"/>
                  <a:gd name="connsiteY11" fmla="*/ 563909 h 3006865"/>
                  <a:gd name="connsiteX12" fmla="*/ 1490455 w 6182912"/>
                  <a:gd name="connsiteY12" fmla="*/ 412856 h 3006865"/>
                  <a:gd name="connsiteX13" fmla="*/ 1409700 w 6182912"/>
                  <a:gd name="connsiteY13" fmla="*/ 342453 h 3006865"/>
                  <a:gd name="connsiteX14" fmla="*/ 1345406 w 6182912"/>
                  <a:gd name="connsiteY14" fmla="*/ 322679 h 3006865"/>
                  <a:gd name="connsiteX15" fmla="*/ 1284115 w 6182912"/>
                  <a:gd name="connsiteY15" fmla="*/ 337690 h 3006865"/>
                  <a:gd name="connsiteX16" fmla="*/ 1161222 w 6182912"/>
                  <a:gd name="connsiteY16" fmla="*/ 404883 h 3006865"/>
                  <a:gd name="connsiteX17" fmla="*/ 1077671 w 6182912"/>
                  <a:gd name="connsiteY17" fmla="*/ 450956 h 3006865"/>
                  <a:gd name="connsiteX18" fmla="*/ 907256 w 6182912"/>
                  <a:gd name="connsiteY18" fmla="*/ 456029 h 3006865"/>
                  <a:gd name="connsiteX19" fmla="*/ 723900 w 6182912"/>
                  <a:gd name="connsiteY19" fmla="*/ 454579 h 3006865"/>
                  <a:gd name="connsiteX20" fmla="*/ 581129 w 6182912"/>
                  <a:gd name="connsiteY20" fmla="*/ 465658 h 3006865"/>
                  <a:gd name="connsiteX21" fmla="*/ 473869 w 6182912"/>
                  <a:gd name="connsiteY21" fmla="*/ 432216 h 3006865"/>
                  <a:gd name="connsiteX22" fmla="*/ 403880 w 6182912"/>
                  <a:gd name="connsiteY22" fmla="*/ 365127 h 3006865"/>
                  <a:gd name="connsiteX23" fmla="*/ 314325 w 6182912"/>
                  <a:gd name="connsiteY23" fmla="*/ 277435 h 3006865"/>
                  <a:gd name="connsiteX24" fmla="*/ 167723 w 6182912"/>
                  <a:gd name="connsiteY24" fmla="*/ 123378 h 3006865"/>
                  <a:gd name="connsiteX25" fmla="*/ 107674 w 6182912"/>
                  <a:gd name="connsiteY25" fmla="*/ 106709 h 3006865"/>
                  <a:gd name="connsiteX26" fmla="*/ 69056 w 6182912"/>
                  <a:gd name="connsiteY26" fmla="*/ 117891 h 3006865"/>
                  <a:gd name="connsiteX27" fmla="*/ 0 w 6182912"/>
                  <a:gd name="connsiteY27" fmla="*/ 191710 h 3006865"/>
                  <a:gd name="connsiteX28" fmla="*/ 28161 w 6182912"/>
                  <a:gd name="connsiteY28" fmla="*/ 255694 h 3006865"/>
                  <a:gd name="connsiteX29" fmla="*/ 77857 w 6182912"/>
                  <a:gd name="connsiteY29" fmla="*/ 365127 h 3006865"/>
                  <a:gd name="connsiteX30" fmla="*/ 150019 w 6182912"/>
                  <a:gd name="connsiteY30" fmla="*/ 501272 h 3006865"/>
                  <a:gd name="connsiteX31" fmla="*/ 228496 w 6182912"/>
                  <a:gd name="connsiteY31" fmla="*/ 602424 h 3006865"/>
                  <a:gd name="connsiteX32" fmla="*/ 236883 w 6182912"/>
                  <a:gd name="connsiteY32" fmla="*/ 732875 h 3006865"/>
                  <a:gd name="connsiteX33" fmla="*/ 242888 w 6182912"/>
                  <a:gd name="connsiteY33" fmla="*/ 820360 h 3006865"/>
                  <a:gd name="connsiteX34" fmla="*/ 266700 w 6182912"/>
                  <a:gd name="connsiteY34" fmla="*/ 872023 h 3006865"/>
                  <a:gd name="connsiteX35" fmla="*/ 440013 w 6182912"/>
                  <a:gd name="connsiteY35" fmla="*/ 994813 h 3006865"/>
                  <a:gd name="connsiteX36" fmla="*/ 651116 w 6182912"/>
                  <a:gd name="connsiteY36" fmla="*/ 1300441 h 3006865"/>
                  <a:gd name="connsiteX37" fmla="*/ 754856 w 6182912"/>
                  <a:gd name="connsiteY37" fmla="*/ 1550161 h 3006865"/>
                  <a:gd name="connsiteX38" fmla="*/ 746159 w 6182912"/>
                  <a:gd name="connsiteY38" fmla="*/ 1706081 h 3006865"/>
                  <a:gd name="connsiteX39" fmla="*/ 711580 w 6182912"/>
                  <a:gd name="connsiteY39" fmla="*/ 1861483 h 3006865"/>
                  <a:gd name="connsiteX40" fmla="*/ 733839 w 6182912"/>
                  <a:gd name="connsiteY40" fmla="*/ 1945449 h 3006865"/>
                  <a:gd name="connsiteX41" fmla="*/ 788194 w 6182912"/>
                  <a:gd name="connsiteY41" fmla="*/ 2037179 h 3006865"/>
                  <a:gd name="connsiteX42" fmla="*/ 925788 w 6182912"/>
                  <a:gd name="connsiteY42" fmla="*/ 2122282 h 3006865"/>
                  <a:gd name="connsiteX43" fmla="*/ 1140515 w 6182912"/>
                  <a:gd name="connsiteY43" fmla="*/ 2206971 h 3006865"/>
                  <a:gd name="connsiteX44" fmla="*/ 1350065 w 6182912"/>
                  <a:gd name="connsiteY44" fmla="*/ 2324689 h 3006865"/>
                  <a:gd name="connsiteX45" fmla="*/ 1417672 w 6182912"/>
                  <a:gd name="connsiteY45" fmla="*/ 2478020 h 3006865"/>
                  <a:gd name="connsiteX46" fmla="*/ 1538909 w 6182912"/>
                  <a:gd name="connsiteY46" fmla="*/ 2561675 h 3006865"/>
                  <a:gd name="connsiteX47" fmla="*/ 1769269 w 6182912"/>
                  <a:gd name="connsiteY47" fmla="*/ 2649160 h 3006865"/>
                  <a:gd name="connsiteX48" fmla="*/ 1936474 w 6182912"/>
                  <a:gd name="connsiteY48" fmla="*/ 2661066 h 3006865"/>
                  <a:gd name="connsiteX49" fmla="*/ 2040731 w 6182912"/>
                  <a:gd name="connsiteY49" fmla="*/ 2661066 h 3006865"/>
                  <a:gd name="connsiteX50" fmla="*/ 2145196 w 6182912"/>
                  <a:gd name="connsiteY50" fmla="*/ 2611370 h 3006865"/>
                  <a:gd name="connsiteX51" fmla="*/ 2423491 w 6182912"/>
                  <a:gd name="connsiteY51" fmla="*/ 2442405 h 3006865"/>
                  <a:gd name="connsiteX52" fmla="*/ 2519363 w 6182912"/>
                  <a:gd name="connsiteY52" fmla="*/ 2418179 h 3006865"/>
                  <a:gd name="connsiteX53" fmla="*/ 2646086 w 6182912"/>
                  <a:gd name="connsiteY53" fmla="*/ 2414140 h 3006865"/>
                  <a:gd name="connsiteX54" fmla="*/ 2791239 w 6182912"/>
                  <a:gd name="connsiteY54" fmla="*/ 2402649 h 3006865"/>
                  <a:gd name="connsiteX55" fmla="*/ 3073469 w 6182912"/>
                  <a:gd name="connsiteY55" fmla="*/ 2610852 h 3006865"/>
                  <a:gd name="connsiteX56" fmla="*/ 3193256 w 6182912"/>
                  <a:gd name="connsiteY56" fmla="*/ 2675354 h 3006865"/>
                  <a:gd name="connsiteX57" fmla="*/ 3275046 w 6182912"/>
                  <a:gd name="connsiteY57" fmla="*/ 2692437 h 3006865"/>
                  <a:gd name="connsiteX58" fmla="*/ 3486978 w 6182912"/>
                  <a:gd name="connsiteY58" fmla="*/ 2671005 h 3006865"/>
                  <a:gd name="connsiteX59" fmla="*/ 3650456 w 6182912"/>
                  <a:gd name="connsiteY59" fmla="*/ 2563435 h 3006865"/>
                  <a:gd name="connsiteX60" fmla="*/ 3836194 w 6182912"/>
                  <a:gd name="connsiteY60" fmla="*/ 2422941 h 3006865"/>
                  <a:gd name="connsiteX61" fmla="*/ 3968198 w 6182912"/>
                  <a:gd name="connsiteY61" fmla="*/ 2358957 h 3006865"/>
                  <a:gd name="connsiteX62" fmla="*/ 4073387 w 6182912"/>
                  <a:gd name="connsiteY62" fmla="*/ 2323136 h 3006865"/>
                  <a:gd name="connsiteX63" fmla="*/ 4186238 w 6182912"/>
                  <a:gd name="connsiteY63" fmla="*/ 2334835 h 3006865"/>
                  <a:gd name="connsiteX64" fmla="*/ 4279728 w 6182912"/>
                  <a:gd name="connsiteY64" fmla="*/ 2376765 h 3006865"/>
                  <a:gd name="connsiteX65" fmla="*/ 4340190 w 6182912"/>
                  <a:gd name="connsiteY65" fmla="*/ 2446753 h 3006865"/>
                  <a:gd name="connsiteX66" fmla="*/ 4396615 w 6182912"/>
                  <a:gd name="connsiteY66" fmla="*/ 2632802 h 3006865"/>
                  <a:gd name="connsiteX67" fmla="*/ 4471988 w 6182912"/>
                  <a:gd name="connsiteY67" fmla="*/ 2725360 h 3006865"/>
                  <a:gd name="connsiteX68" fmla="*/ 4573450 w 6182912"/>
                  <a:gd name="connsiteY68" fmla="*/ 2773502 h 3006865"/>
                  <a:gd name="connsiteX69" fmla="*/ 4691994 w 6182912"/>
                  <a:gd name="connsiteY69" fmla="*/ 2919380 h 3006865"/>
                  <a:gd name="connsiteX70" fmla="*/ 4774406 w 6182912"/>
                  <a:gd name="connsiteY70" fmla="*/ 2973010 h 3006865"/>
                  <a:gd name="connsiteX71" fmla="*/ 4852573 w 6182912"/>
                  <a:gd name="connsiteY71" fmla="*/ 3006865 h 3006865"/>
                  <a:gd name="connsiteX72" fmla="*/ 4938091 w 6182912"/>
                  <a:gd name="connsiteY72" fmla="*/ 2979118 h 3006865"/>
                  <a:gd name="connsiteX73" fmla="*/ 5086764 w 6182912"/>
                  <a:gd name="connsiteY73" fmla="*/ 2851980 h 3006865"/>
                  <a:gd name="connsiteX74" fmla="*/ 5206448 w 6182912"/>
                  <a:gd name="connsiteY74" fmla="*/ 2800214 h 3006865"/>
                  <a:gd name="connsiteX75" fmla="*/ 5442192 w 6182912"/>
                  <a:gd name="connsiteY75" fmla="*/ 2778265 h 3006865"/>
                  <a:gd name="connsiteX76" fmla="*/ 5604013 w 6182912"/>
                  <a:gd name="connsiteY76" fmla="*/ 2631249 h 3006865"/>
                  <a:gd name="connsiteX77" fmla="*/ 5753100 w 6182912"/>
                  <a:gd name="connsiteY77" fmla="*/ 2422527 h 3006865"/>
                  <a:gd name="connsiteX78" fmla="*/ 5776913 w 6182912"/>
                  <a:gd name="connsiteY78" fmla="*/ 2320547 h 3006865"/>
                  <a:gd name="connsiteX79" fmla="*/ 5821121 w 6182912"/>
                  <a:gd name="connsiteY79" fmla="*/ 2074451 h 3006865"/>
                  <a:gd name="connsiteX80" fmla="*/ 5886657 w 6182912"/>
                  <a:gd name="connsiteY80" fmla="*/ 1938305 h 3006865"/>
                  <a:gd name="connsiteX81" fmla="*/ 6051274 w 6182912"/>
                  <a:gd name="connsiteY81" fmla="*/ 1607518 h 3006865"/>
                  <a:gd name="connsiteX82" fmla="*/ 6182865 w 6182912"/>
                  <a:gd name="connsiteY82" fmla="*/ 1310587 h 3006865"/>
                  <a:gd name="connsiteX83" fmla="*/ 6181621 w 6182912"/>
                  <a:gd name="connsiteY83" fmla="*/ 801931 h 3006865"/>
                  <a:gd name="connsiteX84" fmla="*/ 6100763 w 6182912"/>
                  <a:gd name="connsiteY84" fmla="*/ 696535 h 3006865"/>
                  <a:gd name="connsiteX85" fmla="*/ 6047339 w 6182912"/>
                  <a:gd name="connsiteY85" fmla="*/ 573020 h 3006865"/>
                  <a:gd name="connsiteX86" fmla="*/ 6022181 w 6182912"/>
                  <a:gd name="connsiteY86" fmla="*/ 422691 h 3006865"/>
                  <a:gd name="connsiteX87" fmla="*/ 6009551 w 6182912"/>
                  <a:gd name="connsiteY87" fmla="*/ 297520 h 3006865"/>
                  <a:gd name="connsiteX88" fmla="*/ 5969793 w 6182912"/>
                  <a:gd name="connsiteY88" fmla="*/ 171106 h 3006865"/>
                  <a:gd name="connsiteX89" fmla="*/ 5934075 w 6182912"/>
                  <a:gd name="connsiteY89" fmla="*/ 148847 h 3006865"/>
                  <a:gd name="connsiteX90" fmla="*/ 5885932 w 6182912"/>
                  <a:gd name="connsiteY90" fmla="*/ 149987 h 3006865"/>
                  <a:gd name="connsiteX91" fmla="*/ 5819153 w 6182912"/>
                  <a:gd name="connsiteY91" fmla="*/ 274846 h 3006865"/>
                  <a:gd name="connsiteX92" fmla="*/ 5745542 w 6182912"/>
                  <a:gd name="connsiteY92" fmla="*/ 280024 h 3006865"/>
                  <a:gd name="connsiteX93" fmla="*/ 5643770 w 6182912"/>
                  <a:gd name="connsiteY93" fmla="*/ 285614 h 3006865"/>
                  <a:gd name="connsiteX94" fmla="*/ 5607844 w 6182912"/>
                  <a:gd name="connsiteY94" fmla="*/ 275054 h 3006865"/>
                  <a:gd name="connsiteX95" fmla="*/ 5557113 w 6182912"/>
                  <a:gd name="connsiteY95" fmla="*/ 190571 h 3006865"/>
                  <a:gd name="connsiteX96" fmla="*/ 5517356 w 6182912"/>
                  <a:gd name="connsiteY96" fmla="*/ 144085 h 3006865"/>
                  <a:gd name="connsiteX97" fmla="*/ 5444987 w 6182912"/>
                  <a:gd name="connsiteY97" fmla="*/ 118615 h 3006865"/>
                  <a:gd name="connsiteX98" fmla="*/ 5357813 w 6182912"/>
                  <a:gd name="connsiteY98" fmla="*/ 89316 h 3006865"/>
                  <a:gd name="connsiteX99" fmla="*/ 5254177 w 6182912"/>
                  <a:gd name="connsiteY99" fmla="*/ 37136 h 3006865"/>
                  <a:gd name="connsiteX100" fmla="*/ 5186570 w 6182912"/>
                  <a:gd name="connsiteY100" fmla="*/ 7318 h 3006865"/>
                  <a:gd name="connsiteX101" fmla="*/ 5138738 w 6182912"/>
                  <a:gd name="connsiteY101" fmla="*/ 1210 h 3006865"/>
                  <a:gd name="connsiteX102" fmla="*/ 5077239 w 6182912"/>
                  <a:gd name="connsiteY102" fmla="*/ 47075 h 3006865"/>
                  <a:gd name="connsiteX103" fmla="*/ 5026715 w 6182912"/>
                  <a:gd name="connsiteY103" fmla="*/ 236746 h 3006865"/>
                  <a:gd name="connsiteX104" fmla="*/ 4981575 w 6182912"/>
                  <a:gd name="connsiteY104" fmla="*/ 351254 h 3006865"/>
                  <a:gd name="connsiteX105" fmla="*/ 4908688 w 6182912"/>
                  <a:gd name="connsiteY105" fmla="*/ 432630 h 3006865"/>
                  <a:gd name="connsiteX106" fmla="*/ 4781550 w 6182912"/>
                  <a:gd name="connsiteY106" fmla="*/ 470316 h 3006865"/>
                  <a:gd name="connsiteX107" fmla="*/ 4629978 w 6182912"/>
                  <a:gd name="connsiteY107" fmla="*/ 514214 h 3006865"/>
                  <a:gd name="connsiteX108" fmla="*/ 4327353 w 6182912"/>
                  <a:gd name="connsiteY108" fmla="*/ 641041 h 3006865"/>
                  <a:gd name="connsiteX109" fmla="*/ 4174331 w 6182912"/>
                  <a:gd name="connsiteY109" fmla="*/ 717966 h 3006865"/>
                  <a:gd name="connsiteX110" fmla="*/ 4056304 w 6182912"/>
                  <a:gd name="connsiteY110" fmla="*/ 713411 h 3006865"/>
                  <a:gd name="connsiteX111" fmla="*/ 3904422 w 6182912"/>
                  <a:gd name="connsiteY111" fmla="*/ 722936 h 3006865"/>
                  <a:gd name="connsiteX112" fmla="*/ 3831431 w 6182912"/>
                  <a:gd name="connsiteY112" fmla="*/ 732254 h 3006865"/>
                  <a:gd name="connsiteX113" fmla="*/ 3731109 w 6182912"/>
                  <a:gd name="connsiteY113" fmla="*/ 767040 h 3006865"/>
                  <a:gd name="connsiteX114" fmla="*/ 3671888 w 6182912"/>
                  <a:gd name="connsiteY114" fmla="*/ 863222 h 3006865"/>
                  <a:gd name="connsiteX115" fmla="*/ 3646004 w 6182912"/>
                  <a:gd name="connsiteY115" fmla="*/ 941596 h 3006865"/>
                  <a:gd name="connsiteX116" fmla="*/ 3605213 w 6182912"/>
                  <a:gd name="connsiteY116" fmla="*/ 982285 h 3006865"/>
                  <a:gd name="connsiteX117" fmla="*/ 3547441 w 6182912"/>
                  <a:gd name="connsiteY117" fmla="*/ 979696 h 3006865"/>
                  <a:gd name="connsiteX118" fmla="*/ 3459956 w 6182912"/>
                  <a:gd name="connsiteY118" fmla="*/ 917991 h 3006865"/>
                  <a:gd name="connsiteX119" fmla="*/ 3390797 w 6182912"/>
                  <a:gd name="connsiteY119" fmla="*/ 862083 h 3006865"/>
                  <a:gd name="connsiteX120" fmla="*/ 3314700 w 6182912"/>
                  <a:gd name="connsiteY120" fmla="*/ 765591 h 3006865"/>
                  <a:gd name="connsiteX121" fmla="*/ 3216655 w 6182912"/>
                  <a:gd name="connsiteY121" fmla="*/ 696638 h 3006865"/>
                  <a:gd name="connsiteX122" fmla="*/ 3039717 w 6182912"/>
                  <a:gd name="connsiteY122" fmla="*/ 603666 h 3006865"/>
                  <a:gd name="connsiteX123" fmla="*/ 2971386 w 6182912"/>
                  <a:gd name="connsiteY123" fmla="*/ 584202 h 3006865"/>
                  <a:gd name="connsiteX124" fmla="*/ 2890630 w 6182912"/>
                  <a:gd name="connsiteY124" fmla="*/ 603666 h 3006865"/>
                  <a:gd name="connsiteX0" fmla="*/ 2890630 w 6182912"/>
                  <a:gd name="connsiteY0" fmla="*/ 603666 h 3006865"/>
                  <a:gd name="connsiteX1" fmla="*/ 2862263 w 6182912"/>
                  <a:gd name="connsiteY1" fmla="*/ 670341 h 3006865"/>
                  <a:gd name="connsiteX2" fmla="*/ 2811117 w 6182912"/>
                  <a:gd name="connsiteY2" fmla="*/ 742814 h 3006865"/>
                  <a:gd name="connsiteX3" fmla="*/ 2764114 w 6182912"/>
                  <a:gd name="connsiteY3" fmla="*/ 792509 h 3006865"/>
                  <a:gd name="connsiteX4" fmla="*/ 2655197 w 6182912"/>
                  <a:gd name="connsiteY4" fmla="*/ 788989 h 3006865"/>
                  <a:gd name="connsiteX5" fmla="*/ 2503833 w 6182912"/>
                  <a:gd name="connsiteY5" fmla="*/ 933210 h 3006865"/>
                  <a:gd name="connsiteX6" fmla="*/ 2413552 w 6182912"/>
                  <a:gd name="connsiteY6" fmla="*/ 901840 h 3006865"/>
                  <a:gd name="connsiteX7" fmla="*/ 2309813 w 6182912"/>
                  <a:gd name="connsiteY7" fmla="*/ 813216 h 3006865"/>
                  <a:gd name="connsiteX8" fmla="*/ 2244587 w 6182912"/>
                  <a:gd name="connsiteY8" fmla="*/ 782570 h 3006865"/>
                  <a:gd name="connsiteX9" fmla="*/ 2065683 w 6182912"/>
                  <a:gd name="connsiteY9" fmla="*/ 732875 h 3006865"/>
                  <a:gd name="connsiteX10" fmla="*/ 1856961 w 6182912"/>
                  <a:gd name="connsiteY10" fmla="*/ 683179 h 3006865"/>
                  <a:gd name="connsiteX11" fmla="*/ 1648239 w 6182912"/>
                  <a:gd name="connsiteY11" fmla="*/ 563909 h 3006865"/>
                  <a:gd name="connsiteX12" fmla="*/ 1585913 w 6182912"/>
                  <a:gd name="connsiteY12" fmla="*/ 477460 h 3006865"/>
                  <a:gd name="connsiteX13" fmla="*/ 1490455 w 6182912"/>
                  <a:gd name="connsiteY13" fmla="*/ 412856 h 3006865"/>
                  <a:gd name="connsiteX14" fmla="*/ 1409700 w 6182912"/>
                  <a:gd name="connsiteY14" fmla="*/ 342453 h 3006865"/>
                  <a:gd name="connsiteX15" fmla="*/ 1345406 w 6182912"/>
                  <a:gd name="connsiteY15" fmla="*/ 322679 h 3006865"/>
                  <a:gd name="connsiteX16" fmla="*/ 1284115 w 6182912"/>
                  <a:gd name="connsiteY16" fmla="*/ 337690 h 3006865"/>
                  <a:gd name="connsiteX17" fmla="*/ 1161222 w 6182912"/>
                  <a:gd name="connsiteY17" fmla="*/ 404883 h 3006865"/>
                  <a:gd name="connsiteX18" fmla="*/ 1077671 w 6182912"/>
                  <a:gd name="connsiteY18" fmla="*/ 450956 h 3006865"/>
                  <a:gd name="connsiteX19" fmla="*/ 907256 w 6182912"/>
                  <a:gd name="connsiteY19" fmla="*/ 456029 h 3006865"/>
                  <a:gd name="connsiteX20" fmla="*/ 723900 w 6182912"/>
                  <a:gd name="connsiteY20" fmla="*/ 454579 h 3006865"/>
                  <a:gd name="connsiteX21" fmla="*/ 581129 w 6182912"/>
                  <a:gd name="connsiteY21" fmla="*/ 465658 h 3006865"/>
                  <a:gd name="connsiteX22" fmla="*/ 473869 w 6182912"/>
                  <a:gd name="connsiteY22" fmla="*/ 432216 h 3006865"/>
                  <a:gd name="connsiteX23" fmla="*/ 403880 w 6182912"/>
                  <a:gd name="connsiteY23" fmla="*/ 365127 h 3006865"/>
                  <a:gd name="connsiteX24" fmla="*/ 314325 w 6182912"/>
                  <a:gd name="connsiteY24" fmla="*/ 277435 h 3006865"/>
                  <a:gd name="connsiteX25" fmla="*/ 167723 w 6182912"/>
                  <a:gd name="connsiteY25" fmla="*/ 123378 h 3006865"/>
                  <a:gd name="connsiteX26" fmla="*/ 107674 w 6182912"/>
                  <a:gd name="connsiteY26" fmla="*/ 106709 h 3006865"/>
                  <a:gd name="connsiteX27" fmla="*/ 69056 w 6182912"/>
                  <a:gd name="connsiteY27" fmla="*/ 117891 h 3006865"/>
                  <a:gd name="connsiteX28" fmla="*/ 0 w 6182912"/>
                  <a:gd name="connsiteY28" fmla="*/ 191710 h 3006865"/>
                  <a:gd name="connsiteX29" fmla="*/ 28161 w 6182912"/>
                  <a:gd name="connsiteY29" fmla="*/ 255694 h 3006865"/>
                  <a:gd name="connsiteX30" fmla="*/ 77857 w 6182912"/>
                  <a:gd name="connsiteY30" fmla="*/ 365127 h 3006865"/>
                  <a:gd name="connsiteX31" fmla="*/ 150019 w 6182912"/>
                  <a:gd name="connsiteY31" fmla="*/ 501272 h 3006865"/>
                  <a:gd name="connsiteX32" fmla="*/ 228496 w 6182912"/>
                  <a:gd name="connsiteY32" fmla="*/ 602424 h 3006865"/>
                  <a:gd name="connsiteX33" fmla="*/ 236883 w 6182912"/>
                  <a:gd name="connsiteY33" fmla="*/ 732875 h 3006865"/>
                  <a:gd name="connsiteX34" fmla="*/ 242888 w 6182912"/>
                  <a:gd name="connsiteY34" fmla="*/ 820360 h 3006865"/>
                  <a:gd name="connsiteX35" fmla="*/ 266700 w 6182912"/>
                  <a:gd name="connsiteY35" fmla="*/ 872023 h 3006865"/>
                  <a:gd name="connsiteX36" fmla="*/ 440013 w 6182912"/>
                  <a:gd name="connsiteY36" fmla="*/ 994813 h 3006865"/>
                  <a:gd name="connsiteX37" fmla="*/ 651116 w 6182912"/>
                  <a:gd name="connsiteY37" fmla="*/ 1300441 h 3006865"/>
                  <a:gd name="connsiteX38" fmla="*/ 754856 w 6182912"/>
                  <a:gd name="connsiteY38" fmla="*/ 1550161 h 3006865"/>
                  <a:gd name="connsiteX39" fmla="*/ 746159 w 6182912"/>
                  <a:gd name="connsiteY39" fmla="*/ 1706081 h 3006865"/>
                  <a:gd name="connsiteX40" fmla="*/ 711580 w 6182912"/>
                  <a:gd name="connsiteY40" fmla="*/ 1861483 h 3006865"/>
                  <a:gd name="connsiteX41" fmla="*/ 733839 w 6182912"/>
                  <a:gd name="connsiteY41" fmla="*/ 1945449 h 3006865"/>
                  <a:gd name="connsiteX42" fmla="*/ 788194 w 6182912"/>
                  <a:gd name="connsiteY42" fmla="*/ 2037179 h 3006865"/>
                  <a:gd name="connsiteX43" fmla="*/ 925788 w 6182912"/>
                  <a:gd name="connsiteY43" fmla="*/ 2122282 h 3006865"/>
                  <a:gd name="connsiteX44" fmla="*/ 1140515 w 6182912"/>
                  <a:gd name="connsiteY44" fmla="*/ 2206971 h 3006865"/>
                  <a:gd name="connsiteX45" fmla="*/ 1350065 w 6182912"/>
                  <a:gd name="connsiteY45" fmla="*/ 2324689 h 3006865"/>
                  <a:gd name="connsiteX46" fmla="*/ 1417672 w 6182912"/>
                  <a:gd name="connsiteY46" fmla="*/ 2478020 h 3006865"/>
                  <a:gd name="connsiteX47" fmla="*/ 1538909 w 6182912"/>
                  <a:gd name="connsiteY47" fmla="*/ 2561675 h 3006865"/>
                  <a:gd name="connsiteX48" fmla="*/ 1769269 w 6182912"/>
                  <a:gd name="connsiteY48" fmla="*/ 2649160 h 3006865"/>
                  <a:gd name="connsiteX49" fmla="*/ 1936474 w 6182912"/>
                  <a:gd name="connsiteY49" fmla="*/ 2661066 h 3006865"/>
                  <a:gd name="connsiteX50" fmla="*/ 2040731 w 6182912"/>
                  <a:gd name="connsiteY50" fmla="*/ 2661066 h 3006865"/>
                  <a:gd name="connsiteX51" fmla="*/ 2145196 w 6182912"/>
                  <a:gd name="connsiteY51" fmla="*/ 2611370 h 3006865"/>
                  <a:gd name="connsiteX52" fmla="*/ 2423491 w 6182912"/>
                  <a:gd name="connsiteY52" fmla="*/ 2442405 h 3006865"/>
                  <a:gd name="connsiteX53" fmla="*/ 2519363 w 6182912"/>
                  <a:gd name="connsiteY53" fmla="*/ 2418179 h 3006865"/>
                  <a:gd name="connsiteX54" fmla="*/ 2646086 w 6182912"/>
                  <a:gd name="connsiteY54" fmla="*/ 2414140 h 3006865"/>
                  <a:gd name="connsiteX55" fmla="*/ 2791239 w 6182912"/>
                  <a:gd name="connsiteY55" fmla="*/ 2402649 h 3006865"/>
                  <a:gd name="connsiteX56" fmla="*/ 3073469 w 6182912"/>
                  <a:gd name="connsiteY56" fmla="*/ 2610852 h 3006865"/>
                  <a:gd name="connsiteX57" fmla="*/ 3193256 w 6182912"/>
                  <a:gd name="connsiteY57" fmla="*/ 2675354 h 3006865"/>
                  <a:gd name="connsiteX58" fmla="*/ 3275046 w 6182912"/>
                  <a:gd name="connsiteY58" fmla="*/ 2692437 h 3006865"/>
                  <a:gd name="connsiteX59" fmla="*/ 3486978 w 6182912"/>
                  <a:gd name="connsiteY59" fmla="*/ 2671005 h 3006865"/>
                  <a:gd name="connsiteX60" fmla="*/ 3650456 w 6182912"/>
                  <a:gd name="connsiteY60" fmla="*/ 2563435 h 3006865"/>
                  <a:gd name="connsiteX61" fmla="*/ 3836194 w 6182912"/>
                  <a:gd name="connsiteY61" fmla="*/ 2422941 h 3006865"/>
                  <a:gd name="connsiteX62" fmla="*/ 3968198 w 6182912"/>
                  <a:gd name="connsiteY62" fmla="*/ 2358957 h 3006865"/>
                  <a:gd name="connsiteX63" fmla="*/ 4073387 w 6182912"/>
                  <a:gd name="connsiteY63" fmla="*/ 2323136 h 3006865"/>
                  <a:gd name="connsiteX64" fmla="*/ 4186238 w 6182912"/>
                  <a:gd name="connsiteY64" fmla="*/ 2334835 h 3006865"/>
                  <a:gd name="connsiteX65" fmla="*/ 4279728 w 6182912"/>
                  <a:gd name="connsiteY65" fmla="*/ 2376765 h 3006865"/>
                  <a:gd name="connsiteX66" fmla="*/ 4340190 w 6182912"/>
                  <a:gd name="connsiteY66" fmla="*/ 2446753 h 3006865"/>
                  <a:gd name="connsiteX67" fmla="*/ 4396615 w 6182912"/>
                  <a:gd name="connsiteY67" fmla="*/ 2632802 h 3006865"/>
                  <a:gd name="connsiteX68" fmla="*/ 4471988 w 6182912"/>
                  <a:gd name="connsiteY68" fmla="*/ 2725360 h 3006865"/>
                  <a:gd name="connsiteX69" fmla="*/ 4573450 w 6182912"/>
                  <a:gd name="connsiteY69" fmla="*/ 2773502 h 3006865"/>
                  <a:gd name="connsiteX70" fmla="*/ 4691994 w 6182912"/>
                  <a:gd name="connsiteY70" fmla="*/ 2919380 h 3006865"/>
                  <a:gd name="connsiteX71" fmla="*/ 4774406 w 6182912"/>
                  <a:gd name="connsiteY71" fmla="*/ 2973010 h 3006865"/>
                  <a:gd name="connsiteX72" fmla="*/ 4852573 w 6182912"/>
                  <a:gd name="connsiteY72" fmla="*/ 3006865 h 3006865"/>
                  <a:gd name="connsiteX73" fmla="*/ 4938091 w 6182912"/>
                  <a:gd name="connsiteY73" fmla="*/ 2979118 h 3006865"/>
                  <a:gd name="connsiteX74" fmla="*/ 5086764 w 6182912"/>
                  <a:gd name="connsiteY74" fmla="*/ 2851980 h 3006865"/>
                  <a:gd name="connsiteX75" fmla="*/ 5206448 w 6182912"/>
                  <a:gd name="connsiteY75" fmla="*/ 2800214 h 3006865"/>
                  <a:gd name="connsiteX76" fmla="*/ 5442192 w 6182912"/>
                  <a:gd name="connsiteY76" fmla="*/ 2778265 h 3006865"/>
                  <a:gd name="connsiteX77" fmla="*/ 5604013 w 6182912"/>
                  <a:gd name="connsiteY77" fmla="*/ 2631249 h 3006865"/>
                  <a:gd name="connsiteX78" fmla="*/ 5753100 w 6182912"/>
                  <a:gd name="connsiteY78" fmla="*/ 2422527 h 3006865"/>
                  <a:gd name="connsiteX79" fmla="*/ 5776913 w 6182912"/>
                  <a:gd name="connsiteY79" fmla="*/ 2320547 h 3006865"/>
                  <a:gd name="connsiteX80" fmla="*/ 5821121 w 6182912"/>
                  <a:gd name="connsiteY80" fmla="*/ 2074451 h 3006865"/>
                  <a:gd name="connsiteX81" fmla="*/ 5886657 w 6182912"/>
                  <a:gd name="connsiteY81" fmla="*/ 1938305 h 3006865"/>
                  <a:gd name="connsiteX82" fmla="*/ 6051274 w 6182912"/>
                  <a:gd name="connsiteY82" fmla="*/ 1607518 h 3006865"/>
                  <a:gd name="connsiteX83" fmla="*/ 6182865 w 6182912"/>
                  <a:gd name="connsiteY83" fmla="*/ 1310587 h 3006865"/>
                  <a:gd name="connsiteX84" fmla="*/ 6181621 w 6182912"/>
                  <a:gd name="connsiteY84" fmla="*/ 801931 h 3006865"/>
                  <a:gd name="connsiteX85" fmla="*/ 6100763 w 6182912"/>
                  <a:gd name="connsiteY85" fmla="*/ 696535 h 3006865"/>
                  <a:gd name="connsiteX86" fmla="*/ 6047339 w 6182912"/>
                  <a:gd name="connsiteY86" fmla="*/ 573020 h 3006865"/>
                  <a:gd name="connsiteX87" fmla="*/ 6022181 w 6182912"/>
                  <a:gd name="connsiteY87" fmla="*/ 422691 h 3006865"/>
                  <a:gd name="connsiteX88" fmla="*/ 6009551 w 6182912"/>
                  <a:gd name="connsiteY88" fmla="*/ 297520 h 3006865"/>
                  <a:gd name="connsiteX89" fmla="*/ 5969793 w 6182912"/>
                  <a:gd name="connsiteY89" fmla="*/ 171106 h 3006865"/>
                  <a:gd name="connsiteX90" fmla="*/ 5934075 w 6182912"/>
                  <a:gd name="connsiteY90" fmla="*/ 148847 h 3006865"/>
                  <a:gd name="connsiteX91" fmla="*/ 5885932 w 6182912"/>
                  <a:gd name="connsiteY91" fmla="*/ 149987 h 3006865"/>
                  <a:gd name="connsiteX92" fmla="*/ 5819153 w 6182912"/>
                  <a:gd name="connsiteY92" fmla="*/ 274846 h 3006865"/>
                  <a:gd name="connsiteX93" fmla="*/ 5745542 w 6182912"/>
                  <a:gd name="connsiteY93" fmla="*/ 280024 h 3006865"/>
                  <a:gd name="connsiteX94" fmla="*/ 5643770 w 6182912"/>
                  <a:gd name="connsiteY94" fmla="*/ 285614 h 3006865"/>
                  <a:gd name="connsiteX95" fmla="*/ 5607844 w 6182912"/>
                  <a:gd name="connsiteY95" fmla="*/ 275054 h 3006865"/>
                  <a:gd name="connsiteX96" fmla="*/ 5557113 w 6182912"/>
                  <a:gd name="connsiteY96" fmla="*/ 190571 h 3006865"/>
                  <a:gd name="connsiteX97" fmla="*/ 5517356 w 6182912"/>
                  <a:gd name="connsiteY97" fmla="*/ 144085 h 3006865"/>
                  <a:gd name="connsiteX98" fmla="*/ 5444987 w 6182912"/>
                  <a:gd name="connsiteY98" fmla="*/ 118615 h 3006865"/>
                  <a:gd name="connsiteX99" fmla="*/ 5357813 w 6182912"/>
                  <a:gd name="connsiteY99" fmla="*/ 89316 h 3006865"/>
                  <a:gd name="connsiteX100" fmla="*/ 5254177 w 6182912"/>
                  <a:gd name="connsiteY100" fmla="*/ 37136 h 3006865"/>
                  <a:gd name="connsiteX101" fmla="*/ 5186570 w 6182912"/>
                  <a:gd name="connsiteY101" fmla="*/ 7318 h 3006865"/>
                  <a:gd name="connsiteX102" fmla="*/ 5138738 w 6182912"/>
                  <a:gd name="connsiteY102" fmla="*/ 1210 h 3006865"/>
                  <a:gd name="connsiteX103" fmla="*/ 5077239 w 6182912"/>
                  <a:gd name="connsiteY103" fmla="*/ 47075 h 3006865"/>
                  <a:gd name="connsiteX104" fmla="*/ 5026715 w 6182912"/>
                  <a:gd name="connsiteY104" fmla="*/ 236746 h 3006865"/>
                  <a:gd name="connsiteX105" fmla="*/ 4981575 w 6182912"/>
                  <a:gd name="connsiteY105" fmla="*/ 351254 h 3006865"/>
                  <a:gd name="connsiteX106" fmla="*/ 4908688 w 6182912"/>
                  <a:gd name="connsiteY106" fmla="*/ 432630 h 3006865"/>
                  <a:gd name="connsiteX107" fmla="*/ 4781550 w 6182912"/>
                  <a:gd name="connsiteY107" fmla="*/ 470316 h 3006865"/>
                  <a:gd name="connsiteX108" fmla="*/ 4629978 w 6182912"/>
                  <a:gd name="connsiteY108" fmla="*/ 514214 h 3006865"/>
                  <a:gd name="connsiteX109" fmla="*/ 4327353 w 6182912"/>
                  <a:gd name="connsiteY109" fmla="*/ 641041 h 3006865"/>
                  <a:gd name="connsiteX110" fmla="*/ 4174331 w 6182912"/>
                  <a:gd name="connsiteY110" fmla="*/ 717966 h 3006865"/>
                  <a:gd name="connsiteX111" fmla="*/ 4056304 w 6182912"/>
                  <a:gd name="connsiteY111" fmla="*/ 713411 h 3006865"/>
                  <a:gd name="connsiteX112" fmla="*/ 3904422 w 6182912"/>
                  <a:gd name="connsiteY112" fmla="*/ 722936 h 3006865"/>
                  <a:gd name="connsiteX113" fmla="*/ 3831431 w 6182912"/>
                  <a:gd name="connsiteY113" fmla="*/ 732254 h 3006865"/>
                  <a:gd name="connsiteX114" fmla="*/ 3731109 w 6182912"/>
                  <a:gd name="connsiteY114" fmla="*/ 767040 h 3006865"/>
                  <a:gd name="connsiteX115" fmla="*/ 3671888 w 6182912"/>
                  <a:gd name="connsiteY115" fmla="*/ 863222 h 3006865"/>
                  <a:gd name="connsiteX116" fmla="*/ 3646004 w 6182912"/>
                  <a:gd name="connsiteY116" fmla="*/ 941596 h 3006865"/>
                  <a:gd name="connsiteX117" fmla="*/ 3605213 w 6182912"/>
                  <a:gd name="connsiteY117" fmla="*/ 982285 h 3006865"/>
                  <a:gd name="connsiteX118" fmla="*/ 3547441 w 6182912"/>
                  <a:gd name="connsiteY118" fmla="*/ 979696 h 3006865"/>
                  <a:gd name="connsiteX119" fmla="*/ 3459956 w 6182912"/>
                  <a:gd name="connsiteY119" fmla="*/ 917991 h 3006865"/>
                  <a:gd name="connsiteX120" fmla="*/ 3390797 w 6182912"/>
                  <a:gd name="connsiteY120" fmla="*/ 862083 h 3006865"/>
                  <a:gd name="connsiteX121" fmla="*/ 3314700 w 6182912"/>
                  <a:gd name="connsiteY121" fmla="*/ 765591 h 3006865"/>
                  <a:gd name="connsiteX122" fmla="*/ 3216655 w 6182912"/>
                  <a:gd name="connsiteY122" fmla="*/ 696638 h 3006865"/>
                  <a:gd name="connsiteX123" fmla="*/ 3039717 w 6182912"/>
                  <a:gd name="connsiteY123" fmla="*/ 603666 h 3006865"/>
                  <a:gd name="connsiteX124" fmla="*/ 2971386 w 6182912"/>
                  <a:gd name="connsiteY124" fmla="*/ 584202 h 3006865"/>
                  <a:gd name="connsiteX125" fmla="*/ 2890630 w 6182912"/>
                  <a:gd name="connsiteY125" fmla="*/ 603666 h 3006865"/>
                  <a:gd name="connsiteX0" fmla="*/ 2890630 w 6182912"/>
                  <a:gd name="connsiteY0" fmla="*/ 603666 h 3006865"/>
                  <a:gd name="connsiteX1" fmla="*/ 2862263 w 6182912"/>
                  <a:gd name="connsiteY1" fmla="*/ 670341 h 3006865"/>
                  <a:gd name="connsiteX2" fmla="*/ 2811117 w 6182912"/>
                  <a:gd name="connsiteY2" fmla="*/ 742814 h 3006865"/>
                  <a:gd name="connsiteX3" fmla="*/ 2764114 w 6182912"/>
                  <a:gd name="connsiteY3" fmla="*/ 792509 h 3006865"/>
                  <a:gd name="connsiteX4" fmla="*/ 2655197 w 6182912"/>
                  <a:gd name="connsiteY4" fmla="*/ 788989 h 3006865"/>
                  <a:gd name="connsiteX5" fmla="*/ 2503833 w 6182912"/>
                  <a:gd name="connsiteY5" fmla="*/ 933210 h 3006865"/>
                  <a:gd name="connsiteX6" fmla="*/ 2413552 w 6182912"/>
                  <a:gd name="connsiteY6" fmla="*/ 901840 h 3006865"/>
                  <a:gd name="connsiteX7" fmla="*/ 2309813 w 6182912"/>
                  <a:gd name="connsiteY7" fmla="*/ 813216 h 3006865"/>
                  <a:gd name="connsiteX8" fmla="*/ 2244587 w 6182912"/>
                  <a:gd name="connsiteY8" fmla="*/ 782570 h 3006865"/>
                  <a:gd name="connsiteX9" fmla="*/ 2065683 w 6182912"/>
                  <a:gd name="connsiteY9" fmla="*/ 732875 h 3006865"/>
                  <a:gd name="connsiteX10" fmla="*/ 1856961 w 6182912"/>
                  <a:gd name="connsiteY10" fmla="*/ 683179 h 3006865"/>
                  <a:gd name="connsiteX11" fmla="*/ 1672051 w 6182912"/>
                  <a:gd name="connsiteY11" fmla="*/ 571053 h 3006865"/>
                  <a:gd name="connsiteX12" fmla="*/ 1585913 w 6182912"/>
                  <a:gd name="connsiteY12" fmla="*/ 477460 h 3006865"/>
                  <a:gd name="connsiteX13" fmla="*/ 1490455 w 6182912"/>
                  <a:gd name="connsiteY13" fmla="*/ 412856 h 3006865"/>
                  <a:gd name="connsiteX14" fmla="*/ 1409700 w 6182912"/>
                  <a:gd name="connsiteY14" fmla="*/ 342453 h 3006865"/>
                  <a:gd name="connsiteX15" fmla="*/ 1345406 w 6182912"/>
                  <a:gd name="connsiteY15" fmla="*/ 322679 h 3006865"/>
                  <a:gd name="connsiteX16" fmla="*/ 1284115 w 6182912"/>
                  <a:gd name="connsiteY16" fmla="*/ 337690 h 3006865"/>
                  <a:gd name="connsiteX17" fmla="*/ 1161222 w 6182912"/>
                  <a:gd name="connsiteY17" fmla="*/ 404883 h 3006865"/>
                  <a:gd name="connsiteX18" fmla="*/ 1077671 w 6182912"/>
                  <a:gd name="connsiteY18" fmla="*/ 450956 h 3006865"/>
                  <a:gd name="connsiteX19" fmla="*/ 907256 w 6182912"/>
                  <a:gd name="connsiteY19" fmla="*/ 456029 h 3006865"/>
                  <a:gd name="connsiteX20" fmla="*/ 723900 w 6182912"/>
                  <a:gd name="connsiteY20" fmla="*/ 454579 h 3006865"/>
                  <a:gd name="connsiteX21" fmla="*/ 581129 w 6182912"/>
                  <a:gd name="connsiteY21" fmla="*/ 465658 h 3006865"/>
                  <a:gd name="connsiteX22" fmla="*/ 473869 w 6182912"/>
                  <a:gd name="connsiteY22" fmla="*/ 432216 h 3006865"/>
                  <a:gd name="connsiteX23" fmla="*/ 403880 w 6182912"/>
                  <a:gd name="connsiteY23" fmla="*/ 365127 h 3006865"/>
                  <a:gd name="connsiteX24" fmla="*/ 314325 w 6182912"/>
                  <a:gd name="connsiteY24" fmla="*/ 277435 h 3006865"/>
                  <a:gd name="connsiteX25" fmla="*/ 167723 w 6182912"/>
                  <a:gd name="connsiteY25" fmla="*/ 123378 h 3006865"/>
                  <a:gd name="connsiteX26" fmla="*/ 107674 w 6182912"/>
                  <a:gd name="connsiteY26" fmla="*/ 106709 h 3006865"/>
                  <a:gd name="connsiteX27" fmla="*/ 69056 w 6182912"/>
                  <a:gd name="connsiteY27" fmla="*/ 117891 h 3006865"/>
                  <a:gd name="connsiteX28" fmla="*/ 0 w 6182912"/>
                  <a:gd name="connsiteY28" fmla="*/ 191710 h 3006865"/>
                  <a:gd name="connsiteX29" fmla="*/ 28161 w 6182912"/>
                  <a:gd name="connsiteY29" fmla="*/ 255694 h 3006865"/>
                  <a:gd name="connsiteX30" fmla="*/ 77857 w 6182912"/>
                  <a:gd name="connsiteY30" fmla="*/ 365127 h 3006865"/>
                  <a:gd name="connsiteX31" fmla="*/ 150019 w 6182912"/>
                  <a:gd name="connsiteY31" fmla="*/ 501272 h 3006865"/>
                  <a:gd name="connsiteX32" fmla="*/ 228496 w 6182912"/>
                  <a:gd name="connsiteY32" fmla="*/ 602424 h 3006865"/>
                  <a:gd name="connsiteX33" fmla="*/ 236883 w 6182912"/>
                  <a:gd name="connsiteY33" fmla="*/ 732875 h 3006865"/>
                  <a:gd name="connsiteX34" fmla="*/ 242888 w 6182912"/>
                  <a:gd name="connsiteY34" fmla="*/ 820360 h 3006865"/>
                  <a:gd name="connsiteX35" fmla="*/ 266700 w 6182912"/>
                  <a:gd name="connsiteY35" fmla="*/ 872023 h 3006865"/>
                  <a:gd name="connsiteX36" fmla="*/ 440013 w 6182912"/>
                  <a:gd name="connsiteY36" fmla="*/ 994813 h 3006865"/>
                  <a:gd name="connsiteX37" fmla="*/ 651116 w 6182912"/>
                  <a:gd name="connsiteY37" fmla="*/ 1300441 h 3006865"/>
                  <a:gd name="connsiteX38" fmla="*/ 754856 w 6182912"/>
                  <a:gd name="connsiteY38" fmla="*/ 1550161 h 3006865"/>
                  <a:gd name="connsiteX39" fmla="*/ 746159 w 6182912"/>
                  <a:gd name="connsiteY39" fmla="*/ 1706081 h 3006865"/>
                  <a:gd name="connsiteX40" fmla="*/ 711580 w 6182912"/>
                  <a:gd name="connsiteY40" fmla="*/ 1861483 h 3006865"/>
                  <a:gd name="connsiteX41" fmla="*/ 733839 w 6182912"/>
                  <a:gd name="connsiteY41" fmla="*/ 1945449 h 3006865"/>
                  <a:gd name="connsiteX42" fmla="*/ 788194 w 6182912"/>
                  <a:gd name="connsiteY42" fmla="*/ 2037179 h 3006865"/>
                  <a:gd name="connsiteX43" fmla="*/ 925788 w 6182912"/>
                  <a:gd name="connsiteY43" fmla="*/ 2122282 h 3006865"/>
                  <a:gd name="connsiteX44" fmla="*/ 1140515 w 6182912"/>
                  <a:gd name="connsiteY44" fmla="*/ 2206971 h 3006865"/>
                  <a:gd name="connsiteX45" fmla="*/ 1350065 w 6182912"/>
                  <a:gd name="connsiteY45" fmla="*/ 2324689 h 3006865"/>
                  <a:gd name="connsiteX46" fmla="*/ 1417672 w 6182912"/>
                  <a:gd name="connsiteY46" fmla="*/ 2478020 h 3006865"/>
                  <a:gd name="connsiteX47" fmla="*/ 1538909 w 6182912"/>
                  <a:gd name="connsiteY47" fmla="*/ 2561675 h 3006865"/>
                  <a:gd name="connsiteX48" fmla="*/ 1769269 w 6182912"/>
                  <a:gd name="connsiteY48" fmla="*/ 2649160 h 3006865"/>
                  <a:gd name="connsiteX49" fmla="*/ 1936474 w 6182912"/>
                  <a:gd name="connsiteY49" fmla="*/ 2661066 h 3006865"/>
                  <a:gd name="connsiteX50" fmla="*/ 2040731 w 6182912"/>
                  <a:gd name="connsiteY50" fmla="*/ 2661066 h 3006865"/>
                  <a:gd name="connsiteX51" fmla="*/ 2145196 w 6182912"/>
                  <a:gd name="connsiteY51" fmla="*/ 2611370 h 3006865"/>
                  <a:gd name="connsiteX52" fmla="*/ 2423491 w 6182912"/>
                  <a:gd name="connsiteY52" fmla="*/ 2442405 h 3006865"/>
                  <a:gd name="connsiteX53" fmla="*/ 2519363 w 6182912"/>
                  <a:gd name="connsiteY53" fmla="*/ 2418179 h 3006865"/>
                  <a:gd name="connsiteX54" fmla="*/ 2646086 w 6182912"/>
                  <a:gd name="connsiteY54" fmla="*/ 2414140 h 3006865"/>
                  <a:gd name="connsiteX55" fmla="*/ 2791239 w 6182912"/>
                  <a:gd name="connsiteY55" fmla="*/ 2402649 h 3006865"/>
                  <a:gd name="connsiteX56" fmla="*/ 3073469 w 6182912"/>
                  <a:gd name="connsiteY56" fmla="*/ 2610852 h 3006865"/>
                  <a:gd name="connsiteX57" fmla="*/ 3193256 w 6182912"/>
                  <a:gd name="connsiteY57" fmla="*/ 2675354 h 3006865"/>
                  <a:gd name="connsiteX58" fmla="*/ 3275046 w 6182912"/>
                  <a:gd name="connsiteY58" fmla="*/ 2692437 h 3006865"/>
                  <a:gd name="connsiteX59" fmla="*/ 3486978 w 6182912"/>
                  <a:gd name="connsiteY59" fmla="*/ 2671005 h 3006865"/>
                  <a:gd name="connsiteX60" fmla="*/ 3650456 w 6182912"/>
                  <a:gd name="connsiteY60" fmla="*/ 2563435 h 3006865"/>
                  <a:gd name="connsiteX61" fmla="*/ 3836194 w 6182912"/>
                  <a:gd name="connsiteY61" fmla="*/ 2422941 h 3006865"/>
                  <a:gd name="connsiteX62" fmla="*/ 3968198 w 6182912"/>
                  <a:gd name="connsiteY62" fmla="*/ 2358957 h 3006865"/>
                  <a:gd name="connsiteX63" fmla="*/ 4073387 w 6182912"/>
                  <a:gd name="connsiteY63" fmla="*/ 2323136 h 3006865"/>
                  <a:gd name="connsiteX64" fmla="*/ 4186238 w 6182912"/>
                  <a:gd name="connsiteY64" fmla="*/ 2334835 h 3006865"/>
                  <a:gd name="connsiteX65" fmla="*/ 4279728 w 6182912"/>
                  <a:gd name="connsiteY65" fmla="*/ 2376765 h 3006865"/>
                  <a:gd name="connsiteX66" fmla="*/ 4340190 w 6182912"/>
                  <a:gd name="connsiteY66" fmla="*/ 2446753 h 3006865"/>
                  <a:gd name="connsiteX67" fmla="*/ 4396615 w 6182912"/>
                  <a:gd name="connsiteY67" fmla="*/ 2632802 h 3006865"/>
                  <a:gd name="connsiteX68" fmla="*/ 4471988 w 6182912"/>
                  <a:gd name="connsiteY68" fmla="*/ 2725360 h 3006865"/>
                  <a:gd name="connsiteX69" fmla="*/ 4573450 w 6182912"/>
                  <a:gd name="connsiteY69" fmla="*/ 2773502 h 3006865"/>
                  <a:gd name="connsiteX70" fmla="*/ 4691994 w 6182912"/>
                  <a:gd name="connsiteY70" fmla="*/ 2919380 h 3006865"/>
                  <a:gd name="connsiteX71" fmla="*/ 4774406 w 6182912"/>
                  <a:gd name="connsiteY71" fmla="*/ 2973010 h 3006865"/>
                  <a:gd name="connsiteX72" fmla="*/ 4852573 w 6182912"/>
                  <a:gd name="connsiteY72" fmla="*/ 3006865 h 3006865"/>
                  <a:gd name="connsiteX73" fmla="*/ 4938091 w 6182912"/>
                  <a:gd name="connsiteY73" fmla="*/ 2979118 h 3006865"/>
                  <a:gd name="connsiteX74" fmla="*/ 5086764 w 6182912"/>
                  <a:gd name="connsiteY74" fmla="*/ 2851980 h 3006865"/>
                  <a:gd name="connsiteX75" fmla="*/ 5206448 w 6182912"/>
                  <a:gd name="connsiteY75" fmla="*/ 2800214 h 3006865"/>
                  <a:gd name="connsiteX76" fmla="*/ 5442192 w 6182912"/>
                  <a:gd name="connsiteY76" fmla="*/ 2778265 h 3006865"/>
                  <a:gd name="connsiteX77" fmla="*/ 5604013 w 6182912"/>
                  <a:gd name="connsiteY77" fmla="*/ 2631249 h 3006865"/>
                  <a:gd name="connsiteX78" fmla="*/ 5753100 w 6182912"/>
                  <a:gd name="connsiteY78" fmla="*/ 2422527 h 3006865"/>
                  <a:gd name="connsiteX79" fmla="*/ 5776913 w 6182912"/>
                  <a:gd name="connsiteY79" fmla="*/ 2320547 h 3006865"/>
                  <a:gd name="connsiteX80" fmla="*/ 5821121 w 6182912"/>
                  <a:gd name="connsiteY80" fmla="*/ 2074451 h 3006865"/>
                  <a:gd name="connsiteX81" fmla="*/ 5886657 w 6182912"/>
                  <a:gd name="connsiteY81" fmla="*/ 1938305 h 3006865"/>
                  <a:gd name="connsiteX82" fmla="*/ 6051274 w 6182912"/>
                  <a:gd name="connsiteY82" fmla="*/ 1607518 h 3006865"/>
                  <a:gd name="connsiteX83" fmla="*/ 6182865 w 6182912"/>
                  <a:gd name="connsiteY83" fmla="*/ 1310587 h 3006865"/>
                  <a:gd name="connsiteX84" fmla="*/ 6181621 w 6182912"/>
                  <a:gd name="connsiteY84" fmla="*/ 801931 h 3006865"/>
                  <a:gd name="connsiteX85" fmla="*/ 6100763 w 6182912"/>
                  <a:gd name="connsiteY85" fmla="*/ 696535 h 3006865"/>
                  <a:gd name="connsiteX86" fmla="*/ 6047339 w 6182912"/>
                  <a:gd name="connsiteY86" fmla="*/ 573020 h 3006865"/>
                  <a:gd name="connsiteX87" fmla="*/ 6022181 w 6182912"/>
                  <a:gd name="connsiteY87" fmla="*/ 422691 h 3006865"/>
                  <a:gd name="connsiteX88" fmla="*/ 6009551 w 6182912"/>
                  <a:gd name="connsiteY88" fmla="*/ 297520 h 3006865"/>
                  <a:gd name="connsiteX89" fmla="*/ 5969793 w 6182912"/>
                  <a:gd name="connsiteY89" fmla="*/ 171106 h 3006865"/>
                  <a:gd name="connsiteX90" fmla="*/ 5934075 w 6182912"/>
                  <a:gd name="connsiteY90" fmla="*/ 148847 h 3006865"/>
                  <a:gd name="connsiteX91" fmla="*/ 5885932 w 6182912"/>
                  <a:gd name="connsiteY91" fmla="*/ 149987 h 3006865"/>
                  <a:gd name="connsiteX92" fmla="*/ 5819153 w 6182912"/>
                  <a:gd name="connsiteY92" fmla="*/ 274846 h 3006865"/>
                  <a:gd name="connsiteX93" fmla="*/ 5745542 w 6182912"/>
                  <a:gd name="connsiteY93" fmla="*/ 280024 h 3006865"/>
                  <a:gd name="connsiteX94" fmla="*/ 5643770 w 6182912"/>
                  <a:gd name="connsiteY94" fmla="*/ 285614 h 3006865"/>
                  <a:gd name="connsiteX95" fmla="*/ 5607844 w 6182912"/>
                  <a:gd name="connsiteY95" fmla="*/ 275054 h 3006865"/>
                  <a:gd name="connsiteX96" fmla="*/ 5557113 w 6182912"/>
                  <a:gd name="connsiteY96" fmla="*/ 190571 h 3006865"/>
                  <a:gd name="connsiteX97" fmla="*/ 5517356 w 6182912"/>
                  <a:gd name="connsiteY97" fmla="*/ 144085 h 3006865"/>
                  <a:gd name="connsiteX98" fmla="*/ 5444987 w 6182912"/>
                  <a:gd name="connsiteY98" fmla="*/ 118615 h 3006865"/>
                  <a:gd name="connsiteX99" fmla="*/ 5357813 w 6182912"/>
                  <a:gd name="connsiteY99" fmla="*/ 89316 h 3006865"/>
                  <a:gd name="connsiteX100" fmla="*/ 5254177 w 6182912"/>
                  <a:gd name="connsiteY100" fmla="*/ 37136 h 3006865"/>
                  <a:gd name="connsiteX101" fmla="*/ 5186570 w 6182912"/>
                  <a:gd name="connsiteY101" fmla="*/ 7318 h 3006865"/>
                  <a:gd name="connsiteX102" fmla="*/ 5138738 w 6182912"/>
                  <a:gd name="connsiteY102" fmla="*/ 1210 h 3006865"/>
                  <a:gd name="connsiteX103" fmla="*/ 5077239 w 6182912"/>
                  <a:gd name="connsiteY103" fmla="*/ 47075 h 3006865"/>
                  <a:gd name="connsiteX104" fmla="*/ 5026715 w 6182912"/>
                  <a:gd name="connsiteY104" fmla="*/ 236746 h 3006865"/>
                  <a:gd name="connsiteX105" fmla="*/ 4981575 w 6182912"/>
                  <a:gd name="connsiteY105" fmla="*/ 351254 h 3006865"/>
                  <a:gd name="connsiteX106" fmla="*/ 4908688 w 6182912"/>
                  <a:gd name="connsiteY106" fmla="*/ 432630 h 3006865"/>
                  <a:gd name="connsiteX107" fmla="*/ 4781550 w 6182912"/>
                  <a:gd name="connsiteY107" fmla="*/ 470316 h 3006865"/>
                  <a:gd name="connsiteX108" fmla="*/ 4629978 w 6182912"/>
                  <a:gd name="connsiteY108" fmla="*/ 514214 h 3006865"/>
                  <a:gd name="connsiteX109" fmla="*/ 4327353 w 6182912"/>
                  <a:gd name="connsiteY109" fmla="*/ 641041 h 3006865"/>
                  <a:gd name="connsiteX110" fmla="*/ 4174331 w 6182912"/>
                  <a:gd name="connsiteY110" fmla="*/ 717966 h 3006865"/>
                  <a:gd name="connsiteX111" fmla="*/ 4056304 w 6182912"/>
                  <a:gd name="connsiteY111" fmla="*/ 713411 h 3006865"/>
                  <a:gd name="connsiteX112" fmla="*/ 3904422 w 6182912"/>
                  <a:gd name="connsiteY112" fmla="*/ 722936 h 3006865"/>
                  <a:gd name="connsiteX113" fmla="*/ 3831431 w 6182912"/>
                  <a:gd name="connsiteY113" fmla="*/ 732254 h 3006865"/>
                  <a:gd name="connsiteX114" fmla="*/ 3731109 w 6182912"/>
                  <a:gd name="connsiteY114" fmla="*/ 767040 h 3006865"/>
                  <a:gd name="connsiteX115" fmla="*/ 3671888 w 6182912"/>
                  <a:gd name="connsiteY115" fmla="*/ 863222 h 3006865"/>
                  <a:gd name="connsiteX116" fmla="*/ 3646004 w 6182912"/>
                  <a:gd name="connsiteY116" fmla="*/ 941596 h 3006865"/>
                  <a:gd name="connsiteX117" fmla="*/ 3605213 w 6182912"/>
                  <a:gd name="connsiteY117" fmla="*/ 982285 h 3006865"/>
                  <a:gd name="connsiteX118" fmla="*/ 3547441 w 6182912"/>
                  <a:gd name="connsiteY118" fmla="*/ 979696 h 3006865"/>
                  <a:gd name="connsiteX119" fmla="*/ 3459956 w 6182912"/>
                  <a:gd name="connsiteY119" fmla="*/ 917991 h 3006865"/>
                  <a:gd name="connsiteX120" fmla="*/ 3390797 w 6182912"/>
                  <a:gd name="connsiteY120" fmla="*/ 862083 h 3006865"/>
                  <a:gd name="connsiteX121" fmla="*/ 3314700 w 6182912"/>
                  <a:gd name="connsiteY121" fmla="*/ 765591 h 3006865"/>
                  <a:gd name="connsiteX122" fmla="*/ 3216655 w 6182912"/>
                  <a:gd name="connsiteY122" fmla="*/ 696638 h 3006865"/>
                  <a:gd name="connsiteX123" fmla="*/ 3039717 w 6182912"/>
                  <a:gd name="connsiteY123" fmla="*/ 603666 h 3006865"/>
                  <a:gd name="connsiteX124" fmla="*/ 2971386 w 6182912"/>
                  <a:gd name="connsiteY124" fmla="*/ 584202 h 3006865"/>
                  <a:gd name="connsiteX125" fmla="*/ 2890630 w 6182912"/>
                  <a:gd name="connsiteY125" fmla="*/ 603666 h 3006865"/>
                  <a:gd name="connsiteX0" fmla="*/ 2890630 w 6182912"/>
                  <a:gd name="connsiteY0" fmla="*/ 603666 h 3006865"/>
                  <a:gd name="connsiteX1" fmla="*/ 2862263 w 6182912"/>
                  <a:gd name="connsiteY1" fmla="*/ 670341 h 3006865"/>
                  <a:gd name="connsiteX2" fmla="*/ 2811117 w 6182912"/>
                  <a:gd name="connsiteY2" fmla="*/ 742814 h 3006865"/>
                  <a:gd name="connsiteX3" fmla="*/ 2764114 w 6182912"/>
                  <a:gd name="connsiteY3" fmla="*/ 792509 h 3006865"/>
                  <a:gd name="connsiteX4" fmla="*/ 2655197 w 6182912"/>
                  <a:gd name="connsiteY4" fmla="*/ 788989 h 3006865"/>
                  <a:gd name="connsiteX5" fmla="*/ 2503833 w 6182912"/>
                  <a:gd name="connsiteY5" fmla="*/ 933210 h 3006865"/>
                  <a:gd name="connsiteX6" fmla="*/ 2413552 w 6182912"/>
                  <a:gd name="connsiteY6" fmla="*/ 901840 h 3006865"/>
                  <a:gd name="connsiteX7" fmla="*/ 2309813 w 6182912"/>
                  <a:gd name="connsiteY7" fmla="*/ 813216 h 3006865"/>
                  <a:gd name="connsiteX8" fmla="*/ 2244587 w 6182912"/>
                  <a:gd name="connsiteY8" fmla="*/ 782570 h 3006865"/>
                  <a:gd name="connsiteX9" fmla="*/ 2065683 w 6182912"/>
                  <a:gd name="connsiteY9" fmla="*/ 732875 h 3006865"/>
                  <a:gd name="connsiteX10" fmla="*/ 1856961 w 6182912"/>
                  <a:gd name="connsiteY10" fmla="*/ 683179 h 3006865"/>
                  <a:gd name="connsiteX11" fmla="*/ 1766888 w 6182912"/>
                  <a:gd name="connsiteY11" fmla="*/ 653672 h 3006865"/>
                  <a:gd name="connsiteX12" fmla="*/ 1672051 w 6182912"/>
                  <a:gd name="connsiteY12" fmla="*/ 571053 h 3006865"/>
                  <a:gd name="connsiteX13" fmla="*/ 1585913 w 6182912"/>
                  <a:gd name="connsiteY13" fmla="*/ 477460 h 3006865"/>
                  <a:gd name="connsiteX14" fmla="*/ 1490455 w 6182912"/>
                  <a:gd name="connsiteY14" fmla="*/ 412856 h 3006865"/>
                  <a:gd name="connsiteX15" fmla="*/ 1409700 w 6182912"/>
                  <a:gd name="connsiteY15" fmla="*/ 342453 h 3006865"/>
                  <a:gd name="connsiteX16" fmla="*/ 1345406 w 6182912"/>
                  <a:gd name="connsiteY16" fmla="*/ 322679 h 3006865"/>
                  <a:gd name="connsiteX17" fmla="*/ 1284115 w 6182912"/>
                  <a:gd name="connsiteY17" fmla="*/ 337690 h 3006865"/>
                  <a:gd name="connsiteX18" fmla="*/ 1161222 w 6182912"/>
                  <a:gd name="connsiteY18" fmla="*/ 404883 h 3006865"/>
                  <a:gd name="connsiteX19" fmla="*/ 1077671 w 6182912"/>
                  <a:gd name="connsiteY19" fmla="*/ 450956 h 3006865"/>
                  <a:gd name="connsiteX20" fmla="*/ 907256 w 6182912"/>
                  <a:gd name="connsiteY20" fmla="*/ 456029 h 3006865"/>
                  <a:gd name="connsiteX21" fmla="*/ 723900 w 6182912"/>
                  <a:gd name="connsiteY21" fmla="*/ 454579 h 3006865"/>
                  <a:gd name="connsiteX22" fmla="*/ 581129 w 6182912"/>
                  <a:gd name="connsiteY22" fmla="*/ 465658 h 3006865"/>
                  <a:gd name="connsiteX23" fmla="*/ 473869 w 6182912"/>
                  <a:gd name="connsiteY23" fmla="*/ 432216 h 3006865"/>
                  <a:gd name="connsiteX24" fmla="*/ 403880 w 6182912"/>
                  <a:gd name="connsiteY24" fmla="*/ 365127 h 3006865"/>
                  <a:gd name="connsiteX25" fmla="*/ 314325 w 6182912"/>
                  <a:gd name="connsiteY25" fmla="*/ 277435 h 3006865"/>
                  <a:gd name="connsiteX26" fmla="*/ 167723 w 6182912"/>
                  <a:gd name="connsiteY26" fmla="*/ 123378 h 3006865"/>
                  <a:gd name="connsiteX27" fmla="*/ 107674 w 6182912"/>
                  <a:gd name="connsiteY27" fmla="*/ 106709 h 3006865"/>
                  <a:gd name="connsiteX28" fmla="*/ 69056 w 6182912"/>
                  <a:gd name="connsiteY28" fmla="*/ 117891 h 3006865"/>
                  <a:gd name="connsiteX29" fmla="*/ 0 w 6182912"/>
                  <a:gd name="connsiteY29" fmla="*/ 191710 h 3006865"/>
                  <a:gd name="connsiteX30" fmla="*/ 28161 w 6182912"/>
                  <a:gd name="connsiteY30" fmla="*/ 255694 h 3006865"/>
                  <a:gd name="connsiteX31" fmla="*/ 77857 w 6182912"/>
                  <a:gd name="connsiteY31" fmla="*/ 365127 h 3006865"/>
                  <a:gd name="connsiteX32" fmla="*/ 150019 w 6182912"/>
                  <a:gd name="connsiteY32" fmla="*/ 501272 h 3006865"/>
                  <a:gd name="connsiteX33" fmla="*/ 228496 w 6182912"/>
                  <a:gd name="connsiteY33" fmla="*/ 602424 h 3006865"/>
                  <a:gd name="connsiteX34" fmla="*/ 236883 w 6182912"/>
                  <a:gd name="connsiteY34" fmla="*/ 732875 h 3006865"/>
                  <a:gd name="connsiteX35" fmla="*/ 242888 w 6182912"/>
                  <a:gd name="connsiteY35" fmla="*/ 820360 h 3006865"/>
                  <a:gd name="connsiteX36" fmla="*/ 266700 w 6182912"/>
                  <a:gd name="connsiteY36" fmla="*/ 872023 h 3006865"/>
                  <a:gd name="connsiteX37" fmla="*/ 440013 w 6182912"/>
                  <a:gd name="connsiteY37" fmla="*/ 994813 h 3006865"/>
                  <a:gd name="connsiteX38" fmla="*/ 651116 w 6182912"/>
                  <a:gd name="connsiteY38" fmla="*/ 1300441 h 3006865"/>
                  <a:gd name="connsiteX39" fmla="*/ 754856 w 6182912"/>
                  <a:gd name="connsiteY39" fmla="*/ 1550161 h 3006865"/>
                  <a:gd name="connsiteX40" fmla="*/ 746159 w 6182912"/>
                  <a:gd name="connsiteY40" fmla="*/ 1706081 h 3006865"/>
                  <a:gd name="connsiteX41" fmla="*/ 711580 w 6182912"/>
                  <a:gd name="connsiteY41" fmla="*/ 1861483 h 3006865"/>
                  <a:gd name="connsiteX42" fmla="*/ 733839 w 6182912"/>
                  <a:gd name="connsiteY42" fmla="*/ 1945449 h 3006865"/>
                  <a:gd name="connsiteX43" fmla="*/ 788194 w 6182912"/>
                  <a:gd name="connsiteY43" fmla="*/ 2037179 h 3006865"/>
                  <a:gd name="connsiteX44" fmla="*/ 925788 w 6182912"/>
                  <a:gd name="connsiteY44" fmla="*/ 2122282 h 3006865"/>
                  <a:gd name="connsiteX45" fmla="*/ 1140515 w 6182912"/>
                  <a:gd name="connsiteY45" fmla="*/ 2206971 h 3006865"/>
                  <a:gd name="connsiteX46" fmla="*/ 1350065 w 6182912"/>
                  <a:gd name="connsiteY46" fmla="*/ 2324689 h 3006865"/>
                  <a:gd name="connsiteX47" fmla="*/ 1417672 w 6182912"/>
                  <a:gd name="connsiteY47" fmla="*/ 2478020 h 3006865"/>
                  <a:gd name="connsiteX48" fmla="*/ 1538909 w 6182912"/>
                  <a:gd name="connsiteY48" fmla="*/ 2561675 h 3006865"/>
                  <a:gd name="connsiteX49" fmla="*/ 1769269 w 6182912"/>
                  <a:gd name="connsiteY49" fmla="*/ 2649160 h 3006865"/>
                  <a:gd name="connsiteX50" fmla="*/ 1936474 w 6182912"/>
                  <a:gd name="connsiteY50" fmla="*/ 2661066 h 3006865"/>
                  <a:gd name="connsiteX51" fmla="*/ 2040731 w 6182912"/>
                  <a:gd name="connsiteY51" fmla="*/ 2661066 h 3006865"/>
                  <a:gd name="connsiteX52" fmla="*/ 2145196 w 6182912"/>
                  <a:gd name="connsiteY52" fmla="*/ 2611370 h 3006865"/>
                  <a:gd name="connsiteX53" fmla="*/ 2423491 w 6182912"/>
                  <a:gd name="connsiteY53" fmla="*/ 2442405 h 3006865"/>
                  <a:gd name="connsiteX54" fmla="*/ 2519363 w 6182912"/>
                  <a:gd name="connsiteY54" fmla="*/ 2418179 h 3006865"/>
                  <a:gd name="connsiteX55" fmla="*/ 2646086 w 6182912"/>
                  <a:gd name="connsiteY55" fmla="*/ 2414140 h 3006865"/>
                  <a:gd name="connsiteX56" fmla="*/ 2791239 w 6182912"/>
                  <a:gd name="connsiteY56" fmla="*/ 2402649 h 3006865"/>
                  <a:gd name="connsiteX57" fmla="*/ 3073469 w 6182912"/>
                  <a:gd name="connsiteY57" fmla="*/ 2610852 h 3006865"/>
                  <a:gd name="connsiteX58" fmla="*/ 3193256 w 6182912"/>
                  <a:gd name="connsiteY58" fmla="*/ 2675354 h 3006865"/>
                  <a:gd name="connsiteX59" fmla="*/ 3275046 w 6182912"/>
                  <a:gd name="connsiteY59" fmla="*/ 2692437 h 3006865"/>
                  <a:gd name="connsiteX60" fmla="*/ 3486978 w 6182912"/>
                  <a:gd name="connsiteY60" fmla="*/ 2671005 h 3006865"/>
                  <a:gd name="connsiteX61" fmla="*/ 3650456 w 6182912"/>
                  <a:gd name="connsiteY61" fmla="*/ 2563435 h 3006865"/>
                  <a:gd name="connsiteX62" fmla="*/ 3836194 w 6182912"/>
                  <a:gd name="connsiteY62" fmla="*/ 2422941 h 3006865"/>
                  <a:gd name="connsiteX63" fmla="*/ 3968198 w 6182912"/>
                  <a:gd name="connsiteY63" fmla="*/ 2358957 h 3006865"/>
                  <a:gd name="connsiteX64" fmla="*/ 4073387 w 6182912"/>
                  <a:gd name="connsiteY64" fmla="*/ 2323136 h 3006865"/>
                  <a:gd name="connsiteX65" fmla="*/ 4186238 w 6182912"/>
                  <a:gd name="connsiteY65" fmla="*/ 2334835 h 3006865"/>
                  <a:gd name="connsiteX66" fmla="*/ 4279728 w 6182912"/>
                  <a:gd name="connsiteY66" fmla="*/ 2376765 h 3006865"/>
                  <a:gd name="connsiteX67" fmla="*/ 4340190 w 6182912"/>
                  <a:gd name="connsiteY67" fmla="*/ 2446753 h 3006865"/>
                  <a:gd name="connsiteX68" fmla="*/ 4396615 w 6182912"/>
                  <a:gd name="connsiteY68" fmla="*/ 2632802 h 3006865"/>
                  <a:gd name="connsiteX69" fmla="*/ 4471988 w 6182912"/>
                  <a:gd name="connsiteY69" fmla="*/ 2725360 h 3006865"/>
                  <a:gd name="connsiteX70" fmla="*/ 4573450 w 6182912"/>
                  <a:gd name="connsiteY70" fmla="*/ 2773502 h 3006865"/>
                  <a:gd name="connsiteX71" fmla="*/ 4691994 w 6182912"/>
                  <a:gd name="connsiteY71" fmla="*/ 2919380 h 3006865"/>
                  <a:gd name="connsiteX72" fmla="*/ 4774406 w 6182912"/>
                  <a:gd name="connsiteY72" fmla="*/ 2973010 h 3006865"/>
                  <a:gd name="connsiteX73" fmla="*/ 4852573 w 6182912"/>
                  <a:gd name="connsiteY73" fmla="*/ 3006865 h 3006865"/>
                  <a:gd name="connsiteX74" fmla="*/ 4938091 w 6182912"/>
                  <a:gd name="connsiteY74" fmla="*/ 2979118 h 3006865"/>
                  <a:gd name="connsiteX75" fmla="*/ 5086764 w 6182912"/>
                  <a:gd name="connsiteY75" fmla="*/ 2851980 h 3006865"/>
                  <a:gd name="connsiteX76" fmla="*/ 5206448 w 6182912"/>
                  <a:gd name="connsiteY76" fmla="*/ 2800214 h 3006865"/>
                  <a:gd name="connsiteX77" fmla="*/ 5442192 w 6182912"/>
                  <a:gd name="connsiteY77" fmla="*/ 2778265 h 3006865"/>
                  <a:gd name="connsiteX78" fmla="*/ 5604013 w 6182912"/>
                  <a:gd name="connsiteY78" fmla="*/ 2631249 h 3006865"/>
                  <a:gd name="connsiteX79" fmla="*/ 5753100 w 6182912"/>
                  <a:gd name="connsiteY79" fmla="*/ 2422527 h 3006865"/>
                  <a:gd name="connsiteX80" fmla="*/ 5776913 w 6182912"/>
                  <a:gd name="connsiteY80" fmla="*/ 2320547 h 3006865"/>
                  <a:gd name="connsiteX81" fmla="*/ 5821121 w 6182912"/>
                  <a:gd name="connsiteY81" fmla="*/ 2074451 h 3006865"/>
                  <a:gd name="connsiteX82" fmla="*/ 5886657 w 6182912"/>
                  <a:gd name="connsiteY82" fmla="*/ 1938305 h 3006865"/>
                  <a:gd name="connsiteX83" fmla="*/ 6051274 w 6182912"/>
                  <a:gd name="connsiteY83" fmla="*/ 1607518 h 3006865"/>
                  <a:gd name="connsiteX84" fmla="*/ 6182865 w 6182912"/>
                  <a:gd name="connsiteY84" fmla="*/ 1310587 h 3006865"/>
                  <a:gd name="connsiteX85" fmla="*/ 6181621 w 6182912"/>
                  <a:gd name="connsiteY85" fmla="*/ 801931 h 3006865"/>
                  <a:gd name="connsiteX86" fmla="*/ 6100763 w 6182912"/>
                  <a:gd name="connsiteY86" fmla="*/ 696535 h 3006865"/>
                  <a:gd name="connsiteX87" fmla="*/ 6047339 w 6182912"/>
                  <a:gd name="connsiteY87" fmla="*/ 573020 h 3006865"/>
                  <a:gd name="connsiteX88" fmla="*/ 6022181 w 6182912"/>
                  <a:gd name="connsiteY88" fmla="*/ 422691 h 3006865"/>
                  <a:gd name="connsiteX89" fmla="*/ 6009551 w 6182912"/>
                  <a:gd name="connsiteY89" fmla="*/ 297520 h 3006865"/>
                  <a:gd name="connsiteX90" fmla="*/ 5969793 w 6182912"/>
                  <a:gd name="connsiteY90" fmla="*/ 171106 h 3006865"/>
                  <a:gd name="connsiteX91" fmla="*/ 5934075 w 6182912"/>
                  <a:gd name="connsiteY91" fmla="*/ 148847 h 3006865"/>
                  <a:gd name="connsiteX92" fmla="*/ 5885932 w 6182912"/>
                  <a:gd name="connsiteY92" fmla="*/ 149987 h 3006865"/>
                  <a:gd name="connsiteX93" fmla="*/ 5819153 w 6182912"/>
                  <a:gd name="connsiteY93" fmla="*/ 274846 h 3006865"/>
                  <a:gd name="connsiteX94" fmla="*/ 5745542 w 6182912"/>
                  <a:gd name="connsiteY94" fmla="*/ 280024 h 3006865"/>
                  <a:gd name="connsiteX95" fmla="*/ 5643770 w 6182912"/>
                  <a:gd name="connsiteY95" fmla="*/ 285614 h 3006865"/>
                  <a:gd name="connsiteX96" fmla="*/ 5607844 w 6182912"/>
                  <a:gd name="connsiteY96" fmla="*/ 275054 h 3006865"/>
                  <a:gd name="connsiteX97" fmla="*/ 5557113 w 6182912"/>
                  <a:gd name="connsiteY97" fmla="*/ 190571 h 3006865"/>
                  <a:gd name="connsiteX98" fmla="*/ 5517356 w 6182912"/>
                  <a:gd name="connsiteY98" fmla="*/ 144085 h 3006865"/>
                  <a:gd name="connsiteX99" fmla="*/ 5444987 w 6182912"/>
                  <a:gd name="connsiteY99" fmla="*/ 118615 h 3006865"/>
                  <a:gd name="connsiteX100" fmla="*/ 5357813 w 6182912"/>
                  <a:gd name="connsiteY100" fmla="*/ 89316 h 3006865"/>
                  <a:gd name="connsiteX101" fmla="*/ 5254177 w 6182912"/>
                  <a:gd name="connsiteY101" fmla="*/ 37136 h 3006865"/>
                  <a:gd name="connsiteX102" fmla="*/ 5186570 w 6182912"/>
                  <a:gd name="connsiteY102" fmla="*/ 7318 h 3006865"/>
                  <a:gd name="connsiteX103" fmla="*/ 5138738 w 6182912"/>
                  <a:gd name="connsiteY103" fmla="*/ 1210 h 3006865"/>
                  <a:gd name="connsiteX104" fmla="*/ 5077239 w 6182912"/>
                  <a:gd name="connsiteY104" fmla="*/ 47075 h 3006865"/>
                  <a:gd name="connsiteX105" fmla="*/ 5026715 w 6182912"/>
                  <a:gd name="connsiteY105" fmla="*/ 236746 h 3006865"/>
                  <a:gd name="connsiteX106" fmla="*/ 4981575 w 6182912"/>
                  <a:gd name="connsiteY106" fmla="*/ 351254 h 3006865"/>
                  <a:gd name="connsiteX107" fmla="*/ 4908688 w 6182912"/>
                  <a:gd name="connsiteY107" fmla="*/ 432630 h 3006865"/>
                  <a:gd name="connsiteX108" fmla="*/ 4781550 w 6182912"/>
                  <a:gd name="connsiteY108" fmla="*/ 470316 h 3006865"/>
                  <a:gd name="connsiteX109" fmla="*/ 4629978 w 6182912"/>
                  <a:gd name="connsiteY109" fmla="*/ 514214 h 3006865"/>
                  <a:gd name="connsiteX110" fmla="*/ 4327353 w 6182912"/>
                  <a:gd name="connsiteY110" fmla="*/ 641041 h 3006865"/>
                  <a:gd name="connsiteX111" fmla="*/ 4174331 w 6182912"/>
                  <a:gd name="connsiteY111" fmla="*/ 717966 h 3006865"/>
                  <a:gd name="connsiteX112" fmla="*/ 4056304 w 6182912"/>
                  <a:gd name="connsiteY112" fmla="*/ 713411 h 3006865"/>
                  <a:gd name="connsiteX113" fmla="*/ 3904422 w 6182912"/>
                  <a:gd name="connsiteY113" fmla="*/ 722936 h 3006865"/>
                  <a:gd name="connsiteX114" fmla="*/ 3831431 w 6182912"/>
                  <a:gd name="connsiteY114" fmla="*/ 732254 h 3006865"/>
                  <a:gd name="connsiteX115" fmla="*/ 3731109 w 6182912"/>
                  <a:gd name="connsiteY115" fmla="*/ 767040 h 3006865"/>
                  <a:gd name="connsiteX116" fmla="*/ 3671888 w 6182912"/>
                  <a:gd name="connsiteY116" fmla="*/ 863222 h 3006865"/>
                  <a:gd name="connsiteX117" fmla="*/ 3646004 w 6182912"/>
                  <a:gd name="connsiteY117" fmla="*/ 941596 h 3006865"/>
                  <a:gd name="connsiteX118" fmla="*/ 3605213 w 6182912"/>
                  <a:gd name="connsiteY118" fmla="*/ 982285 h 3006865"/>
                  <a:gd name="connsiteX119" fmla="*/ 3547441 w 6182912"/>
                  <a:gd name="connsiteY119" fmla="*/ 979696 h 3006865"/>
                  <a:gd name="connsiteX120" fmla="*/ 3459956 w 6182912"/>
                  <a:gd name="connsiteY120" fmla="*/ 917991 h 3006865"/>
                  <a:gd name="connsiteX121" fmla="*/ 3390797 w 6182912"/>
                  <a:gd name="connsiteY121" fmla="*/ 862083 h 3006865"/>
                  <a:gd name="connsiteX122" fmla="*/ 3314700 w 6182912"/>
                  <a:gd name="connsiteY122" fmla="*/ 765591 h 3006865"/>
                  <a:gd name="connsiteX123" fmla="*/ 3216655 w 6182912"/>
                  <a:gd name="connsiteY123" fmla="*/ 696638 h 3006865"/>
                  <a:gd name="connsiteX124" fmla="*/ 3039717 w 6182912"/>
                  <a:gd name="connsiteY124" fmla="*/ 603666 h 3006865"/>
                  <a:gd name="connsiteX125" fmla="*/ 2971386 w 6182912"/>
                  <a:gd name="connsiteY125" fmla="*/ 584202 h 3006865"/>
                  <a:gd name="connsiteX126" fmla="*/ 2890630 w 6182912"/>
                  <a:gd name="connsiteY126" fmla="*/ 603666 h 3006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Lst>
                <a:rect l="l" t="t" r="r" b="b"/>
                <a:pathLst>
                  <a:path w="6182912" h="3006865">
                    <a:moveTo>
                      <a:pt x="2890630" y="603666"/>
                    </a:moveTo>
                    <a:cubicBezTo>
                      <a:pt x="2877999" y="624304"/>
                      <a:pt x="2874894" y="649703"/>
                      <a:pt x="2862263" y="670341"/>
                    </a:cubicBezTo>
                    <a:lnTo>
                      <a:pt x="2811117" y="742814"/>
                    </a:lnTo>
                    <a:lnTo>
                      <a:pt x="2764114" y="792509"/>
                    </a:lnTo>
                    <a:lnTo>
                      <a:pt x="2655197" y="788989"/>
                    </a:lnTo>
                    <a:lnTo>
                      <a:pt x="2503833" y="933210"/>
                    </a:lnTo>
                    <a:lnTo>
                      <a:pt x="2413552" y="901840"/>
                    </a:lnTo>
                    <a:cubicBezTo>
                      <a:pt x="2384528" y="881030"/>
                      <a:pt x="2338837" y="834026"/>
                      <a:pt x="2309813" y="813216"/>
                    </a:cubicBezTo>
                    <a:lnTo>
                      <a:pt x="2244587" y="782570"/>
                    </a:lnTo>
                    <a:lnTo>
                      <a:pt x="2065683" y="732875"/>
                    </a:lnTo>
                    <a:lnTo>
                      <a:pt x="1856961" y="683179"/>
                    </a:lnTo>
                    <a:cubicBezTo>
                      <a:pt x="1825349" y="663818"/>
                      <a:pt x="1798500" y="673033"/>
                      <a:pt x="1766888" y="653672"/>
                    </a:cubicBezTo>
                    <a:lnTo>
                      <a:pt x="1672051" y="571053"/>
                    </a:lnTo>
                    <a:cubicBezTo>
                      <a:pt x="1648894" y="549380"/>
                      <a:pt x="1609070" y="499133"/>
                      <a:pt x="1585913" y="477460"/>
                    </a:cubicBezTo>
                    <a:lnTo>
                      <a:pt x="1490455" y="412856"/>
                    </a:lnTo>
                    <a:lnTo>
                      <a:pt x="1409700" y="342453"/>
                    </a:lnTo>
                    <a:cubicBezTo>
                      <a:pt x="1389856" y="343005"/>
                      <a:pt x="1365250" y="322127"/>
                      <a:pt x="1345406" y="322679"/>
                    </a:cubicBezTo>
                    <a:lnTo>
                      <a:pt x="1284115" y="337690"/>
                    </a:lnTo>
                    <a:lnTo>
                      <a:pt x="1161222" y="404883"/>
                    </a:lnTo>
                    <a:lnTo>
                      <a:pt x="1077671" y="450956"/>
                    </a:lnTo>
                    <a:cubicBezTo>
                      <a:pt x="1040710" y="454234"/>
                      <a:pt x="944217" y="452751"/>
                      <a:pt x="907256" y="456029"/>
                    </a:cubicBezTo>
                    <a:lnTo>
                      <a:pt x="723900" y="454579"/>
                    </a:lnTo>
                    <a:lnTo>
                      <a:pt x="581129" y="465658"/>
                    </a:lnTo>
                    <a:cubicBezTo>
                      <a:pt x="557282" y="454511"/>
                      <a:pt x="497716" y="443363"/>
                      <a:pt x="473869" y="432216"/>
                    </a:cubicBezTo>
                    <a:lnTo>
                      <a:pt x="403880" y="365127"/>
                    </a:lnTo>
                    <a:cubicBezTo>
                      <a:pt x="368472" y="328753"/>
                      <a:pt x="349733" y="313809"/>
                      <a:pt x="314325" y="277435"/>
                    </a:cubicBezTo>
                    <a:lnTo>
                      <a:pt x="167723" y="123378"/>
                    </a:lnTo>
                    <a:lnTo>
                      <a:pt x="107674" y="106709"/>
                    </a:lnTo>
                    <a:cubicBezTo>
                      <a:pt x="90436" y="111748"/>
                      <a:pt x="87002" y="103724"/>
                      <a:pt x="69056" y="117891"/>
                    </a:cubicBezTo>
                    <a:cubicBezTo>
                      <a:pt x="51110" y="132058"/>
                      <a:pt x="7610" y="171918"/>
                      <a:pt x="0" y="191710"/>
                    </a:cubicBezTo>
                    <a:lnTo>
                      <a:pt x="28161" y="255694"/>
                    </a:lnTo>
                    <a:lnTo>
                      <a:pt x="77857" y="365127"/>
                    </a:lnTo>
                    <a:cubicBezTo>
                      <a:pt x="101117" y="400190"/>
                      <a:pt x="126759" y="466209"/>
                      <a:pt x="150019" y="501272"/>
                    </a:cubicBezTo>
                    <a:lnTo>
                      <a:pt x="228496" y="602424"/>
                    </a:lnTo>
                    <a:lnTo>
                      <a:pt x="236883" y="732875"/>
                    </a:lnTo>
                    <a:cubicBezTo>
                      <a:pt x="241266" y="759655"/>
                      <a:pt x="238505" y="793580"/>
                      <a:pt x="242888" y="820360"/>
                    </a:cubicBezTo>
                    <a:lnTo>
                      <a:pt x="266700" y="872023"/>
                    </a:lnTo>
                    <a:lnTo>
                      <a:pt x="440013" y="994813"/>
                    </a:lnTo>
                    <a:lnTo>
                      <a:pt x="651116" y="1300441"/>
                    </a:lnTo>
                    <a:lnTo>
                      <a:pt x="754856" y="1550161"/>
                    </a:lnTo>
                    <a:lnTo>
                      <a:pt x="746159" y="1706081"/>
                    </a:lnTo>
                    <a:lnTo>
                      <a:pt x="711580" y="1861483"/>
                    </a:lnTo>
                    <a:lnTo>
                      <a:pt x="733839" y="1945449"/>
                    </a:lnTo>
                    <a:cubicBezTo>
                      <a:pt x="761482" y="1972057"/>
                      <a:pt x="760551" y="2010571"/>
                      <a:pt x="788194" y="2037179"/>
                    </a:cubicBezTo>
                    <a:lnTo>
                      <a:pt x="925788" y="2122282"/>
                    </a:lnTo>
                    <a:lnTo>
                      <a:pt x="1140515" y="2206971"/>
                    </a:lnTo>
                    <a:lnTo>
                      <a:pt x="1350065" y="2324689"/>
                    </a:lnTo>
                    <a:lnTo>
                      <a:pt x="1417672" y="2478020"/>
                    </a:lnTo>
                    <a:lnTo>
                      <a:pt x="1538909" y="2561675"/>
                    </a:lnTo>
                    <a:cubicBezTo>
                      <a:pt x="1622046" y="2582105"/>
                      <a:pt x="1686132" y="2628730"/>
                      <a:pt x="1769269" y="2649160"/>
                    </a:cubicBezTo>
                    <a:lnTo>
                      <a:pt x="1936474" y="2661066"/>
                    </a:lnTo>
                    <a:cubicBezTo>
                      <a:pt x="1968051" y="2653129"/>
                      <a:pt x="2009154" y="2669003"/>
                      <a:pt x="2040731" y="2661066"/>
                    </a:cubicBezTo>
                    <a:lnTo>
                      <a:pt x="2145196" y="2611370"/>
                    </a:lnTo>
                    <a:lnTo>
                      <a:pt x="2423491" y="2442405"/>
                    </a:lnTo>
                    <a:cubicBezTo>
                      <a:pt x="2460211" y="2438298"/>
                      <a:pt x="2482643" y="2422286"/>
                      <a:pt x="2519363" y="2418179"/>
                    </a:cubicBezTo>
                    <a:lnTo>
                      <a:pt x="2646086" y="2414140"/>
                    </a:lnTo>
                    <a:lnTo>
                      <a:pt x="2791239" y="2402649"/>
                    </a:lnTo>
                    <a:lnTo>
                      <a:pt x="3073469" y="2610852"/>
                    </a:lnTo>
                    <a:cubicBezTo>
                      <a:pt x="3113398" y="2626796"/>
                      <a:pt x="3153327" y="2659410"/>
                      <a:pt x="3193256" y="2675354"/>
                    </a:cubicBezTo>
                    <a:lnTo>
                      <a:pt x="3275046" y="2692437"/>
                    </a:lnTo>
                    <a:cubicBezTo>
                      <a:pt x="3351246" y="2692437"/>
                      <a:pt x="3424410" y="2692505"/>
                      <a:pt x="3486978" y="2671005"/>
                    </a:cubicBezTo>
                    <a:cubicBezTo>
                      <a:pt x="3549546" y="2649505"/>
                      <a:pt x="3592253" y="2604779"/>
                      <a:pt x="3650456" y="2563435"/>
                    </a:cubicBezTo>
                    <a:cubicBezTo>
                      <a:pt x="3708659" y="2522091"/>
                      <a:pt x="3785618" y="2455036"/>
                      <a:pt x="3836194" y="2422941"/>
                    </a:cubicBezTo>
                    <a:cubicBezTo>
                      <a:pt x="3886770" y="2390846"/>
                      <a:pt x="3934222" y="2375591"/>
                      <a:pt x="3968198" y="2358957"/>
                    </a:cubicBezTo>
                    <a:lnTo>
                      <a:pt x="4073387" y="2323136"/>
                    </a:lnTo>
                    <a:cubicBezTo>
                      <a:pt x="4106241" y="2331798"/>
                      <a:pt x="4153384" y="2326173"/>
                      <a:pt x="4186238" y="2334835"/>
                    </a:cubicBezTo>
                    <a:lnTo>
                      <a:pt x="4279728" y="2376765"/>
                    </a:lnTo>
                    <a:lnTo>
                      <a:pt x="4340190" y="2446753"/>
                    </a:lnTo>
                    <a:lnTo>
                      <a:pt x="4396615" y="2632802"/>
                    </a:lnTo>
                    <a:cubicBezTo>
                      <a:pt x="4427295" y="2662861"/>
                      <a:pt x="4441308" y="2695301"/>
                      <a:pt x="4471988" y="2725360"/>
                    </a:cubicBezTo>
                    <a:lnTo>
                      <a:pt x="4573450" y="2773502"/>
                    </a:lnTo>
                    <a:lnTo>
                      <a:pt x="4691994" y="2919380"/>
                    </a:lnTo>
                    <a:cubicBezTo>
                      <a:pt x="4720259" y="2933288"/>
                      <a:pt x="4746141" y="2959102"/>
                      <a:pt x="4774406" y="2973010"/>
                    </a:cubicBezTo>
                    <a:lnTo>
                      <a:pt x="4852573" y="3006865"/>
                    </a:lnTo>
                    <a:lnTo>
                      <a:pt x="4938091" y="2979118"/>
                    </a:lnTo>
                    <a:lnTo>
                      <a:pt x="5086764" y="2851980"/>
                    </a:lnTo>
                    <a:lnTo>
                      <a:pt x="5206448" y="2800214"/>
                    </a:lnTo>
                    <a:lnTo>
                      <a:pt x="5442192" y="2778265"/>
                    </a:lnTo>
                    <a:lnTo>
                      <a:pt x="5604013" y="2631249"/>
                    </a:lnTo>
                    <a:lnTo>
                      <a:pt x="5753100" y="2422527"/>
                    </a:lnTo>
                    <a:cubicBezTo>
                      <a:pt x="5759450" y="2379803"/>
                      <a:pt x="5770563" y="2363271"/>
                      <a:pt x="5776913" y="2320547"/>
                    </a:cubicBezTo>
                    <a:lnTo>
                      <a:pt x="5821121" y="2074451"/>
                    </a:lnTo>
                    <a:lnTo>
                      <a:pt x="5886657" y="1938305"/>
                    </a:lnTo>
                    <a:lnTo>
                      <a:pt x="6051274" y="1607518"/>
                    </a:lnTo>
                    <a:lnTo>
                      <a:pt x="6182865" y="1310587"/>
                    </a:lnTo>
                    <a:cubicBezTo>
                      <a:pt x="6183244" y="1131510"/>
                      <a:pt x="6181242" y="981008"/>
                      <a:pt x="6181621" y="801931"/>
                    </a:cubicBezTo>
                    <a:cubicBezTo>
                      <a:pt x="6155462" y="758861"/>
                      <a:pt x="6126922" y="739605"/>
                      <a:pt x="6100763" y="696535"/>
                    </a:cubicBezTo>
                    <a:lnTo>
                      <a:pt x="6047339" y="573020"/>
                    </a:lnTo>
                    <a:cubicBezTo>
                      <a:pt x="6041334" y="541167"/>
                      <a:pt x="6028186" y="454544"/>
                      <a:pt x="6022181" y="422691"/>
                    </a:cubicBezTo>
                    <a:lnTo>
                      <a:pt x="6009551" y="297520"/>
                    </a:lnTo>
                    <a:lnTo>
                      <a:pt x="5969793" y="171106"/>
                    </a:lnTo>
                    <a:cubicBezTo>
                      <a:pt x="5953918" y="170036"/>
                      <a:pt x="5949950" y="149917"/>
                      <a:pt x="5934075" y="148847"/>
                    </a:cubicBezTo>
                    <a:lnTo>
                      <a:pt x="5885932" y="149987"/>
                    </a:lnTo>
                    <a:lnTo>
                      <a:pt x="5819153" y="274846"/>
                    </a:lnTo>
                    <a:lnTo>
                      <a:pt x="5745542" y="280024"/>
                    </a:lnTo>
                    <a:lnTo>
                      <a:pt x="5643770" y="285614"/>
                    </a:lnTo>
                    <a:cubicBezTo>
                      <a:pt x="5632588" y="273363"/>
                      <a:pt x="5619026" y="287305"/>
                      <a:pt x="5607844" y="275054"/>
                    </a:cubicBezTo>
                    <a:lnTo>
                      <a:pt x="5557113" y="190571"/>
                    </a:lnTo>
                    <a:cubicBezTo>
                      <a:pt x="5541479" y="184601"/>
                      <a:pt x="5532990" y="150055"/>
                      <a:pt x="5517356" y="144085"/>
                    </a:cubicBezTo>
                    <a:lnTo>
                      <a:pt x="5444987" y="118615"/>
                    </a:lnTo>
                    <a:cubicBezTo>
                      <a:pt x="5415929" y="107261"/>
                      <a:pt x="5386871" y="100670"/>
                      <a:pt x="5357813" y="89316"/>
                    </a:cubicBezTo>
                    <a:lnTo>
                      <a:pt x="5254177" y="37136"/>
                    </a:lnTo>
                    <a:cubicBezTo>
                      <a:pt x="5225637" y="23470"/>
                      <a:pt x="5209106" y="17257"/>
                      <a:pt x="5186570" y="7318"/>
                    </a:cubicBezTo>
                    <a:cubicBezTo>
                      <a:pt x="5173007" y="13219"/>
                      <a:pt x="5152301" y="-4691"/>
                      <a:pt x="5138738" y="1210"/>
                    </a:cubicBezTo>
                    <a:lnTo>
                      <a:pt x="5077239" y="47075"/>
                    </a:lnTo>
                    <a:lnTo>
                      <a:pt x="5026715" y="236746"/>
                    </a:lnTo>
                    <a:cubicBezTo>
                      <a:pt x="5013256" y="257453"/>
                      <a:pt x="4995034" y="330547"/>
                      <a:pt x="4981575" y="351254"/>
                    </a:cubicBezTo>
                    <a:lnTo>
                      <a:pt x="4908688" y="432630"/>
                    </a:lnTo>
                    <a:cubicBezTo>
                      <a:pt x="4856784" y="454717"/>
                      <a:pt x="4833454" y="448229"/>
                      <a:pt x="4781550" y="470316"/>
                    </a:cubicBezTo>
                    <a:lnTo>
                      <a:pt x="4629978" y="514214"/>
                    </a:lnTo>
                    <a:cubicBezTo>
                      <a:pt x="4514022" y="557284"/>
                      <a:pt x="4403294" y="607082"/>
                      <a:pt x="4327353" y="641041"/>
                    </a:cubicBezTo>
                    <a:cubicBezTo>
                      <a:pt x="4251412" y="675000"/>
                      <a:pt x="4219109" y="694395"/>
                      <a:pt x="4174331" y="717966"/>
                    </a:cubicBezTo>
                    <a:cubicBezTo>
                      <a:pt x="4124790" y="720106"/>
                      <a:pt x="4098511" y="705836"/>
                      <a:pt x="4056304" y="713411"/>
                    </a:cubicBezTo>
                    <a:lnTo>
                      <a:pt x="3904422" y="722936"/>
                    </a:lnTo>
                    <a:cubicBezTo>
                      <a:pt x="3879298" y="729217"/>
                      <a:pt x="3856555" y="725973"/>
                      <a:pt x="3831431" y="732254"/>
                    </a:cubicBezTo>
                    <a:lnTo>
                      <a:pt x="3731109" y="767040"/>
                    </a:lnTo>
                    <a:cubicBezTo>
                      <a:pt x="3708194" y="811801"/>
                      <a:pt x="3694803" y="818461"/>
                      <a:pt x="3671888" y="863222"/>
                    </a:cubicBezTo>
                    <a:lnTo>
                      <a:pt x="3646004" y="941596"/>
                    </a:lnTo>
                    <a:cubicBezTo>
                      <a:pt x="3630026" y="946428"/>
                      <a:pt x="3621191" y="977453"/>
                      <a:pt x="3605213" y="982285"/>
                    </a:cubicBezTo>
                    <a:lnTo>
                      <a:pt x="3547441" y="979696"/>
                    </a:lnTo>
                    <a:cubicBezTo>
                      <a:pt x="3515898" y="952778"/>
                      <a:pt x="3491499" y="944909"/>
                      <a:pt x="3459956" y="917991"/>
                    </a:cubicBezTo>
                    <a:lnTo>
                      <a:pt x="3390797" y="862083"/>
                    </a:lnTo>
                    <a:cubicBezTo>
                      <a:pt x="3353525" y="831507"/>
                      <a:pt x="3351972" y="796167"/>
                      <a:pt x="3314700" y="765591"/>
                    </a:cubicBezTo>
                    <a:lnTo>
                      <a:pt x="3216655" y="696638"/>
                    </a:lnTo>
                    <a:lnTo>
                      <a:pt x="3039717" y="603666"/>
                    </a:lnTo>
                    <a:lnTo>
                      <a:pt x="2971386" y="584202"/>
                    </a:lnTo>
                    <a:lnTo>
                      <a:pt x="2890630" y="603666"/>
                    </a:lnTo>
                    <a:close/>
                  </a:path>
                </a:pathLst>
              </a:custGeom>
              <a:solidFill>
                <a:srgbClr val="FF9933">
                  <a:alpha val="50000"/>
                </a:srgbClr>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17" name="Freeform 16"/>
              <p:cNvSpPr/>
              <p:nvPr/>
            </p:nvSpPr>
            <p:spPr>
              <a:xfrm>
                <a:off x="4162634" y="3785615"/>
                <a:ext cx="4145922" cy="1696611"/>
              </a:xfrm>
              <a:custGeom>
                <a:avLst/>
                <a:gdLst>
                  <a:gd name="connsiteX0" fmla="*/ 3906078 w 4601817"/>
                  <a:gd name="connsiteY0" fmla="*/ 9939 h 1888435"/>
                  <a:gd name="connsiteX1" fmla="*/ 3727174 w 4601817"/>
                  <a:gd name="connsiteY1" fmla="*/ 119270 h 1888435"/>
                  <a:gd name="connsiteX2" fmla="*/ 3498574 w 4601817"/>
                  <a:gd name="connsiteY2" fmla="*/ 218661 h 1888435"/>
                  <a:gd name="connsiteX3" fmla="*/ 3389243 w 4601817"/>
                  <a:gd name="connsiteY3" fmla="*/ 437322 h 1888435"/>
                  <a:gd name="connsiteX4" fmla="*/ 3240157 w 4601817"/>
                  <a:gd name="connsiteY4" fmla="*/ 556591 h 1888435"/>
                  <a:gd name="connsiteX5" fmla="*/ 3120887 w 4601817"/>
                  <a:gd name="connsiteY5" fmla="*/ 606287 h 1888435"/>
                  <a:gd name="connsiteX6" fmla="*/ 3011557 w 4601817"/>
                  <a:gd name="connsiteY6" fmla="*/ 576470 h 1888435"/>
                  <a:gd name="connsiteX7" fmla="*/ 2941983 w 4601817"/>
                  <a:gd name="connsiteY7" fmla="*/ 546652 h 1888435"/>
                  <a:gd name="connsiteX8" fmla="*/ 2852530 w 4601817"/>
                  <a:gd name="connsiteY8" fmla="*/ 586409 h 1888435"/>
                  <a:gd name="connsiteX9" fmla="*/ 2673626 w 4601817"/>
                  <a:gd name="connsiteY9" fmla="*/ 685800 h 1888435"/>
                  <a:gd name="connsiteX10" fmla="*/ 2514600 w 4601817"/>
                  <a:gd name="connsiteY10" fmla="*/ 715617 h 1888435"/>
                  <a:gd name="connsiteX11" fmla="*/ 2305878 w 4601817"/>
                  <a:gd name="connsiteY11" fmla="*/ 606287 h 1888435"/>
                  <a:gd name="connsiteX12" fmla="*/ 2057400 w 4601817"/>
                  <a:gd name="connsiteY12" fmla="*/ 477078 h 1888435"/>
                  <a:gd name="connsiteX13" fmla="*/ 1987826 w 4601817"/>
                  <a:gd name="connsiteY13" fmla="*/ 427383 h 1888435"/>
                  <a:gd name="connsiteX14" fmla="*/ 1818861 w 4601817"/>
                  <a:gd name="connsiteY14" fmla="*/ 387626 h 1888435"/>
                  <a:gd name="connsiteX15" fmla="*/ 1719470 w 4601817"/>
                  <a:gd name="connsiteY15" fmla="*/ 447261 h 1888435"/>
                  <a:gd name="connsiteX16" fmla="*/ 1679713 w 4601817"/>
                  <a:gd name="connsiteY16" fmla="*/ 536713 h 1888435"/>
                  <a:gd name="connsiteX17" fmla="*/ 1739348 w 4601817"/>
                  <a:gd name="connsiteY17" fmla="*/ 735496 h 1888435"/>
                  <a:gd name="connsiteX18" fmla="*/ 1729409 w 4601817"/>
                  <a:gd name="connsiteY18" fmla="*/ 874643 h 1888435"/>
                  <a:gd name="connsiteX19" fmla="*/ 1699591 w 4601817"/>
                  <a:gd name="connsiteY19" fmla="*/ 934278 h 1888435"/>
                  <a:gd name="connsiteX20" fmla="*/ 1510748 w 4601817"/>
                  <a:gd name="connsiteY20" fmla="*/ 914400 h 1888435"/>
                  <a:gd name="connsiteX21" fmla="*/ 1341783 w 4601817"/>
                  <a:gd name="connsiteY21" fmla="*/ 755374 h 1888435"/>
                  <a:gd name="connsiteX22" fmla="*/ 1202635 w 4601817"/>
                  <a:gd name="connsiteY22" fmla="*/ 616226 h 1888435"/>
                  <a:gd name="connsiteX23" fmla="*/ 1113183 w 4601817"/>
                  <a:gd name="connsiteY23" fmla="*/ 546652 h 1888435"/>
                  <a:gd name="connsiteX24" fmla="*/ 1013791 w 4601817"/>
                  <a:gd name="connsiteY24" fmla="*/ 377687 h 1888435"/>
                  <a:gd name="connsiteX25" fmla="*/ 954157 w 4601817"/>
                  <a:gd name="connsiteY25" fmla="*/ 278296 h 1888435"/>
                  <a:gd name="connsiteX26" fmla="*/ 904461 w 4601817"/>
                  <a:gd name="connsiteY26" fmla="*/ 238539 h 1888435"/>
                  <a:gd name="connsiteX27" fmla="*/ 824948 w 4601817"/>
                  <a:gd name="connsiteY27" fmla="*/ 278296 h 1888435"/>
                  <a:gd name="connsiteX28" fmla="*/ 725557 w 4601817"/>
                  <a:gd name="connsiteY28" fmla="*/ 337930 h 1888435"/>
                  <a:gd name="connsiteX29" fmla="*/ 665922 w 4601817"/>
                  <a:gd name="connsiteY29" fmla="*/ 337930 h 1888435"/>
                  <a:gd name="connsiteX30" fmla="*/ 556591 w 4601817"/>
                  <a:gd name="connsiteY30" fmla="*/ 457200 h 1888435"/>
                  <a:gd name="connsiteX31" fmla="*/ 467139 w 4601817"/>
                  <a:gd name="connsiteY31" fmla="*/ 536713 h 1888435"/>
                  <a:gd name="connsiteX32" fmla="*/ 377687 w 4601817"/>
                  <a:gd name="connsiteY32" fmla="*/ 536713 h 1888435"/>
                  <a:gd name="connsiteX33" fmla="*/ 337930 w 4601817"/>
                  <a:gd name="connsiteY33" fmla="*/ 487017 h 1888435"/>
                  <a:gd name="connsiteX34" fmla="*/ 208722 w 4601817"/>
                  <a:gd name="connsiteY34" fmla="*/ 298174 h 1888435"/>
                  <a:gd name="connsiteX35" fmla="*/ 168965 w 4601817"/>
                  <a:gd name="connsiteY35" fmla="*/ 178904 h 1888435"/>
                  <a:gd name="connsiteX36" fmla="*/ 49696 w 4601817"/>
                  <a:gd name="connsiteY36" fmla="*/ 149087 h 1888435"/>
                  <a:gd name="connsiteX37" fmla="*/ 0 w 4601817"/>
                  <a:gd name="connsiteY37" fmla="*/ 188843 h 1888435"/>
                  <a:gd name="connsiteX38" fmla="*/ 0 w 4601817"/>
                  <a:gd name="connsiteY38" fmla="*/ 298174 h 1888435"/>
                  <a:gd name="connsiteX39" fmla="*/ 79513 w 4601817"/>
                  <a:gd name="connsiteY39" fmla="*/ 457200 h 1888435"/>
                  <a:gd name="connsiteX40" fmla="*/ 99391 w 4601817"/>
                  <a:gd name="connsiteY40" fmla="*/ 596348 h 1888435"/>
                  <a:gd name="connsiteX41" fmla="*/ 79513 w 4601817"/>
                  <a:gd name="connsiteY41" fmla="*/ 795130 h 1888435"/>
                  <a:gd name="connsiteX42" fmla="*/ 79513 w 4601817"/>
                  <a:gd name="connsiteY42" fmla="*/ 904461 h 1888435"/>
                  <a:gd name="connsiteX43" fmla="*/ 188843 w 4601817"/>
                  <a:gd name="connsiteY43" fmla="*/ 993913 h 1888435"/>
                  <a:gd name="connsiteX44" fmla="*/ 397565 w 4601817"/>
                  <a:gd name="connsiteY44" fmla="*/ 1043609 h 1888435"/>
                  <a:gd name="connsiteX45" fmla="*/ 477078 w 4601817"/>
                  <a:gd name="connsiteY45" fmla="*/ 1043609 h 1888435"/>
                  <a:gd name="connsiteX46" fmla="*/ 516835 w 4601817"/>
                  <a:gd name="connsiteY46" fmla="*/ 1143000 h 1888435"/>
                  <a:gd name="connsiteX47" fmla="*/ 536713 w 4601817"/>
                  <a:gd name="connsiteY47" fmla="*/ 1242391 h 1888435"/>
                  <a:gd name="connsiteX48" fmla="*/ 576470 w 4601817"/>
                  <a:gd name="connsiteY48" fmla="*/ 1262270 h 1888435"/>
                  <a:gd name="connsiteX49" fmla="*/ 675861 w 4601817"/>
                  <a:gd name="connsiteY49" fmla="*/ 1272209 h 1888435"/>
                  <a:gd name="connsiteX50" fmla="*/ 824948 w 4601817"/>
                  <a:gd name="connsiteY50" fmla="*/ 1212574 h 1888435"/>
                  <a:gd name="connsiteX51" fmla="*/ 914400 w 4601817"/>
                  <a:gd name="connsiteY51" fmla="*/ 1103243 h 1888435"/>
                  <a:gd name="connsiteX52" fmla="*/ 1023730 w 4601817"/>
                  <a:gd name="connsiteY52" fmla="*/ 1033670 h 1888435"/>
                  <a:gd name="connsiteX53" fmla="*/ 1192696 w 4601817"/>
                  <a:gd name="connsiteY53" fmla="*/ 1043609 h 1888435"/>
                  <a:gd name="connsiteX54" fmla="*/ 1391478 w 4601817"/>
                  <a:gd name="connsiteY54" fmla="*/ 1123122 h 1888435"/>
                  <a:gd name="connsiteX55" fmla="*/ 1590261 w 4601817"/>
                  <a:gd name="connsiteY55" fmla="*/ 1143000 h 1888435"/>
                  <a:gd name="connsiteX56" fmla="*/ 1719470 w 4601817"/>
                  <a:gd name="connsiteY56" fmla="*/ 1292087 h 1888435"/>
                  <a:gd name="connsiteX57" fmla="*/ 1779104 w 4601817"/>
                  <a:gd name="connsiteY57" fmla="*/ 1331843 h 1888435"/>
                  <a:gd name="connsiteX58" fmla="*/ 1987826 w 4601817"/>
                  <a:gd name="connsiteY58" fmla="*/ 1331843 h 1888435"/>
                  <a:gd name="connsiteX59" fmla="*/ 2246243 w 4601817"/>
                  <a:gd name="connsiteY59" fmla="*/ 1242391 h 1888435"/>
                  <a:gd name="connsiteX60" fmla="*/ 2464904 w 4601817"/>
                  <a:gd name="connsiteY60" fmla="*/ 1143000 h 1888435"/>
                  <a:gd name="connsiteX61" fmla="*/ 2653748 w 4601817"/>
                  <a:gd name="connsiteY61" fmla="*/ 1063487 h 1888435"/>
                  <a:gd name="connsiteX62" fmla="*/ 2773017 w 4601817"/>
                  <a:gd name="connsiteY62" fmla="*/ 1033670 h 1888435"/>
                  <a:gd name="connsiteX63" fmla="*/ 2941983 w 4601817"/>
                  <a:gd name="connsiteY63" fmla="*/ 1033670 h 1888435"/>
                  <a:gd name="connsiteX64" fmla="*/ 3091070 w 4601817"/>
                  <a:gd name="connsiteY64" fmla="*/ 1123122 h 1888435"/>
                  <a:gd name="connsiteX65" fmla="*/ 3180522 w 4601817"/>
                  <a:gd name="connsiteY65" fmla="*/ 1311965 h 1888435"/>
                  <a:gd name="connsiteX66" fmla="*/ 3190461 w 4601817"/>
                  <a:gd name="connsiteY66" fmla="*/ 1590261 h 1888435"/>
                  <a:gd name="connsiteX67" fmla="*/ 3220278 w 4601817"/>
                  <a:gd name="connsiteY67" fmla="*/ 1689652 h 1888435"/>
                  <a:gd name="connsiteX68" fmla="*/ 3339548 w 4601817"/>
                  <a:gd name="connsiteY68" fmla="*/ 1828800 h 1888435"/>
                  <a:gd name="connsiteX69" fmla="*/ 3429000 w 4601817"/>
                  <a:gd name="connsiteY69" fmla="*/ 1888435 h 1888435"/>
                  <a:gd name="connsiteX70" fmla="*/ 3568148 w 4601817"/>
                  <a:gd name="connsiteY70" fmla="*/ 1868556 h 1888435"/>
                  <a:gd name="connsiteX71" fmla="*/ 3747052 w 4601817"/>
                  <a:gd name="connsiteY71" fmla="*/ 1789043 h 1888435"/>
                  <a:gd name="connsiteX72" fmla="*/ 4045226 w 4601817"/>
                  <a:gd name="connsiteY72" fmla="*/ 1689652 h 1888435"/>
                  <a:gd name="connsiteX73" fmla="*/ 4224130 w 4601817"/>
                  <a:gd name="connsiteY73" fmla="*/ 1490870 h 1888435"/>
                  <a:gd name="connsiteX74" fmla="*/ 4293704 w 4601817"/>
                  <a:gd name="connsiteY74" fmla="*/ 1282148 h 1888435"/>
                  <a:gd name="connsiteX75" fmla="*/ 4303643 w 4601817"/>
                  <a:gd name="connsiteY75" fmla="*/ 1073426 h 1888435"/>
                  <a:gd name="connsiteX76" fmla="*/ 4323522 w 4601817"/>
                  <a:gd name="connsiteY76" fmla="*/ 884583 h 1888435"/>
                  <a:gd name="connsiteX77" fmla="*/ 4422913 w 4601817"/>
                  <a:gd name="connsiteY77" fmla="*/ 715617 h 1888435"/>
                  <a:gd name="connsiteX78" fmla="*/ 4522304 w 4601817"/>
                  <a:gd name="connsiteY78" fmla="*/ 546652 h 1888435"/>
                  <a:gd name="connsiteX79" fmla="*/ 4601817 w 4601817"/>
                  <a:gd name="connsiteY79" fmla="*/ 308113 h 1888435"/>
                  <a:gd name="connsiteX80" fmla="*/ 4572000 w 4601817"/>
                  <a:gd name="connsiteY80" fmla="*/ 119270 h 1888435"/>
                  <a:gd name="connsiteX81" fmla="*/ 4532243 w 4601817"/>
                  <a:gd name="connsiteY81" fmla="*/ 49696 h 1888435"/>
                  <a:gd name="connsiteX82" fmla="*/ 4472609 w 4601817"/>
                  <a:gd name="connsiteY82" fmla="*/ 19878 h 1888435"/>
                  <a:gd name="connsiteX83" fmla="*/ 4353339 w 4601817"/>
                  <a:gd name="connsiteY83" fmla="*/ 119270 h 1888435"/>
                  <a:gd name="connsiteX84" fmla="*/ 4253948 w 4601817"/>
                  <a:gd name="connsiteY84" fmla="*/ 188843 h 1888435"/>
                  <a:gd name="connsiteX85" fmla="*/ 4144617 w 4601817"/>
                  <a:gd name="connsiteY85" fmla="*/ 168965 h 1888435"/>
                  <a:gd name="connsiteX86" fmla="*/ 4065104 w 4601817"/>
                  <a:gd name="connsiteY86" fmla="*/ 99391 h 1888435"/>
                  <a:gd name="connsiteX87" fmla="*/ 4035287 w 4601817"/>
                  <a:gd name="connsiteY87" fmla="*/ 0 h 1888435"/>
                  <a:gd name="connsiteX88" fmla="*/ 3906078 w 4601817"/>
                  <a:gd name="connsiteY88" fmla="*/ 9939 h 1888435"/>
                  <a:gd name="connsiteX0" fmla="*/ 3906078 w 4601817"/>
                  <a:gd name="connsiteY0" fmla="*/ 9939 h 1888435"/>
                  <a:gd name="connsiteX1" fmla="*/ 3727174 w 4601817"/>
                  <a:gd name="connsiteY1" fmla="*/ 119270 h 1888435"/>
                  <a:gd name="connsiteX2" fmla="*/ 3498574 w 4601817"/>
                  <a:gd name="connsiteY2" fmla="*/ 218661 h 1888435"/>
                  <a:gd name="connsiteX3" fmla="*/ 3389243 w 4601817"/>
                  <a:gd name="connsiteY3" fmla="*/ 437322 h 1888435"/>
                  <a:gd name="connsiteX4" fmla="*/ 3240157 w 4601817"/>
                  <a:gd name="connsiteY4" fmla="*/ 556591 h 1888435"/>
                  <a:gd name="connsiteX5" fmla="*/ 3120887 w 4601817"/>
                  <a:gd name="connsiteY5" fmla="*/ 606287 h 1888435"/>
                  <a:gd name="connsiteX6" fmla="*/ 3011557 w 4601817"/>
                  <a:gd name="connsiteY6" fmla="*/ 576470 h 1888435"/>
                  <a:gd name="connsiteX7" fmla="*/ 2941983 w 4601817"/>
                  <a:gd name="connsiteY7" fmla="*/ 546652 h 1888435"/>
                  <a:gd name="connsiteX8" fmla="*/ 2852530 w 4601817"/>
                  <a:gd name="connsiteY8" fmla="*/ 586409 h 1888435"/>
                  <a:gd name="connsiteX9" fmla="*/ 2673626 w 4601817"/>
                  <a:gd name="connsiteY9" fmla="*/ 685800 h 1888435"/>
                  <a:gd name="connsiteX10" fmla="*/ 2514600 w 4601817"/>
                  <a:gd name="connsiteY10" fmla="*/ 715617 h 1888435"/>
                  <a:gd name="connsiteX11" fmla="*/ 2305878 w 4601817"/>
                  <a:gd name="connsiteY11" fmla="*/ 606287 h 1888435"/>
                  <a:gd name="connsiteX12" fmla="*/ 2057400 w 4601817"/>
                  <a:gd name="connsiteY12" fmla="*/ 477078 h 1888435"/>
                  <a:gd name="connsiteX13" fmla="*/ 1987826 w 4601817"/>
                  <a:gd name="connsiteY13" fmla="*/ 427383 h 1888435"/>
                  <a:gd name="connsiteX14" fmla="*/ 1818861 w 4601817"/>
                  <a:gd name="connsiteY14" fmla="*/ 387626 h 1888435"/>
                  <a:gd name="connsiteX15" fmla="*/ 1719470 w 4601817"/>
                  <a:gd name="connsiteY15" fmla="*/ 447261 h 1888435"/>
                  <a:gd name="connsiteX16" fmla="*/ 1679713 w 4601817"/>
                  <a:gd name="connsiteY16" fmla="*/ 536713 h 1888435"/>
                  <a:gd name="connsiteX17" fmla="*/ 1739348 w 4601817"/>
                  <a:gd name="connsiteY17" fmla="*/ 735496 h 1888435"/>
                  <a:gd name="connsiteX18" fmla="*/ 1729409 w 4601817"/>
                  <a:gd name="connsiteY18" fmla="*/ 874643 h 1888435"/>
                  <a:gd name="connsiteX19" fmla="*/ 1699591 w 4601817"/>
                  <a:gd name="connsiteY19" fmla="*/ 934278 h 1888435"/>
                  <a:gd name="connsiteX20" fmla="*/ 1510748 w 4601817"/>
                  <a:gd name="connsiteY20" fmla="*/ 914400 h 1888435"/>
                  <a:gd name="connsiteX21" fmla="*/ 1341783 w 4601817"/>
                  <a:gd name="connsiteY21" fmla="*/ 755374 h 1888435"/>
                  <a:gd name="connsiteX22" fmla="*/ 1202635 w 4601817"/>
                  <a:gd name="connsiteY22" fmla="*/ 616226 h 1888435"/>
                  <a:gd name="connsiteX23" fmla="*/ 1113183 w 4601817"/>
                  <a:gd name="connsiteY23" fmla="*/ 546652 h 1888435"/>
                  <a:gd name="connsiteX24" fmla="*/ 1013791 w 4601817"/>
                  <a:gd name="connsiteY24" fmla="*/ 377687 h 1888435"/>
                  <a:gd name="connsiteX25" fmla="*/ 954157 w 4601817"/>
                  <a:gd name="connsiteY25" fmla="*/ 278296 h 1888435"/>
                  <a:gd name="connsiteX26" fmla="*/ 904461 w 4601817"/>
                  <a:gd name="connsiteY26" fmla="*/ 238539 h 1888435"/>
                  <a:gd name="connsiteX27" fmla="*/ 824948 w 4601817"/>
                  <a:gd name="connsiteY27" fmla="*/ 278296 h 1888435"/>
                  <a:gd name="connsiteX28" fmla="*/ 725557 w 4601817"/>
                  <a:gd name="connsiteY28" fmla="*/ 337930 h 1888435"/>
                  <a:gd name="connsiteX29" fmla="*/ 665922 w 4601817"/>
                  <a:gd name="connsiteY29" fmla="*/ 337930 h 1888435"/>
                  <a:gd name="connsiteX30" fmla="*/ 556591 w 4601817"/>
                  <a:gd name="connsiteY30" fmla="*/ 457200 h 1888435"/>
                  <a:gd name="connsiteX31" fmla="*/ 467139 w 4601817"/>
                  <a:gd name="connsiteY31" fmla="*/ 536713 h 1888435"/>
                  <a:gd name="connsiteX32" fmla="*/ 377687 w 4601817"/>
                  <a:gd name="connsiteY32" fmla="*/ 536713 h 1888435"/>
                  <a:gd name="connsiteX33" fmla="*/ 337930 w 4601817"/>
                  <a:gd name="connsiteY33" fmla="*/ 487017 h 1888435"/>
                  <a:gd name="connsiteX34" fmla="*/ 208722 w 4601817"/>
                  <a:gd name="connsiteY34" fmla="*/ 298174 h 1888435"/>
                  <a:gd name="connsiteX35" fmla="*/ 168965 w 4601817"/>
                  <a:gd name="connsiteY35" fmla="*/ 178904 h 1888435"/>
                  <a:gd name="connsiteX36" fmla="*/ 49696 w 4601817"/>
                  <a:gd name="connsiteY36" fmla="*/ 149087 h 1888435"/>
                  <a:gd name="connsiteX37" fmla="*/ 0 w 4601817"/>
                  <a:gd name="connsiteY37" fmla="*/ 188843 h 1888435"/>
                  <a:gd name="connsiteX38" fmla="*/ 0 w 4601817"/>
                  <a:gd name="connsiteY38" fmla="*/ 298174 h 1888435"/>
                  <a:gd name="connsiteX39" fmla="*/ 79513 w 4601817"/>
                  <a:gd name="connsiteY39" fmla="*/ 457200 h 1888435"/>
                  <a:gd name="connsiteX40" fmla="*/ 99391 w 4601817"/>
                  <a:gd name="connsiteY40" fmla="*/ 596348 h 1888435"/>
                  <a:gd name="connsiteX41" fmla="*/ 79513 w 4601817"/>
                  <a:gd name="connsiteY41" fmla="*/ 795130 h 1888435"/>
                  <a:gd name="connsiteX42" fmla="*/ 79513 w 4601817"/>
                  <a:gd name="connsiteY42" fmla="*/ 904461 h 1888435"/>
                  <a:gd name="connsiteX43" fmla="*/ 188843 w 4601817"/>
                  <a:gd name="connsiteY43" fmla="*/ 993913 h 1888435"/>
                  <a:gd name="connsiteX44" fmla="*/ 397565 w 4601817"/>
                  <a:gd name="connsiteY44" fmla="*/ 1043609 h 1888435"/>
                  <a:gd name="connsiteX45" fmla="*/ 477078 w 4601817"/>
                  <a:gd name="connsiteY45" fmla="*/ 1043609 h 1888435"/>
                  <a:gd name="connsiteX46" fmla="*/ 516835 w 4601817"/>
                  <a:gd name="connsiteY46" fmla="*/ 1143000 h 1888435"/>
                  <a:gd name="connsiteX47" fmla="*/ 536713 w 4601817"/>
                  <a:gd name="connsiteY47" fmla="*/ 1242391 h 1888435"/>
                  <a:gd name="connsiteX48" fmla="*/ 576470 w 4601817"/>
                  <a:gd name="connsiteY48" fmla="*/ 1262270 h 1888435"/>
                  <a:gd name="connsiteX49" fmla="*/ 675861 w 4601817"/>
                  <a:gd name="connsiteY49" fmla="*/ 1272209 h 1888435"/>
                  <a:gd name="connsiteX50" fmla="*/ 824948 w 4601817"/>
                  <a:gd name="connsiteY50" fmla="*/ 1212574 h 1888435"/>
                  <a:gd name="connsiteX51" fmla="*/ 914400 w 4601817"/>
                  <a:gd name="connsiteY51" fmla="*/ 1103243 h 1888435"/>
                  <a:gd name="connsiteX52" fmla="*/ 1023730 w 4601817"/>
                  <a:gd name="connsiteY52" fmla="*/ 1033670 h 1888435"/>
                  <a:gd name="connsiteX53" fmla="*/ 1192696 w 4601817"/>
                  <a:gd name="connsiteY53" fmla="*/ 1043609 h 1888435"/>
                  <a:gd name="connsiteX54" fmla="*/ 1391478 w 4601817"/>
                  <a:gd name="connsiteY54" fmla="*/ 1123122 h 1888435"/>
                  <a:gd name="connsiteX55" fmla="*/ 1550504 w 4601817"/>
                  <a:gd name="connsiteY55" fmla="*/ 1152939 h 1888435"/>
                  <a:gd name="connsiteX56" fmla="*/ 1719470 w 4601817"/>
                  <a:gd name="connsiteY56" fmla="*/ 1292087 h 1888435"/>
                  <a:gd name="connsiteX57" fmla="*/ 1779104 w 4601817"/>
                  <a:gd name="connsiteY57" fmla="*/ 1331843 h 1888435"/>
                  <a:gd name="connsiteX58" fmla="*/ 1987826 w 4601817"/>
                  <a:gd name="connsiteY58" fmla="*/ 1331843 h 1888435"/>
                  <a:gd name="connsiteX59" fmla="*/ 2246243 w 4601817"/>
                  <a:gd name="connsiteY59" fmla="*/ 1242391 h 1888435"/>
                  <a:gd name="connsiteX60" fmla="*/ 2464904 w 4601817"/>
                  <a:gd name="connsiteY60" fmla="*/ 1143000 h 1888435"/>
                  <a:gd name="connsiteX61" fmla="*/ 2653748 w 4601817"/>
                  <a:gd name="connsiteY61" fmla="*/ 1063487 h 1888435"/>
                  <a:gd name="connsiteX62" fmla="*/ 2773017 w 4601817"/>
                  <a:gd name="connsiteY62" fmla="*/ 1033670 h 1888435"/>
                  <a:gd name="connsiteX63" fmla="*/ 2941983 w 4601817"/>
                  <a:gd name="connsiteY63" fmla="*/ 1033670 h 1888435"/>
                  <a:gd name="connsiteX64" fmla="*/ 3091070 w 4601817"/>
                  <a:gd name="connsiteY64" fmla="*/ 1123122 h 1888435"/>
                  <a:gd name="connsiteX65" fmla="*/ 3180522 w 4601817"/>
                  <a:gd name="connsiteY65" fmla="*/ 1311965 h 1888435"/>
                  <a:gd name="connsiteX66" fmla="*/ 3190461 w 4601817"/>
                  <a:gd name="connsiteY66" fmla="*/ 1590261 h 1888435"/>
                  <a:gd name="connsiteX67" fmla="*/ 3220278 w 4601817"/>
                  <a:gd name="connsiteY67" fmla="*/ 1689652 h 1888435"/>
                  <a:gd name="connsiteX68" fmla="*/ 3339548 w 4601817"/>
                  <a:gd name="connsiteY68" fmla="*/ 1828800 h 1888435"/>
                  <a:gd name="connsiteX69" fmla="*/ 3429000 w 4601817"/>
                  <a:gd name="connsiteY69" fmla="*/ 1888435 h 1888435"/>
                  <a:gd name="connsiteX70" fmla="*/ 3568148 w 4601817"/>
                  <a:gd name="connsiteY70" fmla="*/ 1868556 h 1888435"/>
                  <a:gd name="connsiteX71" fmla="*/ 3747052 w 4601817"/>
                  <a:gd name="connsiteY71" fmla="*/ 1789043 h 1888435"/>
                  <a:gd name="connsiteX72" fmla="*/ 4045226 w 4601817"/>
                  <a:gd name="connsiteY72" fmla="*/ 1689652 h 1888435"/>
                  <a:gd name="connsiteX73" fmla="*/ 4224130 w 4601817"/>
                  <a:gd name="connsiteY73" fmla="*/ 1490870 h 1888435"/>
                  <a:gd name="connsiteX74" fmla="*/ 4293704 w 4601817"/>
                  <a:gd name="connsiteY74" fmla="*/ 1282148 h 1888435"/>
                  <a:gd name="connsiteX75" fmla="*/ 4303643 w 4601817"/>
                  <a:gd name="connsiteY75" fmla="*/ 1073426 h 1888435"/>
                  <a:gd name="connsiteX76" fmla="*/ 4323522 w 4601817"/>
                  <a:gd name="connsiteY76" fmla="*/ 884583 h 1888435"/>
                  <a:gd name="connsiteX77" fmla="*/ 4422913 w 4601817"/>
                  <a:gd name="connsiteY77" fmla="*/ 715617 h 1888435"/>
                  <a:gd name="connsiteX78" fmla="*/ 4522304 w 4601817"/>
                  <a:gd name="connsiteY78" fmla="*/ 546652 h 1888435"/>
                  <a:gd name="connsiteX79" fmla="*/ 4601817 w 4601817"/>
                  <a:gd name="connsiteY79" fmla="*/ 308113 h 1888435"/>
                  <a:gd name="connsiteX80" fmla="*/ 4572000 w 4601817"/>
                  <a:gd name="connsiteY80" fmla="*/ 119270 h 1888435"/>
                  <a:gd name="connsiteX81" fmla="*/ 4532243 w 4601817"/>
                  <a:gd name="connsiteY81" fmla="*/ 49696 h 1888435"/>
                  <a:gd name="connsiteX82" fmla="*/ 4472609 w 4601817"/>
                  <a:gd name="connsiteY82" fmla="*/ 19878 h 1888435"/>
                  <a:gd name="connsiteX83" fmla="*/ 4353339 w 4601817"/>
                  <a:gd name="connsiteY83" fmla="*/ 119270 h 1888435"/>
                  <a:gd name="connsiteX84" fmla="*/ 4253948 w 4601817"/>
                  <a:gd name="connsiteY84" fmla="*/ 188843 h 1888435"/>
                  <a:gd name="connsiteX85" fmla="*/ 4144617 w 4601817"/>
                  <a:gd name="connsiteY85" fmla="*/ 168965 h 1888435"/>
                  <a:gd name="connsiteX86" fmla="*/ 4065104 w 4601817"/>
                  <a:gd name="connsiteY86" fmla="*/ 99391 h 1888435"/>
                  <a:gd name="connsiteX87" fmla="*/ 4035287 w 4601817"/>
                  <a:gd name="connsiteY87" fmla="*/ 0 h 1888435"/>
                  <a:gd name="connsiteX88" fmla="*/ 3906078 w 4601817"/>
                  <a:gd name="connsiteY88" fmla="*/ 9939 h 1888435"/>
                  <a:gd name="connsiteX0" fmla="*/ 3906078 w 4601817"/>
                  <a:gd name="connsiteY0" fmla="*/ 9939 h 1888435"/>
                  <a:gd name="connsiteX1" fmla="*/ 3727174 w 4601817"/>
                  <a:gd name="connsiteY1" fmla="*/ 119270 h 1888435"/>
                  <a:gd name="connsiteX2" fmla="*/ 3498574 w 4601817"/>
                  <a:gd name="connsiteY2" fmla="*/ 218661 h 1888435"/>
                  <a:gd name="connsiteX3" fmla="*/ 3389243 w 4601817"/>
                  <a:gd name="connsiteY3" fmla="*/ 437322 h 1888435"/>
                  <a:gd name="connsiteX4" fmla="*/ 3240157 w 4601817"/>
                  <a:gd name="connsiteY4" fmla="*/ 556591 h 1888435"/>
                  <a:gd name="connsiteX5" fmla="*/ 3120887 w 4601817"/>
                  <a:gd name="connsiteY5" fmla="*/ 606287 h 1888435"/>
                  <a:gd name="connsiteX6" fmla="*/ 3011557 w 4601817"/>
                  <a:gd name="connsiteY6" fmla="*/ 576470 h 1888435"/>
                  <a:gd name="connsiteX7" fmla="*/ 2941983 w 4601817"/>
                  <a:gd name="connsiteY7" fmla="*/ 546652 h 1888435"/>
                  <a:gd name="connsiteX8" fmla="*/ 2852530 w 4601817"/>
                  <a:gd name="connsiteY8" fmla="*/ 586409 h 1888435"/>
                  <a:gd name="connsiteX9" fmla="*/ 2673626 w 4601817"/>
                  <a:gd name="connsiteY9" fmla="*/ 685800 h 1888435"/>
                  <a:gd name="connsiteX10" fmla="*/ 2514600 w 4601817"/>
                  <a:gd name="connsiteY10" fmla="*/ 715617 h 1888435"/>
                  <a:gd name="connsiteX11" fmla="*/ 2305878 w 4601817"/>
                  <a:gd name="connsiteY11" fmla="*/ 606287 h 1888435"/>
                  <a:gd name="connsiteX12" fmla="*/ 2057400 w 4601817"/>
                  <a:gd name="connsiteY12" fmla="*/ 477078 h 1888435"/>
                  <a:gd name="connsiteX13" fmla="*/ 1987826 w 4601817"/>
                  <a:gd name="connsiteY13" fmla="*/ 427383 h 1888435"/>
                  <a:gd name="connsiteX14" fmla="*/ 1818861 w 4601817"/>
                  <a:gd name="connsiteY14" fmla="*/ 387626 h 1888435"/>
                  <a:gd name="connsiteX15" fmla="*/ 1719470 w 4601817"/>
                  <a:gd name="connsiteY15" fmla="*/ 447261 h 1888435"/>
                  <a:gd name="connsiteX16" fmla="*/ 1679713 w 4601817"/>
                  <a:gd name="connsiteY16" fmla="*/ 536713 h 1888435"/>
                  <a:gd name="connsiteX17" fmla="*/ 1739348 w 4601817"/>
                  <a:gd name="connsiteY17" fmla="*/ 735496 h 1888435"/>
                  <a:gd name="connsiteX18" fmla="*/ 1729409 w 4601817"/>
                  <a:gd name="connsiteY18" fmla="*/ 874643 h 1888435"/>
                  <a:gd name="connsiteX19" fmla="*/ 1699591 w 4601817"/>
                  <a:gd name="connsiteY19" fmla="*/ 934278 h 1888435"/>
                  <a:gd name="connsiteX20" fmla="*/ 1510748 w 4601817"/>
                  <a:gd name="connsiteY20" fmla="*/ 914400 h 1888435"/>
                  <a:gd name="connsiteX21" fmla="*/ 1341783 w 4601817"/>
                  <a:gd name="connsiteY21" fmla="*/ 755374 h 1888435"/>
                  <a:gd name="connsiteX22" fmla="*/ 1202635 w 4601817"/>
                  <a:gd name="connsiteY22" fmla="*/ 616226 h 1888435"/>
                  <a:gd name="connsiteX23" fmla="*/ 1113183 w 4601817"/>
                  <a:gd name="connsiteY23" fmla="*/ 546652 h 1888435"/>
                  <a:gd name="connsiteX24" fmla="*/ 1013791 w 4601817"/>
                  <a:gd name="connsiteY24" fmla="*/ 377687 h 1888435"/>
                  <a:gd name="connsiteX25" fmla="*/ 954157 w 4601817"/>
                  <a:gd name="connsiteY25" fmla="*/ 278296 h 1888435"/>
                  <a:gd name="connsiteX26" fmla="*/ 904461 w 4601817"/>
                  <a:gd name="connsiteY26" fmla="*/ 238539 h 1888435"/>
                  <a:gd name="connsiteX27" fmla="*/ 824948 w 4601817"/>
                  <a:gd name="connsiteY27" fmla="*/ 278296 h 1888435"/>
                  <a:gd name="connsiteX28" fmla="*/ 725557 w 4601817"/>
                  <a:gd name="connsiteY28" fmla="*/ 337930 h 1888435"/>
                  <a:gd name="connsiteX29" fmla="*/ 665922 w 4601817"/>
                  <a:gd name="connsiteY29" fmla="*/ 337930 h 1888435"/>
                  <a:gd name="connsiteX30" fmla="*/ 556591 w 4601817"/>
                  <a:gd name="connsiteY30" fmla="*/ 457200 h 1888435"/>
                  <a:gd name="connsiteX31" fmla="*/ 467139 w 4601817"/>
                  <a:gd name="connsiteY31" fmla="*/ 536713 h 1888435"/>
                  <a:gd name="connsiteX32" fmla="*/ 377687 w 4601817"/>
                  <a:gd name="connsiteY32" fmla="*/ 536713 h 1888435"/>
                  <a:gd name="connsiteX33" fmla="*/ 337930 w 4601817"/>
                  <a:gd name="connsiteY33" fmla="*/ 487017 h 1888435"/>
                  <a:gd name="connsiteX34" fmla="*/ 208722 w 4601817"/>
                  <a:gd name="connsiteY34" fmla="*/ 298174 h 1888435"/>
                  <a:gd name="connsiteX35" fmla="*/ 168965 w 4601817"/>
                  <a:gd name="connsiteY35" fmla="*/ 178904 h 1888435"/>
                  <a:gd name="connsiteX36" fmla="*/ 49696 w 4601817"/>
                  <a:gd name="connsiteY36" fmla="*/ 149087 h 1888435"/>
                  <a:gd name="connsiteX37" fmla="*/ 0 w 4601817"/>
                  <a:gd name="connsiteY37" fmla="*/ 188843 h 1888435"/>
                  <a:gd name="connsiteX38" fmla="*/ 0 w 4601817"/>
                  <a:gd name="connsiteY38" fmla="*/ 298174 h 1888435"/>
                  <a:gd name="connsiteX39" fmla="*/ 79513 w 4601817"/>
                  <a:gd name="connsiteY39" fmla="*/ 457200 h 1888435"/>
                  <a:gd name="connsiteX40" fmla="*/ 99391 w 4601817"/>
                  <a:gd name="connsiteY40" fmla="*/ 596348 h 1888435"/>
                  <a:gd name="connsiteX41" fmla="*/ 79513 w 4601817"/>
                  <a:gd name="connsiteY41" fmla="*/ 795130 h 1888435"/>
                  <a:gd name="connsiteX42" fmla="*/ 79513 w 4601817"/>
                  <a:gd name="connsiteY42" fmla="*/ 904461 h 1888435"/>
                  <a:gd name="connsiteX43" fmla="*/ 188843 w 4601817"/>
                  <a:gd name="connsiteY43" fmla="*/ 993913 h 1888435"/>
                  <a:gd name="connsiteX44" fmla="*/ 397565 w 4601817"/>
                  <a:gd name="connsiteY44" fmla="*/ 1043609 h 1888435"/>
                  <a:gd name="connsiteX45" fmla="*/ 477078 w 4601817"/>
                  <a:gd name="connsiteY45" fmla="*/ 1043609 h 1888435"/>
                  <a:gd name="connsiteX46" fmla="*/ 516835 w 4601817"/>
                  <a:gd name="connsiteY46" fmla="*/ 1143000 h 1888435"/>
                  <a:gd name="connsiteX47" fmla="*/ 536713 w 4601817"/>
                  <a:gd name="connsiteY47" fmla="*/ 1242391 h 1888435"/>
                  <a:gd name="connsiteX48" fmla="*/ 576470 w 4601817"/>
                  <a:gd name="connsiteY48" fmla="*/ 1262270 h 1888435"/>
                  <a:gd name="connsiteX49" fmla="*/ 675861 w 4601817"/>
                  <a:gd name="connsiteY49" fmla="*/ 1272209 h 1888435"/>
                  <a:gd name="connsiteX50" fmla="*/ 824948 w 4601817"/>
                  <a:gd name="connsiteY50" fmla="*/ 1212574 h 1888435"/>
                  <a:gd name="connsiteX51" fmla="*/ 914400 w 4601817"/>
                  <a:gd name="connsiteY51" fmla="*/ 1103243 h 1888435"/>
                  <a:gd name="connsiteX52" fmla="*/ 1023730 w 4601817"/>
                  <a:gd name="connsiteY52" fmla="*/ 1033670 h 1888435"/>
                  <a:gd name="connsiteX53" fmla="*/ 1192696 w 4601817"/>
                  <a:gd name="connsiteY53" fmla="*/ 1043609 h 1888435"/>
                  <a:gd name="connsiteX54" fmla="*/ 1391478 w 4601817"/>
                  <a:gd name="connsiteY54" fmla="*/ 1123122 h 1888435"/>
                  <a:gd name="connsiteX55" fmla="*/ 1550504 w 4601817"/>
                  <a:gd name="connsiteY55" fmla="*/ 1152939 h 1888435"/>
                  <a:gd name="connsiteX56" fmla="*/ 1719470 w 4601817"/>
                  <a:gd name="connsiteY56" fmla="*/ 1292087 h 1888435"/>
                  <a:gd name="connsiteX57" fmla="*/ 1779104 w 4601817"/>
                  <a:gd name="connsiteY57" fmla="*/ 1331843 h 1888435"/>
                  <a:gd name="connsiteX58" fmla="*/ 1987826 w 4601817"/>
                  <a:gd name="connsiteY58" fmla="*/ 1331843 h 1888435"/>
                  <a:gd name="connsiteX59" fmla="*/ 2246243 w 4601817"/>
                  <a:gd name="connsiteY59" fmla="*/ 1242391 h 1888435"/>
                  <a:gd name="connsiteX60" fmla="*/ 2464904 w 4601817"/>
                  <a:gd name="connsiteY60" fmla="*/ 1143000 h 1888435"/>
                  <a:gd name="connsiteX61" fmla="*/ 2653748 w 4601817"/>
                  <a:gd name="connsiteY61" fmla="*/ 1030150 h 1888435"/>
                  <a:gd name="connsiteX62" fmla="*/ 2773017 w 4601817"/>
                  <a:gd name="connsiteY62" fmla="*/ 1033670 h 1888435"/>
                  <a:gd name="connsiteX63" fmla="*/ 2941983 w 4601817"/>
                  <a:gd name="connsiteY63" fmla="*/ 1033670 h 1888435"/>
                  <a:gd name="connsiteX64" fmla="*/ 3091070 w 4601817"/>
                  <a:gd name="connsiteY64" fmla="*/ 1123122 h 1888435"/>
                  <a:gd name="connsiteX65" fmla="*/ 3180522 w 4601817"/>
                  <a:gd name="connsiteY65" fmla="*/ 1311965 h 1888435"/>
                  <a:gd name="connsiteX66" fmla="*/ 3190461 w 4601817"/>
                  <a:gd name="connsiteY66" fmla="*/ 1590261 h 1888435"/>
                  <a:gd name="connsiteX67" fmla="*/ 3220278 w 4601817"/>
                  <a:gd name="connsiteY67" fmla="*/ 1689652 h 1888435"/>
                  <a:gd name="connsiteX68" fmla="*/ 3339548 w 4601817"/>
                  <a:gd name="connsiteY68" fmla="*/ 1828800 h 1888435"/>
                  <a:gd name="connsiteX69" fmla="*/ 3429000 w 4601817"/>
                  <a:gd name="connsiteY69" fmla="*/ 1888435 h 1888435"/>
                  <a:gd name="connsiteX70" fmla="*/ 3568148 w 4601817"/>
                  <a:gd name="connsiteY70" fmla="*/ 1868556 h 1888435"/>
                  <a:gd name="connsiteX71" fmla="*/ 3747052 w 4601817"/>
                  <a:gd name="connsiteY71" fmla="*/ 1789043 h 1888435"/>
                  <a:gd name="connsiteX72" fmla="*/ 4045226 w 4601817"/>
                  <a:gd name="connsiteY72" fmla="*/ 1689652 h 1888435"/>
                  <a:gd name="connsiteX73" fmla="*/ 4224130 w 4601817"/>
                  <a:gd name="connsiteY73" fmla="*/ 1490870 h 1888435"/>
                  <a:gd name="connsiteX74" fmla="*/ 4293704 w 4601817"/>
                  <a:gd name="connsiteY74" fmla="*/ 1282148 h 1888435"/>
                  <a:gd name="connsiteX75" fmla="*/ 4303643 w 4601817"/>
                  <a:gd name="connsiteY75" fmla="*/ 1073426 h 1888435"/>
                  <a:gd name="connsiteX76" fmla="*/ 4323522 w 4601817"/>
                  <a:gd name="connsiteY76" fmla="*/ 884583 h 1888435"/>
                  <a:gd name="connsiteX77" fmla="*/ 4422913 w 4601817"/>
                  <a:gd name="connsiteY77" fmla="*/ 715617 h 1888435"/>
                  <a:gd name="connsiteX78" fmla="*/ 4522304 w 4601817"/>
                  <a:gd name="connsiteY78" fmla="*/ 546652 h 1888435"/>
                  <a:gd name="connsiteX79" fmla="*/ 4601817 w 4601817"/>
                  <a:gd name="connsiteY79" fmla="*/ 308113 h 1888435"/>
                  <a:gd name="connsiteX80" fmla="*/ 4572000 w 4601817"/>
                  <a:gd name="connsiteY80" fmla="*/ 119270 h 1888435"/>
                  <a:gd name="connsiteX81" fmla="*/ 4532243 w 4601817"/>
                  <a:gd name="connsiteY81" fmla="*/ 49696 h 1888435"/>
                  <a:gd name="connsiteX82" fmla="*/ 4472609 w 4601817"/>
                  <a:gd name="connsiteY82" fmla="*/ 19878 h 1888435"/>
                  <a:gd name="connsiteX83" fmla="*/ 4353339 w 4601817"/>
                  <a:gd name="connsiteY83" fmla="*/ 119270 h 1888435"/>
                  <a:gd name="connsiteX84" fmla="*/ 4253948 w 4601817"/>
                  <a:gd name="connsiteY84" fmla="*/ 188843 h 1888435"/>
                  <a:gd name="connsiteX85" fmla="*/ 4144617 w 4601817"/>
                  <a:gd name="connsiteY85" fmla="*/ 168965 h 1888435"/>
                  <a:gd name="connsiteX86" fmla="*/ 4065104 w 4601817"/>
                  <a:gd name="connsiteY86" fmla="*/ 99391 h 1888435"/>
                  <a:gd name="connsiteX87" fmla="*/ 4035287 w 4601817"/>
                  <a:gd name="connsiteY87" fmla="*/ 0 h 1888435"/>
                  <a:gd name="connsiteX88" fmla="*/ 3906078 w 4601817"/>
                  <a:gd name="connsiteY88" fmla="*/ 9939 h 1888435"/>
                  <a:gd name="connsiteX0" fmla="*/ 3906078 w 4601817"/>
                  <a:gd name="connsiteY0" fmla="*/ 9939 h 1888435"/>
                  <a:gd name="connsiteX1" fmla="*/ 3727174 w 4601817"/>
                  <a:gd name="connsiteY1" fmla="*/ 119270 h 1888435"/>
                  <a:gd name="connsiteX2" fmla="*/ 3498574 w 4601817"/>
                  <a:gd name="connsiteY2" fmla="*/ 218661 h 1888435"/>
                  <a:gd name="connsiteX3" fmla="*/ 3389243 w 4601817"/>
                  <a:gd name="connsiteY3" fmla="*/ 437322 h 1888435"/>
                  <a:gd name="connsiteX4" fmla="*/ 3240157 w 4601817"/>
                  <a:gd name="connsiteY4" fmla="*/ 556591 h 1888435"/>
                  <a:gd name="connsiteX5" fmla="*/ 3120887 w 4601817"/>
                  <a:gd name="connsiteY5" fmla="*/ 606287 h 1888435"/>
                  <a:gd name="connsiteX6" fmla="*/ 3011557 w 4601817"/>
                  <a:gd name="connsiteY6" fmla="*/ 576470 h 1888435"/>
                  <a:gd name="connsiteX7" fmla="*/ 2941983 w 4601817"/>
                  <a:gd name="connsiteY7" fmla="*/ 546652 h 1888435"/>
                  <a:gd name="connsiteX8" fmla="*/ 2852530 w 4601817"/>
                  <a:gd name="connsiteY8" fmla="*/ 586409 h 1888435"/>
                  <a:gd name="connsiteX9" fmla="*/ 2673626 w 4601817"/>
                  <a:gd name="connsiteY9" fmla="*/ 685800 h 1888435"/>
                  <a:gd name="connsiteX10" fmla="*/ 2514600 w 4601817"/>
                  <a:gd name="connsiteY10" fmla="*/ 715617 h 1888435"/>
                  <a:gd name="connsiteX11" fmla="*/ 2305878 w 4601817"/>
                  <a:gd name="connsiteY11" fmla="*/ 606287 h 1888435"/>
                  <a:gd name="connsiteX12" fmla="*/ 2057400 w 4601817"/>
                  <a:gd name="connsiteY12" fmla="*/ 477078 h 1888435"/>
                  <a:gd name="connsiteX13" fmla="*/ 1987826 w 4601817"/>
                  <a:gd name="connsiteY13" fmla="*/ 427383 h 1888435"/>
                  <a:gd name="connsiteX14" fmla="*/ 1818861 w 4601817"/>
                  <a:gd name="connsiteY14" fmla="*/ 387626 h 1888435"/>
                  <a:gd name="connsiteX15" fmla="*/ 1719470 w 4601817"/>
                  <a:gd name="connsiteY15" fmla="*/ 447261 h 1888435"/>
                  <a:gd name="connsiteX16" fmla="*/ 1679713 w 4601817"/>
                  <a:gd name="connsiteY16" fmla="*/ 536713 h 1888435"/>
                  <a:gd name="connsiteX17" fmla="*/ 1739348 w 4601817"/>
                  <a:gd name="connsiteY17" fmla="*/ 735496 h 1888435"/>
                  <a:gd name="connsiteX18" fmla="*/ 1729409 w 4601817"/>
                  <a:gd name="connsiteY18" fmla="*/ 874643 h 1888435"/>
                  <a:gd name="connsiteX19" fmla="*/ 1699591 w 4601817"/>
                  <a:gd name="connsiteY19" fmla="*/ 934278 h 1888435"/>
                  <a:gd name="connsiteX20" fmla="*/ 1510748 w 4601817"/>
                  <a:gd name="connsiteY20" fmla="*/ 914400 h 1888435"/>
                  <a:gd name="connsiteX21" fmla="*/ 1341783 w 4601817"/>
                  <a:gd name="connsiteY21" fmla="*/ 755374 h 1888435"/>
                  <a:gd name="connsiteX22" fmla="*/ 1202635 w 4601817"/>
                  <a:gd name="connsiteY22" fmla="*/ 616226 h 1888435"/>
                  <a:gd name="connsiteX23" fmla="*/ 1113183 w 4601817"/>
                  <a:gd name="connsiteY23" fmla="*/ 546652 h 1888435"/>
                  <a:gd name="connsiteX24" fmla="*/ 1013791 w 4601817"/>
                  <a:gd name="connsiteY24" fmla="*/ 377687 h 1888435"/>
                  <a:gd name="connsiteX25" fmla="*/ 954157 w 4601817"/>
                  <a:gd name="connsiteY25" fmla="*/ 278296 h 1888435"/>
                  <a:gd name="connsiteX26" fmla="*/ 904461 w 4601817"/>
                  <a:gd name="connsiteY26" fmla="*/ 238539 h 1888435"/>
                  <a:gd name="connsiteX27" fmla="*/ 824948 w 4601817"/>
                  <a:gd name="connsiteY27" fmla="*/ 278296 h 1888435"/>
                  <a:gd name="connsiteX28" fmla="*/ 725557 w 4601817"/>
                  <a:gd name="connsiteY28" fmla="*/ 337930 h 1888435"/>
                  <a:gd name="connsiteX29" fmla="*/ 665922 w 4601817"/>
                  <a:gd name="connsiteY29" fmla="*/ 337930 h 1888435"/>
                  <a:gd name="connsiteX30" fmla="*/ 556591 w 4601817"/>
                  <a:gd name="connsiteY30" fmla="*/ 457200 h 1888435"/>
                  <a:gd name="connsiteX31" fmla="*/ 467139 w 4601817"/>
                  <a:gd name="connsiteY31" fmla="*/ 536713 h 1888435"/>
                  <a:gd name="connsiteX32" fmla="*/ 377687 w 4601817"/>
                  <a:gd name="connsiteY32" fmla="*/ 536713 h 1888435"/>
                  <a:gd name="connsiteX33" fmla="*/ 337930 w 4601817"/>
                  <a:gd name="connsiteY33" fmla="*/ 487017 h 1888435"/>
                  <a:gd name="connsiteX34" fmla="*/ 208722 w 4601817"/>
                  <a:gd name="connsiteY34" fmla="*/ 298174 h 1888435"/>
                  <a:gd name="connsiteX35" fmla="*/ 168965 w 4601817"/>
                  <a:gd name="connsiteY35" fmla="*/ 178904 h 1888435"/>
                  <a:gd name="connsiteX36" fmla="*/ 49696 w 4601817"/>
                  <a:gd name="connsiteY36" fmla="*/ 149087 h 1888435"/>
                  <a:gd name="connsiteX37" fmla="*/ 0 w 4601817"/>
                  <a:gd name="connsiteY37" fmla="*/ 188843 h 1888435"/>
                  <a:gd name="connsiteX38" fmla="*/ 0 w 4601817"/>
                  <a:gd name="connsiteY38" fmla="*/ 298174 h 1888435"/>
                  <a:gd name="connsiteX39" fmla="*/ 79513 w 4601817"/>
                  <a:gd name="connsiteY39" fmla="*/ 457200 h 1888435"/>
                  <a:gd name="connsiteX40" fmla="*/ 99391 w 4601817"/>
                  <a:gd name="connsiteY40" fmla="*/ 596348 h 1888435"/>
                  <a:gd name="connsiteX41" fmla="*/ 79513 w 4601817"/>
                  <a:gd name="connsiteY41" fmla="*/ 795130 h 1888435"/>
                  <a:gd name="connsiteX42" fmla="*/ 79513 w 4601817"/>
                  <a:gd name="connsiteY42" fmla="*/ 904461 h 1888435"/>
                  <a:gd name="connsiteX43" fmla="*/ 188843 w 4601817"/>
                  <a:gd name="connsiteY43" fmla="*/ 993913 h 1888435"/>
                  <a:gd name="connsiteX44" fmla="*/ 397565 w 4601817"/>
                  <a:gd name="connsiteY44" fmla="*/ 1043609 h 1888435"/>
                  <a:gd name="connsiteX45" fmla="*/ 477078 w 4601817"/>
                  <a:gd name="connsiteY45" fmla="*/ 1043609 h 1888435"/>
                  <a:gd name="connsiteX46" fmla="*/ 516835 w 4601817"/>
                  <a:gd name="connsiteY46" fmla="*/ 1143000 h 1888435"/>
                  <a:gd name="connsiteX47" fmla="*/ 536713 w 4601817"/>
                  <a:gd name="connsiteY47" fmla="*/ 1242391 h 1888435"/>
                  <a:gd name="connsiteX48" fmla="*/ 576470 w 4601817"/>
                  <a:gd name="connsiteY48" fmla="*/ 1262270 h 1888435"/>
                  <a:gd name="connsiteX49" fmla="*/ 675861 w 4601817"/>
                  <a:gd name="connsiteY49" fmla="*/ 1272209 h 1888435"/>
                  <a:gd name="connsiteX50" fmla="*/ 824948 w 4601817"/>
                  <a:gd name="connsiteY50" fmla="*/ 1212574 h 1888435"/>
                  <a:gd name="connsiteX51" fmla="*/ 914400 w 4601817"/>
                  <a:gd name="connsiteY51" fmla="*/ 1103243 h 1888435"/>
                  <a:gd name="connsiteX52" fmla="*/ 1023730 w 4601817"/>
                  <a:gd name="connsiteY52" fmla="*/ 1033670 h 1888435"/>
                  <a:gd name="connsiteX53" fmla="*/ 1192696 w 4601817"/>
                  <a:gd name="connsiteY53" fmla="*/ 1043609 h 1888435"/>
                  <a:gd name="connsiteX54" fmla="*/ 1391478 w 4601817"/>
                  <a:gd name="connsiteY54" fmla="*/ 1123122 h 1888435"/>
                  <a:gd name="connsiteX55" fmla="*/ 1550504 w 4601817"/>
                  <a:gd name="connsiteY55" fmla="*/ 1152939 h 1888435"/>
                  <a:gd name="connsiteX56" fmla="*/ 1719470 w 4601817"/>
                  <a:gd name="connsiteY56" fmla="*/ 1292087 h 1888435"/>
                  <a:gd name="connsiteX57" fmla="*/ 1779104 w 4601817"/>
                  <a:gd name="connsiteY57" fmla="*/ 1331843 h 1888435"/>
                  <a:gd name="connsiteX58" fmla="*/ 1987826 w 4601817"/>
                  <a:gd name="connsiteY58" fmla="*/ 1331843 h 1888435"/>
                  <a:gd name="connsiteX59" fmla="*/ 2246243 w 4601817"/>
                  <a:gd name="connsiteY59" fmla="*/ 1242391 h 1888435"/>
                  <a:gd name="connsiteX60" fmla="*/ 2464904 w 4601817"/>
                  <a:gd name="connsiteY60" fmla="*/ 1143000 h 1888435"/>
                  <a:gd name="connsiteX61" fmla="*/ 2653748 w 4601817"/>
                  <a:gd name="connsiteY61" fmla="*/ 1030150 h 1888435"/>
                  <a:gd name="connsiteX62" fmla="*/ 2773017 w 4601817"/>
                  <a:gd name="connsiteY62" fmla="*/ 1033670 h 1888435"/>
                  <a:gd name="connsiteX63" fmla="*/ 2918171 w 4601817"/>
                  <a:gd name="connsiteY63" fmla="*/ 1033670 h 1888435"/>
                  <a:gd name="connsiteX64" fmla="*/ 3091070 w 4601817"/>
                  <a:gd name="connsiteY64" fmla="*/ 1123122 h 1888435"/>
                  <a:gd name="connsiteX65" fmla="*/ 3180522 w 4601817"/>
                  <a:gd name="connsiteY65" fmla="*/ 1311965 h 1888435"/>
                  <a:gd name="connsiteX66" fmla="*/ 3190461 w 4601817"/>
                  <a:gd name="connsiteY66" fmla="*/ 1590261 h 1888435"/>
                  <a:gd name="connsiteX67" fmla="*/ 3220278 w 4601817"/>
                  <a:gd name="connsiteY67" fmla="*/ 1689652 h 1888435"/>
                  <a:gd name="connsiteX68" fmla="*/ 3339548 w 4601817"/>
                  <a:gd name="connsiteY68" fmla="*/ 1828800 h 1888435"/>
                  <a:gd name="connsiteX69" fmla="*/ 3429000 w 4601817"/>
                  <a:gd name="connsiteY69" fmla="*/ 1888435 h 1888435"/>
                  <a:gd name="connsiteX70" fmla="*/ 3568148 w 4601817"/>
                  <a:gd name="connsiteY70" fmla="*/ 1868556 h 1888435"/>
                  <a:gd name="connsiteX71" fmla="*/ 3747052 w 4601817"/>
                  <a:gd name="connsiteY71" fmla="*/ 1789043 h 1888435"/>
                  <a:gd name="connsiteX72" fmla="*/ 4045226 w 4601817"/>
                  <a:gd name="connsiteY72" fmla="*/ 1689652 h 1888435"/>
                  <a:gd name="connsiteX73" fmla="*/ 4224130 w 4601817"/>
                  <a:gd name="connsiteY73" fmla="*/ 1490870 h 1888435"/>
                  <a:gd name="connsiteX74" fmla="*/ 4293704 w 4601817"/>
                  <a:gd name="connsiteY74" fmla="*/ 1282148 h 1888435"/>
                  <a:gd name="connsiteX75" fmla="*/ 4303643 w 4601817"/>
                  <a:gd name="connsiteY75" fmla="*/ 1073426 h 1888435"/>
                  <a:gd name="connsiteX76" fmla="*/ 4323522 w 4601817"/>
                  <a:gd name="connsiteY76" fmla="*/ 884583 h 1888435"/>
                  <a:gd name="connsiteX77" fmla="*/ 4422913 w 4601817"/>
                  <a:gd name="connsiteY77" fmla="*/ 715617 h 1888435"/>
                  <a:gd name="connsiteX78" fmla="*/ 4522304 w 4601817"/>
                  <a:gd name="connsiteY78" fmla="*/ 546652 h 1888435"/>
                  <a:gd name="connsiteX79" fmla="*/ 4601817 w 4601817"/>
                  <a:gd name="connsiteY79" fmla="*/ 308113 h 1888435"/>
                  <a:gd name="connsiteX80" fmla="*/ 4572000 w 4601817"/>
                  <a:gd name="connsiteY80" fmla="*/ 119270 h 1888435"/>
                  <a:gd name="connsiteX81" fmla="*/ 4532243 w 4601817"/>
                  <a:gd name="connsiteY81" fmla="*/ 49696 h 1888435"/>
                  <a:gd name="connsiteX82" fmla="*/ 4472609 w 4601817"/>
                  <a:gd name="connsiteY82" fmla="*/ 19878 h 1888435"/>
                  <a:gd name="connsiteX83" fmla="*/ 4353339 w 4601817"/>
                  <a:gd name="connsiteY83" fmla="*/ 119270 h 1888435"/>
                  <a:gd name="connsiteX84" fmla="*/ 4253948 w 4601817"/>
                  <a:gd name="connsiteY84" fmla="*/ 188843 h 1888435"/>
                  <a:gd name="connsiteX85" fmla="*/ 4144617 w 4601817"/>
                  <a:gd name="connsiteY85" fmla="*/ 168965 h 1888435"/>
                  <a:gd name="connsiteX86" fmla="*/ 4065104 w 4601817"/>
                  <a:gd name="connsiteY86" fmla="*/ 99391 h 1888435"/>
                  <a:gd name="connsiteX87" fmla="*/ 4035287 w 4601817"/>
                  <a:gd name="connsiteY87" fmla="*/ 0 h 1888435"/>
                  <a:gd name="connsiteX88" fmla="*/ 3906078 w 4601817"/>
                  <a:gd name="connsiteY88" fmla="*/ 9939 h 1888435"/>
                  <a:gd name="connsiteX0" fmla="*/ 3906078 w 4601817"/>
                  <a:gd name="connsiteY0" fmla="*/ 9939 h 1888435"/>
                  <a:gd name="connsiteX1" fmla="*/ 3727174 w 4601817"/>
                  <a:gd name="connsiteY1" fmla="*/ 119270 h 1888435"/>
                  <a:gd name="connsiteX2" fmla="*/ 3498574 w 4601817"/>
                  <a:gd name="connsiteY2" fmla="*/ 218661 h 1888435"/>
                  <a:gd name="connsiteX3" fmla="*/ 3389243 w 4601817"/>
                  <a:gd name="connsiteY3" fmla="*/ 437322 h 1888435"/>
                  <a:gd name="connsiteX4" fmla="*/ 3240157 w 4601817"/>
                  <a:gd name="connsiteY4" fmla="*/ 556591 h 1888435"/>
                  <a:gd name="connsiteX5" fmla="*/ 3120887 w 4601817"/>
                  <a:gd name="connsiteY5" fmla="*/ 606287 h 1888435"/>
                  <a:gd name="connsiteX6" fmla="*/ 3011557 w 4601817"/>
                  <a:gd name="connsiteY6" fmla="*/ 576470 h 1888435"/>
                  <a:gd name="connsiteX7" fmla="*/ 2941983 w 4601817"/>
                  <a:gd name="connsiteY7" fmla="*/ 546652 h 1888435"/>
                  <a:gd name="connsiteX8" fmla="*/ 2852530 w 4601817"/>
                  <a:gd name="connsiteY8" fmla="*/ 586409 h 1888435"/>
                  <a:gd name="connsiteX9" fmla="*/ 2673626 w 4601817"/>
                  <a:gd name="connsiteY9" fmla="*/ 685800 h 1888435"/>
                  <a:gd name="connsiteX10" fmla="*/ 2514600 w 4601817"/>
                  <a:gd name="connsiteY10" fmla="*/ 715617 h 1888435"/>
                  <a:gd name="connsiteX11" fmla="*/ 2305878 w 4601817"/>
                  <a:gd name="connsiteY11" fmla="*/ 606287 h 1888435"/>
                  <a:gd name="connsiteX12" fmla="*/ 2057400 w 4601817"/>
                  <a:gd name="connsiteY12" fmla="*/ 477078 h 1888435"/>
                  <a:gd name="connsiteX13" fmla="*/ 1987826 w 4601817"/>
                  <a:gd name="connsiteY13" fmla="*/ 427383 h 1888435"/>
                  <a:gd name="connsiteX14" fmla="*/ 1818861 w 4601817"/>
                  <a:gd name="connsiteY14" fmla="*/ 387626 h 1888435"/>
                  <a:gd name="connsiteX15" fmla="*/ 1719470 w 4601817"/>
                  <a:gd name="connsiteY15" fmla="*/ 447261 h 1888435"/>
                  <a:gd name="connsiteX16" fmla="*/ 1679713 w 4601817"/>
                  <a:gd name="connsiteY16" fmla="*/ 536713 h 1888435"/>
                  <a:gd name="connsiteX17" fmla="*/ 1739348 w 4601817"/>
                  <a:gd name="connsiteY17" fmla="*/ 735496 h 1888435"/>
                  <a:gd name="connsiteX18" fmla="*/ 1729409 w 4601817"/>
                  <a:gd name="connsiteY18" fmla="*/ 874643 h 1888435"/>
                  <a:gd name="connsiteX19" fmla="*/ 1699591 w 4601817"/>
                  <a:gd name="connsiteY19" fmla="*/ 934278 h 1888435"/>
                  <a:gd name="connsiteX20" fmla="*/ 1510748 w 4601817"/>
                  <a:gd name="connsiteY20" fmla="*/ 914400 h 1888435"/>
                  <a:gd name="connsiteX21" fmla="*/ 1341783 w 4601817"/>
                  <a:gd name="connsiteY21" fmla="*/ 755374 h 1888435"/>
                  <a:gd name="connsiteX22" fmla="*/ 1202635 w 4601817"/>
                  <a:gd name="connsiteY22" fmla="*/ 616226 h 1888435"/>
                  <a:gd name="connsiteX23" fmla="*/ 1113183 w 4601817"/>
                  <a:gd name="connsiteY23" fmla="*/ 546652 h 1888435"/>
                  <a:gd name="connsiteX24" fmla="*/ 1013791 w 4601817"/>
                  <a:gd name="connsiteY24" fmla="*/ 377687 h 1888435"/>
                  <a:gd name="connsiteX25" fmla="*/ 954157 w 4601817"/>
                  <a:gd name="connsiteY25" fmla="*/ 278296 h 1888435"/>
                  <a:gd name="connsiteX26" fmla="*/ 904461 w 4601817"/>
                  <a:gd name="connsiteY26" fmla="*/ 238539 h 1888435"/>
                  <a:gd name="connsiteX27" fmla="*/ 824948 w 4601817"/>
                  <a:gd name="connsiteY27" fmla="*/ 278296 h 1888435"/>
                  <a:gd name="connsiteX28" fmla="*/ 725557 w 4601817"/>
                  <a:gd name="connsiteY28" fmla="*/ 337930 h 1888435"/>
                  <a:gd name="connsiteX29" fmla="*/ 665922 w 4601817"/>
                  <a:gd name="connsiteY29" fmla="*/ 337930 h 1888435"/>
                  <a:gd name="connsiteX30" fmla="*/ 556591 w 4601817"/>
                  <a:gd name="connsiteY30" fmla="*/ 457200 h 1888435"/>
                  <a:gd name="connsiteX31" fmla="*/ 467139 w 4601817"/>
                  <a:gd name="connsiteY31" fmla="*/ 536713 h 1888435"/>
                  <a:gd name="connsiteX32" fmla="*/ 377687 w 4601817"/>
                  <a:gd name="connsiteY32" fmla="*/ 536713 h 1888435"/>
                  <a:gd name="connsiteX33" fmla="*/ 337930 w 4601817"/>
                  <a:gd name="connsiteY33" fmla="*/ 487017 h 1888435"/>
                  <a:gd name="connsiteX34" fmla="*/ 208722 w 4601817"/>
                  <a:gd name="connsiteY34" fmla="*/ 298174 h 1888435"/>
                  <a:gd name="connsiteX35" fmla="*/ 168965 w 4601817"/>
                  <a:gd name="connsiteY35" fmla="*/ 178904 h 1888435"/>
                  <a:gd name="connsiteX36" fmla="*/ 49696 w 4601817"/>
                  <a:gd name="connsiteY36" fmla="*/ 149087 h 1888435"/>
                  <a:gd name="connsiteX37" fmla="*/ 0 w 4601817"/>
                  <a:gd name="connsiteY37" fmla="*/ 188843 h 1888435"/>
                  <a:gd name="connsiteX38" fmla="*/ 0 w 4601817"/>
                  <a:gd name="connsiteY38" fmla="*/ 298174 h 1888435"/>
                  <a:gd name="connsiteX39" fmla="*/ 79513 w 4601817"/>
                  <a:gd name="connsiteY39" fmla="*/ 457200 h 1888435"/>
                  <a:gd name="connsiteX40" fmla="*/ 99391 w 4601817"/>
                  <a:gd name="connsiteY40" fmla="*/ 596348 h 1888435"/>
                  <a:gd name="connsiteX41" fmla="*/ 79513 w 4601817"/>
                  <a:gd name="connsiteY41" fmla="*/ 795130 h 1888435"/>
                  <a:gd name="connsiteX42" fmla="*/ 79513 w 4601817"/>
                  <a:gd name="connsiteY42" fmla="*/ 904461 h 1888435"/>
                  <a:gd name="connsiteX43" fmla="*/ 188843 w 4601817"/>
                  <a:gd name="connsiteY43" fmla="*/ 993913 h 1888435"/>
                  <a:gd name="connsiteX44" fmla="*/ 397565 w 4601817"/>
                  <a:gd name="connsiteY44" fmla="*/ 1043609 h 1888435"/>
                  <a:gd name="connsiteX45" fmla="*/ 477078 w 4601817"/>
                  <a:gd name="connsiteY45" fmla="*/ 1043609 h 1888435"/>
                  <a:gd name="connsiteX46" fmla="*/ 516835 w 4601817"/>
                  <a:gd name="connsiteY46" fmla="*/ 1143000 h 1888435"/>
                  <a:gd name="connsiteX47" fmla="*/ 536713 w 4601817"/>
                  <a:gd name="connsiteY47" fmla="*/ 1242391 h 1888435"/>
                  <a:gd name="connsiteX48" fmla="*/ 576470 w 4601817"/>
                  <a:gd name="connsiteY48" fmla="*/ 1262270 h 1888435"/>
                  <a:gd name="connsiteX49" fmla="*/ 675861 w 4601817"/>
                  <a:gd name="connsiteY49" fmla="*/ 1272209 h 1888435"/>
                  <a:gd name="connsiteX50" fmla="*/ 824948 w 4601817"/>
                  <a:gd name="connsiteY50" fmla="*/ 1212574 h 1888435"/>
                  <a:gd name="connsiteX51" fmla="*/ 914400 w 4601817"/>
                  <a:gd name="connsiteY51" fmla="*/ 1103243 h 1888435"/>
                  <a:gd name="connsiteX52" fmla="*/ 1023730 w 4601817"/>
                  <a:gd name="connsiteY52" fmla="*/ 1033670 h 1888435"/>
                  <a:gd name="connsiteX53" fmla="*/ 1192696 w 4601817"/>
                  <a:gd name="connsiteY53" fmla="*/ 1043609 h 1888435"/>
                  <a:gd name="connsiteX54" fmla="*/ 1391478 w 4601817"/>
                  <a:gd name="connsiteY54" fmla="*/ 1123122 h 1888435"/>
                  <a:gd name="connsiteX55" fmla="*/ 1550504 w 4601817"/>
                  <a:gd name="connsiteY55" fmla="*/ 1152939 h 1888435"/>
                  <a:gd name="connsiteX56" fmla="*/ 1719470 w 4601817"/>
                  <a:gd name="connsiteY56" fmla="*/ 1292087 h 1888435"/>
                  <a:gd name="connsiteX57" fmla="*/ 1779104 w 4601817"/>
                  <a:gd name="connsiteY57" fmla="*/ 1331843 h 1888435"/>
                  <a:gd name="connsiteX58" fmla="*/ 1987826 w 4601817"/>
                  <a:gd name="connsiteY58" fmla="*/ 1331843 h 1888435"/>
                  <a:gd name="connsiteX59" fmla="*/ 2246243 w 4601817"/>
                  <a:gd name="connsiteY59" fmla="*/ 1242391 h 1888435"/>
                  <a:gd name="connsiteX60" fmla="*/ 2464904 w 4601817"/>
                  <a:gd name="connsiteY60" fmla="*/ 1143000 h 1888435"/>
                  <a:gd name="connsiteX61" fmla="*/ 2653748 w 4601817"/>
                  <a:gd name="connsiteY61" fmla="*/ 1030150 h 1888435"/>
                  <a:gd name="connsiteX62" fmla="*/ 2773017 w 4601817"/>
                  <a:gd name="connsiteY62" fmla="*/ 1033670 h 1888435"/>
                  <a:gd name="connsiteX63" fmla="*/ 2918171 w 4601817"/>
                  <a:gd name="connsiteY63" fmla="*/ 1033670 h 1888435"/>
                  <a:gd name="connsiteX64" fmla="*/ 3041064 w 4601817"/>
                  <a:gd name="connsiteY64" fmla="*/ 1085022 h 1888435"/>
                  <a:gd name="connsiteX65" fmla="*/ 3180522 w 4601817"/>
                  <a:gd name="connsiteY65" fmla="*/ 1311965 h 1888435"/>
                  <a:gd name="connsiteX66" fmla="*/ 3190461 w 4601817"/>
                  <a:gd name="connsiteY66" fmla="*/ 1590261 h 1888435"/>
                  <a:gd name="connsiteX67" fmla="*/ 3220278 w 4601817"/>
                  <a:gd name="connsiteY67" fmla="*/ 1689652 h 1888435"/>
                  <a:gd name="connsiteX68" fmla="*/ 3339548 w 4601817"/>
                  <a:gd name="connsiteY68" fmla="*/ 1828800 h 1888435"/>
                  <a:gd name="connsiteX69" fmla="*/ 3429000 w 4601817"/>
                  <a:gd name="connsiteY69" fmla="*/ 1888435 h 1888435"/>
                  <a:gd name="connsiteX70" fmla="*/ 3568148 w 4601817"/>
                  <a:gd name="connsiteY70" fmla="*/ 1868556 h 1888435"/>
                  <a:gd name="connsiteX71" fmla="*/ 3747052 w 4601817"/>
                  <a:gd name="connsiteY71" fmla="*/ 1789043 h 1888435"/>
                  <a:gd name="connsiteX72" fmla="*/ 4045226 w 4601817"/>
                  <a:gd name="connsiteY72" fmla="*/ 1689652 h 1888435"/>
                  <a:gd name="connsiteX73" fmla="*/ 4224130 w 4601817"/>
                  <a:gd name="connsiteY73" fmla="*/ 1490870 h 1888435"/>
                  <a:gd name="connsiteX74" fmla="*/ 4293704 w 4601817"/>
                  <a:gd name="connsiteY74" fmla="*/ 1282148 h 1888435"/>
                  <a:gd name="connsiteX75" fmla="*/ 4303643 w 4601817"/>
                  <a:gd name="connsiteY75" fmla="*/ 1073426 h 1888435"/>
                  <a:gd name="connsiteX76" fmla="*/ 4323522 w 4601817"/>
                  <a:gd name="connsiteY76" fmla="*/ 884583 h 1888435"/>
                  <a:gd name="connsiteX77" fmla="*/ 4422913 w 4601817"/>
                  <a:gd name="connsiteY77" fmla="*/ 715617 h 1888435"/>
                  <a:gd name="connsiteX78" fmla="*/ 4522304 w 4601817"/>
                  <a:gd name="connsiteY78" fmla="*/ 546652 h 1888435"/>
                  <a:gd name="connsiteX79" fmla="*/ 4601817 w 4601817"/>
                  <a:gd name="connsiteY79" fmla="*/ 308113 h 1888435"/>
                  <a:gd name="connsiteX80" fmla="*/ 4572000 w 4601817"/>
                  <a:gd name="connsiteY80" fmla="*/ 119270 h 1888435"/>
                  <a:gd name="connsiteX81" fmla="*/ 4532243 w 4601817"/>
                  <a:gd name="connsiteY81" fmla="*/ 49696 h 1888435"/>
                  <a:gd name="connsiteX82" fmla="*/ 4472609 w 4601817"/>
                  <a:gd name="connsiteY82" fmla="*/ 19878 h 1888435"/>
                  <a:gd name="connsiteX83" fmla="*/ 4353339 w 4601817"/>
                  <a:gd name="connsiteY83" fmla="*/ 119270 h 1888435"/>
                  <a:gd name="connsiteX84" fmla="*/ 4253948 w 4601817"/>
                  <a:gd name="connsiteY84" fmla="*/ 188843 h 1888435"/>
                  <a:gd name="connsiteX85" fmla="*/ 4144617 w 4601817"/>
                  <a:gd name="connsiteY85" fmla="*/ 168965 h 1888435"/>
                  <a:gd name="connsiteX86" fmla="*/ 4065104 w 4601817"/>
                  <a:gd name="connsiteY86" fmla="*/ 99391 h 1888435"/>
                  <a:gd name="connsiteX87" fmla="*/ 4035287 w 4601817"/>
                  <a:gd name="connsiteY87" fmla="*/ 0 h 1888435"/>
                  <a:gd name="connsiteX88" fmla="*/ 3906078 w 4601817"/>
                  <a:gd name="connsiteY88" fmla="*/ 9939 h 1888435"/>
                  <a:gd name="connsiteX0" fmla="*/ 3906078 w 4601817"/>
                  <a:gd name="connsiteY0" fmla="*/ 9939 h 1888435"/>
                  <a:gd name="connsiteX1" fmla="*/ 3727174 w 4601817"/>
                  <a:gd name="connsiteY1" fmla="*/ 119270 h 1888435"/>
                  <a:gd name="connsiteX2" fmla="*/ 3498574 w 4601817"/>
                  <a:gd name="connsiteY2" fmla="*/ 218661 h 1888435"/>
                  <a:gd name="connsiteX3" fmla="*/ 3389243 w 4601817"/>
                  <a:gd name="connsiteY3" fmla="*/ 437322 h 1888435"/>
                  <a:gd name="connsiteX4" fmla="*/ 3240157 w 4601817"/>
                  <a:gd name="connsiteY4" fmla="*/ 556591 h 1888435"/>
                  <a:gd name="connsiteX5" fmla="*/ 3120887 w 4601817"/>
                  <a:gd name="connsiteY5" fmla="*/ 606287 h 1888435"/>
                  <a:gd name="connsiteX6" fmla="*/ 3011557 w 4601817"/>
                  <a:gd name="connsiteY6" fmla="*/ 576470 h 1888435"/>
                  <a:gd name="connsiteX7" fmla="*/ 2941983 w 4601817"/>
                  <a:gd name="connsiteY7" fmla="*/ 546652 h 1888435"/>
                  <a:gd name="connsiteX8" fmla="*/ 2852530 w 4601817"/>
                  <a:gd name="connsiteY8" fmla="*/ 586409 h 1888435"/>
                  <a:gd name="connsiteX9" fmla="*/ 2673626 w 4601817"/>
                  <a:gd name="connsiteY9" fmla="*/ 685800 h 1888435"/>
                  <a:gd name="connsiteX10" fmla="*/ 2514600 w 4601817"/>
                  <a:gd name="connsiteY10" fmla="*/ 715617 h 1888435"/>
                  <a:gd name="connsiteX11" fmla="*/ 2305878 w 4601817"/>
                  <a:gd name="connsiteY11" fmla="*/ 606287 h 1888435"/>
                  <a:gd name="connsiteX12" fmla="*/ 2057400 w 4601817"/>
                  <a:gd name="connsiteY12" fmla="*/ 477078 h 1888435"/>
                  <a:gd name="connsiteX13" fmla="*/ 1987826 w 4601817"/>
                  <a:gd name="connsiteY13" fmla="*/ 427383 h 1888435"/>
                  <a:gd name="connsiteX14" fmla="*/ 1818861 w 4601817"/>
                  <a:gd name="connsiteY14" fmla="*/ 387626 h 1888435"/>
                  <a:gd name="connsiteX15" fmla="*/ 1719470 w 4601817"/>
                  <a:gd name="connsiteY15" fmla="*/ 447261 h 1888435"/>
                  <a:gd name="connsiteX16" fmla="*/ 1679713 w 4601817"/>
                  <a:gd name="connsiteY16" fmla="*/ 536713 h 1888435"/>
                  <a:gd name="connsiteX17" fmla="*/ 1739348 w 4601817"/>
                  <a:gd name="connsiteY17" fmla="*/ 735496 h 1888435"/>
                  <a:gd name="connsiteX18" fmla="*/ 1729409 w 4601817"/>
                  <a:gd name="connsiteY18" fmla="*/ 874643 h 1888435"/>
                  <a:gd name="connsiteX19" fmla="*/ 1699591 w 4601817"/>
                  <a:gd name="connsiteY19" fmla="*/ 934278 h 1888435"/>
                  <a:gd name="connsiteX20" fmla="*/ 1510748 w 4601817"/>
                  <a:gd name="connsiteY20" fmla="*/ 914400 h 1888435"/>
                  <a:gd name="connsiteX21" fmla="*/ 1341783 w 4601817"/>
                  <a:gd name="connsiteY21" fmla="*/ 755374 h 1888435"/>
                  <a:gd name="connsiteX22" fmla="*/ 1202635 w 4601817"/>
                  <a:gd name="connsiteY22" fmla="*/ 616226 h 1888435"/>
                  <a:gd name="connsiteX23" fmla="*/ 1113183 w 4601817"/>
                  <a:gd name="connsiteY23" fmla="*/ 546652 h 1888435"/>
                  <a:gd name="connsiteX24" fmla="*/ 1013791 w 4601817"/>
                  <a:gd name="connsiteY24" fmla="*/ 377687 h 1888435"/>
                  <a:gd name="connsiteX25" fmla="*/ 954157 w 4601817"/>
                  <a:gd name="connsiteY25" fmla="*/ 278296 h 1888435"/>
                  <a:gd name="connsiteX26" fmla="*/ 904461 w 4601817"/>
                  <a:gd name="connsiteY26" fmla="*/ 238539 h 1888435"/>
                  <a:gd name="connsiteX27" fmla="*/ 824948 w 4601817"/>
                  <a:gd name="connsiteY27" fmla="*/ 278296 h 1888435"/>
                  <a:gd name="connsiteX28" fmla="*/ 725557 w 4601817"/>
                  <a:gd name="connsiteY28" fmla="*/ 337930 h 1888435"/>
                  <a:gd name="connsiteX29" fmla="*/ 665922 w 4601817"/>
                  <a:gd name="connsiteY29" fmla="*/ 337930 h 1888435"/>
                  <a:gd name="connsiteX30" fmla="*/ 556591 w 4601817"/>
                  <a:gd name="connsiteY30" fmla="*/ 457200 h 1888435"/>
                  <a:gd name="connsiteX31" fmla="*/ 467139 w 4601817"/>
                  <a:gd name="connsiteY31" fmla="*/ 536713 h 1888435"/>
                  <a:gd name="connsiteX32" fmla="*/ 377687 w 4601817"/>
                  <a:gd name="connsiteY32" fmla="*/ 536713 h 1888435"/>
                  <a:gd name="connsiteX33" fmla="*/ 337930 w 4601817"/>
                  <a:gd name="connsiteY33" fmla="*/ 487017 h 1888435"/>
                  <a:gd name="connsiteX34" fmla="*/ 208722 w 4601817"/>
                  <a:gd name="connsiteY34" fmla="*/ 298174 h 1888435"/>
                  <a:gd name="connsiteX35" fmla="*/ 168965 w 4601817"/>
                  <a:gd name="connsiteY35" fmla="*/ 178904 h 1888435"/>
                  <a:gd name="connsiteX36" fmla="*/ 49696 w 4601817"/>
                  <a:gd name="connsiteY36" fmla="*/ 149087 h 1888435"/>
                  <a:gd name="connsiteX37" fmla="*/ 0 w 4601817"/>
                  <a:gd name="connsiteY37" fmla="*/ 188843 h 1888435"/>
                  <a:gd name="connsiteX38" fmla="*/ 0 w 4601817"/>
                  <a:gd name="connsiteY38" fmla="*/ 298174 h 1888435"/>
                  <a:gd name="connsiteX39" fmla="*/ 79513 w 4601817"/>
                  <a:gd name="connsiteY39" fmla="*/ 457200 h 1888435"/>
                  <a:gd name="connsiteX40" fmla="*/ 99391 w 4601817"/>
                  <a:gd name="connsiteY40" fmla="*/ 596348 h 1888435"/>
                  <a:gd name="connsiteX41" fmla="*/ 79513 w 4601817"/>
                  <a:gd name="connsiteY41" fmla="*/ 795130 h 1888435"/>
                  <a:gd name="connsiteX42" fmla="*/ 79513 w 4601817"/>
                  <a:gd name="connsiteY42" fmla="*/ 904461 h 1888435"/>
                  <a:gd name="connsiteX43" fmla="*/ 188843 w 4601817"/>
                  <a:gd name="connsiteY43" fmla="*/ 993913 h 1888435"/>
                  <a:gd name="connsiteX44" fmla="*/ 397565 w 4601817"/>
                  <a:gd name="connsiteY44" fmla="*/ 1043609 h 1888435"/>
                  <a:gd name="connsiteX45" fmla="*/ 477078 w 4601817"/>
                  <a:gd name="connsiteY45" fmla="*/ 1043609 h 1888435"/>
                  <a:gd name="connsiteX46" fmla="*/ 516835 w 4601817"/>
                  <a:gd name="connsiteY46" fmla="*/ 1143000 h 1888435"/>
                  <a:gd name="connsiteX47" fmla="*/ 536713 w 4601817"/>
                  <a:gd name="connsiteY47" fmla="*/ 1242391 h 1888435"/>
                  <a:gd name="connsiteX48" fmla="*/ 576470 w 4601817"/>
                  <a:gd name="connsiteY48" fmla="*/ 1262270 h 1888435"/>
                  <a:gd name="connsiteX49" fmla="*/ 675861 w 4601817"/>
                  <a:gd name="connsiteY49" fmla="*/ 1272209 h 1888435"/>
                  <a:gd name="connsiteX50" fmla="*/ 824948 w 4601817"/>
                  <a:gd name="connsiteY50" fmla="*/ 1212574 h 1888435"/>
                  <a:gd name="connsiteX51" fmla="*/ 914400 w 4601817"/>
                  <a:gd name="connsiteY51" fmla="*/ 1103243 h 1888435"/>
                  <a:gd name="connsiteX52" fmla="*/ 1023730 w 4601817"/>
                  <a:gd name="connsiteY52" fmla="*/ 1033670 h 1888435"/>
                  <a:gd name="connsiteX53" fmla="*/ 1192696 w 4601817"/>
                  <a:gd name="connsiteY53" fmla="*/ 1043609 h 1888435"/>
                  <a:gd name="connsiteX54" fmla="*/ 1391478 w 4601817"/>
                  <a:gd name="connsiteY54" fmla="*/ 1123122 h 1888435"/>
                  <a:gd name="connsiteX55" fmla="*/ 1550504 w 4601817"/>
                  <a:gd name="connsiteY55" fmla="*/ 1152939 h 1888435"/>
                  <a:gd name="connsiteX56" fmla="*/ 1719470 w 4601817"/>
                  <a:gd name="connsiteY56" fmla="*/ 1292087 h 1888435"/>
                  <a:gd name="connsiteX57" fmla="*/ 1779104 w 4601817"/>
                  <a:gd name="connsiteY57" fmla="*/ 1331843 h 1888435"/>
                  <a:gd name="connsiteX58" fmla="*/ 1987826 w 4601817"/>
                  <a:gd name="connsiteY58" fmla="*/ 1331843 h 1888435"/>
                  <a:gd name="connsiteX59" fmla="*/ 2246243 w 4601817"/>
                  <a:gd name="connsiteY59" fmla="*/ 1242391 h 1888435"/>
                  <a:gd name="connsiteX60" fmla="*/ 2464904 w 4601817"/>
                  <a:gd name="connsiteY60" fmla="*/ 1143000 h 1888435"/>
                  <a:gd name="connsiteX61" fmla="*/ 2653748 w 4601817"/>
                  <a:gd name="connsiteY61" fmla="*/ 1030150 h 1888435"/>
                  <a:gd name="connsiteX62" fmla="*/ 2773017 w 4601817"/>
                  <a:gd name="connsiteY62" fmla="*/ 1033670 h 1888435"/>
                  <a:gd name="connsiteX63" fmla="*/ 2918171 w 4601817"/>
                  <a:gd name="connsiteY63" fmla="*/ 1033670 h 1888435"/>
                  <a:gd name="connsiteX64" fmla="*/ 3041064 w 4601817"/>
                  <a:gd name="connsiteY64" fmla="*/ 1085022 h 1888435"/>
                  <a:gd name="connsiteX65" fmla="*/ 3163853 w 4601817"/>
                  <a:gd name="connsiteY65" fmla="*/ 1311965 h 1888435"/>
                  <a:gd name="connsiteX66" fmla="*/ 3190461 w 4601817"/>
                  <a:gd name="connsiteY66" fmla="*/ 1590261 h 1888435"/>
                  <a:gd name="connsiteX67" fmla="*/ 3220278 w 4601817"/>
                  <a:gd name="connsiteY67" fmla="*/ 1689652 h 1888435"/>
                  <a:gd name="connsiteX68" fmla="*/ 3339548 w 4601817"/>
                  <a:gd name="connsiteY68" fmla="*/ 1828800 h 1888435"/>
                  <a:gd name="connsiteX69" fmla="*/ 3429000 w 4601817"/>
                  <a:gd name="connsiteY69" fmla="*/ 1888435 h 1888435"/>
                  <a:gd name="connsiteX70" fmla="*/ 3568148 w 4601817"/>
                  <a:gd name="connsiteY70" fmla="*/ 1868556 h 1888435"/>
                  <a:gd name="connsiteX71" fmla="*/ 3747052 w 4601817"/>
                  <a:gd name="connsiteY71" fmla="*/ 1789043 h 1888435"/>
                  <a:gd name="connsiteX72" fmla="*/ 4045226 w 4601817"/>
                  <a:gd name="connsiteY72" fmla="*/ 1689652 h 1888435"/>
                  <a:gd name="connsiteX73" fmla="*/ 4224130 w 4601817"/>
                  <a:gd name="connsiteY73" fmla="*/ 1490870 h 1888435"/>
                  <a:gd name="connsiteX74" fmla="*/ 4293704 w 4601817"/>
                  <a:gd name="connsiteY74" fmla="*/ 1282148 h 1888435"/>
                  <a:gd name="connsiteX75" fmla="*/ 4303643 w 4601817"/>
                  <a:gd name="connsiteY75" fmla="*/ 1073426 h 1888435"/>
                  <a:gd name="connsiteX76" fmla="*/ 4323522 w 4601817"/>
                  <a:gd name="connsiteY76" fmla="*/ 884583 h 1888435"/>
                  <a:gd name="connsiteX77" fmla="*/ 4422913 w 4601817"/>
                  <a:gd name="connsiteY77" fmla="*/ 715617 h 1888435"/>
                  <a:gd name="connsiteX78" fmla="*/ 4522304 w 4601817"/>
                  <a:gd name="connsiteY78" fmla="*/ 546652 h 1888435"/>
                  <a:gd name="connsiteX79" fmla="*/ 4601817 w 4601817"/>
                  <a:gd name="connsiteY79" fmla="*/ 308113 h 1888435"/>
                  <a:gd name="connsiteX80" fmla="*/ 4572000 w 4601817"/>
                  <a:gd name="connsiteY80" fmla="*/ 119270 h 1888435"/>
                  <a:gd name="connsiteX81" fmla="*/ 4532243 w 4601817"/>
                  <a:gd name="connsiteY81" fmla="*/ 49696 h 1888435"/>
                  <a:gd name="connsiteX82" fmla="*/ 4472609 w 4601817"/>
                  <a:gd name="connsiteY82" fmla="*/ 19878 h 1888435"/>
                  <a:gd name="connsiteX83" fmla="*/ 4353339 w 4601817"/>
                  <a:gd name="connsiteY83" fmla="*/ 119270 h 1888435"/>
                  <a:gd name="connsiteX84" fmla="*/ 4253948 w 4601817"/>
                  <a:gd name="connsiteY84" fmla="*/ 188843 h 1888435"/>
                  <a:gd name="connsiteX85" fmla="*/ 4144617 w 4601817"/>
                  <a:gd name="connsiteY85" fmla="*/ 168965 h 1888435"/>
                  <a:gd name="connsiteX86" fmla="*/ 4065104 w 4601817"/>
                  <a:gd name="connsiteY86" fmla="*/ 99391 h 1888435"/>
                  <a:gd name="connsiteX87" fmla="*/ 4035287 w 4601817"/>
                  <a:gd name="connsiteY87" fmla="*/ 0 h 1888435"/>
                  <a:gd name="connsiteX88" fmla="*/ 3906078 w 4601817"/>
                  <a:gd name="connsiteY88" fmla="*/ 9939 h 1888435"/>
                  <a:gd name="connsiteX0" fmla="*/ 3906078 w 4601817"/>
                  <a:gd name="connsiteY0" fmla="*/ 9939 h 1888435"/>
                  <a:gd name="connsiteX1" fmla="*/ 3727174 w 4601817"/>
                  <a:gd name="connsiteY1" fmla="*/ 119270 h 1888435"/>
                  <a:gd name="connsiteX2" fmla="*/ 3498574 w 4601817"/>
                  <a:gd name="connsiteY2" fmla="*/ 218661 h 1888435"/>
                  <a:gd name="connsiteX3" fmla="*/ 3389243 w 4601817"/>
                  <a:gd name="connsiteY3" fmla="*/ 437322 h 1888435"/>
                  <a:gd name="connsiteX4" fmla="*/ 3240157 w 4601817"/>
                  <a:gd name="connsiteY4" fmla="*/ 556591 h 1888435"/>
                  <a:gd name="connsiteX5" fmla="*/ 3120887 w 4601817"/>
                  <a:gd name="connsiteY5" fmla="*/ 606287 h 1888435"/>
                  <a:gd name="connsiteX6" fmla="*/ 3011557 w 4601817"/>
                  <a:gd name="connsiteY6" fmla="*/ 576470 h 1888435"/>
                  <a:gd name="connsiteX7" fmla="*/ 2941983 w 4601817"/>
                  <a:gd name="connsiteY7" fmla="*/ 546652 h 1888435"/>
                  <a:gd name="connsiteX8" fmla="*/ 2852530 w 4601817"/>
                  <a:gd name="connsiteY8" fmla="*/ 586409 h 1888435"/>
                  <a:gd name="connsiteX9" fmla="*/ 2673626 w 4601817"/>
                  <a:gd name="connsiteY9" fmla="*/ 685800 h 1888435"/>
                  <a:gd name="connsiteX10" fmla="*/ 2514600 w 4601817"/>
                  <a:gd name="connsiteY10" fmla="*/ 715617 h 1888435"/>
                  <a:gd name="connsiteX11" fmla="*/ 2305878 w 4601817"/>
                  <a:gd name="connsiteY11" fmla="*/ 606287 h 1888435"/>
                  <a:gd name="connsiteX12" fmla="*/ 2057400 w 4601817"/>
                  <a:gd name="connsiteY12" fmla="*/ 477078 h 1888435"/>
                  <a:gd name="connsiteX13" fmla="*/ 1987826 w 4601817"/>
                  <a:gd name="connsiteY13" fmla="*/ 427383 h 1888435"/>
                  <a:gd name="connsiteX14" fmla="*/ 1818861 w 4601817"/>
                  <a:gd name="connsiteY14" fmla="*/ 387626 h 1888435"/>
                  <a:gd name="connsiteX15" fmla="*/ 1719470 w 4601817"/>
                  <a:gd name="connsiteY15" fmla="*/ 447261 h 1888435"/>
                  <a:gd name="connsiteX16" fmla="*/ 1679713 w 4601817"/>
                  <a:gd name="connsiteY16" fmla="*/ 536713 h 1888435"/>
                  <a:gd name="connsiteX17" fmla="*/ 1739348 w 4601817"/>
                  <a:gd name="connsiteY17" fmla="*/ 735496 h 1888435"/>
                  <a:gd name="connsiteX18" fmla="*/ 1729409 w 4601817"/>
                  <a:gd name="connsiteY18" fmla="*/ 874643 h 1888435"/>
                  <a:gd name="connsiteX19" fmla="*/ 1699591 w 4601817"/>
                  <a:gd name="connsiteY19" fmla="*/ 934278 h 1888435"/>
                  <a:gd name="connsiteX20" fmla="*/ 1510748 w 4601817"/>
                  <a:gd name="connsiteY20" fmla="*/ 914400 h 1888435"/>
                  <a:gd name="connsiteX21" fmla="*/ 1341783 w 4601817"/>
                  <a:gd name="connsiteY21" fmla="*/ 755374 h 1888435"/>
                  <a:gd name="connsiteX22" fmla="*/ 1202635 w 4601817"/>
                  <a:gd name="connsiteY22" fmla="*/ 616226 h 1888435"/>
                  <a:gd name="connsiteX23" fmla="*/ 1113183 w 4601817"/>
                  <a:gd name="connsiteY23" fmla="*/ 546652 h 1888435"/>
                  <a:gd name="connsiteX24" fmla="*/ 1013791 w 4601817"/>
                  <a:gd name="connsiteY24" fmla="*/ 377687 h 1888435"/>
                  <a:gd name="connsiteX25" fmla="*/ 954157 w 4601817"/>
                  <a:gd name="connsiteY25" fmla="*/ 278296 h 1888435"/>
                  <a:gd name="connsiteX26" fmla="*/ 904461 w 4601817"/>
                  <a:gd name="connsiteY26" fmla="*/ 238539 h 1888435"/>
                  <a:gd name="connsiteX27" fmla="*/ 824948 w 4601817"/>
                  <a:gd name="connsiteY27" fmla="*/ 278296 h 1888435"/>
                  <a:gd name="connsiteX28" fmla="*/ 725557 w 4601817"/>
                  <a:gd name="connsiteY28" fmla="*/ 337930 h 1888435"/>
                  <a:gd name="connsiteX29" fmla="*/ 665922 w 4601817"/>
                  <a:gd name="connsiteY29" fmla="*/ 337930 h 1888435"/>
                  <a:gd name="connsiteX30" fmla="*/ 556591 w 4601817"/>
                  <a:gd name="connsiteY30" fmla="*/ 457200 h 1888435"/>
                  <a:gd name="connsiteX31" fmla="*/ 467139 w 4601817"/>
                  <a:gd name="connsiteY31" fmla="*/ 536713 h 1888435"/>
                  <a:gd name="connsiteX32" fmla="*/ 377687 w 4601817"/>
                  <a:gd name="connsiteY32" fmla="*/ 536713 h 1888435"/>
                  <a:gd name="connsiteX33" fmla="*/ 337930 w 4601817"/>
                  <a:gd name="connsiteY33" fmla="*/ 487017 h 1888435"/>
                  <a:gd name="connsiteX34" fmla="*/ 208722 w 4601817"/>
                  <a:gd name="connsiteY34" fmla="*/ 298174 h 1888435"/>
                  <a:gd name="connsiteX35" fmla="*/ 168965 w 4601817"/>
                  <a:gd name="connsiteY35" fmla="*/ 178904 h 1888435"/>
                  <a:gd name="connsiteX36" fmla="*/ 49696 w 4601817"/>
                  <a:gd name="connsiteY36" fmla="*/ 149087 h 1888435"/>
                  <a:gd name="connsiteX37" fmla="*/ 0 w 4601817"/>
                  <a:gd name="connsiteY37" fmla="*/ 188843 h 1888435"/>
                  <a:gd name="connsiteX38" fmla="*/ 0 w 4601817"/>
                  <a:gd name="connsiteY38" fmla="*/ 298174 h 1888435"/>
                  <a:gd name="connsiteX39" fmla="*/ 79513 w 4601817"/>
                  <a:gd name="connsiteY39" fmla="*/ 457200 h 1888435"/>
                  <a:gd name="connsiteX40" fmla="*/ 99391 w 4601817"/>
                  <a:gd name="connsiteY40" fmla="*/ 596348 h 1888435"/>
                  <a:gd name="connsiteX41" fmla="*/ 79513 w 4601817"/>
                  <a:gd name="connsiteY41" fmla="*/ 795130 h 1888435"/>
                  <a:gd name="connsiteX42" fmla="*/ 79513 w 4601817"/>
                  <a:gd name="connsiteY42" fmla="*/ 904461 h 1888435"/>
                  <a:gd name="connsiteX43" fmla="*/ 188843 w 4601817"/>
                  <a:gd name="connsiteY43" fmla="*/ 993913 h 1888435"/>
                  <a:gd name="connsiteX44" fmla="*/ 397565 w 4601817"/>
                  <a:gd name="connsiteY44" fmla="*/ 1043609 h 1888435"/>
                  <a:gd name="connsiteX45" fmla="*/ 477078 w 4601817"/>
                  <a:gd name="connsiteY45" fmla="*/ 1043609 h 1888435"/>
                  <a:gd name="connsiteX46" fmla="*/ 516835 w 4601817"/>
                  <a:gd name="connsiteY46" fmla="*/ 1143000 h 1888435"/>
                  <a:gd name="connsiteX47" fmla="*/ 536713 w 4601817"/>
                  <a:gd name="connsiteY47" fmla="*/ 1242391 h 1888435"/>
                  <a:gd name="connsiteX48" fmla="*/ 576470 w 4601817"/>
                  <a:gd name="connsiteY48" fmla="*/ 1262270 h 1888435"/>
                  <a:gd name="connsiteX49" fmla="*/ 675861 w 4601817"/>
                  <a:gd name="connsiteY49" fmla="*/ 1272209 h 1888435"/>
                  <a:gd name="connsiteX50" fmla="*/ 824948 w 4601817"/>
                  <a:gd name="connsiteY50" fmla="*/ 1212574 h 1888435"/>
                  <a:gd name="connsiteX51" fmla="*/ 914400 w 4601817"/>
                  <a:gd name="connsiteY51" fmla="*/ 1103243 h 1888435"/>
                  <a:gd name="connsiteX52" fmla="*/ 1023730 w 4601817"/>
                  <a:gd name="connsiteY52" fmla="*/ 1033670 h 1888435"/>
                  <a:gd name="connsiteX53" fmla="*/ 1192696 w 4601817"/>
                  <a:gd name="connsiteY53" fmla="*/ 1043609 h 1888435"/>
                  <a:gd name="connsiteX54" fmla="*/ 1391478 w 4601817"/>
                  <a:gd name="connsiteY54" fmla="*/ 1123122 h 1888435"/>
                  <a:gd name="connsiteX55" fmla="*/ 1550504 w 4601817"/>
                  <a:gd name="connsiteY55" fmla="*/ 1152939 h 1888435"/>
                  <a:gd name="connsiteX56" fmla="*/ 1719470 w 4601817"/>
                  <a:gd name="connsiteY56" fmla="*/ 1292087 h 1888435"/>
                  <a:gd name="connsiteX57" fmla="*/ 1779104 w 4601817"/>
                  <a:gd name="connsiteY57" fmla="*/ 1331843 h 1888435"/>
                  <a:gd name="connsiteX58" fmla="*/ 1987826 w 4601817"/>
                  <a:gd name="connsiteY58" fmla="*/ 1331843 h 1888435"/>
                  <a:gd name="connsiteX59" fmla="*/ 2246243 w 4601817"/>
                  <a:gd name="connsiteY59" fmla="*/ 1242391 h 1888435"/>
                  <a:gd name="connsiteX60" fmla="*/ 2464904 w 4601817"/>
                  <a:gd name="connsiteY60" fmla="*/ 1143000 h 1888435"/>
                  <a:gd name="connsiteX61" fmla="*/ 2653748 w 4601817"/>
                  <a:gd name="connsiteY61" fmla="*/ 1030150 h 1888435"/>
                  <a:gd name="connsiteX62" fmla="*/ 2773017 w 4601817"/>
                  <a:gd name="connsiteY62" fmla="*/ 1033670 h 1888435"/>
                  <a:gd name="connsiteX63" fmla="*/ 2918171 w 4601817"/>
                  <a:gd name="connsiteY63" fmla="*/ 1033670 h 1888435"/>
                  <a:gd name="connsiteX64" fmla="*/ 3041064 w 4601817"/>
                  <a:gd name="connsiteY64" fmla="*/ 1085022 h 1888435"/>
                  <a:gd name="connsiteX65" fmla="*/ 3163853 w 4601817"/>
                  <a:gd name="connsiteY65" fmla="*/ 1311965 h 1888435"/>
                  <a:gd name="connsiteX66" fmla="*/ 3169030 w 4601817"/>
                  <a:gd name="connsiteY66" fmla="*/ 1592642 h 1888435"/>
                  <a:gd name="connsiteX67" fmla="*/ 3220278 w 4601817"/>
                  <a:gd name="connsiteY67" fmla="*/ 1689652 h 1888435"/>
                  <a:gd name="connsiteX68" fmla="*/ 3339548 w 4601817"/>
                  <a:gd name="connsiteY68" fmla="*/ 1828800 h 1888435"/>
                  <a:gd name="connsiteX69" fmla="*/ 3429000 w 4601817"/>
                  <a:gd name="connsiteY69" fmla="*/ 1888435 h 1888435"/>
                  <a:gd name="connsiteX70" fmla="*/ 3568148 w 4601817"/>
                  <a:gd name="connsiteY70" fmla="*/ 1868556 h 1888435"/>
                  <a:gd name="connsiteX71" fmla="*/ 3747052 w 4601817"/>
                  <a:gd name="connsiteY71" fmla="*/ 1789043 h 1888435"/>
                  <a:gd name="connsiteX72" fmla="*/ 4045226 w 4601817"/>
                  <a:gd name="connsiteY72" fmla="*/ 1689652 h 1888435"/>
                  <a:gd name="connsiteX73" fmla="*/ 4224130 w 4601817"/>
                  <a:gd name="connsiteY73" fmla="*/ 1490870 h 1888435"/>
                  <a:gd name="connsiteX74" fmla="*/ 4293704 w 4601817"/>
                  <a:gd name="connsiteY74" fmla="*/ 1282148 h 1888435"/>
                  <a:gd name="connsiteX75" fmla="*/ 4303643 w 4601817"/>
                  <a:gd name="connsiteY75" fmla="*/ 1073426 h 1888435"/>
                  <a:gd name="connsiteX76" fmla="*/ 4323522 w 4601817"/>
                  <a:gd name="connsiteY76" fmla="*/ 884583 h 1888435"/>
                  <a:gd name="connsiteX77" fmla="*/ 4422913 w 4601817"/>
                  <a:gd name="connsiteY77" fmla="*/ 715617 h 1888435"/>
                  <a:gd name="connsiteX78" fmla="*/ 4522304 w 4601817"/>
                  <a:gd name="connsiteY78" fmla="*/ 546652 h 1888435"/>
                  <a:gd name="connsiteX79" fmla="*/ 4601817 w 4601817"/>
                  <a:gd name="connsiteY79" fmla="*/ 308113 h 1888435"/>
                  <a:gd name="connsiteX80" fmla="*/ 4572000 w 4601817"/>
                  <a:gd name="connsiteY80" fmla="*/ 119270 h 1888435"/>
                  <a:gd name="connsiteX81" fmla="*/ 4532243 w 4601817"/>
                  <a:gd name="connsiteY81" fmla="*/ 49696 h 1888435"/>
                  <a:gd name="connsiteX82" fmla="*/ 4472609 w 4601817"/>
                  <a:gd name="connsiteY82" fmla="*/ 19878 h 1888435"/>
                  <a:gd name="connsiteX83" fmla="*/ 4353339 w 4601817"/>
                  <a:gd name="connsiteY83" fmla="*/ 119270 h 1888435"/>
                  <a:gd name="connsiteX84" fmla="*/ 4253948 w 4601817"/>
                  <a:gd name="connsiteY84" fmla="*/ 188843 h 1888435"/>
                  <a:gd name="connsiteX85" fmla="*/ 4144617 w 4601817"/>
                  <a:gd name="connsiteY85" fmla="*/ 168965 h 1888435"/>
                  <a:gd name="connsiteX86" fmla="*/ 4065104 w 4601817"/>
                  <a:gd name="connsiteY86" fmla="*/ 99391 h 1888435"/>
                  <a:gd name="connsiteX87" fmla="*/ 4035287 w 4601817"/>
                  <a:gd name="connsiteY87" fmla="*/ 0 h 1888435"/>
                  <a:gd name="connsiteX88" fmla="*/ 3906078 w 4601817"/>
                  <a:gd name="connsiteY88" fmla="*/ 9939 h 1888435"/>
                  <a:gd name="connsiteX0" fmla="*/ 3906078 w 4601817"/>
                  <a:gd name="connsiteY0" fmla="*/ 9939 h 1888435"/>
                  <a:gd name="connsiteX1" fmla="*/ 3727174 w 4601817"/>
                  <a:gd name="connsiteY1" fmla="*/ 119270 h 1888435"/>
                  <a:gd name="connsiteX2" fmla="*/ 3498574 w 4601817"/>
                  <a:gd name="connsiteY2" fmla="*/ 218661 h 1888435"/>
                  <a:gd name="connsiteX3" fmla="*/ 3389243 w 4601817"/>
                  <a:gd name="connsiteY3" fmla="*/ 437322 h 1888435"/>
                  <a:gd name="connsiteX4" fmla="*/ 3240157 w 4601817"/>
                  <a:gd name="connsiteY4" fmla="*/ 556591 h 1888435"/>
                  <a:gd name="connsiteX5" fmla="*/ 3120887 w 4601817"/>
                  <a:gd name="connsiteY5" fmla="*/ 606287 h 1888435"/>
                  <a:gd name="connsiteX6" fmla="*/ 3011557 w 4601817"/>
                  <a:gd name="connsiteY6" fmla="*/ 576470 h 1888435"/>
                  <a:gd name="connsiteX7" fmla="*/ 2941983 w 4601817"/>
                  <a:gd name="connsiteY7" fmla="*/ 546652 h 1888435"/>
                  <a:gd name="connsiteX8" fmla="*/ 2852530 w 4601817"/>
                  <a:gd name="connsiteY8" fmla="*/ 586409 h 1888435"/>
                  <a:gd name="connsiteX9" fmla="*/ 2673626 w 4601817"/>
                  <a:gd name="connsiteY9" fmla="*/ 685800 h 1888435"/>
                  <a:gd name="connsiteX10" fmla="*/ 2514600 w 4601817"/>
                  <a:gd name="connsiteY10" fmla="*/ 715617 h 1888435"/>
                  <a:gd name="connsiteX11" fmla="*/ 2305878 w 4601817"/>
                  <a:gd name="connsiteY11" fmla="*/ 606287 h 1888435"/>
                  <a:gd name="connsiteX12" fmla="*/ 2057400 w 4601817"/>
                  <a:gd name="connsiteY12" fmla="*/ 477078 h 1888435"/>
                  <a:gd name="connsiteX13" fmla="*/ 1987826 w 4601817"/>
                  <a:gd name="connsiteY13" fmla="*/ 427383 h 1888435"/>
                  <a:gd name="connsiteX14" fmla="*/ 1818861 w 4601817"/>
                  <a:gd name="connsiteY14" fmla="*/ 387626 h 1888435"/>
                  <a:gd name="connsiteX15" fmla="*/ 1719470 w 4601817"/>
                  <a:gd name="connsiteY15" fmla="*/ 447261 h 1888435"/>
                  <a:gd name="connsiteX16" fmla="*/ 1679713 w 4601817"/>
                  <a:gd name="connsiteY16" fmla="*/ 536713 h 1888435"/>
                  <a:gd name="connsiteX17" fmla="*/ 1739348 w 4601817"/>
                  <a:gd name="connsiteY17" fmla="*/ 735496 h 1888435"/>
                  <a:gd name="connsiteX18" fmla="*/ 1729409 w 4601817"/>
                  <a:gd name="connsiteY18" fmla="*/ 874643 h 1888435"/>
                  <a:gd name="connsiteX19" fmla="*/ 1699591 w 4601817"/>
                  <a:gd name="connsiteY19" fmla="*/ 934278 h 1888435"/>
                  <a:gd name="connsiteX20" fmla="*/ 1510748 w 4601817"/>
                  <a:gd name="connsiteY20" fmla="*/ 914400 h 1888435"/>
                  <a:gd name="connsiteX21" fmla="*/ 1341783 w 4601817"/>
                  <a:gd name="connsiteY21" fmla="*/ 755374 h 1888435"/>
                  <a:gd name="connsiteX22" fmla="*/ 1202635 w 4601817"/>
                  <a:gd name="connsiteY22" fmla="*/ 616226 h 1888435"/>
                  <a:gd name="connsiteX23" fmla="*/ 1113183 w 4601817"/>
                  <a:gd name="connsiteY23" fmla="*/ 546652 h 1888435"/>
                  <a:gd name="connsiteX24" fmla="*/ 1013791 w 4601817"/>
                  <a:gd name="connsiteY24" fmla="*/ 377687 h 1888435"/>
                  <a:gd name="connsiteX25" fmla="*/ 954157 w 4601817"/>
                  <a:gd name="connsiteY25" fmla="*/ 278296 h 1888435"/>
                  <a:gd name="connsiteX26" fmla="*/ 904461 w 4601817"/>
                  <a:gd name="connsiteY26" fmla="*/ 238539 h 1888435"/>
                  <a:gd name="connsiteX27" fmla="*/ 824948 w 4601817"/>
                  <a:gd name="connsiteY27" fmla="*/ 278296 h 1888435"/>
                  <a:gd name="connsiteX28" fmla="*/ 725557 w 4601817"/>
                  <a:gd name="connsiteY28" fmla="*/ 337930 h 1888435"/>
                  <a:gd name="connsiteX29" fmla="*/ 665922 w 4601817"/>
                  <a:gd name="connsiteY29" fmla="*/ 337930 h 1888435"/>
                  <a:gd name="connsiteX30" fmla="*/ 556591 w 4601817"/>
                  <a:gd name="connsiteY30" fmla="*/ 457200 h 1888435"/>
                  <a:gd name="connsiteX31" fmla="*/ 467139 w 4601817"/>
                  <a:gd name="connsiteY31" fmla="*/ 536713 h 1888435"/>
                  <a:gd name="connsiteX32" fmla="*/ 377687 w 4601817"/>
                  <a:gd name="connsiteY32" fmla="*/ 536713 h 1888435"/>
                  <a:gd name="connsiteX33" fmla="*/ 337930 w 4601817"/>
                  <a:gd name="connsiteY33" fmla="*/ 487017 h 1888435"/>
                  <a:gd name="connsiteX34" fmla="*/ 208722 w 4601817"/>
                  <a:gd name="connsiteY34" fmla="*/ 298174 h 1888435"/>
                  <a:gd name="connsiteX35" fmla="*/ 168965 w 4601817"/>
                  <a:gd name="connsiteY35" fmla="*/ 178904 h 1888435"/>
                  <a:gd name="connsiteX36" fmla="*/ 49696 w 4601817"/>
                  <a:gd name="connsiteY36" fmla="*/ 149087 h 1888435"/>
                  <a:gd name="connsiteX37" fmla="*/ 0 w 4601817"/>
                  <a:gd name="connsiteY37" fmla="*/ 188843 h 1888435"/>
                  <a:gd name="connsiteX38" fmla="*/ 0 w 4601817"/>
                  <a:gd name="connsiteY38" fmla="*/ 298174 h 1888435"/>
                  <a:gd name="connsiteX39" fmla="*/ 79513 w 4601817"/>
                  <a:gd name="connsiteY39" fmla="*/ 457200 h 1888435"/>
                  <a:gd name="connsiteX40" fmla="*/ 99391 w 4601817"/>
                  <a:gd name="connsiteY40" fmla="*/ 596348 h 1888435"/>
                  <a:gd name="connsiteX41" fmla="*/ 79513 w 4601817"/>
                  <a:gd name="connsiteY41" fmla="*/ 795130 h 1888435"/>
                  <a:gd name="connsiteX42" fmla="*/ 79513 w 4601817"/>
                  <a:gd name="connsiteY42" fmla="*/ 904461 h 1888435"/>
                  <a:gd name="connsiteX43" fmla="*/ 188843 w 4601817"/>
                  <a:gd name="connsiteY43" fmla="*/ 993913 h 1888435"/>
                  <a:gd name="connsiteX44" fmla="*/ 397565 w 4601817"/>
                  <a:gd name="connsiteY44" fmla="*/ 1043609 h 1888435"/>
                  <a:gd name="connsiteX45" fmla="*/ 477078 w 4601817"/>
                  <a:gd name="connsiteY45" fmla="*/ 1043609 h 1888435"/>
                  <a:gd name="connsiteX46" fmla="*/ 516835 w 4601817"/>
                  <a:gd name="connsiteY46" fmla="*/ 1143000 h 1888435"/>
                  <a:gd name="connsiteX47" fmla="*/ 536713 w 4601817"/>
                  <a:gd name="connsiteY47" fmla="*/ 1242391 h 1888435"/>
                  <a:gd name="connsiteX48" fmla="*/ 576470 w 4601817"/>
                  <a:gd name="connsiteY48" fmla="*/ 1262270 h 1888435"/>
                  <a:gd name="connsiteX49" fmla="*/ 675861 w 4601817"/>
                  <a:gd name="connsiteY49" fmla="*/ 1272209 h 1888435"/>
                  <a:gd name="connsiteX50" fmla="*/ 824948 w 4601817"/>
                  <a:gd name="connsiteY50" fmla="*/ 1212574 h 1888435"/>
                  <a:gd name="connsiteX51" fmla="*/ 914400 w 4601817"/>
                  <a:gd name="connsiteY51" fmla="*/ 1103243 h 1888435"/>
                  <a:gd name="connsiteX52" fmla="*/ 1023730 w 4601817"/>
                  <a:gd name="connsiteY52" fmla="*/ 1033670 h 1888435"/>
                  <a:gd name="connsiteX53" fmla="*/ 1192696 w 4601817"/>
                  <a:gd name="connsiteY53" fmla="*/ 1043609 h 1888435"/>
                  <a:gd name="connsiteX54" fmla="*/ 1391478 w 4601817"/>
                  <a:gd name="connsiteY54" fmla="*/ 1123122 h 1888435"/>
                  <a:gd name="connsiteX55" fmla="*/ 1550504 w 4601817"/>
                  <a:gd name="connsiteY55" fmla="*/ 1152939 h 1888435"/>
                  <a:gd name="connsiteX56" fmla="*/ 1719470 w 4601817"/>
                  <a:gd name="connsiteY56" fmla="*/ 1292087 h 1888435"/>
                  <a:gd name="connsiteX57" fmla="*/ 1833873 w 4601817"/>
                  <a:gd name="connsiteY57" fmla="*/ 1350893 h 1888435"/>
                  <a:gd name="connsiteX58" fmla="*/ 1987826 w 4601817"/>
                  <a:gd name="connsiteY58" fmla="*/ 1331843 h 1888435"/>
                  <a:gd name="connsiteX59" fmla="*/ 2246243 w 4601817"/>
                  <a:gd name="connsiteY59" fmla="*/ 1242391 h 1888435"/>
                  <a:gd name="connsiteX60" fmla="*/ 2464904 w 4601817"/>
                  <a:gd name="connsiteY60" fmla="*/ 1143000 h 1888435"/>
                  <a:gd name="connsiteX61" fmla="*/ 2653748 w 4601817"/>
                  <a:gd name="connsiteY61" fmla="*/ 1030150 h 1888435"/>
                  <a:gd name="connsiteX62" fmla="*/ 2773017 w 4601817"/>
                  <a:gd name="connsiteY62" fmla="*/ 1033670 h 1888435"/>
                  <a:gd name="connsiteX63" fmla="*/ 2918171 w 4601817"/>
                  <a:gd name="connsiteY63" fmla="*/ 1033670 h 1888435"/>
                  <a:gd name="connsiteX64" fmla="*/ 3041064 w 4601817"/>
                  <a:gd name="connsiteY64" fmla="*/ 1085022 h 1888435"/>
                  <a:gd name="connsiteX65" fmla="*/ 3163853 w 4601817"/>
                  <a:gd name="connsiteY65" fmla="*/ 1311965 h 1888435"/>
                  <a:gd name="connsiteX66" fmla="*/ 3169030 w 4601817"/>
                  <a:gd name="connsiteY66" fmla="*/ 1592642 h 1888435"/>
                  <a:gd name="connsiteX67" fmla="*/ 3220278 w 4601817"/>
                  <a:gd name="connsiteY67" fmla="*/ 1689652 h 1888435"/>
                  <a:gd name="connsiteX68" fmla="*/ 3339548 w 4601817"/>
                  <a:gd name="connsiteY68" fmla="*/ 1828800 h 1888435"/>
                  <a:gd name="connsiteX69" fmla="*/ 3429000 w 4601817"/>
                  <a:gd name="connsiteY69" fmla="*/ 1888435 h 1888435"/>
                  <a:gd name="connsiteX70" fmla="*/ 3568148 w 4601817"/>
                  <a:gd name="connsiteY70" fmla="*/ 1868556 h 1888435"/>
                  <a:gd name="connsiteX71" fmla="*/ 3747052 w 4601817"/>
                  <a:gd name="connsiteY71" fmla="*/ 1789043 h 1888435"/>
                  <a:gd name="connsiteX72" fmla="*/ 4045226 w 4601817"/>
                  <a:gd name="connsiteY72" fmla="*/ 1689652 h 1888435"/>
                  <a:gd name="connsiteX73" fmla="*/ 4224130 w 4601817"/>
                  <a:gd name="connsiteY73" fmla="*/ 1490870 h 1888435"/>
                  <a:gd name="connsiteX74" fmla="*/ 4293704 w 4601817"/>
                  <a:gd name="connsiteY74" fmla="*/ 1282148 h 1888435"/>
                  <a:gd name="connsiteX75" fmla="*/ 4303643 w 4601817"/>
                  <a:gd name="connsiteY75" fmla="*/ 1073426 h 1888435"/>
                  <a:gd name="connsiteX76" fmla="*/ 4323522 w 4601817"/>
                  <a:gd name="connsiteY76" fmla="*/ 884583 h 1888435"/>
                  <a:gd name="connsiteX77" fmla="*/ 4422913 w 4601817"/>
                  <a:gd name="connsiteY77" fmla="*/ 715617 h 1888435"/>
                  <a:gd name="connsiteX78" fmla="*/ 4522304 w 4601817"/>
                  <a:gd name="connsiteY78" fmla="*/ 546652 h 1888435"/>
                  <a:gd name="connsiteX79" fmla="*/ 4601817 w 4601817"/>
                  <a:gd name="connsiteY79" fmla="*/ 308113 h 1888435"/>
                  <a:gd name="connsiteX80" fmla="*/ 4572000 w 4601817"/>
                  <a:gd name="connsiteY80" fmla="*/ 119270 h 1888435"/>
                  <a:gd name="connsiteX81" fmla="*/ 4532243 w 4601817"/>
                  <a:gd name="connsiteY81" fmla="*/ 49696 h 1888435"/>
                  <a:gd name="connsiteX82" fmla="*/ 4472609 w 4601817"/>
                  <a:gd name="connsiteY82" fmla="*/ 19878 h 1888435"/>
                  <a:gd name="connsiteX83" fmla="*/ 4353339 w 4601817"/>
                  <a:gd name="connsiteY83" fmla="*/ 119270 h 1888435"/>
                  <a:gd name="connsiteX84" fmla="*/ 4253948 w 4601817"/>
                  <a:gd name="connsiteY84" fmla="*/ 188843 h 1888435"/>
                  <a:gd name="connsiteX85" fmla="*/ 4144617 w 4601817"/>
                  <a:gd name="connsiteY85" fmla="*/ 168965 h 1888435"/>
                  <a:gd name="connsiteX86" fmla="*/ 4065104 w 4601817"/>
                  <a:gd name="connsiteY86" fmla="*/ 99391 h 1888435"/>
                  <a:gd name="connsiteX87" fmla="*/ 4035287 w 4601817"/>
                  <a:gd name="connsiteY87" fmla="*/ 0 h 1888435"/>
                  <a:gd name="connsiteX88" fmla="*/ 3906078 w 4601817"/>
                  <a:gd name="connsiteY88" fmla="*/ 9939 h 1888435"/>
                  <a:gd name="connsiteX0" fmla="*/ 3906078 w 4601817"/>
                  <a:gd name="connsiteY0" fmla="*/ 9939 h 1888435"/>
                  <a:gd name="connsiteX1" fmla="*/ 3727174 w 4601817"/>
                  <a:gd name="connsiteY1" fmla="*/ 119270 h 1888435"/>
                  <a:gd name="connsiteX2" fmla="*/ 3498574 w 4601817"/>
                  <a:gd name="connsiteY2" fmla="*/ 218661 h 1888435"/>
                  <a:gd name="connsiteX3" fmla="*/ 3389243 w 4601817"/>
                  <a:gd name="connsiteY3" fmla="*/ 437322 h 1888435"/>
                  <a:gd name="connsiteX4" fmla="*/ 3240157 w 4601817"/>
                  <a:gd name="connsiteY4" fmla="*/ 556591 h 1888435"/>
                  <a:gd name="connsiteX5" fmla="*/ 3120887 w 4601817"/>
                  <a:gd name="connsiteY5" fmla="*/ 606287 h 1888435"/>
                  <a:gd name="connsiteX6" fmla="*/ 3011557 w 4601817"/>
                  <a:gd name="connsiteY6" fmla="*/ 576470 h 1888435"/>
                  <a:gd name="connsiteX7" fmla="*/ 2941983 w 4601817"/>
                  <a:gd name="connsiteY7" fmla="*/ 546652 h 1888435"/>
                  <a:gd name="connsiteX8" fmla="*/ 2852530 w 4601817"/>
                  <a:gd name="connsiteY8" fmla="*/ 586409 h 1888435"/>
                  <a:gd name="connsiteX9" fmla="*/ 2673626 w 4601817"/>
                  <a:gd name="connsiteY9" fmla="*/ 685800 h 1888435"/>
                  <a:gd name="connsiteX10" fmla="*/ 2514600 w 4601817"/>
                  <a:gd name="connsiteY10" fmla="*/ 715617 h 1888435"/>
                  <a:gd name="connsiteX11" fmla="*/ 2305878 w 4601817"/>
                  <a:gd name="connsiteY11" fmla="*/ 606287 h 1888435"/>
                  <a:gd name="connsiteX12" fmla="*/ 2057400 w 4601817"/>
                  <a:gd name="connsiteY12" fmla="*/ 477078 h 1888435"/>
                  <a:gd name="connsiteX13" fmla="*/ 1987826 w 4601817"/>
                  <a:gd name="connsiteY13" fmla="*/ 427383 h 1888435"/>
                  <a:gd name="connsiteX14" fmla="*/ 1818861 w 4601817"/>
                  <a:gd name="connsiteY14" fmla="*/ 387626 h 1888435"/>
                  <a:gd name="connsiteX15" fmla="*/ 1719470 w 4601817"/>
                  <a:gd name="connsiteY15" fmla="*/ 447261 h 1888435"/>
                  <a:gd name="connsiteX16" fmla="*/ 1679713 w 4601817"/>
                  <a:gd name="connsiteY16" fmla="*/ 536713 h 1888435"/>
                  <a:gd name="connsiteX17" fmla="*/ 1739348 w 4601817"/>
                  <a:gd name="connsiteY17" fmla="*/ 735496 h 1888435"/>
                  <a:gd name="connsiteX18" fmla="*/ 1729409 w 4601817"/>
                  <a:gd name="connsiteY18" fmla="*/ 874643 h 1888435"/>
                  <a:gd name="connsiteX19" fmla="*/ 1699591 w 4601817"/>
                  <a:gd name="connsiteY19" fmla="*/ 934278 h 1888435"/>
                  <a:gd name="connsiteX20" fmla="*/ 1510748 w 4601817"/>
                  <a:gd name="connsiteY20" fmla="*/ 914400 h 1888435"/>
                  <a:gd name="connsiteX21" fmla="*/ 1341783 w 4601817"/>
                  <a:gd name="connsiteY21" fmla="*/ 755374 h 1888435"/>
                  <a:gd name="connsiteX22" fmla="*/ 1202635 w 4601817"/>
                  <a:gd name="connsiteY22" fmla="*/ 616226 h 1888435"/>
                  <a:gd name="connsiteX23" fmla="*/ 1113183 w 4601817"/>
                  <a:gd name="connsiteY23" fmla="*/ 546652 h 1888435"/>
                  <a:gd name="connsiteX24" fmla="*/ 1013791 w 4601817"/>
                  <a:gd name="connsiteY24" fmla="*/ 377687 h 1888435"/>
                  <a:gd name="connsiteX25" fmla="*/ 954157 w 4601817"/>
                  <a:gd name="connsiteY25" fmla="*/ 278296 h 1888435"/>
                  <a:gd name="connsiteX26" fmla="*/ 904461 w 4601817"/>
                  <a:gd name="connsiteY26" fmla="*/ 238539 h 1888435"/>
                  <a:gd name="connsiteX27" fmla="*/ 824948 w 4601817"/>
                  <a:gd name="connsiteY27" fmla="*/ 278296 h 1888435"/>
                  <a:gd name="connsiteX28" fmla="*/ 725557 w 4601817"/>
                  <a:gd name="connsiteY28" fmla="*/ 337930 h 1888435"/>
                  <a:gd name="connsiteX29" fmla="*/ 665922 w 4601817"/>
                  <a:gd name="connsiteY29" fmla="*/ 337930 h 1888435"/>
                  <a:gd name="connsiteX30" fmla="*/ 556591 w 4601817"/>
                  <a:gd name="connsiteY30" fmla="*/ 457200 h 1888435"/>
                  <a:gd name="connsiteX31" fmla="*/ 467139 w 4601817"/>
                  <a:gd name="connsiteY31" fmla="*/ 536713 h 1888435"/>
                  <a:gd name="connsiteX32" fmla="*/ 377687 w 4601817"/>
                  <a:gd name="connsiteY32" fmla="*/ 536713 h 1888435"/>
                  <a:gd name="connsiteX33" fmla="*/ 337930 w 4601817"/>
                  <a:gd name="connsiteY33" fmla="*/ 487017 h 1888435"/>
                  <a:gd name="connsiteX34" fmla="*/ 208722 w 4601817"/>
                  <a:gd name="connsiteY34" fmla="*/ 298174 h 1888435"/>
                  <a:gd name="connsiteX35" fmla="*/ 168965 w 4601817"/>
                  <a:gd name="connsiteY35" fmla="*/ 178904 h 1888435"/>
                  <a:gd name="connsiteX36" fmla="*/ 49696 w 4601817"/>
                  <a:gd name="connsiteY36" fmla="*/ 149087 h 1888435"/>
                  <a:gd name="connsiteX37" fmla="*/ 0 w 4601817"/>
                  <a:gd name="connsiteY37" fmla="*/ 188843 h 1888435"/>
                  <a:gd name="connsiteX38" fmla="*/ 0 w 4601817"/>
                  <a:gd name="connsiteY38" fmla="*/ 298174 h 1888435"/>
                  <a:gd name="connsiteX39" fmla="*/ 79513 w 4601817"/>
                  <a:gd name="connsiteY39" fmla="*/ 457200 h 1888435"/>
                  <a:gd name="connsiteX40" fmla="*/ 99391 w 4601817"/>
                  <a:gd name="connsiteY40" fmla="*/ 596348 h 1888435"/>
                  <a:gd name="connsiteX41" fmla="*/ 79513 w 4601817"/>
                  <a:gd name="connsiteY41" fmla="*/ 795130 h 1888435"/>
                  <a:gd name="connsiteX42" fmla="*/ 79513 w 4601817"/>
                  <a:gd name="connsiteY42" fmla="*/ 904461 h 1888435"/>
                  <a:gd name="connsiteX43" fmla="*/ 188843 w 4601817"/>
                  <a:gd name="connsiteY43" fmla="*/ 993913 h 1888435"/>
                  <a:gd name="connsiteX44" fmla="*/ 397565 w 4601817"/>
                  <a:gd name="connsiteY44" fmla="*/ 1043609 h 1888435"/>
                  <a:gd name="connsiteX45" fmla="*/ 477078 w 4601817"/>
                  <a:gd name="connsiteY45" fmla="*/ 1043609 h 1888435"/>
                  <a:gd name="connsiteX46" fmla="*/ 516835 w 4601817"/>
                  <a:gd name="connsiteY46" fmla="*/ 1143000 h 1888435"/>
                  <a:gd name="connsiteX47" fmla="*/ 536713 w 4601817"/>
                  <a:gd name="connsiteY47" fmla="*/ 1242391 h 1888435"/>
                  <a:gd name="connsiteX48" fmla="*/ 576470 w 4601817"/>
                  <a:gd name="connsiteY48" fmla="*/ 1262270 h 1888435"/>
                  <a:gd name="connsiteX49" fmla="*/ 675861 w 4601817"/>
                  <a:gd name="connsiteY49" fmla="*/ 1272209 h 1888435"/>
                  <a:gd name="connsiteX50" fmla="*/ 824948 w 4601817"/>
                  <a:gd name="connsiteY50" fmla="*/ 1212574 h 1888435"/>
                  <a:gd name="connsiteX51" fmla="*/ 914400 w 4601817"/>
                  <a:gd name="connsiteY51" fmla="*/ 1103243 h 1888435"/>
                  <a:gd name="connsiteX52" fmla="*/ 1023730 w 4601817"/>
                  <a:gd name="connsiteY52" fmla="*/ 1033670 h 1888435"/>
                  <a:gd name="connsiteX53" fmla="*/ 1192696 w 4601817"/>
                  <a:gd name="connsiteY53" fmla="*/ 1043609 h 1888435"/>
                  <a:gd name="connsiteX54" fmla="*/ 1391478 w 4601817"/>
                  <a:gd name="connsiteY54" fmla="*/ 1123122 h 1888435"/>
                  <a:gd name="connsiteX55" fmla="*/ 1550504 w 4601817"/>
                  <a:gd name="connsiteY55" fmla="*/ 1152939 h 1888435"/>
                  <a:gd name="connsiteX56" fmla="*/ 1736139 w 4601817"/>
                  <a:gd name="connsiteY56" fmla="*/ 1330187 h 1888435"/>
                  <a:gd name="connsiteX57" fmla="*/ 1833873 w 4601817"/>
                  <a:gd name="connsiteY57" fmla="*/ 1350893 h 1888435"/>
                  <a:gd name="connsiteX58" fmla="*/ 1987826 w 4601817"/>
                  <a:gd name="connsiteY58" fmla="*/ 1331843 h 1888435"/>
                  <a:gd name="connsiteX59" fmla="*/ 2246243 w 4601817"/>
                  <a:gd name="connsiteY59" fmla="*/ 1242391 h 1888435"/>
                  <a:gd name="connsiteX60" fmla="*/ 2464904 w 4601817"/>
                  <a:gd name="connsiteY60" fmla="*/ 1143000 h 1888435"/>
                  <a:gd name="connsiteX61" fmla="*/ 2653748 w 4601817"/>
                  <a:gd name="connsiteY61" fmla="*/ 1030150 h 1888435"/>
                  <a:gd name="connsiteX62" fmla="*/ 2773017 w 4601817"/>
                  <a:gd name="connsiteY62" fmla="*/ 1033670 h 1888435"/>
                  <a:gd name="connsiteX63" fmla="*/ 2918171 w 4601817"/>
                  <a:gd name="connsiteY63" fmla="*/ 1033670 h 1888435"/>
                  <a:gd name="connsiteX64" fmla="*/ 3041064 w 4601817"/>
                  <a:gd name="connsiteY64" fmla="*/ 1085022 h 1888435"/>
                  <a:gd name="connsiteX65" fmla="*/ 3163853 w 4601817"/>
                  <a:gd name="connsiteY65" fmla="*/ 1311965 h 1888435"/>
                  <a:gd name="connsiteX66" fmla="*/ 3169030 w 4601817"/>
                  <a:gd name="connsiteY66" fmla="*/ 1592642 h 1888435"/>
                  <a:gd name="connsiteX67" fmla="*/ 3220278 w 4601817"/>
                  <a:gd name="connsiteY67" fmla="*/ 1689652 h 1888435"/>
                  <a:gd name="connsiteX68" fmla="*/ 3339548 w 4601817"/>
                  <a:gd name="connsiteY68" fmla="*/ 1828800 h 1888435"/>
                  <a:gd name="connsiteX69" fmla="*/ 3429000 w 4601817"/>
                  <a:gd name="connsiteY69" fmla="*/ 1888435 h 1888435"/>
                  <a:gd name="connsiteX70" fmla="*/ 3568148 w 4601817"/>
                  <a:gd name="connsiteY70" fmla="*/ 1868556 h 1888435"/>
                  <a:gd name="connsiteX71" fmla="*/ 3747052 w 4601817"/>
                  <a:gd name="connsiteY71" fmla="*/ 1789043 h 1888435"/>
                  <a:gd name="connsiteX72" fmla="*/ 4045226 w 4601817"/>
                  <a:gd name="connsiteY72" fmla="*/ 1689652 h 1888435"/>
                  <a:gd name="connsiteX73" fmla="*/ 4224130 w 4601817"/>
                  <a:gd name="connsiteY73" fmla="*/ 1490870 h 1888435"/>
                  <a:gd name="connsiteX74" fmla="*/ 4293704 w 4601817"/>
                  <a:gd name="connsiteY74" fmla="*/ 1282148 h 1888435"/>
                  <a:gd name="connsiteX75" fmla="*/ 4303643 w 4601817"/>
                  <a:gd name="connsiteY75" fmla="*/ 1073426 h 1888435"/>
                  <a:gd name="connsiteX76" fmla="*/ 4323522 w 4601817"/>
                  <a:gd name="connsiteY76" fmla="*/ 884583 h 1888435"/>
                  <a:gd name="connsiteX77" fmla="*/ 4422913 w 4601817"/>
                  <a:gd name="connsiteY77" fmla="*/ 715617 h 1888435"/>
                  <a:gd name="connsiteX78" fmla="*/ 4522304 w 4601817"/>
                  <a:gd name="connsiteY78" fmla="*/ 546652 h 1888435"/>
                  <a:gd name="connsiteX79" fmla="*/ 4601817 w 4601817"/>
                  <a:gd name="connsiteY79" fmla="*/ 308113 h 1888435"/>
                  <a:gd name="connsiteX80" fmla="*/ 4572000 w 4601817"/>
                  <a:gd name="connsiteY80" fmla="*/ 119270 h 1888435"/>
                  <a:gd name="connsiteX81" fmla="*/ 4532243 w 4601817"/>
                  <a:gd name="connsiteY81" fmla="*/ 49696 h 1888435"/>
                  <a:gd name="connsiteX82" fmla="*/ 4472609 w 4601817"/>
                  <a:gd name="connsiteY82" fmla="*/ 19878 h 1888435"/>
                  <a:gd name="connsiteX83" fmla="*/ 4353339 w 4601817"/>
                  <a:gd name="connsiteY83" fmla="*/ 119270 h 1888435"/>
                  <a:gd name="connsiteX84" fmla="*/ 4253948 w 4601817"/>
                  <a:gd name="connsiteY84" fmla="*/ 188843 h 1888435"/>
                  <a:gd name="connsiteX85" fmla="*/ 4144617 w 4601817"/>
                  <a:gd name="connsiteY85" fmla="*/ 168965 h 1888435"/>
                  <a:gd name="connsiteX86" fmla="*/ 4065104 w 4601817"/>
                  <a:gd name="connsiteY86" fmla="*/ 99391 h 1888435"/>
                  <a:gd name="connsiteX87" fmla="*/ 4035287 w 4601817"/>
                  <a:gd name="connsiteY87" fmla="*/ 0 h 1888435"/>
                  <a:gd name="connsiteX88" fmla="*/ 3906078 w 4601817"/>
                  <a:gd name="connsiteY88" fmla="*/ 9939 h 1888435"/>
                  <a:gd name="connsiteX0" fmla="*/ 3906078 w 4601817"/>
                  <a:gd name="connsiteY0" fmla="*/ 9939 h 1888435"/>
                  <a:gd name="connsiteX1" fmla="*/ 3727174 w 4601817"/>
                  <a:gd name="connsiteY1" fmla="*/ 119270 h 1888435"/>
                  <a:gd name="connsiteX2" fmla="*/ 3498574 w 4601817"/>
                  <a:gd name="connsiteY2" fmla="*/ 218661 h 1888435"/>
                  <a:gd name="connsiteX3" fmla="*/ 3389243 w 4601817"/>
                  <a:gd name="connsiteY3" fmla="*/ 437322 h 1888435"/>
                  <a:gd name="connsiteX4" fmla="*/ 3240157 w 4601817"/>
                  <a:gd name="connsiteY4" fmla="*/ 556591 h 1888435"/>
                  <a:gd name="connsiteX5" fmla="*/ 3120887 w 4601817"/>
                  <a:gd name="connsiteY5" fmla="*/ 606287 h 1888435"/>
                  <a:gd name="connsiteX6" fmla="*/ 3011557 w 4601817"/>
                  <a:gd name="connsiteY6" fmla="*/ 576470 h 1888435"/>
                  <a:gd name="connsiteX7" fmla="*/ 2941983 w 4601817"/>
                  <a:gd name="connsiteY7" fmla="*/ 546652 h 1888435"/>
                  <a:gd name="connsiteX8" fmla="*/ 2852530 w 4601817"/>
                  <a:gd name="connsiteY8" fmla="*/ 586409 h 1888435"/>
                  <a:gd name="connsiteX9" fmla="*/ 2673626 w 4601817"/>
                  <a:gd name="connsiteY9" fmla="*/ 685800 h 1888435"/>
                  <a:gd name="connsiteX10" fmla="*/ 2514600 w 4601817"/>
                  <a:gd name="connsiteY10" fmla="*/ 715617 h 1888435"/>
                  <a:gd name="connsiteX11" fmla="*/ 2305878 w 4601817"/>
                  <a:gd name="connsiteY11" fmla="*/ 606287 h 1888435"/>
                  <a:gd name="connsiteX12" fmla="*/ 2057400 w 4601817"/>
                  <a:gd name="connsiteY12" fmla="*/ 477078 h 1888435"/>
                  <a:gd name="connsiteX13" fmla="*/ 1987826 w 4601817"/>
                  <a:gd name="connsiteY13" fmla="*/ 427383 h 1888435"/>
                  <a:gd name="connsiteX14" fmla="*/ 1818861 w 4601817"/>
                  <a:gd name="connsiteY14" fmla="*/ 387626 h 1888435"/>
                  <a:gd name="connsiteX15" fmla="*/ 1719470 w 4601817"/>
                  <a:gd name="connsiteY15" fmla="*/ 447261 h 1888435"/>
                  <a:gd name="connsiteX16" fmla="*/ 1679713 w 4601817"/>
                  <a:gd name="connsiteY16" fmla="*/ 536713 h 1888435"/>
                  <a:gd name="connsiteX17" fmla="*/ 1739348 w 4601817"/>
                  <a:gd name="connsiteY17" fmla="*/ 735496 h 1888435"/>
                  <a:gd name="connsiteX18" fmla="*/ 1729409 w 4601817"/>
                  <a:gd name="connsiteY18" fmla="*/ 874643 h 1888435"/>
                  <a:gd name="connsiteX19" fmla="*/ 1699591 w 4601817"/>
                  <a:gd name="connsiteY19" fmla="*/ 934278 h 1888435"/>
                  <a:gd name="connsiteX20" fmla="*/ 1510748 w 4601817"/>
                  <a:gd name="connsiteY20" fmla="*/ 914400 h 1888435"/>
                  <a:gd name="connsiteX21" fmla="*/ 1341783 w 4601817"/>
                  <a:gd name="connsiteY21" fmla="*/ 755374 h 1888435"/>
                  <a:gd name="connsiteX22" fmla="*/ 1202635 w 4601817"/>
                  <a:gd name="connsiteY22" fmla="*/ 616226 h 1888435"/>
                  <a:gd name="connsiteX23" fmla="*/ 1113183 w 4601817"/>
                  <a:gd name="connsiteY23" fmla="*/ 546652 h 1888435"/>
                  <a:gd name="connsiteX24" fmla="*/ 1013791 w 4601817"/>
                  <a:gd name="connsiteY24" fmla="*/ 377687 h 1888435"/>
                  <a:gd name="connsiteX25" fmla="*/ 954157 w 4601817"/>
                  <a:gd name="connsiteY25" fmla="*/ 278296 h 1888435"/>
                  <a:gd name="connsiteX26" fmla="*/ 904461 w 4601817"/>
                  <a:gd name="connsiteY26" fmla="*/ 238539 h 1888435"/>
                  <a:gd name="connsiteX27" fmla="*/ 824948 w 4601817"/>
                  <a:gd name="connsiteY27" fmla="*/ 278296 h 1888435"/>
                  <a:gd name="connsiteX28" fmla="*/ 725557 w 4601817"/>
                  <a:gd name="connsiteY28" fmla="*/ 337930 h 1888435"/>
                  <a:gd name="connsiteX29" fmla="*/ 665922 w 4601817"/>
                  <a:gd name="connsiteY29" fmla="*/ 337930 h 1888435"/>
                  <a:gd name="connsiteX30" fmla="*/ 556591 w 4601817"/>
                  <a:gd name="connsiteY30" fmla="*/ 457200 h 1888435"/>
                  <a:gd name="connsiteX31" fmla="*/ 467139 w 4601817"/>
                  <a:gd name="connsiteY31" fmla="*/ 536713 h 1888435"/>
                  <a:gd name="connsiteX32" fmla="*/ 377687 w 4601817"/>
                  <a:gd name="connsiteY32" fmla="*/ 536713 h 1888435"/>
                  <a:gd name="connsiteX33" fmla="*/ 337930 w 4601817"/>
                  <a:gd name="connsiteY33" fmla="*/ 487017 h 1888435"/>
                  <a:gd name="connsiteX34" fmla="*/ 208722 w 4601817"/>
                  <a:gd name="connsiteY34" fmla="*/ 298174 h 1888435"/>
                  <a:gd name="connsiteX35" fmla="*/ 168965 w 4601817"/>
                  <a:gd name="connsiteY35" fmla="*/ 178904 h 1888435"/>
                  <a:gd name="connsiteX36" fmla="*/ 49696 w 4601817"/>
                  <a:gd name="connsiteY36" fmla="*/ 149087 h 1888435"/>
                  <a:gd name="connsiteX37" fmla="*/ 0 w 4601817"/>
                  <a:gd name="connsiteY37" fmla="*/ 188843 h 1888435"/>
                  <a:gd name="connsiteX38" fmla="*/ 0 w 4601817"/>
                  <a:gd name="connsiteY38" fmla="*/ 298174 h 1888435"/>
                  <a:gd name="connsiteX39" fmla="*/ 79513 w 4601817"/>
                  <a:gd name="connsiteY39" fmla="*/ 457200 h 1888435"/>
                  <a:gd name="connsiteX40" fmla="*/ 99391 w 4601817"/>
                  <a:gd name="connsiteY40" fmla="*/ 596348 h 1888435"/>
                  <a:gd name="connsiteX41" fmla="*/ 79513 w 4601817"/>
                  <a:gd name="connsiteY41" fmla="*/ 795130 h 1888435"/>
                  <a:gd name="connsiteX42" fmla="*/ 79513 w 4601817"/>
                  <a:gd name="connsiteY42" fmla="*/ 904461 h 1888435"/>
                  <a:gd name="connsiteX43" fmla="*/ 188843 w 4601817"/>
                  <a:gd name="connsiteY43" fmla="*/ 993913 h 1888435"/>
                  <a:gd name="connsiteX44" fmla="*/ 397565 w 4601817"/>
                  <a:gd name="connsiteY44" fmla="*/ 1043609 h 1888435"/>
                  <a:gd name="connsiteX45" fmla="*/ 477078 w 4601817"/>
                  <a:gd name="connsiteY45" fmla="*/ 1043609 h 1888435"/>
                  <a:gd name="connsiteX46" fmla="*/ 516835 w 4601817"/>
                  <a:gd name="connsiteY46" fmla="*/ 1143000 h 1888435"/>
                  <a:gd name="connsiteX47" fmla="*/ 536713 w 4601817"/>
                  <a:gd name="connsiteY47" fmla="*/ 1242391 h 1888435"/>
                  <a:gd name="connsiteX48" fmla="*/ 576470 w 4601817"/>
                  <a:gd name="connsiteY48" fmla="*/ 1262270 h 1888435"/>
                  <a:gd name="connsiteX49" fmla="*/ 675861 w 4601817"/>
                  <a:gd name="connsiteY49" fmla="*/ 1272209 h 1888435"/>
                  <a:gd name="connsiteX50" fmla="*/ 824948 w 4601817"/>
                  <a:gd name="connsiteY50" fmla="*/ 1212574 h 1888435"/>
                  <a:gd name="connsiteX51" fmla="*/ 914400 w 4601817"/>
                  <a:gd name="connsiteY51" fmla="*/ 1103243 h 1888435"/>
                  <a:gd name="connsiteX52" fmla="*/ 1023730 w 4601817"/>
                  <a:gd name="connsiteY52" fmla="*/ 1033670 h 1888435"/>
                  <a:gd name="connsiteX53" fmla="*/ 1192696 w 4601817"/>
                  <a:gd name="connsiteY53" fmla="*/ 1043609 h 1888435"/>
                  <a:gd name="connsiteX54" fmla="*/ 1391478 w 4601817"/>
                  <a:gd name="connsiteY54" fmla="*/ 1123122 h 1888435"/>
                  <a:gd name="connsiteX55" fmla="*/ 1550504 w 4601817"/>
                  <a:gd name="connsiteY55" fmla="*/ 1152939 h 1888435"/>
                  <a:gd name="connsiteX56" fmla="*/ 1645444 w 4601817"/>
                  <a:gd name="connsiteY56" fmla="*/ 1282044 h 1888435"/>
                  <a:gd name="connsiteX57" fmla="*/ 1736139 w 4601817"/>
                  <a:gd name="connsiteY57" fmla="*/ 1330187 h 1888435"/>
                  <a:gd name="connsiteX58" fmla="*/ 1833873 w 4601817"/>
                  <a:gd name="connsiteY58" fmla="*/ 1350893 h 1888435"/>
                  <a:gd name="connsiteX59" fmla="*/ 1987826 w 4601817"/>
                  <a:gd name="connsiteY59" fmla="*/ 1331843 h 1888435"/>
                  <a:gd name="connsiteX60" fmla="*/ 2246243 w 4601817"/>
                  <a:gd name="connsiteY60" fmla="*/ 1242391 h 1888435"/>
                  <a:gd name="connsiteX61" fmla="*/ 2464904 w 4601817"/>
                  <a:gd name="connsiteY61" fmla="*/ 1143000 h 1888435"/>
                  <a:gd name="connsiteX62" fmla="*/ 2653748 w 4601817"/>
                  <a:gd name="connsiteY62" fmla="*/ 1030150 h 1888435"/>
                  <a:gd name="connsiteX63" fmla="*/ 2773017 w 4601817"/>
                  <a:gd name="connsiteY63" fmla="*/ 1033670 h 1888435"/>
                  <a:gd name="connsiteX64" fmla="*/ 2918171 w 4601817"/>
                  <a:gd name="connsiteY64" fmla="*/ 1033670 h 1888435"/>
                  <a:gd name="connsiteX65" fmla="*/ 3041064 w 4601817"/>
                  <a:gd name="connsiteY65" fmla="*/ 1085022 h 1888435"/>
                  <a:gd name="connsiteX66" fmla="*/ 3163853 w 4601817"/>
                  <a:gd name="connsiteY66" fmla="*/ 1311965 h 1888435"/>
                  <a:gd name="connsiteX67" fmla="*/ 3169030 w 4601817"/>
                  <a:gd name="connsiteY67" fmla="*/ 1592642 h 1888435"/>
                  <a:gd name="connsiteX68" fmla="*/ 3220278 w 4601817"/>
                  <a:gd name="connsiteY68" fmla="*/ 1689652 h 1888435"/>
                  <a:gd name="connsiteX69" fmla="*/ 3339548 w 4601817"/>
                  <a:gd name="connsiteY69" fmla="*/ 1828800 h 1888435"/>
                  <a:gd name="connsiteX70" fmla="*/ 3429000 w 4601817"/>
                  <a:gd name="connsiteY70" fmla="*/ 1888435 h 1888435"/>
                  <a:gd name="connsiteX71" fmla="*/ 3568148 w 4601817"/>
                  <a:gd name="connsiteY71" fmla="*/ 1868556 h 1888435"/>
                  <a:gd name="connsiteX72" fmla="*/ 3747052 w 4601817"/>
                  <a:gd name="connsiteY72" fmla="*/ 1789043 h 1888435"/>
                  <a:gd name="connsiteX73" fmla="*/ 4045226 w 4601817"/>
                  <a:gd name="connsiteY73" fmla="*/ 1689652 h 1888435"/>
                  <a:gd name="connsiteX74" fmla="*/ 4224130 w 4601817"/>
                  <a:gd name="connsiteY74" fmla="*/ 1490870 h 1888435"/>
                  <a:gd name="connsiteX75" fmla="*/ 4293704 w 4601817"/>
                  <a:gd name="connsiteY75" fmla="*/ 1282148 h 1888435"/>
                  <a:gd name="connsiteX76" fmla="*/ 4303643 w 4601817"/>
                  <a:gd name="connsiteY76" fmla="*/ 1073426 h 1888435"/>
                  <a:gd name="connsiteX77" fmla="*/ 4323522 w 4601817"/>
                  <a:gd name="connsiteY77" fmla="*/ 884583 h 1888435"/>
                  <a:gd name="connsiteX78" fmla="*/ 4422913 w 4601817"/>
                  <a:gd name="connsiteY78" fmla="*/ 715617 h 1888435"/>
                  <a:gd name="connsiteX79" fmla="*/ 4522304 w 4601817"/>
                  <a:gd name="connsiteY79" fmla="*/ 546652 h 1888435"/>
                  <a:gd name="connsiteX80" fmla="*/ 4601817 w 4601817"/>
                  <a:gd name="connsiteY80" fmla="*/ 308113 h 1888435"/>
                  <a:gd name="connsiteX81" fmla="*/ 4572000 w 4601817"/>
                  <a:gd name="connsiteY81" fmla="*/ 119270 h 1888435"/>
                  <a:gd name="connsiteX82" fmla="*/ 4532243 w 4601817"/>
                  <a:gd name="connsiteY82" fmla="*/ 49696 h 1888435"/>
                  <a:gd name="connsiteX83" fmla="*/ 4472609 w 4601817"/>
                  <a:gd name="connsiteY83" fmla="*/ 19878 h 1888435"/>
                  <a:gd name="connsiteX84" fmla="*/ 4353339 w 4601817"/>
                  <a:gd name="connsiteY84" fmla="*/ 119270 h 1888435"/>
                  <a:gd name="connsiteX85" fmla="*/ 4253948 w 4601817"/>
                  <a:gd name="connsiteY85" fmla="*/ 188843 h 1888435"/>
                  <a:gd name="connsiteX86" fmla="*/ 4144617 w 4601817"/>
                  <a:gd name="connsiteY86" fmla="*/ 168965 h 1888435"/>
                  <a:gd name="connsiteX87" fmla="*/ 4065104 w 4601817"/>
                  <a:gd name="connsiteY87" fmla="*/ 99391 h 1888435"/>
                  <a:gd name="connsiteX88" fmla="*/ 4035287 w 4601817"/>
                  <a:gd name="connsiteY88" fmla="*/ 0 h 1888435"/>
                  <a:gd name="connsiteX89" fmla="*/ 3906078 w 4601817"/>
                  <a:gd name="connsiteY89" fmla="*/ 9939 h 1888435"/>
                  <a:gd name="connsiteX0" fmla="*/ 3906078 w 4601817"/>
                  <a:gd name="connsiteY0" fmla="*/ 9939 h 1888435"/>
                  <a:gd name="connsiteX1" fmla="*/ 3727174 w 4601817"/>
                  <a:gd name="connsiteY1" fmla="*/ 119270 h 1888435"/>
                  <a:gd name="connsiteX2" fmla="*/ 3498574 w 4601817"/>
                  <a:gd name="connsiteY2" fmla="*/ 218661 h 1888435"/>
                  <a:gd name="connsiteX3" fmla="*/ 3389243 w 4601817"/>
                  <a:gd name="connsiteY3" fmla="*/ 437322 h 1888435"/>
                  <a:gd name="connsiteX4" fmla="*/ 3240157 w 4601817"/>
                  <a:gd name="connsiteY4" fmla="*/ 556591 h 1888435"/>
                  <a:gd name="connsiteX5" fmla="*/ 3120887 w 4601817"/>
                  <a:gd name="connsiteY5" fmla="*/ 606287 h 1888435"/>
                  <a:gd name="connsiteX6" fmla="*/ 3011557 w 4601817"/>
                  <a:gd name="connsiteY6" fmla="*/ 576470 h 1888435"/>
                  <a:gd name="connsiteX7" fmla="*/ 2941983 w 4601817"/>
                  <a:gd name="connsiteY7" fmla="*/ 546652 h 1888435"/>
                  <a:gd name="connsiteX8" fmla="*/ 2852530 w 4601817"/>
                  <a:gd name="connsiteY8" fmla="*/ 586409 h 1888435"/>
                  <a:gd name="connsiteX9" fmla="*/ 2673626 w 4601817"/>
                  <a:gd name="connsiteY9" fmla="*/ 685800 h 1888435"/>
                  <a:gd name="connsiteX10" fmla="*/ 2514600 w 4601817"/>
                  <a:gd name="connsiteY10" fmla="*/ 715617 h 1888435"/>
                  <a:gd name="connsiteX11" fmla="*/ 2305878 w 4601817"/>
                  <a:gd name="connsiteY11" fmla="*/ 606287 h 1888435"/>
                  <a:gd name="connsiteX12" fmla="*/ 2057400 w 4601817"/>
                  <a:gd name="connsiteY12" fmla="*/ 477078 h 1888435"/>
                  <a:gd name="connsiteX13" fmla="*/ 1987826 w 4601817"/>
                  <a:gd name="connsiteY13" fmla="*/ 427383 h 1888435"/>
                  <a:gd name="connsiteX14" fmla="*/ 1818861 w 4601817"/>
                  <a:gd name="connsiteY14" fmla="*/ 387626 h 1888435"/>
                  <a:gd name="connsiteX15" fmla="*/ 1719470 w 4601817"/>
                  <a:gd name="connsiteY15" fmla="*/ 447261 h 1888435"/>
                  <a:gd name="connsiteX16" fmla="*/ 1679713 w 4601817"/>
                  <a:gd name="connsiteY16" fmla="*/ 536713 h 1888435"/>
                  <a:gd name="connsiteX17" fmla="*/ 1739348 w 4601817"/>
                  <a:gd name="connsiteY17" fmla="*/ 735496 h 1888435"/>
                  <a:gd name="connsiteX18" fmla="*/ 1729409 w 4601817"/>
                  <a:gd name="connsiteY18" fmla="*/ 874643 h 1888435"/>
                  <a:gd name="connsiteX19" fmla="*/ 1699591 w 4601817"/>
                  <a:gd name="connsiteY19" fmla="*/ 934278 h 1888435"/>
                  <a:gd name="connsiteX20" fmla="*/ 1510748 w 4601817"/>
                  <a:gd name="connsiteY20" fmla="*/ 914400 h 1888435"/>
                  <a:gd name="connsiteX21" fmla="*/ 1341783 w 4601817"/>
                  <a:gd name="connsiteY21" fmla="*/ 755374 h 1888435"/>
                  <a:gd name="connsiteX22" fmla="*/ 1202635 w 4601817"/>
                  <a:gd name="connsiteY22" fmla="*/ 616226 h 1888435"/>
                  <a:gd name="connsiteX23" fmla="*/ 1113183 w 4601817"/>
                  <a:gd name="connsiteY23" fmla="*/ 546652 h 1888435"/>
                  <a:gd name="connsiteX24" fmla="*/ 1013791 w 4601817"/>
                  <a:gd name="connsiteY24" fmla="*/ 377687 h 1888435"/>
                  <a:gd name="connsiteX25" fmla="*/ 954157 w 4601817"/>
                  <a:gd name="connsiteY25" fmla="*/ 278296 h 1888435"/>
                  <a:gd name="connsiteX26" fmla="*/ 904461 w 4601817"/>
                  <a:gd name="connsiteY26" fmla="*/ 238539 h 1888435"/>
                  <a:gd name="connsiteX27" fmla="*/ 824948 w 4601817"/>
                  <a:gd name="connsiteY27" fmla="*/ 278296 h 1888435"/>
                  <a:gd name="connsiteX28" fmla="*/ 725557 w 4601817"/>
                  <a:gd name="connsiteY28" fmla="*/ 337930 h 1888435"/>
                  <a:gd name="connsiteX29" fmla="*/ 665922 w 4601817"/>
                  <a:gd name="connsiteY29" fmla="*/ 337930 h 1888435"/>
                  <a:gd name="connsiteX30" fmla="*/ 556591 w 4601817"/>
                  <a:gd name="connsiteY30" fmla="*/ 457200 h 1888435"/>
                  <a:gd name="connsiteX31" fmla="*/ 467139 w 4601817"/>
                  <a:gd name="connsiteY31" fmla="*/ 536713 h 1888435"/>
                  <a:gd name="connsiteX32" fmla="*/ 377687 w 4601817"/>
                  <a:gd name="connsiteY32" fmla="*/ 536713 h 1888435"/>
                  <a:gd name="connsiteX33" fmla="*/ 337930 w 4601817"/>
                  <a:gd name="connsiteY33" fmla="*/ 487017 h 1888435"/>
                  <a:gd name="connsiteX34" fmla="*/ 208722 w 4601817"/>
                  <a:gd name="connsiteY34" fmla="*/ 298174 h 1888435"/>
                  <a:gd name="connsiteX35" fmla="*/ 168965 w 4601817"/>
                  <a:gd name="connsiteY35" fmla="*/ 178904 h 1888435"/>
                  <a:gd name="connsiteX36" fmla="*/ 49696 w 4601817"/>
                  <a:gd name="connsiteY36" fmla="*/ 149087 h 1888435"/>
                  <a:gd name="connsiteX37" fmla="*/ 0 w 4601817"/>
                  <a:gd name="connsiteY37" fmla="*/ 188843 h 1888435"/>
                  <a:gd name="connsiteX38" fmla="*/ 0 w 4601817"/>
                  <a:gd name="connsiteY38" fmla="*/ 298174 h 1888435"/>
                  <a:gd name="connsiteX39" fmla="*/ 79513 w 4601817"/>
                  <a:gd name="connsiteY39" fmla="*/ 457200 h 1888435"/>
                  <a:gd name="connsiteX40" fmla="*/ 99391 w 4601817"/>
                  <a:gd name="connsiteY40" fmla="*/ 596348 h 1888435"/>
                  <a:gd name="connsiteX41" fmla="*/ 79513 w 4601817"/>
                  <a:gd name="connsiteY41" fmla="*/ 795130 h 1888435"/>
                  <a:gd name="connsiteX42" fmla="*/ 79513 w 4601817"/>
                  <a:gd name="connsiteY42" fmla="*/ 904461 h 1888435"/>
                  <a:gd name="connsiteX43" fmla="*/ 188843 w 4601817"/>
                  <a:gd name="connsiteY43" fmla="*/ 993913 h 1888435"/>
                  <a:gd name="connsiteX44" fmla="*/ 397565 w 4601817"/>
                  <a:gd name="connsiteY44" fmla="*/ 1043609 h 1888435"/>
                  <a:gd name="connsiteX45" fmla="*/ 477078 w 4601817"/>
                  <a:gd name="connsiteY45" fmla="*/ 1043609 h 1888435"/>
                  <a:gd name="connsiteX46" fmla="*/ 516835 w 4601817"/>
                  <a:gd name="connsiteY46" fmla="*/ 1143000 h 1888435"/>
                  <a:gd name="connsiteX47" fmla="*/ 536713 w 4601817"/>
                  <a:gd name="connsiteY47" fmla="*/ 1242391 h 1888435"/>
                  <a:gd name="connsiteX48" fmla="*/ 576470 w 4601817"/>
                  <a:gd name="connsiteY48" fmla="*/ 1262270 h 1888435"/>
                  <a:gd name="connsiteX49" fmla="*/ 675861 w 4601817"/>
                  <a:gd name="connsiteY49" fmla="*/ 1272209 h 1888435"/>
                  <a:gd name="connsiteX50" fmla="*/ 824948 w 4601817"/>
                  <a:gd name="connsiteY50" fmla="*/ 1212574 h 1888435"/>
                  <a:gd name="connsiteX51" fmla="*/ 914400 w 4601817"/>
                  <a:gd name="connsiteY51" fmla="*/ 1103243 h 1888435"/>
                  <a:gd name="connsiteX52" fmla="*/ 1023730 w 4601817"/>
                  <a:gd name="connsiteY52" fmla="*/ 1033670 h 1888435"/>
                  <a:gd name="connsiteX53" fmla="*/ 1192696 w 4601817"/>
                  <a:gd name="connsiteY53" fmla="*/ 1043609 h 1888435"/>
                  <a:gd name="connsiteX54" fmla="*/ 1408146 w 4601817"/>
                  <a:gd name="connsiteY54" fmla="*/ 1151697 h 1888435"/>
                  <a:gd name="connsiteX55" fmla="*/ 1550504 w 4601817"/>
                  <a:gd name="connsiteY55" fmla="*/ 1152939 h 1888435"/>
                  <a:gd name="connsiteX56" fmla="*/ 1645444 w 4601817"/>
                  <a:gd name="connsiteY56" fmla="*/ 1282044 h 1888435"/>
                  <a:gd name="connsiteX57" fmla="*/ 1736139 w 4601817"/>
                  <a:gd name="connsiteY57" fmla="*/ 1330187 h 1888435"/>
                  <a:gd name="connsiteX58" fmla="*/ 1833873 w 4601817"/>
                  <a:gd name="connsiteY58" fmla="*/ 1350893 h 1888435"/>
                  <a:gd name="connsiteX59" fmla="*/ 1987826 w 4601817"/>
                  <a:gd name="connsiteY59" fmla="*/ 1331843 h 1888435"/>
                  <a:gd name="connsiteX60" fmla="*/ 2246243 w 4601817"/>
                  <a:gd name="connsiteY60" fmla="*/ 1242391 h 1888435"/>
                  <a:gd name="connsiteX61" fmla="*/ 2464904 w 4601817"/>
                  <a:gd name="connsiteY61" fmla="*/ 1143000 h 1888435"/>
                  <a:gd name="connsiteX62" fmla="*/ 2653748 w 4601817"/>
                  <a:gd name="connsiteY62" fmla="*/ 1030150 h 1888435"/>
                  <a:gd name="connsiteX63" fmla="*/ 2773017 w 4601817"/>
                  <a:gd name="connsiteY63" fmla="*/ 1033670 h 1888435"/>
                  <a:gd name="connsiteX64" fmla="*/ 2918171 w 4601817"/>
                  <a:gd name="connsiteY64" fmla="*/ 1033670 h 1888435"/>
                  <a:gd name="connsiteX65" fmla="*/ 3041064 w 4601817"/>
                  <a:gd name="connsiteY65" fmla="*/ 1085022 h 1888435"/>
                  <a:gd name="connsiteX66" fmla="*/ 3163853 w 4601817"/>
                  <a:gd name="connsiteY66" fmla="*/ 1311965 h 1888435"/>
                  <a:gd name="connsiteX67" fmla="*/ 3169030 w 4601817"/>
                  <a:gd name="connsiteY67" fmla="*/ 1592642 h 1888435"/>
                  <a:gd name="connsiteX68" fmla="*/ 3220278 w 4601817"/>
                  <a:gd name="connsiteY68" fmla="*/ 1689652 h 1888435"/>
                  <a:gd name="connsiteX69" fmla="*/ 3339548 w 4601817"/>
                  <a:gd name="connsiteY69" fmla="*/ 1828800 h 1888435"/>
                  <a:gd name="connsiteX70" fmla="*/ 3429000 w 4601817"/>
                  <a:gd name="connsiteY70" fmla="*/ 1888435 h 1888435"/>
                  <a:gd name="connsiteX71" fmla="*/ 3568148 w 4601817"/>
                  <a:gd name="connsiteY71" fmla="*/ 1868556 h 1888435"/>
                  <a:gd name="connsiteX72" fmla="*/ 3747052 w 4601817"/>
                  <a:gd name="connsiteY72" fmla="*/ 1789043 h 1888435"/>
                  <a:gd name="connsiteX73" fmla="*/ 4045226 w 4601817"/>
                  <a:gd name="connsiteY73" fmla="*/ 1689652 h 1888435"/>
                  <a:gd name="connsiteX74" fmla="*/ 4224130 w 4601817"/>
                  <a:gd name="connsiteY74" fmla="*/ 1490870 h 1888435"/>
                  <a:gd name="connsiteX75" fmla="*/ 4293704 w 4601817"/>
                  <a:gd name="connsiteY75" fmla="*/ 1282148 h 1888435"/>
                  <a:gd name="connsiteX76" fmla="*/ 4303643 w 4601817"/>
                  <a:gd name="connsiteY76" fmla="*/ 1073426 h 1888435"/>
                  <a:gd name="connsiteX77" fmla="*/ 4323522 w 4601817"/>
                  <a:gd name="connsiteY77" fmla="*/ 884583 h 1888435"/>
                  <a:gd name="connsiteX78" fmla="*/ 4422913 w 4601817"/>
                  <a:gd name="connsiteY78" fmla="*/ 715617 h 1888435"/>
                  <a:gd name="connsiteX79" fmla="*/ 4522304 w 4601817"/>
                  <a:gd name="connsiteY79" fmla="*/ 546652 h 1888435"/>
                  <a:gd name="connsiteX80" fmla="*/ 4601817 w 4601817"/>
                  <a:gd name="connsiteY80" fmla="*/ 308113 h 1888435"/>
                  <a:gd name="connsiteX81" fmla="*/ 4572000 w 4601817"/>
                  <a:gd name="connsiteY81" fmla="*/ 119270 h 1888435"/>
                  <a:gd name="connsiteX82" fmla="*/ 4532243 w 4601817"/>
                  <a:gd name="connsiteY82" fmla="*/ 49696 h 1888435"/>
                  <a:gd name="connsiteX83" fmla="*/ 4472609 w 4601817"/>
                  <a:gd name="connsiteY83" fmla="*/ 19878 h 1888435"/>
                  <a:gd name="connsiteX84" fmla="*/ 4353339 w 4601817"/>
                  <a:gd name="connsiteY84" fmla="*/ 119270 h 1888435"/>
                  <a:gd name="connsiteX85" fmla="*/ 4253948 w 4601817"/>
                  <a:gd name="connsiteY85" fmla="*/ 188843 h 1888435"/>
                  <a:gd name="connsiteX86" fmla="*/ 4144617 w 4601817"/>
                  <a:gd name="connsiteY86" fmla="*/ 168965 h 1888435"/>
                  <a:gd name="connsiteX87" fmla="*/ 4065104 w 4601817"/>
                  <a:gd name="connsiteY87" fmla="*/ 99391 h 1888435"/>
                  <a:gd name="connsiteX88" fmla="*/ 4035287 w 4601817"/>
                  <a:gd name="connsiteY88" fmla="*/ 0 h 1888435"/>
                  <a:gd name="connsiteX89" fmla="*/ 3906078 w 4601817"/>
                  <a:gd name="connsiteY89" fmla="*/ 9939 h 1888435"/>
                  <a:gd name="connsiteX0" fmla="*/ 3906078 w 4601817"/>
                  <a:gd name="connsiteY0" fmla="*/ 9939 h 1888435"/>
                  <a:gd name="connsiteX1" fmla="*/ 3727174 w 4601817"/>
                  <a:gd name="connsiteY1" fmla="*/ 119270 h 1888435"/>
                  <a:gd name="connsiteX2" fmla="*/ 3498574 w 4601817"/>
                  <a:gd name="connsiteY2" fmla="*/ 218661 h 1888435"/>
                  <a:gd name="connsiteX3" fmla="*/ 3389243 w 4601817"/>
                  <a:gd name="connsiteY3" fmla="*/ 437322 h 1888435"/>
                  <a:gd name="connsiteX4" fmla="*/ 3240157 w 4601817"/>
                  <a:gd name="connsiteY4" fmla="*/ 556591 h 1888435"/>
                  <a:gd name="connsiteX5" fmla="*/ 3120887 w 4601817"/>
                  <a:gd name="connsiteY5" fmla="*/ 606287 h 1888435"/>
                  <a:gd name="connsiteX6" fmla="*/ 3011557 w 4601817"/>
                  <a:gd name="connsiteY6" fmla="*/ 576470 h 1888435"/>
                  <a:gd name="connsiteX7" fmla="*/ 2941983 w 4601817"/>
                  <a:gd name="connsiteY7" fmla="*/ 546652 h 1888435"/>
                  <a:gd name="connsiteX8" fmla="*/ 2852530 w 4601817"/>
                  <a:gd name="connsiteY8" fmla="*/ 586409 h 1888435"/>
                  <a:gd name="connsiteX9" fmla="*/ 2673626 w 4601817"/>
                  <a:gd name="connsiteY9" fmla="*/ 685800 h 1888435"/>
                  <a:gd name="connsiteX10" fmla="*/ 2514600 w 4601817"/>
                  <a:gd name="connsiteY10" fmla="*/ 715617 h 1888435"/>
                  <a:gd name="connsiteX11" fmla="*/ 2305878 w 4601817"/>
                  <a:gd name="connsiteY11" fmla="*/ 606287 h 1888435"/>
                  <a:gd name="connsiteX12" fmla="*/ 2057400 w 4601817"/>
                  <a:gd name="connsiteY12" fmla="*/ 477078 h 1888435"/>
                  <a:gd name="connsiteX13" fmla="*/ 1987826 w 4601817"/>
                  <a:gd name="connsiteY13" fmla="*/ 427383 h 1888435"/>
                  <a:gd name="connsiteX14" fmla="*/ 1818861 w 4601817"/>
                  <a:gd name="connsiteY14" fmla="*/ 387626 h 1888435"/>
                  <a:gd name="connsiteX15" fmla="*/ 1719470 w 4601817"/>
                  <a:gd name="connsiteY15" fmla="*/ 447261 h 1888435"/>
                  <a:gd name="connsiteX16" fmla="*/ 1679713 w 4601817"/>
                  <a:gd name="connsiteY16" fmla="*/ 536713 h 1888435"/>
                  <a:gd name="connsiteX17" fmla="*/ 1739348 w 4601817"/>
                  <a:gd name="connsiteY17" fmla="*/ 735496 h 1888435"/>
                  <a:gd name="connsiteX18" fmla="*/ 1729409 w 4601817"/>
                  <a:gd name="connsiteY18" fmla="*/ 874643 h 1888435"/>
                  <a:gd name="connsiteX19" fmla="*/ 1699591 w 4601817"/>
                  <a:gd name="connsiteY19" fmla="*/ 934278 h 1888435"/>
                  <a:gd name="connsiteX20" fmla="*/ 1510748 w 4601817"/>
                  <a:gd name="connsiteY20" fmla="*/ 914400 h 1888435"/>
                  <a:gd name="connsiteX21" fmla="*/ 1341783 w 4601817"/>
                  <a:gd name="connsiteY21" fmla="*/ 755374 h 1888435"/>
                  <a:gd name="connsiteX22" fmla="*/ 1202635 w 4601817"/>
                  <a:gd name="connsiteY22" fmla="*/ 616226 h 1888435"/>
                  <a:gd name="connsiteX23" fmla="*/ 1113183 w 4601817"/>
                  <a:gd name="connsiteY23" fmla="*/ 546652 h 1888435"/>
                  <a:gd name="connsiteX24" fmla="*/ 1013791 w 4601817"/>
                  <a:gd name="connsiteY24" fmla="*/ 377687 h 1888435"/>
                  <a:gd name="connsiteX25" fmla="*/ 954157 w 4601817"/>
                  <a:gd name="connsiteY25" fmla="*/ 278296 h 1888435"/>
                  <a:gd name="connsiteX26" fmla="*/ 904461 w 4601817"/>
                  <a:gd name="connsiteY26" fmla="*/ 238539 h 1888435"/>
                  <a:gd name="connsiteX27" fmla="*/ 824948 w 4601817"/>
                  <a:gd name="connsiteY27" fmla="*/ 278296 h 1888435"/>
                  <a:gd name="connsiteX28" fmla="*/ 725557 w 4601817"/>
                  <a:gd name="connsiteY28" fmla="*/ 337930 h 1888435"/>
                  <a:gd name="connsiteX29" fmla="*/ 665922 w 4601817"/>
                  <a:gd name="connsiteY29" fmla="*/ 337930 h 1888435"/>
                  <a:gd name="connsiteX30" fmla="*/ 556591 w 4601817"/>
                  <a:gd name="connsiteY30" fmla="*/ 457200 h 1888435"/>
                  <a:gd name="connsiteX31" fmla="*/ 467139 w 4601817"/>
                  <a:gd name="connsiteY31" fmla="*/ 536713 h 1888435"/>
                  <a:gd name="connsiteX32" fmla="*/ 377687 w 4601817"/>
                  <a:gd name="connsiteY32" fmla="*/ 536713 h 1888435"/>
                  <a:gd name="connsiteX33" fmla="*/ 337930 w 4601817"/>
                  <a:gd name="connsiteY33" fmla="*/ 487017 h 1888435"/>
                  <a:gd name="connsiteX34" fmla="*/ 208722 w 4601817"/>
                  <a:gd name="connsiteY34" fmla="*/ 298174 h 1888435"/>
                  <a:gd name="connsiteX35" fmla="*/ 168965 w 4601817"/>
                  <a:gd name="connsiteY35" fmla="*/ 178904 h 1888435"/>
                  <a:gd name="connsiteX36" fmla="*/ 49696 w 4601817"/>
                  <a:gd name="connsiteY36" fmla="*/ 149087 h 1888435"/>
                  <a:gd name="connsiteX37" fmla="*/ 0 w 4601817"/>
                  <a:gd name="connsiteY37" fmla="*/ 188843 h 1888435"/>
                  <a:gd name="connsiteX38" fmla="*/ 0 w 4601817"/>
                  <a:gd name="connsiteY38" fmla="*/ 298174 h 1888435"/>
                  <a:gd name="connsiteX39" fmla="*/ 79513 w 4601817"/>
                  <a:gd name="connsiteY39" fmla="*/ 457200 h 1888435"/>
                  <a:gd name="connsiteX40" fmla="*/ 99391 w 4601817"/>
                  <a:gd name="connsiteY40" fmla="*/ 596348 h 1888435"/>
                  <a:gd name="connsiteX41" fmla="*/ 79513 w 4601817"/>
                  <a:gd name="connsiteY41" fmla="*/ 795130 h 1888435"/>
                  <a:gd name="connsiteX42" fmla="*/ 79513 w 4601817"/>
                  <a:gd name="connsiteY42" fmla="*/ 904461 h 1888435"/>
                  <a:gd name="connsiteX43" fmla="*/ 188843 w 4601817"/>
                  <a:gd name="connsiteY43" fmla="*/ 993913 h 1888435"/>
                  <a:gd name="connsiteX44" fmla="*/ 397565 w 4601817"/>
                  <a:gd name="connsiteY44" fmla="*/ 1043609 h 1888435"/>
                  <a:gd name="connsiteX45" fmla="*/ 477078 w 4601817"/>
                  <a:gd name="connsiteY45" fmla="*/ 1043609 h 1888435"/>
                  <a:gd name="connsiteX46" fmla="*/ 516835 w 4601817"/>
                  <a:gd name="connsiteY46" fmla="*/ 1143000 h 1888435"/>
                  <a:gd name="connsiteX47" fmla="*/ 536713 w 4601817"/>
                  <a:gd name="connsiteY47" fmla="*/ 1242391 h 1888435"/>
                  <a:gd name="connsiteX48" fmla="*/ 576470 w 4601817"/>
                  <a:gd name="connsiteY48" fmla="*/ 1262270 h 1888435"/>
                  <a:gd name="connsiteX49" fmla="*/ 675861 w 4601817"/>
                  <a:gd name="connsiteY49" fmla="*/ 1272209 h 1888435"/>
                  <a:gd name="connsiteX50" fmla="*/ 824948 w 4601817"/>
                  <a:gd name="connsiteY50" fmla="*/ 1212574 h 1888435"/>
                  <a:gd name="connsiteX51" fmla="*/ 914400 w 4601817"/>
                  <a:gd name="connsiteY51" fmla="*/ 1103243 h 1888435"/>
                  <a:gd name="connsiteX52" fmla="*/ 1023730 w 4601817"/>
                  <a:gd name="connsiteY52" fmla="*/ 1033670 h 1888435"/>
                  <a:gd name="connsiteX53" fmla="*/ 1192696 w 4601817"/>
                  <a:gd name="connsiteY53" fmla="*/ 1043609 h 1888435"/>
                  <a:gd name="connsiteX54" fmla="*/ 1408146 w 4601817"/>
                  <a:gd name="connsiteY54" fmla="*/ 1151697 h 1888435"/>
                  <a:gd name="connsiteX55" fmla="*/ 1550504 w 4601817"/>
                  <a:gd name="connsiteY55" fmla="*/ 1169608 h 1888435"/>
                  <a:gd name="connsiteX56" fmla="*/ 1645444 w 4601817"/>
                  <a:gd name="connsiteY56" fmla="*/ 1282044 h 1888435"/>
                  <a:gd name="connsiteX57" fmla="*/ 1736139 w 4601817"/>
                  <a:gd name="connsiteY57" fmla="*/ 1330187 h 1888435"/>
                  <a:gd name="connsiteX58" fmla="*/ 1833873 w 4601817"/>
                  <a:gd name="connsiteY58" fmla="*/ 1350893 h 1888435"/>
                  <a:gd name="connsiteX59" fmla="*/ 1987826 w 4601817"/>
                  <a:gd name="connsiteY59" fmla="*/ 1331843 h 1888435"/>
                  <a:gd name="connsiteX60" fmla="*/ 2246243 w 4601817"/>
                  <a:gd name="connsiteY60" fmla="*/ 1242391 h 1888435"/>
                  <a:gd name="connsiteX61" fmla="*/ 2464904 w 4601817"/>
                  <a:gd name="connsiteY61" fmla="*/ 1143000 h 1888435"/>
                  <a:gd name="connsiteX62" fmla="*/ 2653748 w 4601817"/>
                  <a:gd name="connsiteY62" fmla="*/ 1030150 h 1888435"/>
                  <a:gd name="connsiteX63" fmla="*/ 2773017 w 4601817"/>
                  <a:gd name="connsiteY63" fmla="*/ 1033670 h 1888435"/>
                  <a:gd name="connsiteX64" fmla="*/ 2918171 w 4601817"/>
                  <a:gd name="connsiteY64" fmla="*/ 1033670 h 1888435"/>
                  <a:gd name="connsiteX65" fmla="*/ 3041064 w 4601817"/>
                  <a:gd name="connsiteY65" fmla="*/ 1085022 h 1888435"/>
                  <a:gd name="connsiteX66" fmla="*/ 3163853 w 4601817"/>
                  <a:gd name="connsiteY66" fmla="*/ 1311965 h 1888435"/>
                  <a:gd name="connsiteX67" fmla="*/ 3169030 w 4601817"/>
                  <a:gd name="connsiteY67" fmla="*/ 1592642 h 1888435"/>
                  <a:gd name="connsiteX68" fmla="*/ 3220278 w 4601817"/>
                  <a:gd name="connsiteY68" fmla="*/ 1689652 h 1888435"/>
                  <a:gd name="connsiteX69" fmla="*/ 3339548 w 4601817"/>
                  <a:gd name="connsiteY69" fmla="*/ 1828800 h 1888435"/>
                  <a:gd name="connsiteX70" fmla="*/ 3429000 w 4601817"/>
                  <a:gd name="connsiteY70" fmla="*/ 1888435 h 1888435"/>
                  <a:gd name="connsiteX71" fmla="*/ 3568148 w 4601817"/>
                  <a:gd name="connsiteY71" fmla="*/ 1868556 h 1888435"/>
                  <a:gd name="connsiteX72" fmla="*/ 3747052 w 4601817"/>
                  <a:gd name="connsiteY72" fmla="*/ 1789043 h 1888435"/>
                  <a:gd name="connsiteX73" fmla="*/ 4045226 w 4601817"/>
                  <a:gd name="connsiteY73" fmla="*/ 1689652 h 1888435"/>
                  <a:gd name="connsiteX74" fmla="*/ 4224130 w 4601817"/>
                  <a:gd name="connsiteY74" fmla="*/ 1490870 h 1888435"/>
                  <a:gd name="connsiteX75" fmla="*/ 4293704 w 4601817"/>
                  <a:gd name="connsiteY75" fmla="*/ 1282148 h 1888435"/>
                  <a:gd name="connsiteX76" fmla="*/ 4303643 w 4601817"/>
                  <a:gd name="connsiteY76" fmla="*/ 1073426 h 1888435"/>
                  <a:gd name="connsiteX77" fmla="*/ 4323522 w 4601817"/>
                  <a:gd name="connsiteY77" fmla="*/ 884583 h 1888435"/>
                  <a:gd name="connsiteX78" fmla="*/ 4422913 w 4601817"/>
                  <a:gd name="connsiteY78" fmla="*/ 715617 h 1888435"/>
                  <a:gd name="connsiteX79" fmla="*/ 4522304 w 4601817"/>
                  <a:gd name="connsiteY79" fmla="*/ 546652 h 1888435"/>
                  <a:gd name="connsiteX80" fmla="*/ 4601817 w 4601817"/>
                  <a:gd name="connsiteY80" fmla="*/ 308113 h 1888435"/>
                  <a:gd name="connsiteX81" fmla="*/ 4572000 w 4601817"/>
                  <a:gd name="connsiteY81" fmla="*/ 119270 h 1888435"/>
                  <a:gd name="connsiteX82" fmla="*/ 4532243 w 4601817"/>
                  <a:gd name="connsiteY82" fmla="*/ 49696 h 1888435"/>
                  <a:gd name="connsiteX83" fmla="*/ 4472609 w 4601817"/>
                  <a:gd name="connsiteY83" fmla="*/ 19878 h 1888435"/>
                  <a:gd name="connsiteX84" fmla="*/ 4353339 w 4601817"/>
                  <a:gd name="connsiteY84" fmla="*/ 119270 h 1888435"/>
                  <a:gd name="connsiteX85" fmla="*/ 4253948 w 4601817"/>
                  <a:gd name="connsiteY85" fmla="*/ 188843 h 1888435"/>
                  <a:gd name="connsiteX86" fmla="*/ 4144617 w 4601817"/>
                  <a:gd name="connsiteY86" fmla="*/ 168965 h 1888435"/>
                  <a:gd name="connsiteX87" fmla="*/ 4065104 w 4601817"/>
                  <a:gd name="connsiteY87" fmla="*/ 99391 h 1888435"/>
                  <a:gd name="connsiteX88" fmla="*/ 4035287 w 4601817"/>
                  <a:gd name="connsiteY88" fmla="*/ 0 h 1888435"/>
                  <a:gd name="connsiteX89" fmla="*/ 3906078 w 4601817"/>
                  <a:gd name="connsiteY89" fmla="*/ 9939 h 1888435"/>
                  <a:gd name="connsiteX0" fmla="*/ 3906078 w 4601817"/>
                  <a:gd name="connsiteY0" fmla="*/ 9939 h 1888435"/>
                  <a:gd name="connsiteX1" fmla="*/ 3727174 w 4601817"/>
                  <a:gd name="connsiteY1" fmla="*/ 119270 h 1888435"/>
                  <a:gd name="connsiteX2" fmla="*/ 3498574 w 4601817"/>
                  <a:gd name="connsiteY2" fmla="*/ 218661 h 1888435"/>
                  <a:gd name="connsiteX3" fmla="*/ 3389243 w 4601817"/>
                  <a:gd name="connsiteY3" fmla="*/ 437322 h 1888435"/>
                  <a:gd name="connsiteX4" fmla="*/ 3240157 w 4601817"/>
                  <a:gd name="connsiteY4" fmla="*/ 556591 h 1888435"/>
                  <a:gd name="connsiteX5" fmla="*/ 3120887 w 4601817"/>
                  <a:gd name="connsiteY5" fmla="*/ 606287 h 1888435"/>
                  <a:gd name="connsiteX6" fmla="*/ 3011557 w 4601817"/>
                  <a:gd name="connsiteY6" fmla="*/ 576470 h 1888435"/>
                  <a:gd name="connsiteX7" fmla="*/ 2941983 w 4601817"/>
                  <a:gd name="connsiteY7" fmla="*/ 546652 h 1888435"/>
                  <a:gd name="connsiteX8" fmla="*/ 2852530 w 4601817"/>
                  <a:gd name="connsiteY8" fmla="*/ 586409 h 1888435"/>
                  <a:gd name="connsiteX9" fmla="*/ 2673626 w 4601817"/>
                  <a:gd name="connsiteY9" fmla="*/ 685800 h 1888435"/>
                  <a:gd name="connsiteX10" fmla="*/ 2514600 w 4601817"/>
                  <a:gd name="connsiteY10" fmla="*/ 715617 h 1888435"/>
                  <a:gd name="connsiteX11" fmla="*/ 2305878 w 4601817"/>
                  <a:gd name="connsiteY11" fmla="*/ 606287 h 1888435"/>
                  <a:gd name="connsiteX12" fmla="*/ 2057400 w 4601817"/>
                  <a:gd name="connsiteY12" fmla="*/ 477078 h 1888435"/>
                  <a:gd name="connsiteX13" fmla="*/ 1987826 w 4601817"/>
                  <a:gd name="connsiteY13" fmla="*/ 427383 h 1888435"/>
                  <a:gd name="connsiteX14" fmla="*/ 1818861 w 4601817"/>
                  <a:gd name="connsiteY14" fmla="*/ 387626 h 1888435"/>
                  <a:gd name="connsiteX15" fmla="*/ 1719470 w 4601817"/>
                  <a:gd name="connsiteY15" fmla="*/ 447261 h 1888435"/>
                  <a:gd name="connsiteX16" fmla="*/ 1679713 w 4601817"/>
                  <a:gd name="connsiteY16" fmla="*/ 536713 h 1888435"/>
                  <a:gd name="connsiteX17" fmla="*/ 1739348 w 4601817"/>
                  <a:gd name="connsiteY17" fmla="*/ 735496 h 1888435"/>
                  <a:gd name="connsiteX18" fmla="*/ 1729409 w 4601817"/>
                  <a:gd name="connsiteY18" fmla="*/ 874643 h 1888435"/>
                  <a:gd name="connsiteX19" fmla="*/ 1699591 w 4601817"/>
                  <a:gd name="connsiteY19" fmla="*/ 934278 h 1888435"/>
                  <a:gd name="connsiteX20" fmla="*/ 1624013 w 4601817"/>
                  <a:gd name="connsiteY20" fmla="*/ 958194 h 1888435"/>
                  <a:gd name="connsiteX21" fmla="*/ 1510748 w 4601817"/>
                  <a:gd name="connsiteY21" fmla="*/ 914400 h 1888435"/>
                  <a:gd name="connsiteX22" fmla="*/ 1341783 w 4601817"/>
                  <a:gd name="connsiteY22" fmla="*/ 755374 h 1888435"/>
                  <a:gd name="connsiteX23" fmla="*/ 1202635 w 4601817"/>
                  <a:gd name="connsiteY23" fmla="*/ 616226 h 1888435"/>
                  <a:gd name="connsiteX24" fmla="*/ 1113183 w 4601817"/>
                  <a:gd name="connsiteY24" fmla="*/ 546652 h 1888435"/>
                  <a:gd name="connsiteX25" fmla="*/ 1013791 w 4601817"/>
                  <a:gd name="connsiteY25" fmla="*/ 377687 h 1888435"/>
                  <a:gd name="connsiteX26" fmla="*/ 954157 w 4601817"/>
                  <a:gd name="connsiteY26" fmla="*/ 278296 h 1888435"/>
                  <a:gd name="connsiteX27" fmla="*/ 904461 w 4601817"/>
                  <a:gd name="connsiteY27" fmla="*/ 238539 h 1888435"/>
                  <a:gd name="connsiteX28" fmla="*/ 824948 w 4601817"/>
                  <a:gd name="connsiteY28" fmla="*/ 278296 h 1888435"/>
                  <a:gd name="connsiteX29" fmla="*/ 725557 w 4601817"/>
                  <a:gd name="connsiteY29" fmla="*/ 337930 h 1888435"/>
                  <a:gd name="connsiteX30" fmla="*/ 665922 w 4601817"/>
                  <a:gd name="connsiteY30" fmla="*/ 337930 h 1888435"/>
                  <a:gd name="connsiteX31" fmla="*/ 556591 w 4601817"/>
                  <a:gd name="connsiteY31" fmla="*/ 457200 h 1888435"/>
                  <a:gd name="connsiteX32" fmla="*/ 467139 w 4601817"/>
                  <a:gd name="connsiteY32" fmla="*/ 536713 h 1888435"/>
                  <a:gd name="connsiteX33" fmla="*/ 377687 w 4601817"/>
                  <a:gd name="connsiteY33" fmla="*/ 536713 h 1888435"/>
                  <a:gd name="connsiteX34" fmla="*/ 337930 w 4601817"/>
                  <a:gd name="connsiteY34" fmla="*/ 487017 h 1888435"/>
                  <a:gd name="connsiteX35" fmla="*/ 208722 w 4601817"/>
                  <a:gd name="connsiteY35" fmla="*/ 298174 h 1888435"/>
                  <a:gd name="connsiteX36" fmla="*/ 168965 w 4601817"/>
                  <a:gd name="connsiteY36" fmla="*/ 178904 h 1888435"/>
                  <a:gd name="connsiteX37" fmla="*/ 49696 w 4601817"/>
                  <a:gd name="connsiteY37" fmla="*/ 149087 h 1888435"/>
                  <a:gd name="connsiteX38" fmla="*/ 0 w 4601817"/>
                  <a:gd name="connsiteY38" fmla="*/ 188843 h 1888435"/>
                  <a:gd name="connsiteX39" fmla="*/ 0 w 4601817"/>
                  <a:gd name="connsiteY39" fmla="*/ 298174 h 1888435"/>
                  <a:gd name="connsiteX40" fmla="*/ 79513 w 4601817"/>
                  <a:gd name="connsiteY40" fmla="*/ 457200 h 1888435"/>
                  <a:gd name="connsiteX41" fmla="*/ 99391 w 4601817"/>
                  <a:gd name="connsiteY41" fmla="*/ 596348 h 1888435"/>
                  <a:gd name="connsiteX42" fmla="*/ 79513 w 4601817"/>
                  <a:gd name="connsiteY42" fmla="*/ 795130 h 1888435"/>
                  <a:gd name="connsiteX43" fmla="*/ 79513 w 4601817"/>
                  <a:gd name="connsiteY43" fmla="*/ 904461 h 1888435"/>
                  <a:gd name="connsiteX44" fmla="*/ 188843 w 4601817"/>
                  <a:gd name="connsiteY44" fmla="*/ 993913 h 1888435"/>
                  <a:gd name="connsiteX45" fmla="*/ 397565 w 4601817"/>
                  <a:gd name="connsiteY45" fmla="*/ 1043609 h 1888435"/>
                  <a:gd name="connsiteX46" fmla="*/ 477078 w 4601817"/>
                  <a:gd name="connsiteY46" fmla="*/ 1043609 h 1888435"/>
                  <a:gd name="connsiteX47" fmla="*/ 516835 w 4601817"/>
                  <a:gd name="connsiteY47" fmla="*/ 1143000 h 1888435"/>
                  <a:gd name="connsiteX48" fmla="*/ 536713 w 4601817"/>
                  <a:gd name="connsiteY48" fmla="*/ 1242391 h 1888435"/>
                  <a:gd name="connsiteX49" fmla="*/ 576470 w 4601817"/>
                  <a:gd name="connsiteY49" fmla="*/ 1262270 h 1888435"/>
                  <a:gd name="connsiteX50" fmla="*/ 675861 w 4601817"/>
                  <a:gd name="connsiteY50" fmla="*/ 1272209 h 1888435"/>
                  <a:gd name="connsiteX51" fmla="*/ 824948 w 4601817"/>
                  <a:gd name="connsiteY51" fmla="*/ 1212574 h 1888435"/>
                  <a:gd name="connsiteX52" fmla="*/ 914400 w 4601817"/>
                  <a:gd name="connsiteY52" fmla="*/ 1103243 h 1888435"/>
                  <a:gd name="connsiteX53" fmla="*/ 1023730 w 4601817"/>
                  <a:gd name="connsiteY53" fmla="*/ 1033670 h 1888435"/>
                  <a:gd name="connsiteX54" fmla="*/ 1192696 w 4601817"/>
                  <a:gd name="connsiteY54" fmla="*/ 1043609 h 1888435"/>
                  <a:gd name="connsiteX55" fmla="*/ 1408146 w 4601817"/>
                  <a:gd name="connsiteY55" fmla="*/ 1151697 h 1888435"/>
                  <a:gd name="connsiteX56" fmla="*/ 1550504 w 4601817"/>
                  <a:gd name="connsiteY56" fmla="*/ 1169608 h 1888435"/>
                  <a:gd name="connsiteX57" fmla="*/ 1645444 w 4601817"/>
                  <a:gd name="connsiteY57" fmla="*/ 1282044 h 1888435"/>
                  <a:gd name="connsiteX58" fmla="*/ 1736139 w 4601817"/>
                  <a:gd name="connsiteY58" fmla="*/ 1330187 h 1888435"/>
                  <a:gd name="connsiteX59" fmla="*/ 1833873 w 4601817"/>
                  <a:gd name="connsiteY59" fmla="*/ 1350893 h 1888435"/>
                  <a:gd name="connsiteX60" fmla="*/ 1987826 w 4601817"/>
                  <a:gd name="connsiteY60" fmla="*/ 1331843 h 1888435"/>
                  <a:gd name="connsiteX61" fmla="*/ 2246243 w 4601817"/>
                  <a:gd name="connsiteY61" fmla="*/ 1242391 h 1888435"/>
                  <a:gd name="connsiteX62" fmla="*/ 2464904 w 4601817"/>
                  <a:gd name="connsiteY62" fmla="*/ 1143000 h 1888435"/>
                  <a:gd name="connsiteX63" fmla="*/ 2653748 w 4601817"/>
                  <a:gd name="connsiteY63" fmla="*/ 1030150 h 1888435"/>
                  <a:gd name="connsiteX64" fmla="*/ 2773017 w 4601817"/>
                  <a:gd name="connsiteY64" fmla="*/ 1033670 h 1888435"/>
                  <a:gd name="connsiteX65" fmla="*/ 2918171 w 4601817"/>
                  <a:gd name="connsiteY65" fmla="*/ 1033670 h 1888435"/>
                  <a:gd name="connsiteX66" fmla="*/ 3041064 w 4601817"/>
                  <a:gd name="connsiteY66" fmla="*/ 1085022 h 1888435"/>
                  <a:gd name="connsiteX67" fmla="*/ 3163853 w 4601817"/>
                  <a:gd name="connsiteY67" fmla="*/ 1311965 h 1888435"/>
                  <a:gd name="connsiteX68" fmla="*/ 3169030 w 4601817"/>
                  <a:gd name="connsiteY68" fmla="*/ 1592642 h 1888435"/>
                  <a:gd name="connsiteX69" fmla="*/ 3220278 w 4601817"/>
                  <a:gd name="connsiteY69" fmla="*/ 1689652 h 1888435"/>
                  <a:gd name="connsiteX70" fmla="*/ 3339548 w 4601817"/>
                  <a:gd name="connsiteY70" fmla="*/ 1828800 h 1888435"/>
                  <a:gd name="connsiteX71" fmla="*/ 3429000 w 4601817"/>
                  <a:gd name="connsiteY71" fmla="*/ 1888435 h 1888435"/>
                  <a:gd name="connsiteX72" fmla="*/ 3568148 w 4601817"/>
                  <a:gd name="connsiteY72" fmla="*/ 1868556 h 1888435"/>
                  <a:gd name="connsiteX73" fmla="*/ 3747052 w 4601817"/>
                  <a:gd name="connsiteY73" fmla="*/ 1789043 h 1888435"/>
                  <a:gd name="connsiteX74" fmla="*/ 4045226 w 4601817"/>
                  <a:gd name="connsiteY74" fmla="*/ 1689652 h 1888435"/>
                  <a:gd name="connsiteX75" fmla="*/ 4224130 w 4601817"/>
                  <a:gd name="connsiteY75" fmla="*/ 1490870 h 1888435"/>
                  <a:gd name="connsiteX76" fmla="*/ 4293704 w 4601817"/>
                  <a:gd name="connsiteY76" fmla="*/ 1282148 h 1888435"/>
                  <a:gd name="connsiteX77" fmla="*/ 4303643 w 4601817"/>
                  <a:gd name="connsiteY77" fmla="*/ 1073426 h 1888435"/>
                  <a:gd name="connsiteX78" fmla="*/ 4323522 w 4601817"/>
                  <a:gd name="connsiteY78" fmla="*/ 884583 h 1888435"/>
                  <a:gd name="connsiteX79" fmla="*/ 4422913 w 4601817"/>
                  <a:gd name="connsiteY79" fmla="*/ 715617 h 1888435"/>
                  <a:gd name="connsiteX80" fmla="*/ 4522304 w 4601817"/>
                  <a:gd name="connsiteY80" fmla="*/ 546652 h 1888435"/>
                  <a:gd name="connsiteX81" fmla="*/ 4601817 w 4601817"/>
                  <a:gd name="connsiteY81" fmla="*/ 308113 h 1888435"/>
                  <a:gd name="connsiteX82" fmla="*/ 4572000 w 4601817"/>
                  <a:gd name="connsiteY82" fmla="*/ 119270 h 1888435"/>
                  <a:gd name="connsiteX83" fmla="*/ 4532243 w 4601817"/>
                  <a:gd name="connsiteY83" fmla="*/ 49696 h 1888435"/>
                  <a:gd name="connsiteX84" fmla="*/ 4472609 w 4601817"/>
                  <a:gd name="connsiteY84" fmla="*/ 19878 h 1888435"/>
                  <a:gd name="connsiteX85" fmla="*/ 4353339 w 4601817"/>
                  <a:gd name="connsiteY85" fmla="*/ 119270 h 1888435"/>
                  <a:gd name="connsiteX86" fmla="*/ 4253948 w 4601817"/>
                  <a:gd name="connsiteY86" fmla="*/ 188843 h 1888435"/>
                  <a:gd name="connsiteX87" fmla="*/ 4144617 w 4601817"/>
                  <a:gd name="connsiteY87" fmla="*/ 168965 h 1888435"/>
                  <a:gd name="connsiteX88" fmla="*/ 4065104 w 4601817"/>
                  <a:gd name="connsiteY88" fmla="*/ 99391 h 1888435"/>
                  <a:gd name="connsiteX89" fmla="*/ 4035287 w 4601817"/>
                  <a:gd name="connsiteY89" fmla="*/ 0 h 1888435"/>
                  <a:gd name="connsiteX90" fmla="*/ 3906078 w 4601817"/>
                  <a:gd name="connsiteY90" fmla="*/ 9939 h 1888435"/>
                  <a:gd name="connsiteX0" fmla="*/ 3906078 w 4601817"/>
                  <a:gd name="connsiteY0" fmla="*/ 9939 h 1888435"/>
                  <a:gd name="connsiteX1" fmla="*/ 3727174 w 4601817"/>
                  <a:gd name="connsiteY1" fmla="*/ 119270 h 1888435"/>
                  <a:gd name="connsiteX2" fmla="*/ 3498574 w 4601817"/>
                  <a:gd name="connsiteY2" fmla="*/ 218661 h 1888435"/>
                  <a:gd name="connsiteX3" fmla="*/ 3389243 w 4601817"/>
                  <a:gd name="connsiteY3" fmla="*/ 437322 h 1888435"/>
                  <a:gd name="connsiteX4" fmla="*/ 3240157 w 4601817"/>
                  <a:gd name="connsiteY4" fmla="*/ 556591 h 1888435"/>
                  <a:gd name="connsiteX5" fmla="*/ 3120887 w 4601817"/>
                  <a:gd name="connsiteY5" fmla="*/ 606287 h 1888435"/>
                  <a:gd name="connsiteX6" fmla="*/ 3011557 w 4601817"/>
                  <a:gd name="connsiteY6" fmla="*/ 576470 h 1888435"/>
                  <a:gd name="connsiteX7" fmla="*/ 2941983 w 4601817"/>
                  <a:gd name="connsiteY7" fmla="*/ 546652 h 1888435"/>
                  <a:gd name="connsiteX8" fmla="*/ 2852530 w 4601817"/>
                  <a:gd name="connsiteY8" fmla="*/ 586409 h 1888435"/>
                  <a:gd name="connsiteX9" fmla="*/ 2673626 w 4601817"/>
                  <a:gd name="connsiteY9" fmla="*/ 685800 h 1888435"/>
                  <a:gd name="connsiteX10" fmla="*/ 2514600 w 4601817"/>
                  <a:gd name="connsiteY10" fmla="*/ 715617 h 1888435"/>
                  <a:gd name="connsiteX11" fmla="*/ 2305878 w 4601817"/>
                  <a:gd name="connsiteY11" fmla="*/ 606287 h 1888435"/>
                  <a:gd name="connsiteX12" fmla="*/ 2057400 w 4601817"/>
                  <a:gd name="connsiteY12" fmla="*/ 477078 h 1888435"/>
                  <a:gd name="connsiteX13" fmla="*/ 1987826 w 4601817"/>
                  <a:gd name="connsiteY13" fmla="*/ 427383 h 1888435"/>
                  <a:gd name="connsiteX14" fmla="*/ 1818861 w 4601817"/>
                  <a:gd name="connsiteY14" fmla="*/ 387626 h 1888435"/>
                  <a:gd name="connsiteX15" fmla="*/ 1719470 w 4601817"/>
                  <a:gd name="connsiteY15" fmla="*/ 447261 h 1888435"/>
                  <a:gd name="connsiteX16" fmla="*/ 1679713 w 4601817"/>
                  <a:gd name="connsiteY16" fmla="*/ 536713 h 1888435"/>
                  <a:gd name="connsiteX17" fmla="*/ 1739348 w 4601817"/>
                  <a:gd name="connsiteY17" fmla="*/ 735496 h 1888435"/>
                  <a:gd name="connsiteX18" fmla="*/ 1729409 w 4601817"/>
                  <a:gd name="connsiteY18" fmla="*/ 874643 h 1888435"/>
                  <a:gd name="connsiteX19" fmla="*/ 1697209 w 4601817"/>
                  <a:gd name="connsiteY19" fmla="*/ 919990 h 1888435"/>
                  <a:gd name="connsiteX20" fmla="*/ 1624013 w 4601817"/>
                  <a:gd name="connsiteY20" fmla="*/ 958194 h 1888435"/>
                  <a:gd name="connsiteX21" fmla="*/ 1510748 w 4601817"/>
                  <a:gd name="connsiteY21" fmla="*/ 914400 h 1888435"/>
                  <a:gd name="connsiteX22" fmla="*/ 1341783 w 4601817"/>
                  <a:gd name="connsiteY22" fmla="*/ 755374 h 1888435"/>
                  <a:gd name="connsiteX23" fmla="*/ 1202635 w 4601817"/>
                  <a:gd name="connsiteY23" fmla="*/ 616226 h 1888435"/>
                  <a:gd name="connsiteX24" fmla="*/ 1113183 w 4601817"/>
                  <a:gd name="connsiteY24" fmla="*/ 546652 h 1888435"/>
                  <a:gd name="connsiteX25" fmla="*/ 1013791 w 4601817"/>
                  <a:gd name="connsiteY25" fmla="*/ 377687 h 1888435"/>
                  <a:gd name="connsiteX26" fmla="*/ 954157 w 4601817"/>
                  <a:gd name="connsiteY26" fmla="*/ 278296 h 1888435"/>
                  <a:gd name="connsiteX27" fmla="*/ 904461 w 4601817"/>
                  <a:gd name="connsiteY27" fmla="*/ 238539 h 1888435"/>
                  <a:gd name="connsiteX28" fmla="*/ 824948 w 4601817"/>
                  <a:gd name="connsiteY28" fmla="*/ 278296 h 1888435"/>
                  <a:gd name="connsiteX29" fmla="*/ 725557 w 4601817"/>
                  <a:gd name="connsiteY29" fmla="*/ 337930 h 1888435"/>
                  <a:gd name="connsiteX30" fmla="*/ 665922 w 4601817"/>
                  <a:gd name="connsiteY30" fmla="*/ 337930 h 1888435"/>
                  <a:gd name="connsiteX31" fmla="*/ 556591 w 4601817"/>
                  <a:gd name="connsiteY31" fmla="*/ 457200 h 1888435"/>
                  <a:gd name="connsiteX32" fmla="*/ 467139 w 4601817"/>
                  <a:gd name="connsiteY32" fmla="*/ 536713 h 1888435"/>
                  <a:gd name="connsiteX33" fmla="*/ 377687 w 4601817"/>
                  <a:gd name="connsiteY33" fmla="*/ 536713 h 1888435"/>
                  <a:gd name="connsiteX34" fmla="*/ 337930 w 4601817"/>
                  <a:gd name="connsiteY34" fmla="*/ 487017 h 1888435"/>
                  <a:gd name="connsiteX35" fmla="*/ 208722 w 4601817"/>
                  <a:gd name="connsiteY35" fmla="*/ 298174 h 1888435"/>
                  <a:gd name="connsiteX36" fmla="*/ 168965 w 4601817"/>
                  <a:gd name="connsiteY36" fmla="*/ 178904 h 1888435"/>
                  <a:gd name="connsiteX37" fmla="*/ 49696 w 4601817"/>
                  <a:gd name="connsiteY37" fmla="*/ 149087 h 1888435"/>
                  <a:gd name="connsiteX38" fmla="*/ 0 w 4601817"/>
                  <a:gd name="connsiteY38" fmla="*/ 188843 h 1888435"/>
                  <a:gd name="connsiteX39" fmla="*/ 0 w 4601817"/>
                  <a:gd name="connsiteY39" fmla="*/ 298174 h 1888435"/>
                  <a:gd name="connsiteX40" fmla="*/ 79513 w 4601817"/>
                  <a:gd name="connsiteY40" fmla="*/ 457200 h 1888435"/>
                  <a:gd name="connsiteX41" fmla="*/ 99391 w 4601817"/>
                  <a:gd name="connsiteY41" fmla="*/ 596348 h 1888435"/>
                  <a:gd name="connsiteX42" fmla="*/ 79513 w 4601817"/>
                  <a:gd name="connsiteY42" fmla="*/ 795130 h 1888435"/>
                  <a:gd name="connsiteX43" fmla="*/ 79513 w 4601817"/>
                  <a:gd name="connsiteY43" fmla="*/ 904461 h 1888435"/>
                  <a:gd name="connsiteX44" fmla="*/ 188843 w 4601817"/>
                  <a:gd name="connsiteY44" fmla="*/ 993913 h 1888435"/>
                  <a:gd name="connsiteX45" fmla="*/ 397565 w 4601817"/>
                  <a:gd name="connsiteY45" fmla="*/ 1043609 h 1888435"/>
                  <a:gd name="connsiteX46" fmla="*/ 477078 w 4601817"/>
                  <a:gd name="connsiteY46" fmla="*/ 1043609 h 1888435"/>
                  <a:gd name="connsiteX47" fmla="*/ 516835 w 4601817"/>
                  <a:gd name="connsiteY47" fmla="*/ 1143000 h 1888435"/>
                  <a:gd name="connsiteX48" fmla="*/ 536713 w 4601817"/>
                  <a:gd name="connsiteY48" fmla="*/ 1242391 h 1888435"/>
                  <a:gd name="connsiteX49" fmla="*/ 576470 w 4601817"/>
                  <a:gd name="connsiteY49" fmla="*/ 1262270 h 1888435"/>
                  <a:gd name="connsiteX50" fmla="*/ 675861 w 4601817"/>
                  <a:gd name="connsiteY50" fmla="*/ 1272209 h 1888435"/>
                  <a:gd name="connsiteX51" fmla="*/ 824948 w 4601817"/>
                  <a:gd name="connsiteY51" fmla="*/ 1212574 h 1888435"/>
                  <a:gd name="connsiteX52" fmla="*/ 914400 w 4601817"/>
                  <a:gd name="connsiteY52" fmla="*/ 1103243 h 1888435"/>
                  <a:gd name="connsiteX53" fmla="*/ 1023730 w 4601817"/>
                  <a:gd name="connsiteY53" fmla="*/ 1033670 h 1888435"/>
                  <a:gd name="connsiteX54" fmla="*/ 1192696 w 4601817"/>
                  <a:gd name="connsiteY54" fmla="*/ 1043609 h 1888435"/>
                  <a:gd name="connsiteX55" fmla="*/ 1408146 w 4601817"/>
                  <a:gd name="connsiteY55" fmla="*/ 1151697 h 1888435"/>
                  <a:gd name="connsiteX56" fmla="*/ 1550504 w 4601817"/>
                  <a:gd name="connsiteY56" fmla="*/ 1169608 h 1888435"/>
                  <a:gd name="connsiteX57" fmla="*/ 1645444 w 4601817"/>
                  <a:gd name="connsiteY57" fmla="*/ 1282044 h 1888435"/>
                  <a:gd name="connsiteX58" fmla="*/ 1736139 w 4601817"/>
                  <a:gd name="connsiteY58" fmla="*/ 1330187 h 1888435"/>
                  <a:gd name="connsiteX59" fmla="*/ 1833873 w 4601817"/>
                  <a:gd name="connsiteY59" fmla="*/ 1350893 h 1888435"/>
                  <a:gd name="connsiteX60" fmla="*/ 1987826 w 4601817"/>
                  <a:gd name="connsiteY60" fmla="*/ 1331843 h 1888435"/>
                  <a:gd name="connsiteX61" fmla="*/ 2246243 w 4601817"/>
                  <a:gd name="connsiteY61" fmla="*/ 1242391 h 1888435"/>
                  <a:gd name="connsiteX62" fmla="*/ 2464904 w 4601817"/>
                  <a:gd name="connsiteY62" fmla="*/ 1143000 h 1888435"/>
                  <a:gd name="connsiteX63" fmla="*/ 2653748 w 4601817"/>
                  <a:gd name="connsiteY63" fmla="*/ 1030150 h 1888435"/>
                  <a:gd name="connsiteX64" fmla="*/ 2773017 w 4601817"/>
                  <a:gd name="connsiteY64" fmla="*/ 1033670 h 1888435"/>
                  <a:gd name="connsiteX65" fmla="*/ 2918171 w 4601817"/>
                  <a:gd name="connsiteY65" fmla="*/ 1033670 h 1888435"/>
                  <a:gd name="connsiteX66" fmla="*/ 3041064 w 4601817"/>
                  <a:gd name="connsiteY66" fmla="*/ 1085022 h 1888435"/>
                  <a:gd name="connsiteX67" fmla="*/ 3163853 w 4601817"/>
                  <a:gd name="connsiteY67" fmla="*/ 1311965 h 1888435"/>
                  <a:gd name="connsiteX68" fmla="*/ 3169030 w 4601817"/>
                  <a:gd name="connsiteY68" fmla="*/ 1592642 h 1888435"/>
                  <a:gd name="connsiteX69" fmla="*/ 3220278 w 4601817"/>
                  <a:gd name="connsiteY69" fmla="*/ 1689652 h 1888435"/>
                  <a:gd name="connsiteX70" fmla="*/ 3339548 w 4601817"/>
                  <a:gd name="connsiteY70" fmla="*/ 1828800 h 1888435"/>
                  <a:gd name="connsiteX71" fmla="*/ 3429000 w 4601817"/>
                  <a:gd name="connsiteY71" fmla="*/ 1888435 h 1888435"/>
                  <a:gd name="connsiteX72" fmla="*/ 3568148 w 4601817"/>
                  <a:gd name="connsiteY72" fmla="*/ 1868556 h 1888435"/>
                  <a:gd name="connsiteX73" fmla="*/ 3747052 w 4601817"/>
                  <a:gd name="connsiteY73" fmla="*/ 1789043 h 1888435"/>
                  <a:gd name="connsiteX74" fmla="*/ 4045226 w 4601817"/>
                  <a:gd name="connsiteY74" fmla="*/ 1689652 h 1888435"/>
                  <a:gd name="connsiteX75" fmla="*/ 4224130 w 4601817"/>
                  <a:gd name="connsiteY75" fmla="*/ 1490870 h 1888435"/>
                  <a:gd name="connsiteX76" fmla="*/ 4293704 w 4601817"/>
                  <a:gd name="connsiteY76" fmla="*/ 1282148 h 1888435"/>
                  <a:gd name="connsiteX77" fmla="*/ 4303643 w 4601817"/>
                  <a:gd name="connsiteY77" fmla="*/ 1073426 h 1888435"/>
                  <a:gd name="connsiteX78" fmla="*/ 4323522 w 4601817"/>
                  <a:gd name="connsiteY78" fmla="*/ 884583 h 1888435"/>
                  <a:gd name="connsiteX79" fmla="*/ 4422913 w 4601817"/>
                  <a:gd name="connsiteY79" fmla="*/ 715617 h 1888435"/>
                  <a:gd name="connsiteX80" fmla="*/ 4522304 w 4601817"/>
                  <a:gd name="connsiteY80" fmla="*/ 546652 h 1888435"/>
                  <a:gd name="connsiteX81" fmla="*/ 4601817 w 4601817"/>
                  <a:gd name="connsiteY81" fmla="*/ 308113 h 1888435"/>
                  <a:gd name="connsiteX82" fmla="*/ 4572000 w 4601817"/>
                  <a:gd name="connsiteY82" fmla="*/ 119270 h 1888435"/>
                  <a:gd name="connsiteX83" fmla="*/ 4532243 w 4601817"/>
                  <a:gd name="connsiteY83" fmla="*/ 49696 h 1888435"/>
                  <a:gd name="connsiteX84" fmla="*/ 4472609 w 4601817"/>
                  <a:gd name="connsiteY84" fmla="*/ 19878 h 1888435"/>
                  <a:gd name="connsiteX85" fmla="*/ 4353339 w 4601817"/>
                  <a:gd name="connsiteY85" fmla="*/ 119270 h 1888435"/>
                  <a:gd name="connsiteX86" fmla="*/ 4253948 w 4601817"/>
                  <a:gd name="connsiteY86" fmla="*/ 188843 h 1888435"/>
                  <a:gd name="connsiteX87" fmla="*/ 4144617 w 4601817"/>
                  <a:gd name="connsiteY87" fmla="*/ 168965 h 1888435"/>
                  <a:gd name="connsiteX88" fmla="*/ 4065104 w 4601817"/>
                  <a:gd name="connsiteY88" fmla="*/ 99391 h 1888435"/>
                  <a:gd name="connsiteX89" fmla="*/ 4035287 w 4601817"/>
                  <a:gd name="connsiteY89" fmla="*/ 0 h 1888435"/>
                  <a:gd name="connsiteX90" fmla="*/ 3906078 w 4601817"/>
                  <a:gd name="connsiteY90" fmla="*/ 9939 h 1888435"/>
                  <a:gd name="connsiteX0" fmla="*/ 3906078 w 4601817"/>
                  <a:gd name="connsiteY0" fmla="*/ 9939 h 1888435"/>
                  <a:gd name="connsiteX1" fmla="*/ 3727174 w 4601817"/>
                  <a:gd name="connsiteY1" fmla="*/ 119270 h 1888435"/>
                  <a:gd name="connsiteX2" fmla="*/ 3498574 w 4601817"/>
                  <a:gd name="connsiteY2" fmla="*/ 218661 h 1888435"/>
                  <a:gd name="connsiteX3" fmla="*/ 3389243 w 4601817"/>
                  <a:gd name="connsiteY3" fmla="*/ 437322 h 1888435"/>
                  <a:gd name="connsiteX4" fmla="*/ 3240157 w 4601817"/>
                  <a:gd name="connsiteY4" fmla="*/ 556591 h 1888435"/>
                  <a:gd name="connsiteX5" fmla="*/ 3120887 w 4601817"/>
                  <a:gd name="connsiteY5" fmla="*/ 606287 h 1888435"/>
                  <a:gd name="connsiteX6" fmla="*/ 3011557 w 4601817"/>
                  <a:gd name="connsiteY6" fmla="*/ 576470 h 1888435"/>
                  <a:gd name="connsiteX7" fmla="*/ 2941983 w 4601817"/>
                  <a:gd name="connsiteY7" fmla="*/ 546652 h 1888435"/>
                  <a:gd name="connsiteX8" fmla="*/ 2852530 w 4601817"/>
                  <a:gd name="connsiteY8" fmla="*/ 586409 h 1888435"/>
                  <a:gd name="connsiteX9" fmla="*/ 2673626 w 4601817"/>
                  <a:gd name="connsiteY9" fmla="*/ 685800 h 1888435"/>
                  <a:gd name="connsiteX10" fmla="*/ 2514600 w 4601817"/>
                  <a:gd name="connsiteY10" fmla="*/ 715617 h 1888435"/>
                  <a:gd name="connsiteX11" fmla="*/ 2305878 w 4601817"/>
                  <a:gd name="connsiteY11" fmla="*/ 606287 h 1888435"/>
                  <a:gd name="connsiteX12" fmla="*/ 2057400 w 4601817"/>
                  <a:gd name="connsiteY12" fmla="*/ 477078 h 1888435"/>
                  <a:gd name="connsiteX13" fmla="*/ 1987826 w 4601817"/>
                  <a:gd name="connsiteY13" fmla="*/ 427383 h 1888435"/>
                  <a:gd name="connsiteX14" fmla="*/ 1818861 w 4601817"/>
                  <a:gd name="connsiteY14" fmla="*/ 387626 h 1888435"/>
                  <a:gd name="connsiteX15" fmla="*/ 1719470 w 4601817"/>
                  <a:gd name="connsiteY15" fmla="*/ 447261 h 1888435"/>
                  <a:gd name="connsiteX16" fmla="*/ 1679713 w 4601817"/>
                  <a:gd name="connsiteY16" fmla="*/ 536713 h 1888435"/>
                  <a:gd name="connsiteX17" fmla="*/ 1717917 w 4601817"/>
                  <a:gd name="connsiteY17" fmla="*/ 725971 h 1888435"/>
                  <a:gd name="connsiteX18" fmla="*/ 1729409 w 4601817"/>
                  <a:gd name="connsiteY18" fmla="*/ 874643 h 1888435"/>
                  <a:gd name="connsiteX19" fmla="*/ 1697209 w 4601817"/>
                  <a:gd name="connsiteY19" fmla="*/ 919990 h 1888435"/>
                  <a:gd name="connsiteX20" fmla="*/ 1624013 w 4601817"/>
                  <a:gd name="connsiteY20" fmla="*/ 958194 h 1888435"/>
                  <a:gd name="connsiteX21" fmla="*/ 1510748 w 4601817"/>
                  <a:gd name="connsiteY21" fmla="*/ 914400 h 1888435"/>
                  <a:gd name="connsiteX22" fmla="*/ 1341783 w 4601817"/>
                  <a:gd name="connsiteY22" fmla="*/ 755374 h 1888435"/>
                  <a:gd name="connsiteX23" fmla="*/ 1202635 w 4601817"/>
                  <a:gd name="connsiteY23" fmla="*/ 616226 h 1888435"/>
                  <a:gd name="connsiteX24" fmla="*/ 1113183 w 4601817"/>
                  <a:gd name="connsiteY24" fmla="*/ 546652 h 1888435"/>
                  <a:gd name="connsiteX25" fmla="*/ 1013791 w 4601817"/>
                  <a:gd name="connsiteY25" fmla="*/ 377687 h 1888435"/>
                  <a:gd name="connsiteX26" fmla="*/ 954157 w 4601817"/>
                  <a:gd name="connsiteY26" fmla="*/ 278296 h 1888435"/>
                  <a:gd name="connsiteX27" fmla="*/ 904461 w 4601817"/>
                  <a:gd name="connsiteY27" fmla="*/ 238539 h 1888435"/>
                  <a:gd name="connsiteX28" fmla="*/ 824948 w 4601817"/>
                  <a:gd name="connsiteY28" fmla="*/ 278296 h 1888435"/>
                  <a:gd name="connsiteX29" fmla="*/ 725557 w 4601817"/>
                  <a:gd name="connsiteY29" fmla="*/ 337930 h 1888435"/>
                  <a:gd name="connsiteX30" fmla="*/ 665922 w 4601817"/>
                  <a:gd name="connsiteY30" fmla="*/ 337930 h 1888435"/>
                  <a:gd name="connsiteX31" fmla="*/ 556591 w 4601817"/>
                  <a:gd name="connsiteY31" fmla="*/ 457200 h 1888435"/>
                  <a:gd name="connsiteX32" fmla="*/ 467139 w 4601817"/>
                  <a:gd name="connsiteY32" fmla="*/ 536713 h 1888435"/>
                  <a:gd name="connsiteX33" fmla="*/ 377687 w 4601817"/>
                  <a:gd name="connsiteY33" fmla="*/ 536713 h 1888435"/>
                  <a:gd name="connsiteX34" fmla="*/ 337930 w 4601817"/>
                  <a:gd name="connsiteY34" fmla="*/ 487017 h 1888435"/>
                  <a:gd name="connsiteX35" fmla="*/ 208722 w 4601817"/>
                  <a:gd name="connsiteY35" fmla="*/ 298174 h 1888435"/>
                  <a:gd name="connsiteX36" fmla="*/ 168965 w 4601817"/>
                  <a:gd name="connsiteY36" fmla="*/ 178904 h 1888435"/>
                  <a:gd name="connsiteX37" fmla="*/ 49696 w 4601817"/>
                  <a:gd name="connsiteY37" fmla="*/ 149087 h 1888435"/>
                  <a:gd name="connsiteX38" fmla="*/ 0 w 4601817"/>
                  <a:gd name="connsiteY38" fmla="*/ 188843 h 1888435"/>
                  <a:gd name="connsiteX39" fmla="*/ 0 w 4601817"/>
                  <a:gd name="connsiteY39" fmla="*/ 298174 h 1888435"/>
                  <a:gd name="connsiteX40" fmla="*/ 79513 w 4601817"/>
                  <a:gd name="connsiteY40" fmla="*/ 457200 h 1888435"/>
                  <a:gd name="connsiteX41" fmla="*/ 99391 w 4601817"/>
                  <a:gd name="connsiteY41" fmla="*/ 596348 h 1888435"/>
                  <a:gd name="connsiteX42" fmla="*/ 79513 w 4601817"/>
                  <a:gd name="connsiteY42" fmla="*/ 795130 h 1888435"/>
                  <a:gd name="connsiteX43" fmla="*/ 79513 w 4601817"/>
                  <a:gd name="connsiteY43" fmla="*/ 904461 h 1888435"/>
                  <a:gd name="connsiteX44" fmla="*/ 188843 w 4601817"/>
                  <a:gd name="connsiteY44" fmla="*/ 993913 h 1888435"/>
                  <a:gd name="connsiteX45" fmla="*/ 397565 w 4601817"/>
                  <a:gd name="connsiteY45" fmla="*/ 1043609 h 1888435"/>
                  <a:gd name="connsiteX46" fmla="*/ 477078 w 4601817"/>
                  <a:gd name="connsiteY46" fmla="*/ 1043609 h 1888435"/>
                  <a:gd name="connsiteX47" fmla="*/ 516835 w 4601817"/>
                  <a:gd name="connsiteY47" fmla="*/ 1143000 h 1888435"/>
                  <a:gd name="connsiteX48" fmla="*/ 536713 w 4601817"/>
                  <a:gd name="connsiteY48" fmla="*/ 1242391 h 1888435"/>
                  <a:gd name="connsiteX49" fmla="*/ 576470 w 4601817"/>
                  <a:gd name="connsiteY49" fmla="*/ 1262270 h 1888435"/>
                  <a:gd name="connsiteX50" fmla="*/ 675861 w 4601817"/>
                  <a:gd name="connsiteY50" fmla="*/ 1272209 h 1888435"/>
                  <a:gd name="connsiteX51" fmla="*/ 824948 w 4601817"/>
                  <a:gd name="connsiteY51" fmla="*/ 1212574 h 1888435"/>
                  <a:gd name="connsiteX52" fmla="*/ 914400 w 4601817"/>
                  <a:gd name="connsiteY52" fmla="*/ 1103243 h 1888435"/>
                  <a:gd name="connsiteX53" fmla="*/ 1023730 w 4601817"/>
                  <a:gd name="connsiteY53" fmla="*/ 1033670 h 1888435"/>
                  <a:gd name="connsiteX54" fmla="*/ 1192696 w 4601817"/>
                  <a:gd name="connsiteY54" fmla="*/ 1043609 h 1888435"/>
                  <a:gd name="connsiteX55" fmla="*/ 1408146 w 4601817"/>
                  <a:gd name="connsiteY55" fmla="*/ 1151697 h 1888435"/>
                  <a:gd name="connsiteX56" fmla="*/ 1550504 w 4601817"/>
                  <a:gd name="connsiteY56" fmla="*/ 1169608 h 1888435"/>
                  <a:gd name="connsiteX57" fmla="*/ 1645444 w 4601817"/>
                  <a:gd name="connsiteY57" fmla="*/ 1282044 h 1888435"/>
                  <a:gd name="connsiteX58" fmla="*/ 1736139 w 4601817"/>
                  <a:gd name="connsiteY58" fmla="*/ 1330187 h 1888435"/>
                  <a:gd name="connsiteX59" fmla="*/ 1833873 w 4601817"/>
                  <a:gd name="connsiteY59" fmla="*/ 1350893 h 1888435"/>
                  <a:gd name="connsiteX60" fmla="*/ 1987826 w 4601817"/>
                  <a:gd name="connsiteY60" fmla="*/ 1331843 h 1888435"/>
                  <a:gd name="connsiteX61" fmla="*/ 2246243 w 4601817"/>
                  <a:gd name="connsiteY61" fmla="*/ 1242391 h 1888435"/>
                  <a:gd name="connsiteX62" fmla="*/ 2464904 w 4601817"/>
                  <a:gd name="connsiteY62" fmla="*/ 1143000 h 1888435"/>
                  <a:gd name="connsiteX63" fmla="*/ 2653748 w 4601817"/>
                  <a:gd name="connsiteY63" fmla="*/ 1030150 h 1888435"/>
                  <a:gd name="connsiteX64" fmla="*/ 2773017 w 4601817"/>
                  <a:gd name="connsiteY64" fmla="*/ 1033670 h 1888435"/>
                  <a:gd name="connsiteX65" fmla="*/ 2918171 w 4601817"/>
                  <a:gd name="connsiteY65" fmla="*/ 1033670 h 1888435"/>
                  <a:gd name="connsiteX66" fmla="*/ 3041064 w 4601817"/>
                  <a:gd name="connsiteY66" fmla="*/ 1085022 h 1888435"/>
                  <a:gd name="connsiteX67" fmla="*/ 3163853 w 4601817"/>
                  <a:gd name="connsiteY67" fmla="*/ 1311965 h 1888435"/>
                  <a:gd name="connsiteX68" fmla="*/ 3169030 w 4601817"/>
                  <a:gd name="connsiteY68" fmla="*/ 1592642 h 1888435"/>
                  <a:gd name="connsiteX69" fmla="*/ 3220278 w 4601817"/>
                  <a:gd name="connsiteY69" fmla="*/ 1689652 h 1888435"/>
                  <a:gd name="connsiteX70" fmla="*/ 3339548 w 4601817"/>
                  <a:gd name="connsiteY70" fmla="*/ 1828800 h 1888435"/>
                  <a:gd name="connsiteX71" fmla="*/ 3429000 w 4601817"/>
                  <a:gd name="connsiteY71" fmla="*/ 1888435 h 1888435"/>
                  <a:gd name="connsiteX72" fmla="*/ 3568148 w 4601817"/>
                  <a:gd name="connsiteY72" fmla="*/ 1868556 h 1888435"/>
                  <a:gd name="connsiteX73" fmla="*/ 3747052 w 4601817"/>
                  <a:gd name="connsiteY73" fmla="*/ 1789043 h 1888435"/>
                  <a:gd name="connsiteX74" fmla="*/ 4045226 w 4601817"/>
                  <a:gd name="connsiteY74" fmla="*/ 1689652 h 1888435"/>
                  <a:gd name="connsiteX75" fmla="*/ 4224130 w 4601817"/>
                  <a:gd name="connsiteY75" fmla="*/ 1490870 h 1888435"/>
                  <a:gd name="connsiteX76" fmla="*/ 4293704 w 4601817"/>
                  <a:gd name="connsiteY76" fmla="*/ 1282148 h 1888435"/>
                  <a:gd name="connsiteX77" fmla="*/ 4303643 w 4601817"/>
                  <a:gd name="connsiteY77" fmla="*/ 1073426 h 1888435"/>
                  <a:gd name="connsiteX78" fmla="*/ 4323522 w 4601817"/>
                  <a:gd name="connsiteY78" fmla="*/ 884583 h 1888435"/>
                  <a:gd name="connsiteX79" fmla="*/ 4422913 w 4601817"/>
                  <a:gd name="connsiteY79" fmla="*/ 715617 h 1888435"/>
                  <a:gd name="connsiteX80" fmla="*/ 4522304 w 4601817"/>
                  <a:gd name="connsiteY80" fmla="*/ 546652 h 1888435"/>
                  <a:gd name="connsiteX81" fmla="*/ 4601817 w 4601817"/>
                  <a:gd name="connsiteY81" fmla="*/ 308113 h 1888435"/>
                  <a:gd name="connsiteX82" fmla="*/ 4572000 w 4601817"/>
                  <a:gd name="connsiteY82" fmla="*/ 119270 h 1888435"/>
                  <a:gd name="connsiteX83" fmla="*/ 4532243 w 4601817"/>
                  <a:gd name="connsiteY83" fmla="*/ 49696 h 1888435"/>
                  <a:gd name="connsiteX84" fmla="*/ 4472609 w 4601817"/>
                  <a:gd name="connsiteY84" fmla="*/ 19878 h 1888435"/>
                  <a:gd name="connsiteX85" fmla="*/ 4353339 w 4601817"/>
                  <a:gd name="connsiteY85" fmla="*/ 119270 h 1888435"/>
                  <a:gd name="connsiteX86" fmla="*/ 4253948 w 4601817"/>
                  <a:gd name="connsiteY86" fmla="*/ 188843 h 1888435"/>
                  <a:gd name="connsiteX87" fmla="*/ 4144617 w 4601817"/>
                  <a:gd name="connsiteY87" fmla="*/ 168965 h 1888435"/>
                  <a:gd name="connsiteX88" fmla="*/ 4065104 w 4601817"/>
                  <a:gd name="connsiteY88" fmla="*/ 99391 h 1888435"/>
                  <a:gd name="connsiteX89" fmla="*/ 4035287 w 4601817"/>
                  <a:gd name="connsiteY89" fmla="*/ 0 h 1888435"/>
                  <a:gd name="connsiteX90" fmla="*/ 3906078 w 4601817"/>
                  <a:gd name="connsiteY90" fmla="*/ 9939 h 1888435"/>
                  <a:gd name="connsiteX0" fmla="*/ 3906078 w 4601817"/>
                  <a:gd name="connsiteY0" fmla="*/ 9939 h 1888435"/>
                  <a:gd name="connsiteX1" fmla="*/ 3727174 w 4601817"/>
                  <a:gd name="connsiteY1" fmla="*/ 119270 h 1888435"/>
                  <a:gd name="connsiteX2" fmla="*/ 3498574 w 4601817"/>
                  <a:gd name="connsiteY2" fmla="*/ 218661 h 1888435"/>
                  <a:gd name="connsiteX3" fmla="*/ 3389243 w 4601817"/>
                  <a:gd name="connsiteY3" fmla="*/ 437322 h 1888435"/>
                  <a:gd name="connsiteX4" fmla="*/ 3240157 w 4601817"/>
                  <a:gd name="connsiteY4" fmla="*/ 556591 h 1888435"/>
                  <a:gd name="connsiteX5" fmla="*/ 3120887 w 4601817"/>
                  <a:gd name="connsiteY5" fmla="*/ 606287 h 1888435"/>
                  <a:gd name="connsiteX6" fmla="*/ 3011557 w 4601817"/>
                  <a:gd name="connsiteY6" fmla="*/ 576470 h 1888435"/>
                  <a:gd name="connsiteX7" fmla="*/ 2941983 w 4601817"/>
                  <a:gd name="connsiteY7" fmla="*/ 546652 h 1888435"/>
                  <a:gd name="connsiteX8" fmla="*/ 2852530 w 4601817"/>
                  <a:gd name="connsiteY8" fmla="*/ 586409 h 1888435"/>
                  <a:gd name="connsiteX9" fmla="*/ 2673626 w 4601817"/>
                  <a:gd name="connsiteY9" fmla="*/ 685800 h 1888435"/>
                  <a:gd name="connsiteX10" fmla="*/ 2514600 w 4601817"/>
                  <a:gd name="connsiteY10" fmla="*/ 715617 h 1888435"/>
                  <a:gd name="connsiteX11" fmla="*/ 2305878 w 4601817"/>
                  <a:gd name="connsiteY11" fmla="*/ 606287 h 1888435"/>
                  <a:gd name="connsiteX12" fmla="*/ 2057400 w 4601817"/>
                  <a:gd name="connsiteY12" fmla="*/ 477078 h 1888435"/>
                  <a:gd name="connsiteX13" fmla="*/ 1987826 w 4601817"/>
                  <a:gd name="connsiteY13" fmla="*/ 427383 h 1888435"/>
                  <a:gd name="connsiteX14" fmla="*/ 1818861 w 4601817"/>
                  <a:gd name="connsiteY14" fmla="*/ 387626 h 1888435"/>
                  <a:gd name="connsiteX15" fmla="*/ 1719470 w 4601817"/>
                  <a:gd name="connsiteY15" fmla="*/ 447261 h 1888435"/>
                  <a:gd name="connsiteX16" fmla="*/ 1674950 w 4601817"/>
                  <a:gd name="connsiteY16" fmla="*/ 489088 h 1888435"/>
                  <a:gd name="connsiteX17" fmla="*/ 1717917 w 4601817"/>
                  <a:gd name="connsiteY17" fmla="*/ 725971 h 1888435"/>
                  <a:gd name="connsiteX18" fmla="*/ 1729409 w 4601817"/>
                  <a:gd name="connsiteY18" fmla="*/ 874643 h 1888435"/>
                  <a:gd name="connsiteX19" fmla="*/ 1697209 w 4601817"/>
                  <a:gd name="connsiteY19" fmla="*/ 919990 h 1888435"/>
                  <a:gd name="connsiteX20" fmla="*/ 1624013 w 4601817"/>
                  <a:gd name="connsiteY20" fmla="*/ 958194 h 1888435"/>
                  <a:gd name="connsiteX21" fmla="*/ 1510748 w 4601817"/>
                  <a:gd name="connsiteY21" fmla="*/ 914400 h 1888435"/>
                  <a:gd name="connsiteX22" fmla="*/ 1341783 w 4601817"/>
                  <a:gd name="connsiteY22" fmla="*/ 755374 h 1888435"/>
                  <a:gd name="connsiteX23" fmla="*/ 1202635 w 4601817"/>
                  <a:gd name="connsiteY23" fmla="*/ 616226 h 1888435"/>
                  <a:gd name="connsiteX24" fmla="*/ 1113183 w 4601817"/>
                  <a:gd name="connsiteY24" fmla="*/ 546652 h 1888435"/>
                  <a:gd name="connsiteX25" fmla="*/ 1013791 w 4601817"/>
                  <a:gd name="connsiteY25" fmla="*/ 377687 h 1888435"/>
                  <a:gd name="connsiteX26" fmla="*/ 954157 w 4601817"/>
                  <a:gd name="connsiteY26" fmla="*/ 278296 h 1888435"/>
                  <a:gd name="connsiteX27" fmla="*/ 904461 w 4601817"/>
                  <a:gd name="connsiteY27" fmla="*/ 238539 h 1888435"/>
                  <a:gd name="connsiteX28" fmla="*/ 824948 w 4601817"/>
                  <a:gd name="connsiteY28" fmla="*/ 278296 h 1888435"/>
                  <a:gd name="connsiteX29" fmla="*/ 725557 w 4601817"/>
                  <a:gd name="connsiteY29" fmla="*/ 337930 h 1888435"/>
                  <a:gd name="connsiteX30" fmla="*/ 665922 w 4601817"/>
                  <a:gd name="connsiteY30" fmla="*/ 337930 h 1888435"/>
                  <a:gd name="connsiteX31" fmla="*/ 556591 w 4601817"/>
                  <a:gd name="connsiteY31" fmla="*/ 457200 h 1888435"/>
                  <a:gd name="connsiteX32" fmla="*/ 467139 w 4601817"/>
                  <a:gd name="connsiteY32" fmla="*/ 536713 h 1888435"/>
                  <a:gd name="connsiteX33" fmla="*/ 377687 w 4601817"/>
                  <a:gd name="connsiteY33" fmla="*/ 536713 h 1888435"/>
                  <a:gd name="connsiteX34" fmla="*/ 337930 w 4601817"/>
                  <a:gd name="connsiteY34" fmla="*/ 487017 h 1888435"/>
                  <a:gd name="connsiteX35" fmla="*/ 208722 w 4601817"/>
                  <a:gd name="connsiteY35" fmla="*/ 298174 h 1888435"/>
                  <a:gd name="connsiteX36" fmla="*/ 168965 w 4601817"/>
                  <a:gd name="connsiteY36" fmla="*/ 178904 h 1888435"/>
                  <a:gd name="connsiteX37" fmla="*/ 49696 w 4601817"/>
                  <a:gd name="connsiteY37" fmla="*/ 149087 h 1888435"/>
                  <a:gd name="connsiteX38" fmla="*/ 0 w 4601817"/>
                  <a:gd name="connsiteY38" fmla="*/ 188843 h 1888435"/>
                  <a:gd name="connsiteX39" fmla="*/ 0 w 4601817"/>
                  <a:gd name="connsiteY39" fmla="*/ 298174 h 1888435"/>
                  <a:gd name="connsiteX40" fmla="*/ 79513 w 4601817"/>
                  <a:gd name="connsiteY40" fmla="*/ 457200 h 1888435"/>
                  <a:gd name="connsiteX41" fmla="*/ 99391 w 4601817"/>
                  <a:gd name="connsiteY41" fmla="*/ 596348 h 1888435"/>
                  <a:gd name="connsiteX42" fmla="*/ 79513 w 4601817"/>
                  <a:gd name="connsiteY42" fmla="*/ 795130 h 1888435"/>
                  <a:gd name="connsiteX43" fmla="*/ 79513 w 4601817"/>
                  <a:gd name="connsiteY43" fmla="*/ 904461 h 1888435"/>
                  <a:gd name="connsiteX44" fmla="*/ 188843 w 4601817"/>
                  <a:gd name="connsiteY44" fmla="*/ 993913 h 1888435"/>
                  <a:gd name="connsiteX45" fmla="*/ 397565 w 4601817"/>
                  <a:gd name="connsiteY45" fmla="*/ 1043609 h 1888435"/>
                  <a:gd name="connsiteX46" fmla="*/ 477078 w 4601817"/>
                  <a:gd name="connsiteY46" fmla="*/ 1043609 h 1888435"/>
                  <a:gd name="connsiteX47" fmla="*/ 516835 w 4601817"/>
                  <a:gd name="connsiteY47" fmla="*/ 1143000 h 1888435"/>
                  <a:gd name="connsiteX48" fmla="*/ 536713 w 4601817"/>
                  <a:gd name="connsiteY48" fmla="*/ 1242391 h 1888435"/>
                  <a:gd name="connsiteX49" fmla="*/ 576470 w 4601817"/>
                  <a:gd name="connsiteY49" fmla="*/ 1262270 h 1888435"/>
                  <a:gd name="connsiteX50" fmla="*/ 675861 w 4601817"/>
                  <a:gd name="connsiteY50" fmla="*/ 1272209 h 1888435"/>
                  <a:gd name="connsiteX51" fmla="*/ 824948 w 4601817"/>
                  <a:gd name="connsiteY51" fmla="*/ 1212574 h 1888435"/>
                  <a:gd name="connsiteX52" fmla="*/ 914400 w 4601817"/>
                  <a:gd name="connsiteY52" fmla="*/ 1103243 h 1888435"/>
                  <a:gd name="connsiteX53" fmla="*/ 1023730 w 4601817"/>
                  <a:gd name="connsiteY53" fmla="*/ 1033670 h 1888435"/>
                  <a:gd name="connsiteX54" fmla="*/ 1192696 w 4601817"/>
                  <a:gd name="connsiteY54" fmla="*/ 1043609 h 1888435"/>
                  <a:gd name="connsiteX55" fmla="*/ 1408146 w 4601817"/>
                  <a:gd name="connsiteY55" fmla="*/ 1151697 h 1888435"/>
                  <a:gd name="connsiteX56" fmla="*/ 1550504 w 4601817"/>
                  <a:gd name="connsiteY56" fmla="*/ 1169608 h 1888435"/>
                  <a:gd name="connsiteX57" fmla="*/ 1645444 w 4601817"/>
                  <a:gd name="connsiteY57" fmla="*/ 1282044 h 1888435"/>
                  <a:gd name="connsiteX58" fmla="*/ 1736139 w 4601817"/>
                  <a:gd name="connsiteY58" fmla="*/ 1330187 h 1888435"/>
                  <a:gd name="connsiteX59" fmla="*/ 1833873 w 4601817"/>
                  <a:gd name="connsiteY59" fmla="*/ 1350893 h 1888435"/>
                  <a:gd name="connsiteX60" fmla="*/ 1987826 w 4601817"/>
                  <a:gd name="connsiteY60" fmla="*/ 1331843 h 1888435"/>
                  <a:gd name="connsiteX61" fmla="*/ 2246243 w 4601817"/>
                  <a:gd name="connsiteY61" fmla="*/ 1242391 h 1888435"/>
                  <a:gd name="connsiteX62" fmla="*/ 2464904 w 4601817"/>
                  <a:gd name="connsiteY62" fmla="*/ 1143000 h 1888435"/>
                  <a:gd name="connsiteX63" fmla="*/ 2653748 w 4601817"/>
                  <a:gd name="connsiteY63" fmla="*/ 1030150 h 1888435"/>
                  <a:gd name="connsiteX64" fmla="*/ 2773017 w 4601817"/>
                  <a:gd name="connsiteY64" fmla="*/ 1033670 h 1888435"/>
                  <a:gd name="connsiteX65" fmla="*/ 2918171 w 4601817"/>
                  <a:gd name="connsiteY65" fmla="*/ 1033670 h 1888435"/>
                  <a:gd name="connsiteX66" fmla="*/ 3041064 w 4601817"/>
                  <a:gd name="connsiteY66" fmla="*/ 1085022 h 1888435"/>
                  <a:gd name="connsiteX67" fmla="*/ 3163853 w 4601817"/>
                  <a:gd name="connsiteY67" fmla="*/ 1311965 h 1888435"/>
                  <a:gd name="connsiteX68" fmla="*/ 3169030 w 4601817"/>
                  <a:gd name="connsiteY68" fmla="*/ 1592642 h 1888435"/>
                  <a:gd name="connsiteX69" fmla="*/ 3220278 w 4601817"/>
                  <a:gd name="connsiteY69" fmla="*/ 1689652 h 1888435"/>
                  <a:gd name="connsiteX70" fmla="*/ 3339548 w 4601817"/>
                  <a:gd name="connsiteY70" fmla="*/ 1828800 h 1888435"/>
                  <a:gd name="connsiteX71" fmla="*/ 3429000 w 4601817"/>
                  <a:gd name="connsiteY71" fmla="*/ 1888435 h 1888435"/>
                  <a:gd name="connsiteX72" fmla="*/ 3568148 w 4601817"/>
                  <a:gd name="connsiteY72" fmla="*/ 1868556 h 1888435"/>
                  <a:gd name="connsiteX73" fmla="*/ 3747052 w 4601817"/>
                  <a:gd name="connsiteY73" fmla="*/ 1789043 h 1888435"/>
                  <a:gd name="connsiteX74" fmla="*/ 4045226 w 4601817"/>
                  <a:gd name="connsiteY74" fmla="*/ 1689652 h 1888435"/>
                  <a:gd name="connsiteX75" fmla="*/ 4224130 w 4601817"/>
                  <a:gd name="connsiteY75" fmla="*/ 1490870 h 1888435"/>
                  <a:gd name="connsiteX76" fmla="*/ 4293704 w 4601817"/>
                  <a:gd name="connsiteY76" fmla="*/ 1282148 h 1888435"/>
                  <a:gd name="connsiteX77" fmla="*/ 4303643 w 4601817"/>
                  <a:gd name="connsiteY77" fmla="*/ 1073426 h 1888435"/>
                  <a:gd name="connsiteX78" fmla="*/ 4323522 w 4601817"/>
                  <a:gd name="connsiteY78" fmla="*/ 884583 h 1888435"/>
                  <a:gd name="connsiteX79" fmla="*/ 4422913 w 4601817"/>
                  <a:gd name="connsiteY79" fmla="*/ 715617 h 1888435"/>
                  <a:gd name="connsiteX80" fmla="*/ 4522304 w 4601817"/>
                  <a:gd name="connsiteY80" fmla="*/ 546652 h 1888435"/>
                  <a:gd name="connsiteX81" fmla="*/ 4601817 w 4601817"/>
                  <a:gd name="connsiteY81" fmla="*/ 308113 h 1888435"/>
                  <a:gd name="connsiteX82" fmla="*/ 4572000 w 4601817"/>
                  <a:gd name="connsiteY82" fmla="*/ 119270 h 1888435"/>
                  <a:gd name="connsiteX83" fmla="*/ 4532243 w 4601817"/>
                  <a:gd name="connsiteY83" fmla="*/ 49696 h 1888435"/>
                  <a:gd name="connsiteX84" fmla="*/ 4472609 w 4601817"/>
                  <a:gd name="connsiteY84" fmla="*/ 19878 h 1888435"/>
                  <a:gd name="connsiteX85" fmla="*/ 4353339 w 4601817"/>
                  <a:gd name="connsiteY85" fmla="*/ 119270 h 1888435"/>
                  <a:gd name="connsiteX86" fmla="*/ 4253948 w 4601817"/>
                  <a:gd name="connsiteY86" fmla="*/ 188843 h 1888435"/>
                  <a:gd name="connsiteX87" fmla="*/ 4144617 w 4601817"/>
                  <a:gd name="connsiteY87" fmla="*/ 168965 h 1888435"/>
                  <a:gd name="connsiteX88" fmla="*/ 4065104 w 4601817"/>
                  <a:gd name="connsiteY88" fmla="*/ 99391 h 1888435"/>
                  <a:gd name="connsiteX89" fmla="*/ 4035287 w 4601817"/>
                  <a:gd name="connsiteY89" fmla="*/ 0 h 1888435"/>
                  <a:gd name="connsiteX90" fmla="*/ 3906078 w 4601817"/>
                  <a:gd name="connsiteY90" fmla="*/ 9939 h 1888435"/>
                  <a:gd name="connsiteX0" fmla="*/ 3906078 w 4601817"/>
                  <a:gd name="connsiteY0" fmla="*/ 9939 h 1888435"/>
                  <a:gd name="connsiteX1" fmla="*/ 3727174 w 4601817"/>
                  <a:gd name="connsiteY1" fmla="*/ 119270 h 1888435"/>
                  <a:gd name="connsiteX2" fmla="*/ 3498574 w 4601817"/>
                  <a:gd name="connsiteY2" fmla="*/ 218661 h 1888435"/>
                  <a:gd name="connsiteX3" fmla="*/ 3389243 w 4601817"/>
                  <a:gd name="connsiteY3" fmla="*/ 437322 h 1888435"/>
                  <a:gd name="connsiteX4" fmla="*/ 3240157 w 4601817"/>
                  <a:gd name="connsiteY4" fmla="*/ 556591 h 1888435"/>
                  <a:gd name="connsiteX5" fmla="*/ 3120887 w 4601817"/>
                  <a:gd name="connsiteY5" fmla="*/ 606287 h 1888435"/>
                  <a:gd name="connsiteX6" fmla="*/ 3011557 w 4601817"/>
                  <a:gd name="connsiteY6" fmla="*/ 576470 h 1888435"/>
                  <a:gd name="connsiteX7" fmla="*/ 2941983 w 4601817"/>
                  <a:gd name="connsiteY7" fmla="*/ 546652 h 1888435"/>
                  <a:gd name="connsiteX8" fmla="*/ 2852530 w 4601817"/>
                  <a:gd name="connsiteY8" fmla="*/ 586409 h 1888435"/>
                  <a:gd name="connsiteX9" fmla="*/ 2673626 w 4601817"/>
                  <a:gd name="connsiteY9" fmla="*/ 685800 h 1888435"/>
                  <a:gd name="connsiteX10" fmla="*/ 2514600 w 4601817"/>
                  <a:gd name="connsiteY10" fmla="*/ 715617 h 1888435"/>
                  <a:gd name="connsiteX11" fmla="*/ 2305878 w 4601817"/>
                  <a:gd name="connsiteY11" fmla="*/ 606287 h 1888435"/>
                  <a:gd name="connsiteX12" fmla="*/ 2057400 w 4601817"/>
                  <a:gd name="connsiteY12" fmla="*/ 477078 h 1888435"/>
                  <a:gd name="connsiteX13" fmla="*/ 1961632 w 4601817"/>
                  <a:gd name="connsiteY13" fmla="*/ 441671 h 1888435"/>
                  <a:gd name="connsiteX14" fmla="*/ 1818861 w 4601817"/>
                  <a:gd name="connsiteY14" fmla="*/ 387626 h 1888435"/>
                  <a:gd name="connsiteX15" fmla="*/ 1719470 w 4601817"/>
                  <a:gd name="connsiteY15" fmla="*/ 447261 h 1888435"/>
                  <a:gd name="connsiteX16" fmla="*/ 1674950 w 4601817"/>
                  <a:gd name="connsiteY16" fmla="*/ 489088 h 1888435"/>
                  <a:gd name="connsiteX17" fmla="*/ 1717917 w 4601817"/>
                  <a:gd name="connsiteY17" fmla="*/ 725971 h 1888435"/>
                  <a:gd name="connsiteX18" fmla="*/ 1729409 w 4601817"/>
                  <a:gd name="connsiteY18" fmla="*/ 874643 h 1888435"/>
                  <a:gd name="connsiteX19" fmla="*/ 1697209 w 4601817"/>
                  <a:gd name="connsiteY19" fmla="*/ 919990 h 1888435"/>
                  <a:gd name="connsiteX20" fmla="*/ 1624013 w 4601817"/>
                  <a:gd name="connsiteY20" fmla="*/ 958194 h 1888435"/>
                  <a:gd name="connsiteX21" fmla="*/ 1510748 w 4601817"/>
                  <a:gd name="connsiteY21" fmla="*/ 914400 h 1888435"/>
                  <a:gd name="connsiteX22" fmla="*/ 1341783 w 4601817"/>
                  <a:gd name="connsiteY22" fmla="*/ 755374 h 1888435"/>
                  <a:gd name="connsiteX23" fmla="*/ 1202635 w 4601817"/>
                  <a:gd name="connsiteY23" fmla="*/ 616226 h 1888435"/>
                  <a:gd name="connsiteX24" fmla="*/ 1113183 w 4601817"/>
                  <a:gd name="connsiteY24" fmla="*/ 546652 h 1888435"/>
                  <a:gd name="connsiteX25" fmla="*/ 1013791 w 4601817"/>
                  <a:gd name="connsiteY25" fmla="*/ 377687 h 1888435"/>
                  <a:gd name="connsiteX26" fmla="*/ 954157 w 4601817"/>
                  <a:gd name="connsiteY26" fmla="*/ 278296 h 1888435"/>
                  <a:gd name="connsiteX27" fmla="*/ 904461 w 4601817"/>
                  <a:gd name="connsiteY27" fmla="*/ 238539 h 1888435"/>
                  <a:gd name="connsiteX28" fmla="*/ 824948 w 4601817"/>
                  <a:gd name="connsiteY28" fmla="*/ 278296 h 1888435"/>
                  <a:gd name="connsiteX29" fmla="*/ 725557 w 4601817"/>
                  <a:gd name="connsiteY29" fmla="*/ 337930 h 1888435"/>
                  <a:gd name="connsiteX30" fmla="*/ 665922 w 4601817"/>
                  <a:gd name="connsiteY30" fmla="*/ 337930 h 1888435"/>
                  <a:gd name="connsiteX31" fmla="*/ 556591 w 4601817"/>
                  <a:gd name="connsiteY31" fmla="*/ 457200 h 1888435"/>
                  <a:gd name="connsiteX32" fmla="*/ 467139 w 4601817"/>
                  <a:gd name="connsiteY32" fmla="*/ 536713 h 1888435"/>
                  <a:gd name="connsiteX33" fmla="*/ 377687 w 4601817"/>
                  <a:gd name="connsiteY33" fmla="*/ 536713 h 1888435"/>
                  <a:gd name="connsiteX34" fmla="*/ 337930 w 4601817"/>
                  <a:gd name="connsiteY34" fmla="*/ 487017 h 1888435"/>
                  <a:gd name="connsiteX35" fmla="*/ 208722 w 4601817"/>
                  <a:gd name="connsiteY35" fmla="*/ 298174 h 1888435"/>
                  <a:gd name="connsiteX36" fmla="*/ 168965 w 4601817"/>
                  <a:gd name="connsiteY36" fmla="*/ 178904 h 1888435"/>
                  <a:gd name="connsiteX37" fmla="*/ 49696 w 4601817"/>
                  <a:gd name="connsiteY37" fmla="*/ 149087 h 1888435"/>
                  <a:gd name="connsiteX38" fmla="*/ 0 w 4601817"/>
                  <a:gd name="connsiteY38" fmla="*/ 188843 h 1888435"/>
                  <a:gd name="connsiteX39" fmla="*/ 0 w 4601817"/>
                  <a:gd name="connsiteY39" fmla="*/ 298174 h 1888435"/>
                  <a:gd name="connsiteX40" fmla="*/ 79513 w 4601817"/>
                  <a:gd name="connsiteY40" fmla="*/ 457200 h 1888435"/>
                  <a:gd name="connsiteX41" fmla="*/ 99391 w 4601817"/>
                  <a:gd name="connsiteY41" fmla="*/ 596348 h 1888435"/>
                  <a:gd name="connsiteX42" fmla="*/ 79513 w 4601817"/>
                  <a:gd name="connsiteY42" fmla="*/ 795130 h 1888435"/>
                  <a:gd name="connsiteX43" fmla="*/ 79513 w 4601817"/>
                  <a:gd name="connsiteY43" fmla="*/ 904461 h 1888435"/>
                  <a:gd name="connsiteX44" fmla="*/ 188843 w 4601817"/>
                  <a:gd name="connsiteY44" fmla="*/ 993913 h 1888435"/>
                  <a:gd name="connsiteX45" fmla="*/ 397565 w 4601817"/>
                  <a:gd name="connsiteY45" fmla="*/ 1043609 h 1888435"/>
                  <a:gd name="connsiteX46" fmla="*/ 477078 w 4601817"/>
                  <a:gd name="connsiteY46" fmla="*/ 1043609 h 1888435"/>
                  <a:gd name="connsiteX47" fmla="*/ 516835 w 4601817"/>
                  <a:gd name="connsiteY47" fmla="*/ 1143000 h 1888435"/>
                  <a:gd name="connsiteX48" fmla="*/ 536713 w 4601817"/>
                  <a:gd name="connsiteY48" fmla="*/ 1242391 h 1888435"/>
                  <a:gd name="connsiteX49" fmla="*/ 576470 w 4601817"/>
                  <a:gd name="connsiteY49" fmla="*/ 1262270 h 1888435"/>
                  <a:gd name="connsiteX50" fmla="*/ 675861 w 4601817"/>
                  <a:gd name="connsiteY50" fmla="*/ 1272209 h 1888435"/>
                  <a:gd name="connsiteX51" fmla="*/ 824948 w 4601817"/>
                  <a:gd name="connsiteY51" fmla="*/ 1212574 h 1888435"/>
                  <a:gd name="connsiteX52" fmla="*/ 914400 w 4601817"/>
                  <a:gd name="connsiteY52" fmla="*/ 1103243 h 1888435"/>
                  <a:gd name="connsiteX53" fmla="*/ 1023730 w 4601817"/>
                  <a:gd name="connsiteY53" fmla="*/ 1033670 h 1888435"/>
                  <a:gd name="connsiteX54" fmla="*/ 1192696 w 4601817"/>
                  <a:gd name="connsiteY54" fmla="*/ 1043609 h 1888435"/>
                  <a:gd name="connsiteX55" fmla="*/ 1408146 w 4601817"/>
                  <a:gd name="connsiteY55" fmla="*/ 1151697 h 1888435"/>
                  <a:gd name="connsiteX56" fmla="*/ 1550504 w 4601817"/>
                  <a:gd name="connsiteY56" fmla="*/ 1169608 h 1888435"/>
                  <a:gd name="connsiteX57" fmla="*/ 1645444 w 4601817"/>
                  <a:gd name="connsiteY57" fmla="*/ 1282044 h 1888435"/>
                  <a:gd name="connsiteX58" fmla="*/ 1736139 w 4601817"/>
                  <a:gd name="connsiteY58" fmla="*/ 1330187 h 1888435"/>
                  <a:gd name="connsiteX59" fmla="*/ 1833873 w 4601817"/>
                  <a:gd name="connsiteY59" fmla="*/ 1350893 h 1888435"/>
                  <a:gd name="connsiteX60" fmla="*/ 1987826 w 4601817"/>
                  <a:gd name="connsiteY60" fmla="*/ 1331843 h 1888435"/>
                  <a:gd name="connsiteX61" fmla="*/ 2246243 w 4601817"/>
                  <a:gd name="connsiteY61" fmla="*/ 1242391 h 1888435"/>
                  <a:gd name="connsiteX62" fmla="*/ 2464904 w 4601817"/>
                  <a:gd name="connsiteY62" fmla="*/ 1143000 h 1888435"/>
                  <a:gd name="connsiteX63" fmla="*/ 2653748 w 4601817"/>
                  <a:gd name="connsiteY63" fmla="*/ 1030150 h 1888435"/>
                  <a:gd name="connsiteX64" fmla="*/ 2773017 w 4601817"/>
                  <a:gd name="connsiteY64" fmla="*/ 1033670 h 1888435"/>
                  <a:gd name="connsiteX65" fmla="*/ 2918171 w 4601817"/>
                  <a:gd name="connsiteY65" fmla="*/ 1033670 h 1888435"/>
                  <a:gd name="connsiteX66" fmla="*/ 3041064 w 4601817"/>
                  <a:gd name="connsiteY66" fmla="*/ 1085022 h 1888435"/>
                  <a:gd name="connsiteX67" fmla="*/ 3163853 w 4601817"/>
                  <a:gd name="connsiteY67" fmla="*/ 1311965 h 1888435"/>
                  <a:gd name="connsiteX68" fmla="*/ 3169030 w 4601817"/>
                  <a:gd name="connsiteY68" fmla="*/ 1592642 h 1888435"/>
                  <a:gd name="connsiteX69" fmla="*/ 3220278 w 4601817"/>
                  <a:gd name="connsiteY69" fmla="*/ 1689652 h 1888435"/>
                  <a:gd name="connsiteX70" fmla="*/ 3339548 w 4601817"/>
                  <a:gd name="connsiteY70" fmla="*/ 1828800 h 1888435"/>
                  <a:gd name="connsiteX71" fmla="*/ 3429000 w 4601817"/>
                  <a:gd name="connsiteY71" fmla="*/ 1888435 h 1888435"/>
                  <a:gd name="connsiteX72" fmla="*/ 3568148 w 4601817"/>
                  <a:gd name="connsiteY72" fmla="*/ 1868556 h 1888435"/>
                  <a:gd name="connsiteX73" fmla="*/ 3747052 w 4601817"/>
                  <a:gd name="connsiteY73" fmla="*/ 1789043 h 1888435"/>
                  <a:gd name="connsiteX74" fmla="*/ 4045226 w 4601817"/>
                  <a:gd name="connsiteY74" fmla="*/ 1689652 h 1888435"/>
                  <a:gd name="connsiteX75" fmla="*/ 4224130 w 4601817"/>
                  <a:gd name="connsiteY75" fmla="*/ 1490870 h 1888435"/>
                  <a:gd name="connsiteX76" fmla="*/ 4293704 w 4601817"/>
                  <a:gd name="connsiteY76" fmla="*/ 1282148 h 1888435"/>
                  <a:gd name="connsiteX77" fmla="*/ 4303643 w 4601817"/>
                  <a:gd name="connsiteY77" fmla="*/ 1073426 h 1888435"/>
                  <a:gd name="connsiteX78" fmla="*/ 4323522 w 4601817"/>
                  <a:gd name="connsiteY78" fmla="*/ 884583 h 1888435"/>
                  <a:gd name="connsiteX79" fmla="*/ 4422913 w 4601817"/>
                  <a:gd name="connsiteY79" fmla="*/ 715617 h 1888435"/>
                  <a:gd name="connsiteX80" fmla="*/ 4522304 w 4601817"/>
                  <a:gd name="connsiteY80" fmla="*/ 546652 h 1888435"/>
                  <a:gd name="connsiteX81" fmla="*/ 4601817 w 4601817"/>
                  <a:gd name="connsiteY81" fmla="*/ 308113 h 1888435"/>
                  <a:gd name="connsiteX82" fmla="*/ 4572000 w 4601817"/>
                  <a:gd name="connsiteY82" fmla="*/ 119270 h 1888435"/>
                  <a:gd name="connsiteX83" fmla="*/ 4532243 w 4601817"/>
                  <a:gd name="connsiteY83" fmla="*/ 49696 h 1888435"/>
                  <a:gd name="connsiteX84" fmla="*/ 4472609 w 4601817"/>
                  <a:gd name="connsiteY84" fmla="*/ 19878 h 1888435"/>
                  <a:gd name="connsiteX85" fmla="*/ 4353339 w 4601817"/>
                  <a:gd name="connsiteY85" fmla="*/ 119270 h 1888435"/>
                  <a:gd name="connsiteX86" fmla="*/ 4253948 w 4601817"/>
                  <a:gd name="connsiteY86" fmla="*/ 188843 h 1888435"/>
                  <a:gd name="connsiteX87" fmla="*/ 4144617 w 4601817"/>
                  <a:gd name="connsiteY87" fmla="*/ 168965 h 1888435"/>
                  <a:gd name="connsiteX88" fmla="*/ 4065104 w 4601817"/>
                  <a:gd name="connsiteY88" fmla="*/ 99391 h 1888435"/>
                  <a:gd name="connsiteX89" fmla="*/ 4035287 w 4601817"/>
                  <a:gd name="connsiteY89" fmla="*/ 0 h 1888435"/>
                  <a:gd name="connsiteX90" fmla="*/ 3906078 w 4601817"/>
                  <a:gd name="connsiteY90" fmla="*/ 9939 h 1888435"/>
                  <a:gd name="connsiteX0" fmla="*/ 3906078 w 4601817"/>
                  <a:gd name="connsiteY0" fmla="*/ 9939 h 1888435"/>
                  <a:gd name="connsiteX1" fmla="*/ 3727174 w 4601817"/>
                  <a:gd name="connsiteY1" fmla="*/ 119270 h 1888435"/>
                  <a:gd name="connsiteX2" fmla="*/ 3498574 w 4601817"/>
                  <a:gd name="connsiteY2" fmla="*/ 218661 h 1888435"/>
                  <a:gd name="connsiteX3" fmla="*/ 3389243 w 4601817"/>
                  <a:gd name="connsiteY3" fmla="*/ 437322 h 1888435"/>
                  <a:gd name="connsiteX4" fmla="*/ 3240157 w 4601817"/>
                  <a:gd name="connsiteY4" fmla="*/ 556591 h 1888435"/>
                  <a:gd name="connsiteX5" fmla="*/ 3120887 w 4601817"/>
                  <a:gd name="connsiteY5" fmla="*/ 606287 h 1888435"/>
                  <a:gd name="connsiteX6" fmla="*/ 3011557 w 4601817"/>
                  <a:gd name="connsiteY6" fmla="*/ 576470 h 1888435"/>
                  <a:gd name="connsiteX7" fmla="*/ 2941983 w 4601817"/>
                  <a:gd name="connsiteY7" fmla="*/ 546652 h 1888435"/>
                  <a:gd name="connsiteX8" fmla="*/ 2852530 w 4601817"/>
                  <a:gd name="connsiteY8" fmla="*/ 586409 h 1888435"/>
                  <a:gd name="connsiteX9" fmla="*/ 2673626 w 4601817"/>
                  <a:gd name="connsiteY9" fmla="*/ 685800 h 1888435"/>
                  <a:gd name="connsiteX10" fmla="*/ 2514600 w 4601817"/>
                  <a:gd name="connsiteY10" fmla="*/ 715617 h 1888435"/>
                  <a:gd name="connsiteX11" fmla="*/ 2217772 w 4601817"/>
                  <a:gd name="connsiteY11" fmla="*/ 570568 h 1888435"/>
                  <a:gd name="connsiteX12" fmla="*/ 2057400 w 4601817"/>
                  <a:gd name="connsiteY12" fmla="*/ 477078 h 1888435"/>
                  <a:gd name="connsiteX13" fmla="*/ 1961632 w 4601817"/>
                  <a:gd name="connsiteY13" fmla="*/ 441671 h 1888435"/>
                  <a:gd name="connsiteX14" fmla="*/ 1818861 w 4601817"/>
                  <a:gd name="connsiteY14" fmla="*/ 387626 h 1888435"/>
                  <a:gd name="connsiteX15" fmla="*/ 1719470 w 4601817"/>
                  <a:gd name="connsiteY15" fmla="*/ 447261 h 1888435"/>
                  <a:gd name="connsiteX16" fmla="*/ 1674950 w 4601817"/>
                  <a:gd name="connsiteY16" fmla="*/ 489088 h 1888435"/>
                  <a:gd name="connsiteX17" fmla="*/ 1717917 w 4601817"/>
                  <a:gd name="connsiteY17" fmla="*/ 725971 h 1888435"/>
                  <a:gd name="connsiteX18" fmla="*/ 1729409 w 4601817"/>
                  <a:gd name="connsiteY18" fmla="*/ 874643 h 1888435"/>
                  <a:gd name="connsiteX19" fmla="*/ 1697209 w 4601817"/>
                  <a:gd name="connsiteY19" fmla="*/ 919990 h 1888435"/>
                  <a:gd name="connsiteX20" fmla="*/ 1624013 w 4601817"/>
                  <a:gd name="connsiteY20" fmla="*/ 958194 h 1888435"/>
                  <a:gd name="connsiteX21" fmla="*/ 1510748 w 4601817"/>
                  <a:gd name="connsiteY21" fmla="*/ 914400 h 1888435"/>
                  <a:gd name="connsiteX22" fmla="*/ 1341783 w 4601817"/>
                  <a:gd name="connsiteY22" fmla="*/ 755374 h 1888435"/>
                  <a:gd name="connsiteX23" fmla="*/ 1202635 w 4601817"/>
                  <a:gd name="connsiteY23" fmla="*/ 616226 h 1888435"/>
                  <a:gd name="connsiteX24" fmla="*/ 1113183 w 4601817"/>
                  <a:gd name="connsiteY24" fmla="*/ 546652 h 1888435"/>
                  <a:gd name="connsiteX25" fmla="*/ 1013791 w 4601817"/>
                  <a:gd name="connsiteY25" fmla="*/ 377687 h 1888435"/>
                  <a:gd name="connsiteX26" fmla="*/ 954157 w 4601817"/>
                  <a:gd name="connsiteY26" fmla="*/ 278296 h 1888435"/>
                  <a:gd name="connsiteX27" fmla="*/ 904461 w 4601817"/>
                  <a:gd name="connsiteY27" fmla="*/ 238539 h 1888435"/>
                  <a:gd name="connsiteX28" fmla="*/ 824948 w 4601817"/>
                  <a:gd name="connsiteY28" fmla="*/ 278296 h 1888435"/>
                  <a:gd name="connsiteX29" fmla="*/ 725557 w 4601817"/>
                  <a:gd name="connsiteY29" fmla="*/ 337930 h 1888435"/>
                  <a:gd name="connsiteX30" fmla="*/ 665922 w 4601817"/>
                  <a:gd name="connsiteY30" fmla="*/ 337930 h 1888435"/>
                  <a:gd name="connsiteX31" fmla="*/ 556591 w 4601817"/>
                  <a:gd name="connsiteY31" fmla="*/ 457200 h 1888435"/>
                  <a:gd name="connsiteX32" fmla="*/ 467139 w 4601817"/>
                  <a:gd name="connsiteY32" fmla="*/ 536713 h 1888435"/>
                  <a:gd name="connsiteX33" fmla="*/ 377687 w 4601817"/>
                  <a:gd name="connsiteY33" fmla="*/ 536713 h 1888435"/>
                  <a:gd name="connsiteX34" fmla="*/ 337930 w 4601817"/>
                  <a:gd name="connsiteY34" fmla="*/ 487017 h 1888435"/>
                  <a:gd name="connsiteX35" fmla="*/ 208722 w 4601817"/>
                  <a:gd name="connsiteY35" fmla="*/ 298174 h 1888435"/>
                  <a:gd name="connsiteX36" fmla="*/ 168965 w 4601817"/>
                  <a:gd name="connsiteY36" fmla="*/ 178904 h 1888435"/>
                  <a:gd name="connsiteX37" fmla="*/ 49696 w 4601817"/>
                  <a:gd name="connsiteY37" fmla="*/ 149087 h 1888435"/>
                  <a:gd name="connsiteX38" fmla="*/ 0 w 4601817"/>
                  <a:gd name="connsiteY38" fmla="*/ 188843 h 1888435"/>
                  <a:gd name="connsiteX39" fmla="*/ 0 w 4601817"/>
                  <a:gd name="connsiteY39" fmla="*/ 298174 h 1888435"/>
                  <a:gd name="connsiteX40" fmla="*/ 79513 w 4601817"/>
                  <a:gd name="connsiteY40" fmla="*/ 457200 h 1888435"/>
                  <a:gd name="connsiteX41" fmla="*/ 99391 w 4601817"/>
                  <a:gd name="connsiteY41" fmla="*/ 596348 h 1888435"/>
                  <a:gd name="connsiteX42" fmla="*/ 79513 w 4601817"/>
                  <a:gd name="connsiteY42" fmla="*/ 795130 h 1888435"/>
                  <a:gd name="connsiteX43" fmla="*/ 79513 w 4601817"/>
                  <a:gd name="connsiteY43" fmla="*/ 904461 h 1888435"/>
                  <a:gd name="connsiteX44" fmla="*/ 188843 w 4601817"/>
                  <a:gd name="connsiteY44" fmla="*/ 993913 h 1888435"/>
                  <a:gd name="connsiteX45" fmla="*/ 397565 w 4601817"/>
                  <a:gd name="connsiteY45" fmla="*/ 1043609 h 1888435"/>
                  <a:gd name="connsiteX46" fmla="*/ 477078 w 4601817"/>
                  <a:gd name="connsiteY46" fmla="*/ 1043609 h 1888435"/>
                  <a:gd name="connsiteX47" fmla="*/ 516835 w 4601817"/>
                  <a:gd name="connsiteY47" fmla="*/ 1143000 h 1888435"/>
                  <a:gd name="connsiteX48" fmla="*/ 536713 w 4601817"/>
                  <a:gd name="connsiteY48" fmla="*/ 1242391 h 1888435"/>
                  <a:gd name="connsiteX49" fmla="*/ 576470 w 4601817"/>
                  <a:gd name="connsiteY49" fmla="*/ 1262270 h 1888435"/>
                  <a:gd name="connsiteX50" fmla="*/ 675861 w 4601817"/>
                  <a:gd name="connsiteY50" fmla="*/ 1272209 h 1888435"/>
                  <a:gd name="connsiteX51" fmla="*/ 824948 w 4601817"/>
                  <a:gd name="connsiteY51" fmla="*/ 1212574 h 1888435"/>
                  <a:gd name="connsiteX52" fmla="*/ 914400 w 4601817"/>
                  <a:gd name="connsiteY52" fmla="*/ 1103243 h 1888435"/>
                  <a:gd name="connsiteX53" fmla="*/ 1023730 w 4601817"/>
                  <a:gd name="connsiteY53" fmla="*/ 1033670 h 1888435"/>
                  <a:gd name="connsiteX54" fmla="*/ 1192696 w 4601817"/>
                  <a:gd name="connsiteY54" fmla="*/ 1043609 h 1888435"/>
                  <a:gd name="connsiteX55" fmla="*/ 1408146 w 4601817"/>
                  <a:gd name="connsiteY55" fmla="*/ 1151697 h 1888435"/>
                  <a:gd name="connsiteX56" fmla="*/ 1550504 w 4601817"/>
                  <a:gd name="connsiteY56" fmla="*/ 1169608 h 1888435"/>
                  <a:gd name="connsiteX57" fmla="*/ 1645444 w 4601817"/>
                  <a:gd name="connsiteY57" fmla="*/ 1282044 h 1888435"/>
                  <a:gd name="connsiteX58" fmla="*/ 1736139 w 4601817"/>
                  <a:gd name="connsiteY58" fmla="*/ 1330187 h 1888435"/>
                  <a:gd name="connsiteX59" fmla="*/ 1833873 w 4601817"/>
                  <a:gd name="connsiteY59" fmla="*/ 1350893 h 1888435"/>
                  <a:gd name="connsiteX60" fmla="*/ 1987826 w 4601817"/>
                  <a:gd name="connsiteY60" fmla="*/ 1331843 h 1888435"/>
                  <a:gd name="connsiteX61" fmla="*/ 2246243 w 4601817"/>
                  <a:gd name="connsiteY61" fmla="*/ 1242391 h 1888435"/>
                  <a:gd name="connsiteX62" fmla="*/ 2464904 w 4601817"/>
                  <a:gd name="connsiteY62" fmla="*/ 1143000 h 1888435"/>
                  <a:gd name="connsiteX63" fmla="*/ 2653748 w 4601817"/>
                  <a:gd name="connsiteY63" fmla="*/ 1030150 h 1888435"/>
                  <a:gd name="connsiteX64" fmla="*/ 2773017 w 4601817"/>
                  <a:gd name="connsiteY64" fmla="*/ 1033670 h 1888435"/>
                  <a:gd name="connsiteX65" fmla="*/ 2918171 w 4601817"/>
                  <a:gd name="connsiteY65" fmla="*/ 1033670 h 1888435"/>
                  <a:gd name="connsiteX66" fmla="*/ 3041064 w 4601817"/>
                  <a:gd name="connsiteY66" fmla="*/ 1085022 h 1888435"/>
                  <a:gd name="connsiteX67" fmla="*/ 3163853 w 4601817"/>
                  <a:gd name="connsiteY67" fmla="*/ 1311965 h 1888435"/>
                  <a:gd name="connsiteX68" fmla="*/ 3169030 w 4601817"/>
                  <a:gd name="connsiteY68" fmla="*/ 1592642 h 1888435"/>
                  <a:gd name="connsiteX69" fmla="*/ 3220278 w 4601817"/>
                  <a:gd name="connsiteY69" fmla="*/ 1689652 h 1888435"/>
                  <a:gd name="connsiteX70" fmla="*/ 3339548 w 4601817"/>
                  <a:gd name="connsiteY70" fmla="*/ 1828800 h 1888435"/>
                  <a:gd name="connsiteX71" fmla="*/ 3429000 w 4601817"/>
                  <a:gd name="connsiteY71" fmla="*/ 1888435 h 1888435"/>
                  <a:gd name="connsiteX72" fmla="*/ 3568148 w 4601817"/>
                  <a:gd name="connsiteY72" fmla="*/ 1868556 h 1888435"/>
                  <a:gd name="connsiteX73" fmla="*/ 3747052 w 4601817"/>
                  <a:gd name="connsiteY73" fmla="*/ 1789043 h 1888435"/>
                  <a:gd name="connsiteX74" fmla="*/ 4045226 w 4601817"/>
                  <a:gd name="connsiteY74" fmla="*/ 1689652 h 1888435"/>
                  <a:gd name="connsiteX75" fmla="*/ 4224130 w 4601817"/>
                  <a:gd name="connsiteY75" fmla="*/ 1490870 h 1888435"/>
                  <a:gd name="connsiteX76" fmla="*/ 4293704 w 4601817"/>
                  <a:gd name="connsiteY76" fmla="*/ 1282148 h 1888435"/>
                  <a:gd name="connsiteX77" fmla="*/ 4303643 w 4601817"/>
                  <a:gd name="connsiteY77" fmla="*/ 1073426 h 1888435"/>
                  <a:gd name="connsiteX78" fmla="*/ 4323522 w 4601817"/>
                  <a:gd name="connsiteY78" fmla="*/ 884583 h 1888435"/>
                  <a:gd name="connsiteX79" fmla="*/ 4422913 w 4601817"/>
                  <a:gd name="connsiteY79" fmla="*/ 715617 h 1888435"/>
                  <a:gd name="connsiteX80" fmla="*/ 4522304 w 4601817"/>
                  <a:gd name="connsiteY80" fmla="*/ 546652 h 1888435"/>
                  <a:gd name="connsiteX81" fmla="*/ 4601817 w 4601817"/>
                  <a:gd name="connsiteY81" fmla="*/ 308113 h 1888435"/>
                  <a:gd name="connsiteX82" fmla="*/ 4572000 w 4601817"/>
                  <a:gd name="connsiteY82" fmla="*/ 119270 h 1888435"/>
                  <a:gd name="connsiteX83" fmla="*/ 4532243 w 4601817"/>
                  <a:gd name="connsiteY83" fmla="*/ 49696 h 1888435"/>
                  <a:gd name="connsiteX84" fmla="*/ 4472609 w 4601817"/>
                  <a:gd name="connsiteY84" fmla="*/ 19878 h 1888435"/>
                  <a:gd name="connsiteX85" fmla="*/ 4353339 w 4601817"/>
                  <a:gd name="connsiteY85" fmla="*/ 119270 h 1888435"/>
                  <a:gd name="connsiteX86" fmla="*/ 4253948 w 4601817"/>
                  <a:gd name="connsiteY86" fmla="*/ 188843 h 1888435"/>
                  <a:gd name="connsiteX87" fmla="*/ 4144617 w 4601817"/>
                  <a:gd name="connsiteY87" fmla="*/ 168965 h 1888435"/>
                  <a:gd name="connsiteX88" fmla="*/ 4065104 w 4601817"/>
                  <a:gd name="connsiteY88" fmla="*/ 99391 h 1888435"/>
                  <a:gd name="connsiteX89" fmla="*/ 4035287 w 4601817"/>
                  <a:gd name="connsiteY89" fmla="*/ 0 h 1888435"/>
                  <a:gd name="connsiteX90" fmla="*/ 3906078 w 4601817"/>
                  <a:gd name="connsiteY90" fmla="*/ 9939 h 1888435"/>
                  <a:gd name="connsiteX0" fmla="*/ 3906078 w 4601817"/>
                  <a:gd name="connsiteY0" fmla="*/ 9939 h 1888435"/>
                  <a:gd name="connsiteX1" fmla="*/ 3727174 w 4601817"/>
                  <a:gd name="connsiteY1" fmla="*/ 119270 h 1888435"/>
                  <a:gd name="connsiteX2" fmla="*/ 3498574 w 4601817"/>
                  <a:gd name="connsiteY2" fmla="*/ 218661 h 1888435"/>
                  <a:gd name="connsiteX3" fmla="*/ 3389243 w 4601817"/>
                  <a:gd name="connsiteY3" fmla="*/ 437322 h 1888435"/>
                  <a:gd name="connsiteX4" fmla="*/ 3240157 w 4601817"/>
                  <a:gd name="connsiteY4" fmla="*/ 556591 h 1888435"/>
                  <a:gd name="connsiteX5" fmla="*/ 3120887 w 4601817"/>
                  <a:gd name="connsiteY5" fmla="*/ 606287 h 1888435"/>
                  <a:gd name="connsiteX6" fmla="*/ 3011557 w 4601817"/>
                  <a:gd name="connsiteY6" fmla="*/ 576470 h 1888435"/>
                  <a:gd name="connsiteX7" fmla="*/ 2941983 w 4601817"/>
                  <a:gd name="connsiteY7" fmla="*/ 546652 h 1888435"/>
                  <a:gd name="connsiteX8" fmla="*/ 2852530 w 4601817"/>
                  <a:gd name="connsiteY8" fmla="*/ 586409 h 1888435"/>
                  <a:gd name="connsiteX9" fmla="*/ 2673626 w 4601817"/>
                  <a:gd name="connsiteY9" fmla="*/ 685800 h 1888435"/>
                  <a:gd name="connsiteX10" fmla="*/ 2514600 w 4601817"/>
                  <a:gd name="connsiteY10" fmla="*/ 715617 h 1888435"/>
                  <a:gd name="connsiteX11" fmla="*/ 2364581 w 4601817"/>
                  <a:gd name="connsiteY11" fmla="*/ 667682 h 1888435"/>
                  <a:gd name="connsiteX12" fmla="*/ 2217772 w 4601817"/>
                  <a:gd name="connsiteY12" fmla="*/ 570568 h 1888435"/>
                  <a:gd name="connsiteX13" fmla="*/ 2057400 w 4601817"/>
                  <a:gd name="connsiteY13" fmla="*/ 477078 h 1888435"/>
                  <a:gd name="connsiteX14" fmla="*/ 1961632 w 4601817"/>
                  <a:gd name="connsiteY14" fmla="*/ 441671 h 1888435"/>
                  <a:gd name="connsiteX15" fmla="*/ 1818861 w 4601817"/>
                  <a:gd name="connsiteY15" fmla="*/ 387626 h 1888435"/>
                  <a:gd name="connsiteX16" fmla="*/ 1719470 w 4601817"/>
                  <a:gd name="connsiteY16" fmla="*/ 447261 h 1888435"/>
                  <a:gd name="connsiteX17" fmla="*/ 1674950 w 4601817"/>
                  <a:gd name="connsiteY17" fmla="*/ 489088 h 1888435"/>
                  <a:gd name="connsiteX18" fmla="*/ 1717917 w 4601817"/>
                  <a:gd name="connsiteY18" fmla="*/ 725971 h 1888435"/>
                  <a:gd name="connsiteX19" fmla="*/ 1729409 w 4601817"/>
                  <a:gd name="connsiteY19" fmla="*/ 874643 h 1888435"/>
                  <a:gd name="connsiteX20" fmla="*/ 1697209 w 4601817"/>
                  <a:gd name="connsiteY20" fmla="*/ 919990 h 1888435"/>
                  <a:gd name="connsiteX21" fmla="*/ 1624013 w 4601817"/>
                  <a:gd name="connsiteY21" fmla="*/ 958194 h 1888435"/>
                  <a:gd name="connsiteX22" fmla="*/ 1510748 w 4601817"/>
                  <a:gd name="connsiteY22" fmla="*/ 914400 h 1888435"/>
                  <a:gd name="connsiteX23" fmla="*/ 1341783 w 4601817"/>
                  <a:gd name="connsiteY23" fmla="*/ 755374 h 1888435"/>
                  <a:gd name="connsiteX24" fmla="*/ 1202635 w 4601817"/>
                  <a:gd name="connsiteY24" fmla="*/ 616226 h 1888435"/>
                  <a:gd name="connsiteX25" fmla="*/ 1113183 w 4601817"/>
                  <a:gd name="connsiteY25" fmla="*/ 546652 h 1888435"/>
                  <a:gd name="connsiteX26" fmla="*/ 1013791 w 4601817"/>
                  <a:gd name="connsiteY26" fmla="*/ 377687 h 1888435"/>
                  <a:gd name="connsiteX27" fmla="*/ 954157 w 4601817"/>
                  <a:gd name="connsiteY27" fmla="*/ 278296 h 1888435"/>
                  <a:gd name="connsiteX28" fmla="*/ 904461 w 4601817"/>
                  <a:gd name="connsiteY28" fmla="*/ 238539 h 1888435"/>
                  <a:gd name="connsiteX29" fmla="*/ 824948 w 4601817"/>
                  <a:gd name="connsiteY29" fmla="*/ 278296 h 1888435"/>
                  <a:gd name="connsiteX30" fmla="*/ 725557 w 4601817"/>
                  <a:gd name="connsiteY30" fmla="*/ 337930 h 1888435"/>
                  <a:gd name="connsiteX31" fmla="*/ 665922 w 4601817"/>
                  <a:gd name="connsiteY31" fmla="*/ 337930 h 1888435"/>
                  <a:gd name="connsiteX32" fmla="*/ 556591 w 4601817"/>
                  <a:gd name="connsiteY32" fmla="*/ 457200 h 1888435"/>
                  <a:gd name="connsiteX33" fmla="*/ 467139 w 4601817"/>
                  <a:gd name="connsiteY33" fmla="*/ 536713 h 1888435"/>
                  <a:gd name="connsiteX34" fmla="*/ 377687 w 4601817"/>
                  <a:gd name="connsiteY34" fmla="*/ 536713 h 1888435"/>
                  <a:gd name="connsiteX35" fmla="*/ 337930 w 4601817"/>
                  <a:gd name="connsiteY35" fmla="*/ 487017 h 1888435"/>
                  <a:gd name="connsiteX36" fmla="*/ 208722 w 4601817"/>
                  <a:gd name="connsiteY36" fmla="*/ 298174 h 1888435"/>
                  <a:gd name="connsiteX37" fmla="*/ 168965 w 4601817"/>
                  <a:gd name="connsiteY37" fmla="*/ 178904 h 1888435"/>
                  <a:gd name="connsiteX38" fmla="*/ 49696 w 4601817"/>
                  <a:gd name="connsiteY38" fmla="*/ 149087 h 1888435"/>
                  <a:gd name="connsiteX39" fmla="*/ 0 w 4601817"/>
                  <a:gd name="connsiteY39" fmla="*/ 188843 h 1888435"/>
                  <a:gd name="connsiteX40" fmla="*/ 0 w 4601817"/>
                  <a:gd name="connsiteY40" fmla="*/ 298174 h 1888435"/>
                  <a:gd name="connsiteX41" fmla="*/ 79513 w 4601817"/>
                  <a:gd name="connsiteY41" fmla="*/ 457200 h 1888435"/>
                  <a:gd name="connsiteX42" fmla="*/ 99391 w 4601817"/>
                  <a:gd name="connsiteY42" fmla="*/ 596348 h 1888435"/>
                  <a:gd name="connsiteX43" fmla="*/ 79513 w 4601817"/>
                  <a:gd name="connsiteY43" fmla="*/ 795130 h 1888435"/>
                  <a:gd name="connsiteX44" fmla="*/ 79513 w 4601817"/>
                  <a:gd name="connsiteY44" fmla="*/ 904461 h 1888435"/>
                  <a:gd name="connsiteX45" fmla="*/ 188843 w 4601817"/>
                  <a:gd name="connsiteY45" fmla="*/ 993913 h 1888435"/>
                  <a:gd name="connsiteX46" fmla="*/ 397565 w 4601817"/>
                  <a:gd name="connsiteY46" fmla="*/ 1043609 h 1888435"/>
                  <a:gd name="connsiteX47" fmla="*/ 477078 w 4601817"/>
                  <a:gd name="connsiteY47" fmla="*/ 1043609 h 1888435"/>
                  <a:gd name="connsiteX48" fmla="*/ 516835 w 4601817"/>
                  <a:gd name="connsiteY48" fmla="*/ 1143000 h 1888435"/>
                  <a:gd name="connsiteX49" fmla="*/ 536713 w 4601817"/>
                  <a:gd name="connsiteY49" fmla="*/ 1242391 h 1888435"/>
                  <a:gd name="connsiteX50" fmla="*/ 576470 w 4601817"/>
                  <a:gd name="connsiteY50" fmla="*/ 1262270 h 1888435"/>
                  <a:gd name="connsiteX51" fmla="*/ 675861 w 4601817"/>
                  <a:gd name="connsiteY51" fmla="*/ 1272209 h 1888435"/>
                  <a:gd name="connsiteX52" fmla="*/ 824948 w 4601817"/>
                  <a:gd name="connsiteY52" fmla="*/ 1212574 h 1888435"/>
                  <a:gd name="connsiteX53" fmla="*/ 914400 w 4601817"/>
                  <a:gd name="connsiteY53" fmla="*/ 1103243 h 1888435"/>
                  <a:gd name="connsiteX54" fmla="*/ 1023730 w 4601817"/>
                  <a:gd name="connsiteY54" fmla="*/ 1033670 h 1888435"/>
                  <a:gd name="connsiteX55" fmla="*/ 1192696 w 4601817"/>
                  <a:gd name="connsiteY55" fmla="*/ 1043609 h 1888435"/>
                  <a:gd name="connsiteX56" fmla="*/ 1408146 w 4601817"/>
                  <a:gd name="connsiteY56" fmla="*/ 1151697 h 1888435"/>
                  <a:gd name="connsiteX57" fmla="*/ 1550504 w 4601817"/>
                  <a:gd name="connsiteY57" fmla="*/ 1169608 h 1888435"/>
                  <a:gd name="connsiteX58" fmla="*/ 1645444 w 4601817"/>
                  <a:gd name="connsiteY58" fmla="*/ 1282044 h 1888435"/>
                  <a:gd name="connsiteX59" fmla="*/ 1736139 w 4601817"/>
                  <a:gd name="connsiteY59" fmla="*/ 1330187 h 1888435"/>
                  <a:gd name="connsiteX60" fmla="*/ 1833873 w 4601817"/>
                  <a:gd name="connsiteY60" fmla="*/ 1350893 h 1888435"/>
                  <a:gd name="connsiteX61" fmla="*/ 1987826 w 4601817"/>
                  <a:gd name="connsiteY61" fmla="*/ 1331843 h 1888435"/>
                  <a:gd name="connsiteX62" fmla="*/ 2246243 w 4601817"/>
                  <a:gd name="connsiteY62" fmla="*/ 1242391 h 1888435"/>
                  <a:gd name="connsiteX63" fmla="*/ 2464904 w 4601817"/>
                  <a:gd name="connsiteY63" fmla="*/ 1143000 h 1888435"/>
                  <a:gd name="connsiteX64" fmla="*/ 2653748 w 4601817"/>
                  <a:gd name="connsiteY64" fmla="*/ 1030150 h 1888435"/>
                  <a:gd name="connsiteX65" fmla="*/ 2773017 w 4601817"/>
                  <a:gd name="connsiteY65" fmla="*/ 1033670 h 1888435"/>
                  <a:gd name="connsiteX66" fmla="*/ 2918171 w 4601817"/>
                  <a:gd name="connsiteY66" fmla="*/ 1033670 h 1888435"/>
                  <a:gd name="connsiteX67" fmla="*/ 3041064 w 4601817"/>
                  <a:gd name="connsiteY67" fmla="*/ 1085022 h 1888435"/>
                  <a:gd name="connsiteX68" fmla="*/ 3163853 w 4601817"/>
                  <a:gd name="connsiteY68" fmla="*/ 1311965 h 1888435"/>
                  <a:gd name="connsiteX69" fmla="*/ 3169030 w 4601817"/>
                  <a:gd name="connsiteY69" fmla="*/ 1592642 h 1888435"/>
                  <a:gd name="connsiteX70" fmla="*/ 3220278 w 4601817"/>
                  <a:gd name="connsiteY70" fmla="*/ 1689652 h 1888435"/>
                  <a:gd name="connsiteX71" fmla="*/ 3339548 w 4601817"/>
                  <a:gd name="connsiteY71" fmla="*/ 1828800 h 1888435"/>
                  <a:gd name="connsiteX72" fmla="*/ 3429000 w 4601817"/>
                  <a:gd name="connsiteY72" fmla="*/ 1888435 h 1888435"/>
                  <a:gd name="connsiteX73" fmla="*/ 3568148 w 4601817"/>
                  <a:gd name="connsiteY73" fmla="*/ 1868556 h 1888435"/>
                  <a:gd name="connsiteX74" fmla="*/ 3747052 w 4601817"/>
                  <a:gd name="connsiteY74" fmla="*/ 1789043 h 1888435"/>
                  <a:gd name="connsiteX75" fmla="*/ 4045226 w 4601817"/>
                  <a:gd name="connsiteY75" fmla="*/ 1689652 h 1888435"/>
                  <a:gd name="connsiteX76" fmla="*/ 4224130 w 4601817"/>
                  <a:gd name="connsiteY76" fmla="*/ 1490870 h 1888435"/>
                  <a:gd name="connsiteX77" fmla="*/ 4293704 w 4601817"/>
                  <a:gd name="connsiteY77" fmla="*/ 1282148 h 1888435"/>
                  <a:gd name="connsiteX78" fmla="*/ 4303643 w 4601817"/>
                  <a:gd name="connsiteY78" fmla="*/ 1073426 h 1888435"/>
                  <a:gd name="connsiteX79" fmla="*/ 4323522 w 4601817"/>
                  <a:gd name="connsiteY79" fmla="*/ 884583 h 1888435"/>
                  <a:gd name="connsiteX80" fmla="*/ 4422913 w 4601817"/>
                  <a:gd name="connsiteY80" fmla="*/ 715617 h 1888435"/>
                  <a:gd name="connsiteX81" fmla="*/ 4522304 w 4601817"/>
                  <a:gd name="connsiteY81" fmla="*/ 546652 h 1888435"/>
                  <a:gd name="connsiteX82" fmla="*/ 4601817 w 4601817"/>
                  <a:gd name="connsiteY82" fmla="*/ 308113 h 1888435"/>
                  <a:gd name="connsiteX83" fmla="*/ 4572000 w 4601817"/>
                  <a:gd name="connsiteY83" fmla="*/ 119270 h 1888435"/>
                  <a:gd name="connsiteX84" fmla="*/ 4532243 w 4601817"/>
                  <a:gd name="connsiteY84" fmla="*/ 49696 h 1888435"/>
                  <a:gd name="connsiteX85" fmla="*/ 4472609 w 4601817"/>
                  <a:gd name="connsiteY85" fmla="*/ 19878 h 1888435"/>
                  <a:gd name="connsiteX86" fmla="*/ 4353339 w 4601817"/>
                  <a:gd name="connsiteY86" fmla="*/ 119270 h 1888435"/>
                  <a:gd name="connsiteX87" fmla="*/ 4253948 w 4601817"/>
                  <a:gd name="connsiteY87" fmla="*/ 188843 h 1888435"/>
                  <a:gd name="connsiteX88" fmla="*/ 4144617 w 4601817"/>
                  <a:gd name="connsiteY88" fmla="*/ 168965 h 1888435"/>
                  <a:gd name="connsiteX89" fmla="*/ 4065104 w 4601817"/>
                  <a:gd name="connsiteY89" fmla="*/ 99391 h 1888435"/>
                  <a:gd name="connsiteX90" fmla="*/ 4035287 w 4601817"/>
                  <a:gd name="connsiteY90" fmla="*/ 0 h 1888435"/>
                  <a:gd name="connsiteX91" fmla="*/ 3906078 w 4601817"/>
                  <a:gd name="connsiteY91" fmla="*/ 9939 h 1888435"/>
                  <a:gd name="connsiteX0" fmla="*/ 3906078 w 4601817"/>
                  <a:gd name="connsiteY0" fmla="*/ 9939 h 1888435"/>
                  <a:gd name="connsiteX1" fmla="*/ 3727174 w 4601817"/>
                  <a:gd name="connsiteY1" fmla="*/ 119270 h 1888435"/>
                  <a:gd name="connsiteX2" fmla="*/ 3498574 w 4601817"/>
                  <a:gd name="connsiteY2" fmla="*/ 218661 h 1888435"/>
                  <a:gd name="connsiteX3" fmla="*/ 3389243 w 4601817"/>
                  <a:gd name="connsiteY3" fmla="*/ 437322 h 1888435"/>
                  <a:gd name="connsiteX4" fmla="*/ 3240157 w 4601817"/>
                  <a:gd name="connsiteY4" fmla="*/ 556591 h 1888435"/>
                  <a:gd name="connsiteX5" fmla="*/ 3120887 w 4601817"/>
                  <a:gd name="connsiteY5" fmla="*/ 606287 h 1888435"/>
                  <a:gd name="connsiteX6" fmla="*/ 3011557 w 4601817"/>
                  <a:gd name="connsiteY6" fmla="*/ 576470 h 1888435"/>
                  <a:gd name="connsiteX7" fmla="*/ 2941983 w 4601817"/>
                  <a:gd name="connsiteY7" fmla="*/ 546652 h 1888435"/>
                  <a:gd name="connsiteX8" fmla="*/ 2852530 w 4601817"/>
                  <a:gd name="connsiteY8" fmla="*/ 586409 h 1888435"/>
                  <a:gd name="connsiteX9" fmla="*/ 2635526 w 4601817"/>
                  <a:gd name="connsiteY9" fmla="*/ 709612 h 1888435"/>
                  <a:gd name="connsiteX10" fmla="*/ 2514600 w 4601817"/>
                  <a:gd name="connsiteY10" fmla="*/ 715617 h 1888435"/>
                  <a:gd name="connsiteX11" fmla="*/ 2364581 w 4601817"/>
                  <a:gd name="connsiteY11" fmla="*/ 667682 h 1888435"/>
                  <a:gd name="connsiteX12" fmla="*/ 2217772 w 4601817"/>
                  <a:gd name="connsiteY12" fmla="*/ 570568 h 1888435"/>
                  <a:gd name="connsiteX13" fmla="*/ 2057400 w 4601817"/>
                  <a:gd name="connsiteY13" fmla="*/ 477078 h 1888435"/>
                  <a:gd name="connsiteX14" fmla="*/ 1961632 w 4601817"/>
                  <a:gd name="connsiteY14" fmla="*/ 441671 h 1888435"/>
                  <a:gd name="connsiteX15" fmla="*/ 1818861 w 4601817"/>
                  <a:gd name="connsiteY15" fmla="*/ 387626 h 1888435"/>
                  <a:gd name="connsiteX16" fmla="*/ 1719470 w 4601817"/>
                  <a:gd name="connsiteY16" fmla="*/ 447261 h 1888435"/>
                  <a:gd name="connsiteX17" fmla="*/ 1674950 w 4601817"/>
                  <a:gd name="connsiteY17" fmla="*/ 489088 h 1888435"/>
                  <a:gd name="connsiteX18" fmla="*/ 1717917 w 4601817"/>
                  <a:gd name="connsiteY18" fmla="*/ 725971 h 1888435"/>
                  <a:gd name="connsiteX19" fmla="*/ 1729409 w 4601817"/>
                  <a:gd name="connsiteY19" fmla="*/ 874643 h 1888435"/>
                  <a:gd name="connsiteX20" fmla="*/ 1697209 w 4601817"/>
                  <a:gd name="connsiteY20" fmla="*/ 919990 h 1888435"/>
                  <a:gd name="connsiteX21" fmla="*/ 1624013 w 4601817"/>
                  <a:gd name="connsiteY21" fmla="*/ 958194 h 1888435"/>
                  <a:gd name="connsiteX22" fmla="*/ 1510748 w 4601817"/>
                  <a:gd name="connsiteY22" fmla="*/ 914400 h 1888435"/>
                  <a:gd name="connsiteX23" fmla="*/ 1341783 w 4601817"/>
                  <a:gd name="connsiteY23" fmla="*/ 755374 h 1888435"/>
                  <a:gd name="connsiteX24" fmla="*/ 1202635 w 4601817"/>
                  <a:gd name="connsiteY24" fmla="*/ 616226 h 1888435"/>
                  <a:gd name="connsiteX25" fmla="*/ 1113183 w 4601817"/>
                  <a:gd name="connsiteY25" fmla="*/ 546652 h 1888435"/>
                  <a:gd name="connsiteX26" fmla="*/ 1013791 w 4601817"/>
                  <a:gd name="connsiteY26" fmla="*/ 377687 h 1888435"/>
                  <a:gd name="connsiteX27" fmla="*/ 954157 w 4601817"/>
                  <a:gd name="connsiteY27" fmla="*/ 278296 h 1888435"/>
                  <a:gd name="connsiteX28" fmla="*/ 904461 w 4601817"/>
                  <a:gd name="connsiteY28" fmla="*/ 238539 h 1888435"/>
                  <a:gd name="connsiteX29" fmla="*/ 824948 w 4601817"/>
                  <a:gd name="connsiteY29" fmla="*/ 278296 h 1888435"/>
                  <a:gd name="connsiteX30" fmla="*/ 725557 w 4601817"/>
                  <a:gd name="connsiteY30" fmla="*/ 337930 h 1888435"/>
                  <a:gd name="connsiteX31" fmla="*/ 665922 w 4601817"/>
                  <a:gd name="connsiteY31" fmla="*/ 337930 h 1888435"/>
                  <a:gd name="connsiteX32" fmla="*/ 556591 w 4601817"/>
                  <a:gd name="connsiteY32" fmla="*/ 457200 h 1888435"/>
                  <a:gd name="connsiteX33" fmla="*/ 467139 w 4601817"/>
                  <a:gd name="connsiteY33" fmla="*/ 536713 h 1888435"/>
                  <a:gd name="connsiteX34" fmla="*/ 377687 w 4601817"/>
                  <a:gd name="connsiteY34" fmla="*/ 536713 h 1888435"/>
                  <a:gd name="connsiteX35" fmla="*/ 337930 w 4601817"/>
                  <a:gd name="connsiteY35" fmla="*/ 487017 h 1888435"/>
                  <a:gd name="connsiteX36" fmla="*/ 208722 w 4601817"/>
                  <a:gd name="connsiteY36" fmla="*/ 298174 h 1888435"/>
                  <a:gd name="connsiteX37" fmla="*/ 168965 w 4601817"/>
                  <a:gd name="connsiteY37" fmla="*/ 178904 h 1888435"/>
                  <a:gd name="connsiteX38" fmla="*/ 49696 w 4601817"/>
                  <a:gd name="connsiteY38" fmla="*/ 149087 h 1888435"/>
                  <a:gd name="connsiteX39" fmla="*/ 0 w 4601817"/>
                  <a:gd name="connsiteY39" fmla="*/ 188843 h 1888435"/>
                  <a:gd name="connsiteX40" fmla="*/ 0 w 4601817"/>
                  <a:gd name="connsiteY40" fmla="*/ 298174 h 1888435"/>
                  <a:gd name="connsiteX41" fmla="*/ 79513 w 4601817"/>
                  <a:gd name="connsiteY41" fmla="*/ 457200 h 1888435"/>
                  <a:gd name="connsiteX42" fmla="*/ 99391 w 4601817"/>
                  <a:gd name="connsiteY42" fmla="*/ 596348 h 1888435"/>
                  <a:gd name="connsiteX43" fmla="*/ 79513 w 4601817"/>
                  <a:gd name="connsiteY43" fmla="*/ 795130 h 1888435"/>
                  <a:gd name="connsiteX44" fmla="*/ 79513 w 4601817"/>
                  <a:gd name="connsiteY44" fmla="*/ 904461 h 1888435"/>
                  <a:gd name="connsiteX45" fmla="*/ 188843 w 4601817"/>
                  <a:gd name="connsiteY45" fmla="*/ 993913 h 1888435"/>
                  <a:gd name="connsiteX46" fmla="*/ 397565 w 4601817"/>
                  <a:gd name="connsiteY46" fmla="*/ 1043609 h 1888435"/>
                  <a:gd name="connsiteX47" fmla="*/ 477078 w 4601817"/>
                  <a:gd name="connsiteY47" fmla="*/ 1043609 h 1888435"/>
                  <a:gd name="connsiteX48" fmla="*/ 516835 w 4601817"/>
                  <a:gd name="connsiteY48" fmla="*/ 1143000 h 1888435"/>
                  <a:gd name="connsiteX49" fmla="*/ 536713 w 4601817"/>
                  <a:gd name="connsiteY49" fmla="*/ 1242391 h 1888435"/>
                  <a:gd name="connsiteX50" fmla="*/ 576470 w 4601817"/>
                  <a:gd name="connsiteY50" fmla="*/ 1262270 h 1888435"/>
                  <a:gd name="connsiteX51" fmla="*/ 675861 w 4601817"/>
                  <a:gd name="connsiteY51" fmla="*/ 1272209 h 1888435"/>
                  <a:gd name="connsiteX52" fmla="*/ 824948 w 4601817"/>
                  <a:gd name="connsiteY52" fmla="*/ 1212574 h 1888435"/>
                  <a:gd name="connsiteX53" fmla="*/ 914400 w 4601817"/>
                  <a:gd name="connsiteY53" fmla="*/ 1103243 h 1888435"/>
                  <a:gd name="connsiteX54" fmla="*/ 1023730 w 4601817"/>
                  <a:gd name="connsiteY54" fmla="*/ 1033670 h 1888435"/>
                  <a:gd name="connsiteX55" fmla="*/ 1192696 w 4601817"/>
                  <a:gd name="connsiteY55" fmla="*/ 1043609 h 1888435"/>
                  <a:gd name="connsiteX56" fmla="*/ 1408146 w 4601817"/>
                  <a:gd name="connsiteY56" fmla="*/ 1151697 h 1888435"/>
                  <a:gd name="connsiteX57" fmla="*/ 1550504 w 4601817"/>
                  <a:gd name="connsiteY57" fmla="*/ 1169608 h 1888435"/>
                  <a:gd name="connsiteX58" fmla="*/ 1645444 w 4601817"/>
                  <a:gd name="connsiteY58" fmla="*/ 1282044 h 1888435"/>
                  <a:gd name="connsiteX59" fmla="*/ 1736139 w 4601817"/>
                  <a:gd name="connsiteY59" fmla="*/ 1330187 h 1888435"/>
                  <a:gd name="connsiteX60" fmla="*/ 1833873 w 4601817"/>
                  <a:gd name="connsiteY60" fmla="*/ 1350893 h 1888435"/>
                  <a:gd name="connsiteX61" fmla="*/ 1987826 w 4601817"/>
                  <a:gd name="connsiteY61" fmla="*/ 1331843 h 1888435"/>
                  <a:gd name="connsiteX62" fmla="*/ 2246243 w 4601817"/>
                  <a:gd name="connsiteY62" fmla="*/ 1242391 h 1888435"/>
                  <a:gd name="connsiteX63" fmla="*/ 2464904 w 4601817"/>
                  <a:gd name="connsiteY63" fmla="*/ 1143000 h 1888435"/>
                  <a:gd name="connsiteX64" fmla="*/ 2653748 w 4601817"/>
                  <a:gd name="connsiteY64" fmla="*/ 1030150 h 1888435"/>
                  <a:gd name="connsiteX65" fmla="*/ 2773017 w 4601817"/>
                  <a:gd name="connsiteY65" fmla="*/ 1033670 h 1888435"/>
                  <a:gd name="connsiteX66" fmla="*/ 2918171 w 4601817"/>
                  <a:gd name="connsiteY66" fmla="*/ 1033670 h 1888435"/>
                  <a:gd name="connsiteX67" fmla="*/ 3041064 w 4601817"/>
                  <a:gd name="connsiteY67" fmla="*/ 1085022 h 1888435"/>
                  <a:gd name="connsiteX68" fmla="*/ 3163853 w 4601817"/>
                  <a:gd name="connsiteY68" fmla="*/ 1311965 h 1888435"/>
                  <a:gd name="connsiteX69" fmla="*/ 3169030 w 4601817"/>
                  <a:gd name="connsiteY69" fmla="*/ 1592642 h 1888435"/>
                  <a:gd name="connsiteX70" fmla="*/ 3220278 w 4601817"/>
                  <a:gd name="connsiteY70" fmla="*/ 1689652 h 1888435"/>
                  <a:gd name="connsiteX71" fmla="*/ 3339548 w 4601817"/>
                  <a:gd name="connsiteY71" fmla="*/ 1828800 h 1888435"/>
                  <a:gd name="connsiteX72" fmla="*/ 3429000 w 4601817"/>
                  <a:gd name="connsiteY72" fmla="*/ 1888435 h 1888435"/>
                  <a:gd name="connsiteX73" fmla="*/ 3568148 w 4601817"/>
                  <a:gd name="connsiteY73" fmla="*/ 1868556 h 1888435"/>
                  <a:gd name="connsiteX74" fmla="*/ 3747052 w 4601817"/>
                  <a:gd name="connsiteY74" fmla="*/ 1789043 h 1888435"/>
                  <a:gd name="connsiteX75" fmla="*/ 4045226 w 4601817"/>
                  <a:gd name="connsiteY75" fmla="*/ 1689652 h 1888435"/>
                  <a:gd name="connsiteX76" fmla="*/ 4224130 w 4601817"/>
                  <a:gd name="connsiteY76" fmla="*/ 1490870 h 1888435"/>
                  <a:gd name="connsiteX77" fmla="*/ 4293704 w 4601817"/>
                  <a:gd name="connsiteY77" fmla="*/ 1282148 h 1888435"/>
                  <a:gd name="connsiteX78" fmla="*/ 4303643 w 4601817"/>
                  <a:gd name="connsiteY78" fmla="*/ 1073426 h 1888435"/>
                  <a:gd name="connsiteX79" fmla="*/ 4323522 w 4601817"/>
                  <a:gd name="connsiteY79" fmla="*/ 884583 h 1888435"/>
                  <a:gd name="connsiteX80" fmla="*/ 4422913 w 4601817"/>
                  <a:gd name="connsiteY80" fmla="*/ 715617 h 1888435"/>
                  <a:gd name="connsiteX81" fmla="*/ 4522304 w 4601817"/>
                  <a:gd name="connsiteY81" fmla="*/ 546652 h 1888435"/>
                  <a:gd name="connsiteX82" fmla="*/ 4601817 w 4601817"/>
                  <a:gd name="connsiteY82" fmla="*/ 308113 h 1888435"/>
                  <a:gd name="connsiteX83" fmla="*/ 4572000 w 4601817"/>
                  <a:gd name="connsiteY83" fmla="*/ 119270 h 1888435"/>
                  <a:gd name="connsiteX84" fmla="*/ 4532243 w 4601817"/>
                  <a:gd name="connsiteY84" fmla="*/ 49696 h 1888435"/>
                  <a:gd name="connsiteX85" fmla="*/ 4472609 w 4601817"/>
                  <a:gd name="connsiteY85" fmla="*/ 19878 h 1888435"/>
                  <a:gd name="connsiteX86" fmla="*/ 4353339 w 4601817"/>
                  <a:gd name="connsiteY86" fmla="*/ 119270 h 1888435"/>
                  <a:gd name="connsiteX87" fmla="*/ 4253948 w 4601817"/>
                  <a:gd name="connsiteY87" fmla="*/ 188843 h 1888435"/>
                  <a:gd name="connsiteX88" fmla="*/ 4144617 w 4601817"/>
                  <a:gd name="connsiteY88" fmla="*/ 168965 h 1888435"/>
                  <a:gd name="connsiteX89" fmla="*/ 4065104 w 4601817"/>
                  <a:gd name="connsiteY89" fmla="*/ 99391 h 1888435"/>
                  <a:gd name="connsiteX90" fmla="*/ 4035287 w 4601817"/>
                  <a:gd name="connsiteY90" fmla="*/ 0 h 1888435"/>
                  <a:gd name="connsiteX91" fmla="*/ 3906078 w 4601817"/>
                  <a:gd name="connsiteY91" fmla="*/ 9939 h 1888435"/>
                  <a:gd name="connsiteX0" fmla="*/ 3906078 w 4601817"/>
                  <a:gd name="connsiteY0" fmla="*/ 9939 h 1888435"/>
                  <a:gd name="connsiteX1" fmla="*/ 3727174 w 4601817"/>
                  <a:gd name="connsiteY1" fmla="*/ 119270 h 1888435"/>
                  <a:gd name="connsiteX2" fmla="*/ 3498574 w 4601817"/>
                  <a:gd name="connsiteY2" fmla="*/ 218661 h 1888435"/>
                  <a:gd name="connsiteX3" fmla="*/ 3389243 w 4601817"/>
                  <a:gd name="connsiteY3" fmla="*/ 437322 h 1888435"/>
                  <a:gd name="connsiteX4" fmla="*/ 3240157 w 4601817"/>
                  <a:gd name="connsiteY4" fmla="*/ 556591 h 1888435"/>
                  <a:gd name="connsiteX5" fmla="*/ 3120887 w 4601817"/>
                  <a:gd name="connsiteY5" fmla="*/ 606287 h 1888435"/>
                  <a:gd name="connsiteX6" fmla="*/ 3011557 w 4601817"/>
                  <a:gd name="connsiteY6" fmla="*/ 576470 h 1888435"/>
                  <a:gd name="connsiteX7" fmla="*/ 2941983 w 4601817"/>
                  <a:gd name="connsiteY7" fmla="*/ 546652 h 1888435"/>
                  <a:gd name="connsiteX8" fmla="*/ 2773949 w 4601817"/>
                  <a:gd name="connsiteY8" fmla="*/ 610222 h 1888435"/>
                  <a:gd name="connsiteX9" fmla="*/ 2635526 w 4601817"/>
                  <a:gd name="connsiteY9" fmla="*/ 709612 h 1888435"/>
                  <a:gd name="connsiteX10" fmla="*/ 2514600 w 4601817"/>
                  <a:gd name="connsiteY10" fmla="*/ 715617 h 1888435"/>
                  <a:gd name="connsiteX11" fmla="*/ 2364581 w 4601817"/>
                  <a:gd name="connsiteY11" fmla="*/ 667682 h 1888435"/>
                  <a:gd name="connsiteX12" fmla="*/ 2217772 w 4601817"/>
                  <a:gd name="connsiteY12" fmla="*/ 570568 h 1888435"/>
                  <a:gd name="connsiteX13" fmla="*/ 2057400 w 4601817"/>
                  <a:gd name="connsiteY13" fmla="*/ 477078 h 1888435"/>
                  <a:gd name="connsiteX14" fmla="*/ 1961632 w 4601817"/>
                  <a:gd name="connsiteY14" fmla="*/ 441671 h 1888435"/>
                  <a:gd name="connsiteX15" fmla="*/ 1818861 w 4601817"/>
                  <a:gd name="connsiteY15" fmla="*/ 387626 h 1888435"/>
                  <a:gd name="connsiteX16" fmla="*/ 1719470 w 4601817"/>
                  <a:gd name="connsiteY16" fmla="*/ 447261 h 1888435"/>
                  <a:gd name="connsiteX17" fmla="*/ 1674950 w 4601817"/>
                  <a:gd name="connsiteY17" fmla="*/ 489088 h 1888435"/>
                  <a:gd name="connsiteX18" fmla="*/ 1717917 w 4601817"/>
                  <a:gd name="connsiteY18" fmla="*/ 725971 h 1888435"/>
                  <a:gd name="connsiteX19" fmla="*/ 1729409 w 4601817"/>
                  <a:gd name="connsiteY19" fmla="*/ 874643 h 1888435"/>
                  <a:gd name="connsiteX20" fmla="*/ 1697209 w 4601817"/>
                  <a:gd name="connsiteY20" fmla="*/ 919990 h 1888435"/>
                  <a:gd name="connsiteX21" fmla="*/ 1624013 w 4601817"/>
                  <a:gd name="connsiteY21" fmla="*/ 958194 h 1888435"/>
                  <a:gd name="connsiteX22" fmla="*/ 1510748 w 4601817"/>
                  <a:gd name="connsiteY22" fmla="*/ 914400 h 1888435"/>
                  <a:gd name="connsiteX23" fmla="*/ 1341783 w 4601817"/>
                  <a:gd name="connsiteY23" fmla="*/ 755374 h 1888435"/>
                  <a:gd name="connsiteX24" fmla="*/ 1202635 w 4601817"/>
                  <a:gd name="connsiteY24" fmla="*/ 616226 h 1888435"/>
                  <a:gd name="connsiteX25" fmla="*/ 1113183 w 4601817"/>
                  <a:gd name="connsiteY25" fmla="*/ 546652 h 1888435"/>
                  <a:gd name="connsiteX26" fmla="*/ 1013791 w 4601817"/>
                  <a:gd name="connsiteY26" fmla="*/ 377687 h 1888435"/>
                  <a:gd name="connsiteX27" fmla="*/ 954157 w 4601817"/>
                  <a:gd name="connsiteY27" fmla="*/ 278296 h 1888435"/>
                  <a:gd name="connsiteX28" fmla="*/ 904461 w 4601817"/>
                  <a:gd name="connsiteY28" fmla="*/ 238539 h 1888435"/>
                  <a:gd name="connsiteX29" fmla="*/ 824948 w 4601817"/>
                  <a:gd name="connsiteY29" fmla="*/ 278296 h 1888435"/>
                  <a:gd name="connsiteX30" fmla="*/ 725557 w 4601817"/>
                  <a:gd name="connsiteY30" fmla="*/ 337930 h 1888435"/>
                  <a:gd name="connsiteX31" fmla="*/ 665922 w 4601817"/>
                  <a:gd name="connsiteY31" fmla="*/ 337930 h 1888435"/>
                  <a:gd name="connsiteX32" fmla="*/ 556591 w 4601817"/>
                  <a:gd name="connsiteY32" fmla="*/ 457200 h 1888435"/>
                  <a:gd name="connsiteX33" fmla="*/ 467139 w 4601817"/>
                  <a:gd name="connsiteY33" fmla="*/ 536713 h 1888435"/>
                  <a:gd name="connsiteX34" fmla="*/ 377687 w 4601817"/>
                  <a:gd name="connsiteY34" fmla="*/ 536713 h 1888435"/>
                  <a:gd name="connsiteX35" fmla="*/ 337930 w 4601817"/>
                  <a:gd name="connsiteY35" fmla="*/ 487017 h 1888435"/>
                  <a:gd name="connsiteX36" fmla="*/ 208722 w 4601817"/>
                  <a:gd name="connsiteY36" fmla="*/ 298174 h 1888435"/>
                  <a:gd name="connsiteX37" fmla="*/ 168965 w 4601817"/>
                  <a:gd name="connsiteY37" fmla="*/ 178904 h 1888435"/>
                  <a:gd name="connsiteX38" fmla="*/ 49696 w 4601817"/>
                  <a:gd name="connsiteY38" fmla="*/ 149087 h 1888435"/>
                  <a:gd name="connsiteX39" fmla="*/ 0 w 4601817"/>
                  <a:gd name="connsiteY39" fmla="*/ 188843 h 1888435"/>
                  <a:gd name="connsiteX40" fmla="*/ 0 w 4601817"/>
                  <a:gd name="connsiteY40" fmla="*/ 298174 h 1888435"/>
                  <a:gd name="connsiteX41" fmla="*/ 79513 w 4601817"/>
                  <a:gd name="connsiteY41" fmla="*/ 457200 h 1888435"/>
                  <a:gd name="connsiteX42" fmla="*/ 99391 w 4601817"/>
                  <a:gd name="connsiteY42" fmla="*/ 596348 h 1888435"/>
                  <a:gd name="connsiteX43" fmla="*/ 79513 w 4601817"/>
                  <a:gd name="connsiteY43" fmla="*/ 795130 h 1888435"/>
                  <a:gd name="connsiteX44" fmla="*/ 79513 w 4601817"/>
                  <a:gd name="connsiteY44" fmla="*/ 904461 h 1888435"/>
                  <a:gd name="connsiteX45" fmla="*/ 188843 w 4601817"/>
                  <a:gd name="connsiteY45" fmla="*/ 993913 h 1888435"/>
                  <a:gd name="connsiteX46" fmla="*/ 397565 w 4601817"/>
                  <a:gd name="connsiteY46" fmla="*/ 1043609 h 1888435"/>
                  <a:gd name="connsiteX47" fmla="*/ 477078 w 4601817"/>
                  <a:gd name="connsiteY47" fmla="*/ 1043609 h 1888435"/>
                  <a:gd name="connsiteX48" fmla="*/ 516835 w 4601817"/>
                  <a:gd name="connsiteY48" fmla="*/ 1143000 h 1888435"/>
                  <a:gd name="connsiteX49" fmla="*/ 536713 w 4601817"/>
                  <a:gd name="connsiteY49" fmla="*/ 1242391 h 1888435"/>
                  <a:gd name="connsiteX50" fmla="*/ 576470 w 4601817"/>
                  <a:gd name="connsiteY50" fmla="*/ 1262270 h 1888435"/>
                  <a:gd name="connsiteX51" fmla="*/ 675861 w 4601817"/>
                  <a:gd name="connsiteY51" fmla="*/ 1272209 h 1888435"/>
                  <a:gd name="connsiteX52" fmla="*/ 824948 w 4601817"/>
                  <a:gd name="connsiteY52" fmla="*/ 1212574 h 1888435"/>
                  <a:gd name="connsiteX53" fmla="*/ 914400 w 4601817"/>
                  <a:gd name="connsiteY53" fmla="*/ 1103243 h 1888435"/>
                  <a:gd name="connsiteX54" fmla="*/ 1023730 w 4601817"/>
                  <a:gd name="connsiteY54" fmla="*/ 1033670 h 1888435"/>
                  <a:gd name="connsiteX55" fmla="*/ 1192696 w 4601817"/>
                  <a:gd name="connsiteY55" fmla="*/ 1043609 h 1888435"/>
                  <a:gd name="connsiteX56" fmla="*/ 1408146 w 4601817"/>
                  <a:gd name="connsiteY56" fmla="*/ 1151697 h 1888435"/>
                  <a:gd name="connsiteX57" fmla="*/ 1550504 w 4601817"/>
                  <a:gd name="connsiteY57" fmla="*/ 1169608 h 1888435"/>
                  <a:gd name="connsiteX58" fmla="*/ 1645444 w 4601817"/>
                  <a:gd name="connsiteY58" fmla="*/ 1282044 h 1888435"/>
                  <a:gd name="connsiteX59" fmla="*/ 1736139 w 4601817"/>
                  <a:gd name="connsiteY59" fmla="*/ 1330187 h 1888435"/>
                  <a:gd name="connsiteX60" fmla="*/ 1833873 w 4601817"/>
                  <a:gd name="connsiteY60" fmla="*/ 1350893 h 1888435"/>
                  <a:gd name="connsiteX61" fmla="*/ 1987826 w 4601817"/>
                  <a:gd name="connsiteY61" fmla="*/ 1331843 h 1888435"/>
                  <a:gd name="connsiteX62" fmla="*/ 2246243 w 4601817"/>
                  <a:gd name="connsiteY62" fmla="*/ 1242391 h 1888435"/>
                  <a:gd name="connsiteX63" fmla="*/ 2464904 w 4601817"/>
                  <a:gd name="connsiteY63" fmla="*/ 1143000 h 1888435"/>
                  <a:gd name="connsiteX64" fmla="*/ 2653748 w 4601817"/>
                  <a:gd name="connsiteY64" fmla="*/ 1030150 h 1888435"/>
                  <a:gd name="connsiteX65" fmla="*/ 2773017 w 4601817"/>
                  <a:gd name="connsiteY65" fmla="*/ 1033670 h 1888435"/>
                  <a:gd name="connsiteX66" fmla="*/ 2918171 w 4601817"/>
                  <a:gd name="connsiteY66" fmla="*/ 1033670 h 1888435"/>
                  <a:gd name="connsiteX67" fmla="*/ 3041064 w 4601817"/>
                  <a:gd name="connsiteY67" fmla="*/ 1085022 h 1888435"/>
                  <a:gd name="connsiteX68" fmla="*/ 3163853 w 4601817"/>
                  <a:gd name="connsiteY68" fmla="*/ 1311965 h 1888435"/>
                  <a:gd name="connsiteX69" fmla="*/ 3169030 w 4601817"/>
                  <a:gd name="connsiteY69" fmla="*/ 1592642 h 1888435"/>
                  <a:gd name="connsiteX70" fmla="*/ 3220278 w 4601817"/>
                  <a:gd name="connsiteY70" fmla="*/ 1689652 h 1888435"/>
                  <a:gd name="connsiteX71" fmla="*/ 3339548 w 4601817"/>
                  <a:gd name="connsiteY71" fmla="*/ 1828800 h 1888435"/>
                  <a:gd name="connsiteX72" fmla="*/ 3429000 w 4601817"/>
                  <a:gd name="connsiteY72" fmla="*/ 1888435 h 1888435"/>
                  <a:gd name="connsiteX73" fmla="*/ 3568148 w 4601817"/>
                  <a:gd name="connsiteY73" fmla="*/ 1868556 h 1888435"/>
                  <a:gd name="connsiteX74" fmla="*/ 3747052 w 4601817"/>
                  <a:gd name="connsiteY74" fmla="*/ 1789043 h 1888435"/>
                  <a:gd name="connsiteX75" fmla="*/ 4045226 w 4601817"/>
                  <a:gd name="connsiteY75" fmla="*/ 1689652 h 1888435"/>
                  <a:gd name="connsiteX76" fmla="*/ 4224130 w 4601817"/>
                  <a:gd name="connsiteY76" fmla="*/ 1490870 h 1888435"/>
                  <a:gd name="connsiteX77" fmla="*/ 4293704 w 4601817"/>
                  <a:gd name="connsiteY77" fmla="*/ 1282148 h 1888435"/>
                  <a:gd name="connsiteX78" fmla="*/ 4303643 w 4601817"/>
                  <a:gd name="connsiteY78" fmla="*/ 1073426 h 1888435"/>
                  <a:gd name="connsiteX79" fmla="*/ 4323522 w 4601817"/>
                  <a:gd name="connsiteY79" fmla="*/ 884583 h 1888435"/>
                  <a:gd name="connsiteX80" fmla="*/ 4422913 w 4601817"/>
                  <a:gd name="connsiteY80" fmla="*/ 715617 h 1888435"/>
                  <a:gd name="connsiteX81" fmla="*/ 4522304 w 4601817"/>
                  <a:gd name="connsiteY81" fmla="*/ 546652 h 1888435"/>
                  <a:gd name="connsiteX82" fmla="*/ 4601817 w 4601817"/>
                  <a:gd name="connsiteY82" fmla="*/ 308113 h 1888435"/>
                  <a:gd name="connsiteX83" fmla="*/ 4572000 w 4601817"/>
                  <a:gd name="connsiteY83" fmla="*/ 119270 h 1888435"/>
                  <a:gd name="connsiteX84" fmla="*/ 4532243 w 4601817"/>
                  <a:gd name="connsiteY84" fmla="*/ 49696 h 1888435"/>
                  <a:gd name="connsiteX85" fmla="*/ 4472609 w 4601817"/>
                  <a:gd name="connsiteY85" fmla="*/ 19878 h 1888435"/>
                  <a:gd name="connsiteX86" fmla="*/ 4353339 w 4601817"/>
                  <a:gd name="connsiteY86" fmla="*/ 119270 h 1888435"/>
                  <a:gd name="connsiteX87" fmla="*/ 4253948 w 4601817"/>
                  <a:gd name="connsiteY87" fmla="*/ 188843 h 1888435"/>
                  <a:gd name="connsiteX88" fmla="*/ 4144617 w 4601817"/>
                  <a:gd name="connsiteY88" fmla="*/ 168965 h 1888435"/>
                  <a:gd name="connsiteX89" fmla="*/ 4065104 w 4601817"/>
                  <a:gd name="connsiteY89" fmla="*/ 99391 h 1888435"/>
                  <a:gd name="connsiteX90" fmla="*/ 4035287 w 4601817"/>
                  <a:gd name="connsiteY90" fmla="*/ 0 h 1888435"/>
                  <a:gd name="connsiteX91" fmla="*/ 3906078 w 4601817"/>
                  <a:gd name="connsiteY91" fmla="*/ 9939 h 1888435"/>
                  <a:gd name="connsiteX0" fmla="*/ 3906078 w 4601817"/>
                  <a:gd name="connsiteY0" fmla="*/ 9939 h 1888435"/>
                  <a:gd name="connsiteX1" fmla="*/ 3727174 w 4601817"/>
                  <a:gd name="connsiteY1" fmla="*/ 119270 h 1888435"/>
                  <a:gd name="connsiteX2" fmla="*/ 3498574 w 4601817"/>
                  <a:gd name="connsiteY2" fmla="*/ 218661 h 1888435"/>
                  <a:gd name="connsiteX3" fmla="*/ 3389243 w 4601817"/>
                  <a:gd name="connsiteY3" fmla="*/ 437322 h 1888435"/>
                  <a:gd name="connsiteX4" fmla="*/ 3240157 w 4601817"/>
                  <a:gd name="connsiteY4" fmla="*/ 556591 h 1888435"/>
                  <a:gd name="connsiteX5" fmla="*/ 3120887 w 4601817"/>
                  <a:gd name="connsiteY5" fmla="*/ 606287 h 1888435"/>
                  <a:gd name="connsiteX6" fmla="*/ 3011557 w 4601817"/>
                  <a:gd name="connsiteY6" fmla="*/ 576470 h 1888435"/>
                  <a:gd name="connsiteX7" fmla="*/ 2941983 w 4601817"/>
                  <a:gd name="connsiteY7" fmla="*/ 546652 h 1888435"/>
                  <a:gd name="connsiteX8" fmla="*/ 2840831 w 4601817"/>
                  <a:gd name="connsiteY8" fmla="*/ 558144 h 1888435"/>
                  <a:gd name="connsiteX9" fmla="*/ 2773949 w 4601817"/>
                  <a:gd name="connsiteY9" fmla="*/ 610222 h 1888435"/>
                  <a:gd name="connsiteX10" fmla="*/ 2635526 w 4601817"/>
                  <a:gd name="connsiteY10" fmla="*/ 709612 h 1888435"/>
                  <a:gd name="connsiteX11" fmla="*/ 2514600 w 4601817"/>
                  <a:gd name="connsiteY11" fmla="*/ 715617 h 1888435"/>
                  <a:gd name="connsiteX12" fmla="*/ 2364581 w 4601817"/>
                  <a:gd name="connsiteY12" fmla="*/ 667682 h 1888435"/>
                  <a:gd name="connsiteX13" fmla="*/ 2217772 w 4601817"/>
                  <a:gd name="connsiteY13" fmla="*/ 570568 h 1888435"/>
                  <a:gd name="connsiteX14" fmla="*/ 2057400 w 4601817"/>
                  <a:gd name="connsiteY14" fmla="*/ 477078 h 1888435"/>
                  <a:gd name="connsiteX15" fmla="*/ 1961632 w 4601817"/>
                  <a:gd name="connsiteY15" fmla="*/ 441671 h 1888435"/>
                  <a:gd name="connsiteX16" fmla="*/ 1818861 w 4601817"/>
                  <a:gd name="connsiteY16" fmla="*/ 387626 h 1888435"/>
                  <a:gd name="connsiteX17" fmla="*/ 1719470 w 4601817"/>
                  <a:gd name="connsiteY17" fmla="*/ 447261 h 1888435"/>
                  <a:gd name="connsiteX18" fmla="*/ 1674950 w 4601817"/>
                  <a:gd name="connsiteY18" fmla="*/ 489088 h 1888435"/>
                  <a:gd name="connsiteX19" fmla="*/ 1717917 w 4601817"/>
                  <a:gd name="connsiteY19" fmla="*/ 725971 h 1888435"/>
                  <a:gd name="connsiteX20" fmla="*/ 1729409 w 4601817"/>
                  <a:gd name="connsiteY20" fmla="*/ 874643 h 1888435"/>
                  <a:gd name="connsiteX21" fmla="*/ 1697209 w 4601817"/>
                  <a:gd name="connsiteY21" fmla="*/ 919990 h 1888435"/>
                  <a:gd name="connsiteX22" fmla="*/ 1624013 w 4601817"/>
                  <a:gd name="connsiteY22" fmla="*/ 958194 h 1888435"/>
                  <a:gd name="connsiteX23" fmla="*/ 1510748 w 4601817"/>
                  <a:gd name="connsiteY23" fmla="*/ 914400 h 1888435"/>
                  <a:gd name="connsiteX24" fmla="*/ 1341783 w 4601817"/>
                  <a:gd name="connsiteY24" fmla="*/ 755374 h 1888435"/>
                  <a:gd name="connsiteX25" fmla="*/ 1202635 w 4601817"/>
                  <a:gd name="connsiteY25" fmla="*/ 616226 h 1888435"/>
                  <a:gd name="connsiteX26" fmla="*/ 1113183 w 4601817"/>
                  <a:gd name="connsiteY26" fmla="*/ 546652 h 1888435"/>
                  <a:gd name="connsiteX27" fmla="*/ 1013791 w 4601817"/>
                  <a:gd name="connsiteY27" fmla="*/ 377687 h 1888435"/>
                  <a:gd name="connsiteX28" fmla="*/ 954157 w 4601817"/>
                  <a:gd name="connsiteY28" fmla="*/ 278296 h 1888435"/>
                  <a:gd name="connsiteX29" fmla="*/ 904461 w 4601817"/>
                  <a:gd name="connsiteY29" fmla="*/ 238539 h 1888435"/>
                  <a:gd name="connsiteX30" fmla="*/ 824948 w 4601817"/>
                  <a:gd name="connsiteY30" fmla="*/ 278296 h 1888435"/>
                  <a:gd name="connsiteX31" fmla="*/ 725557 w 4601817"/>
                  <a:gd name="connsiteY31" fmla="*/ 337930 h 1888435"/>
                  <a:gd name="connsiteX32" fmla="*/ 665922 w 4601817"/>
                  <a:gd name="connsiteY32" fmla="*/ 337930 h 1888435"/>
                  <a:gd name="connsiteX33" fmla="*/ 556591 w 4601817"/>
                  <a:gd name="connsiteY33" fmla="*/ 457200 h 1888435"/>
                  <a:gd name="connsiteX34" fmla="*/ 467139 w 4601817"/>
                  <a:gd name="connsiteY34" fmla="*/ 536713 h 1888435"/>
                  <a:gd name="connsiteX35" fmla="*/ 377687 w 4601817"/>
                  <a:gd name="connsiteY35" fmla="*/ 536713 h 1888435"/>
                  <a:gd name="connsiteX36" fmla="*/ 337930 w 4601817"/>
                  <a:gd name="connsiteY36" fmla="*/ 487017 h 1888435"/>
                  <a:gd name="connsiteX37" fmla="*/ 208722 w 4601817"/>
                  <a:gd name="connsiteY37" fmla="*/ 298174 h 1888435"/>
                  <a:gd name="connsiteX38" fmla="*/ 168965 w 4601817"/>
                  <a:gd name="connsiteY38" fmla="*/ 178904 h 1888435"/>
                  <a:gd name="connsiteX39" fmla="*/ 49696 w 4601817"/>
                  <a:gd name="connsiteY39" fmla="*/ 149087 h 1888435"/>
                  <a:gd name="connsiteX40" fmla="*/ 0 w 4601817"/>
                  <a:gd name="connsiteY40" fmla="*/ 188843 h 1888435"/>
                  <a:gd name="connsiteX41" fmla="*/ 0 w 4601817"/>
                  <a:gd name="connsiteY41" fmla="*/ 298174 h 1888435"/>
                  <a:gd name="connsiteX42" fmla="*/ 79513 w 4601817"/>
                  <a:gd name="connsiteY42" fmla="*/ 457200 h 1888435"/>
                  <a:gd name="connsiteX43" fmla="*/ 99391 w 4601817"/>
                  <a:gd name="connsiteY43" fmla="*/ 596348 h 1888435"/>
                  <a:gd name="connsiteX44" fmla="*/ 79513 w 4601817"/>
                  <a:gd name="connsiteY44" fmla="*/ 795130 h 1888435"/>
                  <a:gd name="connsiteX45" fmla="*/ 79513 w 4601817"/>
                  <a:gd name="connsiteY45" fmla="*/ 904461 h 1888435"/>
                  <a:gd name="connsiteX46" fmla="*/ 188843 w 4601817"/>
                  <a:gd name="connsiteY46" fmla="*/ 993913 h 1888435"/>
                  <a:gd name="connsiteX47" fmla="*/ 397565 w 4601817"/>
                  <a:gd name="connsiteY47" fmla="*/ 1043609 h 1888435"/>
                  <a:gd name="connsiteX48" fmla="*/ 477078 w 4601817"/>
                  <a:gd name="connsiteY48" fmla="*/ 1043609 h 1888435"/>
                  <a:gd name="connsiteX49" fmla="*/ 516835 w 4601817"/>
                  <a:gd name="connsiteY49" fmla="*/ 1143000 h 1888435"/>
                  <a:gd name="connsiteX50" fmla="*/ 536713 w 4601817"/>
                  <a:gd name="connsiteY50" fmla="*/ 1242391 h 1888435"/>
                  <a:gd name="connsiteX51" fmla="*/ 576470 w 4601817"/>
                  <a:gd name="connsiteY51" fmla="*/ 1262270 h 1888435"/>
                  <a:gd name="connsiteX52" fmla="*/ 675861 w 4601817"/>
                  <a:gd name="connsiteY52" fmla="*/ 1272209 h 1888435"/>
                  <a:gd name="connsiteX53" fmla="*/ 824948 w 4601817"/>
                  <a:gd name="connsiteY53" fmla="*/ 1212574 h 1888435"/>
                  <a:gd name="connsiteX54" fmla="*/ 914400 w 4601817"/>
                  <a:gd name="connsiteY54" fmla="*/ 1103243 h 1888435"/>
                  <a:gd name="connsiteX55" fmla="*/ 1023730 w 4601817"/>
                  <a:gd name="connsiteY55" fmla="*/ 1033670 h 1888435"/>
                  <a:gd name="connsiteX56" fmla="*/ 1192696 w 4601817"/>
                  <a:gd name="connsiteY56" fmla="*/ 1043609 h 1888435"/>
                  <a:gd name="connsiteX57" fmla="*/ 1408146 w 4601817"/>
                  <a:gd name="connsiteY57" fmla="*/ 1151697 h 1888435"/>
                  <a:gd name="connsiteX58" fmla="*/ 1550504 w 4601817"/>
                  <a:gd name="connsiteY58" fmla="*/ 1169608 h 1888435"/>
                  <a:gd name="connsiteX59" fmla="*/ 1645444 w 4601817"/>
                  <a:gd name="connsiteY59" fmla="*/ 1282044 h 1888435"/>
                  <a:gd name="connsiteX60" fmla="*/ 1736139 w 4601817"/>
                  <a:gd name="connsiteY60" fmla="*/ 1330187 h 1888435"/>
                  <a:gd name="connsiteX61" fmla="*/ 1833873 w 4601817"/>
                  <a:gd name="connsiteY61" fmla="*/ 1350893 h 1888435"/>
                  <a:gd name="connsiteX62" fmla="*/ 1987826 w 4601817"/>
                  <a:gd name="connsiteY62" fmla="*/ 1331843 h 1888435"/>
                  <a:gd name="connsiteX63" fmla="*/ 2246243 w 4601817"/>
                  <a:gd name="connsiteY63" fmla="*/ 1242391 h 1888435"/>
                  <a:gd name="connsiteX64" fmla="*/ 2464904 w 4601817"/>
                  <a:gd name="connsiteY64" fmla="*/ 1143000 h 1888435"/>
                  <a:gd name="connsiteX65" fmla="*/ 2653748 w 4601817"/>
                  <a:gd name="connsiteY65" fmla="*/ 1030150 h 1888435"/>
                  <a:gd name="connsiteX66" fmla="*/ 2773017 w 4601817"/>
                  <a:gd name="connsiteY66" fmla="*/ 1033670 h 1888435"/>
                  <a:gd name="connsiteX67" fmla="*/ 2918171 w 4601817"/>
                  <a:gd name="connsiteY67" fmla="*/ 1033670 h 1888435"/>
                  <a:gd name="connsiteX68" fmla="*/ 3041064 w 4601817"/>
                  <a:gd name="connsiteY68" fmla="*/ 1085022 h 1888435"/>
                  <a:gd name="connsiteX69" fmla="*/ 3163853 w 4601817"/>
                  <a:gd name="connsiteY69" fmla="*/ 1311965 h 1888435"/>
                  <a:gd name="connsiteX70" fmla="*/ 3169030 w 4601817"/>
                  <a:gd name="connsiteY70" fmla="*/ 1592642 h 1888435"/>
                  <a:gd name="connsiteX71" fmla="*/ 3220278 w 4601817"/>
                  <a:gd name="connsiteY71" fmla="*/ 1689652 h 1888435"/>
                  <a:gd name="connsiteX72" fmla="*/ 3339548 w 4601817"/>
                  <a:gd name="connsiteY72" fmla="*/ 1828800 h 1888435"/>
                  <a:gd name="connsiteX73" fmla="*/ 3429000 w 4601817"/>
                  <a:gd name="connsiteY73" fmla="*/ 1888435 h 1888435"/>
                  <a:gd name="connsiteX74" fmla="*/ 3568148 w 4601817"/>
                  <a:gd name="connsiteY74" fmla="*/ 1868556 h 1888435"/>
                  <a:gd name="connsiteX75" fmla="*/ 3747052 w 4601817"/>
                  <a:gd name="connsiteY75" fmla="*/ 1789043 h 1888435"/>
                  <a:gd name="connsiteX76" fmla="*/ 4045226 w 4601817"/>
                  <a:gd name="connsiteY76" fmla="*/ 1689652 h 1888435"/>
                  <a:gd name="connsiteX77" fmla="*/ 4224130 w 4601817"/>
                  <a:gd name="connsiteY77" fmla="*/ 1490870 h 1888435"/>
                  <a:gd name="connsiteX78" fmla="*/ 4293704 w 4601817"/>
                  <a:gd name="connsiteY78" fmla="*/ 1282148 h 1888435"/>
                  <a:gd name="connsiteX79" fmla="*/ 4303643 w 4601817"/>
                  <a:gd name="connsiteY79" fmla="*/ 1073426 h 1888435"/>
                  <a:gd name="connsiteX80" fmla="*/ 4323522 w 4601817"/>
                  <a:gd name="connsiteY80" fmla="*/ 884583 h 1888435"/>
                  <a:gd name="connsiteX81" fmla="*/ 4422913 w 4601817"/>
                  <a:gd name="connsiteY81" fmla="*/ 715617 h 1888435"/>
                  <a:gd name="connsiteX82" fmla="*/ 4522304 w 4601817"/>
                  <a:gd name="connsiteY82" fmla="*/ 546652 h 1888435"/>
                  <a:gd name="connsiteX83" fmla="*/ 4601817 w 4601817"/>
                  <a:gd name="connsiteY83" fmla="*/ 308113 h 1888435"/>
                  <a:gd name="connsiteX84" fmla="*/ 4572000 w 4601817"/>
                  <a:gd name="connsiteY84" fmla="*/ 119270 h 1888435"/>
                  <a:gd name="connsiteX85" fmla="*/ 4532243 w 4601817"/>
                  <a:gd name="connsiteY85" fmla="*/ 49696 h 1888435"/>
                  <a:gd name="connsiteX86" fmla="*/ 4472609 w 4601817"/>
                  <a:gd name="connsiteY86" fmla="*/ 19878 h 1888435"/>
                  <a:gd name="connsiteX87" fmla="*/ 4353339 w 4601817"/>
                  <a:gd name="connsiteY87" fmla="*/ 119270 h 1888435"/>
                  <a:gd name="connsiteX88" fmla="*/ 4253948 w 4601817"/>
                  <a:gd name="connsiteY88" fmla="*/ 188843 h 1888435"/>
                  <a:gd name="connsiteX89" fmla="*/ 4144617 w 4601817"/>
                  <a:gd name="connsiteY89" fmla="*/ 168965 h 1888435"/>
                  <a:gd name="connsiteX90" fmla="*/ 4065104 w 4601817"/>
                  <a:gd name="connsiteY90" fmla="*/ 99391 h 1888435"/>
                  <a:gd name="connsiteX91" fmla="*/ 4035287 w 4601817"/>
                  <a:gd name="connsiteY91" fmla="*/ 0 h 1888435"/>
                  <a:gd name="connsiteX92" fmla="*/ 3906078 w 4601817"/>
                  <a:gd name="connsiteY92" fmla="*/ 9939 h 1888435"/>
                  <a:gd name="connsiteX0" fmla="*/ 3906078 w 4601817"/>
                  <a:gd name="connsiteY0" fmla="*/ 9939 h 1888435"/>
                  <a:gd name="connsiteX1" fmla="*/ 3727174 w 4601817"/>
                  <a:gd name="connsiteY1" fmla="*/ 119270 h 1888435"/>
                  <a:gd name="connsiteX2" fmla="*/ 3498574 w 4601817"/>
                  <a:gd name="connsiteY2" fmla="*/ 218661 h 1888435"/>
                  <a:gd name="connsiteX3" fmla="*/ 3389243 w 4601817"/>
                  <a:gd name="connsiteY3" fmla="*/ 437322 h 1888435"/>
                  <a:gd name="connsiteX4" fmla="*/ 3240157 w 4601817"/>
                  <a:gd name="connsiteY4" fmla="*/ 556591 h 1888435"/>
                  <a:gd name="connsiteX5" fmla="*/ 3132794 w 4601817"/>
                  <a:gd name="connsiteY5" fmla="*/ 594381 h 1888435"/>
                  <a:gd name="connsiteX6" fmla="*/ 3011557 w 4601817"/>
                  <a:gd name="connsiteY6" fmla="*/ 576470 h 1888435"/>
                  <a:gd name="connsiteX7" fmla="*/ 2941983 w 4601817"/>
                  <a:gd name="connsiteY7" fmla="*/ 546652 h 1888435"/>
                  <a:gd name="connsiteX8" fmla="*/ 2840831 w 4601817"/>
                  <a:gd name="connsiteY8" fmla="*/ 558144 h 1888435"/>
                  <a:gd name="connsiteX9" fmla="*/ 2773949 w 4601817"/>
                  <a:gd name="connsiteY9" fmla="*/ 610222 h 1888435"/>
                  <a:gd name="connsiteX10" fmla="*/ 2635526 w 4601817"/>
                  <a:gd name="connsiteY10" fmla="*/ 709612 h 1888435"/>
                  <a:gd name="connsiteX11" fmla="*/ 2514600 w 4601817"/>
                  <a:gd name="connsiteY11" fmla="*/ 715617 h 1888435"/>
                  <a:gd name="connsiteX12" fmla="*/ 2364581 w 4601817"/>
                  <a:gd name="connsiteY12" fmla="*/ 667682 h 1888435"/>
                  <a:gd name="connsiteX13" fmla="*/ 2217772 w 4601817"/>
                  <a:gd name="connsiteY13" fmla="*/ 570568 h 1888435"/>
                  <a:gd name="connsiteX14" fmla="*/ 2057400 w 4601817"/>
                  <a:gd name="connsiteY14" fmla="*/ 477078 h 1888435"/>
                  <a:gd name="connsiteX15" fmla="*/ 1961632 w 4601817"/>
                  <a:gd name="connsiteY15" fmla="*/ 441671 h 1888435"/>
                  <a:gd name="connsiteX16" fmla="*/ 1818861 w 4601817"/>
                  <a:gd name="connsiteY16" fmla="*/ 387626 h 1888435"/>
                  <a:gd name="connsiteX17" fmla="*/ 1719470 w 4601817"/>
                  <a:gd name="connsiteY17" fmla="*/ 447261 h 1888435"/>
                  <a:gd name="connsiteX18" fmla="*/ 1674950 w 4601817"/>
                  <a:gd name="connsiteY18" fmla="*/ 489088 h 1888435"/>
                  <a:gd name="connsiteX19" fmla="*/ 1717917 w 4601817"/>
                  <a:gd name="connsiteY19" fmla="*/ 725971 h 1888435"/>
                  <a:gd name="connsiteX20" fmla="*/ 1729409 w 4601817"/>
                  <a:gd name="connsiteY20" fmla="*/ 874643 h 1888435"/>
                  <a:gd name="connsiteX21" fmla="*/ 1697209 w 4601817"/>
                  <a:gd name="connsiteY21" fmla="*/ 919990 h 1888435"/>
                  <a:gd name="connsiteX22" fmla="*/ 1624013 w 4601817"/>
                  <a:gd name="connsiteY22" fmla="*/ 958194 h 1888435"/>
                  <a:gd name="connsiteX23" fmla="*/ 1510748 w 4601817"/>
                  <a:gd name="connsiteY23" fmla="*/ 914400 h 1888435"/>
                  <a:gd name="connsiteX24" fmla="*/ 1341783 w 4601817"/>
                  <a:gd name="connsiteY24" fmla="*/ 755374 h 1888435"/>
                  <a:gd name="connsiteX25" fmla="*/ 1202635 w 4601817"/>
                  <a:gd name="connsiteY25" fmla="*/ 616226 h 1888435"/>
                  <a:gd name="connsiteX26" fmla="*/ 1113183 w 4601817"/>
                  <a:gd name="connsiteY26" fmla="*/ 546652 h 1888435"/>
                  <a:gd name="connsiteX27" fmla="*/ 1013791 w 4601817"/>
                  <a:gd name="connsiteY27" fmla="*/ 377687 h 1888435"/>
                  <a:gd name="connsiteX28" fmla="*/ 954157 w 4601817"/>
                  <a:gd name="connsiteY28" fmla="*/ 278296 h 1888435"/>
                  <a:gd name="connsiteX29" fmla="*/ 904461 w 4601817"/>
                  <a:gd name="connsiteY29" fmla="*/ 238539 h 1888435"/>
                  <a:gd name="connsiteX30" fmla="*/ 824948 w 4601817"/>
                  <a:gd name="connsiteY30" fmla="*/ 278296 h 1888435"/>
                  <a:gd name="connsiteX31" fmla="*/ 725557 w 4601817"/>
                  <a:gd name="connsiteY31" fmla="*/ 337930 h 1888435"/>
                  <a:gd name="connsiteX32" fmla="*/ 665922 w 4601817"/>
                  <a:gd name="connsiteY32" fmla="*/ 337930 h 1888435"/>
                  <a:gd name="connsiteX33" fmla="*/ 556591 w 4601817"/>
                  <a:gd name="connsiteY33" fmla="*/ 457200 h 1888435"/>
                  <a:gd name="connsiteX34" fmla="*/ 467139 w 4601817"/>
                  <a:gd name="connsiteY34" fmla="*/ 536713 h 1888435"/>
                  <a:gd name="connsiteX35" fmla="*/ 377687 w 4601817"/>
                  <a:gd name="connsiteY35" fmla="*/ 536713 h 1888435"/>
                  <a:gd name="connsiteX36" fmla="*/ 337930 w 4601817"/>
                  <a:gd name="connsiteY36" fmla="*/ 487017 h 1888435"/>
                  <a:gd name="connsiteX37" fmla="*/ 208722 w 4601817"/>
                  <a:gd name="connsiteY37" fmla="*/ 298174 h 1888435"/>
                  <a:gd name="connsiteX38" fmla="*/ 168965 w 4601817"/>
                  <a:gd name="connsiteY38" fmla="*/ 178904 h 1888435"/>
                  <a:gd name="connsiteX39" fmla="*/ 49696 w 4601817"/>
                  <a:gd name="connsiteY39" fmla="*/ 149087 h 1888435"/>
                  <a:gd name="connsiteX40" fmla="*/ 0 w 4601817"/>
                  <a:gd name="connsiteY40" fmla="*/ 188843 h 1888435"/>
                  <a:gd name="connsiteX41" fmla="*/ 0 w 4601817"/>
                  <a:gd name="connsiteY41" fmla="*/ 298174 h 1888435"/>
                  <a:gd name="connsiteX42" fmla="*/ 79513 w 4601817"/>
                  <a:gd name="connsiteY42" fmla="*/ 457200 h 1888435"/>
                  <a:gd name="connsiteX43" fmla="*/ 99391 w 4601817"/>
                  <a:gd name="connsiteY43" fmla="*/ 596348 h 1888435"/>
                  <a:gd name="connsiteX44" fmla="*/ 79513 w 4601817"/>
                  <a:gd name="connsiteY44" fmla="*/ 795130 h 1888435"/>
                  <a:gd name="connsiteX45" fmla="*/ 79513 w 4601817"/>
                  <a:gd name="connsiteY45" fmla="*/ 904461 h 1888435"/>
                  <a:gd name="connsiteX46" fmla="*/ 188843 w 4601817"/>
                  <a:gd name="connsiteY46" fmla="*/ 993913 h 1888435"/>
                  <a:gd name="connsiteX47" fmla="*/ 397565 w 4601817"/>
                  <a:gd name="connsiteY47" fmla="*/ 1043609 h 1888435"/>
                  <a:gd name="connsiteX48" fmla="*/ 477078 w 4601817"/>
                  <a:gd name="connsiteY48" fmla="*/ 1043609 h 1888435"/>
                  <a:gd name="connsiteX49" fmla="*/ 516835 w 4601817"/>
                  <a:gd name="connsiteY49" fmla="*/ 1143000 h 1888435"/>
                  <a:gd name="connsiteX50" fmla="*/ 536713 w 4601817"/>
                  <a:gd name="connsiteY50" fmla="*/ 1242391 h 1888435"/>
                  <a:gd name="connsiteX51" fmla="*/ 576470 w 4601817"/>
                  <a:gd name="connsiteY51" fmla="*/ 1262270 h 1888435"/>
                  <a:gd name="connsiteX52" fmla="*/ 675861 w 4601817"/>
                  <a:gd name="connsiteY52" fmla="*/ 1272209 h 1888435"/>
                  <a:gd name="connsiteX53" fmla="*/ 824948 w 4601817"/>
                  <a:gd name="connsiteY53" fmla="*/ 1212574 h 1888435"/>
                  <a:gd name="connsiteX54" fmla="*/ 914400 w 4601817"/>
                  <a:gd name="connsiteY54" fmla="*/ 1103243 h 1888435"/>
                  <a:gd name="connsiteX55" fmla="*/ 1023730 w 4601817"/>
                  <a:gd name="connsiteY55" fmla="*/ 1033670 h 1888435"/>
                  <a:gd name="connsiteX56" fmla="*/ 1192696 w 4601817"/>
                  <a:gd name="connsiteY56" fmla="*/ 1043609 h 1888435"/>
                  <a:gd name="connsiteX57" fmla="*/ 1408146 w 4601817"/>
                  <a:gd name="connsiteY57" fmla="*/ 1151697 h 1888435"/>
                  <a:gd name="connsiteX58" fmla="*/ 1550504 w 4601817"/>
                  <a:gd name="connsiteY58" fmla="*/ 1169608 h 1888435"/>
                  <a:gd name="connsiteX59" fmla="*/ 1645444 w 4601817"/>
                  <a:gd name="connsiteY59" fmla="*/ 1282044 h 1888435"/>
                  <a:gd name="connsiteX60" fmla="*/ 1736139 w 4601817"/>
                  <a:gd name="connsiteY60" fmla="*/ 1330187 h 1888435"/>
                  <a:gd name="connsiteX61" fmla="*/ 1833873 w 4601817"/>
                  <a:gd name="connsiteY61" fmla="*/ 1350893 h 1888435"/>
                  <a:gd name="connsiteX62" fmla="*/ 1987826 w 4601817"/>
                  <a:gd name="connsiteY62" fmla="*/ 1331843 h 1888435"/>
                  <a:gd name="connsiteX63" fmla="*/ 2246243 w 4601817"/>
                  <a:gd name="connsiteY63" fmla="*/ 1242391 h 1888435"/>
                  <a:gd name="connsiteX64" fmla="*/ 2464904 w 4601817"/>
                  <a:gd name="connsiteY64" fmla="*/ 1143000 h 1888435"/>
                  <a:gd name="connsiteX65" fmla="*/ 2653748 w 4601817"/>
                  <a:gd name="connsiteY65" fmla="*/ 1030150 h 1888435"/>
                  <a:gd name="connsiteX66" fmla="*/ 2773017 w 4601817"/>
                  <a:gd name="connsiteY66" fmla="*/ 1033670 h 1888435"/>
                  <a:gd name="connsiteX67" fmla="*/ 2918171 w 4601817"/>
                  <a:gd name="connsiteY67" fmla="*/ 1033670 h 1888435"/>
                  <a:gd name="connsiteX68" fmla="*/ 3041064 w 4601817"/>
                  <a:gd name="connsiteY68" fmla="*/ 1085022 h 1888435"/>
                  <a:gd name="connsiteX69" fmla="*/ 3163853 w 4601817"/>
                  <a:gd name="connsiteY69" fmla="*/ 1311965 h 1888435"/>
                  <a:gd name="connsiteX70" fmla="*/ 3169030 w 4601817"/>
                  <a:gd name="connsiteY70" fmla="*/ 1592642 h 1888435"/>
                  <a:gd name="connsiteX71" fmla="*/ 3220278 w 4601817"/>
                  <a:gd name="connsiteY71" fmla="*/ 1689652 h 1888435"/>
                  <a:gd name="connsiteX72" fmla="*/ 3339548 w 4601817"/>
                  <a:gd name="connsiteY72" fmla="*/ 1828800 h 1888435"/>
                  <a:gd name="connsiteX73" fmla="*/ 3429000 w 4601817"/>
                  <a:gd name="connsiteY73" fmla="*/ 1888435 h 1888435"/>
                  <a:gd name="connsiteX74" fmla="*/ 3568148 w 4601817"/>
                  <a:gd name="connsiteY74" fmla="*/ 1868556 h 1888435"/>
                  <a:gd name="connsiteX75" fmla="*/ 3747052 w 4601817"/>
                  <a:gd name="connsiteY75" fmla="*/ 1789043 h 1888435"/>
                  <a:gd name="connsiteX76" fmla="*/ 4045226 w 4601817"/>
                  <a:gd name="connsiteY76" fmla="*/ 1689652 h 1888435"/>
                  <a:gd name="connsiteX77" fmla="*/ 4224130 w 4601817"/>
                  <a:gd name="connsiteY77" fmla="*/ 1490870 h 1888435"/>
                  <a:gd name="connsiteX78" fmla="*/ 4293704 w 4601817"/>
                  <a:gd name="connsiteY78" fmla="*/ 1282148 h 1888435"/>
                  <a:gd name="connsiteX79" fmla="*/ 4303643 w 4601817"/>
                  <a:gd name="connsiteY79" fmla="*/ 1073426 h 1888435"/>
                  <a:gd name="connsiteX80" fmla="*/ 4323522 w 4601817"/>
                  <a:gd name="connsiteY80" fmla="*/ 884583 h 1888435"/>
                  <a:gd name="connsiteX81" fmla="*/ 4422913 w 4601817"/>
                  <a:gd name="connsiteY81" fmla="*/ 715617 h 1888435"/>
                  <a:gd name="connsiteX82" fmla="*/ 4522304 w 4601817"/>
                  <a:gd name="connsiteY82" fmla="*/ 546652 h 1888435"/>
                  <a:gd name="connsiteX83" fmla="*/ 4601817 w 4601817"/>
                  <a:gd name="connsiteY83" fmla="*/ 308113 h 1888435"/>
                  <a:gd name="connsiteX84" fmla="*/ 4572000 w 4601817"/>
                  <a:gd name="connsiteY84" fmla="*/ 119270 h 1888435"/>
                  <a:gd name="connsiteX85" fmla="*/ 4532243 w 4601817"/>
                  <a:gd name="connsiteY85" fmla="*/ 49696 h 1888435"/>
                  <a:gd name="connsiteX86" fmla="*/ 4472609 w 4601817"/>
                  <a:gd name="connsiteY86" fmla="*/ 19878 h 1888435"/>
                  <a:gd name="connsiteX87" fmla="*/ 4353339 w 4601817"/>
                  <a:gd name="connsiteY87" fmla="*/ 119270 h 1888435"/>
                  <a:gd name="connsiteX88" fmla="*/ 4253948 w 4601817"/>
                  <a:gd name="connsiteY88" fmla="*/ 188843 h 1888435"/>
                  <a:gd name="connsiteX89" fmla="*/ 4144617 w 4601817"/>
                  <a:gd name="connsiteY89" fmla="*/ 168965 h 1888435"/>
                  <a:gd name="connsiteX90" fmla="*/ 4065104 w 4601817"/>
                  <a:gd name="connsiteY90" fmla="*/ 99391 h 1888435"/>
                  <a:gd name="connsiteX91" fmla="*/ 4035287 w 4601817"/>
                  <a:gd name="connsiteY91" fmla="*/ 0 h 1888435"/>
                  <a:gd name="connsiteX92" fmla="*/ 3906078 w 4601817"/>
                  <a:gd name="connsiteY92" fmla="*/ 9939 h 1888435"/>
                  <a:gd name="connsiteX0" fmla="*/ 3906078 w 4601817"/>
                  <a:gd name="connsiteY0" fmla="*/ 9939 h 1888435"/>
                  <a:gd name="connsiteX1" fmla="*/ 3727174 w 4601817"/>
                  <a:gd name="connsiteY1" fmla="*/ 119270 h 1888435"/>
                  <a:gd name="connsiteX2" fmla="*/ 3498574 w 4601817"/>
                  <a:gd name="connsiteY2" fmla="*/ 218661 h 1888435"/>
                  <a:gd name="connsiteX3" fmla="*/ 3389243 w 4601817"/>
                  <a:gd name="connsiteY3" fmla="*/ 437322 h 1888435"/>
                  <a:gd name="connsiteX4" fmla="*/ 3240157 w 4601817"/>
                  <a:gd name="connsiteY4" fmla="*/ 556591 h 1888435"/>
                  <a:gd name="connsiteX5" fmla="*/ 3132794 w 4601817"/>
                  <a:gd name="connsiteY5" fmla="*/ 594381 h 1888435"/>
                  <a:gd name="connsiteX6" fmla="*/ 3011557 w 4601817"/>
                  <a:gd name="connsiteY6" fmla="*/ 576470 h 1888435"/>
                  <a:gd name="connsiteX7" fmla="*/ 2941983 w 4601817"/>
                  <a:gd name="connsiteY7" fmla="*/ 546652 h 1888435"/>
                  <a:gd name="connsiteX8" fmla="*/ 2840831 w 4601817"/>
                  <a:gd name="connsiteY8" fmla="*/ 558144 h 1888435"/>
                  <a:gd name="connsiteX9" fmla="*/ 2773949 w 4601817"/>
                  <a:gd name="connsiteY9" fmla="*/ 610222 h 1888435"/>
                  <a:gd name="connsiteX10" fmla="*/ 2635526 w 4601817"/>
                  <a:gd name="connsiteY10" fmla="*/ 709612 h 1888435"/>
                  <a:gd name="connsiteX11" fmla="*/ 2514600 w 4601817"/>
                  <a:gd name="connsiteY11" fmla="*/ 715617 h 1888435"/>
                  <a:gd name="connsiteX12" fmla="*/ 2364581 w 4601817"/>
                  <a:gd name="connsiteY12" fmla="*/ 667682 h 1888435"/>
                  <a:gd name="connsiteX13" fmla="*/ 2217772 w 4601817"/>
                  <a:gd name="connsiteY13" fmla="*/ 570568 h 1888435"/>
                  <a:gd name="connsiteX14" fmla="*/ 2057400 w 4601817"/>
                  <a:gd name="connsiteY14" fmla="*/ 477078 h 1888435"/>
                  <a:gd name="connsiteX15" fmla="*/ 1961632 w 4601817"/>
                  <a:gd name="connsiteY15" fmla="*/ 441671 h 1888435"/>
                  <a:gd name="connsiteX16" fmla="*/ 1818861 w 4601817"/>
                  <a:gd name="connsiteY16" fmla="*/ 387626 h 1888435"/>
                  <a:gd name="connsiteX17" fmla="*/ 1719470 w 4601817"/>
                  <a:gd name="connsiteY17" fmla="*/ 447261 h 1888435"/>
                  <a:gd name="connsiteX18" fmla="*/ 1674950 w 4601817"/>
                  <a:gd name="connsiteY18" fmla="*/ 489088 h 1888435"/>
                  <a:gd name="connsiteX19" fmla="*/ 1717917 w 4601817"/>
                  <a:gd name="connsiteY19" fmla="*/ 725971 h 1888435"/>
                  <a:gd name="connsiteX20" fmla="*/ 1729409 w 4601817"/>
                  <a:gd name="connsiteY20" fmla="*/ 874643 h 1888435"/>
                  <a:gd name="connsiteX21" fmla="*/ 1697209 w 4601817"/>
                  <a:gd name="connsiteY21" fmla="*/ 919990 h 1888435"/>
                  <a:gd name="connsiteX22" fmla="*/ 1624013 w 4601817"/>
                  <a:gd name="connsiteY22" fmla="*/ 958194 h 1888435"/>
                  <a:gd name="connsiteX23" fmla="*/ 1510748 w 4601817"/>
                  <a:gd name="connsiteY23" fmla="*/ 914400 h 1888435"/>
                  <a:gd name="connsiteX24" fmla="*/ 1341783 w 4601817"/>
                  <a:gd name="connsiteY24" fmla="*/ 755374 h 1888435"/>
                  <a:gd name="connsiteX25" fmla="*/ 1202635 w 4601817"/>
                  <a:gd name="connsiteY25" fmla="*/ 616226 h 1888435"/>
                  <a:gd name="connsiteX26" fmla="*/ 1113183 w 4601817"/>
                  <a:gd name="connsiteY26" fmla="*/ 546652 h 1888435"/>
                  <a:gd name="connsiteX27" fmla="*/ 1013791 w 4601817"/>
                  <a:gd name="connsiteY27" fmla="*/ 377687 h 1888435"/>
                  <a:gd name="connsiteX28" fmla="*/ 954157 w 4601817"/>
                  <a:gd name="connsiteY28" fmla="*/ 278296 h 1888435"/>
                  <a:gd name="connsiteX29" fmla="*/ 904461 w 4601817"/>
                  <a:gd name="connsiteY29" fmla="*/ 238539 h 1888435"/>
                  <a:gd name="connsiteX30" fmla="*/ 824948 w 4601817"/>
                  <a:gd name="connsiteY30" fmla="*/ 278296 h 1888435"/>
                  <a:gd name="connsiteX31" fmla="*/ 725557 w 4601817"/>
                  <a:gd name="connsiteY31" fmla="*/ 337930 h 1888435"/>
                  <a:gd name="connsiteX32" fmla="*/ 665922 w 4601817"/>
                  <a:gd name="connsiteY32" fmla="*/ 337930 h 1888435"/>
                  <a:gd name="connsiteX33" fmla="*/ 556591 w 4601817"/>
                  <a:gd name="connsiteY33" fmla="*/ 457200 h 1888435"/>
                  <a:gd name="connsiteX34" fmla="*/ 467139 w 4601817"/>
                  <a:gd name="connsiteY34" fmla="*/ 536713 h 1888435"/>
                  <a:gd name="connsiteX35" fmla="*/ 377687 w 4601817"/>
                  <a:gd name="connsiteY35" fmla="*/ 536713 h 1888435"/>
                  <a:gd name="connsiteX36" fmla="*/ 337930 w 4601817"/>
                  <a:gd name="connsiteY36" fmla="*/ 487017 h 1888435"/>
                  <a:gd name="connsiteX37" fmla="*/ 208722 w 4601817"/>
                  <a:gd name="connsiteY37" fmla="*/ 298174 h 1888435"/>
                  <a:gd name="connsiteX38" fmla="*/ 168965 w 4601817"/>
                  <a:gd name="connsiteY38" fmla="*/ 178904 h 1888435"/>
                  <a:gd name="connsiteX39" fmla="*/ 49696 w 4601817"/>
                  <a:gd name="connsiteY39" fmla="*/ 149087 h 1888435"/>
                  <a:gd name="connsiteX40" fmla="*/ 0 w 4601817"/>
                  <a:gd name="connsiteY40" fmla="*/ 188843 h 1888435"/>
                  <a:gd name="connsiteX41" fmla="*/ 0 w 4601817"/>
                  <a:gd name="connsiteY41" fmla="*/ 298174 h 1888435"/>
                  <a:gd name="connsiteX42" fmla="*/ 79513 w 4601817"/>
                  <a:gd name="connsiteY42" fmla="*/ 457200 h 1888435"/>
                  <a:gd name="connsiteX43" fmla="*/ 99391 w 4601817"/>
                  <a:gd name="connsiteY43" fmla="*/ 596348 h 1888435"/>
                  <a:gd name="connsiteX44" fmla="*/ 79513 w 4601817"/>
                  <a:gd name="connsiteY44" fmla="*/ 795130 h 1888435"/>
                  <a:gd name="connsiteX45" fmla="*/ 79513 w 4601817"/>
                  <a:gd name="connsiteY45" fmla="*/ 904461 h 1888435"/>
                  <a:gd name="connsiteX46" fmla="*/ 188843 w 4601817"/>
                  <a:gd name="connsiteY46" fmla="*/ 993913 h 1888435"/>
                  <a:gd name="connsiteX47" fmla="*/ 397565 w 4601817"/>
                  <a:gd name="connsiteY47" fmla="*/ 1043609 h 1888435"/>
                  <a:gd name="connsiteX48" fmla="*/ 477078 w 4601817"/>
                  <a:gd name="connsiteY48" fmla="*/ 1043609 h 1888435"/>
                  <a:gd name="connsiteX49" fmla="*/ 516835 w 4601817"/>
                  <a:gd name="connsiteY49" fmla="*/ 1143000 h 1888435"/>
                  <a:gd name="connsiteX50" fmla="*/ 536713 w 4601817"/>
                  <a:gd name="connsiteY50" fmla="*/ 1242391 h 1888435"/>
                  <a:gd name="connsiteX51" fmla="*/ 576470 w 4601817"/>
                  <a:gd name="connsiteY51" fmla="*/ 1262270 h 1888435"/>
                  <a:gd name="connsiteX52" fmla="*/ 675861 w 4601817"/>
                  <a:gd name="connsiteY52" fmla="*/ 1272209 h 1888435"/>
                  <a:gd name="connsiteX53" fmla="*/ 824948 w 4601817"/>
                  <a:gd name="connsiteY53" fmla="*/ 1212574 h 1888435"/>
                  <a:gd name="connsiteX54" fmla="*/ 914400 w 4601817"/>
                  <a:gd name="connsiteY54" fmla="*/ 1103243 h 1888435"/>
                  <a:gd name="connsiteX55" fmla="*/ 1023730 w 4601817"/>
                  <a:gd name="connsiteY55" fmla="*/ 1033670 h 1888435"/>
                  <a:gd name="connsiteX56" fmla="*/ 1268896 w 4601817"/>
                  <a:gd name="connsiteY56" fmla="*/ 1110284 h 1888435"/>
                  <a:gd name="connsiteX57" fmla="*/ 1408146 w 4601817"/>
                  <a:gd name="connsiteY57" fmla="*/ 1151697 h 1888435"/>
                  <a:gd name="connsiteX58" fmla="*/ 1550504 w 4601817"/>
                  <a:gd name="connsiteY58" fmla="*/ 1169608 h 1888435"/>
                  <a:gd name="connsiteX59" fmla="*/ 1645444 w 4601817"/>
                  <a:gd name="connsiteY59" fmla="*/ 1282044 h 1888435"/>
                  <a:gd name="connsiteX60" fmla="*/ 1736139 w 4601817"/>
                  <a:gd name="connsiteY60" fmla="*/ 1330187 h 1888435"/>
                  <a:gd name="connsiteX61" fmla="*/ 1833873 w 4601817"/>
                  <a:gd name="connsiteY61" fmla="*/ 1350893 h 1888435"/>
                  <a:gd name="connsiteX62" fmla="*/ 1987826 w 4601817"/>
                  <a:gd name="connsiteY62" fmla="*/ 1331843 h 1888435"/>
                  <a:gd name="connsiteX63" fmla="*/ 2246243 w 4601817"/>
                  <a:gd name="connsiteY63" fmla="*/ 1242391 h 1888435"/>
                  <a:gd name="connsiteX64" fmla="*/ 2464904 w 4601817"/>
                  <a:gd name="connsiteY64" fmla="*/ 1143000 h 1888435"/>
                  <a:gd name="connsiteX65" fmla="*/ 2653748 w 4601817"/>
                  <a:gd name="connsiteY65" fmla="*/ 1030150 h 1888435"/>
                  <a:gd name="connsiteX66" fmla="*/ 2773017 w 4601817"/>
                  <a:gd name="connsiteY66" fmla="*/ 1033670 h 1888435"/>
                  <a:gd name="connsiteX67" fmla="*/ 2918171 w 4601817"/>
                  <a:gd name="connsiteY67" fmla="*/ 1033670 h 1888435"/>
                  <a:gd name="connsiteX68" fmla="*/ 3041064 w 4601817"/>
                  <a:gd name="connsiteY68" fmla="*/ 1085022 h 1888435"/>
                  <a:gd name="connsiteX69" fmla="*/ 3163853 w 4601817"/>
                  <a:gd name="connsiteY69" fmla="*/ 1311965 h 1888435"/>
                  <a:gd name="connsiteX70" fmla="*/ 3169030 w 4601817"/>
                  <a:gd name="connsiteY70" fmla="*/ 1592642 h 1888435"/>
                  <a:gd name="connsiteX71" fmla="*/ 3220278 w 4601817"/>
                  <a:gd name="connsiteY71" fmla="*/ 1689652 h 1888435"/>
                  <a:gd name="connsiteX72" fmla="*/ 3339548 w 4601817"/>
                  <a:gd name="connsiteY72" fmla="*/ 1828800 h 1888435"/>
                  <a:gd name="connsiteX73" fmla="*/ 3429000 w 4601817"/>
                  <a:gd name="connsiteY73" fmla="*/ 1888435 h 1888435"/>
                  <a:gd name="connsiteX74" fmla="*/ 3568148 w 4601817"/>
                  <a:gd name="connsiteY74" fmla="*/ 1868556 h 1888435"/>
                  <a:gd name="connsiteX75" fmla="*/ 3747052 w 4601817"/>
                  <a:gd name="connsiteY75" fmla="*/ 1789043 h 1888435"/>
                  <a:gd name="connsiteX76" fmla="*/ 4045226 w 4601817"/>
                  <a:gd name="connsiteY76" fmla="*/ 1689652 h 1888435"/>
                  <a:gd name="connsiteX77" fmla="*/ 4224130 w 4601817"/>
                  <a:gd name="connsiteY77" fmla="*/ 1490870 h 1888435"/>
                  <a:gd name="connsiteX78" fmla="*/ 4293704 w 4601817"/>
                  <a:gd name="connsiteY78" fmla="*/ 1282148 h 1888435"/>
                  <a:gd name="connsiteX79" fmla="*/ 4303643 w 4601817"/>
                  <a:gd name="connsiteY79" fmla="*/ 1073426 h 1888435"/>
                  <a:gd name="connsiteX80" fmla="*/ 4323522 w 4601817"/>
                  <a:gd name="connsiteY80" fmla="*/ 884583 h 1888435"/>
                  <a:gd name="connsiteX81" fmla="*/ 4422913 w 4601817"/>
                  <a:gd name="connsiteY81" fmla="*/ 715617 h 1888435"/>
                  <a:gd name="connsiteX82" fmla="*/ 4522304 w 4601817"/>
                  <a:gd name="connsiteY82" fmla="*/ 546652 h 1888435"/>
                  <a:gd name="connsiteX83" fmla="*/ 4601817 w 4601817"/>
                  <a:gd name="connsiteY83" fmla="*/ 308113 h 1888435"/>
                  <a:gd name="connsiteX84" fmla="*/ 4572000 w 4601817"/>
                  <a:gd name="connsiteY84" fmla="*/ 119270 h 1888435"/>
                  <a:gd name="connsiteX85" fmla="*/ 4532243 w 4601817"/>
                  <a:gd name="connsiteY85" fmla="*/ 49696 h 1888435"/>
                  <a:gd name="connsiteX86" fmla="*/ 4472609 w 4601817"/>
                  <a:gd name="connsiteY86" fmla="*/ 19878 h 1888435"/>
                  <a:gd name="connsiteX87" fmla="*/ 4353339 w 4601817"/>
                  <a:gd name="connsiteY87" fmla="*/ 119270 h 1888435"/>
                  <a:gd name="connsiteX88" fmla="*/ 4253948 w 4601817"/>
                  <a:gd name="connsiteY88" fmla="*/ 188843 h 1888435"/>
                  <a:gd name="connsiteX89" fmla="*/ 4144617 w 4601817"/>
                  <a:gd name="connsiteY89" fmla="*/ 168965 h 1888435"/>
                  <a:gd name="connsiteX90" fmla="*/ 4065104 w 4601817"/>
                  <a:gd name="connsiteY90" fmla="*/ 99391 h 1888435"/>
                  <a:gd name="connsiteX91" fmla="*/ 4035287 w 4601817"/>
                  <a:gd name="connsiteY91" fmla="*/ 0 h 1888435"/>
                  <a:gd name="connsiteX92" fmla="*/ 3906078 w 4601817"/>
                  <a:gd name="connsiteY92" fmla="*/ 9939 h 1888435"/>
                  <a:gd name="connsiteX0" fmla="*/ 3906078 w 4601817"/>
                  <a:gd name="connsiteY0" fmla="*/ 9939 h 1888435"/>
                  <a:gd name="connsiteX1" fmla="*/ 3727174 w 4601817"/>
                  <a:gd name="connsiteY1" fmla="*/ 119270 h 1888435"/>
                  <a:gd name="connsiteX2" fmla="*/ 3498574 w 4601817"/>
                  <a:gd name="connsiteY2" fmla="*/ 218661 h 1888435"/>
                  <a:gd name="connsiteX3" fmla="*/ 3389243 w 4601817"/>
                  <a:gd name="connsiteY3" fmla="*/ 437322 h 1888435"/>
                  <a:gd name="connsiteX4" fmla="*/ 3240157 w 4601817"/>
                  <a:gd name="connsiteY4" fmla="*/ 556591 h 1888435"/>
                  <a:gd name="connsiteX5" fmla="*/ 3132794 w 4601817"/>
                  <a:gd name="connsiteY5" fmla="*/ 594381 h 1888435"/>
                  <a:gd name="connsiteX6" fmla="*/ 3011557 w 4601817"/>
                  <a:gd name="connsiteY6" fmla="*/ 576470 h 1888435"/>
                  <a:gd name="connsiteX7" fmla="*/ 2941983 w 4601817"/>
                  <a:gd name="connsiteY7" fmla="*/ 546652 h 1888435"/>
                  <a:gd name="connsiteX8" fmla="*/ 2840831 w 4601817"/>
                  <a:gd name="connsiteY8" fmla="*/ 558144 h 1888435"/>
                  <a:gd name="connsiteX9" fmla="*/ 2773949 w 4601817"/>
                  <a:gd name="connsiteY9" fmla="*/ 610222 h 1888435"/>
                  <a:gd name="connsiteX10" fmla="*/ 2635526 w 4601817"/>
                  <a:gd name="connsiteY10" fmla="*/ 709612 h 1888435"/>
                  <a:gd name="connsiteX11" fmla="*/ 2514600 w 4601817"/>
                  <a:gd name="connsiteY11" fmla="*/ 715617 h 1888435"/>
                  <a:gd name="connsiteX12" fmla="*/ 2364581 w 4601817"/>
                  <a:gd name="connsiteY12" fmla="*/ 667682 h 1888435"/>
                  <a:gd name="connsiteX13" fmla="*/ 2217772 w 4601817"/>
                  <a:gd name="connsiteY13" fmla="*/ 570568 h 1888435"/>
                  <a:gd name="connsiteX14" fmla="*/ 2057400 w 4601817"/>
                  <a:gd name="connsiteY14" fmla="*/ 477078 h 1888435"/>
                  <a:gd name="connsiteX15" fmla="*/ 1961632 w 4601817"/>
                  <a:gd name="connsiteY15" fmla="*/ 441671 h 1888435"/>
                  <a:gd name="connsiteX16" fmla="*/ 1818861 w 4601817"/>
                  <a:gd name="connsiteY16" fmla="*/ 387626 h 1888435"/>
                  <a:gd name="connsiteX17" fmla="*/ 1719470 w 4601817"/>
                  <a:gd name="connsiteY17" fmla="*/ 447261 h 1888435"/>
                  <a:gd name="connsiteX18" fmla="*/ 1674950 w 4601817"/>
                  <a:gd name="connsiteY18" fmla="*/ 489088 h 1888435"/>
                  <a:gd name="connsiteX19" fmla="*/ 1717917 w 4601817"/>
                  <a:gd name="connsiteY19" fmla="*/ 725971 h 1888435"/>
                  <a:gd name="connsiteX20" fmla="*/ 1729409 w 4601817"/>
                  <a:gd name="connsiteY20" fmla="*/ 874643 h 1888435"/>
                  <a:gd name="connsiteX21" fmla="*/ 1697209 w 4601817"/>
                  <a:gd name="connsiteY21" fmla="*/ 919990 h 1888435"/>
                  <a:gd name="connsiteX22" fmla="*/ 1624013 w 4601817"/>
                  <a:gd name="connsiteY22" fmla="*/ 958194 h 1888435"/>
                  <a:gd name="connsiteX23" fmla="*/ 1510748 w 4601817"/>
                  <a:gd name="connsiteY23" fmla="*/ 914400 h 1888435"/>
                  <a:gd name="connsiteX24" fmla="*/ 1341783 w 4601817"/>
                  <a:gd name="connsiteY24" fmla="*/ 755374 h 1888435"/>
                  <a:gd name="connsiteX25" fmla="*/ 1202635 w 4601817"/>
                  <a:gd name="connsiteY25" fmla="*/ 616226 h 1888435"/>
                  <a:gd name="connsiteX26" fmla="*/ 1113183 w 4601817"/>
                  <a:gd name="connsiteY26" fmla="*/ 546652 h 1888435"/>
                  <a:gd name="connsiteX27" fmla="*/ 1013791 w 4601817"/>
                  <a:gd name="connsiteY27" fmla="*/ 377687 h 1888435"/>
                  <a:gd name="connsiteX28" fmla="*/ 954157 w 4601817"/>
                  <a:gd name="connsiteY28" fmla="*/ 278296 h 1888435"/>
                  <a:gd name="connsiteX29" fmla="*/ 904461 w 4601817"/>
                  <a:gd name="connsiteY29" fmla="*/ 238539 h 1888435"/>
                  <a:gd name="connsiteX30" fmla="*/ 824948 w 4601817"/>
                  <a:gd name="connsiteY30" fmla="*/ 278296 h 1888435"/>
                  <a:gd name="connsiteX31" fmla="*/ 725557 w 4601817"/>
                  <a:gd name="connsiteY31" fmla="*/ 337930 h 1888435"/>
                  <a:gd name="connsiteX32" fmla="*/ 665922 w 4601817"/>
                  <a:gd name="connsiteY32" fmla="*/ 337930 h 1888435"/>
                  <a:gd name="connsiteX33" fmla="*/ 556591 w 4601817"/>
                  <a:gd name="connsiteY33" fmla="*/ 457200 h 1888435"/>
                  <a:gd name="connsiteX34" fmla="*/ 467139 w 4601817"/>
                  <a:gd name="connsiteY34" fmla="*/ 536713 h 1888435"/>
                  <a:gd name="connsiteX35" fmla="*/ 377687 w 4601817"/>
                  <a:gd name="connsiteY35" fmla="*/ 536713 h 1888435"/>
                  <a:gd name="connsiteX36" fmla="*/ 337930 w 4601817"/>
                  <a:gd name="connsiteY36" fmla="*/ 487017 h 1888435"/>
                  <a:gd name="connsiteX37" fmla="*/ 208722 w 4601817"/>
                  <a:gd name="connsiteY37" fmla="*/ 298174 h 1888435"/>
                  <a:gd name="connsiteX38" fmla="*/ 168965 w 4601817"/>
                  <a:gd name="connsiteY38" fmla="*/ 178904 h 1888435"/>
                  <a:gd name="connsiteX39" fmla="*/ 49696 w 4601817"/>
                  <a:gd name="connsiteY39" fmla="*/ 149087 h 1888435"/>
                  <a:gd name="connsiteX40" fmla="*/ 0 w 4601817"/>
                  <a:gd name="connsiteY40" fmla="*/ 188843 h 1888435"/>
                  <a:gd name="connsiteX41" fmla="*/ 0 w 4601817"/>
                  <a:gd name="connsiteY41" fmla="*/ 298174 h 1888435"/>
                  <a:gd name="connsiteX42" fmla="*/ 79513 w 4601817"/>
                  <a:gd name="connsiteY42" fmla="*/ 457200 h 1888435"/>
                  <a:gd name="connsiteX43" fmla="*/ 99391 w 4601817"/>
                  <a:gd name="connsiteY43" fmla="*/ 596348 h 1888435"/>
                  <a:gd name="connsiteX44" fmla="*/ 79513 w 4601817"/>
                  <a:gd name="connsiteY44" fmla="*/ 795130 h 1888435"/>
                  <a:gd name="connsiteX45" fmla="*/ 79513 w 4601817"/>
                  <a:gd name="connsiteY45" fmla="*/ 904461 h 1888435"/>
                  <a:gd name="connsiteX46" fmla="*/ 188843 w 4601817"/>
                  <a:gd name="connsiteY46" fmla="*/ 993913 h 1888435"/>
                  <a:gd name="connsiteX47" fmla="*/ 397565 w 4601817"/>
                  <a:gd name="connsiteY47" fmla="*/ 1043609 h 1888435"/>
                  <a:gd name="connsiteX48" fmla="*/ 477078 w 4601817"/>
                  <a:gd name="connsiteY48" fmla="*/ 1043609 h 1888435"/>
                  <a:gd name="connsiteX49" fmla="*/ 516835 w 4601817"/>
                  <a:gd name="connsiteY49" fmla="*/ 1143000 h 1888435"/>
                  <a:gd name="connsiteX50" fmla="*/ 536713 w 4601817"/>
                  <a:gd name="connsiteY50" fmla="*/ 1242391 h 1888435"/>
                  <a:gd name="connsiteX51" fmla="*/ 576470 w 4601817"/>
                  <a:gd name="connsiteY51" fmla="*/ 1262270 h 1888435"/>
                  <a:gd name="connsiteX52" fmla="*/ 675861 w 4601817"/>
                  <a:gd name="connsiteY52" fmla="*/ 1272209 h 1888435"/>
                  <a:gd name="connsiteX53" fmla="*/ 824948 w 4601817"/>
                  <a:gd name="connsiteY53" fmla="*/ 1212574 h 1888435"/>
                  <a:gd name="connsiteX54" fmla="*/ 866775 w 4601817"/>
                  <a:gd name="connsiteY54" fmla="*/ 1131818 h 1888435"/>
                  <a:gd name="connsiteX55" fmla="*/ 1023730 w 4601817"/>
                  <a:gd name="connsiteY55" fmla="*/ 1033670 h 1888435"/>
                  <a:gd name="connsiteX56" fmla="*/ 1268896 w 4601817"/>
                  <a:gd name="connsiteY56" fmla="*/ 1110284 h 1888435"/>
                  <a:gd name="connsiteX57" fmla="*/ 1408146 w 4601817"/>
                  <a:gd name="connsiteY57" fmla="*/ 1151697 h 1888435"/>
                  <a:gd name="connsiteX58" fmla="*/ 1550504 w 4601817"/>
                  <a:gd name="connsiteY58" fmla="*/ 1169608 h 1888435"/>
                  <a:gd name="connsiteX59" fmla="*/ 1645444 w 4601817"/>
                  <a:gd name="connsiteY59" fmla="*/ 1282044 h 1888435"/>
                  <a:gd name="connsiteX60" fmla="*/ 1736139 w 4601817"/>
                  <a:gd name="connsiteY60" fmla="*/ 1330187 h 1888435"/>
                  <a:gd name="connsiteX61" fmla="*/ 1833873 w 4601817"/>
                  <a:gd name="connsiteY61" fmla="*/ 1350893 h 1888435"/>
                  <a:gd name="connsiteX62" fmla="*/ 1987826 w 4601817"/>
                  <a:gd name="connsiteY62" fmla="*/ 1331843 h 1888435"/>
                  <a:gd name="connsiteX63" fmla="*/ 2246243 w 4601817"/>
                  <a:gd name="connsiteY63" fmla="*/ 1242391 h 1888435"/>
                  <a:gd name="connsiteX64" fmla="*/ 2464904 w 4601817"/>
                  <a:gd name="connsiteY64" fmla="*/ 1143000 h 1888435"/>
                  <a:gd name="connsiteX65" fmla="*/ 2653748 w 4601817"/>
                  <a:gd name="connsiteY65" fmla="*/ 1030150 h 1888435"/>
                  <a:gd name="connsiteX66" fmla="*/ 2773017 w 4601817"/>
                  <a:gd name="connsiteY66" fmla="*/ 1033670 h 1888435"/>
                  <a:gd name="connsiteX67" fmla="*/ 2918171 w 4601817"/>
                  <a:gd name="connsiteY67" fmla="*/ 1033670 h 1888435"/>
                  <a:gd name="connsiteX68" fmla="*/ 3041064 w 4601817"/>
                  <a:gd name="connsiteY68" fmla="*/ 1085022 h 1888435"/>
                  <a:gd name="connsiteX69" fmla="*/ 3163853 w 4601817"/>
                  <a:gd name="connsiteY69" fmla="*/ 1311965 h 1888435"/>
                  <a:gd name="connsiteX70" fmla="*/ 3169030 w 4601817"/>
                  <a:gd name="connsiteY70" fmla="*/ 1592642 h 1888435"/>
                  <a:gd name="connsiteX71" fmla="*/ 3220278 w 4601817"/>
                  <a:gd name="connsiteY71" fmla="*/ 1689652 h 1888435"/>
                  <a:gd name="connsiteX72" fmla="*/ 3339548 w 4601817"/>
                  <a:gd name="connsiteY72" fmla="*/ 1828800 h 1888435"/>
                  <a:gd name="connsiteX73" fmla="*/ 3429000 w 4601817"/>
                  <a:gd name="connsiteY73" fmla="*/ 1888435 h 1888435"/>
                  <a:gd name="connsiteX74" fmla="*/ 3568148 w 4601817"/>
                  <a:gd name="connsiteY74" fmla="*/ 1868556 h 1888435"/>
                  <a:gd name="connsiteX75" fmla="*/ 3747052 w 4601817"/>
                  <a:gd name="connsiteY75" fmla="*/ 1789043 h 1888435"/>
                  <a:gd name="connsiteX76" fmla="*/ 4045226 w 4601817"/>
                  <a:gd name="connsiteY76" fmla="*/ 1689652 h 1888435"/>
                  <a:gd name="connsiteX77" fmla="*/ 4224130 w 4601817"/>
                  <a:gd name="connsiteY77" fmla="*/ 1490870 h 1888435"/>
                  <a:gd name="connsiteX78" fmla="*/ 4293704 w 4601817"/>
                  <a:gd name="connsiteY78" fmla="*/ 1282148 h 1888435"/>
                  <a:gd name="connsiteX79" fmla="*/ 4303643 w 4601817"/>
                  <a:gd name="connsiteY79" fmla="*/ 1073426 h 1888435"/>
                  <a:gd name="connsiteX80" fmla="*/ 4323522 w 4601817"/>
                  <a:gd name="connsiteY80" fmla="*/ 884583 h 1888435"/>
                  <a:gd name="connsiteX81" fmla="*/ 4422913 w 4601817"/>
                  <a:gd name="connsiteY81" fmla="*/ 715617 h 1888435"/>
                  <a:gd name="connsiteX82" fmla="*/ 4522304 w 4601817"/>
                  <a:gd name="connsiteY82" fmla="*/ 546652 h 1888435"/>
                  <a:gd name="connsiteX83" fmla="*/ 4601817 w 4601817"/>
                  <a:gd name="connsiteY83" fmla="*/ 308113 h 1888435"/>
                  <a:gd name="connsiteX84" fmla="*/ 4572000 w 4601817"/>
                  <a:gd name="connsiteY84" fmla="*/ 119270 h 1888435"/>
                  <a:gd name="connsiteX85" fmla="*/ 4532243 w 4601817"/>
                  <a:gd name="connsiteY85" fmla="*/ 49696 h 1888435"/>
                  <a:gd name="connsiteX86" fmla="*/ 4472609 w 4601817"/>
                  <a:gd name="connsiteY86" fmla="*/ 19878 h 1888435"/>
                  <a:gd name="connsiteX87" fmla="*/ 4353339 w 4601817"/>
                  <a:gd name="connsiteY87" fmla="*/ 119270 h 1888435"/>
                  <a:gd name="connsiteX88" fmla="*/ 4253948 w 4601817"/>
                  <a:gd name="connsiteY88" fmla="*/ 188843 h 1888435"/>
                  <a:gd name="connsiteX89" fmla="*/ 4144617 w 4601817"/>
                  <a:gd name="connsiteY89" fmla="*/ 168965 h 1888435"/>
                  <a:gd name="connsiteX90" fmla="*/ 4065104 w 4601817"/>
                  <a:gd name="connsiteY90" fmla="*/ 99391 h 1888435"/>
                  <a:gd name="connsiteX91" fmla="*/ 4035287 w 4601817"/>
                  <a:gd name="connsiteY91" fmla="*/ 0 h 1888435"/>
                  <a:gd name="connsiteX92" fmla="*/ 3906078 w 4601817"/>
                  <a:gd name="connsiteY92" fmla="*/ 9939 h 1888435"/>
                  <a:gd name="connsiteX0" fmla="*/ 3906078 w 4601817"/>
                  <a:gd name="connsiteY0" fmla="*/ 9939 h 1888435"/>
                  <a:gd name="connsiteX1" fmla="*/ 3727174 w 4601817"/>
                  <a:gd name="connsiteY1" fmla="*/ 119270 h 1888435"/>
                  <a:gd name="connsiteX2" fmla="*/ 3498574 w 4601817"/>
                  <a:gd name="connsiteY2" fmla="*/ 218661 h 1888435"/>
                  <a:gd name="connsiteX3" fmla="*/ 3389243 w 4601817"/>
                  <a:gd name="connsiteY3" fmla="*/ 437322 h 1888435"/>
                  <a:gd name="connsiteX4" fmla="*/ 3240157 w 4601817"/>
                  <a:gd name="connsiteY4" fmla="*/ 556591 h 1888435"/>
                  <a:gd name="connsiteX5" fmla="*/ 3132794 w 4601817"/>
                  <a:gd name="connsiteY5" fmla="*/ 594381 h 1888435"/>
                  <a:gd name="connsiteX6" fmla="*/ 3011557 w 4601817"/>
                  <a:gd name="connsiteY6" fmla="*/ 576470 h 1888435"/>
                  <a:gd name="connsiteX7" fmla="*/ 2941983 w 4601817"/>
                  <a:gd name="connsiteY7" fmla="*/ 546652 h 1888435"/>
                  <a:gd name="connsiteX8" fmla="*/ 2840831 w 4601817"/>
                  <a:gd name="connsiteY8" fmla="*/ 558144 h 1888435"/>
                  <a:gd name="connsiteX9" fmla="*/ 2773949 w 4601817"/>
                  <a:gd name="connsiteY9" fmla="*/ 610222 h 1888435"/>
                  <a:gd name="connsiteX10" fmla="*/ 2635526 w 4601817"/>
                  <a:gd name="connsiteY10" fmla="*/ 709612 h 1888435"/>
                  <a:gd name="connsiteX11" fmla="*/ 2514600 w 4601817"/>
                  <a:gd name="connsiteY11" fmla="*/ 715617 h 1888435"/>
                  <a:gd name="connsiteX12" fmla="*/ 2364581 w 4601817"/>
                  <a:gd name="connsiteY12" fmla="*/ 667682 h 1888435"/>
                  <a:gd name="connsiteX13" fmla="*/ 2217772 w 4601817"/>
                  <a:gd name="connsiteY13" fmla="*/ 570568 h 1888435"/>
                  <a:gd name="connsiteX14" fmla="*/ 2057400 w 4601817"/>
                  <a:gd name="connsiteY14" fmla="*/ 477078 h 1888435"/>
                  <a:gd name="connsiteX15" fmla="*/ 1961632 w 4601817"/>
                  <a:gd name="connsiteY15" fmla="*/ 441671 h 1888435"/>
                  <a:gd name="connsiteX16" fmla="*/ 1818861 w 4601817"/>
                  <a:gd name="connsiteY16" fmla="*/ 387626 h 1888435"/>
                  <a:gd name="connsiteX17" fmla="*/ 1719470 w 4601817"/>
                  <a:gd name="connsiteY17" fmla="*/ 447261 h 1888435"/>
                  <a:gd name="connsiteX18" fmla="*/ 1674950 w 4601817"/>
                  <a:gd name="connsiteY18" fmla="*/ 489088 h 1888435"/>
                  <a:gd name="connsiteX19" fmla="*/ 1717917 w 4601817"/>
                  <a:gd name="connsiteY19" fmla="*/ 725971 h 1888435"/>
                  <a:gd name="connsiteX20" fmla="*/ 1729409 w 4601817"/>
                  <a:gd name="connsiteY20" fmla="*/ 874643 h 1888435"/>
                  <a:gd name="connsiteX21" fmla="*/ 1697209 w 4601817"/>
                  <a:gd name="connsiteY21" fmla="*/ 919990 h 1888435"/>
                  <a:gd name="connsiteX22" fmla="*/ 1624013 w 4601817"/>
                  <a:gd name="connsiteY22" fmla="*/ 958194 h 1888435"/>
                  <a:gd name="connsiteX23" fmla="*/ 1510748 w 4601817"/>
                  <a:gd name="connsiteY23" fmla="*/ 914400 h 1888435"/>
                  <a:gd name="connsiteX24" fmla="*/ 1341783 w 4601817"/>
                  <a:gd name="connsiteY24" fmla="*/ 755374 h 1888435"/>
                  <a:gd name="connsiteX25" fmla="*/ 1202635 w 4601817"/>
                  <a:gd name="connsiteY25" fmla="*/ 616226 h 1888435"/>
                  <a:gd name="connsiteX26" fmla="*/ 1113183 w 4601817"/>
                  <a:gd name="connsiteY26" fmla="*/ 546652 h 1888435"/>
                  <a:gd name="connsiteX27" fmla="*/ 1013791 w 4601817"/>
                  <a:gd name="connsiteY27" fmla="*/ 377687 h 1888435"/>
                  <a:gd name="connsiteX28" fmla="*/ 954157 w 4601817"/>
                  <a:gd name="connsiteY28" fmla="*/ 278296 h 1888435"/>
                  <a:gd name="connsiteX29" fmla="*/ 904461 w 4601817"/>
                  <a:gd name="connsiteY29" fmla="*/ 238539 h 1888435"/>
                  <a:gd name="connsiteX30" fmla="*/ 824948 w 4601817"/>
                  <a:gd name="connsiteY30" fmla="*/ 278296 h 1888435"/>
                  <a:gd name="connsiteX31" fmla="*/ 725557 w 4601817"/>
                  <a:gd name="connsiteY31" fmla="*/ 337930 h 1888435"/>
                  <a:gd name="connsiteX32" fmla="*/ 665922 w 4601817"/>
                  <a:gd name="connsiteY32" fmla="*/ 337930 h 1888435"/>
                  <a:gd name="connsiteX33" fmla="*/ 556591 w 4601817"/>
                  <a:gd name="connsiteY33" fmla="*/ 457200 h 1888435"/>
                  <a:gd name="connsiteX34" fmla="*/ 467139 w 4601817"/>
                  <a:gd name="connsiteY34" fmla="*/ 536713 h 1888435"/>
                  <a:gd name="connsiteX35" fmla="*/ 377687 w 4601817"/>
                  <a:gd name="connsiteY35" fmla="*/ 536713 h 1888435"/>
                  <a:gd name="connsiteX36" fmla="*/ 337930 w 4601817"/>
                  <a:gd name="connsiteY36" fmla="*/ 487017 h 1888435"/>
                  <a:gd name="connsiteX37" fmla="*/ 208722 w 4601817"/>
                  <a:gd name="connsiteY37" fmla="*/ 298174 h 1888435"/>
                  <a:gd name="connsiteX38" fmla="*/ 168965 w 4601817"/>
                  <a:gd name="connsiteY38" fmla="*/ 178904 h 1888435"/>
                  <a:gd name="connsiteX39" fmla="*/ 49696 w 4601817"/>
                  <a:gd name="connsiteY39" fmla="*/ 149087 h 1888435"/>
                  <a:gd name="connsiteX40" fmla="*/ 0 w 4601817"/>
                  <a:gd name="connsiteY40" fmla="*/ 188843 h 1888435"/>
                  <a:gd name="connsiteX41" fmla="*/ 0 w 4601817"/>
                  <a:gd name="connsiteY41" fmla="*/ 298174 h 1888435"/>
                  <a:gd name="connsiteX42" fmla="*/ 79513 w 4601817"/>
                  <a:gd name="connsiteY42" fmla="*/ 457200 h 1888435"/>
                  <a:gd name="connsiteX43" fmla="*/ 99391 w 4601817"/>
                  <a:gd name="connsiteY43" fmla="*/ 596348 h 1888435"/>
                  <a:gd name="connsiteX44" fmla="*/ 79513 w 4601817"/>
                  <a:gd name="connsiteY44" fmla="*/ 795130 h 1888435"/>
                  <a:gd name="connsiteX45" fmla="*/ 79513 w 4601817"/>
                  <a:gd name="connsiteY45" fmla="*/ 904461 h 1888435"/>
                  <a:gd name="connsiteX46" fmla="*/ 188843 w 4601817"/>
                  <a:gd name="connsiteY46" fmla="*/ 993913 h 1888435"/>
                  <a:gd name="connsiteX47" fmla="*/ 397565 w 4601817"/>
                  <a:gd name="connsiteY47" fmla="*/ 1043609 h 1888435"/>
                  <a:gd name="connsiteX48" fmla="*/ 477078 w 4601817"/>
                  <a:gd name="connsiteY48" fmla="*/ 1043609 h 1888435"/>
                  <a:gd name="connsiteX49" fmla="*/ 516835 w 4601817"/>
                  <a:gd name="connsiteY49" fmla="*/ 1143000 h 1888435"/>
                  <a:gd name="connsiteX50" fmla="*/ 536713 w 4601817"/>
                  <a:gd name="connsiteY50" fmla="*/ 1242391 h 1888435"/>
                  <a:gd name="connsiteX51" fmla="*/ 576470 w 4601817"/>
                  <a:gd name="connsiteY51" fmla="*/ 1262270 h 1888435"/>
                  <a:gd name="connsiteX52" fmla="*/ 675861 w 4601817"/>
                  <a:gd name="connsiteY52" fmla="*/ 1272209 h 1888435"/>
                  <a:gd name="connsiteX53" fmla="*/ 779704 w 4601817"/>
                  <a:gd name="connsiteY53" fmla="*/ 1231624 h 1888435"/>
                  <a:gd name="connsiteX54" fmla="*/ 866775 w 4601817"/>
                  <a:gd name="connsiteY54" fmla="*/ 1131818 h 1888435"/>
                  <a:gd name="connsiteX55" fmla="*/ 1023730 w 4601817"/>
                  <a:gd name="connsiteY55" fmla="*/ 1033670 h 1888435"/>
                  <a:gd name="connsiteX56" fmla="*/ 1268896 w 4601817"/>
                  <a:gd name="connsiteY56" fmla="*/ 1110284 h 1888435"/>
                  <a:gd name="connsiteX57" fmla="*/ 1408146 w 4601817"/>
                  <a:gd name="connsiteY57" fmla="*/ 1151697 h 1888435"/>
                  <a:gd name="connsiteX58" fmla="*/ 1550504 w 4601817"/>
                  <a:gd name="connsiteY58" fmla="*/ 1169608 h 1888435"/>
                  <a:gd name="connsiteX59" fmla="*/ 1645444 w 4601817"/>
                  <a:gd name="connsiteY59" fmla="*/ 1282044 h 1888435"/>
                  <a:gd name="connsiteX60" fmla="*/ 1736139 w 4601817"/>
                  <a:gd name="connsiteY60" fmla="*/ 1330187 h 1888435"/>
                  <a:gd name="connsiteX61" fmla="*/ 1833873 w 4601817"/>
                  <a:gd name="connsiteY61" fmla="*/ 1350893 h 1888435"/>
                  <a:gd name="connsiteX62" fmla="*/ 1987826 w 4601817"/>
                  <a:gd name="connsiteY62" fmla="*/ 1331843 h 1888435"/>
                  <a:gd name="connsiteX63" fmla="*/ 2246243 w 4601817"/>
                  <a:gd name="connsiteY63" fmla="*/ 1242391 h 1888435"/>
                  <a:gd name="connsiteX64" fmla="*/ 2464904 w 4601817"/>
                  <a:gd name="connsiteY64" fmla="*/ 1143000 h 1888435"/>
                  <a:gd name="connsiteX65" fmla="*/ 2653748 w 4601817"/>
                  <a:gd name="connsiteY65" fmla="*/ 1030150 h 1888435"/>
                  <a:gd name="connsiteX66" fmla="*/ 2773017 w 4601817"/>
                  <a:gd name="connsiteY66" fmla="*/ 1033670 h 1888435"/>
                  <a:gd name="connsiteX67" fmla="*/ 2918171 w 4601817"/>
                  <a:gd name="connsiteY67" fmla="*/ 1033670 h 1888435"/>
                  <a:gd name="connsiteX68" fmla="*/ 3041064 w 4601817"/>
                  <a:gd name="connsiteY68" fmla="*/ 1085022 h 1888435"/>
                  <a:gd name="connsiteX69" fmla="*/ 3163853 w 4601817"/>
                  <a:gd name="connsiteY69" fmla="*/ 1311965 h 1888435"/>
                  <a:gd name="connsiteX70" fmla="*/ 3169030 w 4601817"/>
                  <a:gd name="connsiteY70" fmla="*/ 1592642 h 1888435"/>
                  <a:gd name="connsiteX71" fmla="*/ 3220278 w 4601817"/>
                  <a:gd name="connsiteY71" fmla="*/ 1689652 h 1888435"/>
                  <a:gd name="connsiteX72" fmla="*/ 3339548 w 4601817"/>
                  <a:gd name="connsiteY72" fmla="*/ 1828800 h 1888435"/>
                  <a:gd name="connsiteX73" fmla="*/ 3429000 w 4601817"/>
                  <a:gd name="connsiteY73" fmla="*/ 1888435 h 1888435"/>
                  <a:gd name="connsiteX74" fmla="*/ 3568148 w 4601817"/>
                  <a:gd name="connsiteY74" fmla="*/ 1868556 h 1888435"/>
                  <a:gd name="connsiteX75" fmla="*/ 3747052 w 4601817"/>
                  <a:gd name="connsiteY75" fmla="*/ 1789043 h 1888435"/>
                  <a:gd name="connsiteX76" fmla="*/ 4045226 w 4601817"/>
                  <a:gd name="connsiteY76" fmla="*/ 1689652 h 1888435"/>
                  <a:gd name="connsiteX77" fmla="*/ 4224130 w 4601817"/>
                  <a:gd name="connsiteY77" fmla="*/ 1490870 h 1888435"/>
                  <a:gd name="connsiteX78" fmla="*/ 4293704 w 4601817"/>
                  <a:gd name="connsiteY78" fmla="*/ 1282148 h 1888435"/>
                  <a:gd name="connsiteX79" fmla="*/ 4303643 w 4601817"/>
                  <a:gd name="connsiteY79" fmla="*/ 1073426 h 1888435"/>
                  <a:gd name="connsiteX80" fmla="*/ 4323522 w 4601817"/>
                  <a:gd name="connsiteY80" fmla="*/ 884583 h 1888435"/>
                  <a:gd name="connsiteX81" fmla="*/ 4422913 w 4601817"/>
                  <a:gd name="connsiteY81" fmla="*/ 715617 h 1888435"/>
                  <a:gd name="connsiteX82" fmla="*/ 4522304 w 4601817"/>
                  <a:gd name="connsiteY82" fmla="*/ 546652 h 1888435"/>
                  <a:gd name="connsiteX83" fmla="*/ 4601817 w 4601817"/>
                  <a:gd name="connsiteY83" fmla="*/ 308113 h 1888435"/>
                  <a:gd name="connsiteX84" fmla="*/ 4572000 w 4601817"/>
                  <a:gd name="connsiteY84" fmla="*/ 119270 h 1888435"/>
                  <a:gd name="connsiteX85" fmla="*/ 4532243 w 4601817"/>
                  <a:gd name="connsiteY85" fmla="*/ 49696 h 1888435"/>
                  <a:gd name="connsiteX86" fmla="*/ 4472609 w 4601817"/>
                  <a:gd name="connsiteY86" fmla="*/ 19878 h 1888435"/>
                  <a:gd name="connsiteX87" fmla="*/ 4353339 w 4601817"/>
                  <a:gd name="connsiteY87" fmla="*/ 119270 h 1888435"/>
                  <a:gd name="connsiteX88" fmla="*/ 4253948 w 4601817"/>
                  <a:gd name="connsiteY88" fmla="*/ 188843 h 1888435"/>
                  <a:gd name="connsiteX89" fmla="*/ 4144617 w 4601817"/>
                  <a:gd name="connsiteY89" fmla="*/ 168965 h 1888435"/>
                  <a:gd name="connsiteX90" fmla="*/ 4065104 w 4601817"/>
                  <a:gd name="connsiteY90" fmla="*/ 99391 h 1888435"/>
                  <a:gd name="connsiteX91" fmla="*/ 4035287 w 4601817"/>
                  <a:gd name="connsiteY91" fmla="*/ 0 h 1888435"/>
                  <a:gd name="connsiteX92" fmla="*/ 3906078 w 4601817"/>
                  <a:gd name="connsiteY92" fmla="*/ 9939 h 1888435"/>
                  <a:gd name="connsiteX0" fmla="*/ 3906078 w 4601817"/>
                  <a:gd name="connsiteY0" fmla="*/ 9939 h 1888435"/>
                  <a:gd name="connsiteX1" fmla="*/ 3727174 w 4601817"/>
                  <a:gd name="connsiteY1" fmla="*/ 119270 h 1888435"/>
                  <a:gd name="connsiteX2" fmla="*/ 3498574 w 4601817"/>
                  <a:gd name="connsiteY2" fmla="*/ 218661 h 1888435"/>
                  <a:gd name="connsiteX3" fmla="*/ 3389243 w 4601817"/>
                  <a:gd name="connsiteY3" fmla="*/ 437322 h 1888435"/>
                  <a:gd name="connsiteX4" fmla="*/ 3240157 w 4601817"/>
                  <a:gd name="connsiteY4" fmla="*/ 556591 h 1888435"/>
                  <a:gd name="connsiteX5" fmla="*/ 3132794 w 4601817"/>
                  <a:gd name="connsiteY5" fmla="*/ 594381 h 1888435"/>
                  <a:gd name="connsiteX6" fmla="*/ 3011557 w 4601817"/>
                  <a:gd name="connsiteY6" fmla="*/ 576470 h 1888435"/>
                  <a:gd name="connsiteX7" fmla="*/ 2941983 w 4601817"/>
                  <a:gd name="connsiteY7" fmla="*/ 546652 h 1888435"/>
                  <a:gd name="connsiteX8" fmla="*/ 2840831 w 4601817"/>
                  <a:gd name="connsiteY8" fmla="*/ 558144 h 1888435"/>
                  <a:gd name="connsiteX9" fmla="*/ 2773949 w 4601817"/>
                  <a:gd name="connsiteY9" fmla="*/ 610222 h 1888435"/>
                  <a:gd name="connsiteX10" fmla="*/ 2635526 w 4601817"/>
                  <a:gd name="connsiteY10" fmla="*/ 709612 h 1888435"/>
                  <a:gd name="connsiteX11" fmla="*/ 2514600 w 4601817"/>
                  <a:gd name="connsiteY11" fmla="*/ 715617 h 1888435"/>
                  <a:gd name="connsiteX12" fmla="*/ 2364581 w 4601817"/>
                  <a:gd name="connsiteY12" fmla="*/ 667682 h 1888435"/>
                  <a:gd name="connsiteX13" fmla="*/ 2217772 w 4601817"/>
                  <a:gd name="connsiteY13" fmla="*/ 570568 h 1888435"/>
                  <a:gd name="connsiteX14" fmla="*/ 2057400 w 4601817"/>
                  <a:gd name="connsiteY14" fmla="*/ 477078 h 1888435"/>
                  <a:gd name="connsiteX15" fmla="*/ 1961632 w 4601817"/>
                  <a:gd name="connsiteY15" fmla="*/ 441671 h 1888435"/>
                  <a:gd name="connsiteX16" fmla="*/ 1818861 w 4601817"/>
                  <a:gd name="connsiteY16" fmla="*/ 387626 h 1888435"/>
                  <a:gd name="connsiteX17" fmla="*/ 1719470 w 4601817"/>
                  <a:gd name="connsiteY17" fmla="*/ 447261 h 1888435"/>
                  <a:gd name="connsiteX18" fmla="*/ 1674950 w 4601817"/>
                  <a:gd name="connsiteY18" fmla="*/ 489088 h 1888435"/>
                  <a:gd name="connsiteX19" fmla="*/ 1717917 w 4601817"/>
                  <a:gd name="connsiteY19" fmla="*/ 725971 h 1888435"/>
                  <a:gd name="connsiteX20" fmla="*/ 1729409 w 4601817"/>
                  <a:gd name="connsiteY20" fmla="*/ 874643 h 1888435"/>
                  <a:gd name="connsiteX21" fmla="*/ 1697209 w 4601817"/>
                  <a:gd name="connsiteY21" fmla="*/ 919990 h 1888435"/>
                  <a:gd name="connsiteX22" fmla="*/ 1624013 w 4601817"/>
                  <a:gd name="connsiteY22" fmla="*/ 958194 h 1888435"/>
                  <a:gd name="connsiteX23" fmla="*/ 1510748 w 4601817"/>
                  <a:gd name="connsiteY23" fmla="*/ 914400 h 1888435"/>
                  <a:gd name="connsiteX24" fmla="*/ 1341783 w 4601817"/>
                  <a:gd name="connsiteY24" fmla="*/ 755374 h 1888435"/>
                  <a:gd name="connsiteX25" fmla="*/ 1202635 w 4601817"/>
                  <a:gd name="connsiteY25" fmla="*/ 616226 h 1888435"/>
                  <a:gd name="connsiteX26" fmla="*/ 1113183 w 4601817"/>
                  <a:gd name="connsiteY26" fmla="*/ 546652 h 1888435"/>
                  <a:gd name="connsiteX27" fmla="*/ 1013791 w 4601817"/>
                  <a:gd name="connsiteY27" fmla="*/ 377687 h 1888435"/>
                  <a:gd name="connsiteX28" fmla="*/ 954157 w 4601817"/>
                  <a:gd name="connsiteY28" fmla="*/ 278296 h 1888435"/>
                  <a:gd name="connsiteX29" fmla="*/ 904461 w 4601817"/>
                  <a:gd name="connsiteY29" fmla="*/ 238539 h 1888435"/>
                  <a:gd name="connsiteX30" fmla="*/ 824948 w 4601817"/>
                  <a:gd name="connsiteY30" fmla="*/ 278296 h 1888435"/>
                  <a:gd name="connsiteX31" fmla="*/ 725557 w 4601817"/>
                  <a:gd name="connsiteY31" fmla="*/ 337930 h 1888435"/>
                  <a:gd name="connsiteX32" fmla="*/ 665922 w 4601817"/>
                  <a:gd name="connsiteY32" fmla="*/ 337930 h 1888435"/>
                  <a:gd name="connsiteX33" fmla="*/ 556591 w 4601817"/>
                  <a:gd name="connsiteY33" fmla="*/ 457200 h 1888435"/>
                  <a:gd name="connsiteX34" fmla="*/ 467139 w 4601817"/>
                  <a:gd name="connsiteY34" fmla="*/ 536713 h 1888435"/>
                  <a:gd name="connsiteX35" fmla="*/ 377687 w 4601817"/>
                  <a:gd name="connsiteY35" fmla="*/ 536713 h 1888435"/>
                  <a:gd name="connsiteX36" fmla="*/ 337930 w 4601817"/>
                  <a:gd name="connsiteY36" fmla="*/ 487017 h 1888435"/>
                  <a:gd name="connsiteX37" fmla="*/ 208722 w 4601817"/>
                  <a:gd name="connsiteY37" fmla="*/ 298174 h 1888435"/>
                  <a:gd name="connsiteX38" fmla="*/ 168965 w 4601817"/>
                  <a:gd name="connsiteY38" fmla="*/ 178904 h 1888435"/>
                  <a:gd name="connsiteX39" fmla="*/ 49696 w 4601817"/>
                  <a:gd name="connsiteY39" fmla="*/ 149087 h 1888435"/>
                  <a:gd name="connsiteX40" fmla="*/ 0 w 4601817"/>
                  <a:gd name="connsiteY40" fmla="*/ 188843 h 1888435"/>
                  <a:gd name="connsiteX41" fmla="*/ 0 w 4601817"/>
                  <a:gd name="connsiteY41" fmla="*/ 298174 h 1888435"/>
                  <a:gd name="connsiteX42" fmla="*/ 79513 w 4601817"/>
                  <a:gd name="connsiteY42" fmla="*/ 457200 h 1888435"/>
                  <a:gd name="connsiteX43" fmla="*/ 99391 w 4601817"/>
                  <a:gd name="connsiteY43" fmla="*/ 596348 h 1888435"/>
                  <a:gd name="connsiteX44" fmla="*/ 79513 w 4601817"/>
                  <a:gd name="connsiteY44" fmla="*/ 795130 h 1888435"/>
                  <a:gd name="connsiteX45" fmla="*/ 79513 w 4601817"/>
                  <a:gd name="connsiteY45" fmla="*/ 904461 h 1888435"/>
                  <a:gd name="connsiteX46" fmla="*/ 188843 w 4601817"/>
                  <a:gd name="connsiteY46" fmla="*/ 993913 h 1888435"/>
                  <a:gd name="connsiteX47" fmla="*/ 397565 w 4601817"/>
                  <a:gd name="connsiteY47" fmla="*/ 1043609 h 1888435"/>
                  <a:gd name="connsiteX48" fmla="*/ 477078 w 4601817"/>
                  <a:gd name="connsiteY48" fmla="*/ 1043609 h 1888435"/>
                  <a:gd name="connsiteX49" fmla="*/ 516835 w 4601817"/>
                  <a:gd name="connsiteY49" fmla="*/ 1143000 h 1888435"/>
                  <a:gd name="connsiteX50" fmla="*/ 536713 w 4601817"/>
                  <a:gd name="connsiteY50" fmla="*/ 1242391 h 1888435"/>
                  <a:gd name="connsiteX51" fmla="*/ 576470 w 4601817"/>
                  <a:gd name="connsiteY51" fmla="*/ 1262270 h 1888435"/>
                  <a:gd name="connsiteX52" fmla="*/ 675861 w 4601817"/>
                  <a:gd name="connsiteY52" fmla="*/ 1272209 h 1888435"/>
                  <a:gd name="connsiteX53" fmla="*/ 779704 w 4601817"/>
                  <a:gd name="connsiteY53" fmla="*/ 1231624 h 1888435"/>
                  <a:gd name="connsiteX54" fmla="*/ 866775 w 4601817"/>
                  <a:gd name="connsiteY54" fmla="*/ 1131818 h 1888435"/>
                  <a:gd name="connsiteX55" fmla="*/ 950119 w 4601817"/>
                  <a:gd name="connsiteY55" fmla="*/ 1055826 h 1888435"/>
                  <a:gd name="connsiteX56" fmla="*/ 1023730 w 4601817"/>
                  <a:gd name="connsiteY56" fmla="*/ 1033670 h 1888435"/>
                  <a:gd name="connsiteX57" fmla="*/ 1268896 w 4601817"/>
                  <a:gd name="connsiteY57" fmla="*/ 1110284 h 1888435"/>
                  <a:gd name="connsiteX58" fmla="*/ 1408146 w 4601817"/>
                  <a:gd name="connsiteY58" fmla="*/ 1151697 h 1888435"/>
                  <a:gd name="connsiteX59" fmla="*/ 1550504 w 4601817"/>
                  <a:gd name="connsiteY59" fmla="*/ 1169608 h 1888435"/>
                  <a:gd name="connsiteX60" fmla="*/ 1645444 w 4601817"/>
                  <a:gd name="connsiteY60" fmla="*/ 1282044 h 1888435"/>
                  <a:gd name="connsiteX61" fmla="*/ 1736139 w 4601817"/>
                  <a:gd name="connsiteY61" fmla="*/ 1330187 h 1888435"/>
                  <a:gd name="connsiteX62" fmla="*/ 1833873 w 4601817"/>
                  <a:gd name="connsiteY62" fmla="*/ 1350893 h 1888435"/>
                  <a:gd name="connsiteX63" fmla="*/ 1987826 w 4601817"/>
                  <a:gd name="connsiteY63" fmla="*/ 1331843 h 1888435"/>
                  <a:gd name="connsiteX64" fmla="*/ 2246243 w 4601817"/>
                  <a:gd name="connsiteY64" fmla="*/ 1242391 h 1888435"/>
                  <a:gd name="connsiteX65" fmla="*/ 2464904 w 4601817"/>
                  <a:gd name="connsiteY65" fmla="*/ 1143000 h 1888435"/>
                  <a:gd name="connsiteX66" fmla="*/ 2653748 w 4601817"/>
                  <a:gd name="connsiteY66" fmla="*/ 1030150 h 1888435"/>
                  <a:gd name="connsiteX67" fmla="*/ 2773017 w 4601817"/>
                  <a:gd name="connsiteY67" fmla="*/ 1033670 h 1888435"/>
                  <a:gd name="connsiteX68" fmla="*/ 2918171 w 4601817"/>
                  <a:gd name="connsiteY68" fmla="*/ 1033670 h 1888435"/>
                  <a:gd name="connsiteX69" fmla="*/ 3041064 w 4601817"/>
                  <a:gd name="connsiteY69" fmla="*/ 1085022 h 1888435"/>
                  <a:gd name="connsiteX70" fmla="*/ 3163853 w 4601817"/>
                  <a:gd name="connsiteY70" fmla="*/ 1311965 h 1888435"/>
                  <a:gd name="connsiteX71" fmla="*/ 3169030 w 4601817"/>
                  <a:gd name="connsiteY71" fmla="*/ 1592642 h 1888435"/>
                  <a:gd name="connsiteX72" fmla="*/ 3220278 w 4601817"/>
                  <a:gd name="connsiteY72" fmla="*/ 1689652 h 1888435"/>
                  <a:gd name="connsiteX73" fmla="*/ 3339548 w 4601817"/>
                  <a:gd name="connsiteY73" fmla="*/ 1828800 h 1888435"/>
                  <a:gd name="connsiteX74" fmla="*/ 3429000 w 4601817"/>
                  <a:gd name="connsiteY74" fmla="*/ 1888435 h 1888435"/>
                  <a:gd name="connsiteX75" fmla="*/ 3568148 w 4601817"/>
                  <a:gd name="connsiteY75" fmla="*/ 1868556 h 1888435"/>
                  <a:gd name="connsiteX76" fmla="*/ 3747052 w 4601817"/>
                  <a:gd name="connsiteY76" fmla="*/ 1789043 h 1888435"/>
                  <a:gd name="connsiteX77" fmla="*/ 4045226 w 4601817"/>
                  <a:gd name="connsiteY77" fmla="*/ 1689652 h 1888435"/>
                  <a:gd name="connsiteX78" fmla="*/ 4224130 w 4601817"/>
                  <a:gd name="connsiteY78" fmla="*/ 1490870 h 1888435"/>
                  <a:gd name="connsiteX79" fmla="*/ 4293704 w 4601817"/>
                  <a:gd name="connsiteY79" fmla="*/ 1282148 h 1888435"/>
                  <a:gd name="connsiteX80" fmla="*/ 4303643 w 4601817"/>
                  <a:gd name="connsiteY80" fmla="*/ 1073426 h 1888435"/>
                  <a:gd name="connsiteX81" fmla="*/ 4323522 w 4601817"/>
                  <a:gd name="connsiteY81" fmla="*/ 884583 h 1888435"/>
                  <a:gd name="connsiteX82" fmla="*/ 4422913 w 4601817"/>
                  <a:gd name="connsiteY82" fmla="*/ 715617 h 1888435"/>
                  <a:gd name="connsiteX83" fmla="*/ 4522304 w 4601817"/>
                  <a:gd name="connsiteY83" fmla="*/ 546652 h 1888435"/>
                  <a:gd name="connsiteX84" fmla="*/ 4601817 w 4601817"/>
                  <a:gd name="connsiteY84" fmla="*/ 308113 h 1888435"/>
                  <a:gd name="connsiteX85" fmla="*/ 4572000 w 4601817"/>
                  <a:gd name="connsiteY85" fmla="*/ 119270 h 1888435"/>
                  <a:gd name="connsiteX86" fmla="*/ 4532243 w 4601817"/>
                  <a:gd name="connsiteY86" fmla="*/ 49696 h 1888435"/>
                  <a:gd name="connsiteX87" fmla="*/ 4472609 w 4601817"/>
                  <a:gd name="connsiteY87" fmla="*/ 19878 h 1888435"/>
                  <a:gd name="connsiteX88" fmla="*/ 4353339 w 4601817"/>
                  <a:gd name="connsiteY88" fmla="*/ 119270 h 1888435"/>
                  <a:gd name="connsiteX89" fmla="*/ 4253948 w 4601817"/>
                  <a:gd name="connsiteY89" fmla="*/ 188843 h 1888435"/>
                  <a:gd name="connsiteX90" fmla="*/ 4144617 w 4601817"/>
                  <a:gd name="connsiteY90" fmla="*/ 168965 h 1888435"/>
                  <a:gd name="connsiteX91" fmla="*/ 4065104 w 4601817"/>
                  <a:gd name="connsiteY91" fmla="*/ 99391 h 1888435"/>
                  <a:gd name="connsiteX92" fmla="*/ 4035287 w 4601817"/>
                  <a:gd name="connsiteY92" fmla="*/ 0 h 1888435"/>
                  <a:gd name="connsiteX93" fmla="*/ 3906078 w 4601817"/>
                  <a:gd name="connsiteY93" fmla="*/ 9939 h 1888435"/>
                  <a:gd name="connsiteX0" fmla="*/ 3906078 w 4601817"/>
                  <a:gd name="connsiteY0" fmla="*/ 9939 h 1888435"/>
                  <a:gd name="connsiteX1" fmla="*/ 3727174 w 4601817"/>
                  <a:gd name="connsiteY1" fmla="*/ 119270 h 1888435"/>
                  <a:gd name="connsiteX2" fmla="*/ 3498574 w 4601817"/>
                  <a:gd name="connsiteY2" fmla="*/ 218661 h 1888435"/>
                  <a:gd name="connsiteX3" fmla="*/ 3389243 w 4601817"/>
                  <a:gd name="connsiteY3" fmla="*/ 437322 h 1888435"/>
                  <a:gd name="connsiteX4" fmla="*/ 3240157 w 4601817"/>
                  <a:gd name="connsiteY4" fmla="*/ 556591 h 1888435"/>
                  <a:gd name="connsiteX5" fmla="*/ 3132794 w 4601817"/>
                  <a:gd name="connsiteY5" fmla="*/ 594381 h 1888435"/>
                  <a:gd name="connsiteX6" fmla="*/ 3011557 w 4601817"/>
                  <a:gd name="connsiteY6" fmla="*/ 576470 h 1888435"/>
                  <a:gd name="connsiteX7" fmla="*/ 2941983 w 4601817"/>
                  <a:gd name="connsiteY7" fmla="*/ 546652 h 1888435"/>
                  <a:gd name="connsiteX8" fmla="*/ 2840831 w 4601817"/>
                  <a:gd name="connsiteY8" fmla="*/ 558144 h 1888435"/>
                  <a:gd name="connsiteX9" fmla="*/ 2773949 w 4601817"/>
                  <a:gd name="connsiteY9" fmla="*/ 610222 h 1888435"/>
                  <a:gd name="connsiteX10" fmla="*/ 2635526 w 4601817"/>
                  <a:gd name="connsiteY10" fmla="*/ 709612 h 1888435"/>
                  <a:gd name="connsiteX11" fmla="*/ 2514600 w 4601817"/>
                  <a:gd name="connsiteY11" fmla="*/ 715617 h 1888435"/>
                  <a:gd name="connsiteX12" fmla="*/ 2364581 w 4601817"/>
                  <a:gd name="connsiteY12" fmla="*/ 667682 h 1888435"/>
                  <a:gd name="connsiteX13" fmla="*/ 2217772 w 4601817"/>
                  <a:gd name="connsiteY13" fmla="*/ 570568 h 1888435"/>
                  <a:gd name="connsiteX14" fmla="*/ 2057400 w 4601817"/>
                  <a:gd name="connsiteY14" fmla="*/ 477078 h 1888435"/>
                  <a:gd name="connsiteX15" fmla="*/ 1961632 w 4601817"/>
                  <a:gd name="connsiteY15" fmla="*/ 441671 h 1888435"/>
                  <a:gd name="connsiteX16" fmla="*/ 1818861 w 4601817"/>
                  <a:gd name="connsiteY16" fmla="*/ 387626 h 1888435"/>
                  <a:gd name="connsiteX17" fmla="*/ 1719470 w 4601817"/>
                  <a:gd name="connsiteY17" fmla="*/ 447261 h 1888435"/>
                  <a:gd name="connsiteX18" fmla="*/ 1674950 w 4601817"/>
                  <a:gd name="connsiteY18" fmla="*/ 489088 h 1888435"/>
                  <a:gd name="connsiteX19" fmla="*/ 1717917 w 4601817"/>
                  <a:gd name="connsiteY19" fmla="*/ 725971 h 1888435"/>
                  <a:gd name="connsiteX20" fmla="*/ 1729409 w 4601817"/>
                  <a:gd name="connsiteY20" fmla="*/ 874643 h 1888435"/>
                  <a:gd name="connsiteX21" fmla="*/ 1697209 w 4601817"/>
                  <a:gd name="connsiteY21" fmla="*/ 919990 h 1888435"/>
                  <a:gd name="connsiteX22" fmla="*/ 1624013 w 4601817"/>
                  <a:gd name="connsiteY22" fmla="*/ 958194 h 1888435"/>
                  <a:gd name="connsiteX23" fmla="*/ 1510748 w 4601817"/>
                  <a:gd name="connsiteY23" fmla="*/ 914400 h 1888435"/>
                  <a:gd name="connsiteX24" fmla="*/ 1341783 w 4601817"/>
                  <a:gd name="connsiteY24" fmla="*/ 755374 h 1888435"/>
                  <a:gd name="connsiteX25" fmla="*/ 1202635 w 4601817"/>
                  <a:gd name="connsiteY25" fmla="*/ 616226 h 1888435"/>
                  <a:gd name="connsiteX26" fmla="*/ 1113183 w 4601817"/>
                  <a:gd name="connsiteY26" fmla="*/ 546652 h 1888435"/>
                  <a:gd name="connsiteX27" fmla="*/ 1013791 w 4601817"/>
                  <a:gd name="connsiteY27" fmla="*/ 377687 h 1888435"/>
                  <a:gd name="connsiteX28" fmla="*/ 954157 w 4601817"/>
                  <a:gd name="connsiteY28" fmla="*/ 278296 h 1888435"/>
                  <a:gd name="connsiteX29" fmla="*/ 904461 w 4601817"/>
                  <a:gd name="connsiteY29" fmla="*/ 238539 h 1888435"/>
                  <a:gd name="connsiteX30" fmla="*/ 824948 w 4601817"/>
                  <a:gd name="connsiteY30" fmla="*/ 278296 h 1888435"/>
                  <a:gd name="connsiteX31" fmla="*/ 725557 w 4601817"/>
                  <a:gd name="connsiteY31" fmla="*/ 337930 h 1888435"/>
                  <a:gd name="connsiteX32" fmla="*/ 665922 w 4601817"/>
                  <a:gd name="connsiteY32" fmla="*/ 337930 h 1888435"/>
                  <a:gd name="connsiteX33" fmla="*/ 556591 w 4601817"/>
                  <a:gd name="connsiteY33" fmla="*/ 457200 h 1888435"/>
                  <a:gd name="connsiteX34" fmla="*/ 467139 w 4601817"/>
                  <a:gd name="connsiteY34" fmla="*/ 536713 h 1888435"/>
                  <a:gd name="connsiteX35" fmla="*/ 377687 w 4601817"/>
                  <a:gd name="connsiteY35" fmla="*/ 536713 h 1888435"/>
                  <a:gd name="connsiteX36" fmla="*/ 337930 w 4601817"/>
                  <a:gd name="connsiteY36" fmla="*/ 487017 h 1888435"/>
                  <a:gd name="connsiteX37" fmla="*/ 208722 w 4601817"/>
                  <a:gd name="connsiteY37" fmla="*/ 298174 h 1888435"/>
                  <a:gd name="connsiteX38" fmla="*/ 168965 w 4601817"/>
                  <a:gd name="connsiteY38" fmla="*/ 178904 h 1888435"/>
                  <a:gd name="connsiteX39" fmla="*/ 49696 w 4601817"/>
                  <a:gd name="connsiteY39" fmla="*/ 149087 h 1888435"/>
                  <a:gd name="connsiteX40" fmla="*/ 0 w 4601817"/>
                  <a:gd name="connsiteY40" fmla="*/ 188843 h 1888435"/>
                  <a:gd name="connsiteX41" fmla="*/ 0 w 4601817"/>
                  <a:gd name="connsiteY41" fmla="*/ 298174 h 1888435"/>
                  <a:gd name="connsiteX42" fmla="*/ 79513 w 4601817"/>
                  <a:gd name="connsiteY42" fmla="*/ 457200 h 1888435"/>
                  <a:gd name="connsiteX43" fmla="*/ 99391 w 4601817"/>
                  <a:gd name="connsiteY43" fmla="*/ 596348 h 1888435"/>
                  <a:gd name="connsiteX44" fmla="*/ 79513 w 4601817"/>
                  <a:gd name="connsiteY44" fmla="*/ 795130 h 1888435"/>
                  <a:gd name="connsiteX45" fmla="*/ 79513 w 4601817"/>
                  <a:gd name="connsiteY45" fmla="*/ 904461 h 1888435"/>
                  <a:gd name="connsiteX46" fmla="*/ 188843 w 4601817"/>
                  <a:gd name="connsiteY46" fmla="*/ 993913 h 1888435"/>
                  <a:gd name="connsiteX47" fmla="*/ 397565 w 4601817"/>
                  <a:gd name="connsiteY47" fmla="*/ 1043609 h 1888435"/>
                  <a:gd name="connsiteX48" fmla="*/ 477078 w 4601817"/>
                  <a:gd name="connsiteY48" fmla="*/ 1043609 h 1888435"/>
                  <a:gd name="connsiteX49" fmla="*/ 516835 w 4601817"/>
                  <a:gd name="connsiteY49" fmla="*/ 1143000 h 1888435"/>
                  <a:gd name="connsiteX50" fmla="*/ 536713 w 4601817"/>
                  <a:gd name="connsiteY50" fmla="*/ 1242391 h 1888435"/>
                  <a:gd name="connsiteX51" fmla="*/ 576470 w 4601817"/>
                  <a:gd name="connsiteY51" fmla="*/ 1262270 h 1888435"/>
                  <a:gd name="connsiteX52" fmla="*/ 675861 w 4601817"/>
                  <a:gd name="connsiteY52" fmla="*/ 1272209 h 1888435"/>
                  <a:gd name="connsiteX53" fmla="*/ 779704 w 4601817"/>
                  <a:gd name="connsiteY53" fmla="*/ 1231624 h 1888435"/>
                  <a:gd name="connsiteX54" fmla="*/ 866775 w 4601817"/>
                  <a:gd name="connsiteY54" fmla="*/ 1131818 h 1888435"/>
                  <a:gd name="connsiteX55" fmla="*/ 950119 w 4601817"/>
                  <a:gd name="connsiteY55" fmla="*/ 1055826 h 1888435"/>
                  <a:gd name="connsiteX56" fmla="*/ 1023730 w 4601817"/>
                  <a:gd name="connsiteY56" fmla="*/ 1033670 h 1888435"/>
                  <a:gd name="connsiteX57" fmla="*/ 1143000 w 4601817"/>
                  <a:gd name="connsiteY57" fmla="*/ 1055826 h 1888435"/>
                  <a:gd name="connsiteX58" fmla="*/ 1268896 w 4601817"/>
                  <a:gd name="connsiteY58" fmla="*/ 1110284 h 1888435"/>
                  <a:gd name="connsiteX59" fmla="*/ 1408146 w 4601817"/>
                  <a:gd name="connsiteY59" fmla="*/ 1151697 h 1888435"/>
                  <a:gd name="connsiteX60" fmla="*/ 1550504 w 4601817"/>
                  <a:gd name="connsiteY60" fmla="*/ 1169608 h 1888435"/>
                  <a:gd name="connsiteX61" fmla="*/ 1645444 w 4601817"/>
                  <a:gd name="connsiteY61" fmla="*/ 1282044 h 1888435"/>
                  <a:gd name="connsiteX62" fmla="*/ 1736139 w 4601817"/>
                  <a:gd name="connsiteY62" fmla="*/ 1330187 h 1888435"/>
                  <a:gd name="connsiteX63" fmla="*/ 1833873 w 4601817"/>
                  <a:gd name="connsiteY63" fmla="*/ 1350893 h 1888435"/>
                  <a:gd name="connsiteX64" fmla="*/ 1987826 w 4601817"/>
                  <a:gd name="connsiteY64" fmla="*/ 1331843 h 1888435"/>
                  <a:gd name="connsiteX65" fmla="*/ 2246243 w 4601817"/>
                  <a:gd name="connsiteY65" fmla="*/ 1242391 h 1888435"/>
                  <a:gd name="connsiteX66" fmla="*/ 2464904 w 4601817"/>
                  <a:gd name="connsiteY66" fmla="*/ 1143000 h 1888435"/>
                  <a:gd name="connsiteX67" fmla="*/ 2653748 w 4601817"/>
                  <a:gd name="connsiteY67" fmla="*/ 1030150 h 1888435"/>
                  <a:gd name="connsiteX68" fmla="*/ 2773017 w 4601817"/>
                  <a:gd name="connsiteY68" fmla="*/ 1033670 h 1888435"/>
                  <a:gd name="connsiteX69" fmla="*/ 2918171 w 4601817"/>
                  <a:gd name="connsiteY69" fmla="*/ 1033670 h 1888435"/>
                  <a:gd name="connsiteX70" fmla="*/ 3041064 w 4601817"/>
                  <a:gd name="connsiteY70" fmla="*/ 1085022 h 1888435"/>
                  <a:gd name="connsiteX71" fmla="*/ 3163853 w 4601817"/>
                  <a:gd name="connsiteY71" fmla="*/ 1311965 h 1888435"/>
                  <a:gd name="connsiteX72" fmla="*/ 3169030 w 4601817"/>
                  <a:gd name="connsiteY72" fmla="*/ 1592642 h 1888435"/>
                  <a:gd name="connsiteX73" fmla="*/ 3220278 w 4601817"/>
                  <a:gd name="connsiteY73" fmla="*/ 1689652 h 1888435"/>
                  <a:gd name="connsiteX74" fmla="*/ 3339548 w 4601817"/>
                  <a:gd name="connsiteY74" fmla="*/ 1828800 h 1888435"/>
                  <a:gd name="connsiteX75" fmla="*/ 3429000 w 4601817"/>
                  <a:gd name="connsiteY75" fmla="*/ 1888435 h 1888435"/>
                  <a:gd name="connsiteX76" fmla="*/ 3568148 w 4601817"/>
                  <a:gd name="connsiteY76" fmla="*/ 1868556 h 1888435"/>
                  <a:gd name="connsiteX77" fmla="*/ 3747052 w 4601817"/>
                  <a:gd name="connsiteY77" fmla="*/ 1789043 h 1888435"/>
                  <a:gd name="connsiteX78" fmla="*/ 4045226 w 4601817"/>
                  <a:gd name="connsiteY78" fmla="*/ 1689652 h 1888435"/>
                  <a:gd name="connsiteX79" fmla="*/ 4224130 w 4601817"/>
                  <a:gd name="connsiteY79" fmla="*/ 1490870 h 1888435"/>
                  <a:gd name="connsiteX80" fmla="*/ 4293704 w 4601817"/>
                  <a:gd name="connsiteY80" fmla="*/ 1282148 h 1888435"/>
                  <a:gd name="connsiteX81" fmla="*/ 4303643 w 4601817"/>
                  <a:gd name="connsiteY81" fmla="*/ 1073426 h 1888435"/>
                  <a:gd name="connsiteX82" fmla="*/ 4323522 w 4601817"/>
                  <a:gd name="connsiteY82" fmla="*/ 884583 h 1888435"/>
                  <a:gd name="connsiteX83" fmla="*/ 4422913 w 4601817"/>
                  <a:gd name="connsiteY83" fmla="*/ 715617 h 1888435"/>
                  <a:gd name="connsiteX84" fmla="*/ 4522304 w 4601817"/>
                  <a:gd name="connsiteY84" fmla="*/ 546652 h 1888435"/>
                  <a:gd name="connsiteX85" fmla="*/ 4601817 w 4601817"/>
                  <a:gd name="connsiteY85" fmla="*/ 308113 h 1888435"/>
                  <a:gd name="connsiteX86" fmla="*/ 4572000 w 4601817"/>
                  <a:gd name="connsiteY86" fmla="*/ 119270 h 1888435"/>
                  <a:gd name="connsiteX87" fmla="*/ 4532243 w 4601817"/>
                  <a:gd name="connsiteY87" fmla="*/ 49696 h 1888435"/>
                  <a:gd name="connsiteX88" fmla="*/ 4472609 w 4601817"/>
                  <a:gd name="connsiteY88" fmla="*/ 19878 h 1888435"/>
                  <a:gd name="connsiteX89" fmla="*/ 4353339 w 4601817"/>
                  <a:gd name="connsiteY89" fmla="*/ 119270 h 1888435"/>
                  <a:gd name="connsiteX90" fmla="*/ 4253948 w 4601817"/>
                  <a:gd name="connsiteY90" fmla="*/ 188843 h 1888435"/>
                  <a:gd name="connsiteX91" fmla="*/ 4144617 w 4601817"/>
                  <a:gd name="connsiteY91" fmla="*/ 168965 h 1888435"/>
                  <a:gd name="connsiteX92" fmla="*/ 4065104 w 4601817"/>
                  <a:gd name="connsiteY92" fmla="*/ 99391 h 1888435"/>
                  <a:gd name="connsiteX93" fmla="*/ 4035287 w 4601817"/>
                  <a:gd name="connsiteY93" fmla="*/ 0 h 1888435"/>
                  <a:gd name="connsiteX94" fmla="*/ 3906078 w 4601817"/>
                  <a:gd name="connsiteY94" fmla="*/ 9939 h 1888435"/>
                  <a:gd name="connsiteX0" fmla="*/ 3906078 w 4601817"/>
                  <a:gd name="connsiteY0" fmla="*/ 9939 h 1888435"/>
                  <a:gd name="connsiteX1" fmla="*/ 3727174 w 4601817"/>
                  <a:gd name="connsiteY1" fmla="*/ 119270 h 1888435"/>
                  <a:gd name="connsiteX2" fmla="*/ 3498574 w 4601817"/>
                  <a:gd name="connsiteY2" fmla="*/ 218661 h 1888435"/>
                  <a:gd name="connsiteX3" fmla="*/ 3389243 w 4601817"/>
                  <a:gd name="connsiteY3" fmla="*/ 437322 h 1888435"/>
                  <a:gd name="connsiteX4" fmla="*/ 3240157 w 4601817"/>
                  <a:gd name="connsiteY4" fmla="*/ 556591 h 1888435"/>
                  <a:gd name="connsiteX5" fmla="*/ 3132794 w 4601817"/>
                  <a:gd name="connsiteY5" fmla="*/ 594381 h 1888435"/>
                  <a:gd name="connsiteX6" fmla="*/ 3011557 w 4601817"/>
                  <a:gd name="connsiteY6" fmla="*/ 576470 h 1888435"/>
                  <a:gd name="connsiteX7" fmla="*/ 2941983 w 4601817"/>
                  <a:gd name="connsiteY7" fmla="*/ 546652 h 1888435"/>
                  <a:gd name="connsiteX8" fmla="*/ 2840831 w 4601817"/>
                  <a:gd name="connsiteY8" fmla="*/ 558144 h 1888435"/>
                  <a:gd name="connsiteX9" fmla="*/ 2773949 w 4601817"/>
                  <a:gd name="connsiteY9" fmla="*/ 610222 h 1888435"/>
                  <a:gd name="connsiteX10" fmla="*/ 2635526 w 4601817"/>
                  <a:gd name="connsiteY10" fmla="*/ 709612 h 1888435"/>
                  <a:gd name="connsiteX11" fmla="*/ 2514600 w 4601817"/>
                  <a:gd name="connsiteY11" fmla="*/ 715617 h 1888435"/>
                  <a:gd name="connsiteX12" fmla="*/ 2364581 w 4601817"/>
                  <a:gd name="connsiteY12" fmla="*/ 667682 h 1888435"/>
                  <a:gd name="connsiteX13" fmla="*/ 2217772 w 4601817"/>
                  <a:gd name="connsiteY13" fmla="*/ 570568 h 1888435"/>
                  <a:gd name="connsiteX14" fmla="*/ 2057400 w 4601817"/>
                  <a:gd name="connsiteY14" fmla="*/ 477078 h 1888435"/>
                  <a:gd name="connsiteX15" fmla="*/ 1961632 w 4601817"/>
                  <a:gd name="connsiteY15" fmla="*/ 441671 h 1888435"/>
                  <a:gd name="connsiteX16" fmla="*/ 1818861 w 4601817"/>
                  <a:gd name="connsiteY16" fmla="*/ 387626 h 1888435"/>
                  <a:gd name="connsiteX17" fmla="*/ 1719470 w 4601817"/>
                  <a:gd name="connsiteY17" fmla="*/ 447261 h 1888435"/>
                  <a:gd name="connsiteX18" fmla="*/ 1674950 w 4601817"/>
                  <a:gd name="connsiteY18" fmla="*/ 489088 h 1888435"/>
                  <a:gd name="connsiteX19" fmla="*/ 1717917 w 4601817"/>
                  <a:gd name="connsiteY19" fmla="*/ 725971 h 1888435"/>
                  <a:gd name="connsiteX20" fmla="*/ 1729409 w 4601817"/>
                  <a:gd name="connsiteY20" fmla="*/ 874643 h 1888435"/>
                  <a:gd name="connsiteX21" fmla="*/ 1697209 w 4601817"/>
                  <a:gd name="connsiteY21" fmla="*/ 919990 h 1888435"/>
                  <a:gd name="connsiteX22" fmla="*/ 1624013 w 4601817"/>
                  <a:gd name="connsiteY22" fmla="*/ 958194 h 1888435"/>
                  <a:gd name="connsiteX23" fmla="*/ 1510748 w 4601817"/>
                  <a:gd name="connsiteY23" fmla="*/ 914400 h 1888435"/>
                  <a:gd name="connsiteX24" fmla="*/ 1341783 w 4601817"/>
                  <a:gd name="connsiteY24" fmla="*/ 755374 h 1888435"/>
                  <a:gd name="connsiteX25" fmla="*/ 1202635 w 4601817"/>
                  <a:gd name="connsiteY25" fmla="*/ 616226 h 1888435"/>
                  <a:gd name="connsiteX26" fmla="*/ 1113183 w 4601817"/>
                  <a:gd name="connsiteY26" fmla="*/ 546652 h 1888435"/>
                  <a:gd name="connsiteX27" fmla="*/ 1013791 w 4601817"/>
                  <a:gd name="connsiteY27" fmla="*/ 377687 h 1888435"/>
                  <a:gd name="connsiteX28" fmla="*/ 954157 w 4601817"/>
                  <a:gd name="connsiteY28" fmla="*/ 278296 h 1888435"/>
                  <a:gd name="connsiteX29" fmla="*/ 904461 w 4601817"/>
                  <a:gd name="connsiteY29" fmla="*/ 238539 h 1888435"/>
                  <a:gd name="connsiteX30" fmla="*/ 824948 w 4601817"/>
                  <a:gd name="connsiteY30" fmla="*/ 278296 h 1888435"/>
                  <a:gd name="connsiteX31" fmla="*/ 725557 w 4601817"/>
                  <a:gd name="connsiteY31" fmla="*/ 337930 h 1888435"/>
                  <a:gd name="connsiteX32" fmla="*/ 665922 w 4601817"/>
                  <a:gd name="connsiteY32" fmla="*/ 337930 h 1888435"/>
                  <a:gd name="connsiteX33" fmla="*/ 556591 w 4601817"/>
                  <a:gd name="connsiteY33" fmla="*/ 457200 h 1888435"/>
                  <a:gd name="connsiteX34" fmla="*/ 467139 w 4601817"/>
                  <a:gd name="connsiteY34" fmla="*/ 536713 h 1888435"/>
                  <a:gd name="connsiteX35" fmla="*/ 377687 w 4601817"/>
                  <a:gd name="connsiteY35" fmla="*/ 536713 h 1888435"/>
                  <a:gd name="connsiteX36" fmla="*/ 337930 w 4601817"/>
                  <a:gd name="connsiteY36" fmla="*/ 487017 h 1888435"/>
                  <a:gd name="connsiteX37" fmla="*/ 208722 w 4601817"/>
                  <a:gd name="connsiteY37" fmla="*/ 298174 h 1888435"/>
                  <a:gd name="connsiteX38" fmla="*/ 168965 w 4601817"/>
                  <a:gd name="connsiteY38" fmla="*/ 178904 h 1888435"/>
                  <a:gd name="connsiteX39" fmla="*/ 49696 w 4601817"/>
                  <a:gd name="connsiteY39" fmla="*/ 149087 h 1888435"/>
                  <a:gd name="connsiteX40" fmla="*/ 0 w 4601817"/>
                  <a:gd name="connsiteY40" fmla="*/ 188843 h 1888435"/>
                  <a:gd name="connsiteX41" fmla="*/ 0 w 4601817"/>
                  <a:gd name="connsiteY41" fmla="*/ 298174 h 1888435"/>
                  <a:gd name="connsiteX42" fmla="*/ 79513 w 4601817"/>
                  <a:gd name="connsiteY42" fmla="*/ 457200 h 1888435"/>
                  <a:gd name="connsiteX43" fmla="*/ 99391 w 4601817"/>
                  <a:gd name="connsiteY43" fmla="*/ 596348 h 1888435"/>
                  <a:gd name="connsiteX44" fmla="*/ 79513 w 4601817"/>
                  <a:gd name="connsiteY44" fmla="*/ 795130 h 1888435"/>
                  <a:gd name="connsiteX45" fmla="*/ 79513 w 4601817"/>
                  <a:gd name="connsiteY45" fmla="*/ 904461 h 1888435"/>
                  <a:gd name="connsiteX46" fmla="*/ 188843 w 4601817"/>
                  <a:gd name="connsiteY46" fmla="*/ 993913 h 1888435"/>
                  <a:gd name="connsiteX47" fmla="*/ 397565 w 4601817"/>
                  <a:gd name="connsiteY47" fmla="*/ 1043609 h 1888435"/>
                  <a:gd name="connsiteX48" fmla="*/ 477078 w 4601817"/>
                  <a:gd name="connsiteY48" fmla="*/ 1043609 h 1888435"/>
                  <a:gd name="connsiteX49" fmla="*/ 516835 w 4601817"/>
                  <a:gd name="connsiteY49" fmla="*/ 1143000 h 1888435"/>
                  <a:gd name="connsiteX50" fmla="*/ 536713 w 4601817"/>
                  <a:gd name="connsiteY50" fmla="*/ 1242391 h 1888435"/>
                  <a:gd name="connsiteX51" fmla="*/ 605045 w 4601817"/>
                  <a:gd name="connsiteY51" fmla="*/ 1290845 h 1888435"/>
                  <a:gd name="connsiteX52" fmla="*/ 675861 w 4601817"/>
                  <a:gd name="connsiteY52" fmla="*/ 1272209 h 1888435"/>
                  <a:gd name="connsiteX53" fmla="*/ 779704 w 4601817"/>
                  <a:gd name="connsiteY53" fmla="*/ 1231624 h 1888435"/>
                  <a:gd name="connsiteX54" fmla="*/ 866775 w 4601817"/>
                  <a:gd name="connsiteY54" fmla="*/ 1131818 h 1888435"/>
                  <a:gd name="connsiteX55" fmla="*/ 950119 w 4601817"/>
                  <a:gd name="connsiteY55" fmla="*/ 1055826 h 1888435"/>
                  <a:gd name="connsiteX56" fmla="*/ 1023730 w 4601817"/>
                  <a:gd name="connsiteY56" fmla="*/ 1033670 h 1888435"/>
                  <a:gd name="connsiteX57" fmla="*/ 1143000 w 4601817"/>
                  <a:gd name="connsiteY57" fmla="*/ 1055826 h 1888435"/>
                  <a:gd name="connsiteX58" fmla="*/ 1268896 w 4601817"/>
                  <a:gd name="connsiteY58" fmla="*/ 1110284 h 1888435"/>
                  <a:gd name="connsiteX59" fmla="*/ 1408146 w 4601817"/>
                  <a:gd name="connsiteY59" fmla="*/ 1151697 h 1888435"/>
                  <a:gd name="connsiteX60" fmla="*/ 1550504 w 4601817"/>
                  <a:gd name="connsiteY60" fmla="*/ 1169608 h 1888435"/>
                  <a:gd name="connsiteX61" fmla="*/ 1645444 w 4601817"/>
                  <a:gd name="connsiteY61" fmla="*/ 1282044 h 1888435"/>
                  <a:gd name="connsiteX62" fmla="*/ 1736139 w 4601817"/>
                  <a:gd name="connsiteY62" fmla="*/ 1330187 h 1888435"/>
                  <a:gd name="connsiteX63" fmla="*/ 1833873 w 4601817"/>
                  <a:gd name="connsiteY63" fmla="*/ 1350893 h 1888435"/>
                  <a:gd name="connsiteX64" fmla="*/ 1987826 w 4601817"/>
                  <a:gd name="connsiteY64" fmla="*/ 1331843 h 1888435"/>
                  <a:gd name="connsiteX65" fmla="*/ 2246243 w 4601817"/>
                  <a:gd name="connsiteY65" fmla="*/ 1242391 h 1888435"/>
                  <a:gd name="connsiteX66" fmla="*/ 2464904 w 4601817"/>
                  <a:gd name="connsiteY66" fmla="*/ 1143000 h 1888435"/>
                  <a:gd name="connsiteX67" fmla="*/ 2653748 w 4601817"/>
                  <a:gd name="connsiteY67" fmla="*/ 1030150 h 1888435"/>
                  <a:gd name="connsiteX68" fmla="*/ 2773017 w 4601817"/>
                  <a:gd name="connsiteY68" fmla="*/ 1033670 h 1888435"/>
                  <a:gd name="connsiteX69" fmla="*/ 2918171 w 4601817"/>
                  <a:gd name="connsiteY69" fmla="*/ 1033670 h 1888435"/>
                  <a:gd name="connsiteX70" fmla="*/ 3041064 w 4601817"/>
                  <a:gd name="connsiteY70" fmla="*/ 1085022 h 1888435"/>
                  <a:gd name="connsiteX71" fmla="*/ 3163853 w 4601817"/>
                  <a:gd name="connsiteY71" fmla="*/ 1311965 h 1888435"/>
                  <a:gd name="connsiteX72" fmla="*/ 3169030 w 4601817"/>
                  <a:gd name="connsiteY72" fmla="*/ 1592642 h 1888435"/>
                  <a:gd name="connsiteX73" fmla="*/ 3220278 w 4601817"/>
                  <a:gd name="connsiteY73" fmla="*/ 1689652 h 1888435"/>
                  <a:gd name="connsiteX74" fmla="*/ 3339548 w 4601817"/>
                  <a:gd name="connsiteY74" fmla="*/ 1828800 h 1888435"/>
                  <a:gd name="connsiteX75" fmla="*/ 3429000 w 4601817"/>
                  <a:gd name="connsiteY75" fmla="*/ 1888435 h 1888435"/>
                  <a:gd name="connsiteX76" fmla="*/ 3568148 w 4601817"/>
                  <a:gd name="connsiteY76" fmla="*/ 1868556 h 1888435"/>
                  <a:gd name="connsiteX77" fmla="*/ 3747052 w 4601817"/>
                  <a:gd name="connsiteY77" fmla="*/ 1789043 h 1888435"/>
                  <a:gd name="connsiteX78" fmla="*/ 4045226 w 4601817"/>
                  <a:gd name="connsiteY78" fmla="*/ 1689652 h 1888435"/>
                  <a:gd name="connsiteX79" fmla="*/ 4224130 w 4601817"/>
                  <a:gd name="connsiteY79" fmla="*/ 1490870 h 1888435"/>
                  <a:gd name="connsiteX80" fmla="*/ 4293704 w 4601817"/>
                  <a:gd name="connsiteY80" fmla="*/ 1282148 h 1888435"/>
                  <a:gd name="connsiteX81" fmla="*/ 4303643 w 4601817"/>
                  <a:gd name="connsiteY81" fmla="*/ 1073426 h 1888435"/>
                  <a:gd name="connsiteX82" fmla="*/ 4323522 w 4601817"/>
                  <a:gd name="connsiteY82" fmla="*/ 884583 h 1888435"/>
                  <a:gd name="connsiteX83" fmla="*/ 4422913 w 4601817"/>
                  <a:gd name="connsiteY83" fmla="*/ 715617 h 1888435"/>
                  <a:gd name="connsiteX84" fmla="*/ 4522304 w 4601817"/>
                  <a:gd name="connsiteY84" fmla="*/ 546652 h 1888435"/>
                  <a:gd name="connsiteX85" fmla="*/ 4601817 w 4601817"/>
                  <a:gd name="connsiteY85" fmla="*/ 308113 h 1888435"/>
                  <a:gd name="connsiteX86" fmla="*/ 4572000 w 4601817"/>
                  <a:gd name="connsiteY86" fmla="*/ 119270 h 1888435"/>
                  <a:gd name="connsiteX87" fmla="*/ 4532243 w 4601817"/>
                  <a:gd name="connsiteY87" fmla="*/ 49696 h 1888435"/>
                  <a:gd name="connsiteX88" fmla="*/ 4472609 w 4601817"/>
                  <a:gd name="connsiteY88" fmla="*/ 19878 h 1888435"/>
                  <a:gd name="connsiteX89" fmla="*/ 4353339 w 4601817"/>
                  <a:gd name="connsiteY89" fmla="*/ 119270 h 1888435"/>
                  <a:gd name="connsiteX90" fmla="*/ 4253948 w 4601817"/>
                  <a:gd name="connsiteY90" fmla="*/ 188843 h 1888435"/>
                  <a:gd name="connsiteX91" fmla="*/ 4144617 w 4601817"/>
                  <a:gd name="connsiteY91" fmla="*/ 168965 h 1888435"/>
                  <a:gd name="connsiteX92" fmla="*/ 4065104 w 4601817"/>
                  <a:gd name="connsiteY92" fmla="*/ 99391 h 1888435"/>
                  <a:gd name="connsiteX93" fmla="*/ 4035287 w 4601817"/>
                  <a:gd name="connsiteY93" fmla="*/ 0 h 1888435"/>
                  <a:gd name="connsiteX94" fmla="*/ 3906078 w 4601817"/>
                  <a:gd name="connsiteY94" fmla="*/ 9939 h 1888435"/>
                  <a:gd name="connsiteX0" fmla="*/ 3906078 w 4601817"/>
                  <a:gd name="connsiteY0" fmla="*/ 9939 h 1888435"/>
                  <a:gd name="connsiteX1" fmla="*/ 3727174 w 4601817"/>
                  <a:gd name="connsiteY1" fmla="*/ 119270 h 1888435"/>
                  <a:gd name="connsiteX2" fmla="*/ 3498574 w 4601817"/>
                  <a:gd name="connsiteY2" fmla="*/ 218661 h 1888435"/>
                  <a:gd name="connsiteX3" fmla="*/ 3389243 w 4601817"/>
                  <a:gd name="connsiteY3" fmla="*/ 437322 h 1888435"/>
                  <a:gd name="connsiteX4" fmla="*/ 3240157 w 4601817"/>
                  <a:gd name="connsiteY4" fmla="*/ 556591 h 1888435"/>
                  <a:gd name="connsiteX5" fmla="*/ 3132794 w 4601817"/>
                  <a:gd name="connsiteY5" fmla="*/ 594381 h 1888435"/>
                  <a:gd name="connsiteX6" fmla="*/ 3011557 w 4601817"/>
                  <a:gd name="connsiteY6" fmla="*/ 576470 h 1888435"/>
                  <a:gd name="connsiteX7" fmla="*/ 2941983 w 4601817"/>
                  <a:gd name="connsiteY7" fmla="*/ 546652 h 1888435"/>
                  <a:gd name="connsiteX8" fmla="*/ 2840831 w 4601817"/>
                  <a:gd name="connsiteY8" fmla="*/ 558144 h 1888435"/>
                  <a:gd name="connsiteX9" fmla="*/ 2773949 w 4601817"/>
                  <a:gd name="connsiteY9" fmla="*/ 610222 h 1888435"/>
                  <a:gd name="connsiteX10" fmla="*/ 2635526 w 4601817"/>
                  <a:gd name="connsiteY10" fmla="*/ 709612 h 1888435"/>
                  <a:gd name="connsiteX11" fmla="*/ 2514600 w 4601817"/>
                  <a:gd name="connsiteY11" fmla="*/ 715617 h 1888435"/>
                  <a:gd name="connsiteX12" fmla="*/ 2364581 w 4601817"/>
                  <a:gd name="connsiteY12" fmla="*/ 667682 h 1888435"/>
                  <a:gd name="connsiteX13" fmla="*/ 2217772 w 4601817"/>
                  <a:gd name="connsiteY13" fmla="*/ 570568 h 1888435"/>
                  <a:gd name="connsiteX14" fmla="*/ 2057400 w 4601817"/>
                  <a:gd name="connsiteY14" fmla="*/ 477078 h 1888435"/>
                  <a:gd name="connsiteX15" fmla="*/ 1961632 w 4601817"/>
                  <a:gd name="connsiteY15" fmla="*/ 441671 h 1888435"/>
                  <a:gd name="connsiteX16" fmla="*/ 1818861 w 4601817"/>
                  <a:gd name="connsiteY16" fmla="*/ 387626 h 1888435"/>
                  <a:gd name="connsiteX17" fmla="*/ 1719470 w 4601817"/>
                  <a:gd name="connsiteY17" fmla="*/ 447261 h 1888435"/>
                  <a:gd name="connsiteX18" fmla="*/ 1674950 w 4601817"/>
                  <a:gd name="connsiteY18" fmla="*/ 489088 h 1888435"/>
                  <a:gd name="connsiteX19" fmla="*/ 1717917 w 4601817"/>
                  <a:gd name="connsiteY19" fmla="*/ 725971 h 1888435"/>
                  <a:gd name="connsiteX20" fmla="*/ 1729409 w 4601817"/>
                  <a:gd name="connsiteY20" fmla="*/ 874643 h 1888435"/>
                  <a:gd name="connsiteX21" fmla="*/ 1697209 w 4601817"/>
                  <a:gd name="connsiteY21" fmla="*/ 919990 h 1888435"/>
                  <a:gd name="connsiteX22" fmla="*/ 1624013 w 4601817"/>
                  <a:gd name="connsiteY22" fmla="*/ 958194 h 1888435"/>
                  <a:gd name="connsiteX23" fmla="*/ 1510748 w 4601817"/>
                  <a:gd name="connsiteY23" fmla="*/ 914400 h 1888435"/>
                  <a:gd name="connsiteX24" fmla="*/ 1341783 w 4601817"/>
                  <a:gd name="connsiteY24" fmla="*/ 755374 h 1888435"/>
                  <a:gd name="connsiteX25" fmla="*/ 1202635 w 4601817"/>
                  <a:gd name="connsiteY25" fmla="*/ 616226 h 1888435"/>
                  <a:gd name="connsiteX26" fmla="*/ 1113183 w 4601817"/>
                  <a:gd name="connsiteY26" fmla="*/ 546652 h 1888435"/>
                  <a:gd name="connsiteX27" fmla="*/ 1013791 w 4601817"/>
                  <a:gd name="connsiteY27" fmla="*/ 377687 h 1888435"/>
                  <a:gd name="connsiteX28" fmla="*/ 954157 w 4601817"/>
                  <a:gd name="connsiteY28" fmla="*/ 278296 h 1888435"/>
                  <a:gd name="connsiteX29" fmla="*/ 904461 w 4601817"/>
                  <a:gd name="connsiteY29" fmla="*/ 238539 h 1888435"/>
                  <a:gd name="connsiteX30" fmla="*/ 824948 w 4601817"/>
                  <a:gd name="connsiteY30" fmla="*/ 278296 h 1888435"/>
                  <a:gd name="connsiteX31" fmla="*/ 725557 w 4601817"/>
                  <a:gd name="connsiteY31" fmla="*/ 337930 h 1888435"/>
                  <a:gd name="connsiteX32" fmla="*/ 665922 w 4601817"/>
                  <a:gd name="connsiteY32" fmla="*/ 337930 h 1888435"/>
                  <a:gd name="connsiteX33" fmla="*/ 556591 w 4601817"/>
                  <a:gd name="connsiteY33" fmla="*/ 457200 h 1888435"/>
                  <a:gd name="connsiteX34" fmla="*/ 467139 w 4601817"/>
                  <a:gd name="connsiteY34" fmla="*/ 536713 h 1888435"/>
                  <a:gd name="connsiteX35" fmla="*/ 377687 w 4601817"/>
                  <a:gd name="connsiteY35" fmla="*/ 536713 h 1888435"/>
                  <a:gd name="connsiteX36" fmla="*/ 337930 w 4601817"/>
                  <a:gd name="connsiteY36" fmla="*/ 487017 h 1888435"/>
                  <a:gd name="connsiteX37" fmla="*/ 208722 w 4601817"/>
                  <a:gd name="connsiteY37" fmla="*/ 298174 h 1888435"/>
                  <a:gd name="connsiteX38" fmla="*/ 168965 w 4601817"/>
                  <a:gd name="connsiteY38" fmla="*/ 178904 h 1888435"/>
                  <a:gd name="connsiteX39" fmla="*/ 49696 w 4601817"/>
                  <a:gd name="connsiteY39" fmla="*/ 149087 h 1888435"/>
                  <a:gd name="connsiteX40" fmla="*/ 0 w 4601817"/>
                  <a:gd name="connsiteY40" fmla="*/ 188843 h 1888435"/>
                  <a:gd name="connsiteX41" fmla="*/ 0 w 4601817"/>
                  <a:gd name="connsiteY41" fmla="*/ 298174 h 1888435"/>
                  <a:gd name="connsiteX42" fmla="*/ 79513 w 4601817"/>
                  <a:gd name="connsiteY42" fmla="*/ 457200 h 1888435"/>
                  <a:gd name="connsiteX43" fmla="*/ 99391 w 4601817"/>
                  <a:gd name="connsiteY43" fmla="*/ 596348 h 1888435"/>
                  <a:gd name="connsiteX44" fmla="*/ 79513 w 4601817"/>
                  <a:gd name="connsiteY44" fmla="*/ 795130 h 1888435"/>
                  <a:gd name="connsiteX45" fmla="*/ 79513 w 4601817"/>
                  <a:gd name="connsiteY45" fmla="*/ 904461 h 1888435"/>
                  <a:gd name="connsiteX46" fmla="*/ 188843 w 4601817"/>
                  <a:gd name="connsiteY46" fmla="*/ 993913 h 1888435"/>
                  <a:gd name="connsiteX47" fmla="*/ 397565 w 4601817"/>
                  <a:gd name="connsiteY47" fmla="*/ 1043609 h 1888435"/>
                  <a:gd name="connsiteX48" fmla="*/ 477078 w 4601817"/>
                  <a:gd name="connsiteY48" fmla="*/ 1043609 h 1888435"/>
                  <a:gd name="connsiteX49" fmla="*/ 516835 w 4601817"/>
                  <a:gd name="connsiteY49" fmla="*/ 1143000 h 1888435"/>
                  <a:gd name="connsiteX50" fmla="*/ 536713 w 4601817"/>
                  <a:gd name="connsiteY50" fmla="*/ 1242391 h 1888435"/>
                  <a:gd name="connsiteX51" fmla="*/ 605045 w 4601817"/>
                  <a:gd name="connsiteY51" fmla="*/ 1290845 h 1888435"/>
                  <a:gd name="connsiteX52" fmla="*/ 692530 w 4601817"/>
                  <a:gd name="connsiteY52" fmla="*/ 1250778 h 1888435"/>
                  <a:gd name="connsiteX53" fmla="*/ 779704 w 4601817"/>
                  <a:gd name="connsiteY53" fmla="*/ 1231624 h 1888435"/>
                  <a:gd name="connsiteX54" fmla="*/ 866775 w 4601817"/>
                  <a:gd name="connsiteY54" fmla="*/ 1131818 h 1888435"/>
                  <a:gd name="connsiteX55" fmla="*/ 950119 w 4601817"/>
                  <a:gd name="connsiteY55" fmla="*/ 1055826 h 1888435"/>
                  <a:gd name="connsiteX56" fmla="*/ 1023730 w 4601817"/>
                  <a:gd name="connsiteY56" fmla="*/ 1033670 h 1888435"/>
                  <a:gd name="connsiteX57" fmla="*/ 1143000 w 4601817"/>
                  <a:gd name="connsiteY57" fmla="*/ 1055826 h 1888435"/>
                  <a:gd name="connsiteX58" fmla="*/ 1268896 w 4601817"/>
                  <a:gd name="connsiteY58" fmla="*/ 1110284 h 1888435"/>
                  <a:gd name="connsiteX59" fmla="*/ 1408146 w 4601817"/>
                  <a:gd name="connsiteY59" fmla="*/ 1151697 h 1888435"/>
                  <a:gd name="connsiteX60" fmla="*/ 1550504 w 4601817"/>
                  <a:gd name="connsiteY60" fmla="*/ 1169608 h 1888435"/>
                  <a:gd name="connsiteX61" fmla="*/ 1645444 w 4601817"/>
                  <a:gd name="connsiteY61" fmla="*/ 1282044 h 1888435"/>
                  <a:gd name="connsiteX62" fmla="*/ 1736139 w 4601817"/>
                  <a:gd name="connsiteY62" fmla="*/ 1330187 h 1888435"/>
                  <a:gd name="connsiteX63" fmla="*/ 1833873 w 4601817"/>
                  <a:gd name="connsiteY63" fmla="*/ 1350893 h 1888435"/>
                  <a:gd name="connsiteX64" fmla="*/ 1987826 w 4601817"/>
                  <a:gd name="connsiteY64" fmla="*/ 1331843 h 1888435"/>
                  <a:gd name="connsiteX65" fmla="*/ 2246243 w 4601817"/>
                  <a:gd name="connsiteY65" fmla="*/ 1242391 h 1888435"/>
                  <a:gd name="connsiteX66" fmla="*/ 2464904 w 4601817"/>
                  <a:gd name="connsiteY66" fmla="*/ 1143000 h 1888435"/>
                  <a:gd name="connsiteX67" fmla="*/ 2653748 w 4601817"/>
                  <a:gd name="connsiteY67" fmla="*/ 1030150 h 1888435"/>
                  <a:gd name="connsiteX68" fmla="*/ 2773017 w 4601817"/>
                  <a:gd name="connsiteY68" fmla="*/ 1033670 h 1888435"/>
                  <a:gd name="connsiteX69" fmla="*/ 2918171 w 4601817"/>
                  <a:gd name="connsiteY69" fmla="*/ 1033670 h 1888435"/>
                  <a:gd name="connsiteX70" fmla="*/ 3041064 w 4601817"/>
                  <a:gd name="connsiteY70" fmla="*/ 1085022 h 1888435"/>
                  <a:gd name="connsiteX71" fmla="*/ 3163853 w 4601817"/>
                  <a:gd name="connsiteY71" fmla="*/ 1311965 h 1888435"/>
                  <a:gd name="connsiteX72" fmla="*/ 3169030 w 4601817"/>
                  <a:gd name="connsiteY72" fmla="*/ 1592642 h 1888435"/>
                  <a:gd name="connsiteX73" fmla="*/ 3220278 w 4601817"/>
                  <a:gd name="connsiteY73" fmla="*/ 1689652 h 1888435"/>
                  <a:gd name="connsiteX74" fmla="*/ 3339548 w 4601817"/>
                  <a:gd name="connsiteY74" fmla="*/ 1828800 h 1888435"/>
                  <a:gd name="connsiteX75" fmla="*/ 3429000 w 4601817"/>
                  <a:gd name="connsiteY75" fmla="*/ 1888435 h 1888435"/>
                  <a:gd name="connsiteX76" fmla="*/ 3568148 w 4601817"/>
                  <a:gd name="connsiteY76" fmla="*/ 1868556 h 1888435"/>
                  <a:gd name="connsiteX77" fmla="*/ 3747052 w 4601817"/>
                  <a:gd name="connsiteY77" fmla="*/ 1789043 h 1888435"/>
                  <a:gd name="connsiteX78" fmla="*/ 4045226 w 4601817"/>
                  <a:gd name="connsiteY78" fmla="*/ 1689652 h 1888435"/>
                  <a:gd name="connsiteX79" fmla="*/ 4224130 w 4601817"/>
                  <a:gd name="connsiteY79" fmla="*/ 1490870 h 1888435"/>
                  <a:gd name="connsiteX80" fmla="*/ 4293704 w 4601817"/>
                  <a:gd name="connsiteY80" fmla="*/ 1282148 h 1888435"/>
                  <a:gd name="connsiteX81" fmla="*/ 4303643 w 4601817"/>
                  <a:gd name="connsiteY81" fmla="*/ 1073426 h 1888435"/>
                  <a:gd name="connsiteX82" fmla="*/ 4323522 w 4601817"/>
                  <a:gd name="connsiteY82" fmla="*/ 884583 h 1888435"/>
                  <a:gd name="connsiteX83" fmla="*/ 4422913 w 4601817"/>
                  <a:gd name="connsiteY83" fmla="*/ 715617 h 1888435"/>
                  <a:gd name="connsiteX84" fmla="*/ 4522304 w 4601817"/>
                  <a:gd name="connsiteY84" fmla="*/ 546652 h 1888435"/>
                  <a:gd name="connsiteX85" fmla="*/ 4601817 w 4601817"/>
                  <a:gd name="connsiteY85" fmla="*/ 308113 h 1888435"/>
                  <a:gd name="connsiteX86" fmla="*/ 4572000 w 4601817"/>
                  <a:gd name="connsiteY86" fmla="*/ 119270 h 1888435"/>
                  <a:gd name="connsiteX87" fmla="*/ 4532243 w 4601817"/>
                  <a:gd name="connsiteY87" fmla="*/ 49696 h 1888435"/>
                  <a:gd name="connsiteX88" fmla="*/ 4472609 w 4601817"/>
                  <a:gd name="connsiteY88" fmla="*/ 19878 h 1888435"/>
                  <a:gd name="connsiteX89" fmla="*/ 4353339 w 4601817"/>
                  <a:gd name="connsiteY89" fmla="*/ 119270 h 1888435"/>
                  <a:gd name="connsiteX90" fmla="*/ 4253948 w 4601817"/>
                  <a:gd name="connsiteY90" fmla="*/ 188843 h 1888435"/>
                  <a:gd name="connsiteX91" fmla="*/ 4144617 w 4601817"/>
                  <a:gd name="connsiteY91" fmla="*/ 168965 h 1888435"/>
                  <a:gd name="connsiteX92" fmla="*/ 4065104 w 4601817"/>
                  <a:gd name="connsiteY92" fmla="*/ 99391 h 1888435"/>
                  <a:gd name="connsiteX93" fmla="*/ 4035287 w 4601817"/>
                  <a:gd name="connsiteY93" fmla="*/ 0 h 1888435"/>
                  <a:gd name="connsiteX94" fmla="*/ 3906078 w 4601817"/>
                  <a:gd name="connsiteY94" fmla="*/ 9939 h 1888435"/>
                  <a:gd name="connsiteX0" fmla="*/ 3906078 w 4601817"/>
                  <a:gd name="connsiteY0" fmla="*/ 9939 h 1888435"/>
                  <a:gd name="connsiteX1" fmla="*/ 3727174 w 4601817"/>
                  <a:gd name="connsiteY1" fmla="*/ 119270 h 1888435"/>
                  <a:gd name="connsiteX2" fmla="*/ 3498574 w 4601817"/>
                  <a:gd name="connsiteY2" fmla="*/ 218661 h 1888435"/>
                  <a:gd name="connsiteX3" fmla="*/ 3389243 w 4601817"/>
                  <a:gd name="connsiteY3" fmla="*/ 437322 h 1888435"/>
                  <a:gd name="connsiteX4" fmla="*/ 3240157 w 4601817"/>
                  <a:gd name="connsiteY4" fmla="*/ 556591 h 1888435"/>
                  <a:gd name="connsiteX5" fmla="*/ 3132794 w 4601817"/>
                  <a:gd name="connsiteY5" fmla="*/ 594381 h 1888435"/>
                  <a:gd name="connsiteX6" fmla="*/ 3011557 w 4601817"/>
                  <a:gd name="connsiteY6" fmla="*/ 576470 h 1888435"/>
                  <a:gd name="connsiteX7" fmla="*/ 2941983 w 4601817"/>
                  <a:gd name="connsiteY7" fmla="*/ 546652 h 1888435"/>
                  <a:gd name="connsiteX8" fmla="*/ 2840831 w 4601817"/>
                  <a:gd name="connsiteY8" fmla="*/ 558144 h 1888435"/>
                  <a:gd name="connsiteX9" fmla="*/ 2773949 w 4601817"/>
                  <a:gd name="connsiteY9" fmla="*/ 610222 h 1888435"/>
                  <a:gd name="connsiteX10" fmla="*/ 2635526 w 4601817"/>
                  <a:gd name="connsiteY10" fmla="*/ 709612 h 1888435"/>
                  <a:gd name="connsiteX11" fmla="*/ 2514600 w 4601817"/>
                  <a:gd name="connsiteY11" fmla="*/ 715617 h 1888435"/>
                  <a:gd name="connsiteX12" fmla="*/ 2364581 w 4601817"/>
                  <a:gd name="connsiteY12" fmla="*/ 667682 h 1888435"/>
                  <a:gd name="connsiteX13" fmla="*/ 2217772 w 4601817"/>
                  <a:gd name="connsiteY13" fmla="*/ 570568 h 1888435"/>
                  <a:gd name="connsiteX14" fmla="*/ 2057400 w 4601817"/>
                  <a:gd name="connsiteY14" fmla="*/ 477078 h 1888435"/>
                  <a:gd name="connsiteX15" fmla="*/ 1961632 w 4601817"/>
                  <a:gd name="connsiteY15" fmla="*/ 441671 h 1888435"/>
                  <a:gd name="connsiteX16" fmla="*/ 1818861 w 4601817"/>
                  <a:gd name="connsiteY16" fmla="*/ 387626 h 1888435"/>
                  <a:gd name="connsiteX17" fmla="*/ 1719470 w 4601817"/>
                  <a:gd name="connsiteY17" fmla="*/ 447261 h 1888435"/>
                  <a:gd name="connsiteX18" fmla="*/ 1674950 w 4601817"/>
                  <a:gd name="connsiteY18" fmla="*/ 489088 h 1888435"/>
                  <a:gd name="connsiteX19" fmla="*/ 1717917 w 4601817"/>
                  <a:gd name="connsiteY19" fmla="*/ 725971 h 1888435"/>
                  <a:gd name="connsiteX20" fmla="*/ 1729409 w 4601817"/>
                  <a:gd name="connsiteY20" fmla="*/ 874643 h 1888435"/>
                  <a:gd name="connsiteX21" fmla="*/ 1697209 w 4601817"/>
                  <a:gd name="connsiteY21" fmla="*/ 919990 h 1888435"/>
                  <a:gd name="connsiteX22" fmla="*/ 1624013 w 4601817"/>
                  <a:gd name="connsiteY22" fmla="*/ 958194 h 1888435"/>
                  <a:gd name="connsiteX23" fmla="*/ 1510748 w 4601817"/>
                  <a:gd name="connsiteY23" fmla="*/ 914400 h 1888435"/>
                  <a:gd name="connsiteX24" fmla="*/ 1341783 w 4601817"/>
                  <a:gd name="connsiteY24" fmla="*/ 755374 h 1888435"/>
                  <a:gd name="connsiteX25" fmla="*/ 1202635 w 4601817"/>
                  <a:gd name="connsiteY25" fmla="*/ 616226 h 1888435"/>
                  <a:gd name="connsiteX26" fmla="*/ 1113183 w 4601817"/>
                  <a:gd name="connsiteY26" fmla="*/ 546652 h 1888435"/>
                  <a:gd name="connsiteX27" fmla="*/ 1013791 w 4601817"/>
                  <a:gd name="connsiteY27" fmla="*/ 377687 h 1888435"/>
                  <a:gd name="connsiteX28" fmla="*/ 954157 w 4601817"/>
                  <a:gd name="connsiteY28" fmla="*/ 278296 h 1888435"/>
                  <a:gd name="connsiteX29" fmla="*/ 904461 w 4601817"/>
                  <a:gd name="connsiteY29" fmla="*/ 238539 h 1888435"/>
                  <a:gd name="connsiteX30" fmla="*/ 824948 w 4601817"/>
                  <a:gd name="connsiteY30" fmla="*/ 278296 h 1888435"/>
                  <a:gd name="connsiteX31" fmla="*/ 725557 w 4601817"/>
                  <a:gd name="connsiteY31" fmla="*/ 337930 h 1888435"/>
                  <a:gd name="connsiteX32" fmla="*/ 665922 w 4601817"/>
                  <a:gd name="connsiteY32" fmla="*/ 337930 h 1888435"/>
                  <a:gd name="connsiteX33" fmla="*/ 556591 w 4601817"/>
                  <a:gd name="connsiteY33" fmla="*/ 457200 h 1888435"/>
                  <a:gd name="connsiteX34" fmla="*/ 467139 w 4601817"/>
                  <a:gd name="connsiteY34" fmla="*/ 536713 h 1888435"/>
                  <a:gd name="connsiteX35" fmla="*/ 377687 w 4601817"/>
                  <a:gd name="connsiteY35" fmla="*/ 536713 h 1888435"/>
                  <a:gd name="connsiteX36" fmla="*/ 337930 w 4601817"/>
                  <a:gd name="connsiteY36" fmla="*/ 487017 h 1888435"/>
                  <a:gd name="connsiteX37" fmla="*/ 208722 w 4601817"/>
                  <a:gd name="connsiteY37" fmla="*/ 298174 h 1888435"/>
                  <a:gd name="connsiteX38" fmla="*/ 168965 w 4601817"/>
                  <a:gd name="connsiteY38" fmla="*/ 178904 h 1888435"/>
                  <a:gd name="connsiteX39" fmla="*/ 49696 w 4601817"/>
                  <a:gd name="connsiteY39" fmla="*/ 149087 h 1888435"/>
                  <a:gd name="connsiteX40" fmla="*/ 0 w 4601817"/>
                  <a:gd name="connsiteY40" fmla="*/ 188843 h 1888435"/>
                  <a:gd name="connsiteX41" fmla="*/ 0 w 4601817"/>
                  <a:gd name="connsiteY41" fmla="*/ 298174 h 1888435"/>
                  <a:gd name="connsiteX42" fmla="*/ 79513 w 4601817"/>
                  <a:gd name="connsiteY42" fmla="*/ 457200 h 1888435"/>
                  <a:gd name="connsiteX43" fmla="*/ 99391 w 4601817"/>
                  <a:gd name="connsiteY43" fmla="*/ 596348 h 1888435"/>
                  <a:gd name="connsiteX44" fmla="*/ 79513 w 4601817"/>
                  <a:gd name="connsiteY44" fmla="*/ 795130 h 1888435"/>
                  <a:gd name="connsiteX45" fmla="*/ 79513 w 4601817"/>
                  <a:gd name="connsiteY45" fmla="*/ 904461 h 1888435"/>
                  <a:gd name="connsiteX46" fmla="*/ 188843 w 4601817"/>
                  <a:gd name="connsiteY46" fmla="*/ 993913 h 1888435"/>
                  <a:gd name="connsiteX47" fmla="*/ 397565 w 4601817"/>
                  <a:gd name="connsiteY47" fmla="*/ 1043609 h 1888435"/>
                  <a:gd name="connsiteX48" fmla="*/ 477078 w 4601817"/>
                  <a:gd name="connsiteY48" fmla="*/ 1043609 h 1888435"/>
                  <a:gd name="connsiteX49" fmla="*/ 516835 w 4601817"/>
                  <a:gd name="connsiteY49" fmla="*/ 1143000 h 1888435"/>
                  <a:gd name="connsiteX50" fmla="*/ 529569 w 4601817"/>
                  <a:gd name="connsiteY50" fmla="*/ 1247153 h 1888435"/>
                  <a:gd name="connsiteX51" fmla="*/ 605045 w 4601817"/>
                  <a:gd name="connsiteY51" fmla="*/ 1290845 h 1888435"/>
                  <a:gd name="connsiteX52" fmla="*/ 692530 w 4601817"/>
                  <a:gd name="connsiteY52" fmla="*/ 1250778 h 1888435"/>
                  <a:gd name="connsiteX53" fmla="*/ 779704 w 4601817"/>
                  <a:gd name="connsiteY53" fmla="*/ 1231624 h 1888435"/>
                  <a:gd name="connsiteX54" fmla="*/ 866775 w 4601817"/>
                  <a:gd name="connsiteY54" fmla="*/ 1131818 h 1888435"/>
                  <a:gd name="connsiteX55" fmla="*/ 950119 w 4601817"/>
                  <a:gd name="connsiteY55" fmla="*/ 1055826 h 1888435"/>
                  <a:gd name="connsiteX56" fmla="*/ 1023730 w 4601817"/>
                  <a:gd name="connsiteY56" fmla="*/ 1033670 h 1888435"/>
                  <a:gd name="connsiteX57" fmla="*/ 1143000 w 4601817"/>
                  <a:gd name="connsiteY57" fmla="*/ 1055826 h 1888435"/>
                  <a:gd name="connsiteX58" fmla="*/ 1268896 w 4601817"/>
                  <a:gd name="connsiteY58" fmla="*/ 1110284 h 1888435"/>
                  <a:gd name="connsiteX59" fmla="*/ 1408146 w 4601817"/>
                  <a:gd name="connsiteY59" fmla="*/ 1151697 h 1888435"/>
                  <a:gd name="connsiteX60" fmla="*/ 1550504 w 4601817"/>
                  <a:gd name="connsiteY60" fmla="*/ 1169608 h 1888435"/>
                  <a:gd name="connsiteX61" fmla="*/ 1645444 w 4601817"/>
                  <a:gd name="connsiteY61" fmla="*/ 1282044 h 1888435"/>
                  <a:gd name="connsiteX62" fmla="*/ 1736139 w 4601817"/>
                  <a:gd name="connsiteY62" fmla="*/ 1330187 h 1888435"/>
                  <a:gd name="connsiteX63" fmla="*/ 1833873 w 4601817"/>
                  <a:gd name="connsiteY63" fmla="*/ 1350893 h 1888435"/>
                  <a:gd name="connsiteX64" fmla="*/ 1987826 w 4601817"/>
                  <a:gd name="connsiteY64" fmla="*/ 1331843 h 1888435"/>
                  <a:gd name="connsiteX65" fmla="*/ 2246243 w 4601817"/>
                  <a:gd name="connsiteY65" fmla="*/ 1242391 h 1888435"/>
                  <a:gd name="connsiteX66" fmla="*/ 2464904 w 4601817"/>
                  <a:gd name="connsiteY66" fmla="*/ 1143000 h 1888435"/>
                  <a:gd name="connsiteX67" fmla="*/ 2653748 w 4601817"/>
                  <a:gd name="connsiteY67" fmla="*/ 1030150 h 1888435"/>
                  <a:gd name="connsiteX68" fmla="*/ 2773017 w 4601817"/>
                  <a:gd name="connsiteY68" fmla="*/ 1033670 h 1888435"/>
                  <a:gd name="connsiteX69" fmla="*/ 2918171 w 4601817"/>
                  <a:gd name="connsiteY69" fmla="*/ 1033670 h 1888435"/>
                  <a:gd name="connsiteX70" fmla="*/ 3041064 w 4601817"/>
                  <a:gd name="connsiteY70" fmla="*/ 1085022 h 1888435"/>
                  <a:gd name="connsiteX71" fmla="*/ 3163853 w 4601817"/>
                  <a:gd name="connsiteY71" fmla="*/ 1311965 h 1888435"/>
                  <a:gd name="connsiteX72" fmla="*/ 3169030 w 4601817"/>
                  <a:gd name="connsiteY72" fmla="*/ 1592642 h 1888435"/>
                  <a:gd name="connsiteX73" fmla="*/ 3220278 w 4601817"/>
                  <a:gd name="connsiteY73" fmla="*/ 1689652 h 1888435"/>
                  <a:gd name="connsiteX74" fmla="*/ 3339548 w 4601817"/>
                  <a:gd name="connsiteY74" fmla="*/ 1828800 h 1888435"/>
                  <a:gd name="connsiteX75" fmla="*/ 3429000 w 4601817"/>
                  <a:gd name="connsiteY75" fmla="*/ 1888435 h 1888435"/>
                  <a:gd name="connsiteX76" fmla="*/ 3568148 w 4601817"/>
                  <a:gd name="connsiteY76" fmla="*/ 1868556 h 1888435"/>
                  <a:gd name="connsiteX77" fmla="*/ 3747052 w 4601817"/>
                  <a:gd name="connsiteY77" fmla="*/ 1789043 h 1888435"/>
                  <a:gd name="connsiteX78" fmla="*/ 4045226 w 4601817"/>
                  <a:gd name="connsiteY78" fmla="*/ 1689652 h 1888435"/>
                  <a:gd name="connsiteX79" fmla="*/ 4224130 w 4601817"/>
                  <a:gd name="connsiteY79" fmla="*/ 1490870 h 1888435"/>
                  <a:gd name="connsiteX80" fmla="*/ 4293704 w 4601817"/>
                  <a:gd name="connsiteY80" fmla="*/ 1282148 h 1888435"/>
                  <a:gd name="connsiteX81" fmla="*/ 4303643 w 4601817"/>
                  <a:gd name="connsiteY81" fmla="*/ 1073426 h 1888435"/>
                  <a:gd name="connsiteX82" fmla="*/ 4323522 w 4601817"/>
                  <a:gd name="connsiteY82" fmla="*/ 884583 h 1888435"/>
                  <a:gd name="connsiteX83" fmla="*/ 4422913 w 4601817"/>
                  <a:gd name="connsiteY83" fmla="*/ 715617 h 1888435"/>
                  <a:gd name="connsiteX84" fmla="*/ 4522304 w 4601817"/>
                  <a:gd name="connsiteY84" fmla="*/ 546652 h 1888435"/>
                  <a:gd name="connsiteX85" fmla="*/ 4601817 w 4601817"/>
                  <a:gd name="connsiteY85" fmla="*/ 308113 h 1888435"/>
                  <a:gd name="connsiteX86" fmla="*/ 4572000 w 4601817"/>
                  <a:gd name="connsiteY86" fmla="*/ 119270 h 1888435"/>
                  <a:gd name="connsiteX87" fmla="*/ 4532243 w 4601817"/>
                  <a:gd name="connsiteY87" fmla="*/ 49696 h 1888435"/>
                  <a:gd name="connsiteX88" fmla="*/ 4472609 w 4601817"/>
                  <a:gd name="connsiteY88" fmla="*/ 19878 h 1888435"/>
                  <a:gd name="connsiteX89" fmla="*/ 4353339 w 4601817"/>
                  <a:gd name="connsiteY89" fmla="*/ 119270 h 1888435"/>
                  <a:gd name="connsiteX90" fmla="*/ 4253948 w 4601817"/>
                  <a:gd name="connsiteY90" fmla="*/ 188843 h 1888435"/>
                  <a:gd name="connsiteX91" fmla="*/ 4144617 w 4601817"/>
                  <a:gd name="connsiteY91" fmla="*/ 168965 h 1888435"/>
                  <a:gd name="connsiteX92" fmla="*/ 4065104 w 4601817"/>
                  <a:gd name="connsiteY92" fmla="*/ 99391 h 1888435"/>
                  <a:gd name="connsiteX93" fmla="*/ 4035287 w 4601817"/>
                  <a:gd name="connsiteY93" fmla="*/ 0 h 1888435"/>
                  <a:gd name="connsiteX94" fmla="*/ 3906078 w 4601817"/>
                  <a:gd name="connsiteY94" fmla="*/ 9939 h 1888435"/>
                  <a:gd name="connsiteX0" fmla="*/ 3906078 w 4601817"/>
                  <a:gd name="connsiteY0" fmla="*/ 9939 h 1888435"/>
                  <a:gd name="connsiteX1" fmla="*/ 3727174 w 4601817"/>
                  <a:gd name="connsiteY1" fmla="*/ 119270 h 1888435"/>
                  <a:gd name="connsiteX2" fmla="*/ 3498574 w 4601817"/>
                  <a:gd name="connsiteY2" fmla="*/ 218661 h 1888435"/>
                  <a:gd name="connsiteX3" fmla="*/ 3389243 w 4601817"/>
                  <a:gd name="connsiteY3" fmla="*/ 437322 h 1888435"/>
                  <a:gd name="connsiteX4" fmla="*/ 3240157 w 4601817"/>
                  <a:gd name="connsiteY4" fmla="*/ 556591 h 1888435"/>
                  <a:gd name="connsiteX5" fmla="*/ 3132794 w 4601817"/>
                  <a:gd name="connsiteY5" fmla="*/ 594381 h 1888435"/>
                  <a:gd name="connsiteX6" fmla="*/ 3011557 w 4601817"/>
                  <a:gd name="connsiteY6" fmla="*/ 576470 h 1888435"/>
                  <a:gd name="connsiteX7" fmla="*/ 2941983 w 4601817"/>
                  <a:gd name="connsiteY7" fmla="*/ 546652 h 1888435"/>
                  <a:gd name="connsiteX8" fmla="*/ 2840831 w 4601817"/>
                  <a:gd name="connsiteY8" fmla="*/ 558144 h 1888435"/>
                  <a:gd name="connsiteX9" fmla="*/ 2773949 w 4601817"/>
                  <a:gd name="connsiteY9" fmla="*/ 610222 h 1888435"/>
                  <a:gd name="connsiteX10" fmla="*/ 2635526 w 4601817"/>
                  <a:gd name="connsiteY10" fmla="*/ 709612 h 1888435"/>
                  <a:gd name="connsiteX11" fmla="*/ 2514600 w 4601817"/>
                  <a:gd name="connsiteY11" fmla="*/ 715617 h 1888435"/>
                  <a:gd name="connsiteX12" fmla="*/ 2364581 w 4601817"/>
                  <a:gd name="connsiteY12" fmla="*/ 667682 h 1888435"/>
                  <a:gd name="connsiteX13" fmla="*/ 2217772 w 4601817"/>
                  <a:gd name="connsiteY13" fmla="*/ 570568 h 1888435"/>
                  <a:gd name="connsiteX14" fmla="*/ 2057400 w 4601817"/>
                  <a:gd name="connsiteY14" fmla="*/ 477078 h 1888435"/>
                  <a:gd name="connsiteX15" fmla="*/ 1961632 w 4601817"/>
                  <a:gd name="connsiteY15" fmla="*/ 441671 h 1888435"/>
                  <a:gd name="connsiteX16" fmla="*/ 1818861 w 4601817"/>
                  <a:gd name="connsiteY16" fmla="*/ 387626 h 1888435"/>
                  <a:gd name="connsiteX17" fmla="*/ 1719470 w 4601817"/>
                  <a:gd name="connsiteY17" fmla="*/ 447261 h 1888435"/>
                  <a:gd name="connsiteX18" fmla="*/ 1674950 w 4601817"/>
                  <a:gd name="connsiteY18" fmla="*/ 489088 h 1888435"/>
                  <a:gd name="connsiteX19" fmla="*/ 1717917 w 4601817"/>
                  <a:gd name="connsiteY19" fmla="*/ 725971 h 1888435"/>
                  <a:gd name="connsiteX20" fmla="*/ 1729409 w 4601817"/>
                  <a:gd name="connsiteY20" fmla="*/ 874643 h 1888435"/>
                  <a:gd name="connsiteX21" fmla="*/ 1697209 w 4601817"/>
                  <a:gd name="connsiteY21" fmla="*/ 919990 h 1888435"/>
                  <a:gd name="connsiteX22" fmla="*/ 1624013 w 4601817"/>
                  <a:gd name="connsiteY22" fmla="*/ 958194 h 1888435"/>
                  <a:gd name="connsiteX23" fmla="*/ 1510748 w 4601817"/>
                  <a:gd name="connsiteY23" fmla="*/ 914400 h 1888435"/>
                  <a:gd name="connsiteX24" fmla="*/ 1341783 w 4601817"/>
                  <a:gd name="connsiteY24" fmla="*/ 755374 h 1888435"/>
                  <a:gd name="connsiteX25" fmla="*/ 1202635 w 4601817"/>
                  <a:gd name="connsiteY25" fmla="*/ 616226 h 1888435"/>
                  <a:gd name="connsiteX26" fmla="*/ 1113183 w 4601817"/>
                  <a:gd name="connsiteY26" fmla="*/ 546652 h 1888435"/>
                  <a:gd name="connsiteX27" fmla="*/ 1013791 w 4601817"/>
                  <a:gd name="connsiteY27" fmla="*/ 377687 h 1888435"/>
                  <a:gd name="connsiteX28" fmla="*/ 954157 w 4601817"/>
                  <a:gd name="connsiteY28" fmla="*/ 278296 h 1888435"/>
                  <a:gd name="connsiteX29" fmla="*/ 904461 w 4601817"/>
                  <a:gd name="connsiteY29" fmla="*/ 238539 h 1888435"/>
                  <a:gd name="connsiteX30" fmla="*/ 824948 w 4601817"/>
                  <a:gd name="connsiteY30" fmla="*/ 278296 h 1888435"/>
                  <a:gd name="connsiteX31" fmla="*/ 725557 w 4601817"/>
                  <a:gd name="connsiteY31" fmla="*/ 337930 h 1888435"/>
                  <a:gd name="connsiteX32" fmla="*/ 665922 w 4601817"/>
                  <a:gd name="connsiteY32" fmla="*/ 337930 h 1888435"/>
                  <a:gd name="connsiteX33" fmla="*/ 556591 w 4601817"/>
                  <a:gd name="connsiteY33" fmla="*/ 457200 h 1888435"/>
                  <a:gd name="connsiteX34" fmla="*/ 467139 w 4601817"/>
                  <a:gd name="connsiteY34" fmla="*/ 536713 h 1888435"/>
                  <a:gd name="connsiteX35" fmla="*/ 377687 w 4601817"/>
                  <a:gd name="connsiteY35" fmla="*/ 536713 h 1888435"/>
                  <a:gd name="connsiteX36" fmla="*/ 337930 w 4601817"/>
                  <a:gd name="connsiteY36" fmla="*/ 487017 h 1888435"/>
                  <a:gd name="connsiteX37" fmla="*/ 208722 w 4601817"/>
                  <a:gd name="connsiteY37" fmla="*/ 298174 h 1888435"/>
                  <a:gd name="connsiteX38" fmla="*/ 168965 w 4601817"/>
                  <a:gd name="connsiteY38" fmla="*/ 178904 h 1888435"/>
                  <a:gd name="connsiteX39" fmla="*/ 49696 w 4601817"/>
                  <a:gd name="connsiteY39" fmla="*/ 149087 h 1888435"/>
                  <a:gd name="connsiteX40" fmla="*/ 0 w 4601817"/>
                  <a:gd name="connsiteY40" fmla="*/ 188843 h 1888435"/>
                  <a:gd name="connsiteX41" fmla="*/ 0 w 4601817"/>
                  <a:gd name="connsiteY41" fmla="*/ 298174 h 1888435"/>
                  <a:gd name="connsiteX42" fmla="*/ 79513 w 4601817"/>
                  <a:gd name="connsiteY42" fmla="*/ 457200 h 1888435"/>
                  <a:gd name="connsiteX43" fmla="*/ 99391 w 4601817"/>
                  <a:gd name="connsiteY43" fmla="*/ 596348 h 1888435"/>
                  <a:gd name="connsiteX44" fmla="*/ 79513 w 4601817"/>
                  <a:gd name="connsiteY44" fmla="*/ 795130 h 1888435"/>
                  <a:gd name="connsiteX45" fmla="*/ 79513 w 4601817"/>
                  <a:gd name="connsiteY45" fmla="*/ 904461 h 1888435"/>
                  <a:gd name="connsiteX46" fmla="*/ 188843 w 4601817"/>
                  <a:gd name="connsiteY46" fmla="*/ 993913 h 1888435"/>
                  <a:gd name="connsiteX47" fmla="*/ 397565 w 4601817"/>
                  <a:gd name="connsiteY47" fmla="*/ 1043609 h 1888435"/>
                  <a:gd name="connsiteX48" fmla="*/ 474697 w 4601817"/>
                  <a:gd name="connsiteY48" fmla="*/ 1065040 h 1888435"/>
                  <a:gd name="connsiteX49" fmla="*/ 516835 w 4601817"/>
                  <a:gd name="connsiteY49" fmla="*/ 1143000 h 1888435"/>
                  <a:gd name="connsiteX50" fmla="*/ 529569 w 4601817"/>
                  <a:gd name="connsiteY50" fmla="*/ 1247153 h 1888435"/>
                  <a:gd name="connsiteX51" fmla="*/ 605045 w 4601817"/>
                  <a:gd name="connsiteY51" fmla="*/ 1290845 h 1888435"/>
                  <a:gd name="connsiteX52" fmla="*/ 692530 w 4601817"/>
                  <a:gd name="connsiteY52" fmla="*/ 1250778 h 1888435"/>
                  <a:gd name="connsiteX53" fmla="*/ 779704 w 4601817"/>
                  <a:gd name="connsiteY53" fmla="*/ 1231624 h 1888435"/>
                  <a:gd name="connsiteX54" fmla="*/ 866775 w 4601817"/>
                  <a:gd name="connsiteY54" fmla="*/ 1131818 h 1888435"/>
                  <a:gd name="connsiteX55" fmla="*/ 950119 w 4601817"/>
                  <a:gd name="connsiteY55" fmla="*/ 1055826 h 1888435"/>
                  <a:gd name="connsiteX56" fmla="*/ 1023730 w 4601817"/>
                  <a:gd name="connsiteY56" fmla="*/ 1033670 h 1888435"/>
                  <a:gd name="connsiteX57" fmla="*/ 1143000 w 4601817"/>
                  <a:gd name="connsiteY57" fmla="*/ 1055826 h 1888435"/>
                  <a:gd name="connsiteX58" fmla="*/ 1268896 w 4601817"/>
                  <a:gd name="connsiteY58" fmla="*/ 1110284 h 1888435"/>
                  <a:gd name="connsiteX59" fmla="*/ 1408146 w 4601817"/>
                  <a:gd name="connsiteY59" fmla="*/ 1151697 h 1888435"/>
                  <a:gd name="connsiteX60" fmla="*/ 1550504 w 4601817"/>
                  <a:gd name="connsiteY60" fmla="*/ 1169608 h 1888435"/>
                  <a:gd name="connsiteX61" fmla="*/ 1645444 w 4601817"/>
                  <a:gd name="connsiteY61" fmla="*/ 1282044 h 1888435"/>
                  <a:gd name="connsiteX62" fmla="*/ 1736139 w 4601817"/>
                  <a:gd name="connsiteY62" fmla="*/ 1330187 h 1888435"/>
                  <a:gd name="connsiteX63" fmla="*/ 1833873 w 4601817"/>
                  <a:gd name="connsiteY63" fmla="*/ 1350893 h 1888435"/>
                  <a:gd name="connsiteX64" fmla="*/ 1987826 w 4601817"/>
                  <a:gd name="connsiteY64" fmla="*/ 1331843 h 1888435"/>
                  <a:gd name="connsiteX65" fmla="*/ 2246243 w 4601817"/>
                  <a:gd name="connsiteY65" fmla="*/ 1242391 h 1888435"/>
                  <a:gd name="connsiteX66" fmla="*/ 2464904 w 4601817"/>
                  <a:gd name="connsiteY66" fmla="*/ 1143000 h 1888435"/>
                  <a:gd name="connsiteX67" fmla="*/ 2653748 w 4601817"/>
                  <a:gd name="connsiteY67" fmla="*/ 1030150 h 1888435"/>
                  <a:gd name="connsiteX68" fmla="*/ 2773017 w 4601817"/>
                  <a:gd name="connsiteY68" fmla="*/ 1033670 h 1888435"/>
                  <a:gd name="connsiteX69" fmla="*/ 2918171 w 4601817"/>
                  <a:gd name="connsiteY69" fmla="*/ 1033670 h 1888435"/>
                  <a:gd name="connsiteX70" fmla="*/ 3041064 w 4601817"/>
                  <a:gd name="connsiteY70" fmla="*/ 1085022 h 1888435"/>
                  <a:gd name="connsiteX71" fmla="*/ 3163853 w 4601817"/>
                  <a:gd name="connsiteY71" fmla="*/ 1311965 h 1888435"/>
                  <a:gd name="connsiteX72" fmla="*/ 3169030 w 4601817"/>
                  <a:gd name="connsiteY72" fmla="*/ 1592642 h 1888435"/>
                  <a:gd name="connsiteX73" fmla="*/ 3220278 w 4601817"/>
                  <a:gd name="connsiteY73" fmla="*/ 1689652 h 1888435"/>
                  <a:gd name="connsiteX74" fmla="*/ 3339548 w 4601817"/>
                  <a:gd name="connsiteY74" fmla="*/ 1828800 h 1888435"/>
                  <a:gd name="connsiteX75" fmla="*/ 3429000 w 4601817"/>
                  <a:gd name="connsiteY75" fmla="*/ 1888435 h 1888435"/>
                  <a:gd name="connsiteX76" fmla="*/ 3568148 w 4601817"/>
                  <a:gd name="connsiteY76" fmla="*/ 1868556 h 1888435"/>
                  <a:gd name="connsiteX77" fmla="*/ 3747052 w 4601817"/>
                  <a:gd name="connsiteY77" fmla="*/ 1789043 h 1888435"/>
                  <a:gd name="connsiteX78" fmla="*/ 4045226 w 4601817"/>
                  <a:gd name="connsiteY78" fmla="*/ 1689652 h 1888435"/>
                  <a:gd name="connsiteX79" fmla="*/ 4224130 w 4601817"/>
                  <a:gd name="connsiteY79" fmla="*/ 1490870 h 1888435"/>
                  <a:gd name="connsiteX80" fmla="*/ 4293704 w 4601817"/>
                  <a:gd name="connsiteY80" fmla="*/ 1282148 h 1888435"/>
                  <a:gd name="connsiteX81" fmla="*/ 4303643 w 4601817"/>
                  <a:gd name="connsiteY81" fmla="*/ 1073426 h 1888435"/>
                  <a:gd name="connsiteX82" fmla="*/ 4323522 w 4601817"/>
                  <a:gd name="connsiteY82" fmla="*/ 884583 h 1888435"/>
                  <a:gd name="connsiteX83" fmla="*/ 4422913 w 4601817"/>
                  <a:gd name="connsiteY83" fmla="*/ 715617 h 1888435"/>
                  <a:gd name="connsiteX84" fmla="*/ 4522304 w 4601817"/>
                  <a:gd name="connsiteY84" fmla="*/ 546652 h 1888435"/>
                  <a:gd name="connsiteX85" fmla="*/ 4601817 w 4601817"/>
                  <a:gd name="connsiteY85" fmla="*/ 308113 h 1888435"/>
                  <a:gd name="connsiteX86" fmla="*/ 4572000 w 4601817"/>
                  <a:gd name="connsiteY86" fmla="*/ 119270 h 1888435"/>
                  <a:gd name="connsiteX87" fmla="*/ 4532243 w 4601817"/>
                  <a:gd name="connsiteY87" fmla="*/ 49696 h 1888435"/>
                  <a:gd name="connsiteX88" fmla="*/ 4472609 w 4601817"/>
                  <a:gd name="connsiteY88" fmla="*/ 19878 h 1888435"/>
                  <a:gd name="connsiteX89" fmla="*/ 4353339 w 4601817"/>
                  <a:gd name="connsiteY89" fmla="*/ 119270 h 1888435"/>
                  <a:gd name="connsiteX90" fmla="*/ 4253948 w 4601817"/>
                  <a:gd name="connsiteY90" fmla="*/ 188843 h 1888435"/>
                  <a:gd name="connsiteX91" fmla="*/ 4144617 w 4601817"/>
                  <a:gd name="connsiteY91" fmla="*/ 168965 h 1888435"/>
                  <a:gd name="connsiteX92" fmla="*/ 4065104 w 4601817"/>
                  <a:gd name="connsiteY92" fmla="*/ 99391 h 1888435"/>
                  <a:gd name="connsiteX93" fmla="*/ 4035287 w 4601817"/>
                  <a:gd name="connsiteY93" fmla="*/ 0 h 1888435"/>
                  <a:gd name="connsiteX94" fmla="*/ 3906078 w 4601817"/>
                  <a:gd name="connsiteY94" fmla="*/ 9939 h 1888435"/>
                  <a:gd name="connsiteX0" fmla="*/ 3906078 w 4601817"/>
                  <a:gd name="connsiteY0" fmla="*/ 9939 h 1888435"/>
                  <a:gd name="connsiteX1" fmla="*/ 3727174 w 4601817"/>
                  <a:gd name="connsiteY1" fmla="*/ 119270 h 1888435"/>
                  <a:gd name="connsiteX2" fmla="*/ 3498574 w 4601817"/>
                  <a:gd name="connsiteY2" fmla="*/ 218661 h 1888435"/>
                  <a:gd name="connsiteX3" fmla="*/ 3389243 w 4601817"/>
                  <a:gd name="connsiteY3" fmla="*/ 437322 h 1888435"/>
                  <a:gd name="connsiteX4" fmla="*/ 3240157 w 4601817"/>
                  <a:gd name="connsiteY4" fmla="*/ 556591 h 1888435"/>
                  <a:gd name="connsiteX5" fmla="*/ 3132794 w 4601817"/>
                  <a:gd name="connsiteY5" fmla="*/ 594381 h 1888435"/>
                  <a:gd name="connsiteX6" fmla="*/ 3011557 w 4601817"/>
                  <a:gd name="connsiteY6" fmla="*/ 576470 h 1888435"/>
                  <a:gd name="connsiteX7" fmla="*/ 2941983 w 4601817"/>
                  <a:gd name="connsiteY7" fmla="*/ 546652 h 1888435"/>
                  <a:gd name="connsiteX8" fmla="*/ 2840831 w 4601817"/>
                  <a:gd name="connsiteY8" fmla="*/ 558144 h 1888435"/>
                  <a:gd name="connsiteX9" fmla="*/ 2773949 w 4601817"/>
                  <a:gd name="connsiteY9" fmla="*/ 610222 h 1888435"/>
                  <a:gd name="connsiteX10" fmla="*/ 2635526 w 4601817"/>
                  <a:gd name="connsiteY10" fmla="*/ 709612 h 1888435"/>
                  <a:gd name="connsiteX11" fmla="*/ 2514600 w 4601817"/>
                  <a:gd name="connsiteY11" fmla="*/ 715617 h 1888435"/>
                  <a:gd name="connsiteX12" fmla="*/ 2364581 w 4601817"/>
                  <a:gd name="connsiteY12" fmla="*/ 667682 h 1888435"/>
                  <a:gd name="connsiteX13" fmla="*/ 2217772 w 4601817"/>
                  <a:gd name="connsiteY13" fmla="*/ 570568 h 1888435"/>
                  <a:gd name="connsiteX14" fmla="*/ 2057400 w 4601817"/>
                  <a:gd name="connsiteY14" fmla="*/ 477078 h 1888435"/>
                  <a:gd name="connsiteX15" fmla="*/ 1961632 w 4601817"/>
                  <a:gd name="connsiteY15" fmla="*/ 441671 h 1888435"/>
                  <a:gd name="connsiteX16" fmla="*/ 1818861 w 4601817"/>
                  <a:gd name="connsiteY16" fmla="*/ 387626 h 1888435"/>
                  <a:gd name="connsiteX17" fmla="*/ 1719470 w 4601817"/>
                  <a:gd name="connsiteY17" fmla="*/ 447261 h 1888435"/>
                  <a:gd name="connsiteX18" fmla="*/ 1674950 w 4601817"/>
                  <a:gd name="connsiteY18" fmla="*/ 489088 h 1888435"/>
                  <a:gd name="connsiteX19" fmla="*/ 1717917 w 4601817"/>
                  <a:gd name="connsiteY19" fmla="*/ 725971 h 1888435"/>
                  <a:gd name="connsiteX20" fmla="*/ 1729409 w 4601817"/>
                  <a:gd name="connsiteY20" fmla="*/ 874643 h 1888435"/>
                  <a:gd name="connsiteX21" fmla="*/ 1697209 w 4601817"/>
                  <a:gd name="connsiteY21" fmla="*/ 919990 h 1888435"/>
                  <a:gd name="connsiteX22" fmla="*/ 1624013 w 4601817"/>
                  <a:gd name="connsiteY22" fmla="*/ 958194 h 1888435"/>
                  <a:gd name="connsiteX23" fmla="*/ 1510748 w 4601817"/>
                  <a:gd name="connsiteY23" fmla="*/ 914400 h 1888435"/>
                  <a:gd name="connsiteX24" fmla="*/ 1341783 w 4601817"/>
                  <a:gd name="connsiteY24" fmla="*/ 755374 h 1888435"/>
                  <a:gd name="connsiteX25" fmla="*/ 1202635 w 4601817"/>
                  <a:gd name="connsiteY25" fmla="*/ 616226 h 1888435"/>
                  <a:gd name="connsiteX26" fmla="*/ 1113183 w 4601817"/>
                  <a:gd name="connsiteY26" fmla="*/ 546652 h 1888435"/>
                  <a:gd name="connsiteX27" fmla="*/ 1013791 w 4601817"/>
                  <a:gd name="connsiteY27" fmla="*/ 377687 h 1888435"/>
                  <a:gd name="connsiteX28" fmla="*/ 954157 w 4601817"/>
                  <a:gd name="connsiteY28" fmla="*/ 278296 h 1888435"/>
                  <a:gd name="connsiteX29" fmla="*/ 904461 w 4601817"/>
                  <a:gd name="connsiteY29" fmla="*/ 238539 h 1888435"/>
                  <a:gd name="connsiteX30" fmla="*/ 824948 w 4601817"/>
                  <a:gd name="connsiteY30" fmla="*/ 278296 h 1888435"/>
                  <a:gd name="connsiteX31" fmla="*/ 725557 w 4601817"/>
                  <a:gd name="connsiteY31" fmla="*/ 337930 h 1888435"/>
                  <a:gd name="connsiteX32" fmla="*/ 665922 w 4601817"/>
                  <a:gd name="connsiteY32" fmla="*/ 337930 h 1888435"/>
                  <a:gd name="connsiteX33" fmla="*/ 556591 w 4601817"/>
                  <a:gd name="connsiteY33" fmla="*/ 457200 h 1888435"/>
                  <a:gd name="connsiteX34" fmla="*/ 467139 w 4601817"/>
                  <a:gd name="connsiteY34" fmla="*/ 536713 h 1888435"/>
                  <a:gd name="connsiteX35" fmla="*/ 377687 w 4601817"/>
                  <a:gd name="connsiteY35" fmla="*/ 536713 h 1888435"/>
                  <a:gd name="connsiteX36" fmla="*/ 337930 w 4601817"/>
                  <a:gd name="connsiteY36" fmla="*/ 487017 h 1888435"/>
                  <a:gd name="connsiteX37" fmla="*/ 208722 w 4601817"/>
                  <a:gd name="connsiteY37" fmla="*/ 298174 h 1888435"/>
                  <a:gd name="connsiteX38" fmla="*/ 168965 w 4601817"/>
                  <a:gd name="connsiteY38" fmla="*/ 178904 h 1888435"/>
                  <a:gd name="connsiteX39" fmla="*/ 92869 w 4601817"/>
                  <a:gd name="connsiteY39" fmla="*/ 108088 h 1888435"/>
                  <a:gd name="connsiteX40" fmla="*/ 49696 w 4601817"/>
                  <a:gd name="connsiteY40" fmla="*/ 149087 h 1888435"/>
                  <a:gd name="connsiteX41" fmla="*/ 0 w 4601817"/>
                  <a:gd name="connsiteY41" fmla="*/ 188843 h 1888435"/>
                  <a:gd name="connsiteX42" fmla="*/ 0 w 4601817"/>
                  <a:gd name="connsiteY42" fmla="*/ 298174 h 1888435"/>
                  <a:gd name="connsiteX43" fmla="*/ 79513 w 4601817"/>
                  <a:gd name="connsiteY43" fmla="*/ 457200 h 1888435"/>
                  <a:gd name="connsiteX44" fmla="*/ 99391 w 4601817"/>
                  <a:gd name="connsiteY44" fmla="*/ 596348 h 1888435"/>
                  <a:gd name="connsiteX45" fmla="*/ 79513 w 4601817"/>
                  <a:gd name="connsiteY45" fmla="*/ 795130 h 1888435"/>
                  <a:gd name="connsiteX46" fmla="*/ 79513 w 4601817"/>
                  <a:gd name="connsiteY46" fmla="*/ 904461 h 1888435"/>
                  <a:gd name="connsiteX47" fmla="*/ 188843 w 4601817"/>
                  <a:gd name="connsiteY47" fmla="*/ 993913 h 1888435"/>
                  <a:gd name="connsiteX48" fmla="*/ 397565 w 4601817"/>
                  <a:gd name="connsiteY48" fmla="*/ 1043609 h 1888435"/>
                  <a:gd name="connsiteX49" fmla="*/ 474697 w 4601817"/>
                  <a:gd name="connsiteY49" fmla="*/ 1065040 h 1888435"/>
                  <a:gd name="connsiteX50" fmla="*/ 516835 w 4601817"/>
                  <a:gd name="connsiteY50" fmla="*/ 1143000 h 1888435"/>
                  <a:gd name="connsiteX51" fmla="*/ 529569 w 4601817"/>
                  <a:gd name="connsiteY51" fmla="*/ 1247153 h 1888435"/>
                  <a:gd name="connsiteX52" fmla="*/ 605045 w 4601817"/>
                  <a:gd name="connsiteY52" fmla="*/ 1290845 h 1888435"/>
                  <a:gd name="connsiteX53" fmla="*/ 692530 w 4601817"/>
                  <a:gd name="connsiteY53" fmla="*/ 1250778 h 1888435"/>
                  <a:gd name="connsiteX54" fmla="*/ 779704 w 4601817"/>
                  <a:gd name="connsiteY54" fmla="*/ 1231624 h 1888435"/>
                  <a:gd name="connsiteX55" fmla="*/ 866775 w 4601817"/>
                  <a:gd name="connsiteY55" fmla="*/ 1131818 h 1888435"/>
                  <a:gd name="connsiteX56" fmla="*/ 950119 w 4601817"/>
                  <a:gd name="connsiteY56" fmla="*/ 1055826 h 1888435"/>
                  <a:gd name="connsiteX57" fmla="*/ 1023730 w 4601817"/>
                  <a:gd name="connsiteY57" fmla="*/ 1033670 h 1888435"/>
                  <a:gd name="connsiteX58" fmla="*/ 1143000 w 4601817"/>
                  <a:gd name="connsiteY58" fmla="*/ 1055826 h 1888435"/>
                  <a:gd name="connsiteX59" fmla="*/ 1268896 w 4601817"/>
                  <a:gd name="connsiteY59" fmla="*/ 1110284 h 1888435"/>
                  <a:gd name="connsiteX60" fmla="*/ 1408146 w 4601817"/>
                  <a:gd name="connsiteY60" fmla="*/ 1151697 h 1888435"/>
                  <a:gd name="connsiteX61" fmla="*/ 1550504 w 4601817"/>
                  <a:gd name="connsiteY61" fmla="*/ 1169608 h 1888435"/>
                  <a:gd name="connsiteX62" fmla="*/ 1645444 w 4601817"/>
                  <a:gd name="connsiteY62" fmla="*/ 1282044 h 1888435"/>
                  <a:gd name="connsiteX63" fmla="*/ 1736139 w 4601817"/>
                  <a:gd name="connsiteY63" fmla="*/ 1330187 h 1888435"/>
                  <a:gd name="connsiteX64" fmla="*/ 1833873 w 4601817"/>
                  <a:gd name="connsiteY64" fmla="*/ 1350893 h 1888435"/>
                  <a:gd name="connsiteX65" fmla="*/ 1987826 w 4601817"/>
                  <a:gd name="connsiteY65" fmla="*/ 1331843 h 1888435"/>
                  <a:gd name="connsiteX66" fmla="*/ 2246243 w 4601817"/>
                  <a:gd name="connsiteY66" fmla="*/ 1242391 h 1888435"/>
                  <a:gd name="connsiteX67" fmla="*/ 2464904 w 4601817"/>
                  <a:gd name="connsiteY67" fmla="*/ 1143000 h 1888435"/>
                  <a:gd name="connsiteX68" fmla="*/ 2653748 w 4601817"/>
                  <a:gd name="connsiteY68" fmla="*/ 1030150 h 1888435"/>
                  <a:gd name="connsiteX69" fmla="*/ 2773017 w 4601817"/>
                  <a:gd name="connsiteY69" fmla="*/ 1033670 h 1888435"/>
                  <a:gd name="connsiteX70" fmla="*/ 2918171 w 4601817"/>
                  <a:gd name="connsiteY70" fmla="*/ 1033670 h 1888435"/>
                  <a:gd name="connsiteX71" fmla="*/ 3041064 w 4601817"/>
                  <a:gd name="connsiteY71" fmla="*/ 1085022 h 1888435"/>
                  <a:gd name="connsiteX72" fmla="*/ 3163853 w 4601817"/>
                  <a:gd name="connsiteY72" fmla="*/ 1311965 h 1888435"/>
                  <a:gd name="connsiteX73" fmla="*/ 3169030 w 4601817"/>
                  <a:gd name="connsiteY73" fmla="*/ 1592642 h 1888435"/>
                  <a:gd name="connsiteX74" fmla="*/ 3220278 w 4601817"/>
                  <a:gd name="connsiteY74" fmla="*/ 1689652 h 1888435"/>
                  <a:gd name="connsiteX75" fmla="*/ 3339548 w 4601817"/>
                  <a:gd name="connsiteY75" fmla="*/ 1828800 h 1888435"/>
                  <a:gd name="connsiteX76" fmla="*/ 3429000 w 4601817"/>
                  <a:gd name="connsiteY76" fmla="*/ 1888435 h 1888435"/>
                  <a:gd name="connsiteX77" fmla="*/ 3568148 w 4601817"/>
                  <a:gd name="connsiteY77" fmla="*/ 1868556 h 1888435"/>
                  <a:gd name="connsiteX78" fmla="*/ 3747052 w 4601817"/>
                  <a:gd name="connsiteY78" fmla="*/ 1789043 h 1888435"/>
                  <a:gd name="connsiteX79" fmla="*/ 4045226 w 4601817"/>
                  <a:gd name="connsiteY79" fmla="*/ 1689652 h 1888435"/>
                  <a:gd name="connsiteX80" fmla="*/ 4224130 w 4601817"/>
                  <a:gd name="connsiteY80" fmla="*/ 1490870 h 1888435"/>
                  <a:gd name="connsiteX81" fmla="*/ 4293704 w 4601817"/>
                  <a:gd name="connsiteY81" fmla="*/ 1282148 h 1888435"/>
                  <a:gd name="connsiteX82" fmla="*/ 4303643 w 4601817"/>
                  <a:gd name="connsiteY82" fmla="*/ 1073426 h 1888435"/>
                  <a:gd name="connsiteX83" fmla="*/ 4323522 w 4601817"/>
                  <a:gd name="connsiteY83" fmla="*/ 884583 h 1888435"/>
                  <a:gd name="connsiteX84" fmla="*/ 4422913 w 4601817"/>
                  <a:gd name="connsiteY84" fmla="*/ 715617 h 1888435"/>
                  <a:gd name="connsiteX85" fmla="*/ 4522304 w 4601817"/>
                  <a:gd name="connsiteY85" fmla="*/ 546652 h 1888435"/>
                  <a:gd name="connsiteX86" fmla="*/ 4601817 w 4601817"/>
                  <a:gd name="connsiteY86" fmla="*/ 308113 h 1888435"/>
                  <a:gd name="connsiteX87" fmla="*/ 4572000 w 4601817"/>
                  <a:gd name="connsiteY87" fmla="*/ 119270 h 1888435"/>
                  <a:gd name="connsiteX88" fmla="*/ 4532243 w 4601817"/>
                  <a:gd name="connsiteY88" fmla="*/ 49696 h 1888435"/>
                  <a:gd name="connsiteX89" fmla="*/ 4472609 w 4601817"/>
                  <a:gd name="connsiteY89" fmla="*/ 19878 h 1888435"/>
                  <a:gd name="connsiteX90" fmla="*/ 4353339 w 4601817"/>
                  <a:gd name="connsiteY90" fmla="*/ 119270 h 1888435"/>
                  <a:gd name="connsiteX91" fmla="*/ 4253948 w 4601817"/>
                  <a:gd name="connsiteY91" fmla="*/ 188843 h 1888435"/>
                  <a:gd name="connsiteX92" fmla="*/ 4144617 w 4601817"/>
                  <a:gd name="connsiteY92" fmla="*/ 168965 h 1888435"/>
                  <a:gd name="connsiteX93" fmla="*/ 4065104 w 4601817"/>
                  <a:gd name="connsiteY93" fmla="*/ 99391 h 1888435"/>
                  <a:gd name="connsiteX94" fmla="*/ 4035287 w 4601817"/>
                  <a:gd name="connsiteY94" fmla="*/ 0 h 1888435"/>
                  <a:gd name="connsiteX95" fmla="*/ 3906078 w 4601817"/>
                  <a:gd name="connsiteY95" fmla="*/ 9939 h 1888435"/>
                  <a:gd name="connsiteX0" fmla="*/ 3906078 w 4601817"/>
                  <a:gd name="connsiteY0" fmla="*/ 9939 h 1888435"/>
                  <a:gd name="connsiteX1" fmla="*/ 3727174 w 4601817"/>
                  <a:gd name="connsiteY1" fmla="*/ 119270 h 1888435"/>
                  <a:gd name="connsiteX2" fmla="*/ 3498574 w 4601817"/>
                  <a:gd name="connsiteY2" fmla="*/ 218661 h 1888435"/>
                  <a:gd name="connsiteX3" fmla="*/ 3389243 w 4601817"/>
                  <a:gd name="connsiteY3" fmla="*/ 437322 h 1888435"/>
                  <a:gd name="connsiteX4" fmla="*/ 3240157 w 4601817"/>
                  <a:gd name="connsiteY4" fmla="*/ 556591 h 1888435"/>
                  <a:gd name="connsiteX5" fmla="*/ 3132794 w 4601817"/>
                  <a:gd name="connsiteY5" fmla="*/ 594381 h 1888435"/>
                  <a:gd name="connsiteX6" fmla="*/ 3011557 w 4601817"/>
                  <a:gd name="connsiteY6" fmla="*/ 576470 h 1888435"/>
                  <a:gd name="connsiteX7" fmla="*/ 2941983 w 4601817"/>
                  <a:gd name="connsiteY7" fmla="*/ 546652 h 1888435"/>
                  <a:gd name="connsiteX8" fmla="*/ 2840831 w 4601817"/>
                  <a:gd name="connsiteY8" fmla="*/ 558144 h 1888435"/>
                  <a:gd name="connsiteX9" fmla="*/ 2773949 w 4601817"/>
                  <a:gd name="connsiteY9" fmla="*/ 610222 h 1888435"/>
                  <a:gd name="connsiteX10" fmla="*/ 2635526 w 4601817"/>
                  <a:gd name="connsiteY10" fmla="*/ 709612 h 1888435"/>
                  <a:gd name="connsiteX11" fmla="*/ 2514600 w 4601817"/>
                  <a:gd name="connsiteY11" fmla="*/ 715617 h 1888435"/>
                  <a:gd name="connsiteX12" fmla="*/ 2364581 w 4601817"/>
                  <a:gd name="connsiteY12" fmla="*/ 667682 h 1888435"/>
                  <a:gd name="connsiteX13" fmla="*/ 2217772 w 4601817"/>
                  <a:gd name="connsiteY13" fmla="*/ 570568 h 1888435"/>
                  <a:gd name="connsiteX14" fmla="*/ 2057400 w 4601817"/>
                  <a:gd name="connsiteY14" fmla="*/ 477078 h 1888435"/>
                  <a:gd name="connsiteX15" fmla="*/ 1961632 w 4601817"/>
                  <a:gd name="connsiteY15" fmla="*/ 441671 h 1888435"/>
                  <a:gd name="connsiteX16" fmla="*/ 1818861 w 4601817"/>
                  <a:gd name="connsiteY16" fmla="*/ 387626 h 1888435"/>
                  <a:gd name="connsiteX17" fmla="*/ 1719470 w 4601817"/>
                  <a:gd name="connsiteY17" fmla="*/ 447261 h 1888435"/>
                  <a:gd name="connsiteX18" fmla="*/ 1674950 w 4601817"/>
                  <a:gd name="connsiteY18" fmla="*/ 489088 h 1888435"/>
                  <a:gd name="connsiteX19" fmla="*/ 1717917 w 4601817"/>
                  <a:gd name="connsiteY19" fmla="*/ 725971 h 1888435"/>
                  <a:gd name="connsiteX20" fmla="*/ 1729409 w 4601817"/>
                  <a:gd name="connsiteY20" fmla="*/ 874643 h 1888435"/>
                  <a:gd name="connsiteX21" fmla="*/ 1697209 w 4601817"/>
                  <a:gd name="connsiteY21" fmla="*/ 919990 h 1888435"/>
                  <a:gd name="connsiteX22" fmla="*/ 1624013 w 4601817"/>
                  <a:gd name="connsiteY22" fmla="*/ 958194 h 1888435"/>
                  <a:gd name="connsiteX23" fmla="*/ 1510748 w 4601817"/>
                  <a:gd name="connsiteY23" fmla="*/ 914400 h 1888435"/>
                  <a:gd name="connsiteX24" fmla="*/ 1341783 w 4601817"/>
                  <a:gd name="connsiteY24" fmla="*/ 755374 h 1888435"/>
                  <a:gd name="connsiteX25" fmla="*/ 1202635 w 4601817"/>
                  <a:gd name="connsiteY25" fmla="*/ 616226 h 1888435"/>
                  <a:gd name="connsiteX26" fmla="*/ 1113183 w 4601817"/>
                  <a:gd name="connsiteY26" fmla="*/ 546652 h 1888435"/>
                  <a:gd name="connsiteX27" fmla="*/ 1013791 w 4601817"/>
                  <a:gd name="connsiteY27" fmla="*/ 377687 h 1888435"/>
                  <a:gd name="connsiteX28" fmla="*/ 954157 w 4601817"/>
                  <a:gd name="connsiteY28" fmla="*/ 278296 h 1888435"/>
                  <a:gd name="connsiteX29" fmla="*/ 904461 w 4601817"/>
                  <a:gd name="connsiteY29" fmla="*/ 238539 h 1888435"/>
                  <a:gd name="connsiteX30" fmla="*/ 824948 w 4601817"/>
                  <a:gd name="connsiteY30" fmla="*/ 278296 h 1888435"/>
                  <a:gd name="connsiteX31" fmla="*/ 725557 w 4601817"/>
                  <a:gd name="connsiteY31" fmla="*/ 337930 h 1888435"/>
                  <a:gd name="connsiteX32" fmla="*/ 665922 w 4601817"/>
                  <a:gd name="connsiteY32" fmla="*/ 337930 h 1888435"/>
                  <a:gd name="connsiteX33" fmla="*/ 556591 w 4601817"/>
                  <a:gd name="connsiteY33" fmla="*/ 457200 h 1888435"/>
                  <a:gd name="connsiteX34" fmla="*/ 467139 w 4601817"/>
                  <a:gd name="connsiteY34" fmla="*/ 536713 h 1888435"/>
                  <a:gd name="connsiteX35" fmla="*/ 377687 w 4601817"/>
                  <a:gd name="connsiteY35" fmla="*/ 536713 h 1888435"/>
                  <a:gd name="connsiteX36" fmla="*/ 337930 w 4601817"/>
                  <a:gd name="connsiteY36" fmla="*/ 487017 h 1888435"/>
                  <a:gd name="connsiteX37" fmla="*/ 208722 w 4601817"/>
                  <a:gd name="connsiteY37" fmla="*/ 298174 h 1888435"/>
                  <a:gd name="connsiteX38" fmla="*/ 149915 w 4601817"/>
                  <a:gd name="connsiteY38" fmla="*/ 176522 h 1888435"/>
                  <a:gd name="connsiteX39" fmla="*/ 92869 w 4601817"/>
                  <a:gd name="connsiteY39" fmla="*/ 108088 h 1888435"/>
                  <a:gd name="connsiteX40" fmla="*/ 49696 w 4601817"/>
                  <a:gd name="connsiteY40" fmla="*/ 149087 h 1888435"/>
                  <a:gd name="connsiteX41" fmla="*/ 0 w 4601817"/>
                  <a:gd name="connsiteY41" fmla="*/ 188843 h 1888435"/>
                  <a:gd name="connsiteX42" fmla="*/ 0 w 4601817"/>
                  <a:gd name="connsiteY42" fmla="*/ 298174 h 1888435"/>
                  <a:gd name="connsiteX43" fmla="*/ 79513 w 4601817"/>
                  <a:gd name="connsiteY43" fmla="*/ 457200 h 1888435"/>
                  <a:gd name="connsiteX44" fmla="*/ 99391 w 4601817"/>
                  <a:gd name="connsiteY44" fmla="*/ 596348 h 1888435"/>
                  <a:gd name="connsiteX45" fmla="*/ 79513 w 4601817"/>
                  <a:gd name="connsiteY45" fmla="*/ 795130 h 1888435"/>
                  <a:gd name="connsiteX46" fmla="*/ 79513 w 4601817"/>
                  <a:gd name="connsiteY46" fmla="*/ 904461 h 1888435"/>
                  <a:gd name="connsiteX47" fmla="*/ 188843 w 4601817"/>
                  <a:gd name="connsiteY47" fmla="*/ 993913 h 1888435"/>
                  <a:gd name="connsiteX48" fmla="*/ 397565 w 4601817"/>
                  <a:gd name="connsiteY48" fmla="*/ 1043609 h 1888435"/>
                  <a:gd name="connsiteX49" fmla="*/ 474697 w 4601817"/>
                  <a:gd name="connsiteY49" fmla="*/ 1065040 h 1888435"/>
                  <a:gd name="connsiteX50" fmla="*/ 516835 w 4601817"/>
                  <a:gd name="connsiteY50" fmla="*/ 1143000 h 1888435"/>
                  <a:gd name="connsiteX51" fmla="*/ 529569 w 4601817"/>
                  <a:gd name="connsiteY51" fmla="*/ 1247153 h 1888435"/>
                  <a:gd name="connsiteX52" fmla="*/ 605045 w 4601817"/>
                  <a:gd name="connsiteY52" fmla="*/ 1290845 h 1888435"/>
                  <a:gd name="connsiteX53" fmla="*/ 692530 w 4601817"/>
                  <a:gd name="connsiteY53" fmla="*/ 1250778 h 1888435"/>
                  <a:gd name="connsiteX54" fmla="*/ 779704 w 4601817"/>
                  <a:gd name="connsiteY54" fmla="*/ 1231624 h 1888435"/>
                  <a:gd name="connsiteX55" fmla="*/ 866775 w 4601817"/>
                  <a:gd name="connsiteY55" fmla="*/ 1131818 h 1888435"/>
                  <a:gd name="connsiteX56" fmla="*/ 950119 w 4601817"/>
                  <a:gd name="connsiteY56" fmla="*/ 1055826 h 1888435"/>
                  <a:gd name="connsiteX57" fmla="*/ 1023730 w 4601817"/>
                  <a:gd name="connsiteY57" fmla="*/ 1033670 h 1888435"/>
                  <a:gd name="connsiteX58" fmla="*/ 1143000 w 4601817"/>
                  <a:gd name="connsiteY58" fmla="*/ 1055826 h 1888435"/>
                  <a:gd name="connsiteX59" fmla="*/ 1268896 w 4601817"/>
                  <a:gd name="connsiteY59" fmla="*/ 1110284 h 1888435"/>
                  <a:gd name="connsiteX60" fmla="*/ 1408146 w 4601817"/>
                  <a:gd name="connsiteY60" fmla="*/ 1151697 h 1888435"/>
                  <a:gd name="connsiteX61" fmla="*/ 1550504 w 4601817"/>
                  <a:gd name="connsiteY61" fmla="*/ 1169608 h 1888435"/>
                  <a:gd name="connsiteX62" fmla="*/ 1645444 w 4601817"/>
                  <a:gd name="connsiteY62" fmla="*/ 1282044 h 1888435"/>
                  <a:gd name="connsiteX63" fmla="*/ 1736139 w 4601817"/>
                  <a:gd name="connsiteY63" fmla="*/ 1330187 h 1888435"/>
                  <a:gd name="connsiteX64" fmla="*/ 1833873 w 4601817"/>
                  <a:gd name="connsiteY64" fmla="*/ 1350893 h 1888435"/>
                  <a:gd name="connsiteX65" fmla="*/ 1987826 w 4601817"/>
                  <a:gd name="connsiteY65" fmla="*/ 1331843 h 1888435"/>
                  <a:gd name="connsiteX66" fmla="*/ 2246243 w 4601817"/>
                  <a:gd name="connsiteY66" fmla="*/ 1242391 h 1888435"/>
                  <a:gd name="connsiteX67" fmla="*/ 2464904 w 4601817"/>
                  <a:gd name="connsiteY67" fmla="*/ 1143000 h 1888435"/>
                  <a:gd name="connsiteX68" fmla="*/ 2653748 w 4601817"/>
                  <a:gd name="connsiteY68" fmla="*/ 1030150 h 1888435"/>
                  <a:gd name="connsiteX69" fmla="*/ 2773017 w 4601817"/>
                  <a:gd name="connsiteY69" fmla="*/ 1033670 h 1888435"/>
                  <a:gd name="connsiteX70" fmla="*/ 2918171 w 4601817"/>
                  <a:gd name="connsiteY70" fmla="*/ 1033670 h 1888435"/>
                  <a:gd name="connsiteX71" fmla="*/ 3041064 w 4601817"/>
                  <a:gd name="connsiteY71" fmla="*/ 1085022 h 1888435"/>
                  <a:gd name="connsiteX72" fmla="*/ 3163853 w 4601817"/>
                  <a:gd name="connsiteY72" fmla="*/ 1311965 h 1888435"/>
                  <a:gd name="connsiteX73" fmla="*/ 3169030 w 4601817"/>
                  <a:gd name="connsiteY73" fmla="*/ 1592642 h 1888435"/>
                  <a:gd name="connsiteX74" fmla="*/ 3220278 w 4601817"/>
                  <a:gd name="connsiteY74" fmla="*/ 1689652 h 1888435"/>
                  <a:gd name="connsiteX75" fmla="*/ 3339548 w 4601817"/>
                  <a:gd name="connsiteY75" fmla="*/ 1828800 h 1888435"/>
                  <a:gd name="connsiteX76" fmla="*/ 3429000 w 4601817"/>
                  <a:gd name="connsiteY76" fmla="*/ 1888435 h 1888435"/>
                  <a:gd name="connsiteX77" fmla="*/ 3568148 w 4601817"/>
                  <a:gd name="connsiteY77" fmla="*/ 1868556 h 1888435"/>
                  <a:gd name="connsiteX78" fmla="*/ 3747052 w 4601817"/>
                  <a:gd name="connsiteY78" fmla="*/ 1789043 h 1888435"/>
                  <a:gd name="connsiteX79" fmla="*/ 4045226 w 4601817"/>
                  <a:gd name="connsiteY79" fmla="*/ 1689652 h 1888435"/>
                  <a:gd name="connsiteX80" fmla="*/ 4224130 w 4601817"/>
                  <a:gd name="connsiteY80" fmla="*/ 1490870 h 1888435"/>
                  <a:gd name="connsiteX81" fmla="*/ 4293704 w 4601817"/>
                  <a:gd name="connsiteY81" fmla="*/ 1282148 h 1888435"/>
                  <a:gd name="connsiteX82" fmla="*/ 4303643 w 4601817"/>
                  <a:gd name="connsiteY82" fmla="*/ 1073426 h 1888435"/>
                  <a:gd name="connsiteX83" fmla="*/ 4323522 w 4601817"/>
                  <a:gd name="connsiteY83" fmla="*/ 884583 h 1888435"/>
                  <a:gd name="connsiteX84" fmla="*/ 4422913 w 4601817"/>
                  <a:gd name="connsiteY84" fmla="*/ 715617 h 1888435"/>
                  <a:gd name="connsiteX85" fmla="*/ 4522304 w 4601817"/>
                  <a:gd name="connsiteY85" fmla="*/ 546652 h 1888435"/>
                  <a:gd name="connsiteX86" fmla="*/ 4601817 w 4601817"/>
                  <a:gd name="connsiteY86" fmla="*/ 308113 h 1888435"/>
                  <a:gd name="connsiteX87" fmla="*/ 4572000 w 4601817"/>
                  <a:gd name="connsiteY87" fmla="*/ 119270 h 1888435"/>
                  <a:gd name="connsiteX88" fmla="*/ 4532243 w 4601817"/>
                  <a:gd name="connsiteY88" fmla="*/ 49696 h 1888435"/>
                  <a:gd name="connsiteX89" fmla="*/ 4472609 w 4601817"/>
                  <a:gd name="connsiteY89" fmla="*/ 19878 h 1888435"/>
                  <a:gd name="connsiteX90" fmla="*/ 4353339 w 4601817"/>
                  <a:gd name="connsiteY90" fmla="*/ 119270 h 1888435"/>
                  <a:gd name="connsiteX91" fmla="*/ 4253948 w 4601817"/>
                  <a:gd name="connsiteY91" fmla="*/ 188843 h 1888435"/>
                  <a:gd name="connsiteX92" fmla="*/ 4144617 w 4601817"/>
                  <a:gd name="connsiteY92" fmla="*/ 168965 h 1888435"/>
                  <a:gd name="connsiteX93" fmla="*/ 4065104 w 4601817"/>
                  <a:gd name="connsiteY93" fmla="*/ 99391 h 1888435"/>
                  <a:gd name="connsiteX94" fmla="*/ 4035287 w 4601817"/>
                  <a:gd name="connsiteY94" fmla="*/ 0 h 1888435"/>
                  <a:gd name="connsiteX95" fmla="*/ 3906078 w 4601817"/>
                  <a:gd name="connsiteY95" fmla="*/ 9939 h 1888435"/>
                  <a:gd name="connsiteX0" fmla="*/ 3906078 w 4601817"/>
                  <a:gd name="connsiteY0" fmla="*/ 9939 h 1888435"/>
                  <a:gd name="connsiteX1" fmla="*/ 3727174 w 4601817"/>
                  <a:gd name="connsiteY1" fmla="*/ 119270 h 1888435"/>
                  <a:gd name="connsiteX2" fmla="*/ 3498574 w 4601817"/>
                  <a:gd name="connsiteY2" fmla="*/ 218661 h 1888435"/>
                  <a:gd name="connsiteX3" fmla="*/ 3389243 w 4601817"/>
                  <a:gd name="connsiteY3" fmla="*/ 437322 h 1888435"/>
                  <a:gd name="connsiteX4" fmla="*/ 3240157 w 4601817"/>
                  <a:gd name="connsiteY4" fmla="*/ 556591 h 1888435"/>
                  <a:gd name="connsiteX5" fmla="*/ 3132794 w 4601817"/>
                  <a:gd name="connsiteY5" fmla="*/ 594381 h 1888435"/>
                  <a:gd name="connsiteX6" fmla="*/ 3011557 w 4601817"/>
                  <a:gd name="connsiteY6" fmla="*/ 576470 h 1888435"/>
                  <a:gd name="connsiteX7" fmla="*/ 2941983 w 4601817"/>
                  <a:gd name="connsiteY7" fmla="*/ 546652 h 1888435"/>
                  <a:gd name="connsiteX8" fmla="*/ 2840831 w 4601817"/>
                  <a:gd name="connsiteY8" fmla="*/ 558144 h 1888435"/>
                  <a:gd name="connsiteX9" fmla="*/ 2773949 w 4601817"/>
                  <a:gd name="connsiteY9" fmla="*/ 610222 h 1888435"/>
                  <a:gd name="connsiteX10" fmla="*/ 2635526 w 4601817"/>
                  <a:gd name="connsiteY10" fmla="*/ 709612 h 1888435"/>
                  <a:gd name="connsiteX11" fmla="*/ 2514600 w 4601817"/>
                  <a:gd name="connsiteY11" fmla="*/ 715617 h 1888435"/>
                  <a:gd name="connsiteX12" fmla="*/ 2364581 w 4601817"/>
                  <a:gd name="connsiteY12" fmla="*/ 667682 h 1888435"/>
                  <a:gd name="connsiteX13" fmla="*/ 2217772 w 4601817"/>
                  <a:gd name="connsiteY13" fmla="*/ 570568 h 1888435"/>
                  <a:gd name="connsiteX14" fmla="*/ 2057400 w 4601817"/>
                  <a:gd name="connsiteY14" fmla="*/ 477078 h 1888435"/>
                  <a:gd name="connsiteX15" fmla="*/ 1961632 w 4601817"/>
                  <a:gd name="connsiteY15" fmla="*/ 441671 h 1888435"/>
                  <a:gd name="connsiteX16" fmla="*/ 1818861 w 4601817"/>
                  <a:gd name="connsiteY16" fmla="*/ 387626 h 1888435"/>
                  <a:gd name="connsiteX17" fmla="*/ 1719470 w 4601817"/>
                  <a:gd name="connsiteY17" fmla="*/ 447261 h 1888435"/>
                  <a:gd name="connsiteX18" fmla="*/ 1674950 w 4601817"/>
                  <a:gd name="connsiteY18" fmla="*/ 489088 h 1888435"/>
                  <a:gd name="connsiteX19" fmla="*/ 1717917 w 4601817"/>
                  <a:gd name="connsiteY19" fmla="*/ 725971 h 1888435"/>
                  <a:gd name="connsiteX20" fmla="*/ 1729409 w 4601817"/>
                  <a:gd name="connsiteY20" fmla="*/ 874643 h 1888435"/>
                  <a:gd name="connsiteX21" fmla="*/ 1697209 w 4601817"/>
                  <a:gd name="connsiteY21" fmla="*/ 919990 h 1888435"/>
                  <a:gd name="connsiteX22" fmla="*/ 1624013 w 4601817"/>
                  <a:gd name="connsiteY22" fmla="*/ 958194 h 1888435"/>
                  <a:gd name="connsiteX23" fmla="*/ 1510748 w 4601817"/>
                  <a:gd name="connsiteY23" fmla="*/ 914400 h 1888435"/>
                  <a:gd name="connsiteX24" fmla="*/ 1341783 w 4601817"/>
                  <a:gd name="connsiteY24" fmla="*/ 755374 h 1888435"/>
                  <a:gd name="connsiteX25" fmla="*/ 1202635 w 4601817"/>
                  <a:gd name="connsiteY25" fmla="*/ 616226 h 1888435"/>
                  <a:gd name="connsiteX26" fmla="*/ 1113183 w 4601817"/>
                  <a:gd name="connsiteY26" fmla="*/ 546652 h 1888435"/>
                  <a:gd name="connsiteX27" fmla="*/ 1013791 w 4601817"/>
                  <a:gd name="connsiteY27" fmla="*/ 377687 h 1888435"/>
                  <a:gd name="connsiteX28" fmla="*/ 954157 w 4601817"/>
                  <a:gd name="connsiteY28" fmla="*/ 278296 h 1888435"/>
                  <a:gd name="connsiteX29" fmla="*/ 904461 w 4601817"/>
                  <a:gd name="connsiteY29" fmla="*/ 238539 h 1888435"/>
                  <a:gd name="connsiteX30" fmla="*/ 824948 w 4601817"/>
                  <a:gd name="connsiteY30" fmla="*/ 278296 h 1888435"/>
                  <a:gd name="connsiteX31" fmla="*/ 725557 w 4601817"/>
                  <a:gd name="connsiteY31" fmla="*/ 337930 h 1888435"/>
                  <a:gd name="connsiteX32" fmla="*/ 665922 w 4601817"/>
                  <a:gd name="connsiteY32" fmla="*/ 337930 h 1888435"/>
                  <a:gd name="connsiteX33" fmla="*/ 556591 w 4601817"/>
                  <a:gd name="connsiteY33" fmla="*/ 457200 h 1888435"/>
                  <a:gd name="connsiteX34" fmla="*/ 467139 w 4601817"/>
                  <a:gd name="connsiteY34" fmla="*/ 536713 h 1888435"/>
                  <a:gd name="connsiteX35" fmla="*/ 377687 w 4601817"/>
                  <a:gd name="connsiteY35" fmla="*/ 536713 h 1888435"/>
                  <a:gd name="connsiteX36" fmla="*/ 264111 w 4601817"/>
                  <a:gd name="connsiteY36" fmla="*/ 389386 h 1888435"/>
                  <a:gd name="connsiteX37" fmla="*/ 208722 w 4601817"/>
                  <a:gd name="connsiteY37" fmla="*/ 298174 h 1888435"/>
                  <a:gd name="connsiteX38" fmla="*/ 149915 w 4601817"/>
                  <a:gd name="connsiteY38" fmla="*/ 176522 h 1888435"/>
                  <a:gd name="connsiteX39" fmla="*/ 92869 w 4601817"/>
                  <a:gd name="connsiteY39" fmla="*/ 108088 h 1888435"/>
                  <a:gd name="connsiteX40" fmla="*/ 49696 w 4601817"/>
                  <a:gd name="connsiteY40" fmla="*/ 149087 h 1888435"/>
                  <a:gd name="connsiteX41" fmla="*/ 0 w 4601817"/>
                  <a:gd name="connsiteY41" fmla="*/ 188843 h 1888435"/>
                  <a:gd name="connsiteX42" fmla="*/ 0 w 4601817"/>
                  <a:gd name="connsiteY42" fmla="*/ 298174 h 1888435"/>
                  <a:gd name="connsiteX43" fmla="*/ 79513 w 4601817"/>
                  <a:gd name="connsiteY43" fmla="*/ 457200 h 1888435"/>
                  <a:gd name="connsiteX44" fmla="*/ 99391 w 4601817"/>
                  <a:gd name="connsiteY44" fmla="*/ 596348 h 1888435"/>
                  <a:gd name="connsiteX45" fmla="*/ 79513 w 4601817"/>
                  <a:gd name="connsiteY45" fmla="*/ 795130 h 1888435"/>
                  <a:gd name="connsiteX46" fmla="*/ 79513 w 4601817"/>
                  <a:gd name="connsiteY46" fmla="*/ 904461 h 1888435"/>
                  <a:gd name="connsiteX47" fmla="*/ 188843 w 4601817"/>
                  <a:gd name="connsiteY47" fmla="*/ 993913 h 1888435"/>
                  <a:gd name="connsiteX48" fmla="*/ 397565 w 4601817"/>
                  <a:gd name="connsiteY48" fmla="*/ 1043609 h 1888435"/>
                  <a:gd name="connsiteX49" fmla="*/ 474697 w 4601817"/>
                  <a:gd name="connsiteY49" fmla="*/ 1065040 h 1888435"/>
                  <a:gd name="connsiteX50" fmla="*/ 516835 w 4601817"/>
                  <a:gd name="connsiteY50" fmla="*/ 1143000 h 1888435"/>
                  <a:gd name="connsiteX51" fmla="*/ 529569 w 4601817"/>
                  <a:gd name="connsiteY51" fmla="*/ 1247153 h 1888435"/>
                  <a:gd name="connsiteX52" fmla="*/ 605045 w 4601817"/>
                  <a:gd name="connsiteY52" fmla="*/ 1290845 h 1888435"/>
                  <a:gd name="connsiteX53" fmla="*/ 692530 w 4601817"/>
                  <a:gd name="connsiteY53" fmla="*/ 1250778 h 1888435"/>
                  <a:gd name="connsiteX54" fmla="*/ 779704 w 4601817"/>
                  <a:gd name="connsiteY54" fmla="*/ 1231624 h 1888435"/>
                  <a:gd name="connsiteX55" fmla="*/ 866775 w 4601817"/>
                  <a:gd name="connsiteY55" fmla="*/ 1131818 h 1888435"/>
                  <a:gd name="connsiteX56" fmla="*/ 950119 w 4601817"/>
                  <a:gd name="connsiteY56" fmla="*/ 1055826 h 1888435"/>
                  <a:gd name="connsiteX57" fmla="*/ 1023730 w 4601817"/>
                  <a:gd name="connsiteY57" fmla="*/ 1033670 h 1888435"/>
                  <a:gd name="connsiteX58" fmla="*/ 1143000 w 4601817"/>
                  <a:gd name="connsiteY58" fmla="*/ 1055826 h 1888435"/>
                  <a:gd name="connsiteX59" fmla="*/ 1268896 w 4601817"/>
                  <a:gd name="connsiteY59" fmla="*/ 1110284 h 1888435"/>
                  <a:gd name="connsiteX60" fmla="*/ 1408146 w 4601817"/>
                  <a:gd name="connsiteY60" fmla="*/ 1151697 h 1888435"/>
                  <a:gd name="connsiteX61" fmla="*/ 1550504 w 4601817"/>
                  <a:gd name="connsiteY61" fmla="*/ 1169608 h 1888435"/>
                  <a:gd name="connsiteX62" fmla="*/ 1645444 w 4601817"/>
                  <a:gd name="connsiteY62" fmla="*/ 1282044 h 1888435"/>
                  <a:gd name="connsiteX63" fmla="*/ 1736139 w 4601817"/>
                  <a:gd name="connsiteY63" fmla="*/ 1330187 h 1888435"/>
                  <a:gd name="connsiteX64" fmla="*/ 1833873 w 4601817"/>
                  <a:gd name="connsiteY64" fmla="*/ 1350893 h 1888435"/>
                  <a:gd name="connsiteX65" fmla="*/ 1987826 w 4601817"/>
                  <a:gd name="connsiteY65" fmla="*/ 1331843 h 1888435"/>
                  <a:gd name="connsiteX66" fmla="*/ 2246243 w 4601817"/>
                  <a:gd name="connsiteY66" fmla="*/ 1242391 h 1888435"/>
                  <a:gd name="connsiteX67" fmla="*/ 2464904 w 4601817"/>
                  <a:gd name="connsiteY67" fmla="*/ 1143000 h 1888435"/>
                  <a:gd name="connsiteX68" fmla="*/ 2653748 w 4601817"/>
                  <a:gd name="connsiteY68" fmla="*/ 1030150 h 1888435"/>
                  <a:gd name="connsiteX69" fmla="*/ 2773017 w 4601817"/>
                  <a:gd name="connsiteY69" fmla="*/ 1033670 h 1888435"/>
                  <a:gd name="connsiteX70" fmla="*/ 2918171 w 4601817"/>
                  <a:gd name="connsiteY70" fmla="*/ 1033670 h 1888435"/>
                  <a:gd name="connsiteX71" fmla="*/ 3041064 w 4601817"/>
                  <a:gd name="connsiteY71" fmla="*/ 1085022 h 1888435"/>
                  <a:gd name="connsiteX72" fmla="*/ 3163853 w 4601817"/>
                  <a:gd name="connsiteY72" fmla="*/ 1311965 h 1888435"/>
                  <a:gd name="connsiteX73" fmla="*/ 3169030 w 4601817"/>
                  <a:gd name="connsiteY73" fmla="*/ 1592642 h 1888435"/>
                  <a:gd name="connsiteX74" fmla="*/ 3220278 w 4601817"/>
                  <a:gd name="connsiteY74" fmla="*/ 1689652 h 1888435"/>
                  <a:gd name="connsiteX75" fmla="*/ 3339548 w 4601817"/>
                  <a:gd name="connsiteY75" fmla="*/ 1828800 h 1888435"/>
                  <a:gd name="connsiteX76" fmla="*/ 3429000 w 4601817"/>
                  <a:gd name="connsiteY76" fmla="*/ 1888435 h 1888435"/>
                  <a:gd name="connsiteX77" fmla="*/ 3568148 w 4601817"/>
                  <a:gd name="connsiteY77" fmla="*/ 1868556 h 1888435"/>
                  <a:gd name="connsiteX78" fmla="*/ 3747052 w 4601817"/>
                  <a:gd name="connsiteY78" fmla="*/ 1789043 h 1888435"/>
                  <a:gd name="connsiteX79" fmla="*/ 4045226 w 4601817"/>
                  <a:gd name="connsiteY79" fmla="*/ 1689652 h 1888435"/>
                  <a:gd name="connsiteX80" fmla="*/ 4224130 w 4601817"/>
                  <a:gd name="connsiteY80" fmla="*/ 1490870 h 1888435"/>
                  <a:gd name="connsiteX81" fmla="*/ 4293704 w 4601817"/>
                  <a:gd name="connsiteY81" fmla="*/ 1282148 h 1888435"/>
                  <a:gd name="connsiteX82" fmla="*/ 4303643 w 4601817"/>
                  <a:gd name="connsiteY82" fmla="*/ 1073426 h 1888435"/>
                  <a:gd name="connsiteX83" fmla="*/ 4323522 w 4601817"/>
                  <a:gd name="connsiteY83" fmla="*/ 884583 h 1888435"/>
                  <a:gd name="connsiteX84" fmla="*/ 4422913 w 4601817"/>
                  <a:gd name="connsiteY84" fmla="*/ 715617 h 1888435"/>
                  <a:gd name="connsiteX85" fmla="*/ 4522304 w 4601817"/>
                  <a:gd name="connsiteY85" fmla="*/ 546652 h 1888435"/>
                  <a:gd name="connsiteX86" fmla="*/ 4601817 w 4601817"/>
                  <a:gd name="connsiteY86" fmla="*/ 308113 h 1888435"/>
                  <a:gd name="connsiteX87" fmla="*/ 4572000 w 4601817"/>
                  <a:gd name="connsiteY87" fmla="*/ 119270 h 1888435"/>
                  <a:gd name="connsiteX88" fmla="*/ 4532243 w 4601817"/>
                  <a:gd name="connsiteY88" fmla="*/ 49696 h 1888435"/>
                  <a:gd name="connsiteX89" fmla="*/ 4472609 w 4601817"/>
                  <a:gd name="connsiteY89" fmla="*/ 19878 h 1888435"/>
                  <a:gd name="connsiteX90" fmla="*/ 4353339 w 4601817"/>
                  <a:gd name="connsiteY90" fmla="*/ 119270 h 1888435"/>
                  <a:gd name="connsiteX91" fmla="*/ 4253948 w 4601817"/>
                  <a:gd name="connsiteY91" fmla="*/ 188843 h 1888435"/>
                  <a:gd name="connsiteX92" fmla="*/ 4144617 w 4601817"/>
                  <a:gd name="connsiteY92" fmla="*/ 168965 h 1888435"/>
                  <a:gd name="connsiteX93" fmla="*/ 4065104 w 4601817"/>
                  <a:gd name="connsiteY93" fmla="*/ 99391 h 1888435"/>
                  <a:gd name="connsiteX94" fmla="*/ 4035287 w 4601817"/>
                  <a:gd name="connsiteY94" fmla="*/ 0 h 1888435"/>
                  <a:gd name="connsiteX95" fmla="*/ 3906078 w 4601817"/>
                  <a:gd name="connsiteY95" fmla="*/ 9939 h 1888435"/>
                  <a:gd name="connsiteX0" fmla="*/ 3906078 w 4601817"/>
                  <a:gd name="connsiteY0" fmla="*/ 9939 h 1888435"/>
                  <a:gd name="connsiteX1" fmla="*/ 3727174 w 4601817"/>
                  <a:gd name="connsiteY1" fmla="*/ 119270 h 1888435"/>
                  <a:gd name="connsiteX2" fmla="*/ 3498574 w 4601817"/>
                  <a:gd name="connsiteY2" fmla="*/ 218661 h 1888435"/>
                  <a:gd name="connsiteX3" fmla="*/ 3389243 w 4601817"/>
                  <a:gd name="connsiteY3" fmla="*/ 437322 h 1888435"/>
                  <a:gd name="connsiteX4" fmla="*/ 3240157 w 4601817"/>
                  <a:gd name="connsiteY4" fmla="*/ 556591 h 1888435"/>
                  <a:gd name="connsiteX5" fmla="*/ 3132794 w 4601817"/>
                  <a:gd name="connsiteY5" fmla="*/ 594381 h 1888435"/>
                  <a:gd name="connsiteX6" fmla="*/ 3011557 w 4601817"/>
                  <a:gd name="connsiteY6" fmla="*/ 576470 h 1888435"/>
                  <a:gd name="connsiteX7" fmla="*/ 2941983 w 4601817"/>
                  <a:gd name="connsiteY7" fmla="*/ 546652 h 1888435"/>
                  <a:gd name="connsiteX8" fmla="*/ 2840831 w 4601817"/>
                  <a:gd name="connsiteY8" fmla="*/ 558144 h 1888435"/>
                  <a:gd name="connsiteX9" fmla="*/ 2773949 w 4601817"/>
                  <a:gd name="connsiteY9" fmla="*/ 610222 h 1888435"/>
                  <a:gd name="connsiteX10" fmla="*/ 2635526 w 4601817"/>
                  <a:gd name="connsiteY10" fmla="*/ 709612 h 1888435"/>
                  <a:gd name="connsiteX11" fmla="*/ 2514600 w 4601817"/>
                  <a:gd name="connsiteY11" fmla="*/ 715617 h 1888435"/>
                  <a:gd name="connsiteX12" fmla="*/ 2364581 w 4601817"/>
                  <a:gd name="connsiteY12" fmla="*/ 667682 h 1888435"/>
                  <a:gd name="connsiteX13" fmla="*/ 2217772 w 4601817"/>
                  <a:gd name="connsiteY13" fmla="*/ 570568 h 1888435"/>
                  <a:gd name="connsiteX14" fmla="*/ 2057400 w 4601817"/>
                  <a:gd name="connsiteY14" fmla="*/ 477078 h 1888435"/>
                  <a:gd name="connsiteX15" fmla="*/ 1961632 w 4601817"/>
                  <a:gd name="connsiteY15" fmla="*/ 441671 h 1888435"/>
                  <a:gd name="connsiteX16" fmla="*/ 1818861 w 4601817"/>
                  <a:gd name="connsiteY16" fmla="*/ 387626 h 1888435"/>
                  <a:gd name="connsiteX17" fmla="*/ 1719470 w 4601817"/>
                  <a:gd name="connsiteY17" fmla="*/ 447261 h 1888435"/>
                  <a:gd name="connsiteX18" fmla="*/ 1674950 w 4601817"/>
                  <a:gd name="connsiteY18" fmla="*/ 489088 h 1888435"/>
                  <a:gd name="connsiteX19" fmla="*/ 1717917 w 4601817"/>
                  <a:gd name="connsiteY19" fmla="*/ 725971 h 1888435"/>
                  <a:gd name="connsiteX20" fmla="*/ 1729409 w 4601817"/>
                  <a:gd name="connsiteY20" fmla="*/ 874643 h 1888435"/>
                  <a:gd name="connsiteX21" fmla="*/ 1697209 w 4601817"/>
                  <a:gd name="connsiteY21" fmla="*/ 919990 h 1888435"/>
                  <a:gd name="connsiteX22" fmla="*/ 1624013 w 4601817"/>
                  <a:gd name="connsiteY22" fmla="*/ 958194 h 1888435"/>
                  <a:gd name="connsiteX23" fmla="*/ 1510748 w 4601817"/>
                  <a:gd name="connsiteY23" fmla="*/ 914400 h 1888435"/>
                  <a:gd name="connsiteX24" fmla="*/ 1341783 w 4601817"/>
                  <a:gd name="connsiteY24" fmla="*/ 755374 h 1888435"/>
                  <a:gd name="connsiteX25" fmla="*/ 1202635 w 4601817"/>
                  <a:gd name="connsiteY25" fmla="*/ 616226 h 1888435"/>
                  <a:gd name="connsiteX26" fmla="*/ 1113183 w 4601817"/>
                  <a:gd name="connsiteY26" fmla="*/ 546652 h 1888435"/>
                  <a:gd name="connsiteX27" fmla="*/ 1013791 w 4601817"/>
                  <a:gd name="connsiteY27" fmla="*/ 377687 h 1888435"/>
                  <a:gd name="connsiteX28" fmla="*/ 954157 w 4601817"/>
                  <a:gd name="connsiteY28" fmla="*/ 278296 h 1888435"/>
                  <a:gd name="connsiteX29" fmla="*/ 904461 w 4601817"/>
                  <a:gd name="connsiteY29" fmla="*/ 238539 h 1888435"/>
                  <a:gd name="connsiteX30" fmla="*/ 824948 w 4601817"/>
                  <a:gd name="connsiteY30" fmla="*/ 278296 h 1888435"/>
                  <a:gd name="connsiteX31" fmla="*/ 725557 w 4601817"/>
                  <a:gd name="connsiteY31" fmla="*/ 337930 h 1888435"/>
                  <a:gd name="connsiteX32" fmla="*/ 665922 w 4601817"/>
                  <a:gd name="connsiteY32" fmla="*/ 337930 h 1888435"/>
                  <a:gd name="connsiteX33" fmla="*/ 556591 w 4601817"/>
                  <a:gd name="connsiteY33" fmla="*/ 457200 h 1888435"/>
                  <a:gd name="connsiteX34" fmla="*/ 467139 w 4601817"/>
                  <a:gd name="connsiteY34" fmla="*/ 536713 h 1888435"/>
                  <a:gd name="connsiteX35" fmla="*/ 377687 w 4601817"/>
                  <a:gd name="connsiteY35" fmla="*/ 536713 h 1888435"/>
                  <a:gd name="connsiteX36" fmla="*/ 307181 w 4601817"/>
                  <a:gd name="connsiteY36" fmla="*/ 486707 h 1888435"/>
                  <a:gd name="connsiteX37" fmla="*/ 264111 w 4601817"/>
                  <a:gd name="connsiteY37" fmla="*/ 389386 h 1888435"/>
                  <a:gd name="connsiteX38" fmla="*/ 208722 w 4601817"/>
                  <a:gd name="connsiteY38" fmla="*/ 298174 h 1888435"/>
                  <a:gd name="connsiteX39" fmla="*/ 149915 w 4601817"/>
                  <a:gd name="connsiteY39" fmla="*/ 176522 h 1888435"/>
                  <a:gd name="connsiteX40" fmla="*/ 92869 w 4601817"/>
                  <a:gd name="connsiteY40" fmla="*/ 108088 h 1888435"/>
                  <a:gd name="connsiteX41" fmla="*/ 49696 w 4601817"/>
                  <a:gd name="connsiteY41" fmla="*/ 149087 h 1888435"/>
                  <a:gd name="connsiteX42" fmla="*/ 0 w 4601817"/>
                  <a:gd name="connsiteY42" fmla="*/ 188843 h 1888435"/>
                  <a:gd name="connsiteX43" fmla="*/ 0 w 4601817"/>
                  <a:gd name="connsiteY43" fmla="*/ 298174 h 1888435"/>
                  <a:gd name="connsiteX44" fmla="*/ 79513 w 4601817"/>
                  <a:gd name="connsiteY44" fmla="*/ 457200 h 1888435"/>
                  <a:gd name="connsiteX45" fmla="*/ 99391 w 4601817"/>
                  <a:gd name="connsiteY45" fmla="*/ 596348 h 1888435"/>
                  <a:gd name="connsiteX46" fmla="*/ 79513 w 4601817"/>
                  <a:gd name="connsiteY46" fmla="*/ 795130 h 1888435"/>
                  <a:gd name="connsiteX47" fmla="*/ 79513 w 4601817"/>
                  <a:gd name="connsiteY47" fmla="*/ 904461 h 1888435"/>
                  <a:gd name="connsiteX48" fmla="*/ 188843 w 4601817"/>
                  <a:gd name="connsiteY48" fmla="*/ 993913 h 1888435"/>
                  <a:gd name="connsiteX49" fmla="*/ 397565 w 4601817"/>
                  <a:gd name="connsiteY49" fmla="*/ 1043609 h 1888435"/>
                  <a:gd name="connsiteX50" fmla="*/ 474697 w 4601817"/>
                  <a:gd name="connsiteY50" fmla="*/ 1065040 h 1888435"/>
                  <a:gd name="connsiteX51" fmla="*/ 516835 w 4601817"/>
                  <a:gd name="connsiteY51" fmla="*/ 1143000 h 1888435"/>
                  <a:gd name="connsiteX52" fmla="*/ 529569 w 4601817"/>
                  <a:gd name="connsiteY52" fmla="*/ 1247153 h 1888435"/>
                  <a:gd name="connsiteX53" fmla="*/ 605045 w 4601817"/>
                  <a:gd name="connsiteY53" fmla="*/ 1290845 h 1888435"/>
                  <a:gd name="connsiteX54" fmla="*/ 692530 w 4601817"/>
                  <a:gd name="connsiteY54" fmla="*/ 1250778 h 1888435"/>
                  <a:gd name="connsiteX55" fmla="*/ 779704 w 4601817"/>
                  <a:gd name="connsiteY55" fmla="*/ 1231624 h 1888435"/>
                  <a:gd name="connsiteX56" fmla="*/ 866775 w 4601817"/>
                  <a:gd name="connsiteY56" fmla="*/ 1131818 h 1888435"/>
                  <a:gd name="connsiteX57" fmla="*/ 950119 w 4601817"/>
                  <a:gd name="connsiteY57" fmla="*/ 1055826 h 1888435"/>
                  <a:gd name="connsiteX58" fmla="*/ 1023730 w 4601817"/>
                  <a:gd name="connsiteY58" fmla="*/ 1033670 h 1888435"/>
                  <a:gd name="connsiteX59" fmla="*/ 1143000 w 4601817"/>
                  <a:gd name="connsiteY59" fmla="*/ 1055826 h 1888435"/>
                  <a:gd name="connsiteX60" fmla="*/ 1268896 w 4601817"/>
                  <a:gd name="connsiteY60" fmla="*/ 1110284 h 1888435"/>
                  <a:gd name="connsiteX61" fmla="*/ 1408146 w 4601817"/>
                  <a:gd name="connsiteY61" fmla="*/ 1151697 h 1888435"/>
                  <a:gd name="connsiteX62" fmla="*/ 1550504 w 4601817"/>
                  <a:gd name="connsiteY62" fmla="*/ 1169608 h 1888435"/>
                  <a:gd name="connsiteX63" fmla="*/ 1645444 w 4601817"/>
                  <a:gd name="connsiteY63" fmla="*/ 1282044 h 1888435"/>
                  <a:gd name="connsiteX64" fmla="*/ 1736139 w 4601817"/>
                  <a:gd name="connsiteY64" fmla="*/ 1330187 h 1888435"/>
                  <a:gd name="connsiteX65" fmla="*/ 1833873 w 4601817"/>
                  <a:gd name="connsiteY65" fmla="*/ 1350893 h 1888435"/>
                  <a:gd name="connsiteX66" fmla="*/ 1987826 w 4601817"/>
                  <a:gd name="connsiteY66" fmla="*/ 1331843 h 1888435"/>
                  <a:gd name="connsiteX67" fmla="*/ 2246243 w 4601817"/>
                  <a:gd name="connsiteY67" fmla="*/ 1242391 h 1888435"/>
                  <a:gd name="connsiteX68" fmla="*/ 2464904 w 4601817"/>
                  <a:gd name="connsiteY68" fmla="*/ 1143000 h 1888435"/>
                  <a:gd name="connsiteX69" fmla="*/ 2653748 w 4601817"/>
                  <a:gd name="connsiteY69" fmla="*/ 1030150 h 1888435"/>
                  <a:gd name="connsiteX70" fmla="*/ 2773017 w 4601817"/>
                  <a:gd name="connsiteY70" fmla="*/ 1033670 h 1888435"/>
                  <a:gd name="connsiteX71" fmla="*/ 2918171 w 4601817"/>
                  <a:gd name="connsiteY71" fmla="*/ 1033670 h 1888435"/>
                  <a:gd name="connsiteX72" fmla="*/ 3041064 w 4601817"/>
                  <a:gd name="connsiteY72" fmla="*/ 1085022 h 1888435"/>
                  <a:gd name="connsiteX73" fmla="*/ 3163853 w 4601817"/>
                  <a:gd name="connsiteY73" fmla="*/ 1311965 h 1888435"/>
                  <a:gd name="connsiteX74" fmla="*/ 3169030 w 4601817"/>
                  <a:gd name="connsiteY74" fmla="*/ 1592642 h 1888435"/>
                  <a:gd name="connsiteX75" fmla="*/ 3220278 w 4601817"/>
                  <a:gd name="connsiteY75" fmla="*/ 1689652 h 1888435"/>
                  <a:gd name="connsiteX76" fmla="*/ 3339548 w 4601817"/>
                  <a:gd name="connsiteY76" fmla="*/ 1828800 h 1888435"/>
                  <a:gd name="connsiteX77" fmla="*/ 3429000 w 4601817"/>
                  <a:gd name="connsiteY77" fmla="*/ 1888435 h 1888435"/>
                  <a:gd name="connsiteX78" fmla="*/ 3568148 w 4601817"/>
                  <a:gd name="connsiteY78" fmla="*/ 1868556 h 1888435"/>
                  <a:gd name="connsiteX79" fmla="*/ 3747052 w 4601817"/>
                  <a:gd name="connsiteY79" fmla="*/ 1789043 h 1888435"/>
                  <a:gd name="connsiteX80" fmla="*/ 4045226 w 4601817"/>
                  <a:gd name="connsiteY80" fmla="*/ 1689652 h 1888435"/>
                  <a:gd name="connsiteX81" fmla="*/ 4224130 w 4601817"/>
                  <a:gd name="connsiteY81" fmla="*/ 1490870 h 1888435"/>
                  <a:gd name="connsiteX82" fmla="*/ 4293704 w 4601817"/>
                  <a:gd name="connsiteY82" fmla="*/ 1282148 h 1888435"/>
                  <a:gd name="connsiteX83" fmla="*/ 4303643 w 4601817"/>
                  <a:gd name="connsiteY83" fmla="*/ 1073426 h 1888435"/>
                  <a:gd name="connsiteX84" fmla="*/ 4323522 w 4601817"/>
                  <a:gd name="connsiteY84" fmla="*/ 884583 h 1888435"/>
                  <a:gd name="connsiteX85" fmla="*/ 4422913 w 4601817"/>
                  <a:gd name="connsiteY85" fmla="*/ 715617 h 1888435"/>
                  <a:gd name="connsiteX86" fmla="*/ 4522304 w 4601817"/>
                  <a:gd name="connsiteY86" fmla="*/ 546652 h 1888435"/>
                  <a:gd name="connsiteX87" fmla="*/ 4601817 w 4601817"/>
                  <a:gd name="connsiteY87" fmla="*/ 308113 h 1888435"/>
                  <a:gd name="connsiteX88" fmla="*/ 4572000 w 4601817"/>
                  <a:gd name="connsiteY88" fmla="*/ 119270 h 1888435"/>
                  <a:gd name="connsiteX89" fmla="*/ 4532243 w 4601817"/>
                  <a:gd name="connsiteY89" fmla="*/ 49696 h 1888435"/>
                  <a:gd name="connsiteX90" fmla="*/ 4472609 w 4601817"/>
                  <a:gd name="connsiteY90" fmla="*/ 19878 h 1888435"/>
                  <a:gd name="connsiteX91" fmla="*/ 4353339 w 4601817"/>
                  <a:gd name="connsiteY91" fmla="*/ 119270 h 1888435"/>
                  <a:gd name="connsiteX92" fmla="*/ 4253948 w 4601817"/>
                  <a:gd name="connsiteY92" fmla="*/ 188843 h 1888435"/>
                  <a:gd name="connsiteX93" fmla="*/ 4144617 w 4601817"/>
                  <a:gd name="connsiteY93" fmla="*/ 168965 h 1888435"/>
                  <a:gd name="connsiteX94" fmla="*/ 4065104 w 4601817"/>
                  <a:gd name="connsiteY94" fmla="*/ 99391 h 1888435"/>
                  <a:gd name="connsiteX95" fmla="*/ 4035287 w 4601817"/>
                  <a:gd name="connsiteY95" fmla="*/ 0 h 1888435"/>
                  <a:gd name="connsiteX96" fmla="*/ 3906078 w 4601817"/>
                  <a:gd name="connsiteY96" fmla="*/ 9939 h 1888435"/>
                  <a:gd name="connsiteX0" fmla="*/ 3906078 w 4601817"/>
                  <a:gd name="connsiteY0" fmla="*/ 9939 h 1888435"/>
                  <a:gd name="connsiteX1" fmla="*/ 3727174 w 4601817"/>
                  <a:gd name="connsiteY1" fmla="*/ 119270 h 1888435"/>
                  <a:gd name="connsiteX2" fmla="*/ 3498574 w 4601817"/>
                  <a:gd name="connsiteY2" fmla="*/ 218661 h 1888435"/>
                  <a:gd name="connsiteX3" fmla="*/ 3389243 w 4601817"/>
                  <a:gd name="connsiteY3" fmla="*/ 437322 h 1888435"/>
                  <a:gd name="connsiteX4" fmla="*/ 3240157 w 4601817"/>
                  <a:gd name="connsiteY4" fmla="*/ 556591 h 1888435"/>
                  <a:gd name="connsiteX5" fmla="*/ 3132794 w 4601817"/>
                  <a:gd name="connsiteY5" fmla="*/ 594381 h 1888435"/>
                  <a:gd name="connsiteX6" fmla="*/ 3011557 w 4601817"/>
                  <a:gd name="connsiteY6" fmla="*/ 576470 h 1888435"/>
                  <a:gd name="connsiteX7" fmla="*/ 2941983 w 4601817"/>
                  <a:gd name="connsiteY7" fmla="*/ 546652 h 1888435"/>
                  <a:gd name="connsiteX8" fmla="*/ 2840831 w 4601817"/>
                  <a:gd name="connsiteY8" fmla="*/ 558144 h 1888435"/>
                  <a:gd name="connsiteX9" fmla="*/ 2773949 w 4601817"/>
                  <a:gd name="connsiteY9" fmla="*/ 610222 h 1888435"/>
                  <a:gd name="connsiteX10" fmla="*/ 2635526 w 4601817"/>
                  <a:gd name="connsiteY10" fmla="*/ 709612 h 1888435"/>
                  <a:gd name="connsiteX11" fmla="*/ 2514600 w 4601817"/>
                  <a:gd name="connsiteY11" fmla="*/ 715617 h 1888435"/>
                  <a:gd name="connsiteX12" fmla="*/ 2364581 w 4601817"/>
                  <a:gd name="connsiteY12" fmla="*/ 667682 h 1888435"/>
                  <a:gd name="connsiteX13" fmla="*/ 2217772 w 4601817"/>
                  <a:gd name="connsiteY13" fmla="*/ 570568 h 1888435"/>
                  <a:gd name="connsiteX14" fmla="*/ 2057400 w 4601817"/>
                  <a:gd name="connsiteY14" fmla="*/ 477078 h 1888435"/>
                  <a:gd name="connsiteX15" fmla="*/ 1961632 w 4601817"/>
                  <a:gd name="connsiteY15" fmla="*/ 441671 h 1888435"/>
                  <a:gd name="connsiteX16" fmla="*/ 1818861 w 4601817"/>
                  <a:gd name="connsiteY16" fmla="*/ 387626 h 1888435"/>
                  <a:gd name="connsiteX17" fmla="*/ 1719470 w 4601817"/>
                  <a:gd name="connsiteY17" fmla="*/ 447261 h 1888435"/>
                  <a:gd name="connsiteX18" fmla="*/ 1674950 w 4601817"/>
                  <a:gd name="connsiteY18" fmla="*/ 489088 h 1888435"/>
                  <a:gd name="connsiteX19" fmla="*/ 1717917 w 4601817"/>
                  <a:gd name="connsiteY19" fmla="*/ 725971 h 1888435"/>
                  <a:gd name="connsiteX20" fmla="*/ 1729409 w 4601817"/>
                  <a:gd name="connsiteY20" fmla="*/ 874643 h 1888435"/>
                  <a:gd name="connsiteX21" fmla="*/ 1697209 w 4601817"/>
                  <a:gd name="connsiteY21" fmla="*/ 919990 h 1888435"/>
                  <a:gd name="connsiteX22" fmla="*/ 1624013 w 4601817"/>
                  <a:gd name="connsiteY22" fmla="*/ 958194 h 1888435"/>
                  <a:gd name="connsiteX23" fmla="*/ 1510748 w 4601817"/>
                  <a:gd name="connsiteY23" fmla="*/ 914400 h 1888435"/>
                  <a:gd name="connsiteX24" fmla="*/ 1341783 w 4601817"/>
                  <a:gd name="connsiteY24" fmla="*/ 755374 h 1888435"/>
                  <a:gd name="connsiteX25" fmla="*/ 1202635 w 4601817"/>
                  <a:gd name="connsiteY25" fmla="*/ 616226 h 1888435"/>
                  <a:gd name="connsiteX26" fmla="*/ 1113183 w 4601817"/>
                  <a:gd name="connsiteY26" fmla="*/ 546652 h 1888435"/>
                  <a:gd name="connsiteX27" fmla="*/ 1013791 w 4601817"/>
                  <a:gd name="connsiteY27" fmla="*/ 377687 h 1888435"/>
                  <a:gd name="connsiteX28" fmla="*/ 954157 w 4601817"/>
                  <a:gd name="connsiteY28" fmla="*/ 278296 h 1888435"/>
                  <a:gd name="connsiteX29" fmla="*/ 904461 w 4601817"/>
                  <a:gd name="connsiteY29" fmla="*/ 238539 h 1888435"/>
                  <a:gd name="connsiteX30" fmla="*/ 824948 w 4601817"/>
                  <a:gd name="connsiteY30" fmla="*/ 278296 h 1888435"/>
                  <a:gd name="connsiteX31" fmla="*/ 725557 w 4601817"/>
                  <a:gd name="connsiteY31" fmla="*/ 337930 h 1888435"/>
                  <a:gd name="connsiteX32" fmla="*/ 665922 w 4601817"/>
                  <a:gd name="connsiteY32" fmla="*/ 337930 h 1888435"/>
                  <a:gd name="connsiteX33" fmla="*/ 556591 w 4601817"/>
                  <a:gd name="connsiteY33" fmla="*/ 457200 h 1888435"/>
                  <a:gd name="connsiteX34" fmla="*/ 467139 w 4601817"/>
                  <a:gd name="connsiteY34" fmla="*/ 536713 h 1888435"/>
                  <a:gd name="connsiteX35" fmla="*/ 344349 w 4601817"/>
                  <a:gd name="connsiteY35" fmla="*/ 553382 h 1888435"/>
                  <a:gd name="connsiteX36" fmla="*/ 307181 w 4601817"/>
                  <a:gd name="connsiteY36" fmla="*/ 486707 h 1888435"/>
                  <a:gd name="connsiteX37" fmla="*/ 264111 w 4601817"/>
                  <a:gd name="connsiteY37" fmla="*/ 389386 h 1888435"/>
                  <a:gd name="connsiteX38" fmla="*/ 208722 w 4601817"/>
                  <a:gd name="connsiteY38" fmla="*/ 298174 h 1888435"/>
                  <a:gd name="connsiteX39" fmla="*/ 149915 w 4601817"/>
                  <a:gd name="connsiteY39" fmla="*/ 176522 h 1888435"/>
                  <a:gd name="connsiteX40" fmla="*/ 92869 w 4601817"/>
                  <a:gd name="connsiteY40" fmla="*/ 108088 h 1888435"/>
                  <a:gd name="connsiteX41" fmla="*/ 49696 w 4601817"/>
                  <a:gd name="connsiteY41" fmla="*/ 149087 h 1888435"/>
                  <a:gd name="connsiteX42" fmla="*/ 0 w 4601817"/>
                  <a:gd name="connsiteY42" fmla="*/ 188843 h 1888435"/>
                  <a:gd name="connsiteX43" fmla="*/ 0 w 4601817"/>
                  <a:gd name="connsiteY43" fmla="*/ 298174 h 1888435"/>
                  <a:gd name="connsiteX44" fmla="*/ 79513 w 4601817"/>
                  <a:gd name="connsiteY44" fmla="*/ 457200 h 1888435"/>
                  <a:gd name="connsiteX45" fmla="*/ 99391 w 4601817"/>
                  <a:gd name="connsiteY45" fmla="*/ 596348 h 1888435"/>
                  <a:gd name="connsiteX46" fmla="*/ 79513 w 4601817"/>
                  <a:gd name="connsiteY46" fmla="*/ 795130 h 1888435"/>
                  <a:gd name="connsiteX47" fmla="*/ 79513 w 4601817"/>
                  <a:gd name="connsiteY47" fmla="*/ 904461 h 1888435"/>
                  <a:gd name="connsiteX48" fmla="*/ 188843 w 4601817"/>
                  <a:gd name="connsiteY48" fmla="*/ 993913 h 1888435"/>
                  <a:gd name="connsiteX49" fmla="*/ 397565 w 4601817"/>
                  <a:gd name="connsiteY49" fmla="*/ 1043609 h 1888435"/>
                  <a:gd name="connsiteX50" fmla="*/ 474697 w 4601817"/>
                  <a:gd name="connsiteY50" fmla="*/ 1065040 h 1888435"/>
                  <a:gd name="connsiteX51" fmla="*/ 516835 w 4601817"/>
                  <a:gd name="connsiteY51" fmla="*/ 1143000 h 1888435"/>
                  <a:gd name="connsiteX52" fmla="*/ 529569 w 4601817"/>
                  <a:gd name="connsiteY52" fmla="*/ 1247153 h 1888435"/>
                  <a:gd name="connsiteX53" fmla="*/ 605045 w 4601817"/>
                  <a:gd name="connsiteY53" fmla="*/ 1290845 h 1888435"/>
                  <a:gd name="connsiteX54" fmla="*/ 692530 w 4601817"/>
                  <a:gd name="connsiteY54" fmla="*/ 1250778 h 1888435"/>
                  <a:gd name="connsiteX55" fmla="*/ 779704 w 4601817"/>
                  <a:gd name="connsiteY55" fmla="*/ 1231624 h 1888435"/>
                  <a:gd name="connsiteX56" fmla="*/ 866775 w 4601817"/>
                  <a:gd name="connsiteY56" fmla="*/ 1131818 h 1888435"/>
                  <a:gd name="connsiteX57" fmla="*/ 950119 w 4601817"/>
                  <a:gd name="connsiteY57" fmla="*/ 1055826 h 1888435"/>
                  <a:gd name="connsiteX58" fmla="*/ 1023730 w 4601817"/>
                  <a:gd name="connsiteY58" fmla="*/ 1033670 h 1888435"/>
                  <a:gd name="connsiteX59" fmla="*/ 1143000 w 4601817"/>
                  <a:gd name="connsiteY59" fmla="*/ 1055826 h 1888435"/>
                  <a:gd name="connsiteX60" fmla="*/ 1268896 w 4601817"/>
                  <a:gd name="connsiteY60" fmla="*/ 1110284 h 1888435"/>
                  <a:gd name="connsiteX61" fmla="*/ 1408146 w 4601817"/>
                  <a:gd name="connsiteY61" fmla="*/ 1151697 h 1888435"/>
                  <a:gd name="connsiteX62" fmla="*/ 1550504 w 4601817"/>
                  <a:gd name="connsiteY62" fmla="*/ 1169608 h 1888435"/>
                  <a:gd name="connsiteX63" fmla="*/ 1645444 w 4601817"/>
                  <a:gd name="connsiteY63" fmla="*/ 1282044 h 1888435"/>
                  <a:gd name="connsiteX64" fmla="*/ 1736139 w 4601817"/>
                  <a:gd name="connsiteY64" fmla="*/ 1330187 h 1888435"/>
                  <a:gd name="connsiteX65" fmla="*/ 1833873 w 4601817"/>
                  <a:gd name="connsiteY65" fmla="*/ 1350893 h 1888435"/>
                  <a:gd name="connsiteX66" fmla="*/ 1987826 w 4601817"/>
                  <a:gd name="connsiteY66" fmla="*/ 1331843 h 1888435"/>
                  <a:gd name="connsiteX67" fmla="*/ 2246243 w 4601817"/>
                  <a:gd name="connsiteY67" fmla="*/ 1242391 h 1888435"/>
                  <a:gd name="connsiteX68" fmla="*/ 2464904 w 4601817"/>
                  <a:gd name="connsiteY68" fmla="*/ 1143000 h 1888435"/>
                  <a:gd name="connsiteX69" fmla="*/ 2653748 w 4601817"/>
                  <a:gd name="connsiteY69" fmla="*/ 1030150 h 1888435"/>
                  <a:gd name="connsiteX70" fmla="*/ 2773017 w 4601817"/>
                  <a:gd name="connsiteY70" fmla="*/ 1033670 h 1888435"/>
                  <a:gd name="connsiteX71" fmla="*/ 2918171 w 4601817"/>
                  <a:gd name="connsiteY71" fmla="*/ 1033670 h 1888435"/>
                  <a:gd name="connsiteX72" fmla="*/ 3041064 w 4601817"/>
                  <a:gd name="connsiteY72" fmla="*/ 1085022 h 1888435"/>
                  <a:gd name="connsiteX73" fmla="*/ 3163853 w 4601817"/>
                  <a:gd name="connsiteY73" fmla="*/ 1311965 h 1888435"/>
                  <a:gd name="connsiteX74" fmla="*/ 3169030 w 4601817"/>
                  <a:gd name="connsiteY74" fmla="*/ 1592642 h 1888435"/>
                  <a:gd name="connsiteX75" fmla="*/ 3220278 w 4601817"/>
                  <a:gd name="connsiteY75" fmla="*/ 1689652 h 1888435"/>
                  <a:gd name="connsiteX76" fmla="*/ 3339548 w 4601817"/>
                  <a:gd name="connsiteY76" fmla="*/ 1828800 h 1888435"/>
                  <a:gd name="connsiteX77" fmla="*/ 3429000 w 4601817"/>
                  <a:gd name="connsiteY77" fmla="*/ 1888435 h 1888435"/>
                  <a:gd name="connsiteX78" fmla="*/ 3568148 w 4601817"/>
                  <a:gd name="connsiteY78" fmla="*/ 1868556 h 1888435"/>
                  <a:gd name="connsiteX79" fmla="*/ 3747052 w 4601817"/>
                  <a:gd name="connsiteY79" fmla="*/ 1789043 h 1888435"/>
                  <a:gd name="connsiteX80" fmla="*/ 4045226 w 4601817"/>
                  <a:gd name="connsiteY80" fmla="*/ 1689652 h 1888435"/>
                  <a:gd name="connsiteX81" fmla="*/ 4224130 w 4601817"/>
                  <a:gd name="connsiteY81" fmla="*/ 1490870 h 1888435"/>
                  <a:gd name="connsiteX82" fmla="*/ 4293704 w 4601817"/>
                  <a:gd name="connsiteY82" fmla="*/ 1282148 h 1888435"/>
                  <a:gd name="connsiteX83" fmla="*/ 4303643 w 4601817"/>
                  <a:gd name="connsiteY83" fmla="*/ 1073426 h 1888435"/>
                  <a:gd name="connsiteX84" fmla="*/ 4323522 w 4601817"/>
                  <a:gd name="connsiteY84" fmla="*/ 884583 h 1888435"/>
                  <a:gd name="connsiteX85" fmla="*/ 4422913 w 4601817"/>
                  <a:gd name="connsiteY85" fmla="*/ 715617 h 1888435"/>
                  <a:gd name="connsiteX86" fmla="*/ 4522304 w 4601817"/>
                  <a:gd name="connsiteY86" fmla="*/ 546652 h 1888435"/>
                  <a:gd name="connsiteX87" fmla="*/ 4601817 w 4601817"/>
                  <a:gd name="connsiteY87" fmla="*/ 308113 h 1888435"/>
                  <a:gd name="connsiteX88" fmla="*/ 4572000 w 4601817"/>
                  <a:gd name="connsiteY88" fmla="*/ 119270 h 1888435"/>
                  <a:gd name="connsiteX89" fmla="*/ 4532243 w 4601817"/>
                  <a:gd name="connsiteY89" fmla="*/ 49696 h 1888435"/>
                  <a:gd name="connsiteX90" fmla="*/ 4472609 w 4601817"/>
                  <a:gd name="connsiteY90" fmla="*/ 19878 h 1888435"/>
                  <a:gd name="connsiteX91" fmla="*/ 4353339 w 4601817"/>
                  <a:gd name="connsiteY91" fmla="*/ 119270 h 1888435"/>
                  <a:gd name="connsiteX92" fmla="*/ 4253948 w 4601817"/>
                  <a:gd name="connsiteY92" fmla="*/ 188843 h 1888435"/>
                  <a:gd name="connsiteX93" fmla="*/ 4144617 w 4601817"/>
                  <a:gd name="connsiteY93" fmla="*/ 168965 h 1888435"/>
                  <a:gd name="connsiteX94" fmla="*/ 4065104 w 4601817"/>
                  <a:gd name="connsiteY94" fmla="*/ 99391 h 1888435"/>
                  <a:gd name="connsiteX95" fmla="*/ 4035287 w 4601817"/>
                  <a:gd name="connsiteY95" fmla="*/ 0 h 1888435"/>
                  <a:gd name="connsiteX96" fmla="*/ 3906078 w 4601817"/>
                  <a:gd name="connsiteY96" fmla="*/ 9939 h 1888435"/>
                  <a:gd name="connsiteX0" fmla="*/ 3906078 w 4601817"/>
                  <a:gd name="connsiteY0" fmla="*/ 9939 h 1888435"/>
                  <a:gd name="connsiteX1" fmla="*/ 3727174 w 4601817"/>
                  <a:gd name="connsiteY1" fmla="*/ 119270 h 1888435"/>
                  <a:gd name="connsiteX2" fmla="*/ 3498574 w 4601817"/>
                  <a:gd name="connsiteY2" fmla="*/ 218661 h 1888435"/>
                  <a:gd name="connsiteX3" fmla="*/ 3389243 w 4601817"/>
                  <a:gd name="connsiteY3" fmla="*/ 437322 h 1888435"/>
                  <a:gd name="connsiteX4" fmla="*/ 3240157 w 4601817"/>
                  <a:gd name="connsiteY4" fmla="*/ 556591 h 1888435"/>
                  <a:gd name="connsiteX5" fmla="*/ 3132794 w 4601817"/>
                  <a:gd name="connsiteY5" fmla="*/ 594381 h 1888435"/>
                  <a:gd name="connsiteX6" fmla="*/ 3011557 w 4601817"/>
                  <a:gd name="connsiteY6" fmla="*/ 576470 h 1888435"/>
                  <a:gd name="connsiteX7" fmla="*/ 2941983 w 4601817"/>
                  <a:gd name="connsiteY7" fmla="*/ 546652 h 1888435"/>
                  <a:gd name="connsiteX8" fmla="*/ 2840831 w 4601817"/>
                  <a:gd name="connsiteY8" fmla="*/ 558144 h 1888435"/>
                  <a:gd name="connsiteX9" fmla="*/ 2773949 w 4601817"/>
                  <a:gd name="connsiteY9" fmla="*/ 610222 h 1888435"/>
                  <a:gd name="connsiteX10" fmla="*/ 2635526 w 4601817"/>
                  <a:gd name="connsiteY10" fmla="*/ 709612 h 1888435"/>
                  <a:gd name="connsiteX11" fmla="*/ 2514600 w 4601817"/>
                  <a:gd name="connsiteY11" fmla="*/ 715617 h 1888435"/>
                  <a:gd name="connsiteX12" fmla="*/ 2364581 w 4601817"/>
                  <a:gd name="connsiteY12" fmla="*/ 667682 h 1888435"/>
                  <a:gd name="connsiteX13" fmla="*/ 2217772 w 4601817"/>
                  <a:gd name="connsiteY13" fmla="*/ 570568 h 1888435"/>
                  <a:gd name="connsiteX14" fmla="*/ 2057400 w 4601817"/>
                  <a:gd name="connsiteY14" fmla="*/ 477078 h 1888435"/>
                  <a:gd name="connsiteX15" fmla="*/ 1961632 w 4601817"/>
                  <a:gd name="connsiteY15" fmla="*/ 441671 h 1888435"/>
                  <a:gd name="connsiteX16" fmla="*/ 1818861 w 4601817"/>
                  <a:gd name="connsiteY16" fmla="*/ 387626 h 1888435"/>
                  <a:gd name="connsiteX17" fmla="*/ 1719470 w 4601817"/>
                  <a:gd name="connsiteY17" fmla="*/ 447261 h 1888435"/>
                  <a:gd name="connsiteX18" fmla="*/ 1674950 w 4601817"/>
                  <a:gd name="connsiteY18" fmla="*/ 489088 h 1888435"/>
                  <a:gd name="connsiteX19" fmla="*/ 1717917 w 4601817"/>
                  <a:gd name="connsiteY19" fmla="*/ 725971 h 1888435"/>
                  <a:gd name="connsiteX20" fmla="*/ 1729409 w 4601817"/>
                  <a:gd name="connsiteY20" fmla="*/ 874643 h 1888435"/>
                  <a:gd name="connsiteX21" fmla="*/ 1697209 w 4601817"/>
                  <a:gd name="connsiteY21" fmla="*/ 919990 h 1888435"/>
                  <a:gd name="connsiteX22" fmla="*/ 1624013 w 4601817"/>
                  <a:gd name="connsiteY22" fmla="*/ 958194 h 1888435"/>
                  <a:gd name="connsiteX23" fmla="*/ 1510748 w 4601817"/>
                  <a:gd name="connsiteY23" fmla="*/ 914400 h 1888435"/>
                  <a:gd name="connsiteX24" fmla="*/ 1341783 w 4601817"/>
                  <a:gd name="connsiteY24" fmla="*/ 755374 h 1888435"/>
                  <a:gd name="connsiteX25" fmla="*/ 1202635 w 4601817"/>
                  <a:gd name="connsiteY25" fmla="*/ 616226 h 1888435"/>
                  <a:gd name="connsiteX26" fmla="*/ 1113183 w 4601817"/>
                  <a:gd name="connsiteY26" fmla="*/ 546652 h 1888435"/>
                  <a:gd name="connsiteX27" fmla="*/ 1013791 w 4601817"/>
                  <a:gd name="connsiteY27" fmla="*/ 377687 h 1888435"/>
                  <a:gd name="connsiteX28" fmla="*/ 954157 w 4601817"/>
                  <a:gd name="connsiteY28" fmla="*/ 278296 h 1888435"/>
                  <a:gd name="connsiteX29" fmla="*/ 904461 w 4601817"/>
                  <a:gd name="connsiteY29" fmla="*/ 238539 h 1888435"/>
                  <a:gd name="connsiteX30" fmla="*/ 824948 w 4601817"/>
                  <a:gd name="connsiteY30" fmla="*/ 278296 h 1888435"/>
                  <a:gd name="connsiteX31" fmla="*/ 725557 w 4601817"/>
                  <a:gd name="connsiteY31" fmla="*/ 337930 h 1888435"/>
                  <a:gd name="connsiteX32" fmla="*/ 665922 w 4601817"/>
                  <a:gd name="connsiteY32" fmla="*/ 337930 h 1888435"/>
                  <a:gd name="connsiteX33" fmla="*/ 556591 w 4601817"/>
                  <a:gd name="connsiteY33" fmla="*/ 457200 h 1888435"/>
                  <a:gd name="connsiteX34" fmla="*/ 445708 w 4601817"/>
                  <a:gd name="connsiteY34" fmla="*/ 546238 h 1888435"/>
                  <a:gd name="connsiteX35" fmla="*/ 344349 w 4601817"/>
                  <a:gd name="connsiteY35" fmla="*/ 553382 h 1888435"/>
                  <a:gd name="connsiteX36" fmla="*/ 307181 w 4601817"/>
                  <a:gd name="connsiteY36" fmla="*/ 486707 h 1888435"/>
                  <a:gd name="connsiteX37" fmla="*/ 264111 w 4601817"/>
                  <a:gd name="connsiteY37" fmla="*/ 389386 h 1888435"/>
                  <a:gd name="connsiteX38" fmla="*/ 208722 w 4601817"/>
                  <a:gd name="connsiteY38" fmla="*/ 298174 h 1888435"/>
                  <a:gd name="connsiteX39" fmla="*/ 149915 w 4601817"/>
                  <a:gd name="connsiteY39" fmla="*/ 176522 h 1888435"/>
                  <a:gd name="connsiteX40" fmla="*/ 92869 w 4601817"/>
                  <a:gd name="connsiteY40" fmla="*/ 108088 h 1888435"/>
                  <a:gd name="connsiteX41" fmla="*/ 49696 w 4601817"/>
                  <a:gd name="connsiteY41" fmla="*/ 149087 h 1888435"/>
                  <a:gd name="connsiteX42" fmla="*/ 0 w 4601817"/>
                  <a:gd name="connsiteY42" fmla="*/ 188843 h 1888435"/>
                  <a:gd name="connsiteX43" fmla="*/ 0 w 4601817"/>
                  <a:gd name="connsiteY43" fmla="*/ 298174 h 1888435"/>
                  <a:gd name="connsiteX44" fmla="*/ 79513 w 4601817"/>
                  <a:gd name="connsiteY44" fmla="*/ 457200 h 1888435"/>
                  <a:gd name="connsiteX45" fmla="*/ 99391 w 4601817"/>
                  <a:gd name="connsiteY45" fmla="*/ 596348 h 1888435"/>
                  <a:gd name="connsiteX46" fmla="*/ 79513 w 4601817"/>
                  <a:gd name="connsiteY46" fmla="*/ 795130 h 1888435"/>
                  <a:gd name="connsiteX47" fmla="*/ 79513 w 4601817"/>
                  <a:gd name="connsiteY47" fmla="*/ 904461 h 1888435"/>
                  <a:gd name="connsiteX48" fmla="*/ 188843 w 4601817"/>
                  <a:gd name="connsiteY48" fmla="*/ 993913 h 1888435"/>
                  <a:gd name="connsiteX49" fmla="*/ 397565 w 4601817"/>
                  <a:gd name="connsiteY49" fmla="*/ 1043609 h 1888435"/>
                  <a:gd name="connsiteX50" fmla="*/ 474697 w 4601817"/>
                  <a:gd name="connsiteY50" fmla="*/ 1065040 h 1888435"/>
                  <a:gd name="connsiteX51" fmla="*/ 516835 w 4601817"/>
                  <a:gd name="connsiteY51" fmla="*/ 1143000 h 1888435"/>
                  <a:gd name="connsiteX52" fmla="*/ 529569 w 4601817"/>
                  <a:gd name="connsiteY52" fmla="*/ 1247153 h 1888435"/>
                  <a:gd name="connsiteX53" fmla="*/ 605045 w 4601817"/>
                  <a:gd name="connsiteY53" fmla="*/ 1290845 h 1888435"/>
                  <a:gd name="connsiteX54" fmla="*/ 692530 w 4601817"/>
                  <a:gd name="connsiteY54" fmla="*/ 1250778 h 1888435"/>
                  <a:gd name="connsiteX55" fmla="*/ 779704 w 4601817"/>
                  <a:gd name="connsiteY55" fmla="*/ 1231624 h 1888435"/>
                  <a:gd name="connsiteX56" fmla="*/ 866775 w 4601817"/>
                  <a:gd name="connsiteY56" fmla="*/ 1131818 h 1888435"/>
                  <a:gd name="connsiteX57" fmla="*/ 950119 w 4601817"/>
                  <a:gd name="connsiteY57" fmla="*/ 1055826 h 1888435"/>
                  <a:gd name="connsiteX58" fmla="*/ 1023730 w 4601817"/>
                  <a:gd name="connsiteY58" fmla="*/ 1033670 h 1888435"/>
                  <a:gd name="connsiteX59" fmla="*/ 1143000 w 4601817"/>
                  <a:gd name="connsiteY59" fmla="*/ 1055826 h 1888435"/>
                  <a:gd name="connsiteX60" fmla="*/ 1268896 w 4601817"/>
                  <a:gd name="connsiteY60" fmla="*/ 1110284 h 1888435"/>
                  <a:gd name="connsiteX61" fmla="*/ 1408146 w 4601817"/>
                  <a:gd name="connsiteY61" fmla="*/ 1151697 h 1888435"/>
                  <a:gd name="connsiteX62" fmla="*/ 1550504 w 4601817"/>
                  <a:gd name="connsiteY62" fmla="*/ 1169608 h 1888435"/>
                  <a:gd name="connsiteX63" fmla="*/ 1645444 w 4601817"/>
                  <a:gd name="connsiteY63" fmla="*/ 1282044 h 1888435"/>
                  <a:gd name="connsiteX64" fmla="*/ 1736139 w 4601817"/>
                  <a:gd name="connsiteY64" fmla="*/ 1330187 h 1888435"/>
                  <a:gd name="connsiteX65" fmla="*/ 1833873 w 4601817"/>
                  <a:gd name="connsiteY65" fmla="*/ 1350893 h 1888435"/>
                  <a:gd name="connsiteX66" fmla="*/ 1987826 w 4601817"/>
                  <a:gd name="connsiteY66" fmla="*/ 1331843 h 1888435"/>
                  <a:gd name="connsiteX67" fmla="*/ 2246243 w 4601817"/>
                  <a:gd name="connsiteY67" fmla="*/ 1242391 h 1888435"/>
                  <a:gd name="connsiteX68" fmla="*/ 2464904 w 4601817"/>
                  <a:gd name="connsiteY68" fmla="*/ 1143000 h 1888435"/>
                  <a:gd name="connsiteX69" fmla="*/ 2653748 w 4601817"/>
                  <a:gd name="connsiteY69" fmla="*/ 1030150 h 1888435"/>
                  <a:gd name="connsiteX70" fmla="*/ 2773017 w 4601817"/>
                  <a:gd name="connsiteY70" fmla="*/ 1033670 h 1888435"/>
                  <a:gd name="connsiteX71" fmla="*/ 2918171 w 4601817"/>
                  <a:gd name="connsiteY71" fmla="*/ 1033670 h 1888435"/>
                  <a:gd name="connsiteX72" fmla="*/ 3041064 w 4601817"/>
                  <a:gd name="connsiteY72" fmla="*/ 1085022 h 1888435"/>
                  <a:gd name="connsiteX73" fmla="*/ 3163853 w 4601817"/>
                  <a:gd name="connsiteY73" fmla="*/ 1311965 h 1888435"/>
                  <a:gd name="connsiteX74" fmla="*/ 3169030 w 4601817"/>
                  <a:gd name="connsiteY74" fmla="*/ 1592642 h 1888435"/>
                  <a:gd name="connsiteX75" fmla="*/ 3220278 w 4601817"/>
                  <a:gd name="connsiteY75" fmla="*/ 1689652 h 1888435"/>
                  <a:gd name="connsiteX76" fmla="*/ 3339548 w 4601817"/>
                  <a:gd name="connsiteY76" fmla="*/ 1828800 h 1888435"/>
                  <a:gd name="connsiteX77" fmla="*/ 3429000 w 4601817"/>
                  <a:gd name="connsiteY77" fmla="*/ 1888435 h 1888435"/>
                  <a:gd name="connsiteX78" fmla="*/ 3568148 w 4601817"/>
                  <a:gd name="connsiteY78" fmla="*/ 1868556 h 1888435"/>
                  <a:gd name="connsiteX79" fmla="*/ 3747052 w 4601817"/>
                  <a:gd name="connsiteY79" fmla="*/ 1789043 h 1888435"/>
                  <a:gd name="connsiteX80" fmla="*/ 4045226 w 4601817"/>
                  <a:gd name="connsiteY80" fmla="*/ 1689652 h 1888435"/>
                  <a:gd name="connsiteX81" fmla="*/ 4224130 w 4601817"/>
                  <a:gd name="connsiteY81" fmla="*/ 1490870 h 1888435"/>
                  <a:gd name="connsiteX82" fmla="*/ 4293704 w 4601817"/>
                  <a:gd name="connsiteY82" fmla="*/ 1282148 h 1888435"/>
                  <a:gd name="connsiteX83" fmla="*/ 4303643 w 4601817"/>
                  <a:gd name="connsiteY83" fmla="*/ 1073426 h 1888435"/>
                  <a:gd name="connsiteX84" fmla="*/ 4323522 w 4601817"/>
                  <a:gd name="connsiteY84" fmla="*/ 884583 h 1888435"/>
                  <a:gd name="connsiteX85" fmla="*/ 4422913 w 4601817"/>
                  <a:gd name="connsiteY85" fmla="*/ 715617 h 1888435"/>
                  <a:gd name="connsiteX86" fmla="*/ 4522304 w 4601817"/>
                  <a:gd name="connsiteY86" fmla="*/ 546652 h 1888435"/>
                  <a:gd name="connsiteX87" fmla="*/ 4601817 w 4601817"/>
                  <a:gd name="connsiteY87" fmla="*/ 308113 h 1888435"/>
                  <a:gd name="connsiteX88" fmla="*/ 4572000 w 4601817"/>
                  <a:gd name="connsiteY88" fmla="*/ 119270 h 1888435"/>
                  <a:gd name="connsiteX89" fmla="*/ 4532243 w 4601817"/>
                  <a:gd name="connsiteY89" fmla="*/ 49696 h 1888435"/>
                  <a:gd name="connsiteX90" fmla="*/ 4472609 w 4601817"/>
                  <a:gd name="connsiteY90" fmla="*/ 19878 h 1888435"/>
                  <a:gd name="connsiteX91" fmla="*/ 4353339 w 4601817"/>
                  <a:gd name="connsiteY91" fmla="*/ 119270 h 1888435"/>
                  <a:gd name="connsiteX92" fmla="*/ 4253948 w 4601817"/>
                  <a:gd name="connsiteY92" fmla="*/ 188843 h 1888435"/>
                  <a:gd name="connsiteX93" fmla="*/ 4144617 w 4601817"/>
                  <a:gd name="connsiteY93" fmla="*/ 168965 h 1888435"/>
                  <a:gd name="connsiteX94" fmla="*/ 4065104 w 4601817"/>
                  <a:gd name="connsiteY94" fmla="*/ 99391 h 1888435"/>
                  <a:gd name="connsiteX95" fmla="*/ 4035287 w 4601817"/>
                  <a:gd name="connsiteY95" fmla="*/ 0 h 1888435"/>
                  <a:gd name="connsiteX96" fmla="*/ 3906078 w 4601817"/>
                  <a:gd name="connsiteY96" fmla="*/ 9939 h 1888435"/>
                  <a:gd name="connsiteX0" fmla="*/ 3906078 w 4601817"/>
                  <a:gd name="connsiteY0" fmla="*/ 9939 h 1888435"/>
                  <a:gd name="connsiteX1" fmla="*/ 3727174 w 4601817"/>
                  <a:gd name="connsiteY1" fmla="*/ 119270 h 1888435"/>
                  <a:gd name="connsiteX2" fmla="*/ 3498574 w 4601817"/>
                  <a:gd name="connsiteY2" fmla="*/ 218661 h 1888435"/>
                  <a:gd name="connsiteX3" fmla="*/ 3389243 w 4601817"/>
                  <a:gd name="connsiteY3" fmla="*/ 437322 h 1888435"/>
                  <a:gd name="connsiteX4" fmla="*/ 3240157 w 4601817"/>
                  <a:gd name="connsiteY4" fmla="*/ 556591 h 1888435"/>
                  <a:gd name="connsiteX5" fmla="*/ 3132794 w 4601817"/>
                  <a:gd name="connsiteY5" fmla="*/ 594381 h 1888435"/>
                  <a:gd name="connsiteX6" fmla="*/ 3011557 w 4601817"/>
                  <a:gd name="connsiteY6" fmla="*/ 576470 h 1888435"/>
                  <a:gd name="connsiteX7" fmla="*/ 2941983 w 4601817"/>
                  <a:gd name="connsiteY7" fmla="*/ 546652 h 1888435"/>
                  <a:gd name="connsiteX8" fmla="*/ 2840831 w 4601817"/>
                  <a:gd name="connsiteY8" fmla="*/ 558144 h 1888435"/>
                  <a:gd name="connsiteX9" fmla="*/ 2773949 w 4601817"/>
                  <a:gd name="connsiteY9" fmla="*/ 610222 h 1888435"/>
                  <a:gd name="connsiteX10" fmla="*/ 2635526 w 4601817"/>
                  <a:gd name="connsiteY10" fmla="*/ 709612 h 1888435"/>
                  <a:gd name="connsiteX11" fmla="*/ 2514600 w 4601817"/>
                  <a:gd name="connsiteY11" fmla="*/ 715617 h 1888435"/>
                  <a:gd name="connsiteX12" fmla="*/ 2364581 w 4601817"/>
                  <a:gd name="connsiteY12" fmla="*/ 667682 h 1888435"/>
                  <a:gd name="connsiteX13" fmla="*/ 2217772 w 4601817"/>
                  <a:gd name="connsiteY13" fmla="*/ 570568 h 1888435"/>
                  <a:gd name="connsiteX14" fmla="*/ 2057400 w 4601817"/>
                  <a:gd name="connsiteY14" fmla="*/ 477078 h 1888435"/>
                  <a:gd name="connsiteX15" fmla="*/ 1961632 w 4601817"/>
                  <a:gd name="connsiteY15" fmla="*/ 441671 h 1888435"/>
                  <a:gd name="connsiteX16" fmla="*/ 1818861 w 4601817"/>
                  <a:gd name="connsiteY16" fmla="*/ 387626 h 1888435"/>
                  <a:gd name="connsiteX17" fmla="*/ 1719470 w 4601817"/>
                  <a:gd name="connsiteY17" fmla="*/ 447261 h 1888435"/>
                  <a:gd name="connsiteX18" fmla="*/ 1674950 w 4601817"/>
                  <a:gd name="connsiteY18" fmla="*/ 489088 h 1888435"/>
                  <a:gd name="connsiteX19" fmla="*/ 1717917 w 4601817"/>
                  <a:gd name="connsiteY19" fmla="*/ 725971 h 1888435"/>
                  <a:gd name="connsiteX20" fmla="*/ 1729409 w 4601817"/>
                  <a:gd name="connsiteY20" fmla="*/ 874643 h 1888435"/>
                  <a:gd name="connsiteX21" fmla="*/ 1697209 w 4601817"/>
                  <a:gd name="connsiteY21" fmla="*/ 919990 h 1888435"/>
                  <a:gd name="connsiteX22" fmla="*/ 1624013 w 4601817"/>
                  <a:gd name="connsiteY22" fmla="*/ 958194 h 1888435"/>
                  <a:gd name="connsiteX23" fmla="*/ 1510748 w 4601817"/>
                  <a:gd name="connsiteY23" fmla="*/ 914400 h 1888435"/>
                  <a:gd name="connsiteX24" fmla="*/ 1341783 w 4601817"/>
                  <a:gd name="connsiteY24" fmla="*/ 755374 h 1888435"/>
                  <a:gd name="connsiteX25" fmla="*/ 1202635 w 4601817"/>
                  <a:gd name="connsiteY25" fmla="*/ 616226 h 1888435"/>
                  <a:gd name="connsiteX26" fmla="*/ 1113183 w 4601817"/>
                  <a:gd name="connsiteY26" fmla="*/ 546652 h 1888435"/>
                  <a:gd name="connsiteX27" fmla="*/ 1013791 w 4601817"/>
                  <a:gd name="connsiteY27" fmla="*/ 377687 h 1888435"/>
                  <a:gd name="connsiteX28" fmla="*/ 954157 w 4601817"/>
                  <a:gd name="connsiteY28" fmla="*/ 278296 h 1888435"/>
                  <a:gd name="connsiteX29" fmla="*/ 904461 w 4601817"/>
                  <a:gd name="connsiteY29" fmla="*/ 238539 h 1888435"/>
                  <a:gd name="connsiteX30" fmla="*/ 824948 w 4601817"/>
                  <a:gd name="connsiteY30" fmla="*/ 278296 h 1888435"/>
                  <a:gd name="connsiteX31" fmla="*/ 725557 w 4601817"/>
                  <a:gd name="connsiteY31" fmla="*/ 337930 h 1888435"/>
                  <a:gd name="connsiteX32" fmla="*/ 665922 w 4601817"/>
                  <a:gd name="connsiteY32" fmla="*/ 337930 h 1888435"/>
                  <a:gd name="connsiteX33" fmla="*/ 556591 w 4601817"/>
                  <a:gd name="connsiteY33" fmla="*/ 457200 h 1888435"/>
                  <a:gd name="connsiteX34" fmla="*/ 523875 w 4601817"/>
                  <a:gd name="connsiteY34" fmla="*/ 534332 h 1888435"/>
                  <a:gd name="connsiteX35" fmla="*/ 445708 w 4601817"/>
                  <a:gd name="connsiteY35" fmla="*/ 546238 h 1888435"/>
                  <a:gd name="connsiteX36" fmla="*/ 344349 w 4601817"/>
                  <a:gd name="connsiteY36" fmla="*/ 553382 h 1888435"/>
                  <a:gd name="connsiteX37" fmla="*/ 307181 w 4601817"/>
                  <a:gd name="connsiteY37" fmla="*/ 486707 h 1888435"/>
                  <a:gd name="connsiteX38" fmla="*/ 264111 w 4601817"/>
                  <a:gd name="connsiteY38" fmla="*/ 389386 h 1888435"/>
                  <a:gd name="connsiteX39" fmla="*/ 208722 w 4601817"/>
                  <a:gd name="connsiteY39" fmla="*/ 298174 h 1888435"/>
                  <a:gd name="connsiteX40" fmla="*/ 149915 w 4601817"/>
                  <a:gd name="connsiteY40" fmla="*/ 176522 h 1888435"/>
                  <a:gd name="connsiteX41" fmla="*/ 92869 w 4601817"/>
                  <a:gd name="connsiteY41" fmla="*/ 108088 h 1888435"/>
                  <a:gd name="connsiteX42" fmla="*/ 49696 w 4601817"/>
                  <a:gd name="connsiteY42" fmla="*/ 149087 h 1888435"/>
                  <a:gd name="connsiteX43" fmla="*/ 0 w 4601817"/>
                  <a:gd name="connsiteY43" fmla="*/ 188843 h 1888435"/>
                  <a:gd name="connsiteX44" fmla="*/ 0 w 4601817"/>
                  <a:gd name="connsiteY44" fmla="*/ 298174 h 1888435"/>
                  <a:gd name="connsiteX45" fmla="*/ 79513 w 4601817"/>
                  <a:gd name="connsiteY45" fmla="*/ 457200 h 1888435"/>
                  <a:gd name="connsiteX46" fmla="*/ 99391 w 4601817"/>
                  <a:gd name="connsiteY46" fmla="*/ 596348 h 1888435"/>
                  <a:gd name="connsiteX47" fmla="*/ 79513 w 4601817"/>
                  <a:gd name="connsiteY47" fmla="*/ 795130 h 1888435"/>
                  <a:gd name="connsiteX48" fmla="*/ 79513 w 4601817"/>
                  <a:gd name="connsiteY48" fmla="*/ 904461 h 1888435"/>
                  <a:gd name="connsiteX49" fmla="*/ 188843 w 4601817"/>
                  <a:gd name="connsiteY49" fmla="*/ 993913 h 1888435"/>
                  <a:gd name="connsiteX50" fmla="*/ 397565 w 4601817"/>
                  <a:gd name="connsiteY50" fmla="*/ 1043609 h 1888435"/>
                  <a:gd name="connsiteX51" fmla="*/ 474697 w 4601817"/>
                  <a:gd name="connsiteY51" fmla="*/ 1065040 h 1888435"/>
                  <a:gd name="connsiteX52" fmla="*/ 516835 w 4601817"/>
                  <a:gd name="connsiteY52" fmla="*/ 1143000 h 1888435"/>
                  <a:gd name="connsiteX53" fmla="*/ 529569 w 4601817"/>
                  <a:gd name="connsiteY53" fmla="*/ 1247153 h 1888435"/>
                  <a:gd name="connsiteX54" fmla="*/ 605045 w 4601817"/>
                  <a:gd name="connsiteY54" fmla="*/ 1290845 h 1888435"/>
                  <a:gd name="connsiteX55" fmla="*/ 692530 w 4601817"/>
                  <a:gd name="connsiteY55" fmla="*/ 1250778 h 1888435"/>
                  <a:gd name="connsiteX56" fmla="*/ 779704 w 4601817"/>
                  <a:gd name="connsiteY56" fmla="*/ 1231624 h 1888435"/>
                  <a:gd name="connsiteX57" fmla="*/ 866775 w 4601817"/>
                  <a:gd name="connsiteY57" fmla="*/ 1131818 h 1888435"/>
                  <a:gd name="connsiteX58" fmla="*/ 950119 w 4601817"/>
                  <a:gd name="connsiteY58" fmla="*/ 1055826 h 1888435"/>
                  <a:gd name="connsiteX59" fmla="*/ 1023730 w 4601817"/>
                  <a:gd name="connsiteY59" fmla="*/ 1033670 h 1888435"/>
                  <a:gd name="connsiteX60" fmla="*/ 1143000 w 4601817"/>
                  <a:gd name="connsiteY60" fmla="*/ 1055826 h 1888435"/>
                  <a:gd name="connsiteX61" fmla="*/ 1268896 w 4601817"/>
                  <a:gd name="connsiteY61" fmla="*/ 1110284 h 1888435"/>
                  <a:gd name="connsiteX62" fmla="*/ 1408146 w 4601817"/>
                  <a:gd name="connsiteY62" fmla="*/ 1151697 h 1888435"/>
                  <a:gd name="connsiteX63" fmla="*/ 1550504 w 4601817"/>
                  <a:gd name="connsiteY63" fmla="*/ 1169608 h 1888435"/>
                  <a:gd name="connsiteX64" fmla="*/ 1645444 w 4601817"/>
                  <a:gd name="connsiteY64" fmla="*/ 1282044 h 1888435"/>
                  <a:gd name="connsiteX65" fmla="*/ 1736139 w 4601817"/>
                  <a:gd name="connsiteY65" fmla="*/ 1330187 h 1888435"/>
                  <a:gd name="connsiteX66" fmla="*/ 1833873 w 4601817"/>
                  <a:gd name="connsiteY66" fmla="*/ 1350893 h 1888435"/>
                  <a:gd name="connsiteX67" fmla="*/ 1987826 w 4601817"/>
                  <a:gd name="connsiteY67" fmla="*/ 1331843 h 1888435"/>
                  <a:gd name="connsiteX68" fmla="*/ 2246243 w 4601817"/>
                  <a:gd name="connsiteY68" fmla="*/ 1242391 h 1888435"/>
                  <a:gd name="connsiteX69" fmla="*/ 2464904 w 4601817"/>
                  <a:gd name="connsiteY69" fmla="*/ 1143000 h 1888435"/>
                  <a:gd name="connsiteX70" fmla="*/ 2653748 w 4601817"/>
                  <a:gd name="connsiteY70" fmla="*/ 1030150 h 1888435"/>
                  <a:gd name="connsiteX71" fmla="*/ 2773017 w 4601817"/>
                  <a:gd name="connsiteY71" fmla="*/ 1033670 h 1888435"/>
                  <a:gd name="connsiteX72" fmla="*/ 2918171 w 4601817"/>
                  <a:gd name="connsiteY72" fmla="*/ 1033670 h 1888435"/>
                  <a:gd name="connsiteX73" fmla="*/ 3041064 w 4601817"/>
                  <a:gd name="connsiteY73" fmla="*/ 1085022 h 1888435"/>
                  <a:gd name="connsiteX74" fmla="*/ 3163853 w 4601817"/>
                  <a:gd name="connsiteY74" fmla="*/ 1311965 h 1888435"/>
                  <a:gd name="connsiteX75" fmla="*/ 3169030 w 4601817"/>
                  <a:gd name="connsiteY75" fmla="*/ 1592642 h 1888435"/>
                  <a:gd name="connsiteX76" fmla="*/ 3220278 w 4601817"/>
                  <a:gd name="connsiteY76" fmla="*/ 1689652 h 1888435"/>
                  <a:gd name="connsiteX77" fmla="*/ 3339548 w 4601817"/>
                  <a:gd name="connsiteY77" fmla="*/ 1828800 h 1888435"/>
                  <a:gd name="connsiteX78" fmla="*/ 3429000 w 4601817"/>
                  <a:gd name="connsiteY78" fmla="*/ 1888435 h 1888435"/>
                  <a:gd name="connsiteX79" fmla="*/ 3568148 w 4601817"/>
                  <a:gd name="connsiteY79" fmla="*/ 1868556 h 1888435"/>
                  <a:gd name="connsiteX80" fmla="*/ 3747052 w 4601817"/>
                  <a:gd name="connsiteY80" fmla="*/ 1789043 h 1888435"/>
                  <a:gd name="connsiteX81" fmla="*/ 4045226 w 4601817"/>
                  <a:gd name="connsiteY81" fmla="*/ 1689652 h 1888435"/>
                  <a:gd name="connsiteX82" fmla="*/ 4224130 w 4601817"/>
                  <a:gd name="connsiteY82" fmla="*/ 1490870 h 1888435"/>
                  <a:gd name="connsiteX83" fmla="*/ 4293704 w 4601817"/>
                  <a:gd name="connsiteY83" fmla="*/ 1282148 h 1888435"/>
                  <a:gd name="connsiteX84" fmla="*/ 4303643 w 4601817"/>
                  <a:gd name="connsiteY84" fmla="*/ 1073426 h 1888435"/>
                  <a:gd name="connsiteX85" fmla="*/ 4323522 w 4601817"/>
                  <a:gd name="connsiteY85" fmla="*/ 884583 h 1888435"/>
                  <a:gd name="connsiteX86" fmla="*/ 4422913 w 4601817"/>
                  <a:gd name="connsiteY86" fmla="*/ 715617 h 1888435"/>
                  <a:gd name="connsiteX87" fmla="*/ 4522304 w 4601817"/>
                  <a:gd name="connsiteY87" fmla="*/ 546652 h 1888435"/>
                  <a:gd name="connsiteX88" fmla="*/ 4601817 w 4601817"/>
                  <a:gd name="connsiteY88" fmla="*/ 308113 h 1888435"/>
                  <a:gd name="connsiteX89" fmla="*/ 4572000 w 4601817"/>
                  <a:gd name="connsiteY89" fmla="*/ 119270 h 1888435"/>
                  <a:gd name="connsiteX90" fmla="*/ 4532243 w 4601817"/>
                  <a:gd name="connsiteY90" fmla="*/ 49696 h 1888435"/>
                  <a:gd name="connsiteX91" fmla="*/ 4472609 w 4601817"/>
                  <a:gd name="connsiteY91" fmla="*/ 19878 h 1888435"/>
                  <a:gd name="connsiteX92" fmla="*/ 4353339 w 4601817"/>
                  <a:gd name="connsiteY92" fmla="*/ 119270 h 1888435"/>
                  <a:gd name="connsiteX93" fmla="*/ 4253948 w 4601817"/>
                  <a:gd name="connsiteY93" fmla="*/ 188843 h 1888435"/>
                  <a:gd name="connsiteX94" fmla="*/ 4144617 w 4601817"/>
                  <a:gd name="connsiteY94" fmla="*/ 168965 h 1888435"/>
                  <a:gd name="connsiteX95" fmla="*/ 4065104 w 4601817"/>
                  <a:gd name="connsiteY95" fmla="*/ 99391 h 1888435"/>
                  <a:gd name="connsiteX96" fmla="*/ 4035287 w 4601817"/>
                  <a:gd name="connsiteY96" fmla="*/ 0 h 1888435"/>
                  <a:gd name="connsiteX97" fmla="*/ 3906078 w 4601817"/>
                  <a:gd name="connsiteY97" fmla="*/ 9939 h 1888435"/>
                  <a:gd name="connsiteX0" fmla="*/ 3906078 w 4601817"/>
                  <a:gd name="connsiteY0" fmla="*/ 9939 h 1888435"/>
                  <a:gd name="connsiteX1" fmla="*/ 3727174 w 4601817"/>
                  <a:gd name="connsiteY1" fmla="*/ 119270 h 1888435"/>
                  <a:gd name="connsiteX2" fmla="*/ 3498574 w 4601817"/>
                  <a:gd name="connsiteY2" fmla="*/ 218661 h 1888435"/>
                  <a:gd name="connsiteX3" fmla="*/ 3389243 w 4601817"/>
                  <a:gd name="connsiteY3" fmla="*/ 437322 h 1888435"/>
                  <a:gd name="connsiteX4" fmla="*/ 3240157 w 4601817"/>
                  <a:gd name="connsiteY4" fmla="*/ 556591 h 1888435"/>
                  <a:gd name="connsiteX5" fmla="*/ 3132794 w 4601817"/>
                  <a:gd name="connsiteY5" fmla="*/ 594381 h 1888435"/>
                  <a:gd name="connsiteX6" fmla="*/ 3011557 w 4601817"/>
                  <a:gd name="connsiteY6" fmla="*/ 576470 h 1888435"/>
                  <a:gd name="connsiteX7" fmla="*/ 2941983 w 4601817"/>
                  <a:gd name="connsiteY7" fmla="*/ 546652 h 1888435"/>
                  <a:gd name="connsiteX8" fmla="*/ 2840831 w 4601817"/>
                  <a:gd name="connsiteY8" fmla="*/ 558144 h 1888435"/>
                  <a:gd name="connsiteX9" fmla="*/ 2773949 w 4601817"/>
                  <a:gd name="connsiteY9" fmla="*/ 610222 h 1888435"/>
                  <a:gd name="connsiteX10" fmla="*/ 2635526 w 4601817"/>
                  <a:gd name="connsiteY10" fmla="*/ 709612 h 1888435"/>
                  <a:gd name="connsiteX11" fmla="*/ 2514600 w 4601817"/>
                  <a:gd name="connsiteY11" fmla="*/ 715617 h 1888435"/>
                  <a:gd name="connsiteX12" fmla="*/ 2364581 w 4601817"/>
                  <a:gd name="connsiteY12" fmla="*/ 667682 h 1888435"/>
                  <a:gd name="connsiteX13" fmla="*/ 2217772 w 4601817"/>
                  <a:gd name="connsiteY13" fmla="*/ 570568 h 1888435"/>
                  <a:gd name="connsiteX14" fmla="*/ 2057400 w 4601817"/>
                  <a:gd name="connsiteY14" fmla="*/ 477078 h 1888435"/>
                  <a:gd name="connsiteX15" fmla="*/ 1961632 w 4601817"/>
                  <a:gd name="connsiteY15" fmla="*/ 441671 h 1888435"/>
                  <a:gd name="connsiteX16" fmla="*/ 1818861 w 4601817"/>
                  <a:gd name="connsiteY16" fmla="*/ 387626 h 1888435"/>
                  <a:gd name="connsiteX17" fmla="*/ 1719470 w 4601817"/>
                  <a:gd name="connsiteY17" fmla="*/ 447261 h 1888435"/>
                  <a:gd name="connsiteX18" fmla="*/ 1674950 w 4601817"/>
                  <a:gd name="connsiteY18" fmla="*/ 489088 h 1888435"/>
                  <a:gd name="connsiteX19" fmla="*/ 1717917 w 4601817"/>
                  <a:gd name="connsiteY19" fmla="*/ 725971 h 1888435"/>
                  <a:gd name="connsiteX20" fmla="*/ 1729409 w 4601817"/>
                  <a:gd name="connsiteY20" fmla="*/ 874643 h 1888435"/>
                  <a:gd name="connsiteX21" fmla="*/ 1697209 w 4601817"/>
                  <a:gd name="connsiteY21" fmla="*/ 919990 h 1888435"/>
                  <a:gd name="connsiteX22" fmla="*/ 1624013 w 4601817"/>
                  <a:gd name="connsiteY22" fmla="*/ 958194 h 1888435"/>
                  <a:gd name="connsiteX23" fmla="*/ 1510748 w 4601817"/>
                  <a:gd name="connsiteY23" fmla="*/ 914400 h 1888435"/>
                  <a:gd name="connsiteX24" fmla="*/ 1341783 w 4601817"/>
                  <a:gd name="connsiteY24" fmla="*/ 755374 h 1888435"/>
                  <a:gd name="connsiteX25" fmla="*/ 1202635 w 4601817"/>
                  <a:gd name="connsiteY25" fmla="*/ 616226 h 1888435"/>
                  <a:gd name="connsiteX26" fmla="*/ 1113183 w 4601817"/>
                  <a:gd name="connsiteY26" fmla="*/ 546652 h 1888435"/>
                  <a:gd name="connsiteX27" fmla="*/ 1013791 w 4601817"/>
                  <a:gd name="connsiteY27" fmla="*/ 377687 h 1888435"/>
                  <a:gd name="connsiteX28" fmla="*/ 954157 w 4601817"/>
                  <a:gd name="connsiteY28" fmla="*/ 278296 h 1888435"/>
                  <a:gd name="connsiteX29" fmla="*/ 904461 w 4601817"/>
                  <a:gd name="connsiteY29" fmla="*/ 238539 h 1888435"/>
                  <a:gd name="connsiteX30" fmla="*/ 824948 w 4601817"/>
                  <a:gd name="connsiteY30" fmla="*/ 278296 h 1888435"/>
                  <a:gd name="connsiteX31" fmla="*/ 725557 w 4601817"/>
                  <a:gd name="connsiteY31" fmla="*/ 337930 h 1888435"/>
                  <a:gd name="connsiteX32" fmla="*/ 665922 w 4601817"/>
                  <a:gd name="connsiteY32" fmla="*/ 337930 h 1888435"/>
                  <a:gd name="connsiteX33" fmla="*/ 601835 w 4601817"/>
                  <a:gd name="connsiteY33" fmla="*/ 419100 h 1888435"/>
                  <a:gd name="connsiteX34" fmla="*/ 523875 w 4601817"/>
                  <a:gd name="connsiteY34" fmla="*/ 534332 h 1888435"/>
                  <a:gd name="connsiteX35" fmla="*/ 445708 w 4601817"/>
                  <a:gd name="connsiteY35" fmla="*/ 546238 h 1888435"/>
                  <a:gd name="connsiteX36" fmla="*/ 344349 w 4601817"/>
                  <a:gd name="connsiteY36" fmla="*/ 553382 h 1888435"/>
                  <a:gd name="connsiteX37" fmla="*/ 307181 w 4601817"/>
                  <a:gd name="connsiteY37" fmla="*/ 486707 h 1888435"/>
                  <a:gd name="connsiteX38" fmla="*/ 264111 w 4601817"/>
                  <a:gd name="connsiteY38" fmla="*/ 389386 h 1888435"/>
                  <a:gd name="connsiteX39" fmla="*/ 208722 w 4601817"/>
                  <a:gd name="connsiteY39" fmla="*/ 298174 h 1888435"/>
                  <a:gd name="connsiteX40" fmla="*/ 149915 w 4601817"/>
                  <a:gd name="connsiteY40" fmla="*/ 176522 h 1888435"/>
                  <a:gd name="connsiteX41" fmla="*/ 92869 w 4601817"/>
                  <a:gd name="connsiteY41" fmla="*/ 108088 h 1888435"/>
                  <a:gd name="connsiteX42" fmla="*/ 49696 w 4601817"/>
                  <a:gd name="connsiteY42" fmla="*/ 149087 h 1888435"/>
                  <a:gd name="connsiteX43" fmla="*/ 0 w 4601817"/>
                  <a:gd name="connsiteY43" fmla="*/ 188843 h 1888435"/>
                  <a:gd name="connsiteX44" fmla="*/ 0 w 4601817"/>
                  <a:gd name="connsiteY44" fmla="*/ 298174 h 1888435"/>
                  <a:gd name="connsiteX45" fmla="*/ 79513 w 4601817"/>
                  <a:gd name="connsiteY45" fmla="*/ 457200 h 1888435"/>
                  <a:gd name="connsiteX46" fmla="*/ 99391 w 4601817"/>
                  <a:gd name="connsiteY46" fmla="*/ 596348 h 1888435"/>
                  <a:gd name="connsiteX47" fmla="*/ 79513 w 4601817"/>
                  <a:gd name="connsiteY47" fmla="*/ 795130 h 1888435"/>
                  <a:gd name="connsiteX48" fmla="*/ 79513 w 4601817"/>
                  <a:gd name="connsiteY48" fmla="*/ 904461 h 1888435"/>
                  <a:gd name="connsiteX49" fmla="*/ 188843 w 4601817"/>
                  <a:gd name="connsiteY49" fmla="*/ 993913 h 1888435"/>
                  <a:gd name="connsiteX50" fmla="*/ 397565 w 4601817"/>
                  <a:gd name="connsiteY50" fmla="*/ 1043609 h 1888435"/>
                  <a:gd name="connsiteX51" fmla="*/ 474697 w 4601817"/>
                  <a:gd name="connsiteY51" fmla="*/ 1065040 h 1888435"/>
                  <a:gd name="connsiteX52" fmla="*/ 516835 w 4601817"/>
                  <a:gd name="connsiteY52" fmla="*/ 1143000 h 1888435"/>
                  <a:gd name="connsiteX53" fmla="*/ 529569 w 4601817"/>
                  <a:gd name="connsiteY53" fmla="*/ 1247153 h 1888435"/>
                  <a:gd name="connsiteX54" fmla="*/ 605045 w 4601817"/>
                  <a:gd name="connsiteY54" fmla="*/ 1290845 h 1888435"/>
                  <a:gd name="connsiteX55" fmla="*/ 692530 w 4601817"/>
                  <a:gd name="connsiteY55" fmla="*/ 1250778 h 1888435"/>
                  <a:gd name="connsiteX56" fmla="*/ 779704 w 4601817"/>
                  <a:gd name="connsiteY56" fmla="*/ 1231624 h 1888435"/>
                  <a:gd name="connsiteX57" fmla="*/ 866775 w 4601817"/>
                  <a:gd name="connsiteY57" fmla="*/ 1131818 h 1888435"/>
                  <a:gd name="connsiteX58" fmla="*/ 950119 w 4601817"/>
                  <a:gd name="connsiteY58" fmla="*/ 1055826 h 1888435"/>
                  <a:gd name="connsiteX59" fmla="*/ 1023730 w 4601817"/>
                  <a:gd name="connsiteY59" fmla="*/ 1033670 h 1888435"/>
                  <a:gd name="connsiteX60" fmla="*/ 1143000 w 4601817"/>
                  <a:gd name="connsiteY60" fmla="*/ 1055826 h 1888435"/>
                  <a:gd name="connsiteX61" fmla="*/ 1268896 w 4601817"/>
                  <a:gd name="connsiteY61" fmla="*/ 1110284 h 1888435"/>
                  <a:gd name="connsiteX62" fmla="*/ 1408146 w 4601817"/>
                  <a:gd name="connsiteY62" fmla="*/ 1151697 h 1888435"/>
                  <a:gd name="connsiteX63" fmla="*/ 1550504 w 4601817"/>
                  <a:gd name="connsiteY63" fmla="*/ 1169608 h 1888435"/>
                  <a:gd name="connsiteX64" fmla="*/ 1645444 w 4601817"/>
                  <a:gd name="connsiteY64" fmla="*/ 1282044 h 1888435"/>
                  <a:gd name="connsiteX65" fmla="*/ 1736139 w 4601817"/>
                  <a:gd name="connsiteY65" fmla="*/ 1330187 h 1888435"/>
                  <a:gd name="connsiteX66" fmla="*/ 1833873 w 4601817"/>
                  <a:gd name="connsiteY66" fmla="*/ 1350893 h 1888435"/>
                  <a:gd name="connsiteX67" fmla="*/ 1987826 w 4601817"/>
                  <a:gd name="connsiteY67" fmla="*/ 1331843 h 1888435"/>
                  <a:gd name="connsiteX68" fmla="*/ 2246243 w 4601817"/>
                  <a:gd name="connsiteY68" fmla="*/ 1242391 h 1888435"/>
                  <a:gd name="connsiteX69" fmla="*/ 2464904 w 4601817"/>
                  <a:gd name="connsiteY69" fmla="*/ 1143000 h 1888435"/>
                  <a:gd name="connsiteX70" fmla="*/ 2653748 w 4601817"/>
                  <a:gd name="connsiteY70" fmla="*/ 1030150 h 1888435"/>
                  <a:gd name="connsiteX71" fmla="*/ 2773017 w 4601817"/>
                  <a:gd name="connsiteY71" fmla="*/ 1033670 h 1888435"/>
                  <a:gd name="connsiteX72" fmla="*/ 2918171 w 4601817"/>
                  <a:gd name="connsiteY72" fmla="*/ 1033670 h 1888435"/>
                  <a:gd name="connsiteX73" fmla="*/ 3041064 w 4601817"/>
                  <a:gd name="connsiteY73" fmla="*/ 1085022 h 1888435"/>
                  <a:gd name="connsiteX74" fmla="*/ 3163853 w 4601817"/>
                  <a:gd name="connsiteY74" fmla="*/ 1311965 h 1888435"/>
                  <a:gd name="connsiteX75" fmla="*/ 3169030 w 4601817"/>
                  <a:gd name="connsiteY75" fmla="*/ 1592642 h 1888435"/>
                  <a:gd name="connsiteX76" fmla="*/ 3220278 w 4601817"/>
                  <a:gd name="connsiteY76" fmla="*/ 1689652 h 1888435"/>
                  <a:gd name="connsiteX77" fmla="*/ 3339548 w 4601817"/>
                  <a:gd name="connsiteY77" fmla="*/ 1828800 h 1888435"/>
                  <a:gd name="connsiteX78" fmla="*/ 3429000 w 4601817"/>
                  <a:gd name="connsiteY78" fmla="*/ 1888435 h 1888435"/>
                  <a:gd name="connsiteX79" fmla="*/ 3568148 w 4601817"/>
                  <a:gd name="connsiteY79" fmla="*/ 1868556 h 1888435"/>
                  <a:gd name="connsiteX80" fmla="*/ 3747052 w 4601817"/>
                  <a:gd name="connsiteY80" fmla="*/ 1789043 h 1888435"/>
                  <a:gd name="connsiteX81" fmla="*/ 4045226 w 4601817"/>
                  <a:gd name="connsiteY81" fmla="*/ 1689652 h 1888435"/>
                  <a:gd name="connsiteX82" fmla="*/ 4224130 w 4601817"/>
                  <a:gd name="connsiteY82" fmla="*/ 1490870 h 1888435"/>
                  <a:gd name="connsiteX83" fmla="*/ 4293704 w 4601817"/>
                  <a:gd name="connsiteY83" fmla="*/ 1282148 h 1888435"/>
                  <a:gd name="connsiteX84" fmla="*/ 4303643 w 4601817"/>
                  <a:gd name="connsiteY84" fmla="*/ 1073426 h 1888435"/>
                  <a:gd name="connsiteX85" fmla="*/ 4323522 w 4601817"/>
                  <a:gd name="connsiteY85" fmla="*/ 884583 h 1888435"/>
                  <a:gd name="connsiteX86" fmla="*/ 4422913 w 4601817"/>
                  <a:gd name="connsiteY86" fmla="*/ 715617 h 1888435"/>
                  <a:gd name="connsiteX87" fmla="*/ 4522304 w 4601817"/>
                  <a:gd name="connsiteY87" fmla="*/ 546652 h 1888435"/>
                  <a:gd name="connsiteX88" fmla="*/ 4601817 w 4601817"/>
                  <a:gd name="connsiteY88" fmla="*/ 308113 h 1888435"/>
                  <a:gd name="connsiteX89" fmla="*/ 4572000 w 4601817"/>
                  <a:gd name="connsiteY89" fmla="*/ 119270 h 1888435"/>
                  <a:gd name="connsiteX90" fmla="*/ 4532243 w 4601817"/>
                  <a:gd name="connsiteY90" fmla="*/ 49696 h 1888435"/>
                  <a:gd name="connsiteX91" fmla="*/ 4472609 w 4601817"/>
                  <a:gd name="connsiteY91" fmla="*/ 19878 h 1888435"/>
                  <a:gd name="connsiteX92" fmla="*/ 4353339 w 4601817"/>
                  <a:gd name="connsiteY92" fmla="*/ 119270 h 1888435"/>
                  <a:gd name="connsiteX93" fmla="*/ 4253948 w 4601817"/>
                  <a:gd name="connsiteY93" fmla="*/ 188843 h 1888435"/>
                  <a:gd name="connsiteX94" fmla="*/ 4144617 w 4601817"/>
                  <a:gd name="connsiteY94" fmla="*/ 168965 h 1888435"/>
                  <a:gd name="connsiteX95" fmla="*/ 4065104 w 4601817"/>
                  <a:gd name="connsiteY95" fmla="*/ 99391 h 1888435"/>
                  <a:gd name="connsiteX96" fmla="*/ 4035287 w 4601817"/>
                  <a:gd name="connsiteY96" fmla="*/ 0 h 1888435"/>
                  <a:gd name="connsiteX97" fmla="*/ 3906078 w 4601817"/>
                  <a:gd name="connsiteY97" fmla="*/ 9939 h 1888435"/>
                  <a:gd name="connsiteX0" fmla="*/ 3906078 w 4601817"/>
                  <a:gd name="connsiteY0" fmla="*/ 9939 h 1888435"/>
                  <a:gd name="connsiteX1" fmla="*/ 3727174 w 4601817"/>
                  <a:gd name="connsiteY1" fmla="*/ 119270 h 1888435"/>
                  <a:gd name="connsiteX2" fmla="*/ 3498574 w 4601817"/>
                  <a:gd name="connsiteY2" fmla="*/ 218661 h 1888435"/>
                  <a:gd name="connsiteX3" fmla="*/ 3389243 w 4601817"/>
                  <a:gd name="connsiteY3" fmla="*/ 437322 h 1888435"/>
                  <a:gd name="connsiteX4" fmla="*/ 3240157 w 4601817"/>
                  <a:gd name="connsiteY4" fmla="*/ 556591 h 1888435"/>
                  <a:gd name="connsiteX5" fmla="*/ 3132794 w 4601817"/>
                  <a:gd name="connsiteY5" fmla="*/ 594381 h 1888435"/>
                  <a:gd name="connsiteX6" fmla="*/ 3011557 w 4601817"/>
                  <a:gd name="connsiteY6" fmla="*/ 576470 h 1888435"/>
                  <a:gd name="connsiteX7" fmla="*/ 2941983 w 4601817"/>
                  <a:gd name="connsiteY7" fmla="*/ 546652 h 1888435"/>
                  <a:gd name="connsiteX8" fmla="*/ 2840831 w 4601817"/>
                  <a:gd name="connsiteY8" fmla="*/ 558144 h 1888435"/>
                  <a:gd name="connsiteX9" fmla="*/ 2773949 w 4601817"/>
                  <a:gd name="connsiteY9" fmla="*/ 610222 h 1888435"/>
                  <a:gd name="connsiteX10" fmla="*/ 2635526 w 4601817"/>
                  <a:gd name="connsiteY10" fmla="*/ 709612 h 1888435"/>
                  <a:gd name="connsiteX11" fmla="*/ 2514600 w 4601817"/>
                  <a:gd name="connsiteY11" fmla="*/ 715617 h 1888435"/>
                  <a:gd name="connsiteX12" fmla="*/ 2364581 w 4601817"/>
                  <a:gd name="connsiteY12" fmla="*/ 667682 h 1888435"/>
                  <a:gd name="connsiteX13" fmla="*/ 2217772 w 4601817"/>
                  <a:gd name="connsiteY13" fmla="*/ 570568 h 1888435"/>
                  <a:gd name="connsiteX14" fmla="*/ 2057400 w 4601817"/>
                  <a:gd name="connsiteY14" fmla="*/ 477078 h 1888435"/>
                  <a:gd name="connsiteX15" fmla="*/ 1961632 w 4601817"/>
                  <a:gd name="connsiteY15" fmla="*/ 441671 h 1888435"/>
                  <a:gd name="connsiteX16" fmla="*/ 1818861 w 4601817"/>
                  <a:gd name="connsiteY16" fmla="*/ 387626 h 1888435"/>
                  <a:gd name="connsiteX17" fmla="*/ 1719470 w 4601817"/>
                  <a:gd name="connsiteY17" fmla="*/ 447261 h 1888435"/>
                  <a:gd name="connsiteX18" fmla="*/ 1674950 w 4601817"/>
                  <a:gd name="connsiteY18" fmla="*/ 489088 h 1888435"/>
                  <a:gd name="connsiteX19" fmla="*/ 1717917 w 4601817"/>
                  <a:gd name="connsiteY19" fmla="*/ 725971 h 1888435"/>
                  <a:gd name="connsiteX20" fmla="*/ 1729409 w 4601817"/>
                  <a:gd name="connsiteY20" fmla="*/ 874643 h 1888435"/>
                  <a:gd name="connsiteX21" fmla="*/ 1697209 w 4601817"/>
                  <a:gd name="connsiteY21" fmla="*/ 919990 h 1888435"/>
                  <a:gd name="connsiteX22" fmla="*/ 1624013 w 4601817"/>
                  <a:gd name="connsiteY22" fmla="*/ 958194 h 1888435"/>
                  <a:gd name="connsiteX23" fmla="*/ 1510748 w 4601817"/>
                  <a:gd name="connsiteY23" fmla="*/ 914400 h 1888435"/>
                  <a:gd name="connsiteX24" fmla="*/ 1341783 w 4601817"/>
                  <a:gd name="connsiteY24" fmla="*/ 755374 h 1888435"/>
                  <a:gd name="connsiteX25" fmla="*/ 1202635 w 4601817"/>
                  <a:gd name="connsiteY25" fmla="*/ 616226 h 1888435"/>
                  <a:gd name="connsiteX26" fmla="*/ 1113183 w 4601817"/>
                  <a:gd name="connsiteY26" fmla="*/ 546652 h 1888435"/>
                  <a:gd name="connsiteX27" fmla="*/ 1013791 w 4601817"/>
                  <a:gd name="connsiteY27" fmla="*/ 377687 h 1888435"/>
                  <a:gd name="connsiteX28" fmla="*/ 954157 w 4601817"/>
                  <a:gd name="connsiteY28" fmla="*/ 278296 h 1888435"/>
                  <a:gd name="connsiteX29" fmla="*/ 904461 w 4601817"/>
                  <a:gd name="connsiteY29" fmla="*/ 238539 h 1888435"/>
                  <a:gd name="connsiteX30" fmla="*/ 824948 w 4601817"/>
                  <a:gd name="connsiteY30" fmla="*/ 278296 h 1888435"/>
                  <a:gd name="connsiteX31" fmla="*/ 725557 w 4601817"/>
                  <a:gd name="connsiteY31" fmla="*/ 337930 h 1888435"/>
                  <a:gd name="connsiteX32" fmla="*/ 637347 w 4601817"/>
                  <a:gd name="connsiteY32" fmla="*/ 347455 h 1888435"/>
                  <a:gd name="connsiteX33" fmla="*/ 601835 w 4601817"/>
                  <a:gd name="connsiteY33" fmla="*/ 419100 h 1888435"/>
                  <a:gd name="connsiteX34" fmla="*/ 523875 w 4601817"/>
                  <a:gd name="connsiteY34" fmla="*/ 534332 h 1888435"/>
                  <a:gd name="connsiteX35" fmla="*/ 445708 w 4601817"/>
                  <a:gd name="connsiteY35" fmla="*/ 546238 h 1888435"/>
                  <a:gd name="connsiteX36" fmla="*/ 344349 w 4601817"/>
                  <a:gd name="connsiteY36" fmla="*/ 553382 h 1888435"/>
                  <a:gd name="connsiteX37" fmla="*/ 307181 w 4601817"/>
                  <a:gd name="connsiteY37" fmla="*/ 486707 h 1888435"/>
                  <a:gd name="connsiteX38" fmla="*/ 264111 w 4601817"/>
                  <a:gd name="connsiteY38" fmla="*/ 389386 h 1888435"/>
                  <a:gd name="connsiteX39" fmla="*/ 208722 w 4601817"/>
                  <a:gd name="connsiteY39" fmla="*/ 298174 h 1888435"/>
                  <a:gd name="connsiteX40" fmla="*/ 149915 w 4601817"/>
                  <a:gd name="connsiteY40" fmla="*/ 176522 h 1888435"/>
                  <a:gd name="connsiteX41" fmla="*/ 92869 w 4601817"/>
                  <a:gd name="connsiteY41" fmla="*/ 108088 h 1888435"/>
                  <a:gd name="connsiteX42" fmla="*/ 49696 w 4601817"/>
                  <a:gd name="connsiteY42" fmla="*/ 149087 h 1888435"/>
                  <a:gd name="connsiteX43" fmla="*/ 0 w 4601817"/>
                  <a:gd name="connsiteY43" fmla="*/ 188843 h 1888435"/>
                  <a:gd name="connsiteX44" fmla="*/ 0 w 4601817"/>
                  <a:gd name="connsiteY44" fmla="*/ 298174 h 1888435"/>
                  <a:gd name="connsiteX45" fmla="*/ 79513 w 4601817"/>
                  <a:gd name="connsiteY45" fmla="*/ 457200 h 1888435"/>
                  <a:gd name="connsiteX46" fmla="*/ 99391 w 4601817"/>
                  <a:gd name="connsiteY46" fmla="*/ 596348 h 1888435"/>
                  <a:gd name="connsiteX47" fmla="*/ 79513 w 4601817"/>
                  <a:gd name="connsiteY47" fmla="*/ 795130 h 1888435"/>
                  <a:gd name="connsiteX48" fmla="*/ 79513 w 4601817"/>
                  <a:gd name="connsiteY48" fmla="*/ 904461 h 1888435"/>
                  <a:gd name="connsiteX49" fmla="*/ 188843 w 4601817"/>
                  <a:gd name="connsiteY49" fmla="*/ 993913 h 1888435"/>
                  <a:gd name="connsiteX50" fmla="*/ 397565 w 4601817"/>
                  <a:gd name="connsiteY50" fmla="*/ 1043609 h 1888435"/>
                  <a:gd name="connsiteX51" fmla="*/ 474697 w 4601817"/>
                  <a:gd name="connsiteY51" fmla="*/ 1065040 h 1888435"/>
                  <a:gd name="connsiteX52" fmla="*/ 516835 w 4601817"/>
                  <a:gd name="connsiteY52" fmla="*/ 1143000 h 1888435"/>
                  <a:gd name="connsiteX53" fmla="*/ 529569 w 4601817"/>
                  <a:gd name="connsiteY53" fmla="*/ 1247153 h 1888435"/>
                  <a:gd name="connsiteX54" fmla="*/ 605045 w 4601817"/>
                  <a:gd name="connsiteY54" fmla="*/ 1290845 h 1888435"/>
                  <a:gd name="connsiteX55" fmla="*/ 692530 w 4601817"/>
                  <a:gd name="connsiteY55" fmla="*/ 1250778 h 1888435"/>
                  <a:gd name="connsiteX56" fmla="*/ 779704 w 4601817"/>
                  <a:gd name="connsiteY56" fmla="*/ 1231624 h 1888435"/>
                  <a:gd name="connsiteX57" fmla="*/ 866775 w 4601817"/>
                  <a:gd name="connsiteY57" fmla="*/ 1131818 h 1888435"/>
                  <a:gd name="connsiteX58" fmla="*/ 950119 w 4601817"/>
                  <a:gd name="connsiteY58" fmla="*/ 1055826 h 1888435"/>
                  <a:gd name="connsiteX59" fmla="*/ 1023730 w 4601817"/>
                  <a:gd name="connsiteY59" fmla="*/ 1033670 h 1888435"/>
                  <a:gd name="connsiteX60" fmla="*/ 1143000 w 4601817"/>
                  <a:gd name="connsiteY60" fmla="*/ 1055826 h 1888435"/>
                  <a:gd name="connsiteX61" fmla="*/ 1268896 w 4601817"/>
                  <a:gd name="connsiteY61" fmla="*/ 1110284 h 1888435"/>
                  <a:gd name="connsiteX62" fmla="*/ 1408146 w 4601817"/>
                  <a:gd name="connsiteY62" fmla="*/ 1151697 h 1888435"/>
                  <a:gd name="connsiteX63" fmla="*/ 1550504 w 4601817"/>
                  <a:gd name="connsiteY63" fmla="*/ 1169608 h 1888435"/>
                  <a:gd name="connsiteX64" fmla="*/ 1645444 w 4601817"/>
                  <a:gd name="connsiteY64" fmla="*/ 1282044 h 1888435"/>
                  <a:gd name="connsiteX65" fmla="*/ 1736139 w 4601817"/>
                  <a:gd name="connsiteY65" fmla="*/ 1330187 h 1888435"/>
                  <a:gd name="connsiteX66" fmla="*/ 1833873 w 4601817"/>
                  <a:gd name="connsiteY66" fmla="*/ 1350893 h 1888435"/>
                  <a:gd name="connsiteX67" fmla="*/ 1987826 w 4601817"/>
                  <a:gd name="connsiteY67" fmla="*/ 1331843 h 1888435"/>
                  <a:gd name="connsiteX68" fmla="*/ 2246243 w 4601817"/>
                  <a:gd name="connsiteY68" fmla="*/ 1242391 h 1888435"/>
                  <a:gd name="connsiteX69" fmla="*/ 2464904 w 4601817"/>
                  <a:gd name="connsiteY69" fmla="*/ 1143000 h 1888435"/>
                  <a:gd name="connsiteX70" fmla="*/ 2653748 w 4601817"/>
                  <a:gd name="connsiteY70" fmla="*/ 1030150 h 1888435"/>
                  <a:gd name="connsiteX71" fmla="*/ 2773017 w 4601817"/>
                  <a:gd name="connsiteY71" fmla="*/ 1033670 h 1888435"/>
                  <a:gd name="connsiteX72" fmla="*/ 2918171 w 4601817"/>
                  <a:gd name="connsiteY72" fmla="*/ 1033670 h 1888435"/>
                  <a:gd name="connsiteX73" fmla="*/ 3041064 w 4601817"/>
                  <a:gd name="connsiteY73" fmla="*/ 1085022 h 1888435"/>
                  <a:gd name="connsiteX74" fmla="*/ 3163853 w 4601817"/>
                  <a:gd name="connsiteY74" fmla="*/ 1311965 h 1888435"/>
                  <a:gd name="connsiteX75" fmla="*/ 3169030 w 4601817"/>
                  <a:gd name="connsiteY75" fmla="*/ 1592642 h 1888435"/>
                  <a:gd name="connsiteX76" fmla="*/ 3220278 w 4601817"/>
                  <a:gd name="connsiteY76" fmla="*/ 1689652 h 1888435"/>
                  <a:gd name="connsiteX77" fmla="*/ 3339548 w 4601817"/>
                  <a:gd name="connsiteY77" fmla="*/ 1828800 h 1888435"/>
                  <a:gd name="connsiteX78" fmla="*/ 3429000 w 4601817"/>
                  <a:gd name="connsiteY78" fmla="*/ 1888435 h 1888435"/>
                  <a:gd name="connsiteX79" fmla="*/ 3568148 w 4601817"/>
                  <a:gd name="connsiteY79" fmla="*/ 1868556 h 1888435"/>
                  <a:gd name="connsiteX80" fmla="*/ 3747052 w 4601817"/>
                  <a:gd name="connsiteY80" fmla="*/ 1789043 h 1888435"/>
                  <a:gd name="connsiteX81" fmla="*/ 4045226 w 4601817"/>
                  <a:gd name="connsiteY81" fmla="*/ 1689652 h 1888435"/>
                  <a:gd name="connsiteX82" fmla="*/ 4224130 w 4601817"/>
                  <a:gd name="connsiteY82" fmla="*/ 1490870 h 1888435"/>
                  <a:gd name="connsiteX83" fmla="*/ 4293704 w 4601817"/>
                  <a:gd name="connsiteY83" fmla="*/ 1282148 h 1888435"/>
                  <a:gd name="connsiteX84" fmla="*/ 4303643 w 4601817"/>
                  <a:gd name="connsiteY84" fmla="*/ 1073426 h 1888435"/>
                  <a:gd name="connsiteX85" fmla="*/ 4323522 w 4601817"/>
                  <a:gd name="connsiteY85" fmla="*/ 884583 h 1888435"/>
                  <a:gd name="connsiteX86" fmla="*/ 4422913 w 4601817"/>
                  <a:gd name="connsiteY86" fmla="*/ 715617 h 1888435"/>
                  <a:gd name="connsiteX87" fmla="*/ 4522304 w 4601817"/>
                  <a:gd name="connsiteY87" fmla="*/ 546652 h 1888435"/>
                  <a:gd name="connsiteX88" fmla="*/ 4601817 w 4601817"/>
                  <a:gd name="connsiteY88" fmla="*/ 308113 h 1888435"/>
                  <a:gd name="connsiteX89" fmla="*/ 4572000 w 4601817"/>
                  <a:gd name="connsiteY89" fmla="*/ 119270 h 1888435"/>
                  <a:gd name="connsiteX90" fmla="*/ 4532243 w 4601817"/>
                  <a:gd name="connsiteY90" fmla="*/ 49696 h 1888435"/>
                  <a:gd name="connsiteX91" fmla="*/ 4472609 w 4601817"/>
                  <a:gd name="connsiteY91" fmla="*/ 19878 h 1888435"/>
                  <a:gd name="connsiteX92" fmla="*/ 4353339 w 4601817"/>
                  <a:gd name="connsiteY92" fmla="*/ 119270 h 1888435"/>
                  <a:gd name="connsiteX93" fmla="*/ 4253948 w 4601817"/>
                  <a:gd name="connsiteY93" fmla="*/ 188843 h 1888435"/>
                  <a:gd name="connsiteX94" fmla="*/ 4144617 w 4601817"/>
                  <a:gd name="connsiteY94" fmla="*/ 168965 h 1888435"/>
                  <a:gd name="connsiteX95" fmla="*/ 4065104 w 4601817"/>
                  <a:gd name="connsiteY95" fmla="*/ 99391 h 1888435"/>
                  <a:gd name="connsiteX96" fmla="*/ 4035287 w 4601817"/>
                  <a:gd name="connsiteY96" fmla="*/ 0 h 1888435"/>
                  <a:gd name="connsiteX97" fmla="*/ 3906078 w 4601817"/>
                  <a:gd name="connsiteY97" fmla="*/ 9939 h 1888435"/>
                  <a:gd name="connsiteX0" fmla="*/ 3906078 w 4601817"/>
                  <a:gd name="connsiteY0" fmla="*/ 9939 h 1888435"/>
                  <a:gd name="connsiteX1" fmla="*/ 3727174 w 4601817"/>
                  <a:gd name="connsiteY1" fmla="*/ 119270 h 1888435"/>
                  <a:gd name="connsiteX2" fmla="*/ 3498574 w 4601817"/>
                  <a:gd name="connsiteY2" fmla="*/ 218661 h 1888435"/>
                  <a:gd name="connsiteX3" fmla="*/ 3389243 w 4601817"/>
                  <a:gd name="connsiteY3" fmla="*/ 437322 h 1888435"/>
                  <a:gd name="connsiteX4" fmla="*/ 3240157 w 4601817"/>
                  <a:gd name="connsiteY4" fmla="*/ 556591 h 1888435"/>
                  <a:gd name="connsiteX5" fmla="*/ 3132794 w 4601817"/>
                  <a:gd name="connsiteY5" fmla="*/ 594381 h 1888435"/>
                  <a:gd name="connsiteX6" fmla="*/ 3011557 w 4601817"/>
                  <a:gd name="connsiteY6" fmla="*/ 576470 h 1888435"/>
                  <a:gd name="connsiteX7" fmla="*/ 2941983 w 4601817"/>
                  <a:gd name="connsiteY7" fmla="*/ 546652 h 1888435"/>
                  <a:gd name="connsiteX8" fmla="*/ 2840831 w 4601817"/>
                  <a:gd name="connsiteY8" fmla="*/ 558144 h 1888435"/>
                  <a:gd name="connsiteX9" fmla="*/ 2773949 w 4601817"/>
                  <a:gd name="connsiteY9" fmla="*/ 610222 h 1888435"/>
                  <a:gd name="connsiteX10" fmla="*/ 2635526 w 4601817"/>
                  <a:gd name="connsiteY10" fmla="*/ 709612 h 1888435"/>
                  <a:gd name="connsiteX11" fmla="*/ 2514600 w 4601817"/>
                  <a:gd name="connsiteY11" fmla="*/ 715617 h 1888435"/>
                  <a:gd name="connsiteX12" fmla="*/ 2364581 w 4601817"/>
                  <a:gd name="connsiteY12" fmla="*/ 667682 h 1888435"/>
                  <a:gd name="connsiteX13" fmla="*/ 2217772 w 4601817"/>
                  <a:gd name="connsiteY13" fmla="*/ 570568 h 1888435"/>
                  <a:gd name="connsiteX14" fmla="*/ 2057400 w 4601817"/>
                  <a:gd name="connsiteY14" fmla="*/ 477078 h 1888435"/>
                  <a:gd name="connsiteX15" fmla="*/ 1961632 w 4601817"/>
                  <a:gd name="connsiteY15" fmla="*/ 441671 h 1888435"/>
                  <a:gd name="connsiteX16" fmla="*/ 1818861 w 4601817"/>
                  <a:gd name="connsiteY16" fmla="*/ 387626 h 1888435"/>
                  <a:gd name="connsiteX17" fmla="*/ 1719470 w 4601817"/>
                  <a:gd name="connsiteY17" fmla="*/ 447261 h 1888435"/>
                  <a:gd name="connsiteX18" fmla="*/ 1674950 w 4601817"/>
                  <a:gd name="connsiteY18" fmla="*/ 489088 h 1888435"/>
                  <a:gd name="connsiteX19" fmla="*/ 1717917 w 4601817"/>
                  <a:gd name="connsiteY19" fmla="*/ 725971 h 1888435"/>
                  <a:gd name="connsiteX20" fmla="*/ 1729409 w 4601817"/>
                  <a:gd name="connsiteY20" fmla="*/ 874643 h 1888435"/>
                  <a:gd name="connsiteX21" fmla="*/ 1697209 w 4601817"/>
                  <a:gd name="connsiteY21" fmla="*/ 919990 h 1888435"/>
                  <a:gd name="connsiteX22" fmla="*/ 1624013 w 4601817"/>
                  <a:gd name="connsiteY22" fmla="*/ 958194 h 1888435"/>
                  <a:gd name="connsiteX23" fmla="*/ 1510748 w 4601817"/>
                  <a:gd name="connsiteY23" fmla="*/ 914400 h 1888435"/>
                  <a:gd name="connsiteX24" fmla="*/ 1341783 w 4601817"/>
                  <a:gd name="connsiteY24" fmla="*/ 755374 h 1888435"/>
                  <a:gd name="connsiteX25" fmla="*/ 1202635 w 4601817"/>
                  <a:gd name="connsiteY25" fmla="*/ 616226 h 1888435"/>
                  <a:gd name="connsiteX26" fmla="*/ 1113183 w 4601817"/>
                  <a:gd name="connsiteY26" fmla="*/ 546652 h 1888435"/>
                  <a:gd name="connsiteX27" fmla="*/ 1013791 w 4601817"/>
                  <a:gd name="connsiteY27" fmla="*/ 377687 h 1888435"/>
                  <a:gd name="connsiteX28" fmla="*/ 954157 w 4601817"/>
                  <a:gd name="connsiteY28" fmla="*/ 278296 h 1888435"/>
                  <a:gd name="connsiteX29" fmla="*/ 904461 w 4601817"/>
                  <a:gd name="connsiteY29" fmla="*/ 238539 h 1888435"/>
                  <a:gd name="connsiteX30" fmla="*/ 824948 w 4601817"/>
                  <a:gd name="connsiteY30" fmla="*/ 278296 h 1888435"/>
                  <a:gd name="connsiteX31" fmla="*/ 701744 w 4601817"/>
                  <a:gd name="connsiteY31" fmla="*/ 347455 h 1888435"/>
                  <a:gd name="connsiteX32" fmla="*/ 637347 w 4601817"/>
                  <a:gd name="connsiteY32" fmla="*/ 347455 h 1888435"/>
                  <a:gd name="connsiteX33" fmla="*/ 601835 w 4601817"/>
                  <a:gd name="connsiteY33" fmla="*/ 419100 h 1888435"/>
                  <a:gd name="connsiteX34" fmla="*/ 523875 w 4601817"/>
                  <a:gd name="connsiteY34" fmla="*/ 534332 h 1888435"/>
                  <a:gd name="connsiteX35" fmla="*/ 445708 w 4601817"/>
                  <a:gd name="connsiteY35" fmla="*/ 546238 h 1888435"/>
                  <a:gd name="connsiteX36" fmla="*/ 344349 w 4601817"/>
                  <a:gd name="connsiteY36" fmla="*/ 553382 h 1888435"/>
                  <a:gd name="connsiteX37" fmla="*/ 307181 w 4601817"/>
                  <a:gd name="connsiteY37" fmla="*/ 486707 h 1888435"/>
                  <a:gd name="connsiteX38" fmla="*/ 264111 w 4601817"/>
                  <a:gd name="connsiteY38" fmla="*/ 389386 h 1888435"/>
                  <a:gd name="connsiteX39" fmla="*/ 208722 w 4601817"/>
                  <a:gd name="connsiteY39" fmla="*/ 298174 h 1888435"/>
                  <a:gd name="connsiteX40" fmla="*/ 149915 w 4601817"/>
                  <a:gd name="connsiteY40" fmla="*/ 176522 h 1888435"/>
                  <a:gd name="connsiteX41" fmla="*/ 92869 w 4601817"/>
                  <a:gd name="connsiteY41" fmla="*/ 108088 h 1888435"/>
                  <a:gd name="connsiteX42" fmla="*/ 49696 w 4601817"/>
                  <a:gd name="connsiteY42" fmla="*/ 149087 h 1888435"/>
                  <a:gd name="connsiteX43" fmla="*/ 0 w 4601817"/>
                  <a:gd name="connsiteY43" fmla="*/ 188843 h 1888435"/>
                  <a:gd name="connsiteX44" fmla="*/ 0 w 4601817"/>
                  <a:gd name="connsiteY44" fmla="*/ 298174 h 1888435"/>
                  <a:gd name="connsiteX45" fmla="*/ 79513 w 4601817"/>
                  <a:gd name="connsiteY45" fmla="*/ 457200 h 1888435"/>
                  <a:gd name="connsiteX46" fmla="*/ 99391 w 4601817"/>
                  <a:gd name="connsiteY46" fmla="*/ 596348 h 1888435"/>
                  <a:gd name="connsiteX47" fmla="*/ 79513 w 4601817"/>
                  <a:gd name="connsiteY47" fmla="*/ 795130 h 1888435"/>
                  <a:gd name="connsiteX48" fmla="*/ 79513 w 4601817"/>
                  <a:gd name="connsiteY48" fmla="*/ 904461 h 1888435"/>
                  <a:gd name="connsiteX49" fmla="*/ 188843 w 4601817"/>
                  <a:gd name="connsiteY49" fmla="*/ 993913 h 1888435"/>
                  <a:gd name="connsiteX50" fmla="*/ 397565 w 4601817"/>
                  <a:gd name="connsiteY50" fmla="*/ 1043609 h 1888435"/>
                  <a:gd name="connsiteX51" fmla="*/ 474697 w 4601817"/>
                  <a:gd name="connsiteY51" fmla="*/ 1065040 h 1888435"/>
                  <a:gd name="connsiteX52" fmla="*/ 516835 w 4601817"/>
                  <a:gd name="connsiteY52" fmla="*/ 1143000 h 1888435"/>
                  <a:gd name="connsiteX53" fmla="*/ 529569 w 4601817"/>
                  <a:gd name="connsiteY53" fmla="*/ 1247153 h 1888435"/>
                  <a:gd name="connsiteX54" fmla="*/ 605045 w 4601817"/>
                  <a:gd name="connsiteY54" fmla="*/ 1290845 h 1888435"/>
                  <a:gd name="connsiteX55" fmla="*/ 692530 w 4601817"/>
                  <a:gd name="connsiteY55" fmla="*/ 1250778 h 1888435"/>
                  <a:gd name="connsiteX56" fmla="*/ 779704 w 4601817"/>
                  <a:gd name="connsiteY56" fmla="*/ 1231624 h 1888435"/>
                  <a:gd name="connsiteX57" fmla="*/ 866775 w 4601817"/>
                  <a:gd name="connsiteY57" fmla="*/ 1131818 h 1888435"/>
                  <a:gd name="connsiteX58" fmla="*/ 950119 w 4601817"/>
                  <a:gd name="connsiteY58" fmla="*/ 1055826 h 1888435"/>
                  <a:gd name="connsiteX59" fmla="*/ 1023730 w 4601817"/>
                  <a:gd name="connsiteY59" fmla="*/ 1033670 h 1888435"/>
                  <a:gd name="connsiteX60" fmla="*/ 1143000 w 4601817"/>
                  <a:gd name="connsiteY60" fmla="*/ 1055826 h 1888435"/>
                  <a:gd name="connsiteX61" fmla="*/ 1268896 w 4601817"/>
                  <a:gd name="connsiteY61" fmla="*/ 1110284 h 1888435"/>
                  <a:gd name="connsiteX62" fmla="*/ 1408146 w 4601817"/>
                  <a:gd name="connsiteY62" fmla="*/ 1151697 h 1888435"/>
                  <a:gd name="connsiteX63" fmla="*/ 1550504 w 4601817"/>
                  <a:gd name="connsiteY63" fmla="*/ 1169608 h 1888435"/>
                  <a:gd name="connsiteX64" fmla="*/ 1645444 w 4601817"/>
                  <a:gd name="connsiteY64" fmla="*/ 1282044 h 1888435"/>
                  <a:gd name="connsiteX65" fmla="*/ 1736139 w 4601817"/>
                  <a:gd name="connsiteY65" fmla="*/ 1330187 h 1888435"/>
                  <a:gd name="connsiteX66" fmla="*/ 1833873 w 4601817"/>
                  <a:gd name="connsiteY66" fmla="*/ 1350893 h 1888435"/>
                  <a:gd name="connsiteX67" fmla="*/ 1987826 w 4601817"/>
                  <a:gd name="connsiteY67" fmla="*/ 1331843 h 1888435"/>
                  <a:gd name="connsiteX68" fmla="*/ 2246243 w 4601817"/>
                  <a:gd name="connsiteY68" fmla="*/ 1242391 h 1888435"/>
                  <a:gd name="connsiteX69" fmla="*/ 2464904 w 4601817"/>
                  <a:gd name="connsiteY69" fmla="*/ 1143000 h 1888435"/>
                  <a:gd name="connsiteX70" fmla="*/ 2653748 w 4601817"/>
                  <a:gd name="connsiteY70" fmla="*/ 1030150 h 1888435"/>
                  <a:gd name="connsiteX71" fmla="*/ 2773017 w 4601817"/>
                  <a:gd name="connsiteY71" fmla="*/ 1033670 h 1888435"/>
                  <a:gd name="connsiteX72" fmla="*/ 2918171 w 4601817"/>
                  <a:gd name="connsiteY72" fmla="*/ 1033670 h 1888435"/>
                  <a:gd name="connsiteX73" fmla="*/ 3041064 w 4601817"/>
                  <a:gd name="connsiteY73" fmla="*/ 1085022 h 1888435"/>
                  <a:gd name="connsiteX74" fmla="*/ 3163853 w 4601817"/>
                  <a:gd name="connsiteY74" fmla="*/ 1311965 h 1888435"/>
                  <a:gd name="connsiteX75" fmla="*/ 3169030 w 4601817"/>
                  <a:gd name="connsiteY75" fmla="*/ 1592642 h 1888435"/>
                  <a:gd name="connsiteX76" fmla="*/ 3220278 w 4601817"/>
                  <a:gd name="connsiteY76" fmla="*/ 1689652 h 1888435"/>
                  <a:gd name="connsiteX77" fmla="*/ 3339548 w 4601817"/>
                  <a:gd name="connsiteY77" fmla="*/ 1828800 h 1888435"/>
                  <a:gd name="connsiteX78" fmla="*/ 3429000 w 4601817"/>
                  <a:gd name="connsiteY78" fmla="*/ 1888435 h 1888435"/>
                  <a:gd name="connsiteX79" fmla="*/ 3568148 w 4601817"/>
                  <a:gd name="connsiteY79" fmla="*/ 1868556 h 1888435"/>
                  <a:gd name="connsiteX80" fmla="*/ 3747052 w 4601817"/>
                  <a:gd name="connsiteY80" fmla="*/ 1789043 h 1888435"/>
                  <a:gd name="connsiteX81" fmla="*/ 4045226 w 4601817"/>
                  <a:gd name="connsiteY81" fmla="*/ 1689652 h 1888435"/>
                  <a:gd name="connsiteX82" fmla="*/ 4224130 w 4601817"/>
                  <a:gd name="connsiteY82" fmla="*/ 1490870 h 1888435"/>
                  <a:gd name="connsiteX83" fmla="*/ 4293704 w 4601817"/>
                  <a:gd name="connsiteY83" fmla="*/ 1282148 h 1888435"/>
                  <a:gd name="connsiteX84" fmla="*/ 4303643 w 4601817"/>
                  <a:gd name="connsiteY84" fmla="*/ 1073426 h 1888435"/>
                  <a:gd name="connsiteX85" fmla="*/ 4323522 w 4601817"/>
                  <a:gd name="connsiteY85" fmla="*/ 884583 h 1888435"/>
                  <a:gd name="connsiteX86" fmla="*/ 4422913 w 4601817"/>
                  <a:gd name="connsiteY86" fmla="*/ 715617 h 1888435"/>
                  <a:gd name="connsiteX87" fmla="*/ 4522304 w 4601817"/>
                  <a:gd name="connsiteY87" fmla="*/ 546652 h 1888435"/>
                  <a:gd name="connsiteX88" fmla="*/ 4601817 w 4601817"/>
                  <a:gd name="connsiteY88" fmla="*/ 308113 h 1888435"/>
                  <a:gd name="connsiteX89" fmla="*/ 4572000 w 4601817"/>
                  <a:gd name="connsiteY89" fmla="*/ 119270 h 1888435"/>
                  <a:gd name="connsiteX90" fmla="*/ 4532243 w 4601817"/>
                  <a:gd name="connsiteY90" fmla="*/ 49696 h 1888435"/>
                  <a:gd name="connsiteX91" fmla="*/ 4472609 w 4601817"/>
                  <a:gd name="connsiteY91" fmla="*/ 19878 h 1888435"/>
                  <a:gd name="connsiteX92" fmla="*/ 4353339 w 4601817"/>
                  <a:gd name="connsiteY92" fmla="*/ 119270 h 1888435"/>
                  <a:gd name="connsiteX93" fmla="*/ 4253948 w 4601817"/>
                  <a:gd name="connsiteY93" fmla="*/ 188843 h 1888435"/>
                  <a:gd name="connsiteX94" fmla="*/ 4144617 w 4601817"/>
                  <a:gd name="connsiteY94" fmla="*/ 168965 h 1888435"/>
                  <a:gd name="connsiteX95" fmla="*/ 4065104 w 4601817"/>
                  <a:gd name="connsiteY95" fmla="*/ 99391 h 1888435"/>
                  <a:gd name="connsiteX96" fmla="*/ 4035287 w 4601817"/>
                  <a:gd name="connsiteY96" fmla="*/ 0 h 1888435"/>
                  <a:gd name="connsiteX97" fmla="*/ 3906078 w 4601817"/>
                  <a:gd name="connsiteY97" fmla="*/ 9939 h 1888435"/>
                  <a:gd name="connsiteX0" fmla="*/ 3906078 w 4601817"/>
                  <a:gd name="connsiteY0" fmla="*/ 9939 h 1888435"/>
                  <a:gd name="connsiteX1" fmla="*/ 3727174 w 4601817"/>
                  <a:gd name="connsiteY1" fmla="*/ 119270 h 1888435"/>
                  <a:gd name="connsiteX2" fmla="*/ 3498574 w 4601817"/>
                  <a:gd name="connsiteY2" fmla="*/ 218661 h 1888435"/>
                  <a:gd name="connsiteX3" fmla="*/ 3389243 w 4601817"/>
                  <a:gd name="connsiteY3" fmla="*/ 437322 h 1888435"/>
                  <a:gd name="connsiteX4" fmla="*/ 3240157 w 4601817"/>
                  <a:gd name="connsiteY4" fmla="*/ 556591 h 1888435"/>
                  <a:gd name="connsiteX5" fmla="*/ 3132794 w 4601817"/>
                  <a:gd name="connsiteY5" fmla="*/ 594381 h 1888435"/>
                  <a:gd name="connsiteX6" fmla="*/ 3011557 w 4601817"/>
                  <a:gd name="connsiteY6" fmla="*/ 576470 h 1888435"/>
                  <a:gd name="connsiteX7" fmla="*/ 2941983 w 4601817"/>
                  <a:gd name="connsiteY7" fmla="*/ 546652 h 1888435"/>
                  <a:gd name="connsiteX8" fmla="*/ 2840831 w 4601817"/>
                  <a:gd name="connsiteY8" fmla="*/ 558144 h 1888435"/>
                  <a:gd name="connsiteX9" fmla="*/ 2773949 w 4601817"/>
                  <a:gd name="connsiteY9" fmla="*/ 610222 h 1888435"/>
                  <a:gd name="connsiteX10" fmla="*/ 2635526 w 4601817"/>
                  <a:gd name="connsiteY10" fmla="*/ 709612 h 1888435"/>
                  <a:gd name="connsiteX11" fmla="*/ 2514600 w 4601817"/>
                  <a:gd name="connsiteY11" fmla="*/ 715617 h 1888435"/>
                  <a:gd name="connsiteX12" fmla="*/ 2364581 w 4601817"/>
                  <a:gd name="connsiteY12" fmla="*/ 667682 h 1888435"/>
                  <a:gd name="connsiteX13" fmla="*/ 2217772 w 4601817"/>
                  <a:gd name="connsiteY13" fmla="*/ 570568 h 1888435"/>
                  <a:gd name="connsiteX14" fmla="*/ 2057400 w 4601817"/>
                  <a:gd name="connsiteY14" fmla="*/ 477078 h 1888435"/>
                  <a:gd name="connsiteX15" fmla="*/ 1961632 w 4601817"/>
                  <a:gd name="connsiteY15" fmla="*/ 441671 h 1888435"/>
                  <a:gd name="connsiteX16" fmla="*/ 1818861 w 4601817"/>
                  <a:gd name="connsiteY16" fmla="*/ 387626 h 1888435"/>
                  <a:gd name="connsiteX17" fmla="*/ 1719470 w 4601817"/>
                  <a:gd name="connsiteY17" fmla="*/ 447261 h 1888435"/>
                  <a:gd name="connsiteX18" fmla="*/ 1674950 w 4601817"/>
                  <a:gd name="connsiteY18" fmla="*/ 489088 h 1888435"/>
                  <a:gd name="connsiteX19" fmla="*/ 1717917 w 4601817"/>
                  <a:gd name="connsiteY19" fmla="*/ 725971 h 1888435"/>
                  <a:gd name="connsiteX20" fmla="*/ 1729409 w 4601817"/>
                  <a:gd name="connsiteY20" fmla="*/ 874643 h 1888435"/>
                  <a:gd name="connsiteX21" fmla="*/ 1697209 w 4601817"/>
                  <a:gd name="connsiteY21" fmla="*/ 919990 h 1888435"/>
                  <a:gd name="connsiteX22" fmla="*/ 1624013 w 4601817"/>
                  <a:gd name="connsiteY22" fmla="*/ 958194 h 1888435"/>
                  <a:gd name="connsiteX23" fmla="*/ 1510748 w 4601817"/>
                  <a:gd name="connsiteY23" fmla="*/ 914400 h 1888435"/>
                  <a:gd name="connsiteX24" fmla="*/ 1341783 w 4601817"/>
                  <a:gd name="connsiteY24" fmla="*/ 755374 h 1888435"/>
                  <a:gd name="connsiteX25" fmla="*/ 1202635 w 4601817"/>
                  <a:gd name="connsiteY25" fmla="*/ 616226 h 1888435"/>
                  <a:gd name="connsiteX26" fmla="*/ 1113183 w 4601817"/>
                  <a:gd name="connsiteY26" fmla="*/ 546652 h 1888435"/>
                  <a:gd name="connsiteX27" fmla="*/ 1013791 w 4601817"/>
                  <a:gd name="connsiteY27" fmla="*/ 377687 h 1888435"/>
                  <a:gd name="connsiteX28" fmla="*/ 954157 w 4601817"/>
                  <a:gd name="connsiteY28" fmla="*/ 278296 h 1888435"/>
                  <a:gd name="connsiteX29" fmla="*/ 904461 w 4601817"/>
                  <a:gd name="connsiteY29" fmla="*/ 238539 h 1888435"/>
                  <a:gd name="connsiteX30" fmla="*/ 824948 w 4601817"/>
                  <a:gd name="connsiteY30" fmla="*/ 278296 h 1888435"/>
                  <a:gd name="connsiteX31" fmla="*/ 752475 w 4601817"/>
                  <a:gd name="connsiteY31" fmla="*/ 348594 h 1888435"/>
                  <a:gd name="connsiteX32" fmla="*/ 701744 w 4601817"/>
                  <a:gd name="connsiteY32" fmla="*/ 347455 h 1888435"/>
                  <a:gd name="connsiteX33" fmla="*/ 637347 w 4601817"/>
                  <a:gd name="connsiteY33" fmla="*/ 347455 h 1888435"/>
                  <a:gd name="connsiteX34" fmla="*/ 601835 w 4601817"/>
                  <a:gd name="connsiteY34" fmla="*/ 419100 h 1888435"/>
                  <a:gd name="connsiteX35" fmla="*/ 523875 w 4601817"/>
                  <a:gd name="connsiteY35" fmla="*/ 534332 h 1888435"/>
                  <a:gd name="connsiteX36" fmla="*/ 445708 w 4601817"/>
                  <a:gd name="connsiteY36" fmla="*/ 546238 h 1888435"/>
                  <a:gd name="connsiteX37" fmla="*/ 344349 w 4601817"/>
                  <a:gd name="connsiteY37" fmla="*/ 553382 h 1888435"/>
                  <a:gd name="connsiteX38" fmla="*/ 307181 w 4601817"/>
                  <a:gd name="connsiteY38" fmla="*/ 486707 h 1888435"/>
                  <a:gd name="connsiteX39" fmla="*/ 264111 w 4601817"/>
                  <a:gd name="connsiteY39" fmla="*/ 389386 h 1888435"/>
                  <a:gd name="connsiteX40" fmla="*/ 208722 w 4601817"/>
                  <a:gd name="connsiteY40" fmla="*/ 298174 h 1888435"/>
                  <a:gd name="connsiteX41" fmla="*/ 149915 w 4601817"/>
                  <a:gd name="connsiteY41" fmla="*/ 176522 h 1888435"/>
                  <a:gd name="connsiteX42" fmla="*/ 92869 w 4601817"/>
                  <a:gd name="connsiteY42" fmla="*/ 108088 h 1888435"/>
                  <a:gd name="connsiteX43" fmla="*/ 49696 w 4601817"/>
                  <a:gd name="connsiteY43" fmla="*/ 149087 h 1888435"/>
                  <a:gd name="connsiteX44" fmla="*/ 0 w 4601817"/>
                  <a:gd name="connsiteY44" fmla="*/ 188843 h 1888435"/>
                  <a:gd name="connsiteX45" fmla="*/ 0 w 4601817"/>
                  <a:gd name="connsiteY45" fmla="*/ 298174 h 1888435"/>
                  <a:gd name="connsiteX46" fmla="*/ 79513 w 4601817"/>
                  <a:gd name="connsiteY46" fmla="*/ 457200 h 1888435"/>
                  <a:gd name="connsiteX47" fmla="*/ 99391 w 4601817"/>
                  <a:gd name="connsiteY47" fmla="*/ 596348 h 1888435"/>
                  <a:gd name="connsiteX48" fmla="*/ 79513 w 4601817"/>
                  <a:gd name="connsiteY48" fmla="*/ 795130 h 1888435"/>
                  <a:gd name="connsiteX49" fmla="*/ 79513 w 4601817"/>
                  <a:gd name="connsiteY49" fmla="*/ 904461 h 1888435"/>
                  <a:gd name="connsiteX50" fmla="*/ 188843 w 4601817"/>
                  <a:gd name="connsiteY50" fmla="*/ 993913 h 1888435"/>
                  <a:gd name="connsiteX51" fmla="*/ 397565 w 4601817"/>
                  <a:gd name="connsiteY51" fmla="*/ 1043609 h 1888435"/>
                  <a:gd name="connsiteX52" fmla="*/ 474697 w 4601817"/>
                  <a:gd name="connsiteY52" fmla="*/ 1065040 h 1888435"/>
                  <a:gd name="connsiteX53" fmla="*/ 516835 w 4601817"/>
                  <a:gd name="connsiteY53" fmla="*/ 1143000 h 1888435"/>
                  <a:gd name="connsiteX54" fmla="*/ 529569 w 4601817"/>
                  <a:gd name="connsiteY54" fmla="*/ 1247153 h 1888435"/>
                  <a:gd name="connsiteX55" fmla="*/ 605045 w 4601817"/>
                  <a:gd name="connsiteY55" fmla="*/ 1290845 h 1888435"/>
                  <a:gd name="connsiteX56" fmla="*/ 692530 w 4601817"/>
                  <a:gd name="connsiteY56" fmla="*/ 1250778 h 1888435"/>
                  <a:gd name="connsiteX57" fmla="*/ 779704 w 4601817"/>
                  <a:gd name="connsiteY57" fmla="*/ 1231624 h 1888435"/>
                  <a:gd name="connsiteX58" fmla="*/ 866775 w 4601817"/>
                  <a:gd name="connsiteY58" fmla="*/ 1131818 h 1888435"/>
                  <a:gd name="connsiteX59" fmla="*/ 950119 w 4601817"/>
                  <a:gd name="connsiteY59" fmla="*/ 1055826 h 1888435"/>
                  <a:gd name="connsiteX60" fmla="*/ 1023730 w 4601817"/>
                  <a:gd name="connsiteY60" fmla="*/ 1033670 h 1888435"/>
                  <a:gd name="connsiteX61" fmla="*/ 1143000 w 4601817"/>
                  <a:gd name="connsiteY61" fmla="*/ 1055826 h 1888435"/>
                  <a:gd name="connsiteX62" fmla="*/ 1268896 w 4601817"/>
                  <a:gd name="connsiteY62" fmla="*/ 1110284 h 1888435"/>
                  <a:gd name="connsiteX63" fmla="*/ 1408146 w 4601817"/>
                  <a:gd name="connsiteY63" fmla="*/ 1151697 h 1888435"/>
                  <a:gd name="connsiteX64" fmla="*/ 1550504 w 4601817"/>
                  <a:gd name="connsiteY64" fmla="*/ 1169608 h 1888435"/>
                  <a:gd name="connsiteX65" fmla="*/ 1645444 w 4601817"/>
                  <a:gd name="connsiteY65" fmla="*/ 1282044 h 1888435"/>
                  <a:gd name="connsiteX66" fmla="*/ 1736139 w 4601817"/>
                  <a:gd name="connsiteY66" fmla="*/ 1330187 h 1888435"/>
                  <a:gd name="connsiteX67" fmla="*/ 1833873 w 4601817"/>
                  <a:gd name="connsiteY67" fmla="*/ 1350893 h 1888435"/>
                  <a:gd name="connsiteX68" fmla="*/ 1987826 w 4601817"/>
                  <a:gd name="connsiteY68" fmla="*/ 1331843 h 1888435"/>
                  <a:gd name="connsiteX69" fmla="*/ 2246243 w 4601817"/>
                  <a:gd name="connsiteY69" fmla="*/ 1242391 h 1888435"/>
                  <a:gd name="connsiteX70" fmla="*/ 2464904 w 4601817"/>
                  <a:gd name="connsiteY70" fmla="*/ 1143000 h 1888435"/>
                  <a:gd name="connsiteX71" fmla="*/ 2653748 w 4601817"/>
                  <a:gd name="connsiteY71" fmla="*/ 1030150 h 1888435"/>
                  <a:gd name="connsiteX72" fmla="*/ 2773017 w 4601817"/>
                  <a:gd name="connsiteY72" fmla="*/ 1033670 h 1888435"/>
                  <a:gd name="connsiteX73" fmla="*/ 2918171 w 4601817"/>
                  <a:gd name="connsiteY73" fmla="*/ 1033670 h 1888435"/>
                  <a:gd name="connsiteX74" fmla="*/ 3041064 w 4601817"/>
                  <a:gd name="connsiteY74" fmla="*/ 1085022 h 1888435"/>
                  <a:gd name="connsiteX75" fmla="*/ 3163853 w 4601817"/>
                  <a:gd name="connsiteY75" fmla="*/ 1311965 h 1888435"/>
                  <a:gd name="connsiteX76" fmla="*/ 3169030 w 4601817"/>
                  <a:gd name="connsiteY76" fmla="*/ 1592642 h 1888435"/>
                  <a:gd name="connsiteX77" fmla="*/ 3220278 w 4601817"/>
                  <a:gd name="connsiteY77" fmla="*/ 1689652 h 1888435"/>
                  <a:gd name="connsiteX78" fmla="*/ 3339548 w 4601817"/>
                  <a:gd name="connsiteY78" fmla="*/ 1828800 h 1888435"/>
                  <a:gd name="connsiteX79" fmla="*/ 3429000 w 4601817"/>
                  <a:gd name="connsiteY79" fmla="*/ 1888435 h 1888435"/>
                  <a:gd name="connsiteX80" fmla="*/ 3568148 w 4601817"/>
                  <a:gd name="connsiteY80" fmla="*/ 1868556 h 1888435"/>
                  <a:gd name="connsiteX81" fmla="*/ 3747052 w 4601817"/>
                  <a:gd name="connsiteY81" fmla="*/ 1789043 h 1888435"/>
                  <a:gd name="connsiteX82" fmla="*/ 4045226 w 4601817"/>
                  <a:gd name="connsiteY82" fmla="*/ 1689652 h 1888435"/>
                  <a:gd name="connsiteX83" fmla="*/ 4224130 w 4601817"/>
                  <a:gd name="connsiteY83" fmla="*/ 1490870 h 1888435"/>
                  <a:gd name="connsiteX84" fmla="*/ 4293704 w 4601817"/>
                  <a:gd name="connsiteY84" fmla="*/ 1282148 h 1888435"/>
                  <a:gd name="connsiteX85" fmla="*/ 4303643 w 4601817"/>
                  <a:gd name="connsiteY85" fmla="*/ 1073426 h 1888435"/>
                  <a:gd name="connsiteX86" fmla="*/ 4323522 w 4601817"/>
                  <a:gd name="connsiteY86" fmla="*/ 884583 h 1888435"/>
                  <a:gd name="connsiteX87" fmla="*/ 4422913 w 4601817"/>
                  <a:gd name="connsiteY87" fmla="*/ 715617 h 1888435"/>
                  <a:gd name="connsiteX88" fmla="*/ 4522304 w 4601817"/>
                  <a:gd name="connsiteY88" fmla="*/ 546652 h 1888435"/>
                  <a:gd name="connsiteX89" fmla="*/ 4601817 w 4601817"/>
                  <a:gd name="connsiteY89" fmla="*/ 308113 h 1888435"/>
                  <a:gd name="connsiteX90" fmla="*/ 4572000 w 4601817"/>
                  <a:gd name="connsiteY90" fmla="*/ 119270 h 1888435"/>
                  <a:gd name="connsiteX91" fmla="*/ 4532243 w 4601817"/>
                  <a:gd name="connsiteY91" fmla="*/ 49696 h 1888435"/>
                  <a:gd name="connsiteX92" fmla="*/ 4472609 w 4601817"/>
                  <a:gd name="connsiteY92" fmla="*/ 19878 h 1888435"/>
                  <a:gd name="connsiteX93" fmla="*/ 4353339 w 4601817"/>
                  <a:gd name="connsiteY93" fmla="*/ 119270 h 1888435"/>
                  <a:gd name="connsiteX94" fmla="*/ 4253948 w 4601817"/>
                  <a:gd name="connsiteY94" fmla="*/ 188843 h 1888435"/>
                  <a:gd name="connsiteX95" fmla="*/ 4144617 w 4601817"/>
                  <a:gd name="connsiteY95" fmla="*/ 168965 h 1888435"/>
                  <a:gd name="connsiteX96" fmla="*/ 4065104 w 4601817"/>
                  <a:gd name="connsiteY96" fmla="*/ 99391 h 1888435"/>
                  <a:gd name="connsiteX97" fmla="*/ 4035287 w 4601817"/>
                  <a:gd name="connsiteY97" fmla="*/ 0 h 1888435"/>
                  <a:gd name="connsiteX98" fmla="*/ 3906078 w 4601817"/>
                  <a:gd name="connsiteY98" fmla="*/ 9939 h 1888435"/>
                  <a:gd name="connsiteX0" fmla="*/ 3906078 w 4601817"/>
                  <a:gd name="connsiteY0" fmla="*/ 9939 h 1888435"/>
                  <a:gd name="connsiteX1" fmla="*/ 3727174 w 4601817"/>
                  <a:gd name="connsiteY1" fmla="*/ 119270 h 1888435"/>
                  <a:gd name="connsiteX2" fmla="*/ 3498574 w 4601817"/>
                  <a:gd name="connsiteY2" fmla="*/ 218661 h 1888435"/>
                  <a:gd name="connsiteX3" fmla="*/ 3389243 w 4601817"/>
                  <a:gd name="connsiteY3" fmla="*/ 437322 h 1888435"/>
                  <a:gd name="connsiteX4" fmla="*/ 3240157 w 4601817"/>
                  <a:gd name="connsiteY4" fmla="*/ 556591 h 1888435"/>
                  <a:gd name="connsiteX5" fmla="*/ 3132794 w 4601817"/>
                  <a:gd name="connsiteY5" fmla="*/ 594381 h 1888435"/>
                  <a:gd name="connsiteX6" fmla="*/ 3011557 w 4601817"/>
                  <a:gd name="connsiteY6" fmla="*/ 576470 h 1888435"/>
                  <a:gd name="connsiteX7" fmla="*/ 2941983 w 4601817"/>
                  <a:gd name="connsiteY7" fmla="*/ 546652 h 1888435"/>
                  <a:gd name="connsiteX8" fmla="*/ 2840831 w 4601817"/>
                  <a:gd name="connsiteY8" fmla="*/ 558144 h 1888435"/>
                  <a:gd name="connsiteX9" fmla="*/ 2773949 w 4601817"/>
                  <a:gd name="connsiteY9" fmla="*/ 610222 h 1888435"/>
                  <a:gd name="connsiteX10" fmla="*/ 2635526 w 4601817"/>
                  <a:gd name="connsiteY10" fmla="*/ 709612 h 1888435"/>
                  <a:gd name="connsiteX11" fmla="*/ 2514600 w 4601817"/>
                  <a:gd name="connsiteY11" fmla="*/ 715617 h 1888435"/>
                  <a:gd name="connsiteX12" fmla="*/ 2364581 w 4601817"/>
                  <a:gd name="connsiteY12" fmla="*/ 667682 h 1888435"/>
                  <a:gd name="connsiteX13" fmla="*/ 2217772 w 4601817"/>
                  <a:gd name="connsiteY13" fmla="*/ 570568 h 1888435"/>
                  <a:gd name="connsiteX14" fmla="*/ 2057400 w 4601817"/>
                  <a:gd name="connsiteY14" fmla="*/ 477078 h 1888435"/>
                  <a:gd name="connsiteX15" fmla="*/ 1961632 w 4601817"/>
                  <a:gd name="connsiteY15" fmla="*/ 441671 h 1888435"/>
                  <a:gd name="connsiteX16" fmla="*/ 1818861 w 4601817"/>
                  <a:gd name="connsiteY16" fmla="*/ 387626 h 1888435"/>
                  <a:gd name="connsiteX17" fmla="*/ 1719470 w 4601817"/>
                  <a:gd name="connsiteY17" fmla="*/ 447261 h 1888435"/>
                  <a:gd name="connsiteX18" fmla="*/ 1674950 w 4601817"/>
                  <a:gd name="connsiteY18" fmla="*/ 489088 h 1888435"/>
                  <a:gd name="connsiteX19" fmla="*/ 1717917 w 4601817"/>
                  <a:gd name="connsiteY19" fmla="*/ 725971 h 1888435"/>
                  <a:gd name="connsiteX20" fmla="*/ 1729409 w 4601817"/>
                  <a:gd name="connsiteY20" fmla="*/ 874643 h 1888435"/>
                  <a:gd name="connsiteX21" fmla="*/ 1697209 w 4601817"/>
                  <a:gd name="connsiteY21" fmla="*/ 919990 h 1888435"/>
                  <a:gd name="connsiteX22" fmla="*/ 1624013 w 4601817"/>
                  <a:gd name="connsiteY22" fmla="*/ 958194 h 1888435"/>
                  <a:gd name="connsiteX23" fmla="*/ 1510748 w 4601817"/>
                  <a:gd name="connsiteY23" fmla="*/ 914400 h 1888435"/>
                  <a:gd name="connsiteX24" fmla="*/ 1341783 w 4601817"/>
                  <a:gd name="connsiteY24" fmla="*/ 755374 h 1888435"/>
                  <a:gd name="connsiteX25" fmla="*/ 1202635 w 4601817"/>
                  <a:gd name="connsiteY25" fmla="*/ 616226 h 1888435"/>
                  <a:gd name="connsiteX26" fmla="*/ 1113183 w 4601817"/>
                  <a:gd name="connsiteY26" fmla="*/ 546652 h 1888435"/>
                  <a:gd name="connsiteX27" fmla="*/ 1013791 w 4601817"/>
                  <a:gd name="connsiteY27" fmla="*/ 377687 h 1888435"/>
                  <a:gd name="connsiteX28" fmla="*/ 954157 w 4601817"/>
                  <a:gd name="connsiteY28" fmla="*/ 278296 h 1888435"/>
                  <a:gd name="connsiteX29" fmla="*/ 904461 w 4601817"/>
                  <a:gd name="connsiteY29" fmla="*/ 238539 h 1888435"/>
                  <a:gd name="connsiteX30" fmla="*/ 859631 w 4601817"/>
                  <a:gd name="connsiteY30" fmla="*/ 236676 h 1888435"/>
                  <a:gd name="connsiteX31" fmla="*/ 824948 w 4601817"/>
                  <a:gd name="connsiteY31" fmla="*/ 278296 h 1888435"/>
                  <a:gd name="connsiteX32" fmla="*/ 752475 w 4601817"/>
                  <a:gd name="connsiteY32" fmla="*/ 348594 h 1888435"/>
                  <a:gd name="connsiteX33" fmla="*/ 701744 w 4601817"/>
                  <a:gd name="connsiteY33" fmla="*/ 347455 h 1888435"/>
                  <a:gd name="connsiteX34" fmla="*/ 637347 w 4601817"/>
                  <a:gd name="connsiteY34" fmla="*/ 347455 h 1888435"/>
                  <a:gd name="connsiteX35" fmla="*/ 601835 w 4601817"/>
                  <a:gd name="connsiteY35" fmla="*/ 419100 h 1888435"/>
                  <a:gd name="connsiteX36" fmla="*/ 523875 w 4601817"/>
                  <a:gd name="connsiteY36" fmla="*/ 534332 h 1888435"/>
                  <a:gd name="connsiteX37" fmla="*/ 445708 w 4601817"/>
                  <a:gd name="connsiteY37" fmla="*/ 546238 h 1888435"/>
                  <a:gd name="connsiteX38" fmla="*/ 344349 w 4601817"/>
                  <a:gd name="connsiteY38" fmla="*/ 553382 h 1888435"/>
                  <a:gd name="connsiteX39" fmla="*/ 307181 w 4601817"/>
                  <a:gd name="connsiteY39" fmla="*/ 486707 h 1888435"/>
                  <a:gd name="connsiteX40" fmla="*/ 264111 w 4601817"/>
                  <a:gd name="connsiteY40" fmla="*/ 389386 h 1888435"/>
                  <a:gd name="connsiteX41" fmla="*/ 208722 w 4601817"/>
                  <a:gd name="connsiteY41" fmla="*/ 298174 h 1888435"/>
                  <a:gd name="connsiteX42" fmla="*/ 149915 w 4601817"/>
                  <a:gd name="connsiteY42" fmla="*/ 176522 h 1888435"/>
                  <a:gd name="connsiteX43" fmla="*/ 92869 w 4601817"/>
                  <a:gd name="connsiteY43" fmla="*/ 108088 h 1888435"/>
                  <a:gd name="connsiteX44" fmla="*/ 49696 w 4601817"/>
                  <a:gd name="connsiteY44" fmla="*/ 149087 h 1888435"/>
                  <a:gd name="connsiteX45" fmla="*/ 0 w 4601817"/>
                  <a:gd name="connsiteY45" fmla="*/ 188843 h 1888435"/>
                  <a:gd name="connsiteX46" fmla="*/ 0 w 4601817"/>
                  <a:gd name="connsiteY46" fmla="*/ 298174 h 1888435"/>
                  <a:gd name="connsiteX47" fmla="*/ 79513 w 4601817"/>
                  <a:gd name="connsiteY47" fmla="*/ 457200 h 1888435"/>
                  <a:gd name="connsiteX48" fmla="*/ 99391 w 4601817"/>
                  <a:gd name="connsiteY48" fmla="*/ 596348 h 1888435"/>
                  <a:gd name="connsiteX49" fmla="*/ 79513 w 4601817"/>
                  <a:gd name="connsiteY49" fmla="*/ 795130 h 1888435"/>
                  <a:gd name="connsiteX50" fmla="*/ 79513 w 4601817"/>
                  <a:gd name="connsiteY50" fmla="*/ 904461 h 1888435"/>
                  <a:gd name="connsiteX51" fmla="*/ 188843 w 4601817"/>
                  <a:gd name="connsiteY51" fmla="*/ 993913 h 1888435"/>
                  <a:gd name="connsiteX52" fmla="*/ 397565 w 4601817"/>
                  <a:gd name="connsiteY52" fmla="*/ 1043609 h 1888435"/>
                  <a:gd name="connsiteX53" fmla="*/ 474697 w 4601817"/>
                  <a:gd name="connsiteY53" fmla="*/ 1065040 h 1888435"/>
                  <a:gd name="connsiteX54" fmla="*/ 516835 w 4601817"/>
                  <a:gd name="connsiteY54" fmla="*/ 1143000 h 1888435"/>
                  <a:gd name="connsiteX55" fmla="*/ 529569 w 4601817"/>
                  <a:gd name="connsiteY55" fmla="*/ 1247153 h 1888435"/>
                  <a:gd name="connsiteX56" fmla="*/ 605045 w 4601817"/>
                  <a:gd name="connsiteY56" fmla="*/ 1290845 h 1888435"/>
                  <a:gd name="connsiteX57" fmla="*/ 692530 w 4601817"/>
                  <a:gd name="connsiteY57" fmla="*/ 1250778 h 1888435"/>
                  <a:gd name="connsiteX58" fmla="*/ 779704 w 4601817"/>
                  <a:gd name="connsiteY58" fmla="*/ 1231624 h 1888435"/>
                  <a:gd name="connsiteX59" fmla="*/ 866775 w 4601817"/>
                  <a:gd name="connsiteY59" fmla="*/ 1131818 h 1888435"/>
                  <a:gd name="connsiteX60" fmla="*/ 950119 w 4601817"/>
                  <a:gd name="connsiteY60" fmla="*/ 1055826 h 1888435"/>
                  <a:gd name="connsiteX61" fmla="*/ 1023730 w 4601817"/>
                  <a:gd name="connsiteY61" fmla="*/ 1033670 h 1888435"/>
                  <a:gd name="connsiteX62" fmla="*/ 1143000 w 4601817"/>
                  <a:gd name="connsiteY62" fmla="*/ 1055826 h 1888435"/>
                  <a:gd name="connsiteX63" fmla="*/ 1268896 w 4601817"/>
                  <a:gd name="connsiteY63" fmla="*/ 1110284 h 1888435"/>
                  <a:gd name="connsiteX64" fmla="*/ 1408146 w 4601817"/>
                  <a:gd name="connsiteY64" fmla="*/ 1151697 h 1888435"/>
                  <a:gd name="connsiteX65" fmla="*/ 1550504 w 4601817"/>
                  <a:gd name="connsiteY65" fmla="*/ 1169608 h 1888435"/>
                  <a:gd name="connsiteX66" fmla="*/ 1645444 w 4601817"/>
                  <a:gd name="connsiteY66" fmla="*/ 1282044 h 1888435"/>
                  <a:gd name="connsiteX67" fmla="*/ 1736139 w 4601817"/>
                  <a:gd name="connsiteY67" fmla="*/ 1330187 h 1888435"/>
                  <a:gd name="connsiteX68" fmla="*/ 1833873 w 4601817"/>
                  <a:gd name="connsiteY68" fmla="*/ 1350893 h 1888435"/>
                  <a:gd name="connsiteX69" fmla="*/ 1987826 w 4601817"/>
                  <a:gd name="connsiteY69" fmla="*/ 1331843 h 1888435"/>
                  <a:gd name="connsiteX70" fmla="*/ 2246243 w 4601817"/>
                  <a:gd name="connsiteY70" fmla="*/ 1242391 h 1888435"/>
                  <a:gd name="connsiteX71" fmla="*/ 2464904 w 4601817"/>
                  <a:gd name="connsiteY71" fmla="*/ 1143000 h 1888435"/>
                  <a:gd name="connsiteX72" fmla="*/ 2653748 w 4601817"/>
                  <a:gd name="connsiteY72" fmla="*/ 1030150 h 1888435"/>
                  <a:gd name="connsiteX73" fmla="*/ 2773017 w 4601817"/>
                  <a:gd name="connsiteY73" fmla="*/ 1033670 h 1888435"/>
                  <a:gd name="connsiteX74" fmla="*/ 2918171 w 4601817"/>
                  <a:gd name="connsiteY74" fmla="*/ 1033670 h 1888435"/>
                  <a:gd name="connsiteX75" fmla="*/ 3041064 w 4601817"/>
                  <a:gd name="connsiteY75" fmla="*/ 1085022 h 1888435"/>
                  <a:gd name="connsiteX76" fmla="*/ 3163853 w 4601817"/>
                  <a:gd name="connsiteY76" fmla="*/ 1311965 h 1888435"/>
                  <a:gd name="connsiteX77" fmla="*/ 3169030 w 4601817"/>
                  <a:gd name="connsiteY77" fmla="*/ 1592642 h 1888435"/>
                  <a:gd name="connsiteX78" fmla="*/ 3220278 w 4601817"/>
                  <a:gd name="connsiteY78" fmla="*/ 1689652 h 1888435"/>
                  <a:gd name="connsiteX79" fmla="*/ 3339548 w 4601817"/>
                  <a:gd name="connsiteY79" fmla="*/ 1828800 h 1888435"/>
                  <a:gd name="connsiteX80" fmla="*/ 3429000 w 4601817"/>
                  <a:gd name="connsiteY80" fmla="*/ 1888435 h 1888435"/>
                  <a:gd name="connsiteX81" fmla="*/ 3568148 w 4601817"/>
                  <a:gd name="connsiteY81" fmla="*/ 1868556 h 1888435"/>
                  <a:gd name="connsiteX82" fmla="*/ 3747052 w 4601817"/>
                  <a:gd name="connsiteY82" fmla="*/ 1789043 h 1888435"/>
                  <a:gd name="connsiteX83" fmla="*/ 4045226 w 4601817"/>
                  <a:gd name="connsiteY83" fmla="*/ 1689652 h 1888435"/>
                  <a:gd name="connsiteX84" fmla="*/ 4224130 w 4601817"/>
                  <a:gd name="connsiteY84" fmla="*/ 1490870 h 1888435"/>
                  <a:gd name="connsiteX85" fmla="*/ 4293704 w 4601817"/>
                  <a:gd name="connsiteY85" fmla="*/ 1282148 h 1888435"/>
                  <a:gd name="connsiteX86" fmla="*/ 4303643 w 4601817"/>
                  <a:gd name="connsiteY86" fmla="*/ 1073426 h 1888435"/>
                  <a:gd name="connsiteX87" fmla="*/ 4323522 w 4601817"/>
                  <a:gd name="connsiteY87" fmla="*/ 884583 h 1888435"/>
                  <a:gd name="connsiteX88" fmla="*/ 4422913 w 4601817"/>
                  <a:gd name="connsiteY88" fmla="*/ 715617 h 1888435"/>
                  <a:gd name="connsiteX89" fmla="*/ 4522304 w 4601817"/>
                  <a:gd name="connsiteY89" fmla="*/ 546652 h 1888435"/>
                  <a:gd name="connsiteX90" fmla="*/ 4601817 w 4601817"/>
                  <a:gd name="connsiteY90" fmla="*/ 308113 h 1888435"/>
                  <a:gd name="connsiteX91" fmla="*/ 4572000 w 4601817"/>
                  <a:gd name="connsiteY91" fmla="*/ 119270 h 1888435"/>
                  <a:gd name="connsiteX92" fmla="*/ 4532243 w 4601817"/>
                  <a:gd name="connsiteY92" fmla="*/ 49696 h 1888435"/>
                  <a:gd name="connsiteX93" fmla="*/ 4472609 w 4601817"/>
                  <a:gd name="connsiteY93" fmla="*/ 19878 h 1888435"/>
                  <a:gd name="connsiteX94" fmla="*/ 4353339 w 4601817"/>
                  <a:gd name="connsiteY94" fmla="*/ 119270 h 1888435"/>
                  <a:gd name="connsiteX95" fmla="*/ 4253948 w 4601817"/>
                  <a:gd name="connsiteY95" fmla="*/ 188843 h 1888435"/>
                  <a:gd name="connsiteX96" fmla="*/ 4144617 w 4601817"/>
                  <a:gd name="connsiteY96" fmla="*/ 168965 h 1888435"/>
                  <a:gd name="connsiteX97" fmla="*/ 4065104 w 4601817"/>
                  <a:gd name="connsiteY97" fmla="*/ 99391 h 1888435"/>
                  <a:gd name="connsiteX98" fmla="*/ 4035287 w 4601817"/>
                  <a:gd name="connsiteY98" fmla="*/ 0 h 1888435"/>
                  <a:gd name="connsiteX99" fmla="*/ 3906078 w 4601817"/>
                  <a:gd name="connsiteY99" fmla="*/ 9939 h 1888435"/>
                  <a:gd name="connsiteX0" fmla="*/ 3906078 w 4601817"/>
                  <a:gd name="connsiteY0" fmla="*/ 9939 h 1888435"/>
                  <a:gd name="connsiteX1" fmla="*/ 3727174 w 4601817"/>
                  <a:gd name="connsiteY1" fmla="*/ 119270 h 1888435"/>
                  <a:gd name="connsiteX2" fmla="*/ 3498574 w 4601817"/>
                  <a:gd name="connsiteY2" fmla="*/ 218661 h 1888435"/>
                  <a:gd name="connsiteX3" fmla="*/ 3389243 w 4601817"/>
                  <a:gd name="connsiteY3" fmla="*/ 437322 h 1888435"/>
                  <a:gd name="connsiteX4" fmla="*/ 3240157 w 4601817"/>
                  <a:gd name="connsiteY4" fmla="*/ 556591 h 1888435"/>
                  <a:gd name="connsiteX5" fmla="*/ 3132794 w 4601817"/>
                  <a:gd name="connsiteY5" fmla="*/ 594381 h 1888435"/>
                  <a:gd name="connsiteX6" fmla="*/ 3011557 w 4601817"/>
                  <a:gd name="connsiteY6" fmla="*/ 576470 h 1888435"/>
                  <a:gd name="connsiteX7" fmla="*/ 2941983 w 4601817"/>
                  <a:gd name="connsiteY7" fmla="*/ 546652 h 1888435"/>
                  <a:gd name="connsiteX8" fmla="*/ 2840831 w 4601817"/>
                  <a:gd name="connsiteY8" fmla="*/ 558144 h 1888435"/>
                  <a:gd name="connsiteX9" fmla="*/ 2773949 w 4601817"/>
                  <a:gd name="connsiteY9" fmla="*/ 610222 h 1888435"/>
                  <a:gd name="connsiteX10" fmla="*/ 2635526 w 4601817"/>
                  <a:gd name="connsiteY10" fmla="*/ 709612 h 1888435"/>
                  <a:gd name="connsiteX11" fmla="*/ 2514600 w 4601817"/>
                  <a:gd name="connsiteY11" fmla="*/ 715617 h 1888435"/>
                  <a:gd name="connsiteX12" fmla="*/ 2364581 w 4601817"/>
                  <a:gd name="connsiteY12" fmla="*/ 667682 h 1888435"/>
                  <a:gd name="connsiteX13" fmla="*/ 2217772 w 4601817"/>
                  <a:gd name="connsiteY13" fmla="*/ 570568 h 1888435"/>
                  <a:gd name="connsiteX14" fmla="*/ 2057400 w 4601817"/>
                  <a:gd name="connsiteY14" fmla="*/ 477078 h 1888435"/>
                  <a:gd name="connsiteX15" fmla="*/ 1961632 w 4601817"/>
                  <a:gd name="connsiteY15" fmla="*/ 441671 h 1888435"/>
                  <a:gd name="connsiteX16" fmla="*/ 1818861 w 4601817"/>
                  <a:gd name="connsiteY16" fmla="*/ 387626 h 1888435"/>
                  <a:gd name="connsiteX17" fmla="*/ 1719470 w 4601817"/>
                  <a:gd name="connsiteY17" fmla="*/ 447261 h 1888435"/>
                  <a:gd name="connsiteX18" fmla="*/ 1674950 w 4601817"/>
                  <a:gd name="connsiteY18" fmla="*/ 489088 h 1888435"/>
                  <a:gd name="connsiteX19" fmla="*/ 1717917 w 4601817"/>
                  <a:gd name="connsiteY19" fmla="*/ 725971 h 1888435"/>
                  <a:gd name="connsiteX20" fmla="*/ 1729409 w 4601817"/>
                  <a:gd name="connsiteY20" fmla="*/ 874643 h 1888435"/>
                  <a:gd name="connsiteX21" fmla="*/ 1697209 w 4601817"/>
                  <a:gd name="connsiteY21" fmla="*/ 919990 h 1888435"/>
                  <a:gd name="connsiteX22" fmla="*/ 1624013 w 4601817"/>
                  <a:gd name="connsiteY22" fmla="*/ 958194 h 1888435"/>
                  <a:gd name="connsiteX23" fmla="*/ 1510748 w 4601817"/>
                  <a:gd name="connsiteY23" fmla="*/ 914400 h 1888435"/>
                  <a:gd name="connsiteX24" fmla="*/ 1341783 w 4601817"/>
                  <a:gd name="connsiteY24" fmla="*/ 755374 h 1888435"/>
                  <a:gd name="connsiteX25" fmla="*/ 1202635 w 4601817"/>
                  <a:gd name="connsiteY25" fmla="*/ 616226 h 1888435"/>
                  <a:gd name="connsiteX26" fmla="*/ 1079845 w 4601817"/>
                  <a:gd name="connsiteY26" fmla="*/ 544271 h 1888435"/>
                  <a:gd name="connsiteX27" fmla="*/ 1013791 w 4601817"/>
                  <a:gd name="connsiteY27" fmla="*/ 377687 h 1888435"/>
                  <a:gd name="connsiteX28" fmla="*/ 954157 w 4601817"/>
                  <a:gd name="connsiteY28" fmla="*/ 278296 h 1888435"/>
                  <a:gd name="connsiteX29" fmla="*/ 904461 w 4601817"/>
                  <a:gd name="connsiteY29" fmla="*/ 238539 h 1888435"/>
                  <a:gd name="connsiteX30" fmla="*/ 859631 w 4601817"/>
                  <a:gd name="connsiteY30" fmla="*/ 236676 h 1888435"/>
                  <a:gd name="connsiteX31" fmla="*/ 824948 w 4601817"/>
                  <a:gd name="connsiteY31" fmla="*/ 278296 h 1888435"/>
                  <a:gd name="connsiteX32" fmla="*/ 752475 w 4601817"/>
                  <a:gd name="connsiteY32" fmla="*/ 348594 h 1888435"/>
                  <a:gd name="connsiteX33" fmla="*/ 701744 w 4601817"/>
                  <a:gd name="connsiteY33" fmla="*/ 347455 h 1888435"/>
                  <a:gd name="connsiteX34" fmla="*/ 637347 w 4601817"/>
                  <a:gd name="connsiteY34" fmla="*/ 347455 h 1888435"/>
                  <a:gd name="connsiteX35" fmla="*/ 601835 w 4601817"/>
                  <a:gd name="connsiteY35" fmla="*/ 419100 h 1888435"/>
                  <a:gd name="connsiteX36" fmla="*/ 523875 w 4601817"/>
                  <a:gd name="connsiteY36" fmla="*/ 534332 h 1888435"/>
                  <a:gd name="connsiteX37" fmla="*/ 445708 w 4601817"/>
                  <a:gd name="connsiteY37" fmla="*/ 546238 h 1888435"/>
                  <a:gd name="connsiteX38" fmla="*/ 344349 w 4601817"/>
                  <a:gd name="connsiteY38" fmla="*/ 553382 h 1888435"/>
                  <a:gd name="connsiteX39" fmla="*/ 307181 w 4601817"/>
                  <a:gd name="connsiteY39" fmla="*/ 486707 h 1888435"/>
                  <a:gd name="connsiteX40" fmla="*/ 264111 w 4601817"/>
                  <a:gd name="connsiteY40" fmla="*/ 389386 h 1888435"/>
                  <a:gd name="connsiteX41" fmla="*/ 208722 w 4601817"/>
                  <a:gd name="connsiteY41" fmla="*/ 298174 h 1888435"/>
                  <a:gd name="connsiteX42" fmla="*/ 149915 w 4601817"/>
                  <a:gd name="connsiteY42" fmla="*/ 176522 h 1888435"/>
                  <a:gd name="connsiteX43" fmla="*/ 92869 w 4601817"/>
                  <a:gd name="connsiteY43" fmla="*/ 108088 h 1888435"/>
                  <a:gd name="connsiteX44" fmla="*/ 49696 w 4601817"/>
                  <a:gd name="connsiteY44" fmla="*/ 149087 h 1888435"/>
                  <a:gd name="connsiteX45" fmla="*/ 0 w 4601817"/>
                  <a:gd name="connsiteY45" fmla="*/ 188843 h 1888435"/>
                  <a:gd name="connsiteX46" fmla="*/ 0 w 4601817"/>
                  <a:gd name="connsiteY46" fmla="*/ 298174 h 1888435"/>
                  <a:gd name="connsiteX47" fmla="*/ 79513 w 4601817"/>
                  <a:gd name="connsiteY47" fmla="*/ 457200 h 1888435"/>
                  <a:gd name="connsiteX48" fmla="*/ 99391 w 4601817"/>
                  <a:gd name="connsiteY48" fmla="*/ 596348 h 1888435"/>
                  <a:gd name="connsiteX49" fmla="*/ 79513 w 4601817"/>
                  <a:gd name="connsiteY49" fmla="*/ 795130 h 1888435"/>
                  <a:gd name="connsiteX50" fmla="*/ 79513 w 4601817"/>
                  <a:gd name="connsiteY50" fmla="*/ 904461 h 1888435"/>
                  <a:gd name="connsiteX51" fmla="*/ 188843 w 4601817"/>
                  <a:gd name="connsiteY51" fmla="*/ 993913 h 1888435"/>
                  <a:gd name="connsiteX52" fmla="*/ 397565 w 4601817"/>
                  <a:gd name="connsiteY52" fmla="*/ 1043609 h 1888435"/>
                  <a:gd name="connsiteX53" fmla="*/ 474697 w 4601817"/>
                  <a:gd name="connsiteY53" fmla="*/ 1065040 h 1888435"/>
                  <a:gd name="connsiteX54" fmla="*/ 516835 w 4601817"/>
                  <a:gd name="connsiteY54" fmla="*/ 1143000 h 1888435"/>
                  <a:gd name="connsiteX55" fmla="*/ 529569 w 4601817"/>
                  <a:gd name="connsiteY55" fmla="*/ 1247153 h 1888435"/>
                  <a:gd name="connsiteX56" fmla="*/ 605045 w 4601817"/>
                  <a:gd name="connsiteY56" fmla="*/ 1290845 h 1888435"/>
                  <a:gd name="connsiteX57" fmla="*/ 692530 w 4601817"/>
                  <a:gd name="connsiteY57" fmla="*/ 1250778 h 1888435"/>
                  <a:gd name="connsiteX58" fmla="*/ 779704 w 4601817"/>
                  <a:gd name="connsiteY58" fmla="*/ 1231624 h 1888435"/>
                  <a:gd name="connsiteX59" fmla="*/ 866775 w 4601817"/>
                  <a:gd name="connsiteY59" fmla="*/ 1131818 h 1888435"/>
                  <a:gd name="connsiteX60" fmla="*/ 950119 w 4601817"/>
                  <a:gd name="connsiteY60" fmla="*/ 1055826 h 1888435"/>
                  <a:gd name="connsiteX61" fmla="*/ 1023730 w 4601817"/>
                  <a:gd name="connsiteY61" fmla="*/ 1033670 h 1888435"/>
                  <a:gd name="connsiteX62" fmla="*/ 1143000 w 4601817"/>
                  <a:gd name="connsiteY62" fmla="*/ 1055826 h 1888435"/>
                  <a:gd name="connsiteX63" fmla="*/ 1268896 w 4601817"/>
                  <a:gd name="connsiteY63" fmla="*/ 1110284 h 1888435"/>
                  <a:gd name="connsiteX64" fmla="*/ 1408146 w 4601817"/>
                  <a:gd name="connsiteY64" fmla="*/ 1151697 h 1888435"/>
                  <a:gd name="connsiteX65" fmla="*/ 1550504 w 4601817"/>
                  <a:gd name="connsiteY65" fmla="*/ 1169608 h 1888435"/>
                  <a:gd name="connsiteX66" fmla="*/ 1645444 w 4601817"/>
                  <a:gd name="connsiteY66" fmla="*/ 1282044 h 1888435"/>
                  <a:gd name="connsiteX67" fmla="*/ 1736139 w 4601817"/>
                  <a:gd name="connsiteY67" fmla="*/ 1330187 h 1888435"/>
                  <a:gd name="connsiteX68" fmla="*/ 1833873 w 4601817"/>
                  <a:gd name="connsiteY68" fmla="*/ 1350893 h 1888435"/>
                  <a:gd name="connsiteX69" fmla="*/ 1987826 w 4601817"/>
                  <a:gd name="connsiteY69" fmla="*/ 1331843 h 1888435"/>
                  <a:gd name="connsiteX70" fmla="*/ 2246243 w 4601817"/>
                  <a:gd name="connsiteY70" fmla="*/ 1242391 h 1888435"/>
                  <a:gd name="connsiteX71" fmla="*/ 2464904 w 4601817"/>
                  <a:gd name="connsiteY71" fmla="*/ 1143000 h 1888435"/>
                  <a:gd name="connsiteX72" fmla="*/ 2653748 w 4601817"/>
                  <a:gd name="connsiteY72" fmla="*/ 1030150 h 1888435"/>
                  <a:gd name="connsiteX73" fmla="*/ 2773017 w 4601817"/>
                  <a:gd name="connsiteY73" fmla="*/ 1033670 h 1888435"/>
                  <a:gd name="connsiteX74" fmla="*/ 2918171 w 4601817"/>
                  <a:gd name="connsiteY74" fmla="*/ 1033670 h 1888435"/>
                  <a:gd name="connsiteX75" fmla="*/ 3041064 w 4601817"/>
                  <a:gd name="connsiteY75" fmla="*/ 1085022 h 1888435"/>
                  <a:gd name="connsiteX76" fmla="*/ 3163853 w 4601817"/>
                  <a:gd name="connsiteY76" fmla="*/ 1311965 h 1888435"/>
                  <a:gd name="connsiteX77" fmla="*/ 3169030 w 4601817"/>
                  <a:gd name="connsiteY77" fmla="*/ 1592642 h 1888435"/>
                  <a:gd name="connsiteX78" fmla="*/ 3220278 w 4601817"/>
                  <a:gd name="connsiteY78" fmla="*/ 1689652 h 1888435"/>
                  <a:gd name="connsiteX79" fmla="*/ 3339548 w 4601817"/>
                  <a:gd name="connsiteY79" fmla="*/ 1828800 h 1888435"/>
                  <a:gd name="connsiteX80" fmla="*/ 3429000 w 4601817"/>
                  <a:gd name="connsiteY80" fmla="*/ 1888435 h 1888435"/>
                  <a:gd name="connsiteX81" fmla="*/ 3568148 w 4601817"/>
                  <a:gd name="connsiteY81" fmla="*/ 1868556 h 1888435"/>
                  <a:gd name="connsiteX82" fmla="*/ 3747052 w 4601817"/>
                  <a:gd name="connsiteY82" fmla="*/ 1789043 h 1888435"/>
                  <a:gd name="connsiteX83" fmla="*/ 4045226 w 4601817"/>
                  <a:gd name="connsiteY83" fmla="*/ 1689652 h 1888435"/>
                  <a:gd name="connsiteX84" fmla="*/ 4224130 w 4601817"/>
                  <a:gd name="connsiteY84" fmla="*/ 1490870 h 1888435"/>
                  <a:gd name="connsiteX85" fmla="*/ 4293704 w 4601817"/>
                  <a:gd name="connsiteY85" fmla="*/ 1282148 h 1888435"/>
                  <a:gd name="connsiteX86" fmla="*/ 4303643 w 4601817"/>
                  <a:gd name="connsiteY86" fmla="*/ 1073426 h 1888435"/>
                  <a:gd name="connsiteX87" fmla="*/ 4323522 w 4601817"/>
                  <a:gd name="connsiteY87" fmla="*/ 884583 h 1888435"/>
                  <a:gd name="connsiteX88" fmla="*/ 4422913 w 4601817"/>
                  <a:gd name="connsiteY88" fmla="*/ 715617 h 1888435"/>
                  <a:gd name="connsiteX89" fmla="*/ 4522304 w 4601817"/>
                  <a:gd name="connsiteY89" fmla="*/ 546652 h 1888435"/>
                  <a:gd name="connsiteX90" fmla="*/ 4601817 w 4601817"/>
                  <a:gd name="connsiteY90" fmla="*/ 308113 h 1888435"/>
                  <a:gd name="connsiteX91" fmla="*/ 4572000 w 4601817"/>
                  <a:gd name="connsiteY91" fmla="*/ 119270 h 1888435"/>
                  <a:gd name="connsiteX92" fmla="*/ 4532243 w 4601817"/>
                  <a:gd name="connsiteY92" fmla="*/ 49696 h 1888435"/>
                  <a:gd name="connsiteX93" fmla="*/ 4472609 w 4601817"/>
                  <a:gd name="connsiteY93" fmla="*/ 19878 h 1888435"/>
                  <a:gd name="connsiteX94" fmla="*/ 4353339 w 4601817"/>
                  <a:gd name="connsiteY94" fmla="*/ 119270 h 1888435"/>
                  <a:gd name="connsiteX95" fmla="*/ 4253948 w 4601817"/>
                  <a:gd name="connsiteY95" fmla="*/ 188843 h 1888435"/>
                  <a:gd name="connsiteX96" fmla="*/ 4144617 w 4601817"/>
                  <a:gd name="connsiteY96" fmla="*/ 168965 h 1888435"/>
                  <a:gd name="connsiteX97" fmla="*/ 4065104 w 4601817"/>
                  <a:gd name="connsiteY97" fmla="*/ 99391 h 1888435"/>
                  <a:gd name="connsiteX98" fmla="*/ 4035287 w 4601817"/>
                  <a:gd name="connsiteY98" fmla="*/ 0 h 1888435"/>
                  <a:gd name="connsiteX99" fmla="*/ 3906078 w 4601817"/>
                  <a:gd name="connsiteY99" fmla="*/ 9939 h 1888435"/>
                  <a:gd name="connsiteX0" fmla="*/ 3906078 w 4601817"/>
                  <a:gd name="connsiteY0" fmla="*/ 9939 h 1888435"/>
                  <a:gd name="connsiteX1" fmla="*/ 3727174 w 4601817"/>
                  <a:gd name="connsiteY1" fmla="*/ 119270 h 1888435"/>
                  <a:gd name="connsiteX2" fmla="*/ 3498574 w 4601817"/>
                  <a:gd name="connsiteY2" fmla="*/ 218661 h 1888435"/>
                  <a:gd name="connsiteX3" fmla="*/ 3389243 w 4601817"/>
                  <a:gd name="connsiteY3" fmla="*/ 437322 h 1888435"/>
                  <a:gd name="connsiteX4" fmla="*/ 3240157 w 4601817"/>
                  <a:gd name="connsiteY4" fmla="*/ 556591 h 1888435"/>
                  <a:gd name="connsiteX5" fmla="*/ 3132794 w 4601817"/>
                  <a:gd name="connsiteY5" fmla="*/ 594381 h 1888435"/>
                  <a:gd name="connsiteX6" fmla="*/ 3011557 w 4601817"/>
                  <a:gd name="connsiteY6" fmla="*/ 576470 h 1888435"/>
                  <a:gd name="connsiteX7" fmla="*/ 2941983 w 4601817"/>
                  <a:gd name="connsiteY7" fmla="*/ 546652 h 1888435"/>
                  <a:gd name="connsiteX8" fmla="*/ 2840831 w 4601817"/>
                  <a:gd name="connsiteY8" fmla="*/ 558144 h 1888435"/>
                  <a:gd name="connsiteX9" fmla="*/ 2773949 w 4601817"/>
                  <a:gd name="connsiteY9" fmla="*/ 610222 h 1888435"/>
                  <a:gd name="connsiteX10" fmla="*/ 2635526 w 4601817"/>
                  <a:gd name="connsiteY10" fmla="*/ 709612 h 1888435"/>
                  <a:gd name="connsiteX11" fmla="*/ 2514600 w 4601817"/>
                  <a:gd name="connsiteY11" fmla="*/ 715617 h 1888435"/>
                  <a:gd name="connsiteX12" fmla="*/ 2364581 w 4601817"/>
                  <a:gd name="connsiteY12" fmla="*/ 667682 h 1888435"/>
                  <a:gd name="connsiteX13" fmla="*/ 2217772 w 4601817"/>
                  <a:gd name="connsiteY13" fmla="*/ 570568 h 1888435"/>
                  <a:gd name="connsiteX14" fmla="*/ 2057400 w 4601817"/>
                  <a:gd name="connsiteY14" fmla="*/ 477078 h 1888435"/>
                  <a:gd name="connsiteX15" fmla="*/ 1961632 w 4601817"/>
                  <a:gd name="connsiteY15" fmla="*/ 441671 h 1888435"/>
                  <a:gd name="connsiteX16" fmla="*/ 1818861 w 4601817"/>
                  <a:gd name="connsiteY16" fmla="*/ 387626 h 1888435"/>
                  <a:gd name="connsiteX17" fmla="*/ 1719470 w 4601817"/>
                  <a:gd name="connsiteY17" fmla="*/ 447261 h 1888435"/>
                  <a:gd name="connsiteX18" fmla="*/ 1674950 w 4601817"/>
                  <a:gd name="connsiteY18" fmla="*/ 489088 h 1888435"/>
                  <a:gd name="connsiteX19" fmla="*/ 1717917 w 4601817"/>
                  <a:gd name="connsiteY19" fmla="*/ 725971 h 1888435"/>
                  <a:gd name="connsiteX20" fmla="*/ 1729409 w 4601817"/>
                  <a:gd name="connsiteY20" fmla="*/ 874643 h 1888435"/>
                  <a:gd name="connsiteX21" fmla="*/ 1697209 w 4601817"/>
                  <a:gd name="connsiteY21" fmla="*/ 919990 h 1888435"/>
                  <a:gd name="connsiteX22" fmla="*/ 1624013 w 4601817"/>
                  <a:gd name="connsiteY22" fmla="*/ 958194 h 1888435"/>
                  <a:gd name="connsiteX23" fmla="*/ 1510748 w 4601817"/>
                  <a:gd name="connsiteY23" fmla="*/ 914400 h 1888435"/>
                  <a:gd name="connsiteX24" fmla="*/ 1341783 w 4601817"/>
                  <a:gd name="connsiteY24" fmla="*/ 755374 h 1888435"/>
                  <a:gd name="connsiteX25" fmla="*/ 1195491 w 4601817"/>
                  <a:gd name="connsiteY25" fmla="*/ 599558 h 1888435"/>
                  <a:gd name="connsiteX26" fmla="*/ 1079845 w 4601817"/>
                  <a:gd name="connsiteY26" fmla="*/ 544271 h 1888435"/>
                  <a:gd name="connsiteX27" fmla="*/ 1013791 w 4601817"/>
                  <a:gd name="connsiteY27" fmla="*/ 377687 h 1888435"/>
                  <a:gd name="connsiteX28" fmla="*/ 954157 w 4601817"/>
                  <a:gd name="connsiteY28" fmla="*/ 278296 h 1888435"/>
                  <a:gd name="connsiteX29" fmla="*/ 904461 w 4601817"/>
                  <a:gd name="connsiteY29" fmla="*/ 238539 h 1888435"/>
                  <a:gd name="connsiteX30" fmla="*/ 859631 w 4601817"/>
                  <a:gd name="connsiteY30" fmla="*/ 236676 h 1888435"/>
                  <a:gd name="connsiteX31" fmla="*/ 824948 w 4601817"/>
                  <a:gd name="connsiteY31" fmla="*/ 278296 h 1888435"/>
                  <a:gd name="connsiteX32" fmla="*/ 752475 w 4601817"/>
                  <a:gd name="connsiteY32" fmla="*/ 348594 h 1888435"/>
                  <a:gd name="connsiteX33" fmla="*/ 701744 w 4601817"/>
                  <a:gd name="connsiteY33" fmla="*/ 347455 h 1888435"/>
                  <a:gd name="connsiteX34" fmla="*/ 637347 w 4601817"/>
                  <a:gd name="connsiteY34" fmla="*/ 347455 h 1888435"/>
                  <a:gd name="connsiteX35" fmla="*/ 601835 w 4601817"/>
                  <a:gd name="connsiteY35" fmla="*/ 419100 h 1888435"/>
                  <a:gd name="connsiteX36" fmla="*/ 523875 w 4601817"/>
                  <a:gd name="connsiteY36" fmla="*/ 534332 h 1888435"/>
                  <a:gd name="connsiteX37" fmla="*/ 445708 w 4601817"/>
                  <a:gd name="connsiteY37" fmla="*/ 546238 h 1888435"/>
                  <a:gd name="connsiteX38" fmla="*/ 344349 w 4601817"/>
                  <a:gd name="connsiteY38" fmla="*/ 553382 h 1888435"/>
                  <a:gd name="connsiteX39" fmla="*/ 307181 w 4601817"/>
                  <a:gd name="connsiteY39" fmla="*/ 486707 h 1888435"/>
                  <a:gd name="connsiteX40" fmla="*/ 264111 w 4601817"/>
                  <a:gd name="connsiteY40" fmla="*/ 389386 h 1888435"/>
                  <a:gd name="connsiteX41" fmla="*/ 208722 w 4601817"/>
                  <a:gd name="connsiteY41" fmla="*/ 298174 h 1888435"/>
                  <a:gd name="connsiteX42" fmla="*/ 149915 w 4601817"/>
                  <a:gd name="connsiteY42" fmla="*/ 176522 h 1888435"/>
                  <a:gd name="connsiteX43" fmla="*/ 92869 w 4601817"/>
                  <a:gd name="connsiteY43" fmla="*/ 108088 h 1888435"/>
                  <a:gd name="connsiteX44" fmla="*/ 49696 w 4601817"/>
                  <a:gd name="connsiteY44" fmla="*/ 149087 h 1888435"/>
                  <a:gd name="connsiteX45" fmla="*/ 0 w 4601817"/>
                  <a:gd name="connsiteY45" fmla="*/ 188843 h 1888435"/>
                  <a:gd name="connsiteX46" fmla="*/ 0 w 4601817"/>
                  <a:gd name="connsiteY46" fmla="*/ 298174 h 1888435"/>
                  <a:gd name="connsiteX47" fmla="*/ 79513 w 4601817"/>
                  <a:gd name="connsiteY47" fmla="*/ 457200 h 1888435"/>
                  <a:gd name="connsiteX48" fmla="*/ 99391 w 4601817"/>
                  <a:gd name="connsiteY48" fmla="*/ 596348 h 1888435"/>
                  <a:gd name="connsiteX49" fmla="*/ 79513 w 4601817"/>
                  <a:gd name="connsiteY49" fmla="*/ 795130 h 1888435"/>
                  <a:gd name="connsiteX50" fmla="*/ 79513 w 4601817"/>
                  <a:gd name="connsiteY50" fmla="*/ 904461 h 1888435"/>
                  <a:gd name="connsiteX51" fmla="*/ 188843 w 4601817"/>
                  <a:gd name="connsiteY51" fmla="*/ 993913 h 1888435"/>
                  <a:gd name="connsiteX52" fmla="*/ 397565 w 4601817"/>
                  <a:gd name="connsiteY52" fmla="*/ 1043609 h 1888435"/>
                  <a:gd name="connsiteX53" fmla="*/ 474697 w 4601817"/>
                  <a:gd name="connsiteY53" fmla="*/ 1065040 h 1888435"/>
                  <a:gd name="connsiteX54" fmla="*/ 516835 w 4601817"/>
                  <a:gd name="connsiteY54" fmla="*/ 1143000 h 1888435"/>
                  <a:gd name="connsiteX55" fmla="*/ 529569 w 4601817"/>
                  <a:gd name="connsiteY55" fmla="*/ 1247153 h 1888435"/>
                  <a:gd name="connsiteX56" fmla="*/ 605045 w 4601817"/>
                  <a:gd name="connsiteY56" fmla="*/ 1290845 h 1888435"/>
                  <a:gd name="connsiteX57" fmla="*/ 692530 w 4601817"/>
                  <a:gd name="connsiteY57" fmla="*/ 1250778 h 1888435"/>
                  <a:gd name="connsiteX58" fmla="*/ 779704 w 4601817"/>
                  <a:gd name="connsiteY58" fmla="*/ 1231624 h 1888435"/>
                  <a:gd name="connsiteX59" fmla="*/ 866775 w 4601817"/>
                  <a:gd name="connsiteY59" fmla="*/ 1131818 h 1888435"/>
                  <a:gd name="connsiteX60" fmla="*/ 950119 w 4601817"/>
                  <a:gd name="connsiteY60" fmla="*/ 1055826 h 1888435"/>
                  <a:gd name="connsiteX61" fmla="*/ 1023730 w 4601817"/>
                  <a:gd name="connsiteY61" fmla="*/ 1033670 h 1888435"/>
                  <a:gd name="connsiteX62" fmla="*/ 1143000 w 4601817"/>
                  <a:gd name="connsiteY62" fmla="*/ 1055826 h 1888435"/>
                  <a:gd name="connsiteX63" fmla="*/ 1268896 w 4601817"/>
                  <a:gd name="connsiteY63" fmla="*/ 1110284 h 1888435"/>
                  <a:gd name="connsiteX64" fmla="*/ 1408146 w 4601817"/>
                  <a:gd name="connsiteY64" fmla="*/ 1151697 h 1888435"/>
                  <a:gd name="connsiteX65" fmla="*/ 1550504 w 4601817"/>
                  <a:gd name="connsiteY65" fmla="*/ 1169608 h 1888435"/>
                  <a:gd name="connsiteX66" fmla="*/ 1645444 w 4601817"/>
                  <a:gd name="connsiteY66" fmla="*/ 1282044 h 1888435"/>
                  <a:gd name="connsiteX67" fmla="*/ 1736139 w 4601817"/>
                  <a:gd name="connsiteY67" fmla="*/ 1330187 h 1888435"/>
                  <a:gd name="connsiteX68" fmla="*/ 1833873 w 4601817"/>
                  <a:gd name="connsiteY68" fmla="*/ 1350893 h 1888435"/>
                  <a:gd name="connsiteX69" fmla="*/ 1987826 w 4601817"/>
                  <a:gd name="connsiteY69" fmla="*/ 1331843 h 1888435"/>
                  <a:gd name="connsiteX70" fmla="*/ 2246243 w 4601817"/>
                  <a:gd name="connsiteY70" fmla="*/ 1242391 h 1888435"/>
                  <a:gd name="connsiteX71" fmla="*/ 2464904 w 4601817"/>
                  <a:gd name="connsiteY71" fmla="*/ 1143000 h 1888435"/>
                  <a:gd name="connsiteX72" fmla="*/ 2653748 w 4601817"/>
                  <a:gd name="connsiteY72" fmla="*/ 1030150 h 1888435"/>
                  <a:gd name="connsiteX73" fmla="*/ 2773017 w 4601817"/>
                  <a:gd name="connsiteY73" fmla="*/ 1033670 h 1888435"/>
                  <a:gd name="connsiteX74" fmla="*/ 2918171 w 4601817"/>
                  <a:gd name="connsiteY74" fmla="*/ 1033670 h 1888435"/>
                  <a:gd name="connsiteX75" fmla="*/ 3041064 w 4601817"/>
                  <a:gd name="connsiteY75" fmla="*/ 1085022 h 1888435"/>
                  <a:gd name="connsiteX76" fmla="*/ 3163853 w 4601817"/>
                  <a:gd name="connsiteY76" fmla="*/ 1311965 h 1888435"/>
                  <a:gd name="connsiteX77" fmla="*/ 3169030 w 4601817"/>
                  <a:gd name="connsiteY77" fmla="*/ 1592642 h 1888435"/>
                  <a:gd name="connsiteX78" fmla="*/ 3220278 w 4601817"/>
                  <a:gd name="connsiteY78" fmla="*/ 1689652 h 1888435"/>
                  <a:gd name="connsiteX79" fmla="*/ 3339548 w 4601817"/>
                  <a:gd name="connsiteY79" fmla="*/ 1828800 h 1888435"/>
                  <a:gd name="connsiteX80" fmla="*/ 3429000 w 4601817"/>
                  <a:gd name="connsiteY80" fmla="*/ 1888435 h 1888435"/>
                  <a:gd name="connsiteX81" fmla="*/ 3568148 w 4601817"/>
                  <a:gd name="connsiteY81" fmla="*/ 1868556 h 1888435"/>
                  <a:gd name="connsiteX82" fmla="*/ 3747052 w 4601817"/>
                  <a:gd name="connsiteY82" fmla="*/ 1789043 h 1888435"/>
                  <a:gd name="connsiteX83" fmla="*/ 4045226 w 4601817"/>
                  <a:gd name="connsiteY83" fmla="*/ 1689652 h 1888435"/>
                  <a:gd name="connsiteX84" fmla="*/ 4224130 w 4601817"/>
                  <a:gd name="connsiteY84" fmla="*/ 1490870 h 1888435"/>
                  <a:gd name="connsiteX85" fmla="*/ 4293704 w 4601817"/>
                  <a:gd name="connsiteY85" fmla="*/ 1282148 h 1888435"/>
                  <a:gd name="connsiteX86" fmla="*/ 4303643 w 4601817"/>
                  <a:gd name="connsiteY86" fmla="*/ 1073426 h 1888435"/>
                  <a:gd name="connsiteX87" fmla="*/ 4323522 w 4601817"/>
                  <a:gd name="connsiteY87" fmla="*/ 884583 h 1888435"/>
                  <a:gd name="connsiteX88" fmla="*/ 4422913 w 4601817"/>
                  <a:gd name="connsiteY88" fmla="*/ 715617 h 1888435"/>
                  <a:gd name="connsiteX89" fmla="*/ 4522304 w 4601817"/>
                  <a:gd name="connsiteY89" fmla="*/ 546652 h 1888435"/>
                  <a:gd name="connsiteX90" fmla="*/ 4601817 w 4601817"/>
                  <a:gd name="connsiteY90" fmla="*/ 308113 h 1888435"/>
                  <a:gd name="connsiteX91" fmla="*/ 4572000 w 4601817"/>
                  <a:gd name="connsiteY91" fmla="*/ 119270 h 1888435"/>
                  <a:gd name="connsiteX92" fmla="*/ 4532243 w 4601817"/>
                  <a:gd name="connsiteY92" fmla="*/ 49696 h 1888435"/>
                  <a:gd name="connsiteX93" fmla="*/ 4472609 w 4601817"/>
                  <a:gd name="connsiteY93" fmla="*/ 19878 h 1888435"/>
                  <a:gd name="connsiteX94" fmla="*/ 4353339 w 4601817"/>
                  <a:gd name="connsiteY94" fmla="*/ 119270 h 1888435"/>
                  <a:gd name="connsiteX95" fmla="*/ 4253948 w 4601817"/>
                  <a:gd name="connsiteY95" fmla="*/ 188843 h 1888435"/>
                  <a:gd name="connsiteX96" fmla="*/ 4144617 w 4601817"/>
                  <a:gd name="connsiteY96" fmla="*/ 168965 h 1888435"/>
                  <a:gd name="connsiteX97" fmla="*/ 4065104 w 4601817"/>
                  <a:gd name="connsiteY97" fmla="*/ 99391 h 1888435"/>
                  <a:gd name="connsiteX98" fmla="*/ 4035287 w 4601817"/>
                  <a:gd name="connsiteY98" fmla="*/ 0 h 1888435"/>
                  <a:gd name="connsiteX99" fmla="*/ 3906078 w 4601817"/>
                  <a:gd name="connsiteY99" fmla="*/ 9939 h 1888435"/>
                  <a:gd name="connsiteX0" fmla="*/ 3906078 w 4601817"/>
                  <a:gd name="connsiteY0" fmla="*/ 9939 h 1888435"/>
                  <a:gd name="connsiteX1" fmla="*/ 3727174 w 4601817"/>
                  <a:gd name="connsiteY1" fmla="*/ 119270 h 1888435"/>
                  <a:gd name="connsiteX2" fmla="*/ 3498574 w 4601817"/>
                  <a:gd name="connsiteY2" fmla="*/ 218661 h 1888435"/>
                  <a:gd name="connsiteX3" fmla="*/ 3389243 w 4601817"/>
                  <a:gd name="connsiteY3" fmla="*/ 437322 h 1888435"/>
                  <a:gd name="connsiteX4" fmla="*/ 3240157 w 4601817"/>
                  <a:gd name="connsiteY4" fmla="*/ 556591 h 1888435"/>
                  <a:gd name="connsiteX5" fmla="*/ 3132794 w 4601817"/>
                  <a:gd name="connsiteY5" fmla="*/ 594381 h 1888435"/>
                  <a:gd name="connsiteX6" fmla="*/ 3011557 w 4601817"/>
                  <a:gd name="connsiteY6" fmla="*/ 576470 h 1888435"/>
                  <a:gd name="connsiteX7" fmla="*/ 2941983 w 4601817"/>
                  <a:gd name="connsiteY7" fmla="*/ 546652 h 1888435"/>
                  <a:gd name="connsiteX8" fmla="*/ 2840831 w 4601817"/>
                  <a:gd name="connsiteY8" fmla="*/ 558144 h 1888435"/>
                  <a:gd name="connsiteX9" fmla="*/ 2773949 w 4601817"/>
                  <a:gd name="connsiteY9" fmla="*/ 610222 h 1888435"/>
                  <a:gd name="connsiteX10" fmla="*/ 2635526 w 4601817"/>
                  <a:gd name="connsiteY10" fmla="*/ 709612 h 1888435"/>
                  <a:gd name="connsiteX11" fmla="*/ 2514600 w 4601817"/>
                  <a:gd name="connsiteY11" fmla="*/ 715617 h 1888435"/>
                  <a:gd name="connsiteX12" fmla="*/ 2364581 w 4601817"/>
                  <a:gd name="connsiteY12" fmla="*/ 667682 h 1888435"/>
                  <a:gd name="connsiteX13" fmla="*/ 2217772 w 4601817"/>
                  <a:gd name="connsiteY13" fmla="*/ 570568 h 1888435"/>
                  <a:gd name="connsiteX14" fmla="*/ 2057400 w 4601817"/>
                  <a:gd name="connsiteY14" fmla="*/ 477078 h 1888435"/>
                  <a:gd name="connsiteX15" fmla="*/ 1961632 w 4601817"/>
                  <a:gd name="connsiteY15" fmla="*/ 441671 h 1888435"/>
                  <a:gd name="connsiteX16" fmla="*/ 1818861 w 4601817"/>
                  <a:gd name="connsiteY16" fmla="*/ 387626 h 1888435"/>
                  <a:gd name="connsiteX17" fmla="*/ 1719470 w 4601817"/>
                  <a:gd name="connsiteY17" fmla="*/ 447261 h 1888435"/>
                  <a:gd name="connsiteX18" fmla="*/ 1674950 w 4601817"/>
                  <a:gd name="connsiteY18" fmla="*/ 489088 h 1888435"/>
                  <a:gd name="connsiteX19" fmla="*/ 1717917 w 4601817"/>
                  <a:gd name="connsiteY19" fmla="*/ 725971 h 1888435"/>
                  <a:gd name="connsiteX20" fmla="*/ 1729409 w 4601817"/>
                  <a:gd name="connsiteY20" fmla="*/ 874643 h 1888435"/>
                  <a:gd name="connsiteX21" fmla="*/ 1697209 w 4601817"/>
                  <a:gd name="connsiteY21" fmla="*/ 919990 h 1888435"/>
                  <a:gd name="connsiteX22" fmla="*/ 1624013 w 4601817"/>
                  <a:gd name="connsiteY22" fmla="*/ 958194 h 1888435"/>
                  <a:gd name="connsiteX23" fmla="*/ 1510748 w 4601817"/>
                  <a:gd name="connsiteY23" fmla="*/ 914400 h 1888435"/>
                  <a:gd name="connsiteX24" fmla="*/ 1334639 w 4601817"/>
                  <a:gd name="connsiteY24" fmla="*/ 736324 h 1888435"/>
                  <a:gd name="connsiteX25" fmla="*/ 1195491 w 4601817"/>
                  <a:gd name="connsiteY25" fmla="*/ 599558 h 1888435"/>
                  <a:gd name="connsiteX26" fmla="*/ 1079845 w 4601817"/>
                  <a:gd name="connsiteY26" fmla="*/ 544271 h 1888435"/>
                  <a:gd name="connsiteX27" fmla="*/ 1013791 w 4601817"/>
                  <a:gd name="connsiteY27" fmla="*/ 377687 h 1888435"/>
                  <a:gd name="connsiteX28" fmla="*/ 954157 w 4601817"/>
                  <a:gd name="connsiteY28" fmla="*/ 278296 h 1888435"/>
                  <a:gd name="connsiteX29" fmla="*/ 904461 w 4601817"/>
                  <a:gd name="connsiteY29" fmla="*/ 238539 h 1888435"/>
                  <a:gd name="connsiteX30" fmla="*/ 859631 w 4601817"/>
                  <a:gd name="connsiteY30" fmla="*/ 236676 h 1888435"/>
                  <a:gd name="connsiteX31" fmla="*/ 824948 w 4601817"/>
                  <a:gd name="connsiteY31" fmla="*/ 278296 h 1888435"/>
                  <a:gd name="connsiteX32" fmla="*/ 752475 w 4601817"/>
                  <a:gd name="connsiteY32" fmla="*/ 348594 h 1888435"/>
                  <a:gd name="connsiteX33" fmla="*/ 701744 w 4601817"/>
                  <a:gd name="connsiteY33" fmla="*/ 347455 h 1888435"/>
                  <a:gd name="connsiteX34" fmla="*/ 637347 w 4601817"/>
                  <a:gd name="connsiteY34" fmla="*/ 347455 h 1888435"/>
                  <a:gd name="connsiteX35" fmla="*/ 601835 w 4601817"/>
                  <a:gd name="connsiteY35" fmla="*/ 419100 h 1888435"/>
                  <a:gd name="connsiteX36" fmla="*/ 523875 w 4601817"/>
                  <a:gd name="connsiteY36" fmla="*/ 534332 h 1888435"/>
                  <a:gd name="connsiteX37" fmla="*/ 445708 w 4601817"/>
                  <a:gd name="connsiteY37" fmla="*/ 546238 h 1888435"/>
                  <a:gd name="connsiteX38" fmla="*/ 344349 w 4601817"/>
                  <a:gd name="connsiteY38" fmla="*/ 553382 h 1888435"/>
                  <a:gd name="connsiteX39" fmla="*/ 307181 w 4601817"/>
                  <a:gd name="connsiteY39" fmla="*/ 486707 h 1888435"/>
                  <a:gd name="connsiteX40" fmla="*/ 264111 w 4601817"/>
                  <a:gd name="connsiteY40" fmla="*/ 389386 h 1888435"/>
                  <a:gd name="connsiteX41" fmla="*/ 208722 w 4601817"/>
                  <a:gd name="connsiteY41" fmla="*/ 298174 h 1888435"/>
                  <a:gd name="connsiteX42" fmla="*/ 149915 w 4601817"/>
                  <a:gd name="connsiteY42" fmla="*/ 176522 h 1888435"/>
                  <a:gd name="connsiteX43" fmla="*/ 92869 w 4601817"/>
                  <a:gd name="connsiteY43" fmla="*/ 108088 h 1888435"/>
                  <a:gd name="connsiteX44" fmla="*/ 49696 w 4601817"/>
                  <a:gd name="connsiteY44" fmla="*/ 149087 h 1888435"/>
                  <a:gd name="connsiteX45" fmla="*/ 0 w 4601817"/>
                  <a:gd name="connsiteY45" fmla="*/ 188843 h 1888435"/>
                  <a:gd name="connsiteX46" fmla="*/ 0 w 4601817"/>
                  <a:gd name="connsiteY46" fmla="*/ 298174 h 1888435"/>
                  <a:gd name="connsiteX47" fmla="*/ 79513 w 4601817"/>
                  <a:gd name="connsiteY47" fmla="*/ 457200 h 1888435"/>
                  <a:gd name="connsiteX48" fmla="*/ 99391 w 4601817"/>
                  <a:gd name="connsiteY48" fmla="*/ 596348 h 1888435"/>
                  <a:gd name="connsiteX49" fmla="*/ 79513 w 4601817"/>
                  <a:gd name="connsiteY49" fmla="*/ 795130 h 1888435"/>
                  <a:gd name="connsiteX50" fmla="*/ 79513 w 4601817"/>
                  <a:gd name="connsiteY50" fmla="*/ 904461 h 1888435"/>
                  <a:gd name="connsiteX51" fmla="*/ 188843 w 4601817"/>
                  <a:gd name="connsiteY51" fmla="*/ 993913 h 1888435"/>
                  <a:gd name="connsiteX52" fmla="*/ 397565 w 4601817"/>
                  <a:gd name="connsiteY52" fmla="*/ 1043609 h 1888435"/>
                  <a:gd name="connsiteX53" fmla="*/ 474697 w 4601817"/>
                  <a:gd name="connsiteY53" fmla="*/ 1065040 h 1888435"/>
                  <a:gd name="connsiteX54" fmla="*/ 516835 w 4601817"/>
                  <a:gd name="connsiteY54" fmla="*/ 1143000 h 1888435"/>
                  <a:gd name="connsiteX55" fmla="*/ 529569 w 4601817"/>
                  <a:gd name="connsiteY55" fmla="*/ 1247153 h 1888435"/>
                  <a:gd name="connsiteX56" fmla="*/ 605045 w 4601817"/>
                  <a:gd name="connsiteY56" fmla="*/ 1290845 h 1888435"/>
                  <a:gd name="connsiteX57" fmla="*/ 692530 w 4601817"/>
                  <a:gd name="connsiteY57" fmla="*/ 1250778 h 1888435"/>
                  <a:gd name="connsiteX58" fmla="*/ 779704 w 4601817"/>
                  <a:gd name="connsiteY58" fmla="*/ 1231624 h 1888435"/>
                  <a:gd name="connsiteX59" fmla="*/ 866775 w 4601817"/>
                  <a:gd name="connsiteY59" fmla="*/ 1131818 h 1888435"/>
                  <a:gd name="connsiteX60" fmla="*/ 950119 w 4601817"/>
                  <a:gd name="connsiteY60" fmla="*/ 1055826 h 1888435"/>
                  <a:gd name="connsiteX61" fmla="*/ 1023730 w 4601817"/>
                  <a:gd name="connsiteY61" fmla="*/ 1033670 h 1888435"/>
                  <a:gd name="connsiteX62" fmla="*/ 1143000 w 4601817"/>
                  <a:gd name="connsiteY62" fmla="*/ 1055826 h 1888435"/>
                  <a:gd name="connsiteX63" fmla="*/ 1268896 w 4601817"/>
                  <a:gd name="connsiteY63" fmla="*/ 1110284 h 1888435"/>
                  <a:gd name="connsiteX64" fmla="*/ 1408146 w 4601817"/>
                  <a:gd name="connsiteY64" fmla="*/ 1151697 h 1888435"/>
                  <a:gd name="connsiteX65" fmla="*/ 1550504 w 4601817"/>
                  <a:gd name="connsiteY65" fmla="*/ 1169608 h 1888435"/>
                  <a:gd name="connsiteX66" fmla="*/ 1645444 w 4601817"/>
                  <a:gd name="connsiteY66" fmla="*/ 1282044 h 1888435"/>
                  <a:gd name="connsiteX67" fmla="*/ 1736139 w 4601817"/>
                  <a:gd name="connsiteY67" fmla="*/ 1330187 h 1888435"/>
                  <a:gd name="connsiteX68" fmla="*/ 1833873 w 4601817"/>
                  <a:gd name="connsiteY68" fmla="*/ 1350893 h 1888435"/>
                  <a:gd name="connsiteX69" fmla="*/ 1987826 w 4601817"/>
                  <a:gd name="connsiteY69" fmla="*/ 1331843 h 1888435"/>
                  <a:gd name="connsiteX70" fmla="*/ 2246243 w 4601817"/>
                  <a:gd name="connsiteY70" fmla="*/ 1242391 h 1888435"/>
                  <a:gd name="connsiteX71" fmla="*/ 2464904 w 4601817"/>
                  <a:gd name="connsiteY71" fmla="*/ 1143000 h 1888435"/>
                  <a:gd name="connsiteX72" fmla="*/ 2653748 w 4601817"/>
                  <a:gd name="connsiteY72" fmla="*/ 1030150 h 1888435"/>
                  <a:gd name="connsiteX73" fmla="*/ 2773017 w 4601817"/>
                  <a:gd name="connsiteY73" fmla="*/ 1033670 h 1888435"/>
                  <a:gd name="connsiteX74" fmla="*/ 2918171 w 4601817"/>
                  <a:gd name="connsiteY74" fmla="*/ 1033670 h 1888435"/>
                  <a:gd name="connsiteX75" fmla="*/ 3041064 w 4601817"/>
                  <a:gd name="connsiteY75" fmla="*/ 1085022 h 1888435"/>
                  <a:gd name="connsiteX76" fmla="*/ 3163853 w 4601817"/>
                  <a:gd name="connsiteY76" fmla="*/ 1311965 h 1888435"/>
                  <a:gd name="connsiteX77" fmla="*/ 3169030 w 4601817"/>
                  <a:gd name="connsiteY77" fmla="*/ 1592642 h 1888435"/>
                  <a:gd name="connsiteX78" fmla="*/ 3220278 w 4601817"/>
                  <a:gd name="connsiteY78" fmla="*/ 1689652 h 1888435"/>
                  <a:gd name="connsiteX79" fmla="*/ 3339548 w 4601817"/>
                  <a:gd name="connsiteY79" fmla="*/ 1828800 h 1888435"/>
                  <a:gd name="connsiteX80" fmla="*/ 3429000 w 4601817"/>
                  <a:gd name="connsiteY80" fmla="*/ 1888435 h 1888435"/>
                  <a:gd name="connsiteX81" fmla="*/ 3568148 w 4601817"/>
                  <a:gd name="connsiteY81" fmla="*/ 1868556 h 1888435"/>
                  <a:gd name="connsiteX82" fmla="*/ 3747052 w 4601817"/>
                  <a:gd name="connsiteY82" fmla="*/ 1789043 h 1888435"/>
                  <a:gd name="connsiteX83" fmla="*/ 4045226 w 4601817"/>
                  <a:gd name="connsiteY83" fmla="*/ 1689652 h 1888435"/>
                  <a:gd name="connsiteX84" fmla="*/ 4224130 w 4601817"/>
                  <a:gd name="connsiteY84" fmla="*/ 1490870 h 1888435"/>
                  <a:gd name="connsiteX85" fmla="*/ 4293704 w 4601817"/>
                  <a:gd name="connsiteY85" fmla="*/ 1282148 h 1888435"/>
                  <a:gd name="connsiteX86" fmla="*/ 4303643 w 4601817"/>
                  <a:gd name="connsiteY86" fmla="*/ 1073426 h 1888435"/>
                  <a:gd name="connsiteX87" fmla="*/ 4323522 w 4601817"/>
                  <a:gd name="connsiteY87" fmla="*/ 884583 h 1888435"/>
                  <a:gd name="connsiteX88" fmla="*/ 4422913 w 4601817"/>
                  <a:gd name="connsiteY88" fmla="*/ 715617 h 1888435"/>
                  <a:gd name="connsiteX89" fmla="*/ 4522304 w 4601817"/>
                  <a:gd name="connsiteY89" fmla="*/ 546652 h 1888435"/>
                  <a:gd name="connsiteX90" fmla="*/ 4601817 w 4601817"/>
                  <a:gd name="connsiteY90" fmla="*/ 308113 h 1888435"/>
                  <a:gd name="connsiteX91" fmla="*/ 4572000 w 4601817"/>
                  <a:gd name="connsiteY91" fmla="*/ 119270 h 1888435"/>
                  <a:gd name="connsiteX92" fmla="*/ 4532243 w 4601817"/>
                  <a:gd name="connsiteY92" fmla="*/ 49696 h 1888435"/>
                  <a:gd name="connsiteX93" fmla="*/ 4472609 w 4601817"/>
                  <a:gd name="connsiteY93" fmla="*/ 19878 h 1888435"/>
                  <a:gd name="connsiteX94" fmla="*/ 4353339 w 4601817"/>
                  <a:gd name="connsiteY94" fmla="*/ 119270 h 1888435"/>
                  <a:gd name="connsiteX95" fmla="*/ 4253948 w 4601817"/>
                  <a:gd name="connsiteY95" fmla="*/ 188843 h 1888435"/>
                  <a:gd name="connsiteX96" fmla="*/ 4144617 w 4601817"/>
                  <a:gd name="connsiteY96" fmla="*/ 168965 h 1888435"/>
                  <a:gd name="connsiteX97" fmla="*/ 4065104 w 4601817"/>
                  <a:gd name="connsiteY97" fmla="*/ 99391 h 1888435"/>
                  <a:gd name="connsiteX98" fmla="*/ 4035287 w 4601817"/>
                  <a:gd name="connsiteY98" fmla="*/ 0 h 1888435"/>
                  <a:gd name="connsiteX99" fmla="*/ 3906078 w 4601817"/>
                  <a:gd name="connsiteY99" fmla="*/ 9939 h 1888435"/>
                  <a:gd name="connsiteX0" fmla="*/ 3906078 w 4601817"/>
                  <a:gd name="connsiteY0" fmla="*/ 9939 h 1888435"/>
                  <a:gd name="connsiteX1" fmla="*/ 3727174 w 4601817"/>
                  <a:gd name="connsiteY1" fmla="*/ 119270 h 1888435"/>
                  <a:gd name="connsiteX2" fmla="*/ 3498574 w 4601817"/>
                  <a:gd name="connsiteY2" fmla="*/ 218661 h 1888435"/>
                  <a:gd name="connsiteX3" fmla="*/ 3389243 w 4601817"/>
                  <a:gd name="connsiteY3" fmla="*/ 437322 h 1888435"/>
                  <a:gd name="connsiteX4" fmla="*/ 3240157 w 4601817"/>
                  <a:gd name="connsiteY4" fmla="*/ 556591 h 1888435"/>
                  <a:gd name="connsiteX5" fmla="*/ 3132794 w 4601817"/>
                  <a:gd name="connsiteY5" fmla="*/ 594381 h 1888435"/>
                  <a:gd name="connsiteX6" fmla="*/ 3011557 w 4601817"/>
                  <a:gd name="connsiteY6" fmla="*/ 576470 h 1888435"/>
                  <a:gd name="connsiteX7" fmla="*/ 2941983 w 4601817"/>
                  <a:gd name="connsiteY7" fmla="*/ 546652 h 1888435"/>
                  <a:gd name="connsiteX8" fmla="*/ 2840831 w 4601817"/>
                  <a:gd name="connsiteY8" fmla="*/ 558144 h 1888435"/>
                  <a:gd name="connsiteX9" fmla="*/ 2773949 w 4601817"/>
                  <a:gd name="connsiteY9" fmla="*/ 610222 h 1888435"/>
                  <a:gd name="connsiteX10" fmla="*/ 2635526 w 4601817"/>
                  <a:gd name="connsiteY10" fmla="*/ 709612 h 1888435"/>
                  <a:gd name="connsiteX11" fmla="*/ 2514600 w 4601817"/>
                  <a:gd name="connsiteY11" fmla="*/ 715617 h 1888435"/>
                  <a:gd name="connsiteX12" fmla="*/ 2364581 w 4601817"/>
                  <a:gd name="connsiteY12" fmla="*/ 667682 h 1888435"/>
                  <a:gd name="connsiteX13" fmla="*/ 2217772 w 4601817"/>
                  <a:gd name="connsiteY13" fmla="*/ 570568 h 1888435"/>
                  <a:gd name="connsiteX14" fmla="*/ 2057400 w 4601817"/>
                  <a:gd name="connsiteY14" fmla="*/ 477078 h 1888435"/>
                  <a:gd name="connsiteX15" fmla="*/ 1961632 w 4601817"/>
                  <a:gd name="connsiteY15" fmla="*/ 441671 h 1888435"/>
                  <a:gd name="connsiteX16" fmla="*/ 1818861 w 4601817"/>
                  <a:gd name="connsiteY16" fmla="*/ 387626 h 1888435"/>
                  <a:gd name="connsiteX17" fmla="*/ 1719470 w 4601817"/>
                  <a:gd name="connsiteY17" fmla="*/ 447261 h 1888435"/>
                  <a:gd name="connsiteX18" fmla="*/ 1674950 w 4601817"/>
                  <a:gd name="connsiteY18" fmla="*/ 489088 h 1888435"/>
                  <a:gd name="connsiteX19" fmla="*/ 1717917 w 4601817"/>
                  <a:gd name="connsiteY19" fmla="*/ 725971 h 1888435"/>
                  <a:gd name="connsiteX20" fmla="*/ 1729409 w 4601817"/>
                  <a:gd name="connsiteY20" fmla="*/ 874643 h 1888435"/>
                  <a:gd name="connsiteX21" fmla="*/ 1697209 w 4601817"/>
                  <a:gd name="connsiteY21" fmla="*/ 919990 h 1888435"/>
                  <a:gd name="connsiteX22" fmla="*/ 1624013 w 4601817"/>
                  <a:gd name="connsiteY22" fmla="*/ 958194 h 1888435"/>
                  <a:gd name="connsiteX23" fmla="*/ 1510748 w 4601817"/>
                  <a:gd name="connsiteY23" fmla="*/ 914400 h 1888435"/>
                  <a:gd name="connsiteX24" fmla="*/ 1334639 w 4601817"/>
                  <a:gd name="connsiteY24" fmla="*/ 736324 h 1888435"/>
                  <a:gd name="connsiteX25" fmla="*/ 1195491 w 4601817"/>
                  <a:gd name="connsiteY25" fmla="*/ 599558 h 1888435"/>
                  <a:gd name="connsiteX26" fmla="*/ 1079845 w 4601817"/>
                  <a:gd name="connsiteY26" fmla="*/ 544271 h 1888435"/>
                  <a:gd name="connsiteX27" fmla="*/ 1013791 w 4601817"/>
                  <a:gd name="connsiteY27" fmla="*/ 377687 h 1888435"/>
                  <a:gd name="connsiteX28" fmla="*/ 954157 w 4601817"/>
                  <a:gd name="connsiteY28" fmla="*/ 278296 h 1888435"/>
                  <a:gd name="connsiteX29" fmla="*/ 904461 w 4601817"/>
                  <a:gd name="connsiteY29" fmla="*/ 238539 h 1888435"/>
                  <a:gd name="connsiteX30" fmla="*/ 859631 w 4601817"/>
                  <a:gd name="connsiteY30" fmla="*/ 236676 h 1888435"/>
                  <a:gd name="connsiteX31" fmla="*/ 824948 w 4601817"/>
                  <a:gd name="connsiteY31" fmla="*/ 278296 h 1888435"/>
                  <a:gd name="connsiteX32" fmla="*/ 752475 w 4601817"/>
                  <a:gd name="connsiteY32" fmla="*/ 348594 h 1888435"/>
                  <a:gd name="connsiteX33" fmla="*/ 701744 w 4601817"/>
                  <a:gd name="connsiteY33" fmla="*/ 347455 h 1888435"/>
                  <a:gd name="connsiteX34" fmla="*/ 637347 w 4601817"/>
                  <a:gd name="connsiteY34" fmla="*/ 347455 h 1888435"/>
                  <a:gd name="connsiteX35" fmla="*/ 601835 w 4601817"/>
                  <a:gd name="connsiteY35" fmla="*/ 419100 h 1888435"/>
                  <a:gd name="connsiteX36" fmla="*/ 523875 w 4601817"/>
                  <a:gd name="connsiteY36" fmla="*/ 534332 h 1888435"/>
                  <a:gd name="connsiteX37" fmla="*/ 445708 w 4601817"/>
                  <a:gd name="connsiteY37" fmla="*/ 546238 h 1888435"/>
                  <a:gd name="connsiteX38" fmla="*/ 344349 w 4601817"/>
                  <a:gd name="connsiteY38" fmla="*/ 553382 h 1888435"/>
                  <a:gd name="connsiteX39" fmla="*/ 307181 w 4601817"/>
                  <a:gd name="connsiteY39" fmla="*/ 486707 h 1888435"/>
                  <a:gd name="connsiteX40" fmla="*/ 264111 w 4601817"/>
                  <a:gd name="connsiteY40" fmla="*/ 389386 h 1888435"/>
                  <a:gd name="connsiteX41" fmla="*/ 208722 w 4601817"/>
                  <a:gd name="connsiteY41" fmla="*/ 298174 h 1888435"/>
                  <a:gd name="connsiteX42" fmla="*/ 149915 w 4601817"/>
                  <a:gd name="connsiteY42" fmla="*/ 176522 h 1888435"/>
                  <a:gd name="connsiteX43" fmla="*/ 116682 w 4601817"/>
                  <a:gd name="connsiteY43" fmla="*/ 134282 h 1888435"/>
                  <a:gd name="connsiteX44" fmla="*/ 49696 w 4601817"/>
                  <a:gd name="connsiteY44" fmla="*/ 149087 h 1888435"/>
                  <a:gd name="connsiteX45" fmla="*/ 0 w 4601817"/>
                  <a:gd name="connsiteY45" fmla="*/ 188843 h 1888435"/>
                  <a:gd name="connsiteX46" fmla="*/ 0 w 4601817"/>
                  <a:gd name="connsiteY46" fmla="*/ 298174 h 1888435"/>
                  <a:gd name="connsiteX47" fmla="*/ 79513 w 4601817"/>
                  <a:gd name="connsiteY47" fmla="*/ 457200 h 1888435"/>
                  <a:gd name="connsiteX48" fmla="*/ 99391 w 4601817"/>
                  <a:gd name="connsiteY48" fmla="*/ 596348 h 1888435"/>
                  <a:gd name="connsiteX49" fmla="*/ 79513 w 4601817"/>
                  <a:gd name="connsiteY49" fmla="*/ 795130 h 1888435"/>
                  <a:gd name="connsiteX50" fmla="*/ 79513 w 4601817"/>
                  <a:gd name="connsiteY50" fmla="*/ 904461 h 1888435"/>
                  <a:gd name="connsiteX51" fmla="*/ 188843 w 4601817"/>
                  <a:gd name="connsiteY51" fmla="*/ 993913 h 1888435"/>
                  <a:gd name="connsiteX52" fmla="*/ 397565 w 4601817"/>
                  <a:gd name="connsiteY52" fmla="*/ 1043609 h 1888435"/>
                  <a:gd name="connsiteX53" fmla="*/ 474697 w 4601817"/>
                  <a:gd name="connsiteY53" fmla="*/ 1065040 h 1888435"/>
                  <a:gd name="connsiteX54" fmla="*/ 516835 w 4601817"/>
                  <a:gd name="connsiteY54" fmla="*/ 1143000 h 1888435"/>
                  <a:gd name="connsiteX55" fmla="*/ 529569 w 4601817"/>
                  <a:gd name="connsiteY55" fmla="*/ 1247153 h 1888435"/>
                  <a:gd name="connsiteX56" fmla="*/ 605045 w 4601817"/>
                  <a:gd name="connsiteY56" fmla="*/ 1290845 h 1888435"/>
                  <a:gd name="connsiteX57" fmla="*/ 692530 w 4601817"/>
                  <a:gd name="connsiteY57" fmla="*/ 1250778 h 1888435"/>
                  <a:gd name="connsiteX58" fmla="*/ 779704 w 4601817"/>
                  <a:gd name="connsiteY58" fmla="*/ 1231624 h 1888435"/>
                  <a:gd name="connsiteX59" fmla="*/ 866775 w 4601817"/>
                  <a:gd name="connsiteY59" fmla="*/ 1131818 h 1888435"/>
                  <a:gd name="connsiteX60" fmla="*/ 950119 w 4601817"/>
                  <a:gd name="connsiteY60" fmla="*/ 1055826 h 1888435"/>
                  <a:gd name="connsiteX61" fmla="*/ 1023730 w 4601817"/>
                  <a:gd name="connsiteY61" fmla="*/ 1033670 h 1888435"/>
                  <a:gd name="connsiteX62" fmla="*/ 1143000 w 4601817"/>
                  <a:gd name="connsiteY62" fmla="*/ 1055826 h 1888435"/>
                  <a:gd name="connsiteX63" fmla="*/ 1268896 w 4601817"/>
                  <a:gd name="connsiteY63" fmla="*/ 1110284 h 1888435"/>
                  <a:gd name="connsiteX64" fmla="*/ 1408146 w 4601817"/>
                  <a:gd name="connsiteY64" fmla="*/ 1151697 h 1888435"/>
                  <a:gd name="connsiteX65" fmla="*/ 1550504 w 4601817"/>
                  <a:gd name="connsiteY65" fmla="*/ 1169608 h 1888435"/>
                  <a:gd name="connsiteX66" fmla="*/ 1645444 w 4601817"/>
                  <a:gd name="connsiteY66" fmla="*/ 1282044 h 1888435"/>
                  <a:gd name="connsiteX67" fmla="*/ 1736139 w 4601817"/>
                  <a:gd name="connsiteY67" fmla="*/ 1330187 h 1888435"/>
                  <a:gd name="connsiteX68" fmla="*/ 1833873 w 4601817"/>
                  <a:gd name="connsiteY68" fmla="*/ 1350893 h 1888435"/>
                  <a:gd name="connsiteX69" fmla="*/ 1987826 w 4601817"/>
                  <a:gd name="connsiteY69" fmla="*/ 1331843 h 1888435"/>
                  <a:gd name="connsiteX70" fmla="*/ 2246243 w 4601817"/>
                  <a:gd name="connsiteY70" fmla="*/ 1242391 h 1888435"/>
                  <a:gd name="connsiteX71" fmla="*/ 2464904 w 4601817"/>
                  <a:gd name="connsiteY71" fmla="*/ 1143000 h 1888435"/>
                  <a:gd name="connsiteX72" fmla="*/ 2653748 w 4601817"/>
                  <a:gd name="connsiteY72" fmla="*/ 1030150 h 1888435"/>
                  <a:gd name="connsiteX73" fmla="*/ 2773017 w 4601817"/>
                  <a:gd name="connsiteY73" fmla="*/ 1033670 h 1888435"/>
                  <a:gd name="connsiteX74" fmla="*/ 2918171 w 4601817"/>
                  <a:gd name="connsiteY74" fmla="*/ 1033670 h 1888435"/>
                  <a:gd name="connsiteX75" fmla="*/ 3041064 w 4601817"/>
                  <a:gd name="connsiteY75" fmla="*/ 1085022 h 1888435"/>
                  <a:gd name="connsiteX76" fmla="*/ 3163853 w 4601817"/>
                  <a:gd name="connsiteY76" fmla="*/ 1311965 h 1888435"/>
                  <a:gd name="connsiteX77" fmla="*/ 3169030 w 4601817"/>
                  <a:gd name="connsiteY77" fmla="*/ 1592642 h 1888435"/>
                  <a:gd name="connsiteX78" fmla="*/ 3220278 w 4601817"/>
                  <a:gd name="connsiteY78" fmla="*/ 1689652 h 1888435"/>
                  <a:gd name="connsiteX79" fmla="*/ 3339548 w 4601817"/>
                  <a:gd name="connsiteY79" fmla="*/ 1828800 h 1888435"/>
                  <a:gd name="connsiteX80" fmla="*/ 3429000 w 4601817"/>
                  <a:gd name="connsiteY80" fmla="*/ 1888435 h 1888435"/>
                  <a:gd name="connsiteX81" fmla="*/ 3568148 w 4601817"/>
                  <a:gd name="connsiteY81" fmla="*/ 1868556 h 1888435"/>
                  <a:gd name="connsiteX82" fmla="*/ 3747052 w 4601817"/>
                  <a:gd name="connsiteY82" fmla="*/ 1789043 h 1888435"/>
                  <a:gd name="connsiteX83" fmla="*/ 4045226 w 4601817"/>
                  <a:gd name="connsiteY83" fmla="*/ 1689652 h 1888435"/>
                  <a:gd name="connsiteX84" fmla="*/ 4224130 w 4601817"/>
                  <a:gd name="connsiteY84" fmla="*/ 1490870 h 1888435"/>
                  <a:gd name="connsiteX85" fmla="*/ 4293704 w 4601817"/>
                  <a:gd name="connsiteY85" fmla="*/ 1282148 h 1888435"/>
                  <a:gd name="connsiteX86" fmla="*/ 4303643 w 4601817"/>
                  <a:gd name="connsiteY86" fmla="*/ 1073426 h 1888435"/>
                  <a:gd name="connsiteX87" fmla="*/ 4323522 w 4601817"/>
                  <a:gd name="connsiteY87" fmla="*/ 884583 h 1888435"/>
                  <a:gd name="connsiteX88" fmla="*/ 4422913 w 4601817"/>
                  <a:gd name="connsiteY88" fmla="*/ 715617 h 1888435"/>
                  <a:gd name="connsiteX89" fmla="*/ 4522304 w 4601817"/>
                  <a:gd name="connsiteY89" fmla="*/ 546652 h 1888435"/>
                  <a:gd name="connsiteX90" fmla="*/ 4601817 w 4601817"/>
                  <a:gd name="connsiteY90" fmla="*/ 308113 h 1888435"/>
                  <a:gd name="connsiteX91" fmla="*/ 4572000 w 4601817"/>
                  <a:gd name="connsiteY91" fmla="*/ 119270 h 1888435"/>
                  <a:gd name="connsiteX92" fmla="*/ 4532243 w 4601817"/>
                  <a:gd name="connsiteY92" fmla="*/ 49696 h 1888435"/>
                  <a:gd name="connsiteX93" fmla="*/ 4472609 w 4601817"/>
                  <a:gd name="connsiteY93" fmla="*/ 19878 h 1888435"/>
                  <a:gd name="connsiteX94" fmla="*/ 4353339 w 4601817"/>
                  <a:gd name="connsiteY94" fmla="*/ 119270 h 1888435"/>
                  <a:gd name="connsiteX95" fmla="*/ 4253948 w 4601817"/>
                  <a:gd name="connsiteY95" fmla="*/ 188843 h 1888435"/>
                  <a:gd name="connsiteX96" fmla="*/ 4144617 w 4601817"/>
                  <a:gd name="connsiteY96" fmla="*/ 168965 h 1888435"/>
                  <a:gd name="connsiteX97" fmla="*/ 4065104 w 4601817"/>
                  <a:gd name="connsiteY97" fmla="*/ 99391 h 1888435"/>
                  <a:gd name="connsiteX98" fmla="*/ 4035287 w 4601817"/>
                  <a:gd name="connsiteY98" fmla="*/ 0 h 1888435"/>
                  <a:gd name="connsiteX99" fmla="*/ 3906078 w 4601817"/>
                  <a:gd name="connsiteY99" fmla="*/ 9939 h 1888435"/>
                  <a:gd name="connsiteX0" fmla="*/ 3906078 w 4601817"/>
                  <a:gd name="connsiteY0" fmla="*/ 9939 h 1888435"/>
                  <a:gd name="connsiteX1" fmla="*/ 3727174 w 4601817"/>
                  <a:gd name="connsiteY1" fmla="*/ 119270 h 1888435"/>
                  <a:gd name="connsiteX2" fmla="*/ 3498574 w 4601817"/>
                  <a:gd name="connsiteY2" fmla="*/ 218661 h 1888435"/>
                  <a:gd name="connsiteX3" fmla="*/ 3389243 w 4601817"/>
                  <a:gd name="connsiteY3" fmla="*/ 437322 h 1888435"/>
                  <a:gd name="connsiteX4" fmla="*/ 3240157 w 4601817"/>
                  <a:gd name="connsiteY4" fmla="*/ 556591 h 1888435"/>
                  <a:gd name="connsiteX5" fmla="*/ 3132794 w 4601817"/>
                  <a:gd name="connsiteY5" fmla="*/ 594381 h 1888435"/>
                  <a:gd name="connsiteX6" fmla="*/ 3011557 w 4601817"/>
                  <a:gd name="connsiteY6" fmla="*/ 576470 h 1888435"/>
                  <a:gd name="connsiteX7" fmla="*/ 2941983 w 4601817"/>
                  <a:gd name="connsiteY7" fmla="*/ 546652 h 1888435"/>
                  <a:gd name="connsiteX8" fmla="*/ 2840831 w 4601817"/>
                  <a:gd name="connsiteY8" fmla="*/ 558144 h 1888435"/>
                  <a:gd name="connsiteX9" fmla="*/ 2773949 w 4601817"/>
                  <a:gd name="connsiteY9" fmla="*/ 610222 h 1888435"/>
                  <a:gd name="connsiteX10" fmla="*/ 2635526 w 4601817"/>
                  <a:gd name="connsiteY10" fmla="*/ 709612 h 1888435"/>
                  <a:gd name="connsiteX11" fmla="*/ 2514600 w 4601817"/>
                  <a:gd name="connsiteY11" fmla="*/ 715617 h 1888435"/>
                  <a:gd name="connsiteX12" fmla="*/ 2364581 w 4601817"/>
                  <a:gd name="connsiteY12" fmla="*/ 667682 h 1888435"/>
                  <a:gd name="connsiteX13" fmla="*/ 2217772 w 4601817"/>
                  <a:gd name="connsiteY13" fmla="*/ 570568 h 1888435"/>
                  <a:gd name="connsiteX14" fmla="*/ 2057400 w 4601817"/>
                  <a:gd name="connsiteY14" fmla="*/ 477078 h 1888435"/>
                  <a:gd name="connsiteX15" fmla="*/ 1961632 w 4601817"/>
                  <a:gd name="connsiteY15" fmla="*/ 441671 h 1888435"/>
                  <a:gd name="connsiteX16" fmla="*/ 1818861 w 4601817"/>
                  <a:gd name="connsiteY16" fmla="*/ 387626 h 1888435"/>
                  <a:gd name="connsiteX17" fmla="*/ 1719470 w 4601817"/>
                  <a:gd name="connsiteY17" fmla="*/ 447261 h 1888435"/>
                  <a:gd name="connsiteX18" fmla="*/ 1674950 w 4601817"/>
                  <a:gd name="connsiteY18" fmla="*/ 489088 h 1888435"/>
                  <a:gd name="connsiteX19" fmla="*/ 1717917 w 4601817"/>
                  <a:gd name="connsiteY19" fmla="*/ 725971 h 1888435"/>
                  <a:gd name="connsiteX20" fmla="*/ 1729409 w 4601817"/>
                  <a:gd name="connsiteY20" fmla="*/ 874643 h 1888435"/>
                  <a:gd name="connsiteX21" fmla="*/ 1697209 w 4601817"/>
                  <a:gd name="connsiteY21" fmla="*/ 919990 h 1888435"/>
                  <a:gd name="connsiteX22" fmla="*/ 1624013 w 4601817"/>
                  <a:gd name="connsiteY22" fmla="*/ 958194 h 1888435"/>
                  <a:gd name="connsiteX23" fmla="*/ 1510748 w 4601817"/>
                  <a:gd name="connsiteY23" fmla="*/ 914400 h 1888435"/>
                  <a:gd name="connsiteX24" fmla="*/ 1334639 w 4601817"/>
                  <a:gd name="connsiteY24" fmla="*/ 736324 h 1888435"/>
                  <a:gd name="connsiteX25" fmla="*/ 1195491 w 4601817"/>
                  <a:gd name="connsiteY25" fmla="*/ 599558 h 1888435"/>
                  <a:gd name="connsiteX26" fmla="*/ 1079845 w 4601817"/>
                  <a:gd name="connsiteY26" fmla="*/ 544271 h 1888435"/>
                  <a:gd name="connsiteX27" fmla="*/ 1013791 w 4601817"/>
                  <a:gd name="connsiteY27" fmla="*/ 377687 h 1888435"/>
                  <a:gd name="connsiteX28" fmla="*/ 954157 w 4601817"/>
                  <a:gd name="connsiteY28" fmla="*/ 278296 h 1888435"/>
                  <a:gd name="connsiteX29" fmla="*/ 904461 w 4601817"/>
                  <a:gd name="connsiteY29" fmla="*/ 238539 h 1888435"/>
                  <a:gd name="connsiteX30" fmla="*/ 859631 w 4601817"/>
                  <a:gd name="connsiteY30" fmla="*/ 236676 h 1888435"/>
                  <a:gd name="connsiteX31" fmla="*/ 824948 w 4601817"/>
                  <a:gd name="connsiteY31" fmla="*/ 278296 h 1888435"/>
                  <a:gd name="connsiteX32" fmla="*/ 752475 w 4601817"/>
                  <a:gd name="connsiteY32" fmla="*/ 348594 h 1888435"/>
                  <a:gd name="connsiteX33" fmla="*/ 701744 w 4601817"/>
                  <a:gd name="connsiteY33" fmla="*/ 347455 h 1888435"/>
                  <a:gd name="connsiteX34" fmla="*/ 637347 w 4601817"/>
                  <a:gd name="connsiteY34" fmla="*/ 347455 h 1888435"/>
                  <a:gd name="connsiteX35" fmla="*/ 601835 w 4601817"/>
                  <a:gd name="connsiteY35" fmla="*/ 419100 h 1888435"/>
                  <a:gd name="connsiteX36" fmla="*/ 523875 w 4601817"/>
                  <a:gd name="connsiteY36" fmla="*/ 534332 h 1888435"/>
                  <a:gd name="connsiteX37" fmla="*/ 445708 w 4601817"/>
                  <a:gd name="connsiteY37" fmla="*/ 546238 h 1888435"/>
                  <a:gd name="connsiteX38" fmla="*/ 344349 w 4601817"/>
                  <a:gd name="connsiteY38" fmla="*/ 553382 h 1888435"/>
                  <a:gd name="connsiteX39" fmla="*/ 307181 w 4601817"/>
                  <a:gd name="connsiteY39" fmla="*/ 486707 h 1888435"/>
                  <a:gd name="connsiteX40" fmla="*/ 264111 w 4601817"/>
                  <a:gd name="connsiteY40" fmla="*/ 389386 h 1888435"/>
                  <a:gd name="connsiteX41" fmla="*/ 208722 w 4601817"/>
                  <a:gd name="connsiteY41" fmla="*/ 298174 h 1888435"/>
                  <a:gd name="connsiteX42" fmla="*/ 149915 w 4601817"/>
                  <a:gd name="connsiteY42" fmla="*/ 176522 h 1888435"/>
                  <a:gd name="connsiteX43" fmla="*/ 116682 w 4601817"/>
                  <a:gd name="connsiteY43" fmla="*/ 134282 h 1888435"/>
                  <a:gd name="connsiteX44" fmla="*/ 49696 w 4601817"/>
                  <a:gd name="connsiteY44" fmla="*/ 149087 h 1888435"/>
                  <a:gd name="connsiteX45" fmla="*/ 14288 w 4601817"/>
                  <a:gd name="connsiteY45" fmla="*/ 195987 h 1888435"/>
                  <a:gd name="connsiteX46" fmla="*/ 0 w 4601817"/>
                  <a:gd name="connsiteY46" fmla="*/ 298174 h 1888435"/>
                  <a:gd name="connsiteX47" fmla="*/ 79513 w 4601817"/>
                  <a:gd name="connsiteY47" fmla="*/ 457200 h 1888435"/>
                  <a:gd name="connsiteX48" fmla="*/ 99391 w 4601817"/>
                  <a:gd name="connsiteY48" fmla="*/ 596348 h 1888435"/>
                  <a:gd name="connsiteX49" fmla="*/ 79513 w 4601817"/>
                  <a:gd name="connsiteY49" fmla="*/ 795130 h 1888435"/>
                  <a:gd name="connsiteX50" fmla="*/ 79513 w 4601817"/>
                  <a:gd name="connsiteY50" fmla="*/ 904461 h 1888435"/>
                  <a:gd name="connsiteX51" fmla="*/ 188843 w 4601817"/>
                  <a:gd name="connsiteY51" fmla="*/ 993913 h 1888435"/>
                  <a:gd name="connsiteX52" fmla="*/ 397565 w 4601817"/>
                  <a:gd name="connsiteY52" fmla="*/ 1043609 h 1888435"/>
                  <a:gd name="connsiteX53" fmla="*/ 474697 w 4601817"/>
                  <a:gd name="connsiteY53" fmla="*/ 1065040 h 1888435"/>
                  <a:gd name="connsiteX54" fmla="*/ 516835 w 4601817"/>
                  <a:gd name="connsiteY54" fmla="*/ 1143000 h 1888435"/>
                  <a:gd name="connsiteX55" fmla="*/ 529569 w 4601817"/>
                  <a:gd name="connsiteY55" fmla="*/ 1247153 h 1888435"/>
                  <a:gd name="connsiteX56" fmla="*/ 605045 w 4601817"/>
                  <a:gd name="connsiteY56" fmla="*/ 1290845 h 1888435"/>
                  <a:gd name="connsiteX57" fmla="*/ 692530 w 4601817"/>
                  <a:gd name="connsiteY57" fmla="*/ 1250778 h 1888435"/>
                  <a:gd name="connsiteX58" fmla="*/ 779704 w 4601817"/>
                  <a:gd name="connsiteY58" fmla="*/ 1231624 h 1888435"/>
                  <a:gd name="connsiteX59" fmla="*/ 866775 w 4601817"/>
                  <a:gd name="connsiteY59" fmla="*/ 1131818 h 1888435"/>
                  <a:gd name="connsiteX60" fmla="*/ 950119 w 4601817"/>
                  <a:gd name="connsiteY60" fmla="*/ 1055826 h 1888435"/>
                  <a:gd name="connsiteX61" fmla="*/ 1023730 w 4601817"/>
                  <a:gd name="connsiteY61" fmla="*/ 1033670 h 1888435"/>
                  <a:gd name="connsiteX62" fmla="*/ 1143000 w 4601817"/>
                  <a:gd name="connsiteY62" fmla="*/ 1055826 h 1888435"/>
                  <a:gd name="connsiteX63" fmla="*/ 1268896 w 4601817"/>
                  <a:gd name="connsiteY63" fmla="*/ 1110284 h 1888435"/>
                  <a:gd name="connsiteX64" fmla="*/ 1408146 w 4601817"/>
                  <a:gd name="connsiteY64" fmla="*/ 1151697 h 1888435"/>
                  <a:gd name="connsiteX65" fmla="*/ 1550504 w 4601817"/>
                  <a:gd name="connsiteY65" fmla="*/ 1169608 h 1888435"/>
                  <a:gd name="connsiteX66" fmla="*/ 1645444 w 4601817"/>
                  <a:gd name="connsiteY66" fmla="*/ 1282044 h 1888435"/>
                  <a:gd name="connsiteX67" fmla="*/ 1736139 w 4601817"/>
                  <a:gd name="connsiteY67" fmla="*/ 1330187 h 1888435"/>
                  <a:gd name="connsiteX68" fmla="*/ 1833873 w 4601817"/>
                  <a:gd name="connsiteY68" fmla="*/ 1350893 h 1888435"/>
                  <a:gd name="connsiteX69" fmla="*/ 1987826 w 4601817"/>
                  <a:gd name="connsiteY69" fmla="*/ 1331843 h 1888435"/>
                  <a:gd name="connsiteX70" fmla="*/ 2246243 w 4601817"/>
                  <a:gd name="connsiteY70" fmla="*/ 1242391 h 1888435"/>
                  <a:gd name="connsiteX71" fmla="*/ 2464904 w 4601817"/>
                  <a:gd name="connsiteY71" fmla="*/ 1143000 h 1888435"/>
                  <a:gd name="connsiteX72" fmla="*/ 2653748 w 4601817"/>
                  <a:gd name="connsiteY72" fmla="*/ 1030150 h 1888435"/>
                  <a:gd name="connsiteX73" fmla="*/ 2773017 w 4601817"/>
                  <a:gd name="connsiteY73" fmla="*/ 1033670 h 1888435"/>
                  <a:gd name="connsiteX74" fmla="*/ 2918171 w 4601817"/>
                  <a:gd name="connsiteY74" fmla="*/ 1033670 h 1888435"/>
                  <a:gd name="connsiteX75" fmla="*/ 3041064 w 4601817"/>
                  <a:gd name="connsiteY75" fmla="*/ 1085022 h 1888435"/>
                  <a:gd name="connsiteX76" fmla="*/ 3163853 w 4601817"/>
                  <a:gd name="connsiteY76" fmla="*/ 1311965 h 1888435"/>
                  <a:gd name="connsiteX77" fmla="*/ 3169030 w 4601817"/>
                  <a:gd name="connsiteY77" fmla="*/ 1592642 h 1888435"/>
                  <a:gd name="connsiteX78" fmla="*/ 3220278 w 4601817"/>
                  <a:gd name="connsiteY78" fmla="*/ 1689652 h 1888435"/>
                  <a:gd name="connsiteX79" fmla="*/ 3339548 w 4601817"/>
                  <a:gd name="connsiteY79" fmla="*/ 1828800 h 1888435"/>
                  <a:gd name="connsiteX80" fmla="*/ 3429000 w 4601817"/>
                  <a:gd name="connsiteY80" fmla="*/ 1888435 h 1888435"/>
                  <a:gd name="connsiteX81" fmla="*/ 3568148 w 4601817"/>
                  <a:gd name="connsiteY81" fmla="*/ 1868556 h 1888435"/>
                  <a:gd name="connsiteX82" fmla="*/ 3747052 w 4601817"/>
                  <a:gd name="connsiteY82" fmla="*/ 1789043 h 1888435"/>
                  <a:gd name="connsiteX83" fmla="*/ 4045226 w 4601817"/>
                  <a:gd name="connsiteY83" fmla="*/ 1689652 h 1888435"/>
                  <a:gd name="connsiteX84" fmla="*/ 4224130 w 4601817"/>
                  <a:gd name="connsiteY84" fmla="*/ 1490870 h 1888435"/>
                  <a:gd name="connsiteX85" fmla="*/ 4293704 w 4601817"/>
                  <a:gd name="connsiteY85" fmla="*/ 1282148 h 1888435"/>
                  <a:gd name="connsiteX86" fmla="*/ 4303643 w 4601817"/>
                  <a:gd name="connsiteY86" fmla="*/ 1073426 h 1888435"/>
                  <a:gd name="connsiteX87" fmla="*/ 4323522 w 4601817"/>
                  <a:gd name="connsiteY87" fmla="*/ 884583 h 1888435"/>
                  <a:gd name="connsiteX88" fmla="*/ 4422913 w 4601817"/>
                  <a:gd name="connsiteY88" fmla="*/ 715617 h 1888435"/>
                  <a:gd name="connsiteX89" fmla="*/ 4522304 w 4601817"/>
                  <a:gd name="connsiteY89" fmla="*/ 546652 h 1888435"/>
                  <a:gd name="connsiteX90" fmla="*/ 4601817 w 4601817"/>
                  <a:gd name="connsiteY90" fmla="*/ 308113 h 1888435"/>
                  <a:gd name="connsiteX91" fmla="*/ 4572000 w 4601817"/>
                  <a:gd name="connsiteY91" fmla="*/ 119270 h 1888435"/>
                  <a:gd name="connsiteX92" fmla="*/ 4532243 w 4601817"/>
                  <a:gd name="connsiteY92" fmla="*/ 49696 h 1888435"/>
                  <a:gd name="connsiteX93" fmla="*/ 4472609 w 4601817"/>
                  <a:gd name="connsiteY93" fmla="*/ 19878 h 1888435"/>
                  <a:gd name="connsiteX94" fmla="*/ 4353339 w 4601817"/>
                  <a:gd name="connsiteY94" fmla="*/ 119270 h 1888435"/>
                  <a:gd name="connsiteX95" fmla="*/ 4253948 w 4601817"/>
                  <a:gd name="connsiteY95" fmla="*/ 188843 h 1888435"/>
                  <a:gd name="connsiteX96" fmla="*/ 4144617 w 4601817"/>
                  <a:gd name="connsiteY96" fmla="*/ 168965 h 1888435"/>
                  <a:gd name="connsiteX97" fmla="*/ 4065104 w 4601817"/>
                  <a:gd name="connsiteY97" fmla="*/ 99391 h 1888435"/>
                  <a:gd name="connsiteX98" fmla="*/ 4035287 w 4601817"/>
                  <a:gd name="connsiteY98" fmla="*/ 0 h 1888435"/>
                  <a:gd name="connsiteX99" fmla="*/ 3906078 w 4601817"/>
                  <a:gd name="connsiteY99" fmla="*/ 9939 h 1888435"/>
                  <a:gd name="connsiteX0" fmla="*/ 3906078 w 4601817"/>
                  <a:gd name="connsiteY0" fmla="*/ 9939 h 1888435"/>
                  <a:gd name="connsiteX1" fmla="*/ 3727174 w 4601817"/>
                  <a:gd name="connsiteY1" fmla="*/ 119270 h 1888435"/>
                  <a:gd name="connsiteX2" fmla="*/ 3498574 w 4601817"/>
                  <a:gd name="connsiteY2" fmla="*/ 218661 h 1888435"/>
                  <a:gd name="connsiteX3" fmla="*/ 3389243 w 4601817"/>
                  <a:gd name="connsiteY3" fmla="*/ 437322 h 1888435"/>
                  <a:gd name="connsiteX4" fmla="*/ 3240157 w 4601817"/>
                  <a:gd name="connsiteY4" fmla="*/ 556591 h 1888435"/>
                  <a:gd name="connsiteX5" fmla="*/ 3132794 w 4601817"/>
                  <a:gd name="connsiteY5" fmla="*/ 594381 h 1888435"/>
                  <a:gd name="connsiteX6" fmla="*/ 3011557 w 4601817"/>
                  <a:gd name="connsiteY6" fmla="*/ 576470 h 1888435"/>
                  <a:gd name="connsiteX7" fmla="*/ 2941983 w 4601817"/>
                  <a:gd name="connsiteY7" fmla="*/ 546652 h 1888435"/>
                  <a:gd name="connsiteX8" fmla="*/ 2840831 w 4601817"/>
                  <a:gd name="connsiteY8" fmla="*/ 558144 h 1888435"/>
                  <a:gd name="connsiteX9" fmla="*/ 2773949 w 4601817"/>
                  <a:gd name="connsiteY9" fmla="*/ 610222 h 1888435"/>
                  <a:gd name="connsiteX10" fmla="*/ 2635526 w 4601817"/>
                  <a:gd name="connsiteY10" fmla="*/ 709612 h 1888435"/>
                  <a:gd name="connsiteX11" fmla="*/ 2514600 w 4601817"/>
                  <a:gd name="connsiteY11" fmla="*/ 715617 h 1888435"/>
                  <a:gd name="connsiteX12" fmla="*/ 2364581 w 4601817"/>
                  <a:gd name="connsiteY12" fmla="*/ 667682 h 1888435"/>
                  <a:gd name="connsiteX13" fmla="*/ 2217772 w 4601817"/>
                  <a:gd name="connsiteY13" fmla="*/ 570568 h 1888435"/>
                  <a:gd name="connsiteX14" fmla="*/ 2057400 w 4601817"/>
                  <a:gd name="connsiteY14" fmla="*/ 477078 h 1888435"/>
                  <a:gd name="connsiteX15" fmla="*/ 1961632 w 4601817"/>
                  <a:gd name="connsiteY15" fmla="*/ 441671 h 1888435"/>
                  <a:gd name="connsiteX16" fmla="*/ 1818861 w 4601817"/>
                  <a:gd name="connsiteY16" fmla="*/ 387626 h 1888435"/>
                  <a:gd name="connsiteX17" fmla="*/ 1719470 w 4601817"/>
                  <a:gd name="connsiteY17" fmla="*/ 447261 h 1888435"/>
                  <a:gd name="connsiteX18" fmla="*/ 1674950 w 4601817"/>
                  <a:gd name="connsiteY18" fmla="*/ 489088 h 1888435"/>
                  <a:gd name="connsiteX19" fmla="*/ 1717917 w 4601817"/>
                  <a:gd name="connsiteY19" fmla="*/ 725971 h 1888435"/>
                  <a:gd name="connsiteX20" fmla="*/ 1729409 w 4601817"/>
                  <a:gd name="connsiteY20" fmla="*/ 874643 h 1888435"/>
                  <a:gd name="connsiteX21" fmla="*/ 1697209 w 4601817"/>
                  <a:gd name="connsiteY21" fmla="*/ 919990 h 1888435"/>
                  <a:gd name="connsiteX22" fmla="*/ 1624013 w 4601817"/>
                  <a:gd name="connsiteY22" fmla="*/ 958194 h 1888435"/>
                  <a:gd name="connsiteX23" fmla="*/ 1510748 w 4601817"/>
                  <a:gd name="connsiteY23" fmla="*/ 914400 h 1888435"/>
                  <a:gd name="connsiteX24" fmla="*/ 1334639 w 4601817"/>
                  <a:gd name="connsiteY24" fmla="*/ 736324 h 1888435"/>
                  <a:gd name="connsiteX25" fmla="*/ 1195491 w 4601817"/>
                  <a:gd name="connsiteY25" fmla="*/ 599558 h 1888435"/>
                  <a:gd name="connsiteX26" fmla="*/ 1079845 w 4601817"/>
                  <a:gd name="connsiteY26" fmla="*/ 544271 h 1888435"/>
                  <a:gd name="connsiteX27" fmla="*/ 1013791 w 4601817"/>
                  <a:gd name="connsiteY27" fmla="*/ 377687 h 1888435"/>
                  <a:gd name="connsiteX28" fmla="*/ 954157 w 4601817"/>
                  <a:gd name="connsiteY28" fmla="*/ 278296 h 1888435"/>
                  <a:gd name="connsiteX29" fmla="*/ 904461 w 4601817"/>
                  <a:gd name="connsiteY29" fmla="*/ 238539 h 1888435"/>
                  <a:gd name="connsiteX30" fmla="*/ 859631 w 4601817"/>
                  <a:gd name="connsiteY30" fmla="*/ 236676 h 1888435"/>
                  <a:gd name="connsiteX31" fmla="*/ 824948 w 4601817"/>
                  <a:gd name="connsiteY31" fmla="*/ 278296 h 1888435"/>
                  <a:gd name="connsiteX32" fmla="*/ 752475 w 4601817"/>
                  <a:gd name="connsiteY32" fmla="*/ 348594 h 1888435"/>
                  <a:gd name="connsiteX33" fmla="*/ 701744 w 4601817"/>
                  <a:gd name="connsiteY33" fmla="*/ 347455 h 1888435"/>
                  <a:gd name="connsiteX34" fmla="*/ 637347 w 4601817"/>
                  <a:gd name="connsiteY34" fmla="*/ 347455 h 1888435"/>
                  <a:gd name="connsiteX35" fmla="*/ 601835 w 4601817"/>
                  <a:gd name="connsiteY35" fmla="*/ 419100 h 1888435"/>
                  <a:gd name="connsiteX36" fmla="*/ 523875 w 4601817"/>
                  <a:gd name="connsiteY36" fmla="*/ 534332 h 1888435"/>
                  <a:gd name="connsiteX37" fmla="*/ 445708 w 4601817"/>
                  <a:gd name="connsiteY37" fmla="*/ 546238 h 1888435"/>
                  <a:gd name="connsiteX38" fmla="*/ 344349 w 4601817"/>
                  <a:gd name="connsiteY38" fmla="*/ 553382 h 1888435"/>
                  <a:gd name="connsiteX39" fmla="*/ 307181 w 4601817"/>
                  <a:gd name="connsiteY39" fmla="*/ 486707 h 1888435"/>
                  <a:gd name="connsiteX40" fmla="*/ 264111 w 4601817"/>
                  <a:gd name="connsiteY40" fmla="*/ 389386 h 1888435"/>
                  <a:gd name="connsiteX41" fmla="*/ 208722 w 4601817"/>
                  <a:gd name="connsiteY41" fmla="*/ 298174 h 1888435"/>
                  <a:gd name="connsiteX42" fmla="*/ 149915 w 4601817"/>
                  <a:gd name="connsiteY42" fmla="*/ 176522 h 1888435"/>
                  <a:gd name="connsiteX43" fmla="*/ 116682 w 4601817"/>
                  <a:gd name="connsiteY43" fmla="*/ 134282 h 1888435"/>
                  <a:gd name="connsiteX44" fmla="*/ 49696 w 4601817"/>
                  <a:gd name="connsiteY44" fmla="*/ 149087 h 1888435"/>
                  <a:gd name="connsiteX45" fmla="*/ 14288 w 4601817"/>
                  <a:gd name="connsiteY45" fmla="*/ 195987 h 1888435"/>
                  <a:gd name="connsiteX46" fmla="*/ 0 w 4601817"/>
                  <a:gd name="connsiteY46" fmla="*/ 298174 h 1888435"/>
                  <a:gd name="connsiteX47" fmla="*/ 21431 w 4601817"/>
                  <a:gd name="connsiteY47" fmla="*/ 365263 h 1888435"/>
                  <a:gd name="connsiteX48" fmla="*/ 79513 w 4601817"/>
                  <a:gd name="connsiteY48" fmla="*/ 457200 h 1888435"/>
                  <a:gd name="connsiteX49" fmla="*/ 99391 w 4601817"/>
                  <a:gd name="connsiteY49" fmla="*/ 596348 h 1888435"/>
                  <a:gd name="connsiteX50" fmla="*/ 79513 w 4601817"/>
                  <a:gd name="connsiteY50" fmla="*/ 795130 h 1888435"/>
                  <a:gd name="connsiteX51" fmla="*/ 79513 w 4601817"/>
                  <a:gd name="connsiteY51" fmla="*/ 904461 h 1888435"/>
                  <a:gd name="connsiteX52" fmla="*/ 188843 w 4601817"/>
                  <a:gd name="connsiteY52" fmla="*/ 993913 h 1888435"/>
                  <a:gd name="connsiteX53" fmla="*/ 397565 w 4601817"/>
                  <a:gd name="connsiteY53" fmla="*/ 1043609 h 1888435"/>
                  <a:gd name="connsiteX54" fmla="*/ 474697 w 4601817"/>
                  <a:gd name="connsiteY54" fmla="*/ 1065040 h 1888435"/>
                  <a:gd name="connsiteX55" fmla="*/ 516835 w 4601817"/>
                  <a:gd name="connsiteY55" fmla="*/ 1143000 h 1888435"/>
                  <a:gd name="connsiteX56" fmla="*/ 529569 w 4601817"/>
                  <a:gd name="connsiteY56" fmla="*/ 1247153 h 1888435"/>
                  <a:gd name="connsiteX57" fmla="*/ 605045 w 4601817"/>
                  <a:gd name="connsiteY57" fmla="*/ 1290845 h 1888435"/>
                  <a:gd name="connsiteX58" fmla="*/ 692530 w 4601817"/>
                  <a:gd name="connsiteY58" fmla="*/ 1250778 h 1888435"/>
                  <a:gd name="connsiteX59" fmla="*/ 779704 w 4601817"/>
                  <a:gd name="connsiteY59" fmla="*/ 1231624 h 1888435"/>
                  <a:gd name="connsiteX60" fmla="*/ 866775 w 4601817"/>
                  <a:gd name="connsiteY60" fmla="*/ 1131818 h 1888435"/>
                  <a:gd name="connsiteX61" fmla="*/ 950119 w 4601817"/>
                  <a:gd name="connsiteY61" fmla="*/ 1055826 h 1888435"/>
                  <a:gd name="connsiteX62" fmla="*/ 1023730 w 4601817"/>
                  <a:gd name="connsiteY62" fmla="*/ 1033670 h 1888435"/>
                  <a:gd name="connsiteX63" fmla="*/ 1143000 w 4601817"/>
                  <a:gd name="connsiteY63" fmla="*/ 1055826 h 1888435"/>
                  <a:gd name="connsiteX64" fmla="*/ 1268896 w 4601817"/>
                  <a:gd name="connsiteY64" fmla="*/ 1110284 h 1888435"/>
                  <a:gd name="connsiteX65" fmla="*/ 1408146 w 4601817"/>
                  <a:gd name="connsiteY65" fmla="*/ 1151697 h 1888435"/>
                  <a:gd name="connsiteX66" fmla="*/ 1550504 w 4601817"/>
                  <a:gd name="connsiteY66" fmla="*/ 1169608 h 1888435"/>
                  <a:gd name="connsiteX67" fmla="*/ 1645444 w 4601817"/>
                  <a:gd name="connsiteY67" fmla="*/ 1282044 h 1888435"/>
                  <a:gd name="connsiteX68" fmla="*/ 1736139 w 4601817"/>
                  <a:gd name="connsiteY68" fmla="*/ 1330187 h 1888435"/>
                  <a:gd name="connsiteX69" fmla="*/ 1833873 w 4601817"/>
                  <a:gd name="connsiteY69" fmla="*/ 1350893 h 1888435"/>
                  <a:gd name="connsiteX70" fmla="*/ 1987826 w 4601817"/>
                  <a:gd name="connsiteY70" fmla="*/ 1331843 h 1888435"/>
                  <a:gd name="connsiteX71" fmla="*/ 2246243 w 4601817"/>
                  <a:gd name="connsiteY71" fmla="*/ 1242391 h 1888435"/>
                  <a:gd name="connsiteX72" fmla="*/ 2464904 w 4601817"/>
                  <a:gd name="connsiteY72" fmla="*/ 1143000 h 1888435"/>
                  <a:gd name="connsiteX73" fmla="*/ 2653748 w 4601817"/>
                  <a:gd name="connsiteY73" fmla="*/ 1030150 h 1888435"/>
                  <a:gd name="connsiteX74" fmla="*/ 2773017 w 4601817"/>
                  <a:gd name="connsiteY74" fmla="*/ 1033670 h 1888435"/>
                  <a:gd name="connsiteX75" fmla="*/ 2918171 w 4601817"/>
                  <a:gd name="connsiteY75" fmla="*/ 1033670 h 1888435"/>
                  <a:gd name="connsiteX76" fmla="*/ 3041064 w 4601817"/>
                  <a:gd name="connsiteY76" fmla="*/ 1085022 h 1888435"/>
                  <a:gd name="connsiteX77" fmla="*/ 3163853 w 4601817"/>
                  <a:gd name="connsiteY77" fmla="*/ 1311965 h 1888435"/>
                  <a:gd name="connsiteX78" fmla="*/ 3169030 w 4601817"/>
                  <a:gd name="connsiteY78" fmla="*/ 1592642 h 1888435"/>
                  <a:gd name="connsiteX79" fmla="*/ 3220278 w 4601817"/>
                  <a:gd name="connsiteY79" fmla="*/ 1689652 h 1888435"/>
                  <a:gd name="connsiteX80" fmla="*/ 3339548 w 4601817"/>
                  <a:gd name="connsiteY80" fmla="*/ 1828800 h 1888435"/>
                  <a:gd name="connsiteX81" fmla="*/ 3429000 w 4601817"/>
                  <a:gd name="connsiteY81" fmla="*/ 1888435 h 1888435"/>
                  <a:gd name="connsiteX82" fmla="*/ 3568148 w 4601817"/>
                  <a:gd name="connsiteY82" fmla="*/ 1868556 h 1888435"/>
                  <a:gd name="connsiteX83" fmla="*/ 3747052 w 4601817"/>
                  <a:gd name="connsiteY83" fmla="*/ 1789043 h 1888435"/>
                  <a:gd name="connsiteX84" fmla="*/ 4045226 w 4601817"/>
                  <a:gd name="connsiteY84" fmla="*/ 1689652 h 1888435"/>
                  <a:gd name="connsiteX85" fmla="*/ 4224130 w 4601817"/>
                  <a:gd name="connsiteY85" fmla="*/ 1490870 h 1888435"/>
                  <a:gd name="connsiteX86" fmla="*/ 4293704 w 4601817"/>
                  <a:gd name="connsiteY86" fmla="*/ 1282148 h 1888435"/>
                  <a:gd name="connsiteX87" fmla="*/ 4303643 w 4601817"/>
                  <a:gd name="connsiteY87" fmla="*/ 1073426 h 1888435"/>
                  <a:gd name="connsiteX88" fmla="*/ 4323522 w 4601817"/>
                  <a:gd name="connsiteY88" fmla="*/ 884583 h 1888435"/>
                  <a:gd name="connsiteX89" fmla="*/ 4422913 w 4601817"/>
                  <a:gd name="connsiteY89" fmla="*/ 715617 h 1888435"/>
                  <a:gd name="connsiteX90" fmla="*/ 4522304 w 4601817"/>
                  <a:gd name="connsiteY90" fmla="*/ 546652 h 1888435"/>
                  <a:gd name="connsiteX91" fmla="*/ 4601817 w 4601817"/>
                  <a:gd name="connsiteY91" fmla="*/ 308113 h 1888435"/>
                  <a:gd name="connsiteX92" fmla="*/ 4572000 w 4601817"/>
                  <a:gd name="connsiteY92" fmla="*/ 119270 h 1888435"/>
                  <a:gd name="connsiteX93" fmla="*/ 4532243 w 4601817"/>
                  <a:gd name="connsiteY93" fmla="*/ 49696 h 1888435"/>
                  <a:gd name="connsiteX94" fmla="*/ 4472609 w 4601817"/>
                  <a:gd name="connsiteY94" fmla="*/ 19878 h 1888435"/>
                  <a:gd name="connsiteX95" fmla="*/ 4353339 w 4601817"/>
                  <a:gd name="connsiteY95" fmla="*/ 119270 h 1888435"/>
                  <a:gd name="connsiteX96" fmla="*/ 4253948 w 4601817"/>
                  <a:gd name="connsiteY96" fmla="*/ 188843 h 1888435"/>
                  <a:gd name="connsiteX97" fmla="*/ 4144617 w 4601817"/>
                  <a:gd name="connsiteY97" fmla="*/ 168965 h 1888435"/>
                  <a:gd name="connsiteX98" fmla="*/ 4065104 w 4601817"/>
                  <a:gd name="connsiteY98" fmla="*/ 99391 h 1888435"/>
                  <a:gd name="connsiteX99" fmla="*/ 4035287 w 4601817"/>
                  <a:gd name="connsiteY99" fmla="*/ 0 h 1888435"/>
                  <a:gd name="connsiteX100" fmla="*/ 3906078 w 4601817"/>
                  <a:gd name="connsiteY100" fmla="*/ 9939 h 1888435"/>
                  <a:gd name="connsiteX0" fmla="*/ 3910841 w 4606580"/>
                  <a:gd name="connsiteY0" fmla="*/ 9939 h 1888435"/>
                  <a:gd name="connsiteX1" fmla="*/ 3731937 w 4606580"/>
                  <a:gd name="connsiteY1" fmla="*/ 119270 h 1888435"/>
                  <a:gd name="connsiteX2" fmla="*/ 3503337 w 4606580"/>
                  <a:gd name="connsiteY2" fmla="*/ 218661 h 1888435"/>
                  <a:gd name="connsiteX3" fmla="*/ 3394006 w 4606580"/>
                  <a:gd name="connsiteY3" fmla="*/ 437322 h 1888435"/>
                  <a:gd name="connsiteX4" fmla="*/ 3244920 w 4606580"/>
                  <a:gd name="connsiteY4" fmla="*/ 556591 h 1888435"/>
                  <a:gd name="connsiteX5" fmla="*/ 3137557 w 4606580"/>
                  <a:gd name="connsiteY5" fmla="*/ 594381 h 1888435"/>
                  <a:gd name="connsiteX6" fmla="*/ 3016320 w 4606580"/>
                  <a:gd name="connsiteY6" fmla="*/ 576470 h 1888435"/>
                  <a:gd name="connsiteX7" fmla="*/ 2946746 w 4606580"/>
                  <a:gd name="connsiteY7" fmla="*/ 546652 h 1888435"/>
                  <a:gd name="connsiteX8" fmla="*/ 2845594 w 4606580"/>
                  <a:gd name="connsiteY8" fmla="*/ 558144 h 1888435"/>
                  <a:gd name="connsiteX9" fmla="*/ 2778712 w 4606580"/>
                  <a:gd name="connsiteY9" fmla="*/ 610222 h 1888435"/>
                  <a:gd name="connsiteX10" fmla="*/ 2640289 w 4606580"/>
                  <a:gd name="connsiteY10" fmla="*/ 709612 h 1888435"/>
                  <a:gd name="connsiteX11" fmla="*/ 2519363 w 4606580"/>
                  <a:gd name="connsiteY11" fmla="*/ 715617 h 1888435"/>
                  <a:gd name="connsiteX12" fmla="*/ 2369344 w 4606580"/>
                  <a:gd name="connsiteY12" fmla="*/ 667682 h 1888435"/>
                  <a:gd name="connsiteX13" fmla="*/ 2222535 w 4606580"/>
                  <a:gd name="connsiteY13" fmla="*/ 570568 h 1888435"/>
                  <a:gd name="connsiteX14" fmla="*/ 2062163 w 4606580"/>
                  <a:gd name="connsiteY14" fmla="*/ 477078 h 1888435"/>
                  <a:gd name="connsiteX15" fmla="*/ 1966395 w 4606580"/>
                  <a:gd name="connsiteY15" fmla="*/ 441671 h 1888435"/>
                  <a:gd name="connsiteX16" fmla="*/ 1823624 w 4606580"/>
                  <a:gd name="connsiteY16" fmla="*/ 387626 h 1888435"/>
                  <a:gd name="connsiteX17" fmla="*/ 1724233 w 4606580"/>
                  <a:gd name="connsiteY17" fmla="*/ 447261 h 1888435"/>
                  <a:gd name="connsiteX18" fmla="*/ 1679713 w 4606580"/>
                  <a:gd name="connsiteY18" fmla="*/ 489088 h 1888435"/>
                  <a:gd name="connsiteX19" fmla="*/ 1722680 w 4606580"/>
                  <a:gd name="connsiteY19" fmla="*/ 725971 h 1888435"/>
                  <a:gd name="connsiteX20" fmla="*/ 1734172 w 4606580"/>
                  <a:gd name="connsiteY20" fmla="*/ 874643 h 1888435"/>
                  <a:gd name="connsiteX21" fmla="*/ 1701972 w 4606580"/>
                  <a:gd name="connsiteY21" fmla="*/ 919990 h 1888435"/>
                  <a:gd name="connsiteX22" fmla="*/ 1628776 w 4606580"/>
                  <a:gd name="connsiteY22" fmla="*/ 958194 h 1888435"/>
                  <a:gd name="connsiteX23" fmla="*/ 1515511 w 4606580"/>
                  <a:gd name="connsiteY23" fmla="*/ 914400 h 1888435"/>
                  <a:gd name="connsiteX24" fmla="*/ 1339402 w 4606580"/>
                  <a:gd name="connsiteY24" fmla="*/ 736324 h 1888435"/>
                  <a:gd name="connsiteX25" fmla="*/ 1200254 w 4606580"/>
                  <a:gd name="connsiteY25" fmla="*/ 599558 h 1888435"/>
                  <a:gd name="connsiteX26" fmla="*/ 1084608 w 4606580"/>
                  <a:gd name="connsiteY26" fmla="*/ 544271 h 1888435"/>
                  <a:gd name="connsiteX27" fmla="*/ 1018554 w 4606580"/>
                  <a:gd name="connsiteY27" fmla="*/ 377687 h 1888435"/>
                  <a:gd name="connsiteX28" fmla="*/ 958920 w 4606580"/>
                  <a:gd name="connsiteY28" fmla="*/ 278296 h 1888435"/>
                  <a:gd name="connsiteX29" fmla="*/ 909224 w 4606580"/>
                  <a:gd name="connsiteY29" fmla="*/ 238539 h 1888435"/>
                  <a:gd name="connsiteX30" fmla="*/ 864394 w 4606580"/>
                  <a:gd name="connsiteY30" fmla="*/ 236676 h 1888435"/>
                  <a:gd name="connsiteX31" fmla="*/ 829711 w 4606580"/>
                  <a:gd name="connsiteY31" fmla="*/ 278296 h 1888435"/>
                  <a:gd name="connsiteX32" fmla="*/ 757238 w 4606580"/>
                  <a:gd name="connsiteY32" fmla="*/ 348594 h 1888435"/>
                  <a:gd name="connsiteX33" fmla="*/ 706507 w 4606580"/>
                  <a:gd name="connsiteY33" fmla="*/ 347455 h 1888435"/>
                  <a:gd name="connsiteX34" fmla="*/ 642110 w 4606580"/>
                  <a:gd name="connsiteY34" fmla="*/ 347455 h 1888435"/>
                  <a:gd name="connsiteX35" fmla="*/ 606598 w 4606580"/>
                  <a:gd name="connsiteY35" fmla="*/ 419100 h 1888435"/>
                  <a:gd name="connsiteX36" fmla="*/ 528638 w 4606580"/>
                  <a:gd name="connsiteY36" fmla="*/ 534332 h 1888435"/>
                  <a:gd name="connsiteX37" fmla="*/ 450471 w 4606580"/>
                  <a:gd name="connsiteY37" fmla="*/ 546238 h 1888435"/>
                  <a:gd name="connsiteX38" fmla="*/ 349112 w 4606580"/>
                  <a:gd name="connsiteY38" fmla="*/ 553382 h 1888435"/>
                  <a:gd name="connsiteX39" fmla="*/ 311944 w 4606580"/>
                  <a:gd name="connsiteY39" fmla="*/ 486707 h 1888435"/>
                  <a:gd name="connsiteX40" fmla="*/ 268874 w 4606580"/>
                  <a:gd name="connsiteY40" fmla="*/ 389386 h 1888435"/>
                  <a:gd name="connsiteX41" fmla="*/ 213485 w 4606580"/>
                  <a:gd name="connsiteY41" fmla="*/ 298174 h 1888435"/>
                  <a:gd name="connsiteX42" fmla="*/ 154678 w 4606580"/>
                  <a:gd name="connsiteY42" fmla="*/ 176522 h 1888435"/>
                  <a:gd name="connsiteX43" fmla="*/ 121445 w 4606580"/>
                  <a:gd name="connsiteY43" fmla="*/ 134282 h 1888435"/>
                  <a:gd name="connsiteX44" fmla="*/ 54459 w 4606580"/>
                  <a:gd name="connsiteY44" fmla="*/ 149087 h 1888435"/>
                  <a:gd name="connsiteX45" fmla="*/ 19051 w 4606580"/>
                  <a:gd name="connsiteY45" fmla="*/ 195987 h 1888435"/>
                  <a:gd name="connsiteX46" fmla="*/ 0 w 4606580"/>
                  <a:gd name="connsiteY46" fmla="*/ 286268 h 1888435"/>
                  <a:gd name="connsiteX47" fmla="*/ 26194 w 4606580"/>
                  <a:gd name="connsiteY47" fmla="*/ 365263 h 1888435"/>
                  <a:gd name="connsiteX48" fmla="*/ 84276 w 4606580"/>
                  <a:gd name="connsiteY48" fmla="*/ 457200 h 1888435"/>
                  <a:gd name="connsiteX49" fmla="*/ 104154 w 4606580"/>
                  <a:gd name="connsiteY49" fmla="*/ 596348 h 1888435"/>
                  <a:gd name="connsiteX50" fmla="*/ 84276 w 4606580"/>
                  <a:gd name="connsiteY50" fmla="*/ 795130 h 1888435"/>
                  <a:gd name="connsiteX51" fmla="*/ 84276 w 4606580"/>
                  <a:gd name="connsiteY51" fmla="*/ 904461 h 1888435"/>
                  <a:gd name="connsiteX52" fmla="*/ 193606 w 4606580"/>
                  <a:gd name="connsiteY52" fmla="*/ 993913 h 1888435"/>
                  <a:gd name="connsiteX53" fmla="*/ 402328 w 4606580"/>
                  <a:gd name="connsiteY53" fmla="*/ 1043609 h 1888435"/>
                  <a:gd name="connsiteX54" fmla="*/ 479460 w 4606580"/>
                  <a:gd name="connsiteY54" fmla="*/ 1065040 h 1888435"/>
                  <a:gd name="connsiteX55" fmla="*/ 521598 w 4606580"/>
                  <a:gd name="connsiteY55" fmla="*/ 1143000 h 1888435"/>
                  <a:gd name="connsiteX56" fmla="*/ 534332 w 4606580"/>
                  <a:gd name="connsiteY56" fmla="*/ 1247153 h 1888435"/>
                  <a:gd name="connsiteX57" fmla="*/ 609808 w 4606580"/>
                  <a:gd name="connsiteY57" fmla="*/ 1290845 h 1888435"/>
                  <a:gd name="connsiteX58" fmla="*/ 697293 w 4606580"/>
                  <a:gd name="connsiteY58" fmla="*/ 1250778 h 1888435"/>
                  <a:gd name="connsiteX59" fmla="*/ 784467 w 4606580"/>
                  <a:gd name="connsiteY59" fmla="*/ 1231624 h 1888435"/>
                  <a:gd name="connsiteX60" fmla="*/ 871538 w 4606580"/>
                  <a:gd name="connsiteY60" fmla="*/ 1131818 h 1888435"/>
                  <a:gd name="connsiteX61" fmla="*/ 954882 w 4606580"/>
                  <a:gd name="connsiteY61" fmla="*/ 1055826 h 1888435"/>
                  <a:gd name="connsiteX62" fmla="*/ 1028493 w 4606580"/>
                  <a:gd name="connsiteY62" fmla="*/ 1033670 h 1888435"/>
                  <a:gd name="connsiteX63" fmla="*/ 1147763 w 4606580"/>
                  <a:gd name="connsiteY63" fmla="*/ 1055826 h 1888435"/>
                  <a:gd name="connsiteX64" fmla="*/ 1273659 w 4606580"/>
                  <a:gd name="connsiteY64" fmla="*/ 1110284 h 1888435"/>
                  <a:gd name="connsiteX65" fmla="*/ 1412909 w 4606580"/>
                  <a:gd name="connsiteY65" fmla="*/ 1151697 h 1888435"/>
                  <a:gd name="connsiteX66" fmla="*/ 1555267 w 4606580"/>
                  <a:gd name="connsiteY66" fmla="*/ 1169608 h 1888435"/>
                  <a:gd name="connsiteX67" fmla="*/ 1650207 w 4606580"/>
                  <a:gd name="connsiteY67" fmla="*/ 1282044 h 1888435"/>
                  <a:gd name="connsiteX68" fmla="*/ 1740902 w 4606580"/>
                  <a:gd name="connsiteY68" fmla="*/ 1330187 h 1888435"/>
                  <a:gd name="connsiteX69" fmla="*/ 1838636 w 4606580"/>
                  <a:gd name="connsiteY69" fmla="*/ 1350893 h 1888435"/>
                  <a:gd name="connsiteX70" fmla="*/ 1992589 w 4606580"/>
                  <a:gd name="connsiteY70" fmla="*/ 1331843 h 1888435"/>
                  <a:gd name="connsiteX71" fmla="*/ 2251006 w 4606580"/>
                  <a:gd name="connsiteY71" fmla="*/ 1242391 h 1888435"/>
                  <a:gd name="connsiteX72" fmla="*/ 2469667 w 4606580"/>
                  <a:gd name="connsiteY72" fmla="*/ 1143000 h 1888435"/>
                  <a:gd name="connsiteX73" fmla="*/ 2658511 w 4606580"/>
                  <a:gd name="connsiteY73" fmla="*/ 1030150 h 1888435"/>
                  <a:gd name="connsiteX74" fmla="*/ 2777780 w 4606580"/>
                  <a:gd name="connsiteY74" fmla="*/ 1033670 h 1888435"/>
                  <a:gd name="connsiteX75" fmla="*/ 2922934 w 4606580"/>
                  <a:gd name="connsiteY75" fmla="*/ 1033670 h 1888435"/>
                  <a:gd name="connsiteX76" fmla="*/ 3045827 w 4606580"/>
                  <a:gd name="connsiteY76" fmla="*/ 1085022 h 1888435"/>
                  <a:gd name="connsiteX77" fmla="*/ 3168616 w 4606580"/>
                  <a:gd name="connsiteY77" fmla="*/ 1311965 h 1888435"/>
                  <a:gd name="connsiteX78" fmla="*/ 3173793 w 4606580"/>
                  <a:gd name="connsiteY78" fmla="*/ 1592642 h 1888435"/>
                  <a:gd name="connsiteX79" fmla="*/ 3225041 w 4606580"/>
                  <a:gd name="connsiteY79" fmla="*/ 1689652 h 1888435"/>
                  <a:gd name="connsiteX80" fmla="*/ 3344311 w 4606580"/>
                  <a:gd name="connsiteY80" fmla="*/ 1828800 h 1888435"/>
                  <a:gd name="connsiteX81" fmla="*/ 3433763 w 4606580"/>
                  <a:gd name="connsiteY81" fmla="*/ 1888435 h 1888435"/>
                  <a:gd name="connsiteX82" fmla="*/ 3572911 w 4606580"/>
                  <a:gd name="connsiteY82" fmla="*/ 1868556 h 1888435"/>
                  <a:gd name="connsiteX83" fmla="*/ 3751815 w 4606580"/>
                  <a:gd name="connsiteY83" fmla="*/ 1789043 h 1888435"/>
                  <a:gd name="connsiteX84" fmla="*/ 4049989 w 4606580"/>
                  <a:gd name="connsiteY84" fmla="*/ 1689652 h 1888435"/>
                  <a:gd name="connsiteX85" fmla="*/ 4228893 w 4606580"/>
                  <a:gd name="connsiteY85" fmla="*/ 1490870 h 1888435"/>
                  <a:gd name="connsiteX86" fmla="*/ 4298467 w 4606580"/>
                  <a:gd name="connsiteY86" fmla="*/ 1282148 h 1888435"/>
                  <a:gd name="connsiteX87" fmla="*/ 4308406 w 4606580"/>
                  <a:gd name="connsiteY87" fmla="*/ 1073426 h 1888435"/>
                  <a:gd name="connsiteX88" fmla="*/ 4328285 w 4606580"/>
                  <a:gd name="connsiteY88" fmla="*/ 884583 h 1888435"/>
                  <a:gd name="connsiteX89" fmla="*/ 4427676 w 4606580"/>
                  <a:gd name="connsiteY89" fmla="*/ 715617 h 1888435"/>
                  <a:gd name="connsiteX90" fmla="*/ 4527067 w 4606580"/>
                  <a:gd name="connsiteY90" fmla="*/ 546652 h 1888435"/>
                  <a:gd name="connsiteX91" fmla="*/ 4606580 w 4606580"/>
                  <a:gd name="connsiteY91" fmla="*/ 308113 h 1888435"/>
                  <a:gd name="connsiteX92" fmla="*/ 4576763 w 4606580"/>
                  <a:gd name="connsiteY92" fmla="*/ 119270 h 1888435"/>
                  <a:gd name="connsiteX93" fmla="*/ 4537006 w 4606580"/>
                  <a:gd name="connsiteY93" fmla="*/ 49696 h 1888435"/>
                  <a:gd name="connsiteX94" fmla="*/ 4477372 w 4606580"/>
                  <a:gd name="connsiteY94" fmla="*/ 19878 h 1888435"/>
                  <a:gd name="connsiteX95" fmla="*/ 4358102 w 4606580"/>
                  <a:gd name="connsiteY95" fmla="*/ 119270 h 1888435"/>
                  <a:gd name="connsiteX96" fmla="*/ 4258711 w 4606580"/>
                  <a:gd name="connsiteY96" fmla="*/ 188843 h 1888435"/>
                  <a:gd name="connsiteX97" fmla="*/ 4149380 w 4606580"/>
                  <a:gd name="connsiteY97" fmla="*/ 168965 h 1888435"/>
                  <a:gd name="connsiteX98" fmla="*/ 4069867 w 4606580"/>
                  <a:gd name="connsiteY98" fmla="*/ 99391 h 1888435"/>
                  <a:gd name="connsiteX99" fmla="*/ 4040050 w 4606580"/>
                  <a:gd name="connsiteY99" fmla="*/ 0 h 1888435"/>
                  <a:gd name="connsiteX100" fmla="*/ 3910841 w 4606580"/>
                  <a:gd name="connsiteY100" fmla="*/ 9939 h 1888435"/>
                  <a:gd name="connsiteX0" fmla="*/ 3910841 w 4606580"/>
                  <a:gd name="connsiteY0" fmla="*/ 9939 h 1888435"/>
                  <a:gd name="connsiteX1" fmla="*/ 3731937 w 4606580"/>
                  <a:gd name="connsiteY1" fmla="*/ 119270 h 1888435"/>
                  <a:gd name="connsiteX2" fmla="*/ 3503337 w 4606580"/>
                  <a:gd name="connsiteY2" fmla="*/ 218661 h 1888435"/>
                  <a:gd name="connsiteX3" fmla="*/ 3394006 w 4606580"/>
                  <a:gd name="connsiteY3" fmla="*/ 437322 h 1888435"/>
                  <a:gd name="connsiteX4" fmla="*/ 3244920 w 4606580"/>
                  <a:gd name="connsiteY4" fmla="*/ 556591 h 1888435"/>
                  <a:gd name="connsiteX5" fmla="*/ 3137557 w 4606580"/>
                  <a:gd name="connsiteY5" fmla="*/ 594381 h 1888435"/>
                  <a:gd name="connsiteX6" fmla="*/ 3016320 w 4606580"/>
                  <a:gd name="connsiteY6" fmla="*/ 576470 h 1888435"/>
                  <a:gd name="connsiteX7" fmla="*/ 2946746 w 4606580"/>
                  <a:gd name="connsiteY7" fmla="*/ 546652 h 1888435"/>
                  <a:gd name="connsiteX8" fmla="*/ 2845594 w 4606580"/>
                  <a:gd name="connsiteY8" fmla="*/ 558144 h 1888435"/>
                  <a:gd name="connsiteX9" fmla="*/ 2778712 w 4606580"/>
                  <a:gd name="connsiteY9" fmla="*/ 610222 h 1888435"/>
                  <a:gd name="connsiteX10" fmla="*/ 2640289 w 4606580"/>
                  <a:gd name="connsiteY10" fmla="*/ 709612 h 1888435"/>
                  <a:gd name="connsiteX11" fmla="*/ 2519363 w 4606580"/>
                  <a:gd name="connsiteY11" fmla="*/ 715617 h 1888435"/>
                  <a:gd name="connsiteX12" fmla="*/ 2369344 w 4606580"/>
                  <a:gd name="connsiteY12" fmla="*/ 667682 h 1888435"/>
                  <a:gd name="connsiteX13" fmla="*/ 2222535 w 4606580"/>
                  <a:gd name="connsiteY13" fmla="*/ 570568 h 1888435"/>
                  <a:gd name="connsiteX14" fmla="*/ 2062163 w 4606580"/>
                  <a:gd name="connsiteY14" fmla="*/ 477078 h 1888435"/>
                  <a:gd name="connsiteX15" fmla="*/ 1966395 w 4606580"/>
                  <a:gd name="connsiteY15" fmla="*/ 441671 h 1888435"/>
                  <a:gd name="connsiteX16" fmla="*/ 1823624 w 4606580"/>
                  <a:gd name="connsiteY16" fmla="*/ 387626 h 1888435"/>
                  <a:gd name="connsiteX17" fmla="*/ 1724233 w 4606580"/>
                  <a:gd name="connsiteY17" fmla="*/ 447261 h 1888435"/>
                  <a:gd name="connsiteX18" fmla="*/ 1679713 w 4606580"/>
                  <a:gd name="connsiteY18" fmla="*/ 489088 h 1888435"/>
                  <a:gd name="connsiteX19" fmla="*/ 1722680 w 4606580"/>
                  <a:gd name="connsiteY19" fmla="*/ 725971 h 1888435"/>
                  <a:gd name="connsiteX20" fmla="*/ 1734172 w 4606580"/>
                  <a:gd name="connsiteY20" fmla="*/ 874643 h 1888435"/>
                  <a:gd name="connsiteX21" fmla="*/ 1701972 w 4606580"/>
                  <a:gd name="connsiteY21" fmla="*/ 919990 h 1888435"/>
                  <a:gd name="connsiteX22" fmla="*/ 1628776 w 4606580"/>
                  <a:gd name="connsiteY22" fmla="*/ 958194 h 1888435"/>
                  <a:gd name="connsiteX23" fmla="*/ 1515511 w 4606580"/>
                  <a:gd name="connsiteY23" fmla="*/ 914400 h 1888435"/>
                  <a:gd name="connsiteX24" fmla="*/ 1339402 w 4606580"/>
                  <a:gd name="connsiteY24" fmla="*/ 736324 h 1888435"/>
                  <a:gd name="connsiteX25" fmla="*/ 1200254 w 4606580"/>
                  <a:gd name="connsiteY25" fmla="*/ 599558 h 1888435"/>
                  <a:gd name="connsiteX26" fmla="*/ 1084608 w 4606580"/>
                  <a:gd name="connsiteY26" fmla="*/ 544271 h 1888435"/>
                  <a:gd name="connsiteX27" fmla="*/ 1018554 w 4606580"/>
                  <a:gd name="connsiteY27" fmla="*/ 377687 h 1888435"/>
                  <a:gd name="connsiteX28" fmla="*/ 958920 w 4606580"/>
                  <a:gd name="connsiteY28" fmla="*/ 278296 h 1888435"/>
                  <a:gd name="connsiteX29" fmla="*/ 909224 w 4606580"/>
                  <a:gd name="connsiteY29" fmla="*/ 238539 h 1888435"/>
                  <a:gd name="connsiteX30" fmla="*/ 864394 w 4606580"/>
                  <a:gd name="connsiteY30" fmla="*/ 236676 h 1888435"/>
                  <a:gd name="connsiteX31" fmla="*/ 829711 w 4606580"/>
                  <a:gd name="connsiteY31" fmla="*/ 278296 h 1888435"/>
                  <a:gd name="connsiteX32" fmla="*/ 757238 w 4606580"/>
                  <a:gd name="connsiteY32" fmla="*/ 348594 h 1888435"/>
                  <a:gd name="connsiteX33" fmla="*/ 706507 w 4606580"/>
                  <a:gd name="connsiteY33" fmla="*/ 347455 h 1888435"/>
                  <a:gd name="connsiteX34" fmla="*/ 642110 w 4606580"/>
                  <a:gd name="connsiteY34" fmla="*/ 347455 h 1888435"/>
                  <a:gd name="connsiteX35" fmla="*/ 606598 w 4606580"/>
                  <a:gd name="connsiteY35" fmla="*/ 419100 h 1888435"/>
                  <a:gd name="connsiteX36" fmla="*/ 528638 w 4606580"/>
                  <a:gd name="connsiteY36" fmla="*/ 534332 h 1888435"/>
                  <a:gd name="connsiteX37" fmla="*/ 450471 w 4606580"/>
                  <a:gd name="connsiteY37" fmla="*/ 546238 h 1888435"/>
                  <a:gd name="connsiteX38" fmla="*/ 349112 w 4606580"/>
                  <a:gd name="connsiteY38" fmla="*/ 553382 h 1888435"/>
                  <a:gd name="connsiteX39" fmla="*/ 311944 w 4606580"/>
                  <a:gd name="connsiteY39" fmla="*/ 486707 h 1888435"/>
                  <a:gd name="connsiteX40" fmla="*/ 268874 w 4606580"/>
                  <a:gd name="connsiteY40" fmla="*/ 389386 h 1888435"/>
                  <a:gd name="connsiteX41" fmla="*/ 213485 w 4606580"/>
                  <a:gd name="connsiteY41" fmla="*/ 298174 h 1888435"/>
                  <a:gd name="connsiteX42" fmla="*/ 154678 w 4606580"/>
                  <a:gd name="connsiteY42" fmla="*/ 176522 h 1888435"/>
                  <a:gd name="connsiteX43" fmla="*/ 121445 w 4606580"/>
                  <a:gd name="connsiteY43" fmla="*/ 134282 h 1888435"/>
                  <a:gd name="connsiteX44" fmla="*/ 54459 w 4606580"/>
                  <a:gd name="connsiteY44" fmla="*/ 149087 h 1888435"/>
                  <a:gd name="connsiteX45" fmla="*/ 19051 w 4606580"/>
                  <a:gd name="connsiteY45" fmla="*/ 195987 h 1888435"/>
                  <a:gd name="connsiteX46" fmla="*/ 0 w 4606580"/>
                  <a:gd name="connsiteY46" fmla="*/ 286268 h 1888435"/>
                  <a:gd name="connsiteX47" fmla="*/ 26194 w 4606580"/>
                  <a:gd name="connsiteY47" fmla="*/ 365263 h 1888435"/>
                  <a:gd name="connsiteX48" fmla="*/ 84276 w 4606580"/>
                  <a:gd name="connsiteY48" fmla="*/ 457200 h 1888435"/>
                  <a:gd name="connsiteX49" fmla="*/ 113679 w 4606580"/>
                  <a:gd name="connsiteY49" fmla="*/ 601111 h 1888435"/>
                  <a:gd name="connsiteX50" fmla="*/ 84276 w 4606580"/>
                  <a:gd name="connsiteY50" fmla="*/ 795130 h 1888435"/>
                  <a:gd name="connsiteX51" fmla="*/ 84276 w 4606580"/>
                  <a:gd name="connsiteY51" fmla="*/ 904461 h 1888435"/>
                  <a:gd name="connsiteX52" fmla="*/ 193606 w 4606580"/>
                  <a:gd name="connsiteY52" fmla="*/ 993913 h 1888435"/>
                  <a:gd name="connsiteX53" fmla="*/ 402328 w 4606580"/>
                  <a:gd name="connsiteY53" fmla="*/ 1043609 h 1888435"/>
                  <a:gd name="connsiteX54" fmla="*/ 479460 w 4606580"/>
                  <a:gd name="connsiteY54" fmla="*/ 1065040 h 1888435"/>
                  <a:gd name="connsiteX55" fmla="*/ 521598 w 4606580"/>
                  <a:gd name="connsiteY55" fmla="*/ 1143000 h 1888435"/>
                  <a:gd name="connsiteX56" fmla="*/ 534332 w 4606580"/>
                  <a:gd name="connsiteY56" fmla="*/ 1247153 h 1888435"/>
                  <a:gd name="connsiteX57" fmla="*/ 609808 w 4606580"/>
                  <a:gd name="connsiteY57" fmla="*/ 1290845 h 1888435"/>
                  <a:gd name="connsiteX58" fmla="*/ 697293 w 4606580"/>
                  <a:gd name="connsiteY58" fmla="*/ 1250778 h 1888435"/>
                  <a:gd name="connsiteX59" fmla="*/ 784467 w 4606580"/>
                  <a:gd name="connsiteY59" fmla="*/ 1231624 h 1888435"/>
                  <a:gd name="connsiteX60" fmla="*/ 871538 w 4606580"/>
                  <a:gd name="connsiteY60" fmla="*/ 1131818 h 1888435"/>
                  <a:gd name="connsiteX61" fmla="*/ 954882 w 4606580"/>
                  <a:gd name="connsiteY61" fmla="*/ 1055826 h 1888435"/>
                  <a:gd name="connsiteX62" fmla="*/ 1028493 w 4606580"/>
                  <a:gd name="connsiteY62" fmla="*/ 1033670 h 1888435"/>
                  <a:gd name="connsiteX63" fmla="*/ 1147763 w 4606580"/>
                  <a:gd name="connsiteY63" fmla="*/ 1055826 h 1888435"/>
                  <a:gd name="connsiteX64" fmla="*/ 1273659 w 4606580"/>
                  <a:gd name="connsiteY64" fmla="*/ 1110284 h 1888435"/>
                  <a:gd name="connsiteX65" fmla="*/ 1412909 w 4606580"/>
                  <a:gd name="connsiteY65" fmla="*/ 1151697 h 1888435"/>
                  <a:gd name="connsiteX66" fmla="*/ 1555267 w 4606580"/>
                  <a:gd name="connsiteY66" fmla="*/ 1169608 h 1888435"/>
                  <a:gd name="connsiteX67" fmla="*/ 1650207 w 4606580"/>
                  <a:gd name="connsiteY67" fmla="*/ 1282044 h 1888435"/>
                  <a:gd name="connsiteX68" fmla="*/ 1740902 w 4606580"/>
                  <a:gd name="connsiteY68" fmla="*/ 1330187 h 1888435"/>
                  <a:gd name="connsiteX69" fmla="*/ 1838636 w 4606580"/>
                  <a:gd name="connsiteY69" fmla="*/ 1350893 h 1888435"/>
                  <a:gd name="connsiteX70" fmla="*/ 1992589 w 4606580"/>
                  <a:gd name="connsiteY70" fmla="*/ 1331843 h 1888435"/>
                  <a:gd name="connsiteX71" fmla="*/ 2251006 w 4606580"/>
                  <a:gd name="connsiteY71" fmla="*/ 1242391 h 1888435"/>
                  <a:gd name="connsiteX72" fmla="*/ 2469667 w 4606580"/>
                  <a:gd name="connsiteY72" fmla="*/ 1143000 h 1888435"/>
                  <a:gd name="connsiteX73" fmla="*/ 2658511 w 4606580"/>
                  <a:gd name="connsiteY73" fmla="*/ 1030150 h 1888435"/>
                  <a:gd name="connsiteX74" fmla="*/ 2777780 w 4606580"/>
                  <a:gd name="connsiteY74" fmla="*/ 1033670 h 1888435"/>
                  <a:gd name="connsiteX75" fmla="*/ 2922934 w 4606580"/>
                  <a:gd name="connsiteY75" fmla="*/ 1033670 h 1888435"/>
                  <a:gd name="connsiteX76" fmla="*/ 3045827 w 4606580"/>
                  <a:gd name="connsiteY76" fmla="*/ 1085022 h 1888435"/>
                  <a:gd name="connsiteX77" fmla="*/ 3168616 w 4606580"/>
                  <a:gd name="connsiteY77" fmla="*/ 1311965 h 1888435"/>
                  <a:gd name="connsiteX78" fmla="*/ 3173793 w 4606580"/>
                  <a:gd name="connsiteY78" fmla="*/ 1592642 h 1888435"/>
                  <a:gd name="connsiteX79" fmla="*/ 3225041 w 4606580"/>
                  <a:gd name="connsiteY79" fmla="*/ 1689652 h 1888435"/>
                  <a:gd name="connsiteX80" fmla="*/ 3344311 w 4606580"/>
                  <a:gd name="connsiteY80" fmla="*/ 1828800 h 1888435"/>
                  <a:gd name="connsiteX81" fmla="*/ 3433763 w 4606580"/>
                  <a:gd name="connsiteY81" fmla="*/ 1888435 h 1888435"/>
                  <a:gd name="connsiteX82" fmla="*/ 3572911 w 4606580"/>
                  <a:gd name="connsiteY82" fmla="*/ 1868556 h 1888435"/>
                  <a:gd name="connsiteX83" fmla="*/ 3751815 w 4606580"/>
                  <a:gd name="connsiteY83" fmla="*/ 1789043 h 1888435"/>
                  <a:gd name="connsiteX84" fmla="*/ 4049989 w 4606580"/>
                  <a:gd name="connsiteY84" fmla="*/ 1689652 h 1888435"/>
                  <a:gd name="connsiteX85" fmla="*/ 4228893 w 4606580"/>
                  <a:gd name="connsiteY85" fmla="*/ 1490870 h 1888435"/>
                  <a:gd name="connsiteX86" fmla="*/ 4298467 w 4606580"/>
                  <a:gd name="connsiteY86" fmla="*/ 1282148 h 1888435"/>
                  <a:gd name="connsiteX87" fmla="*/ 4308406 w 4606580"/>
                  <a:gd name="connsiteY87" fmla="*/ 1073426 h 1888435"/>
                  <a:gd name="connsiteX88" fmla="*/ 4328285 w 4606580"/>
                  <a:gd name="connsiteY88" fmla="*/ 884583 h 1888435"/>
                  <a:gd name="connsiteX89" fmla="*/ 4427676 w 4606580"/>
                  <a:gd name="connsiteY89" fmla="*/ 715617 h 1888435"/>
                  <a:gd name="connsiteX90" fmla="*/ 4527067 w 4606580"/>
                  <a:gd name="connsiteY90" fmla="*/ 546652 h 1888435"/>
                  <a:gd name="connsiteX91" fmla="*/ 4606580 w 4606580"/>
                  <a:gd name="connsiteY91" fmla="*/ 308113 h 1888435"/>
                  <a:gd name="connsiteX92" fmla="*/ 4576763 w 4606580"/>
                  <a:gd name="connsiteY92" fmla="*/ 119270 h 1888435"/>
                  <a:gd name="connsiteX93" fmla="*/ 4537006 w 4606580"/>
                  <a:gd name="connsiteY93" fmla="*/ 49696 h 1888435"/>
                  <a:gd name="connsiteX94" fmla="*/ 4477372 w 4606580"/>
                  <a:gd name="connsiteY94" fmla="*/ 19878 h 1888435"/>
                  <a:gd name="connsiteX95" fmla="*/ 4358102 w 4606580"/>
                  <a:gd name="connsiteY95" fmla="*/ 119270 h 1888435"/>
                  <a:gd name="connsiteX96" fmla="*/ 4258711 w 4606580"/>
                  <a:gd name="connsiteY96" fmla="*/ 188843 h 1888435"/>
                  <a:gd name="connsiteX97" fmla="*/ 4149380 w 4606580"/>
                  <a:gd name="connsiteY97" fmla="*/ 168965 h 1888435"/>
                  <a:gd name="connsiteX98" fmla="*/ 4069867 w 4606580"/>
                  <a:gd name="connsiteY98" fmla="*/ 99391 h 1888435"/>
                  <a:gd name="connsiteX99" fmla="*/ 4040050 w 4606580"/>
                  <a:gd name="connsiteY99" fmla="*/ 0 h 1888435"/>
                  <a:gd name="connsiteX100" fmla="*/ 3910841 w 4606580"/>
                  <a:gd name="connsiteY100" fmla="*/ 9939 h 1888435"/>
                  <a:gd name="connsiteX0" fmla="*/ 3910841 w 4606580"/>
                  <a:gd name="connsiteY0" fmla="*/ 9939 h 1888435"/>
                  <a:gd name="connsiteX1" fmla="*/ 3731937 w 4606580"/>
                  <a:gd name="connsiteY1" fmla="*/ 119270 h 1888435"/>
                  <a:gd name="connsiteX2" fmla="*/ 3503337 w 4606580"/>
                  <a:gd name="connsiteY2" fmla="*/ 218661 h 1888435"/>
                  <a:gd name="connsiteX3" fmla="*/ 3394006 w 4606580"/>
                  <a:gd name="connsiteY3" fmla="*/ 437322 h 1888435"/>
                  <a:gd name="connsiteX4" fmla="*/ 3244920 w 4606580"/>
                  <a:gd name="connsiteY4" fmla="*/ 556591 h 1888435"/>
                  <a:gd name="connsiteX5" fmla="*/ 3137557 w 4606580"/>
                  <a:gd name="connsiteY5" fmla="*/ 594381 h 1888435"/>
                  <a:gd name="connsiteX6" fmla="*/ 3016320 w 4606580"/>
                  <a:gd name="connsiteY6" fmla="*/ 576470 h 1888435"/>
                  <a:gd name="connsiteX7" fmla="*/ 2946746 w 4606580"/>
                  <a:gd name="connsiteY7" fmla="*/ 546652 h 1888435"/>
                  <a:gd name="connsiteX8" fmla="*/ 2845594 w 4606580"/>
                  <a:gd name="connsiteY8" fmla="*/ 558144 h 1888435"/>
                  <a:gd name="connsiteX9" fmla="*/ 2778712 w 4606580"/>
                  <a:gd name="connsiteY9" fmla="*/ 610222 h 1888435"/>
                  <a:gd name="connsiteX10" fmla="*/ 2640289 w 4606580"/>
                  <a:gd name="connsiteY10" fmla="*/ 709612 h 1888435"/>
                  <a:gd name="connsiteX11" fmla="*/ 2519363 w 4606580"/>
                  <a:gd name="connsiteY11" fmla="*/ 715617 h 1888435"/>
                  <a:gd name="connsiteX12" fmla="*/ 2369344 w 4606580"/>
                  <a:gd name="connsiteY12" fmla="*/ 667682 h 1888435"/>
                  <a:gd name="connsiteX13" fmla="*/ 2222535 w 4606580"/>
                  <a:gd name="connsiteY13" fmla="*/ 570568 h 1888435"/>
                  <a:gd name="connsiteX14" fmla="*/ 2062163 w 4606580"/>
                  <a:gd name="connsiteY14" fmla="*/ 477078 h 1888435"/>
                  <a:gd name="connsiteX15" fmla="*/ 1966395 w 4606580"/>
                  <a:gd name="connsiteY15" fmla="*/ 441671 h 1888435"/>
                  <a:gd name="connsiteX16" fmla="*/ 1823624 w 4606580"/>
                  <a:gd name="connsiteY16" fmla="*/ 387626 h 1888435"/>
                  <a:gd name="connsiteX17" fmla="*/ 1724233 w 4606580"/>
                  <a:gd name="connsiteY17" fmla="*/ 447261 h 1888435"/>
                  <a:gd name="connsiteX18" fmla="*/ 1679713 w 4606580"/>
                  <a:gd name="connsiteY18" fmla="*/ 489088 h 1888435"/>
                  <a:gd name="connsiteX19" fmla="*/ 1722680 w 4606580"/>
                  <a:gd name="connsiteY19" fmla="*/ 725971 h 1888435"/>
                  <a:gd name="connsiteX20" fmla="*/ 1734172 w 4606580"/>
                  <a:gd name="connsiteY20" fmla="*/ 874643 h 1888435"/>
                  <a:gd name="connsiteX21" fmla="*/ 1701972 w 4606580"/>
                  <a:gd name="connsiteY21" fmla="*/ 919990 h 1888435"/>
                  <a:gd name="connsiteX22" fmla="*/ 1628776 w 4606580"/>
                  <a:gd name="connsiteY22" fmla="*/ 958194 h 1888435"/>
                  <a:gd name="connsiteX23" fmla="*/ 1515511 w 4606580"/>
                  <a:gd name="connsiteY23" fmla="*/ 914400 h 1888435"/>
                  <a:gd name="connsiteX24" fmla="*/ 1339402 w 4606580"/>
                  <a:gd name="connsiteY24" fmla="*/ 736324 h 1888435"/>
                  <a:gd name="connsiteX25" fmla="*/ 1200254 w 4606580"/>
                  <a:gd name="connsiteY25" fmla="*/ 599558 h 1888435"/>
                  <a:gd name="connsiteX26" fmla="*/ 1084608 w 4606580"/>
                  <a:gd name="connsiteY26" fmla="*/ 544271 h 1888435"/>
                  <a:gd name="connsiteX27" fmla="*/ 1018554 w 4606580"/>
                  <a:gd name="connsiteY27" fmla="*/ 377687 h 1888435"/>
                  <a:gd name="connsiteX28" fmla="*/ 958920 w 4606580"/>
                  <a:gd name="connsiteY28" fmla="*/ 278296 h 1888435"/>
                  <a:gd name="connsiteX29" fmla="*/ 909224 w 4606580"/>
                  <a:gd name="connsiteY29" fmla="*/ 238539 h 1888435"/>
                  <a:gd name="connsiteX30" fmla="*/ 864394 w 4606580"/>
                  <a:gd name="connsiteY30" fmla="*/ 236676 h 1888435"/>
                  <a:gd name="connsiteX31" fmla="*/ 829711 w 4606580"/>
                  <a:gd name="connsiteY31" fmla="*/ 278296 h 1888435"/>
                  <a:gd name="connsiteX32" fmla="*/ 759620 w 4606580"/>
                  <a:gd name="connsiteY32" fmla="*/ 358119 h 1888435"/>
                  <a:gd name="connsiteX33" fmla="*/ 706507 w 4606580"/>
                  <a:gd name="connsiteY33" fmla="*/ 347455 h 1888435"/>
                  <a:gd name="connsiteX34" fmla="*/ 642110 w 4606580"/>
                  <a:gd name="connsiteY34" fmla="*/ 347455 h 1888435"/>
                  <a:gd name="connsiteX35" fmla="*/ 606598 w 4606580"/>
                  <a:gd name="connsiteY35" fmla="*/ 419100 h 1888435"/>
                  <a:gd name="connsiteX36" fmla="*/ 528638 w 4606580"/>
                  <a:gd name="connsiteY36" fmla="*/ 534332 h 1888435"/>
                  <a:gd name="connsiteX37" fmla="*/ 450471 w 4606580"/>
                  <a:gd name="connsiteY37" fmla="*/ 546238 h 1888435"/>
                  <a:gd name="connsiteX38" fmla="*/ 349112 w 4606580"/>
                  <a:gd name="connsiteY38" fmla="*/ 553382 h 1888435"/>
                  <a:gd name="connsiteX39" fmla="*/ 311944 w 4606580"/>
                  <a:gd name="connsiteY39" fmla="*/ 486707 h 1888435"/>
                  <a:gd name="connsiteX40" fmla="*/ 268874 w 4606580"/>
                  <a:gd name="connsiteY40" fmla="*/ 389386 h 1888435"/>
                  <a:gd name="connsiteX41" fmla="*/ 213485 w 4606580"/>
                  <a:gd name="connsiteY41" fmla="*/ 298174 h 1888435"/>
                  <a:gd name="connsiteX42" fmla="*/ 154678 w 4606580"/>
                  <a:gd name="connsiteY42" fmla="*/ 176522 h 1888435"/>
                  <a:gd name="connsiteX43" fmla="*/ 121445 w 4606580"/>
                  <a:gd name="connsiteY43" fmla="*/ 134282 h 1888435"/>
                  <a:gd name="connsiteX44" fmla="*/ 54459 w 4606580"/>
                  <a:gd name="connsiteY44" fmla="*/ 149087 h 1888435"/>
                  <a:gd name="connsiteX45" fmla="*/ 19051 w 4606580"/>
                  <a:gd name="connsiteY45" fmla="*/ 195987 h 1888435"/>
                  <a:gd name="connsiteX46" fmla="*/ 0 w 4606580"/>
                  <a:gd name="connsiteY46" fmla="*/ 286268 h 1888435"/>
                  <a:gd name="connsiteX47" fmla="*/ 26194 w 4606580"/>
                  <a:gd name="connsiteY47" fmla="*/ 365263 h 1888435"/>
                  <a:gd name="connsiteX48" fmla="*/ 84276 w 4606580"/>
                  <a:gd name="connsiteY48" fmla="*/ 457200 h 1888435"/>
                  <a:gd name="connsiteX49" fmla="*/ 113679 w 4606580"/>
                  <a:gd name="connsiteY49" fmla="*/ 601111 h 1888435"/>
                  <a:gd name="connsiteX50" fmla="*/ 84276 w 4606580"/>
                  <a:gd name="connsiteY50" fmla="*/ 795130 h 1888435"/>
                  <a:gd name="connsiteX51" fmla="*/ 84276 w 4606580"/>
                  <a:gd name="connsiteY51" fmla="*/ 904461 h 1888435"/>
                  <a:gd name="connsiteX52" fmla="*/ 193606 w 4606580"/>
                  <a:gd name="connsiteY52" fmla="*/ 993913 h 1888435"/>
                  <a:gd name="connsiteX53" fmla="*/ 402328 w 4606580"/>
                  <a:gd name="connsiteY53" fmla="*/ 1043609 h 1888435"/>
                  <a:gd name="connsiteX54" fmla="*/ 479460 w 4606580"/>
                  <a:gd name="connsiteY54" fmla="*/ 1065040 h 1888435"/>
                  <a:gd name="connsiteX55" fmla="*/ 521598 w 4606580"/>
                  <a:gd name="connsiteY55" fmla="*/ 1143000 h 1888435"/>
                  <a:gd name="connsiteX56" fmla="*/ 534332 w 4606580"/>
                  <a:gd name="connsiteY56" fmla="*/ 1247153 h 1888435"/>
                  <a:gd name="connsiteX57" fmla="*/ 609808 w 4606580"/>
                  <a:gd name="connsiteY57" fmla="*/ 1290845 h 1888435"/>
                  <a:gd name="connsiteX58" fmla="*/ 697293 w 4606580"/>
                  <a:gd name="connsiteY58" fmla="*/ 1250778 h 1888435"/>
                  <a:gd name="connsiteX59" fmla="*/ 784467 w 4606580"/>
                  <a:gd name="connsiteY59" fmla="*/ 1231624 h 1888435"/>
                  <a:gd name="connsiteX60" fmla="*/ 871538 w 4606580"/>
                  <a:gd name="connsiteY60" fmla="*/ 1131818 h 1888435"/>
                  <a:gd name="connsiteX61" fmla="*/ 954882 w 4606580"/>
                  <a:gd name="connsiteY61" fmla="*/ 1055826 h 1888435"/>
                  <a:gd name="connsiteX62" fmla="*/ 1028493 w 4606580"/>
                  <a:gd name="connsiteY62" fmla="*/ 1033670 h 1888435"/>
                  <a:gd name="connsiteX63" fmla="*/ 1147763 w 4606580"/>
                  <a:gd name="connsiteY63" fmla="*/ 1055826 h 1888435"/>
                  <a:gd name="connsiteX64" fmla="*/ 1273659 w 4606580"/>
                  <a:gd name="connsiteY64" fmla="*/ 1110284 h 1888435"/>
                  <a:gd name="connsiteX65" fmla="*/ 1412909 w 4606580"/>
                  <a:gd name="connsiteY65" fmla="*/ 1151697 h 1888435"/>
                  <a:gd name="connsiteX66" fmla="*/ 1555267 w 4606580"/>
                  <a:gd name="connsiteY66" fmla="*/ 1169608 h 1888435"/>
                  <a:gd name="connsiteX67" fmla="*/ 1650207 w 4606580"/>
                  <a:gd name="connsiteY67" fmla="*/ 1282044 h 1888435"/>
                  <a:gd name="connsiteX68" fmla="*/ 1740902 w 4606580"/>
                  <a:gd name="connsiteY68" fmla="*/ 1330187 h 1888435"/>
                  <a:gd name="connsiteX69" fmla="*/ 1838636 w 4606580"/>
                  <a:gd name="connsiteY69" fmla="*/ 1350893 h 1888435"/>
                  <a:gd name="connsiteX70" fmla="*/ 1992589 w 4606580"/>
                  <a:gd name="connsiteY70" fmla="*/ 1331843 h 1888435"/>
                  <a:gd name="connsiteX71" fmla="*/ 2251006 w 4606580"/>
                  <a:gd name="connsiteY71" fmla="*/ 1242391 h 1888435"/>
                  <a:gd name="connsiteX72" fmla="*/ 2469667 w 4606580"/>
                  <a:gd name="connsiteY72" fmla="*/ 1143000 h 1888435"/>
                  <a:gd name="connsiteX73" fmla="*/ 2658511 w 4606580"/>
                  <a:gd name="connsiteY73" fmla="*/ 1030150 h 1888435"/>
                  <a:gd name="connsiteX74" fmla="*/ 2777780 w 4606580"/>
                  <a:gd name="connsiteY74" fmla="*/ 1033670 h 1888435"/>
                  <a:gd name="connsiteX75" fmla="*/ 2922934 w 4606580"/>
                  <a:gd name="connsiteY75" fmla="*/ 1033670 h 1888435"/>
                  <a:gd name="connsiteX76" fmla="*/ 3045827 w 4606580"/>
                  <a:gd name="connsiteY76" fmla="*/ 1085022 h 1888435"/>
                  <a:gd name="connsiteX77" fmla="*/ 3168616 w 4606580"/>
                  <a:gd name="connsiteY77" fmla="*/ 1311965 h 1888435"/>
                  <a:gd name="connsiteX78" fmla="*/ 3173793 w 4606580"/>
                  <a:gd name="connsiteY78" fmla="*/ 1592642 h 1888435"/>
                  <a:gd name="connsiteX79" fmla="*/ 3225041 w 4606580"/>
                  <a:gd name="connsiteY79" fmla="*/ 1689652 h 1888435"/>
                  <a:gd name="connsiteX80" fmla="*/ 3344311 w 4606580"/>
                  <a:gd name="connsiteY80" fmla="*/ 1828800 h 1888435"/>
                  <a:gd name="connsiteX81" fmla="*/ 3433763 w 4606580"/>
                  <a:gd name="connsiteY81" fmla="*/ 1888435 h 1888435"/>
                  <a:gd name="connsiteX82" fmla="*/ 3572911 w 4606580"/>
                  <a:gd name="connsiteY82" fmla="*/ 1868556 h 1888435"/>
                  <a:gd name="connsiteX83" fmla="*/ 3751815 w 4606580"/>
                  <a:gd name="connsiteY83" fmla="*/ 1789043 h 1888435"/>
                  <a:gd name="connsiteX84" fmla="*/ 4049989 w 4606580"/>
                  <a:gd name="connsiteY84" fmla="*/ 1689652 h 1888435"/>
                  <a:gd name="connsiteX85" fmla="*/ 4228893 w 4606580"/>
                  <a:gd name="connsiteY85" fmla="*/ 1490870 h 1888435"/>
                  <a:gd name="connsiteX86" fmla="*/ 4298467 w 4606580"/>
                  <a:gd name="connsiteY86" fmla="*/ 1282148 h 1888435"/>
                  <a:gd name="connsiteX87" fmla="*/ 4308406 w 4606580"/>
                  <a:gd name="connsiteY87" fmla="*/ 1073426 h 1888435"/>
                  <a:gd name="connsiteX88" fmla="*/ 4328285 w 4606580"/>
                  <a:gd name="connsiteY88" fmla="*/ 884583 h 1888435"/>
                  <a:gd name="connsiteX89" fmla="*/ 4427676 w 4606580"/>
                  <a:gd name="connsiteY89" fmla="*/ 715617 h 1888435"/>
                  <a:gd name="connsiteX90" fmla="*/ 4527067 w 4606580"/>
                  <a:gd name="connsiteY90" fmla="*/ 546652 h 1888435"/>
                  <a:gd name="connsiteX91" fmla="*/ 4606580 w 4606580"/>
                  <a:gd name="connsiteY91" fmla="*/ 308113 h 1888435"/>
                  <a:gd name="connsiteX92" fmla="*/ 4576763 w 4606580"/>
                  <a:gd name="connsiteY92" fmla="*/ 119270 h 1888435"/>
                  <a:gd name="connsiteX93" fmla="*/ 4537006 w 4606580"/>
                  <a:gd name="connsiteY93" fmla="*/ 49696 h 1888435"/>
                  <a:gd name="connsiteX94" fmla="*/ 4477372 w 4606580"/>
                  <a:gd name="connsiteY94" fmla="*/ 19878 h 1888435"/>
                  <a:gd name="connsiteX95" fmla="*/ 4358102 w 4606580"/>
                  <a:gd name="connsiteY95" fmla="*/ 119270 h 1888435"/>
                  <a:gd name="connsiteX96" fmla="*/ 4258711 w 4606580"/>
                  <a:gd name="connsiteY96" fmla="*/ 188843 h 1888435"/>
                  <a:gd name="connsiteX97" fmla="*/ 4149380 w 4606580"/>
                  <a:gd name="connsiteY97" fmla="*/ 168965 h 1888435"/>
                  <a:gd name="connsiteX98" fmla="*/ 4069867 w 4606580"/>
                  <a:gd name="connsiteY98" fmla="*/ 99391 h 1888435"/>
                  <a:gd name="connsiteX99" fmla="*/ 4040050 w 4606580"/>
                  <a:gd name="connsiteY99" fmla="*/ 0 h 1888435"/>
                  <a:gd name="connsiteX100" fmla="*/ 3910841 w 4606580"/>
                  <a:gd name="connsiteY100" fmla="*/ 9939 h 1888435"/>
                  <a:gd name="connsiteX0" fmla="*/ 3910841 w 4606580"/>
                  <a:gd name="connsiteY0" fmla="*/ 9939 h 1888435"/>
                  <a:gd name="connsiteX1" fmla="*/ 3731937 w 4606580"/>
                  <a:gd name="connsiteY1" fmla="*/ 119270 h 1888435"/>
                  <a:gd name="connsiteX2" fmla="*/ 3503337 w 4606580"/>
                  <a:gd name="connsiteY2" fmla="*/ 218661 h 1888435"/>
                  <a:gd name="connsiteX3" fmla="*/ 3394006 w 4606580"/>
                  <a:gd name="connsiteY3" fmla="*/ 437322 h 1888435"/>
                  <a:gd name="connsiteX4" fmla="*/ 3244920 w 4606580"/>
                  <a:gd name="connsiteY4" fmla="*/ 556591 h 1888435"/>
                  <a:gd name="connsiteX5" fmla="*/ 3137557 w 4606580"/>
                  <a:gd name="connsiteY5" fmla="*/ 594381 h 1888435"/>
                  <a:gd name="connsiteX6" fmla="*/ 3016320 w 4606580"/>
                  <a:gd name="connsiteY6" fmla="*/ 576470 h 1888435"/>
                  <a:gd name="connsiteX7" fmla="*/ 2946746 w 4606580"/>
                  <a:gd name="connsiteY7" fmla="*/ 546652 h 1888435"/>
                  <a:gd name="connsiteX8" fmla="*/ 2845594 w 4606580"/>
                  <a:gd name="connsiteY8" fmla="*/ 558144 h 1888435"/>
                  <a:gd name="connsiteX9" fmla="*/ 2778712 w 4606580"/>
                  <a:gd name="connsiteY9" fmla="*/ 610222 h 1888435"/>
                  <a:gd name="connsiteX10" fmla="*/ 2640289 w 4606580"/>
                  <a:gd name="connsiteY10" fmla="*/ 709612 h 1888435"/>
                  <a:gd name="connsiteX11" fmla="*/ 2519363 w 4606580"/>
                  <a:gd name="connsiteY11" fmla="*/ 715617 h 1888435"/>
                  <a:gd name="connsiteX12" fmla="*/ 2369344 w 4606580"/>
                  <a:gd name="connsiteY12" fmla="*/ 667682 h 1888435"/>
                  <a:gd name="connsiteX13" fmla="*/ 2222535 w 4606580"/>
                  <a:gd name="connsiteY13" fmla="*/ 570568 h 1888435"/>
                  <a:gd name="connsiteX14" fmla="*/ 2062163 w 4606580"/>
                  <a:gd name="connsiteY14" fmla="*/ 477078 h 1888435"/>
                  <a:gd name="connsiteX15" fmla="*/ 1966395 w 4606580"/>
                  <a:gd name="connsiteY15" fmla="*/ 441671 h 1888435"/>
                  <a:gd name="connsiteX16" fmla="*/ 1823624 w 4606580"/>
                  <a:gd name="connsiteY16" fmla="*/ 387626 h 1888435"/>
                  <a:gd name="connsiteX17" fmla="*/ 1724233 w 4606580"/>
                  <a:gd name="connsiteY17" fmla="*/ 447261 h 1888435"/>
                  <a:gd name="connsiteX18" fmla="*/ 1679713 w 4606580"/>
                  <a:gd name="connsiteY18" fmla="*/ 489088 h 1888435"/>
                  <a:gd name="connsiteX19" fmla="*/ 1722680 w 4606580"/>
                  <a:gd name="connsiteY19" fmla="*/ 725971 h 1888435"/>
                  <a:gd name="connsiteX20" fmla="*/ 1734172 w 4606580"/>
                  <a:gd name="connsiteY20" fmla="*/ 874643 h 1888435"/>
                  <a:gd name="connsiteX21" fmla="*/ 1701972 w 4606580"/>
                  <a:gd name="connsiteY21" fmla="*/ 919990 h 1888435"/>
                  <a:gd name="connsiteX22" fmla="*/ 1628776 w 4606580"/>
                  <a:gd name="connsiteY22" fmla="*/ 958194 h 1888435"/>
                  <a:gd name="connsiteX23" fmla="*/ 1515511 w 4606580"/>
                  <a:gd name="connsiteY23" fmla="*/ 914400 h 1888435"/>
                  <a:gd name="connsiteX24" fmla="*/ 1339402 w 4606580"/>
                  <a:gd name="connsiteY24" fmla="*/ 736324 h 1888435"/>
                  <a:gd name="connsiteX25" fmla="*/ 1200254 w 4606580"/>
                  <a:gd name="connsiteY25" fmla="*/ 599558 h 1888435"/>
                  <a:gd name="connsiteX26" fmla="*/ 1084608 w 4606580"/>
                  <a:gd name="connsiteY26" fmla="*/ 544271 h 1888435"/>
                  <a:gd name="connsiteX27" fmla="*/ 1018554 w 4606580"/>
                  <a:gd name="connsiteY27" fmla="*/ 377687 h 1888435"/>
                  <a:gd name="connsiteX28" fmla="*/ 958920 w 4606580"/>
                  <a:gd name="connsiteY28" fmla="*/ 278296 h 1888435"/>
                  <a:gd name="connsiteX29" fmla="*/ 909224 w 4606580"/>
                  <a:gd name="connsiteY29" fmla="*/ 238539 h 1888435"/>
                  <a:gd name="connsiteX30" fmla="*/ 864394 w 4606580"/>
                  <a:gd name="connsiteY30" fmla="*/ 236676 h 1888435"/>
                  <a:gd name="connsiteX31" fmla="*/ 829711 w 4606580"/>
                  <a:gd name="connsiteY31" fmla="*/ 278296 h 1888435"/>
                  <a:gd name="connsiteX32" fmla="*/ 759620 w 4606580"/>
                  <a:gd name="connsiteY32" fmla="*/ 358119 h 1888435"/>
                  <a:gd name="connsiteX33" fmla="*/ 706507 w 4606580"/>
                  <a:gd name="connsiteY33" fmla="*/ 347455 h 1888435"/>
                  <a:gd name="connsiteX34" fmla="*/ 642110 w 4606580"/>
                  <a:gd name="connsiteY34" fmla="*/ 347455 h 1888435"/>
                  <a:gd name="connsiteX35" fmla="*/ 606598 w 4606580"/>
                  <a:gd name="connsiteY35" fmla="*/ 419100 h 1888435"/>
                  <a:gd name="connsiteX36" fmla="*/ 528638 w 4606580"/>
                  <a:gd name="connsiteY36" fmla="*/ 534332 h 1888435"/>
                  <a:gd name="connsiteX37" fmla="*/ 450471 w 4606580"/>
                  <a:gd name="connsiteY37" fmla="*/ 546238 h 1888435"/>
                  <a:gd name="connsiteX38" fmla="*/ 349112 w 4606580"/>
                  <a:gd name="connsiteY38" fmla="*/ 553382 h 1888435"/>
                  <a:gd name="connsiteX39" fmla="*/ 311944 w 4606580"/>
                  <a:gd name="connsiteY39" fmla="*/ 486707 h 1888435"/>
                  <a:gd name="connsiteX40" fmla="*/ 268874 w 4606580"/>
                  <a:gd name="connsiteY40" fmla="*/ 389386 h 1888435"/>
                  <a:gd name="connsiteX41" fmla="*/ 213485 w 4606580"/>
                  <a:gd name="connsiteY41" fmla="*/ 298174 h 1888435"/>
                  <a:gd name="connsiteX42" fmla="*/ 154678 w 4606580"/>
                  <a:gd name="connsiteY42" fmla="*/ 176522 h 1888435"/>
                  <a:gd name="connsiteX43" fmla="*/ 121445 w 4606580"/>
                  <a:gd name="connsiteY43" fmla="*/ 134282 h 1888435"/>
                  <a:gd name="connsiteX44" fmla="*/ 54459 w 4606580"/>
                  <a:gd name="connsiteY44" fmla="*/ 149087 h 1888435"/>
                  <a:gd name="connsiteX45" fmla="*/ 19051 w 4606580"/>
                  <a:gd name="connsiteY45" fmla="*/ 195987 h 1888435"/>
                  <a:gd name="connsiteX46" fmla="*/ 0 w 4606580"/>
                  <a:gd name="connsiteY46" fmla="*/ 286268 h 1888435"/>
                  <a:gd name="connsiteX47" fmla="*/ 26194 w 4606580"/>
                  <a:gd name="connsiteY47" fmla="*/ 365263 h 1888435"/>
                  <a:gd name="connsiteX48" fmla="*/ 84276 w 4606580"/>
                  <a:gd name="connsiteY48" fmla="*/ 457200 h 1888435"/>
                  <a:gd name="connsiteX49" fmla="*/ 113679 w 4606580"/>
                  <a:gd name="connsiteY49" fmla="*/ 601111 h 1888435"/>
                  <a:gd name="connsiteX50" fmla="*/ 84276 w 4606580"/>
                  <a:gd name="connsiteY50" fmla="*/ 795130 h 1888435"/>
                  <a:gd name="connsiteX51" fmla="*/ 84276 w 4606580"/>
                  <a:gd name="connsiteY51" fmla="*/ 904461 h 1888435"/>
                  <a:gd name="connsiteX52" fmla="*/ 167412 w 4606580"/>
                  <a:gd name="connsiteY52" fmla="*/ 993913 h 1888435"/>
                  <a:gd name="connsiteX53" fmla="*/ 402328 w 4606580"/>
                  <a:gd name="connsiteY53" fmla="*/ 1043609 h 1888435"/>
                  <a:gd name="connsiteX54" fmla="*/ 479460 w 4606580"/>
                  <a:gd name="connsiteY54" fmla="*/ 1065040 h 1888435"/>
                  <a:gd name="connsiteX55" fmla="*/ 521598 w 4606580"/>
                  <a:gd name="connsiteY55" fmla="*/ 1143000 h 1888435"/>
                  <a:gd name="connsiteX56" fmla="*/ 534332 w 4606580"/>
                  <a:gd name="connsiteY56" fmla="*/ 1247153 h 1888435"/>
                  <a:gd name="connsiteX57" fmla="*/ 609808 w 4606580"/>
                  <a:gd name="connsiteY57" fmla="*/ 1290845 h 1888435"/>
                  <a:gd name="connsiteX58" fmla="*/ 697293 w 4606580"/>
                  <a:gd name="connsiteY58" fmla="*/ 1250778 h 1888435"/>
                  <a:gd name="connsiteX59" fmla="*/ 784467 w 4606580"/>
                  <a:gd name="connsiteY59" fmla="*/ 1231624 h 1888435"/>
                  <a:gd name="connsiteX60" fmla="*/ 871538 w 4606580"/>
                  <a:gd name="connsiteY60" fmla="*/ 1131818 h 1888435"/>
                  <a:gd name="connsiteX61" fmla="*/ 954882 w 4606580"/>
                  <a:gd name="connsiteY61" fmla="*/ 1055826 h 1888435"/>
                  <a:gd name="connsiteX62" fmla="*/ 1028493 w 4606580"/>
                  <a:gd name="connsiteY62" fmla="*/ 1033670 h 1888435"/>
                  <a:gd name="connsiteX63" fmla="*/ 1147763 w 4606580"/>
                  <a:gd name="connsiteY63" fmla="*/ 1055826 h 1888435"/>
                  <a:gd name="connsiteX64" fmla="*/ 1273659 w 4606580"/>
                  <a:gd name="connsiteY64" fmla="*/ 1110284 h 1888435"/>
                  <a:gd name="connsiteX65" fmla="*/ 1412909 w 4606580"/>
                  <a:gd name="connsiteY65" fmla="*/ 1151697 h 1888435"/>
                  <a:gd name="connsiteX66" fmla="*/ 1555267 w 4606580"/>
                  <a:gd name="connsiteY66" fmla="*/ 1169608 h 1888435"/>
                  <a:gd name="connsiteX67" fmla="*/ 1650207 w 4606580"/>
                  <a:gd name="connsiteY67" fmla="*/ 1282044 h 1888435"/>
                  <a:gd name="connsiteX68" fmla="*/ 1740902 w 4606580"/>
                  <a:gd name="connsiteY68" fmla="*/ 1330187 h 1888435"/>
                  <a:gd name="connsiteX69" fmla="*/ 1838636 w 4606580"/>
                  <a:gd name="connsiteY69" fmla="*/ 1350893 h 1888435"/>
                  <a:gd name="connsiteX70" fmla="*/ 1992589 w 4606580"/>
                  <a:gd name="connsiteY70" fmla="*/ 1331843 h 1888435"/>
                  <a:gd name="connsiteX71" fmla="*/ 2251006 w 4606580"/>
                  <a:gd name="connsiteY71" fmla="*/ 1242391 h 1888435"/>
                  <a:gd name="connsiteX72" fmla="*/ 2469667 w 4606580"/>
                  <a:gd name="connsiteY72" fmla="*/ 1143000 h 1888435"/>
                  <a:gd name="connsiteX73" fmla="*/ 2658511 w 4606580"/>
                  <a:gd name="connsiteY73" fmla="*/ 1030150 h 1888435"/>
                  <a:gd name="connsiteX74" fmla="*/ 2777780 w 4606580"/>
                  <a:gd name="connsiteY74" fmla="*/ 1033670 h 1888435"/>
                  <a:gd name="connsiteX75" fmla="*/ 2922934 w 4606580"/>
                  <a:gd name="connsiteY75" fmla="*/ 1033670 h 1888435"/>
                  <a:gd name="connsiteX76" fmla="*/ 3045827 w 4606580"/>
                  <a:gd name="connsiteY76" fmla="*/ 1085022 h 1888435"/>
                  <a:gd name="connsiteX77" fmla="*/ 3168616 w 4606580"/>
                  <a:gd name="connsiteY77" fmla="*/ 1311965 h 1888435"/>
                  <a:gd name="connsiteX78" fmla="*/ 3173793 w 4606580"/>
                  <a:gd name="connsiteY78" fmla="*/ 1592642 h 1888435"/>
                  <a:gd name="connsiteX79" fmla="*/ 3225041 w 4606580"/>
                  <a:gd name="connsiteY79" fmla="*/ 1689652 h 1888435"/>
                  <a:gd name="connsiteX80" fmla="*/ 3344311 w 4606580"/>
                  <a:gd name="connsiteY80" fmla="*/ 1828800 h 1888435"/>
                  <a:gd name="connsiteX81" fmla="*/ 3433763 w 4606580"/>
                  <a:gd name="connsiteY81" fmla="*/ 1888435 h 1888435"/>
                  <a:gd name="connsiteX82" fmla="*/ 3572911 w 4606580"/>
                  <a:gd name="connsiteY82" fmla="*/ 1868556 h 1888435"/>
                  <a:gd name="connsiteX83" fmla="*/ 3751815 w 4606580"/>
                  <a:gd name="connsiteY83" fmla="*/ 1789043 h 1888435"/>
                  <a:gd name="connsiteX84" fmla="*/ 4049989 w 4606580"/>
                  <a:gd name="connsiteY84" fmla="*/ 1689652 h 1888435"/>
                  <a:gd name="connsiteX85" fmla="*/ 4228893 w 4606580"/>
                  <a:gd name="connsiteY85" fmla="*/ 1490870 h 1888435"/>
                  <a:gd name="connsiteX86" fmla="*/ 4298467 w 4606580"/>
                  <a:gd name="connsiteY86" fmla="*/ 1282148 h 1888435"/>
                  <a:gd name="connsiteX87" fmla="*/ 4308406 w 4606580"/>
                  <a:gd name="connsiteY87" fmla="*/ 1073426 h 1888435"/>
                  <a:gd name="connsiteX88" fmla="*/ 4328285 w 4606580"/>
                  <a:gd name="connsiteY88" fmla="*/ 884583 h 1888435"/>
                  <a:gd name="connsiteX89" fmla="*/ 4427676 w 4606580"/>
                  <a:gd name="connsiteY89" fmla="*/ 715617 h 1888435"/>
                  <a:gd name="connsiteX90" fmla="*/ 4527067 w 4606580"/>
                  <a:gd name="connsiteY90" fmla="*/ 546652 h 1888435"/>
                  <a:gd name="connsiteX91" fmla="*/ 4606580 w 4606580"/>
                  <a:gd name="connsiteY91" fmla="*/ 308113 h 1888435"/>
                  <a:gd name="connsiteX92" fmla="*/ 4576763 w 4606580"/>
                  <a:gd name="connsiteY92" fmla="*/ 119270 h 1888435"/>
                  <a:gd name="connsiteX93" fmla="*/ 4537006 w 4606580"/>
                  <a:gd name="connsiteY93" fmla="*/ 49696 h 1888435"/>
                  <a:gd name="connsiteX94" fmla="*/ 4477372 w 4606580"/>
                  <a:gd name="connsiteY94" fmla="*/ 19878 h 1888435"/>
                  <a:gd name="connsiteX95" fmla="*/ 4358102 w 4606580"/>
                  <a:gd name="connsiteY95" fmla="*/ 119270 h 1888435"/>
                  <a:gd name="connsiteX96" fmla="*/ 4258711 w 4606580"/>
                  <a:gd name="connsiteY96" fmla="*/ 188843 h 1888435"/>
                  <a:gd name="connsiteX97" fmla="*/ 4149380 w 4606580"/>
                  <a:gd name="connsiteY97" fmla="*/ 168965 h 1888435"/>
                  <a:gd name="connsiteX98" fmla="*/ 4069867 w 4606580"/>
                  <a:gd name="connsiteY98" fmla="*/ 99391 h 1888435"/>
                  <a:gd name="connsiteX99" fmla="*/ 4040050 w 4606580"/>
                  <a:gd name="connsiteY99" fmla="*/ 0 h 1888435"/>
                  <a:gd name="connsiteX100" fmla="*/ 3910841 w 4606580"/>
                  <a:gd name="connsiteY100" fmla="*/ 9939 h 1888435"/>
                  <a:gd name="connsiteX0" fmla="*/ 3910841 w 4606580"/>
                  <a:gd name="connsiteY0" fmla="*/ 9939 h 1888435"/>
                  <a:gd name="connsiteX1" fmla="*/ 3731937 w 4606580"/>
                  <a:gd name="connsiteY1" fmla="*/ 119270 h 1888435"/>
                  <a:gd name="connsiteX2" fmla="*/ 3503337 w 4606580"/>
                  <a:gd name="connsiteY2" fmla="*/ 218661 h 1888435"/>
                  <a:gd name="connsiteX3" fmla="*/ 3394006 w 4606580"/>
                  <a:gd name="connsiteY3" fmla="*/ 437322 h 1888435"/>
                  <a:gd name="connsiteX4" fmla="*/ 3244920 w 4606580"/>
                  <a:gd name="connsiteY4" fmla="*/ 556591 h 1888435"/>
                  <a:gd name="connsiteX5" fmla="*/ 3137557 w 4606580"/>
                  <a:gd name="connsiteY5" fmla="*/ 594381 h 1888435"/>
                  <a:gd name="connsiteX6" fmla="*/ 3016320 w 4606580"/>
                  <a:gd name="connsiteY6" fmla="*/ 576470 h 1888435"/>
                  <a:gd name="connsiteX7" fmla="*/ 2946746 w 4606580"/>
                  <a:gd name="connsiteY7" fmla="*/ 546652 h 1888435"/>
                  <a:gd name="connsiteX8" fmla="*/ 2845594 w 4606580"/>
                  <a:gd name="connsiteY8" fmla="*/ 558144 h 1888435"/>
                  <a:gd name="connsiteX9" fmla="*/ 2778712 w 4606580"/>
                  <a:gd name="connsiteY9" fmla="*/ 610222 h 1888435"/>
                  <a:gd name="connsiteX10" fmla="*/ 2640289 w 4606580"/>
                  <a:gd name="connsiteY10" fmla="*/ 709612 h 1888435"/>
                  <a:gd name="connsiteX11" fmla="*/ 2519363 w 4606580"/>
                  <a:gd name="connsiteY11" fmla="*/ 715617 h 1888435"/>
                  <a:gd name="connsiteX12" fmla="*/ 2369344 w 4606580"/>
                  <a:gd name="connsiteY12" fmla="*/ 667682 h 1888435"/>
                  <a:gd name="connsiteX13" fmla="*/ 2222535 w 4606580"/>
                  <a:gd name="connsiteY13" fmla="*/ 570568 h 1888435"/>
                  <a:gd name="connsiteX14" fmla="*/ 2062163 w 4606580"/>
                  <a:gd name="connsiteY14" fmla="*/ 477078 h 1888435"/>
                  <a:gd name="connsiteX15" fmla="*/ 1966395 w 4606580"/>
                  <a:gd name="connsiteY15" fmla="*/ 441671 h 1888435"/>
                  <a:gd name="connsiteX16" fmla="*/ 1823624 w 4606580"/>
                  <a:gd name="connsiteY16" fmla="*/ 387626 h 1888435"/>
                  <a:gd name="connsiteX17" fmla="*/ 1724233 w 4606580"/>
                  <a:gd name="connsiteY17" fmla="*/ 447261 h 1888435"/>
                  <a:gd name="connsiteX18" fmla="*/ 1679713 w 4606580"/>
                  <a:gd name="connsiteY18" fmla="*/ 489088 h 1888435"/>
                  <a:gd name="connsiteX19" fmla="*/ 1722680 w 4606580"/>
                  <a:gd name="connsiteY19" fmla="*/ 725971 h 1888435"/>
                  <a:gd name="connsiteX20" fmla="*/ 1734172 w 4606580"/>
                  <a:gd name="connsiteY20" fmla="*/ 874643 h 1888435"/>
                  <a:gd name="connsiteX21" fmla="*/ 1701972 w 4606580"/>
                  <a:gd name="connsiteY21" fmla="*/ 919990 h 1888435"/>
                  <a:gd name="connsiteX22" fmla="*/ 1628776 w 4606580"/>
                  <a:gd name="connsiteY22" fmla="*/ 958194 h 1888435"/>
                  <a:gd name="connsiteX23" fmla="*/ 1515511 w 4606580"/>
                  <a:gd name="connsiteY23" fmla="*/ 914400 h 1888435"/>
                  <a:gd name="connsiteX24" fmla="*/ 1339402 w 4606580"/>
                  <a:gd name="connsiteY24" fmla="*/ 736324 h 1888435"/>
                  <a:gd name="connsiteX25" fmla="*/ 1200254 w 4606580"/>
                  <a:gd name="connsiteY25" fmla="*/ 599558 h 1888435"/>
                  <a:gd name="connsiteX26" fmla="*/ 1084608 w 4606580"/>
                  <a:gd name="connsiteY26" fmla="*/ 544271 h 1888435"/>
                  <a:gd name="connsiteX27" fmla="*/ 1018554 w 4606580"/>
                  <a:gd name="connsiteY27" fmla="*/ 377687 h 1888435"/>
                  <a:gd name="connsiteX28" fmla="*/ 958920 w 4606580"/>
                  <a:gd name="connsiteY28" fmla="*/ 278296 h 1888435"/>
                  <a:gd name="connsiteX29" fmla="*/ 909224 w 4606580"/>
                  <a:gd name="connsiteY29" fmla="*/ 238539 h 1888435"/>
                  <a:gd name="connsiteX30" fmla="*/ 864394 w 4606580"/>
                  <a:gd name="connsiteY30" fmla="*/ 236676 h 1888435"/>
                  <a:gd name="connsiteX31" fmla="*/ 829711 w 4606580"/>
                  <a:gd name="connsiteY31" fmla="*/ 278296 h 1888435"/>
                  <a:gd name="connsiteX32" fmla="*/ 759620 w 4606580"/>
                  <a:gd name="connsiteY32" fmla="*/ 358119 h 1888435"/>
                  <a:gd name="connsiteX33" fmla="*/ 706507 w 4606580"/>
                  <a:gd name="connsiteY33" fmla="*/ 347455 h 1888435"/>
                  <a:gd name="connsiteX34" fmla="*/ 642110 w 4606580"/>
                  <a:gd name="connsiteY34" fmla="*/ 347455 h 1888435"/>
                  <a:gd name="connsiteX35" fmla="*/ 606598 w 4606580"/>
                  <a:gd name="connsiteY35" fmla="*/ 419100 h 1888435"/>
                  <a:gd name="connsiteX36" fmla="*/ 528638 w 4606580"/>
                  <a:gd name="connsiteY36" fmla="*/ 534332 h 1888435"/>
                  <a:gd name="connsiteX37" fmla="*/ 450471 w 4606580"/>
                  <a:gd name="connsiteY37" fmla="*/ 546238 h 1888435"/>
                  <a:gd name="connsiteX38" fmla="*/ 349112 w 4606580"/>
                  <a:gd name="connsiteY38" fmla="*/ 553382 h 1888435"/>
                  <a:gd name="connsiteX39" fmla="*/ 311944 w 4606580"/>
                  <a:gd name="connsiteY39" fmla="*/ 486707 h 1888435"/>
                  <a:gd name="connsiteX40" fmla="*/ 268874 w 4606580"/>
                  <a:gd name="connsiteY40" fmla="*/ 389386 h 1888435"/>
                  <a:gd name="connsiteX41" fmla="*/ 213485 w 4606580"/>
                  <a:gd name="connsiteY41" fmla="*/ 298174 h 1888435"/>
                  <a:gd name="connsiteX42" fmla="*/ 154678 w 4606580"/>
                  <a:gd name="connsiteY42" fmla="*/ 176522 h 1888435"/>
                  <a:gd name="connsiteX43" fmla="*/ 121445 w 4606580"/>
                  <a:gd name="connsiteY43" fmla="*/ 134282 h 1888435"/>
                  <a:gd name="connsiteX44" fmla="*/ 54459 w 4606580"/>
                  <a:gd name="connsiteY44" fmla="*/ 149087 h 1888435"/>
                  <a:gd name="connsiteX45" fmla="*/ 19051 w 4606580"/>
                  <a:gd name="connsiteY45" fmla="*/ 195987 h 1888435"/>
                  <a:gd name="connsiteX46" fmla="*/ 0 w 4606580"/>
                  <a:gd name="connsiteY46" fmla="*/ 286268 h 1888435"/>
                  <a:gd name="connsiteX47" fmla="*/ 26194 w 4606580"/>
                  <a:gd name="connsiteY47" fmla="*/ 365263 h 1888435"/>
                  <a:gd name="connsiteX48" fmla="*/ 84276 w 4606580"/>
                  <a:gd name="connsiteY48" fmla="*/ 457200 h 1888435"/>
                  <a:gd name="connsiteX49" fmla="*/ 113679 w 4606580"/>
                  <a:gd name="connsiteY49" fmla="*/ 601111 h 1888435"/>
                  <a:gd name="connsiteX50" fmla="*/ 84276 w 4606580"/>
                  <a:gd name="connsiteY50" fmla="*/ 795130 h 1888435"/>
                  <a:gd name="connsiteX51" fmla="*/ 84276 w 4606580"/>
                  <a:gd name="connsiteY51" fmla="*/ 904461 h 1888435"/>
                  <a:gd name="connsiteX52" fmla="*/ 167412 w 4606580"/>
                  <a:gd name="connsiteY52" fmla="*/ 993913 h 1888435"/>
                  <a:gd name="connsiteX53" fmla="*/ 290513 w 4606580"/>
                  <a:gd name="connsiteY53" fmla="*/ 1032013 h 1888435"/>
                  <a:gd name="connsiteX54" fmla="*/ 402328 w 4606580"/>
                  <a:gd name="connsiteY54" fmla="*/ 1043609 h 1888435"/>
                  <a:gd name="connsiteX55" fmla="*/ 479460 w 4606580"/>
                  <a:gd name="connsiteY55" fmla="*/ 1065040 h 1888435"/>
                  <a:gd name="connsiteX56" fmla="*/ 521598 w 4606580"/>
                  <a:gd name="connsiteY56" fmla="*/ 1143000 h 1888435"/>
                  <a:gd name="connsiteX57" fmla="*/ 534332 w 4606580"/>
                  <a:gd name="connsiteY57" fmla="*/ 1247153 h 1888435"/>
                  <a:gd name="connsiteX58" fmla="*/ 609808 w 4606580"/>
                  <a:gd name="connsiteY58" fmla="*/ 1290845 h 1888435"/>
                  <a:gd name="connsiteX59" fmla="*/ 697293 w 4606580"/>
                  <a:gd name="connsiteY59" fmla="*/ 1250778 h 1888435"/>
                  <a:gd name="connsiteX60" fmla="*/ 784467 w 4606580"/>
                  <a:gd name="connsiteY60" fmla="*/ 1231624 h 1888435"/>
                  <a:gd name="connsiteX61" fmla="*/ 871538 w 4606580"/>
                  <a:gd name="connsiteY61" fmla="*/ 1131818 h 1888435"/>
                  <a:gd name="connsiteX62" fmla="*/ 954882 w 4606580"/>
                  <a:gd name="connsiteY62" fmla="*/ 1055826 h 1888435"/>
                  <a:gd name="connsiteX63" fmla="*/ 1028493 w 4606580"/>
                  <a:gd name="connsiteY63" fmla="*/ 1033670 h 1888435"/>
                  <a:gd name="connsiteX64" fmla="*/ 1147763 w 4606580"/>
                  <a:gd name="connsiteY64" fmla="*/ 1055826 h 1888435"/>
                  <a:gd name="connsiteX65" fmla="*/ 1273659 w 4606580"/>
                  <a:gd name="connsiteY65" fmla="*/ 1110284 h 1888435"/>
                  <a:gd name="connsiteX66" fmla="*/ 1412909 w 4606580"/>
                  <a:gd name="connsiteY66" fmla="*/ 1151697 h 1888435"/>
                  <a:gd name="connsiteX67" fmla="*/ 1555267 w 4606580"/>
                  <a:gd name="connsiteY67" fmla="*/ 1169608 h 1888435"/>
                  <a:gd name="connsiteX68" fmla="*/ 1650207 w 4606580"/>
                  <a:gd name="connsiteY68" fmla="*/ 1282044 h 1888435"/>
                  <a:gd name="connsiteX69" fmla="*/ 1740902 w 4606580"/>
                  <a:gd name="connsiteY69" fmla="*/ 1330187 h 1888435"/>
                  <a:gd name="connsiteX70" fmla="*/ 1838636 w 4606580"/>
                  <a:gd name="connsiteY70" fmla="*/ 1350893 h 1888435"/>
                  <a:gd name="connsiteX71" fmla="*/ 1992589 w 4606580"/>
                  <a:gd name="connsiteY71" fmla="*/ 1331843 h 1888435"/>
                  <a:gd name="connsiteX72" fmla="*/ 2251006 w 4606580"/>
                  <a:gd name="connsiteY72" fmla="*/ 1242391 h 1888435"/>
                  <a:gd name="connsiteX73" fmla="*/ 2469667 w 4606580"/>
                  <a:gd name="connsiteY73" fmla="*/ 1143000 h 1888435"/>
                  <a:gd name="connsiteX74" fmla="*/ 2658511 w 4606580"/>
                  <a:gd name="connsiteY74" fmla="*/ 1030150 h 1888435"/>
                  <a:gd name="connsiteX75" fmla="*/ 2777780 w 4606580"/>
                  <a:gd name="connsiteY75" fmla="*/ 1033670 h 1888435"/>
                  <a:gd name="connsiteX76" fmla="*/ 2922934 w 4606580"/>
                  <a:gd name="connsiteY76" fmla="*/ 1033670 h 1888435"/>
                  <a:gd name="connsiteX77" fmla="*/ 3045827 w 4606580"/>
                  <a:gd name="connsiteY77" fmla="*/ 1085022 h 1888435"/>
                  <a:gd name="connsiteX78" fmla="*/ 3168616 w 4606580"/>
                  <a:gd name="connsiteY78" fmla="*/ 1311965 h 1888435"/>
                  <a:gd name="connsiteX79" fmla="*/ 3173793 w 4606580"/>
                  <a:gd name="connsiteY79" fmla="*/ 1592642 h 1888435"/>
                  <a:gd name="connsiteX80" fmla="*/ 3225041 w 4606580"/>
                  <a:gd name="connsiteY80" fmla="*/ 1689652 h 1888435"/>
                  <a:gd name="connsiteX81" fmla="*/ 3344311 w 4606580"/>
                  <a:gd name="connsiteY81" fmla="*/ 1828800 h 1888435"/>
                  <a:gd name="connsiteX82" fmla="*/ 3433763 w 4606580"/>
                  <a:gd name="connsiteY82" fmla="*/ 1888435 h 1888435"/>
                  <a:gd name="connsiteX83" fmla="*/ 3572911 w 4606580"/>
                  <a:gd name="connsiteY83" fmla="*/ 1868556 h 1888435"/>
                  <a:gd name="connsiteX84" fmla="*/ 3751815 w 4606580"/>
                  <a:gd name="connsiteY84" fmla="*/ 1789043 h 1888435"/>
                  <a:gd name="connsiteX85" fmla="*/ 4049989 w 4606580"/>
                  <a:gd name="connsiteY85" fmla="*/ 1689652 h 1888435"/>
                  <a:gd name="connsiteX86" fmla="*/ 4228893 w 4606580"/>
                  <a:gd name="connsiteY86" fmla="*/ 1490870 h 1888435"/>
                  <a:gd name="connsiteX87" fmla="*/ 4298467 w 4606580"/>
                  <a:gd name="connsiteY87" fmla="*/ 1282148 h 1888435"/>
                  <a:gd name="connsiteX88" fmla="*/ 4308406 w 4606580"/>
                  <a:gd name="connsiteY88" fmla="*/ 1073426 h 1888435"/>
                  <a:gd name="connsiteX89" fmla="*/ 4328285 w 4606580"/>
                  <a:gd name="connsiteY89" fmla="*/ 884583 h 1888435"/>
                  <a:gd name="connsiteX90" fmla="*/ 4427676 w 4606580"/>
                  <a:gd name="connsiteY90" fmla="*/ 715617 h 1888435"/>
                  <a:gd name="connsiteX91" fmla="*/ 4527067 w 4606580"/>
                  <a:gd name="connsiteY91" fmla="*/ 546652 h 1888435"/>
                  <a:gd name="connsiteX92" fmla="*/ 4606580 w 4606580"/>
                  <a:gd name="connsiteY92" fmla="*/ 308113 h 1888435"/>
                  <a:gd name="connsiteX93" fmla="*/ 4576763 w 4606580"/>
                  <a:gd name="connsiteY93" fmla="*/ 119270 h 1888435"/>
                  <a:gd name="connsiteX94" fmla="*/ 4537006 w 4606580"/>
                  <a:gd name="connsiteY94" fmla="*/ 49696 h 1888435"/>
                  <a:gd name="connsiteX95" fmla="*/ 4477372 w 4606580"/>
                  <a:gd name="connsiteY95" fmla="*/ 19878 h 1888435"/>
                  <a:gd name="connsiteX96" fmla="*/ 4358102 w 4606580"/>
                  <a:gd name="connsiteY96" fmla="*/ 119270 h 1888435"/>
                  <a:gd name="connsiteX97" fmla="*/ 4258711 w 4606580"/>
                  <a:gd name="connsiteY97" fmla="*/ 188843 h 1888435"/>
                  <a:gd name="connsiteX98" fmla="*/ 4149380 w 4606580"/>
                  <a:gd name="connsiteY98" fmla="*/ 168965 h 1888435"/>
                  <a:gd name="connsiteX99" fmla="*/ 4069867 w 4606580"/>
                  <a:gd name="connsiteY99" fmla="*/ 99391 h 1888435"/>
                  <a:gd name="connsiteX100" fmla="*/ 4040050 w 4606580"/>
                  <a:gd name="connsiteY100" fmla="*/ 0 h 1888435"/>
                  <a:gd name="connsiteX101" fmla="*/ 3910841 w 4606580"/>
                  <a:gd name="connsiteY101" fmla="*/ 9939 h 1888435"/>
                  <a:gd name="connsiteX0" fmla="*/ 3910841 w 4606580"/>
                  <a:gd name="connsiteY0" fmla="*/ 9939 h 1888435"/>
                  <a:gd name="connsiteX1" fmla="*/ 3731937 w 4606580"/>
                  <a:gd name="connsiteY1" fmla="*/ 119270 h 1888435"/>
                  <a:gd name="connsiteX2" fmla="*/ 3503337 w 4606580"/>
                  <a:gd name="connsiteY2" fmla="*/ 218661 h 1888435"/>
                  <a:gd name="connsiteX3" fmla="*/ 3394006 w 4606580"/>
                  <a:gd name="connsiteY3" fmla="*/ 437322 h 1888435"/>
                  <a:gd name="connsiteX4" fmla="*/ 3244920 w 4606580"/>
                  <a:gd name="connsiteY4" fmla="*/ 556591 h 1888435"/>
                  <a:gd name="connsiteX5" fmla="*/ 3137557 w 4606580"/>
                  <a:gd name="connsiteY5" fmla="*/ 594381 h 1888435"/>
                  <a:gd name="connsiteX6" fmla="*/ 3016320 w 4606580"/>
                  <a:gd name="connsiteY6" fmla="*/ 576470 h 1888435"/>
                  <a:gd name="connsiteX7" fmla="*/ 2946746 w 4606580"/>
                  <a:gd name="connsiteY7" fmla="*/ 546652 h 1888435"/>
                  <a:gd name="connsiteX8" fmla="*/ 2845594 w 4606580"/>
                  <a:gd name="connsiteY8" fmla="*/ 558144 h 1888435"/>
                  <a:gd name="connsiteX9" fmla="*/ 2778712 w 4606580"/>
                  <a:gd name="connsiteY9" fmla="*/ 610222 h 1888435"/>
                  <a:gd name="connsiteX10" fmla="*/ 2640289 w 4606580"/>
                  <a:gd name="connsiteY10" fmla="*/ 709612 h 1888435"/>
                  <a:gd name="connsiteX11" fmla="*/ 2519363 w 4606580"/>
                  <a:gd name="connsiteY11" fmla="*/ 715617 h 1888435"/>
                  <a:gd name="connsiteX12" fmla="*/ 2369344 w 4606580"/>
                  <a:gd name="connsiteY12" fmla="*/ 667682 h 1888435"/>
                  <a:gd name="connsiteX13" fmla="*/ 2222535 w 4606580"/>
                  <a:gd name="connsiteY13" fmla="*/ 570568 h 1888435"/>
                  <a:gd name="connsiteX14" fmla="*/ 2062163 w 4606580"/>
                  <a:gd name="connsiteY14" fmla="*/ 477078 h 1888435"/>
                  <a:gd name="connsiteX15" fmla="*/ 1966395 w 4606580"/>
                  <a:gd name="connsiteY15" fmla="*/ 441671 h 1888435"/>
                  <a:gd name="connsiteX16" fmla="*/ 1823624 w 4606580"/>
                  <a:gd name="connsiteY16" fmla="*/ 387626 h 1888435"/>
                  <a:gd name="connsiteX17" fmla="*/ 1724233 w 4606580"/>
                  <a:gd name="connsiteY17" fmla="*/ 447261 h 1888435"/>
                  <a:gd name="connsiteX18" fmla="*/ 1679713 w 4606580"/>
                  <a:gd name="connsiteY18" fmla="*/ 489088 h 1888435"/>
                  <a:gd name="connsiteX19" fmla="*/ 1722680 w 4606580"/>
                  <a:gd name="connsiteY19" fmla="*/ 725971 h 1888435"/>
                  <a:gd name="connsiteX20" fmla="*/ 1734172 w 4606580"/>
                  <a:gd name="connsiteY20" fmla="*/ 874643 h 1888435"/>
                  <a:gd name="connsiteX21" fmla="*/ 1701972 w 4606580"/>
                  <a:gd name="connsiteY21" fmla="*/ 919990 h 1888435"/>
                  <a:gd name="connsiteX22" fmla="*/ 1628776 w 4606580"/>
                  <a:gd name="connsiteY22" fmla="*/ 958194 h 1888435"/>
                  <a:gd name="connsiteX23" fmla="*/ 1515511 w 4606580"/>
                  <a:gd name="connsiteY23" fmla="*/ 914400 h 1888435"/>
                  <a:gd name="connsiteX24" fmla="*/ 1339402 w 4606580"/>
                  <a:gd name="connsiteY24" fmla="*/ 736324 h 1888435"/>
                  <a:gd name="connsiteX25" fmla="*/ 1200254 w 4606580"/>
                  <a:gd name="connsiteY25" fmla="*/ 599558 h 1888435"/>
                  <a:gd name="connsiteX26" fmla="*/ 1084608 w 4606580"/>
                  <a:gd name="connsiteY26" fmla="*/ 544271 h 1888435"/>
                  <a:gd name="connsiteX27" fmla="*/ 1018554 w 4606580"/>
                  <a:gd name="connsiteY27" fmla="*/ 377687 h 1888435"/>
                  <a:gd name="connsiteX28" fmla="*/ 958920 w 4606580"/>
                  <a:gd name="connsiteY28" fmla="*/ 278296 h 1888435"/>
                  <a:gd name="connsiteX29" fmla="*/ 909224 w 4606580"/>
                  <a:gd name="connsiteY29" fmla="*/ 238539 h 1888435"/>
                  <a:gd name="connsiteX30" fmla="*/ 864394 w 4606580"/>
                  <a:gd name="connsiteY30" fmla="*/ 236676 h 1888435"/>
                  <a:gd name="connsiteX31" fmla="*/ 829711 w 4606580"/>
                  <a:gd name="connsiteY31" fmla="*/ 278296 h 1888435"/>
                  <a:gd name="connsiteX32" fmla="*/ 759620 w 4606580"/>
                  <a:gd name="connsiteY32" fmla="*/ 358119 h 1888435"/>
                  <a:gd name="connsiteX33" fmla="*/ 706507 w 4606580"/>
                  <a:gd name="connsiteY33" fmla="*/ 347455 h 1888435"/>
                  <a:gd name="connsiteX34" fmla="*/ 642110 w 4606580"/>
                  <a:gd name="connsiteY34" fmla="*/ 347455 h 1888435"/>
                  <a:gd name="connsiteX35" fmla="*/ 606598 w 4606580"/>
                  <a:gd name="connsiteY35" fmla="*/ 419100 h 1888435"/>
                  <a:gd name="connsiteX36" fmla="*/ 528638 w 4606580"/>
                  <a:gd name="connsiteY36" fmla="*/ 534332 h 1888435"/>
                  <a:gd name="connsiteX37" fmla="*/ 450471 w 4606580"/>
                  <a:gd name="connsiteY37" fmla="*/ 546238 h 1888435"/>
                  <a:gd name="connsiteX38" fmla="*/ 349112 w 4606580"/>
                  <a:gd name="connsiteY38" fmla="*/ 553382 h 1888435"/>
                  <a:gd name="connsiteX39" fmla="*/ 311944 w 4606580"/>
                  <a:gd name="connsiteY39" fmla="*/ 486707 h 1888435"/>
                  <a:gd name="connsiteX40" fmla="*/ 268874 w 4606580"/>
                  <a:gd name="connsiteY40" fmla="*/ 389386 h 1888435"/>
                  <a:gd name="connsiteX41" fmla="*/ 213485 w 4606580"/>
                  <a:gd name="connsiteY41" fmla="*/ 298174 h 1888435"/>
                  <a:gd name="connsiteX42" fmla="*/ 154678 w 4606580"/>
                  <a:gd name="connsiteY42" fmla="*/ 176522 h 1888435"/>
                  <a:gd name="connsiteX43" fmla="*/ 121445 w 4606580"/>
                  <a:gd name="connsiteY43" fmla="*/ 134282 h 1888435"/>
                  <a:gd name="connsiteX44" fmla="*/ 54459 w 4606580"/>
                  <a:gd name="connsiteY44" fmla="*/ 149087 h 1888435"/>
                  <a:gd name="connsiteX45" fmla="*/ 19051 w 4606580"/>
                  <a:gd name="connsiteY45" fmla="*/ 195987 h 1888435"/>
                  <a:gd name="connsiteX46" fmla="*/ 0 w 4606580"/>
                  <a:gd name="connsiteY46" fmla="*/ 286268 h 1888435"/>
                  <a:gd name="connsiteX47" fmla="*/ 26194 w 4606580"/>
                  <a:gd name="connsiteY47" fmla="*/ 365263 h 1888435"/>
                  <a:gd name="connsiteX48" fmla="*/ 84276 w 4606580"/>
                  <a:gd name="connsiteY48" fmla="*/ 457200 h 1888435"/>
                  <a:gd name="connsiteX49" fmla="*/ 113679 w 4606580"/>
                  <a:gd name="connsiteY49" fmla="*/ 601111 h 1888435"/>
                  <a:gd name="connsiteX50" fmla="*/ 84276 w 4606580"/>
                  <a:gd name="connsiteY50" fmla="*/ 795130 h 1888435"/>
                  <a:gd name="connsiteX51" fmla="*/ 84276 w 4606580"/>
                  <a:gd name="connsiteY51" fmla="*/ 904461 h 1888435"/>
                  <a:gd name="connsiteX52" fmla="*/ 167412 w 4606580"/>
                  <a:gd name="connsiteY52" fmla="*/ 993913 h 1888435"/>
                  <a:gd name="connsiteX53" fmla="*/ 290513 w 4606580"/>
                  <a:gd name="connsiteY53" fmla="*/ 1032013 h 1888435"/>
                  <a:gd name="connsiteX54" fmla="*/ 402328 w 4606580"/>
                  <a:gd name="connsiteY54" fmla="*/ 1043609 h 1888435"/>
                  <a:gd name="connsiteX55" fmla="*/ 479460 w 4606580"/>
                  <a:gd name="connsiteY55" fmla="*/ 1065040 h 1888435"/>
                  <a:gd name="connsiteX56" fmla="*/ 509692 w 4606580"/>
                  <a:gd name="connsiteY56" fmla="*/ 1143000 h 1888435"/>
                  <a:gd name="connsiteX57" fmla="*/ 534332 w 4606580"/>
                  <a:gd name="connsiteY57" fmla="*/ 1247153 h 1888435"/>
                  <a:gd name="connsiteX58" fmla="*/ 609808 w 4606580"/>
                  <a:gd name="connsiteY58" fmla="*/ 1290845 h 1888435"/>
                  <a:gd name="connsiteX59" fmla="*/ 697293 w 4606580"/>
                  <a:gd name="connsiteY59" fmla="*/ 1250778 h 1888435"/>
                  <a:gd name="connsiteX60" fmla="*/ 784467 w 4606580"/>
                  <a:gd name="connsiteY60" fmla="*/ 1231624 h 1888435"/>
                  <a:gd name="connsiteX61" fmla="*/ 871538 w 4606580"/>
                  <a:gd name="connsiteY61" fmla="*/ 1131818 h 1888435"/>
                  <a:gd name="connsiteX62" fmla="*/ 954882 w 4606580"/>
                  <a:gd name="connsiteY62" fmla="*/ 1055826 h 1888435"/>
                  <a:gd name="connsiteX63" fmla="*/ 1028493 w 4606580"/>
                  <a:gd name="connsiteY63" fmla="*/ 1033670 h 1888435"/>
                  <a:gd name="connsiteX64" fmla="*/ 1147763 w 4606580"/>
                  <a:gd name="connsiteY64" fmla="*/ 1055826 h 1888435"/>
                  <a:gd name="connsiteX65" fmla="*/ 1273659 w 4606580"/>
                  <a:gd name="connsiteY65" fmla="*/ 1110284 h 1888435"/>
                  <a:gd name="connsiteX66" fmla="*/ 1412909 w 4606580"/>
                  <a:gd name="connsiteY66" fmla="*/ 1151697 h 1888435"/>
                  <a:gd name="connsiteX67" fmla="*/ 1555267 w 4606580"/>
                  <a:gd name="connsiteY67" fmla="*/ 1169608 h 1888435"/>
                  <a:gd name="connsiteX68" fmla="*/ 1650207 w 4606580"/>
                  <a:gd name="connsiteY68" fmla="*/ 1282044 h 1888435"/>
                  <a:gd name="connsiteX69" fmla="*/ 1740902 w 4606580"/>
                  <a:gd name="connsiteY69" fmla="*/ 1330187 h 1888435"/>
                  <a:gd name="connsiteX70" fmla="*/ 1838636 w 4606580"/>
                  <a:gd name="connsiteY70" fmla="*/ 1350893 h 1888435"/>
                  <a:gd name="connsiteX71" fmla="*/ 1992589 w 4606580"/>
                  <a:gd name="connsiteY71" fmla="*/ 1331843 h 1888435"/>
                  <a:gd name="connsiteX72" fmla="*/ 2251006 w 4606580"/>
                  <a:gd name="connsiteY72" fmla="*/ 1242391 h 1888435"/>
                  <a:gd name="connsiteX73" fmla="*/ 2469667 w 4606580"/>
                  <a:gd name="connsiteY73" fmla="*/ 1143000 h 1888435"/>
                  <a:gd name="connsiteX74" fmla="*/ 2658511 w 4606580"/>
                  <a:gd name="connsiteY74" fmla="*/ 1030150 h 1888435"/>
                  <a:gd name="connsiteX75" fmla="*/ 2777780 w 4606580"/>
                  <a:gd name="connsiteY75" fmla="*/ 1033670 h 1888435"/>
                  <a:gd name="connsiteX76" fmla="*/ 2922934 w 4606580"/>
                  <a:gd name="connsiteY76" fmla="*/ 1033670 h 1888435"/>
                  <a:gd name="connsiteX77" fmla="*/ 3045827 w 4606580"/>
                  <a:gd name="connsiteY77" fmla="*/ 1085022 h 1888435"/>
                  <a:gd name="connsiteX78" fmla="*/ 3168616 w 4606580"/>
                  <a:gd name="connsiteY78" fmla="*/ 1311965 h 1888435"/>
                  <a:gd name="connsiteX79" fmla="*/ 3173793 w 4606580"/>
                  <a:gd name="connsiteY79" fmla="*/ 1592642 h 1888435"/>
                  <a:gd name="connsiteX80" fmla="*/ 3225041 w 4606580"/>
                  <a:gd name="connsiteY80" fmla="*/ 1689652 h 1888435"/>
                  <a:gd name="connsiteX81" fmla="*/ 3344311 w 4606580"/>
                  <a:gd name="connsiteY81" fmla="*/ 1828800 h 1888435"/>
                  <a:gd name="connsiteX82" fmla="*/ 3433763 w 4606580"/>
                  <a:gd name="connsiteY82" fmla="*/ 1888435 h 1888435"/>
                  <a:gd name="connsiteX83" fmla="*/ 3572911 w 4606580"/>
                  <a:gd name="connsiteY83" fmla="*/ 1868556 h 1888435"/>
                  <a:gd name="connsiteX84" fmla="*/ 3751815 w 4606580"/>
                  <a:gd name="connsiteY84" fmla="*/ 1789043 h 1888435"/>
                  <a:gd name="connsiteX85" fmla="*/ 4049989 w 4606580"/>
                  <a:gd name="connsiteY85" fmla="*/ 1689652 h 1888435"/>
                  <a:gd name="connsiteX86" fmla="*/ 4228893 w 4606580"/>
                  <a:gd name="connsiteY86" fmla="*/ 1490870 h 1888435"/>
                  <a:gd name="connsiteX87" fmla="*/ 4298467 w 4606580"/>
                  <a:gd name="connsiteY87" fmla="*/ 1282148 h 1888435"/>
                  <a:gd name="connsiteX88" fmla="*/ 4308406 w 4606580"/>
                  <a:gd name="connsiteY88" fmla="*/ 1073426 h 1888435"/>
                  <a:gd name="connsiteX89" fmla="*/ 4328285 w 4606580"/>
                  <a:gd name="connsiteY89" fmla="*/ 884583 h 1888435"/>
                  <a:gd name="connsiteX90" fmla="*/ 4427676 w 4606580"/>
                  <a:gd name="connsiteY90" fmla="*/ 715617 h 1888435"/>
                  <a:gd name="connsiteX91" fmla="*/ 4527067 w 4606580"/>
                  <a:gd name="connsiteY91" fmla="*/ 546652 h 1888435"/>
                  <a:gd name="connsiteX92" fmla="*/ 4606580 w 4606580"/>
                  <a:gd name="connsiteY92" fmla="*/ 308113 h 1888435"/>
                  <a:gd name="connsiteX93" fmla="*/ 4576763 w 4606580"/>
                  <a:gd name="connsiteY93" fmla="*/ 119270 h 1888435"/>
                  <a:gd name="connsiteX94" fmla="*/ 4537006 w 4606580"/>
                  <a:gd name="connsiteY94" fmla="*/ 49696 h 1888435"/>
                  <a:gd name="connsiteX95" fmla="*/ 4477372 w 4606580"/>
                  <a:gd name="connsiteY95" fmla="*/ 19878 h 1888435"/>
                  <a:gd name="connsiteX96" fmla="*/ 4358102 w 4606580"/>
                  <a:gd name="connsiteY96" fmla="*/ 119270 h 1888435"/>
                  <a:gd name="connsiteX97" fmla="*/ 4258711 w 4606580"/>
                  <a:gd name="connsiteY97" fmla="*/ 188843 h 1888435"/>
                  <a:gd name="connsiteX98" fmla="*/ 4149380 w 4606580"/>
                  <a:gd name="connsiteY98" fmla="*/ 168965 h 1888435"/>
                  <a:gd name="connsiteX99" fmla="*/ 4069867 w 4606580"/>
                  <a:gd name="connsiteY99" fmla="*/ 99391 h 1888435"/>
                  <a:gd name="connsiteX100" fmla="*/ 4040050 w 4606580"/>
                  <a:gd name="connsiteY100" fmla="*/ 0 h 1888435"/>
                  <a:gd name="connsiteX101" fmla="*/ 3910841 w 4606580"/>
                  <a:gd name="connsiteY101" fmla="*/ 9939 h 1888435"/>
                  <a:gd name="connsiteX0" fmla="*/ 3910841 w 4606580"/>
                  <a:gd name="connsiteY0" fmla="*/ 9939 h 1888435"/>
                  <a:gd name="connsiteX1" fmla="*/ 3731937 w 4606580"/>
                  <a:gd name="connsiteY1" fmla="*/ 119270 h 1888435"/>
                  <a:gd name="connsiteX2" fmla="*/ 3503337 w 4606580"/>
                  <a:gd name="connsiteY2" fmla="*/ 218661 h 1888435"/>
                  <a:gd name="connsiteX3" fmla="*/ 3394006 w 4606580"/>
                  <a:gd name="connsiteY3" fmla="*/ 437322 h 1888435"/>
                  <a:gd name="connsiteX4" fmla="*/ 3244920 w 4606580"/>
                  <a:gd name="connsiteY4" fmla="*/ 556591 h 1888435"/>
                  <a:gd name="connsiteX5" fmla="*/ 3137557 w 4606580"/>
                  <a:gd name="connsiteY5" fmla="*/ 594381 h 1888435"/>
                  <a:gd name="connsiteX6" fmla="*/ 3016320 w 4606580"/>
                  <a:gd name="connsiteY6" fmla="*/ 576470 h 1888435"/>
                  <a:gd name="connsiteX7" fmla="*/ 2946746 w 4606580"/>
                  <a:gd name="connsiteY7" fmla="*/ 546652 h 1888435"/>
                  <a:gd name="connsiteX8" fmla="*/ 2845594 w 4606580"/>
                  <a:gd name="connsiteY8" fmla="*/ 558144 h 1888435"/>
                  <a:gd name="connsiteX9" fmla="*/ 2778712 w 4606580"/>
                  <a:gd name="connsiteY9" fmla="*/ 610222 h 1888435"/>
                  <a:gd name="connsiteX10" fmla="*/ 2640289 w 4606580"/>
                  <a:gd name="connsiteY10" fmla="*/ 709612 h 1888435"/>
                  <a:gd name="connsiteX11" fmla="*/ 2519363 w 4606580"/>
                  <a:gd name="connsiteY11" fmla="*/ 715617 h 1888435"/>
                  <a:gd name="connsiteX12" fmla="*/ 2369344 w 4606580"/>
                  <a:gd name="connsiteY12" fmla="*/ 667682 h 1888435"/>
                  <a:gd name="connsiteX13" fmla="*/ 2222535 w 4606580"/>
                  <a:gd name="connsiteY13" fmla="*/ 570568 h 1888435"/>
                  <a:gd name="connsiteX14" fmla="*/ 2062163 w 4606580"/>
                  <a:gd name="connsiteY14" fmla="*/ 477078 h 1888435"/>
                  <a:gd name="connsiteX15" fmla="*/ 1966395 w 4606580"/>
                  <a:gd name="connsiteY15" fmla="*/ 441671 h 1888435"/>
                  <a:gd name="connsiteX16" fmla="*/ 1823624 w 4606580"/>
                  <a:gd name="connsiteY16" fmla="*/ 387626 h 1888435"/>
                  <a:gd name="connsiteX17" fmla="*/ 1724233 w 4606580"/>
                  <a:gd name="connsiteY17" fmla="*/ 447261 h 1888435"/>
                  <a:gd name="connsiteX18" fmla="*/ 1679713 w 4606580"/>
                  <a:gd name="connsiteY18" fmla="*/ 489088 h 1888435"/>
                  <a:gd name="connsiteX19" fmla="*/ 1722680 w 4606580"/>
                  <a:gd name="connsiteY19" fmla="*/ 725971 h 1888435"/>
                  <a:gd name="connsiteX20" fmla="*/ 1734172 w 4606580"/>
                  <a:gd name="connsiteY20" fmla="*/ 874643 h 1888435"/>
                  <a:gd name="connsiteX21" fmla="*/ 1701972 w 4606580"/>
                  <a:gd name="connsiteY21" fmla="*/ 919990 h 1888435"/>
                  <a:gd name="connsiteX22" fmla="*/ 1628776 w 4606580"/>
                  <a:gd name="connsiteY22" fmla="*/ 958194 h 1888435"/>
                  <a:gd name="connsiteX23" fmla="*/ 1515511 w 4606580"/>
                  <a:gd name="connsiteY23" fmla="*/ 914400 h 1888435"/>
                  <a:gd name="connsiteX24" fmla="*/ 1339402 w 4606580"/>
                  <a:gd name="connsiteY24" fmla="*/ 736324 h 1888435"/>
                  <a:gd name="connsiteX25" fmla="*/ 1200254 w 4606580"/>
                  <a:gd name="connsiteY25" fmla="*/ 599558 h 1888435"/>
                  <a:gd name="connsiteX26" fmla="*/ 1084608 w 4606580"/>
                  <a:gd name="connsiteY26" fmla="*/ 544271 h 1888435"/>
                  <a:gd name="connsiteX27" fmla="*/ 1018554 w 4606580"/>
                  <a:gd name="connsiteY27" fmla="*/ 377687 h 1888435"/>
                  <a:gd name="connsiteX28" fmla="*/ 958920 w 4606580"/>
                  <a:gd name="connsiteY28" fmla="*/ 278296 h 1888435"/>
                  <a:gd name="connsiteX29" fmla="*/ 909224 w 4606580"/>
                  <a:gd name="connsiteY29" fmla="*/ 238539 h 1888435"/>
                  <a:gd name="connsiteX30" fmla="*/ 864394 w 4606580"/>
                  <a:gd name="connsiteY30" fmla="*/ 236676 h 1888435"/>
                  <a:gd name="connsiteX31" fmla="*/ 829711 w 4606580"/>
                  <a:gd name="connsiteY31" fmla="*/ 278296 h 1888435"/>
                  <a:gd name="connsiteX32" fmla="*/ 759620 w 4606580"/>
                  <a:gd name="connsiteY32" fmla="*/ 358119 h 1888435"/>
                  <a:gd name="connsiteX33" fmla="*/ 706507 w 4606580"/>
                  <a:gd name="connsiteY33" fmla="*/ 347455 h 1888435"/>
                  <a:gd name="connsiteX34" fmla="*/ 642110 w 4606580"/>
                  <a:gd name="connsiteY34" fmla="*/ 347455 h 1888435"/>
                  <a:gd name="connsiteX35" fmla="*/ 606598 w 4606580"/>
                  <a:gd name="connsiteY35" fmla="*/ 419100 h 1888435"/>
                  <a:gd name="connsiteX36" fmla="*/ 528638 w 4606580"/>
                  <a:gd name="connsiteY36" fmla="*/ 534332 h 1888435"/>
                  <a:gd name="connsiteX37" fmla="*/ 450471 w 4606580"/>
                  <a:gd name="connsiteY37" fmla="*/ 546238 h 1888435"/>
                  <a:gd name="connsiteX38" fmla="*/ 349112 w 4606580"/>
                  <a:gd name="connsiteY38" fmla="*/ 553382 h 1888435"/>
                  <a:gd name="connsiteX39" fmla="*/ 311944 w 4606580"/>
                  <a:gd name="connsiteY39" fmla="*/ 486707 h 1888435"/>
                  <a:gd name="connsiteX40" fmla="*/ 268874 w 4606580"/>
                  <a:gd name="connsiteY40" fmla="*/ 389386 h 1888435"/>
                  <a:gd name="connsiteX41" fmla="*/ 213485 w 4606580"/>
                  <a:gd name="connsiteY41" fmla="*/ 298174 h 1888435"/>
                  <a:gd name="connsiteX42" fmla="*/ 154678 w 4606580"/>
                  <a:gd name="connsiteY42" fmla="*/ 176522 h 1888435"/>
                  <a:gd name="connsiteX43" fmla="*/ 121445 w 4606580"/>
                  <a:gd name="connsiteY43" fmla="*/ 134282 h 1888435"/>
                  <a:gd name="connsiteX44" fmla="*/ 54459 w 4606580"/>
                  <a:gd name="connsiteY44" fmla="*/ 149087 h 1888435"/>
                  <a:gd name="connsiteX45" fmla="*/ 19051 w 4606580"/>
                  <a:gd name="connsiteY45" fmla="*/ 195987 h 1888435"/>
                  <a:gd name="connsiteX46" fmla="*/ 0 w 4606580"/>
                  <a:gd name="connsiteY46" fmla="*/ 286268 h 1888435"/>
                  <a:gd name="connsiteX47" fmla="*/ 26194 w 4606580"/>
                  <a:gd name="connsiteY47" fmla="*/ 365263 h 1888435"/>
                  <a:gd name="connsiteX48" fmla="*/ 84276 w 4606580"/>
                  <a:gd name="connsiteY48" fmla="*/ 457200 h 1888435"/>
                  <a:gd name="connsiteX49" fmla="*/ 113679 w 4606580"/>
                  <a:gd name="connsiteY49" fmla="*/ 601111 h 1888435"/>
                  <a:gd name="connsiteX50" fmla="*/ 84276 w 4606580"/>
                  <a:gd name="connsiteY50" fmla="*/ 795130 h 1888435"/>
                  <a:gd name="connsiteX51" fmla="*/ 84276 w 4606580"/>
                  <a:gd name="connsiteY51" fmla="*/ 904461 h 1888435"/>
                  <a:gd name="connsiteX52" fmla="*/ 167412 w 4606580"/>
                  <a:gd name="connsiteY52" fmla="*/ 993913 h 1888435"/>
                  <a:gd name="connsiteX53" fmla="*/ 290513 w 4606580"/>
                  <a:gd name="connsiteY53" fmla="*/ 1032013 h 1888435"/>
                  <a:gd name="connsiteX54" fmla="*/ 402328 w 4606580"/>
                  <a:gd name="connsiteY54" fmla="*/ 1043609 h 1888435"/>
                  <a:gd name="connsiteX55" fmla="*/ 479460 w 4606580"/>
                  <a:gd name="connsiteY55" fmla="*/ 1065040 h 1888435"/>
                  <a:gd name="connsiteX56" fmla="*/ 509692 w 4606580"/>
                  <a:gd name="connsiteY56" fmla="*/ 1143000 h 1888435"/>
                  <a:gd name="connsiteX57" fmla="*/ 534332 w 4606580"/>
                  <a:gd name="connsiteY57" fmla="*/ 1247153 h 1888435"/>
                  <a:gd name="connsiteX58" fmla="*/ 609808 w 4606580"/>
                  <a:gd name="connsiteY58" fmla="*/ 1290845 h 1888435"/>
                  <a:gd name="connsiteX59" fmla="*/ 697293 w 4606580"/>
                  <a:gd name="connsiteY59" fmla="*/ 1250778 h 1888435"/>
                  <a:gd name="connsiteX60" fmla="*/ 784467 w 4606580"/>
                  <a:gd name="connsiteY60" fmla="*/ 1231624 h 1888435"/>
                  <a:gd name="connsiteX61" fmla="*/ 871538 w 4606580"/>
                  <a:gd name="connsiteY61" fmla="*/ 1131818 h 1888435"/>
                  <a:gd name="connsiteX62" fmla="*/ 954882 w 4606580"/>
                  <a:gd name="connsiteY62" fmla="*/ 1055826 h 1888435"/>
                  <a:gd name="connsiteX63" fmla="*/ 1028493 w 4606580"/>
                  <a:gd name="connsiteY63" fmla="*/ 1033670 h 1888435"/>
                  <a:gd name="connsiteX64" fmla="*/ 1147763 w 4606580"/>
                  <a:gd name="connsiteY64" fmla="*/ 1055826 h 1888435"/>
                  <a:gd name="connsiteX65" fmla="*/ 1276041 w 4606580"/>
                  <a:gd name="connsiteY65" fmla="*/ 1122190 h 1888435"/>
                  <a:gd name="connsiteX66" fmla="*/ 1412909 w 4606580"/>
                  <a:gd name="connsiteY66" fmla="*/ 1151697 h 1888435"/>
                  <a:gd name="connsiteX67" fmla="*/ 1555267 w 4606580"/>
                  <a:gd name="connsiteY67" fmla="*/ 1169608 h 1888435"/>
                  <a:gd name="connsiteX68" fmla="*/ 1650207 w 4606580"/>
                  <a:gd name="connsiteY68" fmla="*/ 1282044 h 1888435"/>
                  <a:gd name="connsiteX69" fmla="*/ 1740902 w 4606580"/>
                  <a:gd name="connsiteY69" fmla="*/ 1330187 h 1888435"/>
                  <a:gd name="connsiteX70" fmla="*/ 1838636 w 4606580"/>
                  <a:gd name="connsiteY70" fmla="*/ 1350893 h 1888435"/>
                  <a:gd name="connsiteX71" fmla="*/ 1992589 w 4606580"/>
                  <a:gd name="connsiteY71" fmla="*/ 1331843 h 1888435"/>
                  <a:gd name="connsiteX72" fmla="*/ 2251006 w 4606580"/>
                  <a:gd name="connsiteY72" fmla="*/ 1242391 h 1888435"/>
                  <a:gd name="connsiteX73" fmla="*/ 2469667 w 4606580"/>
                  <a:gd name="connsiteY73" fmla="*/ 1143000 h 1888435"/>
                  <a:gd name="connsiteX74" fmla="*/ 2658511 w 4606580"/>
                  <a:gd name="connsiteY74" fmla="*/ 1030150 h 1888435"/>
                  <a:gd name="connsiteX75" fmla="*/ 2777780 w 4606580"/>
                  <a:gd name="connsiteY75" fmla="*/ 1033670 h 1888435"/>
                  <a:gd name="connsiteX76" fmla="*/ 2922934 w 4606580"/>
                  <a:gd name="connsiteY76" fmla="*/ 1033670 h 1888435"/>
                  <a:gd name="connsiteX77" fmla="*/ 3045827 w 4606580"/>
                  <a:gd name="connsiteY77" fmla="*/ 1085022 h 1888435"/>
                  <a:gd name="connsiteX78" fmla="*/ 3168616 w 4606580"/>
                  <a:gd name="connsiteY78" fmla="*/ 1311965 h 1888435"/>
                  <a:gd name="connsiteX79" fmla="*/ 3173793 w 4606580"/>
                  <a:gd name="connsiteY79" fmla="*/ 1592642 h 1888435"/>
                  <a:gd name="connsiteX80" fmla="*/ 3225041 w 4606580"/>
                  <a:gd name="connsiteY80" fmla="*/ 1689652 h 1888435"/>
                  <a:gd name="connsiteX81" fmla="*/ 3344311 w 4606580"/>
                  <a:gd name="connsiteY81" fmla="*/ 1828800 h 1888435"/>
                  <a:gd name="connsiteX82" fmla="*/ 3433763 w 4606580"/>
                  <a:gd name="connsiteY82" fmla="*/ 1888435 h 1888435"/>
                  <a:gd name="connsiteX83" fmla="*/ 3572911 w 4606580"/>
                  <a:gd name="connsiteY83" fmla="*/ 1868556 h 1888435"/>
                  <a:gd name="connsiteX84" fmla="*/ 3751815 w 4606580"/>
                  <a:gd name="connsiteY84" fmla="*/ 1789043 h 1888435"/>
                  <a:gd name="connsiteX85" fmla="*/ 4049989 w 4606580"/>
                  <a:gd name="connsiteY85" fmla="*/ 1689652 h 1888435"/>
                  <a:gd name="connsiteX86" fmla="*/ 4228893 w 4606580"/>
                  <a:gd name="connsiteY86" fmla="*/ 1490870 h 1888435"/>
                  <a:gd name="connsiteX87" fmla="*/ 4298467 w 4606580"/>
                  <a:gd name="connsiteY87" fmla="*/ 1282148 h 1888435"/>
                  <a:gd name="connsiteX88" fmla="*/ 4308406 w 4606580"/>
                  <a:gd name="connsiteY88" fmla="*/ 1073426 h 1888435"/>
                  <a:gd name="connsiteX89" fmla="*/ 4328285 w 4606580"/>
                  <a:gd name="connsiteY89" fmla="*/ 884583 h 1888435"/>
                  <a:gd name="connsiteX90" fmla="*/ 4427676 w 4606580"/>
                  <a:gd name="connsiteY90" fmla="*/ 715617 h 1888435"/>
                  <a:gd name="connsiteX91" fmla="*/ 4527067 w 4606580"/>
                  <a:gd name="connsiteY91" fmla="*/ 546652 h 1888435"/>
                  <a:gd name="connsiteX92" fmla="*/ 4606580 w 4606580"/>
                  <a:gd name="connsiteY92" fmla="*/ 308113 h 1888435"/>
                  <a:gd name="connsiteX93" fmla="*/ 4576763 w 4606580"/>
                  <a:gd name="connsiteY93" fmla="*/ 119270 h 1888435"/>
                  <a:gd name="connsiteX94" fmla="*/ 4537006 w 4606580"/>
                  <a:gd name="connsiteY94" fmla="*/ 49696 h 1888435"/>
                  <a:gd name="connsiteX95" fmla="*/ 4477372 w 4606580"/>
                  <a:gd name="connsiteY95" fmla="*/ 19878 h 1888435"/>
                  <a:gd name="connsiteX96" fmla="*/ 4358102 w 4606580"/>
                  <a:gd name="connsiteY96" fmla="*/ 119270 h 1888435"/>
                  <a:gd name="connsiteX97" fmla="*/ 4258711 w 4606580"/>
                  <a:gd name="connsiteY97" fmla="*/ 188843 h 1888435"/>
                  <a:gd name="connsiteX98" fmla="*/ 4149380 w 4606580"/>
                  <a:gd name="connsiteY98" fmla="*/ 168965 h 1888435"/>
                  <a:gd name="connsiteX99" fmla="*/ 4069867 w 4606580"/>
                  <a:gd name="connsiteY99" fmla="*/ 99391 h 1888435"/>
                  <a:gd name="connsiteX100" fmla="*/ 4040050 w 4606580"/>
                  <a:gd name="connsiteY100" fmla="*/ 0 h 1888435"/>
                  <a:gd name="connsiteX101" fmla="*/ 3910841 w 4606580"/>
                  <a:gd name="connsiteY101" fmla="*/ 9939 h 1888435"/>
                  <a:gd name="connsiteX0" fmla="*/ 3910841 w 4606580"/>
                  <a:gd name="connsiteY0" fmla="*/ 9939 h 1888435"/>
                  <a:gd name="connsiteX1" fmla="*/ 3731937 w 4606580"/>
                  <a:gd name="connsiteY1" fmla="*/ 119270 h 1888435"/>
                  <a:gd name="connsiteX2" fmla="*/ 3503337 w 4606580"/>
                  <a:gd name="connsiteY2" fmla="*/ 218661 h 1888435"/>
                  <a:gd name="connsiteX3" fmla="*/ 3394006 w 4606580"/>
                  <a:gd name="connsiteY3" fmla="*/ 437322 h 1888435"/>
                  <a:gd name="connsiteX4" fmla="*/ 3244920 w 4606580"/>
                  <a:gd name="connsiteY4" fmla="*/ 556591 h 1888435"/>
                  <a:gd name="connsiteX5" fmla="*/ 3137557 w 4606580"/>
                  <a:gd name="connsiteY5" fmla="*/ 594381 h 1888435"/>
                  <a:gd name="connsiteX6" fmla="*/ 3016320 w 4606580"/>
                  <a:gd name="connsiteY6" fmla="*/ 576470 h 1888435"/>
                  <a:gd name="connsiteX7" fmla="*/ 2946746 w 4606580"/>
                  <a:gd name="connsiteY7" fmla="*/ 546652 h 1888435"/>
                  <a:gd name="connsiteX8" fmla="*/ 2845594 w 4606580"/>
                  <a:gd name="connsiteY8" fmla="*/ 558144 h 1888435"/>
                  <a:gd name="connsiteX9" fmla="*/ 2778712 w 4606580"/>
                  <a:gd name="connsiteY9" fmla="*/ 610222 h 1888435"/>
                  <a:gd name="connsiteX10" fmla="*/ 2640289 w 4606580"/>
                  <a:gd name="connsiteY10" fmla="*/ 709612 h 1888435"/>
                  <a:gd name="connsiteX11" fmla="*/ 2519363 w 4606580"/>
                  <a:gd name="connsiteY11" fmla="*/ 715617 h 1888435"/>
                  <a:gd name="connsiteX12" fmla="*/ 2369344 w 4606580"/>
                  <a:gd name="connsiteY12" fmla="*/ 667682 h 1888435"/>
                  <a:gd name="connsiteX13" fmla="*/ 2222535 w 4606580"/>
                  <a:gd name="connsiteY13" fmla="*/ 570568 h 1888435"/>
                  <a:gd name="connsiteX14" fmla="*/ 2062163 w 4606580"/>
                  <a:gd name="connsiteY14" fmla="*/ 477078 h 1888435"/>
                  <a:gd name="connsiteX15" fmla="*/ 1966395 w 4606580"/>
                  <a:gd name="connsiteY15" fmla="*/ 441671 h 1888435"/>
                  <a:gd name="connsiteX16" fmla="*/ 1823624 w 4606580"/>
                  <a:gd name="connsiteY16" fmla="*/ 387626 h 1888435"/>
                  <a:gd name="connsiteX17" fmla="*/ 1724233 w 4606580"/>
                  <a:gd name="connsiteY17" fmla="*/ 447261 h 1888435"/>
                  <a:gd name="connsiteX18" fmla="*/ 1679713 w 4606580"/>
                  <a:gd name="connsiteY18" fmla="*/ 489088 h 1888435"/>
                  <a:gd name="connsiteX19" fmla="*/ 1722680 w 4606580"/>
                  <a:gd name="connsiteY19" fmla="*/ 725971 h 1888435"/>
                  <a:gd name="connsiteX20" fmla="*/ 1734172 w 4606580"/>
                  <a:gd name="connsiteY20" fmla="*/ 874643 h 1888435"/>
                  <a:gd name="connsiteX21" fmla="*/ 1701972 w 4606580"/>
                  <a:gd name="connsiteY21" fmla="*/ 919990 h 1888435"/>
                  <a:gd name="connsiteX22" fmla="*/ 1628776 w 4606580"/>
                  <a:gd name="connsiteY22" fmla="*/ 958194 h 1888435"/>
                  <a:gd name="connsiteX23" fmla="*/ 1515511 w 4606580"/>
                  <a:gd name="connsiteY23" fmla="*/ 914400 h 1888435"/>
                  <a:gd name="connsiteX24" fmla="*/ 1339402 w 4606580"/>
                  <a:gd name="connsiteY24" fmla="*/ 736324 h 1888435"/>
                  <a:gd name="connsiteX25" fmla="*/ 1190729 w 4606580"/>
                  <a:gd name="connsiteY25" fmla="*/ 599558 h 1888435"/>
                  <a:gd name="connsiteX26" fmla="*/ 1084608 w 4606580"/>
                  <a:gd name="connsiteY26" fmla="*/ 544271 h 1888435"/>
                  <a:gd name="connsiteX27" fmla="*/ 1018554 w 4606580"/>
                  <a:gd name="connsiteY27" fmla="*/ 377687 h 1888435"/>
                  <a:gd name="connsiteX28" fmla="*/ 958920 w 4606580"/>
                  <a:gd name="connsiteY28" fmla="*/ 278296 h 1888435"/>
                  <a:gd name="connsiteX29" fmla="*/ 909224 w 4606580"/>
                  <a:gd name="connsiteY29" fmla="*/ 238539 h 1888435"/>
                  <a:gd name="connsiteX30" fmla="*/ 864394 w 4606580"/>
                  <a:gd name="connsiteY30" fmla="*/ 236676 h 1888435"/>
                  <a:gd name="connsiteX31" fmla="*/ 829711 w 4606580"/>
                  <a:gd name="connsiteY31" fmla="*/ 278296 h 1888435"/>
                  <a:gd name="connsiteX32" fmla="*/ 759620 w 4606580"/>
                  <a:gd name="connsiteY32" fmla="*/ 358119 h 1888435"/>
                  <a:gd name="connsiteX33" fmla="*/ 706507 w 4606580"/>
                  <a:gd name="connsiteY33" fmla="*/ 347455 h 1888435"/>
                  <a:gd name="connsiteX34" fmla="*/ 642110 w 4606580"/>
                  <a:gd name="connsiteY34" fmla="*/ 347455 h 1888435"/>
                  <a:gd name="connsiteX35" fmla="*/ 606598 w 4606580"/>
                  <a:gd name="connsiteY35" fmla="*/ 419100 h 1888435"/>
                  <a:gd name="connsiteX36" fmla="*/ 528638 w 4606580"/>
                  <a:gd name="connsiteY36" fmla="*/ 534332 h 1888435"/>
                  <a:gd name="connsiteX37" fmla="*/ 450471 w 4606580"/>
                  <a:gd name="connsiteY37" fmla="*/ 546238 h 1888435"/>
                  <a:gd name="connsiteX38" fmla="*/ 349112 w 4606580"/>
                  <a:gd name="connsiteY38" fmla="*/ 553382 h 1888435"/>
                  <a:gd name="connsiteX39" fmla="*/ 311944 w 4606580"/>
                  <a:gd name="connsiteY39" fmla="*/ 486707 h 1888435"/>
                  <a:gd name="connsiteX40" fmla="*/ 268874 w 4606580"/>
                  <a:gd name="connsiteY40" fmla="*/ 389386 h 1888435"/>
                  <a:gd name="connsiteX41" fmla="*/ 213485 w 4606580"/>
                  <a:gd name="connsiteY41" fmla="*/ 298174 h 1888435"/>
                  <a:gd name="connsiteX42" fmla="*/ 154678 w 4606580"/>
                  <a:gd name="connsiteY42" fmla="*/ 176522 h 1888435"/>
                  <a:gd name="connsiteX43" fmla="*/ 121445 w 4606580"/>
                  <a:gd name="connsiteY43" fmla="*/ 134282 h 1888435"/>
                  <a:gd name="connsiteX44" fmla="*/ 54459 w 4606580"/>
                  <a:gd name="connsiteY44" fmla="*/ 149087 h 1888435"/>
                  <a:gd name="connsiteX45" fmla="*/ 19051 w 4606580"/>
                  <a:gd name="connsiteY45" fmla="*/ 195987 h 1888435"/>
                  <a:gd name="connsiteX46" fmla="*/ 0 w 4606580"/>
                  <a:gd name="connsiteY46" fmla="*/ 286268 h 1888435"/>
                  <a:gd name="connsiteX47" fmla="*/ 26194 w 4606580"/>
                  <a:gd name="connsiteY47" fmla="*/ 365263 h 1888435"/>
                  <a:gd name="connsiteX48" fmla="*/ 84276 w 4606580"/>
                  <a:gd name="connsiteY48" fmla="*/ 457200 h 1888435"/>
                  <a:gd name="connsiteX49" fmla="*/ 113679 w 4606580"/>
                  <a:gd name="connsiteY49" fmla="*/ 601111 h 1888435"/>
                  <a:gd name="connsiteX50" fmla="*/ 84276 w 4606580"/>
                  <a:gd name="connsiteY50" fmla="*/ 795130 h 1888435"/>
                  <a:gd name="connsiteX51" fmla="*/ 84276 w 4606580"/>
                  <a:gd name="connsiteY51" fmla="*/ 904461 h 1888435"/>
                  <a:gd name="connsiteX52" fmla="*/ 167412 w 4606580"/>
                  <a:gd name="connsiteY52" fmla="*/ 993913 h 1888435"/>
                  <a:gd name="connsiteX53" fmla="*/ 290513 w 4606580"/>
                  <a:gd name="connsiteY53" fmla="*/ 1032013 h 1888435"/>
                  <a:gd name="connsiteX54" fmla="*/ 402328 w 4606580"/>
                  <a:gd name="connsiteY54" fmla="*/ 1043609 h 1888435"/>
                  <a:gd name="connsiteX55" fmla="*/ 479460 w 4606580"/>
                  <a:gd name="connsiteY55" fmla="*/ 1065040 h 1888435"/>
                  <a:gd name="connsiteX56" fmla="*/ 509692 w 4606580"/>
                  <a:gd name="connsiteY56" fmla="*/ 1143000 h 1888435"/>
                  <a:gd name="connsiteX57" fmla="*/ 534332 w 4606580"/>
                  <a:gd name="connsiteY57" fmla="*/ 1247153 h 1888435"/>
                  <a:gd name="connsiteX58" fmla="*/ 609808 w 4606580"/>
                  <a:gd name="connsiteY58" fmla="*/ 1290845 h 1888435"/>
                  <a:gd name="connsiteX59" fmla="*/ 697293 w 4606580"/>
                  <a:gd name="connsiteY59" fmla="*/ 1250778 h 1888435"/>
                  <a:gd name="connsiteX60" fmla="*/ 784467 w 4606580"/>
                  <a:gd name="connsiteY60" fmla="*/ 1231624 h 1888435"/>
                  <a:gd name="connsiteX61" fmla="*/ 871538 w 4606580"/>
                  <a:gd name="connsiteY61" fmla="*/ 1131818 h 1888435"/>
                  <a:gd name="connsiteX62" fmla="*/ 954882 w 4606580"/>
                  <a:gd name="connsiteY62" fmla="*/ 1055826 h 1888435"/>
                  <a:gd name="connsiteX63" fmla="*/ 1028493 w 4606580"/>
                  <a:gd name="connsiteY63" fmla="*/ 1033670 h 1888435"/>
                  <a:gd name="connsiteX64" fmla="*/ 1147763 w 4606580"/>
                  <a:gd name="connsiteY64" fmla="*/ 1055826 h 1888435"/>
                  <a:gd name="connsiteX65" fmla="*/ 1276041 w 4606580"/>
                  <a:gd name="connsiteY65" fmla="*/ 1122190 h 1888435"/>
                  <a:gd name="connsiteX66" fmla="*/ 1412909 w 4606580"/>
                  <a:gd name="connsiteY66" fmla="*/ 1151697 h 1888435"/>
                  <a:gd name="connsiteX67" fmla="*/ 1555267 w 4606580"/>
                  <a:gd name="connsiteY67" fmla="*/ 1169608 h 1888435"/>
                  <a:gd name="connsiteX68" fmla="*/ 1650207 w 4606580"/>
                  <a:gd name="connsiteY68" fmla="*/ 1282044 h 1888435"/>
                  <a:gd name="connsiteX69" fmla="*/ 1740902 w 4606580"/>
                  <a:gd name="connsiteY69" fmla="*/ 1330187 h 1888435"/>
                  <a:gd name="connsiteX70" fmla="*/ 1838636 w 4606580"/>
                  <a:gd name="connsiteY70" fmla="*/ 1350893 h 1888435"/>
                  <a:gd name="connsiteX71" fmla="*/ 1992589 w 4606580"/>
                  <a:gd name="connsiteY71" fmla="*/ 1331843 h 1888435"/>
                  <a:gd name="connsiteX72" fmla="*/ 2251006 w 4606580"/>
                  <a:gd name="connsiteY72" fmla="*/ 1242391 h 1888435"/>
                  <a:gd name="connsiteX73" fmla="*/ 2469667 w 4606580"/>
                  <a:gd name="connsiteY73" fmla="*/ 1143000 h 1888435"/>
                  <a:gd name="connsiteX74" fmla="*/ 2658511 w 4606580"/>
                  <a:gd name="connsiteY74" fmla="*/ 1030150 h 1888435"/>
                  <a:gd name="connsiteX75" fmla="*/ 2777780 w 4606580"/>
                  <a:gd name="connsiteY75" fmla="*/ 1033670 h 1888435"/>
                  <a:gd name="connsiteX76" fmla="*/ 2922934 w 4606580"/>
                  <a:gd name="connsiteY76" fmla="*/ 1033670 h 1888435"/>
                  <a:gd name="connsiteX77" fmla="*/ 3045827 w 4606580"/>
                  <a:gd name="connsiteY77" fmla="*/ 1085022 h 1888435"/>
                  <a:gd name="connsiteX78" fmla="*/ 3168616 w 4606580"/>
                  <a:gd name="connsiteY78" fmla="*/ 1311965 h 1888435"/>
                  <a:gd name="connsiteX79" fmla="*/ 3173793 w 4606580"/>
                  <a:gd name="connsiteY79" fmla="*/ 1592642 h 1888435"/>
                  <a:gd name="connsiteX80" fmla="*/ 3225041 w 4606580"/>
                  <a:gd name="connsiteY80" fmla="*/ 1689652 h 1888435"/>
                  <a:gd name="connsiteX81" fmla="*/ 3344311 w 4606580"/>
                  <a:gd name="connsiteY81" fmla="*/ 1828800 h 1888435"/>
                  <a:gd name="connsiteX82" fmla="*/ 3433763 w 4606580"/>
                  <a:gd name="connsiteY82" fmla="*/ 1888435 h 1888435"/>
                  <a:gd name="connsiteX83" fmla="*/ 3572911 w 4606580"/>
                  <a:gd name="connsiteY83" fmla="*/ 1868556 h 1888435"/>
                  <a:gd name="connsiteX84" fmla="*/ 3751815 w 4606580"/>
                  <a:gd name="connsiteY84" fmla="*/ 1789043 h 1888435"/>
                  <a:gd name="connsiteX85" fmla="*/ 4049989 w 4606580"/>
                  <a:gd name="connsiteY85" fmla="*/ 1689652 h 1888435"/>
                  <a:gd name="connsiteX86" fmla="*/ 4228893 w 4606580"/>
                  <a:gd name="connsiteY86" fmla="*/ 1490870 h 1888435"/>
                  <a:gd name="connsiteX87" fmla="*/ 4298467 w 4606580"/>
                  <a:gd name="connsiteY87" fmla="*/ 1282148 h 1888435"/>
                  <a:gd name="connsiteX88" fmla="*/ 4308406 w 4606580"/>
                  <a:gd name="connsiteY88" fmla="*/ 1073426 h 1888435"/>
                  <a:gd name="connsiteX89" fmla="*/ 4328285 w 4606580"/>
                  <a:gd name="connsiteY89" fmla="*/ 884583 h 1888435"/>
                  <a:gd name="connsiteX90" fmla="*/ 4427676 w 4606580"/>
                  <a:gd name="connsiteY90" fmla="*/ 715617 h 1888435"/>
                  <a:gd name="connsiteX91" fmla="*/ 4527067 w 4606580"/>
                  <a:gd name="connsiteY91" fmla="*/ 546652 h 1888435"/>
                  <a:gd name="connsiteX92" fmla="*/ 4606580 w 4606580"/>
                  <a:gd name="connsiteY92" fmla="*/ 308113 h 1888435"/>
                  <a:gd name="connsiteX93" fmla="*/ 4576763 w 4606580"/>
                  <a:gd name="connsiteY93" fmla="*/ 119270 h 1888435"/>
                  <a:gd name="connsiteX94" fmla="*/ 4537006 w 4606580"/>
                  <a:gd name="connsiteY94" fmla="*/ 49696 h 1888435"/>
                  <a:gd name="connsiteX95" fmla="*/ 4477372 w 4606580"/>
                  <a:gd name="connsiteY95" fmla="*/ 19878 h 1888435"/>
                  <a:gd name="connsiteX96" fmla="*/ 4358102 w 4606580"/>
                  <a:gd name="connsiteY96" fmla="*/ 119270 h 1888435"/>
                  <a:gd name="connsiteX97" fmla="*/ 4258711 w 4606580"/>
                  <a:gd name="connsiteY97" fmla="*/ 188843 h 1888435"/>
                  <a:gd name="connsiteX98" fmla="*/ 4149380 w 4606580"/>
                  <a:gd name="connsiteY98" fmla="*/ 168965 h 1888435"/>
                  <a:gd name="connsiteX99" fmla="*/ 4069867 w 4606580"/>
                  <a:gd name="connsiteY99" fmla="*/ 99391 h 1888435"/>
                  <a:gd name="connsiteX100" fmla="*/ 4040050 w 4606580"/>
                  <a:gd name="connsiteY100" fmla="*/ 0 h 1888435"/>
                  <a:gd name="connsiteX101" fmla="*/ 3910841 w 4606580"/>
                  <a:gd name="connsiteY101" fmla="*/ 9939 h 1888435"/>
                  <a:gd name="connsiteX0" fmla="*/ 3910841 w 4606580"/>
                  <a:gd name="connsiteY0" fmla="*/ 9939 h 1888435"/>
                  <a:gd name="connsiteX1" fmla="*/ 3731937 w 4606580"/>
                  <a:gd name="connsiteY1" fmla="*/ 119270 h 1888435"/>
                  <a:gd name="connsiteX2" fmla="*/ 3503337 w 4606580"/>
                  <a:gd name="connsiteY2" fmla="*/ 218661 h 1888435"/>
                  <a:gd name="connsiteX3" fmla="*/ 3394006 w 4606580"/>
                  <a:gd name="connsiteY3" fmla="*/ 437322 h 1888435"/>
                  <a:gd name="connsiteX4" fmla="*/ 3244920 w 4606580"/>
                  <a:gd name="connsiteY4" fmla="*/ 556591 h 1888435"/>
                  <a:gd name="connsiteX5" fmla="*/ 3137557 w 4606580"/>
                  <a:gd name="connsiteY5" fmla="*/ 594381 h 1888435"/>
                  <a:gd name="connsiteX6" fmla="*/ 3016320 w 4606580"/>
                  <a:gd name="connsiteY6" fmla="*/ 576470 h 1888435"/>
                  <a:gd name="connsiteX7" fmla="*/ 2946746 w 4606580"/>
                  <a:gd name="connsiteY7" fmla="*/ 546652 h 1888435"/>
                  <a:gd name="connsiteX8" fmla="*/ 2845594 w 4606580"/>
                  <a:gd name="connsiteY8" fmla="*/ 558144 h 1888435"/>
                  <a:gd name="connsiteX9" fmla="*/ 2778712 w 4606580"/>
                  <a:gd name="connsiteY9" fmla="*/ 610222 h 1888435"/>
                  <a:gd name="connsiteX10" fmla="*/ 2640289 w 4606580"/>
                  <a:gd name="connsiteY10" fmla="*/ 709612 h 1888435"/>
                  <a:gd name="connsiteX11" fmla="*/ 2519363 w 4606580"/>
                  <a:gd name="connsiteY11" fmla="*/ 715617 h 1888435"/>
                  <a:gd name="connsiteX12" fmla="*/ 2369344 w 4606580"/>
                  <a:gd name="connsiteY12" fmla="*/ 667682 h 1888435"/>
                  <a:gd name="connsiteX13" fmla="*/ 2222535 w 4606580"/>
                  <a:gd name="connsiteY13" fmla="*/ 570568 h 1888435"/>
                  <a:gd name="connsiteX14" fmla="*/ 2062163 w 4606580"/>
                  <a:gd name="connsiteY14" fmla="*/ 477078 h 1888435"/>
                  <a:gd name="connsiteX15" fmla="*/ 1966395 w 4606580"/>
                  <a:gd name="connsiteY15" fmla="*/ 441671 h 1888435"/>
                  <a:gd name="connsiteX16" fmla="*/ 1823624 w 4606580"/>
                  <a:gd name="connsiteY16" fmla="*/ 387626 h 1888435"/>
                  <a:gd name="connsiteX17" fmla="*/ 1724233 w 4606580"/>
                  <a:gd name="connsiteY17" fmla="*/ 447261 h 1888435"/>
                  <a:gd name="connsiteX18" fmla="*/ 1679713 w 4606580"/>
                  <a:gd name="connsiteY18" fmla="*/ 489088 h 1888435"/>
                  <a:gd name="connsiteX19" fmla="*/ 1722680 w 4606580"/>
                  <a:gd name="connsiteY19" fmla="*/ 725971 h 1888435"/>
                  <a:gd name="connsiteX20" fmla="*/ 1734172 w 4606580"/>
                  <a:gd name="connsiteY20" fmla="*/ 874643 h 1888435"/>
                  <a:gd name="connsiteX21" fmla="*/ 1701972 w 4606580"/>
                  <a:gd name="connsiteY21" fmla="*/ 919990 h 1888435"/>
                  <a:gd name="connsiteX22" fmla="*/ 1628776 w 4606580"/>
                  <a:gd name="connsiteY22" fmla="*/ 958194 h 1888435"/>
                  <a:gd name="connsiteX23" fmla="*/ 1515511 w 4606580"/>
                  <a:gd name="connsiteY23" fmla="*/ 914400 h 1888435"/>
                  <a:gd name="connsiteX24" fmla="*/ 1320352 w 4606580"/>
                  <a:gd name="connsiteY24" fmla="*/ 726799 h 1888435"/>
                  <a:gd name="connsiteX25" fmla="*/ 1190729 w 4606580"/>
                  <a:gd name="connsiteY25" fmla="*/ 599558 h 1888435"/>
                  <a:gd name="connsiteX26" fmla="*/ 1084608 w 4606580"/>
                  <a:gd name="connsiteY26" fmla="*/ 544271 h 1888435"/>
                  <a:gd name="connsiteX27" fmla="*/ 1018554 w 4606580"/>
                  <a:gd name="connsiteY27" fmla="*/ 377687 h 1888435"/>
                  <a:gd name="connsiteX28" fmla="*/ 958920 w 4606580"/>
                  <a:gd name="connsiteY28" fmla="*/ 278296 h 1888435"/>
                  <a:gd name="connsiteX29" fmla="*/ 909224 w 4606580"/>
                  <a:gd name="connsiteY29" fmla="*/ 238539 h 1888435"/>
                  <a:gd name="connsiteX30" fmla="*/ 864394 w 4606580"/>
                  <a:gd name="connsiteY30" fmla="*/ 236676 h 1888435"/>
                  <a:gd name="connsiteX31" fmla="*/ 829711 w 4606580"/>
                  <a:gd name="connsiteY31" fmla="*/ 278296 h 1888435"/>
                  <a:gd name="connsiteX32" fmla="*/ 759620 w 4606580"/>
                  <a:gd name="connsiteY32" fmla="*/ 358119 h 1888435"/>
                  <a:gd name="connsiteX33" fmla="*/ 706507 w 4606580"/>
                  <a:gd name="connsiteY33" fmla="*/ 347455 h 1888435"/>
                  <a:gd name="connsiteX34" fmla="*/ 642110 w 4606580"/>
                  <a:gd name="connsiteY34" fmla="*/ 347455 h 1888435"/>
                  <a:gd name="connsiteX35" fmla="*/ 606598 w 4606580"/>
                  <a:gd name="connsiteY35" fmla="*/ 419100 h 1888435"/>
                  <a:gd name="connsiteX36" fmla="*/ 528638 w 4606580"/>
                  <a:gd name="connsiteY36" fmla="*/ 534332 h 1888435"/>
                  <a:gd name="connsiteX37" fmla="*/ 450471 w 4606580"/>
                  <a:gd name="connsiteY37" fmla="*/ 546238 h 1888435"/>
                  <a:gd name="connsiteX38" fmla="*/ 349112 w 4606580"/>
                  <a:gd name="connsiteY38" fmla="*/ 553382 h 1888435"/>
                  <a:gd name="connsiteX39" fmla="*/ 311944 w 4606580"/>
                  <a:gd name="connsiteY39" fmla="*/ 486707 h 1888435"/>
                  <a:gd name="connsiteX40" fmla="*/ 268874 w 4606580"/>
                  <a:gd name="connsiteY40" fmla="*/ 389386 h 1888435"/>
                  <a:gd name="connsiteX41" fmla="*/ 213485 w 4606580"/>
                  <a:gd name="connsiteY41" fmla="*/ 298174 h 1888435"/>
                  <a:gd name="connsiteX42" fmla="*/ 154678 w 4606580"/>
                  <a:gd name="connsiteY42" fmla="*/ 176522 h 1888435"/>
                  <a:gd name="connsiteX43" fmla="*/ 121445 w 4606580"/>
                  <a:gd name="connsiteY43" fmla="*/ 134282 h 1888435"/>
                  <a:gd name="connsiteX44" fmla="*/ 54459 w 4606580"/>
                  <a:gd name="connsiteY44" fmla="*/ 149087 h 1888435"/>
                  <a:gd name="connsiteX45" fmla="*/ 19051 w 4606580"/>
                  <a:gd name="connsiteY45" fmla="*/ 195987 h 1888435"/>
                  <a:gd name="connsiteX46" fmla="*/ 0 w 4606580"/>
                  <a:gd name="connsiteY46" fmla="*/ 286268 h 1888435"/>
                  <a:gd name="connsiteX47" fmla="*/ 26194 w 4606580"/>
                  <a:gd name="connsiteY47" fmla="*/ 365263 h 1888435"/>
                  <a:gd name="connsiteX48" fmla="*/ 84276 w 4606580"/>
                  <a:gd name="connsiteY48" fmla="*/ 457200 h 1888435"/>
                  <a:gd name="connsiteX49" fmla="*/ 113679 w 4606580"/>
                  <a:gd name="connsiteY49" fmla="*/ 601111 h 1888435"/>
                  <a:gd name="connsiteX50" fmla="*/ 84276 w 4606580"/>
                  <a:gd name="connsiteY50" fmla="*/ 795130 h 1888435"/>
                  <a:gd name="connsiteX51" fmla="*/ 84276 w 4606580"/>
                  <a:gd name="connsiteY51" fmla="*/ 904461 h 1888435"/>
                  <a:gd name="connsiteX52" fmla="*/ 167412 w 4606580"/>
                  <a:gd name="connsiteY52" fmla="*/ 993913 h 1888435"/>
                  <a:gd name="connsiteX53" fmla="*/ 290513 w 4606580"/>
                  <a:gd name="connsiteY53" fmla="*/ 1032013 h 1888435"/>
                  <a:gd name="connsiteX54" fmla="*/ 402328 w 4606580"/>
                  <a:gd name="connsiteY54" fmla="*/ 1043609 h 1888435"/>
                  <a:gd name="connsiteX55" fmla="*/ 479460 w 4606580"/>
                  <a:gd name="connsiteY55" fmla="*/ 1065040 h 1888435"/>
                  <a:gd name="connsiteX56" fmla="*/ 509692 w 4606580"/>
                  <a:gd name="connsiteY56" fmla="*/ 1143000 h 1888435"/>
                  <a:gd name="connsiteX57" fmla="*/ 534332 w 4606580"/>
                  <a:gd name="connsiteY57" fmla="*/ 1247153 h 1888435"/>
                  <a:gd name="connsiteX58" fmla="*/ 609808 w 4606580"/>
                  <a:gd name="connsiteY58" fmla="*/ 1290845 h 1888435"/>
                  <a:gd name="connsiteX59" fmla="*/ 697293 w 4606580"/>
                  <a:gd name="connsiteY59" fmla="*/ 1250778 h 1888435"/>
                  <a:gd name="connsiteX60" fmla="*/ 784467 w 4606580"/>
                  <a:gd name="connsiteY60" fmla="*/ 1231624 h 1888435"/>
                  <a:gd name="connsiteX61" fmla="*/ 871538 w 4606580"/>
                  <a:gd name="connsiteY61" fmla="*/ 1131818 h 1888435"/>
                  <a:gd name="connsiteX62" fmla="*/ 954882 w 4606580"/>
                  <a:gd name="connsiteY62" fmla="*/ 1055826 h 1888435"/>
                  <a:gd name="connsiteX63" fmla="*/ 1028493 w 4606580"/>
                  <a:gd name="connsiteY63" fmla="*/ 1033670 h 1888435"/>
                  <a:gd name="connsiteX64" fmla="*/ 1147763 w 4606580"/>
                  <a:gd name="connsiteY64" fmla="*/ 1055826 h 1888435"/>
                  <a:gd name="connsiteX65" fmla="*/ 1276041 w 4606580"/>
                  <a:gd name="connsiteY65" fmla="*/ 1122190 h 1888435"/>
                  <a:gd name="connsiteX66" fmla="*/ 1412909 w 4606580"/>
                  <a:gd name="connsiteY66" fmla="*/ 1151697 h 1888435"/>
                  <a:gd name="connsiteX67" fmla="*/ 1555267 w 4606580"/>
                  <a:gd name="connsiteY67" fmla="*/ 1169608 h 1888435"/>
                  <a:gd name="connsiteX68" fmla="*/ 1650207 w 4606580"/>
                  <a:gd name="connsiteY68" fmla="*/ 1282044 h 1888435"/>
                  <a:gd name="connsiteX69" fmla="*/ 1740902 w 4606580"/>
                  <a:gd name="connsiteY69" fmla="*/ 1330187 h 1888435"/>
                  <a:gd name="connsiteX70" fmla="*/ 1838636 w 4606580"/>
                  <a:gd name="connsiteY70" fmla="*/ 1350893 h 1888435"/>
                  <a:gd name="connsiteX71" fmla="*/ 1992589 w 4606580"/>
                  <a:gd name="connsiteY71" fmla="*/ 1331843 h 1888435"/>
                  <a:gd name="connsiteX72" fmla="*/ 2251006 w 4606580"/>
                  <a:gd name="connsiteY72" fmla="*/ 1242391 h 1888435"/>
                  <a:gd name="connsiteX73" fmla="*/ 2469667 w 4606580"/>
                  <a:gd name="connsiteY73" fmla="*/ 1143000 h 1888435"/>
                  <a:gd name="connsiteX74" fmla="*/ 2658511 w 4606580"/>
                  <a:gd name="connsiteY74" fmla="*/ 1030150 h 1888435"/>
                  <a:gd name="connsiteX75" fmla="*/ 2777780 w 4606580"/>
                  <a:gd name="connsiteY75" fmla="*/ 1033670 h 1888435"/>
                  <a:gd name="connsiteX76" fmla="*/ 2922934 w 4606580"/>
                  <a:gd name="connsiteY76" fmla="*/ 1033670 h 1888435"/>
                  <a:gd name="connsiteX77" fmla="*/ 3045827 w 4606580"/>
                  <a:gd name="connsiteY77" fmla="*/ 1085022 h 1888435"/>
                  <a:gd name="connsiteX78" fmla="*/ 3168616 w 4606580"/>
                  <a:gd name="connsiteY78" fmla="*/ 1311965 h 1888435"/>
                  <a:gd name="connsiteX79" fmla="*/ 3173793 w 4606580"/>
                  <a:gd name="connsiteY79" fmla="*/ 1592642 h 1888435"/>
                  <a:gd name="connsiteX80" fmla="*/ 3225041 w 4606580"/>
                  <a:gd name="connsiteY80" fmla="*/ 1689652 h 1888435"/>
                  <a:gd name="connsiteX81" fmla="*/ 3344311 w 4606580"/>
                  <a:gd name="connsiteY81" fmla="*/ 1828800 h 1888435"/>
                  <a:gd name="connsiteX82" fmla="*/ 3433763 w 4606580"/>
                  <a:gd name="connsiteY82" fmla="*/ 1888435 h 1888435"/>
                  <a:gd name="connsiteX83" fmla="*/ 3572911 w 4606580"/>
                  <a:gd name="connsiteY83" fmla="*/ 1868556 h 1888435"/>
                  <a:gd name="connsiteX84" fmla="*/ 3751815 w 4606580"/>
                  <a:gd name="connsiteY84" fmla="*/ 1789043 h 1888435"/>
                  <a:gd name="connsiteX85" fmla="*/ 4049989 w 4606580"/>
                  <a:gd name="connsiteY85" fmla="*/ 1689652 h 1888435"/>
                  <a:gd name="connsiteX86" fmla="*/ 4228893 w 4606580"/>
                  <a:gd name="connsiteY86" fmla="*/ 1490870 h 1888435"/>
                  <a:gd name="connsiteX87" fmla="*/ 4298467 w 4606580"/>
                  <a:gd name="connsiteY87" fmla="*/ 1282148 h 1888435"/>
                  <a:gd name="connsiteX88" fmla="*/ 4308406 w 4606580"/>
                  <a:gd name="connsiteY88" fmla="*/ 1073426 h 1888435"/>
                  <a:gd name="connsiteX89" fmla="*/ 4328285 w 4606580"/>
                  <a:gd name="connsiteY89" fmla="*/ 884583 h 1888435"/>
                  <a:gd name="connsiteX90" fmla="*/ 4427676 w 4606580"/>
                  <a:gd name="connsiteY90" fmla="*/ 715617 h 1888435"/>
                  <a:gd name="connsiteX91" fmla="*/ 4527067 w 4606580"/>
                  <a:gd name="connsiteY91" fmla="*/ 546652 h 1888435"/>
                  <a:gd name="connsiteX92" fmla="*/ 4606580 w 4606580"/>
                  <a:gd name="connsiteY92" fmla="*/ 308113 h 1888435"/>
                  <a:gd name="connsiteX93" fmla="*/ 4576763 w 4606580"/>
                  <a:gd name="connsiteY93" fmla="*/ 119270 h 1888435"/>
                  <a:gd name="connsiteX94" fmla="*/ 4537006 w 4606580"/>
                  <a:gd name="connsiteY94" fmla="*/ 49696 h 1888435"/>
                  <a:gd name="connsiteX95" fmla="*/ 4477372 w 4606580"/>
                  <a:gd name="connsiteY95" fmla="*/ 19878 h 1888435"/>
                  <a:gd name="connsiteX96" fmla="*/ 4358102 w 4606580"/>
                  <a:gd name="connsiteY96" fmla="*/ 119270 h 1888435"/>
                  <a:gd name="connsiteX97" fmla="*/ 4258711 w 4606580"/>
                  <a:gd name="connsiteY97" fmla="*/ 188843 h 1888435"/>
                  <a:gd name="connsiteX98" fmla="*/ 4149380 w 4606580"/>
                  <a:gd name="connsiteY98" fmla="*/ 168965 h 1888435"/>
                  <a:gd name="connsiteX99" fmla="*/ 4069867 w 4606580"/>
                  <a:gd name="connsiteY99" fmla="*/ 99391 h 1888435"/>
                  <a:gd name="connsiteX100" fmla="*/ 4040050 w 4606580"/>
                  <a:gd name="connsiteY100" fmla="*/ 0 h 1888435"/>
                  <a:gd name="connsiteX101" fmla="*/ 3910841 w 4606580"/>
                  <a:gd name="connsiteY101" fmla="*/ 9939 h 1888435"/>
                  <a:gd name="connsiteX0" fmla="*/ 3910841 w 4606580"/>
                  <a:gd name="connsiteY0" fmla="*/ 9939 h 1888435"/>
                  <a:gd name="connsiteX1" fmla="*/ 3731937 w 4606580"/>
                  <a:gd name="connsiteY1" fmla="*/ 119270 h 1888435"/>
                  <a:gd name="connsiteX2" fmla="*/ 3503337 w 4606580"/>
                  <a:gd name="connsiteY2" fmla="*/ 218661 h 1888435"/>
                  <a:gd name="connsiteX3" fmla="*/ 3394006 w 4606580"/>
                  <a:gd name="connsiteY3" fmla="*/ 437322 h 1888435"/>
                  <a:gd name="connsiteX4" fmla="*/ 3244920 w 4606580"/>
                  <a:gd name="connsiteY4" fmla="*/ 556591 h 1888435"/>
                  <a:gd name="connsiteX5" fmla="*/ 3137557 w 4606580"/>
                  <a:gd name="connsiteY5" fmla="*/ 594381 h 1888435"/>
                  <a:gd name="connsiteX6" fmla="*/ 3016320 w 4606580"/>
                  <a:gd name="connsiteY6" fmla="*/ 576470 h 1888435"/>
                  <a:gd name="connsiteX7" fmla="*/ 2946746 w 4606580"/>
                  <a:gd name="connsiteY7" fmla="*/ 546652 h 1888435"/>
                  <a:gd name="connsiteX8" fmla="*/ 2845594 w 4606580"/>
                  <a:gd name="connsiteY8" fmla="*/ 558144 h 1888435"/>
                  <a:gd name="connsiteX9" fmla="*/ 2778712 w 4606580"/>
                  <a:gd name="connsiteY9" fmla="*/ 610222 h 1888435"/>
                  <a:gd name="connsiteX10" fmla="*/ 2640289 w 4606580"/>
                  <a:gd name="connsiteY10" fmla="*/ 709612 h 1888435"/>
                  <a:gd name="connsiteX11" fmla="*/ 2519363 w 4606580"/>
                  <a:gd name="connsiteY11" fmla="*/ 715617 h 1888435"/>
                  <a:gd name="connsiteX12" fmla="*/ 2369344 w 4606580"/>
                  <a:gd name="connsiteY12" fmla="*/ 667682 h 1888435"/>
                  <a:gd name="connsiteX13" fmla="*/ 2222535 w 4606580"/>
                  <a:gd name="connsiteY13" fmla="*/ 570568 h 1888435"/>
                  <a:gd name="connsiteX14" fmla="*/ 2062163 w 4606580"/>
                  <a:gd name="connsiteY14" fmla="*/ 477078 h 1888435"/>
                  <a:gd name="connsiteX15" fmla="*/ 1966395 w 4606580"/>
                  <a:gd name="connsiteY15" fmla="*/ 441671 h 1888435"/>
                  <a:gd name="connsiteX16" fmla="*/ 1823624 w 4606580"/>
                  <a:gd name="connsiteY16" fmla="*/ 387626 h 1888435"/>
                  <a:gd name="connsiteX17" fmla="*/ 1724233 w 4606580"/>
                  <a:gd name="connsiteY17" fmla="*/ 447261 h 1888435"/>
                  <a:gd name="connsiteX18" fmla="*/ 1679713 w 4606580"/>
                  <a:gd name="connsiteY18" fmla="*/ 489088 h 1888435"/>
                  <a:gd name="connsiteX19" fmla="*/ 1722680 w 4606580"/>
                  <a:gd name="connsiteY19" fmla="*/ 725971 h 1888435"/>
                  <a:gd name="connsiteX20" fmla="*/ 1734172 w 4606580"/>
                  <a:gd name="connsiteY20" fmla="*/ 874643 h 1888435"/>
                  <a:gd name="connsiteX21" fmla="*/ 1701972 w 4606580"/>
                  <a:gd name="connsiteY21" fmla="*/ 919990 h 1888435"/>
                  <a:gd name="connsiteX22" fmla="*/ 1628776 w 4606580"/>
                  <a:gd name="connsiteY22" fmla="*/ 958194 h 1888435"/>
                  <a:gd name="connsiteX23" fmla="*/ 1515511 w 4606580"/>
                  <a:gd name="connsiteY23" fmla="*/ 914400 h 1888435"/>
                  <a:gd name="connsiteX24" fmla="*/ 1423988 w 4606580"/>
                  <a:gd name="connsiteY24" fmla="*/ 836751 h 1888435"/>
                  <a:gd name="connsiteX25" fmla="*/ 1320352 w 4606580"/>
                  <a:gd name="connsiteY25" fmla="*/ 726799 h 1888435"/>
                  <a:gd name="connsiteX26" fmla="*/ 1190729 w 4606580"/>
                  <a:gd name="connsiteY26" fmla="*/ 599558 h 1888435"/>
                  <a:gd name="connsiteX27" fmla="*/ 1084608 w 4606580"/>
                  <a:gd name="connsiteY27" fmla="*/ 544271 h 1888435"/>
                  <a:gd name="connsiteX28" fmla="*/ 1018554 w 4606580"/>
                  <a:gd name="connsiteY28" fmla="*/ 377687 h 1888435"/>
                  <a:gd name="connsiteX29" fmla="*/ 958920 w 4606580"/>
                  <a:gd name="connsiteY29" fmla="*/ 278296 h 1888435"/>
                  <a:gd name="connsiteX30" fmla="*/ 909224 w 4606580"/>
                  <a:gd name="connsiteY30" fmla="*/ 238539 h 1888435"/>
                  <a:gd name="connsiteX31" fmla="*/ 864394 w 4606580"/>
                  <a:gd name="connsiteY31" fmla="*/ 236676 h 1888435"/>
                  <a:gd name="connsiteX32" fmla="*/ 829711 w 4606580"/>
                  <a:gd name="connsiteY32" fmla="*/ 278296 h 1888435"/>
                  <a:gd name="connsiteX33" fmla="*/ 759620 w 4606580"/>
                  <a:gd name="connsiteY33" fmla="*/ 358119 h 1888435"/>
                  <a:gd name="connsiteX34" fmla="*/ 706507 w 4606580"/>
                  <a:gd name="connsiteY34" fmla="*/ 347455 h 1888435"/>
                  <a:gd name="connsiteX35" fmla="*/ 642110 w 4606580"/>
                  <a:gd name="connsiteY35" fmla="*/ 347455 h 1888435"/>
                  <a:gd name="connsiteX36" fmla="*/ 606598 w 4606580"/>
                  <a:gd name="connsiteY36" fmla="*/ 419100 h 1888435"/>
                  <a:gd name="connsiteX37" fmla="*/ 528638 w 4606580"/>
                  <a:gd name="connsiteY37" fmla="*/ 534332 h 1888435"/>
                  <a:gd name="connsiteX38" fmla="*/ 450471 w 4606580"/>
                  <a:gd name="connsiteY38" fmla="*/ 546238 h 1888435"/>
                  <a:gd name="connsiteX39" fmla="*/ 349112 w 4606580"/>
                  <a:gd name="connsiteY39" fmla="*/ 553382 h 1888435"/>
                  <a:gd name="connsiteX40" fmla="*/ 311944 w 4606580"/>
                  <a:gd name="connsiteY40" fmla="*/ 486707 h 1888435"/>
                  <a:gd name="connsiteX41" fmla="*/ 268874 w 4606580"/>
                  <a:gd name="connsiteY41" fmla="*/ 389386 h 1888435"/>
                  <a:gd name="connsiteX42" fmla="*/ 213485 w 4606580"/>
                  <a:gd name="connsiteY42" fmla="*/ 298174 h 1888435"/>
                  <a:gd name="connsiteX43" fmla="*/ 154678 w 4606580"/>
                  <a:gd name="connsiteY43" fmla="*/ 176522 h 1888435"/>
                  <a:gd name="connsiteX44" fmla="*/ 121445 w 4606580"/>
                  <a:gd name="connsiteY44" fmla="*/ 134282 h 1888435"/>
                  <a:gd name="connsiteX45" fmla="*/ 54459 w 4606580"/>
                  <a:gd name="connsiteY45" fmla="*/ 149087 h 1888435"/>
                  <a:gd name="connsiteX46" fmla="*/ 19051 w 4606580"/>
                  <a:gd name="connsiteY46" fmla="*/ 195987 h 1888435"/>
                  <a:gd name="connsiteX47" fmla="*/ 0 w 4606580"/>
                  <a:gd name="connsiteY47" fmla="*/ 286268 h 1888435"/>
                  <a:gd name="connsiteX48" fmla="*/ 26194 w 4606580"/>
                  <a:gd name="connsiteY48" fmla="*/ 365263 h 1888435"/>
                  <a:gd name="connsiteX49" fmla="*/ 84276 w 4606580"/>
                  <a:gd name="connsiteY49" fmla="*/ 457200 h 1888435"/>
                  <a:gd name="connsiteX50" fmla="*/ 113679 w 4606580"/>
                  <a:gd name="connsiteY50" fmla="*/ 601111 h 1888435"/>
                  <a:gd name="connsiteX51" fmla="*/ 84276 w 4606580"/>
                  <a:gd name="connsiteY51" fmla="*/ 795130 h 1888435"/>
                  <a:gd name="connsiteX52" fmla="*/ 84276 w 4606580"/>
                  <a:gd name="connsiteY52" fmla="*/ 904461 h 1888435"/>
                  <a:gd name="connsiteX53" fmla="*/ 167412 w 4606580"/>
                  <a:gd name="connsiteY53" fmla="*/ 993913 h 1888435"/>
                  <a:gd name="connsiteX54" fmla="*/ 290513 w 4606580"/>
                  <a:gd name="connsiteY54" fmla="*/ 1032013 h 1888435"/>
                  <a:gd name="connsiteX55" fmla="*/ 402328 w 4606580"/>
                  <a:gd name="connsiteY55" fmla="*/ 1043609 h 1888435"/>
                  <a:gd name="connsiteX56" fmla="*/ 479460 w 4606580"/>
                  <a:gd name="connsiteY56" fmla="*/ 1065040 h 1888435"/>
                  <a:gd name="connsiteX57" fmla="*/ 509692 w 4606580"/>
                  <a:gd name="connsiteY57" fmla="*/ 1143000 h 1888435"/>
                  <a:gd name="connsiteX58" fmla="*/ 534332 w 4606580"/>
                  <a:gd name="connsiteY58" fmla="*/ 1247153 h 1888435"/>
                  <a:gd name="connsiteX59" fmla="*/ 609808 w 4606580"/>
                  <a:gd name="connsiteY59" fmla="*/ 1290845 h 1888435"/>
                  <a:gd name="connsiteX60" fmla="*/ 697293 w 4606580"/>
                  <a:gd name="connsiteY60" fmla="*/ 1250778 h 1888435"/>
                  <a:gd name="connsiteX61" fmla="*/ 784467 w 4606580"/>
                  <a:gd name="connsiteY61" fmla="*/ 1231624 h 1888435"/>
                  <a:gd name="connsiteX62" fmla="*/ 871538 w 4606580"/>
                  <a:gd name="connsiteY62" fmla="*/ 1131818 h 1888435"/>
                  <a:gd name="connsiteX63" fmla="*/ 954882 w 4606580"/>
                  <a:gd name="connsiteY63" fmla="*/ 1055826 h 1888435"/>
                  <a:gd name="connsiteX64" fmla="*/ 1028493 w 4606580"/>
                  <a:gd name="connsiteY64" fmla="*/ 1033670 h 1888435"/>
                  <a:gd name="connsiteX65" fmla="*/ 1147763 w 4606580"/>
                  <a:gd name="connsiteY65" fmla="*/ 1055826 h 1888435"/>
                  <a:gd name="connsiteX66" fmla="*/ 1276041 w 4606580"/>
                  <a:gd name="connsiteY66" fmla="*/ 1122190 h 1888435"/>
                  <a:gd name="connsiteX67" fmla="*/ 1412909 w 4606580"/>
                  <a:gd name="connsiteY67" fmla="*/ 1151697 h 1888435"/>
                  <a:gd name="connsiteX68" fmla="*/ 1555267 w 4606580"/>
                  <a:gd name="connsiteY68" fmla="*/ 1169608 h 1888435"/>
                  <a:gd name="connsiteX69" fmla="*/ 1650207 w 4606580"/>
                  <a:gd name="connsiteY69" fmla="*/ 1282044 h 1888435"/>
                  <a:gd name="connsiteX70" fmla="*/ 1740902 w 4606580"/>
                  <a:gd name="connsiteY70" fmla="*/ 1330187 h 1888435"/>
                  <a:gd name="connsiteX71" fmla="*/ 1838636 w 4606580"/>
                  <a:gd name="connsiteY71" fmla="*/ 1350893 h 1888435"/>
                  <a:gd name="connsiteX72" fmla="*/ 1992589 w 4606580"/>
                  <a:gd name="connsiteY72" fmla="*/ 1331843 h 1888435"/>
                  <a:gd name="connsiteX73" fmla="*/ 2251006 w 4606580"/>
                  <a:gd name="connsiteY73" fmla="*/ 1242391 h 1888435"/>
                  <a:gd name="connsiteX74" fmla="*/ 2469667 w 4606580"/>
                  <a:gd name="connsiteY74" fmla="*/ 1143000 h 1888435"/>
                  <a:gd name="connsiteX75" fmla="*/ 2658511 w 4606580"/>
                  <a:gd name="connsiteY75" fmla="*/ 1030150 h 1888435"/>
                  <a:gd name="connsiteX76" fmla="*/ 2777780 w 4606580"/>
                  <a:gd name="connsiteY76" fmla="*/ 1033670 h 1888435"/>
                  <a:gd name="connsiteX77" fmla="*/ 2922934 w 4606580"/>
                  <a:gd name="connsiteY77" fmla="*/ 1033670 h 1888435"/>
                  <a:gd name="connsiteX78" fmla="*/ 3045827 w 4606580"/>
                  <a:gd name="connsiteY78" fmla="*/ 1085022 h 1888435"/>
                  <a:gd name="connsiteX79" fmla="*/ 3168616 w 4606580"/>
                  <a:gd name="connsiteY79" fmla="*/ 1311965 h 1888435"/>
                  <a:gd name="connsiteX80" fmla="*/ 3173793 w 4606580"/>
                  <a:gd name="connsiteY80" fmla="*/ 1592642 h 1888435"/>
                  <a:gd name="connsiteX81" fmla="*/ 3225041 w 4606580"/>
                  <a:gd name="connsiteY81" fmla="*/ 1689652 h 1888435"/>
                  <a:gd name="connsiteX82" fmla="*/ 3344311 w 4606580"/>
                  <a:gd name="connsiteY82" fmla="*/ 1828800 h 1888435"/>
                  <a:gd name="connsiteX83" fmla="*/ 3433763 w 4606580"/>
                  <a:gd name="connsiteY83" fmla="*/ 1888435 h 1888435"/>
                  <a:gd name="connsiteX84" fmla="*/ 3572911 w 4606580"/>
                  <a:gd name="connsiteY84" fmla="*/ 1868556 h 1888435"/>
                  <a:gd name="connsiteX85" fmla="*/ 3751815 w 4606580"/>
                  <a:gd name="connsiteY85" fmla="*/ 1789043 h 1888435"/>
                  <a:gd name="connsiteX86" fmla="*/ 4049989 w 4606580"/>
                  <a:gd name="connsiteY86" fmla="*/ 1689652 h 1888435"/>
                  <a:gd name="connsiteX87" fmla="*/ 4228893 w 4606580"/>
                  <a:gd name="connsiteY87" fmla="*/ 1490870 h 1888435"/>
                  <a:gd name="connsiteX88" fmla="*/ 4298467 w 4606580"/>
                  <a:gd name="connsiteY88" fmla="*/ 1282148 h 1888435"/>
                  <a:gd name="connsiteX89" fmla="*/ 4308406 w 4606580"/>
                  <a:gd name="connsiteY89" fmla="*/ 1073426 h 1888435"/>
                  <a:gd name="connsiteX90" fmla="*/ 4328285 w 4606580"/>
                  <a:gd name="connsiteY90" fmla="*/ 884583 h 1888435"/>
                  <a:gd name="connsiteX91" fmla="*/ 4427676 w 4606580"/>
                  <a:gd name="connsiteY91" fmla="*/ 715617 h 1888435"/>
                  <a:gd name="connsiteX92" fmla="*/ 4527067 w 4606580"/>
                  <a:gd name="connsiteY92" fmla="*/ 546652 h 1888435"/>
                  <a:gd name="connsiteX93" fmla="*/ 4606580 w 4606580"/>
                  <a:gd name="connsiteY93" fmla="*/ 308113 h 1888435"/>
                  <a:gd name="connsiteX94" fmla="*/ 4576763 w 4606580"/>
                  <a:gd name="connsiteY94" fmla="*/ 119270 h 1888435"/>
                  <a:gd name="connsiteX95" fmla="*/ 4537006 w 4606580"/>
                  <a:gd name="connsiteY95" fmla="*/ 49696 h 1888435"/>
                  <a:gd name="connsiteX96" fmla="*/ 4477372 w 4606580"/>
                  <a:gd name="connsiteY96" fmla="*/ 19878 h 1888435"/>
                  <a:gd name="connsiteX97" fmla="*/ 4358102 w 4606580"/>
                  <a:gd name="connsiteY97" fmla="*/ 119270 h 1888435"/>
                  <a:gd name="connsiteX98" fmla="*/ 4258711 w 4606580"/>
                  <a:gd name="connsiteY98" fmla="*/ 188843 h 1888435"/>
                  <a:gd name="connsiteX99" fmla="*/ 4149380 w 4606580"/>
                  <a:gd name="connsiteY99" fmla="*/ 168965 h 1888435"/>
                  <a:gd name="connsiteX100" fmla="*/ 4069867 w 4606580"/>
                  <a:gd name="connsiteY100" fmla="*/ 99391 h 1888435"/>
                  <a:gd name="connsiteX101" fmla="*/ 4040050 w 4606580"/>
                  <a:gd name="connsiteY101" fmla="*/ 0 h 1888435"/>
                  <a:gd name="connsiteX102" fmla="*/ 3910841 w 4606580"/>
                  <a:gd name="connsiteY102" fmla="*/ 9939 h 1888435"/>
                  <a:gd name="connsiteX0" fmla="*/ 3910841 w 4606580"/>
                  <a:gd name="connsiteY0" fmla="*/ 9939 h 1888435"/>
                  <a:gd name="connsiteX1" fmla="*/ 3731937 w 4606580"/>
                  <a:gd name="connsiteY1" fmla="*/ 119270 h 1888435"/>
                  <a:gd name="connsiteX2" fmla="*/ 3503337 w 4606580"/>
                  <a:gd name="connsiteY2" fmla="*/ 218661 h 1888435"/>
                  <a:gd name="connsiteX3" fmla="*/ 3394006 w 4606580"/>
                  <a:gd name="connsiteY3" fmla="*/ 437322 h 1888435"/>
                  <a:gd name="connsiteX4" fmla="*/ 3244920 w 4606580"/>
                  <a:gd name="connsiteY4" fmla="*/ 556591 h 1888435"/>
                  <a:gd name="connsiteX5" fmla="*/ 3137557 w 4606580"/>
                  <a:gd name="connsiteY5" fmla="*/ 594381 h 1888435"/>
                  <a:gd name="connsiteX6" fmla="*/ 3016320 w 4606580"/>
                  <a:gd name="connsiteY6" fmla="*/ 576470 h 1888435"/>
                  <a:gd name="connsiteX7" fmla="*/ 2946746 w 4606580"/>
                  <a:gd name="connsiteY7" fmla="*/ 546652 h 1888435"/>
                  <a:gd name="connsiteX8" fmla="*/ 2845594 w 4606580"/>
                  <a:gd name="connsiteY8" fmla="*/ 558144 h 1888435"/>
                  <a:gd name="connsiteX9" fmla="*/ 2778712 w 4606580"/>
                  <a:gd name="connsiteY9" fmla="*/ 610222 h 1888435"/>
                  <a:gd name="connsiteX10" fmla="*/ 2640289 w 4606580"/>
                  <a:gd name="connsiteY10" fmla="*/ 709612 h 1888435"/>
                  <a:gd name="connsiteX11" fmla="*/ 2519363 w 4606580"/>
                  <a:gd name="connsiteY11" fmla="*/ 715617 h 1888435"/>
                  <a:gd name="connsiteX12" fmla="*/ 2369344 w 4606580"/>
                  <a:gd name="connsiteY12" fmla="*/ 667682 h 1888435"/>
                  <a:gd name="connsiteX13" fmla="*/ 2222535 w 4606580"/>
                  <a:gd name="connsiteY13" fmla="*/ 570568 h 1888435"/>
                  <a:gd name="connsiteX14" fmla="*/ 2062163 w 4606580"/>
                  <a:gd name="connsiteY14" fmla="*/ 477078 h 1888435"/>
                  <a:gd name="connsiteX15" fmla="*/ 1966395 w 4606580"/>
                  <a:gd name="connsiteY15" fmla="*/ 441671 h 1888435"/>
                  <a:gd name="connsiteX16" fmla="*/ 1823624 w 4606580"/>
                  <a:gd name="connsiteY16" fmla="*/ 401914 h 1888435"/>
                  <a:gd name="connsiteX17" fmla="*/ 1724233 w 4606580"/>
                  <a:gd name="connsiteY17" fmla="*/ 447261 h 1888435"/>
                  <a:gd name="connsiteX18" fmla="*/ 1679713 w 4606580"/>
                  <a:gd name="connsiteY18" fmla="*/ 489088 h 1888435"/>
                  <a:gd name="connsiteX19" fmla="*/ 1722680 w 4606580"/>
                  <a:gd name="connsiteY19" fmla="*/ 725971 h 1888435"/>
                  <a:gd name="connsiteX20" fmla="*/ 1734172 w 4606580"/>
                  <a:gd name="connsiteY20" fmla="*/ 874643 h 1888435"/>
                  <a:gd name="connsiteX21" fmla="*/ 1701972 w 4606580"/>
                  <a:gd name="connsiteY21" fmla="*/ 919990 h 1888435"/>
                  <a:gd name="connsiteX22" fmla="*/ 1628776 w 4606580"/>
                  <a:gd name="connsiteY22" fmla="*/ 958194 h 1888435"/>
                  <a:gd name="connsiteX23" fmla="*/ 1515511 w 4606580"/>
                  <a:gd name="connsiteY23" fmla="*/ 914400 h 1888435"/>
                  <a:gd name="connsiteX24" fmla="*/ 1423988 w 4606580"/>
                  <a:gd name="connsiteY24" fmla="*/ 836751 h 1888435"/>
                  <a:gd name="connsiteX25" fmla="*/ 1320352 w 4606580"/>
                  <a:gd name="connsiteY25" fmla="*/ 726799 h 1888435"/>
                  <a:gd name="connsiteX26" fmla="*/ 1190729 w 4606580"/>
                  <a:gd name="connsiteY26" fmla="*/ 599558 h 1888435"/>
                  <a:gd name="connsiteX27" fmla="*/ 1084608 w 4606580"/>
                  <a:gd name="connsiteY27" fmla="*/ 544271 h 1888435"/>
                  <a:gd name="connsiteX28" fmla="*/ 1018554 w 4606580"/>
                  <a:gd name="connsiteY28" fmla="*/ 377687 h 1888435"/>
                  <a:gd name="connsiteX29" fmla="*/ 958920 w 4606580"/>
                  <a:gd name="connsiteY29" fmla="*/ 278296 h 1888435"/>
                  <a:gd name="connsiteX30" fmla="*/ 909224 w 4606580"/>
                  <a:gd name="connsiteY30" fmla="*/ 238539 h 1888435"/>
                  <a:gd name="connsiteX31" fmla="*/ 864394 w 4606580"/>
                  <a:gd name="connsiteY31" fmla="*/ 236676 h 1888435"/>
                  <a:gd name="connsiteX32" fmla="*/ 829711 w 4606580"/>
                  <a:gd name="connsiteY32" fmla="*/ 278296 h 1888435"/>
                  <a:gd name="connsiteX33" fmla="*/ 759620 w 4606580"/>
                  <a:gd name="connsiteY33" fmla="*/ 358119 h 1888435"/>
                  <a:gd name="connsiteX34" fmla="*/ 706507 w 4606580"/>
                  <a:gd name="connsiteY34" fmla="*/ 347455 h 1888435"/>
                  <a:gd name="connsiteX35" fmla="*/ 642110 w 4606580"/>
                  <a:gd name="connsiteY35" fmla="*/ 347455 h 1888435"/>
                  <a:gd name="connsiteX36" fmla="*/ 606598 w 4606580"/>
                  <a:gd name="connsiteY36" fmla="*/ 419100 h 1888435"/>
                  <a:gd name="connsiteX37" fmla="*/ 528638 w 4606580"/>
                  <a:gd name="connsiteY37" fmla="*/ 534332 h 1888435"/>
                  <a:gd name="connsiteX38" fmla="*/ 450471 w 4606580"/>
                  <a:gd name="connsiteY38" fmla="*/ 546238 h 1888435"/>
                  <a:gd name="connsiteX39" fmla="*/ 349112 w 4606580"/>
                  <a:gd name="connsiteY39" fmla="*/ 553382 h 1888435"/>
                  <a:gd name="connsiteX40" fmla="*/ 311944 w 4606580"/>
                  <a:gd name="connsiteY40" fmla="*/ 486707 h 1888435"/>
                  <a:gd name="connsiteX41" fmla="*/ 268874 w 4606580"/>
                  <a:gd name="connsiteY41" fmla="*/ 389386 h 1888435"/>
                  <a:gd name="connsiteX42" fmla="*/ 213485 w 4606580"/>
                  <a:gd name="connsiteY42" fmla="*/ 298174 h 1888435"/>
                  <a:gd name="connsiteX43" fmla="*/ 154678 w 4606580"/>
                  <a:gd name="connsiteY43" fmla="*/ 176522 h 1888435"/>
                  <a:gd name="connsiteX44" fmla="*/ 121445 w 4606580"/>
                  <a:gd name="connsiteY44" fmla="*/ 134282 h 1888435"/>
                  <a:gd name="connsiteX45" fmla="*/ 54459 w 4606580"/>
                  <a:gd name="connsiteY45" fmla="*/ 149087 h 1888435"/>
                  <a:gd name="connsiteX46" fmla="*/ 19051 w 4606580"/>
                  <a:gd name="connsiteY46" fmla="*/ 195987 h 1888435"/>
                  <a:gd name="connsiteX47" fmla="*/ 0 w 4606580"/>
                  <a:gd name="connsiteY47" fmla="*/ 286268 h 1888435"/>
                  <a:gd name="connsiteX48" fmla="*/ 26194 w 4606580"/>
                  <a:gd name="connsiteY48" fmla="*/ 365263 h 1888435"/>
                  <a:gd name="connsiteX49" fmla="*/ 84276 w 4606580"/>
                  <a:gd name="connsiteY49" fmla="*/ 457200 h 1888435"/>
                  <a:gd name="connsiteX50" fmla="*/ 113679 w 4606580"/>
                  <a:gd name="connsiteY50" fmla="*/ 601111 h 1888435"/>
                  <a:gd name="connsiteX51" fmla="*/ 84276 w 4606580"/>
                  <a:gd name="connsiteY51" fmla="*/ 795130 h 1888435"/>
                  <a:gd name="connsiteX52" fmla="*/ 84276 w 4606580"/>
                  <a:gd name="connsiteY52" fmla="*/ 904461 h 1888435"/>
                  <a:gd name="connsiteX53" fmla="*/ 167412 w 4606580"/>
                  <a:gd name="connsiteY53" fmla="*/ 993913 h 1888435"/>
                  <a:gd name="connsiteX54" fmla="*/ 290513 w 4606580"/>
                  <a:gd name="connsiteY54" fmla="*/ 1032013 h 1888435"/>
                  <a:gd name="connsiteX55" fmla="*/ 402328 w 4606580"/>
                  <a:gd name="connsiteY55" fmla="*/ 1043609 h 1888435"/>
                  <a:gd name="connsiteX56" fmla="*/ 479460 w 4606580"/>
                  <a:gd name="connsiteY56" fmla="*/ 1065040 h 1888435"/>
                  <a:gd name="connsiteX57" fmla="*/ 509692 w 4606580"/>
                  <a:gd name="connsiteY57" fmla="*/ 1143000 h 1888435"/>
                  <a:gd name="connsiteX58" fmla="*/ 534332 w 4606580"/>
                  <a:gd name="connsiteY58" fmla="*/ 1247153 h 1888435"/>
                  <a:gd name="connsiteX59" fmla="*/ 609808 w 4606580"/>
                  <a:gd name="connsiteY59" fmla="*/ 1290845 h 1888435"/>
                  <a:gd name="connsiteX60" fmla="*/ 697293 w 4606580"/>
                  <a:gd name="connsiteY60" fmla="*/ 1250778 h 1888435"/>
                  <a:gd name="connsiteX61" fmla="*/ 784467 w 4606580"/>
                  <a:gd name="connsiteY61" fmla="*/ 1231624 h 1888435"/>
                  <a:gd name="connsiteX62" fmla="*/ 871538 w 4606580"/>
                  <a:gd name="connsiteY62" fmla="*/ 1131818 h 1888435"/>
                  <a:gd name="connsiteX63" fmla="*/ 954882 w 4606580"/>
                  <a:gd name="connsiteY63" fmla="*/ 1055826 h 1888435"/>
                  <a:gd name="connsiteX64" fmla="*/ 1028493 w 4606580"/>
                  <a:gd name="connsiteY64" fmla="*/ 1033670 h 1888435"/>
                  <a:gd name="connsiteX65" fmla="*/ 1147763 w 4606580"/>
                  <a:gd name="connsiteY65" fmla="*/ 1055826 h 1888435"/>
                  <a:gd name="connsiteX66" fmla="*/ 1276041 w 4606580"/>
                  <a:gd name="connsiteY66" fmla="*/ 1122190 h 1888435"/>
                  <a:gd name="connsiteX67" fmla="*/ 1412909 w 4606580"/>
                  <a:gd name="connsiteY67" fmla="*/ 1151697 h 1888435"/>
                  <a:gd name="connsiteX68" fmla="*/ 1555267 w 4606580"/>
                  <a:gd name="connsiteY68" fmla="*/ 1169608 h 1888435"/>
                  <a:gd name="connsiteX69" fmla="*/ 1650207 w 4606580"/>
                  <a:gd name="connsiteY69" fmla="*/ 1282044 h 1888435"/>
                  <a:gd name="connsiteX70" fmla="*/ 1740902 w 4606580"/>
                  <a:gd name="connsiteY70" fmla="*/ 1330187 h 1888435"/>
                  <a:gd name="connsiteX71" fmla="*/ 1838636 w 4606580"/>
                  <a:gd name="connsiteY71" fmla="*/ 1350893 h 1888435"/>
                  <a:gd name="connsiteX72" fmla="*/ 1992589 w 4606580"/>
                  <a:gd name="connsiteY72" fmla="*/ 1331843 h 1888435"/>
                  <a:gd name="connsiteX73" fmla="*/ 2251006 w 4606580"/>
                  <a:gd name="connsiteY73" fmla="*/ 1242391 h 1888435"/>
                  <a:gd name="connsiteX74" fmla="*/ 2469667 w 4606580"/>
                  <a:gd name="connsiteY74" fmla="*/ 1143000 h 1888435"/>
                  <a:gd name="connsiteX75" fmla="*/ 2658511 w 4606580"/>
                  <a:gd name="connsiteY75" fmla="*/ 1030150 h 1888435"/>
                  <a:gd name="connsiteX76" fmla="*/ 2777780 w 4606580"/>
                  <a:gd name="connsiteY76" fmla="*/ 1033670 h 1888435"/>
                  <a:gd name="connsiteX77" fmla="*/ 2922934 w 4606580"/>
                  <a:gd name="connsiteY77" fmla="*/ 1033670 h 1888435"/>
                  <a:gd name="connsiteX78" fmla="*/ 3045827 w 4606580"/>
                  <a:gd name="connsiteY78" fmla="*/ 1085022 h 1888435"/>
                  <a:gd name="connsiteX79" fmla="*/ 3168616 w 4606580"/>
                  <a:gd name="connsiteY79" fmla="*/ 1311965 h 1888435"/>
                  <a:gd name="connsiteX80" fmla="*/ 3173793 w 4606580"/>
                  <a:gd name="connsiteY80" fmla="*/ 1592642 h 1888435"/>
                  <a:gd name="connsiteX81" fmla="*/ 3225041 w 4606580"/>
                  <a:gd name="connsiteY81" fmla="*/ 1689652 h 1888435"/>
                  <a:gd name="connsiteX82" fmla="*/ 3344311 w 4606580"/>
                  <a:gd name="connsiteY82" fmla="*/ 1828800 h 1888435"/>
                  <a:gd name="connsiteX83" fmla="*/ 3433763 w 4606580"/>
                  <a:gd name="connsiteY83" fmla="*/ 1888435 h 1888435"/>
                  <a:gd name="connsiteX84" fmla="*/ 3572911 w 4606580"/>
                  <a:gd name="connsiteY84" fmla="*/ 1868556 h 1888435"/>
                  <a:gd name="connsiteX85" fmla="*/ 3751815 w 4606580"/>
                  <a:gd name="connsiteY85" fmla="*/ 1789043 h 1888435"/>
                  <a:gd name="connsiteX86" fmla="*/ 4049989 w 4606580"/>
                  <a:gd name="connsiteY86" fmla="*/ 1689652 h 1888435"/>
                  <a:gd name="connsiteX87" fmla="*/ 4228893 w 4606580"/>
                  <a:gd name="connsiteY87" fmla="*/ 1490870 h 1888435"/>
                  <a:gd name="connsiteX88" fmla="*/ 4298467 w 4606580"/>
                  <a:gd name="connsiteY88" fmla="*/ 1282148 h 1888435"/>
                  <a:gd name="connsiteX89" fmla="*/ 4308406 w 4606580"/>
                  <a:gd name="connsiteY89" fmla="*/ 1073426 h 1888435"/>
                  <a:gd name="connsiteX90" fmla="*/ 4328285 w 4606580"/>
                  <a:gd name="connsiteY90" fmla="*/ 884583 h 1888435"/>
                  <a:gd name="connsiteX91" fmla="*/ 4427676 w 4606580"/>
                  <a:gd name="connsiteY91" fmla="*/ 715617 h 1888435"/>
                  <a:gd name="connsiteX92" fmla="*/ 4527067 w 4606580"/>
                  <a:gd name="connsiteY92" fmla="*/ 546652 h 1888435"/>
                  <a:gd name="connsiteX93" fmla="*/ 4606580 w 4606580"/>
                  <a:gd name="connsiteY93" fmla="*/ 308113 h 1888435"/>
                  <a:gd name="connsiteX94" fmla="*/ 4576763 w 4606580"/>
                  <a:gd name="connsiteY94" fmla="*/ 119270 h 1888435"/>
                  <a:gd name="connsiteX95" fmla="*/ 4537006 w 4606580"/>
                  <a:gd name="connsiteY95" fmla="*/ 49696 h 1888435"/>
                  <a:gd name="connsiteX96" fmla="*/ 4477372 w 4606580"/>
                  <a:gd name="connsiteY96" fmla="*/ 19878 h 1888435"/>
                  <a:gd name="connsiteX97" fmla="*/ 4358102 w 4606580"/>
                  <a:gd name="connsiteY97" fmla="*/ 119270 h 1888435"/>
                  <a:gd name="connsiteX98" fmla="*/ 4258711 w 4606580"/>
                  <a:gd name="connsiteY98" fmla="*/ 188843 h 1888435"/>
                  <a:gd name="connsiteX99" fmla="*/ 4149380 w 4606580"/>
                  <a:gd name="connsiteY99" fmla="*/ 168965 h 1888435"/>
                  <a:gd name="connsiteX100" fmla="*/ 4069867 w 4606580"/>
                  <a:gd name="connsiteY100" fmla="*/ 99391 h 1888435"/>
                  <a:gd name="connsiteX101" fmla="*/ 4040050 w 4606580"/>
                  <a:gd name="connsiteY101" fmla="*/ 0 h 1888435"/>
                  <a:gd name="connsiteX102" fmla="*/ 3910841 w 4606580"/>
                  <a:gd name="connsiteY102" fmla="*/ 9939 h 1888435"/>
                  <a:gd name="connsiteX0" fmla="*/ 3910841 w 4606580"/>
                  <a:gd name="connsiteY0" fmla="*/ 9939 h 1888435"/>
                  <a:gd name="connsiteX1" fmla="*/ 3731937 w 4606580"/>
                  <a:gd name="connsiteY1" fmla="*/ 119270 h 1888435"/>
                  <a:gd name="connsiteX2" fmla="*/ 3503337 w 4606580"/>
                  <a:gd name="connsiteY2" fmla="*/ 218661 h 1888435"/>
                  <a:gd name="connsiteX3" fmla="*/ 3394006 w 4606580"/>
                  <a:gd name="connsiteY3" fmla="*/ 437322 h 1888435"/>
                  <a:gd name="connsiteX4" fmla="*/ 3244920 w 4606580"/>
                  <a:gd name="connsiteY4" fmla="*/ 556591 h 1888435"/>
                  <a:gd name="connsiteX5" fmla="*/ 3137557 w 4606580"/>
                  <a:gd name="connsiteY5" fmla="*/ 594381 h 1888435"/>
                  <a:gd name="connsiteX6" fmla="*/ 3016320 w 4606580"/>
                  <a:gd name="connsiteY6" fmla="*/ 576470 h 1888435"/>
                  <a:gd name="connsiteX7" fmla="*/ 2946746 w 4606580"/>
                  <a:gd name="connsiteY7" fmla="*/ 546652 h 1888435"/>
                  <a:gd name="connsiteX8" fmla="*/ 2845594 w 4606580"/>
                  <a:gd name="connsiteY8" fmla="*/ 558144 h 1888435"/>
                  <a:gd name="connsiteX9" fmla="*/ 2778712 w 4606580"/>
                  <a:gd name="connsiteY9" fmla="*/ 610222 h 1888435"/>
                  <a:gd name="connsiteX10" fmla="*/ 2640289 w 4606580"/>
                  <a:gd name="connsiteY10" fmla="*/ 709612 h 1888435"/>
                  <a:gd name="connsiteX11" fmla="*/ 2519363 w 4606580"/>
                  <a:gd name="connsiteY11" fmla="*/ 715617 h 1888435"/>
                  <a:gd name="connsiteX12" fmla="*/ 2445544 w 4606580"/>
                  <a:gd name="connsiteY12" fmla="*/ 705782 h 1888435"/>
                  <a:gd name="connsiteX13" fmla="*/ 2369344 w 4606580"/>
                  <a:gd name="connsiteY13" fmla="*/ 667682 h 1888435"/>
                  <a:gd name="connsiteX14" fmla="*/ 2222535 w 4606580"/>
                  <a:gd name="connsiteY14" fmla="*/ 570568 h 1888435"/>
                  <a:gd name="connsiteX15" fmla="*/ 2062163 w 4606580"/>
                  <a:gd name="connsiteY15" fmla="*/ 477078 h 1888435"/>
                  <a:gd name="connsiteX16" fmla="*/ 1966395 w 4606580"/>
                  <a:gd name="connsiteY16" fmla="*/ 441671 h 1888435"/>
                  <a:gd name="connsiteX17" fmla="*/ 1823624 w 4606580"/>
                  <a:gd name="connsiteY17" fmla="*/ 401914 h 1888435"/>
                  <a:gd name="connsiteX18" fmla="*/ 1724233 w 4606580"/>
                  <a:gd name="connsiteY18" fmla="*/ 447261 h 1888435"/>
                  <a:gd name="connsiteX19" fmla="*/ 1679713 w 4606580"/>
                  <a:gd name="connsiteY19" fmla="*/ 489088 h 1888435"/>
                  <a:gd name="connsiteX20" fmla="*/ 1722680 w 4606580"/>
                  <a:gd name="connsiteY20" fmla="*/ 725971 h 1888435"/>
                  <a:gd name="connsiteX21" fmla="*/ 1734172 w 4606580"/>
                  <a:gd name="connsiteY21" fmla="*/ 874643 h 1888435"/>
                  <a:gd name="connsiteX22" fmla="*/ 1701972 w 4606580"/>
                  <a:gd name="connsiteY22" fmla="*/ 919990 h 1888435"/>
                  <a:gd name="connsiteX23" fmla="*/ 1628776 w 4606580"/>
                  <a:gd name="connsiteY23" fmla="*/ 958194 h 1888435"/>
                  <a:gd name="connsiteX24" fmla="*/ 1515511 w 4606580"/>
                  <a:gd name="connsiteY24" fmla="*/ 914400 h 1888435"/>
                  <a:gd name="connsiteX25" fmla="*/ 1423988 w 4606580"/>
                  <a:gd name="connsiteY25" fmla="*/ 836751 h 1888435"/>
                  <a:gd name="connsiteX26" fmla="*/ 1320352 w 4606580"/>
                  <a:gd name="connsiteY26" fmla="*/ 726799 h 1888435"/>
                  <a:gd name="connsiteX27" fmla="*/ 1190729 w 4606580"/>
                  <a:gd name="connsiteY27" fmla="*/ 599558 h 1888435"/>
                  <a:gd name="connsiteX28" fmla="*/ 1084608 w 4606580"/>
                  <a:gd name="connsiteY28" fmla="*/ 544271 h 1888435"/>
                  <a:gd name="connsiteX29" fmla="*/ 1018554 w 4606580"/>
                  <a:gd name="connsiteY29" fmla="*/ 377687 h 1888435"/>
                  <a:gd name="connsiteX30" fmla="*/ 958920 w 4606580"/>
                  <a:gd name="connsiteY30" fmla="*/ 278296 h 1888435"/>
                  <a:gd name="connsiteX31" fmla="*/ 909224 w 4606580"/>
                  <a:gd name="connsiteY31" fmla="*/ 238539 h 1888435"/>
                  <a:gd name="connsiteX32" fmla="*/ 864394 w 4606580"/>
                  <a:gd name="connsiteY32" fmla="*/ 236676 h 1888435"/>
                  <a:gd name="connsiteX33" fmla="*/ 829711 w 4606580"/>
                  <a:gd name="connsiteY33" fmla="*/ 278296 h 1888435"/>
                  <a:gd name="connsiteX34" fmla="*/ 759620 w 4606580"/>
                  <a:gd name="connsiteY34" fmla="*/ 358119 h 1888435"/>
                  <a:gd name="connsiteX35" fmla="*/ 706507 w 4606580"/>
                  <a:gd name="connsiteY35" fmla="*/ 347455 h 1888435"/>
                  <a:gd name="connsiteX36" fmla="*/ 642110 w 4606580"/>
                  <a:gd name="connsiteY36" fmla="*/ 347455 h 1888435"/>
                  <a:gd name="connsiteX37" fmla="*/ 606598 w 4606580"/>
                  <a:gd name="connsiteY37" fmla="*/ 419100 h 1888435"/>
                  <a:gd name="connsiteX38" fmla="*/ 528638 w 4606580"/>
                  <a:gd name="connsiteY38" fmla="*/ 534332 h 1888435"/>
                  <a:gd name="connsiteX39" fmla="*/ 450471 w 4606580"/>
                  <a:gd name="connsiteY39" fmla="*/ 546238 h 1888435"/>
                  <a:gd name="connsiteX40" fmla="*/ 349112 w 4606580"/>
                  <a:gd name="connsiteY40" fmla="*/ 553382 h 1888435"/>
                  <a:gd name="connsiteX41" fmla="*/ 311944 w 4606580"/>
                  <a:gd name="connsiteY41" fmla="*/ 486707 h 1888435"/>
                  <a:gd name="connsiteX42" fmla="*/ 268874 w 4606580"/>
                  <a:gd name="connsiteY42" fmla="*/ 389386 h 1888435"/>
                  <a:gd name="connsiteX43" fmla="*/ 213485 w 4606580"/>
                  <a:gd name="connsiteY43" fmla="*/ 298174 h 1888435"/>
                  <a:gd name="connsiteX44" fmla="*/ 154678 w 4606580"/>
                  <a:gd name="connsiteY44" fmla="*/ 176522 h 1888435"/>
                  <a:gd name="connsiteX45" fmla="*/ 121445 w 4606580"/>
                  <a:gd name="connsiteY45" fmla="*/ 134282 h 1888435"/>
                  <a:gd name="connsiteX46" fmla="*/ 54459 w 4606580"/>
                  <a:gd name="connsiteY46" fmla="*/ 149087 h 1888435"/>
                  <a:gd name="connsiteX47" fmla="*/ 19051 w 4606580"/>
                  <a:gd name="connsiteY47" fmla="*/ 195987 h 1888435"/>
                  <a:gd name="connsiteX48" fmla="*/ 0 w 4606580"/>
                  <a:gd name="connsiteY48" fmla="*/ 286268 h 1888435"/>
                  <a:gd name="connsiteX49" fmla="*/ 26194 w 4606580"/>
                  <a:gd name="connsiteY49" fmla="*/ 365263 h 1888435"/>
                  <a:gd name="connsiteX50" fmla="*/ 84276 w 4606580"/>
                  <a:gd name="connsiteY50" fmla="*/ 457200 h 1888435"/>
                  <a:gd name="connsiteX51" fmla="*/ 113679 w 4606580"/>
                  <a:gd name="connsiteY51" fmla="*/ 601111 h 1888435"/>
                  <a:gd name="connsiteX52" fmla="*/ 84276 w 4606580"/>
                  <a:gd name="connsiteY52" fmla="*/ 795130 h 1888435"/>
                  <a:gd name="connsiteX53" fmla="*/ 84276 w 4606580"/>
                  <a:gd name="connsiteY53" fmla="*/ 904461 h 1888435"/>
                  <a:gd name="connsiteX54" fmla="*/ 167412 w 4606580"/>
                  <a:gd name="connsiteY54" fmla="*/ 993913 h 1888435"/>
                  <a:gd name="connsiteX55" fmla="*/ 290513 w 4606580"/>
                  <a:gd name="connsiteY55" fmla="*/ 1032013 h 1888435"/>
                  <a:gd name="connsiteX56" fmla="*/ 402328 w 4606580"/>
                  <a:gd name="connsiteY56" fmla="*/ 1043609 h 1888435"/>
                  <a:gd name="connsiteX57" fmla="*/ 479460 w 4606580"/>
                  <a:gd name="connsiteY57" fmla="*/ 1065040 h 1888435"/>
                  <a:gd name="connsiteX58" fmla="*/ 509692 w 4606580"/>
                  <a:gd name="connsiteY58" fmla="*/ 1143000 h 1888435"/>
                  <a:gd name="connsiteX59" fmla="*/ 534332 w 4606580"/>
                  <a:gd name="connsiteY59" fmla="*/ 1247153 h 1888435"/>
                  <a:gd name="connsiteX60" fmla="*/ 609808 w 4606580"/>
                  <a:gd name="connsiteY60" fmla="*/ 1290845 h 1888435"/>
                  <a:gd name="connsiteX61" fmla="*/ 697293 w 4606580"/>
                  <a:gd name="connsiteY61" fmla="*/ 1250778 h 1888435"/>
                  <a:gd name="connsiteX62" fmla="*/ 784467 w 4606580"/>
                  <a:gd name="connsiteY62" fmla="*/ 1231624 h 1888435"/>
                  <a:gd name="connsiteX63" fmla="*/ 871538 w 4606580"/>
                  <a:gd name="connsiteY63" fmla="*/ 1131818 h 1888435"/>
                  <a:gd name="connsiteX64" fmla="*/ 954882 w 4606580"/>
                  <a:gd name="connsiteY64" fmla="*/ 1055826 h 1888435"/>
                  <a:gd name="connsiteX65" fmla="*/ 1028493 w 4606580"/>
                  <a:gd name="connsiteY65" fmla="*/ 1033670 h 1888435"/>
                  <a:gd name="connsiteX66" fmla="*/ 1147763 w 4606580"/>
                  <a:gd name="connsiteY66" fmla="*/ 1055826 h 1888435"/>
                  <a:gd name="connsiteX67" fmla="*/ 1276041 w 4606580"/>
                  <a:gd name="connsiteY67" fmla="*/ 1122190 h 1888435"/>
                  <a:gd name="connsiteX68" fmla="*/ 1412909 w 4606580"/>
                  <a:gd name="connsiteY68" fmla="*/ 1151697 h 1888435"/>
                  <a:gd name="connsiteX69" fmla="*/ 1555267 w 4606580"/>
                  <a:gd name="connsiteY69" fmla="*/ 1169608 h 1888435"/>
                  <a:gd name="connsiteX70" fmla="*/ 1650207 w 4606580"/>
                  <a:gd name="connsiteY70" fmla="*/ 1282044 h 1888435"/>
                  <a:gd name="connsiteX71" fmla="*/ 1740902 w 4606580"/>
                  <a:gd name="connsiteY71" fmla="*/ 1330187 h 1888435"/>
                  <a:gd name="connsiteX72" fmla="*/ 1838636 w 4606580"/>
                  <a:gd name="connsiteY72" fmla="*/ 1350893 h 1888435"/>
                  <a:gd name="connsiteX73" fmla="*/ 1992589 w 4606580"/>
                  <a:gd name="connsiteY73" fmla="*/ 1331843 h 1888435"/>
                  <a:gd name="connsiteX74" fmla="*/ 2251006 w 4606580"/>
                  <a:gd name="connsiteY74" fmla="*/ 1242391 h 1888435"/>
                  <a:gd name="connsiteX75" fmla="*/ 2469667 w 4606580"/>
                  <a:gd name="connsiteY75" fmla="*/ 1143000 h 1888435"/>
                  <a:gd name="connsiteX76" fmla="*/ 2658511 w 4606580"/>
                  <a:gd name="connsiteY76" fmla="*/ 1030150 h 1888435"/>
                  <a:gd name="connsiteX77" fmla="*/ 2777780 w 4606580"/>
                  <a:gd name="connsiteY77" fmla="*/ 1033670 h 1888435"/>
                  <a:gd name="connsiteX78" fmla="*/ 2922934 w 4606580"/>
                  <a:gd name="connsiteY78" fmla="*/ 1033670 h 1888435"/>
                  <a:gd name="connsiteX79" fmla="*/ 3045827 w 4606580"/>
                  <a:gd name="connsiteY79" fmla="*/ 1085022 h 1888435"/>
                  <a:gd name="connsiteX80" fmla="*/ 3168616 w 4606580"/>
                  <a:gd name="connsiteY80" fmla="*/ 1311965 h 1888435"/>
                  <a:gd name="connsiteX81" fmla="*/ 3173793 w 4606580"/>
                  <a:gd name="connsiteY81" fmla="*/ 1592642 h 1888435"/>
                  <a:gd name="connsiteX82" fmla="*/ 3225041 w 4606580"/>
                  <a:gd name="connsiteY82" fmla="*/ 1689652 h 1888435"/>
                  <a:gd name="connsiteX83" fmla="*/ 3344311 w 4606580"/>
                  <a:gd name="connsiteY83" fmla="*/ 1828800 h 1888435"/>
                  <a:gd name="connsiteX84" fmla="*/ 3433763 w 4606580"/>
                  <a:gd name="connsiteY84" fmla="*/ 1888435 h 1888435"/>
                  <a:gd name="connsiteX85" fmla="*/ 3572911 w 4606580"/>
                  <a:gd name="connsiteY85" fmla="*/ 1868556 h 1888435"/>
                  <a:gd name="connsiteX86" fmla="*/ 3751815 w 4606580"/>
                  <a:gd name="connsiteY86" fmla="*/ 1789043 h 1888435"/>
                  <a:gd name="connsiteX87" fmla="*/ 4049989 w 4606580"/>
                  <a:gd name="connsiteY87" fmla="*/ 1689652 h 1888435"/>
                  <a:gd name="connsiteX88" fmla="*/ 4228893 w 4606580"/>
                  <a:gd name="connsiteY88" fmla="*/ 1490870 h 1888435"/>
                  <a:gd name="connsiteX89" fmla="*/ 4298467 w 4606580"/>
                  <a:gd name="connsiteY89" fmla="*/ 1282148 h 1888435"/>
                  <a:gd name="connsiteX90" fmla="*/ 4308406 w 4606580"/>
                  <a:gd name="connsiteY90" fmla="*/ 1073426 h 1888435"/>
                  <a:gd name="connsiteX91" fmla="*/ 4328285 w 4606580"/>
                  <a:gd name="connsiteY91" fmla="*/ 884583 h 1888435"/>
                  <a:gd name="connsiteX92" fmla="*/ 4427676 w 4606580"/>
                  <a:gd name="connsiteY92" fmla="*/ 715617 h 1888435"/>
                  <a:gd name="connsiteX93" fmla="*/ 4527067 w 4606580"/>
                  <a:gd name="connsiteY93" fmla="*/ 546652 h 1888435"/>
                  <a:gd name="connsiteX94" fmla="*/ 4606580 w 4606580"/>
                  <a:gd name="connsiteY94" fmla="*/ 308113 h 1888435"/>
                  <a:gd name="connsiteX95" fmla="*/ 4576763 w 4606580"/>
                  <a:gd name="connsiteY95" fmla="*/ 119270 h 1888435"/>
                  <a:gd name="connsiteX96" fmla="*/ 4537006 w 4606580"/>
                  <a:gd name="connsiteY96" fmla="*/ 49696 h 1888435"/>
                  <a:gd name="connsiteX97" fmla="*/ 4477372 w 4606580"/>
                  <a:gd name="connsiteY97" fmla="*/ 19878 h 1888435"/>
                  <a:gd name="connsiteX98" fmla="*/ 4358102 w 4606580"/>
                  <a:gd name="connsiteY98" fmla="*/ 119270 h 1888435"/>
                  <a:gd name="connsiteX99" fmla="*/ 4258711 w 4606580"/>
                  <a:gd name="connsiteY99" fmla="*/ 188843 h 1888435"/>
                  <a:gd name="connsiteX100" fmla="*/ 4149380 w 4606580"/>
                  <a:gd name="connsiteY100" fmla="*/ 168965 h 1888435"/>
                  <a:gd name="connsiteX101" fmla="*/ 4069867 w 4606580"/>
                  <a:gd name="connsiteY101" fmla="*/ 99391 h 1888435"/>
                  <a:gd name="connsiteX102" fmla="*/ 4040050 w 4606580"/>
                  <a:gd name="connsiteY102" fmla="*/ 0 h 1888435"/>
                  <a:gd name="connsiteX103" fmla="*/ 3910841 w 4606580"/>
                  <a:gd name="connsiteY103" fmla="*/ 9939 h 1888435"/>
                  <a:gd name="connsiteX0" fmla="*/ 3910841 w 4606580"/>
                  <a:gd name="connsiteY0" fmla="*/ 9939 h 1888435"/>
                  <a:gd name="connsiteX1" fmla="*/ 3731937 w 4606580"/>
                  <a:gd name="connsiteY1" fmla="*/ 119270 h 1888435"/>
                  <a:gd name="connsiteX2" fmla="*/ 3503337 w 4606580"/>
                  <a:gd name="connsiteY2" fmla="*/ 218661 h 1888435"/>
                  <a:gd name="connsiteX3" fmla="*/ 3394006 w 4606580"/>
                  <a:gd name="connsiteY3" fmla="*/ 437322 h 1888435"/>
                  <a:gd name="connsiteX4" fmla="*/ 3244920 w 4606580"/>
                  <a:gd name="connsiteY4" fmla="*/ 556591 h 1888435"/>
                  <a:gd name="connsiteX5" fmla="*/ 3137557 w 4606580"/>
                  <a:gd name="connsiteY5" fmla="*/ 594381 h 1888435"/>
                  <a:gd name="connsiteX6" fmla="*/ 3016320 w 4606580"/>
                  <a:gd name="connsiteY6" fmla="*/ 576470 h 1888435"/>
                  <a:gd name="connsiteX7" fmla="*/ 2946746 w 4606580"/>
                  <a:gd name="connsiteY7" fmla="*/ 546652 h 1888435"/>
                  <a:gd name="connsiteX8" fmla="*/ 2845594 w 4606580"/>
                  <a:gd name="connsiteY8" fmla="*/ 558144 h 1888435"/>
                  <a:gd name="connsiteX9" fmla="*/ 2778712 w 4606580"/>
                  <a:gd name="connsiteY9" fmla="*/ 610222 h 1888435"/>
                  <a:gd name="connsiteX10" fmla="*/ 2640289 w 4606580"/>
                  <a:gd name="connsiteY10" fmla="*/ 709612 h 1888435"/>
                  <a:gd name="connsiteX11" fmla="*/ 2578894 w 4606580"/>
                  <a:gd name="connsiteY11" fmla="*/ 724832 h 1888435"/>
                  <a:gd name="connsiteX12" fmla="*/ 2519363 w 4606580"/>
                  <a:gd name="connsiteY12" fmla="*/ 715617 h 1888435"/>
                  <a:gd name="connsiteX13" fmla="*/ 2445544 w 4606580"/>
                  <a:gd name="connsiteY13" fmla="*/ 705782 h 1888435"/>
                  <a:gd name="connsiteX14" fmla="*/ 2369344 w 4606580"/>
                  <a:gd name="connsiteY14" fmla="*/ 667682 h 1888435"/>
                  <a:gd name="connsiteX15" fmla="*/ 2222535 w 4606580"/>
                  <a:gd name="connsiteY15" fmla="*/ 570568 h 1888435"/>
                  <a:gd name="connsiteX16" fmla="*/ 2062163 w 4606580"/>
                  <a:gd name="connsiteY16" fmla="*/ 477078 h 1888435"/>
                  <a:gd name="connsiteX17" fmla="*/ 1966395 w 4606580"/>
                  <a:gd name="connsiteY17" fmla="*/ 441671 h 1888435"/>
                  <a:gd name="connsiteX18" fmla="*/ 1823624 w 4606580"/>
                  <a:gd name="connsiteY18" fmla="*/ 401914 h 1888435"/>
                  <a:gd name="connsiteX19" fmla="*/ 1724233 w 4606580"/>
                  <a:gd name="connsiteY19" fmla="*/ 447261 h 1888435"/>
                  <a:gd name="connsiteX20" fmla="*/ 1679713 w 4606580"/>
                  <a:gd name="connsiteY20" fmla="*/ 489088 h 1888435"/>
                  <a:gd name="connsiteX21" fmla="*/ 1722680 w 4606580"/>
                  <a:gd name="connsiteY21" fmla="*/ 725971 h 1888435"/>
                  <a:gd name="connsiteX22" fmla="*/ 1734172 w 4606580"/>
                  <a:gd name="connsiteY22" fmla="*/ 874643 h 1888435"/>
                  <a:gd name="connsiteX23" fmla="*/ 1701972 w 4606580"/>
                  <a:gd name="connsiteY23" fmla="*/ 919990 h 1888435"/>
                  <a:gd name="connsiteX24" fmla="*/ 1628776 w 4606580"/>
                  <a:gd name="connsiteY24" fmla="*/ 958194 h 1888435"/>
                  <a:gd name="connsiteX25" fmla="*/ 1515511 w 4606580"/>
                  <a:gd name="connsiteY25" fmla="*/ 914400 h 1888435"/>
                  <a:gd name="connsiteX26" fmla="*/ 1423988 w 4606580"/>
                  <a:gd name="connsiteY26" fmla="*/ 836751 h 1888435"/>
                  <a:gd name="connsiteX27" fmla="*/ 1320352 w 4606580"/>
                  <a:gd name="connsiteY27" fmla="*/ 726799 h 1888435"/>
                  <a:gd name="connsiteX28" fmla="*/ 1190729 w 4606580"/>
                  <a:gd name="connsiteY28" fmla="*/ 599558 h 1888435"/>
                  <a:gd name="connsiteX29" fmla="*/ 1084608 w 4606580"/>
                  <a:gd name="connsiteY29" fmla="*/ 544271 h 1888435"/>
                  <a:gd name="connsiteX30" fmla="*/ 1018554 w 4606580"/>
                  <a:gd name="connsiteY30" fmla="*/ 377687 h 1888435"/>
                  <a:gd name="connsiteX31" fmla="*/ 958920 w 4606580"/>
                  <a:gd name="connsiteY31" fmla="*/ 278296 h 1888435"/>
                  <a:gd name="connsiteX32" fmla="*/ 909224 w 4606580"/>
                  <a:gd name="connsiteY32" fmla="*/ 238539 h 1888435"/>
                  <a:gd name="connsiteX33" fmla="*/ 864394 w 4606580"/>
                  <a:gd name="connsiteY33" fmla="*/ 236676 h 1888435"/>
                  <a:gd name="connsiteX34" fmla="*/ 829711 w 4606580"/>
                  <a:gd name="connsiteY34" fmla="*/ 278296 h 1888435"/>
                  <a:gd name="connsiteX35" fmla="*/ 759620 w 4606580"/>
                  <a:gd name="connsiteY35" fmla="*/ 358119 h 1888435"/>
                  <a:gd name="connsiteX36" fmla="*/ 706507 w 4606580"/>
                  <a:gd name="connsiteY36" fmla="*/ 347455 h 1888435"/>
                  <a:gd name="connsiteX37" fmla="*/ 642110 w 4606580"/>
                  <a:gd name="connsiteY37" fmla="*/ 347455 h 1888435"/>
                  <a:gd name="connsiteX38" fmla="*/ 606598 w 4606580"/>
                  <a:gd name="connsiteY38" fmla="*/ 419100 h 1888435"/>
                  <a:gd name="connsiteX39" fmla="*/ 528638 w 4606580"/>
                  <a:gd name="connsiteY39" fmla="*/ 534332 h 1888435"/>
                  <a:gd name="connsiteX40" fmla="*/ 450471 w 4606580"/>
                  <a:gd name="connsiteY40" fmla="*/ 546238 h 1888435"/>
                  <a:gd name="connsiteX41" fmla="*/ 349112 w 4606580"/>
                  <a:gd name="connsiteY41" fmla="*/ 553382 h 1888435"/>
                  <a:gd name="connsiteX42" fmla="*/ 311944 w 4606580"/>
                  <a:gd name="connsiteY42" fmla="*/ 486707 h 1888435"/>
                  <a:gd name="connsiteX43" fmla="*/ 268874 w 4606580"/>
                  <a:gd name="connsiteY43" fmla="*/ 389386 h 1888435"/>
                  <a:gd name="connsiteX44" fmla="*/ 213485 w 4606580"/>
                  <a:gd name="connsiteY44" fmla="*/ 298174 h 1888435"/>
                  <a:gd name="connsiteX45" fmla="*/ 154678 w 4606580"/>
                  <a:gd name="connsiteY45" fmla="*/ 176522 h 1888435"/>
                  <a:gd name="connsiteX46" fmla="*/ 121445 w 4606580"/>
                  <a:gd name="connsiteY46" fmla="*/ 134282 h 1888435"/>
                  <a:gd name="connsiteX47" fmla="*/ 54459 w 4606580"/>
                  <a:gd name="connsiteY47" fmla="*/ 149087 h 1888435"/>
                  <a:gd name="connsiteX48" fmla="*/ 19051 w 4606580"/>
                  <a:gd name="connsiteY48" fmla="*/ 195987 h 1888435"/>
                  <a:gd name="connsiteX49" fmla="*/ 0 w 4606580"/>
                  <a:gd name="connsiteY49" fmla="*/ 286268 h 1888435"/>
                  <a:gd name="connsiteX50" fmla="*/ 26194 w 4606580"/>
                  <a:gd name="connsiteY50" fmla="*/ 365263 h 1888435"/>
                  <a:gd name="connsiteX51" fmla="*/ 84276 w 4606580"/>
                  <a:gd name="connsiteY51" fmla="*/ 457200 h 1888435"/>
                  <a:gd name="connsiteX52" fmla="*/ 113679 w 4606580"/>
                  <a:gd name="connsiteY52" fmla="*/ 601111 h 1888435"/>
                  <a:gd name="connsiteX53" fmla="*/ 84276 w 4606580"/>
                  <a:gd name="connsiteY53" fmla="*/ 795130 h 1888435"/>
                  <a:gd name="connsiteX54" fmla="*/ 84276 w 4606580"/>
                  <a:gd name="connsiteY54" fmla="*/ 904461 h 1888435"/>
                  <a:gd name="connsiteX55" fmla="*/ 167412 w 4606580"/>
                  <a:gd name="connsiteY55" fmla="*/ 993913 h 1888435"/>
                  <a:gd name="connsiteX56" fmla="*/ 290513 w 4606580"/>
                  <a:gd name="connsiteY56" fmla="*/ 1032013 h 1888435"/>
                  <a:gd name="connsiteX57" fmla="*/ 402328 w 4606580"/>
                  <a:gd name="connsiteY57" fmla="*/ 1043609 h 1888435"/>
                  <a:gd name="connsiteX58" fmla="*/ 479460 w 4606580"/>
                  <a:gd name="connsiteY58" fmla="*/ 1065040 h 1888435"/>
                  <a:gd name="connsiteX59" fmla="*/ 509692 w 4606580"/>
                  <a:gd name="connsiteY59" fmla="*/ 1143000 h 1888435"/>
                  <a:gd name="connsiteX60" fmla="*/ 534332 w 4606580"/>
                  <a:gd name="connsiteY60" fmla="*/ 1247153 h 1888435"/>
                  <a:gd name="connsiteX61" fmla="*/ 609808 w 4606580"/>
                  <a:gd name="connsiteY61" fmla="*/ 1290845 h 1888435"/>
                  <a:gd name="connsiteX62" fmla="*/ 697293 w 4606580"/>
                  <a:gd name="connsiteY62" fmla="*/ 1250778 h 1888435"/>
                  <a:gd name="connsiteX63" fmla="*/ 784467 w 4606580"/>
                  <a:gd name="connsiteY63" fmla="*/ 1231624 h 1888435"/>
                  <a:gd name="connsiteX64" fmla="*/ 871538 w 4606580"/>
                  <a:gd name="connsiteY64" fmla="*/ 1131818 h 1888435"/>
                  <a:gd name="connsiteX65" fmla="*/ 954882 w 4606580"/>
                  <a:gd name="connsiteY65" fmla="*/ 1055826 h 1888435"/>
                  <a:gd name="connsiteX66" fmla="*/ 1028493 w 4606580"/>
                  <a:gd name="connsiteY66" fmla="*/ 1033670 h 1888435"/>
                  <a:gd name="connsiteX67" fmla="*/ 1147763 w 4606580"/>
                  <a:gd name="connsiteY67" fmla="*/ 1055826 h 1888435"/>
                  <a:gd name="connsiteX68" fmla="*/ 1276041 w 4606580"/>
                  <a:gd name="connsiteY68" fmla="*/ 1122190 h 1888435"/>
                  <a:gd name="connsiteX69" fmla="*/ 1412909 w 4606580"/>
                  <a:gd name="connsiteY69" fmla="*/ 1151697 h 1888435"/>
                  <a:gd name="connsiteX70" fmla="*/ 1555267 w 4606580"/>
                  <a:gd name="connsiteY70" fmla="*/ 1169608 h 1888435"/>
                  <a:gd name="connsiteX71" fmla="*/ 1650207 w 4606580"/>
                  <a:gd name="connsiteY71" fmla="*/ 1282044 h 1888435"/>
                  <a:gd name="connsiteX72" fmla="*/ 1740902 w 4606580"/>
                  <a:gd name="connsiteY72" fmla="*/ 1330187 h 1888435"/>
                  <a:gd name="connsiteX73" fmla="*/ 1838636 w 4606580"/>
                  <a:gd name="connsiteY73" fmla="*/ 1350893 h 1888435"/>
                  <a:gd name="connsiteX74" fmla="*/ 1992589 w 4606580"/>
                  <a:gd name="connsiteY74" fmla="*/ 1331843 h 1888435"/>
                  <a:gd name="connsiteX75" fmla="*/ 2251006 w 4606580"/>
                  <a:gd name="connsiteY75" fmla="*/ 1242391 h 1888435"/>
                  <a:gd name="connsiteX76" fmla="*/ 2469667 w 4606580"/>
                  <a:gd name="connsiteY76" fmla="*/ 1143000 h 1888435"/>
                  <a:gd name="connsiteX77" fmla="*/ 2658511 w 4606580"/>
                  <a:gd name="connsiteY77" fmla="*/ 1030150 h 1888435"/>
                  <a:gd name="connsiteX78" fmla="*/ 2777780 w 4606580"/>
                  <a:gd name="connsiteY78" fmla="*/ 1033670 h 1888435"/>
                  <a:gd name="connsiteX79" fmla="*/ 2922934 w 4606580"/>
                  <a:gd name="connsiteY79" fmla="*/ 1033670 h 1888435"/>
                  <a:gd name="connsiteX80" fmla="*/ 3045827 w 4606580"/>
                  <a:gd name="connsiteY80" fmla="*/ 1085022 h 1888435"/>
                  <a:gd name="connsiteX81" fmla="*/ 3168616 w 4606580"/>
                  <a:gd name="connsiteY81" fmla="*/ 1311965 h 1888435"/>
                  <a:gd name="connsiteX82" fmla="*/ 3173793 w 4606580"/>
                  <a:gd name="connsiteY82" fmla="*/ 1592642 h 1888435"/>
                  <a:gd name="connsiteX83" fmla="*/ 3225041 w 4606580"/>
                  <a:gd name="connsiteY83" fmla="*/ 1689652 h 1888435"/>
                  <a:gd name="connsiteX84" fmla="*/ 3344311 w 4606580"/>
                  <a:gd name="connsiteY84" fmla="*/ 1828800 h 1888435"/>
                  <a:gd name="connsiteX85" fmla="*/ 3433763 w 4606580"/>
                  <a:gd name="connsiteY85" fmla="*/ 1888435 h 1888435"/>
                  <a:gd name="connsiteX86" fmla="*/ 3572911 w 4606580"/>
                  <a:gd name="connsiteY86" fmla="*/ 1868556 h 1888435"/>
                  <a:gd name="connsiteX87" fmla="*/ 3751815 w 4606580"/>
                  <a:gd name="connsiteY87" fmla="*/ 1789043 h 1888435"/>
                  <a:gd name="connsiteX88" fmla="*/ 4049989 w 4606580"/>
                  <a:gd name="connsiteY88" fmla="*/ 1689652 h 1888435"/>
                  <a:gd name="connsiteX89" fmla="*/ 4228893 w 4606580"/>
                  <a:gd name="connsiteY89" fmla="*/ 1490870 h 1888435"/>
                  <a:gd name="connsiteX90" fmla="*/ 4298467 w 4606580"/>
                  <a:gd name="connsiteY90" fmla="*/ 1282148 h 1888435"/>
                  <a:gd name="connsiteX91" fmla="*/ 4308406 w 4606580"/>
                  <a:gd name="connsiteY91" fmla="*/ 1073426 h 1888435"/>
                  <a:gd name="connsiteX92" fmla="*/ 4328285 w 4606580"/>
                  <a:gd name="connsiteY92" fmla="*/ 884583 h 1888435"/>
                  <a:gd name="connsiteX93" fmla="*/ 4427676 w 4606580"/>
                  <a:gd name="connsiteY93" fmla="*/ 715617 h 1888435"/>
                  <a:gd name="connsiteX94" fmla="*/ 4527067 w 4606580"/>
                  <a:gd name="connsiteY94" fmla="*/ 546652 h 1888435"/>
                  <a:gd name="connsiteX95" fmla="*/ 4606580 w 4606580"/>
                  <a:gd name="connsiteY95" fmla="*/ 308113 h 1888435"/>
                  <a:gd name="connsiteX96" fmla="*/ 4576763 w 4606580"/>
                  <a:gd name="connsiteY96" fmla="*/ 119270 h 1888435"/>
                  <a:gd name="connsiteX97" fmla="*/ 4537006 w 4606580"/>
                  <a:gd name="connsiteY97" fmla="*/ 49696 h 1888435"/>
                  <a:gd name="connsiteX98" fmla="*/ 4477372 w 4606580"/>
                  <a:gd name="connsiteY98" fmla="*/ 19878 h 1888435"/>
                  <a:gd name="connsiteX99" fmla="*/ 4358102 w 4606580"/>
                  <a:gd name="connsiteY99" fmla="*/ 119270 h 1888435"/>
                  <a:gd name="connsiteX100" fmla="*/ 4258711 w 4606580"/>
                  <a:gd name="connsiteY100" fmla="*/ 188843 h 1888435"/>
                  <a:gd name="connsiteX101" fmla="*/ 4149380 w 4606580"/>
                  <a:gd name="connsiteY101" fmla="*/ 168965 h 1888435"/>
                  <a:gd name="connsiteX102" fmla="*/ 4069867 w 4606580"/>
                  <a:gd name="connsiteY102" fmla="*/ 99391 h 1888435"/>
                  <a:gd name="connsiteX103" fmla="*/ 4040050 w 4606580"/>
                  <a:gd name="connsiteY103" fmla="*/ 0 h 1888435"/>
                  <a:gd name="connsiteX104" fmla="*/ 3910841 w 4606580"/>
                  <a:gd name="connsiteY104" fmla="*/ 9939 h 1888435"/>
                  <a:gd name="connsiteX0" fmla="*/ 3910841 w 4606580"/>
                  <a:gd name="connsiteY0" fmla="*/ 9939 h 1888435"/>
                  <a:gd name="connsiteX1" fmla="*/ 3731937 w 4606580"/>
                  <a:gd name="connsiteY1" fmla="*/ 119270 h 1888435"/>
                  <a:gd name="connsiteX2" fmla="*/ 3503337 w 4606580"/>
                  <a:gd name="connsiteY2" fmla="*/ 218661 h 1888435"/>
                  <a:gd name="connsiteX3" fmla="*/ 3394006 w 4606580"/>
                  <a:gd name="connsiteY3" fmla="*/ 437322 h 1888435"/>
                  <a:gd name="connsiteX4" fmla="*/ 3244920 w 4606580"/>
                  <a:gd name="connsiteY4" fmla="*/ 556591 h 1888435"/>
                  <a:gd name="connsiteX5" fmla="*/ 3137557 w 4606580"/>
                  <a:gd name="connsiteY5" fmla="*/ 594381 h 1888435"/>
                  <a:gd name="connsiteX6" fmla="*/ 3016320 w 4606580"/>
                  <a:gd name="connsiteY6" fmla="*/ 576470 h 1888435"/>
                  <a:gd name="connsiteX7" fmla="*/ 2946746 w 4606580"/>
                  <a:gd name="connsiteY7" fmla="*/ 546652 h 1888435"/>
                  <a:gd name="connsiteX8" fmla="*/ 2845594 w 4606580"/>
                  <a:gd name="connsiteY8" fmla="*/ 558144 h 1888435"/>
                  <a:gd name="connsiteX9" fmla="*/ 2778712 w 4606580"/>
                  <a:gd name="connsiteY9" fmla="*/ 610222 h 1888435"/>
                  <a:gd name="connsiteX10" fmla="*/ 2709863 w 4606580"/>
                  <a:gd name="connsiteY10" fmla="*/ 674826 h 1888435"/>
                  <a:gd name="connsiteX11" fmla="*/ 2640289 w 4606580"/>
                  <a:gd name="connsiteY11" fmla="*/ 709612 h 1888435"/>
                  <a:gd name="connsiteX12" fmla="*/ 2578894 w 4606580"/>
                  <a:gd name="connsiteY12" fmla="*/ 724832 h 1888435"/>
                  <a:gd name="connsiteX13" fmla="*/ 2519363 w 4606580"/>
                  <a:gd name="connsiteY13" fmla="*/ 715617 h 1888435"/>
                  <a:gd name="connsiteX14" fmla="*/ 2445544 w 4606580"/>
                  <a:gd name="connsiteY14" fmla="*/ 705782 h 1888435"/>
                  <a:gd name="connsiteX15" fmla="*/ 2369344 w 4606580"/>
                  <a:gd name="connsiteY15" fmla="*/ 667682 h 1888435"/>
                  <a:gd name="connsiteX16" fmla="*/ 2222535 w 4606580"/>
                  <a:gd name="connsiteY16" fmla="*/ 570568 h 1888435"/>
                  <a:gd name="connsiteX17" fmla="*/ 2062163 w 4606580"/>
                  <a:gd name="connsiteY17" fmla="*/ 477078 h 1888435"/>
                  <a:gd name="connsiteX18" fmla="*/ 1966395 w 4606580"/>
                  <a:gd name="connsiteY18" fmla="*/ 441671 h 1888435"/>
                  <a:gd name="connsiteX19" fmla="*/ 1823624 w 4606580"/>
                  <a:gd name="connsiteY19" fmla="*/ 401914 h 1888435"/>
                  <a:gd name="connsiteX20" fmla="*/ 1724233 w 4606580"/>
                  <a:gd name="connsiteY20" fmla="*/ 447261 h 1888435"/>
                  <a:gd name="connsiteX21" fmla="*/ 1679713 w 4606580"/>
                  <a:gd name="connsiteY21" fmla="*/ 489088 h 1888435"/>
                  <a:gd name="connsiteX22" fmla="*/ 1722680 w 4606580"/>
                  <a:gd name="connsiteY22" fmla="*/ 725971 h 1888435"/>
                  <a:gd name="connsiteX23" fmla="*/ 1734172 w 4606580"/>
                  <a:gd name="connsiteY23" fmla="*/ 874643 h 1888435"/>
                  <a:gd name="connsiteX24" fmla="*/ 1701972 w 4606580"/>
                  <a:gd name="connsiteY24" fmla="*/ 919990 h 1888435"/>
                  <a:gd name="connsiteX25" fmla="*/ 1628776 w 4606580"/>
                  <a:gd name="connsiteY25" fmla="*/ 958194 h 1888435"/>
                  <a:gd name="connsiteX26" fmla="*/ 1515511 w 4606580"/>
                  <a:gd name="connsiteY26" fmla="*/ 914400 h 1888435"/>
                  <a:gd name="connsiteX27" fmla="*/ 1423988 w 4606580"/>
                  <a:gd name="connsiteY27" fmla="*/ 836751 h 1888435"/>
                  <a:gd name="connsiteX28" fmla="*/ 1320352 w 4606580"/>
                  <a:gd name="connsiteY28" fmla="*/ 726799 h 1888435"/>
                  <a:gd name="connsiteX29" fmla="*/ 1190729 w 4606580"/>
                  <a:gd name="connsiteY29" fmla="*/ 599558 h 1888435"/>
                  <a:gd name="connsiteX30" fmla="*/ 1084608 w 4606580"/>
                  <a:gd name="connsiteY30" fmla="*/ 544271 h 1888435"/>
                  <a:gd name="connsiteX31" fmla="*/ 1018554 w 4606580"/>
                  <a:gd name="connsiteY31" fmla="*/ 377687 h 1888435"/>
                  <a:gd name="connsiteX32" fmla="*/ 958920 w 4606580"/>
                  <a:gd name="connsiteY32" fmla="*/ 278296 h 1888435"/>
                  <a:gd name="connsiteX33" fmla="*/ 909224 w 4606580"/>
                  <a:gd name="connsiteY33" fmla="*/ 238539 h 1888435"/>
                  <a:gd name="connsiteX34" fmla="*/ 864394 w 4606580"/>
                  <a:gd name="connsiteY34" fmla="*/ 236676 h 1888435"/>
                  <a:gd name="connsiteX35" fmla="*/ 829711 w 4606580"/>
                  <a:gd name="connsiteY35" fmla="*/ 278296 h 1888435"/>
                  <a:gd name="connsiteX36" fmla="*/ 759620 w 4606580"/>
                  <a:gd name="connsiteY36" fmla="*/ 358119 h 1888435"/>
                  <a:gd name="connsiteX37" fmla="*/ 706507 w 4606580"/>
                  <a:gd name="connsiteY37" fmla="*/ 347455 h 1888435"/>
                  <a:gd name="connsiteX38" fmla="*/ 642110 w 4606580"/>
                  <a:gd name="connsiteY38" fmla="*/ 347455 h 1888435"/>
                  <a:gd name="connsiteX39" fmla="*/ 606598 w 4606580"/>
                  <a:gd name="connsiteY39" fmla="*/ 419100 h 1888435"/>
                  <a:gd name="connsiteX40" fmla="*/ 528638 w 4606580"/>
                  <a:gd name="connsiteY40" fmla="*/ 534332 h 1888435"/>
                  <a:gd name="connsiteX41" fmla="*/ 450471 w 4606580"/>
                  <a:gd name="connsiteY41" fmla="*/ 546238 h 1888435"/>
                  <a:gd name="connsiteX42" fmla="*/ 349112 w 4606580"/>
                  <a:gd name="connsiteY42" fmla="*/ 553382 h 1888435"/>
                  <a:gd name="connsiteX43" fmla="*/ 311944 w 4606580"/>
                  <a:gd name="connsiteY43" fmla="*/ 486707 h 1888435"/>
                  <a:gd name="connsiteX44" fmla="*/ 268874 w 4606580"/>
                  <a:gd name="connsiteY44" fmla="*/ 389386 h 1888435"/>
                  <a:gd name="connsiteX45" fmla="*/ 213485 w 4606580"/>
                  <a:gd name="connsiteY45" fmla="*/ 298174 h 1888435"/>
                  <a:gd name="connsiteX46" fmla="*/ 154678 w 4606580"/>
                  <a:gd name="connsiteY46" fmla="*/ 176522 h 1888435"/>
                  <a:gd name="connsiteX47" fmla="*/ 121445 w 4606580"/>
                  <a:gd name="connsiteY47" fmla="*/ 134282 h 1888435"/>
                  <a:gd name="connsiteX48" fmla="*/ 54459 w 4606580"/>
                  <a:gd name="connsiteY48" fmla="*/ 149087 h 1888435"/>
                  <a:gd name="connsiteX49" fmla="*/ 19051 w 4606580"/>
                  <a:gd name="connsiteY49" fmla="*/ 195987 h 1888435"/>
                  <a:gd name="connsiteX50" fmla="*/ 0 w 4606580"/>
                  <a:gd name="connsiteY50" fmla="*/ 286268 h 1888435"/>
                  <a:gd name="connsiteX51" fmla="*/ 26194 w 4606580"/>
                  <a:gd name="connsiteY51" fmla="*/ 365263 h 1888435"/>
                  <a:gd name="connsiteX52" fmla="*/ 84276 w 4606580"/>
                  <a:gd name="connsiteY52" fmla="*/ 457200 h 1888435"/>
                  <a:gd name="connsiteX53" fmla="*/ 113679 w 4606580"/>
                  <a:gd name="connsiteY53" fmla="*/ 601111 h 1888435"/>
                  <a:gd name="connsiteX54" fmla="*/ 84276 w 4606580"/>
                  <a:gd name="connsiteY54" fmla="*/ 795130 h 1888435"/>
                  <a:gd name="connsiteX55" fmla="*/ 84276 w 4606580"/>
                  <a:gd name="connsiteY55" fmla="*/ 904461 h 1888435"/>
                  <a:gd name="connsiteX56" fmla="*/ 167412 w 4606580"/>
                  <a:gd name="connsiteY56" fmla="*/ 993913 h 1888435"/>
                  <a:gd name="connsiteX57" fmla="*/ 290513 w 4606580"/>
                  <a:gd name="connsiteY57" fmla="*/ 1032013 h 1888435"/>
                  <a:gd name="connsiteX58" fmla="*/ 402328 w 4606580"/>
                  <a:gd name="connsiteY58" fmla="*/ 1043609 h 1888435"/>
                  <a:gd name="connsiteX59" fmla="*/ 479460 w 4606580"/>
                  <a:gd name="connsiteY59" fmla="*/ 1065040 h 1888435"/>
                  <a:gd name="connsiteX60" fmla="*/ 509692 w 4606580"/>
                  <a:gd name="connsiteY60" fmla="*/ 1143000 h 1888435"/>
                  <a:gd name="connsiteX61" fmla="*/ 534332 w 4606580"/>
                  <a:gd name="connsiteY61" fmla="*/ 1247153 h 1888435"/>
                  <a:gd name="connsiteX62" fmla="*/ 609808 w 4606580"/>
                  <a:gd name="connsiteY62" fmla="*/ 1290845 h 1888435"/>
                  <a:gd name="connsiteX63" fmla="*/ 697293 w 4606580"/>
                  <a:gd name="connsiteY63" fmla="*/ 1250778 h 1888435"/>
                  <a:gd name="connsiteX64" fmla="*/ 784467 w 4606580"/>
                  <a:gd name="connsiteY64" fmla="*/ 1231624 h 1888435"/>
                  <a:gd name="connsiteX65" fmla="*/ 871538 w 4606580"/>
                  <a:gd name="connsiteY65" fmla="*/ 1131818 h 1888435"/>
                  <a:gd name="connsiteX66" fmla="*/ 954882 w 4606580"/>
                  <a:gd name="connsiteY66" fmla="*/ 1055826 h 1888435"/>
                  <a:gd name="connsiteX67" fmla="*/ 1028493 w 4606580"/>
                  <a:gd name="connsiteY67" fmla="*/ 1033670 h 1888435"/>
                  <a:gd name="connsiteX68" fmla="*/ 1147763 w 4606580"/>
                  <a:gd name="connsiteY68" fmla="*/ 1055826 h 1888435"/>
                  <a:gd name="connsiteX69" fmla="*/ 1276041 w 4606580"/>
                  <a:gd name="connsiteY69" fmla="*/ 1122190 h 1888435"/>
                  <a:gd name="connsiteX70" fmla="*/ 1412909 w 4606580"/>
                  <a:gd name="connsiteY70" fmla="*/ 1151697 h 1888435"/>
                  <a:gd name="connsiteX71" fmla="*/ 1555267 w 4606580"/>
                  <a:gd name="connsiteY71" fmla="*/ 1169608 h 1888435"/>
                  <a:gd name="connsiteX72" fmla="*/ 1650207 w 4606580"/>
                  <a:gd name="connsiteY72" fmla="*/ 1282044 h 1888435"/>
                  <a:gd name="connsiteX73" fmla="*/ 1740902 w 4606580"/>
                  <a:gd name="connsiteY73" fmla="*/ 1330187 h 1888435"/>
                  <a:gd name="connsiteX74" fmla="*/ 1838636 w 4606580"/>
                  <a:gd name="connsiteY74" fmla="*/ 1350893 h 1888435"/>
                  <a:gd name="connsiteX75" fmla="*/ 1992589 w 4606580"/>
                  <a:gd name="connsiteY75" fmla="*/ 1331843 h 1888435"/>
                  <a:gd name="connsiteX76" fmla="*/ 2251006 w 4606580"/>
                  <a:gd name="connsiteY76" fmla="*/ 1242391 h 1888435"/>
                  <a:gd name="connsiteX77" fmla="*/ 2469667 w 4606580"/>
                  <a:gd name="connsiteY77" fmla="*/ 1143000 h 1888435"/>
                  <a:gd name="connsiteX78" fmla="*/ 2658511 w 4606580"/>
                  <a:gd name="connsiteY78" fmla="*/ 1030150 h 1888435"/>
                  <a:gd name="connsiteX79" fmla="*/ 2777780 w 4606580"/>
                  <a:gd name="connsiteY79" fmla="*/ 1033670 h 1888435"/>
                  <a:gd name="connsiteX80" fmla="*/ 2922934 w 4606580"/>
                  <a:gd name="connsiteY80" fmla="*/ 1033670 h 1888435"/>
                  <a:gd name="connsiteX81" fmla="*/ 3045827 w 4606580"/>
                  <a:gd name="connsiteY81" fmla="*/ 1085022 h 1888435"/>
                  <a:gd name="connsiteX82" fmla="*/ 3168616 w 4606580"/>
                  <a:gd name="connsiteY82" fmla="*/ 1311965 h 1888435"/>
                  <a:gd name="connsiteX83" fmla="*/ 3173793 w 4606580"/>
                  <a:gd name="connsiteY83" fmla="*/ 1592642 h 1888435"/>
                  <a:gd name="connsiteX84" fmla="*/ 3225041 w 4606580"/>
                  <a:gd name="connsiteY84" fmla="*/ 1689652 h 1888435"/>
                  <a:gd name="connsiteX85" fmla="*/ 3344311 w 4606580"/>
                  <a:gd name="connsiteY85" fmla="*/ 1828800 h 1888435"/>
                  <a:gd name="connsiteX86" fmla="*/ 3433763 w 4606580"/>
                  <a:gd name="connsiteY86" fmla="*/ 1888435 h 1888435"/>
                  <a:gd name="connsiteX87" fmla="*/ 3572911 w 4606580"/>
                  <a:gd name="connsiteY87" fmla="*/ 1868556 h 1888435"/>
                  <a:gd name="connsiteX88" fmla="*/ 3751815 w 4606580"/>
                  <a:gd name="connsiteY88" fmla="*/ 1789043 h 1888435"/>
                  <a:gd name="connsiteX89" fmla="*/ 4049989 w 4606580"/>
                  <a:gd name="connsiteY89" fmla="*/ 1689652 h 1888435"/>
                  <a:gd name="connsiteX90" fmla="*/ 4228893 w 4606580"/>
                  <a:gd name="connsiteY90" fmla="*/ 1490870 h 1888435"/>
                  <a:gd name="connsiteX91" fmla="*/ 4298467 w 4606580"/>
                  <a:gd name="connsiteY91" fmla="*/ 1282148 h 1888435"/>
                  <a:gd name="connsiteX92" fmla="*/ 4308406 w 4606580"/>
                  <a:gd name="connsiteY92" fmla="*/ 1073426 h 1888435"/>
                  <a:gd name="connsiteX93" fmla="*/ 4328285 w 4606580"/>
                  <a:gd name="connsiteY93" fmla="*/ 884583 h 1888435"/>
                  <a:gd name="connsiteX94" fmla="*/ 4427676 w 4606580"/>
                  <a:gd name="connsiteY94" fmla="*/ 715617 h 1888435"/>
                  <a:gd name="connsiteX95" fmla="*/ 4527067 w 4606580"/>
                  <a:gd name="connsiteY95" fmla="*/ 546652 h 1888435"/>
                  <a:gd name="connsiteX96" fmla="*/ 4606580 w 4606580"/>
                  <a:gd name="connsiteY96" fmla="*/ 308113 h 1888435"/>
                  <a:gd name="connsiteX97" fmla="*/ 4576763 w 4606580"/>
                  <a:gd name="connsiteY97" fmla="*/ 119270 h 1888435"/>
                  <a:gd name="connsiteX98" fmla="*/ 4537006 w 4606580"/>
                  <a:gd name="connsiteY98" fmla="*/ 49696 h 1888435"/>
                  <a:gd name="connsiteX99" fmla="*/ 4477372 w 4606580"/>
                  <a:gd name="connsiteY99" fmla="*/ 19878 h 1888435"/>
                  <a:gd name="connsiteX100" fmla="*/ 4358102 w 4606580"/>
                  <a:gd name="connsiteY100" fmla="*/ 119270 h 1888435"/>
                  <a:gd name="connsiteX101" fmla="*/ 4258711 w 4606580"/>
                  <a:gd name="connsiteY101" fmla="*/ 188843 h 1888435"/>
                  <a:gd name="connsiteX102" fmla="*/ 4149380 w 4606580"/>
                  <a:gd name="connsiteY102" fmla="*/ 168965 h 1888435"/>
                  <a:gd name="connsiteX103" fmla="*/ 4069867 w 4606580"/>
                  <a:gd name="connsiteY103" fmla="*/ 99391 h 1888435"/>
                  <a:gd name="connsiteX104" fmla="*/ 4040050 w 4606580"/>
                  <a:gd name="connsiteY104" fmla="*/ 0 h 1888435"/>
                  <a:gd name="connsiteX105" fmla="*/ 3910841 w 4606580"/>
                  <a:gd name="connsiteY105" fmla="*/ 9939 h 1888435"/>
                  <a:gd name="connsiteX0" fmla="*/ 3910841 w 4606580"/>
                  <a:gd name="connsiteY0" fmla="*/ 9939 h 1888435"/>
                  <a:gd name="connsiteX1" fmla="*/ 3731937 w 4606580"/>
                  <a:gd name="connsiteY1" fmla="*/ 119270 h 1888435"/>
                  <a:gd name="connsiteX2" fmla="*/ 3503337 w 4606580"/>
                  <a:gd name="connsiteY2" fmla="*/ 218661 h 1888435"/>
                  <a:gd name="connsiteX3" fmla="*/ 3394006 w 4606580"/>
                  <a:gd name="connsiteY3" fmla="*/ 437322 h 1888435"/>
                  <a:gd name="connsiteX4" fmla="*/ 3244920 w 4606580"/>
                  <a:gd name="connsiteY4" fmla="*/ 556591 h 1888435"/>
                  <a:gd name="connsiteX5" fmla="*/ 3137557 w 4606580"/>
                  <a:gd name="connsiteY5" fmla="*/ 594381 h 1888435"/>
                  <a:gd name="connsiteX6" fmla="*/ 3016320 w 4606580"/>
                  <a:gd name="connsiteY6" fmla="*/ 588376 h 1888435"/>
                  <a:gd name="connsiteX7" fmla="*/ 2946746 w 4606580"/>
                  <a:gd name="connsiteY7" fmla="*/ 546652 h 1888435"/>
                  <a:gd name="connsiteX8" fmla="*/ 2845594 w 4606580"/>
                  <a:gd name="connsiteY8" fmla="*/ 558144 h 1888435"/>
                  <a:gd name="connsiteX9" fmla="*/ 2778712 w 4606580"/>
                  <a:gd name="connsiteY9" fmla="*/ 610222 h 1888435"/>
                  <a:gd name="connsiteX10" fmla="*/ 2709863 w 4606580"/>
                  <a:gd name="connsiteY10" fmla="*/ 674826 h 1888435"/>
                  <a:gd name="connsiteX11" fmla="*/ 2640289 w 4606580"/>
                  <a:gd name="connsiteY11" fmla="*/ 709612 h 1888435"/>
                  <a:gd name="connsiteX12" fmla="*/ 2578894 w 4606580"/>
                  <a:gd name="connsiteY12" fmla="*/ 724832 h 1888435"/>
                  <a:gd name="connsiteX13" fmla="*/ 2519363 w 4606580"/>
                  <a:gd name="connsiteY13" fmla="*/ 715617 h 1888435"/>
                  <a:gd name="connsiteX14" fmla="*/ 2445544 w 4606580"/>
                  <a:gd name="connsiteY14" fmla="*/ 705782 h 1888435"/>
                  <a:gd name="connsiteX15" fmla="*/ 2369344 w 4606580"/>
                  <a:gd name="connsiteY15" fmla="*/ 667682 h 1888435"/>
                  <a:gd name="connsiteX16" fmla="*/ 2222535 w 4606580"/>
                  <a:gd name="connsiteY16" fmla="*/ 570568 h 1888435"/>
                  <a:gd name="connsiteX17" fmla="*/ 2062163 w 4606580"/>
                  <a:gd name="connsiteY17" fmla="*/ 477078 h 1888435"/>
                  <a:gd name="connsiteX18" fmla="*/ 1966395 w 4606580"/>
                  <a:gd name="connsiteY18" fmla="*/ 441671 h 1888435"/>
                  <a:gd name="connsiteX19" fmla="*/ 1823624 w 4606580"/>
                  <a:gd name="connsiteY19" fmla="*/ 401914 h 1888435"/>
                  <a:gd name="connsiteX20" fmla="*/ 1724233 w 4606580"/>
                  <a:gd name="connsiteY20" fmla="*/ 447261 h 1888435"/>
                  <a:gd name="connsiteX21" fmla="*/ 1679713 w 4606580"/>
                  <a:gd name="connsiteY21" fmla="*/ 489088 h 1888435"/>
                  <a:gd name="connsiteX22" fmla="*/ 1722680 w 4606580"/>
                  <a:gd name="connsiteY22" fmla="*/ 725971 h 1888435"/>
                  <a:gd name="connsiteX23" fmla="*/ 1734172 w 4606580"/>
                  <a:gd name="connsiteY23" fmla="*/ 874643 h 1888435"/>
                  <a:gd name="connsiteX24" fmla="*/ 1701972 w 4606580"/>
                  <a:gd name="connsiteY24" fmla="*/ 919990 h 1888435"/>
                  <a:gd name="connsiteX25" fmla="*/ 1628776 w 4606580"/>
                  <a:gd name="connsiteY25" fmla="*/ 958194 h 1888435"/>
                  <a:gd name="connsiteX26" fmla="*/ 1515511 w 4606580"/>
                  <a:gd name="connsiteY26" fmla="*/ 914400 h 1888435"/>
                  <a:gd name="connsiteX27" fmla="*/ 1423988 w 4606580"/>
                  <a:gd name="connsiteY27" fmla="*/ 836751 h 1888435"/>
                  <a:gd name="connsiteX28" fmla="*/ 1320352 w 4606580"/>
                  <a:gd name="connsiteY28" fmla="*/ 726799 h 1888435"/>
                  <a:gd name="connsiteX29" fmla="*/ 1190729 w 4606580"/>
                  <a:gd name="connsiteY29" fmla="*/ 599558 h 1888435"/>
                  <a:gd name="connsiteX30" fmla="*/ 1084608 w 4606580"/>
                  <a:gd name="connsiteY30" fmla="*/ 544271 h 1888435"/>
                  <a:gd name="connsiteX31" fmla="*/ 1018554 w 4606580"/>
                  <a:gd name="connsiteY31" fmla="*/ 377687 h 1888435"/>
                  <a:gd name="connsiteX32" fmla="*/ 958920 w 4606580"/>
                  <a:gd name="connsiteY32" fmla="*/ 278296 h 1888435"/>
                  <a:gd name="connsiteX33" fmla="*/ 909224 w 4606580"/>
                  <a:gd name="connsiteY33" fmla="*/ 238539 h 1888435"/>
                  <a:gd name="connsiteX34" fmla="*/ 864394 w 4606580"/>
                  <a:gd name="connsiteY34" fmla="*/ 236676 h 1888435"/>
                  <a:gd name="connsiteX35" fmla="*/ 829711 w 4606580"/>
                  <a:gd name="connsiteY35" fmla="*/ 278296 h 1888435"/>
                  <a:gd name="connsiteX36" fmla="*/ 759620 w 4606580"/>
                  <a:gd name="connsiteY36" fmla="*/ 358119 h 1888435"/>
                  <a:gd name="connsiteX37" fmla="*/ 706507 w 4606580"/>
                  <a:gd name="connsiteY37" fmla="*/ 347455 h 1888435"/>
                  <a:gd name="connsiteX38" fmla="*/ 642110 w 4606580"/>
                  <a:gd name="connsiteY38" fmla="*/ 347455 h 1888435"/>
                  <a:gd name="connsiteX39" fmla="*/ 606598 w 4606580"/>
                  <a:gd name="connsiteY39" fmla="*/ 419100 h 1888435"/>
                  <a:gd name="connsiteX40" fmla="*/ 528638 w 4606580"/>
                  <a:gd name="connsiteY40" fmla="*/ 534332 h 1888435"/>
                  <a:gd name="connsiteX41" fmla="*/ 450471 w 4606580"/>
                  <a:gd name="connsiteY41" fmla="*/ 546238 h 1888435"/>
                  <a:gd name="connsiteX42" fmla="*/ 349112 w 4606580"/>
                  <a:gd name="connsiteY42" fmla="*/ 553382 h 1888435"/>
                  <a:gd name="connsiteX43" fmla="*/ 311944 w 4606580"/>
                  <a:gd name="connsiteY43" fmla="*/ 486707 h 1888435"/>
                  <a:gd name="connsiteX44" fmla="*/ 268874 w 4606580"/>
                  <a:gd name="connsiteY44" fmla="*/ 389386 h 1888435"/>
                  <a:gd name="connsiteX45" fmla="*/ 213485 w 4606580"/>
                  <a:gd name="connsiteY45" fmla="*/ 298174 h 1888435"/>
                  <a:gd name="connsiteX46" fmla="*/ 154678 w 4606580"/>
                  <a:gd name="connsiteY46" fmla="*/ 176522 h 1888435"/>
                  <a:gd name="connsiteX47" fmla="*/ 121445 w 4606580"/>
                  <a:gd name="connsiteY47" fmla="*/ 134282 h 1888435"/>
                  <a:gd name="connsiteX48" fmla="*/ 54459 w 4606580"/>
                  <a:gd name="connsiteY48" fmla="*/ 149087 h 1888435"/>
                  <a:gd name="connsiteX49" fmla="*/ 19051 w 4606580"/>
                  <a:gd name="connsiteY49" fmla="*/ 195987 h 1888435"/>
                  <a:gd name="connsiteX50" fmla="*/ 0 w 4606580"/>
                  <a:gd name="connsiteY50" fmla="*/ 286268 h 1888435"/>
                  <a:gd name="connsiteX51" fmla="*/ 26194 w 4606580"/>
                  <a:gd name="connsiteY51" fmla="*/ 365263 h 1888435"/>
                  <a:gd name="connsiteX52" fmla="*/ 84276 w 4606580"/>
                  <a:gd name="connsiteY52" fmla="*/ 457200 h 1888435"/>
                  <a:gd name="connsiteX53" fmla="*/ 113679 w 4606580"/>
                  <a:gd name="connsiteY53" fmla="*/ 601111 h 1888435"/>
                  <a:gd name="connsiteX54" fmla="*/ 84276 w 4606580"/>
                  <a:gd name="connsiteY54" fmla="*/ 795130 h 1888435"/>
                  <a:gd name="connsiteX55" fmla="*/ 84276 w 4606580"/>
                  <a:gd name="connsiteY55" fmla="*/ 904461 h 1888435"/>
                  <a:gd name="connsiteX56" fmla="*/ 167412 w 4606580"/>
                  <a:gd name="connsiteY56" fmla="*/ 993913 h 1888435"/>
                  <a:gd name="connsiteX57" fmla="*/ 290513 w 4606580"/>
                  <a:gd name="connsiteY57" fmla="*/ 1032013 h 1888435"/>
                  <a:gd name="connsiteX58" fmla="*/ 402328 w 4606580"/>
                  <a:gd name="connsiteY58" fmla="*/ 1043609 h 1888435"/>
                  <a:gd name="connsiteX59" fmla="*/ 479460 w 4606580"/>
                  <a:gd name="connsiteY59" fmla="*/ 1065040 h 1888435"/>
                  <a:gd name="connsiteX60" fmla="*/ 509692 w 4606580"/>
                  <a:gd name="connsiteY60" fmla="*/ 1143000 h 1888435"/>
                  <a:gd name="connsiteX61" fmla="*/ 534332 w 4606580"/>
                  <a:gd name="connsiteY61" fmla="*/ 1247153 h 1888435"/>
                  <a:gd name="connsiteX62" fmla="*/ 609808 w 4606580"/>
                  <a:gd name="connsiteY62" fmla="*/ 1290845 h 1888435"/>
                  <a:gd name="connsiteX63" fmla="*/ 697293 w 4606580"/>
                  <a:gd name="connsiteY63" fmla="*/ 1250778 h 1888435"/>
                  <a:gd name="connsiteX64" fmla="*/ 784467 w 4606580"/>
                  <a:gd name="connsiteY64" fmla="*/ 1231624 h 1888435"/>
                  <a:gd name="connsiteX65" fmla="*/ 871538 w 4606580"/>
                  <a:gd name="connsiteY65" fmla="*/ 1131818 h 1888435"/>
                  <a:gd name="connsiteX66" fmla="*/ 954882 w 4606580"/>
                  <a:gd name="connsiteY66" fmla="*/ 1055826 h 1888435"/>
                  <a:gd name="connsiteX67" fmla="*/ 1028493 w 4606580"/>
                  <a:gd name="connsiteY67" fmla="*/ 1033670 h 1888435"/>
                  <a:gd name="connsiteX68" fmla="*/ 1147763 w 4606580"/>
                  <a:gd name="connsiteY68" fmla="*/ 1055826 h 1888435"/>
                  <a:gd name="connsiteX69" fmla="*/ 1276041 w 4606580"/>
                  <a:gd name="connsiteY69" fmla="*/ 1122190 h 1888435"/>
                  <a:gd name="connsiteX70" fmla="*/ 1412909 w 4606580"/>
                  <a:gd name="connsiteY70" fmla="*/ 1151697 h 1888435"/>
                  <a:gd name="connsiteX71" fmla="*/ 1555267 w 4606580"/>
                  <a:gd name="connsiteY71" fmla="*/ 1169608 h 1888435"/>
                  <a:gd name="connsiteX72" fmla="*/ 1650207 w 4606580"/>
                  <a:gd name="connsiteY72" fmla="*/ 1282044 h 1888435"/>
                  <a:gd name="connsiteX73" fmla="*/ 1740902 w 4606580"/>
                  <a:gd name="connsiteY73" fmla="*/ 1330187 h 1888435"/>
                  <a:gd name="connsiteX74" fmla="*/ 1838636 w 4606580"/>
                  <a:gd name="connsiteY74" fmla="*/ 1350893 h 1888435"/>
                  <a:gd name="connsiteX75" fmla="*/ 1992589 w 4606580"/>
                  <a:gd name="connsiteY75" fmla="*/ 1331843 h 1888435"/>
                  <a:gd name="connsiteX76" fmla="*/ 2251006 w 4606580"/>
                  <a:gd name="connsiteY76" fmla="*/ 1242391 h 1888435"/>
                  <a:gd name="connsiteX77" fmla="*/ 2469667 w 4606580"/>
                  <a:gd name="connsiteY77" fmla="*/ 1143000 h 1888435"/>
                  <a:gd name="connsiteX78" fmla="*/ 2658511 w 4606580"/>
                  <a:gd name="connsiteY78" fmla="*/ 1030150 h 1888435"/>
                  <a:gd name="connsiteX79" fmla="*/ 2777780 w 4606580"/>
                  <a:gd name="connsiteY79" fmla="*/ 1033670 h 1888435"/>
                  <a:gd name="connsiteX80" fmla="*/ 2922934 w 4606580"/>
                  <a:gd name="connsiteY80" fmla="*/ 1033670 h 1888435"/>
                  <a:gd name="connsiteX81" fmla="*/ 3045827 w 4606580"/>
                  <a:gd name="connsiteY81" fmla="*/ 1085022 h 1888435"/>
                  <a:gd name="connsiteX82" fmla="*/ 3168616 w 4606580"/>
                  <a:gd name="connsiteY82" fmla="*/ 1311965 h 1888435"/>
                  <a:gd name="connsiteX83" fmla="*/ 3173793 w 4606580"/>
                  <a:gd name="connsiteY83" fmla="*/ 1592642 h 1888435"/>
                  <a:gd name="connsiteX84" fmla="*/ 3225041 w 4606580"/>
                  <a:gd name="connsiteY84" fmla="*/ 1689652 h 1888435"/>
                  <a:gd name="connsiteX85" fmla="*/ 3344311 w 4606580"/>
                  <a:gd name="connsiteY85" fmla="*/ 1828800 h 1888435"/>
                  <a:gd name="connsiteX86" fmla="*/ 3433763 w 4606580"/>
                  <a:gd name="connsiteY86" fmla="*/ 1888435 h 1888435"/>
                  <a:gd name="connsiteX87" fmla="*/ 3572911 w 4606580"/>
                  <a:gd name="connsiteY87" fmla="*/ 1868556 h 1888435"/>
                  <a:gd name="connsiteX88" fmla="*/ 3751815 w 4606580"/>
                  <a:gd name="connsiteY88" fmla="*/ 1789043 h 1888435"/>
                  <a:gd name="connsiteX89" fmla="*/ 4049989 w 4606580"/>
                  <a:gd name="connsiteY89" fmla="*/ 1689652 h 1888435"/>
                  <a:gd name="connsiteX90" fmla="*/ 4228893 w 4606580"/>
                  <a:gd name="connsiteY90" fmla="*/ 1490870 h 1888435"/>
                  <a:gd name="connsiteX91" fmla="*/ 4298467 w 4606580"/>
                  <a:gd name="connsiteY91" fmla="*/ 1282148 h 1888435"/>
                  <a:gd name="connsiteX92" fmla="*/ 4308406 w 4606580"/>
                  <a:gd name="connsiteY92" fmla="*/ 1073426 h 1888435"/>
                  <a:gd name="connsiteX93" fmla="*/ 4328285 w 4606580"/>
                  <a:gd name="connsiteY93" fmla="*/ 884583 h 1888435"/>
                  <a:gd name="connsiteX94" fmla="*/ 4427676 w 4606580"/>
                  <a:gd name="connsiteY94" fmla="*/ 715617 h 1888435"/>
                  <a:gd name="connsiteX95" fmla="*/ 4527067 w 4606580"/>
                  <a:gd name="connsiteY95" fmla="*/ 546652 h 1888435"/>
                  <a:gd name="connsiteX96" fmla="*/ 4606580 w 4606580"/>
                  <a:gd name="connsiteY96" fmla="*/ 308113 h 1888435"/>
                  <a:gd name="connsiteX97" fmla="*/ 4576763 w 4606580"/>
                  <a:gd name="connsiteY97" fmla="*/ 119270 h 1888435"/>
                  <a:gd name="connsiteX98" fmla="*/ 4537006 w 4606580"/>
                  <a:gd name="connsiteY98" fmla="*/ 49696 h 1888435"/>
                  <a:gd name="connsiteX99" fmla="*/ 4477372 w 4606580"/>
                  <a:gd name="connsiteY99" fmla="*/ 19878 h 1888435"/>
                  <a:gd name="connsiteX100" fmla="*/ 4358102 w 4606580"/>
                  <a:gd name="connsiteY100" fmla="*/ 119270 h 1888435"/>
                  <a:gd name="connsiteX101" fmla="*/ 4258711 w 4606580"/>
                  <a:gd name="connsiteY101" fmla="*/ 188843 h 1888435"/>
                  <a:gd name="connsiteX102" fmla="*/ 4149380 w 4606580"/>
                  <a:gd name="connsiteY102" fmla="*/ 168965 h 1888435"/>
                  <a:gd name="connsiteX103" fmla="*/ 4069867 w 4606580"/>
                  <a:gd name="connsiteY103" fmla="*/ 99391 h 1888435"/>
                  <a:gd name="connsiteX104" fmla="*/ 4040050 w 4606580"/>
                  <a:gd name="connsiteY104" fmla="*/ 0 h 1888435"/>
                  <a:gd name="connsiteX105" fmla="*/ 3910841 w 4606580"/>
                  <a:gd name="connsiteY105" fmla="*/ 9939 h 1888435"/>
                  <a:gd name="connsiteX0" fmla="*/ 3910841 w 4606580"/>
                  <a:gd name="connsiteY0" fmla="*/ 9939 h 1888435"/>
                  <a:gd name="connsiteX1" fmla="*/ 3731937 w 4606580"/>
                  <a:gd name="connsiteY1" fmla="*/ 119270 h 1888435"/>
                  <a:gd name="connsiteX2" fmla="*/ 3503337 w 4606580"/>
                  <a:gd name="connsiteY2" fmla="*/ 218661 h 1888435"/>
                  <a:gd name="connsiteX3" fmla="*/ 3394006 w 4606580"/>
                  <a:gd name="connsiteY3" fmla="*/ 437322 h 1888435"/>
                  <a:gd name="connsiteX4" fmla="*/ 3244920 w 4606580"/>
                  <a:gd name="connsiteY4" fmla="*/ 556591 h 1888435"/>
                  <a:gd name="connsiteX5" fmla="*/ 3137557 w 4606580"/>
                  <a:gd name="connsiteY5" fmla="*/ 594381 h 1888435"/>
                  <a:gd name="connsiteX6" fmla="*/ 3076576 w 4606580"/>
                  <a:gd name="connsiteY6" fmla="*/ 598626 h 1888435"/>
                  <a:gd name="connsiteX7" fmla="*/ 3016320 w 4606580"/>
                  <a:gd name="connsiteY7" fmla="*/ 588376 h 1888435"/>
                  <a:gd name="connsiteX8" fmla="*/ 2946746 w 4606580"/>
                  <a:gd name="connsiteY8" fmla="*/ 546652 h 1888435"/>
                  <a:gd name="connsiteX9" fmla="*/ 2845594 w 4606580"/>
                  <a:gd name="connsiteY9" fmla="*/ 558144 h 1888435"/>
                  <a:gd name="connsiteX10" fmla="*/ 2778712 w 4606580"/>
                  <a:gd name="connsiteY10" fmla="*/ 610222 h 1888435"/>
                  <a:gd name="connsiteX11" fmla="*/ 2709863 w 4606580"/>
                  <a:gd name="connsiteY11" fmla="*/ 674826 h 1888435"/>
                  <a:gd name="connsiteX12" fmla="*/ 2640289 w 4606580"/>
                  <a:gd name="connsiteY12" fmla="*/ 709612 h 1888435"/>
                  <a:gd name="connsiteX13" fmla="*/ 2578894 w 4606580"/>
                  <a:gd name="connsiteY13" fmla="*/ 724832 h 1888435"/>
                  <a:gd name="connsiteX14" fmla="*/ 2519363 w 4606580"/>
                  <a:gd name="connsiteY14" fmla="*/ 715617 h 1888435"/>
                  <a:gd name="connsiteX15" fmla="*/ 2445544 w 4606580"/>
                  <a:gd name="connsiteY15" fmla="*/ 705782 h 1888435"/>
                  <a:gd name="connsiteX16" fmla="*/ 2369344 w 4606580"/>
                  <a:gd name="connsiteY16" fmla="*/ 667682 h 1888435"/>
                  <a:gd name="connsiteX17" fmla="*/ 2222535 w 4606580"/>
                  <a:gd name="connsiteY17" fmla="*/ 570568 h 1888435"/>
                  <a:gd name="connsiteX18" fmla="*/ 2062163 w 4606580"/>
                  <a:gd name="connsiteY18" fmla="*/ 477078 h 1888435"/>
                  <a:gd name="connsiteX19" fmla="*/ 1966395 w 4606580"/>
                  <a:gd name="connsiteY19" fmla="*/ 441671 h 1888435"/>
                  <a:gd name="connsiteX20" fmla="*/ 1823624 w 4606580"/>
                  <a:gd name="connsiteY20" fmla="*/ 401914 h 1888435"/>
                  <a:gd name="connsiteX21" fmla="*/ 1724233 w 4606580"/>
                  <a:gd name="connsiteY21" fmla="*/ 447261 h 1888435"/>
                  <a:gd name="connsiteX22" fmla="*/ 1679713 w 4606580"/>
                  <a:gd name="connsiteY22" fmla="*/ 489088 h 1888435"/>
                  <a:gd name="connsiteX23" fmla="*/ 1722680 w 4606580"/>
                  <a:gd name="connsiteY23" fmla="*/ 725971 h 1888435"/>
                  <a:gd name="connsiteX24" fmla="*/ 1734172 w 4606580"/>
                  <a:gd name="connsiteY24" fmla="*/ 874643 h 1888435"/>
                  <a:gd name="connsiteX25" fmla="*/ 1701972 w 4606580"/>
                  <a:gd name="connsiteY25" fmla="*/ 919990 h 1888435"/>
                  <a:gd name="connsiteX26" fmla="*/ 1628776 w 4606580"/>
                  <a:gd name="connsiteY26" fmla="*/ 958194 h 1888435"/>
                  <a:gd name="connsiteX27" fmla="*/ 1515511 w 4606580"/>
                  <a:gd name="connsiteY27" fmla="*/ 914400 h 1888435"/>
                  <a:gd name="connsiteX28" fmla="*/ 1423988 w 4606580"/>
                  <a:gd name="connsiteY28" fmla="*/ 836751 h 1888435"/>
                  <a:gd name="connsiteX29" fmla="*/ 1320352 w 4606580"/>
                  <a:gd name="connsiteY29" fmla="*/ 726799 h 1888435"/>
                  <a:gd name="connsiteX30" fmla="*/ 1190729 w 4606580"/>
                  <a:gd name="connsiteY30" fmla="*/ 599558 h 1888435"/>
                  <a:gd name="connsiteX31" fmla="*/ 1084608 w 4606580"/>
                  <a:gd name="connsiteY31" fmla="*/ 544271 h 1888435"/>
                  <a:gd name="connsiteX32" fmla="*/ 1018554 w 4606580"/>
                  <a:gd name="connsiteY32" fmla="*/ 377687 h 1888435"/>
                  <a:gd name="connsiteX33" fmla="*/ 958920 w 4606580"/>
                  <a:gd name="connsiteY33" fmla="*/ 278296 h 1888435"/>
                  <a:gd name="connsiteX34" fmla="*/ 909224 w 4606580"/>
                  <a:gd name="connsiteY34" fmla="*/ 238539 h 1888435"/>
                  <a:gd name="connsiteX35" fmla="*/ 864394 w 4606580"/>
                  <a:gd name="connsiteY35" fmla="*/ 236676 h 1888435"/>
                  <a:gd name="connsiteX36" fmla="*/ 829711 w 4606580"/>
                  <a:gd name="connsiteY36" fmla="*/ 278296 h 1888435"/>
                  <a:gd name="connsiteX37" fmla="*/ 759620 w 4606580"/>
                  <a:gd name="connsiteY37" fmla="*/ 358119 h 1888435"/>
                  <a:gd name="connsiteX38" fmla="*/ 706507 w 4606580"/>
                  <a:gd name="connsiteY38" fmla="*/ 347455 h 1888435"/>
                  <a:gd name="connsiteX39" fmla="*/ 642110 w 4606580"/>
                  <a:gd name="connsiteY39" fmla="*/ 347455 h 1888435"/>
                  <a:gd name="connsiteX40" fmla="*/ 606598 w 4606580"/>
                  <a:gd name="connsiteY40" fmla="*/ 419100 h 1888435"/>
                  <a:gd name="connsiteX41" fmla="*/ 528638 w 4606580"/>
                  <a:gd name="connsiteY41" fmla="*/ 534332 h 1888435"/>
                  <a:gd name="connsiteX42" fmla="*/ 450471 w 4606580"/>
                  <a:gd name="connsiteY42" fmla="*/ 546238 h 1888435"/>
                  <a:gd name="connsiteX43" fmla="*/ 349112 w 4606580"/>
                  <a:gd name="connsiteY43" fmla="*/ 553382 h 1888435"/>
                  <a:gd name="connsiteX44" fmla="*/ 311944 w 4606580"/>
                  <a:gd name="connsiteY44" fmla="*/ 486707 h 1888435"/>
                  <a:gd name="connsiteX45" fmla="*/ 268874 w 4606580"/>
                  <a:gd name="connsiteY45" fmla="*/ 389386 h 1888435"/>
                  <a:gd name="connsiteX46" fmla="*/ 213485 w 4606580"/>
                  <a:gd name="connsiteY46" fmla="*/ 298174 h 1888435"/>
                  <a:gd name="connsiteX47" fmla="*/ 154678 w 4606580"/>
                  <a:gd name="connsiteY47" fmla="*/ 176522 h 1888435"/>
                  <a:gd name="connsiteX48" fmla="*/ 121445 w 4606580"/>
                  <a:gd name="connsiteY48" fmla="*/ 134282 h 1888435"/>
                  <a:gd name="connsiteX49" fmla="*/ 54459 w 4606580"/>
                  <a:gd name="connsiteY49" fmla="*/ 149087 h 1888435"/>
                  <a:gd name="connsiteX50" fmla="*/ 19051 w 4606580"/>
                  <a:gd name="connsiteY50" fmla="*/ 195987 h 1888435"/>
                  <a:gd name="connsiteX51" fmla="*/ 0 w 4606580"/>
                  <a:gd name="connsiteY51" fmla="*/ 286268 h 1888435"/>
                  <a:gd name="connsiteX52" fmla="*/ 26194 w 4606580"/>
                  <a:gd name="connsiteY52" fmla="*/ 365263 h 1888435"/>
                  <a:gd name="connsiteX53" fmla="*/ 84276 w 4606580"/>
                  <a:gd name="connsiteY53" fmla="*/ 457200 h 1888435"/>
                  <a:gd name="connsiteX54" fmla="*/ 113679 w 4606580"/>
                  <a:gd name="connsiteY54" fmla="*/ 601111 h 1888435"/>
                  <a:gd name="connsiteX55" fmla="*/ 84276 w 4606580"/>
                  <a:gd name="connsiteY55" fmla="*/ 795130 h 1888435"/>
                  <a:gd name="connsiteX56" fmla="*/ 84276 w 4606580"/>
                  <a:gd name="connsiteY56" fmla="*/ 904461 h 1888435"/>
                  <a:gd name="connsiteX57" fmla="*/ 167412 w 4606580"/>
                  <a:gd name="connsiteY57" fmla="*/ 993913 h 1888435"/>
                  <a:gd name="connsiteX58" fmla="*/ 290513 w 4606580"/>
                  <a:gd name="connsiteY58" fmla="*/ 1032013 h 1888435"/>
                  <a:gd name="connsiteX59" fmla="*/ 402328 w 4606580"/>
                  <a:gd name="connsiteY59" fmla="*/ 1043609 h 1888435"/>
                  <a:gd name="connsiteX60" fmla="*/ 479460 w 4606580"/>
                  <a:gd name="connsiteY60" fmla="*/ 1065040 h 1888435"/>
                  <a:gd name="connsiteX61" fmla="*/ 509692 w 4606580"/>
                  <a:gd name="connsiteY61" fmla="*/ 1143000 h 1888435"/>
                  <a:gd name="connsiteX62" fmla="*/ 534332 w 4606580"/>
                  <a:gd name="connsiteY62" fmla="*/ 1247153 h 1888435"/>
                  <a:gd name="connsiteX63" fmla="*/ 609808 w 4606580"/>
                  <a:gd name="connsiteY63" fmla="*/ 1290845 h 1888435"/>
                  <a:gd name="connsiteX64" fmla="*/ 697293 w 4606580"/>
                  <a:gd name="connsiteY64" fmla="*/ 1250778 h 1888435"/>
                  <a:gd name="connsiteX65" fmla="*/ 784467 w 4606580"/>
                  <a:gd name="connsiteY65" fmla="*/ 1231624 h 1888435"/>
                  <a:gd name="connsiteX66" fmla="*/ 871538 w 4606580"/>
                  <a:gd name="connsiteY66" fmla="*/ 1131818 h 1888435"/>
                  <a:gd name="connsiteX67" fmla="*/ 954882 w 4606580"/>
                  <a:gd name="connsiteY67" fmla="*/ 1055826 h 1888435"/>
                  <a:gd name="connsiteX68" fmla="*/ 1028493 w 4606580"/>
                  <a:gd name="connsiteY68" fmla="*/ 1033670 h 1888435"/>
                  <a:gd name="connsiteX69" fmla="*/ 1147763 w 4606580"/>
                  <a:gd name="connsiteY69" fmla="*/ 1055826 h 1888435"/>
                  <a:gd name="connsiteX70" fmla="*/ 1276041 w 4606580"/>
                  <a:gd name="connsiteY70" fmla="*/ 1122190 h 1888435"/>
                  <a:gd name="connsiteX71" fmla="*/ 1412909 w 4606580"/>
                  <a:gd name="connsiteY71" fmla="*/ 1151697 h 1888435"/>
                  <a:gd name="connsiteX72" fmla="*/ 1555267 w 4606580"/>
                  <a:gd name="connsiteY72" fmla="*/ 1169608 h 1888435"/>
                  <a:gd name="connsiteX73" fmla="*/ 1650207 w 4606580"/>
                  <a:gd name="connsiteY73" fmla="*/ 1282044 h 1888435"/>
                  <a:gd name="connsiteX74" fmla="*/ 1740902 w 4606580"/>
                  <a:gd name="connsiteY74" fmla="*/ 1330187 h 1888435"/>
                  <a:gd name="connsiteX75" fmla="*/ 1838636 w 4606580"/>
                  <a:gd name="connsiteY75" fmla="*/ 1350893 h 1888435"/>
                  <a:gd name="connsiteX76" fmla="*/ 1992589 w 4606580"/>
                  <a:gd name="connsiteY76" fmla="*/ 1331843 h 1888435"/>
                  <a:gd name="connsiteX77" fmla="*/ 2251006 w 4606580"/>
                  <a:gd name="connsiteY77" fmla="*/ 1242391 h 1888435"/>
                  <a:gd name="connsiteX78" fmla="*/ 2469667 w 4606580"/>
                  <a:gd name="connsiteY78" fmla="*/ 1143000 h 1888435"/>
                  <a:gd name="connsiteX79" fmla="*/ 2658511 w 4606580"/>
                  <a:gd name="connsiteY79" fmla="*/ 1030150 h 1888435"/>
                  <a:gd name="connsiteX80" fmla="*/ 2777780 w 4606580"/>
                  <a:gd name="connsiteY80" fmla="*/ 1033670 h 1888435"/>
                  <a:gd name="connsiteX81" fmla="*/ 2922934 w 4606580"/>
                  <a:gd name="connsiteY81" fmla="*/ 1033670 h 1888435"/>
                  <a:gd name="connsiteX82" fmla="*/ 3045827 w 4606580"/>
                  <a:gd name="connsiteY82" fmla="*/ 1085022 h 1888435"/>
                  <a:gd name="connsiteX83" fmla="*/ 3168616 w 4606580"/>
                  <a:gd name="connsiteY83" fmla="*/ 1311965 h 1888435"/>
                  <a:gd name="connsiteX84" fmla="*/ 3173793 w 4606580"/>
                  <a:gd name="connsiteY84" fmla="*/ 1592642 h 1888435"/>
                  <a:gd name="connsiteX85" fmla="*/ 3225041 w 4606580"/>
                  <a:gd name="connsiteY85" fmla="*/ 1689652 h 1888435"/>
                  <a:gd name="connsiteX86" fmla="*/ 3344311 w 4606580"/>
                  <a:gd name="connsiteY86" fmla="*/ 1828800 h 1888435"/>
                  <a:gd name="connsiteX87" fmla="*/ 3433763 w 4606580"/>
                  <a:gd name="connsiteY87" fmla="*/ 1888435 h 1888435"/>
                  <a:gd name="connsiteX88" fmla="*/ 3572911 w 4606580"/>
                  <a:gd name="connsiteY88" fmla="*/ 1868556 h 1888435"/>
                  <a:gd name="connsiteX89" fmla="*/ 3751815 w 4606580"/>
                  <a:gd name="connsiteY89" fmla="*/ 1789043 h 1888435"/>
                  <a:gd name="connsiteX90" fmla="*/ 4049989 w 4606580"/>
                  <a:gd name="connsiteY90" fmla="*/ 1689652 h 1888435"/>
                  <a:gd name="connsiteX91" fmla="*/ 4228893 w 4606580"/>
                  <a:gd name="connsiteY91" fmla="*/ 1490870 h 1888435"/>
                  <a:gd name="connsiteX92" fmla="*/ 4298467 w 4606580"/>
                  <a:gd name="connsiteY92" fmla="*/ 1282148 h 1888435"/>
                  <a:gd name="connsiteX93" fmla="*/ 4308406 w 4606580"/>
                  <a:gd name="connsiteY93" fmla="*/ 1073426 h 1888435"/>
                  <a:gd name="connsiteX94" fmla="*/ 4328285 w 4606580"/>
                  <a:gd name="connsiteY94" fmla="*/ 884583 h 1888435"/>
                  <a:gd name="connsiteX95" fmla="*/ 4427676 w 4606580"/>
                  <a:gd name="connsiteY95" fmla="*/ 715617 h 1888435"/>
                  <a:gd name="connsiteX96" fmla="*/ 4527067 w 4606580"/>
                  <a:gd name="connsiteY96" fmla="*/ 546652 h 1888435"/>
                  <a:gd name="connsiteX97" fmla="*/ 4606580 w 4606580"/>
                  <a:gd name="connsiteY97" fmla="*/ 308113 h 1888435"/>
                  <a:gd name="connsiteX98" fmla="*/ 4576763 w 4606580"/>
                  <a:gd name="connsiteY98" fmla="*/ 119270 h 1888435"/>
                  <a:gd name="connsiteX99" fmla="*/ 4537006 w 4606580"/>
                  <a:gd name="connsiteY99" fmla="*/ 49696 h 1888435"/>
                  <a:gd name="connsiteX100" fmla="*/ 4477372 w 4606580"/>
                  <a:gd name="connsiteY100" fmla="*/ 19878 h 1888435"/>
                  <a:gd name="connsiteX101" fmla="*/ 4358102 w 4606580"/>
                  <a:gd name="connsiteY101" fmla="*/ 119270 h 1888435"/>
                  <a:gd name="connsiteX102" fmla="*/ 4258711 w 4606580"/>
                  <a:gd name="connsiteY102" fmla="*/ 188843 h 1888435"/>
                  <a:gd name="connsiteX103" fmla="*/ 4149380 w 4606580"/>
                  <a:gd name="connsiteY103" fmla="*/ 168965 h 1888435"/>
                  <a:gd name="connsiteX104" fmla="*/ 4069867 w 4606580"/>
                  <a:gd name="connsiteY104" fmla="*/ 99391 h 1888435"/>
                  <a:gd name="connsiteX105" fmla="*/ 4040050 w 4606580"/>
                  <a:gd name="connsiteY105" fmla="*/ 0 h 1888435"/>
                  <a:gd name="connsiteX106" fmla="*/ 3910841 w 4606580"/>
                  <a:gd name="connsiteY106" fmla="*/ 9939 h 1888435"/>
                  <a:gd name="connsiteX0" fmla="*/ 3910841 w 4606580"/>
                  <a:gd name="connsiteY0" fmla="*/ 9939 h 1888435"/>
                  <a:gd name="connsiteX1" fmla="*/ 3731937 w 4606580"/>
                  <a:gd name="connsiteY1" fmla="*/ 119270 h 1888435"/>
                  <a:gd name="connsiteX2" fmla="*/ 3503337 w 4606580"/>
                  <a:gd name="connsiteY2" fmla="*/ 218661 h 1888435"/>
                  <a:gd name="connsiteX3" fmla="*/ 3394006 w 4606580"/>
                  <a:gd name="connsiteY3" fmla="*/ 437322 h 1888435"/>
                  <a:gd name="connsiteX4" fmla="*/ 3261588 w 4606580"/>
                  <a:gd name="connsiteY4" fmla="*/ 566116 h 1888435"/>
                  <a:gd name="connsiteX5" fmla="*/ 3137557 w 4606580"/>
                  <a:gd name="connsiteY5" fmla="*/ 594381 h 1888435"/>
                  <a:gd name="connsiteX6" fmla="*/ 3076576 w 4606580"/>
                  <a:gd name="connsiteY6" fmla="*/ 598626 h 1888435"/>
                  <a:gd name="connsiteX7" fmla="*/ 3016320 w 4606580"/>
                  <a:gd name="connsiteY7" fmla="*/ 588376 h 1888435"/>
                  <a:gd name="connsiteX8" fmla="*/ 2946746 w 4606580"/>
                  <a:gd name="connsiteY8" fmla="*/ 546652 h 1888435"/>
                  <a:gd name="connsiteX9" fmla="*/ 2845594 w 4606580"/>
                  <a:gd name="connsiteY9" fmla="*/ 558144 h 1888435"/>
                  <a:gd name="connsiteX10" fmla="*/ 2778712 w 4606580"/>
                  <a:gd name="connsiteY10" fmla="*/ 610222 h 1888435"/>
                  <a:gd name="connsiteX11" fmla="*/ 2709863 w 4606580"/>
                  <a:gd name="connsiteY11" fmla="*/ 674826 h 1888435"/>
                  <a:gd name="connsiteX12" fmla="*/ 2640289 w 4606580"/>
                  <a:gd name="connsiteY12" fmla="*/ 709612 h 1888435"/>
                  <a:gd name="connsiteX13" fmla="*/ 2578894 w 4606580"/>
                  <a:gd name="connsiteY13" fmla="*/ 724832 h 1888435"/>
                  <a:gd name="connsiteX14" fmla="*/ 2519363 w 4606580"/>
                  <a:gd name="connsiteY14" fmla="*/ 715617 h 1888435"/>
                  <a:gd name="connsiteX15" fmla="*/ 2445544 w 4606580"/>
                  <a:gd name="connsiteY15" fmla="*/ 705782 h 1888435"/>
                  <a:gd name="connsiteX16" fmla="*/ 2369344 w 4606580"/>
                  <a:gd name="connsiteY16" fmla="*/ 667682 h 1888435"/>
                  <a:gd name="connsiteX17" fmla="*/ 2222535 w 4606580"/>
                  <a:gd name="connsiteY17" fmla="*/ 570568 h 1888435"/>
                  <a:gd name="connsiteX18" fmla="*/ 2062163 w 4606580"/>
                  <a:gd name="connsiteY18" fmla="*/ 477078 h 1888435"/>
                  <a:gd name="connsiteX19" fmla="*/ 1966395 w 4606580"/>
                  <a:gd name="connsiteY19" fmla="*/ 441671 h 1888435"/>
                  <a:gd name="connsiteX20" fmla="*/ 1823624 w 4606580"/>
                  <a:gd name="connsiteY20" fmla="*/ 401914 h 1888435"/>
                  <a:gd name="connsiteX21" fmla="*/ 1724233 w 4606580"/>
                  <a:gd name="connsiteY21" fmla="*/ 447261 h 1888435"/>
                  <a:gd name="connsiteX22" fmla="*/ 1679713 w 4606580"/>
                  <a:gd name="connsiteY22" fmla="*/ 489088 h 1888435"/>
                  <a:gd name="connsiteX23" fmla="*/ 1722680 w 4606580"/>
                  <a:gd name="connsiteY23" fmla="*/ 725971 h 1888435"/>
                  <a:gd name="connsiteX24" fmla="*/ 1734172 w 4606580"/>
                  <a:gd name="connsiteY24" fmla="*/ 874643 h 1888435"/>
                  <a:gd name="connsiteX25" fmla="*/ 1701972 w 4606580"/>
                  <a:gd name="connsiteY25" fmla="*/ 919990 h 1888435"/>
                  <a:gd name="connsiteX26" fmla="*/ 1628776 w 4606580"/>
                  <a:gd name="connsiteY26" fmla="*/ 958194 h 1888435"/>
                  <a:gd name="connsiteX27" fmla="*/ 1515511 w 4606580"/>
                  <a:gd name="connsiteY27" fmla="*/ 914400 h 1888435"/>
                  <a:gd name="connsiteX28" fmla="*/ 1423988 w 4606580"/>
                  <a:gd name="connsiteY28" fmla="*/ 836751 h 1888435"/>
                  <a:gd name="connsiteX29" fmla="*/ 1320352 w 4606580"/>
                  <a:gd name="connsiteY29" fmla="*/ 726799 h 1888435"/>
                  <a:gd name="connsiteX30" fmla="*/ 1190729 w 4606580"/>
                  <a:gd name="connsiteY30" fmla="*/ 599558 h 1888435"/>
                  <a:gd name="connsiteX31" fmla="*/ 1084608 w 4606580"/>
                  <a:gd name="connsiteY31" fmla="*/ 544271 h 1888435"/>
                  <a:gd name="connsiteX32" fmla="*/ 1018554 w 4606580"/>
                  <a:gd name="connsiteY32" fmla="*/ 377687 h 1888435"/>
                  <a:gd name="connsiteX33" fmla="*/ 958920 w 4606580"/>
                  <a:gd name="connsiteY33" fmla="*/ 278296 h 1888435"/>
                  <a:gd name="connsiteX34" fmla="*/ 909224 w 4606580"/>
                  <a:gd name="connsiteY34" fmla="*/ 238539 h 1888435"/>
                  <a:gd name="connsiteX35" fmla="*/ 864394 w 4606580"/>
                  <a:gd name="connsiteY35" fmla="*/ 236676 h 1888435"/>
                  <a:gd name="connsiteX36" fmla="*/ 829711 w 4606580"/>
                  <a:gd name="connsiteY36" fmla="*/ 278296 h 1888435"/>
                  <a:gd name="connsiteX37" fmla="*/ 759620 w 4606580"/>
                  <a:gd name="connsiteY37" fmla="*/ 358119 h 1888435"/>
                  <a:gd name="connsiteX38" fmla="*/ 706507 w 4606580"/>
                  <a:gd name="connsiteY38" fmla="*/ 347455 h 1888435"/>
                  <a:gd name="connsiteX39" fmla="*/ 642110 w 4606580"/>
                  <a:gd name="connsiteY39" fmla="*/ 347455 h 1888435"/>
                  <a:gd name="connsiteX40" fmla="*/ 606598 w 4606580"/>
                  <a:gd name="connsiteY40" fmla="*/ 419100 h 1888435"/>
                  <a:gd name="connsiteX41" fmla="*/ 528638 w 4606580"/>
                  <a:gd name="connsiteY41" fmla="*/ 534332 h 1888435"/>
                  <a:gd name="connsiteX42" fmla="*/ 450471 w 4606580"/>
                  <a:gd name="connsiteY42" fmla="*/ 546238 h 1888435"/>
                  <a:gd name="connsiteX43" fmla="*/ 349112 w 4606580"/>
                  <a:gd name="connsiteY43" fmla="*/ 553382 h 1888435"/>
                  <a:gd name="connsiteX44" fmla="*/ 311944 w 4606580"/>
                  <a:gd name="connsiteY44" fmla="*/ 486707 h 1888435"/>
                  <a:gd name="connsiteX45" fmla="*/ 268874 w 4606580"/>
                  <a:gd name="connsiteY45" fmla="*/ 389386 h 1888435"/>
                  <a:gd name="connsiteX46" fmla="*/ 213485 w 4606580"/>
                  <a:gd name="connsiteY46" fmla="*/ 298174 h 1888435"/>
                  <a:gd name="connsiteX47" fmla="*/ 154678 w 4606580"/>
                  <a:gd name="connsiteY47" fmla="*/ 176522 h 1888435"/>
                  <a:gd name="connsiteX48" fmla="*/ 121445 w 4606580"/>
                  <a:gd name="connsiteY48" fmla="*/ 134282 h 1888435"/>
                  <a:gd name="connsiteX49" fmla="*/ 54459 w 4606580"/>
                  <a:gd name="connsiteY49" fmla="*/ 149087 h 1888435"/>
                  <a:gd name="connsiteX50" fmla="*/ 19051 w 4606580"/>
                  <a:gd name="connsiteY50" fmla="*/ 195987 h 1888435"/>
                  <a:gd name="connsiteX51" fmla="*/ 0 w 4606580"/>
                  <a:gd name="connsiteY51" fmla="*/ 286268 h 1888435"/>
                  <a:gd name="connsiteX52" fmla="*/ 26194 w 4606580"/>
                  <a:gd name="connsiteY52" fmla="*/ 365263 h 1888435"/>
                  <a:gd name="connsiteX53" fmla="*/ 84276 w 4606580"/>
                  <a:gd name="connsiteY53" fmla="*/ 457200 h 1888435"/>
                  <a:gd name="connsiteX54" fmla="*/ 113679 w 4606580"/>
                  <a:gd name="connsiteY54" fmla="*/ 601111 h 1888435"/>
                  <a:gd name="connsiteX55" fmla="*/ 84276 w 4606580"/>
                  <a:gd name="connsiteY55" fmla="*/ 795130 h 1888435"/>
                  <a:gd name="connsiteX56" fmla="*/ 84276 w 4606580"/>
                  <a:gd name="connsiteY56" fmla="*/ 904461 h 1888435"/>
                  <a:gd name="connsiteX57" fmla="*/ 167412 w 4606580"/>
                  <a:gd name="connsiteY57" fmla="*/ 993913 h 1888435"/>
                  <a:gd name="connsiteX58" fmla="*/ 290513 w 4606580"/>
                  <a:gd name="connsiteY58" fmla="*/ 1032013 h 1888435"/>
                  <a:gd name="connsiteX59" fmla="*/ 402328 w 4606580"/>
                  <a:gd name="connsiteY59" fmla="*/ 1043609 h 1888435"/>
                  <a:gd name="connsiteX60" fmla="*/ 479460 w 4606580"/>
                  <a:gd name="connsiteY60" fmla="*/ 1065040 h 1888435"/>
                  <a:gd name="connsiteX61" fmla="*/ 509692 w 4606580"/>
                  <a:gd name="connsiteY61" fmla="*/ 1143000 h 1888435"/>
                  <a:gd name="connsiteX62" fmla="*/ 534332 w 4606580"/>
                  <a:gd name="connsiteY62" fmla="*/ 1247153 h 1888435"/>
                  <a:gd name="connsiteX63" fmla="*/ 609808 w 4606580"/>
                  <a:gd name="connsiteY63" fmla="*/ 1290845 h 1888435"/>
                  <a:gd name="connsiteX64" fmla="*/ 697293 w 4606580"/>
                  <a:gd name="connsiteY64" fmla="*/ 1250778 h 1888435"/>
                  <a:gd name="connsiteX65" fmla="*/ 784467 w 4606580"/>
                  <a:gd name="connsiteY65" fmla="*/ 1231624 h 1888435"/>
                  <a:gd name="connsiteX66" fmla="*/ 871538 w 4606580"/>
                  <a:gd name="connsiteY66" fmla="*/ 1131818 h 1888435"/>
                  <a:gd name="connsiteX67" fmla="*/ 954882 w 4606580"/>
                  <a:gd name="connsiteY67" fmla="*/ 1055826 h 1888435"/>
                  <a:gd name="connsiteX68" fmla="*/ 1028493 w 4606580"/>
                  <a:gd name="connsiteY68" fmla="*/ 1033670 h 1888435"/>
                  <a:gd name="connsiteX69" fmla="*/ 1147763 w 4606580"/>
                  <a:gd name="connsiteY69" fmla="*/ 1055826 h 1888435"/>
                  <a:gd name="connsiteX70" fmla="*/ 1276041 w 4606580"/>
                  <a:gd name="connsiteY70" fmla="*/ 1122190 h 1888435"/>
                  <a:gd name="connsiteX71" fmla="*/ 1412909 w 4606580"/>
                  <a:gd name="connsiteY71" fmla="*/ 1151697 h 1888435"/>
                  <a:gd name="connsiteX72" fmla="*/ 1555267 w 4606580"/>
                  <a:gd name="connsiteY72" fmla="*/ 1169608 h 1888435"/>
                  <a:gd name="connsiteX73" fmla="*/ 1650207 w 4606580"/>
                  <a:gd name="connsiteY73" fmla="*/ 1282044 h 1888435"/>
                  <a:gd name="connsiteX74" fmla="*/ 1740902 w 4606580"/>
                  <a:gd name="connsiteY74" fmla="*/ 1330187 h 1888435"/>
                  <a:gd name="connsiteX75" fmla="*/ 1838636 w 4606580"/>
                  <a:gd name="connsiteY75" fmla="*/ 1350893 h 1888435"/>
                  <a:gd name="connsiteX76" fmla="*/ 1992589 w 4606580"/>
                  <a:gd name="connsiteY76" fmla="*/ 1331843 h 1888435"/>
                  <a:gd name="connsiteX77" fmla="*/ 2251006 w 4606580"/>
                  <a:gd name="connsiteY77" fmla="*/ 1242391 h 1888435"/>
                  <a:gd name="connsiteX78" fmla="*/ 2469667 w 4606580"/>
                  <a:gd name="connsiteY78" fmla="*/ 1143000 h 1888435"/>
                  <a:gd name="connsiteX79" fmla="*/ 2658511 w 4606580"/>
                  <a:gd name="connsiteY79" fmla="*/ 1030150 h 1888435"/>
                  <a:gd name="connsiteX80" fmla="*/ 2777780 w 4606580"/>
                  <a:gd name="connsiteY80" fmla="*/ 1033670 h 1888435"/>
                  <a:gd name="connsiteX81" fmla="*/ 2922934 w 4606580"/>
                  <a:gd name="connsiteY81" fmla="*/ 1033670 h 1888435"/>
                  <a:gd name="connsiteX82" fmla="*/ 3045827 w 4606580"/>
                  <a:gd name="connsiteY82" fmla="*/ 1085022 h 1888435"/>
                  <a:gd name="connsiteX83" fmla="*/ 3168616 w 4606580"/>
                  <a:gd name="connsiteY83" fmla="*/ 1311965 h 1888435"/>
                  <a:gd name="connsiteX84" fmla="*/ 3173793 w 4606580"/>
                  <a:gd name="connsiteY84" fmla="*/ 1592642 h 1888435"/>
                  <a:gd name="connsiteX85" fmla="*/ 3225041 w 4606580"/>
                  <a:gd name="connsiteY85" fmla="*/ 1689652 h 1888435"/>
                  <a:gd name="connsiteX86" fmla="*/ 3344311 w 4606580"/>
                  <a:gd name="connsiteY86" fmla="*/ 1828800 h 1888435"/>
                  <a:gd name="connsiteX87" fmla="*/ 3433763 w 4606580"/>
                  <a:gd name="connsiteY87" fmla="*/ 1888435 h 1888435"/>
                  <a:gd name="connsiteX88" fmla="*/ 3572911 w 4606580"/>
                  <a:gd name="connsiteY88" fmla="*/ 1868556 h 1888435"/>
                  <a:gd name="connsiteX89" fmla="*/ 3751815 w 4606580"/>
                  <a:gd name="connsiteY89" fmla="*/ 1789043 h 1888435"/>
                  <a:gd name="connsiteX90" fmla="*/ 4049989 w 4606580"/>
                  <a:gd name="connsiteY90" fmla="*/ 1689652 h 1888435"/>
                  <a:gd name="connsiteX91" fmla="*/ 4228893 w 4606580"/>
                  <a:gd name="connsiteY91" fmla="*/ 1490870 h 1888435"/>
                  <a:gd name="connsiteX92" fmla="*/ 4298467 w 4606580"/>
                  <a:gd name="connsiteY92" fmla="*/ 1282148 h 1888435"/>
                  <a:gd name="connsiteX93" fmla="*/ 4308406 w 4606580"/>
                  <a:gd name="connsiteY93" fmla="*/ 1073426 h 1888435"/>
                  <a:gd name="connsiteX94" fmla="*/ 4328285 w 4606580"/>
                  <a:gd name="connsiteY94" fmla="*/ 884583 h 1888435"/>
                  <a:gd name="connsiteX95" fmla="*/ 4427676 w 4606580"/>
                  <a:gd name="connsiteY95" fmla="*/ 715617 h 1888435"/>
                  <a:gd name="connsiteX96" fmla="*/ 4527067 w 4606580"/>
                  <a:gd name="connsiteY96" fmla="*/ 546652 h 1888435"/>
                  <a:gd name="connsiteX97" fmla="*/ 4606580 w 4606580"/>
                  <a:gd name="connsiteY97" fmla="*/ 308113 h 1888435"/>
                  <a:gd name="connsiteX98" fmla="*/ 4576763 w 4606580"/>
                  <a:gd name="connsiteY98" fmla="*/ 119270 h 1888435"/>
                  <a:gd name="connsiteX99" fmla="*/ 4537006 w 4606580"/>
                  <a:gd name="connsiteY99" fmla="*/ 49696 h 1888435"/>
                  <a:gd name="connsiteX100" fmla="*/ 4477372 w 4606580"/>
                  <a:gd name="connsiteY100" fmla="*/ 19878 h 1888435"/>
                  <a:gd name="connsiteX101" fmla="*/ 4358102 w 4606580"/>
                  <a:gd name="connsiteY101" fmla="*/ 119270 h 1888435"/>
                  <a:gd name="connsiteX102" fmla="*/ 4258711 w 4606580"/>
                  <a:gd name="connsiteY102" fmla="*/ 188843 h 1888435"/>
                  <a:gd name="connsiteX103" fmla="*/ 4149380 w 4606580"/>
                  <a:gd name="connsiteY103" fmla="*/ 168965 h 1888435"/>
                  <a:gd name="connsiteX104" fmla="*/ 4069867 w 4606580"/>
                  <a:gd name="connsiteY104" fmla="*/ 99391 h 1888435"/>
                  <a:gd name="connsiteX105" fmla="*/ 4040050 w 4606580"/>
                  <a:gd name="connsiteY105" fmla="*/ 0 h 1888435"/>
                  <a:gd name="connsiteX106" fmla="*/ 3910841 w 4606580"/>
                  <a:gd name="connsiteY106" fmla="*/ 9939 h 1888435"/>
                  <a:gd name="connsiteX0" fmla="*/ 3910841 w 4606580"/>
                  <a:gd name="connsiteY0" fmla="*/ 9939 h 1888435"/>
                  <a:gd name="connsiteX1" fmla="*/ 3731937 w 4606580"/>
                  <a:gd name="connsiteY1" fmla="*/ 119270 h 1888435"/>
                  <a:gd name="connsiteX2" fmla="*/ 3503337 w 4606580"/>
                  <a:gd name="connsiteY2" fmla="*/ 218661 h 1888435"/>
                  <a:gd name="connsiteX3" fmla="*/ 3394006 w 4606580"/>
                  <a:gd name="connsiteY3" fmla="*/ 437322 h 1888435"/>
                  <a:gd name="connsiteX4" fmla="*/ 3261588 w 4606580"/>
                  <a:gd name="connsiteY4" fmla="*/ 566116 h 1888435"/>
                  <a:gd name="connsiteX5" fmla="*/ 3151844 w 4606580"/>
                  <a:gd name="connsiteY5" fmla="*/ 603906 h 1888435"/>
                  <a:gd name="connsiteX6" fmla="*/ 3076576 w 4606580"/>
                  <a:gd name="connsiteY6" fmla="*/ 598626 h 1888435"/>
                  <a:gd name="connsiteX7" fmla="*/ 3016320 w 4606580"/>
                  <a:gd name="connsiteY7" fmla="*/ 588376 h 1888435"/>
                  <a:gd name="connsiteX8" fmla="*/ 2946746 w 4606580"/>
                  <a:gd name="connsiteY8" fmla="*/ 546652 h 1888435"/>
                  <a:gd name="connsiteX9" fmla="*/ 2845594 w 4606580"/>
                  <a:gd name="connsiteY9" fmla="*/ 558144 h 1888435"/>
                  <a:gd name="connsiteX10" fmla="*/ 2778712 w 4606580"/>
                  <a:gd name="connsiteY10" fmla="*/ 610222 h 1888435"/>
                  <a:gd name="connsiteX11" fmla="*/ 2709863 w 4606580"/>
                  <a:gd name="connsiteY11" fmla="*/ 674826 h 1888435"/>
                  <a:gd name="connsiteX12" fmla="*/ 2640289 w 4606580"/>
                  <a:gd name="connsiteY12" fmla="*/ 709612 h 1888435"/>
                  <a:gd name="connsiteX13" fmla="*/ 2578894 w 4606580"/>
                  <a:gd name="connsiteY13" fmla="*/ 724832 h 1888435"/>
                  <a:gd name="connsiteX14" fmla="*/ 2519363 w 4606580"/>
                  <a:gd name="connsiteY14" fmla="*/ 715617 h 1888435"/>
                  <a:gd name="connsiteX15" fmla="*/ 2445544 w 4606580"/>
                  <a:gd name="connsiteY15" fmla="*/ 705782 h 1888435"/>
                  <a:gd name="connsiteX16" fmla="*/ 2369344 w 4606580"/>
                  <a:gd name="connsiteY16" fmla="*/ 667682 h 1888435"/>
                  <a:gd name="connsiteX17" fmla="*/ 2222535 w 4606580"/>
                  <a:gd name="connsiteY17" fmla="*/ 570568 h 1888435"/>
                  <a:gd name="connsiteX18" fmla="*/ 2062163 w 4606580"/>
                  <a:gd name="connsiteY18" fmla="*/ 477078 h 1888435"/>
                  <a:gd name="connsiteX19" fmla="*/ 1966395 w 4606580"/>
                  <a:gd name="connsiteY19" fmla="*/ 441671 h 1888435"/>
                  <a:gd name="connsiteX20" fmla="*/ 1823624 w 4606580"/>
                  <a:gd name="connsiteY20" fmla="*/ 401914 h 1888435"/>
                  <a:gd name="connsiteX21" fmla="*/ 1724233 w 4606580"/>
                  <a:gd name="connsiteY21" fmla="*/ 447261 h 1888435"/>
                  <a:gd name="connsiteX22" fmla="*/ 1679713 w 4606580"/>
                  <a:gd name="connsiteY22" fmla="*/ 489088 h 1888435"/>
                  <a:gd name="connsiteX23" fmla="*/ 1722680 w 4606580"/>
                  <a:gd name="connsiteY23" fmla="*/ 725971 h 1888435"/>
                  <a:gd name="connsiteX24" fmla="*/ 1734172 w 4606580"/>
                  <a:gd name="connsiteY24" fmla="*/ 874643 h 1888435"/>
                  <a:gd name="connsiteX25" fmla="*/ 1701972 w 4606580"/>
                  <a:gd name="connsiteY25" fmla="*/ 919990 h 1888435"/>
                  <a:gd name="connsiteX26" fmla="*/ 1628776 w 4606580"/>
                  <a:gd name="connsiteY26" fmla="*/ 958194 h 1888435"/>
                  <a:gd name="connsiteX27" fmla="*/ 1515511 w 4606580"/>
                  <a:gd name="connsiteY27" fmla="*/ 914400 h 1888435"/>
                  <a:gd name="connsiteX28" fmla="*/ 1423988 w 4606580"/>
                  <a:gd name="connsiteY28" fmla="*/ 836751 h 1888435"/>
                  <a:gd name="connsiteX29" fmla="*/ 1320352 w 4606580"/>
                  <a:gd name="connsiteY29" fmla="*/ 726799 h 1888435"/>
                  <a:gd name="connsiteX30" fmla="*/ 1190729 w 4606580"/>
                  <a:gd name="connsiteY30" fmla="*/ 599558 h 1888435"/>
                  <a:gd name="connsiteX31" fmla="*/ 1084608 w 4606580"/>
                  <a:gd name="connsiteY31" fmla="*/ 544271 h 1888435"/>
                  <a:gd name="connsiteX32" fmla="*/ 1018554 w 4606580"/>
                  <a:gd name="connsiteY32" fmla="*/ 377687 h 1888435"/>
                  <a:gd name="connsiteX33" fmla="*/ 958920 w 4606580"/>
                  <a:gd name="connsiteY33" fmla="*/ 278296 h 1888435"/>
                  <a:gd name="connsiteX34" fmla="*/ 909224 w 4606580"/>
                  <a:gd name="connsiteY34" fmla="*/ 238539 h 1888435"/>
                  <a:gd name="connsiteX35" fmla="*/ 864394 w 4606580"/>
                  <a:gd name="connsiteY35" fmla="*/ 236676 h 1888435"/>
                  <a:gd name="connsiteX36" fmla="*/ 829711 w 4606580"/>
                  <a:gd name="connsiteY36" fmla="*/ 278296 h 1888435"/>
                  <a:gd name="connsiteX37" fmla="*/ 759620 w 4606580"/>
                  <a:gd name="connsiteY37" fmla="*/ 358119 h 1888435"/>
                  <a:gd name="connsiteX38" fmla="*/ 706507 w 4606580"/>
                  <a:gd name="connsiteY38" fmla="*/ 347455 h 1888435"/>
                  <a:gd name="connsiteX39" fmla="*/ 642110 w 4606580"/>
                  <a:gd name="connsiteY39" fmla="*/ 347455 h 1888435"/>
                  <a:gd name="connsiteX40" fmla="*/ 606598 w 4606580"/>
                  <a:gd name="connsiteY40" fmla="*/ 419100 h 1888435"/>
                  <a:gd name="connsiteX41" fmla="*/ 528638 w 4606580"/>
                  <a:gd name="connsiteY41" fmla="*/ 534332 h 1888435"/>
                  <a:gd name="connsiteX42" fmla="*/ 450471 w 4606580"/>
                  <a:gd name="connsiteY42" fmla="*/ 546238 h 1888435"/>
                  <a:gd name="connsiteX43" fmla="*/ 349112 w 4606580"/>
                  <a:gd name="connsiteY43" fmla="*/ 553382 h 1888435"/>
                  <a:gd name="connsiteX44" fmla="*/ 311944 w 4606580"/>
                  <a:gd name="connsiteY44" fmla="*/ 486707 h 1888435"/>
                  <a:gd name="connsiteX45" fmla="*/ 268874 w 4606580"/>
                  <a:gd name="connsiteY45" fmla="*/ 389386 h 1888435"/>
                  <a:gd name="connsiteX46" fmla="*/ 213485 w 4606580"/>
                  <a:gd name="connsiteY46" fmla="*/ 298174 h 1888435"/>
                  <a:gd name="connsiteX47" fmla="*/ 154678 w 4606580"/>
                  <a:gd name="connsiteY47" fmla="*/ 176522 h 1888435"/>
                  <a:gd name="connsiteX48" fmla="*/ 121445 w 4606580"/>
                  <a:gd name="connsiteY48" fmla="*/ 134282 h 1888435"/>
                  <a:gd name="connsiteX49" fmla="*/ 54459 w 4606580"/>
                  <a:gd name="connsiteY49" fmla="*/ 149087 h 1888435"/>
                  <a:gd name="connsiteX50" fmla="*/ 19051 w 4606580"/>
                  <a:gd name="connsiteY50" fmla="*/ 195987 h 1888435"/>
                  <a:gd name="connsiteX51" fmla="*/ 0 w 4606580"/>
                  <a:gd name="connsiteY51" fmla="*/ 286268 h 1888435"/>
                  <a:gd name="connsiteX52" fmla="*/ 26194 w 4606580"/>
                  <a:gd name="connsiteY52" fmla="*/ 365263 h 1888435"/>
                  <a:gd name="connsiteX53" fmla="*/ 84276 w 4606580"/>
                  <a:gd name="connsiteY53" fmla="*/ 457200 h 1888435"/>
                  <a:gd name="connsiteX54" fmla="*/ 113679 w 4606580"/>
                  <a:gd name="connsiteY54" fmla="*/ 601111 h 1888435"/>
                  <a:gd name="connsiteX55" fmla="*/ 84276 w 4606580"/>
                  <a:gd name="connsiteY55" fmla="*/ 795130 h 1888435"/>
                  <a:gd name="connsiteX56" fmla="*/ 84276 w 4606580"/>
                  <a:gd name="connsiteY56" fmla="*/ 904461 h 1888435"/>
                  <a:gd name="connsiteX57" fmla="*/ 167412 w 4606580"/>
                  <a:gd name="connsiteY57" fmla="*/ 993913 h 1888435"/>
                  <a:gd name="connsiteX58" fmla="*/ 290513 w 4606580"/>
                  <a:gd name="connsiteY58" fmla="*/ 1032013 h 1888435"/>
                  <a:gd name="connsiteX59" fmla="*/ 402328 w 4606580"/>
                  <a:gd name="connsiteY59" fmla="*/ 1043609 h 1888435"/>
                  <a:gd name="connsiteX60" fmla="*/ 479460 w 4606580"/>
                  <a:gd name="connsiteY60" fmla="*/ 1065040 h 1888435"/>
                  <a:gd name="connsiteX61" fmla="*/ 509692 w 4606580"/>
                  <a:gd name="connsiteY61" fmla="*/ 1143000 h 1888435"/>
                  <a:gd name="connsiteX62" fmla="*/ 534332 w 4606580"/>
                  <a:gd name="connsiteY62" fmla="*/ 1247153 h 1888435"/>
                  <a:gd name="connsiteX63" fmla="*/ 609808 w 4606580"/>
                  <a:gd name="connsiteY63" fmla="*/ 1290845 h 1888435"/>
                  <a:gd name="connsiteX64" fmla="*/ 697293 w 4606580"/>
                  <a:gd name="connsiteY64" fmla="*/ 1250778 h 1888435"/>
                  <a:gd name="connsiteX65" fmla="*/ 784467 w 4606580"/>
                  <a:gd name="connsiteY65" fmla="*/ 1231624 h 1888435"/>
                  <a:gd name="connsiteX66" fmla="*/ 871538 w 4606580"/>
                  <a:gd name="connsiteY66" fmla="*/ 1131818 h 1888435"/>
                  <a:gd name="connsiteX67" fmla="*/ 954882 w 4606580"/>
                  <a:gd name="connsiteY67" fmla="*/ 1055826 h 1888435"/>
                  <a:gd name="connsiteX68" fmla="*/ 1028493 w 4606580"/>
                  <a:gd name="connsiteY68" fmla="*/ 1033670 h 1888435"/>
                  <a:gd name="connsiteX69" fmla="*/ 1147763 w 4606580"/>
                  <a:gd name="connsiteY69" fmla="*/ 1055826 h 1888435"/>
                  <a:gd name="connsiteX70" fmla="*/ 1276041 w 4606580"/>
                  <a:gd name="connsiteY70" fmla="*/ 1122190 h 1888435"/>
                  <a:gd name="connsiteX71" fmla="*/ 1412909 w 4606580"/>
                  <a:gd name="connsiteY71" fmla="*/ 1151697 h 1888435"/>
                  <a:gd name="connsiteX72" fmla="*/ 1555267 w 4606580"/>
                  <a:gd name="connsiteY72" fmla="*/ 1169608 h 1888435"/>
                  <a:gd name="connsiteX73" fmla="*/ 1650207 w 4606580"/>
                  <a:gd name="connsiteY73" fmla="*/ 1282044 h 1888435"/>
                  <a:gd name="connsiteX74" fmla="*/ 1740902 w 4606580"/>
                  <a:gd name="connsiteY74" fmla="*/ 1330187 h 1888435"/>
                  <a:gd name="connsiteX75" fmla="*/ 1838636 w 4606580"/>
                  <a:gd name="connsiteY75" fmla="*/ 1350893 h 1888435"/>
                  <a:gd name="connsiteX76" fmla="*/ 1992589 w 4606580"/>
                  <a:gd name="connsiteY76" fmla="*/ 1331843 h 1888435"/>
                  <a:gd name="connsiteX77" fmla="*/ 2251006 w 4606580"/>
                  <a:gd name="connsiteY77" fmla="*/ 1242391 h 1888435"/>
                  <a:gd name="connsiteX78" fmla="*/ 2469667 w 4606580"/>
                  <a:gd name="connsiteY78" fmla="*/ 1143000 h 1888435"/>
                  <a:gd name="connsiteX79" fmla="*/ 2658511 w 4606580"/>
                  <a:gd name="connsiteY79" fmla="*/ 1030150 h 1888435"/>
                  <a:gd name="connsiteX80" fmla="*/ 2777780 w 4606580"/>
                  <a:gd name="connsiteY80" fmla="*/ 1033670 h 1888435"/>
                  <a:gd name="connsiteX81" fmla="*/ 2922934 w 4606580"/>
                  <a:gd name="connsiteY81" fmla="*/ 1033670 h 1888435"/>
                  <a:gd name="connsiteX82" fmla="*/ 3045827 w 4606580"/>
                  <a:gd name="connsiteY82" fmla="*/ 1085022 h 1888435"/>
                  <a:gd name="connsiteX83" fmla="*/ 3168616 w 4606580"/>
                  <a:gd name="connsiteY83" fmla="*/ 1311965 h 1888435"/>
                  <a:gd name="connsiteX84" fmla="*/ 3173793 w 4606580"/>
                  <a:gd name="connsiteY84" fmla="*/ 1592642 h 1888435"/>
                  <a:gd name="connsiteX85" fmla="*/ 3225041 w 4606580"/>
                  <a:gd name="connsiteY85" fmla="*/ 1689652 h 1888435"/>
                  <a:gd name="connsiteX86" fmla="*/ 3344311 w 4606580"/>
                  <a:gd name="connsiteY86" fmla="*/ 1828800 h 1888435"/>
                  <a:gd name="connsiteX87" fmla="*/ 3433763 w 4606580"/>
                  <a:gd name="connsiteY87" fmla="*/ 1888435 h 1888435"/>
                  <a:gd name="connsiteX88" fmla="*/ 3572911 w 4606580"/>
                  <a:gd name="connsiteY88" fmla="*/ 1868556 h 1888435"/>
                  <a:gd name="connsiteX89" fmla="*/ 3751815 w 4606580"/>
                  <a:gd name="connsiteY89" fmla="*/ 1789043 h 1888435"/>
                  <a:gd name="connsiteX90" fmla="*/ 4049989 w 4606580"/>
                  <a:gd name="connsiteY90" fmla="*/ 1689652 h 1888435"/>
                  <a:gd name="connsiteX91" fmla="*/ 4228893 w 4606580"/>
                  <a:gd name="connsiteY91" fmla="*/ 1490870 h 1888435"/>
                  <a:gd name="connsiteX92" fmla="*/ 4298467 w 4606580"/>
                  <a:gd name="connsiteY92" fmla="*/ 1282148 h 1888435"/>
                  <a:gd name="connsiteX93" fmla="*/ 4308406 w 4606580"/>
                  <a:gd name="connsiteY93" fmla="*/ 1073426 h 1888435"/>
                  <a:gd name="connsiteX94" fmla="*/ 4328285 w 4606580"/>
                  <a:gd name="connsiteY94" fmla="*/ 884583 h 1888435"/>
                  <a:gd name="connsiteX95" fmla="*/ 4427676 w 4606580"/>
                  <a:gd name="connsiteY95" fmla="*/ 715617 h 1888435"/>
                  <a:gd name="connsiteX96" fmla="*/ 4527067 w 4606580"/>
                  <a:gd name="connsiteY96" fmla="*/ 546652 h 1888435"/>
                  <a:gd name="connsiteX97" fmla="*/ 4606580 w 4606580"/>
                  <a:gd name="connsiteY97" fmla="*/ 308113 h 1888435"/>
                  <a:gd name="connsiteX98" fmla="*/ 4576763 w 4606580"/>
                  <a:gd name="connsiteY98" fmla="*/ 119270 h 1888435"/>
                  <a:gd name="connsiteX99" fmla="*/ 4537006 w 4606580"/>
                  <a:gd name="connsiteY99" fmla="*/ 49696 h 1888435"/>
                  <a:gd name="connsiteX100" fmla="*/ 4477372 w 4606580"/>
                  <a:gd name="connsiteY100" fmla="*/ 19878 h 1888435"/>
                  <a:gd name="connsiteX101" fmla="*/ 4358102 w 4606580"/>
                  <a:gd name="connsiteY101" fmla="*/ 119270 h 1888435"/>
                  <a:gd name="connsiteX102" fmla="*/ 4258711 w 4606580"/>
                  <a:gd name="connsiteY102" fmla="*/ 188843 h 1888435"/>
                  <a:gd name="connsiteX103" fmla="*/ 4149380 w 4606580"/>
                  <a:gd name="connsiteY103" fmla="*/ 168965 h 1888435"/>
                  <a:gd name="connsiteX104" fmla="*/ 4069867 w 4606580"/>
                  <a:gd name="connsiteY104" fmla="*/ 99391 h 1888435"/>
                  <a:gd name="connsiteX105" fmla="*/ 4040050 w 4606580"/>
                  <a:gd name="connsiteY105" fmla="*/ 0 h 1888435"/>
                  <a:gd name="connsiteX106" fmla="*/ 3910841 w 4606580"/>
                  <a:gd name="connsiteY106" fmla="*/ 9939 h 1888435"/>
                  <a:gd name="connsiteX0" fmla="*/ 3910841 w 4606580"/>
                  <a:gd name="connsiteY0" fmla="*/ 9939 h 1888435"/>
                  <a:gd name="connsiteX1" fmla="*/ 3731937 w 4606580"/>
                  <a:gd name="connsiteY1" fmla="*/ 119270 h 1888435"/>
                  <a:gd name="connsiteX2" fmla="*/ 3503337 w 4606580"/>
                  <a:gd name="connsiteY2" fmla="*/ 218661 h 1888435"/>
                  <a:gd name="connsiteX3" fmla="*/ 3394006 w 4606580"/>
                  <a:gd name="connsiteY3" fmla="*/ 437322 h 1888435"/>
                  <a:gd name="connsiteX4" fmla="*/ 3261588 w 4606580"/>
                  <a:gd name="connsiteY4" fmla="*/ 566116 h 1888435"/>
                  <a:gd name="connsiteX5" fmla="*/ 3151844 w 4606580"/>
                  <a:gd name="connsiteY5" fmla="*/ 603906 h 1888435"/>
                  <a:gd name="connsiteX6" fmla="*/ 3076576 w 4606580"/>
                  <a:gd name="connsiteY6" fmla="*/ 598626 h 1888435"/>
                  <a:gd name="connsiteX7" fmla="*/ 3016320 w 4606580"/>
                  <a:gd name="connsiteY7" fmla="*/ 588376 h 1888435"/>
                  <a:gd name="connsiteX8" fmla="*/ 2946746 w 4606580"/>
                  <a:gd name="connsiteY8" fmla="*/ 546652 h 1888435"/>
                  <a:gd name="connsiteX9" fmla="*/ 2845594 w 4606580"/>
                  <a:gd name="connsiteY9" fmla="*/ 558144 h 1888435"/>
                  <a:gd name="connsiteX10" fmla="*/ 2778712 w 4606580"/>
                  <a:gd name="connsiteY10" fmla="*/ 610222 h 1888435"/>
                  <a:gd name="connsiteX11" fmla="*/ 2709863 w 4606580"/>
                  <a:gd name="connsiteY11" fmla="*/ 674826 h 1888435"/>
                  <a:gd name="connsiteX12" fmla="*/ 2640289 w 4606580"/>
                  <a:gd name="connsiteY12" fmla="*/ 709612 h 1888435"/>
                  <a:gd name="connsiteX13" fmla="*/ 2578894 w 4606580"/>
                  <a:gd name="connsiteY13" fmla="*/ 724832 h 1888435"/>
                  <a:gd name="connsiteX14" fmla="*/ 2519363 w 4606580"/>
                  <a:gd name="connsiteY14" fmla="*/ 715617 h 1888435"/>
                  <a:gd name="connsiteX15" fmla="*/ 2445544 w 4606580"/>
                  <a:gd name="connsiteY15" fmla="*/ 705782 h 1888435"/>
                  <a:gd name="connsiteX16" fmla="*/ 2369344 w 4606580"/>
                  <a:gd name="connsiteY16" fmla="*/ 667682 h 1888435"/>
                  <a:gd name="connsiteX17" fmla="*/ 2222535 w 4606580"/>
                  <a:gd name="connsiteY17" fmla="*/ 570568 h 1888435"/>
                  <a:gd name="connsiteX18" fmla="*/ 2062163 w 4606580"/>
                  <a:gd name="connsiteY18" fmla="*/ 477078 h 1888435"/>
                  <a:gd name="connsiteX19" fmla="*/ 1966395 w 4606580"/>
                  <a:gd name="connsiteY19" fmla="*/ 441671 h 1888435"/>
                  <a:gd name="connsiteX20" fmla="*/ 1823624 w 4606580"/>
                  <a:gd name="connsiteY20" fmla="*/ 401914 h 1888435"/>
                  <a:gd name="connsiteX21" fmla="*/ 1724233 w 4606580"/>
                  <a:gd name="connsiteY21" fmla="*/ 447261 h 1888435"/>
                  <a:gd name="connsiteX22" fmla="*/ 1679713 w 4606580"/>
                  <a:gd name="connsiteY22" fmla="*/ 489088 h 1888435"/>
                  <a:gd name="connsiteX23" fmla="*/ 1722680 w 4606580"/>
                  <a:gd name="connsiteY23" fmla="*/ 725971 h 1888435"/>
                  <a:gd name="connsiteX24" fmla="*/ 1734172 w 4606580"/>
                  <a:gd name="connsiteY24" fmla="*/ 874643 h 1888435"/>
                  <a:gd name="connsiteX25" fmla="*/ 1701972 w 4606580"/>
                  <a:gd name="connsiteY25" fmla="*/ 919990 h 1888435"/>
                  <a:gd name="connsiteX26" fmla="*/ 1628776 w 4606580"/>
                  <a:gd name="connsiteY26" fmla="*/ 958194 h 1888435"/>
                  <a:gd name="connsiteX27" fmla="*/ 1515511 w 4606580"/>
                  <a:gd name="connsiteY27" fmla="*/ 914400 h 1888435"/>
                  <a:gd name="connsiteX28" fmla="*/ 1423988 w 4606580"/>
                  <a:gd name="connsiteY28" fmla="*/ 836751 h 1888435"/>
                  <a:gd name="connsiteX29" fmla="*/ 1320352 w 4606580"/>
                  <a:gd name="connsiteY29" fmla="*/ 726799 h 1888435"/>
                  <a:gd name="connsiteX30" fmla="*/ 1190729 w 4606580"/>
                  <a:gd name="connsiteY30" fmla="*/ 599558 h 1888435"/>
                  <a:gd name="connsiteX31" fmla="*/ 1084608 w 4606580"/>
                  <a:gd name="connsiteY31" fmla="*/ 544271 h 1888435"/>
                  <a:gd name="connsiteX32" fmla="*/ 1018554 w 4606580"/>
                  <a:gd name="connsiteY32" fmla="*/ 377687 h 1888435"/>
                  <a:gd name="connsiteX33" fmla="*/ 958920 w 4606580"/>
                  <a:gd name="connsiteY33" fmla="*/ 278296 h 1888435"/>
                  <a:gd name="connsiteX34" fmla="*/ 909224 w 4606580"/>
                  <a:gd name="connsiteY34" fmla="*/ 238539 h 1888435"/>
                  <a:gd name="connsiteX35" fmla="*/ 864394 w 4606580"/>
                  <a:gd name="connsiteY35" fmla="*/ 236676 h 1888435"/>
                  <a:gd name="connsiteX36" fmla="*/ 829711 w 4606580"/>
                  <a:gd name="connsiteY36" fmla="*/ 278296 h 1888435"/>
                  <a:gd name="connsiteX37" fmla="*/ 759620 w 4606580"/>
                  <a:gd name="connsiteY37" fmla="*/ 358119 h 1888435"/>
                  <a:gd name="connsiteX38" fmla="*/ 706507 w 4606580"/>
                  <a:gd name="connsiteY38" fmla="*/ 347455 h 1888435"/>
                  <a:gd name="connsiteX39" fmla="*/ 642110 w 4606580"/>
                  <a:gd name="connsiteY39" fmla="*/ 347455 h 1888435"/>
                  <a:gd name="connsiteX40" fmla="*/ 606598 w 4606580"/>
                  <a:gd name="connsiteY40" fmla="*/ 419100 h 1888435"/>
                  <a:gd name="connsiteX41" fmla="*/ 528638 w 4606580"/>
                  <a:gd name="connsiteY41" fmla="*/ 534332 h 1888435"/>
                  <a:gd name="connsiteX42" fmla="*/ 450471 w 4606580"/>
                  <a:gd name="connsiteY42" fmla="*/ 546238 h 1888435"/>
                  <a:gd name="connsiteX43" fmla="*/ 349112 w 4606580"/>
                  <a:gd name="connsiteY43" fmla="*/ 553382 h 1888435"/>
                  <a:gd name="connsiteX44" fmla="*/ 311944 w 4606580"/>
                  <a:gd name="connsiteY44" fmla="*/ 486707 h 1888435"/>
                  <a:gd name="connsiteX45" fmla="*/ 268874 w 4606580"/>
                  <a:gd name="connsiteY45" fmla="*/ 389386 h 1888435"/>
                  <a:gd name="connsiteX46" fmla="*/ 213485 w 4606580"/>
                  <a:gd name="connsiteY46" fmla="*/ 298174 h 1888435"/>
                  <a:gd name="connsiteX47" fmla="*/ 154678 w 4606580"/>
                  <a:gd name="connsiteY47" fmla="*/ 176522 h 1888435"/>
                  <a:gd name="connsiteX48" fmla="*/ 121445 w 4606580"/>
                  <a:gd name="connsiteY48" fmla="*/ 134282 h 1888435"/>
                  <a:gd name="connsiteX49" fmla="*/ 54459 w 4606580"/>
                  <a:gd name="connsiteY49" fmla="*/ 149087 h 1888435"/>
                  <a:gd name="connsiteX50" fmla="*/ 19051 w 4606580"/>
                  <a:gd name="connsiteY50" fmla="*/ 195987 h 1888435"/>
                  <a:gd name="connsiteX51" fmla="*/ 0 w 4606580"/>
                  <a:gd name="connsiteY51" fmla="*/ 286268 h 1888435"/>
                  <a:gd name="connsiteX52" fmla="*/ 26194 w 4606580"/>
                  <a:gd name="connsiteY52" fmla="*/ 365263 h 1888435"/>
                  <a:gd name="connsiteX53" fmla="*/ 84276 w 4606580"/>
                  <a:gd name="connsiteY53" fmla="*/ 457200 h 1888435"/>
                  <a:gd name="connsiteX54" fmla="*/ 113679 w 4606580"/>
                  <a:gd name="connsiteY54" fmla="*/ 601111 h 1888435"/>
                  <a:gd name="connsiteX55" fmla="*/ 84276 w 4606580"/>
                  <a:gd name="connsiteY55" fmla="*/ 795130 h 1888435"/>
                  <a:gd name="connsiteX56" fmla="*/ 84276 w 4606580"/>
                  <a:gd name="connsiteY56" fmla="*/ 904461 h 1888435"/>
                  <a:gd name="connsiteX57" fmla="*/ 167412 w 4606580"/>
                  <a:gd name="connsiteY57" fmla="*/ 993913 h 1888435"/>
                  <a:gd name="connsiteX58" fmla="*/ 290513 w 4606580"/>
                  <a:gd name="connsiteY58" fmla="*/ 1032013 h 1888435"/>
                  <a:gd name="connsiteX59" fmla="*/ 402328 w 4606580"/>
                  <a:gd name="connsiteY59" fmla="*/ 1043609 h 1888435"/>
                  <a:gd name="connsiteX60" fmla="*/ 479460 w 4606580"/>
                  <a:gd name="connsiteY60" fmla="*/ 1065040 h 1888435"/>
                  <a:gd name="connsiteX61" fmla="*/ 509692 w 4606580"/>
                  <a:gd name="connsiteY61" fmla="*/ 1143000 h 1888435"/>
                  <a:gd name="connsiteX62" fmla="*/ 534332 w 4606580"/>
                  <a:gd name="connsiteY62" fmla="*/ 1247153 h 1888435"/>
                  <a:gd name="connsiteX63" fmla="*/ 609808 w 4606580"/>
                  <a:gd name="connsiteY63" fmla="*/ 1290845 h 1888435"/>
                  <a:gd name="connsiteX64" fmla="*/ 697293 w 4606580"/>
                  <a:gd name="connsiteY64" fmla="*/ 1250778 h 1888435"/>
                  <a:gd name="connsiteX65" fmla="*/ 784467 w 4606580"/>
                  <a:gd name="connsiteY65" fmla="*/ 1231624 h 1888435"/>
                  <a:gd name="connsiteX66" fmla="*/ 871538 w 4606580"/>
                  <a:gd name="connsiteY66" fmla="*/ 1131818 h 1888435"/>
                  <a:gd name="connsiteX67" fmla="*/ 954882 w 4606580"/>
                  <a:gd name="connsiteY67" fmla="*/ 1055826 h 1888435"/>
                  <a:gd name="connsiteX68" fmla="*/ 1028493 w 4606580"/>
                  <a:gd name="connsiteY68" fmla="*/ 1033670 h 1888435"/>
                  <a:gd name="connsiteX69" fmla="*/ 1147763 w 4606580"/>
                  <a:gd name="connsiteY69" fmla="*/ 1055826 h 1888435"/>
                  <a:gd name="connsiteX70" fmla="*/ 1276041 w 4606580"/>
                  <a:gd name="connsiteY70" fmla="*/ 1122190 h 1888435"/>
                  <a:gd name="connsiteX71" fmla="*/ 1412909 w 4606580"/>
                  <a:gd name="connsiteY71" fmla="*/ 1151697 h 1888435"/>
                  <a:gd name="connsiteX72" fmla="*/ 1555267 w 4606580"/>
                  <a:gd name="connsiteY72" fmla="*/ 1169608 h 1888435"/>
                  <a:gd name="connsiteX73" fmla="*/ 1650207 w 4606580"/>
                  <a:gd name="connsiteY73" fmla="*/ 1282044 h 1888435"/>
                  <a:gd name="connsiteX74" fmla="*/ 1740902 w 4606580"/>
                  <a:gd name="connsiteY74" fmla="*/ 1330187 h 1888435"/>
                  <a:gd name="connsiteX75" fmla="*/ 1838636 w 4606580"/>
                  <a:gd name="connsiteY75" fmla="*/ 1350893 h 1888435"/>
                  <a:gd name="connsiteX76" fmla="*/ 1992589 w 4606580"/>
                  <a:gd name="connsiteY76" fmla="*/ 1331843 h 1888435"/>
                  <a:gd name="connsiteX77" fmla="*/ 2251006 w 4606580"/>
                  <a:gd name="connsiteY77" fmla="*/ 1242391 h 1888435"/>
                  <a:gd name="connsiteX78" fmla="*/ 2469667 w 4606580"/>
                  <a:gd name="connsiteY78" fmla="*/ 1143000 h 1888435"/>
                  <a:gd name="connsiteX79" fmla="*/ 2658511 w 4606580"/>
                  <a:gd name="connsiteY79" fmla="*/ 1030150 h 1888435"/>
                  <a:gd name="connsiteX80" fmla="*/ 2777780 w 4606580"/>
                  <a:gd name="connsiteY80" fmla="*/ 1033670 h 1888435"/>
                  <a:gd name="connsiteX81" fmla="*/ 2934840 w 4606580"/>
                  <a:gd name="connsiteY81" fmla="*/ 1047958 h 1888435"/>
                  <a:gd name="connsiteX82" fmla="*/ 3045827 w 4606580"/>
                  <a:gd name="connsiteY82" fmla="*/ 1085022 h 1888435"/>
                  <a:gd name="connsiteX83" fmla="*/ 3168616 w 4606580"/>
                  <a:gd name="connsiteY83" fmla="*/ 1311965 h 1888435"/>
                  <a:gd name="connsiteX84" fmla="*/ 3173793 w 4606580"/>
                  <a:gd name="connsiteY84" fmla="*/ 1592642 h 1888435"/>
                  <a:gd name="connsiteX85" fmla="*/ 3225041 w 4606580"/>
                  <a:gd name="connsiteY85" fmla="*/ 1689652 h 1888435"/>
                  <a:gd name="connsiteX86" fmla="*/ 3344311 w 4606580"/>
                  <a:gd name="connsiteY86" fmla="*/ 1828800 h 1888435"/>
                  <a:gd name="connsiteX87" fmla="*/ 3433763 w 4606580"/>
                  <a:gd name="connsiteY87" fmla="*/ 1888435 h 1888435"/>
                  <a:gd name="connsiteX88" fmla="*/ 3572911 w 4606580"/>
                  <a:gd name="connsiteY88" fmla="*/ 1868556 h 1888435"/>
                  <a:gd name="connsiteX89" fmla="*/ 3751815 w 4606580"/>
                  <a:gd name="connsiteY89" fmla="*/ 1789043 h 1888435"/>
                  <a:gd name="connsiteX90" fmla="*/ 4049989 w 4606580"/>
                  <a:gd name="connsiteY90" fmla="*/ 1689652 h 1888435"/>
                  <a:gd name="connsiteX91" fmla="*/ 4228893 w 4606580"/>
                  <a:gd name="connsiteY91" fmla="*/ 1490870 h 1888435"/>
                  <a:gd name="connsiteX92" fmla="*/ 4298467 w 4606580"/>
                  <a:gd name="connsiteY92" fmla="*/ 1282148 h 1888435"/>
                  <a:gd name="connsiteX93" fmla="*/ 4308406 w 4606580"/>
                  <a:gd name="connsiteY93" fmla="*/ 1073426 h 1888435"/>
                  <a:gd name="connsiteX94" fmla="*/ 4328285 w 4606580"/>
                  <a:gd name="connsiteY94" fmla="*/ 884583 h 1888435"/>
                  <a:gd name="connsiteX95" fmla="*/ 4427676 w 4606580"/>
                  <a:gd name="connsiteY95" fmla="*/ 715617 h 1888435"/>
                  <a:gd name="connsiteX96" fmla="*/ 4527067 w 4606580"/>
                  <a:gd name="connsiteY96" fmla="*/ 546652 h 1888435"/>
                  <a:gd name="connsiteX97" fmla="*/ 4606580 w 4606580"/>
                  <a:gd name="connsiteY97" fmla="*/ 308113 h 1888435"/>
                  <a:gd name="connsiteX98" fmla="*/ 4576763 w 4606580"/>
                  <a:gd name="connsiteY98" fmla="*/ 119270 h 1888435"/>
                  <a:gd name="connsiteX99" fmla="*/ 4537006 w 4606580"/>
                  <a:gd name="connsiteY99" fmla="*/ 49696 h 1888435"/>
                  <a:gd name="connsiteX100" fmla="*/ 4477372 w 4606580"/>
                  <a:gd name="connsiteY100" fmla="*/ 19878 h 1888435"/>
                  <a:gd name="connsiteX101" fmla="*/ 4358102 w 4606580"/>
                  <a:gd name="connsiteY101" fmla="*/ 119270 h 1888435"/>
                  <a:gd name="connsiteX102" fmla="*/ 4258711 w 4606580"/>
                  <a:gd name="connsiteY102" fmla="*/ 188843 h 1888435"/>
                  <a:gd name="connsiteX103" fmla="*/ 4149380 w 4606580"/>
                  <a:gd name="connsiteY103" fmla="*/ 168965 h 1888435"/>
                  <a:gd name="connsiteX104" fmla="*/ 4069867 w 4606580"/>
                  <a:gd name="connsiteY104" fmla="*/ 99391 h 1888435"/>
                  <a:gd name="connsiteX105" fmla="*/ 4040050 w 4606580"/>
                  <a:gd name="connsiteY105" fmla="*/ 0 h 1888435"/>
                  <a:gd name="connsiteX106" fmla="*/ 3910841 w 4606580"/>
                  <a:gd name="connsiteY106" fmla="*/ 9939 h 1888435"/>
                  <a:gd name="connsiteX0" fmla="*/ 3910841 w 4606580"/>
                  <a:gd name="connsiteY0" fmla="*/ 9939 h 1888435"/>
                  <a:gd name="connsiteX1" fmla="*/ 3731937 w 4606580"/>
                  <a:gd name="connsiteY1" fmla="*/ 119270 h 1888435"/>
                  <a:gd name="connsiteX2" fmla="*/ 3503337 w 4606580"/>
                  <a:gd name="connsiteY2" fmla="*/ 218661 h 1888435"/>
                  <a:gd name="connsiteX3" fmla="*/ 3394006 w 4606580"/>
                  <a:gd name="connsiteY3" fmla="*/ 437322 h 1888435"/>
                  <a:gd name="connsiteX4" fmla="*/ 3261588 w 4606580"/>
                  <a:gd name="connsiteY4" fmla="*/ 566116 h 1888435"/>
                  <a:gd name="connsiteX5" fmla="*/ 3151844 w 4606580"/>
                  <a:gd name="connsiteY5" fmla="*/ 603906 h 1888435"/>
                  <a:gd name="connsiteX6" fmla="*/ 3076576 w 4606580"/>
                  <a:gd name="connsiteY6" fmla="*/ 598626 h 1888435"/>
                  <a:gd name="connsiteX7" fmla="*/ 3016320 w 4606580"/>
                  <a:gd name="connsiteY7" fmla="*/ 588376 h 1888435"/>
                  <a:gd name="connsiteX8" fmla="*/ 2946746 w 4606580"/>
                  <a:gd name="connsiteY8" fmla="*/ 546652 h 1888435"/>
                  <a:gd name="connsiteX9" fmla="*/ 2845594 w 4606580"/>
                  <a:gd name="connsiteY9" fmla="*/ 558144 h 1888435"/>
                  <a:gd name="connsiteX10" fmla="*/ 2778712 w 4606580"/>
                  <a:gd name="connsiteY10" fmla="*/ 610222 h 1888435"/>
                  <a:gd name="connsiteX11" fmla="*/ 2709863 w 4606580"/>
                  <a:gd name="connsiteY11" fmla="*/ 674826 h 1888435"/>
                  <a:gd name="connsiteX12" fmla="*/ 2640289 w 4606580"/>
                  <a:gd name="connsiteY12" fmla="*/ 709612 h 1888435"/>
                  <a:gd name="connsiteX13" fmla="*/ 2578894 w 4606580"/>
                  <a:gd name="connsiteY13" fmla="*/ 724832 h 1888435"/>
                  <a:gd name="connsiteX14" fmla="*/ 2519363 w 4606580"/>
                  <a:gd name="connsiteY14" fmla="*/ 715617 h 1888435"/>
                  <a:gd name="connsiteX15" fmla="*/ 2445544 w 4606580"/>
                  <a:gd name="connsiteY15" fmla="*/ 705782 h 1888435"/>
                  <a:gd name="connsiteX16" fmla="*/ 2369344 w 4606580"/>
                  <a:gd name="connsiteY16" fmla="*/ 667682 h 1888435"/>
                  <a:gd name="connsiteX17" fmla="*/ 2222535 w 4606580"/>
                  <a:gd name="connsiteY17" fmla="*/ 570568 h 1888435"/>
                  <a:gd name="connsiteX18" fmla="*/ 2062163 w 4606580"/>
                  <a:gd name="connsiteY18" fmla="*/ 477078 h 1888435"/>
                  <a:gd name="connsiteX19" fmla="*/ 1966395 w 4606580"/>
                  <a:gd name="connsiteY19" fmla="*/ 441671 h 1888435"/>
                  <a:gd name="connsiteX20" fmla="*/ 1823624 w 4606580"/>
                  <a:gd name="connsiteY20" fmla="*/ 401914 h 1888435"/>
                  <a:gd name="connsiteX21" fmla="*/ 1724233 w 4606580"/>
                  <a:gd name="connsiteY21" fmla="*/ 447261 h 1888435"/>
                  <a:gd name="connsiteX22" fmla="*/ 1679713 w 4606580"/>
                  <a:gd name="connsiteY22" fmla="*/ 489088 h 1888435"/>
                  <a:gd name="connsiteX23" fmla="*/ 1722680 w 4606580"/>
                  <a:gd name="connsiteY23" fmla="*/ 725971 h 1888435"/>
                  <a:gd name="connsiteX24" fmla="*/ 1734172 w 4606580"/>
                  <a:gd name="connsiteY24" fmla="*/ 874643 h 1888435"/>
                  <a:gd name="connsiteX25" fmla="*/ 1701972 w 4606580"/>
                  <a:gd name="connsiteY25" fmla="*/ 919990 h 1888435"/>
                  <a:gd name="connsiteX26" fmla="*/ 1628776 w 4606580"/>
                  <a:gd name="connsiteY26" fmla="*/ 958194 h 1888435"/>
                  <a:gd name="connsiteX27" fmla="*/ 1515511 w 4606580"/>
                  <a:gd name="connsiteY27" fmla="*/ 914400 h 1888435"/>
                  <a:gd name="connsiteX28" fmla="*/ 1423988 w 4606580"/>
                  <a:gd name="connsiteY28" fmla="*/ 836751 h 1888435"/>
                  <a:gd name="connsiteX29" fmla="*/ 1320352 w 4606580"/>
                  <a:gd name="connsiteY29" fmla="*/ 726799 h 1888435"/>
                  <a:gd name="connsiteX30" fmla="*/ 1190729 w 4606580"/>
                  <a:gd name="connsiteY30" fmla="*/ 599558 h 1888435"/>
                  <a:gd name="connsiteX31" fmla="*/ 1084608 w 4606580"/>
                  <a:gd name="connsiteY31" fmla="*/ 544271 h 1888435"/>
                  <a:gd name="connsiteX32" fmla="*/ 1018554 w 4606580"/>
                  <a:gd name="connsiteY32" fmla="*/ 377687 h 1888435"/>
                  <a:gd name="connsiteX33" fmla="*/ 958920 w 4606580"/>
                  <a:gd name="connsiteY33" fmla="*/ 278296 h 1888435"/>
                  <a:gd name="connsiteX34" fmla="*/ 909224 w 4606580"/>
                  <a:gd name="connsiteY34" fmla="*/ 238539 h 1888435"/>
                  <a:gd name="connsiteX35" fmla="*/ 864394 w 4606580"/>
                  <a:gd name="connsiteY35" fmla="*/ 236676 h 1888435"/>
                  <a:gd name="connsiteX36" fmla="*/ 829711 w 4606580"/>
                  <a:gd name="connsiteY36" fmla="*/ 278296 h 1888435"/>
                  <a:gd name="connsiteX37" fmla="*/ 759620 w 4606580"/>
                  <a:gd name="connsiteY37" fmla="*/ 358119 h 1888435"/>
                  <a:gd name="connsiteX38" fmla="*/ 706507 w 4606580"/>
                  <a:gd name="connsiteY38" fmla="*/ 347455 h 1888435"/>
                  <a:gd name="connsiteX39" fmla="*/ 642110 w 4606580"/>
                  <a:gd name="connsiteY39" fmla="*/ 347455 h 1888435"/>
                  <a:gd name="connsiteX40" fmla="*/ 606598 w 4606580"/>
                  <a:gd name="connsiteY40" fmla="*/ 419100 h 1888435"/>
                  <a:gd name="connsiteX41" fmla="*/ 528638 w 4606580"/>
                  <a:gd name="connsiteY41" fmla="*/ 534332 h 1888435"/>
                  <a:gd name="connsiteX42" fmla="*/ 450471 w 4606580"/>
                  <a:gd name="connsiteY42" fmla="*/ 546238 h 1888435"/>
                  <a:gd name="connsiteX43" fmla="*/ 349112 w 4606580"/>
                  <a:gd name="connsiteY43" fmla="*/ 553382 h 1888435"/>
                  <a:gd name="connsiteX44" fmla="*/ 311944 w 4606580"/>
                  <a:gd name="connsiteY44" fmla="*/ 486707 h 1888435"/>
                  <a:gd name="connsiteX45" fmla="*/ 268874 w 4606580"/>
                  <a:gd name="connsiteY45" fmla="*/ 389386 h 1888435"/>
                  <a:gd name="connsiteX46" fmla="*/ 213485 w 4606580"/>
                  <a:gd name="connsiteY46" fmla="*/ 298174 h 1888435"/>
                  <a:gd name="connsiteX47" fmla="*/ 154678 w 4606580"/>
                  <a:gd name="connsiteY47" fmla="*/ 176522 h 1888435"/>
                  <a:gd name="connsiteX48" fmla="*/ 121445 w 4606580"/>
                  <a:gd name="connsiteY48" fmla="*/ 134282 h 1888435"/>
                  <a:gd name="connsiteX49" fmla="*/ 54459 w 4606580"/>
                  <a:gd name="connsiteY49" fmla="*/ 149087 h 1888435"/>
                  <a:gd name="connsiteX50" fmla="*/ 19051 w 4606580"/>
                  <a:gd name="connsiteY50" fmla="*/ 195987 h 1888435"/>
                  <a:gd name="connsiteX51" fmla="*/ 0 w 4606580"/>
                  <a:gd name="connsiteY51" fmla="*/ 286268 h 1888435"/>
                  <a:gd name="connsiteX52" fmla="*/ 26194 w 4606580"/>
                  <a:gd name="connsiteY52" fmla="*/ 365263 h 1888435"/>
                  <a:gd name="connsiteX53" fmla="*/ 84276 w 4606580"/>
                  <a:gd name="connsiteY53" fmla="*/ 457200 h 1888435"/>
                  <a:gd name="connsiteX54" fmla="*/ 113679 w 4606580"/>
                  <a:gd name="connsiteY54" fmla="*/ 601111 h 1888435"/>
                  <a:gd name="connsiteX55" fmla="*/ 84276 w 4606580"/>
                  <a:gd name="connsiteY55" fmla="*/ 795130 h 1888435"/>
                  <a:gd name="connsiteX56" fmla="*/ 84276 w 4606580"/>
                  <a:gd name="connsiteY56" fmla="*/ 904461 h 1888435"/>
                  <a:gd name="connsiteX57" fmla="*/ 167412 w 4606580"/>
                  <a:gd name="connsiteY57" fmla="*/ 993913 h 1888435"/>
                  <a:gd name="connsiteX58" fmla="*/ 290513 w 4606580"/>
                  <a:gd name="connsiteY58" fmla="*/ 1032013 h 1888435"/>
                  <a:gd name="connsiteX59" fmla="*/ 402328 w 4606580"/>
                  <a:gd name="connsiteY59" fmla="*/ 1043609 h 1888435"/>
                  <a:gd name="connsiteX60" fmla="*/ 479460 w 4606580"/>
                  <a:gd name="connsiteY60" fmla="*/ 1065040 h 1888435"/>
                  <a:gd name="connsiteX61" fmla="*/ 509692 w 4606580"/>
                  <a:gd name="connsiteY61" fmla="*/ 1143000 h 1888435"/>
                  <a:gd name="connsiteX62" fmla="*/ 534332 w 4606580"/>
                  <a:gd name="connsiteY62" fmla="*/ 1247153 h 1888435"/>
                  <a:gd name="connsiteX63" fmla="*/ 609808 w 4606580"/>
                  <a:gd name="connsiteY63" fmla="*/ 1290845 h 1888435"/>
                  <a:gd name="connsiteX64" fmla="*/ 697293 w 4606580"/>
                  <a:gd name="connsiteY64" fmla="*/ 1250778 h 1888435"/>
                  <a:gd name="connsiteX65" fmla="*/ 784467 w 4606580"/>
                  <a:gd name="connsiteY65" fmla="*/ 1231624 h 1888435"/>
                  <a:gd name="connsiteX66" fmla="*/ 871538 w 4606580"/>
                  <a:gd name="connsiteY66" fmla="*/ 1131818 h 1888435"/>
                  <a:gd name="connsiteX67" fmla="*/ 954882 w 4606580"/>
                  <a:gd name="connsiteY67" fmla="*/ 1055826 h 1888435"/>
                  <a:gd name="connsiteX68" fmla="*/ 1028493 w 4606580"/>
                  <a:gd name="connsiteY68" fmla="*/ 1033670 h 1888435"/>
                  <a:gd name="connsiteX69" fmla="*/ 1147763 w 4606580"/>
                  <a:gd name="connsiteY69" fmla="*/ 1055826 h 1888435"/>
                  <a:gd name="connsiteX70" fmla="*/ 1276041 w 4606580"/>
                  <a:gd name="connsiteY70" fmla="*/ 1122190 h 1888435"/>
                  <a:gd name="connsiteX71" fmla="*/ 1412909 w 4606580"/>
                  <a:gd name="connsiteY71" fmla="*/ 1151697 h 1888435"/>
                  <a:gd name="connsiteX72" fmla="*/ 1555267 w 4606580"/>
                  <a:gd name="connsiteY72" fmla="*/ 1169608 h 1888435"/>
                  <a:gd name="connsiteX73" fmla="*/ 1650207 w 4606580"/>
                  <a:gd name="connsiteY73" fmla="*/ 1282044 h 1888435"/>
                  <a:gd name="connsiteX74" fmla="*/ 1740902 w 4606580"/>
                  <a:gd name="connsiteY74" fmla="*/ 1330187 h 1888435"/>
                  <a:gd name="connsiteX75" fmla="*/ 1838636 w 4606580"/>
                  <a:gd name="connsiteY75" fmla="*/ 1350893 h 1888435"/>
                  <a:gd name="connsiteX76" fmla="*/ 1992589 w 4606580"/>
                  <a:gd name="connsiteY76" fmla="*/ 1331843 h 1888435"/>
                  <a:gd name="connsiteX77" fmla="*/ 2174806 w 4606580"/>
                  <a:gd name="connsiteY77" fmla="*/ 1278110 h 1888435"/>
                  <a:gd name="connsiteX78" fmla="*/ 2469667 w 4606580"/>
                  <a:gd name="connsiteY78" fmla="*/ 1143000 h 1888435"/>
                  <a:gd name="connsiteX79" fmla="*/ 2658511 w 4606580"/>
                  <a:gd name="connsiteY79" fmla="*/ 1030150 h 1888435"/>
                  <a:gd name="connsiteX80" fmla="*/ 2777780 w 4606580"/>
                  <a:gd name="connsiteY80" fmla="*/ 1033670 h 1888435"/>
                  <a:gd name="connsiteX81" fmla="*/ 2934840 w 4606580"/>
                  <a:gd name="connsiteY81" fmla="*/ 1047958 h 1888435"/>
                  <a:gd name="connsiteX82" fmla="*/ 3045827 w 4606580"/>
                  <a:gd name="connsiteY82" fmla="*/ 1085022 h 1888435"/>
                  <a:gd name="connsiteX83" fmla="*/ 3168616 w 4606580"/>
                  <a:gd name="connsiteY83" fmla="*/ 1311965 h 1888435"/>
                  <a:gd name="connsiteX84" fmla="*/ 3173793 w 4606580"/>
                  <a:gd name="connsiteY84" fmla="*/ 1592642 h 1888435"/>
                  <a:gd name="connsiteX85" fmla="*/ 3225041 w 4606580"/>
                  <a:gd name="connsiteY85" fmla="*/ 1689652 h 1888435"/>
                  <a:gd name="connsiteX86" fmla="*/ 3344311 w 4606580"/>
                  <a:gd name="connsiteY86" fmla="*/ 1828800 h 1888435"/>
                  <a:gd name="connsiteX87" fmla="*/ 3433763 w 4606580"/>
                  <a:gd name="connsiteY87" fmla="*/ 1888435 h 1888435"/>
                  <a:gd name="connsiteX88" fmla="*/ 3572911 w 4606580"/>
                  <a:gd name="connsiteY88" fmla="*/ 1868556 h 1888435"/>
                  <a:gd name="connsiteX89" fmla="*/ 3751815 w 4606580"/>
                  <a:gd name="connsiteY89" fmla="*/ 1789043 h 1888435"/>
                  <a:gd name="connsiteX90" fmla="*/ 4049989 w 4606580"/>
                  <a:gd name="connsiteY90" fmla="*/ 1689652 h 1888435"/>
                  <a:gd name="connsiteX91" fmla="*/ 4228893 w 4606580"/>
                  <a:gd name="connsiteY91" fmla="*/ 1490870 h 1888435"/>
                  <a:gd name="connsiteX92" fmla="*/ 4298467 w 4606580"/>
                  <a:gd name="connsiteY92" fmla="*/ 1282148 h 1888435"/>
                  <a:gd name="connsiteX93" fmla="*/ 4308406 w 4606580"/>
                  <a:gd name="connsiteY93" fmla="*/ 1073426 h 1888435"/>
                  <a:gd name="connsiteX94" fmla="*/ 4328285 w 4606580"/>
                  <a:gd name="connsiteY94" fmla="*/ 884583 h 1888435"/>
                  <a:gd name="connsiteX95" fmla="*/ 4427676 w 4606580"/>
                  <a:gd name="connsiteY95" fmla="*/ 715617 h 1888435"/>
                  <a:gd name="connsiteX96" fmla="*/ 4527067 w 4606580"/>
                  <a:gd name="connsiteY96" fmla="*/ 546652 h 1888435"/>
                  <a:gd name="connsiteX97" fmla="*/ 4606580 w 4606580"/>
                  <a:gd name="connsiteY97" fmla="*/ 308113 h 1888435"/>
                  <a:gd name="connsiteX98" fmla="*/ 4576763 w 4606580"/>
                  <a:gd name="connsiteY98" fmla="*/ 119270 h 1888435"/>
                  <a:gd name="connsiteX99" fmla="*/ 4537006 w 4606580"/>
                  <a:gd name="connsiteY99" fmla="*/ 49696 h 1888435"/>
                  <a:gd name="connsiteX100" fmla="*/ 4477372 w 4606580"/>
                  <a:gd name="connsiteY100" fmla="*/ 19878 h 1888435"/>
                  <a:gd name="connsiteX101" fmla="*/ 4358102 w 4606580"/>
                  <a:gd name="connsiteY101" fmla="*/ 119270 h 1888435"/>
                  <a:gd name="connsiteX102" fmla="*/ 4258711 w 4606580"/>
                  <a:gd name="connsiteY102" fmla="*/ 188843 h 1888435"/>
                  <a:gd name="connsiteX103" fmla="*/ 4149380 w 4606580"/>
                  <a:gd name="connsiteY103" fmla="*/ 168965 h 1888435"/>
                  <a:gd name="connsiteX104" fmla="*/ 4069867 w 4606580"/>
                  <a:gd name="connsiteY104" fmla="*/ 99391 h 1888435"/>
                  <a:gd name="connsiteX105" fmla="*/ 4040050 w 4606580"/>
                  <a:gd name="connsiteY105" fmla="*/ 0 h 1888435"/>
                  <a:gd name="connsiteX106" fmla="*/ 3910841 w 4606580"/>
                  <a:gd name="connsiteY106" fmla="*/ 9939 h 1888435"/>
                  <a:gd name="connsiteX0" fmla="*/ 3910841 w 4606580"/>
                  <a:gd name="connsiteY0" fmla="*/ 9939 h 1888435"/>
                  <a:gd name="connsiteX1" fmla="*/ 3731937 w 4606580"/>
                  <a:gd name="connsiteY1" fmla="*/ 119270 h 1888435"/>
                  <a:gd name="connsiteX2" fmla="*/ 3503337 w 4606580"/>
                  <a:gd name="connsiteY2" fmla="*/ 218661 h 1888435"/>
                  <a:gd name="connsiteX3" fmla="*/ 3394006 w 4606580"/>
                  <a:gd name="connsiteY3" fmla="*/ 437322 h 1888435"/>
                  <a:gd name="connsiteX4" fmla="*/ 3261588 w 4606580"/>
                  <a:gd name="connsiteY4" fmla="*/ 566116 h 1888435"/>
                  <a:gd name="connsiteX5" fmla="*/ 3151844 w 4606580"/>
                  <a:gd name="connsiteY5" fmla="*/ 603906 h 1888435"/>
                  <a:gd name="connsiteX6" fmla="*/ 3076576 w 4606580"/>
                  <a:gd name="connsiteY6" fmla="*/ 598626 h 1888435"/>
                  <a:gd name="connsiteX7" fmla="*/ 3016320 w 4606580"/>
                  <a:gd name="connsiteY7" fmla="*/ 588376 h 1888435"/>
                  <a:gd name="connsiteX8" fmla="*/ 2946746 w 4606580"/>
                  <a:gd name="connsiteY8" fmla="*/ 546652 h 1888435"/>
                  <a:gd name="connsiteX9" fmla="*/ 2845594 w 4606580"/>
                  <a:gd name="connsiteY9" fmla="*/ 558144 h 1888435"/>
                  <a:gd name="connsiteX10" fmla="*/ 2778712 w 4606580"/>
                  <a:gd name="connsiteY10" fmla="*/ 610222 h 1888435"/>
                  <a:gd name="connsiteX11" fmla="*/ 2709863 w 4606580"/>
                  <a:gd name="connsiteY11" fmla="*/ 674826 h 1888435"/>
                  <a:gd name="connsiteX12" fmla="*/ 2640289 w 4606580"/>
                  <a:gd name="connsiteY12" fmla="*/ 709612 h 1888435"/>
                  <a:gd name="connsiteX13" fmla="*/ 2578894 w 4606580"/>
                  <a:gd name="connsiteY13" fmla="*/ 724832 h 1888435"/>
                  <a:gd name="connsiteX14" fmla="*/ 2519363 w 4606580"/>
                  <a:gd name="connsiteY14" fmla="*/ 715617 h 1888435"/>
                  <a:gd name="connsiteX15" fmla="*/ 2445544 w 4606580"/>
                  <a:gd name="connsiteY15" fmla="*/ 705782 h 1888435"/>
                  <a:gd name="connsiteX16" fmla="*/ 2369344 w 4606580"/>
                  <a:gd name="connsiteY16" fmla="*/ 667682 h 1888435"/>
                  <a:gd name="connsiteX17" fmla="*/ 2222535 w 4606580"/>
                  <a:gd name="connsiteY17" fmla="*/ 570568 h 1888435"/>
                  <a:gd name="connsiteX18" fmla="*/ 2062163 w 4606580"/>
                  <a:gd name="connsiteY18" fmla="*/ 477078 h 1888435"/>
                  <a:gd name="connsiteX19" fmla="*/ 1966395 w 4606580"/>
                  <a:gd name="connsiteY19" fmla="*/ 441671 h 1888435"/>
                  <a:gd name="connsiteX20" fmla="*/ 1823624 w 4606580"/>
                  <a:gd name="connsiteY20" fmla="*/ 401914 h 1888435"/>
                  <a:gd name="connsiteX21" fmla="*/ 1724233 w 4606580"/>
                  <a:gd name="connsiteY21" fmla="*/ 447261 h 1888435"/>
                  <a:gd name="connsiteX22" fmla="*/ 1679713 w 4606580"/>
                  <a:gd name="connsiteY22" fmla="*/ 489088 h 1888435"/>
                  <a:gd name="connsiteX23" fmla="*/ 1722680 w 4606580"/>
                  <a:gd name="connsiteY23" fmla="*/ 725971 h 1888435"/>
                  <a:gd name="connsiteX24" fmla="*/ 1734172 w 4606580"/>
                  <a:gd name="connsiteY24" fmla="*/ 874643 h 1888435"/>
                  <a:gd name="connsiteX25" fmla="*/ 1701972 w 4606580"/>
                  <a:gd name="connsiteY25" fmla="*/ 919990 h 1888435"/>
                  <a:gd name="connsiteX26" fmla="*/ 1628776 w 4606580"/>
                  <a:gd name="connsiteY26" fmla="*/ 958194 h 1888435"/>
                  <a:gd name="connsiteX27" fmla="*/ 1515511 w 4606580"/>
                  <a:gd name="connsiteY27" fmla="*/ 914400 h 1888435"/>
                  <a:gd name="connsiteX28" fmla="*/ 1423988 w 4606580"/>
                  <a:gd name="connsiteY28" fmla="*/ 836751 h 1888435"/>
                  <a:gd name="connsiteX29" fmla="*/ 1320352 w 4606580"/>
                  <a:gd name="connsiteY29" fmla="*/ 726799 h 1888435"/>
                  <a:gd name="connsiteX30" fmla="*/ 1190729 w 4606580"/>
                  <a:gd name="connsiteY30" fmla="*/ 599558 h 1888435"/>
                  <a:gd name="connsiteX31" fmla="*/ 1084608 w 4606580"/>
                  <a:gd name="connsiteY31" fmla="*/ 544271 h 1888435"/>
                  <a:gd name="connsiteX32" fmla="*/ 1018554 w 4606580"/>
                  <a:gd name="connsiteY32" fmla="*/ 377687 h 1888435"/>
                  <a:gd name="connsiteX33" fmla="*/ 958920 w 4606580"/>
                  <a:gd name="connsiteY33" fmla="*/ 278296 h 1888435"/>
                  <a:gd name="connsiteX34" fmla="*/ 909224 w 4606580"/>
                  <a:gd name="connsiteY34" fmla="*/ 238539 h 1888435"/>
                  <a:gd name="connsiteX35" fmla="*/ 864394 w 4606580"/>
                  <a:gd name="connsiteY35" fmla="*/ 236676 h 1888435"/>
                  <a:gd name="connsiteX36" fmla="*/ 829711 w 4606580"/>
                  <a:gd name="connsiteY36" fmla="*/ 278296 h 1888435"/>
                  <a:gd name="connsiteX37" fmla="*/ 759620 w 4606580"/>
                  <a:gd name="connsiteY37" fmla="*/ 358119 h 1888435"/>
                  <a:gd name="connsiteX38" fmla="*/ 706507 w 4606580"/>
                  <a:gd name="connsiteY38" fmla="*/ 347455 h 1888435"/>
                  <a:gd name="connsiteX39" fmla="*/ 642110 w 4606580"/>
                  <a:gd name="connsiteY39" fmla="*/ 347455 h 1888435"/>
                  <a:gd name="connsiteX40" fmla="*/ 606598 w 4606580"/>
                  <a:gd name="connsiteY40" fmla="*/ 419100 h 1888435"/>
                  <a:gd name="connsiteX41" fmla="*/ 528638 w 4606580"/>
                  <a:gd name="connsiteY41" fmla="*/ 534332 h 1888435"/>
                  <a:gd name="connsiteX42" fmla="*/ 450471 w 4606580"/>
                  <a:gd name="connsiteY42" fmla="*/ 546238 h 1888435"/>
                  <a:gd name="connsiteX43" fmla="*/ 349112 w 4606580"/>
                  <a:gd name="connsiteY43" fmla="*/ 553382 h 1888435"/>
                  <a:gd name="connsiteX44" fmla="*/ 311944 w 4606580"/>
                  <a:gd name="connsiteY44" fmla="*/ 486707 h 1888435"/>
                  <a:gd name="connsiteX45" fmla="*/ 268874 w 4606580"/>
                  <a:gd name="connsiteY45" fmla="*/ 389386 h 1888435"/>
                  <a:gd name="connsiteX46" fmla="*/ 213485 w 4606580"/>
                  <a:gd name="connsiteY46" fmla="*/ 298174 h 1888435"/>
                  <a:gd name="connsiteX47" fmla="*/ 154678 w 4606580"/>
                  <a:gd name="connsiteY47" fmla="*/ 176522 h 1888435"/>
                  <a:gd name="connsiteX48" fmla="*/ 121445 w 4606580"/>
                  <a:gd name="connsiteY48" fmla="*/ 134282 h 1888435"/>
                  <a:gd name="connsiteX49" fmla="*/ 54459 w 4606580"/>
                  <a:gd name="connsiteY49" fmla="*/ 149087 h 1888435"/>
                  <a:gd name="connsiteX50" fmla="*/ 19051 w 4606580"/>
                  <a:gd name="connsiteY50" fmla="*/ 195987 h 1888435"/>
                  <a:gd name="connsiteX51" fmla="*/ 0 w 4606580"/>
                  <a:gd name="connsiteY51" fmla="*/ 286268 h 1888435"/>
                  <a:gd name="connsiteX52" fmla="*/ 26194 w 4606580"/>
                  <a:gd name="connsiteY52" fmla="*/ 365263 h 1888435"/>
                  <a:gd name="connsiteX53" fmla="*/ 84276 w 4606580"/>
                  <a:gd name="connsiteY53" fmla="*/ 457200 h 1888435"/>
                  <a:gd name="connsiteX54" fmla="*/ 113679 w 4606580"/>
                  <a:gd name="connsiteY54" fmla="*/ 601111 h 1888435"/>
                  <a:gd name="connsiteX55" fmla="*/ 84276 w 4606580"/>
                  <a:gd name="connsiteY55" fmla="*/ 795130 h 1888435"/>
                  <a:gd name="connsiteX56" fmla="*/ 84276 w 4606580"/>
                  <a:gd name="connsiteY56" fmla="*/ 904461 h 1888435"/>
                  <a:gd name="connsiteX57" fmla="*/ 167412 w 4606580"/>
                  <a:gd name="connsiteY57" fmla="*/ 993913 h 1888435"/>
                  <a:gd name="connsiteX58" fmla="*/ 290513 w 4606580"/>
                  <a:gd name="connsiteY58" fmla="*/ 1032013 h 1888435"/>
                  <a:gd name="connsiteX59" fmla="*/ 402328 w 4606580"/>
                  <a:gd name="connsiteY59" fmla="*/ 1043609 h 1888435"/>
                  <a:gd name="connsiteX60" fmla="*/ 479460 w 4606580"/>
                  <a:gd name="connsiteY60" fmla="*/ 1065040 h 1888435"/>
                  <a:gd name="connsiteX61" fmla="*/ 509692 w 4606580"/>
                  <a:gd name="connsiteY61" fmla="*/ 1143000 h 1888435"/>
                  <a:gd name="connsiteX62" fmla="*/ 534332 w 4606580"/>
                  <a:gd name="connsiteY62" fmla="*/ 1247153 h 1888435"/>
                  <a:gd name="connsiteX63" fmla="*/ 609808 w 4606580"/>
                  <a:gd name="connsiteY63" fmla="*/ 1290845 h 1888435"/>
                  <a:gd name="connsiteX64" fmla="*/ 697293 w 4606580"/>
                  <a:gd name="connsiteY64" fmla="*/ 1250778 h 1888435"/>
                  <a:gd name="connsiteX65" fmla="*/ 784467 w 4606580"/>
                  <a:gd name="connsiteY65" fmla="*/ 1231624 h 1888435"/>
                  <a:gd name="connsiteX66" fmla="*/ 871538 w 4606580"/>
                  <a:gd name="connsiteY66" fmla="*/ 1131818 h 1888435"/>
                  <a:gd name="connsiteX67" fmla="*/ 954882 w 4606580"/>
                  <a:gd name="connsiteY67" fmla="*/ 1055826 h 1888435"/>
                  <a:gd name="connsiteX68" fmla="*/ 1028493 w 4606580"/>
                  <a:gd name="connsiteY68" fmla="*/ 1033670 h 1888435"/>
                  <a:gd name="connsiteX69" fmla="*/ 1147763 w 4606580"/>
                  <a:gd name="connsiteY69" fmla="*/ 1055826 h 1888435"/>
                  <a:gd name="connsiteX70" fmla="*/ 1276041 w 4606580"/>
                  <a:gd name="connsiteY70" fmla="*/ 1122190 h 1888435"/>
                  <a:gd name="connsiteX71" fmla="*/ 1412909 w 4606580"/>
                  <a:gd name="connsiteY71" fmla="*/ 1151697 h 1888435"/>
                  <a:gd name="connsiteX72" fmla="*/ 1555267 w 4606580"/>
                  <a:gd name="connsiteY72" fmla="*/ 1169608 h 1888435"/>
                  <a:gd name="connsiteX73" fmla="*/ 1650207 w 4606580"/>
                  <a:gd name="connsiteY73" fmla="*/ 1282044 h 1888435"/>
                  <a:gd name="connsiteX74" fmla="*/ 1740902 w 4606580"/>
                  <a:gd name="connsiteY74" fmla="*/ 1330187 h 1888435"/>
                  <a:gd name="connsiteX75" fmla="*/ 1838636 w 4606580"/>
                  <a:gd name="connsiteY75" fmla="*/ 1350893 h 1888435"/>
                  <a:gd name="connsiteX76" fmla="*/ 1992589 w 4606580"/>
                  <a:gd name="connsiteY76" fmla="*/ 1331843 h 1888435"/>
                  <a:gd name="connsiteX77" fmla="*/ 2174806 w 4606580"/>
                  <a:gd name="connsiteY77" fmla="*/ 1278110 h 1888435"/>
                  <a:gd name="connsiteX78" fmla="*/ 2319338 w 4606580"/>
                  <a:gd name="connsiteY78" fmla="*/ 1222513 h 1888435"/>
                  <a:gd name="connsiteX79" fmla="*/ 2469667 w 4606580"/>
                  <a:gd name="connsiteY79" fmla="*/ 1143000 h 1888435"/>
                  <a:gd name="connsiteX80" fmla="*/ 2658511 w 4606580"/>
                  <a:gd name="connsiteY80" fmla="*/ 1030150 h 1888435"/>
                  <a:gd name="connsiteX81" fmla="*/ 2777780 w 4606580"/>
                  <a:gd name="connsiteY81" fmla="*/ 1033670 h 1888435"/>
                  <a:gd name="connsiteX82" fmla="*/ 2934840 w 4606580"/>
                  <a:gd name="connsiteY82" fmla="*/ 1047958 h 1888435"/>
                  <a:gd name="connsiteX83" fmla="*/ 3045827 w 4606580"/>
                  <a:gd name="connsiteY83" fmla="*/ 1085022 h 1888435"/>
                  <a:gd name="connsiteX84" fmla="*/ 3168616 w 4606580"/>
                  <a:gd name="connsiteY84" fmla="*/ 1311965 h 1888435"/>
                  <a:gd name="connsiteX85" fmla="*/ 3173793 w 4606580"/>
                  <a:gd name="connsiteY85" fmla="*/ 1592642 h 1888435"/>
                  <a:gd name="connsiteX86" fmla="*/ 3225041 w 4606580"/>
                  <a:gd name="connsiteY86" fmla="*/ 1689652 h 1888435"/>
                  <a:gd name="connsiteX87" fmla="*/ 3344311 w 4606580"/>
                  <a:gd name="connsiteY87" fmla="*/ 1828800 h 1888435"/>
                  <a:gd name="connsiteX88" fmla="*/ 3433763 w 4606580"/>
                  <a:gd name="connsiteY88" fmla="*/ 1888435 h 1888435"/>
                  <a:gd name="connsiteX89" fmla="*/ 3572911 w 4606580"/>
                  <a:gd name="connsiteY89" fmla="*/ 1868556 h 1888435"/>
                  <a:gd name="connsiteX90" fmla="*/ 3751815 w 4606580"/>
                  <a:gd name="connsiteY90" fmla="*/ 1789043 h 1888435"/>
                  <a:gd name="connsiteX91" fmla="*/ 4049989 w 4606580"/>
                  <a:gd name="connsiteY91" fmla="*/ 1689652 h 1888435"/>
                  <a:gd name="connsiteX92" fmla="*/ 4228893 w 4606580"/>
                  <a:gd name="connsiteY92" fmla="*/ 1490870 h 1888435"/>
                  <a:gd name="connsiteX93" fmla="*/ 4298467 w 4606580"/>
                  <a:gd name="connsiteY93" fmla="*/ 1282148 h 1888435"/>
                  <a:gd name="connsiteX94" fmla="*/ 4308406 w 4606580"/>
                  <a:gd name="connsiteY94" fmla="*/ 1073426 h 1888435"/>
                  <a:gd name="connsiteX95" fmla="*/ 4328285 w 4606580"/>
                  <a:gd name="connsiteY95" fmla="*/ 884583 h 1888435"/>
                  <a:gd name="connsiteX96" fmla="*/ 4427676 w 4606580"/>
                  <a:gd name="connsiteY96" fmla="*/ 715617 h 1888435"/>
                  <a:gd name="connsiteX97" fmla="*/ 4527067 w 4606580"/>
                  <a:gd name="connsiteY97" fmla="*/ 546652 h 1888435"/>
                  <a:gd name="connsiteX98" fmla="*/ 4606580 w 4606580"/>
                  <a:gd name="connsiteY98" fmla="*/ 308113 h 1888435"/>
                  <a:gd name="connsiteX99" fmla="*/ 4576763 w 4606580"/>
                  <a:gd name="connsiteY99" fmla="*/ 119270 h 1888435"/>
                  <a:gd name="connsiteX100" fmla="*/ 4537006 w 4606580"/>
                  <a:gd name="connsiteY100" fmla="*/ 49696 h 1888435"/>
                  <a:gd name="connsiteX101" fmla="*/ 4477372 w 4606580"/>
                  <a:gd name="connsiteY101" fmla="*/ 19878 h 1888435"/>
                  <a:gd name="connsiteX102" fmla="*/ 4358102 w 4606580"/>
                  <a:gd name="connsiteY102" fmla="*/ 119270 h 1888435"/>
                  <a:gd name="connsiteX103" fmla="*/ 4258711 w 4606580"/>
                  <a:gd name="connsiteY103" fmla="*/ 188843 h 1888435"/>
                  <a:gd name="connsiteX104" fmla="*/ 4149380 w 4606580"/>
                  <a:gd name="connsiteY104" fmla="*/ 168965 h 1888435"/>
                  <a:gd name="connsiteX105" fmla="*/ 4069867 w 4606580"/>
                  <a:gd name="connsiteY105" fmla="*/ 99391 h 1888435"/>
                  <a:gd name="connsiteX106" fmla="*/ 4040050 w 4606580"/>
                  <a:gd name="connsiteY106" fmla="*/ 0 h 1888435"/>
                  <a:gd name="connsiteX107" fmla="*/ 3910841 w 4606580"/>
                  <a:gd name="connsiteY107" fmla="*/ 9939 h 1888435"/>
                  <a:gd name="connsiteX0" fmla="*/ 3910841 w 4606580"/>
                  <a:gd name="connsiteY0" fmla="*/ 9939 h 1888435"/>
                  <a:gd name="connsiteX1" fmla="*/ 3731937 w 4606580"/>
                  <a:gd name="connsiteY1" fmla="*/ 119270 h 1888435"/>
                  <a:gd name="connsiteX2" fmla="*/ 3503337 w 4606580"/>
                  <a:gd name="connsiteY2" fmla="*/ 218661 h 1888435"/>
                  <a:gd name="connsiteX3" fmla="*/ 3394006 w 4606580"/>
                  <a:gd name="connsiteY3" fmla="*/ 437322 h 1888435"/>
                  <a:gd name="connsiteX4" fmla="*/ 3261588 w 4606580"/>
                  <a:gd name="connsiteY4" fmla="*/ 566116 h 1888435"/>
                  <a:gd name="connsiteX5" fmla="*/ 3151844 w 4606580"/>
                  <a:gd name="connsiteY5" fmla="*/ 603906 h 1888435"/>
                  <a:gd name="connsiteX6" fmla="*/ 3076576 w 4606580"/>
                  <a:gd name="connsiteY6" fmla="*/ 598626 h 1888435"/>
                  <a:gd name="connsiteX7" fmla="*/ 3016320 w 4606580"/>
                  <a:gd name="connsiteY7" fmla="*/ 588376 h 1888435"/>
                  <a:gd name="connsiteX8" fmla="*/ 2946746 w 4606580"/>
                  <a:gd name="connsiteY8" fmla="*/ 546652 h 1888435"/>
                  <a:gd name="connsiteX9" fmla="*/ 2845594 w 4606580"/>
                  <a:gd name="connsiteY9" fmla="*/ 558144 h 1888435"/>
                  <a:gd name="connsiteX10" fmla="*/ 2778712 w 4606580"/>
                  <a:gd name="connsiteY10" fmla="*/ 610222 h 1888435"/>
                  <a:gd name="connsiteX11" fmla="*/ 2709863 w 4606580"/>
                  <a:gd name="connsiteY11" fmla="*/ 674826 h 1888435"/>
                  <a:gd name="connsiteX12" fmla="*/ 2640289 w 4606580"/>
                  <a:gd name="connsiteY12" fmla="*/ 709612 h 1888435"/>
                  <a:gd name="connsiteX13" fmla="*/ 2578894 w 4606580"/>
                  <a:gd name="connsiteY13" fmla="*/ 724832 h 1888435"/>
                  <a:gd name="connsiteX14" fmla="*/ 2519363 w 4606580"/>
                  <a:gd name="connsiteY14" fmla="*/ 715617 h 1888435"/>
                  <a:gd name="connsiteX15" fmla="*/ 2445544 w 4606580"/>
                  <a:gd name="connsiteY15" fmla="*/ 705782 h 1888435"/>
                  <a:gd name="connsiteX16" fmla="*/ 2369344 w 4606580"/>
                  <a:gd name="connsiteY16" fmla="*/ 667682 h 1888435"/>
                  <a:gd name="connsiteX17" fmla="*/ 2222535 w 4606580"/>
                  <a:gd name="connsiteY17" fmla="*/ 570568 h 1888435"/>
                  <a:gd name="connsiteX18" fmla="*/ 2062163 w 4606580"/>
                  <a:gd name="connsiteY18" fmla="*/ 477078 h 1888435"/>
                  <a:gd name="connsiteX19" fmla="*/ 1966395 w 4606580"/>
                  <a:gd name="connsiteY19" fmla="*/ 441671 h 1888435"/>
                  <a:gd name="connsiteX20" fmla="*/ 1823624 w 4606580"/>
                  <a:gd name="connsiteY20" fmla="*/ 401914 h 1888435"/>
                  <a:gd name="connsiteX21" fmla="*/ 1724233 w 4606580"/>
                  <a:gd name="connsiteY21" fmla="*/ 447261 h 1888435"/>
                  <a:gd name="connsiteX22" fmla="*/ 1679713 w 4606580"/>
                  <a:gd name="connsiteY22" fmla="*/ 489088 h 1888435"/>
                  <a:gd name="connsiteX23" fmla="*/ 1722680 w 4606580"/>
                  <a:gd name="connsiteY23" fmla="*/ 725971 h 1888435"/>
                  <a:gd name="connsiteX24" fmla="*/ 1734172 w 4606580"/>
                  <a:gd name="connsiteY24" fmla="*/ 874643 h 1888435"/>
                  <a:gd name="connsiteX25" fmla="*/ 1701972 w 4606580"/>
                  <a:gd name="connsiteY25" fmla="*/ 919990 h 1888435"/>
                  <a:gd name="connsiteX26" fmla="*/ 1628776 w 4606580"/>
                  <a:gd name="connsiteY26" fmla="*/ 958194 h 1888435"/>
                  <a:gd name="connsiteX27" fmla="*/ 1515511 w 4606580"/>
                  <a:gd name="connsiteY27" fmla="*/ 914400 h 1888435"/>
                  <a:gd name="connsiteX28" fmla="*/ 1423988 w 4606580"/>
                  <a:gd name="connsiteY28" fmla="*/ 836751 h 1888435"/>
                  <a:gd name="connsiteX29" fmla="*/ 1320352 w 4606580"/>
                  <a:gd name="connsiteY29" fmla="*/ 726799 h 1888435"/>
                  <a:gd name="connsiteX30" fmla="*/ 1190729 w 4606580"/>
                  <a:gd name="connsiteY30" fmla="*/ 599558 h 1888435"/>
                  <a:gd name="connsiteX31" fmla="*/ 1084608 w 4606580"/>
                  <a:gd name="connsiteY31" fmla="*/ 544271 h 1888435"/>
                  <a:gd name="connsiteX32" fmla="*/ 1018554 w 4606580"/>
                  <a:gd name="connsiteY32" fmla="*/ 377687 h 1888435"/>
                  <a:gd name="connsiteX33" fmla="*/ 958920 w 4606580"/>
                  <a:gd name="connsiteY33" fmla="*/ 278296 h 1888435"/>
                  <a:gd name="connsiteX34" fmla="*/ 909224 w 4606580"/>
                  <a:gd name="connsiteY34" fmla="*/ 238539 h 1888435"/>
                  <a:gd name="connsiteX35" fmla="*/ 864394 w 4606580"/>
                  <a:gd name="connsiteY35" fmla="*/ 236676 h 1888435"/>
                  <a:gd name="connsiteX36" fmla="*/ 829711 w 4606580"/>
                  <a:gd name="connsiteY36" fmla="*/ 278296 h 1888435"/>
                  <a:gd name="connsiteX37" fmla="*/ 759620 w 4606580"/>
                  <a:gd name="connsiteY37" fmla="*/ 358119 h 1888435"/>
                  <a:gd name="connsiteX38" fmla="*/ 706507 w 4606580"/>
                  <a:gd name="connsiteY38" fmla="*/ 347455 h 1888435"/>
                  <a:gd name="connsiteX39" fmla="*/ 642110 w 4606580"/>
                  <a:gd name="connsiteY39" fmla="*/ 347455 h 1888435"/>
                  <a:gd name="connsiteX40" fmla="*/ 606598 w 4606580"/>
                  <a:gd name="connsiteY40" fmla="*/ 419100 h 1888435"/>
                  <a:gd name="connsiteX41" fmla="*/ 528638 w 4606580"/>
                  <a:gd name="connsiteY41" fmla="*/ 534332 h 1888435"/>
                  <a:gd name="connsiteX42" fmla="*/ 450471 w 4606580"/>
                  <a:gd name="connsiteY42" fmla="*/ 546238 h 1888435"/>
                  <a:gd name="connsiteX43" fmla="*/ 349112 w 4606580"/>
                  <a:gd name="connsiteY43" fmla="*/ 553382 h 1888435"/>
                  <a:gd name="connsiteX44" fmla="*/ 311944 w 4606580"/>
                  <a:gd name="connsiteY44" fmla="*/ 486707 h 1888435"/>
                  <a:gd name="connsiteX45" fmla="*/ 268874 w 4606580"/>
                  <a:gd name="connsiteY45" fmla="*/ 389386 h 1888435"/>
                  <a:gd name="connsiteX46" fmla="*/ 213485 w 4606580"/>
                  <a:gd name="connsiteY46" fmla="*/ 298174 h 1888435"/>
                  <a:gd name="connsiteX47" fmla="*/ 154678 w 4606580"/>
                  <a:gd name="connsiteY47" fmla="*/ 176522 h 1888435"/>
                  <a:gd name="connsiteX48" fmla="*/ 121445 w 4606580"/>
                  <a:gd name="connsiteY48" fmla="*/ 134282 h 1888435"/>
                  <a:gd name="connsiteX49" fmla="*/ 54459 w 4606580"/>
                  <a:gd name="connsiteY49" fmla="*/ 149087 h 1888435"/>
                  <a:gd name="connsiteX50" fmla="*/ 19051 w 4606580"/>
                  <a:gd name="connsiteY50" fmla="*/ 195987 h 1888435"/>
                  <a:gd name="connsiteX51" fmla="*/ 0 w 4606580"/>
                  <a:gd name="connsiteY51" fmla="*/ 286268 h 1888435"/>
                  <a:gd name="connsiteX52" fmla="*/ 26194 w 4606580"/>
                  <a:gd name="connsiteY52" fmla="*/ 365263 h 1888435"/>
                  <a:gd name="connsiteX53" fmla="*/ 84276 w 4606580"/>
                  <a:gd name="connsiteY53" fmla="*/ 457200 h 1888435"/>
                  <a:gd name="connsiteX54" fmla="*/ 113679 w 4606580"/>
                  <a:gd name="connsiteY54" fmla="*/ 601111 h 1888435"/>
                  <a:gd name="connsiteX55" fmla="*/ 84276 w 4606580"/>
                  <a:gd name="connsiteY55" fmla="*/ 795130 h 1888435"/>
                  <a:gd name="connsiteX56" fmla="*/ 84276 w 4606580"/>
                  <a:gd name="connsiteY56" fmla="*/ 904461 h 1888435"/>
                  <a:gd name="connsiteX57" fmla="*/ 167412 w 4606580"/>
                  <a:gd name="connsiteY57" fmla="*/ 993913 h 1888435"/>
                  <a:gd name="connsiteX58" fmla="*/ 290513 w 4606580"/>
                  <a:gd name="connsiteY58" fmla="*/ 1032013 h 1888435"/>
                  <a:gd name="connsiteX59" fmla="*/ 402328 w 4606580"/>
                  <a:gd name="connsiteY59" fmla="*/ 1043609 h 1888435"/>
                  <a:gd name="connsiteX60" fmla="*/ 479460 w 4606580"/>
                  <a:gd name="connsiteY60" fmla="*/ 1065040 h 1888435"/>
                  <a:gd name="connsiteX61" fmla="*/ 509692 w 4606580"/>
                  <a:gd name="connsiteY61" fmla="*/ 1143000 h 1888435"/>
                  <a:gd name="connsiteX62" fmla="*/ 534332 w 4606580"/>
                  <a:gd name="connsiteY62" fmla="*/ 1247153 h 1888435"/>
                  <a:gd name="connsiteX63" fmla="*/ 609808 w 4606580"/>
                  <a:gd name="connsiteY63" fmla="*/ 1290845 h 1888435"/>
                  <a:gd name="connsiteX64" fmla="*/ 697293 w 4606580"/>
                  <a:gd name="connsiteY64" fmla="*/ 1250778 h 1888435"/>
                  <a:gd name="connsiteX65" fmla="*/ 784467 w 4606580"/>
                  <a:gd name="connsiteY65" fmla="*/ 1231624 h 1888435"/>
                  <a:gd name="connsiteX66" fmla="*/ 871538 w 4606580"/>
                  <a:gd name="connsiteY66" fmla="*/ 1131818 h 1888435"/>
                  <a:gd name="connsiteX67" fmla="*/ 954882 w 4606580"/>
                  <a:gd name="connsiteY67" fmla="*/ 1055826 h 1888435"/>
                  <a:gd name="connsiteX68" fmla="*/ 1028493 w 4606580"/>
                  <a:gd name="connsiteY68" fmla="*/ 1033670 h 1888435"/>
                  <a:gd name="connsiteX69" fmla="*/ 1147763 w 4606580"/>
                  <a:gd name="connsiteY69" fmla="*/ 1055826 h 1888435"/>
                  <a:gd name="connsiteX70" fmla="*/ 1276041 w 4606580"/>
                  <a:gd name="connsiteY70" fmla="*/ 1122190 h 1888435"/>
                  <a:gd name="connsiteX71" fmla="*/ 1412909 w 4606580"/>
                  <a:gd name="connsiteY71" fmla="*/ 1151697 h 1888435"/>
                  <a:gd name="connsiteX72" fmla="*/ 1555267 w 4606580"/>
                  <a:gd name="connsiteY72" fmla="*/ 1169608 h 1888435"/>
                  <a:gd name="connsiteX73" fmla="*/ 1650207 w 4606580"/>
                  <a:gd name="connsiteY73" fmla="*/ 1282044 h 1888435"/>
                  <a:gd name="connsiteX74" fmla="*/ 1740902 w 4606580"/>
                  <a:gd name="connsiteY74" fmla="*/ 1330187 h 1888435"/>
                  <a:gd name="connsiteX75" fmla="*/ 1838636 w 4606580"/>
                  <a:gd name="connsiteY75" fmla="*/ 1350893 h 1888435"/>
                  <a:gd name="connsiteX76" fmla="*/ 1992589 w 4606580"/>
                  <a:gd name="connsiteY76" fmla="*/ 1331843 h 1888435"/>
                  <a:gd name="connsiteX77" fmla="*/ 2174806 w 4606580"/>
                  <a:gd name="connsiteY77" fmla="*/ 1278110 h 1888435"/>
                  <a:gd name="connsiteX78" fmla="*/ 2319338 w 4606580"/>
                  <a:gd name="connsiteY78" fmla="*/ 1222513 h 1888435"/>
                  <a:gd name="connsiteX79" fmla="*/ 2457761 w 4606580"/>
                  <a:gd name="connsiteY79" fmla="*/ 1159669 h 1888435"/>
                  <a:gd name="connsiteX80" fmla="*/ 2658511 w 4606580"/>
                  <a:gd name="connsiteY80" fmla="*/ 1030150 h 1888435"/>
                  <a:gd name="connsiteX81" fmla="*/ 2777780 w 4606580"/>
                  <a:gd name="connsiteY81" fmla="*/ 1033670 h 1888435"/>
                  <a:gd name="connsiteX82" fmla="*/ 2934840 w 4606580"/>
                  <a:gd name="connsiteY82" fmla="*/ 1047958 h 1888435"/>
                  <a:gd name="connsiteX83" fmla="*/ 3045827 w 4606580"/>
                  <a:gd name="connsiteY83" fmla="*/ 1085022 h 1888435"/>
                  <a:gd name="connsiteX84" fmla="*/ 3168616 w 4606580"/>
                  <a:gd name="connsiteY84" fmla="*/ 1311965 h 1888435"/>
                  <a:gd name="connsiteX85" fmla="*/ 3173793 w 4606580"/>
                  <a:gd name="connsiteY85" fmla="*/ 1592642 h 1888435"/>
                  <a:gd name="connsiteX86" fmla="*/ 3225041 w 4606580"/>
                  <a:gd name="connsiteY86" fmla="*/ 1689652 h 1888435"/>
                  <a:gd name="connsiteX87" fmla="*/ 3344311 w 4606580"/>
                  <a:gd name="connsiteY87" fmla="*/ 1828800 h 1888435"/>
                  <a:gd name="connsiteX88" fmla="*/ 3433763 w 4606580"/>
                  <a:gd name="connsiteY88" fmla="*/ 1888435 h 1888435"/>
                  <a:gd name="connsiteX89" fmla="*/ 3572911 w 4606580"/>
                  <a:gd name="connsiteY89" fmla="*/ 1868556 h 1888435"/>
                  <a:gd name="connsiteX90" fmla="*/ 3751815 w 4606580"/>
                  <a:gd name="connsiteY90" fmla="*/ 1789043 h 1888435"/>
                  <a:gd name="connsiteX91" fmla="*/ 4049989 w 4606580"/>
                  <a:gd name="connsiteY91" fmla="*/ 1689652 h 1888435"/>
                  <a:gd name="connsiteX92" fmla="*/ 4228893 w 4606580"/>
                  <a:gd name="connsiteY92" fmla="*/ 1490870 h 1888435"/>
                  <a:gd name="connsiteX93" fmla="*/ 4298467 w 4606580"/>
                  <a:gd name="connsiteY93" fmla="*/ 1282148 h 1888435"/>
                  <a:gd name="connsiteX94" fmla="*/ 4308406 w 4606580"/>
                  <a:gd name="connsiteY94" fmla="*/ 1073426 h 1888435"/>
                  <a:gd name="connsiteX95" fmla="*/ 4328285 w 4606580"/>
                  <a:gd name="connsiteY95" fmla="*/ 884583 h 1888435"/>
                  <a:gd name="connsiteX96" fmla="*/ 4427676 w 4606580"/>
                  <a:gd name="connsiteY96" fmla="*/ 715617 h 1888435"/>
                  <a:gd name="connsiteX97" fmla="*/ 4527067 w 4606580"/>
                  <a:gd name="connsiteY97" fmla="*/ 546652 h 1888435"/>
                  <a:gd name="connsiteX98" fmla="*/ 4606580 w 4606580"/>
                  <a:gd name="connsiteY98" fmla="*/ 308113 h 1888435"/>
                  <a:gd name="connsiteX99" fmla="*/ 4576763 w 4606580"/>
                  <a:gd name="connsiteY99" fmla="*/ 119270 h 1888435"/>
                  <a:gd name="connsiteX100" fmla="*/ 4537006 w 4606580"/>
                  <a:gd name="connsiteY100" fmla="*/ 49696 h 1888435"/>
                  <a:gd name="connsiteX101" fmla="*/ 4477372 w 4606580"/>
                  <a:gd name="connsiteY101" fmla="*/ 19878 h 1888435"/>
                  <a:gd name="connsiteX102" fmla="*/ 4358102 w 4606580"/>
                  <a:gd name="connsiteY102" fmla="*/ 119270 h 1888435"/>
                  <a:gd name="connsiteX103" fmla="*/ 4258711 w 4606580"/>
                  <a:gd name="connsiteY103" fmla="*/ 188843 h 1888435"/>
                  <a:gd name="connsiteX104" fmla="*/ 4149380 w 4606580"/>
                  <a:gd name="connsiteY104" fmla="*/ 168965 h 1888435"/>
                  <a:gd name="connsiteX105" fmla="*/ 4069867 w 4606580"/>
                  <a:gd name="connsiteY105" fmla="*/ 99391 h 1888435"/>
                  <a:gd name="connsiteX106" fmla="*/ 4040050 w 4606580"/>
                  <a:gd name="connsiteY106" fmla="*/ 0 h 1888435"/>
                  <a:gd name="connsiteX107" fmla="*/ 3910841 w 4606580"/>
                  <a:gd name="connsiteY107" fmla="*/ 9939 h 1888435"/>
                  <a:gd name="connsiteX0" fmla="*/ 3910841 w 4606580"/>
                  <a:gd name="connsiteY0" fmla="*/ 9939 h 1888435"/>
                  <a:gd name="connsiteX1" fmla="*/ 3731937 w 4606580"/>
                  <a:gd name="connsiteY1" fmla="*/ 119270 h 1888435"/>
                  <a:gd name="connsiteX2" fmla="*/ 3503337 w 4606580"/>
                  <a:gd name="connsiteY2" fmla="*/ 218661 h 1888435"/>
                  <a:gd name="connsiteX3" fmla="*/ 3394006 w 4606580"/>
                  <a:gd name="connsiteY3" fmla="*/ 437322 h 1888435"/>
                  <a:gd name="connsiteX4" fmla="*/ 3261588 w 4606580"/>
                  <a:gd name="connsiteY4" fmla="*/ 566116 h 1888435"/>
                  <a:gd name="connsiteX5" fmla="*/ 3151844 w 4606580"/>
                  <a:gd name="connsiteY5" fmla="*/ 603906 h 1888435"/>
                  <a:gd name="connsiteX6" fmla="*/ 3076576 w 4606580"/>
                  <a:gd name="connsiteY6" fmla="*/ 598626 h 1888435"/>
                  <a:gd name="connsiteX7" fmla="*/ 3016320 w 4606580"/>
                  <a:gd name="connsiteY7" fmla="*/ 588376 h 1888435"/>
                  <a:gd name="connsiteX8" fmla="*/ 2946746 w 4606580"/>
                  <a:gd name="connsiteY8" fmla="*/ 546652 h 1888435"/>
                  <a:gd name="connsiteX9" fmla="*/ 2845594 w 4606580"/>
                  <a:gd name="connsiteY9" fmla="*/ 558144 h 1888435"/>
                  <a:gd name="connsiteX10" fmla="*/ 2778712 w 4606580"/>
                  <a:gd name="connsiteY10" fmla="*/ 610222 h 1888435"/>
                  <a:gd name="connsiteX11" fmla="*/ 2709863 w 4606580"/>
                  <a:gd name="connsiteY11" fmla="*/ 674826 h 1888435"/>
                  <a:gd name="connsiteX12" fmla="*/ 2640289 w 4606580"/>
                  <a:gd name="connsiteY12" fmla="*/ 709612 h 1888435"/>
                  <a:gd name="connsiteX13" fmla="*/ 2578894 w 4606580"/>
                  <a:gd name="connsiteY13" fmla="*/ 724832 h 1888435"/>
                  <a:gd name="connsiteX14" fmla="*/ 2519363 w 4606580"/>
                  <a:gd name="connsiteY14" fmla="*/ 715617 h 1888435"/>
                  <a:gd name="connsiteX15" fmla="*/ 2445544 w 4606580"/>
                  <a:gd name="connsiteY15" fmla="*/ 705782 h 1888435"/>
                  <a:gd name="connsiteX16" fmla="*/ 2369344 w 4606580"/>
                  <a:gd name="connsiteY16" fmla="*/ 667682 h 1888435"/>
                  <a:gd name="connsiteX17" fmla="*/ 2222535 w 4606580"/>
                  <a:gd name="connsiteY17" fmla="*/ 570568 h 1888435"/>
                  <a:gd name="connsiteX18" fmla="*/ 2062163 w 4606580"/>
                  <a:gd name="connsiteY18" fmla="*/ 477078 h 1888435"/>
                  <a:gd name="connsiteX19" fmla="*/ 1966395 w 4606580"/>
                  <a:gd name="connsiteY19" fmla="*/ 441671 h 1888435"/>
                  <a:gd name="connsiteX20" fmla="*/ 1823624 w 4606580"/>
                  <a:gd name="connsiteY20" fmla="*/ 401914 h 1888435"/>
                  <a:gd name="connsiteX21" fmla="*/ 1724233 w 4606580"/>
                  <a:gd name="connsiteY21" fmla="*/ 447261 h 1888435"/>
                  <a:gd name="connsiteX22" fmla="*/ 1679713 w 4606580"/>
                  <a:gd name="connsiteY22" fmla="*/ 489088 h 1888435"/>
                  <a:gd name="connsiteX23" fmla="*/ 1722680 w 4606580"/>
                  <a:gd name="connsiteY23" fmla="*/ 725971 h 1888435"/>
                  <a:gd name="connsiteX24" fmla="*/ 1734172 w 4606580"/>
                  <a:gd name="connsiteY24" fmla="*/ 874643 h 1888435"/>
                  <a:gd name="connsiteX25" fmla="*/ 1701972 w 4606580"/>
                  <a:gd name="connsiteY25" fmla="*/ 919990 h 1888435"/>
                  <a:gd name="connsiteX26" fmla="*/ 1628776 w 4606580"/>
                  <a:gd name="connsiteY26" fmla="*/ 958194 h 1888435"/>
                  <a:gd name="connsiteX27" fmla="*/ 1515511 w 4606580"/>
                  <a:gd name="connsiteY27" fmla="*/ 914400 h 1888435"/>
                  <a:gd name="connsiteX28" fmla="*/ 1423988 w 4606580"/>
                  <a:gd name="connsiteY28" fmla="*/ 836751 h 1888435"/>
                  <a:gd name="connsiteX29" fmla="*/ 1320352 w 4606580"/>
                  <a:gd name="connsiteY29" fmla="*/ 726799 h 1888435"/>
                  <a:gd name="connsiteX30" fmla="*/ 1190729 w 4606580"/>
                  <a:gd name="connsiteY30" fmla="*/ 599558 h 1888435"/>
                  <a:gd name="connsiteX31" fmla="*/ 1084608 w 4606580"/>
                  <a:gd name="connsiteY31" fmla="*/ 544271 h 1888435"/>
                  <a:gd name="connsiteX32" fmla="*/ 1018554 w 4606580"/>
                  <a:gd name="connsiteY32" fmla="*/ 377687 h 1888435"/>
                  <a:gd name="connsiteX33" fmla="*/ 958920 w 4606580"/>
                  <a:gd name="connsiteY33" fmla="*/ 278296 h 1888435"/>
                  <a:gd name="connsiteX34" fmla="*/ 909224 w 4606580"/>
                  <a:gd name="connsiteY34" fmla="*/ 238539 h 1888435"/>
                  <a:gd name="connsiteX35" fmla="*/ 864394 w 4606580"/>
                  <a:gd name="connsiteY35" fmla="*/ 236676 h 1888435"/>
                  <a:gd name="connsiteX36" fmla="*/ 829711 w 4606580"/>
                  <a:gd name="connsiteY36" fmla="*/ 278296 h 1888435"/>
                  <a:gd name="connsiteX37" fmla="*/ 759620 w 4606580"/>
                  <a:gd name="connsiteY37" fmla="*/ 358119 h 1888435"/>
                  <a:gd name="connsiteX38" fmla="*/ 706507 w 4606580"/>
                  <a:gd name="connsiteY38" fmla="*/ 347455 h 1888435"/>
                  <a:gd name="connsiteX39" fmla="*/ 642110 w 4606580"/>
                  <a:gd name="connsiteY39" fmla="*/ 347455 h 1888435"/>
                  <a:gd name="connsiteX40" fmla="*/ 606598 w 4606580"/>
                  <a:gd name="connsiteY40" fmla="*/ 419100 h 1888435"/>
                  <a:gd name="connsiteX41" fmla="*/ 528638 w 4606580"/>
                  <a:gd name="connsiteY41" fmla="*/ 534332 h 1888435"/>
                  <a:gd name="connsiteX42" fmla="*/ 450471 w 4606580"/>
                  <a:gd name="connsiteY42" fmla="*/ 546238 h 1888435"/>
                  <a:gd name="connsiteX43" fmla="*/ 349112 w 4606580"/>
                  <a:gd name="connsiteY43" fmla="*/ 553382 h 1888435"/>
                  <a:gd name="connsiteX44" fmla="*/ 311944 w 4606580"/>
                  <a:gd name="connsiteY44" fmla="*/ 486707 h 1888435"/>
                  <a:gd name="connsiteX45" fmla="*/ 268874 w 4606580"/>
                  <a:gd name="connsiteY45" fmla="*/ 389386 h 1888435"/>
                  <a:gd name="connsiteX46" fmla="*/ 213485 w 4606580"/>
                  <a:gd name="connsiteY46" fmla="*/ 298174 h 1888435"/>
                  <a:gd name="connsiteX47" fmla="*/ 154678 w 4606580"/>
                  <a:gd name="connsiteY47" fmla="*/ 176522 h 1888435"/>
                  <a:gd name="connsiteX48" fmla="*/ 121445 w 4606580"/>
                  <a:gd name="connsiteY48" fmla="*/ 134282 h 1888435"/>
                  <a:gd name="connsiteX49" fmla="*/ 54459 w 4606580"/>
                  <a:gd name="connsiteY49" fmla="*/ 149087 h 1888435"/>
                  <a:gd name="connsiteX50" fmla="*/ 19051 w 4606580"/>
                  <a:gd name="connsiteY50" fmla="*/ 195987 h 1888435"/>
                  <a:gd name="connsiteX51" fmla="*/ 0 w 4606580"/>
                  <a:gd name="connsiteY51" fmla="*/ 286268 h 1888435"/>
                  <a:gd name="connsiteX52" fmla="*/ 26194 w 4606580"/>
                  <a:gd name="connsiteY52" fmla="*/ 365263 h 1888435"/>
                  <a:gd name="connsiteX53" fmla="*/ 84276 w 4606580"/>
                  <a:gd name="connsiteY53" fmla="*/ 457200 h 1888435"/>
                  <a:gd name="connsiteX54" fmla="*/ 113679 w 4606580"/>
                  <a:gd name="connsiteY54" fmla="*/ 601111 h 1888435"/>
                  <a:gd name="connsiteX55" fmla="*/ 84276 w 4606580"/>
                  <a:gd name="connsiteY55" fmla="*/ 795130 h 1888435"/>
                  <a:gd name="connsiteX56" fmla="*/ 84276 w 4606580"/>
                  <a:gd name="connsiteY56" fmla="*/ 904461 h 1888435"/>
                  <a:gd name="connsiteX57" fmla="*/ 167412 w 4606580"/>
                  <a:gd name="connsiteY57" fmla="*/ 993913 h 1888435"/>
                  <a:gd name="connsiteX58" fmla="*/ 290513 w 4606580"/>
                  <a:gd name="connsiteY58" fmla="*/ 1032013 h 1888435"/>
                  <a:gd name="connsiteX59" fmla="*/ 402328 w 4606580"/>
                  <a:gd name="connsiteY59" fmla="*/ 1043609 h 1888435"/>
                  <a:gd name="connsiteX60" fmla="*/ 479460 w 4606580"/>
                  <a:gd name="connsiteY60" fmla="*/ 1065040 h 1888435"/>
                  <a:gd name="connsiteX61" fmla="*/ 509692 w 4606580"/>
                  <a:gd name="connsiteY61" fmla="*/ 1143000 h 1888435"/>
                  <a:gd name="connsiteX62" fmla="*/ 534332 w 4606580"/>
                  <a:gd name="connsiteY62" fmla="*/ 1247153 h 1888435"/>
                  <a:gd name="connsiteX63" fmla="*/ 609808 w 4606580"/>
                  <a:gd name="connsiteY63" fmla="*/ 1290845 h 1888435"/>
                  <a:gd name="connsiteX64" fmla="*/ 697293 w 4606580"/>
                  <a:gd name="connsiteY64" fmla="*/ 1250778 h 1888435"/>
                  <a:gd name="connsiteX65" fmla="*/ 784467 w 4606580"/>
                  <a:gd name="connsiteY65" fmla="*/ 1231624 h 1888435"/>
                  <a:gd name="connsiteX66" fmla="*/ 871538 w 4606580"/>
                  <a:gd name="connsiteY66" fmla="*/ 1131818 h 1888435"/>
                  <a:gd name="connsiteX67" fmla="*/ 954882 w 4606580"/>
                  <a:gd name="connsiteY67" fmla="*/ 1055826 h 1888435"/>
                  <a:gd name="connsiteX68" fmla="*/ 1028493 w 4606580"/>
                  <a:gd name="connsiteY68" fmla="*/ 1033670 h 1888435"/>
                  <a:gd name="connsiteX69" fmla="*/ 1147763 w 4606580"/>
                  <a:gd name="connsiteY69" fmla="*/ 1055826 h 1888435"/>
                  <a:gd name="connsiteX70" fmla="*/ 1276041 w 4606580"/>
                  <a:gd name="connsiteY70" fmla="*/ 1122190 h 1888435"/>
                  <a:gd name="connsiteX71" fmla="*/ 1412909 w 4606580"/>
                  <a:gd name="connsiteY71" fmla="*/ 1151697 h 1888435"/>
                  <a:gd name="connsiteX72" fmla="*/ 1555267 w 4606580"/>
                  <a:gd name="connsiteY72" fmla="*/ 1169608 h 1888435"/>
                  <a:gd name="connsiteX73" fmla="*/ 1650207 w 4606580"/>
                  <a:gd name="connsiteY73" fmla="*/ 1282044 h 1888435"/>
                  <a:gd name="connsiteX74" fmla="*/ 1740902 w 4606580"/>
                  <a:gd name="connsiteY74" fmla="*/ 1330187 h 1888435"/>
                  <a:gd name="connsiteX75" fmla="*/ 1838636 w 4606580"/>
                  <a:gd name="connsiteY75" fmla="*/ 1350893 h 1888435"/>
                  <a:gd name="connsiteX76" fmla="*/ 1992589 w 4606580"/>
                  <a:gd name="connsiteY76" fmla="*/ 1331843 h 1888435"/>
                  <a:gd name="connsiteX77" fmla="*/ 2174806 w 4606580"/>
                  <a:gd name="connsiteY77" fmla="*/ 1278110 h 1888435"/>
                  <a:gd name="connsiteX78" fmla="*/ 2319338 w 4606580"/>
                  <a:gd name="connsiteY78" fmla="*/ 1222513 h 1888435"/>
                  <a:gd name="connsiteX79" fmla="*/ 2457761 w 4606580"/>
                  <a:gd name="connsiteY79" fmla="*/ 1159669 h 1888435"/>
                  <a:gd name="connsiteX80" fmla="*/ 2648986 w 4606580"/>
                  <a:gd name="connsiteY80" fmla="*/ 1044437 h 1888435"/>
                  <a:gd name="connsiteX81" fmla="*/ 2777780 w 4606580"/>
                  <a:gd name="connsiteY81" fmla="*/ 1033670 h 1888435"/>
                  <a:gd name="connsiteX82" fmla="*/ 2934840 w 4606580"/>
                  <a:gd name="connsiteY82" fmla="*/ 1047958 h 1888435"/>
                  <a:gd name="connsiteX83" fmla="*/ 3045827 w 4606580"/>
                  <a:gd name="connsiteY83" fmla="*/ 1085022 h 1888435"/>
                  <a:gd name="connsiteX84" fmla="*/ 3168616 w 4606580"/>
                  <a:gd name="connsiteY84" fmla="*/ 1311965 h 1888435"/>
                  <a:gd name="connsiteX85" fmla="*/ 3173793 w 4606580"/>
                  <a:gd name="connsiteY85" fmla="*/ 1592642 h 1888435"/>
                  <a:gd name="connsiteX86" fmla="*/ 3225041 w 4606580"/>
                  <a:gd name="connsiteY86" fmla="*/ 1689652 h 1888435"/>
                  <a:gd name="connsiteX87" fmla="*/ 3344311 w 4606580"/>
                  <a:gd name="connsiteY87" fmla="*/ 1828800 h 1888435"/>
                  <a:gd name="connsiteX88" fmla="*/ 3433763 w 4606580"/>
                  <a:gd name="connsiteY88" fmla="*/ 1888435 h 1888435"/>
                  <a:gd name="connsiteX89" fmla="*/ 3572911 w 4606580"/>
                  <a:gd name="connsiteY89" fmla="*/ 1868556 h 1888435"/>
                  <a:gd name="connsiteX90" fmla="*/ 3751815 w 4606580"/>
                  <a:gd name="connsiteY90" fmla="*/ 1789043 h 1888435"/>
                  <a:gd name="connsiteX91" fmla="*/ 4049989 w 4606580"/>
                  <a:gd name="connsiteY91" fmla="*/ 1689652 h 1888435"/>
                  <a:gd name="connsiteX92" fmla="*/ 4228893 w 4606580"/>
                  <a:gd name="connsiteY92" fmla="*/ 1490870 h 1888435"/>
                  <a:gd name="connsiteX93" fmla="*/ 4298467 w 4606580"/>
                  <a:gd name="connsiteY93" fmla="*/ 1282148 h 1888435"/>
                  <a:gd name="connsiteX94" fmla="*/ 4308406 w 4606580"/>
                  <a:gd name="connsiteY94" fmla="*/ 1073426 h 1888435"/>
                  <a:gd name="connsiteX95" fmla="*/ 4328285 w 4606580"/>
                  <a:gd name="connsiteY95" fmla="*/ 884583 h 1888435"/>
                  <a:gd name="connsiteX96" fmla="*/ 4427676 w 4606580"/>
                  <a:gd name="connsiteY96" fmla="*/ 715617 h 1888435"/>
                  <a:gd name="connsiteX97" fmla="*/ 4527067 w 4606580"/>
                  <a:gd name="connsiteY97" fmla="*/ 546652 h 1888435"/>
                  <a:gd name="connsiteX98" fmla="*/ 4606580 w 4606580"/>
                  <a:gd name="connsiteY98" fmla="*/ 308113 h 1888435"/>
                  <a:gd name="connsiteX99" fmla="*/ 4576763 w 4606580"/>
                  <a:gd name="connsiteY99" fmla="*/ 119270 h 1888435"/>
                  <a:gd name="connsiteX100" fmla="*/ 4537006 w 4606580"/>
                  <a:gd name="connsiteY100" fmla="*/ 49696 h 1888435"/>
                  <a:gd name="connsiteX101" fmla="*/ 4477372 w 4606580"/>
                  <a:gd name="connsiteY101" fmla="*/ 19878 h 1888435"/>
                  <a:gd name="connsiteX102" fmla="*/ 4358102 w 4606580"/>
                  <a:gd name="connsiteY102" fmla="*/ 119270 h 1888435"/>
                  <a:gd name="connsiteX103" fmla="*/ 4258711 w 4606580"/>
                  <a:gd name="connsiteY103" fmla="*/ 188843 h 1888435"/>
                  <a:gd name="connsiteX104" fmla="*/ 4149380 w 4606580"/>
                  <a:gd name="connsiteY104" fmla="*/ 168965 h 1888435"/>
                  <a:gd name="connsiteX105" fmla="*/ 4069867 w 4606580"/>
                  <a:gd name="connsiteY105" fmla="*/ 99391 h 1888435"/>
                  <a:gd name="connsiteX106" fmla="*/ 4040050 w 4606580"/>
                  <a:gd name="connsiteY106" fmla="*/ 0 h 1888435"/>
                  <a:gd name="connsiteX107" fmla="*/ 3910841 w 4606580"/>
                  <a:gd name="connsiteY107" fmla="*/ 9939 h 1888435"/>
                  <a:gd name="connsiteX0" fmla="*/ 3910841 w 4606580"/>
                  <a:gd name="connsiteY0" fmla="*/ 9939 h 1888435"/>
                  <a:gd name="connsiteX1" fmla="*/ 3731937 w 4606580"/>
                  <a:gd name="connsiteY1" fmla="*/ 119270 h 1888435"/>
                  <a:gd name="connsiteX2" fmla="*/ 3503337 w 4606580"/>
                  <a:gd name="connsiteY2" fmla="*/ 218661 h 1888435"/>
                  <a:gd name="connsiteX3" fmla="*/ 3394006 w 4606580"/>
                  <a:gd name="connsiteY3" fmla="*/ 437322 h 1888435"/>
                  <a:gd name="connsiteX4" fmla="*/ 3261588 w 4606580"/>
                  <a:gd name="connsiteY4" fmla="*/ 566116 h 1888435"/>
                  <a:gd name="connsiteX5" fmla="*/ 3151844 w 4606580"/>
                  <a:gd name="connsiteY5" fmla="*/ 603906 h 1888435"/>
                  <a:gd name="connsiteX6" fmla="*/ 3076576 w 4606580"/>
                  <a:gd name="connsiteY6" fmla="*/ 598626 h 1888435"/>
                  <a:gd name="connsiteX7" fmla="*/ 3016320 w 4606580"/>
                  <a:gd name="connsiteY7" fmla="*/ 588376 h 1888435"/>
                  <a:gd name="connsiteX8" fmla="*/ 2946746 w 4606580"/>
                  <a:gd name="connsiteY8" fmla="*/ 546652 h 1888435"/>
                  <a:gd name="connsiteX9" fmla="*/ 2845594 w 4606580"/>
                  <a:gd name="connsiteY9" fmla="*/ 558144 h 1888435"/>
                  <a:gd name="connsiteX10" fmla="*/ 2778712 w 4606580"/>
                  <a:gd name="connsiteY10" fmla="*/ 610222 h 1888435"/>
                  <a:gd name="connsiteX11" fmla="*/ 2709863 w 4606580"/>
                  <a:gd name="connsiteY11" fmla="*/ 674826 h 1888435"/>
                  <a:gd name="connsiteX12" fmla="*/ 2640289 w 4606580"/>
                  <a:gd name="connsiteY12" fmla="*/ 709612 h 1888435"/>
                  <a:gd name="connsiteX13" fmla="*/ 2578894 w 4606580"/>
                  <a:gd name="connsiteY13" fmla="*/ 724832 h 1888435"/>
                  <a:gd name="connsiteX14" fmla="*/ 2519363 w 4606580"/>
                  <a:gd name="connsiteY14" fmla="*/ 715617 h 1888435"/>
                  <a:gd name="connsiteX15" fmla="*/ 2445544 w 4606580"/>
                  <a:gd name="connsiteY15" fmla="*/ 705782 h 1888435"/>
                  <a:gd name="connsiteX16" fmla="*/ 2369344 w 4606580"/>
                  <a:gd name="connsiteY16" fmla="*/ 667682 h 1888435"/>
                  <a:gd name="connsiteX17" fmla="*/ 2222535 w 4606580"/>
                  <a:gd name="connsiteY17" fmla="*/ 570568 h 1888435"/>
                  <a:gd name="connsiteX18" fmla="*/ 2062163 w 4606580"/>
                  <a:gd name="connsiteY18" fmla="*/ 477078 h 1888435"/>
                  <a:gd name="connsiteX19" fmla="*/ 1966395 w 4606580"/>
                  <a:gd name="connsiteY19" fmla="*/ 441671 h 1888435"/>
                  <a:gd name="connsiteX20" fmla="*/ 1823624 w 4606580"/>
                  <a:gd name="connsiteY20" fmla="*/ 401914 h 1888435"/>
                  <a:gd name="connsiteX21" fmla="*/ 1724233 w 4606580"/>
                  <a:gd name="connsiteY21" fmla="*/ 447261 h 1888435"/>
                  <a:gd name="connsiteX22" fmla="*/ 1679713 w 4606580"/>
                  <a:gd name="connsiteY22" fmla="*/ 489088 h 1888435"/>
                  <a:gd name="connsiteX23" fmla="*/ 1722680 w 4606580"/>
                  <a:gd name="connsiteY23" fmla="*/ 725971 h 1888435"/>
                  <a:gd name="connsiteX24" fmla="*/ 1734172 w 4606580"/>
                  <a:gd name="connsiteY24" fmla="*/ 874643 h 1888435"/>
                  <a:gd name="connsiteX25" fmla="*/ 1701972 w 4606580"/>
                  <a:gd name="connsiteY25" fmla="*/ 919990 h 1888435"/>
                  <a:gd name="connsiteX26" fmla="*/ 1628776 w 4606580"/>
                  <a:gd name="connsiteY26" fmla="*/ 958194 h 1888435"/>
                  <a:gd name="connsiteX27" fmla="*/ 1515511 w 4606580"/>
                  <a:gd name="connsiteY27" fmla="*/ 914400 h 1888435"/>
                  <a:gd name="connsiteX28" fmla="*/ 1423988 w 4606580"/>
                  <a:gd name="connsiteY28" fmla="*/ 836751 h 1888435"/>
                  <a:gd name="connsiteX29" fmla="*/ 1320352 w 4606580"/>
                  <a:gd name="connsiteY29" fmla="*/ 726799 h 1888435"/>
                  <a:gd name="connsiteX30" fmla="*/ 1190729 w 4606580"/>
                  <a:gd name="connsiteY30" fmla="*/ 599558 h 1888435"/>
                  <a:gd name="connsiteX31" fmla="*/ 1084608 w 4606580"/>
                  <a:gd name="connsiteY31" fmla="*/ 544271 h 1888435"/>
                  <a:gd name="connsiteX32" fmla="*/ 1018554 w 4606580"/>
                  <a:gd name="connsiteY32" fmla="*/ 377687 h 1888435"/>
                  <a:gd name="connsiteX33" fmla="*/ 958920 w 4606580"/>
                  <a:gd name="connsiteY33" fmla="*/ 278296 h 1888435"/>
                  <a:gd name="connsiteX34" fmla="*/ 909224 w 4606580"/>
                  <a:gd name="connsiteY34" fmla="*/ 238539 h 1888435"/>
                  <a:gd name="connsiteX35" fmla="*/ 864394 w 4606580"/>
                  <a:gd name="connsiteY35" fmla="*/ 236676 h 1888435"/>
                  <a:gd name="connsiteX36" fmla="*/ 829711 w 4606580"/>
                  <a:gd name="connsiteY36" fmla="*/ 278296 h 1888435"/>
                  <a:gd name="connsiteX37" fmla="*/ 759620 w 4606580"/>
                  <a:gd name="connsiteY37" fmla="*/ 358119 h 1888435"/>
                  <a:gd name="connsiteX38" fmla="*/ 706507 w 4606580"/>
                  <a:gd name="connsiteY38" fmla="*/ 347455 h 1888435"/>
                  <a:gd name="connsiteX39" fmla="*/ 642110 w 4606580"/>
                  <a:gd name="connsiteY39" fmla="*/ 347455 h 1888435"/>
                  <a:gd name="connsiteX40" fmla="*/ 606598 w 4606580"/>
                  <a:gd name="connsiteY40" fmla="*/ 419100 h 1888435"/>
                  <a:gd name="connsiteX41" fmla="*/ 528638 w 4606580"/>
                  <a:gd name="connsiteY41" fmla="*/ 534332 h 1888435"/>
                  <a:gd name="connsiteX42" fmla="*/ 450471 w 4606580"/>
                  <a:gd name="connsiteY42" fmla="*/ 546238 h 1888435"/>
                  <a:gd name="connsiteX43" fmla="*/ 349112 w 4606580"/>
                  <a:gd name="connsiteY43" fmla="*/ 553382 h 1888435"/>
                  <a:gd name="connsiteX44" fmla="*/ 311944 w 4606580"/>
                  <a:gd name="connsiteY44" fmla="*/ 486707 h 1888435"/>
                  <a:gd name="connsiteX45" fmla="*/ 268874 w 4606580"/>
                  <a:gd name="connsiteY45" fmla="*/ 389386 h 1888435"/>
                  <a:gd name="connsiteX46" fmla="*/ 213485 w 4606580"/>
                  <a:gd name="connsiteY46" fmla="*/ 298174 h 1888435"/>
                  <a:gd name="connsiteX47" fmla="*/ 154678 w 4606580"/>
                  <a:gd name="connsiteY47" fmla="*/ 176522 h 1888435"/>
                  <a:gd name="connsiteX48" fmla="*/ 121445 w 4606580"/>
                  <a:gd name="connsiteY48" fmla="*/ 134282 h 1888435"/>
                  <a:gd name="connsiteX49" fmla="*/ 54459 w 4606580"/>
                  <a:gd name="connsiteY49" fmla="*/ 149087 h 1888435"/>
                  <a:gd name="connsiteX50" fmla="*/ 19051 w 4606580"/>
                  <a:gd name="connsiteY50" fmla="*/ 195987 h 1888435"/>
                  <a:gd name="connsiteX51" fmla="*/ 0 w 4606580"/>
                  <a:gd name="connsiteY51" fmla="*/ 286268 h 1888435"/>
                  <a:gd name="connsiteX52" fmla="*/ 26194 w 4606580"/>
                  <a:gd name="connsiteY52" fmla="*/ 365263 h 1888435"/>
                  <a:gd name="connsiteX53" fmla="*/ 84276 w 4606580"/>
                  <a:gd name="connsiteY53" fmla="*/ 457200 h 1888435"/>
                  <a:gd name="connsiteX54" fmla="*/ 113679 w 4606580"/>
                  <a:gd name="connsiteY54" fmla="*/ 601111 h 1888435"/>
                  <a:gd name="connsiteX55" fmla="*/ 84276 w 4606580"/>
                  <a:gd name="connsiteY55" fmla="*/ 795130 h 1888435"/>
                  <a:gd name="connsiteX56" fmla="*/ 84276 w 4606580"/>
                  <a:gd name="connsiteY56" fmla="*/ 904461 h 1888435"/>
                  <a:gd name="connsiteX57" fmla="*/ 167412 w 4606580"/>
                  <a:gd name="connsiteY57" fmla="*/ 993913 h 1888435"/>
                  <a:gd name="connsiteX58" fmla="*/ 290513 w 4606580"/>
                  <a:gd name="connsiteY58" fmla="*/ 1032013 h 1888435"/>
                  <a:gd name="connsiteX59" fmla="*/ 402328 w 4606580"/>
                  <a:gd name="connsiteY59" fmla="*/ 1043609 h 1888435"/>
                  <a:gd name="connsiteX60" fmla="*/ 479460 w 4606580"/>
                  <a:gd name="connsiteY60" fmla="*/ 1065040 h 1888435"/>
                  <a:gd name="connsiteX61" fmla="*/ 509692 w 4606580"/>
                  <a:gd name="connsiteY61" fmla="*/ 1143000 h 1888435"/>
                  <a:gd name="connsiteX62" fmla="*/ 534332 w 4606580"/>
                  <a:gd name="connsiteY62" fmla="*/ 1247153 h 1888435"/>
                  <a:gd name="connsiteX63" fmla="*/ 609808 w 4606580"/>
                  <a:gd name="connsiteY63" fmla="*/ 1290845 h 1888435"/>
                  <a:gd name="connsiteX64" fmla="*/ 697293 w 4606580"/>
                  <a:gd name="connsiteY64" fmla="*/ 1250778 h 1888435"/>
                  <a:gd name="connsiteX65" fmla="*/ 784467 w 4606580"/>
                  <a:gd name="connsiteY65" fmla="*/ 1231624 h 1888435"/>
                  <a:gd name="connsiteX66" fmla="*/ 871538 w 4606580"/>
                  <a:gd name="connsiteY66" fmla="*/ 1131818 h 1888435"/>
                  <a:gd name="connsiteX67" fmla="*/ 954882 w 4606580"/>
                  <a:gd name="connsiteY67" fmla="*/ 1055826 h 1888435"/>
                  <a:gd name="connsiteX68" fmla="*/ 1028493 w 4606580"/>
                  <a:gd name="connsiteY68" fmla="*/ 1033670 h 1888435"/>
                  <a:gd name="connsiteX69" fmla="*/ 1147763 w 4606580"/>
                  <a:gd name="connsiteY69" fmla="*/ 1055826 h 1888435"/>
                  <a:gd name="connsiteX70" fmla="*/ 1276041 w 4606580"/>
                  <a:gd name="connsiteY70" fmla="*/ 1122190 h 1888435"/>
                  <a:gd name="connsiteX71" fmla="*/ 1412909 w 4606580"/>
                  <a:gd name="connsiteY71" fmla="*/ 1151697 h 1888435"/>
                  <a:gd name="connsiteX72" fmla="*/ 1555267 w 4606580"/>
                  <a:gd name="connsiteY72" fmla="*/ 1169608 h 1888435"/>
                  <a:gd name="connsiteX73" fmla="*/ 1650207 w 4606580"/>
                  <a:gd name="connsiteY73" fmla="*/ 1282044 h 1888435"/>
                  <a:gd name="connsiteX74" fmla="*/ 1740902 w 4606580"/>
                  <a:gd name="connsiteY74" fmla="*/ 1330187 h 1888435"/>
                  <a:gd name="connsiteX75" fmla="*/ 1838636 w 4606580"/>
                  <a:gd name="connsiteY75" fmla="*/ 1350893 h 1888435"/>
                  <a:gd name="connsiteX76" fmla="*/ 1992589 w 4606580"/>
                  <a:gd name="connsiteY76" fmla="*/ 1331843 h 1888435"/>
                  <a:gd name="connsiteX77" fmla="*/ 2174806 w 4606580"/>
                  <a:gd name="connsiteY77" fmla="*/ 1278110 h 1888435"/>
                  <a:gd name="connsiteX78" fmla="*/ 2319338 w 4606580"/>
                  <a:gd name="connsiteY78" fmla="*/ 1222513 h 1888435"/>
                  <a:gd name="connsiteX79" fmla="*/ 2457761 w 4606580"/>
                  <a:gd name="connsiteY79" fmla="*/ 1159669 h 1888435"/>
                  <a:gd name="connsiteX80" fmla="*/ 2648986 w 4606580"/>
                  <a:gd name="connsiteY80" fmla="*/ 1044437 h 1888435"/>
                  <a:gd name="connsiteX81" fmla="*/ 2777780 w 4606580"/>
                  <a:gd name="connsiteY81" fmla="*/ 1033670 h 1888435"/>
                  <a:gd name="connsiteX82" fmla="*/ 2934840 w 4606580"/>
                  <a:gd name="connsiteY82" fmla="*/ 1047958 h 1888435"/>
                  <a:gd name="connsiteX83" fmla="*/ 3045827 w 4606580"/>
                  <a:gd name="connsiteY83" fmla="*/ 1085022 h 1888435"/>
                  <a:gd name="connsiteX84" fmla="*/ 3168616 w 4606580"/>
                  <a:gd name="connsiteY84" fmla="*/ 1311965 h 1888435"/>
                  <a:gd name="connsiteX85" fmla="*/ 3173793 w 4606580"/>
                  <a:gd name="connsiteY85" fmla="*/ 1592642 h 1888435"/>
                  <a:gd name="connsiteX86" fmla="*/ 3225041 w 4606580"/>
                  <a:gd name="connsiteY86" fmla="*/ 1689652 h 1888435"/>
                  <a:gd name="connsiteX87" fmla="*/ 3344311 w 4606580"/>
                  <a:gd name="connsiteY87" fmla="*/ 1828800 h 1888435"/>
                  <a:gd name="connsiteX88" fmla="*/ 3433763 w 4606580"/>
                  <a:gd name="connsiteY88" fmla="*/ 1888435 h 1888435"/>
                  <a:gd name="connsiteX89" fmla="*/ 3572911 w 4606580"/>
                  <a:gd name="connsiteY89" fmla="*/ 1868556 h 1888435"/>
                  <a:gd name="connsiteX90" fmla="*/ 3751815 w 4606580"/>
                  <a:gd name="connsiteY90" fmla="*/ 1789043 h 1888435"/>
                  <a:gd name="connsiteX91" fmla="*/ 4049989 w 4606580"/>
                  <a:gd name="connsiteY91" fmla="*/ 1689652 h 1888435"/>
                  <a:gd name="connsiteX92" fmla="*/ 4228893 w 4606580"/>
                  <a:gd name="connsiteY92" fmla="*/ 1490870 h 1888435"/>
                  <a:gd name="connsiteX93" fmla="*/ 4298467 w 4606580"/>
                  <a:gd name="connsiteY93" fmla="*/ 1282148 h 1888435"/>
                  <a:gd name="connsiteX94" fmla="*/ 4308406 w 4606580"/>
                  <a:gd name="connsiteY94" fmla="*/ 1073426 h 1888435"/>
                  <a:gd name="connsiteX95" fmla="*/ 4328285 w 4606580"/>
                  <a:gd name="connsiteY95" fmla="*/ 884583 h 1888435"/>
                  <a:gd name="connsiteX96" fmla="*/ 4449107 w 4606580"/>
                  <a:gd name="connsiteY96" fmla="*/ 744192 h 1888435"/>
                  <a:gd name="connsiteX97" fmla="*/ 4527067 w 4606580"/>
                  <a:gd name="connsiteY97" fmla="*/ 546652 h 1888435"/>
                  <a:gd name="connsiteX98" fmla="*/ 4606580 w 4606580"/>
                  <a:gd name="connsiteY98" fmla="*/ 308113 h 1888435"/>
                  <a:gd name="connsiteX99" fmla="*/ 4576763 w 4606580"/>
                  <a:gd name="connsiteY99" fmla="*/ 119270 h 1888435"/>
                  <a:gd name="connsiteX100" fmla="*/ 4537006 w 4606580"/>
                  <a:gd name="connsiteY100" fmla="*/ 49696 h 1888435"/>
                  <a:gd name="connsiteX101" fmla="*/ 4477372 w 4606580"/>
                  <a:gd name="connsiteY101" fmla="*/ 19878 h 1888435"/>
                  <a:gd name="connsiteX102" fmla="*/ 4358102 w 4606580"/>
                  <a:gd name="connsiteY102" fmla="*/ 119270 h 1888435"/>
                  <a:gd name="connsiteX103" fmla="*/ 4258711 w 4606580"/>
                  <a:gd name="connsiteY103" fmla="*/ 188843 h 1888435"/>
                  <a:gd name="connsiteX104" fmla="*/ 4149380 w 4606580"/>
                  <a:gd name="connsiteY104" fmla="*/ 168965 h 1888435"/>
                  <a:gd name="connsiteX105" fmla="*/ 4069867 w 4606580"/>
                  <a:gd name="connsiteY105" fmla="*/ 99391 h 1888435"/>
                  <a:gd name="connsiteX106" fmla="*/ 4040050 w 4606580"/>
                  <a:gd name="connsiteY106" fmla="*/ 0 h 1888435"/>
                  <a:gd name="connsiteX107" fmla="*/ 3910841 w 4606580"/>
                  <a:gd name="connsiteY107" fmla="*/ 9939 h 1888435"/>
                  <a:gd name="connsiteX0" fmla="*/ 3910841 w 4606580"/>
                  <a:gd name="connsiteY0" fmla="*/ 9939 h 1888435"/>
                  <a:gd name="connsiteX1" fmla="*/ 3731937 w 4606580"/>
                  <a:gd name="connsiteY1" fmla="*/ 119270 h 1888435"/>
                  <a:gd name="connsiteX2" fmla="*/ 3503337 w 4606580"/>
                  <a:gd name="connsiteY2" fmla="*/ 218661 h 1888435"/>
                  <a:gd name="connsiteX3" fmla="*/ 3394006 w 4606580"/>
                  <a:gd name="connsiteY3" fmla="*/ 437322 h 1888435"/>
                  <a:gd name="connsiteX4" fmla="*/ 3261588 w 4606580"/>
                  <a:gd name="connsiteY4" fmla="*/ 566116 h 1888435"/>
                  <a:gd name="connsiteX5" fmla="*/ 3151844 w 4606580"/>
                  <a:gd name="connsiteY5" fmla="*/ 603906 h 1888435"/>
                  <a:gd name="connsiteX6" fmla="*/ 3076576 w 4606580"/>
                  <a:gd name="connsiteY6" fmla="*/ 598626 h 1888435"/>
                  <a:gd name="connsiteX7" fmla="*/ 3016320 w 4606580"/>
                  <a:gd name="connsiteY7" fmla="*/ 588376 h 1888435"/>
                  <a:gd name="connsiteX8" fmla="*/ 2946746 w 4606580"/>
                  <a:gd name="connsiteY8" fmla="*/ 546652 h 1888435"/>
                  <a:gd name="connsiteX9" fmla="*/ 2845594 w 4606580"/>
                  <a:gd name="connsiteY9" fmla="*/ 558144 h 1888435"/>
                  <a:gd name="connsiteX10" fmla="*/ 2778712 w 4606580"/>
                  <a:gd name="connsiteY10" fmla="*/ 610222 h 1888435"/>
                  <a:gd name="connsiteX11" fmla="*/ 2709863 w 4606580"/>
                  <a:gd name="connsiteY11" fmla="*/ 674826 h 1888435"/>
                  <a:gd name="connsiteX12" fmla="*/ 2640289 w 4606580"/>
                  <a:gd name="connsiteY12" fmla="*/ 709612 h 1888435"/>
                  <a:gd name="connsiteX13" fmla="*/ 2578894 w 4606580"/>
                  <a:gd name="connsiteY13" fmla="*/ 724832 h 1888435"/>
                  <a:gd name="connsiteX14" fmla="*/ 2519363 w 4606580"/>
                  <a:gd name="connsiteY14" fmla="*/ 715617 h 1888435"/>
                  <a:gd name="connsiteX15" fmla="*/ 2445544 w 4606580"/>
                  <a:gd name="connsiteY15" fmla="*/ 705782 h 1888435"/>
                  <a:gd name="connsiteX16" fmla="*/ 2369344 w 4606580"/>
                  <a:gd name="connsiteY16" fmla="*/ 667682 h 1888435"/>
                  <a:gd name="connsiteX17" fmla="*/ 2222535 w 4606580"/>
                  <a:gd name="connsiteY17" fmla="*/ 570568 h 1888435"/>
                  <a:gd name="connsiteX18" fmla="*/ 2062163 w 4606580"/>
                  <a:gd name="connsiteY18" fmla="*/ 477078 h 1888435"/>
                  <a:gd name="connsiteX19" fmla="*/ 1966395 w 4606580"/>
                  <a:gd name="connsiteY19" fmla="*/ 441671 h 1888435"/>
                  <a:gd name="connsiteX20" fmla="*/ 1823624 w 4606580"/>
                  <a:gd name="connsiteY20" fmla="*/ 401914 h 1888435"/>
                  <a:gd name="connsiteX21" fmla="*/ 1724233 w 4606580"/>
                  <a:gd name="connsiteY21" fmla="*/ 447261 h 1888435"/>
                  <a:gd name="connsiteX22" fmla="*/ 1679713 w 4606580"/>
                  <a:gd name="connsiteY22" fmla="*/ 489088 h 1888435"/>
                  <a:gd name="connsiteX23" fmla="*/ 1722680 w 4606580"/>
                  <a:gd name="connsiteY23" fmla="*/ 725971 h 1888435"/>
                  <a:gd name="connsiteX24" fmla="*/ 1734172 w 4606580"/>
                  <a:gd name="connsiteY24" fmla="*/ 874643 h 1888435"/>
                  <a:gd name="connsiteX25" fmla="*/ 1701972 w 4606580"/>
                  <a:gd name="connsiteY25" fmla="*/ 919990 h 1888435"/>
                  <a:gd name="connsiteX26" fmla="*/ 1628776 w 4606580"/>
                  <a:gd name="connsiteY26" fmla="*/ 958194 h 1888435"/>
                  <a:gd name="connsiteX27" fmla="*/ 1515511 w 4606580"/>
                  <a:gd name="connsiteY27" fmla="*/ 914400 h 1888435"/>
                  <a:gd name="connsiteX28" fmla="*/ 1423988 w 4606580"/>
                  <a:gd name="connsiteY28" fmla="*/ 836751 h 1888435"/>
                  <a:gd name="connsiteX29" fmla="*/ 1320352 w 4606580"/>
                  <a:gd name="connsiteY29" fmla="*/ 726799 h 1888435"/>
                  <a:gd name="connsiteX30" fmla="*/ 1190729 w 4606580"/>
                  <a:gd name="connsiteY30" fmla="*/ 599558 h 1888435"/>
                  <a:gd name="connsiteX31" fmla="*/ 1084608 w 4606580"/>
                  <a:gd name="connsiteY31" fmla="*/ 544271 h 1888435"/>
                  <a:gd name="connsiteX32" fmla="*/ 1018554 w 4606580"/>
                  <a:gd name="connsiteY32" fmla="*/ 377687 h 1888435"/>
                  <a:gd name="connsiteX33" fmla="*/ 958920 w 4606580"/>
                  <a:gd name="connsiteY33" fmla="*/ 278296 h 1888435"/>
                  <a:gd name="connsiteX34" fmla="*/ 909224 w 4606580"/>
                  <a:gd name="connsiteY34" fmla="*/ 238539 h 1888435"/>
                  <a:gd name="connsiteX35" fmla="*/ 864394 w 4606580"/>
                  <a:gd name="connsiteY35" fmla="*/ 236676 h 1888435"/>
                  <a:gd name="connsiteX36" fmla="*/ 829711 w 4606580"/>
                  <a:gd name="connsiteY36" fmla="*/ 278296 h 1888435"/>
                  <a:gd name="connsiteX37" fmla="*/ 759620 w 4606580"/>
                  <a:gd name="connsiteY37" fmla="*/ 358119 h 1888435"/>
                  <a:gd name="connsiteX38" fmla="*/ 706507 w 4606580"/>
                  <a:gd name="connsiteY38" fmla="*/ 347455 h 1888435"/>
                  <a:gd name="connsiteX39" fmla="*/ 642110 w 4606580"/>
                  <a:gd name="connsiteY39" fmla="*/ 347455 h 1888435"/>
                  <a:gd name="connsiteX40" fmla="*/ 606598 w 4606580"/>
                  <a:gd name="connsiteY40" fmla="*/ 419100 h 1888435"/>
                  <a:gd name="connsiteX41" fmla="*/ 528638 w 4606580"/>
                  <a:gd name="connsiteY41" fmla="*/ 534332 h 1888435"/>
                  <a:gd name="connsiteX42" fmla="*/ 450471 w 4606580"/>
                  <a:gd name="connsiteY42" fmla="*/ 546238 h 1888435"/>
                  <a:gd name="connsiteX43" fmla="*/ 349112 w 4606580"/>
                  <a:gd name="connsiteY43" fmla="*/ 553382 h 1888435"/>
                  <a:gd name="connsiteX44" fmla="*/ 311944 w 4606580"/>
                  <a:gd name="connsiteY44" fmla="*/ 486707 h 1888435"/>
                  <a:gd name="connsiteX45" fmla="*/ 268874 w 4606580"/>
                  <a:gd name="connsiteY45" fmla="*/ 389386 h 1888435"/>
                  <a:gd name="connsiteX46" fmla="*/ 213485 w 4606580"/>
                  <a:gd name="connsiteY46" fmla="*/ 298174 h 1888435"/>
                  <a:gd name="connsiteX47" fmla="*/ 154678 w 4606580"/>
                  <a:gd name="connsiteY47" fmla="*/ 176522 h 1888435"/>
                  <a:gd name="connsiteX48" fmla="*/ 121445 w 4606580"/>
                  <a:gd name="connsiteY48" fmla="*/ 134282 h 1888435"/>
                  <a:gd name="connsiteX49" fmla="*/ 54459 w 4606580"/>
                  <a:gd name="connsiteY49" fmla="*/ 149087 h 1888435"/>
                  <a:gd name="connsiteX50" fmla="*/ 19051 w 4606580"/>
                  <a:gd name="connsiteY50" fmla="*/ 195987 h 1888435"/>
                  <a:gd name="connsiteX51" fmla="*/ 0 w 4606580"/>
                  <a:gd name="connsiteY51" fmla="*/ 286268 h 1888435"/>
                  <a:gd name="connsiteX52" fmla="*/ 26194 w 4606580"/>
                  <a:gd name="connsiteY52" fmla="*/ 365263 h 1888435"/>
                  <a:gd name="connsiteX53" fmla="*/ 84276 w 4606580"/>
                  <a:gd name="connsiteY53" fmla="*/ 457200 h 1888435"/>
                  <a:gd name="connsiteX54" fmla="*/ 113679 w 4606580"/>
                  <a:gd name="connsiteY54" fmla="*/ 601111 h 1888435"/>
                  <a:gd name="connsiteX55" fmla="*/ 84276 w 4606580"/>
                  <a:gd name="connsiteY55" fmla="*/ 795130 h 1888435"/>
                  <a:gd name="connsiteX56" fmla="*/ 84276 w 4606580"/>
                  <a:gd name="connsiteY56" fmla="*/ 904461 h 1888435"/>
                  <a:gd name="connsiteX57" fmla="*/ 167412 w 4606580"/>
                  <a:gd name="connsiteY57" fmla="*/ 993913 h 1888435"/>
                  <a:gd name="connsiteX58" fmla="*/ 290513 w 4606580"/>
                  <a:gd name="connsiteY58" fmla="*/ 1032013 h 1888435"/>
                  <a:gd name="connsiteX59" fmla="*/ 402328 w 4606580"/>
                  <a:gd name="connsiteY59" fmla="*/ 1043609 h 1888435"/>
                  <a:gd name="connsiteX60" fmla="*/ 479460 w 4606580"/>
                  <a:gd name="connsiteY60" fmla="*/ 1065040 h 1888435"/>
                  <a:gd name="connsiteX61" fmla="*/ 509692 w 4606580"/>
                  <a:gd name="connsiteY61" fmla="*/ 1143000 h 1888435"/>
                  <a:gd name="connsiteX62" fmla="*/ 534332 w 4606580"/>
                  <a:gd name="connsiteY62" fmla="*/ 1247153 h 1888435"/>
                  <a:gd name="connsiteX63" fmla="*/ 609808 w 4606580"/>
                  <a:gd name="connsiteY63" fmla="*/ 1290845 h 1888435"/>
                  <a:gd name="connsiteX64" fmla="*/ 697293 w 4606580"/>
                  <a:gd name="connsiteY64" fmla="*/ 1250778 h 1888435"/>
                  <a:gd name="connsiteX65" fmla="*/ 784467 w 4606580"/>
                  <a:gd name="connsiteY65" fmla="*/ 1231624 h 1888435"/>
                  <a:gd name="connsiteX66" fmla="*/ 871538 w 4606580"/>
                  <a:gd name="connsiteY66" fmla="*/ 1131818 h 1888435"/>
                  <a:gd name="connsiteX67" fmla="*/ 954882 w 4606580"/>
                  <a:gd name="connsiteY67" fmla="*/ 1055826 h 1888435"/>
                  <a:gd name="connsiteX68" fmla="*/ 1028493 w 4606580"/>
                  <a:gd name="connsiteY68" fmla="*/ 1033670 h 1888435"/>
                  <a:gd name="connsiteX69" fmla="*/ 1147763 w 4606580"/>
                  <a:gd name="connsiteY69" fmla="*/ 1055826 h 1888435"/>
                  <a:gd name="connsiteX70" fmla="*/ 1276041 w 4606580"/>
                  <a:gd name="connsiteY70" fmla="*/ 1122190 h 1888435"/>
                  <a:gd name="connsiteX71" fmla="*/ 1412909 w 4606580"/>
                  <a:gd name="connsiteY71" fmla="*/ 1151697 h 1888435"/>
                  <a:gd name="connsiteX72" fmla="*/ 1555267 w 4606580"/>
                  <a:gd name="connsiteY72" fmla="*/ 1169608 h 1888435"/>
                  <a:gd name="connsiteX73" fmla="*/ 1650207 w 4606580"/>
                  <a:gd name="connsiteY73" fmla="*/ 1282044 h 1888435"/>
                  <a:gd name="connsiteX74" fmla="*/ 1740902 w 4606580"/>
                  <a:gd name="connsiteY74" fmla="*/ 1330187 h 1888435"/>
                  <a:gd name="connsiteX75" fmla="*/ 1838636 w 4606580"/>
                  <a:gd name="connsiteY75" fmla="*/ 1350893 h 1888435"/>
                  <a:gd name="connsiteX76" fmla="*/ 1992589 w 4606580"/>
                  <a:gd name="connsiteY76" fmla="*/ 1331843 h 1888435"/>
                  <a:gd name="connsiteX77" fmla="*/ 2174806 w 4606580"/>
                  <a:gd name="connsiteY77" fmla="*/ 1278110 h 1888435"/>
                  <a:gd name="connsiteX78" fmla="*/ 2319338 w 4606580"/>
                  <a:gd name="connsiteY78" fmla="*/ 1222513 h 1888435"/>
                  <a:gd name="connsiteX79" fmla="*/ 2457761 w 4606580"/>
                  <a:gd name="connsiteY79" fmla="*/ 1159669 h 1888435"/>
                  <a:gd name="connsiteX80" fmla="*/ 2648986 w 4606580"/>
                  <a:gd name="connsiteY80" fmla="*/ 1044437 h 1888435"/>
                  <a:gd name="connsiteX81" fmla="*/ 2777780 w 4606580"/>
                  <a:gd name="connsiteY81" fmla="*/ 1033670 h 1888435"/>
                  <a:gd name="connsiteX82" fmla="*/ 2934840 w 4606580"/>
                  <a:gd name="connsiteY82" fmla="*/ 1047958 h 1888435"/>
                  <a:gd name="connsiteX83" fmla="*/ 3045827 w 4606580"/>
                  <a:gd name="connsiteY83" fmla="*/ 1085022 h 1888435"/>
                  <a:gd name="connsiteX84" fmla="*/ 3168616 w 4606580"/>
                  <a:gd name="connsiteY84" fmla="*/ 1311965 h 1888435"/>
                  <a:gd name="connsiteX85" fmla="*/ 3173793 w 4606580"/>
                  <a:gd name="connsiteY85" fmla="*/ 1592642 h 1888435"/>
                  <a:gd name="connsiteX86" fmla="*/ 3225041 w 4606580"/>
                  <a:gd name="connsiteY86" fmla="*/ 1689652 h 1888435"/>
                  <a:gd name="connsiteX87" fmla="*/ 3344311 w 4606580"/>
                  <a:gd name="connsiteY87" fmla="*/ 1828800 h 1888435"/>
                  <a:gd name="connsiteX88" fmla="*/ 3433763 w 4606580"/>
                  <a:gd name="connsiteY88" fmla="*/ 1888435 h 1888435"/>
                  <a:gd name="connsiteX89" fmla="*/ 3572911 w 4606580"/>
                  <a:gd name="connsiteY89" fmla="*/ 1868556 h 1888435"/>
                  <a:gd name="connsiteX90" fmla="*/ 3751815 w 4606580"/>
                  <a:gd name="connsiteY90" fmla="*/ 1789043 h 1888435"/>
                  <a:gd name="connsiteX91" fmla="*/ 4049989 w 4606580"/>
                  <a:gd name="connsiteY91" fmla="*/ 1689652 h 1888435"/>
                  <a:gd name="connsiteX92" fmla="*/ 4228893 w 4606580"/>
                  <a:gd name="connsiteY92" fmla="*/ 1490870 h 1888435"/>
                  <a:gd name="connsiteX93" fmla="*/ 4298467 w 4606580"/>
                  <a:gd name="connsiteY93" fmla="*/ 1282148 h 1888435"/>
                  <a:gd name="connsiteX94" fmla="*/ 4308406 w 4606580"/>
                  <a:gd name="connsiteY94" fmla="*/ 1073426 h 1888435"/>
                  <a:gd name="connsiteX95" fmla="*/ 4328285 w 4606580"/>
                  <a:gd name="connsiteY95" fmla="*/ 884583 h 1888435"/>
                  <a:gd name="connsiteX96" fmla="*/ 4449107 w 4606580"/>
                  <a:gd name="connsiteY96" fmla="*/ 744192 h 1888435"/>
                  <a:gd name="connsiteX97" fmla="*/ 4546117 w 4606580"/>
                  <a:gd name="connsiteY97" fmla="*/ 544271 h 1888435"/>
                  <a:gd name="connsiteX98" fmla="*/ 4606580 w 4606580"/>
                  <a:gd name="connsiteY98" fmla="*/ 308113 h 1888435"/>
                  <a:gd name="connsiteX99" fmla="*/ 4576763 w 4606580"/>
                  <a:gd name="connsiteY99" fmla="*/ 119270 h 1888435"/>
                  <a:gd name="connsiteX100" fmla="*/ 4537006 w 4606580"/>
                  <a:gd name="connsiteY100" fmla="*/ 49696 h 1888435"/>
                  <a:gd name="connsiteX101" fmla="*/ 4477372 w 4606580"/>
                  <a:gd name="connsiteY101" fmla="*/ 19878 h 1888435"/>
                  <a:gd name="connsiteX102" fmla="*/ 4358102 w 4606580"/>
                  <a:gd name="connsiteY102" fmla="*/ 119270 h 1888435"/>
                  <a:gd name="connsiteX103" fmla="*/ 4258711 w 4606580"/>
                  <a:gd name="connsiteY103" fmla="*/ 188843 h 1888435"/>
                  <a:gd name="connsiteX104" fmla="*/ 4149380 w 4606580"/>
                  <a:gd name="connsiteY104" fmla="*/ 168965 h 1888435"/>
                  <a:gd name="connsiteX105" fmla="*/ 4069867 w 4606580"/>
                  <a:gd name="connsiteY105" fmla="*/ 99391 h 1888435"/>
                  <a:gd name="connsiteX106" fmla="*/ 4040050 w 4606580"/>
                  <a:gd name="connsiteY106" fmla="*/ 0 h 1888435"/>
                  <a:gd name="connsiteX107" fmla="*/ 3910841 w 4606580"/>
                  <a:gd name="connsiteY107" fmla="*/ 9939 h 1888435"/>
                  <a:gd name="connsiteX0" fmla="*/ 3910841 w 4606580"/>
                  <a:gd name="connsiteY0" fmla="*/ 9939 h 1888435"/>
                  <a:gd name="connsiteX1" fmla="*/ 3731937 w 4606580"/>
                  <a:gd name="connsiteY1" fmla="*/ 119270 h 1888435"/>
                  <a:gd name="connsiteX2" fmla="*/ 3503337 w 4606580"/>
                  <a:gd name="connsiteY2" fmla="*/ 218661 h 1888435"/>
                  <a:gd name="connsiteX3" fmla="*/ 3394006 w 4606580"/>
                  <a:gd name="connsiteY3" fmla="*/ 437322 h 1888435"/>
                  <a:gd name="connsiteX4" fmla="*/ 3261588 w 4606580"/>
                  <a:gd name="connsiteY4" fmla="*/ 566116 h 1888435"/>
                  <a:gd name="connsiteX5" fmla="*/ 3151844 w 4606580"/>
                  <a:gd name="connsiteY5" fmla="*/ 603906 h 1888435"/>
                  <a:gd name="connsiteX6" fmla="*/ 3076576 w 4606580"/>
                  <a:gd name="connsiteY6" fmla="*/ 598626 h 1888435"/>
                  <a:gd name="connsiteX7" fmla="*/ 3016320 w 4606580"/>
                  <a:gd name="connsiteY7" fmla="*/ 588376 h 1888435"/>
                  <a:gd name="connsiteX8" fmla="*/ 2946746 w 4606580"/>
                  <a:gd name="connsiteY8" fmla="*/ 546652 h 1888435"/>
                  <a:gd name="connsiteX9" fmla="*/ 2845594 w 4606580"/>
                  <a:gd name="connsiteY9" fmla="*/ 558144 h 1888435"/>
                  <a:gd name="connsiteX10" fmla="*/ 2778712 w 4606580"/>
                  <a:gd name="connsiteY10" fmla="*/ 610222 h 1888435"/>
                  <a:gd name="connsiteX11" fmla="*/ 2709863 w 4606580"/>
                  <a:gd name="connsiteY11" fmla="*/ 674826 h 1888435"/>
                  <a:gd name="connsiteX12" fmla="*/ 2640289 w 4606580"/>
                  <a:gd name="connsiteY12" fmla="*/ 709612 h 1888435"/>
                  <a:gd name="connsiteX13" fmla="*/ 2578894 w 4606580"/>
                  <a:gd name="connsiteY13" fmla="*/ 724832 h 1888435"/>
                  <a:gd name="connsiteX14" fmla="*/ 2519363 w 4606580"/>
                  <a:gd name="connsiteY14" fmla="*/ 715617 h 1888435"/>
                  <a:gd name="connsiteX15" fmla="*/ 2445544 w 4606580"/>
                  <a:gd name="connsiteY15" fmla="*/ 705782 h 1888435"/>
                  <a:gd name="connsiteX16" fmla="*/ 2369344 w 4606580"/>
                  <a:gd name="connsiteY16" fmla="*/ 667682 h 1888435"/>
                  <a:gd name="connsiteX17" fmla="*/ 2222535 w 4606580"/>
                  <a:gd name="connsiteY17" fmla="*/ 570568 h 1888435"/>
                  <a:gd name="connsiteX18" fmla="*/ 2062163 w 4606580"/>
                  <a:gd name="connsiteY18" fmla="*/ 477078 h 1888435"/>
                  <a:gd name="connsiteX19" fmla="*/ 1966395 w 4606580"/>
                  <a:gd name="connsiteY19" fmla="*/ 441671 h 1888435"/>
                  <a:gd name="connsiteX20" fmla="*/ 1823624 w 4606580"/>
                  <a:gd name="connsiteY20" fmla="*/ 401914 h 1888435"/>
                  <a:gd name="connsiteX21" fmla="*/ 1724233 w 4606580"/>
                  <a:gd name="connsiteY21" fmla="*/ 447261 h 1888435"/>
                  <a:gd name="connsiteX22" fmla="*/ 1679713 w 4606580"/>
                  <a:gd name="connsiteY22" fmla="*/ 489088 h 1888435"/>
                  <a:gd name="connsiteX23" fmla="*/ 1722680 w 4606580"/>
                  <a:gd name="connsiteY23" fmla="*/ 725971 h 1888435"/>
                  <a:gd name="connsiteX24" fmla="*/ 1734172 w 4606580"/>
                  <a:gd name="connsiteY24" fmla="*/ 874643 h 1888435"/>
                  <a:gd name="connsiteX25" fmla="*/ 1701972 w 4606580"/>
                  <a:gd name="connsiteY25" fmla="*/ 919990 h 1888435"/>
                  <a:gd name="connsiteX26" fmla="*/ 1628776 w 4606580"/>
                  <a:gd name="connsiteY26" fmla="*/ 958194 h 1888435"/>
                  <a:gd name="connsiteX27" fmla="*/ 1515511 w 4606580"/>
                  <a:gd name="connsiteY27" fmla="*/ 914400 h 1888435"/>
                  <a:gd name="connsiteX28" fmla="*/ 1423988 w 4606580"/>
                  <a:gd name="connsiteY28" fmla="*/ 836751 h 1888435"/>
                  <a:gd name="connsiteX29" fmla="*/ 1320352 w 4606580"/>
                  <a:gd name="connsiteY29" fmla="*/ 726799 h 1888435"/>
                  <a:gd name="connsiteX30" fmla="*/ 1190729 w 4606580"/>
                  <a:gd name="connsiteY30" fmla="*/ 599558 h 1888435"/>
                  <a:gd name="connsiteX31" fmla="*/ 1084608 w 4606580"/>
                  <a:gd name="connsiteY31" fmla="*/ 544271 h 1888435"/>
                  <a:gd name="connsiteX32" fmla="*/ 1018554 w 4606580"/>
                  <a:gd name="connsiteY32" fmla="*/ 377687 h 1888435"/>
                  <a:gd name="connsiteX33" fmla="*/ 958920 w 4606580"/>
                  <a:gd name="connsiteY33" fmla="*/ 278296 h 1888435"/>
                  <a:gd name="connsiteX34" fmla="*/ 909224 w 4606580"/>
                  <a:gd name="connsiteY34" fmla="*/ 238539 h 1888435"/>
                  <a:gd name="connsiteX35" fmla="*/ 864394 w 4606580"/>
                  <a:gd name="connsiteY35" fmla="*/ 236676 h 1888435"/>
                  <a:gd name="connsiteX36" fmla="*/ 829711 w 4606580"/>
                  <a:gd name="connsiteY36" fmla="*/ 278296 h 1888435"/>
                  <a:gd name="connsiteX37" fmla="*/ 759620 w 4606580"/>
                  <a:gd name="connsiteY37" fmla="*/ 358119 h 1888435"/>
                  <a:gd name="connsiteX38" fmla="*/ 706507 w 4606580"/>
                  <a:gd name="connsiteY38" fmla="*/ 347455 h 1888435"/>
                  <a:gd name="connsiteX39" fmla="*/ 642110 w 4606580"/>
                  <a:gd name="connsiteY39" fmla="*/ 347455 h 1888435"/>
                  <a:gd name="connsiteX40" fmla="*/ 606598 w 4606580"/>
                  <a:gd name="connsiteY40" fmla="*/ 419100 h 1888435"/>
                  <a:gd name="connsiteX41" fmla="*/ 528638 w 4606580"/>
                  <a:gd name="connsiteY41" fmla="*/ 534332 h 1888435"/>
                  <a:gd name="connsiteX42" fmla="*/ 450471 w 4606580"/>
                  <a:gd name="connsiteY42" fmla="*/ 546238 h 1888435"/>
                  <a:gd name="connsiteX43" fmla="*/ 349112 w 4606580"/>
                  <a:gd name="connsiteY43" fmla="*/ 553382 h 1888435"/>
                  <a:gd name="connsiteX44" fmla="*/ 311944 w 4606580"/>
                  <a:gd name="connsiteY44" fmla="*/ 486707 h 1888435"/>
                  <a:gd name="connsiteX45" fmla="*/ 268874 w 4606580"/>
                  <a:gd name="connsiteY45" fmla="*/ 389386 h 1888435"/>
                  <a:gd name="connsiteX46" fmla="*/ 213485 w 4606580"/>
                  <a:gd name="connsiteY46" fmla="*/ 298174 h 1888435"/>
                  <a:gd name="connsiteX47" fmla="*/ 154678 w 4606580"/>
                  <a:gd name="connsiteY47" fmla="*/ 176522 h 1888435"/>
                  <a:gd name="connsiteX48" fmla="*/ 121445 w 4606580"/>
                  <a:gd name="connsiteY48" fmla="*/ 134282 h 1888435"/>
                  <a:gd name="connsiteX49" fmla="*/ 54459 w 4606580"/>
                  <a:gd name="connsiteY49" fmla="*/ 149087 h 1888435"/>
                  <a:gd name="connsiteX50" fmla="*/ 19051 w 4606580"/>
                  <a:gd name="connsiteY50" fmla="*/ 195987 h 1888435"/>
                  <a:gd name="connsiteX51" fmla="*/ 0 w 4606580"/>
                  <a:gd name="connsiteY51" fmla="*/ 286268 h 1888435"/>
                  <a:gd name="connsiteX52" fmla="*/ 26194 w 4606580"/>
                  <a:gd name="connsiteY52" fmla="*/ 365263 h 1888435"/>
                  <a:gd name="connsiteX53" fmla="*/ 84276 w 4606580"/>
                  <a:gd name="connsiteY53" fmla="*/ 457200 h 1888435"/>
                  <a:gd name="connsiteX54" fmla="*/ 113679 w 4606580"/>
                  <a:gd name="connsiteY54" fmla="*/ 601111 h 1888435"/>
                  <a:gd name="connsiteX55" fmla="*/ 84276 w 4606580"/>
                  <a:gd name="connsiteY55" fmla="*/ 795130 h 1888435"/>
                  <a:gd name="connsiteX56" fmla="*/ 84276 w 4606580"/>
                  <a:gd name="connsiteY56" fmla="*/ 904461 h 1888435"/>
                  <a:gd name="connsiteX57" fmla="*/ 167412 w 4606580"/>
                  <a:gd name="connsiteY57" fmla="*/ 993913 h 1888435"/>
                  <a:gd name="connsiteX58" fmla="*/ 290513 w 4606580"/>
                  <a:gd name="connsiteY58" fmla="*/ 1032013 h 1888435"/>
                  <a:gd name="connsiteX59" fmla="*/ 402328 w 4606580"/>
                  <a:gd name="connsiteY59" fmla="*/ 1043609 h 1888435"/>
                  <a:gd name="connsiteX60" fmla="*/ 479460 w 4606580"/>
                  <a:gd name="connsiteY60" fmla="*/ 1065040 h 1888435"/>
                  <a:gd name="connsiteX61" fmla="*/ 509692 w 4606580"/>
                  <a:gd name="connsiteY61" fmla="*/ 1143000 h 1888435"/>
                  <a:gd name="connsiteX62" fmla="*/ 534332 w 4606580"/>
                  <a:gd name="connsiteY62" fmla="*/ 1247153 h 1888435"/>
                  <a:gd name="connsiteX63" fmla="*/ 609808 w 4606580"/>
                  <a:gd name="connsiteY63" fmla="*/ 1290845 h 1888435"/>
                  <a:gd name="connsiteX64" fmla="*/ 697293 w 4606580"/>
                  <a:gd name="connsiteY64" fmla="*/ 1250778 h 1888435"/>
                  <a:gd name="connsiteX65" fmla="*/ 784467 w 4606580"/>
                  <a:gd name="connsiteY65" fmla="*/ 1231624 h 1888435"/>
                  <a:gd name="connsiteX66" fmla="*/ 871538 w 4606580"/>
                  <a:gd name="connsiteY66" fmla="*/ 1131818 h 1888435"/>
                  <a:gd name="connsiteX67" fmla="*/ 954882 w 4606580"/>
                  <a:gd name="connsiteY67" fmla="*/ 1055826 h 1888435"/>
                  <a:gd name="connsiteX68" fmla="*/ 1028493 w 4606580"/>
                  <a:gd name="connsiteY68" fmla="*/ 1033670 h 1888435"/>
                  <a:gd name="connsiteX69" fmla="*/ 1147763 w 4606580"/>
                  <a:gd name="connsiteY69" fmla="*/ 1055826 h 1888435"/>
                  <a:gd name="connsiteX70" fmla="*/ 1276041 w 4606580"/>
                  <a:gd name="connsiteY70" fmla="*/ 1122190 h 1888435"/>
                  <a:gd name="connsiteX71" fmla="*/ 1412909 w 4606580"/>
                  <a:gd name="connsiteY71" fmla="*/ 1151697 h 1888435"/>
                  <a:gd name="connsiteX72" fmla="*/ 1555267 w 4606580"/>
                  <a:gd name="connsiteY72" fmla="*/ 1169608 h 1888435"/>
                  <a:gd name="connsiteX73" fmla="*/ 1650207 w 4606580"/>
                  <a:gd name="connsiteY73" fmla="*/ 1282044 h 1888435"/>
                  <a:gd name="connsiteX74" fmla="*/ 1740902 w 4606580"/>
                  <a:gd name="connsiteY74" fmla="*/ 1330187 h 1888435"/>
                  <a:gd name="connsiteX75" fmla="*/ 1838636 w 4606580"/>
                  <a:gd name="connsiteY75" fmla="*/ 1350893 h 1888435"/>
                  <a:gd name="connsiteX76" fmla="*/ 1992589 w 4606580"/>
                  <a:gd name="connsiteY76" fmla="*/ 1331843 h 1888435"/>
                  <a:gd name="connsiteX77" fmla="*/ 2174806 w 4606580"/>
                  <a:gd name="connsiteY77" fmla="*/ 1278110 h 1888435"/>
                  <a:gd name="connsiteX78" fmla="*/ 2319338 w 4606580"/>
                  <a:gd name="connsiteY78" fmla="*/ 1222513 h 1888435"/>
                  <a:gd name="connsiteX79" fmla="*/ 2457761 w 4606580"/>
                  <a:gd name="connsiteY79" fmla="*/ 1159669 h 1888435"/>
                  <a:gd name="connsiteX80" fmla="*/ 2648986 w 4606580"/>
                  <a:gd name="connsiteY80" fmla="*/ 1044437 h 1888435"/>
                  <a:gd name="connsiteX81" fmla="*/ 2777780 w 4606580"/>
                  <a:gd name="connsiteY81" fmla="*/ 1033670 h 1888435"/>
                  <a:gd name="connsiteX82" fmla="*/ 2934840 w 4606580"/>
                  <a:gd name="connsiteY82" fmla="*/ 1047958 h 1888435"/>
                  <a:gd name="connsiteX83" fmla="*/ 3045827 w 4606580"/>
                  <a:gd name="connsiteY83" fmla="*/ 1085022 h 1888435"/>
                  <a:gd name="connsiteX84" fmla="*/ 3168616 w 4606580"/>
                  <a:gd name="connsiteY84" fmla="*/ 1311965 h 1888435"/>
                  <a:gd name="connsiteX85" fmla="*/ 3173793 w 4606580"/>
                  <a:gd name="connsiteY85" fmla="*/ 1592642 h 1888435"/>
                  <a:gd name="connsiteX86" fmla="*/ 3225041 w 4606580"/>
                  <a:gd name="connsiteY86" fmla="*/ 1689652 h 1888435"/>
                  <a:gd name="connsiteX87" fmla="*/ 3344311 w 4606580"/>
                  <a:gd name="connsiteY87" fmla="*/ 1828800 h 1888435"/>
                  <a:gd name="connsiteX88" fmla="*/ 3433763 w 4606580"/>
                  <a:gd name="connsiteY88" fmla="*/ 1888435 h 1888435"/>
                  <a:gd name="connsiteX89" fmla="*/ 3572911 w 4606580"/>
                  <a:gd name="connsiteY89" fmla="*/ 1868556 h 1888435"/>
                  <a:gd name="connsiteX90" fmla="*/ 3751815 w 4606580"/>
                  <a:gd name="connsiteY90" fmla="*/ 1789043 h 1888435"/>
                  <a:gd name="connsiteX91" fmla="*/ 4049989 w 4606580"/>
                  <a:gd name="connsiteY91" fmla="*/ 1689652 h 1888435"/>
                  <a:gd name="connsiteX92" fmla="*/ 4228893 w 4606580"/>
                  <a:gd name="connsiteY92" fmla="*/ 1490870 h 1888435"/>
                  <a:gd name="connsiteX93" fmla="*/ 4298467 w 4606580"/>
                  <a:gd name="connsiteY93" fmla="*/ 1282148 h 1888435"/>
                  <a:gd name="connsiteX94" fmla="*/ 4308406 w 4606580"/>
                  <a:gd name="connsiteY94" fmla="*/ 1073426 h 1888435"/>
                  <a:gd name="connsiteX95" fmla="*/ 4328285 w 4606580"/>
                  <a:gd name="connsiteY95" fmla="*/ 884583 h 1888435"/>
                  <a:gd name="connsiteX96" fmla="*/ 4449107 w 4606580"/>
                  <a:gd name="connsiteY96" fmla="*/ 744192 h 1888435"/>
                  <a:gd name="connsiteX97" fmla="*/ 4546117 w 4606580"/>
                  <a:gd name="connsiteY97" fmla="*/ 544271 h 1888435"/>
                  <a:gd name="connsiteX98" fmla="*/ 4593432 w 4606580"/>
                  <a:gd name="connsiteY98" fmla="*/ 417651 h 1888435"/>
                  <a:gd name="connsiteX99" fmla="*/ 4606580 w 4606580"/>
                  <a:gd name="connsiteY99" fmla="*/ 308113 h 1888435"/>
                  <a:gd name="connsiteX100" fmla="*/ 4576763 w 4606580"/>
                  <a:gd name="connsiteY100" fmla="*/ 119270 h 1888435"/>
                  <a:gd name="connsiteX101" fmla="*/ 4537006 w 4606580"/>
                  <a:gd name="connsiteY101" fmla="*/ 49696 h 1888435"/>
                  <a:gd name="connsiteX102" fmla="*/ 4477372 w 4606580"/>
                  <a:gd name="connsiteY102" fmla="*/ 19878 h 1888435"/>
                  <a:gd name="connsiteX103" fmla="*/ 4358102 w 4606580"/>
                  <a:gd name="connsiteY103" fmla="*/ 119270 h 1888435"/>
                  <a:gd name="connsiteX104" fmla="*/ 4258711 w 4606580"/>
                  <a:gd name="connsiteY104" fmla="*/ 188843 h 1888435"/>
                  <a:gd name="connsiteX105" fmla="*/ 4149380 w 4606580"/>
                  <a:gd name="connsiteY105" fmla="*/ 168965 h 1888435"/>
                  <a:gd name="connsiteX106" fmla="*/ 4069867 w 4606580"/>
                  <a:gd name="connsiteY106" fmla="*/ 99391 h 1888435"/>
                  <a:gd name="connsiteX107" fmla="*/ 4040050 w 4606580"/>
                  <a:gd name="connsiteY107" fmla="*/ 0 h 1888435"/>
                  <a:gd name="connsiteX108" fmla="*/ 3910841 w 4606580"/>
                  <a:gd name="connsiteY108" fmla="*/ 9939 h 1888435"/>
                  <a:gd name="connsiteX0" fmla="*/ 3910841 w 4606580"/>
                  <a:gd name="connsiteY0" fmla="*/ 9939 h 1888435"/>
                  <a:gd name="connsiteX1" fmla="*/ 3731937 w 4606580"/>
                  <a:gd name="connsiteY1" fmla="*/ 119270 h 1888435"/>
                  <a:gd name="connsiteX2" fmla="*/ 3503337 w 4606580"/>
                  <a:gd name="connsiteY2" fmla="*/ 218661 h 1888435"/>
                  <a:gd name="connsiteX3" fmla="*/ 3394006 w 4606580"/>
                  <a:gd name="connsiteY3" fmla="*/ 437322 h 1888435"/>
                  <a:gd name="connsiteX4" fmla="*/ 3261588 w 4606580"/>
                  <a:gd name="connsiteY4" fmla="*/ 566116 h 1888435"/>
                  <a:gd name="connsiteX5" fmla="*/ 3151844 w 4606580"/>
                  <a:gd name="connsiteY5" fmla="*/ 603906 h 1888435"/>
                  <a:gd name="connsiteX6" fmla="*/ 3076576 w 4606580"/>
                  <a:gd name="connsiteY6" fmla="*/ 598626 h 1888435"/>
                  <a:gd name="connsiteX7" fmla="*/ 3016320 w 4606580"/>
                  <a:gd name="connsiteY7" fmla="*/ 588376 h 1888435"/>
                  <a:gd name="connsiteX8" fmla="*/ 2946746 w 4606580"/>
                  <a:gd name="connsiteY8" fmla="*/ 546652 h 1888435"/>
                  <a:gd name="connsiteX9" fmla="*/ 2845594 w 4606580"/>
                  <a:gd name="connsiteY9" fmla="*/ 558144 h 1888435"/>
                  <a:gd name="connsiteX10" fmla="*/ 2778712 w 4606580"/>
                  <a:gd name="connsiteY10" fmla="*/ 610222 h 1888435"/>
                  <a:gd name="connsiteX11" fmla="*/ 2709863 w 4606580"/>
                  <a:gd name="connsiteY11" fmla="*/ 674826 h 1888435"/>
                  <a:gd name="connsiteX12" fmla="*/ 2640289 w 4606580"/>
                  <a:gd name="connsiteY12" fmla="*/ 709612 h 1888435"/>
                  <a:gd name="connsiteX13" fmla="*/ 2578894 w 4606580"/>
                  <a:gd name="connsiteY13" fmla="*/ 724832 h 1888435"/>
                  <a:gd name="connsiteX14" fmla="*/ 2519363 w 4606580"/>
                  <a:gd name="connsiteY14" fmla="*/ 715617 h 1888435"/>
                  <a:gd name="connsiteX15" fmla="*/ 2445544 w 4606580"/>
                  <a:gd name="connsiteY15" fmla="*/ 705782 h 1888435"/>
                  <a:gd name="connsiteX16" fmla="*/ 2369344 w 4606580"/>
                  <a:gd name="connsiteY16" fmla="*/ 667682 h 1888435"/>
                  <a:gd name="connsiteX17" fmla="*/ 2222535 w 4606580"/>
                  <a:gd name="connsiteY17" fmla="*/ 570568 h 1888435"/>
                  <a:gd name="connsiteX18" fmla="*/ 2062163 w 4606580"/>
                  <a:gd name="connsiteY18" fmla="*/ 477078 h 1888435"/>
                  <a:gd name="connsiteX19" fmla="*/ 1966395 w 4606580"/>
                  <a:gd name="connsiteY19" fmla="*/ 441671 h 1888435"/>
                  <a:gd name="connsiteX20" fmla="*/ 1823624 w 4606580"/>
                  <a:gd name="connsiteY20" fmla="*/ 401914 h 1888435"/>
                  <a:gd name="connsiteX21" fmla="*/ 1724233 w 4606580"/>
                  <a:gd name="connsiteY21" fmla="*/ 447261 h 1888435"/>
                  <a:gd name="connsiteX22" fmla="*/ 1679713 w 4606580"/>
                  <a:gd name="connsiteY22" fmla="*/ 489088 h 1888435"/>
                  <a:gd name="connsiteX23" fmla="*/ 1722680 w 4606580"/>
                  <a:gd name="connsiteY23" fmla="*/ 725971 h 1888435"/>
                  <a:gd name="connsiteX24" fmla="*/ 1734172 w 4606580"/>
                  <a:gd name="connsiteY24" fmla="*/ 874643 h 1888435"/>
                  <a:gd name="connsiteX25" fmla="*/ 1701972 w 4606580"/>
                  <a:gd name="connsiteY25" fmla="*/ 919990 h 1888435"/>
                  <a:gd name="connsiteX26" fmla="*/ 1628776 w 4606580"/>
                  <a:gd name="connsiteY26" fmla="*/ 958194 h 1888435"/>
                  <a:gd name="connsiteX27" fmla="*/ 1515511 w 4606580"/>
                  <a:gd name="connsiteY27" fmla="*/ 914400 h 1888435"/>
                  <a:gd name="connsiteX28" fmla="*/ 1423988 w 4606580"/>
                  <a:gd name="connsiteY28" fmla="*/ 836751 h 1888435"/>
                  <a:gd name="connsiteX29" fmla="*/ 1320352 w 4606580"/>
                  <a:gd name="connsiteY29" fmla="*/ 726799 h 1888435"/>
                  <a:gd name="connsiteX30" fmla="*/ 1190729 w 4606580"/>
                  <a:gd name="connsiteY30" fmla="*/ 599558 h 1888435"/>
                  <a:gd name="connsiteX31" fmla="*/ 1084608 w 4606580"/>
                  <a:gd name="connsiteY31" fmla="*/ 544271 h 1888435"/>
                  <a:gd name="connsiteX32" fmla="*/ 1018554 w 4606580"/>
                  <a:gd name="connsiteY32" fmla="*/ 377687 h 1888435"/>
                  <a:gd name="connsiteX33" fmla="*/ 958920 w 4606580"/>
                  <a:gd name="connsiteY33" fmla="*/ 278296 h 1888435"/>
                  <a:gd name="connsiteX34" fmla="*/ 909224 w 4606580"/>
                  <a:gd name="connsiteY34" fmla="*/ 238539 h 1888435"/>
                  <a:gd name="connsiteX35" fmla="*/ 864394 w 4606580"/>
                  <a:gd name="connsiteY35" fmla="*/ 236676 h 1888435"/>
                  <a:gd name="connsiteX36" fmla="*/ 829711 w 4606580"/>
                  <a:gd name="connsiteY36" fmla="*/ 278296 h 1888435"/>
                  <a:gd name="connsiteX37" fmla="*/ 759620 w 4606580"/>
                  <a:gd name="connsiteY37" fmla="*/ 358119 h 1888435"/>
                  <a:gd name="connsiteX38" fmla="*/ 706507 w 4606580"/>
                  <a:gd name="connsiteY38" fmla="*/ 347455 h 1888435"/>
                  <a:gd name="connsiteX39" fmla="*/ 642110 w 4606580"/>
                  <a:gd name="connsiteY39" fmla="*/ 347455 h 1888435"/>
                  <a:gd name="connsiteX40" fmla="*/ 606598 w 4606580"/>
                  <a:gd name="connsiteY40" fmla="*/ 419100 h 1888435"/>
                  <a:gd name="connsiteX41" fmla="*/ 528638 w 4606580"/>
                  <a:gd name="connsiteY41" fmla="*/ 534332 h 1888435"/>
                  <a:gd name="connsiteX42" fmla="*/ 450471 w 4606580"/>
                  <a:gd name="connsiteY42" fmla="*/ 546238 h 1888435"/>
                  <a:gd name="connsiteX43" fmla="*/ 349112 w 4606580"/>
                  <a:gd name="connsiteY43" fmla="*/ 553382 h 1888435"/>
                  <a:gd name="connsiteX44" fmla="*/ 311944 w 4606580"/>
                  <a:gd name="connsiteY44" fmla="*/ 486707 h 1888435"/>
                  <a:gd name="connsiteX45" fmla="*/ 268874 w 4606580"/>
                  <a:gd name="connsiteY45" fmla="*/ 389386 h 1888435"/>
                  <a:gd name="connsiteX46" fmla="*/ 213485 w 4606580"/>
                  <a:gd name="connsiteY46" fmla="*/ 298174 h 1888435"/>
                  <a:gd name="connsiteX47" fmla="*/ 154678 w 4606580"/>
                  <a:gd name="connsiteY47" fmla="*/ 176522 h 1888435"/>
                  <a:gd name="connsiteX48" fmla="*/ 121445 w 4606580"/>
                  <a:gd name="connsiteY48" fmla="*/ 134282 h 1888435"/>
                  <a:gd name="connsiteX49" fmla="*/ 54459 w 4606580"/>
                  <a:gd name="connsiteY49" fmla="*/ 149087 h 1888435"/>
                  <a:gd name="connsiteX50" fmla="*/ 19051 w 4606580"/>
                  <a:gd name="connsiteY50" fmla="*/ 195987 h 1888435"/>
                  <a:gd name="connsiteX51" fmla="*/ 0 w 4606580"/>
                  <a:gd name="connsiteY51" fmla="*/ 286268 h 1888435"/>
                  <a:gd name="connsiteX52" fmla="*/ 26194 w 4606580"/>
                  <a:gd name="connsiteY52" fmla="*/ 365263 h 1888435"/>
                  <a:gd name="connsiteX53" fmla="*/ 84276 w 4606580"/>
                  <a:gd name="connsiteY53" fmla="*/ 457200 h 1888435"/>
                  <a:gd name="connsiteX54" fmla="*/ 113679 w 4606580"/>
                  <a:gd name="connsiteY54" fmla="*/ 601111 h 1888435"/>
                  <a:gd name="connsiteX55" fmla="*/ 84276 w 4606580"/>
                  <a:gd name="connsiteY55" fmla="*/ 795130 h 1888435"/>
                  <a:gd name="connsiteX56" fmla="*/ 84276 w 4606580"/>
                  <a:gd name="connsiteY56" fmla="*/ 904461 h 1888435"/>
                  <a:gd name="connsiteX57" fmla="*/ 167412 w 4606580"/>
                  <a:gd name="connsiteY57" fmla="*/ 993913 h 1888435"/>
                  <a:gd name="connsiteX58" fmla="*/ 290513 w 4606580"/>
                  <a:gd name="connsiteY58" fmla="*/ 1032013 h 1888435"/>
                  <a:gd name="connsiteX59" fmla="*/ 402328 w 4606580"/>
                  <a:gd name="connsiteY59" fmla="*/ 1043609 h 1888435"/>
                  <a:gd name="connsiteX60" fmla="*/ 479460 w 4606580"/>
                  <a:gd name="connsiteY60" fmla="*/ 1065040 h 1888435"/>
                  <a:gd name="connsiteX61" fmla="*/ 509692 w 4606580"/>
                  <a:gd name="connsiteY61" fmla="*/ 1143000 h 1888435"/>
                  <a:gd name="connsiteX62" fmla="*/ 534332 w 4606580"/>
                  <a:gd name="connsiteY62" fmla="*/ 1247153 h 1888435"/>
                  <a:gd name="connsiteX63" fmla="*/ 609808 w 4606580"/>
                  <a:gd name="connsiteY63" fmla="*/ 1290845 h 1888435"/>
                  <a:gd name="connsiteX64" fmla="*/ 697293 w 4606580"/>
                  <a:gd name="connsiteY64" fmla="*/ 1250778 h 1888435"/>
                  <a:gd name="connsiteX65" fmla="*/ 784467 w 4606580"/>
                  <a:gd name="connsiteY65" fmla="*/ 1231624 h 1888435"/>
                  <a:gd name="connsiteX66" fmla="*/ 871538 w 4606580"/>
                  <a:gd name="connsiteY66" fmla="*/ 1131818 h 1888435"/>
                  <a:gd name="connsiteX67" fmla="*/ 954882 w 4606580"/>
                  <a:gd name="connsiteY67" fmla="*/ 1055826 h 1888435"/>
                  <a:gd name="connsiteX68" fmla="*/ 1028493 w 4606580"/>
                  <a:gd name="connsiteY68" fmla="*/ 1033670 h 1888435"/>
                  <a:gd name="connsiteX69" fmla="*/ 1147763 w 4606580"/>
                  <a:gd name="connsiteY69" fmla="*/ 1055826 h 1888435"/>
                  <a:gd name="connsiteX70" fmla="*/ 1276041 w 4606580"/>
                  <a:gd name="connsiteY70" fmla="*/ 1122190 h 1888435"/>
                  <a:gd name="connsiteX71" fmla="*/ 1412909 w 4606580"/>
                  <a:gd name="connsiteY71" fmla="*/ 1151697 h 1888435"/>
                  <a:gd name="connsiteX72" fmla="*/ 1555267 w 4606580"/>
                  <a:gd name="connsiteY72" fmla="*/ 1169608 h 1888435"/>
                  <a:gd name="connsiteX73" fmla="*/ 1650207 w 4606580"/>
                  <a:gd name="connsiteY73" fmla="*/ 1282044 h 1888435"/>
                  <a:gd name="connsiteX74" fmla="*/ 1740902 w 4606580"/>
                  <a:gd name="connsiteY74" fmla="*/ 1330187 h 1888435"/>
                  <a:gd name="connsiteX75" fmla="*/ 1838636 w 4606580"/>
                  <a:gd name="connsiteY75" fmla="*/ 1350893 h 1888435"/>
                  <a:gd name="connsiteX76" fmla="*/ 1992589 w 4606580"/>
                  <a:gd name="connsiteY76" fmla="*/ 1331843 h 1888435"/>
                  <a:gd name="connsiteX77" fmla="*/ 2174806 w 4606580"/>
                  <a:gd name="connsiteY77" fmla="*/ 1278110 h 1888435"/>
                  <a:gd name="connsiteX78" fmla="*/ 2319338 w 4606580"/>
                  <a:gd name="connsiteY78" fmla="*/ 1222513 h 1888435"/>
                  <a:gd name="connsiteX79" fmla="*/ 2457761 w 4606580"/>
                  <a:gd name="connsiteY79" fmla="*/ 1159669 h 1888435"/>
                  <a:gd name="connsiteX80" fmla="*/ 2648986 w 4606580"/>
                  <a:gd name="connsiteY80" fmla="*/ 1044437 h 1888435"/>
                  <a:gd name="connsiteX81" fmla="*/ 2777780 w 4606580"/>
                  <a:gd name="connsiteY81" fmla="*/ 1033670 h 1888435"/>
                  <a:gd name="connsiteX82" fmla="*/ 2934840 w 4606580"/>
                  <a:gd name="connsiteY82" fmla="*/ 1047958 h 1888435"/>
                  <a:gd name="connsiteX83" fmla="*/ 3045827 w 4606580"/>
                  <a:gd name="connsiteY83" fmla="*/ 1085022 h 1888435"/>
                  <a:gd name="connsiteX84" fmla="*/ 3168616 w 4606580"/>
                  <a:gd name="connsiteY84" fmla="*/ 1311965 h 1888435"/>
                  <a:gd name="connsiteX85" fmla="*/ 3173793 w 4606580"/>
                  <a:gd name="connsiteY85" fmla="*/ 1592642 h 1888435"/>
                  <a:gd name="connsiteX86" fmla="*/ 3225041 w 4606580"/>
                  <a:gd name="connsiteY86" fmla="*/ 1689652 h 1888435"/>
                  <a:gd name="connsiteX87" fmla="*/ 3344311 w 4606580"/>
                  <a:gd name="connsiteY87" fmla="*/ 1828800 h 1888435"/>
                  <a:gd name="connsiteX88" fmla="*/ 3433763 w 4606580"/>
                  <a:gd name="connsiteY88" fmla="*/ 1888435 h 1888435"/>
                  <a:gd name="connsiteX89" fmla="*/ 3572911 w 4606580"/>
                  <a:gd name="connsiteY89" fmla="*/ 1868556 h 1888435"/>
                  <a:gd name="connsiteX90" fmla="*/ 3751815 w 4606580"/>
                  <a:gd name="connsiteY90" fmla="*/ 1789043 h 1888435"/>
                  <a:gd name="connsiteX91" fmla="*/ 4049989 w 4606580"/>
                  <a:gd name="connsiteY91" fmla="*/ 1689652 h 1888435"/>
                  <a:gd name="connsiteX92" fmla="*/ 4228893 w 4606580"/>
                  <a:gd name="connsiteY92" fmla="*/ 1490870 h 1888435"/>
                  <a:gd name="connsiteX93" fmla="*/ 4298467 w 4606580"/>
                  <a:gd name="connsiteY93" fmla="*/ 1282148 h 1888435"/>
                  <a:gd name="connsiteX94" fmla="*/ 4308406 w 4606580"/>
                  <a:gd name="connsiteY94" fmla="*/ 1073426 h 1888435"/>
                  <a:gd name="connsiteX95" fmla="*/ 4328285 w 4606580"/>
                  <a:gd name="connsiteY95" fmla="*/ 884583 h 1888435"/>
                  <a:gd name="connsiteX96" fmla="*/ 4449107 w 4606580"/>
                  <a:gd name="connsiteY96" fmla="*/ 744192 h 1888435"/>
                  <a:gd name="connsiteX97" fmla="*/ 4546117 w 4606580"/>
                  <a:gd name="connsiteY97" fmla="*/ 544271 h 1888435"/>
                  <a:gd name="connsiteX98" fmla="*/ 4593432 w 4606580"/>
                  <a:gd name="connsiteY98" fmla="*/ 417651 h 1888435"/>
                  <a:gd name="connsiteX99" fmla="*/ 4606580 w 4606580"/>
                  <a:gd name="connsiteY99" fmla="*/ 308113 h 1888435"/>
                  <a:gd name="connsiteX100" fmla="*/ 4576763 w 4606580"/>
                  <a:gd name="connsiteY100" fmla="*/ 119270 h 1888435"/>
                  <a:gd name="connsiteX101" fmla="*/ 4537006 w 4606580"/>
                  <a:gd name="connsiteY101" fmla="*/ 49696 h 1888435"/>
                  <a:gd name="connsiteX102" fmla="*/ 4477372 w 4606580"/>
                  <a:gd name="connsiteY102" fmla="*/ 19878 h 1888435"/>
                  <a:gd name="connsiteX103" fmla="*/ 4358102 w 4606580"/>
                  <a:gd name="connsiteY103" fmla="*/ 119270 h 1888435"/>
                  <a:gd name="connsiteX104" fmla="*/ 4258711 w 4606580"/>
                  <a:gd name="connsiteY104" fmla="*/ 219799 h 1888435"/>
                  <a:gd name="connsiteX105" fmla="*/ 4149380 w 4606580"/>
                  <a:gd name="connsiteY105" fmla="*/ 168965 h 1888435"/>
                  <a:gd name="connsiteX106" fmla="*/ 4069867 w 4606580"/>
                  <a:gd name="connsiteY106" fmla="*/ 99391 h 1888435"/>
                  <a:gd name="connsiteX107" fmla="*/ 4040050 w 4606580"/>
                  <a:gd name="connsiteY107" fmla="*/ 0 h 1888435"/>
                  <a:gd name="connsiteX108" fmla="*/ 3910841 w 4606580"/>
                  <a:gd name="connsiteY108" fmla="*/ 9939 h 1888435"/>
                  <a:gd name="connsiteX0" fmla="*/ 3910841 w 4606580"/>
                  <a:gd name="connsiteY0" fmla="*/ 9939 h 1888435"/>
                  <a:gd name="connsiteX1" fmla="*/ 3731937 w 4606580"/>
                  <a:gd name="connsiteY1" fmla="*/ 119270 h 1888435"/>
                  <a:gd name="connsiteX2" fmla="*/ 3503337 w 4606580"/>
                  <a:gd name="connsiteY2" fmla="*/ 218661 h 1888435"/>
                  <a:gd name="connsiteX3" fmla="*/ 3394006 w 4606580"/>
                  <a:gd name="connsiteY3" fmla="*/ 437322 h 1888435"/>
                  <a:gd name="connsiteX4" fmla="*/ 3261588 w 4606580"/>
                  <a:gd name="connsiteY4" fmla="*/ 566116 h 1888435"/>
                  <a:gd name="connsiteX5" fmla="*/ 3151844 w 4606580"/>
                  <a:gd name="connsiteY5" fmla="*/ 603906 h 1888435"/>
                  <a:gd name="connsiteX6" fmla="*/ 3076576 w 4606580"/>
                  <a:gd name="connsiteY6" fmla="*/ 598626 h 1888435"/>
                  <a:gd name="connsiteX7" fmla="*/ 3016320 w 4606580"/>
                  <a:gd name="connsiteY7" fmla="*/ 588376 h 1888435"/>
                  <a:gd name="connsiteX8" fmla="*/ 2946746 w 4606580"/>
                  <a:gd name="connsiteY8" fmla="*/ 546652 h 1888435"/>
                  <a:gd name="connsiteX9" fmla="*/ 2845594 w 4606580"/>
                  <a:gd name="connsiteY9" fmla="*/ 558144 h 1888435"/>
                  <a:gd name="connsiteX10" fmla="*/ 2778712 w 4606580"/>
                  <a:gd name="connsiteY10" fmla="*/ 610222 h 1888435"/>
                  <a:gd name="connsiteX11" fmla="*/ 2709863 w 4606580"/>
                  <a:gd name="connsiteY11" fmla="*/ 674826 h 1888435"/>
                  <a:gd name="connsiteX12" fmla="*/ 2640289 w 4606580"/>
                  <a:gd name="connsiteY12" fmla="*/ 709612 h 1888435"/>
                  <a:gd name="connsiteX13" fmla="*/ 2578894 w 4606580"/>
                  <a:gd name="connsiteY13" fmla="*/ 724832 h 1888435"/>
                  <a:gd name="connsiteX14" fmla="*/ 2519363 w 4606580"/>
                  <a:gd name="connsiteY14" fmla="*/ 715617 h 1888435"/>
                  <a:gd name="connsiteX15" fmla="*/ 2445544 w 4606580"/>
                  <a:gd name="connsiteY15" fmla="*/ 705782 h 1888435"/>
                  <a:gd name="connsiteX16" fmla="*/ 2369344 w 4606580"/>
                  <a:gd name="connsiteY16" fmla="*/ 667682 h 1888435"/>
                  <a:gd name="connsiteX17" fmla="*/ 2222535 w 4606580"/>
                  <a:gd name="connsiteY17" fmla="*/ 570568 h 1888435"/>
                  <a:gd name="connsiteX18" fmla="*/ 2062163 w 4606580"/>
                  <a:gd name="connsiteY18" fmla="*/ 477078 h 1888435"/>
                  <a:gd name="connsiteX19" fmla="*/ 1966395 w 4606580"/>
                  <a:gd name="connsiteY19" fmla="*/ 441671 h 1888435"/>
                  <a:gd name="connsiteX20" fmla="*/ 1823624 w 4606580"/>
                  <a:gd name="connsiteY20" fmla="*/ 401914 h 1888435"/>
                  <a:gd name="connsiteX21" fmla="*/ 1724233 w 4606580"/>
                  <a:gd name="connsiteY21" fmla="*/ 447261 h 1888435"/>
                  <a:gd name="connsiteX22" fmla="*/ 1679713 w 4606580"/>
                  <a:gd name="connsiteY22" fmla="*/ 489088 h 1888435"/>
                  <a:gd name="connsiteX23" fmla="*/ 1722680 w 4606580"/>
                  <a:gd name="connsiteY23" fmla="*/ 725971 h 1888435"/>
                  <a:gd name="connsiteX24" fmla="*/ 1734172 w 4606580"/>
                  <a:gd name="connsiteY24" fmla="*/ 874643 h 1888435"/>
                  <a:gd name="connsiteX25" fmla="*/ 1701972 w 4606580"/>
                  <a:gd name="connsiteY25" fmla="*/ 919990 h 1888435"/>
                  <a:gd name="connsiteX26" fmla="*/ 1628776 w 4606580"/>
                  <a:gd name="connsiteY26" fmla="*/ 958194 h 1888435"/>
                  <a:gd name="connsiteX27" fmla="*/ 1515511 w 4606580"/>
                  <a:gd name="connsiteY27" fmla="*/ 914400 h 1888435"/>
                  <a:gd name="connsiteX28" fmla="*/ 1423988 w 4606580"/>
                  <a:gd name="connsiteY28" fmla="*/ 836751 h 1888435"/>
                  <a:gd name="connsiteX29" fmla="*/ 1320352 w 4606580"/>
                  <a:gd name="connsiteY29" fmla="*/ 726799 h 1888435"/>
                  <a:gd name="connsiteX30" fmla="*/ 1190729 w 4606580"/>
                  <a:gd name="connsiteY30" fmla="*/ 599558 h 1888435"/>
                  <a:gd name="connsiteX31" fmla="*/ 1084608 w 4606580"/>
                  <a:gd name="connsiteY31" fmla="*/ 544271 h 1888435"/>
                  <a:gd name="connsiteX32" fmla="*/ 1018554 w 4606580"/>
                  <a:gd name="connsiteY32" fmla="*/ 377687 h 1888435"/>
                  <a:gd name="connsiteX33" fmla="*/ 958920 w 4606580"/>
                  <a:gd name="connsiteY33" fmla="*/ 278296 h 1888435"/>
                  <a:gd name="connsiteX34" fmla="*/ 909224 w 4606580"/>
                  <a:gd name="connsiteY34" fmla="*/ 238539 h 1888435"/>
                  <a:gd name="connsiteX35" fmla="*/ 864394 w 4606580"/>
                  <a:gd name="connsiteY35" fmla="*/ 236676 h 1888435"/>
                  <a:gd name="connsiteX36" fmla="*/ 829711 w 4606580"/>
                  <a:gd name="connsiteY36" fmla="*/ 278296 h 1888435"/>
                  <a:gd name="connsiteX37" fmla="*/ 759620 w 4606580"/>
                  <a:gd name="connsiteY37" fmla="*/ 358119 h 1888435"/>
                  <a:gd name="connsiteX38" fmla="*/ 706507 w 4606580"/>
                  <a:gd name="connsiteY38" fmla="*/ 347455 h 1888435"/>
                  <a:gd name="connsiteX39" fmla="*/ 642110 w 4606580"/>
                  <a:gd name="connsiteY39" fmla="*/ 347455 h 1888435"/>
                  <a:gd name="connsiteX40" fmla="*/ 606598 w 4606580"/>
                  <a:gd name="connsiteY40" fmla="*/ 419100 h 1888435"/>
                  <a:gd name="connsiteX41" fmla="*/ 528638 w 4606580"/>
                  <a:gd name="connsiteY41" fmla="*/ 534332 h 1888435"/>
                  <a:gd name="connsiteX42" fmla="*/ 450471 w 4606580"/>
                  <a:gd name="connsiteY42" fmla="*/ 546238 h 1888435"/>
                  <a:gd name="connsiteX43" fmla="*/ 349112 w 4606580"/>
                  <a:gd name="connsiteY43" fmla="*/ 553382 h 1888435"/>
                  <a:gd name="connsiteX44" fmla="*/ 311944 w 4606580"/>
                  <a:gd name="connsiteY44" fmla="*/ 486707 h 1888435"/>
                  <a:gd name="connsiteX45" fmla="*/ 268874 w 4606580"/>
                  <a:gd name="connsiteY45" fmla="*/ 389386 h 1888435"/>
                  <a:gd name="connsiteX46" fmla="*/ 213485 w 4606580"/>
                  <a:gd name="connsiteY46" fmla="*/ 298174 h 1888435"/>
                  <a:gd name="connsiteX47" fmla="*/ 154678 w 4606580"/>
                  <a:gd name="connsiteY47" fmla="*/ 176522 h 1888435"/>
                  <a:gd name="connsiteX48" fmla="*/ 121445 w 4606580"/>
                  <a:gd name="connsiteY48" fmla="*/ 134282 h 1888435"/>
                  <a:gd name="connsiteX49" fmla="*/ 54459 w 4606580"/>
                  <a:gd name="connsiteY49" fmla="*/ 149087 h 1888435"/>
                  <a:gd name="connsiteX50" fmla="*/ 19051 w 4606580"/>
                  <a:gd name="connsiteY50" fmla="*/ 195987 h 1888435"/>
                  <a:gd name="connsiteX51" fmla="*/ 0 w 4606580"/>
                  <a:gd name="connsiteY51" fmla="*/ 286268 h 1888435"/>
                  <a:gd name="connsiteX52" fmla="*/ 26194 w 4606580"/>
                  <a:gd name="connsiteY52" fmla="*/ 365263 h 1888435"/>
                  <a:gd name="connsiteX53" fmla="*/ 84276 w 4606580"/>
                  <a:gd name="connsiteY53" fmla="*/ 457200 h 1888435"/>
                  <a:gd name="connsiteX54" fmla="*/ 113679 w 4606580"/>
                  <a:gd name="connsiteY54" fmla="*/ 601111 h 1888435"/>
                  <a:gd name="connsiteX55" fmla="*/ 84276 w 4606580"/>
                  <a:gd name="connsiteY55" fmla="*/ 795130 h 1888435"/>
                  <a:gd name="connsiteX56" fmla="*/ 84276 w 4606580"/>
                  <a:gd name="connsiteY56" fmla="*/ 904461 h 1888435"/>
                  <a:gd name="connsiteX57" fmla="*/ 167412 w 4606580"/>
                  <a:gd name="connsiteY57" fmla="*/ 993913 h 1888435"/>
                  <a:gd name="connsiteX58" fmla="*/ 290513 w 4606580"/>
                  <a:gd name="connsiteY58" fmla="*/ 1032013 h 1888435"/>
                  <a:gd name="connsiteX59" fmla="*/ 402328 w 4606580"/>
                  <a:gd name="connsiteY59" fmla="*/ 1043609 h 1888435"/>
                  <a:gd name="connsiteX60" fmla="*/ 479460 w 4606580"/>
                  <a:gd name="connsiteY60" fmla="*/ 1065040 h 1888435"/>
                  <a:gd name="connsiteX61" fmla="*/ 509692 w 4606580"/>
                  <a:gd name="connsiteY61" fmla="*/ 1143000 h 1888435"/>
                  <a:gd name="connsiteX62" fmla="*/ 534332 w 4606580"/>
                  <a:gd name="connsiteY62" fmla="*/ 1247153 h 1888435"/>
                  <a:gd name="connsiteX63" fmla="*/ 609808 w 4606580"/>
                  <a:gd name="connsiteY63" fmla="*/ 1290845 h 1888435"/>
                  <a:gd name="connsiteX64" fmla="*/ 697293 w 4606580"/>
                  <a:gd name="connsiteY64" fmla="*/ 1250778 h 1888435"/>
                  <a:gd name="connsiteX65" fmla="*/ 784467 w 4606580"/>
                  <a:gd name="connsiteY65" fmla="*/ 1231624 h 1888435"/>
                  <a:gd name="connsiteX66" fmla="*/ 871538 w 4606580"/>
                  <a:gd name="connsiteY66" fmla="*/ 1131818 h 1888435"/>
                  <a:gd name="connsiteX67" fmla="*/ 954882 w 4606580"/>
                  <a:gd name="connsiteY67" fmla="*/ 1055826 h 1888435"/>
                  <a:gd name="connsiteX68" fmla="*/ 1028493 w 4606580"/>
                  <a:gd name="connsiteY68" fmla="*/ 1033670 h 1888435"/>
                  <a:gd name="connsiteX69" fmla="*/ 1147763 w 4606580"/>
                  <a:gd name="connsiteY69" fmla="*/ 1055826 h 1888435"/>
                  <a:gd name="connsiteX70" fmla="*/ 1276041 w 4606580"/>
                  <a:gd name="connsiteY70" fmla="*/ 1122190 h 1888435"/>
                  <a:gd name="connsiteX71" fmla="*/ 1412909 w 4606580"/>
                  <a:gd name="connsiteY71" fmla="*/ 1151697 h 1888435"/>
                  <a:gd name="connsiteX72" fmla="*/ 1555267 w 4606580"/>
                  <a:gd name="connsiteY72" fmla="*/ 1169608 h 1888435"/>
                  <a:gd name="connsiteX73" fmla="*/ 1650207 w 4606580"/>
                  <a:gd name="connsiteY73" fmla="*/ 1282044 h 1888435"/>
                  <a:gd name="connsiteX74" fmla="*/ 1740902 w 4606580"/>
                  <a:gd name="connsiteY74" fmla="*/ 1330187 h 1888435"/>
                  <a:gd name="connsiteX75" fmla="*/ 1838636 w 4606580"/>
                  <a:gd name="connsiteY75" fmla="*/ 1350893 h 1888435"/>
                  <a:gd name="connsiteX76" fmla="*/ 1992589 w 4606580"/>
                  <a:gd name="connsiteY76" fmla="*/ 1331843 h 1888435"/>
                  <a:gd name="connsiteX77" fmla="*/ 2174806 w 4606580"/>
                  <a:gd name="connsiteY77" fmla="*/ 1278110 h 1888435"/>
                  <a:gd name="connsiteX78" fmla="*/ 2319338 w 4606580"/>
                  <a:gd name="connsiteY78" fmla="*/ 1222513 h 1888435"/>
                  <a:gd name="connsiteX79" fmla="*/ 2457761 w 4606580"/>
                  <a:gd name="connsiteY79" fmla="*/ 1159669 h 1888435"/>
                  <a:gd name="connsiteX80" fmla="*/ 2648986 w 4606580"/>
                  <a:gd name="connsiteY80" fmla="*/ 1044437 h 1888435"/>
                  <a:gd name="connsiteX81" fmla="*/ 2777780 w 4606580"/>
                  <a:gd name="connsiteY81" fmla="*/ 1033670 h 1888435"/>
                  <a:gd name="connsiteX82" fmla="*/ 2934840 w 4606580"/>
                  <a:gd name="connsiteY82" fmla="*/ 1047958 h 1888435"/>
                  <a:gd name="connsiteX83" fmla="*/ 3045827 w 4606580"/>
                  <a:gd name="connsiteY83" fmla="*/ 1085022 h 1888435"/>
                  <a:gd name="connsiteX84" fmla="*/ 3168616 w 4606580"/>
                  <a:gd name="connsiteY84" fmla="*/ 1311965 h 1888435"/>
                  <a:gd name="connsiteX85" fmla="*/ 3173793 w 4606580"/>
                  <a:gd name="connsiteY85" fmla="*/ 1592642 h 1888435"/>
                  <a:gd name="connsiteX86" fmla="*/ 3225041 w 4606580"/>
                  <a:gd name="connsiteY86" fmla="*/ 1689652 h 1888435"/>
                  <a:gd name="connsiteX87" fmla="*/ 3344311 w 4606580"/>
                  <a:gd name="connsiteY87" fmla="*/ 1828800 h 1888435"/>
                  <a:gd name="connsiteX88" fmla="*/ 3433763 w 4606580"/>
                  <a:gd name="connsiteY88" fmla="*/ 1888435 h 1888435"/>
                  <a:gd name="connsiteX89" fmla="*/ 3572911 w 4606580"/>
                  <a:gd name="connsiteY89" fmla="*/ 1868556 h 1888435"/>
                  <a:gd name="connsiteX90" fmla="*/ 3751815 w 4606580"/>
                  <a:gd name="connsiteY90" fmla="*/ 1789043 h 1888435"/>
                  <a:gd name="connsiteX91" fmla="*/ 4049989 w 4606580"/>
                  <a:gd name="connsiteY91" fmla="*/ 1689652 h 1888435"/>
                  <a:gd name="connsiteX92" fmla="*/ 4228893 w 4606580"/>
                  <a:gd name="connsiteY92" fmla="*/ 1490870 h 1888435"/>
                  <a:gd name="connsiteX93" fmla="*/ 4298467 w 4606580"/>
                  <a:gd name="connsiteY93" fmla="*/ 1282148 h 1888435"/>
                  <a:gd name="connsiteX94" fmla="*/ 4308406 w 4606580"/>
                  <a:gd name="connsiteY94" fmla="*/ 1073426 h 1888435"/>
                  <a:gd name="connsiteX95" fmla="*/ 4328285 w 4606580"/>
                  <a:gd name="connsiteY95" fmla="*/ 884583 h 1888435"/>
                  <a:gd name="connsiteX96" fmla="*/ 4449107 w 4606580"/>
                  <a:gd name="connsiteY96" fmla="*/ 744192 h 1888435"/>
                  <a:gd name="connsiteX97" fmla="*/ 4546117 w 4606580"/>
                  <a:gd name="connsiteY97" fmla="*/ 544271 h 1888435"/>
                  <a:gd name="connsiteX98" fmla="*/ 4593432 w 4606580"/>
                  <a:gd name="connsiteY98" fmla="*/ 417651 h 1888435"/>
                  <a:gd name="connsiteX99" fmla="*/ 4606580 w 4606580"/>
                  <a:gd name="connsiteY99" fmla="*/ 308113 h 1888435"/>
                  <a:gd name="connsiteX100" fmla="*/ 4576763 w 4606580"/>
                  <a:gd name="connsiteY100" fmla="*/ 119270 h 1888435"/>
                  <a:gd name="connsiteX101" fmla="*/ 4537006 w 4606580"/>
                  <a:gd name="connsiteY101" fmla="*/ 49696 h 1888435"/>
                  <a:gd name="connsiteX102" fmla="*/ 4477372 w 4606580"/>
                  <a:gd name="connsiteY102" fmla="*/ 19878 h 1888435"/>
                  <a:gd name="connsiteX103" fmla="*/ 4367627 w 4606580"/>
                  <a:gd name="connsiteY103" fmla="*/ 150226 h 1888435"/>
                  <a:gd name="connsiteX104" fmla="*/ 4258711 w 4606580"/>
                  <a:gd name="connsiteY104" fmla="*/ 219799 h 1888435"/>
                  <a:gd name="connsiteX105" fmla="*/ 4149380 w 4606580"/>
                  <a:gd name="connsiteY105" fmla="*/ 168965 h 1888435"/>
                  <a:gd name="connsiteX106" fmla="*/ 4069867 w 4606580"/>
                  <a:gd name="connsiteY106" fmla="*/ 99391 h 1888435"/>
                  <a:gd name="connsiteX107" fmla="*/ 4040050 w 4606580"/>
                  <a:gd name="connsiteY107" fmla="*/ 0 h 1888435"/>
                  <a:gd name="connsiteX108" fmla="*/ 3910841 w 4606580"/>
                  <a:gd name="connsiteY108" fmla="*/ 9939 h 1888435"/>
                  <a:gd name="connsiteX0" fmla="*/ 3910841 w 4606580"/>
                  <a:gd name="connsiteY0" fmla="*/ 9939 h 1888435"/>
                  <a:gd name="connsiteX1" fmla="*/ 3731937 w 4606580"/>
                  <a:gd name="connsiteY1" fmla="*/ 119270 h 1888435"/>
                  <a:gd name="connsiteX2" fmla="*/ 3503337 w 4606580"/>
                  <a:gd name="connsiteY2" fmla="*/ 218661 h 1888435"/>
                  <a:gd name="connsiteX3" fmla="*/ 3394006 w 4606580"/>
                  <a:gd name="connsiteY3" fmla="*/ 437322 h 1888435"/>
                  <a:gd name="connsiteX4" fmla="*/ 3261588 w 4606580"/>
                  <a:gd name="connsiteY4" fmla="*/ 566116 h 1888435"/>
                  <a:gd name="connsiteX5" fmla="*/ 3151844 w 4606580"/>
                  <a:gd name="connsiteY5" fmla="*/ 603906 h 1888435"/>
                  <a:gd name="connsiteX6" fmla="*/ 3076576 w 4606580"/>
                  <a:gd name="connsiteY6" fmla="*/ 598626 h 1888435"/>
                  <a:gd name="connsiteX7" fmla="*/ 3016320 w 4606580"/>
                  <a:gd name="connsiteY7" fmla="*/ 588376 h 1888435"/>
                  <a:gd name="connsiteX8" fmla="*/ 2946746 w 4606580"/>
                  <a:gd name="connsiteY8" fmla="*/ 546652 h 1888435"/>
                  <a:gd name="connsiteX9" fmla="*/ 2845594 w 4606580"/>
                  <a:gd name="connsiteY9" fmla="*/ 558144 h 1888435"/>
                  <a:gd name="connsiteX10" fmla="*/ 2778712 w 4606580"/>
                  <a:gd name="connsiteY10" fmla="*/ 610222 h 1888435"/>
                  <a:gd name="connsiteX11" fmla="*/ 2709863 w 4606580"/>
                  <a:gd name="connsiteY11" fmla="*/ 674826 h 1888435"/>
                  <a:gd name="connsiteX12" fmla="*/ 2640289 w 4606580"/>
                  <a:gd name="connsiteY12" fmla="*/ 709612 h 1888435"/>
                  <a:gd name="connsiteX13" fmla="*/ 2578894 w 4606580"/>
                  <a:gd name="connsiteY13" fmla="*/ 724832 h 1888435"/>
                  <a:gd name="connsiteX14" fmla="*/ 2519363 w 4606580"/>
                  <a:gd name="connsiteY14" fmla="*/ 715617 h 1888435"/>
                  <a:gd name="connsiteX15" fmla="*/ 2445544 w 4606580"/>
                  <a:gd name="connsiteY15" fmla="*/ 705782 h 1888435"/>
                  <a:gd name="connsiteX16" fmla="*/ 2369344 w 4606580"/>
                  <a:gd name="connsiteY16" fmla="*/ 667682 h 1888435"/>
                  <a:gd name="connsiteX17" fmla="*/ 2222535 w 4606580"/>
                  <a:gd name="connsiteY17" fmla="*/ 570568 h 1888435"/>
                  <a:gd name="connsiteX18" fmla="*/ 2062163 w 4606580"/>
                  <a:gd name="connsiteY18" fmla="*/ 477078 h 1888435"/>
                  <a:gd name="connsiteX19" fmla="*/ 1966395 w 4606580"/>
                  <a:gd name="connsiteY19" fmla="*/ 441671 h 1888435"/>
                  <a:gd name="connsiteX20" fmla="*/ 1823624 w 4606580"/>
                  <a:gd name="connsiteY20" fmla="*/ 401914 h 1888435"/>
                  <a:gd name="connsiteX21" fmla="*/ 1724233 w 4606580"/>
                  <a:gd name="connsiteY21" fmla="*/ 447261 h 1888435"/>
                  <a:gd name="connsiteX22" fmla="*/ 1679713 w 4606580"/>
                  <a:gd name="connsiteY22" fmla="*/ 489088 h 1888435"/>
                  <a:gd name="connsiteX23" fmla="*/ 1722680 w 4606580"/>
                  <a:gd name="connsiteY23" fmla="*/ 725971 h 1888435"/>
                  <a:gd name="connsiteX24" fmla="*/ 1734172 w 4606580"/>
                  <a:gd name="connsiteY24" fmla="*/ 874643 h 1888435"/>
                  <a:gd name="connsiteX25" fmla="*/ 1701972 w 4606580"/>
                  <a:gd name="connsiteY25" fmla="*/ 919990 h 1888435"/>
                  <a:gd name="connsiteX26" fmla="*/ 1628776 w 4606580"/>
                  <a:gd name="connsiteY26" fmla="*/ 958194 h 1888435"/>
                  <a:gd name="connsiteX27" fmla="*/ 1515511 w 4606580"/>
                  <a:gd name="connsiteY27" fmla="*/ 914400 h 1888435"/>
                  <a:gd name="connsiteX28" fmla="*/ 1423988 w 4606580"/>
                  <a:gd name="connsiteY28" fmla="*/ 836751 h 1888435"/>
                  <a:gd name="connsiteX29" fmla="*/ 1320352 w 4606580"/>
                  <a:gd name="connsiteY29" fmla="*/ 726799 h 1888435"/>
                  <a:gd name="connsiteX30" fmla="*/ 1190729 w 4606580"/>
                  <a:gd name="connsiteY30" fmla="*/ 599558 h 1888435"/>
                  <a:gd name="connsiteX31" fmla="*/ 1084608 w 4606580"/>
                  <a:gd name="connsiteY31" fmla="*/ 544271 h 1888435"/>
                  <a:gd name="connsiteX32" fmla="*/ 1018554 w 4606580"/>
                  <a:gd name="connsiteY32" fmla="*/ 377687 h 1888435"/>
                  <a:gd name="connsiteX33" fmla="*/ 958920 w 4606580"/>
                  <a:gd name="connsiteY33" fmla="*/ 278296 h 1888435"/>
                  <a:gd name="connsiteX34" fmla="*/ 909224 w 4606580"/>
                  <a:gd name="connsiteY34" fmla="*/ 238539 h 1888435"/>
                  <a:gd name="connsiteX35" fmla="*/ 864394 w 4606580"/>
                  <a:gd name="connsiteY35" fmla="*/ 236676 h 1888435"/>
                  <a:gd name="connsiteX36" fmla="*/ 829711 w 4606580"/>
                  <a:gd name="connsiteY36" fmla="*/ 278296 h 1888435"/>
                  <a:gd name="connsiteX37" fmla="*/ 759620 w 4606580"/>
                  <a:gd name="connsiteY37" fmla="*/ 358119 h 1888435"/>
                  <a:gd name="connsiteX38" fmla="*/ 706507 w 4606580"/>
                  <a:gd name="connsiteY38" fmla="*/ 347455 h 1888435"/>
                  <a:gd name="connsiteX39" fmla="*/ 642110 w 4606580"/>
                  <a:gd name="connsiteY39" fmla="*/ 347455 h 1888435"/>
                  <a:gd name="connsiteX40" fmla="*/ 606598 w 4606580"/>
                  <a:gd name="connsiteY40" fmla="*/ 419100 h 1888435"/>
                  <a:gd name="connsiteX41" fmla="*/ 528638 w 4606580"/>
                  <a:gd name="connsiteY41" fmla="*/ 534332 h 1888435"/>
                  <a:gd name="connsiteX42" fmla="*/ 450471 w 4606580"/>
                  <a:gd name="connsiteY42" fmla="*/ 546238 h 1888435"/>
                  <a:gd name="connsiteX43" fmla="*/ 349112 w 4606580"/>
                  <a:gd name="connsiteY43" fmla="*/ 553382 h 1888435"/>
                  <a:gd name="connsiteX44" fmla="*/ 311944 w 4606580"/>
                  <a:gd name="connsiteY44" fmla="*/ 486707 h 1888435"/>
                  <a:gd name="connsiteX45" fmla="*/ 268874 w 4606580"/>
                  <a:gd name="connsiteY45" fmla="*/ 389386 h 1888435"/>
                  <a:gd name="connsiteX46" fmla="*/ 213485 w 4606580"/>
                  <a:gd name="connsiteY46" fmla="*/ 298174 h 1888435"/>
                  <a:gd name="connsiteX47" fmla="*/ 154678 w 4606580"/>
                  <a:gd name="connsiteY47" fmla="*/ 176522 h 1888435"/>
                  <a:gd name="connsiteX48" fmla="*/ 121445 w 4606580"/>
                  <a:gd name="connsiteY48" fmla="*/ 134282 h 1888435"/>
                  <a:gd name="connsiteX49" fmla="*/ 54459 w 4606580"/>
                  <a:gd name="connsiteY49" fmla="*/ 149087 h 1888435"/>
                  <a:gd name="connsiteX50" fmla="*/ 19051 w 4606580"/>
                  <a:gd name="connsiteY50" fmla="*/ 195987 h 1888435"/>
                  <a:gd name="connsiteX51" fmla="*/ 0 w 4606580"/>
                  <a:gd name="connsiteY51" fmla="*/ 286268 h 1888435"/>
                  <a:gd name="connsiteX52" fmla="*/ 26194 w 4606580"/>
                  <a:gd name="connsiteY52" fmla="*/ 365263 h 1888435"/>
                  <a:gd name="connsiteX53" fmla="*/ 84276 w 4606580"/>
                  <a:gd name="connsiteY53" fmla="*/ 457200 h 1888435"/>
                  <a:gd name="connsiteX54" fmla="*/ 113679 w 4606580"/>
                  <a:gd name="connsiteY54" fmla="*/ 601111 h 1888435"/>
                  <a:gd name="connsiteX55" fmla="*/ 84276 w 4606580"/>
                  <a:gd name="connsiteY55" fmla="*/ 795130 h 1888435"/>
                  <a:gd name="connsiteX56" fmla="*/ 84276 w 4606580"/>
                  <a:gd name="connsiteY56" fmla="*/ 904461 h 1888435"/>
                  <a:gd name="connsiteX57" fmla="*/ 167412 w 4606580"/>
                  <a:gd name="connsiteY57" fmla="*/ 993913 h 1888435"/>
                  <a:gd name="connsiteX58" fmla="*/ 290513 w 4606580"/>
                  <a:gd name="connsiteY58" fmla="*/ 1032013 h 1888435"/>
                  <a:gd name="connsiteX59" fmla="*/ 402328 w 4606580"/>
                  <a:gd name="connsiteY59" fmla="*/ 1043609 h 1888435"/>
                  <a:gd name="connsiteX60" fmla="*/ 479460 w 4606580"/>
                  <a:gd name="connsiteY60" fmla="*/ 1065040 h 1888435"/>
                  <a:gd name="connsiteX61" fmla="*/ 509692 w 4606580"/>
                  <a:gd name="connsiteY61" fmla="*/ 1143000 h 1888435"/>
                  <a:gd name="connsiteX62" fmla="*/ 534332 w 4606580"/>
                  <a:gd name="connsiteY62" fmla="*/ 1247153 h 1888435"/>
                  <a:gd name="connsiteX63" fmla="*/ 609808 w 4606580"/>
                  <a:gd name="connsiteY63" fmla="*/ 1290845 h 1888435"/>
                  <a:gd name="connsiteX64" fmla="*/ 697293 w 4606580"/>
                  <a:gd name="connsiteY64" fmla="*/ 1250778 h 1888435"/>
                  <a:gd name="connsiteX65" fmla="*/ 784467 w 4606580"/>
                  <a:gd name="connsiteY65" fmla="*/ 1231624 h 1888435"/>
                  <a:gd name="connsiteX66" fmla="*/ 871538 w 4606580"/>
                  <a:gd name="connsiteY66" fmla="*/ 1131818 h 1888435"/>
                  <a:gd name="connsiteX67" fmla="*/ 954882 w 4606580"/>
                  <a:gd name="connsiteY67" fmla="*/ 1055826 h 1888435"/>
                  <a:gd name="connsiteX68" fmla="*/ 1028493 w 4606580"/>
                  <a:gd name="connsiteY68" fmla="*/ 1033670 h 1888435"/>
                  <a:gd name="connsiteX69" fmla="*/ 1147763 w 4606580"/>
                  <a:gd name="connsiteY69" fmla="*/ 1055826 h 1888435"/>
                  <a:gd name="connsiteX70" fmla="*/ 1276041 w 4606580"/>
                  <a:gd name="connsiteY70" fmla="*/ 1122190 h 1888435"/>
                  <a:gd name="connsiteX71" fmla="*/ 1412909 w 4606580"/>
                  <a:gd name="connsiteY71" fmla="*/ 1151697 h 1888435"/>
                  <a:gd name="connsiteX72" fmla="*/ 1555267 w 4606580"/>
                  <a:gd name="connsiteY72" fmla="*/ 1169608 h 1888435"/>
                  <a:gd name="connsiteX73" fmla="*/ 1650207 w 4606580"/>
                  <a:gd name="connsiteY73" fmla="*/ 1282044 h 1888435"/>
                  <a:gd name="connsiteX74" fmla="*/ 1740902 w 4606580"/>
                  <a:gd name="connsiteY74" fmla="*/ 1330187 h 1888435"/>
                  <a:gd name="connsiteX75" fmla="*/ 1838636 w 4606580"/>
                  <a:gd name="connsiteY75" fmla="*/ 1350893 h 1888435"/>
                  <a:gd name="connsiteX76" fmla="*/ 1992589 w 4606580"/>
                  <a:gd name="connsiteY76" fmla="*/ 1331843 h 1888435"/>
                  <a:gd name="connsiteX77" fmla="*/ 2174806 w 4606580"/>
                  <a:gd name="connsiteY77" fmla="*/ 1278110 h 1888435"/>
                  <a:gd name="connsiteX78" fmla="*/ 2319338 w 4606580"/>
                  <a:gd name="connsiteY78" fmla="*/ 1222513 h 1888435"/>
                  <a:gd name="connsiteX79" fmla="*/ 2457761 w 4606580"/>
                  <a:gd name="connsiteY79" fmla="*/ 1159669 h 1888435"/>
                  <a:gd name="connsiteX80" fmla="*/ 2648986 w 4606580"/>
                  <a:gd name="connsiteY80" fmla="*/ 1044437 h 1888435"/>
                  <a:gd name="connsiteX81" fmla="*/ 2777780 w 4606580"/>
                  <a:gd name="connsiteY81" fmla="*/ 1033670 h 1888435"/>
                  <a:gd name="connsiteX82" fmla="*/ 2934840 w 4606580"/>
                  <a:gd name="connsiteY82" fmla="*/ 1047958 h 1888435"/>
                  <a:gd name="connsiteX83" fmla="*/ 3045827 w 4606580"/>
                  <a:gd name="connsiteY83" fmla="*/ 1085022 h 1888435"/>
                  <a:gd name="connsiteX84" fmla="*/ 3168616 w 4606580"/>
                  <a:gd name="connsiteY84" fmla="*/ 1311965 h 1888435"/>
                  <a:gd name="connsiteX85" fmla="*/ 3173793 w 4606580"/>
                  <a:gd name="connsiteY85" fmla="*/ 1592642 h 1888435"/>
                  <a:gd name="connsiteX86" fmla="*/ 3225041 w 4606580"/>
                  <a:gd name="connsiteY86" fmla="*/ 1689652 h 1888435"/>
                  <a:gd name="connsiteX87" fmla="*/ 3344311 w 4606580"/>
                  <a:gd name="connsiteY87" fmla="*/ 1828800 h 1888435"/>
                  <a:gd name="connsiteX88" fmla="*/ 3433763 w 4606580"/>
                  <a:gd name="connsiteY88" fmla="*/ 1888435 h 1888435"/>
                  <a:gd name="connsiteX89" fmla="*/ 3572911 w 4606580"/>
                  <a:gd name="connsiteY89" fmla="*/ 1868556 h 1888435"/>
                  <a:gd name="connsiteX90" fmla="*/ 3751815 w 4606580"/>
                  <a:gd name="connsiteY90" fmla="*/ 1789043 h 1888435"/>
                  <a:gd name="connsiteX91" fmla="*/ 4049989 w 4606580"/>
                  <a:gd name="connsiteY91" fmla="*/ 1689652 h 1888435"/>
                  <a:gd name="connsiteX92" fmla="*/ 4228893 w 4606580"/>
                  <a:gd name="connsiteY92" fmla="*/ 1490870 h 1888435"/>
                  <a:gd name="connsiteX93" fmla="*/ 4298467 w 4606580"/>
                  <a:gd name="connsiteY93" fmla="*/ 1282148 h 1888435"/>
                  <a:gd name="connsiteX94" fmla="*/ 4308406 w 4606580"/>
                  <a:gd name="connsiteY94" fmla="*/ 1073426 h 1888435"/>
                  <a:gd name="connsiteX95" fmla="*/ 4328285 w 4606580"/>
                  <a:gd name="connsiteY95" fmla="*/ 884583 h 1888435"/>
                  <a:gd name="connsiteX96" fmla="*/ 4449107 w 4606580"/>
                  <a:gd name="connsiteY96" fmla="*/ 744192 h 1888435"/>
                  <a:gd name="connsiteX97" fmla="*/ 4546117 w 4606580"/>
                  <a:gd name="connsiteY97" fmla="*/ 544271 h 1888435"/>
                  <a:gd name="connsiteX98" fmla="*/ 4593432 w 4606580"/>
                  <a:gd name="connsiteY98" fmla="*/ 417651 h 1888435"/>
                  <a:gd name="connsiteX99" fmla="*/ 4606580 w 4606580"/>
                  <a:gd name="connsiteY99" fmla="*/ 308113 h 1888435"/>
                  <a:gd name="connsiteX100" fmla="*/ 4576763 w 4606580"/>
                  <a:gd name="connsiteY100" fmla="*/ 119270 h 1888435"/>
                  <a:gd name="connsiteX101" fmla="*/ 4537006 w 4606580"/>
                  <a:gd name="connsiteY101" fmla="*/ 49696 h 1888435"/>
                  <a:gd name="connsiteX102" fmla="*/ 4477372 w 4606580"/>
                  <a:gd name="connsiteY102" fmla="*/ 19878 h 1888435"/>
                  <a:gd name="connsiteX103" fmla="*/ 4412457 w 4606580"/>
                  <a:gd name="connsiteY103" fmla="*/ 72369 h 1888435"/>
                  <a:gd name="connsiteX104" fmla="*/ 4367627 w 4606580"/>
                  <a:gd name="connsiteY104" fmla="*/ 150226 h 1888435"/>
                  <a:gd name="connsiteX105" fmla="*/ 4258711 w 4606580"/>
                  <a:gd name="connsiteY105" fmla="*/ 219799 h 1888435"/>
                  <a:gd name="connsiteX106" fmla="*/ 4149380 w 4606580"/>
                  <a:gd name="connsiteY106" fmla="*/ 168965 h 1888435"/>
                  <a:gd name="connsiteX107" fmla="*/ 4069867 w 4606580"/>
                  <a:gd name="connsiteY107" fmla="*/ 99391 h 1888435"/>
                  <a:gd name="connsiteX108" fmla="*/ 4040050 w 4606580"/>
                  <a:gd name="connsiteY108" fmla="*/ 0 h 1888435"/>
                  <a:gd name="connsiteX109" fmla="*/ 3910841 w 4606580"/>
                  <a:gd name="connsiteY109" fmla="*/ 9939 h 1888435"/>
                  <a:gd name="connsiteX0" fmla="*/ 3910841 w 4606580"/>
                  <a:gd name="connsiteY0" fmla="*/ 9939 h 1888435"/>
                  <a:gd name="connsiteX1" fmla="*/ 3731937 w 4606580"/>
                  <a:gd name="connsiteY1" fmla="*/ 119270 h 1888435"/>
                  <a:gd name="connsiteX2" fmla="*/ 3503337 w 4606580"/>
                  <a:gd name="connsiteY2" fmla="*/ 218661 h 1888435"/>
                  <a:gd name="connsiteX3" fmla="*/ 3394006 w 4606580"/>
                  <a:gd name="connsiteY3" fmla="*/ 437322 h 1888435"/>
                  <a:gd name="connsiteX4" fmla="*/ 3261588 w 4606580"/>
                  <a:gd name="connsiteY4" fmla="*/ 566116 h 1888435"/>
                  <a:gd name="connsiteX5" fmla="*/ 3151844 w 4606580"/>
                  <a:gd name="connsiteY5" fmla="*/ 603906 h 1888435"/>
                  <a:gd name="connsiteX6" fmla="*/ 3076576 w 4606580"/>
                  <a:gd name="connsiteY6" fmla="*/ 598626 h 1888435"/>
                  <a:gd name="connsiteX7" fmla="*/ 3016320 w 4606580"/>
                  <a:gd name="connsiteY7" fmla="*/ 588376 h 1888435"/>
                  <a:gd name="connsiteX8" fmla="*/ 2946746 w 4606580"/>
                  <a:gd name="connsiteY8" fmla="*/ 546652 h 1888435"/>
                  <a:gd name="connsiteX9" fmla="*/ 2845594 w 4606580"/>
                  <a:gd name="connsiteY9" fmla="*/ 558144 h 1888435"/>
                  <a:gd name="connsiteX10" fmla="*/ 2778712 w 4606580"/>
                  <a:gd name="connsiteY10" fmla="*/ 610222 h 1888435"/>
                  <a:gd name="connsiteX11" fmla="*/ 2709863 w 4606580"/>
                  <a:gd name="connsiteY11" fmla="*/ 674826 h 1888435"/>
                  <a:gd name="connsiteX12" fmla="*/ 2640289 w 4606580"/>
                  <a:gd name="connsiteY12" fmla="*/ 709612 h 1888435"/>
                  <a:gd name="connsiteX13" fmla="*/ 2578894 w 4606580"/>
                  <a:gd name="connsiteY13" fmla="*/ 724832 h 1888435"/>
                  <a:gd name="connsiteX14" fmla="*/ 2519363 w 4606580"/>
                  <a:gd name="connsiteY14" fmla="*/ 715617 h 1888435"/>
                  <a:gd name="connsiteX15" fmla="*/ 2445544 w 4606580"/>
                  <a:gd name="connsiteY15" fmla="*/ 705782 h 1888435"/>
                  <a:gd name="connsiteX16" fmla="*/ 2369344 w 4606580"/>
                  <a:gd name="connsiteY16" fmla="*/ 667682 h 1888435"/>
                  <a:gd name="connsiteX17" fmla="*/ 2222535 w 4606580"/>
                  <a:gd name="connsiteY17" fmla="*/ 570568 h 1888435"/>
                  <a:gd name="connsiteX18" fmla="*/ 2062163 w 4606580"/>
                  <a:gd name="connsiteY18" fmla="*/ 477078 h 1888435"/>
                  <a:gd name="connsiteX19" fmla="*/ 1966395 w 4606580"/>
                  <a:gd name="connsiteY19" fmla="*/ 441671 h 1888435"/>
                  <a:gd name="connsiteX20" fmla="*/ 1823624 w 4606580"/>
                  <a:gd name="connsiteY20" fmla="*/ 401914 h 1888435"/>
                  <a:gd name="connsiteX21" fmla="*/ 1724233 w 4606580"/>
                  <a:gd name="connsiteY21" fmla="*/ 447261 h 1888435"/>
                  <a:gd name="connsiteX22" fmla="*/ 1679713 w 4606580"/>
                  <a:gd name="connsiteY22" fmla="*/ 489088 h 1888435"/>
                  <a:gd name="connsiteX23" fmla="*/ 1722680 w 4606580"/>
                  <a:gd name="connsiteY23" fmla="*/ 725971 h 1888435"/>
                  <a:gd name="connsiteX24" fmla="*/ 1734172 w 4606580"/>
                  <a:gd name="connsiteY24" fmla="*/ 874643 h 1888435"/>
                  <a:gd name="connsiteX25" fmla="*/ 1701972 w 4606580"/>
                  <a:gd name="connsiteY25" fmla="*/ 919990 h 1888435"/>
                  <a:gd name="connsiteX26" fmla="*/ 1628776 w 4606580"/>
                  <a:gd name="connsiteY26" fmla="*/ 958194 h 1888435"/>
                  <a:gd name="connsiteX27" fmla="*/ 1515511 w 4606580"/>
                  <a:gd name="connsiteY27" fmla="*/ 914400 h 1888435"/>
                  <a:gd name="connsiteX28" fmla="*/ 1423988 w 4606580"/>
                  <a:gd name="connsiteY28" fmla="*/ 836751 h 1888435"/>
                  <a:gd name="connsiteX29" fmla="*/ 1320352 w 4606580"/>
                  <a:gd name="connsiteY29" fmla="*/ 726799 h 1888435"/>
                  <a:gd name="connsiteX30" fmla="*/ 1190729 w 4606580"/>
                  <a:gd name="connsiteY30" fmla="*/ 599558 h 1888435"/>
                  <a:gd name="connsiteX31" fmla="*/ 1084608 w 4606580"/>
                  <a:gd name="connsiteY31" fmla="*/ 544271 h 1888435"/>
                  <a:gd name="connsiteX32" fmla="*/ 1018554 w 4606580"/>
                  <a:gd name="connsiteY32" fmla="*/ 377687 h 1888435"/>
                  <a:gd name="connsiteX33" fmla="*/ 958920 w 4606580"/>
                  <a:gd name="connsiteY33" fmla="*/ 278296 h 1888435"/>
                  <a:gd name="connsiteX34" fmla="*/ 909224 w 4606580"/>
                  <a:gd name="connsiteY34" fmla="*/ 238539 h 1888435"/>
                  <a:gd name="connsiteX35" fmla="*/ 864394 w 4606580"/>
                  <a:gd name="connsiteY35" fmla="*/ 236676 h 1888435"/>
                  <a:gd name="connsiteX36" fmla="*/ 829711 w 4606580"/>
                  <a:gd name="connsiteY36" fmla="*/ 278296 h 1888435"/>
                  <a:gd name="connsiteX37" fmla="*/ 759620 w 4606580"/>
                  <a:gd name="connsiteY37" fmla="*/ 358119 h 1888435"/>
                  <a:gd name="connsiteX38" fmla="*/ 706507 w 4606580"/>
                  <a:gd name="connsiteY38" fmla="*/ 347455 h 1888435"/>
                  <a:gd name="connsiteX39" fmla="*/ 642110 w 4606580"/>
                  <a:gd name="connsiteY39" fmla="*/ 347455 h 1888435"/>
                  <a:gd name="connsiteX40" fmla="*/ 606598 w 4606580"/>
                  <a:gd name="connsiteY40" fmla="*/ 419100 h 1888435"/>
                  <a:gd name="connsiteX41" fmla="*/ 528638 w 4606580"/>
                  <a:gd name="connsiteY41" fmla="*/ 534332 h 1888435"/>
                  <a:gd name="connsiteX42" fmla="*/ 450471 w 4606580"/>
                  <a:gd name="connsiteY42" fmla="*/ 546238 h 1888435"/>
                  <a:gd name="connsiteX43" fmla="*/ 349112 w 4606580"/>
                  <a:gd name="connsiteY43" fmla="*/ 553382 h 1888435"/>
                  <a:gd name="connsiteX44" fmla="*/ 311944 w 4606580"/>
                  <a:gd name="connsiteY44" fmla="*/ 486707 h 1888435"/>
                  <a:gd name="connsiteX45" fmla="*/ 268874 w 4606580"/>
                  <a:gd name="connsiteY45" fmla="*/ 389386 h 1888435"/>
                  <a:gd name="connsiteX46" fmla="*/ 213485 w 4606580"/>
                  <a:gd name="connsiteY46" fmla="*/ 298174 h 1888435"/>
                  <a:gd name="connsiteX47" fmla="*/ 154678 w 4606580"/>
                  <a:gd name="connsiteY47" fmla="*/ 176522 h 1888435"/>
                  <a:gd name="connsiteX48" fmla="*/ 121445 w 4606580"/>
                  <a:gd name="connsiteY48" fmla="*/ 134282 h 1888435"/>
                  <a:gd name="connsiteX49" fmla="*/ 54459 w 4606580"/>
                  <a:gd name="connsiteY49" fmla="*/ 149087 h 1888435"/>
                  <a:gd name="connsiteX50" fmla="*/ 19051 w 4606580"/>
                  <a:gd name="connsiteY50" fmla="*/ 195987 h 1888435"/>
                  <a:gd name="connsiteX51" fmla="*/ 0 w 4606580"/>
                  <a:gd name="connsiteY51" fmla="*/ 286268 h 1888435"/>
                  <a:gd name="connsiteX52" fmla="*/ 26194 w 4606580"/>
                  <a:gd name="connsiteY52" fmla="*/ 365263 h 1888435"/>
                  <a:gd name="connsiteX53" fmla="*/ 84276 w 4606580"/>
                  <a:gd name="connsiteY53" fmla="*/ 457200 h 1888435"/>
                  <a:gd name="connsiteX54" fmla="*/ 113679 w 4606580"/>
                  <a:gd name="connsiteY54" fmla="*/ 601111 h 1888435"/>
                  <a:gd name="connsiteX55" fmla="*/ 84276 w 4606580"/>
                  <a:gd name="connsiteY55" fmla="*/ 795130 h 1888435"/>
                  <a:gd name="connsiteX56" fmla="*/ 84276 w 4606580"/>
                  <a:gd name="connsiteY56" fmla="*/ 904461 h 1888435"/>
                  <a:gd name="connsiteX57" fmla="*/ 167412 w 4606580"/>
                  <a:gd name="connsiteY57" fmla="*/ 993913 h 1888435"/>
                  <a:gd name="connsiteX58" fmla="*/ 290513 w 4606580"/>
                  <a:gd name="connsiteY58" fmla="*/ 1032013 h 1888435"/>
                  <a:gd name="connsiteX59" fmla="*/ 402328 w 4606580"/>
                  <a:gd name="connsiteY59" fmla="*/ 1043609 h 1888435"/>
                  <a:gd name="connsiteX60" fmla="*/ 479460 w 4606580"/>
                  <a:gd name="connsiteY60" fmla="*/ 1065040 h 1888435"/>
                  <a:gd name="connsiteX61" fmla="*/ 509692 w 4606580"/>
                  <a:gd name="connsiteY61" fmla="*/ 1143000 h 1888435"/>
                  <a:gd name="connsiteX62" fmla="*/ 534332 w 4606580"/>
                  <a:gd name="connsiteY62" fmla="*/ 1247153 h 1888435"/>
                  <a:gd name="connsiteX63" fmla="*/ 609808 w 4606580"/>
                  <a:gd name="connsiteY63" fmla="*/ 1290845 h 1888435"/>
                  <a:gd name="connsiteX64" fmla="*/ 697293 w 4606580"/>
                  <a:gd name="connsiteY64" fmla="*/ 1250778 h 1888435"/>
                  <a:gd name="connsiteX65" fmla="*/ 784467 w 4606580"/>
                  <a:gd name="connsiteY65" fmla="*/ 1231624 h 1888435"/>
                  <a:gd name="connsiteX66" fmla="*/ 871538 w 4606580"/>
                  <a:gd name="connsiteY66" fmla="*/ 1131818 h 1888435"/>
                  <a:gd name="connsiteX67" fmla="*/ 954882 w 4606580"/>
                  <a:gd name="connsiteY67" fmla="*/ 1055826 h 1888435"/>
                  <a:gd name="connsiteX68" fmla="*/ 1028493 w 4606580"/>
                  <a:gd name="connsiteY68" fmla="*/ 1033670 h 1888435"/>
                  <a:gd name="connsiteX69" fmla="*/ 1147763 w 4606580"/>
                  <a:gd name="connsiteY69" fmla="*/ 1055826 h 1888435"/>
                  <a:gd name="connsiteX70" fmla="*/ 1276041 w 4606580"/>
                  <a:gd name="connsiteY70" fmla="*/ 1122190 h 1888435"/>
                  <a:gd name="connsiteX71" fmla="*/ 1412909 w 4606580"/>
                  <a:gd name="connsiteY71" fmla="*/ 1151697 h 1888435"/>
                  <a:gd name="connsiteX72" fmla="*/ 1555267 w 4606580"/>
                  <a:gd name="connsiteY72" fmla="*/ 1169608 h 1888435"/>
                  <a:gd name="connsiteX73" fmla="*/ 1650207 w 4606580"/>
                  <a:gd name="connsiteY73" fmla="*/ 1282044 h 1888435"/>
                  <a:gd name="connsiteX74" fmla="*/ 1740902 w 4606580"/>
                  <a:gd name="connsiteY74" fmla="*/ 1330187 h 1888435"/>
                  <a:gd name="connsiteX75" fmla="*/ 1838636 w 4606580"/>
                  <a:gd name="connsiteY75" fmla="*/ 1350893 h 1888435"/>
                  <a:gd name="connsiteX76" fmla="*/ 1992589 w 4606580"/>
                  <a:gd name="connsiteY76" fmla="*/ 1331843 h 1888435"/>
                  <a:gd name="connsiteX77" fmla="*/ 2174806 w 4606580"/>
                  <a:gd name="connsiteY77" fmla="*/ 1278110 h 1888435"/>
                  <a:gd name="connsiteX78" fmla="*/ 2319338 w 4606580"/>
                  <a:gd name="connsiteY78" fmla="*/ 1222513 h 1888435"/>
                  <a:gd name="connsiteX79" fmla="*/ 2457761 w 4606580"/>
                  <a:gd name="connsiteY79" fmla="*/ 1159669 h 1888435"/>
                  <a:gd name="connsiteX80" fmla="*/ 2648986 w 4606580"/>
                  <a:gd name="connsiteY80" fmla="*/ 1044437 h 1888435"/>
                  <a:gd name="connsiteX81" fmla="*/ 2777780 w 4606580"/>
                  <a:gd name="connsiteY81" fmla="*/ 1033670 h 1888435"/>
                  <a:gd name="connsiteX82" fmla="*/ 2934840 w 4606580"/>
                  <a:gd name="connsiteY82" fmla="*/ 1047958 h 1888435"/>
                  <a:gd name="connsiteX83" fmla="*/ 3045827 w 4606580"/>
                  <a:gd name="connsiteY83" fmla="*/ 1085022 h 1888435"/>
                  <a:gd name="connsiteX84" fmla="*/ 3168616 w 4606580"/>
                  <a:gd name="connsiteY84" fmla="*/ 1311965 h 1888435"/>
                  <a:gd name="connsiteX85" fmla="*/ 3173793 w 4606580"/>
                  <a:gd name="connsiteY85" fmla="*/ 1592642 h 1888435"/>
                  <a:gd name="connsiteX86" fmla="*/ 3225041 w 4606580"/>
                  <a:gd name="connsiteY86" fmla="*/ 1689652 h 1888435"/>
                  <a:gd name="connsiteX87" fmla="*/ 3344311 w 4606580"/>
                  <a:gd name="connsiteY87" fmla="*/ 1828800 h 1888435"/>
                  <a:gd name="connsiteX88" fmla="*/ 3433763 w 4606580"/>
                  <a:gd name="connsiteY88" fmla="*/ 1888435 h 1888435"/>
                  <a:gd name="connsiteX89" fmla="*/ 3572911 w 4606580"/>
                  <a:gd name="connsiteY89" fmla="*/ 1868556 h 1888435"/>
                  <a:gd name="connsiteX90" fmla="*/ 3751815 w 4606580"/>
                  <a:gd name="connsiteY90" fmla="*/ 1789043 h 1888435"/>
                  <a:gd name="connsiteX91" fmla="*/ 4049989 w 4606580"/>
                  <a:gd name="connsiteY91" fmla="*/ 1689652 h 1888435"/>
                  <a:gd name="connsiteX92" fmla="*/ 4228893 w 4606580"/>
                  <a:gd name="connsiteY92" fmla="*/ 1490870 h 1888435"/>
                  <a:gd name="connsiteX93" fmla="*/ 4298467 w 4606580"/>
                  <a:gd name="connsiteY93" fmla="*/ 1282148 h 1888435"/>
                  <a:gd name="connsiteX94" fmla="*/ 4308406 w 4606580"/>
                  <a:gd name="connsiteY94" fmla="*/ 1073426 h 1888435"/>
                  <a:gd name="connsiteX95" fmla="*/ 4328285 w 4606580"/>
                  <a:gd name="connsiteY95" fmla="*/ 884583 h 1888435"/>
                  <a:gd name="connsiteX96" fmla="*/ 4449107 w 4606580"/>
                  <a:gd name="connsiteY96" fmla="*/ 744192 h 1888435"/>
                  <a:gd name="connsiteX97" fmla="*/ 4546117 w 4606580"/>
                  <a:gd name="connsiteY97" fmla="*/ 544271 h 1888435"/>
                  <a:gd name="connsiteX98" fmla="*/ 4593432 w 4606580"/>
                  <a:gd name="connsiteY98" fmla="*/ 417651 h 1888435"/>
                  <a:gd name="connsiteX99" fmla="*/ 4606580 w 4606580"/>
                  <a:gd name="connsiteY99" fmla="*/ 308113 h 1888435"/>
                  <a:gd name="connsiteX100" fmla="*/ 4576763 w 4606580"/>
                  <a:gd name="connsiteY100" fmla="*/ 119270 h 1888435"/>
                  <a:gd name="connsiteX101" fmla="*/ 4537006 w 4606580"/>
                  <a:gd name="connsiteY101" fmla="*/ 49696 h 1888435"/>
                  <a:gd name="connsiteX102" fmla="*/ 4463084 w 4606580"/>
                  <a:gd name="connsiteY102" fmla="*/ 19878 h 1888435"/>
                  <a:gd name="connsiteX103" fmla="*/ 4412457 w 4606580"/>
                  <a:gd name="connsiteY103" fmla="*/ 72369 h 1888435"/>
                  <a:gd name="connsiteX104" fmla="*/ 4367627 w 4606580"/>
                  <a:gd name="connsiteY104" fmla="*/ 150226 h 1888435"/>
                  <a:gd name="connsiteX105" fmla="*/ 4258711 w 4606580"/>
                  <a:gd name="connsiteY105" fmla="*/ 219799 h 1888435"/>
                  <a:gd name="connsiteX106" fmla="*/ 4149380 w 4606580"/>
                  <a:gd name="connsiteY106" fmla="*/ 168965 h 1888435"/>
                  <a:gd name="connsiteX107" fmla="*/ 4069867 w 4606580"/>
                  <a:gd name="connsiteY107" fmla="*/ 99391 h 1888435"/>
                  <a:gd name="connsiteX108" fmla="*/ 4040050 w 4606580"/>
                  <a:gd name="connsiteY108" fmla="*/ 0 h 1888435"/>
                  <a:gd name="connsiteX109" fmla="*/ 3910841 w 4606580"/>
                  <a:gd name="connsiteY109" fmla="*/ 9939 h 1888435"/>
                  <a:gd name="connsiteX0" fmla="*/ 3910841 w 4606580"/>
                  <a:gd name="connsiteY0" fmla="*/ 9939 h 1888435"/>
                  <a:gd name="connsiteX1" fmla="*/ 3731937 w 4606580"/>
                  <a:gd name="connsiteY1" fmla="*/ 119270 h 1888435"/>
                  <a:gd name="connsiteX2" fmla="*/ 3503337 w 4606580"/>
                  <a:gd name="connsiteY2" fmla="*/ 218661 h 1888435"/>
                  <a:gd name="connsiteX3" fmla="*/ 3394006 w 4606580"/>
                  <a:gd name="connsiteY3" fmla="*/ 437322 h 1888435"/>
                  <a:gd name="connsiteX4" fmla="*/ 3261588 w 4606580"/>
                  <a:gd name="connsiteY4" fmla="*/ 566116 h 1888435"/>
                  <a:gd name="connsiteX5" fmla="*/ 3151844 w 4606580"/>
                  <a:gd name="connsiteY5" fmla="*/ 603906 h 1888435"/>
                  <a:gd name="connsiteX6" fmla="*/ 3076576 w 4606580"/>
                  <a:gd name="connsiteY6" fmla="*/ 598626 h 1888435"/>
                  <a:gd name="connsiteX7" fmla="*/ 3016320 w 4606580"/>
                  <a:gd name="connsiteY7" fmla="*/ 588376 h 1888435"/>
                  <a:gd name="connsiteX8" fmla="*/ 2946746 w 4606580"/>
                  <a:gd name="connsiteY8" fmla="*/ 546652 h 1888435"/>
                  <a:gd name="connsiteX9" fmla="*/ 2845594 w 4606580"/>
                  <a:gd name="connsiteY9" fmla="*/ 558144 h 1888435"/>
                  <a:gd name="connsiteX10" fmla="*/ 2778712 w 4606580"/>
                  <a:gd name="connsiteY10" fmla="*/ 610222 h 1888435"/>
                  <a:gd name="connsiteX11" fmla="*/ 2709863 w 4606580"/>
                  <a:gd name="connsiteY11" fmla="*/ 674826 h 1888435"/>
                  <a:gd name="connsiteX12" fmla="*/ 2640289 w 4606580"/>
                  <a:gd name="connsiteY12" fmla="*/ 709612 h 1888435"/>
                  <a:gd name="connsiteX13" fmla="*/ 2578894 w 4606580"/>
                  <a:gd name="connsiteY13" fmla="*/ 724832 h 1888435"/>
                  <a:gd name="connsiteX14" fmla="*/ 2519363 w 4606580"/>
                  <a:gd name="connsiteY14" fmla="*/ 715617 h 1888435"/>
                  <a:gd name="connsiteX15" fmla="*/ 2445544 w 4606580"/>
                  <a:gd name="connsiteY15" fmla="*/ 705782 h 1888435"/>
                  <a:gd name="connsiteX16" fmla="*/ 2369344 w 4606580"/>
                  <a:gd name="connsiteY16" fmla="*/ 667682 h 1888435"/>
                  <a:gd name="connsiteX17" fmla="*/ 2222535 w 4606580"/>
                  <a:gd name="connsiteY17" fmla="*/ 570568 h 1888435"/>
                  <a:gd name="connsiteX18" fmla="*/ 2062163 w 4606580"/>
                  <a:gd name="connsiteY18" fmla="*/ 477078 h 1888435"/>
                  <a:gd name="connsiteX19" fmla="*/ 1966395 w 4606580"/>
                  <a:gd name="connsiteY19" fmla="*/ 441671 h 1888435"/>
                  <a:gd name="connsiteX20" fmla="*/ 1823624 w 4606580"/>
                  <a:gd name="connsiteY20" fmla="*/ 401914 h 1888435"/>
                  <a:gd name="connsiteX21" fmla="*/ 1724233 w 4606580"/>
                  <a:gd name="connsiteY21" fmla="*/ 447261 h 1888435"/>
                  <a:gd name="connsiteX22" fmla="*/ 1679713 w 4606580"/>
                  <a:gd name="connsiteY22" fmla="*/ 489088 h 1888435"/>
                  <a:gd name="connsiteX23" fmla="*/ 1722680 w 4606580"/>
                  <a:gd name="connsiteY23" fmla="*/ 725971 h 1888435"/>
                  <a:gd name="connsiteX24" fmla="*/ 1734172 w 4606580"/>
                  <a:gd name="connsiteY24" fmla="*/ 874643 h 1888435"/>
                  <a:gd name="connsiteX25" fmla="*/ 1701972 w 4606580"/>
                  <a:gd name="connsiteY25" fmla="*/ 919990 h 1888435"/>
                  <a:gd name="connsiteX26" fmla="*/ 1628776 w 4606580"/>
                  <a:gd name="connsiteY26" fmla="*/ 958194 h 1888435"/>
                  <a:gd name="connsiteX27" fmla="*/ 1515511 w 4606580"/>
                  <a:gd name="connsiteY27" fmla="*/ 914400 h 1888435"/>
                  <a:gd name="connsiteX28" fmla="*/ 1423988 w 4606580"/>
                  <a:gd name="connsiteY28" fmla="*/ 836751 h 1888435"/>
                  <a:gd name="connsiteX29" fmla="*/ 1320352 w 4606580"/>
                  <a:gd name="connsiteY29" fmla="*/ 726799 h 1888435"/>
                  <a:gd name="connsiteX30" fmla="*/ 1190729 w 4606580"/>
                  <a:gd name="connsiteY30" fmla="*/ 599558 h 1888435"/>
                  <a:gd name="connsiteX31" fmla="*/ 1084608 w 4606580"/>
                  <a:gd name="connsiteY31" fmla="*/ 544271 h 1888435"/>
                  <a:gd name="connsiteX32" fmla="*/ 1018554 w 4606580"/>
                  <a:gd name="connsiteY32" fmla="*/ 377687 h 1888435"/>
                  <a:gd name="connsiteX33" fmla="*/ 958920 w 4606580"/>
                  <a:gd name="connsiteY33" fmla="*/ 278296 h 1888435"/>
                  <a:gd name="connsiteX34" fmla="*/ 909224 w 4606580"/>
                  <a:gd name="connsiteY34" fmla="*/ 238539 h 1888435"/>
                  <a:gd name="connsiteX35" fmla="*/ 864394 w 4606580"/>
                  <a:gd name="connsiteY35" fmla="*/ 236676 h 1888435"/>
                  <a:gd name="connsiteX36" fmla="*/ 829711 w 4606580"/>
                  <a:gd name="connsiteY36" fmla="*/ 278296 h 1888435"/>
                  <a:gd name="connsiteX37" fmla="*/ 759620 w 4606580"/>
                  <a:gd name="connsiteY37" fmla="*/ 358119 h 1888435"/>
                  <a:gd name="connsiteX38" fmla="*/ 706507 w 4606580"/>
                  <a:gd name="connsiteY38" fmla="*/ 347455 h 1888435"/>
                  <a:gd name="connsiteX39" fmla="*/ 642110 w 4606580"/>
                  <a:gd name="connsiteY39" fmla="*/ 347455 h 1888435"/>
                  <a:gd name="connsiteX40" fmla="*/ 606598 w 4606580"/>
                  <a:gd name="connsiteY40" fmla="*/ 419100 h 1888435"/>
                  <a:gd name="connsiteX41" fmla="*/ 528638 w 4606580"/>
                  <a:gd name="connsiteY41" fmla="*/ 534332 h 1888435"/>
                  <a:gd name="connsiteX42" fmla="*/ 450471 w 4606580"/>
                  <a:gd name="connsiteY42" fmla="*/ 546238 h 1888435"/>
                  <a:gd name="connsiteX43" fmla="*/ 349112 w 4606580"/>
                  <a:gd name="connsiteY43" fmla="*/ 553382 h 1888435"/>
                  <a:gd name="connsiteX44" fmla="*/ 311944 w 4606580"/>
                  <a:gd name="connsiteY44" fmla="*/ 486707 h 1888435"/>
                  <a:gd name="connsiteX45" fmla="*/ 268874 w 4606580"/>
                  <a:gd name="connsiteY45" fmla="*/ 389386 h 1888435"/>
                  <a:gd name="connsiteX46" fmla="*/ 213485 w 4606580"/>
                  <a:gd name="connsiteY46" fmla="*/ 298174 h 1888435"/>
                  <a:gd name="connsiteX47" fmla="*/ 154678 w 4606580"/>
                  <a:gd name="connsiteY47" fmla="*/ 176522 h 1888435"/>
                  <a:gd name="connsiteX48" fmla="*/ 121445 w 4606580"/>
                  <a:gd name="connsiteY48" fmla="*/ 134282 h 1888435"/>
                  <a:gd name="connsiteX49" fmla="*/ 54459 w 4606580"/>
                  <a:gd name="connsiteY49" fmla="*/ 149087 h 1888435"/>
                  <a:gd name="connsiteX50" fmla="*/ 19051 w 4606580"/>
                  <a:gd name="connsiteY50" fmla="*/ 195987 h 1888435"/>
                  <a:gd name="connsiteX51" fmla="*/ 0 w 4606580"/>
                  <a:gd name="connsiteY51" fmla="*/ 286268 h 1888435"/>
                  <a:gd name="connsiteX52" fmla="*/ 26194 w 4606580"/>
                  <a:gd name="connsiteY52" fmla="*/ 365263 h 1888435"/>
                  <a:gd name="connsiteX53" fmla="*/ 84276 w 4606580"/>
                  <a:gd name="connsiteY53" fmla="*/ 457200 h 1888435"/>
                  <a:gd name="connsiteX54" fmla="*/ 113679 w 4606580"/>
                  <a:gd name="connsiteY54" fmla="*/ 601111 h 1888435"/>
                  <a:gd name="connsiteX55" fmla="*/ 84276 w 4606580"/>
                  <a:gd name="connsiteY55" fmla="*/ 795130 h 1888435"/>
                  <a:gd name="connsiteX56" fmla="*/ 84276 w 4606580"/>
                  <a:gd name="connsiteY56" fmla="*/ 904461 h 1888435"/>
                  <a:gd name="connsiteX57" fmla="*/ 167412 w 4606580"/>
                  <a:gd name="connsiteY57" fmla="*/ 993913 h 1888435"/>
                  <a:gd name="connsiteX58" fmla="*/ 290513 w 4606580"/>
                  <a:gd name="connsiteY58" fmla="*/ 1032013 h 1888435"/>
                  <a:gd name="connsiteX59" fmla="*/ 402328 w 4606580"/>
                  <a:gd name="connsiteY59" fmla="*/ 1043609 h 1888435"/>
                  <a:gd name="connsiteX60" fmla="*/ 479460 w 4606580"/>
                  <a:gd name="connsiteY60" fmla="*/ 1065040 h 1888435"/>
                  <a:gd name="connsiteX61" fmla="*/ 509692 w 4606580"/>
                  <a:gd name="connsiteY61" fmla="*/ 1143000 h 1888435"/>
                  <a:gd name="connsiteX62" fmla="*/ 534332 w 4606580"/>
                  <a:gd name="connsiteY62" fmla="*/ 1247153 h 1888435"/>
                  <a:gd name="connsiteX63" fmla="*/ 609808 w 4606580"/>
                  <a:gd name="connsiteY63" fmla="*/ 1290845 h 1888435"/>
                  <a:gd name="connsiteX64" fmla="*/ 697293 w 4606580"/>
                  <a:gd name="connsiteY64" fmla="*/ 1250778 h 1888435"/>
                  <a:gd name="connsiteX65" fmla="*/ 784467 w 4606580"/>
                  <a:gd name="connsiteY65" fmla="*/ 1231624 h 1888435"/>
                  <a:gd name="connsiteX66" fmla="*/ 871538 w 4606580"/>
                  <a:gd name="connsiteY66" fmla="*/ 1131818 h 1888435"/>
                  <a:gd name="connsiteX67" fmla="*/ 954882 w 4606580"/>
                  <a:gd name="connsiteY67" fmla="*/ 1055826 h 1888435"/>
                  <a:gd name="connsiteX68" fmla="*/ 1028493 w 4606580"/>
                  <a:gd name="connsiteY68" fmla="*/ 1033670 h 1888435"/>
                  <a:gd name="connsiteX69" fmla="*/ 1147763 w 4606580"/>
                  <a:gd name="connsiteY69" fmla="*/ 1055826 h 1888435"/>
                  <a:gd name="connsiteX70" fmla="*/ 1276041 w 4606580"/>
                  <a:gd name="connsiteY70" fmla="*/ 1122190 h 1888435"/>
                  <a:gd name="connsiteX71" fmla="*/ 1412909 w 4606580"/>
                  <a:gd name="connsiteY71" fmla="*/ 1151697 h 1888435"/>
                  <a:gd name="connsiteX72" fmla="*/ 1555267 w 4606580"/>
                  <a:gd name="connsiteY72" fmla="*/ 1169608 h 1888435"/>
                  <a:gd name="connsiteX73" fmla="*/ 1650207 w 4606580"/>
                  <a:gd name="connsiteY73" fmla="*/ 1282044 h 1888435"/>
                  <a:gd name="connsiteX74" fmla="*/ 1740902 w 4606580"/>
                  <a:gd name="connsiteY74" fmla="*/ 1330187 h 1888435"/>
                  <a:gd name="connsiteX75" fmla="*/ 1838636 w 4606580"/>
                  <a:gd name="connsiteY75" fmla="*/ 1350893 h 1888435"/>
                  <a:gd name="connsiteX76" fmla="*/ 1992589 w 4606580"/>
                  <a:gd name="connsiteY76" fmla="*/ 1331843 h 1888435"/>
                  <a:gd name="connsiteX77" fmla="*/ 2174806 w 4606580"/>
                  <a:gd name="connsiteY77" fmla="*/ 1278110 h 1888435"/>
                  <a:gd name="connsiteX78" fmla="*/ 2319338 w 4606580"/>
                  <a:gd name="connsiteY78" fmla="*/ 1222513 h 1888435"/>
                  <a:gd name="connsiteX79" fmla="*/ 2457761 w 4606580"/>
                  <a:gd name="connsiteY79" fmla="*/ 1159669 h 1888435"/>
                  <a:gd name="connsiteX80" fmla="*/ 2648986 w 4606580"/>
                  <a:gd name="connsiteY80" fmla="*/ 1044437 h 1888435"/>
                  <a:gd name="connsiteX81" fmla="*/ 2777780 w 4606580"/>
                  <a:gd name="connsiteY81" fmla="*/ 1033670 h 1888435"/>
                  <a:gd name="connsiteX82" fmla="*/ 2934840 w 4606580"/>
                  <a:gd name="connsiteY82" fmla="*/ 1047958 h 1888435"/>
                  <a:gd name="connsiteX83" fmla="*/ 3045827 w 4606580"/>
                  <a:gd name="connsiteY83" fmla="*/ 1085022 h 1888435"/>
                  <a:gd name="connsiteX84" fmla="*/ 3168616 w 4606580"/>
                  <a:gd name="connsiteY84" fmla="*/ 1311965 h 1888435"/>
                  <a:gd name="connsiteX85" fmla="*/ 3173793 w 4606580"/>
                  <a:gd name="connsiteY85" fmla="*/ 1592642 h 1888435"/>
                  <a:gd name="connsiteX86" fmla="*/ 3225041 w 4606580"/>
                  <a:gd name="connsiteY86" fmla="*/ 1689652 h 1888435"/>
                  <a:gd name="connsiteX87" fmla="*/ 3344311 w 4606580"/>
                  <a:gd name="connsiteY87" fmla="*/ 1828800 h 1888435"/>
                  <a:gd name="connsiteX88" fmla="*/ 3433763 w 4606580"/>
                  <a:gd name="connsiteY88" fmla="*/ 1888435 h 1888435"/>
                  <a:gd name="connsiteX89" fmla="*/ 3572911 w 4606580"/>
                  <a:gd name="connsiteY89" fmla="*/ 1868556 h 1888435"/>
                  <a:gd name="connsiteX90" fmla="*/ 3751815 w 4606580"/>
                  <a:gd name="connsiteY90" fmla="*/ 1789043 h 1888435"/>
                  <a:gd name="connsiteX91" fmla="*/ 4049989 w 4606580"/>
                  <a:gd name="connsiteY91" fmla="*/ 1689652 h 1888435"/>
                  <a:gd name="connsiteX92" fmla="*/ 4228893 w 4606580"/>
                  <a:gd name="connsiteY92" fmla="*/ 1490870 h 1888435"/>
                  <a:gd name="connsiteX93" fmla="*/ 4298467 w 4606580"/>
                  <a:gd name="connsiteY93" fmla="*/ 1282148 h 1888435"/>
                  <a:gd name="connsiteX94" fmla="*/ 4308406 w 4606580"/>
                  <a:gd name="connsiteY94" fmla="*/ 1073426 h 1888435"/>
                  <a:gd name="connsiteX95" fmla="*/ 4328285 w 4606580"/>
                  <a:gd name="connsiteY95" fmla="*/ 884583 h 1888435"/>
                  <a:gd name="connsiteX96" fmla="*/ 4449107 w 4606580"/>
                  <a:gd name="connsiteY96" fmla="*/ 744192 h 1888435"/>
                  <a:gd name="connsiteX97" fmla="*/ 4546117 w 4606580"/>
                  <a:gd name="connsiteY97" fmla="*/ 544271 h 1888435"/>
                  <a:gd name="connsiteX98" fmla="*/ 4593432 w 4606580"/>
                  <a:gd name="connsiteY98" fmla="*/ 417651 h 1888435"/>
                  <a:gd name="connsiteX99" fmla="*/ 4606580 w 4606580"/>
                  <a:gd name="connsiteY99" fmla="*/ 308113 h 1888435"/>
                  <a:gd name="connsiteX100" fmla="*/ 4576763 w 4606580"/>
                  <a:gd name="connsiteY100" fmla="*/ 119270 h 1888435"/>
                  <a:gd name="connsiteX101" fmla="*/ 4527481 w 4606580"/>
                  <a:gd name="connsiteY101" fmla="*/ 56840 h 1888435"/>
                  <a:gd name="connsiteX102" fmla="*/ 4463084 w 4606580"/>
                  <a:gd name="connsiteY102" fmla="*/ 19878 h 1888435"/>
                  <a:gd name="connsiteX103" fmla="*/ 4412457 w 4606580"/>
                  <a:gd name="connsiteY103" fmla="*/ 72369 h 1888435"/>
                  <a:gd name="connsiteX104" fmla="*/ 4367627 w 4606580"/>
                  <a:gd name="connsiteY104" fmla="*/ 150226 h 1888435"/>
                  <a:gd name="connsiteX105" fmla="*/ 4258711 w 4606580"/>
                  <a:gd name="connsiteY105" fmla="*/ 219799 h 1888435"/>
                  <a:gd name="connsiteX106" fmla="*/ 4149380 w 4606580"/>
                  <a:gd name="connsiteY106" fmla="*/ 168965 h 1888435"/>
                  <a:gd name="connsiteX107" fmla="*/ 4069867 w 4606580"/>
                  <a:gd name="connsiteY107" fmla="*/ 99391 h 1888435"/>
                  <a:gd name="connsiteX108" fmla="*/ 4040050 w 4606580"/>
                  <a:gd name="connsiteY108" fmla="*/ 0 h 1888435"/>
                  <a:gd name="connsiteX109" fmla="*/ 3910841 w 4606580"/>
                  <a:gd name="connsiteY109" fmla="*/ 9939 h 1888435"/>
                  <a:gd name="connsiteX0" fmla="*/ 3910841 w 4606580"/>
                  <a:gd name="connsiteY0" fmla="*/ 9939 h 1888435"/>
                  <a:gd name="connsiteX1" fmla="*/ 3731937 w 4606580"/>
                  <a:gd name="connsiteY1" fmla="*/ 119270 h 1888435"/>
                  <a:gd name="connsiteX2" fmla="*/ 3503337 w 4606580"/>
                  <a:gd name="connsiteY2" fmla="*/ 218661 h 1888435"/>
                  <a:gd name="connsiteX3" fmla="*/ 3394006 w 4606580"/>
                  <a:gd name="connsiteY3" fmla="*/ 437322 h 1888435"/>
                  <a:gd name="connsiteX4" fmla="*/ 3261588 w 4606580"/>
                  <a:gd name="connsiteY4" fmla="*/ 566116 h 1888435"/>
                  <a:gd name="connsiteX5" fmla="*/ 3151844 w 4606580"/>
                  <a:gd name="connsiteY5" fmla="*/ 603906 h 1888435"/>
                  <a:gd name="connsiteX6" fmla="*/ 3076576 w 4606580"/>
                  <a:gd name="connsiteY6" fmla="*/ 598626 h 1888435"/>
                  <a:gd name="connsiteX7" fmla="*/ 3016320 w 4606580"/>
                  <a:gd name="connsiteY7" fmla="*/ 588376 h 1888435"/>
                  <a:gd name="connsiteX8" fmla="*/ 2946746 w 4606580"/>
                  <a:gd name="connsiteY8" fmla="*/ 546652 h 1888435"/>
                  <a:gd name="connsiteX9" fmla="*/ 2845594 w 4606580"/>
                  <a:gd name="connsiteY9" fmla="*/ 558144 h 1888435"/>
                  <a:gd name="connsiteX10" fmla="*/ 2778712 w 4606580"/>
                  <a:gd name="connsiteY10" fmla="*/ 610222 h 1888435"/>
                  <a:gd name="connsiteX11" fmla="*/ 2709863 w 4606580"/>
                  <a:gd name="connsiteY11" fmla="*/ 674826 h 1888435"/>
                  <a:gd name="connsiteX12" fmla="*/ 2640289 w 4606580"/>
                  <a:gd name="connsiteY12" fmla="*/ 709612 h 1888435"/>
                  <a:gd name="connsiteX13" fmla="*/ 2578894 w 4606580"/>
                  <a:gd name="connsiteY13" fmla="*/ 724832 h 1888435"/>
                  <a:gd name="connsiteX14" fmla="*/ 2519363 w 4606580"/>
                  <a:gd name="connsiteY14" fmla="*/ 715617 h 1888435"/>
                  <a:gd name="connsiteX15" fmla="*/ 2445544 w 4606580"/>
                  <a:gd name="connsiteY15" fmla="*/ 705782 h 1888435"/>
                  <a:gd name="connsiteX16" fmla="*/ 2369344 w 4606580"/>
                  <a:gd name="connsiteY16" fmla="*/ 667682 h 1888435"/>
                  <a:gd name="connsiteX17" fmla="*/ 2222535 w 4606580"/>
                  <a:gd name="connsiteY17" fmla="*/ 570568 h 1888435"/>
                  <a:gd name="connsiteX18" fmla="*/ 2062163 w 4606580"/>
                  <a:gd name="connsiteY18" fmla="*/ 477078 h 1888435"/>
                  <a:gd name="connsiteX19" fmla="*/ 1966395 w 4606580"/>
                  <a:gd name="connsiteY19" fmla="*/ 441671 h 1888435"/>
                  <a:gd name="connsiteX20" fmla="*/ 1823624 w 4606580"/>
                  <a:gd name="connsiteY20" fmla="*/ 401914 h 1888435"/>
                  <a:gd name="connsiteX21" fmla="*/ 1724233 w 4606580"/>
                  <a:gd name="connsiteY21" fmla="*/ 447261 h 1888435"/>
                  <a:gd name="connsiteX22" fmla="*/ 1679713 w 4606580"/>
                  <a:gd name="connsiteY22" fmla="*/ 489088 h 1888435"/>
                  <a:gd name="connsiteX23" fmla="*/ 1722680 w 4606580"/>
                  <a:gd name="connsiteY23" fmla="*/ 725971 h 1888435"/>
                  <a:gd name="connsiteX24" fmla="*/ 1734172 w 4606580"/>
                  <a:gd name="connsiteY24" fmla="*/ 874643 h 1888435"/>
                  <a:gd name="connsiteX25" fmla="*/ 1701972 w 4606580"/>
                  <a:gd name="connsiteY25" fmla="*/ 919990 h 1888435"/>
                  <a:gd name="connsiteX26" fmla="*/ 1628776 w 4606580"/>
                  <a:gd name="connsiteY26" fmla="*/ 958194 h 1888435"/>
                  <a:gd name="connsiteX27" fmla="*/ 1515511 w 4606580"/>
                  <a:gd name="connsiteY27" fmla="*/ 914400 h 1888435"/>
                  <a:gd name="connsiteX28" fmla="*/ 1423988 w 4606580"/>
                  <a:gd name="connsiteY28" fmla="*/ 836751 h 1888435"/>
                  <a:gd name="connsiteX29" fmla="*/ 1320352 w 4606580"/>
                  <a:gd name="connsiteY29" fmla="*/ 726799 h 1888435"/>
                  <a:gd name="connsiteX30" fmla="*/ 1190729 w 4606580"/>
                  <a:gd name="connsiteY30" fmla="*/ 599558 h 1888435"/>
                  <a:gd name="connsiteX31" fmla="*/ 1084608 w 4606580"/>
                  <a:gd name="connsiteY31" fmla="*/ 544271 h 1888435"/>
                  <a:gd name="connsiteX32" fmla="*/ 1018554 w 4606580"/>
                  <a:gd name="connsiteY32" fmla="*/ 377687 h 1888435"/>
                  <a:gd name="connsiteX33" fmla="*/ 958920 w 4606580"/>
                  <a:gd name="connsiteY33" fmla="*/ 278296 h 1888435"/>
                  <a:gd name="connsiteX34" fmla="*/ 909224 w 4606580"/>
                  <a:gd name="connsiteY34" fmla="*/ 238539 h 1888435"/>
                  <a:gd name="connsiteX35" fmla="*/ 864394 w 4606580"/>
                  <a:gd name="connsiteY35" fmla="*/ 236676 h 1888435"/>
                  <a:gd name="connsiteX36" fmla="*/ 829711 w 4606580"/>
                  <a:gd name="connsiteY36" fmla="*/ 278296 h 1888435"/>
                  <a:gd name="connsiteX37" fmla="*/ 759620 w 4606580"/>
                  <a:gd name="connsiteY37" fmla="*/ 358119 h 1888435"/>
                  <a:gd name="connsiteX38" fmla="*/ 706507 w 4606580"/>
                  <a:gd name="connsiteY38" fmla="*/ 347455 h 1888435"/>
                  <a:gd name="connsiteX39" fmla="*/ 642110 w 4606580"/>
                  <a:gd name="connsiteY39" fmla="*/ 347455 h 1888435"/>
                  <a:gd name="connsiteX40" fmla="*/ 606598 w 4606580"/>
                  <a:gd name="connsiteY40" fmla="*/ 419100 h 1888435"/>
                  <a:gd name="connsiteX41" fmla="*/ 528638 w 4606580"/>
                  <a:gd name="connsiteY41" fmla="*/ 534332 h 1888435"/>
                  <a:gd name="connsiteX42" fmla="*/ 450471 w 4606580"/>
                  <a:gd name="connsiteY42" fmla="*/ 546238 h 1888435"/>
                  <a:gd name="connsiteX43" fmla="*/ 349112 w 4606580"/>
                  <a:gd name="connsiteY43" fmla="*/ 553382 h 1888435"/>
                  <a:gd name="connsiteX44" fmla="*/ 311944 w 4606580"/>
                  <a:gd name="connsiteY44" fmla="*/ 486707 h 1888435"/>
                  <a:gd name="connsiteX45" fmla="*/ 268874 w 4606580"/>
                  <a:gd name="connsiteY45" fmla="*/ 389386 h 1888435"/>
                  <a:gd name="connsiteX46" fmla="*/ 213485 w 4606580"/>
                  <a:gd name="connsiteY46" fmla="*/ 298174 h 1888435"/>
                  <a:gd name="connsiteX47" fmla="*/ 154678 w 4606580"/>
                  <a:gd name="connsiteY47" fmla="*/ 176522 h 1888435"/>
                  <a:gd name="connsiteX48" fmla="*/ 121445 w 4606580"/>
                  <a:gd name="connsiteY48" fmla="*/ 134282 h 1888435"/>
                  <a:gd name="connsiteX49" fmla="*/ 54459 w 4606580"/>
                  <a:gd name="connsiteY49" fmla="*/ 149087 h 1888435"/>
                  <a:gd name="connsiteX50" fmla="*/ 19051 w 4606580"/>
                  <a:gd name="connsiteY50" fmla="*/ 195987 h 1888435"/>
                  <a:gd name="connsiteX51" fmla="*/ 0 w 4606580"/>
                  <a:gd name="connsiteY51" fmla="*/ 286268 h 1888435"/>
                  <a:gd name="connsiteX52" fmla="*/ 26194 w 4606580"/>
                  <a:gd name="connsiteY52" fmla="*/ 365263 h 1888435"/>
                  <a:gd name="connsiteX53" fmla="*/ 84276 w 4606580"/>
                  <a:gd name="connsiteY53" fmla="*/ 457200 h 1888435"/>
                  <a:gd name="connsiteX54" fmla="*/ 113679 w 4606580"/>
                  <a:gd name="connsiteY54" fmla="*/ 601111 h 1888435"/>
                  <a:gd name="connsiteX55" fmla="*/ 84276 w 4606580"/>
                  <a:gd name="connsiteY55" fmla="*/ 795130 h 1888435"/>
                  <a:gd name="connsiteX56" fmla="*/ 84276 w 4606580"/>
                  <a:gd name="connsiteY56" fmla="*/ 904461 h 1888435"/>
                  <a:gd name="connsiteX57" fmla="*/ 167412 w 4606580"/>
                  <a:gd name="connsiteY57" fmla="*/ 993913 h 1888435"/>
                  <a:gd name="connsiteX58" fmla="*/ 290513 w 4606580"/>
                  <a:gd name="connsiteY58" fmla="*/ 1032013 h 1888435"/>
                  <a:gd name="connsiteX59" fmla="*/ 402328 w 4606580"/>
                  <a:gd name="connsiteY59" fmla="*/ 1043609 h 1888435"/>
                  <a:gd name="connsiteX60" fmla="*/ 479460 w 4606580"/>
                  <a:gd name="connsiteY60" fmla="*/ 1065040 h 1888435"/>
                  <a:gd name="connsiteX61" fmla="*/ 509692 w 4606580"/>
                  <a:gd name="connsiteY61" fmla="*/ 1143000 h 1888435"/>
                  <a:gd name="connsiteX62" fmla="*/ 534332 w 4606580"/>
                  <a:gd name="connsiteY62" fmla="*/ 1247153 h 1888435"/>
                  <a:gd name="connsiteX63" fmla="*/ 609808 w 4606580"/>
                  <a:gd name="connsiteY63" fmla="*/ 1290845 h 1888435"/>
                  <a:gd name="connsiteX64" fmla="*/ 697293 w 4606580"/>
                  <a:gd name="connsiteY64" fmla="*/ 1250778 h 1888435"/>
                  <a:gd name="connsiteX65" fmla="*/ 784467 w 4606580"/>
                  <a:gd name="connsiteY65" fmla="*/ 1231624 h 1888435"/>
                  <a:gd name="connsiteX66" fmla="*/ 871538 w 4606580"/>
                  <a:gd name="connsiteY66" fmla="*/ 1131818 h 1888435"/>
                  <a:gd name="connsiteX67" fmla="*/ 954882 w 4606580"/>
                  <a:gd name="connsiteY67" fmla="*/ 1055826 h 1888435"/>
                  <a:gd name="connsiteX68" fmla="*/ 1028493 w 4606580"/>
                  <a:gd name="connsiteY68" fmla="*/ 1033670 h 1888435"/>
                  <a:gd name="connsiteX69" fmla="*/ 1147763 w 4606580"/>
                  <a:gd name="connsiteY69" fmla="*/ 1055826 h 1888435"/>
                  <a:gd name="connsiteX70" fmla="*/ 1276041 w 4606580"/>
                  <a:gd name="connsiteY70" fmla="*/ 1122190 h 1888435"/>
                  <a:gd name="connsiteX71" fmla="*/ 1412909 w 4606580"/>
                  <a:gd name="connsiteY71" fmla="*/ 1151697 h 1888435"/>
                  <a:gd name="connsiteX72" fmla="*/ 1555267 w 4606580"/>
                  <a:gd name="connsiteY72" fmla="*/ 1169608 h 1888435"/>
                  <a:gd name="connsiteX73" fmla="*/ 1650207 w 4606580"/>
                  <a:gd name="connsiteY73" fmla="*/ 1282044 h 1888435"/>
                  <a:gd name="connsiteX74" fmla="*/ 1740902 w 4606580"/>
                  <a:gd name="connsiteY74" fmla="*/ 1330187 h 1888435"/>
                  <a:gd name="connsiteX75" fmla="*/ 1838636 w 4606580"/>
                  <a:gd name="connsiteY75" fmla="*/ 1350893 h 1888435"/>
                  <a:gd name="connsiteX76" fmla="*/ 1992589 w 4606580"/>
                  <a:gd name="connsiteY76" fmla="*/ 1331843 h 1888435"/>
                  <a:gd name="connsiteX77" fmla="*/ 2174806 w 4606580"/>
                  <a:gd name="connsiteY77" fmla="*/ 1278110 h 1888435"/>
                  <a:gd name="connsiteX78" fmla="*/ 2319338 w 4606580"/>
                  <a:gd name="connsiteY78" fmla="*/ 1222513 h 1888435"/>
                  <a:gd name="connsiteX79" fmla="*/ 2457761 w 4606580"/>
                  <a:gd name="connsiteY79" fmla="*/ 1159669 h 1888435"/>
                  <a:gd name="connsiteX80" fmla="*/ 2648986 w 4606580"/>
                  <a:gd name="connsiteY80" fmla="*/ 1044437 h 1888435"/>
                  <a:gd name="connsiteX81" fmla="*/ 2777780 w 4606580"/>
                  <a:gd name="connsiteY81" fmla="*/ 1033670 h 1888435"/>
                  <a:gd name="connsiteX82" fmla="*/ 2934840 w 4606580"/>
                  <a:gd name="connsiteY82" fmla="*/ 1047958 h 1888435"/>
                  <a:gd name="connsiteX83" fmla="*/ 3045827 w 4606580"/>
                  <a:gd name="connsiteY83" fmla="*/ 1085022 h 1888435"/>
                  <a:gd name="connsiteX84" fmla="*/ 3168616 w 4606580"/>
                  <a:gd name="connsiteY84" fmla="*/ 1311965 h 1888435"/>
                  <a:gd name="connsiteX85" fmla="*/ 3173793 w 4606580"/>
                  <a:gd name="connsiteY85" fmla="*/ 1592642 h 1888435"/>
                  <a:gd name="connsiteX86" fmla="*/ 3225041 w 4606580"/>
                  <a:gd name="connsiteY86" fmla="*/ 1689652 h 1888435"/>
                  <a:gd name="connsiteX87" fmla="*/ 3344311 w 4606580"/>
                  <a:gd name="connsiteY87" fmla="*/ 1828800 h 1888435"/>
                  <a:gd name="connsiteX88" fmla="*/ 3433763 w 4606580"/>
                  <a:gd name="connsiteY88" fmla="*/ 1888435 h 1888435"/>
                  <a:gd name="connsiteX89" fmla="*/ 3572911 w 4606580"/>
                  <a:gd name="connsiteY89" fmla="*/ 1868556 h 1888435"/>
                  <a:gd name="connsiteX90" fmla="*/ 3751815 w 4606580"/>
                  <a:gd name="connsiteY90" fmla="*/ 1789043 h 1888435"/>
                  <a:gd name="connsiteX91" fmla="*/ 4049989 w 4606580"/>
                  <a:gd name="connsiteY91" fmla="*/ 1689652 h 1888435"/>
                  <a:gd name="connsiteX92" fmla="*/ 4228893 w 4606580"/>
                  <a:gd name="connsiteY92" fmla="*/ 1490870 h 1888435"/>
                  <a:gd name="connsiteX93" fmla="*/ 4298467 w 4606580"/>
                  <a:gd name="connsiteY93" fmla="*/ 1282148 h 1888435"/>
                  <a:gd name="connsiteX94" fmla="*/ 4308406 w 4606580"/>
                  <a:gd name="connsiteY94" fmla="*/ 1073426 h 1888435"/>
                  <a:gd name="connsiteX95" fmla="*/ 4328285 w 4606580"/>
                  <a:gd name="connsiteY95" fmla="*/ 884583 h 1888435"/>
                  <a:gd name="connsiteX96" fmla="*/ 4449107 w 4606580"/>
                  <a:gd name="connsiteY96" fmla="*/ 744192 h 1888435"/>
                  <a:gd name="connsiteX97" fmla="*/ 4546117 w 4606580"/>
                  <a:gd name="connsiteY97" fmla="*/ 544271 h 1888435"/>
                  <a:gd name="connsiteX98" fmla="*/ 4593432 w 4606580"/>
                  <a:gd name="connsiteY98" fmla="*/ 417651 h 1888435"/>
                  <a:gd name="connsiteX99" fmla="*/ 4606580 w 4606580"/>
                  <a:gd name="connsiteY99" fmla="*/ 308113 h 1888435"/>
                  <a:gd name="connsiteX100" fmla="*/ 4569620 w 4606580"/>
                  <a:gd name="connsiteY100" fmla="*/ 133558 h 1888435"/>
                  <a:gd name="connsiteX101" fmla="*/ 4527481 w 4606580"/>
                  <a:gd name="connsiteY101" fmla="*/ 56840 h 1888435"/>
                  <a:gd name="connsiteX102" fmla="*/ 4463084 w 4606580"/>
                  <a:gd name="connsiteY102" fmla="*/ 19878 h 1888435"/>
                  <a:gd name="connsiteX103" fmla="*/ 4412457 w 4606580"/>
                  <a:gd name="connsiteY103" fmla="*/ 72369 h 1888435"/>
                  <a:gd name="connsiteX104" fmla="*/ 4367627 w 4606580"/>
                  <a:gd name="connsiteY104" fmla="*/ 150226 h 1888435"/>
                  <a:gd name="connsiteX105" fmla="*/ 4258711 w 4606580"/>
                  <a:gd name="connsiteY105" fmla="*/ 219799 h 1888435"/>
                  <a:gd name="connsiteX106" fmla="*/ 4149380 w 4606580"/>
                  <a:gd name="connsiteY106" fmla="*/ 168965 h 1888435"/>
                  <a:gd name="connsiteX107" fmla="*/ 4069867 w 4606580"/>
                  <a:gd name="connsiteY107" fmla="*/ 99391 h 1888435"/>
                  <a:gd name="connsiteX108" fmla="*/ 4040050 w 4606580"/>
                  <a:gd name="connsiteY108" fmla="*/ 0 h 1888435"/>
                  <a:gd name="connsiteX109" fmla="*/ 3910841 w 4606580"/>
                  <a:gd name="connsiteY109" fmla="*/ 9939 h 1888435"/>
                  <a:gd name="connsiteX0" fmla="*/ 3910841 w 4606580"/>
                  <a:gd name="connsiteY0" fmla="*/ 9939 h 1888435"/>
                  <a:gd name="connsiteX1" fmla="*/ 3731937 w 4606580"/>
                  <a:gd name="connsiteY1" fmla="*/ 119270 h 1888435"/>
                  <a:gd name="connsiteX2" fmla="*/ 3503337 w 4606580"/>
                  <a:gd name="connsiteY2" fmla="*/ 218661 h 1888435"/>
                  <a:gd name="connsiteX3" fmla="*/ 3394006 w 4606580"/>
                  <a:gd name="connsiteY3" fmla="*/ 437322 h 1888435"/>
                  <a:gd name="connsiteX4" fmla="*/ 3261588 w 4606580"/>
                  <a:gd name="connsiteY4" fmla="*/ 566116 h 1888435"/>
                  <a:gd name="connsiteX5" fmla="*/ 3151844 w 4606580"/>
                  <a:gd name="connsiteY5" fmla="*/ 603906 h 1888435"/>
                  <a:gd name="connsiteX6" fmla="*/ 3076576 w 4606580"/>
                  <a:gd name="connsiteY6" fmla="*/ 598626 h 1888435"/>
                  <a:gd name="connsiteX7" fmla="*/ 3016320 w 4606580"/>
                  <a:gd name="connsiteY7" fmla="*/ 588376 h 1888435"/>
                  <a:gd name="connsiteX8" fmla="*/ 2946746 w 4606580"/>
                  <a:gd name="connsiteY8" fmla="*/ 546652 h 1888435"/>
                  <a:gd name="connsiteX9" fmla="*/ 2845594 w 4606580"/>
                  <a:gd name="connsiteY9" fmla="*/ 558144 h 1888435"/>
                  <a:gd name="connsiteX10" fmla="*/ 2778712 w 4606580"/>
                  <a:gd name="connsiteY10" fmla="*/ 610222 h 1888435"/>
                  <a:gd name="connsiteX11" fmla="*/ 2709863 w 4606580"/>
                  <a:gd name="connsiteY11" fmla="*/ 674826 h 1888435"/>
                  <a:gd name="connsiteX12" fmla="*/ 2640289 w 4606580"/>
                  <a:gd name="connsiteY12" fmla="*/ 709612 h 1888435"/>
                  <a:gd name="connsiteX13" fmla="*/ 2578894 w 4606580"/>
                  <a:gd name="connsiteY13" fmla="*/ 724832 h 1888435"/>
                  <a:gd name="connsiteX14" fmla="*/ 2519363 w 4606580"/>
                  <a:gd name="connsiteY14" fmla="*/ 715617 h 1888435"/>
                  <a:gd name="connsiteX15" fmla="*/ 2445544 w 4606580"/>
                  <a:gd name="connsiteY15" fmla="*/ 705782 h 1888435"/>
                  <a:gd name="connsiteX16" fmla="*/ 2369344 w 4606580"/>
                  <a:gd name="connsiteY16" fmla="*/ 667682 h 1888435"/>
                  <a:gd name="connsiteX17" fmla="*/ 2222535 w 4606580"/>
                  <a:gd name="connsiteY17" fmla="*/ 570568 h 1888435"/>
                  <a:gd name="connsiteX18" fmla="*/ 2062163 w 4606580"/>
                  <a:gd name="connsiteY18" fmla="*/ 477078 h 1888435"/>
                  <a:gd name="connsiteX19" fmla="*/ 1966395 w 4606580"/>
                  <a:gd name="connsiteY19" fmla="*/ 441671 h 1888435"/>
                  <a:gd name="connsiteX20" fmla="*/ 1823624 w 4606580"/>
                  <a:gd name="connsiteY20" fmla="*/ 401914 h 1888435"/>
                  <a:gd name="connsiteX21" fmla="*/ 1724233 w 4606580"/>
                  <a:gd name="connsiteY21" fmla="*/ 447261 h 1888435"/>
                  <a:gd name="connsiteX22" fmla="*/ 1679713 w 4606580"/>
                  <a:gd name="connsiteY22" fmla="*/ 489088 h 1888435"/>
                  <a:gd name="connsiteX23" fmla="*/ 1722680 w 4606580"/>
                  <a:gd name="connsiteY23" fmla="*/ 725971 h 1888435"/>
                  <a:gd name="connsiteX24" fmla="*/ 1734172 w 4606580"/>
                  <a:gd name="connsiteY24" fmla="*/ 874643 h 1888435"/>
                  <a:gd name="connsiteX25" fmla="*/ 1701972 w 4606580"/>
                  <a:gd name="connsiteY25" fmla="*/ 919990 h 1888435"/>
                  <a:gd name="connsiteX26" fmla="*/ 1628776 w 4606580"/>
                  <a:gd name="connsiteY26" fmla="*/ 958194 h 1888435"/>
                  <a:gd name="connsiteX27" fmla="*/ 1515511 w 4606580"/>
                  <a:gd name="connsiteY27" fmla="*/ 914400 h 1888435"/>
                  <a:gd name="connsiteX28" fmla="*/ 1423988 w 4606580"/>
                  <a:gd name="connsiteY28" fmla="*/ 836751 h 1888435"/>
                  <a:gd name="connsiteX29" fmla="*/ 1320352 w 4606580"/>
                  <a:gd name="connsiteY29" fmla="*/ 726799 h 1888435"/>
                  <a:gd name="connsiteX30" fmla="*/ 1190729 w 4606580"/>
                  <a:gd name="connsiteY30" fmla="*/ 599558 h 1888435"/>
                  <a:gd name="connsiteX31" fmla="*/ 1084608 w 4606580"/>
                  <a:gd name="connsiteY31" fmla="*/ 544271 h 1888435"/>
                  <a:gd name="connsiteX32" fmla="*/ 1018554 w 4606580"/>
                  <a:gd name="connsiteY32" fmla="*/ 377687 h 1888435"/>
                  <a:gd name="connsiteX33" fmla="*/ 958920 w 4606580"/>
                  <a:gd name="connsiteY33" fmla="*/ 278296 h 1888435"/>
                  <a:gd name="connsiteX34" fmla="*/ 909224 w 4606580"/>
                  <a:gd name="connsiteY34" fmla="*/ 238539 h 1888435"/>
                  <a:gd name="connsiteX35" fmla="*/ 864394 w 4606580"/>
                  <a:gd name="connsiteY35" fmla="*/ 236676 h 1888435"/>
                  <a:gd name="connsiteX36" fmla="*/ 829711 w 4606580"/>
                  <a:gd name="connsiteY36" fmla="*/ 278296 h 1888435"/>
                  <a:gd name="connsiteX37" fmla="*/ 759620 w 4606580"/>
                  <a:gd name="connsiteY37" fmla="*/ 358119 h 1888435"/>
                  <a:gd name="connsiteX38" fmla="*/ 706507 w 4606580"/>
                  <a:gd name="connsiteY38" fmla="*/ 347455 h 1888435"/>
                  <a:gd name="connsiteX39" fmla="*/ 642110 w 4606580"/>
                  <a:gd name="connsiteY39" fmla="*/ 347455 h 1888435"/>
                  <a:gd name="connsiteX40" fmla="*/ 606598 w 4606580"/>
                  <a:gd name="connsiteY40" fmla="*/ 419100 h 1888435"/>
                  <a:gd name="connsiteX41" fmla="*/ 528638 w 4606580"/>
                  <a:gd name="connsiteY41" fmla="*/ 534332 h 1888435"/>
                  <a:gd name="connsiteX42" fmla="*/ 450471 w 4606580"/>
                  <a:gd name="connsiteY42" fmla="*/ 546238 h 1888435"/>
                  <a:gd name="connsiteX43" fmla="*/ 349112 w 4606580"/>
                  <a:gd name="connsiteY43" fmla="*/ 553382 h 1888435"/>
                  <a:gd name="connsiteX44" fmla="*/ 311944 w 4606580"/>
                  <a:gd name="connsiteY44" fmla="*/ 486707 h 1888435"/>
                  <a:gd name="connsiteX45" fmla="*/ 268874 w 4606580"/>
                  <a:gd name="connsiteY45" fmla="*/ 389386 h 1888435"/>
                  <a:gd name="connsiteX46" fmla="*/ 213485 w 4606580"/>
                  <a:gd name="connsiteY46" fmla="*/ 298174 h 1888435"/>
                  <a:gd name="connsiteX47" fmla="*/ 154678 w 4606580"/>
                  <a:gd name="connsiteY47" fmla="*/ 176522 h 1888435"/>
                  <a:gd name="connsiteX48" fmla="*/ 121445 w 4606580"/>
                  <a:gd name="connsiteY48" fmla="*/ 134282 h 1888435"/>
                  <a:gd name="connsiteX49" fmla="*/ 54459 w 4606580"/>
                  <a:gd name="connsiteY49" fmla="*/ 149087 h 1888435"/>
                  <a:gd name="connsiteX50" fmla="*/ 19051 w 4606580"/>
                  <a:gd name="connsiteY50" fmla="*/ 195987 h 1888435"/>
                  <a:gd name="connsiteX51" fmla="*/ 0 w 4606580"/>
                  <a:gd name="connsiteY51" fmla="*/ 286268 h 1888435"/>
                  <a:gd name="connsiteX52" fmla="*/ 26194 w 4606580"/>
                  <a:gd name="connsiteY52" fmla="*/ 365263 h 1888435"/>
                  <a:gd name="connsiteX53" fmla="*/ 84276 w 4606580"/>
                  <a:gd name="connsiteY53" fmla="*/ 457200 h 1888435"/>
                  <a:gd name="connsiteX54" fmla="*/ 113679 w 4606580"/>
                  <a:gd name="connsiteY54" fmla="*/ 601111 h 1888435"/>
                  <a:gd name="connsiteX55" fmla="*/ 84276 w 4606580"/>
                  <a:gd name="connsiteY55" fmla="*/ 795130 h 1888435"/>
                  <a:gd name="connsiteX56" fmla="*/ 84276 w 4606580"/>
                  <a:gd name="connsiteY56" fmla="*/ 904461 h 1888435"/>
                  <a:gd name="connsiteX57" fmla="*/ 167412 w 4606580"/>
                  <a:gd name="connsiteY57" fmla="*/ 993913 h 1888435"/>
                  <a:gd name="connsiteX58" fmla="*/ 290513 w 4606580"/>
                  <a:gd name="connsiteY58" fmla="*/ 1032013 h 1888435"/>
                  <a:gd name="connsiteX59" fmla="*/ 402328 w 4606580"/>
                  <a:gd name="connsiteY59" fmla="*/ 1043609 h 1888435"/>
                  <a:gd name="connsiteX60" fmla="*/ 479460 w 4606580"/>
                  <a:gd name="connsiteY60" fmla="*/ 1065040 h 1888435"/>
                  <a:gd name="connsiteX61" fmla="*/ 509692 w 4606580"/>
                  <a:gd name="connsiteY61" fmla="*/ 1143000 h 1888435"/>
                  <a:gd name="connsiteX62" fmla="*/ 534332 w 4606580"/>
                  <a:gd name="connsiteY62" fmla="*/ 1247153 h 1888435"/>
                  <a:gd name="connsiteX63" fmla="*/ 609808 w 4606580"/>
                  <a:gd name="connsiteY63" fmla="*/ 1290845 h 1888435"/>
                  <a:gd name="connsiteX64" fmla="*/ 697293 w 4606580"/>
                  <a:gd name="connsiteY64" fmla="*/ 1250778 h 1888435"/>
                  <a:gd name="connsiteX65" fmla="*/ 784467 w 4606580"/>
                  <a:gd name="connsiteY65" fmla="*/ 1231624 h 1888435"/>
                  <a:gd name="connsiteX66" fmla="*/ 871538 w 4606580"/>
                  <a:gd name="connsiteY66" fmla="*/ 1131818 h 1888435"/>
                  <a:gd name="connsiteX67" fmla="*/ 954882 w 4606580"/>
                  <a:gd name="connsiteY67" fmla="*/ 1055826 h 1888435"/>
                  <a:gd name="connsiteX68" fmla="*/ 1028493 w 4606580"/>
                  <a:gd name="connsiteY68" fmla="*/ 1033670 h 1888435"/>
                  <a:gd name="connsiteX69" fmla="*/ 1147763 w 4606580"/>
                  <a:gd name="connsiteY69" fmla="*/ 1055826 h 1888435"/>
                  <a:gd name="connsiteX70" fmla="*/ 1276041 w 4606580"/>
                  <a:gd name="connsiteY70" fmla="*/ 1122190 h 1888435"/>
                  <a:gd name="connsiteX71" fmla="*/ 1412909 w 4606580"/>
                  <a:gd name="connsiteY71" fmla="*/ 1151697 h 1888435"/>
                  <a:gd name="connsiteX72" fmla="*/ 1555267 w 4606580"/>
                  <a:gd name="connsiteY72" fmla="*/ 1169608 h 1888435"/>
                  <a:gd name="connsiteX73" fmla="*/ 1650207 w 4606580"/>
                  <a:gd name="connsiteY73" fmla="*/ 1282044 h 1888435"/>
                  <a:gd name="connsiteX74" fmla="*/ 1740902 w 4606580"/>
                  <a:gd name="connsiteY74" fmla="*/ 1330187 h 1888435"/>
                  <a:gd name="connsiteX75" fmla="*/ 1838636 w 4606580"/>
                  <a:gd name="connsiteY75" fmla="*/ 1350893 h 1888435"/>
                  <a:gd name="connsiteX76" fmla="*/ 1992589 w 4606580"/>
                  <a:gd name="connsiteY76" fmla="*/ 1331843 h 1888435"/>
                  <a:gd name="connsiteX77" fmla="*/ 2174806 w 4606580"/>
                  <a:gd name="connsiteY77" fmla="*/ 1278110 h 1888435"/>
                  <a:gd name="connsiteX78" fmla="*/ 2319338 w 4606580"/>
                  <a:gd name="connsiteY78" fmla="*/ 1222513 h 1888435"/>
                  <a:gd name="connsiteX79" fmla="*/ 2457761 w 4606580"/>
                  <a:gd name="connsiteY79" fmla="*/ 1159669 h 1888435"/>
                  <a:gd name="connsiteX80" fmla="*/ 2648986 w 4606580"/>
                  <a:gd name="connsiteY80" fmla="*/ 1044437 h 1888435"/>
                  <a:gd name="connsiteX81" fmla="*/ 2777780 w 4606580"/>
                  <a:gd name="connsiteY81" fmla="*/ 1033670 h 1888435"/>
                  <a:gd name="connsiteX82" fmla="*/ 2934840 w 4606580"/>
                  <a:gd name="connsiteY82" fmla="*/ 1047958 h 1888435"/>
                  <a:gd name="connsiteX83" fmla="*/ 3045827 w 4606580"/>
                  <a:gd name="connsiteY83" fmla="*/ 1085022 h 1888435"/>
                  <a:gd name="connsiteX84" fmla="*/ 3168616 w 4606580"/>
                  <a:gd name="connsiteY84" fmla="*/ 1311965 h 1888435"/>
                  <a:gd name="connsiteX85" fmla="*/ 3173793 w 4606580"/>
                  <a:gd name="connsiteY85" fmla="*/ 1592642 h 1888435"/>
                  <a:gd name="connsiteX86" fmla="*/ 3225041 w 4606580"/>
                  <a:gd name="connsiteY86" fmla="*/ 1689652 h 1888435"/>
                  <a:gd name="connsiteX87" fmla="*/ 3344311 w 4606580"/>
                  <a:gd name="connsiteY87" fmla="*/ 1828800 h 1888435"/>
                  <a:gd name="connsiteX88" fmla="*/ 3433763 w 4606580"/>
                  <a:gd name="connsiteY88" fmla="*/ 1888435 h 1888435"/>
                  <a:gd name="connsiteX89" fmla="*/ 3572911 w 4606580"/>
                  <a:gd name="connsiteY89" fmla="*/ 1868556 h 1888435"/>
                  <a:gd name="connsiteX90" fmla="*/ 3751815 w 4606580"/>
                  <a:gd name="connsiteY90" fmla="*/ 1789043 h 1888435"/>
                  <a:gd name="connsiteX91" fmla="*/ 4049989 w 4606580"/>
                  <a:gd name="connsiteY91" fmla="*/ 1689652 h 1888435"/>
                  <a:gd name="connsiteX92" fmla="*/ 4228893 w 4606580"/>
                  <a:gd name="connsiteY92" fmla="*/ 1490870 h 1888435"/>
                  <a:gd name="connsiteX93" fmla="*/ 4298467 w 4606580"/>
                  <a:gd name="connsiteY93" fmla="*/ 1282148 h 1888435"/>
                  <a:gd name="connsiteX94" fmla="*/ 4308406 w 4606580"/>
                  <a:gd name="connsiteY94" fmla="*/ 1073426 h 1888435"/>
                  <a:gd name="connsiteX95" fmla="*/ 4328285 w 4606580"/>
                  <a:gd name="connsiteY95" fmla="*/ 884583 h 1888435"/>
                  <a:gd name="connsiteX96" fmla="*/ 4449107 w 4606580"/>
                  <a:gd name="connsiteY96" fmla="*/ 744192 h 1888435"/>
                  <a:gd name="connsiteX97" fmla="*/ 4546117 w 4606580"/>
                  <a:gd name="connsiteY97" fmla="*/ 544271 h 1888435"/>
                  <a:gd name="connsiteX98" fmla="*/ 4593432 w 4606580"/>
                  <a:gd name="connsiteY98" fmla="*/ 417651 h 1888435"/>
                  <a:gd name="connsiteX99" fmla="*/ 4606580 w 4606580"/>
                  <a:gd name="connsiteY99" fmla="*/ 308113 h 1888435"/>
                  <a:gd name="connsiteX100" fmla="*/ 4569620 w 4606580"/>
                  <a:gd name="connsiteY100" fmla="*/ 133558 h 1888435"/>
                  <a:gd name="connsiteX101" fmla="*/ 4527481 w 4606580"/>
                  <a:gd name="connsiteY101" fmla="*/ 56840 h 1888435"/>
                  <a:gd name="connsiteX102" fmla="*/ 4463084 w 4606580"/>
                  <a:gd name="connsiteY102" fmla="*/ 19878 h 1888435"/>
                  <a:gd name="connsiteX103" fmla="*/ 4412457 w 4606580"/>
                  <a:gd name="connsiteY103" fmla="*/ 72369 h 1888435"/>
                  <a:gd name="connsiteX104" fmla="*/ 4367627 w 4606580"/>
                  <a:gd name="connsiteY104" fmla="*/ 150226 h 1888435"/>
                  <a:gd name="connsiteX105" fmla="*/ 4258711 w 4606580"/>
                  <a:gd name="connsiteY105" fmla="*/ 219799 h 1888435"/>
                  <a:gd name="connsiteX106" fmla="*/ 4163668 w 4606580"/>
                  <a:gd name="connsiteY106" fmla="*/ 218972 h 1888435"/>
                  <a:gd name="connsiteX107" fmla="*/ 4069867 w 4606580"/>
                  <a:gd name="connsiteY107" fmla="*/ 99391 h 1888435"/>
                  <a:gd name="connsiteX108" fmla="*/ 4040050 w 4606580"/>
                  <a:gd name="connsiteY108" fmla="*/ 0 h 1888435"/>
                  <a:gd name="connsiteX109" fmla="*/ 3910841 w 4606580"/>
                  <a:gd name="connsiteY109" fmla="*/ 9939 h 1888435"/>
                  <a:gd name="connsiteX0" fmla="*/ 3910841 w 4606580"/>
                  <a:gd name="connsiteY0" fmla="*/ 9939 h 1888435"/>
                  <a:gd name="connsiteX1" fmla="*/ 3731937 w 4606580"/>
                  <a:gd name="connsiteY1" fmla="*/ 119270 h 1888435"/>
                  <a:gd name="connsiteX2" fmla="*/ 3503337 w 4606580"/>
                  <a:gd name="connsiteY2" fmla="*/ 218661 h 1888435"/>
                  <a:gd name="connsiteX3" fmla="*/ 3394006 w 4606580"/>
                  <a:gd name="connsiteY3" fmla="*/ 437322 h 1888435"/>
                  <a:gd name="connsiteX4" fmla="*/ 3261588 w 4606580"/>
                  <a:gd name="connsiteY4" fmla="*/ 566116 h 1888435"/>
                  <a:gd name="connsiteX5" fmla="*/ 3151844 w 4606580"/>
                  <a:gd name="connsiteY5" fmla="*/ 603906 h 1888435"/>
                  <a:gd name="connsiteX6" fmla="*/ 3076576 w 4606580"/>
                  <a:gd name="connsiteY6" fmla="*/ 598626 h 1888435"/>
                  <a:gd name="connsiteX7" fmla="*/ 3016320 w 4606580"/>
                  <a:gd name="connsiteY7" fmla="*/ 588376 h 1888435"/>
                  <a:gd name="connsiteX8" fmla="*/ 2946746 w 4606580"/>
                  <a:gd name="connsiteY8" fmla="*/ 546652 h 1888435"/>
                  <a:gd name="connsiteX9" fmla="*/ 2845594 w 4606580"/>
                  <a:gd name="connsiteY9" fmla="*/ 558144 h 1888435"/>
                  <a:gd name="connsiteX10" fmla="*/ 2778712 w 4606580"/>
                  <a:gd name="connsiteY10" fmla="*/ 610222 h 1888435"/>
                  <a:gd name="connsiteX11" fmla="*/ 2709863 w 4606580"/>
                  <a:gd name="connsiteY11" fmla="*/ 674826 h 1888435"/>
                  <a:gd name="connsiteX12" fmla="*/ 2640289 w 4606580"/>
                  <a:gd name="connsiteY12" fmla="*/ 709612 h 1888435"/>
                  <a:gd name="connsiteX13" fmla="*/ 2578894 w 4606580"/>
                  <a:gd name="connsiteY13" fmla="*/ 724832 h 1888435"/>
                  <a:gd name="connsiteX14" fmla="*/ 2519363 w 4606580"/>
                  <a:gd name="connsiteY14" fmla="*/ 715617 h 1888435"/>
                  <a:gd name="connsiteX15" fmla="*/ 2445544 w 4606580"/>
                  <a:gd name="connsiteY15" fmla="*/ 705782 h 1888435"/>
                  <a:gd name="connsiteX16" fmla="*/ 2369344 w 4606580"/>
                  <a:gd name="connsiteY16" fmla="*/ 667682 h 1888435"/>
                  <a:gd name="connsiteX17" fmla="*/ 2222535 w 4606580"/>
                  <a:gd name="connsiteY17" fmla="*/ 570568 h 1888435"/>
                  <a:gd name="connsiteX18" fmla="*/ 2062163 w 4606580"/>
                  <a:gd name="connsiteY18" fmla="*/ 477078 h 1888435"/>
                  <a:gd name="connsiteX19" fmla="*/ 1966395 w 4606580"/>
                  <a:gd name="connsiteY19" fmla="*/ 441671 h 1888435"/>
                  <a:gd name="connsiteX20" fmla="*/ 1823624 w 4606580"/>
                  <a:gd name="connsiteY20" fmla="*/ 401914 h 1888435"/>
                  <a:gd name="connsiteX21" fmla="*/ 1724233 w 4606580"/>
                  <a:gd name="connsiteY21" fmla="*/ 447261 h 1888435"/>
                  <a:gd name="connsiteX22" fmla="*/ 1679713 w 4606580"/>
                  <a:gd name="connsiteY22" fmla="*/ 489088 h 1888435"/>
                  <a:gd name="connsiteX23" fmla="*/ 1722680 w 4606580"/>
                  <a:gd name="connsiteY23" fmla="*/ 725971 h 1888435"/>
                  <a:gd name="connsiteX24" fmla="*/ 1734172 w 4606580"/>
                  <a:gd name="connsiteY24" fmla="*/ 874643 h 1888435"/>
                  <a:gd name="connsiteX25" fmla="*/ 1701972 w 4606580"/>
                  <a:gd name="connsiteY25" fmla="*/ 919990 h 1888435"/>
                  <a:gd name="connsiteX26" fmla="*/ 1628776 w 4606580"/>
                  <a:gd name="connsiteY26" fmla="*/ 958194 h 1888435"/>
                  <a:gd name="connsiteX27" fmla="*/ 1515511 w 4606580"/>
                  <a:gd name="connsiteY27" fmla="*/ 914400 h 1888435"/>
                  <a:gd name="connsiteX28" fmla="*/ 1423988 w 4606580"/>
                  <a:gd name="connsiteY28" fmla="*/ 836751 h 1888435"/>
                  <a:gd name="connsiteX29" fmla="*/ 1320352 w 4606580"/>
                  <a:gd name="connsiteY29" fmla="*/ 726799 h 1888435"/>
                  <a:gd name="connsiteX30" fmla="*/ 1190729 w 4606580"/>
                  <a:gd name="connsiteY30" fmla="*/ 599558 h 1888435"/>
                  <a:gd name="connsiteX31" fmla="*/ 1084608 w 4606580"/>
                  <a:gd name="connsiteY31" fmla="*/ 544271 h 1888435"/>
                  <a:gd name="connsiteX32" fmla="*/ 1018554 w 4606580"/>
                  <a:gd name="connsiteY32" fmla="*/ 377687 h 1888435"/>
                  <a:gd name="connsiteX33" fmla="*/ 958920 w 4606580"/>
                  <a:gd name="connsiteY33" fmla="*/ 278296 h 1888435"/>
                  <a:gd name="connsiteX34" fmla="*/ 909224 w 4606580"/>
                  <a:gd name="connsiteY34" fmla="*/ 238539 h 1888435"/>
                  <a:gd name="connsiteX35" fmla="*/ 864394 w 4606580"/>
                  <a:gd name="connsiteY35" fmla="*/ 236676 h 1888435"/>
                  <a:gd name="connsiteX36" fmla="*/ 829711 w 4606580"/>
                  <a:gd name="connsiteY36" fmla="*/ 278296 h 1888435"/>
                  <a:gd name="connsiteX37" fmla="*/ 759620 w 4606580"/>
                  <a:gd name="connsiteY37" fmla="*/ 358119 h 1888435"/>
                  <a:gd name="connsiteX38" fmla="*/ 706507 w 4606580"/>
                  <a:gd name="connsiteY38" fmla="*/ 347455 h 1888435"/>
                  <a:gd name="connsiteX39" fmla="*/ 642110 w 4606580"/>
                  <a:gd name="connsiteY39" fmla="*/ 347455 h 1888435"/>
                  <a:gd name="connsiteX40" fmla="*/ 606598 w 4606580"/>
                  <a:gd name="connsiteY40" fmla="*/ 419100 h 1888435"/>
                  <a:gd name="connsiteX41" fmla="*/ 528638 w 4606580"/>
                  <a:gd name="connsiteY41" fmla="*/ 534332 h 1888435"/>
                  <a:gd name="connsiteX42" fmla="*/ 450471 w 4606580"/>
                  <a:gd name="connsiteY42" fmla="*/ 546238 h 1888435"/>
                  <a:gd name="connsiteX43" fmla="*/ 349112 w 4606580"/>
                  <a:gd name="connsiteY43" fmla="*/ 553382 h 1888435"/>
                  <a:gd name="connsiteX44" fmla="*/ 311944 w 4606580"/>
                  <a:gd name="connsiteY44" fmla="*/ 486707 h 1888435"/>
                  <a:gd name="connsiteX45" fmla="*/ 268874 w 4606580"/>
                  <a:gd name="connsiteY45" fmla="*/ 389386 h 1888435"/>
                  <a:gd name="connsiteX46" fmla="*/ 213485 w 4606580"/>
                  <a:gd name="connsiteY46" fmla="*/ 298174 h 1888435"/>
                  <a:gd name="connsiteX47" fmla="*/ 154678 w 4606580"/>
                  <a:gd name="connsiteY47" fmla="*/ 176522 h 1888435"/>
                  <a:gd name="connsiteX48" fmla="*/ 121445 w 4606580"/>
                  <a:gd name="connsiteY48" fmla="*/ 134282 h 1888435"/>
                  <a:gd name="connsiteX49" fmla="*/ 54459 w 4606580"/>
                  <a:gd name="connsiteY49" fmla="*/ 149087 h 1888435"/>
                  <a:gd name="connsiteX50" fmla="*/ 19051 w 4606580"/>
                  <a:gd name="connsiteY50" fmla="*/ 195987 h 1888435"/>
                  <a:gd name="connsiteX51" fmla="*/ 0 w 4606580"/>
                  <a:gd name="connsiteY51" fmla="*/ 286268 h 1888435"/>
                  <a:gd name="connsiteX52" fmla="*/ 26194 w 4606580"/>
                  <a:gd name="connsiteY52" fmla="*/ 365263 h 1888435"/>
                  <a:gd name="connsiteX53" fmla="*/ 84276 w 4606580"/>
                  <a:gd name="connsiteY53" fmla="*/ 457200 h 1888435"/>
                  <a:gd name="connsiteX54" fmla="*/ 113679 w 4606580"/>
                  <a:gd name="connsiteY54" fmla="*/ 601111 h 1888435"/>
                  <a:gd name="connsiteX55" fmla="*/ 84276 w 4606580"/>
                  <a:gd name="connsiteY55" fmla="*/ 795130 h 1888435"/>
                  <a:gd name="connsiteX56" fmla="*/ 84276 w 4606580"/>
                  <a:gd name="connsiteY56" fmla="*/ 904461 h 1888435"/>
                  <a:gd name="connsiteX57" fmla="*/ 167412 w 4606580"/>
                  <a:gd name="connsiteY57" fmla="*/ 993913 h 1888435"/>
                  <a:gd name="connsiteX58" fmla="*/ 290513 w 4606580"/>
                  <a:gd name="connsiteY58" fmla="*/ 1032013 h 1888435"/>
                  <a:gd name="connsiteX59" fmla="*/ 402328 w 4606580"/>
                  <a:gd name="connsiteY59" fmla="*/ 1043609 h 1888435"/>
                  <a:gd name="connsiteX60" fmla="*/ 479460 w 4606580"/>
                  <a:gd name="connsiteY60" fmla="*/ 1065040 h 1888435"/>
                  <a:gd name="connsiteX61" fmla="*/ 509692 w 4606580"/>
                  <a:gd name="connsiteY61" fmla="*/ 1143000 h 1888435"/>
                  <a:gd name="connsiteX62" fmla="*/ 534332 w 4606580"/>
                  <a:gd name="connsiteY62" fmla="*/ 1247153 h 1888435"/>
                  <a:gd name="connsiteX63" fmla="*/ 609808 w 4606580"/>
                  <a:gd name="connsiteY63" fmla="*/ 1290845 h 1888435"/>
                  <a:gd name="connsiteX64" fmla="*/ 697293 w 4606580"/>
                  <a:gd name="connsiteY64" fmla="*/ 1250778 h 1888435"/>
                  <a:gd name="connsiteX65" fmla="*/ 784467 w 4606580"/>
                  <a:gd name="connsiteY65" fmla="*/ 1231624 h 1888435"/>
                  <a:gd name="connsiteX66" fmla="*/ 871538 w 4606580"/>
                  <a:gd name="connsiteY66" fmla="*/ 1131818 h 1888435"/>
                  <a:gd name="connsiteX67" fmla="*/ 954882 w 4606580"/>
                  <a:gd name="connsiteY67" fmla="*/ 1055826 h 1888435"/>
                  <a:gd name="connsiteX68" fmla="*/ 1028493 w 4606580"/>
                  <a:gd name="connsiteY68" fmla="*/ 1033670 h 1888435"/>
                  <a:gd name="connsiteX69" fmla="*/ 1147763 w 4606580"/>
                  <a:gd name="connsiteY69" fmla="*/ 1055826 h 1888435"/>
                  <a:gd name="connsiteX70" fmla="*/ 1276041 w 4606580"/>
                  <a:gd name="connsiteY70" fmla="*/ 1122190 h 1888435"/>
                  <a:gd name="connsiteX71" fmla="*/ 1412909 w 4606580"/>
                  <a:gd name="connsiteY71" fmla="*/ 1151697 h 1888435"/>
                  <a:gd name="connsiteX72" fmla="*/ 1555267 w 4606580"/>
                  <a:gd name="connsiteY72" fmla="*/ 1169608 h 1888435"/>
                  <a:gd name="connsiteX73" fmla="*/ 1650207 w 4606580"/>
                  <a:gd name="connsiteY73" fmla="*/ 1282044 h 1888435"/>
                  <a:gd name="connsiteX74" fmla="*/ 1740902 w 4606580"/>
                  <a:gd name="connsiteY74" fmla="*/ 1330187 h 1888435"/>
                  <a:gd name="connsiteX75" fmla="*/ 1838636 w 4606580"/>
                  <a:gd name="connsiteY75" fmla="*/ 1350893 h 1888435"/>
                  <a:gd name="connsiteX76" fmla="*/ 1992589 w 4606580"/>
                  <a:gd name="connsiteY76" fmla="*/ 1331843 h 1888435"/>
                  <a:gd name="connsiteX77" fmla="*/ 2174806 w 4606580"/>
                  <a:gd name="connsiteY77" fmla="*/ 1278110 h 1888435"/>
                  <a:gd name="connsiteX78" fmla="*/ 2319338 w 4606580"/>
                  <a:gd name="connsiteY78" fmla="*/ 1222513 h 1888435"/>
                  <a:gd name="connsiteX79" fmla="*/ 2457761 w 4606580"/>
                  <a:gd name="connsiteY79" fmla="*/ 1159669 h 1888435"/>
                  <a:gd name="connsiteX80" fmla="*/ 2648986 w 4606580"/>
                  <a:gd name="connsiteY80" fmla="*/ 1044437 h 1888435"/>
                  <a:gd name="connsiteX81" fmla="*/ 2777780 w 4606580"/>
                  <a:gd name="connsiteY81" fmla="*/ 1033670 h 1888435"/>
                  <a:gd name="connsiteX82" fmla="*/ 2934840 w 4606580"/>
                  <a:gd name="connsiteY82" fmla="*/ 1047958 h 1888435"/>
                  <a:gd name="connsiteX83" fmla="*/ 3045827 w 4606580"/>
                  <a:gd name="connsiteY83" fmla="*/ 1085022 h 1888435"/>
                  <a:gd name="connsiteX84" fmla="*/ 3168616 w 4606580"/>
                  <a:gd name="connsiteY84" fmla="*/ 1311965 h 1888435"/>
                  <a:gd name="connsiteX85" fmla="*/ 3173793 w 4606580"/>
                  <a:gd name="connsiteY85" fmla="*/ 1592642 h 1888435"/>
                  <a:gd name="connsiteX86" fmla="*/ 3225041 w 4606580"/>
                  <a:gd name="connsiteY86" fmla="*/ 1689652 h 1888435"/>
                  <a:gd name="connsiteX87" fmla="*/ 3344311 w 4606580"/>
                  <a:gd name="connsiteY87" fmla="*/ 1828800 h 1888435"/>
                  <a:gd name="connsiteX88" fmla="*/ 3433763 w 4606580"/>
                  <a:gd name="connsiteY88" fmla="*/ 1888435 h 1888435"/>
                  <a:gd name="connsiteX89" fmla="*/ 3572911 w 4606580"/>
                  <a:gd name="connsiteY89" fmla="*/ 1868556 h 1888435"/>
                  <a:gd name="connsiteX90" fmla="*/ 3751815 w 4606580"/>
                  <a:gd name="connsiteY90" fmla="*/ 1789043 h 1888435"/>
                  <a:gd name="connsiteX91" fmla="*/ 4049989 w 4606580"/>
                  <a:gd name="connsiteY91" fmla="*/ 1689652 h 1888435"/>
                  <a:gd name="connsiteX92" fmla="*/ 4228893 w 4606580"/>
                  <a:gd name="connsiteY92" fmla="*/ 1490870 h 1888435"/>
                  <a:gd name="connsiteX93" fmla="*/ 4298467 w 4606580"/>
                  <a:gd name="connsiteY93" fmla="*/ 1282148 h 1888435"/>
                  <a:gd name="connsiteX94" fmla="*/ 4308406 w 4606580"/>
                  <a:gd name="connsiteY94" fmla="*/ 1073426 h 1888435"/>
                  <a:gd name="connsiteX95" fmla="*/ 4328285 w 4606580"/>
                  <a:gd name="connsiteY95" fmla="*/ 884583 h 1888435"/>
                  <a:gd name="connsiteX96" fmla="*/ 4449107 w 4606580"/>
                  <a:gd name="connsiteY96" fmla="*/ 744192 h 1888435"/>
                  <a:gd name="connsiteX97" fmla="*/ 4546117 w 4606580"/>
                  <a:gd name="connsiteY97" fmla="*/ 544271 h 1888435"/>
                  <a:gd name="connsiteX98" fmla="*/ 4593432 w 4606580"/>
                  <a:gd name="connsiteY98" fmla="*/ 417651 h 1888435"/>
                  <a:gd name="connsiteX99" fmla="*/ 4606580 w 4606580"/>
                  <a:gd name="connsiteY99" fmla="*/ 308113 h 1888435"/>
                  <a:gd name="connsiteX100" fmla="*/ 4569620 w 4606580"/>
                  <a:gd name="connsiteY100" fmla="*/ 133558 h 1888435"/>
                  <a:gd name="connsiteX101" fmla="*/ 4527481 w 4606580"/>
                  <a:gd name="connsiteY101" fmla="*/ 56840 h 1888435"/>
                  <a:gd name="connsiteX102" fmla="*/ 4463084 w 4606580"/>
                  <a:gd name="connsiteY102" fmla="*/ 19878 h 1888435"/>
                  <a:gd name="connsiteX103" fmla="*/ 4412457 w 4606580"/>
                  <a:gd name="connsiteY103" fmla="*/ 72369 h 1888435"/>
                  <a:gd name="connsiteX104" fmla="*/ 4367627 w 4606580"/>
                  <a:gd name="connsiteY104" fmla="*/ 150226 h 1888435"/>
                  <a:gd name="connsiteX105" fmla="*/ 4258711 w 4606580"/>
                  <a:gd name="connsiteY105" fmla="*/ 219799 h 1888435"/>
                  <a:gd name="connsiteX106" fmla="*/ 4163668 w 4606580"/>
                  <a:gd name="connsiteY106" fmla="*/ 218972 h 1888435"/>
                  <a:gd name="connsiteX107" fmla="*/ 4100513 w 4606580"/>
                  <a:gd name="connsiteY107" fmla="*/ 167619 h 1888435"/>
                  <a:gd name="connsiteX108" fmla="*/ 4069867 w 4606580"/>
                  <a:gd name="connsiteY108" fmla="*/ 99391 h 1888435"/>
                  <a:gd name="connsiteX109" fmla="*/ 4040050 w 4606580"/>
                  <a:gd name="connsiteY109" fmla="*/ 0 h 1888435"/>
                  <a:gd name="connsiteX110" fmla="*/ 3910841 w 4606580"/>
                  <a:gd name="connsiteY110" fmla="*/ 9939 h 1888435"/>
                  <a:gd name="connsiteX0" fmla="*/ 3910841 w 4606580"/>
                  <a:gd name="connsiteY0" fmla="*/ 0 h 1878496"/>
                  <a:gd name="connsiteX1" fmla="*/ 3731937 w 4606580"/>
                  <a:gd name="connsiteY1" fmla="*/ 109331 h 1878496"/>
                  <a:gd name="connsiteX2" fmla="*/ 3503337 w 4606580"/>
                  <a:gd name="connsiteY2" fmla="*/ 208722 h 1878496"/>
                  <a:gd name="connsiteX3" fmla="*/ 3394006 w 4606580"/>
                  <a:gd name="connsiteY3" fmla="*/ 427383 h 1878496"/>
                  <a:gd name="connsiteX4" fmla="*/ 3261588 w 4606580"/>
                  <a:gd name="connsiteY4" fmla="*/ 556177 h 1878496"/>
                  <a:gd name="connsiteX5" fmla="*/ 3151844 w 4606580"/>
                  <a:gd name="connsiteY5" fmla="*/ 593967 h 1878496"/>
                  <a:gd name="connsiteX6" fmla="*/ 3076576 w 4606580"/>
                  <a:gd name="connsiteY6" fmla="*/ 588687 h 1878496"/>
                  <a:gd name="connsiteX7" fmla="*/ 3016320 w 4606580"/>
                  <a:gd name="connsiteY7" fmla="*/ 578437 h 1878496"/>
                  <a:gd name="connsiteX8" fmla="*/ 2946746 w 4606580"/>
                  <a:gd name="connsiteY8" fmla="*/ 536713 h 1878496"/>
                  <a:gd name="connsiteX9" fmla="*/ 2845594 w 4606580"/>
                  <a:gd name="connsiteY9" fmla="*/ 548205 h 1878496"/>
                  <a:gd name="connsiteX10" fmla="*/ 2778712 w 4606580"/>
                  <a:gd name="connsiteY10" fmla="*/ 600283 h 1878496"/>
                  <a:gd name="connsiteX11" fmla="*/ 2709863 w 4606580"/>
                  <a:gd name="connsiteY11" fmla="*/ 664887 h 1878496"/>
                  <a:gd name="connsiteX12" fmla="*/ 2640289 w 4606580"/>
                  <a:gd name="connsiteY12" fmla="*/ 699673 h 1878496"/>
                  <a:gd name="connsiteX13" fmla="*/ 2578894 w 4606580"/>
                  <a:gd name="connsiteY13" fmla="*/ 714893 h 1878496"/>
                  <a:gd name="connsiteX14" fmla="*/ 2519363 w 4606580"/>
                  <a:gd name="connsiteY14" fmla="*/ 705678 h 1878496"/>
                  <a:gd name="connsiteX15" fmla="*/ 2445544 w 4606580"/>
                  <a:gd name="connsiteY15" fmla="*/ 695843 h 1878496"/>
                  <a:gd name="connsiteX16" fmla="*/ 2369344 w 4606580"/>
                  <a:gd name="connsiteY16" fmla="*/ 657743 h 1878496"/>
                  <a:gd name="connsiteX17" fmla="*/ 2222535 w 4606580"/>
                  <a:gd name="connsiteY17" fmla="*/ 560629 h 1878496"/>
                  <a:gd name="connsiteX18" fmla="*/ 2062163 w 4606580"/>
                  <a:gd name="connsiteY18" fmla="*/ 467139 h 1878496"/>
                  <a:gd name="connsiteX19" fmla="*/ 1966395 w 4606580"/>
                  <a:gd name="connsiteY19" fmla="*/ 431732 h 1878496"/>
                  <a:gd name="connsiteX20" fmla="*/ 1823624 w 4606580"/>
                  <a:gd name="connsiteY20" fmla="*/ 391975 h 1878496"/>
                  <a:gd name="connsiteX21" fmla="*/ 1724233 w 4606580"/>
                  <a:gd name="connsiteY21" fmla="*/ 437322 h 1878496"/>
                  <a:gd name="connsiteX22" fmla="*/ 1679713 w 4606580"/>
                  <a:gd name="connsiteY22" fmla="*/ 479149 h 1878496"/>
                  <a:gd name="connsiteX23" fmla="*/ 1722680 w 4606580"/>
                  <a:gd name="connsiteY23" fmla="*/ 716032 h 1878496"/>
                  <a:gd name="connsiteX24" fmla="*/ 1734172 w 4606580"/>
                  <a:gd name="connsiteY24" fmla="*/ 864704 h 1878496"/>
                  <a:gd name="connsiteX25" fmla="*/ 1701972 w 4606580"/>
                  <a:gd name="connsiteY25" fmla="*/ 910051 h 1878496"/>
                  <a:gd name="connsiteX26" fmla="*/ 1628776 w 4606580"/>
                  <a:gd name="connsiteY26" fmla="*/ 948255 h 1878496"/>
                  <a:gd name="connsiteX27" fmla="*/ 1515511 w 4606580"/>
                  <a:gd name="connsiteY27" fmla="*/ 904461 h 1878496"/>
                  <a:gd name="connsiteX28" fmla="*/ 1423988 w 4606580"/>
                  <a:gd name="connsiteY28" fmla="*/ 826812 h 1878496"/>
                  <a:gd name="connsiteX29" fmla="*/ 1320352 w 4606580"/>
                  <a:gd name="connsiteY29" fmla="*/ 716860 h 1878496"/>
                  <a:gd name="connsiteX30" fmla="*/ 1190729 w 4606580"/>
                  <a:gd name="connsiteY30" fmla="*/ 589619 h 1878496"/>
                  <a:gd name="connsiteX31" fmla="*/ 1084608 w 4606580"/>
                  <a:gd name="connsiteY31" fmla="*/ 534332 h 1878496"/>
                  <a:gd name="connsiteX32" fmla="*/ 1018554 w 4606580"/>
                  <a:gd name="connsiteY32" fmla="*/ 367748 h 1878496"/>
                  <a:gd name="connsiteX33" fmla="*/ 958920 w 4606580"/>
                  <a:gd name="connsiteY33" fmla="*/ 268357 h 1878496"/>
                  <a:gd name="connsiteX34" fmla="*/ 909224 w 4606580"/>
                  <a:gd name="connsiteY34" fmla="*/ 228600 h 1878496"/>
                  <a:gd name="connsiteX35" fmla="*/ 864394 w 4606580"/>
                  <a:gd name="connsiteY35" fmla="*/ 226737 h 1878496"/>
                  <a:gd name="connsiteX36" fmla="*/ 829711 w 4606580"/>
                  <a:gd name="connsiteY36" fmla="*/ 268357 h 1878496"/>
                  <a:gd name="connsiteX37" fmla="*/ 759620 w 4606580"/>
                  <a:gd name="connsiteY37" fmla="*/ 348180 h 1878496"/>
                  <a:gd name="connsiteX38" fmla="*/ 706507 w 4606580"/>
                  <a:gd name="connsiteY38" fmla="*/ 337516 h 1878496"/>
                  <a:gd name="connsiteX39" fmla="*/ 642110 w 4606580"/>
                  <a:gd name="connsiteY39" fmla="*/ 337516 h 1878496"/>
                  <a:gd name="connsiteX40" fmla="*/ 606598 w 4606580"/>
                  <a:gd name="connsiteY40" fmla="*/ 409161 h 1878496"/>
                  <a:gd name="connsiteX41" fmla="*/ 528638 w 4606580"/>
                  <a:gd name="connsiteY41" fmla="*/ 524393 h 1878496"/>
                  <a:gd name="connsiteX42" fmla="*/ 450471 w 4606580"/>
                  <a:gd name="connsiteY42" fmla="*/ 536299 h 1878496"/>
                  <a:gd name="connsiteX43" fmla="*/ 349112 w 4606580"/>
                  <a:gd name="connsiteY43" fmla="*/ 543443 h 1878496"/>
                  <a:gd name="connsiteX44" fmla="*/ 311944 w 4606580"/>
                  <a:gd name="connsiteY44" fmla="*/ 476768 h 1878496"/>
                  <a:gd name="connsiteX45" fmla="*/ 268874 w 4606580"/>
                  <a:gd name="connsiteY45" fmla="*/ 379447 h 1878496"/>
                  <a:gd name="connsiteX46" fmla="*/ 213485 w 4606580"/>
                  <a:gd name="connsiteY46" fmla="*/ 288235 h 1878496"/>
                  <a:gd name="connsiteX47" fmla="*/ 154678 w 4606580"/>
                  <a:gd name="connsiteY47" fmla="*/ 166583 h 1878496"/>
                  <a:gd name="connsiteX48" fmla="*/ 121445 w 4606580"/>
                  <a:gd name="connsiteY48" fmla="*/ 124343 h 1878496"/>
                  <a:gd name="connsiteX49" fmla="*/ 54459 w 4606580"/>
                  <a:gd name="connsiteY49" fmla="*/ 139148 h 1878496"/>
                  <a:gd name="connsiteX50" fmla="*/ 19051 w 4606580"/>
                  <a:gd name="connsiteY50" fmla="*/ 186048 h 1878496"/>
                  <a:gd name="connsiteX51" fmla="*/ 0 w 4606580"/>
                  <a:gd name="connsiteY51" fmla="*/ 276329 h 1878496"/>
                  <a:gd name="connsiteX52" fmla="*/ 26194 w 4606580"/>
                  <a:gd name="connsiteY52" fmla="*/ 355324 h 1878496"/>
                  <a:gd name="connsiteX53" fmla="*/ 84276 w 4606580"/>
                  <a:gd name="connsiteY53" fmla="*/ 447261 h 1878496"/>
                  <a:gd name="connsiteX54" fmla="*/ 113679 w 4606580"/>
                  <a:gd name="connsiteY54" fmla="*/ 591172 h 1878496"/>
                  <a:gd name="connsiteX55" fmla="*/ 84276 w 4606580"/>
                  <a:gd name="connsiteY55" fmla="*/ 785191 h 1878496"/>
                  <a:gd name="connsiteX56" fmla="*/ 84276 w 4606580"/>
                  <a:gd name="connsiteY56" fmla="*/ 894522 h 1878496"/>
                  <a:gd name="connsiteX57" fmla="*/ 167412 w 4606580"/>
                  <a:gd name="connsiteY57" fmla="*/ 983974 h 1878496"/>
                  <a:gd name="connsiteX58" fmla="*/ 290513 w 4606580"/>
                  <a:gd name="connsiteY58" fmla="*/ 1022074 h 1878496"/>
                  <a:gd name="connsiteX59" fmla="*/ 402328 w 4606580"/>
                  <a:gd name="connsiteY59" fmla="*/ 1033670 h 1878496"/>
                  <a:gd name="connsiteX60" fmla="*/ 479460 w 4606580"/>
                  <a:gd name="connsiteY60" fmla="*/ 1055101 h 1878496"/>
                  <a:gd name="connsiteX61" fmla="*/ 509692 w 4606580"/>
                  <a:gd name="connsiteY61" fmla="*/ 1133061 h 1878496"/>
                  <a:gd name="connsiteX62" fmla="*/ 534332 w 4606580"/>
                  <a:gd name="connsiteY62" fmla="*/ 1237214 h 1878496"/>
                  <a:gd name="connsiteX63" fmla="*/ 609808 w 4606580"/>
                  <a:gd name="connsiteY63" fmla="*/ 1280906 h 1878496"/>
                  <a:gd name="connsiteX64" fmla="*/ 697293 w 4606580"/>
                  <a:gd name="connsiteY64" fmla="*/ 1240839 h 1878496"/>
                  <a:gd name="connsiteX65" fmla="*/ 784467 w 4606580"/>
                  <a:gd name="connsiteY65" fmla="*/ 1221685 h 1878496"/>
                  <a:gd name="connsiteX66" fmla="*/ 871538 w 4606580"/>
                  <a:gd name="connsiteY66" fmla="*/ 1121879 h 1878496"/>
                  <a:gd name="connsiteX67" fmla="*/ 954882 w 4606580"/>
                  <a:gd name="connsiteY67" fmla="*/ 1045887 h 1878496"/>
                  <a:gd name="connsiteX68" fmla="*/ 1028493 w 4606580"/>
                  <a:gd name="connsiteY68" fmla="*/ 1023731 h 1878496"/>
                  <a:gd name="connsiteX69" fmla="*/ 1147763 w 4606580"/>
                  <a:gd name="connsiteY69" fmla="*/ 1045887 h 1878496"/>
                  <a:gd name="connsiteX70" fmla="*/ 1276041 w 4606580"/>
                  <a:gd name="connsiteY70" fmla="*/ 1112251 h 1878496"/>
                  <a:gd name="connsiteX71" fmla="*/ 1412909 w 4606580"/>
                  <a:gd name="connsiteY71" fmla="*/ 1141758 h 1878496"/>
                  <a:gd name="connsiteX72" fmla="*/ 1555267 w 4606580"/>
                  <a:gd name="connsiteY72" fmla="*/ 1159669 h 1878496"/>
                  <a:gd name="connsiteX73" fmla="*/ 1650207 w 4606580"/>
                  <a:gd name="connsiteY73" fmla="*/ 1272105 h 1878496"/>
                  <a:gd name="connsiteX74" fmla="*/ 1740902 w 4606580"/>
                  <a:gd name="connsiteY74" fmla="*/ 1320248 h 1878496"/>
                  <a:gd name="connsiteX75" fmla="*/ 1838636 w 4606580"/>
                  <a:gd name="connsiteY75" fmla="*/ 1340954 h 1878496"/>
                  <a:gd name="connsiteX76" fmla="*/ 1992589 w 4606580"/>
                  <a:gd name="connsiteY76" fmla="*/ 1321904 h 1878496"/>
                  <a:gd name="connsiteX77" fmla="*/ 2174806 w 4606580"/>
                  <a:gd name="connsiteY77" fmla="*/ 1268171 h 1878496"/>
                  <a:gd name="connsiteX78" fmla="*/ 2319338 w 4606580"/>
                  <a:gd name="connsiteY78" fmla="*/ 1212574 h 1878496"/>
                  <a:gd name="connsiteX79" fmla="*/ 2457761 w 4606580"/>
                  <a:gd name="connsiteY79" fmla="*/ 1149730 h 1878496"/>
                  <a:gd name="connsiteX80" fmla="*/ 2648986 w 4606580"/>
                  <a:gd name="connsiteY80" fmla="*/ 1034498 h 1878496"/>
                  <a:gd name="connsiteX81" fmla="*/ 2777780 w 4606580"/>
                  <a:gd name="connsiteY81" fmla="*/ 1023731 h 1878496"/>
                  <a:gd name="connsiteX82" fmla="*/ 2934840 w 4606580"/>
                  <a:gd name="connsiteY82" fmla="*/ 1038019 h 1878496"/>
                  <a:gd name="connsiteX83" fmla="*/ 3045827 w 4606580"/>
                  <a:gd name="connsiteY83" fmla="*/ 1075083 h 1878496"/>
                  <a:gd name="connsiteX84" fmla="*/ 3168616 w 4606580"/>
                  <a:gd name="connsiteY84" fmla="*/ 1302026 h 1878496"/>
                  <a:gd name="connsiteX85" fmla="*/ 3173793 w 4606580"/>
                  <a:gd name="connsiteY85" fmla="*/ 1582703 h 1878496"/>
                  <a:gd name="connsiteX86" fmla="*/ 3225041 w 4606580"/>
                  <a:gd name="connsiteY86" fmla="*/ 1679713 h 1878496"/>
                  <a:gd name="connsiteX87" fmla="*/ 3344311 w 4606580"/>
                  <a:gd name="connsiteY87" fmla="*/ 1818861 h 1878496"/>
                  <a:gd name="connsiteX88" fmla="*/ 3433763 w 4606580"/>
                  <a:gd name="connsiteY88" fmla="*/ 1878496 h 1878496"/>
                  <a:gd name="connsiteX89" fmla="*/ 3572911 w 4606580"/>
                  <a:gd name="connsiteY89" fmla="*/ 1858617 h 1878496"/>
                  <a:gd name="connsiteX90" fmla="*/ 3751815 w 4606580"/>
                  <a:gd name="connsiteY90" fmla="*/ 1779104 h 1878496"/>
                  <a:gd name="connsiteX91" fmla="*/ 4049989 w 4606580"/>
                  <a:gd name="connsiteY91" fmla="*/ 1679713 h 1878496"/>
                  <a:gd name="connsiteX92" fmla="*/ 4228893 w 4606580"/>
                  <a:gd name="connsiteY92" fmla="*/ 1480931 h 1878496"/>
                  <a:gd name="connsiteX93" fmla="*/ 4298467 w 4606580"/>
                  <a:gd name="connsiteY93" fmla="*/ 1272209 h 1878496"/>
                  <a:gd name="connsiteX94" fmla="*/ 4308406 w 4606580"/>
                  <a:gd name="connsiteY94" fmla="*/ 1063487 h 1878496"/>
                  <a:gd name="connsiteX95" fmla="*/ 4328285 w 4606580"/>
                  <a:gd name="connsiteY95" fmla="*/ 874644 h 1878496"/>
                  <a:gd name="connsiteX96" fmla="*/ 4449107 w 4606580"/>
                  <a:gd name="connsiteY96" fmla="*/ 734253 h 1878496"/>
                  <a:gd name="connsiteX97" fmla="*/ 4546117 w 4606580"/>
                  <a:gd name="connsiteY97" fmla="*/ 534332 h 1878496"/>
                  <a:gd name="connsiteX98" fmla="*/ 4593432 w 4606580"/>
                  <a:gd name="connsiteY98" fmla="*/ 407712 h 1878496"/>
                  <a:gd name="connsiteX99" fmla="*/ 4606580 w 4606580"/>
                  <a:gd name="connsiteY99" fmla="*/ 298174 h 1878496"/>
                  <a:gd name="connsiteX100" fmla="*/ 4569620 w 4606580"/>
                  <a:gd name="connsiteY100" fmla="*/ 123619 h 1878496"/>
                  <a:gd name="connsiteX101" fmla="*/ 4527481 w 4606580"/>
                  <a:gd name="connsiteY101" fmla="*/ 46901 h 1878496"/>
                  <a:gd name="connsiteX102" fmla="*/ 4463084 w 4606580"/>
                  <a:gd name="connsiteY102" fmla="*/ 9939 h 1878496"/>
                  <a:gd name="connsiteX103" fmla="*/ 4412457 w 4606580"/>
                  <a:gd name="connsiteY103" fmla="*/ 62430 h 1878496"/>
                  <a:gd name="connsiteX104" fmla="*/ 4367627 w 4606580"/>
                  <a:gd name="connsiteY104" fmla="*/ 140287 h 1878496"/>
                  <a:gd name="connsiteX105" fmla="*/ 4258711 w 4606580"/>
                  <a:gd name="connsiteY105" fmla="*/ 209860 h 1878496"/>
                  <a:gd name="connsiteX106" fmla="*/ 4163668 w 4606580"/>
                  <a:gd name="connsiteY106" fmla="*/ 209033 h 1878496"/>
                  <a:gd name="connsiteX107" fmla="*/ 4100513 w 4606580"/>
                  <a:gd name="connsiteY107" fmla="*/ 157680 h 1878496"/>
                  <a:gd name="connsiteX108" fmla="*/ 4069867 w 4606580"/>
                  <a:gd name="connsiteY108" fmla="*/ 89452 h 1878496"/>
                  <a:gd name="connsiteX109" fmla="*/ 4044813 w 4606580"/>
                  <a:gd name="connsiteY109" fmla="*/ 18636 h 1878496"/>
                  <a:gd name="connsiteX110" fmla="*/ 3910841 w 4606580"/>
                  <a:gd name="connsiteY110" fmla="*/ 0 h 1878496"/>
                  <a:gd name="connsiteX0" fmla="*/ 3910841 w 4606580"/>
                  <a:gd name="connsiteY0" fmla="*/ 6627 h 1885123"/>
                  <a:gd name="connsiteX1" fmla="*/ 3731937 w 4606580"/>
                  <a:gd name="connsiteY1" fmla="*/ 115958 h 1885123"/>
                  <a:gd name="connsiteX2" fmla="*/ 3503337 w 4606580"/>
                  <a:gd name="connsiteY2" fmla="*/ 215349 h 1885123"/>
                  <a:gd name="connsiteX3" fmla="*/ 3394006 w 4606580"/>
                  <a:gd name="connsiteY3" fmla="*/ 434010 h 1885123"/>
                  <a:gd name="connsiteX4" fmla="*/ 3261588 w 4606580"/>
                  <a:gd name="connsiteY4" fmla="*/ 562804 h 1885123"/>
                  <a:gd name="connsiteX5" fmla="*/ 3151844 w 4606580"/>
                  <a:gd name="connsiteY5" fmla="*/ 600594 h 1885123"/>
                  <a:gd name="connsiteX6" fmla="*/ 3076576 w 4606580"/>
                  <a:gd name="connsiteY6" fmla="*/ 595314 h 1885123"/>
                  <a:gd name="connsiteX7" fmla="*/ 3016320 w 4606580"/>
                  <a:gd name="connsiteY7" fmla="*/ 585064 h 1885123"/>
                  <a:gd name="connsiteX8" fmla="*/ 2946746 w 4606580"/>
                  <a:gd name="connsiteY8" fmla="*/ 543340 h 1885123"/>
                  <a:gd name="connsiteX9" fmla="*/ 2845594 w 4606580"/>
                  <a:gd name="connsiteY9" fmla="*/ 554832 h 1885123"/>
                  <a:gd name="connsiteX10" fmla="*/ 2778712 w 4606580"/>
                  <a:gd name="connsiteY10" fmla="*/ 606910 h 1885123"/>
                  <a:gd name="connsiteX11" fmla="*/ 2709863 w 4606580"/>
                  <a:gd name="connsiteY11" fmla="*/ 671514 h 1885123"/>
                  <a:gd name="connsiteX12" fmla="*/ 2640289 w 4606580"/>
                  <a:gd name="connsiteY12" fmla="*/ 706300 h 1885123"/>
                  <a:gd name="connsiteX13" fmla="*/ 2578894 w 4606580"/>
                  <a:gd name="connsiteY13" fmla="*/ 721520 h 1885123"/>
                  <a:gd name="connsiteX14" fmla="*/ 2519363 w 4606580"/>
                  <a:gd name="connsiteY14" fmla="*/ 712305 h 1885123"/>
                  <a:gd name="connsiteX15" fmla="*/ 2445544 w 4606580"/>
                  <a:gd name="connsiteY15" fmla="*/ 702470 h 1885123"/>
                  <a:gd name="connsiteX16" fmla="*/ 2369344 w 4606580"/>
                  <a:gd name="connsiteY16" fmla="*/ 664370 h 1885123"/>
                  <a:gd name="connsiteX17" fmla="*/ 2222535 w 4606580"/>
                  <a:gd name="connsiteY17" fmla="*/ 567256 h 1885123"/>
                  <a:gd name="connsiteX18" fmla="*/ 2062163 w 4606580"/>
                  <a:gd name="connsiteY18" fmla="*/ 473766 h 1885123"/>
                  <a:gd name="connsiteX19" fmla="*/ 1966395 w 4606580"/>
                  <a:gd name="connsiteY19" fmla="*/ 438359 h 1885123"/>
                  <a:gd name="connsiteX20" fmla="*/ 1823624 w 4606580"/>
                  <a:gd name="connsiteY20" fmla="*/ 398602 h 1885123"/>
                  <a:gd name="connsiteX21" fmla="*/ 1724233 w 4606580"/>
                  <a:gd name="connsiteY21" fmla="*/ 443949 h 1885123"/>
                  <a:gd name="connsiteX22" fmla="*/ 1679713 w 4606580"/>
                  <a:gd name="connsiteY22" fmla="*/ 485776 h 1885123"/>
                  <a:gd name="connsiteX23" fmla="*/ 1722680 w 4606580"/>
                  <a:gd name="connsiteY23" fmla="*/ 722659 h 1885123"/>
                  <a:gd name="connsiteX24" fmla="*/ 1734172 w 4606580"/>
                  <a:gd name="connsiteY24" fmla="*/ 871331 h 1885123"/>
                  <a:gd name="connsiteX25" fmla="*/ 1701972 w 4606580"/>
                  <a:gd name="connsiteY25" fmla="*/ 916678 h 1885123"/>
                  <a:gd name="connsiteX26" fmla="*/ 1628776 w 4606580"/>
                  <a:gd name="connsiteY26" fmla="*/ 954882 h 1885123"/>
                  <a:gd name="connsiteX27" fmla="*/ 1515511 w 4606580"/>
                  <a:gd name="connsiteY27" fmla="*/ 911088 h 1885123"/>
                  <a:gd name="connsiteX28" fmla="*/ 1423988 w 4606580"/>
                  <a:gd name="connsiteY28" fmla="*/ 833439 h 1885123"/>
                  <a:gd name="connsiteX29" fmla="*/ 1320352 w 4606580"/>
                  <a:gd name="connsiteY29" fmla="*/ 723487 h 1885123"/>
                  <a:gd name="connsiteX30" fmla="*/ 1190729 w 4606580"/>
                  <a:gd name="connsiteY30" fmla="*/ 596246 h 1885123"/>
                  <a:gd name="connsiteX31" fmla="*/ 1084608 w 4606580"/>
                  <a:gd name="connsiteY31" fmla="*/ 540959 h 1885123"/>
                  <a:gd name="connsiteX32" fmla="*/ 1018554 w 4606580"/>
                  <a:gd name="connsiteY32" fmla="*/ 374375 h 1885123"/>
                  <a:gd name="connsiteX33" fmla="*/ 958920 w 4606580"/>
                  <a:gd name="connsiteY33" fmla="*/ 274984 h 1885123"/>
                  <a:gd name="connsiteX34" fmla="*/ 909224 w 4606580"/>
                  <a:gd name="connsiteY34" fmla="*/ 235227 h 1885123"/>
                  <a:gd name="connsiteX35" fmla="*/ 864394 w 4606580"/>
                  <a:gd name="connsiteY35" fmla="*/ 233364 h 1885123"/>
                  <a:gd name="connsiteX36" fmla="*/ 829711 w 4606580"/>
                  <a:gd name="connsiteY36" fmla="*/ 274984 h 1885123"/>
                  <a:gd name="connsiteX37" fmla="*/ 759620 w 4606580"/>
                  <a:gd name="connsiteY37" fmla="*/ 354807 h 1885123"/>
                  <a:gd name="connsiteX38" fmla="*/ 706507 w 4606580"/>
                  <a:gd name="connsiteY38" fmla="*/ 344143 h 1885123"/>
                  <a:gd name="connsiteX39" fmla="*/ 642110 w 4606580"/>
                  <a:gd name="connsiteY39" fmla="*/ 344143 h 1885123"/>
                  <a:gd name="connsiteX40" fmla="*/ 606598 w 4606580"/>
                  <a:gd name="connsiteY40" fmla="*/ 415788 h 1885123"/>
                  <a:gd name="connsiteX41" fmla="*/ 528638 w 4606580"/>
                  <a:gd name="connsiteY41" fmla="*/ 531020 h 1885123"/>
                  <a:gd name="connsiteX42" fmla="*/ 450471 w 4606580"/>
                  <a:gd name="connsiteY42" fmla="*/ 542926 h 1885123"/>
                  <a:gd name="connsiteX43" fmla="*/ 349112 w 4606580"/>
                  <a:gd name="connsiteY43" fmla="*/ 550070 h 1885123"/>
                  <a:gd name="connsiteX44" fmla="*/ 311944 w 4606580"/>
                  <a:gd name="connsiteY44" fmla="*/ 483395 h 1885123"/>
                  <a:gd name="connsiteX45" fmla="*/ 268874 w 4606580"/>
                  <a:gd name="connsiteY45" fmla="*/ 386074 h 1885123"/>
                  <a:gd name="connsiteX46" fmla="*/ 213485 w 4606580"/>
                  <a:gd name="connsiteY46" fmla="*/ 294862 h 1885123"/>
                  <a:gd name="connsiteX47" fmla="*/ 154678 w 4606580"/>
                  <a:gd name="connsiteY47" fmla="*/ 173210 h 1885123"/>
                  <a:gd name="connsiteX48" fmla="*/ 121445 w 4606580"/>
                  <a:gd name="connsiteY48" fmla="*/ 130970 h 1885123"/>
                  <a:gd name="connsiteX49" fmla="*/ 54459 w 4606580"/>
                  <a:gd name="connsiteY49" fmla="*/ 145775 h 1885123"/>
                  <a:gd name="connsiteX50" fmla="*/ 19051 w 4606580"/>
                  <a:gd name="connsiteY50" fmla="*/ 192675 h 1885123"/>
                  <a:gd name="connsiteX51" fmla="*/ 0 w 4606580"/>
                  <a:gd name="connsiteY51" fmla="*/ 282956 h 1885123"/>
                  <a:gd name="connsiteX52" fmla="*/ 26194 w 4606580"/>
                  <a:gd name="connsiteY52" fmla="*/ 361951 h 1885123"/>
                  <a:gd name="connsiteX53" fmla="*/ 84276 w 4606580"/>
                  <a:gd name="connsiteY53" fmla="*/ 453888 h 1885123"/>
                  <a:gd name="connsiteX54" fmla="*/ 113679 w 4606580"/>
                  <a:gd name="connsiteY54" fmla="*/ 597799 h 1885123"/>
                  <a:gd name="connsiteX55" fmla="*/ 84276 w 4606580"/>
                  <a:gd name="connsiteY55" fmla="*/ 791818 h 1885123"/>
                  <a:gd name="connsiteX56" fmla="*/ 84276 w 4606580"/>
                  <a:gd name="connsiteY56" fmla="*/ 901149 h 1885123"/>
                  <a:gd name="connsiteX57" fmla="*/ 167412 w 4606580"/>
                  <a:gd name="connsiteY57" fmla="*/ 990601 h 1885123"/>
                  <a:gd name="connsiteX58" fmla="*/ 290513 w 4606580"/>
                  <a:gd name="connsiteY58" fmla="*/ 1028701 h 1885123"/>
                  <a:gd name="connsiteX59" fmla="*/ 402328 w 4606580"/>
                  <a:gd name="connsiteY59" fmla="*/ 1040297 h 1885123"/>
                  <a:gd name="connsiteX60" fmla="*/ 479460 w 4606580"/>
                  <a:gd name="connsiteY60" fmla="*/ 1061728 h 1885123"/>
                  <a:gd name="connsiteX61" fmla="*/ 509692 w 4606580"/>
                  <a:gd name="connsiteY61" fmla="*/ 1139688 h 1885123"/>
                  <a:gd name="connsiteX62" fmla="*/ 534332 w 4606580"/>
                  <a:gd name="connsiteY62" fmla="*/ 1243841 h 1885123"/>
                  <a:gd name="connsiteX63" fmla="*/ 609808 w 4606580"/>
                  <a:gd name="connsiteY63" fmla="*/ 1287533 h 1885123"/>
                  <a:gd name="connsiteX64" fmla="*/ 697293 w 4606580"/>
                  <a:gd name="connsiteY64" fmla="*/ 1247466 h 1885123"/>
                  <a:gd name="connsiteX65" fmla="*/ 784467 w 4606580"/>
                  <a:gd name="connsiteY65" fmla="*/ 1228312 h 1885123"/>
                  <a:gd name="connsiteX66" fmla="*/ 871538 w 4606580"/>
                  <a:gd name="connsiteY66" fmla="*/ 1128506 h 1885123"/>
                  <a:gd name="connsiteX67" fmla="*/ 954882 w 4606580"/>
                  <a:gd name="connsiteY67" fmla="*/ 1052514 h 1885123"/>
                  <a:gd name="connsiteX68" fmla="*/ 1028493 w 4606580"/>
                  <a:gd name="connsiteY68" fmla="*/ 1030358 h 1885123"/>
                  <a:gd name="connsiteX69" fmla="*/ 1147763 w 4606580"/>
                  <a:gd name="connsiteY69" fmla="*/ 1052514 h 1885123"/>
                  <a:gd name="connsiteX70" fmla="*/ 1276041 w 4606580"/>
                  <a:gd name="connsiteY70" fmla="*/ 1118878 h 1885123"/>
                  <a:gd name="connsiteX71" fmla="*/ 1412909 w 4606580"/>
                  <a:gd name="connsiteY71" fmla="*/ 1148385 h 1885123"/>
                  <a:gd name="connsiteX72" fmla="*/ 1555267 w 4606580"/>
                  <a:gd name="connsiteY72" fmla="*/ 1166296 h 1885123"/>
                  <a:gd name="connsiteX73" fmla="*/ 1650207 w 4606580"/>
                  <a:gd name="connsiteY73" fmla="*/ 1278732 h 1885123"/>
                  <a:gd name="connsiteX74" fmla="*/ 1740902 w 4606580"/>
                  <a:gd name="connsiteY74" fmla="*/ 1326875 h 1885123"/>
                  <a:gd name="connsiteX75" fmla="*/ 1838636 w 4606580"/>
                  <a:gd name="connsiteY75" fmla="*/ 1347581 h 1885123"/>
                  <a:gd name="connsiteX76" fmla="*/ 1992589 w 4606580"/>
                  <a:gd name="connsiteY76" fmla="*/ 1328531 h 1885123"/>
                  <a:gd name="connsiteX77" fmla="*/ 2174806 w 4606580"/>
                  <a:gd name="connsiteY77" fmla="*/ 1274798 h 1885123"/>
                  <a:gd name="connsiteX78" fmla="*/ 2319338 w 4606580"/>
                  <a:gd name="connsiteY78" fmla="*/ 1219201 h 1885123"/>
                  <a:gd name="connsiteX79" fmla="*/ 2457761 w 4606580"/>
                  <a:gd name="connsiteY79" fmla="*/ 1156357 h 1885123"/>
                  <a:gd name="connsiteX80" fmla="*/ 2648986 w 4606580"/>
                  <a:gd name="connsiteY80" fmla="*/ 1041125 h 1885123"/>
                  <a:gd name="connsiteX81" fmla="*/ 2777780 w 4606580"/>
                  <a:gd name="connsiteY81" fmla="*/ 1030358 h 1885123"/>
                  <a:gd name="connsiteX82" fmla="*/ 2934840 w 4606580"/>
                  <a:gd name="connsiteY82" fmla="*/ 1044646 h 1885123"/>
                  <a:gd name="connsiteX83" fmla="*/ 3045827 w 4606580"/>
                  <a:gd name="connsiteY83" fmla="*/ 1081710 h 1885123"/>
                  <a:gd name="connsiteX84" fmla="*/ 3168616 w 4606580"/>
                  <a:gd name="connsiteY84" fmla="*/ 1308653 h 1885123"/>
                  <a:gd name="connsiteX85" fmla="*/ 3173793 w 4606580"/>
                  <a:gd name="connsiteY85" fmla="*/ 1589330 h 1885123"/>
                  <a:gd name="connsiteX86" fmla="*/ 3225041 w 4606580"/>
                  <a:gd name="connsiteY86" fmla="*/ 1686340 h 1885123"/>
                  <a:gd name="connsiteX87" fmla="*/ 3344311 w 4606580"/>
                  <a:gd name="connsiteY87" fmla="*/ 1825488 h 1885123"/>
                  <a:gd name="connsiteX88" fmla="*/ 3433763 w 4606580"/>
                  <a:gd name="connsiteY88" fmla="*/ 1885123 h 1885123"/>
                  <a:gd name="connsiteX89" fmla="*/ 3572911 w 4606580"/>
                  <a:gd name="connsiteY89" fmla="*/ 1865244 h 1885123"/>
                  <a:gd name="connsiteX90" fmla="*/ 3751815 w 4606580"/>
                  <a:gd name="connsiteY90" fmla="*/ 1785731 h 1885123"/>
                  <a:gd name="connsiteX91" fmla="*/ 4049989 w 4606580"/>
                  <a:gd name="connsiteY91" fmla="*/ 1686340 h 1885123"/>
                  <a:gd name="connsiteX92" fmla="*/ 4228893 w 4606580"/>
                  <a:gd name="connsiteY92" fmla="*/ 1487558 h 1885123"/>
                  <a:gd name="connsiteX93" fmla="*/ 4298467 w 4606580"/>
                  <a:gd name="connsiteY93" fmla="*/ 1278836 h 1885123"/>
                  <a:gd name="connsiteX94" fmla="*/ 4308406 w 4606580"/>
                  <a:gd name="connsiteY94" fmla="*/ 1070114 h 1885123"/>
                  <a:gd name="connsiteX95" fmla="*/ 4328285 w 4606580"/>
                  <a:gd name="connsiteY95" fmla="*/ 881271 h 1885123"/>
                  <a:gd name="connsiteX96" fmla="*/ 4449107 w 4606580"/>
                  <a:gd name="connsiteY96" fmla="*/ 740880 h 1885123"/>
                  <a:gd name="connsiteX97" fmla="*/ 4546117 w 4606580"/>
                  <a:gd name="connsiteY97" fmla="*/ 540959 h 1885123"/>
                  <a:gd name="connsiteX98" fmla="*/ 4593432 w 4606580"/>
                  <a:gd name="connsiteY98" fmla="*/ 414339 h 1885123"/>
                  <a:gd name="connsiteX99" fmla="*/ 4606580 w 4606580"/>
                  <a:gd name="connsiteY99" fmla="*/ 304801 h 1885123"/>
                  <a:gd name="connsiteX100" fmla="*/ 4569620 w 4606580"/>
                  <a:gd name="connsiteY100" fmla="*/ 130246 h 1885123"/>
                  <a:gd name="connsiteX101" fmla="*/ 4527481 w 4606580"/>
                  <a:gd name="connsiteY101" fmla="*/ 53528 h 1885123"/>
                  <a:gd name="connsiteX102" fmla="*/ 4463084 w 4606580"/>
                  <a:gd name="connsiteY102" fmla="*/ 16566 h 1885123"/>
                  <a:gd name="connsiteX103" fmla="*/ 4412457 w 4606580"/>
                  <a:gd name="connsiteY103" fmla="*/ 69057 h 1885123"/>
                  <a:gd name="connsiteX104" fmla="*/ 4367627 w 4606580"/>
                  <a:gd name="connsiteY104" fmla="*/ 146914 h 1885123"/>
                  <a:gd name="connsiteX105" fmla="*/ 4258711 w 4606580"/>
                  <a:gd name="connsiteY105" fmla="*/ 216487 h 1885123"/>
                  <a:gd name="connsiteX106" fmla="*/ 4163668 w 4606580"/>
                  <a:gd name="connsiteY106" fmla="*/ 215660 h 1885123"/>
                  <a:gd name="connsiteX107" fmla="*/ 4100513 w 4606580"/>
                  <a:gd name="connsiteY107" fmla="*/ 164307 h 1885123"/>
                  <a:gd name="connsiteX108" fmla="*/ 4069867 w 4606580"/>
                  <a:gd name="connsiteY108" fmla="*/ 96079 h 1885123"/>
                  <a:gd name="connsiteX109" fmla="*/ 4044813 w 4606580"/>
                  <a:gd name="connsiteY109" fmla="*/ 25263 h 1885123"/>
                  <a:gd name="connsiteX110" fmla="*/ 3976688 w 4606580"/>
                  <a:gd name="connsiteY110" fmla="*/ 0 h 1885123"/>
                  <a:gd name="connsiteX111" fmla="*/ 3910841 w 4606580"/>
                  <a:gd name="connsiteY111" fmla="*/ 6627 h 1885123"/>
                  <a:gd name="connsiteX0" fmla="*/ 3910841 w 4606580"/>
                  <a:gd name="connsiteY0" fmla="*/ 6627 h 1885123"/>
                  <a:gd name="connsiteX1" fmla="*/ 3731937 w 4606580"/>
                  <a:gd name="connsiteY1" fmla="*/ 115958 h 1885123"/>
                  <a:gd name="connsiteX2" fmla="*/ 3496193 w 4606580"/>
                  <a:gd name="connsiteY2" fmla="*/ 243924 h 1885123"/>
                  <a:gd name="connsiteX3" fmla="*/ 3394006 w 4606580"/>
                  <a:gd name="connsiteY3" fmla="*/ 434010 h 1885123"/>
                  <a:gd name="connsiteX4" fmla="*/ 3261588 w 4606580"/>
                  <a:gd name="connsiteY4" fmla="*/ 562804 h 1885123"/>
                  <a:gd name="connsiteX5" fmla="*/ 3151844 w 4606580"/>
                  <a:gd name="connsiteY5" fmla="*/ 600594 h 1885123"/>
                  <a:gd name="connsiteX6" fmla="*/ 3076576 w 4606580"/>
                  <a:gd name="connsiteY6" fmla="*/ 595314 h 1885123"/>
                  <a:gd name="connsiteX7" fmla="*/ 3016320 w 4606580"/>
                  <a:gd name="connsiteY7" fmla="*/ 585064 h 1885123"/>
                  <a:gd name="connsiteX8" fmla="*/ 2946746 w 4606580"/>
                  <a:gd name="connsiteY8" fmla="*/ 543340 h 1885123"/>
                  <a:gd name="connsiteX9" fmla="*/ 2845594 w 4606580"/>
                  <a:gd name="connsiteY9" fmla="*/ 554832 h 1885123"/>
                  <a:gd name="connsiteX10" fmla="*/ 2778712 w 4606580"/>
                  <a:gd name="connsiteY10" fmla="*/ 606910 h 1885123"/>
                  <a:gd name="connsiteX11" fmla="*/ 2709863 w 4606580"/>
                  <a:gd name="connsiteY11" fmla="*/ 671514 h 1885123"/>
                  <a:gd name="connsiteX12" fmla="*/ 2640289 w 4606580"/>
                  <a:gd name="connsiteY12" fmla="*/ 706300 h 1885123"/>
                  <a:gd name="connsiteX13" fmla="*/ 2578894 w 4606580"/>
                  <a:gd name="connsiteY13" fmla="*/ 721520 h 1885123"/>
                  <a:gd name="connsiteX14" fmla="*/ 2519363 w 4606580"/>
                  <a:gd name="connsiteY14" fmla="*/ 712305 h 1885123"/>
                  <a:gd name="connsiteX15" fmla="*/ 2445544 w 4606580"/>
                  <a:gd name="connsiteY15" fmla="*/ 702470 h 1885123"/>
                  <a:gd name="connsiteX16" fmla="*/ 2369344 w 4606580"/>
                  <a:gd name="connsiteY16" fmla="*/ 664370 h 1885123"/>
                  <a:gd name="connsiteX17" fmla="*/ 2222535 w 4606580"/>
                  <a:gd name="connsiteY17" fmla="*/ 567256 h 1885123"/>
                  <a:gd name="connsiteX18" fmla="*/ 2062163 w 4606580"/>
                  <a:gd name="connsiteY18" fmla="*/ 473766 h 1885123"/>
                  <a:gd name="connsiteX19" fmla="*/ 1966395 w 4606580"/>
                  <a:gd name="connsiteY19" fmla="*/ 438359 h 1885123"/>
                  <a:gd name="connsiteX20" fmla="*/ 1823624 w 4606580"/>
                  <a:gd name="connsiteY20" fmla="*/ 398602 h 1885123"/>
                  <a:gd name="connsiteX21" fmla="*/ 1724233 w 4606580"/>
                  <a:gd name="connsiteY21" fmla="*/ 443949 h 1885123"/>
                  <a:gd name="connsiteX22" fmla="*/ 1679713 w 4606580"/>
                  <a:gd name="connsiteY22" fmla="*/ 485776 h 1885123"/>
                  <a:gd name="connsiteX23" fmla="*/ 1722680 w 4606580"/>
                  <a:gd name="connsiteY23" fmla="*/ 722659 h 1885123"/>
                  <a:gd name="connsiteX24" fmla="*/ 1734172 w 4606580"/>
                  <a:gd name="connsiteY24" fmla="*/ 871331 h 1885123"/>
                  <a:gd name="connsiteX25" fmla="*/ 1701972 w 4606580"/>
                  <a:gd name="connsiteY25" fmla="*/ 916678 h 1885123"/>
                  <a:gd name="connsiteX26" fmla="*/ 1628776 w 4606580"/>
                  <a:gd name="connsiteY26" fmla="*/ 954882 h 1885123"/>
                  <a:gd name="connsiteX27" fmla="*/ 1515511 w 4606580"/>
                  <a:gd name="connsiteY27" fmla="*/ 911088 h 1885123"/>
                  <a:gd name="connsiteX28" fmla="*/ 1423988 w 4606580"/>
                  <a:gd name="connsiteY28" fmla="*/ 833439 h 1885123"/>
                  <a:gd name="connsiteX29" fmla="*/ 1320352 w 4606580"/>
                  <a:gd name="connsiteY29" fmla="*/ 723487 h 1885123"/>
                  <a:gd name="connsiteX30" fmla="*/ 1190729 w 4606580"/>
                  <a:gd name="connsiteY30" fmla="*/ 596246 h 1885123"/>
                  <a:gd name="connsiteX31" fmla="*/ 1084608 w 4606580"/>
                  <a:gd name="connsiteY31" fmla="*/ 540959 h 1885123"/>
                  <a:gd name="connsiteX32" fmla="*/ 1018554 w 4606580"/>
                  <a:gd name="connsiteY32" fmla="*/ 374375 h 1885123"/>
                  <a:gd name="connsiteX33" fmla="*/ 958920 w 4606580"/>
                  <a:gd name="connsiteY33" fmla="*/ 274984 h 1885123"/>
                  <a:gd name="connsiteX34" fmla="*/ 909224 w 4606580"/>
                  <a:gd name="connsiteY34" fmla="*/ 235227 h 1885123"/>
                  <a:gd name="connsiteX35" fmla="*/ 864394 w 4606580"/>
                  <a:gd name="connsiteY35" fmla="*/ 233364 h 1885123"/>
                  <a:gd name="connsiteX36" fmla="*/ 829711 w 4606580"/>
                  <a:gd name="connsiteY36" fmla="*/ 274984 h 1885123"/>
                  <a:gd name="connsiteX37" fmla="*/ 759620 w 4606580"/>
                  <a:gd name="connsiteY37" fmla="*/ 354807 h 1885123"/>
                  <a:gd name="connsiteX38" fmla="*/ 706507 w 4606580"/>
                  <a:gd name="connsiteY38" fmla="*/ 344143 h 1885123"/>
                  <a:gd name="connsiteX39" fmla="*/ 642110 w 4606580"/>
                  <a:gd name="connsiteY39" fmla="*/ 344143 h 1885123"/>
                  <a:gd name="connsiteX40" fmla="*/ 606598 w 4606580"/>
                  <a:gd name="connsiteY40" fmla="*/ 415788 h 1885123"/>
                  <a:gd name="connsiteX41" fmla="*/ 528638 w 4606580"/>
                  <a:gd name="connsiteY41" fmla="*/ 531020 h 1885123"/>
                  <a:gd name="connsiteX42" fmla="*/ 450471 w 4606580"/>
                  <a:gd name="connsiteY42" fmla="*/ 542926 h 1885123"/>
                  <a:gd name="connsiteX43" fmla="*/ 349112 w 4606580"/>
                  <a:gd name="connsiteY43" fmla="*/ 550070 h 1885123"/>
                  <a:gd name="connsiteX44" fmla="*/ 311944 w 4606580"/>
                  <a:gd name="connsiteY44" fmla="*/ 483395 h 1885123"/>
                  <a:gd name="connsiteX45" fmla="*/ 268874 w 4606580"/>
                  <a:gd name="connsiteY45" fmla="*/ 386074 h 1885123"/>
                  <a:gd name="connsiteX46" fmla="*/ 213485 w 4606580"/>
                  <a:gd name="connsiteY46" fmla="*/ 294862 h 1885123"/>
                  <a:gd name="connsiteX47" fmla="*/ 154678 w 4606580"/>
                  <a:gd name="connsiteY47" fmla="*/ 173210 h 1885123"/>
                  <a:gd name="connsiteX48" fmla="*/ 121445 w 4606580"/>
                  <a:gd name="connsiteY48" fmla="*/ 130970 h 1885123"/>
                  <a:gd name="connsiteX49" fmla="*/ 54459 w 4606580"/>
                  <a:gd name="connsiteY49" fmla="*/ 145775 h 1885123"/>
                  <a:gd name="connsiteX50" fmla="*/ 19051 w 4606580"/>
                  <a:gd name="connsiteY50" fmla="*/ 192675 h 1885123"/>
                  <a:gd name="connsiteX51" fmla="*/ 0 w 4606580"/>
                  <a:gd name="connsiteY51" fmla="*/ 282956 h 1885123"/>
                  <a:gd name="connsiteX52" fmla="*/ 26194 w 4606580"/>
                  <a:gd name="connsiteY52" fmla="*/ 361951 h 1885123"/>
                  <a:gd name="connsiteX53" fmla="*/ 84276 w 4606580"/>
                  <a:gd name="connsiteY53" fmla="*/ 453888 h 1885123"/>
                  <a:gd name="connsiteX54" fmla="*/ 113679 w 4606580"/>
                  <a:gd name="connsiteY54" fmla="*/ 597799 h 1885123"/>
                  <a:gd name="connsiteX55" fmla="*/ 84276 w 4606580"/>
                  <a:gd name="connsiteY55" fmla="*/ 791818 h 1885123"/>
                  <a:gd name="connsiteX56" fmla="*/ 84276 w 4606580"/>
                  <a:gd name="connsiteY56" fmla="*/ 901149 h 1885123"/>
                  <a:gd name="connsiteX57" fmla="*/ 167412 w 4606580"/>
                  <a:gd name="connsiteY57" fmla="*/ 990601 h 1885123"/>
                  <a:gd name="connsiteX58" fmla="*/ 290513 w 4606580"/>
                  <a:gd name="connsiteY58" fmla="*/ 1028701 h 1885123"/>
                  <a:gd name="connsiteX59" fmla="*/ 402328 w 4606580"/>
                  <a:gd name="connsiteY59" fmla="*/ 1040297 h 1885123"/>
                  <a:gd name="connsiteX60" fmla="*/ 479460 w 4606580"/>
                  <a:gd name="connsiteY60" fmla="*/ 1061728 h 1885123"/>
                  <a:gd name="connsiteX61" fmla="*/ 509692 w 4606580"/>
                  <a:gd name="connsiteY61" fmla="*/ 1139688 h 1885123"/>
                  <a:gd name="connsiteX62" fmla="*/ 534332 w 4606580"/>
                  <a:gd name="connsiteY62" fmla="*/ 1243841 h 1885123"/>
                  <a:gd name="connsiteX63" fmla="*/ 609808 w 4606580"/>
                  <a:gd name="connsiteY63" fmla="*/ 1287533 h 1885123"/>
                  <a:gd name="connsiteX64" fmla="*/ 697293 w 4606580"/>
                  <a:gd name="connsiteY64" fmla="*/ 1247466 h 1885123"/>
                  <a:gd name="connsiteX65" fmla="*/ 784467 w 4606580"/>
                  <a:gd name="connsiteY65" fmla="*/ 1228312 h 1885123"/>
                  <a:gd name="connsiteX66" fmla="*/ 871538 w 4606580"/>
                  <a:gd name="connsiteY66" fmla="*/ 1128506 h 1885123"/>
                  <a:gd name="connsiteX67" fmla="*/ 954882 w 4606580"/>
                  <a:gd name="connsiteY67" fmla="*/ 1052514 h 1885123"/>
                  <a:gd name="connsiteX68" fmla="*/ 1028493 w 4606580"/>
                  <a:gd name="connsiteY68" fmla="*/ 1030358 h 1885123"/>
                  <a:gd name="connsiteX69" fmla="*/ 1147763 w 4606580"/>
                  <a:gd name="connsiteY69" fmla="*/ 1052514 h 1885123"/>
                  <a:gd name="connsiteX70" fmla="*/ 1276041 w 4606580"/>
                  <a:gd name="connsiteY70" fmla="*/ 1118878 h 1885123"/>
                  <a:gd name="connsiteX71" fmla="*/ 1412909 w 4606580"/>
                  <a:gd name="connsiteY71" fmla="*/ 1148385 h 1885123"/>
                  <a:gd name="connsiteX72" fmla="*/ 1555267 w 4606580"/>
                  <a:gd name="connsiteY72" fmla="*/ 1166296 h 1885123"/>
                  <a:gd name="connsiteX73" fmla="*/ 1650207 w 4606580"/>
                  <a:gd name="connsiteY73" fmla="*/ 1278732 h 1885123"/>
                  <a:gd name="connsiteX74" fmla="*/ 1740902 w 4606580"/>
                  <a:gd name="connsiteY74" fmla="*/ 1326875 h 1885123"/>
                  <a:gd name="connsiteX75" fmla="*/ 1838636 w 4606580"/>
                  <a:gd name="connsiteY75" fmla="*/ 1347581 h 1885123"/>
                  <a:gd name="connsiteX76" fmla="*/ 1992589 w 4606580"/>
                  <a:gd name="connsiteY76" fmla="*/ 1328531 h 1885123"/>
                  <a:gd name="connsiteX77" fmla="*/ 2174806 w 4606580"/>
                  <a:gd name="connsiteY77" fmla="*/ 1274798 h 1885123"/>
                  <a:gd name="connsiteX78" fmla="*/ 2319338 w 4606580"/>
                  <a:gd name="connsiteY78" fmla="*/ 1219201 h 1885123"/>
                  <a:gd name="connsiteX79" fmla="*/ 2457761 w 4606580"/>
                  <a:gd name="connsiteY79" fmla="*/ 1156357 h 1885123"/>
                  <a:gd name="connsiteX80" fmla="*/ 2648986 w 4606580"/>
                  <a:gd name="connsiteY80" fmla="*/ 1041125 h 1885123"/>
                  <a:gd name="connsiteX81" fmla="*/ 2777780 w 4606580"/>
                  <a:gd name="connsiteY81" fmla="*/ 1030358 h 1885123"/>
                  <a:gd name="connsiteX82" fmla="*/ 2934840 w 4606580"/>
                  <a:gd name="connsiteY82" fmla="*/ 1044646 h 1885123"/>
                  <a:gd name="connsiteX83" fmla="*/ 3045827 w 4606580"/>
                  <a:gd name="connsiteY83" fmla="*/ 1081710 h 1885123"/>
                  <a:gd name="connsiteX84" fmla="*/ 3168616 w 4606580"/>
                  <a:gd name="connsiteY84" fmla="*/ 1308653 h 1885123"/>
                  <a:gd name="connsiteX85" fmla="*/ 3173793 w 4606580"/>
                  <a:gd name="connsiteY85" fmla="*/ 1589330 h 1885123"/>
                  <a:gd name="connsiteX86" fmla="*/ 3225041 w 4606580"/>
                  <a:gd name="connsiteY86" fmla="*/ 1686340 h 1885123"/>
                  <a:gd name="connsiteX87" fmla="*/ 3344311 w 4606580"/>
                  <a:gd name="connsiteY87" fmla="*/ 1825488 h 1885123"/>
                  <a:gd name="connsiteX88" fmla="*/ 3433763 w 4606580"/>
                  <a:gd name="connsiteY88" fmla="*/ 1885123 h 1885123"/>
                  <a:gd name="connsiteX89" fmla="*/ 3572911 w 4606580"/>
                  <a:gd name="connsiteY89" fmla="*/ 1865244 h 1885123"/>
                  <a:gd name="connsiteX90" fmla="*/ 3751815 w 4606580"/>
                  <a:gd name="connsiteY90" fmla="*/ 1785731 h 1885123"/>
                  <a:gd name="connsiteX91" fmla="*/ 4049989 w 4606580"/>
                  <a:gd name="connsiteY91" fmla="*/ 1686340 h 1885123"/>
                  <a:gd name="connsiteX92" fmla="*/ 4228893 w 4606580"/>
                  <a:gd name="connsiteY92" fmla="*/ 1487558 h 1885123"/>
                  <a:gd name="connsiteX93" fmla="*/ 4298467 w 4606580"/>
                  <a:gd name="connsiteY93" fmla="*/ 1278836 h 1885123"/>
                  <a:gd name="connsiteX94" fmla="*/ 4308406 w 4606580"/>
                  <a:gd name="connsiteY94" fmla="*/ 1070114 h 1885123"/>
                  <a:gd name="connsiteX95" fmla="*/ 4328285 w 4606580"/>
                  <a:gd name="connsiteY95" fmla="*/ 881271 h 1885123"/>
                  <a:gd name="connsiteX96" fmla="*/ 4449107 w 4606580"/>
                  <a:gd name="connsiteY96" fmla="*/ 740880 h 1885123"/>
                  <a:gd name="connsiteX97" fmla="*/ 4546117 w 4606580"/>
                  <a:gd name="connsiteY97" fmla="*/ 540959 h 1885123"/>
                  <a:gd name="connsiteX98" fmla="*/ 4593432 w 4606580"/>
                  <a:gd name="connsiteY98" fmla="*/ 414339 h 1885123"/>
                  <a:gd name="connsiteX99" fmla="*/ 4606580 w 4606580"/>
                  <a:gd name="connsiteY99" fmla="*/ 304801 h 1885123"/>
                  <a:gd name="connsiteX100" fmla="*/ 4569620 w 4606580"/>
                  <a:gd name="connsiteY100" fmla="*/ 130246 h 1885123"/>
                  <a:gd name="connsiteX101" fmla="*/ 4527481 w 4606580"/>
                  <a:gd name="connsiteY101" fmla="*/ 53528 h 1885123"/>
                  <a:gd name="connsiteX102" fmla="*/ 4463084 w 4606580"/>
                  <a:gd name="connsiteY102" fmla="*/ 16566 h 1885123"/>
                  <a:gd name="connsiteX103" fmla="*/ 4412457 w 4606580"/>
                  <a:gd name="connsiteY103" fmla="*/ 69057 h 1885123"/>
                  <a:gd name="connsiteX104" fmla="*/ 4367627 w 4606580"/>
                  <a:gd name="connsiteY104" fmla="*/ 146914 h 1885123"/>
                  <a:gd name="connsiteX105" fmla="*/ 4258711 w 4606580"/>
                  <a:gd name="connsiteY105" fmla="*/ 216487 h 1885123"/>
                  <a:gd name="connsiteX106" fmla="*/ 4163668 w 4606580"/>
                  <a:gd name="connsiteY106" fmla="*/ 215660 h 1885123"/>
                  <a:gd name="connsiteX107" fmla="*/ 4100513 w 4606580"/>
                  <a:gd name="connsiteY107" fmla="*/ 164307 h 1885123"/>
                  <a:gd name="connsiteX108" fmla="*/ 4069867 w 4606580"/>
                  <a:gd name="connsiteY108" fmla="*/ 96079 h 1885123"/>
                  <a:gd name="connsiteX109" fmla="*/ 4044813 w 4606580"/>
                  <a:gd name="connsiteY109" fmla="*/ 25263 h 1885123"/>
                  <a:gd name="connsiteX110" fmla="*/ 3976688 w 4606580"/>
                  <a:gd name="connsiteY110" fmla="*/ 0 h 1885123"/>
                  <a:gd name="connsiteX111" fmla="*/ 3910841 w 4606580"/>
                  <a:gd name="connsiteY111" fmla="*/ 6627 h 1885123"/>
                  <a:gd name="connsiteX0" fmla="*/ 3910841 w 4606580"/>
                  <a:gd name="connsiteY0" fmla="*/ 6627 h 1885123"/>
                  <a:gd name="connsiteX1" fmla="*/ 3731937 w 4606580"/>
                  <a:gd name="connsiteY1" fmla="*/ 115958 h 1885123"/>
                  <a:gd name="connsiteX2" fmla="*/ 3496193 w 4606580"/>
                  <a:gd name="connsiteY2" fmla="*/ 243924 h 1885123"/>
                  <a:gd name="connsiteX3" fmla="*/ 3391625 w 4606580"/>
                  <a:gd name="connsiteY3" fmla="*/ 412579 h 1885123"/>
                  <a:gd name="connsiteX4" fmla="*/ 3261588 w 4606580"/>
                  <a:gd name="connsiteY4" fmla="*/ 562804 h 1885123"/>
                  <a:gd name="connsiteX5" fmla="*/ 3151844 w 4606580"/>
                  <a:gd name="connsiteY5" fmla="*/ 600594 h 1885123"/>
                  <a:gd name="connsiteX6" fmla="*/ 3076576 w 4606580"/>
                  <a:gd name="connsiteY6" fmla="*/ 595314 h 1885123"/>
                  <a:gd name="connsiteX7" fmla="*/ 3016320 w 4606580"/>
                  <a:gd name="connsiteY7" fmla="*/ 585064 h 1885123"/>
                  <a:gd name="connsiteX8" fmla="*/ 2946746 w 4606580"/>
                  <a:gd name="connsiteY8" fmla="*/ 543340 h 1885123"/>
                  <a:gd name="connsiteX9" fmla="*/ 2845594 w 4606580"/>
                  <a:gd name="connsiteY9" fmla="*/ 554832 h 1885123"/>
                  <a:gd name="connsiteX10" fmla="*/ 2778712 w 4606580"/>
                  <a:gd name="connsiteY10" fmla="*/ 606910 h 1885123"/>
                  <a:gd name="connsiteX11" fmla="*/ 2709863 w 4606580"/>
                  <a:gd name="connsiteY11" fmla="*/ 671514 h 1885123"/>
                  <a:gd name="connsiteX12" fmla="*/ 2640289 w 4606580"/>
                  <a:gd name="connsiteY12" fmla="*/ 706300 h 1885123"/>
                  <a:gd name="connsiteX13" fmla="*/ 2578894 w 4606580"/>
                  <a:gd name="connsiteY13" fmla="*/ 721520 h 1885123"/>
                  <a:gd name="connsiteX14" fmla="*/ 2519363 w 4606580"/>
                  <a:gd name="connsiteY14" fmla="*/ 712305 h 1885123"/>
                  <a:gd name="connsiteX15" fmla="*/ 2445544 w 4606580"/>
                  <a:gd name="connsiteY15" fmla="*/ 702470 h 1885123"/>
                  <a:gd name="connsiteX16" fmla="*/ 2369344 w 4606580"/>
                  <a:gd name="connsiteY16" fmla="*/ 664370 h 1885123"/>
                  <a:gd name="connsiteX17" fmla="*/ 2222535 w 4606580"/>
                  <a:gd name="connsiteY17" fmla="*/ 567256 h 1885123"/>
                  <a:gd name="connsiteX18" fmla="*/ 2062163 w 4606580"/>
                  <a:gd name="connsiteY18" fmla="*/ 473766 h 1885123"/>
                  <a:gd name="connsiteX19" fmla="*/ 1966395 w 4606580"/>
                  <a:gd name="connsiteY19" fmla="*/ 438359 h 1885123"/>
                  <a:gd name="connsiteX20" fmla="*/ 1823624 w 4606580"/>
                  <a:gd name="connsiteY20" fmla="*/ 398602 h 1885123"/>
                  <a:gd name="connsiteX21" fmla="*/ 1724233 w 4606580"/>
                  <a:gd name="connsiteY21" fmla="*/ 443949 h 1885123"/>
                  <a:gd name="connsiteX22" fmla="*/ 1679713 w 4606580"/>
                  <a:gd name="connsiteY22" fmla="*/ 485776 h 1885123"/>
                  <a:gd name="connsiteX23" fmla="*/ 1722680 w 4606580"/>
                  <a:gd name="connsiteY23" fmla="*/ 722659 h 1885123"/>
                  <a:gd name="connsiteX24" fmla="*/ 1734172 w 4606580"/>
                  <a:gd name="connsiteY24" fmla="*/ 871331 h 1885123"/>
                  <a:gd name="connsiteX25" fmla="*/ 1701972 w 4606580"/>
                  <a:gd name="connsiteY25" fmla="*/ 916678 h 1885123"/>
                  <a:gd name="connsiteX26" fmla="*/ 1628776 w 4606580"/>
                  <a:gd name="connsiteY26" fmla="*/ 954882 h 1885123"/>
                  <a:gd name="connsiteX27" fmla="*/ 1515511 w 4606580"/>
                  <a:gd name="connsiteY27" fmla="*/ 911088 h 1885123"/>
                  <a:gd name="connsiteX28" fmla="*/ 1423988 w 4606580"/>
                  <a:gd name="connsiteY28" fmla="*/ 833439 h 1885123"/>
                  <a:gd name="connsiteX29" fmla="*/ 1320352 w 4606580"/>
                  <a:gd name="connsiteY29" fmla="*/ 723487 h 1885123"/>
                  <a:gd name="connsiteX30" fmla="*/ 1190729 w 4606580"/>
                  <a:gd name="connsiteY30" fmla="*/ 596246 h 1885123"/>
                  <a:gd name="connsiteX31" fmla="*/ 1084608 w 4606580"/>
                  <a:gd name="connsiteY31" fmla="*/ 540959 h 1885123"/>
                  <a:gd name="connsiteX32" fmla="*/ 1018554 w 4606580"/>
                  <a:gd name="connsiteY32" fmla="*/ 374375 h 1885123"/>
                  <a:gd name="connsiteX33" fmla="*/ 958920 w 4606580"/>
                  <a:gd name="connsiteY33" fmla="*/ 274984 h 1885123"/>
                  <a:gd name="connsiteX34" fmla="*/ 909224 w 4606580"/>
                  <a:gd name="connsiteY34" fmla="*/ 235227 h 1885123"/>
                  <a:gd name="connsiteX35" fmla="*/ 864394 w 4606580"/>
                  <a:gd name="connsiteY35" fmla="*/ 233364 h 1885123"/>
                  <a:gd name="connsiteX36" fmla="*/ 829711 w 4606580"/>
                  <a:gd name="connsiteY36" fmla="*/ 274984 h 1885123"/>
                  <a:gd name="connsiteX37" fmla="*/ 759620 w 4606580"/>
                  <a:gd name="connsiteY37" fmla="*/ 354807 h 1885123"/>
                  <a:gd name="connsiteX38" fmla="*/ 706507 w 4606580"/>
                  <a:gd name="connsiteY38" fmla="*/ 344143 h 1885123"/>
                  <a:gd name="connsiteX39" fmla="*/ 642110 w 4606580"/>
                  <a:gd name="connsiteY39" fmla="*/ 344143 h 1885123"/>
                  <a:gd name="connsiteX40" fmla="*/ 606598 w 4606580"/>
                  <a:gd name="connsiteY40" fmla="*/ 415788 h 1885123"/>
                  <a:gd name="connsiteX41" fmla="*/ 528638 w 4606580"/>
                  <a:gd name="connsiteY41" fmla="*/ 531020 h 1885123"/>
                  <a:gd name="connsiteX42" fmla="*/ 450471 w 4606580"/>
                  <a:gd name="connsiteY42" fmla="*/ 542926 h 1885123"/>
                  <a:gd name="connsiteX43" fmla="*/ 349112 w 4606580"/>
                  <a:gd name="connsiteY43" fmla="*/ 550070 h 1885123"/>
                  <a:gd name="connsiteX44" fmla="*/ 311944 w 4606580"/>
                  <a:gd name="connsiteY44" fmla="*/ 483395 h 1885123"/>
                  <a:gd name="connsiteX45" fmla="*/ 268874 w 4606580"/>
                  <a:gd name="connsiteY45" fmla="*/ 386074 h 1885123"/>
                  <a:gd name="connsiteX46" fmla="*/ 213485 w 4606580"/>
                  <a:gd name="connsiteY46" fmla="*/ 294862 h 1885123"/>
                  <a:gd name="connsiteX47" fmla="*/ 154678 w 4606580"/>
                  <a:gd name="connsiteY47" fmla="*/ 173210 h 1885123"/>
                  <a:gd name="connsiteX48" fmla="*/ 121445 w 4606580"/>
                  <a:gd name="connsiteY48" fmla="*/ 130970 h 1885123"/>
                  <a:gd name="connsiteX49" fmla="*/ 54459 w 4606580"/>
                  <a:gd name="connsiteY49" fmla="*/ 145775 h 1885123"/>
                  <a:gd name="connsiteX50" fmla="*/ 19051 w 4606580"/>
                  <a:gd name="connsiteY50" fmla="*/ 192675 h 1885123"/>
                  <a:gd name="connsiteX51" fmla="*/ 0 w 4606580"/>
                  <a:gd name="connsiteY51" fmla="*/ 282956 h 1885123"/>
                  <a:gd name="connsiteX52" fmla="*/ 26194 w 4606580"/>
                  <a:gd name="connsiteY52" fmla="*/ 361951 h 1885123"/>
                  <a:gd name="connsiteX53" fmla="*/ 84276 w 4606580"/>
                  <a:gd name="connsiteY53" fmla="*/ 453888 h 1885123"/>
                  <a:gd name="connsiteX54" fmla="*/ 113679 w 4606580"/>
                  <a:gd name="connsiteY54" fmla="*/ 597799 h 1885123"/>
                  <a:gd name="connsiteX55" fmla="*/ 84276 w 4606580"/>
                  <a:gd name="connsiteY55" fmla="*/ 791818 h 1885123"/>
                  <a:gd name="connsiteX56" fmla="*/ 84276 w 4606580"/>
                  <a:gd name="connsiteY56" fmla="*/ 901149 h 1885123"/>
                  <a:gd name="connsiteX57" fmla="*/ 167412 w 4606580"/>
                  <a:gd name="connsiteY57" fmla="*/ 990601 h 1885123"/>
                  <a:gd name="connsiteX58" fmla="*/ 290513 w 4606580"/>
                  <a:gd name="connsiteY58" fmla="*/ 1028701 h 1885123"/>
                  <a:gd name="connsiteX59" fmla="*/ 402328 w 4606580"/>
                  <a:gd name="connsiteY59" fmla="*/ 1040297 h 1885123"/>
                  <a:gd name="connsiteX60" fmla="*/ 479460 w 4606580"/>
                  <a:gd name="connsiteY60" fmla="*/ 1061728 h 1885123"/>
                  <a:gd name="connsiteX61" fmla="*/ 509692 w 4606580"/>
                  <a:gd name="connsiteY61" fmla="*/ 1139688 h 1885123"/>
                  <a:gd name="connsiteX62" fmla="*/ 534332 w 4606580"/>
                  <a:gd name="connsiteY62" fmla="*/ 1243841 h 1885123"/>
                  <a:gd name="connsiteX63" fmla="*/ 609808 w 4606580"/>
                  <a:gd name="connsiteY63" fmla="*/ 1287533 h 1885123"/>
                  <a:gd name="connsiteX64" fmla="*/ 697293 w 4606580"/>
                  <a:gd name="connsiteY64" fmla="*/ 1247466 h 1885123"/>
                  <a:gd name="connsiteX65" fmla="*/ 784467 w 4606580"/>
                  <a:gd name="connsiteY65" fmla="*/ 1228312 h 1885123"/>
                  <a:gd name="connsiteX66" fmla="*/ 871538 w 4606580"/>
                  <a:gd name="connsiteY66" fmla="*/ 1128506 h 1885123"/>
                  <a:gd name="connsiteX67" fmla="*/ 954882 w 4606580"/>
                  <a:gd name="connsiteY67" fmla="*/ 1052514 h 1885123"/>
                  <a:gd name="connsiteX68" fmla="*/ 1028493 w 4606580"/>
                  <a:gd name="connsiteY68" fmla="*/ 1030358 h 1885123"/>
                  <a:gd name="connsiteX69" fmla="*/ 1147763 w 4606580"/>
                  <a:gd name="connsiteY69" fmla="*/ 1052514 h 1885123"/>
                  <a:gd name="connsiteX70" fmla="*/ 1276041 w 4606580"/>
                  <a:gd name="connsiteY70" fmla="*/ 1118878 h 1885123"/>
                  <a:gd name="connsiteX71" fmla="*/ 1412909 w 4606580"/>
                  <a:gd name="connsiteY71" fmla="*/ 1148385 h 1885123"/>
                  <a:gd name="connsiteX72" fmla="*/ 1555267 w 4606580"/>
                  <a:gd name="connsiteY72" fmla="*/ 1166296 h 1885123"/>
                  <a:gd name="connsiteX73" fmla="*/ 1650207 w 4606580"/>
                  <a:gd name="connsiteY73" fmla="*/ 1278732 h 1885123"/>
                  <a:gd name="connsiteX74" fmla="*/ 1740902 w 4606580"/>
                  <a:gd name="connsiteY74" fmla="*/ 1326875 h 1885123"/>
                  <a:gd name="connsiteX75" fmla="*/ 1838636 w 4606580"/>
                  <a:gd name="connsiteY75" fmla="*/ 1347581 h 1885123"/>
                  <a:gd name="connsiteX76" fmla="*/ 1992589 w 4606580"/>
                  <a:gd name="connsiteY76" fmla="*/ 1328531 h 1885123"/>
                  <a:gd name="connsiteX77" fmla="*/ 2174806 w 4606580"/>
                  <a:gd name="connsiteY77" fmla="*/ 1274798 h 1885123"/>
                  <a:gd name="connsiteX78" fmla="*/ 2319338 w 4606580"/>
                  <a:gd name="connsiteY78" fmla="*/ 1219201 h 1885123"/>
                  <a:gd name="connsiteX79" fmla="*/ 2457761 w 4606580"/>
                  <a:gd name="connsiteY79" fmla="*/ 1156357 h 1885123"/>
                  <a:gd name="connsiteX80" fmla="*/ 2648986 w 4606580"/>
                  <a:gd name="connsiteY80" fmla="*/ 1041125 h 1885123"/>
                  <a:gd name="connsiteX81" fmla="*/ 2777780 w 4606580"/>
                  <a:gd name="connsiteY81" fmla="*/ 1030358 h 1885123"/>
                  <a:gd name="connsiteX82" fmla="*/ 2934840 w 4606580"/>
                  <a:gd name="connsiteY82" fmla="*/ 1044646 h 1885123"/>
                  <a:gd name="connsiteX83" fmla="*/ 3045827 w 4606580"/>
                  <a:gd name="connsiteY83" fmla="*/ 1081710 h 1885123"/>
                  <a:gd name="connsiteX84" fmla="*/ 3168616 w 4606580"/>
                  <a:gd name="connsiteY84" fmla="*/ 1308653 h 1885123"/>
                  <a:gd name="connsiteX85" fmla="*/ 3173793 w 4606580"/>
                  <a:gd name="connsiteY85" fmla="*/ 1589330 h 1885123"/>
                  <a:gd name="connsiteX86" fmla="*/ 3225041 w 4606580"/>
                  <a:gd name="connsiteY86" fmla="*/ 1686340 h 1885123"/>
                  <a:gd name="connsiteX87" fmla="*/ 3344311 w 4606580"/>
                  <a:gd name="connsiteY87" fmla="*/ 1825488 h 1885123"/>
                  <a:gd name="connsiteX88" fmla="*/ 3433763 w 4606580"/>
                  <a:gd name="connsiteY88" fmla="*/ 1885123 h 1885123"/>
                  <a:gd name="connsiteX89" fmla="*/ 3572911 w 4606580"/>
                  <a:gd name="connsiteY89" fmla="*/ 1865244 h 1885123"/>
                  <a:gd name="connsiteX90" fmla="*/ 3751815 w 4606580"/>
                  <a:gd name="connsiteY90" fmla="*/ 1785731 h 1885123"/>
                  <a:gd name="connsiteX91" fmla="*/ 4049989 w 4606580"/>
                  <a:gd name="connsiteY91" fmla="*/ 1686340 h 1885123"/>
                  <a:gd name="connsiteX92" fmla="*/ 4228893 w 4606580"/>
                  <a:gd name="connsiteY92" fmla="*/ 1487558 h 1885123"/>
                  <a:gd name="connsiteX93" fmla="*/ 4298467 w 4606580"/>
                  <a:gd name="connsiteY93" fmla="*/ 1278836 h 1885123"/>
                  <a:gd name="connsiteX94" fmla="*/ 4308406 w 4606580"/>
                  <a:gd name="connsiteY94" fmla="*/ 1070114 h 1885123"/>
                  <a:gd name="connsiteX95" fmla="*/ 4328285 w 4606580"/>
                  <a:gd name="connsiteY95" fmla="*/ 881271 h 1885123"/>
                  <a:gd name="connsiteX96" fmla="*/ 4449107 w 4606580"/>
                  <a:gd name="connsiteY96" fmla="*/ 740880 h 1885123"/>
                  <a:gd name="connsiteX97" fmla="*/ 4546117 w 4606580"/>
                  <a:gd name="connsiteY97" fmla="*/ 540959 h 1885123"/>
                  <a:gd name="connsiteX98" fmla="*/ 4593432 w 4606580"/>
                  <a:gd name="connsiteY98" fmla="*/ 414339 h 1885123"/>
                  <a:gd name="connsiteX99" fmla="*/ 4606580 w 4606580"/>
                  <a:gd name="connsiteY99" fmla="*/ 304801 h 1885123"/>
                  <a:gd name="connsiteX100" fmla="*/ 4569620 w 4606580"/>
                  <a:gd name="connsiteY100" fmla="*/ 130246 h 1885123"/>
                  <a:gd name="connsiteX101" fmla="*/ 4527481 w 4606580"/>
                  <a:gd name="connsiteY101" fmla="*/ 53528 h 1885123"/>
                  <a:gd name="connsiteX102" fmla="*/ 4463084 w 4606580"/>
                  <a:gd name="connsiteY102" fmla="*/ 16566 h 1885123"/>
                  <a:gd name="connsiteX103" fmla="*/ 4412457 w 4606580"/>
                  <a:gd name="connsiteY103" fmla="*/ 69057 h 1885123"/>
                  <a:gd name="connsiteX104" fmla="*/ 4367627 w 4606580"/>
                  <a:gd name="connsiteY104" fmla="*/ 146914 h 1885123"/>
                  <a:gd name="connsiteX105" fmla="*/ 4258711 w 4606580"/>
                  <a:gd name="connsiteY105" fmla="*/ 216487 h 1885123"/>
                  <a:gd name="connsiteX106" fmla="*/ 4163668 w 4606580"/>
                  <a:gd name="connsiteY106" fmla="*/ 215660 h 1885123"/>
                  <a:gd name="connsiteX107" fmla="*/ 4100513 w 4606580"/>
                  <a:gd name="connsiteY107" fmla="*/ 164307 h 1885123"/>
                  <a:gd name="connsiteX108" fmla="*/ 4069867 w 4606580"/>
                  <a:gd name="connsiteY108" fmla="*/ 96079 h 1885123"/>
                  <a:gd name="connsiteX109" fmla="*/ 4044813 w 4606580"/>
                  <a:gd name="connsiteY109" fmla="*/ 25263 h 1885123"/>
                  <a:gd name="connsiteX110" fmla="*/ 3976688 w 4606580"/>
                  <a:gd name="connsiteY110" fmla="*/ 0 h 1885123"/>
                  <a:gd name="connsiteX111" fmla="*/ 3910841 w 4606580"/>
                  <a:gd name="connsiteY111" fmla="*/ 6627 h 1885123"/>
                  <a:gd name="connsiteX0" fmla="*/ 3910841 w 4606580"/>
                  <a:gd name="connsiteY0" fmla="*/ 6627 h 1885123"/>
                  <a:gd name="connsiteX1" fmla="*/ 3724793 w 4606580"/>
                  <a:gd name="connsiteY1" fmla="*/ 137389 h 1885123"/>
                  <a:gd name="connsiteX2" fmla="*/ 3496193 w 4606580"/>
                  <a:gd name="connsiteY2" fmla="*/ 243924 h 1885123"/>
                  <a:gd name="connsiteX3" fmla="*/ 3391625 w 4606580"/>
                  <a:gd name="connsiteY3" fmla="*/ 412579 h 1885123"/>
                  <a:gd name="connsiteX4" fmla="*/ 3261588 w 4606580"/>
                  <a:gd name="connsiteY4" fmla="*/ 562804 h 1885123"/>
                  <a:gd name="connsiteX5" fmla="*/ 3151844 w 4606580"/>
                  <a:gd name="connsiteY5" fmla="*/ 600594 h 1885123"/>
                  <a:gd name="connsiteX6" fmla="*/ 3076576 w 4606580"/>
                  <a:gd name="connsiteY6" fmla="*/ 595314 h 1885123"/>
                  <a:gd name="connsiteX7" fmla="*/ 3016320 w 4606580"/>
                  <a:gd name="connsiteY7" fmla="*/ 585064 h 1885123"/>
                  <a:gd name="connsiteX8" fmla="*/ 2946746 w 4606580"/>
                  <a:gd name="connsiteY8" fmla="*/ 543340 h 1885123"/>
                  <a:gd name="connsiteX9" fmla="*/ 2845594 w 4606580"/>
                  <a:gd name="connsiteY9" fmla="*/ 554832 h 1885123"/>
                  <a:gd name="connsiteX10" fmla="*/ 2778712 w 4606580"/>
                  <a:gd name="connsiteY10" fmla="*/ 606910 h 1885123"/>
                  <a:gd name="connsiteX11" fmla="*/ 2709863 w 4606580"/>
                  <a:gd name="connsiteY11" fmla="*/ 671514 h 1885123"/>
                  <a:gd name="connsiteX12" fmla="*/ 2640289 w 4606580"/>
                  <a:gd name="connsiteY12" fmla="*/ 706300 h 1885123"/>
                  <a:gd name="connsiteX13" fmla="*/ 2578894 w 4606580"/>
                  <a:gd name="connsiteY13" fmla="*/ 721520 h 1885123"/>
                  <a:gd name="connsiteX14" fmla="*/ 2519363 w 4606580"/>
                  <a:gd name="connsiteY14" fmla="*/ 712305 h 1885123"/>
                  <a:gd name="connsiteX15" fmla="*/ 2445544 w 4606580"/>
                  <a:gd name="connsiteY15" fmla="*/ 702470 h 1885123"/>
                  <a:gd name="connsiteX16" fmla="*/ 2369344 w 4606580"/>
                  <a:gd name="connsiteY16" fmla="*/ 664370 h 1885123"/>
                  <a:gd name="connsiteX17" fmla="*/ 2222535 w 4606580"/>
                  <a:gd name="connsiteY17" fmla="*/ 567256 h 1885123"/>
                  <a:gd name="connsiteX18" fmla="*/ 2062163 w 4606580"/>
                  <a:gd name="connsiteY18" fmla="*/ 473766 h 1885123"/>
                  <a:gd name="connsiteX19" fmla="*/ 1966395 w 4606580"/>
                  <a:gd name="connsiteY19" fmla="*/ 438359 h 1885123"/>
                  <a:gd name="connsiteX20" fmla="*/ 1823624 w 4606580"/>
                  <a:gd name="connsiteY20" fmla="*/ 398602 h 1885123"/>
                  <a:gd name="connsiteX21" fmla="*/ 1724233 w 4606580"/>
                  <a:gd name="connsiteY21" fmla="*/ 443949 h 1885123"/>
                  <a:gd name="connsiteX22" fmla="*/ 1679713 w 4606580"/>
                  <a:gd name="connsiteY22" fmla="*/ 485776 h 1885123"/>
                  <a:gd name="connsiteX23" fmla="*/ 1722680 w 4606580"/>
                  <a:gd name="connsiteY23" fmla="*/ 722659 h 1885123"/>
                  <a:gd name="connsiteX24" fmla="*/ 1734172 w 4606580"/>
                  <a:gd name="connsiteY24" fmla="*/ 871331 h 1885123"/>
                  <a:gd name="connsiteX25" fmla="*/ 1701972 w 4606580"/>
                  <a:gd name="connsiteY25" fmla="*/ 916678 h 1885123"/>
                  <a:gd name="connsiteX26" fmla="*/ 1628776 w 4606580"/>
                  <a:gd name="connsiteY26" fmla="*/ 954882 h 1885123"/>
                  <a:gd name="connsiteX27" fmla="*/ 1515511 w 4606580"/>
                  <a:gd name="connsiteY27" fmla="*/ 911088 h 1885123"/>
                  <a:gd name="connsiteX28" fmla="*/ 1423988 w 4606580"/>
                  <a:gd name="connsiteY28" fmla="*/ 833439 h 1885123"/>
                  <a:gd name="connsiteX29" fmla="*/ 1320352 w 4606580"/>
                  <a:gd name="connsiteY29" fmla="*/ 723487 h 1885123"/>
                  <a:gd name="connsiteX30" fmla="*/ 1190729 w 4606580"/>
                  <a:gd name="connsiteY30" fmla="*/ 596246 h 1885123"/>
                  <a:gd name="connsiteX31" fmla="*/ 1084608 w 4606580"/>
                  <a:gd name="connsiteY31" fmla="*/ 540959 h 1885123"/>
                  <a:gd name="connsiteX32" fmla="*/ 1018554 w 4606580"/>
                  <a:gd name="connsiteY32" fmla="*/ 374375 h 1885123"/>
                  <a:gd name="connsiteX33" fmla="*/ 958920 w 4606580"/>
                  <a:gd name="connsiteY33" fmla="*/ 274984 h 1885123"/>
                  <a:gd name="connsiteX34" fmla="*/ 909224 w 4606580"/>
                  <a:gd name="connsiteY34" fmla="*/ 235227 h 1885123"/>
                  <a:gd name="connsiteX35" fmla="*/ 864394 w 4606580"/>
                  <a:gd name="connsiteY35" fmla="*/ 233364 h 1885123"/>
                  <a:gd name="connsiteX36" fmla="*/ 829711 w 4606580"/>
                  <a:gd name="connsiteY36" fmla="*/ 274984 h 1885123"/>
                  <a:gd name="connsiteX37" fmla="*/ 759620 w 4606580"/>
                  <a:gd name="connsiteY37" fmla="*/ 354807 h 1885123"/>
                  <a:gd name="connsiteX38" fmla="*/ 706507 w 4606580"/>
                  <a:gd name="connsiteY38" fmla="*/ 344143 h 1885123"/>
                  <a:gd name="connsiteX39" fmla="*/ 642110 w 4606580"/>
                  <a:gd name="connsiteY39" fmla="*/ 344143 h 1885123"/>
                  <a:gd name="connsiteX40" fmla="*/ 606598 w 4606580"/>
                  <a:gd name="connsiteY40" fmla="*/ 415788 h 1885123"/>
                  <a:gd name="connsiteX41" fmla="*/ 528638 w 4606580"/>
                  <a:gd name="connsiteY41" fmla="*/ 531020 h 1885123"/>
                  <a:gd name="connsiteX42" fmla="*/ 450471 w 4606580"/>
                  <a:gd name="connsiteY42" fmla="*/ 542926 h 1885123"/>
                  <a:gd name="connsiteX43" fmla="*/ 349112 w 4606580"/>
                  <a:gd name="connsiteY43" fmla="*/ 550070 h 1885123"/>
                  <a:gd name="connsiteX44" fmla="*/ 311944 w 4606580"/>
                  <a:gd name="connsiteY44" fmla="*/ 483395 h 1885123"/>
                  <a:gd name="connsiteX45" fmla="*/ 268874 w 4606580"/>
                  <a:gd name="connsiteY45" fmla="*/ 386074 h 1885123"/>
                  <a:gd name="connsiteX46" fmla="*/ 213485 w 4606580"/>
                  <a:gd name="connsiteY46" fmla="*/ 294862 h 1885123"/>
                  <a:gd name="connsiteX47" fmla="*/ 154678 w 4606580"/>
                  <a:gd name="connsiteY47" fmla="*/ 173210 h 1885123"/>
                  <a:gd name="connsiteX48" fmla="*/ 121445 w 4606580"/>
                  <a:gd name="connsiteY48" fmla="*/ 130970 h 1885123"/>
                  <a:gd name="connsiteX49" fmla="*/ 54459 w 4606580"/>
                  <a:gd name="connsiteY49" fmla="*/ 145775 h 1885123"/>
                  <a:gd name="connsiteX50" fmla="*/ 19051 w 4606580"/>
                  <a:gd name="connsiteY50" fmla="*/ 192675 h 1885123"/>
                  <a:gd name="connsiteX51" fmla="*/ 0 w 4606580"/>
                  <a:gd name="connsiteY51" fmla="*/ 282956 h 1885123"/>
                  <a:gd name="connsiteX52" fmla="*/ 26194 w 4606580"/>
                  <a:gd name="connsiteY52" fmla="*/ 361951 h 1885123"/>
                  <a:gd name="connsiteX53" fmla="*/ 84276 w 4606580"/>
                  <a:gd name="connsiteY53" fmla="*/ 453888 h 1885123"/>
                  <a:gd name="connsiteX54" fmla="*/ 113679 w 4606580"/>
                  <a:gd name="connsiteY54" fmla="*/ 597799 h 1885123"/>
                  <a:gd name="connsiteX55" fmla="*/ 84276 w 4606580"/>
                  <a:gd name="connsiteY55" fmla="*/ 791818 h 1885123"/>
                  <a:gd name="connsiteX56" fmla="*/ 84276 w 4606580"/>
                  <a:gd name="connsiteY56" fmla="*/ 901149 h 1885123"/>
                  <a:gd name="connsiteX57" fmla="*/ 167412 w 4606580"/>
                  <a:gd name="connsiteY57" fmla="*/ 990601 h 1885123"/>
                  <a:gd name="connsiteX58" fmla="*/ 290513 w 4606580"/>
                  <a:gd name="connsiteY58" fmla="*/ 1028701 h 1885123"/>
                  <a:gd name="connsiteX59" fmla="*/ 402328 w 4606580"/>
                  <a:gd name="connsiteY59" fmla="*/ 1040297 h 1885123"/>
                  <a:gd name="connsiteX60" fmla="*/ 479460 w 4606580"/>
                  <a:gd name="connsiteY60" fmla="*/ 1061728 h 1885123"/>
                  <a:gd name="connsiteX61" fmla="*/ 509692 w 4606580"/>
                  <a:gd name="connsiteY61" fmla="*/ 1139688 h 1885123"/>
                  <a:gd name="connsiteX62" fmla="*/ 534332 w 4606580"/>
                  <a:gd name="connsiteY62" fmla="*/ 1243841 h 1885123"/>
                  <a:gd name="connsiteX63" fmla="*/ 609808 w 4606580"/>
                  <a:gd name="connsiteY63" fmla="*/ 1287533 h 1885123"/>
                  <a:gd name="connsiteX64" fmla="*/ 697293 w 4606580"/>
                  <a:gd name="connsiteY64" fmla="*/ 1247466 h 1885123"/>
                  <a:gd name="connsiteX65" fmla="*/ 784467 w 4606580"/>
                  <a:gd name="connsiteY65" fmla="*/ 1228312 h 1885123"/>
                  <a:gd name="connsiteX66" fmla="*/ 871538 w 4606580"/>
                  <a:gd name="connsiteY66" fmla="*/ 1128506 h 1885123"/>
                  <a:gd name="connsiteX67" fmla="*/ 954882 w 4606580"/>
                  <a:gd name="connsiteY67" fmla="*/ 1052514 h 1885123"/>
                  <a:gd name="connsiteX68" fmla="*/ 1028493 w 4606580"/>
                  <a:gd name="connsiteY68" fmla="*/ 1030358 h 1885123"/>
                  <a:gd name="connsiteX69" fmla="*/ 1147763 w 4606580"/>
                  <a:gd name="connsiteY69" fmla="*/ 1052514 h 1885123"/>
                  <a:gd name="connsiteX70" fmla="*/ 1276041 w 4606580"/>
                  <a:gd name="connsiteY70" fmla="*/ 1118878 h 1885123"/>
                  <a:gd name="connsiteX71" fmla="*/ 1412909 w 4606580"/>
                  <a:gd name="connsiteY71" fmla="*/ 1148385 h 1885123"/>
                  <a:gd name="connsiteX72" fmla="*/ 1555267 w 4606580"/>
                  <a:gd name="connsiteY72" fmla="*/ 1166296 h 1885123"/>
                  <a:gd name="connsiteX73" fmla="*/ 1650207 w 4606580"/>
                  <a:gd name="connsiteY73" fmla="*/ 1278732 h 1885123"/>
                  <a:gd name="connsiteX74" fmla="*/ 1740902 w 4606580"/>
                  <a:gd name="connsiteY74" fmla="*/ 1326875 h 1885123"/>
                  <a:gd name="connsiteX75" fmla="*/ 1838636 w 4606580"/>
                  <a:gd name="connsiteY75" fmla="*/ 1347581 h 1885123"/>
                  <a:gd name="connsiteX76" fmla="*/ 1992589 w 4606580"/>
                  <a:gd name="connsiteY76" fmla="*/ 1328531 h 1885123"/>
                  <a:gd name="connsiteX77" fmla="*/ 2174806 w 4606580"/>
                  <a:gd name="connsiteY77" fmla="*/ 1274798 h 1885123"/>
                  <a:gd name="connsiteX78" fmla="*/ 2319338 w 4606580"/>
                  <a:gd name="connsiteY78" fmla="*/ 1219201 h 1885123"/>
                  <a:gd name="connsiteX79" fmla="*/ 2457761 w 4606580"/>
                  <a:gd name="connsiteY79" fmla="*/ 1156357 h 1885123"/>
                  <a:gd name="connsiteX80" fmla="*/ 2648986 w 4606580"/>
                  <a:gd name="connsiteY80" fmla="*/ 1041125 h 1885123"/>
                  <a:gd name="connsiteX81" fmla="*/ 2777780 w 4606580"/>
                  <a:gd name="connsiteY81" fmla="*/ 1030358 h 1885123"/>
                  <a:gd name="connsiteX82" fmla="*/ 2934840 w 4606580"/>
                  <a:gd name="connsiteY82" fmla="*/ 1044646 h 1885123"/>
                  <a:gd name="connsiteX83" fmla="*/ 3045827 w 4606580"/>
                  <a:gd name="connsiteY83" fmla="*/ 1081710 h 1885123"/>
                  <a:gd name="connsiteX84" fmla="*/ 3168616 w 4606580"/>
                  <a:gd name="connsiteY84" fmla="*/ 1308653 h 1885123"/>
                  <a:gd name="connsiteX85" fmla="*/ 3173793 w 4606580"/>
                  <a:gd name="connsiteY85" fmla="*/ 1589330 h 1885123"/>
                  <a:gd name="connsiteX86" fmla="*/ 3225041 w 4606580"/>
                  <a:gd name="connsiteY86" fmla="*/ 1686340 h 1885123"/>
                  <a:gd name="connsiteX87" fmla="*/ 3344311 w 4606580"/>
                  <a:gd name="connsiteY87" fmla="*/ 1825488 h 1885123"/>
                  <a:gd name="connsiteX88" fmla="*/ 3433763 w 4606580"/>
                  <a:gd name="connsiteY88" fmla="*/ 1885123 h 1885123"/>
                  <a:gd name="connsiteX89" fmla="*/ 3572911 w 4606580"/>
                  <a:gd name="connsiteY89" fmla="*/ 1865244 h 1885123"/>
                  <a:gd name="connsiteX90" fmla="*/ 3751815 w 4606580"/>
                  <a:gd name="connsiteY90" fmla="*/ 1785731 h 1885123"/>
                  <a:gd name="connsiteX91" fmla="*/ 4049989 w 4606580"/>
                  <a:gd name="connsiteY91" fmla="*/ 1686340 h 1885123"/>
                  <a:gd name="connsiteX92" fmla="*/ 4228893 w 4606580"/>
                  <a:gd name="connsiteY92" fmla="*/ 1487558 h 1885123"/>
                  <a:gd name="connsiteX93" fmla="*/ 4298467 w 4606580"/>
                  <a:gd name="connsiteY93" fmla="*/ 1278836 h 1885123"/>
                  <a:gd name="connsiteX94" fmla="*/ 4308406 w 4606580"/>
                  <a:gd name="connsiteY94" fmla="*/ 1070114 h 1885123"/>
                  <a:gd name="connsiteX95" fmla="*/ 4328285 w 4606580"/>
                  <a:gd name="connsiteY95" fmla="*/ 881271 h 1885123"/>
                  <a:gd name="connsiteX96" fmla="*/ 4449107 w 4606580"/>
                  <a:gd name="connsiteY96" fmla="*/ 740880 h 1885123"/>
                  <a:gd name="connsiteX97" fmla="*/ 4546117 w 4606580"/>
                  <a:gd name="connsiteY97" fmla="*/ 540959 h 1885123"/>
                  <a:gd name="connsiteX98" fmla="*/ 4593432 w 4606580"/>
                  <a:gd name="connsiteY98" fmla="*/ 414339 h 1885123"/>
                  <a:gd name="connsiteX99" fmla="*/ 4606580 w 4606580"/>
                  <a:gd name="connsiteY99" fmla="*/ 304801 h 1885123"/>
                  <a:gd name="connsiteX100" fmla="*/ 4569620 w 4606580"/>
                  <a:gd name="connsiteY100" fmla="*/ 130246 h 1885123"/>
                  <a:gd name="connsiteX101" fmla="*/ 4527481 w 4606580"/>
                  <a:gd name="connsiteY101" fmla="*/ 53528 h 1885123"/>
                  <a:gd name="connsiteX102" fmla="*/ 4463084 w 4606580"/>
                  <a:gd name="connsiteY102" fmla="*/ 16566 h 1885123"/>
                  <a:gd name="connsiteX103" fmla="*/ 4412457 w 4606580"/>
                  <a:gd name="connsiteY103" fmla="*/ 69057 h 1885123"/>
                  <a:gd name="connsiteX104" fmla="*/ 4367627 w 4606580"/>
                  <a:gd name="connsiteY104" fmla="*/ 146914 h 1885123"/>
                  <a:gd name="connsiteX105" fmla="*/ 4258711 w 4606580"/>
                  <a:gd name="connsiteY105" fmla="*/ 216487 h 1885123"/>
                  <a:gd name="connsiteX106" fmla="*/ 4163668 w 4606580"/>
                  <a:gd name="connsiteY106" fmla="*/ 215660 h 1885123"/>
                  <a:gd name="connsiteX107" fmla="*/ 4100513 w 4606580"/>
                  <a:gd name="connsiteY107" fmla="*/ 164307 h 1885123"/>
                  <a:gd name="connsiteX108" fmla="*/ 4069867 w 4606580"/>
                  <a:gd name="connsiteY108" fmla="*/ 96079 h 1885123"/>
                  <a:gd name="connsiteX109" fmla="*/ 4044813 w 4606580"/>
                  <a:gd name="connsiteY109" fmla="*/ 25263 h 1885123"/>
                  <a:gd name="connsiteX110" fmla="*/ 3976688 w 4606580"/>
                  <a:gd name="connsiteY110" fmla="*/ 0 h 1885123"/>
                  <a:gd name="connsiteX111" fmla="*/ 3910841 w 4606580"/>
                  <a:gd name="connsiteY111" fmla="*/ 6627 h 1885123"/>
                  <a:gd name="connsiteX0" fmla="*/ 3910841 w 4606580"/>
                  <a:gd name="connsiteY0" fmla="*/ 6627 h 1885123"/>
                  <a:gd name="connsiteX1" fmla="*/ 3724793 w 4606580"/>
                  <a:gd name="connsiteY1" fmla="*/ 137389 h 1885123"/>
                  <a:gd name="connsiteX2" fmla="*/ 3496193 w 4606580"/>
                  <a:gd name="connsiteY2" fmla="*/ 243924 h 1885123"/>
                  <a:gd name="connsiteX3" fmla="*/ 3391625 w 4606580"/>
                  <a:gd name="connsiteY3" fmla="*/ 412579 h 1885123"/>
                  <a:gd name="connsiteX4" fmla="*/ 3261588 w 4606580"/>
                  <a:gd name="connsiteY4" fmla="*/ 562804 h 1885123"/>
                  <a:gd name="connsiteX5" fmla="*/ 3151844 w 4606580"/>
                  <a:gd name="connsiteY5" fmla="*/ 600594 h 1885123"/>
                  <a:gd name="connsiteX6" fmla="*/ 3076576 w 4606580"/>
                  <a:gd name="connsiteY6" fmla="*/ 595314 h 1885123"/>
                  <a:gd name="connsiteX7" fmla="*/ 3016320 w 4606580"/>
                  <a:gd name="connsiteY7" fmla="*/ 585064 h 1885123"/>
                  <a:gd name="connsiteX8" fmla="*/ 2946746 w 4606580"/>
                  <a:gd name="connsiteY8" fmla="*/ 543340 h 1885123"/>
                  <a:gd name="connsiteX9" fmla="*/ 2845594 w 4606580"/>
                  <a:gd name="connsiteY9" fmla="*/ 554832 h 1885123"/>
                  <a:gd name="connsiteX10" fmla="*/ 2778712 w 4606580"/>
                  <a:gd name="connsiteY10" fmla="*/ 606910 h 1885123"/>
                  <a:gd name="connsiteX11" fmla="*/ 2709863 w 4606580"/>
                  <a:gd name="connsiteY11" fmla="*/ 671514 h 1885123"/>
                  <a:gd name="connsiteX12" fmla="*/ 2640289 w 4606580"/>
                  <a:gd name="connsiteY12" fmla="*/ 706300 h 1885123"/>
                  <a:gd name="connsiteX13" fmla="*/ 2578894 w 4606580"/>
                  <a:gd name="connsiteY13" fmla="*/ 721520 h 1885123"/>
                  <a:gd name="connsiteX14" fmla="*/ 2519363 w 4606580"/>
                  <a:gd name="connsiteY14" fmla="*/ 712305 h 1885123"/>
                  <a:gd name="connsiteX15" fmla="*/ 2445544 w 4606580"/>
                  <a:gd name="connsiteY15" fmla="*/ 702470 h 1885123"/>
                  <a:gd name="connsiteX16" fmla="*/ 2369344 w 4606580"/>
                  <a:gd name="connsiteY16" fmla="*/ 664370 h 1885123"/>
                  <a:gd name="connsiteX17" fmla="*/ 2222535 w 4606580"/>
                  <a:gd name="connsiteY17" fmla="*/ 567256 h 1885123"/>
                  <a:gd name="connsiteX18" fmla="*/ 2062163 w 4606580"/>
                  <a:gd name="connsiteY18" fmla="*/ 473766 h 1885123"/>
                  <a:gd name="connsiteX19" fmla="*/ 1966395 w 4606580"/>
                  <a:gd name="connsiteY19" fmla="*/ 438359 h 1885123"/>
                  <a:gd name="connsiteX20" fmla="*/ 1823624 w 4606580"/>
                  <a:gd name="connsiteY20" fmla="*/ 398602 h 1885123"/>
                  <a:gd name="connsiteX21" fmla="*/ 1724233 w 4606580"/>
                  <a:gd name="connsiteY21" fmla="*/ 443949 h 1885123"/>
                  <a:gd name="connsiteX22" fmla="*/ 1679713 w 4606580"/>
                  <a:gd name="connsiteY22" fmla="*/ 485776 h 1885123"/>
                  <a:gd name="connsiteX23" fmla="*/ 1722680 w 4606580"/>
                  <a:gd name="connsiteY23" fmla="*/ 722659 h 1885123"/>
                  <a:gd name="connsiteX24" fmla="*/ 1734172 w 4606580"/>
                  <a:gd name="connsiteY24" fmla="*/ 871331 h 1885123"/>
                  <a:gd name="connsiteX25" fmla="*/ 1701972 w 4606580"/>
                  <a:gd name="connsiteY25" fmla="*/ 916678 h 1885123"/>
                  <a:gd name="connsiteX26" fmla="*/ 1628776 w 4606580"/>
                  <a:gd name="connsiteY26" fmla="*/ 954882 h 1885123"/>
                  <a:gd name="connsiteX27" fmla="*/ 1515511 w 4606580"/>
                  <a:gd name="connsiteY27" fmla="*/ 911088 h 1885123"/>
                  <a:gd name="connsiteX28" fmla="*/ 1423988 w 4606580"/>
                  <a:gd name="connsiteY28" fmla="*/ 833439 h 1885123"/>
                  <a:gd name="connsiteX29" fmla="*/ 1320352 w 4606580"/>
                  <a:gd name="connsiteY29" fmla="*/ 723487 h 1885123"/>
                  <a:gd name="connsiteX30" fmla="*/ 1190729 w 4606580"/>
                  <a:gd name="connsiteY30" fmla="*/ 596246 h 1885123"/>
                  <a:gd name="connsiteX31" fmla="*/ 1084608 w 4606580"/>
                  <a:gd name="connsiteY31" fmla="*/ 540959 h 1885123"/>
                  <a:gd name="connsiteX32" fmla="*/ 1018554 w 4606580"/>
                  <a:gd name="connsiteY32" fmla="*/ 374375 h 1885123"/>
                  <a:gd name="connsiteX33" fmla="*/ 958920 w 4606580"/>
                  <a:gd name="connsiteY33" fmla="*/ 274984 h 1885123"/>
                  <a:gd name="connsiteX34" fmla="*/ 909224 w 4606580"/>
                  <a:gd name="connsiteY34" fmla="*/ 235227 h 1885123"/>
                  <a:gd name="connsiteX35" fmla="*/ 864394 w 4606580"/>
                  <a:gd name="connsiteY35" fmla="*/ 233364 h 1885123"/>
                  <a:gd name="connsiteX36" fmla="*/ 829711 w 4606580"/>
                  <a:gd name="connsiteY36" fmla="*/ 274984 h 1885123"/>
                  <a:gd name="connsiteX37" fmla="*/ 759620 w 4606580"/>
                  <a:gd name="connsiteY37" fmla="*/ 354807 h 1885123"/>
                  <a:gd name="connsiteX38" fmla="*/ 706507 w 4606580"/>
                  <a:gd name="connsiteY38" fmla="*/ 344143 h 1885123"/>
                  <a:gd name="connsiteX39" fmla="*/ 642110 w 4606580"/>
                  <a:gd name="connsiteY39" fmla="*/ 344143 h 1885123"/>
                  <a:gd name="connsiteX40" fmla="*/ 606598 w 4606580"/>
                  <a:gd name="connsiteY40" fmla="*/ 415788 h 1885123"/>
                  <a:gd name="connsiteX41" fmla="*/ 528638 w 4606580"/>
                  <a:gd name="connsiteY41" fmla="*/ 531020 h 1885123"/>
                  <a:gd name="connsiteX42" fmla="*/ 450471 w 4606580"/>
                  <a:gd name="connsiteY42" fmla="*/ 542926 h 1885123"/>
                  <a:gd name="connsiteX43" fmla="*/ 349112 w 4606580"/>
                  <a:gd name="connsiteY43" fmla="*/ 550070 h 1885123"/>
                  <a:gd name="connsiteX44" fmla="*/ 311944 w 4606580"/>
                  <a:gd name="connsiteY44" fmla="*/ 483395 h 1885123"/>
                  <a:gd name="connsiteX45" fmla="*/ 268874 w 4606580"/>
                  <a:gd name="connsiteY45" fmla="*/ 386074 h 1885123"/>
                  <a:gd name="connsiteX46" fmla="*/ 213485 w 4606580"/>
                  <a:gd name="connsiteY46" fmla="*/ 294862 h 1885123"/>
                  <a:gd name="connsiteX47" fmla="*/ 154678 w 4606580"/>
                  <a:gd name="connsiteY47" fmla="*/ 173210 h 1885123"/>
                  <a:gd name="connsiteX48" fmla="*/ 121445 w 4606580"/>
                  <a:gd name="connsiteY48" fmla="*/ 130970 h 1885123"/>
                  <a:gd name="connsiteX49" fmla="*/ 54459 w 4606580"/>
                  <a:gd name="connsiteY49" fmla="*/ 145775 h 1885123"/>
                  <a:gd name="connsiteX50" fmla="*/ 19051 w 4606580"/>
                  <a:gd name="connsiteY50" fmla="*/ 192675 h 1885123"/>
                  <a:gd name="connsiteX51" fmla="*/ 0 w 4606580"/>
                  <a:gd name="connsiteY51" fmla="*/ 282956 h 1885123"/>
                  <a:gd name="connsiteX52" fmla="*/ 26194 w 4606580"/>
                  <a:gd name="connsiteY52" fmla="*/ 361951 h 1885123"/>
                  <a:gd name="connsiteX53" fmla="*/ 84276 w 4606580"/>
                  <a:gd name="connsiteY53" fmla="*/ 453888 h 1885123"/>
                  <a:gd name="connsiteX54" fmla="*/ 113679 w 4606580"/>
                  <a:gd name="connsiteY54" fmla="*/ 597799 h 1885123"/>
                  <a:gd name="connsiteX55" fmla="*/ 84276 w 4606580"/>
                  <a:gd name="connsiteY55" fmla="*/ 791818 h 1885123"/>
                  <a:gd name="connsiteX56" fmla="*/ 84276 w 4606580"/>
                  <a:gd name="connsiteY56" fmla="*/ 901149 h 1885123"/>
                  <a:gd name="connsiteX57" fmla="*/ 167412 w 4606580"/>
                  <a:gd name="connsiteY57" fmla="*/ 990601 h 1885123"/>
                  <a:gd name="connsiteX58" fmla="*/ 290513 w 4606580"/>
                  <a:gd name="connsiteY58" fmla="*/ 1028701 h 1885123"/>
                  <a:gd name="connsiteX59" fmla="*/ 402328 w 4606580"/>
                  <a:gd name="connsiteY59" fmla="*/ 1040297 h 1885123"/>
                  <a:gd name="connsiteX60" fmla="*/ 479460 w 4606580"/>
                  <a:gd name="connsiteY60" fmla="*/ 1061728 h 1885123"/>
                  <a:gd name="connsiteX61" fmla="*/ 509692 w 4606580"/>
                  <a:gd name="connsiteY61" fmla="*/ 1139688 h 1885123"/>
                  <a:gd name="connsiteX62" fmla="*/ 534332 w 4606580"/>
                  <a:gd name="connsiteY62" fmla="*/ 1243841 h 1885123"/>
                  <a:gd name="connsiteX63" fmla="*/ 609808 w 4606580"/>
                  <a:gd name="connsiteY63" fmla="*/ 1287533 h 1885123"/>
                  <a:gd name="connsiteX64" fmla="*/ 697293 w 4606580"/>
                  <a:gd name="connsiteY64" fmla="*/ 1247466 h 1885123"/>
                  <a:gd name="connsiteX65" fmla="*/ 784467 w 4606580"/>
                  <a:gd name="connsiteY65" fmla="*/ 1228312 h 1885123"/>
                  <a:gd name="connsiteX66" fmla="*/ 871538 w 4606580"/>
                  <a:gd name="connsiteY66" fmla="*/ 1128506 h 1885123"/>
                  <a:gd name="connsiteX67" fmla="*/ 954882 w 4606580"/>
                  <a:gd name="connsiteY67" fmla="*/ 1052514 h 1885123"/>
                  <a:gd name="connsiteX68" fmla="*/ 1028493 w 4606580"/>
                  <a:gd name="connsiteY68" fmla="*/ 1030358 h 1885123"/>
                  <a:gd name="connsiteX69" fmla="*/ 1147763 w 4606580"/>
                  <a:gd name="connsiteY69" fmla="*/ 1052514 h 1885123"/>
                  <a:gd name="connsiteX70" fmla="*/ 1276041 w 4606580"/>
                  <a:gd name="connsiteY70" fmla="*/ 1118878 h 1885123"/>
                  <a:gd name="connsiteX71" fmla="*/ 1412909 w 4606580"/>
                  <a:gd name="connsiteY71" fmla="*/ 1148385 h 1885123"/>
                  <a:gd name="connsiteX72" fmla="*/ 1555267 w 4606580"/>
                  <a:gd name="connsiteY72" fmla="*/ 1166296 h 1885123"/>
                  <a:gd name="connsiteX73" fmla="*/ 1650207 w 4606580"/>
                  <a:gd name="connsiteY73" fmla="*/ 1278732 h 1885123"/>
                  <a:gd name="connsiteX74" fmla="*/ 1740902 w 4606580"/>
                  <a:gd name="connsiteY74" fmla="*/ 1326875 h 1885123"/>
                  <a:gd name="connsiteX75" fmla="*/ 1838636 w 4606580"/>
                  <a:gd name="connsiteY75" fmla="*/ 1347581 h 1885123"/>
                  <a:gd name="connsiteX76" fmla="*/ 1992589 w 4606580"/>
                  <a:gd name="connsiteY76" fmla="*/ 1328531 h 1885123"/>
                  <a:gd name="connsiteX77" fmla="*/ 2174806 w 4606580"/>
                  <a:gd name="connsiteY77" fmla="*/ 1274798 h 1885123"/>
                  <a:gd name="connsiteX78" fmla="*/ 2319338 w 4606580"/>
                  <a:gd name="connsiteY78" fmla="*/ 1219201 h 1885123"/>
                  <a:gd name="connsiteX79" fmla="*/ 2457761 w 4606580"/>
                  <a:gd name="connsiteY79" fmla="*/ 1156357 h 1885123"/>
                  <a:gd name="connsiteX80" fmla="*/ 2648986 w 4606580"/>
                  <a:gd name="connsiteY80" fmla="*/ 1041125 h 1885123"/>
                  <a:gd name="connsiteX81" fmla="*/ 2777780 w 4606580"/>
                  <a:gd name="connsiteY81" fmla="*/ 1030358 h 1885123"/>
                  <a:gd name="connsiteX82" fmla="*/ 2934840 w 4606580"/>
                  <a:gd name="connsiteY82" fmla="*/ 1044646 h 1885123"/>
                  <a:gd name="connsiteX83" fmla="*/ 3045827 w 4606580"/>
                  <a:gd name="connsiteY83" fmla="*/ 1081710 h 1885123"/>
                  <a:gd name="connsiteX84" fmla="*/ 3168616 w 4606580"/>
                  <a:gd name="connsiteY84" fmla="*/ 1308653 h 1885123"/>
                  <a:gd name="connsiteX85" fmla="*/ 3173793 w 4606580"/>
                  <a:gd name="connsiteY85" fmla="*/ 1589330 h 1885123"/>
                  <a:gd name="connsiteX86" fmla="*/ 3225041 w 4606580"/>
                  <a:gd name="connsiteY86" fmla="*/ 1686340 h 1885123"/>
                  <a:gd name="connsiteX87" fmla="*/ 3344311 w 4606580"/>
                  <a:gd name="connsiteY87" fmla="*/ 1825488 h 1885123"/>
                  <a:gd name="connsiteX88" fmla="*/ 3433763 w 4606580"/>
                  <a:gd name="connsiteY88" fmla="*/ 1885123 h 1885123"/>
                  <a:gd name="connsiteX89" fmla="*/ 3572911 w 4606580"/>
                  <a:gd name="connsiteY89" fmla="*/ 1865244 h 1885123"/>
                  <a:gd name="connsiteX90" fmla="*/ 3751815 w 4606580"/>
                  <a:gd name="connsiteY90" fmla="*/ 1785731 h 1885123"/>
                  <a:gd name="connsiteX91" fmla="*/ 4049989 w 4606580"/>
                  <a:gd name="connsiteY91" fmla="*/ 1686340 h 1885123"/>
                  <a:gd name="connsiteX92" fmla="*/ 4228893 w 4606580"/>
                  <a:gd name="connsiteY92" fmla="*/ 1487558 h 1885123"/>
                  <a:gd name="connsiteX93" fmla="*/ 4298467 w 4606580"/>
                  <a:gd name="connsiteY93" fmla="*/ 1278836 h 1885123"/>
                  <a:gd name="connsiteX94" fmla="*/ 4308406 w 4606580"/>
                  <a:gd name="connsiteY94" fmla="*/ 1070114 h 1885123"/>
                  <a:gd name="connsiteX95" fmla="*/ 4344953 w 4606580"/>
                  <a:gd name="connsiteY95" fmla="*/ 881271 h 1885123"/>
                  <a:gd name="connsiteX96" fmla="*/ 4449107 w 4606580"/>
                  <a:gd name="connsiteY96" fmla="*/ 740880 h 1885123"/>
                  <a:gd name="connsiteX97" fmla="*/ 4546117 w 4606580"/>
                  <a:gd name="connsiteY97" fmla="*/ 540959 h 1885123"/>
                  <a:gd name="connsiteX98" fmla="*/ 4593432 w 4606580"/>
                  <a:gd name="connsiteY98" fmla="*/ 414339 h 1885123"/>
                  <a:gd name="connsiteX99" fmla="*/ 4606580 w 4606580"/>
                  <a:gd name="connsiteY99" fmla="*/ 304801 h 1885123"/>
                  <a:gd name="connsiteX100" fmla="*/ 4569620 w 4606580"/>
                  <a:gd name="connsiteY100" fmla="*/ 130246 h 1885123"/>
                  <a:gd name="connsiteX101" fmla="*/ 4527481 w 4606580"/>
                  <a:gd name="connsiteY101" fmla="*/ 53528 h 1885123"/>
                  <a:gd name="connsiteX102" fmla="*/ 4463084 w 4606580"/>
                  <a:gd name="connsiteY102" fmla="*/ 16566 h 1885123"/>
                  <a:gd name="connsiteX103" fmla="*/ 4412457 w 4606580"/>
                  <a:gd name="connsiteY103" fmla="*/ 69057 h 1885123"/>
                  <a:gd name="connsiteX104" fmla="*/ 4367627 w 4606580"/>
                  <a:gd name="connsiteY104" fmla="*/ 146914 h 1885123"/>
                  <a:gd name="connsiteX105" fmla="*/ 4258711 w 4606580"/>
                  <a:gd name="connsiteY105" fmla="*/ 216487 h 1885123"/>
                  <a:gd name="connsiteX106" fmla="*/ 4163668 w 4606580"/>
                  <a:gd name="connsiteY106" fmla="*/ 215660 h 1885123"/>
                  <a:gd name="connsiteX107" fmla="*/ 4100513 w 4606580"/>
                  <a:gd name="connsiteY107" fmla="*/ 164307 h 1885123"/>
                  <a:gd name="connsiteX108" fmla="*/ 4069867 w 4606580"/>
                  <a:gd name="connsiteY108" fmla="*/ 96079 h 1885123"/>
                  <a:gd name="connsiteX109" fmla="*/ 4044813 w 4606580"/>
                  <a:gd name="connsiteY109" fmla="*/ 25263 h 1885123"/>
                  <a:gd name="connsiteX110" fmla="*/ 3976688 w 4606580"/>
                  <a:gd name="connsiteY110" fmla="*/ 0 h 1885123"/>
                  <a:gd name="connsiteX111" fmla="*/ 3910841 w 4606580"/>
                  <a:gd name="connsiteY111" fmla="*/ 6627 h 1885123"/>
                  <a:gd name="connsiteX0" fmla="*/ 3910841 w 4606580"/>
                  <a:gd name="connsiteY0" fmla="*/ 6627 h 1885123"/>
                  <a:gd name="connsiteX1" fmla="*/ 3724793 w 4606580"/>
                  <a:gd name="connsiteY1" fmla="*/ 137389 h 1885123"/>
                  <a:gd name="connsiteX2" fmla="*/ 3496193 w 4606580"/>
                  <a:gd name="connsiteY2" fmla="*/ 243924 h 1885123"/>
                  <a:gd name="connsiteX3" fmla="*/ 3391625 w 4606580"/>
                  <a:gd name="connsiteY3" fmla="*/ 412579 h 1885123"/>
                  <a:gd name="connsiteX4" fmla="*/ 3261588 w 4606580"/>
                  <a:gd name="connsiteY4" fmla="*/ 562804 h 1885123"/>
                  <a:gd name="connsiteX5" fmla="*/ 3151844 w 4606580"/>
                  <a:gd name="connsiteY5" fmla="*/ 600594 h 1885123"/>
                  <a:gd name="connsiteX6" fmla="*/ 3076576 w 4606580"/>
                  <a:gd name="connsiteY6" fmla="*/ 595314 h 1885123"/>
                  <a:gd name="connsiteX7" fmla="*/ 3016320 w 4606580"/>
                  <a:gd name="connsiteY7" fmla="*/ 585064 h 1885123"/>
                  <a:gd name="connsiteX8" fmla="*/ 2946746 w 4606580"/>
                  <a:gd name="connsiteY8" fmla="*/ 543340 h 1885123"/>
                  <a:gd name="connsiteX9" fmla="*/ 2845594 w 4606580"/>
                  <a:gd name="connsiteY9" fmla="*/ 554832 h 1885123"/>
                  <a:gd name="connsiteX10" fmla="*/ 2778712 w 4606580"/>
                  <a:gd name="connsiteY10" fmla="*/ 606910 h 1885123"/>
                  <a:gd name="connsiteX11" fmla="*/ 2709863 w 4606580"/>
                  <a:gd name="connsiteY11" fmla="*/ 671514 h 1885123"/>
                  <a:gd name="connsiteX12" fmla="*/ 2640289 w 4606580"/>
                  <a:gd name="connsiteY12" fmla="*/ 706300 h 1885123"/>
                  <a:gd name="connsiteX13" fmla="*/ 2578894 w 4606580"/>
                  <a:gd name="connsiteY13" fmla="*/ 721520 h 1885123"/>
                  <a:gd name="connsiteX14" fmla="*/ 2519363 w 4606580"/>
                  <a:gd name="connsiteY14" fmla="*/ 712305 h 1885123"/>
                  <a:gd name="connsiteX15" fmla="*/ 2445544 w 4606580"/>
                  <a:gd name="connsiteY15" fmla="*/ 702470 h 1885123"/>
                  <a:gd name="connsiteX16" fmla="*/ 2369344 w 4606580"/>
                  <a:gd name="connsiteY16" fmla="*/ 664370 h 1885123"/>
                  <a:gd name="connsiteX17" fmla="*/ 2222535 w 4606580"/>
                  <a:gd name="connsiteY17" fmla="*/ 567256 h 1885123"/>
                  <a:gd name="connsiteX18" fmla="*/ 2062163 w 4606580"/>
                  <a:gd name="connsiteY18" fmla="*/ 473766 h 1885123"/>
                  <a:gd name="connsiteX19" fmla="*/ 1966395 w 4606580"/>
                  <a:gd name="connsiteY19" fmla="*/ 438359 h 1885123"/>
                  <a:gd name="connsiteX20" fmla="*/ 1823624 w 4606580"/>
                  <a:gd name="connsiteY20" fmla="*/ 398602 h 1885123"/>
                  <a:gd name="connsiteX21" fmla="*/ 1724233 w 4606580"/>
                  <a:gd name="connsiteY21" fmla="*/ 443949 h 1885123"/>
                  <a:gd name="connsiteX22" fmla="*/ 1679713 w 4606580"/>
                  <a:gd name="connsiteY22" fmla="*/ 485776 h 1885123"/>
                  <a:gd name="connsiteX23" fmla="*/ 1722680 w 4606580"/>
                  <a:gd name="connsiteY23" fmla="*/ 722659 h 1885123"/>
                  <a:gd name="connsiteX24" fmla="*/ 1734172 w 4606580"/>
                  <a:gd name="connsiteY24" fmla="*/ 871331 h 1885123"/>
                  <a:gd name="connsiteX25" fmla="*/ 1701972 w 4606580"/>
                  <a:gd name="connsiteY25" fmla="*/ 916678 h 1885123"/>
                  <a:gd name="connsiteX26" fmla="*/ 1628776 w 4606580"/>
                  <a:gd name="connsiteY26" fmla="*/ 954882 h 1885123"/>
                  <a:gd name="connsiteX27" fmla="*/ 1515511 w 4606580"/>
                  <a:gd name="connsiteY27" fmla="*/ 911088 h 1885123"/>
                  <a:gd name="connsiteX28" fmla="*/ 1423988 w 4606580"/>
                  <a:gd name="connsiteY28" fmla="*/ 833439 h 1885123"/>
                  <a:gd name="connsiteX29" fmla="*/ 1320352 w 4606580"/>
                  <a:gd name="connsiteY29" fmla="*/ 723487 h 1885123"/>
                  <a:gd name="connsiteX30" fmla="*/ 1190729 w 4606580"/>
                  <a:gd name="connsiteY30" fmla="*/ 596246 h 1885123"/>
                  <a:gd name="connsiteX31" fmla="*/ 1084608 w 4606580"/>
                  <a:gd name="connsiteY31" fmla="*/ 540959 h 1885123"/>
                  <a:gd name="connsiteX32" fmla="*/ 1018554 w 4606580"/>
                  <a:gd name="connsiteY32" fmla="*/ 374375 h 1885123"/>
                  <a:gd name="connsiteX33" fmla="*/ 958920 w 4606580"/>
                  <a:gd name="connsiteY33" fmla="*/ 274984 h 1885123"/>
                  <a:gd name="connsiteX34" fmla="*/ 909224 w 4606580"/>
                  <a:gd name="connsiteY34" fmla="*/ 235227 h 1885123"/>
                  <a:gd name="connsiteX35" fmla="*/ 864394 w 4606580"/>
                  <a:gd name="connsiteY35" fmla="*/ 233364 h 1885123"/>
                  <a:gd name="connsiteX36" fmla="*/ 829711 w 4606580"/>
                  <a:gd name="connsiteY36" fmla="*/ 274984 h 1885123"/>
                  <a:gd name="connsiteX37" fmla="*/ 759620 w 4606580"/>
                  <a:gd name="connsiteY37" fmla="*/ 354807 h 1885123"/>
                  <a:gd name="connsiteX38" fmla="*/ 706507 w 4606580"/>
                  <a:gd name="connsiteY38" fmla="*/ 344143 h 1885123"/>
                  <a:gd name="connsiteX39" fmla="*/ 642110 w 4606580"/>
                  <a:gd name="connsiteY39" fmla="*/ 344143 h 1885123"/>
                  <a:gd name="connsiteX40" fmla="*/ 606598 w 4606580"/>
                  <a:gd name="connsiteY40" fmla="*/ 415788 h 1885123"/>
                  <a:gd name="connsiteX41" fmla="*/ 528638 w 4606580"/>
                  <a:gd name="connsiteY41" fmla="*/ 531020 h 1885123"/>
                  <a:gd name="connsiteX42" fmla="*/ 450471 w 4606580"/>
                  <a:gd name="connsiteY42" fmla="*/ 542926 h 1885123"/>
                  <a:gd name="connsiteX43" fmla="*/ 349112 w 4606580"/>
                  <a:gd name="connsiteY43" fmla="*/ 550070 h 1885123"/>
                  <a:gd name="connsiteX44" fmla="*/ 311944 w 4606580"/>
                  <a:gd name="connsiteY44" fmla="*/ 483395 h 1885123"/>
                  <a:gd name="connsiteX45" fmla="*/ 268874 w 4606580"/>
                  <a:gd name="connsiteY45" fmla="*/ 386074 h 1885123"/>
                  <a:gd name="connsiteX46" fmla="*/ 213485 w 4606580"/>
                  <a:gd name="connsiteY46" fmla="*/ 294862 h 1885123"/>
                  <a:gd name="connsiteX47" fmla="*/ 154678 w 4606580"/>
                  <a:gd name="connsiteY47" fmla="*/ 173210 h 1885123"/>
                  <a:gd name="connsiteX48" fmla="*/ 121445 w 4606580"/>
                  <a:gd name="connsiteY48" fmla="*/ 130970 h 1885123"/>
                  <a:gd name="connsiteX49" fmla="*/ 54459 w 4606580"/>
                  <a:gd name="connsiteY49" fmla="*/ 145775 h 1885123"/>
                  <a:gd name="connsiteX50" fmla="*/ 19051 w 4606580"/>
                  <a:gd name="connsiteY50" fmla="*/ 192675 h 1885123"/>
                  <a:gd name="connsiteX51" fmla="*/ 0 w 4606580"/>
                  <a:gd name="connsiteY51" fmla="*/ 282956 h 1885123"/>
                  <a:gd name="connsiteX52" fmla="*/ 26194 w 4606580"/>
                  <a:gd name="connsiteY52" fmla="*/ 361951 h 1885123"/>
                  <a:gd name="connsiteX53" fmla="*/ 84276 w 4606580"/>
                  <a:gd name="connsiteY53" fmla="*/ 453888 h 1885123"/>
                  <a:gd name="connsiteX54" fmla="*/ 113679 w 4606580"/>
                  <a:gd name="connsiteY54" fmla="*/ 597799 h 1885123"/>
                  <a:gd name="connsiteX55" fmla="*/ 84276 w 4606580"/>
                  <a:gd name="connsiteY55" fmla="*/ 791818 h 1885123"/>
                  <a:gd name="connsiteX56" fmla="*/ 84276 w 4606580"/>
                  <a:gd name="connsiteY56" fmla="*/ 901149 h 1885123"/>
                  <a:gd name="connsiteX57" fmla="*/ 167412 w 4606580"/>
                  <a:gd name="connsiteY57" fmla="*/ 990601 h 1885123"/>
                  <a:gd name="connsiteX58" fmla="*/ 290513 w 4606580"/>
                  <a:gd name="connsiteY58" fmla="*/ 1028701 h 1885123"/>
                  <a:gd name="connsiteX59" fmla="*/ 402328 w 4606580"/>
                  <a:gd name="connsiteY59" fmla="*/ 1040297 h 1885123"/>
                  <a:gd name="connsiteX60" fmla="*/ 479460 w 4606580"/>
                  <a:gd name="connsiteY60" fmla="*/ 1061728 h 1885123"/>
                  <a:gd name="connsiteX61" fmla="*/ 509692 w 4606580"/>
                  <a:gd name="connsiteY61" fmla="*/ 1139688 h 1885123"/>
                  <a:gd name="connsiteX62" fmla="*/ 534332 w 4606580"/>
                  <a:gd name="connsiteY62" fmla="*/ 1243841 h 1885123"/>
                  <a:gd name="connsiteX63" fmla="*/ 609808 w 4606580"/>
                  <a:gd name="connsiteY63" fmla="*/ 1287533 h 1885123"/>
                  <a:gd name="connsiteX64" fmla="*/ 697293 w 4606580"/>
                  <a:gd name="connsiteY64" fmla="*/ 1247466 h 1885123"/>
                  <a:gd name="connsiteX65" fmla="*/ 784467 w 4606580"/>
                  <a:gd name="connsiteY65" fmla="*/ 1228312 h 1885123"/>
                  <a:gd name="connsiteX66" fmla="*/ 871538 w 4606580"/>
                  <a:gd name="connsiteY66" fmla="*/ 1128506 h 1885123"/>
                  <a:gd name="connsiteX67" fmla="*/ 954882 w 4606580"/>
                  <a:gd name="connsiteY67" fmla="*/ 1052514 h 1885123"/>
                  <a:gd name="connsiteX68" fmla="*/ 1028493 w 4606580"/>
                  <a:gd name="connsiteY68" fmla="*/ 1030358 h 1885123"/>
                  <a:gd name="connsiteX69" fmla="*/ 1147763 w 4606580"/>
                  <a:gd name="connsiteY69" fmla="*/ 1052514 h 1885123"/>
                  <a:gd name="connsiteX70" fmla="*/ 1276041 w 4606580"/>
                  <a:gd name="connsiteY70" fmla="*/ 1118878 h 1885123"/>
                  <a:gd name="connsiteX71" fmla="*/ 1412909 w 4606580"/>
                  <a:gd name="connsiteY71" fmla="*/ 1148385 h 1885123"/>
                  <a:gd name="connsiteX72" fmla="*/ 1555267 w 4606580"/>
                  <a:gd name="connsiteY72" fmla="*/ 1166296 h 1885123"/>
                  <a:gd name="connsiteX73" fmla="*/ 1650207 w 4606580"/>
                  <a:gd name="connsiteY73" fmla="*/ 1278732 h 1885123"/>
                  <a:gd name="connsiteX74" fmla="*/ 1740902 w 4606580"/>
                  <a:gd name="connsiteY74" fmla="*/ 1326875 h 1885123"/>
                  <a:gd name="connsiteX75" fmla="*/ 1838636 w 4606580"/>
                  <a:gd name="connsiteY75" fmla="*/ 1347581 h 1885123"/>
                  <a:gd name="connsiteX76" fmla="*/ 1992589 w 4606580"/>
                  <a:gd name="connsiteY76" fmla="*/ 1328531 h 1885123"/>
                  <a:gd name="connsiteX77" fmla="*/ 2174806 w 4606580"/>
                  <a:gd name="connsiteY77" fmla="*/ 1274798 h 1885123"/>
                  <a:gd name="connsiteX78" fmla="*/ 2319338 w 4606580"/>
                  <a:gd name="connsiteY78" fmla="*/ 1219201 h 1885123"/>
                  <a:gd name="connsiteX79" fmla="*/ 2457761 w 4606580"/>
                  <a:gd name="connsiteY79" fmla="*/ 1156357 h 1885123"/>
                  <a:gd name="connsiteX80" fmla="*/ 2648986 w 4606580"/>
                  <a:gd name="connsiteY80" fmla="*/ 1041125 h 1885123"/>
                  <a:gd name="connsiteX81" fmla="*/ 2777780 w 4606580"/>
                  <a:gd name="connsiteY81" fmla="*/ 1030358 h 1885123"/>
                  <a:gd name="connsiteX82" fmla="*/ 2934840 w 4606580"/>
                  <a:gd name="connsiteY82" fmla="*/ 1044646 h 1885123"/>
                  <a:gd name="connsiteX83" fmla="*/ 3045827 w 4606580"/>
                  <a:gd name="connsiteY83" fmla="*/ 1081710 h 1885123"/>
                  <a:gd name="connsiteX84" fmla="*/ 3168616 w 4606580"/>
                  <a:gd name="connsiteY84" fmla="*/ 1308653 h 1885123"/>
                  <a:gd name="connsiteX85" fmla="*/ 3173793 w 4606580"/>
                  <a:gd name="connsiteY85" fmla="*/ 1589330 h 1885123"/>
                  <a:gd name="connsiteX86" fmla="*/ 3225041 w 4606580"/>
                  <a:gd name="connsiteY86" fmla="*/ 1686340 h 1885123"/>
                  <a:gd name="connsiteX87" fmla="*/ 3344311 w 4606580"/>
                  <a:gd name="connsiteY87" fmla="*/ 1825488 h 1885123"/>
                  <a:gd name="connsiteX88" fmla="*/ 3433763 w 4606580"/>
                  <a:gd name="connsiteY88" fmla="*/ 1885123 h 1885123"/>
                  <a:gd name="connsiteX89" fmla="*/ 3572911 w 4606580"/>
                  <a:gd name="connsiteY89" fmla="*/ 1865244 h 1885123"/>
                  <a:gd name="connsiteX90" fmla="*/ 3751815 w 4606580"/>
                  <a:gd name="connsiteY90" fmla="*/ 1785731 h 1885123"/>
                  <a:gd name="connsiteX91" fmla="*/ 4049989 w 4606580"/>
                  <a:gd name="connsiteY91" fmla="*/ 1686340 h 1885123"/>
                  <a:gd name="connsiteX92" fmla="*/ 4228893 w 4606580"/>
                  <a:gd name="connsiteY92" fmla="*/ 1487558 h 1885123"/>
                  <a:gd name="connsiteX93" fmla="*/ 4298467 w 4606580"/>
                  <a:gd name="connsiteY93" fmla="*/ 1278836 h 1885123"/>
                  <a:gd name="connsiteX94" fmla="*/ 4308406 w 4606580"/>
                  <a:gd name="connsiteY94" fmla="*/ 1070114 h 1885123"/>
                  <a:gd name="connsiteX95" fmla="*/ 4305301 w 4606580"/>
                  <a:gd name="connsiteY95" fmla="*/ 971551 h 1885123"/>
                  <a:gd name="connsiteX96" fmla="*/ 4344953 w 4606580"/>
                  <a:gd name="connsiteY96" fmla="*/ 881271 h 1885123"/>
                  <a:gd name="connsiteX97" fmla="*/ 4449107 w 4606580"/>
                  <a:gd name="connsiteY97" fmla="*/ 740880 h 1885123"/>
                  <a:gd name="connsiteX98" fmla="*/ 4546117 w 4606580"/>
                  <a:gd name="connsiteY98" fmla="*/ 540959 h 1885123"/>
                  <a:gd name="connsiteX99" fmla="*/ 4593432 w 4606580"/>
                  <a:gd name="connsiteY99" fmla="*/ 414339 h 1885123"/>
                  <a:gd name="connsiteX100" fmla="*/ 4606580 w 4606580"/>
                  <a:gd name="connsiteY100" fmla="*/ 304801 h 1885123"/>
                  <a:gd name="connsiteX101" fmla="*/ 4569620 w 4606580"/>
                  <a:gd name="connsiteY101" fmla="*/ 130246 h 1885123"/>
                  <a:gd name="connsiteX102" fmla="*/ 4527481 w 4606580"/>
                  <a:gd name="connsiteY102" fmla="*/ 53528 h 1885123"/>
                  <a:gd name="connsiteX103" fmla="*/ 4463084 w 4606580"/>
                  <a:gd name="connsiteY103" fmla="*/ 16566 h 1885123"/>
                  <a:gd name="connsiteX104" fmla="*/ 4412457 w 4606580"/>
                  <a:gd name="connsiteY104" fmla="*/ 69057 h 1885123"/>
                  <a:gd name="connsiteX105" fmla="*/ 4367627 w 4606580"/>
                  <a:gd name="connsiteY105" fmla="*/ 146914 h 1885123"/>
                  <a:gd name="connsiteX106" fmla="*/ 4258711 w 4606580"/>
                  <a:gd name="connsiteY106" fmla="*/ 216487 h 1885123"/>
                  <a:gd name="connsiteX107" fmla="*/ 4163668 w 4606580"/>
                  <a:gd name="connsiteY107" fmla="*/ 215660 h 1885123"/>
                  <a:gd name="connsiteX108" fmla="*/ 4100513 w 4606580"/>
                  <a:gd name="connsiteY108" fmla="*/ 164307 h 1885123"/>
                  <a:gd name="connsiteX109" fmla="*/ 4069867 w 4606580"/>
                  <a:gd name="connsiteY109" fmla="*/ 96079 h 1885123"/>
                  <a:gd name="connsiteX110" fmla="*/ 4044813 w 4606580"/>
                  <a:gd name="connsiteY110" fmla="*/ 25263 h 1885123"/>
                  <a:gd name="connsiteX111" fmla="*/ 3976688 w 4606580"/>
                  <a:gd name="connsiteY111" fmla="*/ 0 h 1885123"/>
                  <a:gd name="connsiteX112" fmla="*/ 3910841 w 4606580"/>
                  <a:gd name="connsiteY112" fmla="*/ 6627 h 1885123"/>
                  <a:gd name="connsiteX0" fmla="*/ 3910841 w 4606580"/>
                  <a:gd name="connsiteY0" fmla="*/ 6627 h 1885123"/>
                  <a:gd name="connsiteX1" fmla="*/ 3724793 w 4606580"/>
                  <a:gd name="connsiteY1" fmla="*/ 137389 h 1885123"/>
                  <a:gd name="connsiteX2" fmla="*/ 3496193 w 4606580"/>
                  <a:gd name="connsiteY2" fmla="*/ 243924 h 1885123"/>
                  <a:gd name="connsiteX3" fmla="*/ 3391625 w 4606580"/>
                  <a:gd name="connsiteY3" fmla="*/ 412579 h 1885123"/>
                  <a:gd name="connsiteX4" fmla="*/ 3261588 w 4606580"/>
                  <a:gd name="connsiteY4" fmla="*/ 562804 h 1885123"/>
                  <a:gd name="connsiteX5" fmla="*/ 3151844 w 4606580"/>
                  <a:gd name="connsiteY5" fmla="*/ 600594 h 1885123"/>
                  <a:gd name="connsiteX6" fmla="*/ 3076576 w 4606580"/>
                  <a:gd name="connsiteY6" fmla="*/ 595314 h 1885123"/>
                  <a:gd name="connsiteX7" fmla="*/ 3016320 w 4606580"/>
                  <a:gd name="connsiteY7" fmla="*/ 585064 h 1885123"/>
                  <a:gd name="connsiteX8" fmla="*/ 2946746 w 4606580"/>
                  <a:gd name="connsiteY8" fmla="*/ 543340 h 1885123"/>
                  <a:gd name="connsiteX9" fmla="*/ 2845594 w 4606580"/>
                  <a:gd name="connsiteY9" fmla="*/ 554832 h 1885123"/>
                  <a:gd name="connsiteX10" fmla="*/ 2778712 w 4606580"/>
                  <a:gd name="connsiteY10" fmla="*/ 606910 h 1885123"/>
                  <a:gd name="connsiteX11" fmla="*/ 2709863 w 4606580"/>
                  <a:gd name="connsiteY11" fmla="*/ 671514 h 1885123"/>
                  <a:gd name="connsiteX12" fmla="*/ 2640289 w 4606580"/>
                  <a:gd name="connsiteY12" fmla="*/ 706300 h 1885123"/>
                  <a:gd name="connsiteX13" fmla="*/ 2578894 w 4606580"/>
                  <a:gd name="connsiteY13" fmla="*/ 721520 h 1885123"/>
                  <a:gd name="connsiteX14" fmla="*/ 2519363 w 4606580"/>
                  <a:gd name="connsiteY14" fmla="*/ 712305 h 1885123"/>
                  <a:gd name="connsiteX15" fmla="*/ 2445544 w 4606580"/>
                  <a:gd name="connsiteY15" fmla="*/ 702470 h 1885123"/>
                  <a:gd name="connsiteX16" fmla="*/ 2369344 w 4606580"/>
                  <a:gd name="connsiteY16" fmla="*/ 664370 h 1885123"/>
                  <a:gd name="connsiteX17" fmla="*/ 2222535 w 4606580"/>
                  <a:gd name="connsiteY17" fmla="*/ 567256 h 1885123"/>
                  <a:gd name="connsiteX18" fmla="*/ 2062163 w 4606580"/>
                  <a:gd name="connsiteY18" fmla="*/ 473766 h 1885123"/>
                  <a:gd name="connsiteX19" fmla="*/ 1966395 w 4606580"/>
                  <a:gd name="connsiteY19" fmla="*/ 438359 h 1885123"/>
                  <a:gd name="connsiteX20" fmla="*/ 1823624 w 4606580"/>
                  <a:gd name="connsiteY20" fmla="*/ 398602 h 1885123"/>
                  <a:gd name="connsiteX21" fmla="*/ 1724233 w 4606580"/>
                  <a:gd name="connsiteY21" fmla="*/ 443949 h 1885123"/>
                  <a:gd name="connsiteX22" fmla="*/ 1679713 w 4606580"/>
                  <a:gd name="connsiteY22" fmla="*/ 485776 h 1885123"/>
                  <a:gd name="connsiteX23" fmla="*/ 1722680 w 4606580"/>
                  <a:gd name="connsiteY23" fmla="*/ 722659 h 1885123"/>
                  <a:gd name="connsiteX24" fmla="*/ 1734172 w 4606580"/>
                  <a:gd name="connsiteY24" fmla="*/ 871331 h 1885123"/>
                  <a:gd name="connsiteX25" fmla="*/ 1701972 w 4606580"/>
                  <a:gd name="connsiteY25" fmla="*/ 916678 h 1885123"/>
                  <a:gd name="connsiteX26" fmla="*/ 1628776 w 4606580"/>
                  <a:gd name="connsiteY26" fmla="*/ 954882 h 1885123"/>
                  <a:gd name="connsiteX27" fmla="*/ 1515511 w 4606580"/>
                  <a:gd name="connsiteY27" fmla="*/ 911088 h 1885123"/>
                  <a:gd name="connsiteX28" fmla="*/ 1423988 w 4606580"/>
                  <a:gd name="connsiteY28" fmla="*/ 833439 h 1885123"/>
                  <a:gd name="connsiteX29" fmla="*/ 1320352 w 4606580"/>
                  <a:gd name="connsiteY29" fmla="*/ 723487 h 1885123"/>
                  <a:gd name="connsiteX30" fmla="*/ 1190729 w 4606580"/>
                  <a:gd name="connsiteY30" fmla="*/ 596246 h 1885123"/>
                  <a:gd name="connsiteX31" fmla="*/ 1084608 w 4606580"/>
                  <a:gd name="connsiteY31" fmla="*/ 540959 h 1885123"/>
                  <a:gd name="connsiteX32" fmla="*/ 1018554 w 4606580"/>
                  <a:gd name="connsiteY32" fmla="*/ 374375 h 1885123"/>
                  <a:gd name="connsiteX33" fmla="*/ 958920 w 4606580"/>
                  <a:gd name="connsiteY33" fmla="*/ 274984 h 1885123"/>
                  <a:gd name="connsiteX34" fmla="*/ 909224 w 4606580"/>
                  <a:gd name="connsiteY34" fmla="*/ 235227 h 1885123"/>
                  <a:gd name="connsiteX35" fmla="*/ 864394 w 4606580"/>
                  <a:gd name="connsiteY35" fmla="*/ 233364 h 1885123"/>
                  <a:gd name="connsiteX36" fmla="*/ 829711 w 4606580"/>
                  <a:gd name="connsiteY36" fmla="*/ 274984 h 1885123"/>
                  <a:gd name="connsiteX37" fmla="*/ 759620 w 4606580"/>
                  <a:gd name="connsiteY37" fmla="*/ 354807 h 1885123"/>
                  <a:gd name="connsiteX38" fmla="*/ 706507 w 4606580"/>
                  <a:gd name="connsiteY38" fmla="*/ 344143 h 1885123"/>
                  <a:gd name="connsiteX39" fmla="*/ 642110 w 4606580"/>
                  <a:gd name="connsiteY39" fmla="*/ 344143 h 1885123"/>
                  <a:gd name="connsiteX40" fmla="*/ 606598 w 4606580"/>
                  <a:gd name="connsiteY40" fmla="*/ 415788 h 1885123"/>
                  <a:gd name="connsiteX41" fmla="*/ 528638 w 4606580"/>
                  <a:gd name="connsiteY41" fmla="*/ 531020 h 1885123"/>
                  <a:gd name="connsiteX42" fmla="*/ 450471 w 4606580"/>
                  <a:gd name="connsiteY42" fmla="*/ 542926 h 1885123"/>
                  <a:gd name="connsiteX43" fmla="*/ 349112 w 4606580"/>
                  <a:gd name="connsiteY43" fmla="*/ 550070 h 1885123"/>
                  <a:gd name="connsiteX44" fmla="*/ 311944 w 4606580"/>
                  <a:gd name="connsiteY44" fmla="*/ 483395 h 1885123"/>
                  <a:gd name="connsiteX45" fmla="*/ 268874 w 4606580"/>
                  <a:gd name="connsiteY45" fmla="*/ 386074 h 1885123"/>
                  <a:gd name="connsiteX46" fmla="*/ 213485 w 4606580"/>
                  <a:gd name="connsiteY46" fmla="*/ 294862 h 1885123"/>
                  <a:gd name="connsiteX47" fmla="*/ 154678 w 4606580"/>
                  <a:gd name="connsiteY47" fmla="*/ 173210 h 1885123"/>
                  <a:gd name="connsiteX48" fmla="*/ 121445 w 4606580"/>
                  <a:gd name="connsiteY48" fmla="*/ 130970 h 1885123"/>
                  <a:gd name="connsiteX49" fmla="*/ 54459 w 4606580"/>
                  <a:gd name="connsiteY49" fmla="*/ 145775 h 1885123"/>
                  <a:gd name="connsiteX50" fmla="*/ 19051 w 4606580"/>
                  <a:gd name="connsiteY50" fmla="*/ 192675 h 1885123"/>
                  <a:gd name="connsiteX51" fmla="*/ 0 w 4606580"/>
                  <a:gd name="connsiteY51" fmla="*/ 282956 h 1885123"/>
                  <a:gd name="connsiteX52" fmla="*/ 26194 w 4606580"/>
                  <a:gd name="connsiteY52" fmla="*/ 361951 h 1885123"/>
                  <a:gd name="connsiteX53" fmla="*/ 84276 w 4606580"/>
                  <a:gd name="connsiteY53" fmla="*/ 453888 h 1885123"/>
                  <a:gd name="connsiteX54" fmla="*/ 113679 w 4606580"/>
                  <a:gd name="connsiteY54" fmla="*/ 597799 h 1885123"/>
                  <a:gd name="connsiteX55" fmla="*/ 84276 w 4606580"/>
                  <a:gd name="connsiteY55" fmla="*/ 791818 h 1885123"/>
                  <a:gd name="connsiteX56" fmla="*/ 84276 w 4606580"/>
                  <a:gd name="connsiteY56" fmla="*/ 901149 h 1885123"/>
                  <a:gd name="connsiteX57" fmla="*/ 167412 w 4606580"/>
                  <a:gd name="connsiteY57" fmla="*/ 990601 h 1885123"/>
                  <a:gd name="connsiteX58" fmla="*/ 290513 w 4606580"/>
                  <a:gd name="connsiteY58" fmla="*/ 1028701 h 1885123"/>
                  <a:gd name="connsiteX59" fmla="*/ 402328 w 4606580"/>
                  <a:gd name="connsiteY59" fmla="*/ 1040297 h 1885123"/>
                  <a:gd name="connsiteX60" fmla="*/ 479460 w 4606580"/>
                  <a:gd name="connsiteY60" fmla="*/ 1061728 h 1885123"/>
                  <a:gd name="connsiteX61" fmla="*/ 509692 w 4606580"/>
                  <a:gd name="connsiteY61" fmla="*/ 1139688 h 1885123"/>
                  <a:gd name="connsiteX62" fmla="*/ 534332 w 4606580"/>
                  <a:gd name="connsiteY62" fmla="*/ 1243841 h 1885123"/>
                  <a:gd name="connsiteX63" fmla="*/ 609808 w 4606580"/>
                  <a:gd name="connsiteY63" fmla="*/ 1287533 h 1885123"/>
                  <a:gd name="connsiteX64" fmla="*/ 697293 w 4606580"/>
                  <a:gd name="connsiteY64" fmla="*/ 1247466 h 1885123"/>
                  <a:gd name="connsiteX65" fmla="*/ 784467 w 4606580"/>
                  <a:gd name="connsiteY65" fmla="*/ 1228312 h 1885123"/>
                  <a:gd name="connsiteX66" fmla="*/ 871538 w 4606580"/>
                  <a:gd name="connsiteY66" fmla="*/ 1128506 h 1885123"/>
                  <a:gd name="connsiteX67" fmla="*/ 954882 w 4606580"/>
                  <a:gd name="connsiteY67" fmla="*/ 1052514 h 1885123"/>
                  <a:gd name="connsiteX68" fmla="*/ 1028493 w 4606580"/>
                  <a:gd name="connsiteY68" fmla="*/ 1030358 h 1885123"/>
                  <a:gd name="connsiteX69" fmla="*/ 1147763 w 4606580"/>
                  <a:gd name="connsiteY69" fmla="*/ 1052514 h 1885123"/>
                  <a:gd name="connsiteX70" fmla="*/ 1276041 w 4606580"/>
                  <a:gd name="connsiteY70" fmla="*/ 1118878 h 1885123"/>
                  <a:gd name="connsiteX71" fmla="*/ 1412909 w 4606580"/>
                  <a:gd name="connsiteY71" fmla="*/ 1148385 h 1885123"/>
                  <a:gd name="connsiteX72" fmla="*/ 1555267 w 4606580"/>
                  <a:gd name="connsiteY72" fmla="*/ 1166296 h 1885123"/>
                  <a:gd name="connsiteX73" fmla="*/ 1650207 w 4606580"/>
                  <a:gd name="connsiteY73" fmla="*/ 1278732 h 1885123"/>
                  <a:gd name="connsiteX74" fmla="*/ 1740902 w 4606580"/>
                  <a:gd name="connsiteY74" fmla="*/ 1326875 h 1885123"/>
                  <a:gd name="connsiteX75" fmla="*/ 1838636 w 4606580"/>
                  <a:gd name="connsiteY75" fmla="*/ 1347581 h 1885123"/>
                  <a:gd name="connsiteX76" fmla="*/ 1992589 w 4606580"/>
                  <a:gd name="connsiteY76" fmla="*/ 1328531 h 1885123"/>
                  <a:gd name="connsiteX77" fmla="*/ 2174806 w 4606580"/>
                  <a:gd name="connsiteY77" fmla="*/ 1274798 h 1885123"/>
                  <a:gd name="connsiteX78" fmla="*/ 2319338 w 4606580"/>
                  <a:gd name="connsiteY78" fmla="*/ 1219201 h 1885123"/>
                  <a:gd name="connsiteX79" fmla="*/ 2457761 w 4606580"/>
                  <a:gd name="connsiteY79" fmla="*/ 1156357 h 1885123"/>
                  <a:gd name="connsiteX80" fmla="*/ 2648986 w 4606580"/>
                  <a:gd name="connsiteY80" fmla="*/ 1041125 h 1885123"/>
                  <a:gd name="connsiteX81" fmla="*/ 2777780 w 4606580"/>
                  <a:gd name="connsiteY81" fmla="*/ 1030358 h 1885123"/>
                  <a:gd name="connsiteX82" fmla="*/ 2934840 w 4606580"/>
                  <a:gd name="connsiteY82" fmla="*/ 1044646 h 1885123"/>
                  <a:gd name="connsiteX83" fmla="*/ 3045827 w 4606580"/>
                  <a:gd name="connsiteY83" fmla="*/ 1081710 h 1885123"/>
                  <a:gd name="connsiteX84" fmla="*/ 3168616 w 4606580"/>
                  <a:gd name="connsiteY84" fmla="*/ 1308653 h 1885123"/>
                  <a:gd name="connsiteX85" fmla="*/ 3173793 w 4606580"/>
                  <a:gd name="connsiteY85" fmla="*/ 1589330 h 1885123"/>
                  <a:gd name="connsiteX86" fmla="*/ 3225041 w 4606580"/>
                  <a:gd name="connsiteY86" fmla="*/ 1686340 h 1885123"/>
                  <a:gd name="connsiteX87" fmla="*/ 3344311 w 4606580"/>
                  <a:gd name="connsiteY87" fmla="*/ 1825488 h 1885123"/>
                  <a:gd name="connsiteX88" fmla="*/ 3433763 w 4606580"/>
                  <a:gd name="connsiteY88" fmla="*/ 1885123 h 1885123"/>
                  <a:gd name="connsiteX89" fmla="*/ 3572911 w 4606580"/>
                  <a:gd name="connsiteY89" fmla="*/ 1865244 h 1885123"/>
                  <a:gd name="connsiteX90" fmla="*/ 3751815 w 4606580"/>
                  <a:gd name="connsiteY90" fmla="*/ 1785731 h 1885123"/>
                  <a:gd name="connsiteX91" fmla="*/ 4049989 w 4606580"/>
                  <a:gd name="connsiteY91" fmla="*/ 1686340 h 1885123"/>
                  <a:gd name="connsiteX92" fmla="*/ 4228893 w 4606580"/>
                  <a:gd name="connsiteY92" fmla="*/ 1487558 h 1885123"/>
                  <a:gd name="connsiteX93" fmla="*/ 4298467 w 4606580"/>
                  <a:gd name="connsiteY93" fmla="*/ 1278836 h 1885123"/>
                  <a:gd name="connsiteX94" fmla="*/ 4301262 w 4606580"/>
                  <a:gd name="connsiteY94" fmla="*/ 1082020 h 1885123"/>
                  <a:gd name="connsiteX95" fmla="*/ 4305301 w 4606580"/>
                  <a:gd name="connsiteY95" fmla="*/ 971551 h 1885123"/>
                  <a:gd name="connsiteX96" fmla="*/ 4344953 w 4606580"/>
                  <a:gd name="connsiteY96" fmla="*/ 881271 h 1885123"/>
                  <a:gd name="connsiteX97" fmla="*/ 4449107 w 4606580"/>
                  <a:gd name="connsiteY97" fmla="*/ 740880 h 1885123"/>
                  <a:gd name="connsiteX98" fmla="*/ 4546117 w 4606580"/>
                  <a:gd name="connsiteY98" fmla="*/ 540959 h 1885123"/>
                  <a:gd name="connsiteX99" fmla="*/ 4593432 w 4606580"/>
                  <a:gd name="connsiteY99" fmla="*/ 414339 h 1885123"/>
                  <a:gd name="connsiteX100" fmla="*/ 4606580 w 4606580"/>
                  <a:gd name="connsiteY100" fmla="*/ 304801 h 1885123"/>
                  <a:gd name="connsiteX101" fmla="*/ 4569620 w 4606580"/>
                  <a:gd name="connsiteY101" fmla="*/ 130246 h 1885123"/>
                  <a:gd name="connsiteX102" fmla="*/ 4527481 w 4606580"/>
                  <a:gd name="connsiteY102" fmla="*/ 53528 h 1885123"/>
                  <a:gd name="connsiteX103" fmla="*/ 4463084 w 4606580"/>
                  <a:gd name="connsiteY103" fmla="*/ 16566 h 1885123"/>
                  <a:gd name="connsiteX104" fmla="*/ 4412457 w 4606580"/>
                  <a:gd name="connsiteY104" fmla="*/ 69057 h 1885123"/>
                  <a:gd name="connsiteX105" fmla="*/ 4367627 w 4606580"/>
                  <a:gd name="connsiteY105" fmla="*/ 146914 h 1885123"/>
                  <a:gd name="connsiteX106" fmla="*/ 4258711 w 4606580"/>
                  <a:gd name="connsiteY106" fmla="*/ 216487 h 1885123"/>
                  <a:gd name="connsiteX107" fmla="*/ 4163668 w 4606580"/>
                  <a:gd name="connsiteY107" fmla="*/ 215660 h 1885123"/>
                  <a:gd name="connsiteX108" fmla="*/ 4100513 w 4606580"/>
                  <a:gd name="connsiteY108" fmla="*/ 164307 h 1885123"/>
                  <a:gd name="connsiteX109" fmla="*/ 4069867 w 4606580"/>
                  <a:gd name="connsiteY109" fmla="*/ 96079 h 1885123"/>
                  <a:gd name="connsiteX110" fmla="*/ 4044813 w 4606580"/>
                  <a:gd name="connsiteY110" fmla="*/ 25263 h 1885123"/>
                  <a:gd name="connsiteX111" fmla="*/ 3976688 w 4606580"/>
                  <a:gd name="connsiteY111" fmla="*/ 0 h 1885123"/>
                  <a:gd name="connsiteX112" fmla="*/ 3910841 w 4606580"/>
                  <a:gd name="connsiteY112" fmla="*/ 6627 h 1885123"/>
                  <a:gd name="connsiteX0" fmla="*/ 3910841 w 4606580"/>
                  <a:gd name="connsiteY0" fmla="*/ 6627 h 1885123"/>
                  <a:gd name="connsiteX1" fmla="*/ 3724793 w 4606580"/>
                  <a:gd name="connsiteY1" fmla="*/ 137389 h 1885123"/>
                  <a:gd name="connsiteX2" fmla="*/ 3496193 w 4606580"/>
                  <a:gd name="connsiteY2" fmla="*/ 243924 h 1885123"/>
                  <a:gd name="connsiteX3" fmla="*/ 3391625 w 4606580"/>
                  <a:gd name="connsiteY3" fmla="*/ 412579 h 1885123"/>
                  <a:gd name="connsiteX4" fmla="*/ 3261588 w 4606580"/>
                  <a:gd name="connsiteY4" fmla="*/ 562804 h 1885123"/>
                  <a:gd name="connsiteX5" fmla="*/ 3151844 w 4606580"/>
                  <a:gd name="connsiteY5" fmla="*/ 600594 h 1885123"/>
                  <a:gd name="connsiteX6" fmla="*/ 3076576 w 4606580"/>
                  <a:gd name="connsiteY6" fmla="*/ 595314 h 1885123"/>
                  <a:gd name="connsiteX7" fmla="*/ 3016320 w 4606580"/>
                  <a:gd name="connsiteY7" fmla="*/ 585064 h 1885123"/>
                  <a:gd name="connsiteX8" fmla="*/ 2946746 w 4606580"/>
                  <a:gd name="connsiteY8" fmla="*/ 543340 h 1885123"/>
                  <a:gd name="connsiteX9" fmla="*/ 2845594 w 4606580"/>
                  <a:gd name="connsiteY9" fmla="*/ 554832 h 1885123"/>
                  <a:gd name="connsiteX10" fmla="*/ 2778712 w 4606580"/>
                  <a:gd name="connsiteY10" fmla="*/ 606910 h 1885123"/>
                  <a:gd name="connsiteX11" fmla="*/ 2709863 w 4606580"/>
                  <a:gd name="connsiteY11" fmla="*/ 671514 h 1885123"/>
                  <a:gd name="connsiteX12" fmla="*/ 2640289 w 4606580"/>
                  <a:gd name="connsiteY12" fmla="*/ 706300 h 1885123"/>
                  <a:gd name="connsiteX13" fmla="*/ 2578894 w 4606580"/>
                  <a:gd name="connsiteY13" fmla="*/ 721520 h 1885123"/>
                  <a:gd name="connsiteX14" fmla="*/ 2519363 w 4606580"/>
                  <a:gd name="connsiteY14" fmla="*/ 712305 h 1885123"/>
                  <a:gd name="connsiteX15" fmla="*/ 2445544 w 4606580"/>
                  <a:gd name="connsiteY15" fmla="*/ 702470 h 1885123"/>
                  <a:gd name="connsiteX16" fmla="*/ 2369344 w 4606580"/>
                  <a:gd name="connsiteY16" fmla="*/ 664370 h 1885123"/>
                  <a:gd name="connsiteX17" fmla="*/ 2222535 w 4606580"/>
                  <a:gd name="connsiteY17" fmla="*/ 567256 h 1885123"/>
                  <a:gd name="connsiteX18" fmla="*/ 2062163 w 4606580"/>
                  <a:gd name="connsiteY18" fmla="*/ 473766 h 1885123"/>
                  <a:gd name="connsiteX19" fmla="*/ 1966395 w 4606580"/>
                  <a:gd name="connsiteY19" fmla="*/ 438359 h 1885123"/>
                  <a:gd name="connsiteX20" fmla="*/ 1823624 w 4606580"/>
                  <a:gd name="connsiteY20" fmla="*/ 398602 h 1885123"/>
                  <a:gd name="connsiteX21" fmla="*/ 1724233 w 4606580"/>
                  <a:gd name="connsiteY21" fmla="*/ 443949 h 1885123"/>
                  <a:gd name="connsiteX22" fmla="*/ 1679713 w 4606580"/>
                  <a:gd name="connsiteY22" fmla="*/ 485776 h 1885123"/>
                  <a:gd name="connsiteX23" fmla="*/ 1722680 w 4606580"/>
                  <a:gd name="connsiteY23" fmla="*/ 722659 h 1885123"/>
                  <a:gd name="connsiteX24" fmla="*/ 1734172 w 4606580"/>
                  <a:gd name="connsiteY24" fmla="*/ 871331 h 1885123"/>
                  <a:gd name="connsiteX25" fmla="*/ 1701972 w 4606580"/>
                  <a:gd name="connsiteY25" fmla="*/ 916678 h 1885123"/>
                  <a:gd name="connsiteX26" fmla="*/ 1628776 w 4606580"/>
                  <a:gd name="connsiteY26" fmla="*/ 954882 h 1885123"/>
                  <a:gd name="connsiteX27" fmla="*/ 1515511 w 4606580"/>
                  <a:gd name="connsiteY27" fmla="*/ 911088 h 1885123"/>
                  <a:gd name="connsiteX28" fmla="*/ 1423988 w 4606580"/>
                  <a:gd name="connsiteY28" fmla="*/ 833439 h 1885123"/>
                  <a:gd name="connsiteX29" fmla="*/ 1320352 w 4606580"/>
                  <a:gd name="connsiteY29" fmla="*/ 723487 h 1885123"/>
                  <a:gd name="connsiteX30" fmla="*/ 1190729 w 4606580"/>
                  <a:gd name="connsiteY30" fmla="*/ 596246 h 1885123"/>
                  <a:gd name="connsiteX31" fmla="*/ 1084608 w 4606580"/>
                  <a:gd name="connsiteY31" fmla="*/ 540959 h 1885123"/>
                  <a:gd name="connsiteX32" fmla="*/ 1018554 w 4606580"/>
                  <a:gd name="connsiteY32" fmla="*/ 374375 h 1885123"/>
                  <a:gd name="connsiteX33" fmla="*/ 958920 w 4606580"/>
                  <a:gd name="connsiteY33" fmla="*/ 274984 h 1885123"/>
                  <a:gd name="connsiteX34" fmla="*/ 909224 w 4606580"/>
                  <a:gd name="connsiteY34" fmla="*/ 235227 h 1885123"/>
                  <a:gd name="connsiteX35" fmla="*/ 864394 w 4606580"/>
                  <a:gd name="connsiteY35" fmla="*/ 233364 h 1885123"/>
                  <a:gd name="connsiteX36" fmla="*/ 829711 w 4606580"/>
                  <a:gd name="connsiteY36" fmla="*/ 274984 h 1885123"/>
                  <a:gd name="connsiteX37" fmla="*/ 759620 w 4606580"/>
                  <a:gd name="connsiteY37" fmla="*/ 354807 h 1885123"/>
                  <a:gd name="connsiteX38" fmla="*/ 706507 w 4606580"/>
                  <a:gd name="connsiteY38" fmla="*/ 344143 h 1885123"/>
                  <a:gd name="connsiteX39" fmla="*/ 642110 w 4606580"/>
                  <a:gd name="connsiteY39" fmla="*/ 344143 h 1885123"/>
                  <a:gd name="connsiteX40" fmla="*/ 606598 w 4606580"/>
                  <a:gd name="connsiteY40" fmla="*/ 415788 h 1885123"/>
                  <a:gd name="connsiteX41" fmla="*/ 528638 w 4606580"/>
                  <a:gd name="connsiteY41" fmla="*/ 531020 h 1885123"/>
                  <a:gd name="connsiteX42" fmla="*/ 450471 w 4606580"/>
                  <a:gd name="connsiteY42" fmla="*/ 542926 h 1885123"/>
                  <a:gd name="connsiteX43" fmla="*/ 349112 w 4606580"/>
                  <a:gd name="connsiteY43" fmla="*/ 550070 h 1885123"/>
                  <a:gd name="connsiteX44" fmla="*/ 311944 w 4606580"/>
                  <a:gd name="connsiteY44" fmla="*/ 483395 h 1885123"/>
                  <a:gd name="connsiteX45" fmla="*/ 268874 w 4606580"/>
                  <a:gd name="connsiteY45" fmla="*/ 386074 h 1885123"/>
                  <a:gd name="connsiteX46" fmla="*/ 213485 w 4606580"/>
                  <a:gd name="connsiteY46" fmla="*/ 294862 h 1885123"/>
                  <a:gd name="connsiteX47" fmla="*/ 154678 w 4606580"/>
                  <a:gd name="connsiteY47" fmla="*/ 173210 h 1885123"/>
                  <a:gd name="connsiteX48" fmla="*/ 121445 w 4606580"/>
                  <a:gd name="connsiteY48" fmla="*/ 130970 h 1885123"/>
                  <a:gd name="connsiteX49" fmla="*/ 54459 w 4606580"/>
                  <a:gd name="connsiteY49" fmla="*/ 145775 h 1885123"/>
                  <a:gd name="connsiteX50" fmla="*/ 19051 w 4606580"/>
                  <a:gd name="connsiteY50" fmla="*/ 192675 h 1885123"/>
                  <a:gd name="connsiteX51" fmla="*/ 0 w 4606580"/>
                  <a:gd name="connsiteY51" fmla="*/ 282956 h 1885123"/>
                  <a:gd name="connsiteX52" fmla="*/ 26194 w 4606580"/>
                  <a:gd name="connsiteY52" fmla="*/ 361951 h 1885123"/>
                  <a:gd name="connsiteX53" fmla="*/ 84276 w 4606580"/>
                  <a:gd name="connsiteY53" fmla="*/ 453888 h 1885123"/>
                  <a:gd name="connsiteX54" fmla="*/ 113679 w 4606580"/>
                  <a:gd name="connsiteY54" fmla="*/ 597799 h 1885123"/>
                  <a:gd name="connsiteX55" fmla="*/ 84276 w 4606580"/>
                  <a:gd name="connsiteY55" fmla="*/ 791818 h 1885123"/>
                  <a:gd name="connsiteX56" fmla="*/ 84276 w 4606580"/>
                  <a:gd name="connsiteY56" fmla="*/ 901149 h 1885123"/>
                  <a:gd name="connsiteX57" fmla="*/ 167412 w 4606580"/>
                  <a:gd name="connsiteY57" fmla="*/ 990601 h 1885123"/>
                  <a:gd name="connsiteX58" fmla="*/ 290513 w 4606580"/>
                  <a:gd name="connsiteY58" fmla="*/ 1028701 h 1885123"/>
                  <a:gd name="connsiteX59" fmla="*/ 402328 w 4606580"/>
                  <a:gd name="connsiteY59" fmla="*/ 1040297 h 1885123"/>
                  <a:gd name="connsiteX60" fmla="*/ 479460 w 4606580"/>
                  <a:gd name="connsiteY60" fmla="*/ 1061728 h 1885123"/>
                  <a:gd name="connsiteX61" fmla="*/ 509692 w 4606580"/>
                  <a:gd name="connsiteY61" fmla="*/ 1139688 h 1885123"/>
                  <a:gd name="connsiteX62" fmla="*/ 534332 w 4606580"/>
                  <a:gd name="connsiteY62" fmla="*/ 1243841 h 1885123"/>
                  <a:gd name="connsiteX63" fmla="*/ 609808 w 4606580"/>
                  <a:gd name="connsiteY63" fmla="*/ 1287533 h 1885123"/>
                  <a:gd name="connsiteX64" fmla="*/ 697293 w 4606580"/>
                  <a:gd name="connsiteY64" fmla="*/ 1247466 h 1885123"/>
                  <a:gd name="connsiteX65" fmla="*/ 784467 w 4606580"/>
                  <a:gd name="connsiteY65" fmla="*/ 1228312 h 1885123"/>
                  <a:gd name="connsiteX66" fmla="*/ 871538 w 4606580"/>
                  <a:gd name="connsiteY66" fmla="*/ 1128506 h 1885123"/>
                  <a:gd name="connsiteX67" fmla="*/ 954882 w 4606580"/>
                  <a:gd name="connsiteY67" fmla="*/ 1052514 h 1885123"/>
                  <a:gd name="connsiteX68" fmla="*/ 1028493 w 4606580"/>
                  <a:gd name="connsiteY68" fmla="*/ 1030358 h 1885123"/>
                  <a:gd name="connsiteX69" fmla="*/ 1147763 w 4606580"/>
                  <a:gd name="connsiteY69" fmla="*/ 1052514 h 1885123"/>
                  <a:gd name="connsiteX70" fmla="*/ 1276041 w 4606580"/>
                  <a:gd name="connsiteY70" fmla="*/ 1118878 h 1885123"/>
                  <a:gd name="connsiteX71" fmla="*/ 1412909 w 4606580"/>
                  <a:gd name="connsiteY71" fmla="*/ 1148385 h 1885123"/>
                  <a:gd name="connsiteX72" fmla="*/ 1555267 w 4606580"/>
                  <a:gd name="connsiteY72" fmla="*/ 1166296 h 1885123"/>
                  <a:gd name="connsiteX73" fmla="*/ 1650207 w 4606580"/>
                  <a:gd name="connsiteY73" fmla="*/ 1278732 h 1885123"/>
                  <a:gd name="connsiteX74" fmla="*/ 1740902 w 4606580"/>
                  <a:gd name="connsiteY74" fmla="*/ 1326875 h 1885123"/>
                  <a:gd name="connsiteX75" fmla="*/ 1838636 w 4606580"/>
                  <a:gd name="connsiteY75" fmla="*/ 1347581 h 1885123"/>
                  <a:gd name="connsiteX76" fmla="*/ 1992589 w 4606580"/>
                  <a:gd name="connsiteY76" fmla="*/ 1328531 h 1885123"/>
                  <a:gd name="connsiteX77" fmla="*/ 2174806 w 4606580"/>
                  <a:gd name="connsiteY77" fmla="*/ 1274798 h 1885123"/>
                  <a:gd name="connsiteX78" fmla="*/ 2319338 w 4606580"/>
                  <a:gd name="connsiteY78" fmla="*/ 1219201 h 1885123"/>
                  <a:gd name="connsiteX79" fmla="*/ 2457761 w 4606580"/>
                  <a:gd name="connsiteY79" fmla="*/ 1156357 h 1885123"/>
                  <a:gd name="connsiteX80" fmla="*/ 2648986 w 4606580"/>
                  <a:gd name="connsiteY80" fmla="*/ 1041125 h 1885123"/>
                  <a:gd name="connsiteX81" fmla="*/ 2777780 w 4606580"/>
                  <a:gd name="connsiteY81" fmla="*/ 1030358 h 1885123"/>
                  <a:gd name="connsiteX82" fmla="*/ 2934840 w 4606580"/>
                  <a:gd name="connsiteY82" fmla="*/ 1044646 h 1885123"/>
                  <a:gd name="connsiteX83" fmla="*/ 3045827 w 4606580"/>
                  <a:gd name="connsiteY83" fmla="*/ 1081710 h 1885123"/>
                  <a:gd name="connsiteX84" fmla="*/ 3168616 w 4606580"/>
                  <a:gd name="connsiteY84" fmla="*/ 1308653 h 1885123"/>
                  <a:gd name="connsiteX85" fmla="*/ 3173793 w 4606580"/>
                  <a:gd name="connsiteY85" fmla="*/ 1589330 h 1885123"/>
                  <a:gd name="connsiteX86" fmla="*/ 3225041 w 4606580"/>
                  <a:gd name="connsiteY86" fmla="*/ 1686340 h 1885123"/>
                  <a:gd name="connsiteX87" fmla="*/ 3344311 w 4606580"/>
                  <a:gd name="connsiteY87" fmla="*/ 1825488 h 1885123"/>
                  <a:gd name="connsiteX88" fmla="*/ 3433763 w 4606580"/>
                  <a:gd name="connsiteY88" fmla="*/ 1885123 h 1885123"/>
                  <a:gd name="connsiteX89" fmla="*/ 3572911 w 4606580"/>
                  <a:gd name="connsiteY89" fmla="*/ 1865244 h 1885123"/>
                  <a:gd name="connsiteX90" fmla="*/ 3751815 w 4606580"/>
                  <a:gd name="connsiteY90" fmla="*/ 1785731 h 1885123"/>
                  <a:gd name="connsiteX91" fmla="*/ 4049989 w 4606580"/>
                  <a:gd name="connsiteY91" fmla="*/ 1686340 h 1885123"/>
                  <a:gd name="connsiteX92" fmla="*/ 4228893 w 4606580"/>
                  <a:gd name="connsiteY92" fmla="*/ 1487558 h 1885123"/>
                  <a:gd name="connsiteX93" fmla="*/ 4295776 w 4606580"/>
                  <a:gd name="connsiteY93" fmla="*/ 1390651 h 1885123"/>
                  <a:gd name="connsiteX94" fmla="*/ 4298467 w 4606580"/>
                  <a:gd name="connsiteY94" fmla="*/ 1278836 h 1885123"/>
                  <a:gd name="connsiteX95" fmla="*/ 4301262 w 4606580"/>
                  <a:gd name="connsiteY95" fmla="*/ 1082020 h 1885123"/>
                  <a:gd name="connsiteX96" fmla="*/ 4305301 w 4606580"/>
                  <a:gd name="connsiteY96" fmla="*/ 971551 h 1885123"/>
                  <a:gd name="connsiteX97" fmla="*/ 4344953 w 4606580"/>
                  <a:gd name="connsiteY97" fmla="*/ 881271 h 1885123"/>
                  <a:gd name="connsiteX98" fmla="*/ 4449107 w 4606580"/>
                  <a:gd name="connsiteY98" fmla="*/ 740880 h 1885123"/>
                  <a:gd name="connsiteX99" fmla="*/ 4546117 w 4606580"/>
                  <a:gd name="connsiteY99" fmla="*/ 540959 h 1885123"/>
                  <a:gd name="connsiteX100" fmla="*/ 4593432 w 4606580"/>
                  <a:gd name="connsiteY100" fmla="*/ 414339 h 1885123"/>
                  <a:gd name="connsiteX101" fmla="*/ 4606580 w 4606580"/>
                  <a:gd name="connsiteY101" fmla="*/ 304801 h 1885123"/>
                  <a:gd name="connsiteX102" fmla="*/ 4569620 w 4606580"/>
                  <a:gd name="connsiteY102" fmla="*/ 130246 h 1885123"/>
                  <a:gd name="connsiteX103" fmla="*/ 4527481 w 4606580"/>
                  <a:gd name="connsiteY103" fmla="*/ 53528 h 1885123"/>
                  <a:gd name="connsiteX104" fmla="*/ 4463084 w 4606580"/>
                  <a:gd name="connsiteY104" fmla="*/ 16566 h 1885123"/>
                  <a:gd name="connsiteX105" fmla="*/ 4412457 w 4606580"/>
                  <a:gd name="connsiteY105" fmla="*/ 69057 h 1885123"/>
                  <a:gd name="connsiteX106" fmla="*/ 4367627 w 4606580"/>
                  <a:gd name="connsiteY106" fmla="*/ 146914 h 1885123"/>
                  <a:gd name="connsiteX107" fmla="*/ 4258711 w 4606580"/>
                  <a:gd name="connsiteY107" fmla="*/ 216487 h 1885123"/>
                  <a:gd name="connsiteX108" fmla="*/ 4163668 w 4606580"/>
                  <a:gd name="connsiteY108" fmla="*/ 215660 h 1885123"/>
                  <a:gd name="connsiteX109" fmla="*/ 4100513 w 4606580"/>
                  <a:gd name="connsiteY109" fmla="*/ 164307 h 1885123"/>
                  <a:gd name="connsiteX110" fmla="*/ 4069867 w 4606580"/>
                  <a:gd name="connsiteY110" fmla="*/ 96079 h 1885123"/>
                  <a:gd name="connsiteX111" fmla="*/ 4044813 w 4606580"/>
                  <a:gd name="connsiteY111" fmla="*/ 25263 h 1885123"/>
                  <a:gd name="connsiteX112" fmla="*/ 3976688 w 4606580"/>
                  <a:gd name="connsiteY112" fmla="*/ 0 h 1885123"/>
                  <a:gd name="connsiteX113" fmla="*/ 3910841 w 4606580"/>
                  <a:gd name="connsiteY113" fmla="*/ 6627 h 1885123"/>
                  <a:gd name="connsiteX0" fmla="*/ 3910841 w 4606580"/>
                  <a:gd name="connsiteY0" fmla="*/ 6627 h 1885123"/>
                  <a:gd name="connsiteX1" fmla="*/ 3724793 w 4606580"/>
                  <a:gd name="connsiteY1" fmla="*/ 137389 h 1885123"/>
                  <a:gd name="connsiteX2" fmla="*/ 3496193 w 4606580"/>
                  <a:gd name="connsiteY2" fmla="*/ 243924 h 1885123"/>
                  <a:gd name="connsiteX3" fmla="*/ 3391625 w 4606580"/>
                  <a:gd name="connsiteY3" fmla="*/ 412579 h 1885123"/>
                  <a:gd name="connsiteX4" fmla="*/ 3261588 w 4606580"/>
                  <a:gd name="connsiteY4" fmla="*/ 562804 h 1885123"/>
                  <a:gd name="connsiteX5" fmla="*/ 3151844 w 4606580"/>
                  <a:gd name="connsiteY5" fmla="*/ 600594 h 1885123"/>
                  <a:gd name="connsiteX6" fmla="*/ 3076576 w 4606580"/>
                  <a:gd name="connsiteY6" fmla="*/ 595314 h 1885123"/>
                  <a:gd name="connsiteX7" fmla="*/ 3016320 w 4606580"/>
                  <a:gd name="connsiteY7" fmla="*/ 585064 h 1885123"/>
                  <a:gd name="connsiteX8" fmla="*/ 2946746 w 4606580"/>
                  <a:gd name="connsiteY8" fmla="*/ 543340 h 1885123"/>
                  <a:gd name="connsiteX9" fmla="*/ 2845594 w 4606580"/>
                  <a:gd name="connsiteY9" fmla="*/ 554832 h 1885123"/>
                  <a:gd name="connsiteX10" fmla="*/ 2778712 w 4606580"/>
                  <a:gd name="connsiteY10" fmla="*/ 606910 h 1885123"/>
                  <a:gd name="connsiteX11" fmla="*/ 2709863 w 4606580"/>
                  <a:gd name="connsiteY11" fmla="*/ 671514 h 1885123"/>
                  <a:gd name="connsiteX12" fmla="*/ 2640289 w 4606580"/>
                  <a:gd name="connsiteY12" fmla="*/ 706300 h 1885123"/>
                  <a:gd name="connsiteX13" fmla="*/ 2578894 w 4606580"/>
                  <a:gd name="connsiteY13" fmla="*/ 721520 h 1885123"/>
                  <a:gd name="connsiteX14" fmla="*/ 2519363 w 4606580"/>
                  <a:gd name="connsiteY14" fmla="*/ 712305 h 1885123"/>
                  <a:gd name="connsiteX15" fmla="*/ 2445544 w 4606580"/>
                  <a:gd name="connsiteY15" fmla="*/ 702470 h 1885123"/>
                  <a:gd name="connsiteX16" fmla="*/ 2369344 w 4606580"/>
                  <a:gd name="connsiteY16" fmla="*/ 664370 h 1885123"/>
                  <a:gd name="connsiteX17" fmla="*/ 2222535 w 4606580"/>
                  <a:gd name="connsiteY17" fmla="*/ 567256 h 1885123"/>
                  <a:gd name="connsiteX18" fmla="*/ 2062163 w 4606580"/>
                  <a:gd name="connsiteY18" fmla="*/ 473766 h 1885123"/>
                  <a:gd name="connsiteX19" fmla="*/ 1966395 w 4606580"/>
                  <a:gd name="connsiteY19" fmla="*/ 438359 h 1885123"/>
                  <a:gd name="connsiteX20" fmla="*/ 1823624 w 4606580"/>
                  <a:gd name="connsiteY20" fmla="*/ 398602 h 1885123"/>
                  <a:gd name="connsiteX21" fmla="*/ 1724233 w 4606580"/>
                  <a:gd name="connsiteY21" fmla="*/ 443949 h 1885123"/>
                  <a:gd name="connsiteX22" fmla="*/ 1679713 w 4606580"/>
                  <a:gd name="connsiteY22" fmla="*/ 485776 h 1885123"/>
                  <a:gd name="connsiteX23" fmla="*/ 1722680 w 4606580"/>
                  <a:gd name="connsiteY23" fmla="*/ 722659 h 1885123"/>
                  <a:gd name="connsiteX24" fmla="*/ 1734172 w 4606580"/>
                  <a:gd name="connsiteY24" fmla="*/ 871331 h 1885123"/>
                  <a:gd name="connsiteX25" fmla="*/ 1701972 w 4606580"/>
                  <a:gd name="connsiteY25" fmla="*/ 916678 h 1885123"/>
                  <a:gd name="connsiteX26" fmla="*/ 1628776 w 4606580"/>
                  <a:gd name="connsiteY26" fmla="*/ 954882 h 1885123"/>
                  <a:gd name="connsiteX27" fmla="*/ 1515511 w 4606580"/>
                  <a:gd name="connsiteY27" fmla="*/ 911088 h 1885123"/>
                  <a:gd name="connsiteX28" fmla="*/ 1423988 w 4606580"/>
                  <a:gd name="connsiteY28" fmla="*/ 833439 h 1885123"/>
                  <a:gd name="connsiteX29" fmla="*/ 1320352 w 4606580"/>
                  <a:gd name="connsiteY29" fmla="*/ 723487 h 1885123"/>
                  <a:gd name="connsiteX30" fmla="*/ 1190729 w 4606580"/>
                  <a:gd name="connsiteY30" fmla="*/ 596246 h 1885123"/>
                  <a:gd name="connsiteX31" fmla="*/ 1084608 w 4606580"/>
                  <a:gd name="connsiteY31" fmla="*/ 540959 h 1885123"/>
                  <a:gd name="connsiteX32" fmla="*/ 1018554 w 4606580"/>
                  <a:gd name="connsiteY32" fmla="*/ 374375 h 1885123"/>
                  <a:gd name="connsiteX33" fmla="*/ 958920 w 4606580"/>
                  <a:gd name="connsiteY33" fmla="*/ 274984 h 1885123"/>
                  <a:gd name="connsiteX34" fmla="*/ 909224 w 4606580"/>
                  <a:gd name="connsiteY34" fmla="*/ 235227 h 1885123"/>
                  <a:gd name="connsiteX35" fmla="*/ 864394 w 4606580"/>
                  <a:gd name="connsiteY35" fmla="*/ 233364 h 1885123"/>
                  <a:gd name="connsiteX36" fmla="*/ 829711 w 4606580"/>
                  <a:gd name="connsiteY36" fmla="*/ 274984 h 1885123"/>
                  <a:gd name="connsiteX37" fmla="*/ 759620 w 4606580"/>
                  <a:gd name="connsiteY37" fmla="*/ 354807 h 1885123"/>
                  <a:gd name="connsiteX38" fmla="*/ 706507 w 4606580"/>
                  <a:gd name="connsiteY38" fmla="*/ 344143 h 1885123"/>
                  <a:gd name="connsiteX39" fmla="*/ 642110 w 4606580"/>
                  <a:gd name="connsiteY39" fmla="*/ 344143 h 1885123"/>
                  <a:gd name="connsiteX40" fmla="*/ 606598 w 4606580"/>
                  <a:gd name="connsiteY40" fmla="*/ 415788 h 1885123"/>
                  <a:gd name="connsiteX41" fmla="*/ 528638 w 4606580"/>
                  <a:gd name="connsiteY41" fmla="*/ 531020 h 1885123"/>
                  <a:gd name="connsiteX42" fmla="*/ 450471 w 4606580"/>
                  <a:gd name="connsiteY42" fmla="*/ 542926 h 1885123"/>
                  <a:gd name="connsiteX43" fmla="*/ 349112 w 4606580"/>
                  <a:gd name="connsiteY43" fmla="*/ 550070 h 1885123"/>
                  <a:gd name="connsiteX44" fmla="*/ 311944 w 4606580"/>
                  <a:gd name="connsiteY44" fmla="*/ 483395 h 1885123"/>
                  <a:gd name="connsiteX45" fmla="*/ 268874 w 4606580"/>
                  <a:gd name="connsiteY45" fmla="*/ 386074 h 1885123"/>
                  <a:gd name="connsiteX46" fmla="*/ 213485 w 4606580"/>
                  <a:gd name="connsiteY46" fmla="*/ 294862 h 1885123"/>
                  <a:gd name="connsiteX47" fmla="*/ 154678 w 4606580"/>
                  <a:gd name="connsiteY47" fmla="*/ 173210 h 1885123"/>
                  <a:gd name="connsiteX48" fmla="*/ 121445 w 4606580"/>
                  <a:gd name="connsiteY48" fmla="*/ 130970 h 1885123"/>
                  <a:gd name="connsiteX49" fmla="*/ 54459 w 4606580"/>
                  <a:gd name="connsiteY49" fmla="*/ 145775 h 1885123"/>
                  <a:gd name="connsiteX50" fmla="*/ 19051 w 4606580"/>
                  <a:gd name="connsiteY50" fmla="*/ 192675 h 1885123"/>
                  <a:gd name="connsiteX51" fmla="*/ 0 w 4606580"/>
                  <a:gd name="connsiteY51" fmla="*/ 282956 h 1885123"/>
                  <a:gd name="connsiteX52" fmla="*/ 26194 w 4606580"/>
                  <a:gd name="connsiteY52" fmla="*/ 361951 h 1885123"/>
                  <a:gd name="connsiteX53" fmla="*/ 84276 w 4606580"/>
                  <a:gd name="connsiteY53" fmla="*/ 453888 h 1885123"/>
                  <a:gd name="connsiteX54" fmla="*/ 113679 w 4606580"/>
                  <a:gd name="connsiteY54" fmla="*/ 597799 h 1885123"/>
                  <a:gd name="connsiteX55" fmla="*/ 84276 w 4606580"/>
                  <a:gd name="connsiteY55" fmla="*/ 791818 h 1885123"/>
                  <a:gd name="connsiteX56" fmla="*/ 84276 w 4606580"/>
                  <a:gd name="connsiteY56" fmla="*/ 901149 h 1885123"/>
                  <a:gd name="connsiteX57" fmla="*/ 167412 w 4606580"/>
                  <a:gd name="connsiteY57" fmla="*/ 990601 h 1885123"/>
                  <a:gd name="connsiteX58" fmla="*/ 290513 w 4606580"/>
                  <a:gd name="connsiteY58" fmla="*/ 1028701 h 1885123"/>
                  <a:gd name="connsiteX59" fmla="*/ 402328 w 4606580"/>
                  <a:gd name="connsiteY59" fmla="*/ 1040297 h 1885123"/>
                  <a:gd name="connsiteX60" fmla="*/ 479460 w 4606580"/>
                  <a:gd name="connsiteY60" fmla="*/ 1061728 h 1885123"/>
                  <a:gd name="connsiteX61" fmla="*/ 509692 w 4606580"/>
                  <a:gd name="connsiteY61" fmla="*/ 1139688 h 1885123"/>
                  <a:gd name="connsiteX62" fmla="*/ 534332 w 4606580"/>
                  <a:gd name="connsiteY62" fmla="*/ 1243841 h 1885123"/>
                  <a:gd name="connsiteX63" fmla="*/ 609808 w 4606580"/>
                  <a:gd name="connsiteY63" fmla="*/ 1287533 h 1885123"/>
                  <a:gd name="connsiteX64" fmla="*/ 697293 w 4606580"/>
                  <a:gd name="connsiteY64" fmla="*/ 1247466 h 1885123"/>
                  <a:gd name="connsiteX65" fmla="*/ 784467 w 4606580"/>
                  <a:gd name="connsiteY65" fmla="*/ 1228312 h 1885123"/>
                  <a:gd name="connsiteX66" fmla="*/ 871538 w 4606580"/>
                  <a:gd name="connsiteY66" fmla="*/ 1128506 h 1885123"/>
                  <a:gd name="connsiteX67" fmla="*/ 954882 w 4606580"/>
                  <a:gd name="connsiteY67" fmla="*/ 1052514 h 1885123"/>
                  <a:gd name="connsiteX68" fmla="*/ 1028493 w 4606580"/>
                  <a:gd name="connsiteY68" fmla="*/ 1030358 h 1885123"/>
                  <a:gd name="connsiteX69" fmla="*/ 1147763 w 4606580"/>
                  <a:gd name="connsiteY69" fmla="*/ 1052514 h 1885123"/>
                  <a:gd name="connsiteX70" fmla="*/ 1276041 w 4606580"/>
                  <a:gd name="connsiteY70" fmla="*/ 1118878 h 1885123"/>
                  <a:gd name="connsiteX71" fmla="*/ 1412909 w 4606580"/>
                  <a:gd name="connsiteY71" fmla="*/ 1148385 h 1885123"/>
                  <a:gd name="connsiteX72" fmla="*/ 1555267 w 4606580"/>
                  <a:gd name="connsiteY72" fmla="*/ 1166296 h 1885123"/>
                  <a:gd name="connsiteX73" fmla="*/ 1650207 w 4606580"/>
                  <a:gd name="connsiteY73" fmla="*/ 1278732 h 1885123"/>
                  <a:gd name="connsiteX74" fmla="*/ 1740902 w 4606580"/>
                  <a:gd name="connsiteY74" fmla="*/ 1326875 h 1885123"/>
                  <a:gd name="connsiteX75" fmla="*/ 1838636 w 4606580"/>
                  <a:gd name="connsiteY75" fmla="*/ 1347581 h 1885123"/>
                  <a:gd name="connsiteX76" fmla="*/ 1992589 w 4606580"/>
                  <a:gd name="connsiteY76" fmla="*/ 1328531 h 1885123"/>
                  <a:gd name="connsiteX77" fmla="*/ 2174806 w 4606580"/>
                  <a:gd name="connsiteY77" fmla="*/ 1274798 h 1885123"/>
                  <a:gd name="connsiteX78" fmla="*/ 2319338 w 4606580"/>
                  <a:gd name="connsiteY78" fmla="*/ 1219201 h 1885123"/>
                  <a:gd name="connsiteX79" fmla="*/ 2457761 w 4606580"/>
                  <a:gd name="connsiteY79" fmla="*/ 1156357 h 1885123"/>
                  <a:gd name="connsiteX80" fmla="*/ 2648986 w 4606580"/>
                  <a:gd name="connsiteY80" fmla="*/ 1041125 h 1885123"/>
                  <a:gd name="connsiteX81" fmla="*/ 2777780 w 4606580"/>
                  <a:gd name="connsiteY81" fmla="*/ 1030358 h 1885123"/>
                  <a:gd name="connsiteX82" fmla="*/ 2934840 w 4606580"/>
                  <a:gd name="connsiteY82" fmla="*/ 1044646 h 1885123"/>
                  <a:gd name="connsiteX83" fmla="*/ 3045827 w 4606580"/>
                  <a:gd name="connsiteY83" fmla="*/ 1081710 h 1885123"/>
                  <a:gd name="connsiteX84" fmla="*/ 3168616 w 4606580"/>
                  <a:gd name="connsiteY84" fmla="*/ 1308653 h 1885123"/>
                  <a:gd name="connsiteX85" fmla="*/ 3173793 w 4606580"/>
                  <a:gd name="connsiteY85" fmla="*/ 1589330 h 1885123"/>
                  <a:gd name="connsiteX86" fmla="*/ 3225041 w 4606580"/>
                  <a:gd name="connsiteY86" fmla="*/ 1686340 h 1885123"/>
                  <a:gd name="connsiteX87" fmla="*/ 3344311 w 4606580"/>
                  <a:gd name="connsiteY87" fmla="*/ 1825488 h 1885123"/>
                  <a:gd name="connsiteX88" fmla="*/ 3433763 w 4606580"/>
                  <a:gd name="connsiteY88" fmla="*/ 1885123 h 1885123"/>
                  <a:gd name="connsiteX89" fmla="*/ 3572911 w 4606580"/>
                  <a:gd name="connsiteY89" fmla="*/ 1865244 h 1885123"/>
                  <a:gd name="connsiteX90" fmla="*/ 3751815 w 4606580"/>
                  <a:gd name="connsiteY90" fmla="*/ 1785731 h 1885123"/>
                  <a:gd name="connsiteX91" fmla="*/ 4049989 w 4606580"/>
                  <a:gd name="connsiteY91" fmla="*/ 1686340 h 1885123"/>
                  <a:gd name="connsiteX92" fmla="*/ 4221749 w 4606580"/>
                  <a:gd name="connsiteY92" fmla="*/ 1525658 h 1885123"/>
                  <a:gd name="connsiteX93" fmla="*/ 4295776 w 4606580"/>
                  <a:gd name="connsiteY93" fmla="*/ 1390651 h 1885123"/>
                  <a:gd name="connsiteX94" fmla="*/ 4298467 w 4606580"/>
                  <a:gd name="connsiteY94" fmla="*/ 1278836 h 1885123"/>
                  <a:gd name="connsiteX95" fmla="*/ 4301262 w 4606580"/>
                  <a:gd name="connsiteY95" fmla="*/ 1082020 h 1885123"/>
                  <a:gd name="connsiteX96" fmla="*/ 4305301 w 4606580"/>
                  <a:gd name="connsiteY96" fmla="*/ 971551 h 1885123"/>
                  <a:gd name="connsiteX97" fmla="*/ 4344953 w 4606580"/>
                  <a:gd name="connsiteY97" fmla="*/ 881271 h 1885123"/>
                  <a:gd name="connsiteX98" fmla="*/ 4449107 w 4606580"/>
                  <a:gd name="connsiteY98" fmla="*/ 740880 h 1885123"/>
                  <a:gd name="connsiteX99" fmla="*/ 4546117 w 4606580"/>
                  <a:gd name="connsiteY99" fmla="*/ 540959 h 1885123"/>
                  <a:gd name="connsiteX100" fmla="*/ 4593432 w 4606580"/>
                  <a:gd name="connsiteY100" fmla="*/ 414339 h 1885123"/>
                  <a:gd name="connsiteX101" fmla="*/ 4606580 w 4606580"/>
                  <a:gd name="connsiteY101" fmla="*/ 304801 h 1885123"/>
                  <a:gd name="connsiteX102" fmla="*/ 4569620 w 4606580"/>
                  <a:gd name="connsiteY102" fmla="*/ 130246 h 1885123"/>
                  <a:gd name="connsiteX103" fmla="*/ 4527481 w 4606580"/>
                  <a:gd name="connsiteY103" fmla="*/ 53528 h 1885123"/>
                  <a:gd name="connsiteX104" fmla="*/ 4463084 w 4606580"/>
                  <a:gd name="connsiteY104" fmla="*/ 16566 h 1885123"/>
                  <a:gd name="connsiteX105" fmla="*/ 4412457 w 4606580"/>
                  <a:gd name="connsiteY105" fmla="*/ 69057 h 1885123"/>
                  <a:gd name="connsiteX106" fmla="*/ 4367627 w 4606580"/>
                  <a:gd name="connsiteY106" fmla="*/ 146914 h 1885123"/>
                  <a:gd name="connsiteX107" fmla="*/ 4258711 w 4606580"/>
                  <a:gd name="connsiteY107" fmla="*/ 216487 h 1885123"/>
                  <a:gd name="connsiteX108" fmla="*/ 4163668 w 4606580"/>
                  <a:gd name="connsiteY108" fmla="*/ 215660 h 1885123"/>
                  <a:gd name="connsiteX109" fmla="*/ 4100513 w 4606580"/>
                  <a:gd name="connsiteY109" fmla="*/ 164307 h 1885123"/>
                  <a:gd name="connsiteX110" fmla="*/ 4069867 w 4606580"/>
                  <a:gd name="connsiteY110" fmla="*/ 96079 h 1885123"/>
                  <a:gd name="connsiteX111" fmla="*/ 4044813 w 4606580"/>
                  <a:gd name="connsiteY111" fmla="*/ 25263 h 1885123"/>
                  <a:gd name="connsiteX112" fmla="*/ 3976688 w 4606580"/>
                  <a:gd name="connsiteY112" fmla="*/ 0 h 1885123"/>
                  <a:gd name="connsiteX113" fmla="*/ 3910841 w 4606580"/>
                  <a:gd name="connsiteY113" fmla="*/ 6627 h 1885123"/>
                  <a:gd name="connsiteX0" fmla="*/ 3910841 w 4606580"/>
                  <a:gd name="connsiteY0" fmla="*/ 6627 h 1885123"/>
                  <a:gd name="connsiteX1" fmla="*/ 3724793 w 4606580"/>
                  <a:gd name="connsiteY1" fmla="*/ 137389 h 1885123"/>
                  <a:gd name="connsiteX2" fmla="*/ 3496193 w 4606580"/>
                  <a:gd name="connsiteY2" fmla="*/ 243924 h 1885123"/>
                  <a:gd name="connsiteX3" fmla="*/ 3391625 w 4606580"/>
                  <a:gd name="connsiteY3" fmla="*/ 412579 h 1885123"/>
                  <a:gd name="connsiteX4" fmla="*/ 3261588 w 4606580"/>
                  <a:gd name="connsiteY4" fmla="*/ 562804 h 1885123"/>
                  <a:gd name="connsiteX5" fmla="*/ 3151844 w 4606580"/>
                  <a:gd name="connsiteY5" fmla="*/ 600594 h 1885123"/>
                  <a:gd name="connsiteX6" fmla="*/ 3076576 w 4606580"/>
                  <a:gd name="connsiteY6" fmla="*/ 595314 h 1885123"/>
                  <a:gd name="connsiteX7" fmla="*/ 3016320 w 4606580"/>
                  <a:gd name="connsiteY7" fmla="*/ 585064 h 1885123"/>
                  <a:gd name="connsiteX8" fmla="*/ 2946746 w 4606580"/>
                  <a:gd name="connsiteY8" fmla="*/ 543340 h 1885123"/>
                  <a:gd name="connsiteX9" fmla="*/ 2845594 w 4606580"/>
                  <a:gd name="connsiteY9" fmla="*/ 554832 h 1885123"/>
                  <a:gd name="connsiteX10" fmla="*/ 2778712 w 4606580"/>
                  <a:gd name="connsiteY10" fmla="*/ 606910 h 1885123"/>
                  <a:gd name="connsiteX11" fmla="*/ 2709863 w 4606580"/>
                  <a:gd name="connsiteY11" fmla="*/ 671514 h 1885123"/>
                  <a:gd name="connsiteX12" fmla="*/ 2640289 w 4606580"/>
                  <a:gd name="connsiteY12" fmla="*/ 706300 h 1885123"/>
                  <a:gd name="connsiteX13" fmla="*/ 2578894 w 4606580"/>
                  <a:gd name="connsiteY13" fmla="*/ 721520 h 1885123"/>
                  <a:gd name="connsiteX14" fmla="*/ 2519363 w 4606580"/>
                  <a:gd name="connsiteY14" fmla="*/ 712305 h 1885123"/>
                  <a:gd name="connsiteX15" fmla="*/ 2445544 w 4606580"/>
                  <a:gd name="connsiteY15" fmla="*/ 702470 h 1885123"/>
                  <a:gd name="connsiteX16" fmla="*/ 2369344 w 4606580"/>
                  <a:gd name="connsiteY16" fmla="*/ 664370 h 1885123"/>
                  <a:gd name="connsiteX17" fmla="*/ 2222535 w 4606580"/>
                  <a:gd name="connsiteY17" fmla="*/ 567256 h 1885123"/>
                  <a:gd name="connsiteX18" fmla="*/ 2062163 w 4606580"/>
                  <a:gd name="connsiteY18" fmla="*/ 473766 h 1885123"/>
                  <a:gd name="connsiteX19" fmla="*/ 1966395 w 4606580"/>
                  <a:gd name="connsiteY19" fmla="*/ 438359 h 1885123"/>
                  <a:gd name="connsiteX20" fmla="*/ 1823624 w 4606580"/>
                  <a:gd name="connsiteY20" fmla="*/ 398602 h 1885123"/>
                  <a:gd name="connsiteX21" fmla="*/ 1724233 w 4606580"/>
                  <a:gd name="connsiteY21" fmla="*/ 443949 h 1885123"/>
                  <a:gd name="connsiteX22" fmla="*/ 1679713 w 4606580"/>
                  <a:gd name="connsiteY22" fmla="*/ 485776 h 1885123"/>
                  <a:gd name="connsiteX23" fmla="*/ 1722680 w 4606580"/>
                  <a:gd name="connsiteY23" fmla="*/ 722659 h 1885123"/>
                  <a:gd name="connsiteX24" fmla="*/ 1734172 w 4606580"/>
                  <a:gd name="connsiteY24" fmla="*/ 871331 h 1885123"/>
                  <a:gd name="connsiteX25" fmla="*/ 1701972 w 4606580"/>
                  <a:gd name="connsiteY25" fmla="*/ 916678 h 1885123"/>
                  <a:gd name="connsiteX26" fmla="*/ 1628776 w 4606580"/>
                  <a:gd name="connsiteY26" fmla="*/ 954882 h 1885123"/>
                  <a:gd name="connsiteX27" fmla="*/ 1515511 w 4606580"/>
                  <a:gd name="connsiteY27" fmla="*/ 911088 h 1885123"/>
                  <a:gd name="connsiteX28" fmla="*/ 1423988 w 4606580"/>
                  <a:gd name="connsiteY28" fmla="*/ 833439 h 1885123"/>
                  <a:gd name="connsiteX29" fmla="*/ 1320352 w 4606580"/>
                  <a:gd name="connsiteY29" fmla="*/ 723487 h 1885123"/>
                  <a:gd name="connsiteX30" fmla="*/ 1190729 w 4606580"/>
                  <a:gd name="connsiteY30" fmla="*/ 596246 h 1885123"/>
                  <a:gd name="connsiteX31" fmla="*/ 1084608 w 4606580"/>
                  <a:gd name="connsiteY31" fmla="*/ 540959 h 1885123"/>
                  <a:gd name="connsiteX32" fmla="*/ 1018554 w 4606580"/>
                  <a:gd name="connsiteY32" fmla="*/ 374375 h 1885123"/>
                  <a:gd name="connsiteX33" fmla="*/ 958920 w 4606580"/>
                  <a:gd name="connsiteY33" fmla="*/ 274984 h 1885123"/>
                  <a:gd name="connsiteX34" fmla="*/ 909224 w 4606580"/>
                  <a:gd name="connsiteY34" fmla="*/ 235227 h 1885123"/>
                  <a:gd name="connsiteX35" fmla="*/ 864394 w 4606580"/>
                  <a:gd name="connsiteY35" fmla="*/ 233364 h 1885123"/>
                  <a:gd name="connsiteX36" fmla="*/ 829711 w 4606580"/>
                  <a:gd name="connsiteY36" fmla="*/ 274984 h 1885123"/>
                  <a:gd name="connsiteX37" fmla="*/ 759620 w 4606580"/>
                  <a:gd name="connsiteY37" fmla="*/ 354807 h 1885123"/>
                  <a:gd name="connsiteX38" fmla="*/ 706507 w 4606580"/>
                  <a:gd name="connsiteY38" fmla="*/ 344143 h 1885123"/>
                  <a:gd name="connsiteX39" fmla="*/ 642110 w 4606580"/>
                  <a:gd name="connsiteY39" fmla="*/ 344143 h 1885123"/>
                  <a:gd name="connsiteX40" fmla="*/ 606598 w 4606580"/>
                  <a:gd name="connsiteY40" fmla="*/ 415788 h 1885123"/>
                  <a:gd name="connsiteX41" fmla="*/ 528638 w 4606580"/>
                  <a:gd name="connsiteY41" fmla="*/ 531020 h 1885123"/>
                  <a:gd name="connsiteX42" fmla="*/ 450471 w 4606580"/>
                  <a:gd name="connsiteY42" fmla="*/ 542926 h 1885123"/>
                  <a:gd name="connsiteX43" fmla="*/ 349112 w 4606580"/>
                  <a:gd name="connsiteY43" fmla="*/ 550070 h 1885123"/>
                  <a:gd name="connsiteX44" fmla="*/ 311944 w 4606580"/>
                  <a:gd name="connsiteY44" fmla="*/ 483395 h 1885123"/>
                  <a:gd name="connsiteX45" fmla="*/ 268874 w 4606580"/>
                  <a:gd name="connsiteY45" fmla="*/ 386074 h 1885123"/>
                  <a:gd name="connsiteX46" fmla="*/ 213485 w 4606580"/>
                  <a:gd name="connsiteY46" fmla="*/ 294862 h 1885123"/>
                  <a:gd name="connsiteX47" fmla="*/ 154678 w 4606580"/>
                  <a:gd name="connsiteY47" fmla="*/ 173210 h 1885123"/>
                  <a:gd name="connsiteX48" fmla="*/ 121445 w 4606580"/>
                  <a:gd name="connsiteY48" fmla="*/ 130970 h 1885123"/>
                  <a:gd name="connsiteX49" fmla="*/ 54459 w 4606580"/>
                  <a:gd name="connsiteY49" fmla="*/ 145775 h 1885123"/>
                  <a:gd name="connsiteX50" fmla="*/ 19051 w 4606580"/>
                  <a:gd name="connsiteY50" fmla="*/ 192675 h 1885123"/>
                  <a:gd name="connsiteX51" fmla="*/ 0 w 4606580"/>
                  <a:gd name="connsiteY51" fmla="*/ 282956 h 1885123"/>
                  <a:gd name="connsiteX52" fmla="*/ 26194 w 4606580"/>
                  <a:gd name="connsiteY52" fmla="*/ 361951 h 1885123"/>
                  <a:gd name="connsiteX53" fmla="*/ 84276 w 4606580"/>
                  <a:gd name="connsiteY53" fmla="*/ 453888 h 1885123"/>
                  <a:gd name="connsiteX54" fmla="*/ 113679 w 4606580"/>
                  <a:gd name="connsiteY54" fmla="*/ 597799 h 1885123"/>
                  <a:gd name="connsiteX55" fmla="*/ 84276 w 4606580"/>
                  <a:gd name="connsiteY55" fmla="*/ 791818 h 1885123"/>
                  <a:gd name="connsiteX56" fmla="*/ 84276 w 4606580"/>
                  <a:gd name="connsiteY56" fmla="*/ 901149 h 1885123"/>
                  <a:gd name="connsiteX57" fmla="*/ 167412 w 4606580"/>
                  <a:gd name="connsiteY57" fmla="*/ 990601 h 1885123"/>
                  <a:gd name="connsiteX58" fmla="*/ 290513 w 4606580"/>
                  <a:gd name="connsiteY58" fmla="*/ 1028701 h 1885123"/>
                  <a:gd name="connsiteX59" fmla="*/ 402328 w 4606580"/>
                  <a:gd name="connsiteY59" fmla="*/ 1040297 h 1885123"/>
                  <a:gd name="connsiteX60" fmla="*/ 479460 w 4606580"/>
                  <a:gd name="connsiteY60" fmla="*/ 1061728 h 1885123"/>
                  <a:gd name="connsiteX61" fmla="*/ 509692 w 4606580"/>
                  <a:gd name="connsiteY61" fmla="*/ 1139688 h 1885123"/>
                  <a:gd name="connsiteX62" fmla="*/ 534332 w 4606580"/>
                  <a:gd name="connsiteY62" fmla="*/ 1243841 h 1885123"/>
                  <a:gd name="connsiteX63" fmla="*/ 609808 w 4606580"/>
                  <a:gd name="connsiteY63" fmla="*/ 1287533 h 1885123"/>
                  <a:gd name="connsiteX64" fmla="*/ 697293 w 4606580"/>
                  <a:gd name="connsiteY64" fmla="*/ 1247466 h 1885123"/>
                  <a:gd name="connsiteX65" fmla="*/ 784467 w 4606580"/>
                  <a:gd name="connsiteY65" fmla="*/ 1228312 h 1885123"/>
                  <a:gd name="connsiteX66" fmla="*/ 871538 w 4606580"/>
                  <a:gd name="connsiteY66" fmla="*/ 1128506 h 1885123"/>
                  <a:gd name="connsiteX67" fmla="*/ 954882 w 4606580"/>
                  <a:gd name="connsiteY67" fmla="*/ 1052514 h 1885123"/>
                  <a:gd name="connsiteX68" fmla="*/ 1028493 w 4606580"/>
                  <a:gd name="connsiteY68" fmla="*/ 1030358 h 1885123"/>
                  <a:gd name="connsiteX69" fmla="*/ 1147763 w 4606580"/>
                  <a:gd name="connsiteY69" fmla="*/ 1052514 h 1885123"/>
                  <a:gd name="connsiteX70" fmla="*/ 1276041 w 4606580"/>
                  <a:gd name="connsiteY70" fmla="*/ 1118878 h 1885123"/>
                  <a:gd name="connsiteX71" fmla="*/ 1412909 w 4606580"/>
                  <a:gd name="connsiteY71" fmla="*/ 1148385 h 1885123"/>
                  <a:gd name="connsiteX72" fmla="*/ 1555267 w 4606580"/>
                  <a:gd name="connsiteY72" fmla="*/ 1166296 h 1885123"/>
                  <a:gd name="connsiteX73" fmla="*/ 1650207 w 4606580"/>
                  <a:gd name="connsiteY73" fmla="*/ 1278732 h 1885123"/>
                  <a:gd name="connsiteX74" fmla="*/ 1740902 w 4606580"/>
                  <a:gd name="connsiteY74" fmla="*/ 1326875 h 1885123"/>
                  <a:gd name="connsiteX75" fmla="*/ 1838636 w 4606580"/>
                  <a:gd name="connsiteY75" fmla="*/ 1347581 h 1885123"/>
                  <a:gd name="connsiteX76" fmla="*/ 1992589 w 4606580"/>
                  <a:gd name="connsiteY76" fmla="*/ 1328531 h 1885123"/>
                  <a:gd name="connsiteX77" fmla="*/ 2174806 w 4606580"/>
                  <a:gd name="connsiteY77" fmla="*/ 1274798 h 1885123"/>
                  <a:gd name="connsiteX78" fmla="*/ 2319338 w 4606580"/>
                  <a:gd name="connsiteY78" fmla="*/ 1219201 h 1885123"/>
                  <a:gd name="connsiteX79" fmla="*/ 2457761 w 4606580"/>
                  <a:gd name="connsiteY79" fmla="*/ 1156357 h 1885123"/>
                  <a:gd name="connsiteX80" fmla="*/ 2648986 w 4606580"/>
                  <a:gd name="connsiteY80" fmla="*/ 1041125 h 1885123"/>
                  <a:gd name="connsiteX81" fmla="*/ 2777780 w 4606580"/>
                  <a:gd name="connsiteY81" fmla="*/ 1030358 h 1885123"/>
                  <a:gd name="connsiteX82" fmla="*/ 2934840 w 4606580"/>
                  <a:gd name="connsiteY82" fmla="*/ 1044646 h 1885123"/>
                  <a:gd name="connsiteX83" fmla="*/ 3045827 w 4606580"/>
                  <a:gd name="connsiteY83" fmla="*/ 1081710 h 1885123"/>
                  <a:gd name="connsiteX84" fmla="*/ 3168616 w 4606580"/>
                  <a:gd name="connsiteY84" fmla="*/ 1308653 h 1885123"/>
                  <a:gd name="connsiteX85" fmla="*/ 3173793 w 4606580"/>
                  <a:gd name="connsiteY85" fmla="*/ 1589330 h 1885123"/>
                  <a:gd name="connsiteX86" fmla="*/ 3225041 w 4606580"/>
                  <a:gd name="connsiteY86" fmla="*/ 1686340 h 1885123"/>
                  <a:gd name="connsiteX87" fmla="*/ 3344311 w 4606580"/>
                  <a:gd name="connsiteY87" fmla="*/ 1825488 h 1885123"/>
                  <a:gd name="connsiteX88" fmla="*/ 3433763 w 4606580"/>
                  <a:gd name="connsiteY88" fmla="*/ 1885123 h 1885123"/>
                  <a:gd name="connsiteX89" fmla="*/ 3572911 w 4606580"/>
                  <a:gd name="connsiteY89" fmla="*/ 1865244 h 1885123"/>
                  <a:gd name="connsiteX90" fmla="*/ 3751815 w 4606580"/>
                  <a:gd name="connsiteY90" fmla="*/ 1785731 h 1885123"/>
                  <a:gd name="connsiteX91" fmla="*/ 4045226 w 4606580"/>
                  <a:gd name="connsiteY91" fmla="*/ 1698247 h 1885123"/>
                  <a:gd name="connsiteX92" fmla="*/ 4221749 w 4606580"/>
                  <a:gd name="connsiteY92" fmla="*/ 1525658 h 1885123"/>
                  <a:gd name="connsiteX93" fmla="*/ 4295776 w 4606580"/>
                  <a:gd name="connsiteY93" fmla="*/ 1390651 h 1885123"/>
                  <a:gd name="connsiteX94" fmla="*/ 4298467 w 4606580"/>
                  <a:gd name="connsiteY94" fmla="*/ 1278836 h 1885123"/>
                  <a:gd name="connsiteX95" fmla="*/ 4301262 w 4606580"/>
                  <a:gd name="connsiteY95" fmla="*/ 1082020 h 1885123"/>
                  <a:gd name="connsiteX96" fmla="*/ 4305301 w 4606580"/>
                  <a:gd name="connsiteY96" fmla="*/ 971551 h 1885123"/>
                  <a:gd name="connsiteX97" fmla="*/ 4344953 w 4606580"/>
                  <a:gd name="connsiteY97" fmla="*/ 881271 h 1885123"/>
                  <a:gd name="connsiteX98" fmla="*/ 4449107 w 4606580"/>
                  <a:gd name="connsiteY98" fmla="*/ 740880 h 1885123"/>
                  <a:gd name="connsiteX99" fmla="*/ 4546117 w 4606580"/>
                  <a:gd name="connsiteY99" fmla="*/ 540959 h 1885123"/>
                  <a:gd name="connsiteX100" fmla="*/ 4593432 w 4606580"/>
                  <a:gd name="connsiteY100" fmla="*/ 414339 h 1885123"/>
                  <a:gd name="connsiteX101" fmla="*/ 4606580 w 4606580"/>
                  <a:gd name="connsiteY101" fmla="*/ 304801 h 1885123"/>
                  <a:gd name="connsiteX102" fmla="*/ 4569620 w 4606580"/>
                  <a:gd name="connsiteY102" fmla="*/ 130246 h 1885123"/>
                  <a:gd name="connsiteX103" fmla="*/ 4527481 w 4606580"/>
                  <a:gd name="connsiteY103" fmla="*/ 53528 h 1885123"/>
                  <a:gd name="connsiteX104" fmla="*/ 4463084 w 4606580"/>
                  <a:gd name="connsiteY104" fmla="*/ 16566 h 1885123"/>
                  <a:gd name="connsiteX105" fmla="*/ 4412457 w 4606580"/>
                  <a:gd name="connsiteY105" fmla="*/ 69057 h 1885123"/>
                  <a:gd name="connsiteX106" fmla="*/ 4367627 w 4606580"/>
                  <a:gd name="connsiteY106" fmla="*/ 146914 h 1885123"/>
                  <a:gd name="connsiteX107" fmla="*/ 4258711 w 4606580"/>
                  <a:gd name="connsiteY107" fmla="*/ 216487 h 1885123"/>
                  <a:gd name="connsiteX108" fmla="*/ 4163668 w 4606580"/>
                  <a:gd name="connsiteY108" fmla="*/ 215660 h 1885123"/>
                  <a:gd name="connsiteX109" fmla="*/ 4100513 w 4606580"/>
                  <a:gd name="connsiteY109" fmla="*/ 164307 h 1885123"/>
                  <a:gd name="connsiteX110" fmla="*/ 4069867 w 4606580"/>
                  <a:gd name="connsiteY110" fmla="*/ 96079 h 1885123"/>
                  <a:gd name="connsiteX111" fmla="*/ 4044813 w 4606580"/>
                  <a:gd name="connsiteY111" fmla="*/ 25263 h 1885123"/>
                  <a:gd name="connsiteX112" fmla="*/ 3976688 w 4606580"/>
                  <a:gd name="connsiteY112" fmla="*/ 0 h 1885123"/>
                  <a:gd name="connsiteX113" fmla="*/ 3910841 w 4606580"/>
                  <a:gd name="connsiteY113" fmla="*/ 6627 h 1885123"/>
                  <a:gd name="connsiteX0" fmla="*/ 3910841 w 4606580"/>
                  <a:gd name="connsiteY0" fmla="*/ 6627 h 1885123"/>
                  <a:gd name="connsiteX1" fmla="*/ 3724793 w 4606580"/>
                  <a:gd name="connsiteY1" fmla="*/ 137389 h 1885123"/>
                  <a:gd name="connsiteX2" fmla="*/ 3496193 w 4606580"/>
                  <a:gd name="connsiteY2" fmla="*/ 243924 h 1885123"/>
                  <a:gd name="connsiteX3" fmla="*/ 3391625 w 4606580"/>
                  <a:gd name="connsiteY3" fmla="*/ 412579 h 1885123"/>
                  <a:gd name="connsiteX4" fmla="*/ 3261588 w 4606580"/>
                  <a:gd name="connsiteY4" fmla="*/ 562804 h 1885123"/>
                  <a:gd name="connsiteX5" fmla="*/ 3151844 w 4606580"/>
                  <a:gd name="connsiteY5" fmla="*/ 600594 h 1885123"/>
                  <a:gd name="connsiteX6" fmla="*/ 3076576 w 4606580"/>
                  <a:gd name="connsiteY6" fmla="*/ 595314 h 1885123"/>
                  <a:gd name="connsiteX7" fmla="*/ 3016320 w 4606580"/>
                  <a:gd name="connsiteY7" fmla="*/ 585064 h 1885123"/>
                  <a:gd name="connsiteX8" fmla="*/ 2946746 w 4606580"/>
                  <a:gd name="connsiteY8" fmla="*/ 543340 h 1885123"/>
                  <a:gd name="connsiteX9" fmla="*/ 2845594 w 4606580"/>
                  <a:gd name="connsiteY9" fmla="*/ 554832 h 1885123"/>
                  <a:gd name="connsiteX10" fmla="*/ 2778712 w 4606580"/>
                  <a:gd name="connsiteY10" fmla="*/ 606910 h 1885123"/>
                  <a:gd name="connsiteX11" fmla="*/ 2709863 w 4606580"/>
                  <a:gd name="connsiteY11" fmla="*/ 671514 h 1885123"/>
                  <a:gd name="connsiteX12" fmla="*/ 2640289 w 4606580"/>
                  <a:gd name="connsiteY12" fmla="*/ 706300 h 1885123"/>
                  <a:gd name="connsiteX13" fmla="*/ 2578894 w 4606580"/>
                  <a:gd name="connsiteY13" fmla="*/ 721520 h 1885123"/>
                  <a:gd name="connsiteX14" fmla="*/ 2519363 w 4606580"/>
                  <a:gd name="connsiteY14" fmla="*/ 712305 h 1885123"/>
                  <a:gd name="connsiteX15" fmla="*/ 2445544 w 4606580"/>
                  <a:gd name="connsiteY15" fmla="*/ 702470 h 1885123"/>
                  <a:gd name="connsiteX16" fmla="*/ 2369344 w 4606580"/>
                  <a:gd name="connsiteY16" fmla="*/ 664370 h 1885123"/>
                  <a:gd name="connsiteX17" fmla="*/ 2222535 w 4606580"/>
                  <a:gd name="connsiteY17" fmla="*/ 567256 h 1885123"/>
                  <a:gd name="connsiteX18" fmla="*/ 2062163 w 4606580"/>
                  <a:gd name="connsiteY18" fmla="*/ 473766 h 1885123"/>
                  <a:gd name="connsiteX19" fmla="*/ 1966395 w 4606580"/>
                  <a:gd name="connsiteY19" fmla="*/ 438359 h 1885123"/>
                  <a:gd name="connsiteX20" fmla="*/ 1823624 w 4606580"/>
                  <a:gd name="connsiteY20" fmla="*/ 398602 h 1885123"/>
                  <a:gd name="connsiteX21" fmla="*/ 1724233 w 4606580"/>
                  <a:gd name="connsiteY21" fmla="*/ 443949 h 1885123"/>
                  <a:gd name="connsiteX22" fmla="*/ 1679713 w 4606580"/>
                  <a:gd name="connsiteY22" fmla="*/ 485776 h 1885123"/>
                  <a:gd name="connsiteX23" fmla="*/ 1722680 w 4606580"/>
                  <a:gd name="connsiteY23" fmla="*/ 722659 h 1885123"/>
                  <a:gd name="connsiteX24" fmla="*/ 1734172 w 4606580"/>
                  <a:gd name="connsiteY24" fmla="*/ 871331 h 1885123"/>
                  <a:gd name="connsiteX25" fmla="*/ 1701972 w 4606580"/>
                  <a:gd name="connsiteY25" fmla="*/ 916678 h 1885123"/>
                  <a:gd name="connsiteX26" fmla="*/ 1628776 w 4606580"/>
                  <a:gd name="connsiteY26" fmla="*/ 954882 h 1885123"/>
                  <a:gd name="connsiteX27" fmla="*/ 1515511 w 4606580"/>
                  <a:gd name="connsiteY27" fmla="*/ 911088 h 1885123"/>
                  <a:gd name="connsiteX28" fmla="*/ 1423988 w 4606580"/>
                  <a:gd name="connsiteY28" fmla="*/ 833439 h 1885123"/>
                  <a:gd name="connsiteX29" fmla="*/ 1320352 w 4606580"/>
                  <a:gd name="connsiteY29" fmla="*/ 723487 h 1885123"/>
                  <a:gd name="connsiteX30" fmla="*/ 1190729 w 4606580"/>
                  <a:gd name="connsiteY30" fmla="*/ 596246 h 1885123"/>
                  <a:gd name="connsiteX31" fmla="*/ 1084608 w 4606580"/>
                  <a:gd name="connsiteY31" fmla="*/ 540959 h 1885123"/>
                  <a:gd name="connsiteX32" fmla="*/ 1018554 w 4606580"/>
                  <a:gd name="connsiteY32" fmla="*/ 374375 h 1885123"/>
                  <a:gd name="connsiteX33" fmla="*/ 958920 w 4606580"/>
                  <a:gd name="connsiteY33" fmla="*/ 274984 h 1885123"/>
                  <a:gd name="connsiteX34" fmla="*/ 909224 w 4606580"/>
                  <a:gd name="connsiteY34" fmla="*/ 235227 h 1885123"/>
                  <a:gd name="connsiteX35" fmla="*/ 864394 w 4606580"/>
                  <a:gd name="connsiteY35" fmla="*/ 233364 h 1885123"/>
                  <a:gd name="connsiteX36" fmla="*/ 829711 w 4606580"/>
                  <a:gd name="connsiteY36" fmla="*/ 274984 h 1885123"/>
                  <a:gd name="connsiteX37" fmla="*/ 759620 w 4606580"/>
                  <a:gd name="connsiteY37" fmla="*/ 354807 h 1885123"/>
                  <a:gd name="connsiteX38" fmla="*/ 706507 w 4606580"/>
                  <a:gd name="connsiteY38" fmla="*/ 344143 h 1885123"/>
                  <a:gd name="connsiteX39" fmla="*/ 642110 w 4606580"/>
                  <a:gd name="connsiteY39" fmla="*/ 344143 h 1885123"/>
                  <a:gd name="connsiteX40" fmla="*/ 606598 w 4606580"/>
                  <a:gd name="connsiteY40" fmla="*/ 415788 h 1885123"/>
                  <a:gd name="connsiteX41" fmla="*/ 528638 w 4606580"/>
                  <a:gd name="connsiteY41" fmla="*/ 531020 h 1885123"/>
                  <a:gd name="connsiteX42" fmla="*/ 450471 w 4606580"/>
                  <a:gd name="connsiteY42" fmla="*/ 542926 h 1885123"/>
                  <a:gd name="connsiteX43" fmla="*/ 349112 w 4606580"/>
                  <a:gd name="connsiteY43" fmla="*/ 550070 h 1885123"/>
                  <a:gd name="connsiteX44" fmla="*/ 311944 w 4606580"/>
                  <a:gd name="connsiteY44" fmla="*/ 483395 h 1885123"/>
                  <a:gd name="connsiteX45" fmla="*/ 268874 w 4606580"/>
                  <a:gd name="connsiteY45" fmla="*/ 386074 h 1885123"/>
                  <a:gd name="connsiteX46" fmla="*/ 213485 w 4606580"/>
                  <a:gd name="connsiteY46" fmla="*/ 294862 h 1885123"/>
                  <a:gd name="connsiteX47" fmla="*/ 154678 w 4606580"/>
                  <a:gd name="connsiteY47" fmla="*/ 173210 h 1885123"/>
                  <a:gd name="connsiteX48" fmla="*/ 121445 w 4606580"/>
                  <a:gd name="connsiteY48" fmla="*/ 130970 h 1885123"/>
                  <a:gd name="connsiteX49" fmla="*/ 54459 w 4606580"/>
                  <a:gd name="connsiteY49" fmla="*/ 145775 h 1885123"/>
                  <a:gd name="connsiteX50" fmla="*/ 19051 w 4606580"/>
                  <a:gd name="connsiteY50" fmla="*/ 192675 h 1885123"/>
                  <a:gd name="connsiteX51" fmla="*/ 0 w 4606580"/>
                  <a:gd name="connsiteY51" fmla="*/ 282956 h 1885123"/>
                  <a:gd name="connsiteX52" fmla="*/ 26194 w 4606580"/>
                  <a:gd name="connsiteY52" fmla="*/ 361951 h 1885123"/>
                  <a:gd name="connsiteX53" fmla="*/ 84276 w 4606580"/>
                  <a:gd name="connsiteY53" fmla="*/ 453888 h 1885123"/>
                  <a:gd name="connsiteX54" fmla="*/ 113679 w 4606580"/>
                  <a:gd name="connsiteY54" fmla="*/ 597799 h 1885123"/>
                  <a:gd name="connsiteX55" fmla="*/ 84276 w 4606580"/>
                  <a:gd name="connsiteY55" fmla="*/ 791818 h 1885123"/>
                  <a:gd name="connsiteX56" fmla="*/ 84276 w 4606580"/>
                  <a:gd name="connsiteY56" fmla="*/ 901149 h 1885123"/>
                  <a:gd name="connsiteX57" fmla="*/ 167412 w 4606580"/>
                  <a:gd name="connsiteY57" fmla="*/ 990601 h 1885123"/>
                  <a:gd name="connsiteX58" fmla="*/ 290513 w 4606580"/>
                  <a:gd name="connsiteY58" fmla="*/ 1028701 h 1885123"/>
                  <a:gd name="connsiteX59" fmla="*/ 402328 w 4606580"/>
                  <a:gd name="connsiteY59" fmla="*/ 1040297 h 1885123"/>
                  <a:gd name="connsiteX60" fmla="*/ 479460 w 4606580"/>
                  <a:gd name="connsiteY60" fmla="*/ 1061728 h 1885123"/>
                  <a:gd name="connsiteX61" fmla="*/ 509692 w 4606580"/>
                  <a:gd name="connsiteY61" fmla="*/ 1139688 h 1885123"/>
                  <a:gd name="connsiteX62" fmla="*/ 534332 w 4606580"/>
                  <a:gd name="connsiteY62" fmla="*/ 1243841 h 1885123"/>
                  <a:gd name="connsiteX63" fmla="*/ 609808 w 4606580"/>
                  <a:gd name="connsiteY63" fmla="*/ 1287533 h 1885123"/>
                  <a:gd name="connsiteX64" fmla="*/ 697293 w 4606580"/>
                  <a:gd name="connsiteY64" fmla="*/ 1247466 h 1885123"/>
                  <a:gd name="connsiteX65" fmla="*/ 784467 w 4606580"/>
                  <a:gd name="connsiteY65" fmla="*/ 1228312 h 1885123"/>
                  <a:gd name="connsiteX66" fmla="*/ 871538 w 4606580"/>
                  <a:gd name="connsiteY66" fmla="*/ 1128506 h 1885123"/>
                  <a:gd name="connsiteX67" fmla="*/ 954882 w 4606580"/>
                  <a:gd name="connsiteY67" fmla="*/ 1052514 h 1885123"/>
                  <a:gd name="connsiteX68" fmla="*/ 1028493 w 4606580"/>
                  <a:gd name="connsiteY68" fmla="*/ 1030358 h 1885123"/>
                  <a:gd name="connsiteX69" fmla="*/ 1147763 w 4606580"/>
                  <a:gd name="connsiteY69" fmla="*/ 1052514 h 1885123"/>
                  <a:gd name="connsiteX70" fmla="*/ 1276041 w 4606580"/>
                  <a:gd name="connsiteY70" fmla="*/ 1118878 h 1885123"/>
                  <a:gd name="connsiteX71" fmla="*/ 1412909 w 4606580"/>
                  <a:gd name="connsiteY71" fmla="*/ 1148385 h 1885123"/>
                  <a:gd name="connsiteX72" fmla="*/ 1555267 w 4606580"/>
                  <a:gd name="connsiteY72" fmla="*/ 1166296 h 1885123"/>
                  <a:gd name="connsiteX73" fmla="*/ 1650207 w 4606580"/>
                  <a:gd name="connsiteY73" fmla="*/ 1278732 h 1885123"/>
                  <a:gd name="connsiteX74" fmla="*/ 1740902 w 4606580"/>
                  <a:gd name="connsiteY74" fmla="*/ 1326875 h 1885123"/>
                  <a:gd name="connsiteX75" fmla="*/ 1838636 w 4606580"/>
                  <a:gd name="connsiteY75" fmla="*/ 1347581 h 1885123"/>
                  <a:gd name="connsiteX76" fmla="*/ 1992589 w 4606580"/>
                  <a:gd name="connsiteY76" fmla="*/ 1328531 h 1885123"/>
                  <a:gd name="connsiteX77" fmla="*/ 2174806 w 4606580"/>
                  <a:gd name="connsiteY77" fmla="*/ 1274798 h 1885123"/>
                  <a:gd name="connsiteX78" fmla="*/ 2319338 w 4606580"/>
                  <a:gd name="connsiteY78" fmla="*/ 1219201 h 1885123"/>
                  <a:gd name="connsiteX79" fmla="*/ 2457761 w 4606580"/>
                  <a:gd name="connsiteY79" fmla="*/ 1156357 h 1885123"/>
                  <a:gd name="connsiteX80" fmla="*/ 2648986 w 4606580"/>
                  <a:gd name="connsiteY80" fmla="*/ 1041125 h 1885123"/>
                  <a:gd name="connsiteX81" fmla="*/ 2777780 w 4606580"/>
                  <a:gd name="connsiteY81" fmla="*/ 1030358 h 1885123"/>
                  <a:gd name="connsiteX82" fmla="*/ 2934840 w 4606580"/>
                  <a:gd name="connsiteY82" fmla="*/ 1044646 h 1885123"/>
                  <a:gd name="connsiteX83" fmla="*/ 3045827 w 4606580"/>
                  <a:gd name="connsiteY83" fmla="*/ 1081710 h 1885123"/>
                  <a:gd name="connsiteX84" fmla="*/ 3168616 w 4606580"/>
                  <a:gd name="connsiteY84" fmla="*/ 1308653 h 1885123"/>
                  <a:gd name="connsiteX85" fmla="*/ 3173793 w 4606580"/>
                  <a:gd name="connsiteY85" fmla="*/ 1589330 h 1885123"/>
                  <a:gd name="connsiteX86" fmla="*/ 3194085 w 4606580"/>
                  <a:gd name="connsiteY86" fmla="*/ 1695865 h 1885123"/>
                  <a:gd name="connsiteX87" fmla="*/ 3344311 w 4606580"/>
                  <a:gd name="connsiteY87" fmla="*/ 1825488 h 1885123"/>
                  <a:gd name="connsiteX88" fmla="*/ 3433763 w 4606580"/>
                  <a:gd name="connsiteY88" fmla="*/ 1885123 h 1885123"/>
                  <a:gd name="connsiteX89" fmla="*/ 3572911 w 4606580"/>
                  <a:gd name="connsiteY89" fmla="*/ 1865244 h 1885123"/>
                  <a:gd name="connsiteX90" fmla="*/ 3751815 w 4606580"/>
                  <a:gd name="connsiteY90" fmla="*/ 1785731 h 1885123"/>
                  <a:gd name="connsiteX91" fmla="*/ 4045226 w 4606580"/>
                  <a:gd name="connsiteY91" fmla="*/ 1698247 h 1885123"/>
                  <a:gd name="connsiteX92" fmla="*/ 4221749 w 4606580"/>
                  <a:gd name="connsiteY92" fmla="*/ 1525658 h 1885123"/>
                  <a:gd name="connsiteX93" fmla="*/ 4295776 w 4606580"/>
                  <a:gd name="connsiteY93" fmla="*/ 1390651 h 1885123"/>
                  <a:gd name="connsiteX94" fmla="*/ 4298467 w 4606580"/>
                  <a:gd name="connsiteY94" fmla="*/ 1278836 h 1885123"/>
                  <a:gd name="connsiteX95" fmla="*/ 4301262 w 4606580"/>
                  <a:gd name="connsiteY95" fmla="*/ 1082020 h 1885123"/>
                  <a:gd name="connsiteX96" fmla="*/ 4305301 w 4606580"/>
                  <a:gd name="connsiteY96" fmla="*/ 971551 h 1885123"/>
                  <a:gd name="connsiteX97" fmla="*/ 4344953 w 4606580"/>
                  <a:gd name="connsiteY97" fmla="*/ 881271 h 1885123"/>
                  <a:gd name="connsiteX98" fmla="*/ 4449107 w 4606580"/>
                  <a:gd name="connsiteY98" fmla="*/ 740880 h 1885123"/>
                  <a:gd name="connsiteX99" fmla="*/ 4546117 w 4606580"/>
                  <a:gd name="connsiteY99" fmla="*/ 540959 h 1885123"/>
                  <a:gd name="connsiteX100" fmla="*/ 4593432 w 4606580"/>
                  <a:gd name="connsiteY100" fmla="*/ 414339 h 1885123"/>
                  <a:gd name="connsiteX101" fmla="*/ 4606580 w 4606580"/>
                  <a:gd name="connsiteY101" fmla="*/ 304801 h 1885123"/>
                  <a:gd name="connsiteX102" fmla="*/ 4569620 w 4606580"/>
                  <a:gd name="connsiteY102" fmla="*/ 130246 h 1885123"/>
                  <a:gd name="connsiteX103" fmla="*/ 4527481 w 4606580"/>
                  <a:gd name="connsiteY103" fmla="*/ 53528 h 1885123"/>
                  <a:gd name="connsiteX104" fmla="*/ 4463084 w 4606580"/>
                  <a:gd name="connsiteY104" fmla="*/ 16566 h 1885123"/>
                  <a:gd name="connsiteX105" fmla="*/ 4412457 w 4606580"/>
                  <a:gd name="connsiteY105" fmla="*/ 69057 h 1885123"/>
                  <a:gd name="connsiteX106" fmla="*/ 4367627 w 4606580"/>
                  <a:gd name="connsiteY106" fmla="*/ 146914 h 1885123"/>
                  <a:gd name="connsiteX107" fmla="*/ 4258711 w 4606580"/>
                  <a:gd name="connsiteY107" fmla="*/ 216487 h 1885123"/>
                  <a:gd name="connsiteX108" fmla="*/ 4163668 w 4606580"/>
                  <a:gd name="connsiteY108" fmla="*/ 215660 h 1885123"/>
                  <a:gd name="connsiteX109" fmla="*/ 4100513 w 4606580"/>
                  <a:gd name="connsiteY109" fmla="*/ 164307 h 1885123"/>
                  <a:gd name="connsiteX110" fmla="*/ 4069867 w 4606580"/>
                  <a:gd name="connsiteY110" fmla="*/ 96079 h 1885123"/>
                  <a:gd name="connsiteX111" fmla="*/ 4044813 w 4606580"/>
                  <a:gd name="connsiteY111" fmla="*/ 25263 h 1885123"/>
                  <a:gd name="connsiteX112" fmla="*/ 3976688 w 4606580"/>
                  <a:gd name="connsiteY112" fmla="*/ 0 h 1885123"/>
                  <a:gd name="connsiteX113" fmla="*/ 3910841 w 4606580"/>
                  <a:gd name="connsiteY113" fmla="*/ 6627 h 1885123"/>
                  <a:gd name="connsiteX0" fmla="*/ 3910841 w 4606580"/>
                  <a:gd name="connsiteY0" fmla="*/ 6627 h 1885123"/>
                  <a:gd name="connsiteX1" fmla="*/ 3724793 w 4606580"/>
                  <a:gd name="connsiteY1" fmla="*/ 137389 h 1885123"/>
                  <a:gd name="connsiteX2" fmla="*/ 3496193 w 4606580"/>
                  <a:gd name="connsiteY2" fmla="*/ 243924 h 1885123"/>
                  <a:gd name="connsiteX3" fmla="*/ 3391625 w 4606580"/>
                  <a:gd name="connsiteY3" fmla="*/ 412579 h 1885123"/>
                  <a:gd name="connsiteX4" fmla="*/ 3261588 w 4606580"/>
                  <a:gd name="connsiteY4" fmla="*/ 562804 h 1885123"/>
                  <a:gd name="connsiteX5" fmla="*/ 3151844 w 4606580"/>
                  <a:gd name="connsiteY5" fmla="*/ 600594 h 1885123"/>
                  <a:gd name="connsiteX6" fmla="*/ 3076576 w 4606580"/>
                  <a:gd name="connsiteY6" fmla="*/ 595314 h 1885123"/>
                  <a:gd name="connsiteX7" fmla="*/ 3016320 w 4606580"/>
                  <a:gd name="connsiteY7" fmla="*/ 585064 h 1885123"/>
                  <a:gd name="connsiteX8" fmla="*/ 2946746 w 4606580"/>
                  <a:gd name="connsiteY8" fmla="*/ 543340 h 1885123"/>
                  <a:gd name="connsiteX9" fmla="*/ 2845594 w 4606580"/>
                  <a:gd name="connsiteY9" fmla="*/ 554832 h 1885123"/>
                  <a:gd name="connsiteX10" fmla="*/ 2778712 w 4606580"/>
                  <a:gd name="connsiteY10" fmla="*/ 606910 h 1885123"/>
                  <a:gd name="connsiteX11" fmla="*/ 2709863 w 4606580"/>
                  <a:gd name="connsiteY11" fmla="*/ 671514 h 1885123"/>
                  <a:gd name="connsiteX12" fmla="*/ 2640289 w 4606580"/>
                  <a:gd name="connsiteY12" fmla="*/ 706300 h 1885123"/>
                  <a:gd name="connsiteX13" fmla="*/ 2578894 w 4606580"/>
                  <a:gd name="connsiteY13" fmla="*/ 721520 h 1885123"/>
                  <a:gd name="connsiteX14" fmla="*/ 2519363 w 4606580"/>
                  <a:gd name="connsiteY14" fmla="*/ 712305 h 1885123"/>
                  <a:gd name="connsiteX15" fmla="*/ 2445544 w 4606580"/>
                  <a:gd name="connsiteY15" fmla="*/ 702470 h 1885123"/>
                  <a:gd name="connsiteX16" fmla="*/ 2369344 w 4606580"/>
                  <a:gd name="connsiteY16" fmla="*/ 664370 h 1885123"/>
                  <a:gd name="connsiteX17" fmla="*/ 2222535 w 4606580"/>
                  <a:gd name="connsiteY17" fmla="*/ 567256 h 1885123"/>
                  <a:gd name="connsiteX18" fmla="*/ 2062163 w 4606580"/>
                  <a:gd name="connsiteY18" fmla="*/ 473766 h 1885123"/>
                  <a:gd name="connsiteX19" fmla="*/ 1966395 w 4606580"/>
                  <a:gd name="connsiteY19" fmla="*/ 438359 h 1885123"/>
                  <a:gd name="connsiteX20" fmla="*/ 1823624 w 4606580"/>
                  <a:gd name="connsiteY20" fmla="*/ 398602 h 1885123"/>
                  <a:gd name="connsiteX21" fmla="*/ 1724233 w 4606580"/>
                  <a:gd name="connsiteY21" fmla="*/ 443949 h 1885123"/>
                  <a:gd name="connsiteX22" fmla="*/ 1679713 w 4606580"/>
                  <a:gd name="connsiteY22" fmla="*/ 485776 h 1885123"/>
                  <a:gd name="connsiteX23" fmla="*/ 1722680 w 4606580"/>
                  <a:gd name="connsiteY23" fmla="*/ 722659 h 1885123"/>
                  <a:gd name="connsiteX24" fmla="*/ 1734172 w 4606580"/>
                  <a:gd name="connsiteY24" fmla="*/ 871331 h 1885123"/>
                  <a:gd name="connsiteX25" fmla="*/ 1701972 w 4606580"/>
                  <a:gd name="connsiteY25" fmla="*/ 916678 h 1885123"/>
                  <a:gd name="connsiteX26" fmla="*/ 1628776 w 4606580"/>
                  <a:gd name="connsiteY26" fmla="*/ 954882 h 1885123"/>
                  <a:gd name="connsiteX27" fmla="*/ 1515511 w 4606580"/>
                  <a:gd name="connsiteY27" fmla="*/ 911088 h 1885123"/>
                  <a:gd name="connsiteX28" fmla="*/ 1423988 w 4606580"/>
                  <a:gd name="connsiteY28" fmla="*/ 833439 h 1885123"/>
                  <a:gd name="connsiteX29" fmla="*/ 1320352 w 4606580"/>
                  <a:gd name="connsiteY29" fmla="*/ 723487 h 1885123"/>
                  <a:gd name="connsiteX30" fmla="*/ 1190729 w 4606580"/>
                  <a:gd name="connsiteY30" fmla="*/ 596246 h 1885123"/>
                  <a:gd name="connsiteX31" fmla="*/ 1084608 w 4606580"/>
                  <a:gd name="connsiteY31" fmla="*/ 540959 h 1885123"/>
                  <a:gd name="connsiteX32" fmla="*/ 1018554 w 4606580"/>
                  <a:gd name="connsiteY32" fmla="*/ 374375 h 1885123"/>
                  <a:gd name="connsiteX33" fmla="*/ 958920 w 4606580"/>
                  <a:gd name="connsiteY33" fmla="*/ 274984 h 1885123"/>
                  <a:gd name="connsiteX34" fmla="*/ 909224 w 4606580"/>
                  <a:gd name="connsiteY34" fmla="*/ 235227 h 1885123"/>
                  <a:gd name="connsiteX35" fmla="*/ 864394 w 4606580"/>
                  <a:gd name="connsiteY35" fmla="*/ 233364 h 1885123"/>
                  <a:gd name="connsiteX36" fmla="*/ 829711 w 4606580"/>
                  <a:gd name="connsiteY36" fmla="*/ 274984 h 1885123"/>
                  <a:gd name="connsiteX37" fmla="*/ 759620 w 4606580"/>
                  <a:gd name="connsiteY37" fmla="*/ 354807 h 1885123"/>
                  <a:gd name="connsiteX38" fmla="*/ 706507 w 4606580"/>
                  <a:gd name="connsiteY38" fmla="*/ 344143 h 1885123"/>
                  <a:gd name="connsiteX39" fmla="*/ 642110 w 4606580"/>
                  <a:gd name="connsiteY39" fmla="*/ 344143 h 1885123"/>
                  <a:gd name="connsiteX40" fmla="*/ 606598 w 4606580"/>
                  <a:gd name="connsiteY40" fmla="*/ 415788 h 1885123"/>
                  <a:gd name="connsiteX41" fmla="*/ 528638 w 4606580"/>
                  <a:gd name="connsiteY41" fmla="*/ 531020 h 1885123"/>
                  <a:gd name="connsiteX42" fmla="*/ 450471 w 4606580"/>
                  <a:gd name="connsiteY42" fmla="*/ 542926 h 1885123"/>
                  <a:gd name="connsiteX43" fmla="*/ 349112 w 4606580"/>
                  <a:gd name="connsiteY43" fmla="*/ 550070 h 1885123"/>
                  <a:gd name="connsiteX44" fmla="*/ 311944 w 4606580"/>
                  <a:gd name="connsiteY44" fmla="*/ 483395 h 1885123"/>
                  <a:gd name="connsiteX45" fmla="*/ 268874 w 4606580"/>
                  <a:gd name="connsiteY45" fmla="*/ 386074 h 1885123"/>
                  <a:gd name="connsiteX46" fmla="*/ 213485 w 4606580"/>
                  <a:gd name="connsiteY46" fmla="*/ 294862 h 1885123"/>
                  <a:gd name="connsiteX47" fmla="*/ 154678 w 4606580"/>
                  <a:gd name="connsiteY47" fmla="*/ 173210 h 1885123"/>
                  <a:gd name="connsiteX48" fmla="*/ 121445 w 4606580"/>
                  <a:gd name="connsiteY48" fmla="*/ 130970 h 1885123"/>
                  <a:gd name="connsiteX49" fmla="*/ 54459 w 4606580"/>
                  <a:gd name="connsiteY49" fmla="*/ 145775 h 1885123"/>
                  <a:gd name="connsiteX50" fmla="*/ 19051 w 4606580"/>
                  <a:gd name="connsiteY50" fmla="*/ 192675 h 1885123"/>
                  <a:gd name="connsiteX51" fmla="*/ 0 w 4606580"/>
                  <a:gd name="connsiteY51" fmla="*/ 282956 h 1885123"/>
                  <a:gd name="connsiteX52" fmla="*/ 26194 w 4606580"/>
                  <a:gd name="connsiteY52" fmla="*/ 361951 h 1885123"/>
                  <a:gd name="connsiteX53" fmla="*/ 84276 w 4606580"/>
                  <a:gd name="connsiteY53" fmla="*/ 453888 h 1885123"/>
                  <a:gd name="connsiteX54" fmla="*/ 113679 w 4606580"/>
                  <a:gd name="connsiteY54" fmla="*/ 597799 h 1885123"/>
                  <a:gd name="connsiteX55" fmla="*/ 84276 w 4606580"/>
                  <a:gd name="connsiteY55" fmla="*/ 791818 h 1885123"/>
                  <a:gd name="connsiteX56" fmla="*/ 84276 w 4606580"/>
                  <a:gd name="connsiteY56" fmla="*/ 901149 h 1885123"/>
                  <a:gd name="connsiteX57" fmla="*/ 167412 w 4606580"/>
                  <a:gd name="connsiteY57" fmla="*/ 990601 h 1885123"/>
                  <a:gd name="connsiteX58" fmla="*/ 290513 w 4606580"/>
                  <a:gd name="connsiteY58" fmla="*/ 1028701 h 1885123"/>
                  <a:gd name="connsiteX59" fmla="*/ 402328 w 4606580"/>
                  <a:gd name="connsiteY59" fmla="*/ 1040297 h 1885123"/>
                  <a:gd name="connsiteX60" fmla="*/ 479460 w 4606580"/>
                  <a:gd name="connsiteY60" fmla="*/ 1061728 h 1885123"/>
                  <a:gd name="connsiteX61" fmla="*/ 509692 w 4606580"/>
                  <a:gd name="connsiteY61" fmla="*/ 1139688 h 1885123"/>
                  <a:gd name="connsiteX62" fmla="*/ 534332 w 4606580"/>
                  <a:gd name="connsiteY62" fmla="*/ 1243841 h 1885123"/>
                  <a:gd name="connsiteX63" fmla="*/ 609808 w 4606580"/>
                  <a:gd name="connsiteY63" fmla="*/ 1287533 h 1885123"/>
                  <a:gd name="connsiteX64" fmla="*/ 697293 w 4606580"/>
                  <a:gd name="connsiteY64" fmla="*/ 1247466 h 1885123"/>
                  <a:gd name="connsiteX65" fmla="*/ 784467 w 4606580"/>
                  <a:gd name="connsiteY65" fmla="*/ 1228312 h 1885123"/>
                  <a:gd name="connsiteX66" fmla="*/ 871538 w 4606580"/>
                  <a:gd name="connsiteY66" fmla="*/ 1128506 h 1885123"/>
                  <a:gd name="connsiteX67" fmla="*/ 954882 w 4606580"/>
                  <a:gd name="connsiteY67" fmla="*/ 1052514 h 1885123"/>
                  <a:gd name="connsiteX68" fmla="*/ 1028493 w 4606580"/>
                  <a:gd name="connsiteY68" fmla="*/ 1030358 h 1885123"/>
                  <a:gd name="connsiteX69" fmla="*/ 1147763 w 4606580"/>
                  <a:gd name="connsiteY69" fmla="*/ 1052514 h 1885123"/>
                  <a:gd name="connsiteX70" fmla="*/ 1276041 w 4606580"/>
                  <a:gd name="connsiteY70" fmla="*/ 1118878 h 1885123"/>
                  <a:gd name="connsiteX71" fmla="*/ 1412909 w 4606580"/>
                  <a:gd name="connsiteY71" fmla="*/ 1148385 h 1885123"/>
                  <a:gd name="connsiteX72" fmla="*/ 1555267 w 4606580"/>
                  <a:gd name="connsiteY72" fmla="*/ 1166296 h 1885123"/>
                  <a:gd name="connsiteX73" fmla="*/ 1650207 w 4606580"/>
                  <a:gd name="connsiteY73" fmla="*/ 1278732 h 1885123"/>
                  <a:gd name="connsiteX74" fmla="*/ 1740902 w 4606580"/>
                  <a:gd name="connsiteY74" fmla="*/ 1326875 h 1885123"/>
                  <a:gd name="connsiteX75" fmla="*/ 1838636 w 4606580"/>
                  <a:gd name="connsiteY75" fmla="*/ 1347581 h 1885123"/>
                  <a:gd name="connsiteX76" fmla="*/ 1992589 w 4606580"/>
                  <a:gd name="connsiteY76" fmla="*/ 1328531 h 1885123"/>
                  <a:gd name="connsiteX77" fmla="*/ 2174806 w 4606580"/>
                  <a:gd name="connsiteY77" fmla="*/ 1274798 h 1885123"/>
                  <a:gd name="connsiteX78" fmla="*/ 2319338 w 4606580"/>
                  <a:gd name="connsiteY78" fmla="*/ 1219201 h 1885123"/>
                  <a:gd name="connsiteX79" fmla="*/ 2457761 w 4606580"/>
                  <a:gd name="connsiteY79" fmla="*/ 1156357 h 1885123"/>
                  <a:gd name="connsiteX80" fmla="*/ 2648986 w 4606580"/>
                  <a:gd name="connsiteY80" fmla="*/ 1041125 h 1885123"/>
                  <a:gd name="connsiteX81" fmla="*/ 2777780 w 4606580"/>
                  <a:gd name="connsiteY81" fmla="*/ 1030358 h 1885123"/>
                  <a:gd name="connsiteX82" fmla="*/ 2934840 w 4606580"/>
                  <a:gd name="connsiteY82" fmla="*/ 1044646 h 1885123"/>
                  <a:gd name="connsiteX83" fmla="*/ 3045827 w 4606580"/>
                  <a:gd name="connsiteY83" fmla="*/ 1081710 h 1885123"/>
                  <a:gd name="connsiteX84" fmla="*/ 3168616 w 4606580"/>
                  <a:gd name="connsiteY84" fmla="*/ 1308653 h 1885123"/>
                  <a:gd name="connsiteX85" fmla="*/ 3173793 w 4606580"/>
                  <a:gd name="connsiteY85" fmla="*/ 1589330 h 1885123"/>
                  <a:gd name="connsiteX86" fmla="*/ 3194085 w 4606580"/>
                  <a:gd name="connsiteY86" fmla="*/ 1695865 h 1885123"/>
                  <a:gd name="connsiteX87" fmla="*/ 3332405 w 4606580"/>
                  <a:gd name="connsiteY87" fmla="*/ 1844538 h 1885123"/>
                  <a:gd name="connsiteX88" fmla="*/ 3433763 w 4606580"/>
                  <a:gd name="connsiteY88" fmla="*/ 1885123 h 1885123"/>
                  <a:gd name="connsiteX89" fmla="*/ 3572911 w 4606580"/>
                  <a:gd name="connsiteY89" fmla="*/ 1865244 h 1885123"/>
                  <a:gd name="connsiteX90" fmla="*/ 3751815 w 4606580"/>
                  <a:gd name="connsiteY90" fmla="*/ 1785731 h 1885123"/>
                  <a:gd name="connsiteX91" fmla="*/ 4045226 w 4606580"/>
                  <a:gd name="connsiteY91" fmla="*/ 1698247 h 1885123"/>
                  <a:gd name="connsiteX92" fmla="*/ 4221749 w 4606580"/>
                  <a:gd name="connsiteY92" fmla="*/ 1525658 h 1885123"/>
                  <a:gd name="connsiteX93" fmla="*/ 4295776 w 4606580"/>
                  <a:gd name="connsiteY93" fmla="*/ 1390651 h 1885123"/>
                  <a:gd name="connsiteX94" fmla="*/ 4298467 w 4606580"/>
                  <a:gd name="connsiteY94" fmla="*/ 1278836 h 1885123"/>
                  <a:gd name="connsiteX95" fmla="*/ 4301262 w 4606580"/>
                  <a:gd name="connsiteY95" fmla="*/ 1082020 h 1885123"/>
                  <a:gd name="connsiteX96" fmla="*/ 4305301 w 4606580"/>
                  <a:gd name="connsiteY96" fmla="*/ 971551 h 1885123"/>
                  <a:gd name="connsiteX97" fmla="*/ 4344953 w 4606580"/>
                  <a:gd name="connsiteY97" fmla="*/ 881271 h 1885123"/>
                  <a:gd name="connsiteX98" fmla="*/ 4449107 w 4606580"/>
                  <a:gd name="connsiteY98" fmla="*/ 740880 h 1885123"/>
                  <a:gd name="connsiteX99" fmla="*/ 4546117 w 4606580"/>
                  <a:gd name="connsiteY99" fmla="*/ 540959 h 1885123"/>
                  <a:gd name="connsiteX100" fmla="*/ 4593432 w 4606580"/>
                  <a:gd name="connsiteY100" fmla="*/ 414339 h 1885123"/>
                  <a:gd name="connsiteX101" fmla="*/ 4606580 w 4606580"/>
                  <a:gd name="connsiteY101" fmla="*/ 304801 h 1885123"/>
                  <a:gd name="connsiteX102" fmla="*/ 4569620 w 4606580"/>
                  <a:gd name="connsiteY102" fmla="*/ 130246 h 1885123"/>
                  <a:gd name="connsiteX103" fmla="*/ 4527481 w 4606580"/>
                  <a:gd name="connsiteY103" fmla="*/ 53528 h 1885123"/>
                  <a:gd name="connsiteX104" fmla="*/ 4463084 w 4606580"/>
                  <a:gd name="connsiteY104" fmla="*/ 16566 h 1885123"/>
                  <a:gd name="connsiteX105" fmla="*/ 4412457 w 4606580"/>
                  <a:gd name="connsiteY105" fmla="*/ 69057 h 1885123"/>
                  <a:gd name="connsiteX106" fmla="*/ 4367627 w 4606580"/>
                  <a:gd name="connsiteY106" fmla="*/ 146914 h 1885123"/>
                  <a:gd name="connsiteX107" fmla="*/ 4258711 w 4606580"/>
                  <a:gd name="connsiteY107" fmla="*/ 216487 h 1885123"/>
                  <a:gd name="connsiteX108" fmla="*/ 4163668 w 4606580"/>
                  <a:gd name="connsiteY108" fmla="*/ 215660 h 1885123"/>
                  <a:gd name="connsiteX109" fmla="*/ 4100513 w 4606580"/>
                  <a:gd name="connsiteY109" fmla="*/ 164307 h 1885123"/>
                  <a:gd name="connsiteX110" fmla="*/ 4069867 w 4606580"/>
                  <a:gd name="connsiteY110" fmla="*/ 96079 h 1885123"/>
                  <a:gd name="connsiteX111" fmla="*/ 4044813 w 4606580"/>
                  <a:gd name="connsiteY111" fmla="*/ 25263 h 1885123"/>
                  <a:gd name="connsiteX112" fmla="*/ 3976688 w 4606580"/>
                  <a:gd name="connsiteY112" fmla="*/ 0 h 1885123"/>
                  <a:gd name="connsiteX113" fmla="*/ 3910841 w 4606580"/>
                  <a:gd name="connsiteY113" fmla="*/ 6627 h 1885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Lst>
                <a:rect l="l" t="t" r="r" b="b"/>
                <a:pathLst>
                  <a:path w="4606580" h="1885123">
                    <a:moveTo>
                      <a:pt x="3910841" y="6627"/>
                    </a:moveTo>
                    <a:lnTo>
                      <a:pt x="3724793" y="137389"/>
                    </a:lnTo>
                    <a:lnTo>
                      <a:pt x="3496193" y="243924"/>
                    </a:lnTo>
                    <a:lnTo>
                      <a:pt x="3391625" y="412579"/>
                    </a:lnTo>
                    <a:lnTo>
                      <a:pt x="3261588" y="562804"/>
                    </a:lnTo>
                    <a:lnTo>
                      <a:pt x="3151844" y="600594"/>
                    </a:lnTo>
                    <a:cubicBezTo>
                      <a:pt x="3131517" y="599628"/>
                      <a:pt x="3096903" y="596280"/>
                      <a:pt x="3076576" y="595314"/>
                    </a:cubicBezTo>
                    <a:lnTo>
                      <a:pt x="3016320" y="585064"/>
                    </a:lnTo>
                    <a:lnTo>
                      <a:pt x="2946746" y="543340"/>
                    </a:lnTo>
                    <a:cubicBezTo>
                      <a:pt x="2919379" y="553521"/>
                      <a:pt x="2872961" y="544651"/>
                      <a:pt x="2845594" y="554832"/>
                    </a:cubicBezTo>
                    <a:lnTo>
                      <a:pt x="2778712" y="606910"/>
                    </a:lnTo>
                    <a:cubicBezTo>
                      <a:pt x="2747031" y="628445"/>
                      <a:pt x="2741544" y="649979"/>
                      <a:pt x="2709863" y="671514"/>
                    </a:cubicBezTo>
                    <a:lnTo>
                      <a:pt x="2640289" y="706300"/>
                    </a:lnTo>
                    <a:cubicBezTo>
                      <a:pt x="2624587" y="706611"/>
                      <a:pt x="2594596" y="721209"/>
                      <a:pt x="2578894" y="721520"/>
                    </a:cubicBezTo>
                    <a:lnTo>
                      <a:pt x="2519363" y="712305"/>
                    </a:lnTo>
                    <a:cubicBezTo>
                      <a:pt x="2491668" y="710476"/>
                      <a:pt x="2470547" y="710459"/>
                      <a:pt x="2445544" y="702470"/>
                    </a:cubicBezTo>
                    <a:cubicBezTo>
                      <a:pt x="2420541" y="694481"/>
                      <a:pt x="2411275" y="685715"/>
                      <a:pt x="2369344" y="664370"/>
                    </a:cubicBezTo>
                    <a:cubicBezTo>
                      <a:pt x="2320408" y="631999"/>
                      <a:pt x="2273732" y="599023"/>
                      <a:pt x="2222535" y="567256"/>
                    </a:cubicBezTo>
                    <a:cubicBezTo>
                      <a:pt x="2171338" y="535489"/>
                      <a:pt x="2115620" y="504929"/>
                      <a:pt x="2062163" y="473766"/>
                    </a:cubicBezTo>
                    <a:lnTo>
                      <a:pt x="1966395" y="438359"/>
                    </a:lnTo>
                    <a:lnTo>
                      <a:pt x="1823624" y="398602"/>
                    </a:lnTo>
                    <a:lnTo>
                      <a:pt x="1724233" y="443949"/>
                    </a:lnTo>
                    <a:lnTo>
                      <a:pt x="1679713" y="485776"/>
                    </a:lnTo>
                    <a:lnTo>
                      <a:pt x="1722680" y="722659"/>
                    </a:lnTo>
                    <a:lnTo>
                      <a:pt x="1734172" y="871331"/>
                    </a:lnTo>
                    <a:lnTo>
                      <a:pt x="1701972" y="916678"/>
                    </a:lnTo>
                    <a:cubicBezTo>
                      <a:pt x="1678367" y="914331"/>
                      <a:pt x="1652381" y="957229"/>
                      <a:pt x="1628776" y="954882"/>
                    </a:cubicBezTo>
                    <a:lnTo>
                      <a:pt x="1515511" y="911088"/>
                    </a:lnTo>
                    <a:cubicBezTo>
                      <a:pt x="1483416" y="878855"/>
                      <a:pt x="1456083" y="865672"/>
                      <a:pt x="1423988" y="833439"/>
                    </a:cubicBezTo>
                    <a:lnTo>
                      <a:pt x="1320352" y="723487"/>
                    </a:lnTo>
                    <a:lnTo>
                      <a:pt x="1190729" y="596246"/>
                    </a:lnTo>
                    <a:lnTo>
                      <a:pt x="1084608" y="540959"/>
                    </a:lnTo>
                    <a:lnTo>
                      <a:pt x="1018554" y="374375"/>
                    </a:lnTo>
                    <a:lnTo>
                      <a:pt x="958920" y="274984"/>
                    </a:lnTo>
                    <a:lnTo>
                      <a:pt x="909224" y="235227"/>
                    </a:lnTo>
                    <a:cubicBezTo>
                      <a:pt x="899043" y="240956"/>
                      <a:pt x="874575" y="227635"/>
                      <a:pt x="864394" y="233364"/>
                    </a:cubicBezTo>
                    <a:lnTo>
                      <a:pt x="829711" y="274984"/>
                    </a:lnTo>
                    <a:cubicBezTo>
                      <a:pt x="807141" y="286511"/>
                      <a:pt x="782190" y="343280"/>
                      <a:pt x="759620" y="354807"/>
                    </a:cubicBezTo>
                    <a:lnTo>
                      <a:pt x="706507" y="344143"/>
                    </a:lnTo>
                    <a:lnTo>
                      <a:pt x="642110" y="344143"/>
                    </a:lnTo>
                    <a:lnTo>
                      <a:pt x="606598" y="415788"/>
                    </a:lnTo>
                    <a:cubicBezTo>
                      <a:pt x="586168" y="432767"/>
                      <a:pt x="549068" y="514041"/>
                      <a:pt x="528638" y="531020"/>
                    </a:cubicBezTo>
                    <a:lnTo>
                      <a:pt x="450471" y="542926"/>
                    </a:lnTo>
                    <a:lnTo>
                      <a:pt x="349112" y="550070"/>
                    </a:lnTo>
                    <a:cubicBezTo>
                      <a:pt x="332754" y="526258"/>
                      <a:pt x="328302" y="507207"/>
                      <a:pt x="311944" y="483395"/>
                    </a:cubicBezTo>
                    <a:lnTo>
                      <a:pt x="268874" y="386074"/>
                    </a:lnTo>
                    <a:lnTo>
                      <a:pt x="213485" y="294862"/>
                    </a:lnTo>
                    <a:lnTo>
                      <a:pt x="154678" y="173210"/>
                    </a:lnTo>
                    <a:cubicBezTo>
                      <a:pt x="135663" y="167861"/>
                      <a:pt x="140460" y="136319"/>
                      <a:pt x="121445" y="130970"/>
                    </a:cubicBezTo>
                    <a:lnTo>
                      <a:pt x="54459" y="145775"/>
                    </a:lnTo>
                    <a:lnTo>
                      <a:pt x="19051" y="192675"/>
                    </a:lnTo>
                    <a:lnTo>
                      <a:pt x="0" y="282956"/>
                    </a:lnTo>
                    <a:cubicBezTo>
                      <a:pt x="7144" y="299763"/>
                      <a:pt x="19050" y="345144"/>
                      <a:pt x="26194" y="361951"/>
                    </a:cubicBezTo>
                    <a:lnTo>
                      <a:pt x="84276" y="453888"/>
                    </a:lnTo>
                    <a:lnTo>
                      <a:pt x="113679" y="597799"/>
                    </a:lnTo>
                    <a:lnTo>
                      <a:pt x="84276" y="791818"/>
                    </a:lnTo>
                    <a:lnTo>
                      <a:pt x="84276" y="901149"/>
                    </a:lnTo>
                    <a:lnTo>
                      <a:pt x="167412" y="990601"/>
                    </a:lnTo>
                    <a:cubicBezTo>
                      <a:pt x="210033" y="999332"/>
                      <a:pt x="247892" y="1019970"/>
                      <a:pt x="290513" y="1028701"/>
                    </a:cubicBezTo>
                    <a:lnTo>
                      <a:pt x="402328" y="1040297"/>
                    </a:lnTo>
                    <a:lnTo>
                      <a:pt x="479460" y="1061728"/>
                    </a:lnTo>
                    <a:lnTo>
                      <a:pt x="509692" y="1139688"/>
                    </a:lnTo>
                    <a:lnTo>
                      <a:pt x="534332" y="1243841"/>
                    </a:lnTo>
                    <a:lnTo>
                      <a:pt x="609808" y="1287533"/>
                    </a:lnTo>
                    <a:lnTo>
                      <a:pt x="697293" y="1247466"/>
                    </a:lnTo>
                    <a:lnTo>
                      <a:pt x="784467" y="1228312"/>
                    </a:lnTo>
                    <a:lnTo>
                      <a:pt x="871538" y="1128506"/>
                    </a:lnTo>
                    <a:cubicBezTo>
                      <a:pt x="905669" y="1107144"/>
                      <a:pt x="920751" y="1073876"/>
                      <a:pt x="954882" y="1052514"/>
                    </a:cubicBezTo>
                    <a:lnTo>
                      <a:pt x="1028493" y="1030358"/>
                    </a:lnTo>
                    <a:cubicBezTo>
                      <a:pt x="1069837" y="1044093"/>
                      <a:pt x="1106419" y="1038779"/>
                      <a:pt x="1147763" y="1052514"/>
                    </a:cubicBezTo>
                    <a:lnTo>
                      <a:pt x="1276041" y="1118878"/>
                    </a:lnTo>
                    <a:lnTo>
                      <a:pt x="1412909" y="1148385"/>
                    </a:lnTo>
                    <a:lnTo>
                      <a:pt x="1555267" y="1166296"/>
                    </a:lnTo>
                    <a:cubicBezTo>
                      <a:pt x="1587707" y="1197425"/>
                      <a:pt x="1617767" y="1247603"/>
                      <a:pt x="1650207" y="1278732"/>
                    </a:cubicBezTo>
                    <a:lnTo>
                      <a:pt x="1740902" y="1326875"/>
                    </a:lnTo>
                    <a:lnTo>
                      <a:pt x="1838636" y="1347581"/>
                    </a:lnTo>
                    <a:lnTo>
                      <a:pt x="1992589" y="1328531"/>
                    </a:lnTo>
                    <a:lnTo>
                      <a:pt x="2174806" y="1274798"/>
                    </a:lnTo>
                    <a:cubicBezTo>
                      <a:pt x="2228540" y="1249916"/>
                      <a:pt x="2265604" y="1244083"/>
                      <a:pt x="2319338" y="1219201"/>
                    </a:cubicBezTo>
                    <a:lnTo>
                      <a:pt x="2457761" y="1156357"/>
                    </a:lnTo>
                    <a:lnTo>
                      <a:pt x="2648986" y="1041125"/>
                    </a:lnTo>
                    <a:lnTo>
                      <a:pt x="2777780" y="1030358"/>
                    </a:lnTo>
                    <a:lnTo>
                      <a:pt x="2934840" y="1044646"/>
                    </a:lnTo>
                    <a:lnTo>
                      <a:pt x="3045827" y="1081710"/>
                    </a:lnTo>
                    <a:lnTo>
                      <a:pt x="3168616" y="1308653"/>
                    </a:lnTo>
                    <a:cubicBezTo>
                      <a:pt x="3170342" y="1402212"/>
                      <a:pt x="3172067" y="1495771"/>
                      <a:pt x="3173793" y="1589330"/>
                    </a:cubicBezTo>
                    <a:lnTo>
                      <a:pt x="3194085" y="1695865"/>
                    </a:lnTo>
                    <a:lnTo>
                      <a:pt x="3332405" y="1844538"/>
                    </a:lnTo>
                    <a:lnTo>
                      <a:pt x="3433763" y="1885123"/>
                    </a:lnTo>
                    <a:lnTo>
                      <a:pt x="3572911" y="1865244"/>
                    </a:lnTo>
                    <a:lnTo>
                      <a:pt x="3751815" y="1785731"/>
                    </a:lnTo>
                    <a:lnTo>
                      <a:pt x="4045226" y="1698247"/>
                    </a:lnTo>
                    <a:lnTo>
                      <a:pt x="4221749" y="1525658"/>
                    </a:lnTo>
                    <a:cubicBezTo>
                      <a:pt x="4232931" y="1489387"/>
                      <a:pt x="4284594" y="1426922"/>
                      <a:pt x="4295776" y="1390651"/>
                    </a:cubicBezTo>
                    <a:lnTo>
                      <a:pt x="4298467" y="1278836"/>
                    </a:lnTo>
                    <a:cubicBezTo>
                      <a:pt x="4299399" y="1213231"/>
                      <a:pt x="4300330" y="1147625"/>
                      <a:pt x="4301262" y="1082020"/>
                    </a:cubicBezTo>
                    <a:cubicBezTo>
                      <a:pt x="4304989" y="1061866"/>
                      <a:pt x="4301574" y="991705"/>
                      <a:pt x="4305301" y="971551"/>
                    </a:cubicBezTo>
                    <a:lnTo>
                      <a:pt x="4344953" y="881271"/>
                    </a:lnTo>
                    <a:cubicBezTo>
                      <a:pt x="4385227" y="834474"/>
                      <a:pt x="4415580" y="797599"/>
                      <a:pt x="4449107" y="740880"/>
                    </a:cubicBezTo>
                    <a:cubicBezTo>
                      <a:pt x="4482634" y="684161"/>
                      <a:pt x="4524841" y="593001"/>
                      <a:pt x="4546117" y="540959"/>
                    </a:cubicBezTo>
                    <a:cubicBezTo>
                      <a:pt x="4556332" y="503515"/>
                      <a:pt x="4583217" y="451783"/>
                      <a:pt x="4593432" y="414339"/>
                    </a:cubicBezTo>
                    <a:lnTo>
                      <a:pt x="4606580" y="304801"/>
                    </a:lnTo>
                    <a:lnTo>
                      <a:pt x="4569620" y="130246"/>
                    </a:lnTo>
                    <a:lnTo>
                      <a:pt x="4527481" y="53528"/>
                    </a:lnTo>
                    <a:lnTo>
                      <a:pt x="4463084" y="16566"/>
                    </a:lnTo>
                    <a:cubicBezTo>
                      <a:pt x="4443827" y="39619"/>
                      <a:pt x="4431714" y="46004"/>
                      <a:pt x="4412457" y="69057"/>
                    </a:cubicBezTo>
                    <a:lnTo>
                      <a:pt x="4367627" y="146914"/>
                    </a:lnTo>
                    <a:lnTo>
                      <a:pt x="4258711" y="216487"/>
                    </a:lnTo>
                    <a:lnTo>
                      <a:pt x="4163668" y="215660"/>
                    </a:lnTo>
                    <a:cubicBezTo>
                      <a:pt x="4146585" y="191399"/>
                      <a:pt x="4117596" y="188568"/>
                      <a:pt x="4100513" y="164307"/>
                    </a:cubicBezTo>
                    <a:lnTo>
                      <a:pt x="4069867" y="96079"/>
                    </a:lnTo>
                    <a:lnTo>
                      <a:pt x="4044813" y="25263"/>
                    </a:lnTo>
                    <a:cubicBezTo>
                      <a:pt x="4017342" y="23192"/>
                      <a:pt x="4004159" y="2071"/>
                      <a:pt x="3976688" y="0"/>
                    </a:cubicBezTo>
                    <a:lnTo>
                      <a:pt x="3910841" y="6627"/>
                    </a:lnTo>
                    <a:close/>
                  </a:path>
                </a:pathLst>
              </a:custGeom>
              <a:solidFill>
                <a:srgbClr val="FF6600">
                  <a:alpha val="40000"/>
                </a:srgbClr>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18" name="Freeform 17"/>
              <p:cNvSpPr/>
              <p:nvPr/>
            </p:nvSpPr>
            <p:spPr>
              <a:xfrm>
                <a:off x="7029391" y="4408801"/>
                <a:ext cx="971768" cy="1040494"/>
              </a:xfrm>
              <a:custGeom>
                <a:avLst/>
                <a:gdLst>
                  <a:gd name="connsiteX0" fmla="*/ 646043 w 1053548"/>
                  <a:gd name="connsiteY0" fmla="*/ 0 h 1133061"/>
                  <a:gd name="connsiteX1" fmla="*/ 467139 w 1053548"/>
                  <a:gd name="connsiteY1" fmla="*/ 168965 h 1133061"/>
                  <a:gd name="connsiteX2" fmla="*/ 268356 w 1053548"/>
                  <a:gd name="connsiteY2" fmla="*/ 298174 h 1133061"/>
                  <a:gd name="connsiteX3" fmla="*/ 49695 w 1053548"/>
                  <a:gd name="connsiteY3" fmla="*/ 347870 h 1133061"/>
                  <a:gd name="connsiteX4" fmla="*/ 0 w 1053548"/>
                  <a:gd name="connsiteY4" fmla="*/ 397565 h 1133061"/>
                  <a:gd name="connsiteX5" fmla="*/ 69574 w 1053548"/>
                  <a:gd name="connsiteY5" fmla="*/ 496957 h 1133061"/>
                  <a:gd name="connsiteX6" fmla="*/ 159026 w 1053548"/>
                  <a:gd name="connsiteY6" fmla="*/ 626165 h 1133061"/>
                  <a:gd name="connsiteX7" fmla="*/ 119269 w 1053548"/>
                  <a:gd name="connsiteY7" fmla="*/ 834887 h 1133061"/>
                  <a:gd name="connsiteX8" fmla="*/ 139148 w 1053548"/>
                  <a:gd name="connsiteY8" fmla="*/ 944217 h 1133061"/>
                  <a:gd name="connsiteX9" fmla="*/ 178904 w 1053548"/>
                  <a:gd name="connsiteY9" fmla="*/ 1063487 h 1133061"/>
                  <a:gd name="connsiteX10" fmla="*/ 248478 w 1053548"/>
                  <a:gd name="connsiteY10" fmla="*/ 1133061 h 1133061"/>
                  <a:gd name="connsiteX11" fmla="*/ 447261 w 1053548"/>
                  <a:gd name="connsiteY11" fmla="*/ 1103244 h 1133061"/>
                  <a:gd name="connsiteX12" fmla="*/ 616226 w 1053548"/>
                  <a:gd name="connsiteY12" fmla="*/ 1053548 h 1133061"/>
                  <a:gd name="connsiteX13" fmla="*/ 785191 w 1053548"/>
                  <a:gd name="connsiteY13" fmla="*/ 1013791 h 1133061"/>
                  <a:gd name="connsiteX14" fmla="*/ 904461 w 1053548"/>
                  <a:gd name="connsiteY14" fmla="*/ 934278 h 1133061"/>
                  <a:gd name="connsiteX15" fmla="*/ 1013791 w 1053548"/>
                  <a:gd name="connsiteY15" fmla="*/ 795131 h 1133061"/>
                  <a:gd name="connsiteX16" fmla="*/ 1053548 w 1053548"/>
                  <a:gd name="connsiteY16" fmla="*/ 626165 h 1133061"/>
                  <a:gd name="connsiteX17" fmla="*/ 1053548 w 1053548"/>
                  <a:gd name="connsiteY17" fmla="*/ 467139 h 1133061"/>
                  <a:gd name="connsiteX18" fmla="*/ 983974 w 1053548"/>
                  <a:gd name="connsiteY18" fmla="*/ 318052 h 1133061"/>
                  <a:gd name="connsiteX19" fmla="*/ 884582 w 1053548"/>
                  <a:gd name="connsiteY19" fmla="*/ 248478 h 1133061"/>
                  <a:gd name="connsiteX20" fmla="*/ 765313 w 1053548"/>
                  <a:gd name="connsiteY20" fmla="*/ 168965 h 1133061"/>
                  <a:gd name="connsiteX21" fmla="*/ 745435 w 1053548"/>
                  <a:gd name="connsiteY21" fmla="*/ 89452 h 1133061"/>
                  <a:gd name="connsiteX22" fmla="*/ 725556 w 1053548"/>
                  <a:gd name="connsiteY22" fmla="*/ 9939 h 1133061"/>
                  <a:gd name="connsiteX23" fmla="*/ 646043 w 1053548"/>
                  <a:gd name="connsiteY23" fmla="*/ 0 h 1133061"/>
                  <a:gd name="connsiteX0" fmla="*/ 646043 w 1053548"/>
                  <a:gd name="connsiteY0" fmla="*/ 0 h 1133061"/>
                  <a:gd name="connsiteX1" fmla="*/ 467139 w 1053548"/>
                  <a:gd name="connsiteY1" fmla="*/ 168965 h 1133061"/>
                  <a:gd name="connsiteX2" fmla="*/ 268356 w 1053548"/>
                  <a:gd name="connsiteY2" fmla="*/ 298174 h 1133061"/>
                  <a:gd name="connsiteX3" fmla="*/ 49695 w 1053548"/>
                  <a:gd name="connsiteY3" fmla="*/ 347870 h 1133061"/>
                  <a:gd name="connsiteX4" fmla="*/ 0 w 1053548"/>
                  <a:gd name="connsiteY4" fmla="*/ 397565 h 1133061"/>
                  <a:gd name="connsiteX5" fmla="*/ 69574 w 1053548"/>
                  <a:gd name="connsiteY5" fmla="*/ 496957 h 1133061"/>
                  <a:gd name="connsiteX6" fmla="*/ 123307 w 1053548"/>
                  <a:gd name="connsiteY6" fmla="*/ 576159 h 1133061"/>
                  <a:gd name="connsiteX7" fmla="*/ 119269 w 1053548"/>
                  <a:gd name="connsiteY7" fmla="*/ 834887 h 1133061"/>
                  <a:gd name="connsiteX8" fmla="*/ 139148 w 1053548"/>
                  <a:gd name="connsiteY8" fmla="*/ 944217 h 1133061"/>
                  <a:gd name="connsiteX9" fmla="*/ 178904 w 1053548"/>
                  <a:gd name="connsiteY9" fmla="*/ 1063487 h 1133061"/>
                  <a:gd name="connsiteX10" fmla="*/ 248478 w 1053548"/>
                  <a:gd name="connsiteY10" fmla="*/ 1133061 h 1133061"/>
                  <a:gd name="connsiteX11" fmla="*/ 447261 w 1053548"/>
                  <a:gd name="connsiteY11" fmla="*/ 1103244 h 1133061"/>
                  <a:gd name="connsiteX12" fmla="*/ 616226 w 1053548"/>
                  <a:gd name="connsiteY12" fmla="*/ 1053548 h 1133061"/>
                  <a:gd name="connsiteX13" fmla="*/ 785191 w 1053548"/>
                  <a:gd name="connsiteY13" fmla="*/ 1013791 h 1133061"/>
                  <a:gd name="connsiteX14" fmla="*/ 904461 w 1053548"/>
                  <a:gd name="connsiteY14" fmla="*/ 934278 h 1133061"/>
                  <a:gd name="connsiteX15" fmla="*/ 1013791 w 1053548"/>
                  <a:gd name="connsiteY15" fmla="*/ 795131 h 1133061"/>
                  <a:gd name="connsiteX16" fmla="*/ 1053548 w 1053548"/>
                  <a:gd name="connsiteY16" fmla="*/ 626165 h 1133061"/>
                  <a:gd name="connsiteX17" fmla="*/ 1053548 w 1053548"/>
                  <a:gd name="connsiteY17" fmla="*/ 467139 h 1133061"/>
                  <a:gd name="connsiteX18" fmla="*/ 983974 w 1053548"/>
                  <a:gd name="connsiteY18" fmla="*/ 318052 h 1133061"/>
                  <a:gd name="connsiteX19" fmla="*/ 884582 w 1053548"/>
                  <a:gd name="connsiteY19" fmla="*/ 248478 h 1133061"/>
                  <a:gd name="connsiteX20" fmla="*/ 765313 w 1053548"/>
                  <a:gd name="connsiteY20" fmla="*/ 168965 h 1133061"/>
                  <a:gd name="connsiteX21" fmla="*/ 745435 w 1053548"/>
                  <a:gd name="connsiteY21" fmla="*/ 89452 h 1133061"/>
                  <a:gd name="connsiteX22" fmla="*/ 725556 w 1053548"/>
                  <a:gd name="connsiteY22" fmla="*/ 9939 h 1133061"/>
                  <a:gd name="connsiteX23" fmla="*/ 646043 w 1053548"/>
                  <a:gd name="connsiteY23" fmla="*/ 0 h 1133061"/>
                  <a:gd name="connsiteX0" fmla="*/ 646043 w 1053548"/>
                  <a:gd name="connsiteY0" fmla="*/ 0 h 1133061"/>
                  <a:gd name="connsiteX1" fmla="*/ 467139 w 1053548"/>
                  <a:gd name="connsiteY1" fmla="*/ 168965 h 1133061"/>
                  <a:gd name="connsiteX2" fmla="*/ 268356 w 1053548"/>
                  <a:gd name="connsiteY2" fmla="*/ 298174 h 1133061"/>
                  <a:gd name="connsiteX3" fmla="*/ 49695 w 1053548"/>
                  <a:gd name="connsiteY3" fmla="*/ 347870 h 1133061"/>
                  <a:gd name="connsiteX4" fmla="*/ 0 w 1053548"/>
                  <a:gd name="connsiteY4" fmla="*/ 397565 h 1133061"/>
                  <a:gd name="connsiteX5" fmla="*/ 69574 w 1053548"/>
                  <a:gd name="connsiteY5" fmla="*/ 496957 h 1133061"/>
                  <a:gd name="connsiteX6" fmla="*/ 123307 w 1053548"/>
                  <a:gd name="connsiteY6" fmla="*/ 576159 h 1133061"/>
                  <a:gd name="connsiteX7" fmla="*/ 143703 w 1053548"/>
                  <a:gd name="connsiteY7" fmla="*/ 667268 h 1133061"/>
                  <a:gd name="connsiteX8" fmla="*/ 119269 w 1053548"/>
                  <a:gd name="connsiteY8" fmla="*/ 834887 h 1133061"/>
                  <a:gd name="connsiteX9" fmla="*/ 139148 w 1053548"/>
                  <a:gd name="connsiteY9" fmla="*/ 944217 h 1133061"/>
                  <a:gd name="connsiteX10" fmla="*/ 178904 w 1053548"/>
                  <a:gd name="connsiteY10" fmla="*/ 1063487 h 1133061"/>
                  <a:gd name="connsiteX11" fmla="*/ 248478 w 1053548"/>
                  <a:gd name="connsiteY11" fmla="*/ 1133061 h 1133061"/>
                  <a:gd name="connsiteX12" fmla="*/ 447261 w 1053548"/>
                  <a:gd name="connsiteY12" fmla="*/ 1103244 h 1133061"/>
                  <a:gd name="connsiteX13" fmla="*/ 616226 w 1053548"/>
                  <a:gd name="connsiteY13" fmla="*/ 1053548 h 1133061"/>
                  <a:gd name="connsiteX14" fmla="*/ 785191 w 1053548"/>
                  <a:gd name="connsiteY14" fmla="*/ 1013791 h 1133061"/>
                  <a:gd name="connsiteX15" fmla="*/ 904461 w 1053548"/>
                  <a:gd name="connsiteY15" fmla="*/ 934278 h 1133061"/>
                  <a:gd name="connsiteX16" fmla="*/ 1013791 w 1053548"/>
                  <a:gd name="connsiteY16" fmla="*/ 795131 h 1133061"/>
                  <a:gd name="connsiteX17" fmla="*/ 1053548 w 1053548"/>
                  <a:gd name="connsiteY17" fmla="*/ 626165 h 1133061"/>
                  <a:gd name="connsiteX18" fmla="*/ 1053548 w 1053548"/>
                  <a:gd name="connsiteY18" fmla="*/ 467139 h 1133061"/>
                  <a:gd name="connsiteX19" fmla="*/ 983974 w 1053548"/>
                  <a:gd name="connsiteY19" fmla="*/ 318052 h 1133061"/>
                  <a:gd name="connsiteX20" fmla="*/ 884582 w 1053548"/>
                  <a:gd name="connsiteY20" fmla="*/ 248478 h 1133061"/>
                  <a:gd name="connsiteX21" fmla="*/ 765313 w 1053548"/>
                  <a:gd name="connsiteY21" fmla="*/ 168965 h 1133061"/>
                  <a:gd name="connsiteX22" fmla="*/ 745435 w 1053548"/>
                  <a:gd name="connsiteY22" fmla="*/ 89452 h 1133061"/>
                  <a:gd name="connsiteX23" fmla="*/ 725556 w 1053548"/>
                  <a:gd name="connsiteY23" fmla="*/ 9939 h 1133061"/>
                  <a:gd name="connsiteX24" fmla="*/ 646043 w 1053548"/>
                  <a:gd name="connsiteY24" fmla="*/ 0 h 1133061"/>
                  <a:gd name="connsiteX0" fmla="*/ 646043 w 1053548"/>
                  <a:gd name="connsiteY0" fmla="*/ 0 h 1133061"/>
                  <a:gd name="connsiteX1" fmla="*/ 467139 w 1053548"/>
                  <a:gd name="connsiteY1" fmla="*/ 168965 h 1133061"/>
                  <a:gd name="connsiteX2" fmla="*/ 268356 w 1053548"/>
                  <a:gd name="connsiteY2" fmla="*/ 298174 h 1133061"/>
                  <a:gd name="connsiteX3" fmla="*/ 49695 w 1053548"/>
                  <a:gd name="connsiteY3" fmla="*/ 347870 h 1133061"/>
                  <a:gd name="connsiteX4" fmla="*/ 0 w 1053548"/>
                  <a:gd name="connsiteY4" fmla="*/ 397565 h 1133061"/>
                  <a:gd name="connsiteX5" fmla="*/ 69574 w 1053548"/>
                  <a:gd name="connsiteY5" fmla="*/ 496957 h 1133061"/>
                  <a:gd name="connsiteX6" fmla="*/ 123307 w 1053548"/>
                  <a:gd name="connsiteY6" fmla="*/ 576159 h 1133061"/>
                  <a:gd name="connsiteX7" fmla="*/ 143703 w 1053548"/>
                  <a:gd name="connsiteY7" fmla="*/ 667268 h 1133061"/>
                  <a:gd name="connsiteX8" fmla="*/ 119269 w 1053548"/>
                  <a:gd name="connsiteY8" fmla="*/ 834887 h 1133061"/>
                  <a:gd name="connsiteX9" fmla="*/ 129623 w 1053548"/>
                  <a:gd name="connsiteY9" fmla="*/ 946598 h 1133061"/>
                  <a:gd name="connsiteX10" fmla="*/ 178904 w 1053548"/>
                  <a:gd name="connsiteY10" fmla="*/ 1063487 h 1133061"/>
                  <a:gd name="connsiteX11" fmla="*/ 248478 w 1053548"/>
                  <a:gd name="connsiteY11" fmla="*/ 1133061 h 1133061"/>
                  <a:gd name="connsiteX12" fmla="*/ 447261 w 1053548"/>
                  <a:gd name="connsiteY12" fmla="*/ 1103244 h 1133061"/>
                  <a:gd name="connsiteX13" fmla="*/ 616226 w 1053548"/>
                  <a:gd name="connsiteY13" fmla="*/ 1053548 h 1133061"/>
                  <a:gd name="connsiteX14" fmla="*/ 785191 w 1053548"/>
                  <a:gd name="connsiteY14" fmla="*/ 1013791 h 1133061"/>
                  <a:gd name="connsiteX15" fmla="*/ 904461 w 1053548"/>
                  <a:gd name="connsiteY15" fmla="*/ 934278 h 1133061"/>
                  <a:gd name="connsiteX16" fmla="*/ 1013791 w 1053548"/>
                  <a:gd name="connsiteY16" fmla="*/ 795131 h 1133061"/>
                  <a:gd name="connsiteX17" fmla="*/ 1053548 w 1053548"/>
                  <a:gd name="connsiteY17" fmla="*/ 626165 h 1133061"/>
                  <a:gd name="connsiteX18" fmla="*/ 1053548 w 1053548"/>
                  <a:gd name="connsiteY18" fmla="*/ 467139 h 1133061"/>
                  <a:gd name="connsiteX19" fmla="*/ 983974 w 1053548"/>
                  <a:gd name="connsiteY19" fmla="*/ 318052 h 1133061"/>
                  <a:gd name="connsiteX20" fmla="*/ 884582 w 1053548"/>
                  <a:gd name="connsiteY20" fmla="*/ 248478 h 1133061"/>
                  <a:gd name="connsiteX21" fmla="*/ 765313 w 1053548"/>
                  <a:gd name="connsiteY21" fmla="*/ 168965 h 1133061"/>
                  <a:gd name="connsiteX22" fmla="*/ 745435 w 1053548"/>
                  <a:gd name="connsiteY22" fmla="*/ 89452 h 1133061"/>
                  <a:gd name="connsiteX23" fmla="*/ 725556 w 1053548"/>
                  <a:gd name="connsiteY23" fmla="*/ 9939 h 1133061"/>
                  <a:gd name="connsiteX24" fmla="*/ 646043 w 1053548"/>
                  <a:gd name="connsiteY24" fmla="*/ 0 h 1133061"/>
                  <a:gd name="connsiteX0" fmla="*/ 646043 w 1053548"/>
                  <a:gd name="connsiteY0" fmla="*/ 0 h 1140205"/>
                  <a:gd name="connsiteX1" fmla="*/ 467139 w 1053548"/>
                  <a:gd name="connsiteY1" fmla="*/ 168965 h 1140205"/>
                  <a:gd name="connsiteX2" fmla="*/ 268356 w 1053548"/>
                  <a:gd name="connsiteY2" fmla="*/ 298174 h 1140205"/>
                  <a:gd name="connsiteX3" fmla="*/ 49695 w 1053548"/>
                  <a:gd name="connsiteY3" fmla="*/ 347870 h 1140205"/>
                  <a:gd name="connsiteX4" fmla="*/ 0 w 1053548"/>
                  <a:gd name="connsiteY4" fmla="*/ 397565 h 1140205"/>
                  <a:gd name="connsiteX5" fmla="*/ 69574 w 1053548"/>
                  <a:gd name="connsiteY5" fmla="*/ 496957 h 1140205"/>
                  <a:gd name="connsiteX6" fmla="*/ 123307 w 1053548"/>
                  <a:gd name="connsiteY6" fmla="*/ 576159 h 1140205"/>
                  <a:gd name="connsiteX7" fmla="*/ 143703 w 1053548"/>
                  <a:gd name="connsiteY7" fmla="*/ 667268 h 1140205"/>
                  <a:gd name="connsiteX8" fmla="*/ 119269 w 1053548"/>
                  <a:gd name="connsiteY8" fmla="*/ 834887 h 1140205"/>
                  <a:gd name="connsiteX9" fmla="*/ 129623 w 1053548"/>
                  <a:gd name="connsiteY9" fmla="*/ 946598 h 1140205"/>
                  <a:gd name="connsiteX10" fmla="*/ 178904 w 1053548"/>
                  <a:gd name="connsiteY10" fmla="*/ 1063487 h 1140205"/>
                  <a:gd name="connsiteX11" fmla="*/ 238953 w 1053548"/>
                  <a:gd name="connsiteY11" fmla="*/ 1140205 h 1140205"/>
                  <a:gd name="connsiteX12" fmla="*/ 447261 w 1053548"/>
                  <a:gd name="connsiteY12" fmla="*/ 1103244 h 1140205"/>
                  <a:gd name="connsiteX13" fmla="*/ 616226 w 1053548"/>
                  <a:gd name="connsiteY13" fmla="*/ 1053548 h 1140205"/>
                  <a:gd name="connsiteX14" fmla="*/ 785191 w 1053548"/>
                  <a:gd name="connsiteY14" fmla="*/ 1013791 h 1140205"/>
                  <a:gd name="connsiteX15" fmla="*/ 904461 w 1053548"/>
                  <a:gd name="connsiteY15" fmla="*/ 934278 h 1140205"/>
                  <a:gd name="connsiteX16" fmla="*/ 1013791 w 1053548"/>
                  <a:gd name="connsiteY16" fmla="*/ 795131 h 1140205"/>
                  <a:gd name="connsiteX17" fmla="*/ 1053548 w 1053548"/>
                  <a:gd name="connsiteY17" fmla="*/ 626165 h 1140205"/>
                  <a:gd name="connsiteX18" fmla="*/ 1053548 w 1053548"/>
                  <a:gd name="connsiteY18" fmla="*/ 467139 h 1140205"/>
                  <a:gd name="connsiteX19" fmla="*/ 983974 w 1053548"/>
                  <a:gd name="connsiteY19" fmla="*/ 318052 h 1140205"/>
                  <a:gd name="connsiteX20" fmla="*/ 884582 w 1053548"/>
                  <a:gd name="connsiteY20" fmla="*/ 248478 h 1140205"/>
                  <a:gd name="connsiteX21" fmla="*/ 765313 w 1053548"/>
                  <a:gd name="connsiteY21" fmla="*/ 168965 h 1140205"/>
                  <a:gd name="connsiteX22" fmla="*/ 745435 w 1053548"/>
                  <a:gd name="connsiteY22" fmla="*/ 89452 h 1140205"/>
                  <a:gd name="connsiteX23" fmla="*/ 725556 w 1053548"/>
                  <a:gd name="connsiteY23" fmla="*/ 9939 h 1140205"/>
                  <a:gd name="connsiteX24" fmla="*/ 646043 w 1053548"/>
                  <a:gd name="connsiteY24" fmla="*/ 0 h 1140205"/>
                  <a:gd name="connsiteX0" fmla="*/ 646043 w 1053548"/>
                  <a:gd name="connsiteY0" fmla="*/ 0 h 1156104"/>
                  <a:gd name="connsiteX1" fmla="*/ 467139 w 1053548"/>
                  <a:gd name="connsiteY1" fmla="*/ 168965 h 1156104"/>
                  <a:gd name="connsiteX2" fmla="*/ 268356 w 1053548"/>
                  <a:gd name="connsiteY2" fmla="*/ 298174 h 1156104"/>
                  <a:gd name="connsiteX3" fmla="*/ 49695 w 1053548"/>
                  <a:gd name="connsiteY3" fmla="*/ 347870 h 1156104"/>
                  <a:gd name="connsiteX4" fmla="*/ 0 w 1053548"/>
                  <a:gd name="connsiteY4" fmla="*/ 397565 h 1156104"/>
                  <a:gd name="connsiteX5" fmla="*/ 69574 w 1053548"/>
                  <a:gd name="connsiteY5" fmla="*/ 496957 h 1156104"/>
                  <a:gd name="connsiteX6" fmla="*/ 123307 w 1053548"/>
                  <a:gd name="connsiteY6" fmla="*/ 576159 h 1156104"/>
                  <a:gd name="connsiteX7" fmla="*/ 143703 w 1053548"/>
                  <a:gd name="connsiteY7" fmla="*/ 667268 h 1156104"/>
                  <a:gd name="connsiteX8" fmla="*/ 119269 w 1053548"/>
                  <a:gd name="connsiteY8" fmla="*/ 834887 h 1156104"/>
                  <a:gd name="connsiteX9" fmla="*/ 129623 w 1053548"/>
                  <a:gd name="connsiteY9" fmla="*/ 946598 h 1156104"/>
                  <a:gd name="connsiteX10" fmla="*/ 178904 w 1053548"/>
                  <a:gd name="connsiteY10" fmla="*/ 1063487 h 1156104"/>
                  <a:gd name="connsiteX11" fmla="*/ 238953 w 1053548"/>
                  <a:gd name="connsiteY11" fmla="*/ 1140205 h 1156104"/>
                  <a:gd name="connsiteX12" fmla="*/ 341347 w 1053548"/>
                  <a:gd name="connsiteY12" fmla="*/ 1153043 h 1156104"/>
                  <a:gd name="connsiteX13" fmla="*/ 447261 w 1053548"/>
                  <a:gd name="connsiteY13" fmla="*/ 1103244 h 1156104"/>
                  <a:gd name="connsiteX14" fmla="*/ 616226 w 1053548"/>
                  <a:gd name="connsiteY14" fmla="*/ 1053548 h 1156104"/>
                  <a:gd name="connsiteX15" fmla="*/ 785191 w 1053548"/>
                  <a:gd name="connsiteY15" fmla="*/ 1013791 h 1156104"/>
                  <a:gd name="connsiteX16" fmla="*/ 904461 w 1053548"/>
                  <a:gd name="connsiteY16" fmla="*/ 934278 h 1156104"/>
                  <a:gd name="connsiteX17" fmla="*/ 1013791 w 1053548"/>
                  <a:gd name="connsiteY17" fmla="*/ 795131 h 1156104"/>
                  <a:gd name="connsiteX18" fmla="*/ 1053548 w 1053548"/>
                  <a:gd name="connsiteY18" fmla="*/ 626165 h 1156104"/>
                  <a:gd name="connsiteX19" fmla="*/ 1053548 w 1053548"/>
                  <a:gd name="connsiteY19" fmla="*/ 467139 h 1156104"/>
                  <a:gd name="connsiteX20" fmla="*/ 983974 w 1053548"/>
                  <a:gd name="connsiteY20" fmla="*/ 318052 h 1156104"/>
                  <a:gd name="connsiteX21" fmla="*/ 884582 w 1053548"/>
                  <a:gd name="connsiteY21" fmla="*/ 248478 h 1156104"/>
                  <a:gd name="connsiteX22" fmla="*/ 765313 w 1053548"/>
                  <a:gd name="connsiteY22" fmla="*/ 168965 h 1156104"/>
                  <a:gd name="connsiteX23" fmla="*/ 745435 w 1053548"/>
                  <a:gd name="connsiteY23" fmla="*/ 89452 h 1156104"/>
                  <a:gd name="connsiteX24" fmla="*/ 725556 w 1053548"/>
                  <a:gd name="connsiteY24" fmla="*/ 9939 h 1156104"/>
                  <a:gd name="connsiteX25" fmla="*/ 646043 w 1053548"/>
                  <a:gd name="connsiteY25" fmla="*/ 0 h 1156104"/>
                  <a:gd name="connsiteX0" fmla="*/ 646043 w 1079742"/>
                  <a:gd name="connsiteY0" fmla="*/ 0 h 1156104"/>
                  <a:gd name="connsiteX1" fmla="*/ 467139 w 1079742"/>
                  <a:gd name="connsiteY1" fmla="*/ 168965 h 1156104"/>
                  <a:gd name="connsiteX2" fmla="*/ 268356 w 1079742"/>
                  <a:gd name="connsiteY2" fmla="*/ 298174 h 1156104"/>
                  <a:gd name="connsiteX3" fmla="*/ 49695 w 1079742"/>
                  <a:gd name="connsiteY3" fmla="*/ 347870 h 1156104"/>
                  <a:gd name="connsiteX4" fmla="*/ 0 w 1079742"/>
                  <a:gd name="connsiteY4" fmla="*/ 397565 h 1156104"/>
                  <a:gd name="connsiteX5" fmla="*/ 69574 w 1079742"/>
                  <a:gd name="connsiteY5" fmla="*/ 496957 h 1156104"/>
                  <a:gd name="connsiteX6" fmla="*/ 123307 w 1079742"/>
                  <a:gd name="connsiteY6" fmla="*/ 576159 h 1156104"/>
                  <a:gd name="connsiteX7" fmla="*/ 143703 w 1079742"/>
                  <a:gd name="connsiteY7" fmla="*/ 667268 h 1156104"/>
                  <a:gd name="connsiteX8" fmla="*/ 119269 w 1079742"/>
                  <a:gd name="connsiteY8" fmla="*/ 834887 h 1156104"/>
                  <a:gd name="connsiteX9" fmla="*/ 129623 w 1079742"/>
                  <a:gd name="connsiteY9" fmla="*/ 946598 h 1156104"/>
                  <a:gd name="connsiteX10" fmla="*/ 178904 w 1079742"/>
                  <a:gd name="connsiteY10" fmla="*/ 1063487 h 1156104"/>
                  <a:gd name="connsiteX11" fmla="*/ 238953 w 1079742"/>
                  <a:gd name="connsiteY11" fmla="*/ 1140205 h 1156104"/>
                  <a:gd name="connsiteX12" fmla="*/ 341347 w 1079742"/>
                  <a:gd name="connsiteY12" fmla="*/ 1153043 h 1156104"/>
                  <a:gd name="connsiteX13" fmla="*/ 447261 w 1079742"/>
                  <a:gd name="connsiteY13" fmla="*/ 1103244 h 1156104"/>
                  <a:gd name="connsiteX14" fmla="*/ 616226 w 1079742"/>
                  <a:gd name="connsiteY14" fmla="*/ 1053548 h 1156104"/>
                  <a:gd name="connsiteX15" fmla="*/ 785191 w 1079742"/>
                  <a:gd name="connsiteY15" fmla="*/ 1013791 h 1156104"/>
                  <a:gd name="connsiteX16" fmla="*/ 904461 w 1079742"/>
                  <a:gd name="connsiteY16" fmla="*/ 934278 h 1156104"/>
                  <a:gd name="connsiteX17" fmla="*/ 1013791 w 1079742"/>
                  <a:gd name="connsiteY17" fmla="*/ 795131 h 1156104"/>
                  <a:gd name="connsiteX18" fmla="*/ 1079742 w 1079742"/>
                  <a:gd name="connsiteY18" fmla="*/ 602352 h 1156104"/>
                  <a:gd name="connsiteX19" fmla="*/ 1053548 w 1079742"/>
                  <a:gd name="connsiteY19" fmla="*/ 467139 h 1156104"/>
                  <a:gd name="connsiteX20" fmla="*/ 983974 w 1079742"/>
                  <a:gd name="connsiteY20" fmla="*/ 318052 h 1156104"/>
                  <a:gd name="connsiteX21" fmla="*/ 884582 w 1079742"/>
                  <a:gd name="connsiteY21" fmla="*/ 248478 h 1156104"/>
                  <a:gd name="connsiteX22" fmla="*/ 765313 w 1079742"/>
                  <a:gd name="connsiteY22" fmla="*/ 168965 h 1156104"/>
                  <a:gd name="connsiteX23" fmla="*/ 745435 w 1079742"/>
                  <a:gd name="connsiteY23" fmla="*/ 89452 h 1156104"/>
                  <a:gd name="connsiteX24" fmla="*/ 725556 w 1079742"/>
                  <a:gd name="connsiteY24" fmla="*/ 9939 h 1156104"/>
                  <a:gd name="connsiteX25" fmla="*/ 646043 w 1079742"/>
                  <a:gd name="connsiteY25" fmla="*/ 0 h 1156104"/>
                  <a:gd name="connsiteX0" fmla="*/ 646043 w 1079742"/>
                  <a:gd name="connsiteY0" fmla="*/ 0 h 1156104"/>
                  <a:gd name="connsiteX1" fmla="*/ 467139 w 1079742"/>
                  <a:gd name="connsiteY1" fmla="*/ 168965 h 1156104"/>
                  <a:gd name="connsiteX2" fmla="*/ 268356 w 1079742"/>
                  <a:gd name="connsiteY2" fmla="*/ 298174 h 1156104"/>
                  <a:gd name="connsiteX3" fmla="*/ 49695 w 1079742"/>
                  <a:gd name="connsiteY3" fmla="*/ 347870 h 1156104"/>
                  <a:gd name="connsiteX4" fmla="*/ 0 w 1079742"/>
                  <a:gd name="connsiteY4" fmla="*/ 397565 h 1156104"/>
                  <a:gd name="connsiteX5" fmla="*/ 69574 w 1079742"/>
                  <a:gd name="connsiteY5" fmla="*/ 496957 h 1156104"/>
                  <a:gd name="connsiteX6" fmla="*/ 123307 w 1079742"/>
                  <a:gd name="connsiteY6" fmla="*/ 576159 h 1156104"/>
                  <a:gd name="connsiteX7" fmla="*/ 143703 w 1079742"/>
                  <a:gd name="connsiteY7" fmla="*/ 667268 h 1156104"/>
                  <a:gd name="connsiteX8" fmla="*/ 119269 w 1079742"/>
                  <a:gd name="connsiteY8" fmla="*/ 834887 h 1156104"/>
                  <a:gd name="connsiteX9" fmla="*/ 129623 w 1079742"/>
                  <a:gd name="connsiteY9" fmla="*/ 946598 h 1156104"/>
                  <a:gd name="connsiteX10" fmla="*/ 178904 w 1079742"/>
                  <a:gd name="connsiteY10" fmla="*/ 1063487 h 1156104"/>
                  <a:gd name="connsiteX11" fmla="*/ 238953 w 1079742"/>
                  <a:gd name="connsiteY11" fmla="*/ 1140205 h 1156104"/>
                  <a:gd name="connsiteX12" fmla="*/ 341347 w 1079742"/>
                  <a:gd name="connsiteY12" fmla="*/ 1153043 h 1156104"/>
                  <a:gd name="connsiteX13" fmla="*/ 447261 w 1079742"/>
                  <a:gd name="connsiteY13" fmla="*/ 1103244 h 1156104"/>
                  <a:gd name="connsiteX14" fmla="*/ 616226 w 1079742"/>
                  <a:gd name="connsiteY14" fmla="*/ 1053548 h 1156104"/>
                  <a:gd name="connsiteX15" fmla="*/ 785191 w 1079742"/>
                  <a:gd name="connsiteY15" fmla="*/ 1013791 h 1156104"/>
                  <a:gd name="connsiteX16" fmla="*/ 904461 w 1079742"/>
                  <a:gd name="connsiteY16" fmla="*/ 934278 h 1156104"/>
                  <a:gd name="connsiteX17" fmla="*/ 1013791 w 1079742"/>
                  <a:gd name="connsiteY17" fmla="*/ 795131 h 1156104"/>
                  <a:gd name="connsiteX18" fmla="*/ 1079742 w 1079742"/>
                  <a:gd name="connsiteY18" fmla="*/ 602352 h 1156104"/>
                  <a:gd name="connsiteX19" fmla="*/ 1053548 w 1079742"/>
                  <a:gd name="connsiteY19" fmla="*/ 467139 h 1156104"/>
                  <a:gd name="connsiteX20" fmla="*/ 983974 w 1079742"/>
                  <a:gd name="connsiteY20" fmla="*/ 318052 h 1156104"/>
                  <a:gd name="connsiteX21" fmla="*/ 884582 w 1079742"/>
                  <a:gd name="connsiteY21" fmla="*/ 248478 h 1156104"/>
                  <a:gd name="connsiteX22" fmla="*/ 765313 w 1079742"/>
                  <a:gd name="connsiteY22" fmla="*/ 192777 h 1156104"/>
                  <a:gd name="connsiteX23" fmla="*/ 745435 w 1079742"/>
                  <a:gd name="connsiteY23" fmla="*/ 89452 h 1156104"/>
                  <a:gd name="connsiteX24" fmla="*/ 725556 w 1079742"/>
                  <a:gd name="connsiteY24" fmla="*/ 9939 h 1156104"/>
                  <a:gd name="connsiteX25" fmla="*/ 646043 w 1079742"/>
                  <a:gd name="connsiteY25" fmla="*/ 0 h 1156104"/>
                  <a:gd name="connsiteX0" fmla="*/ 646043 w 1079742"/>
                  <a:gd name="connsiteY0" fmla="*/ 0 h 1156104"/>
                  <a:gd name="connsiteX1" fmla="*/ 467139 w 1079742"/>
                  <a:gd name="connsiteY1" fmla="*/ 168965 h 1156104"/>
                  <a:gd name="connsiteX2" fmla="*/ 268356 w 1079742"/>
                  <a:gd name="connsiteY2" fmla="*/ 298174 h 1156104"/>
                  <a:gd name="connsiteX3" fmla="*/ 49695 w 1079742"/>
                  <a:gd name="connsiteY3" fmla="*/ 347870 h 1156104"/>
                  <a:gd name="connsiteX4" fmla="*/ 0 w 1079742"/>
                  <a:gd name="connsiteY4" fmla="*/ 397565 h 1156104"/>
                  <a:gd name="connsiteX5" fmla="*/ 69574 w 1079742"/>
                  <a:gd name="connsiteY5" fmla="*/ 496957 h 1156104"/>
                  <a:gd name="connsiteX6" fmla="*/ 123307 w 1079742"/>
                  <a:gd name="connsiteY6" fmla="*/ 576159 h 1156104"/>
                  <a:gd name="connsiteX7" fmla="*/ 143703 w 1079742"/>
                  <a:gd name="connsiteY7" fmla="*/ 667268 h 1156104"/>
                  <a:gd name="connsiteX8" fmla="*/ 119269 w 1079742"/>
                  <a:gd name="connsiteY8" fmla="*/ 834887 h 1156104"/>
                  <a:gd name="connsiteX9" fmla="*/ 129623 w 1079742"/>
                  <a:gd name="connsiteY9" fmla="*/ 946598 h 1156104"/>
                  <a:gd name="connsiteX10" fmla="*/ 178904 w 1079742"/>
                  <a:gd name="connsiteY10" fmla="*/ 1063487 h 1156104"/>
                  <a:gd name="connsiteX11" fmla="*/ 238953 w 1079742"/>
                  <a:gd name="connsiteY11" fmla="*/ 1140205 h 1156104"/>
                  <a:gd name="connsiteX12" fmla="*/ 341347 w 1079742"/>
                  <a:gd name="connsiteY12" fmla="*/ 1153043 h 1156104"/>
                  <a:gd name="connsiteX13" fmla="*/ 447261 w 1079742"/>
                  <a:gd name="connsiteY13" fmla="*/ 1103244 h 1156104"/>
                  <a:gd name="connsiteX14" fmla="*/ 616226 w 1079742"/>
                  <a:gd name="connsiteY14" fmla="*/ 1053548 h 1156104"/>
                  <a:gd name="connsiteX15" fmla="*/ 785191 w 1079742"/>
                  <a:gd name="connsiteY15" fmla="*/ 1013791 h 1156104"/>
                  <a:gd name="connsiteX16" fmla="*/ 904461 w 1079742"/>
                  <a:gd name="connsiteY16" fmla="*/ 934278 h 1156104"/>
                  <a:gd name="connsiteX17" fmla="*/ 1013791 w 1079742"/>
                  <a:gd name="connsiteY17" fmla="*/ 795131 h 1156104"/>
                  <a:gd name="connsiteX18" fmla="*/ 1079742 w 1079742"/>
                  <a:gd name="connsiteY18" fmla="*/ 602352 h 1156104"/>
                  <a:gd name="connsiteX19" fmla="*/ 1053548 w 1079742"/>
                  <a:gd name="connsiteY19" fmla="*/ 467139 h 1156104"/>
                  <a:gd name="connsiteX20" fmla="*/ 983974 w 1079742"/>
                  <a:gd name="connsiteY20" fmla="*/ 318052 h 1156104"/>
                  <a:gd name="connsiteX21" fmla="*/ 884582 w 1079742"/>
                  <a:gd name="connsiteY21" fmla="*/ 274672 h 1156104"/>
                  <a:gd name="connsiteX22" fmla="*/ 765313 w 1079742"/>
                  <a:gd name="connsiteY22" fmla="*/ 192777 h 1156104"/>
                  <a:gd name="connsiteX23" fmla="*/ 745435 w 1079742"/>
                  <a:gd name="connsiteY23" fmla="*/ 89452 h 1156104"/>
                  <a:gd name="connsiteX24" fmla="*/ 725556 w 1079742"/>
                  <a:gd name="connsiteY24" fmla="*/ 9939 h 1156104"/>
                  <a:gd name="connsiteX25" fmla="*/ 646043 w 1079742"/>
                  <a:gd name="connsiteY25" fmla="*/ 0 h 1156104"/>
                  <a:gd name="connsiteX0" fmla="*/ 646043 w 1079742"/>
                  <a:gd name="connsiteY0" fmla="*/ 0 h 1156104"/>
                  <a:gd name="connsiteX1" fmla="*/ 467139 w 1079742"/>
                  <a:gd name="connsiteY1" fmla="*/ 168965 h 1156104"/>
                  <a:gd name="connsiteX2" fmla="*/ 268356 w 1079742"/>
                  <a:gd name="connsiteY2" fmla="*/ 298174 h 1156104"/>
                  <a:gd name="connsiteX3" fmla="*/ 49695 w 1079742"/>
                  <a:gd name="connsiteY3" fmla="*/ 347870 h 1156104"/>
                  <a:gd name="connsiteX4" fmla="*/ 0 w 1079742"/>
                  <a:gd name="connsiteY4" fmla="*/ 397565 h 1156104"/>
                  <a:gd name="connsiteX5" fmla="*/ 69574 w 1079742"/>
                  <a:gd name="connsiteY5" fmla="*/ 496957 h 1156104"/>
                  <a:gd name="connsiteX6" fmla="*/ 123307 w 1079742"/>
                  <a:gd name="connsiteY6" fmla="*/ 576159 h 1156104"/>
                  <a:gd name="connsiteX7" fmla="*/ 143703 w 1079742"/>
                  <a:gd name="connsiteY7" fmla="*/ 667268 h 1156104"/>
                  <a:gd name="connsiteX8" fmla="*/ 119269 w 1079742"/>
                  <a:gd name="connsiteY8" fmla="*/ 834887 h 1156104"/>
                  <a:gd name="connsiteX9" fmla="*/ 129623 w 1079742"/>
                  <a:gd name="connsiteY9" fmla="*/ 946598 h 1156104"/>
                  <a:gd name="connsiteX10" fmla="*/ 178904 w 1079742"/>
                  <a:gd name="connsiteY10" fmla="*/ 1063487 h 1156104"/>
                  <a:gd name="connsiteX11" fmla="*/ 238953 w 1079742"/>
                  <a:gd name="connsiteY11" fmla="*/ 1140205 h 1156104"/>
                  <a:gd name="connsiteX12" fmla="*/ 341347 w 1079742"/>
                  <a:gd name="connsiteY12" fmla="*/ 1153043 h 1156104"/>
                  <a:gd name="connsiteX13" fmla="*/ 447261 w 1079742"/>
                  <a:gd name="connsiteY13" fmla="*/ 1103244 h 1156104"/>
                  <a:gd name="connsiteX14" fmla="*/ 616226 w 1079742"/>
                  <a:gd name="connsiteY14" fmla="*/ 1053548 h 1156104"/>
                  <a:gd name="connsiteX15" fmla="*/ 785191 w 1079742"/>
                  <a:gd name="connsiteY15" fmla="*/ 1013791 h 1156104"/>
                  <a:gd name="connsiteX16" fmla="*/ 904461 w 1079742"/>
                  <a:gd name="connsiteY16" fmla="*/ 934278 h 1156104"/>
                  <a:gd name="connsiteX17" fmla="*/ 1013791 w 1079742"/>
                  <a:gd name="connsiteY17" fmla="*/ 795131 h 1156104"/>
                  <a:gd name="connsiteX18" fmla="*/ 1079742 w 1079742"/>
                  <a:gd name="connsiteY18" fmla="*/ 602352 h 1156104"/>
                  <a:gd name="connsiteX19" fmla="*/ 1053548 w 1079742"/>
                  <a:gd name="connsiteY19" fmla="*/ 467139 h 1156104"/>
                  <a:gd name="connsiteX20" fmla="*/ 986355 w 1079742"/>
                  <a:gd name="connsiteY20" fmla="*/ 349008 h 1156104"/>
                  <a:gd name="connsiteX21" fmla="*/ 884582 w 1079742"/>
                  <a:gd name="connsiteY21" fmla="*/ 274672 h 1156104"/>
                  <a:gd name="connsiteX22" fmla="*/ 765313 w 1079742"/>
                  <a:gd name="connsiteY22" fmla="*/ 192777 h 1156104"/>
                  <a:gd name="connsiteX23" fmla="*/ 745435 w 1079742"/>
                  <a:gd name="connsiteY23" fmla="*/ 89452 h 1156104"/>
                  <a:gd name="connsiteX24" fmla="*/ 725556 w 1079742"/>
                  <a:gd name="connsiteY24" fmla="*/ 9939 h 1156104"/>
                  <a:gd name="connsiteX25" fmla="*/ 646043 w 1079742"/>
                  <a:gd name="connsiteY25" fmla="*/ 0 h 1156104"/>
                  <a:gd name="connsiteX0" fmla="*/ 646043 w 1079742"/>
                  <a:gd name="connsiteY0" fmla="*/ 0 h 1156104"/>
                  <a:gd name="connsiteX1" fmla="*/ 467139 w 1079742"/>
                  <a:gd name="connsiteY1" fmla="*/ 168965 h 1156104"/>
                  <a:gd name="connsiteX2" fmla="*/ 268356 w 1079742"/>
                  <a:gd name="connsiteY2" fmla="*/ 298174 h 1156104"/>
                  <a:gd name="connsiteX3" fmla="*/ 49695 w 1079742"/>
                  <a:gd name="connsiteY3" fmla="*/ 347870 h 1156104"/>
                  <a:gd name="connsiteX4" fmla="*/ 0 w 1079742"/>
                  <a:gd name="connsiteY4" fmla="*/ 397565 h 1156104"/>
                  <a:gd name="connsiteX5" fmla="*/ 69574 w 1079742"/>
                  <a:gd name="connsiteY5" fmla="*/ 496957 h 1156104"/>
                  <a:gd name="connsiteX6" fmla="*/ 123307 w 1079742"/>
                  <a:gd name="connsiteY6" fmla="*/ 576159 h 1156104"/>
                  <a:gd name="connsiteX7" fmla="*/ 143703 w 1079742"/>
                  <a:gd name="connsiteY7" fmla="*/ 667268 h 1156104"/>
                  <a:gd name="connsiteX8" fmla="*/ 119269 w 1079742"/>
                  <a:gd name="connsiteY8" fmla="*/ 834887 h 1156104"/>
                  <a:gd name="connsiteX9" fmla="*/ 129623 w 1079742"/>
                  <a:gd name="connsiteY9" fmla="*/ 946598 h 1156104"/>
                  <a:gd name="connsiteX10" fmla="*/ 178904 w 1079742"/>
                  <a:gd name="connsiteY10" fmla="*/ 1063487 h 1156104"/>
                  <a:gd name="connsiteX11" fmla="*/ 238953 w 1079742"/>
                  <a:gd name="connsiteY11" fmla="*/ 1140205 h 1156104"/>
                  <a:gd name="connsiteX12" fmla="*/ 341347 w 1079742"/>
                  <a:gd name="connsiteY12" fmla="*/ 1153043 h 1156104"/>
                  <a:gd name="connsiteX13" fmla="*/ 447261 w 1079742"/>
                  <a:gd name="connsiteY13" fmla="*/ 1103244 h 1156104"/>
                  <a:gd name="connsiteX14" fmla="*/ 616226 w 1079742"/>
                  <a:gd name="connsiteY14" fmla="*/ 1053548 h 1156104"/>
                  <a:gd name="connsiteX15" fmla="*/ 785191 w 1079742"/>
                  <a:gd name="connsiteY15" fmla="*/ 1013791 h 1156104"/>
                  <a:gd name="connsiteX16" fmla="*/ 904461 w 1079742"/>
                  <a:gd name="connsiteY16" fmla="*/ 934278 h 1156104"/>
                  <a:gd name="connsiteX17" fmla="*/ 1013791 w 1079742"/>
                  <a:gd name="connsiteY17" fmla="*/ 795131 h 1156104"/>
                  <a:gd name="connsiteX18" fmla="*/ 1079742 w 1079742"/>
                  <a:gd name="connsiteY18" fmla="*/ 602352 h 1156104"/>
                  <a:gd name="connsiteX19" fmla="*/ 1053548 w 1079742"/>
                  <a:gd name="connsiteY19" fmla="*/ 467139 h 1156104"/>
                  <a:gd name="connsiteX20" fmla="*/ 986355 w 1079742"/>
                  <a:gd name="connsiteY20" fmla="*/ 349008 h 1156104"/>
                  <a:gd name="connsiteX21" fmla="*/ 884582 w 1079742"/>
                  <a:gd name="connsiteY21" fmla="*/ 274672 h 1156104"/>
                  <a:gd name="connsiteX22" fmla="*/ 765313 w 1079742"/>
                  <a:gd name="connsiteY22" fmla="*/ 192777 h 1156104"/>
                  <a:gd name="connsiteX23" fmla="*/ 728767 w 1079742"/>
                  <a:gd name="connsiteY23" fmla="*/ 113265 h 1156104"/>
                  <a:gd name="connsiteX24" fmla="*/ 725556 w 1079742"/>
                  <a:gd name="connsiteY24" fmla="*/ 9939 h 1156104"/>
                  <a:gd name="connsiteX25" fmla="*/ 646043 w 1079742"/>
                  <a:gd name="connsiteY25" fmla="*/ 0 h 1156104"/>
                  <a:gd name="connsiteX0" fmla="*/ 646043 w 1079742"/>
                  <a:gd name="connsiteY0" fmla="*/ 0 h 1156104"/>
                  <a:gd name="connsiteX1" fmla="*/ 467139 w 1079742"/>
                  <a:gd name="connsiteY1" fmla="*/ 168965 h 1156104"/>
                  <a:gd name="connsiteX2" fmla="*/ 268356 w 1079742"/>
                  <a:gd name="connsiteY2" fmla="*/ 298174 h 1156104"/>
                  <a:gd name="connsiteX3" fmla="*/ 49695 w 1079742"/>
                  <a:gd name="connsiteY3" fmla="*/ 347870 h 1156104"/>
                  <a:gd name="connsiteX4" fmla="*/ 0 w 1079742"/>
                  <a:gd name="connsiteY4" fmla="*/ 397565 h 1156104"/>
                  <a:gd name="connsiteX5" fmla="*/ 69574 w 1079742"/>
                  <a:gd name="connsiteY5" fmla="*/ 496957 h 1156104"/>
                  <a:gd name="connsiteX6" fmla="*/ 123307 w 1079742"/>
                  <a:gd name="connsiteY6" fmla="*/ 576159 h 1156104"/>
                  <a:gd name="connsiteX7" fmla="*/ 143703 w 1079742"/>
                  <a:gd name="connsiteY7" fmla="*/ 667268 h 1156104"/>
                  <a:gd name="connsiteX8" fmla="*/ 119269 w 1079742"/>
                  <a:gd name="connsiteY8" fmla="*/ 834887 h 1156104"/>
                  <a:gd name="connsiteX9" fmla="*/ 129623 w 1079742"/>
                  <a:gd name="connsiteY9" fmla="*/ 946598 h 1156104"/>
                  <a:gd name="connsiteX10" fmla="*/ 178904 w 1079742"/>
                  <a:gd name="connsiteY10" fmla="*/ 1063487 h 1156104"/>
                  <a:gd name="connsiteX11" fmla="*/ 238953 w 1079742"/>
                  <a:gd name="connsiteY11" fmla="*/ 1140205 h 1156104"/>
                  <a:gd name="connsiteX12" fmla="*/ 341347 w 1079742"/>
                  <a:gd name="connsiteY12" fmla="*/ 1153043 h 1156104"/>
                  <a:gd name="connsiteX13" fmla="*/ 447261 w 1079742"/>
                  <a:gd name="connsiteY13" fmla="*/ 1103244 h 1156104"/>
                  <a:gd name="connsiteX14" fmla="*/ 616226 w 1079742"/>
                  <a:gd name="connsiteY14" fmla="*/ 1053548 h 1156104"/>
                  <a:gd name="connsiteX15" fmla="*/ 785191 w 1079742"/>
                  <a:gd name="connsiteY15" fmla="*/ 1013791 h 1156104"/>
                  <a:gd name="connsiteX16" fmla="*/ 904461 w 1079742"/>
                  <a:gd name="connsiteY16" fmla="*/ 934278 h 1156104"/>
                  <a:gd name="connsiteX17" fmla="*/ 1013791 w 1079742"/>
                  <a:gd name="connsiteY17" fmla="*/ 795131 h 1156104"/>
                  <a:gd name="connsiteX18" fmla="*/ 1079742 w 1079742"/>
                  <a:gd name="connsiteY18" fmla="*/ 602352 h 1156104"/>
                  <a:gd name="connsiteX19" fmla="*/ 1053548 w 1079742"/>
                  <a:gd name="connsiteY19" fmla="*/ 467139 h 1156104"/>
                  <a:gd name="connsiteX20" fmla="*/ 986355 w 1079742"/>
                  <a:gd name="connsiteY20" fmla="*/ 349008 h 1156104"/>
                  <a:gd name="connsiteX21" fmla="*/ 884582 w 1079742"/>
                  <a:gd name="connsiteY21" fmla="*/ 274672 h 1156104"/>
                  <a:gd name="connsiteX22" fmla="*/ 765313 w 1079742"/>
                  <a:gd name="connsiteY22" fmla="*/ 192777 h 1156104"/>
                  <a:gd name="connsiteX23" fmla="*/ 741397 w 1079742"/>
                  <a:gd name="connsiteY23" fmla="*/ 162442 h 1156104"/>
                  <a:gd name="connsiteX24" fmla="*/ 728767 w 1079742"/>
                  <a:gd name="connsiteY24" fmla="*/ 113265 h 1156104"/>
                  <a:gd name="connsiteX25" fmla="*/ 725556 w 1079742"/>
                  <a:gd name="connsiteY25" fmla="*/ 9939 h 1156104"/>
                  <a:gd name="connsiteX26" fmla="*/ 646043 w 1079742"/>
                  <a:gd name="connsiteY26" fmla="*/ 0 h 1156104"/>
                  <a:gd name="connsiteX0" fmla="*/ 646043 w 1079742"/>
                  <a:gd name="connsiteY0" fmla="*/ 0 h 1156104"/>
                  <a:gd name="connsiteX1" fmla="*/ 467139 w 1079742"/>
                  <a:gd name="connsiteY1" fmla="*/ 168965 h 1156104"/>
                  <a:gd name="connsiteX2" fmla="*/ 268356 w 1079742"/>
                  <a:gd name="connsiteY2" fmla="*/ 298174 h 1156104"/>
                  <a:gd name="connsiteX3" fmla="*/ 49695 w 1079742"/>
                  <a:gd name="connsiteY3" fmla="*/ 347870 h 1156104"/>
                  <a:gd name="connsiteX4" fmla="*/ 0 w 1079742"/>
                  <a:gd name="connsiteY4" fmla="*/ 397565 h 1156104"/>
                  <a:gd name="connsiteX5" fmla="*/ 69574 w 1079742"/>
                  <a:gd name="connsiteY5" fmla="*/ 496957 h 1156104"/>
                  <a:gd name="connsiteX6" fmla="*/ 123307 w 1079742"/>
                  <a:gd name="connsiteY6" fmla="*/ 576159 h 1156104"/>
                  <a:gd name="connsiteX7" fmla="*/ 143703 w 1079742"/>
                  <a:gd name="connsiteY7" fmla="*/ 667268 h 1156104"/>
                  <a:gd name="connsiteX8" fmla="*/ 119269 w 1079742"/>
                  <a:gd name="connsiteY8" fmla="*/ 834887 h 1156104"/>
                  <a:gd name="connsiteX9" fmla="*/ 129623 w 1079742"/>
                  <a:gd name="connsiteY9" fmla="*/ 946598 h 1156104"/>
                  <a:gd name="connsiteX10" fmla="*/ 178904 w 1079742"/>
                  <a:gd name="connsiteY10" fmla="*/ 1063487 h 1156104"/>
                  <a:gd name="connsiteX11" fmla="*/ 238953 w 1079742"/>
                  <a:gd name="connsiteY11" fmla="*/ 1140205 h 1156104"/>
                  <a:gd name="connsiteX12" fmla="*/ 341347 w 1079742"/>
                  <a:gd name="connsiteY12" fmla="*/ 1153043 h 1156104"/>
                  <a:gd name="connsiteX13" fmla="*/ 447261 w 1079742"/>
                  <a:gd name="connsiteY13" fmla="*/ 1103244 h 1156104"/>
                  <a:gd name="connsiteX14" fmla="*/ 616226 w 1079742"/>
                  <a:gd name="connsiteY14" fmla="*/ 1053548 h 1156104"/>
                  <a:gd name="connsiteX15" fmla="*/ 785191 w 1079742"/>
                  <a:gd name="connsiteY15" fmla="*/ 1013791 h 1156104"/>
                  <a:gd name="connsiteX16" fmla="*/ 904461 w 1079742"/>
                  <a:gd name="connsiteY16" fmla="*/ 934278 h 1156104"/>
                  <a:gd name="connsiteX17" fmla="*/ 1013791 w 1079742"/>
                  <a:gd name="connsiteY17" fmla="*/ 795131 h 1156104"/>
                  <a:gd name="connsiteX18" fmla="*/ 1079742 w 1079742"/>
                  <a:gd name="connsiteY18" fmla="*/ 602352 h 1156104"/>
                  <a:gd name="connsiteX19" fmla="*/ 1053548 w 1079742"/>
                  <a:gd name="connsiteY19" fmla="*/ 467139 h 1156104"/>
                  <a:gd name="connsiteX20" fmla="*/ 986355 w 1079742"/>
                  <a:gd name="connsiteY20" fmla="*/ 349008 h 1156104"/>
                  <a:gd name="connsiteX21" fmla="*/ 884582 w 1079742"/>
                  <a:gd name="connsiteY21" fmla="*/ 274672 h 1156104"/>
                  <a:gd name="connsiteX22" fmla="*/ 765313 w 1079742"/>
                  <a:gd name="connsiteY22" fmla="*/ 192777 h 1156104"/>
                  <a:gd name="connsiteX23" fmla="*/ 741397 w 1079742"/>
                  <a:gd name="connsiteY23" fmla="*/ 162442 h 1156104"/>
                  <a:gd name="connsiteX24" fmla="*/ 728767 w 1079742"/>
                  <a:gd name="connsiteY24" fmla="*/ 113265 h 1156104"/>
                  <a:gd name="connsiteX25" fmla="*/ 713650 w 1079742"/>
                  <a:gd name="connsiteY25" fmla="*/ 7558 h 1156104"/>
                  <a:gd name="connsiteX26" fmla="*/ 646043 w 1079742"/>
                  <a:gd name="connsiteY26" fmla="*/ 0 h 1156104"/>
                  <a:gd name="connsiteX0" fmla="*/ 646043 w 1079742"/>
                  <a:gd name="connsiteY0" fmla="*/ 0 h 1156104"/>
                  <a:gd name="connsiteX1" fmla="*/ 517146 w 1079742"/>
                  <a:gd name="connsiteY1" fmla="*/ 145153 h 1156104"/>
                  <a:gd name="connsiteX2" fmla="*/ 268356 w 1079742"/>
                  <a:gd name="connsiteY2" fmla="*/ 298174 h 1156104"/>
                  <a:gd name="connsiteX3" fmla="*/ 49695 w 1079742"/>
                  <a:gd name="connsiteY3" fmla="*/ 347870 h 1156104"/>
                  <a:gd name="connsiteX4" fmla="*/ 0 w 1079742"/>
                  <a:gd name="connsiteY4" fmla="*/ 397565 h 1156104"/>
                  <a:gd name="connsiteX5" fmla="*/ 69574 w 1079742"/>
                  <a:gd name="connsiteY5" fmla="*/ 496957 h 1156104"/>
                  <a:gd name="connsiteX6" fmla="*/ 123307 w 1079742"/>
                  <a:gd name="connsiteY6" fmla="*/ 576159 h 1156104"/>
                  <a:gd name="connsiteX7" fmla="*/ 143703 w 1079742"/>
                  <a:gd name="connsiteY7" fmla="*/ 667268 h 1156104"/>
                  <a:gd name="connsiteX8" fmla="*/ 119269 w 1079742"/>
                  <a:gd name="connsiteY8" fmla="*/ 834887 h 1156104"/>
                  <a:gd name="connsiteX9" fmla="*/ 129623 w 1079742"/>
                  <a:gd name="connsiteY9" fmla="*/ 946598 h 1156104"/>
                  <a:gd name="connsiteX10" fmla="*/ 178904 w 1079742"/>
                  <a:gd name="connsiteY10" fmla="*/ 1063487 h 1156104"/>
                  <a:gd name="connsiteX11" fmla="*/ 238953 w 1079742"/>
                  <a:gd name="connsiteY11" fmla="*/ 1140205 h 1156104"/>
                  <a:gd name="connsiteX12" fmla="*/ 341347 w 1079742"/>
                  <a:gd name="connsiteY12" fmla="*/ 1153043 h 1156104"/>
                  <a:gd name="connsiteX13" fmla="*/ 447261 w 1079742"/>
                  <a:gd name="connsiteY13" fmla="*/ 1103244 h 1156104"/>
                  <a:gd name="connsiteX14" fmla="*/ 616226 w 1079742"/>
                  <a:gd name="connsiteY14" fmla="*/ 1053548 h 1156104"/>
                  <a:gd name="connsiteX15" fmla="*/ 785191 w 1079742"/>
                  <a:gd name="connsiteY15" fmla="*/ 1013791 h 1156104"/>
                  <a:gd name="connsiteX16" fmla="*/ 904461 w 1079742"/>
                  <a:gd name="connsiteY16" fmla="*/ 934278 h 1156104"/>
                  <a:gd name="connsiteX17" fmla="*/ 1013791 w 1079742"/>
                  <a:gd name="connsiteY17" fmla="*/ 795131 h 1156104"/>
                  <a:gd name="connsiteX18" fmla="*/ 1079742 w 1079742"/>
                  <a:gd name="connsiteY18" fmla="*/ 602352 h 1156104"/>
                  <a:gd name="connsiteX19" fmla="*/ 1053548 w 1079742"/>
                  <a:gd name="connsiteY19" fmla="*/ 467139 h 1156104"/>
                  <a:gd name="connsiteX20" fmla="*/ 986355 w 1079742"/>
                  <a:gd name="connsiteY20" fmla="*/ 349008 h 1156104"/>
                  <a:gd name="connsiteX21" fmla="*/ 884582 w 1079742"/>
                  <a:gd name="connsiteY21" fmla="*/ 274672 h 1156104"/>
                  <a:gd name="connsiteX22" fmla="*/ 765313 w 1079742"/>
                  <a:gd name="connsiteY22" fmla="*/ 192777 h 1156104"/>
                  <a:gd name="connsiteX23" fmla="*/ 741397 w 1079742"/>
                  <a:gd name="connsiteY23" fmla="*/ 162442 h 1156104"/>
                  <a:gd name="connsiteX24" fmla="*/ 728767 w 1079742"/>
                  <a:gd name="connsiteY24" fmla="*/ 113265 h 1156104"/>
                  <a:gd name="connsiteX25" fmla="*/ 713650 w 1079742"/>
                  <a:gd name="connsiteY25" fmla="*/ 7558 h 1156104"/>
                  <a:gd name="connsiteX26" fmla="*/ 646043 w 1079742"/>
                  <a:gd name="connsiteY26" fmla="*/ 0 h 1156104"/>
                  <a:gd name="connsiteX0" fmla="*/ 646043 w 1079742"/>
                  <a:gd name="connsiteY0" fmla="*/ 0 h 1156104"/>
                  <a:gd name="connsiteX1" fmla="*/ 517146 w 1079742"/>
                  <a:gd name="connsiteY1" fmla="*/ 145153 h 1156104"/>
                  <a:gd name="connsiteX2" fmla="*/ 388972 w 1079742"/>
                  <a:gd name="connsiteY2" fmla="*/ 238642 h 1156104"/>
                  <a:gd name="connsiteX3" fmla="*/ 268356 w 1079742"/>
                  <a:gd name="connsiteY3" fmla="*/ 298174 h 1156104"/>
                  <a:gd name="connsiteX4" fmla="*/ 49695 w 1079742"/>
                  <a:gd name="connsiteY4" fmla="*/ 347870 h 1156104"/>
                  <a:gd name="connsiteX5" fmla="*/ 0 w 1079742"/>
                  <a:gd name="connsiteY5" fmla="*/ 397565 h 1156104"/>
                  <a:gd name="connsiteX6" fmla="*/ 69574 w 1079742"/>
                  <a:gd name="connsiteY6" fmla="*/ 496957 h 1156104"/>
                  <a:gd name="connsiteX7" fmla="*/ 123307 w 1079742"/>
                  <a:gd name="connsiteY7" fmla="*/ 576159 h 1156104"/>
                  <a:gd name="connsiteX8" fmla="*/ 143703 w 1079742"/>
                  <a:gd name="connsiteY8" fmla="*/ 667268 h 1156104"/>
                  <a:gd name="connsiteX9" fmla="*/ 119269 w 1079742"/>
                  <a:gd name="connsiteY9" fmla="*/ 834887 h 1156104"/>
                  <a:gd name="connsiteX10" fmla="*/ 129623 w 1079742"/>
                  <a:gd name="connsiteY10" fmla="*/ 946598 h 1156104"/>
                  <a:gd name="connsiteX11" fmla="*/ 178904 w 1079742"/>
                  <a:gd name="connsiteY11" fmla="*/ 1063487 h 1156104"/>
                  <a:gd name="connsiteX12" fmla="*/ 238953 w 1079742"/>
                  <a:gd name="connsiteY12" fmla="*/ 1140205 h 1156104"/>
                  <a:gd name="connsiteX13" fmla="*/ 341347 w 1079742"/>
                  <a:gd name="connsiteY13" fmla="*/ 1153043 h 1156104"/>
                  <a:gd name="connsiteX14" fmla="*/ 447261 w 1079742"/>
                  <a:gd name="connsiteY14" fmla="*/ 1103244 h 1156104"/>
                  <a:gd name="connsiteX15" fmla="*/ 616226 w 1079742"/>
                  <a:gd name="connsiteY15" fmla="*/ 1053548 h 1156104"/>
                  <a:gd name="connsiteX16" fmla="*/ 785191 w 1079742"/>
                  <a:gd name="connsiteY16" fmla="*/ 1013791 h 1156104"/>
                  <a:gd name="connsiteX17" fmla="*/ 904461 w 1079742"/>
                  <a:gd name="connsiteY17" fmla="*/ 934278 h 1156104"/>
                  <a:gd name="connsiteX18" fmla="*/ 1013791 w 1079742"/>
                  <a:gd name="connsiteY18" fmla="*/ 795131 h 1156104"/>
                  <a:gd name="connsiteX19" fmla="*/ 1079742 w 1079742"/>
                  <a:gd name="connsiteY19" fmla="*/ 602352 h 1156104"/>
                  <a:gd name="connsiteX20" fmla="*/ 1053548 w 1079742"/>
                  <a:gd name="connsiteY20" fmla="*/ 467139 h 1156104"/>
                  <a:gd name="connsiteX21" fmla="*/ 986355 w 1079742"/>
                  <a:gd name="connsiteY21" fmla="*/ 349008 h 1156104"/>
                  <a:gd name="connsiteX22" fmla="*/ 884582 w 1079742"/>
                  <a:gd name="connsiteY22" fmla="*/ 274672 h 1156104"/>
                  <a:gd name="connsiteX23" fmla="*/ 765313 w 1079742"/>
                  <a:gd name="connsiteY23" fmla="*/ 192777 h 1156104"/>
                  <a:gd name="connsiteX24" fmla="*/ 741397 w 1079742"/>
                  <a:gd name="connsiteY24" fmla="*/ 162442 h 1156104"/>
                  <a:gd name="connsiteX25" fmla="*/ 728767 w 1079742"/>
                  <a:gd name="connsiteY25" fmla="*/ 113265 h 1156104"/>
                  <a:gd name="connsiteX26" fmla="*/ 713650 w 1079742"/>
                  <a:gd name="connsiteY26" fmla="*/ 7558 h 1156104"/>
                  <a:gd name="connsiteX27" fmla="*/ 646043 w 1079742"/>
                  <a:gd name="connsiteY27" fmla="*/ 0 h 1156104"/>
                  <a:gd name="connsiteX0" fmla="*/ 646043 w 1079742"/>
                  <a:gd name="connsiteY0" fmla="*/ 0 h 1156104"/>
                  <a:gd name="connsiteX1" fmla="*/ 517146 w 1079742"/>
                  <a:gd name="connsiteY1" fmla="*/ 145153 h 1156104"/>
                  <a:gd name="connsiteX2" fmla="*/ 388972 w 1079742"/>
                  <a:gd name="connsiteY2" fmla="*/ 238642 h 1156104"/>
                  <a:gd name="connsiteX3" fmla="*/ 268356 w 1079742"/>
                  <a:gd name="connsiteY3" fmla="*/ 298174 h 1156104"/>
                  <a:gd name="connsiteX4" fmla="*/ 35407 w 1079742"/>
                  <a:gd name="connsiteY4" fmla="*/ 359776 h 1156104"/>
                  <a:gd name="connsiteX5" fmla="*/ 0 w 1079742"/>
                  <a:gd name="connsiteY5" fmla="*/ 397565 h 1156104"/>
                  <a:gd name="connsiteX6" fmla="*/ 69574 w 1079742"/>
                  <a:gd name="connsiteY6" fmla="*/ 496957 h 1156104"/>
                  <a:gd name="connsiteX7" fmla="*/ 123307 w 1079742"/>
                  <a:gd name="connsiteY7" fmla="*/ 576159 h 1156104"/>
                  <a:gd name="connsiteX8" fmla="*/ 143703 w 1079742"/>
                  <a:gd name="connsiteY8" fmla="*/ 667268 h 1156104"/>
                  <a:gd name="connsiteX9" fmla="*/ 119269 w 1079742"/>
                  <a:gd name="connsiteY9" fmla="*/ 834887 h 1156104"/>
                  <a:gd name="connsiteX10" fmla="*/ 129623 w 1079742"/>
                  <a:gd name="connsiteY10" fmla="*/ 946598 h 1156104"/>
                  <a:gd name="connsiteX11" fmla="*/ 178904 w 1079742"/>
                  <a:gd name="connsiteY11" fmla="*/ 1063487 h 1156104"/>
                  <a:gd name="connsiteX12" fmla="*/ 238953 w 1079742"/>
                  <a:gd name="connsiteY12" fmla="*/ 1140205 h 1156104"/>
                  <a:gd name="connsiteX13" fmla="*/ 341347 w 1079742"/>
                  <a:gd name="connsiteY13" fmla="*/ 1153043 h 1156104"/>
                  <a:gd name="connsiteX14" fmla="*/ 447261 w 1079742"/>
                  <a:gd name="connsiteY14" fmla="*/ 1103244 h 1156104"/>
                  <a:gd name="connsiteX15" fmla="*/ 616226 w 1079742"/>
                  <a:gd name="connsiteY15" fmla="*/ 1053548 h 1156104"/>
                  <a:gd name="connsiteX16" fmla="*/ 785191 w 1079742"/>
                  <a:gd name="connsiteY16" fmla="*/ 1013791 h 1156104"/>
                  <a:gd name="connsiteX17" fmla="*/ 904461 w 1079742"/>
                  <a:gd name="connsiteY17" fmla="*/ 934278 h 1156104"/>
                  <a:gd name="connsiteX18" fmla="*/ 1013791 w 1079742"/>
                  <a:gd name="connsiteY18" fmla="*/ 795131 h 1156104"/>
                  <a:gd name="connsiteX19" fmla="*/ 1079742 w 1079742"/>
                  <a:gd name="connsiteY19" fmla="*/ 602352 h 1156104"/>
                  <a:gd name="connsiteX20" fmla="*/ 1053548 w 1079742"/>
                  <a:gd name="connsiteY20" fmla="*/ 467139 h 1156104"/>
                  <a:gd name="connsiteX21" fmla="*/ 986355 w 1079742"/>
                  <a:gd name="connsiteY21" fmla="*/ 349008 h 1156104"/>
                  <a:gd name="connsiteX22" fmla="*/ 884582 w 1079742"/>
                  <a:gd name="connsiteY22" fmla="*/ 274672 h 1156104"/>
                  <a:gd name="connsiteX23" fmla="*/ 765313 w 1079742"/>
                  <a:gd name="connsiteY23" fmla="*/ 192777 h 1156104"/>
                  <a:gd name="connsiteX24" fmla="*/ 741397 w 1079742"/>
                  <a:gd name="connsiteY24" fmla="*/ 162442 h 1156104"/>
                  <a:gd name="connsiteX25" fmla="*/ 728767 w 1079742"/>
                  <a:gd name="connsiteY25" fmla="*/ 113265 h 1156104"/>
                  <a:gd name="connsiteX26" fmla="*/ 713650 w 1079742"/>
                  <a:gd name="connsiteY26" fmla="*/ 7558 h 1156104"/>
                  <a:gd name="connsiteX27" fmla="*/ 646043 w 1079742"/>
                  <a:gd name="connsiteY27" fmla="*/ 0 h 1156104"/>
                  <a:gd name="connsiteX0" fmla="*/ 646043 w 1079742"/>
                  <a:gd name="connsiteY0" fmla="*/ 0 h 1156104"/>
                  <a:gd name="connsiteX1" fmla="*/ 517146 w 1079742"/>
                  <a:gd name="connsiteY1" fmla="*/ 145153 h 1156104"/>
                  <a:gd name="connsiteX2" fmla="*/ 388972 w 1079742"/>
                  <a:gd name="connsiteY2" fmla="*/ 238642 h 1156104"/>
                  <a:gd name="connsiteX3" fmla="*/ 268356 w 1079742"/>
                  <a:gd name="connsiteY3" fmla="*/ 298174 h 1156104"/>
                  <a:gd name="connsiteX4" fmla="*/ 35407 w 1079742"/>
                  <a:gd name="connsiteY4" fmla="*/ 359776 h 1156104"/>
                  <a:gd name="connsiteX5" fmla="*/ 0 w 1079742"/>
                  <a:gd name="connsiteY5" fmla="*/ 397565 h 1156104"/>
                  <a:gd name="connsiteX6" fmla="*/ 69574 w 1079742"/>
                  <a:gd name="connsiteY6" fmla="*/ 496957 h 1156104"/>
                  <a:gd name="connsiteX7" fmla="*/ 123307 w 1079742"/>
                  <a:gd name="connsiteY7" fmla="*/ 576159 h 1156104"/>
                  <a:gd name="connsiteX8" fmla="*/ 143703 w 1079742"/>
                  <a:gd name="connsiteY8" fmla="*/ 667268 h 1156104"/>
                  <a:gd name="connsiteX9" fmla="*/ 119269 w 1079742"/>
                  <a:gd name="connsiteY9" fmla="*/ 834887 h 1156104"/>
                  <a:gd name="connsiteX10" fmla="*/ 129623 w 1079742"/>
                  <a:gd name="connsiteY10" fmla="*/ 946598 h 1156104"/>
                  <a:gd name="connsiteX11" fmla="*/ 178904 w 1079742"/>
                  <a:gd name="connsiteY11" fmla="*/ 1063487 h 1156104"/>
                  <a:gd name="connsiteX12" fmla="*/ 238953 w 1079742"/>
                  <a:gd name="connsiteY12" fmla="*/ 1140205 h 1156104"/>
                  <a:gd name="connsiteX13" fmla="*/ 341347 w 1079742"/>
                  <a:gd name="connsiteY13" fmla="*/ 1153043 h 1156104"/>
                  <a:gd name="connsiteX14" fmla="*/ 447261 w 1079742"/>
                  <a:gd name="connsiteY14" fmla="*/ 1103244 h 1156104"/>
                  <a:gd name="connsiteX15" fmla="*/ 616226 w 1079742"/>
                  <a:gd name="connsiteY15" fmla="*/ 1053548 h 1156104"/>
                  <a:gd name="connsiteX16" fmla="*/ 785191 w 1079742"/>
                  <a:gd name="connsiteY16" fmla="*/ 1013791 h 1156104"/>
                  <a:gd name="connsiteX17" fmla="*/ 904461 w 1079742"/>
                  <a:gd name="connsiteY17" fmla="*/ 934278 h 1156104"/>
                  <a:gd name="connsiteX18" fmla="*/ 1013791 w 1079742"/>
                  <a:gd name="connsiteY18" fmla="*/ 795131 h 1156104"/>
                  <a:gd name="connsiteX19" fmla="*/ 1070009 w 1079742"/>
                  <a:gd name="connsiteY19" fmla="*/ 707748 h 1156104"/>
                  <a:gd name="connsiteX20" fmla="*/ 1079742 w 1079742"/>
                  <a:gd name="connsiteY20" fmla="*/ 602352 h 1156104"/>
                  <a:gd name="connsiteX21" fmla="*/ 1053548 w 1079742"/>
                  <a:gd name="connsiteY21" fmla="*/ 467139 h 1156104"/>
                  <a:gd name="connsiteX22" fmla="*/ 986355 w 1079742"/>
                  <a:gd name="connsiteY22" fmla="*/ 349008 h 1156104"/>
                  <a:gd name="connsiteX23" fmla="*/ 884582 w 1079742"/>
                  <a:gd name="connsiteY23" fmla="*/ 274672 h 1156104"/>
                  <a:gd name="connsiteX24" fmla="*/ 765313 w 1079742"/>
                  <a:gd name="connsiteY24" fmla="*/ 192777 h 1156104"/>
                  <a:gd name="connsiteX25" fmla="*/ 741397 w 1079742"/>
                  <a:gd name="connsiteY25" fmla="*/ 162442 h 1156104"/>
                  <a:gd name="connsiteX26" fmla="*/ 728767 w 1079742"/>
                  <a:gd name="connsiteY26" fmla="*/ 113265 h 1156104"/>
                  <a:gd name="connsiteX27" fmla="*/ 713650 w 1079742"/>
                  <a:gd name="connsiteY27" fmla="*/ 7558 h 1156104"/>
                  <a:gd name="connsiteX28" fmla="*/ 646043 w 1079742"/>
                  <a:gd name="connsiteY28" fmla="*/ 0 h 1156104"/>
                  <a:gd name="connsiteX0" fmla="*/ 646043 w 1079742"/>
                  <a:gd name="connsiteY0" fmla="*/ 0 h 1156104"/>
                  <a:gd name="connsiteX1" fmla="*/ 517146 w 1079742"/>
                  <a:gd name="connsiteY1" fmla="*/ 145153 h 1156104"/>
                  <a:gd name="connsiteX2" fmla="*/ 388972 w 1079742"/>
                  <a:gd name="connsiteY2" fmla="*/ 238642 h 1156104"/>
                  <a:gd name="connsiteX3" fmla="*/ 268356 w 1079742"/>
                  <a:gd name="connsiteY3" fmla="*/ 298174 h 1156104"/>
                  <a:gd name="connsiteX4" fmla="*/ 35407 w 1079742"/>
                  <a:gd name="connsiteY4" fmla="*/ 359776 h 1156104"/>
                  <a:gd name="connsiteX5" fmla="*/ 0 w 1079742"/>
                  <a:gd name="connsiteY5" fmla="*/ 397565 h 1156104"/>
                  <a:gd name="connsiteX6" fmla="*/ 69574 w 1079742"/>
                  <a:gd name="connsiteY6" fmla="*/ 496957 h 1156104"/>
                  <a:gd name="connsiteX7" fmla="*/ 123307 w 1079742"/>
                  <a:gd name="connsiteY7" fmla="*/ 576159 h 1156104"/>
                  <a:gd name="connsiteX8" fmla="*/ 143703 w 1079742"/>
                  <a:gd name="connsiteY8" fmla="*/ 667268 h 1156104"/>
                  <a:gd name="connsiteX9" fmla="*/ 119269 w 1079742"/>
                  <a:gd name="connsiteY9" fmla="*/ 834887 h 1156104"/>
                  <a:gd name="connsiteX10" fmla="*/ 129623 w 1079742"/>
                  <a:gd name="connsiteY10" fmla="*/ 946598 h 1156104"/>
                  <a:gd name="connsiteX11" fmla="*/ 178904 w 1079742"/>
                  <a:gd name="connsiteY11" fmla="*/ 1063487 h 1156104"/>
                  <a:gd name="connsiteX12" fmla="*/ 238953 w 1079742"/>
                  <a:gd name="connsiteY12" fmla="*/ 1140205 h 1156104"/>
                  <a:gd name="connsiteX13" fmla="*/ 341347 w 1079742"/>
                  <a:gd name="connsiteY13" fmla="*/ 1153043 h 1156104"/>
                  <a:gd name="connsiteX14" fmla="*/ 447261 w 1079742"/>
                  <a:gd name="connsiteY14" fmla="*/ 1103244 h 1156104"/>
                  <a:gd name="connsiteX15" fmla="*/ 616226 w 1079742"/>
                  <a:gd name="connsiteY15" fmla="*/ 1053548 h 1156104"/>
                  <a:gd name="connsiteX16" fmla="*/ 785191 w 1079742"/>
                  <a:gd name="connsiteY16" fmla="*/ 1013791 h 1156104"/>
                  <a:gd name="connsiteX17" fmla="*/ 904461 w 1079742"/>
                  <a:gd name="connsiteY17" fmla="*/ 934278 h 1156104"/>
                  <a:gd name="connsiteX18" fmla="*/ 1018554 w 1079742"/>
                  <a:gd name="connsiteY18" fmla="*/ 828468 h 1156104"/>
                  <a:gd name="connsiteX19" fmla="*/ 1070009 w 1079742"/>
                  <a:gd name="connsiteY19" fmla="*/ 707748 h 1156104"/>
                  <a:gd name="connsiteX20" fmla="*/ 1079742 w 1079742"/>
                  <a:gd name="connsiteY20" fmla="*/ 602352 h 1156104"/>
                  <a:gd name="connsiteX21" fmla="*/ 1053548 w 1079742"/>
                  <a:gd name="connsiteY21" fmla="*/ 467139 h 1156104"/>
                  <a:gd name="connsiteX22" fmla="*/ 986355 w 1079742"/>
                  <a:gd name="connsiteY22" fmla="*/ 349008 h 1156104"/>
                  <a:gd name="connsiteX23" fmla="*/ 884582 w 1079742"/>
                  <a:gd name="connsiteY23" fmla="*/ 274672 h 1156104"/>
                  <a:gd name="connsiteX24" fmla="*/ 765313 w 1079742"/>
                  <a:gd name="connsiteY24" fmla="*/ 192777 h 1156104"/>
                  <a:gd name="connsiteX25" fmla="*/ 741397 w 1079742"/>
                  <a:gd name="connsiteY25" fmla="*/ 162442 h 1156104"/>
                  <a:gd name="connsiteX26" fmla="*/ 728767 w 1079742"/>
                  <a:gd name="connsiteY26" fmla="*/ 113265 h 1156104"/>
                  <a:gd name="connsiteX27" fmla="*/ 713650 w 1079742"/>
                  <a:gd name="connsiteY27" fmla="*/ 7558 h 1156104"/>
                  <a:gd name="connsiteX28" fmla="*/ 646043 w 1079742"/>
                  <a:gd name="connsiteY28" fmla="*/ 0 h 1156104"/>
                  <a:gd name="connsiteX0" fmla="*/ 646043 w 1079742"/>
                  <a:gd name="connsiteY0" fmla="*/ 0 h 1156104"/>
                  <a:gd name="connsiteX1" fmla="*/ 517146 w 1079742"/>
                  <a:gd name="connsiteY1" fmla="*/ 145153 h 1156104"/>
                  <a:gd name="connsiteX2" fmla="*/ 388972 w 1079742"/>
                  <a:gd name="connsiteY2" fmla="*/ 238642 h 1156104"/>
                  <a:gd name="connsiteX3" fmla="*/ 268356 w 1079742"/>
                  <a:gd name="connsiteY3" fmla="*/ 298174 h 1156104"/>
                  <a:gd name="connsiteX4" fmla="*/ 35407 w 1079742"/>
                  <a:gd name="connsiteY4" fmla="*/ 359776 h 1156104"/>
                  <a:gd name="connsiteX5" fmla="*/ 0 w 1079742"/>
                  <a:gd name="connsiteY5" fmla="*/ 397565 h 1156104"/>
                  <a:gd name="connsiteX6" fmla="*/ 69574 w 1079742"/>
                  <a:gd name="connsiteY6" fmla="*/ 496957 h 1156104"/>
                  <a:gd name="connsiteX7" fmla="*/ 123307 w 1079742"/>
                  <a:gd name="connsiteY7" fmla="*/ 576159 h 1156104"/>
                  <a:gd name="connsiteX8" fmla="*/ 143703 w 1079742"/>
                  <a:gd name="connsiteY8" fmla="*/ 667268 h 1156104"/>
                  <a:gd name="connsiteX9" fmla="*/ 119269 w 1079742"/>
                  <a:gd name="connsiteY9" fmla="*/ 834887 h 1156104"/>
                  <a:gd name="connsiteX10" fmla="*/ 129623 w 1079742"/>
                  <a:gd name="connsiteY10" fmla="*/ 946598 h 1156104"/>
                  <a:gd name="connsiteX11" fmla="*/ 178904 w 1079742"/>
                  <a:gd name="connsiteY11" fmla="*/ 1063487 h 1156104"/>
                  <a:gd name="connsiteX12" fmla="*/ 238953 w 1079742"/>
                  <a:gd name="connsiteY12" fmla="*/ 1140205 h 1156104"/>
                  <a:gd name="connsiteX13" fmla="*/ 341347 w 1079742"/>
                  <a:gd name="connsiteY13" fmla="*/ 1153043 h 1156104"/>
                  <a:gd name="connsiteX14" fmla="*/ 447261 w 1079742"/>
                  <a:gd name="connsiteY14" fmla="*/ 1103244 h 1156104"/>
                  <a:gd name="connsiteX15" fmla="*/ 616226 w 1079742"/>
                  <a:gd name="connsiteY15" fmla="*/ 1053548 h 1156104"/>
                  <a:gd name="connsiteX16" fmla="*/ 785191 w 1079742"/>
                  <a:gd name="connsiteY16" fmla="*/ 1013791 h 1156104"/>
                  <a:gd name="connsiteX17" fmla="*/ 897318 w 1079742"/>
                  <a:gd name="connsiteY17" fmla="*/ 960472 h 1156104"/>
                  <a:gd name="connsiteX18" fmla="*/ 1018554 w 1079742"/>
                  <a:gd name="connsiteY18" fmla="*/ 828468 h 1156104"/>
                  <a:gd name="connsiteX19" fmla="*/ 1070009 w 1079742"/>
                  <a:gd name="connsiteY19" fmla="*/ 707748 h 1156104"/>
                  <a:gd name="connsiteX20" fmla="*/ 1079742 w 1079742"/>
                  <a:gd name="connsiteY20" fmla="*/ 602352 h 1156104"/>
                  <a:gd name="connsiteX21" fmla="*/ 1053548 w 1079742"/>
                  <a:gd name="connsiteY21" fmla="*/ 467139 h 1156104"/>
                  <a:gd name="connsiteX22" fmla="*/ 986355 w 1079742"/>
                  <a:gd name="connsiteY22" fmla="*/ 349008 h 1156104"/>
                  <a:gd name="connsiteX23" fmla="*/ 884582 w 1079742"/>
                  <a:gd name="connsiteY23" fmla="*/ 274672 h 1156104"/>
                  <a:gd name="connsiteX24" fmla="*/ 765313 w 1079742"/>
                  <a:gd name="connsiteY24" fmla="*/ 192777 h 1156104"/>
                  <a:gd name="connsiteX25" fmla="*/ 741397 w 1079742"/>
                  <a:gd name="connsiteY25" fmla="*/ 162442 h 1156104"/>
                  <a:gd name="connsiteX26" fmla="*/ 728767 w 1079742"/>
                  <a:gd name="connsiteY26" fmla="*/ 113265 h 1156104"/>
                  <a:gd name="connsiteX27" fmla="*/ 713650 w 1079742"/>
                  <a:gd name="connsiteY27" fmla="*/ 7558 h 1156104"/>
                  <a:gd name="connsiteX28" fmla="*/ 646043 w 1079742"/>
                  <a:gd name="connsiteY28" fmla="*/ 0 h 1156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79742" h="1156104">
                    <a:moveTo>
                      <a:pt x="646043" y="0"/>
                    </a:moveTo>
                    <a:lnTo>
                      <a:pt x="517146" y="145153"/>
                    </a:lnTo>
                    <a:cubicBezTo>
                      <a:pt x="477596" y="166791"/>
                      <a:pt x="428522" y="217004"/>
                      <a:pt x="388972" y="238642"/>
                    </a:cubicBezTo>
                    <a:lnTo>
                      <a:pt x="268356" y="298174"/>
                    </a:lnTo>
                    <a:lnTo>
                      <a:pt x="35407" y="359776"/>
                    </a:lnTo>
                    <a:lnTo>
                      <a:pt x="0" y="397565"/>
                    </a:lnTo>
                    <a:lnTo>
                      <a:pt x="69574" y="496957"/>
                    </a:lnTo>
                    <a:cubicBezTo>
                      <a:pt x="90125" y="526723"/>
                      <a:pt x="105396" y="549758"/>
                      <a:pt x="123307" y="576159"/>
                    </a:cubicBezTo>
                    <a:cubicBezTo>
                      <a:pt x="122168" y="612085"/>
                      <a:pt x="144842" y="631342"/>
                      <a:pt x="143703" y="667268"/>
                    </a:cubicBezTo>
                    <a:lnTo>
                      <a:pt x="119269" y="834887"/>
                    </a:lnTo>
                    <a:lnTo>
                      <a:pt x="129623" y="946598"/>
                    </a:lnTo>
                    <a:lnTo>
                      <a:pt x="178904" y="1063487"/>
                    </a:lnTo>
                    <a:cubicBezTo>
                      <a:pt x="198920" y="1089060"/>
                      <a:pt x="211879" y="1125279"/>
                      <a:pt x="238953" y="1140205"/>
                    </a:cubicBezTo>
                    <a:cubicBezTo>
                      <a:pt x="266027" y="1155131"/>
                      <a:pt x="302453" y="1159876"/>
                      <a:pt x="341347" y="1153043"/>
                    </a:cubicBezTo>
                    <a:lnTo>
                      <a:pt x="447261" y="1103244"/>
                    </a:lnTo>
                    <a:lnTo>
                      <a:pt x="616226" y="1053548"/>
                    </a:lnTo>
                    <a:lnTo>
                      <a:pt x="785191" y="1013791"/>
                    </a:lnTo>
                    <a:lnTo>
                      <a:pt x="897318" y="960472"/>
                    </a:lnTo>
                    <a:lnTo>
                      <a:pt x="1018554" y="828468"/>
                    </a:lnTo>
                    <a:cubicBezTo>
                      <a:pt x="1030943" y="791403"/>
                      <a:pt x="1057620" y="744813"/>
                      <a:pt x="1070009" y="707748"/>
                    </a:cubicBezTo>
                    <a:lnTo>
                      <a:pt x="1079742" y="602352"/>
                    </a:lnTo>
                    <a:lnTo>
                      <a:pt x="1053548" y="467139"/>
                    </a:lnTo>
                    <a:lnTo>
                      <a:pt x="986355" y="349008"/>
                    </a:lnTo>
                    <a:lnTo>
                      <a:pt x="884582" y="274672"/>
                    </a:lnTo>
                    <a:lnTo>
                      <a:pt x="765313" y="192777"/>
                    </a:lnTo>
                    <a:cubicBezTo>
                      <a:pt x="759722" y="179490"/>
                      <a:pt x="746988" y="175729"/>
                      <a:pt x="741397" y="162442"/>
                    </a:cubicBezTo>
                    <a:lnTo>
                      <a:pt x="728767" y="113265"/>
                    </a:lnTo>
                    <a:cubicBezTo>
                      <a:pt x="727697" y="78823"/>
                      <a:pt x="714720" y="42000"/>
                      <a:pt x="713650" y="7558"/>
                    </a:cubicBezTo>
                    <a:lnTo>
                      <a:pt x="646043" y="0"/>
                    </a:lnTo>
                    <a:close/>
                  </a:path>
                </a:pathLst>
              </a:custGeom>
              <a:solidFill>
                <a:srgbClr val="FF3300">
                  <a:alpha val="30000"/>
                </a:srgbClr>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19" name="Freeform 18"/>
              <p:cNvSpPr/>
              <p:nvPr/>
            </p:nvSpPr>
            <p:spPr>
              <a:xfrm>
                <a:off x="7263736" y="4904328"/>
                <a:ext cx="662226" cy="495061"/>
              </a:xfrm>
              <a:custGeom>
                <a:avLst/>
                <a:gdLst>
                  <a:gd name="connsiteX0" fmla="*/ 554832 w 735807"/>
                  <a:gd name="connsiteY0" fmla="*/ 0 h 550068"/>
                  <a:gd name="connsiteX1" fmla="*/ 473869 w 735807"/>
                  <a:gd name="connsiteY1" fmla="*/ 16668 h 550068"/>
                  <a:gd name="connsiteX2" fmla="*/ 381000 w 735807"/>
                  <a:gd name="connsiteY2" fmla="*/ 66675 h 550068"/>
                  <a:gd name="connsiteX3" fmla="*/ 214313 w 735807"/>
                  <a:gd name="connsiteY3" fmla="*/ 180975 h 550068"/>
                  <a:gd name="connsiteX4" fmla="*/ 109538 w 735807"/>
                  <a:gd name="connsiteY4" fmla="*/ 276225 h 550068"/>
                  <a:gd name="connsiteX5" fmla="*/ 40482 w 735807"/>
                  <a:gd name="connsiteY5" fmla="*/ 373856 h 550068"/>
                  <a:gd name="connsiteX6" fmla="*/ 0 w 735807"/>
                  <a:gd name="connsiteY6" fmla="*/ 454818 h 550068"/>
                  <a:gd name="connsiteX7" fmla="*/ 0 w 735807"/>
                  <a:gd name="connsiteY7" fmla="*/ 514350 h 550068"/>
                  <a:gd name="connsiteX8" fmla="*/ 30957 w 735807"/>
                  <a:gd name="connsiteY8" fmla="*/ 550068 h 550068"/>
                  <a:gd name="connsiteX9" fmla="*/ 121444 w 735807"/>
                  <a:gd name="connsiteY9" fmla="*/ 542925 h 550068"/>
                  <a:gd name="connsiteX10" fmla="*/ 273844 w 735807"/>
                  <a:gd name="connsiteY10" fmla="*/ 492918 h 550068"/>
                  <a:gd name="connsiteX11" fmla="*/ 395288 w 735807"/>
                  <a:gd name="connsiteY11" fmla="*/ 457200 h 550068"/>
                  <a:gd name="connsiteX12" fmla="*/ 557213 w 735807"/>
                  <a:gd name="connsiteY12" fmla="*/ 421481 h 550068"/>
                  <a:gd name="connsiteX13" fmla="*/ 664369 w 735807"/>
                  <a:gd name="connsiteY13" fmla="*/ 326231 h 550068"/>
                  <a:gd name="connsiteX14" fmla="*/ 731044 w 735807"/>
                  <a:gd name="connsiteY14" fmla="*/ 211931 h 550068"/>
                  <a:gd name="connsiteX15" fmla="*/ 735807 w 735807"/>
                  <a:gd name="connsiteY15" fmla="*/ 114300 h 550068"/>
                  <a:gd name="connsiteX16" fmla="*/ 707232 w 735807"/>
                  <a:gd name="connsiteY16" fmla="*/ 30956 h 550068"/>
                  <a:gd name="connsiteX17" fmla="*/ 633413 w 735807"/>
                  <a:gd name="connsiteY17" fmla="*/ 9525 h 550068"/>
                  <a:gd name="connsiteX18" fmla="*/ 554832 w 735807"/>
                  <a:gd name="connsiteY18" fmla="*/ 0 h 5500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35807" h="550068">
                    <a:moveTo>
                      <a:pt x="554832" y="0"/>
                    </a:moveTo>
                    <a:lnTo>
                      <a:pt x="473869" y="16668"/>
                    </a:lnTo>
                    <a:lnTo>
                      <a:pt x="381000" y="66675"/>
                    </a:lnTo>
                    <a:lnTo>
                      <a:pt x="214313" y="180975"/>
                    </a:lnTo>
                    <a:lnTo>
                      <a:pt x="109538" y="276225"/>
                    </a:lnTo>
                    <a:lnTo>
                      <a:pt x="40482" y="373856"/>
                    </a:lnTo>
                    <a:lnTo>
                      <a:pt x="0" y="454818"/>
                    </a:lnTo>
                    <a:lnTo>
                      <a:pt x="0" y="514350"/>
                    </a:lnTo>
                    <a:lnTo>
                      <a:pt x="30957" y="550068"/>
                    </a:lnTo>
                    <a:lnTo>
                      <a:pt x="121444" y="542925"/>
                    </a:lnTo>
                    <a:lnTo>
                      <a:pt x="273844" y="492918"/>
                    </a:lnTo>
                    <a:lnTo>
                      <a:pt x="395288" y="457200"/>
                    </a:lnTo>
                    <a:lnTo>
                      <a:pt x="557213" y="421481"/>
                    </a:lnTo>
                    <a:lnTo>
                      <a:pt x="664369" y="326231"/>
                    </a:lnTo>
                    <a:lnTo>
                      <a:pt x="731044" y="211931"/>
                    </a:lnTo>
                    <a:lnTo>
                      <a:pt x="735807" y="114300"/>
                    </a:lnTo>
                    <a:lnTo>
                      <a:pt x="707232" y="30956"/>
                    </a:lnTo>
                    <a:lnTo>
                      <a:pt x="633413" y="9525"/>
                    </a:lnTo>
                    <a:lnTo>
                      <a:pt x="554832" y="0"/>
                    </a:lnTo>
                    <a:close/>
                  </a:path>
                </a:pathLst>
              </a:custGeom>
              <a:solidFill>
                <a:srgbClr val="FF0000">
                  <a:alpha val="30000"/>
                </a:srgbClr>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20" name="Freeform 19"/>
              <p:cNvSpPr/>
              <p:nvPr/>
            </p:nvSpPr>
            <p:spPr>
              <a:xfrm>
                <a:off x="3343961" y="3854196"/>
                <a:ext cx="4431982" cy="1555908"/>
              </a:xfrm>
              <a:custGeom>
                <a:avLst/>
                <a:gdLst>
                  <a:gd name="connsiteX0" fmla="*/ 3990975 w 4862512"/>
                  <a:gd name="connsiteY0" fmla="*/ 19050 h 1700212"/>
                  <a:gd name="connsiteX1" fmla="*/ 4195762 w 4862512"/>
                  <a:gd name="connsiteY1" fmla="*/ 114300 h 1700212"/>
                  <a:gd name="connsiteX2" fmla="*/ 4310062 w 4862512"/>
                  <a:gd name="connsiteY2" fmla="*/ 261937 h 1700212"/>
                  <a:gd name="connsiteX3" fmla="*/ 4414837 w 4862512"/>
                  <a:gd name="connsiteY3" fmla="*/ 452437 h 1700212"/>
                  <a:gd name="connsiteX4" fmla="*/ 4524375 w 4862512"/>
                  <a:gd name="connsiteY4" fmla="*/ 600075 h 1700212"/>
                  <a:gd name="connsiteX5" fmla="*/ 4691062 w 4862512"/>
                  <a:gd name="connsiteY5" fmla="*/ 714375 h 1700212"/>
                  <a:gd name="connsiteX6" fmla="*/ 4824412 w 4862512"/>
                  <a:gd name="connsiteY6" fmla="*/ 885825 h 1700212"/>
                  <a:gd name="connsiteX7" fmla="*/ 4862512 w 4862512"/>
                  <a:gd name="connsiteY7" fmla="*/ 1038225 h 1700212"/>
                  <a:gd name="connsiteX8" fmla="*/ 4791075 w 4862512"/>
                  <a:gd name="connsiteY8" fmla="*/ 1243012 h 1700212"/>
                  <a:gd name="connsiteX9" fmla="*/ 4614862 w 4862512"/>
                  <a:gd name="connsiteY9" fmla="*/ 1362075 h 1700212"/>
                  <a:gd name="connsiteX10" fmla="*/ 4510087 w 4862512"/>
                  <a:gd name="connsiteY10" fmla="*/ 1390650 h 1700212"/>
                  <a:gd name="connsiteX11" fmla="*/ 4376737 w 4862512"/>
                  <a:gd name="connsiteY11" fmla="*/ 1362075 h 1700212"/>
                  <a:gd name="connsiteX12" fmla="*/ 4219575 w 4862512"/>
                  <a:gd name="connsiteY12" fmla="*/ 1338262 h 1700212"/>
                  <a:gd name="connsiteX13" fmla="*/ 4081462 w 4862512"/>
                  <a:gd name="connsiteY13" fmla="*/ 1371600 h 1700212"/>
                  <a:gd name="connsiteX14" fmla="*/ 3886200 w 4862512"/>
                  <a:gd name="connsiteY14" fmla="*/ 1400175 h 1700212"/>
                  <a:gd name="connsiteX15" fmla="*/ 3686175 w 4862512"/>
                  <a:gd name="connsiteY15" fmla="*/ 1385887 h 1700212"/>
                  <a:gd name="connsiteX16" fmla="*/ 3476625 w 4862512"/>
                  <a:gd name="connsiteY16" fmla="*/ 1366837 h 1700212"/>
                  <a:gd name="connsiteX17" fmla="*/ 3338512 w 4862512"/>
                  <a:gd name="connsiteY17" fmla="*/ 1357312 h 1700212"/>
                  <a:gd name="connsiteX18" fmla="*/ 3195637 w 4862512"/>
                  <a:gd name="connsiteY18" fmla="*/ 1385887 h 1700212"/>
                  <a:gd name="connsiteX19" fmla="*/ 3038475 w 4862512"/>
                  <a:gd name="connsiteY19" fmla="*/ 1462087 h 1700212"/>
                  <a:gd name="connsiteX20" fmla="*/ 2738437 w 4862512"/>
                  <a:gd name="connsiteY20" fmla="*/ 1657350 h 1700212"/>
                  <a:gd name="connsiteX21" fmla="*/ 2552700 w 4862512"/>
                  <a:gd name="connsiteY21" fmla="*/ 1700212 h 1700212"/>
                  <a:gd name="connsiteX22" fmla="*/ 2295525 w 4862512"/>
                  <a:gd name="connsiteY22" fmla="*/ 1628775 h 1700212"/>
                  <a:gd name="connsiteX23" fmla="*/ 2171700 w 4862512"/>
                  <a:gd name="connsiteY23" fmla="*/ 1624012 h 1700212"/>
                  <a:gd name="connsiteX24" fmla="*/ 2024062 w 4862512"/>
                  <a:gd name="connsiteY24" fmla="*/ 1652587 h 1700212"/>
                  <a:gd name="connsiteX25" fmla="*/ 1847850 w 4862512"/>
                  <a:gd name="connsiteY25" fmla="*/ 1633537 h 1700212"/>
                  <a:gd name="connsiteX26" fmla="*/ 1719262 w 4862512"/>
                  <a:gd name="connsiteY26" fmla="*/ 1576387 h 1700212"/>
                  <a:gd name="connsiteX27" fmla="*/ 1600200 w 4862512"/>
                  <a:gd name="connsiteY27" fmla="*/ 1585912 h 1700212"/>
                  <a:gd name="connsiteX28" fmla="*/ 1528762 w 4862512"/>
                  <a:gd name="connsiteY28" fmla="*/ 1514475 h 1700212"/>
                  <a:gd name="connsiteX29" fmla="*/ 1452562 w 4862512"/>
                  <a:gd name="connsiteY29" fmla="*/ 1352550 h 1700212"/>
                  <a:gd name="connsiteX30" fmla="*/ 1381125 w 4862512"/>
                  <a:gd name="connsiteY30" fmla="*/ 1285875 h 1700212"/>
                  <a:gd name="connsiteX31" fmla="*/ 1347787 w 4862512"/>
                  <a:gd name="connsiteY31" fmla="*/ 1285875 h 1700212"/>
                  <a:gd name="connsiteX32" fmla="*/ 1309687 w 4862512"/>
                  <a:gd name="connsiteY32" fmla="*/ 1471612 h 1700212"/>
                  <a:gd name="connsiteX33" fmla="*/ 1200150 w 4862512"/>
                  <a:gd name="connsiteY33" fmla="*/ 1581150 h 1700212"/>
                  <a:gd name="connsiteX34" fmla="*/ 1033462 w 4862512"/>
                  <a:gd name="connsiteY34" fmla="*/ 1647825 h 1700212"/>
                  <a:gd name="connsiteX35" fmla="*/ 876300 w 4862512"/>
                  <a:gd name="connsiteY35" fmla="*/ 1619250 h 1700212"/>
                  <a:gd name="connsiteX36" fmla="*/ 766762 w 4862512"/>
                  <a:gd name="connsiteY36" fmla="*/ 1547812 h 1700212"/>
                  <a:gd name="connsiteX37" fmla="*/ 638175 w 4862512"/>
                  <a:gd name="connsiteY37" fmla="*/ 1524000 h 1700212"/>
                  <a:gd name="connsiteX38" fmla="*/ 523875 w 4862512"/>
                  <a:gd name="connsiteY38" fmla="*/ 1547812 h 1700212"/>
                  <a:gd name="connsiteX39" fmla="*/ 390525 w 4862512"/>
                  <a:gd name="connsiteY39" fmla="*/ 1571625 h 1700212"/>
                  <a:gd name="connsiteX40" fmla="*/ 247650 w 4862512"/>
                  <a:gd name="connsiteY40" fmla="*/ 1576387 h 1700212"/>
                  <a:gd name="connsiteX41" fmla="*/ 123825 w 4862512"/>
                  <a:gd name="connsiteY41" fmla="*/ 1481137 h 1700212"/>
                  <a:gd name="connsiteX42" fmla="*/ 42862 w 4862512"/>
                  <a:gd name="connsiteY42" fmla="*/ 1300162 h 1700212"/>
                  <a:gd name="connsiteX43" fmla="*/ 14287 w 4862512"/>
                  <a:gd name="connsiteY43" fmla="*/ 1133475 h 1700212"/>
                  <a:gd name="connsiteX44" fmla="*/ 0 w 4862512"/>
                  <a:gd name="connsiteY44" fmla="*/ 1023937 h 1700212"/>
                  <a:gd name="connsiteX45" fmla="*/ 14287 w 4862512"/>
                  <a:gd name="connsiteY45" fmla="*/ 881062 h 1700212"/>
                  <a:gd name="connsiteX46" fmla="*/ 90487 w 4862512"/>
                  <a:gd name="connsiteY46" fmla="*/ 709612 h 1700212"/>
                  <a:gd name="connsiteX47" fmla="*/ 209550 w 4862512"/>
                  <a:gd name="connsiteY47" fmla="*/ 581025 h 1700212"/>
                  <a:gd name="connsiteX48" fmla="*/ 395287 w 4862512"/>
                  <a:gd name="connsiteY48" fmla="*/ 471487 h 1700212"/>
                  <a:gd name="connsiteX49" fmla="*/ 523875 w 4862512"/>
                  <a:gd name="connsiteY49" fmla="*/ 390525 h 1700212"/>
                  <a:gd name="connsiteX50" fmla="*/ 609600 w 4862512"/>
                  <a:gd name="connsiteY50" fmla="*/ 300037 h 1700212"/>
                  <a:gd name="connsiteX51" fmla="*/ 733425 w 4862512"/>
                  <a:gd name="connsiteY51" fmla="*/ 238125 h 1700212"/>
                  <a:gd name="connsiteX52" fmla="*/ 928687 w 4862512"/>
                  <a:gd name="connsiteY52" fmla="*/ 200025 h 1700212"/>
                  <a:gd name="connsiteX53" fmla="*/ 1085850 w 4862512"/>
                  <a:gd name="connsiteY53" fmla="*/ 95250 h 1700212"/>
                  <a:gd name="connsiteX54" fmla="*/ 1271587 w 4862512"/>
                  <a:gd name="connsiteY54" fmla="*/ 66675 h 1700212"/>
                  <a:gd name="connsiteX55" fmla="*/ 1423987 w 4862512"/>
                  <a:gd name="connsiteY55" fmla="*/ 109537 h 1700212"/>
                  <a:gd name="connsiteX56" fmla="*/ 1514475 w 4862512"/>
                  <a:gd name="connsiteY56" fmla="*/ 100012 h 1700212"/>
                  <a:gd name="connsiteX57" fmla="*/ 1619250 w 4862512"/>
                  <a:gd name="connsiteY57" fmla="*/ 23812 h 1700212"/>
                  <a:gd name="connsiteX58" fmla="*/ 1743075 w 4862512"/>
                  <a:gd name="connsiteY58" fmla="*/ 14287 h 1700212"/>
                  <a:gd name="connsiteX59" fmla="*/ 1871662 w 4862512"/>
                  <a:gd name="connsiteY59" fmla="*/ 114300 h 1700212"/>
                  <a:gd name="connsiteX60" fmla="*/ 2038350 w 4862512"/>
                  <a:gd name="connsiteY60" fmla="*/ 114300 h 1700212"/>
                  <a:gd name="connsiteX61" fmla="*/ 2143125 w 4862512"/>
                  <a:gd name="connsiteY61" fmla="*/ 138112 h 1700212"/>
                  <a:gd name="connsiteX62" fmla="*/ 2314575 w 4862512"/>
                  <a:gd name="connsiteY62" fmla="*/ 95250 h 1700212"/>
                  <a:gd name="connsiteX63" fmla="*/ 2538412 w 4862512"/>
                  <a:gd name="connsiteY63" fmla="*/ 52387 h 1700212"/>
                  <a:gd name="connsiteX64" fmla="*/ 2686050 w 4862512"/>
                  <a:gd name="connsiteY64" fmla="*/ 109537 h 1700212"/>
                  <a:gd name="connsiteX65" fmla="*/ 2738437 w 4862512"/>
                  <a:gd name="connsiteY65" fmla="*/ 133350 h 1700212"/>
                  <a:gd name="connsiteX66" fmla="*/ 2881312 w 4862512"/>
                  <a:gd name="connsiteY66" fmla="*/ 61912 h 1700212"/>
                  <a:gd name="connsiteX67" fmla="*/ 3095625 w 4862512"/>
                  <a:gd name="connsiteY67" fmla="*/ 0 h 1700212"/>
                  <a:gd name="connsiteX68" fmla="*/ 3367087 w 4862512"/>
                  <a:gd name="connsiteY68" fmla="*/ 66675 h 1700212"/>
                  <a:gd name="connsiteX69" fmla="*/ 3590925 w 4862512"/>
                  <a:gd name="connsiteY69" fmla="*/ 95250 h 1700212"/>
                  <a:gd name="connsiteX70" fmla="*/ 3729037 w 4862512"/>
                  <a:gd name="connsiteY70" fmla="*/ 85725 h 1700212"/>
                  <a:gd name="connsiteX71" fmla="*/ 3848100 w 4862512"/>
                  <a:gd name="connsiteY71" fmla="*/ 42862 h 1700212"/>
                  <a:gd name="connsiteX72" fmla="*/ 3990975 w 4862512"/>
                  <a:gd name="connsiteY72" fmla="*/ 19050 h 1700212"/>
                  <a:gd name="connsiteX0" fmla="*/ 3990975 w 4862512"/>
                  <a:gd name="connsiteY0" fmla="*/ 19050 h 1700212"/>
                  <a:gd name="connsiteX1" fmla="*/ 4195762 w 4862512"/>
                  <a:gd name="connsiteY1" fmla="*/ 114300 h 1700212"/>
                  <a:gd name="connsiteX2" fmla="*/ 4310062 w 4862512"/>
                  <a:gd name="connsiteY2" fmla="*/ 261937 h 1700212"/>
                  <a:gd name="connsiteX3" fmla="*/ 4414837 w 4862512"/>
                  <a:gd name="connsiteY3" fmla="*/ 452437 h 1700212"/>
                  <a:gd name="connsiteX4" fmla="*/ 4524375 w 4862512"/>
                  <a:gd name="connsiteY4" fmla="*/ 600075 h 1700212"/>
                  <a:gd name="connsiteX5" fmla="*/ 4691062 w 4862512"/>
                  <a:gd name="connsiteY5" fmla="*/ 714375 h 1700212"/>
                  <a:gd name="connsiteX6" fmla="*/ 4824412 w 4862512"/>
                  <a:gd name="connsiteY6" fmla="*/ 885825 h 1700212"/>
                  <a:gd name="connsiteX7" fmla="*/ 4862512 w 4862512"/>
                  <a:gd name="connsiteY7" fmla="*/ 1038225 h 1700212"/>
                  <a:gd name="connsiteX8" fmla="*/ 4791075 w 4862512"/>
                  <a:gd name="connsiteY8" fmla="*/ 1243012 h 1700212"/>
                  <a:gd name="connsiteX9" fmla="*/ 4614862 w 4862512"/>
                  <a:gd name="connsiteY9" fmla="*/ 1362075 h 1700212"/>
                  <a:gd name="connsiteX10" fmla="*/ 4510087 w 4862512"/>
                  <a:gd name="connsiteY10" fmla="*/ 1390650 h 1700212"/>
                  <a:gd name="connsiteX11" fmla="*/ 4376737 w 4862512"/>
                  <a:gd name="connsiteY11" fmla="*/ 1362075 h 1700212"/>
                  <a:gd name="connsiteX12" fmla="*/ 4219575 w 4862512"/>
                  <a:gd name="connsiteY12" fmla="*/ 1338262 h 1700212"/>
                  <a:gd name="connsiteX13" fmla="*/ 4081462 w 4862512"/>
                  <a:gd name="connsiteY13" fmla="*/ 1371600 h 1700212"/>
                  <a:gd name="connsiteX14" fmla="*/ 3890962 w 4862512"/>
                  <a:gd name="connsiteY14" fmla="*/ 1443038 h 1700212"/>
                  <a:gd name="connsiteX15" fmla="*/ 3686175 w 4862512"/>
                  <a:gd name="connsiteY15" fmla="*/ 1385887 h 1700212"/>
                  <a:gd name="connsiteX16" fmla="*/ 3476625 w 4862512"/>
                  <a:gd name="connsiteY16" fmla="*/ 1366837 h 1700212"/>
                  <a:gd name="connsiteX17" fmla="*/ 3338512 w 4862512"/>
                  <a:gd name="connsiteY17" fmla="*/ 1357312 h 1700212"/>
                  <a:gd name="connsiteX18" fmla="*/ 3195637 w 4862512"/>
                  <a:gd name="connsiteY18" fmla="*/ 1385887 h 1700212"/>
                  <a:gd name="connsiteX19" fmla="*/ 3038475 w 4862512"/>
                  <a:gd name="connsiteY19" fmla="*/ 1462087 h 1700212"/>
                  <a:gd name="connsiteX20" fmla="*/ 2738437 w 4862512"/>
                  <a:gd name="connsiteY20" fmla="*/ 1657350 h 1700212"/>
                  <a:gd name="connsiteX21" fmla="*/ 2552700 w 4862512"/>
                  <a:gd name="connsiteY21" fmla="*/ 1700212 h 1700212"/>
                  <a:gd name="connsiteX22" fmla="*/ 2295525 w 4862512"/>
                  <a:gd name="connsiteY22" fmla="*/ 1628775 h 1700212"/>
                  <a:gd name="connsiteX23" fmla="*/ 2171700 w 4862512"/>
                  <a:gd name="connsiteY23" fmla="*/ 1624012 h 1700212"/>
                  <a:gd name="connsiteX24" fmla="*/ 2024062 w 4862512"/>
                  <a:gd name="connsiteY24" fmla="*/ 1652587 h 1700212"/>
                  <a:gd name="connsiteX25" fmla="*/ 1847850 w 4862512"/>
                  <a:gd name="connsiteY25" fmla="*/ 1633537 h 1700212"/>
                  <a:gd name="connsiteX26" fmla="*/ 1719262 w 4862512"/>
                  <a:gd name="connsiteY26" fmla="*/ 1576387 h 1700212"/>
                  <a:gd name="connsiteX27" fmla="*/ 1600200 w 4862512"/>
                  <a:gd name="connsiteY27" fmla="*/ 1585912 h 1700212"/>
                  <a:gd name="connsiteX28" fmla="*/ 1528762 w 4862512"/>
                  <a:gd name="connsiteY28" fmla="*/ 1514475 h 1700212"/>
                  <a:gd name="connsiteX29" fmla="*/ 1452562 w 4862512"/>
                  <a:gd name="connsiteY29" fmla="*/ 1352550 h 1700212"/>
                  <a:gd name="connsiteX30" fmla="*/ 1381125 w 4862512"/>
                  <a:gd name="connsiteY30" fmla="*/ 1285875 h 1700212"/>
                  <a:gd name="connsiteX31" fmla="*/ 1347787 w 4862512"/>
                  <a:gd name="connsiteY31" fmla="*/ 1285875 h 1700212"/>
                  <a:gd name="connsiteX32" fmla="*/ 1309687 w 4862512"/>
                  <a:gd name="connsiteY32" fmla="*/ 1471612 h 1700212"/>
                  <a:gd name="connsiteX33" fmla="*/ 1200150 w 4862512"/>
                  <a:gd name="connsiteY33" fmla="*/ 1581150 h 1700212"/>
                  <a:gd name="connsiteX34" fmla="*/ 1033462 w 4862512"/>
                  <a:gd name="connsiteY34" fmla="*/ 1647825 h 1700212"/>
                  <a:gd name="connsiteX35" fmla="*/ 876300 w 4862512"/>
                  <a:gd name="connsiteY35" fmla="*/ 1619250 h 1700212"/>
                  <a:gd name="connsiteX36" fmla="*/ 766762 w 4862512"/>
                  <a:gd name="connsiteY36" fmla="*/ 1547812 h 1700212"/>
                  <a:gd name="connsiteX37" fmla="*/ 638175 w 4862512"/>
                  <a:gd name="connsiteY37" fmla="*/ 1524000 h 1700212"/>
                  <a:gd name="connsiteX38" fmla="*/ 523875 w 4862512"/>
                  <a:gd name="connsiteY38" fmla="*/ 1547812 h 1700212"/>
                  <a:gd name="connsiteX39" fmla="*/ 390525 w 4862512"/>
                  <a:gd name="connsiteY39" fmla="*/ 1571625 h 1700212"/>
                  <a:gd name="connsiteX40" fmla="*/ 247650 w 4862512"/>
                  <a:gd name="connsiteY40" fmla="*/ 1576387 h 1700212"/>
                  <a:gd name="connsiteX41" fmla="*/ 123825 w 4862512"/>
                  <a:gd name="connsiteY41" fmla="*/ 1481137 h 1700212"/>
                  <a:gd name="connsiteX42" fmla="*/ 42862 w 4862512"/>
                  <a:gd name="connsiteY42" fmla="*/ 1300162 h 1700212"/>
                  <a:gd name="connsiteX43" fmla="*/ 14287 w 4862512"/>
                  <a:gd name="connsiteY43" fmla="*/ 1133475 h 1700212"/>
                  <a:gd name="connsiteX44" fmla="*/ 0 w 4862512"/>
                  <a:gd name="connsiteY44" fmla="*/ 1023937 h 1700212"/>
                  <a:gd name="connsiteX45" fmla="*/ 14287 w 4862512"/>
                  <a:gd name="connsiteY45" fmla="*/ 881062 h 1700212"/>
                  <a:gd name="connsiteX46" fmla="*/ 90487 w 4862512"/>
                  <a:gd name="connsiteY46" fmla="*/ 709612 h 1700212"/>
                  <a:gd name="connsiteX47" fmla="*/ 209550 w 4862512"/>
                  <a:gd name="connsiteY47" fmla="*/ 581025 h 1700212"/>
                  <a:gd name="connsiteX48" fmla="*/ 395287 w 4862512"/>
                  <a:gd name="connsiteY48" fmla="*/ 471487 h 1700212"/>
                  <a:gd name="connsiteX49" fmla="*/ 523875 w 4862512"/>
                  <a:gd name="connsiteY49" fmla="*/ 390525 h 1700212"/>
                  <a:gd name="connsiteX50" fmla="*/ 609600 w 4862512"/>
                  <a:gd name="connsiteY50" fmla="*/ 300037 h 1700212"/>
                  <a:gd name="connsiteX51" fmla="*/ 733425 w 4862512"/>
                  <a:gd name="connsiteY51" fmla="*/ 238125 h 1700212"/>
                  <a:gd name="connsiteX52" fmla="*/ 928687 w 4862512"/>
                  <a:gd name="connsiteY52" fmla="*/ 200025 h 1700212"/>
                  <a:gd name="connsiteX53" fmla="*/ 1085850 w 4862512"/>
                  <a:gd name="connsiteY53" fmla="*/ 95250 h 1700212"/>
                  <a:gd name="connsiteX54" fmla="*/ 1271587 w 4862512"/>
                  <a:gd name="connsiteY54" fmla="*/ 66675 h 1700212"/>
                  <a:gd name="connsiteX55" fmla="*/ 1423987 w 4862512"/>
                  <a:gd name="connsiteY55" fmla="*/ 109537 h 1700212"/>
                  <a:gd name="connsiteX56" fmla="*/ 1514475 w 4862512"/>
                  <a:gd name="connsiteY56" fmla="*/ 100012 h 1700212"/>
                  <a:gd name="connsiteX57" fmla="*/ 1619250 w 4862512"/>
                  <a:gd name="connsiteY57" fmla="*/ 23812 h 1700212"/>
                  <a:gd name="connsiteX58" fmla="*/ 1743075 w 4862512"/>
                  <a:gd name="connsiteY58" fmla="*/ 14287 h 1700212"/>
                  <a:gd name="connsiteX59" fmla="*/ 1871662 w 4862512"/>
                  <a:gd name="connsiteY59" fmla="*/ 114300 h 1700212"/>
                  <a:gd name="connsiteX60" fmla="*/ 2038350 w 4862512"/>
                  <a:gd name="connsiteY60" fmla="*/ 114300 h 1700212"/>
                  <a:gd name="connsiteX61" fmla="*/ 2143125 w 4862512"/>
                  <a:gd name="connsiteY61" fmla="*/ 138112 h 1700212"/>
                  <a:gd name="connsiteX62" fmla="*/ 2314575 w 4862512"/>
                  <a:gd name="connsiteY62" fmla="*/ 95250 h 1700212"/>
                  <a:gd name="connsiteX63" fmla="*/ 2538412 w 4862512"/>
                  <a:gd name="connsiteY63" fmla="*/ 52387 h 1700212"/>
                  <a:gd name="connsiteX64" fmla="*/ 2686050 w 4862512"/>
                  <a:gd name="connsiteY64" fmla="*/ 109537 h 1700212"/>
                  <a:gd name="connsiteX65" fmla="*/ 2738437 w 4862512"/>
                  <a:gd name="connsiteY65" fmla="*/ 133350 h 1700212"/>
                  <a:gd name="connsiteX66" fmla="*/ 2881312 w 4862512"/>
                  <a:gd name="connsiteY66" fmla="*/ 61912 h 1700212"/>
                  <a:gd name="connsiteX67" fmla="*/ 3095625 w 4862512"/>
                  <a:gd name="connsiteY67" fmla="*/ 0 h 1700212"/>
                  <a:gd name="connsiteX68" fmla="*/ 3367087 w 4862512"/>
                  <a:gd name="connsiteY68" fmla="*/ 66675 h 1700212"/>
                  <a:gd name="connsiteX69" fmla="*/ 3590925 w 4862512"/>
                  <a:gd name="connsiteY69" fmla="*/ 95250 h 1700212"/>
                  <a:gd name="connsiteX70" fmla="*/ 3729037 w 4862512"/>
                  <a:gd name="connsiteY70" fmla="*/ 85725 h 1700212"/>
                  <a:gd name="connsiteX71" fmla="*/ 3848100 w 4862512"/>
                  <a:gd name="connsiteY71" fmla="*/ 42862 h 1700212"/>
                  <a:gd name="connsiteX72" fmla="*/ 3990975 w 4862512"/>
                  <a:gd name="connsiteY72" fmla="*/ 19050 h 1700212"/>
                  <a:gd name="connsiteX0" fmla="*/ 3990975 w 4862512"/>
                  <a:gd name="connsiteY0" fmla="*/ 19050 h 1700212"/>
                  <a:gd name="connsiteX1" fmla="*/ 4195762 w 4862512"/>
                  <a:gd name="connsiteY1" fmla="*/ 114300 h 1700212"/>
                  <a:gd name="connsiteX2" fmla="*/ 4310062 w 4862512"/>
                  <a:gd name="connsiteY2" fmla="*/ 261937 h 1700212"/>
                  <a:gd name="connsiteX3" fmla="*/ 4414837 w 4862512"/>
                  <a:gd name="connsiteY3" fmla="*/ 452437 h 1700212"/>
                  <a:gd name="connsiteX4" fmla="*/ 4524375 w 4862512"/>
                  <a:gd name="connsiteY4" fmla="*/ 600075 h 1700212"/>
                  <a:gd name="connsiteX5" fmla="*/ 4691062 w 4862512"/>
                  <a:gd name="connsiteY5" fmla="*/ 714375 h 1700212"/>
                  <a:gd name="connsiteX6" fmla="*/ 4824412 w 4862512"/>
                  <a:gd name="connsiteY6" fmla="*/ 885825 h 1700212"/>
                  <a:gd name="connsiteX7" fmla="*/ 4862512 w 4862512"/>
                  <a:gd name="connsiteY7" fmla="*/ 1038225 h 1700212"/>
                  <a:gd name="connsiteX8" fmla="*/ 4791075 w 4862512"/>
                  <a:gd name="connsiteY8" fmla="*/ 1243012 h 1700212"/>
                  <a:gd name="connsiteX9" fmla="*/ 4614862 w 4862512"/>
                  <a:gd name="connsiteY9" fmla="*/ 1362075 h 1700212"/>
                  <a:gd name="connsiteX10" fmla="*/ 4510087 w 4862512"/>
                  <a:gd name="connsiteY10" fmla="*/ 1390650 h 1700212"/>
                  <a:gd name="connsiteX11" fmla="*/ 4376737 w 4862512"/>
                  <a:gd name="connsiteY11" fmla="*/ 1362075 h 1700212"/>
                  <a:gd name="connsiteX12" fmla="*/ 4219575 w 4862512"/>
                  <a:gd name="connsiteY12" fmla="*/ 1338262 h 1700212"/>
                  <a:gd name="connsiteX13" fmla="*/ 4095749 w 4862512"/>
                  <a:gd name="connsiteY13" fmla="*/ 1419225 h 1700212"/>
                  <a:gd name="connsiteX14" fmla="*/ 3890962 w 4862512"/>
                  <a:gd name="connsiteY14" fmla="*/ 1443038 h 1700212"/>
                  <a:gd name="connsiteX15" fmla="*/ 3686175 w 4862512"/>
                  <a:gd name="connsiteY15" fmla="*/ 1385887 h 1700212"/>
                  <a:gd name="connsiteX16" fmla="*/ 3476625 w 4862512"/>
                  <a:gd name="connsiteY16" fmla="*/ 1366837 h 1700212"/>
                  <a:gd name="connsiteX17" fmla="*/ 3338512 w 4862512"/>
                  <a:gd name="connsiteY17" fmla="*/ 1357312 h 1700212"/>
                  <a:gd name="connsiteX18" fmla="*/ 3195637 w 4862512"/>
                  <a:gd name="connsiteY18" fmla="*/ 1385887 h 1700212"/>
                  <a:gd name="connsiteX19" fmla="*/ 3038475 w 4862512"/>
                  <a:gd name="connsiteY19" fmla="*/ 1462087 h 1700212"/>
                  <a:gd name="connsiteX20" fmla="*/ 2738437 w 4862512"/>
                  <a:gd name="connsiteY20" fmla="*/ 1657350 h 1700212"/>
                  <a:gd name="connsiteX21" fmla="*/ 2552700 w 4862512"/>
                  <a:gd name="connsiteY21" fmla="*/ 1700212 h 1700212"/>
                  <a:gd name="connsiteX22" fmla="*/ 2295525 w 4862512"/>
                  <a:gd name="connsiteY22" fmla="*/ 1628775 h 1700212"/>
                  <a:gd name="connsiteX23" fmla="*/ 2171700 w 4862512"/>
                  <a:gd name="connsiteY23" fmla="*/ 1624012 h 1700212"/>
                  <a:gd name="connsiteX24" fmla="*/ 2024062 w 4862512"/>
                  <a:gd name="connsiteY24" fmla="*/ 1652587 h 1700212"/>
                  <a:gd name="connsiteX25" fmla="*/ 1847850 w 4862512"/>
                  <a:gd name="connsiteY25" fmla="*/ 1633537 h 1700212"/>
                  <a:gd name="connsiteX26" fmla="*/ 1719262 w 4862512"/>
                  <a:gd name="connsiteY26" fmla="*/ 1576387 h 1700212"/>
                  <a:gd name="connsiteX27" fmla="*/ 1600200 w 4862512"/>
                  <a:gd name="connsiteY27" fmla="*/ 1585912 h 1700212"/>
                  <a:gd name="connsiteX28" fmla="*/ 1528762 w 4862512"/>
                  <a:gd name="connsiteY28" fmla="*/ 1514475 h 1700212"/>
                  <a:gd name="connsiteX29" fmla="*/ 1452562 w 4862512"/>
                  <a:gd name="connsiteY29" fmla="*/ 1352550 h 1700212"/>
                  <a:gd name="connsiteX30" fmla="*/ 1381125 w 4862512"/>
                  <a:gd name="connsiteY30" fmla="*/ 1285875 h 1700212"/>
                  <a:gd name="connsiteX31" fmla="*/ 1347787 w 4862512"/>
                  <a:gd name="connsiteY31" fmla="*/ 1285875 h 1700212"/>
                  <a:gd name="connsiteX32" fmla="*/ 1309687 w 4862512"/>
                  <a:gd name="connsiteY32" fmla="*/ 1471612 h 1700212"/>
                  <a:gd name="connsiteX33" fmla="*/ 1200150 w 4862512"/>
                  <a:gd name="connsiteY33" fmla="*/ 1581150 h 1700212"/>
                  <a:gd name="connsiteX34" fmla="*/ 1033462 w 4862512"/>
                  <a:gd name="connsiteY34" fmla="*/ 1647825 h 1700212"/>
                  <a:gd name="connsiteX35" fmla="*/ 876300 w 4862512"/>
                  <a:gd name="connsiteY35" fmla="*/ 1619250 h 1700212"/>
                  <a:gd name="connsiteX36" fmla="*/ 766762 w 4862512"/>
                  <a:gd name="connsiteY36" fmla="*/ 1547812 h 1700212"/>
                  <a:gd name="connsiteX37" fmla="*/ 638175 w 4862512"/>
                  <a:gd name="connsiteY37" fmla="*/ 1524000 h 1700212"/>
                  <a:gd name="connsiteX38" fmla="*/ 523875 w 4862512"/>
                  <a:gd name="connsiteY38" fmla="*/ 1547812 h 1700212"/>
                  <a:gd name="connsiteX39" fmla="*/ 390525 w 4862512"/>
                  <a:gd name="connsiteY39" fmla="*/ 1571625 h 1700212"/>
                  <a:gd name="connsiteX40" fmla="*/ 247650 w 4862512"/>
                  <a:gd name="connsiteY40" fmla="*/ 1576387 h 1700212"/>
                  <a:gd name="connsiteX41" fmla="*/ 123825 w 4862512"/>
                  <a:gd name="connsiteY41" fmla="*/ 1481137 h 1700212"/>
                  <a:gd name="connsiteX42" fmla="*/ 42862 w 4862512"/>
                  <a:gd name="connsiteY42" fmla="*/ 1300162 h 1700212"/>
                  <a:gd name="connsiteX43" fmla="*/ 14287 w 4862512"/>
                  <a:gd name="connsiteY43" fmla="*/ 1133475 h 1700212"/>
                  <a:gd name="connsiteX44" fmla="*/ 0 w 4862512"/>
                  <a:gd name="connsiteY44" fmla="*/ 1023937 h 1700212"/>
                  <a:gd name="connsiteX45" fmla="*/ 14287 w 4862512"/>
                  <a:gd name="connsiteY45" fmla="*/ 881062 h 1700212"/>
                  <a:gd name="connsiteX46" fmla="*/ 90487 w 4862512"/>
                  <a:gd name="connsiteY46" fmla="*/ 709612 h 1700212"/>
                  <a:gd name="connsiteX47" fmla="*/ 209550 w 4862512"/>
                  <a:gd name="connsiteY47" fmla="*/ 581025 h 1700212"/>
                  <a:gd name="connsiteX48" fmla="*/ 395287 w 4862512"/>
                  <a:gd name="connsiteY48" fmla="*/ 471487 h 1700212"/>
                  <a:gd name="connsiteX49" fmla="*/ 523875 w 4862512"/>
                  <a:gd name="connsiteY49" fmla="*/ 390525 h 1700212"/>
                  <a:gd name="connsiteX50" fmla="*/ 609600 w 4862512"/>
                  <a:gd name="connsiteY50" fmla="*/ 300037 h 1700212"/>
                  <a:gd name="connsiteX51" fmla="*/ 733425 w 4862512"/>
                  <a:gd name="connsiteY51" fmla="*/ 238125 h 1700212"/>
                  <a:gd name="connsiteX52" fmla="*/ 928687 w 4862512"/>
                  <a:gd name="connsiteY52" fmla="*/ 200025 h 1700212"/>
                  <a:gd name="connsiteX53" fmla="*/ 1085850 w 4862512"/>
                  <a:gd name="connsiteY53" fmla="*/ 95250 h 1700212"/>
                  <a:gd name="connsiteX54" fmla="*/ 1271587 w 4862512"/>
                  <a:gd name="connsiteY54" fmla="*/ 66675 h 1700212"/>
                  <a:gd name="connsiteX55" fmla="*/ 1423987 w 4862512"/>
                  <a:gd name="connsiteY55" fmla="*/ 109537 h 1700212"/>
                  <a:gd name="connsiteX56" fmla="*/ 1514475 w 4862512"/>
                  <a:gd name="connsiteY56" fmla="*/ 100012 h 1700212"/>
                  <a:gd name="connsiteX57" fmla="*/ 1619250 w 4862512"/>
                  <a:gd name="connsiteY57" fmla="*/ 23812 h 1700212"/>
                  <a:gd name="connsiteX58" fmla="*/ 1743075 w 4862512"/>
                  <a:gd name="connsiteY58" fmla="*/ 14287 h 1700212"/>
                  <a:gd name="connsiteX59" fmla="*/ 1871662 w 4862512"/>
                  <a:gd name="connsiteY59" fmla="*/ 114300 h 1700212"/>
                  <a:gd name="connsiteX60" fmla="*/ 2038350 w 4862512"/>
                  <a:gd name="connsiteY60" fmla="*/ 114300 h 1700212"/>
                  <a:gd name="connsiteX61" fmla="*/ 2143125 w 4862512"/>
                  <a:gd name="connsiteY61" fmla="*/ 138112 h 1700212"/>
                  <a:gd name="connsiteX62" fmla="*/ 2314575 w 4862512"/>
                  <a:gd name="connsiteY62" fmla="*/ 95250 h 1700212"/>
                  <a:gd name="connsiteX63" fmla="*/ 2538412 w 4862512"/>
                  <a:gd name="connsiteY63" fmla="*/ 52387 h 1700212"/>
                  <a:gd name="connsiteX64" fmla="*/ 2686050 w 4862512"/>
                  <a:gd name="connsiteY64" fmla="*/ 109537 h 1700212"/>
                  <a:gd name="connsiteX65" fmla="*/ 2738437 w 4862512"/>
                  <a:gd name="connsiteY65" fmla="*/ 133350 h 1700212"/>
                  <a:gd name="connsiteX66" fmla="*/ 2881312 w 4862512"/>
                  <a:gd name="connsiteY66" fmla="*/ 61912 h 1700212"/>
                  <a:gd name="connsiteX67" fmla="*/ 3095625 w 4862512"/>
                  <a:gd name="connsiteY67" fmla="*/ 0 h 1700212"/>
                  <a:gd name="connsiteX68" fmla="*/ 3367087 w 4862512"/>
                  <a:gd name="connsiteY68" fmla="*/ 66675 h 1700212"/>
                  <a:gd name="connsiteX69" fmla="*/ 3590925 w 4862512"/>
                  <a:gd name="connsiteY69" fmla="*/ 95250 h 1700212"/>
                  <a:gd name="connsiteX70" fmla="*/ 3729037 w 4862512"/>
                  <a:gd name="connsiteY70" fmla="*/ 85725 h 1700212"/>
                  <a:gd name="connsiteX71" fmla="*/ 3848100 w 4862512"/>
                  <a:gd name="connsiteY71" fmla="*/ 42862 h 1700212"/>
                  <a:gd name="connsiteX72" fmla="*/ 3990975 w 4862512"/>
                  <a:gd name="connsiteY72" fmla="*/ 19050 h 1700212"/>
                  <a:gd name="connsiteX0" fmla="*/ 3990975 w 4862512"/>
                  <a:gd name="connsiteY0" fmla="*/ 19050 h 1700212"/>
                  <a:gd name="connsiteX1" fmla="*/ 4195762 w 4862512"/>
                  <a:gd name="connsiteY1" fmla="*/ 114300 h 1700212"/>
                  <a:gd name="connsiteX2" fmla="*/ 4310062 w 4862512"/>
                  <a:gd name="connsiteY2" fmla="*/ 261937 h 1700212"/>
                  <a:gd name="connsiteX3" fmla="*/ 4414837 w 4862512"/>
                  <a:gd name="connsiteY3" fmla="*/ 452437 h 1700212"/>
                  <a:gd name="connsiteX4" fmla="*/ 4524375 w 4862512"/>
                  <a:gd name="connsiteY4" fmla="*/ 600075 h 1700212"/>
                  <a:gd name="connsiteX5" fmla="*/ 4691062 w 4862512"/>
                  <a:gd name="connsiteY5" fmla="*/ 714375 h 1700212"/>
                  <a:gd name="connsiteX6" fmla="*/ 4824412 w 4862512"/>
                  <a:gd name="connsiteY6" fmla="*/ 885825 h 1700212"/>
                  <a:gd name="connsiteX7" fmla="*/ 4862512 w 4862512"/>
                  <a:gd name="connsiteY7" fmla="*/ 1038225 h 1700212"/>
                  <a:gd name="connsiteX8" fmla="*/ 4791075 w 4862512"/>
                  <a:gd name="connsiteY8" fmla="*/ 1243012 h 1700212"/>
                  <a:gd name="connsiteX9" fmla="*/ 4614862 w 4862512"/>
                  <a:gd name="connsiteY9" fmla="*/ 1362075 h 1700212"/>
                  <a:gd name="connsiteX10" fmla="*/ 4510087 w 4862512"/>
                  <a:gd name="connsiteY10" fmla="*/ 1390650 h 1700212"/>
                  <a:gd name="connsiteX11" fmla="*/ 4376737 w 4862512"/>
                  <a:gd name="connsiteY11" fmla="*/ 1362075 h 1700212"/>
                  <a:gd name="connsiteX12" fmla="*/ 4271962 w 4862512"/>
                  <a:gd name="connsiteY12" fmla="*/ 1371600 h 1700212"/>
                  <a:gd name="connsiteX13" fmla="*/ 4095749 w 4862512"/>
                  <a:gd name="connsiteY13" fmla="*/ 1419225 h 1700212"/>
                  <a:gd name="connsiteX14" fmla="*/ 3890962 w 4862512"/>
                  <a:gd name="connsiteY14" fmla="*/ 1443038 h 1700212"/>
                  <a:gd name="connsiteX15" fmla="*/ 3686175 w 4862512"/>
                  <a:gd name="connsiteY15" fmla="*/ 1385887 h 1700212"/>
                  <a:gd name="connsiteX16" fmla="*/ 3476625 w 4862512"/>
                  <a:gd name="connsiteY16" fmla="*/ 1366837 h 1700212"/>
                  <a:gd name="connsiteX17" fmla="*/ 3338512 w 4862512"/>
                  <a:gd name="connsiteY17" fmla="*/ 1357312 h 1700212"/>
                  <a:gd name="connsiteX18" fmla="*/ 3195637 w 4862512"/>
                  <a:gd name="connsiteY18" fmla="*/ 1385887 h 1700212"/>
                  <a:gd name="connsiteX19" fmla="*/ 3038475 w 4862512"/>
                  <a:gd name="connsiteY19" fmla="*/ 1462087 h 1700212"/>
                  <a:gd name="connsiteX20" fmla="*/ 2738437 w 4862512"/>
                  <a:gd name="connsiteY20" fmla="*/ 1657350 h 1700212"/>
                  <a:gd name="connsiteX21" fmla="*/ 2552700 w 4862512"/>
                  <a:gd name="connsiteY21" fmla="*/ 1700212 h 1700212"/>
                  <a:gd name="connsiteX22" fmla="*/ 2295525 w 4862512"/>
                  <a:gd name="connsiteY22" fmla="*/ 1628775 h 1700212"/>
                  <a:gd name="connsiteX23" fmla="*/ 2171700 w 4862512"/>
                  <a:gd name="connsiteY23" fmla="*/ 1624012 h 1700212"/>
                  <a:gd name="connsiteX24" fmla="*/ 2024062 w 4862512"/>
                  <a:gd name="connsiteY24" fmla="*/ 1652587 h 1700212"/>
                  <a:gd name="connsiteX25" fmla="*/ 1847850 w 4862512"/>
                  <a:gd name="connsiteY25" fmla="*/ 1633537 h 1700212"/>
                  <a:gd name="connsiteX26" fmla="*/ 1719262 w 4862512"/>
                  <a:gd name="connsiteY26" fmla="*/ 1576387 h 1700212"/>
                  <a:gd name="connsiteX27" fmla="*/ 1600200 w 4862512"/>
                  <a:gd name="connsiteY27" fmla="*/ 1585912 h 1700212"/>
                  <a:gd name="connsiteX28" fmla="*/ 1528762 w 4862512"/>
                  <a:gd name="connsiteY28" fmla="*/ 1514475 h 1700212"/>
                  <a:gd name="connsiteX29" fmla="*/ 1452562 w 4862512"/>
                  <a:gd name="connsiteY29" fmla="*/ 1352550 h 1700212"/>
                  <a:gd name="connsiteX30" fmla="*/ 1381125 w 4862512"/>
                  <a:gd name="connsiteY30" fmla="*/ 1285875 h 1700212"/>
                  <a:gd name="connsiteX31" fmla="*/ 1347787 w 4862512"/>
                  <a:gd name="connsiteY31" fmla="*/ 1285875 h 1700212"/>
                  <a:gd name="connsiteX32" fmla="*/ 1309687 w 4862512"/>
                  <a:gd name="connsiteY32" fmla="*/ 1471612 h 1700212"/>
                  <a:gd name="connsiteX33" fmla="*/ 1200150 w 4862512"/>
                  <a:gd name="connsiteY33" fmla="*/ 1581150 h 1700212"/>
                  <a:gd name="connsiteX34" fmla="*/ 1033462 w 4862512"/>
                  <a:gd name="connsiteY34" fmla="*/ 1647825 h 1700212"/>
                  <a:gd name="connsiteX35" fmla="*/ 876300 w 4862512"/>
                  <a:gd name="connsiteY35" fmla="*/ 1619250 h 1700212"/>
                  <a:gd name="connsiteX36" fmla="*/ 766762 w 4862512"/>
                  <a:gd name="connsiteY36" fmla="*/ 1547812 h 1700212"/>
                  <a:gd name="connsiteX37" fmla="*/ 638175 w 4862512"/>
                  <a:gd name="connsiteY37" fmla="*/ 1524000 h 1700212"/>
                  <a:gd name="connsiteX38" fmla="*/ 523875 w 4862512"/>
                  <a:gd name="connsiteY38" fmla="*/ 1547812 h 1700212"/>
                  <a:gd name="connsiteX39" fmla="*/ 390525 w 4862512"/>
                  <a:gd name="connsiteY39" fmla="*/ 1571625 h 1700212"/>
                  <a:gd name="connsiteX40" fmla="*/ 247650 w 4862512"/>
                  <a:gd name="connsiteY40" fmla="*/ 1576387 h 1700212"/>
                  <a:gd name="connsiteX41" fmla="*/ 123825 w 4862512"/>
                  <a:gd name="connsiteY41" fmla="*/ 1481137 h 1700212"/>
                  <a:gd name="connsiteX42" fmla="*/ 42862 w 4862512"/>
                  <a:gd name="connsiteY42" fmla="*/ 1300162 h 1700212"/>
                  <a:gd name="connsiteX43" fmla="*/ 14287 w 4862512"/>
                  <a:gd name="connsiteY43" fmla="*/ 1133475 h 1700212"/>
                  <a:gd name="connsiteX44" fmla="*/ 0 w 4862512"/>
                  <a:gd name="connsiteY44" fmla="*/ 1023937 h 1700212"/>
                  <a:gd name="connsiteX45" fmla="*/ 14287 w 4862512"/>
                  <a:gd name="connsiteY45" fmla="*/ 881062 h 1700212"/>
                  <a:gd name="connsiteX46" fmla="*/ 90487 w 4862512"/>
                  <a:gd name="connsiteY46" fmla="*/ 709612 h 1700212"/>
                  <a:gd name="connsiteX47" fmla="*/ 209550 w 4862512"/>
                  <a:gd name="connsiteY47" fmla="*/ 581025 h 1700212"/>
                  <a:gd name="connsiteX48" fmla="*/ 395287 w 4862512"/>
                  <a:gd name="connsiteY48" fmla="*/ 471487 h 1700212"/>
                  <a:gd name="connsiteX49" fmla="*/ 523875 w 4862512"/>
                  <a:gd name="connsiteY49" fmla="*/ 390525 h 1700212"/>
                  <a:gd name="connsiteX50" fmla="*/ 609600 w 4862512"/>
                  <a:gd name="connsiteY50" fmla="*/ 300037 h 1700212"/>
                  <a:gd name="connsiteX51" fmla="*/ 733425 w 4862512"/>
                  <a:gd name="connsiteY51" fmla="*/ 238125 h 1700212"/>
                  <a:gd name="connsiteX52" fmla="*/ 928687 w 4862512"/>
                  <a:gd name="connsiteY52" fmla="*/ 200025 h 1700212"/>
                  <a:gd name="connsiteX53" fmla="*/ 1085850 w 4862512"/>
                  <a:gd name="connsiteY53" fmla="*/ 95250 h 1700212"/>
                  <a:gd name="connsiteX54" fmla="*/ 1271587 w 4862512"/>
                  <a:gd name="connsiteY54" fmla="*/ 66675 h 1700212"/>
                  <a:gd name="connsiteX55" fmla="*/ 1423987 w 4862512"/>
                  <a:gd name="connsiteY55" fmla="*/ 109537 h 1700212"/>
                  <a:gd name="connsiteX56" fmla="*/ 1514475 w 4862512"/>
                  <a:gd name="connsiteY56" fmla="*/ 100012 h 1700212"/>
                  <a:gd name="connsiteX57" fmla="*/ 1619250 w 4862512"/>
                  <a:gd name="connsiteY57" fmla="*/ 23812 h 1700212"/>
                  <a:gd name="connsiteX58" fmla="*/ 1743075 w 4862512"/>
                  <a:gd name="connsiteY58" fmla="*/ 14287 h 1700212"/>
                  <a:gd name="connsiteX59" fmla="*/ 1871662 w 4862512"/>
                  <a:gd name="connsiteY59" fmla="*/ 114300 h 1700212"/>
                  <a:gd name="connsiteX60" fmla="*/ 2038350 w 4862512"/>
                  <a:gd name="connsiteY60" fmla="*/ 114300 h 1700212"/>
                  <a:gd name="connsiteX61" fmla="*/ 2143125 w 4862512"/>
                  <a:gd name="connsiteY61" fmla="*/ 138112 h 1700212"/>
                  <a:gd name="connsiteX62" fmla="*/ 2314575 w 4862512"/>
                  <a:gd name="connsiteY62" fmla="*/ 95250 h 1700212"/>
                  <a:gd name="connsiteX63" fmla="*/ 2538412 w 4862512"/>
                  <a:gd name="connsiteY63" fmla="*/ 52387 h 1700212"/>
                  <a:gd name="connsiteX64" fmla="*/ 2686050 w 4862512"/>
                  <a:gd name="connsiteY64" fmla="*/ 109537 h 1700212"/>
                  <a:gd name="connsiteX65" fmla="*/ 2738437 w 4862512"/>
                  <a:gd name="connsiteY65" fmla="*/ 133350 h 1700212"/>
                  <a:gd name="connsiteX66" fmla="*/ 2881312 w 4862512"/>
                  <a:gd name="connsiteY66" fmla="*/ 61912 h 1700212"/>
                  <a:gd name="connsiteX67" fmla="*/ 3095625 w 4862512"/>
                  <a:gd name="connsiteY67" fmla="*/ 0 h 1700212"/>
                  <a:gd name="connsiteX68" fmla="*/ 3367087 w 4862512"/>
                  <a:gd name="connsiteY68" fmla="*/ 66675 h 1700212"/>
                  <a:gd name="connsiteX69" fmla="*/ 3590925 w 4862512"/>
                  <a:gd name="connsiteY69" fmla="*/ 95250 h 1700212"/>
                  <a:gd name="connsiteX70" fmla="*/ 3729037 w 4862512"/>
                  <a:gd name="connsiteY70" fmla="*/ 85725 h 1700212"/>
                  <a:gd name="connsiteX71" fmla="*/ 3848100 w 4862512"/>
                  <a:gd name="connsiteY71" fmla="*/ 42862 h 1700212"/>
                  <a:gd name="connsiteX72" fmla="*/ 3990975 w 4862512"/>
                  <a:gd name="connsiteY72" fmla="*/ 19050 h 1700212"/>
                  <a:gd name="connsiteX0" fmla="*/ 3990975 w 4862512"/>
                  <a:gd name="connsiteY0" fmla="*/ 19050 h 1700212"/>
                  <a:gd name="connsiteX1" fmla="*/ 4195762 w 4862512"/>
                  <a:gd name="connsiteY1" fmla="*/ 114300 h 1700212"/>
                  <a:gd name="connsiteX2" fmla="*/ 4310062 w 4862512"/>
                  <a:gd name="connsiteY2" fmla="*/ 261937 h 1700212"/>
                  <a:gd name="connsiteX3" fmla="*/ 4414837 w 4862512"/>
                  <a:gd name="connsiteY3" fmla="*/ 452437 h 1700212"/>
                  <a:gd name="connsiteX4" fmla="*/ 4524375 w 4862512"/>
                  <a:gd name="connsiteY4" fmla="*/ 600075 h 1700212"/>
                  <a:gd name="connsiteX5" fmla="*/ 4691062 w 4862512"/>
                  <a:gd name="connsiteY5" fmla="*/ 714375 h 1700212"/>
                  <a:gd name="connsiteX6" fmla="*/ 4824412 w 4862512"/>
                  <a:gd name="connsiteY6" fmla="*/ 885825 h 1700212"/>
                  <a:gd name="connsiteX7" fmla="*/ 4862512 w 4862512"/>
                  <a:gd name="connsiteY7" fmla="*/ 1038225 h 1700212"/>
                  <a:gd name="connsiteX8" fmla="*/ 4791075 w 4862512"/>
                  <a:gd name="connsiteY8" fmla="*/ 1243012 h 1700212"/>
                  <a:gd name="connsiteX9" fmla="*/ 4614862 w 4862512"/>
                  <a:gd name="connsiteY9" fmla="*/ 1362075 h 1700212"/>
                  <a:gd name="connsiteX10" fmla="*/ 4510087 w 4862512"/>
                  <a:gd name="connsiteY10" fmla="*/ 1423988 h 1700212"/>
                  <a:gd name="connsiteX11" fmla="*/ 4376737 w 4862512"/>
                  <a:gd name="connsiteY11" fmla="*/ 1362075 h 1700212"/>
                  <a:gd name="connsiteX12" fmla="*/ 4271962 w 4862512"/>
                  <a:gd name="connsiteY12" fmla="*/ 1371600 h 1700212"/>
                  <a:gd name="connsiteX13" fmla="*/ 4095749 w 4862512"/>
                  <a:gd name="connsiteY13" fmla="*/ 1419225 h 1700212"/>
                  <a:gd name="connsiteX14" fmla="*/ 3890962 w 4862512"/>
                  <a:gd name="connsiteY14" fmla="*/ 1443038 h 1700212"/>
                  <a:gd name="connsiteX15" fmla="*/ 3686175 w 4862512"/>
                  <a:gd name="connsiteY15" fmla="*/ 1385887 h 1700212"/>
                  <a:gd name="connsiteX16" fmla="*/ 3476625 w 4862512"/>
                  <a:gd name="connsiteY16" fmla="*/ 1366837 h 1700212"/>
                  <a:gd name="connsiteX17" fmla="*/ 3338512 w 4862512"/>
                  <a:gd name="connsiteY17" fmla="*/ 1357312 h 1700212"/>
                  <a:gd name="connsiteX18" fmla="*/ 3195637 w 4862512"/>
                  <a:gd name="connsiteY18" fmla="*/ 1385887 h 1700212"/>
                  <a:gd name="connsiteX19" fmla="*/ 3038475 w 4862512"/>
                  <a:gd name="connsiteY19" fmla="*/ 1462087 h 1700212"/>
                  <a:gd name="connsiteX20" fmla="*/ 2738437 w 4862512"/>
                  <a:gd name="connsiteY20" fmla="*/ 1657350 h 1700212"/>
                  <a:gd name="connsiteX21" fmla="*/ 2552700 w 4862512"/>
                  <a:gd name="connsiteY21" fmla="*/ 1700212 h 1700212"/>
                  <a:gd name="connsiteX22" fmla="*/ 2295525 w 4862512"/>
                  <a:gd name="connsiteY22" fmla="*/ 1628775 h 1700212"/>
                  <a:gd name="connsiteX23" fmla="*/ 2171700 w 4862512"/>
                  <a:gd name="connsiteY23" fmla="*/ 1624012 h 1700212"/>
                  <a:gd name="connsiteX24" fmla="*/ 2024062 w 4862512"/>
                  <a:gd name="connsiteY24" fmla="*/ 1652587 h 1700212"/>
                  <a:gd name="connsiteX25" fmla="*/ 1847850 w 4862512"/>
                  <a:gd name="connsiteY25" fmla="*/ 1633537 h 1700212"/>
                  <a:gd name="connsiteX26" fmla="*/ 1719262 w 4862512"/>
                  <a:gd name="connsiteY26" fmla="*/ 1576387 h 1700212"/>
                  <a:gd name="connsiteX27" fmla="*/ 1600200 w 4862512"/>
                  <a:gd name="connsiteY27" fmla="*/ 1585912 h 1700212"/>
                  <a:gd name="connsiteX28" fmla="*/ 1528762 w 4862512"/>
                  <a:gd name="connsiteY28" fmla="*/ 1514475 h 1700212"/>
                  <a:gd name="connsiteX29" fmla="*/ 1452562 w 4862512"/>
                  <a:gd name="connsiteY29" fmla="*/ 1352550 h 1700212"/>
                  <a:gd name="connsiteX30" fmla="*/ 1381125 w 4862512"/>
                  <a:gd name="connsiteY30" fmla="*/ 1285875 h 1700212"/>
                  <a:gd name="connsiteX31" fmla="*/ 1347787 w 4862512"/>
                  <a:gd name="connsiteY31" fmla="*/ 1285875 h 1700212"/>
                  <a:gd name="connsiteX32" fmla="*/ 1309687 w 4862512"/>
                  <a:gd name="connsiteY32" fmla="*/ 1471612 h 1700212"/>
                  <a:gd name="connsiteX33" fmla="*/ 1200150 w 4862512"/>
                  <a:gd name="connsiteY33" fmla="*/ 1581150 h 1700212"/>
                  <a:gd name="connsiteX34" fmla="*/ 1033462 w 4862512"/>
                  <a:gd name="connsiteY34" fmla="*/ 1647825 h 1700212"/>
                  <a:gd name="connsiteX35" fmla="*/ 876300 w 4862512"/>
                  <a:gd name="connsiteY35" fmla="*/ 1619250 h 1700212"/>
                  <a:gd name="connsiteX36" fmla="*/ 766762 w 4862512"/>
                  <a:gd name="connsiteY36" fmla="*/ 1547812 h 1700212"/>
                  <a:gd name="connsiteX37" fmla="*/ 638175 w 4862512"/>
                  <a:gd name="connsiteY37" fmla="*/ 1524000 h 1700212"/>
                  <a:gd name="connsiteX38" fmla="*/ 523875 w 4862512"/>
                  <a:gd name="connsiteY38" fmla="*/ 1547812 h 1700212"/>
                  <a:gd name="connsiteX39" fmla="*/ 390525 w 4862512"/>
                  <a:gd name="connsiteY39" fmla="*/ 1571625 h 1700212"/>
                  <a:gd name="connsiteX40" fmla="*/ 247650 w 4862512"/>
                  <a:gd name="connsiteY40" fmla="*/ 1576387 h 1700212"/>
                  <a:gd name="connsiteX41" fmla="*/ 123825 w 4862512"/>
                  <a:gd name="connsiteY41" fmla="*/ 1481137 h 1700212"/>
                  <a:gd name="connsiteX42" fmla="*/ 42862 w 4862512"/>
                  <a:gd name="connsiteY42" fmla="*/ 1300162 h 1700212"/>
                  <a:gd name="connsiteX43" fmla="*/ 14287 w 4862512"/>
                  <a:gd name="connsiteY43" fmla="*/ 1133475 h 1700212"/>
                  <a:gd name="connsiteX44" fmla="*/ 0 w 4862512"/>
                  <a:gd name="connsiteY44" fmla="*/ 1023937 h 1700212"/>
                  <a:gd name="connsiteX45" fmla="*/ 14287 w 4862512"/>
                  <a:gd name="connsiteY45" fmla="*/ 881062 h 1700212"/>
                  <a:gd name="connsiteX46" fmla="*/ 90487 w 4862512"/>
                  <a:gd name="connsiteY46" fmla="*/ 709612 h 1700212"/>
                  <a:gd name="connsiteX47" fmla="*/ 209550 w 4862512"/>
                  <a:gd name="connsiteY47" fmla="*/ 581025 h 1700212"/>
                  <a:gd name="connsiteX48" fmla="*/ 395287 w 4862512"/>
                  <a:gd name="connsiteY48" fmla="*/ 471487 h 1700212"/>
                  <a:gd name="connsiteX49" fmla="*/ 523875 w 4862512"/>
                  <a:gd name="connsiteY49" fmla="*/ 390525 h 1700212"/>
                  <a:gd name="connsiteX50" fmla="*/ 609600 w 4862512"/>
                  <a:gd name="connsiteY50" fmla="*/ 300037 h 1700212"/>
                  <a:gd name="connsiteX51" fmla="*/ 733425 w 4862512"/>
                  <a:gd name="connsiteY51" fmla="*/ 238125 h 1700212"/>
                  <a:gd name="connsiteX52" fmla="*/ 928687 w 4862512"/>
                  <a:gd name="connsiteY52" fmla="*/ 200025 h 1700212"/>
                  <a:gd name="connsiteX53" fmla="*/ 1085850 w 4862512"/>
                  <a:gd name="connsiteY53" fmla="*/ 95250 h 1700212"/>
                  <a:gd name="connsiteX54" fmla="*/ 1271587 w 4862512"/>
                  <a:gd name="connsiteY54" fmla="*/ 66675 h 1700212"/>
                  <a:gd name="connsiteX55" fmla="*/ 1423987 w 4862512"/>
                  <a:gd name="connsiteY55" fmla="*/ 109537 h 1700212"/>
                  <a:gd name="connsiteX56" fmla="*/ 1514475 w 4862512"/>
                  <a:gd name="connsiteY56" fmla="*/ 100012 h 1700212"/>
                  <a:gd name="connsiteX57" fmla="*/ 1619250 w 4862512"/>
                  <a:gd name="connsiteY57" fmla="*/ 23812 h 1700212"/>
                  <a:gd name="connsiteX58" fmla="*/ 1743075 w 4862512"/>
                  <a:gd name="connsiteY58" fmla="*/ 14287 h 1700212"/>
                  <a:gd name="connsiteX59" fmla="*/ 1871662 w 4862512"/>
                  <a:gd name="connsiteY59" fmla="*/ 114300 h 1700212"/>
                  <a:gd name="connsiteX60" fmla="*/ 2038350 w 4862512"/>
                  <a:gd name="connsiteY60" fmla="*/ 114300 h 1700212"/>
                  <a:gd name="connsiteX61" fmla="*/ 2143125 w 4862512"/>
                  <a:gd name="connsiteY61" fmla="*/ 138112 h 1700212"/>
                  <a:gd name="connsiteX62" fmla="*/ 2314575 w 4862512"/>
                  <a:gd name="connsiteY62" fmla="*/ 95250 h 1700212"/>
                  <a:gd name="connsiteX63" fmla="*/ 2538412 w 4862512"/>
                  <a:gd name="connsiteY63" fmla="*/ 52387 h 1700212"/>
                  <a:gd name="connsiteX64" fmla="*/ 2686050 w 4862512"/>
                  <a:gd name="connsiteY64" fmla="*/ 109537 h 1700212"/>
                  <a:gd name="connsiteX65" fmla="*/ 2738437 w 4862512"/>
                  <a:gd name="connsiteY65" fmla="*/ 133350 h 1700212"/>
                  <a:gd name="connsiteX66" fmla="*/ 2881312 w 4862512"/>
                  <a:gd name="connsiteY66" fmla="*/ 61912 h 1700212"/>
                  <a:gd name="connsiteX67" fmla="*/ 3095625 w 4862512"/>
                  <a:gd name="connsiteY67" fmla="*/ 0 h 1700212"/>
                  <a:gd name="connsiteX68" fmla="*/ 3367087 w 4862512"/>
                  <a:gd name="connsiteY68" fmla="*/ 66675 h 1700212"/>
                  <a:gd name="connsiteX69" fmla="*/ 3590925 w 4862512"/>
                  <a:gd name="connsiteY69" fmla="*/ 95250 h 1700212"/>
                  <a:gd name="connsiteX70" fmla="*/ 3729037 w 4862512"/>
                  <a:gd name="connsiteY70" fmla="*/ 85725 h 1700212"/>
                  <a:gd name="connsiteX71" fmla="*/ 3848100 w 4862512"/>
                  <a:gd name="connsiteY71" fmla="*/ 42862 h 1700212"/>
                  <a:gd name="connsiteX72" fmla="*/ 3990975 w 4862512"/>
                  <a:gd name="connsiteY72" fmla="*/ 19050 h 1700212"/>
                  <a:gd name="connsiteX0" fmla="*/ 3990975 w 4862512"/>
                  <a:gd name="connsiteY0" fmla="*/ 19050 h 1700212"/>
                  <a:gd name="connsiteX1" fmla="*/ 4195762 w 4862512"/>
                  <a:gd name="connsiteY1" fmla="*/ 114300 h 1700212"/>
                  <a:gd name="connsiteX2" fmla="*/ 4310062 w 4862512"/>
                  <a:gd name="connsiteY2" fmla="*/ 261937 h 1700212"/>
                  <a:gd name="connsiteX3" fmla="*/ 4414837 w 4862512"/>
                  <a:gd name="connsiteY3" fmla="*/ 452437 h 1700212"/>
                  <a:gd name="connsiteX4" fmla="*/ 4524375 w 4862512"/>
                  <a:gd name="connsiteY4" fmla="*/ 600075 h 1700212"/>
                  <a:gd name="connsiteX5" fmla="*/ 4691062 w 4862512"/>
                  <a:gd name="connsiteY5" fmla="*/ 714375 h 1700212"/>
                  <a:gd name="connsiteX6" fmla="*/ 4824412 w 4862512"/>
                  <a:gd name="connsiteY6" fmla="*/ 885825 h 1700212"/>
                  <a:gd name="connsiteX7" fmla="*/ 4862512 w 4862512"/>
                  <a:gd name="connsiteY7" fmla="*/ 1038225 h 1700212"/>
                  <a:gd name="connsiteX8" fmla="*/ 4791075 w 4862512"/>
                  <a:gd name="connsiteY8" fmla="*/ 1243012 h 1700212"/>
                  <a:gd name="connsiteX9" fmla="*/ 4614862 w 4862512"/>
                  <a:gd name="connsiteY9" fmla="*/ 1362075 h 1700212"/>
                  <a:gd name="connsiteX10" fmla="*/ 4510087 w 4862512"/>
                  <a:gd name="connsiteY10" fmla="*/ 1423988 h 1700212"/>
                  <a:gd name="connsiteX11" fmla="*/ 4371975 w 4862512"/>
                  <a:gd name="connsiteY11" fmla="*/ 1385888 h 1700212"/>
                  <a:gd name="connsiteX12" fmla="*/ 4271962 w 4862512"/>
                  <a:gd name="connsiteY12" fmla="*/ 1371600 h 1700212"/>
                  <a:gd name="connsiteX13" fmla="*/ 4095749 w 4862512"/>
                  <a:gd name="connsiteY13" fmla="*/ 1419225 h 1700212"/>
                  <a:gd name="connsiteX14" fmla="*/ 3890962 w 4862512"/>
                  <a:gd name="connsiteY14" fmla="*/ 1443038 h 1700212"/>
                  <a:gd name="connsiteX15" fmla="*/ 3686175 w 4862512"/>
                  <a:gd name="connsiteY15" fmla="*/ 1385887 h 1700212"/>
                  <a:gd name="connsiteX16" fmla="*/ 3476625 w 4862512"/>
                  <a:gd name="connsiteY16" fmla="*/ 1366837 h 1700212"/>
                  <a:gd name="connsiteX17" fmla="*/ 3338512 w 4862512"/>
                  <a:gd name="connsiteY17" fmla="*/ 1357312 h 1700212"/>
                  <a:gd name="connsiteX18" fmla="*/ 3195637 w 4862512"/>
                  <a:gd name="connsiteY18" fmla="*/ 1385887 h 1700212"/>
                  <a:gd name="connsiteX19" fmla="*/ 3038475 w 4862512"/>
                  <a:gd name="connsiteY19" fmla="*/ 1462087 h 1700212"/>
                  <a:gd name="connsiteX20" fmla="*/ 2738437 w 4862512"/>
                  <a:gd name="connsiteY20" fmla="*/ 1657350 h 1700212"/>
                  <a:gd name="connsiteX21" fmla="*/ 2552700 w 4862512"/>
                  <a:gd name="connsiteY21" fmla="*/ 1700212 h 1700212"/>
                  <a:gd name="connsiteX22" fmla="*/ 2295525 w 4862512"/>
                  <a:gd name="connsiteY22" fmla="*/ 1628775 h 1700212"/>
                  <a:gd name="connsiteX23" fmla="*/ 2171700 w 4862512"/>
                  <a:gd name="connsiteY23" fmla="*/ 1624012 h 1700212"/>
                  <a:gd name="connsiteX24" fmla="*/ 2024062 w 4862512"/>
                  <a:gd name="connsiteY24" fmla="*/ 1652587 h 1700212"/>
                  <a:gd name="connsiteX25" fmla="*/ 1847850 w 4862512"/>
                  <a:gd name="connsiteY25" fmla="*/ 1633537 h 1700212"/>
                  <a:gd name="connsiteX26" fmla="*/ 1719262 w 4862512"/>
                  <a:gd name="connsiteY26" fmla="*/ 1576387 h 1700212"/>
                  <a:gd name="connsiteX27" fmla="*/ 1600200 w 4862512"/>
                  <a:gd name="connsiteY27" fmla="*/ 1585912 h 1700212"/>
                  <a:gd name="connsiteX28" fmla="*/ 1528762 w 4862512"/>
                  <a:gd name="connsiteY28" fmla="*/ 1514475 h 1700212"/>
                  <a:gd name="connsiteX29" fmla="*/ 1452562 w 4862512"/>
                  <a:gd name="connsiteY29" fmla="*/ 1352550 h 1700212"/>
                  <a:gd name="connsiteX30" fmla="*/ 1381125 w 4862512"/>
                  <a:gd name="connsiteY30" fmla="*/ 1285875 h 1700212"/>
                  <a:gd name="connsiteX31" fmla="*/ 1347787 w 4862512"/>
                  <a:gd name="connsiteY31" fmla="*/ 1285875 h 1700212"/>
                  <a:gd name="connsiteX32" fmla="*/ 1309687 w 4862512"/>
                  <a:gd name="connsiteY32" fmla="*/ 1471612 h 1700212"/>
                  <a:gd name="connsiteX33" fmla="*/ 1200150 w 4862512"/>
                  <a:gd name="connsiteY33" fmla="*/ 1581150 h 1700212"/>
                  <a:gd name="connsiteX34" fmla="*/ 1033462 w 4862512"/>
                  <a:gd name="connsiteY34" fmla="*/ 1647825 h 1700212"/>
                  <a:gd name="connsiteX35" fmla="*/ 876300 w 4862512"/>
                  <a:gd name="connsiteY35" fmla="*/ 1619250 h 1700212"/>
                  <a:gd name="connsiteX36" fmla="*/ 766762 w 4862512"/>
                  <a:gd name="connsiteY36" fmla="*/ 1547812 h 1700212"/>
                  <a:gd name="connsiteX37" fmla="*/ 638175 w 4862512"/>
                  <a:gd name="connsiteY37" fmla="*/ 1524000 h 1700212"/>
                  <a:gd name="connsiteX38" fmla="*/ 523875 w 4862512"/>
                  <a:gd name="connsiteY38" fmla="*/ 1547812 h 1700212"/>
                  <a:gd name="connsiteX39" fmla="*/ 390525 w 4862512"/>
                  <a:gd name="connsiteY39" fmla="*/ 1571625 h 1700212"/>
                  <a:gd name="connsiteX40" fmla="*/ 247650 w 4862512"/>
                  <a:gd name="connsiteY40" fmla="*/ 1576387 h 1700212"/>
                  <a:gd name="connsiteX41" fmla="*/ 123825 w 4862512"/>
                  <a:gd name="connsiteY41" fmla="*/ 1481137 h 1700212"/>
                  <a:gd name="connsiteX42" fmla="*/ 42862 w 4862512"/>
                  <a:gd name="connsiteY42" fmla="*/ 1300162 h 1700212"/>
                  <a:gd name="connsiteX43" fmla="*/ 14287 w 4862512"/>
                  <a:gd name="connsiteY43" fmla="*/ 1133475 h 1700212"/>
                  <a:gd name="connsiteX44" fmla="*/ 0 w 4862512"/>
                  <a:gd name="connsiteY44" fmla="*/ 1023937 h 1700212"/>
                  <a:gd name="connsiteX45" fmla="*/ 14287 w 4862512"/>
                  <a:gd name="connsiteY45" fmla="*/ 881062 h 1700212"/>
                  <a:gd name="connsiteX46" fmla="*/ 90487 w 4862512"/>
                  <a:gd name="connsiteY46" fmla="*/ 709612 h 1700212"/>
                  <a:gd name="connsiteX47" fmla="*/ 209550 w 4862512"/>
                  <a:gd name="connsiteY47" fmla="*/ 581025 h 1700212"/>
                  <a:gd name="connsiteX48" fmla="*/ 395287 w 4862512"/>
                  <a:gd name="connsiteY48" fmla="*/ 471487 h 1700212"/>
                  <a:gd name="connsiteX49" fmla="*/ 523875 w 4862512"/>
                  <a:gd name="connsiteY49" fmla="*/ 390525 h 1700212"/>
                  <a:gd name="connsiteX50" fmla="*/ 609600 w 4862512"/>
                  <a:gd name="connsiteY50" fmla="*/ 300037 h 1700212"/>
                  <a:gd name="connsiteX51" fmla="*/ 733425 w 4862512"/>
                  <a:gd name="connsiteY51" fmla="*/ 238125 h 1700212"/>
                  <a:gd name="connsiteX52" fmla="*/ 928687 w 4862512"/>
                  <a:gd name="connsiteY52" fmla="*/ 200025 h 1700212"/>
                  <a:gd name="connsiteX53" fmla="*/ 1085850 w 4862512"/>
                  <a:gd name="connsiteY53" fmla="*/ 95250 h 1700212"/>
                  <a:gd name="connsiteX54" fmla="*/ 1271587 w 4862512"/>
                  <a:gd name="connsiteY54" fmla="*/ 66675 h 1700212"/>
                  <a:gd name="connsiteX55" fmla="*/ 1423987 w 4862512"/>
                  <a:gd name="connsiteY55" fmla="*/ 109537 h 1700212"/>
                  <a:gd name="connsiteX56" fmla="*/ 1514475 w 4862512"/>
                  <a:gd name="connsiteY56" fmla="*/ 100012 h 1700212"/>
                  <a:gd name="connsiteX57" fmla="*/ 1619250 w 4862512"/>
                  <a:gd name="connsiteY57" fmla="*/ 23812 h 1700212"/>
                  <a:gd name="connsiteX58" fmla="*/ 1743075 w 4862512"/>
                  <a:gd name="connsiteY58" fmla="*/ 14287 h 1700212"/>
                  <a:gd name="connsiteX59" fmla="*/ 1871662 w 4862512"/>
                  <a:gd name="connsiteY59" fmla="*/ 114300 h 1700212"/>
                  <a:gd name="connsiteX60" fmla="*/ 2038350 w 4862512"/>
                  <a:gd name="connsiteY60" fmla="*/ 114300 h 1700212"/>
                  <a:gd name="connsiteX61" fmla="*/ 2143125 w 4862512"/>
                  <a:gd name="connsiteY61" fmla="*/ 138112 h 1700212"/>
                  <a:gd name="connsiteX62" fmla="*/ 2314575 w 4862512"/>
                  <a:gd name="connsiteY62" fmla="*/ 95250 h 1700212"/>
                  <a:gd name="connsiteX63" fmla="*/ 2538412 w 4862512"/>
                  <a:gd name="connsiteY63" fmla="*/ 52387 h 1700212"/>
                  <a:gd name="connsiteX64" fmla="*/ 2686050 w 4862512"/>
                  <a:gd name="connsiteY64" fmla="*/ 109537 h 1700212"/>
                  <a:gd name="connsiteX65" fmla="*/ 2738437 w 4862512"/>
                  <a:gd name="connsiteY65" fmla="*/ 133350 h 1700212"/>
                  <a:gd name="connsiteX66" fmla="*/ 2881312 w 4862512"/>
                  <a:gd name="connsiteY66" fmla="*/ 61912 h 1700212"/>
                  <a:gd name="connsiteX67" fmla="*/ 3095625 w 4862512"/>
                  <a:gd name="connsiteY67" fmla="*/ 0 h 1700212"/>
                  <a:gd name="connsiteX68" fmla="*/ 3367087 w 4862512"/>
                  <a:gd name="connsiteY68" fmla="*/ 66675 h 1700212"/>
                  <a:gd name="connsiteX69" fmla="*/ 3590925 w 4862512"/>
                  <a:gd name="connsiteY69" fmla="*/ 95250 h 1700212"/>
                  <a:gd name="connsiteX70" fmla="*/ 3729037 w 4862512"/>
                  <a:gd name="connsiteY70" fmla="*/ 85725 h 1700212"/>
                  <a:gd name="connsiteX71" fmla="*/ 3848100 w 4862512"/>
                  <a:gd name="connsiteY71" fmla="*/ 42862 h 1700212"/>
                  <a:gd name="connsiteX72" fmla="*/ 3990975 w 4862512"/>
                  <a:gd name="connsiteY72" fmla="*/ 19050 h 1700212"/>
                  <a:gd name="connsiteX0" fmla="*/ 3990975 w 4862512"/>
                  <a:gd name="connsiteY0" fmla="*/ 19050 h 1700212"/>
                  <a:gd name="connsiteX1" fmla="*/ 4195762 w 4862512"/>
                  <a:gd name="connsiteY1" fmla="*/ 114300 h 1700212"/>
                  <a:gd name="connsiteX2" fmla="*/ 4310062 w 4862512"/>
                  <a:gd name="connsiteY2" fmla="*/ 261937 h 1700212"/>
                  <a:gd name="connsiteX3" fmla="*/ 4414837 w 4862512"/>
                  <a:gd name="connsiteY3" fmla="*/ 452437 h 1700212"/>
                  <a:gd name="connsiteX4" fmla="*/ 4524375 w 4862512"/>
                  <a:gd name="connsiteY4" fmla="*/ 600075 h 1700212"/>
                  <a:gd name="connsiteX5" fmla="*/ 4691062 w 4862512"/>
                  <a:gd name="connsiteY5" fmla="*/ 714375 h 1700212"/>
                  <a:gd name="connsiteX6" fmla="*/ 4824412 w 4862512"/>
                  <a:gd name="connsiteY6" fmla="*/ 885825 h 1700212"/>
                  <a:gd name="connsiteX7" fmla="*/ 4862512 w 4862512"/>
                  <a:gd name="connsiteY7" fmla="*/ 1038225 h 1700212"/>
                  <a:gd name="connsiteX8" fmla="*/ 4791075 w 4862512"/>
                  <a:gd name="connsiteY8" fmla="*/ 1243012 h 1700212"/>
                  <a:gd name="connsiteX9" fmla="*/ 4643437 w 4862512"/>
                  <a:gd name="connsiteY9" fmla="*/ 1423988 h 1700212"/>
                  <a:gd name="connsiteX10" fmla="*/ 4510087 w 4862512"/>
                  <a:gd name="connsiteY10" fmla="*/ 1423988 h 1700212"/>
                  <a:gd name="connsiteX11" fmla="*/ 4371975 w 4862512"/>
                  <a:gd name="connsiteY11" fmla="*/ 1385888 h 1700212"/>
                  <a:gd name="connsiteX12" fmla="*/ 4271962 w 4862512"/>
                  <a:gd name="connsiteY12" fmla="*/ 1371600 h 1700212"/>
                  <a:gd name="connsiteX13" fmla="*/ 4095749 w 4862512"/>
                  <a:gd name="connsiteY13" fmla="*/ 1419225 h 1700212"/>
                  <a:gd name="connsiteX14" fmla="*/ 3890962 w 4862512"/>
                  <a:gd name="connsiteY14" fmla="*/ 1443038 h 1700212"/>
                  <a:gd name="connsiteX15" fmla="*/ 3686175 w 4862512"/>
                  <a:gd name="connsiteY15" fmla="*/ 1385887 h 1700212"/>
                  <a:gd name="connsiteX16" fmla="*/ 3476625 w 4862512"/>
                  <a:gd name="connsiteY16" fmla="*/ 1366837 h 1700212"/>
                  <a:gd name="connsiteX17" fmla="*/ 3338512 w 4862512"/>
                  <a:gd name="connsiteY17" fmla="*/ 1357312 h 1700212"/>
                  <a:gd name="connsiteX18" fmla="*/ 3195637 w 4862512"/>
                  <a:gd name="connsiteY18" fmla="*/ 1385887 h 1700212"/>
                  <a:gd name="connsiteX19" fmla="*/ 3038475 w 4862512"/>
                  <a:gd name="connsiteY19" fmla="*/ 1462087 h 1700212"/>
                  <a:gd name="connsiteX20" fmla="*/ 2738437 w 4862512"/>
                  <a:gd name="connsiteY20" fmla="*/ 1657350 h 1700212"/>
                  <a:gd name="connsiteX21" fmla="*/ 2552700 w 4862512"/>
                  <a:gd name="connsiteY21" fmla="*/ 1700212 h 1700212"/>
                  <a:gd name="connsiteX22" fmla="*/ 2295525 w 4862512"/>
                  <a:gd name="connsiteY22" fmla="*/ 1628775 h 1700212"/>
                  <a:gd name="connsiteX23" fmla="*/ 2171700 w 4862512"/>
                  <a:gd name="connsiteY23" fmla="*/ 1624012 h 1700212"/>
                  <a:gd name="connsiteX24" fmla="*/ 2024062 w 4862512"/>
                  <a:gd name="connsiteY24" fmla="*/ 1652587 h 1700212"/>
                  <a:gd name="connsiteX25" fmla="*/ 1847850 w 4862512"/>
                  <a:gd name="connsiteY25" fmla="*/ 1633537 h 1700212"/>
                  <a:gd name="connsiteX26" fmla="*/ 1719262 w 4862512"/>
                  <a:gd name="connsiteY26" fmla="*/ 1576387 h 1700212"/>
                  <a:gd name="connsiteX27" fmla="*/ 1600200 w 4862512"/>
                  <a:gd name="connsiteY27" fmla="*/ 1585912 h 1700212"/>
                  <a:gd name="connsiteX28" fmla="*/ 1528762 w 4862512"/>
                  <a:gd name="connsiteY28" fmla="*/ 1514475 h 1700212"/>
                  <a:gd name="connsiteX29" fmla="*/ 1452562 w 4862512"/>
                  <a:gd name="connsiteY29" fmla="*/ 1352550 h 1700212"/>
                  <a:gd name="connsiteX30" fmla="*/ 1381125 w 4862512"/>
                  <a:gd name="connsiteY30" fmla="*/ 1285875 h 1700212"/>
                  <a:gd name="connsiteX31" fmla="*/ 1347787 w 4862512"/>
                  <a:gd name="connsiteY31" fmla="*/ 1285875 h 1700212"/>
                  <a:gd name="connsiteX32" fmla="*/ 1309687 w 4862512"/>
                  <a:gd name="connsiteY32" fmla="*/ 1471612 h 1700212"/>
                  <a:gd name="connsiteX33" fmla="*/ 1200150 w 4862512"/>
                  <a:gd name="connsiteY33" fmla="*/ 1581150 h 1700212"/>
                  <a:gd name="connsiteX34" fmla="*/ 1033462 w 4862512"/>
                  <a:gd name="connsiteY34" fmla="*/ 1647825 h 1700212"/>
                  <a:gd name="connsiteX35" fmla="*/ 876300 w 4862512"/>
                  <a:gd name="connsiteY35" fmla="*/ 1619250 h 1700212"/>
                  <a:gd name="connsiteX36" fmla="*/ 766762 w 4862512"/>
                  <a:gd name="connsiteY36" fmla="*/ 1547812 h 1700212"/>
                  <a:gd name="connsiteX37" fmla="*/ 638175 w 4862512"/>
                  <a:gd name="connsiteY37" fmla="*/ 1524000 h 1700212"/>
                  <a:gd name="connsiteX38" fmla="*/ 523875 w 4862512"/>
                  <a:gd name="connsiteY38" fmla="*/ 1547812 h 1700212"/>
                  <a:gd name="connsiteX39" fmla="*/ 390525 w 4862512"/>
                  <a:gd name="connsiteY39" fmla="*/ 1571625 h 1700212"/>
                  <a:gd name="connsiteX40" fmla="*/ 247650 w 4862512"/>
                  <a:gd name="connsiteY40" fmla="*/ 1576387 h 1700212"/>
                  <a:gd name="connsiteX41" fmla="*/ 123825 w 4862512"/>
                  <a:gd name="connsiteY41" fmla="*/ 1481137 h 1700212"/>
                  <a:gd name="connsiteX42" fmla="*/ 42862 w 4862512"/>
                  <a:gd name="connsiteY42" fmla="*/ 1300162 h 1700212"/>
                  <a:gd name="connsiteX43" fmla="*/ 14287 w 4862512"/>
                  <a:gd name="connsiteY43" fmla="*/ 1133475 h 1700212"/>
                  <a:gd name="connsiteX44" fmla="*/ 0 w 4862512"/>
                  <a:gd name="connsiteY44" fmla="*/ 1023937 h 1700212"/>
                  <a:gd name="connsiteX45" fmla="*/ 14287 w 4862512"/>
                  <a:gd name="connsiteY45" fmla="*/ 881062 h 1700212"/>
                  <a:gd name="connsiteX46" fmla="*/ 90487 w 4862512"/>
                  <a:gd name="connsiteY46" fmla="*/ 709612 h 1700212"/>
                  <a:gd name="connsiteX47" fmla="*/ 209550 w 4862512"/>
                  <a:gd name="connsiteY47" fmla="*/ 581025 h 1700212"/>
                  <a:gd name="connsiteX48" fmla="*/ 395287 w 4862512"/>
                  <a:gd name="connsiteY48" fmla="*/ 471487 h 1700212"/>
                  <a:gd name="connsiteX49" fmla="*/ 523875 w 4862512"/>
                  <a:gd name="connsiteY49" fmla="*/ 390525 h 1700212"/>
                  <a:gd name="connsiteX50" fmla="*/ 609600 w 4862512"/>
                  <a:gd name="connsiteY50" fmla="*/ 300037 h 1700212"/>
                  <a:gd name="connsiteX51" fmla="*/ 733425 w 4862512"/>
                  <a:gd name="connsiteY51" fmla="*/ 238125 h 1700212"/>
                  <a:gd name="connsiteX52" fmla="*/ 928687 w 4862512"/>
                  <a:gd name="connsiteY52" fmla="*/ 200025 h 1700212"/>
                  <a:gd name="connsiteX53" fmla="*/ 1085850 w 4862512"/>
                  <a:gd name="connsiteY53" fmla="*/ 95250 h 1700212"/>
                  <a:gd name="connsiteX54" fmla="*/ 1271587 w 4862512"/>
                  <a:gd name="connsiteY54" fmla="*/ 66675 h 1700212"/>
                  <a:gd name="connsiteX55" fmla="*/ 1423987 w 4862512"/>
                  <a:gd name="connsiteY55" fmla="*/ 109537 h 1700212"/>
                  <a:gd name="connsiteX56" fmla="*/ 1514475 w 4862512"/>
                  <a:gd name="connsiteY56" fmla="*/ 100012 h 1700212"/>
                  <a:gd name="connsiteX57" fmla="*/ 1619250 w 4862512"/>
                  <a:gd name="connsiteY57" fmla="*/ 23812 h 1700212"/>
                  <a:gd name="connsiteX58" fmla="*/ 1743075 w 4862512"/>
                  <a:gd name="connsiteY58" fmla="*/ 14287 h 1700212"/>
                  <a:gd name="connsiteX59" fmla="*/ 1871662 w 4862512"/>
                  <a:gd name="connsiteY59" fmla="*/ 114300 h 1700212"/>
                  <a:gd name="connsiteX60" fmla="*/ 2038350 w 4862512"/>
                  <a:gd name="connsiteY60" fmla="*/ 114300 h 1700212"/>
                  <a:gd name="connsiteX61" fmla="*/ 2143125 w 4862512"/>
                  <a:gd name="connsiteY61" fmla="*/ 138112 h 1700212"/>
                  <a:gd name="connsiteX62" fmla="*/ 2314575 w 4862512"/>
                  <a:gd name="connsiteY62" fmla="*/ 95250 h 1700212"/>
                  <a:gd name="connsiteX63" fmla="*/ 2538412 w 4862512"/>
                  <a:gd name="connsiteY63" fmla="*/ 52387 h 1700212"/>
                  <a:gd name="connsiteX64" fmla="*/ 2686050 w 4862512"/>
                  <a:gd name="connsiteY64" fmla="*/ 109537 h 1700212"/>
                  <a:gd name="connsiteX65" fmla="*/ 2738437 w 4862512"/>
                  <a:gd name="connsiteY65" fmla="*/ 133350 h 1700212"/>
                  <a:gd name="connsiteX66" fmla="*/ 2881312 w 4862512"/>
                  <a:gd name="connsiteY66" fmla="*/ 61912 h 1700212"/>
                  <a:gd name="connsiteX67" fmla="*/ 3095625 w 4862512"/>
                  <a:gd name="connsiteY67" fmla="*/ 0 h 1700212"/>
                  <a:gd name="connsiteX68" fmla="*/ 3367087 w 4862512"/>
                  <a:gd name="connsiteY68" fmla="*/ 66675 h 1700212"/>
                  <a:gd name="connsiteX69" fmla="*/ 3590925 w 4862512"/>
                  <a:gd name="connsiteY69" fmla="*/ 95250 h 1700212"/>
                  <a:gd name="connsiteX70" fmla="*/ 3729037 w 4862512"/>
                  <a:gd name="connsiteY70" fmla="*/ 85725 h 1700212"/>
                  <a:gd name="connsiteX71" fmla="*/ 3848100 w 4862512"/>
                  <a:gd name="connsiteY71" fmla="*/ 42862 h 1700212"/>
                  <a:gd name="connsiteX72" fmla="*/ 3990975 w 4862512"/>
                  <a:gd name="connsiteY72" fmla="*/ 19050 h 1700212"/>
                  <a:gd name="connsiteX0" fmla="*/ 3990975 w 4862512"/>
                  <a:gd name="connsiteY0" fmla="*/ 19050 h 1700212"/>
                  <a:gd name="connsiteX1" fmla="*/ 4195762 w 4862512"/>
                  <a:gd name="connsiteY1" fmla="*/ 114300 h 1700212"/>
                  <a:gd name="connsiteX2" fmla="*/ 4310062 w 4862512"/>
                  <a:gd name="connsiteY2" fmla="*/ 261937 h 1700212"/>
                  <a:gd name="connsiteX3" fmla="*/ 4414837 w 4862512"/>
                  <a:gd name="connsiteY3" fmla="*/ 452437 h 1700212"/>
                  <a:gd name="connsiteX4" fmla="*/ 4524375 w 4862512"/>
                  <a:gd name="connsiteY4" fmla="*/ 600075 h 1700212"/>
                  <a:gd name="connsiteX5" fmla="*/ 4691062 w 4862512"/>
                  <a:gd name="connsiteY5" fmla="*/ 714375 h 1700212"/>
                  <a:gd name="connsiteX6" fmla="*/ 4824412 w 4862512"/>
                  <a:gd name="connsiteY6" fmla="*/ 885825 h 1700212"/>
                  <a:gd name="connsiteX7" fmla="*/ 4862512 w 4862512"/>
                  <a:gd name="connsiteY7" fmla="*/ 1038225 h 1700212"/>
                  <a:gd name="connsiteX8" fmla="*/ 4819650 w 4862512"/>
                  <a:gd name="connsiteY8" fmla="*/ 1304924 h 1700212"/>
                  <a:gd name="connsiteX9" fmla="*/ 4643437 w 4862512"/>
                  <a:gd name="connsiteY9" fmla="*/ 1423988 h 1700212"/>
                  <a:gd name="connsiteX10" fmla="*/ 4510087 w 4862512"/>
                  <a:gd name="connsiteY10" fmla="*/ 1423988 h 1700212"/>
                  <a:gd name="connsiteX11" fmla="*/ 4371975 w 4862512"/>
                  <a:gd name="connsiteY11" fmla="*/ 1385888 h 1700212"/>
                  <a:gd name="connsiteX12" fmla="*/ 4271962 w 4862512"/>
                  <a:gd name="connsiteY12" fmla="*/ 1371600 h 1700212"/>
                  <a:gd name="connsiteX13" fmla="*/ 4095749 w 4862512"/>
                  <a:gd name="connsiteY13" fmla="*/ 1419225 h 1700212"/>
                  <a:gd name="connsiteX14" fmla="*/ 3890962 w 4862512"/>
                  <a:gd name="connsiteY14" fmla="*/ 1443038 h 1700212"/>
                  <a:gd name="connsiteX15" fmla="*/ 3686175 w 4862512"/>
                  <a:gd name="connsiteY15" fmla="*/ 1385887 h 1700212"/>
                  <a:gd name="connsiteX16" fmla="*/ 3476625 w 4862512"/>
                  <a:gd name="connsiteY16" fmla="*/ 1366837 h 1700212"/>
                  <a:gd name="connsiteX17" fmla="*/ 3338512 w 4862512"/>
                  <a:gd name="connsiteY17" fmla="*/ 1357312 h 1700212"/>
                  <a:gd name="connsiteX18" fmla="*/ 3195637 w 4862512"/>
                  <a:gd name="connsiteY18" fmla="*/ 1385887 h 1700212"/>
                  <a:gd name="connsiteX19" fmla="*/ 3038475 w 4862512"/>
                  <a:gd name="connsiteY19" fmla="*/ 1462087 h 1700212"/>
                  <a:gd name="connsiteX20" fmla="*/ 2738437 w 4862512"/>
                  <a:gd name="connsiteY20" fmla="*/ 1657350 h 1700212"/>
                  <a:gd name="connsiteX21" fmla="*/ 2552700 w 4862512"/>
                  <a:gd name="connsiteY21" fmla="*/ 1700212 h 1700212"/>
                  <a:gd name="connsiteX22" fmla="*/ 2295525 w 4862512"/>
                  <a:gd name="connsiteY22" fmla="*/ 1628775 h 1700212"/>
                  <a:gd name="connsiteX23" fmla="*/ 2171700 w 4862512"/>
                  <a:gd name="connsiteY23" fmla="*/ 1624012 h 1700212"/>
                  <a:gd name="connsiteX24" fmla="*/ 2024062 w 4862512"/>
                  <a:gd name="connsiteY24" fmla="*/ 1652587 h 1700212"/>
                  <a:gd name="connsiteX25" fmla="*/ 1847850 w 4862512"/>
                  <a:gd name="connsiteY25" fmla="*/ 1633537 h 1700212"/>
                  <a:gd name="connsiteX26" fmla="*/ 1719262 w 4862512"/>
                  <a:gd name="connsiteY26" fmla="*/ 1576387 h 1700212"/>
                  <a:gd name="connsiteX27" fmla="*/ 1600200 w 4862512"/>
                  <a:gd name="connsiteY27" fmla="*/ 1585912 h 1700212"/>
                  <a:gd name="connsiteX28" fmla="*/ 1528762 w 4862512"/>
                  <a:gd name="connsiteY28" fmla="*/ 1514475 h 1700212"/>
                  <a:gd name="connsiteX29" fmla="*/ 1452562 w 4862512"/>
                  <a:gd name="connsiteY29" fmla="*/ 1352550 h 1700212"/>
                  <a:gd name="connsiteX30" fmla="*/ 1381125 w 4862512"/>
                  <a:gd name="connsiteY30" fmla="*/ 1285875 h 1700212"/>
                  <a:gd name="connsiteX31" fmla="*/ 1347787 w 4862512"/>
                  <a:gd name="connsiteY31" fmla="*/ 1285875 h 1700212"/>
                  <a:gd name="connsiteX32" fmla="*/ 1309687 w 4862512"/>
                  <a:gd name="connsiteY32" fmla="*/ 1471612 h 1700212"/>
                  <a:gd name="connsiteX33" fmla="*/ 1200150 w 4862512"/>
                  <a:gd name="connsiteY33" fmla="*/ 1581150 h 1700212"/>
                  <a:gd name="connsiteX34" fmla="*/ 1033462 w 4862512"/>
                  <a:gd name="connsiteY34" fmla="*/ 1647825 h 1700212"/>
                  <a:gd name="connsiteX35" fmla="*/ 876300 w 4862512"/>
                  <a:gd name="connsiteY35" fmla="*/ 1619250 h 1700212"/>
                  <a:gd name="connsiteX36" fmla="*/ 766762 w 4862512"/>
                  <a:gd name="connsiteY36" fmla="*/ 1547812 h 1700212"/>
                  <a:gd name="connsiteX37" fmla="*/ 638175 w 4862512"/>
                  <a:gd name="connsiteY37" fmla="*/ 1524000 h 1700212"/>
                  <a:gd name="connsiteX38" fmla="*/ 523875 w 4862512"/>
                  <a:gd name="connsiteY38" fmla="*/ 1547812 h 1700212"/>
                  <a:gd name="connsiteX39" fmla="*/ 390525 w 4862512"/>
                  <a:gd name="connsiteY39" fmla="*/ 1571625 h 1700212"/>
                  <a:gd name="connsiteX40" fmla="*/ 247650 w 4862512"/>
                  <a:gd name="connsiteY40" fmla="*/ 1576387 h 1700212"/>
                  <a:gd name="connsiteX41" fmla="*/ 123825 w 4862512"/>
                  <a:gd name="connsiteY41" fmla="*/ 1481137 h 1700212"/>
                  <a:gd name="connsiteX42" fmla="*/ 42862 w 4862512"/>
                  <a:gd name="connsiteY42" fmla="*/ 1300162 h 1700212"/>
                  <a:gd name="connsiteX43" fmla="*/ 14287 w 4862512"/>
                  <a:gd name="connsiteY43" fmla="*/ 1133475 h 1700212"/>
                  <a:gd name="connsiteX44" fmla="*/ 0 w 4862512"/>
                  <a:gd name="connsiteY44" fmla="*/ 1023937 h 1700212"/>
                  <a:gd name="connsiteX45" fmla="*/ 14287 w 4862512"/>
                  <a:gd name="connsiteY45" fmla="*/ 881062 h 1700212"/>
                  <a:gd name="connsiteX46" fmla="*/ 90487 w 4862512"/>
                  <a:gd name="connsiteY46" fmla="*/ 709612 h 1700212"/>
                  <a:gd name="connsiteX47" fmla="*/ 209550 w 4862512"/>
                  <a:gd name="connsiteY47" fmla="*/ 581025 h 1700212"/>
                  <a:gd name="connsiteX48" fmla="*/ 395287 w 4862512"/>
                  <a:gd name="connsiteY48" fmla="*/ 471487 h 1700212"/>
                  <a:gd name="connsiteX49" fmla="*/ 523875 w 4862512"/>
                  <a:gd name="connsiteY49" fmla="*/ 390525 h 1700212"/>
                  <a:gd name="connsiteX50" fmla="*/ 609600 w 4862512"/>
                  <a:gd name="connsiteY50" fmla="*/ 300037 h 1700212"/>
                  <a:gd name="connsiteX51" fmla="*/ 733425 w 4862512"/>
                  <a:gd name="connsiteY51" fmla="*/ 238125 h 1700212"/>
                  <a:gd name="connsiteX52" fmla="*/ 928687 w 4862512"/>
                  <a:gd name="connsiteY52" fmla="*/ 200025 h 1700212"/>
                  <a:gd name="connsiteX53" fmla="*/ 1085850 w 4862512"/>
                  <a:gd name="connsiteY53" fmla="*/ 95250 h 1700212"/>
                  <a:gd name="connsiteX54" fmla="*/ 1271587 w 4862512"/>
                  <a:gd name="connsiteY54" fmla="*/ 66675 h 1700212"/>
                  <a:gd name="connsiteX55" fmla="*/ 1423987 w 4862512"/>
                  <a:gd name="connsiteY55" fmla="*/ 109537 h 1700212"/>
                  <a:gd name="connsiteX56" fmla="*/ 1514475 w 4862512"/>
                  <a:gd name="connsiteY56" fmla="*/ 100012 h 1700212"/>
                  <a:gd name="connsiteX57" fmla="*/ 1619250 w 4862512"/>
                  <a:gd name="connsiteY57" fmla="*/ 23812 h 1700212"/>
                  <a:gd name="connsiteX58" fmla="*/ 1743075 w 4862512"/>
                  <a:gd name="connsiteY58" fmla="*/ 14287 h 1700212"/>
                  <a:gd name="connsiteX59" fmla="*/ 1871662 w 4862512"/>
                  <a:gd name="connsiteY59" fmla="*/ 114300 h 1700212"/>
                  <a:gd name="connsiteX60" fmla="*/ 2038350 w 4862512"/>
                  <a:gd name="connsiteY60" fmla="*/ 114300 h 1700212"/>
                  <a:gd name="connsiteX61" fmla="*/ 2143125 w 4862512"/>
                  <a:gd name="connsiteY61" fmla="*/ 138112 h 1700212"/>
                  <a:gd name="connsiteX62" fmla="*/ 2314575 w 4862512"/>
                  <a:gd name="connsiteY62" fmla="*/ 95250 h 1700212"/>
                  <a:gd name="connsiteX63" fmla="*/ 2538412 w 4862512"/>
                  <a:gd name="connsiteY63" fmla="*/ 52387 h 1700212"/>
                  <a:gd name="connsiteX64" fmla="*/ 2686050 w 4862512"/>
                  <a:gd name="connsiteY64" fmla="*/ 109537 h 1700212"/>
                  <a:gd name="connsiteX65" fmla="*/ 2738437 w 4862512"/>
                  <a:gd name="connsiteY65" fmla="*/ 133350 h 1700212"/>
                  <a:gd name="connsiteX66" fmla="*/ 2881312 w 4862512"/>
                  <a:gd name="connsiteY66" fmla="*/ 61912 h 1700212"/>
                  <a:gd name="connsiteX67" fmla="*/ 3095625 w 4862512"/>
                  <a:gd name="connsiteY67" fmla="*/ 0 h 1700212"/>
                  <a:gd name="connsiteX68" fmla="*/ 3367087 w 4862512"/>
                  <a:gd name="connsiteY68" fmla="*/ 66675 h 1700212"/>
                  <a:gd name="connsiteX69" fmla="*/ 3590925 w 4862512"/>
                  <a:gd name="connsiteY69" fmla="*/ 95250 h 1700212"/>
                  <a:gd name="connsiteX70" fmla="*/ 3729037 w 4862512"/>
                  <a:gd name="connsiteY70" fmla="*/ 85725 h 1700212"/>
                  <a:gd name="connsiteX71" fmla="*/ 3848100 w 4862512"/>
                  <a:gd name="connsiteY71" fmla="*/ 42862 h 1700212"/>
                  <a:gd name="connsiteX72" fmla="*/ 3990975 w 4862512"/>
                  <a:gd name="connsiteY72" fmla="*/ 19050 h 1700212"/>
                  <a:gd name="connsiteX0" fmla="*/ 3990975 w 4924424"/>
                  <a:gd name="connsiteY0" fmla="*/ 19050 h 1700212"/>
                  <a:gd name="connsiteX1" fmla="*/ 4195762 w 4924424"/>
                  <a:gd name="connsiteY1" fmla="*/ 114300 h 1700212"/>
                  <a:gd name="connsiteX2" fmla="*/ 4310062 w 4924424"/>
                  <a:gd name="connsiteY2" fmla="*/ 261937 h 1700212"/>
                  <a:gd name="connsiteX3" fmla="*/ 4414837 w 4924424"/>
                  <a:gd name="connsiteY3" fmla="*/ 452437 h 1700212"/>
                  <a:gd name="connsiteX4" fmla="*/ 4524375 w 4924424"/>
                  <a:gd name="connsiteY4" fmla="*/ 600075 h 1700212"/>
                  <a:gd name="connsiteX5" fmla="*/ 4691062 w 4924424"/>
                  <a:gd name="connsiteY5" fmla="*/ 714375 h 1700212"/>
                  <a:gd name="connsiteX6" fmla="*/ 4824412 w 4924424"/>
                  <a:gd name="connsiteY6" fmla="*/ 885825 h 1700212"/>
                  <a:gd name="connsiteX7" fmla="*/ 4924424 w 4924424"/>
                  <a:gd name="connsiteY7" fmla="*/ 1047750 h 1700212"/>
                  <a:gd name="connsiteX8" fmla="*/ 4819650 w 4924424"/>
                  <a:gd name="connsiteY8" fmla="*/ 1304924 h 1700212"/>
                  <a:gd name="connsiteX9" fmla="*/ 4643437 w 4924424"/>
                  <a:gd name="connsiteY9" fmla="*/ 1423988 h 1700212"/>
                  <a:gd name="connsiteX10" fmla="*/ 4510087 w 4924424"/>
                  <a:gd name="connsiteY10" fmla="*/ 1423988 h 1700212"/>
                  <a:gd name="connsiteX11" fmla="*/ 4371975 w 4924424"/>
                  <a:gd name="connsiteY11" fmla="*/ 1385888 h 1700212"/>
                  <a:gd name="connsiteX12" fmla="*/ 4271962 w 4924424"/>
                  <a:gd name="connsiteY12" fmla="*/ 1371600 h 1700212"/>
                  <a:gd name="connsiteX13" fmla="*/ 4095749 w 4924424"/>
                  <a:gd name="connsiteY13" fmla="*/ 1419225 h 1700212"/>
                  <a:gd name="connsiteX14" fmla="*/ 3890962 w 4924424"/>
                  <a:gd name="connsiteY14" fmla="*/ 1443038 h 1700212"/>
                  <a:gd name="connsiteX15" fmla="*/ 3686175 w 4924424"/>
                  <a:gd name="connsiteY15" fmla="*/ 1385887 h 1700212"/>
                  <a:gd name="connsiteX16" fmla="*/ 3476625 w 4924424"/>
                  <a:gd name="connsiteY16" fmla="*/ 1366837 h 1700212"/>
                  <a:gd name="connsiteX17" fmla="*/ 3338512 w 4924424"/>
                  <a:gd name="connsiteY17" fmla="*/ 1357312 h 1700212"/>
                  <a:gd name="connsiteX18" fmla="*/ 3195637 w 4924424"/>
                  <a:gd name="connsiteY18" fmla="*/ 1385887 h 1700212"/>
                  <a:gd name="connsiteX19" fmla="*/ 3038475 w 4924424"/>
                  <a:gd name="connsiteY19" fmla="*/ 1462087 h 1700212"/>
                  <a:gd name="connsiteX20" fmla="*/ 2738437 w 4924424"/>
                  <a:gd name="connsiteY20" fmla="*/ 1657350 h 1700212"/>
                  <a:gd name="connsiteX21" fmla="*/ 2552700 w 4924424"/>
                  <a:gd name="connsiteY21" fmla="*/ 1700212 h 1700212"/>
                  <a:gd name="connsiteX22" fmla="*/ 2295525 w 4924424"/>
                  <a:gd name="connsiteY22" fmla="*/ 1628775 h 1700212"/>
                  <a:gd name="connsiteX23" fmla="*/ 2171700 w 4924424"/>
                  <a:gd name="connsiteY23" fmla="*/ 1624012 h 1700212"/>
                  <a:gd name="connsiteX24" fmla="*/ 2024062 w 4924424"/>
                  <a:gd name="connsiteY24" fmla="*/ 1652587 h 1700212"/>
                  <a:gd name="connsiteX25" fmla="*/ 1847850 w 4924424"/>
                  <a:gd name="connsiteY25" fmla="*/ 1633537 h 1700212"/>
                  <a:gd name="connsiteX26" fmla="*/ 1719262 w 4924424"/>
                  <a:gd name="connsiteY26" fmla="*/ 1576387 h 1700212"/>
                  <a:gd name="connsiteX27" fmla="*/ 1600200 w 4924424"/>
                  <a:gd name="connsiteY27" fmla="*/ 1585912 h 1700212"/>
                  <a:gd name="connsiteX28" fmla="*/ 1528762 w 4924424"/>
                  <a:gd name="connsiteY28" fmla="*/ 1514475 h 1700212"/>
                  <a:gd name="connsiteX29" fmla="*/ 1452562 w 4924424"/>
                  <a:gd name="connsiteY29" fmla="*/ 1352550 h 1700212"/>
                  <a:gd name="connsiteX30" fmla="*/ 1381125 w 4924424"/>
                  <a:gd name="connsiteY30" fmla="*/ 1285875 h 1700212"/>
                  <a:gd name="connsiteX31" fmla="*/ 1347787 w 4924424"/>
                  <a:gd name="connsiteY31" fmla="*/ 1285875 h 1700212"/>
                  <a:gd name="connsiteX32" fmla="*/ 1309687 w 4924424"/>
                  <a:gd name="connsiteY32" fmla="*/ 1471612 h 1700212"/>
                  <a:gd name="connsiteX33" fmla="*/ 1200150 w 4924424"/>
                  <a:gd name="connsiteY33" fmla="*/ 1581150 h 1700212"/>
                  <a:gd name="connsiteX34" fmla="*/ 1033462 w 4924424"/>
                  <a:gd name="connsiteY34" fmla="*/ 1647825 h 1700212"/>
                  <a:gd name="connsiteX35" fmla="*/ 876300 w 4924424"/>
                  <a:gd name="connsiteY35" fmla="*/ 1619250 h 1700212"/>
                  <a:gd name="connsiteX36" fmla="*/ 766762 w 4924424"/>
                  <a:gd name="connsiteY36" fmla="*/ 1547812 h 1700212"/>
                  <a:gd name="connsiteX37" fmla="*/ 638175 w 4924424"/>
                  <a:gd name="connsiteY37" fmla="*/ 1524000 h 1700212"/>
                  <a:gd name="connsiteX38" fmla="*/ 523875 w 4924424"/>
                  <a:gd name="connsiteY38" fmla="*/ 1547812 h 1700212"/>
                  <a:gd name="connsiteX39" fmla="*/ 390525 w 4924424"/>
                  <a:gd name="connsiteY39" fmla="*/ 1571625 h 1700212"/>
                  <a:gd name="connsiteX40" fmla="*/ 247650 w 4924424"/>
                  <a:gd name="connsiteY40" fmla="*/ 1576387 h 1700212"/>
                  <a:gd name="connsiteX41" fmla="*/ 123825 w 4924424"/>
                  <a:gd name="connsiteY41" fmla="*/ 1481137 h 1700212"/>
                  <a:gd name="connsiteX42" fmla="*/ 42862 w 4924424"/>
                  <a:gd name="connsiteY42" fmla="*/ 1300162 h 1700212"/>
                  <a:gd name="connsiteX43" fmla="*/ 14287 w 4924424"/>
                  <a:gd name="connsiteY43" fmla="*/ 1133475 h 1700212"/>
                  <a:gd name="connsiteX44" fmla="*/ 0 w 4924424"/>
                  <a:gd name="connsiteY44" fmla="*/ 1023937 h 1700212"/>
                  <a:gd name="connsiteX45" fmla="*/ 14287 w 4924424"/>
                  <a:gd name="connsiteY45" fmla="*/ 881062 h 1700212"/>
                  <a:gd name="connsiteX46" fmla="*/ 90487 w 4924424"/>
                  <a:gd name="connsiteY46" fmla="*/ 709612 h 1700212"/>
                  <a:gd name="connsiteX47" fmla="*/ 209550 w 4924424"/>
                  <a:gd name="connsiteY47" fmla="*/ 581025 h 1700212"/>
                  <a:gd name="connsiteX48" fmla="*/ 395287 w 4924424"/>
                  <a:gd name="connsiteY48" fmla="*/ 471487 h 1700212"/>
                  <a:gd name="connsiteX49" fmla="*/ 523875 w 4924424"/>
                  <a:gd name="connsiteY49" fmla="*/ 390525 h 1700212"/>
                  <a:gd name="connsiteX50" fmla="*/ 609600 w 4924424"/>
                  <a:gd name="connsiteY50" fmla="*/ 300037 h 1700212"/>
                  <a:gd name="connsiteX51" fmla="*/ 733425 w 4924424"/>
                  <a:gd name="connsiteY51" fmla="*/ 238125 h 1700212"/>
                  <a:gd name="connsiteX52" fmla="*/ 928687 w 4924424"/>
                  <a:gd name="connsiteY52" fmla="*/ 200025 h 1700212"/>
                  <a:gd name="connsiteX53" fmla="*/ 1085850 w 4924424"/>
                  <a:gd name="connsiteY53" fmla="*/ 95250 h 1700212"/>
                  <a:gd name="connsiteX54" fmla="*/ 1271587 w 4924424"/>
                  <a:gd name="connsiteY54" fmla="*/ 66675 h 1700212"/>
                  <a:gd name="connsiteX55" fmla="*/ 1423987 w 4924424"/>
                  <a:gd name="connsiteY55" fmla="*/ 109537 h 1700212"/>
                  <a:gd name="connsiteX56" fmla="*/ 1514475 w 4924424"/>
                  <a:gd name="connsiteY56" fmla="*/ 100012 h 1700212"/>
                  <a:gd name="connsiteX57" fmla="*/ 1619250 w 4924424"/>
                  <a:gd name="connsiteY57" fmla="*/ 23812 h 1700212"/>
                  <a:gd name="connsiteX58" fmla="*/ 1743075 w 4924424"/>
                  <a:gd name="connsiteY58" fmla="*/ 14287 h 1700212"/>
                  <a:gd name="connsiteX59" fmla="*/ 1871662 w 4924424"/>
                  <a:gd name="connsiteY59" fmla="*/ 114300 h 1700212"/>
                  <a:gd name="connsiteX60" fmla="*/ 2038350 w 4924424"/>
                  <a:gd name="connsiteY60" fmla="*/ 114300 h 1700212"/>
                  <a:gd name="connsiteX61" fmla="*/ 2143125 w 4924424"/>
                  <a:gd name="connsiteY61" fmla="*/ 138112 h 1700212"/>
                  <a:gd name="connsiteX62" fmla="*/ 2314575 w 4924424"/>
                  <a:gd name="connsiteY62" fmla="*/ 95250 h 1700212"/>
                  <a:gd name="connsiteX63" fmla="*/ 2538412 w 4924424"/>
                  <a:gd name="connsiteY63" fmla="*/ 52387 h 1700212"/>
                  <a:gd name="connsiteX64" fmla="*/ 2686050 w 4924424"/>
                  <a:gd name="connsiteY64" fmla="*/ 109537 h 1700212"/>
                  <a:gd name="connsiteX65" fmla="*/ 2738437 w 4924424"/>
                  <a:gd name="connsiteY65" fmla="*/ 133350 h 1700212"/>
                  <a:gd name="connsiteX66" fmla="*/ 2881312 w 4924424"/>
                  <a:gd name="connsiteY66" fmla="*/ 61912 h 1700212"/>
                  <a:gd name="connsiteX67" fmla="*/ 3095625 w 4924424"/>
                  <a:gd name="connsiteY67" fmla="*/ 0 h 1700212"/>
                  <a:gd name="connsiteX68" fmla="*/ 3367087 w 4924424"/>
                  <a:gd name="connsiteY68" fmla="*/ 66675 h 1700212"/>
                  <a:gd name="connsiteX69" fmla="*/ 3590925 w 4924424"/>
                  <a:gd name="connsiteY69" fmla="*/ 95250 h 1700212"/>
                  <a:gd name="connsiteX70" fmla="*/ 3729037 w 4924424"/>
                  <a:gd name="connsiteY70" fmla="*/ 85725 h 1700212"/>
                  <a:gd name="connsiteX71" fmla="*/ 3848100 w 4924424"/>
                  <a:gd name="connsiteY71" fmla="*/ 42862 h 1700212"/>
                  <a:gd name="connsiteX72" fmla="*/ 3990975 w 4924424"/>
                  <a:gd name="connsiteY72" fmla="*/ 19050 h 1700212"/>
                  <a:gd name="connsiteX0" fmla="*/ 3990975 w 4924424"/>
                  <a:gd name="connsiteY0" fmla="*/ 19050 h 1700212"/>
                  <a:gd name="connsiteX1" fmla="*/ 4195762 w 4924424"/>
                  <a:gd name="connsiteY1" fmla="*/ 114300 h 1700212"/>
                  <a:gd name="connsiteX2" fmla="*/ 4310062 w 4924424"/>
                  <a:gd name="connsiteY2" fmla="*/ 261937 h 1700212"/>
                  <a:gd name="connsiteX3" fmla="*/ 4414837 w 4924424"/>
                  <a:gd name="connsiteY3" fmla="*/ 452437 h 1700212"/>
                  <a:gd name="connsiteX4" fmla="*/ 4524375 w 4924424"/>
                  <a:gd name="connsiteY4" fmla="*/ 600075 h 1700212"/>
                  <a:gd name="connsiteX5" fmla="*/ 4691062 w 4924424"/>
                  <a:gd name="connsiteY5" fmla="*/ 714375 h 1700212"/>
                  <a:gd name="connsiteX6" fmla="*/ 4843462 w 4924424"/>
                  <a:gd name="connsiteY6" fmla="*/ 823913 h 1700212"/>
                  <a:gd name="connsiteX7" fmla="*/ 4924424 w 4924424"/>
                  <a:gd name="connsiteY7" fmla="*/ 1047750 h 1700212"/>
                  <a:gd name="connsiteX8" fmla="*/ 4819650 w 4924424"/>
                  <a:gd name="connsiteY8" fmla="*/ 1304924 h 1700212"/>
                  <a:gd name="connsiteX9" fmla="*/ 4643437 w 4924424"/>
                  <a:gd name="connsiteY9" fmla="*/ 1423988 h 1700212"/>
                  <a:gd name="connsiteX10" fmla="*/ 4510087 w 4924424"/>
                  <a:gd name="connsiteY10" fmla="*/ 1423988 h 1700212"/>
                  <a:gd name="connsiteX11" fmla="*/ 4371975 w 4924424"/>
                  <a:gd name="connsiteY11" fmla="*/ 1385888 h 1700212"/>
                  <a:gd name="connsiteX12" fmla="*/ 4271962 w 4924424"/>
                  <a:gd name="connsiteY12" fmla="*/ 1371600 h 1700212"/>
                  <a:gd name="connsiteX13" fmla="*/ 4095749 w 4924424"/>
                  <a:gd name="connsiteY13" fmla="*/ 1419225 h 1700212"/>
                  <a:gd name="connsiteX14" fmla="*/ 3890962 w 4924424"/>
                  <a:gd name="connsiteY14" fmla="*/ 1443038 h 1700212"/>
                  <a:gd name="connsiteX15" fmla="*/ 3686175 w 4924424"/>
                  <a:gd name="connsiteY15" fmla="*/ 1385887 h 1700212"/>
                  <a:gd name="connsiteX16" fmla="*/ 3476625 w 4924424"/>
                  <a:gd name="connsiteY16" fmla="*/ 1366837 h 1700212"/>
                  <a:gd name="connsiteX17" fmla="*/ 3338512 w 4924424"/>
                  <a:gd name="connsiteY17" fmla="*/ 1357312 h 1700212"/>
                  <a:gd name="connsiteX18" fmla="*/ 3195637 w 4924424"/>
                  <a:gd name="connsiteY18" fmla="*/ 1385887 h 1700212"/>
                  <a:gd name="connsiteX19" fmla="*/ 3038475 w 4924424"/>
                  <a:gd name="connsiteY19" fmla="*/ 1462087 h 1700212"/>
                  <a:gd name="connsiteX20" fmla="*/ 2738437 w 4924424"/>
                  <a:gd name="connsiteY20" fmla="*/ 1657350 h 1700212"/>
                  <a:gd name="connsiteX21" fmla="*/ 2552700 w 4924424"/>
                  <a:gd name="connsiteY21" fmla="*/ 1700212 h 1700212"/>
                  <a:gd name="connsiteX22" fmla="*/ 2295525 w 4924424"/>
                  <a:gd name="connsiteY22" fmla="*/ 1628775 h 1700212"/>
                  <a:gd name="connsiteX23" fmla="*/ 2171700 w 4924424"/>
                  <a:gd name="connsiteY23" fmla="*/ 1624012 h 1700212"/>
                  <a:gd name="connsiteX24" fmla="*/ 2024062 w 4924424"/>
                  <a:gd name="connsiteY24" fmla="*/ 1652587 h 1700212"/>
                  <a:gd name="connsiteX25" fmla="*/ 1847850 w 4924424"/>
                  <a:gd name="connsiteY25" fmla="*/ 1633537 h 1700212"/>
                  <a:gd name="connsiteX26" fmla="*/ 1719262 w 4924424"/>
                  <a:gd name="connsiteY26" fmla="*/ 1576387 h 1700212"/>
                  <a:gd name="connsiteX27" fmla="*/ 1600200 w 4924424"/>
                  <a:gd name="connsiteY27" fmla="*/ 1585912 h 1700212"/>
                  <a:gd name="connsiteX28" fmla="*/ 1528762 w 4924424"/>
                  <a:gd name="connsiteY28" fmla="*/ 1514475 h 1700212"/>
                  <a:gd name="connsiteX29" fmla="*/ 1452562 w 4924424"/>
                  <a:gd name="connsiteY29" fmla="*/ 1352550 h 1700212"/>
                  <a:gd name="connsiteX30" fmla="*/ 1381125 w 4924424"/>
                  <a:gd name="connsiteY30" fmla="*/ 1285875 h 1700212"/>
                  <a:gd name="connsiteX31" fmla="*/ 1347787 w 4924424"/>
                  <a:gd name="connsiteY31" fmla="*/ 1285875 h 1700212"/>
                  <a:gd name="connsiteX32" fmla="*/ 1309687 w 4924424"/>
                  <a:gd name="connsiteY32" fmla="*/ 1471612 h 1700212"/>
                  <a:gd name="connsiteX33" fmla="*/ 1200150 w 4924424"/>
                  <a:gd name="connsiteY33" fmla="*/ 1581150 h 1700212"/>
                  <a:gd name="connsiteX34" fmla="*/ 1033462 w 4924424"/>
                  <a:gd name="connsiteY34" fmla="*/ 1647825 h 1700212"/>
                  <a:gd name="connsiteX35" fmla="*/ 876300 w 4924424"/>
                  <a:gd name="connsiteY35" fmla="*/ 1619250 h 1700212"/>
                  <a:gd name="connsiteX36" fmla="*/ 766762 w 4924424"/>
                  <a:gd name="connsiteY36" fmla="*/ 1547812 h 1700212"/>
                  <a:gd name="connsiteX37" fmla="*/ 638175 w 4924424"/>
                  <a:gd name="connsiteY37" fmla="*/ 1524000 h 1700212"/>
                  <a:gd name="connsiteX38" fmla="*/ 523875 w 4924424"/>
                  <a:gd name="connsiteY38" fmla="*/ 1547812 h 1700212"/>
                  <a:gd name="connsiteX39" fmla="*/ 390525 w 4924424"/>
                  <a:gd name="connsiteY39" fmla="*/ 1571625 h 1700212"/>
                  <a:gd name="connsiteX40" fmla="*/ 247650 w 4924424"/>
                  <a:gd name="connsiteY40" fmla="*/ 1576387 h 1700212"/>
                  <a:gd name="connsiteX41" fmla="*/ 123825 w 4924424"/>
                  <a:gd name="connsiteY41" fmla="*/ 1481137 h 1700212"/>
                  <a:gd name="connsiteX42" fmla="*/ 42862 w 4924424"/>
                  <a:gd name="connsiteY42" fmla="*/ 1300162 h 1700212"/>
                  <a:gd name="connsiteX43" fmla="*/ 14287 w 4924424"/>
                  <a:gd name="connsiteY43" fmla="*/ 1133475 h 1700212"/>
                  <a:gd name="connsiteX44" fmla="*/ 0 w 4924424"/>
                  <a:gd name="connsiteY44" fmla="*/ 1023937 h 1700212"/>
                  <a:gd name="connsiteX45" fmla="*/ 14287 w 4924424"/>
                  <a:gd name="connsiteY45" fmla="*/ 881062 h 1700212"/>
                  <a:gd name="connsiteX46" fmla="*/ 90487 w 4924424"/>
                  <a:gd name="connsiteY46" fmla="*/ 709612 h 1700212"/>
                  <a:gd name="connsiteX47" fmla="*/ 209550 w 4924424"/>
                  <a:gd name="connsiteY47" fmla="*/ 581025 h 1700212"/>
                  <a:gd name="connsiteX48" fmla="*/ 395287 w 4924424"/>
                  <a:gd name="connsiteY48" fmla="*/ 471487 h 1700212"/>
                  <a:gd name="connsiteX49" fmla="*/ 523875 w 4924424"/>
                  <a:gd name="connsiteY49" fmla="*/ 390525 h 1700212"/>
                  <a:gd name="connsiteX50" fmla="*/ 609600 w 4924424"/>
                  <a:gd name="connsiteY50" fmla="*/ 300037 h 1700212"/>
                  <a:gd name="connsiteX51" fmla="*/ 733425 w 4924424"/>
                  <a:gd name="connsiteY51" fmla="*/ 238125 h 1700212"/>
                  <a:gd name="connsiteX52" fmla="*/ 928687 w 4924424"/>
                  <a:gd name="connsiteY52" fmla="*/ 200025 h 1700212"/>
                  <a:gd name="connsiteX53" fmla="*/ 1085850 w 4924424"/>
                  <a:gd name="connsiteY53" fmla="*/ 95250 h 1700212"/>
                  <a:gd name="connsiteX54" fmla="*/ 1271587 w 4924424"/>
                  <a:gd name="connsiteY54" fmla="*/ 66675 h 1700212"/>
                  <a:gd name="connsiteX55" fmla="*/ 1423987 w 4924424"/>
                  <a:gd name="connsiteY55" fmla="*/ 109537 h 1700212"/>
                  <a:gd name="connsiteX56" fmla="*/ 1514475 w 4924424"/>
                  <a:gd name="connsiteY56" fmla="*/ 100012 h 1700212"/>
                  <a:gd name="connsiteX57" fmla="*/ 1619250 w 4924424"/>
                  <a:gd name="connsiteY57" fmla="*/ 23812 h 1700212"/>
                  <a:gd name="connsiteX58" fmla="*/ 1743075 w 4924424"/>
                  <a:gd name="connsiteY58" fmla="*/ 14287 h 1700212"/>
                  <a:gd name="connsiteX59" fmla="*/ 1871662 w 4924424"/>
                  <a:gd name="connsiteY59" fmla="*/ 114300 h 1700212"/>
                  <a:gd name="connsiteX60" fmla="*/ 2038350 w 4924424"/>
                  <a:gd name="connsiteY60" fmla="*/ 114300 h 1700212"/>
                  <a:gd name="connsiteX61" fmla="*/ 2143125 w 4924424"/>
                  <a:gd name="connsiteY61" fmla="*/ 138112 h 1700212"/>
                  <a:gd name="connsiteX62" fmla="*/ 2314575 w 4924424"/>
                  <a:gd name="connsiteY62" fmla="*/ 95250 h 1700212"/>
                  <a:gd name="connsiteX63" fmla="*/ 2538412 w 4924424"/>
                  <a:gd name="connsiteY63" fmla="*/ 52387 h 1700212"/>
                  <a:gd name="connsiteX64" fmla="*/ 2686050 w 4924424"/>
                  <a:gd name="connsiteY64" fmla="*/ 109537 h 1700212"/>
                  <a:gd name="connsiteX65" fmla="*/ 2738437 w 4924424"/>
                  <a:gd name="connsiteY65" fmla="*/ 133350 h 1700212"/>
                  <a:gd name="connsiteX66" fmla="*/ 2881312 w 4924424"/>
                  <a:gd name="connsiteY66" fmla="*/ 61912 h 1700212"/>
                  <a:gd name="connsiteX67" fmla="*/ 3095625 w 4924424"/>
                  <a:gd name="connsiteY67" fmla="*/ 0 h 1700212"/>
                  <a:gd name="connsiteX68" fmla="*/ 3367087 w 4924424"/>
                  <a:gd name="connsiteY68" fmla="*/ 66675 h 1700212"/>
                  <a:gd name="connsiteX69" fmla="*/ 3590925 w 4924424"/>
                  <a:gd name="connsiteY69" fmla="*/ 95250 h 1700212"/>
                  <a:gd name="connsiteX70" fmla="*/ 3729037 w 4924424"/>
                  <a:gd name="connsiteY70" fmla="*/ 85725 h 1700212"/>
                  <a:gd name="connsiteX71" fmla="*/ 3848100 w 4924424"/>
                  <a:gd name="connsiteY71" fmla="*/ 42862 h 1700212"/>
                  <a:gd name="connsiteX72" fmla="*/ 3990975 w 4924424"/>
                  <a:gd name="connsiteY72" fmla="*/ 19050 h 1700212"/>
                  <a:gd name="connsiteX0" fmla="*/ 3990975 w 4924424"/>
                  <a:gd name="connsiteY0" fmla="*/ 19050 h 1700212"/>
                  <a:gd name="connsiteX1" fmla="*/ 4195762 w 4924424"/>
                  <a:gd name="connsiteY1" fmla="*/ 114300 h 1700212"/>
                  <a:gd name="connsiteX2" fmla="*/ 4310062 w 4924424"/>
                  <a:gd name="connsiteY2" fmla="*/ 261937 h 1700212"/>
                  <a:gd name="connsiteX3" fmla="*/ 4414837 w 4924424"/>
                  <a:gd name="connsiteY3" fmla="*/ 452437 h 1700212"/>
                  <a:gd name="connsiteX4" fmla="*/ 4524375 w 4924424"/>
                  <a:gd name="connsiteY4" fmla="*/ 600075 h 1700212"/>
                  <a:gd name="connsiteX5" fmla="*/ 4686300 w 4924424"/>
                  <a:gd name="connsiteY5" fmla="*/ 681038 h 1700212"/>
                  <a:gd name="connsiteX6" fmla="*/ 4843462 w 4924424"/>
                  <a:gd name="connsiteY6" fmla="*/ 823913 h 1700212"/>
                  <a:gd name="connsiteX7" fmla="*/ 4924424 w 4924424"/>
                  <a:gd name="connsiteY7" fmla="*/ 1047750 h 1700212"/>
                  <a:gd name="connsiteX8" fmla="*/ 4819650 w 4924424"/>
                  <a:gd name="connsiteY8" fmla="*/ 1304924 h 1700212"/>
                  <a:gd name="connsiteX9" fmla="*/ 4643437 w 4924424"/>
                  <a:gd name="connsiteY9" fmla="*/ 1423988 h 1700212"/>
                  <a:gd name="connsiteX10" fmla="*/ 4510087 w 4924424"/>
                  <a:gd name="connsiteY10" fmla="*/ 1423988 h 1700212"/>
                  <a:gd name="connsiteX11" fmla="*/ 4371975 w 4924424"/>
                  <a:gd name="connsiteY11" fmla="*/ 1385888 h 1700212"/>
                  <a:gd name="connsiteX12" fmla="*/ 4271962 w 4924424"/>
                  <a:gd name="connsiteY12" fmla="*/ 1371600 h 1700212"/>
                  <a:gd name="connsiteX13" fmla="*/ 4095749 w 4924424"/>
                  <a:gd name="connsiteY13" fmla="*/ 1419225 h 1700212"/>
                  <a:gd name="connsiteX14" fmla="*/ 3890962 w 4924424"/>
                  <a:gd name="connsiteY14" fmla="*/ 1443038 h 1700212"/>
                  <a:gd name="connsiteX15" fmla="*/ 3686175 w 4924424"/>
                  <a:gd name="connsiteY15" fmla="*/ 1385887 h 1700212"/>
                  <a:gd name="connsiteX16" fmla="*/ 3476625 w 4924424"/>
                  <a:gd name="connsiteY16" fmla="*/ 1366837 h 1700212"/>
                  <a:gd name="connsiteX17" fmla="*/ 3338512 w 4924424"/>
                  <a:gd name="connsiteY17" fmla="*/ 1357312 h 1700212"/>
                  <a:gd name="connsiteX18" fmla="*/ 3195637 w 4924424"/>
                  <a:gd name="connsiteY18" fmla="*/ 1385887 h 1700212"/>
                  <a:gd name="connsiteX19" fmla="*/ 3038475 w 4924424"/>
                  <a:gd name="connsiteY19" fmla="*/ 1462087 h 1700212"/>
                  <a:gd name="connsiteX20" fmla="*/ 2738437 w 4924424"/>
                  <a:gd name="connsiteY20" fmla="*/ 1657350 h 1700212"/>
                  <a:gd name="connsiteX21" fmla="*/ 2552700 w 4924424"/>
                  <a:gd name="connsiteY21" fmla="*/ 1700212 h 1700212"/>
                  <a:gd name="connsiteX22" fmla="*/ 2295525 w 4924424"/>
                  <a:gd name="connsiteY22" fmla="*/ 1628775 h 1700212"/>
                  <a:gd name="connsiteX23" fmla="*/ 2171700 w 4924424"/>
                  <a:gd name="connsiteY23" fmla="*/ 1624012 h 1700212"/>
                  <a:gd name="connsiteX24" fmla="*/ 2024062 w 4924424"/>
                  <a:gd name="connsiteY24" fmla="*/ 1652587 h 1700212"/>
                  <a:gd name="connsiteX25" fmla="*/ 1847850 w 4924424"/>
                  <a:gd name="connsiteY25" fmla="*/ 1633537 h 1700212"/>
                  <a:gd name="connsiteX26" fmla="*/ 1719262 w 4924424"/>
                  <a:gd name="connsiteY26" fmla="*/ 1576387 h 1700212"/>
                  <a:gd name="connsiteX27" fmla="*/ 1600200 w 4924424"/>
                  <a:gd name="connsiteY27" fmla="*/ 1585912 h 1700212"/>
                  <a:gd name="connsiteX28" fmla="*/ 1528762 w 4924424"/>
                  <a:gd name="connsiteY28" fmla="*/ 1514475 h 1700212"/>
                  <a:gd name="connsiteX29" fmla="*/ 1452562 w 4924424"/>
                  <a:gd name="connsiteY29" fmla="*/ 1352550 h 1700212"/>
                  <a:gd name="connsiteX30" fmla="*/ 1381125 w 4924424"/>
                  <a:gd name="connsiteY30" fmla="*/ 1285875 h 1700212"/>
                  <a:gd name="connsiteX31" fmla="*/ 1347787 w 4924424"/>
                  <a:gd name="connsiteY31" fmla="*/ 1285875 h 1700212"/>
                  <a:gd name="connsiteX32" fmla="*/ 1309687 w 4924424"/>
                  <a:gd name="connsiteY32" fmla="*/ 1471612 h 1700212"/>
                  <a:gd name="connsiteX33" fmla="*/ 1200150 w 4924424"/>
                  <a:gd name="connsiteY33" fmla="*/ 1581150 h 1700212"/>
                  <a:gd name="connsiteX34" fmla="*/ 1033462 w 4924424"/>
                  <a:gd name="connsiteY34" fmla="*/ 1647825 h 1700212"/>
                  <a:gd name="connsiteX35" fmla="*/ 876300 w 4924424"/>
                  <a:gd name="connsiteY35" fmla="*/ 1619250 h 1700212"/>
                  <a:gd name="connsiteX36" fmla="*/ 766762 w 4924424"/>
                  <a:gd name="connsiteY36" fmla="*/ 1547812 h 1700212"/>
                  <a:gd name="connsiteX37" fmla="*/ 638175 w 4924424"/>
                  <a:gd name="connsiteY37" fmla="*/ 1524000 h 1700212"/>
                  <a:gd name="connsiteX38" fmla="*/ 523875 w 4924424"/>
                  <a:gd name="connsiteY38" fmla="*/ 1547812 h 1700212"/>
                  <a:gd name="connsiteX39" fmla="*/ 390525 w 4924424"/>
                  <a:gd name="connsiteY39" fmla="*/ 1571625 h 1700212"/>
                  <a:gd name="connsiteX40" fmla="*/ 247650 w 4924424"/>
                  <a:gd name="connsiteY40" fmla="*/ 1576387 h 1700212"/>
                  <a:gd name="connsiteX41" fmla="*/ 123825 w 4924424"/>
                  <a:gd name="connsiteY41" fmla="*/ 1481137 h 1700212"/>
                  <a:gd name="connsiteX42" fmla="*/ 42862 w 4924424"/>
                  <a:gd name="connsiteY42" fmla="*/ 1300162 h 1700212"/>
                  <a:gd name="connsiteX43" fmla="*/ 14287 w 4924424"/>
                  <a:gd name="connsiteY43" fmla="*/ 1133475 h 1700212"/>
                  <a:gd name="connsiteX44" fmla="*/ 0 w 4924424"/>
                  <a:gd name="connsiteY44" fmla="*/ 1023937 h 1700212"/>
                  <a:gd name="connsiteX45" fmla="*/ 14287 w 4924424"/>
                  <a:gd name="connsiteY45" fmla="*/ 881062 h 1700212"/>
                  <a:gd name="connsiteX46" fmla="*/ 90487 w 4924424"/>
                  <a:gd name="connsiteY46" fmla="*/ 709612 h 1700212"/>
                  <a:gd name="connsiteX47" fmla="*/ 209550 w 4924424"/>
                  <a:gd name="connsiteY47" fmla="*/ 581025 h 1700212"/>
                  <a:gd name="connsiteX48" fmla="*/ 395287 w 4924424"/>
                  <a:gd name="connsiteY48" fmla="*/ 471487 h 1700212"/>
                  <a:gd name="connsiteX49" fmla="*/ 523875 w 4924424"/>
                  <a:gd name="connsiteY49" fmla="*/ 390525 h 1700212"/>
                  <a:gd name="connsiteX50" fmla="*/ 609600 w 4924424"/>
                  <a:gd name="connsiteY50" fmla="*/ 300037 h 1700212"/>
                  <a:gd name="connsiteX51" fmla="*/ 733425 w 4924424"/>
                  <a:gd name="connsiteY51" fmla="*/ 238125 h 1700212"/>
                  <a:gd name="connsiteX52" fmla="*/ 928687 w 4924424"/>
                  <a:gd name="connsiteY52" fmla="*/ 200025 h 1700212"/>
                  <a:gd name="connsiteX53" fmla="*/ 1085850 w 4924424"/>
                  <a:gd name="connsiteY53" fmla="*/ 95250 h 1700212"/>
                  <a:gd name="connsiteX54" fmla="*/ 1271587 w 4924424"/>
                  <a:gd name="connsiteY54" fmla="*/ 66675 h 1700212"/>
                  <a:gd name="connsiteX55" fmla="*/ 1423987 w 4924424"/>
                  <a:gd name="connsiteY55" fmla="*/ 109537 h 1700212"/>
                  <a:gd name="connsiteX56" fmla="*/ 1514475 w 4924424"/>
                  <a:gd name="connsiteY56" fmla="*/ 100012 h 1700212"/>
                  <a:gd name="connsiteX57" fmla="*/ 1619250 w 4924424"/>
                  <a:gd name="connsiteY57" fmla="*/ 23812 h 1700212"/>
                  <a:gd name="connsiteX58" fmla="*/ 1743075 w 4924424"/>
                  <a:gd name="connsiteY58" fmla="*/ 14287 h 1700212"/>
                  <a:gd name="connsiteX59" fmla="*/ 1871662 w 4924424"/>
                  <a:gd name="connsiteY59" fmla="*/ 114300 h 1700212"/>
                  <a:gd name="connsiteX60" fmla="*/ 2038350 w 4924424"/>
                  <a:gd name="connsiteY60" fmla="*/ 114300 h 1700212"/>
                  <a:gd name="connsiteX61" fmla="*/ 2143125 w 4924424"/>
                  <a:gd name="connsiteY61" fmla="*/ 138112 h 1700212"/>
                  <a:gd name="connsiteX62" fmla="*/ 2314575 w 4924424"/>
                  <a:gd name="connsiteY62" fmla="*/ 95250 h 1700212"/>
                  <a:gd name="connsiteX63" fmla="*/ 2538412 w 4924424"/>
                  <a:gd name="connsiteY63" fmla="*/ 52387 h 1700212"/>
                  <a:gd name="connsiteX64" fmla="*/ 2686050 w 4924424"/>
                  <a:gd name="connsiteY64" fmla="*/ 109537 h 1700212"/>
                  <a:gd name="connsiteX65" fmla="*/ 2738437 w 4924424"/>
                  <a:gd name="connsiteY65" fmla="*/ 133350 h 1700212"/>
                  <a:gd name="connsiteX66" fmla="*/ 2881312 w 4924424"/>
                  <a:gd name="connsiteY66" fmla="*/ 61912 h 1700212"/>
                  <a:gd name="connsiteX67" fmla="*/ 3095625 w 4924424"/>
                  <a:gd name="connsiteY67" fmla="*/ 0 h 1700212"/>
                  <a:gd name="connsiteX68" fmla="*/ 3367087 w 4924424"/>
                  <a:gd name="connsiteY68" fmla="*/ 66675 h 1700212"/>
                  <a:gd name="connsiteX69" fmla="*/ 3590925 w 4924424"/>
                  <a:gd name="connsiteY69" fmla="*/ 95250 h 1700212"/>
                  <a:gd name="connsiteX70" fmla="*/ 3729037 w 4924424"/>
                  <a:gd name="connsiteY70" fmla="*/ 85725 h 1700212"/>
                  <a:gd name="connsiteX71" fmla="*/ 3848100 w 4924424"/>
                  <a:gd name="connsiteY71" fmla="*/ 42862 h 1700212"/>
                  <a:gd name="connsiteX72" fmla="*/ 3990975 w 4924424"/>
                  <a:gd name="connsiteY72" fmla="*/ 19050 h 1700212"/>
                  <a:gd name="connsiteX0" fmla="*/ 3990975 w 4924424"/>
                  <a:gd name="connsiteY0" fmla="*/ 19050 h 1700212"/>
                  <a:gd name="connsiteX1" fmla="*/ 4195762 w 4924424"/>
                  <a:gd name="connsiteY1" fmla="*/ 114300 h 1700212"/>
                  <a:gd name="connsiteX2" fmla="*/ 4310062 w 4924424"/>
                  <a:gd name="connsiteY2" fmla="*/ 261937 h 1700212"/>
                  <a:gd name="connsiteX3" fmla="*/ 4414837 w 4924424"/>
                  <a:gd name="connsiteY3" fmla="*/ 452437 h 1700212"/>
                  <a:gd name="connsiteX4" fmla="*/ 4524375 w 4924424"/>
                  <a:gd name="connsiteY4" fmla="*/ 600075 h 1700212"/>
                  <a:gd name="connsiteX5" fmla="*/ 4686300 w 4924424"/>
                  <a:gd name="connsiteY5" fmla="*/ 681038 h 1700212"/>
                  <a:gd name="connsiteX6" fmla="*/ 4843462 w 4924424"/>
                  <a:gd name="connsiteY6" fmla="*/ 823913 h 1700212"/>
                  <a:gd name="connsiteX7" fmla="*/ 4924424 w 4924424"/>
                  <a:gd name="connsiteY7" fmla="*/ 1047750 h 1700212"/>
                  <a:gd name="connsiteX8" fmla="*/ 4819650 w 4924424"/>
                  <a:gd name="connsiteY8" fmla="*/ 1304924 h 1700212"/>
                  <a:gd name="connsiteX9" fmla="*/ 4643437 w 4924424"/>
                  <a:gd name="connsiteY9" fmla="*/ 1423988 h 1700212"/>
                  <a:gd name="connsiteX10" fmla="*/ 4510087 w 4924424"/>
                  <a:gd name="connsiteY10" fmla="*/ 1423988 h 1700212"/>
                  <a:gd name="connsiteX11" fmla="*/ 4371975 w 4924424"/>
                  <a:gd name="connsiteY11" fmla="*/ 1385888 h 1700212"/>
                  <a:gd name="connsiteX12" fmla="*/ 4271962 w 4924424"/>
                  <a:gd name="connsiteY12" fmla="*/ 1371600 h 1700212"/>
                  <a:gd name="connsiteX13" fmla="*/ 4095749 w 4924424"/>
                  <a:gd name="connsiteY13" fmla="*/ 1419225 h 1700212"/>
                  <a:gd name="connsiteX14" fmla="*/ 3890962 w 4924424"/>
                  <a:gd name="connsiteY14" fmla="*/ 1443038 h 1700212"/>
                  <a:gd name="connsiteX15" fmla="*/ 3686175 w 4924424"/>
                  <a:gd name="connsiteY15" fmla="*/ 1385887 h 1700212"/>
                  <a:gd name="connsiteX16" fmla="*/ 3476625 w 4924424"/>
                  <a:gd name="connsiteY16" fmla="*/ 1366837 h 1700212"/>
                  <a:gd name="connsiteX17" fmla="*/ 3338512 w 4924424"/>
                  <a:gd name="connsiteY17" fmla="*/ 1357312 h 1700212"/>
                  <a:gd name="connsiteX18" fmla="*/ 3195637 w 4924424"/>
                  <a:gd name="connsiteY18" fmla="*/ 1385887 h 1700212"/>
                  <a:gd name="connsiteX19" fmla="*/ 3038475 w 4924424"/>
                  <a:gd name="connsiteY19" fmla="*/ 1462087 h 1700212"/>
                  <a:gd name="connsiteX20" fmla="*/ 2738437 w 4924424"/>
                  <a:gd name="connsiteY20" fmla="*/ 1657350 h 1700212"/>
                  <a:gd name="connsiteX21" fmla="*/ 2552700 w 4924424"/>
                  <a:gd name="connsiteY21" fmla="*/ 1700212 h 1700212"/>
                  <a:gd name="connsiteX22" fmla="*/ 2295525 w 4924424"/>
                  <a:gd name="connsiteY22" fmla="*/ 1628775 h 1700212"/>
                  <a:gd name="connsiteX23" fmla="*/ 2171700 w 4924424"/>
                  <a:gd name="connsiteY23" fmla="*/ 1624012 h 1700212"/>
                  <a:gd name="connsiteX24" fmla="*/ 2024062 w 4924424"/>
                  <a:gd name="connsiteY24" fmla="*/ 1652587 h 1700212"/>
                  <a:gd name="connsiteX25" fmla="*/ 1847850 w 4924424"/>
                  <a:gd name="connsiteY25" fmla="*/ 1633537 h 1700212"/>
                  <a:gd name="connsiteX26" fmla="*/ 1719262 w 4924424"/>
                  <a:gd name="connsiteY26" fmla="*/ 1576387 h 1700212"/>
                  <a:gd name="connsiteX27" fmla="*/ 1600200 w 4924424"/>
                  <a:gd name="connsiteY27" fmla="*/ 1585912 h 1700212"/>
                  <a:gd name="connsiteX28" fmla="*/ 1528762 w 4924424"/>
                  <a:gd name="connsiteY28" fmla="*/ 1514475 h 1700212"/>
                  <a:gd name="connsiteX29" fmla="*/ 1452562 w 4924424"/>
                  <a:gd name="connsiteY29" fmla="*/ 1352550 h 1700212"/>
                  <a:gd name="connsiteX30" fmla="*/ 1381125 w 4924424"/>
                  <a:gd name="connsiteY30" fmla="*/ 1285875 h 1700212"/>
                  <a:gd name="connsiteX31" fmla="*/ 1347787 w 4924424"/>
                  <a:gd name="connsiteY31" fmla="*/ 1285875 h 1700212"/>
                  <a:gd name="connsiteX32" fmla="*/ 1309687 w 4924424"/>
                  <a:gd name="connsiteY32" fmla="*/ 1471612 h 1700212"/>
                  <a:gd name="connsiteX33" fmla="*/ 1200150 w 4924424"/>
                  <a:gd name="connsiteY33" fmla="*/ 1581150 h 1700212"/>
                  <a:gd name="connsiteX34" fmla="*/ 1033462 w 4924424"/>
                  <a:gd name="connsiteY34" fmla="*/ 1647825 h 1700212"/>
                  <a:gd name="connsiteX35" fmla="*/ 876300 w 4924424"/>
                  <a:gd name="connsiteY35" fmla="*/ 1619250 h 1700212"/>
                  <a:gd name="connsiteX36" fmla="*/ 747712 w 4924424"/>
                  <a:gd name="connsiteY36" fmla="*/ 1585912 h 1700212"/>
                  <a:gd name="connsiteX37" fmla="*/ 638175 w 4924424"/>
                  <a:gd name="connsiteY37" fmla="*/ 1524000 h 1700212"/>
                  <a:gd name="connsiteX38" fmla="*/ 523875 w 4924424"/>
                  <a:gd name="connsiteY38" fmla="*/ 1547812 h 1700212"/>
                  <a:gd name="connsiteX39" fmla="*/ 390525 w 4924424"/>
                  <a:gd name="connsiteY39" fmla="*/ 1571625 h 1700212"/>
                  <a:gd name="connsiteX40" fmla="*/ 247650 w 4924424"/>
                  <a:gd name="connsiteY40" fmla="*/ 1576387 h 1700212"/>
                  <a:gd name="connsiteX41" fmla="*/ 123825 w 4924424"/>
                  <a:gd name="connsiteY41" fmla="*/ 1481137 h 1700212"/>
                  <a:gd name="connsiteX42" fmla="*/ 42862 w 4924424"/>
                  <a:gd name="connsiteY42" fmla="*/ 1300162 h 1700212"/>
                  <a:gd name="connsiteX43" fmla="*/ 14287 w 4924424"/>
                  <a:gd name="connsiteY43" fmla="*/ 1133475 h 1700212"/>
                  <a:gd name="connsiteX44" fmla="*/ 0 w 4924424"/>
                  <a:gd name="connsiteY44" fmla="*/ 1023937 h 1700212"/>
                  <a:gd name="connsiteX45" fmla="*/ 14287 w 4924424"/>
                  <a:gd name="connsiteY45" fmla="*/ 881062 h 1700212"/>
                  <a:gd name="connsiteX46" fmla="*/ 90487 w 4924424"/>
                  <a:gd name="connsiteY46" fmla="*/ 709612 h 1700212"/>
                  <a:gd name="connsiteX47" fmla="*/ 209550 w 4924424"/>
                  <a:gd name="connsiteY47" fmla="*/ 581025 h 1700212"/>
                  <a:gd name="connsiteX48" fmla="*/ 395287 w 4924424"/>
                  <a:gd name="connsiteY48" fmla="*/ 471487 h 1700212"/>
                  <a:gd name="connsiteX49" fmla="*/ 523875 w 4924424"/>
                  <a:gd name="connsiteY49" fmla="*/ 390525 h 1700212"/>
                  <a:gd name="connsiteX50" fmla="*/ 609600 w 4924424"/>
                  <a:gd name="connsiteY50" fmla="*/ 300037 h 1700212"/>
                  <a:gd name="connsiteX51" fmla="*/ 733425 w 4924424"/>
                  <a:gd name="connsiteY51" fmla="*/ 238125 h 1700212"/>
                  <a:gd name="connsiteX52" fmla="*/ 928687 w 4924424"/>
                  <a:gd name="connsiteY52" fmla="*/ 200025 h 1700212"/>
                  <a:gd name="connsiteX53" fmla="*/ 1085850 w 4924424"/>
                  <a:gd name="connsiteY53" fmla="*/ 95250 h 1700212"/>
                  <a:gd name="connsiteX54" fmla="*/ 1271587 w 4924424"/>
                  <a:gd name="connsiteY54" fmla="*/ 66675 h 1700212"/>
                  <a:gd name="connsiteX55" fmla="*/ 1423987 w 4924424"/>
                  <a:gd name="connsiteY55" fmla="*/ 109537 h 1700212"/>
                  <a:gd name="connsiteX56" fmla="*/ 1514475 w 4924424"/>
                  <a:gd name="connsiteY56" fmla="*/ 100012 h 1700212"/>
                  <a:gd name="connsiteX57" fmla="*/ 1619250 w 4924424"/>
                  <a:gd name="connsiteY57" fmla="*/ 23812 h 1700212"/>
                  <a:gd name="connsiteX58" fmla="*/ 1743075 w 4924424"/>
                  <a:gd name="connsiteY58" fmla="*/ 14287 h 1700212"/>
                  <a:gd name="connsiteX59" fmla="*/ 1871662 w 4924424"/>
                  <a:gd name="connsiteY59" fmla="*/ 114300 h 1700212"/>
                  <a:gd name="connsiteX60" fmla="*/ 2038350 w 4924424"/>
                  <a:gd name="connsiteY60" fmla="*/ 114300 h 1700212"/>
                  <a:gd name="connsiteX61" fmla="*/ 2143125 w 4924424"/>
                  <a:gd name="connsiteY61" fmla="*/ 138112 h 1700212"/>
                  <a:gd name="connsiteX62" fmla="*/ 2314575 w 4924424"/>
                  <a:gd name="connsiteY62" fmla="*/ 95250 h 1700212"/>
                  <a:gd name="connsiteX63" fmla="*/ 2538412 w 4924424"/>
                  <a:gd name="connsiteY63" fmla="*/ 52387 h 1700212"/>
                  <a:gd name="connsiteX64" fmla="*/ 2686050 w 4924424"/>
                  <a:gd name="connsiteY64" fmla="*/ 109537 h 1700212"/>
                  <a:gd name="connsiteX65" fmla="*/ 2738437 w 4924424"/>
                  <a:gd name="connsiteY65" fmla="*/ 133350 h 1700212"/>
                  <a:gd name="connsiteX66" fmla="*/ 2881312 w 4924424"/>
                  <a:gd name="connsiteY66" fmla="*/ 61912 h 1700212"/>
                  <a:gd name="connsiteX67" fmla="*/ 3095625 w 4924424"/>
                  <a:gd name="connsiteY67" fmla="*/ 0 h 1700212"/>
                  <a:gd name="connsiteX68" fmla="*/ 3367087 w 4924424"/>
                  <a:gd name="connsiteY68" fmla="*/ 66675 h 1700212"/>
                  <a:gd name="connsiteX69" fmla="*/ 3590925 w 4924424"/>
                  <a:gd name="connsiteY69" fmla="*/ 95250 h 1700212"/>
                  <a:gd name="connsiteX70" fmla="*/ 3729037 w 4924424"/>
                  <a:gd name="connsiteY70" fmla="*/ 85725 h 1700212"/>
                  <a:gd name="connsiteX71" fmla="*/ 3848100 w 4924424"/>
                  <a:gd name="connsiteY71" fmla="*/ 42862 h 1700212"/>
                  <a:gd name="connsiteX72" fmla="*/ 3990975 w 4924424"/>
                  <a:gd name="connsiteY72" fmla="*/ 19050 h 1700212"/>
                  <a:gd name="connsiteX0" fmla="*/ 3990975 w 4924424"/>
                  <a:gd name="connsiteY0" fmla="*/ 19050 h 1700212"/>
                  <a:gd name="connsiteX1" fmla="*/ 4195762 w 4924424"/>
                  <a:gd name="connsiteY1" fmla="*/ 114300 h 1700212"/>
                  <a:gd name="connsiteX2" fmla="*/ 4310062 w 4924424"/>
                  <a:gd name="connsiteY2" fmla="*/ 261937 h 1700212"/>
                  <a:gd name="connsiteX3" fmla="*/ 4414837 w 4924424"/>
                  <a:gd name="connsiteY3" fmla="*/ 452437 h 1700212"/>
                  <a:gd name="connsiteX4" fmla="*/ 4524375 w 4924424"/>
                  <a:gd name="connsiteY4" fmla="*/ 600075 h 1700212"/>
                  <a:gd name="connsiteX5" fmla="*/ 4686300 w 4924424"/>
                  <a:gd name="connsiteY5" fmla="*/ 681038 h 1700212"/>
                  <a:gd name="connsiteX6" fmla="*/ 4843462 w 4924424"/>
                  <a:gd name="connsiteY6" fmla="*/ 823913 h 1700212"/>
                  <a:gd name="connsiteX7" fmla="*/ 4924424 w 4924424"/>
                  <a:gd name="connsiteY7" fmla="*/ 1047750 h 1700212"/>
                  <a:gd name="connsiteX8" fmla="*/ 4819650 w 4924424"/>
                  <a:gd name="connsiteY8" fmla="*/ 1304924 h 1700212"/>
                  <a:gd name="connsiteX9" fmla="*/ 4643437 w 4924424"/>
                  <a:gd name="connsiteY9" fmla="*/ 1423988 h 1700212"/>
                  <a:gd name="connsiteX10" fmla="*/ 4510087 w 4924424"/>
                  <a:gd name="connsiteY10" fmla="*/ 1423988 h 1700212"/>
                  <a:gd name="connsiteX11" fmla="*/ 4371975 w 4924424"/>
                  <a:gd name="connsiteY11" fmla="*/ 1385888 h 1700212"/>
                  <a:gd name="connsiteX12" fmla="*/ 4271962 w 4924424"/>
                  <a:gd name="connsiteY12" fmla="*/ 1371600 h 1700212"/>
                  <a:gd name="connsiteX13" fmla="*/ 4095749 w 4924424"/>
                  <a:gd name="connsiteY13" fmla="*/ 1419225 h 1700212"/>
                  <a:gd name="connsiteX14" fmla="*/ 3890962 w 4924424"/>
                  <a:gd name="connsiteY14" fmla="*/ 1443038 h 1700212"/>
                  <a:gd name="connsiteX15" fmla="*/ 3686175 w 4924424"/>
                  <a:gd name="connsiteY15" fmla="*/ 1385887 h 1700212"/>
                  <a:gd name="connsiteX16" fmla="*/ 3476625 w 4924424"/>
                  <a:gd name="connsiteY16" fmla="*/ 1366837 h 1700212"/>
                  <a:gd name="connsiteX17" fmla="*/ 3338512 w 4924424"/>
                  <a:gd name="connsiteY17" fmla="*/ 1357312 h 1700212"/>
                  <a:gd name="connsiteX18" fmla="*/ 3195637 w 4924424"/>
                  <a:gd name="connsiteY18" fmla="*/ 1385887 h 1700212"/>
                  <a:gd name="connsiteX19" fmla="*/ 3038475 w 4924424"/>
                  <a:gd name="connsiteY19" fmla="*/ 1462087 h 1700212"/>
                  <a:gd name="connsiteX20" fmla="*/ 2738437 w 4924424"/>
                  <a:gd name="connsiteY20" fmla="*/ 1657350 h 1700212"/>
                  <a:gd name="connsiteX21" fmla="*/ 2552700 w 4924424"/>
                  <a:gd name="connsiteY21" fmla="*/ 1700212 h 1700212"/>
                  <a:gd name="connsiteX22" fmla="*/ 2295525 w 4924424"/>
                  <a:gd name="connsiteY22" fmla="*/ 1628775 h 1700212"/>
                  <a:gd name="connsiteX23" fmla="*/ 2171700 w 4924424"/>
                  <a:gd name="connsiteY23" fmla="*/ 1624012 h 1700212"/>
                  <a:gd name="connsiteX24" fmla="*/ 2024062 w 4924424"/>
                  <a:gd name="connsiteY24" fmla="*/ 1652587 h 1700212"/>
                  <a:gd name="connsiteX25" fmla="*/ 1847850 w 4924424"/>
                  <a:gd name="connsiteY25" fmla="*/ 1633537 h 1700212"/>
                  <a:gd name="connsiteX26" fmla="*/ 1719262 w 4924424"/>
                  <a:gd name="connsiteY26" fmla="*/ 1576387 h 1700212"/>
                  <a:gd name="connsiteX27" fmla="*/ 1600200 w 4924424"/>
                  <a:gd name="connsiteY27" fmla="*/ 1585912 h 1700212"/>
                  <a:gd name="connsiteX28" fmla="*/ 1528762 w 4924424"/>
                  <a:gd name="connsiteY28" fmla="*/ 1514475 h 1700212"/>
                  <a:gd name="connsiteX29" fmla="*/ 1452562 w 4924424"/>
                  <a:gd name="connsiteY29" fmla="*/ 1352550 h 1700212"/>
                  <a:gd name="connsiteX30" fmla="*/ 1381125 w 4924424"/>
                  <a:gd name="connsiteY30" fmla="*/ 1285875 h 1700212"/>
                  <a:gd name="connsiteX31" fmla="*/ 1347787 w 4924424"/>
                  <a:gd name="connsiteY31" fmla="*/ 1285875 h 1700212"/>
                  <a:gd name="connsiteX32" fmla="*/ 1309687 w 4924424"/>
                  <a:gd name="connsiteY32" fmla="*/ 1471612 h 1700212"/>
                  <a:gd name="connsiteX33" fmla="*/ 1200150 w 4924424"/>
                  <a:gd name="connsiteY33" fmla="*/ 1581150 h 1700212"/>
                  <a:gd name="connsiteX34" fmla="*/ 1033462 w 4924424"/>
                  <a:gd name="connsiteY34" fmla="*/ 1647825 h 1700212"/>
                  <a:gd name="connsiteX35" fmla="*/ 876300 w 4924424"/>
                  <a:gd name="connsiteY35" fmla="*/ 1619250 h 1700212"/>
                  <a:gd name="connsiteX36" fmla="*/ 747712 w 4924424"/>
                  <a:gd name="connsiteY36" fmla="*/ 1585912 h 1700212"/>
                  <a:gd name="connsiteX37" fmla="*/ 609600 w 4924424"/>
                  <a:gd name="connsiteY37" fmla="*/ 1590675 h 1700212"/>
                  <a:gd name="connsiteX38" fmla="*/ 523875 w 4924424"/>
                  <a:gd name="connsiteY38" fmla="*/ 1547812 h 1700212"/>
                  <a:gd name="connsiteX39" fmla="*/ 390525 w 4924424"/>
                  <a:gd name="connsiteY39" fmla="*/ 1571625 h 1700212"/>
                  <a:gd name="connsiteX40" fmla="*/ 247650 w 4924424"/>
                  <a:gd name="connsiteY40" fmla="*/ 1576387 h 1700212"/>
                  <a:gd name="connsiteX41" fmla="*/ 123825 w 4924424"/>
                  <a:gd name="connsiteY41" fmla="*/ 1481137 h 1700212"/>
                  <a:gd name="connsiteX42" fmla="*/ 42862 w 4924424"/>
                  <a:gd name="connsiteY42" fmla="*/ 1300162 h 1700212"/>
                  <a:gd name="connsiteX43" fmla="*/ 14287 w 4924424"/>
                  <a:gd name="connsiteY43" fmla="*/ 1133475 h 1700212"/>
                  <a:gd name="connsiteX44" fmla="*/ 0 w 4924424"/>
                  <a:gd name="connsiteY44" fmla="*/ 1023937 h 1700212"/>
                  <a:gd name="connsiteX45" fmla="*/ 14287 w 4924424"/>
                  <a:gd name="connsiteY45" fmla="*/ 881062 h 1700212"/>
                  <a:gd name="connsiteX46" fmla="*/ 90487 w 4924424"/>
                  <a:gd name="connsiteY46" fmla="*/ 709612 h 1700212"/>
                  <a:gd name="connsiteX47" fmla="*/ 209550 w 4924424"/>
                  <a:gd name="connsiteY47" fmla="*/ 581025 h 1700212"/>
                  <a:gd name="connsiteX48" fmla="*/ 395287 w 4924424"/>
                  <a:gd name="connsiteY48" fmla="*/ 471487 h 1700212"/>
                  <a:gd name="connsiteX49" fmla="*/ 523875 w 4924424"/>
                  <a:gd name="connsiteY49" fmla="*/ 390525 h 1700212"/>
                  <a:gd name="connsiteX50" fmla="*/ 609600 w 4924424"/>
                  <a:gd name="connsiteY50" fmla="*/ 300037 h 1700212"/>
                  <a:gd name="connsiteX51" fmla="*/ 733425 w 4924424"/>
                  <a:gd name="connsiteY51" fmla="*/ 238125 h 1700212"/>
                  <a:gd name="connsiteX52" fmla="*/ 928687 w 4924424"/>
                  <a:gd name="connsiteY52" fmla="*/ 200025 h 1700212"/>
                  <a:gd name="connsiteX53" fmla="*/ 1085850 w 4924424"/>
                  <a:gd name="connsiteY53" fmla="*/ 95250 h 1700212"/>
                  <a:gd name="connsiteX54" fmla="*/ 1271587 w 4924424"/>
                  <a:gd name="connsiteY54" fmla="*/ 66675 h 1700212"/>
                  <a:gd name="connsiteX55" fmla="*/ 1423987 w 4924424"/>
                  <a:gd name="connsiteY55" fmla="*/ 109537 h 1700212"/>
                  <a:gd name="connsiteX56" fmla="*/ 1514475 w 4924424"/>
                  <a:gd name="connsiteY56" fmla="*/ 100012 h 1700212"/>
                  <a:gd name="connsiteX57" fmla="*/ 1619250 w 4924424"/>
                  <a:gd name="connsiteY57" fmla="*/ 23812 h 1700212"/>
                  <a:gd name="connsiteX58" fmla="*/ 1743075 w 4924424"/>
                  <a:gd name="connsiteY58" fmla="*/ 14287 h 1700212"/>
                  <a:gd name="connsiteX59" fmla="*/ 1871662 w 4924424"/>
                  <a:gd name="connsiteY59" fmla="*/ 114300 h 1700212"/>
                  <a:gd name="connsiteX60" fmla="*/ 2038350 w 4924424"/>
                  <a:gd name="connsiteY60" fmla="*/ 114300 h 1700212"/>
                  <a:gd name="connsiteX61" fmla="*/ 2143125 w 4924424"/>
                  <a:gd name="connsiteY61" fmla="*/ 138112 h 1700212"/>
                  <a:gd name="connsiteX62" fmla="*/ 2314575 w 4924424"/>
                  <a:gd name="connsiteY62" fmla="*/ 95250 h 1700212"/>
                  <a:gd name="connsiteX63" fmla="*/ 2538412 w 4924424"/>
                  <a:gd name="connsiteY63" fmla="*/ 52387 h 1700212"/>
                  <a:gd name="connsiteX64" fmla="*/ 2686050 w 4924424"/>
                  <a:gd name="connsiteY64" fmla="*/ 109537 h 1700212"/>
                  <a:gd name="connsiteX65" fmla="*/ 2738437 w 4924424"/>
                  <a:gd name="connsiteY65" fmla="*/ 133350 h 1700212"/>
                  <a:gd name="connsiteX66" fmla="*/ 2881312 w 4924424"/>
                  <a:gd name="connsiteY66" fmla="*/ 61912 h 1700212"/>
                  <a:gd name="connsiteX67" fmla="*/ 3095625 w 4924424"/>
                  <a:gd name="connsiteY67" fmla="*/ 0 h 1700212"/>
                  <a:gd name="connsiteX68" fmla="*/ 3367087 w 4924424"/>
                  <a:gd name="connsiteY68" fmla="*/ 66675 h 1700212"/>
                  <a:gd name="connsiteX69" fmla="*/ 3590925 w 4924424"/>
                  <a:gd name="connsiteY69" fmla="*/ 95250 h 1700212"/>
                  <a:gd name="connsiteX70" fmla="*/ 3729037 w 4924424"/>
                  <a:gd name="connsiteY70" fmla="*/ 85725 h 1700212"/>
                  <a:gd name="connsiteX71" fmla="*/ 3848100 w 4924424"/>
                  <a:gd name="connsiteY71" fmla="*/ 42862 h 1700212"/>
                  <a:gd name="connsiteX72" fmla="*/ 3990975 w 4924424"/>
                  <a:gd name="connsiteY72" fmla="*/ 19050 h 1700212"/>
                  <a:gd name="connsiteX0" fmla="*/ 3990975 w 4924424"/>
                  <a:gd name="connsiteY0" fmla="*/ 19050 h 1700212"/>
                  <a:gd name="connsiteX1" fmla="*/ 4195762 w 4924424"/>
                  <a:gd name="connsiteY1" fmla="*/ 114300 h 1700212"/>
                  <a:gd name="connsiteX2" fmla="*/ 4310062 w 4924424"/>
                  <a:gd name="connsiteY2" fmla="*/ 261937 h 1700212"/>
                  <a:gd name="connsiteX3" fmla="*/ 4414837 w 4924424"/>
                  <a:gd name="connsiteY3" fmla="*/ 452437 h 1700212"/>
                  <a:gd name="connsiteX4" fmla="*/ 4524375 w 4924424"/>
                  <a:gd name="connsiteY4" fmla="*/ 600075 h 1700212"/>
                  <a:gd name="connsiteX5" fmla="*/ 4686300 w 4924424"/>
                  <a:gd name="connsiteY5" fmla="*/ 681038 h 1700212"/>
                  <a:gd name="connsiteX6" fmla="*/ 4843462 w 4924424"/>
                  <a:gd name="connsiteY6" fmla="*/ 823913 h 1700212"/>
                  <a:gd name="connsiteX7" fmla="*/ 4924424 w 4924424"/>
                  <a:gd name="connsiteY7" fmla="*/ 1047750 h 1700212"/>
                  <a:gd name="connsiteX8" fmla="*/ 4819650 w 4924424"/>
                  <a:gd name="connsiteY8" fmla="*/ 1304924 h 1700212"/>
                  <a:gd name="connsiteX9" fmla="*/ 4643437 w 4924424"/>
                  <a:gd name="connsiteY9" fmla="*/ 1423988 h 1700212"/>
                  <a:gd name="connsiteX10" fmla="*/ 4510087 w 4924424"/>
                  <a:gd name="connsiteY10" fmla="*/ 1423988 h 1700212"/>
                  <a:gd name="connsiteX11" fmla="*/ 4371975 w 4924424"/>
                  <a:gd name="connsiteY11" fmla="*/ 1385888 h 1700212"/>
                  <a:gd name="connsiteX12" fmla="*/ 4271962 w 4924424"/>
                  <a:gd name="connsiteY12" fmla="*/ 1371600 h 1700212"/>
                  <a:gd name="connsiteX13" fmla="*/ 4095749 w 4924424"/>
                  <a:gd name="connsiteY13" fmla="*/ 1419225 h 1700212"/>
                  <a:gd name="connsiteX14" fmla="*/ 3890962 w 4924424"/>
                  <a:gd name="connsiteY14" fmla="*/ 1443038 h 1700212"/>
                  <a:gd name="connsiteX15" fmla="*/ 3686175 w 4924424"/>
                  <a:gd name="connsiteY15" fmla="*/ 1385887 h 1700212"/>
                  <a:gd name="connsiteX16" fmla="*/ 3476625 w 4924424"/>
                  <a:gd name="connsiteY16" fmla="*/ 1366837 h 1700212"/>
                  <a:gd name="connsiteX17" fmla="*/ 3338512 w 4924424"/>
                  <a:gd name="connsiteY17" fmla="*/ 1357312 h 1700212"/>
                  <a:gd name="connsiteX18" fmla="*/ 3195637 w 4924424"/>
                  <a:gd name="connsiteY18" fmla="*/ 1385887 h 1700212"/>
                  <a:gd name="connsiteX19" fmla="*/ 3038475 w 4924424"/>
                  <a:gd name="connsiteY19" fmla="*/ 1462087 h 1700212"/>
                  <a:gd name="connsiteX20" fmla="*/ 2738437 w 4924424"/>
                  <a:gd name="connsiteY20" fmla="*/ 1657350 h 1700212"/>
                  <a:gd name="connsiteX21" fmla="*/ 2552700 w 4924424"/>
                  <a:gd name="connsiteY21" fmla="*/ 1700212 h 1700212"/>
                  <a:gd name="connsiteX22" fmla="*/ 2295525 w 4924424"/>
                  <a:gd name="connsiteY22" fmla="*/ 1628775 h 1700212"/>
                  <a:gd name="connsiteX23" fmla="*/ 2171700 w 4924424"/>
                  <a:gd name="connsiteY23" fmla="*/ 1624012 h 1700212"/>
                  <a:gd name="connsiteX24" fmla="*/ 2024062 w 4924424"/>
                  <a:gd name="connsiteY24" fmla="*/ 1652587 h 1700212"/>
                  <a:gd name="connsiteX25" fmla="*/ 1847850 w 4924424"/>
                  <a:gd name="connsiteY25" fmla="*/ 1633537 h 1700212"/>
                  <a:gd name="connsiteX26" fmla="*/ 1719262 w 4924424"/>
                  <a:gd name="connsiteY26" fmla="*/ 1576387 h 1700212"/>
                  <a:gd name="connsiteX27" fmla="*/ 1600200 w 4924424"/>
                  <a:gd name="connsiteY27" fmla="*/ 1585912 h 1700212"/>
                  <a:gd name="connsiteX28" fmla="*/ 1528762 w 4924424"/>
                  <a:gd name="connsiteY28" fmla="*/ 1514475 h 1700212"/>
                  <a:gd name="connsiteX29" fmla="*/ 1452562 w 4924424"/>
                  <a:gd name="connsiteY29" fmla="*/ 1352550 h 1700212"/>
                  <a:gd name="connsiteX30" fmla="*/ 1381125 w 4924424"/>
                  <a:gd name="connsiteY30" fmla="*/ 1285875 h 1700212"/>
                  <a:gd name="connsiteX31" fmla="*/ 1347787 w 4924424"/>
                  <a:gd name="connsiteY31" fmla="*/ 1285875 h 1700212"/>
                  <a:gd name="connsiteX32" fmla="*/ 1309687 w 4924424"/>
                  <a:gd name="connsiteY32" fmla="*/ 1471612 h 1700212"/>
                  <a:gd name="connsiteX33" fmla="*/ 1200150 w 4924424"/>
                  <a:gd name="connsiteY33" fmla="*/ 1581150 h 1700212"/>
                  <a:gd name="connsiteX34" fmla="*/ 1033462 w 4924424"/>
                  <a:gd name="connsiteY34" fmla="*/ 1647825 h 1700212"/>
                  <a:gd name="connsiteX35" fmla="*/ 876300 w 4924424"/>
                  <a:gd name="connsiteY35" fmla="*/ 1619250 h 1700212"/>
                  <a:gd name="connsiteX36" fmla="*/ 747712 w 4924424"/>
                  <a:gd name="connsiteY36" fmla="*/ 1585912 h 1700212"/>
                  <a:gd name="connsiteX37" fmla="*/ 609600 w 4924424"/>
                  <a:gd name="connsiteY37" fmla="*/ 1590675 h 1700212"/>
                  <a:gd name="connsiteX38" fmla="*/ 476250 w 4924424"/>
                  <a:gd name="connsiteY38" fmla="*/ 1590674 h 1700212"/>
                  <a:gd name="connsiteX39" fmla="*/ 390525 w 4924424"/>
                  <a:gd name="connsiteY39" fmla="*/ 1571625 h 1700212"/>
                  <a:gd name="connsiteX40" fmla="*/ 247650 w 4924424"/>
                  <a:gd name="connsiteY40" fmla="*/ 1576387 h 1700212"/>
                  <a:gd name="connsiteX41" fmla="*/ 123825 w 4924424"/>
                  <a:gd name="connsiteY41" fmla="*/ 1481137 h 1700212"/>
                  <a:gd name="connsiteX42" fmla="*/ 42862 w 4924424"/>
                  <a:gd name="connsiteY42" fmla="*/ 1300162 h 1700212"/>
                  <a:gd name="connsiteX43" fmla="*/ 14287 w 4924424"/>
                  <a:gd name="connsiteY43" fmla="*/ 1133475 h 1700212"/>
                  <a:gd name="connsiteX44" fmla="*/ 0 w 4924424"/>
                  <a:gd name="connsiteY44" fmla="*/ 1023937 h 1700212"/>
                  <a:gd name="connsiteX45" fmla="*/ 14287 w 4924424"/>
                  <a:gd name="connsiteY45" fmla="*/ 881062 h 1700212"/>
                  <a:gd name="connsiteX46" fmla="*/ 90487 w 4924424"/>
                  <a:gd name="connsiteY46" fmla="*/ 709612 h 1700212"/>
                  <a:gd name="connsiteX47" fmla="*/ 209550 w 4924424"/>
                  <a:gd name="connsiteY47" fmla="*/ 581025 h 1700212"/>
                  <a:gd name="connsiteX48" fmla="*/ 395287 w 4924424"/>
                  <a:gd name="connsiteY48" fmla="*/ 471487 h 1700212"/>
                  <a:gd name="connsiteX49" fmla="*/ 523875 w 4924424"/>
                  <a:gd name="connsiteY49" fmla="*/ 390525 h 1700212"/>
                  <a:gd name="connsiteX50" fmla="*/ 609600 w 4924424"/>
                  <a:gd name="connsiteY50" fmla="*/ 300037 h 1700212"/>
                  <a:gd name="connsiteX51" fmla="*/ 733425 w 4924424"/>
                  <a:gd name="connsiteY51" fmla="*/ 238125 h 1700212"/>
                  <a:gd name="connsiteX52" fmla="*/ 928687 w 4924424"/>
                  <a:gd name="connsiteY52" fmla="*/ 200025 h 1700212"/>
                  <a:gd name="connsiteX53" fmla="*/ 1085850 w 4924424"/>
                  <a:gd name="connsiteY53" fmla="*/ 95250 h 1700212"/>
                  <a:gd name="connsiteX54" fmla="*/ 1271587 w 4924424"/>
                  <a:gd name="connsiteY54" fmla="*/ 66675 h 1700212"/>
                  <a:gd name="connsiteX55" fmla="*/ 1423987 w 4924424"/>
                  <a:gd name="connsiteY55" fmla="*/ 109537 h 1700212"/>
                  <a:gd name="connsiteX56" fmla="*/ 1514475 w 4924424"/>
                  <a:gd name="connsiteY56" fmla="*/ 100012 h 1700212"/>
                  <a:gd name="connsiteX57" fmla="*/ 1619250 w 4924424"/>
                  <a:gd name="connsiteY57" fmla="*/ 23812 h 1700212"/>
                  <a:gd name="connsiteX58" fmla="*/ 1743075 w 4924424"/>
                  <a:gd name="connsiteY58" fmla="*/ 14287 h 1700212"/>
                  <a:gd name="connsiteX59" fmla="*/ 1871662 w 4924424"/>
                  <a:gd name="connsiteY59" fmla="*/ 114300 h 1700212"/>
                  <a:gd name="connsiteX60" fmla="*/ 2038350 w 4924424"/>
                  <a:gd name="connsiteY60" fmla="*/ 114300 h 1700212"/>
                  <a:gd name="connsiteX61" fmla="*/ 2143125 w 4924424"/>
                  <a:gd name="connsiteY61" fmla="*/ 138112 h 1700212"/>
                  <a:gd name="connsiteX62" fmla="*/ 2314575 w 4924424"/>
                  <a:gd name="connsiteY62" fmla="*/ 95250 h 1700212"/>
                  <a:gd name="connsiteX63" fmla="*/ 2538412 w 4924424"/>
                  <a:gd name="connsiteY63" fmla="*/ 52387 h 1700212"/>
                  <a:gd name="connsiteX64" fmla="*/ 2686050 w 4924424"/>
                  <a:gd name="connsiteY64" fmla="*/ 109537 h 1700212"/>
                  <a:gd name="connsiteX65" fmla="*/ 2738437 w 4924424"/>
                  <a:gd name="connsiteY65" fmla="*/ 133350 h 1700212"/>
                  <a:gd name="connsiteX66" fmla="*/ 2881312 w 4924424"/>
                  <a:gd name="connsiteY66" fmla="*/ 61912 h 1700212"/>
                  <a:gd name="connsiteX67" fmla="*/ 3095625 w 4924424"/>
                  <a:gd name="connsiteY67" fmla="*/ 0 h 1700212"/>
                  <a:gd name="connsiteX68" fmla="*/ 3367087 w 4924424"/>
                  <a:gd name="connsiteY68" fmla="*/ 66675 h 1700212"/>
                  <a:gd name="connsiteX69" fmla="*/ 3590925 w 4924424"/>
                  <a:gd name="connsiteY69" fmla="*/ 95250 h 1700212"/>
                  <a:gd name="connsiteX70" fmla="*/ 3729037 w 4924424"/>
                  <a:gd name="connsiteY70" fmla="*/ 85725 h 1700212"/>
                  <a:gd name="connsiteX71" fmla="*/ 3848100 w 4924424"/>
                  <a:gd name="connsiteY71" fmla="*/ 42862 h 1700212"/>
                  <a:gd name="connsiteX72" fmla="*/ 3990975 w 4924424"/>
                  <a:gd name="connsiteY72" fmla="*/ 19050 h 1700212"/>
                  <a:gd name="connsiteX0" fmla="*/ 3990975 w 4924424"/>
                  <a:gd name="connsiteY0" fmla="*/ 19050 h 1700212"/>
                  <a:gd name="connsiteX1" fmla="*/ 4195762 w 4924424"/>
                  <a:gd name="connsiteY1" fmla="*/ 114300 h 1700212"/>
                  <a:gd name="connsiteX2" fmla="*/ 4310062 w 4924424"/>
                  <a:gd name="connsiteY2" fmla="*/ 261937 h 1700212"/>
                  <a:gd name="connsiteX3" fmla="*/ 4414837 w 4924424"/>
                  <a:gd name="connsiteY3" fmla="*/ 452437 h 1700212"/>
                  <a:gd name="connsiteX4" fmla="*/ 4524375 w 4924424"/>
                  <a:gd name="connsiteY4" fmla="*/ 600075 h 1700212"/>
                  <a:gd name="connsiteX5" fmla="*/ 4686300 w 4924424"/>
                  <a:gd name="connsiteY5" fmla="*/ 681038 h 1700212"/>
                  <a:gd name="connsiteX6" fmla="*/ 4843462 w 4924424"/>
                  <a:gd name="connsiteY6" fmla="*/ 823913 h 1700212"/>
                  <a:gd name="connsiteX7" fmla="*/ 4924424 w 4924424"/>
                  <a:gd name="connsiteY7" fmla="*/ 1047750 h 1700212"/>
                  <a:gd name="connsiteX8" fmla="*/ 4819650 w 4924424"/>
                  <a:gd name="connsiteY8" fmla="*/ 1304924 h 1700212"/>
                  <a:gd name="connsiteX9" fmla="*/ 4643437 w 4924424"/>
                  <a:gd name="connsiteY9" fmla="*/ 1423988 h 1700212"/>
                  <a:gd name="connsiteX10" fmla="*/ 4510087 w 4924424"/>
                  <a:gd name="connsiteY10" fmla="*/ 1423988 h 1700212"/>
                  <a:gd name="connsiteX11" fmla="*/ 4371975 w 4924424"/>
                  <a:gd name="connsiteY11" fmla="*/ 1385888 h 1700212"/>
                  <a:gd name="connsiteX12" fmla="*/ 4271962 w 4924424"/>
                  <a:gd name="connsiteY12" fmla="*/ 1371600 h 1700212"/>
                  <a:gd name="connsiteX13" fmla="*/ 4095749 w 4924424"/>
                  <a:gd name="connsiteY13" fmla="*/ 1419225 h 1700212"/>
                  <a:gd name="connsiteX14" fmla="*/ 3890962 w 4924424"/>
                  <a:gd name="connsiteY14" fmla="*/ 1443038 h 1700212"/>
                  <a:gd name="connsiteX15" fmla="*/ 3686175 w 4924424"/>
                  <a:gd name="connsiteY15" fmla="*/ 1385887 h 1700212"/>
                  <a:gd name="connsiteX16" fmla="*/ 3476625 w 4924424"/>
                  <a:gd name="connsiteY16" fmla="*/ 1366837 h 1700212"/>
                  <a:gd name="connsiteX17" fmla="*/ 3338512 w 4924424"/>
                  <a:gd name="connsiteY17" fmla="*/ 1357312 h 1700212"/>
                  <a:gd name="connsiteX18" fmla="*/ 3195637 w 4924424"/>
                  <a:gd name="connsiteY18" fmla="*/ 1385887 h 1700212"/>
                  <a:gd name="connsiteX19" fmla="*/ 3038475 w 4924424"/>
                  <a:gd name="connsiteY19" fmla="*/ 1462087 h 1700212"/>
                  <a:gd name="connsiteX20" fmla="*/ 2738437 w 4924424"/>
                  <a:gd name="connsiteY20" fmla="*/ 1657350 h 1700212"/>
                  <a:gd name="connsiteX21" fmla="*/ 2552700 w 4924424"/>
                  <a:gd name="connsiteY21" fmla="*/ 1700212 h 1700212"/>
                  <a:gd name="connsiteX22" fmla="*/ 2295525 w 4924424"/>
                  <a:gd name="connsiteY22" fmla="*/ 1628775 h 1700212"/>
                  <a:gd name="connsiteX23" fmla="*/ 2171700 w 4924424"/>
                  <a:gd name="connsiteY23" fmla="*/ 1624012 h 1700212"/>
                  <a:gd name="connsiteX24" fmla="*/ 2024062 w 4924424"/>
                  <a:gd name="connsiteY24" fmla="*/ 1652587 h 1700212"/>
                  <a:gd name="connsiteX25" fmla="*/ 1847850 w 4924424"/>
                  <a:gd name="connsiteY25" fmla="*/ 1633537 h 1700212"/>
                  <a:gd name="connsiteX26" fmla="*/ 1719262 w 4924424"/>
                  <a:gd name="connsiteY26" fmla="*/ 1576387 h 1700212"/>
                  <a:gd name="connsiteX27" fmla="*/ 1600200 w 4924424"/>
                  <a:gd name="connsiteY27" fmla="*/ 1585912 h 1700212"/>
                  <a:gd name="connsiteX28" fmla="*/ 1528762 w 4924424"/>
                  <a:gd name="connsiteY28" fmla="*/ 1514475 h 1700212"/>
                  <a:gd name="connsiteX29" fmla="*/ 1452562 w 4924424"/>
                  <a:gd name="connsiteY29" fmla="*/ 1352550 h 1700212"/>
                  <a:gd name="connsiteX30" fmla="*/ 1381125 w 4924424"/>
                  <a:gd name="connsiteY30" fmla="*/ 1285875 h 1700212"/>
                  <a:gd name="connsiteX31" fmla="*/ 1347787 w 4924424"/>
                  <a:gd name="connsiteY31" fmla="*/ 1285875 h 1700212"/>
                  <a:gd name="connsiteX32" fmla="*/ 1309687 w 4924424"/>
                  <a:gd name="connsiteY32" fmla="*/ 1471612 h 1700212"/>
                  <a:gd name="connsiteX33" fmla="*/ 1200150 w 4924424"/>
                  <a:gd name="connsiteY33" fmla="*/ 1581150 h 1700212"/>
                  <a:gd name="connsiteX34" fmla="*/ 1023937 w 4924424"/>
                  <a:gd name="connsiteY34" fmla="*/ 1685925 h 1700212"/>
                  <a:gd name="connsiteX35" fmla="*/ 876300 w 4924424"/>
                  <a:gd name="connsiteY35" fmla="*/ 1619250 h 1700212"/>
                  <a:gd name="connsiteX36" fmla="*/ 747712 w 4924424"/>
                  <a:gd name="connsiteY36" fmla="*/ 1585912 h 1700212"/>
                  <a:gd name="connsiteX37" fmla="*/ 609600 w 4924424"/>
                  <a:gd name="connsiteY37" fmla="*/ 1590675 h 1700212"/>
                  <a:gd name="connsiteX38" fmla="*/ 476250 w 4924424"/>
                  <a:gd name="connsiteY38" fmla="*/ 1590674 h 1700212"/>
                  <a:gd name="connsiteX39" fmla="*/ 390525 w 4924424"/>
                  <a:gd name="connsiteY39" fmla="*/ 1571625 h 1700212"/>
                  <a:gd name="connsiteX40" fmla="*/ 247650 w 4924424"/>
                  <a:gd name="connsiteY40" fmla="*/ 1576387 h 1700212"/>
                  <a:gd name="connsiteX41" fmla="*/ 123825 w 4924424"/>
                  <a:gd name="connsiteY41" fmla="*/ 1481137 h 1700212"/>
                  <a:gd name="connsiteX42" fmla="*/ 42862 w 4924424"/>
                  <a:gd name="connsiteY42" fmla="*/ 1300162 h 1700212"/>
                  <a:gd name="connsiteX43" fmla="*/ 14287 w 4924424"/>
                  <a:gd name="connsiteY43" fmla="*/ 1133475 h 1700212"/>
                  <a:gd name="connsiteX44" fmla="*/ 0 w 4924424"/>
                  <a:gd name="connsiteY44" fmla="*/ 1023937 h 1700212"/>
                  <a:gd name="connsiteX45" fmla="*/ 14287 w 4924424"/>
                  <a:gd name="connsiteY45" fmla="*/ 881062 h 1700212"/>
                  <a:gd name="connsiteX46" fmla="*/ 90487 w 4924424"/>
                  <a:gd name="connsiteY46" fmla="*/ 709612 h 1700212"/>
                  <a:gd name="connsiteX47" fmla="*/ 209550 w 4924424"/>
                  <a:gd name="connsiteY47" fmla="*/ 581025 h 1700212"/>
                  <a:gd name="connsiteX48" fmla="*/ 395287 w 4924424"/>
                  <a:gd name="connsiteY48" fmla="*/ 471487 h 1700212"/>
                  <a:gd name="connsiteX49" fmla="*/ 523875 w 4924424"/>
                  <a:gd name="connsiteY49" fmla="*/ 390525 h 1700212"/>
                  <a:gd name="connsiteX50" fmla="*/ 609600 w 4924424"/>
                  <a:gd name="connsiteY50" fmla="*/ 300037 h 1700212"/>
                  <a:gd name="connsiteX51" fmla="*/ 733425 w 4924424"/>
                  <a:gd name="connsiteY51" fmla="*/ 238125 h 1700212"/>
                  <a:gd name="connsiteX52" fmla="*/ 928687 w 4924424"/>
                  <a:gd name="connsiteY52" fmla="*/ 200025 h 1700212"/>
                  <a:gd name="connsiteX53" fmla="*/ 1085850 w 4924424"/>
                  <a:gd name="connsiteY53" fmla="*/ 95250 h 1700212"/>
                  <a:gd name="connsiteX54" fmla="*/ 1271587 w 4924424"/>
                  <a:gd name="connsiteY54" fmla="*/ 66675 h 1700212"/>
                  <a:gd name="connsiteX55" fmla="*/ 1423987 w 4924424"/>
                  <a:gd name="connsiteY55" fmla="*/ 109537 h 1700212"/>
                  <a:gd name="connsiteX56" fmla="*/ 1514475 w 4924424"/>
                  <a:gd name="connsiteY56" fmla="*/ 100012 h 1700212"/>
                  <a:gd name="connsiteX57" fmla="*/ 1619250 w 4924424"/>
                  <a:gd name="connsiteY57" fmla="*/ 23812 h 1700212"/>
                  <a:gd name="connsiteX58" fmla="*/ 1743075 w 4924424"/>
                  <a:gd name="connsiteY58" fmla="*/ 14287 h 1700212"/>
                  <a:gd name="connsiteX59" fmla="*/ 1871662 w 4924424"/>
                  <a:gd name="connsiteY59" fmla="*/ 114300 h 1700212"/>
                  <a:gd name="connsiteX60" fmla="*/ 2038350 w 4924424"/>
                  <a:gd name="connsiteY60" fmla="*/ 114300 h 1700212"/>
                  <a:gd name="connsiteX61" fmla="*/ 2143125 w 4924424"/>
                  <a:gd name="connsiteY61" fmla="*/ 138112 h 1700212"/>
                  <a:gd name="connsiteX62" fmla="*/ 2314575 w 4924424"/>
                  <a:gd name="connsiteY62" fmla="*/ 95250 h 1700212"/>
                  <a:gd name="connsiteX63" fmla="*/ 2538412 w 4924424"/>
                  <a:gd name="connsiteY63" fmla="*/ 52387 h 1700212"/>
                  <a:gd name="connsiteX64" fmla="*/ 2686050 w 4924424"/>
                  <a:gd name="connsiteY64" fmla="*/ 109537 h 1700212"/>
                  <a:gd name="connsiteX65" fmla="*/ 2738437 w 4924424"/>
                  <a:gd name="connsiteY65" fmla="*/ 133350 h 1700212"/>
                  <a:gd name="connsiteX66" fmla="*/ 2881312 w 4924424"/>
                  <a:gd name="connsiteY66" fmla="*/ 61912 h 1700212"/>
                  <a:gd name="connsiteX67" fmla="*/ 3095625 w 4924424"/>
                  <a:gd name="connsiteY67" fmla="*/ 0 h 1700212"/>
                  <a:gd name="connsiteX68" fmla="*/ 3367087 w 4924424"/>
                  <a:gd name="connsiteY68" fmla="*/ 66675 h 1700212"/>
                  <a:gd name="connsiteX69" fmla="*/ 3590925 w 4924424"/>
                  <a:gd name="connsiteY69" fmla="*/ 95250 h 1700212"/>
                  <a:gd name="connsiteX70" fmla="*/ 3729037 w 4924424"/>
                  <a:gd name="connsiteY70" fmla="*/ 85725 h 1700212"/>
                  <a:gd name="connsiteX71" fmla="*/ 3848100 w 4924424"/>
                  <a:gd name="connsiteY71" fmla="*/ 42862 h 1700212"/>
                  <a:gd name="connsiteX72" fmla="*/ 3990975 w 4924424"/>
                  <a:gd name="connsiteY72" fmla="*/ 19050 h 1700212"/>
                  <a:gd name="connsiteX0" fmla="*/ 3990975 w 4924424"/>
                  <a:gd name="connsiteY0" fmla="*/ 19050 h 1700212"/>
                  <a:gd name="connsiteX1" fmla="*/ 4195762 w 4924424"/>
                  <a:gd name="connsiteY1" fmla="*/ 114300 h 1700212"/>
                  <a:gd name="connsiteX2" fmla="*/ 4310062 w 4924424"/>
                  <a:gd name="connsiteY2" fmla="*/ 261937 h 1700212"/>
                  <a:gd name="connsiteX3" fmla="*/ 4414837 w 4924424"/>
                  <a:gd name="connsiteY3" fmla="*/ 452437 h 1700212"/>
                  <a:gd name="connsiteX4" fmla="*/ 4524375 w 4924424"/>
                  <a:gd name="connsiteY4" fmla="*/ 600075 h 1700212"/>
                  <a:gd name="connsiteX5" fmla="*/ 4686300 w 4924424"/>
                  <a:gd name="connsiteY5" fmla="*/ 681038 h 1700212"/>
                  <a:gd name="connsiteX6" fmla="*/ 4843462 w 4924424"/>
                  <a:gd name="connsiteY6" fmla="*/ 823913 h 1700212"/>
                  <a:gd name="connsiteX7" fmla="*/ 4924424 w 4924424"/>
                  <a:gd name="connsiteY7" fmla="*/ 1047750 h 1700212"/>
                  <a:gd name="connsiteX8" fmla="*/ 4819650 w 4924424"/>
                  <a:gd name="connsiteY8" fmla="*/ 1304924 h 1700212"/>
                  <a:gd name="connsiteX9" fmla="*/ 4643437 w 4924424"/>
                  <a:gd name="connsiteY9" fmla="*/ 1423988 h 1700212"/>
                  <a:gd name="connsiteX10" fmla="*/ 4510087 w 4924424"/>
                  <a:gd name="connsiteY10" fmla="*/ 1423988 h 1700212"/>
                  <a:gd name="connsiteX11" fmla="*/ 4371975 w 4924424"/>
                  <a:gd name="connsiteY11" fmla="*/ 1385888 h 1700212"/>
                  <a:gd name="connsiteX12" fmla="*/ 4271962 w 4924424"/>
                  <a:gd name="connsiteY12" fmla="*/ 1371600 h 1700212"/>
                  <a:gd name="connsiteX13" fmla="*/ 4095749 w 4924424"/>
                  <a:gd name="connsiteY13" fmla="*/ 1419225 h 1700212"/>
                  <a:gd name="connsiteX14" fmla="*/ 3890962 w 4924424"/>
                  <a:gd name="connsiteY14" fmla="*/ 1443038 h 1700212"/>
                  <a:gd name="connsiteX15" fmla="*/ 3686175 w 4924424"/>
                  <a:gd name="connsiteY15" fmla="*/ 1385887 h 1700212"/>
                  <a:gd name="connsiteX16" fmla="*/ 3476625 w 4924424"/>
                  <a:gd name="connsiteY16" fmla="*/ 1366837 h 1700212"/>
                  <a:gd name="connsiteX17" fmla="*/ 3338512 w 4924424"/>
                  <a:gd name="connsiteY17" fmla="*/ 1357312 h 1700212"/>
                  <a:gd name="connsiteX18" fmla="*/ 3195637 w 4924424"/>
                  <a:gd name="connsiteY18" fmla="*/ 1385887 h 1700212"/>
                  <a:gd name="connsiteX19" fmla="*/ 3038475 w 4924424"/>
                  <a:gd name="connsiteY19" fmla="*/ 1462087 h 1700212"/>
                  <a:gd name="connsiteX20" fmla="*/ 2738437 w 4924424"/>
                  <a:gd name="connsiteY20" fmla="*/ 1657350 h 1700212"/>
                  <a:gd name="connsiteX21" fmla="*/ 2552700 w 4924424"/>
                  <a:gd name="connsiteY21" fmla="*/ 1700212 h 1700212"/>
                  <a:gd name="connsiteX22" fmla="*/ 2295525 w 4924424"/>
                  <a:gd name="connsiteY22" fmla="*/ 1628775 h 1700212"/>
                  <a:gd name="connsiteX23" fmla="*/ 2171700 w 4924424"/>
                  <a:gd name="connsiteY23" fmla="*/ 1624012 h 1700212"/>
                  <a:gd name="connsiteX24" fmla="*/ 2024062 w 4924424"/>
                  <a:gd name="connsiteY24" fmla="*/ 1652587 h 1700212"/>
                  <a:gd name="connsiteX25" fmla="*/ 1847850 w 4924424"/>
                  <a:gd name="connsiteY25" fmla="*/ 1633537 h 1700212"/>
                  <a:gd name="connsiteX26" fmla="*/ 1719262 w 4924424"/>
                  <a:gd name="connsiteY26" fmla="*/ 1576387 h 1700212"/>
                  <a:gd name="connsiteX27" fmla="*/ 1600200 w 4924424"/>
                  <a:gd name="connsiteY27" fmla="*/ 1585912 h 1700212"/>
                  <a:gd name="connsiteX28" fmla="*/ 1528762 w 4924424"/>
                  <a:gd name="connsiteY28" fmla="*/ 1514475 h 1700212"/>
                  <a:gd name="connsiteX29" fmla="*/ 1452562 w 4924424"/>
                  <a:gd name="connsiteY29" fmla="*/ 1352550 h 1700212"/>
                  <a:gd name="connsiteX30" fmla="*/ 1381125 w 4924424"/>
                  <a:gd name="connsiteY30" fmla="*/ 1285875 h 1700212"/>
                  <a:gd name="connsiteX31" fmla="*/ 1347787 w 4924424"/>
                  <a:gd name="connsiteY31" fmla="*/ 1285875 h 1700212"/>
                  <a:gd name="connsiteX32" fmla="*/ 1309687 w 4924424"/>
                  <a:gd name="connsiteY32" fmla="*/ 1471612 h 1700212"/>
                  <a:gd name="connsiteX33" fmla="*/ 1209675 w 4924424"/>
                  <a:gd name="connsiteY33" fmla="*/ 1633537 h 1700212"/>
                  <a:gd name="connsiteX34" fmla="*/ 1023937 w 4924424"/>
                  <a:gd name="connsiteY34" fmla="*/ 1685925 h 1700212"/>
                  <a:gd name="connsiteX35" fmla="*/ 876300 w 4924424"/>
                  <a:gd name="connsiteY35" fmla="*/ 1619250 h 1700212"/>
                  <a:gd name="connsiteX36" fmla="*/ 747712 w 4924424"/>
                  <a:gd name="connsiteY36" fmla="*/ 1585912 h 1700212"/>
                  <a:gd name="connsiteX37" fmla="*/ 609600 w 4924424"/>
                  <a:gd name="connsiteY37" fmla="*/ 1590675 h 1700212"/>
                  <a:gd name="connsiteX38" fmla="*/ 476250 w 4924424"/>
                  <a:gd name="connsiteY38" fmla="*/ 1590674 h 1700212"/>
                  <a:gd name="connsiteX39" fmla="*/ 390525 w 4924424"/>
                  <a:gd name="connsiteY39" fmla="*/ 1571625 h 1700212"/>
                  <a:gd name="connsiteX40" fmla="*/ 247650 w 4924424"/>
                  <a:gd name="connsiteY40" fmla="*/ 1576387 h 1700212"/>
                  <a:gd name="connsiteX41" fmla="*/ 123825 w 4924424"/>
                  <a:gd name="connsiteY41" fmla="*/ 1481137 h 1700212"/>
                  <a:gd name="connsiteX42" fmla="*/ 42862 w 4924424"/>
                  <a:gd name="connsiteY42" fmla="*/ 1300162 h 1700212"/>
                  <a:gd name="connsiteX43" fmla="*/ 14287 w 4924424"/>
                  <a:gd name="connsiteY43" fmla="*/ 1133475 h 1700212"/>
                  <a:gd name="connsiteX44" fmla="*/ 0 w 4924424"/>
                  <a:gd name="connsiteY44" fmla="*/ 1023937 h 1700212"/>
                  <a:gd name="connsiteX45" fmla="*/ 14287 w 4924424"/>
                  <a:gd name="connsiteY45" fmla="*/ 881062 h 1700212"/>
                  <a:gd name="connsiteX46" fmla="*/ 90487 w 4924424"/>
                  <a:gd name="connsiteY46" fmla="*/ 709612 h 1700212"/>
                  <a:gd name="connsiteX47" fmla="*/ 209550 w 4924424"/>
                  <a:gd name="connsiteY47" fmla="*/ 581025 h 1700212"/>
                  <a:gd name="connsiteX48" fmla="*/ 395287 w 4924424"/>
                  <a:gd name="connsiteY48" fmla="*/ 471487 h 1700212"/>
                  <a:gd name="connsiteX49" fmla="*/ 523875 w 4924424"/>
                  <a:gd name="connsiteY49" fmla="*/ 390525 h 1700212"/>
                  <a:gd name="connsiteX50" fmla="*/ 609600 w 4924424"/>
                  <a:gd name="connsiteY50" fmla="*/ 300037 h 1700212"/>
                  <a:gd name="connsiteX51" fmla="*/ 733425 w 4924424"/>
                  <a:gd name="connsiteY51" fmla="*/ 238125 h 1700212"/>
                  <a:gd name="connsiteX52" fmla="*/ 928687 w 4924424"/>
                  <a:gd name="connsiteY52" fmla="*/ 200025 h 1700212"/>
                  <a:gd name="connsiteX53" fmla="*/ 1085850 w 4924424"/>
                  <a:gd name="connsiteY53" fmla="*/ 95250 h 1700212"/>
                  <a:gd name="connsiteX54" fmla="*/ 1271587 w 4924424"/>
                  <a:gd name="connsiteY54" fmla="*/ 66675 h 1700212"/>
                  <a:gd name="connsiteX55" fmla="*/ 1423987 w 4924424"/>
                  <a:gd name="connsiteY55" fmla="*/ 109537 h 1700212"/>
                  <a:gd name="connsiteX56" fmla="*/ 1514475 w 4924424"/>
                  <a:gd name="connsiteY56" fmla="*/ 100012 h 1700212"/>
                  <a:gd name="connsiteX57" fmla="*/ 1619250 w 4924424"/>
                  <a:gd name="connsiteY57" fmla="*/ 23812 h 1700212"/>
                  <a:gd name="connsiteX58" fmla="*/ 1743075 w 4924424"/>
                  <a:gd name="connsiteY58" fmla="*/ 14287 h 1700212"/>
                  <a:gd name="connsiteX59" fmla="*/ 1871662 w 4924424"/>
                  <a:gd name="connsiteY59" fmla="*/ 114300 h 1700212"/>
                  <a:gd name="connsiteX60" fmla="*/ 2038350 w 4924424"/>
                  <a:gd name="connsiteY60" fmla="*/ 114300 h 1700212"/>
                  <a:gd name="connsiteX61" fmla="*/ 2143125 w 4924424"/>
                  <a:gd name="connsiteY61" fmla="*/ 138112 h 1700212"/>
                  <a:gd name="connsiteX62" fmla="*/ 2314575 w 4924424"/>
                  <a:gd name="connsiteY62" fmla="*/ 95250 h 1700212"/>
                  <a:gd name="connsiteX63" fmla="*/ 2538412 w 4924424"/>
                  <a:gd name="connsiteY63" fmla="*/ 52387 h 1700212"/>
                  <a:gd name="connsiteX64" fmla="*/ 2686050 w 4924424"/>
                  <a:gd name="connsiteY64" fmla="*/ 109537 h 1700212"/>
                  <a:gd name="connsiteX65" fmla="*/ 2738437 w 4924424"/>
                  <a:gd name="connsiteY65" fmla="*/ 133350 h 1700212"/>
                  <a:gd name="connsiteX66" fmla="*/ 2881312 w 4924424"/>
                  <a:gd name="connsiteY66" fmla="*/ 61912 h 1700212"/>
                  <a:gd name="connsiteX67" fmla="*/ 3095625 w 4924424"/>
                  <a:gd name="connsiteY67" fmla="*/ 0 h 1700212"/>
                  <a:gd name="connsiteX68" fmla="*/ 3367087 w 4924424"/>
                  <a:gd name="connsiteY68" fmla="*/ 66675 h 1700212"/>
                  <a:gd name="connsiteX69" fmla="*/ 3590925 w 4924424"/>
                  <a:gd name="connsiteY69" fmla="*/ 95250 h 1700212"/>
                  <a:gd name="connsiteX70" fmla="*/ 3729037 w 4924424"/>
                  <a:gd name="connsiteY70" fmla="*/ 85725 h 1700212"/>
                  <a:gd name="connsiteX71" fmla="*/ 3848100 w 4924424"/>
                  <a:gd name="connsiteY71" fmla="*/ 42862 h 1700212"/>
                  <a:gd name="connsiteX72" fmla="*/ 3990975 w 4924424"/>
                  <a:gd name="connsiteY72" fmla="*/ 19050 h 1700212"/>
                  <a:gd name="connsiteX0" fmla="*/ 3990975 w 4924424"/>
                  <a:gd name="connsiteY0" fmla="*/ 19050 h 1700212"/>
                  <a:gd name="connsiteX1" fmla="*/ 4195762 w 4924424"/>
                  <a:gd name="connsiteY1" fmla="*/ 114300 h 1700212"/>
                  <a:gd name="connsiteX2" fmla="*/ 4310062 w 4924424"/>
                  <a:gd name="connsiteY2" fmla="*/ 261937 h 1700212"/>
                  <a:gd name="connsiteX3" fmla="*/ 4414837 w 4924424"/>
                  <a:gd name="connsiteY3" fmla="*/ 452437 h 1700212"/>
                  <a:gd name="connsiteX4" fmla="*/ 4524375 w 4924424"/>
                  <a:gd name="connsiteY4" fmla="*/ 600075 h 1700212"/>
                  <a:gd name="connsiteX5" fmla="*/ 4686300 w 4924424"/>
                  <a:gd name="connsiteY5" fmla="*/ 681038 h 1700212"/>
                  <a:gd name="connsiteX6" fmla="*/ 4843462 w 4924424"/>
                  <a:gd name="connsiteY6" fmla="*/ 823913 h 1700212"/>
                  <a:gd name="connsiteX7" fmla="*/ 4924424 w 4924424"/>
                  <a:gd name="connsiteY7" fmla="*/ 1047750 h 1700212"/>
                  <a:gd name="connsiteX8" fmla="*/ 4819650 w 4924424"/>
                  <a:gd name="connsiteY8" fmla="*/ 1304924 h 1700212"/>
                  <a:gd name="connsiteX9" fmla="*/ 4643437 w 4924424"/>
                  <a:gd name="connsiteY9" fmla="*/ 1423988 h 1700212"/>
                  <a:gd name="connsiteX10" fmla="*/ 4510087 w 4924424"/>
                  <a:gd name="connsiteY10" fmla="*/ 1423988 h 1700212"/>
                  <a:gd name="connsiteX11" fmla="*/ 4371975 w 4924424"/>
                  <a:gd name="connsiteY11" fmla="*/ 1385888 h 1700212"/>
                  <a:gd name="connsiteX12" fmla="*/ 4271962 w 4924424"/>
                  <a:gd name="connsiteY12" fmla="*/ 1371600 h 1700212"/>
                  <a:gd name="connsiteX13" fmla="*/ 4095749 w 4924424"/>
                  <a:gd name="connsiteY13" fmla="*/ 1419225 h 1700212"/>
                  <a:gd name="connsiteX14" fmla="*/ 3890962 w 4924424"/>
                  <a:gd name="connsiteY14" fmla="*/ 1443038 h 1700212"/>
                  <a:gd name="connsiteX15" fmla="*/ 3686175 w 4924424"/>
                  <a:gd name="connsiteY15" fmla="*/ 1385887 h 1700212"/>
                  <a:gd name="connsiteX16" fmla="*/ 3476625 w 4924424"/>
                  <a:gd name="connsiteY16" fmla="*/ 1366837 h 1700212"/>
                  <a:gd name="connsiteX17" fmla="*/ 3338512 w 4924424"/>
                  <a:gd name="connsiteY17" fmla="*/ 1357312 h 1700212"/>
                  <a:gd name="connsiteX18" fmla="*/ 3195637 w 4924424"/>
                  <a:gd name="connsiteY18" fmla="*/ 1385887 h 1700212"/>
                  <a:gd name="connsiteX19" fmla="*/ 3038475 w 4924424"/>
                  <a:gd name="connsiteY19" fmla="*/ 1462087 h 1700212"/>
                  <a:gd name="connsiteX20" fmla="*/ 2738437 w 4924424"/>
                  <a:gd name="connsiteY20" fmla="*/ 1657350 h 1700212"/>
                  <a:gd name="connsiteX21" fmla="*/ 2552700 w 4924424"/>
                  <a:gd name="connsiteY21" fmla="*/ 1700212 h 1700212"/>
                  <a:gd name="connsiteX22" fmla="*/ 2295525 w 4924424"/>
                  <a:gd name="connsiteY22" fmla="*/ 1628775 h 1700212"/>
                  <a:gd name="connsiteX23" fmla="*/ 2171700 w 4924424"/>
                  <a:gd name="connsiteY23" fmla="*/ 1624012 h 1700212"/>
                  <a:gd name="connsiteX24" fmla="*/ 2024062 w 4924424"/>
                  <a:gd name="connsiteY24" fmla="*/ 1652587 h 1700212"/>
                  <a:gd name="connsiteX25" fmla="*/ 1847850 w 4924424"/>
                  <a:gd name="connsiteY25" fmla="*/ 1633537 h 1700212"/>
                  <a:gd name="connsiteX26" fmla="*/ 1719262 w 4924424"/>
                  <a:gd name="connsiteY26" fmla="*/ 1576387 h 1700212"/>
                  <a:gd name="connsiteX27" fmla="*/ 1600200 w 4924424"/>
                  <a:gd name="connsiteY27" fmla="*/ 1585912 h 1700212"/>
                  <a:gd name="connsiteX28" fmla="*/ 1528762 w 4924424"/>
                  <a:gd name="connsiteY28" fmla="*/ 1514475 h 1700212"/>
                  <a:gd name="connsiteX29" fmla="*/ 1452562 w 4924424"/>
                  <a:gd name="connsiteY29" fmla="*/ 1352550 h 1700212"/>
                  <a:gd name="connsiteX30" fmla="*/ 1381125 w 4924424"/>
                  <a:gd name="connsiteY30" fmla="*/ 1285875 h 1700212"/>
                  <a:gd name="connsiteX31" fmla="*/ 1347787 w 4924424"/>
                  <a:gd name="connsiteY31" fmla="*/ 1285875 h 1700212"/>
                  <a:gd name="connsiteX32" fmla="*/ 1314449 w 4924424"/>
                  <a:gd name="connsiteY32" fmla="*/ 1552575 h 1700212"/>
                  <a:gd name="connsiteX33" fmla="*/ 1209675 w 4924424"/>
                  <a:gd name="connsiteY33" fmla="*/ 1633537 h 1700212"/>
                  <a:gd name="connsiteX34" fmla="*/ 1023937 w 4924424"/>
                  <a:gd name="connsiteY34" fmla="*/ 1685925 h 1700212"/>
                  <a:gd name="connsiteX35" fmla="*/ 876300 w 4924424"/>
                  <a:gd name="connsiteY35" fmla="*/ 1619250 h 1700212"/>
                  <a:gd name="connsiteX36" fmla="*/ 747712 w 4924424"/>
                  <a:gd name="connsiteY36" fmla="*/ 1585912 h 1700212"/>
                  <a:gd name="connsiteX37" fmla="*/ 609600 w 4924424"/>
                  <a:gd name="connsiteY37" fmla="*/ 1590675 h 1700212"/>
                  <a:gd name="connsiteX38" fmla="*/ 476250 w 4924424"/>
                  <a:gd name="connsiteY38" fmla="*/ 1590674 h 1700212"/>
                  <a:gd name="connsiteX39" fmla="*/ 390525 w 4924424"/>
                  <a:gd name="connsiteY39" fmla="*/ 1571625 h 1700212"/>
                  <a:gd name="connsiteX40" fmla="*/ 247650 w 4924424"/>
                  <a:gd name="connsiteY40" fmla="*/ 1576387 h 1700212"/>
                  <a:gd name="connsiteX41" fmla="*/ 123825 w 4924424"/>
                  <a:gd name="connsiteY41" fmla="*/ 1481137 h 1700212"/>
                  <a:gd name="connsiteX42" fmla="*/ 42862 w 4924424"/>
                  <a:gd name="connsiteY42" fmla="*/ 1300162 h 1700212"/>
                  <a:gd name="connsiteX43" fmla="*/ 14287 w 4924424"/>
                  <a:gd name="connsiteY43" fmla="*/ 1133475 h 1700212"/>
                  <a:gd name="connsiteX44" fmla="*/ 0 w 4924424"/>
                  <a:gd name="connsiteY44" fmla="*/ 1023937 h 1700212"/>
                  <a:gd name="connsiteX45" fmla="*/ 14287 w 4924424"/>
                  <a:gd name="connsiteY45" fmla="*/ 881062 h 1700212"/>
                  <a:gd name="connsiteX46" fmla="*/ 90487 w 4924424"/>
                  <a:gd name="connsiteY46" fmla="*/ 709612 h 1700212"/>
                  <a:gd name="connsiteX47" fmla="*/ 209550 w 4924424"/>
                  <a:gd name="connsiteY47" fmla="*/ 581025 h 1700212"/>
                  <a:gd name="connsiteX48" fmla="*/ 395287 w 4924424"/>
                  <a:gd name="connsiteY48" fmla="*/ 471487 h 1700212"/>
                  <a:gd name="connsiteX49" fmla="*/ 523875 w 4924424"/>
                  <a:gd name="connsiteY49" fmla="*/ 390525 h 1700212"/>
                  <a:gd name="connsiteX50" fmla="*/ 609600 w 4924424"/>
                  <a:gd name="connsiteY50" fmla="*/ 300037 h 1700212"/>
                  <a:gd name="connsiteX51" fmla="*/ 733425 w 4924424"/>
                  <a:gd name="connsiteY51" fmla="*/ 238125 h 1700212"/>
                  <a:gd name="connsiteX52" fmla="*/ 928687 w 4924424"/>
                  <a:gd name="connsiteY52" fmla="*/ 200025 h 1700212"/>
                  <a:gd name="connsiteX53" fmla="*/ 1085850 w 4924424"/>
                  <a:gd name="connsiteY53" fmla="*/ 95250 h 1700212"/>
                  <a:gd name="connsiteX54" fmla="*/ 1271587 w 4924424"/>
                  <a:gd name="connsiteY54" fmla="*/ 66675 h 1700212"/>
                  <a:gd name="connsiteX55" fmla="*/ 1423987 w 4924424"/>
                  <a:gd name="connsiteY55" fmla="*/ 109537 h 1700212"/>
                  <a:gd name="connsiteX56" fmla="*/ 1514475 w 4924424"/>
                  <a:gd name="connsiteY56" fmla="*/ 100012 h 1700212"/>
                  <a:gd name="connsiteX57" fmla="*/ 1619250 w 4924424"/>
                  <a:gd name="connsiteY57" fmla="*/ 23812 h 1700212"/>
                  <a:gd name="connsiteX58" fmla="*/ 1743075 w 4924424"/>
                  <a:gd name="connsiteY58" fmla="*/ 14287 h 1700212"/>
                  <a:gd name="connsiteX59" fmla="*/ 1871662 w 4924424"/>
                  <a:gd name="connsiteY59" fmla="*/ 114300 h 1700212"/>
                  <a:gd name="connsiteX60" fmla="*/ 2038350 w 4924424"/>
                  <a:gd name="connsiteY60" fmla="*/ 114300 h 1700212"/>
                  <a:gd name="connsiteX61" fmla="*/ 2143125 w 4924424"/>
                  <a:gd name="connsiteY61" fmla="*/ 138112 h 1700212"/>
                  <a:gd name="connsiteX62" fmla="*/ 2314575 w 4924424"/>
                  <a:gd name="connsiteY62" fmla="*/ 95250 h 1700212"/>
                  <a:gd name="connsiteX63" fmla="*/ 2538412 w 4924424"/>
                  <a:gd name="connsiteY63" fmla="*/ 52387 h 1700212"/>
                  <a:gd name="connsiteX64" fmla="*/ 2686050 w 4924424"/>
                  <a:gd name="connsiteY64" fmla="*/ 109537 h 1700212"/>
                  <a:gd name="connsiteX65" fmla="*/ 2738437 w 4924424"/>
                  <a:gd name="connsiteY65" fmla="*/ 133350 h 1700212"/>
                  <a:gd name="connsiteX66" fmla="*/ 2881312 w 4924424"/>
                  <a:gd name="connsiteY66" fmla="*/ 61912 h 1700212"/>
                  <a:gd name="connsiteX67" fmla="*/ 3095625 w 4924424"/>
                  <a:gd name="connsiteY67" fmla="*/ 0 h 1700212"/>
                  <a:gd name="connsiteX68" fmla="*/ 3367087 w 4924424"/>
                  <a:gd name="connsiteY68" fmla="*/ 66675 h 1700212"/>
                  <a:gd name="connsiteX69" fmla="*/ 3590925 w 4924424"/>
                  <a:gd name="connsiteY69" fmla="*/ 95250 h 1700212"/>
                  <a:gd name="connsiteX70" fmla="*/ 3729037 w 4924424"/>
                  <a:gd name="connsiteY70" fmla="*/ 85725 h 1700212"/>
                  <a:gd name="connsiteX71" fmla="*/ 3848100 w 4924424"/>
                  <a:gd name="connsiteY71" fmla="*/ 42862 h 1700212"/>
                  <a:gd name="connsiteX72" fmla="*/ 3990975 w 4924424"/>
                  <a:gd name="connsiteY72" fmla="*/ 19050 h 1700212"/>
                  <a:gd name="connsiteX0" fmla="*/ 3990975 w 4924424"/>
                  <a:gd name="connsiteY0" fmla="*/ 19050 h 1700212"/>
                  <a:gd name="connsiteX1" fmla="*/ 4195762 w 4924424"/>
                  <a:gd name="connsiteY1" fmla="*/ 114300 h 1700212"/>
                  <a:gd name="connsiteX2" fmla="*/ 4310062 w 4924424"/>
                  <a:gd name="connsiteY2" fmla="*/ 261937 h 1700212"/>
                  <a:gd name="connsiteX3" fmla="*/ 4414837 w 4924424"/>
                  <a:gd name="connsiteY3" fmla="*/ 452437 h 1700212"/>
                  <a:gd name="connsiteX4" fmla="*/ 4524375 w 4924424"/>
                  <a:gd name="connsiteY4" fmla="*/ 600075 h 1700212"/>
                  <a:gd name="connsiteX5" fmla="*/ 4686300 w 4924424"/>
                  <a:gd name="connsiteY5" fmla="*/ 681038 h 1700212"/>
                  <a:gd name="connsiteX6" fmla="*/ 4843462 w 4924424"/>
                  <a:gd name="connsiteY6" fmla="*/ 823913 h 1700212"/>
                  <a:gd name="connsiteX7" fmla="*/ 4924424 w 4924424"/>
                  <a:gd name="connsiteY7" fmla="*/ 1047750 h 1700212"/>
                  <a:gd name="connsiteX8" fmla="*/ 4819650 w 4924424"/>
                  <a:gd name="connsiteY8" fmla="*/ 1304924 h 1700212"/>
                  <a:gd name="connsiteX9" fmla="*/ 4643437 w 4924424"/>
                  <a:gd name="connsiteY9" fmla="*/ 1423988 h 1700212"/>
                  <a:gd name="connsiteX10" fmla="*/ 4510087 w 4924424"/>
                  <a:gd name="connsiteY10" fmla="*/ 1423988 h 1700212"/>
                  <a:gd name="connsiteX11" fmla="*/ 4371975 w 4924424"/>
                  <a:gd name="connsiteY11" fmla="*/ 1385888 h 1700212"/>
                  <a:gd name="connsiteX12" fmla="*/ 4271962 w 4924424"/>
                  <a:gd name="connsiteY12" fmla="*/ 1371600 h 1700212"/>
                  <a:gd name="connsiteX13" fmla="*/ 4095749 w 4924424"/>
                  <a:gd name="connsiteY13" fmla="*/ 1419225 h 1700212"/>
                  <a:gd name="connsiteX14" fmla="*/ 3890962 w 4924424"/>
                  <a:gd name="connsiteY14" fmla="*/ 1443038 h 1700212"/>
                  <a:gd name="connsiteX15" fmla="*/ 3686175 w 4924424"/>
                  <a:gd name="connsiteY15" fmla="*/ 1385887 h 1700212"/>
                  <a:gd name="connsiteX16" fmla="*/ 3476625 w 4924424"/>
                  <a:gd name="connsiteY16" fmla="*/ 1366837 h 1700212"/>
                  <a:gd name="connsiteX17" fmla="*/ 3338512 w 4924424"/>
                  <a:gd name="connsiteY17" fmla="*/ 1357312 h 1700212"/>
                  <a:gd name="connsiteX18" fmla="*/ 3195637 w 4924424"/>
                  <a:gd name="connsiteY18" fmla="*/ 1385887 h 1700212"/>
                  <a:gd name="connsiteX19" fmla="*/ 3038475 w 4924424"/>
                  <a:gd name="connsiteY19" fmla="*/ 1462087 h 1700212"/>
                  <a:gd name="connsiteX20" fmla="*/ 2738437 w 4924424"/>
                  <a:gd name="connsiteY20" fmla="*/ 1657350 h 1700212"/>
                  <a:gd name="connsiteX21" fmla="*/ 2552700 w 4924424"/>
                  <a:gd name="connsiteY21" fmla="*/ 1700212 h 1700212"/>
                  <a:gd name="connsiteX22" fmla="*/ 2295525 w 4924424"/>
                  <a:gd name="connsiteY22" fmla="*/ 1628775 h 1700212"/>
                  <a:gd name="connsiteX23" fmla="*/ 2171700 w 4924424"/>
                  <a:gd name="connsiteY23" fmla="*/ 1624012 h 1700212"/>
                  <a:gd name="connsiteX24" fmla="*/ 2024062 w 4924424"/>
                  <a:gd name="connsiteY24" fmla="*/ 1652587 h 1700212"/>
                  <a:gd name="connsiteX25" fmla="*/ 1847850 w 4924424"/>
                  <a:gd name="connsiteY25" fmla="*/ 1633537 h 1700212"/>
                  <a:gd name="connsiteX26" fmla="*/ 1719262 w 4924424"/>
                  <a:gd name="connsiteY26" fmla="*/ 1576387 h 1700212"/>
                  <a:gd name="connsiteX27" fmla="*/ 1600200 w 4924424"/>
                  <a:gd name="connsiteY27" fmla="*/ 1585912 h 1700212"/>
                  <a:gd name="connsiteX28" fmla="*/ 1528762 w 4924424"/>
                  <a:gd name="connsiteY28" fmla="*/ 1514475 h 1700212"/>
                  <a:gd name="connsiteX29" fmla="*/ 1452562 w 4924424"/>
                  <a:gd name="connsiteY29" fmla="*/ 1352550 h 1700212"/>
                  <a:gd name="connsiteX30" fmla="*/ 1381125 w 4924424"/>
                  <a:gd name="connsiteY30" fmla="*/ 1285875 h 1700212"/>
                  <a:gd name="connsiteX31" fmla="*/ 1385887 w 4924424"/>
                  <a:gd name="connsiteY31" fmla="*/ 1423987 h 1700212"/>
                  <a:gd name="connsiteX32" fmla="*/ 1314449 w 4924424"/>
                  <a:gd name="connsiteY32" fmla="*/ 1552575 h 1700212"/>
                  <a:gd name="connsiteX33" fmla="*/ 1209675 w 4924424"/>
                  <a:gd name="connsiteY33" fmla="*/ 1633537 h 1700212"/>
                  <a:gd name="connsiteX34" fmla="*/ 1023937 w 4924424"/>
                  <a:gd name="connsiteY34" fmla="*/ 1685925 h 1700212"/>
                  <a:gd name="connsiteX35" fmla="*/ 876300 w 4924424"/>
                  <a:gd name="connsiteY35" fmla="*/ 1619250 h 1700212"/>
                  <a:gd name="connsiteX36" fmla="*/ 747712 w 4924424"/>
                  <a:gd name="connsiteY36" fmla="*/ 1585912 h 1700212"/>
                  <a:gd name="connsiteX37" fmla="*/ 609600 w 4924424"/>
                  <a:gd name="connsiteY37" fmla="*/ 1590675 h 1700212"/>
                  <a:gd name="connsiteX38" fmla="*/ 476250 w 4924424"/>
                  <a:gd name="connsiteY38" fmla="*/ 1590674 h 1700212"/>
                  <a:gd name="connsiteX39" fmla="*/ 390525 w 4924424"/>
                  <a:gd name="connsiteY39" fmla="*/ 1571625 h 1700212"/>
                  <a:gd name="connsiteX40" fmla="*/ 247650 w 4924424"/>
                  <a:gd name="connsiteY40" fmla="*/ 1576387 h 1700212"/>
                  <a:gd name="connsiteX41" fmla="*/ 123825 w 4924424"/>
                  <a:gd name="connsiteY41" fmla="*/ 1481137 h 1700212"/>
                  <a:gd name="connsiteX42" fmla="*/ 42862 w 4924424"/>
                  <a:gd name="connsiteY42" fmla="*/ 1300162 h 1700212"/>
                  <a:gd name="connsiteX43" fmla="*/ 14287 w 4924424"/>
                  <a:gd name="connsiteY43" fmla="*/ 1133475 h 1700212"/>
                  <a:gd name="connsiteX44" fmla="*/ 0 w 4924424"/>
                  <a:gd name="connsiteY44" fmla="*/ 1023937 h 1700212"/>
                  <a:gd name="connsiteX45" fmla="*/ 14287 w 4924424"/>
                  <a:gd name="connsiteY45" fmla="*/ 881062 h 1700212"/>
                  <a:gd name="connsiteX46" fmla="*/ 90487 w 4924424"/>
                  <a:gd name="connsiteY46" fmla="*/ 709612 h 1700212"/>
                  <a:gd name="connsiteX47" fmla="*/ 209550 w 4924424"/>
                  <a:gd name="connsiteY47" fmla="*/ 581025 h 1700212"/>
                  <a:gd name="connsiteX48" fmla="*/ 395287 w 4924424"/>
                  <a:gd name="connsiteY48" fmla="*/ 471487 h 1700212"/>
                  <a:gd name="connsiteX49" fmla="*/ 523875 w 4924424"/>
                  <a:gd name="connsiteY49" fmla="*/ 390525 h 1700212"/>
                  <a:gd name="connsiteX50" fmla="*/ 609600 w 4924424"/>
                  <a:gd name="connsiteY50" fmla="*/ 300037 h 1700212"/>
                  <a:gd name="connsiteX51" fmla="*/ 733425 w 4924424"/>
                  <a:gd name="connsiteY51" fmla="*/ 238125 h 1700212"/>
                  <a:gd name="connsiteX52" fmla="*/ 928687 w 4924424"/>
                  <a:gd name="connsiteY52" fmla="*/ 200025 h 1700212"/>
                  <a:gd name="connsiteX53" fmla="*/ 1085850 w 4924424"/>
                  <a:gd name="connsiteY53" fmla="*/ 95250 h 1700212"/>
                  <a:gd name="connsiteX54" fmla="*/ 1271587 w 4924424"/>
                  <a:gd name="connsiteY54" fmla="*/ 66675 h 1700212"/>
                  <a:gd name="connsiteX55" fmla="*/ 1423987 w 4924424"/>
                  <a:gd name="connsiteY55" fmla="*/ 109537 h 1700212"/>
                  <a:gd name="connsiteX56" fmla="*/ 1514475 w 4924424"/>
                  <a:gd name="connsiteY56" fmla="*/ 100012 h 1700212"/>
                  <a:gd name="connsiteX57" fmla="*/ 1619250 w 4924424"/>
                  <a:gd name="connsiteY57" fmla="*/ 23812 h 1700212"/>
                  <a:gd name="connsiteX58" fmla="*/ 1743075 w 4924424"/>
                  <a:gd name="connsiteY58" fmla="*/ 14287 h 1700212"/>
                  <a:gd name="connsiteX59" fmla="*/ 1871662 w 4924424"/>
                  <a:gd name="connsiteY59" fmla="*/ 114300 h 1700212"/>
                  <a:gd name="connsiteX60" fmla="*/ 2038350 w 4924424"/>
                  <a:gd name="connsiteY60" fmla="*/ 114300 h 1700212"/>
                  <a:gd name="connsiteX61" fmla="*/ 2143125 w 4924424"/>
                  <a:gd name="connsiteY61" fmla="*/ 138112 h 1700212"/>
                  <a:gd name="connsiteX62" fmla="*/ 2314575 w 4924424"/>
                  <a:gd name="connsiteY62" fmla="*/ 95250 h 1700212"/>
                  <a:gd name="connsiteX63" fmla="*/ 2538412 w 4924424"/>
                  <a:gd name="connsiteY63" fmla="*/ 52387 h 1700212"/>
                  <a:gd name="connsiteX64" fmla="*/ 2686050 w 4924424"/>
                  <a:gd name="connsiteY64" fmla="*/ 109537 h 1700212"/>
                  <a:gd name="connsiteX65" fmla="*/ 2738437 w 4924424"/>
                  <a:gd name="connsiteY65" fmla="*/ 133350 h 1700212"/>
                  <a:gd name="connsiteX66" fmla="*/ 2881312 w 4924424"/>
                  <a:gd name="connsiteY66" fmla="*/ 61912 h 1700212"/>
                  <a:gd name="connsiteX67" fmla="*/ 3095625 w 4924424"/>
                  <a:gd name="connsiteY67" fmla="*/ 0 h 1700212"/>
                  <a:gd name="connsiteX68" fmla="*/ 3367087 w 4924424"/>
                  <a:gd name="connsiteY68" fmla="*/ 66675 h 1700212"/>
                  <a:gd name="connsiteX69" fmla="*/ 3590925 w 4924424"/>
                  <a:gd name="connsiteY69" fmla="*/ 95250 h 1700212"/>
                  <a:gd name="connsiteX70" fmla="*/ 3729037 w 4924424"/>
                  <a:gd name="connsiteY70" fmla="*/ 85725 h 1700212"/>
                  <a:gd name="connsiteX71" fmla="*/ 3848100 w 4924424"/>
                  <a:gd name="connsiteY71" fmla="*/ 42862 h 1700212"/>
                  <a:gd name="connsiteX72" fmla="*/ 3990975 w 4924424"/>
                  <a:gd name="connsiteY72" fmla="*/ 19050 h 1700212"/>
                  <a:gd name="connsiteX0" fmla="*/ 3990975 w 4924424"/>
                  <a:gd name="connsiteY0" fmla="*/ 19050 h 1700212"/>
                  <a:gd name="connsiteX1" fmla="*/ 4195762 w 4924424"/>
                  <a:gd name="connsiteY1" fmla="*/ 114300 h 1700212"/>
                  <a:gd name="connsiteX2" fmla="*/ 4310062 w 4924424"/>
                  <a:gd name="connsiteY2" fmla="*/ 261937 h 1700212"/>
                  <a:gd name="connsiteX3" fmla="*/ 4414837 w 4924424"/>
                  <a:gd name="connsiteY3" fmla="*/ 452437 h 1700212"/>
                  <a:gd name="connsiteX4" fmla="*/ 4524375 w 4924424"/>
                  <a:gd name="connsiteY4" fmla="*/ 600075 h 1700212"/>
                  <a:gd name="connsiteX5" fmla="*/ 4686300 w 4924424"/>
                  <a:gd name="connsiteY5" fmla="*/ 681038 h 1700212"/>
                  <a:gd name="connsiteX6" fmla="*/ 4843462 w 4924424"/>
                  <a:gd name="connsiteY6" fmla="*/ 823913 h 1700212"/>
                  <a:gd name="connsiteX7" fmla="*/ 4924424 w 4924424"/>
                  <a:gd name="connsiteY7" fmla="*/ 1047750 h 1700212"/>
                  <a:gd name="connsiteX8" fmla="*/ 4819650 w 4924424"/>
                  <a:gd name="connsiteY8" fmla="*/ 1304924 h 1700212"/>
                  <a:gd name="connsiteX9" fmla="*/ 4643437 w 4924424"/>
                  <a:gd name="connsiteY9" fmla="*/ 1423988 h 1700212"/>
                  <a:gd name="connsiteX10" fmla="*/ 4510087 w 4924424"/>
                  <a:gd name="connsiteY10" fmla="*/ 1423988 h 1700212"/>
                  <a:gd name="connsiteX11" fmla="*/ 4371975 w 4924424"/>
                  <a:gd name="connsiteY11" fmla="*/ 1385888 h 1700212"/>
                  <a:gd name="connsiteX12" fmla="*/ 4271962 w 4924424"/>
                  <a:gd name="connsiteY12" fmla="*/ 1371600 h 1700212"/>
                  <a:gd name="connsiteX13" fmla="*/ 4095749 w 4924424"/>
                  <a:gd name="connsiteY13" fmla="*/ 1419225 h 1700212"/>
                  <a:gd name="connsiteX14" fmla="*/ 3890962 w 4924424"/>
                  <a:gd name="connsiteY14" fmla="*/ 1443038 h 1700212"/>
                  <a:gd name="connsiteX15" fmla="*/ 3686175 w 4924424"/>
                  <a:gd name="connsiteY15" fmla="*/ 1385887 h 1700212"/>
                  <a:gd name="connsiteX16" fmla="*/ 3476625 w 4924424"/>
                  <a:gd name="connsiteY16" fmla="*/ 1366837 h 1700212"/>
                  <a:gd name="connsiteX17" fmla="*/ 3338512 w 4924424"/>
                  <a:gd name="connsiteY17" fmla="*/ 1357312 h 1700212"/>
                  <a:gd name="connsiteX18" fmla="*/ 3195637 w 4924424"/>
                  <a:gd name="connsiteY18" fmla="*/ 1385887 h 1700212"/>
                  <a:gd name="connsiteX19" fmla="*/ 3038475 w 4924424"/>
                  <a:gd name="connsiteY19" fmla="*/ 1462087 h 1700212"/>
                  <a:gd name="connsiteX20" fmla="*/ 2738437 w 4924424"/>
                  <a:gd name="connsiteY20" fmla="*/ 1657350 h 1700212"/>
                  <a:gd name="connsiteX21" fmla="*/ 2552700 w 4924424"/>
                  <a:gd name="connsiteY21" fmla="*/ 1700212 h 1700212"/>
                  <a:gd name="connsiteX22" fmla="*/ 2295525 w 4924424"/>
                  <a:gd name="connsiteY22" fmla="*/ 1628775 h 1700212"/>
                  <a:gd name="connsiteX23" fmla="*/ 2171700 w 4924424"/>
                  <a:gd name="connsiteY23" fmla="*/ 1624012 h 1700212"/>
                  <a:gd name="connsiteX24" fmla="*/ 2024062 w 4924424"/>
                  <a:gd name="connsiteY24" fmla="*/ 1652587 h 1700212"/>
                  <a:gd name="connsiteX25" fmla="*/ 1847850 w 4924424"/>
                  <a:gd name="connsiteY25" fmla="*/ 1633537 h 1700212"/>
                  <a:gd name="connsiteX26" fmla="*/ 1719262 w 4924424"/>
                  <a:gd name="connsiteY26" fmla="*/ 1576387 h 1700212"/>
                  <a:gd name="connsiteX27" fmla="*/ 1600200 w 4924424"/>
                  <a:gd name="connsiteY27" fmla="*/ 1585912 h 1700212"/>
                  <a:gd name="connsiteX28" fmla="*/ 1528762 w 4924424"/>
                  <a:gd name="connsiteY28" fmla="*/ 1514475 h 1700212"/>
                  <a:gd name="connsiteX29" fmla="*/ 1452562 w 4924424"/>
                  <a:gd name="connsiteY29" fmla="*/ 1352550 h 1700212"/>
                  <a:gd name="connsiteX30" fmla="*/ 1390650 w 4924424"/>
                  <a:gd name="connsiteY30" fmla="*/ 1328737 h 1700212"/>
                  <a:gd name="connsiteX31" fmla="*/ 1385887 w 4924424"/>
                  <a:gd name="connsiteY31" fmla="*/ 1423987 h 1700212"/>
                  <a:gd name="connsiteX32" fmla="*/ 1314449 w 4924424"/>
                  <a:gd name="connsiteY32" fmla="*/ 1552575 h 1700212"/>
                  <a:gd name="connsiteX33" fmla="*/ 1209675 w 4924424"/>
                  <a:gd name="connsiteY33" fmla="*/ 1633537 h 1700212"/>
                  <a:gd name="connsiteX34" fmla="*/ 1023937 w 4924424"/>
                  <a:gd name="connsiteY34" fmla="*/ 1685925 h 1700212"/>
                  <a:gd name="connsiteX35" fmla="*/ 876300 w 4924424"/>
                  <a:gd name="connsiteY35" fmla="*/ 1619250 h 1700212"/>
                  <a:gd name="connsiteX36" fmla="*/ 747712 w 4924424"/>
                  <a:gd name="connsiteY36" fmla="*/ 1585912 h 1700212"/>
                  <a:gd name="connsiteX37" fmla="*/ 609600 w 4924424"/>
                  <a:gd name="connsiteY37" fmla="*/ 1590675 h 1700212"/>
                  <a:gd name="connsiteX38" fmla="*/ 476250 w 4924424"/>
                  <a:gd name="connsiteY38" fmla="*/ 1590674 h 1700212"/>
                  <a:gd name="connsiteX39" fmla="*/ 390525 w 4924424"/>
                  <a:gd name="connsiteY39" fmla="*/ 1571625 h 1700212"/>
                  <a:gd name="connsiteX40" fmla="*/ 247650 w 4924424"/>
                  <a:gd name="connsiteY40" fmla="*/ 1576387 h 1700212"/>
                  <a:gd name="connsiteX41" fmla="*/ 123825 w 4924424"/>
                  <a:gd name="connsiteY41" fmla="*/ 1481137 h 1700212"/>
                  <a:gd name="connsiteX42" fmla="*/ 42862 w 4924424"/>
                  <a:gd name="connsiteY42" fmla="*/ 1300162 h 1700212"/>
                  <a:gd name="connsiteX43" fmla="*/ 14287 w 4924424"/>
                  <a:gd name="connsiteY43" fmla="*/ 1133475 h 1700212"/>
                  <a:gd name="connsiteX44" fmla="*/ 0 w 4924424"/>
                  <a:gd name="connsiteY44" fmla="*/ 1023937 h 1700212"/>
                  <a:gd name="connsiteX45" fmla="*/ 14287 w 4924424"/>
                  <a:gd name="connsiteY45" fmla="*/ 881062 h 1700212"/>
                  <a:gd name="connsiteX46" fmla="*/ 90487 w 4924424"/>
                  <a:gd name="connsiteY46" fmla="*/ 709612 h 1700212"/>
                  <a:gd name="connsiteX47" fmla="*/ 209550 w 4924424"/>
                  <a:gd name="connsiteY47" fmla="*/ 581025 h 1700212"/>
                  <a:gd name="connsiteX48" fmla="*/ 395287 w 4924424"/>
                  <a:gd name="connsiteY48" fmla="*/ 471487 h 1700212"/>
                  <a:gd name="connsiteX49" fmla="*/ 523875 w 4924424"/>
                  <a:gd name="connsiteY49" fmla="*/ 390525 h 1700212"/>
                  <a:gd name="connsiteX50" fmla="*/ 609600 w 4924424"/>
                  <a:gd name="connsiteY50" fmla="*/ 300037 h 1700212"/>
                  <a:gd name="connsiteX51" fmla="*/ 733425 w 4924424"/>
                  <a:gd name="connsiteY51" fmla="*/ 238125 h 1700212"/>
                  <a:gd name="connsiteX52" fmla="*/ 928687 w 4924424"/>
                  <a:gd name="connsiteY52" fmla="*/ 200025 h 1700212"/>
                  <a:gd name="connsiteX53" fmla="*/ 1085850 w 4924424"/>
                  <a:gd name="connsiteY53" fmla="*/ 95250 h 1700212"/>
                  <a:gd name="connsiteX54" fmla="*/ 1271587 w 4924424"/>
                  <a:gd name="connsiteY54" fmla="*/ 66675 h 1700212"/>
                  <a:gd name="connsiteX55" fmla="*/ 1423987 w 4924424"/>
                  <a:gd name="connsiteY55" fmla="*/ 109537 h 1700212"/>
                  <a:gd name="connsiteX56" fmla="*/ 1514475 w 4924424"/>
                  <a:gd name="connsiteY56" fmla="*/ 100012 h 1700212"/>
                  <a:gd name="connsiteX57" fmla="*/ 1619250 w 4924424"/>
                  <a:gd name="connsiteY57" fmla="*/ 23812 h 1700212"/>
                  <a:gd name="connsiteX58" fmla="*/ 1743075 w 4924424"/>
                  <a:gd name="connsiteY58" fmla="*/ 14287 h 1700212"/>
                  <a:gd name="connsiteX59" fmla="*/ 1871662 w 4924424"/>
                  <a:gd name="connsiteY59" fmla="*/ 114300 h 1700212"/>
                  <a:gd name="connsiteX60" fmla="*/ 2038350 w 4924424"/>
                  <a:gd name="connsiteY60" fmla="*/ 114300 h 1700212"/>
                  <a:gd name="connsiteX61" fmla="*/ 2143125 w 4924424"/>
                  <a:gd name="connsiteY61" fmla="*/ 138112 h 1700212"/>
                  <a:gd name="connsiteX62" fmla="*/ 2314575 w 4924424"/>
                  <a:gd name="connsiteY62" fmla="*/ 95250 h 1700212"/>
                  <a:gd name="connsiteX63" fmla="*/ 2538412 w 4924424"/>
                  <a:gd name="connsiteY63" fmla="*/ 52387 h 1700212"/>
                  <a:gd name="connsiteX64" fmla="*/ 2686050 w 4924424"/>
                  <a:gd name="connsiteY64" fmla="*/ 109537 h 1700212"/>
                  <a:gd name="connsiteX65" fmla="*/ 2738437 w 4924424"/>
                  <a:gd name="connsiteY65" fmla="*/ 133350 h 1700212"/>
                  <a:gd name="connsiteX66" fmla="*/ 2881312 w 4924424"/>
                  <a:gd name="connsiteY66" fmla="*/ 61912 h 1700212"/>
                  <a:gd name="connsiteX67" fmla="*/ 3095625 w 4924424"/>
                  <a:gd name="connsiteY67" fmla="*/ 0 h 1700212"/>
                  <a:gd name="connsiteX68" fmla="*/ 3367087 w 4924424"/>
                  <a:gd name="connsiteY68" fmla="*/ 66675 h 1700212"/>
                  <a:gd name="connsiteX69" fmla="*/ 3590925 w 4924424"/>
                  <a:gd name="connsiteY69" fmla="*/ 95250 h 1700212"/>
                  <a:gd name="connsiteX70" fmla="*/ 3729037 w 4924424"/>
                  <a:gd name="connsiteY70" fmla="*/ 85725 h 1700212"/>
                  <a:gd name="connsiteX71" fmla="*/ 3848100 w 4924424"/>
                  <a:gd name="connsiteY71" fmla="*/ 42862 h 1700212"/>
                  <a:gd name="connsiteX72" fmla="*/ 3990975 w 4924424"/>
                  <a:gd name="connsiteY72" fmla="*/ 19050 h 1700212"/>
                  <a:gd name="connsiteX0" fmla="*/ 3990975 w 4924424"/>
                  <a:gd name="connsiteY0" fmla="*/ 19050 h 1700212"/>
                  <a:gd name="connsiteX1" fmla="*/ 4195762 w 4924424"/>
                  <a:gd name="connsiteY1" fmla="*/ 114300 h 1700212"/>
                  <a:gd name="connsiteX2" fmla="*/ 4310062 w 4924424"/>
                  <a:gd name="connsiteY2" fmla="*/ 261937 h 1700212"/>
                  <a:gd name="connsiteX3" fmla="*/ 4414837 w 4924424"/>
                  <a:gd name="connsiteY3" fmla="*/ 452437 h 1700212"/>
                  <a:gd name="connsiteX4" fmla="*/ 4524375 w 4924424"/>
                  <a:gd name="connsiteY4" fmla="*/ 600075 h 1700212"/>
                  <a:gd name="connsiteX5" fmla="*/ 4686300 w 4924424"/>
                  <a:gd name="connsiteY5" fmla="*/ 681038 h 1700212"/>
                  <a:gd name="connsiteX6" fmla="*/ 4843462 w 4924424"/>
                  <a:gd name="connsiteY6" fmla="*/ 823913 h 1700212"/>
                  <a:gd name="connsiteX7" fmla="*/ 4924424 w 4924424"/>
                  <a:gd name="connsiteY7" fmla="*/ 1047750 h 1700212"/>
                  <a:gd name="connsiteX8" fmla="*/ 4819650 w 4924424"/>
                  <a:gd name="connsiteY8" fmla="*/ 1304924 h 1700212"/>
                  <a:gd name="connsiteX9" fmla="*/ 4643437 w 4924424"/>
                  <a:gd name="connsiteY9" fmla="*/ 1423988 h 1700212"/>
                  <a:gd name="connsiteX10" fmla="*/ 4510087 w 4924424"/>
                  <a:gd name="connsiteY10" fmla="*/ 1423988 h 1700212"/>
                  <a:gd name="connsiteX11" fmla="*/ 4371975 w 4924424"/>
                  <a:gd name="connsiteY11" fmla="*/ 1385888 h 1700212"/>
                  <a:gd name="connsiteX12" fmla="*/ 4271962 w 4924424"/>
                  <a:gd name="connsiteY12" fmla="*/ 1371600 h 1700212"/>
                  <a:gd name="connsiteX13" fmla="*/ 4095749 w 4924424"/>
                  <a:gd name="connsiteY13" fmla="*/ 1419225 h 1700212"/>
                  <a:gd name="connsiteX14" fmla="*/ 3890962 w 4924424"/>
                  <a:gd name="connsiteY14" fmla="*/ 1443038 h 1700212"/>
                  <a:gd name="connsiteX15" fmla="*/ 3686175 w 4924424"/>
                  <a:gd name="connsiteY15" fmla="*/ 1385887 h 1700212"/>
                  <a:gd name="connsiteX16" fmla="*/ 3476625 w 4924424"/>
                  <a:gd name="connsiteY16" fmla="*/ 1366837 h 1700212"/>
                  <a:gd name="connsiteX17" fmla="*/ 3338512 w 4924424"/>
                  <a:gd name="connsiteY17" fmla="*/ 1357312 h 1700212"/>
                  <a:gd name="connsiteX18" fmla="*/ 3195637 w 4924424"/>
                  <a:gd name="connsiteY18" fmla="*/ 1385887 h 1700212"/>
                  <a:gd name="connsiteX19" fmla="*/ 3038475 w 4924424"/>
                  <a:gd name="connsiteY19" fmla="*/ 1462087 h 1700212"/>
                  <a:gd name="connsiteX20" fmla="*/ 2738437 w 4924424"/>
                  <a:gd name="connsiteY20" fmla="*/ 1657350 h 1700212"/>
                  <a:gd name="connsiteX21" fmla="*/ 2552700 w 4924424"/>
                  <a:gd name="connsiteY21" fmla="*/ 1700212 h 1700212"/>
                  <a:gd name="connsiteX22" fmla="*/ 2295525 w 4924424"/>
                  <a:gd name="connsiteY22" fmla="*/ 1628775 h 1700212"/>
                  <a:gd name="connsiteX23" fmla="*/ 2171700 w 4924424"/>
                  <a:gd name="connsiteY23" fmla="*/ 1624012 h 1700212"/>
                  <a:gd name="connsiteX24" fmla="*/ 2024062 w 4924424"/>
                  <a:gd name="connsiteY24" fmla="*/ 1652587 h 1700212"/>
                  <a:gd name="connsiteX25" fmla="*/ 1847850 w 4924424"/>
                  <a:gd name="connsiteY25" fmla="*/ 1633537 h 1700212"/>
                  <a:gd name="connsiteX26" fmla="*/ 1719262 w 4924424"/>
                  <a:gd name="connsiteY26" fmla="*/ 1576387 h 1700212"/>
                  <a:gd name="connsiteX27" fmla="*/ 1600200 w 4924424"/>
                  <a:gd name="connsiteY27" fmla="*/ 1585912 h 1700212"/>
                  <a:gd name="connsiteX28" fmla="*/ 1538287 w 4924424"/>
                  <a:gd name="connsiteY28" fmla="*/ 1466850 h 1700212"/>
                  <a:gd name="connsiteX29" fmla="*/ 1452562 w 4924424"/>
                  <a:gd name="connsiteY29" fmla="*/ 1352550 h 1700212"/>
                  <a:gd name="connsiteX30" fmla="*/ 1390650 w 4924424"/>
                  <a:gd name="connsiteY30" fmla="*/ 1328737 h 1700212"/>
                  <a:gd name="connsiteX31" fmla="*/ 1385887 w 4924424"/>
                  <a:gd name="connsiteY31" fmla="*/ 1423987 h 1700212"/>
                  <a:gd name="connsiteX32" fmla="*/ 1314449 w 4924424"/>
                  <a:gd name="connsiteY32" fmla="*/ 1552575 h 1700212"/>
                  <a:gd name="connsiteX33" fmla="*/ 1209675 w 4924424"/>
                  <a:gd name="connsiteY33" fmla="*/ 1633537 h 1700212"/>
                  <a:gd name="connsiteX34" fmla="*/ 1023937 w 4924424"/>
                  <a:gd name="connsiteY34" fmla="*/ 1685925 h 1700212"/>
                  <a:gd name="connsiteX35" fmla="*/ 876300 w 4924424"/>
                  <a:gd name="connsiteY35" fmla="*/ 1619250 h 1700212"/>
                  <a:gd name="connsiteX36" fmla="*/ 747712 w 4924424"/>
                  <a:gd name="connsiteY36" fmla="*/ 1585912 h 1700212"/>
                  <a:gd name="connsiteX37" fmla="*/ 609600 w 4924424"/>
                  <a:gd name="connsiteY37" fmla="*/ 1590675 h 1700212"/>
                  <a:gd name="connsiteX38" fmla="*/ 476250 w 4924424"/>
                  <a:gd name="connsiteY38" fmla="*/ 1590674 h 1700212"/>
                  <a:gd name="connsiteX39" fmla="*/ 390525 w 4924424"/>
                  <a:gd name="connsiteY39" fmla="*/ 1571625 h 1700212"/>
                  <a:gd name="connsiteX40" fmla="*/ 247650 w 4924424"/>
                  <a:gd name="connsiteY40" fmla="*/ 1576387 h 1700212"/>
                  <a:gd name="connsiteX41" fmla="*/ 123825 w 4924424"/>
                  <a:gd name="connsiteY41" fmla="*/ 1481137 h 1700212"/>
                  <a:gd name="connsiteX42" fmla="*/ 42862 w 4924424"/>
                  <a:gd name="connsiteY42" fmla="*/ 1300162 h 1700212"/>
                  <a:gd name="connsiteX43" fmla="*/ 14287 w 4924424"/>
                  <a:gd name="connsiteY43" fmla="*/ 1133475 h 1700212"/>
                  <a:gd name="connsiteX44" fmla="*/ 0 w 4924424"/>
                  <a:gd name="connsiteY44" fmla="*/ 1023937 h 1700212"/>
                  <a:gd name="connsiteX45" fmla="*/ 14287 w 4924424"/>
                  <a:gd name="connsiteY45" fmla="*/ 881062 h 1700212"/>
                  <a:gd name="connsiteX46" fmla="*/ 90487 w 4924424"/>
                  <a:gd name="connsiteY46" fmla="*/ 709612 h 1700212"/>
                  <a:gd name="connsiteX47" fmla="*/ 209550 w 4924424"/>
                  <a:gd name="connsiteY47" fmla="*/ 581025 h 1700212"/>
                  <a:gd name="connsiteX48" fmla="*/ 395287 w 4924424"/>
                  <a:gd name="connsiteY48" fmla="*/ 471487 h 1700212"/>
                  <a:gd name="connsiteX49" fmla="*/ 523875 w 4924424"/>
                  <a:gd name="connsiteY49" fmla="*/ 390525 h 1700212"/>
                  <a:gd name="connsiteX50" fmla="*/ 609600 w 4924424"/>
                  <a:gd name="connsiteY50" fmla="*/ 300037 h 1700212"/>
                  <a:gd name="connsiteX51" fmla="*/ 733425 w 4924424"/>
                  <a:gd name="connsiteY51" fmla="*/ 238125 h 1700212"/>
                  <a:gd name="connsiteX52" fmla="*/ 928687 w 4924424"/>
                  <a:gd name="connsiteY52" fmla="*/ 200025 h 1700212"/>
                  <a:gd name="connsiteX53" fmla="*/ 1085850 w 4924424"/>
                  <a:gd name="connsiteY53" fmla="*/ 95250 h 1700212"/>
                  <a:gd name="connsiteX54" fmla="*/ 1271587 w 4924424"/>
                  <a:gd name="connsiteY54" fmla="*/ 66675 h 1700212"/>
                  <a:gd name="connsiteX55" fmla="*/ 1423987 w 4924424"/>
                  <a:gd name="connsiteY55" fmla="*/ 109537 h 1700212"/>
                  <a:gd name="connsiteX56" fmla="*/ 1514475 w 4924424"/>
                  <a:gd name="connsiteY56" fmla="*/ 100012 h 1700212"/>
                  <a:gd name="connsiteX57" fmla="*/ 1619250 w 4924424"/>
                  <a:gd name="connsiteY57" fmla="*/ 23812 h 1700212"/>
                  <a:gd name="connsiteX58" fmla="*/ 1743075 w 4924424"/>
                  <a:gd name="connsiteY58" fmla="*/ 14287 h 1700212"/>
                  <a:gd name="connsiteX59" fmla="*/ 1871662 w 4924424"/>
                  <a:gd name="connsiteY59" fmla="*/ 114300 h 1700212"/>
                  <a:gd name="connsiteX60" fmla="*/ 2038350 w 4924424"/>
                  <a:gd name="connsiteY60" fmla="*/ 114300 h 1700212"/>
                  <a:gd name="connsiteX61" fmla="*/ 2143125 w 4924424"/>
                  <a:gd name="connsiteY61" fmla="*/ 138112 h 1700212"/>
                  <a:gd name="connsiteX62" fmla="*/ 2314575 w 4924424"/>
                  <a:gd name="connsiteY62" fmla="*/ 95250 h 1700212"/>
                  <a:gd name="connsiteX63" fmla="*/ 2538412 w 4924424"/>
                  <a:gd name="connsiteY63" fmla="*/ 52387 h 1700212"/>
                  <a:gd name="connsiteX64" fmla="*/ 2686050 w 4924424"/>
                  <a:gd name="connsiteY64" fmla="*/ 109537 h 1700212"/>
                  <a:gd name="connsiteX65" fmla="*/ 2738437 w 4924424"/>
                  <a:gd name="connsiteY65" fmla="*/ 133350 h 1700212"/>
                  <a:gd name="connsiteX66" fmla="*/ 2881312 w 4924424"/>
                  <a:gd name="connsiteY66" fmla="*/ 61912 h 1700212"/>
                  <a:gd name="connsiteX67" fmla="*/ 3095625 w 4924424"/>
                  <a:gd name="connsiteY67" fmla="*/ 0 h 1700212"/>
                  <a:gd name="connsiteX68" fmla="*/ 3367087 w 4924424"/>
                  <a:gd name="connsiteY68" fmla="*/ 66675 h 1700212"/>
                  <a:gd name="connsiteX69" fmla="*/ 3590925 w 4924424"/>
                  <a:gd name="connsiteY69" fmla="*/ 95250 h 1700212"/>
                  <a:gd name="connsiteX70" fmla="*/ 3729037 w 4924424"/>
                  <a:gd name="connsiteY70" fmla="*/ 85725 h 1700212"/>
                  <a:gd name="connsiteX71" fmla="*/ 3848100 w 4924424"/>
                  <a:gd name="connsiteY71" fmla="*/ 42862 h 1700212"/>
                  <a:gd name="connsiteX72" fmla="*/ 3990975 w 4924424"/>
                  <a:gd name="connsiteY72" fmla="*/ 19050 h 1700212"/>
                  <a:gd name="connsiteX0" fmla="*/ 3990975 w 4924424"/>
                  <a:gd name="connsiteY0" fmla="*/ 19050 h 1700212"/>
                  <a:gd name="connsiteX1" fmla="*/ 4195762 w 4924424"/>
                  <a:gd name="connsiteY1" fmla="*/ 114300 h 1700212"/>
                  <a:gd name="connsiteX2" fmla="*/ 4310062 w 4924424"/>
                  <a:gd name="connsiteY2" fmla="*/ 261937 h 1700212"/>
                  <a:gd name="connsiteX3" fmla="*/ 4414837 w 4924424"/>
                  <a:gd name="connsiteY3" fmla="*/ 452437 h 1700212"/>
                  <a:gd name="connsiteX4" fmla="*/ 4524375 w 4924424"/>
                  <a:gd name="connsiteY4" fmla="*/ 600075 h 1700212"/>
                  <a:gd name="connsiteX5" fmla="*/ 4686300 w 4924424"/>
                  <a:gd name="connsiteY5" fmla="*/ 681038 h 1700212"/>
                  <a:gd name="connsiteX6" fmla="*/ 4843462 w 4924424"/>
                  <a:gd name="connsiteY6" fmla="*/ 823913 h 1700212"/>
                  <a:gd name="connsiteX7" fmla="*/ 4924424 w 4924424"/>
                  <a:gd name="connsiteY7" fmla="*/ 1047750 h 1700212"/>
                  <a:gd name="connsiteX8" fmla="*/ 4819650 w 4924424"/>
                  <a:gd name="connsiteY8" fmla="*/ 1304924 h 1700212"/>
                  <a:gd name="connsiteX9" fmla="*/ 4643437 w 4924424"/>
                  <a:gd name="connsiteY9" fmla="*/ 1423988 h 1700212"/>
                  <a:gd name="connsiteX10" fmla="*/ 4510087 w 4924424"/>
                  <a:gd name="connsiteY10" fmla="*/ 1423988 h 1700212"/>
                  <a:gd name="connsiteX11" fmla="*/ 4371975 w 4924424"/>
                  <a:gd name="connsiteY11" fmla="*/ 1385888 h 1700212"/>
                  <a:gd name="connsiteX12" fmla="*/ 4271962 w 4924424"/>
                  <a:gd name="connsiteY12" fmla="*/ 1371600 h 1700212"/>
                  <a:gd name="connsiteX13" fmla="*/ 4095749 w 4924424"/>
                  <a:gd name="connsiteY13" fmla="*/ 1419225 h 1700212"/>
                  <a:gd name="connsiteX14" fmla="*/ 3890962 w 4924424"/>
                  <a:gd name="connsiteY14" fmla="*/ 1443038 h 1700212"/>
                  <a:gd name="connsiteX15" fmla="*/ 3686175 w 4924424"/>
                  <a:gd name="connsiteY15" fmla="*/ 1385887 h 1700212"/>
                  <a:gd name="connsiteX16" fmla="*/ 3476625 w 4924424"/>
                  <a:gd name="connsiteY16" fmla="*/ 1366837 h 1700212"/>
                  <a:gd name="connsiteX17" fmla="*/ 3338512 w 4924424"/>
                  <a:gd name="connsiteY17" fmla="*/ 1357312 h 1700212"/>
                  <a:gd name="connsiteX18" fmla="*/ 3195637 w 4924424"/>
                  <a:gd name="connsiteY18" fmla="*/ 1385887 h 1700212"/>
                  <a:gd name="connsiteX19" fmla="*/ 3038475 w 4924424"/>
                  <a:gd name="connsiteY19" fmla="*/ 1462087 h 1700212"/>
                  <a:gd name="connsiteX20" fmla="*/ 2738437 w 4924424"/>
                  <a:gd name="connsiteY20" fmla="*/ 1657350 h 1700212"/>
                  <a:gd name="connsiteX21" fmla="*/ 2552700 w 4924424"/>
                  <a:gd name="connsiteY21" fmla="*/ 1700212 h 1700212"/>
                  <a:gd name="connsiteX22" fmla="*/ 2295525 w 4924424"/>
                  <a:gd name="connsiteY22" fmla="*/ 1628775 h 1700212"/>
                  <a:gd name="connsiteX23" fmla="*/ 2171700 w 4924424"/>
                  <a:gd name="connsiteY23" fmla="*/ 1624012 h 1700212"/>
                  <a:gd name="connsiteX24" fmla="*/ 2024062 w 4924424"/>
                  <a:gd name="connsiteY24" fmla="*/ 1652587 h 1700212"/>
                  <a:gd name="connsiteX25" fmla="*/ 1847850 w 4924424"/>
                  <a:gd name="connsiteY25" fmla="*/ 1633537 h 1700212"/>
                  <a:gd name="connsiteX26" fmla="*/ 1709737 w 4924424"/>
                  <a:gd name="connsiteY26" fmla="*/ 1628775 h 1700212"/>
                  <a:gd name="connsiteX27" fmla="*/ 1600200 w 4924424"/>
                  <a:gd name="connsiteY27" fmla="*/ 1585912 h 1700212"/>
                  <a:gd name="connsiteX28" fmla="*/ 1538287 w 4924424"/>
                  <a:gd name="connsiteY28" fmla="*/ 1466850 h 1700212"/>
                  <a:gd name="connsiteX29" fmla="*/ 1452562 w 4924424"/>
                  <a:gd name="connsiteY29" fmla="*/ 1352550 h 1700212"/>
                  <a:gd name="connsiteX30" fmla="*/ 1390650 w 4924424"/>
                  <a:gd name="connsiteY30" fmla="*/ 1328737 h 1700212"/>
                  <a:gd name="connsiteX31" fmla="*/ 1385887 w 4924424"/>
                  <a:gd name="connsiteY31" fmla="*/ 1423987 h 1700212"/>
                  <a:gd name="connsiteX32" fmla="*/ 1314449 w 4924424"/>
                  <a:gd name="connsiteY32" fmla="*/ 1552575 h 1700212"/>
                  <a:gd name="connsiteX33" fmla="*/ 1209675 w 4924424"/>
                  <a:gd name="connsiteY33" fmla="*/ 1633537 h 1700212"/>
                  <a:gd name="connsiteX34" fmla="*/ 1023937 w 4924424"/>
                  <a:gd name="connsiteY34" fmla="*/ 1685925 h 1700212"/>
                  <a:gd name="connsiteX35" fmla="*/ 876300 w 4924424"/>
                  <a:gd name="connsiteY35" fmla="*/ 1619250 h 1700212"/>
                  <a:gd name="connsiteX36" fmla="*/ 747712 w 4924424"/>
                  <a:gd name="connsiteY36" fmla="*/ 1585912 h 1700212"/>
                  <a:gd name="connsiteX37" fmla="*/ 609600 w 4924424"/>
                  <a:gd name="connsiteY37" fmla="*/ 1590675 h 1700212"/>
                  <a:gd name="connsiteX38" fmla="*/ 476250 w 4924424"/>
                  <a:gd name="connsiteY38" fmla="*/ 1590674 h 1700212"/>
                  <a:gd name="connsiteX39" fmla="*/ 390525 w 4924424"/>
                  <a:gd name="connsiteY39" fmla="*/ 1571625 h 1700212"/>
                  <a:gd name="connsiteX40" fmla="*/ 247650 w 4924424"/>
                  <a:gd name="connsiteY40" fmla="*/ 1576387 h 1700212"/>
                  <a:gd name="connsiteX41" fmla="*/ 123825 w 4924424"/>
                  <a:gd name="connsiteY41" fmla="*/ 1481137 h 1700212"/>
                  <a:gd name="connsiteX42" fmla="*/ 42862 w 4924424"/>
                  <a:gd name="connsiteY42" fmla="*/ 1300162 h 1700212"/>
                  <a:gd name="connsiteX43" fmla="*/ 14287 w 4924424"/>
                  <a:gd name="connsiteY43" fmla="*/ 1133475 h 1700212"/>
                  <a:gd name="connsiteX44" fmla="*/ 0 w 4924424"/>
                  <a:gd name="connsiteY44" fmla="*/ 1023937 h 1700212"/>
                  <a:gd name="connsiteX45" fmla="*/ 14287 w 4924424"/>
                  <a:gd name="connsiteY45" fmla="*/ 881062 h 1700212"/>
                  <a:gd name="connsiteX46" fmla="*/ 90487 w 4924424"/>
                  <a:gd name="connsiteY46" fmla="*/ 709612 h 1700212"/>
                  <a:gd name="connsiteX47" fmla="*/ 209550 w 4924424"/>
                  <a:gd name="connsiteY47" fmla="*/ 581025 h 1700212"/>
                  <a:gd name="connsiteX48" fmla="*/ 395287 w 4924424"/>
                  <a:gd name="connsiteY48" fmla="*/ 471487 h 1700212"/>
                  <a:gd name="connsiteX49" fmla="*/ 523875 w 4924424"/>
                  <a:gd name="connsiteY49" fmla="*/ 390525 h 1700212"/>
                  <a:gd name="connsiteX50" fmla="*/ 609600 w 4924424"/>
                  <a:gd name="connsiteY50" fmla="*/ 300037 h 1700212"/>
                  <a:gd name="connsiteX51" fmla="*/ 733425 w 4924424"/>
                  <a:gd name="connsiteY51" fmla="*/ 238125 h 1700212"/>
                  <a:gd name="connsiteX52" fmla="*/ 928687 w 4924424"/>
                  <a:gd name="connsiteY52" fmla="*/ 200025 h 1700212"/>
                  <a:gd name="connsiteX53" fmla="*/ 1085850 w 4924424"/>
                  <a:gd name="connsiteY53" fmla="*/ 95250 h 1700212"/>
                  <a:gd name="connsiteX54" fmla="*/ 1271587 w 4924424"/>
                  <a:gd name="connsiteY54" fmla="*/ 66675 h 1700212"/>
                  <a:gd name="connsiteX55" fmla="*/ 1423987 w 4924424"/>
                  <a:gd name="connsiteY55" fmla="*/ 109537 h 1700212"/>
                  <a:gd name="connsiteX56" fmla="*/ 1514475 w 4924424"/>
                  <a:gd name="connsiteY56" fmla="*/ 100012 h 1700212"/>
                  <a:gd name="connsiteX57" fmla="*/ 1619250 w 4924424"/>
                  <a:gd name="connsiteY57" fmla="*/ 23812 h 1700212"/>
                  <a:gd name="connsiteX58" fmla="*/ 1743075 w 4924424"/>
                  <a:gd name="connsiteY58" fmla="*/ 14287 h 1700212"/>
                  <a:gd name="connsiteX59" fmla="*/ 1871662 w 4924424"/>
                  <a:gd name="connsiteY59" fmla="*/ 114300 h 1700212"/>
                  <a:gd name="connsiteX60" fmla="*/ 2038350 w 4924424"/>
                  <a:gd name="connsiteY60" fmla="*/ 114300 h 1700212"/>
                  <a:gd name="connsiteX61" fmla="*/ 2143125 w 4924424"/>
                  <a:gd name="connsiteY61" fmla="*/ 138112 h 1700212"/>
                  <a:gd name="connsiteX62" fmla="*/ 2314575 w 4924424"/>
                  <a:gd name="connsiteY62" fmla="*/ 95250 h 1700212"/>
                  <a:gd name="connsiteX63" fmla="*/ 2538412 w 4924424"/>
                  <a:gd name="connsiteY63" fmla="*/ 52387 h 1700212"/>
                  <a:gd name="connsiteX64" fmla="*/ 2686050 w 4924424"/>
                  <a:gd name="connsiteY64" fmla="*/ 109537 h 1700212"/>
                  <a:gd name="connsiteX65" fmla="*/ 2738437 w 4924424"/>
                  <a:gd name="connsiteY65" fmla="*/ 133350 h 1700212"/>
                  <a:gd name="connsiteX66" fmla="*/ 2881312 w 4924424"/>
                  <a:gd name="connsiteY66" fmla="*/ 61912 h 1700212"/>
                  <a:gd name="connsiteX67" fmla="*/ 3095625 w 4924424"/>
                  <a:gd name="connsiteY67" fmla="*/ 0 h 1700212"/>
                  <a:gd name="connsiteX68" fmla="*/ 3367087 w 4924424"/>
                  <a:gd name="connsiteY68" fmla="*/ 66675 h 1700212"/>
                  <a:gd name="connsiteX69" fmla="*/ 3590925 w 4924424"/>
                  <a:gd name="connsiteY69" fmla="*/ 95250 h 1700212"/>
                  <a:gd name="connsiteX70" fmla="*/ 3729037 w 4924424"/>
                  <a:gd name="connsiteY70" fmla="*/ 85725 h 1700212"/>
                  <a:gd name="connsiteX71" fmla="*/ 3848100 w 4924424"/>
                  <a:gd name="connsiteY71" fmla="*/ 42862 h 1700212"/>
                  <a:gd name="connsiteX72" fmla="*/ 3990975 w 4924424"/>
                  <a:gd name="connsiteY72" fmla="*/ 19050 h 1700212"/>
                  <a:gd name="connsiteX0" fmla="*/ 3990975 w 4924424"/>
                  <a:gd name="connsiteY0" fmla="*/ 19050 h 1700212"/>
                  <a:gd name="connsiteX1" fmla="*/ 4195762 w 4924424"/>
                  <a:gd name="connsiteY1" fmla="*/ 114300 h 1700212"/>
                  <a:gd name="connsiteX2" fmla="*/ 4310062 w 4924424"/>
                  <a:gd name="connsiteY2" fmla="*/ 261937 h 1700212"/>
                  <a:gd name="connsiteX3" fmla="*/ 4414837 w 4924424"/>
                  <a:gd name="connsiteY3" fmla="*/ 452437 h 1700212"/>
                  <a:gd name="connsiteX4" fmla="*/ 4524375 w 4924424"/>
                  <a:gd name="connsiteY4" fmla="*/ 600075 h 1700212"/>
                  <a:gd name="connsiteX5" fmla="*/ 4686300 w 4924424"/>
                  <a:gd name="connsiteY5" fmla="*/ 681038 h 1700212"/>
                  <a:gd name="connsiteX6" fmla="*/ 4843462 w 4924424"/>
                  <a:gd name="connsiteY6" fmla="*/ 823913 h 1700212"/>
                  <a:gd name="connsiteX7" fmla="*/ 4924424 w 4924424"/>
                  <a:gd name="connsiteY7" fmla="*/ 1047750 h 1700212"/>
                  <a:gd name="connsiteX8" fmla="*/ 4819650 w 4924424"/>
                  <a:gd name="connsiteY8" fmla="*/ 1304924 h 1700212"/>
                  <a:gd name="connsiteX9" fmla="*/ 4643437 w 4924424"/>
                  <a:gd name="connsiteY9" fmla="*/ 1423988 h 1700212"/>
                  <a:gd name="connsiteX10" fmla="*/ 4510087 w 4924424"/>
                  <a:gd name="connsiteY10" fmla="*/ 1423988 h 1700212"/>
                  <a:gd name="connsiteX11" fmla="*/ 4371975 w 4924424"/>
                  <a:gd name="connsiteY11" fmla="*/ 1385888 h 1700212"/>
                  <a:gd name="connsiteX12" fmla="*/ 4271962 w 4924424"/>
                  <a:gd name="connsiteY12" fmla="*/ 1371600 h 1700212"/>
                  <a:gd name="connsiteX13" fmla="*/ 4095749 w 4924424"/>
                  <a:gd name="connsiteY13" fmla="*/ 1419225 h 1700212"/>
                  <a:gd name="connsiteX14" fmla="*/ 3890962 w 4924424"/>
                  <a:gd name="connsiteY14" fmla="*/ 1443038 h 1700212"/>
                  <a:gd name="connsiteX15" fmla="*/ 3686175 w 4924424"/>
                  <a:gd name="connsiteY15" fmla="*/ 1385887 h 1700212"/>
                  <a:gd name="connsiteX16" fmla="*/ 3476625 w 4924424"/>
                  <a:gd name="connsiteY16" fmla="*/ 1366837 h 1700212"/>
                  <a:gd name="connsiteX17" fmla="*/ 3338512 w 4924424"/>
                  <a:gd name="connsiteY17" fmla="*/ 1357312 h 1700212"/>
                  <a:gd name="connsiteX18" fmla="*/ 3195637 w 4924424"/>
                  <a:gd name="connsiteY18" fmla="*/ 1385887 h 1700212"/>
                  <a:gd name="connsiteX19" fmla="*/ 3038475 w 4924424"/>
                  <a:gd name="connsiteY19" fmla="*/ 1462087 h 1700212"/>
                  <a:gd name="connsiteX20" fmla="*/ 2738437 w 4924424"/>
                  <a:gd name="connsiteY20" fmla="*/ 1657350 h 1700212"/>
                  <a:gd name="connsiteX21" fmla="*/ 2552700 w 4924424"/>
                  <a:gd name="connsiteY21" fmla="*/ 1700212 h 1700212"/>
                  <a:gd name="connsiteX22" fmla="*/ 2295525 w 4924424"/>
                  <a:gd name="connsiteY22" fmla="*/ 1628775 h 1700212"/>
                  <a:gd name="connsiteX23" fmla="*/ 2171700 w 4924424"/>
                  <a:gd name="connsiteY23" fmla="*/ 1624012 h 1700212"/>
                  <a:gd name="connsiteX24" fmla="*/ 1990724 w 4924424"/>
                  <a:gd name="connsiteY24" fmla="*/ 1681162 h 1700212"/>
                  <a:gd name="connsiteX25" fmla="*/ 1847850 w 4924424"/>
                  <a:gd name="connsiteY25" fmla="*/ 1633537 h 1700212"/>
                  <a:gd name="connsiteX26" fmla="*/ 1709737 w 4924424"/>
                  <a:gd name="connsiteY26" fmla="*/ 1628775 h 1700212"/>
                  <a:gd name="connsiteX27" fmla="*/ 1600200 w 4924424"/>
                  <a:gd name="connsiteY27" fmla="*/ 1585912 h 1700212"/>
                  <a:gd name="connsiteX28" fmla="*/ 1538287 w 4924424"/>
                  <a:gd name="connsiteY28" fmla="*/ 1466850 h 1700212"/>
                  <a:gd name="connsiteX29" fmla="*/ 1452562 w 4924424"/>
                  <a:gd name="connsiteY29" fmla="*/ 1352550 h 1700212"/>
                  <a:gd name="connsiteX30" fmla="*/ 1390650 w 4924424"/>
                  <a:gd name="connsiteY30" fmla="*/ 1328737 h 1700212"/>
                  <a:gd name="connsiteX31" fmla="*/ 1385887 w 4924424"/>
                  <a:gd name="connsiteY31" fmla="*/ 1423987 h 1700212"/>
                  <a:gd name="connsiteX32" fmla="*/ 1314449 w 4924424"/>
                  <a:gd name="connsiteY32" fmla="*/ 1552575 h 1700212"/>
                  <a:gd name="connsiteX33" fmla="*/ 1209675 w 4924424"/>
                  <a:gd name="connsiteY33" fmla="*/ 1633537 h 1700212"/>
                  <a:gd name="connsiteX34" fmla="*/ 1023937 w 4924424"/>
                  <a:gd name="connsiteY34" fmla="*/ 1685925 h 1700212"/>
                  <a:gd name="connsiteX35" fmla="*/ 876300 w 4924424"/>
                  <a:gd name="connsiteY35" fmla="*/ 1619250 h 1700212"/>
                  <a:gd name="connsiteX36" fmla="*/ 747712 w 4924424"/>
                  <a:gd name="connsiteY36" fmla="*/ 1585912 h 1700212"/>
                  <a:gd name="connsiteX37" fmla="*/ 609600 w 4924424"/>
                  <a:gd name="connsiteY37" fmla="*/ 1590675 h 1700212"/>
                  <a:gd name="connsiteX38" fmla="*/ 476250 w 4924424"/>
                  <a:gd name="connsiteY38" fmla="*/ 1590674 h 1700212"/>
                  <a:gd name="connsiteX39" fmla="*/ 390525 w 4924424"/>
                  <a:gd name="connsiteY39" fmla="*/ 1571625 h 1700212"/>
                  <a:gd name="connsiteX40" fmla="*/ 247650 w 4924424"/>
                  <a:gd name="connsiteY40" fmla="*/ 1576387 h 1700212"/>
                  <a:gd name="connsiteX41" fmla="*/ 123825 w 4924424"/>
                  <a:gd name="connsiteY41" fmla="*/ 1481137 h 1700212"/>
                  <a:gd name="connsiteX42" fmla="*/ 42862 w 4924424"/>
                  <a:gd name="connsiteY42" fmla="*/ 1300162 h 1700212"/>
                  <a:gd name="connsiteX43" fmla="*/ 14287 w 4924424"/>
                  <a:gd name="connsiteY43" fmla="*/ 1133475 h 1700212"/>
                  <a:gd name="connsiteX44" fmla="*/ 0 w 4924424"/>
                  <a:gd name="connsiteY44" fmla="*/ 1023937 h 1700212"/>
                  <a:gd name="connsiteX45" fmla="*/ 14287 w 4924424"/>
                  <a:gd name="connsiteY45" fmla="*/ 881062 h 1700212"/>
                  <a:gd name="connsiteX46" fmla="*/ 90487 w 4924424"/>
                  <a:gd name="connsiteY46" fmla="*/ 709612 h 1700212"/>
                  <a:gd name="connsiteX47" fmla="*/ 209550 w 4924424"/>
                  <a:gd name="connsiteY47" fmla="*/ 581025 h 1700212"/>
                  <a:gd name="connsiteX48" fmla="*/ 395287 w 4924424"/>
                  <a:gd name="connsiteY48" fmla="*/ 471487 h 1700212"/>
                  <a:gd name="connsiteX49" fmla="*/ 523875 w 4924424"/>
                  <a:gd name="connsiteY49" fmla="*/ 390525 h 1700212"/>
                  <a:gd name="connsiteX50" fmla="*/ 609600 w 4924424"/>
                  <a:gd name="connsiteY50" fmla="*/ 300037 h 1700212"/>
                  <a:gd name="connsiteX51" fmla="*/ 733425 w 4924424"/>
                  <a:gd name="connsiteY51" fmla="*/ 238125 h 1700212"/>
                  <a:gd name="connsiteX52" fmla="*/ 928687 w 4924424"/>
                  <a:gd name="connsiteY52" fmla="*/ 200025 h 1700212"/>
                  <a:gd name="connsiteX53" fmla="*/ 1085850 w 4924424"/>
                  <a:gd name="connsiteY53" fmla="*/ 95250 h 1700212"/>
                  <a:gd name="connsiteX54" fmla="*/ 1271587 w 4924424"/>
                  <a:gd name="connsiteY54" fmla="*/ 66675 h 1700212"/>
                  <a:gd name="connsiteX55" fmla="*/ 1423987 w 4924424"/>
                  <a:gd name="connsiteY55" fmla="*/ 109537 h 1700212"/>
                  <a:gd name="connsiteX56" fmla="*/ 1514475 w 4924424"/>
                  <a:gd name="connsiteY56" fmla="*/ 100012 h 1700212"/>
                  <a:gd name="connsiteX57" fmla="*/ 1619250 w 4924424"/>
                  <a:gd name="connsiteY57" fmla="*/ 23812 h 1700212"/>
                  <a:gd name="connsiteX58" fmla="*/ 1743075 w 4924424"/>
                  <a:gd name="connsiteY58" fmla="*/ 14287 h 1700212"/>
                  <a:gd name="connsiteX59" fmla="*/ 1871662 w 4924424"/>
                  <a:gd name="connsiteY59" fmla="*/ 114300 h 1700212"/>
                  <a:gd name="connsiteX60" fmla="*/ 2038350 w 4924424"/>
                  <a:gd name="connsiteY60" fmla="*/ 114300 h 1700212"/>
                  <a:gd name="connsiteX61" fmla="*/ 2143125 w 4924424"/>
                  <a:gd name="connsiteY61" fmla="*/ 138112 h 1700212"/>
                  <a:gd name="connsiteX62" fmla="*/ 2314575 w 4924424"/>
                  <a:gd name="connsiteY62" fmla="*/ 95250 h 1700212"/>
                  <a:gd name="connsiteX63" fmla="*/ 2538412 w 4924424"/>
                  <a:gd name="connsiteY63" fmla="*/ 52387 h 1700212"/>
                  <a:gd name="connsiteX64" fmla="*/ 2686050 w 4924424"/>
                  <a:gd name="connsiteY64" fmla="*/ 109537 h 1700212"/>
                  <a:gd name="connsiteX65" fmla="*/ 2738437 w 4924424"/>
                  <a:gd name="connsiteY65" fmla="*/ 133350 h 1700212"/>
                  <a:gd name="connsiteX66" fmla="*/ 2881312 w 4924424"/>
                  <a:gd name="connsiteY66" fmla="*/ 61912 h 1700212"/>
                  <a:gd name="connsiteX67" fmla="*/ 3095625 w 4924424"/>
                  <a:gd name="connsiteY67" fmla="*/ 0 h 1700212"/>
                  <a:gd name="connsiteX68" fmla="*/ 3367087 w 4924424"/>
                  <a:gd name="connsiteY68" fmla="*/ 66675 h 1700212"/>
                  <a:gd name="connsiteX69" fmla="*/ 3590925 w 4924424"/>
                  <a:gd name="connsiteY69" fmla="*/ 95250 h 1700212"/>
                  <a:gd name="connsiteX70" fmla="*/ 3729037 w 4924424"/>
                  <a:gd name="connsiteY70" fmla="*/ 85725 h 1700212"/>
                  <a:gd name="connsiteX71" fmla="*/ 3848100 w 4924424"/>
                  <a:gd name="connsiteY71" fmla="*/ 42862 h 1700212"/>
                  <a:gd name="connsiteX72" fmla="*/ 3990975 w 4924424"/>
                  <a:gd name="connsiteY72" fmla="*/ 19050 h 1700212"/>
                  <a:gd name="connsiteX0" fmla="*/ 3990975 w 4924424"/>
                  <a:gd name="connsiteY0" fmla="*/ 19050 h 1700212"/>
                  <a:gd name="connsiteX1" fmla="*/ 4195762 w 4924424"/>
                  <a:gd name="connsiteY1" fmla="*/ 114300 h 1700212"/>
                  <a:gd name="connsiteX2" fmla="*/ 4310062 w 4924424"/>
                  <a:gd name="connsiteY2" fmla="*/ 261937 h 1700212"/>
                  <a:gd name="connsiteX3" fmla="*/ 4414837 w 4924424"/>
                  <a:gd name="connsiteY3" fmla="*/ 452437 h 1700212"/>
                  <a:gd name="connsiteX4" fmla="*/ 4524375 w 4924424"/>
                  <a:gd name="connsiteY4" fmla="*/ 600075 h 1700212"/>
                  <a:gd name="connsiteX5" fmla="*/ 4686300 w 4924424"/>
                  <a:gd name="connsiteY5" fmla="*/ 681038 h 1700212"/>
                  <a:gd name="connsiteX6" fmla="*/ 4843462 w 4924424"/>
                  <a:gd name="connsiteY6" fmla="*/ 823913 h 1700212"/>
                  <a:gd name="connsiteX7" fmla="*/ 4924424 w 4924424"/>
                  <a:gd name="connsiteY7" fmla="*/ 1047750 h 1700212"/>
                  <a:gd name="connsiteX8" fmla="*/ 4819650 w 4924424"/>
                  <a:gd name="connsiteY8" fmla="*/ 1304924 h 1700212"/>
                  <a:gd name="connsiteX9" fmla="*/ 4643437 w 4924424"/>
                  <a:gd name="connsiteY9" fmla="*/ 1423988 h 1700212"/>
                  <a:gd name="connsiteX10" fmla="*/ 4510087 w 4924424"/>
                  <a:gd name="connsiteY10" fmla="*/ 1423988 h 1700212"/>
                  <a:gd name="connsiteX11" fmla="*/ 4371975 w 4924424"/>
                  <a:gd name="connsiteY11" fmla="*/ 1385888 h 1700212"/>
                  <a:gd name="connsiteX12" fmla="*/ 4271962 w 4924424"/>
                  <a:gd name="connsiteY12" fmla="*/ 1371600 h 1700212"/>
                  <a:gd name="connsiteX13" fmla="*/ 4095749 w 4924424"/>
                  <a:gd name="connsiteY13" fmla="*/ 1419225 h 1700212"/>
                  <a:gd name="connsiteX14" fmla="*/ 3890962 w 4924424"/>
                  <a:gd name="connsiteY14" fmla="*/ 1443038 h 1700212"/>
                  <a:gd name="connsiteX15" fmla="*/ 3686175 w 4924424"/>
                  <a:gd name="connsiteY15" fmla="*/ 1385887 h 1700212"/>
                  <a:gd name="connsiteX16" fmla="*/ 3476625 w 4924424"/>
                  <a:gd name="connsiteY16" fmla="*/ 1366837 h 1700212"/>
                  <a:gd name="connsiteX17" fmla="*/ 3338512 w 4924424"/>
                  <a:gd name="connsiteY17" fmla="*/ 1357312 h 1700212"/>
                  <a:gd name="connsiteX18" fmla="*/ 3195637 w 4924424"/>
                  <a:gd name="connsiteY18" fmla="*/ 1385887 h 1700212"/>
                  <a:gd name="connsiteX19" fmla="*/ 3038475 w 4924424"/>
                  <a:gd name="connsiteY19" fmla="*/ 1462087 h 1700212"/>
                  <a:gd name="connsiteX20" fmla="*/ 2738437 w 4924424"/>
                  <a:gd name="connsiteY20" fmla="*/ 1657350 h 1700212"/>
                  <a:gd name="connsiteX21" fmla="*/ 2552700 w 4924424"/>
                  <a:gd name="connsiteY21" fmla="*/ 1700212 h 1700212"/>
                  <a:gd name="connsiteX22" fmla="*/ 2295525 w 4924424"/>
                  <a:gd name="connsiteY22" fmla="*/ 1628775 h 1700212"/>
                  <a:gd name="connsiteX23" fmla="*/ 2152650 w 4924424"/>
                  <a:gd name="connsiteY23" fmla="*/ 1695450 h 1700212"/>
                  <a:gd name="connsiteX24" fmla="*/ 1990724 w 4924424"/>
                  <a:gd name="connsiteY24" fmla="*/ 1681162 h 1700212"/>
                  <a:gd name="connsiteX25" fmla="*/ 1847850 w 4924424"/>
                  <a:gd name="connsiteY25" fmla="*/ 1633537 h 1700212"/>
                  <a:gd name="connsiteX26" fmla="*/ 1709737 w 4924424"/>
                  <a:gd name="connsiteY26" fmla="*/ 1628775 h 1700212"/>
                  <a:gd name="connsiteX27" fmla="*/ 1600200 w 4924424"/>
                  <a:gd name="connsiteY27" fmla="*/ 1585912 h 1700212"/>
                  <a:gd name="connsiteX28" fmla="*/ 1538287 w 4924424"/>
                  <a:gd name="connsiteY28" fmla="*/ 1466850 h 1700212"/>
                  <a:gd name="connsiteX29" fmla="*/ 1452562 w 4924424"/>
                  <a:gd name="connsiteY29" fmla="*/ 1352550 h 1700212"/>
                  <a:gd name="connsiteX30" fmla="*/ 1390650 w 4924424"/>
                  <a:gd name="connsiteY30" fmla="*/ 1328737 h 1700212"/>
                  <a:gd name="connsiteX31" fmla="*/ 1385887 w 4924424"/>
                  <a:gd name="connsiteY31" fmla="*/ 1423987 h 1700212"/>
                  <a:gd name="connsiteX32" fmla="*/ 1314449 w 4924424"/>
                  <a:gd name="connsiteY32" fmla="*/ 1552575 h 1700212"/>
                  <a:gd name="connsiteX33" fmla="*/ 1209675 w 4924424"/>
                  <a:gd name="connsiteY33" fmla="*/ 1633537 h 1700212"/>
                  <a:gd name="connsiteX34" fmla="*/ 1023937 w 4924424"/>
                  <a:gd name="connsiteY34" fmla="*/ 1685925 h 1700212"/>
                  <a:gd name="connsiteX35" fmla="*/ 876300 w 4924424"/>
                  <a:gd name="connsiteY35" fmla="*/ 1619250 h 1700212"/>
                  <a:gd name="connsiteX36" fmla="*/ 747712 w 4924424"/>
                  <a:gd name="connsiteY36" fmla="*/ 1585912 h 1700212"/>
                  <a:gd name="connsiteX37" fmla="*/ 609600 w 4924424"/>
                  <a:gd name="connsiteY37" fmla="*/ 1590675 h 1700212"/>
                  <a:gd name="connsiteX38" fmla="*/ 476250 w 4924424"/>
                  <a:gd name="connsiteY38" fmla="*/ 1590674 h 1700212"/>
                  <a:gd name="connsiteX39" fmla="*/ 390525 w 4924424"/>
                  <a:gd name="connsiteY39" fmla="*/ 1571625 h 1700212"/>
                  <a:gd name="connsiteX40" fmla="*/ 247650 w 4924424"/>
                  <a:gd name="connsiteY40" fmla="*/ 1576387 h 1700212"/>
                  <a:gd name="connsiteX41" fmla="*/ 123825 w 4924424"/>
                  <a:gd name="connsiteY41" fmla="*/ 1481137 h 1700212"/>
                  <a:gd name="connsiteX42" fmla="*/ 42862 w 4924424"/>
                  <a:gd name="connsiteY42" fmla="*/ 1300162 h 1700212"/>
                  <a:gd name="connsiteX43" fmla="*/ 14287 w 4924424"/>
                  <a:gd name="connsiteY43" fmla="*/ 1133475 h 1700212"/>
                  <a:gd name="connsiteX44" fmla="*/ 0 w 4924424"/>
                  <a:gd name="connsiteY44" fmla="*/ 1023937 h 1700212"/>
                  <a:gd name="connsiteX45" fmla="*/ 14287 w 4924424"/>
                  <a:gd name="connsiteY45" fmla="*/ 881062 h 1700212"/>
                  <a:gd name="connsiteX46" fmla="*/ 90487 w 4924424"/>
                  <a:gd name="connsiteY46" fmla="*/ 709612 h 1700212"/>
                  <a:gd name="connsiteX47" fmla="*/ 209550 w 4924424"/>
                  <a:gd name="connsiteY47" fmla="*/ 581025 h 1700212"/>
                  <a:gd name="connsiteX48" fmla="*/ 395287 w 4924424"/>
                  <a:gd name="connsiteY48" fmla="*/ 471487 h 1700212"/>
                  <a:gd name="connsiteX49" fmla="*/ 523875 w 4924424"/>
                  <a:gd name="connsiteY49" fmla="*/ 390525 h 1700212"/>
                  <a:gd name="connsiteX50" fmla="*/ 609600 w 4924424"/>
                  <a:gd name="connsiteY50" fmla="*/ 300037 h 1700212"/>
                  <a:gd name="connsiteX51" fmla="*/ 733425 w 4924424"/>
                  <a:gd name="connsiteY51" fmla="*/ 238125 h 1700212"/>
                  <a:gd name="connsiteX52" fmla="*/ 928687 w 4924424"/>
                  <a:gd name="connsiteY52" fmla="*/ 200025 h 1700212"/>
                  <a:gd name="connsiteX53" fmla="*/ 1085850 w 4924424"/>
                  <a:gd name="connsiteY53" fmla="*/ 95250 h 1700212"/>
                  <a:gd name="connsiteX54" fmla="*/ 1271587 w 4924424"/>
                  <a:gd name="connsiteY54" fmla="*/ 66675 h 1700212"/>
                  <a:gd name="connsiteX55" fmla="*/ 1423987 w 4924424"/>
                  <a:gd name="connsiteY55" fmla="*/ 109537 h 1700212"/>
                  <a:gd name="connsiteX56" fmla="*/ 1514475 w 4924424"/>
                  <a:gd name="connsiteY56" fmla="*/ 100012 h 1700212"/>
                  <a:gd name="connsiteX57" fmla="*/ 1619250 w 4924424"/>
                  <a:gd name="connsiteY57" fmla="*/ 23812 h 1700212"/>
                  <a:gd name="connsiteX58" fmla="*/ 1743075 w 4924424"/>
                  <a:gd name="connsiteY58" fmla="*/ 14287 h 1700212"/>
                  <a:gd name="connsiteX59" fmla="*/ 1871662 w 4924424"/>
                  <a:gd name="connsiteY59" fmla="*/ 114300 h 1700212"/>
                  <a:gd name="connsiteX60" fmla="*/ 2038350 w 4924424"/>
                  <a:gd name="connsiteY60" fmla="*/ 114300 h 1700212"/>
                  <a:gd name="connsiteX61" fmla="*/ 2143125 w 4924424"/>
                  <a:gd name="connsiteY61" fmla="*/ 138112 h 1700212"/>
                  <a:gd name="connsiteX62" fmla="*/ 2314575 w 4924424"/>
                  <a:gd name="connsiteY62" fmla="*/ 95250 h 1700212"/>
                  <a:gd name="connsiteX63" fmla="*/ 2538412 w 4924424"/>
                  <a:gd name="connsiteY63" fmla="*/ 52387 h 1700212"/>
                  <a:gd name="connsiteX64" fmla="*/ 2686050 w 4924424"/>
                  <a:gd name="connsiteY64" fmla="*/ 109537 h 1700212"/>
                  <a:gd name="connsiteX65" fmla="*/ 2738437 w 4924424"/>
                  <a:gd name="connsiteY65" fmla="*/ 133350 h 1700212"/>
                  <a:gd name="connsiteX66" fmla="*/ 2881312 w 4924424"/>
                  <a:gd name="connsiteY66" fmla="*/ 61912 h 1700212"/>
                  <a:gd name="connsiteX67" fmla="*/ 3095625 w 4924424"/>
                  <a:gd name="connsiteY67" fmla="*/ 0 h 1700212"/>
                  <a:gd name="connsiteX68" fmla="*/ 3367087 w 4924424"/>
                  <a:gd name="connsiteY68" fmla="*/ 66675 h 1700212"/>
                  <a:gd name="connsiteX69" fmla="*/ 3590925 w 4924424"/>
                  <a:gd name="connsiteY69" fmla="*/ 95250 h 1700212"/>
                  <a:gd name="connsiteX70" fmla="*/ 3729037 w 4924424"/>
                  <a:gd name="connsiteY70" fmla="*/ 85725 h 1700212"/>
                  <a:gd name="connsiteX71" fmla="*/ 3848100 w 4924424"/>
                  <a:gd name="connsiteY71" fmla="*/ 42862 h 1700212"/>
                  <a:gd name="connsiteX72" fmla="*/ 3990975 w 4924424"/>
                  <a:gd name="connsiteY72" fmla="*/ 19050 h 1700212"/>
                  <a:gd name="connsiteX0" fmla="*/ 3990975 w 4924424"/>
                  <a:gd name="connsiteY0" fmla="*/ 19050 h 1700212"/>
                  <a:gd name="connsiteX1" fmla="*/ 4195762 w 4924424"/>
                  <a:gd name="connsiteY1" fmla="*/ 114300 h 1700212"/>
                  <a:gd name="connsiteX2" fmla="*/ 4310062 w 4924424"/>
                  <a:gd name="connsiteY2" fmla="*/ 261937 h 1700212"/>
                  <a:gd name="connsiteX3" fmla="*/ 4414837 w 4924424"/>
                  <a:gd name="connsiteY3" fmla="*/ 452437 h 1700212"/>
                  <a:gd name="connsiteX4" fmla="*/ 4524375 w 4924424"/>
                  <a:gd name="connsiteY4" fmla="*/ 600075 h 1700212"/>
                  <a:gd name="connsiteX5" fmla="*/ 4686300 w 4924424"/>
                  <a:gd name="connsiteY5" fmla="*/ 681038 h 1700212"/>
                  <a:gd name="connsiteX6" fmla="*/ 4843462 w 4924424"/>
                  <a:gd name="connsiteY6" fmla="*/ 823913 h 1700212"/>
                  <a:gd name="connsiteX7" fmla="*/ 4924424 w 4924424"/>
                  <a:gd name="connsiteY7" fmla="*/ 1047750 h 1700212"/>
                  <a:gd name="connsiteX8" fmla="*/ 4819650 w 4924424"/>
                  <a:gd name="connsiteY8" fmla="*/ 1304924 h 1700212"/>
                  <a:gd name="connsiteX9" fmla="*/ 4643437 w 4924424"/>
                  <a:gd name="connsiteY9" fmla="*/ 1423988 h 1700212"/>
                  <a:gd name="connsiteX10" fmla="*/ 4510087 w 4924424"/>
                  <a:gd name="connsiteY10" fmla="*/ 1423988 h 1700212"/>
                  <a:gd name="connsiteX11" fmla="*/ 4371975 w 4924424"/>
                  <a:gd name="connsiteY11" fmla="*/ 1385888 h 1700212"/>
                  <a:gd name="connsiteX12" fmla="*/ 4271962 w 4924424"/>
                  <a:gd name="connsiteY12" fmla="*/ 1371600 h 1700212"/>
                  <a:gd name="connsiteX13" fmla="*/ 4095749 w 4924424"/>
                  <a:gd name="connsiteY13" fmla="*/ 1419225 h 1700212"/>
                  <a:gd name="connsiteX14" fmla="*/ 3890962 w 4924424"/>
                  <a:gd name="connsiteY14" fmla="*/ 1443038 h 1700212"/>
                  <a:gd name="connsiteX15" fmla="*/ 3686175 w 4924424"/>
                  <a:gd name="connsiteY15" fmla="*/ 1385887 h 1700212"/>
                  <a:gd name="connsiteX16" fmla="*/ 3476625 w 4924424"/>
                  <a:gd name="connsiteY16" fmla="*/ 1366837 h 1700212"/>
                  <a:gd name="connsiteX17" fmla="*/ 3338512 w 4924424"/>
                  <a:gd name="connsiteY17" fmla="*/ 1357312 h 1700212"/>
                  <a:gd name="connsiteX18" fmla="*/ 3195637 w 4924424"/>
                  <a:gd name="connsiteY18" fmla="*/ 1385887 h 1700212"/>
                  <a:gd name="connsiteX19" fmla="*/ 3038475 w 4924424"/>
                  <a:gd name="connsiteY19" fmla="*/ 1462087 h 1700212"/>
                  <a:gd name="connsiteX20" fmla="*/ 2738437 w 4924424"/>
                  <a:gd name="connsiteY20" fmla="*/ 1657350 h 1700212"/>
                  <a:gd name="connsiteX21" fmla="*/ 2552700 w 4924424"/>
                  <a:gd name="connsiteY21" fmla="*/ 1700212 h 1700212"/>
                  <a:gd name="connsiteX22" fmla="*/ 2300287 w 4924424"/>
                  <a:gd name="connsiteY22" fmla="*/ 1662112 h 1700212"/>
                  <a:gd name="connsiteX23" fmla="*/ 2152650 w 4924424"/>
                  <a:gd name="connsiteY23" fmla="*/ 1695450 h 1700212"/>
                  <a:gd name="connsiteX24" fmla="*/ 1990724 w 4924424"/>
                  <a:gd name="connsiteY24" fmla="*/ 1681162 h 1700212"/>
                  <a:gd name="connsiteX25" fmla="*/ 1847850 w 4924424"/>
                  <a:gd name="connsiteY25" fmla="*/ 1633537 h 1700212"/>
                  <a:gd name="connsiteX26" fmla="*/ 1709737 w 4924424"/>
                  <a:gd name="connsiteY26" fmla="*/ 1628775 h 1700212"/>
                  <a:gd name="connsiteX27" fmla="*/ 1600200 w 4924424"/>
                  <a:gd name="connsiteY27" fmla="*/ 1585912 h 1700212"/>
                  <a:gd name="connsiteX28" fmla="*/ 1538287 w 4924424"/>
                  <a:gd name="connsiteY28" fmla="*/ 1466850 h 1700212"/>
                  <a:gd name="connsiteX29" fmla="*/ 1452562 w 4924424"/>
                  <a:gd name="connsiteY29" fmla="*/ 1352550 h 1700212"/>
                  <a:gd name="connsiteX30" fmla="*/ 1390650 w 4924424"/>
                  <a:gd name="connsiteY30" fmla="*/ 1328737 h 1700212"/>
                  <a:gd name="connsiteX31" fmla="*/ 1385887 w 4924424"/>
                  <a:gd name="connsiteY31" fmla="*/ 1423987 h 1700212"/>
                  <a:gd name="connsiteX32" fmla="*/ 1314449 w 4924424"/>
                  <a:gd name="connsiteY32" fmla="*/ 1552575 h 1700212"/>
                  <a:gd name="connsiteX33" fmla="*/ 1209675 w 4924424"/>
                  <a:gd name="connsiteY33" fmla="*/ 1633537 h 1700212"/>
                  <a:gd name="connsiteX34" fmla="*/ 1023937 w 4924424"/>
                  <a:gd name="connsiteY34" fmla="*/ 1685925 h 1700212"/>
                  <a:gd name="connsiteX35" fmla="*/ 876300 w 4924424"/>
                  <a:gd name="connsiteY35" fmla="*/ 1619250 h 1700212"/>
                  <a:gd name="connsiteX36" fmla="*/ 747712 w 4924424"/>
                  <a:gd name="connsiteY36" fmla="*/ 1585912 h 1700212"/>
                  <a:gd name="connsiteX37" fmla="*/ 609600 w 4924424"/>
                  <a:gd name="connsiteY37" fmla="*/ 1590675 h 1700212"/>
                  <a:gd name="connsiteX38" fmla="*/ 476250 w 4924424"/>
                  <a:gd name="connsiteY38" fmla="*/ 1590674 h 1700212"/>
                  <a:gd name="connsiteX39" fmla="*/ 390525 w 4924424"/>
                  <a:gd name="connsiteY39" fmla="*/ 1571625 h 1700212"/>
                  <a:gd name="connsiteX40" fmla="*/ 247650 w 4924424"/>
                  <a:gd name="connsiteY40" fmla="*/ 1576387 h 1700212"/>
                  <a:gd name="connsiteX41" fmla="*/ 123825 w 4924424"/>
                  <a:gd name="connsiteY41" fmla="*/ 1481137 h 1700212"/>
                  <a:gd name="connsiteX42" fmla="*/ 42862 w 4924424"/>
                  <a:gd name="connsiteY42" fmla="*/ 1300162 h 1700212"/>
                  <a:gd name="connsiteX43" fmla="*/ 14287 w 4924424"/>
                  <a:gd name="connsiteY43" fmla="*/ 1133475 h 1700212"/>
                  <a:gd name="connsiteX44" fmla="*/ 0 w 4924424"/>
                  <a:gd name="connsiteY44" fmla="*/ 1023937 h 1700212"/>
                  <a:gd name="connsiteX45" fmla="*/ 14287 w 4924424"/>
                  <a:gd name="connsiteY45" fmla="*/ 881062 h 1700212"/>
                  <a:gd name="connsiteX46" fmla="*/ 90487 w 4924424"/>
                  <a:gd name="connsiteY46" fmla="*/ 709612 h 1700212"/>
                  <a:gd name="connsiteX47" fmla="*/ 209550 w 4924424"/>
                  <a:gd name="connsiteY47" fmla="*/ 581025 h 1700212"/>
                  <a:gd name="connsiteX48" fmla="*/ 395287 w 4924424"/>
                  <a:gd name="connsiteY48" fmla="*/ 471487 h 1700212"/>
                  <a:gd name="connsiteX49" fmla="*/ 523875 w 4924424"/>
                  <a:gd name="connsiteY49" fmla="*/ 390525 h 1700212"/>
                  <a:gd name="connsiteX50" fmla="*/ 609600 w 4924424"/>
                  <a:gd name="connsiteY50" fmla="*/ 300037 h 1700212"/>
                  <a:gd name="connsiteX51" fmla="*/ 733425 w 4924424"/>
                  <a:gd name="connsiteY51" fmla="*/ 238125 h 1700212"/>
                  <a:gd name="connsiteX52" fmla="*/ 928687 w 4924424"/>
                  <a:gd name="connsiteY52" fmla="*/ 200025 h 1700212"/>
                  <a:gd name="connsiteX53" fmla="*/ 1085850 w 4924424"/>
                  <a:gd name="connsiteY53" fmla="*/ 95250 h 1700212"/>
                  <a:gd name="connsiteX54" fmla="*/ 1271587 w 4924424"/>
                  <a:gd name="connsiteY54" fmla="*/ 66675 h 1700212"/>
                  <a:gd name="connsiteX55" fmla="*/ 1423987 w 4924424"/>
                  <a:gd name="connsiteY55" fmla="*/ 109537 h 1700212"/>
                  <a:gd name="connsiteX56" fmla="*/ 1514475 w 4924424"/>
                  <a:gd name="connsiteY56" fmla="*/ 100012 h 1700212"/>
                  <a:gd name="connsiteX57" fmla="*/ 1619250 w 4924424"/>
                  <a:gd name="connsiteY57" fmla="*/ 23812 h 1700212"/>
                  <a:gd name="connsiteX58" fmla="*/ 1743075 w 4924424"/>
                  <a:gd name="connsiteY58" fmla="*/ 14287 h 1700212"/>
                  <a:gd name="connsiteX59" fmla="*/ 1871662 w 4924424"/>
                  <a:gd name="connsiteY59" fmla="*/ 114300 h 1700212"/>
                  <a:gd name="connsiteX60" fmla="*/ 2038350 w 4924424"/>
                  <a:gd name="connsiteY60" fmla="*/ 114300 h 1700212"/>
                  <a:gd name="connsiteX61" fmla="*/ 2143125 w 4924424"/>
                  <a:gd name="connsiteY61" fmla="*/ 138112 h 1700212"/>
                  <a:gd name="connsiteX62" fmla="*/ 2314575 w 4924424"/>
                  <a:gd name="connsiteY62" fmla="*/ 95250 h 1700212"/>
                  <a:gd name="connsiteX63" fmla="*/ 2538412 w 4924424"/>
                  <a:gd name="connsiteY63" fmla="*/ 52387 h 1700212"/>
                  <a:gd name="connsiteX64" fmla="*/ 2686050 w 4924424"/>
                  <a:gd name="connsiteY64" fmla="*/ 109537 h 1700212"/>
                  <a:gd name="connsiteX65" fmla="*/ 2738437 w 4924424"/>
                  <a:gd name="connsiteY65" fmla="*/ 133350 h 1700212"/>
                  <a:gd name="connsiteX66" fmla="*/ 2881312 w 4924424"/>
                  <a:gd name="connsiteY66" fmla="*/ 61912 h 1700212"/>
                  <a:gd name="connsiteX67" fmla="*/ 3095625 w 4924424"/>
                  <a:gd name="connsiteY67" fmla="*/ 0 h 1700212"/>
                  <a:gd name="connsiteX68" fmla="*/ 3367087 w 4924424"/>
                  <a:gd name="connsiteY68" fmla="*/ 66675 h 1700212"/>
                  <a:gd name="connsiteX69" fmla="*/ 3590925 w 4924424"/>
                  <a:gd name="connsiteY69" fmla="*/ 95250 h 1700212"/>
                  <a:gd name="connsiteX70" fmla="*/ 3729037 w 4924424"/>
                  <a:gd name="connsiteY70" fmla="*/ 85725 h 1700212"/>
                  <a:gd name="connsiteX71" fmla="*/ 3848100 w 4924424"/>
                  <a:gd name="connsiteY71" fmla="*/ 42862 h 1700212"/>
                  <a:gd name="connsiteX72" fmla="*/ 3990975 w 4924424"/>
                  <a:gd name="connsiteY72" fmla="*/ 19050 h 1700212"/>
                  <a:gd name="connsiteX0" fmla="*/ 3990975 w 4924424"/>
                  <a:gd name="connsiteY0" fmla="*/ 19050 h 1700212"/>
                  <a:gd name="connsiteX1" fmla="*/ 4195762 w 4924424"/>
                  <a:gd name="connsiteY1" fmla="*/ 114300 h 1700212"/>
                  <a:gd name="connsiteX2" fmla="*/ 4310062 w 4924424"/>
                  <a:gd name="connsiteY2" fmla="*/ 261937 h 1700212"/>
                  <a:gd name="connsiteX3" fmla="*/ 4414837 w 4924424"/>
                  <a:gd name="connsiteY3" fmla="*/ 452437 h 1700212"/>
                  <a:gd name="connsiteX4" fmla="*/ 4524375 w 4924424"/>
                  <a:gd name="connsiteY4" fmla="*/ 600075 h 1700212"/>
                  <a:gd name="connsiteX5" fmla="*/ 4686300 w 4924424"/>
                  <a:gd name="connsiteY5" fmla="*/ 681038 h 1700212"/>
                  <a:gd name="connsiteX6" fmla="*/ 4843462 w 4924424"/>
                  <a:gd name="connsiteY6" fmla="*/ 823913 h 1700212"/>
                  <a:gd name="connsiteX7" fmla="*/ 4924424 w 4924424"/>
                  <a:gd name="connsiteY7" fmla="*/ 1047750 h 1700212"/>
                  <a:gd name="connsiteX8" fmla="*/ 4819650 w 4924424"/>
                  <a:gd name="connsiteY8" fmla="*/ 1304924 h 1700212"/>
                  <a:gd name="connsiteX9" fmla="*/ 4643437 w 4924424"/>
                  <a:gd name="connsiteY9" fmla="*/ 1423988 h 1700212"/>
                  <a:gd name="connsiteX10" fmla="*/ 4510087 w 4924424"/>
                  <a:gd name="connsiteY10" fmla="*/ 1423988 h 1700212"/>
                  <a:gd name="connsiteX11" fmla="*/ 4371975 w 4924424"/>
                  <a:gd name="connsiteY11" fmla="*/ 1385888 h 1700212"/>
                  <a:gd name="connsiteX12" fmla="*/ 4271962 w 4924424"/>
                  <a:gd name="connsiteY12" fmla="*/ 1371600 h 1700212"/>
                  <a:gd name="connsiteX13" fmla="*/ 4095749 w 4924424"/>
                  <a:gd name="connsiteY13" fmla="*/ 1419225 h 1700212"/>
                  <a:gd name="connsiteX14" fmla="*/ 3890962 w 4924424"/>
                  <a:gd name="connsiteY14" fmla="*/ 1443038 h 1700212"/>
                  <a:gd name="connsiteX15" fmla="*/ 3686175 w 4924424"/>
                  <a:gd name="connsiteY15" fmla="*/ 1385887 h 1700212"/>
                  <a:gd name="connsiteX16" fmla="*/ 3476625 w 4924424"/>
                  <a:gd name="connsiteY16" fmla="*/ 1366837 h 1700212"/>
                  <a:gd name="connsiteX17" fmla="*/ 3338512 w 4924424"/>
                  <a:gd name="connsiteY17" fmla="*/ 1357312 h 1700212"/>
                  <a:gd name="connsiteX18" fmla="*/ 3195637 w 4924424"/>
                  <a:gd name="connsiteY18" fmla="*/ 1385887 h 1700212"/>
                  <a:gd name="connsiteX19" fmla="*/ 3038475 w 4924424"/>
                  <a:gd name="connsiteY19" fmla="*/ 1462087 h 1700212"/>
                  <a:gd name="connsiteX20" fmla="*/ 2738437 w 4924424"/>
                  <a:gd name="connsiteY20" fmla="*/ 1657350 h 1700212"/>
                  <a:gd name="connsiteX21" fmla="*/ 2552700 w 4924424"/>
                  <a:gd name="connsiteY21" fmla="*/ 1700212 h 1700212"/>
                  <a:gd name="connsiteX22" fmla="*/ 2300287 w 4924424"/>
                  <a:gd name="connsiteY22" fmla="*/ 1662112 h 1700212"/>
                  <a:gd name="connsiteX23" fmla="*/ 2176463 w 4924424"/>
                  <a:gd name="connsiteY23" fmla="*/ 1676400 h 1700212"/>
                  <a:gd name="connsiteX24" fmla="*/ 1990724 w 4924424"/>
                  <a:gd name="connsiteY24" fmla="*/ 1681162 h 1700212"/>
                  <a:gd name="connsiteX25" fmla="*/ 1847850 w 4924424"/>
                  <a:gd name="connsiteY25" fmla="*/ 1633537 h 1700212"/>
                  <a:gd name="connsiteX26" fmla="*/ 1709737 w 4924424"/>
                  <a:gd name="connsiteY26" fmla="*/ 1628775 h 1700212"/>
                  <a:gd name="connsiteX27" fmla="*/ 1600200 w 4924424"/>
                  <a:gd name="connsiteY27" fmla="*/ 1585912 h 1700212"/>
                  <a:gd name="connsiteX28" fmla="*/ 1538287 w 4924424"/>
                  <a:gd name="connsiteY28" fmla="*/ 1466850 h 1700212"/>
                  <a:gd name="connsiteX29" fmla="*/ 1452562 w 4924424"/>
                  <a:gd name="connsiteY29" fmla="*/ 1352550 h 1700212"/>
                  <a:gd name="connsiteX30" fmla="*/ 1390650 w 4924424"/>
                  <a:gd name="connsiteY30" fmla="*/ 1328737 h 1700212"/>
                  <a:gd name="connsiteX31" fmla="*/ 1385887 w 4924424"/>
                  <a:gd name="connsiteY31" fmla="*/ 1423987 h 1700212"/>
                  <a:gd name="connsiteX32" fmla="*/ 1314449 w 4924424"/>
                  <a:gd name="connsiteY32" fmla="*/ 1552575 h 1700212"/>
                  <a:gd name="connsiteX33" fmla="*/ 1209675 w 4924424"/>
                  <a:gd name="connsiteY33" fmla="*/ 1633537 h 1700212"/>
                  <a:gd name="connsiteX34" fmla="*/ 1023937 w 4924424"/>
                  <a:gd name="connsiteY34" fmla="*/ 1685925 h 1700212"/>
                  <a:gd name="connsiteX35" fmla="*/ 876300 w 4924424"/>
                  <a:gd name="connsiteY35" fmla="*/ 1619250 h 1700212"/>
                  <a:gd name="connsiteX36" fmla="*/ 747712 w 4924424"/>
                  <a:gd name="connsiteY36" fmla="*/ 1585912 h 1700212"/>
                  <a:gd name="connsiteX37" fmla="*/ 609600 w 4924424"/>
                  <a:gd name="connsiteY37" fmla="*/ 1590675 h 1700212"/>
                  <a:gd name="connsiteX38" fmla="*/ 476250 w 4924424"/>
                  <a:gd name="connsiteY38" fmla="*/ 1590674 h 1700212"/>
                  <a:gd name="connsiteX39" fmla="*/ 390525 w 4924424"/>
                  <a:gd name="connsiteY39" fmla="*/ 1571625 h 1700212"/>
                  <a:gd name="connsiteX40" fmla="*/ 247650 w 4924424"/>
                  <a:gd name="connsiteY40" fmla="*/ 1576387 h 1700212"/>
                  <a:gd name="connsiteX41" fmla="*/ 123825 w 4924424"/>
                  <a:gd name="connsiteY41" fmla="*/ 1481137 h 1700212"/>
                  <a:gd name="connsiteX42" fmla="*/ 42862 w 4924424"/>
                  <a:gd name="connsiteY42" fmla="*/ 1300162 h 1700212"/>
                  <a:gd name="connsiteX43" fmla="*/ 14287 w 4924424"/>
                  <a:gd name="connsiteY43" fmla="*/ 1133475 h 1700212"/>
                  <a:gd name="connsiteX44" fmla="*/ 0 w 4924424"/>
                  <a:gd name="connsiteY44" fmla="*/ 1023937 h 1700212"/>
                  <a:gd name="connsiteX45" fmla="*/ 14287 w 4924424"/>
                  <a:gd name="connsiteY45" fmla="*/ 881062 h 1700212"/>
                  <a:gd name="connsiteX46" fmla="*/ 90487 w 4924424"/>
                  <a:gd name="connsiteY46" fmla="*/ 709612 h 1700212"/>
                  <a:gd name="connsiteX47" fmla="*/ 209550 w 4924424"/>
                  <a:gd name="connsiteY47" fmla="*/ 581025 h 1700212"/>
                  <a:gd name="connsiteX48" fmla="*/ 395287 w 4924424"/>
                  <a:gd name="connsiteY48" fmla="*/ 471487 h 1700212"/>
                  <a:gd name="connsiteX49" fmla="*/ 523875 w 4924424"/>
                  <a:gd name="connsiteY49" fmla="*/ 390525 h 1700212"/>
                  <a:gd name="connsiteX50" fmla="*/ 609600 w 4924424"/>
                  <a:gd name="connsiteY50" fmla="*/ 300037 h 1700212"/>
                  <a:gd name="connsiteX51" fmla="*/ 733425 w 4924424"/>
                  <a:gd name="connsiteY51" fmla="*/ 238125 h 1700212"/>
                  <a:gd name="connsiteX52" fmla="*/ 928687 w 4924424"/>
                  <a:gd name="connsiteY52" fmla="*/ 200025 h 1700212"/>
                  <a:gd name="connsiteX53" fmla="*/ 1085850 w 4924424"/>
                  <a:gd name="connsiteY53" fmla="*/ 95250 h 1700212"/>
                  <a:gd name="connsiteX54" fmla="*/ 1271587 w 4924424"/>
                  <a:gd name="connsiteY54" fmla="*/ 66675 h 1700212"/>
                  <a:gd name="connsiteX55" fmla="*/ 1423987 w 4924424"/>
                  <a:gd name="connsiteY55" fmla="*/ 109537 h 1700212"/>
                  <a:gd name="connsiteX56" fmla="*/ 1514475 w 4924424"/>
                  <a:gd name="connsiteY56" fmla="*/ 100012 h 1700212"/>
                  <a:gd name="connsiteX57" fmla="*/ 1619250 w 4924424"/>
                  <a:gd name="connsiteY57" fmla="*/ 23812 h 1700212"/>
                  <a:gd name="connsiteX58" fmla="*/ 1743075 w 4924424"/>
                  <a:gd name="connsiteY58" fmla="*/ 14287 h 1700212"/>
                  <a:gd name="connsiteX59" fmla="*/ 1871662 w 4924424"/>
                  <a:gd name="connsiteY59" fmla="*/ 114300 h 1700212"/>
                  <a:gd name="connsiteX60" fmla="*/ 2038350 w 4924424"/>
                  <a:gd name="connsiteY60" fmla="*/ 114300 h 1700212"/>
                  <a:gd name="connsiteX61" fmla="*/ 2143125 w 4924424"/>
                  <a:gd name="connsiteY61" fmla="*/ 138112 h 1700212"/>
                  <a:gd name="connsiteX62" fmla="*/ 2314575 w 4924424"/>
                  <a:gd name="connsiteY62" fmla="*/ 95250 h 1700212"/>
                  <a:gd name="connsiteX63" fmla="*/ 2538412 w 4924424"/>
                  <a:gd name="connsiteY63" fmla="*/ 52387 h 1700212"/>
                  <a:gd name="connsiteX64" fmla="*/ 2686050 w 4924424"/>
                  <a:gd name="connsiteY64" fmla="*/ 109537 h 1700212"/>
                  <a:gd name="connsiteX65" fmla="*/ 2738437 w 4924424"/>
                  <a:gd name="connsiteY65" fmla="*/ 133350 h 1700212"/>
                  <a:gd name="connsiteX66" fmla="*/ 2881312 w 4924424"/>
                  <a:gd name="connsiteY66" fmla="*/ 61912 h 1700212"/>
                  <a:gd name="connsiteX67" fmla="*/ 3095625 w 4924424"/>
                  <a:gd name="connsiteY67" fmla="*/ 0 h 1700212"/>
                  <a:gd name="connsiteX68" fmla="*/ 3367087 w 4924424"/>
                  <a:gd name="connsiteY68" fmla="*/ 66675 h 1700212"/>
                  <a:gd name="connsiteX69" fmla="*/ 3590925 w 4924424"/>
                  <a:gd name="connsiteY69" fmla="*/ 95250 h 1700212"/>
                  <a:gd name="connsiteX70" fmla="*/ 3729037 w 4924424"/>
                  <a:gd name="connsiteY70" fmla="*/ 85725 h 1700212"/>
                  <a:gd name="connsiteX71" fmla="*/ 3848100 w 4924424"/>
                  <a:gd name="connsiteY71" fmla="*/ 42862 h 1700212"/>
                  <a:gd name="connsiteX72" fmla="*/ 3990975 w 4924424"/>
                  <a:gd name="connsiteY72" fmla="*/ 19050 h 1700212"/>
                  <a:gd name="connsiteX0" fmla="*/ 3990975 w 4924424"/>
                  <a:gd name="connsiteY0" fmla="*/ 19050 h 1728787"/>
                  <a:gd name="connsiteX1" fmla="*/ 4195762 w 4924424"/>
                  <a:gd name="connsiteY1" fmla="*/ 114300 h 1728787"/>
                  <a:gd name="connsiteX2" fmla="*/ 4310062 w 4924424"/>
                  <a:gd name="connsiteY2" fmla="*/ 261937 h 1728787"/>
                  <a:gd name="connsiteX3" fmla="*/ 4414837 w 4924424"/>
                  <a:gd name="connsiteY3" fmla="*/ 452437 h 1728787"/>
                  <a:gd name="connsiteX4" fmla="*/ 4524375 w 4924424"/>
                  <a:gd name="connsiteY4" fmla="*/ 600075 h 1728787"/>
                  <a:gd name="connsiteX5" fmla="*/ 4686300 w 4924424"/>
                  <a:gd name="connsiteY5" fmla="*/ 681038 h 1728787"/>
                  <a:gd name="connsiteX6" fmla="*/ 4843462 w 4924424"/>
                  <a:gd name="connsiteY6" fmla="*/ 823913 h 1728787"/>
                  <a:gd name="connsiteX7" fmla="*/ 4924424 w 4924424"/>
                  <a:gd name="connsiteY7" fmla="*/ 1047750 h 1728787"/>
                  <a:gd name="connsiteX8" fmla="*/ 4819650 w 4924424"/>
                  <a:gd name="connsiteY8" fmla="*/ 1304924 h 1728787"/>
                  <a:gd name="connsiteX9" fmla="*/ 4643437 w 4924424"/>
                  <a:gd name="connsiteY9" fmla="*/ 1423988 h 1728787"/>
                  <a:gd name="connsiteX10" fmla="*/ 4510087 w 4924424"/>
                  <a:gd name="connsiteY10" fmla="*/ 1423988 h 1728787"/>
                  <a:gd name="connsiteX11" fmla="*/ 4371975 w 4924424"/>
                  <a:gd name="connsiteY11" fmla="*/ 1385888 h 1728787"/>
                  <a:gd name="connsiteX12" fmla="*/ 4271962 w 4924424"/>
                  <a:gd name="connsiteY12" fmla="*/ 1371600 h 1728787"/>
                  <a:gd name="connsiteX13" fmla="*/ 4095749 w 4924424"/>
                  <a:gd name="connsiteY13" fmla="*/ 1419225 h 1728787"/>
                  <a:gd name="connsiteX14" fmla="*/ 3890962 w 4924424"/>
                  <a:gd name="connsiteY14" fmla="*/ 1443038 h 1728787"/>
                  <a:gd name="connsiteX15" fmla="*/ 3686175 w 4924424"/>
                  <a:gd name="connsiteY15" fmla="*/ 1385887 h 1728787"/>
                  <a:gd name="connsiteX16" fmla="*/ 3476625 w 4924424"/>
                  <a:gd name="connsiteY16" fmla="*/ 1366837 h 1728787"/>
                  <a:gd name="connsiteX17" fmla="*/ 3338512 w 4924424"/>
                  <a:gd name="connsiteY17" fmla="*/ 1357312 h 1728787"/>
                  <a:gd name="connsiteX18" fmla="*/ 3195637 w 4924424"/>
                  <a:gd name="connsiteY18" fmla="*/ 1385887 h 1728787"/>
                  <a:gd name="connsiteX19" fmla="*/ 3038475 w 4924424"/>
                  <a:gd name="connsiteY19" fmla="*/ 1462087 h 1728787"/>
                  <a:gd name="connsiteX20" fmla="*/ 2747962 w 4924424"/>
                  <a:gd name="connsiteY20" fmla="*/ 1728787 h 1728787"/>
                  <a:gd name="connsiteX21" fmla="*/ 2552700 w 4924424"/>
                  <a:gd name="connsiteY21" fmla="*/ 1700212 h 1728787"/>
                  <a:gd name="connsiteX22" fmla="*/ 2300287 w 4924424"/>
                  <a:gd name="connsiteY22" fmla="*/ 1662112 h 1728787"/>
                  <a:gd name="connsiteX23" fmla="*/ 2176463 w 4924424"/>
                  <a:gd name="connsiteY23" fmla="*/ 1676400 h 1728787"/>
                  <a:gd name="connsiteX24" fmla="*/ 1990724 w 4924424"/>
                  <a:gd name="connsiteY24" fmla="*/ 1681162 h 1728787"/>
                  <a:gd name="connsiteX25" fmla="*/ 1847850 w 4924424"/>
                  <a:gd name="connsiteY25" fmla="*/ 1633537 h 1728787"/>
                  <a:gd name="connsiteX26" fmla="*/ 1709737 w 4924424"/>
                  <a:gd name="connsiteY26" fmla="*/ 1628775 h 1728787"/>
                  <a:gd name="connsiteX27" fmla="*/ 1600200 w 4924424"/>
                  <a:gd name="connsiteY27" fmla="*/ 1585912 h 1728787"/>
                  <a:gd name="connsiteX28" fmla="*/ 1538287 w 4924424"/>
                  <a:gd name="connsiteY28" fmla="*/ 1466850 h 1728787"/>
                  <a:gd name="connsiteX29" fmla="*/ 1452562 w 4924424"/>
                  <a:gd name="connsiteY29" fmla="*/ 1352550 h 1728787"/>
                  <a:gd name="connsiteX30" fmla="*/ 1390650 w 4924424"/>
                  <a:gd name="connsiteY30" fmla="*/ 1328737 h 1728787"/>
                  <a:gd name="connsiteX31" fmla="*/ 1385887 w 4924424"/>
                  <a:gd name="connsiteY31" fmla="*/ 1423987 h 1728787"/>
                  <a:gd name="connsiteX32" fmla="*/ 1314449 w 4924424"/>
                  <a:gd name="connsiteY32" fmla="*/ 1552575 h 1728787"/>
                  <a:gd name="connsiteX33" fmla="*/ 1209675 w 4924424"/>
                  <a:gd name="connsiteY33" fmla="*/ 1633537 h 1728787"/>
                  <a:gd name="connsiteX34" fmla="*/ 1023937 w 4924424"/>
                  <a:gd name="connsiteY34" fmla="*/ 1685925 h 1728787"/>
                  <a:gd name="connsiteX35" fmla="*/ 876300 w 4924424"/>
                  <a:gd name="connsiteY35" fmla="*/ 1619250 h 1728787"/>
                  <a:gd name="connsiteX36" fmla="*/ 747712 w 4924424"/>
                  <a:gd name="connsiteY36" fmla="*/ 1585912 h 1728787"/>
                  <a:gd name="connsiteX37" fmla="*/ 609600 w 4924424"/>
                  <a:gd name="connsiteY37" fmla="*/ 1590675 h 1728787"/>
                  <a:gd name="connsiteX38" fmla="*/ 476250 w 4924424"/>
                  <a:gd name="connsiteY38" fmla="*/ 1590674 h 1728787"/>
                  <a:gd name="connsiteX39" fmla="*/ 390525 w 4924424"/>
                  <a:gd name="connsiteY39" fmla="*/ 1571625 h 1728787"/>
                  <a:gd name="connsiteX40" fmla="*/ 247650 w 4924424"/>
                  <a:gd name="connsiteY40" fmla="*/ 1576387 h 1728787"/>
                  <a:gd name="connsiteX41" fmla="*/ 123825 w 4924424"/>
                  <a:gd name="connsiteY41" fmla="*/ 1481137 h 1728787"/>
                  <a:gd name="connsiteX42" fmla="*/ 42862 w 4924424"/>
                  <a:gd name="connsiteY42" fmla="*/ 1300162 h 1728787"/>
                  <a:gd name="connsiteX43" fmla="*/ 14287 w 4924424"/>
                  <a:gd name="connsiteY43" fmla="*/ 1133475 h 1728787"/>
                  <a:gd name="connsiteX44" fmla="*/ 0 w 4924424"/>
                  <a:gd name="connsiteY44" fmla="*/ 1023937 h 1728787"/>
                  <a:gd name="connsiteX45" fmla="*/ 14287 w 4924424"/>
                  <a:gd name="connsiteY45" fmla="*/ 881062 h 1728787"/>
                  <a:gd name="connsiteX46" fmla="*/ 90487 w 4924424"/>
                  <a:gd name="connsiteY46" fmla="*/ 709612 h 1728787"/>
                  <a:gd name="connsiteX47" fmla="*/ 209550 w 4924424"/>
                  <a:gd name="connsiteY47" fmla="*/ 581025 h 1728787"/>
                  <a:gd name="connsiteX48" fmla="*/ 395287 w 4924424"/>
                  <a:gd name="connsiteY48" fmla="*/ 471487 h 1728787"/>
                  <a:gd name="connsiteX49" fmla="*/ 523875 w 4924424"/>
                  <a:gd name="connsiteY49" fmla="*/ 390525 h 1728787"/>
                  <a:gd name="connsiteX50" fmla="*/ 609600 w 4924424"/>
                  <a:gd name="connsiteY50" fmla="*/ 300037 h 1728787"/>
                  <a:gd name="connsiteX51" fmla="*/ 733425 w 4924424"/>
                  <a:gd name="connsiteY51" fmla="*/ 238125 h 1728787"/>
                  <a:gd name="connsiteX52" fmla="*/ 928687 w 4924424"/>
                  <a:gd name="connsiteY52" fmla="*/ 200025 h 1728787"/>
                  <a:gd name="connsiteX53" fmla="*/ 1085850 w 4924424"/>
                  <a:gd name="connsiteY53" fmla="*/ 95250 h 1728787"/>
                  <a:gd name="connsiteX54" fmla="*/ 1271587 w 4924424"/>
                  <a:gd name="connsiteY54" fmla="*/ 66675 h 1728787"/>
                  <a:gd name="connsiteX55" fmla="*/ 1423987 w 4924424"/>
                  <a:gd name="connsiteY55" fmla="*/ 109537 h 1728787"/>
                  <a:gd name="connsiteX56" fmla="*/ 1514475 w 4924424"/>
                  <a:gd name="connsiteY56" fmla="*/ 100012 h 1728787"/>
                  <a:gd name="connsiteX57" fmla="*/ 1619250 w 4924424"/>
                  <a:gd name="connsiteY57" fmla="*/ 23812 h 1728787"/>
                  <a:gd name="connsiteX58" fmla="*/ 1743075 w 4924424"/>
                  <a:gd name="connsiteY58" fmla="*/ 14287 h 1728787"/>
                  <a:gd name="connsiteX59" fmla="*/ 1871662 w 4924424"/>
                  <a:gd name="connsiteY59" fmla="*/ 114300 h 1728787"/>
                  <a:gd name="connsiteX60" fmla="*/ 2038350 w 4924424"/>
                  <a:gd name="connsiteY60" fmla="*/ 114300 h 1728787"/>
                  <a:gd name="connsiteX61" fmla="*/ 2143125 w 4924424"/>
                  <a:gd name="connsiteY61" fmla="*/ 138112 h 1728787"/>
                  <a:gd name="connsiteX62" fmla="*/ 2314575 w 4924424"/>
                  <a:gd name="connsiteY62" fmla="*/ 95250 h 1728787"/>
                  <a:gd name="connsiteX63" fmla="*/ 2538412 w 4924424"/>
                  <a:gd name="connsiteY63" fmla="*/ 52387 h 1728787"/>
                  <a:gd name="connsiteX64" fmla="*/ 2686050 w 4924424"/>
                  <a:gd name="connsiteY64" fmla="*/ 109537 h 1728787"/>
                  <a:gd name="connsiteX65" fmla="*/ 2738437 w 4924424"/>
                  <a:gd name="connsiteY65" fmla="*/ 133350 h 1728787"/>
                  <a:gd name="connsiteX66" fmla="*/ 2881312 w 4924424"/>
                  <a:gd name="connsiteY66" fmla="*/ 61912 h 1728787"/>
                  <a:gd name="connsiteX67" fmla="*/ 3095625 w 4924424"/>
                  <a:gd name="connsiteY67" fmla="*/ 0 h 1728787"/>
                  <a:gd name="connsiteX68" fmla="*/ 3367087 w 4924424"/>
                  <a:gd name="connsiteY68" fmla="*/ 66675 h 1728787"/>
                  <a:gd name="connsiteX69" fmla="*/ 3590925 w 4924424"/>
                  <a:gd name="connsiteY69" fmla="*/ 95250 h 1728787"/>
                  <a:gd name="connsiteX70" fmla="*/ 3729037 w 4924424"/>
                  <a:gd name="connsiteY70" fmla="*/ 85725 h 1728787"/>
                  <a:gd name="connsiteX71" fmla="*/ 3848100 w 4924424"/>
                  <a:gd name="connsiteY71" fmla="*/ 42862 h 1728787"/>
                  <a:gd name="connsiteX72" fmla="*/ 3990975 w 4924424"/>
                  <a:gd name="connsiteY72" fmla="*/ 19050 h 1728787"/>
                  <a:gd name="connsiteX0" fmla="*/ 3990975 w 4924424"/>
                  <a:gd name="connsiteY0" fmla="*/ 19050 h 1728787"/>
                  <a:gd name="connsiteX1" fmla="*/ 4195762 w 4924424"/>
                  <a:gd name="connsiteY1" fmla="*/ 114300 h 1728787"/>
                  <a:gd name="connsiteX2" fmla="*/ 4310062 w 4924424"/>
                  <a:gd name="connsiteY2" fmla="*/ 261937 h 1728787"/>
                  <a:gd name="connsiteX3" fmla="*/ 4414837 w 4924424"/>
                  <a:gd name="connsiteY3" fmla="*/ 452437 h 1728787"/>
                  <a:gd name="connsiteX4" fmla="*/ 4524375 w 4924424"/>
                  <a:gd name="connsiteY4" fmla="*/ 600075 h 1728787"/>
                  <a:gd name="connsiteX5" fmla="*/ 4686300 w 4924424"/>
                  <a:gd name="connsiteY5" fmla="*/ 681038 h 1728787"/>
                  <a:gd name="connsiteX6" fmla="*/ 4843462 w 4924424"/>
                  <a:gd name="connsiteY6" fmla="*/ 823913 h 1728787"/>
                  <a:gd name="connsiteX7" fmla="*/ 4924424 w 4924424"/>
                  <a:gd name="connsiteY7" fmla="*/ 1047750 h 1728787"/>
                  <a:gd name="connsiteX8" fmla="*/ 4819650 w 4924424"/>
                  <a:gd name="connsiteY8" fmla="*/ 1304924 h 1728787"/>
                  <a:gd name="connsiteX9" fmla="*/ 4643437 w 4924424"/>
                  <a:gd name="connsiteY9" fmla="*/ 1423988 h 1728787"/>
                  <a:gd name="connsiteX10" fmla="*/ 4510087 w 4924424"/>
                  <a:gd name="connsiteY10" fmla="*/ 1423988 h 1728787"/>
                  <a:gd name="connsiteX11" fmla="*/ 4371975 w 4924424"/>
                  <a:gd name="connsiteY11" fmla="*/ 1385888 h 1728787"/>
                  <a:gd name="connsiteX12" fmla="*/ 4271962 w 4924424"/>
                  <a:gd name="connsiteY12" fmla="*/ 1371600 h 1728787"/>
                  <a:gd name="connsiteX13" fmla="*/ 4095749 w 4924424"/>
                  <a:gd name="connsiteY13" fmla="*/ 1419225 h 1728787"/>
                  <a:gd name="connsiteX14" fmla="*/ 3890962 w 4924424"/>
                  <a:gd name="connsiteY14" fmla="*/ 1443038 h 1728787"/>
                  <a:gd name="connsiteX15" fmla="*/ 3686175 w 4924424"/>
                  <a:gd name="connsiteY15" fmla="*/ 1385887 h 1728787"/>
                  <a:gd name="connsiteX16" fmla="*/ 3476625 w 4924424"/>
                  <a:gd name="connsiteY16" fmla="*/ 1366837 h 1728787"/>
                  <a:gd name="connsiteX17" fmla="*/ 3338512 w 4924424"/>
                  <a:gd name="connsiteY17" fmla="*/ 1357312 h 1728787"/>
                  <a:gd name="connsiteX18" fmla="*/ 3195637 w 4924424"/>
                  <a:gd name="connsiteY18" fmla="*/ 1385887 h 1728787"/>
                  <a:gd name="connsiteX19" fmla="*/ 3038475 w 4924424"/>
                  <a:gd name="connsiteY19" fmla="*/ 1462087 h 1728787"/>
                  <a:gd name="connsiteX20" fmla="*/ 2747962 w 4924424"/>
                  <a:gd name="connsiteY20" fmla="*/ 1728787 h 1728787"/>
                  <a:gd name="connsiteX21" fmla="*/ 2528888 w 4924424"/>
                  <a:gd name="connsiteY21" fmla="*/ 1724025 h 1728787"/>
                  <a:gd name="connsiteX22" fmla="*/ 2300287 w 4924424"/>
                  <a:gd name="connsiteY22" fmla="*/ 1662112 h 1728787"/>
                  <a:gd name="connsiteX23" fmla="*/ 2176463 w 4924424"/>
                  <a:gd name="connsiteY23" fmla="*/ 1676400 h 1728787"/>
                  <a:gd name="connsiteX24" fmla="*/ 1990724 w 4924424"/>
                  <a:gd name="connsiteY24" fmla="*/ 1681162 h 1728787"/>
                  <a:gd name="connsiteX25" fmla="*/ 1847850 w 4924424"/>
                  <a:gd name="connsiteY25" fmla="*/ 1633537 h 1728787"/>
                  <a:gd name="connsiteX26" fmla="*/ 1709737 w 4924424"/>
                  <a:gd name="connsiteY26" fmla="*/ 1628775 h 1728787"/>
                  <a:gd name="connsiteX27" fmla="*/ 1600200 w 4924424"/>
                  <a:gd name="connsiteY27" fmla="*/ 1585912 h 1728787"/>
                  <a:gd name="connsiteX28" fmla="*/ 1538287 w 4924424"/>
                  <a:gd name="connsiteY28" fmla="*/ 1466850 h 1728787"/>
                  <a:gd name="connsiteX29" fmla="*/ 1452562 w 4924424"/>
                  <a:gd name="connsiteY29" fmla="*/ 1352550 h 1728787"/>
                  <a:gd name="connsiteX30" fmla="*/ 1390650 w 4924424"/>
                  <a:gd name="connsiteY30" fmla="*/ 1328737 h 1728787"/>
                  <a:gd name="connsiteX31" fmla="*/ 1385887 w 4924424"/>
                  <a:gd name="connsiteY31" fmla="*/ 1423987 h 1728787"/>
                  <a:gd name="connsiteX32" fmla="*/ 1314449 w 4924424"/>
                  <a:gd name="connsiteY32" fmla="*/ 1552575 h 1728787"/>
                  <a:gd name="connsiteX33" fmla="*/ 1209675 w 4924424"/>
                  <a:gd name="connsiteY33" fmla="*/ 1633537 h 1728787"/>
                  <a:gd name="connsiteX34" fmla="*/ 1023937 w 4924424"/>
                  <a:gd name="connsiteY34" fmla="*/ 1685925 h 1728787"/>
                  <a:gd name="connsiteX35" fmla="*/ 876300 w 4924424"/>
                  <a:gd name="connsiteY35" fmla="*/ 1619250 h 1728787"/>
                  <a:gd name="connsiteX36" fmla="*/ 747712 w 4924424"/>
                  <a:gd name="connsiteY36" fmla="*/ 1585912 h 1728787"/>
                  <a:gd name="connsiteX37" fmla="*/ 609600 w 4924424"/>
                  <a:gd name="connsiteY37" fmla="*/ 1590675 h 1728787"/>
                  <a:gd name="connsiteX38" fmla="*/ 476250 w 4924424"/>
                  <a:gd name="connsiteY38" fmla="*/ 1590674 h 1728787"/>
                  <a:gd name="connsiteX39" fmla="*/ 390525 w 4924424"/>
                  <a:gd name="connsiteY39" fmla="*/ 1571625 h 1728787"/>
                  <a:gd name="connsiteX40" fmla="*/ 247650 w 4924424"/>
                  <a:gd name="connsiteY40" fmla="*/ 1576387 h 1728787"/>
                  <a:gd name="connsiteX41" fmla="*/ 123825 w 4924424"/>
                  <a:gd name="connsiteY41" fmla="*/ 1481137 h 1728787"/>
                  <a:gd name="connsiteX42" fmla="*/ 42862 w 4924424"/>
                  <a:gd name="connsiteY42" fmla="*/ 1300162 h 1728787"/>
                  <a:gd name="connsiteX43" fmla="*/ 14287 w 4924424"/>
                  <a:gd name="connsiteY43" fmla="*/ 1133475 h 1728787"/>
                  <a:gd name="connsiteX44" fmla="*/ 0 w 4924424"/>
                  <a:gd name="connsiteY44" fmla="*/ 1023937 h 1728787"/>
                  <a:gd name="connsiteX45" fmla="*/ 14287 w 4924424"/>
                  <a:gd name="connsiteY45" fmla="*/ 881062 h 1728787"/>
                  <a:gd name="connsiteX46" fmla="*/ 90487 w 4924424"/>
                  <a:gd name="connsiteY46" fmla="*/ 709612 h 1728787"/>
                  <a:gd name="connsiteX47" fmla="*/ 209550 w 4924424"/>
                  <a:gd name="connsiteY47" fmla="*/ 581025 h 1728787"/>
                  <a:gd name="connsiteX48" fmla="*/ 395287 w 4924424"/>
                  <a:gd name="connsiteY48" fmla="*/ 471487 h 1728787"/>
                  <a:gd name="connsiteX49" fmla="*/ 523875 w 4924424"/>
                  <a:gd name="connsiteY49" fmla="*/ 390525 h 1728787"/>
                  <a:gd name="connsiteX50" fmla="*/ 609600 w 4924424"/>
                  <a:gd name="connsiteY50" fmla="*/ 300037 h 1728787"/>
                  <a:gd name="connsiteX51" fmla="*/ 733425 w 4924424"/>
                  <a:gd name="connsiteY51" fmla="*/ 238125 h 1728787"/>
                  <a:gd name="connsiteX52" fmla="*/ 928687 w 4924424"/>
                  <a:gd name="connsiteY52" fmla="*/ 200025 h 1728787"/>
                  <a:gd name="connsiteX53" fmla="*/ 1085850 w 4924424"/>
                  <a:gd name="connsiteY53" fmla="*/ 95250 h 1728787"/>
                  <a:gd name="connsiteX54" fmla="*/ 1271587 w 4924424"/>
                  <a:gd name="connsiteY54" fmla="*/ 66675 h 1728787"/>
                  <a:gd name="connsiteX55" fmla="*/ 1423987 w 4924424"/>
                  <a:gd name="connsiteY55" fmla="*/ 109537 h 1728787"/>
                  <a:gd name="connsiteX56" fmla="*/ 1514475 w 4924424"/>
                  <a:gd name="connsiteY56" fmla="*/ 100012 h 1728787"/>
                  <a:gd name="connsiteX57" fmla="*/ 1619250 w 4924424"/>
                  <a:gd name="connsiteY57" fmla="*/ 23812 h 1728787"/>
                  <a:gd name="connsiteX58" fmla="*/ 1743075 w 4924424"/>
                  <a:gd name="connsiteY58" fmla="*/ 14287 h 1728787"/>
                  <a:gd name="connsiteX59" fmla="*/ 1871662 w 4924424"/>
                  <a:gd name="connsiteY59" fmla="*/ 114300 h 1728787"/>
                  <a:gd name="connsiteX60" fmla="*/ 2038350 w 4924424"/>
                  <a:gd name="connsiteY60" fmla="*/ 114300 h 1728787"/>
                  <a:gd name="connsiteX61" fmla="*/ 2143125 w 4924424"/>
                  <a:gd name="connsiteY61" fmla="*/ 138112 h 1728787"/>
                  <a:gd name="connsiteX62" fmla="*/ 2314575 w 4924424"/>
                  <a:gd name="connsiteY62" fmla="*/ 95250 h 1728787"/>
                  <a:gd name="connsiteX63" fmla="*/ 2538412 w 4924424"/>
                  <a:gd name="connsiteY63" fmla="*/ 52387 h 1728787"/>
                  <a:gd name="connsiteX64" fmla="*/ 2686050 w 4924424"/>
                  <a:gd name="connsiteY64" fmla="*/ 109537 h 1728787"/>
                  <a:gd name="connsiteX65" fmla="*/ 2738437 w 4924424"/>
                  <a:gd name="connsiteY65" fmla="*/ 133350 h 1728787"/>
                  <a:gd name="connsiteX66" fmla="*/ 2881312 w 4924424"/>
                  <a:gd name="connsiteY66" fmla="*/ 61912 h 1728787"/>
                  <a:gd name="connsiteX67" fmla="*/ 3095625 w 4924424"/>
                  <a:gd name="connsiteY67" fmla="*/ 0 h 1728787"/>
                  <a:gd name="connsiteX68" fmla="*/ 3367087 w 4924424"/>
                  <a:gd name="connsiteY68" fmla="*/ 66675 h 1728787"/>
                  <a:gd name="connsiteX69" fmla="*/ 3590925 w 4924424"/>
                  <a:gd name="connsiteY69" fmla="*/ 95250 h 1728787"/>
                  <a:gd name="connsiteX70" fmla="*/ 3729037 w 4924424"/>
                  <a:gd name="connsiteY70" fmla="*/ 85725 h 1728787"/>
                  <a:gd name="connsiteX71" fmla="*/ 3848100 w 4924424"/>
                  <a:gd name="connsiteY71" fmla="*/ 42862 h 1728787"/>
                  <a:gd name="connsiteX72" fmla="*/ 3990975 w 4924424"/>
                  <a:gd name="connsiteY72" fmla="*/ 19050 h 1728787"/>
                  <a:gd name="connsiteX0" fmla="*/ 3990975 w 4924424"/>
                  <a:gd name="connsiteY0" fmla="*/ 19050 h 1728787"/>
                  <a:gd name="connsiteX1" fmla="*/ 4195762 w 4924424"/>
                  <a:gd name="connsiteY1" fmla="*/ 114300 h 1728787"/>
                  <a:gd name="connsiteX2" fmla="*/ 4310062 w 4924424"/>
                  <a:gd name="connsiteY2" fmla="*/ 261937 h 1728787"/>
                  <a:gd name="connsiteX3" fmla="*/ 4414837 w 4924424"/>
                  <a:gd name="connsiteY3" fmla="*/ 452437 h 1728787"/>
                  <a:gd name="connsiteX4" fmla="*/ 4524375 w 4924424"/>
                  <a:gd name="connsiteY4" fmla="*/ 600075 h 1728787"/>
                  <a:gd name="connsiteX5" fmla="*/ 4686300 w 4924424"/>
                  <a:gd name="connsiteY5" fmla="*/ 681038 h 1728787"/>
                  <a:gd name="connsiteX6" fmla="*/ 4843462 w 4924424"/>
                  <a:gd name="connsiteY6" fmla="*/ 823913 h 1728787"/>
                  <a:gd name="connsiteX7" fmla="*/ 4924424 w 4924424"/>
                  <a:gd name="connsiteY7" fmla="*/ 1047750 h 1728787"/>
                  <a:gd name="connsiteX8" fmla="*/ 4819650 w 4924424"/>
                  <a:gd name="connsiteY8" fmla="*/ 1304924 h 1728787"/>
                  <a:gd name="connsiteX9" fmla="*/ 4643437 w 4924424"/>
                  <a:gd name="connsiteY9" fmla="*/ 1423988 h 1728787"/>
                  <a:gd name="connsiteX10" fmla="*/ 4510087 w 4924424"/>
                  <a:gd name="connsiteY10" fmla="*/ 1423988 h 1728787"/>
                  <a:gd name="connsiteX11" fmla="*/ 4371975 w 4924424"/>
                  <a:gd name="connsiteY11" fmla="*/ 1385888 h 1728787"/>
                  <a:gd name="connsiteX12" fmla="*/ 4271962 w 4924424"/>
                  <a:gd name="connsiteY12" fmla="*/ 1371600 h 1728787"/>
                  <a:gd name="connsiteX13" fmla="*/ 4095749 w 4924424"/>
                  <a:gd name="connsiteY13" fmla="*/ 1419225 h 1728787"/>
                  <a:gd name="connsiteX14" fmla="*/ 3890962 w 4924424"/>
                  <a:gd name="connsiteY14" fmla="*/ 1443038 h 1728787"/>
                  <a:gd name="connsiteX15" fmla="*/ 3686175 w 4924424"/>
                  <a:gd name="connsiteY15" fmla="*/ 1385887 h 1728787"/>
                  <a:gd name="connsiteX16" fmla="*/ 3476625 w 4924424"/>
                  <a:gd name="connsiteY16" fmla="*/ 1366837 h 1728787"/>
                  <a:gd name="connsiteX17" fmla="*/ 3338512 w 4924424"/>
                  <a:gd name="connsiteY17" fmla="*/ 1357312 h 1728787"/>
                  <a:gd name="connsiteX18" fmla="*/ 3195637 w 4924424"/>
                  <a:gd name="connsiteY18" fmla="*/ 1385887 h 1728787"/>
                  <a:gd name="connsiteX19" fmla="*/ 3038475 w 4924424"/>
                  <a:gd name="connsiteY19" fmla="*/ 1528762 h 1728787"/>
                  <a:gd name="connsiteX20" fmla="*/ 2747962 w 4924424"/>
                  <a:gd name="connsiteY20" fmla="*/ 1728787 h 1728787"/>
                  <a:gd name="connsiteX21" fmla="*/ 2528888 w 4924424"/>
                  <a:gd name="connsiteY21" fmla="*/ 1724025 h 1728787"/>
                  <a:gd name="connsiteX22" fmla="*/ 2300287 w 4924424"/>
                  <a:gd name="connsiteY22" fmla="*/ 1662112 h 1728787"/>
                  <a:gd name="connsiteX23" fmla="*/ 2176463 w 4924424"/>
                  <a:gd name="connsiteY23" fmla="*/ 1676400 h 1728787"/>
                  <a:gd name="connsiteX24" fmla="*/ 1990724 w 4924424"/>
                  <a:gd name="connsiteY24" fmla="*/ 1681162 h 1728787"/>
                  <a:gd name="connsiteX25" fmla="*/ 1847850 w 4924424"/>
                  <a:gd name="connsiteY25" fmla="*/ 1633537 h 1728787"/>
                  <a:gd name="connsiteX26" fmla="*/ 1709737 w 4924424"/>
                  <a:gd name="connsiteY26" fmla="*/ 1628775 h 1728787"/>
                  <a:gd name="connsiteX27" fmla="*/ 1600200 w 4924424"/>
                  <a:gd name="connsiteY27" fmla="*/ 1585912 h 1728787"/>
                  <a:gd name="connsiteX28" fmla="*/ 1538287 w 4924424"/>
                  <a:gd name="connsiteY28" fmla="*/ 1466850 h 1728787"/>
                  <a:gd name="connsiteX29" fmla="*/ 1452562 w 4924424"/>
                  <a:gd name="connsiteY29" fmla="*/ 1352550 h 1728787"/>
                  <a:gd name="connsiteX30" fmla="*/ 1390650 w 4924424"/>
                  <a:gd name="connsiteY30" fmla="*/ 1328737 h 1728787"/>
                  <a:gd name="connsiteX31" fmla="*/ 1385887 w 4924424"/>
                  <a:gd name="connsiteY31" fmla="*/ 1423987 h 1728787"/>
                  <a:gd name="connsiteX32" fmla="*/ 1314449 w 4924424"/>
                  <a:gd name="connsiteY32" fmla="*/ 1552575 h 1728787"/>
                  <a:gd name="connsiteX33" fmla="*/ 1209675 w 4924424"/>
                  <a:gd name="connsiteY33" fmla="*/ 1633537 h 1728787"/>
                  <a:gd name="connsiteX34" fmla="*/ 1023937 w 4924424"/>
                  <a:gd name="connsiteY34" fmla="*/ 1685925 h 1728787"/>
                  <a:gd name="connsiteX35" fmla="*/ 876300 w 4924424"/>
                  <a:gd name="connsiteY35" fmla="*/ 1619250 h 1728787"/>
                  <a:gd name="connsiteX36" fmla="*/ 747712 w 4924424"/>
                  <a:gd name="connsiteY36" fmla="*/ 1585912 h 1728787"/>
                  <a:gd name="connsiteX37" fmla="*/ 609600 w 4924424"/>
                  <a:gd name="connsiteY37" fmla="*/ 1590675 h 1728787"/>
                  <a:gd name="connsiteX38" fmla="*/ 476250 w 4924424"/>
                  <a:gd name="connsiteY38" fmla="*/ 1590674 h 1728787"/>
                  <a:gd name="connsiteX39" fmla="*/ 390525 w 4924424"/>
                  <a:gd name="connsiteY39" fmla="*/ 1571625 h 1728787"/>
                  <a:gd name="connsiteX40" fmla="*/ 247650 w 4924424"/>
                  <a:gd name="connsiteY40" fmla="*/ 1576387 h 1728787"/>
                  <a:gd name="connsiteX41" fmla="*/ 123825 w 4924424"/>
                  <a:gd name="connsiteY41" fmla="*/ 1481137 h 1728787"/>
                  <a:gd name="connsiteX42" fmla="*/ 42862 w 4924424"/>
                  <a:gd name="connsiteY42" fmla="*/ 1300162 h 1728787"/>
                  <a:gd name="connsiteX43" fmla="*/ 14287 w 4924424"/>
                  <a:gd name="connsiteY43" fmla="*/ 1133475 h 1728787"/>
                  <a:gd name="connsiteX44" fmla="*/ 0 w 4924424"/>
                  <a:gd name="connsiteY44" fmla="*/ 1023937 h 1728787"/>
                  <a:gd name="connsiteX45" fmla="*/ 14287 w 4924424"/>
                  <a:gd name="connsiteY45" fmla="*/ 881062 h 1728787"/>
                  <a:gd name="connsiteX46" fmla="*/ 90487 w 4924424"/>
                  <a:gd name="connsiteY46" fmla="*/ 709612 h 1728787"/>
                  <a:gd name="connsiteX47" fmla="*/ 209550 w 4924424"/>
                  <a:gd name="connsiteY47" fmla="*/ 581025 h 1728787"/>
                  <a:gd name="connsiteX48" fmla="*/ 395287 w 4924424"/>
                  <a:gd name="connsiteY48" fmla="*/ 471487 h 1728787"/>
                  <a:gd name="connsiteX49" fmla="*/ 523875 w 4924424"/>
                  <a:gd name="connsiteY49" fmla="*/ 390525 h 1728787"/>
                  <a:gd name="connsiteX50" fmla="*/ 609600 w 4924424"/>
                  <a:gd name="connsiteY50" fmla="*/ 300037 h 1728787"/>
                  <a:gd name="connsiteX51" fmla="*/ 733425 w 4924424"/>
                  <a:gd name="connsiteY51" fmla="*/ 238125 h 1728787"/>
                  <a:gd name="connsiteX52" fmla="*/ 928687 w 4924424"/>
                  <a:gd name="connsiteY52" fmla="*/ 200025 h 1728787"/>
                  <a:gd name="connsiteX53" fmla="*/ 1085850 w 4924424"/>
                  <a:gd name="connsiteY53" fmla="*/ 95250 h 1728787"/>
                  <a:gd name="connsiteX54" fmla="*/ 1271587 w 4924424"/>
                  <a:gd name="connsiteY54" fmla="*/ 66675 h 1728787"/>
                  <a:gd name="connsiteX55" fmla="*/ 1423987 w 4924424"/>
                  <a:gd name="connsiteY55" fmla="*/ 109537 h 1728787"/>
                  <a:gd name="connsiteX56" fmla="*/ 1514475 w 4924424"/>
                  <a:gd name="connsiteY56" fmla="*/ 100012 h 1728787"/>
                  <a:gd name="connsiteX57" fmla="*/ 1619250 w 4924424"/>
                  <a:gd name="connsiteY57" fmla="*/ 23812 h 1728787"/>
                  <a:gd name="connsiteX58" fmla="*/ 1743075 w 4924424"/>
                  <a:gd name="connsiteY58" fmla="*/ 14287 h 1728787"/>
                  <a:gd name="connsiteX59" fmla="*/ 1871662 w 4924424"/>
                  <a:gd name="connsiteY59" fmla="*/ 114300 h 1728787"/>
                  <a:gd name="connsiteX60" fmla="*/ 2038350 w 4924424"/>
                  <a:gd name="connsiteY60" fmla="*/ 114300 h 1728787"/>
                  <a:gd name="connsiteX61" fmla="*/ 2143125 w 4924424"/>
                  <a:gd name="connsiteY61" fmla="*/ 138112 h 1728787"/>
                  <a:gd name="connsiteX62" fmla="*/ 2314575 w 4924424"/>
                  <a:gd name="connsiteY62" fmla="*/ 95250 h 1728787"/>
                  <a:gd name="connsiteX63" fmla="*/ 2538412 w 4924424"/>
                  <a:gd name="connsiteY63" fmla="*/ 52387 h 1728787"/>
                  <a:gd name="connsiteX64" fmla="*/ 2686050 w 4924424"/>
                  <a:gd name="connsiteY64" fmla="*/ 109537 h 1728787"/>
                  <a:gd name="connsiteX65" fmla="*/ 2738437 w 4924424"/>
                  <a:gd name="connsiteY65" fmla="*/ 133350 h 1728787"/>
                  <a:gd name="connsiteX66" fmla="*/ 2881312 w 4924424"/>
                  <a:gd name="connsiteY66" fmla="*/ 61912 h 1728787"/>
                  <a:gd name="connsiteX67" fmla="*/ 3095625 w 4924424"/>
                  <a:gd name="connsiteY67" fmla="*/ 0 h 1728787"/>
                  <a:gd name="connsiteX68" fmla="*/ 3367087 w 4924424"/>
                  <a:gd name="connsiteY68" fmla="*/ 66675 h 1728787"/>
                  <a:gd name="connsiteX69" fmla="*/ 3590925 w 4924424"/>
                  <a:gd name="connsiteY69" fmla="*/ 95250 h 1728787"/>
                  <a:gd name="connsiteX70" fmla="*/ 3729037 w 4924424"/>
                  <a:gd name="connsiteY70" fmla="*/ 85725 h 1728787"/>
                  <a:gd name="connsiteX71" fmla="*/ 3848100 w 4924424"/>
                  <a:gd name="connsiteY71" fmla="*/ 42862 h 1728787"/>
                  <a:gd name="connsiteX72" fmla="*/ 3990975 w 4924424"/>
                  <a:gd name="connsiteY72" fmla="*/ 19050 h 1728787"/>
                  <a:gd name="connsiteX0" fmla="*/ 3990975 w 4924424"/>
                  <a:gd name="connsiteY0" fmla="*/ 19050 h 1728787"/>
                  <a:gd name="connsiteX1" fmla="*/ 4195762 w 4924424"/>
                  <a:gd name="connsiteY1" fmla="*/ 114300 h 1728787"/>
                  <a:gd name="connsiteX2" fmla="*/ 4310062 w 4924424"/>
                  <a:gd name="connsiteY2" fmla="*/ 261937 h 1728787"/>
                  <a:gd name="connsiteX3" fmla="*/ 4414837 w 4924424"/>
                  <a:gd name="connsiteY3" fmla="*/ 452437 h 1728787"/>
                  <a:gd name="connsiteX4" fmla="*/ 4524375 w 4924424"/>
                  <a:gd name="connsiteY4" fmla="*/ 600075 h 1728787"/>
                  <a:gd name="connsiteX5" fmla="*/ 4686300 w 4924424"/>
                  <a:gd name="connsiteY5" fmla="*/ 681038 h 1728787"/>
                  <a:gd name="connsiteX6" fmla="*/ 4843462 w 4924424"/>
                  <a:gd name="connsiteY6" fmla="*/ 823913 h 1728787"/>
                  <a:gd name="connsiteX7" fmla="*/ 4924424 w 4924424"/>
                  <a:gd name="connsiteY7" fmla="*/ 1047750 h 1728787"/>
                  <a:gd name="connsiteX8" fmla="*/ 4819650 w 4924424"/>
                  <a:gd name="connsiteY8" fmla="*/ 1304924 h 1728787"/>
                  <a:gd name="connsiteX9" fmla="*/ 4643437 w 4924424"/>
                  <a:gd name="connsiteY9" fmla="*/ 1423988 h 1728787"/>
                  <a:gd name="connsiteX10" fmla="*/ 4510087 w 4924424"/>
                  <a:gd name="connsiteY10" fmla="*/ 1423988 h 1728787"/>
                  <a:gd name="connsiteX11" fmla="*/ 4371975 w 4924424"/>
                  <a:gd name="connsiteY11" fmla="*/ 1385888 h 1728787"/>
                  <a:gd name="connsiteX12" fmla="*/ 4271962 w 4924424"/>
                  <a:gd name="connsiteY12" fmla="*/ 1371600 h 1728787"/>
                  <a:gd name="connsiteX13" fmla="*/ 4095749 w 4924424"/>
                  <a:gd name="connsiteY13" fmla="*/ 1419225 h 1728787"/>
                  <a:gd name="connsiteX14" fmla="*/ 3890962 w 4924424"/>
                  <a:gd name="connsiteY14" fmla="*/ 1443038 h 1728787"/>
                  <a:gd name="connsiteX15" fmla="*/ 3686175 w 4924424"/>
                  <a:gd name="connsiteY15" fmla="*/ 1385887 h 1728787"/>
                  <a:gd name="connsiteX16" fmla="*/ 3476625 w 4924424"/>
                  <a:gd name="connsiteY16" fmla="*/ 1366837 h 1728787"/>
                  <a:gd name="connsiteX17" fmla="*/ 3338512 w 4924424"/>
                  <a:gd name="connsiteY17" fmla="*/ 1357312 h 1728787"/>
                  <a:gd name="connsiteX18" fmla="*/ 3195637 w 4924424"/>
                  <a:gd name="connsiteY18" fmla="*/ 1385887 h 1728787"/>
                  <a:gd name="connsiteX19" fmla="*/ 3038475 w 4924424"/>
                  <a:gd name="connsiteY19" fmla="*/ 1528762 h 1728787"/>
                  <a:gd name="connsiteX20" fmla="*/ 2871788 w 4924424"/>
                  <a:gd name="connsiteY20" fmla="*/ 1633538 h 1728787"/>
                  <a:gd name="connsiteX21" fmla="*/ 2747962 w 4924424"/>
                  <a:gd name="connsiteY21" fmla="*/ 1728787 h 1728787"/>
                  <a:gd name="connsiteX22" fmla="*/ 2528888 w 4924424"/>
                  <a:gd name="connsiteY22" fmla="*/ 1724025 h 1728787"/>
                  <a:gd name="connsiteX23" fmla="*/ 2300287 w 4924424"/>
                  <a:gd name="connsiteY23" fmla="*/ 1662112 h 1728787"/>
                  <a:gd name="connsiteX24" fmla="*/ 2176463 w 4924424"/>
                  <a:gd name="connsiteY24" fmla="*/ 1676400 h 1728787"/>
                  <a:gd name="connsiteX25" fmla="*/ 1990724 w 4924424"/>
                  <a:gd name="connsiteY25" fmla="*/ 1681162 h 1728787"/>
                  <a:gd name="connsiteX26" fmla="*/ 1847850 w 4924424"/>
                  <a:gd name="connsiteY26" fmla="*/ 1633537 h 1728787"/>
                  <a:gd name="connsiteX27" fmla="*/ 1709737 w 4924424"/>
                  <a:gd name="connsiteY27" fmla="*/ 1628775 h 1728787"/>
                  <a:gd name="connsiteX28" fmla="*/ 1600200 w 4924424"/>
                  <a:gd name="connsiteY28" fmla="*/ 1585912 h 1728787"/>
                  <a:gd name="connsiteX29" fmla="*/ 1538287 w 4924424"/>
                  <a:gd name="connsiteY29" fmla="*/ 1466850 h 1728787"/>
                  <a:gd name="connsiteX30" fmla="*/ 1452562 w 4924424"/>
                  <a:gd name="connsiteY30" fmla="*/ 1352550 h 1728787"/>
                  <a:gd name="connsiteX31" fmla="*/ 1390650 w 4924424"/>
                  <a:gd name="connsiteY31" fmla="*/ 1328737 h 1728787"/>
                  <a:gd name="connsiteX32" fmla="*/ 1385887 w 4924424"/>
                  <a:gd name="connsiteY32" fmla="*/ 1423987 h 1728787"/>
                  <a:gd name="connsiteX33" fmla="*/ 1314449 w 4924424"/>
                  <a:gd name="connsiteY33" fmla="*/ 1552575 h 1728787"/>
                  <a:gd name="connsiteX34" fmla="*/ 1209675 w 4924424"/>
                  <a:gd name="connsiteY34" fmla="*/ 1633537 h 1728787"/>
                  <a:gd name="connsiteX35" fmla="*/ 1023937 w 4924424"/>
                  <a:gd name="connsiteY35" fmla="*/ 1685925 h 1728787"/>
                  <a:gd name="connsiteX36" fmla="*/ 876300 w 4924424"/>
                  <a:gd name="connsiteY36" fmla="*/ 1619250 h 1728787"/>
                  <a:gd name="connsiteX37" fmla="*/ 747712 w 4924424"/>
                  <a:gd name="connsiteY37" fmla="*/ 1585912 h 1728787"/>
                  <a:gd name="connsiteX38" fmla="*/ 609600 w 4924424"/>
                  <a:gd name="connsiteY38" fmla="*/ 1590675 h 1728787"/>
                  <a:gd name="connsiteX39" fmla="*/ 476250 w 4924424"/>
                  <a:gd name="connsiteY39" fmla="*/ 1590674 h 1728787"/>
                  <a:gd name="connsiteX40" fmla="*/ 390525 w 4924424"/>
                  <a:gd name="connsiteY40" fmla="*/ 1571625 h 1728787"/>
                  <a:gd name="connsiteX41" fmla="*/ 247650 w 4924424"/>
                  <a:gd name="connsiteY41" fmla="*/ 1576387 h 1728787"/>
                  <a:gd name="connsiteX42" fmla="*/ 123825 w 4924424"/>
                  <a:gd name="connsiteY42" fmla="*/ 1481137 h 1728787"/>
                  <a:gd name="connsiteX43" fmla="*/ 42862 w 4924424"/>
                  <a:gd name="connsiteY43" fmla="*/ 1300162 h 1728787"/>
                  <a:gd name="connsiteX44" fmla="*/ 14287 w 4924424"/>
                  <a:gd name="connsiteY44" fmla="*/ 1133475 h 1728787"/>
                  <a:gd name="connsiteX45" fmla="*/ 0 w 4924424"/>
                  <a:gd name="connsiteY45" fmla="*/ 1023937 h 1728787"/>
                  <a:gd name="connsiteX46" fmla="*/ 14287 w 4924424"/>
                  <a:gd name="connsiteY46" fmla="*/ 881062 h 1728787"/>
                  <a:gd name="connsiteX47" fmla="*/ 90487 w 4924424"/>
                  <a:gd name="connsiteY47" fmla="*/ 709612 h 1728787"/>
                  <a:gd name="connsiteX48" fmla="*/ 209550 w 4924424"/>
                  <a:gd name="connsiteY48" fmla="*/ 581025 h 1728787"/>
                  <a:gd name="connsiteX49" fmla="*/ 395287 w 4924424"/>
                  <a:gd name="connsiteY49" fmla="*/ 471487 h 1728787"/>
                  <a:gd name="connsiteX50" fmla="*/ 523875 w 4924424"/>
                  <a:gd name="connsiteY50" fmla="*/ 390525 h 1728787"/>
                  <a:gd name="connsiteX51" fmla="*/ 609600 w 4924424"/>
                  <a:gd name="connsiteY51" fmla="*/ 300037 h 1728787"/>
                  <a:gd name="connsiteX52" fmla="*/ 733425 w 4924424"/>
                  <a:gd name="connsiteY52" fmla="*/ 238125 h 1728787"/>
                  <a:gd name="connsiteX53" fmla="*/ 928687 w 4924424"/>
                  <a:gd name="connsiteY53" fmla="*/ 200025 h 1728787"/>
                  <a:gd name="connsiteX54" fmla="*/ 1085850 w 4924424"/>
                  <a:gd name="connsiteY54" fmla="*/ 95250 h 1728787"/>
                  <a:gd name="connsiteX55" fmla="*/ 1271587 w 4924424"/>
                  <a:gd name="connsiteY55" fmla="*/ 66675 h 1728787"/>
                  <a:gd name="connsiteX56" fmla="*/ 1423987 w 4924424"/>
                  <a:gd name="connsiteY56" fmla="*/ 109537 h 1728787"/>
                  <a:gd name="connsiteX57" fmla="*/ 1514475 w 4924424"/>
                  <a:gd name="connsiteY57" fmla="*/ 100012 h 1728787"/>
                  <a:gd name="connsiteX58" fmla="*/ 1619250 w 4924424"/>
                  <a:gd name="connsiteY58" fmla="*/ 23812 h 1728787"/>
                  <a:gd name="connsiteX59" fmla="*/ 1743075 w 4924424"/>
                  <a:gd name="connsiteY59" fmla="*/ 14287 h 1728787"/>
                  <a:gd name="connsiteX60" fmla="*/ 1871662 w 4924424"/>
                  <a:gd name="connsiteY60" fmla="*/ 114300 h 1728787"/>
                  <a:gd name="connsiteX61" fmla="*/ 2038350 w 4924424"/>
                  <a:gd name="connsiteY61" fmla="*/ 114300 h 1728787"/>
                  <a:gd name="connsiteX62" fmla="*/ 2143125 w 4924424"/>
                  <a:gd name="connsiteY62" fmla="*/ 138112 h 1728787"/>
                  <a:gd name="connsiteX63" fmla="*/ 2314575 w 4924424"/>
                  <a:gd name="connsiteY63" fmla="*/ 95250 h 1728787"/>
                  <a:gd name="connsiteX64" fmla="*/ 2538412 w 4924424"/>
                  <a:gd name="connsiteY64" fmla="*/ 52387 h 1728787"/>
                  <a:gd name="connsiteX65" fmla="*/ 2686050 w 4924424"/>
                  <a:gd name="connsiteY65" fmla="*/ 109537 h 1728787"/>
                  <a:gd name="connsiteX66" fmla="*/ 2738437 w 4924424"/>
                  <a:gd name="connsiteY66" fmla="*/ 133350 h 1728787"/>
                  <a:gd name="connsiteX67" fmla="*/ 2881312 w 4924424"/>
                  <a:gd name="connsiteY67" fmla="*/ 61912 h 1728787"/>
                  <a:gd name="connsiteX68" fmla="*/ 3095625 w 4924424"/>
                  <a:gd name="connsiteY68" fmla="*/ 0 h 1728787"/>
                  <a:gd name="connsiteX69" fmla="*/ 3367087 w 4924424"/>
                  <a:gd name="connsiteY69" fmla="*/ 66675 h 1728787"/>
                  <a:gd name="connsiteX70" fmla="*/ 3590925 w 4924424"/>
                  <a:gd name="connsiteY70" fmla="*/ 95250 h 1728787"/>
                  <a:gd name="connsiteX71" fmla="*/ 3729037 w 4924424"/>
                  <a:gd name="connsiteY71" fmla="*/ 85725 h 1728787"/>
                  <a:gd name="connsiteX72" fmla="*/ 3848100 w 4924424"/>
                  <a:gd name="connsiteY72" fmla="*/ 42862 h 1728787"/>
                  <a:gd name="connsiteX73" fmla="*/ 3990975 w 4924424"/>
                  <a:gd name="connsiteY73" fmla="*/ 19050 h 1728787"/>
                  <a:gd name="connsiteX0" fmla="*/ 3990975 w 4924424"/>
                  <a:gd name="connsiteY0" fmla="*/ 19050 h 1728787"/>
                  <a:gd name="connsiteX1" fmla="*/ 4195762 w 4924424"/>
                  <a:gd name="connsiteY1" fmla="*/ 114300 h 1728787"/>
                  <a:gd name="connsiteX2" fmla="*/ 4310062 w 4924424"/>
                  <a:gd name="connsiteY2" fmla="*/ 261937 h 1728787"/>
                  <a:gd name="connsiteX3" fmla="*/ 4414837 w 4924424"/>
                  <a:gd name="connsiteY3" fmla="*/ 452437 h 1728787"/>
                  <a:gd name="connsiteX4" fmla="*/ 4524375 w 4924424"/>
                  <a:gd name="connsiteY4" fmla="*/ 600075 h 1728787"/>
                  <a:gd name="connsiteX5" fmla="*/ 4686300 w 4924424"/>
                  <a:gd name="connsiteY5" fmla="*/ 681038 h 1728787"/>
                  <a:gd name="connsiteX6" fmla="*/ 4843462 w 4924424"/>
                  <a:gd name="connsiteY6" fmla="*/ 823913 h 1728787"/>
                  <a:gd name="connsiteX7" fmla="*/ 4924424 w 4924424"/>
                  <a:gd name="connsiteY7" fmla="*/ 1047750 h 1728787"/>
                  <a:gd name="connsiteX8" fmla="*/ 4819650 w 4924424"/>
                  <a:gd name="connsiteY8" fmla="*/ 1304924 h 1728787"/>
                  <a:gd name="connsiteX9" fmla="*/ 4643437 w 4924424"/>
                  <a:gd name="connsiteY9" fmla="*/ 1423988 h 1728787"/>
                  <a:gd name="connsiteX10" fmla="*/ 4510087 w 4924424"/>
                  <a:gd name="connsiteY10" fmla="*/ 1423988 h 1728787"/>
                  <a:gd name="connsiteX11" fmla="*/ 4371975 w 4924424"/>
                  <a:gd name="connsiteY11" fmla="*/ 1385888 h 1728787"/>
                  <a:gd name="connsiteX12" fmla="*/ 4271962 w 4924424"/>
                  <a:gd name="connsiteY12" fmla="*/ 1371600 h 1728787"/>
                  <a:gd name="connsiteX13" fmla="*/ 4095749 w 4924424"/>
                  <a:gd name="connsiteY13" fmla="*/ 1419225 h 1728787"/>
                  <a:gd name="connsiteX14" fmla="*/ 3890962 w 4924424"/>
                  <a:gd name="connsiteY14" fmla="*/ 1443038 h 1728787"/>
                  <a:gd name="connsiteX15" fmla="*/ 3686175 w 4924424"/>
                  <a:gd name="connsiteY15" fmla="*/ 1385887 h 1728787"/>
                  <a:gd name="connsiteX16" fmla="*/ 3476625 w 4924424"/>
                  <a:gd name="connsiteY16" fmla="*/ 1366837 h 1728787"/>
                  <a:gd name="connsiteX17" fmla="*/ 3338512 w 4924424"/>
                  <a:gd name="connsiteY17" fmla="*/ 1357312 h 1728787"/>
                  <a:gd name="connsiteX18" fmla="*/ 3181349 w 4924424"/>
                  <a:gd name="connsiteY18" fmla="*/ 1447800 h 1728787"/>
                  <a:gd name="connsiteX19" fmla="*/ 3038475 w 4924424"/>
                  <a:gd name="connsiteY19" fmla="*/ 1528762 h 1728787"/>
                  <a:gd name="connsiteX20" fmla="*/ 2871788 w 4924424"/>
                  <a:gd name="connsiteY20" fmla="*/ 1633538 h 1728787"/>
                  <a:gd name="connsiteX21" fmla="*/ 2747962 w 4924424"/>
                  <a:gd name="connsiteY21" fmla="*/ 1728787 h 1728787"/>
                  <a:gd name="connsiteX22" fmla="*/ 2528888 w 4924424"/>
                  <a:gd name="connsiteY22" fmla="*/ 1724025 h 1728787"/>
                  <a:gd name="connsiteX23" fmla="*/ 2300287 w 4924424"/>
                  <a:gd name="connsiteY23" fmla="*/ 1662112 h 1728787"/>
                  <a:gd name="connsiteX24" fmla="*/ 2176463 w 4924424"/>
                  <a:gd name="connsiteY24" fmla="*/ 1676400 h 1728787"/>
                  <a:gd name="connsiteX25" fmla="*/ 1990724 w 4924424"/>
                  <a:gd name="connsiteY25" fmla="*/ 1681162 h 1728787"/>
                  <a:gd name="connsiteX26" fmla="*/ 1847850 w 4924424"/>
                  <a:gd name="connsiteY26" fmla="*/ 1633537 h 1728787"/>
                  <a:gd name="connsiteX27" fmla="*/ 1709737 w 4924424"/>
                  <a:gd name="connsiteY27" fmla="*/ 1628775 h 1728787"/>
                  <a:gd name="connsiteX28" fmla="*/ 1600200 w 4924424"/>
                  <a:gd name="connsiteY28" fmla="*/ 1585912 h 1728787"/>
                  <a:gd name="connsiteX29" fmla="*/ 1538287 w 4924424"/>
                  <a:gd name="connsiteY29" fmla="*/ 1466850 h 1728787"/>
                  <a:gd name="connsiteX30" fmla="*/ 1452562 w 4924424"/>
                  <a:gd name="connsiteY30" fmla="*/ 1352550 h 1728787"/>
                  <a:gd name="connsiteX31" fmla="*/ 1390650 w 4924424"/>
                  <a:gd name="connsiteY31" fmla="*/ 1328737 h 1728787"/>
                  <a:gd name="connsiteX32" fmla="*/ 1385887 w 4924424"/>
                  <a:gd name="connsiteY32" fmla="*/ 1423987 h 1728787"/>
                  <a:gd name="connsiteX33" fmla="*/ 1314449 w 4924424"/>
                  <a:gd name="connsiteY33" fmla="*/ 1552575 h 1728787"/>
                  <a:gd name="connsiteX34" fmla="*/ 1209675 w 4924424"/>
                  <a:gd name="connsiteY34" fmla="*/ 1633537 h 1728787"/>
                  <a:gd name="connsiteX35" fmla="*/ 1023937 w 4924424"/>
                  <a:gd name="connsiteY35" fmla="*/ 1685925 h 1728787"/>
                  <a:gd name="connsiteX36" fmla="*/ 876300 w 4924424"/>
                  <a:gd name="connsiteY36" fmla="*/ 1619250 h 1728787"/>
                  <a:gd name="connsiteX37" fmla="*/ 747712 w 4924424"/>
                  <a:gd name="connsiteY37" fmla="*/ 1585912 h 1728787"/>
                  <a:gd name="connsiteX38" fmla="*/ 609600 w 4924424"/>
                  <a:gd name="connsiteY38" fmla="*/ 1590675 h 1728787"/>
                  <a:gd name="connsiteX39" fmla="*/ 476250 w 4924424"/>
                  <a:gd name="connsiteY39" fmla="*/ 1590674 h 1728787"/>
                  <a:gd name="connsiteX40" fmla="*/ 390525 w 4924424"/>
                  <a:gd name="connsiteY40" fmla="*/ 1571625 h 1728787"/>
                  <a:gd name="connsiteX41" fmla="*/ 247650 w 4924424"/>
                  <a:gd name="connsiteY41" fmla="*/ 1576387 h 1728787"/>
                  <a:gd name="connsiteX42" fmla="*/ 123825 w 4924424"/>
                  <a:gd name="connsiteY42" fmla="*/ 1481137 h 1728787"/>
                  <a:gd name="connsiteX43" fmla="*/ 42862 w 4924424"/>
                  <a:gd name="connsiteY43" fmla="*/ 1300162 h 1728787"/>
                  <a:gd name="connsiteX44" fmla="*/ 14287 w 4924424"/>
                  <a:gd name="connsiteY44" fmla="*/ 1133475 h 1728787"/>
                  <a:gd name="connsiteX45" fmla="*/ 0 w 4924424"/>
                  <a:gd name="connsiteY45" fmla="*/ 1023937 h 1728787"/>
                  <a:gd name="connsiteX46" fmla="*/ 14287 w 4924424"/>
                  <a:gd name="connsiteY46" fmla="*/ 881062 h 1728787"/>
                  <a:gd name="connsiteX47" fmla="*/ 90487 w 4924424"/>
                  <a:gd name="connsiteY47" fmla="*/ 709612 h 1728787"/>
                  <a:gd name="connsiteX48" fmla="*/ 209550 w 4924424"/>
                  <a:gd name="connsiteY48" fmla="*/ 581025 h 1728787"/>
                  <a:gd name="connsiteX49" fmla="*/ 395287 w 4924424"/>
                  <a:gd name="connsiteY49" fmla="*/ 471487 h 1728787"/>
                  <a:gd name="connsiteX50" fmla="*/ 523875 w 4924424"/>
                  <a:gd name="connsiteY50" fmla="*/ 390525 h 1728787"/>
                  <a:gd name="connsiteX51" fmla="*/ 609600 w 4924424"/>
                  <a:gd name="connsiteY51" fmla="*/ 300037 h 1728787"/>
                  <a:gd name="connsiteX52" fmla="*/ 733425 w 4924424"/>
                  <a:gd name="connsiteY52" fmla="*/ 238125 h 1728787"/>
                  <a:gd name="connsiteX53" fmla="*/ 928687 w 4924424"/>
                  <a:gd name="connsiteY53" fmla="*/ 200025 h 1728787"/>
                  <a:gd name="connsiteX54" fmla="*/ 1085850 w 4924424"/>
                  <a:gd name="connsiteY54" fmla="*/ 95250 h 1728787"/>
                  <a:gd name="connsiteX55" fmla="*/ 1271587 w 4924424"/>
                  <a:gd name="connsiteY55" fmla="*/ 66675 h 1728787"/>
                  <a:gd name="connsiteX56" fmla="*/ 1423987 w 4924424"/>
                  <a:gd name="connsiteY56" fmla="*/ 109537 h 1728787"/>
                  <a:gd name="connsiteX57" fmla="*/ 1514475 w 4924424"/>
                  <a:gd name="connsiteY57" fmla="*/ 100012 h 1728787"/>
                  <a:gd name="connsiteX58" fmla="*/ 1619250 w 4924424"/>
                  <a:gd name="connsiteY58" fmla="*/ 23812 h 1728787"/>
                  <a:gd name="connsiteX59" fmla="*/ 1743075 w 4924424"/>
                  <a:gd name="connsiteY59" fmla="*/ 14287 h 1728787"/>
                  <a:gd name="connsiteX60" fmla="*/ 1871662 w 4924424"/>
                  <a:gd name="connsiteY60" fmla="*/ 114300 h 1728787"/>
                  <a:gd name="connsiteX61" fmla="*/ 2038350 w 4924424"/>
                  <a:gd name="connsiteY61" fmla="*/ 114300 h 1728787"/>
                  <a:gd name="connsiteX62" fmla="*/ 2143125 w 4924424"/>
                  <a:gd name="connsiteY62" fmla="*/ 138112 h 1728787"/>
                  <a:gd name="connsiteX63" fmla="*/ 2314575 w 4924424"/>
                  <a:gd name="connsiteY63" fmla="*/ 95250 h 1728787"/>
                  <a:gd name="connsiteX64" fmla="*/ 2538412 w 4924424"/>
                  <a:gd name="connsiteY64" fmla="*/ 52387 h 1728787"/>
                  <a:gd name="connsiteX65" fmla="*/ 2686050 w 4924424"/>
                  <a:gd name="connsiteY65" fmla="*/ 109537 h 1728787"/>
                  <a:gd name="connsiteX66" fmla="*/ 2738437 w 4924424"/>
                  <a:gd name="connsiteY66" fmla="*/ 133350 h 1728787"/>
                  <a:gd name="connsiteX67" fmla="*/ 2881312 w 4924424"/>
                  <a:gd name="connsiteY67" fmla="*/ 61912 h 1728787"/>
                  <a:gd name="connsiteX68" fmla="*/ 3095625 w 4924424"/>
                  <a:gd name="connsiteY68" fmla="*/ 0 h 1728787"/>
                  <a:gd name="connsiteX69" fmla="*/ 3367087 w 4924424"/>
                  <a:gd name="connsiteY69" fmla="*/ 66675 h 1728787"/>
                  <a:gd name="connsiteX70" fmla="*/ 3590925 w 4924424"/>
                  <a:gd name="connsiteY70" fmla="*/ 95250 h 1728787"/>
                  <a:gd name="connsiteX71" fmla="*/ 3729037 w 4924424"/>
                  <a:gd name="connsiteY71" fmla="*/ 85725 h 1728787"/>
                  <a:gd name="connsiteX72" fmla="*/ 3848100 w 4924424"/>
                  <a:gd name="connsiteY72" fmla="*/ 42862 h 1728787"/>
                  <a:gd name="connsiteX73" fmla="*/ 3990975 w 4924424"/>
                  <a:gd name="connsiteY73" fmla="*/ 19050 h 1728787"/>
                  <a:gd name="connsiteX0" fmla="*/ 3990975 w 4924424"/>
                  <a:gd name="connsiteY0" fmla="*/ 19050 h 1728787"/>
                  <a:gd name="connsiteX1" fmla="*/ 4195762 w 4924424"/>
                  <a:gd name="connsiteY1" fmla="*/ 114300 h 1728787"/>
                  <a:gd name="connsiteX2" fmla="*/ 4310062 w 4924424"/>
                  <a:gd name="connsiteY2" fmla="*/ 261937 h 1728787"/>
                  <a:gd name="connsiteX3" fmla="*/ 4414837 w 4924424"/>
                  <a:gd name="connsiteY3" fmla="*/ 452437 h 1728787"/>
                  <a:gd name="connsiteX4" fmla="*/ 4524375 w 4924424"/>
                  <a:gd name="connsiteY4" fmla="*/ 600075 h 1728787"/>
                  <a:gd name="connsiteX5" fmla="*/ 4686300 w 4924424"/>
                  <a:gd name="connsiteY5" fmla="*/ 681038 h 1728787"/>
                  <a:gd name="connsiteX6" fmla="*/ 4843462 w 4924424"/>
                  <a:gd name="connsiteY6" fmla="*/ 823913 h 1728787"/>
                  <a:gd name="connsiteX7" fmla="*/ 4924424 w 4924424"/>
                  <a:gd name="connsiteY7" fmla="*/ 1047750 h 1728787"/>
                  <a:gd name="connsiteX8" fmla="*/ 4819650 w 4924424"/>
                  <a:gd name="connsiteY8" fmla="*/ 1304924 h 1728787"/>
                  <a:gd name="connsiteX9" fmla="*/ 4643437 w 4924424"/>
                  <a:gd name="connsiteY9" fmla="*/ 1423988 h 1728787"/>
                  <a:gd name="connsiteX10" fmla="*/ 4510087 w 4924424"/>
                  <a:gd name="connsiteY10" fmla="*/ 1423988 h 1728787"/>
                  <a:gd name="connsiteX11" fmla="*/ 4371975 w 4924424"/>
                  <a:gd name="connsiteY11" fmla="*/ 1385888 h 1728787"/>
                  <a:gd name="connsiteX12" fmla="*/ 4271962 w 4924424"/>
                  <a:gd name="connsiteY12" fmla="*/ 1371600 h 1728787"/>
                  <a:gd name="connsiteX13" fmla="*/ 4095749 w 4924424"/>
                  <a:gd name="connsiteY13" fmla="*/ 1419225 h 1728787"/>
                  <a:gd name="connsiteX14" fmla="*/ 3890962 w 4924424"/>
                  <a:gd name="connsiteY14" fmla="*/ 1443038 h 1728787"/>
                  <a:gd name="connsiteX15" fmla="*/ 3686175 w 4924424"/>
                  <a:gd name="connsiteY15" fmla="*/ 1385887 h 1728787"/>
                  <a:gd name="connsiteX16" fmla="*/ 3476625 w 4924424"/>
                  <a:gd name="connsiteY16" fmla="*/ 1366837 h 1728787"/>
                  <a:gd name="connsiteX17" fmla="*/ 3348037 w 4924424"/>
                  <a:gd name="connsiteY17" fmla="*/ 1409700 h 1728787"/>
                  <a:gd name="connsiteX18" fmla="*/ 3181349 w 4924424"/>
                  <a:gd name="connsiteY18" fmla="*/ 1447800 h 1728787"/>
                  <a:gd name="connsiteX19" fmla="*/ 3038475 w 4924424"/>
                  <a:gd name="connsiteY19" fmla="*/ 1528762 h 1728787"/>
                  <a:gd name="connsiteX20" fmla="*/ 2871788 w 4924424"/>
                  <a:gd name="connsiteY20" fmla="*/ 1633538 h 1728787"/>
                  <a:gd name="connsiteX21" fmla="*/ 2747962 w 4924424"/>
                  <a:gd name="connsiteY21" fmla="*/ 1728787 h 1728787"/>
                  <a:gd name="connsiteX22" fmla="*/ 2528888 w 4924424"/>
                  <a:gd name="connsiteY22" fmla="*/ 1724025 h 1728787"/>
                  <a:gd name="connsiteX23" fmla="*/ 2300287 w 4924424"/>
                  <a:gd name="connsiteY23" fmla="*/ 1662112 h 1728787"/>
                  <a:gd name="connsiteX24" fmla="*/ 2176463 w 4924424"/>
                  <a:gd name="connsiteY24" fmla="*/ 1676400 h 1728787"/>
                  <a:gd name="connsiteX25" fmla="*/ 1990724 w 4924424"/>
                  <a:gd name="connsiteY25" fmla="*/ 1681162 h 1728787"/>
                  <a:gd name="connsiteX26" fmla="*/ 1847850 w 4924424"/>
                  <a:gd name="connsiteY26" fmla="*/ 1633537 h 1728787"/>
                  <a:gd name="connsiteX27" fmla="*/ 1709737 w 4924424"/>
                  <a:gd name="connsiteY27" fmla="*/ 1628775 h 1728787"/>
                  <a:gd name="connsiteX28" fmla="*/ 1600200 w 4924424"/>
                  <a:gd name="connsiteY28" fmla="*/ 1585912 h 1728787"/>
                  <a:gd name="connsiteX29" fmla="*/ 1538287 w 4924424"/>
                  <a:gd name="connsiteY29" fmla="*/ 1466850 h 1728787"/>
                  <a:gd name="connsiteX30" fmla="*/ 1452562 w 4924424"/>
                  <a:gd name="connsiteY30" fmla="*/ 1352550 h 1728787"/>
                  <a:gd name="connsiteX31" fmla="*/ 1390650 w 4924424"/>
                  <a:gd name="connsiteY31" fmla="*/ 1328737 h 1728787"/>
                  <a:gd name="connsiteX32" fmla="*/ 1385887 w 4924424"/>
                  <a:gd name="connsiteY32" fmla="*/ 1423987 h 1728787"/>
                  <a:gd name="connsiteX33" fmla="*/ 1314449 w 4924424"/>
                  <a:gd name="connsiteY33" fmla="*/ 1552575 h 1728787"/>
                  <a:gd name="connsiteX34" fmla="*/ 1209675 w 4924424"/>
                  <a:gd name="connsiteY34" fmla="*/ 1633537 h 1728787"/>
                  <a:gd name="connsiteX35" fmla="*/ 1023937 w 4924424"/>
                  <a:gd name="connsiteY35" fmla="*/ 1685925 h 1728787"/>
                  <a:gd name="connsiteX36" fmla="*/ 876300 w 4924424"/>
                  <a:gd name="connsiteY36" fmla="*/ 1619250 h 1728787"/>
                  <a:gd name="connsiteX37" fmla="*/ 747712 w 4924424"/>
                  <a:gd name="connsiteY37" fmla="*/ 1585912 h 1728787"/>
                  <a:gd name="connsiteX38" fmla="*/ 609600 w 4924424"/>
                  <a:gd name="connsiteY38" fmla="*/ 1590675 h 1728787"/>
                  <a:gd name="connsiteX39" fmla="*/ 476250 w 4924424"/>
                  <a:gd name="connsiteY39" fmla="*/ 1590674 h 1728787"/>
                  <a:gd name="connsiteX40" fmla="*/ 390525 w 4924424"/>
                  <a:gd name="connsiteY40" fmla="*/ 1571625 h 1728787"/>
                  <a:gd name="connsiteX41" fmla="*/ 247650 w 4924424"/>
                  <a:gd name="connsiteY41" fmla="*/ 1576387 h 1728787"/>
                  <a:gd name="connsiteX42" fmla="*/ 123825 w 4924424"/>
                  <a:gd name="connsiteY42" fmla="*/ 1481137 h 1728787"/>
                  <a:gd name="connsiteX43" fmla="*/ 42862 w 4924424"/>
                  <a:gd name="connsiteY43" fmla="*/ 1300162 h 1728787"/>
                  <a:gd name="connsiteX44" fmla="*/ 14287 w 4924424"/>
                  <a:gd name="connsiteY44" fmla="*/ 1133475 h 1728787"/>
                  <a:gd name="connsiteX45" fmla="*/ 0 w 4924424"/>
                  <a:gd name="connsiteY45" fmla="*/ 1023937 h 1728787"/>
                  <a:gd name="connsiteX46" fmla="*/ 14287 w 4924424"/>
                  <a:gd name="connsiteY46" fmla="*/ 881062 h 1728787"/>
                  <a:gd name="connsiteX47" fmla="*/ 90487 w 4924424"/>
                  <a:gd name="connsiteY47" fmla="*/ 709612 h 1728787"/>
                  <a:gd name="connsiteX48" fmla="*/ 209550 w 4924424"/>
                  <a:gd name="connsiteY48" fmla="*/ 581025 h 1728787"/>
                  <a:gd name="connsiteX49" fmla="*/ 395287 w 4924424"/>
                  <a:gd name="connsiteY49" fmla="*/ 471487 h 1728787"/>
                  <a:gd name="connsiteX50" fmla="*/ 523875 w 4924424"/>
                  <a:gd name="connsiteY50" fmla="*/ 390525 h 1728787"/>
                  <a:gd name="connsiteX51" fmla="*/ 609600 w 4924424"/>
                  <a:gd name="connsiteY51" fmla="*/ 300037 h 1728787"/>
                  <a:gd name="connsiteX52" fmla="*/ 733425 w 4924424"/>
                  <a:gd name="connsiteY52" fmla="*/ 238125 h 1728787"/>
                  <a:gd name="connsiteX53" fmla="*/ 928687 w 4924424"/>
                  <a:gd name="connsiteY53" fmla="*/ 200025 h 1728787"/>
                  <a:gd name="connsiteX54" fmla="*/ 1085850 w 4924424"/>
                  <a:gd name="connsiteY54" fmla="*/ 95250 h 1728787"/>
                  <a:gd name="connsiteX55" fmla="*/ 1271587 w 4924424"/>
                  <a:gd name="connsiteY55" fmla="*/ 66675 h 1728787"/>
                  <a:gd name="connsiteX56" fmla="*/ 1423987 w 4924424"/>
                  <a:gd name="connsiteY56" fmla="*/ 109537 h 1728787"/>
                  <a:gd name="connsiteX57" fmla="*/ 1514475 w 4924424"/>
                  <a:gd name="connsiteY57" fmla="*/ 100012 h 1728787"/>
                  <a:gd name="connsiteX58" fmla="*/ 1619250 w 4924424"/>
                  <a:gd name="connsiteY58" fmla="*/ 23812 h 1728787"/>
                  <a:gd name="connsiteX59" fmla="*/ 1743075 w 4924424"/>
                  <a:gd name="connsiteY59" fmla="*/ 14287 h 1728787"/>
                  <a:gd name="connsiteX60" fmla="*/ 1871662 w 4924424"/>
                  <a:gd name="connsiteY60" fmla="*/ 114300 h 1728787"/>
                  <a:gd name="connsiteX61" fmla="*/ 2038350 w 4924424"/>
                  <a:gd name="connsiteY61" fmla="*/ 114300 h 1728787"/>
                  <a:gd name="connsiteX62" fmla="*/ 2143125 w 4924424"/>
                  <a:gd name="connsiteY62" fmla="*/ 138112 h 1728787"/>
                  <a:gd name="connsiteX63" fmla="*/ 2314575 w 4924424"/>
                  <a:gd name="connsiteY63" fmla="*/ 95250 h 1728787"/>
                  <a:gd name="connsiteX64" fmla="*/ 2538412 w 4924424"/>
                  <a:gd name="connsiteY64" fmla="*/ 52387 h 1728787"/>
                  <a:gd name="connsiteX65" fmla="*/ 2686050 w 4924424"/>
                  <a:gd name="connsiteY65" fmla="*/ 109537 h 1728787"/>
                  <a:gd name="connsiteX66" fmla="*/ 2738437 w 4924424"/>
                  <a:gd name="connsiteY66" fmla="*/ 133350 h 1728787"/>
                  <a:gd name="connsiteX67" fmla="*/ 2881312 w 4924424"/>
                  <a:gd name="connsiteY67" fmla="*/ 61912 h 1728787"/>
                  <a:gd name="connsiteX68" fmla="*/ 3095625 w 4924424"/>
                  <a:gd name="connsiteY68" fmla="*/ 0 h 1728787"/>
                  <a:gd name="connsiteX69" fmla="*/ 3367087 w 4924424"/>
                  <a:gd name="connsiteY69" fmla="*/ 66675 h 1728787"/>
                  <a:gd name="connsiteX70" fmla="*/ 3590925 w 4924424"/>
                  <a:gd name="connsiteY70" fmla="*/ 95250 h 1728787"/>
                  <a:gd name="connsiteX71" fmla="*/ 3729037 w 4924424"/>
                  <a:gd name="connsiteY71" fmla="*/ 85725 h 1728787"/>
                  <a:gd name="connsiteX72" fmla="*/ 3848100 w 4924424"/>
                  <a:gd name="connsiteY72" fmla="*/ 42862 h 1728787"/>
                  <a:gd name="connsiteX73" fmla="*/ 3990975 w 4924424"/>
                  <a:gd name="connsiteY73" fmla="*/ 19050 h 1728787"/>
                  <a:gd name="connsiteX0" fmla="*/ 3990975 w 4924424"/>
                  <a:gd name="connsiteY0" fmla="*/ 19050 h 1728787"/>
                  <a:gd name="connsiteX1" fmla="*/ 4195762 w 4924424"/>
                  <a:gd name="connsiteY1" fmla="*/ 114300 h 1728787"/>
                  <a:gd name="connsiteX2" fmla="*/ 4310062 w 4924424"/>
                  <a:gd name="connsiteY2" fmla="*/ 261937 h 1728787"/>
                  <a:gd name="connsiteX3" fmla="*/ 4414837 w 4924424"/>
                  <a:gd name="connsiteY3" fmla="*/ 452437 h 1728787"/>
                  <a:gd name="connsiteX4" fmla="*/ 4524375 w 4924424"/>
                  <a:gd name="connsiteY4" fmla="*/ 600075 h 1728787"/>
                  <a:gd name="connsiteX5" fmla="*/ 4686300 w 4924424"/>
                  <a:gd name="connsiteY5" fmla="*/ 681038 h 1728787"/>
                  <a:gd name="connsiteX6" fmla="*/ 4843462 w 4924424"/>
                  <a:gd name="connsiteY6" fmla="*/ 823913 h 1728787"/>
                  <a:gd name="connsiteX7" fmla="*/ 4924424 w 4924424"/>
                  <a:gd name="connsiteY7" fmla="*/ 1047750 h 1728787"/>
                  <a:gd name="connsiteX8" fmla="*/ 4819650 w 4924424"/>
                  <a:gd name="connsiteY8" fmla="*/ 1304924 h 1728787"/>
                  <a:gd name="connsiteX9" fmla="*/ 4643437 w 4924424"/>
                  <a:gd name="connsiteY9" fmla="*/ 1423988 h 1728787"/>
                  <a:gd name="connsiteX10" fmla="*/ 4510087 w 4924424"/>
                  <a:gd name="connsiteY10" fmla="*/ 1423988 h 1728787"/>
                  <a:gd name="connsiteX11" fmla="*/ 4371975 w 4924424"/>
                  <a:gd name="connsiteY11" fmla="*/ 1385888 h 1728787"/>
                  <a:gd name="connsiteX12" fmla="*/ 4271962 w 4924424"/>
                  <a:gd name="connsiteY12" fmla="*/ 1371600 h 1728787"/>
                  <a:gd name="connsiteX13" fmla="*/ 4095749 w 4924424"/>
                  <a:gd name="connsiteY13" fmla="*/ 1419225 h 1728787"/>
                  <a:gd name="connsiteX14" fmla="*/ 3890962 w 4924424"/>
                  <a:gd name="connsiteY14" fmla="*/ 1443038 h 1728787"/>
                  <a:gd name="connsiteX15" fmla="*/ 3686175 w 4924424"/>
                  <a:gd name="connsiteY15" fmla="*/ 1385887 h 1728787"/>
                  <a:gd name="connsiteX16" fmla="*/ 3476625 w 4924424"/>
                  <a:gd name="connsiteY16" fmla="*/ 1395412 h 1728787"/>
                  <a:gd name="connsiteX17" fmla="*/ 3348037 w 4924424"/>
                  <a:gd name="connsiteY17" fmla="*/ 1409700 h 1728787"/>
                  <a:gd name="connsiteX18" fmla="*/ 3181349 w 4924424"/>
                  <a:gd name="connsiteY18" fmla="*/ 1447800 h 1728787"/>
                  <a:gd name="connsiteX19" fmla="*/ 3038475 w 4924424"/>
                  <a:gd name="connsiteY19" fmla="*/ 1528762 h 1728787"/>
                  <a:gd name="connsiteX20" fmla="*/ 2871788 w 4924424"/>
                  <a:gd name="connsiteY20" fmla="*/ 1633538 h 1728787"/>
                  <a:gd name="connsiteX21" fmla="*/ 2747962 w 4924424"/>
                  <a:gd name="connsiteY21" fmla="*/ 1728787 h 1728787"/>
                  <a:gd name="connsiteX22" fmla="*/ 2528888 w 4924424"/>
                  <a:gd name="connsiteY22" fmla="*/ 1724025 h 1728787"/>
                  <a:gd name="connsiteX23" fmla="*/ 2300287 w 4924424"/>
                  <a:gd name="connsiteY23" fmla="*/ 1662112 h 1728787"/>
                  <a:gd name="connsiteX24" fmla="*/ 2176463 w 4924424"/>
                  <a:gd name="connsiteY24" fmla="*/ 1676400 h 1728787"/>
                  <a:gd name="connsiteX25" fmla="*/ 1990724 w 4924424"/>
                  <a:gd name="connsiteY25" fmla="*/ 1681162 h 1728787"/>
                  <a:gd name="connsiteX26" fmla="*/ 1847850 w 4924424"/>
                  <a:gd name="connsiteY26" fmla="*/ 1633537 h 1728787"/>
                  <a:gd name="connsiteX27" fmla="*/ 1709737 w 4924424"/>
                  <a:gd name="connsiteY27" fmla="*/ 1628775 h 1728787"/>
                  <a:gd name="connsiteX28" fmla="*/ 1600200 w 4924424"/>
                  <a:gd name="connsiteY28" fmla="*/ 1585912 h 1728787"/>
                  <a:gd name="connsiteX29" fmla="*/ 1538287 w 4924424"/>
                  <a:gd name="connsiteY29" fmla="*/ 1466850 h 1728787"/>
                  <a:gd name="connsiteX30" fmla="*/ 1452562 w 4924424"/>
                  <a:gd name="connsiteY30" fmla="*/ 1352550 h 1728787"/>
                  <a:gd name="connsiteX31" fmla="*/ 1390650 w 4924424"/>
                  <a:gd name="connsiteY31" fmla="*/ 1328737 h 1728787"/>
                  <a:gd name="connsiteX32" fmla="*/ 1385887 w 4924424"/>
                  <a:gd name="connsiteY32" fmla="*/ 1423987 h 1728787"/>
                  <a:gd name="connsiteX33" fmla="*/ 1314449 w 4924424"/>
                  <a:gd name="connsiteY33" fmla="*/ 1552575 h 1728787"/>
                  <a:gd name="connsiteX34" fmla="*/ 1209675 w 4924424"/>
                  <a:gd name="connsiteY34" fmla="*/ 1633537 h 1728787"/>
                  <a:gd name="connsiteX35" fmla="*/ 1023937 w 4924424"/>
                  <a:gd name="connsiteY35" fmla="*/ 1685925 h 1728787"/>
                  <a:gd name="connsiteX36" fmla="*/ 876300 w 4924424"/>
                  <a:gd name="connsiteY36" fmla="*/ 1619250 h 1728787"/>
                  <a:gd name="connsiteX37" fmla="*/ 747712 w 4924424"/>
                  <a:gd name="connsiteY37" fmla="*/ 1585912 h 1728787"/>
                  <a:gd name="connsiteX38" fmla="*/ 609600 w 4924424"/>
                  <a:gd name="connsiteY38" fmla="*/ 1590675 h 1728787"/>
                  <a:gd name="connsiteX39" fmla="*/ 476250 w 4924424"/>
                  <a:gd name="connsiteY39" fmla="*/ 1590674 h 1728787"/>
                  <a:gd name="connsiteX40" fmla="*/ 390525 w 4924424"/>
                  <a:gd name="connsiteY40" fmla="*/ 1571625 h 1728787"/>
                  <a:gd name="connsiteX41" fmla="*/ 247650 w 4924424"/>
                  <a:gd name="connsiteY41" fmla="*/ 1576387 h 1728787"/>
                  <a:gd name="connsiteX42" fmla="*/ 123825 w 4924424"/>
                  <a:gd name="connsiteY42" fmla="*/ 1481137 h 1728787"/>
                  <a:gd name="connsiteX43" fmla="*/ 42862 w 4924424"/>
                  <a:gd name="connsiteY43" fmla="*/ 1300162 h 1728787"/>
                  <a:gd name="connsiteX44" fmla="*/ 14287 w 4924424"/>
                  <a:gd name="connsiteY44" fmla="*/ 1133475 h 1728787"/>
                  <a:gd name="connsiteX45" fmla="*/ 0 w 4924424"/>
                  <a:gd name="connsiteY45" fmla="*/ 1023937 h 1728787"/>
                  <a:gd name="connsiteX46" fmla="*/ 14287 w 4924424"/>
                  <a:gd name="connsiteY46" fmla="*/ 881062 h 1728787"/>
                  <a:gd name="connsiteX47" fmla="*/ 90487 w 4924424"/>
                  <a:gd name="connsiteY47" fmla="*/ 709612 h 1728787"/>
                  <a:gd name="connsiteX48" fmla="*/ 209550 w 4924424"/>
                  <a:gd name="connsiteY48" fmla="*/ 581025 h 1728787"/>
                  <a:gd name="connsiteX49" fmla="*/ 395287 w 4924424"/>
                  <a:gd name="connsiteY49" fmla="*/ 471487 h 1728787"/>
                  <a:gd name="connsiteX50" fmla="*/ 523875 w 4924424"/>
                  <a:gd name="connsiteY50" fmla="*/ 390525 h 1728787"/>
                  <a:gd name="connsiteX51" fmla="*/ 609600 w 4924424"/>
                  <a:gd name="connsiteY51" fmla="*/ 300037 h 1728787"/>
                  <a:gd name="connsiteX52" fmla="*/ 733425 w 4924424"/>
                  <a:gd name="connsiteY52" fmla="*/ 238125 h 1728787"/>
                  <a:gd name="connsiteX53" fmla="*/ 928687 w 4924424"/>
                  <a:gd name="connsiteY53" fmla="*/ 200025 h 1728787"/>
                  <a:gd name="connsiteX54" fmla="*/ 1085850 w 4924424"/>
                  <a:gd name="connsiteY54" fmla="*/ 95250 h 1728787"/>
                  <a:gd name="connsiteX55" fmla="*/ 1271587 w 4924424"/>
                  <a:gd name="connsiteY55" fmla="*/ 66675 h 1728787"/>
                  <a:gd name="connsiteX56" fmla="*/ 1423987 w 4924424"/>
                  <a:gd name="connsiteY56" fmla="*/ 109537 h 1728787"/>
                  <a:gd name="connsiteX57" fmla="*/ 1514475 w 4924424"/>
                  <a:gd name="connsiteY57" fmla="*/ 100012 h 1728787"/>
                  <a:gd name="connsiteX58" fmla="*/ 1619250 w 4924424"/>
                  <a:gd name="connsiteY58" fmla="*/ 23812 h 1728787"/>
                  <a:gd name="connsiteX59" fmla="*/ 1743075 w 4924424"/>
                  <a:gd name="connsiteY59" fmla="*/ 14287 h 1728787"/>
                  <a:gd name="connsiteX60" fmla="*/ 1871662 w 4924424"/>
                  <a:gd name="connsiteY60" fmla="*/ 114300 h 1728787"/>
                  <a:gd name="connsiteX61" fmla="*/ 2038350 w 4924424"/>
                  <a:gd name="connsiteY61" fmla="*/ 114300 h 1728787"/>
                  <a:gd name="connsiteX62" fmla="*/ 2143125 w 4924424"/>
                  <a:gd name="connsiteY62" fmla="*/ 138112 h 1728787"/>
                  <a:gd name="connsiteX63" fmla="*/ 2314575 w 4924424"/>
                  <a:gd name="connsiteY63" fmla="*/ 95250 h 1728787"/>
                  <a:gd name="connsiteX64" fmla="*/ 2538412 w 4924424"/>
                  <a:gd name="connsiteY64" fmla="*/ 52387 h 1728787"/>
                  <a:gd name="connsiteX65" fmla="*/ 2686050 w 4924424"/>
                  <a:gd name="connsiteY65" fmla="*/ 109537 h 1728787"/>
                  <a:gd name="connsiteX66" fmla="*/ 2738437 w 4924424"/>
                  <a:gd name="connsiteY66" fmla="*/ 133350 h 1728787"/>
                  <a:gd name="connsiteX67" fmla="*/ 2881312 w 4924424"/>
                  <a:gd name="connsiteY67" fmla="*/ 61912 h 1728787"/>
                  <a:gd name="connsiteX68" fmla="*/ 3095625 w 4924424"/>
                  <a:gd name="connsiteY68" fmla="*/ 0 h 1728787"/>
                  <a:gd name="connsiteX69" fmla="*/ 3367087 w 4924424"/>
                  <a:gd name="connsiteY69" fmla="*/ 66675 h 1728787"/>
                  <a:gd name="connsiteX70" fmla="*/ 3590925 w 4924424"/>
                  <a:gd name="connsiteY70" fmla="*/ 95250 h 1728787"/>
                  <a:gd name="connsiteX71" fmla="*/ 3729037 w 4924424"/>
                  <a:gd name="connsiteY71" fmla="*/ 85725 h 1728787"/>
                  <a:gd name="connsiteX72" fmla="*/ 3848100 w 4924424"/>
                  <a:gd name="connsiteY72" fmla="*/ 42862 h 1728787"/>
                  <a:gd name="connsiteX73" fmla="*/ 3990975 w 4924424"/>
                  <a:gd name="connsiteY73" fmla="*/ 19050 h 1728787"/>
                  <a:gd name="connsiteX0" fmla="*/ 3990975 w 4924424"/>
                  <a:gd name="connsiteY0" fmla="*/ 19050 h 1728787"/>
                  <a:gd name="connsiteX1" fmla="*/ 4195762 w 4924424"/>
                  <a:gd name="connsiteY1" fmla="*/ 114300 h 1728787"/>
                  <a:gd name="connsiteX2" fmla="*/ 4310062 w 4924424"/>
                  <a:gd name="connsiteY2" fmla="*/ 261937 h 1728787"/>
                  <a:gd name="connsiteX3" fmla="*/ 4414837 w 4924424"/>
                  <a:gd name="connsiteY3" fmla="*/ 452437 h 1728787"/>
                  <a:gd name="connsiteX4" fmla="*/ 4524375 w 4924424"/>
                  <a:gd name="connsiteY4" fmla="*/ 600075 h 1728787"/>
                  <a:gd name="connsiteX5" fmla="*/ 4686300 w 4924424"/>
                  <a:gd name="connsiteY5" fmla="*/ 681038 h 1728787"/>
                  <a:gd name="connsiteX6" fmla="*/ 4843462 w 4924424"/>
                  <a:gd name="connsiteY6" fmla="*/ 823913 h 1728787"/>
                  <a:gd name="connsiteX7" fmla="*/ 4924424 w 4924424"/>
                  <a:gd name="connsiteY7" fmla="*/ 1047750 h 1728787"/>
                  <a:gd name="connsiteX8" fmla="*/ 4819650 w 4924424"/>
                  <a:gd name="connsiteY8" fmla="*/ 1304924 h 1728787"/>
                  <a:gd name="connsiteX9" fmla="*/ 4643437 w 4924424"/>
                  <a:gd name="connsiteY9" fmla="*/ 1423988 h 1728787"/>
                  <a:gd name="connsiteX10" fmla="*/ 4510087 w 4924424"/>
                  <a:gd name="connsiteY10" fmla="*/ 1423988 h 1728787"/>
                  <a:gd name="connsiteX11" fmla="*/ 4371975 w 4924424"/>
                  <a:gd name="connsiteY11" fmla="*/ 1385888 h 1728787"/>
                  <a:gd name="connsiteX12" fmla="*/ 4271962 w 4924424"/>
                  <a:gd name="connsiteY12" fmla="*/ 1371600 h 1728787"/>
                  <a:gd name="connsiteX13" fmla="*/ 4095749 w 4924424"/>
                  <a:gd name="connsiteY13" fmla="*/ 1419225 h 1728787"/>
                  <a:gd name="connsiteX14" fmla="*/ 3890962 w 4924424"/>
                  <a:gd name="connsiteY14" fmla="*/ 1443038 h 1728787"/>
                  <a:gd name="connsiteX15" fmla="*/ 3686175 w 4924424"/>
                  <a:gd name="connsiteY15" fmla="*/ 1423987 h 1728787"/>
                  <a:gd name="connsiteX16" fmla="*/ 3476625 w 4924424"/>
                  <a:gd name="connsiteY16" fmla="*/ 1395412 h 1728787"/>
                  <a:gd name="connsiteX17" fmla="*/ 3348037 w 4924424"/>
                  <a:gd name="connsiteY17" fmla="*/ 1409700 h 1728787"/>
                  <a:gd name="connsiteX18" fmla="*/ 3181349 w 4924424"/>
                  <a:gd name="connsiteY18" fmla="*/ 1447800 h 1728787"/>
                  <a:gd name="connsiteX19" fmla="*/ 3038475 w 4924424"/>
                  <a:gd name="connsiteY19" fmla="*/ 1528762 h 1728787"/>
                  <a:gd name="connsiteX20" fmla="*/ 2871788 w 4924424"/>
                  <a:gd name="connsiteY20" fmla="*/ 1633538 h 1728787"/>
                  <a:gd name="connsiteX21" fmla="*/ 2747962 w 4924424"/>
                  <a:gd name="connsiteY21" fmla="*/ 1728787 h 1728787"/>
                  <a:gd name="connsiteX22" fmla="*/ 2528888 w 4924424"/>
                  <a:gd name="connsiteY22" fmla="*/ 1724025 h 1728787"/>
                  <a:gd name="connsiteX23" fmla="*/ 2300287 w 4924424"/>
                  <a:gd name="connsiteY23" fmla="*/ 1662112 h 1728787"/>
                  <a:gd name="connsiteX24" fmla="*/ 2176463 w 4924424"/>
                  <a:gd name="connsiteY24" fmla="*/ 1676400 h 1728787"/>
                  <a:gd name="connsiteX25" fmla="*/ 1990724 w 4924424"/>
                  <a:gd name="connsiteY25" fmla="*/ 1681162 h 1728787"/>
                  <a:gd name="connsiteX26" fmla="*/ 1847850 w 4924424"/>
                  <a:gd name="connsiteY26" fmla="*/ 1633537 h 1728787"/>
                  <a:gd name="connsiteX27" fmla="*/ 1709737 w 4924424"/>
                  <a:gd name="connsiteY27" fmla="*/ 1628775 h 1728787"/>
                  <a:gd name="connsiteX28" fmla="*/ 1600200 w 4924424"/>
                  <a:gd name="connsiteY28" fmla="*/ 1585912 h 1728787"/>
                  <a:gd name="connsiteX29" fmla="*/ 1538287 w 4924424"/>
                  <a:gd name="connsiteY29" fmla="*/ 1466850 h 1728787"/>
                  <a:gd name="connsiteX30" fmla="*/ 1452562 w 4924424"/>
                  <a:gd name="connsiteY30" fmla="*/ 1352550 h 1728787"/>
                  <a:gd name="connsiteX31" fmla="*/ 1390650 w 4924424"/>
                  <a:gd name="connsiteY31" fmla="*/ 1328737 h 1728787"/>
                  <a:gd name="connsiteX32" fmla="*/ 1385887 w 4924424"/>
                  <a:gd name="connsiteY32" fmla="*/ 1423987 h 1728787"/>
                  <a:gd name="connsiteX33" fmla="*/ 1314449 w 4924424"/>
                  <a:gd name="connsiteY33" fmla="*/ 1552575 h 1728787"/>
                  <a:gd name="connsiteX34" fmla="*/ 1209675 w 4924424"/>
                  <a:gd name="connsiteY34" fmla="*/ 1633537 h 1728787"/>
                  <a:gd name="connsiteX35" fmla="*/ 1023937 w 4924424"/>
                  <a:gd name="connsiteY35" fmla="*/ 1685925 h 1728787"/>
                  <a:gd name="connsiteX36" fmla="*/ 876300 w 4924424"/>
                  <a:gd name="connsiteY36" fmla="*/ 1619250 h 1728787"/>
                  <a:gd name="connsiteX37" fmla="*/ 747712 w 4924424"/>
                  <a:gd name="connsiteY37" fmla="*/ 1585912 h 1728787"/>
                  <a:gd name="connsiteX38" fmla="*/ 609600 w 4924424"/>
                  <a:gd name="connsiteY38" fmla="*/ 1590675 h 1728787"/>
                  <a:gd name="connsiteX39" fmla="*/ 476250 w 4924424"/>
                  <a:gd name="connsiteY39" fmla="*/ 1590674 h 1728787"/>
                  <a:gd name="connsiteX40" fmla="*/ 390525 w 4924424"/>
                  <a:gd name="connsiteY40" fmla="*/ 1571625 h 1728787"/>
                  <a:gd name="connsiteX41" fmla="*/ 247650 w 4924424"/>
                  <a:gd name="connsiteY41" fmla="*/ 1576387 h 1728787"/>
                  <a:gd name="connsiteX42" fmla="*/ 123825 w 4924424"/>
                  <a:gd name="connsiteY42" fmla="*/ 1481137 h 1728787"/>
                  <a:gd name="connsiteX43" fmla="*/ 42862 w 4924424"/>
                  <a:gd name="connsiteY43" fmla="*/ 1300162 h 1728787"/>
                  <a:gd name="connsiteX44" fmla="*/ 14287 w 4924424"/>
                  <a:gd name="connsiteY44" fmla="*/ 1133475 h 1728787"/>
                  <a:gd name="connsiteX45" fmla="*/ 0 w 4924424"/>
                  <a:gd name="connsiteY45" fmla="*/ 1023937 h 1728787"/>
                  <a:gd name="connsiteX46" fmla="*/ 14287 w 4924424"/>
                  <a:gd name="connsiteY46" fmla="*/ 881062 h 1728787"/>
                  <a:gd name="connsiteX47" fmla="*/ 90487 w 4924424"/>
                  <a:gd name="connsiteY47" fmla="*/ 709612 h 1728787"/>
                  <a:gd name="connsiteX48" fmla="*/ 209550 w 4924424"/>
                  <a:gd name="connsiteY48" fmla="*/ 581025 h 1728787"/>
                  <a:gd name="connsiteX49" fmla="*/ 395287 w 4924424"/>
                  <a:gd name="connsiteY49" fmla="*/ 471487 h 1728787"/>
                  <a:gd name="connsiteX50" fmla="*/ 523875 w 4924424"/>
                  <a:gd name="connsiteY50" fmla="*/ 390525 h 1728787"/>
                  <a:gd name="connsiteX51" fmla="*/ 609600 w 4924424"/>
                  <a:gd name="connsiteY51" fmla="*/ 300037 h 1728787"/>
                  <a:gd name="connsiteX52" fmla="*/ 733425 w 4924424"/>
                  <a:gd name="connsiteY52" fmla="*/ 238125 h 1728787"/>
                  <a:gd name="connsiteX53" fmla="*/ 928687 w 4924424"/>
                  <a:gd name="connsiteY53" fmla="*/ 200025 h 1728787"/>
                  <a:gd name="connsiteX54" fmla="*/ 1085850 w 4924424"/>
                  <a:gd name="connsiteY54" fmla="*/ 95250 h 1728787"/>
                  <a:gd name="connsiteX55" fmla="*/ 1271587 w 4924424"/>
                  <a:gd name="connsiteY55" fmla="*/ 66675 h 1728787"/>
                  <a:gd name="connsiteX56" fmla="*/ 1423987 w 4924424"/>
                  <a:gd name="connsiteY56" fmla="*/ 109537 h 1728787"/>
                  <a:gd name="connsiteX57" fmla="*/ 1514475 w 4924424"/>
                  <a:gd name="connsiteY57" fmla="*/ 100012 h 1728787"/>
                  <a:gd name="connsiteX58" fmla="*/ 1619250 w 4924424"/>
                  <a:gd name="connsiteY58" fmla="*/ 23812 h 1728787"/>
                  <a:gd name="connsiteX59" fmla="*/ 1743075 w 4924424"/>
                  <a:gd name="connsiteY59" fmla="*/ 14287 h 1728787"/>
                  <a:gd name="connsiteX60" fmla="*/ 1871662 w 4924424"/>
                  <a:gd name="connsiteY60" fmla="*/ 114300 h 1728787"/>
                  <a:gd name="connsiteX61" fmla="*/ 2038350 w 4924424"/>
                  <a:gd name="connsiteY61" fmla="*/ 114300 h 1728787"/>
                  <a:gd name="connsiteX62" fmla="*/ 2143125 w 4924424"/>
                  <a:gd name="connsiteY62" fmla="*/ 138112 h 1728787"/>
                  <a:gd name="connsiteX63" fmla="*/ 2314575 w 4924424"/>
                  <a:gd name="connsiteY63" fmla="*/ 95250 h 1728787"/>
                  <a:gd name="connsiteX64" fmla="*/ 2538412 w 4924424"/>
                  <a:gd name="connsiteY64" fmla="*/ 52387 h 1728787"/>
                  <a:gd name="connsiteX65" fmla="*/ 2686050 w 4924424"/>
                  <a:gd name="connsiteY65" fmla="*/ 109537 h 1728787"/>
                  <a:gd name="connsiteX66" fmla="*/ 2738437 w 4924424"/>
                  <a:gd name="connsiteY66" fmla="*/ 133350 h 1728787"/>
                  <a:gd name="connsiteX67" fmla="*/ 2881312 w 4924424"/>
                  <a:gd name="connsiteY67" fmla="*/ 61912 h 1728787"/>
                  <a:gd name="connsiteX68" fmla="*/ 3095625 w 4924424"/>
                  <a:gd name="connsiteY68" fmla="*/ 0 h 1728787"/>
                  <a:gd name="connsiteX69" fmla="*/ 3367087 w 4924424"/>
                  <a:gd name="connsiteY69" fmla="*/ 66675 h 1728787"/>
                  <a:gd name="connsiteX70" fmla="*/ 3590925 w 4924424"/>
                  <a:gd name="connsiteY70" fmla="*/ 95250 h 1728787"/>
                  <a:gd name="connsiteX71" fmla="*/ 3729037 w 4924424"/>
                  <a:gd name="connsiteY71" fmla="*/ 85725 h 1728787"/>
                  <a:gd name="connsiteX72" fmla="*/ 3848100 w 4924424"/>
                  <a:gd name="connsiteY72" fmla="*/ 42862 h 1728787"/>
                  <a:gd name="connsiteX73" fmla="*/ 3990975 w 4924424"/>
                  <a:gd name="connsiteY73" fmla="*/ 19050 h 17287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4924424" h="1728787">
                    <a:moveTo>
                      <a:pt x="3990975" y="19050"/>
                    </a:moveTo>
                    <a:lnTo>
                      <a:pt x="4195762" y="114300"/>
                    </a:lnTo>
                    <a:lnTo>
                      <a:pt x="4310062" y="261937"/>
                    </a:lnTo>
                    <a:lnTo>
                      <a:pt x="4414837" y="452437"/>
                    </a:lnTo>
                    <a:lnTo>
                      <a:pt x="4524375" y="600075"/>
                    </a:lnTo>
                    <a:lnTo>
                      <a:pt x="4686300" y="681038"/>
                    </a:lnTo>
                    <a:lnTo>
                      <a:pt x="4843462" y="823913"/>
                    </a:lnTo>
                    <a:lnTo>
                      <a:pt x="4924424" y="1047750"/>
                    </a:lnTo>
                    <a:lnTo>
                      <a:pt x="4819650" y="1304924"/>
                    </a:lnTo>
                    <a:lnTo>
                      <a:pt x="4643437" y="1423988"/>
                    </a:lnTo>
                    <a:lnTo>
                      <a:pt x="4510087" y="1423988"/>
                    </a:lnTo>
                    <a:lnTo>
                      <a:pt x="4371975" y="1385888"/>
                    </a:lnTo>
                    <a:lnTo>
                      <a:pt x="4271962" y="1371600"/>
                    </a:lnTo>
                    <a:lnTo>
                      <a:pt x="4095749" y="1419225"/>
                    </a:lnTo>
                    <a:lnTo>
                      <a:pt x="3890962" y="1443038"/>
                    </a:lnTo>
                    <a:cubicBezTo>
                      <a:pt x="3822700" y="1423988"/>
                      <a:pt x="3755231" y="1431925"/>
                      <a:pt x="3686175" y="1423987"/>
                    </a:cubicBezTo>
                    <a:cubicBezTo>
                      <a:pt x="3617119" y="1416049"/>
                      <a:pt x="3546475" y="1401762"/>
                      <a:pt x="3476625" y="1395412"/>
                    </a:cubicBezTo>
                    <a:lnTo>
                      <a:pt x="3348037" y="1409700"/>
                    </a:lnTo>
                    <a:lnTo>
                      <a:pt x="3181349" y="1447800"/>
                    </a:lnTo>
                    <a:lnTo>
                      <a:pt x="3038475" y="1528762"/>
                    </a:lnTo>
                    <a:cubicBezTo>
                      <a:pt x="2992438" y="1562100"/>
                      <a:pt x="2917825" y="1600200"/>
                      <a:pt x="2871788" y="1633538"/>
                    </a:cubicBezTo>
                    <a:lnTo>
                      <a:pt x="2747962" y="1728787"/>
                    </a:lnTo>
                    <a:lnTo>
                      <a:pt x="2528888" y="1724025"/>
                    </a:lnTo>
                    <a:lnTo>
                      <a:pt x="2300287" y="1662112"/>
                    </a:lnTo>
                    <a:lnTo>
                      <a:pt x="2176463" y="1676400"/>
                    </a:lnTo>
                    <a:lnTo>
                      <a:pt x="1990724" y="1681162"/>
                    </a:lnTo>
                    <a:lnTo>
                      <a:pt x="1847850" y="1633537"/>
                    </a:lnTo>
                    <a:lnTo>
                      <a:pt x="1709737" y="1628775"/>
                    </a:lnTo>
                    <a:lnTo>
                      <a:pt x="1600200" y="1585912"/>
                    </a:lnTo>
                    <a:lnTo>
                      <a:pt x="1538287" y="1466850"/>
                    </a:lnTo>
                    <a:lnTo>
                      <a:pt x="1452562" y="1352550"/>
                    </a:lnTo>
                    <a:lnTo>
                      <a:pt x="1390650" y="1328737"/>
                    </a:lnTo>
                    <a:lnTo>
                      <a:pt x="1385887" y="1423987"/>
                    </a:lnTo>
                    <a:lnTo>
                      <a:pt x="1314449" y="1552575"/>
                    </a:lnTo>
                    <a:lnTo>
                      <a:pt x="1209675" y="1633537"/>
                    </a:lnTo>
                    <a:lnTo>
                      <a:pt x="1023937" y="1685925"/>
                    </a:lnTo>
                    <a:lnTo>
                      <a:pt x="876300" y="1619250"/>
                    </a:lnTo>
                    <a:lnTo>
                      <a:pt x="747712" y="1585912"/>
                    </a:lnTo>
                    <a:lnTo>
                      <a:pt x="609600" y="1590675"/>
                    </a:lnTo>
                    <a:lnTo>
                      <a:pt x="476250" y="1590674"/>
                    </a:lnTo>
                    <a:lnTo>
                      <a:pt x="390525" y="1571625"/>
                    </a:lnTo>
                    <a:lnTo>
                      <a:pt x="247650" y="1576387"/>
                    </a:lnTo>
                    <a:lnTo>
                      <a:pt x="123825" y="1481137"/>
                    </a:lnTo>
                    <a:lnTo>
                      <a:pt x="42862" y="1300162"/>
                    </a:lnTo>
                    <a:lnTo>
                      <a:pt x="14287" y="1133475"/>
                    </a:lnTo>
                    <a:lnTo>
                      <a:pt x="0" y="1023937"/>
                    </a:lnTo>
                    <a:lnTo>
                      <a:pt x="14287" y="881062"/>
                    </a:lnTo>
                    <a:lnTo>
                      <a:pt x="90487" y="709612"/>
                    </a:lnTo>
                    <a:lnTo>
                      <a:pt x="209550" y="581025"/>
                    </a:lnTo>
                    <a:lnTo>
                      <a:pt x="395287" y="471487"/>
                    </a:lnTo>
                    <a:lnTo>
                      <a:pt x="523875" y="390525"/>
                    </a:lnTo>
                    <a:lnTo>
                      <a:pt x="609600" y="300037"/>
                    </a:lnTo>
                    <a:lnTo>
                      <a:pt x="733425" y="238125"/>
                    </a:lnTo>
                    <a:lnTo>
                      <a:pt x="928687" y="200025"/>
                    </a:lnTo>
                    <a:lnTo>
                      <a:pt x="1085850" y="95250"/>
                    </a:lnTo>
                    <a:lnTo>
                      <a:pt x="1271587" y="66675"/>
                    </a:lnTo>
                    <a:lnTo>
                      <a:pt x="1423987" y="109537"/>
                    </a:lnTo>
                    <a:lnTo>
                      <a:pt x="1514475" y="100012"/>
                    </a:lnTo>
                    <a:lnTo>
                      <a:pt x="1619250" y="23812"/>
                    </a:lnTo>
                    <a:lnTo>
                      <a:pt x="1743075" y="14287"/>
                    </a:lnTo>
                    <a:lnTo>
                      <a:pt x="1871662" y="114300"/>
                    </a:lnTo>
                    <a:lnTo>
                      <a:pt x="2038350" y="114300"/>
                    </a:lnTo>
                    <a:lnTo>
                      <a:pt x="2143125" y="138112"/>
                    </a:lnTo>
                    <a:lnTo>
                      <a:pt x="2314575" y="95250"/>
                    </a:lnTo>
                    <a:lnTo>
                      <a:pt x="2538412" y="52387"/>
                    </a:lnTo>
                    <a:lnTo>
                      <a:pt x="2686050" y="109537"/>
                    </a:lnTo>
                    <a:lnTo>
                      <a:pt x="2738437" y="133350"/>
                    </a:lnTo>
                    <a:lnTo>
                      <a:pt x="2881312" y="61912"/>
                    </a:lnTo>
                    <a:lnTo>
                      <a:pt x="3095625" y="0"/>
                    </a:lnTo>
                    <a:lnTo>
                      <a:pt x="3367087" y="66675"/>
                    </a:lnTo>
                    <a:lnTo>
                      <a:pt x="3590925" y="95250"/>
                    </a:lnTo>
                    <a:lnTo>
                      <a:pt x="3729037" y="85725"/>
                    </a:lnTo>
                    <a:lnTo>
                      <a:pt x="3848100" y="42862"/>
                    </a:lnTo>
                    <a:lnTo>
                      <a:pt x="3990975" y="19050"/>
                    </a:lnTo>
                    <a:close/>
                  </a:path>
                </a:pathLst>
              </a:custGeom>
              <a:noFill/>
              <a:ln w="38100" cap="flat" cmpd="sng" algn="ctr">
                <a:solidFill>
                  <a:srgbClr val="F79646">
                    <a:lumMod val="75000"/>
                  </a:srgbClr>
                </a:solidFill>
                <a:prstDash val="sysDash"/>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grpSp>
      </p:grpSp>
      <p:sp>
        <p:nvSpPr>
          <p:cNvPr id="11" name="TextBox 10"/>
          <p:cNvSpPr txBox="1"/>
          <p:nvPr/>
        </p:nvSpPr>
        <p:spPr>
          <a:xfrm>
            <a:off x="355847" y="5029200"/>
            <a:ext cx="8217990" cy="1569660"/>
          </a:xfrm>
          <a:prstGeom prst="rect">
            <a:avLst/>
          </a:prstGeom>
          <a:solidFill>
            <a:schemeClr val="tx1"/>
          </a:solidFill>
        </p:spPr>
        <p:txBody>
          <a:bodyPr wrap="square" rtlCol="0">
            <a:spAutoFit/>
          </a:bodyPr>
          <a:lstStyle/>
          <a:p>
            <a:pPr algn="just"/>
            <a:r>
              <a:rPr lang="en-US" sz="1200" dirty="0" smtClean="0">
                <a:solidFill>
                  <a:schemeClr val="bg1"/>
                </a:solidFill>
                <a:latin typeface="Arial" pitchFamily="34" charset="0"/>
                <a:cs typeface="Arial" pitchFamily="34" charset="0"/>
              </a:rPr>
              <a:t>The Holocene </a:t>
            </a:r>
            <a:r>
              <a:rPr lang="en-US" sz="1200" dirty="0" err="1" smtClean="0">
                <a:solidFill>
                  <a:schemeClr val="bg1"/>
                </a:solidFill>
                <a:latin typeface="Arial" pitchFamily="34" charset="0"/>
                <a:cs typeface="Arial" pitchFamily="34" charset="0"/>
              </a:rPr>
              <a:t>isopach</a:t>
            </a:r>
            <a:r>
              <a:rPr lang="en-US" sz="1200" dirty="0" smtClean="0">
                <a:solidFill>
                  <a:schemeClr val="bg1"/>
                </a:solidFill>
                <a:latin typeface="Arial" pitchFamily="34" charset="0"/>
                <a:cs typeface="Arial" pitchFamily="34" charset="0"/>
              </a:rPr>
              <a:t> map constructed by Mark </a:t>
            </a:r>
            <a:r>
              <a:rPr lang="en-US" sz="1200" dirty="0" err="1" smtClean="0">
                <a:solidFill>
                  <a:schemeClr val="bg1"/>
                </a:solidFill>
                <a:latin typeface="Arial" pitchFamily="34" charset="0"/>
                <a:cs typeface="Arial" pitchFamily="34" charset="0"/>
              </a:rPr>
              <a:t>Kulp</a:t>
            </a:r>
            <a:r>
              <a:rPr lang="en-US" sz="1200" dirty="0" smtClean="0">
                <a:solidFill>
                  <a:schemeClr val="bg1"/>
                </a:solidFill>
                <a:latin typeface="Arial" pitchFamily="34" charset="0"/>
                <a:cs typeface="Arial" pitchFamily="34" charset="0"/>
              </a:rPr>
              <a:t> shows the axis of thick sedimentary deposits of the delta complexes coinciding with the structural axis of the Terrebonne Trough.  The exception to that coincidence is the anomalously thick accumulation at the mouth of the modern </a:t>
            </a:r>
            <a:r>
              <a:rPr lang="en-US" sz="1200" dirty="0" err="1" smtClean="0">
                <a:solidFill>
                  <a:schemeClr val="bg1"/>
                </a:solidFill>
                <a:latin typeface="Arial" pitchFamily="34" charset="0"/>
                <a:cs typeface="Arial" pitchFamily="34" charset="0"/>
              </a:rPr>
              <a:t>birdfoot</a:t>
            </a:r>
            <a:r>
              <a:rPr lang="en-US" sz="1200" dirty="0" smtClean="0">
                <a:solidFill>
                  <a:schemeClr val="bg1"/>
                </a:solidFill>
                <a:latin typeface="Arial" pitchFamily="34" charset="0"/>
                <a:cs typeface="Arial" pitchFamily="34" charset="0"/>
              </a:rPr>
              <a:t> delta.  This thick accumulation can be related to high subsidence rate caused by the lateral movement of ductile marine clays over which the most recent delta extended.  This area will be discussed in more detail in a subsequent section.  As with the Miocene the thickness of the deposits may be taken as a proxy for subsidence during the Holocene.</a:t>
            </a:r>
          </a:p>
          <a:p>
            <a:pPr algn="just"/>
            <a:r>
              <a:rPr lang="en-US" sz="1200" b="1" dirty="0" err="1" smtClean="0">
                <a:solidFill>
                  <a:schemeClr val="bg1"/>
                </a:solidFill>
                <a:latin typeface="Arial" pitchFamily="34" charset="0"/>
                <a:cs typeface="Arial" pitchFamily="34" charset="0"/>
              </a:rPr>
              <a:t>Kulp</a:t>
            </a:r>
            <a:r>
              <a:rPr lang="en-US" sz="1200" b="1" dirty="0" smtClean="0">
                <a:solidFill>
                  <a:schemeClr val="bg1"/>
                </a:solidFill>
                <a:latin typeface="Arial" pitchFamily="34" charset="0"/>
                <a:cs typeface="Arial" pitchFamily="34" charset="0"/>
              </a:rPr>
              <a:t>, M.</a:t>
            </a:r>
            <a:r>
              <a:rPr lang="en-US" sz="1200" dirty="0" smtClean="0">
                <a:solidFill>
                  <a:schemeClr val="bg1"/>
                </a:solidFill>
                <a:latin typeface="Arial" pitchFamily="34" charset="0"/>
                <a:cs typeface="Arial" pitchFamily="34" charset="0"/>
              </a:rPr>
              <a:t>, 2002, Latest Quaternary Stratigraphic Framework of the Mississippi River Delta Region, </a:t>
            </a:r>
            <a:r>
              <a:rPr lang="en-US" sz="1200" dirty="0">
                <a:solidFill>
                  <a:schemeClr val="bg1"/>
                </a:solidFill>
                <a:latin typeface="Arial" pitchFamily="34" charset="0"/>
                <a:cs typeface="Arial" pitchFamily="34" charset="0"/>
              </a:rPr>
              <a:t>Trans. GCAGS, v. </a:t>
            </a:r>
            <a:r>
              <a:rPr lang="en-US" sz="1200" dirty="0" smtClean="0">
                <a:solidFill>
                  <a:schemeClr val="bg1"/>
                </a:solidFill>
                <a:latin typeface="Arial" pitchFamily="34" charset="0"/>
                <a:cs typeface="Arial" pitchFamily="34" charset="0"/>
              </a:rPr>
              <a:t>52, </a:t>
            </a:r>
            <a:r>
              <a:rPr lang="en-US" sz="1200" dirty="0">
                <a:solidFill>
                  <a:schemeClr val="bg1"/>
                </a:solidFill>
                <a:latin typeface="Arial" pitchFamily="34" charset="0"/>
                <a:cs typeface="Arial" pitchFamily="34" charset="0"/>
              </a:rPr>
              <a:t>p. </a:t>
            </a:r>
            <a:r>
              <a:rPr lang="en-US" sz="1200" dirty="0" smtClean="0">
                <a:solidFill>
                  <a:schemeClr val="bg1"/>
                </a:solidFill>
                <a:latin typeface="Arial" pitchFamily="34" charset="0"/>
                <a:cs typeface="Arial" pitchFamily="34" charset="0"/>
              </a:rPr>
              <a:t>573-582</a:t>
            </a:r>
          </a:p>
        </p:txBody>
      </p:sp>
      <p:sp>
        <p:nvSpPr>
          <p:cNvPr id="12" name="TextBox 11"/>
          <p:cNvSpPr txBox="1"/>
          <p:nvPr/>
        </p:nvSpPr>
        <p:spPr>
          <a:xfrm>
            <a:off x="1142999" y="419743"/>
            <a:ext cx="2988960" cy="369332"/>
          </a:xfrm>
          <a:prstGeom prst="rect">
            <a:avLst/>
          </a:prstGeom>
          <a:solidFill>
            <a:schemeClr val="tx1"/>
          </a:solidFill>
          <a:ln w="19050">
            <a:solidFill>
              <a:srgbClr val="0000FF"/>
            </a:solidFill>
          </a:ln>
        </p:spPr>
        <p:txBody>
          <a:bodyPr wrap="none" rtlCol="0">
            <a:spAutoFit/>
          </a:bodyPr>
          <a:lstStyle/>
          <a:p>
            <a:r>
              <a:rPr lang="en-US" dirty="0" smtClean="0">
                <a:solidFill>
                  <a:schemeClr val="bg1"/>
                </a:solidFill>
                <a:latin typeface="Times New Roman" pitchFamily="18" charset="0"/>
                <a:cs typeface="Times New Roman" pitchFamily="18" charset="0"/>
              </a:rPr>
              <a:t>Holocene Sediment Thickness</a:t>
            </a:r>
            <a:endParaRPr lang="en-US" dirty="0">
              <a:solidFill>
                <a:schemeClr val="bg1"/>
              </a:solidFill>
              <a:latin typeface="Times New Roman" pitchFamily="18" charset="0"/>
              <a:cs typeface="Times New Roman" pitchFamily="18" charset="0"/>
            </a:endParaRPr>
          </a:p>
        </p:txBody>
      </p:sp>
    </p:spTree>
    <p:extLst>
      <p:ext uri="{BB962C8B-B14F-4D97-AF65-F5344CB8AC3E}">
        <p14:creationId xmlns:p14="http://schemas.microsoft.com/office/powerpoint/2010/main" val="1588409456"/>
      </p:ext>
    </p:extLst>
  </p:cSld>
  <p:clrMapOvr>
    <a:masterClrMapping/>
  </p:clrMapOvr>
  <p:timing>
    <p:tnLst>
      <p:par>
        <p:cTn id="1" dur="indefinite" restart="never" nodeType="tmRoot"/>
      </p:par>
    </p:tn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 name="Group 8"/>
          <p:cNvGrpSpPr/>
          <p:nvPr/>
        </p:nvGrpSpPr>
        <p:grpSpPr>
          <a:xfrm>
            <a:off x="941832" y="228600"/>
            <a:ext cx="7875767" cy="5373199"/>
            <a:chOff x="984504" y="228600"/>
            <a:chExt cx="7875767" cy="5373199"/>
          </a:xfrm>
        </p:grpSpPr>
        <p:pic>
          <p:nvPicPr>
            <p:cNvPr id="3"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984504" y="228600"/>
              <a:ext cx="7862453" cy="5373199"/>
            </a:xfrm>
            <a:prstGeom prst="rect">
              <a:avLst/>
            </a:prstGeom>
            <a:noFill/>
            <a:ln w="19050">
              <a:solidFill>
                <a:sysClr val="windowText" lastClr="00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1" name="Freeform 10"/>
            <p:cNvSpPr/>
            <p:nvPr/>
          </p:nvSpPr>
          <p:spPr>
            <a:xfrm>
              <a:off x="2714798" y="1288888"/>
              <a:ext cx="3333404" cy="3458094"/>
            </a:xfrm>
            <a:custGeom>
              <a:avLst/>
              <a:gdLst>
                <a:gd name="connsiteX0" fmla="*/ 157018 w 3703782"/>
                <a:gd name="connsiteY0" fmla="*/ 27709 h 3842327"/>
                <a:gd name="connsiteX1" fmla="*/ 147782 w 3703782"/>
                <a:gd name="connsiteY1" fmla="*/ 175491 h 3842327"/>
                <a:gd name="connsiteX2" fmla="*/ 240146 w 3703782"/>
                <a:gd name="connsiteY2" fmla="*/ 471055 h 3842327"/>
                <a:gd name="connsiteX3" fmla="*/ 378691 w 3703782"/>
                <a:gd name="connsiteY3" fmla="*/ 812800 h 3842327"/>
                <a:gd name="connsiteX4" fmla="*/ 489527 w 3703782"/>
                <a:gd name="connsiteY4" fmla="*/ 1136073 h 3842327"/>
                <a:gd name="connsiteX5" fmla="*/ 628073 w 3703782"/>
                <a:gd name="connsiteY5" fmla="*/ 1339273 h 3842327"/>
                <a:gd name="connsiteX6" fmla="*/ 886691 w 3703782"/>
                <a:gd name="connsiteY6" fmla="*/ 1588655 h 3842327"/>
                <a:gd name="connsiteX7" fmla="*/ 1099127 w 3703782"/>
                <a:gd name="connsiteY7" fmla="*/ 1801091 h 3842327"/>
                <a:gd name="connsiteX8" fmla="*/ 1385455 w 3703782"/>
                <a:gd name="connsiteY8" fmla="*/ 1995055 h 3842327"/>
                <a:gd name="connsiteX9" fmla="*/ 1597891 w 3703782"/>
                <a:gd name="connsiteY9" fmla="*/ 2050473 h 3842327"/>
                <a:gd name="connsiteX10" fmla="*/ 1958109 w 3703782"/>
                <a:gd name="connsiteY10" fmla="*/ 2133600 h 3842327"/>
                <a:gd name="connsiteX11" fmla="*/ 2253673 w 3703782"/>
                <a:gd name="connsiteY11" fmla="*/ 2253673 h 3842327"/>
                <a:gd name="connsiteX12" fmla="*/ 2466109 w 3703782"/>
                <a:gd name="connsiteY12" fmla="*/ 2355273 h 3842327"/>
                <a:gd name="connsiteX13" fmla="*/ 2641600 w 3703782"/>
                <a:gd name="connsiteY13" fmla="*/ 2410691 h 3842327"/>
                <a:gd name="connsiteX14" fmla="*/ 2974109 w 3703782"/>
                <a:gd name="connsiteY14" fmla="*/ 2410691 h 3842327"/>
                <a:gd name="connsiteX15" fmla="*/ 3251200 w 3703782"/>
                <a:gd name="connsiteY15" fmla="*/ 2438400 h 3842327"/>
                <a:gd name="connsiteX16" fmla="*/ 3426691 w 3703782"/>
                <a:gd name="connsiteY16" fmla="*/ 2438400 h 3842327"/>
                <a:gd name="connsiteX17" fmla="*/ 3565236 w 3703782"/>
                <a:gd name="connsiteY17" fmla="*/ 2512291 h 3842327"/>
                <a:gd name="connsiteX18" fmla="*/ 3666836 w 3703782"/>
                <a:gd name="connsiteY18" fmla="*/ 2595418 h 3842327"/>
                <a:gd name="connsiteX19" fmla="*/ 3703782 w 3703782"/>
                <a:gd name="connsiteY19" fmla="*/ 2752437 h 3842327"/>
                <a:gd name="connsiteX20" fmla="*/ 3685309 w 3703782"/>
                <a:gd name="connsiteY20" fmla="*/ 2992582 h 3842327"/>
                <a:gd name="connsiteX21" fmla="*/ 3556000 w 3703782"/>
                <a:gd name="connsiteY21" fmla="*/ 3260437 h 3842327"/>
                <a:gd name="connsiteX22" fmla="*/ 3435927 w 3703782"/>
                <a:gd name="connsiteY22" fmla="*/ 3463637 h 3842327"/>
                <a:gd name="connsiteX23" fmla="*/ 3241964 w 3703782"/>
                <a:gd name="connsiteY23" fmla="*/ 3620655 h 3842327"/>
                <a:gd name="connsiteX24" fmla="*/ 2983346 w 3703782"/>
                <a:gd name="connsiteY24" fmla="*/ 3759200 h 3842327"/>
                <a:gd name="connsiteX25" fmla="*/ 2780146 w 3703782"/>
                <a:gd name="connsiteY25" fmla="*/ 3833091 h 3842327"/>
                <a:gd name="connsiteX26" fmla="*/ 2595418 w 3703782"/>
                <a:gd name="connsiteY26" fmla="*/ 3842327 h 3842327"/>
                <a:gd name="connsiteX27" fmla="*/ 2410691 w 3703782"/>
                <a:gd name="connsiteY27" fmla="*/ 3842327 h 3842327"/>
                <a:gd name="connsiteX28" fmla="*/ 2262909 w 3703782"/>
                <a:gd name="connsiteY28" fmla="*/ 3786909 h 3842327"/>
                <a:gd name="connsiteX29" fmla="*/ 2216727 w 3703782"/>
                <a:gd name="connsiteY29" fmla="*/ 3676073 h 3842327"/>
                <a:gd name="connsiteX30" fmla="*/ 2189018 w 3703782"/>
                <a:gd name="connsiteY30" fmla="*/ 3509818 h 3842327"/>
                <a:gd name="connsiteX31" fmla="*/ 2216727 w 3703782"/>
                <a:gd name="connsiteY31" fmla="*/ 3371273 h 3842327"/>
                <a:gd name="connsiteX32" fmla="*/ 2327564 w 3703782"/>
                <a:gd name="connsiteY32" fmla="*/ 3140364 h 3842327"/>
                <a:gd name="connsiteX33" fmla="*/ 2401455 w 3703782"/>
                <a:gd name="connsiteY33" fmla="*/ 2983346 h 3842327"/>
                <a:gd name="connsiteX34" fmla="*/ 2466109 w 3703782"/>
                <a:gd name="connsiteY34" fmla="*/ 2826327 h 3842327"/>
                <a:gd name="connsiteX35" fmla="*/ 2466109 w 3703782"/>
                <a:gd name="connsiteY35" fmla="*/ 2724727 h 3842327"/>
                <a:gd name="connsiteX36" fmla="*/ 2438400 w 3703782"/>
                <a:gd name="connsiteY36" fmla="*/ 2586182 h 3842327"/>
                <a:gd name="connsiteX37" fmla="*/ 2327564 w 3703782"/>
                <a:gd name="connsiteY37" fmla="*/ 2493818 h 3842327"/>
                <a:gd name="connsiteX38" fmla="*/ 2133600 w 3703782"/>
                <a:gd name="connsiteY38" fmla="*/ 2392218 h 3842327"/>
                <a:gd name="connsiteX39" fmla="*/ 1930400 w 3703782"/>
                <a:gd name="connsiteY39" fmla="*/ 2346037 h 3842327"/>
                <a:gd name="connsiteX40" fmla="*/ 1708727 w 3703782"/>
                <a:gd name="connsiteY40" fmla="*/ 2309091 h 3842327"/>
                <a:gd name="connsiteX41" fmla="*/ 1487055 w 3703782"/>
                <a:gd name="connsiteY41" fmla="*/ 2253673 h 3842327"/>
                <a:gd name="connsiteX42" fmla="*/ 1376218 w 3703782"/>
                <a:gd name="connsiteY42" fmla="*/ 2198255 h 3842327"/>
                <a:gd name="connsiteX43" fmla="*/ 1126836 w 3703782"/>
                <a:gd name="connsiteY43" fmla="*/ 2041237 h 3842327"/>
                <a:gd name="connsiteX44" fmla="*/ 960582 w 3703782"/>
                <a:gd name="connsiteY44" fmla="*/ 1893455 h 3842327"/>
                <a:gd name="connsiteX45" fmla="*/ 812800 w 3703782"/>
                <a:gd name="connsiteY45" fmla="*/ 1782618 h 3842327"/>
                <a:gd name="connsiteX46" fmla="*/ 609600 w 3703782"/>
                <a:gd name="connsiteY46" fmla="*/ 1607127 h 3842327"/>
                <a:gd name="connsiteX47" fmla="*/ 424873 w 3703782"/>
                <a:gd name="connsiteY47" fmla="*/ 1450109 h 3842327"/>
                <a:gd name="connsiteX48" fmla="*/ 332509 w 3703782"/>
                <a:gd name="connsiteY48" fmla="*/ 1256146 h 3842327"/>
                <a:gd name="connsiteX49" fmla="*/ 193964 w 3703782"/>
                <a:gd name="connsiteY49" fmla="*/ 979055 h 3842327"/>
                <a:gd name="connsiteX50" fmla="*/ 157018 w 3703782"/>
                <a:gd name="connsiteY50" fmla="*/ 775855 h 3842327"/>
                <a:gd name="connsiteX51" fmla="*/ 73891 w 3703782"/>
                <a:gd name="connsiteY51" fmla="*/ 526473 h 3842327"/>
                <a:gd name="connsiteX52" fmla="*/ 0 w 3703782"/>
                <a:gd name="connsiteY52" fmla="*/ 286327 h 3842327"/>
                <a:gd name="connsiteX53" fmla="*/ 0 w 3703782"/>
                <a:gd name="connsiteY53" fmla="*/ 138546 h 3842327"/>
                <a:gd name="connsiteX54" fmla="*/ 9236 w 3703782"/>
                <a:gd name="connsiteY54" fmla="*/ 0 h 3842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3703782" h="3842327">
                  <a:moveTo>
                    <a:pt x="157018" y="27709"/>
                  </a:moveTo>
                  <a:lnTo>
                    <a:pt x="147782" y="175491"/>
                  </a:lnTo>
                  <a:lnTo>
                    <a:pt x="240146" y="471055"/>
                  </a:lnTo>
                  <a:lnTo>
                    <a:pt x="378691" y="812800"/>
                  </a:lnTo>
                  <a:lnTo>
                    <a:pt x="489527" y="1136073"/>
                  </a:lnTo>
                  <a:lnTo>
                    <a:pt x="628073" y="1339273"/>
                  </a:lnTo>
                  <a:lnTo>
                    <a:pt x="886691" y="1588655"/>
                  </a:lnTo>
                  <a:lnTo>
                    <a:pt x="1099127" y="1801091"/>
                  </a:lnTo>
                  <a:lnTo>
                    <a:pt x="1385455" y="1995055"/>
                  </a:lnTo>
                  <a:lnTo>
                    <a:pt x="1597891" y="2050473"/>
                  </a:lnTo>
                  <a:lnTo>
                    <a:pt x="1958109" y="2133600"/>
                  </a:lnTo>
                  <a:lnTo>
                    <a:pt x="2253673" y="2253673"/>
                  </a:lnTo>
                  <a:lnTo>
                    <a:pt x="2466109" y="2355273"/>
                  </a:lnTo>
                  <a:lnTo>
                    <a:pt x="2641600" y="2410691"/>
                  </a:lnTo>
                  <a:lnTo>
                    <a:pt x="2974109" y="2410691"/>
                  </a:lnTo>
                  <a:lnTo>
                    <a:pt x="3251200" y="2438400"/>
                  </a:lnTo>
                  <a:lnTo>
                    <a:pt x="3426691" y="2438400"/>
                  </a:lnTo>
                  <a:lnTo>
                    <a:pt x="3565236" y="2512291"/>
                  </a:lnTo>
                  <a:lnTo>
                    <a:pt x="3666836" y="2595418"/>
                  </a:lnTo>
                  <a:lnTo>
                    <a:pt x="3703782" y="2752437"/>
                  </a:lnTo>
                  <a:lnTo>
                    <a:pt x="3685309" y="2992582"/>
                  </a:lnTo>
                  <a:lnTo>
                    <a:pt x="3556000" y="3260437"/>
                  </a:lnTo>
                  <a:lnTo>
                    <a:pt x="3435927" y="3463637"/>
                  </a:lnTo>
                  <a:lnTo>
                    <a:pt x="3241964" y="3620655"/>
                  </a:lnTo>
                  <a:lnTo>
                    <a:pt x="2983346" y="3759200"/>
                  </a:lnTo>
                  <a:lnTo>
                    <a:pt x="2780146" y="3833091"/>
                  </a:lnTo>
                  <a:lnTo>
                    <a:pt x="2595418" y="3842327"/>
                  </a:lnTo>
                  <a:lnTo>
                    <a:pt x="2410691" y="3842327"/>
                  </a:lnTo>
                  <a:lnTo>
                    <a:pt x="2262909" y="3786909"/>
                  </a:lnTo>
                  <a:lnTo>
                    <a:pt x="2216727" y="3676073"/>
                  </a:lnTo>
                  <a:lnTo>
                    <a:pt x="2189018" y="3509818"/>
                  </a:lnTo>
                  <a:lnTo>
                    <a:pt x="2216727" y="3371273"/>
                  </a:lnTo>
                  <a:lnTo>
                    <a:pt x="2327564" y="3140364"/>
                  </a:lnTo>
                  <a:lnTo>
                    <a:pt x="2401455" y="2983346"/>
                  </a:lnTo>
                  <a:lnTo>
                    <a:pt x="2466109" y="2826327"/>
                  </a:lnTo>
                  <a:lnTo>
                    <a:pt x="2466109" y="2724727"/>
                  </a:lnTo>
                  <a:lnTo>
                    <a:pt x="2438400" y="2586182"/>
                  </a:lnTo>
                  <a:lnTo>
                    <a:pt x="2327564" y="2493818"/>
                  </a:lnTo>
                  <a:lnTo>
                    <a:pt x="2133600" y="2392218"/>
                  </a:lnTo>
                  <a:lnTo>
                    <a:pt x="1930400" y="2346037"/>
                  </a:lnTo>
                  <a:lnTo>
                    <a:pt x="1708727" y="2309091"/>
                  </a:lnTo>
                  <a:lnTo>
                    <a:pt x="1487055" y="2253673"/>
                  </a:lnTo>
                  <a:lnTo>
                    <a:pt x="1376218" y="2198255"/>
                  </a:lnTo>
                  <a:lnTo>
                    <a:pt x="1126836" y="2041237"/>
                  </a:lnTo>
                  <a:lnTo>
                    <a:pt x="960582" y="1893455"/>
                  </a:lnTo>
                  <a:lnTo>
                    <a:pt x="812800" y="1782618"/>
                  </a:lnTo>
                  <a:lnTo>
                    <a:pt x="609600" y="1607127"/>
                  </a:lnTo>
                  <a:lnTo>
                    <a:pt x="424873" y="1450109"/>
                  </a:lnTo>
                  <a:lnTo>
                    <a:pt x="332509" y="1256146"/>
                  </a:lnTo>
                  <a:lnTo>
                    <a:pt x="193964" y="979055"/>
                  </a:lnTo>
                  <a:lnTo>
                    <a:pt x="157018" y="775855"/>
                  </a:lnTo>
                  <a:lnTo>
                    <a:pt x="73891" y="526473"/>
                  </a:lnTo>
                  <a:lnTo>
                    <a:pt x="0" y="286327"/>
                  </a:lnTo>
                  <a:lnTo>
                    <a:pt x="0" y="138546"/>
                  </a:lnTo>
                  <a:lnTo>
                    <a:pt x="9236" y="0"/>
                  </a:lnTo>
                </a:path>
              </a:pathLst>
            </a:custGeom>
            <a:noFill/>
            <a:ln w="25400" cap="flat" cmpd="sng" algn="ctr">
              <a:noFill/>
              <a:prstDash val="solid"/>
            </a:ln>
            <a:effectLst>
              <a:glow rad="127000">
                <a:srgbClr val="C0504D">
                  <a:lumMod val="75000"/>
                  <a:alpha val="40000"/>
                </a:srgbClr>
              </a:glo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grpSp>
          <p:nvGrpSpPr>
            <p:cNvPr id="48" name="Group 47"/>
            <p:cNvGrpSpPr/>
            <p:nvPr/>
          </p:nvGrpSpPr>
          <p:grpSpPr>
            <a:xfrm>
              <a:off x="1853979" y="1645522"/>
              <a:ext cx="7006292" cy="3953030"/>
              <a:chOff x="1472979" y="2267314"/>
              <a:chExt cx="7006292" cy="3953030"/>
            </a:xfrm>
          </p:grpSpPr>
          <p:sp>
            <p:nvSpPr>
              <p:cNvPr id="4" name="Freeform 3"/>
              <p:cNvSpPr/>
              <p:nvPr/>
            </p:nvSpPr>
            <p:spPr>
              <a:xfrm>
                <a:off x="1472979" y="2267314"/>
                <a:ext cx="7004106" cy="3953030"/>
              </a:xfrm>
              <a:custGeom>
                <a:avLst/>
                <a:gdLst>
                  <a:gd name="connsiteX0" fmla="*/ 7762461 w 7782340"/>
                  <a:gd name="connsiteY0" fmla="*/ 775252 h 4512365"/>
                  <a:gd name="connsiteX1" fmla="*/ 7663070 w 7782340"/>
                  <a:gd name="connsiteY1" fmla="*/ 685800 h 4512365"/>
                  <a:gd name="connsiteX2" fmla="*/ 7414592 w 7782340"/>
                  <a:gd name="connsiteY2" fmla="*/ 655983 h 4512365"/>
                  <a:gd name="connsiteX3" fmla="*/ 7126357 w 7782340"/>
                  <a:gd name="connsiteY3" fmla="*/ 626165 h 4512365"/>
                  <a:gd name="connsiteX4" fmla="*/ 6977270 w 7782340"/>
                  <a:gd name="connsiteY4" fmla="*/ 596348 h 4512365"/>
                  <a:gd name="connsiteX5" fmla="*/ 6907696 w 7782340"/>
                  <a:gd name="connsiteY5" fmla="*/ 546652 h 4512365"/>
                  <a:gd name="connsiteX6" fmla="*/ 6808305 w 7782340"/>
                  <a:gd name="connsiteY6" fmla="*/ 516835 h 4512365"/>
                  <a:gd name="connsiteX7" fmla="*/ 6440557 w 7782340"/>
                  <a:gd name="connsiteY7" fmla="*/ 586409 h 4512365"/>
                  <a:gd name="connsiteX8" fmla="*/ 6251714 w 7782340"/>
                  <a:gd name="connsiteY8" fmla="*/ 705679 h 4512365"/>
                  <a:gd name="connsiteX9" fmla="*/ 6042992 w 7782340"/>
                  <a:gd name="connsiteY9" fmla="*/ 795131 h 4512365"/>
                  <a:gd name="connsiteX10" fmla="*/ 5794514 w 7782340"/>
                  <a:gd name="connsiteY10" fmla="*/ 834887 h 4512365"/>
                  <a:gd name="connsiteX11" fmla="*/ 5446644 w 7782340"/>
                  <a:gd name="connsiteY11" fmla="*/ 824948 h 4512365"/>
                  <a:gd name="connsiteX12" fmla="*/ 5277679 w 7782340"/>
                  <a:gd name="connsiteY12" fmla="*/ 824948 h 4512365"/>
                  <a:gd name="connsiteX13" fmla="*/ 5118653 w 7782340"/>
                  <a:gd name="connsiteY13" fmla="*/ 864705 h 4512365"/>
                  <a:gd name="connsiteX14" fmla="*/ 4919870 w 7782340"/>
                  <a:gd name="connsiteY14" fmla="*/ 894522 h 4512365"/>
                  <a:gd name="connsiteX15" fmla="*/ 4681331 w 7782340"/>
                  <a:gd name="connsiteY15" fmla="*/ 874644 h 4512365"/>
                  <a:gd name="connsiteX16" fmla="*/ 4562061 w 7782340"/>
                  <a:gd name="connsiteY16" fmla="*/ 854765 h 4512365"/>
                  <a:gd name="connsiteX17" fmla="*/ 4224131 w 7782340"/>
                  <a:gd name="connsiteY17" fmla="*/ 755374 h 4512365"/>
                  <a:gd name="connsiteX18" fmla="*/ 4124740 w 7782340"/>
                  <a:gd name="connsiteY18" fmla="*/ 755374 h 4512365"/>
                  <a:gd name="connsiteX19" fmla="*/ 4015409 w 7782340"/>
                  <a:gd name="connsiteY19" fmla="*/ 824948 h 4512365"/>
                  <a:gd name="connsiteX20" fmla="*/ 3876261 w 7782340"/>
                  <a:gd name="connsiteY20" fmla="*/ 894522 h 4512365"/>
                  <a:gd name="connsiteX21" fmla="*/ 3766931 w 7782340"/>
                  <a:gd name="connsiteY21" fmla="*/ 864705 h 4512365"/>
                  <a:gd name="connsiteX22" fmla="*/ 3697357 w 7782340"/>
                  <a:gd name="connsiteY22" fmla="*/ 824948 h 4512365"/>
                  <a:gd name="connsiteX23" fmla="*/ 3548270 w 7782340"/>
                  <a:gd name="connsiteY23" fmla="*/ 824948 h 4512365"/>
                  <a:gd name="connsiteX24" fmla="*/ 3389244 w 7782340"/>
                  <a:gd name="connsiteY24" fmla="*/ 834887 h 4512365"/>
                  <a:gd name="connsiteX25" fmla="*/ 3220279 w 7782340"/>
                  <a:gd name="connsiteY25" fmla="*/ 824948 h 4512365"/>
                  <a:gd name="connsiteX26" fmla="*/ 3051314 w 7782340"/>
                  <a:gd name="connsiteY26" fmla="*/ 695739 h 4512365"/>
                  <a:gd name="connsiteX27" fmla="*/ 2941983 w 7782340"/>
                  <a:gd name="connsiteY27" fmla="*/ 556592 h 4512365"/>
                  <a:gd name="connsiteX28" fmla="*/ 2763079 w 7782340"/>
                  <a:gd name="connsiteY28" fmla="*/ 337931 h 4512365"/>
                  <a:gd name="connsiteX29" fmla="*/ 2564296 w 7782340"/>
                  <a:gd name="connsiteY29" fmla="*/ 119270 h 4512365"/>
                  <a:gd name="connsiteX30" fmla="*/ 2484783 w 7782340"/>
                  <a:gd name="connsiteY30" fmla="*/ 69574 h 4512365"/>
                  <a:gd name="connsiteX31" fmla="*/ 2256183 w 7782340"/>
                  <a:gd name="connsiteY31" fmla="*/ 9939 h 4512365"/>
                  <a:gd name="connsiteX32" fmla="*/ 2027583 w 7782340"/>
                  <a:gd name="connsiteY32" fmla="*/ 0 h 4512365"/>
                  <a:gd name="connsiteX33" fmla="*/ 1868557 w 7782340"/>
                  <a:gd name="connsiteY33" fmla="*/ 39757 h 4512365"/>
                  <a:gd name="connsiteX34" fmla="*/ 1719470 w 7782340"/>
                  <a:gd name="connsiteY34" fmla="*/ 99392 h 4512365"/>
                  <a:gd name="connsiteX35" fmla="*/ 1540566 w 7782340"/>
                  <a:gd name="connsiteY35" fmla="*/ 278296 h 4512365"/>
                  <a:gd name="connsiteX36" fmla="*/ 1371600 w 7782340"/>
                  <a:gd name="connsiteY36" fmla="*/ 487018 h 4512365"/>
                  <a:gd name="connsiteX37" fmla="*/ 1351722 w 7782340"/>
                  <a:gd name="connsiteY37" fmla="*/ 655983 h 4512365"/>
                  <a:gd name="connsiteX38" fmla="*/ 1401418 w 7782340"/>
                  <a:gd name="connsiteY38" fmla="*/ 884583 h 4512365"/>
                  <a:gd name="connsiteX39" fmla="*/ 1490870 w 7782340"/>
                  <a:gd name="connsiteY39" fmla="*/ 1162879 h 4512365"/>
                  <a:gd name="connsiteX40" fmla="*/ 1580322 w 7782340"/>
                  <a:gd name="connsiteY40" fmla="*/ 1421296 h 4512365"/>
                  <a:gd name="connsiteX41" fmla="*/ 1620079 w 7782340"/>
                  <a:gd name="connsiteY41" fmla="*/ 1540565 h 4512365"/>
                  <a:gd name="connsiteX42" fmla="*/ 1610140 w 7782340"/>
                  <a:gd name="connsiteY42" fmla="*/ 1600200 h 4512365"/>
                  <a:gd name="connsiteX43" fmla="*/ 1451114 w 7782340"/>
                  <a:gd name="connsiteY43" fmla="*/ 1649896 h 4512365"/>
                  <a:gd name="connsiteX44" fmla="*/ 1361661 w 7782340"/>
                  <a:gd name="connsiteY44" fmla="*/ 1649896 h 4512365"/>
                  <a:gd name="connsiteX45" fmla="*/ 1162879 w 7782340"/>
                  <a:gd name="connsiteY45" fmla="*/ 1779105 h 4512365"/>
                  <a:gd name="connsiteX46" fmla="*/ 1003853 w 7782340"/>
                  <a:gd name="connsiteY46" fmla="*/ 1888435 h 4512365"/>
                  <a:gd name="connsiteX47" fmla="*/ 755374 w 7782340"/>
                  <a:gd name="connsiteY47" fmla="*/ 1977887 h 4512365"/>
                  <a:gd name="connsiteX48" fmla="*/ 556592 w 7782340"/>
                  <a:gd name="connsiteY48" fmla="*/ 1888435 h 4512365"/>
                  <a:gd name="connsiteX49" fmla="*/ 427383 w 7782340"/>
                  <a:gd name="connsiteY49" fmla="*/ 1779105 h 4512365"/>
                  <a:gd name="connsiteX50" fmla="*/ 198783 w 7782340"/>
                  <a:gd name="connsiteY50" fmla="*/ 1749287 h 4512365"/>
                  <a:gd name="connsiteX51" fmla="*/ 109331 w 7782340"/>
                  <a:gd name="connsiteY51" fmla="*/ 1759226 h 4512365"/>
                  <a:gd name="connsiteX52" fmla="*/ 0 w 7782340"/>
                  <a:gd name="connsiteY52" fmla="*/ 1898374 h 4512365"/>
                  <a:gd name="connsiteX53" fmla="*/ 0 w 7782340"/>
                  <a:gd name="connsiteY53" fmla="*/ 2186609 h 4512365"/>
                  <a:gd name="connsiteX54" fmla="*/ 129209 w 7782340"/>
                  <a:gd name="connsiteY54" fmla="*/ 2425148 h 4512365"/>
                  <a:gd name="connsiteX55" fmla="*/ 139148 w 7782340"/>
                  <a:gd name="connsiteY55" fmla="*/ 2733261 h 4512365"/>
                  <a:gd name="connsiteX56" fmla="*/ 139148 w 7782340"/>
                  <a:gd name="connsiteY56" fmla="*/ 3150705 h 4512365"/>
                  <a:gd name="connsiteX57" fmla="*/ 69574 w 7782340"/>
                  <a:gd name="connsiteY57" fmla="*/ 3747052 h 4512365"/>
                  <a:gd name="connsiteX58" fmla="*/ 79514 w 7782340"/>
                  <a:gd name="connsiteY58" fmla="*/ 4333461 h 4512365"/>
                  <a:gd name="connsiteX59" fmla="*/ 178905 w 7782340"/>
                  <a:gd name="connsiteY59" fmla="*/ 4512365 h 4512365"/>
                  <a:gd name="connsiteX60" fmla="*/ 4482548 w 7782340"/>
                  <a:gd name="connsiteY60" fmla="*/ 4462670 h 4512365"/>
                  <a:gd name="connsiteX61" fmla="*/ 4979505 w 7782340"/>
                  <a:gd name="connsiteY61" fmla="*/ 4224131 h 4512365"/>
                  <a:gd name="connsiteX62" fmla="*/ 5267740 w 7782340"/>
                  <a:gd name="connsiteY62" fmla="*/ 4184374 h 4512365"/>
                  <a:gd name="connsiteX63" fmla="*/ 5436705 w 7782340"/>
                  <a:gd name="connsiteY63" fmla="*/ 4184374 h 4512365"/>
                  <a:gd name="connsiteX64" fmla="*/ 5724940 w 7782340"/>
                  <a:gd name="connsiteY64" fmla="*/ 4283765 h 4512365"/>
                  <a:gd name="connsiteX65" fmla="*/ 6042992 w 7782340"/>
                  <a:gd name="connsiteY65" fmla="*/ 4373218 h 4512365"/>
                  <a:gd name="connsiteX66" fmla="*/ 6370983 w 7782340"/>
                  <a:gd name="connsiteY66" fmla="*/ 4363279 h 4512365"/>
                  <a:gd name="connsiteX67" fmla="*/ 6609522 w 7782340"/>
                  <a:gd name="connsiteY67" fmla="*/ 4383157 h 4512365"/>
                  <a:gd name="connsiteX68" fmla="*/ 6808305 w 7782340"/>
                  <a:gd name="connsiteY68" fmla="*/ 4144618 h 4512365"/>
                  <a:gd name="connsiteX69" fmla="*/ 6987209 w 7782340"/>
                  <a:gd name="connsiteY69" fmla="*/ 3886200 h 4512365"/>
                  <a:gd name="connsiteX70" fmla="*/ 7275444 w 7782340"/>
                  <a:gd name="connsiteY70" fmla="*/ 3737113 h 4512365"/>
                  <a:gd name="connsiteX71" fmla="*/ 7623314 w 7782340"/>
                  <a:gd name="connsiteY71" fmla="*/ 3498574 h 4512365"/>
                  <a:gd name="connsiteX72" fmla="*/ 7742583 w 7782340"/>
                  <a:gd name="connsiteY72" fmla="*/ 3240157 h 4512365"/>
                  <a:gd name="connsiteX73" fmla="*/ 7702827 w 7782340"/>
                  <a:gd name="connsiteY73" fmla="*/ 2832652 h 4512365"/>
                  <a:gd name="connsiteX74" fmla="*/ 7782340 w 7782340"/>
                  <a:gd name="connsiteY74" fmla="*/ 2693505 h 4512365"/>
                  <a:gd name="connsiteX75" fmla="*/ 7762461 w 7782340"/>
                  <a:gd name="connsiteY75" fmla="*/ 775252 h 4512365"/>
                  <a:gd name="connsiteX0" fmla="*/ 7762461 w 7782340"/>
                  <a:gd name="connsiteY0" fmla="*/ 775252 h 4512365"/>
                  <a:gd name="connsiteX1" fmla="*/ 7663070 w 7782340"/>
                  <a:gd name="connsiteY1" fmla="*/ 685800 h 4512365"/>
                  <a:gd name="connsiteX2" fmla="*/ 7414592 w 7782340"/>
                  <a:gd name="connsiteY2" fmla="*/ 655983 h 4512365"/>
                  <a:gd name="connsiteX3" fmla="*/ 7126357 w 7782340"/>
                  <a:gd name="connsiteY3" fmla="*/ 626165 h 4512365"/>
                  <a:gd name="connsiteX4" fmla="*/ 6977270 w 7782340"/>
                  <a:gd name="connsiteY4" fmla="*/ 596348 h 4512365"/>
                  <a:gd name="connsiteX5" fmla="*/ 6907696 w 7782340"/>
                  <a:gd name="connsiteY5" fmla="*/ 546652 h 4512365"/>
                  <a:gd name="connsiteX6" fmla="*/ 6808305 w 7782340"/>
                  <a:gd name="connsiteY6" fmla="*/ 516835 h 4512365"/>
                  <a:gd name="connsiteX7" fmla="*/ 6440557 w 7782340"/>
                  <a:gd name="connsiteY7" fmla="*/ 586409 h 4512365"/>
                  <a:gd name="connsiteX8" fmla="*/ 6251714 w 7782340"/>
                  <a:gd name="connsiteY8" fmla="*/ 705679 h 4512365"/>
                  <a:gd name="connsiteX9" fmla="*/ 6042992 w 7782340"/>
                  <a:gd name="connsiteY9" fmla="*/ 795131 h 4512365"/>
                  <a:gd name="connsiteX10" fmla="*/ 5794514 w 7782340"/>
                  <a:gd name="connsiteY10" fmla="*/ 834887 h 4512365"/>
                  <a:gd name="connsiteX11" fmla="*/ 5446644 w 7782340"/>
                  <a:gd name="connsiteY11" fmla="*/ 824948 h 4512365"/>
                  <a:gd name="connsiteX12" fmla="*/ 5277679 w 7782340"/>
                  <a:gd name="connsiteY12" fmla="*/ 824948 h 4512365"/>
                  <a:gd name="connsiteX13" fmla="*/ 5118653 w 7782340"/>
                  <a:gd name="connsiteY13" fmla="*/ 864705 h 4512365"/>
                  <a:gd name="connsiteX14" fmla="*/ 4919870 w 7782340"/>
                  <a:gd name="connsiteY14" fmla="*/ 894522 h 4512365"/>
                  <a:gd name="connsiteX15" fmla="*/ 4681331 w 7782340"/>
                  <a:gd name="connsiteY15" fmla="*/ 874644 h 4512365"/>
                  <a:gd name="connsiteX16" fmla="*/ 4562061 w 7782340"/>
                  <a:gd name="connsiteY16" fmla="*/ 854765 h 4512365"/>
                  <a:gd name="connsiteX17" fmla="*/ 4224131 w 7782340"/>
                  <a:gd name="connsiteY17" fmla="*/ 755374 h 4512365"/>
                  <a:gd name="connsiteX18" fmla="*/ 4124740 w 7782340"/>
                  <a:gd name="connsiteY18" fmla="*/ 755374 h 4512365"/>
                  <a:gd name="connsiteX19" fmla="*/ 4015409 w 7782340"/>
                  <a:gd name="connsiteY19" fmla="*/ 824948 h 4512365"/>
                  <a:gd name="connsiteX20" fmla="*/ 3876261 w 7782340"/>
                  <a:gd name="connsiteY20" fmla="*/ 894522 h 4512365"/>
                  <a:gd name="connsiteX21" fmla="*/ 3766931 w 7782340"/>
                  <a:gd name="connsiteY21" fmla="*/ 864705 h 4512365"/>
                  <a:gd name="connsiteX22" fmla="*/ 3697357 w 7782340"/>
                  <a:gd name="connsiteY22" fmla="*/ 824948 h 4512365"/>
                  <a:gd name="connsiteX23" fmla="*/ 3548270 w 7782340"/>
                  <a:gd name="connsiteY23" fmla="*/ 824948 h 4512365"/>
                  <a:gd name="connsiteX24" fmla="*/ 3389244 w 7782340"/>
                  <a:gd name="connsiteY24" fmla="*/ 834887 h 4512365"/>
                  <a:gd name="connsiteX25" fmla="*/ 3220279 w 7782340"/>
                  <a:gd name="connsiteY25" fmla="*/ 824948 h 4512365"/>
                  <a:gd name="connsiteX26" fmla="*/ 3051314 w 7782340"/>
                  <a:gd name="connsiteY26" fmla="*/ 695739 h 4512365"/>
                  <a:gd name="connsiteX27" fmla="*/ 2941983 w 7782340"/>
                  <a:gd name="connsiteY27" fmla="*/ 556592 h 4512365"/>
                  <a:gd name="connsiteX28" fmla="*/ 2763079 w 7782340"/>
                  <a:gd name="connsiteY28" fmla="*/ 337931 h 4512365"/>
                  <a:gd name="connsiteX29" fmla="*/ 2564296 w 7782340"/>
                  <a:gd name="connsiteY29" fmla="*/ 119270 h 4512365"/>
                  <a:gd name="connsiteX30" fmla="*/ 2484783 w 7782340"/>
                  <a:gd name="connsiteY30" fmla="*/ 69574 h 4512365"/>
                  <a:gd name="connsiteX31" fmla="*/ 2256183 w 7782340"/>
                  <a:gd name="connsiteY31" fmla="*/ 9939 h 4512365"/>
                  <a:gd name="connsiteX32" fmla="*/ 2027583 w 7782340"/>
                  <a:gd name="connsiteY32" fmla="*/ 0 h 4512365"/>
                  <a:gd name="connsiteX33" fmla="*/ 1868557 w 7782340"/>
                  <a:gd name="connsiteY33" fmla="*/ 39757 h 4512365"/>
                  <a:gd name="connsiteX34" fmla="*/ 1719470 w 7782340"/>
                  <a:gd name="connsiteY34" fmla="*/ 99392 h 4512365"/>
                  <a:gd name="connsiteX35" fmla="*/ 1540566 w 7782340"/>
                  <a:gd name="connsiteY35" fmla="*/ 278296 h 4512365"/>
                  <a:gd name="connsiteX36" fmla="*/ 1371600 w 7782340"/>
                  <a:gd name="connsiteY36" fmla="*/ 487018 h 4512365"/>
                  <a:gd name="connsiteX37" fmla="*/ 1351722 w 7782340"/>
                  <a:gd name="connsiteY37" fmla="*/ 655983 h 4512365"/>
                  <a:gd name="connsiteX38" fmla="*/ 1401418 w 7782340"/>
                  <a:gd name="connsiteY38" fmla="*/ 884583 h 4512365"/>
                  <a:gd name="connsiteX39" fmla="*/ 1490870 w 7782340"/>
                  <a:gd name="connsiteY39" fmla="*/ 1162879 h 4512365"/>
                  <a:gd name="connsiteX40" fmla="*/ 1580322 w 7782340"/>
                  <a:gd name="connsiteY40" fmla="*/ 1421296 h 4512365"/>
                  <a:gd name="connsiteX41" fmla="*/ 1620079 w 7782340"/>
                  <a:gd name="connsiteY41" fmla="*/ 1540565 h 4512365"/>
                  <a:gd name="connsiteX42" fmla="*/ 1610140 w 7782340"/>
                  <a:gd name="connsiteY42" fmla="*/ 1600200 h 4512365"/>
                  <a:gd name="connsiteX43" fmla="*/ 1451114 w 7782340"/>
                  <a:gd name="connsiteY43" fmla="*/ 1649896 h 4512365"/>
                  <a:gd name="connsiteX44" fmla="*/ 1361661 w 7782340"/>
                  <a:gd name="connsiteY44" fmla="*/ 1649896 h 4512365"/>
                  <a:gd name="connsiteX45" fmla="*/ 1162879 w 7782340"/>
                  <a:gd name="connsiteY45" fmla="*/ 1659835 h 4512365"/>
                  <a:gd name="connsiteX46" fmla="*/ 1003853 w 7782340"/>
                  <a:gd name="connsiteY46" fmla="*/ 1888435 h 4512365"/>
                  <a:gd name="connsiteX47" fmla="*/ 755374 w 7782340"/>
                  <a:gd name="connsiteY47" fmla="*/ 1977887 h 4512365"/>
                  <a:gd name="connsiteX48" fmla="*/ 556592 w 7782340"/>
                  <a:gd name="connsiteY48" fmla="*/ 1888435 h 4512365"/>
                  <a:gd name="connsiteX49" fmla="*/ 427383 w 7782340"/>
                  <a:gd name="connsiteY49" fmla="*/ 1779105 h 4512365"/>
                  <a:gd name="connsiteX50" fmla="*/ 198783 w 7782340"/>
                  <a:gd name="connsiteY50" fmla="*/ 1749287 h 4512365"/>
                  <a:gd name="connsiteX51" fmla="*/ 109331 w 7782340"/>
                  <a:gd name="connsiteY51" fmla="*/ 1759226 h 4512365"/>
                  <a:gd name="connsiteX52" fmla="*/ 0 w 7782340"/>
                  <a:gd name="connsiteY52" fmla="*/ 1898374 h 4512365"/>
                  <a:gd name="connsiteX53" fmla="*/ 0 w 7782340"/>
                  <a:gd name="connsiteY53" fmla="*/ 2186609 h 4512365"/>
                  <a:gd name="connsiteX54" fmla="*/ 129209 w 7782340"/>
                  <a:gd name="connsiteY54" fmla="*/ 2425148 h 4512365"/>
                  <a:gd name="connsiteX55" fmla="*/ 139148 w 7782340"/>
                  <a:gd name="connsiteY55" fmla="*/ 2733261 h 4512365"/>
                  <a:gd name="connsiteX56" fmla="*/ 139148 w 7782340"/>
                  <a:gd name="connsiteY56" fmla="*/ 3150705 h 4512365"/>
                  <a:gd name="connsiteX57" fmla="*/ 69574 w 7782340"/>
                  <a:gd name="connsiteY57" fmla="*/ 3747052 h 4512365"/>
                  <a:gd name="connsiteX58" fmla="*/ 79514 w 7782340"/>
                  <a:gd name="connsiteY58" fmla="*/ 4333461 h 4512365"/>
                  <a:gd name="connsiteX59" fmla="*/ 178905 w 7782340"/>
                  <a:gd name="connsiteY59" fmla="*/ 4512365 h 4512365"/>
                  <a:gd name="connsiteX60" fmla="*/ 4482548 w 7782340"/>
                  <a:gd name="connsiteY60" fmla="*/ 4462670 h 4512365"/>
                  <a:gd name="connsiteX61" fmla="*/ 4979505 w 7782340"/>
                  <a:gd name="connsiteY61" fmla="*/ 4224131 h 4512365"/>
                  <a:gd name="connsiteX62" fmla="*/ 5267740 w 7782340"/>
                  <a:gd name="connsiteY62" fmla="*/ 4184374 h 4512365"/>
                  <a:gd name="connsiteX63" fmla="*/ 5436705 w 7782340"/>
                  <a:gd name="connsiteY63" fmla="*/ 4184374 h 4512365"/>
                  <a:gd name="connsiteX64" fmla="*/ 5724940 w 7782340"/>
                  <a:gd name="connsiteY64" fmla="*/ 4283765 h 4512365"/>
                  <a:gd name="connsiteX65" fmla="*/ 6042992 w 7782340"/>
                  <a:gd name="connsiteY65" fmla="*/ 4373218 h 4512365"/>
                  <a:gd name="connsiteX66" fmla="*/ 6370983 w 7782340"/>
                  <a:gd name="connsiteY66" fmla="*/ 4363279 h 4512365"/>
                  <a:gd name="connsiteX67" fmla="*/ 6609522 w 7782340"/>
                  <a:gd name="connsiteY67" fmla="*/ 4383157 h 4512365"/>
                  <a:gd name="connsiteX68" fmla="*/ 6808305 w 7782340"/>
                  <a:gd name="connsiteY68" fmla="*/ 4144618 h 4512365"/>
                  <a:gd name="connsiteX69" fmla="*/ 6987209 w 7782340"/>
                  <a:gd name="connsiteY69" fmla="*/ 3886200 h 4512365"/>
                  <a:gd name="connsiteX70" fmla="*/ 7275444 w 7782340"/>
                  <a:gd name="connsiteY70" fmla="*/ 3737113 h 4512365"/>
                  <a:gd name="connsiteX71" fmla="*/ 7623314 w 7782340"/>
                  <a:gd name="connsiteY71" fmla="*/ 3498574 h 4512365"/>
                  <a:gd name="connsiteX72" fmla="*/ 7742583 w 7782340"/>
                  <a:gd name="connsiteY72" fmla="*/ 3240157 h 4512365"/>
                  <a:gd name="connsiteX73" fmla="*/ 7702827 w 7782340"/>
                  <a:gd name="connsiteY73" fmla="*/ 2832652 h 4512365"/>
                  <a:gd name="connsiteX74" fmla="*/ 7782340 w 7782340"/>
                  <a:gd name="connsiteY74" fmla="*/ 2693505 h 4512365"/>
                  <a:gd name="connsiteX75" fmla="*/ 7762461 w 7782340"/>
                  <a:gd name="connsiteY75" fmla="*/ 775252 h 4512365"/>
                  <a:gd name="connsiteX0" fmla="*/ 7762461 w 7782340"/>
                  <a:gd name="connsiteY0" fmla="*/ 775252 h 4512365"/>
                  <a:gd name="connsiteX1" fmla="*/ 7663070 w 7782340"/>
                  <a:gd name="connsiteY1" fmla="*/ 685800 h 4512365"/>
                  <a:gd name="connsiteX2" fmla="*/ 7414592 w 7782340"/>
                  <a:gd name="connsiteY2" fmla="*/ 655983 h 4512365"/>
                  <a:gd name="connsiteX3" fmla="*/ 7126357 w 7782340"/>
                  <a:gd name="connsiteY3" fmla="*/ 626165 h 4512365"/>
                  <a:gd name="connsiteX4" fmla="*/ 6977270 w 7782340"/>
                  <a:gd name="connsiteY4" fmla="*/ 596348 h 4512365"/>
                  <a:gd name="connsiteX5" fmla="*/ 6907696 w 7782340"/>
                  <a:gd name="connsiteY5" fmla="*/ 546652 h 4512365"/>
                  <a:gd name="connsiteX6" fmla="*/ 6808305 w 7782340"/>
                  <a:gd name="connsiteY6" fmla="*/ 516835 h 4512365"/>
                  <a:gd name="connsiteX7" fmla="*/ 6440557 w 7782340"/>
                  <a:gd name="connsiteY7" fmla="*/ 586409 h 4512365"/>
                  <a:gd name="connsiteX8" fmla="*/ 6251714 w 7782340"/>
                  <a:gd name="connsiteY8" fmla="*/ 705679 h 4512365"/>
                  <a:gd name="connsiteX9" fmla="*/ 6042992 w 7782340"/>
                  <a:gd name="connsiteY9" fmla="*/ 795131 h 4512365"/>
                  <a:gd name="connsiteX10" fmla="*/ 5794514 w 7782340"/>
                  <a:gd name="connsiteY10" fmla="*/ 834887 h 4512365"/>
                  <a:gd name="connsiteX11" fmla="*/ 5446644 w 7782340"/>
                  <a:gd name="connsiteY11" fmla="*/ 824948 h 4512365"/>
                  <a:gd name="connsiteX12" fmla="*/ 5277679 w 7782340"/>
                  <a:gd name="connsiteY12" fmla="*/ 824948 h 4512365"/>
                  <a:gd name="connsiteX13" fmla="*/ 5118653 w 7782340"/>
                  <a:gd name="connsiteY13" fmla="*/ 864705 h 4512365"/>
                  <a:gd name="connsiteX14" fmla="*/ 4919870 w 7782340"/>
                  <a:gd name="connsiteY14" fmla="*/ 894522 h 4512365"/>
                  <a:gd name="connsiteX15" fmla="*/ 4681331 w 7782340"/>
                  <a:gd name="connsiteY15" fmla="*/ 874644 h 4512365"/>
                  <a:gd name="connsiteX16" fmla="*/ 4562061 w 7782340"/>
                  <a:gd name="connsiteY16" fmla="*/ 854765 h 4512365"/>
                  <a:gd name="connsiteX17" fmla="*/ 4224131 w 7782340"/>
                  <a:gd name="connsiteY17" fmla="*/ 755374 h 4512365"/>
                  <a:gd name="connsiteX18" fmla="*/ 4124740 w 7782340"/>
                  <a:gd name="connsiteY18" fmla="*/ 755374 h 4512365"/>
                  <a:gd name="connsiteX19" fmla="*/ 4015409 w 7782340"/>
                  <a:gd name="connsiteY19" fmla="*/ 824948 h 4512365"/>
                  <a:gd name="connsiteX20" fmla="*/ 3876261 w 7782340"/>
                  <a:gd name="connsiteY20" fmla="*/ 894522 h 4512365"/>
                  <a:gd name="connsiteX21" fmla="*/ 3766931 w 7782340"/>
                  <a:gd name="connsiteY21" fmla="*/ 864705 h 4512365"/>
                  <a:gd name="connsiteX22" fmla="*/ 3697357 w 7782340"/>
                  <a:gd name="connsiteY22" fmla="*/ 824948 h 4512365"/>
                  <a:gd name="connsiteX23" fmla="*/ 3548270 w 7782340"/>
                  <a:gd name="connsiteY23" fmla="*/ 824948 h 4512365"/>
                  <a:gd name="connsiteX24" fmla="*/ 3389244 w 7782340"/>
                  <a:gd name="connsiteY24" fmla="*/ 834887 h 4512365"/>
                  <a:gd name="connsiteX25" fmla="*/ 3220279 w 7782340"/>
                  <a:gd name="connsiteY25" fmla="*/ 824948 h 4512365"/>
                  <a:gd name="connsiteX26" fmla="*/ 3051314 w 7782340"/>
                  <a:gd name="connsiteY26" fmla="*/ 695739 h 4512365"/>
                  <a:gd name="connsiteX27" fmla="*/ 2941983 w 7782340"/>
                  <a:gd name="connsiteY27" fmla="*/ 556592 h 4512365"/>
                  <a:gd name="connsiteX28" fmla="*/ 2763079 w 7782340"/>
                  <a:gd name="connsiteY28" fmla="*/ 337931 h 4512365"/>
                  <a:gd name="connsiteX29" fmla="*/ 2564296 w 7782340"/>
                  <a:gd name="connsiteY29" fmla="*/ 119270 h 4512365"/>
                  <a:gd name="connsiteX30" fmla="*/ 2484783 w 7782340"/>
                  <a:gd name="connsiteY30" fmla="*/ 69574 h 4512365"/>
                  <a:gd name="connsiteX31" fmla="*/ 2256183 w 7782340"/>
                  <a:gd name="connsiteY31" fmla="*/ 9939 h 4512365"/>
                  <a:gd name="connsiteX32" fmla="*/ 2027583 w 7782340"/>
                  <a:gd name="connsiteY32" fmla="*/ 0 h 4512365"/>
                  <a:gd name="connsiteX33" fmla="*/ 1868557 w 7782340"/>
                  <a:gd name="connsiteY33" fmla="*/ 39757 h 4512365"/>
                  <a:gd name="connsiteX34" fmla="*/ 1719470 w 7782340"/>
                  <a:gd name="connsiteY34" fmla="*/ 99392 h 4512365"/>
                  <a:gd name="connsiteX35" fmla="*/ 1540566 w 7782340"/>
                  <a:gd name="connsiteY35" fmla="*/ 278296 h 4512365"/>
                  <a:gd name="connsiteX36" fmla="*/ 1371600 w 7782340"/>
                  <a:gd name="connsiteY36" fmla="*/ 487018 h 4512365"/>
                  <a:gd name="connsiteX37" fmla="*/ 1351722 w 7782340"/>
                  <a:gd name="connsiteY37" fmla="*/ 655983 h 4512365"/>
                  <a:gd name="connsiteX38" fmla="*/ 1401418 w 7782340"/>
                  <a:gd name="connsiteY38" fmla="*/ 884583 h 4512365"/>
                  <a:gd name="connsiteX39" fmla="*/ 1490870 w 7782340"/>
                  <a:gd name="connsiteY39" fmla="*/ 1162879 h 4512365"/>
                  <a:gd name="connsiteX40" fmla="*/ 1580322 w 7782340"/>
                  <a:gd name="connsiteY40" fmla="*/ 1421296 h 4512365"/>
                  <a:gd name="connsiteX41" fmla="*/ 1620079 w 7782340"/>
                  <a:gd name="connsiteY41" fmla="*/ 1540565 h 4512365"/>
                  <a:gd name="connsiteX42" fmla="*/ 1610140 w 7782340"/>
                  <a:gd name="connsiteY42" fmla="*/ 1600200 h 4512365"/>
                  <a:gd name="connsiteX43" fmla="*/ 1451114 w 7782340"/>
                  <a:gd name="connsiteY43" fmla="*/ 1649896 h 4512365"/>
                  <a:gd name="connsiteX44" fmla="*/ 1361661 w 7782340"/>
                  <a:gd name="connsiteY44" fmla="*/ 1649896 h 4512365"/>
                  <a:gd name="connsiteX45" fmla="*/ 1162879 w 7782340"/>
                  <a:gd name="connsiteY45" fmla="*/ 1659835 h 4512365"/>
                  <a:gd name="connsiteX46" fmla="*/ 1103244 w 7782340"/>
                  <a:gd name="connsiteY46" fmla="*/ 1838739 h 4512365"/>
                  <a:gd name="connsiteX47" fmla="*/ 1003853 w 7782340"/>
                  <a:gd name="connsiteY47" fmla="*/ 1888435 h 4512365"/>
                  <a:gd name="connsiteX48" fmla="*/ 755374 w 7782340"/>
                  <a:gd name="connsiteY48" fmla="*/ 1977887 h 4512365"/>
                  <a:gd name="connsiteX49" fmla="*/ 556592 w 7782340"/>
                  <a:gd name="connsiteY49" fmla="*/ 1888435 h 4512365"/>
                  <a:gd name="connsiteX50" fmla="*/ 427383 w 7782340"/>
                  <a:gd name="connsiteY50" fmla="*/ 1779105 h 4512365"/>
                  <a:gd name="connsiteX51" fmla="*/ 198783 w 7782340"/>
                  <a:gd name="connsiteY51" fmla="*/ 1749287 h 4512365"/>
                  <a:gd name="connsiteX52" fmla="*/ 109331 w 7782340"/>
                  <a:gd name="connsiteY52" fmla="*/ 1759226 h 4512365"/>
                  <a:gd name="connsiteX53" fmla="*/ 0 w 7782340"/>
                  <a:gd name="connsiteY53" fmla="*/ 1898374 h 4512365"/>
                  <a:gd name="connsiteX54" fmla="*/ 0 w 7782340"/>
                  <a:gd name="connsiteY54" fmla="*/ 2186609 h 4512365"/>
                  <a:gd name="connsiteX55" fmla="*/ 129209 w 7782340"/>
                  <a:gd name="connsiteY55" fmla="*/ 2425148 h 4512365"/>
                  <a:gd name="connsiteX56" fmla="*/ 139148 w 7782340"/>
                  <a:gd name="connsiteY56" fmla="*/ 2733261 h 4512365"/>
                  <a:gd name="connsiteX57" fmla="*/ 139148 w 7782340"/>
                  <a:gd name="connsiteY57" fmla="*/ 3150705 h 4512365"/>
                  <a:gd name="connsiteX58" fmla="*/ 69574 w 7782340"/>
                  <a:gd name="connsiteY58" fmla="*/ 3747052 h 4512365"/>
                  <a:gd name="connsiteX59" fmla="*/ 79514 w 7782340"/>
                  <a:gd name="connsiteY59" fmla="*/ 4333461 h 4512365"/>
                  <a:gd name="connsiteX60" fmla="*/ 178905 w 7782340"/>
                  <a:gd name="connsiteY60" fmla="*/ 4512365 h 4512365"/>
                  <a:gd name="connsiteX61" fmla="*/ 4482548 w 7782340"/>
                  <a:gd name="connsiteY61" fmla="*/ 4462670 h 4512365"/>
                  <a:gd name="connsiteX62" fmla="*/ 4979505 w 7782340"/>
                  <a:gd name="connsiteY62" fmla="*/ 4224131 h 4512365"/>
                  <a:gd name="connsiteX63" fmla="*/ 5267740 w 7782340"/>
                  <a:gd name="connsiteY63" fmla="*/ 4184374 h 4512365"/>
                  <a:gd name="connsiteX64" fmla="*/ 5436705 w 7782340"/>
                  <a:gd name="connsiteY64" fmla="*/ 4184374 h 4512365"/>
                  <a:gd name="connsiteX65" fmla="*/ 5724940 w 7782340"/>
                  <a:gd name="connsiteY65" fmla="*/ 4283765 h 4512365"/>
                  <a:gd name="connsiteX66" fmla="*/ 6042992 w 7782340"/>
                  <a:gd name="connsiteY66" fmla="*/ 4373218 h 4512365"/>
                  <a:gd name="connsiteX67" fmla="*/ 6370983 w 7782340"/>
                  <a:gd name="connsiteY67" fmla="*/ 4363279 h 4512365"/>
                  <a:gd name="connsiteX68" fmla="*/ 6609522 w 7782340"/>
                  <a:gd name="connsiteY68" fmla="*/ 4383157 h 4512365"/>
                  <a:gd name="connsiteX69" fmla="*/ 6808305 w 7782340"/>
                  <a:gd name="connsiteY69" fmla="*/ 4144618 h 4512365"/>
                  <a:gd name="connsiteX70" fmla="*/ 6987209 w 7782340"/>
                  <a:gd name="connsiteY70" fmla="*/ 3886200 h 4512365"/>
                  <a:gd name="connsiteX71" fmla="*/ 7275444 w 7782340"/>
                  <a:gd name="connsiteY71" fmla="*/ 3737113 h 4512365"/>
                  <a:gd name="connsiteX72" fmla="*/ 7623314 w 7782340"/>
                  <a:gd name="connsiteY72" fmla="*/ 3498574 h 4512365"/>
                  <a:gd name="connsiteX73" fmla="*/ 7742583 w 7782340"/>
                  <a:gd name="connsiteY73" fmla="*/ 3240157 h 4512365"/>
                  <a:gd name="connsiteX74" fmla="*/ 7702827 w 7782340"/>
                  <a:gd name="connsiteY74" fmla="*/ 2832652 h 4512365"/>
                  <a:gd name="connsiteX75" fmla="*/ 7782340 w 7782340"/>
                  <a:gd name="connsiteY75" fmla="*/ 2693505 h 4512365"/>
                  <a:gd name="connsiteX76" fmla="*/ 7762461 w 7782340"/>
                  <a:gd name="connsiteY76" fmla="*/ 775252 h 4512365"/>
                  <a:gd name="connsiteX0" fmla="*/ 7762461 w 7782340"/>
                  <a:gd name="connsiteY0" fmla="*/ 775252 h 4512365"/>
                  <a:gd name="connsiteX1" fmla="*/ 7663070 w 7782340"/>
                  <a:gd name="connsiteY1" fmla="*/ 685800 h 4512365"/>
                  <a:gd name="connsiteX2" fmla="*/ 7414592 w 7782340"/>
                  <a:gd name="connsiteY2" fmla="*/ 655983 h 4512365"/>
                  <a:gd name="connsiteX3" fmla="*/ 7126357 w 7782340"/>
                  <a:gd name="connsiteY3" fmla="*/ 626165 h 4512365"/>
                  <a:gd name="connsiteX4" fmla="*/ 6977270 w 7782340"/>
                  <a:gd name="connsiteY4" fmla="*/ 596348 h 4512365"/>
                  <a:gd name="connsiteX5" fmla="*/ 6907696 w 7782340"/>
                  <a:gd name="connsiteY5" fmla="*/ 546652 h 4512365"/>
                  <a:gd name="connsiteX6" fmla="*/ 6808305 w 7782340"/>
                  <a:gd name="connsiteY6" fmla="*/ 516835 h 4512365"/>
                  <a:gd name="connsiteX7" fmla="*/ 6440557 w 7782340"/>
                  <a:gd name="connsiteY7" fmla="*/ 586409 h 4512365"/>
                  <a:gd name="connsiteX8" fmla="*/ 6251714 w 7782340"/>
                  <a:gd name="connsiteY8" fmla="*/ 705679 h 4512365"/>
                  <a:gd name="connsiteX9" fmla="*/ 6042992 w 7782340"/>
                  <a:gd name="connsiteY9" fmla="*/ 795131 h 4512365"/>
                  <a:gd name="connsiteX10" fmla="*/ 5794514 w 7782340"/>
                  <a:gd name="connsiteY10" fmla="*/ 834887 h 4512365"/>
                  <a:gd name="connsiteX11" fmla="*/ 5446644 w 7782340"/>
                  <a:gd name="connsiteY11" fmla="*/ 824948 h 4512365"/>
                  <a:gd name="connsiteX12" fmla="*/ 5277679 w 7782340"/>
                  <a:gd name="connsiteY12" fmla="*/ 824948 h 4512365"/>
                  <a:gd name="connsiteX13" fmla="*/ 5118653 w 7782340"/>
                  <a:gd name="connsiteY13" fmla="*/ 864705 h 4512365"/>
                  <a:gd name="connsiteX14" fmla="*/ 4919870 w 7782340"/>
                  <a:gd name="connsiteY14" fmla="*/ 894522 h 4512365"/>
                  <a:gd name="connsiteX15" fmla="*/ 4681331 w 7782340"/>
                  <a:gd name="connsiteY15" fmla="*/ 874644 h 4512365"/>
                  <a:gd name="connsiteX16" fmla="*/ 4562061 w 7782340"/>
                  <a:gd name="connsiteY16" fmla="*/ 854765 h 4512365"/>
                  <a:gd name="connsiteX17" fmla="*/ 4224131 w 7782340"/>
                  <a:gd name="connsiteY17" fmla="*/ 755374 h 4512365"/>
                  <a:gd name="connsiteX18" fmla="*/ 4124740 w 7782340"/>
                  <a:gd name="connsiteY18" fmla="*/ 755374 h 4512365"/>
                  <a:gd name="connsiteX19" fmla="*/ 4015409 w 7782340"/>
                  <a:gd name="connsiteY19" fmla="*/ 824948 h 4512365"/>
                  <a:gd name="connsiteX20" fmla="*/ 3876261 w 7782340"/>
                  <a:gd name="connsiteY20" fmla="*/ 894522 h 4512365"/>
                  <a:gd name="connsiteX21" fmla="*/ 3766931 w 7782340"/>
                  <a:gd name="connsiteY21" fmla="*/ 864705 h 4512365"/>
                  <a:gd name="connsiteX22" fmla="*/ 3697357 w 7782340"/>
                  <a:gd name="connsiteY22" fmla="*/ 824948 h 4512365"/>
                  <a:gd name="connsiteX23" fmla="*/ 3548270 w 7782340"/>
                  <a:gd name="connsiteY23" fmla="*/ 824948 h 4512365"/>
                  <a:gd name="connsiteX24" fmla="*/ 3389244 w 7782340"/>
                  <a:gd name="connsiteY24" fmla="*/ 834887 h 4512365"/>
                  <a:gd name="connsiteX25" fmla="*/ 3220279 w 7782340"/>
                  <a:gd name="connsiteY25" fmla="*/ 824948 h 4512365"/>
                  <a:gd name="connsiteX26" fmla="*/ 3051314 w 7782340"/>
                  <a:gd name="connsiteY26" fmla="*/ 695739 h 4512365"/>
                  <a:gd name="connsiteX27" fmla="*/ 2941983 w 7782340"/>
                  <a:gd name="connsiteY27" fmla="*/ 556592 h 4512365"/>
                  <a:gd name="connsiteX28" fmla="*/ 2763079 w 7782340"/>
                  <a:gd name="connsiteY28" fmla="*/ 337931 h 4512365"/>
                  <a:gd name="connsiteX29" fmla="*/ 2564296 w 7782340"/>
                  <a:gd name="connsiteY29" fmla="*/ 119270 h 4512365"/>
                  <a:gd name="connsiteX30" fmla="*/ 2484783 w 7782340"/>
                  <a:gd name="connsiteY30" fmla="*/ 69574 h 4512365"/>
                  <a:gd name="connsiteX31" fmla="*/ 2256183 w 7782340"/>
                  <a:gd name="connsiteY31" fmla="*/ 9939 h 4512365"/>
                  <a:gd name="connsiteX32" fmla="*/ 2027583 w 7782340"/>
                  <a:gd name="connsiteY32" fmla="*/ 0 h 4512365"/>
                  <a:gd name="connsiteX33" fmla="*/ 1868557 w 7782340"/>
                  <a:gd name="connsiteY33" fmla="*/ 39757 h 4512365"/>
                  <a:gd name="connsiteX34" fmla="*/ 1719470 w 7782340"/>
                  <a:gd name="connsiteY34" fmla="*/ 99392 h 4512365"/>
                  <a:gd name="connsiteX35" fmla="*/ 1540566 w 7782340"/>
                  <a:gd name="connsiteY35" fmla="*/ 278296 h 4512365"/>
                  <a:gd name="connsiteX36" fmla="*/ 1371600 w 7782340"/>
                  <a:gd name="connsiteY36" fmla="*/ 487018 h 4512365"/>
                  <a:gd name="connsiteX37" fmla="*/ 1351722 w 7782340"/>
                  <a:gd name="connsiteY37" fmla="*/ 655983 h 4512365"/>
                  <a:gd name="connsiteX38" fmla="*/ 1401418 w 7782340"/>
                  <a:gd name="connsiteY38" fmla="*/ 884583 h 4512365"/>
                  <a:gd name="connsiteX39" fmla="*/ 1490870 w 7782340"/>
                  <a:gd name="connsiteY39" fmla="*/ 1162879 h 4512365"/>
                  <a:gd name="connsiteX40" fmla="*/ 1580322 w 7782340"/>
                  <a:gd name="connsiteY40" fmla="*/ 1421296 h 4512365"/>
                  <a:gd name="connsiteX41" fmla="*/ 1620079 w 7782340"/>
                  <a:gd name="connsiteY41" fmla="*/ 1540565 h 4512365"/>
                  <a:gd name="connsiteX42" fmla="*/ 1610140 w 7782340"/>
                  <a:gd name="connsiteY42" fmla="*/ 1600200 h 4512365"/>
                  <a:gd name="connsiteX43" fmla="*/ 1451114 w 7782340"/>
                  <a:gd name="connsiteY43" fmla="*/ 1649896 h 4512365"/>
                  <a:gd name="connsiteX44" fmla="*/ 1361661 w 7782340"/>
                  <a:gd name="connsiteY44" fmla="*/ 1649896 h 4512365"/>
                  <a:gd name="connsiteX45" fmla="*/ 1162879 w 7782340"/>
                  <a:gd name="connsiteY45" fmla="*/ 1659835 h 4512365"/>
                  <a:gd name="connsiteX46" fmla="*/ 1103244 w 7782340"/>
                  <a:gd name="connsiteY46" fmla="*/ 1838739 h 4512365"/>
                  <a:gd name="connsiteX47" fmla="*/ 1003853 w 7782340"/>
                  <a:gd name="connsiteY47" fmla="*/ 1888435 h 4512365"/>
                  <a:gd name="connsiteX48" fmla="*/ 914400 w 7782340"/>
                  <a:gd name="connsiteY48" fmla="*/ 1977887 h 4512365"/>
                  <a:gd name="connsiteX49" fmla="*/ 755374 w 7782340"/>
                  <a:gd name="connsiteY49" fmla="*/ 1977887 h 4512365"/>
                  <a:gd name="connsiteX50" fmla="*/ 556592 w 7782340"/>
                  <a:gd name="connsiteY50" fmla="*/ 1888435 h 4512365"/>
                  <a:gd name="connsiteX51" fmla="*/ 427383 w 7782340"/>
                  <a:gd name="connsiteY51" fmla="*/ 1779105 h 4512365"/>
                  <a:gd name="connsiteX52" fmla="*/ 198783 w 7782340"/>
                  <a:gd name="connsiteY52" fmla="*/ 1749287 h 4512365"/>
                  <a:gd name="connsiteX53" fmla="*/ 109331 w 7782340"/>
                  <a:gd name="connsiteY53" fmla="*/ 1759226 h 4512365"/>
                  <a:gd name="connsiteX54" fmla="*/ 0 w 7782340"/>
                  <a:gd name="connsiteY54" fmla="*/ 1898374 h 4512365"/>
                  <a:gd name="connsiteX55" fmla="*/ 0 w 7782340"/>
                  <a:gd name="connsiteY55" fmla="*/ 2186609 h 4512365"/>
                  <a:gd name="connsiteX56" fmla="*/ 129209 w 7782340"/>
                  <a:gd name="connsiteY56" fmla="*/ 2425148 h 4512365"/>
                  <a:gd name="connsiteX57" fmla="*/ 139148 w 7782340"/>
                  <a:gd name="connsiteY57" fmla="*/ 2733261 h 4512365"/>
                  <a:gd name="connsiteX58" fmla="*/ 139148 w 7782340"/>
                  <a:gd name="connsiteY58" fmla="*/ 3150705 h 4512365"/>
                  <a:gd name="connsiteX59" fmla="*/ 69574 w 7782340"/>
                  <a:gd name="connsiteY59" fmla="*/ 3747052 h 4512365"/>
                  <a:gd name="connsiteX60" fmla="*/ 79514 w 7782340"/>
                  <a:gd name="connsiteY60" fmla="*/ 4333461 h 4512365"/>
                  <a:gd name="connsiteX61" fmla="*/ 178905 w 7782340"/>
                  <a:gd name="connsiteY61" fmla="*/ 4512365 h 4512365"/>
                  <a:gd name="connsiteX62" fmla="*/ 4482548 w 7782340"/>
                  <a:gd name="connsiteY62" fmla="*/ 4462670 h 4512365"/>
                  <a:gd name="connsiteX63" fmla="*/ 4979505 w 7782340"/>
                  <a:gd name="connsiteY63" fmla="*/ 4224131 h 4512365"/>
                  <a:gd name="connsiteX64" fmla="*/ 5267740 w 7782340"/>
                  <a:gd name="connsiteY64" fmla="*/ 4184374 h 4512365"/>
                  <a:gd name="connsiteX65" fmla="*/ 5436705 w 7782340"/>
                  <a:gd name="connsiteY65" fmla="*/ 4184374 h 4512365"/>
                  <a:gd name="connsiteX66" fmla="*/ 5724940 w 7782340"/>
                  <a:gd name="connsiteY66" fmla="*/ 4283765 h 4512365"/>
                  <a:gd name="connsiteX67" fmla="*/ 6042992 w 7782340"/>
                  <a:gd name="connsiteY67" fmla="*/ 4373218 h 4512365"/>
                  <a:gd name="connsiteX68" fmla="*/ 6370983 w 7782340"/>
                  <a:gd name="connsiteY68" fmla="*/ 4363279 h 4512365"/>
                  <a:gd name="connsiteX69" fmla="*/ 6609522 w 7782340"/>
                  <a:gd name="connsiteY69" fmla="*/ 4383157 h 4512365"/>
                  <a:gd name="connsiteX70" fmla="*/ 6808305 w 7782340"/>
                  <a:gd name="connsiteY70" fmla="*/ 4144618 h 4512365"/>
                  <a:gd name="connsiteX71" fmla="*/ 6987209 w 7782340"/>
                  <a:gd name="connsiteY71" fmla="*/ 3886200 h 4512365"/>
                  <a:gd name="connsiteX72" fmla="*/ 7275444 w 7782340"/>
                  <a:gd name="connsiteY72" fmla="*/ 3737113 h 4512365"/>
                  <a:gd name="connsiteX73" fmla="*/ 7623314 w 7782340"/>
                  <a:gd name="connsiteY73" fmla="*/ 3498574 h 4512365"/>
                  <a:gd name="connsiteX74" fmla="*/ 7742583 w 7782340"/>
                  <a:gd name="connsiteY74" fmla="*/ 3240157 h 4512365"/>
                  <a:gd name="connsiteX75" fmla="*/ 7702827 w 7782340"/>
                  <a:gd name="connsiteY75" fmla="*/ 2832652 h 4512365"/>
                  <a:gd name="connsiteX76" fmla="*/ 7782340 w 7782340"/>
                  <a:gd name="connsiteY76" fmla="*/ 2693505 h 4512365"/>
                  <a:gd name="connsiteX77" fmla="*/ 7762461 w 7782340"/>
                  <a:gd name="connsiteY77" fmla="*/ 775252 h 4512365"/>
                  <a:gd name="connsiteX0" fmla="*/ 7762461 w 7782340"/>
                  <a:gd name="connsiteY0" fmla="*/ 775252 h 4512365"/>
                  <a:gd name="connsiteX1" fmla="*/ 7663070 w 7782340"/>
                  <a:gd name="connsiteY1" fmla="*/ 685800 h 4512365"/>
                  <a:gd name="connsiteX2" fmla="*/ 7414592 w 7782340"/>
                  <a:gd name="connsiteY2" fmla="*/ 655983 h 4512365"/>
                  <a:gd name="connsiteX3" fmla="*/ 7126357 w 7782340"/>
                  <a:gd name="connsiteY3" fmla="*/ 626165 h 4512365"/>
                  <a:gd name="connsiteX4" fmla="*/ 6977270 w 7782340"/>
                  <a:gd name="connsiteY4" fmla="*/ 596348 h 4512365"/>
                  <a:gd name="connsiteX5" fmla="*/ 6907696 w 7782340"/>
                  <a:gd name="connsiteY5" fmla="*/ 546652 h 4512365"/>
                  <a:gd name="connsiteX6" fmla="*/ 6808305 w 7782340"/>
                  <a:gd name="connsiteY6" fmla="*/ 516835 h 4512365"/>
                  <a:gd name="connsiteX7" fmla="*/ 6440557 w 7782340"/>
                  <a:gd name="connsiteY7" fmla="*/ 586409 h 4512365"/>
                  <a:gd name="connsiteX8" fmla="*/ 6251714 w 7782340"/>
                  <a:gd name="connsiteY8" fmla="*/ 705679 h 4512365"/>
                  <a:gd name="connsiteX9" fmla="*/ 6042992 w 7782340"/>
                  <a:gd name="connsiteY9" fmla="*/ 795131 h 4512365"/>
                  <a:gd name="connsiteX10" fmla="*/ 5794514 w 7782340"/>
                  <a:gd name="connsiteY10" fmla="*/ 834887 h 4512365"/>
                  <a:gd name="connsiteX11" fmla="*/ 5446644 w 7782340"/>
                  <a:gd name="connsiteY11" fmla="*/ 824948 h 4512365"/>
                  <a:gd name="connsiteX12" fmla="*/ 5277679 w 7782340"/>
                  <a:gd name="connsiteY12" fmla="*/ 824948 h 4512365"/>
                  <a:gd name="connsiteX13" fmla="*/ 5118653 w 7782340"/>
                  <a:gd name="connsiteY13" fmla="*/ 864705 h 4512365"/>
                  <a:gd name="connsiteX14" fmla="*/ 4919870 w 7782340"/>
                  <a:gd name="connsiteY14" fmla="*/ 894522 h 4512365"/>
                  <a:gd name="connsiteX15" fmla="*/ 4681331 w 7782340"/>
                  <a:gd name="connsiteY15" fmla="*/ 874644 h 4512365"/>
                  <a:gd name="connsiteX16" fmla="*/ 4562061 w 7782340"/>
                  <a:gd name="connsiteY16" fmla="*/ 854765 h 4512365"/>
                  <a:gd name="connsiteX17" fmla="*/ 4224131 w 7782340"/>
                  <a:gd name="connsiteY17" fmla="*/ 755374 h 4512365"/>
                  <a:gd name="connsiteX18" fmla="*/ 4124740 w 7782340"/>
                  <a:gd name="connsiteY18" fmla="*/ 755374 h 4512365"/>
                  <a:gd name="connsiteX19" fmla="*/ 4015409 w 7782340"/>
                  <a:gd name="connsiteY19" fmla="*/ 824948 h 4512365"/>
                  <a:gd name="connsiteX20" fmla="*/ 3876261 w 7782340"/>
                  <a:gd name="connsiteY20" fmla="*/ 894522 h 4512365"/>
                  <a:gd name="connsiteX21" fmla="*/ 3766931 w 7782340"/>
                  <a:gd name="connsiteY21" fmla="*/ 864705 h 4512365"/>
                  <a:gd name="connsiteX22" fmla="*/ 3697357 w 7782340"/>
                  <a:gd name="connsiteY22" fmla="*/ 824948 h 4512365"/>
                  <a:gd name="connsiteX23" fmla="*/ 3548270 w 7782340"/>
                  <a:gd name="connsiteY23" fmla="*/ 824948 h 4512365"/>
                  <a:gd name="connsiteX24" fmla="*/ 3389244 w 7782340"/>
                  <a:gd name="connsiteY24" fmla="*/ 834887 h 4512365"/>
                  <a:gd name="connsiteX25" fmla="*/ 3220279 w 7782340"/>
                  <a:gd name="connsiteY25" fmla="*/ 824948 h 4512365"/>
                  <a:gd name="connsiteX26" fmla="*/ 3051314 w 7782340"/>
                  <a:gd name="connsiteY26" fmla="*/ 695739 h 4512365"/>
                  <a:gd name="connsiteX27" fmla="*/ 2941983 w 7782340"/>
                  <a:gd name="connsiteY27" fmla="*/ 556592 h 4512365"/>
                  <a:gd name="connsiteX28" fmla="*/ 2763079 w 7782340"/>
                  <a:gd name="connsiteY28" fmla="*/ 337931 h 4512365"/>
                  <a:gd name="connsiteX29" fmla="*/ 2564296 w 7782340"/>
                  <a:gd name="connsiteY29" fmla="*/ 119270 h 4512365"/>
                  <a:gd name="connsiteX30" fmla="*/ 2484783 w 7782340"/>
                  <a:gd name="connsiteY30" fmla="*/ 69574 h 4512365"/>
                  <a:gd name="connsiteX31" fmla="*/ 2256183 w 7782340"/>
                  <a:gd name="connsiteY31" fmla="*/ 9939 h 4512365"/>
                  <a:gd name="connsiteX32" fmla="*/ 2027583 w 7782340"/>
                  <a:gd name="connsiteY32" fmla="*/ 0 h 4512365"/>
                  <a:gd name="connsiteX33" fmla="*/ 1868557 w 7782340"/>
                  <a:gd name="connsiteY33" fmla="*/ 39757 h 4512365"/>
                  <a:gd name="connsiteX34" fmla="*/ 1719470 w 7782340"/>
                  <a:gd name="connsiteY34" fmla="*/ 99392 h 4512365"/>
                  <a:gd name="connsiteX35" fmla="*/ 1540566 w 7782340"/>
                  <a:gd name="connsiteY35" fmla="*/ 278296 h 4512365"/>
                  <a:gd name="connsiteX36" fmla="*/ 1371600 w 7782340"/>
                  <a:gd name="connsiteY36" fmla="*/ 487018 h 4512365"/>
                  <a:gd name="connsiteX37" fmla="*/ 1351722 w 7782340"/>
                  <a:gd name="connsiteY37" fmla="*/ 655983 h 4512365"/>
                  <a:gd name="connsiteX38" fmla="*/ 1401418 w 7782340"/>
                  <a:gd name="connsiteY38" fmla="*/ 884583 h 4512365"/>
                  <a:gd name="connsiteX39" fmla="*/ 1490870 w 7782340"/>
                  <a:gd name="connsiteY39" fmla="*/ 1162879 h 4512365"/>
                  <a:gd name="connsiteX40" fmla="*/ 1580322 w 7782340"/>
                  <a:gd name="connsiteY40" fmla="*/ 1421296 h 4512365"/>
                  <a:gd name="connsiteX41" fmla="*/ 1620079 w 7782340"/>
                  <a:gd name="connsiteY41" fmla="*/ 1540565 h 4512365"/>
                  <a:gd name="connsiteX42" fmla="*/ 1610140 w 7782340"/>
                  <a:gd name="connsiteY42" fmla="*/ 1600200 h 4512365"/>
                  <a:gd name="connsiteX43" fmla="*/ 1451114 w 7782340"/>
                  <a:gd name="connsiteY43" fmla="*/ 1649896 h 4512365"/>
                  <a:gd name="connsiteX44" fmla="*/ 1361661 w 7782340"/>
                  <a:gd name="connsiteY44" fmla="*/ 1649896 h 4512365"/>
                  <a:gd name="connsiteX45" fmla="*/ 1162879 w 7782340"/>
                  <a:gd name="connsiteY45" fmla="*/ 1659835 h 4512365"/>
                  <a:gd name="connsiteX46" fmla="*/ 1103244 w 7782340"/>
                  <a:gd name="connsiteY46" fmla="*/ 1838739 h 4512365"/>
                  <a:gd name="connsiteX47" fmla="*/ 1003853 w 7782340"/>
                  <a:gd name="connsiteY47" fmla="*/ 1888435 h 4512365"/>
                  <a:gd name="connsiteX48" fmla="*/ 914400 w 7782340"/>
                  <a:gd name="connsiteY48" fmla="*/ 1977887 h 4512365"/>
                  <a:gd name="connsiteX49" fmla="*/ 755374 w 7782340"/>
                  <a:gd name="connsiteY49" fmla="*/ 1977887 h 4512365"/>
                  <a:gd name="connsiteX50" fmla="*/ 556592 w 7782340"/>
                  <a:gd name="connsiteY50" fmla="*/ 1888435 h 4512365"/>
                  <a:gd name="connsiteX51" fmla="*/ 427383 w 7782340"/>
                  <a:gd name="connsiteY51" fmla="*/ 1779105 h 4512365"/>
                  <a:gd name="connsiteX52" fmla="*/ 198783 w 7782340"/>
                  <a:gd name="connsiteY52" fmla="*/ 1749287 h 4512365"/>
                  <a:gd name="connsiteX53" fmla="*/ 109331 w 7782340"/>
                  <a:gd name="connsiteY53" fmla="*/ 1759226 h 4512365"/>
                  <a:gd name="connsiteX54" fmla="*/ 0 w 7782340"/>
                  <a:gd name="connsiteY54" fmla="*/ 1898374 h 4512365"/>
                  <a:gd name="connsiteX55" fmla="*/ 0 w 7782340"/>
                  <a:gd name="connsiteY55" fmla="*/ 2186609 h 4512365"/>
                  <a:gd name="connsiteX56" fmla="*/ 129209 w 7782340"/>
                  <a:gd name="connsiteY56" fmla="*/ 2425148 h 4512365"/>
                  <a:gd name="connsiteX57" fmla="*/ 139148 w 7782340"/>
                  <a:gd name="connsiteY57" fmla="*/ 2733261 h 4512365"/>
                  <a:gd name="connsiteX58" fmla="*/ 139148 w 7782340"/>
                  <a:gd name="connsiteY58" fmla="*/ 3150705 h 4512365"/>
                  <a:gd name="connsiteX59" fmla="*/ 69574 w 7782340"/>
                  <a:gd name="connsiteY59" fmla="*/ 3747052 h 4512365"/>
                  <a:gd name="connsiteX60" fmla="*/ 69456 w 7782340"/>
                  <a:gd name="connsiteY60" fmla="*/ 4112154 h 4512365"/>
                  <a:gd name="connsiteX61" fmla="*/ 178905 w 7782340"/>
                  <a:gd name="connsiteY61" fmla="*/ 4512365 h 4512365"/>
                  <a:gd name="connsiteX62" fmla="*/ 4482548 w 7782340"/>
                  <a:gd name="connsiteY62" fmla="*/ 4462670 h 4512365"/>
                  <a:gd name="connsiteX63" fmla="*/ 4979505 w 7782340"/>
                  <a:gd name="connsiteY63" fmla="*/ 4224131 h 4512365"/>
                  <a:gd name="connsiteX64" fmla="*/ 5267740 w 7782340"/>
                  <a:gd name="connsiteY64" fmla="*/ 4184374 h 4512365"/>
                  <a:gd name="connsiteX65" fmla="*/ 5436705 w 7782340"/>
                  <a:gd name="connsiteY65" fmla="*/ 4184374 h 4512365"/>
                  <a:gd name="connsiteX66" fmla="*/ 5724940 w 7782340"/>
                  <a:gd name="connsiteY66" fmla="*/ 4283765 h 4512365"/>
                  <a:gd name="connsiteX67" fmla="*/ 6042992 w 7782340"/>
                  <a:gd name="connsiteY67" fmla="*/ 4373218 h 4512365"/>
                  <a:gd name="connsiteX68" fmla="*/ 6370983 w 7782340"/>
                  <a:gd name="connsiteY68" fmla="*/ 4363279 h 4512365"/>
                  <a:gd name="connsiteX69" fmla="*/ 6609522 w 7782340"/>
                  <a:gd name="connsiteY69" fmla="*/ 4383157 h 4512365"/>
                  <a:gd name="connsiteX70" fmla="*/ 6808305 w 7782340"/>
                  <a:gd name="connsiteY70" fmla="*/ 4144618 h 4512365"/>
                  <a:gd name="connsiteX71" fmla="*/ 6987209 w 7782340"/>
                  <a:gd name="connsiteY71" fmla="*/ 3886200 h 4512365"/>
                  <a:gd name="connsiteX72" fmla="*/ 7275444 w 7782340"/>
                  <a:gd name="connsiteY72" fmla="*/ 3737113 h 4512365"/>
                  <a:gd name="connsiteX73" fmla="*/ 7623314 w 7782340"/>
                  <a:gd name="connsiteY73" fmla="*/ 3498574 h 4512365"/>
                  <a:gd name="connsiteX74" fmla="*/ 7742583 w 7782340"/>
                  <a:gd name="connsiteY74" fmla="*/ 3240157 h 4512365"/>
                  <a:gd name="connsiteX75" fmla="*/ 7702827 w 7782340"/>
                  <a:gd name="connsiteY75" fmla="*/ 2832652 h 4512365"/>
                  <a:gd name="connsiteX76" fmla="*/ 7782340 w 7782340"/>
                  <a:gd name="connsiteY76" fmla="*/ 2693505 h 4512365"/>
                  <a:gd name="connsiteX77" fmla="*/ 7762461 w 7782340"/>
                  <a:gd name="connsiteY77" fmla="*/ 775252 h 4512365"/>
                  <a:gd name="connsiteX0" fmla="*/ 7762461 w 7782340"/>
                  <a:gd name="connsiteY0" fmla="*/ 775252 h 4462669"/>
                  <a:gd name="connsiteX1" fmla="*/ 7663070 w 7782340"/>
                  <a:gd name="connsiteY1" fmla="*/ 685800 h 4462669"/>
                  <a:gd name="connsiteX2" fmla="*/ 7414592 w 7782340"/>
                  <a:gd name="connsiteY2" fmla="*/ 655983 h 4462669"/>
                  <a:gd name="connsiteX3" fmla="*/ 7126357 w 7782340"/>
                  <a:gd name="connsiteY3" fmla="*/ 626165 h 4462669"/>
                  <a:gd name="connsiteX4" fmla="*/ 6977270 w 7782340"/>
                  <a:gd name="connsiteY4" fmla="*/ 596348 h 4462669"/>
                  <a:gd name="connsiteX5" fmla="*/ 6907696 w 7782340"/>
                  <a:gd name="connsiteY5" fmla="*/ 546652 h 4462669"/>
                  <a:gd name="connsiteX6" fmla="*/ 6808305 w 7782340"/>
                  <a:gd name="connsiteY6" fmla="*/ 516835 h 4462669"/>
                  <a:gd name="connsiteX7" fmla="*/ 6440557 w 7782340"/>
                  <a:gd name="connsiteY7" fmla="*/ 586409 h 4462669"/>
                  <a:gd name="connsiteX8" fmla="*/ 6251714 w 7782340"/>
                  <a:gd name="connsiteY8" fmla="*/ 705679 h 4462669"/>
                  <a:gd name="connsiteX9" fmla="*/ 6042992 w 7782340"/>
                  <a:gd name="connsiteY9" fmla="*/ 795131 h 4462669"/>
                  <a:gd name="connsiteX10" fmla="*/ 5794514 w 7782340"/>
                  <a:gd name="connsiteY10" fmla="*/ 834887 h 4462669"/>
                  <a:gd name="connsiteX11" fmla="*/ 5446644 w 7782340"/>
                  <a:gd name="connsiteY11" fmla="*/ 824948 h 4462669"/>
                  <a:gd name="connsiteX12" fmla="*/ 5277679 w 7782340"/>
                  <a:gd name="connsiteY12" fmla="*/ 824948 h 4462669"/>
                  <a:gd name="connsiteX13" fmla="*/ 5118653 w 7782340"/>
                  <a:gd name="connsiteY13" fmla="*/ 864705 h 4462669"/>
                  <a:gd name="connsiteX14" fmla="*/ 4919870 w 7782340"/>
                  <a:gd name="connsiteY14" fmla="*/ 894522 h 4462669"/>
                  <a:gd name="connsiteX15" fmla="*/ 4681331 w 7782340"/>
                  <a:gd name="connsiteY15" fmla="*/ 874644 h 4462669"/>
                  <a:gd name="connsiteX16" fmla="*/ 4562061 w 7782340"/>
                  <a:gd name="connsiteY16" fmla="*/ 854765 h 4462669"/>
                  <a:gd name="connsiteX17" fmla="*/ 4224131 w 7782340"/>
                  <a:gd name="connsiteY17" fmla="*/ 755374 h 4462669"/>
                  <a:gd name="connsiteX18" fmla="*/ 4124740 w 7782340"/>
                  <a:gd name="connsiteY18" fmla="*/ 755374 h 4462669"/>
                  <a:gd name="connsiteX19" fmla="*/ 4015409 w 7782340"/>
                  <a:gd name="connsiteY19" fmla="*/ 824948 h 4462669"/>
                  <a:gd name="connsiteX20" fmla="*/ 3876261 w 7782340"/>
                  <a:gd name="connsiteY20" fmla="*/ 894522 h 4462669"/>
                  <a:gd name="connsiteX21" fmla="*/ 3766931 w 7782340"/>
                  <a:gd name="connsiteY21" fmla="*/ 864705 h 4462669"/>
                  <a:gd name="connsiteX22" fmla="*/ 3697357 w 7782340"/>
                  <a:gd name="connsiteY22" fmla="*/ 824948 h 4462669"/>
                  <a:gd name="connsiteX23" fmla="*/ 3548270 w 7782340"/>
                  <a:gd name="connsiteY23" fmla="*/ 824948 h 4462669"/>
                  <a:gd name="connsiteX24" fmla="*/ 3389244 w 7782340"/>
                  <a:gd name="connsiteY24" fmla="*/ 834887 h 4462669"/>
                  <a:gd name="connsiteX25" fmla="*/ 3220279 w 7782340"/>
                  <a:gd name="connsiteY25" fmla="*/ 824948 h 4462669"/>
                  <a:gd name="connsiteX26" fmla="*/ 3051314 w 7782340"/>
                  <a:gd name="connsiteY26" fmla="*/ 695739 h 4462669"/>
                  <a:gd name="connsiteX27" fmla="*/ 2941983 w 7782340"/>
                  <a:gd name="connsiteY27" fmla="*/ 556592 h 4462669"/>
                  <a:gd name="connsiteX28" fmla="*/ 2763079 w 7782340"/>
                  <a:gd name="connsiteY28" fmla="*/ 337931 h 4462669"/>
                  <a:gd name="connsiteX29" fmla="*/ 2564296 w 7782340"/>
                  <a:gd name="connsiteY29" fmla="*/ 119270 h 4462669"/>
                  <a:gd name="connsiteX30" fmla="*/ 2484783 w 7782340"/>
                  <a:gd name="connsiteY30" fmla="*/ 69574 h 4462669"/>
                  <a:gd name="connsiteX31" fmla="*/ 2256183 w 7782340"/>
                  <a:gd name="connsiteY31" fmla="*/ 9939 h 4462669"/>
                  <a:gd name="connsiteX32" fmla="*/ 2027583 w 7782340"/>
                  <a:gd name="connsiteY32" fmla="*/ 0 h 4462669"/>
                  <a:gd name="connsiteX33" fmla="*/ 1868557 w 7782340"/>
                  <a:gd name="connsiteY33" fmla="*/ 39757 h 4462669"/>
                  <a:gd name="connsiteX34" fmla="*/ 1719470 w 7782340"/>
                  <a:gd name="connsiteY34" fmla="*/ 99392 h 4462669"/>
                  <a:gd name="connsiteX35" fmla="*/ 1540566 w 7782340"/>
                  <a:gd name="connsiteY35" fmla="*/ 278296 h 4462669"/>
                  <a:gd name="connsiteX36" fmla="*/ 1371600 w 7782340"/>
                  <a:gd name="connsiteY36" fmla="*/ 487018 h 4462669"/>
                  <a:gd name="connsiteX37" fmla="*/ 1351722 w 7782340"/>
                  <a:gd name="connsiteY37" fmla="*/ 655983 h 4462669"/>
                  <a:gd name="connsiteX38" fmla="*/ 1401418 w 7782340"/>
                  <a:gd name="connsiteY38" fmla="*/ 884583 h 4462669"/>
                  <a:gd name="connsiteX39" fmla="*/ 1490870 w 7782340"/>
                  <a:gd name="connsiteY39" fmla="*/ 1162879 h 4462669"/>
                  <a:gd name="connsiteX40" fmla="*/ 1580322 w 7782340"/>
                  <a:gd name="connsiteY40" fmla="*/ 1421296 h 4462669"/>
                  <a:gd name="connsiteX41" fmla="*/ 1620079 w 7782340"/>
                  <a:gd name="connsiteY41" fmla="*/ 1540565 h 4462669"/>
                  <a:gd name="connsiteX42" fmla="*/ 1610140 w 7782340"/>
                  <a:gd name="connsiteY42" fmla="*/ 1600200 h 4462669"/>
                  <a:gd name="connsiteX43" fmla="*/ 1451114 w 7782340"/>
                  <a:gd name="connsiteY43" fmla="*/ 1649896 h 4462669"/>
                  <a:gd name="connsiteX44" fmla="*/ 1361661 w 7782340"/>
                  <a:gd name="connsiteY44" fmla="*/ 1649896 h 4462669"/>
                  <a:gd name="connsiteX45" fmla="*/ 1162879 w 7782340"/>
                  <a:gd name="connsiteY45" fmla="*/ 1659835 h 4462669"/>
                  <a:gd name="connsiteX46" fmla="*/ 1103244 w 7782340"/>
                  <a:gd name="connsiteY46" fmla="*/ 1838739 h 4462669"/>
                  <a:gd name="connsiteX47" fmla="*/ 1003853 w 7782340"/>
                  <a:gd name="connsiteY47" fmla="*/ 1888435 h 4462669"/>
                  <a:gd name="connsiteX48" fmla="*/ 914400 w 7782340"/>
                  <a:gd name="connsiteY48" fmla="*/ 1977887 h 4462669"/>
                  <a:gd name="connsiteX49" fmla="*/ 755374 w 7782340"/>
                  <a:gd name="connsiteY49" fmla="*/ 1977887 h 4462669"/>
                  <a:gd name="connsiteX50" fmla="*/ 556592 w 7782340"/>
                  <a:gd name="connsiteY50" fmla="*/ 1888435 h 4462669"/>
                  <a:gd name="connsiteX51" fmla="*/ 427383 w 7782340"/>
                  <a:gd name="connsiteY51" fmla="*/ 1779105 h 4462669"/>
                  <a:gd name="connsiteX52" fmla="*/ 198783 w 7782340"/>
                  <a:gd name="connsiteY52" fmla="*/ 1749287 h 4462669"/>
                  <a:gd name="connsiteX53" fmla="*/ 109331 w 7782340"/>
                  <a:gd name="connsiteY53" fmla="*/ 1759226 h 4462669"/>
                  <a:gd name="connsiteX54" fmla="*/ 0 w 7782340"/>
                  <a:gd name="connsiteY54" fmla="*/ 1898374 h 4462669"/>
                  <a:gd name="connsiteX55" fmla="*/ 0 w 7782340"/>
                  <a:gd name="connsiteY55" fmla="*/ 2186609 h 4462669"/>
                  <a:gd name="connsiteX56" fmla="*/ 129209 w 7782340"/>
                  <a:gd name="connsiteY56" fmla="*/ 2425148 h 4462669"/>
                  <a:gd name="connsiteX57" fmla="*/ 139148 w 7782340"/>
                  <a:gd name="connsiteY57" fmla="*/ 2733261 h 4462669"/>
                  <a:gd name="connsiteX58" fmla="*/ 139148 w 7782340"/>
                  <a:gd name="connsiteY58" fmla="*/ 3150705 h 4462669"/>
                  <a:gd name="connsiteX59" fmla="*/ 69574 w 7782340"/>
                  <a:gd name="connsiteY59" fmla="*/ 3747052 h 4462669"/>
                  <a:gd name="connsiteX60" fmla="*/ 69456 w 7782340"/>
                  <a:gd name="connsiteY60" fmla="*/ 4112154 h 4462669"/>
                  <a:gd name="connsiteX61" fmla="*/ 118549 w 7782340"/>
                  <a:gd name="connsiteY61" fmla="*/ 4371534 h 4462669"/>
                  <a:gd name="connsiteX62" fmla="*/ 4482548 w 7782340"/>
                  <a:gd name="connsiteY62" fmla="*/ 4462670 h 4462669"/>
                  <a:gd name="connsiteX63" fmla="*/ 4979505 w 7782340"/>
                  <a:gd name="connsiteY63" fmla="*/ 4224131 h 4462669"/>
                  <a:gd name="connsiteX64" fmla="*/ 5267740 w 7782340"/>
                  <a:gd name="connsiteY64" fmla="*/ 4184374 h 4462669"/>
                  <a:gd name="connsiteX65" fmla="*/ 5436705 w 7782340"/>
                  <a:gd name="connsiteY65" fmla="*/ 4184374 h 4462669"/>
                  <a:gd name="connsiteX66" fmla="*/ 5724940 w 7782340"/>
                  <a:gd name="connsiteY66" fmla="*/ 4283765 h 4462669"/>
                  <a:gd name="connsiteX67" fmla="*/ 6042992 w 7782340"/>
                  <a:gd name="connsiteY67" fmla="*/ 4373218 h 4462669"/>
                  <a:gd name="connsiteX68" fmla="*/ 6370983 w 7782340"/>
                  <a:gd name="connsiteY68" fmla="*/ 4363279 h 4462669"/>
                  <a:gd name="connsiteX69" fmla="*/ 6609522 w 7782340"/>
                  <a:gd name="connsiteY69" fmla="*/ 4383157 h 4462669"/>
                  <a:gd name="connsiteX70" fmla="*/ 6808305 w 7782340"/>
                  <a:gd name="connsiteY70" fmla="*/ 4144618 h 4462669"/>
                  <a:gd name="connsiteX71" fmla="*/ 6987209 w 7782340"/>
                  <a:gd name="connsiteY71" fmla="*/ 3886200 h 4462669"/>
                  <a:gd name="connsiteX72" fmla="*/ 7275444 w 7782340"/>
                  <a:gd name="connsiteY72" fmla="*/ 3737113 h 4462669"/>
                  <a:gd name="connsiteX73" fmla="*/ 7623314 w 7782340"/>
                  <a:gd name="connsiteY73" fmla="*/ 3498574 h 4462669"/>
                  <a:gd name="connsiteX74" fmla="*/ 7742583 w 7782340"/>
                  <a:gd name="connsiteY74" fmla="*/ 3240157 h 4462669"/>
                  <a:gd name="connsiteX75" fmla="*/ 7702827 w 7782340"/>
                  <a:gd name="connsiteY75" fmla="*/ 2832652 h 4462669"/>
                  <a:gd name="connsiteX76" fmla="*/ 7782340 w 7782340"/>
                  <a:gd name="connsiteY76" fmla="*/ 2693505 h 4462669"/>
                  <a:gd name="connsiteX77" fmla="*/ 7762461 w 7782340"/>
                  <a:gd name="connsiteY77" fmla="*/ 775252 h 4462669"/>
                  <a:gd name="connsiteX0" fmla="*/ 7762461 w 7782340"/>
                  <a:gd name="connsiteY0" fmla="*/ 775252 h 4392255"/>
                  <a:gd name="connsiteX1" fmla="*/ 7663070 w 7782340"/>
                  <a:gd name="connsiteY1" fmla="*/ 685800 h 4392255"/>
                  <a:gd name="connsiteX2" fmla="*/ 7414592 w 7782340"/>
                  <a:gd name="connsiteY2" fmla="*/ 655983 h 4392255"/>
                  <a:gd name="connsiteX3" fmla="*/ 7126357 w 7782340"/>
                  <a:gd name="connsiteY3" fmla="*/ 626165 h 4392255"/>
                  <a:gd name="connsiteX4" fmla="*/ 6977270 w 7782340"/>
                  <a:gd name="connsiteY4" fmla="*/ 596348 h 4392255"/>
                  <a:gd name="connsiteX5" fmla="*/ 6907696 w 7782340"/>
                  <a:gd name="connsiteY5" fmla="*/ 546652 h 4392255"/>
                  <a:gd name="connsiteX6" fmla="*/ 6808305 w 7782340"/>
                  <a:gd name="connsiteY6" fmla="*/ 516835 h 4392255"/>
                  <a:gd name="connsiteX7" fmla="*/ 6440557 w 7782340"/>
                  <a:gd name="connsiteY7" fmla="*/ 586409 h 4392255"/>
                  <a:gd name="connsiteX8" fmla="*/ 6251714 w 7782340"/>
                  <a:gd name="connsiteY8" fmla="*/ 705679 h 4392255"/>
                  <a:gd name="connsiteX9" fmla="*/ 6042992 w 7782340"/>
                  <a:gd name="connsiteY9" fmla="*/ 795131 h 4392255"/>
                  <a:gd name="connsiteX10" fmla="*/ 5794514 w 7782340"/>
                  <a:gd name="connsiteY10" fmla="*/ 834887 h 4392255"/>
                  <a:gd name="connsiteX11" fmla="*/ 5446644 w 7782340"/>
                  <a:gd name="connsiteY11" fmla="*/ 824948 h 4392255"/>
                  <a:gd name="connsiteX12" fmla="*/ 5277679 w 7782340"/>
                  <a:gd name="connsiteY12" fmla="*/ 824948 h 4392255"/>
                  <a:gd name="connsiteX13" fmla="*/ 5118653 w 7782340"/>
                  <a:gd name="connsiteY13" fmla="*/ 864705 h 4392255"/>
                  <a:gd name="connsiteX14" fmla="*/ 4919870 w 7782340"/>
                  <a:gd name="connsiteY14" fmla="*/ 894522 h 4392255"/>
                  <a:gd name="connsiteX15" fmla="*/ 4681331 w 7782340"/>
                  <a:gd name="connsiteY15" fmla="*/ 874644 h 4392255"/>
                  <a:gd name="connsiteX16" fmla="*/ 4562061 w 7782340"/>
                  <a:gd name="connsiteY16" fmla="*/ 854765 h 4392255"/>
                  <a:gd name="connsiteX17" fmla="*/ 4224131 w 7782340"/>
                  <a:gd name="connsiteY17" fmla="*/ 755374 h 4392255"/>
                  <a:gd name="connsiteX18" fmla="*/ 4124740 w 7782340"/>
                  <a:gd name="connsiteY18" fmla="*/ 755374 h 4392255"/>
                  <a:gd name="connsiteX19" fmla="*/ 4015409 w 7782340"/>
                  <a:gd name="connsiteY19" fmla="*/ 824948 h 4392255"/>
                  <a:gd name="connsiteX20" fmla="*/ 3876261 w 7782340"/>
                  <a:gd name="connsiteY20" fmla="*/ 894522 h 4392255"/>
                  <a:gd name="connsiteX21" fmla="*/ 3766931 w 7782340"/>
                  <a:gd name="connsiteY21" fmla="*/ 864705 h 4392255"/>
                  <a:gd name="connsiteX22" fmla="*/ 3697357 w 7782340"/>
                  <a:gd name="connsiteY22" fmla="*/ 824948 h 4392255"/>
                  <a:gd name="connsiteX23" fmla="*/ 3548270 w 7782340"/>
                  <a:gd name="connsiteY23" fmla="*/ 824948 h 4392255"/>
                  <a:gd name="connsiteX24" fmla="*/ 3389244 w 7782340"/>
                  <a:gd name="connsiteY24" fmla="*/ 834887 h 4392255"/>
                  <a:gd name="connsiteX25" fmla="*/ 3220279 w 7782340"/>
                  <a:gd name="connsiteY25" fmla="*/ 824948 h 4392255"/>
                  <a:gd name="connsiteX26" fmla="*/ 3051314 w 7782340"/>
                  <a:gd name="connsiteY26" fmla="*/ 695739 h 4392255"/>
                  <a:gd name="connsiteX27" fmla="*/ 2941983 w 7782340"/>
                  <a:gd name="connsiteY27" fmla="*/ 556592 h 4392255"/>
                  <a:gd name="connsiteX28" fmla="*/ 2763079 w 7782340"/>
                  <a:gd name="connsiteY28" fmla="*/ 337931 h 4392255"/>
                  <a:gd name="connsiteX29" fmla="*/ 2564296 w 7782340"/>
                  <a:gd name="connsiteY29" fmla="*/ 119270 h 4392255"/>
                  <a:gd name="connsiteX30" fmla="*/ 2484783 w 7782340"/>
                  <a:gd name="connsiteY30" fmla="*/ 69574 h 4392255"/>
                  <a:gd name="connsiteX31" fmla="*/ 2256183 w 7782340"/>
                  <a:gd name="connsiteY31" fmla="*/ 9939 h 4392255"/>
                  <a:gd name="connsiteX32" fmla="*/ 2027583 w 7782340"/>
                  <a:gd name="connsiteY32" fmla="*/ 0 h 4392255"/>
                  <a:gd name="connsiteX33" fmla="*/ 1868557 w 7782340"/>
                  <a:gd name="connsiteY33" fmla="*/ 39757 h 4392255"/>
                  <a:gd name="connsiteX34" fmla="*/ 1719470 w 7782340"/>
                  <a:gd name="connsiteY34" fmla="*/ 99392 h 4392255"/>
                  <a:gd name="connsiteX35" fmla="*/ 1540566 w 7782340"/>
                  <a:gd name="connsiteY35" fmla="*/ 278296 h 4392255"/>
                  <a:gd name="connsiteX36" fmla="*/ 1371600 w 7782340"/>
                  <a:gd name="connsiteY36" fmla="*/ 487018 h 4392255"/>
                  <a:gd name="connsiteX37" fmla="*/ 1351722 w 7782340"/>
                  <a:gd name="connsiteY37" fmla="*/ 655983 h 4392255"/>
                  <a:gd name="connsiteX38" fmla="*/ 1401418 w 7782340"/>
                  <a:gd name="connsiteY38" fmla="*/ 884583 h 4392255"/>
                  <a:gd name="connsiteX39" fmla="*/ 1490870 w 7782340"/>
                  <a:gd name="connsiteY39" fmla="*/ 1162879 h 4392255"/>
                  <a:gd name="connsiteX40" fmla="*/ 1580322 w 7782340"/>
                  <a:gd name="connsiteY40" fmla="*/ 1421296 h 4392255"/>
                  <a:gd name="connsiteX41" fmla="*/ 1620079 w 7782340"/>
                  <a:gd name="connsiteY41" fmla="*/ 1540565 h 4392255"/>
                  <a:gd name="connsiteX42" fmla="*/ 1610140 w 7782340"/>
                  <a:gd name="connsiteY42" fmla="*/ 1600200 h 4392255"/>
                  <a:gd name="connsiteX43" fmla="*/ 1451114 w 7782340"/>
                  <a:gd name="connsiteY43" fmla="*/ 1649896 h 4392255"/>
                  <a:gd name="connsiteX44" fmla="*/ 1361661 w 7782340"/>
                  <a:gd name="connsiteY44" fmla="*/ 1649896 h 4392255"/>
                  <a:gd name="connsiteX45" fmla="*/ 1162879 w 7782340"/>
                  <a:gd name="connsiteY45" fmla="*/ 1659835 h 4392255"/>
                  <a:gd name="connsiteX46" fmla="*/ 1103244 w 7782340"/>
                  <a:gd name="connsiteY46" fmla="*/ 1838739 h 4392255"/>
                  <a:gd name="connsiteX47" fmla="*/ 1003853 w 7782340"/>
                  <a:gd name="connsiteY47" fmla="*/ 1888435 h 4392255"/>
                  <a:gd name="connsiteX48" fmla="*/ 914400 w 7782340"/>
                  <a:gd name="connsiteY48" fmla="*/ 1977887 h 4392255"/>
                  <a:gd name="connsiteX49" fmla="*/ 755374 w 7782340"/>
                  <a:gd name="connsiteY49" fmla="*/ 1977887 h 4392255"/>
                  <a:gd name="connsiteX50" fmla="*/ 556592 w 7782340"/>
                  <a:gd name="connsiteY50" fmla="*/ 1888435 h 4392255"/>
                  <a:gd name="connsiteX51" fmla="*/ 427383 w 7782340"/>
                  <a:gd name="connsiteY51" fmla="*/ 1779105 h 4392255"/>
                  <a:gd name="connsiteX52" fmla="*/ 198783 w 7782340"/>
                  <a:gd name="connsiteY52" fmla="*/ 1749287 h 4392255"/>
                  <a:gd name="connsiteX53" fmla="*/ 109331 w 7782340"/>
                  <a:gd name="connsiteY53" fmla="*/ 1759226 h 4392255"/>
                  <a:gd name="connsiteX54" fmla="*/ 0 w 7782340"/>
                  <a:gd name="connsiteY54" fmla="*/ 1898374 h 4392255"/>
                  <a:gd name="connsiteX55" fmla="*/ 0 w 7782340"/>
                  <a:gd name="connsiteY55" fmla="*/ 2186609 h 4392255"/>
                  <a:gd name="connsiteX56" fmla="*/ 129209 w 7782340"/>
                  <a:gd name="connsiteY56" fmla="*/ 2425148 h 4392255"/>
                  <a:gd name="connsiteX57" fmla="*/ 139148 w 7782340"/>
                  <a:gd name="connsiteY57" fmla="*/ 2733261 h 4392255"/>
                  <a:gd name="connsiteX58" fmla="*/ 139148 w 7782340"/>
                  <a:gd name="connsiteY58" fmla="*/ 3150705 h 4392255"/>
                  <a:gd name="connsiteX59" fmla="*/ 69574 w 7782340"/>
                  <a:gd name="connsiteY59" fmla="*/ 3747052 h 4392255"/>
                  <a:gd name="connsiteX60" fmla="*/ 69456 w 7782340"/>
                  <a:gd name="connsiteY60" fmla="*/ 4112154 h 4392255"/>
                  <a:gd name="connsiteX61" fmla="*/ 118549 w 7782340"/>
                  <a:gd name="connsiteY61" fmla="*/ 4371534 h 4392255"/>
                  <a:gd name="connsiteX62" fmla="*/ 4552963 w 7782340"/>
                  <a:gd name="connsiteY62" fmla="*/ 4392255 h 4392255"/>
                  <a:gd name="connsiteX63" fmla="*/ 4979505 w 7782340"/>
                  <a:gd name="connsiteY63" fmla="*/ 4224131 h 4392255"/>
                  <a:gd name="connsiteX64" fmla="*/ 5267740 w 7782340"/>
                  <a:gd name="connsiteY64" fmla="*/ 4184374 h 4392255"/>
                  <a:gd name="connsiteX65" fmla="*/ 5436705 w 7782340"/>
                  <a:gd name="connsiteY65" fmla="*/ 4184374 h 4392255"/>
                  <a:gd name="connsiteX66" fmla="*/ 5724940 w 7782340"/>
                  <a:gd name="connsiteY66" fmla="*/ 4283765 h 4392255"/>
                  <a:gd name="connsiteX67" fmla="*/ 6042992 w 7782340"/>
                  <a:gd name="connsiteY67" fmla="*/ 4373218 h 4392255"/>
                  <a:gd name="connsiteX68" fmla="*/ 6370983 w 7782340"/>
                  <a:gd name="connsiteY68" fmla="*/ 4363279 h 4392255"/>
                  <a:gd name="connsiteX69" fmla="*/ 6609522 w 7782340"/>
                  <a:gd name="connsiteY69" fmla="*/ 4383157 h 4392255"/>
                  <a:gd name="connsiteX70" fmla="*/ 6808305 w 7782340"/>
                  <a:gd name="connsiteY70" fmla="*/ 4144618 h 4392255"/>
                  <a:gd name="connsiteX71" fmla="*/ 6987209 w 7782340"/>
                  <a:gd name="connsiteY71" fmla="*/ 3886200 h 4392255"/>
                  <a:gd name="connsiteX72" fmla="*/ 7275444 w 7782340"/>
                  <a:gd name="connsiteY72" fmla="*/ 3737113 h 4392255"/>
                  <a:gd name="connsiteX73" fmla="*/ 7623314 w 7782340"/>
                  <a:gd name="connsiteY73" fmla="*/ 3498574 h 4392255"/>
                  <a:gd name="connsiteX74" fmla="*/ 7742583 w 7782340"/>
                  <a:gd name="connsiteY74" fmla="*/ 3240157 h 4392255"/>
                  <a:gd name="connsiteX75" fmla="*/ 7702827 w 7782340"/>
                  <a:gd name="connsiteY75" fmla="*/ 2832652 h 4392255"/>
                  <a:gd name="connsiteX76" fmla="*/ 7782340 w 7782340"/>
                  <a:gd name="connsiteY76" fmla="*/ 2693505 h 4392255"/>
                  <a:gd name="connsiteX77" fmla="*/ 7762461 w 7782340"/>
                  <a:gd name="connsiteY77" fmla="*/ 775252 h 4392255"/>
                  <a:gd name="connsiteX0" fmla="*/ 7762461 w 7782340"/>
                  <a:gd name="connsiteY0" fmla="*/ 775252 h 4392255"/>
                  <a:gd name="connsiteX1" fmla="*/ 7663070 w 7782340"/>
                  <a:gd name="connsiteY1" fmla="*/ 685800 h 4392255"/>
                  <a:gd name="connsiteX2" fmla="*/ 7414592 w 7782340"/>
                  <a:gd name="connsiteY2" fmla="*/ 655983 h 4392255"/>
                  <a:gd name="connsiteX3" fmla="*/ 7126357 w 7782340"/>
                  <a:gd name="connsiteY3" fmla="*/ 626165 h 4392255"/>
                  <a:gd name="connsiteX4" fmla="*/ 6977270 w 7782340"/>
                  <a:gd name="connsiteY4" fmla="*/ 596348 h 4392255"/>
                  <a:gd name="connsiteX5" fmla="*/ 6907696 w 7782340"/>
                  <a:gd name="connsiteY5" fmla="*/ 546652 h 4392255"/>
                  <a:gd name="connsiteX6" fmla="*/ 6808305 w 7782340"/>
                  <a:gd name="connsiteY6" fmla="*/ 516835 h 4392255"/>
                  <a:gd name="connsiteX7" fmla="*/ 6440557 w 7782340"/>
                  <a:gd name="connsiteY7" fmla="*/ 586409 h 4392255"/>
                  <a:gd name="connsiteX8" fmla="*/ 6251714 w 7782340"/>
                  <a:gd name="connsiteY8" fmla="*/ 705679 h 4392255"/>
                  <a:gd name="connsiteX9" fmla="*/ 6042992 w 7782340"/>
                  <a:gd name="connsiteY9" fmla="*/ 795131 h 4392255"/>
                  <a:gd name="connsiteX10" fmla="*/ 5794514 w 7782340"/>
                  <a:gd name="connsiteY10" fmla="*/ 834887 h 4392255"/>
                  <a:gd name="connsiteX11" fmla="*/ 5446644 w 7782340"/>
                  <a:gd name="connsiteY11" fmla="*/ 824948 h 4392255"/>
                  <a:gd name="connsiteX12" fmla="*/ 5277679 w 7782340"/>
                  <a:gd name="connsiteY12" fmla="*/ 824948 h 4392255"/>
                  <a:gd name="connsiteX13" fmla="*/ 5118653 w 7782340"/>
                  <a:gd name="connsiteY13" fmla="*/ 864705 h 4392255"/>
                  <a:gd name="connsiteX14" fmla="*/ 4919870 w 7782340"/>
                  <a:gd name="connsiteY14" fmla="*/ 894522 h 4392255"/>
                  <a:gd name="connsiteX15" fmla="*/ 4681331 w 7782340"/>
                  <a:gd name="connsiteY15" fmla="*/ 874644 h 4392255"/>
                  <a:gd name="connsiteX16" fmla="*/ 4562061 w 7782340"/>
                  <a:gd name="connsiteY16" fmla="*/ 854765 h 4392255"/>
                  <a:gd name="connsiteX17" fmla="*/ 4224131 w 7782340"/>
                  <a:gd name="connsiteY17" fmla="*/ 755374 h 4392255"/>
                  <a:gd name="connsiteX18" fmla="*/ 4124740 w 7782340"/>
                  <a:gd name="connsiteY18" fmla="*/ 755374 h 4392255"/>
                  <a:gd name="connsiteX19" fmla="*/ 4015409 w 7782340"/>
                  <a:gd name="connsiteY19" fmla="*/ 824948 h 4392255"/>
                  <a:gd name="connsiteX20" fmla="*/ 3876261 w 7782340"/>
                  <a:gd name="connsiteY20" fmla="*/ 894522 h 4392255"/>
                  <a:gd name="connsiteX21" fmla="*/ 3766931 w 7782340"/>
                  <a:gd name="connsiteY21" fmla="*/ 864705 h 4392255"/>
                  <a:gd name="connsiteX22" fmla="*/ 3697357 w 7782340"/>
                  <a:gd name="connsiteY22" fmla="*/ 824948 h 4392255"/>
                  <a:gd name="connsiteX23" fmla="*/ 3548270 w 7782340"/>
                  <a:gd name="connsiteY23" fmla="*/ 824948 h 4392255"/>
                  <a:gd name="connsiteX24" fmla="*/ 3389244 w 7782340"/>
                  <a:gd name="connsiteY24" fmla="*/ 834887 h 4392255"/>
                  <a:gd name="connsiteX25" fmla="*/ 3220279 w 7782340"/>
                  <a:gd name="connsiteY25" fmla="*/ 824948 h 4392255"/>
                  <a:gd name="connsiteX26" fmla="*/ 3051314 w 7782340"/>
                  <a:gd name="connsiteY26" fmla="*/ 695739 h 4392255"/>
                  <a:gd name="connsiteX27" fmla="*/ 2941983 w 7782340"/>
                  <a:gd name="connsiteY27" fmla="*/ 556592 h 4392255"/>
                  <a:gd name="connsiteX28" fmla="*/ 2763079 w 7782340"/>
                  <a:gd name="connsiteY28" fmla="*/ 337931 h 4392255"/>
                  <a:gd name="connsiteX29" fmla="*/ 2564296 w 7782340"/>
                  <a:gd name="connsiteY29" fmla="*/ 119270 h 4392255"/>
                  <a:gd name="connsiteX30" fmla="*/ 2484783 w 7782340"/>
                  <a:gd name="connsiteY30" fmla="*/ 69574 h 4392255"/>
                  <a:gd name="connsiteX31" fmla="*/ 2256183 w 7782340"/>
                  <a:gd name="connsiteY31" fmla="*/ 9939 h 4392255"/>
                  <a:gd name="connsiteX32" fmla="*/ 2027583 w 7782340"/>
                  <a:gd name="connsiteY32" fmla="*/ 0 h 4392255"/>
                  <a:gd name="connsiteX33" fmla="*/ 1868557 w 7782340"/>
                  <a:gd name="connsiteY33" fmla="*/ 39757 h 4392255"/>
                  <a:gd name="connsiteX34" fmla="*/ 1719470 w 7782340"/>
                  <a:gd name="connsiteY34" fmla="*/ 99392 h 4392255"/>
                  <a:gd name="connsiteX35" fmla="*/ 1540566 w 7782340"/>
                  <a:gd name="connsiteY35" fmla="*/ 278296 h 4392255"/>
                  <a:gd name="connsiteX36" fmla="*/ 1371600 w 7782340"/>
                  <a:gd name="connsiteY36" fmla="*/ 487018 h 4392255"/>
                  <a:gd name="connsiteX37" fmla="*/ 1351722 w 7782340"/>
                  <a:gd name="connsiteY37" fmla="*/ 655983 h 4392255"/>
                  <a:gd name="connsiteX38" fmla="*/ 1401418 w 7782340"/>
                  <a:gd name="connsiteY38" fmla="*/ 884583 h 4392255"/>
                  <a:gd name="connsiteX39" fmla="*/ 1490870 w 7782340"/>
                  <a:gd name="connsiteY39" fmla="*/ 1162879 h 4392255"/>
                  <a:gd name="connsiteX40" fmla="*/ 1580322 w 7782340"/>
                  <a:gd name="connsiteY40" fmla="*/ 1421296 h 4392255"/>
                  <a:gd name="connsiteX41" fmla="*/ 1620079 w 7782340"/>
                  <a:gd name="connsiteY41" fmla="*/ 1540565 h 4392255"/>
                  <a:gd name="connsiteX42" fmla="*/ 1610140 w 7782340"/>
                  <a:gd name="connsiteY42" fmla="*/ 1600200 h 4392255"/>
                  <a:gd name="connsiteX43" fmla="*/ 1451114 w 7782340"/>
                  <a:gd name="connsiteY43" fmla="*/ 1649896 h 4392255"/>
                  <a:gd name="connsiteX44" fmla="*/ 1361661 w 7782340"/>
                  <a:gd name="connsiteY44" fmla="*/ 1649896 h 4392255"/>
                  <a:gd name="connsiteX45" fmla="*/ 1162879 w 7782340"/>
                  <a:gd name="connsiteY45" fmla="*/ 1659835 h 4392255"/>
                  <a:gd name="connsiteX46" fmla="*/ 1103244 w 7782340"/>
                  <a:gd name="connsiteY46" fmla="*/ 1838739 h 4392255"/>
                  <a:gd name="connsiteX47" fmla="*/ 1003853 w 7782340"/>
                  <a:gd name="connsiteY47" fmla="*/ 1888435 h 4392255"/>
                  <a:gd name="connsiteX48" fmla="*/ 914400 w 7782340"/>
                  <a:gd name="connsiteY48" fmla="*/ 1977887 h 4392255"/>
                  <a:gd name="connsiteX49" fmla="*/ 755374 w 7782340"/>
                  <a:gd name="connsiteY49" fmla="*/ 1977887 h 4392255"/>
                  <a:gd name="connsiteX50" fmla="*/ 556592 w 7782340"/>
                  <a:gd name="connsiteY50" fmla="*/ 1888435 h 4392255"/>
                  <a:gd name="connsiteX51" fmla="*/ 427383 w 7782340"/>
                  <a:gd name="connsiteY51" fmla="*/ 1779105 h 4392255"/>
                  <a:gd name="connsiteX52" fmla="*/ 198783 w 7782340"/>
                  <a:gd name="connsiteY52" fmla="*/ 1749287 h 4392255"/>
                  <a:gd name="connsiteX53" fmla="*/ 109331 w 7782340"/>
                  <a:gd name="connsiteY53" fmla="*/ 1759226 h 4392255"/>
                  <a:gd name="connsiteX54" fmla="*/ 0 w 7782340"/>
                  <a:gd name="connsiteY54" fmla="*/ 1898374 h 4392255"/>
                  <a:gd name="connsiteX55" fmla="*/ 0 w 7782340"/>
                  <a:gd name="connsiteY55" fmla="*/ 2186609 h 4392255"/>
                  <a:gd name="connsiteX56" fmla="*/ 129209 w 7782340"/>
                  <a:gd name="connsiteY56" fmla="*/ 2425148 h 4392255"/>
                  <a:gd name="connsiteX57" fmla="*/ 139148 w 7782340"/>
                  <a:gd name="connsiteY57" fmla="*/ 2733261 h 4392255"/>
                  <a:gd name="connsiteX58" fmla="*/ 139148 w 7782340"/>
                  <a:gd name="connsiteY58" fmla="*/ 3150705 h 4392255"/>
                  <a:gd name="connsiteX59" fmla="*/ 69574 w 7782340"/>
                  <a:gd name="connsiteY59" fmla="*/ 3747052 h 4392255"/>
                  <a:gd name="connsiteX60" fmla="*/ 69456 w 7782340"/>
                  <a:gd name="connsiteY60" fmla="*/ 4112154 h 4392255"/>
                  <a:gd name="connsiteX61" fmla="*/ 158787 w 7782340"/>
                  <a:gd name="connsiteY61" fmla="*/ 4381594 h 4392255"/>
                  <a:gd name="connsiteX62" fmla="*/ 4552963 w 7782340"/>
                  <a:gd name="connsiteY62" fmla="*/ 4392255 h 4392255"/>
                  <a:gd name="connsiteX63" fmla="*/ 4979505 w 7782340"/>
                  <a:gd name="connsiteY63" fmla="*/ 4224131 h 4392255"/>
                  <a:gd name="connsiteX64" fmla="*/ 5267740 w 7782340"/>
                  <a:gd name="connsiteY64" fmla="*/ 4184374 h 4392255"/>
                  <a:gd name="connsiteX65" fmla="*/ 5436705 w 7782340"/>
                  <a:gd name="connsiteY65" fmla="*/ 4184374 h 4392255"/>
                  <a:gd name="connsiteX66" fmla="*/ 5724940 w 7782340"/>
                  <a:gd name="connsiteY66" fmla="*/ 4283765 h 4392255"/>
                  <a:gd name="connsiteX67" fmla="*/ 6042992 w 7782340"/>
                  <a:gd name="connsiteY67" fmla="*/ 4373218 h 4392255"/>
                  <a:gd name="connsiteX68" fmla="*/ 6370983 w 7782340"/>
                  <a:gd name="connsiteY68" fmla="*/ 4363279 h 4392255"/>
                  <a:gd name="connsiteX69" fmla="*/ 6609522 w 7782340"/>
                  <a:gd name="connsiteY69" fmla="*/ 4383157 h 4392255"/>
                  <a:gd name="connsiteX70" fmla="*/ 6808305 w 7782340"/>
                  <a:gd name="connsiteY70" fmla="*/ 4144618 h 4392255"/>
                  <a:gd name="connsiteX71" fmla="*/ 6987209 w 7782340"/>
                  <a:gd name="connsiteY71" fmla="*/ 3886200 h 4392255"/>
                  <a:gd name="connsiteX72" fmla="*/ 7275444 w 7782340"/>
                  <a:gd name="connsiteY72" fmla="*/ 3737113 h 4392255"/>
                  <a:gd name="connsiteX73" fmla="*/ 7623314 w 7782340"/>
                  <a:gd name="connsiteY73" fmla="*/ 3498574 h 4392255"/>
                  <a:gd name="connsiteX74" fmla="*/ 7742583 w 7782340"/>
                  <a:gd name="connsiteY74" fmla="*/ 3240157 h 4392255"/>
                  <a:gd name="connsiteX75" fmla="*/ 7702827 w 7782340"/>
                  <a:gd name="connsiteY75" fmla="*/ 2832652 h 4392255"/>
                  <a:gd name="connsiteX76" fmla="*/ 7782340 w 7782340"/>
                  <a:gd name="connsiteY76" fmla="*/ 2693505 h 4392255"/>
                  <a:gd name="connsiteX77" fmla="*/ 7762461 w 7782340"/>
                  <a:gd name="connsiteY77" fmla="*/ 775252 h 4392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Lst>
                <a:rect l="l" t="t" r="r" b="b"/>
                <a:pathLst>
                  <a:path w="7782340" h="4392255">
                    <a:moveTo>
                      <a:pt x="7762461" y="775252"/>
                    </a:moveTo>
                    <a:lnTo>
                      <a:pt x="7663070" y="685800"/>
                    </a:lnTo>
                    <a:lnTo>
                      <a:pt x="7414592" y="655983"/>
                    </a:lnTo>
                    <a:lnTo>
                      <a:pt x="7126357" y="626165"/>
                    </a:lnTo>
                    <a:lnTo>
                      <a:pt x="6977270" y="596348"/>
                    </a:lnTo>
                    <a:lnTo>
                      <a:pt x="6907696" y="546652"/>
                    </a:lnTo>
                    <a:lnTo>
                      <a:pt x="6808305" y="516835"/>
                    </a:lnTo>
                    <a:lnTo>
                      <a:pt x="6440557" y="586409"/>
                    </a:lnTo>
                    <a:lnTo>
                      <a:pt x="6251714" y="705679"/>
                    </a:lnTo>
                    <a:lnTo>
                      <a:pt x="6042992" y="795131"/>
                    </a:lnTo>
                    <a:lnTo>
                      <a:pt x="5794514" y="834887"/>
                    </a:lnTo>
                    <a:lnTo>
                      <a:pt x="5446644" y="824948"/>
                    </a:lnTo>
                    <a:lnTo>
                      <a:pt x="5277679" y="824948"/>
                    </a:lnTo>
                    <a:lnTo>
                      <a:pt x="5118653" y="864705"/>
                    </a:lnTo>
                    <a:lnTo>
                      <a:pt x="4919870" y="894522"/>
                    </a:lnTo>
                    <a:lnTo>
                      <a:pt x="4681331" y="874644"/>
                    </a:lnTo>
                    <a:lnTo>
                      <a:pt x="4562061" y="854765"/>
                    </a:lnTo>
                    <a:lnTo>
                      <a:pt x="4224131" y="755374"/>
                    </a:lnTo>
                    <a:lnTo>
                      <a:pt x="4124740" y="755374"/>
                    </a:lnTo>
                    <a:lnTo>
                      <a:pt x="4015409" y="824948"/>
                    </a:lnTo>
                    <a:lnTo>
                      <a:pt x="3876261" y="894522"/>
                    </a:lnTo>
                    <a:lnTo>
                      <a:pt x="3766931" y="864705"/>
                    </a:lnTo>
                    <a:lnTo>
                      <a:pt x="3697357" y="824948"/>
                    </a:lnTo>
                    <a:lnTo>
                      <a:pt x="3548270" y="824948"/>
                    </a:lnTo>
                    <a:lnTo>
                      <a:pt x="3389244" y="834887"/>
                    </a:lnTo>
                    <a:lnTo>
                      <a:pt x="3220279" y="824948"/>
                    </a:lnTo>
                    <a:lnTo>
                      <a:pt x="3051314" y="695739"/>
                    </a:lnTo>
                    <a:lnTo>
                      <a:pt x="2941983" y="556592"/>
                    </a:lnTo>
                    <a:lnTo>
                      <a:pt x="2763079" y="337931"/>
                    </a:lnTo>
                    <a:lnTo>
                      <a:pt x="2564296" y="119270"/>
                    </a:lnTo>
                    <a:lnTo>
                      <a:pt x="2484783" y="69574"/>
                    </a:lnTo>
                    <a:lnTo>
                      <a:pt x="2256183" y="9939"/>
                    </a:lnTo>
                    <a:lnTo>
                      <a:pt x="2027583" y="0"/>
                    </a:lnTo>
                    <a:lnTo>
                      <a:pt x="1868557" y="39757"/>
                    </a:lnTo>
                    <a:lnTo>
                      <a:pt x="1719470" y="99392"/>
                    </a:lnTo>
                    <a:lnTo>
                      <a:pt x="1540566" y="278296"/>
                    </a:lnTo>
                    <a:lnTo>
                      <a:pt x="1371600" y="487018"/>
                    </a:lnTo>
                    <a:lnTo>
                      <a:pt x="1351722" y="655983"/>
                    </a:lnTo>
                    <a:lnTo>
                      <a:pt x="1401418" y="884583"/>
                    </a:lnTo>
                    <a:lnTo>
                      <a:pt x="1490870" y="1162879"/>
                    </a:lnTo>
                    <a:lnTo>
                      <a:pt x="1580322" y="1421296"/>
                    </a:lnTo>
                    <a:lnTo>
                      <a:pt x="1620079" y="1540565"/>
                    </a:lnTo>
                    <a:lnTo>
                      <a:pt x="1610140" y="1600200"/>
                    </a:lnTo>
                    <a:lnTo>
                      <a:pt x="1451114" y="1649896"/>
                    </a:lnTo>
                    <a:lnTo>
                      <a:pt x="1361661" y="1649896"/>
                    </a:lnTo>
                    <a:lnTo>
                      <a:pt x="1162879" y="1659835"/>
                    </a:lnTo>
                    <a:cubicBezTo>
                      <a:pt x="1129748" y="1699592"/>
                      <a:pt x="1136375" y="1798982"/>
                      <a:pt x="1103244" y="1838739"/>
                    </a:cubicBezTo>
                    <a:lnTo>
                      <a:pt x="1003853" y="1888435"/>
                    </a:lnTo>
                    <a:cubicBezTo>
                      <a:pt x="964096" y="1901687"/>
                      <a:pt x="954157" y="1964635"/>
                      <a:pt x="914400" y="1977887"/>
                    </a:cubicBezTo>
                    <a:lnTo>
                      <a:pt x="755374" y="1977887"/>
                    </a:lnTo>
                    <a:lnTo>
                      <a:pt x="556592" y="1888435"/>
                    </a:lnTo>
                    <a:lnTo>
                      <a:pt x="427383" y="1779105"/>
                    </a:lnTo>
                    <a:lnTo>
                      <a:pt x="198783" y="1749287"/>
                    </a:lnTo>
                    <a:lnTo>
                      <a:pt x="109331" y="1759226"/>
                    </a:lnTo>
                    <a:lnTo>
                      <a:pt x="0" y="1898374"/>
                    </a:lnTo>
                    <a:lnTo>
                      <a:pt x="0" y="2186609"/>
                    </a:lnTo>
                    <a:lnTo>
                      <a:pt x="129209" y="2425148"/>
                    </a:lnTo>
                    <a:lnTo>
                      <a:pt x="139148" y="2733261"/>
                    </a:lnTo>
                    <a:lnTo>
                      <a:pt x="139148" y="3150705"/>
                    </a:lnTo>
                    <a:lnTo>
                      <a:pt x="69574" y="3747052"/>
                    </a:lnTo>
                    <a:cubicBezTo>
                      <a:pt x="69535" y="3868753"/>
                      <a:pt x="69495" y="3990453"/>
                      <a:pt x="69456" y="4112154"/>
                    </a:cubicBezTo>
                    <a:lnTo>
                      <a:pt x="158787" y="4381594"/>
                    </a:lnTo>
                    <a:lnTo>
                      <a:pt x="4552963" y="4392255"/>
                    </a:lnTo>
                    <a:lnTo>
                      <a:pt x="4979505" y="4224131"/>
                    </a:lnTo>
                    <a:lnTo>
                      <a:pt x="5267740" y="4184374"/>
                    </a:lnTo>
                    <a:lnTo>
                      <a:pt x="5436705" y="4184374"/>
                    </a:lnTo>
                    <a:lnTo>
                      <a:pt x="5724940" y="4283765"/>
                    </a:lnTo>
                    <a:lnTo>
                      <a:pt x="6042992" y="4373218"/>
                    </a:lnTo>
                    <a:lnTo>
                      <a:pt x="6370983" y="4363279"/>
                    </a:lnTo>
                    <a:lnTo>
                      <a:pt x="6609522" y="4383157"/>
                    </a:lnTo>
                    <a:lnTo>
                      <a:pt x="6808305" y="4144618"/>
                    </a:lnTo>
                    <a:lnTo>
                      <a:pt x="6987209" y="3886200"/>
                    </a:lnTo>
                    <a:lnTo>
                      <a:pt x="7275444" y="3737113"/>
                    </a:lnTo>
                    <a:lnTo>
                      <a:pt x="7623314" y="3498574"/>
                    </a:lnTo>
                    <a:lnTo>
                      <a:pt x="7742583" y="3240157"/>
                    </a:lnTo>
                    <a:lnTo>
                      <a:pt x="7702827" y="2832652"/>
                    </a:lnTo>
                    <a:lnTo>
                      <a:pt x="7782340" y="2693505"/>
                    </a:lnTo>
                    <a:cubicBezTo>
                      <a:pt x="7779027" y="2057401"/>
                      <a:pt x="7775713" y="1421296"/>
                      <a:pt x="7762461" y="775252"/>
                    </a:cubicBezTo>
                    <a:close/>
                  </a:path>
                </a:pathLst>
              </a:custGeom>
              <a:solidFill>
                <a:srgbClr val="FFFF99">
                  <a:alpha val="50000"/>
                </a:srgbClr>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5" name="Freeform 4"/>
              <p:cNvSpPr/>
              <p:nvPr/>
            </p:nvSpPr>
            <p:spPr>
              <a:xfrm>
                <a:off x="2914650" y="2940565"/>
                <a:ext cx="5564621" cy="2706179"/>
              </a:xfrm>
              <a:custGeom>
                <a:avLst/>
                <a:gdLst>
                  <a:gd name="connsiteX0" fmla="*/ 2862469 w 6152322"/>
                  <a:gd name="connsiteY0" fmla="*/ 596348 h 2971800"/>
                  <a:gd name="connsiteX1" fmla="*/ 2782956 w 6152322"/>
                  <a:gd name="connsiteY1" fmla="*/ 735496 h 2971800"/>
                  <a:gd name="connsiteX2" fmla="*/ 2683565 w 6152322"/>
                  <a:gd name="connsiteY2" fmla="*/ 785191 h 2971800"/>
                  <a:gd name="connsiteX3" fmla="*/ 2584174 w 6152322"/>
                  <a:gd name="connsiteY3" fmla="*/ 815009 h 2971800"/>
                  <a:gd name="connsiteX4" fmla="*/ 2494722 w 6152322"/>
                  <a:gd name="connsiteY4" fmla="*/ 904461 h 2971800"/>
                  <a:gd name="connsiteX5" fmla="*/ 2385391 w 6152322"/>
                  <a:gd name="connsiteY5" fmla="*/ 894522 h 2971800"/>
                  <a:gd name="connsiteX6" fmla="*/ 2216426 w 6152322"/>
                  <a:gd name="connsiteY6" fmla="*/ 775252 h 2971800"/>
                  <a:gd name="connsiteX7" fmla="*/ 2037522 w 6152322"/>
                  <a:gd name="connsiteY7" fmla="*/ 725557 h 2971800"/>
                  <a:gd name="connsiteX8" fmla="*/ 1828800 w 6152322"/>
                  <a:gd name="connsiteY8" fmla="*/ 675861 h 2971800"/>
                  <a:gd name="connsiteX9" fmla="*/ 1620078 w 6152322"/>
                  <a:gd name="connsiteY9" fmla="*/ 556591 h 2971800"/>
                  <a:gd name="connsiteX10" fmla="*/ 1490869 w 6152322"/>
                  <a:gd name="connsiteY10" fmla="*/ 417444 h 2971800"/>
                  <a:gd name="connsiteX11" fmla="*/ 1381539 w 6152322"/>
                  <a:gd name="connsiteY11" fmla="*/ 327991 h 2971800"/>
                  <a:gd name="connsiteX12" fmla="*/ 1282148 w 6152322"/>
                  <a:gd name="connsiteY12" fmla="*/ 327991 h 2971800"/>
                  <a:gd name="connsiteX13" fmla="*/ 1133061 w 6152322"/>
                  <a:gd name="connsiteY13" fmla="*/ 397565 h 2971800"/>
                  <a:gd name="connsiteX14" fmla="*/ 1013791 w 6152322"/>
                  <a:gd name="connsiteY14" fmla="*/ 417444 h 2971800"/>
                  <a:gd name="connsiteX15" fmla="*/ 695739 w 6152322"/>
                  <a:gd name="connsiteY15" fmla="*/ 447261 h 2971800"/>
                  <a:gd name="connsiteX16" fmla="*/ 526774 w 6152322"/>
                  <a:gd name="connsiteY16" fmla="*/ 427383 h 2971800"/>
                  <a:gd name="connsiteX17" fmla="*/ 387626 w 6152322"/>
                  <a:gd name="connsiteY17" fmla="*/ 357809 h 2971800"/>
                  <a:gd name="connsiteX18" fmla="*/ 149087 w 6152322"/>
                  <a:gd name="connsiteY18" fmla="*/ 99391 h 2971800"/>
                  <a:gd name="connsiteX19" fmla="*/ 79513 w 6152322"/>
                  <a:gd name="connsiteY19" fmla="*/ 99391 h 2971800"/>
                  <a:gd name="connsiteX20" fmla="*/ 0 w 6152322"/>
                  <a:gd name="connsiteY20" fmla="*/ 188844 h 2971800"/>
                  <a:gd name="connsiteX21" fmla="*/ 49696 w 6152322"/>
                  <a:gd name="connsiteY21" fmla="*/ 357809 h 2971800"/>
                  <a:gd name="connsiteX22" fmla="*/ 178904 w 6152322"/>
                  <a:gd name="connsiteY22" fmla="*/ 566531 h 2971800"/>
                  <a:gd name="connsiteX23" fmla="*/ 208722 w 6152322"/>
                  <a:gd name="connsiteY23" fmla="*/ 725557 h 2971800"/>
                  <a:gd name="connsiteX24" fmla="*/ 238539 w 6152322"/>
                  <a:gd name="connsiteY24" fmla="*/ 864705 h 2971800"/>
                  <a:gd name="connsiteX25" fmla="*/ 397565 w 6152322"/>
                  <a:gd name="connsiteY25" fmla="*/ 954157 h 2971800"/>
                  <a:gd name="connsiteX26" fmla="*/ 606287 w 6152322"/>
                  <a:gd name="connsiteY26" fmla="*/ 1202635 h 2971800"/>
                  <a:gd name="connsiteX27" fmla="*/ 695739 w 6152322"/>
                  <a:gd name="connsiteY27" fmla="*/ 1480931 h 2971800"/>
                  <a:gd name="connsiteX28" fmla="*/ 715617 w 6152322"/>
                  <a:gd name="connsiteY28" fmla="*/ 1679713 h 2971800"/>
                  <a:gd name="connsiteX29" fmla="*/ 685800 w 6152322"/>
                  <a:gd name="connsiteY29" fmla="*/ 1808922 h 2971800"/>
                  <a:gd name="connsiteX30" fmla="*/ 705678 w 6152322"/>
                  <a:gd name="connsiteY30" fmla="*/ 1938131 h 2971800"/>
                  <a:gd name="connsiteX31" fmla="*/ 854765 w 6152322"/>
                  <a:gd name="connsiteY31" fmla="*/ 2067339 h 2971800"/>
                  <a:gd name="connsiteX32" fmla="*/ 1093304 w 6152322"/>
                  <a:gd name="connsiteY32" fmla="*/ 2156791 h 2971800"/>
                  <a:gd name="connsiteX33" fmla="*/ 1321904 w 6152322"/>
                  <a:gd name="connsiteY33" fmla="*/ 2295939 h 2971800"/>
                  <a:gd name="connsiteX34" fmla="*/ 1401417 w 6152322"/>
                  <a:gd name="connsiteY34" fmla="*/ 2375452 h 2971800"/>
                  <a:gd name="connsiteX35" fmla="*/ 1510748 w 6152322"/>
                  <a:gd name="connsiteY35" fmla="*/ 2554357 h 2971800"/>
                  <a:gd name="connsiteX36" fmla="*/ 1908313 w 6152322"/>
                  <a:gd name="connsiteY36" fmla="*/ 2653748 h 2971800"/>
                  <a:gd name="connsiteX37" fmla="*/ 2117035 w 6152322"/>
                  <a:gd name="connsiteY37" fmla="*/ 2604052 h 2971800"/>
                  <a:gd name="connsiteX38" fmla="*/ 2395330 w 6152322"/>
                  <a:gd name="connsiteY38" fmla="*/ 2435087 h 2971800"/>
                  <a:gd name="connsiteX39" fmla="*/ 2594113 w 6152322"/>
                  <a:gd name="connsiteY39" fmla="*/ 2385391 h 2971800"/>
                  <a:gd name="connsiteX40" fmla="*/ 2763078 w 6152322"/>
                  <a:gd name="connsiteY40" fmla="*/ 2395331 h 2971800"/>
                  <a:gd name="connsiteX41" fmla="*/ 3021496 w 6152322"/>
                  <a:gd name="connsiteY41" fmla="*/ 2534478 h 2971800"/>
                  <a:gd name="connsiteX42" fmla="*/ 3230217 w 6152322"/>
                  <a:gd name="connsiteY42" fmla="*/ 2663687 h 2971800"/>
                  <a:gd name="connsiteX43" fmla="*/ 3458817 w 6152322"/>
                  <a:gd name="connsiteY43" fmla="*/ 2663687 h 2971800"/>
                  <a:gd name="connsiteX44" fmla="*/ 3806687 w 6152322"/>
                  <a:gd name="connsiteY44" fmla="*/ 2375452 h 2971800"/>
                  <a:gd name="connsiteX45" fmla="*/ 4045226 w 6152322"/>
                  <a:gd name="connsiteY45" fmla="*/ 2315818 h 2971800"/>
                  <a:gd name="connsiteX46" fmla="*/ 4253948 w 6152322"/>
                  <a:gd name="connsiteY46" fmla="*/ 2345635 h 2971800"/>
                  <a:gd name="connsiteX47" fmla="*/ 4333461 w 6152322"/>
                  <a:gd name="connsiteY47" fmla="*/ 2425148 h 2971800"/>
                  <a:gd name="connsiteX48" fmla="*/ 4373217 w 6152322"/>
                  <a:gd name="connsiteY48" fmla="*/ 2604052 h 2971800"/>
                  <a:gd name="connsiteX49" fmla="*/ 4502426 w 6152322"/>
                  <a:gd name="connsiteY49" fmla="*/ 2723322 h 2971800"/>
                  <a:gd name="connsiteX50" fmla="*/ 4661452 w 6152322"/>
                  <a:gd name="connsiteY50" fmla="*/ 2852531 h 2971800"/>
                  <a:gd name="connsiteX51" fmla="*/ 4800600 w 6152322"/>
                  <a:gd name="connsiteY51" fmla="*/ 2951922 h 2971800"/>
                  <a:gd name="connsiteX52" fmla="*/ 4909930 w 6152322"/>
                  <a:gd name="connsiteY52" fmla="*/ 2971800 h 2971800"/>
                  <a:gd name="connsiteX53" fmla="*/ 5049078 w 6152322"/>
                  <a:gd name="connsiteY53" fmla="*/ 2892287 h 2971800"/>
                  <a:gd name="connsiteX54" fmla="*/ 5178287 w 6152322"/>
                  <a:gd name="connsiteY54" fmla="*/ 2792896 h 2971800"/>
                  <a:gd name="connsiteX55" fmla="*/ 5406887 w 6152322"/>
                  <a:gd name="connsiteY55" fmla="*/ 2723322 h 2971800"/>
                  <a:gd name="connsiteX56" fmla="*/ 5575852 w 6152322"/>
                  <a:gd name="connsiteY56" fmla="*/ 2623931 h 2971800"/>
                  <a:gd name="connsiteX57" fmla="*/ 5724939 w 6152322"/>
                  <a:gd name="connsiteY57" fmla="*/ 2415209 h 2971800"/>
                  <a:gd name="connsiteX58" fmla="*/ 5814391 w 6152322"/>
                  <a:gd name="connsiteY58" fmla="*/ 2176670 h 2971800"/>
                  <a:gd name="connsiteX59" fmla="*/ 5844209 w 6152322"/>
                  <a:gd name="connsiteY59" fmla="*/ 1938131 h 2971800"/>
                  <a:gd name="connsiteX60" fmla="*/ 6023113 w 6152322"/>
                  <a:gd name="connsiteY60" fmla="*/ 1600200 h 2971800"/>
                  <a:gd name="connsiteX61" fmla="*/ 6152322 w 6152322"/>
                  <a:gd name="connsiteY61" fmla="*/ 1331844 h 2971800"/>
                  <a:gd name="connsiteX62" fmla="*/ 6122504 w 6152322"/>
                  <a:gd name="connsiteY62" fmla="*/ 725557 h 2971800"/>
                  <a:gd name="connsiteX63" fmla="*/ 6042991 w 6152322"/>
                  <a:gd name="connsiteY63" fmla="*/ 546652 h 2971800"/>
                  <a:gd name="connsiteX64" fmla="*/ 5993296 w 6152322"/>
                  <a:gd name="connsiteY64" fmla="*/ 278296 h 2971800"/>
                  <a:gd name="connsiteX65" fmla="*/ 5953539 w 6152322"/>
                  <a:gd name="connsiteY65" fmla="*/ 159026 h 2971800"/>
                  <a:gd name="connsiteX66" fmla="*/ 5883965 w 6152322"/>
                  <a:gd name="connsiteY66" fmla="*/ 109331 h 2971800"/>
                  <a:gd name="connsiteX67" fmla="*/ 5824330 w 6152322"/>
                  <a:gd name="connsiteY67" fmla="*/ 248478 h 2971800"/>
                  <a:gd name="connsiteX68" fmla="*/ 5715000 w 6152322"/>
                  <a:gd name="connsiteY68" fmla="*/ 258418 h 2971800"/>
                  <a:gd name="connsiteX69" fmla="*/ 5615609 w 6152322"/>
                  <a:gd name="connsiteY69" fmla="*/ 278296 h 2971800"/>
                  <a:gd name="connsiteX70" fmla="*/ 5536096 w 6152322"/>
                  <a:gd name="connsiteY70" fmla="*/ 168965 h 2971800"/>
                  <a:gd name="connsiteX71" fmla="*/ 5416826 w 6152322"/>
                  <a:gd name="connsiteY71" fmla="*/ 99391 h 2971800"/>
                  <a:gd name="connsiteX72" fmla="*/ 5237922 w 6152322"/>
                  <a:gd name="connsiteY72" fmla="*/ 29818 h 2971800"/>
                  <a:gd name="connsiteX73" fmla="*/ 5158409 w 6152322"/>
                  <a:gd name="connsiteY73" fmla="*/ 0 h 2971800"/>
                  <a:gd name="connsiteX74" fmla="*/ 5049078 w 6152322"/>
                  <a:gd name="connsiteY74" fmla="*/ 39757 h 2971800"/>
                  <a:gd name="connsiteX75" fmla="*/ 4979504 w 6152322"/>
                  <a:gd name="connsiteY75" fmla="*/ 248478 h 2971800"/>
                  <a:gd name="connsiteX76" fmla="*/ 4890052 w 6152322"/>
                  <a:gd name="connsiteY76" fmla="*/ 377687 h 2971800"/>
                  <a:gd name="connsiteX77" fmla="*/ 4601817 w 6152322"/>
                  <a:gd name="connsiteY77" fmla="*/ 506896 h 2971800"/>
                  <a:gd name="connsiteX78" fmla="*/ 4253948 w 6152322"/>
                  <a:gd name="connsiteY78" fmla="*/ 636105 h 2971800"/>
                  <a:gd name="connsiteX79" fmla="*/ 4035287 w 6152322"/>
                  <a:gd name="connsiteY79" fmla="*/ 715618 h 2971800"/>
                  <a:gd name="connsiteX80" fmla="*/ 3876261 w 6152322"/>
                  <a:gd name="connsiteY80" fmla="*/ 715618 h 2971800"/>
                  <a:gd name="connsiteX81" fmla="*/ 3717235 w 6152322"/>
                  <a:gd name="connsiteY81" fmla="*/ 745435 h 2971800"/>
                  <a:gd name="connsiteX82" fmla="*/ 3617843 w 6152322"/>
                  <a:gd name="connsiteY82" fmla="*/ 934278 h 2971800"/>
                  <a:gd name="connsiteX83" fmla="*/ 3538330 w 6152322"/>
                  <a:gd name="connsiteY83" fmla="*/ 934278 h 2971800"/>
                  <a:gd name="connsiteX84" fmla="*/ 3379304 w 6152322"/>
                  <a:gd name="connsiteY84" fmla="*/ 854765 h 2971800"/>
                  <a:gd name="connsiteX85" fmla="*/ 3200400 w 6152322"/>
                  <a:gd name="connsiteY85" fmla="*/ 655983 h 2971800"/>
                  <a:gd name="connsiteX86" fmla="*/ 3011556 w 6152322"/>
                  <a:gd name="connsiteY86" fmla="*/ 596348 h 2971800"/>
                  <a:gd name="connsiteX87" fmla="*/ 2971800 w 6152322"/>
                  <a:gd name="connsiteY87" fmla="*/ 586409 h 2971800"/>
                  <a:gd name="connsiteX88" fmla="*/ 2862469 w 6152322"/>
                  <a:gd name="connsiteY88" fmla="*/ 596348 h 2971800"/>
                  <a:gd name="connsiteX0" fmla="*/ 2862469 w 6152322"/>
                  <a:gd name="connsiteY0" fmla="*/ 596348 h 2971800"/>
                  <a:gd name="connsiteX1" fmla="*/ 2782956 w 6152322"/>
                  <a:gd name="connsiteY1" fmla="*/ 735496 h 2971800"/>
                  <a:gd name="connsiteX2" fmla="*/ 2683565 w 6152322"/>
                  <a:gd name="connsiteY2" fmla="*/ 785191 h 2971800"/>
                  <a:gd name="connsiteX3" fmla="*/ 2584174 w 6152322"/>
                  <a:gd name="connsiteY3" fmla="*/ 815009 h 2971800"/>
                  <a:gd name="connsiteX4" fmla="*/ 2475672 w 6152322"/>
                  <a:gd name="connsiteY4" fmla="*/ 925892 h 2971800"/>
                  <a:gd name="connsiteX5" fmla="*/ 2385391 w 6152322"/>
                  <a:gd name="connsiteY5" fmla="*/ 894522 h 2971800"/>
                  <a:gd name="connsiteX6" fmla="*/ 2216426 w 6152322"/>
                  <a:gd name="connsiteY6" fmla="*/ 775252 h 2971800"/>
                  <a:gd name="connsiteX7" fmla="*/ 2037522 w 6152322"/>
                  <a:gd name="connsiteY7" fmla="*/ 725557 h 2971800"/>
                  <a:gd name="connsiteX8" fmla="*/ 1828800 w 6152322"/>
                  <a:gd name="connsiteY8" fmla="*/ 675861 h 2971800"/>
                  <a:gd name="connsiteX9" fmla="*/ 1620078 w 6152322"/>
                  <a:gd name="connsiteY9" fmla="*/ 556591 h 2971800"/>
                  <a:gd name="connsiteX10" fmla="*/ 1490869 w 6152322"/>
                  <a:gd name="connsiteY10" fmla="*/ 417444 h 2971800"/>
                  <a:gd name="connsiteX11" fmla="*/ 1381539 w 6152322"/>
                  <a:gd name="connsiteY11" fmla="*/ 327991 h 2971800"/>
                  <a:gd name="connsiteX12" fmla="*/ 1282148 w 6152322"/>
                  <a:gd name="connsiteY12" fmla="*/ 327991 h 2971800"/>
                  <a:gd name="connsiteX13" fmla="*/ 1133061 w 6152322"/>
                  <a:gd name="connsiteY13" fmla="*/ 397565 h 2971800"/>
                  <a:gd name="connsiteX14" fmla="*/ 1013791 w 6152322"/>
                  <a:gd name="connsiteY14" fmla="*/ 417444 h 2971800"/>
                  <a:gd name="connsiteX15" fmla="*/ 695739 w 6152322"/>
                  <a:gd name="connsiteY15" fmla="*/ 447261 h 2971800"/>
                  <a:gd name="connsiteX16" fmla="*/ 526774 w 6152322"/>
                  <a:gd name="connsiteY16" fmla="*/ 427383 h 2971800"/>
                  <a:gd name="connsiteX17" fmla="*/ 387626 w 6152322"/>
                  <a:gd name="connsiteY17" fmla="*/ 357809 h 2971800"/>
                  <a:gd name="connsiteX18" fmla="*/ 149087 w 6152322"/>
                  <a:gd name="connsiteY18" fmla="*/ 99391 h 2971800"/>
                  <a:gd name="connsiteX19" fmla="*/ 79513 w 6152322"/>
                  <a:gd name="connsiteY19" fmla="*/ 99391 h 2971800"/>
                  <a:gd name="connsiteX20" fmla="*/ 0 w 6152322"/>
                  <a:gd name="connsiteY20" fmla="*/ 188844 h 2971800"/>
                  <a:gd name="connsiteX21" fmla="*/ 49696 w 6152322"/>
                  <a:gd name="connsiteY21" fmla="*/ 357809 h 2971800"/>
                  <a:gd name="connsiteX22" fmla="*/ 178904 w 6152322"/>
                  <a:gd name="connsiteY22" fmla="*/ 566531 h 2971800"/>
                  <a:gd name="connsiteX23" fmla="*/ 208722 w 6152322"/>
                  <a:gd name="connsiteY23" fmla="*/ 725557 h 2971800"/>
                  <a:gd name="connsiteX24" fmla="*/ 238539 w 6152322"/>
                  <a:gd name="connsiteY24" fmla="*/ 864705 h 2971800"/>
                  <a:gd name="connsiteX25" fmla="*/ 397565 w 6152322"/>
                  <a:gd name="connsiteY25" fmla="*/ 954157 h 2971800"/>
                  <a:gd name="connsiteX26" fmla="*/ 606287 w 6152322"/>
                  <a:gd name="connsiteY26" fmla="*/ 1202635 h 2971800"/>
                  <a:gd name="connsiteX27" fmla="*/ 695739 w 6152322"/>
                  <a:gd name="connsiteY27" fmla="*/ 1480931 h 2971800"/>
                  <a:gd name="connsiteX28" fmla="*/ 715617 w 6152322"/>
                  <a:gd name="connsiteY28" fmla="*/ 1679713 h 2971800"/>
                  <a:gd name="connsiteX29" fmla="*/ 685800 w 6152322"/>
                  <a:gd name="connsiteY29" fmla="*/ 1808922 h 2971800"/>
                  <a:gd name="connsiteX30" fmla="*/ 705678 w 6152322"/>
                  <a:gd name="connsiteY30" fmla="*/ 1938131 h 2971800"/>
                  <a:gd name="connsiteX31" fmla="*/ 854765 w 6152322"/>
                  <a:gd name="connsiteY31" fmla="*/ 2067339 h 2971800"/>
                  <a:gd name="connsiteX32" fmla="*/ 1093304 w 6152322"/>
                  <a:gd name="connsiteY32" fmla="*/ 2156791 h 2971800"/>
                  <a:gd name="connsiteX33" fmla="*/ 1321904 w 6152322"/>
                  <a:gd name="connsiteY33" fmla="*/ 2295939 h 2971800"/>
                  <a:gd name="connsiteX34" fmla="*/ 1401417 w 6152322"/>
                  <a:gd name="connsiteY34" fmla="*/ 2375452 h 2971800"/>
                  <a:gd name="connsiteX35" fmla="*/ 1510748 w 6152322"/>
                  <a:gd name="connsiteY35" fmla="*/ 2554357 h 2971800"/>
                  <a:gd name="connsiteX36" fmla="*/ 1908313 w 6152322"/>
                  <a:gd name="connsiteY36" fmla="*/ 2653748 h 2971800"/>
                  <a:gd name="connsiteX37" fmla="*/ 2117035 w 6152322"/>
                  <a:gd name="connsiteY37" fmla="*/ 2604052 h 2971800"/>
                  <a:gd name="connsiteX38" fmla="*/ 2395330 w 6152322"/>
                  <a:gd name="connsiteY38" fmla="*/ 2435087 h 2971800"/>
                  <a:gd name="connsiteX39" fmla="*/ 2594113 w 6152322"/>
                  <a:gd name="connsiteY39" fmla="*/ 2385391 h 2971800"/>
                  <a:gd name="connsiteX40" fmla="*/ 2763078 w 6152322"/>
                  <a:gd name="connsiteY40" fmla="*/ 2395331 h 2971800"/>
                  <a:gd name="connsiteX41" fmla="*/ 3021496 w 6152322"/>
                  <a:gd name="connsiteY41" fmla="*/ 2534478 h 2971800"/>
                  <a:gd name="connsiteX42" fmla="*/ 3230217 w 6152322"/>
                  <a:gd name="connsiteY42" fmla="*/ 2663687 h 2971800"/>
                  <a:gd name="connsiteX43" fmla="*/ 3458817 w 6152322"/>
                  <a:gd name="connsiteY43" fmla="*/ 2663687 h 2971800"/>
                  <a:gd name="connsiteX44" fmla="*/ 3806687 w 6152322"/>
                  <a:gd name="connsiteY44" fmla="*/ 2375452 h 2971800"/>
                  <a:gd name="connsiteX45" fmla="*/ 4045226 w 6152322"/>
                  <a:gd name="connsiteY45" fmla="*/ 2315818 h 2971800"/>
                  <a:gd name="connsiteX46" fmla="*/ 4253948 w 6152322"/>
                  <a:gd name="connsiteY46" fmla="*/ 2345635 h 2971800"/>
                  <a:gd name="connsiteX47" fmla="*/ 4333461 w 6152322"/>
                  <a:gd name="connsiteY47" fmla="*/ 2425148 h 2971800"/>
                  <a:gd name="connsiteX48" fmla="*/ 4373217 w 6152322"/>
                  <a:gd name="connsiteY48" fmla="*/ 2604052 h 2971800"/>
                  <a:gd name="connsiteX49" fmla="*/ 4502426 w 6152322"/>
                  <a:gd name="connsiteY49" fmla="*/ 2723322 h 2971800"/>
                  <a:gd name="connsiteX50" fmla="*/ 4661452 w 6152322"/>
                  <a:gd name="connsiteY50" fmla="*/ 2852531 h 2971800"/>
                  <a:gd name="connsiteX51" fmla="*/ 4800600 w 6152322"/>
                  <a:gd name="connsiteY51" fmla="*/ 2951922 h 2971800"/>
                  <a:gd name="connsiteX52" fmla="*/ 4909930 w 6152322"/>
                  <a:gd name="connsiteY52" fmla="*/ 2971800 h 2971800"/>
                  <a:gd name="connsiteX53" fmla="*/ 5049078 w 6152322"/>
                  <a:gd name="connsiteY53" fmla="*/ 2892287 h 2971800"/>
                  <a:gd name="connsiteX54" fmla="*/ 5178287 w 6152322"/>
                  <a:gd name="connsiteY54" fmla="*/ 2792896 h 2971800"/>
                  <a:gd name="connsiteX55" fmla="*/ 5406887 w 6152322"/>
                  <a:gd name="connsiteY55" fmla="*/ 2723322 h 2971800"/>
                  <a:gd name="connsiteX56" fmla="*/ 5575852 w 6152322"/>
                  <a:gd name="connsiteY56" fmla="*/ 2623931 h 2971800"/>
                  <a:gd name="connsiteX57" fmla="*/ 5724939 w 6152322"/>
                  <a:gd name="connsiteY57" fmla="*/ 2415209 h 2971800"/>
                  <a:gd name="connsiteX58" fmla="*/ 5814391 w 6152322"/>
                  <a:gd name="connsiteY58" fmla="*/ 2176670 h 2971800"/>
                  <a:gd name="connsiteX59" fmla="*/ 5844209 w 6152322"/>
                  <a:gd name="connsiteY59" fmla="*/ 1938131 h 2971800"/>
                  <a:gd name="connsiteX60" fmla="*/ 6023113 w 6152322"/>
                  <a:gd name="connsiteY60" fmla="*/ 1600200 h 2971800"/>
                  <a:gd name="connsiteX61" fmla="*/ 6152322 w 6152322"/>
                  <a:gd name="connsiteY61" fmla="*/ 1331844 h 2971800"/>
                  <a:gd name="connsiteX62" fmla="*/ 6122504 w 6152322"/>
                  <a:gd name="connsiteY62" fmla="*/ 725557 h 2971800"/>
                  <a:gd name="connsiteX63" fmla="*/ 6042991 w 6152322"/>
                  <a:gd name="connsiteY63" fmla="*/ 546652 h 2971800"/>
                  <a:gd name="connsiteX64" fmla="*/ 5993296 w 6152322"/>
                  <a:gd name="connsiteY64" fmla="*/ 278296 h 2971800"/>
                  <a:gd name="connsiteX65" fmla="*/ 5953539 w 6152322"/>
                  <a:gd name="connsiteY65" fmla="*/ 159026 h 2971800"/>
                  <a:gd name="connsiteX66" fmla="*/ 5883965 w 6152322"/>
                  <a:gd name="connsiteY66" fmla="*/ 109331 h 2971800"/>
                  <a:gd name="connsiteX67" fmla="*/ 5824330 w 6152322"/>
                  <a:gd name="connsiteY67" fmla="*/ 248478 h 2971800"/>
                  <a:gd name="connsiteX68" fmla="*/ 5715000 w 6152322"/>
                  <a:gd name="connsiteY68" fmla="*/ 258418 h 2971800"/>
                  <a:gd name="connsiteX69" fmla="*/ 5615609 w 6152322"/>
                  <a:gd name="connsiteY69" fmla="*/ 278296 h 2971800"/>
                  <a:gd name="connsiteX70" fmla="*/ 5536096 w 6152322"/>
                  <a:gd name="connsiteY70" fmla="*/ 168965 h 2971800"/>
                  <a:gd name="connsiteX71" fmla="*/ 5416826 w 6152322"/>
                  <a:gd name="connsiteY71" fmla="*/ 99391 h 2971800"/>
                  <a:gd name="connsiteX72" fmla="*/ 5237922 w 6152322"/>
                  <a:gd name="connsiteY72" fmla="*/ 29818 h 2971800"/>
                  <a:gd name="connsiteX73" fmla="*/ 5158409 w 6152322"/>
                  <a:gd name="connsiteY73" fmla="*/ 0 h 2971800"/>
                  <a:gd name="connsiteX74" fmla="*/ 5049078 w 6152322"/>
                  <a:gd name="connsiteY74" fmla="*/ 39757 h 2971800"/>
                  <a:gd name="connsiteX75" fmla="*/ 4979504 w 6152322"/>
                  <a:gd name="connsiteY75" fmla="*/ 248478 h 2971800"/>
                  <a:gd name="connsiteX76" fmla="*/ 4890052 w 6152322"/>
                  <a:gd name="connsiteY76" fmla="*/ 377687 h 2971800"/>
                  <a:gd name="connsiteX77" fmla="*/ 4601817 w 6152322"/>
                  <a:gd name="connsiteY77" fmla="*/ 506896 h 2971800"/>
                  <a:gd name="connsiteX78" fmla="*/ 4253948 w 6152322"/>
                  <a:gd name="connsiteY78" fmla="*/ 636105 h 2971800"/>
                  <a:gd name="connsiteX79" fmla="*/ 4035287 w 6152322"/>
                  <a:gd name="connsiteY79" fmla="*/ 715618 h 2971800"/>
                  <a:gd name="connsiteX80" fmla="*/ 3876261 w 6152322"/>
                  <a:gd name="connsiteY80" fmla="*/ 715618 h 2971800"/>
                  <a:gd name="connsiteX81" fmla="*/ 3717235 w 6152322"/>
                  <a:gd name="connsiteY81" fmla="*/ 745435 h 2971800"/>
                  <a:gd name="connsiteX82" fmla="*/ 3617843 w 6152322"/>
                  <a:gd name="connsiteY82" fmla="*/ 934278 h 2971800"/>
                  <a:gd name="connsiteX83" fmla="*/ 3538330 w 6152322"/>
                  <a:gd name="connsiteY83" fmla="*/ 934278 h 2971800"/>
                  <a:gd name="connsiteX84" fmla="*/ 3379304 w 6152322"/>
                  <a:gd name="connsiteY84" fmla="*/ 854765 h 2971800"/>
                  <a:gd name="connsiteX85" fmla="*/ 3200400 w 6152322"/>
                  <a:gd name="connsiteY85" fmla="*/ 655983 h 2971800"/>
                  <a:gd name="connsiteX86" fmla="*/ 3011556 w 6152322"/>
                  <a:gd name="connsiteY86" fmla="*/ 596348 h 2971800"/>
                  <a:gd name="connsiteX87" fmla="*/ 2971800 w 6152322"/>
                  <a:gd name="connsiteY87" fmla="*/ 586409 h 2971800"/>
                  <a:gd name="connsiteX88" fmla="*/ 2862469 w 6152322"/>
                  <a:gd name="connsiteY88" fmla="*/ 596348 h 2971800"/>
                  <a:gd name="connsiteX0" fmla="*/ 2862469 w 6152322"/>
                  <a:gd name="connsiteY0" fmla="*/ 596348 h 2971800"/>
                  <a:gd name="connsiteX1" fmla="*/ 2782956 w 6152322"/>
                  <a:gd name="connsiteY1" fmla="*/ 735496 h 2971800"/>
                  <a:gd name="connsiteX2" fmla="*/ 2683565 w 6152322"/>
                  <a:gd name="connsiteY2" fmla="*/ 785191 h 2971800"/>
                  <a:gd name="connsiteX3" fmla="*/ 2627036 w 6152322"/>
                  <a:gd name="connsiteY3" fmla="*/ 781671 h 2971800"/>
                  <a:gd name="connsiteX4" fmla="*/ 2475672 w 6152322"/>
                  <a:gd name="connsiteY4" fmla="*/ 925892 h 2971800"/>
                  <a:gd name="connsiteX5" fmla="*/ 2385391 w 6152322"/>
                  <a:gd name="connsiteY5" fmla="*/ 894522 h 2971800"/>
                  <a:gd name="connsiteX6" fmla="*/ 2216426 w 6152322"/>
                  <a:gd name="connsiteY6" fmla="*/ 775252 h 2971800"/>
                  <a:gd name="connsiteX7" fmla="*/ 2037522 w 6152322"/>
                  <a:gd name="connsiteY7" fmla="*/ 725557 h 2971800"/>
                  <a:gd name="connsiteX8" fmla="*/ 1828800 w 6152322"/>
                  <a:gd name="connsiteY8" fmla="*/ 675861 h 2971800"/>
                  <a:gd name="connsiteX9" fmla="*/ 1620078 w 6152322"/>
                  <a:gd name="connsiteY9" fmla="*/ 556591 h 2971800"/>
                  <a:gd name="connsiteX10" fmla="*/ 1490869 w 6152322"/>
                  <a:gd name="connsiteY10" fmla="*/ 417444 h 2971800"/>
                  <a:gd name="connsiteX11" fmla="*/ 1381539 w 6152322"/>
                  <a:gd name="connsiteY11" fmla="*/ 327991 h 2971800"/>
                  <a:gd name="connsiteX12" fmla="*/ 1282148 w 6152322"/>
                  <a:gd name="connsiteY12" fmla="*/ 327991 h 2971800"/>
                  <a:gd name="connsiteX13" fmla="*/ 1133061 w 6152322"/>
                  <a:gd name="connsiteY13" fmla="*/ 397565 h 2971800"/>
                  <a:gd name="connsiteX14" fmla="*/ 1013791 w 6152322"/>
                  <a:gd name="connsiteY14" fmla="*/ 417444 h 2971800"/>
                  <a:gd name="connsiteX15" fmla="*/ 695739 w 6152322"/>
                  <a:gd name="connsiteY15" fmla="*/ 447261 h 2971800"/>
                  <a:gd name="connsiteX16" fmla="*/ 526774 w 6152322"/>
                  <a:gd name="connsiteY16" fmla="*/ 427383 h 2971800"/>
                  <a:gd name="connsiteX17" fmla="*/ 387626 w 6152322"/>
                  <a:gd name="connsiteY17" fmla="*/ 357809 h 2971800"/>
                  <a:gd name="connsiteX18" fmla="*/ 149087 w 6152322"/>
                  <a:gd name="connsiteY18" fmla="*/ 99391 h 2971800"/>
                  <a:gd name="connsiteX19" fmla="*/ 79513 w 6152322"/>
                  <a:gd name="connsiteY19" fmla="*/ 99391 h 2971800"/>
                  <a:gd name="connsiteX20" fmla="*/ 0 w 6152322"/>
                  <a:gd name="connsiteY20" fmla="*/ 188844 h 2971800"/>
                  <a:gd name="connsiteX21" fmla="*/ 49696 w 6152322"/>
                  <a:gd name="connsiteY21" fmla="*/ 357809 h 2971800"/>
                  <a:gd name="connsiteX22" fmla="*/ 178904 w 6152322"/>
                  <a:gd name="connsiteY22" fmla="*/ 566531 h 2971800"/>
                  <a:gd name="connsiteX23" fmla="*/ 208722 w 6152322"/>
                  <a:gd name="connsiteY23" fmla="*/ 725557 h 2971800"/>
                  <a:gd name="connsiteX24" fmla="*/ 238539 w 6152322"/>
                  <a:gd name="connsiteY24" fmla="*/ 864705 h 2971800"/>
                  <a:gd name="connsiteX25" fmla="*/ 397565 w 6152322"/>
                  <a:gd name="connsiteY25" fmla="*/ 954157 h 2971800"/>
                  <a:gd name="connsiteX26" fmla="*/ 606287 w 6152322"/>
                  <a:gd name="connsiteY26" fmla="*/ 1202635 h 2971800"/>
                  <a:gd name="connsiteX27" fmla="*/ 695739 w 6152322"/>
                  <a:gd name="connsiteY27" fmla="*/ 1480931 h 2971800"/>
                  <a:gd name="connsiteX28" fmla="*/ 715617 w 6152322"/>
                  <a:gd name="connsiteY28" fmla="*/ 1679713 h 2971800"/>
                  <a:gd name="connsiteX29" fmla="*/ 685800 w 6152322"/>
                  <a:gd name="connsiteY29" fmla="*/ 1808922 h 2971800"/>
                  <a:gd name="connsiteX30" fmla="*/ 705678 w 6152322"/>
                  <a:gd name="connsiteY30" fmla="*/ 1938131 h 2971800"/>
                  <a:gd name="connsiteX31" fmla="*/ 854765 w 6152322"/>
                  <a:gd name="connsiteY31" fmla="*/ 2067339 h 2971800"/>
                  <a:gd name="connsiteX32" fmla="*/ 1093304 w 6152322"/>
                  <a:gd name="connsiteY32" fmla="*/ 2156791 h 2971800"/>
                  <a:gd name="connsiteX33" fmla="*/ 1321904 w 6152322"/>
                  <a:gd name="connsiteY33" fmla="*/ 2295939 h 2971800"/>
                  <a:gd name="connsiteX34" fmla="*/ 1401417 w 6152322"/>
                  <a:gd name="connsiteY34" fmla="*/ 2375452 h 2971800"/>
                  <a:gd name="connsiteX35" fmla="*/ 1510748 w 6152322"/>
                  <a:gd name="connsiteY35" fmla="*/ 2554357 h 2971800"/>
                  <a:gd name="connsiteX36" fmla="*/ 1908313 w 6152322"/>
                  <a:gd name="connsiteY36" fmla="*/ 2653748 h 2971800"/>
                  <a:gd name="connsiteX37" fmla="*/ 2117035 w 6152322"/>
                  <a:gd name="connsiteY37" fmla="*/ 2604052 h 2971800"/>
                  <a:gd name="connsiteX38" fmla="*/ 2395330 w 6152322"/>
                  <a:gd name="connsiteY38" fmla="*/ 2435087 h 2971800"/>
                  <a:gd name="connsiteX39" fmla="*/ 2594113 w 6152322"/>
                  <a:gd name="connsiteY39" fmla="*/ 2385391 h 2971800"/>
                  <a:gd name="connsiteX40" fmla="*/ 2763078 w 6152322"/>
                  <a:gd name="connsiteY40" fmla="*/ 2395331 h 2971800"/>
                  <a:gd name="connsiteX41" fmla="*/ 3021496 w 6152322"/>
                  <a:gd name="connsiteY41" fmla="*/ 2534478 h 2971800"/>
                  <a:gd name="connsiteX42" fmla="*/ 3230217 w 6152322"/>
                  <a:gd name="connsiteY42" fmla="*/ 2663687 h 2971800"/>
                  <a:gd name="connsiteX43" fmla="*/ 3458817 w 6152322"/>
                  <a:gd name="connsiteY43" fmla="*/ 2663687 h 2971800"/>
                  <a:gd name="connsiteX44" fmla="*/ 3806687 w 6152322"/>
                  <a:gd name="connsiteY44" fmla="*/ 2375452 h 2971800"/>
                  <a:gd name="connsiteX45" fmla="*/ 4045226 w 6152322"/>
                  <a:gd name="connsiteY45" fmla="*/ 2315818 h 2971800"/>
                  <a:gd name="connsiteX46" fmla="*/ 4253948 w 6152322"/>
                  <a:gd name="connsiteY46" fmla="*/ 2345635 h 2971800"/>
                  <a:gd name="connsiteX47" fmla="*/ 4333461 w 6152322"/>
                  <a:gd name="connsiteY47" fmla="*/ 2425148 h 2971800"/>
                  <a:gd name="connsiteX48" fmla="*/ 4373217 w 6152322"/>
                  <a:gd name="connsiteY48" fmla="*/ 2604052 h 2971800"/>
                  <a:gd name="connsiteX49" fmla="*/ 4502426 w 6152322"/>
                  <a:gd name="connsiteY49" fmla="*/ 2723322 h 2971800"/>
                  <a:gd name="connsiteX50" fmla="*/ 4661452 w 6152322"/>
                  <a:gd name="connsiteY50" fmla="*/ 2852531 h 2971800"/>
                  <a:gd name="connsiteX51" fmla="*/ 4800600 w 6152322"/>
                  <a:gd name="connsiteY51" fmla="*/ 2951922 h 2971800"/>
                  <a:gd name="connsiteX52" fmla="*/ 4909930 w 6152322"/>
                  <a:gd name="connsiteY52" fmla="*/ 2971800 h 2971800"/>
                  <a:gd name="connsiteX53" fmla="*/ 5049078 w 6152322"/>
                  <a:gd name="connsiteY53" fmla="*/ 2892287 h 2971800"/>
                  <a:gd name="connsiteX54" fmla="*/ 5178287 w 6152322"/>
                  <a:gd name="connsiteY54" fmla="*/ 2792896 h 2971800"/>
                  <a:gd name="connsiteX55" fmla="*/ 5406887 w 6152322"/>
                  <a:gd name="connsiteY55" fmla="*/ 2723322 h 2971800"/>
                  <a:gd name="connsiteX56" fmla="*/ 5575852 w 6152322"/>
                  <a:gd name="connsiteY56" fmla="*/ 2623931 h 2971800"/>
                  <a:gd name="connsiteX57" fmla="*/ 5724939 w 6152322"/>
                  <a:gd name="connsiteY57" fmla="*/ 2415209 h 2971800"/>
                  <a:gd name="connsiteX58" fmla="*/ 5814391 w 6152322"/>
                  <a:gd name="connsiteY58" fmla="*/ 2176670 h 2971800"/>
                  <a:gd name="connsiteX59" fmla="*/ 5844209 w 6152322"/>
                  <a:gd name="connsiteY59" fmla="*/ 1938131 h 2971800"/>
                  <a:gd name="connsiteX60" fmla="*/ 6023113 w 6152322"/>
                  <a:gd name="connsiteY60" fmla="*/ 1600200 h 2971800"/>
                  <a:gd name="connsiteX61" fmla="*/ 6152322 w 6152322"/>
                  <a:gd name="connsiteY61" fmla="*/ 1331844 h 2971800"/>
                  <a:gd name="connsiteX62" fmla="*/ 6122504 w 6152322"/>
                  <a:gd name="connsiteY62" fmla="*/ 725557 h 2971800"/>
                  <a:gd name="connsiteX63" fmla="*/ 6042991 w 6152322"/>
                  <a:gd name="connsiteY63" fmla="*/ 546652 h 2971800"/>
                  <a:gd name="connsiteX64" fmla="*/ 5993296 w 6152322"/>
                  <a:gd name="connsiteY64" fmla="*/ 278296 h 2971800"/>
                  <a:gd name="connsiteX65" fmla="*/ 5953539 w 6152322"/>
                  <a:gd name="connsiteY65" fmla="*/ 159026 h 2971800"/>
                  <a:gd name="connsiteX66" fmla="*/ 5883965 w 6152322"/>
                  <a:gd name="connsiteY66" fmla="*/ 109331 h 2971800"/>
                  <a:gd name="connsiteX67" fmla="*/ 5824330 w 6152322"/>
                  <a:gd name="connsiteY67" fmla="*/ 248478 h 2971800"/>
                  <a:gd name="connsiteX68" fmla="*/ 5715000 w 6152322"/>
                  <a:gd name="connsiteY68" fmla="*/ 258418 h 2971800"/>
                  <a:gd name="connsiteX69" fmla="*/ 5615609 w 6152322"/>
                  <a:gd name="connsiteY69" fmla="*/ 278296 h 2971800"/>
                  <a:gd name="connsiteX70" fmla="*/ 5536096 w 6152322"/>
                  <a:gd name="connsiteY70" fmla="*/ 168965 h 2971800"/>
                  <a:gd name="connsiteX71" fmla="*/ 5416826 w 6152322"/>
                  <a:gd name="connsiteY71" fmla="*/ 99391 h 2971800"/>
                  <a:gd name="connsiteX72" fmla="*/ 5237922 w 6152322"/>
                  <a:gd name="connsiteY72" fmla="*/ 29818 h 2971800"/>
                  <a:gd name="connsiteX73" fmla="*/ 5158409 w 6152322"/>
                  <a:gd name="connsiteY73" fmla="*/ 0 h 2971800"/>
                  <a:gd name="connsiteX74" fmla="*/ 5049078 w 6152322"/>
                  <a:gd name="connsiteY74" fmla="*/ 39757 h 2971800"/>
                  <a:gd name="connsiteX75" fmla="*/ 4979504 w 6152322"/>
                  <a:gd name="connsiteY75" fmla="*/ 248478 h 2971800"/>
                  <a:gd name="connsiteX76" fmla="*/ 4890052 w 6152322"/>
                  <a:gd name="connsiteY76" fmla="*/ 377687 h 2971800"/>
                  <a:gd name="connsiteX77" fmla="*/ 4601817 w 6152322"/>
                  <a:gd name="connsiteY77" fmla="*/ 506896 h 2971800"/>
                  <a:gd name="connsiteX78" fmla="*/ 4253948 w 6152322"/>
                  <a:gd name="connsiteY78" fmla="*/ 636105 h 2971800"/>
                  <a:gd name="connsiteX79" fmla="*/ 4035287 w 6152322"/>
                  <a:gd name="connsiteY79" fmla="*/ 715618 h 2971800"/>
                  <a:gd name="connsiteX80" fmla="*/ 3876261 w 6152322"/>
                  <a:gd name="connsiteY80" fmla="*/ 715618 h 2971800"/>
                  <a:gd name="connsiteX81" fmla="*/ 3717235 w 6152322"/>
                  <a:gd name="connsiteY81" fmla="*/ 745435 h 2971800"/>
                  <a:gd name="connsiteX82" fmla="*/ 3617843 w 6152322"/>
                  <a:gd name="connsiteY82" fmla="*/ 934278 h 2971800"/>
                  <a:gd name="connsiteX83" fmla="*/ 3538330 w 6152322"/>
                  <a:gd name="connsiteY83" fmla="*/ 934278 h 2971800"/>
                  <a:gd name="connsiteX84" fmla="*/ 3379304 w 6152322"/>
                  <a:gd name="connsiteY84" fmla="*/ 854765 h 2971800"/>
                  <a:gd name="connsiteX85" fmla="*/ 3200400 w 6152322"/>
                  <a:gd name="connsiteY85" fmla="*/ 655983 h 2971800"/>
                  <a:gd name="connsiteX86" fmla="*/ 3011556 w 6152322"/>
                  <a:gd name="connsiteY86" fmla="*/ 596348 h 2971800"/>
                  <a:gd name="connsiteX87" fmla="*/ 2971800 w 6152322"/>
                  <a:gd name="connsiteY87" fmla="*/ 586409 h 2971800"/>
                  <a:gd name="connsiteX88" fmla="*/ 2862469 w 6152322"/>
                  <a:gd name="connsiteY88" fmla="*/ 596348 h 2971800"/>
                  <a:gd name="connsiteX0" fmla="*/ 2862469 w 6152322"/>
                  <a:gd name="connsiteY0" fmla="*/ 596348 h 2971800"/>
                  <a:gd name="connsiteX1" fmla="*/ 2782956 w 6152322"/>
                  <a:gd name="connsiteY1" fmla="*/ 735496 h 2971800"/>
                  <a:gd name="connsiteX2" fmla="*/ 2735953 w 6152322"/>
                  <a:gd name="connsiteY2" fmla="*/ 785191 h 2971800"/>
                  <a:gd name="connsiteX3" fmla="*/ 2627036 w 6152322"/>
                  <a:gd name="connsiteY3" fmla="*/ 781671 h 2971800"/>
                  <a:gd name="connsiteX4" fmla="*/ 2475672 w 6152322"/>
                  <a:gd name="connsiteY4" fmla="*/ 925892 h 2971800"/>
                  <a:gd name="connsiteX5" fmla="*/ 2385391 w 6152322"/>
                  <a:gd name="connsiteY5" fmla="*/ 894522 h 2971800"/>
                  <a:gd name="connsiteX6" fmla="*/ 2216426 w 6152322"/>
                  <a:gd name="connsiteY6" fmla="*/ 775252 h 2971800"/>
                  <a:gd name="connsiteX7" fmla="*/ 2037522 w 6152322"/>
                  <a:gd name="connsiteY7" fmla="*/ 725557 h 2971800"/>
                  <a:gd name="connsiteX8" fmla="*/ 1828800 w 6152322"/>
                  <a:gd name="connsiteY8" fmla="*/ 675861 h 2971800"/>
                  <a:gd name="connsiteX9" fmla="*/ 1620078 w 6152322"/>
                  <a:gd name="connsiteY9" fmla="*/ 556591 h 2971800"/>
                  <a:gd name="connsiteX10" fmla="*/ 1490869 w 6152322"/>
                  <a:gd name="connsiteY10" fmla="*/ 417444 h 2971800"/>
                  <a:gd name="connsiteX11" fmla="*/ 1381539 w 6152322"/>
                  <a:gd name="connsiteY11" fmla="*/ 327991 h 2971800"/>
                  <a:gd name="connsiteX12" fmla="*/ 1282148 w 6152322"/>
                  <a:gd name="connsiteY12" fmla="*/ 327991 h 2971800"/>
                  <a:gd name="connsiteX13" fmla="*/ 1133061 w 6152322"/>
                  <a:gd name="connsiteY13" fmla="*/ 397565 h 2971800"/>
                  <a:gd name="connsiteX14" fmla="*/ 1013791 w 6152322"/>
                  <a:gd name="connsiteY14" fmla="*/ 417444 h 2971800"/>
                  <a:gd name="connsiteX15" fmla="*/ 695739 w 6152322"/>
                  <a:gd name="connsiteY15" fmla="*/ 447261 h 2971800"/>
                  <a:gd name="connsiteX16" fmla="*/ 526774 w 6152322"/>
                  <a:gd name="connsiteY16" fmla="*/ 427383 h 2971800"/>
                  <a:gd name="connsiteX17" fmla="*/ 387626 w 6152322"/>
                  <a:gd name="connsiteY17" fmla="*/ 357809 h 2971800"/>
                  <a:gd name="connsiteX18" fmla="*/ 149087 w 6152322"/>
                  <a:gd name="connsiteY18" fmla="*/ 99391 h 2971800"/>
                  <a:gd name="connsiteX19" fmla="*/ 79513 w 6152322"/>
                  <a:gd name="connsiteY19" fmla="*/ 99391 h 2971800"/>
                  <a:gd name="connsiteX20" fmla="*/ 0 w 6152322"/>
                  <a:gd name="connsiteY20" fmla="*/ 188844 h 2971800"/>
                  <a:gd name="connsiteX21" fmla="*/ 49696 w 6152322"/>
                  <a:gd name="connsiteY21" fmla="*/ 357809 h 2971800"/>
                  <a:gd name="connsiteX22" fmla="*/ 178904 w 6152322"/>
                  <a:gd name="connsiteY22" fmla="*/ 566531 h 2971800"/>
                  <a:gd name="connsiteX23" fmla="*/ 208722 w 6152322"/>
                  <a:gd name="connsiteY23" fmla="*/ 725557 h 2971800"/>
                  <a:gd name="connsiteX24" fmla="*/ 238539 w 6152322"/>
                  <a:gd name="connsiteY24" fmla="*/ 864705 h 2971800"/>
                  <a:gd name="connsiteX25" fmla="*/ 397565 w 6152322"/>
                  <a:gd name="connsiteY25" fmla="*/ 954157 h 2971800"/>
                  <a:gd name="connsiteX26" fmla="*/ 606287 w 6152322"/>
                  <a:gd name="connsiteY26" fmla="*/ 1202635 h 2971800"/>
                  <a:gd name="connsiteX27" fmla="*/ 695739 w 6152322"/>
                  <a:gd name="connsiteY27" fmla="*/ 1480931 h 2971800"/>
                  <a:gd name="connsiteX28" fmla="*/ 715617 w 6152322"/>
                  <a:gd name="connsiteY28" fmla="*/ 1679713 h 2971800"/>
                  <a:gd name="connsiteX29" fmla="*/ 685800 w 6152322"/>
                  <a:gd name="connsiteY29" fmla="*/ 1808922 h 2971800"/>
                  <a:gd name="connsiteX30" fmla="*/ 705678 w 6152322"/>
                  <a:gd name="connsiteY30" fmla="*/ 1938131 h 2971800"/>
                  <a:gd name="connsiteX31" fmla="*/ 854765 w 6152322"/>
                  <a:gd name="connsiteY31" fmla="*/ 2067339 h 2971800"/>
                  <a:gd name="connsiteX32" fmla="*/ 1093304 w 6152322"/>
                  <a:gd name="connsiteY32" fmla="*/ 2156791 h 2971800"/>
                  <a:gd name="connsiteX33" fmla="*/ 1321904 w 6152322"/>
                  <a:gd name="connsiteY33" fmla="*/ 2295939 h 2971800"/>
                  <a:gd name="connsiteX34" fmla="*/ 1401417 w 6152322"/>
                  <a:gd name="connsiteY34" fmla="*/ 2375452 h 2971800"/>
                  <a:gd name="connsiteX35" fmla="*/ 1510748 w 6152322"/>
                  <a:gd name="connsiteY35" fmla="*/ 2554357 h 2971800"/>
                  <a:gd name="connsiteX36" fmla="*/ 1908313 w 6152322"/>
                  <a:gd name="connsiteY36" fmla="*/ 2653748 h 2971800"/>
                  <a:gd name="connsiteX37" fmla="*/ 2117035 w 6152322"/>
                  <a:gd name="connsiteY37" fmla="*/ 2604052 h 2971800"/>
                  <a:gd name="connsiteX38" fmla="*/ 2395330 w 6152322"/>
                  <a:gd name="connsiteY38" fmla="*/ 2435087 h 2971800"/>
                  <a:gd name="connsiteX39" fmla="*/ 2594113 w 6152322"/>
                  <a:gd name="connsiteY39" fmla="*/ 2385391 h 2971800"/>
                  <a:gd name="connsiteX40" fmla="*/ 2763078 w 6152322"/>
                  <a:gd name="connsiteY40" fmla="*/ 2395331 h 2971800"/>
                  <a:gd name="connsiteX41" fmla="*/ 3021496 w 6152322"/>
                  <a:gd name="connsiteY41" fmla="*/ 2534478 h 2971800"/>
                  <a:gd name="connsiteX42" fmla="*/ 3230217 w 6152322"/>
                  <a:gd name="connsiteY42" fmla="*/ 2663687 h 2971800"/>
                  <a:gd name="connsiteX43" fmla="*/ 3458817 w 6152322"/>
                  <a:gd name="connsiteY43" fmla="*/ 2663687 h 2971800"/>
                  <a:gd name="connsiteX44" fmla="*/ 3806687 w 6152322"/>
                  <a:gd name="connsiteY44" fmla="*/ 2375452 h 2971800"/>
                  <a:gd name="connsiteX45" fmla="*/ 4045226 w 6152322"/>
                  <a:gd name="connsiteY45" fmla="*/ 2315818 h 2971800"/>
                  <a:gd name="connsiteX46" fmla="*/ 4253948 w 6152322"/>
                  <a:gd name="connsiteY46" fmla="*/ 2345635 h 2971800"/>
                  <a:gd name="connsiteX47" fmla="*/ 4333461 w 6152322"/>
                  <a:gd name="connsiteY47" fmla="*/ 2425148 h 2971800"/>
                  <a:gd name="connsiteX48" fmla="*/ 4373217 w 6152322"/>
                  <a:gd name="connsiteY48" fmla="*/ 2604052 h 2971800"/>
                  <a:gd name="connsiteX49" fmla="*/ 4502426 w 6152322"/>
                  <a:gd name="connsiteY49" fmla="*/ 2723322 h 2971800"/>
                  <a:gd name="connsiteX50" fmla="*/ 4661452 w 6152322"/>
                  <a:gd name="connsiteY50" fmla="*/ 2852531 h 2971800"/>
                  <a:gd name="connsiteX51" fmla="*/ 4800600 w 6152322"/>
                  <a:gd name="connsiteY51" fmla="*/ 2951922 h 2971800"/>
                  <a:gd name="connsiteX52" fmla="*/ 4909930 w 6152322"/>
                  <a:gd name="connsiteY52" fmla="*/ 2971800 h 2971800"/>
                  <a:gd name="connsiteX53" fmla="*/ 5049078 w 6152322"/>
                  <a:gd name="connsiteY53" fmla="*/ 2892287 h 2971800"/>
                  <a:gd name="connsiteX54" fmla="*/ 5178287 w 6152322"/>
                  <a:gd name="connsiteY54" fmla="*/ 2792896 h 2971800"/>
                  <a:gd name="connsiteX55" fmla="*/ 5406887 w 6152322"/>
                  <a:gd name="connsiteY55" fmla="*/ 2723322 h 2971800"/>
                  <a:gd name="connsiteX56" fmla="*/ 5575852 w 6152322"/>
                  <a:gd name="connsiteY56" fmla="*/ 2623931 h 2971800"/>
                  <a:gd name="connsiteX57" fmla="*/ 5724939 w 6152322"/>
                  <a:gd name="connsiteY57" fmla="*/ 2415209 h 2971800"/>
                  <a:gd name="connsiteX58" fmla="*/ 5814391 w 6152322"/>
                  <a:gd name="connsiteY58" fmla="*/ 2176670 h 2971800"/>
                  <a:gd name="connsiteX59" fmla="*/ 5844209 w 6152322"/>
                  <a:gd name="connsiteY59" fmla="*/ 1938131 h 2971800"/>
                  <a:gd name="connsiteX60" fmla="*/ 6023113 w 6152322"/>
                  <a:gd name="connsiteY60" fmla="*/ 1600200 h 2971800"/>
                  <a:gd name="connsiteX61" fmla="*/ 6152322 w 6152322"/>
                  <a:gd name="connsiteY61" fmla="*/ 1331844 h 2971800"/>
                  <a:gd name="connsiteX62" fmla="*/ 6122504 w 6152322"/>
                  <a:gd name="connsiteY62" fmla="*/ 725557 h 2971800"/>
                  <a:gd name="connsiteX63" fmla="*/ 6042991 w 6152322"/>
                  <a:gd name="connsiteY63" fmla="*/ 546652 h 2971800"/>
                  <a:gd name="connsiteX64" fmla="*/ 5993296 w 6152322"/>
                  <a:gd name="connsiteY64" fmla="*/ 278296 h 2971800"/>
                  <a:gd name="connsiteX65" fmla="*/ 5953539 w 6152322"/>
                  <a:gd name="connsiteY65" fmla="*/ 159026 h 2971800"/>
                  <a:gd name="connsiteX66" fmla="*/ 5883965 w 6152322"/>
                  <a:gd name="connsiteY66" fmla="*/ 109331 h 2971800"/>
                  <a:gd name="connsiteX67" fmla="*/ 5824330 w 6152322"/>
                  <a:gd name="connsiteY67" fmla="*/ 248478 h 2971800"/>
                  <a:gd name="connsiteX68" fmla="*/ 5715000 w 6152322"/>
                  <a:gd name="connsiteY68" fmla="*/ 258418 h 2971800"/>
                  <a:gd name="connsiteX69" fmla="*/ 5615609 w 6152322"/>
                  <a:gd name="connsiteY69" fmla="*/ 278296 h 2971800"/>
                  <a:gd name="connsiteX70" fmla="*/ 5536096 w 6152322"/>
                  <a:gd name="connsiteY70" fmla="*/ 168965 h 2971800"/>
                  <a:gd name="connsiteX71" fmla="*/ 5416826 w 6152322"/>
                  <a:gd name="connsiteY71" fmla="*/ 99391 h 2971800"/>
                  <a:gd name="connsiteX72" fmla="*/ 5237922 w 6152322"/>
                  <a:gd name="connsiteY72" fmla="*/ 29818 h 2971800"/>
                  <a:gd name="connsiteX73" fmla="*/ 5158409 w 6152322"/>
                  <a:gd name="connsiteY73" fmla="*/ 0 h 2971800"/>
                  <a:gd name="connsiteX74" fmla="*/ 5049078 w 6152322"/>
                  <a:gd name="connsiteY74" fmla="*/ 39757 h 2971800"/>
                  <a:gd name="connsiteX75" fmla="*/ 4979504 w 6152322"/>
                  <a:gd name="connsiteY75" fmla="*/ 248478 h 2971800"/>
                  <a:gd name="connsiteX76" fmla="*/ 4890052 w 6152322"/>
                  <a:gd name="connsiteY76" fmla="*/ 377687 h 2971800"/>
                  <a:gd name="connsiteX77" fmla="*/ 4601817 w 6152322"/>
                  <a:gd name="connsiteY77" fmla="*/ 506896 h 2971800"/>
                  <a:gd name="connsiteX78" fmla="*/ 4253948 w 6152322"/>
                  <a:gd name="connsiteY78" fmla="*/ 636105 h 2971800"/>
                  <a:gd name="connsiteX79" fmla="*/ 4035287 w 6152322"/>
                  <a:gd name="connsiteY79" fmla="*/ 715618 h 2971800"/>
                  <a:gd name="connsiteX80" fmla="*/ 3876261 w 6152322"/>
                  <a:gd name="connsiteY80" fmla="*/ 715618 h 2971800"/>
                  <a:gd name="connsiteX81" fmla="*/ 3717235 w 6152322"/>
                  <a:gd name="connsiteY81" fmla="*/ 745435 h 2971800"/>
                  <a:gd name="connsiteX82" fmla="*/ 3617843 w 6152322"/>
                  <a:gd name="connsiteY82" fmla="*/ 934278 h 2971800"/>
                  <a:gd name="connsiteX83" fmla="*/ 3538330 w 6152322"/>
                  <a:gd name="connsiteY83" fmla="*/ 934278 h 2971800"/>
                  <a:gd name="connsiteX84" fmla="*/ 3379304 w 6152322"/>
                  <a:gd name="connsiteY84" fmla="*/ 854765 h 2971800"/>
                  <a:gd name="connsiteX85" fmla="*/ 3200400 w 6152322"/>
                  <a:gd name="connsiteY85" fmla="*/ 655983 h 2971800"/>
                  <a:gd name="connsiteX86" fmla="*/ 3011556 w 6152322"/>
                  <a:gd name="connsiteY86" fmla="*/ 596348 h 2971800"/>
                  <a:gd name="connsiteX87" fmla="*/ 2971800 w 6152322"/>
                  <a:gd name="connsiteY87" fmla="*/ 586409 h 2971800"/>
                  <a:gd name="connsiteX88" fmla="*/ 2862469 w 6152322"/>
                  <a:gd name="connsiteY88" fmla="*/ 596348 h 2971800"/>
                  <a:gd name="connsiteX0" fmla="*/ 2862469 w 6152322"/>
                  <a:gd name="connsiteY0" fmla="*/ 596348 h 2971800"/>
                  <a:gd name="connsiteX1" fmla="*/ 2834102 w 6152322"/>
                  <a:gd name="connsiteY1" fmla="*/ 663023 h 2971800"/>
                  <a:gd name="connsiteX2" fmla="*/ 2782956 w 6152322"/>
                  <a:gd name="connsiteY2" fmla="*/ 735496 h 2971800"/>
                  <a:gd name="connsiteX3" fmla="*/ 2735953 w 6152322"/>
                  <a:gd name="connsiteY3" fmla="*/ 785191 h 2971800"/>
                  <a:gd name="connsiteX4" fmla="*/ 2627036 w 6152322"/>
                  <a:gd name="connsiteY4" fmla="*/ 781671 h 2971800"/>
                  <a:gd name="connsiteX5" fmla="*/ 2475672 w 6152322"/>
                  <a:gd name="connsiteY5" fmla="*/ 925892 h 2971800"/>
                  <a:gd name="connsiteX6" fmla="*/ 2385391 w 6152322"/>
                  <a:gd name="connsiteY6" fmla="*/ 894522 h 2971800"/>
                  <a:gd name="connsiteX7" fmla="*/ 2216426 w 6152322"/>
                  <a:gd name="connsiteY7" fmla="*/ 775252 h 2971800"/>
                  <a:gd name="connsiteX8" fmla="*/ 2037522 w 6152322"/>
                  <a:gd name="connsiteY8" fmla="*/ 725557 h 2971800"/>
                  <a:gd name="connsiteX9" fmla="*/ 1828800 w 6152322"/>
                  <a:gd name="connsiteY9" fmla="*/ 675861 h 2971800"/>
                  <a:gd name="connsiteX10" fmla="*/ 1620078 w 6152322"/>
                  <a:gd name="connsiteY10" fmla="*/ 556591 h 2971800"/>
                  <a:gd name="connsiteX11" fmla="*/ 1490869 w 6152322"/>
                  <a:gd name="connsiteY11" fmla="*/ 417444 h 2971800"/>
                  <a:gd name="connsiteX12" fmla="*/ 1381539 w 6152322"/>
                  <a:gd name="connsiteY12" fmla="*/ 327991 h 2971800"/>
                  <a:gd name="connsiteX13" fmla="*/ 1282148 w 6152322"/>
                  <a:gd name="connsiteY13" fmla="*/ 327991 h 2971800"/>
                  <a:gd name="connsiteX14" fmla="*/ 1133061 w 6152322"/>
                  <a:gd name="connsiteY14" fmla="*/ 397565 h 2971800"/>
                  <a:gd name="connsiteX15" fmla="*/ 1013791 w 6152322"/>
                  <a:gd name="connsiteY15" fmla="*/ 417444 h 2971800"/>
                  <a:gd name="connsiteX16" fmla="*/ 695739 w 6152322"/>
                  <a:gd name="connsiteY16" fmla="*/ 447261 h 2971800"/>
                  <a:gd name="connsiteX17" fmla="*/ 526774 w 6152322"/>
                  <a:gd name="connsiteY17" fmla="*/ 427383 h 2971800"/>
                  <a:gd name="connsiteX18" fmla="*/ 387626 w 6152322"/>
                  <a:gd name="connsiteY18" fmla="*/ 357809 h 2971800"/>
                  <a:gd name="connsiteX19" fmla="*/ 149087 w 6152322"/>
                  <a:gd name="connsiteY19" fmla="*/ 99391 h 2971800"/>
                  <a:gd name="connsiteX20" fmla="*/ 79513 w 6152322"/>
                  <a:gd name="connsiteY20" fmla="*/ 99391 h 2971800"/>
                  <a:gd name="connsiteX21" fmla="*/ 0 w 6152322"/>
                  <a:gd name="connsiteY21" fmla="*/ 188844 h 2971800"/>
                  <a:gd name="connsiteX22" fmla="*/ 49696 w 6152322"/>
                  <a:gd name="connsiteY22" fmla="*/ 357809 h 2971800"/>
                  <a:gd name="connsiteX23" fmla="*/ 178904 w 6152322"/>
                  <a:gd name="connsiteY23" fmla="*/ 566531 h 2971800"/>
                  <a:gd name="connsiteX24" fmla="*/ 208722 w 6152322"/>
                  <a:gd name="connsiteY24" fmla="*/ 725557 h 2971800"/>
                  <a:gd name="connsiteX25" fmla="*/ 238539 w 6152322"/>
                  <a:gd name="connsiteY25" fmla="*/ 864705 h 2971800"/>
                  <a:gd name="connsiteX26" fmla="*/ 397565 w 6152322"/>
                  <a:gd name="connsiteY26" fmla="*/ 954157 h 2971800"/>
                  <a:gd name="connsiteX27" fmla="*/ 606287 w 6152322"/>
                  <a:gd name="connsiteY27" fmla="*/ 1202635 h 2971800"/>
                  <a:gd name="connsiteX28" fmla="*/ 695739 w 6152322"/>
                  <a:gd name="connsiteY28" fmla="*/ 1480931 h 2971800"/>
                  <a:gd name="connsiteX29" fmla="*/ 715617 w 6152322"/>
                  <a:gd name="connsiteY29" fmla="*/ 1679713 h 2971800"/>
                  <a:gd name="connsiteX30" fmla="*/ 685800 w 6152322"/>
                  <a:gd name="connsiteY30" fmla="*/ 1808922 h 2971800"/>
                  <a:gd name="connsiteX31" fmla="*/ 705678 w 6152322"/>
                  <a:gd name="connsiteY31" fmla="*/ 1938131 h 2971800"/>
                  <a:gd name="connsiteX32" fmla="*/ 854765 w 6152322"/>
                  <a:gd name="connsiteY32" fmla="*/ 2067339 h 2971800"/>
                  <a:gd name="connsiteX33" fmla="*/ 1093304 w 6152322"/>
                  <a:gd name="connsiteY33" fmla="*/ 2156791 h 2971800"/>
                  <a:gd name="connsiteX34" fmla="*/ 1321904 w 6152322"/>
                  <a:gd name="connsiteY34" fmla="*/ 2295939 h 2971800"/>
                  <a:gd name="connsiteX35" fmla="*/ 1401417 w 6152322"/>
                  <a:gd name="connsiteY35" fmla="*/ 2375452 h 2971800"/>
                  <a:gd name="connsiteX36" fmla="*/ 1510748 w 6152322"/>
                  <a:gd name="connsiteY36" fmla="*/ 2554357 h 2971800"/>
                  <a:gd name="connsiteX37" fmla="*/ 1908313 w 6152322"/>
                  <a:gd name="connsiteY37" fmla="*/ 2653748 h 2971800"/>
                  <a:gd name="connsiteX38" fmla="*/ 2117035 w 6152322"/>
                  <a:gd name="connsiteY38" fmla="*/ 2604052 h 2971800"/>
                  <a:gd name="connsiteX39" fmla="*/ 2395330 w 6152322"/>
                  <a:gd name="connsiteY39" fmla="*/ 2435087 h 2971800"/>
                  <a:gd name="connsiteX40" fmla="*/ 2594113 w 6152322"/>
                  <a:gd name="connsiteY40" fmla="*/ 2385391 h 2971800"/>
                  <a:gd name="connsiteX41" fmla="*/ 2763078 w 6152322"/>
                  <a:gd name="connsiteY41" fmla="*/ 2395331 h 2971800"/>
                  <a:gd name="connsiteX42" fmla="*/ 3021496 w 6152322"/>
                  <a:gd name="connsiteY42" fmla="*/ 2534478 h 2971800"/>
                  <a:gd name="connsiteX43" fmla="*/ 3230217 w 6152322"/>
                  <a:gd name="connsiteY43" fmla="*/ 2663687 h 2971800"/>
                  <a:gd name="connsiteX44" fmla="*/ 3458817 w 6152322"/>
                  <a:gd name="connsiteY44" fmla="*/ 2663687 h 2971800"/>
                  <a:gd name="connsiteX45" fmla="*/ 3806687 w 6152322"/>
                  <a:gd name="connsiteY45" fmla="*/ 2375452 h 2971800"/>
                  <a:gd name="connsiteX46" fmla="*/ 4045226 w 6152322"/>
                  <a:gd name="connsiteY46" fmla="*/ 2315818 h 2971800"/>
                  <a:gd name="connsiteX47" fmla="*/ 4253948 w 6152322"/>
                  <a:gd name="connsiteY47" fmla="*/ 2345635 h 2971800"/>
                  <a:gd name="connsiteX48" fmla="*/ 4333461 w 6152322"/>
                  <a:gd name="connsiteY48" fmla="*/ 2425148 h 2971800"/>
                  <a:gd name="connsiteX49" fmla="*/ 4373217 w 6152322"/>
                  <a:gd name="connsiteY49" fmla="*/ 2604052 h 2971800"/>
                  <a:gd name="connsiteX50" fmla="*/ 4502426 w 6152322"/>
                  <a:gd name="connsiteY50" fmla="*/ 2723322 h 2971800"/>
                  <a:gd name="connsiteX51" fmla="*/ 4661452 w 6152322"/>
                  <a:gd name="connsiteY51" fmla="*/ 2852531 h 2971800"/>
                  <a:gd name="connsiteX52" fmla="*/ 4800600 w 6152322"/>
                  <a:gd name="connsiteY52" fmla="*/ 2951922 h 2971800"/>
                  <a:gd name="connsiteX53" fmla="*/ 4909930 w 6152322"/>
                  <a:gd name="connsiteY53" fmla="*/ 2971800 h 2971800"/>
                  <a:gd name="connsiteX54" fmla="*/ 5049078 w 6152322"/>
                  <a:gd name="connsiteY54" fmla="*/ 2892287 h 2971800"/>
                  <a:gd name="connsiteX55" fmla="*/ 5178287 w 6152322"/>
                  <a:gd name="connsiteY55" fmla="*/ 2792896 h 2971800"/>
                  <a:gd name="connsiteX56" fmla="*/ 5406887 w 6152322"/>
                  <a:gd name="connsiteY56" fmla="*/ 2723322 h 2971800"/>
                  <a:gd name="connsiteX57" fmla="*/ 5575852 w 6152322"/>
                  <a:gd name="connsiteY57" fmla="*/ 2623931 h 2971800"/>
                  <a:gd name="connsiteX58" fmla="*/ 5724939 w 6152322"/>
                  <a:gd name="connsiteY58" fmla="*/ 2415209 h 2971800"/>
                  <a:gd name="connsiteX59" fmla="*/ 5814391 w 6152322"/>
                  <a:gd name="connsiteY59" fmla="*/ 2176670 h 2971800"/>
                  <a:gd name="connsiteX60" fmla="*/ 5844209 w 6152322"/>
                  <a:gd name="connsiteY60" fmla="*/ 1938131 h 2971800"/>
                  <a:gd name="connsiteX61" fmla="*/ 6023113 w 6152322"/>
                  <a:gd name="connsiteY61" fmla="*/ 1600200 h 2971800"/>
                  <a:gd name="connsiteX62" fmla="*/ 6152322 w 6152322"/>
                  <a:gd name="connsiteY62" fmla="*/ 1331844 h 2971800"/>
                  <a:gd name="connsiteX63" fmla="*/ 6122504 w 6152322"/>
                  <a:gd name="connsiteY63" fmla="*/ 725557 h 2971800"/>
                  <a:gd name="connsiteX64" fmla="*/ 6042991 w 6152322"/>
                  <a:gd name="connsiteY64" fmla="*/ 546652 h 2971800"/>
                  <a:gd name="connsiteX65" fmla="*/ 5993296 w 6152322"/>
                  <a:gd name="connsiteY65" fmla="*/ 278296 h 2971800"/>
                  <a:gd name="connsiteX66" fmla="*/ 5953539 w 6152322"/>
                  <a:gd name="connsiteY66" fmla="*/ 159026 h 2971800"/>
                  <a:gd name="connsiteX67" fmla="*/ 5883965 w 6152322"/>
                  <a:gd name="connsiteY67" fmla="*/ 109331 h 2971800"/>
                  <a:gd name="connsiteX68" fmla="*/ 5824330 w 6152322"/>
                  <a:gd name="connsiteY68" fmla="*/ 248478 h 2971800"/>
                  <a:gd name="connsiteX69" fmla="*/ 5715000 w 6152322"/>
                  <a:gd name="connsiteY69" fmla="*/ 258418 h 2971800"/>
                  <a:gd name="connsiteX70" fmla="*/ 5615609 w 6152322"/>
                  <a:gd name="connsiteY70" fmla="*/ 278296 h 2971800"/>
                  <a:gd name="connsiteX71" fmla="*/ 5536096 w 6152322"/>
                  <a:gd name="connsiteY71" fmla="*/ 168965 h 2971800"/>
                  <a:gd name="connsiteX72" fmla="*/ 5416826 w 6152322"/>
                  <a:gd name="connsiteY72" fmla="*/ 99391 h 2971800"/>
                  <a:gd name="connsiteX73" fmla="*/ 5237922 w 6152322"/>
                  <a:gd name="connsiteY73" fmla="*/ 29818 h 2971800"/>
                  <a:gd name="connsiteX74" fmla="*/ 5158409 w 6152322"/>
                  <a:gd name="connsiteY74" fmla="*/ 0 h 2971800"/>
                  <a:gd name="connsiteX75" fmla="*/ 5049078 w 6152322"/>
                  <a:gd name="connsiteY75" fmla="*/ 39757 h 2971800"/>
                  <a:gd name="connsiteX76" fmla="*/ 4979504 w 6152322"/>
                  <a:gd name="connsiteY76" fmla="*/ 248478 h 2971800"/>
                  <a:gd name="connsiteX77" fmla="*/ 4890052 w 6152322"/>
                  <a:gd name="connsiteY77" fmla="*/ 377687 h 2971800"/>
                  <a:gd name="connsiteX78" fmla="*/ 4601817 w 6152322"/>
                  <a:gd name="connsiteY78" fmla="*/ 506896 h 2971800"/>
                  <a:gd name="connsiteX79" fmla="*/ 4253948 w 6152322"/>
                  <a:gd name="connsiteY79" fmla="*/ 636105 h 2971800"/>
                  <a:gd name="connsiteX80" fmla="*/ 4035287 w 6152322"/>
                  <a:gd name="connsiteY80" fmla="*/ 715618 h 2971800"/>
                  <a:gd name="connsiteX81" fmla="*/ 3876261 w 6152322"/>
                  <a:gd name="connsiteY81" fmla="*/ 715618 h 2971800"/>
                  <a:gd name="connsiteX82" fmla="*/ 3717235 w 6152322"/>
                  <a:gd name="connsiteY82" fmla="*/ 745435 h 2971800"/>
                  <a:gd name="connsiteX83" fmla="*/ 3617843 w 6152322"/>
                  <a:gd name="connsiteY83" fmla="*/ 934278 h 2971800"/>
                  <a:gd name="connsiteX84" fmla="*/ 3538330 w 6152322"/>
                  <a:gd name="connsiteY84" fmla="*/ 934278 h 2971800"/>
                  <a:gd name="connsiteX85" fmla="*/ 3379304 w 6152322"/>
                  <a:gd name="connsiteY85" fmla="*/ 854765 h 2971800"/>
                  <a:gd name="connsiteX86" fmla="*/ 3200400 w 6152322"/>
                  <a:gd name="connsiteY86" fmla="*/ 655983 h 2971800"/>
                  <a:gd name="connsiteX87" fmla="*/ 3011556 w 6152322"/>
                  <a:gd name="connsiteY87" fmla="*/ 596348 h 2971800"/>
                  <a:gd name="connsiteX88" fmla="*/ 2971800 w 6152322"/>
                  <a:gd name="connsiteY88" fmla="*/ 586409 h 2971800"/>
                  <a:gd name="connsiteX89" fmla="*/ 2862469 w 6152322"/>
                  <a:gd name="connsiteY89" fmla="*/ 596348 h 2971800"/>
                  <a:gd name="connsiteX0" fmla="*/ 2862469 w 6152322"/>
                  <a:gd name="connsiteY0" fmla="*/ 596348 h 2971800"/>
                  <a:gd name="connsiteX1" fmla="*/ 2834102 w 6152322"/>
                  <a:gd name="connsiteY1" fmla="*/ 663023 h 2971800"/>
                  <a:gd name="connsiteX2" fmla="*/ 2782956 w 6152322"/>
                  <a:gd name="connsiteY2" fmla="*/ 735496 h 2971800"/>
                  <a:gd name="connsiteX3" fmla="*/ 2735953 w 6152322"/>
                  <a:gd name="connsiteY3" fmla="*/ 785191 h 2971800"/>
                  <a:gd name="connsiteX4" fmla="*/ 2627036 w 6152322"/>
                  <a:gd name="connsiteY4" fmla="*/ 781671 h 2971800"/>
                  <a:gd name="connsiteX5" fmla="*/ 2475672 w 6152322"/>
                  <a:gd name="connsiteY5" fmla="*/ 925892 h 2971800"/>
                  <a:gd name="connsiteX6" fmla="*/ 2385391 w 6152322"/>
                  <a:gd name="connsiteY6" fmla="*/ 894522 h 2971800"/>
                  <a:gd name="connsiteX7" fmla="*/ 2216426 w 6152322"/>
                  <a:gd name="connsiteY7" fmla="*/ 775252 h 2971800"/>
                  <a:gd name="connsiteX8" fmla="*/ 2037522 w 6152322"/>
                  <a:gd name="connsiteY8" fmla="*/ 725557 h 2971800"/>
                  <a:gd name="connsiteX9" fmla="*/ 1828800 w 6152322"/>
                  <a:gd name="connsiteY9" fmla="*/ 675861 h 2971800"/>
                  <a:gd name="connsiteX10" fmla="*/ 1620078 w 6152322"/>
                  <a:gd name="connsiteY10" fmla="*/ 556591 h 2971800"/>
                  <a:gd name="connsiteX11" fmla="*/ 1490869 w 6152322"/>
                  <a:gd name="connsiteY11" fmla="*/ 417444 h 2971800"/>
                  <a:gd name="connsiteX12" fmla="*/ 1381539 w 6152322"/>
                  <a:gd name="connsiteY12" fmla="*/ 327991 h 2971800"/>
                  <a:gd name="connsiteX13" fmla="*/ 1282148 w 6152322"/>
                  <a:gd name="connsiteY13" fmla="*/ 327991 h 2971800"/>
                  <a:gd name="connsiteX14" fmla="*/ 1133061 w 6152322"/>
                  <a:gd name="connsiteY14" fmla="*/ 397565 h 2971800"/>
                  <a:gd name="connsiteX15" fmla="*/ 1013791 w 6152322"/>
                  <a:gd name="connsiteY15" fmla="*/ 417444 h 2971800"/>
                  <a:gd name="connsiteX16" fmla="*/ 695739 w 6152322"/>
                  <a:gd name="connsiteY16" fmla="*/ 447261 h 2971800"/>
                  <a:gd name="connsiteX17" fmla="*/ 526774 w 6152322"/>
                  <a:gd name="connsiteY17" fmla="*/ 427383 h 2971800"/>
                  <a:gd name="connsiteX18" fmla="*/ 387626 w 6152322"/>
                  <a:gd name="connsiteY18" fmla="*/ 357809 h 2971800"/>
                  <a:gd name="connsiteX19" fmla="*/ 149087 w 6152322"/>
                  <a:gd name="connsiteY19" fmla="*/ 99391 h 2971800"/>
                  <a:gd name="connsiteX20" fmla="*/ 79513 w 6152322"/>
                  <a:gd name="connsiteY20" fmla="*/ 99391 h 2971800"/>
                  <a:gd name="connsiteX21" fmla="*/ 0 w 6152322"/>
                  <a:gd name="connsiteY21" fmla="*/ 188844 h 2971800"/>
                  <a:gd name="connsiteX22" fmla="*/ 49696 w 6152322"/>
                  <a:gd name="connsiteY22" fmla="*/ 357809 h 2971800"/>
                  <a:gd name="connsiteX23" fmla="*/ 178904 w 6152322"/>
                  <a:gd name="connsiteY23" fmla="*/ 566531 h 2971800"/>
                  <a:gd name="connsiteX24" fmla="*/ 208722 w 6152322"/>
                  <a:gd name="connsiteY24" fmla="*/ 725557 h 2971800"/>
                  <a:gd name="connsiteX25" fmla="*/ 238539 w 6152322"/>
                  <a:gd name="connsiteY25" fmla="*/ 864705 h 2971800"/>
                  <a:gd name="connsiteX26" fmla="*/ 397565 w 6152322"/>
                  <a:gd name="connsiteY26" fmla="*/ 954157 h 2971800"/>
                  <a:gd name="connsiteX27" fmla="*/ 606287 w 6152322"/>
                  <a:gd name="connsiteY27" fmla="*/ 1202635 h 2971800"/>
                  <a:gd name="connsiteX28" fmla="*/ 695739 w 6152322"/>
                  <a:gd name="connsiteY28" fmla="*/ 1480931 h 2971800"/>
                  <a:gd name="connsiteX29" fmla="*/ 715617 w 6152322"/>
                  <a:gd name="connsiteY29" fmla="*/ 1679713 h 2971800"/>
                  <a:gd name="connsiteX30" fmla="*/ 685800 w 6152322"/>
                  <a:gd name="connsiteY30" fmla="*/ 1808922 h 2971800"/>
                  <a:gd name="connsiteX31" fmla="*/ 705678 w 6152322"/>
                  <a:gd name="connsiteY31" fmla="*/ 1938131 h 2971800"/>
                  <a:gd name="connsiteX32" fmla="*/ 854765 w 6152322"/>
                  <a:gd name="connsiteY32" fmla="*/ 2067339 h 2971800"/>
                  <a:gd name="connsiteX33" fmla="*/ 1093304 w 6152322"/>
                  <a:gd name="connsiteY33" fmla="*/ 2156791 h 2971800"/>
                  <a:gd name="connsiteX34" fmla="*/ 1321904 w 6152322"/>
                  <a:gd name="connsiteY34" fmla="*/ 2295939 h 2971800"/>
                  <a:gd name="connsiteX35" fmla="*/ 1401417 w 6152322"/>
                  <a:gd name="connsiteY35" fmla="*/ 2375452 h 2971800"/>
                  <a:gd name="connsiteX36" fmla="*/ 1510748 w 6152322"/>
                  <a:gd name="connsiteY36" fmla="*/ 2554357 h 2971800"/>
                  <a:gd name="connsiteX37" fmla="*/ 1908313 w 6152322"/>
                  <a:gd name="connsiteY37" fmla="*/ 2653748 h 2971800"/>
                  <a:gd name="connsiteX38" fmla="*/ 2117035 w 6152322"/>
                  <a:gd name="connsiteY38" fmla="*/ 2604052 h 2971800"/>
                  <a:gd name="connsiteX39" fmla="*/ 2395330 w 6152322"/>
                  <a:gd name="connsiteY39" fmla="*/ 2435087 h 2971800"/>
                  <a:gd name="connsiteX40" fmla="*/ 2594113 w 6152322"/>
                  <a:gd name="connsiteY40" fmla="*/ 2385391 h 2971800"/>
                  <a:gd name="connsiteX41" fmla="*/ 2763078 w 6152322"/>
                  <a:gd name="connsiteY41" fmla="*/ 2395331 h 2971800"/>
                  <a:gd name="connsiteX42" fmla="*/ 3021496 w 6152322"/>
                  <a:gd name="connsiteY42" fmla="*/ 2534478 h 2971800"/>
                  <a:gd name="connsiteX43" fmla="*/ 3230217 w 6152322"/>
                  <a:gd name="connsiteY43" fmla="*/ 2663687 h 2971800"/>
                  <a:gd name="connsiteX44" fmla="*/ 3458817 w 6152322"/>
                  <a:gd name="connsiteY44" fmla="*/ 2663687 h 2971800"/>
                  <a:gd name="connsiteX45" fmla="*/ 3806687 w 6152322"/>
                  <a:gd name="connsiteY45" fmla="*/ 2375452 h 2971800"/>
                  <a:gd name="connsiteX46" fmla="*/ 4045226 w 6152322"/>
                  <a:gd name="connsiteY46" fmla="*/ 2315818 h 2971800"/>
                  <a:gd name="connsiteX47" fmla="*/ 4253948 w 6152322"/>
                  <a:gd name="connsiteY47" fmla="*/ 2345635 h 2971800"/>
                  <a:gd name="connsiteX48" fmla="*/ 4333461 w 6152322"/>
                  <a:gd name="connsiteY48" fmla="*/ 2425148 h 2971800"/>
                  <a:gd name="connsiteX49" fmla="*/ 4373217 w 6152322"/>
                  <a:gd name="connsiteY49" fmla="*/ 2604052 h 2971800"/>
                  <a:gd name="connsiteX50" fmla="*/ 4502426 w 6152322"/>
                  <a:gd name="connsiteY50" fmla="*/ 2723322 h 2971800"/>
                  <a:gd name="connsiteX51" fmla="*/ 4661452 w 6152322"/>
                  <a:gd name="connsiteY51" fmla="*/ 2852531 h 2971800"/>
                  <a:gd name="connsiteX52" fmla="*/ 4800600 w 6152322"/>
                  <a:gd name="connsiteY52" fmla="*/ 2951922 h 2971800"/>
                  <a:gd name="connsiteX53" fmla="*/ 4909930 w 6152322"/>
                  <a:gd name="connsiteY53" fmla="*/ 2971800 h 2971800"/>
                  <a:gd name="connsiteX54" fmla="*/ 5049078 w 6152322"/>
                  <a:gd name="connsiteY54" fmla="*/ 2892287 h 2971800"/>
                  <a:gd name="connsiteX55" fmla="*/ 5178287 w 6152322"/>
                  <a:gd name="connsiteY55" fmla="*/ 2792896 h 2971800"/>
                  <a:gd name="connsiteX56" fmla="*/ 5406887 w 6152322"/>
                  <a:gd name="connsiteY56" fmla="*/ 2723322 h 2971800"/>
                  <a:gd name="connsiteX57" fmla="*/ 5575852 w 6152322"/>
                  <a:gd name="connsiteY57" fmla="*/ 2623931 h 2971800"/>
                  <a:gd name="connsiteX58" fmla="*/ 5724939 w 6152322"/>
                  <a:gd name="connsiteY58" fmla="*/ 2415209 h 2971800"/>
                  <a:gd name="connsiteX59" fmla="*/ 5814391 w 6152322"/>
                  <a:gd name="connsiteY59" fmla="*/ 2176670 h 2971800"/>
                  <a:gd name="connsiteX60" fmla="*/ 5844209 w 6152322"/>
                  <a:gd name="connsiteY60" fmla="*/ 1938131 h 2971800"/>
                  <a:gd name="connsiteX61" fmla="*/ 6023113 w 6152322"/>
                  <a:gd name="connsiteY61" fmla="*/ 1600200 h 2971800"/>
                  <a:gd name="connsiteX62" fmla="*/ 6152322 w 6152322"/>
                  <a:gd name="connsiteY62" fmla="*/ 1331844 h 2971800"/>
                  <a:gd name="connsiteX63" fmla="*/ 6122504 w 6152322"/>
                  <a:gd name="connsiteY63" fmla="*/ 725557 h 2971800"/>
                  <a:gd name="connsiteX64" fmla="*/ 6042991 w 6152322"/>
                  <a:gd name="connsiteY64" fmla="*/ 546652 h 2971800"/>
                  <a:gd name="connsiteX65" fmla="*/ 5993296 w 6152322"/>
                  <a:gd name="connsiteY65" fmla="*/ 278296 h 2971800"/>
                  <a:gd name="connsiteX66" fmla="*/ 5953539 w 6152322"/>
                  <a:gd name="connsiteY66" fmla="*/ 159026 h 2971800"/>
                  <a:gd name="connsiteX67" fmla="*/ 5883965 w 6152322"/>
                  <a:gd name="connsiteY67" fmla="*/ 109331 h 2971800"/>
                  <a:gd name="connsiteX68" fmla="*/ 5824330 w 6152322"/>
                  <a:gd name="connsiteY68" fmla="*/ 248478 h 2971800"/>
                  <a:gd name="connsiteX69" fmla="*/ 5715000 w 6152322"/>
                  <a:gd name="connsiteY69" fmla="*/ 258418 h 2971800"/>
                  <a:gd name="connsiteX70" fmla="*/ 5615609 w 6152322"/>
                  <a:gd name="connsiteY70" fmla="*/ 278296 h 2971800"/>
                  <a:gd name="connsiteX71" fmla="*/ 5536096 w 6152322"/>
                  <a:gd name="connsiteY71" fmla="*/ 168965 h 2971800"/>
                  <a:gd name="connsiteX72" fmla="*/ 5416826 w 6152322"/>
                  <a:gd name="connsiteY72" fmla="*/ 99391 h 2971800"/>
                  <a:gd name="connsiteX73" fmla="*/ 5237922 w 6152322"/>
                  <a:gd name="connsiteY73" fmla="*/ 29818 h 2971800"/>
                  <a:gd name="connsiteX74" fmla="*/ 5158409 w 6152322"/>
                  <a:gd name="connsiteY74" fmla="*/ 0 h 2971800"/>
                  <a:gd name="connsiteX75" fmla="*/ 5049078 w 6152322"/>
                  <a:gd name="connsiteY75" fmla="*/ 39757 h 2971800"/>
                  <a:gd name="connsiteX76" fmla="*/ 4979504 w 6152322"/>
                  <a:gd name="connsiteY76" fmla="*/ 248478 h 2971800"/>
                  <a:gd name="connsiteX77" fmla="*/ 4890052 w 6152322"/>
                  <a:gd name="connsiteY77" fmla="*/ 377687 h 2971800"/>
                  <a:gd name="connsiteX78" fmla="*/ 4601817 w 6152322"/>
                  <a:gd name="connsiteY78" fmla="*/ 506896 h 2971800"/>
                  <a:gd name="connsiteX79" fmla="*/ 4253948 w 6152322"/>
                  <a:gd name="connsiteY79" fmla="*/ 636105 h 2971800"/>
                  <a:gd name="connsiteX80" fmla="*/ 4035287 w 6152322"/>
                  <a:gd name="connsiteY80" fmla="*/ 715618 h 2971800"/>
                  <a:gd name="connsiteX81" fmla="*/ 3876261 w 6152322"/>
                  <a:gd name="connsiteY81" fmla="*/ 715618 h 2971800"/>
                  <a:gd name="connsiteX82" fmla="*/ 3717235 w 6152322"/>
                  <a:gd name="connsiteY82" fmla="*/ 745435 h 2971800"/>
                  <a:gd name="connsiteX83" fmla="*/ 3617843 w 6152322"/>
                  <a:gd name="connsiteY83" fmla="*/ 934278 h 2971800"/>
                  <a:gd name="connsiteX84" fmla="*/ 3538330 w 6152322"/>
                  <a:gd name="connsiteY84" fmla="*/ 934278 h 2971800"/>
                  <a:gd name="connsiteX85" fmla="*/ 3379304 w 6152322"/>
                  <a:gd name="connsiteY85" fmla="*/ 854765 h 2971800"/>
                  <a:gd name="connsiteX86" fmla="*/ 3200400 w 6152322"/>
                  <a:gd name="connsiteY86" fmla="*/ 655983 h 2971800"/>
                  <a:gd name="connsiteX87" fmla="*/ 3011556 w 6152322"/>
                  <a:gd name="connsiteY87" fmla="*/ 596348 h 2971800"/>
                  <a:gd name="connsiteX88" fmla="*/ 2943225 w 6152322"/>
                  <a:gd name="connsiteY88" fmla="*/ 576884 h 2971800"/>
                  <a:gd name="connsiteX89" fmla="*/ 2862469 w 6152322"/>
                  <a:gd name="connsiteY89" fmla="*/ 596348 h 2971800"/>
                  <a:gd name="connsiteX0" fmla="*/ 2862469 w 6152322"/>
                  <a:gd name="connsiteY0" fmla="*/ 596348 h 2971800"/>
                  <a:gd name="connsiteX1" fmla="*/ 2834102 w 6152322"/>
                  <a:gd name="connsiteY1" fmla="*/ 663023 h 2971800"/>
                  <a:gd name="connsiteX2" fmla="*/ 2782956 w 6152322"/>
                  <a:gd name="connsiteY2" fmla="*/ 735496 h 2971800"/>
                  <a:gd name="connsiteX3" fmla="*/ 2735953 w 6152322"/>
                  <a:gd name="connsiteY3" fmla="*/ 785191 h 2971800"/>
                  <a:gd name="connsiteX4" fmla="*/ 2627036 w 6152322"/>
                  <a:gd name="connsiteY4" fmla="*/ 781671 h 2971800"/>
                  <a:gd name="connsiteX5" fmla="*/ 2475672 w 6152322"/>
                  <a:gd name="connsiteY5" fmla="*/ 925892 h 2971800"/>
                  <a:gd name="connsiteX6" fmla="*/ 2385391 w 6152322"/>
                  <a:gd name="connsiteY6" fmla="*/ 894522 h 2971800"/>
                  <a:gd name="connsiteX7" fmla="*/ 2216426 w 6152322"/>
                  <a:gd name="connsiteY7" fmla="*/ 775252 h 2971800"/>
                  <a:gd name="connsiteX8" fmla="*/ 2037522 w 6152322"/>
                  <a:gd name="connsiteY8" fmla="*/ 725557 h 2971800"/>
                  <a:gd name="connsiteX9" fmla="*/ 1828800 w 6152322"/>
                  <a:gd name="connsiteY9" fmla="*/ 675861 h 2971800"/>
                  <a:gd name="connsiteX10" fmla="*/ 1620078 w 6152322"/>
                  <a:gd name="connsiteY10" fmla="*/ 556591 h 2971800"/>
                  <a:gd name="connsiteX11" fmla="*/ 1490869 w 6152322"/>
                  <a:gd name="connsiteY11" fmla="*/ 417444 h 2971800"/>
                  <a:gd name="connsiteX12" fmla="*/ 1381539 w 6152322"/>
                  <a:gd name="connsiteY12" fmla="*/ 327991 h 2971800"/>
                  <a:gd name="connsiteX13" fmla="*/ 1282148 w 6152322"/>
                  <a:gd name="connsiteY13" fmla="*/ 327991 h 2971800"/>
                  <a:gd name="connsiteX14" fmla="*/ 1133061 w 6152322"/>
                  <a:gd name="connsiteY14" fmla="*/ 397565 h 2971800"/>
                  <a:gd name="connsiteX15" fmla="*/ 1013791 w 6152322"/>
                  <a:gd name="connsiteY15" fmla="*/ 417444 h 2971800"/>
                  <a:gd name="connsiteX16" fmla="*/ 695739 w 6152322"/>
                  <a:gd name="connsiteY16" fmla="*/ 447261 h 2971800"/>
                  <a:gd name="connsiteX17" fmla="*/ 526774 w 6152322"/>
                  <a:gd name="connsiteY17" fmla="*/ 427383 h 2971800"/>
                  <a:gd name="connsiteX18" fmla="*/ 387626 w 6152322"/>
                  <a:gd name="connsiteY18" fmla="*/ 357809 h 2971800"/>
                  <a:gd name="connsiteX19" fmla="*/ 149087 w 6152322"/>
                  <a:gd name="connsiteY19" fmla="*/ 99391 h 2971800"/>
                  <a:gd name="connsiteX20" fmla="*/ 79513 w 6152322"/>
                  <a:gd name="connsiteY20" fmla="*/ 99391 h 2971800"/>
                  <a:gd name="connsiteX21" fmla="*/ 0 w 6152322"/>
                  <a:gd name="connsiteY21" fmla="*/ 188844 h 2971800"/>
                  <a:gd name="connsiteX22" fmla="*/ 49696 w 6152322"/>
                  <a:gd name="connsiteY22" fmla="*/ 357809 h 2971800"/>
                  <a:gd name="connsiteX23" fmla="*/ 178904 w 6152322"/>
                  <a:gd name="connsiteY23" fmla="*/ 566531 h 2971800"/>
                  <a:gd name="connsiteX24" fmla="*/ 208722 w 6152322"/>
                  <a:gd name="connsiteY24" fmla="*/ 725557 h 2971800"/>
                  <a:gd name="connsiteX25" fmla="*/ 238539 w 6152322"/>
                  <a:gd name="connsiteY25" fmla="*/ 864705 h 2971800"/>
                  <a:gd name="connsiteX26" fmla="*/ 397565 w 6152322"/>
                  <a:gd name="connsiteY26" fmla="*/ 954157 h 2971800"/>
                  <a:gd name="connsiteX27" fmla="*/ 606287 w 6152322"/>
                  <a:gd name="connsiteY27" fmla="*/ 1202635 h 2971800"/>
                  <a:gd name="connsiteX28" fmla="*/ 695739 w 6152322"/>
                  <a:gd name="connsiteY28" fmla="*/ 1480931 h 2971800"/>
                  <a:gd name="connsiteX29" fmla="*/ 715617 w 6152322"/>
                  <a:gd name="connsiteY29" fmla="*/ 1679713 h 2971800"/>
                  <a:gd name="connsiteX30" fmla="*/ 685800 w 6152322"/>
                  <a:gd name="connsiteY30" fmla="*/ 1808922 h 2971800"/>
                  <a:gd name="connsiteX31" fmla="*/ 705678 w 6152322"/>
                  <a:gd name="connsiteY31" fmla="*/ 1938131 h 2971800"/>
                  <a:gd name="connsiteX32" fmla="*/ 854765 w 6152322"/>
                  <a:gd name="connsiteY32" fmla="*/ 2067339 h 2971800"/>
                  <a:gd name="connsiteX33" fmla="*/ 1093304 w 6152322"/>
                  <a:gd name="connsiteY33" fmla="*/ 2156791 h 2971800"/>
                  <a:gd name="connsiteX34" fmla="*/ 1321904 w 6152322"/>
                  <a:gd name="connsiteY34" fmla="*/ 2295939 h 2971800"/>
                  <a:gd name="connsiteX35" fmla="*/ 1401417 w 6152322"/>
                  <a:gd name="connsiteY35" fmla="*/ 2375452 h 2971800"/>
                  <a:gd name="connsiteX36" fmla="*/ 1510748 w 6152322"/>
                  <a:gd name="connsiteY36" fmla="*/ 2554357 h 2971800"/>
                  <a:gd name="connsiteX37" fmla="*/ 1908313 w 6152322"/>
                  <a:gd name="connsiteY37" fmla="*/ 2653748 h 2971800"/>
                  <a:gd name="connsiteX38" fmla="*/ 2117035 w 6152322"/>
                  <a:gd name="connsiteY38" fmla="*/ 2604052 h 2971800"/>
                  <a:gd name="connsiteX39" fmla="*/ 2395330 w 6152322"/>
                  <a:gd name="connsiteY39" fmla="*/ 2435087 h 2971800"/>
                  <a:gd name="connsiteX40" fmla="*/ 2594113 w 6152322"/>
                  <a:gd name="connsiteY40" fmla="*/ 2385391 h 2971800"/>
                  <a:gd name="connsiteX41" fmla="*/ 2763078 w 6152322"/>
                  <a:gd name="connsiteY41" fmla="*/ 2395331 h 2971800"/>
                  <a:gd name="connsiteX42" fmla="*/ 3021496 w 6152322"/>
                  <a:gd name="connsiteY42" fmla="*/ 2534478 h 2971800"/>
                  <a:gd name="connsiteX43" fmla="*/ 3230217 w 6152322"/>
                  <a:gd name="connsiteY43" fmla="*/ 2663687 h 2971800"/>
                  <a:gd name="connsiteX44" fmla="*/ 3458817 w 6152322"/>
                  <a:gd name="connsiteY44" fmla="*/ 2663687 h 2971800"/>
                  <a:gd name="connsiteX45" fmla="*/ 3806687 w 6152322"/>
                  <a:gd name="connsiteY45" fmla="*/ 2375452 h 2971800"/>
                  <a:gd name="connsiteX46" fmla="*/ 4045226 w 6152322"/>
                  <a:gd name="connsiteY46" fmla="*/ 2315818 h 2971800"/>
                  <a:gd name="connsiteX47" fmla="*/ 4253948 w 6152322"/>
                  <a:gd name="connsiteY47" fmla="*/ 2345635 h 2971800"/>
                  <a:gd name="connsiteX48" fmla="*/ 4333461 w 6152322"/>
                  <a:gd name="connsiteY48" fmla="*/ 2425148 h 2971800"/>
                  <a:gd name="connsiteX49" fmla="*/ 4373217 w 6152322"/>
                  <a:gd name="connsiteY49" fmla="*/ 2604052 h 2971800"/>
                  <a:gd name="connsiteX50" fmla="*/ 4502426 w 6152322"/>
                  <a:gd name="connsiteY50" fmla="*/ 2723322 h 2971800"/>
                  <a:gd name="connsiteX51" fmla="*/ 4661452 w 6152322"/>
                  <a:gd name="connsiteY51" fmla="*/ 2852531 h 2971800"/>
                  <a:gd name="connsiteX52" fmla="*/ 4800600 w 6152322"/>
                  <a:gd name="connsiteY52" fmla="*/ 2951922 h 2971800"/>
                  <a:gd name="connsiteX53" fmla="*/ 4909930 w 6152322"/>
                  <a:gd name="connsiteY53" fmla="*/ 2971800 h 2971800"/>
                  <a:gd name="connsiteX54" fmla="*/ 5049078 w 6152322"/>
                  <a:gd name="connsiteY54" fmla="*/ 2892287 h 2971800"/>
                  <a:gd name="connsiteX55" fmla="*/ 5178287 w 6152322"/>
                  <a:gd name="connsiteY55" fmla="*/ 2792896 h 2971800"/>
                  <a:gd name="connsiteX56" fmla="*/ 5406887 w 6152322"/>
                  <a:gd name="connsiteY56" fmla="*/ 2723322 h 2971800"/>
                  <a:gd name="connsiteX57" fmla="*/ 5575852 w 6152322"/>
                  <a:gd name="connsiteY57" fmla="*/ 2623931 h 2971800"/>
                  <a:gd name="connsiteX58" fmla="*/ 5724939 w 6152322"/>
                  <a:gd name="connsiteY58" fmla="*/ 2415209 h 2971800"/>
                  <a:gd name="connsiteX59" fmla="*/ 5814391 w 6152322"/>
                  <a:gd name="connsiteY59" fmla="*/ 2176670 h 2971800"/>
                  <a:gd name="connsiteX60" fmla="*/ 5844209 w 6152322"/>
                  <a:gd name="connsiteY60" fmla="*/ 1938131 h 2971800"/>
                  <a:gd name="connsiteX61" fmla="*/ 6023113 w 6152322"/>
                  <a:gd name="connsiteY61" fmla="*/ 1600200 h 2971800"/>
                  <a:gd name="connsiteX62" fmla="*/ 6152322 w 6152322"/>
                  <a:gd name="connsiteY62" fmla="*/ 1331844 h 2971800"/>
                  <a:gd name="connsiteX63" fmla="*/ 6122504 w 6152322"/>
                  <a:gd name="connsiteY63" fmla="*/ 725557 h 2971800"/>
                  <a:gd name="connsiteX64" fmla="*/ 6042991 w 6152322"/>
                  <a:gd name="connsiteY64" fmla="*/ 546652 h 2971800"/>
                  <a:gd name="connsiteX65" fmla="*/ 5993296 w 6152322"/>
                  <a:gd name="connsiteY65" fmla="*/ 278296 h 2971800"/>
                  <a:gd name="connsiteX66" fmla="*/ 5953539 w 6152322"/>
                  <a:gd name="connsiteY66" fmla="*/ 159026 h 2971800"/>
                  <a:gd name="connsiteX67" fmla="*/ 5883965 w 6152322"/>
                  <a:gd name="connsiteY67" fmla="*/ 109331 h 2971800"/>
                  <a:gd name="connsiteX68" fmla="*/ 5824330 w 6152322"/>
                  <a:gd name="connsiteY68" fmla="*/ 248478 h 2971800"/>
                  <a:gd name="connsiteX69" fmla="*/ 5715000 w 6152322"/>
                  <a:gd name="connsiteY69" fmla="*/ 258418 h 2971800"/>
                  <a:gd name="connsiteX70" fmla="*/ 5615609 w 6152322"/>
                  <a:gd name="connsiteY70" fmla="*/ 278296 h 2971800"/>
                  <a:gd name="connsiteX71" fmla="*/ 5536096 w 6152322"/>
                  <a:gd name="connsiteY71" fmla="*/ 168965 h 2971800"/>
                  <a:gd name="connsiteX72" fmla="*/ 5416826 w 6152322"/>
                  <a:gd name="connsiteY72" fmla="*/ 99391 h 2971800"/>
                  <a:gd name="connsiteX73" fmla="*/ 5237922 w 6152322"/>
                  <a:gd name="connsiteY73" fmla="*/ 29818 h 2971800"/>
                  <a:gd name="connsiteX74" fmla="*/ 5158409 w 6152322"/>
                  <a:gd name="connsiteY74" fmla="*/ 0 h 2971800"/>
                  <a:gd name="connsiteX75" fmla="*/ 5049078 w 6152322"/>
                  <a:gd name="connsiteY75" fmla="*/ 39757 h 2971800"/>
                  <a:gd name="connsiteX76" fmla="*/ 4979504 w 6152322"/>
                  <a:gd name="connsiteY76" fmla="*/ 248478 h 2971800"/>
                  <a:gd name="connsiteX77" fmla="*/ 4890052 w 6152322"/>
                  <a:gd name="connsiteY77" fmla="*/ 377687 h 2971800"/>
                  <a:gd name="connsiteX78" fmla="*/ 4601817 w 6152322"/>
                  <a:gd name="connsiteY78" fmla="*/ 506896 h 2971800"/>
                  <a:gd name="connsiteX79" fmla="*/ 4253948 w 6152322"/>
                  <a:gd name="connsiteY79" fmla="*/ 636105 h 2971800"/>
                  <a:gd name="connsiteX80" fmla="*/ 4035287 w 6152322"/>
                  <a:gd name="connsiteY80" fmla="*/ 715618 h 2971800"/>
                  <a:gd name="connsiteX81" fmla="*/ 3876261 w 6152322"/>
                  <a:gd name="connsiteY81" fmla="*/ 715618 h 2971800"/>
                  <a:gd name="connsiteX82" fmla="*/ 3717235 w 6152322"/>
                  <a:gd name="connsiteY82" fmla="*/ 745435 h 2971800"/>
                  <a:gd name="connsiteX83" fmla="*/ 3617843 w 6152322"/>
                  <a:gd name="connsiteY83" fmla="*/ 934278 h 2971800"/>
                  <a:gd name="connsiteX84" fmla="*/ 3538330 w 6152322"/>
                  <a:gd name="connsiteY84" fmla="*/ 934278 h 2971800"/>
                  <a:gd name="connsiteX85" fmla="*/ 3379304 w 6152322"/>
                  <a:gd name="connsiteY85" fmla="*/ 854765 h 2971800"/>
                  <a:gd name="connsiteX86" fmla="*/ 3188494 w 6152322"/>
                  <a:gd name="connsiteY86" fmla="*/ 689320 h 2971800"/>
                  <a:gd name="connsiteX87" fmla="*/ 3011556 w 6152322"/>
                  <a:gd name="connsiteY87" fmla="*/ 596348 h 2971800"/>
                  <a:gd name="connsiteX88" fmla="*/ 2943225 w 6152322"/>
                  <a:gd name="connsiteY88" fmla="*/ 576884 h 2971800"/>
                  <a:gd name="connsiteX89" fmla="*/ 2862469 w 6152322"/>
                  <a:gd name="connsiteY89" fmla="*/ 596348 h 2971800"/>
                  <a:gd name="connsiteX0" fmla="*/ 2862469 w 6152322"/>
                  <a:gd name="connsiteY0" fmla="*/ 596348 h 2971800"/>
                  <a:gd name="connsiteX1" fmla="*/ 2834102 w 6152322"/>
                  <a:gd name="connsiteY1" fmla="*/ 663023 h 2971800"/>
                  <a:gd name="connsiteX2" fmla="*/ 2782956 w 6152322"/>
                  <a:gd name="connsiteY2" fmla="*/ 735496 h 2971800"/>
                  <a:gd name="connsiteX3" fmla="*/ 2735953 w 6152322"/>
                  <a:gd name="connsiteY3" fmla="*/ 785191 h 2971800"/>
                  <a:gd name="connsiteX4" fmla="*/ 2627036 w 6152322"/>
                  <a:gd name="connsiteY4" fmla="*/ 781671 h 2971800"/>
                  <a:gd name="connsiteX5" fmla="*/ 2475672 w 6152322"/>
                  <a:gd name="connsiteY5" fmla="*/ 925892 h 2971800"/>
                  <a:gd name="connsiteX6" fmla="*/ 2385391 w 6152322"/>
                  <a:gd name="connsiteY6" fmla="*/ 894522 h 2971800"/>
                  <a:gd name="connsiteX7" fmla="*/ 2216426 w 6152322"/>
                  <a:gd name="connsiteY7" fmla="*/ 775252 h 2971800"/>
                  <a:gd name="connsiteX8" fmla="*/ 2037522 w 6152322"/>
                  <a:gd name="connsiteY8" fmla="*/ 725557 h 2971800"/>
                  <a:gd name="connsiteX9" fmla="*/ 1828800 w 6152322"/>
                  <a:gd name="connsiteY9" fmla="*/ 675861 h 2971800"/>
                  <a:gd name="connsiteX10" fmla="*/ 1620078 w 6152322"/>
                  <a:gd name="connsiteY10" fmla="*/ 556591 h 2971800"/>
                  <a:gd name="connsiteX11" fmla="*/ 1490869 w 6152322"/>
                  <a:gd name="connsiteY11" fmla="*/ 417444 h 2971800"/>
                  <a:gd name="connsiteX12" fmla="*/ 1381539 w 6152322"/>
                  <a:gd name="connsiteY12" fmla="*/ 327991 h 2971800"/>
                  <a:gd name="connsiteX13" fmla="*/ 1282148 w 6152322"/>
                  <a:gd name="connsiteY13" fmla="*/ 327991 h 2971800"/>
                  <a:gd name="connsiteX14" fmla="*/ 1133061 w 6152322"/>
                  <a:gd name="connsiteY14" fmla="*/ 397565 h 2971800"/>
                  <a:gd name="connsiteX15" fmla="*/ 1013791 w 6152322"/>
                  <a:gd name="connsiteY15" fmla="*/ 417444 h 2971800"/>
                  <a:gd name="connsiteX16" fmla="*/ 695739 w 6152322"/>
                  <a:gd name="connsiteY16" fmla="*/ 447261 h 2971800"/>
                  <a:gd name="connsiteX17" fmla="*/ 526774 w 6152322"/>
                  <a:gd name="connsiteY17" fmla="*/ 427383 h 2971800"/>
                  <a:gd name="connsiteX18" fmla="*/ 387626 w 6152322"/>
                  <a:gd name="connsiteY18" fmla="*/ 357809 h 2971800"/>
                  <a:gd name="connsiteX19" fmla="*/ 149087 w 6152322"/>
                  <a:gd name="connsiteY19" fmla="*/ 99391 h 2971800"/>
                  <a:gd name="connsiteX20" fmla="*/ 79513 w 6152322"/>
                  <a:gd name="connsiteY20" fmla="*/ 99391 h 2971800"/>
                  <a:gd name="connsiteX21" fmla="*/ 0 w 6152322"/>
                  <a:gd name="connsiteY21" fmla="*/ 188844 h 2971800"/>
                  <a:gd name="connsiteX22" fmla="*/ 49696 w 6152322"/>
                  <a:gd name="connsiteY22" fmla="*/ 357809 h 2971800"/>
                  <a:gd name="connsiteX23" fmla="*/ 178904 w 6152322"/>
                  <a:gd name="connsiteY23" fmla="*/ 566531 h 2971800"/>
                  <a:gd name="connsiteX24" fmla="*/ 208722 w 6152322"/>
                  <a:gd name="connsiteY24" fmla="*/ 725557 h 2971800"/>
                  <a:gd name="connsiteX25" fmla="*/ 238539 w 6152322"/>
                  <a:gd name="connsiteY25" fmla="*/ 864705 h 2971800"/>
                  <a:gd name="connsiteX26" fmla="*/ 397565 w 6152322"/>
                  <a:gd name="connsiteY26" fmla="*/ 954157 h 2971800"/>
                  <a:gd name="connsiteX27" fmla="*/ 606287 w 6152322"/>
                  <a:gd name="connsiteY27" fmla="*/ 1202635 h 2971800"/>
                  <a:gd name="connsiteX28" fmla="*/ 695739 w 6152322"/>
                  <a:gd name="connsiteY28" fmla="*/ 1480931 h 2971800"/>
                  <a:gd name="connsiteX29" fmla="*/ 715617 w 6152322"/>
                  <a:gd name="connsiteY29" fmla="*/ 1679713 h 2971800"/>
                  <a:gd name="connsiteX30" fmla="*/ 685800 w 6152322"/>
                  <a:gd name="connsiteY30" fmla="*/ 1808922 h 2971800"/>
                  <a:gd name="connsiteX31" fmla="*/ 705678 w 6152322"/>
                  <a:gd name="connsiteY31" fmla="*/ 1938131 h 2971800"/>
                  <a:gd name="connsiteX32" fmla="*/ 854765 w 6152322"/>
                  <a:gd name="connsiteY32" fmla="*/ 2067339 h 2971800"/>
                  <a:gd name="connsiteX33" fmla="*/ 1093304 w 6152322"/>
                  <a:gd name="connsiteY33" fmla="*/ 2156791 h 2971800"/>
                  <a:gd name="connsiteX34" fmla="*/ 1321904 w 6152322"/>
                  <a:gd name="connsiteY34" fmla="*/ 2295939 h 2971800"/>
                  <a:gd name="connsiteX35" fmla="*/ 1401417 w 6152322"/>
                  <a:gd name="connsiteY35" fmla="*/ 2375452 h 2971800"/>
                  <a:gd name="connsiteX36" fmla="*/ 1510748 w 6152322"/>
                  <a:gd name="connsiteY36" fmla="*/ 2554357 h 2971800"/>
                  <a:gd name="connsiteX37" fmla="*/ 1908313 w 6152322"/>
                  <a:gd name="connsiteY37" fmla="*/ 2653748 h 2971800"/>
                  <a:gd name="connsiteX38" fmla="*/ 2117035 w 6152322"/>
                  <a:gd name="connsiteY38" fmla="*/ 2604052 h 2971800"/>
                  <a:gd name="connsiteX39" fmla="*/ 2395330 w 6152322"/>
                  <a:gd name="connsiteY39" fmla="*/ 2435087 h 2971800"/>
                  <a:gd name="connsiteX40" fmla="*/ 2594113 w 6152322"/>
                  <a:gd name="connsiteY40" fmla="*/ 2385391 h 2971800"/>
                  <a:gd name="connsiteX41" fmla="*/ 2763078 w 6152322"/>
                  <a:gd name="connsiteY41" fmla="*/ 2395331 h 2971800"/>
                  <a:gd name="connsiteX42" fmla="*/ 3021496 w 6152322"/>
                  <a:gd name="connsiteY42" fmla="*/ 2534478 h 2971800"/>
                  <a:gd name="connsiteX43" fmla="*/ 3230217 w 6152322"/>
                  <a:gd name="connsiteY43" fmla="*/ 2663687 h 2971800"/>
                  <a:gd name="connsiteX44" fmla="*/ 3458817 w 6152322"/>
                  <a:gd name="connsiteY44" fmla="*/ 2663687 h 2971800"/>
                  <a:gd name="connsiteX45" fmla="*/ 3806687 w 6152322"/>
                  <a:gd name="connsiteY45" fmla="*/ 2375452 h 2971800"/>
                  <a:gd name="connsiteX46" fmla="*/ 4045226 w 6152322"/>
                  <a:gd name="connsiteY46" fmla="*/ 2315818 h 2971800"/>
                  <a:gd name="connsiteX47" fmla="*/ 4253948 w 6152322"/>
                  <a:gd name="connsiteY47" fmla="*/ 2345635 h 2971800"/>
                  <a:gd name="connsiteX48" fmla="*/ 4333461 w 6152322"/>
                  <a:gd name="connsiteY48" fmla="*/ 2425148 h 2971800"/>
                  <a:gd name="connsiteX49" fmla="*/ 4373217 w 6152322"/>
                  <a:gd name="connsiteY49" fmla="*/ 2604052 h 2971800"/>
                  <a:gd name="connsiteX50" fmla="*/ 4502426 w 6152322"/>
                  <a:gd name="connsiteY50" fmla="*/ 2723322 h 2971800"/>
                  <a:gd name="connsiteX51" fmla="*/ 4661452 w 6152322"/>
                  <a:gd name="connsiteY51" fmla="*/ 2852531 h 2971800"/>
                  <a:gd name="connsiteX52" fmla="*/ 4800600 w 6152322"/>
                  <a:gd name="connsiteY52" fmla="*/ 2951922 h 2971800"/>
                  <a:gd name="connsiteX53" fmla="*/ 4909930 w 6152322"/>
                  <a:gd name="connsiteY53" fmla="*/ 2971800 h 2971800"/>
                  <a:gd name="connsiteX54" fmla="*/ 5049078 w 6152322"/>
                  <a:gd name="connsiteY54" fmla="*/ 2892287 h 2971800"/>
                  <a:gd name="connsiteX55" fmla="*/ 5178287 w 6152322"/>
                  <a:gd name="connsiteY55" fmla="*/ 2792896 h 2971800"/>
                  <a:gd name="connsiteX56" fmla="*/ 5406887 w 6152322"/>
                  <a:gd name="connsiteY56" fmla="*/ 2723322 h 2971800"/>
                  <a:gd name="connsiteX57" fmla="*/ 5575852 w 6152322"/>
                  <a:gd name="connsiteY57" fmla="*/ 2623931 h 2971800"/>
                  <a:gd name="connsiteX58" fmla="*/ 5724939 w 6152322"/>
                  <a:gd name="connsiteY58" fmla="*/ 2415209 h 2971800"/>
                  <a:gd name="connsiteX59" fmla="*/ 5814391 w 6152322"/>
                  <a:gd name="connsiteY59" fmla="*/ 2176670 h 2971800"/>
                  <a:gd name="connsiteX60" fmla="*/ 5844209 w 6152322"/>
                  <a:gd name="connsiteY60" fmla="*/ 1938131 h 2971800"/>
                  <a:gd name="connsiteX61" fmla="*/ 6023113 w 6152322"/>
                  <a:gd name="connsiteY61" fmla="*/ 1600200 h 2971800"/>
                  <a:gd name="connsiteX62" fmla="*/ 6152322 w 6152322"/>
                  <a:gd name="connsiteY62" fmla="*/ 1331844 h 2971800"/>
                  <a:gd name="connsiteX63" fmla="*/ 6122504 w 6152322"/>
                  <a:gd name="connsiteY63" fmla="*/ 725557 h 2971800"/>
                  <a:gd name="connsiteX64" fmla="*/ 6042991 w 6152322"/>
                  <a:gd name="connsiteY64" fmla="*/ 546652 h 2971800"/>
                  <a:gd name="connsiteX65" fmla="*/ 5993296 w 6152322"/>
                  <a:gd name="connsiteY65" fmla="*/ 278296 h 2971800"/>
                  <a:gd name="connsiteX66" fmla="*/ 5953539 w 6152322"/>
                  <a:gd name="connsiteY66" fmla="*/ 159026 h 2971800"/>
                  <a:gd name="connsiteX67" fmla="*/ 5883965 w 6152322"/>
                  <a:gd name="connsiteY67" fmla="*/ 109331 h 2971800"/>
                  <a:gd name="connsiteX68" fmla="*/ 5824330 w 6152322"/>
                  <a:gd name="connsiteY68" fmla="*/ 248478 h 2971800"/>
                  <a:gd name="connsiteX69" fmla="*/ 5715000 w 6152322"/>
                  <a:gd name="connsiteY69" fmla="*/ 258418 h 2971800"/>
                  <a:gd name="connsiteX70" fmla="*/ 5615609 w 6152322"/>
                  <a:gd name="connsiteY70" fmla="*/ 278296 h 2971800"/>
                  <a:gd name="connsiteX71" fmla="*/ 5536096 w 6152322"/>
                  <a:gd name="connsiteY71" fmla="*/ 168965 h 2971800"/>
                  <a:gd name="connsiteX72" fmla="*/ 5416826 w 6152322"/>
                  <a:gd name="connsiteY72" fmla="*/ 99391 h 2971800"/>
                  <a:gd name="connsiteX73" fmla="*/ 5237922 w 6152322"/>
                  <a:gd name="connsiteY73" fmla="*/ 29818 h 2971800"/>
                  <a:gd name="connsiteX74" fmla="*/ 5158409 w 6152322"/>
                  <a:gd name="connsiteY74" fmla="*/ 0 h 2971800"/>
                  <a:gd name="connsiteX75" fmla="*/ 5049078 w 6152322"/>
                  <a:gd name="connsiteY75" fmla="*/ 39757 h 2971800"/>
                  <a:gd name="connsiteX76" fmla="*/ 4979504 w 6152322"/>
                  <a:gd name="connsiteY76" fmla="*/ 248478 h 2971800"/>
                  <a:gd name="connsiteX77" fmla="*/ 4890052 w 6152322"/>
                  <a:gd name="connsiteY77" fmla="*/ 377687 h 2971800"/>
                  <a:gd name="connsiteX78" fmla="*/ 4601817 w 6152322"/>
                  <a:gd name="connsiteY78" fmla="*/ 506896 h 2971800"/>
                  <a:gd name="connsiteX79" fmla="*/ 4253948 w 6152322"/>
                  <a:gd name="connsiteY79" fmla="*/ 636105 h 2971800"/>
                  <a:gd name="connsiteX80" fmla="*/ 4035287 w 6152322"/>
                  <a:gd name="connsiteY80" fmla="*/ 715618 h 2971800"/>
                  <a:gd name="connsiteX81" fmla="*/ 3876261 w 6152322"/>
                  <a:gd name="connsiteY81" fmla="*/ 715618 h 2971800"/>
                  <a:gd name="connsiteX82" fmla="*/ 3717235 w 6152322"/>
                  <a:gd name="connsiteY82" fmla="*/ 745435 h 2971800"/>
                  <a:gd name="connsiteX83" fmla="*/ 3617843 w 6152322"/>
                  <a:gd name="connsiteY83" fmla="*/ 934278 h 2971800"/>
                  <a:gd name="connsiteX84" fmla="*/ 3538330 w 6152322"/>
                  <a:gd name="connsiteY84" fmla="*/ 934278 h 2971800"/>
                  <a:gd name="connsiteX85" fmla="*/ 3379304 w 6152322"/>
                  <a:gd name="connsiteY85" fmla="*/ 854765 h 2971800"/>
                  <a:gd name="connsiteX86" fmla="*/ 3286539 w 6152322"/>
                  <a:gd name="connsiteY86" fmla="*/ 758273 h 2971800"/>
                  <a:gd name="connsiteX87" fmla="*/ 3188494 w 6152322"/>
                  <a:gd name="connsiteY87" fmla="*/ 689320 h 2971800"/>
                  <a:gd name="connsiteX88" fmla="*/ 3011556 w 6152322"/>
                  <a:gd name="connsiteY88" fmla="*/ 596348 h 2971800"/>
                  <a:gd name="connsiteX89" fmla="*/ 2943225 w 6152322"/>
                  <a:gd name="connsiteY89" fmla="*/ 576884 h 2971800"/>
                  <a:gd name="connsiteX90" fmla="*/ 2862469 w 6152322"/>
                  <a:gd name="connsiteY90" fmla="*/ 596348 h 2971800"/>
                  <a:gd name="connsiteX0" fmla="*/ 2862469 w 6152322"/>
                  <a:gd name="connsiteY0" fmla="*/ 596348 h 2971800"/>
                  <a:gd name="connsiteX1" fmla="*/ 2834102 w 6152322"/>
                  <a:gd name="connsiteY1" fmla="*/ 663023 h 2971800"/>
                  <a:gd name="connsiteX2" fmla="*/ 2782956 w 6152322"/>
                  <a:gd name="connsiteY2" fmla="*/ 735496 h 2971800"/>
                  <a:gd name="connsiteX3" fmla="*/ 2735953 w 6152322"/>
                  <a:gd name="connsiteY3" fmla="*/ 785191 h 2971800"/>
                  <a:gd name="connsiteX4" fmla="*/ 2627036 w 6152322"/>
                  <a:gd name="connsiteY4" fmla="*/ 781671 h 2971800"/>
                  <a:gd name="connsiteX5" fmla="*/ 2475672 w 6152322"/>
                  <a:gd name="connsiteY5" fmla="*/ 925892 h 2971800"/>
                  <a:gd name="connsiteX6" fmla="*/ 2385391 w 6152322"/>
                  <a:gd name="connsiteY6" fmla="*/ 894522 h 2971800"/>
                  <a:gd name="connsiteX7" fmla="*/ 2216426 w 6152322"/>
                  <a:gd name="connsiteY7" fmla="*/ 775252 h 2971800"/>
                  <a:gd name="connsiteX8" fmla="*/ 2037522 w 6152322"/>
                  <a:gd name="connsiteY8" fmla="*/ 725557 h 2971800"/>
                  <a:gd name="connsiteX9" fmla="*/ 1828800 w 6152322"/>
                  <a:gd name="connsiteY9" fmla="*/ 675861 h 2971800"/>
                  <a:gd name="connsiteX10" fmla="*/ 1620078 w 6152322"/>
                  <a:gd name="connsiteY10" fmla="*/ 556591 h 2971800"/>
                  <a:gd name="connsiteX11" fmla="*/ 1490869 w 6152322"/>
                  <a:gd name="connsiteY11" fmla="*/ 417444 h 2971800"/>
                  <a:gd name="connsiteX12" fmla="*/ 1381539 w 6152322"/>
                  <a:gd name="connsiteY12" fmla="*/ 327991 h 2971800"/>
                  <a:gd name="connsiteX13" fmla="*/ 1282148 w 6152322"/>
                  <a:gd name="connsiteY13" fmla="*/ 327991 h 2971800"/>
                  <a:gd name="connsiteX14" fmla="*/ 1133061 w 6152322"/>
                  <a:gd name="connsiteY14" fmla="*/ 397565 h 2971800"/>
                  <a:gd name="connsiteX15" fmla="*/ 1013791 w 6152322"/>
                  <a:gd name="connsiteY15" fmla="*/ 417444 h 2971800"/>
                  <a:gd name="connsiteX16" fmla="*/ 695739 w 6152322"/>
                  <a:gd name="connsiteY16" fmla="*/ 447261 h 2971800"/>
                  <a:gd name="connsiteX17" fmla="*/ 526774 w 6152322"/>
                  <a:gd name="connsiteY17" fmla="*/ 427383 h 2971800"/>
                  <a:gd name="connsiteX18" fmla="*/ 387626 w 6152322"/>
                  <a:gd name="connsiteY18" fmla="*/ 357809 h 2971800"/>
                  <a:gd name="connsiteX19" fmla="*/ 149087 w 6152322"/>
                  <a:gd name="connsiteY19" fmla="*/ 99391 h 2971800"/>
                  <a:gd name="connsiteX20" fmla="*/ 79513 w 6152322"/>
                  <a:gd name="connsiteY20" fmla="*/ 99391 h 2971800"/>
                  <a:gd name="connsiteX21" fmla="*/ 0 w 6152322"/>
                  <a:gd name="connsiteY21" fmla="*/ 188844 h 2971800"/>
                  <a:gd name="connsiteX22" fmla="*/ 49696 w 6152322"/>
                  <a:gd name="connsiteY22" fmla="*/ 357809 h 2971800"/>
                  <a:gd name="connsiteX23" fmla="*/ 178904 w 6152322"/>
                  <a:gd name="connsiteY23" fmla="*/ 566531 h 2971800"/>
                  <a:gd name="connsiteX24" fmla="*/ 208722 w 6152322"/>
                  <a:gd name="connsiteY24" fmla="*/ 725557 h 2971800"/>
                  <a:gd name="connsiteX25" fmla="*/ 238539 w 6152322"/>
                  <a:gd name="connsiteY25" fmla="*/ 864705 h 2971800"/>
                  <a:gd name="connsiteX26" fmla="*/ 397565 w 6152322"/>
                  <a:gd name="connsiteY26" fmla="*/ 954157 h 2971800"/>
                  <a:gd name="connsiteX27" fmla="*/ 606287 w 6152322"/>
                  <a:gd name="connsiteY27" fmla="*/ 1202635 h 2971800"/>
                  <a:gd name="connsiteX28" fmla="*/ 695739 w 6152322"/>
                  <a:gd name="connsiteY28" fmla="*/ 1480931 h 2971800"/>
                  <a:gd name="connsiteX29" fmla="*/ 715617 w 6152322"/>
                  <a:gd name="connsiteY29" fmla="*/ 1679713 h 2971800"/>
                  <a:gd name="connsiteX30" fmla="*/ 685800 w 6152322"/>
                  <a:gd name="connsiteY30" fmla="*/ 1808922 h 2971800"/>
                  <a:gd name="connsiteX31" fmla="*/ 705678 w 6152322"/>
                  <a:gd name="connsiteY31" fmla="*/ 1938131 h 2971800"/>
                  <a:gd name="connsiteX32" fmla="*/ 854765 w 6152322"/>
                  <a:gd name="connsiteY32" fmla="*/ 2067339 h 2971800"/>
                  <a:gd name="connsiteX33" fmla="*/ 1093304 w 6152322"/>
                  <a:gd name="connsiteY33" fmla="*/ 2156791 h 2971800"/>
                  <a:gd name="connsiteX34" fmla="*/ 1321904 w 6152322"/>
                  <a:gd name="connsiteY34" fmla="*/ 2295939 h 2971800"/>
                  <a:gd name="connsiteX35" fmla="*/ 1401417 w 6152322"/>
                  <a:gd name="connsiteY35" fmla="*/ 2375452 h 2971800"/>
                  <a:gd name="connsiteX36" fmla="*/ 1510748 w 6152322"/>
                  <a:gd name="connsiteY36" fmla="*/ 2554357 h 2971800"/>
                  <a:gd name="connsiteX37" fmla="*/ 1908313 w 6152322"/>
                  <a:gd name="connsiteY37" fmla="*/ 2653748 h 2971800"/>
                  <a:gd name="connsiteX38" fmla="*/ 2117035 w 6152322"/>
                  <a:gd name="connsiteY38" fmla="*/ 2604052 h 2971800"/>
                  <a:gd name="connsiteX39" fmla="*/ 2395330 w 6152322"/>
                  <a:gd name="connsiteY39" fmla="*/ 2435087 h 2971800"/>
                  <a:gd name="connsiteX40" fmla="*/ 2594113 w 6152322"/>
                  <a:gd name="connsiteY40" fmla="*/ 2385391 h 2971800"/>
                  <a:gd name="connsiteX41" fmla="*/ 2763078 w 6152322"/>
                  <a:gd name="connsiteY41" fmla="*/ 2395331 h 2971800"/>
                  <a:gd name="connsiteX42" fmla="*/ 3021496 w 6152322"/>
                  <a:gd name="connsiteY42" fmla="*/ 2534478 h 2971800"/>
                  <a:gd name="connsiteX43" fmla="*/ 3230217 w 6152322"/>
                  <a:gd name="connsiteY43" fmla="*/ 2663687 h 2971800"/>
                  <a:gd name="connsiteX44" fmla="*/ 3458817 w 6152322"/>
                  <a:gd name="connsiteY44" fmla="*/ 2663687 h 2971800"/>
                  <a:gd name="connsiteX45" fmla="*/ 3806687 w 6152322"/>
                  <a:gd name="connsiteY45" fmla="*/ 2375452 h 2971800"/>
                  <a:gd name="connsiteX46" fmla="*/ 4045226 w 6152322"/>
                  <a:gd name="connsiteY46" fmla="*/ 2315818 h 2971800"/>
                  <a:gd name="connsiteX47" fmla="*/ 4253948 w 6152322"/>
                  <a:gd name="connsiteY47" fmla="*/ 2345635 h 2971800"/>
                  <a:gd name="connsiteX48" fmla="*/ 4333461 w 6152322"/>
                  <a:gd name="connsiteY48" fmla="*/ 2425148 h 2971800"/>
                  <a:gd name="connsiteX49" fmla="*/ 4373217 w 6152322"/>
                  <a:gd name="connsiteY49" fmla="*/ 2604052 h 2971800"/>
                  <a:gd name="connsiteX50" fmla="*/ 4502426 w 6152322"/>
                  <a:gd name="connsiteY50" fmla="*/ 2723322 h 2971800"/>
                  <a:gd name="connsiteX51" fmla="*/ 4661452 w 6152322"/>
                  <a:gd name="connsiteY51" fmla="*/ 2852531 h 2971800"/>
                  <a:gd name="connsiteX52" fmla="*/ 4800600 w 6152322"/>
                  <a:gd name="connsiteY52" fmla="*/ 2951922 h 2971800"/>
                  <a:gd name="connsiteX53" fmla="*/ 4909930 w 6152322"/>
                  <a:gd name="connsiteY53" fmla="*/ 2971800 h 2971800"/>
                  <a:gd name="connsiteX54" fmla="*/ 5049078 w 6152322"/>
                  <a:gd name="connsiteY54" fmla="*/ 2892287 h 2971800"/>
                  <a:gd name="connsiteX55" fmla="*/ 5178287 w 6152322"/>
                  <a:gd name="connsiteY55" fmla="*/ 2792896 h 2971800"/>
                  <a:gd name="connsiteX56" fmla="*/ 5406887 w 6152322"/>
                  <a:gd name="connsiteY56" fmla="*/ 2723322 h 2971800"/>
                  <a:gd name="connsiteX57" fmla="*/ 5575852 w 6152322"/>
                  <a:gd name="connsiteY57" fmla="*/ 2623931 h 2971800"/>
                  <a:gd name="connsiteX58" fmla="*/ 5724939 w 6152322"/>
                  <a:gd name="connsiteY58" fmla="*/ 2415209 h 2971800"/>
                  <a:gd name="connsiteX59" fmla="*/ 5814391 w 6152322"/>
                  <a:gd name="connsiteY59" fmla="*/ 2176670 h 2971800"/>
                  <a:gd name="connsiteX60" fmla="*/ 5844209 w 6152322"/>
                  <a:gd name="connsiteY60" fmla="*/ 1938131 h 2971800"/>
                  <a:gd name="connsiteX61" fmla="*/ 6023113 w 6152322"/>
                  <a:gd name="connsiteY61" fmla="*/ 1600200 h 2971800"/>
                  <a:gd name="connsiteX62" fmla="*/ 6152322 w 6152322"/>
                  <a:gd name="connsiteY62" fmla="*/ 1331844 h 2971800"/>
                  <a:gd name="connsiteX63" fmla="*/ 6122504 w 6152322"/>
                  <a:gd name="connsiteY63" fmla="*/ 725557 h 2971800"/>
                  <a:gd name="connsiteX64" fmla="*/ 6042991 w 6152322"/>
                  <a:gd name="connsiteY64" fmla="*/ 546652 h 2971800"/>
                  <a:gd name="connsiteX65" fmla="*/ 5993296 w 6152322"/>
                  <a:gd name="connsiteY65" fmla="*/ 278296 h 2971800"/>
                  <a:gd name="connsiteX66" fmla="*/ 5953539 w 6152322"/>
                  <a:gd name="connsiteY66" fmla="*/ 159026 h 2971800"/>
                  <a:gd name="connsiteX67" fmla="*/ 5883965 w 6152322"/>
                  <a:gd name="connsiteY67" fmla="*/ 109331 h 2971800"/>
                  <a:gd name="connsiteX68" fmla="*/ 5824330 w 6152322"/>
                  <a:gd name="connsiteY68" fmla="*/ 248478 h 2971800"/>
                  <a:gd name="connsiteX69" fmla="*/ 5715000 w 6152322"/>
                  <a:gd name="connsiteY69" fmla="*/ 258418 h 2971800"/>
                  <a:gd name="connsiteX70" fmla="*/ 5615609 w 6152322"/>
                  <a:gd name="connsiteY70" fmla="*/ 278296 h 2971800"/>
                  <a:gd name="connsiteX71" fmla="*/ 5536096 w 6152322"/>
                  <a:gd name="connsiteY71" fmla="*/ 168965 h 2971800"/>
                  <a:gd name="connsiteX72" fmla="*/ 5416826 w 6152322"/>
                  <a:gd name="connsiteY72" fmla="*/ 99391 h 2971800"/>
                  <a:gd name="connsiteX73" fmla="*/ 5237922 w 6152322"/>
                  <a:gd name="connsiteY73" fmla="*/ 29818 h 2971800"/>
                  <a:gd name="connsiteX74" fmla="*/ 5158409 w 6152322"/>
                  <a:gd name="connsiteY74" fmla="*/ 0 h 2971800"/>
                  <a:gd name="connsiteX75" fmla="*/ 5049078 w 6152322"/>
                  <a:gd name="connsiteY75" fmla="*/ 39757 h 2971800"/>
                  <a:gd name="connsiteX76" fmla="*/ 4979504 w 6152322"/>
                  <a:gd name="connsiteY76" fmla="*/ 248478 h 2971800"/>
                  <a:gd name="connsiteX77" fmla="*/ 4890052 w 6152322"/>
                  <a:gd name="connsiteY77" fmla="*/ 377687 h 2971800"/>
                  <a:gd name="connsiteX78" fmla="*/ 4601817 w 6152322"/>
                  <a:gd name="connsiteY78" fmla="*/ 506896 h 2971800"/>
                  <a:gd name="connsiteX79" fmla="*/ 4253948 w 6152322"/>
                  <a:gd name="connsiteY79" fmla="*/ 636105 h 2971800"/>
                  <a:gd name="connsiteX80" fmla="*/ 4035287 w 6152322"/>
                  <a:gd name="connsiteY80" fmla="*/ 715618 h 2971800"/>
                  <a:gd name="connsiteX81" fmla="*/ 3876261 w 6152322"/>
                  <a:gd name="connsiteY81" fmla="*/ 715618 h 2971800"/>
                  <a:gd name="connsiteX82" fmla="*/ 3717235 w 6152322"/>
                  <a:gd name="connsiteY82" fmla="*/ 745435 h 2971800"/>
                  <a:gd name="connsiteX83" fmla="*/ 3617843 w 6152322"/>
                  <a:gd name="connsiteY83" fmla="*/ 934278 h 2971800"/>
                  <a:gd name="connsiteX84" fmla="*/ 3519280 w 6152322"/>
                  <a:gd name="connsiteY84" fmla="*/ 972378 h 2971800"/>
                  <a:gd name="connsiteX85" fmla="*/ 3379304 w 6152322"/>
                  <a:gd name="connsiteY85" fmla="*/ 854765 h 2971800"/>
                  <a:gd name="connsiteX86" fmla="*/ 3286539 w 6152322"/>
                  <a:gd name="connsiteY86" fmla="*/ 758273 h 2971800"/>
                  <a:gd name="connsiteX87" fmla="*/ 3188494 w 6152322"/>
                  <a:gd name="connsiteY87" fmla="*/ 689320 h 2971800"/>
                  <a:gd name="connsiteX88" fmla="*/ 3011556 w 6152322"/>
                  <a:gd name="connsiteY88" fmla="*/ 596348 h 2971800"/>
                  <a:gd name="connsiteX89" fmla="*/ 2943225 w 6152322"/>
                  <a:gd name="connsiteY89" fmla="*/ 576884 h 2971800"/>
                  <a:gd name="connsiteX90" fmla="*/ 2862469 w 6152322"/>
                  <a:gd name="connsiteY90" fmla="*/ 596348 h 2971800"/>
                  <a:gd name="connsiteX0" fmla="*/ 2862469 w 6152322"/>
                  <a:gd name="connsiteY0" fmla="*/ 596348 h 2971800"/>
                  <a:gd name="connsiteX1" fmla="*/ 2834102 w 6152322"/>
                  <a:gd name="connsiteY1" fmla="*/ 663023 h 2971800"/>
                  <a:gd name="connsiteX2" fmla="*/ 2782956 w 6152322"/>
                  <a:gd name="connsiteY2" fmla="*/ 735496 h 2971800"/>
                  <a:gd name="connsiteX3" fmla="*/ 2735953 w 6152322"/>
                  <a:gd name="connsiteY3" fmla="*/ 785191 h 2971800"/>
                  <a:gd name="connsiteX4" fmla="*/ 2627036 w 6152322"/>
                  <a:gd name="connsiteY4" fmla="*/ 781671 h 2971800"/>
                  <a:gd name="connsiteX5" fmla="*/ 2475672 w 6152322"/>
                  <a:gd name="connsiteY5" fmla="*/ 925892 h 2971800"/>
                  <a:gd name="connsiteX6" fmla="*/ 2385391 w 6152322"/>
                  <a:gd name="connsiteY6" fmla="*/ 894522 h 2971800"/>
                  <a:gd name="connsiteX7" fmla="*/ 2216426 w 6152322"/>
                  <a:gd name="connsiteY7" fmla="*/ 775252 h 2971800"/>
                  <a:gd name="connsiteX8" fmla="*/ 2037522 w 6152322"/>
                  <a:gd name="connsiteY8" fmla="*/ 725557 h 2971800"/>
                  <a:gd name="connsiteX9" fmla="*/ 1828800 w 6152322"/>
                  <a:gd name="connsiteY9" fmla="*/ 675861 h 2971800"/>
                  <a:gd name="connsiteX10" fmla="*/ 1620078 w 6152322"/>
                  <a:gd name="connsiteY10" fmla="*/ 556591 h 2971800"/>
                  <a:gd name="connsiteX11" fmla="*/ 1490869 w 6152322"/>
                  <a:gd name="connsiteY11" fmla="*/ 417444 h 2971800"/>
                  <a:gd name="connsiteX12" fmla="*/ 1381539 w 6152322"/>
                  <a:gd name="connsiteY12" fmla="*/ 327991 h 2971800"/>
                  <a:gd name="connsiteX13" fmla="*/ 1282148 w 6152322"/>
                  <a:gd name="connsiteY13" fmla="*/ 327991 h 2971800"/>
                  <a:gd name="connsiteX14" fmla="*/ 1133061 w 6152322"/>
                  <a:gd name="connsiteY14" fmla="*/ 397565 h 2971800"/>
                  <a:gd name="connsiteX15" fmla="*/ 1013791 w 6152322"/>
                  <a:gd name="connsiteY15" fmla="*/ 417444 h 2971800"/>
                  <a:gd name="connsiteX16" fmla="*/ 695739 w 6152322"/>
                  <a:gd name="connsiteY16" fmla="*/ 447261 h 2971800"/>
                  <a:gd name="connsiteX17" fmla="*/ 526774 w 6152322"/>
                  <a:gd name="connsiteY17" fmla="*/ 427383 h 2971800"/>
                  <a:gd name="connsiteX18" fmla="*/ 387626 w 6152322"/>
                  <a:gd name="connsiteY18" fmla="*/ 357809 h 2971800"/>
                  <a:gd name="connsiteX19" fmla="*/ 149087 w 6152322"/>
                  <a:gd name="connsiteY19" fmla="*/ 99391 h 2971800"/>
                  <a:gd name="connsiteX20" fmla="*/ 79513 w 6152322"/>
                  <a:gd name="connsiteY20" fmla="*/ 99391 h 2971800"/>
                  <a:gd name="connsiteX21" fmla="*/ 0 w 6152322"/>
                  <a:gd name="connsiteY21" fmla="*/ 188844 h 2971800"/>
                  <a:gd name="connsiteX22" fmla="*/ 49696 w 6152322"/>
                  <a:gd name="connsiteY22" fmla="*/ 357809 h 2971800"/>
                  <a:gd name="connsiteX23" fmla="*/ 178904 w 6152322"/>
                  <a:gd name="connsiteY23" fmla="*/ 566531 h 2971800"/>
                  <a:gd name="connsiteX24" fmla="*/ 208722 w 6152322"/>
                  <a:gd name="connsiteY24" fmla="*/ 725557 h 2971800"/>
                  <a:gd name="connsiteX25" fmla="*/ 238539 w 6152322"/>
                  <a:gd name="connsiteY25" fmla="*/ 864705 h 2971800"/>
                  <a:gd name="connsiteX26" fmla="*/ 397565 w 6152322"/>
                  <a:gd name="connsiteY26" fmla="*/ 954157 h 2971800"/>
                  <a:gd name="connsiteX27" fmla="*/ 606287 w 6152322"/>
                  <a:gd name="connsiteY27" fmla="*/ 1202635 h 2971800"/>
                  <a:gd name="connsiteX28" fmla="*/ 695739 w 6152322"/>
                  <a:gd name="connsiteY28" fmla="*/ 1480931 h 2971800"/>
                  <a:gd name="connsiteX29" fmla="*/ 715617 w 6152322"/>
                  <a:gd name="connsiteY29" fmla="*/ 1679713 h 2971800"/>
                  <a:gd name="connsiteX30" fmla="*/ 685800 w 6152322"/>
                  <a:gd name="connsiteY30" fmla="*/ 1808922 h 2971800"/>
                  <a:gd name="connsiteX31" fmla="*/ 705678 w 6152322"/>
                  <a:gd name="connsiteY31" fmla="*/ 1938131 h 2971800"/>
                  <a:gd name="connsiteX32" fmla="*/ 854765 w 6152322"/>
                  <a:gd name="connsiteY32" fmla="*/ 2067339 h 2971800"/>
                  <a:gd name="connsiteX33" fmla="*/ 1093304 w 6152322"/>
                  <a:gd name="connsiteY33" fmla="*/ 2156791 h 2971800"/>
                  <a:gd name="connsiteX34" fmla="*/ 1321904 w 6152322"/>
                  <a:gd name="connsiteY34" fmla="*/ 2295939 h 2971800"/>
                  <a:gd name="connsiteX35" fmla="*/ 1401417 w 6152322"/>
                  <a:gd name="connsiteY35" fmla="*/ 2375452 h 2971800"/>
                  <a:gd name="connsiteX36" fmla="*/ 1510748 w 6152322"/>
                  <a:gd name="connsiteY36" fmla="*/ 2554357 h 2971800"/>
                  <a:gd name="connsiteX37" fmla="*/ 1908313 w 6152322"/>
                  <a:gd name="connsiteY37" fmla="*/ 2653748 h 2971800"/>
                  <a:gd name="connsiteX38" fmla="*/ 2117035 w 6152322"/>
                  <a:gd name="connsiteY38" fmla="*/ 2604052 h 2971800"/>
                  <a:gd name="connsiteX39" fmla="*/ 2395330 w 6152322"/>
                  <a:gd name="connsiteY39" fmla="*/ 2435087 h 2971800"/>
                  <a:gd name="connsiteX40" fmla="*/ 2594113 w 6152322"/>
                  <a:gd name="connsiteY40" fmla="*/ 2385391 h 2971800"/>
                  <a:gd name="connsiteX41" fmla="*/ 2763078 w 6152322"/>
                  <a:gd name="connsiteY41" fmla="*/ 2395331 h 2971800"/>
                  <a:gd name="connsiteX42" fmla="*/ 3021496 w 6152322"/>
                  <a:gd name="connsiteY42" fmla="*/ 2534478 h 2971800"/>
                  <a:gd name="connsiteX43" fmla="*/ 3230217 w 6152322"/>
                  <a:gd name="connsiteY43" fmla="*/ 2663687 h 2971800"/>
                  <a:gd name="connsiteX44" fmla="*/ 3458817 w 6152322"/>
                  <a:gd name="connsiteY44" fmla="*/ 2663687 h 2971800"/>
                  <a:gd name="connsiteX45" fmla="*/ 3806687 w 6152322"/>
                  <a:gd name="connsiteY45" fmla="*/ 2375452 h 2971800"/>
                  <a:gd name="connsiteX46" fmla="*/ 4045226 w 6152322"/>
                  <a:gd name="connsiteY46" fmla="*/ 2315818 h 2971800"/>
                  <a:gd name="connsiteX47" fmla="*/ 4253948 w 6152322"/>
                  <a:gd name="connsiteY47" fmla="*/ 2345635 h 2971800"/>
                  <a:gd name="connsiteX48" fmla="*/ 4333461 w 6152322"/>
                  <a:gd name="connsiteY48" fmla="*/ 2425148 h 2971800"/>
                  <a:gd name="connsiteX49" fmla="*/ 4373217 w 6152322"/>
                  <a:gd name="connsiteY49" fmla="*/ 2604052 h 2971800"/>
                  <a:gd name="connsiteX50" fmla="*/ 4502426 w 6152322"/>
                  <a:gd name="connsiteY50" fmla="*/ 2723322 h 2971800"/>
                  <a:gd name="connsiteX51" fmla="*/ 4661452 w 6152322"/>
                  <a:gd name="connsiteY51" fmla="*/ 2852531 h 2971800"/>
                  <a:gd name="connsiteX52" fmla="*/ 4800600 w 6152322"/>
                  <a:gd name="connsiteY52" fmla="*/ 2951922 h 2971800"/>
                  <a:gd name="connsiteX53" fmla="*/ 4909930 w 6152322"/>
                  <a:gd name="connsiteY53" fmla="*/ 2971800 h 2971800"/>
                  <a:gd name="connsiteX54" fmla="*/ 5049078 w 6152322"/>
                  <a:gd name="connsiteY54" fmla="*/ 2892287 h 2971800"/>
                  <a:gd name="connsiteX55" fmla="*/ 5178287 w 6152322"/>
                  <a:gd name="connsiteY55" fmla="*/ 2792896 h 2971800"/>
                  <a:gd name="connsiteX56" fmla="*/ 5406887 w 6152322"/>
                  <a:gd name="connsiteY56" fmla="*/ 2723322 h 2971800"/>
                  <a:gd name="connsiteX57" fmla="*/ 5575852 w 6152322"/>
                  <a:gd name="connsiteY57" fmla="*/ 2623931 h 2971800"/>
                  <a:gd name="connsiteX58" fmla="*/ 5724939 w 6152322"/>
                  <a:gd name="connsiteY58" fmla="*/ 2415209 h 2971800"/>
                  <a:gd name="connsiteX59" fmla="*/ 5814391 w 6152322"/>
                  <a:gd name="connsiteY59" fmla="*/ 2176670 h 2971800"/>
                  <a:gd name="connsiteX60" fmla="*/ 5844209 w 6152322"/>
                  <a:gd name="connsiteY60" fmla="*/ 1938131 h 2971800"/>
                  <a:gd name="connsiteX61" fmla="*/ 6023113 w 6152322"/>
                  <a:gd name="connsiteY61" fmla="*/ 1600200 h 2971800"/>
                  <a:gd name="connsiteX62" fmla="*/ 6152322 w 6152322"/>
                  <a:gd name="connsiteY62" fmla="*/ 1331844 h 2971800"/>
                  <a:gd name="connsiteX63" fmla="*/ 6122504 w 6152322"/>
                  <a:gd name="connsiteY63" fmla="*/ 725557 h 2971800"/>
                  <a:gd name="connsiteX64" fmla="*/ 6042991 w 6152322"/>
                  <a:gd name="connsiteY64" fmla="*/ 546652 h 2971800"/>
                  <a:gd name="connsiteX65" fmla="*/ 5993296 w 6152322"/>
                  <a:gd name="connsiteY65" fmla="*/ 278296 h 2971800"/>
                  <a:gd name="connsiteX66" fmla="*/ 5953539 w 6152322"/>
                  <a:gd name="connsiteY66" fmla="*/ 159026 h 2971800"/>
                  <a:gd name="connsiteX67" fmla="*/ 5883965 w 6152322"/>
                  <a:gd name="connsiteY67" fmla="*/ 109331 h 2971800"/>
                  <a:gd name="connsiteX68" fmla="*/ 5824330 w 6152322"/>
                  <a:gd name="connsiteY68" fmla="*/ 248478 h 2971800"/>
                  <a:gd name="connsiteX69" fmla="*/ 5715000 w 6152322"/>
                  <a:gd name="connsiteY69" fmla="*/ 258418 h 2971800"/>
                  <a:gd name="connsiteX70" fmla="*/ 5615609 w 6152322"/>
                  <a:gd name="connsiteY70" fmla="*/ 278296 h 2971800"/>
                  <a:gd name="connsiteX71" fmla="*/ 5536096 w 6152322"/>
                  <a:gd name="connsiteY71" fmla="*/ 168965 h 2971800"/>
                  <a:gd name="connsiteX72" fmla="*/ 5416826 w 6152322"/>
                  <a:gd name="connsiteY72" fmla="*/ 99391 h 2971800"/>
                  <a:gd name="connsiteX73" fmla="*/ 5237922 w 6152322"/>
                  <a:gd name="connsiteY73" fmla="*/ 29818 h 2971800"/>
                  <a:gd name="connsiteX74" fmla="*/ 5158409 w 6152322"/>
                  <a:gd name="connsiteY74" fmla="*/ 0 h 2971800"/>
                  <a:gd name="connsiteX75" fmla="*/ 5049078 w 6152322"/>
                  <a:gd name="connsiteY75" fmla="*/ 39757 h 2971800"/>
                  <a:gd name="connsiteX76" fmla="*/ 4979504 w 6152322"/>
                  <a:gd name="connsiteY76" fmla="*/ 248478 h 2971800"/>
                  <a:gd name="connsiteX77" fmla="*/ 4890052 w 6152322"/>
                  <a:gd name="connsiteY77" fmla="*/ 377687 h 2971800"/>
                  <a:gd name="connsiteX78" fmla="*/ 4601817 w 6152322"/>
                  <a:gd name="connsiteY78" fmla="*/ 506896 h 2971800"/>
                  <a:gd name="connsiteX79" fmla="*/ 4253948 w 6152322"/>
                  <a:gd name="connsiteY79" fmla="*/ 636105 h 2971800"/>
                  <a:gd name="connsiteX80" fmla="*/ 4035287 w 6152322"/>
                  <a:gd name="connsiteY80" fmla="*/ 715618 h 2971800"/>
                  <a:gd name="connsiteX81" fmla="*/ 3876261 w 6152322"/>
                  <a:gd name="connsiteY81" fmla="*/ 715618 h 2971800"/>
                  <a:gd name="connsiteX82" fmla="*/ 3717235 w 6152322"/>
                  <a:gd name="connsiteY82" fmla="*/ 745435 h 2971800"/>
                  <a:gd name="connsiteX83" fmla="*/ 3617843 w 6152322"/>
                  <a:gd name="connsiteY83" fmla="*/ 934278 h 2971800"/>
                  <a:gd name="connsiteX84" fmla="*/ 3519280 w 6152322"/>
                  <a:gd name="connsiteY84" fmla="*/ 972378 h 2971800"/>
                  <a:gd name="connsiteX85" fmla="*/ 3422270 w 6152322"/>
                  <a:gd name="connsiteY85" fmla="*/ 910673 h 2971800"/>
                  <a:gd name="connsiteX86" fmla="*/ 3379304 w 6152322"/>
                  <a:gd name="connsiteY86" fmla="*/ 854765 h 2971800"/>
                  <a:gd name="connsiteX87" fmla="*/ 3286539 w 6152322"/>
                  <a:gd name="connsiteY87" fmla="*/ 758273 h 2971800"/>
                  <a:gd name="connsiteX88" fmla="*/ 3188494 w 6152322"/>
                  <a:gd name="connsiteY88" fmla="*/ 689320 h 2971800"/>
                  <a:gd name="connsiteX89" fmla="*/ 3011556 w 6152322"/>
                  <a:gd name="connsiteY89" fmla="*/ 596348 h 2971800"/>
                  <a:gd name="connsiteX90" fmla="*/ 2943225 w 6152322"/>
                  <a:gd name="connsiteY90" fmla="*/ 576884 h 2971800"/>
                  <a:gd name="connsiteX91" fmla="*/ 2862469 w 6152322"/>
                  <a:gd name="connsiteY91" fmla="*/ 596348 h 2971800"/>
                  <a:gd name="connsiteX0" fmla="*/ 2862469 w 6152322"/>
                  <a:gd name="connsiteY0" fmla="*/ 596348 h 2971800"/>
                  <a:gd name="connsiteX1" fmla="*/ 2834102 w 6152322"/>
                  <a:gd name="connsiteY1" fmla="*/ 663023 h 2971800"/>
                  <a:gd name="connsiteX2" fmla="*/ 2782956 w 6152322"/>
                  <a:gd name="connsiteY2" fmla="*/ 735496 h 2971800"/>
                  <a:gd name="connsiteX3" fmla="*/ 2735953 w 6152322"/>
                  <a:gd name="connsiteY3" fmla="*/ 785191 h 2971800"/>
                  <a:gd name="connsiteX4" fmla="*/ 2627036 w 6152322"/>
                  <a:gd name="connsiteY4" fmla="*/ 781671 h 2971800"/>
                  <a:gd name="connsiteX5" fmla="*/ 2475672 w 6152322"/>
                  <a:gd name="connsiteY5" fmla="*/ 925892 h 2971800"/>
                  <a:gd name="connsiteX6" fmla="*/ 2385391 w 6152322"/>
                  <a:gd name="connsiteY6" fmla="*/ 894522 h 2971800"/>
                  <a:gd name="connsiteX7" fmla="*/ 2216426 w 6152322"/>
                  <a:gd name="connsiteY7" fmla="*/ 775252 h 2971800"/>
                  <a:gd name="connsiteX8" fmla="*/ 2037522 w 6152322"/>
                  <a:gd name="connsiteY8" fmla="*/ 725557 h 2971800"/>
                  <a:gd name="connsiteX9" fmla="*/ 1828800 w 6152322"/>
                  <a:gd name="connsiteY9" fmla="*/ 675861 h 2971800"/>
                  <a:gd name="connsiteX10" fmla="*/ 1620078 w 6152322"/>
                  <a:gd name="connsiteY10" fmla="*/ 556591 h 2971800"/>
                  <a:gd name="connsiteX11" fmla="*/ 1490869 w 6152322"/>
                  <a:gd name="connsiteY11" fmla="*/ 417444 h 2971800"/>
                  <a:gd name="connsiteX12" fmla="*/ 1381539 w 6152322"/>
                  <a:gd name="connsiteY12" fmla="*/ 327991 h 2971800"/>
                  <a:gd name="connsiteX13" fmla="*/ 1282148 w 6152322"/>
                  <a:gd name="connsiteY13" fmla="*/ 327991 h 2971800"/>
                  <a:gd name="connsiteX14" fmla="*/ 1133061 w 6152322"/>
                  <a:gd name="connsiteY14" fmla="*/ 397565 h 2971800"/>
                  <a:gd name="connsiteX15" fmla="*/ 1013791 w 6152322"/>
                  <a:gd name="connsiteY15" fmla="*/ 417444 h 2971800"/>
                  <a:gd name="connsiteX16" fmla="*/ 695739 w 6152322"/>
                  <a:gd name="connsiteY16" fmla="*/ 447261 h 2971800"/>
                  <a:gd name="connsiteX17" fmla="*/ 526774 w 6152322"/>
                  <a:gd name="connsiteY17" fmla="*/ 427383 h 2971800"/>
                  <a:gd name="connsiteX18" fmla="*/ 387626 w 6152322"/>
                  <a:gd name="connsiteY18" fmla="*/ 357809 h 2971800"/>
                  <a:gd name="connsiteX19" fmla="*/ 149087 w 6152322"/>
                  <a:gd name="connsiteY19" fmla="*/ 99391 h 2971800"/>
                  <a:gd name="connsiteX20" fmla="*/ 79513 w 6152322"/>
                  <a:gd name="connsiteY20" fmla="*/ 99391 h 2971800"/>
                  <a:gd name="connsiteX21" fmla="*/ 0 w 6152322"/>
                  <a:gd name="connsiteY21" fmla="*/ 188844 h 2971800"/>
                  <a:gd name="connsiteX22" fmla="*/ 49696 w 6152322"/>
                  <a:gd name="connsiteY22" fmla="*/ 357809 h 2971800"/>
                  <a:gd name="connsiteX23" fmla="*/ 178904 w 6152322"/>
                  <a:gd name="connsiteY23" fmla="*/ 566531 h 2971800"/>
                  <a:gd name="connsiteX24" fmla="*/ 208722 w 6152322"/>
                  <a:gd name="connsiteY24" fmla="*/ 725557 h 2971800"/>
                  <a:gd name="connsiteX25" fmla="*/ 238539 w 6152322"/>
                  <a:gd name="connsiteY25" fmla="*/ 864705 h 2971800"/>
                  <a:gd name="connsiteX26" fmla="*/ 397565 w 6152322"/>
                  <a:gd name="connsiteY26" fmla="*/ 954157 h 2971800"/>
                  <a:gd name="connsiteX27" fmla="*/ 606287 w 6152322"/>
                  <a:gd name="connsiteY27" fmla="*/ 1202635 h 2971800"/>
                  <a:gd name="connsiteX28" fmla="*/ 695739 w 6152322"/>
                  <a:gd name="connsiteY28" fmla="*/ 1480931 h 2971800"/>
                  <a:gd name="connsiteX29" fmla="*/ 715617 w 6152322"/>
                  <a:gd name="connsiteY29" fmla="*/ 1679713 h 2971800"/>
                  <a:gd name="connsiteX30" fmla="*/ 685800 w 6152322"/>
                  <a:gd name="connsiteY30" fmla="*/ 1808922 h 2971800"/>
                  <a:gd name="connsiteX31" fmla="*/ 705678 w 6152322"/>
                  <a:gd name="connsiteY31" fmla="*/ 1938131 h 2971800"/>
                  <a:gd name="connsiteX32" fmla="*/ 854765 w 6152322"/>
                  <a:gd name="connsiteY32" fmla="*/ 2067339 h 2971800"/>
                  <a:gd name="connsiteX33" fmla="*/ 1093304 w 6152322"/>
                  <a:gd name="connsiteY33" fmla="*/ 2156791 h 2971800"/>
                  <a:gd name="connsiteX34" fmla="*/ 1321904 w 6152322"/>
                  <a:gd name="connsiteY34" fmla="*/ 2295939 h 2971800"/>
                  <a:gd name="connsiteX35" fmla="*/ 1401417 w 6152322"/>
                  <a:gd name="connsiteY35" fmla="*/ 2375452 h 2971800"/>
                  <a:gd name="connsiteX36" fmla="*/ 1510748 w 6152322"/>
                  <a:gd name="connsiteY36" fmla="*/ 2554357 h 2971800"/>
                  <a:gd name="connsiteX37" fmla="*/ 1908313 w 6152322"/>
                  <a:gd name="connsiteY37" fmla="*/ 2653748 h 2971800"/>
                  <a:gd name="connsiteX38" fmla="*/ 2117035 w 6152322"/>
                  <a:gd name="connsiteY38" fmla="*/ 2604052 h 2971800"/>
                  <a:gd name="connsiteX39" fmla="*/ 2395330 w 6152322"/>
                  <a:gd name="connsiteY39" fmla="*/ 2435087 h 2971800"/>
                  <a:gd name="connsiteX40" fmla="*/ 2594113 w 6152322"/>
                  <a:gd name="connsiteY40" fmla="*/ 2385391 h 2971800"/>
                  <a:gd name="connsiteX41" fmla="*/ 2763078 w 6152322"/>
                  <a:gd name="connsiteY41" fmla="*/ 2395331 h 2971800"/>
                  <a:gd name="connsiteX42" fmla="*/ 3021496 w 6152322"/>
                  <a:gd name="connsiteY42" fmla="*/ 2534478 h 2971800"/>
                  <a:gd name="connsiteX43" fmla="*/ 3230217 w 6152322"/>
                  <a:gd name="connsiteY43" fmla="*/ 2663687 h 2971800"/>
                  <a:gd name="connsiteX44" fmla="*/ 3458817 w 6152322"/>
                  <a:gd name="connsiteY44" fmla="*/ 2663687 h 2971800"/>
                  <a:gd name="connsiteX45" fmla="*/ 3806687 w 6152322"/>
                  <a:gd name="connsiteY45" fmla="*/ 2375452 h 2971800"/>
                  <a:gd name="connsiteX46" fmla="*/ 4045226 w 6152322"/>
                  <a:gd name="connsiteY46" fmla="*/ 2315818 h 2971800"/>
                  <a:gd name="connsiteX47" fmla="*/ 4253948 w 6152322"/>
                  <a:gd name="connsiteY47" fmla="*/ 2345635 h 2971800"/>
                  <a:gd name="connsiteX48" fmla="*/ 4333461 w 6152322"/>
                  <a:gd name="connsiteY48" fmla="*/ 2425148 h 2971800"/>
                  <a:gd name="connsiteX49" fmla="*/ 4373217 w 6152322"/>
                  <a:gd name="connsiteY49" fmla="*/ 2604052 h 2971800"/>
                  <a:gd name="connsiteX50" fmla="*/ 4502426 w 6152322"/>
                  <a:gd name="connsiteY50" fmla="*/ 2723322 h 2971800"/>
                  <a:gd name="connsiteX51" fmla="*/ 4661452 w 6152322"/>
                  <a:gd name="connsiteY51" fmla="*/ 2852531 h 2971800"/>
                  <a:gd name="connsiteX52" fmla="*/ 4800600 w 6152322"/>
                  <a:gd name="connsiteY52" fmla="*/ 2951922 h 2971800"/>
                  <a:gd name="connsiteX53" fmla="*/ 4909930 w 6152322"/>
                  <a:gd name="connsiteY53" fmla="*/ 2971800 h 2971800"/>
                  <a:gd name="connsiteX54" fmla="*/ 5049078 w 6152322"/>
                  <a:gd name="connsiteY54" fmla="*/ 2892287 h 2971800"/>
                  <a:gd name="connsiteX55" fmla="*/ 5178287 w 6152322"/>
                  <a:gd name="connsiteY55" fmla="*/ 2792896 h 2971800"/>
                  <a:gd name="connsiteX56" fmla="*/ 5406887 w 6152322"/>
                  <a:gd name="connsiteY56" fmla="*/ 2723322 h 2971800"/>
                  <a:gd name="connsiteX57" fmla="*/ 5575852 w 6152322"/>
                  <a:gd name="connsiteY57" fmla="*/ 2623931 h 2971800"/>
                  <a:gd name="connsiteX58" fmla="*/ 5724939 w 6152322"/>
                  <a:gd name="connsiteY58" fmla="*/ 2415209 h 2971800"/>
                  <a:gd name="connsiteX59" fmla="*/ 5814391 w 6152322"/>
                  <a:gd name="connsiteY59" fmla="*/ 2176670 h 2971800"/>
                  <a:gd name="connsiteX60" fmla="*/ 5844209 w 6152322"/>
                  <a:gd name="connsiteY60" fmla="*/ 1938131 h 2971800"/>
                  <a:gd name="connsiteX61" fmla="*/ 6023113 w 6152322"/>
                  <a:gd name="connsiteY61" fmla="*/ 1600200 h 2971800"/>
                  <a:gd name="connsiteX62" fmla="*/ 6152322 w 6152322"/>
                  <a:gd name="connsiteY62" fmla="*/ 1331844 h 2971800"/>
                  <a:gd name="connsiteX63" fmla="*/ 6122504 w 6152322"/>
                  <a:gd name="connsiteY63" fmla="*/ 725557 h 2971800"/>
                  <a:gd name="connsiteX64" fmla="*/ 6042991 w 6152322"/>
                  <a:gd name="connsiteY64" fmla="*/ 546652 h 2971800"/>
                  <a:gd name="connsiteX65" fmla="*/ 5993296 w 6152322"/>
                  <a:gd name="connsiteY65" fmla="*/ 278296 h 2971800"/>
                  <a:gd name="connsiteX66" fmla="*/ 5953539 w 6152322"/>
                  <a:gd name="connsiteY66" fmla="*/ 159026 h 2971800"/>
                  <a:gd name="connsiteX67" fmla="*/ 5883965 w 6152322"/>
                  <a:gd name="connsiteY67" fmla="*/ 109331 h 2971800"/>
                  <a:gd name="connsiteX68" fmla="*/ 5824330 w 6152322"/>
                  <a:gd name="connsiteY68" fmla="*/ 248478 h 2971800"/>
                  <a:gd name="connsiteX69" fmla="*/ 5715000 w 6152322"/>
                  <a:gd name="connsiteY69" fmla="*/ 258418 h 2971800"/>
                  <a:gd name="connsiteX70" fmla="*/ 5615609 w 6152322"/>
                  <a:gd name="connsiteY70" fmla="*/ 278296 h 2971800"/>
                  <a:gd name="connsiteX71" fmla="*/ 5536096 w 6152322"/>
                  <a:gd name="connsiteY71" fmla="*/ 168965 h 2971800"/>
                  <a:gd name="connsiteX72" fmla="*/ 5416826 w 6152322"/>
                  <a:gd name="connsiteY72" fmla="*/ 99391 h 2971800"/>
                  <a:gd name="connsiteX73" fmla="*/ 5237922 w 6152322"/>
                  <a:gd name="connsiteY73" fmla="*/ 29818 h 2971800"/>
                  <a:gd name="connsiteX74" fmla="*/ 5158409 w 6152322"/>
                  <a:gd name="connsiteY74" fmla="*/ 0 h 2971800"/>
                  <a:gd name="connsiteX75" fmla="*/ 5049078 w 6152322"/>
                  <a:gd name="connsiteY75" fmla="*/ 39757 h 2971800"/>
                  <a:gd name="connsiteX76" fmla="*/ 4979504 w 6152322"/>
                  <a:gd name="connsiteY76" fmla="*/ 248478 h 2971800"/>
                  <a:gd name="connsiteX77" fmla="*/ 4890052 w 6152322"/>
                  <a:gd name="connsiteY77" fmla="*/ 377687 h 2971800"/>
                  <a:gd name="connsiteX78" fmla="*/ 4601817 w 6152322"/>
                  <a:gd name="connsiteY78" fmla="*/ 506896 h 2971800"/>
                  <a:gd name="connsiteX79" fmla="*/ 4253948 w 6152322"/>
                  <a:gd name="connsiteY79" fmla="*/ 636105 h 2971800"/>
                  <a:gd name="connsiteX80" fmla="*/ 4035287 w 6152322"/>
                  <a:gd name="connsiteY80" fmla="*/ 715618 h 2971800"/>
                  <a:gd name="connsiteX81" fmla="*/ 3876261 w 6152322"/>
                  <a:gd name="connsiteY81" fmla="*/ 715618 h 2971800"/>
                  <a:gd name="connsiteX82" fmla="*/ 3717235 w 6152322"/>
                  <a:gd name="connsiteY82" fmla="*/ 745435 h 2971800"/>
                  <a:gd name="connsiteX83" fmla="*/ 3617843 w 6152322"/>
                  <a:gd name="connsiteY83" fmla="*/ 934278 h 2971800"/>
                  <a:gd name="connsiteX84" fmla="*/ 3519280 w 6152322"/>
                  <a:gd name="connsiteY84" fmla="*/ 972378 h 2971800"/>
                  <a:gd name="connsiteX85" fmla="*/ 3422270 w 6152322"/>
                  <a:gd name="connsiteY85" fmla="*/ 910673 h 2971800"/>
                  <a:gd name="connsiteX86" fmla="*/ 3362636 w 6152322"/>
                  <a:gd name="connsiteY86" fmla="*/ 854765 h 2971800"/>
                  <a:gd name="connsiteX87" fmla="*/ 3286539 w 6152322"/>
                  <a:gd name="connsiteY87" fmla="*/ 758273 h 2971800"/>
                  <a:gd name="connsiteX88" fmla="*/ 3188494 w 6152322"/>
                  <a:gd name="connsiteY88" fmla="*/ 689320 h 2971800"/>
                  <a:gd name="connsiteX89" fmla="*/ 3011556 w 6152322"/>
                  <a:gd name="connsiteY89" fmla="*/ 596348 h 2971800"/>
                  <a:gd name="connsiteX90" fmla="*/ 2943225 w 6152322"/>
                  <a:gd name="connsiteY90" fmla="*/ 576884 h 2971800"/>
                  <a:gd name="connsiteX91" fmla="*/ 2862469 w 6152322"/>
                  <a:gd name="connsiteY91" fmla="*/ 596348 h 2971800"/>
                  <a:gd name="connsiteX0" fmla="*/ 2862469 w 6152322"/>
                  <a:gd name="connsiteY0" fmla="*/ 596348 h 2971800"/>
                  <a:gd name="connsiteX1" fmla="*/ 2834102 w 6152322"/>
                  <a:gd name="connsiteY1" fmla="*/ 663023 h 2971800"/>
                  <a:gd name="connsiteX2" fmla="*/ 2782956 w 6152322"/>
                  <a:gd name="connsiteY2" fmla="*/ 735496 h 2971800"/>
                  <a:gd name="connsiteX3" fmla="*/ 2735953 w 6152322"/>
                  <a:gd name="connsiteY3" fmla="*/ 785191 h 2971800"/>
                  <a:gd name="connsiteX4" fmla="*/ 2627036 w 6152322"/>
                  <a:gd name="connsiteY4" fmla="*/ 781671 h 2971800"/>
                  <a:gd name="connsiteX5" fmla="*/ 2475672 w 6152322"/>
                  <a:gd name="connsiteY5" fmla="*/ 925892 h 2971800"/>
                  <a:gd name="connsiteX6" fmla="*/ 2385391 w 6152322"/>
                  <a:gd name="connsiteY6" fmla="*/ 894522 h 2971800"/>
                  <a:gd name="connsiteX7" fmla="*/ 2216426 w 6152322"/>
                  <a:gd name="connsiteY7" fmla="*/ 775252 h 2971800"/>
                  <a:gd name="connsiteX8" fmla="*/ 2037522 w 6152322"/>
                  <a:gd name="connsiteY8" fmla="*/ 725557 h 2971800"/>
                  <a:gd name="connsiteX9" fmla="*/ 1828800 w 6152322"/>
                  <a:gd name="connsiteY9" fmla="*/ 675861 h 2971800"/>
                  <a:gd name="connsiteX10" fmla="*/ 1620078 w 6152322"/>
                  <a:gd name="connsiteY10" fmla="*/ 556591 h 2971800"/>
                  <a:gd name="connsiteX11" fmla="*/ 1490869 w 6152322"/>
                  <a:gd name="connsiteY11" fmla="*/ 417444 h 2971800"/>
                  <a:gd name="connsiteX12" fmla="*/ 1381539 w 6152322"/>
                  <a:gd name="connsiteY12" fmla="*/ 327991 h 2971800"/>
                  <a:gd name="connsiteX13" fmla="*/ 1282148 w 6152322"/>
                  <a:gd name="connsiteY13" fmla="*/ 327991 h 2971800"/>
                  <a:gd name="connsiteX14" fmla="*/ 1133061 w 6152322"/>
                  <a:gd name="connsiteY14" fmla="*/ 397565 h 2971800"/>
                  <a:gd name="connsiteX15" fmla="*/ 1013791 w 6152322"/>
                  <a:gd name="connsiteY15" fmla="*/ 417444 h 2971800"/>
                  <a:gd name="connsiteX16" fmla="*/ 695739 w 6152322"/>
                  <a:gd name="connsiteY16" fmla="*/ 447261 h 2971800"/>
                  <a:gd name="connsiteX17" fmla="*/ 526774 w 6152322"/>
                  <a:gd name="connsiteY17" fmla="*/ 427383 h 2971800"/>
                  <a:gd name="connsiteX18" fmla="*/ 387626 w 6152322"/>
                  <a:gd name="connsiteY18" fmla="*/ 357809 h 2971800"/>
                  <a:gd name="connsiteX19" fmla="*/ 149087 w 6152322"/>
                  <a:gd name="connsiteY19" fmla="*/ 99391 h 2971800"/>
                  <a:gd name="connsiteX20" fmla="*/ 79513 w 6152322"/>
                  <a:gd name="connsiteY20" fmla="*/ 99391 h 2971800"/>
                  <a:gd name="connsiteX21" fmla="*/ 0 w 6152322"/>
                  <a:gd name="connsiteY21" fmla="*/ 188844 h 2971800"/>
                  <a:gd name="connsiteX22" fmla="*/ 49696 w 6152322"/>
                  <a:gd name="connsiteY22" fmla="*/ 357809 h 2971800"/>
                  <a:gd name="connsiteX23" fmla="*/ 178904 w 6152322"/>
                  <a:gd name="connsiteY23" fmla="*/ 566531 h 2971800"/>
                  <a:gd name="connsiteX24" fmla="*/ 208722 w 6152322"/>
                  <a:gd name="connsiteY24" fmla="*/ 725557 h 2971800"/>
                  <a:gd name="connsiteX25" fmla="*/ 238539 w 6152322"/>
                  <a:gd name="connsiteY25" fmla="*/ 864705 h 2971800"/>
                  <a:gd name="connsiteX26" fmla="*/ 397565 w 6152322"/>
                  <a:gd name="connsiteY26" fmla="*/ 954157 h 2971800"/>
                  <a:gd name="connsiteX27" fmla="*/ 606287 w 6152322"/>
                  <a:gd name="connsiteY27" fmla="*/ 1202635 h 2971800"/>
                  <a:gd name="connsiteX28" fmla="*/ 695739 w 6152322"/>
                  <a:gd name="connsiteY28" fmla="*/ 1480931 h 2971800"/>
                  <a:gd name="connsiteX29" fmla="*/ 715617 w 6152322"/>
                  <a:gd name="connsiteY29" fmla="*/ 1679713 h 2971800"/>
                  <a:gd name="connsiteX30" fmla="*/ 685800 w 6152322"/>
                  <a:gd name="connsiteY30" fmla="*/ 1808922 h 2971800"/>
                  <a:gd name="connsiteX31" fmla="*/ 705678 w 6152322"/>
                  <a:gd name="connsiteY31" fmla="*/ 1938131 h 2971800"/>
                  <a:gd name="connsiteX32" fmla="*/ 854765 w 6152322"/>
                  <a:gd name="connsiteY32" fmla="*/ 2067339 h 2971800"/>
                  <a:gd name="connsiteX33" fmla="*/ 1093304 w 6152322"/>
                  <a:gd name="connsiteY33" fmla="*/ 2156791 h 2971800"/>
                  <a:gd name="connsiteX34" fmla="*/ 1321904 w 6152322"/>
                  <a:gd name="connsiteY34" fmla="*/ 2295939 h 2971800"/>
                  <a:gd name="connsiteX35" fmla="*/ 1401417 w 6152322"/>
                  <a:gd name="connsiteY35" fmla="*/ 2375452 h 2971800"/>
                  <a:gd name="connsiteX36" fmla="*/ 1510748 w 6152322"/>
                  <a:gd name="connsiteY36" fmla="*/ 2554357 h 2971800"/>
                  <a:gd name="connsiteX37" fmla="*/ 1908313 w 6152322"/>
                  <a:gd name="connsiteY37" fmla="*/ 2653748 h 2971800"/>
                  <a:gd name="connsiteX38" fmla="*/ 2117035 w 6152322"/>
                  <a:gd name="connsiteY38" fmla="*/ 2604052 h 2971800"/>
                  <a:gd name="connsiteX39" fmla="*/ 2395330 w 6152322"/>
                  <a:gd name="connsiteY39" fmla="*/ 2435087 h 2971800"/>
                  <a:gd name="connsiteX40" fmla="*/ 2594113 w 6152322"/>
                  <a:gd name="connsiteY40" fmla="*/ 2385391 h 2971800"/>
                  <a:gd name="connsiteX41" fmla="*/ 2763078 w 6152322"/>
                  <a:gd name="connsiteY41" fmla="*/ 2395331 h 2971800"/>
                  <a:gd name="connsiteX42" fmla="*/ 3021496 w 6152322"/>
                  <a:gd name="connsiteY42" fmla="*/ 2534478 h 2971800"/>
                  <a:gd name="connsiteX43" fmla="*/ 3230217 w 6152322"/>
                  <a:gd name="connsiteY43" fmla="*/ 2663687 h 2971800"/>
                  <a:gd name="connsiteX44" fmla="*/ 3458817 w 6152322"/>
                  <a:gd name="connsiteY44" fmla="*/ 2663687 h 2971800"/>
                  <a:gd name="connsiteX45" fmla="*/ 3806687 w 6152322"/>
                  <a:gd name="connsiteY45" fmla="*/ 2375452 h 2971800"/>
                  <a:gd name="connsiteX46" fmla="*/ 4045226 w 6152322"/>
                  <a:gd name="connsiteY46" fmla="*/ 2315818 h 2971800"/>
                  <a:gd name="connsiteX47" fmla="*/ 4253948 w 6152322"/>
                  <a:gd name="connsiteY47" fmla="*/ 2345635 h 2971800"/>
                  <a:gd name="connsiteX48" fmla="*/ 4333461 w 6152322"/>
                  <a:gd name="connsiteY48" fmla="*/ 2425148 h 2971800"/>
                  <a:gd name="connsiteX49" fmla="*/ 4373217 w 6152322"/>
                  <a:gd name="connsiteY49" fmla="*/ 2604052 h 2971800"/>
                  <a:gd name="connsiteX50" fmla="*/ 4502426 w 6152322"/>
                  <a:gd name="connsiteY50" fmla="*/ 2723322 h 2971800"/>
                  <a:gd name="connsiteX51" fmla="*/ 4661452 w 6152322"/>
                  <a:gd name="connsiteY51" fmla="*/ 2852531 h 2971800"/>
                  <a:gd name="connsiteX52" fmla="*/ 4800600 w 6152322"/>
                  <a:gd name="connsiteY52" fmla="*/ 2951922 h 2971800"/>
                  <a:gd name="connsiteX53" fmla="*/ 4909930 w 6152322"/>
                  <a:gd name="connsiteY53" fmla="*/ 2971800 h 2971800"/>
                  <a:gd name="connsiteX54" fmla="*/ 5049078 w 6152322"/>
                  <a:gd name="connsiteY54" fmla="*/ 2892287 h 2971800"/>
                  <a:gd name="connsiteX55" fmla="*/ 5178287 w 6152322"/>
                  <a:gd name="connsiteY55" fmla="*/ 2792896 h 2971800"/>
                  <a:gd name="connsiteX56" fmla="*/ 5406887 w 6152322"/>
                  <a:gd name="connsiteY56" fmla="*/ 2723322 h 2971800"/>
                  <a:gd name="connsiteX57" fmla="*/ 5575852 w 6152322"/>
                  <a:gd name="connsiteY57" fmla="*/ 2623931 h 2971800"/>
                  <a:gd name="connsiteX58" fmla="*/ 5724939 w 6152322"/>
                  <a:gd name="connsiteY58" fmla="*/ 2415209 h 2971800"/>
                  <a:gd name="connsiteX59" fmla="*/ 5814391 w 6152322"/>
                  <a:gd name="connsiteY59" fmla="*/ 2176670 h 2971800"/>
                  <a:gd name="connsiteX60" fmla="*/ 5844209 w 6152322"/>
                  <a:gd name="connsiteY60" fmla="*/ 1938131 h 2971800"/>
                  <a:gd name="connsiteX61" fmla="*/ 6023113 w 6152322"/>
                  <a:gd name="connsiteY61" fmla="*/ 1600200 h 2971800"/>
                  <a:gd name="connsiteX62" fmla="*/ 6152322 w 6152322"/>
                  <a:gd name="connsiteY62" fmla="*/ 1331844 h 2971800"/>
                  <a:gd name="connsiteX63" fmla="*/ 6122504 w 6152322"/>
                  <a:gd name="connsiteY63" fmla="*/ 725557 h 2971800"/>
                  <a:gd name="connsiteX64" fmla="*/ 6042991 w 6152322"/>
                  <a:gd name="connsiteY64" fmla="*/ 546652 h 2971800"/>
                  <a:gd name="connsiteX65" fmla="*/ 5993296 w 6152322"/>
                  <a:gd name="connsiteY65" fmla="*/ 278296 h 2971800"/>
                  <a:gd name="connsiteX66" fmla="*/ 5953539 w 6152322"/>
                  <a:gd name="connsiteY66" fmla="*/ 159026 h 2971800"/>
                  <a:gd name="connsiteX67" fmla="*/ 5883965 w 6152322"/>
                  <a:gd name="connsiteY67" fmla="*/ 109331 h 2971800"/>
                  <a:gd name="connsiteX68" fmla="*/ 5824330 w 6152322"/>
                  <a:gd name="connsiteY68" fmla="*/ 248478 h 2971800"/>
                  <a:gd name="connsiteX69" fmla="*/ 5715000 w 6152322"/>
                  <a:gd name="connsiteY69" fmla="*/ 258418 h 2971800"/>
                  <a:gd name="connsiteX70" fmla="*/ 5615609 w 6152322"/>
                  <a:gd name="connsiteY70" fmla="*/ 278296 h 2971800"/>
                  <a:gd name="connsiteX71" fmla="*/ 5536096 w 6152322"/>
                  <a:gd name="connsiteY71" fmla="*/ 168965 h 2971800"/>
                  <a:gd name="connsiteX72" fmla="*/ 5416826 w 6152322"/>
                  <a:gd name="connsiteY72" fmla="*/ 99391 h 2971800"/>
                  <a:gd name="connsiteX73" fmla="*/ 5237922 w 6152322"/>
                  <a:gd name="connsiteY73" fmla="*/ 29818 h 2971800"/>
                  <a:gd name="connsiteX74" fmla="*/ 5158409 w 6152322"/>
                  <a:gd name="connsiteY74" fmla="*/ 0 h 2971800"/>
                  <a:gd name="connsiteX75" fmla="*/ 5049078 w 6152322"/>
                  <a:gd name="connsiteY75" fmla="*/ 39757 h 2971800"/>
                  <a:gd name="connsiteX76" fmla="*/ 4979504 w 6152322"/>
                  <a:gd name="connsiteY76" fmla="*/ 248478 h 2971800"/>
                  <a:gd name="connsiteX77" fmla="*/ 4890052 w 6152322"/>
                  <a:gd name="connsiteY77" fmla="*/ 377687 h 2971800"/>
                  <a:gd name="connsiteX78" fmla="*/ 4601817 w 6152322"/>
                  <a:gd name="connsiteY78" fmla="*/ 506896 h 2971800"/>
                  <a:gd name="connsiteX79" fmla="*/ 4253948 w 6152322"/>
                  <a:gd name="connsiteY79" fmla="*/ 636105 h 2971800"/>
                  <a:gd name="connsiteX80" fmla="*/ 4035287 w 6152322"/>
                  <a:gd name="connsiteY80" fmla="*/ 715618 h 2971800"/>
                  <a:gd name="connsiteX81" fmla="*/ 3876261 w 6152322"/>
                  <a:gd name="connsiteY81" fmla="*/ 715618 h 2971800"/>
                  <a:gd name="connsiteX82" fmla="*/ 3717235 w 6152322"/>
                  <a:gd name="connsiteY82" fmla="*/ 745435 h 2971800"/>
                  <a:gd name="connsiteX83" fmla="*/ 3617843 w 6152322"/>
                  <a:gd name="connsiteY83" fmla="*/ 934278 h 2971800"/>
                  <a:gd name="connsiteX84" fmla="*/ 3519280 w 6152322"/>
                  <a:gd name="connsiteY84" fmla="*/ 972378 h 2971800"/>
                  <a:gd name="connsiteX85" fmla="*/ 3431795 w 6152322"/>
                  <a:gd name="connsiteY85" fmla="*/ 910673 h 2971800"/>
                  <a:gd name="connsiteX86" fmla="*/ 3362636 w 6152322"/>
                  <a:gd name="connsiteY86" fmla="*/ 854765 h 2971800"/>
                  <a:gd name="connsiteX87" fmla="*/ 3286539 w 6152322"/>
                  <a:gd name="connsiteY87" fmla="*/ 758273 h 2971800"/>
                  <a:gd name="connsiteX88" fmla="*/ 3188494 w 6152322"/>
                  <a:gd name="connsiteY88" fmla="*/ 689320 h 2971800"/>
                  <a:gd name="connsiteX89" fmla="*/ 3011556 w 6152322"/>
                  <a:gd name="connsiteY89" fmla="*/ 596348 h 2971800"/>
                  <a:gd name="connsiteX90" fmla="*/ 2943225 w 6152322"/>
                  <a:gd name="connsiteY90" fmla="*/ 576884 h 2971800"/>
                  <a:gd name="connsiteX91" fmla="*/ 2862469 w 6152322"/>
                  <a:gd name="connsiteY91" fmla="*/ 596348 h 2971800"/>
                  <a:gd name="connsiteX0" fmla="*/ 2862469 w 6152322"/>
                  <a:gd name="connsiteY0" fmla="*/ 596348 h 2971800"/>
                  <a:gd name="connsiteX1" fmla="*/ 2834102 w 6152322"/>
                  <a:gd name="connsiteY1" fmla="*/ 663023 h 2971800"/>
                  <a:gd name="connsiteX2" fmla="*/ 2782956 w 6152322"/>
                  <a:gd name="connsiteY2" fmla="*/ 735496 h 2971800"/>
                  <a:gd name="connsiteX3" fmla="*/ 2735953 w 6152322"/>
                  <a:gd name="connsiteY3" fmla="*/ 785191 h 2971800"/>
                  <a:gd name="connsiteX4" fmla="*/ 2627036 w 6152322"/>
                  <a:gd name="connsiteY4" fmla="*/ 781671 h 2971800"/>
                  <a:gd name="connsiteX5" fmla="*/ 2475672 w 6152322"/>
                  <a:gd name="connsiteY5" fmla="*/ 925892 h 2971800"/>
                  <a:gd name="connsiteX6" fmla="*/ 2385391 w 6152322"/>
                  <a:gd name="connsiteY6" fmla="*/ 894522 h 2971800"/>
                  <a:gd name="connsiteX7" fmla="*/ 2216426 w 6152322"/>
                  <a:gd name="connsiteY7" fmla="*/ 775252 h 2971800"/>
                  <a:gd name="connsiteX8" fmla="*/ 2037522 w 6152322"/>
                  <a:gd name="connsiteY8" fmla="*/ 725557 h 2971800"/>
                  <a:gd name="connsiteX9" fmla="*/ 1828800 w 6152322"/>
                  <a:gd name="connsiteY9" fmla="*/ 675861 h 2971800"/>
                  <a:gd name="connsiteX10" fmla="*/ 1620078 w 6152322"/>
                  <a:gd name="connsiteY10" fmla="*/ 556591 h 2971800"/>
                  <a:gd name="connsiteX11" fmla="*/ 1490869 w 6152322"/>
                  <a:gd name="connsiteY11" fmla="*/ 417444 h 2971800"/>
                  <a:gd name="connsiteX12" fmla="*/ 1381539 w 6152322"/>
                  <a:gd name="connsiteY12" fmla="*/ 327991 h 2971800"/>
                  <a:gd name="connsiteX13" fmla="*/ 1282148 w 6152322"/>
                  <a:gd name="connsiteY13" fmla="*/ 327991 h 2971800"/>
                  <a:gd name="connsiteX14" fmla="*/ 1133061 w 6152322"/>
                  <a:gd name="connsiteY14" fmla="*/ 397565 h 2971800"/>
                  <a:gd name="connsiteX15" fmla="*/ 1013791 w 6152322"/>
                  <a:gd name="connsiteY15" fmla="*/ 417444 h 2971800"/>
                  <a:gd name="connsiteX16" fmla="*/ 695739 w 6152322"/>
                  <a:gd name="connsiteY16" fmla="*/ 447261 h 2971800"/>
                  <a:gd name="connsiteX17" fmla="*/ 526774 w 6152322"/>
                  <a:gd name="connsiteY17" fmla="*/ 427383 h 2971800"/>
                  <a:gd name="connsiteX18" fmla="*/ 387626 w 6152322"/>
                  <a:gd name="connsiteY18" fmla="*/ 357809 h 2971800"/>
                  <a:gd name="connsiteX19" fmla="*/ 149087 w 6152322"/>
                  <a:gd name="connsiteY19" fmla="*/ 99391 h 2971800"/>
                  <a:gd name="connsiteX20" fmla="*/ 79513 w 6152322"/>
                  <a:gd name="connsiteY20" fmla="*/ 99391 h 2971800"/>
                  <a:gd name="connsiteX21" fmla="*/ 0 w 6152322"/>
                  <a:gd name="connsiteY21" fmla="*/ 188844 h 2971800"/>
                  <a:gd name="connsiteX22" fmla="*/ 49696 w 6152322"/>
                  <a:gd name="connsiteY22" fmla="*/ 357809 h 2971800"/>
                  <a:gd name="connsiteX23" fmla="*/ 178904 w 6152322"/>
                  <a:gd name="connsiteY23" fmla="*/ 566531 h 2971800"/>
                  <a:gd name="connsiteX24" fmla="*/ 208722 w 6152322"/>
                  <a:gd name="connsiteY24" fmla="*/ 725557 h 2971800"/>
                  <a:gd name="connsiteX25" fmla="*/ 238539 w 6152322"/>
                  <a:gd name="connsiteY25" fmla="*/ 864705 h 2971800"/>
                  <a:gd name="connsiteX26" fmla="*/ 397565 w 6152322"/>
                  <a:gd name="connsiteY26" fmla="*/ 954157 h 2971800"/>
                  <a:gd name="connsiteX27" fmla="*/ 606287 w 6152322"/>
                  <a:gd name="connsiteY27" fmla="*/ 1202635 h 2971800"/>
                  <a:gd name="connsiteX28" fmla="*/ 695739 w 6152322"/>
                  <a:gd name="connsiteY28" fmla="*/ 1480931 h 2971800"/>
                  <a:gd name="connsiteX29" fmla="*/ 715617 w 6152322"/>
                  <a:gd name="connsiteY29" fmla="*/ 1679713 h 2971800"/>
                  <a:gd name="connsiteX30" fmla="*/ 685800 w 6152322"/>
                  <a:gd name="connsiteY30" fmla="*/ 1808922 h 2971800"/>
                  <a:gd name="connsiteX31" fmla="*/ 705678 w 6152322"/>
                  <a:gd name="connsiteY31" fmla="*/ 1938131 h 2971800"/>
                  <a:gd name="connsiteX32" fmla="*/ 854765 w 6152322"/>
                  <a:gd name="connsiteY32" fmla="*/ 2067339 h 2971800"/>
                  <a:gd name="connsiteX33" fmla="*/ 1093304 w 6152322"/>
                  <a:gd name="connsiteY33" fmla="*/ 2156791 h 2971800"/>
                  <a:gd name="connsiteX34" fmla="*/ 1321904 w 6152322"/>
                  <a:gd name="connsiteY34" fmla="*/ 2295939 h 2971800"/>
                  <a:gd name="connsiteX35" fmla="*/ 1401417 w 6152322"/>
                  <a:gd name="connsiteY35" fmla="*/ 2375452 h 2971800"/>
                  <a:gd name="connsiteX36" fmla="*/ 1510748 w 6152322"/>
                  <a:gd name="connsiteY36" fmla="*/ 2554357 h 2971800"/>
                  <a:gd name="connsiteX37" fmla="*/ 1908313 w 6152322"/>
                  <a:gd name="connsiteY37" fmla="*/ 2653748 h 2971800"/>
                  <a:gd name="connsiteX38" fmla="*/ 2117035 w 6152322"/>
                  <a:gd name="connsiteY38" fmla="*/ 2604052 h 2971800"/>
                  <a:gd name="connsiteX39" fmla="*/ 2395330 w 6152322"/>
                  <a:gd name="connsiteY39" fmla="*/ 2435087 h 2971800"/>
                  <a:gd name="connsiteX40" fmla="*/ 2594113 w 6152322"/>
                  <a:gd name="connsiteY40" fmla="*/ 2385391 h 2971800"/>
                  <a:gd name="connsiteX41" fmla="*/ 2763078 w 6152322"/>
                  <a:gd name="connsiteY41" fmla="*/ 2395331 h 2971800"/>
                  <a:gd name="connsiteX42" fmla="*/ 3021496 w 6152322"/>
                  <a:gd name="connsiteY42" fmla="*/ 2534478 h 2971800"/>
                  <a:gd name="connsiteX43" fmla="*/ 3230217 w 6152322"/>
                  <a:gd name="connsiteY43" fmla="*/ 2663687 h 2971800"/>
                  <a:gd name="connsiteX44" fmla="*/ 3458817 w 6152322"/>
                  <a:gd name="connsiteY44" fmla="*/ 2663687 h 2971800"/>
                  <a:gd name="connsiteX45" fmla="*/ 3806687 w 6152322"/>
                  <a:gd name="connsiteY45" fmla="*/ 2375452 h 2971800"/>
                  <a:gd name="connsiteX46" fmla="*/ 4045226 w 6152322"/>
                  <a:gd name="connsiteY46" fmla="*/ 2315818 h 2971800"/>
                  <a:gd name="connsiteX47" fmla="*/ 4253948 w 6152322"/>
                  <a:gd name="connsiteY47" fmla="*/ 2345635 h 2971800"/>
                  <a:gd name="connsiteX48" fmla="*/ 4333461 w 6152322"/>
                  <a:gd name="connsiteY48" fmla="*/ 2425148 h 2971800"/>
                  <a:gd name="connsiteX49" fmla="*/ 4373217 w 6152322"/>
                  <a:gd name="connsiteY49" fmla="*/ 2604052 h 2971800"/>
                  <a:gd name="connsiteX50" fmla="*/ 4502426 w 6152322"/>
                  <a:gd name="connsiteY50" fmla="*/ 2723322 h 2971800"/>
                  <a:gd name="connsiteX51" fmla="*/ 4661452 w 6152322"/>
                  <a:gd name="connsiteY51" fmla="*/ 2852531 h 2971800"/>
                  <a:gd name="connsiteX52" fmla="*/ 4800600 w 6152322"/>
                  <a:gd name="connsiteY52" fmla="*/ 2951922 h 2971800"/>
                  <a:gd name="connsiteX53" fmla="*/ 4909930 w 6152322"/>
                  <a:gd name="connsiteY53" fmla="*/ 2971800 h 2971800"/>
                  <a:gd name="connsiteX54" fmla="*/ 5049078 w 6152322"/>
                  <a:gd name="connsiteY54" fmla="*/ 2892287 h 2971800"/>
                  <a:gd name="connsiteX55" fmla="*/ 5178287 w 6152322"/>
                  <a:gd name="connsiteY55" fmla="*/ 2792896 h 2971800"/>
                  <a:gd name="connsiteX56" fmla="*/ 5406887 w 6152322"/>
                  <a:gd name="connsiteY56" fmla="*/ 2723322 h 2971800"/>
                  <a:gd name="connsiteX57" fmla="*/ 5575852 w 6152322"/>
                  <a:gd name="connsiteY57" fmla="*/ 2623931 h 2971800"/>
                  <a:gd name="connsiteX58" fmla="*/ 5724939 w 6152322"/>
                  <a:gd name="connsiteY58" fmla="*/ 2415209 h 2971800"/>
                  <a:gd name="connsiteX59" fmla="*/ 5814391 w 6152322"/>
                  <a:gd name="connsiteY59" fmla="*/ 2176670 h 2971800"/>
                  <a:gd name="connsiteX60" fmla="*/ 5844209 w 6152322"/>
                  <a:gd name="connsiteY60" fmla="*/ 1938131 h 2971800"/>
                  <a:gd name="connsiteX61" fmla="*/ 6023113 w 6152322"/>
                  <a:gd name="connsiteY61" fmla="*/ 1600200 h 2971800"/>
                  <a:gd name="connsiteX62" fmla="*/ 6152322 w 6152322"/>
                  <a:gd name="connsiteY62" fmla="*/ 1331844 h 2971800"/>
                  <a:gd name="connsiteX63" fmla="*/ 6122504 w 6152322"/>
                  <a:gd name="connsiteY63" fmla="*/ 725557 h 2971800"/>
                  <a:gd name="connsiteX64" fmla="*/ 6042991 w 6152322"/>
                  <a:gd name="connsiteY64" fmla="*/ 546652 h 2971800"/>
                  <a:gd name="connsiteX65" fmla="*/ 5993296 w 6152322"/>
                  <a:gd name="connsiteY65" fmla="*/ 278296 h 2971800"/>
                  <a:gd name="connsiteX66" fmla="*/ 5953539 w 6152322"/>
                  <a:gd name="connsiteY66" fmla="*/ 159026 h 2971800"/>
                  <a:gd name="connsiteX67" fmla="*/ 5883965 w 6152322"/>
                  <a:gd name="connsiteY67" fmla="*/ 109331 h 2971800"/>
                  <a:gd name="connsiteX68" fmla="*/ 5824330 w 6152322"/>
                  <a:gd name="connsiteY68" fmla="*/ 248478 h 2971800"/>
                  <a:gd name="connsiteX69" fmla="*/ 5715000 w 6152322"/>
                  <a:gd name="connsiteY69" fmla="*/ 258418 h 2971800"/>
                  <a:gd name="connsiteX70" fmla="*/ 5615609 w 6152322"/>
                  <a:gd name="connsiteY70" fmla="*/ 278296 h 2971800"/>
                  <a:gd name="connsiteX71" fmla="*/ 5536096 w 6152322"/>
                  <a:gd name="connsiteY71" fmla="*/ 168965 h 2971800"/>
                  <a:gd name="connsiteX72" fmla="*/ 5416826 w 6152322"/>
                  <a:gd name="connsiteY72" fmla="*/ 99391 h 2971800"/>
                  <a:gd name="connsiteX73" fmla="*/ 5237922 w 6152322"/>
                  <a:gd name="connsiteY73" fmla="*/ 29818 h 2971800"/>
                  <a:gd name="connsiteX74" fmla="*/ 5158409 w 6152322"/>
                  <a:gd name="connsiteY74" fmla="*/ 0 h 2971800"/>
                  <a:gd name="connsiteX75" fmla="*/ 5049078 w 6152322"/>
                  <a:gd name="connsiteY75" fmla="*/ 39757 h 2971800"/>
                  <a:gd name="connsiteX76" fmla="*/ 4979504 w 6152322"/>
                  <a:gd name="connsiteY76" fmla="*/ 248478 h 2971800"/>
                  <a:gd name="connsiteX77" fmla="*/ 4890052 w 6152322"/>
                  <a:gd name="connsiteY77" fmla="*/ 377687 h 2971800"/>
                  <a:gd name="connsiteX78" fmla="*/ 4601817 w 6152322"/>
                  <a:gd name="connsiteY78" fmla="*/ 506896 h 2971800"/>
                  <a:gd name="connsiteX79" fmla="*/ 4253948 w 6152322"/>
                  <a:gd name="connsiteY79" fmla="*/ 636105 h 2971800"/>
                  <a:gd name="connsiteX80" fmla="*/ 4035287 w 6152322"/>
                  <a:gd name="connsiteY80" fmla="*/ 715618 h 2971800"/>
                  <a:gd name="connsiteX81" fmla="*/ 3876261 w 6152322"/>
                  <a:gd name="connsiteY81" fmla="*/ 715618 h 2971800"/>
                  <a:gd name="connsiteX82" fmla="*/ 3717235 w 6152322"/>
                  <a:gd name="connsiteY82" fmla="*/ 745435 h 2971800"/>
                  <a:gd name="connsiteX83" fmla="*/ 3617843 w 6152322"/>
                  <a:gd name="connsiteY83" fmla="*/ 934278 h 2971800"/>
                  <a:gd name="connsiteX84" fmla="*/ 3577052 w 6152322"/>
                  <a:gd name="connsiteY84" fmla="*/ 974967 h 2971800"/>
                  <a:gd name="connsiteX85" fmla="*/ 3519280 w 6152322"/>
                  <a:gd name="connsiteY85" fmla="*/ 972378 h 2971800"/>
                  <a:gd name="connsiteX86" fmla="*/ 3431795 w 6152322"/>
                  <a:gd name="connsiteY86" fmla="*/ 910673 h 2971800"/>
                  <a:gd name="connsiteX87" fmla="*/ 3362636 w 6152322"/>
                  <a:gd name="connsiteY87" fmla="*/ 854765 h 2971800"/>
                  <a:gd name="connsiteX88" fmla="*/ 3286539 w 6152322"/>
                  <a:gd name="connsiteY88" fmla="*/ 758273 h 2971800"/>
                  <a:gd name="connsiteX89" fmla="*/ 3188494 w 6152322"/>
                  <a:gd name="connsiteY89" fmla="*/ 689320 h 2971800"/>
                  <a:gd name="connsiteX90" fmla="*/ 3011556 w 6152322"/>
                  <a:gd name="connsiteY90" fmla="*/ 596348 h 2971800"/>
                  <a:gd name="connsiteX91" fmla="*/ 2943225 w 6152322"/>
                  <a:gd name="connsiteY91" fmla="*/ 576884 h 2971800"/>
                  <a:gd name="connsiteX92" fmla="*/ 2862469 w 6152322"/>
                  <a:gd name="connsiteY92" fmla="*/ 596348 h 2971800"/>
                  <a:gd name="connsiteX0" fmla="*/ 2862469 w 6152322"/>
                  <a:gd name="connsiteY0" fmla="*/ 596348 h 2971800"/>
                  <a:gd name="connsiteX1" fmla="*/ 2834102 w 6152322"/>
                  <a:gd name="connsiteY1" fmla="*/ 663023 h 2971800"/>
                  <a:gd name="connsiteX2" fmla="*/ 2782956 w 6152322"/>
                  <a:gd name="connsiteY2" fmla="*/ 735496 h 2971800"/>
                  <a:gd name="connsiteX3" fmla="*/ 2735953 w 6152322"/>
                  <a:gd name="connsiteY3" fmla="*/ 785191 h 2971800"/>
                  <a:gd name="connsiteX4" fmla="*/ 2627036 w 6152322"/>
                  <a:gd name="connsiteY4" fmla="*/ 781671 h 2971800"/>
                  <a:gd name="connsiteX5" fmla="*/ 2475672 w 6152322"/>
                  <a:gd name="connsiteY5" fmla="*/ 925892 h 2971800"/>
                  <a:gd name="connsiteX6" fmla="*/ 2385391 w 6152322"/>
                  <a:gd name="connsiteY6" fmla="*/ 894522 h 2971800"/>
                  <a:gd name="connsiteX7" fmla="*/ 2216426 w 6152322"/>
                  <a:gd name="connsiteY7" fmla="*/ 775252 h 2971800"/>
                  <a:gd name="connsiteX8" fmla="*/ 2037522 w 6152322"/>
                  <a:gd name="connsiteY8" fmla="*/ 725557 h 2971800"/>
                  <a:gd name="connsiteX9" fmla="*/ 1828800 w 6152322"/>
                  <a:gd name="connsiteY9" fmla="*/ 675861 h 2971800"/>
                  <a:gd name="connsiteX10" fmla="*/ 1620078 w 6152322"/>
                  <a:gd name="connsiteY10" fmla="*/ 556591 h 2971800"/>
                  <a:gd name="connsiteX11" fmla="*/ 1490869 w 6152322"/>
                  <a:gd name="connsiteY11" fmla="*/ 417444 h 2971800"/>
                  <a:gd name="connsiteX12" fmla="*/ 1381539 w 6152322"/>
                  <a:gd name="connsiteY12" fmla="*/ 327991 h 2971800"/>
                  <a:gd name="connsiteX13" fmla="*/ 1282148 w 6152322"/>
                  <a:gd name="connsiteY13" fmla="*/ 327991 h 2971800"/>
                  <a:gd name="connsiteX14" fmla="*/ 1133061 w 6152322"/>
                  <a:gd name="connsiteY14" fmla="*/ 397565 h 2971800"/>
                  <a:gd name="connsiteX15" fmla="*/ 1013791 w 6152322"/>
                  <a:gd name="connsiteY15" fmla="*/ 417444 h 2971800"/>
                  <a:gd name="connsiteX16" fmla="*/ 695739 w 6152322"/>
                  <a:gd name="connsiteY16" fmla="*/ 447261 h 2971800"/>
                  <a:gd name="connsiteX17" fmla="*/ 526774 w 6152322"/>
                  <a:gd name="connsiteY17" fmla="*/ 427383 h 2971800"/>
                  <a:gd name="connsiteX18" fmla="*/ 387626 w 6152322"/>
                  <a:gd name="connsiteY18" fmla="*/ 357809 h 2971800"/>
                  <a:gd name="connsiteX19" fmla="*/ 149087 w 6152322"/>
                  <a:gd name="connsiteY19" fmla="*/ 99391 h 2971800"/>
                  <a:gd name="connsiteX20" fmla="*/ 79513 w 6152322"/>
                  <a:gd name="connsiteY20" fmla="*/ 99391 h 2971800"/>
                  <a:gd name="connsiteX21" fmla="*/ 0 w 6152322"/>
                  <a:gd name="connsiteY21" fmla="*/ 188844 h 2971800"/>
                  <a:gd name="connsiteX22" fmla="*/ 49696 w 6152322"/>
                  <a:gd name="connsiteY22" fmla="*/ 357809 h 2971800"/>
                  <a:gd name="connsiteX23" fmla="*/ 178904 w 6152322"/>
                  <a:gd name="connsiteY23" fmla="*/ 566531 h 2971800"/>
                  <a:gd name="connsiteX24" fmla="*/ 208722 w 6152322"/>
                  <a:gd name="connsiteY24" fmla="*/ 725557 h 2971800"/>
                  <a:gd name="connsiteX25" fmla="*/ 238539 w 6152322"/>
                  <a:gd name="connsiteY25" fmla="*/ 864705 h 2971800"/>
                  <a:gd name="connsiteX26" fmla="*/ 397565 w 6152322"/>
                  <a:gd name="connsiteY26" fmla="*/ 954157 h 2971800"/>
                  <a:gd name="connsiteX27" fmla="*/ 606287 w 6152322"/>
                  <a:gd name="connsiteY27" fmla="*/ 1202635 h 2971800"/>
                  <a:gd name="connsiteX28" fmla="*/ 695739 w 6152322"/>
                  <a:gd name="connsiteY28" fmla="*/ 1480931 h 2971800"/>
                  <a:gd name="connsiteX29" fmla="*/ 715617 w 6152322"/>
                  <a:gd name="connsiteY29" fmla="*/ 1679713 h 2971800"/>
                  <a:gd name="connsiteX30" fmla="*/ 685800 w 6152322"/>
                  <a:gd name="connsiteY30" fmla="*/ 1808922 h 2971800"/>
                  <a:gd name="connsiteX31" fmla="*/ 705678 w 6152322"/>
                  <a:gd name="connsiteY31" fmla="*/ 1938131 h 2971800"/>
                  <a:gd name="connsiteX32" fmla="*/ 854765 w 6152322"/>
                  <a:gd name="connsiteY32" fmla="*/ 2067339 h 2971800"/>
                  <a:gd name="connsiteX33" fmla="*/ 1093304 w 6152322"/>
                  <a:gd name="connsiteY33" fmla="*/ 2156791 h 2971800"/>
                  <a:gd name="connsiteX34" fmla="*/ 1321904 w 6152322"/>
                  <a:gd name="connsiteY34" fmla="*/ 2295939 h 2971800"/>
                  <a:gd name="connsiteX35" fmla="*/ 1401417 w 6152322"/>
                  <a:gd name="connsiteY35" fmla="*/ 2375452 h 2971800"/>
                  <a:gd name="connsiteX36" fmla="*/ 1510748 w 6152322"/>
                  <a:gd name="connsiteY36" fmla="*/ 2554357 h 2971800"/>
                  <a:gd name="connsiteX37" fmla="*/ 1908313 w 6152322"/>
                  <a:gd name="connsiteY37" fmla="*/ 2653748 h 2971800"/>
                  <a:gd name="connsiteX38" fmla="*/ 2117035 w 6152322"/>
                  <a:gd name="connsiteY38" fmla="*/ 2604052 h 2971800"/>
                  <a:gd name="connsiteX39" fmla="*/ 2395330 w 6152322"/>
                  <a:gd name="connsiteY39" fmla="*/ 2435087 h 2971800"/>
                  <a:gd name="connsiteX40" fmla="*/ 2594113 w 6152322"/>
                  <a:gd name="connsiteY40" fmla="*/ 2385391 h 2971800"/>
                  <a:gd name="connsiteX41" fmla="*/ 2763078 w 6152322"/>
                  <a:gd name="connsiteY41" fmla="*/ 2395331 h 2971800"/>
                  <a:gd name="connsiteX42" fmla="*/ 3021496 w 6152322"/>
                  <a:gd name="connsiteY42" fmla="*/ 2534478 h 2971800"/>
                  <a:gd name="connsiteX43" fmla="*/ 3230217 w 6152322"/>
                  <a:gd name="connsiteY43" fmla="*/ 2663687 h 2971800"/>
                  <a:gd name="connsiteX44" fmla="*/ 3458817 w 6152322"/>
                  <a:gd name="connsiteY44" fmla="*/ 2663687 h 2971800"/>
                  <a:gd name="connsiteX45" fmla="*/ 3806687 w 6152322"/>
                  <a:gd name="connsiteY45" fmla="*/ 2375452 h 2971800"/>
                  <a:gd name="connsiteX46" fmla="*/ 4045226 w 6152322"/>
                  <a:gd name="connsiteY46" fmla="*/ 2315818 h 2971800"/>
                  <a:gd name="connsiteX47" fmla="*/ 4253948 w 6152322"/>
                  <a:gd name="connsiteY47" fmla="*/ 2345635 h 2971800"/>
                  <a:gd name="connsiteX48" fmla="*/ 4333461 w 6152322"/>
                  <a:gd name="connsiteY48" fmla="*/ 2425148 h 2971800"/>
                  <a:gd name="connsiteX49" fmla="*/ 4373217 w 6152322"/>
                  <a:gd name="connsiteY49" fmla="*/ 2604052 h 2971800"/>
                  <a:gd name="connsiteX50" fmla="*/ 4502426 w 6152322"/>
                  <a:gd name="connsiteY50" fmla="*/ 2723322 h 2971800"/>
                  <a:gd name="connsiteX51" fmla="*/ 4661452 w 6152322"/>
                  <a:gd name="connsiteY51" fmla="*/ 2852531 h 2971800"/>
                  <a:gd name="connsiteX52" fmla="*/ 4800600 w 6152322"/>
                  <a:gd name="connsiteY52" fmla="*/ 2951922 h 2971800"/>
                  <a:gd name="connsiteX53" fmla="*/ 4909930 w 6152322"/>
                  <a:gd name="connsiteY53" fmla="*/ 2971800 h 2971800"/>
                  <a:gd name="connsiteX54" fmla="*/ 5049078 w 6152322"/>
                  <a:gd name="connsiteY54" fmla="*/ 2892287 h 2971800"/>
                  <a:gd name="connsiteX55" fmla="*/ 5178287 w 6152322"/>
                  <a:gd name="connsiteY55" fmla="*/ 2792896 h 2971800"/>
                  <a:gd name="connsiteX56" fmla="*/ 5406887 w 6152322"/>
                  <a:gd name="connsiteY56" fmla="*/ 2723322 h 2971800"/>
                  <a:gd name="connsiteX57" fmla="*/ 5575852 w 6152322"/>
                  <a:gd name="connsiteY57" fmla="*/ 2623931 h 2971800"/>
                  <a:gd name="connsiteX58" fmla="*/ 5724939 w 6152322"/>
                  <a:gd name="connsiteY58" fmla="*/ 2415209 h 2971800"/>
                  <a:gd name="connsiteX59" fmla="*/ 5814391 w 6152322"/>
                  <a:gd name="connsiteY59" fmla="*/ 2176670 h 2971800"/>
                  <a:gd name="connsiteX60" fmla="*/ 5844209 w 6152322"/>
                  <a:gd name="connsiteY60" fmla="*/ 1938131 h 2971800"/>
                  <a:gd name="connsiteX61" fmla="*/ 6023113 w 6152322"/>
                  <a:gd name="connsiteY61" fmla="*/ 1600200 h 2971800"/>
                  <a:gd name="connsiteX62" fmla="*/ 6152322 w 6152322"/>
                  <a:gd name="connsiteY62" fmla="*/ 1331844 h 2971800"/>
                  <a:gd name="connsiteX63" fmla="*/ 6122504 w 6152322"/>
                  <a:gd name="connsiteY63" fmla="*/ 725557 h 2971800"/>
                  <a:gd name="connsiteX64" fmla="*/ 6042991 w 6152322"/>
                  <a:gd name="connsiteY64" fmla="*/ 546652 h 2971800"/>
                  <a:gd name="connsiteX65" fmla="*/ 5993296 w 6152322"/>
                  <a:gd name="connsiteY65" fmla="*/ 278296 h 2971800"/>
                  <a:gd name="connsiteX66" fmla="*/ 5953539 w 6152322"/>
                  <a:gd name="connsiteY66" fmla="*/ 159026 h 2971800"/>
                  <a:gd name="connsiteX67" fmla="*/ 5883965 w 6152322"/>
                  <a:gd name="connsiteY67" fmla="*/ 109331 h 2971800"/>
                  <a:gd name="connsiteX68" fmla="*/ 5824330 w 6152322"/>
                  <a:gd name="connsiteY68" fmla="*/ 248478 h 2971800"/>
                  <a:gd name="connsiteX69" fmla="*/ 5715000 w 6152322"/>
                  <a:gd name="connsiteY69" fmla="*/ 258418 h 2971800"/>
                  <a:gd name="connsiteX70" fmla="*/ 5615609 w 6152322"/>
                  <a:gd name="connsiteY70" fmla="*/ 278296 h 2971800"/>
                  <a:gd name="connsiteX71" fmla="*/ 5536096 w 6152322"/>
                  <a:gd name="connsiteY71" fmla="*/ 168965 h 2971800"/>
                  <a:gd name="connsiteX72" fmla="*/ 5416826 w 6152322"/>
                  <a:gd name="connsiteY72" fmla="*/ 99391 h 2971800"/>
                  <a:gd name="connsiteX73" fmla="*/ 5237922 w 6152322"/>
                  <a:gd name="connsiteY73" fmla="*/ 29818 h 2971800"/>
                  <a:gd name="connsiteX74" fmla="*/ 5158409 w 6152322"/>
                  <a:gd name="connsiteY74" fmla="*/ 0 h 2971800"/>
                  <a:gd name="connsiteX75" fmla="*/ 5049078 w 6152322"/>
                  <a:gd name="connsiteY75" fmla="*/ 39757 h 2971800"/>
                  <a:gd name="connsiteX76" fmla="*/ 4979504 w 6152322"/>
                  <a:gd name="connsiteY76" fmla="*/ 248478 h 2971800"/>
                  <a:gd name="connsiteX77" fmla="*/ 4890052 w 6152322"/>
                  <a:gd name="connsiteY77" fmla="*/ 377687 h 2971800"/>
                  <a:gd name="connsiteX78" fmla="*/ 4601817 w 6152322"/>
                  <a:gd name="connsiteY78" fmla="*/ 506896 h 2971800"/>
                  <a:gd name="connsiteX79" fmla="*/ 4253948 w 6152322"/>
                  <a:gd name="connsiteY79" fmla="*/ 636105 h 2971800"/>
                  <a:gd name="connsiteX80" fmla="*/ 4035287 w 6152322"/>
                  <a:gd name="connsiteY80" fmla="*/ 715618 h 2971800"/>
                  <a:gd name="connsiteX81" fmla="*/ 3876261 w 6152322"/>
                  <a:gd name="connsiteY81" fmla="*/ 715618 h 2971800"/>
                  <a:gd name="connsiteX82" fmla="*/ 3717235 w 6152322"/>
                  <a:gd name="connsiteY82" fmla="*/ 745435 h 2971800"/>
                  <a:gd name="connsiteX83" fmla="*/ 3643727 w 6152322"/>
                  <a:gd name="connsiteY83" fmla="*/ 855904 h 2971800"/>
                  <a:gd name="connsiteX84" fmla="*/ 3617843 w 6152322"/>
                  <a:gd name="connsiteY84" fmla="*/ 934278 h 2971800"/>
                  <a:gd name="connsiteX85" fmla="*/ 3577052 w 6152322"/>
                  <a:gd name="connsiteY85" fmla="*/ 974967 h 2971800"/>
                  <a:gd name="connsiteX86" fmla="*/ 3519280 w 6152322"/>
                  <a:gd name="connsiteY86" fmla="*/ 972378 h 2971800"/>
                  <a:gd name="connsiteX87" fmla="*/ 3431795 w 6152322"/>
                  <a:gd name="connsiteY87" fmla="*/ 910673 h 2971800"/>
                  <a:gd name="connsiteX88" fmla="*/ 3362636 w 6152322"/>
                  <a:gd name="connsiteY88" fmla="*/ 854765 h 2971800"/>
                  <a:gd name="connsiteX89" fmla="*/ 3286539 w 6152322"/>
                  <a:gd name="connsiteY89" fmla="*/ 758273 h 2971800"/>
                  <a:gd name="connsiteX90" fmla="*/ 3188494 w 6152322"/>
                  <a:gd name="connsiteY90" fmla="*/ 689320 h 2971800"/>
                  <a:gd name="connsiteX91" fmla="*/ 3011556 w 6152322"/>
                  <a:gd name="connsiteY91" fmla="*/ 596348 h 2971800"/>
                  <a:gd name="connsiteX92" fmla="*/ 2943225 w 6152322"/>
                  <a:gd name="connsiteY92" fmla="*/ 576884 h 2971800"/>
                  <a:gd name="connsiteX93" fmla="*/ 2862469 w 6152322"/>
                  <a:gd name="connsiteY93" fmla="*/ 596348 h 2971800"/>
                  <a:gd name="connsiteX0" fmla="*/ 2862469 w 6152322"/>
                  <a:gd name="connsiteY0" fmla="*/ 596348 h 2971800"/>
                  <a:gd name="connsiteX1" fmla="*/ 2834102 w 6152322"/>
                  <a:gd name="connsiteY1" fmla="*/ 663023 h 2971800"/>
                  <a:gd name="connsiteX2" fmla="*/ 2782956 w 6152322"/>
                  <a:gd name="connsiteY2" fmla="*/ 735496 h 2971800"/>
                  <a:gd name="connsiteX3" fmla="*/ 2735953 w 6152322"/>
                  <a:gd name="connsiteY3" fmla="*/ 785191 h 2971800"/>
                  <a:gd name="connsiteX4" fmla="*/ 2627036 w 6152322"/>
                  <a:gd name="connsiteY4" fmla="*/ 781671 h 2971800"/>
                  <a:gd name="connsiteX5" fmla="*/ 2475672 w 6152322"/>
                  <a:gd name="connsiteY5" fmla="*/ 925892 h 2971800"/>
                  <a:gd name="connsiteX6" fmla="*/ 2385391 w 6152322"/>
                  <a:gd name="connsiteY6" fmla="*/ 894522 h 2971800"/>
                  <a:gd name="connsiteX7" fmla="*/ 2216426 w 6152322"/>
                  <a:gd name="connsiteY7" fmla="*/ 775252 h 2971800"/>
                  <a:gd name="connsiteX8" fmla="*/ 2037522 w 6152322"/>
                  <a:gd name="connsiteY8" fmla="*/ 725557 h 2971800"/>
                  <a:gd name="connsiteX9" fmla="*/ 1828800 w 6152322"/>
                  <a:gd name="connsiteY9" fmla="*/ 675861 h 2971800"/>
                  <a:gd name="connsiteX10" fmla="*/ 1620078 w 6152322"/>
                  <a:gd name="connsiteY10" fmla="*/ 556591 h 2971800"/>
                  <a:gd name="connsiteX11" fmla="*/ 1490869 w 6152322"/>
                  <a:gd name="connsiteY11" fmla="*/ 417444 h 2971800"/>
                  <a:gd name="connsiteX12" fmla="*/ 1381539 w 6152322"/>
                  <a:gd name="connsiteY12" fmla="*/ 327991 h 2971800"/>
                  <a:gd name="connsiteX13" fmla="*/ 1282148 w 6152322"/>
                  <a:gd name="connsiteY13" fmla="*/ 327991 h 2971800"/>
                  <a:gd name="connsiteX14" fmla="*/ 1133061 w 6152322"/>
                  <a:gd name="connsiteY14" fmla="*/ 397565 h 2971800"/>
                  <a:gd name="connsiteX15" fmla="*/ 1013791 w 6152322"/>
                  <a:gd name="connsiteY15" fmla="*/ 417444 h 2971800"/>
                  <a:gd name="connsiteX16" fmla="*/ 695739 w 6152322"/>
                  <a:gd name="connsiteY16" fmla="*/ 447261 h 2971800"/>
                  <a:gd name="connsiteX17" fmla="*/ 526774 w 6152322"/>
                  <a:gd name="connsiteY17" fmla="*/ 427383 h 2971800"/>
                  <a:gd name="connsiteX18" fmla="*/ 387626 w 6152322"/>
                  <a:gd name="connsiteY18" fmla="*/ 357809 h 2971800"/>
                  <a:gd name="connsiteX19" fmla="*/ 149087 w 6152322"/>
                  <a:gd name="connsiteY19" fmla="*/ 99391 h 2971800"/>
                  <a:gd name="connsiteX20" fmla="*/ 79513 w 6152322"/>
                  <a:gd name="connsiteY20" fmla="*/ 99391 h 2971800"/>
                  <a:gd name="connsiteX21" fmla="*/ 0 w 6152322"/>
                  <a:gd name="connsiteY21" fmla="*/ 188844 h 2971800"/>
                  <a:gd name="connsiteX22" fmla="*/ 49696 w 6152322"/>
                  <a:gd name="connsiteY22" fmla="*/ 357809 h 2971800"/>
                  <a:gd name="connsiteX23" fmla="*/ 178904 w 6152322"/>
                  <a:gd name="connsiteY23" fmla="*/ 566531 h 2971800"/>
                  <a:gd name="connsiteX24" fmla="*/ 208722 w 6152322"/>
                  <a:gd name="connsiteY24" fmla="*/ 725557 h 2971800"/>
                  <a:gd name="connsiteX25" fmla="*/ 238539 w 6152322"/>
                  <a:gd name="connsiteY25" fmla="*/ 864705 h 2971800"/>
                  <a:gd name="connsiteX26" fmla="*/ 397565 w 6152322"/>
                  <a:gd name="connsiteY26" fmla="*/ 954157 h 2971800"/>
                  <a:gd name="connsiteX27" fmla="*/ 606287 w 6152322"/>
                  <a:gd name="connsiteY27" fmla="*/ 1202635 h 2971800"/>
                  <a:gd name="connsiteX28" fmla="*/ 695739 w 6152322"/>
                  <a:gd name="connsiteY28" fmla="*/ 1480931 h 2971800"/>
                  <a:gd name="connsiteX29" fmla="*/ 715617 w 6152322"/>
                  <a:gd name="connsiteY29" fmla="*/ 1679713 h 2971800"/>
                  <a:gd name="connsiteX30" fmla="*/ 685800 w 6152322"/>
                  <a:gd name="connsiteY30" fmla="*/ 1808922 h 2971800"/>
                  <a:gd name="connsiteX31" fmla="*/ 705678 w 6152322"/>
                  <a:gd name="connsiteY31" fmla="*/ 1938131 h 2971800"/>
                  <a:gd name="connsiteX32" fmla="*/ 854765 w 6152322"/>
                  <a:gd name="connsiteY32" fmla="*/ 2067339 h 2971800"/>
                  <a:gd name="connsiteX33" fmla="*/ 1093304 w 6152322"/>
                  <a:gd name="connsiteY33" fmla="*/ 2156791 h 2971800"/>
                  <a:gd name="connsiteX34" fmla="*/ 1321904 w 6152322"/>
                  <a:gd name="connsiteY34" fmla="*/ 2295939 h 2971800"/>
                  <a:gd name="connsiteX35" fmla="*/ 1401417 w 6152322"/>
                  <a:gd name="connsiteY35" fmla="*/ 2375452 h 2971800"/>
                  <a:gd name="connsiteX36" fmla="*/ 1510748 w 6152322"/>
                  <a:gd name="connsiteY36" fmla="*/ 2554357 h 2971800"/>
                  <a:gd name="connsiteX37" fmla="*/ 1908313 w 6152322"/>
                  <a:gd name="connsiteY37" fmla="*/ 2653748 h 2971800"/>
                  <a:gd name="connsiteX38" fmla="*/ 2117035 w 6152322"/>
                  <a:gd name="connsiteY38" fmla="*/ 2604052 h 2971800"/>
                  <a:gd name="connsiteX39" fmla="*/ 2395330 w 6152322"/>
                  <a:gd name="connsiteY39" fmla="*/ 2435087 h 2971800"/>
                  <a:gd name="connsiteX40" fmla="*/ 2594113 w 6152322"/>
                  <a:gd name="connsiteY40" fmla="*/ 2385391 h 2971800"/>
                  <a:gd name="connsiteX41" fmla="*/ 2763078 w 6152322"/>
                  <a:gd name="connsiteY41" fmla="*/ 2395331 h 2971800"/>
                  <a:gd name="connsiteX42" fmla="*/ 3021496 w 6152322"/>
                  <a:gd name="connsiteY42" fmla="*/ 2534478 h 2971800"/>
                  <a:gd name="connsiteX43" fmla="*/ 3230217 w 6152322"/>
                  <a:gd name="connsiteY43" fmla="*/ 2663687 h 2971800"/>
                  <a:gd name="connsiteX44" fmla="*/ 3458817 w 6152322"/>
                  <a:gd name="connsiteY44" fmla="*/ 2663687 h 2971800"/>
                  <a:gd name="connsiteX45" fmla="*/ 3806687 w 6152322"/>
                  <a:gd name="connsiteY45" fmla="*/ 2375452 h 2971800"/>
                  <a:gd name="connsiteX46" fmla="*/ 4045226 w 6152322"/>
                  <a:gd name="connsiteY46" fmla="*/ 2315818 h 2971800"/>
                  <a:gd name="connsiteX47" fmla="*/ 4253948 w 6152322"/>
                  <a:gd name="connsiteY47" fmla="*/ 2345635 h 2971800"/>
                  <a:gd name="connsiteX48" fmla="*/ 4333461 w 6152322"/>
                  <a:gd name="connsiteY48" fmla="*/ 2425148 h 2971800"/>
                  <a:gd name="connsiteX49" fmla="*/ 4373217 w 6152322"/>
                  <a:gd name="connsiteY49" fmla="*/ 2604052 h 2971800"/>
                  <a:gd name="connsiteX50" fmla="*/ 4502426 w 6152322"/>
                  <a:gd name="connsiteY50" fmla="*/ 2723322 h 2971800"/>
                  <a:gd name="connsiteX51" fmla="*/ 4661452 w 6152322"/>
                  <a:gd name="connsiteY51" fmla="*/ 2852531 h 2971800"/>
                  <a:gd name="connsiteX52" fmla="*/ 4800600 w 6152322"/>
                  <a:gd name="connsiteY52" fmla="*/ 2951922 h 2971800"/>
                  <a:gd name="connsiteX53" fmla="*/ 4909930 w 6152322"/>
                  <a:gd name="connsiteY53" fmla="*/ 2971800 h 2971800"/>
                  <a:gd name="connsiteX54" fmla="*/ 5049078 w 6152322"/>
                  <a:gd name="connsiteY54" fmla="*/ 2892287 h 2971800"/>
                  <a:gd name="connsiteX55" fmla="*/ 5178287 w 6152322"/>
                  <a:gd name="connsiteY55" fmla="*/ 2792896 h 2971800"/>
                  <a:gd name="connsiteX56" fmla="*/ 5406887 w 6152322"/>
                  <a:gd name="connsiteY56" fmla="*/ 2723322 h 2971800"/>
                  <a:gd name="connsiteX57" fmla="*/ 5575852 w 6152322"/>
                  <a:gd name="connsiteY57" fmla="*/ 2623931 h 2971800"/>
                  <a:gd name="connsiteX58" fmla="*/ 5724939 w 6152322"/>
                  <a:gd name="connsiteY58" fmla="*/ 2415209 h 2971800"/>
                  <a:gd name="connsiteX59" fmla="*/ 5814391 w 6152322"/>
                  <a:gd name="connsiteY59" fmla="*/ 2176670 h 2971800"/>
                  <a:gd name="connsiteX60" fmla="*/ 5844209 w 6152322"/>
                  <a:gd name="connsiteY60" fmla="*/ 1938131 h 2971800"/>
                  <a:gd name="connsiteX61" fmla="*/ 6023113 w 6152322"/>
                  <a:gd name="connsiteY61" fmla="*/ 1600200 h 2971800"/>
                  <a:gd name="connsiteX62" fmla="*/ 6152322 w 6152322"/>
                  <a:gd name="connsiteY62" fmla="*/ 1331844 h 2971800"/>
                  <a:gd name="connsiteX63" fmla="*/ 6122504 w 6152322"/>
                  <a:gd name="connsiteY63" fmla="*/ 725557 h 2971800"/>
                  <a:gd name="connsiteX64" fmla="*/ 6042991 w 6152322"/>
                  <a:gd name="connsiteY64" fmla="*/ 546652 h 2971800"/>
                  <a:gd name="connsiteX65" fmla="*/ 5993296 w 6152322"/>
                  <a:gd name="connsiteY65" fmla="*/ 278296 h 2971800"/>
                  <a:gd name="connsiteX66" fmla="*/ 5953539 w 6152322"/>
                  <a:gd name="connsiteY66" fmla="*/ 159026 h 2971800"/>
                  <a:gd name="connsiteX67" fmla="*/ 5883965 w 6152322"/>
                  <a:gd name="connsiteY67" fmla="*/ 109331 h 2971800"/>
                  <a:gd name="connsiteX68" fmla="*/ 5824330 w 6152322"/>
                  <a:gd name="connsiteY68" fmla="*/ 248478 h 2971800"/>
                  <a:gd name="connsiteX69" fmla="*/ 5715000 w 6152322"/>
                  <a:gd name="connsiteY69" fmla="*/ 258418 h 2971800"/>
                  <a:gd name="connsiteX70" fmla="*/ 5615609 w 6152322"/>
                  <a:gd name="connsiteY70" fmla="*/ 278296 h 2971800"/>
                  <a:gd name="connsiteX71" fmla="*/ 5536096 w 6152322"/>
                  <a:gd name="connsiteY71" fmla="*/ 168965 h 2971800"/>
                  <a:gd name="connsiteX72" fmla="*/ 5416826 w 6152322"/>
                  <a:gd name="connsiteY72" fmla="*/ 99391 h 2971800"/>
                  <a:gd name="connsiteX73" fmla="*/ 5237922 w 6152322"/>
                  <a:gd name="connsiteY73" fmla="*/ 29818 h 2971800"/>
                  <a:gd name="connsiteX74" fmla="*/ 5158409 w 6152322"/>
                  <a:gd name="connsiteY74" fmla="*/ 0 h 2971800"/>
                  <a:gd name="connsiteX75" fmla="*/ 5049078 w 6152322"/>
                  <a:gd name="connsiteY75" fmla="*/ 39757 h 2971800"/>
                  <a:gd name="connsiteX76" fmla="*/ 4979504 w 6152322"/>
                  <a:gd name="connsiteY76" fmla="*/ 248478 h 2971800"/>
                  <a:gd name="connsiteX77" fmla="*/ 4890052 w 6152322"/>
                  <a:gd name="connsiteY77" fmla="*/ 377687 h 2971800"/>
                  <a:gd name="connsiteX78" fmla="*/ 4601817 w 6152322"/>
                  <a:gd name="connsiteY78" fmla="*/ 506896 h 2971800"/>
                  <a:gd name="connsiteX79" fmla="*/ 4253948 w 6152322"/>
                  <a:gd name="connsiteY79" fmla="*/ 636105 h 2971800"/>
                  <a:gd name="connsiteX80" fmla="*/ 4035287 w 6152322"/>
                  <a:gd name="connsiteY80" fmla="*/ 715618 h 2971800"/>
                  <a:gd name="connsiteX81" fmla="*/ 3876261 w 6152322"/>
                  <a:gd name="connsiteY81" fmla="*/ 715618 h 2971800"/>
                  <a:gd name="connsiteX82" fmla="*/ 3702948 w 6152322"/>
                  <a:gd name="connsiteY82" fmla="*/ 759722 h 2971800"/>
                  <a:gd name="connsiteX83" fmla="*/ 3643727 w 6152322"/>
                  <a:gd name="connsiteY83" fmla="*/ 855904 h 2971800"/>
                  <a:gd name="connsiteX84" fmla="*/ 3617843 w 6152322"/>
                  <a:gd name="connsiteY84" fmla="*/ 934278 h 2971800"/>
                  <a:gd name="connsiteX85" fmla="*/ 3577052 w 6152322"/>
                  <a:gd name="connsiteY85" fmla="*/ 974967 h 2971800"/>
                  <a:gd name="connsiteX86" fmla="*/ 3519280 w 6152322"/>
                  <a:gd name="connsiteY86" fmla="*/ 972378 h 2971800"/>
                  <a:gd name="connsiteX87" fmla="*/ 3431795 w 6152322"/>
                  <a:gd name="connsiteY87" fmla="*/ 910673 h 2971800"/>
                  <a:gd name="connsiteX88" fmla="*/ 3362636 w 6152322"/>
                  <a:gd name="connsiteY88" fmla="*/ 854765 h 2971800"/>
                  <a:gd name="connsiteX89" fmla="*/ 3286539 w 6152322"/>
                  <a:gd name="connsiteY89" fmla="*/ 758273 h 2971800"/>
                  <a:gd name="connsiteX90" fmla="*/ 3188494 w 6152322"/>
                  <a:gd name="connsiteY90" fmla="*/ 689320 h 2971800"/>
                  <a:gd name="connsiteX91" fmla="*/ 3011556 w 6152322"/>
                  <a:gd name="connsiteY91" fmla="*/ 596348 h 2971800"/>
                  <a:gd name="connsiteX92" fmla="*/ 2943225 w 6152322"/>
                  <a:gd name="connsiteY92" fmla="*/ 576884 h 2971800"/>
                  <a:gd name="connsiteX93" fmla="*/ 2862469 w 6152322"/>
                  <a:gd name="connsiteY93" fmla="*/ 596348 h 2971800"/>
                  <a:gd name="connsiteX0" fmla="*/ 2862469 w 6152322"/>
                  <a:gd name="connsiteY0" fmla="*/ 596348 h 2971800"/>
                  <a:gd name="connsiteX1" fmla="*/ 2834102 w 6152322"/>
                  <a:gd name="connsiteY1" fmla="*/ 663023 h 2971800"/>
                  <a:gd name="connsiteX2" fmla="*/ 2782956 w 6152322"/>
                  <a:gd name="connsiteY2" fmla="*/ 735496 h 2971800"/>
                  <a:gd name="connsiteX3" fmla="*/ 2735953 w 6152322"/>
                  <a:gd name="connsiteY3" fmla="*/ 785191 h 2971800"/>
                  <a:gd name="connsiteX4" fmla="*/ 2627036 w 6152322"/>
                  <a:gd name="connsiteY4" fmla="*/ 781671 h 2971800"/>
                  <a:gd name="connsiteX5" fmla="*/ 2475672 w 6152322"/>
                  <a:gd name="connsiteY5" fmla="*/ 925892 h 2971800"/>
                  <a:gd name="connsiteX6" fmla="*/ 2385391 w 6152322"/>
                  <a:gd name="connsiteY6" fmla="*/ 894522 h 2971800"/>
                  <a:gd name="connsiteX7" fmla="*/ 2216426 w 6152322"/>
                  <a:gd name="connsiteY7" fmla="*/ 775252 h 2971800"/>
                  <a:gd name="connsiteX8" fmla="*/ 2037522 w 6152322"/>
                  <a:gd name="connsiteY8" fmla="*/ 725557 h 2971800"/>
                  <a:gd name="connsiteX9" fmla="*/ 1828800 w 6152322"/>
                  <a:gd name="connsiteY9" fmla="*/ 675861 h 2971800"/>
                  <a:gd name="connsiteX10" fmla="*/ 1620078 w 6152322"/>
                  <a:gd name="connsiteY10" fmla="*/ 556591 h 2971800"/>
                  <a:gd name="connsiteX11" fmla="*/ 1490869 w 6152322"/>
                  <a:gd name="connsiteY11" fmla="*/ 417444 h 2971800"/>
                  <a:gd name="connsiteX12" fmla="*/ 1381539 w 6152322"/>
                  <a:gd name="connsiteY12" fmla="*/ 327991 h 2971800"/>
                  <a:gd name="connsiteX13" fmla="*/ 1282148 w 6152322"/>
                  <a:gd name="connsiteY13" fmla="*/ 327991 h 2971800"/>
                  <a:gd name="connsiteX14" fmla="*/ 1133061 w 6152322"/>
                  <a:gd name="connsiteY14" fmla="*/ 397565 h 2971800"/>
                  <a:gd name="connsiteX15" fmla="*/ 1013791 w 6152322"/>
                  <a:gd name="connsiteY15" fmla="*/ 417444 h 2971800"/>
                  <a:gd name="connsiteX16" fmla="*/ 695739 w 6152322"/>
                  <a:gd name="connsiteY16" fmla="*/ 447261 h 2971800"/>
                  <a:gd name="connsiteX17" fmla="*/ 526774 w 6152322"/>
                  <a:gd name="connsiteY17" fmla="*/ 427383 h 2971800"/>
                  <a:gd name="connsiteX18" fmla="*/ 387626 w 6152322"/>
                  <a:gd name="connsiteY18" fmla="*/ 357809 h 2971800"/>
                  <a:gd name="connsiteX19" fmla="*/ 149087 w 6152322"/>
                  <a:gd name="connsiteY19" fmla="*/ 99391 h 2971800"/>
                  <a:gd name="connsiteX20" fmla="*/ 79513 w 6152322"/>
                  <a:gd name="connsiteY20" fmla="*/ 99391 h 2971800"/>
                  <a:gd name="connsiteX21" fmla="*/ 0 w 6152322"/>
                  <a:gd name="connsiteY21" fmla="*/ 188844 h 2971800"/>
                  <a:gd name="connsiteX22" fmla="*/ 49696 w 6152322"/>
                  <a:gd name="connsiteY22" fmla="*/ 357809 h 2971800"/>
                  <a:gd name="connsiteX23" fmla="*/ 178904 w 6152322"/>
                  <a:gd name="connsiteY23" fmla="*/ 566531 h 2971800"/>
                  <a:gd name="connsiteX24" fmla="*/ 208722 w 6152322"/>
                  <a:gd name="connsiteY24" fmla="*/ 725557 h 2971800"/>
                  <a:gd name="connsiteX25" fmla="*/ 238539 w 6152322"/>
                  <a:gd name="connsiteY25" fmla="*/ 864705 h 2971800"/>
                  <a:gd name="connsiteX26" fmla="*/ 397565 w 6152322"/>
                  <a:gd name="connsiteY26" fmla="*/ 954157 h 2971800"/>
                  <a:gd name="connsiteX27" fmla="*/ 606287 w 6152322"/>
                  <a:gd name="connsiteY27" fmla="*/ 1202635 h 2971800"/>
                  <a:gd name="connsiteX28" fmla="*/ 695739 w 6152322"/>
                  <a:gd name="connsiteY28" fmla="*/ 1480931 h 2971800"/>
                  <a:gd name="connsiteX29" fmla="*/ 715617 w 6152322"/>
                  <a:gd name="connsiteY29" fmla="*/ 1679713 h 2971800"/>
                  <a:gd name="connsiteX30" fmla="*/ 685800 w 6152322"/>
                  <a:gd name="connsiteY30" fmla="*/ 1808922 h 2971800"/>
                  <a:gd name="connsiteX31" fmla="*/ 705678 w 6152322"/>
                  <a:gd name="connsiteY31" fmla="*/ 1938131 h 2971800"/>
                  <a:gd name="connsiteX32" fmla="*/ 854765 w 6152322"/>
                  <a:gd name="connsiteY32" fmla="*/ 2067339 h 2971800"/>
                  <a:gd name="connsiteX33" fmla="*/ 1093304 w 6152322"/>
                  <a:gd name="connsiteY33" fmla="*/ 2156791 h 2971800"/>
                  <a:gd name="connsiteX34" fmla="*/ 1321904 w 6152322"/>
                  <a:gd name="connsiteY34" fmla="*/ 2295939 h 2971800"/>
                  <a:gd name="connsiteX35" fmla="*/ 1401417 w 6152322"/>
                  <a:gd name="connsiteY35" fmla="*/ 2375452 h 2971800"/>
                  <a:gd name="connsiteX36" fmla="*/ 1510748 w 6152322"/>
                  <a:gd name="connsiteY36" fmla="*/ 2554357 h 2971800"/>
                  <a:gd name="connsiteX37" fmla="*/ 1908313 w 6152322"/>
                  <a:gd name="connsiteY37" fmla="*/ 2653748 h 2971800"/>
                  <a:gd name="connsiteX38" fmla="*/ 2117035 w 6152322"/>
                  <a:gd name="connsiteY38" fmla="*/ 2604052 h 2971800"/>
                  <a:gd name="connsiteX39" fmla="*/ 2395330 w 6152322"/>
                  <a:gd name="connsiteY39" fmla="*/ 2435087 h 2971800"/>
                  <a:gd name="connsiteX40" fmla="*/ 2594113 w 6152322"/>
                  <a:gd name="connsiteY40" fmla="*/ 2385391 h 2971800"/>
                  <a:gd name="connsiteX41" fmla="*/ 2763078 w 6152322"/>
                  <a:gd name="connsiteY41" fmla="*/ 2395331 h 2971800"/>
                  <a:gd name="connsiteX42" fmla="*/ 3021496 w 6152322"/>
                  <a:gd name="connsiteY42" fmla="*/ 2534478 h 2971800"/>
                  <a:gd name="connsiteX43" fmla="*/ 3230217 w 6152322"/>
                  <a:gd name="connsiteY43" fmla="*/ 2663687 h 2971800"/>
                  <a:gd name="connsiteX44" fmla="*/ 3458817 w 6152322"/>
                  <a:gd name="connsiteY44" fmla="*/ 2663687 h 2971800"/>
                  <a:gd name="connsiteX45" fmla="*/ 3806687 w 6152322"/>
                  <a:gd name="connsiteY45" fmla="*/ 2375452 h 2971800"/>
                  <a:gd name="connsiteX46" fmla="*/ 4045226 w 6152322"/>
                  <a:gd name="connsiteY46" fmla="*/ 2315818 h 2971800"/>
                  <a:gd name="connsiteX47" fmla="*/ 4253948 w 6152322"/>
                  <a:gd name="connsiteY47" fmla="*/ 2345635 h 2971800"/>
                  <a:gd name="connsiteX48" fmla="*/ 4333461 w 6152322"/>
                  <a:gd name="connsiteY48" fmla="*/ 2425148 h 2971800"/>
                  <a:gd name="connsiteX49" fmla="*/ 4373217 w 6152322"/>
                  <a:gd name="connsiteY49" fmla="*/ 2604052 h 2971800"/>
                  <a:gd name="connsiteX50" fmla="*/ 4502426 w 6152322"/>
                  <a:gd name="connsiteY50" fmla="*/ 2723322 h 2971800"/>
                  <a:gd name="connsiteX51" fmla="*/ 4661452 w 6152322"/>
                  <a:gd name="connsiteY51" fmla="*/ 2852531 h 2971800"/>
                  <a:gd name="connsiteX52" fmla="*/ 4800600 w 6152322"/>
                  <a:gd name="connsiteY52" fmla="*/ 2951922 h 2971800"/>
                  <a:gd name="connsiteX53" fmla="*/ 4909930 w 6152322"/>
                  <a:gd name="connsiteY53" fmla="*/ 2971800 h 2971800"/>
                  <a:gd name="connsiteX54" fmla="*/ 5049078 w 6152322"/>
                  <a:gd name="connsiteY54" fmla="*/ 2892287 h 2971800"/>
                  <a:gd name="connsiteX55" fmla="*/ 5178287 w 6152322"/>
                  <a:gd name="connsiteY55" fmla="*/ 2792896 h 2971800"/>
                  <a:gd name="connsiteX56" fmla="*/ 5406887 w 6152322"/>
                  <a:gd name="connsiteY56" fmla="*/ 2723322 h 2971800"/>
                  <a:gd name="connsiteX57" fmla="*/ 5575852 w 6152322"/>
                  <a:gd name="connsiteY57" fmla="*/ 2623931 h 2971800"/>
                  <a:gd name="connsiteX58" fmla="*/ 5724939 w 6152322"/>
                  <a:gd name="connsiteY58" fmla="*/ 2415209 h 2971800"/>
                  <a:gd name="connsiteX59" fmla="*/ 5814391 w 6152322"/>
                  <a:gd name="connsiteY59" fmla="*/ 2176670 h 2971800"/>
                  <a:gd name="connsiteX60" fmla="*/ 5844209 w 6152322"/>
                  <a:gd name="connsiteY60" fmla="*/ 1938131 h 2971800"/>
                  <a:gd name="connsiteX61" fmla="*/ 6023113 w 6152322"/>
                  <a:gd name="connsiteY61" fmla="*/ 1600200 h 2971800"/>
                  <a:gd name="connsiteX62" fmla="*/ 6152322 w 6152322"/>
                  <a:gd name="connsiteY62" fmla="*/ 1331844 h 2971800"/>
                  <a:gd name="connsiteX63" fmla="*/ 6122504 w 6152322"/>
                  <a:gd name="connsiteY63" fmla="*/ 725557 h 2971800"/>
                  <a:gd name="connsiteX64" fmla="*/ 6042991 w 6152322"/>
                  <a:gd name="connsiteY64" fmla="*/ 546652 h 2971800"/>
                  <a:gd name="connsiteX65" fmla="*/ 5993296 w 6152322"/>
                  <a:gd name="connsiteY65" fmla="*/ 278296 h 2971800"/>
                  <a:gd name="connsiteX66" fmla="*/ 5953539 w 6152322"/>
                  <a:gd name="connsiteY66" fmla="*/ 159026 h 2971800"/>
                  <a:gd name="connsiteX67" fmla="*/ 5883965 w 6152322"/>
                  <a:gd name="connsiteY67" fmla="*/ 109331 h 2971800"/>
                  <a:gd name="connsiteX68" fmla="*/ 5824330 w 6152322"/>
                  <a:gd name="connsiteY68" fmla="*/ 248478 h 2971800"/>
                  <a:gd name="connsiteX69" fmla="*/ 5715000 w 6152322"/>
                  <a:gd name="connsiteY69" fmla="*/ 258418 h 2971800"/>
                  <a:gd name="connsiteX70" fmla="*/ 5615609 w 6152322"/>
                  <a:gd name="connsiteY70" fmla="*/ 278296 h 2971800"/>
                  <a:gd name="connsiteX71" fmla="*/ 5536096 w 6152322"/>
                  <a:gd name="connsiteY71" fmla="*/ 168965 h 2971800"/>
                  <a:gd name="connsiteX72" fmla="*/ 5416826 w 6152322"/>
                  <a:gd name="connsiteY72" fmla="*/ 99391 h 2971800"/>
                  <a:gd name="connsiteX73" fmla="*/ 5237922 w 6152322"/>
                  <a:gd name="connsiteY73" fmla="*/ 29818 h 2971800"/>
                  <a:gd name="connsiteX74" fmla="*/ 5158409 w 6152322"/>
                  <a:gd name="connsiteY74" fmla="*/ 0 h 2971800"/>
                  <a:gd name="connsiteX75" fmla="*/ 5049078 w 6152322"/>
                  <a:gd name="connsiteY75" fmla="*/ 39757 h 2971800"/>
                  <a:gd name="connsiteX76" fmla="*/ 4979504 w 6152322"/>
                  <a:gd name="connsiteY76" fmla="*/ 248478 h 2971800"/>
                  <a:gd name="connsiteX77" fmla="*/ 4890052 w 6152322"/>
                  <a:gd name="connsiteY77" fmla="*/ 377687 h 2971800"/>
                  <a:gd name="connsiteX78" fmla="*/ 4601817 w 6152322"/>
                  <a:gd name="connsiteY78" fmla="*/ 506896 h 2971800"/>
                  <a:gd name="connsiteX79" fmla="*/ 4253948 w 6152322"/>
                  <a:gd name="connsiteY79" fmla="*/ 636105 h 2971800"/>
                  <a:gd name="connsiteX80" fmla="*/ 4035287 w 6152322"/>
                  <a:gd name="connsiteY80" fmla="*/ 715618 h 2971800"/>
                  <a:gd name="connsiteX81" fmla="*/ 3876261 w 6152322"/>
                  <a:gd name="connsiteY81" fmla="*/ 715618 h 2971800"/>
                  <a:gd name="connsiteX82" fmla="*/ 3803270 w 6152322"/>
                  <a:gd name="connsiteY82" fmla="*/ 724936 h 2971800"/>
                  <a:gd name="connsiteX83" fmla="*/ 3702948 w 6152322"/>
                  <a:gd name="connsiteY83" fmla="*/ 759722 h 2971800"/>
                  <a:gd name="connsiteX84" fmla="*/ 3643727 w 6152322"/>
                  <a:gd name="connsiteY84" fmla="*/ 855904 h 2971800"/>
                  <a:gd name="connsiteX85" fmla="*/ 3617843 w 6152322"/>
                  <a:gd name="connsiteY85" fmla="*/ 934278 h 2971800"/>
                  <a:gd name="connsiteX86" fmla="*/ 3577052 w 6152322"/>
                  <a:gd name="connsiteY86" fmla="*/ 974967 h 2971800"/>
                  <a:gd name="connsiteX87" fmla="*/ 3519280 w 6152322"/>
                  <a:gd name="connsiteY87" fmla="*/ 972378 h 2971800"/>
                  <a:gd name="connsiteX88" fmla="*/ 3431795 w 6152322"/>
                  <a:gd name="connsiteY88" fmla="*/ 910673 h 2971800"/>
                  <a:gd name="connsiteX89" fmla="*/ 3362636 w 6152322"/>
                  <a:gd name="connsiteY89" fmla="*/ 854765 h 2971800"/>
                  <a:gd name="connsiteX90" fmla="*/ 3286539 w 6152322"/>
                  <a:gd name="connsiteY90" fmla="*/ 758273 h 2971800"/>
                  <a:gd name="connsiteX91" fmla="*/ 3188494 w 6152322"/>
                  <a:gd name="connsiteY91" fmla="*/ 689320 h 2971800"/>
                  <a:gd name="connsiteX92" fmla="*/ 3011556 w 6152322"/>
                  <a:gd name="connsiteY92" fmla="*/ 596348 h 2971800"/>
                  <a:gd name="connsiteX93" fmla="*/ 2943225 w 6152322"/>
                  <a:gd name="connsiteY93" fmla="*/ 576884 h 2971800"/>
                  <a:gd name="connsiteX94" fmla="*/ 2862469 w 6152322"/>
                  <a:gd name="connsiteY94" fmla="*/ 596348 h 2971800"/>
                  <a:gd name="connsiteX0" fmla="*/ 2862469 w 6152322"/>
                  <a:gd name="connsiteY0" fmla="*/ 596348 h 2971800"/>
                  <a:gd name="connsiteX1" fmla="*/ 2834102 w 6152322"/>
                  <a:gd name="connsiteY1" fmla="*/ 663023 h 2971800"/>
                  <a:gd name="connsiteX2" fmla="*/ 2782956 w 6152322"/>
                  <a:gd name="connsiteY2" fmla="*/ 735496 h 2971800"/>
                  <a:gd name="connsiteX3" fmla="*/ 2735953 w 6152322"/>
                  <a:gd name="connsiteY3" fmla="*/ 785191 h 2971800"/>
                  <a:gd name="connsiteX4" fmla="*/ 2627036 w 6152322"/>
                  <a:gd name="connsiteY4" fmla="*/ 781671 h 2971800"/>
                  <a:gd name="connsiteX5" fmla="*/ 2475672 w 6152322"/>
                  <a:gd name="connsiteY5" fmla="*/ 925892 h 2971800"/>
                  <a:gd name="connsiteX6" fmla="*/ 2385391 w 6152322"/>
                  <a:gd name="connsiteY6" fmla="*/ 894522 h 2971800"/>
                  <a:gd name="connsiteX7" fmla="*/ 2216426 w 6152322"/>
                  <a:gd name="connsiteY7" fmla="*/ 775252 h 2971800"/>
                  <a:gd name="connsiteX8" fmla="*/ 2037522 w 6152322"/>
                  <a:gd name="connsiteY8" fmla="*/ 725557 h 2971800"/>
                  <a:gd name="connsiteX9" fmla="*/ 1828800 w 6152322"/>
                  <a:gd name="connsiteY9" fmla="*/ 675861 h 2971800"/>
                  <a:gd name="connsiteX10" fmla="*/ 1620078 w 6152322"/>
                  <a:gd name="connsiteY10" fmla="*/ 556591 h 2971800"/>
                  <a:gd name="connsiteX11" fmla="*/ 1490869 w 6152322"/>
                  <a:gd name="connsiteY11" fmla="*/ 417444 h 2971800"/>
                  <a:gd name="connsiteX12" fmla="*/ 1381539 w 6152322"/>
                  <a:gd name="connsiteY12" fmla="*/ 327991 h 2971800"/>
                  <a:gd name="connsiteX13" fmla="*/ 1282148 w 6152322"/>
                  <a:gd name="connsiteY13" fmla="*/ 327991 h 2971800"/>
                  <a:gd name="connsiteX14" fmla="*/ 1133061 w 6152322"/>
                  <a:gd name="connsiteY14" fmla="*/ 397565 h 2971800"/>
                  <a:gd name="connsiteX15" fmla="*/ 1013791 w 6152322"/>
                  <a:gd name="connsiteY15" fmla="*/ 417444 h 2971800"/>
                  <a:gd name="connsiteX16" fmla="*/ 695739 w 6152322"/>
                  <a:gd name="connsiteY16" fmla="*/ 447261 h 2971800"/>
                  <a:gd name="connsiteX17" fmla="*/ 526774 w 6152322"/>
                  <a:gd name="connsiteY17" fmla="*/ 427383 h 2971800"/>
                  <a:gd name="connsiteX18" fmla="*/ 387626 w 6152322"/>
                  <a:gd name="connsiteY18" fmla="*/ 357809 h 2971800"/>
                  <a:gd name="connsiteX19" fmla="*/ 149087 w 6152322"/>
                  <a:gd name="connsiteY19" fmla="*/ 99391 h 2971800"/>
                  <a:gd name="connsiteX20" fmla="*/ 79513 w 6152322"/>
                  <a:gd name="connsiteY20" fmla="*/ 99391 h 2971800"/>
                  <a:gd name="connsiteX21" fmla="*/ 0 w 6152322"/>
                  <a:gd name="connsiteY21" fmla="*/ 188844 h 2971800"/>
                  <a:gd name="connsiteX22" fmla="*/ 49696 w 6152322"/>
                  <a:gd name="connsiteY22" fmla="*/ 357809 h 2971800"/>
                  <a:gd name="connsiteX23" fmla="*/ 178904 w 6152322"/>
                  <a:gd name="connsiteY23" fmla="*/ 566531 h 2971800"/>
                  <a:gd name="connsiteX24" fmla="*/ 208722 w 6152322"/>
                  <a:gd name="connsiteY24" fmla="*/ 725557 h 2971800"/>
                  <a:gd name="connsiteX25" fmla="*/ 238539 w 6152322"/>
                  <a:gd name="connsiteY25" fmla="*/ 864705 h 2971800"/>
                  <a:gd name="connsiteX26" fmla="*/ 397565 w 6152322"/>
                  <a:gd name="connsiteY26" fmla="*/ 954157 h 2971800"/>
                  <a:gd name="connsiteX27" fmla="*/ 606287 w 6152322"/>
                  <a:gd name="connsiteY27" fmla="*/ 1202635 h 2971800"/>
                  <a:gd name="connsiteX28" fmla="*/ 695739 w 6152322"/>
                  <a:gd name="connsiteY28" fmla="*/ 1480931 h 2971800"/>
                  <a:gd name="connsiteX29" fmla="*/ 715617 w 6152322"/>
                  <a:gd name="connsiteY29" fmla="*/ 1679713 h 2971800"/>
                  <a:gd name="connsiteX30" fmla="*/ 685800 w 6152322"/>
                  <a:gd name="connsiteY30" fmla="*/ 1808922 h 2971800"/>
                  <a:gd name="connsiteX31" fmla="*/ 705678 w 6152322"/>
                  <a:gd name="connsiteY31" fmla="*/ 1938131 h 2971800"/>
                  <a:gd name="connsiteX32" fmla="*/ 854765 w 6152322"/>
                  <a:gd name="connsiteY32" fmla="*/ 2067339 h 2971800"/>
                  <a:gd name="connsiteX33" fmla="*/ 1093304 w 6152322"/>
                  <a:gd name="connsiteY33" fmla="*/ 2156791 h 2971800"/>
                  <a:gd name="connsiteX34" fmla="*/ 1321904 w 6152322"/>
                  <a:gd name="connsiteY34" fmla="*/ 2295939 h 2971800"/>
                  <a:gd name="connsiteX35" fmla="*/ 1401417 w 6152322"/>
                  <a:gd name="connsiteY35" fmla="*/ 2375452 h 2971800"/>
                  <a:gd name="connsiteX36" fmla="*/ 1510748 w 6152322"/>
                  <a:gd name="connsiteY36" fmla="*/ 2554357 h 2971800"/>
                  <a:gd name="connsiteX37" fmla="*/ 1908313 w 6152322"/>
                  <a:gd name="connsiteY37" fmla="*/ 2653748 h 2971800"/>
                  <a:gd name="connsiteX38" fmla="*/ 2117035 w 6152322"/>
                  <a:gd name="connsiteY38" fmla="*/ 2604052 h 2971800"/>
                  <a:gd name="connsiteX39" fmla="*/ 2395330 w 6152322"/>
                  <a:gd name="connsiteY39" fmla="*/ 2435087 h 2971800"/>
                  <a:gd name="connsiteX40" fmla="*/ 2594113 w 6152322"/>
                  <a:gd name="connsiteY40" fmla="*/ 2385391 h 2971800"/>
                  <a:gd name="connsiteX41" fmla="*/ 2763078 w 6152322"/>
                  <a:gd name="connsiteY41" fmla="*/ 2395331 h 2971800"/>
                  <a:gd name="connsiteX42" fmla="*/ 3021496 w 6152322"/>
                  <a:gd name="connsiteY42" fmla="*/ 2534478 h 2971800"/>
                  <a:gd name="connsiteX43" fmla="*/ 3230217 w 6152322"/>
                  <a:gd name="connsiteY43" fmla="*/ 2663687 h 2971800"/>
                  <a:gd name="connsiteX44" fmla="*/ 3458817 w 6152322"/>
                  <a:gd name="connsiteY44" fmla="*/ 2663687 h 2971800"/>
                  <a:gd name="connsiteX45" fmla="*/ 3806687 w 6152322"/>
                  <a:gd name="connsiteY45" fmla="*/ 2375452 h 2971800"/>
                  <a:gd name="connsiteX46" fmla="*/ 4045226 w 6152322"/>
                  <a:gd name="connsiteY46" fmla="*/ 2315818 h 2971800"/>
                  <a:gd name="connsiteX47" fmla="*/ 4253948 w 6152322"/>
                  <a:gd name="connsiteY47" fmla="*/ 2345635 h 2971800"/>
                  <a:gd name="connsiteX48" fmla="*/ 4333461 w 6152322"/>
                  <a:gd name="connsiteY48" fmla="*/ 2425148 h 2971800"/>
                  <a:gd name="connsiteX49" fmla="*/ 4373217 w 6152322"/>
                  <a:gd name="connsiteY49" fmla="*/ 2604052 h 2971800"/>
                  <a:gd name="connsiteX50" fmla="*/ 4502426 w 6152322"/>
                  <a:gd name="connsiteY50" fmla="*/ 2723322 h 2971800"/>
                  <a:gd name="connsiteX51" fmla="*/ 4661452 w 6152322"/>
                  <a:gd name="connsiteY51" fmla="*/ 2852531 h 2971800"/>
                  <a:gd name="connsiteX52" fmla="*/ 4800600 w 6152322"/>
                  <a:gd name="connsiteY52" fmla="*/ 2951922 h 2971800"/>
                  <a:gd name="connsiteX53" fmla="*/ 4909930 w 6152322"/>
                  <a:gd name="connsiteY53" fmla="*/ 2971800 h 2971800"/>
                  <a:gd name="connsiteX54" fmla="*/ 5049078 w 6152322"/>
                  <a:gd name="connsiteY54" fmla="*/ 2892287 h 2971800"/>
                  <a:gd name="connsiteX55" fmla="*/ 5178287 w 6152322"/>
                  <a:gd name="connsiteY55" fmla="*/ 2792896 h 2971800"/>
                  <a:gd name="connsiteX56" fmla="*/ 5406887 w 6152322"/>
                  <a:gd name="connsiteY56" fmla="*/ 2723322 h 2971800"/>
                  <a:gd name="connsiteX57" fmla="*/ 5575852 w 6152322"/>
                  <a:gd name="connsiteY57" fmla="*/ 2623931 h 2971800"/>
                  <a:gd name="connsiteX58" fmla="*/ 5724939 w 6152322"/>
                  <a:gd name="connsiteY58" fmla="*/ 2415209 h 2971800"/>
                  <a:gd name="connsiteX59" fmla="*/ 5814391 w 6152322"/>
                  <a:gd name="connsiteY59" fmla="*/ 2176670 h 2971800"/>
                  <a:gd name="connsiteX60" fmla="*/ 5844209 w 6152322"/>
                  <a:gd name="connsiteY60" fmla="*/ 1938131 h 2971800"/>
                  <a:gd name="connsiteX61" fmla="*/ 6023113 w 6152322"/>
                  <a:gd name="connsiteY61" fmla="*/ 1600200 h 2971800"/>
                  <a:gd name="connsiteX62" fmla="*/ 6152322 w 6152322"/>
                  <a:gd name="connsiteY62" fmla="*/ 1331844 h 2971800"/>
                  <a:gd name="connsiteX63" fmla="*/ 6122504 w 6152322"/>
                  <a:gd name="connsiteY63" fmla="*/ 725557 h 2971800"/>
                  <a:gd name="connsiteX64" fmla="*/ 6042991 w 6152322"/>
                  <a:gd name="connsiteY64" fmla="*/ 546652 h 2971800"/>
                  <a:gd name="connsiteX65" fmla="*/ 5993296 w 6152322"/>
                  <a:gd name="connsiteY65" fmla="*/ 278296 h 2971800"/>
                  <a:gd name="connsiteX66" fmla="*/ 5953539 w 6152322"/>
                  <a:gd name="connsiteY66" fmla="*/ 159026 h 2971800"/>
                  <a:gd name="connsiteX67" fmla="*/ 5883965 w 6152322"/>
                  <a:gd name="connsiteY67" fmla="*/ 109331 h 2971800"/>
                  <a:gd name="connsiteX68" fmla="*/ 5824330 w 6152322"/>
                  <a:gd name="connsiteY68" fmla="*/ 248478 h 2971800"/>
                  <a:gd name="connsiteX69" fmla="*/ 5715000 w 6152322"/>
                  <a:gd name="connsiteY69" fmla="*/ 258418 h 2971800"/>
                  <a:gd name="connsiteX70" fmla="*/ 5615609 w 6152322"/>
                  <a:gd name="connsiteY70" fmla="*/ 278296 h 2971800"/>
                  <a:gd name="connsiteX71" fmla="*/ 5536096 w 6152322"/>
                  <a:gd name="connsiteY71" fmla="*/ 168965 h 2971800"/>
                  <a:gd name="connsiteX72" fmla="*/ 5416826 w 6152322"/>
                  <a:gd name="connsiteY72" fmla="*/ 99391 h 2971800"/>
                  <a:gd name="connsiteX73" fmla="*/ 5237922 w 6152322"/>
                  <a:gd name="connsiteY73" fmla="*/ 29818 h 2971800"/>
                  <a:gd name="connsiteX74" fmla="*/ 5158409 w 6152322"/>
                  <a:gd name="connsiteY74" fmla="*/ 0 h 2971800"/>
                  <a:gd name="connsiteX75" fmla="*/ 5049078 w 6152322"/>
                  <a:gd name="connsiteY75" fmla="*/ 39757 h 2971800"/>
                  <a:gd name="connsiteX76" fmla="*/ 4979504 w 6152322"/>
                  <a:gd name="connsiteY76" fmla="*/ 248478 h 2971800"/>
                  <a:gd name="connsiteX77" fmla="*/ 4890052 w 6152322"/>
                  <a:gd name="connsiteY77" fmla="*/ 377687 h 2971800"/>
                  <a:gd name="connsiteX78" fmla="*/ 4601817 w 6152322"/>
                  <a:gd name="connsiteY78" fmla="*/ 506896 h 2971800"/>
                  <a:gd name="connsiteX79" fmla="*/ 4253948 w 6152322"/>
                  <a:gd name="connsiteY79" fmla="*/ 636105 h 2971800"/>
                  <a:gd name="connsiteX80" fmla="*/ 4028143 w 6152322"/>
                  <a:gd name="connsiteY80" fmla="*/ 706093 h 2971800"/>
                  <a:gd name="connsiteX81" fmla="*/ 3876261 w 6152322"/>
                  <a:gd name="connsiteY81" fmla="*/ 715618 h 2971800"/>
                  <a:gd name="connsiteX82" fmla="*/ 3803270 w 6152322"/>
                  <a:gd name="connsiteY82" fmla="*/ 724936 h 2971800"/>
                  <a:gd name="connsiteX83" fmla="*/ 3702948 w 6152322"/>
                  <a:gd name="connsiteY83" fmla="*/ 759722 h 2971800"/>
                  <a:gd name="connsiteX84" fmla="*/ 3643727 w 6152322"/>
                  <a:gd name="connsiteY84" fmla="*/ 855904 h 2971800"/>
                  <a:gd name="connsiteX85" fmla="*/ 3617843 w 6152322"/>
                  <a:gd name="connsiteY85" fmla="*/ 934278 h 2971800"/>
                  <a:gd name="connsiteX86" fmla="*/ 3577052 w 6152322"/>
                  <a:gd name="connsiteY86" fmla="*/ 974967 h 2971800"/>
                  <a:gd name="connsiteX87" fmla="*/ 3519280 w 6152322"/>
                  <a:gd name="connsiteY87" fmla="*/ 972378 h 2971800"/>
                  <a:gd name="connsiteX88" fmla="*/ 3431795 w 6152322"/>
                  <a:gd name="connsiteY88" fmla="*/ 910673 h 2971800"/>
                  <a:gd name="connsiteX89" fmla="*/ 3362636 w 6152322"/>
                  <a:gd name="connsiteY89" fmla="*/ 854765 h 2971800"/>
                  <a:gd name="connsiteX90" fmla="*/ 3286539 w 6152322"/>
                  <a:gd name="connsiteY90" fmla="*/ 758273 h 2971800"/>
                  <a:gd name="connsiteX91" fmla="*/ 3188494 w 6152322"/>
                  <a:gd name="connsiteY91" fmla="*/ 689320 h 2971800"/>
                  <a:gd name="connsiteX92" fmla="*/ 3011556 w 6152322"/>
                  <a:gd name="connsiteY92" fmla="*/ 596348 h 2971800"/>
                  <a:gd name="connsiteX93" fmla="*/ 2943225 w 6152322"/>
                  <a:gd name="connsiteY93" fmla="*/ 576884 h 2971800"/>
                  <a:gd name="connsiteX94" fmla="*/ 2862469 w 6152322"/>
                  <a:gd name="connsiteY94" fmla="*/ 596348 h 2971800"/>
                  <a:gd name="connsiteX0" fmla="*/ 2862469 w 6152322"/>
                  <a:gd name="connsiteY0" fmla="*/ 596348 h 2971800"/>
                  <a:gd name="connsiteX1" fmla="*/ 2834102 w 6152322"/>
                  <a:gd name="connsiteY1" fmla="*/ 663023 h 2971800"/>
                  <a:gd name="connsiteX2" fmla="*/ 2782956 w 6152322"/>
                  <a:gd name="connsiteY2" fmla="*/ 735496 h 2971800"/>
                  <a:gd name="connsiteX3" fmla="*/ 2735953 w 6152322"/>
                  <a:gd name="connsiteY3" fmla="*/ 785191 h 2971800"/>
                  <a:gd name="connsiteX4" fmla="*/ 2627036 w 6152322"/>
                  <a:gd name="connsiteY4" fmla="*/ 781671 h 2971800"/>
                  <a:gd name="connsiteX5" fmla="*/ 2475672 w 6152322"/>
                  <a:gd name="connsiteY5" fmla="*/ 925892 h 2971800"/>
                  <a:gd name="connsiteX6" fmla="*/ 2385391 w 6152322"/>
                  <a:gd name="connsiteY6" fmla="*/ 894522 h 2971800"/>
                  <a:gd name="connsiteX7" fmla="*/ 2281652 w 6152322"/>
                  <a:gd name="connsiteY7" fmla="*/ 805898 h 2971800"/>
                  <a:gd name="connsiteX8" fmla="*/ 2216426 w 6152322"/>
                  <a:gd name="connsiteY8" fmla="*/ 775252 h 2971800"/>
                  <a:gd name="connsiteX9" fmla="*/ 2037522 w 6152322"/>
                  <a:gd name="connsiteY9" fmla="*/ 725557 h 2971800"/>
                  <a:gd name="connsiteX10" fmla="*/ 1828800 w 6152322"/>
                  <a:gd name="connsiteY10" fmla="*/ 675861 h 2971800"/>
                  <a:gd name="connsiteX11" fmla="*/ 1620078 w 6152322"/>
                  <a:gd name="connsiteY11" fmla="*/ 556591 h 2971800"/>
                  <a:gd name="connsiteX12" fmla="*/ 1490869 w 6152322"/>
                  <a:gd name="connsiteY12" fmla="*/ 417444 h 2971800"/>
                  <a:gd name="connsiteX13" fmla="*/ 1381539 w 6152322"/>
                  <a:gd name="connsiteY13" fmla="*/ 327991 h 2971800"/>
                  <a:gd name="connsiteX14" fmla="*/ 1282148 w 6152322"/>
                  <a:gd name="connsiteY14" fmla="*/ 327991 h 2971800"/>
                  <a:gd name="connsiteX15" fmla="*/ 1133061 w 6152322"/>
                  <a:gd name="connsiteY15" fmla="*/ 397565 h 2971800"/>
                  <a:gd name="connsiteX16" fmla="*/ 1013791 w 6152322"/>
                  <a:gd name="connsiteY16" fmla="*/ 417444 h 2971800"/>
                  <a:gd name="connsiteX17" fmla="*/ 695739 w 6152322"/>
                  <a:gd name="connsiteY17" fmla="*/ 447261 h 2971800"/>
                  <a:gd name="connsiteX18" fmla="*/ 526774 w 6152322"/>
                  <a:gd name="connsiteY18" fmla="*/ 427383 h 2971800"/>
                  <a:gd name="connsiteX19" fmla="*/ 387626 w 6152322"/>
                  <a:gd name="connsiteY19" fmla="*/ 357809 h 2971800"/>
                  <a:gd name="connsiteX20" fmla="*/ 149087 w 6152322"/>
                  <a:gd name="connsiteY20" fmla="*/ 99391 h 2971800"/>
                  <a:gd name="connsiteX21" fmla="*/ 79513 w 6152322"/>
                  <a:gd name="connsiteY21" fmla="*/ 99391 h 2971800"/>
                  <a:gd name="connsiteX22" fmla="*/ 0 w 6152322"/>
                  <a:gd name="connsiteY22" fmla="*/ 188844 h 2971800"/>
                  <a:gd name="connsiteX23" fmla="*/ 49696 w 6152322"/>
                  <a:gd name="connsiteY23" fmla="*/ 357809 h 2971800"/>
                  <a:gd name="connsiteX24" fmla="*/ 178904 w 6152322"/>
                  <a:gd name="connsiteY24" fmla="*/ 566531 h 2971800"/>
                  <a:gd name="connsiteX25" fmla="*/ 208722 w 6152322"/>
                  <a:gd name="connsiteY25" fmla="*/ 725557 h 2971800"/>
                  <a:gd name="connsiteX26" fmla="*/ 238539 w 6152322"/>
                  <a:gd name="connsiteY26" fmla="*/ 864705 h 2971800"/>
                  <a:gd name="connsiteX27" fmla="*/ 397565 w 6152322"/>
                  <a:gd name="connsiteY27" fmla="*/ 954157 h 2971800"/>
                  <a:gd name="connsiteX28" fmla="*/ 606287 w 6152322"/>
                  <a:gd name="connsiteY28" fmla="*/ 1202635 h 2971800"/>
                  <a:gd name="connsiteX29" fmla="*/ 695739 w 6152322"/>
                  <a:gd name="connsiteY29" fmla="*/ 1480931 h 2971800"/>
                  <a:gd name="connsiteX30" fmla="*/ 715617 w 6152322"/>
                  <a:gd name="connsiteY30" fmla="*/ 1679713 h 2971800"/>
                  <a:gd name="connsiteX31" fmla="*/ 685800 w 6152322"/>
                  <a:gd name="connsiteY31" fmla="*/ 1808922 h 2971800"/>
                  <a:gd name="connsiteX32" fmla="*/ 705678 w 6152322"/>
                  <a:gd name="connsiteY32" fmla="*/ 1938131 h 2971800"/>
                  <a:gd name="connsiteX33" fmla="*/ 854765 w 6152322"/>
                  <a:gd name="connsiteY33" fmla="*/ 2067339 h 2971800"/>
                  <a:gd name="connsiteX34" fmla="*/ 1093304 w 6152322"/>
                  <a:gd name="connsiteY34" fmla="*/ 2156791 h 2971800"/>
                  <a:gd name="connsiteX35" fmla="*/ 1321904 w 6152322"/>
                  <a:gd name="connsiteY35" fmla="*/ 2295939 h 2971800"/>
                  <a:gd name="connsiteX36" fmla="*/ 1401417 w 6152322"/>
                  <a:gd name="connsiteY36" fmla="*/ 2375452 h 2971800"/>
                  <a:gd name="connsiteX37" fmla="*/ 1510748 w 6152322"/>
                  <a:gd name="connsiteY37" fmla="*/ 2554357 h 2971800"/>
                  <a:gd name="connsiteX38" fmla="*/ 1908313 w 6152322"/>
                  <a:gd name="connsiteY38" fmla="*/ 2653748 h 2971800"/>
                  <a:gd name="connsiteX39" fmla="*/ 2117035 w 6152322"/>
                  <a:gd name="connsiteY39" fmla="*/ 2604052 h 2971800"/>
                  <a:gd name="connsiteX40" fmla="*/ 2395330 w 6152322"/>
                  <a:gd name="connsiteY40" fmla="*/ 2435087 h 2971800"/>
                  <a:gd name="connsiteX41" fmla="*/ 2594113 w 6152322"/>
                  <a:gd name="connsiteY41" fmla="*/ 2385391 h 2971800"/>
                  <a:gd name="connsiteX42" fmla="*/ 2763078 w 6152322"/>
                  <a:gd name="connsiteY42" fmla="*/ 2395331 h 2971800"/>
                  <a:gd name="connsiteX43" fmla="*/ 3021496 w 6152322"/>
                  <a:gd name="connsiteY43" fmla="*/ 2534478 h 2971800"/>
                  <a:gd name="connsiteX44" fmla="*/ 3230217 w 6152322"/>
                  <a:gd name="connsiteY44" fmla="*/ 2663687 h 2971800"/>
                  <a:gd name="connsiteX45" fmla="*/ 3458817 w 6152322"/>
                  <a:gd name="connsiteY45" fmla="*/ 2663687 h 2971800"/>
                  <a:gd name="connsiteX46" fmla="*/ 3806687 w 6152322"/>
                  <a:gd name="connsiteY46" fmla="*/ 2375452 h 2971800"/>
                  <a:gd name="connsiteX47" fmla="*/ 4045226 w 6152322"/>
                  <a:gd name="connsiteY47" fmla="*/ 2315818 h 2971800"/>
                  <a:gd name="connsiteX48" fmla="*/ 4253948 w 6152322"/>
                  <a:gd name="connsiteY48" fmla="*/ 2345635 h 2971800"/>
                  <a:gd name="connsiteX49" fmla="*/ 4333461 w 6152322"/>
                  <a:gd name="connsiteY49" fmla="*/ 2425148 h 2971800"/>
                  <a:gd name="connsiteX50" fmla="*/ 4373217 w 6152322"/>
                  <a:gd name="connsiteY50" fmla="*/ 2604052 h 2971800"/>
                  <a:gd name="connsiteX51" fmla="*/ 4502426 w 6152322"/>
                  <a:gd name="connsiteY51" fmla="*/ 2723322 h 2971800"/>
                  <a:gd name="connsiteX52" fmla="*/ 4661452 w 6152322"/>
                  <a:gd name="connsiteY52" fmla="*/ 2852531 h 2971800"/>
                  <a:gd name="connsiteX53" fmla="*/ 4800600 w 6152322"/>
                  <a:gd name="connsiteY53" fmla="*/ 2951922 h 2971800"/>
                  <a:gd name="connsiteX54" fmla="*/ 4909930 w 6152322"/>
                  <a:gd name="connsiteY54" fmla="*/ 2971800 h 2971800"/>
                  <a:gd name="connsiteX55" fmla="*/ 5049078 w 6152322"/>
                  <a:gd name="connsiteY55" fmla="*/ 2892287 h 2971800"/>
                  <a:gd name="connsiteX56" fmla="*/ 5178287 w 6152322"/>
                  <a:gd name="connsiteY56" fmla="*/ 2792896 h 2971800"/>
                  <a:gd name="connsiteX57" fmla="*/ 5406887 w 6152322"/>
                  <a:gd name="connsiteY57" fmla="*/ 2723322 h 2971800"/>
                  <a:gd name="connsiteX58" fmla="*/ 5575852 w 6152322"/>
                  <a:gd name="connsiteY58" fmla="*/ 2623931 h 2971800"/>
                  <a:gd name="connsiteX59" fmla="*/ 5724939 w 6152322"/>
                  <a:gd name="connsiteY59" fmla="*/ 2415209 h 2971800"/>
                  <a:gd name="connsiteX60" fmla="*/ 5814391 w 6152322"/>
                  <a:gd name="connsiteY60" fmla="*/ 2176670 h 2971800"/>
                  <a:gd name="connsiteX61" fmla="*/ 5844209 w 6152322"/>
                  <a:gd name="connsiteY61" fmla="*/ 1938131 h 2971800"/>
                  <a:gd name="connsiteX62" fmla="*/ 6023113 w 6152322"/>
                  <a:gd name="connsiteY62" fmla="*/ 1600200 h 2971800"/>
                  <a:gd name="connsiteX63" fmla="*/ 6152322 w 6152322"/>
                  <a:gd name="connsiteY63" fmla="*/ 1331844 h 2971800"/>
                  <a:gd name="connsiteX64" fmla="*/ 6122504 w 6152322"/>
                  <a:gd name="connsiteY64" fmla="*/ 725557 h 2971800"/>
                  <a:gd name="connsiteX65" fmla="*/ 6042991 w 6152322"/>
                  <a:gd name="connsiteY65" fmla="*/ 546652 h 2971800"/>
                  <a:gd name="connsiteX66" fmla="*/ 5993296 w 6152322"/>
                  <a:gd name="connsiteY66" fmla="*/ 278296 h 2971800"/>
                  <a:gd name="connsiteX67" fmla="*/ 5953539 w 6152322"/>
                  <a:gd name="connsiteY67" fmla="*/ 159026 h 2971800"/>
                  <a:gd name="connsiteX68" fmla="*/ 5883965 w 6152322"/>
                  <a:gd name="connsiteY68" fmla="*/ 109331 h 2971800"/>
                  <a:gd name="connsiteX69" fmla="*/ 5824330 w 6152322"/>
                  <a:gd name="connsiteY69" fmla="*/ 248478 h 2971800"/>
                  <a:gd name="connsiteX70" fmla="*/ 5715000 w 6152322"/>
                  <a:gd name="connsiteY70" fmla="*/ 258418 h 2971800"/>
                  <a:gd name="connsiteX71" fmla="*/ 5615609 w 6152322"/>
                  <a:gd name="connsiteY71" fmla="*/ 278296 h 2971800"/>
                  <a:gd name="connsiteX72" fmla="*/ 5536096 w 6152322"/>
                  <a:gd name="connsiteY72" fmla="*/ 168965 h 2971800"/>
                  <a:gd name="connsiteX73" fmla="*/ 5416826 w 6152322"/>
                  <a:gd name="connsiteY73" fmla="*/ 99391 h 2971800"/>
                  <a:gd name="connsiteX74" fmla="*/ 5237922 w 6152322"/>
                  <a:gd name="connsiteY74" fmla="*/ 29818 h 2971800"/>
                  <a:gd name="connsiteX75" fmla="*/ 5158409 w 6152322"/>
                  <a:gd name="connsiteY75" fmla="*/ 0 h 2971800"/>
                  <a:gd name="connsiteX76" fmla="*/ 5049078 w 6152322"/>
                  <a:gd name="connsiteY76" fmla="*/ 39757 h 2971800"/>
                  <a:gd name="connsiteX77" fmla="*/ 4979504 w 6152322"/>
                  <a:gd name="connsiteY77" fmla="*/ 248478 h 2971800"/>
                  <a:gd name="connsiteX78" fmla="*/ 4890052 w 6152322"/>
                  <a:gd name="connsiteY78" fmla="*/ 377687 h 2971800"/>
                  <a:gd name="connsiteX79" fmla="*/ 4601817 w 6152322"/>
                  <a:gd name="connsiteY79" fmla="*/ 506896 h 2971800"/>
                  <a:gd name="connsiteX80" fmla="*/ 4253948 w 6152322"/>
                  <a:gd name="connsiteY80" fmla="*/ 636105 h 2971800"/>
                  <a:gd name="connsiteX81" fmla="*/ 4028143 w 6152322"/>
                  <a:gd name="connsiteY81" fmla="*/ 706093 h 2971800"/>
                  <a:gd name="connsiteX82" fmla="*/ 3876261 w 6152322"/>
                  <a:gd name="connsiteY82" fmla="*/ 715618 h 2971800"/>
                  <a:gd name="connsiteX83" fmla="*/ 3803270 w 6152322"/>
                  <a:gd name="connsiteY83" fmla="*/ 724936 h 2971800"/>
                  <a:gd name="connsiteX84" fmla="*/ 3702948 w 6152322"/>
                  <a:gd name="connsiteY84" fmla="*/ 759722 h 2971800"/>
                  <a:gd name="connsiteX85" fmla="*/ 3643727 w 6152322"/>
                  <a:gd name="connsiteY85" fmla="*/ 855904 h 2971800"/>
                  <a:gd name="connsiteX86" fmla="*/ 3617843 w 6152322"/>
                  <a:gd name="connsiteY86" fmla="*/ 934278 h 2971800"/>
                  <a:gd name="connsiteX87" fmla="*/ 3577052 w 6152322"/>
                  <a:gd name="connsiteY87" fmla="*/ 974967 h 2971800"/>
                  <a:gd name="connsiteX88" fmla="*/ 3519280 w 6152322"/>
                  <a:gd name="connsiteY88" fmla="*/ 972378 h 2971800"/>
                  <a:gd name="connsiteX89" fmla="*/ 3431795 w 6152322"/>
                  <a:gd name="connsiteY89" fmla="*/ 910673 h 2971800"/>
                  <a:gd name="connsiteX90" fmla="*/ 3362636 w 6152322"/>
                  <a:gd name="connsiteY90" fmla="*/ 854765 h 2971800"/>
                  <a:gd name="connsiteX91" fmla="*/ 3286539 w 6152322"/>
                  <a:gd name="connsiteY91" fmla="*/ 758273 h 2971800"/>
                  <a:gd name="connsiteX92" fmla="*/ 3188494 w 6152322"/>
                  <a:gd name="connsiteY92" fmla="*/ 689320 h 2971800"/>
                  <a:gd name="connsiteX93" fmla="*/ 3011556 w 6152322"/>
                  <a:gd name="connsiteY93" fmla="*/ 596348 h 2971800"/>
                  <a:gd name="connsiteX94" fmla="*/ 2943225 w 6152322"/>
                  <a:gd name="connsiteY94" fmla="*/ 576884 h 2971800"/>
                  <a:gd name="connsiteX95" fmla="*/ 2862469 w 6152322"/>
                  <a:gd name="connsiteY95" fmla="*/ 596348 h 2971800"/>
                  <a:gd name="connsiteX0" fmla="*/ 2862469 w 6152322"/>
                  <a:gd name="connsiteY0" fmla="*/ 596348 h 2971800"/>
                  <a:gd name="connsiteX1" fmla="*/ 2834102 w 6152322"/>
                  <a:gd name="connsiteY1" fmla="*/ 663023 h 2971800"/>
                  <a:gd name="connsiteX2" fmla="*/ 2782956 w 6152322"/>
                  <a:gd name="connsiteY2" fmla="*/ 735496 h 2971800"/>
                  <a:gd name="connsiteX3" fmla="*/ 2735953 w 6152322"/>
                  <a:gd name="connsiteY3" fmla="*/ 785191 h 2971800"/>
                  <a:gd name="connsiteX4" fmla="*/ 2627036 w 6152322"/>
                  <a:gd name="connsiteY4" fmla="*/ 781671 h 2971800"/>
                  <a:gd name="connsiteX5" fmla="*/ 2475672 w 6152322"/>
                  <a:gd name="connsiteY5" fmla="*/ 925892 h 2971800"/>
                  <a:gd name="connsiteX6" fmla="*/ 2385391 w 6152322"/>
                  <a:gd name="connsiteY6" fmla="*/ 894522 h 2971800"/>
                  <a:gd name="connsiteX7" fmla="*/ 2281652 w 6152322"/>
                  <a:gd name="connsiteY7" fmla="*/ 805898 h 2971800"/>
                  <a:gd name="connsiteX8" fmla="*/ 2216426 w 6152322"/>
                  <a:gd name="connsiteY8" fmla="*/ 775252 h 2971800"/>
                  <a:gd name="connsiteX9" fmla="*/ 2037522 w 6152322"/>
                  <a:gd name="connsiteY9" fmla="*/ 725557 h 2971800"/>
                  <a:gd name="connsiteX10" fmla="*/ 1828800 w 6152322"/>
                  <a:gd name="connsiteY10" fmla="*/ 675861 h 2971800"/>
                  <a:gd name="connsiteX11" fmla="*/ 1620078 w 6152322"/>
                  <a:gd name="connsiteY11" fmla="*/ 556591 h 2971800"/>
                  <a:gd name="connsiteX12" fmla="*/ 1490869 w 6152322"/>
                  <a:gd name="connsiteY12" fmla="*/ 417444 h 2971800"/>
                  <a:gd name="connsiteX13" fmla="*/ 1381539 w 6152322"/>
                  <a:gd name="connsiteY13" fmla="*/ 327991 h 2971800"/>
                  <a:gd name="connsiteX14" fmla="*/ 1282148 w 6152322"/>
                  <a:gd name="connsiteY14" fmla="*/ 327991 h 2971800"/>
                  <a:gd name="connsiteX15" fmla="*/ 1133061 w 6152322"/>
                  <a:gd name="connsiteY15" fmla="*/ 397565 h 2971800"/>
                  <a:gd name="connsiteX16" fmla="*/ 1013791 w 6152322"/>
                  <a:gd name="connsiteY16" fmla="*/ 417444 h 2971800"/>
                  <a:gd name="connsiteX17" fmla="*/ 695739 w 6152322"/>
                  <a:gd name="connsiteY17" fmla="*/ 447261 h 2971800"/>
                  <a:gd name="connsiteX18" fmla="*/ 526774 w 6152322"/>
                  <a:gd name="connsiteY18" fmla="*/ 427383 h 2971800"/>
                  <a:gd name="connsiteX19" fmla="*/ 387626 w 6152322"/>
                  <a:gd name="connsiteY19" fmla="*/ 357809 h 2971800"/>
                  <a:gd name="connsiteX20" fmla="*/ 149087 w 6152322"/>
                  <a:gd name="connsiteY20" fmla="*/ 99391 h 2971800"/>
                  <a:gd name="connsiteX21" fmla="*/ 79513 w 6152322"/>
                  <a:gd name="connsiteY21" fmla="*/ 99391 h 2971800"/>
                  <a:gd name="connsiteX22" fmla="*/ 0 w 6152322"/>
                  <a:gd name="connsiteY22" fmla="*/ 188844 h 2971800"/>
                  <a:gd name="connsiteX23" fmla="*/ 49696 w 6152322"/>
                  <a:gd name="connsiteY23" fmla="*/ 357809 h 2971800"/>
                  <a:gd name="connsiteX24" fmla="*/ 178904 w 6152322"/>
                  <a:gd name="connsiteY24" fmla="*/ 566531 h 2971800"/>
                  <a:gd name="connsiteX25" fmla="*/ 208722 w 6152322"/>
                  <a:gd name="connsiteY25" fmla="*/ 725557 h 2971800"/>
                  <a:gd name="connsiteX26" fmla="*/ 238539 w 6152322"/>
                  <a:gd name="connsiteY26" fmla="*/ 864705 h 2971800"/>
                  <a:gd name="connsiteX27" fmla="*/ 397565 w 6152322"/>
                  <a:gd name="connsiteY27" fmla="*/ 954157 h 2971800"/>
                  <a:gd name="connsiteX28" fmla="*/ 606287 w 6152322"/>
                  <a:gd name="connsiteY28" fmla="*/ 1202635 h 2971800"/>
                  <a:gd name="connsiteX29" fmla="*/ 695739 w 6152322"/>
                  <a:gd name="connsiteY29" fmla="*/ 1480931 h 2971800"/>
                  <a:gd name="connsiteX30" fmla="*/ 715617 w 6152322"/>
                  <a:gd name="connsiteY30" fmla="*/ 1679713 h 2971800"/>
                  <a:gd name="connsiteX31" fmla="*/ 685800 w 6152322"/>
                  <a:gd name="connsiteY31" fmla="*/ 1808922 h 2971800"/>
                  <a:gd name="connsiteX32" fmla="*/ 705678 w 6152322"/>
                  <a:gd name="connsiteY32" fmla="*/ 1938131 h 2971800"/>
                  <a:gd name="connsiteX33" fmla="*/ 854765 w 6152322"/>
                  <a:gd name="connsiteY33" fmla="*/ 2067339 h 2971800"/>
                  <a:gd name="connsiteX34" fmla="*/ 1093304 w 6152322"/>
                  <a:gd name="connsiteY34" fmla="*/ 2156791 h 2971800"/>
                  <a:gd name="connsiteX35" fmla="*/ 1321904 w 6152322"/>
                  <a:gd name="connsiteY35" fmla="*/ 2295939 h 2971800"/>
                  <a:gd name="connsiteX36" fmla="*/ 1401417 w 6152322"/>
                  <a:gd name="connsiteY36" fmla="*/ 2375452 h 2971800"/>
                  <a:gd name="connsiteX37" fmla="*/ 1510748 w 6152322"/>
                  <a:gd name="connsiteY37" fmla="*/ 2554357 h 2971800"/>
                  <a:gd name="connsiteX38" fmla="*/ 1908313 w 6152322"/>
                  <a:gd name="connsiteY38" fmla="*/ 2653748 h 2971800"/>
                  <a:gd name="connsiteX39" fmla="*/ 2117035 w 6152322"/>
                  <a:gd name="connsiteY39" fmla="*/ 2604052 h 2971800"/>
                  <a:gd name="connsiteX40" fmla="*/ 2395330 w 6152322"/>
                  <a:gd name="connsiteY40" fmla="*/ 2435087 h 2971800"/>
                  <a:gd name="connsiteX41" fmla="*/ 2594113 w 6152322"/>
                  <a:gd name="connsiteY41" fmla="*/ 2385391 h 2971800"/>
                  <a:gd name="connsiteX42" fmla="*/ 2763078 w 6152322"/>
                  <a:gd name="connsiteY42" fmla="*/ 2395331 h 2971800"/>
                  <a:gd name="connsiteX43" fmla="*/ 3021496 w 6152322"/>
                  <a:gd name="connsiteY43" fmla="*/ 2534478 h 2971800"/>
                  <a:gd name="connsiteX44" fmla="*/ 3230217 w 6152322"/>
                  <a:gd name="connsiteY44" fmla="*/ 2663687 h 2971800"/>
                  <a:gd name="connsiteX45" fmla="*/ 3458817 w 6152322"/>
                  <a:gd name="connsiteY45" fmla="*/ 2663687 h 2971800"/>
                  <a:gd name="connsiteX46" fmla="*/ 3806687 w 6152322"/>
                  <a:gd name="connsiteY46" fmla="*/ 2375452 h 2971800"/>
                  <a:gd name="connsiteX47" fmla="*/ 4045226 w 6152322"/>
                  <a:gd name="connsiteY47" fmla="*/ 2315818 h 2971800"/>
                  <a:gd name="connsiteX48" fmla="*/ 4253948 w 6152322"/>
                  <a:gd name="connsiteY48" fmla="*/ 2345635 h 2971800"/>
                  <a:gd name="connsiteX49" fmla="*/ 4333461 w 6152322"/>
                  <a:gd name="connsiteY49" fmla="*/ 2425148 h 2971800"/>
                  <a:gd name="connsiteX50" fmla="*/ 4373217 w 6152322"/>
                  <a:gd name="connsiteY50" fmla="*/ 2604052 h 2971800"/>
                  <a:gd name="connsiteX51" fmla="*/ 4502426 w 6152322"/>
                  <a:gd name="connsiteY51" fmla="*/ 2723322 h 2971800"/>
                  <a:gd name="connsiteX52" fmla="*/ 4661452 w 6152322"/>
                  <a:gd name="connsiteY52" fmla="*/ 2852531 h 2971800"/>
                  <a:gd name="connsiteX53" fmla="*/ 4800600 w 6152322"/>
                  <a:gd name="connsiteY53" fmla="*/ 2951922 h 2971800"/>
                  <a:gd name="connsiteX54" fmla="*/ 4909930 w 6152322"/>
                  <a:gd name="connsiteY54" fmla="*/ 2971800 h 2971800"/>
                  <a:gd name="connsiteX55" fmla="*/ 5049078 w 6152322"/>
                  <a:gd name="connsiteY55" fmla="*/ 2892287 h 2971800"/>
                  <a:gd name="connsiteX56" fmla="*/ 5178287 w 6152322"/>
                  <a:gd name="connsiteY56" fmla="*/ 2792896 h 2971800"/>
                  <a:gd name="connsiteX57" fmla="*/ 5406887 w 6152322"/>
                  <a:gd name="connsiteY57" fmla="*/ 2723322 h 2971800"/>
                  <a:gd name="connsiteX58" fmla="*/ 5575852 w 6152322"/>
                  <a:gd name="connsiteY58" fmla="*/ 2623931 h 2971800"/>
                  <a:gd name="connsiteX59" fmla="*/ 5724939 w 6152322"/>
                  <a:gd name="connsiteY59" fmla="*/ 2415209 h 2971800"/>
                  <a:gd name="connsiteX60" fmla="*/ 5814391 w 6152322"/>
                  <a:gd name="connsiteY60" fmla="*/ 2176670 h 2971800"/>
                  <a:gd name="connsiteX61" fmla="*/ 5844209 w 6152322"/>
                  <a:gd name="connsiteY61" fmla="*/ 1938131 h 2971800"/>
                  <a:gd name="connsiteX62" fmla="*/ 6023113 w 6152322"/>
                  <a:gd name="connsiteY62" fmla="*/ 1600200 h 2971800"/>
                  <a:gd name="connsiteX63" fmla="*/ 6152322 w 6152322"/>
                  <a:gd name="connsiteY63" fmla="*/ 1331844 h 2971800"/>
                  <a:gd name="connsiteX64" fmla="*/ 6122504 w 6152322"/>
                  <a:gd name="connsiteY64" fmla="*/ 725557 h 2971800"/>
                  <a:gd name="connsiteX65" fmla="*/ 6042991 w 6152322"/>
                  <a:gd name="connsiteY65" fmla="*/ 546652 h 2971800"/>
                  <a:gd name="connsiteX66" fmla="*/ 5993296 w 6152322"/>
                  <a:gd name="connsiteY66" fmla="*/ 278296 h 2971800"/>
                  <a:gd name="connsiteX67" fmla="*/ 5953539 w 6152322"/>
                  <a:gd name="connsiteY67" fmla="*/ 159026 h 2971800"/>
                  <a:gd name="connsiteX68" fmla="*/ 5883965 w 6152322"/>
                  <a:gd name="connsiteY68" fmla="*/ 109331 h 2971800"/>
                  <a:gd name="connsiteX69" fmla="*/ 5824330 w 6152322"/>
                  <a:gd name="connsiteY69" fmla="*/ 248478 h 2971800"/>
                  <a:gd name="connsiteX70" fmla="*/ 5715000 w 6152322"/>
                  <a:gd name="connsiteY70" fmla="*/ 258418 h 2971800"/>
                  <a:gd name="connsiteX71" fmla="*/ 5615609 w 6152322"/>
                  <a:gd name="connsiteY71" fmla="*/ 278296 h 2971800"/>
                  <a:gd name="connsiteX72" fmla="*/ 5536096 w 6152322"/>
                  <a:gd name="connsiteY72" fmla="*/ 168965 h 2971800"/>
                  <a:gd name="connsiteX73" fmla="*/ 5416826 w 6152322"/>
                  <a:gd name="connsiteY73" fmla="*/ 99391 h 2971800"/>
                  <a:gd name="connsiteX74" fmla="*/ 5237922 w 6152322"/>
                  <a:gd name="connsiteY74" fmla="*/ 29818 h 2971800"/>
                  <a:gd name="connsiteX75" fmla="*/ 5158409 w 6152322"/>
                  <a:gd name="connsiteY75" fmla="*/ 0 h 2971800"/>
                  <a:gd name="connsiteX76" fmla="*/ 5049078 w 6152322"/>
                  <a:gd name="connsiteY76" fmla="*/ 39757 h 2971800"/>
                  <a:gd name="connsiteX77" fmla="*/ 4979504 w 6152322"/>
                  <a:gd name="connsiteY77" fmla="*/ 248478 h 2971800"/>
                  <a:gd name="connsiteX78" fmla="*/ 4890052 w 6152322"/>
                  <a:gd name="connsiteY78" fmla="*/ 377687 h 2971800"/>
                  <a:gd name="connsiteX79" fmla="*/ 4601817 w 6152322"/>
                  <a:gd name="connsiteY79" fmla="*/ 506896 h 2971800"/>
                  <a:gd name="connsiteX80" fmla="*/ 4253948 w 6152322"/>
                  <a:gd name="connsiteY80" fmla="*/ 636105 h 2971800"/>
                  <a:gd name="connsiteX81" fmla="*/ 4146170 w 6152322"/>
                  <a:gd name="connsiteY81" fmla="*/ 710648 h 2971800"/>
                  <a:gd name="connsiteX82" fmla="*/ 4028143 w 6152322"/>
                  <a:gd name="connsiteY82" fmla="*/ 706093 h 2971800"/>
                  <a:gd name="connsiteX83" fmla="*/ 3876261 w 6152322"/>
                  <a:gd name="connsiteY83" fmla="*/ 715618 h 2971800"/>
                  <a:gd name="connsiteX84" fmla="*/ 3803270 w 6152322"/>
                  <a:gd name="connsiteY84" fmla="*/ 724936 h 2971800"/>
                  <a:gd name="connsiteX85" fmla="*/ 3702948 w 6152322"/>
                  <a:gd name="connsiteY85" fmla="*/ 759722 h 2971800"/>
                  <a:gd name="connsiteX86" fmla="*/ 3643727 w 6152322"/>
                  <a:gd name="connsiteY86" fmla="*/ 855904 h 2971800"/>
                  <a:gd name="connsiteX87" fmla="*/ 3617843 w 6152322"/>
                  <a:gd name="connsiteY87" fmla="*/ 934278 h 2971800"/>
                  <a:gd name="connsiteX88" fmla="*/ 3577052 w 6152322"/>
                  <a:gd name="connsiteY88" fmla="*/ 974967 h 2971800"/>
                  <a:gd name="connsiteX89" fmla="*/ 3519280 w 6152322"/>
                  <a:gd name="connsiteY89" fmla="*/ 972378 h 2971800"/>
                  <a:gd name="connsiteX90" fmla="*/ 3431795 w 6152322"/>
                  <a:gd name="connsiteY90" fmla="*/ 910673 h 2971800"/>
                  <a:gd name="connsiteX91" fmla="*/ 3362636 w 6152322"/>
                  <a:gd name="connsiteY91" fmla="*/ 854765 h 2971800"/>
                  <a:gd name="connsiteX92" fmla="*/ 3286539 w 6152322"/>
                  <a:gd name="connsiteY92" fmla="*/ 758273 h 2971800"/>
                  <a:gd name="connsiteX93" fmla="*/ 3188494 w 6152322"/>
                  <a:gd name="connsiteY93" fmla="*/ 689320 h 2971800"/>
                  <a:gd name="connsiteX94" fmla="*/ 3011556 w 6152322"/>
                  <a:gd name="connsiteY94" fmla="*/ 596348 h 2971800"/>
                  <a:gd name="connsiteX95" fmla="*/ 2943225 w 6152322"/>
                  <a:gd name="connsiteY95" fmla="*/ 576884 h 2971800"/>
                  <a:gd name="connsiteX96" fmla="*/ 2862469 w 6152322"/>
                  <a:gd name="connsiteY96" fmla="*/ 596348 h 2971800"/>
                  <a:gd name="connsiteX0" fmla="*/ 2862469 w 6152322"/>
                  <a:gd name="connsiteY0" fmla="*/ 596348 h 2971800"/>
                  <a:gd name="connsiteX1" fmla="*/ 2834102 w 6152322"/>
                  <a:gd name="connsiteY1" fmla="*/ 663023 h 2971800"/>
                  <a:gd name="connsiteX2" fmla="*/ 2782956 w 6152322"/>
                  <a:gd name="connsiteY2" fmla="*/ 735496 h 2971800"/>
                  <a:gd name="connsiteX3" fmla="*/ 2735953 w 6152322"/>
                  <a:gd name="connsiteY3" fmla="*/ 785191 h 2971800"/>
                  <a:gd name="connsiteX4" fmla="*/ 2627036 w 6152322"/>
                  <a:gd name="connsiteY4" fmla="*/ 781671 h 2971800"/>
                  <a:gd name="connsiteX5" fmla="*/ 2475672 w 6152322"/>
                  <a:gd name="connsiteY5" fmla="*/ 925892 h 2971800"/>
                  <a:gd name="connsiteX6" fmla="*/ 2385391 w 6152322"/>
                  <a:gd name="connsiteY6" fmla="*/ 894522 h 2971800"/>
                  <a:gd name="connsiteX7" fmla="*/ 2281652 w 6152322"/>
                  <a:gd name="connsiteY7" fmla="*/ 805898 h 2971800"/>
                  <a:gd name="connsiteX8" fmla="*/ 2216426 w 6152322"/>
                  <a:gd name="connsiteY8" fmla="*/ 775252 h 2971800"/>
                  <a:gd name="connsiteX9" fmla="*/ 2037522 w 6152322"/>
                  <a:gd name="connsiteY9" fmla="*/ 725557 h 2971800"/>
                  <a:gd name="connsiteX10" fmla="*/ 1828800 w 6152322"/>
                  <a:gd name="connsiteY10" fmla="*/ 675861 h 2971800"/>
                  <a:gd name="connsiteX11" fmla="*/ 1620078 w 6152322"/>
                  <a:gd name="connsiteY11" fmla="*/ 556591 h 2971800"/>
                  <a:gd name="connsiteX12" fmla="*/ 1490869 w 6152322"/>
                  <a:gd name="connsiteY12" fmla="*/ 417444 h 2971800"/>
                  <a:gd name="connsiteX13" fmla="*/ 1381539 w 6152322"/>
                  <a:gd name="connsiteY13" fmla="*/ 327991 h 2971800"/>
                  <a:gd name="connsiteX14" fmla="*/ 1282148 w 6152322"/>
                  <a:gd name="connsiteY14" fmla="*/ 327991 h 2971800"/>
                  <a:gd name="connsiteX15" fmla="*/ 1133061 w 6152322"/>
                  <a:gd name="connsiteY15" fmla="*/ 397565 h 2971800"/>
                  <a:gd name="connsiteX16" fmla="*/ 1013791 w 6152322"/>
                  <a:gd name="connsiteY16" fmla="*/ 417444 h 2971800"/>
                  <a:gd name="connsiteX17" fmla="*/ 695739 w 6152322"/>
                  <a:gd name="connsiteY17" fmla="*/ 447261 h 2971800"/>
                  <a:gd name="connsiteX18" fmla="*/ 526774 w 6152322"/>
                  <a:gd name="connsiteY18" fmla="*/ 427383 h 2971800"/>
                  <a:gd name="connsiteX19" fmla="*/ 387626 w 6152322"/>
                  <a:gd name="connsiteY19" fmla="*/ 357809 h 2971800"/>
                  <a:gd name="connsiteX20" fmla="*/ 149087 w 6152322"/>
                  <a:gd name="connsiteY20" fmla="*/ 99391 h 2971800"/>
                  <a:gd name="connsiteX21" fmla="*/ 79513 w 6152322"/>
                  <a:gd name="connsiteY21" fmla="*/ 99391 h 2971800"/>
                  <a:gd name="connsiteX22" fmla="*/ 0 w 6152322"/>
                  <a:gd name="connsiteY22" fmla="*/ 188844 h 2971800"/>
                  <a:gd name="connsiteX23" fmla="*/ 49696 w 6152322"/>
                  <a:gd name="connsiteY23" fmla="*/ 357809 h 2971800"/>
                  <a:gd name="connsiteX24" fmla="*/ 178904 w 6152322"/>
                  <a:gd name="connsiteY24" fmla="*/ 566531 h 2971800"/>
                  <a:gd name="connsiteX25" fmla="*/ 208722 w 6152322"/>
                  <a:gd name="connsiteY25" fmla="*/ 725557 h 2971800"/>
                  <a:gd name="connsiteX26" fmla="*/ 238539 w 6152322"/>
                  <a:gd name="connsiteY26" fmla="*/ 864705 h 2971800"/>
                  <a:gd name="connsiteX27" fmla="*/ 397565 w 6152322"/>
                  <a:gd name="connsiteY27" fmla="*/ 954157 h 2971800"/>
                  <a:gd name="connsiteX28" fmla="*/ 606287 w 6152322"/>
                  <a:gd name="connsiteY28" fmla="*/ 1202635 h 2971800"/>
                  <a:gd name="connsiteX29" fmla="*/ 695739 w 6152322"/>
                  <a:gd name="connsiteY29" fmla="*/ 1480931 h 2971800"/>
                  <a:gd name="connsiteX30" fmla="*/ 715617 w 6152322"/>
                  <a:gd name="connsiteY30" fmla="*/ 1679713 h 2971800"/>
                  <a:gd name="connsiteX31" fmla="*/ 685800 w 6152322"/>
                  <a:gd name="connsiteY31" fmla="*/ 1808922 h 2971800"/>
                  <a:gd name="connsiteX32" fmla="*/ 705678 w 6152322"/>
                  <a:gd name="connsiteY32" fmla="*/ 1938131 h 2971800"/>
                  <a:gd name="connsiteX33" fmla="*/ 854765 w 6152322"/>
                  <a:gd name="connsiteY33" fmla="*/ 2067339 h 2971800"/>
                  <a:gd name="connsiteX34" fmla="*/ 1093304 w 6152322"/>
                  <a:gd name="connsiteY34" fmla="*/ 2156791 h 2971800"/>
                  <a:gd name="connsiteX35" fmla="*/ 1321904 w 6152322"/>
                  <a:gd name="connsiteY35" fmla="*/ 2295939 h 2971800"/>
                  <a:gd name="connsiteX36" fmla="*/ 1401417 w 6152322"/>
                  <a:gd name="connsiteY36" fmla="*/ 2375452 h 2971800"/>
                  <a:gd name="connsiteX37" fmla="*/ 1510748 w 6152322"/>
                  <a:gd name="connsiteY37" fmla="*/ 2554357 h 2971800"/>
                  <a:gd name="connsiteX38" fmla="*/ 1908313 w 6152322"/>
                  <a:gd name="connsiteY38" fmla="*/ 2653748 h 2971800"/>
                  <a:gd name="connsiteX39" fmla="*/ 2117035 w 6152322"/>
                  <a:gd name="connsiteY39" fmla="*/ 2604052 h 2971800"/>
                  <a:gd name="connsiteX40" fmla="*/ 2395330 w 6152322"/>
                  <a:gd name="connsiteY40" fmla="*/ 2435087 h 2971800"/>
                  <a:gd name="connsiteX41" fmla="*/ 2594113 w 6152322"/>
                  <a:gd name="connsiteY41" fmla="*/ 2385391 h 2971800"/>
                  <a:gd name="connsiteX42" fmla="*/ 2763078 w 6152322"/>
                  <a:gd name="connsiteY42" fmla="*/ 2395331 h 2971800"/>
                  <a:gd name="connsiteX43" fmla="*/ 3021496 w 6152322"/>
                  <a:gd name="connsiteY43" fmla="*/ 2534478 h 2971800"/>
                  <a:gd name="connsiteX44" fmla="*/ 3230217 w 6152322"/>
                  <a:gd name="connsiteY44" fmla="*/ 2663687 h 2971800"/>
                  <a:gd name="connsiteX45" fmla="*/ 3458817 w 6152322"/>
                  <a:gd name="connsiteY45" fmla="*/ 2663687 h 2971800"/>
                  <a:gd name="connsiteX46" fmla="*/ 3806687 w 6152322"/>
                  <a:gd name="connsiteY46" fmla="*/ 2375452 h 2971800"/>
                  <a:gd name="connsiteX47" fmla="*/ 4045226 w 6152322"/>
                  <a:gd name="connsiteY47" fmla="*/ 2315818 h 2971800"/>
                  <a:gd name="connsiteX48" fmla="*/ 4253948 w 6152322"/>
                  <a:gd name="connsiteY48" fmla="*/ 2345635 h 2971800"/>
                  <a:gd name="connsiteX49" fmla="*/ 4333461 w 6152322"/>
                  <a:gd name="connsiteY49" fmla="*/ 2425148 h 2971800"/>
                  <a:gd name="connsiteX50" fmla="*/ 4373217 w 6152322"/>
                  <a:gd name="connsiteY50" fmla="*/ 2604052 h 2971800"/>
                  <a:gd name="connsiteX51" fmla="*/ 4502426 w 6152322"/>
                  <a:gd name="connsiteY51" fmla="*/ 2723322 h 2971800"/>
                  <a:gd name="connsiteX52" fmla="*/ 4661452 w 6152322"/>
                  <a:gd name="connsiteY52" fmla="*/ 2852531 h 2971800"/>
                  <a:gd name="connsiteX53" fmla="*/ 4800600 w 6152322"/>
                  <a:gd name="connsiteY53" fmla="*/ 2951922 h 2971800"/>
                  <a:gd name="connsiteX54" fmla="*/ 4909930 w 6152322"/>
                  <a:gd name="connsiteY54" fmla="*/ 2971800 h 2971800"/>
                  <a:gd name="connsiteX55" fmla="*/ 5049078 w 6152322"/>
                  <a:gd name="connsiteY55" fmla="*/ 2892287 h 2971800"/>
                  <a:gd name="connsiteX56" fmla="*/ 5178287 w 6152322"/>
                  <a:gd name="connsiteY56" fmla="*/ 2792896 h 2971800"/>
                  <a:gd name="connsiteX57" fmla="*/ 5406887 w 6152322"/>
                  <a:gd name="connsiteY57" fmla="*/ 2723322 h 2971800"/>
                  <a:gd name="connsiteX58" fmla="*/ 5575852 w 6152322"/>
                  <a:gd name="connsiteY58" fmla="*/ 2623931 h 2971800"/>
                  <a:gd name="connsiteX59" fmla="*/ 5724939 w 6152322"/>
                  <a:gd name="connsiteY59" fmla="*/ 2415209 h 2971800"/>
                  <a:gd name="connsiteX60" fmla="*/ 5814391 w 6152322"/>
                  <a:gd name="connsiteY60" fmla="*/ 2176670 h 2971800"/>
                  <a:gd name="connsiteX61" fmla="*/ 5844209 w 6152322"/>
                  <a:gd name="connsiteY61" fmla="*/ 1938131 h 2971800"/>
                  <a:gd name="connsiteX62" fmla="*/ 6023113 w 6152322"/>
                  <a:gd name="connsiteY62" fmla="*/ 1600200 h 2971800"/>
                  <a:gd name="connsiteX63" fmla="*/ 6152322 w 6152322"/>
                  <a:gd name="connsiteY63" fmla="*/ 1331844 h 2971800"/>
                  <a:gd name="connsiteX64" fmla="*/ 6122504 w 6152322"/>
                  <a:gd name="connsiteY64" fmla="*/ 725557 h 2971800"/>
                  <a:gd name="connsiteX65" fmla="*/ 6042991 w 6152322"/>
                  <a:gd name="connsiteY65" fmla="*/ 546652 h 2971800"/>
                  <a:gd name="connsiteX66" fmla="*/ 5993296 w 6152322"/>
                  <a:gd name="connsiteY66" fmla="*/ 278296 h 2971800"/>
                  <a:gd name="connsiteX67" fmla="*/ 5953539 w 6152322"/>
                  <a:gd name="connsiteY67" fmla="*/ 159026 h 2971800"/>
                  <a:gd name="connsiteX68" fmla="*/ 5883965 w 6152322"/>
                  <a:gd name="connsiteY68" fmla="*/ 109331 h 2971800"/>
                  <a:gd name="connsiteX69" fmla="*/ 5824330 w 6152322"/>
                  <a:gd name="connsiteY69" fmla="*/ 248478 h 2971800"/>
                  <a:gd name="connsiteX70" fmla="*/ 5715000 w 6152322"/>
                  <a:gd name="connsiteY70" fmla="*/ 258418 h 2971800"/>
                  <a:gd name="connsiteX71" fmla="*/ 5615609 w 6152322"/>
                  <a:gd name="connsiteY71" fmla="*/ 278296 h 2971800"/>
                  <a:gd name="connsiteX72" fmla="*/ 5536096 w 6152322"/>
                  <a:gd name="connsiteY72" fmla="*/ 168965 h 2971800"/>
                  <a:gd name="connsiteX73" fmla="*/ 5416826 w 6152322"/>
                  <a:gd name="connsiteY73" fmla="*/ 99391 h 2971800"/>
                  <a:gd name="connsiteX74" fmla="*/ 5237922 w 6152322"/>
                  <a:gd name="connsiteY74" fmla="*/ 29818 h 2971800"/>
                  <a:gd name="connsiteX75" fmla="*/ 5158409 w 6152322"/>
                  <a:gd name="connsiteY75" fmla="*/ 0 h 2971800"/>
                  <a:gd name="connsiteX76" fmla="*/ 5049078 w 6152322"/>
                  <a:gd name="connsiteY76" fmla="*/ 39757 h 2971800"/>
                  <a:gd name="connsiteX77" fmla="*/ 4979504 w 6152322"/>
                  <a:gd name="connsiteY77" fmla="*/ 248478 h 2971800"/>
                  <a:gd name="connsiteX78" fmla="*/ 4890052 w 6152322"/>
                  <a:gd name="connsiteY78" fmla="*/ 377687 h 2971800"/>
                  <a:gd name="connsiteX79" fmla="*/ 4601817 w 6152322"/>
                  <a:gd name="connsiteY79" fmla="*/ 506896 h 2971800"/>
                  <a:gd name="connsiteX80" fmla="*/ 4253948 w 6152322"/>
                  <a:gd name="connsiteY80" fmla="*/ 636105 h 2971800"/>
                  <a:gd name="connsiteX81" fmla="*/ 4146170 w 6152322"/>
                  <a:gd name="connsiteY81" fmla="*/ 710648 h 2971800"/>
                  <a:gd name="connsiteX82" fmla="*/ 4028143 w 6152322"/>
                  <a:gd name="connsiteY82" fmla="*/ 706093 h 2971800"/>
                  <a:gd name="connsiteX83" fmla="*/ 3876261 w 6152322"/>
                  <a:gd name="connsiteY83" fmla="*/ 715618 h 2971800"/>
                  <a:gd name="connsiteX84" fmla="*/ 3803270 w 6152322"/>
                  <a:gd name="connsiteY84" fmla="*/ 724936 h 2971800"/>
                  <a:gd name="connsiteX85" fmla="*/ 3702948 w 6152322"/>
                  <a:gd name="connsiteY85" fmla="*/ 759722 h 2971800"/>
                  <a:gd name="connsiteX86" fmla="*/ 3643727 w 6152322"/>
                  <a:gd name="connsiteY86" fmla="*/ 855904 h 2971800"/>
                  <a:gd name="connsiteX87" fmla="*/ 3617843 w 6152322"/>
                  <a:gd name="connsiteY87" fmla="*/ 934278 h 2971800"/>
                  <a:gd name="connsiteX88" fmla="*/ 3577052 w 6152322"/>
                  <a:gd name="connsiteY88" fmla="*/ 974967 h 2971800"/>
                  <a:gd name="connsiteX89" fmla="*/ 3519280 w 6152322"/>
                  <a:gd name="connsiteY89" fmla="*/ 972378 h 2971800"/>
                  <a:gd name="connsiteX90" fmla="*/ 3431795 w 6152322"/>
                  <a:gd name="connsiteY90" fmla="*/ 910673 h 2971800"/>
                  <a:gd name="connsiteX91" fmla="*/ 3362636 w 6152322"/>
                  <a:gd name="connsiteY91" fmla="*/ 854765 h 2971800"/>
                  <a:gd name="connsiteX92" fmla="*/ 3286539 w 6152322"/>
                  <a:gd name="connsiteY92" fmla="*/ 758273 h 2971800"/>
                  <a:gd name="connsiteX93" fmla="*/ 3188494 w 6152322"/>
                  <a:gd name="connsiteY93" fmla="*/ 689320 h 2971800"/>
                  <a:gd name="connsiteX94" fmla="*/ 3011556 w 6152322"/>
                  <a:gd name="connsiteY94" fmla="*/ 596348 h 2971800"/>
                  <a:gd name="connsiteX95" fmla="*/ 2943225 w 6152322"/>
                  <a:gd name="connsiteY95" fmla="*/ 576884 h 2971800"/>
                  <a:gd name="connsiteX96" fmla="*/ 2862469 w 6152322"/>
                  <a:gd name="connsiteY96" fmla="*/ 596348 h 2971800"/>
                  <a:gd name="connsiteX0" fmla="*/ 2862469 w 6152322"/>
                  <a:gd name="connsiteY0" fmla="*/ 596348 h 2971800"/>
                  <a:gd name="connsiteX1" fmla="*/ 2834102 w 6152322"/>
                  <a:gd name="connsiteY1" fmla="*/ 663023 h 2971800"/>
                  <a:gd name="connsiteX2" fmla="*/ 2782956 w 6152322"/>
                  <a:gd name="connsiteY2" fmla="*/ 735496 h 2971800"/>
                  <a:gd name="connsiteX3" fmla="*/ 2735953 w 6152322"/>
                  <a:gd name="connsiteY3" fmla="*/ 785191 h 2971800"/>
                  <a:gd name="connsiteX4" fmla="*/ 2627036 w 6152322"/>
                  <a:gd name="connsiteY4" fmla="*/ 781671 h 2971800"/>
                  <a:gd name="connsiteX5" fmla="*/ 2475672 w 6152322"/>
                  <a:gd name="connsiteY5" fmla="*/ 925892 h 2971800"/>
                  <a:gd name="connsiteX6" fmla="*/ 2385391 w 6152322"/>
                  <a:gd name="connsiteY6" fmla="*/ 894522 h 2971800"/>
                  <a:gd name="connsiteX7" fmla="*/ 2281652 w 6152322"/>
                  <a:gd name="connsiteY7" fmla="*/ 805898 h 2971800"/>
                  <a:gd name="connsiteX8" fmla="*/ 2216426 w 6152322"/>
                  <a:gd name="connsiteY8" fmla="*/ 775252 h 2971800"/>
                  <a:gd name="connsiteX9" fmla="*/ 2037522 w 6152322"/>
                  <a:gd name="connsiteY9" fmla="*/ 725557 h 2971800"/>
                  <a:gd name="connsiteX10" fmla="*/ 1828800 w 6152322"/>
                  <a:gd name="connsiteY10" fmla="*/ 675861 h 2971800"/>
                  <a:gd name="connsiteX11" fmla="*/ 1620078 w 6152322"/>
                  <a:gd name="connsiteY11" fmla="*/ 556591 h 2971800"/>
                  <a:gd name="connsiteX12" fmla="*/ 1490869 w 6152322"/>
                  <a:gd name="connsiteY12" fmla="*/ 417444 h 2971800"/>
                  <a:gd name="connsiteX13" fmla="*/ 1381539 w 6152322"/>
                  <a:gd name="connsiteY13" fmla="*/ 327991 h 2971800"/>
                  <a:gd name="connsiteX14" fmla="*/ 1282148 w 6152322"/>
                  <a:gd name="connsiteY14" fmla="*/ 327991 h 2971800"/>
                  <a:gd name="connsiteX15" fmla="*/ 1133061 w 6152322"/>
                  <a:gd name="connsiteY15" fmla="*/ 397565 h 2971800"/>
                  <a:gd name="connsiteX16" fmla="*/ 1013791 w 6152322"/>
                  <a:gd name="connsiteY16" fmla="*/ 417444 h 2971800"/>
                  <a:gd name="connsiteX17" fmla="*/ 695739 w 6152322"/>
                  <a:gd name="connsiteY17" fmla="*/ 447261 h 2971800"/>
                  <a:gd name="connsiteX18" fmla="*/ 526774 w 6152322"/>
                  <a:gd name="connsiteY18" fmla="*/ 427383 h 2971800"/>
                  <a:gd name="connsiteX19" fmla="*/ 387626 w 6152322"/>
                  <a:gd name="connsiteY19" fmla="*/ 357809 h 2971800"/>
                  <a:gd name="connsiteX20" fmla="*/ 149087 w 6152322"/>
                  <a:gd name="connsiteY20" fmla="*/ 99391 h 2971800"/>
                  <a:gd name="connsiteX21" fmla="*/ 79513 w 6152322"/>
                  <a:gd name="connsiteY21" fmla="*/ 99391 h 2971800"/>
                  <a:gd name="connsiteX22" fmla="*/ 0 w 6152322"/>
                  <a:gd name="connsiteY22" fmla="*/ 188844 h 2971800"/>
                  <a:gd name="connsiteX23" fmla="*/ 49696 w 6152322"/>
                  <a:gd name="connsiteY23" fmla="*/ 357809 h 2971800"/>
                  <a:gd name="connsiteX24" fmla="*/ 178904 w 6152322"/>
                  <a:gd name="connsiteY24" fmla="*/ 566531 h 2971800"/>
                  <a:gd name="connsiteX25" fmla="*/ 208722 w 6152322"/>
                  <a:gd name="connsiteY25" fmla="*/ 725557 h 2971800"/>
                  <a:gd name="connsiteX26" fmla="*/ 238539 w 6152322"/>
                  <a:gd name="connsiteY26" fmla="*/ 864705 h 2971800"/>
                  <a:gd name="connsiteX27" fmla="*/ 397565 w 6152322"/>
                  <a:gd name="connsiteY27" fmla="*/ 954157 h 2971800"/>
                  <a:gd name="connsiteX28" fmla="*/ 606287 w 6152322"/>
                  <a:gd name="connsiteY28" fmla="*/ 1202635 h 2971800"/>
                  <a:gd name="connsiteX29" fmla="*/ 695739 w 6152322"/>
                  <a:gd name="connsiteY29" fmla="*/ 1480931 h 2971800"/>
                  <a:gd name="connsiteX30" fmla="*/ 715617 w 6152322"/>
                  <a:gd name="connsiteY30" fmla="*/ 1679713 h 2971800"/>
                  <a:gd name="connsiteX31" fmla="*/ 685800 w 6152322"/>
                  <a:gd name="connsiteY31" fmla="*/ 1808922 h 2971800"/>
                  <a:gd name="connsiteX32" fmla="*/ 705678 w 6152322"/>
                  <a:gd name="connsiteY32" fmla="*/ 1938131 h 2971800"/>
                  <a:gd name="connsiteX33" fmla="*/ 854765 w 6152322"/>
                  <a:gd name="connsiteY33" fmla="*/ 2067339 h 2971800"/>
                  <a:gd name="connsiteX34" fmla="*/ 1093304 w 6152322"/>
                  <a:gd name="connsiteY34" fmla="*/ 2156791 h 2971800"/>
                  <a:gd name="connsiteX35" fmla="*/ 1321904 w 6152322"/>
                  <a:gd name="connsiteY35" fmla="*/ 2295939 h 2971800"/>
                  <a:gd name="connsiteX36" fmla="*/ 1401417 w 6152322"/>
                  <a:gd name="connsiteY36" fmla="*/ 2375452 h 2971800"/>
                  <a:gd name="connsiteX37" fmla="*/ 1510748 w 6152322"/>
                  <a:gd name="connsiteY37" fmla="*/ 2554357 h 2971800"/>
                  <a:gd name="connsiteX38" fmla="*/ 1908313 w 6152322"/>
                  <a:gd name="connsiteY38" fmla="*/ 2653748 h 2971800"/>
                  <a:gd name="connsiteX39" fmla="*/ 2117035 w 6152322"/>
                  <a:gd name="connsiteY39" fmla="*/ 2604052 h 2971800"/>
                  <a:gd name="connsiteX40" fmla="*/ 2395330 w 6152322"/>
                  <a:gd name="connsiteY40" fmla="*/ 2435087 h 2971800"/>
                  <a:gd name="connsiteX41" fmla="*/ 2594113 w 6152322"/>
                  <a:gd name="connsiteY41" fmla="*/ 2385391 h 2971800"/>
                  <a:gd name="connsiteX42" fmla="*/ 2763078 w 6152322"/>
                  <a:gd name="connsiteY42" fmla="*/ 2395331 h 2971800"/>
                  <a:gd name="connsiteX43" fmla="*/ 3021496 w 6152322"/>
                  <a:gd name="connsiteY43" fmla="*/ 2534478 h 2971800"/>
                  <a:gd name="connsiteX44" fmla="*/ 3230217 w 6152322"/>
                  <a:gd name="connsiteY44" fmla="*/ 2663687 h 2971800"/>
                  <a:gd name="connsiteX45" fmla="*/ 3458817 w 6152322"/>
                  <a:gd name="connsiteY45" fmla="*/ 2663687 h 2971800"/>
                  <a:gd name="connsiteX46" fmla="*/ 3806687 w 6152322"/>
                  <a:gd name="connsiteY46" fmla="*/ 2375452 h 2971800"/>
                  <a:gd name="connsiteX47" fmla="*/ 4045226 w 6152322"/>
                  <a:gd name="connsiteY47" fmla="*/ 2315818 h 2971800"/>
                  <a:gd name="connsiteX48" fmla="*/ 4253948 w 6152322"/>
                  <a:gd name="connsiteY48" fmla="*/ 2345635 h 2971800"/>
                  <a:gd name="connsiteX49" fmla="*/ 4333461 w 6152322"/>
                  <a:gd name="connsiteY49" fmla="*/ 2425148 h 2971800"/>
                  <a:gd name="connsiteX50" fmla="*/ 4373217 w 6152322"/>
                  <a:gd name="connsiteY50" fmla="*/ 2604052 h 2971800"/>
                  <a:gd name="connsiteX51" fmla="*/ 4502426 w 6152322"/>
                  <a:gd name="connsiteY51" fmla="*/ 2723322 h 2971800"/>
                  <a:gd name="connsiteX52" fmla="*/ 4661452 w 6152322"/>
                  <a:gd name="connsiteY52" fmla="*/ 2852531 h 2971800"/>
                  <a:gd name="connsiteX53" fmla="*/ 4800600 w 6152322"/>
                  <a:gd name="connsiteY53" fmla="*/ 2951922 h 2971800"/>
                  <a:gd name="connsiteX54" fmla="*/ 4909930 w 6152322"/>
                  <a:gd name="connsiteY54" fmla="*/ 2971800 h 2971800"/>
                  <a:gd name="connsiteX55" fmla="*/ 5049078 w 6152322"/>
                  <a:gd name="connsiteY55" fmla="*/ 2892287 h 2971800"/>
                  <a:gd name="connsiteX56" fmla="*/ 5178287 w 6152322"/>
                  <a:gd name="connsiteY56" fmla="*/ 2792896 h 2971800"/>
                  <a:gd name="connsiteX57" fmla="*/ 5406887 w 6152322"/>
                  <a:gd name="connsiteY57" fmla="*/ 2723322 h 2971800"/>
                  <a:gd name="connsiteX58" fmla="*/ 5575852 w 6152322"/>
                  <a:gd name="connsiteY58" fmla="*/ 2623931 h 2971800"/>
                  <a:gd name="connsiteX59" fmla="*/ 5724939 w 6152322"/>
                  <a:gd name="connsiteY59" fmla="*/ 2415209 h 2971800"/>
                  <a:gd name="connsiteX60" fmla="*/ 5814391 w 6152322"/>
                  <a:gd name="connsiteY60" fmla="*/ 2176670 h 2971800"/>
                  <a:gd name="connsiteX61" fmla="*/ 5844209 w 6152322"/>
                  <a:gd name="connsiteY61" fmla="*/ 1938131 h 2971800"/>
                  <a:gd name="connsiteX62" fmla="*/ 6023113 w 6152322"/>
                  <a:gd name="connsiteY62" fmla="*/ 1600200 h 2971800"/>
                  <a:gd name="connsiteX63" fmla="*/ 6152322 w 6152322"/>
                  <a:gd name="connsiteY63" fmla="*/ 1331844 h 2971800"/>
                  <a:gd name="connsiteX64" fmla="*/ 6122504 w 6152322"/>
                  <a:gd name="connsiteY64" fmla="*/ 725557 h 2971800"/>
                  <a:gd name="connsiteX65" fmla="*/ 6042991 w 6152322"/>
                  <a:gd name="connsiteY65" fmla="*/ 546652 h 2971800"/>
                  <a:gd name="connsiteX66" fmla="*/ 5993296 w 6152322"/>
                  <a:gd name="connsiteY66" fmla="*/ 278296 h 2971800"/>
                  <a:gd name="connsiteX67" fmla="*/ 5953539 w 6152322"/>
                  <a:gd name="connsiteY67" fmla="*/ 159026 h 2971800"/>
                  <a:gd name="connsiteX68" fmla="*/ 5883965 w 6152322"/>
                  <a:gd name="connsiteY68" fmla="*/ 109331 h 2971800"/>
                  <a:gd name="connsiteX69" fmla="*/ 5824330 w 6152322"/>
                  <a:gd name="connsiteY69" fmla="*/ 248478 h 2971800"/>
                  <a:gd name="connsiteX70" fmla="*/ 5715000 w 6152322"/>
                  <a:gd name="connsiteY70" fmla="*/ 258418 h 2971800"/>
                  <a:gd name="connsiteX71" fmla="*/ 5615609 w 6152322"/>
                  <a:gd name="connsiteY71" fmla="*/ 278296 h 2971800"/>
                  <a:gd name="connsiteX72" fmla="*/ 5536096 w 6152322"/>
                  <a:gd name="connsiteY72" fmla="*/ 168965 h 2971800"/>
                  <a:gd name="connsiteX73" fmla="*/ 5416826 w 6152322"/>
                  <a:gd name="connsiteY73" fmla="*/ 99391 h 2971800"/>
                  <a:gd name="connsiteX74" fmla="*/ 5237922 w 6152322"/>
                  <a:gd name="connsiteY74" fmla="*/ 29818 h 2971800"/>
                  <a:gd name="connsiteX75" fmla="*/ 5158409 w 6152322"/>
                  <a:gd name="connsiteY75" fmla="*/ 0 h 2971800"/>
                  <a:gd name="connsiteX76" fmla="*/ 5049078 w 6152322"/>
                  <a:gd name="connsiteY76" fmla="*/ 39757 h 2971800"/>
                  <a:gd name="connsiteX77" fmla="*/ 4979504 w 6152322"/>
                  <a:gd name="connsiteY77" fmla="*/ 248478 h 2971800"/>
                  <a:gd name="connsiteX78" fmla="*/ 4890052 w 6152322"/>
                  <a:gd name="connsiteY78" fmla="*/ 377687 h 2971800"/>
                  <a:gd name="connsiteX79" fmla="*/ 4601817 w 6152322"/>
                  <a:gd name="connsiteY79" fmla="*/ 506896 h 2971800"/>
                  <a:gd name="connsiteX80" fmla="*/ 4253948 w 6152322"/>
                  <a:gd name="connsiteY80" fmla="*/ 636105 h 2971800"/>
                  <a:gd name="connsiteX81" fmla="*/ 4146170 w 6152322"/>
                  <a:gd name="connsiteY81" fmla="*/ 710648 h 2971800"/>
                  <a:gd name="connsiteX82" fmla="*/ 4028143 w 6152322"/>
                  <a:gd name="connsiteY82" fmla="*/ 706093 h 2971800"/>
                  <a:gd name="connsiteX83" fmla="*/ 3876261 w 6152322"/>
                  <a:gd name="connsiteY83" fmla="*/ 715618 h 2971800"/>
                  <a:gd name="connsiteX84" fmla="*/ 3803270 w 6152322"/>
                  <a:gd name="connsiteY84" fmla="*/ 724936 h 2971800"/>
                  <a:gd name="connsiteX85" fmla="*/ 3702948 w 6152322"/>
                  <a:gd name="connsiteY85" fmla="*/ 759722 h 2971800"/>
                  <a:gd name="connsiteX86" fmla="*/ 3643727 w 6152322"/>
                  <a:gd name="connsiteY86" fmla="*/ 855904 h 2971800"/>
                  <a:gd name="connsiteX87" fmla="*/ 3617843 w 6152322"/>
                  <a:gd name="connsiteY87" fmla="*/ 934278 h 2971800"/>
                  <a:gd name="connsiteX88" fmla="*/ 3577052 w 6152322"/>
                  <a:gd name="connsiteY88" fmla="*/ 974967 h 2971800"/>
                  <a:gd name="connsiteX89" fmla="*/ 3519280 w 6152322"/>
                  <a:gd name="connsiteY89" fmla="*/ 972378 h 2971800"/>
                  <a:gd name="connsiteX90" fmla="*/ 3431795 w 6152322"/>
                  <a:gd name="connsiteY90" fmla="*/ 910673 h 2971800"/>
                  <a:gd name="connsiteX91" fmla="*/ 3362636 w 6152322"/>
                  <a:gd name="connsiteY91" fmla="*/ 854765 h 2971800"/>
                  <a:gd name="connsiteX92" fmla="*/ 3286539 w 6152322"/>
                  <a:gd name="connsiteY92" fmla="*/ 758273 h 2971800"/>
                  <a:gd name="connsiteX93" fmla="*/ 3188494 w 6152322"/>
                  <a:gd name="connsiteY93" fmla="*/ 689320 h 2971800"/>
                  <a:gd name="connsiteX94" fmla="*/ 3011556 w 6152322"/>
                  <a:gd name="connsiteY94" fmla="*/ 596348 h 2971800"/>
                  <a:gd name="connsiteX95" fmla="*/ 2943225 w 6152322"/>
                  <a:gd name="connsiteY95" fmla="*/ 576884 h 2971800"/>
                  <a:gd name="connsiteX96" fmla="*/ 2862469 w 6152322"/>
                  <a:gd name="connsiteY96" fmla="*/ 596348 h 2971800"/>
                  <a:gd name="connsiteX0" fmla="*/ 2862469 w 6152322"/>
                  <a:gd name="connsiteY0" fmla="*/ 596348 h 2971800"/>
                  <a:gd name="connsiteX1" fmla="*/ 2834102 w 6152322"/>
                  <a:gd name="connsiteY1" fmla="*/ 663023 h 2971800"/>
                  <a:gd name="connsiteX2" fmla="*/ 2782956 w 6152322"/>
                  <a:gd name="connsiteY2" fmla="*/ 735496 h 2971800"/>
                  <a:gd name="connsiteX3" fmla="*/ 2735953 w 6152322"/>
                  <a:gd name="connsiteY3" fmla="*/ 785191 h 2971800"/>
                  <a:gd name="connsiteX4" fmla="*/ 2627036 w 6152322"/>
                  <a:gd name="connsiteY4" fmla="*/ 781671 h 2971800"/>
                  <a:gd name="connsiteX5" fmla="*/ 2475672 w 6152322"/>
                  <a:gd name="connsiteY5" fmla="*/ 925892 h 2971800"/>
                  <a:gd name="connsiteX6" fmla="*/ 2385391 w 6152322"/>
                  <a:gd name="connsiteY6" fmla="*/ 894522 h 2971800"/>
                  <a:gd name="connsiteX7" fmla="*/ 2281652 w 6152322"/>
                  <a:gd name="connsiteY7" fmla="*/ 805898 h 2971800"/>
                  <a:gd name="connsiteX8" fmla="*/ 2216426 w 6152322"/>
                  <a:gd name="connsiteY8" fmla="*/ 775252 h 2971800"/>
                  <a:gd name="connsiteX9" fmla="*/ 2037522 w 6152322"/>
                  <a:gd name="connsiteY9" fmla="*/ 725557 h 2971800"/>
                  <a:gd name="connsiteX10" fmla="*/ 1828800 w 6152322"/>
                  <a:gd name="connsiteY10" fmla="*/ 675861 h 2971800"/>
                  <a:gd name="connsiteX11" fmla="*/ 1620078 w 6152322"/>
                  <a:gd name="connsiteY11" fmla="*/ 556591 h 2971800"/>
                  <a:gd name="connsiteX12" fmla="*/ 1490869 w 6152322"/>
                  <a:gd name="connsiteY12" fmla="*/ 417444 h 2971800"/>
                  <a:gd name="connsiteX13" fmla="*/ 1381539 w 6152322"/>
                  <a:gd name="connsiteY13" fmla="*/ 327991 h 2971800"/>
                  <a:gd name="connsiteX14" fmla="*/ 1282148 w 6152322"/>
                  <a:gd name="connsiteY14" fmla="*/ 327991 h 2971800"/>
                  <a:gd name="connsiteX15" fmla="*/ 1133061 w 6152322"/>
                  <a:gd name="connsiteY15" fmla="*/ 397565 h 2971800"/>
                  <a:gd name="connsiteX16" fmla="*/ 1013791 w 6152322"/>
                  <a:gd name="connsiteY16" fmla="*/ 417444 h 2971800"/>
                  <a:gd name="connsiteX17" fmla="*/ 695739 w 6152322"/>
                  <a:gd name="connsiteY17" fmla="*/ 447261 h 2971800"/>
                  <a:gd name="connsiteX18" fmla="*/ 526774 w 6152322"/>
                  <a:gd name="connsiteY18" fmla="*/ 427383 h 2971800"/>
                  <a:gd name="connsiteX19" fmla="*/ 387626 w 6152322"/>
                  <a:gd name="connsiteY19" fmla="*/ 357809 h 2971800"/>
                  <a:gd name="connsiteX20" fmla="*/ 149087 w 6152322"/>
                  <a:gd name="connsiteY20" fmla="*/ 99391 h 2971800"/>
                  <a:gd name="connsiteX21" fmla="*/ 79513 w 6152322"/>
                  <a:gd name="connsiteY21" fmla="*/ 99391 h 2971800"/>
                  <a:gd name="connsiteX22" fmla="*/ 0 w 6152322"/>
                  <a:gd name="connsiteY22" fmla="*/ 188844 h 2971800"/>
                  <a:gd name="connsiteX23" fmla="*/ 49696 w 6152322"/>
                  <a:gd name="connsiteY23" fmla="*/ 357809 h 2971800"/>
                  <a:gd name="connsiteX24" fmla="*/ 178904 w 6152322"/>
                  <a:gd name="connsiteY24" fmla="*/ 566531 h 2971800"/>
                  <a:gd name="connsiteX25" fmla="*/ 208722 w 6152322"/>
                  <a:gd name="connsiteY25" fmla="*/ 725557 h 2971800"/>
                  <a:gd name="connsiteX26" fmla="*/ 238539 w 6152322"/>
                  <a:gd name="connsiteY26" fmla="*/ 864705 h 2971800"/>
                  <a:gd name="connsiteX27" fmla="*/ 397565 w 6152322"/>
                  <a:gd name="connsiteY27" fmla="*/ 954157 h 2971800"/>
                  <a:gd name="connsiteX28" fmla="*/ 606287 w 6152322"/>
                  <a:gd name="connsiteY28" fmla="*/ 1202635 h 2971800"/>
                  <a:gd name="connsiteX29" fmla="*/ 695739 w 6152322"/>
                  <a:gd name="connsiteY29" fmla="*/ 1480931 h 2971800"/>
                  <a:gd name="connsiteX30" fmla="*/ 715617 w 6152322"/>
                  <a:gd name="connsiteY30" fmla="*/ 1679713 h 2971800"/>
                  <a:gd name="connsiteX31" fmla="*/ 685800 w 6152322"/>
                  <a:gd name="connsiteY31" fmla="*/ 1808922 h 2971800"/>
                  <a:gd name="connsiteX32" fmla="*/ 705678 w 6152322"/>
                  <a:gd name="connsiteY32" fmla="*/ 1938131 h 2971800"/>
                  <a:gd name="connsiteX33" fmla="*/ 854765 w 6152322"/>
                  <a:gd name="connsiteY33" fmla="*/ 2067339 h 2971800"/>
                  <a:gd name="connsiteX34" fmla="*/ 1093304 w 6152322"/>
                  <a:gd name="connsiteY34" fmla="*/ 2156791 h 2971800"/>
                  <a:gd name="connsiteX35" fmla="*/ 1321904 w 6152322"/>
                  <a:gd name="connsiteY35" fmla="*/ 2295939 h 2971800"/>
                  <a:gd name="connsiteX36" fmla="*/ 1401417 w 6152322"/>
                  <a:gd name="connsiteY36" fmla="*/ 2375452 h 2971800"/>
                  <a:gd name="connsiteX37" fmla="*/ 1510748 w 6152322"/>
                  <a:gd name="connsiteY37" fmla="*/ 2554357 h 2971800"/>
                  <a:gd name="connsiteX38" fmla="*/ 1908313 w 6152322"/>
                  <a:gd name="connsiteY38" fmla="*/ 2653748 h 2971800"/>
                  <a:gd name="connsiteX39" fmla="*/ 2117035 w 6152322"/>
                  <a:gd name="connsiteY39" fmla="*/ 2604052 h 2971800"/>
                  <a:gd name="connsiteX40" fmla="*/ 2395330 w 6152322"/>
                  <a:gd name="connsiteY40" fmla="*/ 2435087 h 2971800"/>
                  <a:gd name="connsiteX41" fmla="*/ 2594113 w 6152322"/>
                  <a:gd name="connsiteY41" fmla="*/ 2385391 h 2971800"/>
                  <a:gd name="connsiteX42" fmla="*/ 2763078 w 6152322"/>
                  <a:gd name="connsiteY42" fmla="*/ 2395331 h 2971800"/>
                  <a:gd name="connsiteX43" fmla="*/ 3021496 w 6152322"/>
                  <a:gd name="connsiteY43" fmla="*/ 2534478 h 2971800"/>
                  <a:gd name="connsiteX44" fmla="*/ 3230217 w 6152322"/>
                  <a:gd name="connsiteY44" fmla="*/ 2663687 h 2971800"/>
                  <a:gd name="connsiteX45" fmla="*/ 3458817 w 6152322"/>
                  <a:gd name="connsiteY45" fmla="*/ 2663687 h 2971800"/>
                  <a:gd name="connsiteX46" fmla="*/ 3806687 w 6152322"/>
                  <a:gd name="connsiteY46" fmla="*/ 2375452 h 2971800"/>
                  <a:gd name="connsiteX47" fmla="*/ 4045226 w 6152322"/>
                  <a:gd name="connsiteY47" fmla="*/ 2315818 h 2971800"/>
                  <a:gd name="connsiteX48" fmla="*/ 4253948 w 6152322"/>
                  <a:gd name="connsiteY48" fmla="*/ 2345635 h 2971800"/>
                  <a:gd name="connsiteX49" fmla="*/ 4333461 w 6152322"/>
                  <a:gd name="connsiteY49" fmla="*/ 2425148 h 2971800"/>
                  <a:gd name="connsiteX50" fmla="*/ 4373217 w 6152322"/>
                  <a:gd name="connsiteY50" fmla="*/ 2604052 h 2971800"/>
                  <a:gd name="connsiteX51" fmla="*/ 4502426 w 6152322"/>
                  <a:gd name="connsiteY51" fmla="*/ 2723322 h 2971800"/>
                  <a:gd name="connsiteX52" fmla="*/ 4661452 w 6152322"/>
                  <a:gd name="connsiteY52" fmla="*/ 2852531 h 2971800"/>
                  <a:gd name="connsiteX53" fmla="*/ 4800600 w 6152322"/>
                  <a:gd name="connsiteY53" fmla="*/ 2951922 h 2971800"/>
                  <a:gd name="connsiteX54" fmla="*/ 4909930 w 6152322"/>
                  <a:gd name="connsiteY54" fmla="*/ 2971800 h 2971800"/>
                  <a:gd name="connsiteX55" fmla="*/ 5049078 w 6152322"/>
                  <a:gd name="connsiteY55" fmla="*/ 2892287 h 2971800"/>
                  <a:gd name="connsiteX56" fmla="*/ 5178287 w 6152322"/>
                  <a:gd name="connsiteY56" fmla="*/ 2792896 h 2971800"/>
                  <a:gd name="connsiteX57" fmla="*/ 5406887 w 6152322"/>
                  <a:gd name="connsiteY57" fmla="*/ 2723322 h 2971800"/>
                  <a:gd name="connsiteX58" fmla="*/ 5575852 w 6152322"/>
                  <a:gd name="connsiteY58" fmla="*/ 2623931 h 2971800"/>
                  <a:gd name="connsiteX59" fmla="*/ 5724939 w 6152322"/>
                  <a:gd name="connsiteY59" fmla="*/ 2415209 h 2971800"/>
                  <a:gd name="connsiteX60" fmla="*/ 5814391 w 6152322"/>
                  <a:gd name="connsiteY60" fmla="*/ 2176670 h 2971800"/>
                  <a:gd name="connsiteX61" fmla="*/ 5844209 w 6152322"/>
                  <a:gd name="connsiteY61" fmla="*/ 1938131 h 2971800"/>
                  <a:gd name="connsiteX62" fmla="*/ 6023113 w 6152322"/>
                  <a:gd name="connsiteY62" fmla="*/ 1600200 h 2971800"/>
                  <a:gd name="connsiteX63" fmla="*/ 6152322 w 6152322"/>
                  <a:gd name="connsiteY63" fmla="*/ 1331844 h 2971800"/>
                  <a:gd name="connsiteX64" fmla="*/ 6122504 w 6152322"/>
                  <a:gd name="connsiteY64" fmla="*/ 725557 h 2971800"/>
                  <a:gd name="connsiteX65" fmla="*/ 6042991 w 6152322"/>
                  <a:gd name="connsiteY65" fmla="*/ 546652 h 2971800"/>
                  <a:gd name="connsiteX66" fmla="*/ 5993296 w 6152322"/>
                  <a:gd name="connsiteY66" fmla="*/ 278296 h 2971800"/>
                  <a:gd name="connsiteX67" fmla="*/ 5953539 w 6152322"/>
                  <a:gd name="connsiteY67" fmla="*/ 159026 h 2971800"/>
                  <a:gd name="connsiteX68" fmla="*/ 5883965 w 6152322"/>
                  <a:gd name="connsiteY68" fmla="*/ 109331 h 2971800"/>
                  <a:gd name="connsiteX69" fmla="*/ 5824330 w 6152322"/>
                  <a:gd name="connsiteY69" fmla="*/ 248478 h 2971800"/>
                  <a:gd name="connsiteX70" fmla="*/ 5715000 w 6152322"/>
                  <a:gd name="connsiteY70" fmla="*/ 258418 h 2971800"/>
                  <a:gd name="connsiteX71" fmla="*/ 5615609 w 6152322"/>
                  <a:gd name="connsiteY71" fmla="*/ 278296 h 2971800"/>
                  <a:gd name="connsiteX72" fmla="*/ 5536096 w 6152322"/>
                  <a:gd name="connsiteY72" fmla="*/ 168965 h 2971800"/>
                  <a:gd name="connsiteX73" fmla="*/ 5416826 w 6152322"/>
                  <a:gd name="connsiteY73" fmla="*/ 99391 h 2971800"/>
                  <a:gd name="connsiteX74" fmla="*/ 5237922 w 6152322"/>
                  <a:gd name="connsiteY74" fmla="*/ 29818 h 2971800"/>
                  <a:gd name="connsiteX75" fmla="*/ 5158409 w 6152322"/>
                  <a:gd name="connsiteY75" fmla="*/ 0 h 2971800"/>
                  <a:gd name="connsiteX76" fmla="*/ 5049078 w 6152322"/>
                  <a:gd name="connsiteY76" fmla="*/ 39757 h 2971800"/>
                  <a:gd name="connsiteX77" fmla="*/ 4979504 w 6152322"/>
                  <a:gd name="connsiteY77" fmla="*/ 248478 h 2971800"/>
                  <a:gd name="connsiteX78" fmla="*/ 4890052 w 6152322"/>
                  <a:gd name="connsiteY78" fmla="*/ 377687 h 2971800"/>
                  <a:gd name="connsiteX79" fmla="*/ 4601817 w 6152322"/>
                  <a:gd name="connsiteY79" fmla="*/ 506896 h 2971800"/>
                  <a:gd name="connsiteX80" fmla="*/ 4299192 w 6152322"/>
                  <a:gd name="connsiteY80" fmla="*/ 633723 h 2971800"/>
                  <a:gd name="connsiteX81" fmla="*/ 4146170 w 6152322"/>
                  <a:gd name="connsiteY81" fmla="*/ 710648 h 2971800"/>
                  <a:gd name="connsiteX82" fmla="*/ 4028143 w 6152322"/>
                  <a:gd name="connsiteY82" fmla="*/ 706093 h 2971800"/>
                  <a:gd name="connsiteX83" fmla="*/ 3876261 w 6152322"/>
                  <a:gd name="connsiteY83" fmla="*/ 715618 h 2971800"/>
                  <a:gd name="connsiteX84" fmla="*/ 3803270 w 6152322"/>
                  <a:gd name="connsiteY84" fmla="*/ 724936 h 2971800"/>
                  <a:gd name="connsiteX85" fmla="*/ 3702948 w 6152322"/>
                  <a:gd name="connsiteY85" fmla="*/ 759722 h 2971800"/>
                  <a:gd name="connsiteX86" fmla="*/ 3643727 w 6152322"/>
                  <a:gd name="connsiteY86" fmla="*/ 855904 h 2971800"/>
                  <a:gd name="connsiteX87" fmla="*/ 3617843 w 6152322"/>
                  <a:gd name="connsiteY87" fmla="*/ 934278 h 2971800"/>
                  <a:gd name="connsiteX88" fmla="*/ 3577052 w 6152322"/>
                  <a:gd name="connsiteY88" fmla="*/ 974967 h 2971800"/>
                  <a:gd name="connsiteX89" fmla="*/ 3519280 w 6152322"/>
                  <a:gd name="connsiteY89" fmla="*/ 972378 h 2971800"/>
                  <a:gd name="connsiteX90" fmla="*/ 3431795 w 6152322"/>
                  <a:gd name="connsiteY90" fmla="*/ 910673 h 2971800"/>
                  <a:gd name="connsiteX91" fmla="*/ 3362636 w 6152322"/>
                  <a:gd name="connsiteY91" fmla="*/ 854765 h 2971800"/>
                  <a:gd name="connsiteX92" fmla="*/ 3286539 w 6152322"/>
                  <a:gd name="connsiteY92" fmla="*/ 758273 h 2971800"/>
                  <a:gd name="connsiteX93" fmla="*/ 3188494 w 6152322"/>
                  <a:gd name="connsiteY93" fmla="*/ 689320 h 2971800"/>
                  <a:gd name="connsiteX94" fmla="*/ 3011556 w 6152322"/>
                  <a:gd name="connsiteY94" fmla="*/ 596348 h 2971800"/>
                  <a:gd name="connsiteX95" fmla="*/ 2943225 w 6152322"/>
                  <a:gd name="connsiteY95" fmla="*/ 576884 h 2971800"/>
                  <a:gd name="connsiteX96" fmla="*/ 2862469 w 6152322"/>
                  <a:gd name="connsiteY96" fmla="*/ 596348 h 2971800"/>
                  <a:gd name="connsiteX0" fmla="*/ 2862469 w 6152322"/>
                  <a:gd name="connsiteY0" fmla="*/ 596348 h 2971800"/>
                  <a:gd name="connsiteX1" fmla="*/ 2834102 w 6152322"/>
                  <a:gd name="connsiteY1" fmla="*/ 663023 h 2971800"/>
                  <a:gd name="connsiteX2" fmla="*/ 2782956 w 6152322"/>
                  <a:gd name="connsiteY2" fmla="*/ 735496 h 2971800"/>
                  <a:gd name="connsiteX3" fmla="*/ 2735953 w 6152322"/>
                  <a:gd name="connsiteY3" fmla="*/ 785191 h 2971800"/>
                  <a:gd name="connsiteX4" fmla="*/ 2627036 w 6152322"/>
                  <a:gd name="connsiteY4" fmla="*/ 781671 h 2971800"/>
                  <a:gd name="connsiteX5" fmla="*/ 2475672 w 6152322"/>
                  <a:gd name="connsiteY5" fmla="*/ 925892 h 2971800"/>
                  <a:gd name="connsiteX6" fmla="*/ 2385391 w 6152322"/>
                  <a:gd name="connsiteY6" fmla="*/ 894522 h 2971800"/>
                  <a:gd name="connsiteX7" fmla="*/ 2281652 w 6152322"/>
                  <a:gd name="connsiteY7" fmla="*/ 805898 h 2971800"/>
                  <a:gd name="connsiteX8" fmla="*/ 2216426 w 6152322"/>
                  <a:gd name="connsiteY8" fmla="*/ 775252 h 2971800"/>
                  <a:gd name="connsiteX9" fmla="*/ 2037522 w 6152322"/>
                  <a:gd name="connsiteY9" fmla="*/ 725557 h 2971800"/>
                  <a:gd name="connsiteX10" fmla="*/ 1828800 w 6152322"/>
                  <a:gd name="connsiteY10" fmla="*/ 675861 h 2971800"/>
                  <a:gd name="connsiteX11" fmla="*/ 1620078 w 6152322"/>
                  <a:gd name="connsiteY11" fmla="*/ 556591 h 2971800"/>
                  <a:gd name="connsiteX12" fmla="*/ 1490869 w 6152322"/>
                  <a:gd name="connsiteY12" fmla="*/ 417444 h 2971800"/>
                  <a:gd name="connsiteX13" fmla="*/ 1381539 w 6152322"/>
                  <a:gd name="connsiteY13" fmla="*/ 327991 h 2971800"/>
                  <a:gd name="connsiteX14" fmla="*/ 1282148 w 6152322"/>
                  <a:gd name="connsiteY14" fmla="*/ 327991 h 2971800"/>
                  <a:gd name="connsiteX15" fmla="*/ 1133061 w 6152322"/>
                  <a:gd name="connsiteY15" fmla="*/ 397565 h 2971800"/>
                  <a:gd name="connsiteX16" fmla="*/ 1013791 w 6152322"/>
                  <a:gd name="connsiteY16" fmla="*/ 417444 h 2971800"/>
                  <a:gd name="connsiteX17" fmla="*/ 695739 w 6152322"/>
                  <a:gd name="connsiteY17" fmla="*/ 447261 h 2971800"/>
                  <a:gd name="connsiteX18" fmla="*/ 526774 w 6152322"/>
                  <a:gd name="connsiteY18" fmla="*/ 427383 h 2971800"/>
                  <a:gd name="connsiteX19" fmla="*/ 387626 w 6152322"/>
                  <a:gd name="connsiteY19" fmla="*/ 357809 h 2971800"/>
                  <a:gd name="connsiteX20" fmla="*/ 149087 w 6152322"/>
                  <a:gd name="connsiteY20" fmla="*/ 99391 h 2971800"/>
                  <a:gd name="connsiteX21" fmla="*/ 79513 w 6152322"/>
                  <a:gd name="connsiteY21" fmla="*/ 99391 h 2971800"/>
                  <a:gd name="connsiteX22" fmla="*/ 0 w 6152322"/>
                  <a:gd name="connsiteY22" fmla="*/ 188844 h 2971800"/>
                  <a:gd name="connsiteX23" fmla="*/ 49696 w 6152322"/>
                  <a:gd name="connsiteY23" fmla="*/ 357809 h 2971800"/>
                  <a:gd name="connsiteX24" fmla="*/ 178904 w 6152322"/>
                  <a:gd name="connsiteY24" fmla="*/ 566531 h 2971800"/>
                  <a:gd name="connsiteX25" fmla="*/ 208722 w 6152322"/>
                  <a:gd name="connsiteY25" fmla="*/ 725557 h 2971800"/>
                  <a:gd name="connsiteX26" fmla="*/ 238539 w 6152322"/>
                  <a:gd name="connsiteY26" fmla="*/ 864705 h 2971800"/>
                  <a:gd name="connsiteX27" fmla="*/ 397565 w 6152322"/>
                  <a:gd name="connsiteY27" fmla="*/ 954157 h 2971800"/>
                  <a:gd name="connsiteX28" fmla="*/ 606287 w 6152322"/>
                  <a:gd name="connsiteY28" fmla="*/ 1202635 h 2971800"/>
                  <a:gd name="connsiteX29" fmla="*/ 695739 w 6152322"/>
                  <a:gd name="connsiteY29" fmla="*/ 1480931 h 2971800"/>
                  <a:gd name="connsiteX30" fmla="*/ 715617 w 6152322"/>
                  <a:gd name="connsiteY30" fmla="*/ 1679713 h 2971800"/>
                  <a:gd name="connsiteX31" fmla="*/ 685800 w 6152322"/>
                  <a:gd name="connsiteY31" fmla="*/ 1808922 h 2971800"/>
                  <a:gd name="connsiteX32" fmla="*/ 705678 w 6152322"/>
                  <a:gd name="connsiteY32" fmla="*/ 1938131 h 2971800"/>
                  <a:gd name="connsiteX33" fmla="*/ 854765 w 6152322"/>
                  <a:gd name="connsiteY33" fmla="*/ 2067339 h 2971800"/>
                  <a:gd name="connsiteX34" fmla="*/ 1093304 w 6152322"/>
                  <a:gd name="connsiteY34" fmla="*/ 2156791 h 2971800"/>
                  <a:gd name="connsiteX35" fmla="*/ 1321904 w 6152322"/>
                  <a:gd name="connsiteY35" fmla="*/ 2295939 h 2971800"/>
                  <a:gd name="connsiteX36" fmla="*/ 1401417 w 6152322"/>
                  <a:gd name="connsiteY36" fmla="*/ 2375452 h 2971800"/>
                  <a:gd name="connsiteX37" fmla="*/ 1510748 w 6152322"/>
                  <a:gd name="connsiteY37" fmla="*/ 2554357 h 2971800"/>
                  <a:gd name="connsiteX38" fmla="*/ 1908313 w 6152322"/>
                  <a:gd name="connsiteY38" fmla="*/ 2653748 h 2971800"/>
                  <a:gd name="connsiteX39" fmla="*/ 2117035 w 6152322"/>
                  <a:gd name="connsiteY39" fmla="*/ 2604052 h 2971800"/>
                  <a:gd name="connsiteX40" fmla="*/ 2395330 w 6152322"/>
                  <a:gd name="connsiteY40" fmla="*/ 2435087 h 2971800"/>
                  <a:gd name="connsiteX41" fmla="*/ 2594113 w 6152322"/>
                  <a:gd name="connsiteY41" fmla="*/ 2385391 h 2971800"/>
                  <a:gd name="connsiteX42" fmla="*/ 2763078 w 6152322"/>
                  <a:gd name="connsiteY42" fmla="*/ 2395331 h 2971800"/>
                  <a:gd name="connsiteX43" fmla="*/ 3021496 w 6152322"/>
                  <a:gd name="connsiteY43" fmla="*/ 2534478 h 2971800"/>
                  <a:gd name="connsiteX44" fmla="*/ 3230217 w 6152322"/>
                  <a:gd name="connsiteY44" fmla="*/ 2663687 h 2971800"/>
                  <a:gd name="connsiteX45" fmla="*/ 3458817 w 6152322"/>
                  <a:gd name="connsiteY45" fmla="*/ 2663687 h 2971800"/>
                  <a:gd name="connsiteX46" fmla="*/ 3806687 w 6152322"/>
                  <a:gd name="connsiteY46" fmla="*/ 2375452 h 2971800"/>
                  <a:gd name="connsiteX47" fmla="*/ 4045226 w 6152322"/>
                  <a:gd name="connsiteY47" fmla="*/ 2315818 h 2971800"/>
                  <a:gd name="connsiteX48" fmla="*/ 4253948 w 6152322"/>
                  <a:gd name="connsiteY48" fmla="*/ 2345635 h 2971800"/>
                  <a:gd name="connsiteX49" fmla="*/ 4333461 w 6152322"/>
                  <a:gd name="connsiteY49" fmla="*/ 2425148 h 2971800"/>
                  <a:gd name="connsiteX50" fmla="*/ 4373217 w 6152322"/>
                  <a:gd name="connsiteY50" fmla="*/ 2604052 h 2971800"/>
                  <a:gd name="connsiteX51" fmla="*/ 4502426 w 6152322"/>
                  <a:gd name="connsiteY51" fmla="*/ 2723322 h 2971800"/>
                  <a:gd name="connsiteX52" fmla="*/ 4661452 w 6152322"/>
                  <a:gd name="connsiteY52" fmla="*/ 2852531 h 2971800"/>
                  <a:gd name="connsiteX53" fmla="*/ 4800600 w 6152322"/>
                  <a:gd name="connsiteY53" fmla="*/ 2951922 h 2971800"/>
                  <a:gd name="connsiteX54" fmla="*/ 4909930 w 6152322"/>
                  <a:gd name="connsiteY54" fmla="*/ 2971800 h 2971800"/>
                  <a:gd name="connsiteX55" fmla="*/ 5049078 w 6152322"/>
                  <a:gd name="connsiteY55" fmla="*/ 2892287 h 2971800"/>
                  <a:gd name="connsiteX56" fmla="*/ 5178287 w 6152322"/>
                  <a:gd name="connsiteY56" fmla="*/ 2792896 h 2971800"/>
                  <a:gd name="connsiteX57" fmla="*/ 5406887 w 6152322"/>
                  <a:gd name="connsiteY57" fmla="*/ 2723322 h 2971800"/>
                  <a:gd name="connsiteX58" fmla="*/ 5575852 w 6152322"/>
                  <a:gd name="connsiteY58" fmla="*/ 2623931 h 2971800"/>
                  <a:gd name="connsiteX59" fmla="*/ 5724939 w 6152322"/>
                  <a:gd name="connsiteY59" fmla="*/ 2415209 h 2971800"/>
                  <a:gd name="connsiteX60" fmla="*/ 5814391 w 6152322"/>
                  <a:gd name="connsiteY60" fmla="*/ 2176670 h 2971800"/>
                  <a:gd name="connsiteX61" fmla="*/ 5844209 w 6152322"/>
                  <a:gd name="connsiteY61" fmla="*/ 1938131 h 2971800"/>
                  <a:gd name="connsiteX62" fmla="*/ 6023113 w 6152322"/>
                  <a:gd name="connsiteY62" fmla="*/ 1600200 h 2971800"/>
                  <a:gd name="connsiteX63" fmla="*/ 6152322 w 6152322"/>
                  <a:gd name="connsiteY63" fmla="*/ 1331844 h 2971800"/>
                  <a:gd name="connsiteX64" fmla="*/ 6122504 w 6152322"/>
                  <a:gd name="connsiteY64" fmla="*/ 725557 h 2971800"/>
                  <a:gd name="connsiteX65" fmla="*/ 6042991 w 6152322"/>
                  <a:gd name="connsiteY65" fmla="*/ 546652 h 2971800"/>
                  <a:gd name="connsiteX66" fmla="*/ 5993296 w 6152322"/>
                  <a:gd name="connsiteY66" fmla="*/ 278296 h 2971800"/>
                  <a:gd name="connsiteX67" fmla="*/ 5953539 w 6152322"/>
                  <a:gd name="connsiteY67" fmla="*/ 159026 h 2971800"/>
                  <a:gd name="connsiteX68" fmla="*/ 5883965 w 6152322"/>
                  <a:gd name="connsiteY68" fmla="*/ 109331 h 2971800"/>
                  <a:gd name="connsiteX69" fmla="*/ 5824330 w 6152322"/>
                  <a:gd name="connsiteY69" fmla="*/ 248478 h 2971800"/>
                  <a:gd name="connsiteX70" fmla="*/ 5715000 w 6152322"/>
                  <a:gd name="connsiteY70" fmla="*/ 258418 h 2971800"/>
                  <a:gd name="connsiteX71" fmla="*/ 5615609 w 6152322"/>
                  <a:gd name="connsiteY71" fmla="*/ 278296 h 2971800"/>
                  <a:gd name="connsiteX72" fmla="*/ 5536096 w 6152322"/>
                  <a:gd name="connsiteY72" fmla="*/ 168965 h 2971800"/>
                  <a:gd name="connsiteX73" fmla="*/ 5416826 w 6152322"/>
                  <a:gd name="connsiteY73" fmla="*/ 99391 h 2971800"/>
                  <a:gd name="connsiteX74" fmla="*/ 5237922 w 6152322"/>
                  <a:gd name="connsiteY74" fmla="*/ 29818 h 2971800"/>
                  <a:gd name="connsiteX75" fmla="*/ 5158409 w 6152322"/>
                  <a:gd name="connsiteY75" fmla="*/ 0 h 2971800"/>
                  <a:gd name="connsiteX76" fmla="*/ 5049078 w 6152322"/>
                  <a:gd name="connsiteY76" fmla="*/ 39757 h 2971800"/>
                  <a:gd name="connsiteX77" fmla="*/ 4979504 w 6152322"/>
                  <a:gd name="connsiteY77" fmla="*/ 248478 h 2971800"/>
                  <a:gd name="connsiteX78" fmla="*/ 4890052 w 6152322"/>
                  <a:gd name="connsiteY78" fmla="*/ 377687 h 2971800"/>
                  <a:gd name="connsiteX79" fmla="*/ 4753389 w 6152322"/>
                  <a:gd name="connsiteY79" fmla="*/ 462998 h 2971800"/>
                  <a:gd name="connsiteX80" fmla="*/ 4601817 w 6152322"/>
                  <a:gd name="connsiteY80" fmla="*/ 506896 h 2971800"/>
                  <a:gd name="connsiteX81" fmla="*/ 4299192 w 6152322"/>
                  <a:gd name="connsiteY81" fmla="*/ 633723 h 2971800"/>
                  <a:gd name="connsiteX82" fmla="*/ 4146170 w 6152322"/>
                  <a:gd name="connsiteY82" fmla="*/ 710648 h 2971800"/>
                  <a:gd name="connsiteX83" fmla="*/ 4028143 w 6152322"/>
                  <a:gd name="connsiteY83" fmla="*/ 706093 h 2971800"/>
                  <a:gd name="connsiteX84" fmla="*/ 3876261 w 6152322"/>
                  <a:gd name="connsiteY84" fmla="*/ 715618 h 2971800"/>
                  <a:gd name="connsiteX85" fmla="*/ 3803270 w 6152322"/>
                  <a:gd name="connsiteY85" fmla="*/ 724936 h 2971800"/>
                  <a:gd name="connsiteX86" fmla="*/ 3702948 w 6152322"/>
                  <a:gd name="connsiteY86" fmla="*/ 759722 h 2971800"/>
                  <a:gd name="connsiteX87" fmla="*/ 3643727 w 6152322"/>
                  <a:gd name="connsiteY87" fmla="*/ 855904 h 2971800"/>
                  <a:gd name="connsiteX88" fmla="*/ 3617843 w 6152322"/>
                  <a:gd name="connsiteY88" fmla="*/ 934278 h 2971800"/>
                  <a:gd name="connsiteX89" fmla="*/ 3577052 w 6152322"/>
                  <a:gd name="connsiteY89" fmla="*/ 974967 h 2971800"/>
                  <a:gd name="connsiteX90" fmla="*/ 3519280 w 6152322"/>
                  <a:gd name="connsiteY90" fmla="*/ 972378 h 2971800"/>
                  <a:gd name="connsiteX91" fmla="*/ 3431795 w 6152322"/>
                  <a:gd name="connsiteY91" fmla="*/ 910673 h 2971800"/>
                  <a:gd name="connsiteX92" fmla="*/ 3362636 w 6152322"/>
                  <a:gd name="connsiteY92" fmla="*/ 854765 h 2971800"/>
                  <a:gd name="connsiteX93" fmla="*/ 3286539 w 6152322"/>
                  <a:gd name="connsiteY93" fmla="*/ 758273 h 2971800"/>
                  <a:gd name="connsiteX94" fmla="*/ 3188494 w 6152322"/>
                  <a:gd name="connsiteY94" fmla="*/ 689320 h 2971800"/>
                  <a:gd name="connsiteX95" fmla="*/ 3011556 w 6152322"/>
                  <a:gd name="connsiteY95" fmla="*/ 596348 h 2971800"/>
                  <a:gd name="connsiteX96" fmla="*/ 2943225 w 6152322"/>
                  <a:gd name="connsiteY96" fmla="*/ 576884 h 2971800"/>
                  <a:gd name="connsiteX97" fmla="*/ 2862469 w 6152322"/>
                  <a:gd name="connsiteY97" fmla="*/ 596348 h 2971800"/>
                  <a:gd name="connsiteX0" fmla="*/ 2862469 w 6152322"/>
                  <a:gd name="connsiteY0" fmla="*/ 596348 h 2971800"/>
                  <a:gd name="connsiteX1" fmla="*/ 2834102 w 6152322"/>
                  <a:gd name="connsiteY1" fmla="*/ 663023 h 2971800"/>
                  <a:gd name="connsiteX2" fmla="*/ 2782956 w 6152322"/>
                  <a:gd name="connsiteY2" fmla="*/ 735496 h 2971800"/>
                  <a:gd name="connsiteX3" fmla="*/ 2735953 w 6152322"/>
                  <a:gd name="connsiteY3" fmla="*/ 785191 h 2971800"/>
                  <a:gd name="connsiteX4" fmla="*/ 2627036 w 6152322"/>
                  <a:gd name="connsiteY4" fmla="*/ 781671 h 2971800"/>
                  <a:gd name="connsiteX5" fmla="*/ 2475672 w 6152322"/>
                  <a:gd name="connsiteY5" fmla="*/ 925892 h 2971800"/>
                  <a:gd name="connsiteX6" fmla="*/ 2385391 w 6152322"/>
                  <a:gd name="connsiteY6" fmla="*/ 894522 h 2971800"/>
                  <a:gd name="connsiteX7" fmla="*/ 2281652 w 6152322"/>
                  <a:gd name="connsiteY7" fmla="*/ 805898 h 2971800"/>
                  <a:gd name="connsiteX8" fmla="*/ 2216426 w 6152322"/>
                  <a:gd name="connsiteY8" fmla="*/ 775252 h 2971800"/>
                  <a:gd name="connsiteX9" fmla="*/ 2037522 w 6152322"/>
                  <a:gd name="connsiteY9" fmla="*/ 725557 h 2971800"/>
                  <a:gd name="connsiteX10" fmla="*/ 1828800 w 6152322"/>
                  <a:gd name="connsiteY10" fmla="*/ 675861 h 2971800"/>
                  <a:gd name="connsiteX11" fmla="*/ 1620078 w 6152322"/>
                  <a:gd name="connsiteY11" fmla="*/ 556591 h 2971800"/>
                  <a:gd name="connsiteX12" fmla="*/ 1490869 w 6152322"/>
                  <a:gd name="connsiteY12" fmla="*/ 417444 h 2971800"/>
                  <a:gd name="connsiteX13" fmla="*/ 1381539 w 6152322"/>
                  <a:gd name="connsiteY13" fmla="*/ 327991 h 2971800"/>
                  <a:gd name="connsiteX14" fmla="*/ 1282148 w 6152322"/>
                  <a:gd name="connsiteY14" fmla="*/ 327991 h 2971800"/>
                  <a:gd name="connsiteX15" fmla="*/ 1133061 w 6152322"/>
                  <a:gd name="connsiteY15" fmla="*/ 397565 h 2971800"/>
                  <a:gd name="connsiteX16" fmla="*/ 1013791 w 6152322"/>
                  <a:gd name="connsiteY16" fmla="*/ 417444 h 2971800"/>
                  <a:gd name="connsiteX17" fmla="*/ 695739 w 6152322"/>
                  <a:gd name="connsiteY17" fmla="*/ 447261 h 2971800"/>
                  <a:gd name="connsiteX18" fmla="*/ 526774 w 6152322"/>
                  <a:gd name="connsiteY18" fmla="*/ 427383 h 2971800"/>
                  <a:gd name="connsiteX19" fmla="*/ 387626 w 6152322"/>
                  <a:gd name="connsiteY19" fmla="*/ 357809 h 2971800"/>
                  <a:gd name="connsiteX20" fmla="*/ 149087 w 6152322"/>
                  <a:gd name="connsiteY20" fmla="*/ 99391 h 2971800"/>
                  <a:gd name="connsiteX21" fmla="*/ 79513 w 6152322"/>
                  <a:gd name="connsiteY21" fmla="*/ 99391 h 2971800"/>
                  <a:gd name="connsiteX22" fmla="*/ 0 w 6152322"/>
                  <a:gd name="connsiteY22" fmla="*/ 188844 h 2971800"/>
                  <a:gd name="connsiteX23" fmla="*/ 49696 w 6152322"/>
                  <a:gd name="connsiteY23" fmla="*/ 357809 h 2971800"/>
                  <a:gd name="connsiteX24" fmla="*/ 178904 w 6152322"/>
                  <a:gd name="connsiteY24" fmla="*/ 566531 h 2971800"/>
                  <a:gd name="connsiteX25" fmla="*/ 208722 w 6152322"/>
                  <a:gd name="connsiteY25" fmla="*/ 725557 h 2971800"/>
                  <a:gd name="connsiteX26" fmla="*/ 238539 w 6152322"/>
                  <a:gd name="connsiteY26" fmla="*/ 864705 h 2971800"/>
                  <a:gd name="connsiteX27" fmla="*/ 397565 w 6152322"/>
                  <a:gd name="connsiteY27" fmla="*/ 954157 h 2971800"/>
                  <a:gd name="connsiteX28" fmla="*/ 606287 w 6152322"/>
                  <a:gd name="connsiteY28" fmla="*/ 1202635 h 2971800"/>
                  <a:gd name="connsiteX29" fmla="*/ 695739 w 6152322"/>
                  <a:gd name="connsiteY29" fmla="*/ 1480931 h 2971800"/>
                  <a:gd name="connsiteX30" fmla="*/ 715617 w 6152322"/>
                  <a:gd name="connsiteY30" fmla="*/ 1679713 h 2971800"/>
                  <a:gd name="connsiteX31" fmla="*/ 685800 w 6152322"/>
                  <a:gd name="connsiteY31" fmla="*/ 1808922 h 2971800"/>
                  <a:gd name="connsiteX32" fmla="*/ 705678 w 6152322"/>
                  <a:gd name="connsiteY32" fmla="*/ 1938131 h 2971800"/>
                  <a:gd name="connsiteX33" fmla="*/ 854765 w 6152322"/>
                  <a:gd name="connsiteY33" fmla="*/ 2067339 h 2971800"/>
                  <a:gd name="connsiteX34" fmla="*/ 1093304 w 6152322"/>
                  <a:gd name="connsiteY34" fmla="*/ 2156791 h 2971800"/>
                  <a:gd name="connsiteX35" fmla="*/ 1321904 w 6152322"/>
                  <a:gd name="connsiteY35" fmla="*/ 2295939 h 2971800"/>
                  <a:gd name="connsiteX36" fmla="*/ 1401417 w 6152322"/>
                  <a:gd name="connsiteY36" fmla="*/ 2375452 h 2971800"/>
                  <a:gd name="connsiteX37" fmla="*/ 1510748 w 6152322"/>
                  <a:gd name="connsiteY37" fmla="*/ 2554357 h 2971800"/>
                  <a:gd name="connsiteX38" fmla="*/ 1908313 w 6152322"/>
                  <a:gd name="connsiteY38" fmla="*/ 2653748 h 2971800"/>
                  <a:gd name="connsiteX39" fmla="*/ 2117035 w 6152322"/>
                  <a:gd name="connsiteY39" fmla="*/ 2604052 h 2971800"/>
                  <a:gd name="connsiteX40" fmla="*/ 2395330 w 6152322"/>
                  <a:gd name="connsiteY40" fmla="*/ 2435087 h 2971800"/>
                  <a:gd name="connsiteX41" fmla="*/ 2594113 w 6152322"/>
                  <a:gd name="connsiteY41" fmla="*/ 2385391 h 2971800"/>
                  <a:gd name="connsiteX42" fmla="*/ 2763078 w 6152322"/>
                  <a:gd name="connsiteY42" fmla="*/ 2395331 h 2971800"/>
                  <a:gd name="connsiteX43" fmla="*/ 3021496 w 6152322"/>
                  <a:gd name="connsiteY43" fmla="*/ 2534478 h 2971800"/>
                  <a:gd name="connsiteX44" fmla="*/ 3230217 w 6152322"/>
                  <a:gd name="connsiteY44" fmla="*/ 2663687 h 2971800"/>
                  <a:gd name="connsiteX45" fmla="*/ 3458817 w 6152322"/>
                  <a:gd name="connsiteY45" fmla="*/ 2663687 h 2971800"/>
                  <a:gd name="connsiteX46" fmla="*/ 3806687 w 6152322"/>
                  <a:gd name="connsiteY46" fmla="*/ 2375452 h 2971800"/>
                  <a:gd name="connsiteX47" fmla="*/ 4045226 w 6152322"/>
                  <a:gd name="connsiteY47" fmla="*/ 2315818 h 2971800"/>
                  <a:gd name="connsiteX48" fmla="*/ 4253948 w 6152322"/>
                  <a:gd name="connsiteY48" fmla="*/ 2345635 h 2971800"/>
                  <a:gd name="connsiteX49" fmla="*/ 4333461 w 6152322"/>
                  <a:gd name="connsiteY49" fmla="*/ 2425148 h 2971800"/>
                  <a:gd name="connsiteX50" fmla="*/ 4373217 w 6152322"/>
                  <a:gd name="connsiteY50" fmla="*/ 2604052 h 2971800"/>
                  <a:gd name="connsiteX51" fmla="*/ 4502426 w 6152322"/>
                  <a:gd name="connsiteY51" fmla="*/ 2723322 h 2971800"/>
                  <a:gd name="connsiteX52" fmla="*/ 4661452 w 6152322"/>
                  <a:gd name="connsiteY52" fmla="*/ 2852531 h 2971800"/>
                  <a:gd name="connsiteX53" fmla="*/ 4800600 w 6152322"/>
                  <a:gd name="connsiteY53" fmla="*/ 2951922 h 2971800"/>
                  <a:gd name="connsiteX54" fmla="*/ 4909930 w 6152322"/>
                  <a:gd name="connsiteY54" fmla="*/ 2971800 h 2971800"/>
                  <a:gd name="connsiteX55" fmla="*/ 5049078 w 6152322"/>
                  <a:gd name="connsiteY55" fmla="*/ 2892287 h 2971800"/>
                  <a:gd name="connsiteX56" fmla="*/ 5178287 w 6152322"/>
                  <a:gd name="connsiteY56" fmla="*/ 2792896 h 2971800"/>
                  <a:gd name="connsiteX57" fmla="*/ 5406887 w 6152322"/>
                  <a:gd name="connsiteY57" fmla="*/ 2723322 h 2971800"/>
                  <a:gd name="connsiteX58" fmla="*/ 5575852 w 6152322"/>
                  <a:gd name="connsiteY58" fmla="*/ 2623931 h 2971800"/>
                  <a:gd name="connsiteX59" fmla="*/ 5724939 w 6152322"/>
                  <a:gd name="connsiteY59" fmla="*/ 2415209 h 2971800"/>
                  <a:gd name="connsiteX60" fmla="*/ 5814391 w 6152322"/>
                  <a:gd name="connsiteY60" fmla="*/ 2176670 h 2971800"/>
                  <a:gd name="connsiteX61" fmla="*/ 5844209 w 6152322"/>
                  <a:gd name="connsiteY61" fmla="*/ 1938131 h 2971800"/>
                  <a:gd name="connsiteX62" fmla="*/ 6023113 w 6152322"/>
                  <a:gd name="connsiteY62" fmla="*/ 1600200 h 2971800"/>
                  <a:gd name="connsiteX63" fmla="*/ 6152322 w 6152322"/>
                  <a:gd name="connsiteY63" fmla="*/ 1331844 h 2971800"/>
                  <a:gd name="connsiteX64" fmla="*/ 6122504 w 6152322"/>
                  <a:gd name="connsiteY64" fmla="*/ 725557 h 2971800"/>
                  <a:gd name="connsiteX65" fmla="*/ 6042991 w 6152322"/>
                  <a:gd name="connsiteY65" fmla="*/ 546652 h 2971800"/>
                  <a:gd name="connsiteX66" fmla="*/ 5993296 w 6152322"/>
                  <a:gd name="connsiteY66" fmla="*/ 278296 h 2971800"/>
                  <a:gd name="connsiteX67" fmla="*/ 5953539 w 6152322"/>
                  <a:gd name="connsiteY67" fmla="*/ 159026 h 2971800"/>
                  <a:gd name="connsiteX68" fmla="*/ 5883965 w 6152322"/>
                  <a:gd name="connsiteY68" fmla="*/ 109331 h 2971800"/>
                  <a:gd name="connsiteX69" fmla="*/ 5824330 w 6152322"/>
                  <a:gd name="connsiteY69" fmla="*/ 248478 h 2971800"/>
                  <a:gd name="connsiteX70" fmla="*/ 5715000 w 6152322"/>
                  <a:gd name="connsiteY70" fmla="*/ 258418 h 2971800"/>
                  <a:gd name="connsiteX71" fmla="*/ 5615609 w 6152322"/>
                  <a:gd name="connsiteY71" fmla="*/ 278296 h 2971800"/>
                  <a:gd name="connsiteX72" fmla="*/ 5536096 w 6152322"/>
                  <a:gd name="connsiteY72" fmla="*/ 168965 h 2971800"/>
                  <a:gd name="connsiteX73" fmla="*/ 5416826 w 6152322"/>
                  <a:gd name="connsiteY73" fmla="*/ 99391 h 2971800"/>
                  <a:gd name="connsiteX74" fmla="*/ 5237922 w 6152322"/>
                  <a:gd name="connsiteY74" fmla="*/ 29818 h 2971800"/>
                  <a:gd name="connsiteX75" fmla="*/ 5158409 w 6152322"/>
                  <a:gd name="connsiteY75" fmla="*/ 0 h 2971800"/>
                  <a:gd name="connsiteX76" fmla="*/ 5049078 w 6152322"/>
                  <a:gd name="connsiteY76" fmla="*/ 39757 h 2971800"/>
                  <a:gd name="connsiteX77" fmla="*/ 4979504 w 6152322"/>
                  <a:gd name="connsiteY77" fmla="*/ 248478 h 2971800"/>
                  <a:gd name="connsiteX78" fmla="*/ 4880527 w 6152322"/>
                  <a:gd name="connsiteY78" fmla="*/ 425312 h 2971800"/>
                  <a:gd name="connsiteX79" fmla="*/ 4753389 w 6152322"/>
                  <a:gd name="connsiteY79" fmla="*/ 462998 h 2971800"/>
                  <a:gd name="connsiteX80" fmla="*/ 4601817 w 6152322"/>
                  <a:gd name="connsiteY80" fmla="*/ 506896 h 2971800"/>
                  <a:gd name="connsiteX81" fmla="*/ 4299192 w 6152322"/>
                  <a:gd name="connsiteY81" fmla="*/ 633723 h 2971800"/>
                  <a:gd name="connsiteX82" fmla="*/ 4146170 w 6152322"/>
                  <a:gd name="connsiteY82" fmla="*/ 710648 h 2971800"/>
                  <a:gd name="connsiteX83" fmla="*/ 4028143 w 6152322"/>
                  <a:gd name="connsiteY83" fmla="*/ 706093 h 2971800"/>
                  <a:gd name="connsiteX84" fmla="*/ 3876261 w 6152322"/>
                  <a:gd name="connsiteY84" fmla="*/ 715618 h 2971800"/>
                  <a:gd name="connsiteX85" fmla="*/ 3803270 w 6152322"/>
                  <a:gd name="connsiteY85" fmla="*/ 724936 h 2971800"/>
                  <a:gd name="connsiteX86" fmla="*/ 3702948 w 6152322"/>
                  <a:gd name="connsiteY86" fmla="*/ 759722 h 2971800"/>
                  <a:gd name="connsiteX87" fmla="*/ 3643727 w 6152322"/>
                  <a:gd name="connsiteY87" fmla="*/ 855904 h 2971800"/>
                  <a:gd name="connsiteX88" fmla="*/ 3617843 w 6152322"/>
                  <a:gd name="connsiteY88" fmla="*/ 934278 h 2971800"/>
                  <a:gd name="connsiteX89" fmla="*/ 3577052 w 6152322"/>
                  <a:gd name="connsiteY89" fmla="*/ 974967 h 2971800"/>
                  <a:gd name="connsiteX90" fmla="*/ 3519280 w 6152322"/>
                  <a:gd name="connsiteY90" fmla="*/ 972378 h 2971800"/>
                  <a:gd name="connsiteX91" fmla="*/ 3431795 w 6152322"/>
                  <a:gd name="connsiteY91" fmla="*/ 910673 h 2971800"/>
                  <a:gd name="connsiteX92" fmla="*/ 3362636 w 6152322"/>
                  <a:gd name="connsiteY92" fmla="*/ 854765 h 2971800"/>
                  <a:gd name="connsiteX93" fmla="*/ 3286539 w 6152322"/>
                  <a:gd name="connsiteY93" fmla="*/ 758273 h 2971800"/>
                  <a:gd name="connsiteX94" fmla="*/ 3188494 w 6152322"/>
                  <a:gd name="connsiteY94" fmla="*/ 689320 h 2971800"/>
                  <a:gd name="connsiteX95" fmla="*/ 3011556 w 6152322"/>
                  <a:gd name="connsiteY95" fmla="*/ 596348 h 2971800"/>
                  <a:gd name="connsiteX96" fmla="*/ 2943225 w 6152322"/>
                  <a:gd name="connsiteY96" fmla="*/ 576884 h 2971800"/>
                  <a:gd name="connsiteX97" fmla="*/ 2862469 w 6152322"/>
                  <a:gd name="connsiteY97" fmla="*/ 596348 h 2971800"/>
                  <a:gd name="connsiteX0" fmla="*/ 2862469 w 6152322"/>
                  <a:gd name="connsiteY0" fmla="*/ 596348 h 2971800"/>
                  <a:gd name="connsiteX1" fmla="*/ 2834102 w 6152322"/>
                  <a:gd name="connsiteY1" fmla="*/ 663023 h 2971800"/>
                  <a:gd name="connsiteX2" fmla="*/ 2782956 w 6152322"/>
                  <a:gd name="connsiteY2" fmla="*/ 735496 h 2971800"/>
                  <a:gd name="connsiteX3" fmla="*/ 2735953 w 6152322"/>
                  <a:gd name="connsiteY3" fmla="*/ 785191 h 2971800"/>
                  <a:gd name="connsiteX4" fmla="*/ 2627036 w 6152322"/>
                  <a:gd name="connsiteY4" fmla="*/ 781671 h 2971800"/>
                  <a:gd name="connsiteX5" fmla="*/ 2475672 w 6152322"/>
                  <a:gd name="connsiteY5" fmla="*/ 925892 h 2971800"/>
                  <a:gd name="connsiteX6" fmla="*/ 2385391 w 6152322"/>
                  <a:gd name="connsiteY6" fmla="*/ 894522 h 2971800"/>
                  <a:gd name="connsiteX7" fmla="*/ 2281652 w 6152322"/>
                  <a:gd name="connsiteY7" fmla="*/ 805898 h 2971800"/>
                  <a:gd name="connsiteX8" fmla="*/ 2216426 w 6152322"/>
                  <a:gd name="connsiteY8" fmla="*/ 775252 h 2971800"/>
                  <a:gd name="connsiteX9" fmla="*/ 2037522 w 6152322"/>
                  <a:gd name="connsiteY9" fmla="*/ 725557 h 2971800"/>
                  <a:gd name="connsiteX10" fmla="*/ 1828800 w 6152322"/>
                  <a:gd name="connsiteY10" fmla="*/ 675861 h 2971800"/>
                  <a:gd name="connsiteX11" fmla="*/ 1620078 w 6152322"/>
                  <a:gd name="connsiteY11" fmla="*/ 556591 h 2971800"/>
                  <a:gd name="connsiteX12" fmla="*/ 1490869 w 6152322"/>
                  <a:gd name="connsiteY12" fmla="*/ 417444 h 2971800"/>
                  <a:gd name="connsiteX13" fmla="*/ 1381539 w 6152322"/>
                  <a:gd name="connsiteY13" fmla="*/ 327991 h 2971800"/>
                  <a:gd name="connsiteX14" fmla="*/ 1282148 w 6152322"/>
                  <a:gd name="connsiteY14" fmla="*/ 327991 h 2971800"/>
                  <a:gd name="connsiteX15" fmla="*/ 1133061 w 6152322"/>
                  <a:gd name="connsiteY15" fmla="*/ 397565 h 2971800"/>
                  <a:gd name="connsiteX16" fmla="*/ 1013791 w 6152322"/>
                  <a:gd name="connsiteY16" fmla="*/ 417444 h 2971800"/>
                  <a:gd name="connsiteX17" fmla="*/ 695739 w 6152322"/>
                  <a:gd name="connsiteY17" fmla="*/ 447261 h 2971800"/>
                  <a:gd name="connsiteX18" fmla="*/ 526774 w 6152322"/>
                  <a:gd name="connsiteY18" fmla="*/ 427383 h 2971800"/>
                  <a:gd name="connsiteX19" fmla="*/ 387626 w 6152322"/>
                  <a:gd name="connsiteY19" fmla="*/ 357809 h 2971800"/>
                  <a:gd name="connsiteX20" fmla="*/ 149087 w 6152322"/>
                  <a:gd name="connsiteY20" fmla="*/ 99391 h 2971800"/>
                  <a:gd name="connsiteX21" fmla="*/ 79513 w 6152322"/>
                  <a:gd name="connsiteY21" fmla="*/ 99391 h 2971800"/>
                  <a:gd name="connsiteX22" fmla="*/ 0 w 6152322"/>
                  <a:gd name="connsiteY22" fmla="*/ 188844 h 2971800"/>
                  <a:gd name="connsiteX23" fmla="*/ 49696 w 6152322"/>
                  <a:gd name="connsiteY23" fmla="*/ 357809 h 2971800"/>
                  <a:gd name="connsiteX24" fmla="*/ 178904 w 6152322"/>
                  <a:gd name="connsiteY24" fmla="*/ 566531 h 2971800"/>
                  <a:gd name="connsiteX25" fmla="*/ 208722 w 6152322"/>
                  <a:gd name="connsiteY25" fmla="*/ 725557 h 2971800"/>
                  <a:gd name="connsiteX26" fmla="*/ 238539 w 6152322"/>
                  <a:gd name="connsiteY26" fmla="*/ 864705 h 2971800"/>
                  <a:gd name="connsiteX27" fmla="*/ 397565 w 6152322"/>
                  <a:gd name="connsiteY27" fmla="*/ 954157 h 2971800"/>
                  <a:gd name="connsiteX28" fmla="*/ 606287 w 6152322"/>
                  <a:gd name="connsiteY28" fmla="*/ 1202635 h 2971800"/>
                  <a:gd name="connsiteX29" fmla="*/ 695739 w 6152322"/>
                  <a:gd name="connsiteY29" fmla="*/ 1480931 h 2971800"/>
                  <a:gd name="connsiteX30" fmla="*/ 715617 w 6152322"/>
                  <a:gd name="connsiteY30" fmla="*/ 1679713 h 2971800"/>
                  <a:gd name="connsiteX31" fmla="*/ 685800 w 6152322"/>
                  <a:gd name="connsiteY31" fmla="*/ 1808922 h 2971800"/>
                  <a:gd name="connsiteX32" fmla="*/ 705678 w 6152322"/>
                  <a:gd name="connsiteY32" fmla="*/ 1938131 h 2971800"/>
                  <a:gd name="connsiteX33" fmla="*/ 854765 w 6152322"/>
                  <a:gd name="connsiteY33" fmla="*/ 2067339 h 2971800"/>
                  <a:gd name="connsiteX34" fmla="*/ 1093304 w 6152322"/>
                  <a:gd name="connsiteY34" fmla="*/ 2156791 h 2971800"/>
                  <a:gd name="connsiteX35" fmla="*/ 1321904 w 6152322"/>
                  <a:gd name="connsiteY35" fmla="*/ 2295939 h 2971800"/>
                  <a:gd name="connsiteX36" fmla="*/ 1401417 w 6152322"/>
                  <a:gd name="connsiteY36" fmla="*/ 2375452 h 2971800"/>
                  <a:gd name="connsiteX37" fmla="*/ 1510748 w 6152322"/>
                  <a:gd name="connsiteY37" fmla="*/ 2554357 h 2971800"/>
                  <a:gd name="connsiteX38" fmla="*/ 1908313 w 6152322"/>
                  <a:gd name="connsiteY38" fmla="*/ 2653748 h 2971800"/>
                  <a:gd name="connsiteX39" fmla="*/ 2117035 w 6152322"/>
                  <a:gd name="connsiteY39" fmla="*/ 2604052 h 2971800"/>
                  <a:gd name="connsiteX40" fmla="*/ 2395330 w 6152322"/>
                  <a:gd name="connsiteY40" fmla="*/ 2435087 h 2971800"/>
                  <a:gd name="connsiteX41" fmla="*/ 2594113 w 6152322"/>
                  <a:gd name="connsiteY41" fmla="*/ 2385391 h 2971800"/>
                  <a:gd name="connsiteX42" fmla="*/ 2763078 w 6152322"/>
                  <a:gd name="connsiteY42" fmla="*/ 2395331 h 2971800"/>
                  <a:gd name="connsiteX43" fmla="*/ 3021496 w 6152322"/>
                  <a:gd name="connsiteY43" fmla="*/ 2534478 h 2971800"/>
                  <a:gd name="connsiteX44" fmla="*/ 3230217 w 6152322"/>
                  <a:gd name="connsiteY44" fmla="*/ 2663687 h 2971800"/>
                  <a:gd name="connsiteX45" fmla="*/ 3458817 w 6152322"/>
                  <a:gd name="connsiteY45" fmla="*/ 2663687 h 2971800"/>
                  <a:gd name="connsiteX46" fmla="*/ 3806687 w 6152322"/>
                  <a:gd name="connsiteY46" fmla="*/ 2375452 h 2971800"/>
                  <a:gd name="connsiteX47" fmla="*/ 4045226 w 6152322"/>
                  <a:gd name="connsiteY47" fmla="*/ 2315818 h 2971800"/>
                  <a:gd name="connsiteX48" fmla="*/ 4253948 w 6152322"/>
                  <a:gd name="connsiteY48" fmla="*/ 2345635 h 2971800"/>
                  <a:gd name="connsiteX49" fmla="*/ 4333461 w 6152322"/>
                  <a:gd name="connsiteY49" fmla="*/ 2425148 h 2971800"/>
                  <a:gd name="connsiteX50" fmla="*/ 4373217 w 6152322"/>
                  <a:gd name="connsiteY50" fmla="*/ 2604052 h 2971800"/>
                  <a:gd name="connsiteX51" fmla="*/ 4502426 w 6152322"/>
                  <a:gd name="connsiteY51" fmla="*/ 2723322 h 2971800"/>
                  <a:gd name="connsiteX52" fmla="*/ 4661452 w 6152322"/>
                  <a:gd name="connsiteY52" fmla="*/ 2852531 h 2971800"/>
                  <a:gd name="connsiteX53" fmla="*/ 4800600 w 6152322"/>
                  <a:gd name="connsiteY53" fmla="*/ 2951922 h 2971800"/>
                  <a:gd name="connsiteX54" fmla="*/ 4909930 w 6152322"/>
                  <a:gd name="connsiteY54" fmla="*/ 2971800 h 2971800"/>
                  <a:gd name="connsiteX55" fmla="*/ 5049078 w 6152322"/>
                  <a:gd name="connsiteY55" fmla="*/ 2892287 h 2971800"/>
                  <a:gd name="connsiteX56" fmla="*/ 5178287 w 6152322"/>
                  <a:gd name="connsiteY56" fmla="*/ 2792896 h 2971800"/>
                  <a:gd name="connsiteX57" fmla="*/ 5406887 w 6152322"/>
                  <a:gd name="connsiteY57" fmla="*/ 2723322 h 2971800"/>
                  <a:gd name="connsiteX58" fmla="*/ 5575852 w 6152322"/>
                  <a:gd name="connsiteY58" fmla="*/ 2623931 h 2971800"/>
                  <a:gd name="connsiteX59" fmla="*/ 5724939 w 6152322"/>
                  <a:gd name="connsiteY59" fmla="*/ 2415209 h 2971800"/>
                  <a:gd name="connsiteX60" fmla="*/ 5814391 w 6152322"/>
                  <a:gd name="connsiteY60" fmla="*/ 2176670 h 2971800"/>
                  <a:gd name="connsiteX61" fmla="*/ 5844209 w 6152322"/>
                  <a:gd name="connsiteY61" fmla="*/ 1938131 h 2971800"/>
                  <a:gd name="connsiteX62" fmla="*/ 6023113 w 6152322"/>
                  <a:gd name="connsiteY62" fmla="*/ 1600200 h 2971800"/>
                  <a:gd name="connsiteX63" fmla="*/ 6152322 w 6152322"/>
                  <a:gd name="connsiteY63" fmla="*/ 1331844 h 2971800"/>
                  <a:gd name="connsiteX64" fmla="*/ 6122504 w 6152322"/>
                  <a:gd name="connsiteY64" fmla="*/ 725557 h 2971800"/>
                  <a:gd name="connsiteX65" fmla="*/ 6042991 w 6152322"/>
                  <a:gd name="connsiteY65" fmla="*/ 546652 h 2971800"/>
                  <a:gd name="connsiteX66" fmla="*/ 5993296 w 6152322"/>
                  <a:gd name="connsiteY66" fmla="*/ 278296 h 2971800"/>
                  <a:gd name="connsiteX67" fmla="*/ 5953539 w 6152322"/>
                  <a:gd name="connsiteY67" fmla="*/ 159026 h 2971800"/>
                  <a:gd name="connsiteX68" fmla="*/ 5883965 w 6152322"/>
                  <a:gd name="connsiteY68" fmla="*/ 109331 h 2971800"/>
                  <a:gd name="connsiteX69" fmla="*/ 5824330 w 6152322"/>
                  <a:gd name="connsiteY69" fmla="*/ 248478 h 2971800"/>
                  <a:gd name="connsiteX70" fmla="*/ 5715000 w 6152322"/>
                  <a:gd name="connsiteY70" fmla="*/ 258418 h 2971800"/>
                  <a:gd name="connsiteX71" fmla="*/ 5615609 w 6152322"/>
                  <a:gd name="connsiteY71" fmla="*/ 278296 h 2971800"/>
                  <a:gd name="connsiteX72" fmla="*/ 5536096 w 6152322"/>
                  <a:gd name="connsiteY72" fmla="*/ 168965 h 2971800"/>
                  <a:gd name="connsiteX73" fmla="*/ 5416826 w 6152322"/>
                  <a:gd name="connsiteY73" fmla="*/ 99391 h 2971800"/>
                  <a:gd name="connsiteX74" fmla="*/ 5237922 w 6152322"/>
                  <a:gd name="connsiteY74" fmla="*/ 29818 h 2971800"/>
                  <a:gd name="connsiteX75" fmla="*/ 5158409 w 6152322"/>
                  <a:gd name="connsiteY75" fmla="*/ 0 h 2971800"/>
                  <a:gd name="connsiteX76" fmla="*/ 5049078 w 6152322"/>
                  <a:gd name="connsiteY76" fmla="*/ 39757 h 2971800"/>
                  <a:gd name="connsiteX77" fmla="*/ 4979504 w 6152322"/>
                  <a:gd name="connsiteY77" fmla="*/ 248478 h 2971800"/>
                  <a:gd name="connsiteX78" fmla="*/ 4953414 w 6152322"/>
                  <a:gd name="connsiteY78" fmla="*/ 343936 h 2971800"/>
                  <a:gd name="connsiteX79" fmla="*/ 4880527 w 6152322"/>
                  <a:gd name="connsiteY79" fmla="*/ 425312 h 2971800"/>
                  <a:gd name="connsiteX80" fmla="*/ 4753389 w 6152322"/>
                  <a:gd name="connsiteY80" fmla="*/ 462998 h 2971800"/>
                  <a:gd name="connsiteX81" fmla="*/ 4601817 w 6152322"/>
                  <a:gd name="connsiteY81" fmla="*/ 506896 h 2971800"/>
                  <a:gd name="connsiteX82" fmla="*/ 4299192 w 6152322"/>
                  <a:gd name="connsiteY82" fmla="*/ 633723 h 2971800"/>
                  <a:gd name="connsiteX83" fmla="*/ 4146170 w 6152322"/>
                  <a:gd name="connsiteY83" fmla="*/ 710648 h 2971800"/>
                  <a:gd name="connsiteX84" fmla="*/ 4028143 w 6152322"/>
                  <a:gd name="connsiteY84" fmla="*/ 706093 h 2971800"/>
                  <a:gd name="connsiteX85" fmla="*/ 3876261 w 6152322"/>
                  <a:gd name="connsiteY85" fmla="*/ 715618 h 2971800"/>
                  <a:gd name="connsiteX86" fmla="*/ 3803270 w 6152322"/>
                  <a:gd name="connsiteY86" fmla="*/ 724936 h 2971800"/>
                  <a:gd name="connsiteX87" fmla="*/ 3702948 w 6152322"/>
                  <a:gd name="connsiteY87" fmla="*/ 759722 h 2971800"/>
                  <a:gd name="connsiteX88" fmla="*/ 3643727 w 6152322"/>
                  <a:gd name="connsiteY88" fmla="*/ 855904 h 2971800"/>
                  <a:gd name="connsiteX89" fmla="*/ 3617843 w 6152322"/>
                  <a:gd name="connsiteY89" fmla="*/ 934278 h 2971800"/>
                  <a:gd name="connsiteX90" fmla="*/ 3577052 w 6152322"/>
                  <a:gd name="connsiteY90" fmla="*/ 974967 h 2971800"/>
                  <a:gd name="connsiteX91" fmla="*/ 3519280 w 6152322"/>
                  <a:gd name="connsiteY91" fmla="*/ 972378 h 2971800"/>
                  <a:gd name="connsiteX92" fmla="*/ 3431795 w 6152322"/>
                  <a:gd name="connsiteY92" fmla="*/ 910673 h 2971800"/>
                  <a:gd name="connsiteX93" fmla="*/ 3362636 w 6152322"/>
                  <a:gd name="connsiteY93" fmla="*/ 854765 h 2971800"/>
                  <a:gd name="connsiteX94" fmla="*/ 3286539 w 6152322"/>
                  <a:gd name="connsiteY94" fmla="*/ 758273 h 2971800"/>
                  <a:gd name="connsiteX95" fmla="*/ 3188494 w 6152322"/>
                  <a:gd name="connsiteY95" fmla="*/ 689320 h 2971800"/>
                  <a:gd name="connsiteX96" fmla="*/ 3011556 w 6152322"/>
                  <a:gd name="connsiteY96" fmla="*/ 596348 h 2971800"/>
                  <a:gd name="connsiteX97" fmla="*/ 2943225 w 6152322"/>
                  <a:gd name="connsiteY97" fmla="*/ 576884 h 2971800"/>
                  <a:gd name="connsiteX98" fmla="*/ 2862469 w 6152322"/>
                  <a:gd name="connsiteY98" fmla="*/ 596348 h 2971800"/>
                  <a:gd name="connsiteX0" fmla="*/ 2862469 w 6152322"/>
                  <a:gd name="connsiteY0" fmla="*/ 596348 h 2971800"/>
                  <a:gd name="connsiteX1" fmla="*/ 2834102 w 6152322"/>
                  <a:gd name="connsiteY1" fmla="*/ 663023 h 2971800"/>
                  <a:gd name="connsiteX2" fmla="*/ 2782956 w 6152322"/>
                  <a:gd name="connsiteY2" fmla="*/ 735496 h 2971800"/>
                  <a:gd name="connsiteX3" fmla="*/ 2735953 w 6152322"/>
                  <a:gd name="connsiteY3" fmla="*/ 785191 h 2971800"/>
                  <a:gd name="connsiteX4" fmla="*/ 2627036 w 6152322"/>
                  <a:gd name="connsiteY4" fmla="*/ 781671 h 2971800"/>
                  <a:gd name="connsiteX5" fmla="*/ 2475672 w 6152322"/>
                  <a:gd name="connsiteY5" fmla="*/ 925892 h 2971800"/>
                  <a:gd name="connsiteX6" fmla="*/ 2385391 w 6152322"/>
                  <a:gd name="connsiteY6" fmla="*/ 894522 h 2971800"/>
                  <a:gd name="connsiteX7" fmla="*/ 2281652 w 6152322"/>
                  <a:gd name="connsiteY7" fmla="*/ 805898 h 2971800"/>
                  <a:gd name="connsiteX8" fmla="*/ 2216426 w 6152322"/>
                  <a:gd name="connsiteY8" fmla="*/ 775252 h 2971800"/>
                  <a:gd name="connsiteX9" fmla="*/ 2037522 w 6152322"/>
                  <a:gd name="connsiteY9" fmla="*/ 725557 h 2971800"/>
                  <a:gd name="connsiteX10" fmla="*/ 1828800 w 6152322"/>
                  <a:gd name="connsiteY10" fmla="*/ 675861 h 2971800"/>
                  <a:gd name="connsiteX11" fmla="*/ 1620078 w 6152322"/>
                  <a:gd name="connsiteY11" fmla="*/ 556591 h 2971800"/>
                  <a:gd name="connsiteX12" fmla="*/ 1490869 w 6152322"/>
                  <a:gd name="connsiteY12" fmla="*/ 417444 h 2971800"/>
                  <a:gd name="connsiteX13" fmla="*/ 1381539 w 6152322"/>
                  <a:gd name="connsiteY13" fmla="*/ 327991 h 2971800"/>
                  <a:gd name="connsiteX14" fmla="*/ 1282148 w 6152322"/>
                  <a:gd name="connsiteY14" fmla="*/ 327991 h 2971800"/>
                  <a:gd name="connsiteX15" fmla="*/ 1133061 w 6152322"/>
                  <a:gd name="connsiteY15" fmla="*/ 397565 h 2971800"/>
                  <a:gd name="connsiteX16" fmla="*/ 1013791 w 6152322"/>
                  <a:gd name="connsiteY16" fmla="*/ 417444 h 2971800"/>
                  <a:gd name="connsiteX17" fmla="*/ 695739 w 6152322"/>
                  <a:gd name="connsiteY17" fmla="*/ 447261 h 2971800"/>
                  <a:gd name="connsiteX18" fmla="*/ 526774 w 6152322"/>
                  <a:gd name="connsiteY18" fmla="*/ 427383 h 2971800"/>
                  <a:gd name="connsiteX19" fmla="*/ 387626 w 6152322"/>
                  <a:gd name="connsiteY19" fmla="*/ 357809 h 2971800"/>
                  <a:gd name="connsiteX20" fmla="*/ 149087 w 6152322"/>
                  <a:gd name="connsiteY20" fmla="*/ 99391 h 2971800"/>
                  <a:gd name="connsiteX21" fmla="*/ 79513 w 6152322"/>
                  <a:gd name="connsiteY21" fmla="*/ 99391 h 2971800"/>
                  <a:gd name="connsiteX22" fmla="*/ 0 w 6152322"/>
                  <a:gd name="connsiteY22" fmla="*/ 188844 h 2971800"/>
                  <a:gd name="connsiteX23" fmla="*/ 49696 w 6152322"/>
                  <a:gd name="connsiteY23" fmla="*/ 357809 h 2971800"/>
                  <a:gd name="connsiteX24" fmla="*/ 178904 w 6152322"/>
                  <a:gd name="connsiteY24" fmla="*/ 566531 h 2971800"/>
                  <a:gd name="connsiteX25" fmla="*/ 208722 w 6152322"/>
                  <a:gd name="connsiteY25" fmla="*/ 725557 h 2971800"/>
                  <a:gd name="connsiteX26" fmla="*/ 238539 w 6152322"/>
                  <a:gd name="connsiteY26" fmla="*/ 864705 h 2971800"/>
                  <a:gd name="connsiteX27" fmla="*/ 397565 w 6152322"/>
                  <a:gd name="connsiteY27" fmla="*/ 954157 h 2971800"/>
                  <a:gd name="connsiteX28" fmla="*/ 606287 w 6152322"/>
                  <a:gd name="connsiteY28" fmla="*/ 1202635 h 2971800"/>
                  <a:gd name="connsiteX29" fmla="*/ 695739 w 6152322"/>
                  <a:gd name="connsiteY29" fmla="*/ 1480931 h 2971800"/>
                  <a:gd name="connsiteX30" fmla="*/ 715617 w 6152322"/>
                  <a:gd name="connsiteY30" fmla="*/ 1679713 h 2971800"/>
                  <a:gd name="connsiteX31" fmla="*/ 685800 w 6152322"/>
                  <a:gd name="connsiteY31" fmla="*/ 1808922 h 2971800"/>
                  <a:gd name="connsiteX32" fmla="*/ 705678 w 6152322"/>
                  <a:gd name="connsiteY32" fmla="*/ 1938131 h 2971800"/>
                  <a:gd name="connsiteX33" fmla="*/ 854765 w 6152322"/>
                  <a:gd name="connsiteY33" fmla="*/ 2067339 h 2971800"/>
                  <a:gd name="connsiteX34" fmla="*/ 1093304 w 6152322"/>
                  <a:gd name="connsiteY34" fmla="*/ 2156791 h 2971800"/>
                  <a:gd name="connsiteX35" fmla="*/ 1321904 w 6152322"/>
                  <a:gd name="connsiteY35" fmla="*/ 2295939 h 2971800"/>
                  <a:gd name="connsiteX36" fmla="*/ 1401417 w 6152322"/>
                  <a:gd name="connsiteY36" fmla="*/ 2375452 h 2971800"/>
                  <a:gd name="connsiteX37" fmla="*/ 1510748 w 6152322"/>
                  <a:gd name="connsiteY37" fmla="*/ 2554357 h 2971800"/>
                  <a:gd name="connsiteX38" fmla="*/ 1908313 w 6152322"/>
                  <a:gd name="connsiteY38" fmla="*/ 2653748 h 2971800"/>
                  <a:gd name="connsiteX39" fmla="*/ 2117035 w 6152322"/>
                  <a:gd name="connsiteY39" fmla="*/ 2604052 h 2971800"/>
                  <a:gd name="connsiteX40" fmla="*/ 2395330 w 6152322"/>
                  <a:gd name="connsiteY40" fmla="*/ 2435087 h 2971800"/>
                  <a:gd name="connsiteX41" fmla="*/ 2594113 w 6152322"/>
                  <a:gd name="connsiteY41" fmla="*/ 2385391 h 2971800"/>
                  <a:gd name="connsiteX42" fmla="*/ 2763078 w 6152322"/>
                  <a:gd name="connsiteY42" fmla="*/ 2395331 h 2971800"/>
                  <a:gd name="connsiteX43" fmla="*/ 3021496 w 6152322"/>
                  <a:gd name="connsiteY43" fmla="*/ 2534478 h 2971800"/>
                  <a:gd name="connsiteX44" fmla="*/ 3230217 w 6152322"/>
                  <a:gd name="connsiteY44" fmla="*/ 2663687 h 2971800"/>
                  <a:gd name="connsiteX45" fmla="*/ 3458817 w 6152322"/>
                  <a:gd name="connsiteY45" fmla="*/ 2663687 h 2971800"/>
                  <a:gd name="connsiteX46" fmla="*/ 3806687 w 6152322"/>
                  <a:gd name="connsiteY46" fmla="*/ 2375452 h 2971800"/>
                  <a:gd name="connsiteX47" fmla="*/ 4045226 w 6152322"/>
                  <a:gd name="connsiteY47" fmla="*/ 2315818 h 2971800"/>
                  <a:gd name="connsiteX48" fmla="*/ 4253948 w 6152322"/>
                  <a:gd name="connsiteY48" fmla="*/ 2345635 h 2971800"/>
                  <a:gd name="connsiteX49" fmla="*/ 4333461 w 6152322"/>
                  <a:gd name="connsiteY49" fmla="*/ 2425148 h 2971800"/>
                  <a:gd name="connsiteX50" fmla="*/ 4373217 w 6152322"/>
                  <a:gd name="connsiteY50" fmla="*/ 2604052 h 2971800"/>
                  <a:gd name="connsiteX51" fmla="*/ 4502426 w 6152322"/>
                  <a:gd name="connsiteY51" fmla="*/ 2723322 h 2971800"/>
                  <a:gd name="connsiteX52" fmla="*/ 4661452 w 6152322"/>
                  <a:gd name="connsiteY52" fmla="*/ 2852531 h 2971800"/>
                  <a:gd name="connsiteX53" fmla="*/ 4800600 w 6152322"/>
                  <a:gd name="connsiteY53" fmla="*/ 2951922 h 2971800"/>
                  <a:gd name="connsiteX54" fmla="*/ 4909930 w 6152322"/>
                  <a:gd name="connsiteY54" fmla="*/ 2971800 h 2971800"/>
                  <a:gd name="connsiteX55" fmla="*/ 5049078 w 6152322"/>
                  <a:gd name="connsiteY55" fmla="*/ 2892287 h 2971800"/>
                  <a:gd name="connsiteX56" fmla="*/ 5178287 w 6152322"/>
                  <a:gd name="connsiteY56" fmla="*/ 2792896 h 2971800"/>
                  <a:gd name="connsiteX57" fmla="*/ 5406887 w 6152322"/>
                  <a:gd name="connsiteY57" fmla="*/ 2723322 h 2971800"/>
                  <a:gd name="connsiteX58" fmla="*/ 5575852 w 6152322"/>
                  <a:gd name="connsiteY58" fmla="*/ 2623931 h 2971800"/>
                  <a:gd name="connsiteX59" fmla="*/ 5724939 w 6152322"/>
                  <a:gd name="connsiteY59" fmla="*/ 2415209 h 2971800"/>
                  <a:gd name="connsiteX60" fmla="*/ 5814391 w 6152322"/>
                  <a:gd name="connsiteY60" fmla="*/ 2176670 h 2971800"/>
                  <a:gd name="connsiteX61" fmla="*/ 5844209 w 6152322"/>
                  <a:gd name="connsiteY61" fmla="*/ 1938131 h 2971800"/>
                  <a:gd name="connsiteX62" fmla="*/ 6023113 w 6152322"/>
                  <a:gd name="connsiteY62" fmla="*/ 1600200 h 2971800"/>
                  <a:gd name="connsiteX63" fmla="*/ 6152322 w 6152322"/>
                  <a:gd name="connsiteY63" fmla="*/ 1331844 h 2971800"/>
                  <a:gd name="connsiteX64" fmla="*/ 6122504 w 6152322"/>
                  <a:gd name="connsiteY64" fmla="*/ 725557 h 2971800"/>
                  <a:gd name="connsiteX65" fmla="*/ 6042991 w 6152322"/>
                  <a:gd name="connsiteY65" fmla="*/ 546652 h 2971800"/>
                  <a:gd name="connsiteX66" fmla="*/ 5993296 w 6152322"/>
                  <a:gd name="connsiteY66" fmla="*/ 278296 h 2971800"/>
                  <a:gd name="connsiteX67" fmla="*/ 5953539 w 6152322"/>
                  <a:gd name="connsiteY67" fmla="*/ 159026 h 2971800"/>
                  <a:gd name="connsiteX68" fmla="*/ 5883965 w 6152322"/>
                  <a:gd name="connsiteY68" fmla="*/ 109331 h 2971800"/>
                  <a:gd name="connsiteX69" fmla="*/ 5824330 w 6152322"/>
                  <a:gd name="connsiteY69" fmla="*/ 248478 h 2971800"/>
                  <a:gd name="connsiteX70" fmla="*/ 5715000 w 6152322"/>
                  <a:gd name="connsiteY70" fmla="*/ 258418 h 2971800"/>
                  <a:gd name="connsiteX71" fmla="*/ 5615609 w 6152322"/>
                  <a:gd name="connsiteY71" fmla="*/ 278296 h 2971800"/>
                  <a:gd name="connsiteX72" fmla="*/ 5536096 w 6152322"/>
                  <a:gd name="connsiteY72" fmla="*/ 168965 h 2971800"/>
                  <a:gd name="connsiteX73" fmla="*/ 5416826 w 6152322"/>
                  <a:gd name="connsiteY73" fmla="*/ 99391 h 2971800"/>
                  <a:gd name="connsiteX74" fmla="*/ 5237922 w 6152322"/>
                  <a:gd name="connsiteY74" fmla="*/ 29818 h 2971800"/>
                  <a:gd name="connsiteX75" fmla="*/ 5158409 w 6152322"/>
                  <a:gd name="connsiteY75" fmla="*/ 0 h 2971800"/>
                  <a:gd name="connsiteX76" fmla="*/ 5049078 w 6152322"/>
                  <a:gd name="connsiteY76" fmla="*/ 39757 h 2971800"/>
                  <a:gd name="connsiteX77" fmla="*/ 4998554 w 6152322"/>
                  <a:gd name="connsiteY77" fmla="*/ 229428 h 2971800"/>
                  <a:gd name="connsiteX78" fmla="*/ 4953414 w 6152322"/>
                  <a:gd name="connsiteY78" fmla="*/ 343936 h 2971800"/>
                  <a:gd name="connsiteX79" fmla="*/ 4880527 w 6152322"/>
                  <a:gd name="connsiteY79" fmla="*/ 425312 h 2971800"/>
                  <a:gd name="connsiteX80" fmla="*/ 4753389 w 6152322"/>
                  <a:gd name="connsiteY80" fmla="*/ 462998 h 2971800"/>
                  <a:gd name="connsiteX81" fmla="*/ 4601817 w 6152322"/>
                  <a:gd name="connsiteY81" fmla="*/ 506896 h 2971800"/>
                  <a:gd name="connsiteX82" fmla="*/ 4299192 w 6152322"/>
                  <a:gd name="connsiteY82" fmla="*/ 633723 h 2971800"/>
                  <a:gd name="connsiteX83" fmla="*/ 4146170 w 6152322"/>
                  <a:gd name="connsiteY83" fmla="*/ 710648 h 2971800"/>
                  <a:gd name="connsiteX84" fmla="*/ 4028143 w 6152322"/>
                  <a:gd name="connsiteY84" fmla="*/ 706093 h 2971800"/>
                  <a:gd name="connsiteX85" fmla="*/ 3876261 w 6152322"/>
                  <a:gd name="connsiteY85" fmla="*/ 715618 h 2971800"/>
                  <a:gd name="connsiteX86" fmla="*/ 3803270 w 6152322"/>
                  <a:gd name="connsiteY86" fmla="*/ 724936 h 2971800"/>
                  <a:gd name="connsiteX87" fmla="*/ 3702948 w 6152322"/>
                  <a:gd name="connsiteY87" fmla="*/ 759722 h 2971800"/>
                  <a:gd name="connsiteX88" fmla="*/ 3643727 w 6152322"/>
                  <a:gd name="connsiteY88" fmla="*/ 855904 h 2971800"/>
                  <a:gd name="connsiteX89" fmla="*/ 3617843 w 6152322"/>
                  <a:gd name="connsiteY89" fmla="*/ 934278 h 2971800"/>
                  <a:gd name="connsiteX90" fmla="*/ 3577052 w 6152322"/>
                  <a:gd name="connsiteY90" fmla="*/ 974967 h 2971800"/>
                  <a:gd name="connsiteX91" fmla="*/ 3519280 w 6152322"/>
                  <a:gd name="connsiteY91" fmla="*/ 972378 h 2971800"/>
                  <a:gd name="connsiteX92" fmla="*/ 3431795 w 6152322"/>
                  <a:gd name="connsiteY92" fmla="*/ 910673 h 2971800"/>
                  <a:gd name="connsiteX93" fmla="*/ 3362636 w 6152322"/>
                  <a:gd name="connsiteY93" fmla="*/ 854765 h 2971800"/>
                  <a:gd name="connsiteX94" fmla="*/ 3286539 w 6152322"/>
                  <a:gd name="connsiteY94" fmla="*/ 758273 h 2971800"/>
                  <a:gd name="connsiteX95" fmla="*/ 3188494 w 6152322"/>
                  <a:gd name="connsiteY95" fmla="*/ 689320 h 2971800"/>
                  <a:gd name="connsiteX96" fmla="*/ 3011556 w 6152322"/>
                  <a:gd name="connsiteY96" fmla="*/ 596348 h 2971800"/>
                  <a:gd name="connsiteX97" fmla="*/ 2943225 w 6152322"/>
                  <a:gd name="connsiteY97" fmla="*/ 576884 h 2971800"/>
                  <a:gd name="connsiteX98" fmla="*/ 2862469 w 6152322"/>
                  <a:gd name="connsiteY98" fmla="*/ 596348 h 2971800"/>
                  <a:gd name="connsiteX0" fmla="*/ 2862469 w 6152322"/>
                  <a:gd name="connsiteY0" fmla="*/ 603666 h 2979118"/>
                  <a:gd name="connsiteX1" fmla="*/ 2834102 w 6152322"/>
                  <a:gd name="connsiteY1" fmla="*/ 670341 h 2979118"/>
                  <a:gd name="connsiteX2" fmla="*/ 2782956 w 6152322"/>
                  <a:gd name="connsiteY2" fmla="*/ 742814 h 2979118"/>
                  <a:gd name="connsiteX3" fmla="*/ 2735953 w 6152322"/>
                  <a:gd name="connsiteY3" fmla="*/ 792509 h 2979118"/>
                  <a:gd name="connsiteX4" fmla="*/ 2627036 w 6152322"/>
                  <a:gd name="connsiteY4" fmla="*/ 788989 h 2979118"/>
                  <a:gd name="connsiteX5" fmla="*/ 2475672 w 6152322"/>
                  <a:gd name="connsiteY5" fmla="*/ 933210 h 2979118"/>
                  <a:gd name="connsiteX6" fmla="*/ 2385391 w 6152322"/>
                  <a:gd name="connsiteY6" fmla="*/ 901840 h 2979118"/>
                  <a:gd name="connsiteX7" fmla="*/ 2281652 w 6152322"/>
                  <a:gd name="connsiteY7" fmla="*/ 813216 h 2979118"/>
                  <a:gd name="connsiteX8" fmla="*/ 2216426 w 6152322"/>
                  <a:gd name="connsiteY8" fmla="*/ 782570 h 2979118"/>
                  <a:gd name="connsiteX9" fmla="*/ 2037522 w 6152322"/>
                  <a:gd name="connsiteY9" fmla="*/ 732875 h 2979118"/>
                  <a:gd name="connsiteX10" fmla="*/ 1828800 w 6152322"/>
                  <a:gd name="connsiteY10" fmla="*/ 683179 h 2979118"/>
                  <a:gd name="connsiteX11" fmla="*/ 1620078 w 6152322"/>
                  <a:gd name="connsiteY11" fmla="*/ 563909 h 2979118"/>
                  <a:gd name="connsiteX12" fmla="*/ 1490869 w 6152322"/>
                  <a:gd name="connsiteY12" fmla="*/ 424762 h 2979118"/>
                  <a:gd name="connsiteX13" fmla="*/ 1381539 w 6152322"/>
                  <a:gd name="connsiteY13" fmla="*/ 335309 h 2979118"/>
                  <a:gd name="connsiteX14" fmla="*/ 1282148 w 6152322"/>
                  <a:gd name="connsiteY14" fmla="*/ 335309 h 2979118"/>
                  <a:gd name="connsiteX15" fmla="*/ 1133061 w 6152322"/>
                  <a:gd name="connsiteY15" fmla="*/ 404883 h 2979118"/>
                  <a:gd name="connsiteX16" fmla="*/ 1013791 w 6152322"/>
                  <a:gd name="connsiteY16" fmla="*/ 424762 h 2979118"/>
                  <a:gd name="connsiteX17" fmla="*/ 695739 w 6152322"/>
                  <a:gd name="connsiteY17" fmla="*/ 454579 h 2979118"/>
                  <a:gd name="connsiteX18" fmla="*/ 526774 w 6152322"/>
                  <a:gd name="connsiteY18" fmla="*/ 434701 h 2979118"/>
                  <a:gd name="connsiteX19" fmla="*/ 387626 w 6152322"/>
                  <a:gd name="connsiteY19" fmla="*/ 365127 h 2979118"/>
                  <a:gd name="connsiteX20" fmla="*/ 149087 w 6152322"/>
                  <a:gd name="connsiteY20" fmla="*/ 106709 h 2979118"/>
                  <a:gd name="connsiteX21" fmla="*/ 79513 w 6152322"/>
                  <a:gd name="connsiteY21" fmla="*/ 106709 h 2979118"/>
                  <a:gd name="connsiteX22" fmla="*/ 0 w 6152322"/>
                  <a:gd name="connsiteY22" fmla="*/ 196162 h 2979118"/>
                  <a:gd name="connsiteX23" fmla="*/ 49696 w 6152322"/>
                  <a:gd name="connsiteY23" fmla="*/ 365127 h 2979118"/>
                  <a:gd name="connsiteX24" fmla="*/ 178904 w 6152322"/>
                  <a:gd name="connsiteY24" fmla="*/ 573849 h 2979118"/>
                  <a:gd name="connsiteX25" fmla="*/ 208722 w 6152322"/>
                  <a:gd name="connsiteY25" fmla="*/ 732875 h 2979118"/>
                  <a:gd name="connsiteX26" fmla="*/ 238539 w 6152322"/>
                  <a:gd name="connsiteY26" fmla="*/ 872023 h 2979118"/>
                  <a:gd name="connsiteX27" fmla="*/ 397565 w 6152322"/>
                  <a:gd name="connsiteY27" fmla="*/ 961475 h 2979118"/>
                  <a:gd name="connsiteX28" fmla="*/ 606287 w 6152322"/>
                  <a:gd name="connsiteY28" fmla="*/ 1209953 h 2979118"/>
                  <a:gd name="connsiteX29" fmla="*/ 695739 w 6152322"/>
                  <a:gd name="connsiteY29" fmla="*/ 1488249 h 2979118"/>
                  <a:gd name="connsiteX30" fmla="*/ 715617 w 6152322"/>
                  <a:gd name="connsiteY30" fmla="*/ 1687031 h 2979118"/>
                  <a:gd name="connsiteX31" fmla="*/ 685800 w 6152322"/>
                  <a:gd name="connsiteY31" fmla="*/ 1816240 h 2979118"/>
                  <a:gd name="connsiteX32" fmla="*/ 705678 w 6152322"/>
                  <a:gd name="connsiteY32" fmla="*/ 1945449 h 2979118"/>
                  <a:gd name="connsiteX33" fmla="*/ 854765 w 6152322"/>
                  <a:gd name="connsiteY33" fmla="*/ 2074657 h 2979118"/>
                  <a:gd name="connsiteX34" fmla="*/ 1093304 w 6152322"/>
                  <a:gd name="connsiteY34" fmla="*/ 2164109 h 2979118"/>
                  <a:gd name="connsiteX35" fmla="*/ 1321904 w 6152322"/>
                  <a:gd name="connsiteY35" fmla="*/ 2303257 h 2979118"/>
                  <a:gd name="connsiteX36" fmla="*/ 1401417 w 6152322"/>
                  <a:gd name="connsiteY36" fmla="*/ 2382770 h 2979118"/>
                  <a:gd name="connsiteX37" fmla="*/ 1510748 w 6152322"/>
                  <a:gd name="connsiteY37" fmla="*/ 2561675 h 2979118"/>
                  <a:gd name="connsiteX38" fmla="*/ 1908313 w 6152322"/>
                  <a:gd name="connsiteY38" fmla="*/ 2661066 h 2979118"/>
                  <a:gd name="connsiteX39" fmla="*/ 2117035 w 6152322"/>
                  <a:gd name="connsiteY39" fmla="*/ 2611370 h 2979118"/>
                  <a:gd name="connsiteX40" fmla="*/ 2395330 w 6152322"/>
                  <a:gd name="connsiteY40" fmla="*/ 2442405 h 2979118"/>
                  <a:gd name="connsiteX41" fmla="*/ 2594113 w 6152322"/>
                  <a:gd name="connsiteY41" fmla="*/ 2392709 h 2979118"/>
                  <a:gd name="connsiteX42" fmla="*/ 2763078 w 6152322"/>
                  <a:gd name="connsiteY42" fmla="*/ 2402649 h 2979118"/>
                  <a:gd name="connsiteX43" fmla="*/ 3021496 w 6152322"/>
                  <a:gd name="connsiteY43" fmla="*/ 2541796 h 2979118"/>
                  <a:gd name="connsiteX44" fmla="*/ 3230217 w 6152322"/>
                  <a:gd name="connsiteY44" fmla="*/ 2671005 h 2979118"/>
                  <a:gd name="connsiteX45" fmla="*/ 3458817 w 6152322"/>
                  <a:gd name="connsiteY45" fmla="*/ 2671005 h 2979118"/>
                  <a:gd name="connsiteX46" fmla="*/ 3806687 w 6152322"/>
                  <a:gd name="connsiteY46" fmla="*/ 2382770 h 2979118"/>
                  <a:gd name="connsiteX47" fmla="*/ 4045226 w 6152322"/>
                  <a:gd name="connsiteY47" fmla="*/ 2323136 h 2979118"/>
                  <a:gd name="connsiteX48" fmla="*/ 4253948 w 6152322"/>
                  <a:gd name="connsiteY48" fmla="*/ 2352953 h 2979118"/>
                  <a:gd name="connsiteX49" fmla="*/ 4333461 w 6152322"/>
                  <a:gd name="connsiteY49" fmla="*/ 2432466 h 2979118"/>
                  <a:gd name="connsiteX50" fmla="*/ 4373217 w 6152322"/>
                  <a:gd name="connsiteY50" fmla="*/ 2611370 h 2979118"/>
                  <a:gd name="connsiteX51" fmla="*/ 4502426 w 6152322"/>
                  <a:gd name="connsiteY51" fmla="*/ 2730640 h 2979118"/>
                  <a:gd name="connsiteX52" fmla="*/ 4661452 w 6152322"/>
                  <a:gd name="connsiteY52" fmla="*/ 2859849 h 2979118"/>
                  <a:gd name="connsiteX53" fmla="*/ 4800600 w 6152322"/>
                  <a:gd name="connsiteY53" fmla="*/ 2959240 h 2979118"/>
                  <a:gd name="connsiteX54" fmla="*/ 4909930 w 6152322"/>
                  <a:gd name="connsiteY54" fmla="*/ 2979118 h 2979118"/>
                  <a:gd name="connsiteX55" fmla="*/ 5049078 w 6152322"/>
                  <a:gd name="connsiteY55" fmla="*/ 2899605 h 2979118"/>
                  <a:gd name="connsiteX56" fmla="*/ 5178287 w 6152322"/>
                  <a:gd name="connsiteY56" fmla="*/ 2800214 h 2979118"/>
                  <a:gd name="connsiteX57" fmla="*/ 5406887 w 6152322"/>
                  <a:gd name="connsiteY57" fmla="*/ 2730640 h 2979118"/>
                  <a:gd name="connsiteX58" fmla="*/ 5575852 w 6152322"/>
                  <a:gd name="connsiteY58" fmla="*/ 2631249 h 2979118"/>
                  <a:gd name="connsiteX59" fmla="*/ 5724939 w 6152322"/>
                  <a:gd name="connsiteY59" fmla="*/ 2422527 h 2979118"/>
                  <a:gd name="connsiteX60" fmla="*/ 5814391 w 6152322"/>
                  <a:gd name="connsiteY60" fmla="*/ 2183988 h 2979118"/>
                  <a:gd name="connsiteX61" fmla="*/ 5844209 w 6152322"/>
                  <a:gd name="connsiteY61" fmla="*/ 1945449 h 2979118"/>
                  <a:gd name="connsiteX62" fmla="*/ 6023113 w 6152322"/>
                  <a:gd name="connsiteY62" fmla="*/ 1607518 h 2979118"/>
                  <a:gd name="connsiteX63" fmla="*/ 6152322 w 6152322"/>
                  <a:gd name="connsiteY63" fmla="*/ 1339162 h 2979118"/>
                  <a:gd name="connsiteX64" fmla="*/ 6122504 w 6152322"/>
                  <a:gd name="connsiteY64" fmla="*/ 732875 h 2979118"/>
                  <a:gd name="connsiteX65" fmla="*/ 6042991 w 6152322"/>
                  <a:gd name="connsiteY65" fmla="*/ 553970 h 2979118"/>
                  <a:gd name="connsiteX66" fmla="*/ 5993296 w 6152322"/>
                  <a:gd name="connsiteY66" fmla="*/ 285614 h 2979118"/>
                  <a:gd name="connsiteX67" fmla="*/ 5953539 w 6152322"/>
                  <a:gd name="connsiteY67" fmla="*/ 166344 h 2979118"/>
                  <a:gd name="connsiteX68" fmla="*/ 5883965 w 6152322"/>
                  <a:gd name="connsiteY68" fmla="*/ 116649 h 2979118"/>
                  <a:gd name="connsiteX69" fmla="*/ 5824330 w 6152322"/>
                  <a:gd name="connsiteY69" fmla="*/ 255796 h 2979118"/>
                  <a:gd name="connsiteX70" fmla="*/ 5715000 w 6152322"/>
                  <a:gd name="connsiteY70" fmla="*/ 265736 h 2979118"/>
                  <a:gd name="connsiteX71" fmla="*/ 5615609 w 6152322"/>
                  <a:gd name="connsiteY71" fmla="*/ 285614 h 2979118"/>
                  <a:gd name="connsiteX72" fmla="*/ 5536096 w 6152322"/>
                  <a:gd name="connsiteY72" fmla="*/ 176283 h 2979118"/>
                  <a:gd name="connsiteX73" fmla="*/ 5416826 w 6152322"/>
                  <a:gd name="connsiteY73" fmla="*/ 106709 h 2979118"/>
                  <a:gd name="connsiteX74" fmla="*/ 5237922 w 6152322"/>
                  <a:gd name="connsiteY74" fmla="*/ 37136 h 2979118"/>
                  <a:gd name="connsiteX75" fmla="*/ 5158409 w 6152322"/>
                  <a:gd name="connsiteY75" fmla="*/ 7318 h 2979118"/>
                  <a:gd name="connsiteX76" fmla="*/ 5110577 w 6152322"/>
                  <a:gd name="connsiteY76" fmla="*/ 1210 h 2979118"/>
                  <a:gd name="connsiteX77" fmla="*/ 5049078 w 6152322"/>
                  <a:gd name="connsiteY77" fmla="*/ 47075 h 2979118"/>
                  <a:gd name="connsiteX78" fmla="*/ 4998554 w 6152322"/>
                  <a:gd name="connsiteY78" fmla="*/ 236746 h 2979118"/>
                  <a:gd name="connsiteX79" fmla="*/ 4953414 w 6152322"/>
                  <a:gd name="connsiteY79" fmla="*/ 351254 h 2979118"/>
                  <a:gd name="connsiteX80" fmla="*/ 4880527 w 6152322"/>
                  <a:gd name="connsiteY80" fmla="*/ 432630 h 2979118"/>
                  <a:gd name="connsiteX81" fmla="*/ 4753389 w 6152322"/>
                  <a:gd name="connsiteY81" fmla="*/ 470316 h 2979118"/>
                  <a:gd name="connsiteX82" fmla="*/ 4601817 w 6152322"/>
                  <a:gd name="connsiteY82" fmla="*/ 514214 h 2979118"/>
                  <a:gd name="connsiteX83" fmla="*/ 4299192 w 6152322"/>
                  <a:gd name="connsiteY83" fmla="*/ 641041 h 2979118"/>
                  <a:gd name="connsiteX84" fmla="*/ 4146170 w 6152322"/>
                  <a:gd name="connsiteY84" fmla="*/ 717966 h 2979118"/>
                  <a:gd name="connsiteX85" fmla="*/ 4028143 w 6152322"/>
                  <a:gd name="connsiteY85" fmla="*/ 713411 h 2979118"/>
                  <a:gd name="connsiteX86" fmla="*/ 3876261 w 6152322"/>
                  <a:gd name="connsiteY86" fmla="*/ 722936 h 2979118"/>
                  <a:gd name="connsiteX87" fmla="*/ 3803270 w 6152322"/>
                  <a:gd name="connsiteY87" fmla="*/ 732254 h 2979118"/>
                  <a:gd name="connsiteX88" fmla="*/ 3702948 w 6152322"/>
                  <a:gd name="connsiteY88" fmla="*/ 767040 h 2979118"/>
                  <a:gd name="connsiteX89" fmla="*/ 3643727 w 6152322"/>
                  <a:gd name="connsiteY89" fmla="*/ 863222 h 2979118"/>
                  <a:gd name="connsiteX90" fmla="*/ 3617843 w 6152322"/>
                  <a:gd name="connsiteY90" fmla="*/ 941596 h 2979118"/>
                  <a:gd name="connsiteX91" fmla="*/ 3577052 w 6152322"/>
                  <a:gd name="connsiteY91" fmla="*/ 982285 h 2979118"/>
                  <a:gd name="connsiteX92" fmla="*/ 3519280 w 6152322"/>
                  <a:gd name="connsiteY92" fmla="*/ 979696 h 2979118"/>
                  <a:gd name="connsiteX93" fmla="*/ 3431795 w 6152322"/>
                  <a:gd name="connsiteY93" fmla="*/ 917991 h 2979118"/>
                  <a:gd name="connsiteX94" fmla="*/ 3362636 w 6152322"/>
                  <a:gd name="connsiteY94" fmla="*/ 862083 h 2979118"/>
                  <a:gd name="connsiteX95" fmla="*/ 3286539 w 6152322"/>
                  <a:gd name="connsiteY95" fmla="*/ 765591 h 2979118"/>
                  <a:gd name="connsiteX96" fmla="*/ 3188494 w 6152322"/>
                  <a:gd name="connsiteY96" fmla="*/ 696638 h 2979118"/>
                  <a:gd name="connsiteX97" fmla="*/ 3011556 w 6152322"/>
                  <a:gd name="connsiteY97" fmla="*/ 603666 h 2979118"/>
                  <a:gd name="connsiteX98" fmla="*/ 2943225 w 6152322"/>
                  <a:gd name="connsiteY98" fmla="*/ 584202 h 2979118"/>
                  <a:gd name="connsiteX99" fmla="*/ 2862469 w 6152322"/>
                  <a:gd name="connsiteY99" fmla="*/ 603666 h 2979118"/>
                  <a:gd name="connsiteX0" fmla="*/ 2862469 w 6152322"/>
                  <a:gd name="connsiteY0" fmla="*/ 603666 h 2979118"/>
                  <a:gd name="connsiteX1" fmla="*/ 2834102 w 6152322"/>
                  <a:gd name="connsiteY1" fmla="*/ 670341 h 2979118"/>
                  <a:gd name="connsiteX2" fmla="*/ 2782956 w 6152322"/>
                  <a:gd name="connsiteY2" fmla="*/ 742814 h 2979118"/>
                  <a:gd name="connsiteX3" fmla="*/ 2735953 w 6152322"/>
                  <a:gd name="connsiteY3" fmla="*/ 792509 h 2979118"/>
                  <a:gd name="connsiteX4" fmla="*/ 2627036 w 6152322"/>
                  <a:gd name="connsiteY4" fmla="*/ 788989 h 2979118"/>
                  <a:gd name="connsiteX5" fmla="*/ 2475672 w 6152322"/>
                  <a:gd name="connsiteY5" fmla="*/ 933210 h 2979118"/>
                  <a:gd name="connsiteX6" fmla="*/ 2385391 w 6152322"/>
                  <a:gd name="connsiteY6" fmla="*/ 901840 h 2979118"/>
                  <a:gd name="connsiteX7" fmla="*/ 2281652 w 6152322"/>
                  <a:gd name="connsiteY7" fmla="*/ 813216 h 2979118"/>
                  <a:gd name="connsiteX8" fmla="*/ 2216426 w 6152322"/>
                  <a:gd name="connsiteY8" fmla="*/ 782570 h 2979118"/>
                  <a:gd name="connsiteX9" fmla="*/ 2037522 w 6152322"/>
                  <a:gd name="connsiteY9" fmla="*/ 732875 h 2979118"/>
                  <a:gd name="connsiteX10" fmla="*/ 1828800 w 6152322"/>
                  <a:gd name="connsiteY10" fmla="*/ 683179 h 2979118"/>
                  <a:gd name="connsiteX11" fmla="*/ 1620078 w 6152322"/>
                  <a:gd name="connsiteY11" fmla="*/ 563909 h 2979118"/>
                  <a:gd name="connsiteX12" fmla="*/ 1490869 w 6152322"/>
                  <a:gd name="connsiteY12" fmla="*/ 424762 h 2979118"/>
                  <a:gd name="connsiteX13" fmla="*/ 1381539 w 6152322"/>
                  <a:gd name="connsiteY13" fmla="*/ 335309 h 2979118"/>
                  <a:gd name="connsiteX14" fmla="*/ 1282148 w 6152322"/>
                  <a:gd name="connsiteY14" fmla="*/ 335309 h 2979118"/>
                  <a:gd name="connsiteX15" fmla="*/ 1133061 w 6152322"/>
                  <a:gd name="connsiteY15" fmla="*/ 404883 h 2979118"/>
                  <a:gd name="connsiteX16" fmla="*/ 1013791 w 6152322"/>
                  <a:gd name="connsiteY16" fmla="*/ 424762 h 2979118"/>
                  <a:gd name="connsiteX17" fmla="*/ 695739 w 6152322"/>
                  <a:gd name="connsiteY17" fmla="*/ 454579 h 2979118"/>
                  <a:gd name="connsiteX18" fmla="*/ 526774 w 6152322"/>
                  <a:gd name="connsiteY18" fmla="*/ 434701 h 2979118"/>
                  <a:gd name="connsiteX19" fmla="*/ 387626 w 6152322"/>
                  <a:gd name="connsiteY19" fmla="*/ 365127 h 2979118"/>
                  <a:gd name="connsiteX20" fmla="*/ 149087 w 6152322"/>
                  <a:gd name="connsiteY20" fmla="*/ 106709 h 2979118"/>
                  <a:gd name="connsiteX21" fmla="*/ 79513 w 6152322"/>
                  <a:gd name="connsiteY21" fmla="*/ 106709 h 2979118"/>
                  <a:gd name="connsiteX22" fmla="*/ 0 w 6152322"/>
                  <a:gd name="connsiteY22" fmla="*/ 196162 h 2979118"/>
                  <a:gd name="connsiteX23" fmla="*/ 49696 w 6152322"/>
                  <a:gd name="connsiteY23" fmla="*/ 365127 h 2979118"/>
                  <a:gd name="connsiteX24" fmla="*/ 178904 w 6152322"/>
                  <a:gd name="connsiteY24" fmla="*/ 573849 h 2979118"/>
                  <a:gd name="connsiteX25" fmla="*/ 208722 w 6152322"/>
                  <a:gd name="connsiteY25" fmla="*/ 732875 h 2979118"/>
                  <a:gd name="connsiteX26" fmla="*/ 238539 w 6152322"/>
                  <a:gd name="connsiteY26" fmla="*/ 872023 h 2979118"/>
                  <a:gd name="connsiteX27" fmla="*/ 397565 w 6152322"/>
                  <a:gd name="connsiteY27" fmla="*/ 961475 h 2979118"/>
                  <a:gd name="connsiteX28" fmla="*/ 606287 w 6152322"/>
                  <a:gd name="connsiteY28" fmla="*/ 1209953 h 2979118"/>
                  <a:gd name="connsiteX29" fmla="*/ 695739 w 6152322"/>
                  <a:gd name="connsiteY29" fmla="*/ 1488249 h 2979118"/>
                  <a:gd name="connsiteX30" fmla="*/ 715617 w 6152322"/>
                  <a:gd name="connsiteY30" fmla="*/ 1687031 h 2979118"/>
                  <a:gd name="connsiteX31" fmla="*/ 685800 w 6152322"/>
                  <a:gd name="connsiteY31" fmla="*/ 1816240 h 2979118"/>
                  <a:gd name="connsiteX32" fmla="*/ 705678 w 6152322"/>
                  <a:gd name="connsiteY32" fmla="*/ 1945449 h 2979118"/>
                  <a:gd name="connsiteX33" fmla="*/ 854765 w 6152322"/>
                  <a:gd name="connsiteY33" fmla="*/ 2074657 h 2979118"/>
                  <a:gd name="connsiteX34" fmla="*/ 1093304 w 6152322"/>
                  <a:gd name="connsiteY34" fmla="*/ 2164109 h 2979118"/>
                  <a:gd name="connsiteX35" fmla="*/ 1321904 w 6152322"/>
                  <a:gd name="connsiteY35" fmla="*/ 2303257 h 2979118"/>
                  <a:gd name="connsiteX36" fmla="*/ 1401417 w 6152322"/>
                  <a:gd name="connsiteY36" fmla="*/ 2382770 h 2979118"/>
                  <a:gd name="connsiteX37" fmla="*/ 1510748 w 6152322"/>
                  <a:gd name="connsiteY37" fmla="*/ 2561675 h 2979118"/>
                  <a:gd name="connsiteX38" fmla="*/ 1908313 w 6152322"/>
                  <a:gd name="connsiteY38" fmla="*/ 2661066 h 2979118"/>
                  <a:gd name="connsiteX39" fmla="*/ 2117035 w 6152322"/>
                  <a:gd name="connsiteY39" fmla="*/ 2611370 h 2979118"/>
                  <a:gd name="connsiteX40" fmla="*/ 2395330 w 6152322"/>
                  <a:gd name="connsiteY40" fmla="*/ 2442405 h 2979118"/>
                  <a:gd name="connsiteX41" fmla="*/ 2594113 w 6152322"/>
                  <a:gd name="connsiteY41" fmla="*/ 2392709 h 2979118"/>
                  <a:gd name="connsiteX42" fmla="*/ 2763078 w 6152322"/>
                  <a:gd name="connsiteY42" fmla="*/ 2402649 h 2979118"/>
                  <a:gd name="connsiteX43" fmla="*/ 3021496 w 6152322"/>
                  <a:gd name="connsiteY43" fmla="*/ 2541796 h 2979118"/>
                  <a:gd name="connsiteX44" fmla="*/ 3230217 w 6152322"/>
                  <a:gd name="connsiteY44" fmla="*/ 2671005 h 2979118"/>
                  <a:gd name="connsiteX45" fmla="*/ 3458817 w 6152322"/>
                  <a:gd name="connsiteY45" fmla="*/ 2671005 h 2979118"/>
                  <a:gd name="connsiteX46" fmla="*/ 3806687 w 6152322"/>
                  <a:gd name="connsiteY46" fmla="*/ 2382770 h 2979118"/>
                  <a:gd name="connsiteX47" fmla="*/ 4045226 w 6152322"/>
                  <a:gd name="connsiteY47" fmla="*/ 2323136 h 2979118"/>
                  <a:gd name="connsiteX48" fmla="*/ 4253948 w 6152322"/>
                  <a:gd name="connsiteY48" fmla="*/ 2352953 h 2979118"/>
                  <a:gd name="connsiteX49" fmla="*/ 4333461 w 6152322"/>
                  <a:gd name="connsiteY49" fmla="*/ 2432466 h 2979118"/>
                  <a:gd name="connsiteX50" fmla="*/ 4373217 w 6152322"/>
                  <a:gd name="connsiteY50" fmla="*/ 2611370 h 2979118"/>
                  <a:gd name="connsiteX51" fmla="*/ 4502426 w 6152322"/>
                  <a:gd name="connsiteY51" fmla="*/ 2730640 h 2979118"/>
                  <a:gd name="connsiteX52" fmla="*/ 4661452 w 6152322"/>
                  <a:gd name="connsiteY52" fmla="*/ 2859849 h 2979118"/>
                  <a:gd name="connsiteX53" fmla="*/ 4800600 w 6152322"/>
                  <a:gd name="connsiteY53" fmla="*/ 2959240 h 2979118"/>
                  <a:gd name="connsiteX54" fmla="*/ 4909930 w 6152322"/>
                  <a:gd name="connsiteY54" fmla="*/ 2979118 h 2979118"/>
                  <a:gd name="connsiteX55" fmla="*/ 5049078 w 6152322"/>
                  <a:gd name="connsiteY55" fmla="*/ 2899605 h 2979118"/>
                  <a:gd name="connsiteX56" fmla="*/ 5178287 w 6152322"/>
                  <a:gd name="connsiteY56" fmla="*/ 2800214 h 2979118"/>
                  <a:gd name="connsiteX57" fmla="*/ 5406887 w 6152322"/>
                  <a:gd name="connsiteY57" fmla="*/ 2730640 h 2979118"/>
                  <a:gd name="connsiteX58" fmla="*/ 5575852 w 6152322"/>
                  <a:gd name="connsiteY58" fmla="*/ 2631249 h 2979118"/>
                  <a:gd name="connsiteX59" fmla="*/ 5724939 w 6152322"/>
                  <a:gd name="connsiteY59" fmla="*/ 2422527 h 2979118"/>
                  <a:gd name="connsiteX60" fmla="*/ 5814391 w 6152322"/>
                  <a:gd name="connsiteY60" fmla="*/ 2183988 h 2979118"/>
                  <a:gd name="connsiteX61" fmla="*/ 5844209 w 6152322"/>
                  <a:gd name="connsiteY61" fmla="*/ 1945449 h 2979118"/>
                  <a:gd name="connsiteX62" fmla="*/ 6023113 w 6152322"/>
                  <a:gd name="connsiteY62" fmla="*/ 1607518 h 2979118"/>
                  <a:gd name="connsiteX63" fmla="*/ 6152322 w 6152322"/>
                  <a:gd name="connsiteY63" fmla="*/ 1339162 h 2979118"/>
                  <a:gd name="connsiteX64" fmla="*/ 6122504 w 6152322"/>
                  <a:gd name="connsiteY64" fmla="*/ 732875 h 2979118"/>
                  <a:gd name="connsiteX65" fmla="*/ 6042991 w 6152322"/>
                  <a:gd name="connsiteY65" fmla="*/ 553970 h 2979118"/>
                  <a:gd name="connsiteX66" fmla="*/ 5993296 w 6152322"/>
                  <a:gd name="connsiteY66" fmla="*/ 285614 h 2979118"/>
                  <a:gd name="connsiteX67" fmla="*/ 5953539 w 6152322"/>
                  <a:gd name="connsiteY67" fmla="*/ 166344 h 2979118"/>
                  <a:gd name="connsiteX68" fmla="*/ 5883965 w 6152322"/>
                  <a:gd name="connsiteY68" fmla="*/ 116649 h 2979118"/>
                  <a:gd name="connsiteX69" fmla="*/ 5824330 w 6152322"/>
                  <a:gd name="connsiteY69" fmla="*/ 255796 h 2979118"/>
                  <a:gd name="connsiteX70" fmla="*/ 5715000 w 6152322"/>
                  <a:gd name="connsiteY70" fmla="*/ 265736 h 2979118"/>
                  <a:gd name="connsiteX71" fmla="*/ 5615609 w 6152322"/>
                  <a:gd name="connsiteY71" fmla="*/ 285614 h 2979118"/>
                  <a:gd name="connsiteX72" fmla="*/ 5536096 w 6152322"/>
                  <a:gd name="connsiteY72" fmla="*/ 176283 h 2979118"/>
                  <a:gd name="connsiteX73" fmla="*/ 5416826 w 6152322"/>
                  <a:gd name="connsiteY73" fmla="*/ 106709 h 2979118"/>
                  <a:gd name="connsiteX74" fmla="*/ 5226016 w 6152322"/>
                  <a:gd name="connsiteY74" fmla="*/ 37136 h 2979118"/>
                  <a:gd name="connsiteX75" fmla="*/ 5158409 w 6152322"/>
                  <a:gd name="connsiteY75" fmla="*/ 7318 h 2979118"/>
                  <a:gd name="connsiteX76" fmla="*/ 5110577 w 6152322"/>
                  <a:gd name="connsiteY76" fmla="*/ 1210 h 2979118"/>
                  <a:gd name="connsiteX77" fmla="*/ 5049078 w 6152322"/>
                  <a:gd name="connsiteY77" fmla="*/ 47075 h 2979118"/>
                  <a:gd name="connsiteX78" fmla="*/ 4998554 w 6152322"/>
                  <a:gd name="connsiteY78" fmla="*/ 236746 h 2979118"/>
                  <a:gd name="connsiteX79" fmla="*/ 4953414 w 6152322"/>
                  <a:gd name="connsiteY79" fmla="*/ 351254 h 2979118"/>
                  <a:gd name="connsiteX80" fmla="*/ 4880527 w 6152322"/>
                  <a:gd name="connsiteY80" fmla="*/ 432630 h 2979118"/>
                  <a:gd name="connsiteX81" fmla="*/ 4753389 w 6152322"/>
                  <a:gd name="connsiteY81" fmla="*/ 470316 h 2979118"/>
                  <a:gd name="connsiteX82" fmla="*/ 4601817 w 6152322"/>
                  <a:gd name="connsiteY82" fmla="*/ 514214 h 2979118"/>
                  <a:gd name="connsiteX83" fmla="*/ 4299192 w 6152322"/>
                  <a:gd name="connsiteY83" fmla="*/ 641041 h 2979118"/>
                  <a:gd name="connsiteX84" fmla="*/ 4146170 w 6152322"/>
                  <a:gd name="connsiteY84" fmla="*/ 717966 h 2979118"/>
                  <a:gd name="connsiteX85" fmla="*/ 4028143 w 6152322"/>
                  <a:gd name="connsiteY85" fmla="*/ 713411 h 2979118"/>
                  <a:gd name="connsiteX86" fmla="*/ 3876261 w 6152322"/>
                  <a:gd name="connsiteY86" fmla="*/ 722936 h 2979118"/>
                  <a:gd name="connsiteX87" fmla="*/ 3803270 w 6152322"/>
                  <a:gd name="connsiteY87" fmla="*/ 732254 h 2979118"/>
                  <a:gd name="connsiteX88" fmla="*/ 3702948 w 6152322"/>
                  <a:gd name="connsiteY88" fmla="*/ 767040 h 2979118"/>
                  <a:gd name="connsiteX89" fmla="*/ 3643727 w 6152322"/>
                  <a:gd name="connsiteY89" fmla="*/ 863222 h 2979118"/>
                  <a:gd name="connsiteX90" fmla="*/ 3617843 w 6152322"/>
                  <a:gd name="connsiteY90" fmla="*/ 941596 h 2979118"/>
                  <a:gd name="connsiteX91" fmla="*/ 3577052 w 6152322"/>
                  <a:gd name="connsiteY91" fmla="*/ 982285 h 2979118"/>
                  <a:gd name="connsiteX92" fmla="*/ 3519280 w 6152322"/>
                  <a:gd name="connsiteY92" fmla="*/ 979696 h 2979118"/>
                  <a:gd name="connsiteX93" fmla="*/ 3431795 w 6152322"/>
                  <a:gd name="connsiteY93" fmla="*/ 917991 h 2979118"/>
                  <a:gd name="connsiteX94" fmla="*/ 3362636 w 6152322"/>
                  <a:gd name="connsiteY94" fmla="*/ 862083 h 2979118"/>
                  <a:gd name="connsiteX95" fmla="*/ 3286539 w 6152322"/>
                  <a:gd name="connsiteY95" fmla="*/ 765591 h 2979118"/>
                  <a:gd name="connsiteX96" fmla="*/ 3188494 w 6152322"/>
                  <a:gd name="connsiteY96" fmla="*/ 696638 h 2979118"/>
                  <a:gd name="connsiteX97" fmla="*/ 3011556 w 6152322"/>
                  <a:gd name="connsiteY97" fmla="*/ 603666 h 2979118"/>
                  <a:gd name="connsiteX98" fmla="*/ 2943225 w 6152322"/>
                  <a:gd name="connsiteY98" fmla="*/ 584202 h 2979118"/>
                  <a:gd name="connsiteX99" fmla="*/ 2862469 w 6152322"/>
                  <a:gd name="connsiteY99" fmla="*/ 603666 h 2979118"/>
                  <a:gd name="connsiteX0" fmla="*/ 2862469 w 6152322"/>
                  <a:gd name="connsiteY0" fmla="*/ 603666 h 2979118"/>
                  <a:gd name="connsiteX1" fmla="*/ 2834102 w 6152322"/>
                  <a:gd name="connsiteY1" fmla="*/ 670341 h 2979118"/>
                  <a:gd name="connsiteX2" fmla="*/ 2782956 w 6152322"/>
                  <a:gd name="connsiteY2" fmla="*/ 742814 h 2979118"/>
                  <a:gd name="connsiteX3" fmla="*/ 2735953 w 6152322"/>
                  <a:gd name="connsiteY3" fmla="*/ 792509 h 2979118"/>
                  <a:gd name="connsiteX4" fmla="*/ 2627036 w 6152322"/>
                  <a:gd name="connsiteY4" fmla="*/ 788989 h 2979118"/>
                  <a:gd name="connsiteX5" fmla="*/ 2475672 w 6152322"/>
                  <a:gd name="connsiteY5" fmla="*/ 933210 h 2979118"/>
                  <a:gd name="connsiteX6" fmla="*/ 2385391 w 6152322"/>
                  <a:gd name="connsiteY6" fmla="*/ 901840 h 2979118"/>
                  <a:gd name="connsiteX7" fmla="*/ 2281652 w 6152322"/>
                  <a:gd name="connsiteY7" fmla="*/ 813216 h 2979118"/>
                  <a:gd name="connsiteX8" fmla="*/ 2216426 w 6152322"/>
                  <a:gd name="connsiteY8" fmla="*/ 782570 h 2979118"/>
                  <a:gd name="connsiteX9" fmla="*/ 2037522 w 6152322"/>
                  <a:gd name="connsiteY9" fmla="*/ 732875 h 2979118"/>
                  <a:gd name="connsiteX10" fmla="*/ 1828800 w 6152322"/>
                  <a:gd name="connsiteY10" fmla="*/ 683179 h 2979118"/>
                  <a:gd name="connsiteX11" fmla="*/ 1620078 w 6152322"/>
                  <a:gd name="connsiteY11" fmla="*/ 563909 h 2979118"/>
                  <a:gd name="connsiteX12" fmla="*/ 1490869 w 6152322"/>
                  <a:gd name="connsiteY12" fmla="*/ 424762 h 2979118"/>
                  <a:gd name="connsiteX13" fmla="*/ 1381539 w 6152322"/>
                  <a:gd name="connsiteY13" fmla="*/ 335309 h 2979118"/>
                  <a:gd name="connsiteX14" fmla="*/ 1282148 w 6152322"/>
                  <a:gd name="connsiteY14" fmla="*/ 335309 h 2979118"/>
                  <a:gd name="connsiteX15" fmla="*/ 1133061 w 6152322"/>
                  <a:gd name="connsiteY15" fmla="*/ 404883 h 2979118"/>
                  <a:gd name="connsiteX16" fmla="*/ 1013791 w 6152322"/>
                  <a:gd name="connsiteY16" fmla="*/ 424762 h 2979118"/>
                  <a:gd name="connsiteX17" fmla="*/ 695739 w 6152322"/>
                  <a:gd name="connsiteY17" fmla="*/ 454579 h 2979118"/>
                  <a:gd name="connsiteX18" fmla="*/ 526774 w 6152322"/>
                  <a:gd name="connsiteY18" fmla="*/ 434701 h 2979118"/>
                  <a:gd name="connsiteX19" fmla="*/ 387626 w 6152322"/>
                  <a:gd name="connsiteY19" fmla="*/ 365127 h 2979118"/>
                  <a:gd name="connsiteX20" fmla="*/ 149087 w 6152322"/>
                  <a:gd name="connsiteY20" fmla="*/ 106709 h 2979118"/>
                  <a:gd name="connsiteX21" fmla="*/ 79513 w 6152322"/>
                  <a:gd name="connsiteY21" fmla="*/ 106709 h 2979118"/>
                  <a:gd name="connsiteX22" fmla="*/ 0 w 6152322"/>
                  <a:gd name="connsiteY22" fmla="*/ 196162 h 2979118"/>
                  <a:gd name="connsiteX23" fmla="*/ 49696 w 6152322"/>
                  <a:gd name="connsiteY23" fmla="*/ 365127 h 2979118"/>
                  <a:gd name="connsiteX24" fmla="*/ 178904 w 6152322"/>
                  <a:gd name="connsiteY24" fmla="*/ 573849 h 2979118"/>
                  <a:gd name="connsiteX25" fmla="*/ 208722 w 6152322"/>
                  <a:gd name="connsiteY25" fmla="*/ 732875 h 2979118"/>
                  <a:gd name="connsiteX26" fmla="*/ 238539 w 6152322"/>
                  <a:gd name="connsiteY26" fmla="*/ 872023 h 2979118"/>
                  <a:gd name="connsiteX27" fmla="*/ 397565 w 6152322"/>
                  <a:gd name="connsiteY27" fmla="*/ 961475 h 2979118"/>
                  <a:gd name="connsiteX28" fmla="*/ 606287 w 6152322"/>
                  <a:gd name="connsiteY28" fmla="*/ 1209953 h 2979118"/>
                  <a:gd name="connsiteX29" fmla="*/ 695739 w 6152322"/>
                  <a:gd name="connsiteY29" fmla="*/ 1488249 h 2979118"/>
                  <a:gd name="connsiteX30" fmla="*/ 715617 w 6152322"/>
                  <a:gd name="connsiteY30" fmla="*/ 1687031 h 2979118"/>
                  <a:gd name="connsiteX31" fmla="*/ 685800 w 6152322"/>
                  <a:gd name="connsiteY31" fmla="*/ 1816240 h 2979118"/>
                  <a:gd name="connsiteX32" fmla="*/ 705678 w 6152322"/>
                  <a:gd name="connsiteY32" fmla="*/ 1945449 h 2979118"/>
                  <a:gd name="connsiteX33" fmla="*/ 854765 w 6152322"/>
                  <a:gd name="connsiteY33" fmla="*/ 2074657 h 2979118"/>
                  <a:gd name="connsiteX34" fmla="*/ 1093304 w 6152322"/>
                  <a:gd name="connsiteY34" fmla="*/ 2164109 h 2979118"/>
                  <a:gd name="connsiteX35" fmla="*/ 1321904 w 6152322"/>
                  <a:gd name="connsiteY35" fmla="*/ 2303257 h 2979118"/>
                  <a:gd name="connsiteX36" fmla="*/ 1401417 w 6152322"/>
                  <a:gd name="connsiteY36" fmla="*/ 2382770 h 2979118"/>
                  <a:gd name="connsiteX37" fmla="*/ 1510748 w 6152322"/>
                  <a:gd name="connsiteY37" fmla="*/ 2561675 h 2979118"/>
                  <a:gd name="connsiteX38" fmla="*/ 1908313 w 6152322"/>
                  <a:gd name="connsiteY38" fmla="*/ 2661066 h 2979118"/>
                  <a:gd name="connsiteX39" fmla="*/ 2117035 w 6152322"/>
                  <a:gd name="connsiteY39" fmla="*/ 2611370 h 2979118"/>
                  <a:gd name="connsiteX40" fmla="*/ 2395330 w 6152322"/>
                  <a:gd name="connsiteY40" fmla="*/ 2442405 h 2979118"/>
                  <a:gd name="connsiteX41" fmla="*/ 2594113 w 6152322"/>
                  <a:gd name="connsiteY41" fmla="*/ 2392709 h 2979118"/>
                  <a:gd name="connsiteX42" fmla="*/ 2763078 w 6152322"/>
                  <a:gd name="connsiteY42" fmla="*/ 2402649 h 2979118"/>
                  <a:gd name="connsiteX43" fmla="*/ 3021496 w 6152322"/>
                  <a:gd name="connsiteY43" fmla="*/ 2541796 h 2979118"/>
                  <a:gd name="connsiteX44" fmla="*/ 3230217 w 6152322"/>
                  <a:gd name="connsiteY44" fmla="*/ 2671005 h 2979118"/>
                  <a:gd name="connsiteX45" fmla="*/ 3458817 w 6152322"/>
                  <a:gd name="connsiteY45" fmla="*/ 2671005 h 2979118"/>
                  <a:gd name="connsiteX46" fmla="*/ 3806687 w 6152322"/>
                  <a:gd name="connsiteY46" fmla="*/ 2382770 h 2979118"/>
                  <a:gd name="connsiteX47" fmla="*/ 4045226 w 6152322"/>
                  <a:gd name="connsiteY47" fmla="*/ 2323136 h 2979118"/>
                  <a:gd name="connsiteX48" fmla="*/ 4253948 w 6152322"/>
                  <a:gd name="connsiteY48" fmla="*/ 2352953 h 2979118"/>
                  <a:gd name="connsiteX49" fmla="*/ 4333461 w 6152322"/>
                  <a:gd name="connsiteY49" fmla="*/ 2432466 h 2979118"/>
                  <a:gd name="connsiteX50" fmla="*/ 4373217 w 6152322"/>
                  <a:gd name="connsiteY50" fmla="*/ 2611370 h 2979118"/>
                  <a:gd name="connsiteX51" fmla="*/ 4502426 w 6152322"/>
                  <a:gd name="connsiteY51" fmla="*/ 2730640 h 2979118"/>
                  <a:gd name="connsiteX52" fmla="*/ 4661452 w 6152322"/>
                  <a:gd name="connsiteY52" fmla="*/ 2859849 h 2979118"/>
                  <a:gd name="connsiteX53" fmla="*/ 4800600 w 6152322"/>
                  <a:gd name="connsiteY53" fmla="*/ 2959240 h 2979118"/>
                  <a:gd name="connsiteX54" fmla="*/ 4909930 w 6152322"/>
                  <a:gd name="connsiteY54" fmla="*/ 2979118 h 2979118"/>
                  <a:gd name="connsiteX55" fmla="*/ 5049078 w 6152322"/>
                  <a:gd name="connsiteY55" fmla="*/ 2899605 h 2979118"/>
                  <a:gd name="connsiteX56" fmla="*/ 5178287 w 6152322"/>
                  <a:gd name="connsiteY56" fmla="*/ 2800214 h 2979118"/>
                  <a:gd name="connsiteX57" fmla="*/ 5406887 w 6152322"/>
                  <a:gd name="connsiteY57" fmla="*/ 2730640 h 2979118"/>
                  <a:gd name="connsiteX58" fmla="*/ 5575852 w 6152322"/>
                  <a:gd name="connsiteY58" fmla="*/ 2631249 h 2979118"/>
                  <a:gd name="connsiteX59" fmla="*/ 5724939 w 6152322"/>
                  <a:gd name="connsiteY59" fmla="*/ 2422527 h 2979118"/>
                  <a:gd name="connsiteX60" fmla="*/ 5814391 w 6152322"/>
                  <a:gd name="connsiteY60" fmla="*/ 2183988 h 2979118"/>
                  <a:gd name="connsiteX61" fmla="*/ 5844209 w 6152322"/>
                  <a:gd name="connsiteY61" fmla="*/ 1945449 h 2979118"/>
                  <a:gd name="connsiteX62" fmla="*/ 6023113 w 6152322"/>
                  <a:gd name="connsiteY62" fmla="*/ 1607518 h 2979118"/>
                  <a:gd name="connsiteX63" fmla="*/ 6152322 w 6152322"/>
                  <a:gd name="connsiteY63" fmla="*/ 1339162 h 2979118"/>
                  <a:gd name="connsiteX64" fmla="*/ 6122504 w 6152322"/>
                  <a:gd name="connsiteY64" fmla="*/ 732875 h 2979118"/>
                  <a:gd name="connsiteX65" fmla="*/ 6042991 w 6152322"/>
                  <a:gd name="connsiteY65" fmla="*/ 553970 h 2979118"/>
                  <a:gd name="connsiteX66" fmla="*/ 5993296 w 6152322"/>
                  <a:gd name="connsiteY66" fmla="*/ 285614 h 2979118"/>
                  <a:gd name="connsiteX67" fmla="*/ 5953539 w 6152322"/>
                  <a:gd name="connsiteY67" fmla="*/ 166344 h 2979118"/>
                  <a:gd name="connsiteX68" fmla="*/ 5883965 w 6152322"/>
                  <a:gd name="connsiteY68" fmla="*/ 116649 h 2979118"/>
                  <a:gd name="connsiteX69" fmla="*/ 5824330 w 6152322"/>
                  <a:gd name="connsiteY69" fmla="*/ 255796 h 2979118"/>
                  <a:gd name="connsiteX70" fmla="*/ 5715000 w 6152322"/>
                  <a:gd name="connsiteY70" fmla="*/ 265736 h 2979118"/>
                  <a:gd name="connsiteX71" fmla="*/ 5615609 w 6152322"/>
                  <a:gd name="connsiteY71" fmla="*/ 285614 h 2979118"/>
                  <a:gd name="connsiteX72" fmla="*/ 5536096 w 6152322"/>
                  <a:gd name="connsiteY72" fmla="*/ 176283 h 2979118"/>
                  <a:gd name="connsiteX73" fmla="*/ 5416826 w 6152322"/>
                  <a:gd name="connsiteY73" fmla="*/ 106709 h 2979118"/>
                  <a:gd name="connsiteX74" fmla="*/ 5329652 w 6152322"/>
                  <a:gd name="connsiteY74" fmla="*/ 89316 h 2979118"/>
                  <a:gd name="connsiteX75" fmla="*/ 5226016 w 6152322"/>
                  <a:gd name="connsiteY75" fmla="*/ 37136 h 2979118"/>
                  <a:gd name="connsiteX76" fmla="*/ 5158409 w 6152322"/>
                  <a:gd name="connsiteY76" fmla="*/ 7318 h 2979118"/>
                  <a:gd name="connsiteX77" fmla="*/ 5110577 w 6152322"/>
                  <a:gd name="connsiteY77" fmla="*/ 1210 h 2979118"/>
                  <a:gd name="connsiteX78" fmla="*/ 5049078 w 6152322"/>
                  <a:gd name="connsiteY78" fmla="*/ 47075 h 2979118"/>
                  <a:gd name="connsiteX79" fmla="*/ 4998554 w 6152322"/>
                  <a:gd name="connsiteY79" fmla="*/ 236746 h 2979118"/>
                  <a:gd name="connsiteX80" fmla="*/ 4953414 w 6152322"/>
                  <a:gd name="connsiteY80" fmla="*/ 351254 h 2979118"/>
                  <a:gd name="connsiteX81" fmla="*/ 4880527 w 6152322"/>
                  <a:gd name="connsiteY81" fmla="*/ 432630 h 2979118"/>
                  <a:gd name="connsiteX82" fmla="*/ 4753389 w 6152322"/>
                  <a:gd name="connsiteY82" fmla="*/ 470316 h 2979118"/>
                  <a:gd name="connsiteX83" fmla="*/ 4601817 w 6152322"/>
                  <a:gd name="connsiteY83" fmla="*/ 514214 h 2979118"/>
                  <a:gd name="connsiteX84" fmla="*/ 4299192 w 6152322"/>
                  <a:gd name="connsiteY84" fmla="*/ 641041 h 2979118"/>
                  <a:gd name="connsiteX85" fmla="*/ 4146170 w 6152322"/>
                  <a:gd name="connsiteY85" fmla="*/ 717966 h 2979118"/>
                  <a:gd name="connsiteX86" fmla="*/ 4028143 w 6152322"/>
                  <a:gd name="connsiteY86" fmla="*/ 713411 h 2979118"/>
                  <a:gd name="connsiteX87" fmla="*/ 3876261 w 6152322"/>
                  <a:gd name="connsiteY87" fmla="*/ 722936 h 2979118"/>
                  <a:gd name="connsiteX88" fmla="*/ 3803270 w 6152322"/>
                  <a:gd name="connsiteY88" fmla="*/ 732254 h 2979118"/>
                  <a:gd name="connsiteX89" fmla="*/ 3702948 w 6152322"/>
                  <a:gd name="connsiteY89" fmla="*/ 767040 h 2979118"/>
                  <a:gd name="connsiteX90" fmla="*/ 3643727 w 6152322"/>
                  <a:gd name="connsiteY90" fmla="*/ 863222 h 2979118"/>
                  <a:gd name="connsiteX91" fmla="*/ 3617843 w 6152322"/>
                  <a:gd name="connsiteY91" fmla="*/ 941596 h 2979118"/>
                  <a:gd name="connsiteX92" fmla="*/ 3577052 w 6152322"/>
                  <a:gd name="connsiteY92" fmla="*/ 982285 h 2979118"/>
                  <a:gd name="connsiteX93" fmla="*/ 3519280 w 6152322"/>
                  <a:gd name="connsiteY93" fmla="*/ 979696 h 2979118"/>
                  <a:gd name="connsiteX94" fmla="*/ 3431795 w 6152322"/>
                  <a:gd name="connsiteY94" fmla="*/ 917991 h 2979118"/>
                  <a:gd name="connsiteX95" fmla="*/ 3362636 w 6152322"/>
                  <a:gd name="connsiteY95" fmla="*/ 862083 h 2979118"/>
                  <a:gd name="connsiteX96" fmla="*/ 3286539 w 6152322"/>
                  <a:gd name="connsiteY96" fmla="*/ 765591 h 2979118"/>
                  <a:gd name="connsiteX97" fmla="*/ 3188494 w 6152322"/>
                  <a:gd name="connsiteY97" fmla="*/ 696638 h 2979118"/>
                  <a:gd name="connsiteX98" fmla="*/ 3011556 w 6152322"/>
                  <a:gd name="connsiteY98" fmla="*/ 603666 h 2979118"/>
                  <a:gd name="connsiteX99" fmla="*/ 2943225 w 6152322"/>
                  <a:gd name="connsiteY99" fmla="*/ 584202 h 2979118"/>
                  <a:gd name="connsiteX100" fmla="*/ 2862469 w 6152322"/>
                  <a:gd name="connsiteY100" fmla="*/ 603666 h 2979118"/>
                  <a:gd name="connsiteX0" fmla="*/ 2862469 w 6152322"/>
                  <a:gd name="connsiteY0" fmla="*/ 603666 h 2979118"/>
                  <a:gd name="connsiteX1" fmla="*/ 2834102 w 6152322"/>
                  <a:gd name="connsiteY1" fmla="*/ 670341 h 2979118"/>
                  <a:gd name="connsiteX2" fmla="*/ 2782956 w 6152322"/>
                  <a:gd name="connsiteY2" fmla="*/ 742814 h 2979118"/>
                  <a:gd name="connsiteX3" fmla="*/ 2735953 w 6152322"/>
                  <a:gd name="connsiteY3" fmla="*/ 792509 h 2979118"/>
                  <a:gd name="connsiteX4" fmla="*/ 2627036 w 6152322"/>
                  <a:gd name="connsiteY4" fmla="*/ 788989 h 2979118"/>
                  <a:gd name="connsiteX5" fmla="*/ 2475672 w 6152322"/>
                  <a:gd name="connsiteY5" fmla="*/ 933210 h 2979118"/>
                  <a:gd name="connsiteX6" fmla="*/ 2385391 w 6152322"/>
                  <a:gd name="connsiteY6" fmla="*/ 901840 h 2979118"/>
                  <a:gd name="connsiteX7" fmla="*/ 2281652 w 6152322"/>
                  <a:gd name="connsiteY7" fmla="*/ 813216 h 2979118"/>
                  <a:gd name="connsiteX8" fmla="*/ 2216426 w 6152322"/>
                  <a:gd name="connsiteY8" fmla="*/ 782570 h 2979118"/>
                  <a:gd name="connsiteX9" fmla="*/ 2037522 w 6152322"/>
                  <a:gd name="connsiteY9" fmla="*/ 732875 h 2979118"/>
                  <a:gd name="connsiteX10" fmla="*/ 1828800 w 6152322"/>
                  <a:gd name="connsiteY10" fmla="*/ 683179 h 2979118"/>
                  <a:gd name="connsiteX11" fmla="*/ 1620078 w 6152322"/>
                  <a:gd name="connsiteY11" fmla="*/ 563909 h 2979118"/>
                  <a:gd name="connsiteX12" fmla="*/ 1490869 w 6152322"/>
                  <a:gd name="connsiteY12" fmla="*/ 424762 h 2979118"/>
                  <a:gd name="connsiteX13" fmla="*/ 1381539 w 6152322"/>
                  <a:gd name="connsiteY13" fmla="*/ 335309 h 2979118"/>
                  <a:gd name="connsiteX14" fmla="*/ 1282148 w 6152322"/>
                  <a:gd name="connsiteY14" fmla="*/ 335309 h 2979118"/>
                  <a:gd name="connsiteX15" fmla="*/ 1133061 w 6152322"/>
                  <a:gd name="connsiteY15" fmla="*/ 404883 h 2979118"/>
                  <a:gd name="connsiteX16" fmla="*/ 1013791 w 6152322"/>
                  <a:gd name="connsiteY16" fmla="*/ 424762 h 2979118"/>
                  <a:gd name="connsiteX17" fmla="*/ 695739 w 6152322"/>
                  <a:gd name="connsiteY17" fmla="*/ 454579 h 2979118"/>
                  <a:gd name="connsiteX18" fmla="*/ 526774 w 6152322"/>
                  <a:gd name="connsiteY18" fmla="*/ 434701 h 2979118"/>
                  <a:gd name="connsiteX19" fmla="*/ 387626 w 6152322"/>
                  <a:gd name="connsiteY19" fmla="*/ 365127 h 2979118"/>
                  <a:gd name="connsiteX20" fmla="*/ 149087 w 6152322"/>
                  <a:gd name="connsiteY20" fmla="*/ 106709 h 2979118"/>
                  <a:gd name="connsiteX21" fmla="*/ 79513 w 6152322"/>
                  <a:gd name="connsiteY21" fmla="*/ 106709 h 2979118"/>
                  <a:gd name="connsiteX22" fmla="*/ 0 w 6152322"/>
                  <a:gd name="connsiteY22" fmla="*/ 196162 h 2979118"/>
                  <a:gd name="connsiteX23" fmla="*/ 49696 w 6152322"/>
                  <a:gd name="connsiteY23" fmla="*/ 365127 h 2979118"/>
                  <a:gd name="connsiteX24" fmla="*/ 178904 w 6152322"/>
                  <a:gd name="connsiteY24" fmla="*/ 573849 h 2979118"/>
                  <a:gd name="connsiteX25" fmla="*/ 208722 w 6152322"/>
                  <a:gd name="connsiteY25" fmla="*/ 732875 h 2979118"/>
                  <a:gd name="connsiteX26" fmla="*/ 238539 w 6152322"/>
                  <a:gd name="connsiteY26" fmla="*/ 872023 h 2979118"/>
                  <a:gd name="connsiteX27" fmla="*/ 397565 w 6152322"/>
                  <a:gd name="connsiteY27" fmla="*/ 961475 h 2979118"/>
                  <a:gd name="connsiteX28" fmla="*/ 606287 w 6152322"/>
                  <a:gd name="connsiteY28" fmla="*/ 1209953 h 2979118"/>
                  <a:gd name="connsiteX29" fmla="*/ 695739 w 6152322"/>
                  <a:gd name="connsiteY29" fmla="*/ 1488249 h 2979118"/>
                  <a:gd name="connsiteX30" fmla="*/ 715617 w 6152322"/>
                  <a:gd name="connsiteY30" fmla="*/ 1687031 h 2979118"/>
                  <a:gd name="connsiteX31" fmla="*/ 685800 w 6152322"/>
                  <a:gd name="connsiteY31" fmla="*/ 1816240 h 2979118"/>
                  <a:gd name="connsiteX32" fmla="*/ 705678 w 6152322"/>
                  <a:gd name="connsiteY32" fmla="*/ 1945449 h 2979118"/>
                  <a:gd name="connsiteX33" fmla="*/ 854765 w 6152322"/>
                  <a:gd name="connsiteY33" fmla="*/ 2074657 h 2979118"/>
                  <a:gd name="connsiteX34" fmla="*/ 1093304 w 6152322"/>
                  <a:gd name="connsiteY34" fmla="*/ 2164109 h 2979118"/>
                  <a:gd name="connsiteX35" fmla="*/ 1321904 w 6152322"/>
                  <a:gd name="connsiteY35" fmla="*/ 2303257 h 2979118"/>
                  <a:gd name="connsiteX36" fmla="*/ 1401417 w 6152322"/>
                  <a:gd name="connsiteY36" fmla="*/ 2382770 h 2979118"/>
                  <a:gd name="connsiteX37" fmla="*/ 1510748 w 6152322"/>
                  <a:gd name="connsiteY37" fmla="*/ 2561675 h 2979118"/>
                  <a:gd name="connsiteX38" fmla="*/ 1908313 w 6152322"/>
                  <a:gd name="connsiteY38" fmla="*/ 2661066 h 2979118"/>
                  <a:gd name="connsiteX39" fmla="*/ 2117035 w 6152322"/>
                  <a:gd name="connsiteY39" fmla="*/ 2611370 h 2979118"/>
                  <a:gd name="connsiteX40" fmla="*/ 2395330 w 6152322"/>
                  <a:gd name="connsiteY40" fmla="*/ 2442405 h 2979118"/>
                  <a:gd name="connsiteX41" fmla="*/ 2594113 w 6152322"/>
                  <a:gd name="connsiteY41" fmla="*/ 2392709 h 2979118"/>
                  <a:gd name="connsiteX42" fmla="*/ 2763078 w 6152322"/>
                  <a:gd name="connsiteY42" fmla="*/ 2402649 h 2979118"/>
                  <a:gd name="connsiteX43" fmla="*/ 3021496 w 6152322"/>
                  <a:gd name="connsiteY43" fmla="*/ 2541796 h 2979118"/>
                  <a:gd name="connsiteX44" fmla="*/ 3230217 w 6152322"/>
                  <a:gd name="connsiteY44" fmla="*/ 2671005 h 2979118"/>
                  <a:gd name="connsiteX45" fmla="*/ 3458817 w 6152322"/>
                  <a:gd name="connsiteY45" fmla="*/ 2671005 h 2979118"/>
                  <a:gd name="connsiteX46" fmla="*/ 3806687 w 6152322"/>
                  <a:gd name="connsiteY46" fmla="*/ 2382770 h 2979118"/>
                  <a:gd name="connsiteX47" fmla="*/ 4045226 w 6152322"/>
                  <a:gd name="connsiteY47" fmla="*/ 2323136 h 2979118"/>
                  <a:gd name="connsiteX48" fmla="*/ 4253948 w 6152322"/>
                  <a:gd name="connsiteY48" fmla="*/ 2352953 h 2979118"/>
                  <a:gd name="connsiteX49" fmla="*/ 4333461 w 6152322"/>
                  <a:gd name="connsiteY49" fmla="*/ 2432466 h 2979118"/>
                  <a:gd name="connsiteX50" fmla="*/ 4373217 w 6152322"/>
                  <a:gd name="connsiteY50" fmla="*/ 2611370 h 2979118"/>
                  <a:gd name="connsiteX51" fmla="*/ 4502426 w 6152322"/>
                  <a:gd name="connsiteY51" fmla="*/ 2730640 h 2979118"/>
                  <a:gd name="connsiteX52" fmla="*/ 4661452 w 6152322"/>
                  <a:gd name="connsiteY52" fmla="*/ 2859849 h 2979118"/>
                  <a:gd name="connsiteX53" fmla="*/ 4800600 w 6152322"/>
                  <a:gd name="connsiteY53" fmla="*/ 2959240 h 2979118"/>
                  <a:gd name="connsiteX54" fmla="*/ 4909930 w 6152322"/>
                  <a:gd name="connsiteY54" fmla="*/ 2979118 h 2979118"/>
                  <a:gd name="connsiteX55" fmla="*/ 5049078 w 6152322"/>
                  <a:gd name="connsiteY55" fmla="*/ 2899605 h 2979118"/>
                  <a:gd name="connsiteX56" fmla="*/ 5178287 w 6152322"/>
                  <a:gd name="connsiteY56" fmla="*/ 2800214 h 2979118"/>
                  <a:gd name="connsiteX57" fmla="*/ 5406887 w 6152322"/>
                  <a:gd name="connsiteY57" fmla="*/ 2730640 h 2979118"/>
                  <a:gd name="connsiteX58" fmla="*/ 5575852 w 6152322"/>
                  <a:gd name="connsiteY58" fmla="*/ 2631249 h 2979118"/>
                  <a:gd name="connsiteX59" fmla="*/ 5724939 w 6152322"/>
                  <a:gd name="connsiteY59" fmla="*/ 2422527 h 2979118"/>
                  <a:gd name="connsiteX60" fmla="*/ 5814391 w 6152322"/>
                  <a:gd name="connsiteY60" fmla="*/ 2183988 h 2979118"/>
                  <a:gd name="connsiteX61" fmla="*/ 5844209 w 6152322"/>
                  <a:gd name="connsiteY61" fmla="*/ 1945449 h 2979118"/>
                  <a:gd name="connsiteX62" fmla="*/ 6023113 w 6152322"/>
                  <a:gd name="connsiteY62" fmla="*/ 1607518 h 2979118"/>
                  <a:gd name="connsiteX63" fmla="*/ 6152322 w 6152322"/>
                  <a:gd name="connsiteY63" fmla="*/ 1339162 h 2979118"/>
                  <a:gd name="connsiteX64" fmla="*/ 6122504 w 6152322"/>
                  <a:gd name="connsiteY64" fmla="*/ 732875 h 2979118"/>
                  <a:gd name="connsiteX65" fmla="*/ 6042991 w 6152322"/>
                  <a:gd name="connsiteY65" fmla="*/ 553970 h 2979118"/>
                  <a:gd name="connsiteX66" fmla="*/ 5993296 w 6152322"/>
                  <a:gd name="connsiteY66" fmla="*/ 285614 h 2979118"/>
                  <a:gd name="connsiteX67" fmla="*/ 5953539 w 6152322"/>
                  <a:gd name="connsiteY67" fmla="*/ 166344 h 2979118"/>
                  <a:gd name="connsiteX68" fmla="*/ 5883965 w 6152322"/>
                  <a:gd name="connsiteY68" fmla="*/ 116649 h 2979118"/>
                  <a:gd name="connsiteX69" fmla="*/ 5824330 w 6152322"/>
                  <a:gd name="connsiteY69" fmla="*/ 255796 h 2979118"/>
                  <a:gd name="connsiteX70" fmla="*/ 5715000 w 6152322"/>
                  <a:gd name="connsiteY70" fmla="*/ 265736 h 2979118"/>
                  <a:gd name="connsiteX71" fmla="*/ 5615609 w 6152322"/>
                  <a:gd name="connsiteY71" fmla="*/ 285614 h 2979118"/>
                  <a:gd name="connsiteX72" fmla="*/ 5536096 w 6152322"/>
                  <a:gd name="connsiteY72" fmla="*/ 176283 h 2979118"/>
                  <a:gd name="connsiteX73" fmla="*/ 5416826 w 6152322"/>
                  <a:gd name="connsiteY73" fmla="*/ 118615 h 2979118"/>
                  <a:gd name="connsiteX74" fmla="*/ 5329652 w 6152322"/>
                  <a:gd name="connsiteY74" fmla="*/ 89316 h 2979118"/>
                  <a:gd name="connsiteX75" fmla="*/ 5226016 w 6152322"/>
                  <a:gd name="connsiteY75" fmla="*/ 37136 h 2979118"/>
                  <a:gd name="connsiteX76" fmla="*/ 5158409 w 6152322"/>
                  <a:gd name="connsiteY76" fmla="*/ 7318 h 2979118"/>
                  <a:gd name="connsiteX77" fmla="*/ 5110577 w 6152322"/>
                  <a:gd name="connsiteY77" fmla="*/ 1210 h 2979118"/>
                  <a:gd name="connsiteX78" fmla="*/ 5049078 w 6152322"/>
                  <a:gd name="connsiteY78" fmla="*/ 47075 h 2979118"/>
                  <a:gd name="connsiteX79" fmla="*/ 4998554 w 6152322"/>
                  <a:gd name="connsiteY79" fmla="*/ 236746 h 2979118"/>
                  <a:gd name="connsiteX80" fmla="*/ 4953414 w 6152322"/>
                  <a:gd name="connsiteY80" fmla="*/ 351254 h 2979118"/>
                  <a:gd name="connsiteX81" fmla="*/ 4880527 w 6152322"/>
                  <a:gd name="connsiteY81" fmla="*/ 432630 h 2979118"/>
                  <a:gd name="connsiteX82" fmla="*/ 4753389 w 6152322"/>
                  <a:gd name="connsiteY82" fmla="*/ 470316 h 2979118"/>
                  <a:gd name="connsiteX83" fmla="*/ 4601817 w 6152322"/>
                  <a:gd name="connsiteY83" fmla="*/ 514214 h 2979118"/>
                  <a:gd name="connsiteX84" fmla="*/ 4299192 w 6152322"/>
                  <a:gd name="connsiteY84" fmla="*/ 641041 h 2979118"/>
                  <a:gd name="connsiteX85" fmla="*/ 4146170 w 6152322"/>
                  <a:gd name="connsiteY85" fmla="*/ 717966 h 2979118"/>
                  <a:gd name="connsiteX86" fmla="*/ 4028143 w 6152322"/>
                  <a:gd name="connsiteY86" fmla="*/ 713411 h 2979118"/>
                  <a:gd name="connsiteX87" fmla="*/ 3876261 w 6152322"/>
                  <a:gd name="connsiteY87" fmla="*/ 722936 h 2979118"/>
                  <a:gd name="connsiteX88" fmla="*/ 3803270 w 6152322"/>
                  <a:gd name="connsiteY88" fmla="*/ 732254 h 2979118"/>
                  <a:gd name="connsiteX89" fmla="*/ 3702948 w 6152322"/>
                  <a:gd name="connsiteY89" fmla="*/ 767040 h 2979118"/>
                  <a:gd name="connsiteX90" fmla="*/ 3643727 w 6152322"/>
                  <a:gd name="connsiteY90" fmla="*/ 863222 h 2979118"/>
                  <a:gd name="connsiteX91" fmla="*/ 3617843 w 6152322"/>
                  <a:gd name="connsiteY91" fmla="*/ 941596 h 2979118"/>
                  <a:gd name="connsiteX92" fmla="*/ 3577052 w 6152322"/>
                  <a:gd name="connsiteY92" fmla="*/ 982285 h 2979118"/>
                  <a:gd name="connsiteX93" fmla="*/ 3519280 w 6152322"/>
                  <a:gd name="connsiteY93" fmla="*/ 979696 h 2979118"/>
                  <a:gd name="connsiteX94" fmla="*/ 3431795 w 6152322"/>
                  <a:gd name="connsiteY94" fmla="*/ 917991 h 2979118"/>
                  <a:gd name="connsiteX95" fmla="*/ 3362636 w 6152322"/>
                  <a:gd name="connsiteY95" fmla="*/ 862083 h 2979118"/>
                  <a:gd name="connsiteX96" fmla="*/ 3286539 w 6152322"/>
                  <a:gd name="connsiteY96" fmla="*/ 765591 h 2979118"/>
                  <a:gd name="connsiteX97" fmla="*/ 3188494 w 6152322"/>
                  <a:gd name="connsiteY97" fmla="*/ 696638 h 2979118"/>
                  <a:gd name="connsiteX98" fmla="*/ 3011556 w 6152322"/>
                  <a:gd name="connsiteY98" fmla="*/ 603666 h 2979118"/>
                  <a:gd name="connsiteX99" fmla="*/ 2943225 w 6152322"/>
                  <a:gd name="connsiteY99" fmla="*/ 584202 h 2979118"/>
                  <a:gd name="connsiteX100" fmla="*/ 2862469 w 6152322"/>
                  <a:gd name="connsiteY100" fmla="*/ 603666 h 2979118"/>
                  <a:gd name="connsiteX0" fmla="*/ 2862469 w 6152322"/>
                  <a:gd name="connsiteY0" fmla="*/ 603666 h 2979118"/>
                  <a:gd name="connsiteX1" fmla="*/ 2834102 w 6152322"/>
                  <a:gd name="connsiteY1" fmla="*/ 670341 h 2979118"/>
                  <a:gd name="connsiteX2" fmla="*/ 2782956 w 6152322"/>
                  <a:gd name="connsiteY2" fmla="*/ 742814 h 2979118"/>
                  <a:gd name="connsiteX3" fmla="*/ 2735953 w 6152322"/>
                  <a:gd name="connsiteY3" fmla="*/ 792509 h 2979118"/>
                  <a:gd name="connsiteX4" fmla="*/ 2627036 w 6152322"/>
                  <a:gd name="connsiteY4" fmla="*/ 788989 h 2979118"/>
                  <a:gd name="connsiteX5" fmla="*/ 2475672 w 6152322"/>
                  <a:gd name="connsiteY5" fmla="*/ 933210 h 2979118"/>
                  <a:gd name="connsiteX6" fmla="*/ 2385391 w 6152322"/>
                  <a:gd name="connsiteY6" fmla="*/ 901840 h 2979118"/>
                  <a:gd name="connsiteX7" fmla="*/ 2281652 w 6152322"/>
                  <a:gd name="connsiteY7" fmla="*/ 813216 h 2979118"/>
                  <a:gd name="connsiteX8" fmla="*/ 2216426 w 6152322"/>
                  <a:gd name="connsiteY8" fmla="*/ 782570 h 2979118"/>
                  <a:gd name="connsiteX9" fmla="*/ 2037522 w 6152322"/>
                  <a:gd name="connsiteY9" fmla="*/ 732875 h 2979118"/>
                  <a:gd name="connsiteX10" fmla="*/ 1828800 w 6152322"/>
                  <a:gd name="connsiteY10" fmla="*/ 683179 h 2979118"/>
                  <a:gd name="connsiteX11" fmla="*/ 1620078 w 6152322"/>
                  <a:gd name="connsiteY11" fmla="*/ 563909 h 2979118"/>
                  <a:gd name="connsiteX12" fmla="*/ 1490869 w 6152322"/>
                  <a:gd name="connsiteY12" fmla="*/ 424762 h 2979118"/>
                  <a:gd name="connsiteX13" fmla="*/ 1381539 w 6152322"/>
                  <a:gd name="connsiteY13" fmla="*/ 335309 h 2979118"/>
                  <a:gd name="connsiteX14" fmla="*/ 1282148 w 6152322"/>
                  <a:gd name="connsiteY14" fmla="*/ 335309 h 2979118"/>
                  <a:gd name="connsiteX15" fmla="*/ 1133061 w 6152322"/>
                  <a:gd name="connsiteY15" fmla="*/ 404883 h 2979118"/>
                  <a:gd name="connsiteX16" fmla="*/ 1013791 w 6152322"/>
                  <a:gd name="connsiteY16" fmla="*/ 424762 h 2979118"/>
                  <a:gd name="connsiteX17" fmla="*/ 695739 w 6152322"/>
                  <a:gd name="connsiteY17" fmla="*/ 454579 h 2979118"/>
                  <a:gd name="connsiteX18" fmla="*/ 526774 w 6152322"/>
                  <a:gd name="connsiteY18" fmla="*/ 434701 h 2979118"/>
                  <a:gd name="connsiteX19" fmla="*/ 387626 w 6152322"/>
                  <a:gd name="connsiteY19" fmla="*/ 365127 h 2979118"/>
                  <a:gd name="connsiteX20" fmla="*/ 149087 w 6152322"/>
                  <a:gd name="connsiteY20" fmla="*/ 106709 h 2979118"/>
                  <a:gd name="connsiteX21" fmla="*/ 79513 w 6152322"/>
                  <a:gd name="connsiteY21" fmla="*/ 106709 h 2979118"/>
                  <a:gd name="connsiteX22" fmla="*/ 0 w 6152322"/>
                  <a:gd name="connsiteY22" fmla="*/ 196162 h 2979118"/>
                  <a:gd name="connsiteX23" fmla="*/ 49696 w 6152322"/>
                  <a:gd name="connsiteY23" fmla="*/ 365127 h 2979118"/>
                  <a:gd name="connsiteX24" fmla="*/ 178904 w 6152322"/>
                  <a:gd name="connsiteY24" fmla="*/ 573849 h 2979118"/>
                  <a:gd name="connsiteX25" fmla="*/ 208722 w 6152322"/>
                  <a:gd name="connsiteY25" fmla="*/ 732875 h 2979118"/>
                  <a:gd name="connsiteX26" fmla="*/ 238539 w 6152322"/>
                  <a:gd name="connsiteY26" fmla="*/ 872023 h 2979118"/>
                  <a:gd name="connsiteX27" fmla="*/ 397565 w 6152322"/>
                  <a:gd name="connsiteY27" fmla="*/ 961475 h 2979118"/>
                  <a:gd name="connsiteX28" fmla="*/ 606287 w 6152322"/>
                  <a:gd name="connsiteY28" fmla="*/ 1209953 h 2979118"/>
                  <a:gd name="connsiteX29" fmla="*/ 695739 w 6152322"/>
                  <a:gd name="connsiteY29" fmla="*/ 1488249 h 2979118"/>
                  <a:gd name="connsiteX30" fmla="*/ 715617 w 6152322"/>
                  <a:gd name="connsiteY30" fmla="*/ 1687031 h 2979118"/>
                  <a:gd name="connsiteX31" fmla="*/ 685800 w 6152322"/>
                  <a:gd name="connsiteY31" fmla="*/ 1816240 h 2979118"/>
                  <a:gd name="connsiteX32" fmla="*/ 705678 w 6152322"/>
                  <a:gd name="connsiteY32" fmla="*/ 1945449 h 2979118"/>
                  <a:gd name="connsiteX33" fmla="*/ 854765 w 6152322"/>
                  <a:gd name="connsiteY33" fmla="*/ 2074657 h 2979118"/>
                  <a:gd name="connsiteX34" fmla="*/ 1093304 w 6152322"/>
                  <a:gd name="connsiteY34" fmla="*/ 2164109 h 2979118"/>
                  <a:gd name="connsiteX35" fmla="*/ 1321904 w 6152322"/>
                  <a:gd name="connsiteY35" fmla="*/ 2303257 h 2979118"/>
                  <a:gd name="connsiteX36" fmla="*/ 1401417 w 6152322"/>
                  <a:gd name="connsiteY36" fmla="*/ 2382770 h 2979118"/>
                  <a:gd name="connsiteX37" fmla="*/ 1510748 w 6152322"/>
                  <a:gd name="connsiteY37" fmla="*/ 2561675 h 2979118"/>
                  <a:gd name="connsiteX38" fmla="*/ 1908313 w 6152322"/>
                  <a:gd name="connsiteY38" fmla="*/ 2661066 h 2979118"/>
                  <a:gd name="connsiteX39" fmla="*/ 2117035 w 6152322"/>
                  <a:gd name="connsiteY39" fmla="*/ 2611370 h 2979118"/>
                  <a:gd name="connsiteX40" fmla="*/ 2395330 w 6152322"/>
                  <a:gd name="connsiteY40" fmla="*/ 2442405 h 2979118"/>
                  <a:gd name="connsiteX41" fmla="*/ 2594113 w 6152322"/>
                  <a:gd name="connsiteY41" fmla="*/ 2392709 h 2979118"/>
                  <a:gd name="connsiteX42" fmla="*/ 2763078 w 6152322"/>
                  <a:gd name="connsiteY42" fmla="*/ 2402649 h 2979118"/>
                  <a:gd name="connsiteX43" fmla="*/ 3021496 w 6152322"/>
                  <a:gd name="connsiteY43" fmla="*/ 2541796 h 2979118"/>
                  <a:gd name="connsiteX44" fmla="*/ 3230217 w 6152322"/>
                  <a:gd name="connsiteY44" fmla="*/ 2671005 h 2979118"/>
                  <a:gd name="connsiteX45" fmla="*/ 3458817 w 6152322"/>
                  <a:gd name="connsiteY45" fmla="*/ 2671005 h 2979118"/>
                  <a:gd name="connsiteX46" fmla="*/ 3806687 w 6152322"/>
                  <a:gd name="connsiteY46" fmla="*/ 2382770 h 2979118"/>
                  <a:gd name="connsiteX47" fmla="*/ 4045226 w 6152322"/>
                  <a:gd name="connsiteY47" fmla="*/ 2323136 h 2979118"/>
                  <a:gd name="connsiteX48" fmla="*/ 4253948 w 6152322"/>
                  <a:gd name="connsiteY48" fmla="*/ 2352953 h 2979118"/>
                  <a:gd name="connsiteX49" fmla="*/ 4333461 w 6152322"/>
                  <a:gd name="connsiteY49" fmla="*/ 2432466 h 2979118"/>
                  <a:gd name="connsiteX50" fmla="*/ 4373217 w 6152322"/>
                  <a:gd name="connsiteY50" fmla="*/ 2611370 h 2979118"/>
                  <a:gd name="connsiteX51" fmla="*/ 4502426 w 6152322"/>
                  <a:gd name="connsiteY51" fmla="*/ 2730640 h 2979118"/>
                  <a:gd name="connsiteX52" fmla="*/ 4661452 w 6152322"/>
                  <a:gd name="connsiteY52" fmla="*/ 2859849 h 2979118"/>
                  <a:gd name="connsiteX53" fmla="*/ 4800600 w 6152322"/>
                  <a:gd name="connsiteY53" fmla="*/ 2959240 h 2979118"/>
                  <a:gd name="connsiteX54" fmla="*/ 4909930 w 6152322"/>
                  <a:gd name="connsiteY54" fmla="*/ 2979118 h 2979118"/>
                  <a:gd name="connsiteX55" fmla="*/ 5049078 w 6152322"/>
                  <a:gd name="connsiteY55" fmla="*/ 2899605 h 2979118"/>
                  <a:gd name="connsiteX56" fmla="*/ 5178287 w 6152322"/>
                  <a:gd name="connsiteY56" fmla="*/ 2800214 h 2979118"/>
                  <a:gd name="connsiteX57" fmla="*/ 5406887 w 6152322"/>
                  <a:gd name="connsiteY57" fmla="*/ 2730640 h 2979118"/>
                  <a:gd name="connsiteX58" fmla="*/ 5575852 w 6152322"/>
                  <a:gd name="connsiteY58" fmla="*/ 2631249 h 2979118"/>
                  <a:gd name="connsiteX59" fmla="*/ 5724939 w 6152322"/>
                  <a:gd name="connsiteY59" fmla="*/ 2422527 h 2979118"/>
                  <a:gd name="connsiteX60" fmla="*/ 5814391 w 6152322"/>
                  <a:gd name="connsiteY60" fmla="*/ 2183988 h 2979118"/>
                  <a:gd name="connsiteX61" fmla="*/ 5844209 w 6152322"/>
                  <a:gd name="connsiteY61" fmla="*/ 1945449 h 2979118"/>
                  <a:gd name="connsiteX62" fmla="*/ 6023113 w 6152322"/>
                  <a:gd name="connsiteY62" fmla="*/ 1607518 h 2979118"/>
                  <a:gd name="connsiteX63" fmla="*/ 6152322 w 6152322"/>
                  <a:gd name="connsiteY63" fmla="*/ 1339162 h 2979118"/>
                  <a:gd name="connsiteX64" fmla="*/ 6122504 w 6152322"/>
                  <a:gd name="connsiteY64" fmla="*/ 732875 h 2979118"/>
                  <a:gd name="connsiteX65" fmla="*/ 6042991 w 6152322"/>
                  <a:gd name="connsiteY65" fmla="*/ 553970 h 2979118"/>
                  <a:gd name="connsiteX66" fmla="*/ 5993296 w 6152322"/>
                  <a:gd name="connsiteY66" fmla="*/ 285614 h 2979118"/>
                  <a:gd name="connsiteX67" fmla="*/ 5953539 w 6152322"/>
                  <a:gd name="connsiteY67" fmla="*/ 166344 h 2979118"/>
                  <a:gd name="connsiteX68" fmla="*/ 5883965 w 6152322"/>
                  <a:gd name="connsiteY68" fmla="*/ 116649 h 2979118"/>
                  <a:gd name="connsiteX69" fmla="*/ 5824330 w 6152322"/>
                  <a:gd name="connsiteY69" fmla="*/ 255796 h 2979118"/>
                  <a:gd name="connsiteX70" fmla="*/ 5715000 w 6152322"/>
                  <a:gd name="connsiteY70" fmla="*/ 265736 h 2979118"/>
                  <a:gd name="connsiteX71" fmla="*/ 5615609 w 6152322"/>
                  <a:gd name="connsiteY71" fmla="*/ 285614 h 2979118"/>
                  <a:gd name="connsiteX72" fmla="*/ 5536096 w 6152322"/>
                  <a:gd name="connsiteY72" fmla="*/ 176283 h 2979118"/>
                  <a:gd name="connsiteX73" fmla="*/ 5489195 w 6152322"/>
                  <a:gd name="connsiteY73" fmla="*/ 144085 h 2979118"/>
                  <a:gd name="connsiteX74" fmla="*/ 5416826 w 6152322"/>
                  <a:gd name="connsiteY74" fmla="*/ 118615 h 2979118"/>
                  <a:gd name="connsiteX75" fmla="*/ 5329652 w 6152322"/>
                  <a:gd name="connsiteY75" fmla="*/ 89316 h 2979118"/>
                  <a:gd name="connsiteX76" fmla="*/ 5226016 w 6152322"/>
                  <a:gd name="connsiteY76" fmla="*/ 37136 h 2979118"/>
                  <a:gd name="connsiteX77" fmla="*/ 5158409 w 6152322"/>
                  <a:gd name="connsiteY77" fmla="*/ 7318 h 2979118"/>
                  <a:gd name="connsiteX78" fmla="*/ 5110577 w 6152322"/>
                  <a:gd name="connsiteY78" fmla="*/ 1210 h 2979118"/>
                  <a:gd name="connsiteX79" fmla="*/ 5049078 w 6152322"/>
                  <a:gd name="connsiteY79" fmla="*/ 47075 h 2979118"/>
                  <a:gd name="connsiteX80" fmla="*/ 4998554 w 6152322"/>
                  <a:gd name="connsiteY80" fmla="*/ 236746 h 2979118"/>
                  <a:gd name="connsiteX81" fmla="*/ 4953414 w 6152322"/>
                  <a:gd name="connsiteY81" fmla="*/ 351254 h 2979118"/>
                  <a:gd name="connsiteX82" fmla="*/ 4880527 w 6152322"/>
                  <a:gd name="connsiteY82" fmla="*/ 432630 h 2979118"/>
                  <a:gd name="connsiteX83" fmla="*/ 4753389 w 6152322"/>
                  <a:gd name="connsiteY83" fmla="*/ 470316 h 2979118"/>
                  <a:gd name="connsiteX84" fmla="*/ 4601817 w 6152322"/>
                  <a:gd name="connsiteY84" fmla="*/ 514214 h 2979118"/>
                  <a:gd name="connsiteX85" fmla="*/ 4299192 w 6152322"/>
                  <a:gd name="connsiteY85" fmla="*/ 641041 h 2979118"/>
                  <a:gd name="connsiteX86" fmla="*/ 4146170 w 6152322"/>
                  <a:gd name="connsiteY86" fmla="*/ 717966 h 2979118"/>
                  <a:gd name="connsiteX87" fmla="*/ 4028143 w 6152322"/>
                  <a:gd name="connsiteY87" fmla="*/ 713411 h 2979118"/>
                  <a:gd name="connsiteX88" fmla="*/ 3876261 w 6152322"/>
                  <a:gd name="connsiteY88" fmla="*/ 722936 h 2979118"/>
                  <a:gd name="connsiteX89" fmla="*/ 3803270 w 6152322"/>
                  <a:gd name="connsiteY89" fmla="*/ 732254 h 2979118"/>
                  <a:gd name="connsiteX90" fmla="*/ 3702948 w 6152322"/>
                  <a:gd name="connsiteY90" fmla="*/ 767040 h 2979118"/>
                  <a:gd name="connsiteX91" fmla="*/ 3643727 w 6152322"/>
                  <a:gd name="connsiteY91" fmla="*/ 863222 h 2979118"/>
                  <a:gd name="connsiteX92" fmla="*/ 3617843 w 6152322"/>
                  <a:gd name="connsiteY92" fmla="*/ 941596 h 2979118"/>
                  <a:gd name="connsiteX93" fmla="*/ 3577052 w 6152322"/>
                  <a:gd name="connsiteY93" fmla="*/ 982285 h 2979118"/>
                  <a:gd name="connsiteX94" fmla="*/ 3519280 w 6152322"/>
                  <a:gd name="connsiteY94" fmla="*/ 979696 h 2979118"/>
                  <a:gd name="connsiteX95" fmla="*/ 3431795 w 6152322"/>
                  <a:gd name="connsiteY95" fmla="*/ 917991 h 2979118"/>
                  <a:gd name="connsiteX96" fmla="*/ 3362636 w 6152322"/>
                  <a:gd name="connsiteY96" fmla="*/ 862083 h 2979118"/>
                  <a:gd name="connsiteX97" fmla="*/ 3286539 w 6152322"/>
                  <a:gd name="connsiteY97" fmla="*/ 765591 h 2979118"/>
                  <a:gd name="connsiteX98" fmla="*/ 3188494 w 6152322"/>
                  <a:gd name="connsiteY98" fmla="*/ 696638 h 2979118"/>
                  <a:gd name="connsiteX99" fmla="*/ 3011556 w 6152322"/>
                  <a:gd name="connsiteY99" fmla="*/ 603666 h 2979118"/>
                  <a:gd name="connsiteX100" fmla="*/ 2943225 w 6152322"/>
                  <a:gd name="connsiteY100" fmla="*/ 584202 h 2979118"/>
                  <a:gd name="connsiteX101" fmla="*/ 2862469 w 6152322"/>
                  <a:gd name="connsiteY101" fmla="*/ 603666 h 2979118"/>
                  <a:gd name="connsiteX0" fmla="*/ 2862469 w 6152322"/>
                  <a:gd name="connsiteY0" fmla="*/ 603666 h 2979118"/>
                  <a:gd name="connsiteX1" fmla="*/ 2834102 w 6152322"/>
                  <a:gd name="connsiteY1" fmla="*/ 670341 h 2979118"/>
                  <a:gd name="connsiteX2" fmla="*/ 2782956 w 6152322"/>
                  <a:gd name="connsiteY2" fmla="*/ 742814 h 2979118"/>
                  <a:gd name="connsiteX3" fmla="*/ 2735953 w 6152322"/>
                  <a:gd name="connsiteY3" fmla="*/ 792509 h 2979118"/>
                  <a:gd name="connsiteX4" fmla="*/ 2627036 w 6152322"/>
                  <a:gd name="connsiteY4" fmla="*/ 788989 h 2979118"/>
                  <a:gd name="connsiteX5" fmla="*/ 2475672 w 6152322"/>
                  <a:gd name="connsiteY5" fmla="*/ 933210 h 2979118"/>
                  <a:gd name="connsiteX6" fmla="*/ 2385391 w 6152322"/>
                  <a:gd name="connsiteY6" fmla="*/ 901840 h 2979118"/>
                  <a:gd name="connsiteX7" fmla="*/ 2281652 w 6152322"/>
                  <a:gd name="connsiteY7" fmla="*/ 813216 h 2979118"/>
                  <a:gd name="connsiteX8" fmla="*/ 2216426 w 6152322"/>
                  <a:gd name="connsiteY8" fmla="*/ 782570 h 2979118"/>
                  <a:gd name="connsiteX9" fmla="*/ 2037522 w 6152322"/>
                  <a:gd name="connsiteY9" fmla="*/ 732875 h 2979118"/>
                  <a:gd name="connsiteX10" fmla="*/ 1828800 w 6152322"/>
                  <a:gd name="connsiteY10" fmla="*/ 683179 h 2979118"/>
                  <a:gd name="connsiteX11" fmla="*/ 1620078 w 6152322"/>
                  <a:gd name="connsiteY11" fmla="*/ 563909 h 2979118"/>
                  <a:gd name="connsiteX12" fmla="*/ 1490869 w 6152322"/>
                  <a:gd name="connsiteY12" fmla="*/ 424762 h 2979118"/>
                  <a:gd name="connsiteX13" fmla="*/ 1381539 w 6152322"/>
                  <a:gd name="connsiteY13" fmla="*/ 335309 h 2979118"/>
                  <a:gd name="connsiteX14" fmla="*/ 1282148 w 6152322"/>
                  <a:gd name="connsiteY14" fmla="*/ 335309 h 2979118"/>
                  <a:gd name="connsiteX15" fmla="*/ 1133061 w 6152322"/>
                  <a:gd name="connsiteY15" fmla="*/ 404883 h 2979118"/>
                  <a:gd name="connsiteX16" fmla="*/ 1013791 w 6152322"/>
                  <a:gd name="connsiteY16" fmla="*/ 424762 h 2979118"/>
                  <a:gd name="connsiteX17" fmla="*/ 695739 w 6152322"/>
                  <a:gd name="connsiteY17" fmla="*/ 454579 h 2979118"/>
                  <a:gd name="connsiteX18" fmla="*/ 526774 w 6152322"/>
                  <a:gd name="connsiteY18" fmla="*/ 434701 h 2979118"/>
                  <a:gd name="connsiteX19" fmla="*/ 387626 w 6152322"/>
                  <a:gd name="connsiteY19" fmla="*/ 365127 h 2979118"/>
                  <a:gd name="connsiteX20" fmla="*/ 149087 w 6152322"/>
                  <a:gd name="connsiteY20" fmla="*/ 106709 h 2979118"/>
                  <a:gd name="connsiteX21" fmla="*/ 79513 w 6152322"/>
                  <a:gd name="connsiteY21" fmla="*/ 106709 h 2979118"/>
                  <a:gd name="connsiteX22" fmla="*/ 0 w 6152322"/>
                  <a:gd name="connsiteY22" fmla="*/ 196162 h 2979118"/>
                  <a:gd name="connsiteX23" fmla="*/ 49696 w 6152322"/>
                  <a:gd name="connsiteY23" fmla="*/ 365127 h 2979118"/>
                  <a:gd name="connsiteX24" fmla="*/ 178904 w 6152322"/>
                  <a:gd name="connsiteY24" fmla="*/ 573849 h 2979118"/>
                  <a:gd name="connsiteX25" fmla="*/ 208722 w 6152322"/>
                  <a:gd name="connsiteY25" fmla="*/ 732875 h 2979118"/>
                  <a:gd name="connsiteX26" fmla="*/ 238539 w 6152322"/>
                  <a:gd name="connsiteY26" fmla="*/ 872023 h 2979118"/>
                  <a:gd name="connsiteX27" fmla="*/ 397565 w 6152322"/>
                  <a:gd name="connsiteY27" fmla="*/ 961475 h 2979118"/>
                  <a:gd name="connsiteX28" fmla="*/ 606287 w 6152322"/>
                  <a:gd name="connsiteY28" fmla="*/ 1209953 h 2979118"/>
                  <a:gd name="connsiteX29" fmla="*/ 695739 w 6152322"/>
                  <a:gd name="connsiteY29" fmla="*/ 1488249 h 2979118"/>
                  <a:gd name="connsiteX30" fmla="*/ 715617 w 6152322"/>
                  <a:gd name="connsiteY30" fmla="*/ 1687031 h 2979118"/>
                  <a:gd name="connsiteX31" fmla="*/ 685800 w 6152322"/>
                  <a:gd name="connsiteY31" fmla="*/ 1816240 h 2979118"/>
                  <a:gd name="connsiteX32" fmla="*/ 705678 w 6152322"/>
                  <a:gd name="connsiteY32" fmla="*/ 1945449 h 2979118"/>
                  <a:gd name="connsiteX33" fmla="*/ 854765 w 6152322"/>
                  <a:gd name="connsiteY33" fmla="*/ 2074657 h 2979118"/>
                  <a:gd name="connsiteX34" fmla="*/ 1093304 w 6152322"/>
                  <a:gd name="connsiteY34" fmla="*/ 2164109 h 2979118"/>
                  <a:gd name="connsiteX35" fmla="*/ 1321904 w 6152322"/>
                  <a:gd name="connsiteY35" fmla="*/ 2303257 h 2979118"/>
                  <a:gd name="connsiteX36" fmla="*/ 1401417 w 6152322"/>
                  <a:gd name="connsiteY36" fmla="*/ 2382770 h 2979118"/>
                  <a:gd name="connsiteX37" fmla="*/ 1510748 w 6152322"/>
                  <a:gd name="connsiteY37" fmla="*/ 2561675 h 2979118"/>
                  <a:gd name="connsiteX38" fmla="*/ 1908313 w 6152322"/>
                  <a:gd name="connsiteY38" fmla="*/ 2661066 h 2979118"/>
                  <a:gd name="connsiteX39" fmla="*/ 2117035 w 6152322"/>
                  <a:gd name="connsiteY39" fmla="*/ 2611370 h 2979118"/>
                  <a:gd name="connsiteX40" fmla="*/ 2395330 w 6152322"/>
                  <a:gd name="connsiteY40" fmla="*/ 2442405 h 2979118"/>
                  <a:gd name="connsiteX41" fmla="*/ 2594113 w 6152322"/>
                  <a:gd name="connsiteY41" fmla="*/ 2392709 h 2979118"/>
                  <a:gd name="connsiteX42" fmla="*/ 2763078 w 6152322"/>
                  <a:gd name="connsiteY42" fmla="*/ 2402649 h 2979118"/>
                  <a:gd name="connsiteX43" fmla="*/ 3021496 w 6152322"/>
                  <a:gd name="connsiteY43" fmla="*/ 2541796 h 2979118"/>
                  <a:gd name="connsiteX44" fmla="*/ 3230217 w 6152322"/>
                  <a:gd name="connsiteY44" fmla="*/ 2671005 h 2979118"/>
                  <a:gd name="connsiteX45" fmla="*/ 3458817 w 6152322"/>
                  <a:gd name="connsiteY45" fmla="*/ 2671005 h 2979118"/>
                  <a:gd name="connsiteX46" fmla="*/ 3806687 w 6152322"/>
                  <a:gd name="connsiteY46" fmla="*/ 2382770 h 2979118"/>
                  <a:gd name="connsiteX47" fmla="*/ 4045226 w 6152322"/>
                  <a:gd name="connsiteY47" fmla="*/ 2323136 h 2979118"/>
                  <a:gd name="connsiteX48" fmla="*/ 4253948 w 6152322"/>
                  <a:gd name="connsiteY48" fmla="*/ 2352953 h 2979118"/>
                  <a:gd name="connsiteX49" fmla="*/ 4333461 w 6152322"/>
                  <a:gd name="connsiteY49" fmla="*/ 2432466 h 2979118"/>
                  <a:gd name="connsiteX50" fmla="*/ 4373217 w 6152322"/>
                  <a:gd name="connsiteY50" fmla="*/ 2611370 h 2979118"/>
                  <a:gd name="connsiteX51" fmla="*/ 4502426 w 6152322"/>
                  <a:gd name="connsiteY51" fmla="*/ 2730640 h 2979118"/>
                  <a:gd name="connsiteX52" fmla="*/ 4661452 w 6152322"/>
                  <a:gd name="connsiteY52" fmla="*/ 2859849 h 2979118"/>
                  <a:gd name="connsiteX53" fmla="*/ 4800600 w 6152322"/>
                  <a:gd name="connsiteY53" fmla="*/ 2959240 h 2979118"/>
                  <a:gd name="connsiteX54" fmla="*/ 4909930 w 6152322"/>
                  <a:gd name="connsiteY54" fmla="*/ 2979118 h 2979118"/>
                  <a:gd name="connsiteX55" fmla="*/ 5049078 w 6152322"/>
                  <a:gd name="connsiteY55" fmla="*/ 2899605 h 2979118"/>
                  <a:gd name="connsiteX56" fmla="*/ 5178287 w 6152322"/>
                  <a:gd name="connsiteY56" fmla="*/ 2800214 h 2979118"/>
                  <a:gd name="connsiteX57" fmla="*/ 5406887 w 6152322"/>
                  <a:gd name="connsiteY57" fmla="*/ 2730640 h 2979118"/>
                  <a:gd name="connsiteX58" fmla="*/ 5575852 w 6152322"/>
                  <a:gd name="connsiteY58" fmla="*/ 2631249 h 2979118"/>
                  <a:gd name="connsiteX59" fmla="*/ 5724939 w 6152322"/>
                  <a:gd name="connsiteY59" fmla="*/ 2422527 h 2979118"/>
                  <a:gd name="connsiteX60" fmla="*/ 5814391 w 6152322"/>
                  <a:gd name="connsiteY60" fmla="*/ 2183988 h 2979118"/>
                  <a:gd name="connsiteX61" fmla="*/ 5844209 w 6152322"/>
                  <a:gd name="connsiteY61" fmla="*/ 1945449 h 2979118"/>
                  <a:gd name="connsiteX62" fmla="*/ 6023113 w 6152322"/>
                  <a:gd name="connsiteY62" fmla="*/ 1607518 h 2979118"/>
                  <a:gd name="connsiteX63" fmla="*/ 6152322 w 6152322"/>
                  <a:gd name="connsiteY63" fmla="*/ 1339162 h 2979118"/>
                  <a:gd name="connsiteX64" fmla="*/ 6122504 w 6152322"/>
                  <a:gd name="connsiteY64" fmla="*/ 732875 h 2979118"/>
                  <a:gd name="connsiteX65" fmla="*/ 6042991 w 6152322"/>
                  <a:gd name="connsiteY65" fmla="*/ 553970 h 2979118"/>
                  <a:gd name="connsiteX66" fmla="*/ 5993296 w 6152322"/>
                  <a:gd name="connsiteY66" fmla="*/ 285614 h 2979118"/>
                  <a:gd name="connsiteX67" fmla="*/ 5953539 w 6152322"/>
                  <a:gd name="connsiteY67" fmla="*/ 166344 h 2979118"/>
                  <a:gd name="connsiteX68" fmla="*/ 5883965 w 6152322"/>
                  <a:gd name="connsiteY68" fmla="*/ 116649 h 2979118"/>
                  <a:gd name="connsiteX69" fmla="*/ 5824330 w 6152322"/>
                  <a:gd name="connsiteY69" fmla="*/ 255796 h 2979118"/>
                  <a:gd name="connsiteX70" fmla="*/ 5715000 w 6152322"/>
                  <a:gd name="connsiteY70" fmla="*/ 265736 h 2979118"/>
                  <a:gd name="connsiteX71" fmla="*/ 5615609 w 6152322"/>
                  <a:gd name="connsiteY71" fmla="*/ 285614 h 2979118"/>
                  <a:gd name="connsiteX72" fmla="*/ 5528952 w 6152322"/>
                  <a:gd name="connsiteY72" fmla="*/ 190571 h 2979118"/>
                  <a:gd name="connsiteX73" fmla="*/ 5489195 w 6152322"/>
                  <a:gd name="connsiteY73" fmla="*/ 144085 h 2979118"/>
                  <a:gd name="connsiteX74" fmla="*/ 5416826 w 6152322"/>
                  <a:gd name="connsiteY74" fmla="*/ 118615 h 2979118"/>
                  <a:gd name="connsiteX75" fmla="*/ 5329652 w 6152322"/>
                  <a:gd name="connsiteY75" fmla="*/ 89316 h 2979118"/>
                  <a:gd name="connsiteX76" fmla="*/ 5226016 w 6152322"/>
                  <a:gd name="connsiteY76" fmla="*/ 37136 h 2979118"/>
                  <a:gd name="connsiteX77" fmla="*/ 5158409 w 6152322"/>
                  <a:gd name="connsiteY77" fmla="*/ 7318 h 2979118"/>
                  <a:gd name="connsiteX78" fmla="*/ 5110577 w 6152322"/>
                  <a:gd name="connsiteY78" fmla="*/ 1210 h 2979118"/>
                  <a:gd name="connsiteX79" fmla="*/ 5049078 w 6152322"/>
                  <a:gd name="connsiteY79" fmla="*/ 47075 h 2979118"/>
                  <a:gd name="connsiteX80" fmla="*/ 4998554 w 6152322"/>
                  <a:gd name="connsiteY80" fmla="*/ 236746 h 2979118"/>
                  <a:gd name="connsiteX81" fmla="*/ 4953414 w 6152322"/>
                  <a:gd name="connsiteY81" fmla="*/ 351254 h 2979118"/>
                  <a:gd name="connsiteX82" fmla="*/ 4880527 w 6152322"/>
                  <a:gd name="connsiteY82" fmla="*/ 432630 h 2979118"/>
                  <a:gd name="connsiteX83" fmla="*/ 4753389 w 6152322"/>
                  <a:gd name="connsiteY83" fmla="*/ 470316 h 2979118"/>
                  <a:gd name="connsiteX84" fmla="*/ 4601817 w 6152322"/>
                  <a:gd name="connsiteY84" fmla="*/ 514214 h 2979118"/>
                  <a:gd name="connsiteX85" fmla="*/ 4299192 w 6152322"/>
                  <a:gd name="connsiteY85" fmla="*/ 641041 h 2979118"/>
                  <a:gd name="connsiteX86" fmla="*/ 4146170 w 6152322"/>
                  <a:gd name="connsiteY86" fmla="*/ 717966 h 2979118"/>
                  <a:gd name="connsiteX87" fmla="*/ 4028143 w 6152322"/>
                  <a:gd name="connsiteY87" fmla="*/ 713411 h 2979118"/>
                  <a:gd name="connsiteX88" fmla="*/ 3876261 w 6152322"/>
                  <a:gd name="connsiteY88" fmla="*/ 722936 h 2979118"/>
                  <a:gd name="connsiteX89" fmla="*/ 3803270 w 6152322"/>
                  <a:gd name="connsiteY89" fmla="*/ 732254 h 2979118"/>
                  <a:gd name="connsiteX90" fmla="*/ 3702948 w 6152322"/>
                  <a:gd name="connsiteY90" fmla="*/ 767040 h 2979118"/>
                  <a:gd name="connsiteX91" fmla="*/ 3643727 w 6152322"/>
                  <a:gd name="connsiteY91" fmla="*/ 863222 h 2979118"/>
                  <a:gd name="connsiteX92" fmla="*/ 3617843 w 6152322"/>
                  <a:gd name="connsiteY92" fmla="*/ 941596 h 2979118"/>
                  <a:gd name="connsiteX93" fmla="*/ 3577052 w 6152322"/>
                  <a:gd name="connsiteY93" fmla="*/ 982285 h 2979118"/>
                  <a:gd name="connsiteX94" fmla="*/ 3519280 w 6152322"/>
                  <a:gd name="connsiteY94" fmla="*/ 979696 h 2979118"/>
                  <a:gd name="connsiteX95" fmla="*/ 3431795 w 6152322"/>
                  <a:gd name="connsiteY95" fmla="*/ 917991 h 2979118"/>
                  <a:gd name="connsiteX96" fmla="*/ 3362636 w 6152322"/>
                  <a:gd name="connsiteY96" fmla="*/ 862083 h 2979118"/>
                  <a:gd name="connsiteX97" fmla="*/ 3286539 w 6152322"/>
                  <a:gd name="connsiteY97" fmla="*/ 765591 h 2979118"/>
                  <a:gd name="connsiteX98" fmla="*/ 3188494 w 6152322"/>
                  <a:gd name="connsiteY98" fmla="*/ 696638 h 2979118"/>
                  <a:gd name="connsiteX99" fmla="*/ 3011556 w 6152322"/>
                  <a:gd name="connsiteY99" fmla="*/ 603666 h 2979118"/>
                  <a:gd name="connsiteX100" fmla="*/ 2943225 w 6152322"/>
                  <a:gd name="connsiteY100" fmla="*/ 584202 h 2979118"/>
                  <a:gd name="connsiteX101" fmla="*/ 2862469 w 6152322"/>
                  <a:gd name="connsiteY101" fmla="*/ 603666 h 2979118"/>
                  <a:gd name="connsiteX0" fmla="*/ 2862469 w 6152322"/>
                  <a:gd name="connsiteY0" fmla="*/ 603666 h 2979118"/>
                  <a:gd name="connsiteX1" fmla="*/ 2834102 w 6152322"/>
                  <a:gd name="connsiteY1" fmla="*/ 670341 h 2979118"/>
                  <a:gd name="connsiteX2" fmla="*/ 2782956 w 6152322"/>
                  <a:gd name="connsiteY2" fmla="*/ 742814 h 2979118"/>
                  <a:gd name="connsiteX3" fmla="*/ 2735953 w 6152322"/>
                  <a:gd name="connsiteY3" fmla="*/ 792509 h 2979118"/>
                  <a:gd name="connsiteX4" fmla="*/ 2627036 w 6152322"/>
                  <a:gd name="connsiteY4" fmla="*/ 788989 h 2979118"/>
                  <a:gd name="connsiteX5" fmla="*/ 2475672 w 6152322"/>
                  <a:gd name="connsiteY5" fmla="*/ 933210 h 2979118"/>
                  <a:gd name="connsiteX6" fmla="*/ 2385391 w 6152322"/>
                  <a:gd name="connsiteY6" fmla="*/ 901840 h 2979118"/>
                  <a:gd name="connsiteX7" fmla="*/ 2281652 w 6152322"/>
                  <a:gd name="connsiteY7" fmla="*/ 813216 h 2979118"/>
                  <a:gd name="connsiteX8" fmla="*/ 2216426 w 6152322"/>
                  <a:gd name="connsiteY8" fmla="*/ 782570 h 2979118"/>
                  <a:gd name="connsiteX9" fmla="*/ 2037522 w 6152322"/>
                  <a:gd name="connsiteY9" fmla="*/ 732875 h 2979118"/>
                  <a:gd name="connsiteX10" fmla="*/ 1828800 w 6152322"/>
                  <a:gd name="connsiteY10" fmla="*/ 683179 h 2979118"/>
                  <a:gd name="connsiteX11" fmla="*/ 1620078 w 6152322"/>
                  <a:gd name="connsiteY11" fmla="*/ 563909 h 2979118"/>
                  <a:gd name="connsiteX12" fmla="*/ 1490869 w 6152322"/>
                  <a:gd name="connsiteY12" fmla="*/ 424762 h 2979118"/>
                  <a:gd name="connsiteX13" fmla="*/ 1381539 w 6152322"/>
                  <a:gd name="connsiteY13" fmla="*/ 335309 h 2979118"/>
                  <a:gd name="connsiteX14" fmla="*/ 1282148 w 6152322"/>
                  <a:gd name="connsiteY14" fmla="*/ 335309 h 2979118"/>
                  <a:gd name="connsiteX15" fmla="*/ 1133061 w 6152322"/>
                  <a:gd name="connsiteY15" fmla="*/ 404883 h 2979118"/>
                  <a:gd name="connsiteX16" fmla="*/ 1013791 w 6152322"/>
                  <a:gd name="connsiteY16" fmla="*/ 424762 h 2979118"/>
                  <a:gd name="connsiteX17" fmla="*/ 695739 w 6152322"/>
                  <a:gd name="connsiteY17" fmla="*/ 454579 h 2979118"/>
                  <a:gd name="connsiteX18" fmla="*/ 526774 w 6152322"/>
                  <a:gd name="connsiteY18" fmla="*/ 434701 h 2979118"/>
                  <a:gd name="connsiteX19" fmla="*/ 387626 w 6152322"/>
                  <a:gd name="connsiteY19" fmla="*/ 365127 h 2979118"/>
                  <a:gd name="connsiteX20" fmla="*/ 149087 w 6152322"/>
                  <a:gd name="connsiteY20" fmla="*/ 106709 h 2979118"/>
                  <a:gd name="connsiteX21" fmla="*/ 79513 w 6152322"/>
                  <a:gd name="connsiteY21" fmla="*/ 106709 h 2979118"/>
                  <a:gd name="connsiteX22" fmla="*/ 0 w 6152322"/>
                  <a:gd name="connsiteY22" fmla="*/ 196162 h 2979118"/>
                  <a:gd name="connsiteX23" fmla="*/ 49696 w 6152322"/>
                  <a:gd name="connsiteY23" fmla="*/ 365127 h 2979118"/>
                  <a:gd name="connsiteX24" fmla="*/ 178904 w 6152322"/>
                  <a:gd name="connsiteY24" fmla="*/ 573849 h 2979118"/>
                  <a:gd name="connsiteX25" fmla="*/ 208722 w 6152322"/>
                  <a:gd name="connsiteY25" fmla="*/ 732875 h 2979118"/>
                  <a:gd name="connsiteX26" fmla="*/ 238539 w 6152322"/>
                  <a:gd name="connsiteY26" fmla="*/ 872023 h 2979118"/>
                  <a:gd name="connsiteX27" fmla="*/ 397565 w 6152322"/>
                  <a:gd name="connsiteY27" fmla="*/ 961475 h 2979118"/>
                  <a:gd name="connsiteX28" fmla="*/ 606287 w 6152322"/>
                  <a:gd name="connsiteY28" fmla="*/ 1209953 h 2979118"/>
                  <a:gd name="connsiteX29" fmla="*/ 695739 w 6152322"/>
                  <a:gd name="connsiteY29" fmla="*/ 1488249 h 2979118"/>
                  <a:gd name="connsiteX30" fmla="*/ 715617 w 6152322"/>
                  <a:gd name="connsiteY30" fmla="*/ 1687031 h 2979118"/>
                  <a:gd name="connsiteX31" fmla="*/ 685800 w 6152322"/>
                  <a:gd name="connsiteY31" fmla="*/ 1816240 h 2979118"/>
                  <a:gd name="connsiteX32" fmla="*/ 705678 w 6152322"/>
                  <a:gd name="connsiteY32" fmla="*/ 1945449 h 2979118"/>
                  <a:gd name="connsiteX33" fmla="*/ 854765 w 6152322"/>
                  <a:gd name="connsiteY33" fmla="*/ 2074657 h 2979118"/>
                  <a:gd name="connsiteX34" fmla="*/ 1093304 w 6152322"/>
                  <a:gd name="connsiteY34" fmla="*/ 2164109 h 2979118"/>
                  <a:gd name="connsiteX35" fmla="*/ 1321904 w 6152322"/>
                  <a:gd name="connsiteY35" fmla="*/ 2303257 h 2979118"/>
                  <a:gd name="connsiteX36" fmla="*/ 1401417 w 6152322"/>
                  <a:gd name="connsiteY36" fmla="*/ 2382770 h 2979118"/>
                  <a:gd name="connsiteX37" fmla="*/ 1510748 w 6152322"/>
                  <a:gd name="connsiteY37" fmla="*/ 2561675 h 2979118"/>
                  <a:gd name="connsiteX38" fmla="*/ 1908313 w 6152322"/>
                  <a:gd name="connsiteY38" fmla="*/ 2661066 h 2979118"/>
                  <a:gd name="connsiteX39" fmla="*/ 2117035 w 6152322"/>
                  <a:gd name="connsiteY39" fmla="*/ 2611370 h 2979118"/>
                  <a:gd name="connsiteX40" fmla="*/ 2395330 w 6152322"/>
                  <a:gd name="connsiteY40" fmla="*/ 2442405 h 2979118"/>
                  <a:gd name="connsiteX41" fmla="*/ 2594113 w 6152322"/>
                  <a:gd name="connsiteY41" fmla="*/ 2392709 h 2979118"/>
                  <a:gd name="connsiteX42" fmla="*/ 2763078 w 6152322"/>
                  <a:gd name="connsiteY42" fmla="*/ 2402649 h 2979118"/>
                  <a:gd name="connsiteX43" fmla="*/ 3021496 w 6152322"/>
                  <a:gd name="connsiteY43" fmla="*/ 2541796 h 2979118"/>
                  <a:gd name="connsiteX44" fmla="*/ 3230217 w 6152322"/>
                  <a:gd name="connsiteY44" fmla="*/ 2671005 h 2979118"/>
                  <a:gd name="connsiteX45" fmla="*/ 3458817 w 6152322"/>
                  <a:gd name="connsiteY45" fmla="*/ 2671005 h 2979118"/>
                  <a:gd name="connsiteX46" fmla="*/ 3806687 w 6152322"/>
                  <a:gd name="connsiteY46" fmla="*/ 2382770 h 2979118"/>
                  <a:gd name="connsiteX47" fmla="*/ 4045226 w 6152322"/>
                  <a:gd name="connsiteY47" fmla="*/ 2323136 h 2979118"/>
                  <a:gd name="connsiteX48" fmla="*/ 4253948 w 6152322"/>
                  <a:gd name="connsiteY48" fmla="*/ 2352953 h 2979118"/>
                  <a:gd name="connsiteX49" fmla="*/ 4333461 w 6152322"/>
                  <a:gd name="connsiteY49" fmla="*/ 2432466 h 2979118"/>
                  <a:gd name="connsiteX50" fmla="*/ 4373217 w 6152322"/>
                  <a:gd name="connsiteY50" fmla="*/ 2611370 h 2979118"/>
                  <a:gd name="connsiteX51" fmla="*/ 4502426 w 6152322"/>
                  <a:gd name="connsiteY51" fmla="*/ 2730640 h 2979118"/>
                  <a:gd name="connsiteX52" fmla="*/ 4661452 w 6152322"/>
                  <a:gd name="connsiteY52" fmla="*/ 2859849 h 2979118"/>
                  <a:gd name="connsiteX53" fmla="*/ 4800600 w 6152322"/>
                  <a:gd name="connsiteY53" fmla="*/ 2959240 h 2979118"/>
                  <a:gd name="connsiteX54" fmla="*/ 4909930 w 6152322"/>
                  <a:gd name="connsiteY54" fmla="*/ 2979118 h 2979118"/>
                  <a:gd name="connsiteX55" fmla="*/ 5049078 w 6152322"/>
                  <a:gd name="connsiteY55" fmla="*/ 2899605 h 2979118"/>
                  <a:gd name="connsiteX56" fmla="*/ 5178287 w 6152322"/>
                  <a:gd name="connsiteY56" fmla="*/ 2800214 h 2979118"/>
                  <a:gd name="connsiteX57" fmla="*/ 5406887 w 6152322"/>
                  <a:gd name="connsiteY57" fmla="*/ 2730640 h 2979118"/>
                  <a:gd name="connsiteX58" fmla="*/ 5575852 w 6152322"/>
                  <a:gd name="connsiteY58" fmla="*/ 2631249 h 2979118"/>
                  <a:gd name="connsiteX59" fmla="*/ 5724939 w 6152322"/>
                  <a:gd name="connsiteY59" fmla="*/ 2422527 h 2979118"/>
                  <a:gd name="connsiteX60" fmla="*/ 5814391 w 6152322"/>
                  <a:gd name="connsiteY60" fmla="*/ 2183988 h 2979118"/>
                  <a:gd name="connsiteX61" fmla="*/ 5844209 w 6152322"/>
                  <a:gd name="connsiteY61" fmla="*/ 1945449 h 2979118"/>
                  <a:gd name="connsiteX62" fmla="*/ 6023113 w 6152322"/>
                  <a:gd name="connsiteY62" fmla="*/ 1607518 h 2979118"/>
                  <a:gd name="connsiteX63" fmla="*/ 6152322 w 6152322"/>
                  <a:gd name="connsiteY63" fmla="*/ 1339162 h 2979118"/>
                  <a:gd name="connsiteX64" fmla="*/ 6122504 w 6152322"/>
                  <a:gd name="connsiteY64" fmla="*/ 732875 h 2979118"/>
                  <a:gd name="connsiteX65" fmla="*/ 6042991 w 6152322"/>
                  <a:gd name="connsiteY65" fmla="*/ 553970 h 2979118"/>
                  <a:gd name="connsiteX66" fmla="*/ 5993296 w 6152322"/>
                  <a:gd name="connsiteY66" fmla="*/ 285614 h 2979118"/>
                  <a:gd name="connsiteX67" fmla="*/ 5953539 w 6152322"/>
                  <a:gd name="connsiteY67" fmla="*/ 166344 h 2979118"/>
                  <a:gd name="connsiteX68" fmla="*/ 5883965 w 6152322"/>
                  <a:gd name="connsiteY68" fmla="*/ 116649 h 2979118"/>
                  <a:gd name="connsiteX69" fmla="*/ 5824330 w 6152322"/>
                  <a:gd name="connsiteY69" fmla="*/ 255796 h 2979118"/>
                  <a:gd name="connsiteX70" fmla="*/ 5715000 w 6152322"/>
                  <a:gd name="connsiteY70" fmla="*/ 265736 h 2979118"/>
                  <a:gd name="connsiteX71" fmla="*/ 5615609 w 6152322"/>
                  <a:gd name="connsiteY71" fmla="*/ 285614 h 2979118"/>
                  <a:gd name="connsiteX72" fmla="*/ 5579683 w 6152322"/>
                  <a:gd name="connsiteY72" fmla="*/ 275054 h 2979118"/>
                  <a:gd name="connsiteX73" fmla="*/ 5528952 w 6152322"/>
                  <a:gd name="connsiteY73" fmla="*/ 190571 h 2979118"/>
                  <a:gd name="connsiteX74" fmla="*/ 5489195 w 6152322"/>
                  <a:gd name="connsiteY74" fmla="*/ 144085 h 2979118"/>
                  <a:gd name="connsiteX75" fmla="*/ 5416826 w 6152322"/>
                  <a:gd name="connsiteY75" fmla="*/ 118615 h 2979118"/>
                  <a:gd name="connsiteX76" fmla="*/ 5329652 w 6152322"/>
                  <a:gd name="connsiteY76" fmla="*/ 89316 h 2979118"/>
                  <a:gd name="connsiteX77" fmla="*/ 5226016 w 6152322"/>
                  <a:gd name="connsiteY77" fmla="*/ 37136 h 2979118"/>
                  <a:gd name="connsiteX78" fmla="*/ 5158409 w 6152322"/>
                  <a:gd name="connsiteY78" fmla="*/ 7318 h 2979118"/>
                  <a:gd name="connsiteX79" fmla="*/ 5110577 w 6152322"/>
                  <a:gd name="connsiteY79" fmla="*/ 1210 h 2979118"/>
                  <a:gd name="connsiteX80" fmla="*/ 5049078 w 6152322"/>
                  <a:gd name="connsiteY80" fmla="*/ 47075 h 2979118"/>
                  <a:gd name="connsiteX81" fmla="*/ 4998554 w 6152322"/>
                  <a:gd name="connsiteY81" fmla="*/ 236746 h 2979118"/>
                  <a:gd name="connsiteX82" fmla="*/ 4953414 w 6152322"/>
                  <a:gd name="connsiteY82" fmla="*/ 351254 h 2979118"/>
                  <a:gd name="connsiteX83" fmla="*/ 4880527 w 6152322"/>
                  <a:gd name="connsiteY83" fmla="*/ 432630 h 2979118"/>
                  <a:gd name="connsiteX84" fmla="*/ 4753389 w 6152322"/>
                  <a:gd name="connsiteY84" fmla="*/ 470316 h 2979118"/>
                  <a:gd name="connsiteX85" fmla="*/ 4601817 w 6152322"/>
                  <a:gd name="connsiteY85" fmla="*/ 514214 h 2979118"/>
                  <a:gd name="connsiteX86" fmla="*/ 4299192 w 6152322"/>
                  <a:gd name="connsiteY86" fmla="*/ 641041 h 2979118"/>
                  <a:gd name="connsiteX87" fmla="*/ 4146170 w 6152322"/>
                  <a:gd name="connsiteY87" fmla="*/ 717966 h 2979118"/>
                  <a:gd name="connsiteX88" fmla="*/ 4028143 w 6152322"/>
                  <a:gd name="connsiteY88" fmla="*/ 713411 h 2979118"/>
                  <a:gd name="connsiteX89" fmla="*/ 3876261 w 6152322"/>
                  <a:gd name="connsiteY89" fmla="*/ 722936 h 2979118"/>
                  <a:gd name="connsiteX90" fmla="*/ 3803270 w 6152322"/>
                  <a:gd name="connsiteY90" fmla="*/ 732254 h 2979118"/>
                  <a:gd name="connsiteX91" fmla="*/ 3702948 w 6152322"/>
                  <a:gd name="connsiteY91" fmla="*/ 767040 h 2979118"/>
                  <a:gd name="connsiteX92" fmla="*/ 3643727 w 6152322"/>
                  <a:gd name="connsiteY92" fmla="*/ 863222 h 2979118"/>
                  <a:gd name="connsiteX93" fmla="*/ 3617843 w 6152322"/>
                  <a:gd name="connsiteY93" fmla="*/ 941596 h 2979118"/>
                  <a:gd name="connsiteX94" fmla="*/ 3577052 w 6152322"/>
                  <a:gd name="connsiteY94" fmla="*/ 982285 h 2979118"/>
                  <a:gd name="connsiteX95" fmla="*/ 3519280 w 6152322"/>
                  <a:gd name="connsiteY95" fmla="*/ 979696 h 2979118"/>
                  <a:gd name="connsiteX96" fmla="*/ 3431795 w 6152322"/>
                  <a:gd name="connsiteY96" fmla="*/ 917991 h 2979118"/>
                  <a:gd name="connsiteX97" fmla="*/ 3362636 w 6152322"/>
                  <a:gd name="connsiteY97" fmla="*/ 862083 h 2979118"/>
                  <a:gd name="connsiteX98" fmla="*/ 3286539 w 6152322"/>
                  <a:gd name="connsiteY98" fmla="*/ 765591 h 2979118"/>
                  <a:gd name="connsiteX99" fmla="*/ 3188494 w 6152322"/>
                  <a:gd name="connsiteY99" fmla="*/ 696638 h 2979118"/>
                  <a:gd name="connsiteX100" fmla="*/ 3011556 w 6152322"/>
                  <a:gd name="connsiteY100" fmla="*/ 603666 h 2979118"/>
                  <a:gd name="connsiteX101" fmla="*/ 2943225 w 6152322"/>
                  <a:gd name="connsiteY101" fmla="*/ 584202 h 2979118"/>
                  <a:gd name="connsiteX102" fmla="*/ 2862469 w 6152322"/>
                  <a:gd name="connsiteY102" fmla="*/ 603666 h 2979118"/>
                  <a:gd name="connsiteX0" fmla="*/ 2862469 w 6152322"/>
                  <a:gd name="connsiteY0" fmla="*/ 603666 h 2979118"/>
                  <a:gd name="connsiteX1" fmla="*/ 2834102 w 6152322"/>
                  <a:gd name="connsiteY1" fmla="*/ 670341 h 2979118"/>
                  <a:gd name="connsiteX2" fmla="*/ 2782956 w 6152322"/>
                  <a:gd name="connsiteY2" fmla="*/ 742814 h 2979118"/>
                  <a:gd name="connsiteX3" fmla="*/ 2735953 w 6152322"/>
                  <a:gd name="connsiteY3" fmla="*/ 792509 h 2979118"/>
                  <a:gd name="connsiteX4" fmla="*/ 2627036 w 6152322"/>
                  <a:gd name="connsiteY4" fmla="*/ 788989 h 2979118"/>
                  <a:gd name="connsiteX5" fmla="*/ 2475672 w 6152322"/>
                  <a:gd name="connsiteY5" fmla="*/ 933210 h 2979118"/>
                  <a:gd name="connsiteX6" fmla="*/ 2385391 w 6152322"/>
                  <a:gd name="connsiteY6" fmla="*/ 901840 h 2979118"/>
                  <a:gd name="connsiteX7" fmla="*/ 2281652 w 6152322"/>
                  <a:gd name="connsiteY7" fmla="*/ 813216 h 2979118"/>
                  <a:gd name="connsiteX8" fmla="*/ 2216426 w 6152322"/>
                  <a:gd name="connsiteY8" fmla="*/ 782570 h 2979118"/>
                  <a:gd name="connsiteX9" fmla="*/ 2037522 w 6152322"/>
                  <a:gd name="connsiteY9" fmla="*/ 732875 h 2979118"/>
                  <a:gd name="connsiteX10" fmla="*/ 1828800 w 6152322"/>
                  <a:gd name="connsiteY10" fmla="*/ 683179 h 2979118"/>
                  <a:gd name="connsiteX11" fmla="*/ 1620078 w 6152322"/>
                  <a:gd name="connsiteY11" fmla="*/ 563909 h 2979118"/>
                  <a:gd name="connsiteX12" fmla="*/ 1490869 w 6152322"/>
                  <a:gd name="connsiteY12" fmla="*/ 424762 h 2979118"/>
                  <a:gd name="connsiteX13" fmla="*/ 1381539 w 6152322"/>
                  <a:gd name="connsiteY13" fmla="*/ 335309 h 2979118"/>
                  <a:gd name="connsiteX14" fmla="*/ 1282148 w 6152322"/>
                  <a:gd name="connsiteY14" fmla="*/ 335309 h 2979118"/>
                  <a:gd name="connsiteX15" fmla="*/ 1133061 w 6152322"/>
                  <a:gd name="connsiteY15" fmla="*/ 404883 h 2979118"/>
                  <a:gd name="connsiteX16" fmla="*/ 1013791 w 6152322"/>
                  <a:gd name="connsiteY16" fmla="*/ 424762 h 2979118"/>
                  <a:gd name="connsiteX17" fmla="*/ 695739 w 6152322"/>
                  <a:gd name="connsiteY17" fmla="*/ 454579 h 2979118"/>
                  <a:gd name="connsiteX18" fmla="*/ 526774 w 6152322"/>
                  <a:gd name="connsiteY18" fmla="*/ 434701 h 2979118"/>
                  <a:gd name="connsiteX19" fmla="*/ 387626 w 6152322"/>
                  <a:gd name="connsiteY19" fmla="*/ 365127 h 2979118"/>
                  <a:gd name="connsiteX20" fmla="*/ 149087 w 6152322"/>
                  <a:gd name="connsiteY20" fmla="*/ 106709 h 2979118"/>
                  <a:gd name="connsiteX21" fmla="*/ 79513 w 6152322"/>
                  <a:gd name="connsiteY21" fmla="*/ 106709 h 2979118"/>
                  <a:gd name="connsiteX22" fmla="*/ 0 w 6152322"/>
                  <a:gd name="connsiteY22" fmla="*/ 196162 h 2979118"/>
                  <a:gd name="connsiteX23" fmla="*/ 49696 w 6152322"/>
                  <a:gd name="connsiteY23" fmla="*/ 365127 h 2979118"/>
                  <a:gd name="connsiteX24" fmla="*/ 178904 w 6152322"/>
                  <a:gd name="connsiteY24" fmla="*/ 573849 h 2979118"/>
                  <a:gd name="connsiteX25" fmla="*/ 208722 w 6152322"/>
                  <a:gd name="connsiteY25" fmla="*/ 732875 h 2979118"/>
                  <a:gd name="connsiteX26" fmla="*/ 238539 w 6152322"/>
                  <a:gd name="connsiteY26" fmla="*/ 872023 h 2979118"/>
                  <a:gd name="connsiteX27" fmla="*/ 397565 w 6152322"/>
                  <a:gd name="connsiteY27" fmla="*/ 961475 h 2979118"/>
                  <a:gd name="connsiteX28" fmla="*/ 606287 w 6152322"/>
                  <a:gd name="connsiteY28" fmla="*/ 1209953 h 2979118"/>
                  <a:gd name="connsiteX29" fmla="*/ 695739 w 6152322"/>
                  <a:gd name="connsiteY29" fmla="*/ 1488249 h 2979118"/>
                  <a:gd name="connsiteX30" fmla="*/ 715617 w 6152322"/>
                  <a:gd name="connsiteY30" fmla="*/ 1687031 h 2979118"/>
                  <a:gd name="connsiteX31" fmla="*/ 685800 w 6152322"/>
                  <a:gd name="connsiteY31" fmla="*/ 1816240 h 2979118"/>
                  <a:gd name="connsiteX32" fmla="*/ 705678 w 6152322"/>
                  <a:gd name="connsiteY32" fmla="*/ 1945449 h 2979118"/>
                  <a:gd name="connsiteX33" fmla="*/ 854765 w 6152322"/>
                  <a:gd name="connsiteY33" fmla="*/ 2074657 h 2979118"/>
                  <a:gd name="connsiteX34" fmla="*/ 1093304 w 6152322"/>
                  <a:gd name="connsiteY34" fmla="*/ 2164109 h 2979118"/>
                  <a:gd name="connsiteX35" fmla="*/ 1321904 w 6152322"/>
                  <a:gd name="connsiteY35" fmla="*/ 2303257 h 2979118"/>
                  <a:gd name="connsiteX36" fmla="*/ 1401417 w 6152322"/>
                  <a:gd name="connsiteY36" fmla="*/ 2382770 h 2979118"/>
                  <a:gd name="connsiteX37" fmla="*/ 1510748 w 6152322"/>
                  <a:gd name="connsiteY37" fmla="*/ 2561675 h 2979118"/>
                  <a:gd name="connsiteX38" fmla="*/ 1908313 w 6152322"/>
                  <a:gd name="connsiteY38" fmla="*/ 2661066 h 2979118"/>
                  <a:gd name="connsiteX39" fmla="*/ 2117035 w 6152322"/>
                  <a:gd name="connsiteY39" fmla="*/ 2611370 h 2979118"/>
                  <a:gd name="connsiteX40" fmla="*/ 2395330 w 6152322"/>
                  <a:gd name="connsiteY40" fmla="*/ 2442405 h 2979118"/>
                  <a:gd name="connsiteX41" fmla="*/ 2594113 w 6152322"/>
                  <a:gd name="connsiteY41" fmla="*/ 2392709 h 2979118"/>
                  <a:gd name="connsiteX42" fmla="*/ 2763078 w 6152322"/>
                  <a:gd name="connsiteY42" fmla="*/ 2402649 h 2979118"/>
                  <a:gd name="connsiteX43" fmla="*/ 3021496 w 6152322"/>
                  <a:gd name="connsiteY43" fmla="*/ 2541796 h 2979118"/>
                  <a:gd name="connsiteX44" fmla="*/ 3230217 w 6152322"/>
                  <a:gd name="connsiteY44" fmla="*/ 2671005 h 2979118"/>
                  <a:gd name="connsiteX45" fmla="*/ 3458817 w 6152322"/>
                  <a:gd name="connsiteY45" fmla="*/ 2671005 h 2979118"/>
                  <a:gd name="connsiteX46" fmla="*/ 3806687 w 6152322"/>
                  <a:gd name="connsiteY46" fmla="*/ 2382770 h 2979118"/>
                  <a:gd name="connsiteX47" fmla="*/ 4045226 w 6152322"/>
                  <a:gd name="connsiteY47" fmla="*/ 2323136 h 2979118"/>
                  <a:gd name="connsiteX48" fmla="*/ 4253948 w 6152322"/>
                  <a:gd name="connsiteY48" fmla="*/ 2352953 h 2979118"/>
                  <a:gd name="connsiteX49" fmla="*/ 4333461 w 6152322"/>
                  <a:gd name="connsiteY49" fmla="*/ 2432466 h 2979118"/>
                  <a:gd name="connsiteX50" fmla="*/ 4373217 w 6152322"/>
                  <a:gd name="connsiteY50" fmla="*/ 2611370 h 2979118"/>
                  <a:gd name="connsiteX51" fmla="*/ 4502426 w 6152322"/>
                  <a:gd name="connsiteY51" fmla="*/ 2730640 h 2979118"/>
                  <a:gd name="connsiteX52" fmla="*/ 4661452 w 6152322"/>
                  <a:gd name="connsiteY52" fmla="*/ 2859849 h 2979118"/>
                  <a:gd name="connsiteX53" fmla="*/ 4800600 w 6152322"/>
                  <a:gd name="connsiteY53" fmla="*/ 2959240 h 2979118"/>
                  <a:gd name="connsiteX54" fmla="*/ 4909930 w 6152322"/>
                  <a:gd name="connsiteY54" fmla="*/ 2979118 h 2979118"/>
                  <a:gd name="connsiteX55" fmla="*/ 5049078 w 6152322"/>
                  <a:gd name="connsiteY55" fmla="*/ 2899605 h 2979118"/>
                  <a:gd name="connsiteX56" fmla="*/ 5178287 w 6152322"/>
                  <a:gd name="connsiteY56" fmla="*/ 2800214 h 2979118"/>
                  <a:gd name="connsiteX57" fmla="*/ 5406887 w 6152322"/>
                  <a:gd name="connsiteY57" fmla="*/ 2730640 h 2979118"/>
                  <a:gd name="connsiteX58" fmla="*/ 5575852 w 6152322"/>
                  <a:gd name="connsiteY58" fmla="*/ 2631249 h 2979118"/>
                  <a:gd name="connsiteX59" fmla="*/ 5724939 w 6152322"/>
                  <a:gd name="connsiteY59" fmla="*/ 2422527 h 2979118"/>
                  <a:gd name="connsiteX60" fmla="*/ 5814391 w 6152322"/>
                  <a:gd name="connsiteY60" fmla="*/ 2183988 h 2979118"/>
                  <a:gd name="connsiteX61" fmla="*/ 5844209 w 6152322"/>
                  <a:gd name="connsiteY61" fmla="*/ 1945449 h 2979118"/>
                  <a:gd name="connsiteX62" fmla="*/ 6023113 w 6152322"/>
                  <a:gd name="connsiteY62" fmla="*/ 1607518 h 2979118"/>
                  <a:gd name="connsiteX63" fmla="*/ 6152322 w 6152322"/>
                  <a:gd name="connsiteY63" fmla="*/ 1339162 h 2979118"/>
                  <a:gd name="connsiteX64" fmla="*/ 6122504 w 6152322"/>
                  <a:gd name="connsiteY64" fmla="*/ 732875 h 2979118"/>
                  <a:gd name="connsiteX65" fmla="*/ 6042991 w 6152322"/>
                  <a:gd name="connsiteY65" fmla="*/ 553970 h 2979118"/>
                  <a:gd name="connsiteX66" fmla="*/ 5993296 w 6152322"/>
                  <a:gd name="connsiteY66" fmla="*/ 285614 h 2979118"/>
                  <a:gd name="connsiteX67" fmla="*/ 5953539 w 6152322"/>
                  <a:gd name="connsiteY67" fmla="*/ 166344 h 2979118"/>
                  <a:gd name="connsiteX68" fmla="*/ 5883965 w 6152322"/>
                  <a:gd name="connsiteY68" fmla="*/ 116649 h 2979118"/>
                  <a:gd name="connsiteX69" fmla="*/ 5824330 w 6152322"/>
                  <a:gd name="connsiteY69" fmla="*/ 255796 h 2979118"/>
                  <a:gd name="connsiteX70" fmla="*/ 5717381 w 6152322"/>
                  <a:gd name="connsiteY70" fmla="*/ 280024 h 2979118"/>
                  <a:gd name="connsiteX71" fmla="*/ 5615609 w 6152322"/>
                  <a:gd name="connsiteY71" fmla="*/ 285614 h 2979118"/>
                  <a:gd name="connsiteX72" fmla="*/ 5579683 w 6152322"/>
                  <a:gd name="connsiteY72" fmla="*/ 275054 h 2979118"/>
                  <a:gd name="connsiteX73" fmla="*/ 5528952 w 6152322"/>
                  <a:gd name="connsiteY73" fmla="*/ 190571 h 2979118"/>
                  <a:gd name="connsiteX74" fmla="*/ 5489195 w 6152322"/>
                  <a:gd name="connsiteY74" fmla="*/ 144085 h 2979118"/>
                  <a:gd name="connsiteX75" fmla="*/ 5416826 w 6152322"/>
                  <a:gd name="connsiteY75" fmla="*/ 118615 h 2979118"/>
                  <a:gd name="connsiteX76" fmla="*/ 5329652 w 6152322"/>
                  <a:gd name="connsiteY76" fmla="*/ 89316 h 2979118"/>
                  <a:gd name="connsiteX77" fmla="*/ 5226016 w 6152322"/>
                  <a:gd name="connsiteY77" fmla="*/ 37136 h 2979118"/>
                  <a:gd name="connsiteX78" fmla="*/ 5158409 w 6152322"/>
                  <a:gd name="connsiteY78" fmla="*/ 7318 h 2979118"/>
                  <a:gd name="connsiteX79" fmla="*/ 5110577 w 6152322"/>
                  <a:gd name="connsiteY79" fmla="*/ 1210 h 2979118"/>
                  <a:gd name="connsiteX80" fmla="*/ 5049078 w 6152322"/>
                  <a:gd name="connsiteY80" fmla="*/ 47075 h 2979118"/>
                  <a:gd name="connsiteX81" fmla="*/ 4998554 w 6152322"/>
                  <a:gd name="connsiteY81" fmla="*/ 236746 h 2979118"/>
                  <a:gd name="connsiteX82" fmla="*/ 4953414 w 6152322"/>
                  <a:gd name="connsiteY82" fmla="*/ 351254 h 2979118"/>
                  <a:gd name="connsiteX83" fmla="*/ 4880527 w 6152322"/>
                  <a:gd name="connsiteY83" fmla="*/ 432630 h 2979118"/>
                  <a:gd name="connsiteX84" fmla="*/ 4753389 w 6152322"/>
                  <a:gd name="connsiteY84" fmla="*/ 470316 h 2979118"/>
                  <a:gd name="connsiteX85" fmla="*/ 4601817 w 6152322"/>
                  <a:gd name="connsiteY85" fmla="*/ 514214 h 2979118"/>
                  <a:gd name="connsiteX86" fmla="*/ 4299192 w 6152322"/>
                  <a:gd name="connsiteY86" fmla="*/ 641041 h 2979118"/>
                  <a:gd name="connsiteX87" fmla="*/ 4146170 w 6152322"/>
                  <a:gd name="connsiteY87" fmla="*/ 717966 h 2979118"/>
                  <a:gd name="connsiteX88" fmla="*/ 4028143 w 6152322"/>
                  <a:gd name="connsiteY88" fmla="*/ 713411 h 2979118"/>
                  <a:gd name="connsiteX89" fmla="*/ 3876261 w 6152322"/>
                  <a:gd name="connsiteY89" fmla="*/ 722936 h 2979118"/>
                  <a:gd name="connsiteX90" fmla="*/ 3803270 w 6152322"/>
                  <a:gd name="connsiteY90" fmla="*/ 732254 h 2979118"/>
                  <a:gd name="connsiteX91" fmla="*/ 3702948 w 6152322"/>
                  <a:gd name="connsiteY91" fmla="*/ 767040 h 2979118"/>
                  <a:gd name="connsiteX92" fmla="*/ 3643727 w 6152322"/>
                  <a:gd name="connsiteY92" fmla="*/ 863222 h 2979118"/>
                  <a:gd name="connsiteX93" fmla="*/ 3617843 w 6152322"/>
                  <a:gd name="connsiteY93" fmla="*/ 941596 h 2979118"/>
                  <a:gd name="connsiteX94" fmla="*/ 3577052 w 6152322"/>
                  <a:gd name="connsiteY94" fmla="*/ 982285 h 2979118"/>
                  <a:gd name="connsiteX95" fmla="*/ 3519280 w 6152322"/>
                  <a:gd name="connsiteY95" fmla="*/ 979696 h 2979118"/>
                  <a:gd name="connsiteX96" fmla="*/ 3431795 w 6152322"/>
                  <a:gd name="connsiteY96" fmla="*/ 917991 h 2979118"/>
                  <a:gd name="connsiteX97" fmla="*/ 3362636 w 6152322"/>
                  <a:gd name="connsiteY97" fmla="*/ 862083 h 2979118"/>
                  <a:gd name="connsiteX98" fmla="*/ 3286539 w 6152322"/>
                  <a:gd name="connsiteY98" fmla="*/ 765591 h 2979118"/>
                  <a:gd name="connsiteX99" fmla="*/ 3188494 w 6152322"/>
                  <a:gd name="connsiteY99" fmla="*/ 696638 h 2979118"/>
                  <a:gd name="connsiteX100" fmla="*/ 3011556 w 6152322"/>
                  <a:gd name="connsiteY100" fmla="*/ 603666 h 2979118"/>
                  <a:gd name="connsiteX101" fmla="*/ 2943225 w 6152322"/>
                  <a:gd name="connsiteY101" fmla="*/ 584202 h 2979118"/>
                  <a:gd name="connsiteX102" fmla="*/ 2862469 w 6152322"/>
                  <a:gd name="connsiteY102" fmla="*/ 603666 h 2979118"/>
                  <a:gd name="connsiteX0" fmla="*/ 2862469 w 6152322"/>
                  <a:gd name="connsiteY0" fmla="*/ 603666 h 2979118"/>
                  <a:gd name="connsiteX1" fmla="*/ 2834102 w 6152322"/>
                  <a:gd name="connsiteY1" fmla="*/ 670341 h 2979118"/>
                  <a:gd name="connsiteX2" fmla="*/ 2782956 w 6152322"/>
                  <a:gd name="connsiteY2" fmla="*/ 742814 h 2979118"/>
                  <a:gd name="connsiteX3" fmla="*/ 2735953 w 6152322"/>
                  <a:gd name="connsiteY3" fmla="*/ 792509 h 2979118"/>
                  <a:gd name="connsiteX4" fmla="*/ 2627036 w 6152322"/>
                  <a:gd name="connsiteY4" fmla="*/ 788989 h 2979118"/>
                  <a:gd name="connsiteX5" fmla="*/ 2475672 w 6152322"/>
                  <a:gd name="connsiteY5" fmla="*/ 933210 h 2979118"/>
                  <a:gd name="connsiteX6" fmla="*/ 2385391 w 6152322"/>
                  <a:gd name="connsiteY6" fmla="*/ 901840 h 2979118"/>
                  <a:gd name="connsiteX7" fmla="*/ 2281652 w 6152322"/>
                  <a:gd name="connsiteY7" fmla="*/ 813216 h 2979118"/>
                  <a:gd name="connsiteX8" fmla="*/ 2216426 w 6152322"/>
                  <a:gd name="connsiteY8" fmla="*/ 782570 h 2979118"/>
                  <a:gd name="connsiteX9" fmla="*/ 2037522 w 6152322"/>
                  <a:gd name="connsiteY9" fmla="*/ 732875 h 2979118"/>
                  <a:gd name="connsiteX10" fmla="*/ 1828800 w 6152322"/>
                  <a:gd name="connsiteY10" fmla="*/ 683179 h 2979118"/>
                  <a:gd name="connsiteX11" fmla="*/ 1620078 w 6152322"/>
                  <a:gd name="connsiteY11" fmla="*/ 563909 h 2979118"/>
                  <a:gd name="connsiteX12" fmla="*/ 1490869 w 6152322"/>
                  <a:gd name="connsiteY12" fmla="*/ 424762 h 2979118"/>
                  <a:gd name="connsiteX13" fmla="*/ 1381539 w 6152322"/>
                  <a:gd name="connsiteY13" fmla="*/ 335309 h 2979118"/>
                  <a:gd name="connsiteX14" fmla="*/ 1282148 w 6152322"/>
                  <a:gd name="connsiteY14" fmla="*/ 335309 h 2979118"/>
                  <a:gd name="connsiteX15" fmla="*/ 1133061 w 6152322"/>
                  <a:gd name="connsiteY15" fmla="*/ 404883 h 2979118"/>
                  <a:gd name="connsiteX16" fmla="*/ 1013791 w 6152322"/>
                  <a:gd name="connsiteY16" fmla="*/ 424762 h 2979118"/>
                  <a:gd name="connsiteX17" fmla="*/ 695739 w 6152322"/>
                  <a:gd name="connsiteY17" fmla="*/ 454579 h 2979118"/>
                  <a:gd name="connsiteX18" fmla="*/ 526774 w 6152322"/>
                  <a:gd name="connsiteY18" fmla="*/ 434701 h 2979118"/>
                  <a:gd name="connsiteX19" fmla="*/ 387626 w 6152322"/>
                  <a:gd name="connsiteY19" fmla="*/ 365127 h 2979118"/>
                  <a:gd name="connsiteX20" fmla="*/ 149087 w 6152322"/>
                  <a:gd name="connsiteY20" fmla="*/ 106709 h 2979118"/>
                  <a:gd name="connsiteX21" fmla="*/ 79513 w 6152322"/>
                  <a:gd name="connsiteY21" fmla="*/ 106709 h 2979118"/>
                  <a:gd name="connsiteX22" fmla="*/ 0 w 6152322"/>
                  <a:gd name="connsiteY22" fmla="*/ 196162 h 2979118"/>
                  <a:gd name="connsiteX23" fmla="*/ 49696 w 6152322"/>
                  <a:gd name="connsiteY23" fmla="*/ 365127 h 2979118"/>
                  <a:gd name="connsiteX24" fmla="*/ 178904 w 6152322"/>
                  <a:gd name="connsiteY24" fmla="*/ 573849 h 2979118"/>
                  <a:gd name="connsiteX25" fmla="*/ 208722 w 6152322"/>
                  <a:gd name="connsiteY25" fmla="*/ 732875 h 2979118"/>
                  <a:gd name="connsiteX26" fmla="*/ 238539 w 6152322"/>
                  <a:gd name="connsiteY26" fmla="*/ 872023 h 2979118"/>
                  <a:gd name="connsiteX27" fmla="*/ 397565 w 6152322"/>
                  <a:gd name="connsiteY27" fmla="*/ 961475 h 2979118"/>
                  <a:gd name="connsiteX28" fmla="*/ 606287 w 6152322"/>
                  <a:gd name="connsiteY28" fmla="*/ 1209953 h 2979118"/>
                  <a:gd name="connsiteX29" fmla="*/ 695739 w 6152322"/>
                  <a:gd name="connsiteY29" fmla="*/ 1488249 h 2979118"/>
                  <a:gd name="connsiteX30" fmla="*/ 715617 w 6152322"/>
                  <a:gd name="connsiteY30" fmla="*/ 1687031 h 2979118"/>
                  <a:gd name="connsiteX31" fmla="*/ 685800 w 6152322"/>
                  <a:gd name="connsiteY31" fmla="*/ 1816240 h 2979118"/>
                  <a:gd name="connsiteX32" fmla="*/ 705678 w 6152322"/>
                  <a:gd name="connsiteY32" fmla="*/ 1945449 h 2979118"/>
                  <a:gd name="connsiteX33" fmla="*/ 854765 w 6152322"/>
                  <a:gd name="connsiteY33" fmla="*/ 2074657 h 2979118"/>
                  <a:gd name="connsiteX34" fmla="*/ 1093304 w 6152322"/>
                  <a:gd name="connsiteY34" fmla="*/ 2164109 h 2979118"/>
                  <a:gd name="connsiteX35" fmla="*/ 1321904 w 6152322"/>
                  <a:gd name="connsiteY35" fmla="*/ 2303257 h 2979118"/>
                  <a:gd name="connsiteX36" fmla="*/ 1401417 w 6152322"/>
                  <a:gd name="connsiteY36" fmla="*/ 2382770 h 2979118"/>
                  <a:gd name="connsiteX37" fmla="*/ 1510748 w 6152322"/>
                  <a:gd name="connsiteY37" fmla="*/ 2561675 h 2979118"/>
                  <a:gd name="connsiteX38" fmla="*/ 1908313 w 6152322"/>
                  <a:gd name="connsiteY38" fmla="*/ 2661066 h 2979118"/>
                  <a:gd name="connsiteX39" fmla="*/ 2117035 w 6152322"/>
                  <a:gd name="connsiteY39" fmla="*/ 2611370 h 2979118"/>
                  <a:gd name="connsiteX40" fmla="*/ 2395330 w 6152322"/>
                  <a:gd name="connsiteY40" fmla="*/ 2442405 h 2979118"/>
                  <a:gd name="connsiteX41" fmla="*/ 2594113 w 6152322"/>
                  <a:gd name="connsiteY41" fmla="*/ 2392709 h 2979118"/>
                  <a:gd name="connsiteX42" fmla="*/ 2763078 w 6152322"/>
                  <a:gd name="connsiteY42" fmla="*/ 2402649 h 2979118"/>
                  <a:gd name="connsiteX43" fmla="*/ 3021496 w 6152322"/>
                  <a:gd name="connsiteY43" fmla="*/ 2541796 h 2979118"/>
                  <a:gd name="connsiteX44" fmla="*/ 3230217 w 6152322"/>
                  <a:gd name="connsiteY44" fmla="*/ 2671005 h 2979118"/>
                  <a:gd name="connsiteX45" fmla="*/ 3458817 w 6152322"/>
                  <a:gd name="connsiteY45" fmla="*/ 2671005 h 2979118"/>
                  <a:gd name="connsiteX46" fmla="*/ 3806687 w 6152322"/>
                  <a:gd name="connsiteY46" fmla="*/ 2382770 h 2979118"/>
                  <a:gd name="connsiteX47" fmla="*/ 4045226 w 6152322"/>
                  <a:gd name="connsiteY47" fmla="*/ 2323136 h 2979118"/>
                  <a:gd name="connsiteX48" fmla="*/ 4253948 w 6152322"/>
                  <a:gd name="connsiteY48" fmla="*/ 2352953 h 2979118"/>
                  <a:gd name="connsiteX49" fmla="*/ 4333461 w 6152322"/>
                  <a:gd name="connsiteY49" fmla="*/ 2432466 h 2979118"/>
                  <a:gd name="connsiteX50" fmla="*/ 4373217 w 6152322"/>
                  <a:gd name="connsiteY50" fmla="*/ 2611370 h 2979118"/>
                  <a:gd name="connsiteX51" fmla="*/ 4502426 w 6152322"/>
                  <a:gd name="connsiteY51" fmla="*/ 2730640 h 2979118"/>
                  <a:gd name="connsiteX52" fmla="*/ 4661452 w 6152322"/>
                  <a:gd name="connsiteY52" fmla="*/ 2859849 h 2979118"/>
                  <a:gd name="connsiteX53" fmla="*/ 4800600 w 6152322"/>
                  <a:gd name="connsiteY53" fmla="*/ 2959240 h 2979118"/>
                  <a:gd name="connsiteX54" fmla="*/ 4909930 w 6152322"/>
                  <a:gd name="connsiteY54" fmla="*/ 2979118 h 2979118"/>
                  <a:gd name="connsiteX55" fmla="*/ 5049078 w 6152322"/>
                  <a:gd name="connsiteY55" fmla="*/ 2899605 h 2979118"/>
                  <a:gd name="connsiteX56" fmla="*/ 5178287 w 6152322"/>
                  <a:gd name="connsiteY56" fmla="*/ 2800214 h 2979118"/>
                  <a:gd name="connsiteX57" fmla="*/ 5406887 w 6152322"/>
                  <a:gd name="connsiteY57" fmla="*/ 2730640 h 2979118"/>
                  <a:gd name="connsiteX58" fmla="*/ 5575852 w 6152322"/>
                  <a:gd name="connsiteY58" fmla="*/ 2631249 h 2979118"/>
                  <a:gd name="connsiteX59" fmla="*/ 5724939 w 6152322"/>
                  <a:gd name="connsiteY59" fmla="*/ 2422527 h 2979118"/>
                  <a:gd name="connsiteX60" fmla="*/ 5814391 w 6152322"/>
                  <a:gd name="connsiteY60" fmla="*/ 2183988 h 2979118"/>
                  <a:gd name="connsiteX61" fmla="*/ 5844209 w 6152322"/>
                  <a:gd name="connsiteY61" fmla="*/ 1945449 h 2979118"/>
                  <a:gd name="connsiteX62" fmla="*/ 6023113 w 6152322"/>
                  <a:gd name="connsiteY62" fmla="*/ 1607518 h 2979118"/>
                  <a:gd name="connsiteX63" fmla="*/ 6152322 w 6152322"/>
                  <a:gd name="connsiteY63" fmla="*/ 1339162 h 2979118"/>
                  <a:gd name="connsiteX64" fmla="*/ 6122504 w 6152322"/>
                  <a:gd name="connsiteY64" fmla="*/ 732875 h 2979118"/>
                  <a:gd name="connsiteX65" fmla="*/ 6042991 w 6152322"/>
                  <a:gd name="connsiteY65" fmla="*/ 553970 h 2979118"/>
                  <a:gd name="connsiteX66" fmla="*/ 5993296 w 6152322"/>
                  <a:gd name="connsiteY66" fmla="*/ 285614 h 2979118"/>
                  <a:gd name="connsiteX67" fmla="*/ 5953539 w 6152322"/>
                  <a:gd name="connsiteY67" fmla="*/ 166344 h 2979118"/>
                  <a:gd name="connsiteX68" fmla="*/ 5883965 w 6152322"/>
                  <a:gd name="connsiteY68" fmla="*/ 116649 h 2979118"/>
                  <a:gd name="connsiteX69" fmla="*/ 5790992 w 6152322"/>
                  <a:gd name="connsiteY69" fmla="*/ 274846 h 2979118"/>
                  <a:gd name="connsiteX70" fmla="*/ 5717381 w 6152322"/>
                  <a:gd name="connsiteY70" fmla="*/ 280024 h 2979118"/>
                  <a:gd name="connsiteX71" fmla="*/ 5615609 w 6152322"/>
                  <a:gd name="connsiteY71" fmla="*/ 285614 h 2979118"/>
                  <a:gd name="connsiteX72" fmla="*/ 5579683 w 6152322"/>
                  <a:gd name="connsiteY72" fmla="*/ 275054 h 2979118"/>
                  <a:gd name="connsiteX73" fmla="*/ 5528952 w 6152322"/>
                  <a:gd name="connsiteY73" fmla="*/ 190571 h 2979118"/>
                  <a:gd name="connsiteX74" fmla="*/ 5489195 w 6152322"/>
                  <a:gd name="connsiteY74" fmla="*/ 144085 h 2979118"/>
                  <a:gd name="connsiteX75" fmla="*/ 5416826 w 6152322"/>
                  <a:gd name="connsiteY75" fmla="*/ 118615 h 2979118"/>
                  <a:gd name="connsiteX76" fmla="*/ 5329652 w 6152322"/>
                  <a:gd name="connsiteY76" fmla="*/ 89316 h 2979118"/>
                  <a:gd name="connsiteX77" fmla="*/ 5226016 w 6152322"/>
                  <a:gd name="connsiteY77" fmla="*/ 37136 h 2979118"/>
                  <a:gd name="connsiteX78" fmla="*/ 5158409 w 6152322"/>
                  <a:gd name="connsiteY78" fmla="*/ 7318 h 2979118"/>
                  <a:gd name="connsiteX79" fmla="*/ 5110577 w 6152322"/>
                  <a:gd name="connsiteY79" fmla="*/ 1210 h 2979118"/>
                  <a:gd name="connsiteX80" fmla="*/ 5049078 w 6152322"/>
                  <a:gd name="connsiteY80" fmla="*/ 47075 h 2979118"/>
                  <a:gd name="connsiteX81" fmla="*/ 4998554 w 6152322"/>
                  <a:gd name="connsiteY81" fmla="*/ 236746 h 2979118"/>
                  <a:gd name="connsiteX82" fmla="*/ 4953414 w 6152322"/>
                  <a:gd name="connsiteY82" fmla="*/ 351254 h 2979118"/>
                  <a:gd name="connsiteX83" fmla="*/ 4880527 w 6152322"/>
                  <a:gd name="connsiteY83" fmla="*/ 432630 h 2979118"/>
                  <a:gd name="connsiteX84" fmla="*/ 4753389 w 6152322"/>
                  <a:gd name="connsiteY84" fmla="*/ 470316 h 2979118"/>
                  <a:gd name="connsiteX85" fmla="*/ 4601817 w 6152322"/>
                  <a:gd name="connsiteY85" fmla="*/ 514214 h 2979118"/>
                  <a:gd name="connsiteX86" fmla="*/ 4299192 w 6152322"/>
                  <a:gd name="connsiteY86" fmla="*/ 641041 h 2979118"/>
                  <a:gd name="connsiteX87" fmla="*/ 4146170 w 6152322"/>
                  <a:gd name="connsiteY87" fmla="*/ 717966 h 2979118"/>
                  <a:gd name="connsiteX88" fmla="*/ 4028143 w 6152322"/>
                  <a:gd name="connsiteY88" fmla="*/ 713411 h 2979118"/>
                  <a:gd name="connsiteX89" fmla="*/ 3876261 w 6152322"/>
                  <a:gd name="connsiteY89" fmla="*/ 722936 h 2979118"/>
                  <a:gd name="connsiteX90" fmla="*/ 3803270 w 6152322"/>
                  <a:gd name="connsiteY90" fmla="*/ 732254 h 2979118"/>
                  <a:gd name="connsiteX91" fmla="*/ 3702948 w 6152322"/>
                  <a:gd name="connsiteY91" fmla="*/ 767040 h 2979118"/>
                  <a:gd name="connsiteX92" fmla="*/ 3643727 w 6152322"/>
                  <a:gd name="connsiteY92" fmla="*/ 863222 h 2979118"/>
                  <a:gd name="connsiteX93" fmla="*/ 3617843 w 6152322"/>
                  <a:gd name="connsiteY93" fmla="*/ 941596 h 2979118"/>
                  <a:gd name="connsiteX94" fmla="*/ 3577052 w 6152322"/>
                  <a:gd name="connsiteY94" fmla="*/ 982285 h 2979118"/>
                  <a:gd name="connsiteX95" fmla="*/ 3519280 w 6152322"/>
                  <a:gd name="connsiteY95" fmla="*/ 979696 h 2979118"/>
                  <a:gd name="connsiteX96" fmla="*/ 3431795 w 6152322"/>
                  <a:gd name="connsiteY96" fmla="*/ 917991 h 2979118"/>
                  <a:gd name="connsiteX97" fmla="*/ 3362636 w 6152322"/>
                  <a:gd name="connsiteY97" fmla="*/ 862083 h 2979118"/>
                  <a:gd name="connsiteX98" fmla="*/ 3286539 w 6152322"/>
                  <a:gd name="connsiteY98" fmla="*/ 765591 h 2979118"/>
                  <a:gd name="connsiteX99" fmla="*/ 3188494 w 6152322"/>
                  <a:gd name="connsiteY99" fmla="*/ 696638 h 2979118"/>
                  <a:gd name="connsiteX100" fmla="*/ 3011556 w 6152322"/>
                  <a:gd name="connsiteY100" fmla="*/ 603666 h 2979118"/>
                  <a:gd name="connsiteX101" fmla="*/ 2943225 w 6152322"/>
                  <a:gd name="connsiteY101" fmla="*/ 584202 h 2979118"/>
                  <a:gd name="connsiteX102" fmla="*/ 2862469 w 6152322"/>
                  <a:gd name="connsiteY102" fmla="*/ 603666 h 2979118"/>
                  <a:gd name="connsiteX0" fmla="*/ 2862469 w 6152322"/>
                  <a:gd name="connsiteY0" fmla="*/ 603666 h 2979118"/>
                  <a:gd name="connsiteX1" fmla="*/ 2834102 w 6152322"/>
                  <a:gd name="connsiteY1" fmla="*/ 670341 h 2979118"/>
                  <a:gd name="connsiteX2" fmla="*/ 2782956 w 6152322"/>
                  <a:gd name="connsiteY2" fmla="*/ 742814 h 2979118"/>
                  <a:gd name="connsiteX3" fmla="*/ 2735953 w 6152322"/>
                  <a:gd name="connsiteY3" fmla="*/ 792509 h 2979118"/>
                  <a:gd name="connsiteX4" fmla="*/ 2627036 w 6152322"/>
                  <a:gd name="connsiteY4" fmla="*/ 788989 h 2979118"/>
                  <a:gd name="connsiteX5" fmla="*/ 2475672 w 6152322"/>
                  <a:gd name="connsiteY5" fmla="*/ 933210 h 2979118"/>
                  <a:gd name="connsiteX6" fmla="*/ 2385391 w 6152322"/>
                  <a:gd name="connsiteY6" fmla="*/ 901840 h 2979118"/>
                  <a:gd name="connsiteX7" fmla="*/ 2281652 w 6152322"/>
                  <a:gd name="connsiteY7" fmla="*/ 813216 h 2979118"/>
                  <a:gd name="connsiteX8" fmla="*/ 2216426 w 6152322"/>
                  <a:gd name="connsiteY8" fmla="*/ 782570 h 2979118"/>
                  <a:gd name="connsiteX9" fmla="*/ 2037522 w 6152322"/>
                  <a:gd name="connsiteY9" fmla="*/ 732875 h 2979118"/>
                  <a:gd name="connsiteX10" fmla="*/ 1828800 w 6152322"/>
                  <a:gd name="connsiteY10" fmla="*/ 683179 h 2979118"/>
                  <a:gd name="connsiteX11" fmla="*/ 1620078 w 6152322"/>
                  <a:gd name="connsiteY11" fmla="*/ 563909 h 2979118"/>
                  <a:gd name="connsiteX12" fmla="*/ 1490869 w 6152322"/>
                  <a:gd name="connsiteY12" fmla="*/ 424762 h 2979118"/>
                  <a:gd name="connsiteX13" fmla="*/ 1381539 w 6152322"/>
                  <a:gd name="connsiteY13" fmla="*/ 335309 h 2979118"/>
                  <a:gd name="connsiteX14" fmla="*/ 1282148 w 6152322"/>
                  <a:gd name="connsiteY14" fmla="*/ 335309 h 2979118"/>
                  <a:gd name="connsiteX15" fmla="*/ 1133061 w 6152322"/>
                  <a:gd name="connsiteY15" fmla="*/ 404883 h 2979118"/>
                  <a:gd name="connsiteX16" fmla="*/ 1013791 w 6152322"/>
                  <a:gd name="connsiteY16" fmla="*/ 424762 h 2979118"/>
                  <a:gd name="connsiteX17" fmla="*/ 695739 w 6152322"/>
                  <a:gd name="connsiteY17" fmla="*/ 454579 h 2979118"/>
                  <a:gd name="connsiteX18" fmla="*/ 526774 w 6152322"/>
                  <a:gd name="connsiteY18" fmla="*/ 434701 h 2979118"/>
                  <a:gd name="connsiteX19" fmla="*/ 387626 w 6152322"/>
                  <a:gd name="connsiteY19" fmla="*/ 365127 h 2979118"/>
                  <a:gd name="connsiteX20" fmla="*/ 149087 w 6152322"/>
                  <a:gd name="connsiteY20" fmla="*/ 106709 h 2979118"/>
                  <a:gd name="connsiteX21" fmla="*/ 79513 w 6152322"/>
                  <a:gd name="connsiteY21" fmla="*/ 106709 h 2979118"/>
                  <a:gd name="connsiteX22" fmla="*/ 0 w 6152322"/>
                  <a:gd name="connsiteY22" fmla="*/ 196162 h 2979118"/>
                  <a:gd name="connsiteX23" fmla="*/ 49696 w 6152322"/>
                  <a:gd name="connsiteY23" fmla="*/ 365127 h 2979118"/>
                  <a:gd name="connsiteX24" fmla="*/ 178904 w 6152322"/>
                  <a:gd name="connsiteY24" fmla="*/ 573849 h 2979118"/>
                  <a:gd name="connsiteX25" fmla="*/ 208722 w 6152322"/>
                  <a:gd name="connsiteY25" fmla="*/ 732875 h 2979118"/>
                  <a:gd name="connsiteX26" fmla="*/ 238539 w 6152322"/>
                  <a:gd name="connsiteY26" fmla="*/ 872023 h 2979118"/>
                  <a:gd name="connsiteX27" fmla="*/ 397565 w 6152322"/>
                  <a:gd name="connsiteY27" fmla="*/ 961475 h 2979118"/>
                  <a:gd name="connsiteX28" fmla="*/ 606287 w 6152322"/>
                  <a:gd name="connsiteY28" fmla="*/ 1209953 h 2979118"/>
                  <a:gd name="connsiteX29" fmla="*/ 695739 w 6152322"/>
                  <a:gd name="connsiteY29" fmla="*/ 1488249 h 2979118"/>
                  <a:gd name="connsiteX30" fmla="*/ 715617 w 6152322"/>
                  <a:gd name="connsiteY30" fmla="*/ 1687031 h 2979118"/>
                  <a:gd name="connsiteX31" fmla="*/ 685800 w 6152322"/>
                  <a:gd name="connsiteY31" fmla="*/ 1816240 h 2979118"/>
                  <a:gd name="connsiteX32" fmla="*/ 705678 w 6152322"/>
                  <a:gd name="connsiteY32" fmla="*/ 1945449 h 2979118"/>
                  <a:gd name="connsiteX33" fmla="*/ 854765 w 6152322"/>
                  <a:gd name="connsiteY33" fmla="*/ 2074657 h 2979118"/>
                  <a:gd name="connsiteX34" fmla="*/ 1093304 w 6152322"/>
                  <a:gd name="connsiteY34" fmla="*/ 2164109 h 2979118"/>
                  <a:gd name="connsiteX35" fmla="*/ 1321904 w 6152322"/>
                  <a:gd name="connsiteY35" fmla="*/ 2303257 h 2979118"/>
                  <a:gd name="connsiteX36" fmla="*/ 1401417 w 6152322"/>
                  <a:gd name="connsiteY36" fmla="*/ 2382770 h 2979118"/>
                  <a:gd name="connsiteX37" fmla="*/ 1510748 w 6152322"/>
                  <a:gd name="connsiteY37" fmla="*/ 2561675 h 2979118"/>
                  <a:gd name="connsiteX38" fmla="*/ 1908313 w 6152322"/>
                  <a:gd name="connsiteY38" fmla="*/ 2661066 h 2979118"/>
                  <a:gd name="connsiteX39" fmla="*/ 2117035 w 6152322"/>
                  <a:gd name="connsiteY39" fmla="*/ 2611370 h 2979118"/>
                  <a:gd name="connsiteX40" fmla="*/ 2395330 w 6152322"/>
                  <a:gd name="connsiteY40" fmla="*/ 2442405 h 2979118"/>
                  <a:gd name="connsiteX41" fmla="*/ 2594113 w 6152322"/>
                  <a:gd name="connsiteY41" fmla="*/ 2392709 h 2979118"/>
                  <a:gd name="connsiteX42" fmla="*/ 2763078 w 6152322"/>
                  <a:gd name="connsiteY42" fmla="*/ 2402649 h 2979118"/>
                  <a:gd name="connsiteX43" fmla="*/ 3021496 w 6152322"/>
                  <a:gd name="connsiteY43" fmla="*/ 2541796 h 2979118"/>
                  <a:gd name="connsiteX44" fmla="*/ 3230217 w 6152322"/>
                  <a:gd name="connsiteY44" fmla="*/ 2671005 h 2979118"/>
                  <a:gd name="connsiteX45" fmla="*/ 3458817 w 6152322"/>
                  <a:gd name="connsiteY45" fmla="*/ 2671005 h 2979118"/>
                  <a:gd name="connsiteX46" fmla="*/ 3806687 w 6152322"/>
                  <a:gd name="connsiteY46" fmla="*/ 2382770 h 2979118"/>
                  <a:gd name="connsiteX47" fmla="*/ 4045226 w 6152322"/>
                  <a:gd name="connsiteY47" fmla="*/ 2323136 h 2979118"/>
                  <a:gd name="connsiteX48" fmla="*/ 4253948 w 6152322"/>
                  <a:gd name="connsiteY48" fmla="*/ 2352953 h 2979118"/>
                  <a:gd name="connsiteX49" fmla="*/ 4333461 w 6152322"/>
                  <a:gd name="connsiteY49" fmla="*/ 2432466 h 2979118"/>
                  <a:gd name="connsiteX50" fmla="*/ 4373217 w 6152322"/>
                  <a:gd name="connsiteY50" fmla="*/ 2611370 h 2979118"/>
                  <a:gd name="connsiteX51" fmla="*/ 4502426 w 6152322"/>
                  <a:gd name="connsiteY51" fmla="*/ 2730640 h 2979118"/>
                  <a:gd name="connsiteX52" fmla="*/ 4661452 w 6152322"/>
                  <a:gd name="connsiteY52" fmla="*/ 2859849 h 2979118"/>
                  <a:gd name="connsiteX53" fmla="*/ 4800600 w 6152322"/>
                  <a:gd name="connsiteY53" fmla="*/ 2959240 h 2979118"/>
                  <a:gd name="connsiteX54" fmla="*/ 4909930 w 6152322"/>
                  <a:gd name="connsiteY54" fmla="*/ 2979118 h 2979118"/>
                  <a:gd name="connsiteX55" fmla="*/ 5049078 w 6152322"/>
                  <a:gd name="connsiteY55" fmla="*/ 2899605 h 2979118"/>
                  <a:gd name="connsiteX56" fmla="*/ 5178287 w 6152322"/>
                  <a:gd name="connsiteY56" fmla="*/ 2800214 h 2979118"/>
                  <a:gd name="connsiteX57" fmla="*/ 5406887 w 6152322"/>
                  <a:gd name="connsiteY57" fmla="*/ 2730640 h 2979118"/>
                  <a:gd name="connsiteX58" fmla="*/ 5575852 w 6152322"/>
                  <a:gd name="connsiteY58" fmla="*/ 2631249 h 2979118"/>
                  <a:gd name="connsiteX59" fmla="*/ 5724939 w 6152322"/>
                  <a:gd name="connsiteY59" fmla="*/ 2422527 h 2979118"/>
                  <a:gd name="connsiteX60" fmla="*/ 5814391 w 6152322"/>
                  <a:gd name="connsiteY60" fmla="*/ 2183988 h 2979118"/>
                  <a:gd name="connsiteX61" fmla="*/ 5844209 w 6152322"/>
                  <a:gd name="connsiteY61" fmla="*/ 1945449 h 2979118"/>
                  <a:gd name="connsiteX62" fmla="*/ 6023113 w 6152322"/>
                  <a:gd name="connsiteY62" fmla="*/ 1607518 h 2979118"/>
                  <a:gd name="connsiteX63" fmla="*/ 6152322 w 6152322"/>
                  <a:gd name="connsiteY63" fmla="*/ 1339162 h 2979118"/>
                  <a:gd name="connsiteX64" fmla="*/ 6122504 w 6152322"/>
                  <a:gd name="connsiteY64" fmla="*/ 732875 h 2979118"/>
                  <a:gd name="connsiteX65" fmla="*/ 6042991 w 6152322"/>
                  <a:gd name="connsiteY65" fmla="*/ 553970 h 2979118"/>
                  <a:gd name="connsiteX66" fmla="*/ 5993296 w 6152322"/>
                  <a:gd name="connsiteY66" fmla="*/ 285614 h 2979118"/>
                  <a:gd name="connsiteX67" fmla="*/ 5953539 w 6152322"/>
                  <a:gd name="connsiteY67" fmla="*/ 166344 h 2979118"/>
                  <a:gd name="connsiteX68" fmla="*/ 5857771 w 6152322"/>
                  <a:gd name="connsiteY68" fmla="*/ 149987 h 2979118"/>
                  <a:gd name="connsiteX69" fmla="*/ 5790992 w 6152322"/>
                  <a:gd name="connsiteY69" fmla="*/ 274846 h 2979118"/>
                  <a:gd name="connsiteX70" fmla="*/ 5717381 w 6152322"/>
                  <a:gd name="connsiteY70" fmla="*/ 280024 h 2979118"/>
                  <a:gd name="connsiteX71" fmla="*/ 5615609 w 6152322"/>
                  <a:gd name="connsiteY71" fmla="*/ 285614 h 2979118"/>
                  <a:gd name="connsiteX72" fmla="*/ 5579683 w 6152322"/>
                  <a:gd name="connsiteY72" fmla="*/ 275054 h 2979118"/>
                  <a:gd name="connsiteX73" fmla="*/ 5528952 w 6152322"/>
                  <a:gd name="connsiteY73" fmla="*/ 190571 h 2979118"/>
                  <a:gd name="connsiteX74" fmla="*/ 5489195 w 6152322"/>
                  <a:gd name="connsiteY74" fmla="*/ 144085 h 2979118"/>
                  <a:gd name="connsiteX75" fmla="*/ 5416826 w 6152322"/>
                  <a:gd name="connsiteY75" fmla="*/ 118615 h 2979118"/>
                  <a:gd name="connsiteX76" fmla="*/ 5329652 w 6152322"/>
                  <a:gd name="connsiteY76" fmla="*/ 89316 h 2979118"/>
                  <a:gd name="connsiteX77" fmla="*/ 5226016 w 6152322"/>
                  <a:gd name="connsiteY77" fmla="*/ 37136 h 2979118"/>
                  <a:gd name="connsiteX78" fmla="*/ 5158409 w 6152322"/>
                  <a:gd name="connsiteY78" fmla="*/ 7318 h 2979118"/>
                  <a:gd name="connsiteX79" fmla="*/ 5110577 w 6152322"/>
                  <a:gd name="connsiteY79" fmla="*/ 1210 h 2979118"/>
                  <a:gd name="connsiteX80" fmla="*/ 5049078 w 6152322"/>
                  <a:gd name="connsiteY80" fmla="*/ 47075 h 2979118"/>
                  <a:gd name="connsiteX81" fmla="*/ 4998554 w 6152322"/>
                  <a:gd name="connsiteY81" fmla="*/ 236746 h 2979118"/>
                  <a:gd name="connsiteX82" fmla="*/ 4953414 w 6152322"/>
                  <a:gd name="connsiteY82" fmla="*/ 351254 h 2979118"/>
                  <a:gd name="connsiteX83" fmla="*/ 4880527 w 6152322"/>
                  <a:gd name="connsiteY83" fmla="*/ 432630 h 2979118"/>
                  <a:gd name="connsiteX84" fmla="*/ 4753389 w 6152322"/>
                  <a:gd name="connsiteY84" fmla="*/ 470316 h 2979118"/>
                  <a:gd name="connsiteX85" fmla="*/ 4601817 w 6152322"/>
                  <a:gd name="connsiteY85" fmla="*/ 514214 h 2979118"/>
                  <a:gd name="connsiteX86" fmla="*/ 4299192 w 6152322"/>
                  <a:gd name="connsiteY86" fmla="*/ 641041 h 2979118"/>
                  <a:gd name="connsiteX87" fmla="*/ 4146170 w 6152322"/>
                  <a:gd name="connsiteY87" fmla="*/ 717966 h 2979118"/>
                  <a:gd name="connsiteX88" fmla="*/ 4028143 w 6152322"/>
                  <a:gd name="connsiteY88" fmla="*/ 713411 h 2979118"/>
                  <a:gd name="connsiteX89" fmla="*/ 3876261 w 6152322"/>
                  <a:gd name="connsiteY89" fmla="*/ 722936 h 2979118"/>
                  <a:gd name="connsiteX90" fmla="*/ 3803270 w 6152322"/>
                  <a:gd name="connsiteY90" fmla="*/ 732254 h 2979118"/>
                  <a:gd name="connsiteX91" fmla="*/ 3702948 w 6152322"/>
                  <a:gd name="connsiteY91" fmla="*/ 767040 h 2979118"/>
                  <a:gd name="connsiteX92" fmla="*/ 3643727 w 6152322"/>
                  <a:gd name="connsiteY92" fmla="*/ 863222 h 2979118"/>
                  <a:gd name="connsiteX93" fmla="*/ 3617843 w 6152322"/>
                  <a:gd name="connsiteY93" fmla="*/ 941596 h 2979118"/>
                  <a:gd name="connsiteX94" fmla="*/ 3577052 w 6152322"/>
                  <a:gd name="connsiteY94" fmla="*/ 982285 h 2979118"/>
                  <a:gd name="connsiteX95" fmla="*/ 3519280 w 6152322"/>
                  <a:gd name="connsiteY95" fmla="*/ 979696 h 2979118"/>
                  <a:gd name="connsiteX96" fmla="*/ 3431795 w 6152322"/>
                  <a:gd name="connsiteY96" fmla="*/ 917991 h 2979118"/>
                  <a:gd name="connsiteX97" fmla="*/ 3362636 w 6152322"/>
                  <a:gd name="connsiteY97" fmla="*/ 862083 h 2979118"/>
                  <a:gd name="connsiteX98" fmla="*/ 3286539 w 6152322"/>
                  <a:gd name="connsiteY98" fmla="*/ 765591 h 2979118"/>
                  <a:gd name="connsiteX99" fmla="*/ 3188494 w 6152322"/>
                  <a:gd name="connsiteY99" fmla="*/ 696638 h 2979118"/>
                  <a:gd name="connsiteX100" fmla="*/ 3011556 w 6152322"/>
                  <a:gd name="connsiteY100" fmla="*/ 603666 h 2979118"/>
                  <a:gd name="connsiteX101" fmla="*/ 2943225 w 6152322"/>
                  <a:gd name="connsiteY101" fmla="*/ 584202 h 2979118"/>
                  <a:gd name="connsiteX102" fmla="*/ 2862469 w 6152322"/>
                  <a:gd name="connsiteY102" fmla="*/ 603666 h 2979118"/>
                  <a:gd name="connsiteX0" fmla="*/ 2862469 w 6152322"/>
                  <a:gd name="connsiteY0" fmla="*/ 603666 h 2979118"/>
                  <a:gd name="connsiteX1" fmla="*/ 2834102 w 6152322"/>
                  <a:gd name="connsiteY1" fmla="*/ 670341 h 2979118"/>
                  <a:gd name="connsiteX2" fmla="*/ 2782956 w 6152322"/>
                  <a:gd name="connsiteY2" fmla="*/ 742814 h 2979118"/>
                  <a:gd name="connsiteX3" fmla="*/ 2735953 w 6152322"/>
                  <a:gd name="connsiteY3" fmla="*/ 792509 h 2979118"/>
                  <a:gd name="connsiteX4" fmla="*/ 2627036 w 6152322"/>
                  <a:gd name="connsiteY4" fmla="*/ 788989 h 2979118"/>
                  <a:gd name="connsiteX5" fmla="*/ 2475672 w 6152322"/>
                  <a:gd name="connsiteY5" fmla="*/ 933210 h 2979118"/>
                  <a:gd name="connsiteX6" fmla="*/ 2385391 w 6152322"/>
                  <a:gd name="connsiteY6" fmla="*/ 901840 h 2979118"/>
                  <a:gd name="connsiteX7" fmla="*/ 2281652 w 6152322"/>
                  <a:gd name="connsiteY7" fmla="*/ 813216 h 2979118"/>
                  <a:gd name="connsiteX8" fmla="*/ 2216426 w 6152322"/>
                  <a:gd name="connsiteY8" fmla="*/ 782570 h 2979118"/>
                  <a:gd name="connsiteX9" fmla="*/ 2037522 w 6152322"/>
                  <a:gd name="connsiteY9" fmla="*/ 732875 h 2979118"/>
                  <a:gd name="connsiteX10" fmla="*/ 1828800 w 6152322"/>
                  <a:gd name="connsiteY10" fmla="*/ 683179 h 2979118"/>
                  <a:gd name="connsiteX11" fmla="*/ 1620078 w 6152322"/>
                  <a:gd name="connsiteY11" fmla="*/ 563909 h 2979118"/>
                  <a:gd name="connsiteX12" fmla="*/ 1490869 w 6152322"/>
                  <a:gd name="connsiteY12" fmla="*/ 424762 h 2979118"/>
                  <a:gd name="connsiteX13" fmla="*/ 1381539 w 6152322"/>
                  <a:gd name="connsiteY13" fmla="*/ 335309 h 2979118"/>
                  <a:gd name="connsiteX14" fmla="*/ 1282148 w 6152322"/>
                  <a:gd name="connsiteY14" fmla="*/ 335309 h 2979118"/>
                  <a:gd name="connsiteX15" fmla="*/ 1133061 w 6152322"/>
                  <a:gd name="connsiteY15" fmla="*/ 404883 h 2979118"/>
                  <a:gd name="connsiteX16" fmla="*/ 1013791 w 6152322"/>
                  <a:gd name="connsiteY16" fmla="*/ 424762 h 2979118"/>
                  <a:gd name="connsiteX17" fmla="*/ 695739 w 6152322"/>
                  <a:gd name="connsiteY17" fmla="*/ 454579 h 2979118"/>
                  <a:gd name="connsiteX18" fmla="*/ 526774 w 6152322"/>
                  <a:gd name="connsiteY18" fmla="*/ 434701 h 2979118"/>
                  <a:gd name="connsiteX19" fmla="*/ 387626 w 6152322"/>
                  <a:gd name="connsiteY19" fmla="*/ 365127 h 2979118"/>
                  <a:gd name="connsiteX20" fmla="*/ 149087 w 6152322"/>
                  <a:gd name="connsiteY20" fmla="*/ 106709 h 2979118"/>
                  <a:gd name="connsiteX21" fmla="*/ 79513 w 6152322"/>
                  <a:gd name="connsiteY21" fmla="*/ 106709 h 2979118"/>
                  <a:gd name="connsiteX22" fmla="*/ 0 w 6152322"/>
                  <a:gd name="connsiteY22" fmla="*/ 196162 h 2979118"/>
                  <a:gd name="connsiteX23" fmla="*/ 49696 w 6152322"/>
                  <a:gd name="connsiteY23" fmla="*/ 365127 h 2979118"/>
                  <a:gd name="connsiteX24" fmla="*/ 178904 w 6152322"/>
                  <a:gd name="connsiteY24" fmla="*/ 573849 h 2979118"/>
                  <a:gd name="connsiteX25" fmla="*/ 208722 w 6152322"/>
                  <a:gd name="connsiteY25" fmla="*/ 732875 h 2979118"/>
                  <a:gd name="connsiteX26" fmla="*/ 238539 w 6152322"/>
                  <a:gd name="connsiteY26" fmla="*/ 872023 h 2979118"/>
                  <a:gd name="connsiteX27" fmla="*/ 397565 w 6152322"/>
                  <a:gd name="connsiteY27" fmla="*/ 961475 h 2979118"/>
                  <a:gd name="connsiteX28" fmla="*/ 606287 w 6152322"/>
                  <a:gd name="connsiteY28" fmla="*/ 1209953 h 2979118"/>
                  <a:gd name="connsiteX29" fmla="*/ 695739 w 6152322"/>
                  <a:gd name="connsiteY29" fmla="*/ 1488249 h 2979118"/>
                  <a:gd name="connsiteX30" fmla="*/ 715617 w 6152322"/>
                  <a:gd name="connsiteY30" fmla="*/ 1687031 h 2979118"/>
                  <a:gd name="connsiteX31" fmla="*/ 685800 w 6152322"/>
                  <a:gd name="connsiteY31" fmla="*/ 1816240 h 2979118"/>
                  <a:gd name="connsiteX32" fmla="*/ 705678 w 6152322"/>
                  <a:gd name="connsiteY32" fmla="*/ 1945449 h 2979118"/>
                  <a:gd name="connsiteX33" fmla="*/ 854765 w 6152322"/>
                  <a:gd name="connsiteY33" fmla="*/ 2074657 h 2979118"/>
                  <a:gd name="connsiteX34" fmla="*/ 1093304 w 6152322"/>
                  <a:gd name="connsiteY34" fmla="*/ 2164109 h 2979118"/>
                  <a:gd name="connsiteX35" fmla="*/ 1321904 w 6152322"/>
                  <a:gd name="connsiteY35" fmla="*/ 2303257 h 2979118"/>
                  <a:gd name="connsiteX36" fmla="*/ 1401417 w 6152322"/>
                  <a:gd name="connsiteY36" fmla="*/ 2382770 h 2979118"/>
                  <a:gd name="connsiteX37" fmla="*/ 1510748 w 6152322"/>
                  <a:gd name="connsiteY37" fmla="*/ 2561675 h 2979118"/>
                  <a:gd name="connsiteX38" fmla="*/ 1908313 w 6152322"/>
                  <a:gd name="connsiteY38" fmla="*/ 2661066 h 2979118"/>
                  <a:gd name="connsiteX39" fmla="*/ 2117035 w 6152322"/>
                  <a:gd name="connsiteY39" fmla="*/ 2611370 h 2979118"/>
                  <a:gd name="connsiteX40" fmla="*/ 2395330 w 6152322"/>
                  <a:gd name="connsiteY40" fmla="*/ 2442405 h 2979118"/>
                  <a:gd name="connsiteX41" fmla="*/ 2594113 w 6152322"/>
                  <a:gd name="connsiteY41" fmla="*/ 2392709 h 2979118"/>
                  <a:gd name="connsiteX42" fmla="*/ 2763078 w 6152322"/>
                  <a:gd name="connsiteY42" fmla="*/ 2402649 h 2979118"/>
                  <a:gd name="connsiteX43" fmla="*/ 3021496 w 6152322"/>
                  <a:gd name="connsiteY43" fmla="*/ 2541796 h 2979118"/>
                  <a:gd name="connsiteX44" fmla="*/ 3230217 w 6152322"/>
                  <a:gd name="connsiteY44" fmla="*/ 2671005 h 2979118"/>
                  <a:gd name="connsiteX45" fmla="*/ 3458817 w 6152322"/>
                  <a:gd name="connsiteY45" fmla="*/ 2671005 h 2979118"/>
                  <a:gd name="connsiteX46" fmla="*/ 3806687 w 6152322"/>
                  <a:gd name="connsiteY46" fmla="*/ 2382770 h 2979118"/>
                  <a:gd name="connsiteX47" fmla="*/ 4045226 w 6152322"/>
                  <a:gd name="connsiteY47" fmla="*/ 2323136 h 2979118"/>
                  <a:gd name="connsiteX48" fmla="*/ 4253948 w 6152322"/>
                  <a:gd name="connsiteY48" fmla="*/ 2352953 h 2979118"/>
                  <a:gd name="connsiteX49" fmla="*/ 4333461 w 6152322"/>
                  <a:gd name="connsiteY49" fmla="*/ 2432466 h 2979118"/>
                  <a:gd name="connsiteX50" fmla="*/ 4373217 w 6152322"/>
                  <a:gd name="connsiteY50" fmla="*/ 2611370 h 2979118"/>
                  <a:gd name="connsiteX51" fmla="*/ 4502426 w 6152322"/>
                  <a:gd name="connsiteY51" fmla="*/ 2730640 h 2979118"/>
                  <a:gd name="connsiteX52" fmla="*/ 4661452 w 6152322"/>
                  <a:gd name="connsiteY52" fmla="*/ 2859849 h 2979118"/>
                  <a:gd name="connsiteX53" fmla="*/ 4800600 w 6152322"/>
                  <a:gd name="connsiteY53" fmla="*/ 2959240 h 2979118"/>
                  <a:gd name="connsiteX54" fmla="*/ 4909930 w 6152322"/>
                  <a:gd name="connsiteY54" fmla="*/ 2979118 h 2979118"/>
                  <a:gd name="connsiteX55" fmla="*/ 5049078 w 6152322"/>
                  <a:gd name="connsiteY55" fmla="*/ 2899605 h 2979118"/>
                  <a:gd name="connsiteX56" fmla="*/ 5178287 w 6152322"/>
                  <a:gd name="connsiteY56" fmla="*/ 2800214 h 2979118"/>
                  <a:gd name="connsiteX57" fmla="*/ 5406887 w 6152322"/>
                  <a:gd name="connsiteY57" fmla="*/ 2730640 h 2979118"/>
                  <a:gd name="connsiteX58" fmla="*/ 5575852 w 6152322"/>
                  <a:gd name="connsiteY58" fmla="*/ 2631249 h 2979118"/>
                  <a:gd name="connsiteX59" fmla="*/ 5724939 w 6152322"/>
                  <a:gd name="connsiteY59" fmla="*/ 2422527 h 2979118"/>
                  <a:gd name="connsiteX60" fmla="*/ 5814391 w 6152322"/>
                  <a:gd name="connsiteY60" fmla="*/ 2183988 h 2979118"/>
                  <a:gd name="connsiteX61" fmla="*/ 5844209 w 6152322"/>
                  <a:gd name="connsiteY61" fmla="*/ 1945449 h 2979118"/>
                  <a:gd name="connsiteX62" fmla="*/ 6023113 w 6152322"/>
                  <a:gd name="connsiteY62" fmla="*/ 1607518 h 2979118"/>
                  <a:gd name="connsiteX63" fmla="*/ 6152322 w 6152322"/>
                  <a:gd name="connsiteY63" fmla="*/ 1339162 h 2979118"/>
                  <a:gd name="connsiteX64" fmla="*/ 6122504 w 6152322"/>
                  <a:gd name="connsiteY64" fmla="*/ 732875 h 2979118"/>
                  <a:gd name="connsiteX65" fmla="*/ 6042991 w 6152322"/>
                  <a:gd name="connsiteY65" fmla="*/ 553970 h 2979118"/>
                  <a:gd name="connsiteX66" fmla="*/ 5993296 w 6152322"/>
                  <a:gd name="connsiteY66" fmla="*/ 285614 h 2979118"/>
                  <a:gd name="connsiteX67" fmla="*/ 5953539 w 6152322"/>
                  <a:gd name="connsiteY67" fmla="*/ 166344 h 2979118"/>
                  <a:gd name="connsiteX68" fmla="*/ 5905914 w 6152322"/>
                  <a:gd name="connsiteY68" fmla="*/ 148847 h 2979118"/>
                  <a:gd name="connsiteX69" fmla="*/ 5857771 w 6152322"/>
                  <a:gd name="connsiteY69" fmla="*/ 149987 h 2979118"/>
                  <a:gd name="connsiteX70" fmla="*/ 5790992 w 6152322"/>
                  <a:gd name="connsiteY70" fmla="*/ 274846 h 2979118"/>
                  <a:gd name="connsiteX71" fmla="*/ 5717381 w 6152322"/>
                  <a:gd name="connsiteY71" fmla="*/ 280024 h 2979118"/>
                  <a:gd name="connsiteX72" fmla="*/ 5615609 w 6152322"/>
                  <a:gd name="connsiteY72" fmla="*/ 285614 h 2979118"/>
                  <a:gd name="connsiteX73" fmla="*/ 5579683 w 6152322"/>
                  <a:gd name="connsiteY73" fmla="*/ 275054 h 2979118"/>
                  <a:gd name="connsiteX74" fmla="*/ 5528952 w 6152322"/>
                  <a:gd name="connsiteY74" fmla="*/ 190571 h 2979118"/>
                  <a:gd name="connsiteX75" fmla="*/ 5489195 w 6152322"/>
                  <a:gd name="connsiteY75" fmla="*/ 144085 h 2979118"/>
                  <a:gd name="connsiteX76" fmla="*/ 5416826 w 6152322"/>
                  <a:gd name="connsiteY76" fmla="*/ 118615 h 2979118"/>
                  <a:gd name="connsiteX77" fmla="*/ 5329652 w 6152322"/>
                  <a:gd name="connsiteY77" fmla="*/ 89316 h 2979118"/>
                  <a:gd name="connsiteX78" fmla="*/ 5226016 w 6152322"/>
                  <a:gd name="connsiteY78" fmla="*/ 37136 h 2979118"/>
                  <a:gd name="connsiteX79" fmla="*/ 5158409 w 6152322"/>
                  <a:gd name="connsiteY79" fmla="*/ 7318 h 2979118"/>
                  <a:gd name="connsiteX80" fmla="*/ 5110577 w 6152322"/>
                  <a:gd name="connsiteY80" fmla="*/ 1210 h 2979118"/>
                  <a:gd name="connsiteX81" fmla="*/ 5049078 w 6152322"/>
                  <a:gd name="connsiteY81" fmla="*/ 47075 h 2979118"/>
                  <a:gd name="connsiteX82" fmla="*/ 4998554 w 6152322"/>
                  <a:gd name="connsiteY82" fmla="*/ 236746 h 2979118"/>
                  <a:gd name="connsiteX83" fmla="*/ 4953414 w 6152322"/>
                  <a:gd name="connsiteY83" fmla="*/ 351254 h 2979118"/>
                  <a:gd name="connsiteX84" fmla="*/ 4880527 w 6152322"/>
                  <a:gd name="connsiteY84" fmla="*/ 432630 h 2979118"/>
                  <a:gd name="connsiteX85" fmla="*/ 4753389 w 6152322"/>
                  <a:gd name="connsiteY85" fmla="*/ 470316 h 2979118"/>
                  <a:gd name="connsiteX86" fmla="*/ 4601817 w 6152322"/>
                  <a:gd name="connsiteY86" fmla="*/ 514214 h 2979118"/>
                  <a:gd name="connsiteX87" fmla="*/ 4299192 w 6152322"/>
                  <a:gd name="connsiteY87" fmla="*/ 641041 h 2979118"/>
                  <a:gd name="connsiteX88" fmla="*/ 4146170 w 6152322"/>
                  <a:gd name="connsiteY88" fmla="*/ 717966 h 2979118"/>
                  <a:gd name="connsiteX89" fmla="*/ 4028143 w 6152322"/>
                  <a:gd name="connsiteY89" fmla="*/ 713411 h 2979118"/>
                  <a:gd name="connsiteX90" fmla="*/ 3876261 w 6152322"/>
                  <a:gd name="connsiteY90" fmla="*/ 722936 h 2979118"/>
                  <a:gd name="connsiteX91" fmla="*/ 3803270 w 6152322"/>
                  <a:gd name="connsiteY91" fmla="*/ 732254 h 2979118"/>
                  <a:gd name="connsiteX92" fmla="*/ 3702948 w 6152322"/>
                  <a:gd name="connsiteY92" fmla="*/ 767040 h 2979118"/>
                  <a:gd name="connsiteX93" fmla="*/ 3643727 w 6152322"/>
                  <a:gd name="connsiteY93" fmla="*/ 863222 h 2979118"/>
                  <a:gd name="connsiteX94" fmla="*/ 3617843 w 6152322"/>
                  <a:gd name="connsiteY94" fmla="*/ 941596 h 2979118"/>
                  <a:gd name="connsiteX95" fmla="*/ 3577052 w 6152322"/>
                  <a:gd name="connsiteY95" fmla="*/ 982285 h 2979118"/>
                  <a:gd name="connsiteX96" fmla="*/ 3519280 w 6152322"/>
                  <a:gd name="connsiteY96" fmla="*/ 979696 h 2979118"/>
                  <a:gd name="connsiteX97" fmla="*/ 3431795 w 6152322"/>
                  <a:gd name="connsiteY97" fmla="*/ 917991 h 2979118"/>
                  <a:gd name="connsiteX98" fmla="*/ 3362636 w 6152322"/>
                  <a:gd name="connsiteY98" fmla="*/ 862083 h 2979118"/>
                  <a:gd name="connsiteX99" fmla="*/ 3286539 w 6152322"/>
                  <a:gd name="connsiteY99" fmla="*/ 765591 h 2979118"/>
                  <a:gd name="connsiteX100" fmla="*/ 3188494 w 6152322"/>
                  <a:gd name="connsiteY100" fmla="*/ 696638 h 2979118"/>
                  <a:gd name="connsiteX101" fmla="*/ 3011556 w 6152322"/>
                  <a:gd name="connsiteY101" fmla="*/ 603666 h 2979118"/>
                  <a:gd name="connsiteX102" fmla="*/ 2943225 w 6152322"/>
                  <a:gd name="connsiteY102" fmla="*/ 584202 h 2979118"/>
                  <a:gd name="connsiteX103" fmla="*/ 2862469 w 6152322"/>
                  <a:gd name="connsiteY103" fmla="*/ 603666 h 2979118"/>
                  <a:gd name="connsiteX0" fmla="*/ 2862469 w 6152322"/>
                  <a:gd name="connsiteY0" fmla="*/ 603666 h 2979118"/>
                  <a:gd name="connsiteX1" fmla="*/ 2834102 w 6152322"/>
                  <a:gd name="connsiteY1" fmla="*/ 670341 h 2979118"/>
                  <a:gd name="connsiteX2" fmla="*/ 2782956 w 6152322"/>
                  <a:gd name="connsiteY2" fmla="*/ 742814 h 2979118"/>
                  <a:gd name="connsiteX3" fmla="*/ 2735953 w 6152322"/>
                  <a:gd name="connsiteY3" fmla="*/ 792509 h 2979118"/>
                  <a:gd name="connsiteX4" fmla="*/ 2627036 w 6152322"/>
                  <a:gd name="connsiteY4" fmla="*/ 788989 h 2979118"/>
                  <a:gd name="connsiteX5" fmla="*/ 2475672 w 6152322"/>
                  <a:gd name="connsiteY5" fmla="*/ 933210 h 2979118"/>
                  <a:gd name="connsiteX6" fmla="*/ 2385391 w 6152322"/>
                  <a:gd name="connsiteY6" fmla="*/ 901840 h 2979118"/>
                  <a:gd name="connsiteX7" fmla="*/ 2281652 w 6152322"/>
                  <a:gd name="connsiteY7" fmla="*/ 813216 h 2979118"/>
                  <a:gd name="connsiteX8" fmla="*/ 2216426 w 6152322"/>
                  <a:gd name="connsiteY8" fmla="*/ 782570 h 2979118"/>
                  <a:gd name="connsiteX9" fmla="*/ 2037522 w 6152322"/>
                  <a:gd name="connsiteY9" fmla="*/ 732875 h 2979118"/>
                  <a:gd name="connsiteX10" fmla="*/ 1828800 w 6152322"/>
                  <a:gd name="connsiteY10" fmla="*/ 683179 h 2979118"/>
                  <a:gd name="connsiteX11" fmla="*/ 1620078 w 6152322"/>
                  <a:gd name="connsiteY11" fmla="*/ 563909 h 2979118"/>
                  <a:gd name="connsiteX12" fmla="*/ 1490869 w 6152322"/>
                  <a:gd name="connsiteY12" fmla="*/ 424762 h 2979118"/>
                  <a:gd name="connsiteX13" fmla="*/ 1381539 w 6152322"/>
                  <a:gd name="connsiteY13" fmla="*/ 335309 h 2979118"/>
                  <a:gd name="connsiteX14" fmla="*/ 1282148 w 6152322"/>
                  <a:gd name="connsiteY14" fmla="*/ 335309 h 2979118"/>
                  <a:gd name="connsiteX15" fmla="*/ 1133061 w 6152322"/>
                  <a:gd name="connsiteY15" fmla="*/ 404883 h 2979118"/>
                  <a:gd name="connsiteX16" fmla="*/ 1013791 w 6152322"/>
                  <a:gd name="connsiteY16" fmla="*/ 424762 h 2979118"/>
                  <a:gd name="connsiteX17" fmla="*/ 695739 w 6152322"/>
                  <a:gd name="connsiteY17" fmla="*/ 454579 h 2979118"/>
                  <a:gd name="connsiteX18" fmla="*/ 526774 w 6152322"/>
                  <a:gd name="connsiteY18" fmla="*/ 434701 h 2979118"/>
                  <a:gd name="connsiteX19" fmla="*/ 387626 w 6152322"/>
                  <a:gd name="connsiteY19" fmla="*/ 365127 h 2979118"/>
                  <a:gd name="connsiteX20" fmla="*/ 149087 w 6152322"/>
                  <a:gd name="connsiteY20" fmla="*/ 106709 h 2979118"/>
                  <a:gd name="connsiteX21" fmla="*/ 79513 w 6152322"/>
                  <a:gd name="connsiteY21" fmla="*/ 106709 h 2979118"/>
                  <a:gd name="connsiteX22" fmla="*/ 0 w 6152322"/>
                  <a:gd name="connsiteY22" fmla="*/ 196162 h 2979118"/>
                  <a:gd name="connsiteX23" fmla="*/ 49696 w 6152322"/>
                  <a:gd name="connsiteY23" fmla="*/ 365127 h 2979118"/>
                  <a:gd name="connsiteX24" fmla="*/ 178904 w 6152322"/>
                  <a:gd name="connsiteY24" fmla="*/ 573849 h 2979118"/>
                  <a:gd name="connsiteX25" fmla="*/ 208722 w 6152322"/>
                  <a:gd name="connsiteY25" fmla="*/ 732875 h 2979118"/>
                  <a:gd name="connsiteX26" fmla="*/ 238539 w 6152322"/>
                  <a:gd name="connsiteY26" fmla="*/ 872023 h 2979118"/>
                  <a:gd name="connsiteX27" fmla="*/ 397565 w 6152322"/>
                  <a:gd name="connsiteY27" fmla="*/ 961475 h 2979118"/>
                  <a:gd name="connsiteX28" fmla="*/ 606287 w 6152322"/>
                  <a:gd name="connsiteY28" fmla="*/ 1209953 h 2979118"/>
                  <a:gd name="connsiteX29" fmla="*/ 695739 w 6152322"/>
                  <a:gd name="connsiteY29" fmla="*/ 1488249 h 2979118"/>
                  <a:gd name="connsiteX30" fmla="*/ 715617 w 6152322"/>
                  <a:gd name="connsiteY30" fmla="*/ 1687031 h 2979118"/>
                  <a:gd name="connsiteX31" fmla="*/ 685800 w 6152322"/>
                  <a:gd name="connsiteY31" fmla="*/ 1816240 h 2979118"/>
                  <a:gd name="connsiteX32" fmla="*/ 705678 w 6152322"/>
                  <a:gd name="connsiteY32" fmla="*/ 1945449 h 2979118"/>
                  <a:gd name="connsiteX33" fmla="*/ 854765 w 6152322"/>
                  <a:gd name="connsiteY33" fmla="*/ 2074657 h 2979118"/>
                  <a:gd name="connsiteX34" fmla="*/ 1093304 w 6152322"/>
                  <a:gd name="connsiteY34" fmla="*/ 2164109 h 2979118"/>
                  <a:gd name="connsiteX35" fmla="*/ 1321904 w 6152322"/>
                  <a:gd name="connsiteY35" fmla="*/ 2303257 h 2979118"/>
                  <a:gd name="connsiteX36" fmla="*/ 1401417 w 6152322"/>
                  <a:gd name="connsiteY36" fmla="*/ 2382770 h 2979118"/>
                  <a:gd name="connsiteX37" fmla="*/ 1510748 w 6152322"/>
                  <a:gd name="connsiteY37" fmla="*/ 2561675 h 2979118"/>
                  <a:gd name="connsiteX38" fmla="*/ 1908313 w 6152322"/>
                  <a:gd name="connsiteY38" fmla="*/ 2661066 h 2979118"/>
                  <a:gd name="connsiteX39" fmla="*/ 2117035 w 6152322"/>
                  <a:gd name="connsiteY39" fmla="*/ 2611370 h 2979118"/>
                  <a:gd name="connsiteX40" fmla="*/ 2395330 w 6152322"/>
                  <a:gd name="connsiteY40" fmla="*/ 2442405 h 2979118"/>
                  <a:gd name="connsiteX41" fmla="*/ 2594113 w 6152322"/>
                  <a:gd name="connsiteY41" fmla="*/ 2392709 h 2979118"/>
                  <a:gd name="connsiteX42" fmla="*/ 2763078 w 6152322"/>
                  <a:gd name="connsiteY42" fmla="*/ 2402649 h 2979118"/>
                  <a:gd name="connsiteX43" fmla="*/ 3021496 w 6152322"/>
                  <a:gd name="connsiteY43" fmla="*/ 2541796 h 2979118"/>
                  <a:gd name="connsiteX44" fmla="*/ 3230217 w 6152322"/>
                  <a:gd name="connsiteY44" fmla="*/ 2671005 h 2979118"/>
                  <a:gd name="connsiteX45" fmla="*/ 3458817 w 6152322"/>
                  <a:gd name="connsiteY45" fmla="*/ 2671005 h 2979118"/>
                  <a:gd name="connsiteX46" fmla="*/ 3806687 w 6152322"/>
                  <a:gd name="connsiteY46" fmla="*/ 2382770 h 2979118"/>
                  <a:gd name="connsiteX47" fmla="*/ 4045226 w 6152322"/>
                  <a:gd name="connsiteY47" fmla="*/ 2323136 h 2979118"/>
                  <a:gd name="connsiteX48" fmla="*/ 4253948 w 6152322"/>
                  <a:gd name="connsiteY48" fmla="*/ 2352953 h 2979118"/>
                  <a:gd name="connsiteX49" fmla="*/ 4333461 w 6152322"/>
                  <a:gd name="connsiteY49" fmla="*/ 2432466 h 2979118"/>
                  <a:gd name="connsiteX50" fmla="*/ 4373217 w 6152322"/>
                  <a:gd name="connsiteY50" fmla="*/ 2611370 h 2979118"/>
                  <a:gd name="connsiteX51" fmla="*/ 4502426 w 6152322"/>
                  <a:gd name="connsiteY51" fmla="*/ 2730640 h 2979118"/>
                  <a:gd name="connsiteX52" fmla="*/ 4661452 w 6152322"/>
                  <a:gd name="connsiteY52" fmla="*/ 2859849 h 2979118"/>
                  <a:gd name="connsiteX53" fmla="*/ 4800600 w 6152322"/>
                  <a:gd name="connsiteY53" fmla="*/ 2959240 h 2979118"/>
                  <a:gd name="connsiteX54" fmla="*/ 4909930 w 6152322"/>
                  <a:gd name="connsiteY54" fmla="*/ 2979118 h 2979118"/>
                  <a:gd name="connsiteX55" fmla="*/ 5049078 w 6152322"/>
                  <a:gd name="connsiteY55" fmla="*/ 2899605 h 2979118"/>
                  <a:gd name="connsiteX56" fmla="*/ 5178287 w 6152322"/>
                  <a:gd name="connsiteY56" fmla="*/ 2800214 h 2979118"/>
                  <a:gd name="connsiteX57" fmla="*/ 5406887 w 6152322"/>
                  <a:gd name="connsiteY57" fmla="*/ 2730640 h 2979118"/>
                  <a:gd name="connsiteX58" fmla="*/ 5575852 w 6152322"/>
                  <a:gd name="connsiteY58" fmla="*/ 2631249 h 2979118"/>
                  <a:gd name="connsiteX59" fmla="*/ 5724939 w 6152322"/>
                  <a:gd name="connsiteY59" fmla="*/ 2422527 h 2979118"/>
                  <a:gd name="connsiteX60" fmla="*/ 5814391 w 6152322"/>
                  <a:gd name="connsiteY60" fmla="*/ 2183988 h 2979118"/>
                  <a:gd name="connsiteX61" fmla="*/ 5844209 w 6152322"/>
                  <a:gd name="connsiteY61" fmla="*/ 1945449 h 2979118"/>
                  <a:gd name="connsiteX62" fmla="*/ 6023113 w 6152322"/>
                  <a:gd name="connsiteY62" fmla="*/ 1607518 h 2979118"/>
                  <a:gd name="connsiteX63" fmla="*/ 6152322 w 6152322"/>
                  <a:gd name="connsiteY63" fmla="*/ 1339162 h 2979118"/>
                  <a:gd name="connsiteX64" fmla="*/ 6122504 w 6152322"/>
                  <a:gd name="connsiteY64" fmla="*/ 732875 h 2979118"/>
                  <a:gd name="connsiteX65" fmla="*/ 6042991 w 6152322"/>
                  <a:gd name="connsiteY65" fmla="*/ 553970 h 2979118"/>
                  <a:gd name="connsiteX66" fmla="*/ 5993296 w 6152322"/>
                  <a:gd name="connsiteY66" fmla="*/ 285614 h 2979118"/>
                  <a:gd name="connsiteX67" fmla="*/ 5941632 w 6152322"/>
                  <a:gd name="connsiteY67" fmla="*/ 171106 h 2979118"/>
                  <a:gd name="connsiteX68" fmla="*/ 5905914 w 6152322"/>
                  <a:gd name="connsiteY68" fmla="*/ 148847 h 2979118"/>
                  <a:gd name="connsiteX69" fmla="*/ 5857771 w 6152322"/>
                  <a:gd name="connsiteY69" fmla="*/ 149987 h 2979118"/>
                  <a:gd name="connsiteX70" fmla="*/ 5790992 w 6152322"/>
                  <a:gd name="connsiteY70" fmla="*/ 274846 h 2979118"/>
                  <a:gd name="connsiteX71" fmla="*/ 5717381 w 6152322"/>
                  <a:gd name="connsiteY71" fmla="*/ 280024 h 2979118"/>
                  <a:gd name="connsiteX72" fmla="*/ 5615609 w 6152322"/>
                  <a:gd name="connsiteY72" fmla="*/ 285614 h 2979118"/>
                  <a:gd name="connsiteX73" fmla="*/ 5579683 w 6152322"/>
                  <a:gd name="connsiteY73" fmla="*/ 275054 h 2979118"/>
                  <a:gd name="connsiteX74" fmla="*/ 5528952 w 6152322"/>
                  <a:gd name="connsiteY74" fmla="*/ 190571 h 2979118"/>
                  <a:gd name="connsiteX75" fmla="*/ 5489195 w 6152322"/>
                  <a:gd name="connsiteY75" fmla="*/ 144085 h 2979118"/>
                  <a:gd name="connsiteX76" fmla="*/ 5416826 w 6152322"/>
                  <a:gd name="connsiteY76" fmla="*/ 118615 h 2979118"/>
                  <a:gd name="connsiteX77" fmla="*/ 5329652 w 6152322"/>
                  <a:gd name="connsiteY77" fmla="*/ 89316 h 2979118"/>
                  <a:gd name="connsiteX78" fmla="*/ 5226016 w 6152322"/>
                  <a:gd name="connsiteY78" fmla="*/ 37136 h 2979118"/>
                  <a:gd name="connsiteX79" fmla="*/ 5158409 w 6152322"/>
                  <a:gd name="connsiteY79" fmla="*/ 7318 h 2979118"/>
                  <a:gd name="connsiteX80" fmla="*/ 5110577 w 6152322"/>
                  <a:gd name="connsiteY80" fmla="*/ 1210 h 2979118"/>
                  <a:gd name="connsiteX81" fmla="*/ 5049078 w 6152322"/>
                  <a:gd name="connsiteY81" fmla="*/ 47075 h 2979118"/>
                  <a:gd name="connsiteX82" fmla="*/ 4998554 w 6152322"/>
                  <a:gd name="connsiteY82" fmla="*/ 236746 h 2979118"/>
                  <a:gd name="connsiteX83" fmla="*/ 4953414 w 6152322"/>
                  <a:gd name="connsiteY83" fmla="*/ 351254 h 2979118"/>
                  <a:gd name="connsiteX84" fmla="*/ 4880527 w 6152322"/>
                  <a:gd name="connsiteY84" fmla="*/ 432630 h 2979118"/>
                  <a:gd name="connsiteX85" fmla="*/ 4753389 w 6152322"/>
                  <a:gd name="connsiteY85" fmla="*/ 470316 h 2979118"/>
                  <a:gd name="connsiteX86" fmla="*/ 4601817 w 6152322"/>
                  <a:gd name="connsiteY86" fmla="*/ 514214 h 2979118"/>
                  <a:gd name="connsiteX87" fmla="*/ 4299192 w 6152322"/>
                  <a:gd name="connsiteY87" fmla="*/ 641041 h 2979118"/>
                  <a:gd name="connsiteX88" fmla="*/ 4146170 w 6152322"/>
                  <a:gd name="connsiteY88" fmla="*/ 717966 h 2979118"/>
                  <a:gd name="connsiteX89" fmla="*/ 4028143 w 6152322"/>
                  <a:gd name="connsiteY89" fmla="*/ 713411 h 2979118"/>
                  <a:gd name="connsiteX90" fmla="*/ 3876261 w 6152322"/>
                  <a:gd name="connsiteY90" fmla="*/ 722936 h 2979118"/>
                  <a:gd name="connsiteX91" fmla="*/ 3803270 w 6152322"/>
                  <a:gd name="connsiteY91" fmla="*/ 732254 h 2979118"/>
                  <a:gd name="connsiteX92" fmla="*/ 3702948 w 6152322"/>
                  <a:gd name="connsiteY92" fmla="*/ 767040 h 2979118"/>
                  <a:gd name="connsiteX93" fmla="*/ 3643727 w 6152322"/>
                  <a:gd name="connsiteY93" fmla="*/ 863222 h 2979118"/>
                  <a:gd name="connsiteX94" fmla="*/ 3617843 w 6152322"/>
                  <a:gd name="connsiteY94" fmla="*/ 941596 h 2979118"/>
                  <a:gd name="connsiteX95" fmla="*/ 3577052 w 6152322"/>
                  <a:gd name="connsiteY95" fmla="*/ 982285 h 2979118"/>
                  <a:gd name="connsiteX96" fmla="*/ 3519280 w 6152322"/>
                  <a:gd name="connsiteY96" fmla="*/ 979696 h 2979118"/>
                  <a:gd name="connsiteX97" fmla="*/ 3431795 w 6152322"/>
                  <a:gd name="connsiteY97" fmla="*/ 917991 h 2979118"/>
                  <a:gd name="connsiteX98" fmla="*/ 3362636 w 6152322"/>
                  <a:gd name="connsiteY98" fmla="*/ 862083 h 2979118"/>
                  <a:gd name="connsiteX99" fmla="*/ 3286539 w 6152322"/>
                  <a:gd name="connsiteY99" fmla="*/ 765591 h 2979118"/>
                  <a:gd name="connsiteX100" fmla="*/ 3188494 w 6152322"/>
                  <a:gd name="connsiteY100" fmla="*/ 696638 h 2979118"/>
                  <a:gd name="connsiteX101" fmla="*/ 3011556 w 6152322"/>
                  <a:gd name="connsiteY101" fmla="*/ 603666 h 2979118"/>
                  <a:gd name="connsiteX102" fmla="*/ 2943225 w 6152322"/>
                  <a:gd name="connsiteY102" fmla="*/ 584202 h 2979118"/>
                  <a:gd name="connsiteX103" fmla="*/ 2862469 w 6152322"/>
                  <a:gd name="connsiteY103" fmla="*/ 603666 h 2979118"/>
                  <a:gd name="connsiteX0" fmla="*/ 2862469 w 6152322"/>
                  <a:gd name="connsiteY0" fmla="*/ 603666 h 2979118"/>
                  <a:gd name="connsiteX1" fmla="*/ 2834102 w 6152322"/>
                  <a:gd name="connsiteY1" fmla="*/ 670341 h 2979118"/>
                  <a:gd name="connsiteX2" fmla="*/ 2782956 w 6152322"/>
                  <a:gd name="connsiteY2" fmla="*/ 742814 h 2979118"/>
                  <a:gd name="connsiteX3" fmla="*/ 2735953 w 6152322"/>
                  <a:gd name="connsiteY3" fmla="*/ 792509 h 2979118"/>
                  <a:gd name="connsiteX4" fmla="*/ 2627036 w 6152322"/>
                  <a:gd name="connsiteY4" fmla="*/ 788989 h 2979118"/>
                  <a:gd name="connsiteX5" fmla="*/ 2475672 w 6152322"/>
                  <a:gd name="connsiteY5" fmla="*/ 933210 h 2979118"/>
                  <a:gd name="connsiteX6" fmla="*/ 2385391 w 6152322"/>
                  <a:gd name="connsiteY6" fmla="*/ 901840 h 2979118"/>
                  <a:gd name="connsiteX7" fmla="*/ 2281652 w 6152322"/>
                  <a:gd name="connsiteY7" fmla="*/ 813216 h 2979118"/>
                  <a:gd name="connsiteX8" fmla="*/ 2216426 w 6152322"/>
                  <a:gd name="connsiteY8" fmla="*/ 782570 h 2979118"/>
                  <a:gd name="connsiteX9" fmla="*/ 2037522 w 6152322"/>
                  <a:gd name="connsiteY9" fmla="*/ 732875 h 2979118"/>
                  <a:gd name="connsiteX10" fmla="*/ 1828800 w 6152322"/>
                  <a:gd name="connsiteY10" fmla="*/ 683179 h 2979118"/>
                  <a:gd name="connsiteX11" fmla="*/ 1620078 w 6152322"/>
                  <a:gd name="connsiteY11" fmla="*/ 563909 h 2979118"/>
                  <a:gd name="connsiteX12" fmla="*/ 1490869 w 6152322"/>
                  <a:gd name="connsiteY12" fmla="*/ 424762 h 2979118"/>
                  <a:gd name="connsiteX13" fmla="*/ 1381539 w 6152322"/>
                  <a:gd name="connsiteY13" fmla="*/ 335309 h 2979118"/>
                  <a:gd name="connsiteX14" fmla="*/ 1282148 w 6152322"/>
                  <a:gd name="connsiteY14" fmla="*/ 335309 h 2979118"/>
                  <a:gd name="connsiteX15" fmla="*/ 1133061 w 6152322"/>
                  <a:gd name="connsiteY15" fmla="*/ 404883 h 2979118"/>
                  <a:gd name="connsiteX16" fmla="*/ 1013791 w 6152322"/>
                  <a:gd name="connsiteY16" fmla="*/ 424762 h 2979118"/>
                  <a:gd name="connsiteX17" fmla="*/ 695739 w 6152322"/>
                  <a:gd name="connsiteY17" fmla="*/ 454579 h 2979118"/>
                  <a:gd name="connsiteX18" fmla="*/ 526774 w 6152322"/>
                  <a:gd name="connsiteY18" fmla="*/ 434701 h 2979118"/>
                  <a:gd name="connsiteX19" fmla="*/ 387626 w 6152322"/>
                  <a:gd name="connsiteY19" fmla="*/ 365127 h 2979118"/>
                  <a:gd name="connsiteX20" fmla="*/ 149087 w 6152322"/>
                  <a:gd name="connsiteY20" fmla="*/ 106709 h 2979118"/>
                  <a:gd name="connsiteX21" fmla="*/ 79513 w 6152322"/>
                  <a:gd name="connsiteY21" fmla="*/ 106709 h 2979118"/>
                  <a:gd name="connsiteX22" fmla="*/ 0 w 6152322"/>
                  <a:gd name="connsiteY22" fmla="*/ 196162 h 2979118"/>
                  <a:gd name="connsiteX23" fmla="*/ 49696 w 6152322"/>
                  <a:gd name="connsiteY23" fmla="*/ 365127 h 2979118"/>
                  <a:gd name="connsiteX24" fmla="*/ 178904 w 6152322"/>
                  <a:gd name="connsiteY24" fmla="*/ 573849 h 2979118"/>
                  <a:gd name="connsiteX25" fmla="*/ 208722 w 6152322"/>
                  <a:gd name="connsiteY25" fmla="*/ 732875 h 2979118"/>
                  <a:gd name="connsiteX26" fmla="*/ 238539 w 6152322"/>
                  <a:gd name="connsiteY26" fmla="*/ 872023 h 2979118"/>
                  <a:gd name="connsiteX27" fmla="*/ 397565 w 6152322"/>
                  <a:gd name="connsiteY27" fmla="*/ 961475 h 2979118"/>
                  <a:gd name="connsiteX28" fmla="*/ 606287 w 6152322"/>
                  <a:gd name="connsiteY28" fmla="*/ 1209953 h 2979118"/>
                  <a:gd name="connsiteX29" fmla="*/ 695739 w 6152322"/>
                  <a:gd name="connsiteY29" fmla="*/ 1488249 h 2979118"/>
                  <a:gd name="connsiteX30" fmla="*/ 715617 w 6152322"/>
                  <a:gd name="connsiteY30" fmla="*/ 1687031 h 2979118"/>
                  <a:gd name="connsiteX31" fmla="*/ 685800 w 6152322"/>
                  <a:gd name="connsiteY31" fmla="*/ 1816240 h 2979118"/>
                  <a:gd name="connsiteX32" fmla="*/ 705678 w 6152322"/>
                  <a:gd name="connsiteY32" fmla="*/ 1945449 h 2979118"/>
                  <a:gd name="connsiteX33" fmla="*/ 854765 w 6152322"/>
                  <a:gd name="connsiteY33" fmla="*/ 2074657 h 2979118"/>
                  <a:gd name="connsiteX34" fmla="*/ 1093304 w 6152322"/>
                  <a:gd name="connsiteY34" fmla="*/ 2164109 h 2979118"/>
                  <a:gd name="connsiteX35" fmla="*/ 1321904 w 6152322"/>
                  <a:gd name="connsiteY35" fmla="*/ 2303257 h 2979118"/>
                  <a:gd name="connsiteX36" fmla="*/ 1401417 w 6152322"/>
                  <a:gd name="connsiteY36" fmla="*/ 2382770 h 2979118"/>
                  <a:gd name="connsiteX37" fmla="*/ 1510748 w 6152322"/>
                  <a:gd name="connsiteY37" fmla="*/ 2561675 h 2979118"/>
                  <a:gd name="connsiteX38" fmla="*/ 1908313 w 6152322"/>
                  <a:gd name="connsiteY38" fmla="*/ 2661066 h 2979118"/>
                  <a:gd name="connsiteX39" fmla="*/ 2117035 w 6152322"/>
                  <a:gd name="connsiteY39" fmla="*/ 2611370 h 2979118"/>
                  <a:gd name="connsiteX40" fmla="*/ 2395330 w 6152322"/>
                  <a:gd name="connsiteY40" fmla="*/ 2442405 h 2979118"/>
                  <a:gd name="connsiteX41" fmla="*/ 2594113 w 6152322"/>
                  <a:gd name="connsiteY41" fmla="*/ 2392709 h 2979118"/>
                  <a:gd name="connsiteX42" fmla="*/ 2763078 w 6152322"/>
                  <a:gd name="connsiteY42" fmla="*/ 2402649 h 2979118"/>
                  <a:gd name="connsiteX43" fmla="*/ 3021496 w 6152322"/>
                  <a:gd name="connsiteY43" fmla="*/ 2541796 h 2979118"/>
                  <a:gd name="connsiteX44" fmla="*/ 3230217 w 6152322"/>
                  <a:gd name="connsiteY44" fmla="*/ 2671005 h 2979118"/>
                  <a:gd name="connsiteX45" fmla="*/ 3458817 w 6152322"/>
                  <a:gd name="connsiteY45" fmla="*/ 2671005 h 2979118"/>
                  <a:gd name="connsiteX46" fmla="*/ 3806687 w 6152322"/>
                  <a:gd name="connsiteY46" fmla="*/ 2382770 h 2979118"/>
                  <a:gd name="connsiteX47" fmla="*/ 4045226 w 6152322"/>
                  <a:gd name="connsiteY47" fmla="*/ 2323136 h 2979118"/>
                  <a:gd name="connsiteX48" fmla="*/ 4253948 w 6152322"/>
                  <a:gd name="connsiteY48" fmla="*/ 2352953 h 2979118"/>
                  <a:gd name="connsiteX49" fmla="*/ 4333461 w 6152322"/>
                  <a:gd name="connsiteY49" fmla="*/ 2432466 h 2979118"/>
                  <a:gd name="connsiteX50" fmla="*/ 4373217 w 6152322"/>
                  <a:gd name="connsiteY50" fmla="*/ 2611370 h 2979118"/>
                  <a:gd name="connsiteX51" fmla="*/ 4502426 w 6152322"/>
                  <a:gd name="connsiteY51" fmla="*/ 2730640 h 2979118"/>
                  <a:gd name="connsiteX52" fmla="*/ 4661452 w 6152322"/>
                  <a:gd name="connsiteY52" fmla="*/ 2859849 h 2979118"/>
                  <a:gd name="connsiteX53" fmla="*/ 4800600 w 6152322"/>
                  <a:gd name="connsiteY53" fmla="*/ 2959240 h 2979118"/>
                  <a:gd name="connsiteX54" fmla="*/ 4909930 w 6152322"/>
                  <a:gd name="connsiteY54" fmla="*/ 2979118 h 2979118"/>
                  <a:gd name="connsiteX55" fmla="*/ 5049078 w 6152322"/>
                  <a:gd name="connsiteY55" fmla="*/ 2899605 h 2979118"/>
                  <a:gd name="connsiteX56" fmla="*/ 5178287 w 6152322"/>
                  <a:gd name="connsiteY56" fmla="*/ 2800214 h 2979118"/>
                  <a:gd name="connsiteX57" fmla="*/ 5406887 w 6152322"/>
                  <a:gd name="connsiteY57" fmla="*/ 2730640 h 2979118"/>
                  <a:gd name="connsiteX58" fmla="*/ 5575852 w 6152322"/>
                  <a:gd name="connsiteY58" fmla="*/ 2631249 h 2979118"/>
                  <a:gd name="connsiteX59" fmla="*/ 5724939 w 6152322"/>
                  <a:gd name="connsiteY59" fmla="*/ 2422527 h 2979118"/>
                  <a:gd name="connsiteX60" fmla="*/ 5814391 w 6152322"/>
                  <a:gd name="connsiteY60" fmla="*/ 2183988 h 2979118"/>
                  <a:gd name="connsiteX61" fmla="*/ 5844209 w 6152322"/>
                  <a:gd name="connsiteY61" fmla="*/ 1945449 h 2979118"/>
                  <a:gd name="connsiteX62" fmla="*/ 6023113 w 6152322"/>
                  <a:gd name="connsiteY62" fmla="*/ 1607518 h 2979118"/>
                  <a:gd name="connsiteX63" fmla="*/ 6152322 w 6152322"/>
                  <a:gd name="connsiteY63" fmla="*/ 1339162 h 2979118"/>
                  <a:gd name="connsiteX64" fmla="*/ 6122504 w 6152322"/>
                  <a:gd name="connsiteY64" fmla="*/ 732875 h 2979118"/>
                  <a:gd name="connsiteX65" fmla="*/ 6042991 w 6152322"/>
                  <a:gd name="connsiteY65" fmla="*/ 553970 h 2979118"/>
                  <a:gd name="connsiteX66" fmla="*/ 5981390 w 6152322"/>
                  <a:gd name="connsiteY66" fmla="*/ 297520 h 2979118"/>
                  <a:gd name="connsiteX67" fmla="*/ 5941632 w 6152322"/>
                  <a:gd name="connsiteY67" fmla="*/ 171106 h 2979118"/>
                  <a:gd name="connsiteX68" fmla="*/ 5905914 w 6152322"/>
                  <a:gd name="connsiteY68" fmla="*/ 148847 h 2979118"/>
                  <a:gd name="connsiteX69" fmla="*/ 5857771 w 6152322"/>
                  <a:gd name="connsiteY69" fmla="*/ 149987 h 2979118"/>
                  <a:gd name="connsiteX70" fmla="*/ 5790992 w 6152322"/>
                  <a:gd name="connsiteY70" fmla="*/ 274846 h 2979118"/>
                  <a:gd name="connsiteX71" fmla="*/ 5717381 w 6152322"/>
                  <a:gd name="connsiteY71" fmla="*/ 280024 h 2979118"/>
                  <a:gd name="connsiteX72" fmla="*/ 5615609 w 6152322"/>
                  <a:gd name="connsiteY72" fmla="*/ 285614 h 2979118"/>
                  <a:gd name="connsiteX73" fmla="*/ 5579683 w 6152322"/>
                  <a:gd name="connsiteY73" fmla="*/ 275054 h 2979118"/>
                  <a:gd name="connsiteX74" fmla="*/ 5528952 w 6152322"/>
                  <a:gd name="connsiteY74" fmla="*/ 190571 h 2979118"/>
                  <a:gd name="connsiteX75" fmla="*/ 5489195 w 6152322"/>
                  <a:gd name="connsiteY75" fmla="*/ 144085 h 2979118"/>
                  <a:gd name="connsiteX76" fmla="*/ 5416826 w 6152322"/>
                  <a:gd name="connsiteY76" fmla="*/ 118615 h 2979118"/>
                  <a:gd name="connsiteX77" fmla="*/ 5329652 w 6152322"/>
                  <a:gd name="connsiteY77" fmla="*/ 89316 h 2979118"/>
                  <a:gd name="connsiteX78" fmla="*/ 5226016 w 6152322"/>
                  <a:gd name="connsiteY78" fmla="*/ 37136 h 2979118"/>
                  <a:gd name="connsiteX79" fmla="*/ 5158409 w 6152322"/>
                  <a:gd name="connsiteY79" fmla="*/ 7318 h 2979118"/>
                  <a:gd name="connsiteX80" fmla="*/ 5110577 w 6152322"/>
                  <a:gd name="connsiteY80" fmla="*/ 1210 h 2979118"/>
                  <a:gd name="connsiteX81" fmla="*/ 5049078 w 6152322"/>
                  <a:gd name="connsiteY81" fmla="*/ 47075 h 2979118"/>
                  <a:gd name="connsiteX82" fmla="*/ 4998554 w 6152322"/>
                  <a:gd name="connsiteY82" fmla="*/ 236746 h 2979118"/>
                  <a:gd name="connsiteX83" fmla="*/ 4953414 w 6152322"/>
                  <a:gd name="connsiteY83" fmla="*/ 351254 h 2979118"/>
                  <a:gd name="connsiteX84" fmla="*/ 4880527 w 6152322"/>
                  <a:gd name="connsiteY84" fmla="*/ 432630 h 2979118"/>
                  <a:gd name="connsiteX85" fmla="*/ 4753389 w 6152322"/>
                  <a:gd name="connsiteY85" fmla="*/ 470316 h 2979118"/>
                  <a:gd name="connsiteX86" fmla="*/ 4601817 w 6152322"/>
                  <a:gd name="connsiteY86" fmla="*/ 514214 h 2979118"/>
                  <a:gd name="connsiteX87" fmla="*/ 4299192 w 6152322"/>
                  <a:gd name="connsiteY87" fmla="*/ 641041 h 2979118"/>
                  <a:gd name="connsiteX88" fmla="*/ 4146170 w 6152322"/>
                  <a:gd name="connsiteY88" fmla="*/ 717966 h 2979118"/>
                  <a:gd name="connsiteX89" fmla="*/ 4028143 w 6152322"/>
                  <a:gd name="connsiteY89" fmla="*/ 713411 h 2979118"/>
                  <a:gd name="connsiteX90" fmla="*/ 3876261 w 6152322"/>
                  <a:gd name="connsiteY90" fmla="*/ 722936 h 2979118"/>
                  <a:gd name="connsiteX91" fmla="*/ 3803270 w 6152322"/>
                  <a:gd name="connsiteY91" fmla="*/ 732254 h 2979118"/>
                  <a:gd name="connsiteX92" fmla="*/ 3702948 w 6152322"/>
                  <a:gd name="connsiteY92" fmla="*/ 767040 h 2979118"/>
                  <a:gd name="connsiteX93" fmla="*/ 3643727 w 6152322"/>
                  <a:gd name="connsiteY93" fmla="*/ 863222 h 2979118"/>
                  <a:gd name="connsiteX94" fmla="*/ 3617843 w 6152322"/>
                  <a:gd name="connsiteY94" fmla="*/ 941596 h 2979118"/>
                  <a:gd name="connsiteX95" fmla="*/ 3577052 w 6152322"/>
                  <a:gd name="connsiteY95" fmla="*/ 982285 h 2979118"/>
                  <a:gd name="connsiteX96" fmla="*/ 3519280 w 6152322"/>
                  <a:gd name="connsiteY96" fmla="*/ 979696 h 2979118"/>
                  <a:gd name="connsiteX97" fmla="*/ 3431795 w 6152322"/>
                  <a:gd name="connsiteY97" fmla="*/ 917991 h 2979118"/>
                  <a:gd name="connsiteX98" fmla="*/ 3362636 w 6152322"/>
                  <a:gd name="connsiteY98" fmla="*/ 862083 h 2979118"/>
                  <a:gd name="connsiteX99" fmla="*/ 3286539 w 6152322"/>
                  <a:gd name="connsiteY99" fmla="*/ 765591 h 2979118"/>
                  <a:gd name="connsiteX100" fmla="*/ 3188494 w 6152322"/>
                  <a:gd name="connsiteY100" fmla="*/ 696638 h 2979118"/>
                  <a:gd name="connsiteX101" fmla="*/ 3011556 w 6152322"/>
                  <a:gd name="connsiteY101" fmla="*/ 603666 h 2979118"/>
                  <a:gd name="connsiteX102" fmla="*/ 2943225 w 6152322"/>
                  <a:gd name="connsiteY102" fmla="*/ 584202 h 2979118"/>
                  <a:gd name="connsiteX103" fmla="*/ 2862469 w 6152322"/>
                  <a:gd name="connsiteY103" fmla="*/ 603666 h 2979118"/>
                  <a:gd name="connsiteX0" fmla="*/ 2862469 w 6152322"/>
                  <a:gd name="connsiteY0" fmla="*/ 603666 h 2979118"/>
                  <a:gd name="connsiteX1" fmla="*/ 2834102 w 6152322"/>
                  <a:gd name="connsiteY1" fmla="*/ 670341 h 2979118"/>
                  <a:gd name="connsiteX2" fmla="*/ 2782956 w 6152322"/>
                  <a:gd name="connsiteY2" fmla="*/ 742814 h 2979118"/>
                  <a:gd name="connsiteX3" fmla="*/ 2735953 w 6152322"/>
                  <a:gd name="connsiteY3" fmla="*/ 792509 h 2979118"/>
                  <a:gd name="connsiteX4" fmla="*/ 2627036 w 6152322"/>
                  <a:gd name="connsiteY4" fmla="*/ 788989 h 2979118"/>
                  <a:gd name="connsiteX5" fmla="*/ 2475672 w 6152322"/>
                  <a:gd name="connsiteY5" fmla="*/ 933210 h 2979118"/>
                  <a:gd name="connsiteX6" fmla="*/ 2385391 w 6152322"/>
                  <a:gd name="connsiteY6" fmla="*/ 901840 h 2979118"/>
                  <a:gd name="connsiteX7" fmla="*/ 2281652 w 6152322"/>
                  <a:gd name="connsiteY7" fmla="*/ 813216 h 2979118"/>
                  <a:gd name="connsiteX8" fmla="*/ 2216426 w 6152322"/>
                  <a:gd name="connsiteY8" fmla="*/ 782570 h 2979118"/>
                  <a:gd name="connsiteX9" fmla="*/ 2037522 w 6152322"/>
                  <a:gd name="connsiteY9" fmla="*/ 732875 h 2979118"/>
                  <a:gd name="connsiteX10" fmla="*/ 1828800 w 6152322"/>
                  <a:gd name="connsiteY10" fmla="*/ 683179 h 2979118"/>
                  <a:gd name="connsiteX11" fmla="*/ 1620078 w 6152322"/>
                  <a:gd name="connsiteY11" fmla="*/ 563909 h 2979118"/>
                  <a:gd name="connsiteX12" fmla="*/ 1490869 w 6152322"/>
                  <a:gd name="connsiteY12" fmla="*/ 424762 h 2979118"/>
                  <a:gd name="connsiteX13" fmla="*/ 1381539 w 6152322"/>
                  <a:gd name="connsiteY13" fmla="*/ 335309 h 2979118"/>
                  <a:gd name="connsiteX14" fmla="*/ 1282148 w 6152322"/>
                  <a:gd name="connsiteY14" fmla="*/ 335309 h 2979118"/>
                  <a:gd name="connsiteX15" fmla="*/ 1133061 w 6152322"/>
                  <a:gd name="connsiteY15" fmla="*/ 404883 h 2979118"/>
                  <a:gd name="connsiteX16" fmla="*/ 1013791 w 6152322"/>
                  <a:gd name="connsiteY16" fmla="*/ 424762 h 2979118"/>
                  <a:gd name="connsiteX17" fmla="*/ 695739 w 6152322"/>
                  <a:gd name="connsiteY17" fmla="*/ 454579 h 2979118"/>
                  <a:gd name="connsiteX18" fmla="*/ 526774 w 6152322"/>
                  <a:gd name="connsiteY18" fmla="*/ 434701 h 2979118"/>
                  <a:gd name="connsiteX19" fmla="*/ 387626 w 6152322"/>
                  <a:gd name="connsiteY19" fmla="*/ 365127 h 2979118"/>
                  <a:gd name="connsiteX20" fmla="*/ 149087 w 6152322"/>
                  <a:gd name="connsiteY20" fmla="*/ 106709 h 2979118"/>
                  <a:gd name="connsiteX21" fmla="*/ 79513 w 6152322"/>
                  <a:gd name="connsiteY21" fmla="*/ 106709 h 2979118"/>
                  <a:gd name="connsiteX22" fmla="*/ 0 w 6152322"/>
                  <a:gd name="connsiteY22" fmla="*/ 196162 h 2979118"/>
                  <a:gd name="connsiteX23" fmla="*/ 49696 w 6152322"/>
                  <a:gd name="connsiteY23" fmla="*/ 365127 h 2979118"/>
                  <a:gd name="connsiteX24" fmla="*/ 178904 w 6152322"/>
                  <a:gd name="connsiteY24" fmla="*/ 573849 h 2979118"/>
                  <a:gd name="connsiteX25" fmla="*/ 208722 w 6152322"/>
                  <a:gd name="connsiteY25" fmla="*/ 732875 h 2979118"/>
                  <a:gd name="connsiteX26" fmla="*/ 238539 w 6152322"/>
                  <a:gd name="connsiteY26" fmla="*/ 872023 h 2979118"/>
                  <a:gd name="connsiteX27" fmla="*/ 397565 w 6152322"/>
                  <a:gd name="connsiteY27" fmla="*/ 961475 h 2979118"/>
                  <a:gd name="connsiteX28" fmla="*/ 606287 w 6152322"/>
                  <a:gd name="connsiteY28" fmla="*/ 1209953 h 2979118"/>
                  <a:gd name="connsiteX29" fmla="*/ 695739 w 6152322"/>
                  <a:gd name="connsiteY29" fmla="*/ 1488249 h 2979118"/>
                  <a:gd name="connsiteX30" fmla="*/ 715617 w 6152322"/>
                  <a:gd name="connsiteY30" fmla="*/ 1687031 h 2979118"/>
                  <a:gd name="connsiteX31" fmla="*/ 685800 w 6152322"/>
                  <a:gd name="connsiteY31" fmla="*/ 1816240 h 2979118"/>
                  <a:gd name="connsiteX32" fmla="*/ 705678 w 6152322"/>
                  <a:gd name="connsiteY32" fmla="*/ 1945449 h 2979118"/>
                  <a:gd name="connsiteX33" fmla="*/ 854765 w 6152322"/>
                  <a:gd name="connsiteY33" fmla="*/ 2074657 h 2979118"/>
                  <a:gd name="connsiteX34" fmla="*/ 1093304 w 6152322"/>
                  <a:gd name="connsiteY34" fmla="*/ 2164109 h 2979118"/>
                  <a:gd name="connsiteX35" fmla="*/ 1321904 w 6152322"/>
                  <a:gd name="connsiteY35" fmla="*/ 2303257 h 2979118"/>
                  <a:gd name="connsiteX36" fmla="*/ 1401417 w 6152322"/>
                  <a:gd name="connsiteY36" fmla="*/ 2382770 h 2979118"/>
                  <a:gd name="connsiteX37" fmla="*/ 1510748 w 6152322"/>
                  <a:gd name="connsiteY37" fmla="*/ 2561675 h 2979118"/>
                  <a:gd name="connsiteX38" fmla="*/ 1908313 w 6152322"/>
                  <a:gd name="connsiteY38" fmla="*/ 2661066 h 2979118"/>
                  <a:gd name="connsiteX39" fmla="*/ 2117035 w 6152322"/>
                  <a:gd name="connsiteY39" fmla="*/ 2611370 h 2979118"/>
                  <a:gd name="connsiteX40" fmla="*/ 2395330 w 6152322"/>
                  <a:gd name="connsiteY40" fmla="*/ 2442405 h 2979118"/>
                  <a:gd name="connsiteX41" fmla="*/ 2594113 w 6152322"/>
                  <a:gd name="connsiteY41" fmla="*/ 2392709 h 2979118"/>
                  <a:gd name="connsiteX42" fmla="*/ 2763078 w 6152322"/>
                  <a:gd name="connsiteY42" fmla="*/ 2402649 h 2979118"/>
                  <a:gd name="connsiteX43" fmla="*/ 3021496 w 6152322"/>
                  <a:gd name="connsiteY43" fmla="*/ 2541796 h 2979118"/>
                  <a:gd name="connsiteX44" fmla="*/ 3230217 w 6152322"/>
                  <a:gd name="connsiteY44" fmla="*/ 2671005 h 2979118"/>
                  <a:gd name="connsiteX45" fmla="*/ 3458817 w 6152322"/>
                  <a:gd name="connsiteY45" fmla="*/ 2671005 h 2979118"/>
                  <a:gd name="connsiteX46" fmla="*/ 3806687 w 6152322"/>
                  <a:gd name="connsiteY46" fmla="*/ 2382770 h 2979118"/>
                  <a:gd name="connsiteX47" fmla="*/ 4045226 w 6152322"/>
                  <a:gd name="connsiteY47" fmla="*/ 2323136 h 2979118"/>
                  <a:gd name="connsiteX48" fmla="*/ 4253948 w 6152322"/>
                  <a:gd name="connsiteY48" fmla="*/ 2352953 h 2979118"/>
                  <a:gd name="connsiteX49" fmla="*/ 4333461 w 6152322"/>
                  <a:gd name="connsiteY49" fmla="*/ 2432466 h 2979118"/>
                  <a:gd name="connsiteX50" fmla="*/ 4373217 w 6152322"/>
                  <a:gd name="connsiteY50" fmla="*/ 2611370 h 2979118"/>
                  <a:gd name="connsiteX51" fmla="*/ 4502426 w 6152322"/>
                  <a:gd name="connsiteY51" fmla="*/ 2730640 h 2979118"/>
                  <a:gd name="connsiteX52" fmla="*/ 4661452 w 6152322"/>
                  <a:gd name="connsiteY52" fmla="*/ 2859849 h 2979118"/>
                  <a:gd name="connsiteX53" fmla="*/ 4800600 w 6152322"/>
                  <a:gd name="connsiteY53" fmla="*/ 2959240 h 2979118"/>
                  <a:gd name="connsiteX54" fmla="*/ 4909930 w 6152322"/>
                  <a:gd name="connsiteY54" fmla="*/ 2979118 h 2979118"/>
                  <a:gd name="connsiteX55" fmla="*/ 5049078 w 6152322"/>
                  <a:gd name="connsiteY55" fmla="*/ 2899605 h 2979118"/>
                  <a:gd name="connsiteX56" fmla="*/ 5178287 w 6152322"/>
                  <a:gd name="connsiteY56" fmla="*/ 2800214 h 2979118"/>
                  <a:gd name="connsiteX57" fmla="*/ 5406887 w 6152322"/>
                  <a:gd name="connsiteY57" fmla="*/ 2730640 h 2979118"/>
                  <a:gd name="connsiteX58" fmla="*/ 5575852 w 6152322"/>
                  <a:gd name="connsiteY58" fmla="*/ 2631249 h 2979118"/>
                  <a:gd name="connsiteX59" fmla="*/ 5724939 w 6152322"/>
                  <a:gd name="connsiteY59" fmla="*/ 2422527 h 2979118"/>
                  <a:gd name="connsiteX60" fmla="*/ 5814391 w 6152322"/>
                  <a:gd name="connsiteY60" fmla="*/ 2183988 h 2979118"/>
                  <a:gd name="connsiteX61" fmla="*/ 5844209 w 6152322"/>
                  <a:gd name="connsiteY61" fmla="*/ 1945449 h 2979118"/>
                  <a:gd name="connsiteX62" fmla="*/ 6023113 w 6152322"/>
                  <a:gd name="connsiteY62" fmla="*/ 1607518 h 2979118"/>
                  <a:gd name="connsiteX63" fmla="*/ 6152322 w 6152322"/>
                  <a:gd name="connsiteY63" fmla="*/ 1339162 h 2979118"/>
                  <a:gd name="connsiteX64" fmla="*/ 6122504 w 6152322"/>
                  <a:gd name="connsiteY64" fmla="*/ 732875 h 2979118"/>
                  <a:gd name="connsiteX65" fmla="*/ 6042991 w 6152322"/>
                  <a:gd name="connsiteY65" fmla="*/ 553970 h 2979118"/>
                  <a:gd name="connsiteX66" fmla="*/ 5994020 w 6152322"/>
                  <a:gd name="connsiteY66" fmla="*/ 422691 h 2979118"/>
                  <a:gd name="connsiteX67" fmla="*/ 5981390 w 6152322"/>
                  <a:gd name="connsiteY67" fmla="*/ 297520 h 2979118"/>
                  <a:gd name="connsiteX68" fmla="*/ 5941632 w 6152322"/>
                  <a:gd name="connsiteY68" fmla="*/ 171106 h 2979118"/>
                  <a:gd name="connsiteX69" fmla="*/ 5905914 w 6152322"/>
                  <a:gd name="connsiteY69" fmla="*/ 148847 h 2979118"/>
                  <a:gd name="connsiteX70" fmla="*/ 5857771 w 6152322"/>
                  <a:gd name="connsiteY70" fmla="*/ 149987 h 2979118"/>
                  <a:gd name="connsiteX71" fmla="*/ 5790992 w 6152322"/>
                  <a:gd name="connsiteY71" fmla="*/ 274846 h 2979118"/>
                  <a:gd name="connsiteX72" fmla="*/ 5717381 w 6152322"/>
                  <a:gd name="connsiteY72" fmla="*/ 280024 h 2979118"/>
                  <a:gd name="connsiteX73" fmla="*/ 5615609 w 6152322"/>
                  <a:gd name="connsiteY73" fmla="*/ 285614 h 2979118"/>
                  <a:gd name="connsiteX74" fmla="*/ 5579683 w 6152322"/>
                  <a:gd name="connsiteY74" fmla="*/ 275054 h 2979118"/>
                  <a:gd name="connsiteX75" fmla="*/ 5528952 w 6152322"/>
                  <a:gd name="connsiteY75" fmla="*/ 190571 h 2979118"/>
                  <a:gd name="connsiteX76" fmla="*/ 5489195 w 6152322"/>
                  <a:gd name="connsiteY76" fmla="*/ 144085 h 2979118"/>
                  <a:gd name="connsiteX77" fmla="*/ 5416826 w 6152322"/>
                  <a:gd name="connsiteY77" fmla="*/ 118615 h 2979118"/>
                  <a:gd name="connsiteX78" fmla="*/ 5329652 w 6152322"/>
                  <a:gd name="connsiteY78" fmla="*/ 89316 h 2979118"/>
                  <a:gd name="connsiteX79" fmla="*/ 5226016 w 6152322"/>
                  <a:gd name="connsiteY79" fmla="*/ 37136 h 2979118"/>
                  <a:gd name="connsiteX80" fmla="*/ 5158409 w 6152322"/>
                  <a:gd name="connsiteY80" fmla="*/ 7318 h 2979118"/>
                  <a:gd name="connsiteX81" fmla="*/ 5110577 w 6152322"/>
                  <a:gd name="connsiteY81" fmla="*/ 1210 h 2979118"/>
                  <a:gd name="connsiteX82" fmla="*/ 5049078 w 6152322"/>
                  <a:gd name="connsiteY82" fmla="*/ 47075 h 2979118"/>
                  <a:gd name="connsiteX83" fmla="*/ 4998554 w 6152322"/>
                  <a:gd name="connsiteY83" fmla="*/ 236746 h 2979118"/>
                  <a:gd name="connsiteX84" fmla="*/ 4953414 w 6152322"/>
                  <a:gd name="connsiteY84" fmla="*/ 351254 h 2979118"/>
                  <a:gd name="connsiteX85" fmla="*/ 4880527 w 6152322"/>
                  <a:gd name="connsiteY85" fmla="*/ 432630 h 2979118"/>
                  <a:gd name="connsiteX86" fmla="*/ 4753389 w 6152322"/>
                  <a:gd name="connsiteY86" fmla="*/ 470316 h 2979118"/>
                  <a:gd name="connsiteX87" fmla="*/ 4601817 w 6152322"/>
                  <a:gd name="connsiteY87" fmla="*/ 514214 h 2979118"/>
                  <a:gd name="connsiteX88" fmla="*/ 4299192 w 6152322"/>
                  <a:gd name="connsiteY88" fmla="*/ 641041 h 2979118"/>
                  <a:gd name="connsiteX89" fmla="*/ 4146170 w 6152322"/>
                  <a:gd name="connsiteY89" fmla="*/ 717966 h 2979118"/>
                  <a:gd name="connsiteX90" fmla="*/ 4028143 w 6152322"/>
                  <a:gd name="connsiteY90" fmla="*/ 713411 h 2979118"/>
                  <a:gd name="connsiteX91" fmla="*/ 3876261 w 6152322"/>
                  <a:gd name="connsiteY91" fmla="*/ 722936 h 2979118"/>
                  <a:gd name="connsiteX92" fmla="*/ 3803270 w 6152322"/>
                  <a:gd name="connsiteY92" fmla="*/ 732254 h 2979118"/>
                  <a:gd name="connsiteX93" fmla="*/ 3702948 w 6152322"/>
                  <a:gd name="connsiteY93" fmla="*/ 767040 h 2979118"/>
                  <a:gd name="connsiteX94" fmla="*/ 3643727 w 6152322"/>
                  <a:gd name="connsiteY94" fmla="*/ 863222 h 2979118"/>
                  <a:gd name="connsiteX95" fmla="*/ 3617843 w 6152322"/>
                  <a:gd name="connsiteY95" fmla="*/ 941596 h 2979118"/>
                  <a:gd name="connsiteX96" fmla="*/ 3577052 w 6152322"/>
                  <a:gd name="connsiteY96" fmla="*/ 982285 h 2979118"/>
                  <a:gd name="connsiteX97" fmla="*/ 3519280 w 6152322"/>
                  <a:gd name="connsiteY97" fmla="*/ 979696 h 2979118"/>
                  <a:gd name="connsiteX98" fmla="*/ 3431795 w 6152322"/>
                  <a:gd name="connsiteY98" fmla="*/ 917991 h 2979118"/>
                  <a:gd name="connsiteX99" fmla="*/ 3362636 w 6152322"/>
                  <a:gd name="connsiteY99" fmla="*/ 862083 h 2979118"/>
                  <a:gd name="connsiteX100" fmla="*/ 3286539 w 6152322"/>
                  <a:gd name="connsiteY100" fmla="*/ 765591 h 2979118"/>
                  <a:gd name="connsiteX101" fmla="*/ 3188494 w 6152322"/>
                  <a:gd name="connsiteY101" fmla="*/ 696638 h 2979118"/>
                  <a:gd name="connsiteX102" fmla="*/ 3011556 w 6152322"/>
                  <a:gd name="connsiteY102" fmla="*/ 603666 h 2979118"/>
                  <a:gd name="connsiteX103" fmla="*/ 2943225 w 6152322"/>
                  <a:gd name="connsiteY103" fmla="*/ 584202 h 2979118"/>
                  <a:gd name="connsiteX104" fmla="*/ 2862469 w 6152322"/>
                  <a:gd name="connsiteY104" fmla="*/ 603666 h 2979118"/>
                  <a:gd name="connsiteX0" fmla="*/ 2862469 w 6152322"/>
                  <a:gd name="connsiteY0" fmla="*/ 603666 h 2979118"/>
                  <a:gd name="connsiteX1" fmla="*/ 2834102 w 6152322"/>
                  <a:gd name="connsiteY1" fmla="*/ 670341 h 2979118"/>
                  <a:gd name="connsiteX2" fmla="*/ 2782956 w 6152322"/>
                  <a:gd name="connsiteY2" fmla="*/ 742814 h 2979118"/>
                  <a:gd name="connsiteX3" fmla="*/ 2735953 w 6152322"/>
                  <a:gd name="connsiteY3" fmla="*/ 792509 h 2979118"/>
                  <a:gd name="connsiteX4" fmla="*/ 2627036 w 6152322"/>
                  <a:gd name="connsiteY4" fmla="*/ 788989 h 2979118"/>
                  <a:gd name="connsiteX5" fmla="*/ 2475672 w 6152322"/>
                  <a:gd name="connsiteY5" fmla="*/ 933210 h 2979118"/>
                  <a:gd name="connsiteX6" fmla="*/ 2385391 w 6152322"/>
                  <a:gd name="connsiteY6" fmla="*/ 901840 h 2979118"/>
                  <a:gd name="connsiteX7" fmla="*/ 2281652 w 6152322"/>
                  <a:gd name="connsiteY7" fmla="*/ 813216 h 2979118"/>
                  <a:gd name="connsiteX8" fmla="*/ 2216426 w 6152322"/>
                  <a:gd name="connsiteY8" fmla="*/ 782570 h 2979118"/>
                  <a:gd name="connsiteX9" fmla="*/ 2037522 w 6152322"/>
                  <a:gd name="connsiteY9" fmla="*/ 732875 h 2979118"/>
                  <a:gd name="connsiteX10" fmla="*/ 1828800 w 6152322"/>
                  <a:gd name="connsiteY10" fmla="*/ 683179 h 2979118"/>
                  <a:gd name="connsiteX11" fmla="*/ 1620078 w 6152322"/>
                  <a:gd name="connsiteY11" fmla="*/ 563909 h 2979118"/>
                  <a:gd name="connsiteX12" fmla="*/ 1490869 w 6152322"/>
                  <a:gd name="connsiteY12" fmla="*/ 424762 h 2979118"/>
                  <a:gd name="connsiteX13" fmla="*/ 1381539 w 6152322"/>
                  <a:gd name="connsiteY13" fmla="*/ 335309 h 2979118"/>
                  <a:gd name="connsiteX14" fmla="*/ 1282148 w 6152322"/>
                  <a:gd name="connsiteY14" fmla="*/ 335309 h 2979118"/>
                  <a:gd name="connsiteX15" fmla="*/ 1133061 w 6152322"/>
                  <a:gd name="connsiteY15" fmla="*/ 404883 h 2979118"/>
                  <a:gd name="connsiteX16" fmla="*/ 1013791 w 6152322"/>
                  <a:gd name="connsiteY16" fmla="*/ 424762 h 2979118"/>
                  <a:gd name="connsiteX17" fmla="*/ 695739 w 6152322"/>
                  <a:gd name="connsiteY17" fmla="*/ 454579 h 2979118"/>
                  <a:gd name="connsiteX18" fmla="*/ 526774 w 6152322"/>
                  <a:gd name="connsiteY18" fmla="*/ 434701 h 2979118"/>
                  <a:gd name="connsiteX19" fmla="*/ 387626 w 6152322"/>
                  <a:gd name="connsiteY19" fmla="*/ 365127 h 2979118"/>
                  <a:gd name="connsiteX20" fmla="*/ 149087 w 6152322"/>
                  <a:gd name="connsiteY20" fmla="*/ 106709 h 2979118"/>
                  <a:gd name="connsiteX21" fmla="*/ 79513 w 6152322"/>
                  <a:gd name="connsiteY21" fmla="*/ 106709 h 2979118"/>
                  <a:gd name="connsiteX22" fmla="*/ 0 w 6152322"/>
                  <a:gd name="connsiteY22" fmla="*/ 196162 h 2979118"/>
                  <a:gd name="connsiteX23" fmla="*/ 49696 w 6152322"/>
                  <a:gd name="connsiteY23" fmla="*/ 365127 h 2979118"/>
                  <a:gd name="connsiteX24" fmla="*/ 178904 w 6152322"/>
                  <a:gd name="connsiteY24" fmla="*/ 573849 h 2979118"/>
                  <a:gd name="connsiteX25" fmla="*/ 208722 w 6152322"/>
                  <a:gd name="connsiteY25" fmla="*/ 732875 h 2979118"/>
                  <a:gd name="connsiteX26" fmla="*/ 238539 w 6152322"/>
                  <a:gd name="connsiteY26" fmla="*/ 872023 h 2979118"/>
                  <a:gd name="connsiteX27" fmla="*/ 397565 w 6152322"/>
                  <a:gd name="connsiteY27" fmla="*/ 961475 h 2979118"/>
                  <a:gd name="connsiteX28" fmla="*/ 606287 w 6152322"/>
                  <a:gd name="connsiteY28" fmla="*/ 1209953 h 2979118"/>
                  <a:gd name="connsiteX29" fmla="*/ 695739 w 6152322"/>
                  <a:gd name="connsiteY29" fmla="*/ 1488249 h 2979118"/>
                  <a:gd name="connsiteX30" fmla="*/ 715617 w 6152322"/>
                  <a:gd name="connsiteY30" fmla="*/ 1687031 h 2979118"/>
                  <a:gd name="connsiteX31" fmla="*/ 685800 w 6152322"/>
                  <a:gd name="connsiteY31" fmla="*/ 1816240 h 2979118"/>
                  <a:gd name="connsiteX32" fmla="*/ 705678 w 6152322"/>
                  <a:gd name="connsiteY32" fmla="*/ 1945449 h 2979118"/>
                  <a:gd name="connsiteX33" fmla="*/ 854765 w 6152322"/>
                  <a:gd name="connsiteY33" fmla="*/ 2074657 h 2979118"/>
                  <a:gd name="connsiteX34" fmla="*/ 1093304 w 6152322"/>
                  <a:gd name="connsiteY34" fmla="*/ 2164109 h 2979118"/>
                  <a:gd name="connsiteX35" fmla="*/ 1321904 w 6152322"/>
                  <a:gd name="connsiteY35" fmla="*/ 2303257 h 2979118"/>
                  <a:gd name="connsiteX36" fmla="*/ 1401417 w 6152322"/>
                  <a:gd name="connsiteY36" fmla="*/ 2382770 h 2979118"/>
                  <a:gd name="connsiteX37" fmla="*/ 1510748 w 6152322"/>
                  <a:gd name="connsiteY37" fmla="*/ 2561675 h 2979118"/>
                  <a:gd name="connsiteX38" fmla="*/ 1908313 w 6152322"/>
                  <a:gd name="connsiteY38" fmla="*/ 2661066 h 2979118"/>
                  <a:gd name="connsiteX39" fmla="*/ 2117035 w 6152322"/>
                  <a:gd name="connsiteY39" fmla="*/ 2611370 h 2979118"/>
                  <a:gd name="connsiteX40" fmla="*/ 2395330 w 6152322"/>
                  <a:gd name="connsiteY40" fmla="*/ 2442405 h 2979118"/>
                  <a:gd name="connsiteX41" fmla="*/ 2594113 w 6152322"/>
                  <a:gd name="connsiteY41" fmla="*/ 2392709 h 2979118"/>
                  <a:gd name="connsiteX42" fmla="*/ 2763078 w 6152322"/>
                  <a:gd name="connsiteY42" fmla="*/ 2402649 h 2979118"/>
                  <a:gd name="connsiteX43" fmla="*/ 3021496 w 6152322"/>
                  <a:gd name="connsiteY43" fmla="*/ 2541796 h 2979118"/>
                  <a:gd name="connsiteX44" fmla="*/ 3230217 w 6152322"/>
                  <a:gd name="connsiteY44" fmla="*/ 2671005 h 2979118"/>
                  <a:gd name="connsiteX45" fmla="*/ 3458817 w 6152322"/>
                  <a:gd name="connsiteY45" fmla="*/ 2671005 h 2979118"/>
                  <a:gd name="connsiteX46" fmla="*/ 3806687 w 6152322"/>
                  <a:gd name="connsiteY46" fmla="*/ 2382770 h 2979118"/>
                  <a:gd name="connsiteX47" fmla="*/ 4045226 w 6152322"/>
                  <a:gd name="connsiteY47" fmla="*/ 2323136 h 2979118"/>
                  <a:gd name="connsiteX48" fmla="*/ 4253948 w 6152322"/>
                  <a:gd name="connsiteY48" fmla="*/ 2352953 h 2979118"/>
                  <a:gd name="connsiteX49" fmla="*/ 4333461 w 6152322"/>
                  <a:gd name="connsiteY49" fmla="*/ 2432466 h 2979118"/>
                  <a:gd name="connsiteX50" fmla="*/ 4373217 w 6152322"/>
                  <a:gd name="connsiteY50" fmla="*/ 2611370 h 2979118"/>
                  <a:gd name="connsiteX51" fmla="*/ 4502426 w 6152322"/>
                  <a:gd name="connsiteY51" fmla="*/ 2730640 h 2979118"/>
                  <a:gd name="connsiteX52" fmla="*/ 4661452 w 6152322"/>
                  <a:gd name="connsiteY52" fmla="*/ 2859849 h 2979118"/>
                  <a:gd name="connsiteX53" fmla="*/ 4800600 w 6152322"/>
                  <a:gd name="connsiteY53" fmla="*/ 2959240 h 2979118"/>
                  <a:gd name="connsiteX54" fmla="*/ 4909930 w 6152322"/>
                  <a:gd name="connsiteY54" fmla="*/ 2979118 h 2979118"/>
                  <a:gd name="connsiteX55" fmla="*/ 5049078 w 6152322"/>
                  <a:gd name="connsiteY55" fmla="*/ 2899605 h 2979118"/>
                  <a:gd name="connsiteX56" fmla="*/ 5178287 w 6152322"/>
                  <a:gd name="connsiteY56" fmla="*/ 2800214 h 2979118"/>
                  <a:gd name="connsiteX57" fmla="*/ 5406887 w 6152322"/>
                  <a:gd name="connsiteY57" fmla="*/ 2730640 h 2979118"/>
                  <a:gd name="connsiteX58" fmla="*/ 5575852 w 6152322"/>
                  <a:gd name="connsiteY58" fmla="*/ 2631249 h 2979118"/>
                  <a:gd name="connsiteX59" fmla="*/ 5724939 w 6152322"/>
                  <a:gd name="connsiteY59" fmla="*/ 2422527 h 2979118"/>
                  <a:gd name="connsiteX60" fmla="*/ 5814391 w 6152322"/>
                  <a:gd name="connsiteY60" fmla="*/ 2183988 h 2979118"/>
                  <a:gd name="connsiteX61" fmla="*/ 5844209 w 6152322"/>
                  <a:gd name="connsiteY61" fmla="*/ 1945449 h 2979118"/>
                  <a:gd name="connsiteX62" fmla="*/ 6023113 w 6152322"/>
                  <a:gd name="connsiteY62" fmla="*/ 1607518 h 2979118"/>
                  <a:gd name="connsiteX63" fmla="*/ 6152322 w 6152322"/>
                  <a:gd name="connsiteY63" fmla="*/ 1339162 h 2979118"/>
                  <a:gd name="connsiteX64" fmla="*/ 6122504 w 6152322"/>
                  <a:gd name="connsiteY64" fmla="*/ 732875 h 2979118"/>
                  <a:gd name="connsiteX65" fmla="*/ 6019178 w 6152322"/>
                  <a:gd name="connsiteY65" fmla="*/ 573020 h 2979118"/>
                  <a:gd name="connsiteX66" fmla="*/ 5994020 w 6152322"/>
                  <a:gd name="connsiteY66" fmla="*/ 422691 h 2979118"/>
                  <a:gd name="connsiteX67" fmla="*/ 5981390 w 6152322"/>
                  <a:gd name="connsiteY67" fmla="*/ 297520 h 2979118"/>
                  <a:gd name="connsiteX68" fmla="*/ 5941632 w 6152322"/>
                  <a:gd name="connsiteY68" fmla="*/ 171106 h 2979118"/>
                  <a:gd name="connsiteX69" fmla="*/ 5905914 w 6152322"/>
                  <a:gd name="connsiteY69" fmla="*/ 148847 h 2979118"/>
                  <a:gd name="connsiteX70" fmla="*/ 5857771 w 6152322"/>
                  <a:gd name="connsiteY70" fmla="*/ 149987 h 2979118"/>
                  <a:gd name="connsiteX71" fmla="*/ 5790992 w 6152322"/>
                  <a:gd name="connsiteY71" fmla="*/ 274846 h 2979118"/>
                  <a:gd name="connsiteX72" fmla="*/ 5717381 w 6152322"/>
                  <a:gd name="connsiteY72" fmla="*/ 280024 h 2979118"/>
                  <a:gd name="connsiteX73" fmla="*/ 5615609 w 6152322"/>
                  <a:gd name="connsiteY73" fmla="*/ 285614 h 2979118"/>
                  <a:gd name="connsiteX74" fmla="*/ 5579683 w 6152322"/>
                  <a:gd name="connsiteY74" fmla="*/ 275054 h 2979118"/>
                  <a:gd name="connsiteX75" fmla="*/ 5528952 w 6152322"/>
                  <a:gd name="connsiteY75" fmla="*/ 190571 h 2979118"/>
                  <a:gd name="connsiteX76" fmla="*/ 5489195 w 6152322"/>
                  <a:gd name="connsiteY76" fmla="*/ 144085 h 2979118"/>
                  <a:gd name="connsiteX77" fmla="*/ 5416826 w 6152322"/>
                  <a:gd name="connsiteY77" fmla="*/ 118615 h 2979118"/>
                  <a:gd name="connsiteX78" fmla="*/ 5329652 w 6152322"/>
                  <a:gd name="connsiteY78" fmla="*/ 89316 h 2979118"/>
                  <a:gd name="connsiteX79" fmla="*/ 5226016 w 6152322"/>
                  <a:gd name="connsiteY79" fmla="*/ 37136 h 2979118"/>
                  <a:gd name="connsiteX80" fmla="*/ 5158409 w 6152322"/>
                  <a:gd name="connsiteY80" fmla="*/ 7318 h 2979118"/>
                  <a:gd name="connsiteX81" fmla="*/ 5110577 w 6152322"/>
                  <a:gd name="connsiteY81" fmla="*/ 1210 h 2979118"/>
                  <a:gd name="connsiteX82" fmla="*/ 5049078 w 6152322"/>
                  <a:gd name="connsiteY82" fmla="*/ 47075 h 2979118"/>
                  <a:gd name="connsiteX83" fmla="*/ 4998554 w 6152322"/>
                  <a:gd name="connsiteY83" fmla="*/ 236746 h 2979118"/>
                  <a:gd name="connsiteX84" fmla="*/ 4953414 w 6152322"/>
                  <a:gd name="connsiteY84" fmla="*/ 351254 h 2979118"/>
                  <a:gd name="connsiteX85" fmla="*/ 4880527 w 6152322"/>
                  <a:gd name="connsiteY85" fmla="*/ 432630 h 2979118"/>
                  <a:gd name="connsiteX86" fmla="*/ 4753389 w 6152322"/>
                  <a:gd name="connsiteY86" fmla="*/ 470316 h 2979118"/>
                  <a:gd name="connsiteX87" fmla="*/ 4601817 w 6152322"/>
                  <a:gd name="connsiteY87" fmla="*/ 514214 h 2979118"/>
                  <a:gd name="connsiteX88" fmla="*/ 4299192 w 6152322"/>
                  <a:gd name="connsiteY88" fmla="*/ 641041 h 2979118"/>
                  <a:gd name="connsiteX89" fmla="*/ 4146170 w 6152322"/>
                  <a:gd name="connsiteY89" fmla="*/ 717966 h 2979118"/>
                  <a:gd name="connsiteX90" fmla="*/ 4028143 w 6152322"/>
                  <a:gd name="connsiteY90" fmla="*/ 713411 h 2979118"/>
                  <a:gd name="connsiteX91" fmla="*/ 3876261 w 6152322"/>
                  <a:gd name="connsiteY91" fmla="*/ 722936 h 2979118"/>
                  <a:gd name="connsiteX92" fmla="*/ 3803270 w 6152322"/>
                  <a:gd name="connsiteY92" fmla="*/ 732254 h 2979118"/>
                  <a:gd name="connsiteX93" fmla="*/ 3702948 w 6152322"/>
                  <a:gd name="connsiteY93" fmla="*/ 767040 h 2979118"/>
                  <a:gd name="connsiteX94" fmla="*/ 3643727 w 6152322"/>
                  <a:gd name="connsiteY94" fmla="*/ 863222 h 2979118"/>
                  <a:gd name="connsiteX95" fmla="*/ 3617843 w 6152322"/>
                  <a:gd name="connsiteY95" fmla="*/ 941596 h 2979118"/>
                  <a:gd name="connsiteX96" fmla="*/ 3577052 w 6152322"/>
                  <a:gd name="connsiteY96" fmla="*/ 982285 h 2979118"/>
                  <a:gd name="connsiteX97" fmla="*/ 3519280 w 6152322"/>
                  <a:gd name="connsiteY97" fmla="*/ 979696 h 2979118"/>
                  <a:gd name="connsiteX98" fmla="*/ 3431795 w 6152322"/>
                  <a:gd name="connsiteY98" fmla="*/ 917991 h 2979118"/>
                  <a:gd name="connsiteX99" fmla="*/ 3362636 w 6152322"/>
                  <a:gd name="connsiteY99" fmla="*/ 862083 h 2979118"/>
                  <a:gd name="connsiteX100" fmla="*/ 3286539 w 6152322"/>
                  <a:gd name="connsiteY100" fmla="*/ 765591 h 2979118"/>
                  <a:gd name="connsiteX101" fmla="*/ 3188494 w 6152322"/>
                  <a:gd name="connsiteY101" fmla="*/ 696638 h 2979118"/>
                  <a:gd name="connsiteX102" fmla="*/ 3011556 w 6152322"/>
                  <a:gd name="connsiteY102" fmla="*/ 603666 h 2979118"/>
                  <a:gd name="connsiteX103" fmla="*/ 2943225 w 6152322"/>
                  <a:gd name="connsiteY103" fmla="*/ 584202 h 2979118"/>
                  <a:gd name="connsiteX104" fmla="*/ 2862469 w 6152322"/>
                  <a:gd name="connsiteY104" fmla="*/ 603666 h 2979118"/>
                  <a:gd name="connsiteX0" fmla="*/ 2862469 w 6153460"/>
                  <a:gd name="connsiteY0" fmla="*/ 603666 h 2979118"/>
                  <a:gd name="connsiteX1" fmla="*/ 2834102 w 6153460"/>
                  <a:gd name="connsiteY1" fmla="*/ 670341 h 2979118"/>
                  <a:gd name="connsiteX2" fmla="*/ 2782956 w 6153460"/>
                  <a:gd name="connsiteY2" fmla="*/ 742814 h 2979118"/>
                  <a:gd name="connsiteX3" fmla="*/ 2735953 w 6153460"/>
                  <a:gd name="connsiteY3" fmla="*/ 792509 h 2979118"/>
                  <a:gd name="connsiteX4" fmla="*/ 2627036 w 6153460"/>
                  <a:gd name="connsiteY4" fmla="*/ 788989 h 2979118"/>
                  <a:gd name="connsiteX5" fmla="*/ 2475672 w 6153460"/>
                  <a:gd name="connsiteY5" fmla="*/ 933210 h 2979118"/>
                  <a:gd name="connsiteX6" fmla="*/ 2385391 w 6153460"/>
                  <a:gd name="connsiteY6" fmla="*/ 901840 h 2979118"/>
                  <a:gd name="connsiteX7" fmla="*/ 2281652 w 6153460"/>
                  <a:gd name="connsiteY7" fmla="*/ 813216 h 2979118"/>
                  <a:gd name="connsiteX8" fmla="*/ 2216426 w 6153460"/>
                  <a:gd name="connsiteY8" fmla="*/ 782570 h 2979118"/>
                  <a:gd name="connsiteX9" fmla="*/ 2037522 w 6153460"/>
                  <a:gd name="connsiteY9" fmla="*/ 732875 h 2979118"/>
                  <a:gd name="connsiteX10" fmla="*/ 1828800 w 6153460"/>
                  <a:gd name="connsiteY10" fmla="*/ 683179 h 2979118"/>
                  <a:gd name="connsiteX11" fmla="*/ 1620078 w 6153460"/>
                  <a:gd name="connsiteY11" fmla="*/ 563909 h 2979118"/>
                  <a:gd name="connsiteX12" fmla="*/ 1490869 w 6153460"/>
                  <a:gd name="connsiteY12" fmla="*/ 424762 h 2979118"/>
                  <a:gd name="connsiteX13" fmla="*/ 1381539 w 6153460"/>
                  <a:gd name="connsiteY13" fmla="*/ 335309 h 2979118"/>
                  <a:gd name="connsiteX14" fmla="*/ 1282148 w 6153460"/>
                  <a:gd name="connsiteY14" fmla="*/ 335309 h 2979118"/>
                  <a:gd name="connsiteX15" fmla="*/ 1133061 w 6153460"/>
                  <a:gd name="connsiteY15" fmla="*/ 404883 h 2979118"/>
                  <a:gd name="connsiteX16" fmla="*/ 1013791 w 6153460"/>
                  <a:gd name="connsiteY16" fmla="*/ 424762 h 2979118"/>
                  <a:gd name="connsiteX17" fmla="*/ 695739 w 6153460"/>
                  <a:gd name="connsiteY17" fmla="*/ 454579 h 2979118"/>
                  <a:gd name="connsiteX18" fmla="*/ 526774 w 6153460"/>
                  <a:gd name="connsiteY18" fmla="*/ 434701 h 2979118"/>
                  <a:gd name="connsiteX19" fmla="*/ 387626 w 6153460"/>
                  <a:gd name="connsiteY19" fmla="*/ 365127 h 2979118"/>
                  <a:gd name="connsiteX20" fmla="*/ 149087 w 6153460"/>
                  <a:gd name="connsiteY20" fmla="*/ 106709 h 2979118"/>
                  <a:gd name="connsiteX21" fmla="*/ 79513 w 6153460"/>
                  <a:gd name="connsiteY21" fmla="*/ 106709 h 2979118"/>
                  <a:gd name="connsiteX22" fmla="*/ 0 w 6153460"/>
                  <a:gd name="connsiteY22" fmla="*/ 196162 h 2979118"/>
                  <a:gd name="connsiteX23" fmla="*/ 49696 w 6153460"/>
                  <a:gd name="connsiteY23" fmla="*/ 365127 h 2979118"/>
                  <a:gd name="connsiteX24" fmla="*/ 178904 w 6153460"/>
                  <a:gd name="connsiteY24" fmla="*/ 573849 h 2979118"/>
                  <a:gd name="connsiteX25" fmla="*/ 208722 w 6153460"/>
                  <a:gd name="connsiteY25" fmla="*/ 732875 h 2979118"/>
                  <a:gd name="connsiteX26" fmla="*/ 238539 w 6153460"/>
                  <a:gd name="connsiteY26" fmla="*/ 872023 h 2979118"/>
                  <a:gd name="connsiteX27" fmla="*/ 397565 w 6153460"/>
                  <a:gd name="connsiteY27" fmla="*/ 961475 h 2979118"/>
                  <a:gd name="connsiteX28" fmla="*/ 606287 w 6153460"/>
                  <a:gd name="connsiteY28" fmla="*/ 1209953 h 2979118"/>
                  <a:gd name="connsiteX29" fmla="*/ 695739 w 6153460"/>
                  <a:gd name="connsiteY29" fmla="*/ 1488249 h 2979118"/>
                  <a:gd name="connsiteX30" fmla="*/ 715617 w 6153460"/>
                  <a:gd name="connsiteY30" fmla="*/ 1687031 h 2979118"/>
                  <a:gd name="connsiteX31" fmla="*/ 685800 w 6153460"/>
                  <a:gd name="connsiteY31" fmla="*/ 1816240 h 2979118"/>
                  <a:gd name="connsiteX32" fmla="*/ 705678 w 6153460"/>
                  <a:gd name="connsiteY32" fmla="*/ 1945449 h 2979118"/>
                  <a:gd name="connsiteX33" fmla="*/ 854765 w 6153460"/>
                  <a:gd name="connsiteY33" fmla="*/ 2074657 h 2979118"/>
                  <a:gd name="connsiteX34" fmla="*/ 1093304 w 6153460"/>
                  <a:gd name="connsiteY34" fmla="*/ 2164109 h 2979118"/>
                  <a:gd name="connsiteX35" fmla="*/ 1321904 w 6153460"/>
                  <a:gd name="connsiteY35" fmla="*/ 2303257 h 2979118"/>
                  <a:gd name="connsiteX36" fmla="*/ 1401417 w 6153460"/>
                  <a:gd name="connsiteY36" fmla="*/ 2382770 h 2979118"/>
                  <a:gd name="connsiteX37" fmla="*/ 1510748 w 6153460"/>
                  <a:gd name="connsiteY37" fmla="*/ 2561675 h 2979118"/>
                  <a:gd name="connsiteX38" fmla="*/ 1908313 w 6153460"/>
                  <a:gd name="connsiteY38" fmla="*/ 2661066 h 2979118"/>
                  <a:gd name="connsiteX39" fmla="*/ 2117035 w 6153460"/>
                  <a:gd name="connsiteY39" fmla="*/ 2611370 h 2979118"/>
                  <a:gd name="connsiteX40" fmla="*/ 2395330 w 6153460"/>
                  <a:gd name="connsiteY40" fmla="*/ 2442405 h 2979118"/>
                  <a:gd name="connsiteX41" fmla="*/ 2594113 w 6153460"/>
                  <a:gd name="connsiteY41" fmla="*/ 2392709 h 2979118"/>
                  <a:gd name="connsiteX42" fmla="*/ 2763078 w 6153460"/>
                  <a:gd name="connsiteY42" fmla="*/ 2402649 h 2979118"/>
                  <a:gd name="connsiteX43" fmla="*/ 3021496 w 6153460"/>
                  <a:gd name="connsiteY43" fmla="*/ 2541796 h 2979118"/>
                  <a:gd name="connsiteX44" fmla="*/ 3230217 w 6153460"/>
                  <a:gd name="connsiteY44" fmla="*/ 2671005 h 2979118"/>
                  <a:gd name="connsiteX45" fmla="*/ 3458817 w 6153460"/>
                  <a:gd name="connsiteY45" fmla="*/ 2671005 h 2979118"/>
                  <a:gd name="connsiteX46" fmla="*/ 3806687 w 6153460"/>
                  <a:gd name="connsiteY46" fmla="*/ 2382770 h 2979118"/>
                  <a:gd name="connsiteX47" fmla="*/ 4045226 w 6153460"/>
                  <a:gd name="connsiteY47" fmla="*/ 2323136 h 2979118"/>
                  <a:gd name="connsiteX48" fmla="*/ 4253948 w 6153460"/>
                  <a:gd name="connsiteY48" fmla="*/ 2352953 h 2979118"/>
                  <a:gd name="connsiteX49" fmla="*/ 4333461 w 6153460"/>
                  <a:gd name="connsiteY49" fmla="*/ 2432466 h 2979118"/>
                  <a:gd name="connsiteX50" fmla="*/ 4373217 w 6153460"/>
                  <a:gd name="connsiteY50" fmla="*/ 2611370 h 2979118"/>
                  <a:gd name="connsiteX51" fmla="*/ 4502426 w 6153460"/>
                  <a:gd name="connsiteY51" fmla="*/ 2730640 h 2979118"/>
                  <a:gd name="connsiteX52" fmla="*/ 4661452 w 6153460"/>
                  <a:gd name="connsiteY52" fmla="*/ 2859849 h 2979118"/>
                  <a:gd name="connsiteX53" fmla="*/ 4800600 w 6153460"/>
                  <a:gd name="connsiteY53" fmla="*/ 2959240 h 2979118"/>
                  <a:gd name="connsiteX54" fmla="*/ 4909930 w 6153460"/>
                  <a:gd name="connsiteY54" fmla="*/ 2979118 h 2979118"/>
                  <a:gd name="connsiteX55" fmla="*/ 5049078 w 6153460"/>
                  <a:gd name="connsiteY55" fmla="*/ 2899605 h 2979118"/>
                  <a:gd name="connsiteX56" fmla="*/ 5178287 w 6153460"/>
                  <a:gd name="connsiteY56" fmla="*/ 2800214 h 2979118"/>
                  <a:gd name="connsiteX57" fmla="*/ 5406887 w 6153460"/>
                  <a:gd name="connsiteY57" fmla="*/ 2730640 h 2979118"/>
                  <a:gd name="connsiteX58" fmla="*/ 5575852 w 6153460"/>
                  <a:gd name="connsiteY58" fmla="*/ 2631249 h 2979118"/>
                  <a:gd name="connsiteX59" fmla="*/ 5724939 w 6153460"/>
                  <a:gd name="connsiteY59" fmla="*/ 2422527 h 2979118"/>
                  <a:gd name="connsiteX60" fmla="*/ 5814391 w 6153460"/>
                  <a:gd name="connsiteY60" fmla="*/ 2183988 h 2979118"/>
                  <a:gd name="connsiteX61" fmla="*/ 5844209 w 6153460"/>
                  <a:gd name="connsiteY61" fmla="*/ 1945449 h 2979118"/>
                  <a:gd name="connsiteX62" fmla="*/ 6023113 w 6153460"/>
                  <a:gd name="connsiteY62" fmla="*/ 1607518 h 2979118"/>
                  <a:gd name="connsiteX63" fmla="*/ 6152322 w 6153460"/>
                  <a:gd name="connsiteY63" fmla="*/ 1339162 h 2979118"/>
                  <a:gd name="connsiteX64" fmla="*/ 6153460 w 6153460"/>
                  <a:gd name="connsiteY64" fmla="*/ 801931 h 2979118"/>
                  <a:gd name="connsiteX65" fmla="*/ 6019178 w 6153460"/>
                  <a:gd name="connsiteY65" fmla="*/ 573020 h 2979118"/>
                  <a:gd name="connsiteX66" fmla="*/ 5994020 w 6153460"/>
                  <a:gd name="connsiteY66" fmla="*/ 422691 h 2979118"/>
                  <a:gd name="connsiteX67" fmla="*/ 5981390 w 6153460"/>
                  <a:gd name="connsiteY67" fmla="*/ 297520 h 2979118"/>
                  <a:gd name="connsiteX68" fmla="*/ 5941632 w 6153460"/>
                  <a:gd name="connsiteY68" fmla="*/ 171106 h 2979118"/>
                  <a:gd name="connsiteX69" fmla="*/ 5905914 w 6153460"/>
                  <a:gd name="connsiteY69" fmla="*/ 148847 h 2979118"/>
                  <a:gd name="connsiteX70" fmla="*/ 5857771 w 6153460"/>
                  <a:gd name="connsiteY70" fmla="*/ 149987 h 2979118"/>
                  <a:gd name="connsiteX71" fmla="*/ 5790992 w 6153460"/>
                  <a:gd name="connsiteY71" fmla="*/ 274846 h 2979118"/>
                  <a:gd name="connsiteX72" fmla="*/ 5717381 w 6153460"/>
                  <a:gd name="connsiteY72" fmla="*/ 280024 h 2979118"/>
                  <a:gd name="connsiteX73" fmla="*/ 5615609 w 6153460"/>
                  <a:gd name="connsiteY73" fmla="*/ 285614 h 2979118"/>
                  <a:gd name="connsiteX74" fmla="*/ 5579683 w 6153460"/>
                  <a:gd name="connsiteY74" fmla="*/ 275054 h 2979118"/>
                  <a:gd name="connsiteX75" fmla="*/ 5528952 w 6153460"/>
                  <a:gd name="connsiteY75" fmla="*/ 190571 h 2979118"/>
                  <a:gd name="connsiteX76" fmla="*/ 5489195 w 6153460"/>
                  <a:gd name="connsiteY76" fmla="*/ 144085 h 2979118"/>
                  <a:gd name="connsiteX77" fmla="*/ 5416826 w 6153460"/>
                  <a:gd name="connsiteY77" fmla="*/ 118615 h 2979118"/>
                  <a:gd name="connsiteX78" fmla="*/ 5329652 w 6153460"/>
                  <a:gd name="connsiteY78" fmla="*/ 89316 h 2979118"/>
                  <a:gd name="connsiteX79" fmla="*/ 5226016 w 6153460"/>
                  <a:gd name="connsiteY79" fmla="*/ 37136 h 2979118"/>
                  <a:gd name="connsiteX80" fmla="*/ 5158409 w 6153460"/>
                  <a:gd name="connsiteY80" fmla="*/ 7318 h 2979118"/>
                  <a:gd name="connsiteX81" fmla="*/ 5110577 w 6153460"/>
                  <a:gd name="connsiteY81" fmla="*/ 1210 h 2979118"/>
                  <a:gd name="connsiteX82" fmla="*/ 5049078 w 6153460"/>
                  <a:gd name="connsiteY82" fmla="*/ 47075 h 2979118"/>
                  <a:gd name="connsiteX83" fmla="*/ 4998554 w 6153460"/>
                  <a:gd name="connsiteY83" fmla="*/ 236746 h 2979118"/>
                  <a:gd name="connsiteX84" fmla="*/ 4953414 w 6153460"/>
                  <a:gd name="connsiteY84" fmla="*/ 351254 h 2979118"/>
                  <a:gd name="connsiteX85" fmla="*/ 4880527 w 6153460"/>
                  <a:gd name="connsiteY85" fmla="*/ 432630 h 2979118"/>
                  <a:gd name="connsiteX86" fmla="*/ 4753389 w 6153460"/>
                  <a:gd name="connsiteY86" fmla="*/ 470316 h 2979118"/>
                  <a:gd name="connsiteX87" fmla="*/ 4601817 w 6153460"/>
                  <a:gd name="connsiteY87" fmla="*/ 514214 h 2979118"/>
                  <a:gd name="connsiteX88" fmla="*/ 4299192 w 6153460"/>
                  <a:gd name="connsiteY88" fmla="*/ 641041 h 2979118"/>
                  <a:gd name="connsiteX89" fmla="*/ 4146170 w 6153460"/>
                  <a:gd name="connsiteY89" fmla="*/ 717966 h 2979118"/>
                  <a:gd name="connsiteX90" fmla="*/ 4028143 w 6153460"/>
                  <a:gd name="connsiteY90" fmla="*/ 713411 h 2979118"/>
                  <a:gd name="connsiteX91" fmla="*/ 3876261 w 6153460"/>
                  <a:gd name="connsiteY91" fmla="*/ 722936 h 2979118"/>
                  <a:gd name="connsiteX92" fmla="*/ 3803270 w 6153460"/>
                  <a:gd name="connsiteY92" fmla="*/ 732254 h 2979118"/>
                  <a:gd name="connsiteX93" fmla="*/ 3702948 w 6153460"/>
                  <a:gd name="connsiteY93" fmla="*/ 767040 h 2979118"/>
                  <a:gd name="connsiteX94" fmla="*/ 3643727 w 6153460"/>
                  <a:gd name="connsiteY94" fmla="*/ 863222 h 2979118"/>
                  <a:gd name="connsiteX95" fmla="*/ 3617843 w 6153460"/>
                  <a:gd name="connsiteY95" fmla="*/ 941596 h 2979118"/>
                  <a:gd name="connsiteX96" fmla="*/ 3577052 w 6153460"/>
                  <a:gd name="connsiteY96" fmla="*/ 982285 h 2979118"/>
                  <a:gd name="connsiteX97" fmla="*/ 3519280 w 6153460"/>
                  <a:gd name="connsiteY97" fmla="*/ 979696 h 2979118"/>
                  <a:gd name="connsiteX98" fmla="*/ 3431795 w 6153460"/>
                  <a:gd name="connsiteY98" fmla="*/ 917991 h 2979118"/>
                  <a:gd name="connsiteX99" fmla="*/ 3362636 w 6153460"/>
                  <a:gd name="connsiteY99" fmla="*/ 862083 h 2979118"/>
                  <a:gd name="connsiteX100" fmla="*/ 3286539 w 6153460"/>
                  <a:gd name="connsiteY100" fmla="*/ 765591 h 2979118"/>
                  <a:gd name="connsiteX101" fmla="*/ 3188494 w 6153460"/>
                  <a:gd name="connsiteY101" fmla="*/ 696638 h 2979118"/>
                  <a:gd name="connsiteX102" fmla="*/ 3011556 w 6153460"/>
                  <a:gd name="connsiteY102" fmla="*/ 603666 h 2979118"/>
                  <a:gd name="connsiteX103" fmla="*/ 2943225 w 6153460"/>
                  <a:gd name="connsiteY103" fmla="*/ 584202 h 2979118"/>
                  <a:gd name="connsiteX104" fmla="*/ 2862469 w 6153460"/>
                  <a:gd name="connsiteY104" fmla="*/ 603666 h 2979118"/>
                  <a:gd name="connsiteX0" fmla="*/ 2862469 w 6153460"/>
                  <a:gd name="connsiteY0" fmla="*/ 603666 h 2979118"/>
                  <a:gd name="connsiteX1" fmla="*/ 2834102 w 6153460"/>
                  <a:gd name="connsiteY1" fmla="*/ 670341 h 2979118"/>
                  <a:gd name="connsiteX2" fmla="*/ 2782956 w 6153460"/>
                  <a:gd name="connsiteY2" fmla="*/ 742814 h 2979118"/>
                  <a:gd name="connsiteX3" fmla="*/ 2735953 w 6153460"/>
                  <a:gd name="connsiteY3" fmla="*/ 792509 h 2979118"/>
                  <a:gd name="connsiteX4" fmla="*/ 2627036 w 6153460"/>
                  <a:gd name="connsiteY4" fmla="*/ 788989 h 2979118"/>
                  <a:gd name="connsiteX5" fmla="*/ 2475672 w 6153460"/>
                  <a:gd name="connsiteY5" fmla="*/ 933210 h 2979118"/>
                  <a:gd name="connsiteX6" fmla="*/ 2385391 w 6153460"/>
                  <a:gd name="connsiteY6" fmla="*/ 901840 h 2979118"/>
                  <a:gd name="connsiteX7" fmla="*/ 2281652 w 6153460"/>
                  <a:gd name="connsiteY7" fmla="*/ 813216 h 2979118"/>
                  <a:gd name="connsiteX8" fmla="*/ 2216426 w 6153460"/>
                  <a:gd name="connsiteY8" fmla="*/ 782570 h 2979118"/>
                  <a:gd name="connsiteX9" fmla="*/ 2037522 w 6153460"/>
                  <a:gd name="connsiteY9" fmla="*/ 732875 h 2979118"/>
                  <a:gd name="connsiteX10" fmla="*/ 1828800 w 6153460"/>
                  <a:gd name="connsiteY10" fmla="*/ 683179 h 2979118"/>
                  <a:gd name="connsiteX11" fmla="*/ 1620078 w 6153460"/>
                  <a:gd name="connsiteY11" fmla="*/ 563909 h 2979118"/>
                  <a:gd name="connsiteX12" fmla="*/ 1490869 w 6153460"/>
                  <a:gd name="connsiteY12" fmla="*/ 424762 h 2979118"/>
                  <a:gd name="connsiteX13" fmla="*/ 1381539 w 6153460"/>
                  <a:gd name="connsiteY13" fmla="*/ 335309 h 2979118"/>
                  <a:gd name="connsiteX14" fmla="*/ 1282148 w 6153460"/>
                  <a:gd name="connsiteY14" fmla="*/ 335309 h 2979118"/>
                  <a:gd name="connsiteX15" fmla="*/ 1133061 w 6153460"/>
                  <a:gd name="connsiteY15" fmla="*/ 404883 h 2979118"/>
                  <a:gd name="connsiteX16" fmla="*/ 1013791 w 6153460"/>
                  <a:gd name="connsiteY16" fmla="*/ 424762 h 2979118"/>
                  <a:gd name="connsiteX17" fmla="*/ 695739 w 6153460"/>
                  <a:gd name="connsiteY17" fmla="*/ 454579 h 2979118"/>
                  <a:gd name="connsiteX18" fmla="*/ 526774 w 6153460"/>
                  <a:gd name="connsiteY18" fmla="*/ 434701 h 2979118"/>
                  <a:gd name="connsiteX19" fmla="*/ 387626 w 6153460"/>
                  <a:gd name="connsiteY19" fmla="*/ 365127 h 2979118"/>
                  <a:gd name="connsiteX20" fmla="*/ 149087 w 6153460"/>
                  <a:gd name="connsiteY20" fmla="*/ 106709 h 2979118"/>
                  <a:gd name="connsiteX21" fmla="*/ 79513 w 6153460"/>
                  <a:gd name="connsiteY21" fmla="*/ 106709 h 2979118"/>
                  <a:gd name="connsiteX22" fmla="*/ 0 w 6153460"/>
                  <a:gd name="connsiteY22" fmla="*/ 196162 h 2979118"/>
                  <a:gd name="connsiteX23" fmla="*/ 49696 w 6153460"/>
                  <a:gd name="connsiteY23" fmla="*/ 365127 h 2979118"/>
                  <a:gd name="connsiteX24" fmla="*/ 178904 w 6153460"/>
                  <a:gd name="connsiteY24" fmla="*/ 573849 h 2979118"/>
                  <a:gd name="connsiteX25" fmla="*/ 208722 w 6153460"/>
                  <a:gd name="connsiteY25" fmla="*/ 732875 h 2979118"/>
                  <a:gd name="connsiteX26" fmla="*/ 238539 w 6153460"/>
                  <a:gd name="connsiteY26" fmla="*/ 872023 h 2979118"/>
                  <a:gd name="connsiteX27" fmla="*/ 397565 w 6153460"/>
                  <a:gd name="connsiteY27" fmla="*/ 961475 h 2979118"/>
                  <a:gd name="connsiteX28" fmla="*/ 606287 w 6153460"/>
                  <a:gd name="connsiteY28" fmla="*/ 1209953 h 2979118"/>
                  <a:gd name="connsiteX29" fmla="*/ 695739 w 6153460"/>
                  <a:gd name="connsiteY29" fmla="*/ 1488249 h 2979118"/>
                  <a:gd name="connsiteX30" fmla="*/ 715617 w 6153460"/>
                  <a:gd name="connsiteY30" fmla="*/ 1687031 h 2979118"/>
                  <a:gd name="connsiteX31" fmla="*/ 685800 w 6153460"/>
                  <a:gd name="connsiteY31" fmla="*/ 1816240 h 2979118"/>
                  <a:gd name="connsiteX32" fmla="*/ 705678 w 6153460"/>
                  <a:gd name="connsiteY32" fmla="*/ 1945449 h 2979118"/>
                  <a:gd name="connsiteX33" fmla="*/ 854765 w 6153460"/>
                  <a:gd name="connsiteY33" fmla="*/ 2074657 h 2979118"/>
                  <a:gd name="connsiteX34" fmla="*/ 1093304 w 6153460"/>
                  <a:gd name="connsiteY34" fmla="*/ 2164109 h 2979118"/>
                  <a:gd name="connsiteX35" fmla="*/ 1321904 w 6153460"/>
                  <a:gd name="connsiteY35" fmla="*/ 2303257 h 2979118"/>
                  <a:gd name="connsiteX36" fmla="*/ 1401417 w 6153460"/>
                  <a:gd name="connsiteY36" fmla="*/ 2382770 h 2979118"/>
                  <a:gd name="connsiteX37" fmla="*/ 1510748 w 6153460"/>
                  <a:gd name="connsiteY37" fmla="*/ 2561675 h 2979118"/>
                  <a:gd name="connsiteX38" fmla="*/ 1908313 w 6153460"/>
                  <a:gd name="connsiteY38" fmla="*/ 2661066 h 2979118"/>
                  <a:gd name="connsiteX39" fmla="*/ 2117035 w 6153460"/>
                  <a:gd name="connsiteY39" fmla="*/ 2611370 h 2979118"/>
                  <a:gd name="connsiteX40" fmla="*/ 2395330 w 6153460"/>
                  <a:gd name="connsiteY40" fmla="*/ 2442405 h 2979118"/>
                  <a:gd name="connsiteX41" fmla="*/ 2594113 w 6153460"/>
                  <a:gd name="connsiteY41" fmla="*/ 2392709 h 2979118"/>
                  <a:gd name="connsiteX42" fmla="*/ 2763078 w 6153460"/>
                  <a:gd name="connsiteY42" fmla="*/ 2402649 h 2979118"/>
                  <a:gd name="connsiteX43" fmla="*/ 3021496 w 6153460"/>
                  <a:gd name="connsiteY43" fmla="*/ 2541796 h 2979118"/>
                  <a:gd name="connsiteX44" fmla="*/ 3230217 w 6153460"/>
                  <a:gd name="connsiteY44" fmla="*/ 2671005 h 2979118"/>
                  <a:gd name="connsiteX45" fmla="*/ 3458817 w 6153460"/>
                  <a:gd name="connsiteY45" fmla="*/ 2671005 h 2979118"/>
                  <a:gd name="connsiteX46" fmla="*/ 3806687 w 6153460"/>
                  <a:gd name="connsiteY46" fmla="*/ 2382770 h 2979118"/>
                  <a:gd name="connsiteX47" fmla="*/ 4045226 w 6153460"/>
                  <a:gd name="connsiteY47" fmla="*/ 2323136 h 2979118"/>
                  <a:gd name="connsiteX48" fmla="*/ 4253948 w 6153460"/>
                  <a:gd name="connsiteY48" fmla="*/ 2352953 h 2979118"/>
                  <a:gd name="connsiteX49" fmla="*/ 4333461 w 6153460"/>
                  <a:gd name="connsiteY49" fmla="*/ 2432466 h 2979118"/>
                  <a:gd name="connsiteX50" fmla="*/ 4373217 w 6153460"/>
                  <a:gd name="connsiteY50" fmla="*/ 2611370 h 2979118"/>
                  <a:gd name="connsiteX51" fmla="*/ 4502426 w 6153460"/>
                  <a:gd name="connsiteY51" fmla="*/ 2730640 h 2979118"/>
                  <a:gd name="connsiteX52" fmla="*/ 4661452 w 6153460"/>
                  <a:gd name="connsiteY52" fmla="*/ 2859849 h 2979118"/>
                  <a:gd name="connsiteX53" fmla="*/ 4800600 w 6153460"/>
                  <a:gd name="connsiteY53" fmla="*/ 2959240 h 2979118"/>
                  <a:gd name="connsiteX54" fmla="*/ 4909930 w 6153460"/>
                  <a:gd name="connsiteY54" fmla="*/ 2979118 h 2979118"/>
                  <a:gd name="connsiteX55" fmla="*/ 5049078 w 6153460"/>
                  <a:gd name="connsiteY55" fmla="*/ 2899605 h 2979118"/>
                  <a:gd name="connsiteX56" fmla="*/ 5178287 w 6153460"/>
                  <a:gd name="connsiteY56" fmla="*/ 2800214 h 2979118"/>
                  <a:gd name="connsiteX57" fmla="*/ 5406887 w 6153460"/>
                  <a:gd name="connsiteY57" fmla="*/ 2730640 h 2979118"/>
                  <a:gd name="connsiteX58" fmla="*/ 5575852 w 6153460"/>
                  <a:gd name="connsiteY58" fmla="*/ 2631249 h 2979118"/>
                  <a:gd name="connsiteX59" fmla="*/ 5724939 w 6153460"/>
                  <a:gd name="connsiteY59" fmla="*/ 2422527 h 2979118"/>
                  <a:gd name="connsiteX60" fmla="*/ 5814391 w 6153460"/>
                  <a:gd name="connsiteY60" fmla="*/ 2183988 h 2979118"/>
                  <a:gd name="connsiteX61" fmla="*/ 5844209 w 6153460"/>
                  <a:gd name="connsiteY61" fmla="*/ 1945449 h 2979118"/>
                  <a:gd name="connsiteX62" fmla="*/ 6023113 w 6153460"/>
                  <a:gd name="connsiteY62" fmla="*/ 1607518 h 2979118"/>
                  <a:gd name="connsiteX63" fmla="*/ 6152322 w 6153460"/>
                  <a:gd name="connsiteY63" fmla="*/ 1339162 h 2979118"/>
                  <a:gd name="connsiteX64" fmla="*/ 6153460 w 6153460"/>
                  <a:gd name="connsiteY64" fmla="*/ 801931 h 2979118"/>
                  <a:gd name="connsiteX65" fmla="*/ 6072602 w 6153460"/>
                  <a:gd name="connsiteY65" fmla="*/ 696535 h 2979118"/>
                  <a:gd name="connsiteX66" fmla="*/ 6019178 w 6153460"/>
                  <a:gd name="connsiteY66" fmla="*/ 573020 h 2979118"/>
                  <a:gd name="connsiteX67" fmla="*/ 5994020 w 6153460"/>
                  <a:gd name="connsiteY67" fmla="*/ 422691 h 2979118"/>
                  <a:gd name="connsiteX68" fmla="*/ 5981390 w 6153460"/>
                  <a:gd name="connsiteY68" fmla="*/ 297520 h 2979118"/>
                  <a:gd name="connsiteX69" fmla="*/ 5941632 w 6153460"/>
                  <a:gd name="connsiteY69" fmla="*/ 171106 h 2979118"/>
                  <a:gd name="connsiteX70" fmla="*/ 5905914 w 6153460"/>
                  <a:gd name="connsiteY70" fmla="*/ 148847 h 2979118"/>
                  <a:gd name="connsiteX71" fmla="*/ 5857771 w 6153460"/>
                  <a:gd name="connsiteY71" fmla="*/ 149987 h 2979118"/>
                  <a:gd name="connsiteX72" fmla="*/ 5790992 w 6153460"/>
                  <a:gd name="connsiteY72" fmla="*/ 274846 h 2979118"/>
                  <a:gd name="connsiteX73" fmla="*/ 5717381 w 6153460"/>
                  <a:gd name="connsiteY73" fmla="*/ 280024 h 2979118"/>
                  <a:gd name="connsiteX74" fmla="*/ 5615609 w 6153460"/>
                  <a:gd name="connsiteY74" fmla="*/ 285614 h 2979118"/>
                  <a:gd name="connsiteX75" fmla="*/ 5579683 w 6153460"/>
                  <a:gd name="connsiteY75" fmla="*/ 275054 h 2979118"/>
                  <a:gd name="connsiteX76" fmla="*/ 5528952 w 6153460"/>
                  <a:gd name="connsiteY76" fmla="*/ 190571 h 2979118"/>
                  <a:gd name="connsiteX77" fmla="*/ 5489195 w 6153460"/>
                  <a:gd name="connsiteY77" fmla="*/ 144085 h 2979118"/>
                  <a:gd name="connsiteX78" fmla="*/ 5416826 w 6153460"/>
                  <a:gd name="connsiteY78" fmla="*/ 118615 h 2979118"/>
                  <a:gd name="connsiteX79" fmla="*/ 5329652 w 6153460"/>
                  <a:gd name="connsiteY79" fmla="*/ 89316 h 2979118"/>
                  <a:gd name="connsiteX80" fmla="*/ 5226016 w 6153460"/>
                  <a:gd name="connsiteY80" fmla="*/ 37136 h 2979118"/>
                  <a:gd name="connsiteX81" fmla="*/ 5158409 w 6153460"/>
                  <a:gd name="connsiteY81" fmla="*/ 7318 h 2979118"/>
                  <a:gd name="connsiteX82" fmla="*/ 5110577 w 6153460"/>
                  <a:gd name="connsiteY82" fmla="*/ 1210 h 2979118"/>
                  <a:gd name="connsiteX83" fmla="*/ 5049078 w 6153460"/>
                  <a:gd name="connsiteY83" fmla="*/ 47075 h 2979118"/>
                  <a:gd name="connsiteX84" fmla="*/ 4998554 w 6153460"/>
                  <a:gd name="connsiteY84" fmla="*/ 236746 h 2979118"/>
                  <a:gd name="connsiteX85" fmla="*/ 4953414 w 6153460"/>
                  <a:gd name="connsiteY85" fmla="*/ 351254 h 2979118"/>
                  <a:gd name="connsiteX86" fmla="*/ 4880527 w 6153460"/>
                  <a:gd name="connsiteY86" fmla="*/ 432630 h 2979118"/>
                  <a:gd name="connsiteX87" fmla="*/ 4753389 w 6153460"/>
                  <a:gd name="connsiteY87" fmla="*/ 470316 h 2979118"/>
                  <a:gd name="connsiteX88" fmla="*/ 4601817 w 6153460"/>
                  <a:gd name="connsiteY88" fmla="*/ 514214 h 2979118"/>
                  <a:gd name="connsiteX89" fmla="*/ 4299192 w 6153460"/>
                  <a:gd name="connsiteY89" fmla="*/ 641041 h 2979118"/>
                  <a:gd name="connsiteX90" fmla="*/ 4146170 w 6153460"/>
                  <a:gd name="connsiteY90" fmla="*/ 717966 h 2979118"/>
                  <a:gd name="connsiteX91" fmla="*/ 4028143 w 6153460"/>
                  <a:gd name="connsiteY91" fmla="*/ 713411 h 2979118"/>
                  <a:gd name="connsiteX92" fmla="*/ 3876261 w 6153460"/>
                  <a:gd name="connsiteY92" fmla="*/ 722936 h 2979118"/>
                  <a:gd name="connsiteX93" fmla="*/ 3803270 w 6153460"/>
                  <a:gd name="connsiteY93" fmla="*/ 732254 h 2979118"/>
                  <a:gd name="connsiteX94" fmla="*/ 3702948 w 6153460"/>
                  <a:gd name="connsiteY94" fmla="*/ 767040 h 2979118"/>
                  <a:gd name="connsiteX95" fmla="*/ 3643727 w 6153460"/>
                  <a:gd name="connsiteY95" fmla="*/ 863222 h 2979118"/>
                  <a:gd name="connsiteX96" fmla="*/ 3617843 w 6153460"/>
                  <a:gd name="connsiteY96" fmla="*/ 941596 h 2979118"/>
                  <a:gd name="connsiteX97" fmla="*/ 3577052 w 6153460"/>
                  <a:gd name="connsiteY97" fmla="*/ 982285 h 2979118"/>
                  <a:gd name="connsiteX98" fmla="*/ 3519280 w 6153460"/>
                  <a:gd name="connsiteY98" fmla="*/ 979696 h 2979118"/>
                  <a:gd name="connsiteX99" fmla="*/ 3431795 w 6153460"/>
                  <a:gd name="connsiteY99" fmla="*/ 917991 h 2979118"/>
                  <a:gd name="connsiteX100" fmla="*/ 3362636 w 6153460"/>
                  <a:gd name="connsiteY100" fmla="*/ 862083 h 2979118"/>
                  <a:gd name="connsiteX101" fmla="*/ 3286539 w 6153460"/>
                  <a:gd name="connsiteY101" fmla="*/ 765591 h 2979118"/>
                  <a:gd name="connsiteX102" fmla="*/ 3188494 w 6153460"/>
                  <a:gd name="connsiteY102" fmla="*/ 696638 h 2979118"/>
                  <a:gd name="connsiteX103" fmla="*/ 3011556 w 6153460"/>
                  <a:gd name="connsiteY103" fmla="*/ 603666 h 2979118"/>
                  <a:gd name="connsiteX104" fmla="*/ 2943225 w 6153460"/>
                  <a:gd name="connsiteY104" fmla="*/ 584202 h 2979118"/>
                  <a:gd name="connsiteX105" fmla="*/ 2862469 w 6153460"/>
                  <a:gd name="connsiteY105" fmla="*/ 603666 h 2979118"/>
                  <a:gd name="connsiteX0" fmla="*/ 2862469 w 6154751"/>
                  <a:gd name="connsiteY0" fmla="*/ 603666 h 2979118"/>
                  <a:gd name="connsiteX1" fmla="*/ 2834102 w 6154751"/>
                  <a:gd name="connsiteY1" fmla="*/ 670341 h 2979118"/>
                  <a:gd name="connsiteX2" fmla="*/ 2782956 w 6154751"/>
                  <a:gd name="connsiteY2" fmla="*/ 742814 h 2979118"/>
                  <a:gd name="connsiteX3" fmla="*/ 2735953 w 6154751"/>
                  <a:gd name="connsiteY3" fmla="*/ 792509 h 2979118"/>
                  <a:gd name="connsiteX4" fmla="*/ 2627036 w 6154751"/>
                  <a:gd name="connsiteY4" fmla="*/ 788989 h 2979118"/>
                  <a:gd name="connsiteX5" fmla="*/ 2475672 w 6154751"/>
                  <a:gd name="connsiteY5" fmla="*/ 933210 h 2979118"/>
                  <a:gd name="connsiteX6" fmla="*/ 2385391 w 6154751"/>
                  <a:gd name="connsiteY6" fmla="*/ 901840 h 2979118"/>
                  <a:gd name="connsiteX7" fmla="*/ 2281652 w 6154751"/>
                  <a:gd name="connsiteY7" fmla="*/ 813216 h 2979118"/>
                  <a:gd name="connsiteX8" fmla="*/ 2216426 w 6154751"/>
                  <a:gd name="connsiteY8" fmla="*/ 782570 h 2979118"/>
                  <a:gd name="connsiteX9" fmla="*/ 2037522 w 6154751"/>
                  <a:gd name="connsiteY9" fmla="*/ 732875 h 2979118"/>
                  <a:gd name="connsiteX10" fmla="*/ 1828800 w 6154751"/>
                  <a:gd name="connsiteY10" fmla="*/ 683179 h 2979118"/>
                  <a:gd name="connsiteX11" fmla="*/ 1620078 w 6154751"/>
                  <a:gd name="connsiteY11" fmla="*/ 563909 h 2979118"/>
                  <a:gd name="connsiteX12" fmla="*/ 1490869 w 6154751"/>
                  <a:gd name="connsiteY12" fmla="*/ 424762 h 2979118"/>
                  <a:gd name="connsiteX13" fmla="*/ 1381539 w 6154751"/>
                  <a:gd name="connsiteY13" fmla="*/ 335309 h 2979118"/>
                  <a:gd name="connsiteX14" fmla="*/ 1282148 w 6154751"/>
                  <a:gd name="connsiteY14" fmla="*/ 335309 h 2979118"/>
                  <a:gd name="connsiteX15" fmla="*/ 1133061 w 6154751"/>
                  <a:gd name="connsiteY15" fmla="*/ 404883 h 2979118"/>
                  <a:gd name="connsiteX16" fmla="*/ 1013791 w 6154751"/>
                  <a:gd name="connsiteY16" fmla="*/ 424762 h 2979118"/>
                  <a:gd name="connsiteX17" fmla="*/ 695739 w 6154751"/>
                  <a:gd name="connsiteY17" fmla="*/ 454579 h 2979118"/>
                  <a:gd name="connsiteX18" fmla="*/ 526774 w 6154751"/>
                  <a:gd name="connsiteY18" fmla="*/ 434701 h 2979118"/>
                  <a:gd name="connsiteX19" fmla="*/ 387626 w 6154751"/>
                  <a:gd name="connsiteY19" fmla="*/ 365127 h 2979118"/>
                  <a:gd name="connsiteX20" fmla="*/ 149087 w 6154751"/>
                  <a:gd name="connsiteY20" fmla="*/ 106709 h 2979118"/>
                  <a:gd name="connsiteX21" fmla="*/ 79513 w 6154751"/>
                  <a:gd name="connsiteY21" fmla="*/ 106709 h 2979118"/>
                  <a:gd name="connsiteX22" fmla="*/ 0 w 6154751"/>
                  <a:gd name="connsiteY22" fmla="*/ 196162 h 2979118"/>
                  <a:gd name="connsiteX23" fmla="*/ 49696 w 6154751"/>
                  <a:gd name="connsiteY23" fmla="*/ 365127 h 2979118"/>
                  <a:gd name="connsiteX24" fmla="*/ 178904 w 6154751"/>
                  <a:gd name="connsiteY24" fmla="*/ 573849 h 2979118"/>
                  <a:gd name="connsiteX25" fmla="*/ 208722 w 6154751"/>
                  <a:gd name="connsiteY25" fmla="*/ 732875 h 2979118"/>
                  <a:gd name="connsiteX26" fmla="*/ 238539 w 6154751"/>
                  <a:gd name="connsiteY26" fmla="*/ 872023 h 2979118"/>
                  <a:gd name="connsiteX27" fmla="*/ 397565 w 6154751"/>
                  <a:gd name="connsiteY27" fmla="*/ 961475 h 2979118"/>
                  <a:gd name="connsiteX28" fmla="*/ 606287 w 6154751"/>
                  <a:gd name="connsiteY28" fmla="*/ 1209953 h 2979118"/>
                  <a:gd name="connsiteX29" fmla="*/ 695739 w 6154751"/>
                  <a:gd name="connsiteY29" fmla="*/ 1488249 h 2979118"/>
                  <a:gd name="connsiteX30" fmla="*/ 715617 w 6154751"/>
                  <a:gd name="connsiteY30" fmla="*/ 1687031 h 2979118"/>
                  <a:gd name="connsiteX31" fmla="*/ 685800 w 6154751"/>
                  <a:gd name="connsiteY31" fmla="*/ 1816240 h 2979118"/>
                  <a:gd name="connsiteX32" fmla="*/ 705678 w 6154751"/>
                  <a:gd name="connsiteY32" fmla="*/ 1945449 h 2979118"/>
                  <a:gd name="connsiteX33" fmla="*/ 854765 w 6154751"/>
                  <a:gd name="connsiteY33" fmla="*/ 2074657 h 2979118"/>
                  <a:gd name="connsiteX34" fmla="*/ 1093304 w 6154751"/>
                  <a:gd name="connsiteY34" fmla="*/ 2164109 h 2979118"/>
                  <a:gd name="connsiteX35" fmla="*/ 1321904 w 6154751"/>
                  <a:gd name="connsiteY35" fmla="*/ 2303257 h 2979118"/>
                  <a:gd name="connsiteX36" fmla="*/ 1401417 w 6154751"/>
                  <a:gd name="connsiteY36" fmla="*/ 2382770 h 2979118"/>
                  <a:gd name="connsiteX37" fmla="*/ 1510748 w 6154751"/>
                  <a:gd name="connsiteY37" fmla="*/ 2561675 h 2979118"/>
                  <a:gd name="connsiteX38" fmla="*/ 1908313 w 6154751"/>
                  <a:gd name="connsiteY38" fmla="*/ 2661066 h 2979118"/>
                  <a:gd name="connsiteX39" fmla="*/ 2117035 w 6154751"/>
                  <a:gd name="connsiteY39" fmla="*/ 2611370 h 2979118"/>
                  <a:gd name="connsiteX40" fmla="*/ 2395330 w 6154751"/>
                  <a:gd name="connsiteY40" fmla="*/ 2442405 h 2979118"/>
                  <a:gd name="connsiteX41" fmla="*/ 2594113 w 6154751"/>
                  <a:gd name="connsiteY41" fmla="*/ 2392709 h 2979118"/>
                  <a:gd name="connsiteX42" fmla="*/ 2763078 w 6154751"/>
                  <a:gd name="connsiteY42" fmla="*/ 2402649 h 2979118"/>
                  <a:gd name="connsiteX43" fmla="*/ 3021496 w 6154751"/>
                  <a:gd name="connsiteY43" fmla="*/ 2541796 h 2979118"/>
                  <a:gd name="connsiteX44" fmla="*/ 3230217 w 6154751"/>
                  <a:gd name="connsiteY44" fmla="*/ 2671005 h 2979118"/>
                  <a:gd name="connsiteX45" fmla="*/ 3458817 w 6154751"/>
                  <a:gd name="connsiteY45" fmla="*/ 2671005 h 2979118"/>
                  <a:gd name="connsiteX46" fmla="*/ 3806687 w 6154751"/>
                  <a:gd name="connsiteY46" fmla="*/ 2382770 h 2979118"/>
                  <a:gd name="connsiteX47" fmla="*/ 4045226 w 6154751"/>
                  <a:gd name="connsiteY47" fmla="*/ 2323136 h 2979118"/>
                  <a:gd name="connsiteX48" fmla="*/ 4253948 w 6154751"/>
                  <a:gd name="connsiteY48" fmla="*/ 2352953 h 2979118"/>
                  <a:gd name="connsiteX49" fmla="*/ 4333461 w 6154751"/>
                  <a:gd name="connsiteY49" fmla="*/ 2432466 h 2979118"/>
                  <a:gd name="connsiteX50" fmla="*/ 4373217 w 6154751"/>
                  <a:gd name="connsiteY50" fmla="*/ 2611370 h 2979118"/>
                  <a:gd name="connsiteX51" fmla="*/ 4502426 w 6154751"/>
                  <a:gd name="connsiteY51" fmla="*/ 2730640 h 2979118"/>
                  <a:gd name="connsiteX52" fmla="*/ 4661452 w 6154751"/>
                  <a:gd name="connsiteY52" fmla="*/ 2859849 h 2979118"/>
                  <a:gd name="connsiteX53" fmla="*/ 4800600 w 6154751"/>
                  <a:gd name="connsiteY53" fmla="*/ 2959240 h 2979118"/>
                  <a:gd name="connsiteX54" fmla="*/ 4909930 w 6154751"/>
                  <a:gd name="connsiteY54" fmla="*/ 2979118 h 2979118"/>
                  <a:gd name="connsiteX55" fmla="*/ 5049078 w 6154751"/>
                  <a:gd name="connsiteY55" fmla="*/ 2899605 h 2979118"/>
                  <a:gd name="connsiteX56" fmla="*/ 5178287 w 6154751"/>
                  <a:gd name="connsiteY56" fmla="*/ 2800214 h 2979118"/>
                  <a:gd name="connsiteX57" fmla="*/ 5406887 w 6154751"/>
                  <a:gd name="connsiteY57" fmla="*/ 2730640 h 2979118"/>
                  <a:gd name="connsiteX58" fmla="*/ 5575852 w 6154751"/>
                  <a:gd name="connsiteY58" fmla="*/ 2631249 h 2979118"/>
                  <a:gd name="connsiteX59" fmla="*/ 5724939 w 6154751"/>
                  <a:gd name="connsiteY59" fmla="*/ 2422527 h 2979118"/>
                  <a:gd name="connsiteX60" fmla="*/ 5814391 w 6154751"/>
                  <a:gd name="connsiteY60" fmla="*/ 2183988 h 2979118"/>
                  <a:gd name="connsiteX61" fmla="*/ 5844209 w 6154751"/>
                  <a:gd name="connsiteY61" fmla="*/ 1945449 h 2979118"/>
                  <a:gd name="connsiteX62" fmla="*/ 6023113 w 6154751"/>
                  <a:gd name="connsiteY62" fmla="*/ 1607518 h 2979118"/>
                  <a:gd name="connsiteX63" fmla="*/ 6154704 w 6154751"/>
                  <a:gd name="connsiteY63" fmla="*/ 1310587 h 2979118"/>
                  <a:gd name="connsiteX64" fmla="*/ 6153460 w 6154751"/>
                  <a:gd name="connsiteY64" fmla="*/ 801931 h 2979118"/>
                  <a:gd name="connsiteX65" fmla="*/ 6072602 w 6154751"/>
                  <a:gd name="connsiteY65" fmla="*/ 696535 h 2979118"/>
                  <a:gd name="connsiteX66" fmla="*/ 6019178 w 6154751"/>
                  <a:gd name="connsiteY66" fmla="*/ 573020 h 2979118"/>
                  <a:gd name="connsiteX67" fmla="*/ 5994020 w 6154751"/>
                  <a:gd name="connsiteY67" fmla="*/ 422691 h 2979118"/>
                  <a:gd name="connsiteX68" fmla="*/ 5981390 w 6154751"/>
                  <a:gd name="connsiteY68" fmla="*/ 297520 h 2979118"/>
                  <a:gd name="connsiteX69" fmla="*/ 5941632 w 6154751"/>
                  <a:gd name="connsiteY69" fmla="*/ 171106 h 2979118"/>
                  <a:gd name="connsiteX70" fmla="*/ 5905914 w 6154751"/>
                  <a:gd name="connsiteY70" fmla="*/ 148847 h 2979118"/>
                  <a:gd name="connsiteX71" fmla="*/ 5857771 w 6154751"/>
                  <a:gd name="connsiteY71" fmla="*/ 149987 h 2979118"/>
                  <a:gd name="connsiteX72" fmla="*/ 5790992 w 6154751"/>
                  <a:gd name="connsiteY72" fmla="*/ 274846 h 2979118"/>
                  <a:gd name="connsiteX73" fmla="*/ 5717381 w 6154751"/>
                  <a:gd name="connsiteY73" fmla="*/ 280024 h 2979118"/>
                  <a:gd name="connsiteX74" fmla="*/ 5615609 w 6154751"/>
                  <a:gd name="connsiteY74" fmla="*/ 285614 h 2979118"/>
                  <a:gd name="connsiteX75" fmla="*/ 5579683 w 6154751"/>
                  <a:gd name="connsiteY75" fmla="*/ 275054 h 2979118"/>
                  <a:gd name="connsiteX76" fmla="*/ 5528952 w 6154751"/>
                  <a:gd name="connsiteY76" fmla="*/ 190571 h 2979118"/>
                  <a:gd name="connsiteX77" fmla="*/ 5489195 w 6154751"/>
                  <a:gd name="connsiteY77" fmla="*/ 144085 h 2979118"/>
                  <a:gd name="connsiteX78" fmla="*/ 5416826 w 6154751"/>
                  <a:gd name="connsiteY78" fmla="*/ 118615 h 2979118"/>
                  <a:gd name="connsiteX79" fmla="*/ 5329652 w 6154751"/>
                  <a:gd name="connsiteY79" fmla="*/ 89316 h 2979118"/>
                  <a:gd name="connsiteX80" fmla="*/ 5226016 w 6154751"/>
                  <a:gd name="connsiteY80" fmla="*/ 37136 h 2979118"/>
                  <a:gd name="connsiteX81" fmla="*/ 5158409 w 6154751"/>
                  <a:gd name="connsiteY81" fmla="*/ 7318 h 2979118"/>
                  <a:gd name="connsiteX82" fmla="*/ 5110577 w 6154751"/>
                  <a:gd name="connsiteY82" fmla="*/ 1210 h 2979118"/>
                  <a:gd name="connsiteX83" fmla="*/ 5049078 w 6154751"/>
                  <a:gd name="connsiteY83" fmla="*/ 47075 h 2979118"/>
                  <a:gd name="connsiteX84" fmla="*/ 4998554 w 6154751"/>
                  <a:gd name="connsiteY84" fmla="*/ 236746 h 2979118"/>
                  <a:gd name="connsiteX85" fmla="*/ 4953414 w 6154751"/>
                  <a:gd name="connsiteY85" fmla="*/ 351254 h 2979118"/>
                  <a:gd name="connsiteX86" fmla="*/ 4880527 w 6154751"/>
                  <a:gd name="connsiteY86" fmla="*/ 432630 h 2979118"/>
                  <a:gd name="connsiteX87" fmla="*/ 4753389 w 6154751"/>
                  <a:gd name="connsiteY87" fmla="*/ 470316 h 2979118"/>
                  <a:gd name="connsiteX88" fmla="*/ 4601817 w 6154751"/>
                  <a:gd name="connsiteY88" fmla="*/ 514214 h 2979118"/>
                  <a:gd name="connsiteX89" fmla="*/ 4299192 w 6154751"/>
                  <a:gd name="connsiteY89" fmla="*/ 641041 h 2979118"/>
                  <a:gd name="connsiteX90" fmla="*/ 4146170 w 6154751"/>
                  <a:gd name="connsiteY90" fmla="*/ 717966 h 2979118"/>
                  <a:gd name="connsiteX91" fmla="*/ 4028143 w 6154751"/>
                  <a:gd name="connsiteY91" fmla="*/ 713411 h 2979118"/>
                  <a:gd name="connsiteX92" fmla="*/ 3876261 w 6154751"/>
                  <a:gd name="connsiteY92" fmla="*/ 722936 h 2979118"/>
                  <a:gd name="connsiteX93" fmla="*/ 3803270 w 6154751"/>
                  <a:gd name="connsiteY93" fmla="*/ 732254 h 2979118"/>
                  <a:gd name="connsiteX94" fmla="*/ 3702948 w 6154751"/>
                  <a:gd name="connsiteY94" fmla="*/ 767040 h 2979118"/>
                  <a:gd name="connsiteX95" fmla="*/ 3643727 w 6154751"/>
                  <a:gd name="connsiteY95" fmla="*/ 863222 h 2979118"/>
                  <a:gd name="connsiteX96" fmla="*/ 3617843 w 6154751"/>
                  <a:gd name="connsiteY96" fmla="*/ 941596 h 2979118"/>
                  <a:gd name="connsiteX97" fmla="*/ 3577052 w 6154751"/>
                  <a:gd name="connsiteY97" fmla="*/ 982285 h 2979118"/>
                  <a:gd name="connsiteX98" fmla="*/ 3519280 w 6154751"/>
                  <a:gd name="connsiteY98" fmla="*/ 979696 h 2979118"/>
                  <a:gd name="connsiteX99" fmla="*/ 3431795 w 6154751"/>
                  <a:gd name="connsiteY99" fmla="*/ 917991 h 2979118"/>
                  <a:gd name="connsiteX100" fmla="*/ 3362636 w 6154751"/>
                  <a:gd name="connsiteY100" fmla="*/ 862083 h 2979118"/>
                  <a:gd name="connsiteX101" fmla="*/ 3286539 w 6154751"/>
                  <a:gd name="connsiteY101" fmla="*/ 765591 h 2979118"/>
                  <a:gd name="connsiteX102" fmla="*/ 3188494 w 6154751"/>
                  <a:gd name="connsiteY102" fmla="*/ 696638 h 2979118"/>
                  <a:gd name="connsiteX103" fmla="*/ 3011556 w 6154751"/>
                  <a:gd name="connsiteY103" fmla="*/ 603666 h 2979118"/>
                  <a:gd name="connsiteX104" fmla="*/ 2943225 w 6154751"/>
                  <a:gd name="connsiteY104" fmla="*/ 584202 h 2979118"/>
                  <a:gd name="connsiteX105" fmla="*/ 2862469 w 6154751"/>
                  <a:gd name="connsiteY105" fmla="*/ 603666 h 2979118"/>
                  <a:gd name="connsiteX0" fmla="*/ 2862469 w 6154751"/>
                  <a:gd name="connsiteY0" fmla="*/ 603666 h 2979118"/>
                  <a:gd name="connsiteX1" fmla="*/ 2834102 w 6154751"/>
                  <a:gd name="connsiteY1" fmla="*/ 670341 h 2979118"/>
                  <a:gd name="connsiteX2" fmla="*/ 2782956 w 6154751"/>
                  <a:gd name="connsiteY2" fmla="*/ 742814 h 2979118"/>
                  <a:gd name="connsiteX3" fmla="*/ 2735953 w 6154751"/>
                  <a:gd name="connsiteY3" fmla="*/ 792509 h 2979118"/>
                  <a:gd name="connsiteX4" fmla="*/ 2627036 w 6154751"/>
                  <a:gd name="connsiteY4" fmla="*/ 788989 h 2979118"/>
                  <a:gd name="connsiteX5" fmla="*/ 2475672 w 6154751"/>
                  <a:gd name="connsiteY5" fmla="*/ 933210 h 2979118"/>
                  <a:gd name="connsiteX6" fmla="*/ 2385391 w 6154751"/>
                  <a:gd name="connsiteY6" fmla="*/ 901840 h 2979118"/>
                  <a:gd name="connsiteX7" fmla="*/ 2281652 w 6154751"/>
                  <a:gd name="connsiteY7" fmla="*/ 813216 h 2979118"/>
                  <a:gd name="connsiteX8" fmla="*/ 2216426 w 6154751"/>
                  <a:gd name="connsiteY8" fmla="*/ 782570 h 2979118"/>
                  <a:gd name="connsiteX9" fmla="*/ 2037522 w 6154751"/>
                  <a:gd name="connsiteY9" fmla="*/ 732875 h 2979118"/>
                  <a:gd name="connsiteX10" fmla="*/ 1828800 w 6154751"/>
                  <a:gd name="connsiteY10" fmla="*/ 683179 h 2979118"/>
                  <a:gd name="connsiteX11" fmla="*/ 1620078 w 6154751"/>
                  <a:gd name="connsiteY11" fmla="*/ 563909 h 2979118"/>
                  <a:gd name="connsiteX12" fmla="*/ 1490869 w 6154751"/>
                  <a:gd name="connsiteY12" fmla="*/ 424762 h 2979118"/>
                  <a:gd name="connsiteX13" fmla="*/ 1381539 w 6154751"/>
                  <a:gd name="connsiteY13" fmla="*/ 335309 h 2979118"/>
                  <a:gd name="connsiteX14" fmla="*/ 1282148 w 6154751"/>
                  <a:gd name="connsiteY14" fmla="*/ 335309 h 2979118"/>
                  <a:gd name="connsiteX15" fmla="*/ 1133061 w 6154751"/>
                  <a:gd name="connsiteY15" fmla="*/ 404883 h 2979118"/>
                  <a:gd name="connsiteX16" fmla="*/ 1013791 w 6154751"/>
                  <a:gd name="connsiteY16" fmla="*/ 424762 h 2979118"/>
                  <a:gd name="connsiteX17" fmla="*/ 695739 w 6154751"/>
                  <a:gd name="connsiteY17" fmla="*/ 454579 h 2979118"/>
                  <a:gd name="connsiteX18" fmla="*/ 526774 w 6154751"/>
                  <a:gd name="connsiteY18" fmla="*/ 434701 h 2979118"/>
                  <a:gd name="connsiteX19" fmla="*/ 387626 w 6154751"/>
                  <a:gd name="connsiteY19" fmla="*/ 365127 h 2979118"/>
                  <a:gd name="connsiteX20" fmla="*/ 149087 w 6154751"/>
                  <a:gd name="connsiteY20" fmla="*/ 106709 h 2979118"/>
                  <a:gd name="connsiteX21" fmla="*/ 79513 w 6154751"/>
                  <a:gd name="connsiteY21" fmla="*/ 106709 h 2979118"/>
                  <a:gd name="connsiteX22" fmla="*/ 0 w 6154751"/>
                  <a:gd name="connsiteY22" fmla="*/ 196162 h 2979118"/>
                  <a:gd name="connsiteX23" fmla="*/ 49696 w 6154751"/>
                  <a:gd name="connsiteY23" fmla="*/ 365127 h 2979118"/>
                  <a:gd name="connsiteX24" fmla="*/ 178904 w 6154751"/>
                  <a:gd name="connsiteY24" fmla="*/ 573849 h 2979118"/>
                  <a:gd name="connsiteX25" fmla="*/ 208722 w 6154751"/>
                  <a:gd name="connsiteY25" fmla="*/ 732875 h 2979118"/>
                  <a:gd name="connsiteX26" fmla="*/ 238539 w 6154751"/>
                  <a:gd name="connsiteY26" fmla="*/ 872023 h 2979118"/>
                  <a:gd name="connsiteX27" fmla="*/ 397565 w 6154751"/>
                  <a:gd name="connsiteY27" fmla="*/ 961475 h 2979118"/>
                  <a:gd name="connsiteX28" fmla="*/ 606287 w 6154751"/>
                  <a:gd name="connsiteY28" fmla="*/ 1209953 h 2979118"/>
                  <a:gd name="connsiteX29" fmla="*/ 695739 w 6154751"/>
                  <a:gd name="connsiteY29" fmla="*/ 1488249 h 2979118"/>
                  <a:gd name="connsiteX30" fmla="*/ 715617 w 6154751"/>
                  <a:gd name="connsiteY30" fmla="*/ 1687031 h 2979118"/>
                  <a:gd name="connsiteX31" fmla="*/ 685800 w 6154751"/>
                  <a:gd name="connsiteY31" fmla="*/ 1816240 h 2979118"/>
                  <a:gd name="connsiteX32" fmla="*/ 705678 w 6154751"/>
                  <a:gd name="connsiteY32" fmla="*/ 1945449 h 2979118"/>
                  <a:gd name="connsiteX33" fmla="*/ 854765 w 6154751"/>
                  <a:gd name="connsiteY33" fmla="*/ 2074657 h 2979118"/>
                  <a:gd name="connsiteX34" fmla="*/ 1093304 w 6154751"/>
                  <a:gd name="connsiteY34" fmla="*/ 2164109 h 2979118"/>
                  <a:gd name="connsiteX35" fmla="*/ 1321904 w 6154751"/>
                  <a:gd name="connsiteY35" fmla="*/ 2303257 h 2979118"/>
                  <a:gd name="connsiteX36" fmla="*/ 1401417 w 6154751"/>
                  <a:gd name="connsiteY36" fmla="*/ 2382770 h 2979118"/>
                  <a:gd name="connsiteX37" fmla="*/ 1510748 w 6154751"/>
                  <a:gd name="connsiteY37" fmla="*/ 2561675 h 2979118"/>
                  <a:gd name="connsiteX38" fmla="*/ 1908313 w 6154751"/>
                  <a:gd name="connsiteY38" fmla="*/ 2661066 h 2979118"/>
                  <a:gd name="connsiteX39" fmla="*/ 2117035 w 6154751"/>
                  <a:gd name="connsiteY39" fmla="*/ 2611370 h 2979118"/>
                  <a:gd name="connsiteX40" fmla="*/ 2395330 w 6154751"/>
                  <a:gd name="connsiteY40" fmla="*/ 2442405 h 2979118"/>
                  <a:gd name="connsiteX41" fmla="*/ 2594113 w 6154751"/>
                  <a:gd name="connsiteY41" fmla="*/ 2392709 h 2979118"/>
                  <a:gd name="connsiteX42" fmla="*/ 2763078 w 6154751"/>
                  <a:gd name="connsiteY42" fmla="*/ 2402649 h 2979118"/>
                  <a:gd name="connsiteX43" fmla="*/ 3021496 w 6154751"/>
                  <a:gd name="connsiteY43" fmla="*/ 2541796 h 2979118"/>
                  <a:gd name="connsiteX44" fmla="*/ 3230217 w 6154751"/>
                  <a:gd name="connsiteY44" fmla="*/ 2671005 h 2979118"/>
                  <a:gd name="connsiteX45" fmla="*/ 3458817 w 6154751"/>
                  <a:gd name="connsiteY45" fmla="*/ 2671005 h 2979118"/>
                  <a:gd name="connsiteX46" fmla="*/ 3806687 w 6154751"/>
                  <a:gd name="connsiteY46" fmla="*/ 2382770 h 2979118"/>
                  <a:gd name="connsiteX47" fmla="*/ 4045226 w 6154751"/>
                  <a:gd name="connsiteY47" fmla="*/ 2323136 h 2979118"/>
                  <a:gd name="connsiteX48" fmla="*/ 4253948 w 6154751"/>
                  <a:gd name="connsiteY48" fmla="*/ 2352953 h 2979118"/>
                  <a:gd name="connsiteX49" fmla="*/ 4333461 w 6154751"/>
                  <a:gd name="connsiteY49" fmla="*/ 2432466 h 2979118"/>
                  <a:gd name="connsiteX50" fmla="*/ 4373217 w 6154751"/>
                  <a:gd name="connsiteY50" fmla="*/ 2611370 h 2979118"/>
                  <a:gd name="connsiteX51" fmla="*/ 4502426 w 6154751"/>
                  <a:gd name="connsiteY51" fmla="*/ 2730640 h 2979118"/>
                  <a:gd name="connsiteX52" fmla="*/ 4661452 w 6154751"/>
                  <a:gd name="connsiteY52" fmla="*/ 2859849 h 2979118"/>
                  <a:gd name="connsiteX53" fmla="*/ 4800600 w 6154751"/>
                  <a:gd name="connsiteY53" fmla="*/ 2959240 h 2979118"/>
                  <a:gd name="connsiteX54" fmla="*/ 4909930 w 6154751"/>
                  <a:gd name="connsiteY54" fmla="*/ 2979118 h 2979118"/>
                  <a:gd name="connsiteX55" fmla="*/ 5049078 w 6154751"/>
                  <a:gd name="connsiteY55" fmla="*/ 2899605 h 2979118"/>
                  <a:gd name="connsiteX56" fmla="*/ 5178287 w 6154751"/>
                  <a:gd name="connsiteY56" fmla="*/ 2800214 h 2979118"/>
                  <a:gd name="connsiteX57" fmla="*/ 5406887 w 6154751"/>
                  <a:gd name="connsiteY57" fmla="*/ 2730640 h 2979118"/>
                  <a:gd name="connsiteX58" fmla="*/ 5575852 w 6154751"/>
                  <a:gd name="connsiteY58" fmla="*/ 2631249 h 2979118"/>
                  <a:gd name="connsiteX59" fmla="*/ 5724939 w 6154751"/>
                  <a:gd name="connsiteY59" fmla="*/ 2422527 h 2979118"/>
                  <a:gd name="connsiteX60" fmla="*/ 5814391 w 6154751"/>
                  <a:gd name="connsiteY60" fmla="*/ 2183988 h 2979118"/>
                  <a:gd name="connsiteX61" fmla="*/ 5858496 w 6154751"/>
                  <a:gd name="connsiteY61" fmla="*/ 1938305 h 2979118"/>
                  <a:gd name="connsiteX62" fmla="*/ 6023113 w 6154751"/>
                  <a:gd name="connsiteY62" fmla="*/ 1607518 h 2979118"/>
                  <a:gd name="connsiteX63" fmla="*/ 6154704 w 6154751"/>
                  <a:gd name="connsiteY63" fmla="*/ 1310587 h 2979118"/>
                  <a:gd name="connsiteX64" fmla="*/ 6153460 w 6154751"/>
                  <a:gd name="connsiteY64" fmla="*/ 801931 h 2979118"/>
                  <a:gd name="connsiteX65" fmla="*/ 6072602 w 6154751"/>
                  <a:gd name="connsiteY65" fmla="*/ 696535 h 2979118"/>
                  <a:gd name="connsiteX66" fmla="*/ 6019178 w 6154751"/>
                  <a:gd name="connsiteY66" fmla="*/ 573020 h 2979118"/>
                  <a:gd name="connsiteX67" fmla="*/ 5994020 w 6154751"/>
                  <a:gd name="connsiteY67" fmla="*/ 422691 h 2979118"/>
                  <a:gd name="connsiteX68" fmla="*/ 5981390 w 6154751"/>
                  <a:gd name="connsiteY68" fmla="*/ 297520 h 2979118"/>
                  <a:gd name="connsiteX69" fmla="*/ 5941632 w 6154751"/>
                  <a:gd name="connsiteY69" fmla="*/ 171106 h 2979118"/>
                  <a:gd name="connsiteX70" fmla="*/ 5905914 w 6154751"/>
                  <a:gd name="connsiteY70" fmla="*/ 148847 h 2979118"/>
                  <a:gd name="connsiteX71" fmla="*/ 5857771 w 6154751"/>
                  <a:gd name="connsiteY71" fmla="*/ 149987 h 2979118"/>
                  <a:gd name="connsiteX72" fmla="*/ 5790992 w 6154751"/>
                  <a:gd name="connsiteY72" fmla="*/ 274846 h 2979118"/>
                  <a:gd name="connsiteX73" fmla="*/ 5717381 w 6154751"/>
                  <a:gd name="connsiteY73" fmla="*/ 280024 h 2979118"/>
                  <a:gd name="connsiteX74" fmla="*/ 5615609 w 6154751"/>
                  <a:gd name="connsiteY74" fmla="*/ 285614 h 2979118"/>
                  <a:gd name="connsiteX75" fmla="*/ 5579683 w 6154751"/>
                  <a:gd name="connsiteY75" fmla="*/ 275054 h 2979118"/>
                  <a:gd name="connsiteX76" fmla="*/ 5528952 w 6154751"/>
                  <a:gd name="connsiteY76" fmla="*/ 190571 h 2979118"/>
                  <a:gd name="connsiteX77" fmla="*/ 5489195 w 6154751"/>
                  <a:gd name="connsiteY77" fmla="*/ 144085 h 2979118"/>
                  <a:gd name="connsiteX78" fmla="*/ 5416826 w 6154751"/>
                  <a:gd name="connsiteY78" fmla="*/ 118615 h 2979118"/>
                  <a:gd name="connsiteX79" fmla="*/ 5329652 w 6154751"/>
                  <a:gd name="connsiteY79" fmla="*/ 89316 h 2979118"/>
                  <a:gd name="connsiteX80" fmla="*/ 5226016 w 6154751"/>
                  <a:gd name="connsiteY80" fmla="*/ 37136 h 2979118"/>
                  <a:gd name="connsiteX81" fmla="*/ 5158409 w 6154751"/>
                  <a:gd name="connsiteY81" fmla="*/ 7318 h 2979118"/>
                  <a:gd name="connsiteX82" fmla="*/ 5110577 w 6154751"/>
                  <a:gd name="connsiteY82" fmla="*/ 1210 h 2979118"/>
                  <a:gd name="connsiteX83" fmla="*/ 5049078 w 6154751"/>
                  <a:gd name="connsiteY83" fmla="*/ 47075 h 2979118"/>
                  <a:gd name="connsiteX84" fmla="*/ 4998554 w 6154751"/>
                  <a:gd name="connsiteY84" fmla="*/ 236746 h 2979118"/>
                  <a:gd name="connsiteX85" fmla="*/ 4953414 w 6154751"/>
                  <a:gd name="connsiteY85" fmla="*/ 351254 h 2979118"/>
                  <a:gd name="connsiteX86" fmla="*/ 4880527 w 6154751"/>
                  <a:gd name="connsiteY86" fmla="*/ 432630 h 2979118"/>
                  <a:gd name="connsiteX87" fmla="*/ 4753389 w 6154751"/>
                  <a:gd name="connsiteY87" fmla="*/ 470316 h 2979118"/>
                  <a:gd name="connsiteX88" fmla="*/ 4601817 w 6154751"/>
                  <a:gd name="connsiteY88" fmla="*/ 514214 h 2979118"/>
                  <a:gd name="connsiteX89" fmla="*/ 4299192 w 6154751"/>
                  <a:gd name="connsiteY89" fmla="*/ 641041 h 2979118"/>
                  <a:gd name="connsiteX90" fmla="*/ 4146170 w 6154751"/>
                  <a:gd name="connsiteY90" fmla="*/ 717966 h 2979118"/>
                  <a:gd name="connsiteX91" fmla="*/ 4028143 w 6154751"/>
                  <a:gd name="connsiteY91" fmla="*/ 713411 h 2979118"/>
                  <a:gd name="connsiteX92" fmla="*/ 3876261 w 6154751"/>
                  <a:gd name="connsiteY92" fmla="*/ 722936 h 2979118"/>
                  <a:gd name="connsiteX93" fmla="*/ 3803270 w 6154751"/>
                  <a:gd name="connsiteY93" fmla="*/ 732254 h 2979118"/>
                  <a:gd name="connsiteX94" fmla="*/ 3702948 w 6154751"/>
                  <a:gd name="connsiteY94" fmla="*/ 767040 h 2979118"/>
                  <a:gd name="connsiteX95" fmla="*/ 3643727 w 6154751"/>
                  <a:gd name="connsiteY95" fmla="*/ 863222 h 2979118"/>
                  <a:gd name="connsiteX96" fmla="*/ 3617843 w 6154751"/>
                  <a:gd name="connsiteY96" fmla="*/ 941596 h 2979118"/>
                  <a:gd name="connsiteX97" fmla="*/ 3577052 w 6154751"/>
                  <a:gd name="connsiteY97" fmla="*/ 982285 h 2979118"/>
                  <a:gd name="connsiteX98" fmla="*/ 3519280 w 6154751"/>
                  <a:gd name="connsiteY98" fmla="*/ 979696 h 2979118"/>
                  <a:gd name="connsiteX99" fmla="*/ 3431795 w 6154751"/>
                  <a:gd name="connsiteY99" fmla="*/ 917991 h 2979118"/>
                  <a:gd name="connsiteX100" fmla="*/ 3362636 w 6154751"/>
                  <a:gd name="connsiteY100" fmla="*/ 862083 h 2979118"/>
                  <a:gd name="connsiteX101" fmla="*/ 3286539 w 6154751"/>
                  <a:gd name="connsiteY101" fmla="*/ 765591 h 2979118"/>
                  <a:gd name="connsiteX102" fmla="*/ 3188494 w 6154751"/>
                  <a:gd name="connsiteY102" fmla="*/ 696638 h 2979118"/>
                  <a:gd name="connsiteX103" fmla="*/ 3011556 w 6154751"/>
                  <a:gd name="connsiteY103" fmla="*/ 603666 h 2979118"/>
                  <a:gd name="connsiteX104" fmla="*/ 2943225 w 6154751"/>
                  <a:gd name="connsiteY104" fmla="*/ 584202 h 2979118"/>
                  <a:gd name="connsiteX105" fmla="*/ 2862469 w 6154751"/>
                  <a:gd name="connsiteY105" fmla="*/ 603666 h 2979118"/>
                  <a:gd name="connsiteX0" fmla="*/ 2862469 w 6154751"/>
                  <a:gd name="connsiteY0" fmla="*/ 603666 h 2979118"/>
                  <a:gd name="connsiteX1" fmla="*/ 2834102 w 6154751"/>
                  <a:gd name="connsiteY1" fmla="*/ 670341 h 2979118"/>
                  <a:gd name="connsiteX2" fmla="*/ 2782956 w 6154751"/>
                  <a:gd name="connsiteY2" fmla="*/ 742814 h 2979118"/>
                  <a:gd name="connsiteX3" fmla="*/ 2735953 w 6154751"/>
                  <a:gd name="connsiteY3" fmla="*/ 792509 h 2979118"/>
                  <a:gd name="connsiteX4" fmla="*/ 2627036 w 6154751"/>
                  <a:gd name="connsiteY4" fmla="*/ 788989 h 2979118"/>
                  <a:gd name="connsiteX5" fmla="*/ 2475672 w 6154751"/>
                  <a:gd name="connsiteY5" fmla="*/ 933210 h 2979118"/>
                  <a:gd name="connsiteX6" fmla="*/ 2385391 w 6154751"/>
                  <a:gd name="connsiteY6" fmla="*/ 901840 h 2979118"/>
                  <a:gd name="connsiteX7" fmla="*/ 2281652 w 6154751"/>
                  <a:gd name="connsiteY7" fmla="*/ 813216 h 2979118"/>
                  <a:gd name="connsiteX8" fmla="*/ 2216426 w 6154751"/>
                  <a:gd name="connsiteY8" fmla="*/ 782570 h 2979118"/>
                  <a:gd name="connsiteX9" fmla="*/ 2037522 w 6154751"/>
                  <a:gd name="connsiteY9" fmla="*/ 732875 h 2979118"/>
                  <a:gd name="connsiteX10" fmla="*/ 1828800 w 6154751"/>
                  <a:gd name="connsiteY10" fmla="*/ 683179 h 2979118"/>
                  <a:gd name="connsiteX11" fmla="*/ 1620078 w 6154751"/>
                  <a:gd name="connsiteY11" fmla="*/ 563909 h 2979118"/>
                  <a:gd name="connsiteX12" fmla="*/ 1490869 w 6154751"/>
                  <a:gd name="connsiteY12" fmla="*/ 424762 h 2979118"/>
                  <a:gd name="connsiteX13" fmla="*/ 1381539 w 6154751"/>
                  <a:gd name="connsiteY13" fmla="*/ 335309 h 2979118"/>
                  <a:gd name="connsiteX14" fmla="*/ 1282148 w 6154751"/>
                  <a:gd name="connsiteY14" fmla="*/ 335309 h 2979118"/>
                  <a:gd name="connsiteX15" fmla="*/ 1133061 w 6154751"/>
                  <a:gd name="connsiteY15" fmla="*/ 404883 h 2979118"/>
                  <a:gd name="connsiteX16" fmla="*/ 1013791 w 6154751"/>
                  <a:gd name="connsiteY16" fmla="*/ 424762 h 2979118"/>
                  <a:gd name="connsiteX17" fmla="*/ 695739 w 6154751"/>
                  <a:gd name="connsiteY17" fmla="*/ 454579 h 2979118"/>
                  <a:gd name="connsiteX18" fmla="*/ 526774 w 6154751"/>
                  <a:gd name="connsiteY18" fmla="*/ 434701 h 2979118"/>
                  <a:gd name="connsiteX19" fmla="*/ 387626 w 6154751"/>
                  <a:gd name="connsiteY19" fmla="*/ 365127 h 2979118"/>
                  <a:gd name="connsiteX20" fmla="*/ 149087 w 6154751"/>
                  <a:gd name="connsiteY20" fmla="*/ 106709 h 2979118"/>
                  <a:gd name="connsiteX21" fmla="*/ 79513 w 6154751"/>
                  <a:gd name="connsiteY21" fmla="*/ 106709 h 2979118"/>
                  <a:gd name="connsiteX22" fmla="*/ 0 w 6154751"/>
                  <a:gd name="connsiteY22" fmla="*/ 196162 h 2979118"/>
                  <a:gd name="connsiteX23" fmla="*/ 49696 w 6154751"/>
                  <a:gd name="connsiteY23" fmla="*/ 365127 h 2979118"/>
                  <a:gd name="connsiteX24" fmla="*/ 178904 w 6154751"/>
                  <a:gd name="connsiteY24" fmla="*/ 573849 h 2979118"/>
                  <a:gd name="connsiteX25" fmla="*/ 208722 w 6154751"/>
                  <a:gd name="connsiteY25" fmla="*/ 732875 h 2979118"/>
                  <a:gd name="connsiteX26" fmla="*/ 238539 w 6154751"/>
                  <a:gd name="connsiteY26" fmla="*/ 872023 h 2979118"/>
                  <a:gd name="connsiteX27" fmla="*/ 397565 w 6154751"/>
                  <a:gd name="connsiteY27" fmla="*/ 961475 h 2979118"/>
                  <a:gd name="connsiteX28" fmla="*/ 606287 w 6154751"/>
                  <a:gd name="connsiteY28" fmla="*/ 1209953 h 2979118"/>
                  <a:gd name="connsiteX29" fmla="*/ 695739 w 6154751"/>
                  <a:gd name="connsiteY29" fmla="*/ 1488249 h 2979118"/>
                  <a:gd name="connsiteX30" fmla="*/ 715617 w 6154751"/>
                  <a:gd name="connsiteY30" fmla="*/ 1687031 h 2979118"/>
                  <a:gd name="connsiteX31" fmla="*/ 685800 w 6154751"/>
                  <a:gd name="connsiteY31" fmla="*/ 1816240 h 2979118"/>
                  <a:gd name="connsiteX32" fmla="*/ 705678 w 6154751"/>
                  <a:gd name="connsiteY32" fmla="*/ 1945449 h 2979118"/>
                  <a:gd name="connsiteX33" fmla="*/ 854765 w 6154751"/>
                  <a:gd name="connsiteY33" fmla="*/ 2074657 h 2979118"/>
                  <a:gd name="connsiteX34" fmla="*/ 1093304 w 6154751"/>
                  <a:gd name="connsiteY34" fmla="*/ 2164109 h 2979118"/>
                  <a:gd name="connsiteX35" fmla="*/ 1321904 w 6154751"/>
                  <a:gd name="connsiteY35" fmla="*/ 2303257 h 2979118"/>
                  <a:gd name="connsiteX36" fmla="*/ 1401417 w 6154751"/>
                  <a:gd name="connsiteY36" fmla="*/ 2382770 h 2979118"/>
                  <a:gd name="connsiteX37" fmla="*/ 1510748 w 6154751"/>
                  <a:gd name="connsiteY37" fmla="*/ 2561675 h 2979118"/>
                  <a:gd name="connsiteX38" fmla="*/ 1908313 w 6154751"/>
                  <a:gd name="connsiteY38" fmla="*/ 2661066 h 2979118"/>
                  <a:gd name="connsiteX39" fmla="*/ 2117035 w 6154751"/>
                  <a:gd name="connsiteY39" fmla="*/ 2611370 h 2979118"/>
                  <a:gd name="connsiteX40" fmla="*/ 2395330 w 6154751"/>
                  <a:gd name="connsiteY40" fmla="*/ 2442405 h 2979118"/>
                  <a:gd name="connsiteX41" fmla="*/ 2594113 w 6154751"/>
                  <a:gd name="connsiteY41" fmla="*/ 2392709 h 2979118"/>
                  <a:gd name="connsiteX42" fmla="*/ 2763078 w 6154751"/>
                  <a:gd name="connsiteY42" fmla="*/ 2402649 h 2979118"/>
                  <a:gd name="connsiteX43" fmla="*/ 3021496 w 6154751"/>
                  <a:gd name="connsiteY43" fmla="*/ 2541796 h 2979118"/>
                  <a:gd name="connsiteX44" fmla="*/ 3230217 w 6154751"/>
                  <a:gd name="connsiteY44" fmla="*/ 2671005 h 2979118"/>
                  <a:gd name="connsiteX45" fmla="*/ 3458817 w 6154751"/>
                  <a:gd name="connsiteY45" fmla="*/ 2671005 h 2979118"/>
                  <a:gd name="connsiteX46" fmla="*/ 3806687 w 6154751"/>
                  <a:gd name="connsiteY46" fmla="*/ 2382770 h 2979118"/>
                  <a:gd name="connsiteX47" fmla="*/ 4045226 w 6154751"/>
                  <a:gd name="connsiteY47" fmla="*/ 2323136 h 2979118"/>
                  <a:gd name="connsiteX48" fmla="*/ 4253948 w 6154751"/>
                  <a:gd name="connsiteY48" fmla="*/ 2352953 h 2979118"/>
                  <a:gd name="connsiteX49" fmla="*/ 4333461 w 6154751"/>
                  <a:gd name="connsiteY49" fmla="*/ 2432466 h 2979118"/>
                  <a:gd name="connsiteX50" fmla="*/ 4373217 w 6154751"/>
                  <a:gd name="connsiteY50" fmla="*/ 2611370 h 2979118"/>
                  <a:gd name="connsiteX51" fmla="*/ 4502426 w 6154751"/>
                  <a:gd name="connsiteY51" fmla="*/ 2730640 h 2979118"/>
                  <a:gd name="connsiteX52" fmla="*/ 4661452 w 6154751"/>
                  <a:gd name="connsiteY52" fmla="*/ 2859849 h 2979118"/>
                  <a:gd name="connsiteX53" fmla="*/ 4800600 w 6154751"/>
                  <a:gd name="connsiteY53" fmla="*/ 2959240 h 2979118"/>
                  <a:gd name="connsiteX54" fmla="*/ 4909930 w 6154751"/>
                  <a:gd name="connsiteY54" fmla="*/ 2979118 h 2979118"/>
                  <a:gd name="connsiteX55" fmla="*/ 5049078 w 6154751"/>
                  <a:gd name="connsiteY55" fmla="*/ 2899605 h 2979118"/>
                  <a:gd name="connsiteX56" fmla="*/ 5178287 w 6154751"/>
                  <a:gd name="connsiteY56" fmla="*/ 2800214 h 2979118"/>
                  <a:gd name="connsiteX57" fmla="*/ 5406887 w 6154751"/>
                  <a:gd name="connsiteY57" fmla="*/ 2730640 h 2979118"/>
                  <a:gd name="connsiteX58" fmla="*/ 5575852 w 6154751"/>
                  <a:gd name="connsiteY58" fmla="*/ 2631249 h 2979118"/>
                  <a:gd name="connsiteX59" fmla="*/ 5724939 w 6154751"/>
                  <a:gd name="connsiteY59" fmla="*/ 2422527 h 2979118"/>
                  <a:gd name="connsiteX60" fmla="*/ 5792960 w 6154751"/>
                  <a:gd name="connsiteY60" fmla="*/ 2074451 h 2979118"/>
                  <a:gd name="connsiteX61" fmla="*/ 5858496 w 6154751"/>
                  <a:gd name="connsiteY61" fmla="*/ 1938305 h 2979118"/>
                  <a:gd name="connsiteX62" fmla="*/ 6023113 w 6154751"/>
                  <a:gd name="connsiteY62" fmla="*/ 1607518 h 2979118"/>
                  <a:gd name="connsiteX63" fmla="*/ 6154704 w 6154751"/>
                  <a:gd name="connsiteY63" fmla="*/ 1310587 h 2979118"/>
                  <a:gd name="connsiteX64" fmla="*/ 6153460 w 6154751"/>
                  <a:gd name="connsiteY64" fmla="*/ 801931 h 2979118"/>
                  <a:gd name="connsiteX65" fmla="*/ 6072602 w 6154751"/>
                  <a:gd name="connsiteY65" fmla="*/ 696535 h 2979118"/>
                  <a:gd name="connsiteX66" fmla="*/ 6019178 w 6154751"/>
                  <a:gd name="connsiteY66" fmla="*/ 573020 h 2979118"/>
                  <a:gd name="connsiteX67" fmla="*/ 5994020 w 6154751"/>
                  <a:gd name="connsiteY67" fmla="*/ 422691 h 2979118"/>
                  <a:gd name="connsiteX68" fmla="*/ 5981390 w 6154751"/>
                  <a:gd name="connsiteY68" fmla="*/ 297520 h 2979118"/>
                  <a:gd name="connsiteX69" fmla="*/ 5941632 w 6154751"/>
                  <a:gd name="connsiteY69" fmla="*/ 171106 h 2979118"/>
                  <a:gd name="connsiteX70" fmla="*/ 5905914 w 6154751"/>
                  <a:gd name="connsiteY70" fmla="*/ 148847 h 2979118"/>
                  <a:gd name="connsiteX71" fmla="*/ 5857771 w 6154751"/>
                  <a:gd name="connsiteY71" fmla="*/ 149987 h 2979118"/>
                  <a:gd name="connsiteX72" fmla="*/ 5790992 w 6154751"/>
                  <a:gd name="connsiteY72" fmla="*/ 274846 h 2979118"/>
                  <a:gd name="connsiteX73" fmla="*/ 5717381 w 6154751"/>
                  <a:gd name="connsiteY73" fmla="*/ 280024 h 2979118"/>
                  <a:gd name="connsiteX74" fmla="*/ 5615609 w 6154751"/>
                  <a:gd name="connsiteY74" fmla="*/ 285614 h 2979118"/>
                  <a:gd name="connsiteX75" fmla="*/ 5579683 w 6154751"/>
                  <a:gd name="connsiteY75" fmla="*/ 275054 h 2979118"/>
                  <a:gd name="connsiteX76" fmla="*/ 5528952 w 6154751"/>
                  <a:gd name="connsiteY76" fmla="*/ 190571 h 2979118"/>
                  <a:gd name="connsiteX77" fmla="*/ 5489195 w 6154751"/>
                  <a:gd name="connsiteY77" fmla="*/ 144085 h 2979118"/>
                  <a:gd name="connsiteX78" fmla="*/ 5416826 w 6154751"/>
                  <a:gd name="connsiteY78" fmla="*/ 118615 h 2979118"/>
                  <a:gd name="connsiteX79" fmla="*/ 5329652 w 6154751"/>
                  <a:gd name="connsiteY79" fmla="*/ 89316 h 2979118"/>
                  <a:gd name="connsiteX80" fmla="*/ 5226016 w 6154751"/>
                  <a:gd name="connsiteY80" fmla="*/ 37136 h 2979118"/>
                  <a:gd name="connsiteX81" fmla="*/ 5158409 w 6154751"/>
                  <a:gd name="connsiteY81" fmla="*/ 7318 h 2979118"/>
                  <a:gd name="connsiteX82" fmla="*/ 5110577 w 6154751"/>
                  <a:gd name="connsiteY82" fmla="*/ 1210 h 2979118"/>
                  <a:gd name="connsiteX83" fmla="*/ 5049078 w 6154751"/>
                  <a:gd name="connsiteY83" fmla="*/ 47075 h 2979118"/>
                  <a:gd name="connsiteX84" fmla="*/ 4998554 w 6154751"/>
                  <a:gd name="connsiteY84" fmla="*/ 236746 h 2979118"/>
                  <a:gd name="connsiteX85" fmla="*/ 4953414 w 6154751"/>
                  <a:gd name="connsiteY85" fmla="*/ 351254 h 2979118"/>
                  <a:gd name="connsiteX86" fmla="*/ 4880527 w 6154751"/>
                  <a:gd name="connsiteY86" fmla="*/ 432630 h 2979118"/>
                  <a:gd name="connsiteX87" fmla="*/ 4753389 w 6154751"/>
                  <a:gd name="connsiteY87" fmla="*/ 470316 h 2979118"/>
                  <a:gd name="connsiteX88" fmla="*/ 4601817 w 6154751"/>
                  <a:gd name="connsiteY88" fmla="*/ 514214 h 2979118"/>
                  <a:gd name="connsiteX89" fmla="*/ 4299192 w 6154751"/>
                  <a:gd name="connsiteY89" fmla="*/ 641041 h 2979118"/>
                  <a:gd name="connsiteX90" fmla="*/ 4146170 w 6154751"/>
                  <a:gd name="connsiteY90" fmla="*/ 717966 h 2979118"/>
                  <a:gd name="connsiteX91" fmla="*/ 4028143 w 6154751"/>
                  <a:gd name="connsiteY91" fmla="*/ 713411 h 2979118"/>
                  <a:gd name="connsiteX92" fmla="*/ 3876261 w 6154751"/>
                  <a:gd name="connsiteY92" fmla="*/ 722936 h 2979118"/>
                  <a:gd name="connsiteX93" fmla="*/ 3803270 w 6154751"/>
                  <a:gd name="connsiteY93" fmla="*/ 732254 h 2979118"/>
                  <a:gd name="connsiteX94" fmla="*/ 3702948 w 6154751"/>
                  <a:gd name="connsiteY94" fmla="*/ 767040 h 2979118"/>
                  <a:gd name="connsiteX95" fmla="*/ 3643727 w 6154751"/>
                  <a:gd name="connsiteY95" fmla="*/ 863222 h 2979118"/>
                  <a:gd name="connsiteX96" fmla="*/ 3617843 w 6154751"/>
                  <a:gd name="connsiteY96" fmla="*/ 941596 h 2979118"/>
                  <a:gd name="connsiteX97" fmla="*/ 3577052 w 6154751"/>
                  <a:gd name="connsiteY97" fmla="*/ 982285 h 2979118"/>
                  <a:gd name="connsiteX98" fmla="*/ 3519280 w 6154751"/>
                  <a:gd name="connsiteY98" fmla="*/ 979696 h 2979118"/>
                  <a:gd name="connsiteX99" fmla="*/ 3431795 w 6154751"/>
                  <a:gd name="connsiteY99" fmla="*/ 917991 h 2979118"/>
                  <a:gd name="connsiteX100" fmla="*/ 3362636 w 6154751"/>
                  <a:gd name="connsiteY100" fmla="*/ 862083 h 2979118"/>
                  <a:gd name="connsiteX101" fmla="*/ 3286539 w 6154751"/>
                  <a:gd name="connsiteY101" fmla="*/ 765591 h 2979118"/>
                  <a:gd name="connsiteX102" fmla="*/ 3188494 w 6154751"/>
                  <a:gd name="connsiteY102" fmla="*/ 696638 h 2979118"/>
                  <a:gd name="connsiteX103" fmla="*/ 3011556 w 6154751"/>
                  <a:gd name="connsiteY103" fmla="*/ 603666 h 2979118"/>
                  <a:gd name="connsiteX104" fmla="*/ 2943225 w 6154751"/>
                  <a:gd name="connsiteY104" fmla="*/ 584202 h 2979118"/>
                  <a:gd name="connsiteX105" fmla="*/ 2862469 w 6154751"/>
                  <a:gd name="connsiteY105" fmla="*/ 603666 h 2979118"/>
                  <a:gd name="connsiteX0" fmla="*/ 2862469 w 6154751"/>
                  <a:gd name="connsiteY0" fmla="*/ 603666 h 2979118"/>
                  <a:gd name="connsiteX1" fmla="*/ 2834102 w 6154751"/>
                  <a:gd name="connsiteY1" fmla="*/ 670341 h 2979118"/>
                  <a:gd name="connsiteX2" fmla="*/ 2782956 w 6154751"/>
                  <a:gd name="connsiteY2" fmla="*/ 742814 h 2979118"/>
                  <a:gd name="connsiteX3" fmla="*/ 2735953 w 6154751"/>
                  <a:gd name="connsiteY3" fmla="*/ 792509 h 2979118"/>
                  <a:gd name="connsiteX4" fmla="*/ 2627036 w 6154751"/>
                  <a:gd name="connsiteY4" fmla="*/ 788989 h 2979118"/>
                  <a:gd name="connsiteX5" fmla="*/ 2475672 w 6154751"/>
                  <a:gd name="connsiteY5" fmla="*/ 933210 h 2979118"/>
                  <a:gd name="connsiteX6" fmla="*/ 2385391 w 6154751"/>
                  <a:gd name="connsiteY6" fmla="*/ 901840 h 2979118"/>
                  <a:gd name="connsiteX7" fmla="*/ 2281652 w 6154751"/>
                  <a:gd name="connsiteY7" fmla="*/ 813216 h 2979118"/>
                  <a:gd name="connsiteX8" fmla="*/ 2216426 w 6154751"/>
                  <a:gd name="connsiteY8" fmla="*/ 782570 h 2979118"/>
                  <a:gd name="connsiteX9" fmla="*/ 2037522 w 6154751"/>
                  <a:gd name="connsiteY9" fmla="*/ 732875 h 2979118"/>
                  <a:gd name="connsiteX10" fmla="*/ 1828800 w 6154751"/>
                  <a:gd name="connsiteY10" fmla="*/ 683179 h 2979118"/>
                  <a:gd name="connsiteX11" fmla="*/ 1620078 w 6154751"/>
                  <a:gd name="connsiteY11" fmla="*/ 563909 h 2979118"/>
                  <a:gd name="connsiteX12" fmla="*/ 1490869 w 6154751"/>
                  <a:gd name="connsiteY12" fmla="*/ 424762 h 2979118"/>
                  <a:gd name="connsiteX13" fmla="*/ 1381539 w 6154751"/>
                  <a:gd name="connsiteY13" fmla="*/ 335309 h 2979118"/>
                  <a:gd name="connsiteX14" fmla="*/ 1282148 w 6154751"/>
                  <a:gd name="connsiteY14" fmla="*/ 335309 h 2979118"/>
                  <a:gd name="connsiteX15" fmla="*/ 1133061 w 6154751"/>
                  <a:gd name="connsiteY15" fmla="*/ 404883 h 2979118"/>
                  <a:gd name="connsiteX16" fmla="*/ 1013791 w 6154751"/>
                  <a:gd name="connsiteY16" fmla="*/ 424762 h 2979118"/>
                  <a:gd name="connsiteX17" fmla="*/ 695739 w 6154751"/>
                  <a:gd name="connsiteY17" fmla="*/ 454579 h 2979118"/>
                  <a:gd name="connsiteX18" fmla="*/ 526774 w 6154751"/>
                  <a:gd name="connsiteY18" fmla="*/ 434701 h 2979118"/>
                  <a:gd name="connsiteX19" fmla="*/ 387626 w 6154751"/>
                  <a:gd name="connsiteY19" fmla="*/ 365127 h 2979118"/>
                  <a:gd name="connsiteX20" fmla="*/ 149087 w 6154751"/>
                  <a:gd name="connsiteY20" fmla="*/ 106709 h 2979118"/>
                  <a:gd name="connsiteX21" fmla="*/ 79513 w 6154751"/>
                  <a:gd name="connsiteY21" fmla="*/ 106709 h 2979118"/>
                  <a:gd name="connsiteX22" fmla="*/ 0 w 6154751"/>
                  <a:gd name="connsiteY22" fmla="*/ 196162 h 2979118"/>
                  <a:gd name="connsiteX23" fmla="*/ 49696 w 6154751"/>
                  <a:gd name="connsiteY23" fmla="*/ 365127 h 2979118"/>
                  <a:gd name="connsiteX24" fmla="*/ 178904 w 6154751"/>
                  <a:gd name="connsiteY24" fmla="*/ 573849 h 2979118"/>
                  <a:gd name="connsiteX25" fmla="*/ 208722 w 6154751"/>
                  <a:gd name="connsiteY25" fmla="*/ 732875 h 2979118"/>
                  <a:gd name="connsiteX26" fmla="*/ 238539 w 6154751"/>
                  <a:gd name="connsiteY26" fmla="*/ 872023 h 2979118"/>
                  <a:gd name="connsiteX27" fmla="*/ 397565 w 6154751"/>
                  <a:gd name="connsiteY27" fmla="*/ 961475 h 2979118"/>
                  <a:gd name="connsiteX28" fmla="*/ 606287 w 6154751"/>
                  <a:gd name="connsiteY28" fmla="*/ 1209953 h 2979118"/>
                  <a:gd name="connsiteX29" fmla="*/ 695739 w 6154751"/>
                  <a:gd name="connsiteY29" fmla="*/ 1488249 h 2979118"/>
                  <a:gd name="connsiteX30" fmla="*/ 715617 w 6154751"/>
                  <a:gd name="connsiteY30" fmla="*/ 1687031 h 2979118"/>
                  <a:gd name="connsiteX31" fmla="*/ 685800 w 6154751"/>
                  <a:gd name="connsiteY31" fmla="*/ 1816240 h 2979118"/>
                  <a:gd name="connsiteX32" fmla="*/ 705678 w 6154751"/>
                  <a:gd name="connsiteY32" fmla="*/ 1945449 h 2979118"/>
                  <a:gd name="connsiteX33" fmla="*/ 854765 w 6154751"/>
                  <a:gd name="connsiteY33" fmla="*/ 2074657 h 2979118"/>
                  <a:gd name="connsiteX34" fmla="*/ 1093304 w 6154751"/>
                  <a:gd name="connsiteY34" fmla="*/ 2164109 h 2979118"/>
                  <a:gd name="connsiteX35" fmla="*/ 1321904 w 6154751"/>
                  <a:gd name="connsiteY35" fmla="*/ 2303257 h 2979118"/>
                  <a:gd name="connsiteX36" fmla="*/ 1401417 w 6154751"/>
                  <a:gd name="connsiteY36" fmla="*/ 2382770 h 2979118"/>
                  <a:gd name="connsiteX37" fmla="*/ 1510748 w 6154751"/>
                  <a:gd name="connsiteY37" fmla="*/ 2561675 h 2979118"/>
                  <a:gd name="connsiteX38" fmla="*/ 1908313 w 6154751"/>
                  <a:gd name="connsiteY38" fmla="*/ 2661066 h 2979118"/>
                  <a:gd name="connsiteX39" fmla="*/ 2117035 w 6154751"/>
                  <a:gd name="connsiteY39" fmla="*/ 2611370 h 2979118"/>
                  <a:gd name="connsiteX40" fmla="*/ 2395330 w 6154751"/>
                  <a:gd name="connsiteY40" fmla="*/ 2442405 h 2979118"/>
                  <a:gd name="connsiteX41" fmla="*/ 2594113 w 6154751"/>
                  <a:gd name="connsiteY41" fmla="*/ 2392709 h 2979118"/>
                  <a:gd name="connsiteX42" fmla="*/ 2763078 w 6154751"/>
                  <a:gd name="connsiteY42" fmla="*/ 2402649 h 2979118"/>
                  <a:gd name="connsiteX43" fmla="*/ 3021496 w 6154751"/>
                  <a:gd name="connsiteY43" fmla="*/ 2541796 h 2979118"/>
                  <a:gd name="connsiteX44" fmla="*/ 3230217 w 6154751"/>
                  <a:gd name="connsiteY44" fmla="*/ 2671005 h 2979118"/>
                  <a:gd name="connsiteX45" fmla="*/ 3458817 w 6154751"/>
                  <a:gd name="connsiteY45" fmla="*/ 2671005 h 2979118"/>
                  <a:gd name="connsiteX46" fmla="*/ 3806687 w 6154751"/>
                  <a:gd name="connsiteY46" fmla="*/ 2382770 h 2979118"/>
                  <a:gd name="connsiteX47" fmla="*/ 4045226 w 6154751"/>
                  <a:gd name="connsiteY47" fmla="*/ 2323136 h 2979118"/>
                  <a:gd name="connsiteX48" fmla="*/ 4253948 w 6154751"/>
                  <a:gd name="connsiteY48" fmla="*/ 2352953 h 2979118"/>
                  <a:gd name="connsiteX49" fmla="*/ 4333461 w 6154751"/>
                  <a:gd name="connsiteY49" fmla="*/ 2432466 h 2979118"/>
                  <a:gd name="connsiteX50" fmla="*/ 4373217 w 6154751"/>
                  <a:gd name="connsiteY50" fmla="*/ 2611370 h 2979118"/>
                  <a:gd name="connsiteX51" fmla="*/ 4502426 w 6154751"/>
                  <a:gd name="connsiteY51" fmla="*/ 2730640 h 2979118"/>
                  <a:gd name="connsiteX52" fmla="*/ 4661452 w 6154751"/>
                  <a:gd name="connsiteY52" fmla="*/ 2859849 h 2979118"/>
                  <a:gd name="connsiteX53" fmla="*/ 4800600 w 6154751"/>
                  <a:gd name="connsiteY53" fmla="*/ 2959240 h 2979118"/>
                  <a:gd name="connsiteX54" fmla="*/ 4909930 w 6154751"/>
                  <a:gd name="connsiteY54" fmla="*/ 2979118 h 2979118"/>
                  <a:gd name="connsiteX55" fmla="*/ 5049078 w 6154751"/>
                  <a:gd name="connsiteY55" fmla="*/ 2899605 h 2979118"/>
                  <a:gd name="connsiteX56" fmla="*/ 5178287 w 6154751"/>
                  <a:gd name="connsiteY56" fmla="*/ 2800214 h 2979118"/>
                  <a:gd name="connsiteX57" fmla="*/ 5406887 w 6154751"/>
                  <a:gd name="connsiteY57" fmla="*/ 2730640 h 2979118"/>
                  <a:gd name="connsiteX58" fmla="*/ 5575852 w 6154751"/>
                  <a:gd name="connsiteY58" fmla="*/ 2631249 h 2979118"/>
                  <a:gd name="connsiteX59" fmla="*/ 5724939 w 6154751"/>
                  <a:gd name="connsiteY59" fmla="*/ 2422527 h 2979118"/>
                  <a:gd name="connsiteX60" fmla="*/ 5748752 w 6154751"/>
                  <a:gd name="connsiteY60" fmla="*/ 2320547 h 2979118"/>
                  <a:gd name="connsiteX61" fmla="*/ 5792960 w 6154751"/>
                  <a:gd name="connsiteY61" fmla="*/ 2074451 h 2979118"/>
                  <a:gd name="connsiteX62" fmla="*/ 5858496 w 6154751"/>
                  <a:gd name="connsiteY62" fmla="*/ 1938305 h 2979118"/>
                  <a:gd name="connsiteX63" fmla="*/ 6023113 w 6154751"/>
                  <a:gd name="connsiteY63" fmla="*/ 1607518 h 2979118"/>
                  <a:gd name="connsiteX64" fmla="*/ 6154704 w 6154751"/>
                  <a:gd name="connsiteY64" fmla="*/ 1310587 h 2979118"/>
                  <a:gd name="connsiteX65" fmla="*/ 6153460 w 6154751"/>
                  <a:gd name="connsiteY65" fmla="*/ 801931 h 2979118"/>
                  <a:gd name="connsiteX66" fmla="*/ 6072602 w 6154751"/>
                  <a:gd name="connsiteY66" fmla="*/ 696535 h 2979118"/>
                  <a:gd name="connsiteX67" fmla="*/ 6019178 w 6154751"/>
                  <a:gd name="connsiteY67" fmla="*/ 573020 h 2979118"/>
                  <a:gd name="connsiteX68" fmla="*/ 5994020 w 6154751"/>
                  <a:gd name="connsiteY68" fmla="*/ 422691 h 2979118"/>
                  <a:gd name="connsiteX69" fmla="*/ 5981390 w 6154751"/>
                  <a:gd name="connsiteY69" fmla="*/ 297520 h 2979118"/>
                  <a:gd name="connsiteX70" fmla="*/ 5941632 w 6154751"/>
                  <a:gd name="connsiteY70" fmla="*/ 171106 h 2979118"/>
                  <a:gd name="connsiteX71" fmla="*/ 5905914 w 6154751"/>
                  <a:gd name="connsiteY71" fmla="*/ 148847 h 2979118"/>
                  <a:gd name="connsiteX72" fmla="*/ 5857771 w 6154751"/>
                  <a:gd name="connsiteY72" fmla="*/ 149987 h 2979118"/>
                  <a:gd name="connsiteX73" fmla="*/ 5790992 w 6154751"/>
                  <a:gd name="connsiteY73" fmla="*/ 274846 h 2979118"/>
                  <a:gd name="connsiteX74" fmla="*/ 5717381 w 6154751"/>
                  <a:gd name="connsiteY74" fmla="*/ 280024 h 2979118"/>
                  <a:gd name="connsiteX75" fmla="*/ 5615609 w 6154751"/>
                  <a:gd name="connsiteY75" fmla="*/ 285614 h 2979118"/>
                  <a:gd name="connsiteX76" fmla="*/ 5579683 w 6154751"/>
                  <a:gd name="connsiteY76" fmla="*/ 275054 h 2979118"/>
                  <a:gd name="connsiteX77" fmla="*/ 5528952 w 6154751"/>
                  <a:gd name="connsiteY77" fmla="*/ 190571 h 2979118"/>
                  <a:gd name="connsiteX78" fmla="*/ 5489195 w 6154751"/>
                  <a:gd name="connsiteY78" fmla="*/ 144085 h 2979118"/>
                  <a:gd name="connsiteX79" fmla="*/ 5416826 w 6154751"/>
                  <a:gd name="connsiteY79" fmla="*/ 118615 h 2979118"/>
                  <a:gd name="connsiteX80" fmla="*/ 5329652 w 6154751"/>
                  <a:gd name="connsiteY80" fmla="*/ 89316 h 2979118"/>
                  <a:gd name="connsiteX81" fmla="*/ 5226016 w 6154751"/>
                  <a:gd name="connsiteY81" fmla="*/ 37136 h 2979118"/>
                  <a:gd name="connsiteX82" fmla="*/ 5158409 w 6154751"/>
                  <a:gd name="connsiteY82" fmla="*/ 7318 h 2979118"/>
                  <a:gd name="connsiteX83" fmla="*/ 5110577 w 6154751"/>
                  <a:gd name="connsiteY83" fmla="*/ 1210 h 2979118"/>
                  <a:gd name="connsiteX84" fmla="*/ 5049078 w 6154751"/>
                  <a:gd name="connsiteY84" fmla="*/ 47075 h 2979118"/>
                  <a:gd name="connsiteX85" fmla="*/ 4998554 w 6154751"/>
                  <a:gd name="connsiteY85" fmla="*/ 236746 h 2979118"/>
                  <a:gd name="connsiteX86" fmla="*/ 4953414 w 6154751"/>
                  <a:gd name="connsiteY86" fmla="*/ 351254 h 2979118"/>
                  <a:gd name="connsiteX87" fmla="*/ 4880527 w 6154751"/>
                  <a:gd name="connsiteY87" fmla="*/ 432630 h 2979118"/>
                  <a:gd name="connsiteX88" fmla="*/ 4753389 w 6154751"/>
                  <a:gd name="connsiteY88" fmla="*/ 470316 h 2979118"/>
                  <a:gd name="connsiteX89" fmla="*/ 4601817 w 6154751"/>
                  <a:gd name="connsiteY89" fmla="*/ 514214 h 2979118"/>
                  <a:gd name="connsiteX90" fmla="*/ 4299192 w 6154751"/>
                  <a:gd name="connsiteY90" fmla="*/ 641041 h 2979118"/>
                  <a:gd name="connsiteX91" fmla="*/ 4146170 w 6154751"/>
                  <a:gd name="connsiteY91" fmla="*/ 717966 h 2979118"/>
                  <a:gd name="connsiteX92" fmla="*/ 4028143 w 6154751"/>
                  <a:gd name="connsiteY92" fmla="*/ 713411 h 2979118"/>
                  <a:gd name="connsiteX93" fmla="*/ 3876261 w 6154751"/>
                  <a:gd name="connsiteY93" fmla="*/ 722936 h 2979118"/>
                  <a:gd name="connsiteX94" fmla="*/ 3803270 w 6154751"/>
                  <a:gd name="connsiteY94" fmla="*/ 732254 h 2979118"/>
                  <a:gd name="connsiteX95" fmla="*/ 3702948 w 6154751"/>
                  <a:gd name="connsiteY95" fmla="*/ 767040 h 2979118"/>
                  <a:gd name="connsiteX96" fmla="*/ 3643727 w 6154751"/>
                  <a:gd name="connsiteY96" fmla="*/ 863222 h 2979118"/>
                  <a:gd name="connsiteX97" fmla="*/ 3617843 w 6154751"/>
                  <a:gd name="connsiteY97" fmla="*/ 941596 h 2979118"/>
                  <a:gd name="connsiteX98" fmla="*/ 3577052 w 6154751"/>
                  <a:gd name="connsiteY98" fmla="*/ 982285 h 2979118"/>
                  <a:gd name="connsiteX99" fmla="*/ 3519280 w 6154751"/>
                  <a:gd name="connsiteY99" fmla="*/ 979696 h 2979118"/>
                  <a:gd name="connsiteX100" fmla="*/ 3431795 w 6154751"/>
                  <a:gd name="connsiteY100" fmla="*/ 917991 h 2979118"/>
                  <a:gd name="connsiteX101" fmla="*/ 3362636 w 6154751"/>
                  <a:gd name="connsiteY101" fmla="*/ 862083 h 2979118"/>
                  <a:gd name="connsiteX102" fmla="*/ 3286539 w 6154751"/>
                  <a:gd name="connsiteY102" fmla="*/ 765591 h 2979118"/>
                  <a:gd name="connsiteX103" fmla="*/ 3188494 w 6154751"/>
                  <a:gd name="connsiteY103" fmla="*/ 696638 h 2979118"/>
                  <a:gd name="connsiteX104" fmla="*/ 3011556 w 6154751"/>
                  <a:gd name="connsiteY104" fmla="*/ 603666 h 2979118"/>
                  <a:gd name="connsiteX105" fmla="*/ 2943225 w 6154751"/>
                  <a:gd name="connsiteY105" fmla="*/ 584202 h 2979118"/>
                  <a:gd name="connsiteX106" fmla="*/ 2862469 w 6154751"/>
                  <a:gd name="connsiteY106" fmla="*/ 603666 h 2979118"/>
                  <a:gd name="connsiteX0" fmla="*/ 2862469 w 6154751"/>
                  <a:gd name="connsiteY0" fmla="*/ 603666 h 2979118"/>
                  <a:gd name="connsiteX1" fmla="*/ 2834102 w 6154751"/>
                  <a:gd name="connsiteY1" fmla="*/ 670341 h 2979118"/>
                  <a:gd name="connsiteX2" fmla="*/ 2782956 w 6154751"/>
                  <a:gd name="connsiteY2" fmla="*/ 742814 h 2979118"/>
                  <a:gd name="connsiteX3" fmla="*/ 2735953 w 6154751"/>
                  <a:gd name="connsiteY3" fmla="*/ 792509 h 2979118"/>
                  <a:gd name="connsiteX4" fmla="*/ 2627036 w 6154751"/>
                  <a:gd name="connsiteY4" fmla="*/ 788989 h 2979118"/>
                  <a:gd name="connsiteX5" fmla="*/ 2475672 w 6154751"/>
                  <a:gd name="connsiteY5" fmla="*/ 933210 h 2979118"/>
                  <a:gd name="connsiteX6" fmla="*/ 2385391 w 6154751"/>
                  <a:gd name="connsiteY6" fmla="*/ 901840 h 2979118"/>
                  <a:gd name="connsiteX7" fmla="*/ 2281652 w 6154751"/>
                  <a:gd name="connsiteY7" fmla="*/ 813216 h 2979118"/>
                  <a:gd name="connsiteX8" fmla="*/ 2216426 w 6154751"/>
                  <a:gd name="connsiteY8" fmla="*/ 782570 h 2979118"/>
                  <a:gd name="connsiteX9" fmla="*/ 2037522 w 6154751"/>
                  <a:gd name="connsiteY9" fmla="*/ 732875 h 2979118"/>
                  <a:gd name="connsiteX10" fmla="*/ 1828800 w 6154751"/>
                  <a:gd name="connsiteY10" fmla="*/ 683179 h 2979118"/>
                  <a:gd name="connsiteX11" fmla="*/ 1620078 w 6154751"/>
                  <a:gd name="connsiteY11" fmla="*/ 563909 h 2979118"/>
                  <a:gd name="connsiteX12" fmla="*/ 1490869 w 6154751"/>
                  <a:gd name="connsiteY12" fmla="*/ 424762 h 2979118"/>
                  <a:gd name="connsiteX13" fmla="*/ 1381539 w 6154751"/>
                  <a:gd name="connsiteY13" fmla="*/ 335309 h 2979118"/>
                  <a:gd name="connsiteX14" fmla="*/ 1282148 w 6154751"/>
                  <a:gd name="connsiteY14" fmla="*/ 335309 h 2979118"/>
                  <a:gd name="connsiteX15" fmla="*/ 1133061 w 6154751"/>
                  <a:gd name="connsiteY15" fmla="*/ 404883 h 2979118"/>
                  <a:gd name="connsiteX16" fmla="*/ 1013791 w 6154751"/>
                  <a:gd name="connsiteY16" fmla="*/ 424762 h 2979118"/>
                  <a:gd name="connsiteX17" fmla="*/ 695739 w 6154751"/>
                  <a:gd name="connsiteY17" fmla="*/ 454579 h 2979118"/>
                  <a:gd name="connsiteX18" fmla="*/ 526774 w 6154751"/>
                  <a:gd name="connsiteY18" fmla="*/ 434701 h 2979118"/>
                  <a:gd name="connsiteX19" fmla="*/ 387626 w 6154751"/>
                  <a:gd name="connsiteY19" fmla="*/ 365127 h 2979118"/>
                  <a:gd name="connsiteX20" fmla="*/ 149087 w 6154751"/>
                  <a:gd name="connsiteY20" fmla="*/ 106709 h 2979118"/>
                  <a:gd name="connsiteX21" fmla="*/ 79513 w 6154751"/>
                  <a:gd name="connsiteY21" fmla="*/ 106709 h 2979118"/>
                  <a:gd name="connsiteX22" fmla="*/ 0 w 6154751"/>
                  <a:gd name="connsiteY22" fmla="*/ 196162 h 2979118"/>
                  <a:gd name="connsiteX23" fmla="*/ 49696 w 6154751"/>
                  <a:gd name="connsiteY23" fmla="*/ 365127 h 2979118"/>
                  <a:gd name="connsiteX24" fmla="*/ 178904 w 6154751"/>
                  <a:gd name="connsiteY24" fmla="*/ 573849 h 2979118"/>
                  <a:gd name="connsiteX25" fmla="*/ 208722 w 6154751"/>
                  <a:gd name="connsiteY25" fmla="*/ 732875 h 2979118"/>
                  <a:gd name="connsiteX26" fmla="*/ 238539 w 6154751"/>
                  <a:gd name="connsiteY26" fmla="*/ 872023 h 2979118"/>
                  <a:gd name="connsiteX27" fmla="*/ 397565 w 6154751"/>
                  <a:gd name="connsiteY27" fmla="*/ 961475 h 2979118"/>
                  <a:gd name="connsiteX28" fmla="*/ 606287 w 6154751"/>
                  <a:gd name="connsiteY28" fmla="*/ 1209953 h 2979118"/>
                  <a:gd name="connsiteX29" fmla="*/ 695739 w 6154751"/>
                  <a:gd name="connsiteY29" fmla="*/ 1488249 h 2979118"/>
                  <a:gd name="connsiteX30" fmla="*/ 715617 w 6154751"/>
                  <a:gd name="connsiteY30" fmla="*/ 1687031 h 2979118"/>
                  <a:gd name="connsiteX31" fmla="*/ 685800 w 6154751"/>
                  <a:gd name="connsiteY31" fmla="*/ 1816240 h 2979118"/>
                  <a:gd name="connsiteX32" fmla="*/ 705678 w 6154751"/>
                  <a:gd name="connsiteY32" fmla="*/ 1945449 h 2979118"/>
                  <a:gd name="connsiteX33" fmla="*/ 854765 w 6154751"/>
                  <a:gd name="connsiteY33" fmla="*/ 2074657 h 2979118"/>
                  <a:gd name="connsiteX34" fmla="*/ 1093304 w 6154751"/>
                  <a:gd name="connsiteY34" fmla="*/ 2164109 h 2979118"/>
                  <a:gd name="connsiteX35" fmla="*/ 1321904 w 6154751"/>
                  <a:gd name="connsiteY35" fmla="*/ 2303257 h 2979118"/>
                  <a:gd name="connsiteX36" fmla="*/ 1401417 w 6154751"/>
                  <a:gd name="connsiteY36" fmla="*/ 2382770 h 2979118"/>
                  <a:gd name="connsiteX37" fmla="*/ 1510748 w 6154751"/>
                  <a:gd name="connsiteY37" fmla="*/ 2561675 h 2979118"/>
                  <a:gd name="connsiteX38" fmla="*/ 1908313 w 6154751"/>
                  <a:gd name="connsiteY38" fmla="*/ 2661066 h 2979118"/>
                  <a:gd name="connsiteX39" fmla="*/ 2117035 w 6154751"/>
                  <a:gd name="connsiteY39" fmla="*/ 2611370 h 2979118"/>
                  <a:gd name="connsiteX40" fmla="*/ 2395330 w 6154751"/>
                  <a:gd name="connsiteY40" fmla="*/ 2442405 h 2979118"/>
                  <a:gd name="connsiteX41" fmla="*/ 2594113 w 6154751"/>
                  <a:gd name="connsiteY41" fmla="*/ 2392709 h 2979118"/>
                  <a:gd name="connsiteX42" fmla="*/ 2763078 w 6154751"/>
                  <a:gd name="connsiteY42" fmla="*/ 2402649 h 2979118"/>
                  <a:gd name="connsiteX43" fmla="*/ 3021496 w 6154751"/>
                  <a:gd name="connsiteY43" fmla="*/ 2541796 h 2979118"/>
                  <a:gd name="connsiteX44" fmla="*/ 3230217 w 6154751"/>
                  <a:gd name="connsiteY44" fmla="*/ 2671005 h 2979118"/>
                  <a:gd name="connsiteX45" fmla="*/ 3458817 w 6154751"/>
                  <a:gd name="connsiteY45" fmla="*/ 2671005 h 2979118"/>
                  <a:gd name="connsiteX46" fmla="*/ 3806687 w 6154751"/>
                  <a:gd name="connsiteY46" fmla="*/ 2382770 h 2979118"/>
                  <a:gd name="connsiteX47" fmla="*/ 4045226 w 6154751"/>
                  <a:gd name="connsiteY47" fmla="*/ 2323136 h 2979118"/>
                  <a:gd name="connsiteX48" fmla="*/ 4253948 w 6154751"/>
                  <a:gd name="connsiteY48" fmla="*/ 2352953 h 2979118"/>
                  <a:gd name="connsiteX49" fmla="*/ 4333461 w 6154751"/>
                  <a:gd name="connsiteY49" fmla="*/ 2432466 h 2979118"/>
                  <a:gd name="connsiteX50" fmla="*/ 4373217 w 6154751"/>
                  <a:gd name="connsiteY50" fmla="*/ 2611370 h 2979118"/>
                  <a:gd name="connsiteX51" fmla="*/ 4502426 w 6154751"/>
                  <a:gd name="connsiteY51" fmla="*/ 2730640 h 2979118"/>
                  <a:gd name="connsiteX52" fmla="*/ 4661452 w 6154751"/>
                  <a:gd name="connsiteY52" fmla="*/ 2859849 h 2979118"/>
                  <a:gd name="connsiteX53" fmla="*/ 4800600 w 6154751"/>
                  <a:gd name="connsiteY53" fmla="*/ 2959240 h 2979118"/>
                  <a:gd name="connsiteX54" fmla="*/ 4909930 w 6154751"/>
                  <a:gd name="connsiteY54" fmla="*/ 2979118 h 2979118"/>
                  <a:gd name="connsiteX55" fmla="*/ 5049078 w 6154751"/>
                  <a:gd name="connsiteY55" fmla="*/ 2899605 h 2979118"/>
                  <a:gd name="connsiteX56" fmla="*/ 5178287 w 6154751"/>
                  <a:gd name="connsiteY56" fmla="*/ 2800214 h 2979118"/>
                  <a:gd name="connsiteX57" fmla="*/ 5414031 w 6154751"/>
                  <a:gd name="connsiteY57" fmla="*/ 2778265 h 2979118"/>
                  <a:gd name="connsiteX58" fmla="*/ 5575852 w 6154751"/>
                  <a:gd name="connsiteY58" fmla="*/ 2631249 h 2979118"/>
                  <a:gd name="connsiteX59" fmla="*/ 5724939 w 6154751"/>
                  <a:gd name="connsiteY59" fmla="*/ 2422527 h 2979118"/>
                  <a:gd name="connsiteX60" fmla="*/ 5748752 w 6154751"/>
                  <a:gd name="connsiteY60" fmla="*/ 2320547 h 2979118"/>
                  <a:gd name="connsiteX61" fmla="*/ 5792960 w 6154751"/>
                  <a:gd name="connsiteY61" fmla="*/ 2074451 h 2979118"/>
                  <a:gd name="connsiteX62" fmla="*/ 5858496 w 6154751"/>
                  <a:gd name="connsiteY62" fmla="*/ 1938305 h 2979118"/>
                  <a:gd name="connsiteX63" fmla="*/ 6023113 w 6154751"/>
                  <a:gd name="connsiteY63" fmla="*/ 1607518 h 2979118"/>
                  <a:gd name="connsiteX64" fmla="*/ 6154704 w 6154751"/>
                  <a:gd name="connsiteY64" fmla="*/ 1310587 h 2979118"/>
                  <a:gd name="connsiteX65" fmla="*/ 6153460 w 6154751"/>
                  <a:gd name="connsiteY65" fmla="*/ 801931 h 2979118"/>
                  <a:gd name="connsiteX66" fmla="*/ 6072602 w 6154751"/>
                  <a:gd name="connsiteY66" fmla="*/ 696535 h 2979118"/>
                  <a:gd name="connsiteX67" fmla="*/ 6019178 w 6154751"/>
                  <a:gd name="connsiteY67" fmla="*/ 573020 h 2979118"/>
                  <a:gd name="connsiteX68" fmla="*/ 5994020 w 6154751"/>
                  <a:gd name="connsiteY68" fmla="*/ 422691 h 2979118"/>
                  <a:gd name="connsiteX69" fmla="*/ 5981390 w 6154751"/>
                  <a:gd name="connsiteY69" fmla="*/ 297520 h 2979118"/>
                  <a:gd name="connsiteX70" fmla="*/ 5941632 w 6154751"/>
                  <a:gd name="connsiteY70" fmla="*/ 171106 h 2979118"/>
                  <a:gd name="connsiteX71" fmla="*/ 5905914 w 6154751"/>
                  <a:gd name="connsiteY71" fmla="*/ 148847 h 2979118"/>
                  <a:gd name="connsiteX72" fmla="*/ 5857771 w 6154751"/>
                  <a:gd name="connsiteY72" fmla="*/ 149987 h 2979118"/>
                  <a:gd name="connsiteX73" fmla="*/ 5790992 w 6154751"/>
                  <a:gd name="connsiteY73" fmla="*/ 274846 h 2979118"/>
                  <a:gd name="connsiteX74" fmla="*/ 5717381 w 6154751"/>
                  <a:gd name="connsiteY74" fmla="*/ 280024 h 2979118"/>
                  <a:gd name="connsiteX75" fmla="*/ 5615609 w 6154751"/>
                  <a:gd name="connsiteY75" fmla="*/ 285614 h 2979118"/>
                  <a:gd name="connsiteX76" fmla="*/ 5579683 w 6154751"/>
                  <a:gd name="connsiteY76" fmla="*/ 275054 h 2979118"/>
                  <a:gd name="connsiteX77" fmla="*/ 5528952 w 6154751"/>
                  <a:gd name="connsiteY77" fmla="*/ 190571 h 2979118"/>
                  <a:gd name="connsiteX78" fmla="*/ 5489195 w 6154751"/>
                  <a:gd name="connsiteY78" fmla="*/ 144085 h 2979118"/>
                  <a:gd name="connsiteX79" fmla="*/ 5416826 w 6154751"/>
                  <a:gd name="connsiteY79" fmla="*/ 118615 h 2979118"/>
                  <a:gd name="connsiteX80" fmla="*/ 5329652 w 6154751"/>
                  <a:gd name="connsiteY80" fmla="*/ 89316 h 2979118"/>
                  <a:gd name="connsiteX81" fmla="*/ 5226016 w 6154751"/>
                  <a:gd name="connsiteY81" fmla="*/ 37136 h 2979118"/>
                  <a:gd name="connsiteX82" fmla="*/ 5158409 w 6154751"/>
                  <a:gd name="connsiteY82" fmla="*/ 7318 h 2979118"/>
                  <a:gd name="connsiteX83" fmla="*/ 5110577 w 6154751"/>
                  <a:gd name="connsiteY83" fmla="*/ 1210 h 2979118"/>
                  <a:gd name="connsiteX84" fmla="*/ 5049078 w 6154751"/>
                  <a:gd name="connsiteY84" fmla="*/ 47075 h 2979118"/>
                  <a:gd name="connsiteX85" fmla="*/ 4998554 w 6154751"/>
                  <a:gd name="connsiteY85" fmla="*/ 236746 h 2979118"/>
                  <a:gd name="connsiteX86" fmla="*/ 4953414 w 6154751"/>
                  <a:gd name="connsiteY86" fmla="*/ 351254 h 2979118"/>
                  <a:gd name="connsiteX87" fmla="*/ 4880527 w 6154751"/>
                  <a:gd name="connsiteY87" fmla="*/ 432630 h 2979118"/>
                  <a:gd name="connsiteX88" fmla="*/ 4753389 w 6154751"/>
                  <a:gd name="connsiteY88" fmla="*/ 470316 h 2979118"/>
                  <a:gd name="connsiteX89" fmla="*/ 4601817 w 6154751"/>
                  <a:gd name="connsiteY89" fmla="*/ 514214 h 2979118"/>
                  <a:gd name="connsiteX90" fmla="*/ 4299192 w 6154751"/>
                  <a:gd name="connsiteY90" fmla="*/ 641041 h 2979118"/>
                  <a:gd name="connsiteX91" fmla="*/ 4146170 w 6154751"/>
                  <a:gd name="connsiteY91" fmla="*/ 717966 h 2979118"/>
                  <a:gd name="connsiteX92" fmla="*/ 4028143 w 6154751"/>
                  <a:gd name="connsiteY92" fmla="*/ 713411 h 2979118"/>
                  <a:gd name="connsiteX93" fmla="*/ 3876261 w 6154751"/>
                  <a:gd name="connsiteY93" fmla="*/ 722936 h 2979118"/>
                  <a:gd name="connsiteX94" fmla="*/ 3803270 w 6154751"/>
                  <a:gd name="connsiteY94" fmla="*/ 732254 h 2979118"/>
                  <a:gd name="connsiteX95" fmla="*/ 3702948 w 6154751"/>
                  <a:gd name="connsiteY95" fmla="*/ 767040 h 2979118"/>
                  <a:gd name="connsiteX96" fmla="*/ 3643727 w 6154751"/>
                  <a:gd name="connsiteY96" fmla="*/ 863222 h 2979118"/>
                  <a:gd name="connsiteX97" fmla="*/ 3617843 w 6154751"/>
                  <a:gd name="connsiteY97" fmla="*/ 941596 h 2979118"/>
                  <a:gd name="connsiteX98" fmla="*/ 3577052 w 6154751"/>
                  <a:gd name="connsiteY98" fmla="*/ 982285 h 2979118"/>
                  <a:gd name="connsiteX99" fmla="*/ 3519280 w 6154751"/>
                  <a:gd name="connsiteY99" fmla="*/ 979696 h 2979118"/>
                  <a:gd name="connsiteX100" fmla="*/ 3431795 w 6154751"/>
                  <a:gd name="connsiteY100" fmla="*/ 917991 h 2979118"/>
                  <a:gd name="connsiteX101" fmla="*/ 3362636 w 6154751"/>
                  <a:gd name="connsiteY101" fmla="*/ 862083 h 2979118"/>
                  <a:gd name="connsiteX102" fmla="*/ 3286539 w 6154751"/>
                  <a:gd name="connsiteY102" fmla="*/ 765591 h 2979118"/>
                  <a:gd name="connsiteX103" fmla="*/ 3188494 w 6154751"/>
                  <a:gd name="connsiteY103" fmla="*/ 696638 h 2979118"/>
                  <a:gd name="connsiteX104" fmla="*/ 3011556 w 6154751"/>
                  <a:gd name="connsiteY104" fmla="*/ 603666 h 2979118"/>
                  <a:gd name="connsiteX105" fmla="*/ 2943225 w 6154751"/>
                  <a:gd name="connsiteY105" fmla="*/ 584202 h 2979118"/>
                  <a:gd name="connsiteX106" fmla="*/ 2862469 w 6154751"/>
                  <a:gd name="connsiteY106" fmla="*/ 603666 h 2979118"/>
                  <a:gd name="connsiteX0" fmla="*/ 2862469 w 6154751"/>
                  <a:gd name="connsiteY0" fmla="*/ 603666 h 2979118"/>
                  <a:gd name="connsiteX1" fmla="*/ 2834102 w 6154751"/>
                  <a:gd name="connsiteY1" fmla="*/ 670341 h 2979118"/>
                  <a:gd name="connsiteX2" fmla="*/ 2782956 w 6154751"/>
                  <a:gd name="connsiteY2" fmla="*/ 742814 h 2979118"/>
                  <a:gd name="connsiteX3" fmla="*/ 2735953 w 6154751"/>
                  <a:gd name="connsiteY3" fmla="*/ 792509 h 2979118"/>
                  <a:gd name="connsiteX4" fmla="*/ 2627036 w 6154751"/>
                  <a:gd name="connsiteY4" fmla="*/ 788989 h 2979118"/>
                  <a:gd name="connsiteX5" fmla="*/ 2475672 w 6154751"/>
                  <a:gd name="connsiteY5" fmla="*/ 933210 h 2979118"/>
                  <a:gd name="connsiteX6" fmla="*/ 2385391 w 6154751"/>
                  <a:gd name="connsiteY6" fmla="*/ 901840 h 2979118"/>
                  <a:gd name="connsiteX7" fmla="*/ 2281652 w 6154751"/>
                  <a:gd name="connsiteY7" fmla="*/ 813216 h 2979118"/>
                  <a:gd name="connsiteX8" fmla="*/ 2216426 w 6154751"/>
                  <a:gd name="connsiteY8" fmla="*/ 782570 h 2979118"/>
                  <a:gd name="connsiteX9" fmla="*/ 2037522 w 6154751"/>
                  <a:gd name="connsiteY9" fmla="*/ 732875 h 2979118"/>
                  <a:gd name="connsiteX10" fmla="*/ 1828800 w 6154751"/>
                  <a:gd name="connsiteY10" fmla="*/ 683179 h 2979118"/>
                  <a:gd name="connsiteX11" fmla="*/ 1620078 w 6154751"/>
                  <a:gd name="connsiteY11" fmla="*/ 563909 h 2979118"/>
                  <a:gd name="connsiteX12" fmla="*/ 1490869 w 6154751"/>
                  <a:gd name="connsiteY12" fmla="*/ 424762 h 2979118"/>
                  <a:gd name="connsiteX13" fmla="*/ 1381539 w 6154751"/>
                  <a:gd name="connsiteY13" fmla="*/ 335309 h 2979118"/>
                  <a:gd name="connsiteX14" fmla="*/ 1282148 w 6154751"/>
                  <a:gd name="connsiteY14" fmla="*/ 335309 h 2979118"/>
                  <a:gd name="connsiteX15" fmla="*/ 1133061 w 6154751"/>
                  <a:gd name="connsiteY15" fmla="*/ 404883 h 2979118"/>
                  <a:gd name="connsiteX16" fmla="*/ 1013791 w 6154751"/>
                  <a:gd name="connsiteY16" fmla="*/ 424762 h 2979118"/>
                  <a:gd name="connsiteX17" fmla="*/ 695739 w 6154751"/>
                  <a:gd name="connsiteY17" fmla="*/ 454579 h 2979118"/>
                  <a:gd name="connsiteX18" fmla="*/ 526774 w 6154751"/>
                  <a:gd name="connsiteY18" fmla="*/ 434701 h 2979118"/>
                  <a:gd name="connsiteX19" fmla="*/ 387626 w 6154751"/>
                  <a:gd name="connsiteY19" fmla="*/ 365127 h 2979118"/>
                  <a:gd name="connsiteX20" fmla="*/ 149087 w 6154751"/>
                  <a:gd name="connsiteY20" fmla="*/ 106709 h 2979118"/>
                  <a:gd name="connsiteX21" fmla="*/ 79513 w 6154751"/>
                  <a:gd name="connsiteY21" fmla="*/ 106709 h 2979118"/>
                  <a:gd name="connsiteX22" fmla="*/ 0 w 6154751"/>
                  <a:gd name="connsiteY22" fmla="*/ 196162 h 2979118"/>
                  <a:gd name="connsiteX23" fmla="*/ 49696 w 6154751"/>
                  <a:gd name="connsiteY23" fmla="*/ 365127 h 2979118"/>
                  <a:gd name="connsiteX24" fmla="*/ 178904 w 6154751"/>
                  <a:gd name="connsiteY24" fmla="*/ 573849 h 2979118"/>
                  <a:gd name="connsiteX25" fmla="*/ 208722 w 6154751"/>
                  <a:gd name="connsiteY25" fmla="*/ 732875 h 2979118"/>
                  <a:gd name="connsiteX26" fmla="*/ 238539 w 6154751"/>
                  <a:gd name="connsiteY26" fmla="*/ 872023 h 2979118"/>
                  <a:gd name="connsiteX27" fmla="*/ 397565 w 6154751"/>
                  <a:gd name="connsiteY27" fmla="*/ 961475 h 2979118"/>
                  <a:gd name="connsiteX28" fmla="*/ 606287 w 6154751"/>
                  <a:gd name="connsiteY28" fmla="*/ 1209953 h 2979118"/>
                  <a:gd name="connsiteX29" fmla="*/ 695739 w 6154751"/>
                  <a:gd name="connsiteY29" fmla="*/ 1488249 h 2979118"/>
                  <a:gd name="connsiteX30" fmla="*/ 715617 w 6154751"/>
                  <a:gd name="connsiteY30" fmla="*/ 1687031 h 2979118"/>
                  <a:gd name="connsiteX31" fmla="*/ 685800 w 6154751"/>
                  <a:gd name="connsiteY31" fmla="*/ 1816240 h 2979118"/>
                  <a:gd name="connsiteX32" fmla="*/ 705678 w 6154751"/>
                  <a:gd name="connsiteY32" fmla="*/ 1945449 h 2979118"/>
                  <a:gd name="connsiteX33" fmla="*/ 854765 w 6154751"/>
                  <a:gd name="connsiteY33" fmla="*/ 2074657 h 2979118"/>
                  <a:gd name="connsiteX34" fmla="*/ 1093304 w 6154751"/>
                  <a:gd name="connsiteY34" fmla="*/ 2164109 h 2979118"/>
                  <a:gd name="connsiteX35" fmla="*/ 1321904 w 6154751"/>
                  <a:gd name="connsiteY35" fmla="*/ 2303257 h 2979118"/>
                  <a:gd name="connsiteX36" fmla="*/ 1401417 w 6154751"/>
                  <a:gd name="connsiteY36" fmla="*/ 2382770 h 2979118"/>
                  <a:gd name="connsiteX37" fmla="*/ 1510748 w 6154751"/>
                  <a:gd name="connsiteY37" fmla="*/ 2561675 h 2979118"/>
                  <a:gd name="connsiteX38" fmla="*/ 1908313 w 6154751"/>
                  <a:gd name="connsiteY38" fmla="*/ 2661066 h 2979118"/>
                  <a:gd name="connsiteX39" fmla="*/ 2117035 w 6154751"/>
                  <a:gd name="connsiteY39" fmla="*/ 2611370 h 2979118"/>
                  <a:gd name="connsiteX40" fmla="*/ 2395330 w 6154751"/>
                  <a:gd name="connsiteY40" fmla="*/ 2442405 h 2979118"/>
                  <a:gd name="connsiteX41" fmla="*/ 2594113 w 6154751"/>
                  <a:gd name="connsiteY41" fmla="*/ 2392709 h 2979118"/>
                  <a:gd name="connsiteX42" fmla="*/ 2763078 w 6154751"/>
                  <a:gd name="connsiteY42" fmla="*/ 2402649 h 2979118"/>
                  <a:gd name="connsiteX43" fmla="*/ 3021496 w 6154751"/>
                  <a:gd name="connsiteY43" fmla="*/ 2541796 h 2979118"/>
                  <a:gd name="connsiteX44" fmla="*/ 3230217 w 6154751"/>
                  <a:gd name="connsiteY44" fmla="*/ 2671005 h 2979118"/>
                  <a:gd name="connsiteX45" fmla="*/ 3458817 w 6154751"/>
                  <a:gd name="connsiteY45" fmla="*/ 2671005 h 2979118"/>
                  <a:gd name="connsiteX46" fmla="*/ 3806687 w 6154751"/>
                  <a:gd name="connsiteY46" fmla="*/ 2382770 h 2979118"/>
                  <a:gd name="connsiteX47" fmla="*/ 4045226 w 6154751"/>
                  <a:gd name="connsiteY47" fmla="*/ 2323136 h 2979118"/>
                  <a:gd name="connsiteX48" fmla="*/ 4253948 w 6154751"/>
                  <a:gd name="connsiteY48" fmla="*/ 2352953 h 2979118"/>
                  <a:gd name="connsiteX49" fmla="*/ 4333461 w 6154751"/>
                  <a:gd name="connsiteY49" fmla="*/ 2432466 h 2979118"/>
                  <a:gd name="connsiteX50" fmla="*/ 4373217 w 6154751"/>
                  <a:gd name="connsiteY50" fmla="*/ 2611370 h 2979118"/>
                  <a:gd name="connsiteX51" fmla="*/ 4502426 w 6154751"/>
                  <a:gd name="connsiteY51" fmla="*/ 2730640 h 2979118"/>
                  <a:gd name="connsiteX52" fmla="*/ 4661452 w 6154751"/>
                  <a:gd name="connsiteY52" fmla="*/ 2859849 h 2979118"/>
                  <a:gd name="connsiteX53" fmla="*/ 4800600 w 6154751"/>
                  <a:gd name="connsiteY53" fmla="*/ 2959240 h 2979118"/>
                  <a:gd name="connsiteX54" fmla="*/ 4909930 w 6154751"/>
                  <a:gd name="connsiteY54" fmla="*/ 2979118 h 2979118"/>
                  <a:gd name="connsiteX55" fmla="*/ 5058603 w 6154751"/>
                  <a:gd name="connsiteY55" fmla="*/ 2851980 h 2979118"/>
                  <a:gd name="connsiteX56" fmla="*/ 5178287 w 6154751"/>
                  <a:gd name="connsiteY56" fmla="*/ 2800214 h 2979118"/>
                  <a:gd name="connsiteX57" fmla="*/ 5414031 w 6154751"/>
                  <a:gd name="connsiteY57" fmla="*/ 2778265 h 2979118"/>
                  <a:gd name="connsiteX58" fmla="*/ 5575852 w 6154751"/>
                  <a:gd name="connsiteY58" fmla="*/ 2631249 h 2979118"/>
                  <a:gd name="connsiteX59" fmla="*/ 5724939 w 6154751"/>
                  <a:gd name="connsiteY59" fmla="*/ 2422527 h 2979118"/>
                  <a:gd name="connsiteX60" fmla="*/ 5748752 w 6154751"/>
                  <a:gd name="connsiteY60" fmla="*/ 2320547 h 2979118"/>
                  <a:gd name="connsiteX61" fmla="*/ 5792960 w 6154751"/>
                  <a:gd name="connsiteY61" fmla="*/ 2074451 h 2979118"/>
                  <a:gd name="connsiteX62" fmla="*/ 5858496 w 6154751"/>
                  <a:gd name="connsiteY62" fmla="*/ 1938305 h 2979118"/>
                  <a:gd name="connsiteX63" fmla="*/ 6023113 w 6154751"/>
                  <a:gd name="connsiteY63" fmla="*/ 1607518 h 2979118"/>
                  <a:gd name="connsiteX64" fmla="*/ 6154704 w 6154751"/>
                  <a:gd name="connsiteY64" fmla="*/ 1310587 h 2979118"/>
                  <a:gd name="connsiteX65" fmla="*/ 6153460 w 6154751"/>
                  <a:gd name="connsiteY65" fmla="*/ 801931 h 2979118"/>
                  <a:gd name="connsiteX66" fmla="*/ 6072602 w 6154751"/>
                  <a:gd name="connsiteY66" fmla="*/ 696535 h 2979118"/>
                  <a:gd name="connsiteX67" fmla="*/ 6019178 w 6154751"/>
                  <a:gd name="connsiteY67" fmla="*/ 573020 h 2979118"/>
                  <a:gd name="connsiteX68" fmla="*/ 5994020 w 6154751"/>
                  <a:gd name="connsiteY68" fmla="*/ 422691 h 2979118"/>
                  <a:gd name="connsiteX69" fmla="*/ 5981390 w 6154751"/>
                  <a:gd name="connsiteY69" fmla="*/ 297520 h 2979118"/>
                  <a:gd name="connsiteX70" fmla="*/ 5941632 w 6154751"/>
                  <a:gd name="connsiteY70" fmla="*/ 171106 h 2979118"/>
                  <a:gd name="connsiteX71" fmla="*/ 5905914 w 6154751"/>
                  <a:gd name="connsiteY71" fmla="*/ 148847 h 2979118"/>
                  <a:gd name="connsiteX72" fmla="*/ 5857771 w 6154751"/>
                  <a:gd name="connsiteY72" fmla="*/ 149987 h 2979118"/>
                  <a:gd name="connsiteX73" fmla="*/ 5790992 w 6154751"/>
                  <a:gd name="connsiteY73" fmla="*/ 274846 h 2979118"/>
                  <a:gd name="connsiteX74" fmla="*/ 5717381 w 6154751"/>
                  <a:gd name="connsiteY74" fmla="*/ 280024 h 2979118"/>
                  <a:gd name="connsiteX75" fmla="*/ 5615609 w 6154751"/>
                  <a:gd name="connsiteY75" fmla="*/ 285614 h 2979118"/>
                  <a:gd name="connsiteX76" fmla="*/ 5579683 w 6154751"/>
                  <a:gd name="connsiteY76" fmla="*/ 275054 h 2979118"/>
                  <a:gd name="connsiteX77" fmla="*/ 5528952 w 6154751"/>
                  <a:gd name="connsiteY77" fmla="*/ 190571 h 2979118"/>
                  <a:gd name="connsiteX78" fmla="*/ 5489195 w 6154751"/>
                  <a:gd name="connsiteY78" fmla="*/ 144085 h 2979118"/>
                  <a:gd name="connsiteX79" fmla="*/ 5416826 w 6154751"/>
                  <a:gd name="connsiteY79" fmla="*/ 118615 h 2979118"/>
                  <a:gd name="connsiteX80" fmla="*/ 5329652 w 6154751"/>
                  <a:gd name="connsiteY80" fmla="*/ 89316 h 2979118"/>
                  <a:gd name="connsiteX81" fmla="*/ 5226016 w 6154751"/>
                  <a:gd name="connsiteY81" fmla="*/ 37136 h 2979118"/>
                  <a:gd name="connsiteX82" fmla="*/ 5158409 w 6154751"/>
                  <a:gd name="connsiteY82" fmla="*/ 7318 h 2979118"/>
                  <a:gd name="connsiteX83" fmla="*/ 5110577 w 6154751"/>
                  <a:gd name="connsiteY83" fmla="*/ 1210 h 2979118"/>
                  <a:gd name="connsiteX84" fmla="*/ 5049078 w 6154751"/>
                  <a:gd name="connsiteY84" fmla="*/ 47075 h 2979118"/>
                  <a:gd name="connsiteX85" fmla="*/ 4998554 w 6154751"/>
                  <a:gd name="connsiteY85" fmla="*/ 236746 h 2979118"/>
                  <a:gd name="connsiteX86" fmla="*/ 4953414 w 6154751"/>
                  <a:gd name="connsiteY86" fmla="*/ 351254 h 2979118"/>
                  <a:gd name="connsiteX87" fmla="*/ 4880527 w 6154751"/>
                  <a:gd name="connsiteY87" fmla="*/ 432630 h 2979118"/>
                  <a:gd name="connsiteX88" fmla="*/ 4753389 w 6154751"/>
                  <a:gd name="connsiteY88" fmla="*/ 470316 h 2979118"/>
                  <a:gd name="connsiteX89" fmla="*/ 4601817 w 6154751"/>
                  <a:gd name="connsiteY89" fmla="*/ 514214 h 2979118"/>
                  <a:gd name="connsiteX90" fmla="*/ 4299192 w 6154751"/>
                  <a:gd name="connsiteY90" fmla="*/ 641041 h 2979118"/>
                  <a:gd name="connsiteX91" fmla="*/ 4146170 w 6154751"/>
                  <a:gd name="connsiteY91" fmla="*/ 717966 h 2979118"/>
                  <a:gd name="connsiteX92" fmla="*/ 4028143 w 6154751"/>
                  <a:gd name="connsiteY92" fmla="*/ 713411 h 2979118"/>
                  <a:gd name="connsiteX93" fmla="*/ 3876261 w 6154751"/>
                  <a:gd name="connsiteY93" fmla="*/ 722936 h 2979118"/>
                  <a:gd name="connsiteX94" fmla="*/ 3803270 w 6154751"/>
                  <a:gd name="connsiteY94" fmla="*/ 732254 h 2979118"/>
                  <a:gd name="connsiteX95" fmla="*/ 3702948 w 6154751"/>
                  <a:gd name="connsiteY95" fmla="*/ 767040 h 2979118"/>
                  <a:gd name="connsiteX96" fmla="*/ 3643727 w 6154751"/>
                  <a:gd name="connsiteY96" fmla="*/ 863222 h 2979118"/>
                  <a:gd name="connsiteX97" fmla="*/ 3617843 w 6154751"/>
                  <a:gd name="connsiteY97" fmla="*/ 941596 h 2979118"/>
                  <a:gd name="connsiteX98" fmla="*/ 3577052 w 6154751"/>
                  <a:gd name="connsiteY98" fmla="*/ 982285 h 2979118"/>
                  <a:gd name="connsiteX99" fmla="*/ 3519280 w 6154751"/>
                  <a:gd name="connsiteY99" fmla="*/ 979696 h 2979118"/>
                  <a:gd name="connsiteX100" fmla="*/ 3431795 w 6154751"/>
                  <a:gd name="connsiteY100" fmla="*/ 917991 h 2979118"/>
                  <a:gd name="connsiteX101" fmla="*/ 3362636 w 6154751"/>
                  <a:gd name="connsiteY101" fmla="*/ 862083 h 2979118"/>
                  <a:gd name="connsiteX102" fmla="*/ 3286539 w 6154751"/>
                  <a:gd name="connsiteY102" fmla="*/ 765591 h 2979118"/>
                  <a:gd name="connsiteX103" fmla="*/ 3188494 w 6154751"/>
                  <a:gd name="connsiteY103" fmla="*/ 696638 h 2979118"/>
                  <a:gd name="connsiteX104" fmla="*/ 3011556 w 6154751"/>
                  <a:gd name="connsiteY104" fmla="*/ 603666 h 2979118"/>
                  <a:gd name="connsiteX105" fmla="*/ 2943225 w 6154751"/>
                  <a:gd name="connsiteY105" fmla="*/ 584202 h 2979118"/>
                  <a:gd name="connsiteX106" fmla="*/ 2862469 w 6154751"/>
                  <a:gd name="connsiteY106" fmla="*/ 603666 h 2979118"/>
                  <a:gd name="connsiteX0" fmla="*/ 2862469 w 6154751"/>
                  <a:gd name="connsiteY0" fmla="*/ 603666 h 3006865"/>
                  <a:gd name="connsiteX1" fmla="*/ 2834102 w 6154751"/>
                  <a:gd name="connsiteY1" fmla="*/ 670341 h 3006865"/>
                  <a:gd name="connsiteX2" fmla="*/ 2782956 w 6154751"/>
                  <a:gd name="connsiteY2" fmla="*/ 742814 h 3006865"/>
                  <a:gd name="connsiteX3" fmla="*/ 2735953 w 6154751"/>
                  <a:gd name="connsiteY3" fmla="*/ 792509 h 3006865"/>
                  <a:gd name="connsiteX4" fmla="*/ 2627036 w 6154751"/>
                  <a:gd name="connsiteY4" fmla="*/ 788989 h 3006865"/>
                  <a:gd name="connsiteX5" fmla="*/ 2475672 w 6154751"/>
                  <a:gd name="connsiteY5" fmla="*/ 933210 h 3006865"/>
                  <a:gd name="connsiteX6" fmla="*/ 2385391 w 6154751"/>
                  <a:gd name="connsiteY6" fmla="*/ 901840 h 3006865"/>
                  <a:gd name="connsiteX7" fmla="*/ 2281652 w 6154751"/>
                  <a:gd name="connsiteY7" fmla="*/ 813216 h 3006865"/>
                  <a:gd name="connsiteX8" fmla="*/ 2216426 w 6154751"/>
                  <a:gd name="connsiteY8" fmla="*/ 782570 h 3006865"/>
                  <a:gd name="connsiteX9" fmla="*/ 2037522 w 6154751"/>
                  <a:gd name="connsiteY9" fmla="*/ 732875 h 3006865"/>
                  <a:gd name="connsiteX10" fmla="*/ 1828800 w 6154751"/>
                  <a:gd name="connsiteY10" fmla="*/ 683179 h 3006865"/>
                  <a:gd name="connsiteX11" fmla="*/ 1620078 w 6154751"/>
                  <a:gd name="connsiteY11" fmla="*/ 563909 h 3006865"/>
                  <a:gd name="connsiteX12" fmla="*/ 1490869 w 6154751"/>
                  <a:gd name="connsiteY12" fmla="*/ 424762 h 3006865"/>
                  <a:gd name="connsiteX13" fmla="*/ 1381539 w 6154751"/>
                  <a:gd name="connsiteY13" fmla="*/ 335309 h 3006865"/>
                  <a:gd name="connsiteX14" fmla="*/ 1282148 w 6154751"/>
                  <a:gd name="connsiteY14" fmla="*/ 335309 h 3006865"/>
                  <a:gd name="connsiteX15" fmla="*/ 1133061 w 6154751"/>
                  <a:gd name="connsiteY15" fmla="*/ 404883 h 3006865"/>
                  <a:gd name="connsiteX16" fmla="*/ 1013791 w 6154751"/>
                  <a:gd name="connsiteY16" fmla="*/ 424762 h 3006865"/>
                  <a:gd name="connsiteX17" fmla="*/ 695739 w 6154751"/>
                  <a:gd name="connsiteY17" fmla="*/ 454579 h 3006865"/>
                  <a:gd name="connsiteX18" fmla="*/ 526774 w 6154751"/>
                  <a:gd name="connsiteY18" fmla="*/ 434701 h 3006865"/>
                  <a:gd name="connsiteX19" fmla="*/ 387626 w 6154751"/>
                  <a:gd name="connsiteY19" fmla="*/ 365127 h 3006865"/>
                  <a:gd name="connsiteX20" fmla="*/ 149087 w 6154751"/>
                  <a:gd name="connsiteY20" fmla="*/ 106709 h 3006865"/>
                  <a:gd name="connsiteX21" fmla="*/ 79513 w 6154751"/>
                  <a:gd name="connsiteY21" fmla="*/ 106709 h 3006865"/>
                  <a:gd name="connsiteX22" fmla="*/ 0 w 6154751"/>
                  <a:gd name="connsiteY22" fmla="*/ 196162 h 3006865"/>
                  <a:gd name="connsiteX23" fmla="*/ 49696 w 6154751"/>
                  <a:gd name="connsiteY23" fmla="*/ 365127 h 3006865"/>
                  <a:gd name="connsiteX24" fmla="*/ 178904 w 6154751"/>
                  <a:gd name="connsiteY24" fmla="*/ 573849 h 3006865"/>
                  <a:gd name="connsiteX25" fmla="*/ 208722 w 6154751"/>
                  <a:gd name="connsiteY25" fmla="*/ 732875 h 3006865"/>
                  <a:gd name="connsiteX26" fmla="*/ 238539 w 6154751"/>
                  <a:gd name="connsiteY26" fmla="*/ 872023 h 3006865"/>
                  <a:gd name="connsiteX27" fmla="*/ 397565 w 6154751"/>
                  <a:gd name="connsiteY27" fmla="*/ 961475 h 3006865"/>
                  <a:gd name="connsiteX28" fmla="*/ 606287 w 6154751"/>
                  <a:gd name="connsiteY28" fmla="*/ 1209953 h 3006865"/>
                  <a:gd name="connsiteX29" fmla="*/ 695739 w 6154751"/>
                  <a:gd name="connsiteY29" fmla="*/ 1488249 h 3006865"/>
                  <a:gd name="connsiteX30" fmla="*/ 715617 w 6154751"/>
                  <a:gd name="connsiteY30" fmla="*/ 1687031 h 3006865"/>
                  <a:gd name="connsiteX31" fmla="*/ 685800 w 6154751"/>
                  <a:gd name="connsiteY31" fmla="*/ 1816240 h 3006865"/>
                  <a:gd name="connsiteX32" fmla="*/ 705678 w 6154751"/>
                  <a:gd name="connsiteY32" fmla="*/ 1945449 h 3006865"/>
                  <a:gd name="connsiteX33" fmla="*/ 854765 w 6154751"/>
                  <a:gd name="connsiteY33" fmla="*/ 2074657 h 3006865"/>
                  <a:gd name="connsiteX34" fmla="*/ 1093304 w 6154751"/>
                  <a:gd name="connsiteY34" fmla="*/ 2164109 h 3006865"/>
                  <a:gd name="connsiteX35" fmla="*/ 1321904 w 6154751"/>
                  <a:gd name="connsiteY35" fmla="*/ 2303257 h 3006865"/>
                  <a:gd name="connsiteX36" fmla="*/ 1401417 w 6154751"/>
                  <a:gd name="connsiteY36" fmla="*/ 2382770 h 3006865"/>
                  <a:gd name="connsiteX37" fmla="*/ 1510748 w 6154751"/>
                  <a:gd name="connsiteY37" fmla="*/ 2561675 h 3006865"/>
                  <a:gd name="connsiteX38" fmla="*/ 1908313 w 6154751"/>
                  <a:gd name="connsiteY38" fmla="*/ 2661066 h 3006865"/>
                  <a:gd name="connsiteX39" fmla="*/ 2117035 w 6154751"/>
                  <a:gd name="connsiteY39" fmla="*/ 2611370 h 3006865"/>
                  <a:gd name="connsiteX40" fmla="*/ 2395330 w 6154751"/>
                  <a:gd name="connsiteY40" fmla="*/ 2442405 h 3006865"/>
                  <a:gd name="connsiteX41" fmla="*/ 2594113 w 6154751"/>
                  <a:gd name="connsiteY41" fmla="*/ 2392709 h 3006865"/>
                  <a:gd name="connsiteX42" fmla="*/ 2763078 w 6154751"/>
                  <a:gd name="connsiteY42" fmla="*/ 2402649 h 3006865"/>
                  <a:gd name="connsiteX43" fmla="*/ 3021496 w 6154751"/>
                  <a:gd name="connsiteY43" fmla="*/ 2541796 h 3006865"/>
                  <a:gd name="connsiteX44" fmla="*/ 3230217 w 6154751"/>
                  <a:gd name="connsiteY44" fmla="*/ 2671005 h 3006865"/>
                  <a:gd name="connsiteX45" fmla="*/ 3458817 w 6154751"/>
                  <a:gd name="connsiteY45" fmla="*/ 2671005 h 3006865"/>
                  <a:gd name="connsiteX46" fmla="*/ 3806687 w 6154751"/>
                  <a:gd name="connsiteY46" fmla="*/ 2382770 h 3006865"/>
                  <a:gd name="connsiteX47" fmla="*/ 4045226 w 6154751"/>
                  <a:gd name="connsiteY47" fmla="*/ 2323136 h 3006865"/>
                  <a:gd name="connsiteX48" fmla="*/ 4253948 w 6154751"/>
                  <a:gd name="connsiteY48" fmla="*/ 2352953 h 3006865"/>
                  <a:gd name="connsiteX49" fmla="*/ 4333461 w 6154751"/>
                  <a:gd name="connsiteY49" fmla="*/ 2432466 h 3006865"/>
                  <a:gd name="connsiteX50" fmla="*/ 4373217 w 6154751"/>
                  <a:gd name="connsiteY50" fmla="*/ 2611370 h 3006865"/>
                  <a:gd name="connsiteX51" fmla="*/ 4502426 w 6154751"/>
                  <a:gd name="connsiteY51" fmla="*/ 2730640 h 3006865"/>
                  <a:gd name="connsiteX52" fmla="*/ 4661452 w 6154751"/>
                  <a:gd name="connsiteY52" fmla="*/ 2859849 h 3006865"/>
                  <a:gd name="connsiteX53" fmla="*/ 4824412 w 6154751"/>
                  <a:gd name="connsiteY53" fmla="*/ 3006865 h 3006865"/>
                  <a:gd name="connsiteX54" fmla="*/ 4909930 w 6154751"/>
                  <a:gd name="connsiteY54" fmla="*/ 2979118 h 3006865"/>
                  <a:gd name="connsiteX55" fmla="*/ 5058603 w 6154751"/>
                  <a:gd name="connsiteY55" fmla="*/ 2851980 h 3006865"/>
                  <a:gd name="connsiteX56" fmla="*/ 5178287 w 6154751"/>
                  <a:gd name="connsiteY56" fmla="*/ 2800214 h 3006865"/>
                  <a:gd name="connsiteX57" fmla="*/ 5414031 w 6154751"/>
                  <a:gd name="connsiteY57" fmla="*/ 2778265 h 3006865"/>
                  <a:gd name="connsiteX58" fmla="*/ 5575852 w 6154751"/>
                  <a:gd name="connsiteY58" fmla="*/ 2631249 h 3006865"/>
                  <a:gd name="connsiteX59" fmla="*/ 5724939 w 6154751"/>
                  <a:gd name="connsiteY59" fmla="*/ 2422527 h 3006865"/>
                  <a:gd name="connsiteX60" fmla="*/ 5748752 w 6154751"/>
                  <a:gd name="connsiteY60" fmla="*/ 2320547 h 3006865"/>
                  <a:gd name="connsiteX61" fmla="*/ 5792960 w 6154751"/>
                  <a:gd name="connsiteY61" fmla="*/ 2074451 h 3006865"/>
                  <a:gd name="connsiteX62" fmla="*/ 5858496 w 6154751"/>
                  <a:gd name="connsiteY62" fmla="*/ 1938305 h 3006865"/>
                  <a:gd name="connsiteX63" fmla="*/ 6023113 w 6154751"/>
                  <a:gd name="connsiteY63" fmla="*/ 1607518 h 3006865"/>
                  <a:gd name="connsiteX64" fmla="*/ 6154704 w 6154751"/>
                  <a:gd name="connsiteY64" fmla="*/ 1310587 h 3006865"/>
                  <a:gd name="connsiteX65" fmla="*/ 6153460 w 6154751"/>
                  <a:gd name="connsiteY65" fmla="*/ 801931 h 3006865"/>
                  <a:gd name="connsiteX66" fmla="*/ 6072602 w 6154751"/>
                  <a:gd name="connsiteY66" fmla="*/ 696535 h 3006865"/>
                  <a:gd name="connsiteX67" fmla="*/ 6019178 w 6154751"/>
                  <a:gd name="connsiteY67" fmla="*/ 573020 h 3006865"/>
                  <a:gd name="connsiteX68" fmla="*/ 5994020 w 6154751"/>
                  <a:gd name="connsiteY68" fmla="*/ 422691 h 3006865"/>
                  <a:gd name="connsiteX69" fmla="*/ 5981390 w 6154751"/>
                  <a:gd name="connsiteY69" fmla="*/ 297520 h 3006865"/>
                  <a:gd name="connsiteX70" fmla="*/ 5941632 w 6154751"/>
                  <a:gd name="connsiteY70" fmla="*/ 171106 h 3006865"/>
                  <a:gd name="connsiteX71" fmla="*/ 5905914 w 6154751"/>
                  <a:gd name="connsiteY71" fmla="*/ 148847 h 3006865"/>
                  <a:gd name="connsiteX72" fmla="*/ 5857771 w 6154751"/>
                  <a:gd name="connsiteY72" fmla="*/ 149987 h 3006865"/>
                  <a:gd name="connsiteX73" fmla="*/ 5790992 w 6154751"/>
                  <a:gd name="connsiteY73" fmla="*/ 274846 h 3006865"/>
                  <a:gd name="connsiteX74" fmla="*/ 5717381 w 6154751"/>
                  <a:gd name="connsiteY74" fmla="*/ 280024 h 3006865"/>
                  <a:gd name="connsiteX75" fmla="*/ 5615609 w 6154751"/>
                  <a:gd name="connsiteY75" fmla="*/ 285614 h 3006865"/>
                  <a:gd name="connsiteX76" fmla="*/ 5579683 w 6154751"/>
                  <a:gd name="connsiteY76" fmla="*/ 275054 h 3006865"/>
                  <a:gd name="connsiteX77" fmla="*/ 5528952 w 6154751"/>
                  <a:gd name="connsiteY77" fmla="*/ 190571 h 3006865"/>
                  <a:gd name="connsiteX78" fmla="*/ 5489195 w 6154751"/>
                  <a:gd name="connsiteY78" fmla="*/ 144085 h 3006865"/>
                  <a:gd name="connsiteX79" fmla="*/ 5416826 w 6154751"/>
                  <a:gd name="connsiteY79" fmla="*/ 118615 h 3006865"/>
                  <a:gd name="connsiteX80" fmla="*/ 5329652 w 6154751"/>
                  <a:gd name="connsiteY80" fmla="*/ 89316 h 3006865"/>
                  <a:gd name="connsiteX81" fmla="*/ 5226016 w 6154751"/>
                  <a:gd name="connsiteY81" fmla="*/ 37136 h 3006865"/>
                  <a:gd name="connsiteX82" fmla="*/ 5158409 w 6154751"/>
                  <a:gd name="connsiteY82" fmla="*/ 7318 h 3006865"/>
                  <a:gd name="connsiteX83" fmla="*/ 5110577 w 6154751"/>
                  <a:gd name="connsiteY83" fmla="*/ 1210 h 3006865"/>
                  <a:gd name="connsiteX84" fmla="*/ 5049078 w 6154751"/>
                  <a:gd name="connsiteY84" fmla="*/ 47075 h 3006865"/>
                  <a:gd name="connsiteX85" fmla="*/ 4998554 w 6154751"/>
                  <a:gd name="connsiteY85" fmla="*/ 236746 h 3006865"/>
                  <a:gd name="connsiteX86" fmla="*/ 4953414 w 6154751"/>
                  <a:gd name="connsiteY86" fmla="*/ 351254 h 3006865"/>
                  <a:gd name="connsiteX87" fmla="*/ 4880527 w 6154751"/>
                  <a:gd name="connsiteY87" fmla="*/ 432630 h 3006865"/>
                  <a:gd name="connsiteX88" fmla="*/ 4753389 w 6154751"/>
                  <a:gd name="connsiteY88" fmla="*/ 470316 h 3006865"/>
                  <a:gd name="connsiteX89" fmla="*/ 4601817 w 6154751"/>
                  <a:gd name="connsiteY89" fmla="*/ 514214 h 3006865"/>
                  <a:gd name="connsiteX90" fmla="*/ 4299192 w 6154751"/>
                  <a:gd name="connsiteY90" fmla="*/ 641041 h 3006865"/>
                  <a:gd name="connsiteX91" fmla="*/ 4146170 w 6154751"/>
                  <a:gd name="connsiteY91" fmla="*/ 717966 h 3006865"/>
                  <a:gd name="connsiteX92" fmla="*/ 4028143 w 6154751"/>
                  <a:gd name="connsiteY92" fmla="*/ 713411 h 3006865"/>
                  <a:gd name="connsiteX93" fmla="*/ 3876261 w 6154751"/>
                  <a:gd name="connsiteY93" fmla="*/ 722936 h 3006865"/>
                  <a:gd name="connsiteX94" fmla="*/ 3803270 w 6154751"/>
                  <a:gd name="connsiteY94" fmla="*/ 732254 h 3006865"/>
                  <a:gd name="connsiteX95" fmla="*/ 3702948 w 6154751"/>
                  <a:gd name="connsiteY95" fmla="*/ 767040 h 3006865"/>
                  <a:gd name="connsiteX96" fmla="*/ 3643727 w 6154751"/>
                  <a:gd name="connsiteY96" fmla="*/ 863222 h 3006865"/>
                  <a:gd name="connsiteX97" fmla="*/ 3617843 w 6154751"/>
                  <a:gd name="connsiteY97" fmla="*/ 941596 h 3006865"/>
                  <a:gd name="connsiteX98" fmla="*/ 3577052 w 6154751"/>
                  <a:gd name="connsiteY98" fmla="*/ 982285 h 3006865"/>
                  <a:gd name="connsiteX99" fmla="*/ 3519280 w 6154751"/>
                  <a:gd name="connsiteY99" fmla="*/ 979696 h 3006865"/>
                  <a:gd name="connsiteX100" fmla="*/ 3431795 w 6154751"/>
                  <a:gd name="connsiteY100" fmla="*/ 917991 h 3006865"/>
                  <a:gd name="connsiteX101" fmla="*/ 3362636 w 6154751"/>
                  <a:gd name="connsiteY101" fmla="*/ 862083 h 3006865"/>
                  <a:gd name="connsiteX102" fmla="*/ 3286539 w 6154751"/>
                  <a:gd name="connsiteY102" fmla="*/ 765591 h 3006865"/>
                  <a:gd name="connsiteX103" fmla="*/ 3188494 w 6154751"/>
                  <a:gd name="connsiteY103" fmla="*/ 696638 h 3006865"/>
                  <a:gd name="connsiteX104" fmla="*/ 3011556 w 6154751"/>
                  <a:gd name="connsiteY104" fmla="*/ 603666 h 3006865"/>
                  <a:gd name="connsiteX105" fmla="*/ 2943225 w 6154751"/>
                  <a:gd name="connsiteY105" fmla="*/ 584202 h 3006865"/>
                  <a:gd name="connsiteX106" fmla="*/ 2862469 w 6154751"/>
                  <a:gd name="connsiteY106" fmla="*/ 603666 h 3006865"/>
                  <a:gd name="connsiteX0" fmla="*/ 2862469 w 6154751"/>
                  <a:gd name="connsiteY0" fmla="*/ 603666 h 3006865"/>
                  <a:gd name="connsiteX1" fmla="*/ 2834102 w 6154751"/>
                  <a:gd name="connsiteY1" fmla="*/ 670341 h 3006865"/>
                  <a:gd name="connsiteX2" fmla="*/ 2782956 w 6154751"/>
                  <a:gd name="connsiteY2" fmla="*/ 742814 h 3006865"/>
                  <a:gd name="connsiteX3" fmla="*/ 2735953 w 6154751"/>
                  <a:gd name="connsiteY3" fmla="*/ 792509 h 3006865"/>
                  <a:gd name="connsiteX4" fmla="*/ 2627036 w 6154751"/>
                  <a:gd name="connsiteY4" fmla="*/ 788989 h 3006865"/>
                  <a:gd name="connsiteX5" fmla="*/ 2475672 w 6154751"/>
                  <a:gd name="connsiteY5" fmla="*/ 933210 h 3006865"/>
                  <a:gd name="connsiteX6" fmla="*/ 2385391 w 6154751"/>
                  <a:gd name="connsiteY6" fmla="*/ 901840 h 3006865"/>
                  <a:gd name="connsiteX7" fmla="*/ 2281652 w 6154751"/>
                  <a:gd name="connsiteY7" fmla="*/ 813216 h 3006865"/>
                  <a:gd name="connsiteX8" fmla="*/ 2216426 w 6154751"/>
                  <a:gd name="connsiteY8" fmla="*/ 782570 h 3006865"/>
                  <a:gd name="connsiteX9" fmla="*/ 2037522 w 6154751"/>
                  <a:gd name="connsiteY9" fmla="*/ 732875 h 3006865"/>
                  <a:gd name="connsiteX10" fmla="*/ 1828800 w 6154751"/>
                  <a:gd name="connsiteY10" fmla="*/ 683179 h 3006865"/>
                  <a:gd name="connsiteX11" fmla="*/ 1620078 w 6154751"/>
                  <a:gd name="connsiteY11" fmla="*/ 563909 h 3006865"/>
                  <a:gd name="connsiteX12" fmla="*/ 1490869 w 6154751"/>
                  <a:gd name="connsiteY12" fmla="*/ 424762 h 3006865"/>
                  <a:gd name="connsiteX13" fmla="*/ 1381539 w 6154751"/>
                  <a:gd name="connsiteY13" fmla="*/ 335309 h 3006865"/>
                  <a:gd name="connsiteX14" fmla="*/ 1282148 w 6154751"/>
                  <a:gd name="connsiteY14" fmla="*/ 335309 h 3006865"/>
                  <a:gd name="connsiteX15" fmla="*/ 1133061 w 6154751"/>
                  <a:gd name="connsiteY15" fmla="*/ 404883 h 3006865"/>
                  <a:gd name="connsiteX16" fmla="*/ 1013791 w 6154751"/>
                  <a:gd name="connsiteY16" fmla="*/ 424762 h 3006865"/>
                  <a:gd name="connsiteX17" fmla="*/ 695739 w 6154751"/>
                  <a:gd name="connsiteY17" fmla="*/ 454579 h 3006865"/>
                  <a:gd name="connsiteX18" fmla="*/ 526774 w 6154751"/>
                  <a:gd name="connsiteY18" fmla="*/ 434701 h 3006865"/>
                  <a:gd name="connsiteX19" fmla="*/ 387626 w 6154751"/>
                  <a:gd name="connsiteY19" fmla="*/ 365127 h 3006865"/>
                  <a:gd name="connsiteX20" fmla="*/ 149087 w 6154751"/>
                  <a:gd name="connsiteY20" fmla="*/ 106709 h 3006865"/>
                  <a:gd name="connsiteX21" fmla="*/ 79513 w 6154751"/>
                  <a:gd name="connsiteY21" fmla="*/ 106709 h 3006865"/>
                  <a:gd name="connsiteX22" fmla="*/ 0 w 6154751"/>
                  <a:gd name="connsiteY22" fmla="*/ 196162 h 3006865"/>
                  <a:gd name="connsiteX23" fmla="*/ 49696 w 6154751"/>
                  <a:gd name="connsiteY23" fmla="*/ 365127 h 3006865"/>
                  <a:gd name="connsiteX24" fmla="*/ 178904 w 6154751"/>
                  <a:gd name="connsiteY24" fmla="*/ 573849 h 3006865"/>
                  <a:gd name="connsiteX25" fmla="*/ 208722 w 6154751"/>
                  <a:gd name="connsiteY25" fmla="*/ 732875 h 3006865"/>
                  <a:gd name="connsiteX26" fmla="*/ 238539 w 6154751"/>
                  <a:gd name="connsiteY26" fmla="*/ 872023 h 3006865"/>
                  <a:gd name="connsiteX27" fmla="*/ 397565 w 6154751"/>
                  <a:gd name="connsiteY27" fmla="*/ 961475 h 3006865"/>
                  <a:gd name="connsiteX28" fmla="*/ 606287 w 6154751"/>
                  <a:gd name="connsiteY28" fmla="*/ 1209953 h 3006865"/>
                  <a:gd name="connsiteX29" fmla="*/ 695739 w 6154751"/>
                  <a:gd name="connsiteY29" fmla="*/ 1488249 h 3006865"/>
                  <a:gd name="connsiteX30" fmla="*/ 715617 w 6154751"/>
                  <a:gd name="connsiteY30" fmla="*/ 1687031 h 3006865"/>
                  <a:gd name="connsiteX31" fmla="*/ 685800 w 6154751"/>
                  <a:gd name="connsiteY31" fmla="*/ 1816240 h 3006865"/>
                  <a:gd name="connsiteX32" fmla="*/ 705678 w 6154751"/>
                  <a:gd name="connsiteY32" fmla="*/ 1945449 h 3006865"/>
                  <a:gd name="connsiteX33" fmla="*/ 854765 w 6154751"/>
                  <a:gd name="connsiteY33" fmla="*/ 2074657 h 3006865"/>
                  <a:gd name="connsiteX34" fmla="*/ 1093304 w 6154751"/>
                  <a:gd name="connsiteY34" fmla="*/ 2164109 h 3006865"/>
                  <a:gd name="connsiteX35" fmla="*/ 1321904 w 6154751"/>
                  <a:gd name="connsiteY35" fmla="*/ 2303257 h 3006865"/>
                  <a:gd name="connsiteX36" fmla="*/ 1401417 w 6154751"/>
                  <a:gd name="connsiteY36" fmla="*/ 2382770 h 3006865"/>
                  <a:gd name="connsiteX37" fmla="*/ 1510748 w 6154751"/>
                  <a:gd name="connsiteY37" fmla="*/ 2561675 h 3006865"/>
                  <a:gd name="connsiteX38" fmla="*/ 1908313 w 6154751"/>
                  <a:gd name="connsiteY38" fmla="*/ 2661066 h 3006865"/>
                  <a:gd name="connsiteX39" fmla="*/ 2117035 w 6154751"/>
                  <a:gd name="connsiteY39" fmla="*/ 2611370 h 3006865"/>
                  <a:gd name="connsiteX40" fmla="*/ 2395330 w 6154751"/>
                  <a:gd name="connsiteY40" fmla="*/ 2442405 h 3006865"/>
                  <a:gd name="connsiteX41" fmla="*/ 2594113 w 6154751"/>
                  <a:gd name="connsiteY41" fmla="*/ 2392709 h 3006865"/>
                  <a:gd name="connsiteX42" fmla="*/ 2763078 w 6154751"/>
                  <a:gd name="connsiteY42" fmla="*/ 2402649 h 3006865"/>
                  <a:gd name="connsiteX43" fmla="*/ 3021496 w 6154751"/>
                  <a:gd name="connsiteY43" fmla="*/ 2541796 h 3006865"/>
                  <a:gd name="connsiteX44" fmla="*/ 3230217 w 6154751"/>
                  <a:gd name="connsiteY44" fmla="*/ 2671005 h 3006865"/>
                  <a:gd name="connsiteX45" fmla="*/ 3458817 w 6154751"/>
                  <a:gd name="connsiteY45" fmla="*/ 2671005 h 3006865"/>
                  <a:gd name="connsiteX46" fmla="*/ 3806687 w 6154751"/>
                  <a:gd name="connsiteY46" fmla="*/ 2382770 h 3006865"/>
                  <a:gd name="connsiteX47" fmla="*/ 4045226 w 6154751"/>
                  <a:gd name="connsiteY47" fmla="*/ 2323136 h 3006865"/>
                  <a:gd name="connsiteX48" fmla="*/ 4253948 w 6154751"/>
                  <a:gd name="connsiteY48" fmla="*/ 2352953 h 3006865"/>
                  <a:gd name="connsiteX49" fmla="*/ 4333461 w 6154751"/>
                  <a:gd name="connsiteY49" fmla="*/ 2432466 h 3006865"/>
                  <a:gd name="connsiteX50" fmla="*/ 4373217 w 6154751"/>
                  <a:gd name="connsiteY50" fmla="*/ 2611370 h 3006865"/>
                  <a:gd name="connsiteX51" fmla="*/ 4502426 w 6154751"/>
                  <a:gd name="connsiteY51" fmla="*/ 2730640 h 3006865"/>
                  <a:gd name="connsiteX52" fmla="*/ 4663833 w 6154751"/>
                  <a:gd name="connsiteY52" fmla="*/ 2919380 h 3006865"/>
                  <a:gd name="connsiteX53" fmla="*/ 4824412 w 6154751"/>
                  <a:gd name="connsiteY53" fmla="*/ 3006865 h 3006865"/>
                  <a:gd name="connsiteX54" fmla="*/ 4909930 w 6154751"/>
                  <a:gd name="connsiteY54" fmla="*/ 2979118 h 3006865"/>
                  <a:gd name="connsiteX55" fmla="*/ 5058603 w 6154751"/>
                  <a:gd name="connsiteY55" fmla="*/ 2851980 h 3006865"/>
                  <a:gd name="connsiteX56" fmla="*/ 5178287 w 6154751"/>
                  <a:gd name="connsiteY56" fmla="*/ 2800214 h 3006865"/>
                  <a:gd name="connsiteX57" fmla="*/ 5414031 w 6154751"/>
                  <a:gd name="connsiteY57" fmla="*/ 2778265 h 3006865"/>
                  <a:gd name="connsiteX58" fmla="*/ 5575852 w 6154751"/>
                  <a:gd name="connsiteY58" fmla="*/ 2631249 h 3006865"/>
                  <a:gd name="connsiteX59" fmla="*/ 5724939 w 6154751"/>
                  <a:gd name="connsiteY59" fmla="*/ 2422527 h 3006865"/>
                  <a:gd name="connsiteX60" fmla="*/ 5748752 w 6154751"/>
                  <a:gd name="connsiteY60" fmla="*/ 2320547 h 3006865"/>
                  <a:gd name="connsiteX61" fmla="*/ 5792960 w 6154751"/>
                  <a:gd name="connsiteY61" fmla="*/ 2074451 h 3006865"/>
                  <a:gd name="connsiteX62" fmla="*/ 5858496 w 6154751"/>
                  <a:gd name="connsiteY62" fmla="*/ 1938305 h 3006865"/>
                  <a:gd name="connsiteX63" fmla="*/ 6023113 w 6154751"/>
                  <a:gd name="connsiteY63" fmla="*/ 1607518 h 3006865"/>
                  <a:gd name="connsiteX64" fmla="*/ 6154704 w 6154751"/>
                  <a:gd name="connsiteY64" fmla="*/ 1310587 h 3006865"/>
                  <a:gd name="connsiteX65" fmla="*/ 6153460 w 6154751"/>
                  <a:gd name="connsiteY65" fmla="*/ 801931 h 3006865"/>
                  <a:gd name="connsiteX66" fmla="*/ 6072602 w 6154751"/>
                  <a:gd name="connsiteY66" fmla="*/ 696535 h 3006865"/>
                  <a:gd name="connsiteX67" fmla="*/ 6019178 w 6154751"/>
                  <a:gd name="connsiteY67" fmla="*/ 573020 h 3006865"/>
                  <a:gd name="connsiteX68" fmla="*/ 5994020 w 6154751"/>
                  <a:gd name="connsiteY68" fmla="*/ 422691 h 3006865"/>
                  <a:gd name="connsiteX69" fmla="*/ 5981390 w 6154751"/>
                  <a:gd name="connsiteY69" fmla="*/ 297520 h 3006865"/>
                  <a:gd name="connsiteX70" fmla="*/ 5941632 w 6154751"/>
                  <a:gd name="connsiteY70" fmla="*/ 171106 h 3006865"/>
                  <a:gd name="connsiteX71" fmla="*/ 5905914 w 6154751"/>
                  <a:gd name="connsiteY71" fmla="*/ 148847 h 3006865"/>
                  <a:gd name="connsiteX72" fmla="*/ 5857771 w 6154751"/>
                  <a:gd name="connsiteY72" fmla="*/ 149987 h 3006865"/>
                  <a:gd name="connsiteX73" fmla="*/ 5790992 w 6154751"/>
                  <a:gd name="connsiteY73" fmla="*/ 274846 h 3006865"/>
                  <a:gd name="connsiteX74" fmla="*/ 5717381 w 6154751"/>
                  <a:gd name="connsiteY74" fmla="*/ 280024 h 3006865"/>
                  <a:gd name="connsiteX75" fmla="*/ 5615609 w 6154751"/>
                  <a:gd name="connsiteY75" fmla="*/ 285614 h 3006865"/>
                  <a:gd name="connsiteX76" fmla="*/ 5579683 w 6154751"/>
                  <a:gd name="connsiteY76" fmla="*/ 275054 h 3006865"/>
                  <a:gd name="connsiteX77" fmla="*/ 5528952 w 6154751"/>
                  <a:gd name="connsiteY77" fmla="*/ 190571 h 3006865"/>
                  <a:gd name="connsiteX78" fmla="*/ 5489195 w 6154751"/>
                  <a:gd name="connsiteY78" fmla="*/ 144085 h 3006865"/>
                  <a:gd name="connsiteX79" fmla="*/ 5416826 w 6154751"/>
                  <a:gd name="connsiteY79" fmla="*/ 118615 h 3006865"/>
                  <a:gd name="connsiteX80" fmla="*/ 5329652 w 6154751"/>
                  <a:gd name="connsiteY80" fmla="*/ 89316 h 3006865"/>
                  <a:gd name="connsiteX81" fmla="*/ 5226016 w 6154751"/>
                  <a:gd name="connsiteY81" fmla="*/ 37136 h 3006865"/>
                  <a:gd name="connsiteX82" fmla="*/ 5158409 w 6154751"/>
                  <a:gd name="connsiteY82" fmla="*/ 7318 h 3006865"/>
                  <a:gd name="connsiteX83" fmla="*/ 5110577 w 6154751"/>
                  <a:gd name="connsiteY83" fmla="*/ 1210 h 3006865"/>
                  <a:gd name="connsiteX84" fmla="*/ 5049078 w 6154751"/>
                  <a:gd name="connsiteY84" fmla="*/ 47075 h 3006865"/>
                  <a:gd name="connsiteX85" fmla="*/ 4998554 w 6154751"/>
                  <a:gd name="connsiteY85" fmla="*/ 236746 h 3006865"/>
                  <a:gd name="connsiteX86" fmla="*/ 4953414 w 6154751"/>
                  <a:gd name="connsiteY86" fmla="*/ 351254 h 3006865"/>
                  <a:gd name="connsiteX87" fmla="*/ 4880527 w 6154751"/>
                  <a:gd name="connsiteY87" fmla="*/ 432630 h 3006865"/>
                  <a:gd name="connsiteX88" fmla="*/ 4753389 w 6154751"/>
                  <a:gd name="connsiteY88" fmla="*/ 470316 h 3006865"/>
                  <a:gd name="connsiteX89" fmla="*/ 4601817 w 6154751"/>
                  <a:gd name="connsiteY89" fmla="*/ 514214 h 3006865"/>
                  <a:gd name="connsiteX90" fmla="*/ 4299192 w 6154751"/>
                  <a:gd name="connsiteY90" fmla="*/ 641041 h 3006865"/>
                  <a:gd name="connsiteX91" fmla="*/ 4146170 w 6154751"/>
                  <a:gd name="connsiteY91" fmla="*/ 717966 h 3006865"/>
                  <a:gd name="connsiteX92" fmla="*/ 4028143 w 6154751"/>
                  <a:gd name="connsiteY92" fmla="*/ 713411 h 3006865"/>
                  <a:gd name="connsiteX93" fmla="*/ 3876261 w 6154751"/>
                  <a:gd name="connsiteY93" fmla="*/ 722936 h 3006865"/>
                  <a:gd name="connsiteX94" fmla="*/ 3803270 w 6154751"/>
                  <a:gd name="connsiteY94" fmla="*/ 732254 h 3006865"/>
                  <a:gd name="connsiteX95" fmla="*/ 3702948 w 6154751"/>
                  <a:gd name="connsiteY95" fmla="*/ 767040 h 3006865"/>
                  <a:gd name="connsiteX96" fmla="*/ 3643727 w 6154751"/>
                  <a:gd name="connsiteY96" fmla="*/ 863222 h 3006865"/>
                  <a:gd name="connsiteX97" fmla="*/ 3617843 w 6154751"/>
                  <a:gd name="connsiteY97" fmla="*/ 941596 h 3006865"/>
                  <a:gd name="connsiteX98" fmla="*/ 3577052 w 6154751"/>
                  <a:gd name="connsiteY98" fmla="*/ 982285 h 3006865"/>
                  <a:gd name="connsiteX99" fmla="*/ 3519280 w 6154751"/>
                  <a:gd name="connsiteY99" fmla="*/ 979696 h 3006865"/>
                  <a:gd name="connsiteX100" fmla="*/ 3431795 w 6154751"/>
                  <a:gd name="connsiteY100" fmla="*/ 917991 h 3006865"/>
                  <a:gd name="connsiteX101" fmla="*/ 3362636 w 6154751"/>
                  <a:gd name="connsiteY101" fmla="*/ 862083 h 3006865"/>
                  <a:gd name="connsiteX102" fmla="*/ 3286539 w 6154751"/>
                  <a:gd name="connsiteY102" fmla="*/ 765591 h 3006865"/>
                  <a:gd name="connsiteX103" fmla="*/ 3188494 w 6154751"/>
                  <a:gd name="connsiteY103" fmla="*/ 696638 h 3006865"/>
                  <a:gd name="connsiteX104" fmla="*/ 3011556 w 6154751"/>
                  <a:gd name="connsiteY104" fmla="*/ 603666 h 3006865"/>
                  <a:gd name="connsiteX105" fmla="*/ 2943225 w 6154751"/>
                  <a:gd name="connsiteY105" fmla="*/ 584202 h 3006865"/>
                  <a:gd name="connsiteX106" fmla="*/ 2862469 w 6154751"/>
                  <a:gd name="connsiteY106" fmla="*/ 603666 h 3006865"/>
                  <a:gd name="connsiteX0" fmla="*/ 2862469 w 6154751"/>
                  <a:gd name="connsiteY0" fmla="*/ 603666 h 3006865"/>
                  <a:gd name="connsiteX1" fmla="*/ 2834102 w 6154751"/>
                  <a:gd name="connsiteY1" fmla="*/ 670341 h 3006865"/>
                  <a:gd name="connsiteX2" fmla="*/ 2782956 w 6154751"/>
                  <a:gd name="connsiteY2" fmla="*/ 742814 h 3006865"/>
                  <a:gd name="connsiteX3" fmla="*/ 2735953 w 6154751"/>
                  <a:gd name="connsiteY3" fmla="*/ 792509 h 3006865"/>
                  <a:gd name="connsiteX4" fmla="*/ 2627036 w 6154751"/>
                  <a:gd name="connsiteY4" fmla="*/ 788989 h 3006865"/>
                  <a:gd name="connsiteX5" fmla="*/ 2475672 w 6154751"/>
                  <a:gd name="connsiteY5" fmla="*/ 933210 h 3006865"/>
                  <a:gd name="connsiteX6" fmla="*/ 2385391 w 6154751"/>
                  <a:gd name="connsiteY6" fmla="*/ 901840 h 3006865"/>
                  <a:gd name="connsiteX7" fmla="*/ 2281652 w 6154751"/>
                  <a:gd name="connsiteY7" fmla="*/ 813216 h 3006865"/>
                  <a:gd name="connsiteX8" fmla="*/ 2216426 w 6154751"/>
                  <a:gd name="connsiteY8" fmla="*/ 782570 h 3006865"/>
                  <a:gd name="connsiteX9" fmla="*/ 2037522 w 6154751"/>
                  <a:gd name="connsiteY9" fmla="*/ 732875 h 3006865"/>
                  <a:gd name="connsiteX10" fmla="*/ 1828800 w 6154751"/>
                  <a:gd name="connsiteY10" fmla="*/ 683179 h 3006865"/>
                  <a:gd name="connsiteX11" fmla="*/ 1620078 w 6154751"/>
                  <a:gd name="connsiteY11" fmla="*/ 563909 h 3006865"/>
                  <a:gd name="connsiteX12" fmla="*/ 1490869 w 6154751"/>
                  <a:gd name="connsiteY12" fmla="*/ 424762 h 3006865"/>
                  <a:gd name="connsiteX13" fmla="*/ 1381539 w 6154751"/>
                  <a:gd name="connsiteY13" fmla="*/ 335309 h 3006865"/>
                  <a:gd name="connsiteX14" fmla="*/ 1282148 w 6154751"/>
                  <a:gd name="connsiteY14" fmla="*/ 335309 h 3006865"/>
                  <a:gd name="connsiteX15" fmla="*/ 1133061 w 6154751"/>
                  <a:gd name="connsiteY15" fmla="*/ 404883 h 3006865"/>
                  <a:gd name="connsiteX16" fmla="*/ 1013791 w 6154751"/>
                  <a:gd name="connsiteY16" fmla="*/ 424762 h 3006865"/>
                  <a:gd name="connsiteX17" fmla="*/ 695739 w 6154751"/>
                  <a:gd name="connsiteY17" fmla="*/ 454579 h 3006865"/>
                  <a:gd name="connsiteX18" fmla="*/ 526774 w 6154751"/>
                  <a:gd name="connsiteY18" fmla="*/ 434701 h 3006865"/>
                  <a:gd name="connsiteX19" fmla="*/ 387626 w 6154751"/>
                  <a:gd name="connsiteY19" fmla="*/ 365127 h 3006865"/>
                  <a:gd name="connsiteX20" fmla="*/ 149087 w 6154751"/>
                  <a:gd name="connsiteY20" fmla="*/ 106709 h 3006865"/>
                  <a:gd name="connsiteX21" fmla="*/ 79513 w 6154751"/>
                  <a:gd name="connsiteY21" fmla="*/ 106709 h 3006865"/>
                  <a:gd name="connsiteX22" fmla="*/ 0 w 6154751"/>
                  <a:gd name="connsiteY22" fmla="*/ 196162 h 3006865"/>
                  <a:gd name="connsiteX23" fmla="*/ 49696 w 6154751"/>
                  <a:gd name="connsiteY23" fmla="*/ 365127 h 3006865"/>
                  <a:gd name="connsiteX24" fmla="*/ 178904 w 6154751"/>
                  <a:gd name="connsiteY24" fmla="*/ 573849 h 3006865"/>
                  <a:gd name="connsiteX25" fmla="*/ 208722 w 6154751"/>
                  <a:gd name="connsiteY25" fmla="*/ 732875 h 3006865"/>
                  <a:gd name="connsiteX26" fmla="*/ 238539 w 6154751"/>
                  <a:gd name="connsiteY26" fmla="*/ 872023 h 3006865"/>
                  <a:gd name="connsiteX27" fmla="*/ 397565 w 6154751"/>
                  <a:gd name="connsiteY27" fmla="*/ 961475 h 3006865"/>
                  <a:gd name="connsiteX28" fmla="*/ 606287 w 6154751"/>
                  <a:gd name="connsiteY28" fmla="*/ 1209953 h 3006865"/>
                  <a:gd name="connsiteX29" fmla="*/ 695739 w 6154751"/>
                  <a:gd name="connsiteY29" fmla="*/ 1488249 h 3006865"/>
                  <a:gd name="connsiteX30" fmla="*/ 715617 w 6154751"/>
                  <a:gd name="connsiteY30" fmla="*/ 1687031 h 3006865"/>
                  <a:gd name="connsiteX31" fmla="*/ 685800 w 6154751"/>
                  <a:gd name="connsiteY31" fmla="*/ 1816240 h 3006865"/>
                  <a:gd name="connsiteX32" fmla="*/ 705678 w 6154751"/>
                  <a:gd name="connsiteY32" fmla="*/ 1945449 h 3006865"/>
                  <a:gd name="connsiteX33" fmla="*/ 854765 w 6154751"/>
                  <a:gd name="connsiteY33" fmla="*/ 2074657 h 3006865"/>
                  <a:gd name="connsiteX34" fmla="*/ 1093304 w 6154751"/>
                  <a:gd name="connsiteY34" fmla="*/ 2164109 h 3006865"/>
                  <a:gd name="connsiteX35" fmla="*/ 1321904 w 6154751"/>
                  <a:gd name="connsiteY35" fmla="*/ 2303257 h 3006865"/>
                  <a:gd name="connsiteX36" fmla="*/ 1401417 w 6154751"/>
                  <a:gd name="connsiteY36" fmla="*/ 2382770 h 3006865"/>
                  <a:gd name="connsiteX37" fmla="*/ 1510748 w 6154751"/>
                  <a:gd name="connsiteY37" fmla="*/ 2561675 h 3006865"/>
                  <a:gd name="connsiteX38" fmla="*/ 1908313 w 6154751"/>
                  <a:gd name="connsiteY38" fmla="*/ 2661066 h 3006865"/>
                  <a:gd name="connsiteX39" fmla="*/ 2117035 w 6154751"/>
                  <a:gd name="connsiteY39" fmla="*/ 2611370 h 3006865"/>
                  <a:gd name="connsiteX40" fmla="*/ 2395330 w 6154751"/>
                  <a:gd name="connsiteY40" fmla="*/ 2442405 h 3006865"/>
                  <a:gd name="connsiteX41" fmla="*/ 2594113 w 6154751"/>
                  <a:gd name="connsiteY41" fmla="*/ 2392709 h 3006865"/>
                  <a:gd name="connsiteX42" fmla="*/ 2763078 w 6154751"/>
                  <a:gd name="connsiteY42" fmla="*/ 2402649 h 3006865"/>
                  <a:gd name="connsiteX43" fmla="*/ 3021496 w 6154751"/>
                  <a:gd name="connsiteY43" fmla="*/ 2541796 h 3006865"/>
                  <a:gd name="connsiteX44" fmla="*/ 3230217 w 6154751"/>
                  <a:gd name="connsiteY44" fmla="*/ 2671005 h 3006865"/>
                  <a:gd name="connsiteX45" fmla="*/ 3458817 w 6154751"/>
                  <a:gd name="connsiteY45" fmla="*/ 2671005 h 3006865"/>
                  <a:gd name="connsiteX46" fmla="*/ 3806687 w 6154751"/>
                  <a:gd name="connsiteY46" fmla="*/ 2382770 h 3006865"/>
                  <a:gd name="connsiteX47" fmla="*/ 4045226 w 6154751"/>
                  <a:gd name="connsiteY47" fmla="*/ 2323136 h 3006865"/>
                  <a:gd name="connsiteX48" fmla="*/ 4253948 w 6154751"/>
                  <a:gd name="connsiteY48" fmla="*/ 2352953 h 3006865"/>
                  <a:gd name="connsiteX49" fmla="*/ 4333461 w 6154751"/>
                  <a:gd name="connsiteY49" fmla="*/ 2432466 h 3006865"/>
                  <a:gd name="connsiteX50" fmla="*/ 4373217 w 6154751"/>
                  <a:gd name="connsiteY50" fmla="*/ 2611370 h 3006865"/>
                  <a:gd name="connsiteX51" fmla="*/ 4502426 w 6154751"/>
                  <a:gd name="connsiteY51" fmla="*/ 2730640 h 3006865"/>
                  <a:gd name="connsiteX52" fmla="*/ 4663833 w 6154751"/>
                  <a:gd name="connsiteY52" fmla="*/ 2919380 h 3006865"/>
                  <a:gd name="connsiteX53" fmla="*/ 4746245 w 6154751"/>
                  <a:gd name="connsiteY53" fmla="*/ 2973010 h 3006865"/>
                  <a:gd name="connsiteX54" fmla="*/ 4824412 w 6154751"/>
                  <a:gd name="connsiteY54" fmla="*/ 3006865 h 3006865"/>
                  <a:gd name="connsiteX55" fmla="*/ 4909930 w 6154751"/>
                  <a:gd name="connsiteY55" fmla="*/ 2979118 h 3006865"/>
                  <a:gd name="connsiteX56" fmla="*/ 5058603 w 6154751"/>
                  <a:gd name="connsiteY56" fmla="*/ 2851980 h 3006865"/>
                  <a:gd name="connsiteX57" fmla="*/ 5178287 w 6154751"/>
                  <a:gd name="connsiteY57" fmla="*/ 2800214 h 3006865"/>
                  <a:gd name="connsiteX58" fmla="*/ 5414031 w 6154751"/>
                  <a:gd name="connsiteY58" fmla="*/ 2778265 h 3006865"/>
                  <a:gd name="connsiteX59" fmla="*/ 5575852 w 6154751"/>
                  <a:gd name="connsiteY59" fmla="*/ 2631249 h 3006865"/>
                  <a:gd name="connsiteX60" fmla="*/ 5724939 w 6154751"/>
                  <a:gd name="connsiteY60" fmla="*/ 2422527 h 3006865"/>
                  <a:gd name="connsiteX61" fmla="*/ 5748752 w 6154751"/>
                  <a:gd name="connsiteY61" fmla="*/ 2320547 h 3006865"/>
                  <a:gd name="connsiteX62" fmla="*/ 5792960 w 6154751"/>
                  <a:gd name="connsiteY62" fmla="*/ 2074451 h 3006865"/>
                  <a:gd name="connsiteX63" fmla="*/ 5858496 w 6154751"/>
                  <a:gd name="connsiteY63" fmla="*/ 1938305 h 3006865"/>
                  <a:gd name="connsiteX64" fmla="*/ 6023113 w 6154751"/>
                  <a:gd name="connsiteY64" fmla="*/ 1607518 h 3006865"/>
                  <a:gd name="connsiteX65" fmla="*/ 6154704 w 6154751"/>
                  <a:gd name="connsiteY65" fmla="*/ 1310587 h 3006865"/>
                  <a:gd name="connsiteX66" fmla="*/ 6153460 w 6154751"/>
                  <a:gd name="connsiteY66" fmla="*/ 801931 h 3006865"/>
                  <a:gd name="connsiteX67" fmla="*/ 6072602 w 6154751"/>
                  <a:gd name="connsiteY67" fmla="*/ 696535 h 3006865"/>
                  <a:gd name="connsiteX68" fmla="*/ 6019178 w 6154751"/>
                  <a:gd name="connsiteY68" fmla="*/ 573020 h 3006865"/>
                  <a:gd name="connsiteX69" fmla="*/ 5994020 w 6154751"/>
                  <a:gd name="connsiteY69" fmla="*/ 422691 h 3006865"/>
                  <a:gd name="connsiteX70" fmla="*/ 5981390 w 6154751"/>
                  <a:gd name="connsiteY70" fmla="*/ 297520 h 3006865"/>
                  <a:gd name="connsiteX71" fmla="*/ 5941632 w 6154751"/>
                  <a:gd name="connsiteY71" fmla="*/ 171106 h 3006865"/>
                  <a:gd name="connsiteX72" fmla="*/ 5905914 w 6154751"/>
                  <a:gd name="connsiteY72" fmla="*/ 148847 h 3006865"/>
                  <a:gd name="connsiteX73" fmla="*/ 5857771 w 6154751"/>
                  <a:gd name="connsiteY73" fmla="*/ 149987 h 3006865"/>
                  <a:gd name="connsiteX74" fmla="*/ 5790992 w 6154751"/>
                  <a:gd name="connsiteY74" fmla="*/ 274846 h 3006865"/>
                  <a:gd name="connsiteX75" fmla="*/ 5717381 w 6154751"/>
                  <a:gd name="connsiteY75" fmla="*/ 280024 h 3006865"/>
                  <a:gd name="connsiteX76" fmla="*/ 5615609 w 6154751"/>
                  <a:gd name="connsiteY76" fmla="*/ 285614 h 3006865"/>
                  <a:gd name="connsiteX77" fmla="*/ 5579683 w 6154751"/>
                  <a:gd name="connsiteY77" fmla="*/ 275054 h 3006865"/>
                  <a:gd name="connsiteX78" fmla="*/ 5528952 w 6154751"/>
                  <a:gd name="connsiteY78" fmla="*/ 190571 h 3006865"/>
                  <a:gd name="connsiteX79" fmla="*/ 5489195 w 6154751"/>
                  <a:gd name="connsiteY79" fmla="*/ 144085 h 3006865"/>
                  <a:gd name="connsiteX80" fmla="*/ 5416826 w 6154751"/>
                  <a:gd name="connsiteY80" fmla="*/ 118615 h 3006865"/>
                  <a:gd name="connsiteX81" fmla="*/ 5329652 w 6154751"/>
                  <a:gd name="connsiteY81" fmla="*/ 89316 h 3006865"/>
                  <a:gd name="connsiteX82" fmla="*/ 5226016 w 6154751"/>
                  <a:gd name="connsiteY82" fmla="*/ 37136 h 3006865"/>
                  <a:gd name="connsiteX83" fmla="*/ 5158409 w 6154751"/>
                  <a:gd name="connsiteY83" fmla="*/ 7318 h 3006865"/>
                  <a:gd name="connsiteX84" fmla="*/ 5110577 w 6154751"/>
                  <a:gd name="connsiteY84" fmla="*/ 1210 h 3006865"/>
                  <a:gd name="connsiteX85" fmla="*/ 5049078 w 6154751"/>
                  <a:gd name="connsiteY85" fmla="*/ 47075 h 3006865"/>
                  <a:gd name="connsiteX86" fmla="*/ 4998554 w 6154751"/>
                  <a:gd name="connsiteY86" fmla="*/ 236746 h 3006865"/>
                  <a:gd name="connsiteX87" fmla="*/ 4953414 w 6154751"/>
                  <a:gd name="connsiteY87" fmla="*/ 351254 h 3006865"/>
                  <a:gd name="connsiteX88" fmla="*/ 4880527 w 6154751"/>
                  <a:gd name="connsiteY88" fmla="*/ 432630 h 3006865"/>
                  <a:gd name="connsiteX89" fmla="*/ 4753389 w 6154751"/>
                  <a:gd name="connsiteY89" fmla="*/ 470316 h 3006865"/>
                  <a:gd name="connsiteX90" fmla="*/ 4601817 w 6154751"/>
                  <a:gd name="connsiteY90" fmla="*/ 514214 h 3006865"/>
                  <a:gd name="connsiteX91" fmla="*/ 4299192 w 6154751"/>
                  <a:gd name="connsiteY91" fmla="*/ 641041 h 3006865"/>
                  <a:gd name="connsiteX92" fmla="*/ 4146170 w 6154751"/>
                  <a:gd name="connsiteY92" fmla="*/ 717966 h 3006865"/>
                  <a:gd name="connsiteX93" fmla="*/ 4028143 w 6154751"/>
                  <a:gd name="connsiteY93" fmla="*/ 713411 h 3006865"/>
                  <a:gd name="connsiteX94" fmla="*/ 3876261 w 6154751"/>
                  <a:gd name="connsiteY94" fmla="*/ 722936 h 3006865"/>
                  <a:gd name="connsiteX95" fmla="*/ 3803270 w 6154751"/>
                  <a:gd name="connsiteY95" fmla="*/ 732254 h 3006865"/>
                  <a:gd name="connsiteX96" fmla="*/ 3702948 w 6154751"/>
                  <a:gd name="connsiteY96" fmla="*/ 767040 h 3006865"/>
                  <a:gd name="connsiteX97" fmla="*/ 3643727 w 6154751"/>
                  <a:gd name="connsiteY97" fmla="*/ 863222 h 3006865"/>
                  <a:gd name="connsiteX98" fmla="*/ 3617843 w 6154751"/>
                  <a:gd name="connsiteY98" fmla="*/ 941596 h 3006865"/>
                  <a:gd name="connsiteX99" fmla="*/ 3577052 w 6154751"/>
                  <a:gd name="connsiteY99" fmla="*/ 982285 h 3006865"/>
                  <a:gd name="connsiteX100" fmla="*/ 3519280 w 6154751"/>
                  <a:gd name="connsiteY100" fmla="*/ 979696 h 3006865"/>
                  <a:gd name="connsiteX101" fmla="*/ 3431795 w 6154751"/>
                  <a:gd name="connsiteY101" fmla="*/ 917991 h 3006865"/>
                  <a:gd name="connsiteX102" fmla="*/ 3362636 w 6154751"/>
                  <a:gd name="connsiteY102" fmla="*/ 862083 h 3006865"/>
                  <a:gd name="connsiteX103" fmla="*/ 3286539 w 6154751"/>
                  <a:gd name="connsiteY103" fmla="*/ 765591 h 3006865"/>
                  <a:gd name="connsiteX104" fmla="*/ 3188494 w 6154751"/>
                  <a:gd name="connsiteY104" fmla="*/ 696638 h 3006865"/>
                  <a:gd name="connsiteX105" fmla="*/ 3011556 w 6154751"/>
                  <a:gd name="connsiteY105" fmla="*/ 603666 h 3006865"/>
                  <a:gd name="connsiteX106" fmla="*/ 2943225 w 6154751"/>
                  <a:gd name="connsiteY106" fmla="*/ 584202 h 3006865"/>
                  <a:gd name="connsiteX107" fmla="*/ 2862469 w 6154751"/>
                  <a:gd name="connsiteY107" fmla="*/ 603666 h 3006865"/>
                  <a:gd name="connsiteX0" fmla="*/ 2862469 w 6154751"/>
                  <a:gd name="connsiteY0" fmla="*/ 603666 h 3006865"/>
                  <a:gd name="connsiteX1" fmla="*/ 2834102 w 6154751"/>
                  <a:gd name="connsiteY1" fmla="*/ 670341 h 3006865"/>
                  <a:gd name="connsiteX2" fmla="*/ 2782956 w 6154751"/>
                  <a:gd name="connsiteY2" fmla="*/ 742814 h 3006865"/>
                  <a:gd name="connsiteX3" fmla="*/ 2735953 w 6154751"/>
                  <a:gd name="connsiteY3" fmla="*/ 792509 h 3006865"/>
                  <a:gd name="connsiteX4" fmla="*/ 2627036 w 6154751"/>
                  <a:gd name="connsiteY4" fmla="*/ 788989 h 3006865"/>
                  <a:gd name="connsiteX5" fmla="*/ 2475672 w 6154751"/>
                  <a:gd name="connsiteY5" fmla="*/ 933210 h 3006865"/>
                  <a:gd name="connsiteX6" fmla="*/ 2385391 w 6154751"/>
                  <a:gd name="connsiteY6" fmla="*/ 901840 h 3006865"/>
                  <a:gd name="connsiteX7" fmla="*/ 2281652 w 6154751"/>
                  <a:gd name="connsiteY7" fmla="*/ 813216 h 3006865"/>
                  <a:gd name="connsiteX8" fmla="*/ 2216426 w 6154751"/>
                  <a:gd name="connsiteY8" fmla="*/ 782570 h 3006865"/>
                  <a:gd name="connsiteX9" fmla="*/ 2037522 w 6154751"/>
                  <a:gd name="connsiteY9" fmla="*/ 732875 h 3006865"/>
                  <a:gd name="connsiteX10" fmla="*/ 1828800 w 6154751"/>
                  <a:gd name="connsiteY10" fmla="*/ 683179 h 3006865"/>
                  <a:gd name="connsiteX11" fmla="*/ 1620078 w 6154751"/>
                  <a:gd name="connsiteY11" fmla="*/ 563909 h 3006865"/>
                  <a:gd name="connsiteX12" fmla="*/ 1490869 w 6154751"/>
                  <a:gd name="connsiteY12" fmla="*/ 424762 h 3006865"/>
                  <a:gd name="connsiteX13" fmla="*/ 1381539 w 6154751"/>
                  <a:gd name="connsiteY13" fmla="*/ 335309 h 3006865"/>
                  <a:gd name="connsiteX14" fmla="*/ 1282148 w 6154751"/>
                  <a:gd name="connsiteY14" fmla="*/ 335309 h 3006865"/>
                  <a:gd name="connsiteX15" fmla="*/ 1133061 w 6154751"/>
                  <a:gd name="connsiteY15" fmla="*/ 404883 h 3006865"/>
                  <a:gd name="connsiteX16" fmla="*/ 1013791 w 6154751"/>
                  <a:gd name="connsiteY16" fmla="*/ 424762 h 3006865"/>
                  <a:gd name="connsiteX17" fmla="*/ 695739 w 6154751"/>
                  <a:gd name="connsiteY17" fmla="*/ 454579 h 3006865"/>
                  <a:gd name="connsiteX18" fmla="*/ 526774 w 6154751"/>
                  <a:gd name="connsiteY18" fmla="*/ 434701 h 3006865"/>
                  <a:gd name="connsiteX19" fmla="*/ 387626 w 6154751"/>
                  <a:gd name="connsiteY19" fmla="*/ 365127 h 3006865"/>
                  <a:gd name="connsiteX20" fmla="*/ 149087 w 6154751"/>
                  <a:gd name="connsiteY20" fmla="*/ 106709 h 3006865"/>
                  <a:gd name="connsiteX21" fmla="*/ 79513 w 6154751"/>
                  <a:gd name="connsiteY21" fmla="*/ 106709 h 3006865"/>
                  <a:gd name="connsiteX22" fmla="*/ 0 w 6154751"/>
                  <a:gd name="connsiteY22" fmla="*/ 196162 h 3006865"/>
                  <a:gd name="connsiteX23" fmla="*/ 49696 w 6154751"/>
                  <a:gd name="connsiteY23" fmla="*/ 365127 h 3006865"/>
                  <a:gd name="connsiteX24" fmla="*/ 178904 w 6154751"/>
                  <a:gd name="connsiteY24" fmla="*/ 573849 h 3006865"/>
                  <a:gd name="connsiteX25" fmla="*/ 208722 w 6154751"/>
                  <a:gd name="connsiteY25" fmla="*/ 732875 h 3006865"/>
                  <a:gd name="connsiteX26" fmla="*/ 238539 w 6154751"/>
                  <a:gd name="connsiteY26" fmla="*/ 872023 h 3006865"/>
                  <a:gd name="connsiteX27" fmla="*/ 397565 w 6154751"/>
                  <a:gd name="connsiteY27" fmla="*/ 961475 h 3006865"/>
                  <a:gd name="connsiteX28" fmla="*/ 606287 w 6154751"/>
                  <a:gd name="connsiteY28" fmla="*/ 1209953 h 3006865"/>
                  <a:gd name="connsiteX29" fmla="*/ 695739 w 6154751"/>
                  <a:gd name="connsiteY29" fmla="*/ 1488249 h 3006865"/>
                  <a:gd name="connsiteX30" fmla="*/ 715617 w 6154751"/>
                  <a:gd name="connsiteY30" fmla="*/ 1687031 h 3006865"/>
                  <a:gd name="connsiteX31" fmla="*/ 685800 w 6154751"/>
                  <a:gd name="connsiteY31" fmla="*/ 1816240 h 3006865"/>
                  <a:gd name="connsiteX32" fmla="*/ 705678 w 6154751"/>
                  <a:gd name="connsiteY32" fmla="*/ 1945449 h 3006865"/>
                  <a:gd name="connsiteX33" fmla="*/ 854765 w 6154751"/>
                  <a:gd name="connsiteY33" fmla="*/ 2074657 h 3006865"/>
                  <a:gd name="connsiteX34" fmla="*/ 1093304 w 6154751"/>
                  <a:gd name="connsiteY34" fmla="*/ 2164109 h 3006865"/>
                  <a:gd name="connsiteX35" fmla="*/ 1321904 w 6154751"/>
                  <a:gd name="connsiteY35" fmla="*/ 2303257 h 3006865"/>
                  <a:gd name="connsiteX36" fmla="*/ 1401417 w 6154751"/>
                  <a:gd name="connsiteY36" fmla="*/ 2382770 h 3006865"/>
                  <a:gd name="connsiteX37" fmla="*/ 1510748 w 6154751"/>
                  <a:gd name="connsiteY37" fmla="*/ 2561675 h 3006865"/>
                  <a:gd name="connsiteX38" fmla="*/ 1908313 w 6154751"/>
                  <a:gd name="connsiteY38" fmla="*/ 2661066 h 3006865"/>
                  <a:gd name="connsiteX39" fmla="*/ 2117035 w 6154751"/>
                  <a:gd name="connsiteY39" fmla="*/ 2611370 h 3006865"/>
                  <a:gd name="connsiteX40" fmla="*/ 2395330 w 6154751"/>
                  <a:gd name="connsiteY40" fmla="*/ 2442405 h 3006865"/>
                  <a:gd name="connsiteX41" fmla="*/ 2594113 w 6154751"/>
                  <a:gd name="connsiteY41" fmla="*/ 2392709 h 3006865"/>
                  <a:gd name="connsiteX42" fmla="*/ 2763078 w 6154751"/>
                  <a:gd name="connsiteY42" fmla="*/ 2402649 h 3006865"/>
                  <a:gd name="connsiteX43" fmla="*/ 3021496 w 6154751"/>
                  <a:gd name="connsiteY43" fmla="*/ 2541796 h 3006865"/>
                  <a:gd name="connsiteX44" fmla="*/ 3230217 w 6154751"/>
                  <a:gd name="connsiteY44" fmla="*/ 2671005 h 3006865"/>
                  <a:gd name="connsiteX45" fmla="*/ 3458817 w 6154751"/>
                  <a:gd name="connsiteY45" fmla="*/ 2671005 h 3006865"/>
                  <a:gd name="connsiteX46" fmla="*/ 3806687 w 6154751"/>
                  <a:gd name="connsiteY46" fmla="*/ 2382770 h 3006865"/>
                  <a:gd name="connsiteX47" fmla="*/ 4045226 w 6154751"/>
                  <a:gd name="connsiteY47" fmla="*/ 2323136 h 3006865"/>
                  <a:gd name="connsiteX48" fmla="*/ 4253948 w 6154751"/>
                  <a:gd name="connsiteY48" fmla="*/ 2352953 h 3006865"/>
                  <a:gd name="connsiteX49" fmla="*/ 4333461 w 6154751"/>
                  <a:gd name="connsiteY49" fmla="*/ 2432466 h 3006865"/>
                  <a:gd name="connsiteX50" fmla="*/ 4373217 w 6154751"/>
                  <a:gd name="connsiteY50" fmla="*/ 2611370 h 3006865"/>
                  <a:gd name="connsiteX51" fmla="*/ 4545289 w 6154751"/>
                  <a:gd name="connsiteY51" fmla="*/ 2773502 h 3006865"/>
                  <a:gd name="connsiteX52" fmla="*/ 4663833 w 6154751"/>
                  <a:gd name="connsiteY52" fmla="*/ 2919380 h 3006865"/>
                  <a:gd name="connsiteX53" fmla="*/ 4746245 w 6154751"/>
                  <a:gd name="connsiteY53" fmla="*/ 2973010 h 3006865"/>
                  <a:gd name="connsiteX54" fmla="*/ 4824412 w 6154751"/>
                  <a:gd name="connsiteY54" fmla="*/ 3006865 h 3006865"/>
                  <a:gd name="connsiteX55" fmla="*/ 4909930 w 6154751"/>
                  <a:gd name="connsiteY55" fmla="*/ 2979118 h 3006865"/>
                  <a:gd name="connsiteX56" fmla="*/ 5058603 w 6154751"/>
                  <a:gd name="connsiteY56" fmla="*/ 2851980 h 3006865"/>
                  <a:gd name="connsiteX57" fmla="*/ 5178287 w 6154751"/>
                  <a:gd name="connsiteY57" fmla="*/ 2800214 h 3006865"/>
                  <a:gd name="connsiteX58" fmla="*/ 5414031 w 6154751"/>
                  <a:gd name="connsiteY58" fmla="*/ 2778265 h 3006865"/>
                  <a:gd name="connsiteX59" fmla="*/ 5575852 w 6154751"/>
                  <a:gd name="connsiteY59" fmla="*/ 2631249 h 3006865"/>
                  <a:gd name="connsiteX60" fmla="*/ 5724939 w 6154751"/>
                  <a:gd name="connsiteY60" fmla="*/ 2422527 h 3006865"/>
                  <a:gd name="connsiteX61" fmla="*/ 5748752 w 6154751"/>
                  <a:gd name="connsiteY61" fmla="*/ 2320547 h 3006865"/>
                  <a:gd name="connsiteX62" fmla="*/ 5792960 w 6154751"/>
                  <a:gd name="connsiteY62" fmla="*/ 2074451 h 3006865"/>
                  <a:gd name="connsiteX63" fmla="*/ 5858496 w 6154751"/>
                  <a:gd name="connsiteY63" fmla="*/ 1938305 h 3006865"/>
                  <a:gd name="connsiteX64" fmla="*/ 6023113 w 6154751"/>
                  <a:gd name="connsiteY64" fmla="*/ 1607518 h 3006865"/>
                  <a:gd name="connsiteX65" fmla="*/ 6154704 w 6154751"/>
                  <a:gd name="connsiteY65" fmla="*/ 1310587 h 3006865"/>
                  <a:gd name="connsiteX66" fmla="*/ 6153460 w 6154751"/>
                  <a:gd name="connsiteY66" fmla="*/ 801931 h 3006865"/>
                  <a:gd name="connsiteX67" fmla="*/ 6072602 w 6154751"/>
                  <a:gd name="connsiteY67" fmla="*/ 696535 h 3006865"/>
                  <a:gd name="connsiteX68" fmla="*/ 6019178 w 6154751"/>
                  <a:gd name="connsiteY68" fmla="*/ 573020 h 3006865"/>
                  <a:gd name="connsiteX69" fmla="*/ 5994020 w 6154751"/>
                  <a:gd name="connsiteY69" fmla="*/ 422691 h 3006865"/>
                  <a:gd name="connsiteX70" fmla="*/ 5981390 w 6154751"/>
                  <a:gd name="connsiteY70" fmla="*/ 297520 h 3006865"/>
                  <a:gd name="connsiteX71" fmla="*/ 5941632 w 6154751"/>
                  <a:gd name="connsiteY71" fmla="*/ 171106 h 3006865"/>
                  <a:gd name="connsiteX72" fmla="*/ 5905914 w 6154751"/>
                  <a:gd name="connsiteY72" fmla="*/ 148847 h 3006865"/>
                  <a:gd name="connsiteX73" fmla="*/ 5857771 w 6154751"/>
                  <a:gd name="connsiteY73" fmla="*/ 149987 h 3006865"/>
                  <a:gd name="connsiteX74" fmla="*/ 5790992 w 6154751"/>
                  <a:gd name="connsiteY74" fmla="*/ 274846 h 3006865"/>
                  <a:gd name="connsiteX75" fmla="*/ 5717381 w 6154751"/>
                  <a:gd name="connsiteY75" fmla="*/ 280024 h 3006865"/>
                  <a:gd name="connsiteX76" fmla="*/ 5615609 w 6154751"/>
                  <a:gd name="connsiteY76" fmla="*/ 285614 h 3006865"/>
                  <a:gd name="connsiteX77" fmla="*/ 5579683 w 6154751"/>
                  <a:gd name="connsiteY77" fmla="*/ 275054 h 3006865"/>
                  <a:gd name="connsiteX78" fmla="*/ 5528952 w 6154751"/>
                  <a:gd name="connsiteY78" fmla="*/ 190571 h 3006865"/>
                  <a:gd name="connsiteX79" fmla="*/ 5489195 w 6154751"/>
                  <a:gd name="connsiteY79" fmla="*/ 144085 h 3006865"/>
                  <a:gd name="connsiteX80" fmla="*/ 5416826 w 6154751"/>
                  <a:gd name="connsiteY80" fmla="*/ 118615 h 3006865"/>
                  <a:gd name="connsiteX81" fmla="*/ 5329652 w 6154751"/>
                  <a:gd name="connsiteY81" fmla="*/ 89316 h 3006865"/>
                  <a:gd name="connsiteX82" fmla="*/ 5226016 w 6154751"/>
                  <a:gd name="connsiteY82" fmla="*/ 37136 h 3006865"/>
                  <a:gd name="connsiteX83" fmla="*/ 5158409 w 6154751"/>
                  <a:gd name="connsiteY83" fmla="*/ 7318 h 3006865"/>
                  <a:gd name="connsiteX84" fmla="*/ 5110577 w 6154751"/>
                  <a:gd name="connsiteY84" fmla="*/ 1210 h 3006865"/>
                  <a:gd name="connsiteX85" fmla="*/ 5049078 w 6154751"/>
                  <a:gd name="connsiteY85" fmla="*/ 47075 h 3006865"/>
                  <a:gd name="connsiteX86" fmla="*/ 4998554 w 6154751"/>
                  <a:gd name="connsiteY86" fmla="*/ 236746 h 3006865"/>
                  <a:gd name="connsiteX87" fmla="*/ 4953414 w 6154751"/>
                  <a:gd name="connsiteY87" fmla="*/ 351254 h 3006865"/>
                  <a:gd name="connsiteX88" fmla="*/ 4880527 w 6154751"/>
                  <a:gd name="connsiteY88" fmla="*/ 432630 h 3006865"/>
                  <a:gd name="connsiteX89" fmla="*/ 4753389 w 6154751"/>
                  <a:gd name="connsiteY89" fmla="*/ 470316 h 3006865"/>
                  <a:gd name="connsiteX90" fmla="*/ 4601817 w 6154751"/>
                  <a:gd name="connsiteY90" fmla="*/ 514214 h 3006865"/>
                  <a:gd name="connsiteX91" fmla="*/ 4299192 w 6154751"/>
                  <a:gd name="connsiteY91" fmla="*/ 641041 h 3006865"/>
                  <a:gd name="connsiteX92" fmla="*/ 4146170 w 6154751"/>
                  <a:gd name="connsiteY92" fmla="*/ 717966 h 3006865"/>
                  <a:gd name="connsiteX93" fmla="*/ 4028143 w 6154751"/>
                  <a:gd name="connsiteY93" fmla="*/ 713411 h 3006865"/>
                  <a:gd name="connsiteX94" fmla="*/ 3876261 w 6154751"/>
                  <a:gd name="connsiteY94" fmla="*/ 722936 h 3006865"/>
                  <a:gd name="connsiteX95" fmla="*/ 3803270 w 6154751"/>
                  <a:gd name="connsiteY95" fmla="*/ 732254 h 3006865"/>
                  <a:gd name="connsiteX96" fmla="*/ 3702948 w 6154751"/>
                  <a:gd name="connsiteY96" fmla="*/ 767040 h 3006865"/>
                  <a:gd name="connsiteX97" fmla="*/ 3643727 w 6154751"/>
                  <a:gd name="connsiteY97" fmla="*/ 863222 h 3006865"/>
                  <a:gd name="connsiteX98" fmla="*/ 3617843 w 6154751"/>
                  <a:gd name="connsiteY98" fmla="*/ 941596 h 3006865"/>
                  <a:gd name="connsiteX99" fmla="*/ 3577052 w 6154751"/>
                  <a:gd name="connsiteY99" fmla="*/ 982285 h 3006865"/>
                  <a:gd name="connsiteX100" fmla="*/ 3519280 w 6154751"/>
                  <a:gd name="connsiteY100" fmla="*/ 979696 h 3006865"/>
                  <a:gd name="connsiteX101" fmla="*/ 3431795 w 6154751"/>
                  <a:gd name="connsiteY101" fmla="*/ 917991 h 3006865"/>
                  <a:gd name="connsiteX102" fmla="*/ 3362636 w 6154751"/>
                  <a:gd name="connsiteY102" fmla="*/ 862083 h 3006865"/>
                  <a:gd name="connsiteX103" fmla="*/ 3286539 w 6154751"/>
                  <a:gd name="connsiteY103" fmla="*/ 765591 h 3006865"/>
                  <a:gd name="connsiteX104" fmla="*/ 3188494 w 6154751"/>
                  <a:gd name="connsiteY104" fmla="*/ 696638 h 3006865"/>
                  <a:gd name="connsiteX105" fmla="*/ 3011556 w 6154751"/>
                  <a:gd name="connsiteY105" fmla="*/ 603666 h 3006865"/>
                  <a:gd name="connsiteX106" fmla="*/ 2943225 w 6154751"/>
                  <a:gd name="connsiteY106" fmla="*/ 584202 h 3006865"/>
                  <a:gd name="connsiteX107" fmla="*/ 2862469 w 6154751"/>
                  <a:gd name="connsiteY107" fmla="*/ 603666 h 3006865"/>
                  <a:gd name="connsiteX0" fmla="*/ 2862469 w 6154751"/>
                  <a:gd name="connsiteY0" fmla="*/ 603666 h 3006865"/>
                  <a:gd name="connsiteX1" fmla="*/ 2834102 w 6154751"/>
                  <a:gd name="connsiteY1" fmla="*/ 670341 h 3006865"/>
                  <a:gd name="connsiteX2" fmla="*/ 2782956 w 6154751"/>
                  <a:gd name="connsiteY2" fmla="*/ 742814 h 3006865"/>
                  <a:gd name="connsiteX3" fmla="*/ 2735953 w 6154751"/>
                  <a:gd name="connsiteY3" fmla="*/ 792509 h 3006865"/>
                  <a:gd name="connsiteX4" fmla="*/ 2627036 w 6154751"/>
                  <a:gd name="connsiteY4" fmla="*/ 788989 h 3006865"/>
                  <a:gd name="connsiteX5" fmla="*/ 2475672 w 6154751"/>
                  <a:gd name="connsiteY5" fmla="*/ 933210 h 3006865"/>
                  <a:gd name="connsiteX6" fmla="*/ 2385391 w 6154751"/>
                  <a:gd name="connsiteY6" fmla="*/ 901840 h 3006865"/>
                  <a:gd name="connsiteX7" fmla="*/ 2281652 w 6154751"/>
                  <a:gd name="connsiteY7" fmla="*/ 813216 h 3006865"/>
                  <a:gd name="connsiteX8" fmla="*/ 2216426 w 6154751"/>
                  <a:gd name="connsiteY8" fmla="*/ 782570 h 3006865"/>
                  <a:gd name="connsiteX9" fmla="*/ 2037522 w 6154751"/>
                  <a:gd name="connsiteY9" fmla="*/ 732875 h 3006865"/>
                  <a:gd name="connsiteX10" fmla="*/ 1828800 w 6154751"/>
                  <a:gd name="connsiteY10" fmla="*/ 683179 h 3006865"/>
                  <a:gd name="connsiteX11" fmla="*/ 1620078 w 6154751"/>
                  <a:gd name="connsiteY11" fmla="*/ 563909 h 3006865"/>
                  <a:gd name="connsiteX12" fmla="*/ 1490869 w 6154751"/>
                  <a:gd name="connsiteY12" fmla="*/ 424762 h 3006865"/>
                  <a:gd name="connsiteX13" fmla="*/ 1381539 w 6154751"/>
                  <a:gd name="connsiteY13" fmla="*/ 335309 h 3006865"/>
                  <a:gd name="connsiteX14" fmla="*/ 1282148 w 6154751"/>
                  <a:gd name="connsiteY14" fmla="*/ 335309 h 3006865"/>
                  <a:gd name="connsiteX15" fmla="*/ 1133061 w 6154751"/>
                  <a:gd name="connsiteY15" fmla="*/ 404883 h 3006865"/>
                  <a:gd name="connsiteX16" fmla="*/ 1013791 w 6154751"/>
                  <a:gd name="connsiteY16" fmla="*/ 424762 h 3006865"/>
                  <a:gd name="connsiteX17" fmla="*/ 695739 w 6154751"/>
                  <a:gd name="connsiteY17" fmla="*/ 454579 h 3006865"/>
                  <a:gd name="connsiteX18" fmla="*/ 526774 w 6154751"/>
                  <a:gd name="connsiteY18" fmla="*/ 434701 h 3006865"/>
                  <a:gd name="connsiteX19" fmla="*/ 387626 w 6154751"/>
                  <a:gd name="connsiteY19" fmla="*/ 365127 h 3006865"/>
                  <a:gd name="connsiteX20" fmla="*/ 149087 w 6154751"/>
                  <a:gd name="connsiteY20" fmla="*/ 106709 h 3006865"/>
                  <a:gd name="connsiteX21" fmla="*/ 79513 w 6154751"/>
                  <a:gd name="connsiteY21" fmla="*/ 106709 h 3006865"/>
                  <a:gd name="connsiteX22" fmla="*/ 0 w 6154751"/>
                  <a:gd name="connsiteY22" fmla="*/ 196162 h 3006865"/>
                  <a:gd name="connsiteX23" fmla="*/ 49696 w 6154751"/>
                  <a:gd name="connsiteY23" fmla="*/ 365127 h 3006865"/>
                  <a:gd name="connsiteX24" fmla="*/ 178904 w 6154751"/>
                  <a:gd name="connsiteY24" fmla="*/ 573849 h 3006865"/>
                  <a:gd name="connsiteX25" fmla="*/ 208722 w 6154751"/>
                  <a:gd name="connsiteY25" fmla="*/ 732875 h 3006865"/>
                  <a:gd name="connsiteX26" fmla="*/ 238539 w 6154751"/>
                  <a:gd name="connsiteY26" fmla="*/ 872023 h 3006865"/>
                  <a:gd name="connsiteX27" fmla="*/ 397565 w 6154751"/>
                  <a:gd name="connsiteY27" fmla="*/ 961475 h 3006865"/>
                  <a:gd name="connsiteX28" fmla="*/ 606287 w 6154751"/>
                  <a:gd name="connsiteY28" fmla="*/ 1209953 h 3006865"/>
                  <a:gd name="connsiteX29" fmla="*/ 695739 w 6154751"/>
                  <a:gd name="connsiteY29" fmla="*/ 1488249 h 3006865"/>
                  <a:gd name="connsiteX30" fmla="*/ 715617 w 6154751"/>
                  <a:gd name="connsiteY30" fmla="*/ 1687031 h 3006865"/>
                  <a:gd name="connsiteX31" fmla="*/ 685800 w 6154751"/>
                  <a:gd name="connsiteY31" fmla="*/ 1816240 h 3006865"/>
                  <a:gd name="connsiteX32" fmla="*/ 705678 w 6154751"/>
                  <a:gd name="connsiteY32" fmla="*/ 1945449 h 3006865"/>
                  <a:gd name="connsiteX33" fmla="*/ 854765 w 6154751"/>
                  <a:gd name="connsiteY33" fmla="*/ 2074657 h 3006865"/>
                  <a:gd name="connsiteX34" fmla="*/ 1093304 w 6154751"/>
                  <a:gd name="connsiteY34" fmla="*/ 2164109 h 3006865"/>
                  <a:gd name="connsiteX35" fmla="*/ 1321904 w 6154751"/>
                  <a:gd name="connsiteY35" fmla="*/ 2303257 h 3006865"/>
                  <a:gd name="connsiteX36" fmla="*/ 1401417 w 6154751"/>
                  <a:gd name="connsiteY36" fmla="*/ 2382770 h 3006865"/>
                  <a:gd name="connsiteX37" fmla="*/ 1510748 w 6154751"/>
                  <a:gd name="connsiteY37" fmla="*/ 2561675 h 3006865"/>
                  <a:gd name="connsiteX38" fmla="*/ 1908313 w 6154751"/>
                  <a:gd name="connsiteY38" fmla="*/ 2661066 h 3006865"/>
                  <a:gd name="connsiteX39" fmla="*/ 2117035 w 6154751"/>
                  <a:gd name="connsiteY39" fmla="*/ 2611370 h 3006865"/>
                  <a:gd name="connsiteX40" fmla="*/ 2395330 w 6154751"/>
                  <a:gd name="connsiteY40" fmla="*/ 2442405 h 3006865"/>
                  <a:gd name="connsiteX41" fmla="*/ 2594113 w 6154751"/>
                  <a:gd name="connsiteY41" fmla="*/ 2392709 h 3006865"/>
                  <a:gd name="connsiteX42" fmla="*/ 2763078 w 6154751"/>
                  <a:gd name="connsiteY42" fmla="*/ 2402649 h 3006865"/>
                  <a:gd name="connsiteX43" fmla="*/ 3021496 w 6154751"/>
                  <a:gd name="connsiteY43" fmla="*/ 2541796 h 3006865"/>
                  <a:gd name="connsiteX44" fmla="*/ 3230217 w 6154751"/>
                  <a:gd name="connsiteY44" fmla="*/ 2671005 h 3006865"/>
                  <a:gd name="connsiteX45" fmla="*/ 3458817 w 6154751"/>
                  <a:gd name="connsiteY45" fmla="*/ 2671005 h 3006865"/>
                  <a:gd name="connsiteX46" fmla="*/ 3806687 w 6154751"/>
                  <a:gd name="connsiteY46" fmla="*/ 2382770 h 3006865"/>
                  <a:gd name="connsiteX47" fmla="*/ 4045226 w 6154751"/>
                  <a:gd name="connsiteY47" fmla="*/ 2323136 h 3006865"/>
                  <a:gd name="connsiteX48" fmla="*/ 4253948 w 6154751"/>
                  <a:gd name="connsiteY48" fmla="*/ 2352953 h 3006865"/>
                  <a:gd name="connsiteX49" fmla="*/ 4333461 w 6154751"/>
                  <a:gd name="connsiteY49" fmla="*/ 2432466 h 3006865"/>
                  <a:gd name="connsiteX50" fmla="*/ 4373217 w 6154751"/>
                  <a:gd name="connsiteY50" fmla="*/ 2611370 h 3006865"/>
                  <a:gd name="connsiteX51" fmla="*/ 4443827 w 6154751"/>
                  <a:gd name="connsiteY51" fmla="*/ 2725360 h 3006865"/>
                  <a:gd name="connsiteX52" fmla="*/ 4545289 w 6154751"/>
                  <a:gd name="connsiteY52" fmla="*/ 2773502 h 3006865"/>
                  <a:gd name="connsiteX53" fmla="*/ 4663833 w 6154751"/>
                  <a:gd name="connsiteY53" fmla="*/ 2919380 h 3006865"/>
                  <a:gd name="connsiteX54" fmla="*/ 4746245 w 6154751"/>
                  <a:gd name="connsiteY54" fmla="*/ 2973010 h 3006865"/>
                  <a:gd name="connsiteX55" fmla="*/ 4824412 w 6154751"/>
                  <a:gd name="connsiteY55" fmla="*/ 3006865 h 3006865"/>
                  <a:gd name="connsiteX56" fmla="*/ 4909930 w 6154751"/>
                  <a:gd name="connsiteY56" fmla="*/ 2979118 h 3006865"/>
                  <a:gd name="connsiteX57" fmla="*/ 5058603 w 6154751"/>
                  <a:gd name="connsiteY57" fmla="*/ 2851980 h 3006865"/>
                  <a:gd name="connsiteX58" fmla="*/ 5178287 w 6154751"/>
                  <a:gd name="connsiteY58" fmla="*/ 2800214 h 3006865"/>
                  <a:gd name="connsiteX59" fmla="*/ 5414031 w 6154751"/>
                  <a:gd name="connsiteY59" fmla="*/ 2778265 h 3006865"/>
                  <a:gd name="connsiteX60" fmla="*/ 5575852 w 6154751"/>
                  <a:gd name="connsiteY60" fmla="*/ 2631249 h 3006865"/>
                  <a:gd name="connsiteX61" fmla="*/ 5724939 w 6154751"/>
                  <a:gd name="connsiteY61" fmla="*/ 2422527 h 3006865"/>
                  <a:gd name="connsiteX62" fmla="*/ 5748752 w 6154751"/>
                  <a:gd name="connsiteY62" fmla="*/ 2320547 h 3006865"/>
                  <a:gd name="connsiteX63" fmla="*/ 5792960 w 6154751"/>
                  <a:gd name="connsiteY63" fmla="*/ 2074451 h 3006865"/>
                  <a:gd name="connsiteX64" fmla="*/ 5858496 w 6154751"/>
                  <a:gd name="connsiteY64" fmla="*/ 1938305 h 3006865"/>
                  <a:gd name="connsiteX65" fmla="*/ 6023113 w 6154751"/>
                  <a:gd name="connsiteY65" fmla="*/ 1607518 h 3006865"/>
                  <a:gd name="connsiteX66" fmla="*/ 6154704 w 6154751"/>
                  <a:gd name="connsiteY66" fmla="*/ 1310587 h 3006865"/>
                  <a:gd name="connsiteX67" fmla="*/ 6153460 w 6154751"/>
                  <a:gd name="connsiteY67" fmla="*/ 801931 h 3006865"/>
                  <a:gd name="connsiteX68" fmla="*/ 6072602 w 6154751"/>
                  <a:gd name="connsiteY68" fmla="*/ 696535 h 3006865"/>
                  <a:gd name="connsiteX69" fmla="*/ 6019178 w 6154751"/>
                  <a:gd name="connsiteY69" fmla="*/ 573020 h 3006865"/>
                  <a:gd name="connsiteX70" fmla="*/ 5994020 w 6154751"/>
                  <a:gd name="connsiteY70" fmla="*/ 422691 h 3006865"/>
                  <a:gd name="connsiteX71" fmla="*/ 5981390 w 6154751"/>
                  <a:gd name="connsiteY71" fmla="*/ 297520 h 3006865"/>
                  <a:gd name="connsiteX72" fmla="*/ 5941632 w 6154751"/>
                  <a:gd name="connsiteY72" fmla="*/ 171106 h 3006865"/>
                  <a:gd name="connsiteX73" fmla="*/ 5905914 w 6154751"/>
                  <a:gd name="connsiteY73" fmla="*/ 148847 h 3006865"/>
                  <a:gd name="connsiteX74" fmla="*/ 5857771 w 6154751"/>
                  <a:gd name="connsiteY74" fmla="*/ 149987 h 3006865"/>
                  <a:gd name="connsiteX75" fmla="*/ 5790992 w 6154751"/>
                  <a:gd name="connsiteY75" fmla="*/ 274846 h 3006865"/>
                  <a:gd name="connsiteX76" fmla="*/ 5717381 w 6154751"/>
                  <a:gd name="connsiteY76" fmla="*/ 280024 h 3006865"/>
                  <a:gd name="connsiteX77" fmla="*/ 5615609 w 6154751"/>
                  <a:gd name="connsiteY77" fmla="*/ 285614 h 3006865"/>
                  <a:gd name="connsiteX78" fmla="*/ 5579683 w 6154751"/>
                  <a:gd name="connsiteY78" fmla="*/ 275054 h 3006865"/>
                  <a:gd name="connsiteX79" fmla="*/ 5528952 w 6154751"/>
                  <a:gd name="connsiteY79" fmla="*/ 190571 h 3006865"/>
                  <a:gd name="connsiteX80" fmla="*/ 5489195 w 6154751"/>
                  <a:gd name="connsiteY80" fmla="*/ 144085 h 3006865"/>
                  <a:gd name="connsiteX81" fmla="*/ 5416826 w 6154751"/>
                  <a:gd name="connsiteY81" fmla="*/ 118615 h 3006865"/>
                  <a:gd name="connsiteX82" fmla="*/ 5329652 w 6154751"/>
                  <a:gd name="connsiteY82" fmla="*/ 89316 h 3006865"/>
                  <a:gd name="connsiteX83" fmla="*/ 5226016 w 6154751"/>
                  <a:gd name="connsiteY83" fmla="*/ 37136 h 3006865"/>
                  <a:gd name="connsiteX84" fmla="*/ 5158409 w 6154751"/>
                  <a:gd name="connsiteY84" fmla="*/ 7318 h 3006865"/>
                  <a:gd name="connsiteX85" fmla="*/ 5110577 w 6154751"/>
                  <a:gd name="connsiteY85" fmla="*/ 1210 h 3006865"/>
                  <a:gd name="connsiteX86" fmla="*/ 5049078 w 6154751"/>
                  <a:gd name="connsiteY86" fmla="*/ 47075 h 3006865"/>
                  <a:gd name="connsiteX87" fmla="*/ 4998554 w 6154751"/>
                  <a:gd name="connsiteY87" fmla="*/ 236746 h 3006865"/>
                  <a:gd name="connsiteX88" fmla="*/ 4953414 w 6154751"/>
                  <a:gd name="connsiteY88" fmla="*/ 351254 h 3006865"/>
                  <a:gd name="connsiteX89" fmla="*/ 4880527 w 6154751"/>
                  <a:gd name="connsiteY89" fmla="*/ 432630 h 3006865"/>
                  <a:gd name="connsiteX90" fmla="*/ 4753389 w 6154751"/>
                  <a:gd name="connsiteY90" fmla="*/ 470316 h 3006865"/>
                  <a:gd name="connsiteX91" fmla="*/ 4601817 w 6154751"/>
                  <a:gd name="connsiteY91" fmla="*/ 514214 h 3006865"/>
                  <a:gd name="connsiteX92" fmla="*/ 4299192 w 6154751"/>
                  <a:gd name="connsiteY92" fmla="*/ 641041 h 3006865"/>
                  <a:gd name="connsiteX93" fmla="*/ 4146170 w 6154751"/>
                  <a:gd name="connsiteY93" fmla="*/ 717966 h 3006865"/>
                  <a:gd name="connsiteX94" fmla="*/ 4028143 w 6154751"/>
                  <a:gd name="connsiteY94" fmla="*/ 713411 h 3006865"/>
                  <a:gd name="connsiteX95" fmla="*/ 3876261 w 6154751"/>
                  <a:gd name="connsiteY95" fmla="*/ 722936 h 3006865"/>
                  <a:gd name="connsiteX96" fmla="*/ 3803270 w 6154751"/>
                  <a:gd name="connsiteY96" fmla="*/ 732254 h 3006865"/>
                  <a:gd name="connsiteX97" fmla="*/ 3702948 w 6154751"/>
                  <a:gd name="connsiteY97" fmla="*/ 767040 h 3006865"/>
                  <a:gd name="connsiteX98" fmla="*/ 3643727 w 6154751"/>
                  <a:gd name="connsiteY98" fmla="*/ 863222 h 3006865"/>
                  <a:gd name="connsiteX99" fmla="*/ 3617843 w 6154751"/>
                  <a:gd name="connsiteY99" fmla="*/ 941596 h 3006865"/>
                  <a:gd name="connsiteX100" fmla="*/ 3577052 w 6154751"/>
                  <a:gd name="connsiteY100" fmla="*/ 982285 h 3006865"/>
                  <a:gd name="connsiteX101" fmla="*/ 3519280 w 6154751"/>
                  <a:gd name="connsiteY101" fmla="*/ 979696 h 3006865"/>
                  <a:gd name="connsiteX102" fmla="*/ 3431795 w 6154751"/>
                  <a:gd name="connsiteY102" fmla="*/ 917991 h 3006865"/>
                  <a:gd name="connsiteX103" fmla="*/ 3362636 w 6154751"/>
                  <a:gd name="connsiteY103" fmla="*/ 862083 h 3006865"/>
                  <a:gd name="connsiteX104" fmla="*/ 3286539 w 6154751"/>
                  <a:gd name="connsiteY104" fmla="*/ 765591 h 3006865"/>
                  <a:gd name="connsiteX105" fmla="*/ 3188494 w 6154751"/>
                  <a:gd name="connsiteY105" fmla="*/ 696638 h 3006865"/>
                  <a:gd name="connsiteX106" fmla="*/ 3011556 w 6154751"/>
                  <a:gd name="connsiteY106" fmla="*/ 603666 h 3006865"/>
                  <a:gd name="connsiteX107" fmla="*/ 2943225 w 6154751"/>
                  <a:gd name="connsiteY107" fmla="*/ 584202 h 3006865"/>
                  <a:gd name="connsiteX108" fmla="*/ 2862469 w 6154751"/>
                  <a:gd name="connsiteY108" fmla="*/ 603666 h 3006865"/>
                  <a:gd name="connsiteX0" fmla="*/ 2862469 w 6154751"/>
                  <a:gd name="connsiteY0" fmla="*/ 603666 h 3006865"/>
                  <a:gd name="connsiteX1" fmla="*/ 2834102 w 6154751"/>
                  <a:gd name="connsiteY1" fmla="*/ 670341 h 3006865"/>
                  <a:gd name="connsiteX2" fmla="*/ 2782956 w 6154751"/>
                  <a:gd name="connsiteY2" fmla="*/ 742814 h 3006865"/>
                  <a:gd name="connsiteX3" fmla="*/ 2735953 w 6154751"/>
                  <a:gd name="connsiteY3" fmla="*/ 792509 h 3006865"/>
                  <a:gd name="connsiteX4" fmla="*/ 2627036 w 6154751"/>
                  <a:gd name="connsiteY4" fmla="*/ 788989 h 3006865"/>
                  <a:gd name="connsiteX5" fmla="*/ 2475672 w 6154751"/>
                  <a:gd name="connsiteY5" fmla="*/ 933210 h 3006865"/>
                  <a:gd name="connsiteX6" fmla="*/ 2385391 w 6154751"/>
                  <a:gd name="connsiteY6" fmla="*/ 901840 h 3006865"/>
                  <a:gd name="connsiteX7" fmla="*/ 2281652 w 6154751"/>
                  <a:gd name="connsiteY7" fmla="*/ 813216 h 3006865"/>
                  <a:gd name="connsiteX8" fmla="*/ 2216426 w 6154751"/>
                  <a:gd name="connsiteY8" fmla="*/ 782570 h 3006865"/>
                  <a:gd name="connsiteX9" fmla="*/ 2037522 w 6154751"/>
                  <a:gd name="connsiteY9" fmla="*/ 732875 h 3006865"/>
                  <a:gd name="connsiteX10" fmla="*/ 1828800 w 6154751"/>
                  <a:gd name="connsiteY10" fmla="*/ 683179 h 3006865"/>
                  <a:gd name="connsiteX11" fmla="*/ 1620078 w 6154751"/>
                  <a:gd name="connsiteY11" fmla="*/ 563909 h 3006865"/>
                  <a:gd name="connsiteX12" fmla="*/ 1490869 w 6154751"/>
                  <a:gd name="connsiteY12" fmla="*/ 424762 h 3006865"/>
                  <a:gd name="connsiteX13" fmla="*/ 1381539 w 6154751"/>
                  <a:gd name="connsiteY13" fmla="*/ 335309 h 3006865"/>
                  <a:gd name="connsiteX14" fmla="*/ 1282148 w 6154751"/>
                  <a:gd name="connsiteY14" fmla="*/ 335309 h 3006865"/>
                  <a:gd name="connsiteX15" fmla="*/ 1133061 w 6154751"/>
                  <a:gd name="connsiteY15" fmla="*/ 404883 h 3006865"/>
                  <a:gd name="connsiteX16" fmla="*/ 1013791 w 6154751"/>
                  <a:gd name="connsiteY16" fmla="*/ 424762 h 3006865"/>
                  <a:gd name="connsiteX17" fmla="*/ 695739 w 6154751"/>
                  <a:gd name="connsiteY17" fmla="*/ 454579 h 3006865"/>
                  <a:gd name="connsiteX18" fmla="*/ 526774 w 6154751"/>
                  <a:gd name="connsiteY18" fmla="*/ 434701 h 3006865"/>
                  <a:gd name="connsiteX19" fmla="*/ 387626 w 6154751"/>
                  <a:gd name="connsiteY19" fmla="*/ 365127 h 3006865"/>
                  <a:gd name="connsiteX20" fmla="*/ 149087 w 6154751"/>
                  <a:gd name="connsiteY20" fmla="*/ 106709 h 3006865"/>
                  <a:gd name="connsiteX21" fmla="*/ 79513 w 6154751"/>
                  <a:gd name="connsiteY21" fmla="*/ 106709 h 3006865"/>
                  <a:gd name="connsiteX22" fmla="*/ 0 w 6154751"/>
                  <a:gd name="connsiteY22" fmla="*/ 196162 h 3006865"/>
                  <a:gd name="connsiteX23" fmla="*/ 49696 w 6154751"/>
                  <a:gd name="connsiteY23" fmla="*/ 365127 h 3006865"/>
                  <a:gd name="connsiteX24" fmla="*/ 178904 w 6154751"/>
                  <a:gd name="connsiteY24" fmla="*/ 573849 h 3006865"/>
                  <a:gd name="connsiteX25" fmla="*/ 208722 w 6154751"/>
                  <a:gd name="connsiteY25" fmla="*/ 732875 h 3006865"/>
                  <a:gd name="connsiteX26" fmla="*/ 238539 w 6154751"/>
                  <a:gd name="connsiteY26" fmla="*/ 872023 h 3006865"/>
                  <a:gd name="connsiteX27" fmla="*/ 397565 w 6154751"/>
                  <a:gd name="connsiteY27" fmla="*/ 961475 h 3006865"/>
                  <a:gd name="connsiteX28" fmla="*/ 606287 w 6154751"/>
                  <a:gd name="connsiteY28" fmla="*/ 1209953 h 3006865"/>
                  <a:gd name="connsiteX29" fmla="*/ 695739 w 6154751"/>
                  <a:gd name="connsiteY29" fmla="*/ 1488249 h 3006865"/>
                  <a:gd name="connsiteX30" fmla="*/ 715617 w 6154751"/>
                  <a:gd name="connsiteY30" fmla="*/ 1687031 h 3006865"/>
                  <a:gd name="connsiteX31" fmla="*/ 685800 w 6154751"/>
                  <a:gd name="connsiteY31" fmla="*/ 1816240 h 3006865"/>
                  <a:gd name="connsiteX32" fmla="*/ 705678 w 6154751"/>
                  <a:gd name="connsiteY32" fmla="*/ 1945449 h 3006865"/>
                  <a:gd name="connsiteX33" fmla="*/ 854765 w 6154751"/>
                  <a:gd name="connsiteY33" fmla="*/ 2074657 h 3006865"/>
                  <a:gd name="connsiteX34" fmla="*/ 1093304 w 6154751"/>
                  <a:gd name="connsiteY34" fmla="*/ 2164109 h 3006865"/>
                  <a:gd name="connsiteX35" fmla="*/ 1321904 w 6154751"/>
                  <a:gd name="connsiteY35" fmla="*/ 2303257 h 3006865"/>
                  <a:gd name="connsiteX36" fmla="*/ 1401417 w 6154751"/>
                  <a:gd name="connsiteY36" fmla="*/ 2382770 h 3006865"/>
                  <a:gd name="connsiteX37" fmla="*/ 1510748 w 6154751"/>
                  <a:gd name="connsiteY37" fmla="*/ 2561675 h 3006865"/>
                  <a:gd name="connsiteX38" fmla="*/ 1908313 w 6154751"/>
                  <a:gd name="connsiteY38" fmla="*/ 2661066 h 3006865"/>
                  <a:gd name="connsiteX39" fmla="*/ 2117035 w 6154751"/>
                  <a:gd name="connsiteY39" fmla="*/ 2611370 h 3006865"/>
                  <a:gd name="connsiteX40" fmla="*/ 2395330 w 6154751"/>
                  <a:gd name="connsiteY40" fmla="*/ 2442405 h 3006865"/>
                  <a:gd name="connsiteX41" fmla="*/ 2594113 w 6154751"/>
                  <a:gd name="connsiteY41" fmla="*/ 2392709 h 3006865"/>
                  <a:gd name="connsiteX42" fmla="*/ 2763078 w 6154751"/>
                  <a:gd name="connsiteY42" fmla="*/ 2402649 h 3006865"/>
                  <a:gd name="connsiteX43" fmla="*/ 3021496 w 6154751"/>
                  <a:gd name="connsiteY43" fmla="*/ 2541796 h 3006865"/>
                  <a:gd name="connsiteX44" fmla="*/ 3230217 w 6154751"/>
                  <a:gd name="connsiteY44" fmla="*/ 2671005 h 3006865"/>
                  <a:gd name="connsiteX45" fmla="*/ 3458817 w 6154751"/>
                  <a:gd name="connsiteY45" fmla="*/ 2671005 h 3006865"/>
                  <a:gd name="connsiteX46" fmla="*/ 3806687 w 6154751"/>
                  <a:gd name="connsiteY46" fmla="*/ 2382770 h 3006865"/>
                  <a:gd name="connsiteX47" fmla="*/ 4045226 w 6154751"/>
                  <a:gd name="connsiteY47" fmla="*/ 2323136 h 3006865"/>
                  <a:gd name="connsiteX48" fmla="*/ 4253948 w 6154751"/>
                  <a:gd name="connsiteY48" fmla="*/ 2352953 h 3006865"/>
                  <a:gd name="connsiteX49" fmla="*/ 4333461 w 6154751"/>
                  <a:gd name="connsiteY49" fmla="*/ 2432466 h 3006865"/>
                  <a:gd name="connsiteX50" fmla="*/ 4368454 w 6154751"/>
                  <a:gd name="connsiteY50" fmla="*/ 2632802 h 3006865"/>
                  <a:gd name="connsiteX51" fmla="*/ 4443827 w 6154751"/>
                  <a:gd name="connsiteY51" fmla="*/ 2725360 h 3006865"/>
                  <a:gd name="connsiteX52" fmla="*/ 4545289 w 6154751"/>
                  <a:gd name="connsiteY52" fmla="*/ 2773502 h 3006865"/>
                  <a:gd name="connsiteX53" fmla="*/ 4663833 w 6154751"/>
                  <a:gd name="connsiteY53" fmla="*/ 2919380 h 3006865"/>
                  <a:gd name="connsiteX54" fmla="*/ 4746245 w 6154751"/>
                  <a:gd name="connsiteY54" fmla="*/ 2973010 h 3006865"/>
                  <a:gd name="connsiteX55" fmla="*/ 4824412 w 6154751"/>
                  <a:gd name="connsiteY55" fmla="*/ 3006865 h 3006865"/>
                  <a:gd name="connsiteX56" fmla="*/ 4909930 w 6154751"/>
                  <a:gd name="connsiteY56" fmla="*/ 2979118 h 3006865"/>
                  <a:gd name="connsiteX57" fmla="*/ 5058603 w 6154751"/>
                  <a:gd name="connsiteY57" fmla="*/ 2851980 h 3006865"/>
                  <a:gd name="connsiteX58" fmla="*/ 5178287 w 6154751"/>
                  <a:gd name="connsiteY58" fmla="*/ 2800214 h 3006865"/>
                  <a:gd name="connsiteX59" fmla="*/ 5414031 w 6154751"/>
                  <a:gd name="connsiteY59" fmla="*/ 2778265 h 3006865"/>
                  <a:gd name="connsiteX60" fmla="*/ 5575852 w 6154751"/>
                  <a:gd name="connsiteY60" fmla="*/ 2631249 h 3006865"/>
                  <a:gd name="connsiteX61" fmla="*/ 5724939 w 6154751"/>
                  <a:gd name="connsiteY61" fmla="*/ 2422527 h 3006865"/>
                  <a:gd name="connsiteX62" fmla="*/ 5748752 w 6154751"/>
                  <a:gd name="connsiteY62" fmla="*/ 2320547 h 3006865"/>
                  <a:gd name="connsiteX63" fmla="*/ 5792960 w 6154751"/>
                  <a:gd name="connsiteY63" fmla="*/ 2074451 h 3006865"/>
                  <a:gd name="connsiteX64" fmla="*/ 5858496 w 6154751"/>
                  <a:gd name="connsiteY64" fmla="*/ 1938305 h 3006865"/>
                  <a:gd name="connsiteX65" fmla="*/ 6023113 w 6154751"/>
                  <a:gd name="connsiteY65" fmla="*/ 1607518 h 3006865"/>
                  <a:gd name="connsiteX66" fmla="*/ 6154704 w 6154751"/>
                  <a:gd name="connsiteY66" fmla="*/ 1310587 h 3006865"/>
                  <a:gd name="connsiteX67" fmla="*/ 6153460 w 6154751"/>
                  <a:gd name="connsiteY67" fmla="*/ 801931 h 3006865"/>
                  <a:gd name="connsiteX68" fmla="*/ 6072602 w 6154751"/>
                  <a:gd name="connsiteY68" fmla="*/ 696535 h 3006865"/>
                  <a:gd name="connsiteX69" fmla="*/ 6019178 w 6154751"/>
                  <a:gd name="connsiteY69" fmla="*/ 573020 h 3006865"/>
                  <a:gd name="connsiteX70" fmla="*/ 5994020 w 6154751"/>
                  <a:gd name="connsiteY70" fmla="*/ 422691 h 3006865"/>
                  <a:gd name="connsiteX71" fmla="*/ 5981390 w 6154751"/>
                  <a:gd name="connsiteY71" fmla="*/ 297520 h 3006865"/>
                  <a:gd name="connsiteX72" fmla="*/ 5941632 w 6154751"/>
                  <a:gd name="connsiteY72" fmla="*/ 171106 h 3006865"/>
                  <a:gd name="connsiteX73" fmla="*/ 5905914 w 6154751"/>
                  <a:gd name="connsiteY73" fmla="*/ 148847 h 3006865"/>
                  <a:gd name="connsiteX74" fmla="*/ 5857771 w 6154751"/>
                  <a:gd name="connsiteY74" fmla="*/ 149987 h 3006865"/>
                  <a:gd name="connsiteX75" fmla="*/ 5790992 w 6154751"/>
                  <a:gd name="connsiteY75" fmla="*/ 274846 h 3006865"/>
                  <a:gd name="connsiteX76" fmla="*/ 5717381 w 6154751"/>
                  <a:gd name="connsiteY76" fmla="*/ 280024 h 3006865"/>
                  <a:gd name="connsiteX77" fmla="*/ 5615609 w 6154751"/>
                  <a:gd name="connsiteY77" fmla="*/ 285614 h 3006865"/>
                  <a:gd name="connsiteX78" fmla="*/ 5579683 w 6154751"/>
                  <a:gd name="connsiteY78" fmla="*/ 275054 h 3006865"/>
                  <a:gd name="connsiteX79" fmla="*/ 5528952 w 6154751"/>
                  <a:gd name="connsiteY79" fmla="*/ 190571 h 3006865"/>
                  <a:gd name="connsiteX80" fmla="*/ 5489195 w 6154751"/>
                  <a:gd name="connsiteY80" fmla="*/ 144085 h 3006865"/>
                  <a:gd name="connsiteX81" fmla="*/ 5416826 w 6154751"/>
                  <a:gd name="connsiteY81" fmla="*/ 118615 h 3006865"/>
                  <a:gd name="connsiteX82" fmla="*/ 5329652 w 6154751"/>
                  <a:gd name="connsiteY82" fmla="*/ 89316 h 3006865"/>
                  <a:gd name="connsiteX83" fmla="*/ 5226016 w 6154751"/>
                  <a:gd name="connsiteY83" fmla="*/ 37136 h 3006865"/>
                  <a:gd name="connsiteX84" fmla="*/ 5158409 w 6154751"/>
                  <a:gd name="connsiteY84" fmla="*/ 7318 h 3006865"/>
                  <a:gd name="connsiteX85" fmla="*/ 5110577 w 6154751"/>
                  <a:gd name="connsiteY85" fmla="*/ 1210 h 3006865"/>
                  <a:gd name="connsiteX86" fmla="*/ 5049078 w 6154751"/>
                  <a:gd name="connsiteY86" fmla="*/ 47075 h 3006865"/>
                  <a:gd name="connsiteX87" fmla="*/ 4998554 w 6154751"/>
                  <a:gd name="connsiteY87" fmla="*/ 236746 h 3006865"/>
                  <a:gd name="connsiteX88" fmla="*/ 4953414 w 6154751"/>
                  <a:gd name="connsiteY88" fmla="*/ 351254 h 3006865"/>
                  <a:gd name="connsiteX89" fmla="*/ 4880527 w 6154751"/>
                  <a:gd name="connsiteY89" fmla="*/ 432630 h 3006865"/>
                  <a:gd name="connsiteX90" fmla="*/ 4753389 w 6154751"/>
                  <a:gd name="connsiteY90" fmla="*/ 470316 h 3006865"/>
                  <a:gd name="connsiteX91" fmla="*/ 4601817 w 6154751"/>
                  <a:gd name="connsiteY91" fmla="*/ 514214 h 3006865"/>
                  <a:gd name="connsiteX92" fmla="*/ 4299192 w 6154751"/>
                  <a:gd name="connsiteY92" fmla="*/ 641041 h 3006865"/>
                  <a:gd name="connsiteX93" fmla="*/ 4146170 w 6154751"/>
                  <a:gd name="connsiteY93" fmla="*/ 717966 h 3006865"/>
                  <a:gd name="connsiteX94" fmla="*/ 4028143 w 6154751"/>
                  <a:gd name="connsiteY94" fmla="*/ 713411 h 3006865"/>
                  <a:gd name="connsiteX95" fmla="*/ 3876261 w 6154751"/>
                  <a:gd name="connsiteY95" fmla="*/ 722936 h 3006865"/>
                  <a:gd name="connsiteX96" fmla="*/ 3803270 w 6154751"/>
                  <a:gd name="connsiteY96" fmla="*/ 732254 h 3006865"/>
                  <a:gd name="connsiteX97" fmla="*/ 3702948 w 6154751"/>
                  <a:gd name="connsiteY97" fmla="*/ 767040 h 3006865"/>
                  <a:gd name="connsiteX98" fmla="*/ 3643727 w 6154751"/>
                  <a:gd name="connsiteY98" fmla="*/ 863222 h 3006865"/>
                  <a:gd name="connsiteX99" fmla="*/ 3617843 w 6154751"/>
                  <a:gd name="connsiteY99" fmla="*/ 941596 h 3006865"/>
                  <a:gd name="connsiteX100" fmla="*/ 3577052 w 6154751"/>
                  <a:gd name="connsiteY100" fmla="*/ 982285 h 3006865"/>
                  <a:gd name="connsiteX101" fmla="*/ 3519280 w 6154751"/>
                  <a:gd name="connsiteY101" fmla="*/ 979696 h 3006865"/>
                  <a:gd name="connsiteX102" fmla="*/ 3431795 w 6154751"/>
                  <a:gd name="connsiteY102" fmla="*/ 917991 h 3006865"/>
                  <a:gd name="connsiteX103" fmla="*/ 3362636 w 6154751"/>
                  <a:gd name="connsiteY103" fmla="*/ 862083 h 3006865"/>
                  <a:gd name="connsiteX104" fmla="*/ 3286539 w 6154751"/>
                  <a:gd name="connsiteY104" fmla="*/ 765591 h 3006865"/>
                  <a:gd name="connsiteX105" fmla="*/ 3188494 w 6154751"/>
                  <a:gd name="connsiteY105" fmla="*/ 696638 h 3006865"/>
                  <a:gd name="connsiteX106" fmla="*/ 3011556 w 6154751"/>
                  <a:gd name="connsiteY106" fmla="*/ 603666 h 3006865"/>
                  <a:gd name="connsiteX107" fmla="*/ 2943225 w 6154751"/>
                  <a:gd name="connsiteY107" fmla="*/ 584202 h 3006865"/>
                  <a:gd name="connsiteX108" fmla="*/ 2862469 w 6154751"/>
                  <a:gd name="connsiteY108" fmla="*/ 603666 h 3006865"/>
                  <a:gd name="connsiteX0" fmla="*/ 2862469 w 6154751"/>
                  <a:gd name="connsiteY0" fmla="*/ 603666 h 3006865"/>
                  <a:gd name="connsiteX1" fmla="*/ 2834102 w 6154751"/>
                  <a:gd name="connsiteY1" fmla="*/ 670341 h 3006865"/>
                  <a:gd name="connsiteX2" fmla="*/ 2782956 w 6154751"/>
                  <a:gd name="connsiteY2" fmla="*/ 742814 h 3006865"/>
                  <a:gd name="connsiteX3" fmla="*/ 2735953 w 6154751"/>
                  <a:gd name="connsiteY3" fmla="*/ 792509 h 3006865"/>
                  <a:gd name="connsiteX4" fmla="*/ 2627036 w 6154751"/>
                  <a:gd name="connsiteY4" fmla="*/ 788989 h 3006865"/>
                  <a:gd name="connsiteX5" fmla="*/ 2475672 w 6154751"/>
                  <a:gd name="connsiteY5" fmla="*/ 933210 h 3006865"/>
                  <a:gd name="connsiteX6" fmla="*/ 2385391 w 6154751"/>
                  <a:gd name="connsiteY6" fmla="*/ 901840 h 3006865"/>
                  <a:gd name="connsiteX7" fmla="*/ 2281652 w 6154751"/>
                  <a:gd name="connsiteY7" fmla="*/ 813216 h 3006865"/>
                  <a:gd name="connsiteX8" fmla="*/ 2216426 w 6154751"/>
                  <a:gd name="connsiteY8" fmla="*/ 782570 h 3006865"/>
                  <a:gd name="connsiteX9" fmla="*/ 2037522 w 6154751"/>
                  <a:gd name="connsiteY9" fmla="*/ 732875 h 3006865"/>
                  <a:gd name="connsiteX10" fmla="*/ 1828800 w 6154751"/>
                  <a:gd name="connsiteY10" fmla="*/ 683179 h 3006865"/>
                  <a:gd name="connsiteX11" fmla="*/ 1620078 w 6154751"/>
                  <a:gd name="connsiteY11" fmla="*/ 563909 h 3006865"/>
                  <a:gd name="connsiteX12" fmla="*/ 1490869 w 6154751"/>
                  <a:gd name="connsiteY12" fmla="*/ 424762 h 3006865"/>
                  <a:gd name="connsiteX13" fmla="*/ 1381539 w 6154751"/>
                  <a:gd name="connsiteY13" fmla="*/ 335309 h 3006865"/>
                  <a:gd name="connsiteX14" fmla="*/ 1282148 w 6154751"/>
                  <a:gd name="connsiteY14" fmla="*/ 335309 h 3006865"/>
                  <a:gd name="connsiteX15" fmla="*/ 1133061 w 6154751"/>
                  <a:gd name="connsiteY15" fmla="*/ 404883 h 3006865"/>
                  <a:gd name="connsiteX16" fmla="*/ 1013791 w 6154751"/>
                  <a:gd name="connsiteY16" fmla="*/ 424762 h 3006865"/>
                  <a:gd name="connsiteX17" fmla="*/ 695739 w 6154751"/>
                  <a:gd name="connsiteY17" fmla="*/ 454579 h 3006865"/>
                  <a:gd name="connsiteX18" fmla="*/ 526774 w 6154751"/>
                  <a:gd name="connsiteY18" fmla="*/ 434701 h 3006865"/>
                  <a:gd name="connsiteX19" fmla="*/ 387626 w 6154751"/>
                  <a:gd name="connsiteY19" fmla="*/ 365127 h 3006865"/>
                  <a:gd name="connsiteX20" fmla="*/ 149087 w 6154751"/>
                  <a:gd name="connsiteY20" fmla="*/ 106709 h 3006865"/>
                  <a:gd name="connsiteX21" fmla="*/ 79513 w 6154751"/>
                  <a:gd name="connsiteY21" fmla="*/ 106709 h 3006865"/>
                  <a:gd name="connsiteX22" fmla="*/ 0 w 6154751"/>
                  <a:gd name="connsiteY22" fmla="*/ 196162 h 3006865"/>
                  <a:gd name="connsiteX23" fmla="*/ 49696 w 6154751"/>
                  <a:gd name="connsiteY23" fmla="*/ 365127 h 3006865"/>
                  <a:gd name="connsiteX24" fmla="*/ 178904 w 6154751"/>
                  <a:gd name="connsiteY24" fmla="*/ 573849 h 3006865"/>
                  <a:gd name="connsiteX25" fmla="*/ 208722 w 6154751"/>
                  <a:gd name="connsiteY25" fmla="*/ 732875 h 3006865"/>
                  <a:gd name="connsiteX26" fmla="*/ 238539 w 6154751"/>
                  <a:gd name="connsiteY26" fmla="*/ 872023 h 3006865"/>
                  <a:gd name="connsiteX27" fmla="*/ 397565 w 6154751"/>
                  <a:gd name="connsiteY27" fmla="*/ 961475 h 3006865"/>
                  <a:gd name="connsiteX28" fmla="*/ 606287 w 6154751"/>
                  <a:gd name="connsiteY28" fmla="*/ 1209953 h 3006865"/>
                  <a:gd name="connsiteX29" fmla="*/ 695739 w 6154751"/>
                  <a:gd name="connsiteY29" fmla="*/ 1488249 h 3006865"/>
                  <a:gd name="connsiteX30" fmla="*/ 715617 w 6154751"/>
                  <a:gd name="connsiteY30" fmla="*/ 1687031 h 3006865"/>
                  <a:gd name="connsiteX31" fmla="*/ 685800 w 6154751"/>
                  <a:gd name="connsiteY31" fmla="*/ 1816240 h 3006865"/>
                  <a:gd name="connsiteX32" fmla="*/ 705678 w 6154751"/>
                  <a:gd name="connsiteY32" fmla="*/ 1945449 h 3006865"/>
                  <a:gd name="connsiteX33" fmla="*/ 854765 w 6154751"/>
                  <a:gd name="connsiteY33" fmla="*/ 2074657 h 3006865"/>
                  <a:gd name="connsiteX34" fmla="*/ 1093304 w 6154751"/>
                  <a:gd name="connsiteY34" fmla="*/ 2164109 h 3006865"/>
                  <a:gd name="connsiteX35" fmla="*/ 1321904 w 6154751"/>
                  <a:gd name="connsiteY35" fmla="*/ 2303257 h 3006865"/>
                  <a:gd name="connsiteX36" fmla="*/ 1401417 w 6154751"/>
                  <a:gd name="connsiteY36" fmla="*/ 2382770 h 3006865"/>
                  <a:gd name="connsiteX37" fmla="*/ 1510748 w 6154751"/>
                  <a:gd name="connsiteY37" fmla="*/ 2561675 h 3006865"/>
                  <a:gd name="connsiteX38" fmla="*/ 1908313 w 6154751"/>
                  <a:gd name="connsiteY38" fmla="*/ 2661066 h 3006865"/>
                  <a:gd name="connsiteX39" fmla="*/ 2117035 w 6154751"/>
                  <a:gd name="connsiteY39" fmla="*/ 2611370 h 3006865"/>
                  <a:gd name="connsiteX40" fmla="*/ 2395330 w 6154751"/>
                  <a:gd name="connsiteY40" fmla="*/ 2442405 h 3006865"/>
                  <a:gd name="connsiteX41" fmla="*/ 2594113 w 6154751"/>
                  <a:gd name="connsiteY41" fmla="*/ 2392709 h 3006865"/>
                  <a:gd name="connsiteX42" fmla="*/ 2763078 w 6154751"/>
                  <a:gd name="connsiteY42" fmla="*/ 2402649 h 3006865"/>
                  <a:gd name="connsiteX43" fmla="*/ 3021496 w 6154751"/>
                  <a:gd name="connsiteY43" fmla="*/ 2541796 h 3006865"/>
                  <a:gd name="connsiteX44" fmla="*/ 3230217 w 6154751"/>
                  <a:gd name="connsiteY44" fmla="*/ 2671005 h 3006865"/>
                  <a:gd name="connsiteX45" fmla="*/ 3458817 w 6154751"/>
                  <a:gd name="connsiteY45" fmla="*/ 2671005 h 3006865"/>
                  <a:gd name="connsiteX46" fmla="*/ 3806687 w 6154751"/>
                  <a:gd name="connsiteY46" fmla="*/ 2382770 h 3006865"/>
                  <a:gd name="connsiteX47" fmla="*/ 4045226 w 6154751"/>
                  <a:gd name="connsiteY47" fmla="*/ 2323136 h 3006865"/>
                  <a:gd name="connsiteX48" fmla="*/ 4253948 w 6154751"/>
                  <a:gd name="connsiteY48" fmla="*/ 2352953 h 3006865"/>
                  <a:gd name="connsiteX49" fmla="*/ 4312029 w 6154751"/>
                  <a:gd name="connsiteY49" fmla="*/ 2446753 h 3006865"/>
                  <a:gd name="connsiteX50" fmla="*/ 4368454 w 6154751"/>
                  <a:gd name="connsiteY50" fmla="*/ 2632802 h 3006865"/>
                  <a:gd name="connsiteX51" fmla="*/ 4443827 w 6154751"/>
                  <a:gd name="connsiteY51" fmla="*/ 2725360 h 3006865"/>
                  <a:gd name="connsiteX52" fmla="*/ 4545289 w 6154751"/>
                  <a:gd name="connsiteY52" fmla="*/ 2773502 h 3006865"/>
                  <a:gd name="connsiteX53" fmla="*/ 4663833 w 6154751"/>
                  <a:gd name="connsiteY53" fmla="*/ 2919380 h 3006865"/>
                  <a:gd name="connsiteX54" fmla="*/ 4746245 w 6154751"/>
                  <a:gd name="connsiteY54" fmla="*/ 2973010 h 3006865"/>
                  <a:gd name="connsiteX55" fmla="*/ 4824412 w 6154751"/>
                  <a:gd name="connsiteY55" fmla="*/ 3006865 h 3006865"/>
                  <a:gd name="connsiteX56" fmla="*/ 4909930 w 6154751"/>
                  <a:gd name="connsiteY56" fmla="*/ 2979118 h 3006865"/>
                  <a:gd name="connsiteX57" fmla="*/ 5058603 w 6154751"/>
                  <a:gd name="connsiteY57" fmla="*/ 2851980 h 3006865"/>
                  <a:gd name="connsiteX58" fmla="*/ 5178287 w 6154751"/>
                  <a:gd name="connsiteY58" fmla="*/ 2800214 h 3006865"/>
                  <a:gd name="connsiteX59" fmla="*/ 5414031 w 6154751"/>
                  <a:gd name="connsiteY59" fmla="*/ 2778265 h 3006865"/>
                  <a:gd name="connsiteX60" fmla="*/ 5575852 w 6154751"/>
                  <a:gd name="connsiteY60" fmla="*/ 2631249 h 3006865"/>
                  <a:gd name="connsiteX61" fmla="*/ 5724939 w 6154751"/>
                  <a:gd name="connsiteY61" fmla="*/ 2422527 h 3006865"/>
                  <a:gd name="connsiteX62" fmla="*/ 5748752 w 6154751"/>
                  <a:gd name="connsiteY62" fmla="*/ 2320547 h 3006865"/>
                  <a:gd name="connsiteX63" fmla="*/ 5792960 w 6154751"/>
                  <a:gd name="connsiteY63" fmla="*/ 2074451 h 3006865"/>
                  <a:gd name="connsiteX64" fmla="*/ 5858496 w 6154751"/>
                  <a:gd name="connsiteY64" fmla="*/ 1938305 h 3006865"/>
                  <a:gd name="connsiteX65" fmla="*/ 6023113 w 6154751"/>
                  <a:gd name="connsiteY65" fmla="*/ 1607518 h 3006865"/>
                  <a:gd name="connsiteX66" fmla="*/ 6154704 w 6154751"/>
                  <a:gd name="connsiteY66" fmla="*/ 1310587 h 3006865"/>
                  <a:gd name="connsiteX67" fmla="*/ 6153460 w 6154751"/>
                  <a:gd name="connsiteY67" fmla="*/ 801931 h 3006865"/>
                  <a:gd name="connsiteX68" fmla="*/ 6072602 w 6154751"/>
                  <a:gd name="connsiteY68" fmla="*/ 696535 h 3006865"/>
                  <a:gd name="connsiteX69" fmla="*/ 6019178 w 6154751"/>
                  <a:gd name="connsiteY69" fmla="*/ 573020 h 3006865"/>
                  <a:gd name="connsiteX70" fmla="*/ 5994020 w 6154751"/>
                  <a:gd name="connsiteY70" fmla="*/ 422691 h 3006865"/>
                  <a:gd name="connsiteX71" fmla="*/ 5981390 w 6154751"/>
                  <a:gd name="connsiteY71" fmla="*/ 297520 h 3006865"/>
                  <a:gd name="connsiteX72" fmla="*/ 5941632 w 6154751"/>
                  <a:gd name="connsiteY72" fmla="*/ 171106 h 3006865"/>
                  <a:gd name="connsiteX73" fmla="*/ 5905914 w 6154751"/>
                  <a:gd name="connsiteY73" fmla="*/ 148847 h 3006865"/>
                  <a:gd name="connsiteX74" fmla="*/ 5857771 w 6154751"/>
                  <a:gd name="connsiteY74" fmla="*/ 149987 h 3006865"/>
                  <a:gd name="connsiteX75" fmla="*/ 5790992 w 6154751"/>
                  <a:gd name="connsiteY75" fmla="*/ 274846 h 3006865"/>
                  <a:gd name="connsiteX76" fmla="*/ 5717381 w 6154751"/>
                  <a:gd name="connsiteY76" fmla="*/ 280024 h 3006865"/>
                  <a:gd name="connsiteX77" fmla="*/ 5615609 w 6154751"/>
                  <a:gd name="connsiteY77" fmla="*/ 285614 h 3006865"/>
                  <a:gd name="connsiteX78" fmla="*/ 5579683 w 6154751"/>
                  <a:gd name="connsiteY78" fmla="*/ 275054 h 3006865"/>
                  <a:gd name="connsiteX79" fmla="*/ 5528952 w 6154751"/>
                  <a:gd name="connsiteY79" fmla="*/ 190571 h 3006865"/>
                  <a:gd name="connsiteX80" fmla="*/ 5489195 w 6154751"/>
                  <a:gd name="connsiteY80" fmla="*/ 144085 h 3006865"/>
                  <a:gd name="connsiteX81" fmla="*/ 5416826 w 6154751"/>
                  <a:gd name="connsiteY81" fmla="*/ 118615 h 3006865"/>
                  <a:gd name="connsiteX82" fmla="*/ 5329652 w 6154751"/>
                  <a:gd name="connsiteY82" fmla="*/ 89316 h 3006865"/>
                  <a:gd name="connsiteX83" fmla="*/ 5226016 w 6154751"/>
                  <a:gd name="connsiteY83" fmla="*/ 37136 h 3006865"/>
                  <a:gd name="connsiteX84" fmla="*/ 5158409 w 6154751"/>
                  <a:gd name="connsiteY84" fmla="*/ 7318 h 3006865"/>
                  <a:gd name="connsiteX85" fmla="*/ 5110577 w 6154751"/>
                  <a:gd name="connsiteY85" fmla="*/ 1210 h 3006865"/>
                  <a:gd name="connsiteX86" fmla="*/ 5049078 w 6154751"/>
                  <a:gd name="connsiteY86" fmla="*/ 47075 h 3006865"/>
                  <a:gd name="connsiteX87" fmla="*/ 4998554 w 6154751"/>
                  <a:gd name="connsiteY87" fmla="*/ 236746 h 3006865"/>
                  <a:gd name="connsiteX88" fmla="*/ 4953414 w 6154751"/>
                  <a:gd name="connsiteY88" fmla="*/ 351254 h 3006865"/>
                  <a:gd name="connsiteX89" fmla="*/ 4880527 w 6154751"/>
                  <a:gd name="connsiteY89" fmla="*/ 432630 h 3006865"/>
                  <a:gd name="connsiteX90" fmla="*/ 4753389 w 6154751"/>
                  <a:gd name="connsiteY90" fmla="*/ 470316 h 3006865"/>
                  <a:gd name="connsiteX91" fmla="*/ 4601817 w 6154751"/>
                  <a:gd name="connsiteY91" fmla="*/ 514214 h 3006865"/>
                  <a:gd name="connsiteX92" fmla="*/ 4299192 w 6154751"/>
                  <a:gd name="connsiteY92" fmla="*/ 641041 h 3006865"/>
                  <a:gd name="connsiteX93" fmla="*/ 4146170 w 6154751"/>
                  <a:gd name="connsiteY93" fmla="*/ 717966 h 3006865"/>
                  <a:gd name="connsiteX94" fmla="*/ 4028143 w 6154751"/>
                  <a:gd name="connsiteY94" fmla="*/ 713411 h 3006865"/>
                  <a:gd name="connsiteX95" fmla="*/ 3876261 w 6154751"/>
                  <a:gd name="connsiteY95" fmla="*/ 722936 h 3006865"/>
                  <a:gd name="connsiteX96" fmla="*/ 3803270 w 6154751"/>
                  <a:gd name="connsiteY96" fmla="*/ 732254 h 3006865"/>
                  <a:gd name="connsiteX97" fmla="*/ 3702948 w 6154751"/>
                  <a:gd name="connsiteY97" fmla="*/ 767040 h 3006865"/>
                  <a:gd name="connsiteX98" fmla="*/ 3643727 w 6154751"/>
                  <a:gd name="connsiteY98" fmla="*/ 863222 h 3006865"/>
                  <a:gd name="connsiteX99" fmla="*/ 3617843 w 6154751"/>
                  <a:gd name="connsiteY99" fmla="*/ 941596 h 3006865"/>
                  <a:gd name="connsiteX100" fmla="*/ 3577052 w 6154751"/>
                  <a:gd name="connsiteY100" fmla="*/ 982285 h 3006865"/>
                  <a:gd name="connsiteX101" fmla="*/ 3519280 w 6154751"/>
                  <a:gd name="connsiteY101" fmla="*/ 979696 h 3006865"/>
                  <a:gd name="connsiteX102" fmla="*/ 3431795 w 6154751"/>
                  <a:gd name="connsiteY102" fmla="*/ 917991 h 3006865"/>
                  <a:gd name="connsiteX103" fmla="*/ 3362636 w 6154751"/>
                  <a:gd name="connsiteY103" fmla="*/ 862083 h 3006865"/>
                  <a:gd name="connsiteX104" fmla="*/ 3286539 w 6154751"/>
                  <a:gd name="connsiteY104" fmla="*/ 765591 h 3006865"/>
                  <a:gd name="connsiteX105" fmla="*/ 3188494 w 6154751"/>
                  <a:gd name="connsiteY105" fmla="*/ 696638 h 3006865"/>
                  <a:gd name="connsiteX106" fmla="*/ 3011556 w 6154751"/>
                  <a:gd name="connsiteY106" fmla="*/ 603666 h 3006865"/>
                  <a:gd name="connsiteX107" fmla="*/ 2943225 w 6154751"/>
                  <a:gd name="connsiteY107" fmla="*/ 584202 h 3006865"/>
                  <a:gd name="connsiteX108" fmla="*/ 2862469 w 6154751"/>
                  <a:gd name="connsiteY108" fmla="*/ 603666 h 3006865"/>
                  <a:gd name="connsiteX0" fmla="*/ 2862469 w 6154751"/>
                  <a:gd name="connsiteY0" fmla="*/ 603666 h 3006865"/>
                  <a:gd name="connsiteX1" fmla="*/ 2834102 w 6154751"/>
                  <a:gd name="connsiteY1" fmla="*/ 670341 h 3006865"/>
                  <a:gd name="connsiteX2" fmla="*/ 2782956 w 6154751"/>
                  <a:gd name="connsiteY2" fmla="*/ 742814 h 3006865"/>
                  <a:gd name="connsiteX3" fmla="*/ 2735953 w 6154751"/>
                  <a:gd name="connsiteY3" fmla="*/ 792509 h 3006865"/>
                  <a:gd name="connsiteX4" fmla="*/ 2627036 w 6154751"/>
                  <a:gd name="connsiteY4" fmla="*/ 788989 h 3006865"/>
                  <a:gd name="connsiteX5" fmla="*/ 2475672 w 6154751"/>
                  <a:gd name="connsiteY5" fmla="*/ 933210 h 3006865"/>
                  <a:gd name="connsiteX6" fmla="*/ 2385391 w 6154751"/>
                  <a:gd name="connsiteY6" fmla="*/ 901840 h 3006865"/>
                  <a:gd name="connsiteX7" fmla="*/ 2281652 w 6154751"/>
                  <a:gd name="connsiteY7" fmla="*/ 813216 h 3006865"/>
                  <a:gd name="connsiteX8" fmla="*/ 2216426 w 6154751"/>
                  <a:gd name="connsiteY8" fmla="*/ 782570 h 3006865"/>
                  <a:gd name="connsiteX9" fmla="*/ 2037522 w 6154751"/>
                  <a:gd name="connsiteY9" fmla="*/ 732875 h 3006865"/>
                  <a:gd name="connsiteX10" fmla="*/ 1828800 w 6154751"/>
                  <a:gd name="connsiteY10" fmla="*/ 683179 h 3006865"/>
                  <a:gd name="connsiteX11" fmla="*/ 1620078 w 6154751"/>
                  <a:gd name="connsiteY11" fmla="*/ 563909 h 3006865"/>
                  <a:gd name="connsiteX12" fmla="*/ 1490869 w 6154751"/>
                  <a:gd name="connsiteY12" fmla="*/ 424762 h 3006865"/>
                  <a:gd name="connsiteX13" fmla="*/ 1381539 w 6154751"/>
                  <a:gd name="connsiteY13" fmla="*/ 335309 h 3006865"/>
                  <a:gd name="connsiteX14" fmla="*/ 1282148 w 6154751"/>
                  <a:gd name="connsiteY14" fmla="*/ 335309 h 3006865"/>
                  <a:gd name="connsiteX15" fmla="*/ 1133061 w 6154751"/>
                  <a:gd name="connsiteY15" fmla="*/ 404883 h 3006865"/>
                  <a:gd name="connsiteX16" fmla="*/ 1013791 w 6154751"/>
                  <a:gd name="connsiteY16" fmla="*/ 424762 h 3006865"/>
                  <a:gd name="connsiteX17" fmla="*/ 695739 w 6154751"/>
                  <a:gd name="connsiteY17" fmla="*/ 454579 h 3006865"/>
                  <a:gd name="connsiteX18" fmla="*/ 526774 w 6154751"/>
                  <a:gd name="connsiteY18" fmla="*/ 434701 h 3006865"/>
                  <a:gd name="connsiteX19" fmla="*/ 387626 w 6154751"/>
                  <a:gd name="connsiteY19" fmla="*/ 365127 h 3006865"/>
                  <a:gd name="connsiteX20" fmla="*/ 149087 w 6154751"/>
                  <a:gd name="connsiteY20" fmla="*/ 106709 h 3006865"/>
                  <a:gd name="connsiteX21" fmla="*/ 79513 w 6154751"/>
                  <a:gd name="connsiteY21" fmla="*/ 106709 h 3006865"/>
                  <a:gd name="connsiteX22" fmla="*/ 0 w 6154751"/>
                  <a:gd name="connsiteY22" fmla="*/ 196162 h 3006865"/>
                  <a:gd name="connsiteX23" fmla="*/ 49696 w 6154751"/>
                  <a:gd name="connsiteY23" fmla="*/ 365127 h 3006865"/>
                  <a:gd name="connsiteX24" fmla="*/ 178904 w 6154751"/>
                  <a:gd name="connsiteY24" fmla="*/ 573849 h 3006865"/>
                  <a:gd name="connsiteX25" fmla="*/ 208722 w 6154751"/>
                  <a:gd name="connsiteY25" fmla="*/ 732875 h 3006865"/>
                  <a:gd name="connsiteX26" fmla="*/ 238539 w 6154751"/>
                  <a:gd name="connsiteY26" fmla="*/ 872023 h 3006865"/>
                  <a:gd name="connsiteX27" fmla="*/ 397565 w 6154751"/>
                  <a:gd name="connsiteY27" fmla="*/ 961475 h 3006865"/>
                  <a:gd name="connsiteX28" fmla="*/ 606287 w 6154751"/>
                  <a:gd name="connsiteY28" fmla="*/ 1209953 h 3006865"/>
                  <a:gd name="connsiteX29" fmla="*/ 695739 w 6154751"/>
                  <a:gd name="connsiteY29" fmla="*/ 1488249 h 3006865"/>
                  <a:gd name="connsiteX30" fmla="*/ 715617 w 6154751"/>
                  <a:gd name="connsiteY30" fmla="*/ 1687031 h 3006865"/>
                  <a:gd name="connsiteX31" fmla="*/ 685800 w 6154751"/>
                  <a:gd name="connsiteY31" fmla="*/ 1816240 h 3006865"/>
                  <a:gd name="connsiteX32" fmla="*/ 705678 w 6154751"/>
                  <a:gd name="connsiteY32" fmla="*/ 1945449 h 3006865"/>
                  <a:gd name="connsiteX33" fmla="*/ 854765 w 6154751"/>
                  <a:gd name="connsiteY33" fmla="*/ 2074657 h 3006865"/>
                  <a:gd name="connsiteX34" fmla="*/ 1093304 w 6154751"/>
                  <a:gd name="connsiteY34" fmla="*/ 2164109 h 3006865"/>
                  <a:gd name="connsiteX35" fmla="*/ 1321904 w 6154751"/>
                  <a:gd name="connsiteY35" fmla="*/ 2303257 h 3006865"/>
                  <a:gd name="connsiteX36" fmla="*/ 1401417 w 6154751"/>
                  <a:gd name="connsiteY36" fmla="*/ 2382770 h 3006865"/>
                  <a:gd name="connsiteX37" fmla="*/ 1510748 w 6154751"/>
                  <a:gd name="connsiteY37" fmla="*/ 2561675 h 3006865"/>
                  <a:gd name="connsiteX38" fmla="*/ 1908313 w 6154751"/>
                  <a:gd name="connsiteY38" fmla="*/ 2661066 h 3006865"/>
                  <a:gd name="connsiteX39" fmla="*/ 2117035 w 6154751"/>
                  <a:gd name="connsiteY39" fmla="*/ 2611370 h 3006865"/>
                  <a:gd name="connsiteX40" fmla="*/ 2395330 w 6154751"/>
                  <a:gd name="connsiteY40" fmla="*/ 2442405 h 3006865"/>
                  <a:gd name="connsiteX41" fmla="*/ 2594113 w 6154751"/>
                  <a:gd name="connsiteY41" fmla="*/ 2392709 h 3006865"/>
                  <a:gd name="connsiteX42" fmla="*/ 2763078 w 6154751"/>
                  <a:gd name="connsiteY42" fmla="*/ 2402649 h 3006865"/>
                  <a:gd name="connsiteX43" fmla="*/ 3021496 w 6154751"/>
                  <a:gd name="connsiteY43" fmla="*/ 2541796 h 3006865"/>
                  <a:gd name="connsiteX44" fmla="*/ 3230217 w 6154751"/>
                  <a:gd name="connsiteY44" fmla="*/ 2671005 h 3006865"/>
                  <a:gd name="connsiteX45" fmla="*/ 3458817 w 6154751"/>
                  <a:gd name="connsiteY45" fmla="*/ 2671005 h 3006865"/>
                  <a:gd name="connsiteX46" fmla="*/ 3806687 w 6154751"/>
                  <a:gd name="connsiteY46" fmla="*/ 2382770 h 3006865"/>
                  <a:gd name="connsiteX47" fmla="*/ 4045226 w 6154751"/>
                  <a:gd name="connsiteY47" fmla="*/ 2323136 h 3006865"/>
                  <a:gd name="connsiteX48" fmla="*/ 4251567 w 6154751"/>
                  <a:gd name="connsiteY48" fmla="*/ 2376765 h 3006865"/>
                  <a:gd name="connsiteX49" fmla="*/ 4312029 w 6154751"/>
                  <a:gd name="connsiteY49" fmla="*/ 2446753 h 3006865"/>
                  <a:gd name="connsiteX50" fmla="*/ 4368454 w 6154751"/>
                  <a:gd name="connsiteY50" fmla="*/ 2632802 h 3006865"/>
                  <a:gd name="connsiteX51" fmla="*/ 4443827 w 6154751"/>
                  <a:gd name="connsiteY51" fmla="*/ 2725360 h 3006865"/>
                  <a:gd name="connsiteX52" fmla="*/ 4545289 w 6154751"/>
                  <a:gd name="connsiteY52" fmla="*/ 2773502 h 3006865"/>
                  <a:gd name="connsiteX53" fmla="*/ 4663833 w 6154751"/>
                  <a:gd name="connsiteY53" fmla="*/ 2919380 h 3006865"/>
                  <a:gd name="connsiteX54" fmla="*/ 4746245 w 6154751"/>
                  <a:gd name="connsiteY54" fmla="*/ 2973010 h 3006865"/>
                  <a:gd name="connsiteX55" fmla="*/ 4824412 w 6154751"/>
                  <a:gd name="connsiteY55" fmla="*/ 3006865 h 3006865"/>
                  <a:gd name="connsiteX56" fmla="*/ 4909930 w 6154751"/>
                  <a:gd name="connsiteY56" fmla="*/ 2979118 h 3006865"/>
                  <a:gd name="connsiteX57" fmla="*/ 5058603 w 6154751"/>
                  <a:gd name="connsiteY57" fmla="*/ 2851980 h 3006865"/>
                  <a:gd name="connsiteX58" fmla="*/ 5178287 w 6154751"/>
                  <a:gd name="connsiteY58" fmla="*/ 2800214 h 3006865"/>
                  <a:gd name="connsiteX59" fmla="*/ 5414031 w 6154751"/>
                  <a:gd name="connsiteY59" fmla="*/ 2778265 h 3006865"/>
                  <a:gd name="connsiteX60" fmla="*/ 5575852 w 6154751"/>
                  <a:gd name="connsiteY60" fmla="*/ 2631249 h 3006865"/>
                  <a:gd name="connsiteX61" fmla="*/ 5724939 w 6154751"/>
                  <a:gd name="connsiteY61" fmla="*/ 2422527 h 3006865"/>
                  <a:gd name="connsiteX62" fmla="*/ 5748752 w 6154751"/>
                  <a:gd name="connsiteY62" fmla="*/ 2320547 h 3006865"/>
                  <a:gd name="connsiteX63" fmla="*/ 5792960 w 6154751"/>
                  <a:gd name="connsiteY63" fmla="*/ 2074451 h 3006865"/>
                  <a:gd name="connsiteX64" fmla="*/ 5858496 w 6154751"/>
                  <a:gd name="connsiteY64" fmla="*/ 1938305 h 3006865"/>
                  <a:gd name="connsiteX65" fmla="*/ 6023113 w 6154751"/>
                  <a:gd name="connsiteY65" fmla="*/ 1607518 h 3006865"/>
                  <a:gd name="connsiteX66" fmla="*/ 6154704 w 6154751"/>
                  <a:gd name="connsiteY66" fmla="*/ 1310587 h 3006865"/>
                  <a:gd name="connsiteX67" fmla="*/ 6153460 w 6154751"/>
                  <a:gd name="connsiteY67" fmla="*/ 801931 h 3006865"/>
                  <a:gd name="connsiteX68" fmla="*/ 6072602 w 6154751"/>
                  <a:gd name="connsiteY68" fmla="*/ 696535 h 3006865"/>
                  <a:gd name="connsiteX69" fmla="*/ 6019178 w 6154751"/>
                  <a:gd name="connsiteY69" fmla="*/ 573020 h 3006865"/>
                  <a:gd name="connsiteX70" fmla="*/ 5994020 w 6154751"/>
                  <a:gd name="connsiteY70" fmla="*/ 422691 h 3006865"/>
                  <a:gd name="connsiteX71" fmla="*/ 5981390 w 6154751"/>
                  <a:gd name="connsiteY71" fmla="*/ 297520 h 3006865"/>
                  <a:gd name="connsiteX72" fmla="*/ 5941632 w 6154751"/>
                  <a:gd name="connsiteY72" fmla="*/ 171106 h 3006865"/>
                  <a:gd name="connsiteX73" fmla="*/ 5905914 w 6154751"/>
                  <a:gd name="connsiteY73" fmla="*/ 148847 h 3006865"/>
                  <a:gd name="connsiteX74" fmla="*/ 5857771 w 6154751"/>
                  <a:gd name="connsiteY74" fmla="*/ 149987 h 3006865"/>
                  <a:gd name="connsiteX75" fmla="*/ 5790992 w 6154751"/>
                  <a:gd name="connsiteY75" fmla="*/ 274846 h 3006865"/>
                  <a:gd name="connsiteX76" fmla="*/ 5717381 w 6154751"/>
                  <a:gd name="connsiteY76" fmla="*/ 280024 h 3006865"/>
                  <a:gd name="connsiteX77" fmla="*/ 5615609 w 6154751"/>
                  <a:gd name="connsiteY77" fmla="*/ 285614 h 3006865"/>
                  <a:gd name="connsiteX78" fmla="*/ 5579683 w 6154751"/>
                  <a:gd name="connsiteY78" fmla="*/ 275054 h 3006865"/>
                  <a:gd name="connsiteX79" fmla="*/ 5528952 w 6154751"/>
                  <a:gd name="connsiteY79" fmla="*/ 190571 h 3006865"/>
                  <a:gd name="connsiteX80" fmla="*/ 5489195 w 6154751"/>
                  <a:gd name="connsiteY80" fmla="*/ 144085 h 3006865"/>
                  <a:gd name="connsiteX81" fmla="*/ 5416826 w 6154751"/>
                  <a:gd name="connsiteY81" fmla="*/ 118615 h 3006865"/>
                  <a:gd name="connsiteX82" fmla="*/ 5329652 w 6154751"/>
                  <a:gd name="connsiteY82" fmla="*/ 89316 h 3006865"/>
                  <a:gd name="connsiteX83" fmla="*/ 5226016 w 6154751"/>
                  <a:gd name="connsiteY83" fmla="*/ 37136 h 3006865"/>
                  <a:gd name="connsiteX84" fmla="*/ 5158409 w 6154751"/>
                  <a:gd name="connsiteY84" fmla="*/ 7318 h 3006865"/>
                  <a:gd name="connsiteX85" fmla="*/ 5110577 w 6154751"/>
                  <a:gd name="connsiteY85" fmla="*/ 1210 h 3006865"/>
                  <a:gd name="connsiteX86" fmla="*/ 5049078 w 6154751"/>
                  <a:gd name="connsiteY86" fmla="*/ 47075 h 3006865"/>
                  <a:gd name="connsiteX87" fmla="*/ 4998554 w 6154751"/>
                  <a:gd name="connsiteY87" fmla="*/ 236746 h 3006865"/>
                  <a:gd name="connsiteX88" fmla="*/ 4953414 w 6154751"/>
                  <a:gd name="connsiteY88" fmla="*/ 351254 h 3006865"/>
                  <a:gd name="connsiteX89" fmla="*/ 4880527 w 6154751"/>
                  <a:gd name="connsiteY89" fmla="*/ 432630 h 3006865"/>
                  <a:gd name="connsiteX90" fmla="*/ 4753389 w 6154751"/>
                  <a:gd name="connsiteY90" fmla="*/ 470316 h 3006865"/>
                  <a:gd name="connsiteX91" fmla="*/ 4601817 w 6154751"/>
                  <a:gd name="connsiteY91" fmla="*/ 514214 h 3006865"/>
                  <a:gd name="connsiteX92" fmla="*/ 4299192 w 6154751"/>
                  <a:gd name="connsiteY92" fmla="*/ 641041 h 3006865"/>
                  <a:gd name="connsiteX93" fmla="*/ 4146170 w 6154751"/>
                  <a:gd name="connsiteY93" fmla="*/ 717966 h 3006865"/>
                  <a:gd name="connsiteX94" fmla="*/ 4028143 w 6154751"/>
                  <a:gd name="connsiteY94" fmla="*/ 713411 h 3006865"/>
                  <a:gd name="connsiteX95" fmla="*/ 3876261 w 6154751"/>
                  <a:gd name="connsiteY95" fmla="*/ 722936 h 3006865"/>
                  <a:gd name="connsiteX96" fmla="*/ 3803270 w 6154751"/>
                  <a:gd name="connsiteY96" fmla="*/ 732254 h 3006865"/>
                  <a:gd name="connsiteX97" fmla="*/ 3702948 w 6154751"/>
                  <a:gd name="connsiteY97" fmla="*/ 767040 h 3006865"/>
                  <a:gd name="connsiteX98" fmla="*/ 3643727 w 6154751"/>
                  <a:gd name="connsiteY98" fmla="*/ 863222 h 3006865"/>
                  <a:gd name="connsiteX99" fmla="*/ 3617843 w 6154751"/>
                  <a:gd name="connsiteY99" fmla="*/ 941596 h 3006865"/>
                  <a:gd name="connsiteX100" fmla="*/ 3577052 w 6154751"/>
                  <a:gd name="connsiteY100" fmla="*/ 982285 h 3006865"/>
                  <a:gd name="connsiteX101" fmla="*/ 3519280 w 6154751"/>
                  <a:gd name="connsiteY101" fmla="*/ 979696 h 3006865"/>
                  <a:gd name="connsiteX102" fmla="*/ 3431795 w 6154751"/>
                  <a:gd name="connsiteY102" fmla="*/ 917991 h 3006865"/>
                  <a:gd name="connsiteX103" fmla="*/ 3362636 w 6154751"/>
                  <a:gd name="connsiteY103" fmla="*/ 862083 h 3006865"/>
                  <a:gd name="connsiteX104" fmla="*/ 3286539 w 6154751"/>
                  <a:gd name="connsiteY104" fmla="*/ 765591 h 3006865"/>
                  <a:gd name="connsiteX105" fmla="*/ 3188494 w 6154751"/>
                  <a:gd name="connsiteY105" fmla="*/ 696638 h 3006865"/>
                  <a:gd name="connsiteX106" fmla="*/ 3011556 w 6154751"/>
                  <a:gd name="connsiteY106" fmla="*/ 603666 h 3006865"/>
                  <a:gd name="connsiteX107" fmla="*/ 2943225 w 6154751"/>
                  <a:gd name="connsiteY107" fmla="*/ 584202 h 3006865"/>
                  <a:gd name="connsiteX108" fmla="*/ 2862469 w 6154751"/>
                  <a:gd name="connsiteY108" fmla="*/ 603666 h 3006865"/>
                  <a:gd name="connsiteX0" fmla="*/ 2862469 w 6154751"/>
                  <a:gd name="connsiteY0" fmla="*/ 603666 h 3006865"/>
                  <a:gd name="connsiteX1" fmla="*/ 2834102 w 6154751"/>
                  <a:gd name="connsiteY1" fmla="*/ 670341 h 3006865"/>
                  <a:gd name="connsiteX2" fmla="*/ 2782956 w 6154751"/>
                  <a:gd name="connsiteY2" fmla="*/ 742814 h 3006865"/>
                  <a:gd name="connsiteX3" fmla="*/ 2735953 w 6154751"/>
                  <a:gd name="connsiteY3" fmla="*/ 792509 h 3006865"/>
                  <a:gd name="connsiteX4" fmla="*/ 2627036 w 6154751"/>
                  <a:gd name="connsiteY4" fmla="*/ 788989 h 3006865"/>
                  <a:gd name="connsiteX5" fmla="*/ 2475672 w 6154751"/>
                  <a:gd name="connsiteY5" fmla="*/ 933210 h 3006865"/>
                  <a:gd name="connsiteX6" fmla="*/ 2385391 w 6154751"/>
                  <a:gd name="connsiteY6" fmla="*/ 901840 h 3006865"/>
                  <a:gd name="connsiteX7" fmla="*/ 2281652 w 6154751"/>
                  <a:gd name="connsiteY7" fmla="*/ 813216 h 3006865"/>
                  <a:gd name="connsiteX8" fmla="*/ 2216426 w 6154751"/>
                  <a:gd name="connsiteY8" fmla="*/ 782570 h 3006865"/>
                  <a:gd name="connsiteX9" fmla="*/ 2037522 w 6154751"/>
                  <a:gd name="connsiteY9" fmla="*/ 732875 h 3006865"/>
                  <a:gd name="connsiteX10" fmla="*/ 1828800 w 6154751"/>
                  <a:gd name="connsiteY10" fmla="*/ 683179 h 3006865"/>
                  <a:gd name="connsiteX11" fmla="*/ 1620078 w 6154751"/>
                  <a:gd name="connsiteY11" fmla="*/ 563909 h 3006865"/>
                  <a:gd name="connsiteX12" fmla="*/ 1490869 w 6154751"/>
                  <a:gd name="connsiteY12" fmla="*/ 424762 h 3006865"/>
                  <a:gd name="connsiteX13" fmla="*/ 1381539 w 6154751"/>
                  <a:gd name="connsiteY13" fmla="*/ 335309 h 3006865"/>
                  <a:gd name="connsiteX14" fmla="*/ 1282148 w 6154751"/>
                  <a:gd name="connsiteY14" fmla="*/ 335309 h 3006865"/>
                  <a:gd name="connsiteX15" fmla="*/ 1133061 w 6154751"/>
                  <a:gd name="connsiteY15" fmla="*/ 404883 h 3006865"/>
                  <a:gd name="connsiteX16" fmla="*/ 1013791 w 6154751"/>
                  <a:gd name="connsiteY16" fmla="*/ 424762 h 3006865"/>
                  <a:gd name="connsiteX17" fmla="*/ 695739 w 6154751"/>
                  <a:gd name="connsiteY17" fmla="*/ 454579 h 3006865"/>
                  <a:gd name="connsiteX18" fmla="*/ 526774 w 6154751"/>
                  <a:gd name="connsiteY18" fmla="*/ 434701 h 3006865"/>
                  <a:gd name="connsiteX19" fmla="*/ 387626 w 6154751"/>
                  <a:gd name="connsiteY19" fmla="*/ 365127 h 3006865"/>
                  <a:gd name="connsiteX20" fmla="*/ 149087 w 6154751"/>
                  <a:gd name="connsiteY20" fmla="*/ 106709 h 3006865"/>
                  <a:gd name="connsiteX21" fmla="*/ 79513 w 6154751"/>
                  <a:gd name="connsiteY21" fmla="*/ 106709 h 3006865"/>
                  <a:gd name="connsiteX22" fmla="*/ 0 w 6154751"/>
                  <a:gd name="connsiteY22" fmla="*/ 196162 h 3006865"/>
                  <a:gd name="connsiteX23" fmla="*/ 49696 w 6154751"/>
                  <a:gd name="connsiteY23" fmla="*/ 365127 h 3006865"/>
                  <a:gd name="connsiteX24" fmla="*/ 178904 w 6154751"/>
                  <a:gd name="connsiteY24" fmla="*/ 573849 h 3006865"/>
                  <a:gd name="connsiteX25" fmla="*/ 208722 w 6154751"/>
                  <a:gd name="connsiteY25" fmla="*/ 732875 h 3006865"/>
                  <a:gd name="connsiteX26" fmla="*/ 238539 w 6154751"/>
                  <a:gd name="connsiteY26" fmla="*/ 872023 h 3006865"/>
                  <a:gd name="connsiteX27" fmla="*/ 397565 w 6154751"/>
                  <a:gd name="connsiteY27" fmla="*/ 961475 h 3006865"/>
                  <a:gd name="connsiteX28" fmla="*/ 606287 w 6154751"/>
                  <a:gd name="connsiteY28" fmla="*/ 1209953 h 3006865"/>
                  <a:gd name="connsiteX29" fmla="*/ 695739 w 6154751"/>
                  <a:gd name="connsiteY29" fmla="*/ 1488249 h 3006865"/>
                  <a:gd name="connsiteX30" fmla="*/ 715617 w 6154751"/>
                  <a:gd name="connsiteY30" fmla="*/ 1687031 h 3006865"/>
                  <a:gd name="connsiteX31" fmla="*/ 685800 w 6154751"/>
                  <a:gd name="connsiteY31" fmla="*/ 1816240 h 3006865"/>
                  <a:gd name="connsiteX32" fmla="*/ 705678 w 6154751"/>
                  <a:gd name="connsiteY32" fmla="*/ 1945449 h 3006865"/>
                  <a:gd name="connsiteX33" fmla="*/ 854765 w 6154751"/>
                  <a:gd name="connsiteY33" fmla="*/ 2074657 h 3006865"/>
                  <a:gd name="connsiteX34" fmla="*/ 1093304 w 6154751"/>
                  <a:gd name="connsiteY34" fmla="*/ 2164109 h 3006865"/>
                  <a:gd name="connsiteX35" fmla="*/ 1321904 w 6154751"/>
                  <a:gd name="connsiteY35" fmla="*/ 2303257 h 3006865"/>
                  <a:gd name="connsiteX36" fmla="*/ 1401417 w 6154751"/>
                  <a:gd name="connsiteY36" fmla="*/ 2382770 h 3006865"/>
                  <a:gd name="connsiteX37" fmla="*/ 1510748 w 6154751"/>
                  <a:gd name="connsiteY37" fmla="*/ 2561675 h 3006865"/>
                  <a:gd name="connsiteX38" fmla="*/ 1908313 w 6154751"/>
                  <a:gd name="connsiteY38" fmla="*/ 2661066 h 3006865"/>
                  <a:gd name="connsiteX39" fmla="*/ 2117035 w 6154751"/>
                  <a:gd name="connsiteY39" fmla="*/ 2611370 h 3006865"/>
                  <a:gd name="connsiteX40" fmla="*/ 2395330 w 6154751"/>
                  <a:gd name="connsiteY40" fmla="*/ 2442405 h 3006865"/>
                  <a:gd name="connsiteX41" fmla="*/ 2594113 w 6154751"/>
                  <a:gd name="connsiteY41" fmla="*/ 2392709 h 3006865"/>
                  <a:gd name="connsiteX42" fmla="*/ 2763078 w 6154751"/>
                  <a:gd name="connsiteY42" fmla="*/ 2402649 h 3006865"/>
                  <a:gd name="connsiteX43" fmla="*/ 3021496 w 6154751"/>
                  <a:gd name="connsiteY43" fmla="*/ 2541796 h 3006865"/>
                  <a:gd name="connsiteX44" fmla="*/ 3230217 w 6154751"/>
                  <a:gd name="connsiteY44" fmla="*/ 2671005 h 3006865"/>
                  <a:gd name="connsiteX45" fmla="*/ 3458817 w 6154751"/>
                  <a:gd name="connsiteY45" fmla="*/ 2671005 h 3006865"/>
                  <a:gd name="connsiteX46" fmla="*/ 3806687 w 6154751"/>
                  <a:gd name="connsiteY46" fmla="*/ 2382770 h 3006865"/>
                  <a:gd name="connsiteX47" fmla="*/ 4045226 w 6154751"/>
                  <a:gd name="connsiteY47" fmla="*/ 2323136 h 3006865"/>
                  <a:gd name="connsiteX48" fmla="*/ 4158077 w 6154751"/>
                  <a:gd name="connsiteY48" fmla="*/ 2334835 h 3006865"/>
                  <a:gd name="connsiteX49" fmla="*/ 4251567 w 6154751"/>
                  <a:gd name="connsiteY49" fmla="*/ 2376765 h 3006865"/>
                  <a:gd name="connsiteX50" fmla="*/ 4312029 w 6154751"/>
                  <a:gd name="connsiteY50" fmla="*/ 2446753 h 3006865"/>
                  <a:gd name="connsiteX51" fmla="*/ 4368454 w 6154751"/>
                  <a:gd name="connsiteY51" fmla="*/ 2632802 h 3006865"/>
                  <a:gd name="connsiteX52" fmla="*/ 4443827 w 6154751"/>
                  <a:gd name="connsiteY52" fmla="*/ 2725360 h 3006865"/>
                  <a:gd name="connsiteX53" fmla="*/ 4545289 w 6154751"/>
                  <a:gd name="connsiteY53" fmla="*/ 2773502 h 3006865"/>
                  <a:gd name="connsiteX54" fmla="*/ 4663833 w 6154751"/>
                  <a:gd name="connsiteY54" fmla="*/ 2919380 h 3006865"/>
                  <a:gd name="connsiteX55" fmla="*/ 4746245 w 6154751"/>
                  <a:gd name="connsiteY55" fmla="*/ 2973010 h 3006865"/>
                  <a:gd name="connsiteX56" fmla="*/ 4824412 w 6154751"/>
                  <a:gd name="connsiteY56" fmla="*/ 3006865 h 3006865"/>
                  <a:gd name="connsiteX57" fmla="*/ 4909930 w 6154751"/>
                  <a:gd name="connsiteY57" fmla="*/ 2979118 h 3006865"/>
                  <a:gd name="connsiteX58" fmla="*/ 5058603 w 6154751"/>
                  <a:gd name="connsiteY58" fmla="*/ 2851980 h 3006865"/>
                  <a:gd name="connsiteX59" fmla="*/ 5178287 w 6154751"/>
                  <a:gd name="connsiteY59" fmla="*/ 2800214 h 3006865"/>
                  <a:gd name="connsiteX60" fmla="*/ 5414031 w 6154751"/>
                  <a:gd name="connsiteY60" fmla="*/ 2778265 h 3006865"/>
                  <a:gd name="connsiteX61" fmla="*/ 5575852 w 6154751"/>
                  <a:gd name="connsiteY61" fmla="*/ 2631249 h 3006865"/>
                  <a:gd name="connsiteX62" fmla="*/ 5724939 w 6154751"/>
                  <a:gd name="connsiteY62" fmla="*/ 2422527 h 3006865"/>
                  <a:gd name="connsiteX63" fmla="*/ 5748752 w 6154751"/>
                  <a:gd name="connsiteY63" fmla="*/ 2320547 h 3006865"/>
                  <a:gd name="connsiteX64" fmla="*/ 5792960 w 6154751"/>
                  <a:gd name="connsiteY64" fmla="*/ 2074451 h 3006865"/>
                  <a:gd name="connsiteX65" fmla="*/ 5858496 w 6154751"/>
                  <a:gd name="connsiteY65" fmla="*/ 1938305 h 3006865"/>
                  <a:gd name="connsiteX66" fmla="*/ 6023113 w 6154751"/>
                  <a:gd name="connsiteY66" fmla="*/ 1607518 h 3006865"/>
                  <a:gd name="connsiteX67" fmla="*/ 6154704 w 6154751"/>
                  <a:gd name="connsiteY67" fmla="*/ 1310587 h 3006865"/>
                  <a:gd name="connsiteX68" fmla="*/ 6153460 w 6154751"/>
                  <a:gd name="connsiteY68" fmla="*/ 801931 h 3006865"/>
                  <a:gd name="connsiteX69" fmla="*/ 6072602 w 6154751"/>
                  <a:gd name="connsiteY69" fmla="*/ 696535 h 3006865"/>
                  <a:gd name="connsiteX70" fmla="*/ 6019178 w 6154751"/>
                  <a:gd name="connsiteY70" fmla="*/ 573020 h 3006865"/>
                  <a:gd name="connsiteX71" fmla="*/ 5994020 w 6154751"/>
                  <a:gd name="connsiteY71" fmla="*/ 422691 h 3006865"/>
                  <a:gd name="connsiteX72" fmla="*/ 5981390 w 6154751"/>
                  <a:gd name="connsiteY72" fmla="*/ 297520 h 3006865"/>
                  <a:gd name="connsiteX73" fmla="*/ 5941632 w 6154751"/>
                  <a:gd name="connsiteY73" fmla="*/ 171106 h 3006865"/>
                  <a:gd name="connsiteX74" fmla="*/ 5905914 w 6154751"/>
                  <a:gd name="connsiteY74" fmla="*/ 148847 h 3006865"/>
                  <a:gd name="connsiteX75" fmla="*/ 5857771 w 6154751"/>
                  <a:gd name="connsiteY75" fmla="*/ 149987 h 3006865"/>
                  <a:gd name="connsiteX76" fmla="*/ 5790992 w 6154751"/>
                  <a:gd name="connsiteY76" fmla="*/ 274846 h 3006865"/>
                  <a:gd name="connsiteX77" fmla="*/ 5717381 w 6154751"/>
                  <a:gd name="connsiteY77" fmla="*/ 280024 h 3006865"/>
                  <a:gd name="connsiteX78" fmla="*/ 5615609 w 6154751"/>
                  <a:gd name="connsiteY78" fmla="*/ 285614 h 3006865"/>
                  <a:gd name="connsiteX79" fmla="*/ 5579683 w 6154751"/>
                  <a:gd name="connsiteY79" fmla="*/ 275054 h 3006865"/>
                  <a:gd name="connsiteX80" fmla="*/ 5528952 w 6154751"/>
                  <a:gd name="connsiteY80" fmla="*/ 190571 h 3006865"/>
                  <a:gd name="connsiteX81" fmla="*/ 5489195 w 6154751"/>
                  <a:gd name="connsiteY81" fmla="*/ 144085 h 3006865"/>
                  <a:gd name="connsiteX82" fmla="*/ 5416826 w 6154751"/>
                  <a:gd name="connsiteY82" fmla="*/ 118615 h 3006865"/>
                  <a:gd name="connsiteX83" fmla="*/ 5329652 w 6154751"/>
                  <a:gd name="connsiteY83" fmla="*/ 89316 h 3006865"/>
                  <a:gd name="connsiteX84" fmla="*/ 5226016 w 6154751"/>
                  <a:gd name="connsiteY84" fmla="*/ 37136 h 3006865"/>
                  <a:gd name="connsiteX85" fmla="*/ 5158409 w 6154751"/>
                  <a:gd name="connsiteY85" fmla="*/ 7318 h 3006865"/>
                  <a:gd name="connsiteX86" fmla="*/ 5110577 w 6154751"/>
                  <a:gd name="connsiteY86" fmla="*/ 1210 h 3006865"/>
                  <a:gd name="connsiteX87" fmla="*/ 5049078 w 6154751"/>
                  <a:gd name="connsiteY87" fmla="*/ 47075 h 3006865"/>
                  <a:gd name="connsiteX88" fmla="*/ 4998554 w 6154751"/>
                  <a:gd name="connsiteY88" fmla="*/ 236746 h 3006865"/>
                  <a:gd name="connsiteX89" fmla="*/ 4953414 w 6154751"/>
                  <a:gd name="connsiteY89" fmla="*/ 351254 h 3006865"/>
                  <a:gd name="connsiteX90" fmla="*/ 4880527 w 6154751"/>
                  <a:gd name="connsiteY90" fmla="*/ 432630 h 3006865"/>
                  <a:gd name="connsiteX91" fmla="*/ 4753389 w 6154751"/>
                  <a:gd name="connsiteY91" fmla="*/ 470316 h 3006865"/>
                  <a:gd name="connsiteX92" fmla="*/ 4601817 w 6154751"/>
                  <a:gd name="connsiteY92" fmla="*/ 514214 h 3006865"/>
                  <a:gd name="connsiteX93" fmla="*/ 4299192 w 6154751"/>
                  <a:gd name="connsiteY93" fmla="*/ 641041 h 3006865"/>
                  <a:gd name="connsiteX94" fmla="*/ 4146170 w 6154751"/>
                  <a:gd name="connsiteY94" fmla="*/ 717966 h 3006865"/>
                  <a:gd name="connsiteX95" fmla="*/ 4028143 w 6154751"/>
                  <a:gd name="connsiteY95" fmla="*/ 713411 h 3006865"/>
                  <a:gd name="connsiteX96" fmla="*/ 3876261 w 6154751"/>
                  <a:gd name="connsiteY96" fmla="*/ 722936 h 3006865"/>
                  <a:gd name="connsiteX97" fmla="*/ 3803270 w 6154751"/>
                  <a:gd name="connsiteY97" fmla="*/ 732254 h 3006865"/>
                  <a:gd name="connsiteX98" fmla="*/ 3702948 w 6154751"/>
                  <a:gd name="connsiteY98" fmla="*/ 767040 h 3006865"/>
                  <a:gd name="connsiteX99" fmla="*/ 3643727 w 6154751"/>
                  <a:gd name="connsiteY99" fmla="*/ 863222 h 3006865"/>
                  <a:gd name="connsiteX100" fmla="*/ 3617843 w 6154751"/>
                  <a:gd name="connsiteY100" fmla="*/ 941596 h 3006865"/>
                  <a:gd name="connsiteX101" fmla="*/ 3577052 w 6154751"/>
                  <a:gd name="connsiteY101" fmla="*/ 982285 h 3006865"/>
                  <a:gd name="connsiteX102" fmla="*/ 3519280 w 6154751"/>
                  <a:gd name="connsiteY102" fmla="*/ 979696 h 3006865"/>
                  <a:gd name="connsiteX103" fmla="*/ 3431795 w 6154751"/>
                  <a:gd name="connsiteY103" fmla="*/ 917991 h 3006865"/>
                  <a:gd name="connsiteX104" fmla="*/ 3362636 w 6154751"/>
                  <a:gd name="connsiteY104" fmla="*/ 862083 h 3006865"/>
                  <a:gd name="connsiteX105" fmla="*/ 3286539 w 6154751"/>
                  <a:gd name="connsiteY105" fmla="*/ 765591 h 3006865"/>
                  <a:gd name="connsiteX106" fmla="*/ 3188494 w 6154751"/>
                  <a:gd name="connsiteY106" fmla="*/ 696638 h 3006865"/>
                  <a:gd name="connsiteX107" fmla="*/ 3011556 w 6154751"/>
                  <a:gd name="connsiteY107" fmla="*/ 603666 h 3006865"/>
                  <a:gd name="connsiteX108" fmla="*/ 2943225 w 6154751"/>
                  <a:gd name="connsiteY108" fmla="*/ 584202 h 3006865"/>
                  <a:gd name="connsiteX109" fmla="*/ 2862469 w 6154751"/>
                  <a:gd name="connsiteY109" fmla="*/ 603666 h 3006865"/>
                  <a:gd name="connsiteX0" fmla="*/ 2862469 w 6154751"/>
                  <a:gd name="connsiteY0" fmla="*/ 603666 h 3006865"/>
                  <a:gd name="connsiteX1" fmla="*/ 2834102 w 6154751"/>
                  <a:gd name="connsiteY1" fmla="*/ 670341 h 3006865"/>
                  <a:gd name="connsiteX2" fmla="*/ 2782956 w 6154751"/>
                  <a:gd name="connsiteY2" fmla="*/ 742814 h 3006865"/>
                  <a:gd name="connsiteX3" fmla="*/ 2735953 w 6154751"/>
                  <a:gd name="connsiteY3" fmla="*/ 792509 h 3006865"/>
                  <a:gd name="connsiteX4" fmla="*/ 2627036 w 6154751"/>
                  <a:gd name="connsiteY4" fmla="*/ 788989 h 3006865"/>
                  <a:gd name="connsiteX5" fmla="*/ 2475672 w 6154751"/>
                  <a:gd name="connsiteY5" fmla="*/ 933210 h 3006865"/>
                  <a:gd name="connsiteX6" fmla="*/ 2385391 w 6154751"/>
                  <a:gd name="connsiteY6" fmla="*/ 901840 h 3006865"/>
                  <a:gd name="connsiteX7" fmla="*/ 2281652 w 6154751"/>
                  <a:gd name="connsiteY7" fmla="*/ 813216 h 3006865"/>
                  <a:gd name="connsiteX8" fmla="*/ 2216426 w 6154751"/>
                  <a:gd name="connsiteY8" fmla="*/ 782570 h 3006865"/>
                  <a:gd name="connsiteX9" fmla="*/ 2037522 w 6154751"/>
                  <a:gd name="connsiteY9" fmla="*/ 732875 h 3006865"/>
                  <a:gd name="connsiteX10" fmla="*/ 1828800 w 6154751"/>
                  <a:gd name="connsiteY10" fmla="*/ 683179 h 3006865"/>
                  <a:gd name="connsiteX11" fmla="*/ 1620078 w 6154751"/>
                  <a:gd name="connsiteY11" fmla="*/ 563909 h 3006865"/>
                  <a:gd name="connsiteX12" fmla="*/ 1490869 w 6154751"/>
                  <a:gd name="connsiteY12" fmla="*/ 424762 h 3006865"/>
                  <a:gd name="connsiteX13" fmla="*/ 1381539 w 6154751"/>
                  <a:gd name="connsiteY13" fmla="*/ 335309 h 3006865"/>
                  <a:gd name="connsiteX14" fmla="*/ 1282148 w 6154751"/>
                  <a:gd name="connsiteY14" fmla="*/ 335309 h 3006865"/>
                  <a:gd name="connsiteX15" fmla="*/ 1133061 w 6154751"/>
                  <a:gd name="connsiteY15" fmla="*/ 404883 h 3006865"/>
                  <a:gd name="connsiteX16" fmla="*/ 1013791 w 6154751"/>
                  <a:gd name="connsiteY16" fmla="*/ 424762 h 3006865"/>
                  <a:gd name="connsiteX17" fmla="*/ 695739 w 6154751"/>
                  <a:gd name="connsiteY17" fmla="*/ 454579 h 3006865"/>
                  <a:gd name="connsiteX18" fmla="*/ 526774 w 6154751"/>
                  <a:gd name="connsiteY18" fmla="*/ 434701 h 3006865"/>
                  <a:gd name="connsiteX19" fmla="*/ 387626 w 6154751"/>
                  <a:gd name="connsiteY19" fmla="*/ 365127 h 3006865"/>
                  <a:gd name="connsiteX20" fmla="*/ 149087 w 6154751"/>
                  <a:gd name="connsiteY20" fmla="*/ 106709 h 3006865"/>
                  <a:gd name="connsiteX21" fmla="*/ 79513 w 6154751"/>
                  <a:gd name="connsiteY21" fmla="*/ 106709 h 3006865"/>
                  <a:gd name="connsiteX22" fmla="*/ 0 w 6154751"/>
                  <a:gd name="connsiteY22" fmla="*/ 196162 h 3006865"/>
                  <a:gd name="connsiteX23" fmla="*/ 49696 w 6154751"/>
                  <a:gd name="connsiteY23" fmla="*/ 365127 h 3006865"/>
                  <a:gd name="connsiteX24" fmla="*/ 178904 w 6154751"/>
                  <a:gd name="connsiteY24" fmla="*/ 573849 h 3006865"/>
                  <a:gd name="connsiteX25" fmla="*/ 208722 w 6154751"/>
                  <a:gd name="connsiteY25" fmla="*/ 732875 h 3006865"/>
                  <a:gd name="connsiteX26" fmla="*/ 238539 w 6154751"/>
                  <a:gd name="connsiteY26" fmla="*/ 872023 h 3006865"/>
                  <a:gd name="connsiteX27" fmla="*/ 397565 w 6154751"/>
                  <a:gd name="connsiteY27" fmla="*/ 961475 h 3006865"/>
                  <a:gd name="connsiteX28" fmla="*/ 606287 w 6154751"/>
                  <a:gd name="connsiteY28" fmla="*/ 1209953 h 3006865"/>
                  <a:gd name="connsiteX29" fmla="*/ 695739 w 6154751"/>
                  <a:gd name="connsiteY29" fmla="*/ 1488249 h 3006865"/>
                  <a:gd name="connsiteX30" fmla="*/ 715617 w 6154751"/>
                  <a:gd name="connsiteY30" fmla="*/ 1687031 h 3006865"/>
                  <a:gd name="connsiteX31" fmla="*/ 685800 w 6154751"/>
                  <a:gd name="connsiteY31" fmla="*/ 1816240 h 3006865"/>
                  <a:gd name="connsiteX32" fmla="*/ 705678 w 6154751"/>
                  <a:gd name="connsiteY32" fmla="*/ 1945449 h 3006865"/>
                  <a:gd name="connsiteX33" fmla="*/ 854765 w 6154751"/>
                  <a:gd name="connsiteY33" fmla="*/ 2074657 h 3006865"/>
                  <a:gd name="connsiteX34" fmla="*/ 1093304 w 6154751"/>
                  <a:gd name="connsiteY34" fmla="*/ 2164109 h 3006865"/>
                  <a:gd name="connsiteX35" fmla="*/ 1321904 w 6154751"/>
                  <a:gd name="connsiteY35" fmla="*/ 2303257 h 3006865"/>
                  <a:gd name="connsiteX36" fmla="*/ 1401417 w 6154751"/>
                  <a:gd name="connsiteY36" fmla="*/ 2382770 h 3006865"/>
                  <a:gd name="connsiteX37" fmla="*/ 1510748 w 6154751"/>
                  <a:gd name="connsiteY37" fmla="*/ 2561675 h 3006865"/>
                  <a:gd name="connsiteX38" fmla="*/ 1908313 w 6154751"/>
                  <a:gd name="connsiteY38" fmla="*/ 2661066 h 3006865"/>
                  <a:gd name="connsiteX39" fmla="*/ 2117035 w 6154751"/>
                  <a:gd name="connsiteY39" fmla="*/ 2611370 h 3006865"/>
                  <a:gd name="connsiteX40" fmla="*/ 2395330 w 6154751"/>
                  <a:gd name="connsiteY40" fmla="*/ 2442405 h 3006865"/>
                  <a:gd name="connsiteX41" fmla="*/ 2594113 w 6154751"/>
                  <a:gd name="connsiteY41" fmla="*/ 2392709 h 3006865"/>
                  <a:gd name="connsiteX42" fmla="*/ 2763078 w 6154751"/>
                  <a:gd name="connsiteY42" fmla="*/ 2402649 h 3006865"/>
                  <a:gd name="connsiteX43" fmla="*/ 3021496 w 6154751"/>
                  <a:gd name="connsiteY43" fmla="*/ 2541796 h 3006865"/>
                  <a:gd name="connsiteX44" fmla="*/ 3230217 w 6154751"/>
                  <a:gd name="connsiteY44" fmla="*/ 2671005 h 3006865"/>
                  <a:gd name="connsiteX45" fmla="*/ 3458817 w 6154751"/>
                  <a:gd name="connsiteY45" fmla="*/ 2671005 h 3006865"/>
                  <a:gd name="connsiteX46" fmla="*/ 3940037 w 6154751"/>
                  <a:gd name="connsiteY46" fmla="*/ 2358957 h 3006865"/>
                  <a:gd name="connsiteX47" fmla="*/ 4045226 w 6154751"/>
                  <a:gd name="connsiteY47" fmla="*/ 2323136 h 3006865"/>
                  <a:gd name="connsiteX48" fmla="*/ 4158077 w 6154751"/>
                  <a:gd name="connsiteY48" fmla="*/ 2334835 h 3006865"/>
                  <a:gd name="connsiteX49" fmla="*/ 4251567 w 6154751"/>
                  <a:gd name="connsiteY49" fmla="*/ 2376765 h 3006865"/>
                  <a:gd name="connsiteX50" fmla="*/ 4312029 w 6154751"/>
                  <a:gd name="connsiteY50" fmla="*/ 2446753 h 3006865"/>
                  <a:gd name="connsiteX51" fmla="*/ 4368454 w 6154751"/>
                  <a:gd name="connsiteY51" fmla="*/ 2632802 h 3006865"/>
                  <a:gd name="connsiteX52" fmla="*/ 4443827 w 6154751"/>
                  <a:gd name="connsiteY52" fmla="*/ 2725360 h 3006865"/>
                  <a:gd name="connsiteX53" fmla="*/ 4545289 w 6154751"/>
                  <a:gd name="connsiteY53" fmla="*/ 2773502 h 3006865"/>
                  <a:gd name="connsiteX54" fmla="*/ 4663833 w 6154751"/>
                  <a:gd name="connsiteY54" fmla="*/ 2919380 h 3006865"/>
                  <a:gd name="connsiteX55" fmla="*/ 4746245 w 6154751"/>
                  <a:gd name="connsiteY55" fmla="*/ 2973010 h 3006865"/>
                  <a:gd name="connsiteX56" fmla="*/ 4824412 w 6154751"/>
                  <a:gd name="connsiteY56" fmla="*/ 3006865 h 3006865"/>
                  <a:gd name="connsiteX57" fmla="*/ 4909930 w 6154751"/>
                  <a:gd name="connsiteY57" fmla="*/ 2979118 h 3006865"/>
                  <a:gd name="connsiteX58" fmla="*/ 5058603 w 6154751"/>
                  <a:gd name="connsiteY58" fmla="*/ 2851980 h 3006865"/>
                  <a:gd name="connsiteX59" fmla="*/ 5178287 w 6154751"/>
                  <a:gd name="connsiteY59" fmla="*/ 2800214 h 3006865"/>
                  <a:gd name="connsiteX60" fmla="*/ 5414031 w 6154751"/>
                  <a:gd name="connsiteY60" fmla="*/ 2778265 h 3006865"/>
                  <a:gd name="connsiteX61" fmla="*/ 5575852 w 6154751"/>
                  <a:gd name="connsiteY61" fmla="*/ 2631249 h 3006865"/>
                  <a:gd name="connsiteX62" fmla="*/ 5724939 w 6154751"/>
                  <a:gd name="connsiteY62" fmla="*/ 2422527 h 3006865"/>
                  <a:gd name="connsiteX63" fmla="*/ 5748752 w 6154751"/>
                  <a:gd name="connsiteY63" fmla="*/ 2320547 h 3006865"/>
                  <a:gd name="connsiteX64" fmla="*/ 5792960 w 6154751"/>
                  <a:gd name="connsiteY64" fmla="*/ 2074451 h 3006865"/>
                  <a:gd name="connsiteX65" fmla="*/ 5858496 w 6154751"/>
                  <a:gd name="connsiteY65" fmla="*/ 1938305 h 3006865"/>
                  <a:gd name="connsiteX66" fmla="*/ 6023113 w 6154751"/>
                  <a:gd name="connsiteY66" fmla="*/ 1607518 h 3006865"/>
                  <a:gd name="connsiteX67" fmla="*/ 6154704 w 6154751"/>
                  <a:gd name="connsiteY67" fmla="*/ 1310587 h 3006865"/>
                  <a:gd name="connsiteX68" fmla="*/ 6153460 w 6154751"/>
                  <a:gd name="connsiteY68" fmla="*/ 801931 h 3006865"/>
                  <a:gd name="connsiteX69" fmla="*/ 6072602 w 6154751"/>
                  <a:gd name="connsiteY69" fmla="*/ 696535 h 3006865"/>
                  <a:gd name="connsiteX70" fmla="*/ 6019178 w 6154751"/>
                  <a:gd name="connsiteY70" fmla="*/ 573020 h 3006865"/>
                  <a:gd name="connsiteX71" fmla="*/ 5994020 w 6154751"/>
                  <a:gd name="connsiteY71" fmla="*/ 422691 h 3006865"/>
                  <a:gd name="connsiteX72" fmla="*/ 5981390 w 6154751"/>
                  <a:gd name="connsiteY72" fmla="*/ 297520 h 3006865"/>
                  <a:gd name="connsiteX73" fmla="*/ 5941632 w 6154751"/>
                  <a:gd name="connsiteY73" fmla="*/ 171106 h 3006865"/>
                  <a:gd name="connsiteX74" fmla="*/ 5905914 w 6154751"/>
                  <a:gd name="connsiteY74" fmla="*/ 148847 h 3006865"/>
                  <a:gd name="connsiteX75" fmla="*/ 5857771 w 6154751"/>
                  <a:gd name="connsiteY75" fmla="*/ 149987 h 3006865"/>
                  <a:gd name="connsiteX76" fmla="*/ 5790992 w 6154751"/>
                  <a:gd name="connsiteY76" fmla="*/ 274846 h 3006865"/>
                  <a:gd name="connsiteX77" fmla="*/ 5717381 w 6154751"/>
                  <a:gd name="connsiteY77" fmla="*/ 280024 h 3006865"/>
                  <a:gd name="connsiteX78" fmla="*/ 5615609 w 6154751"/>
                  <a:gd name="connsiteY78" fmla="*/ 285614 h 3006865"/>
                  <a:gd name="connsiteX79" fmla="*/ 5579683 w 6154751"/>
                  <a:gd name="connsiteY79" fmla="*/ 275054 h 3006865"/>
                  <a:gd name="connsiteX80" fmla="*/ 5528952 w 6154751"/>
                  <a:gd name="connsiteY80" fmla="*/ 190571 h 3006865"/>
                  <a:gd name="connsiteX81" fmla="*/ 5489195 w 6154751"/>
                  <a:gd name="connsiteY81" fmla="*/ 144085 h 3006865"/>
                  <a:gd name="connsiteX82" fmla="*/ 5416826 w 6154751"/>
                  <a:gd name="connsiteY82" fmla="*/ 118615 h 3006865"/>
                  <a:gd name="connsiteX83" fmla="*/ 5329652 w 6154751"/>
                  <a:gd name="connsiteY83" fmla="*/ 89316 h 3006865"/>
                  <a:gd name="connsiteX84" fmla="*/ 5226016 w 6154751"/>
                  <a:gd name="connsiteY84" fmla="*/ 37136 h 3006865"/>
                  <a:gd name="connsiteX85" fmla="*/ 5158409 w 6154751"/>
                  <a:gd name="connsiteY85" fmla="*/ 7318 h 3006865"/>
                  <a:gd name="connsiteX86" fmla="*/ 5110577 w 6154751"/>
                  <a:gd name="connsiteY86" fmla="*/ 1210 h 3006865"/>
                  <a:gd name="connsiteX87" fmla="*/ 5049078 w 6154751"/>
                  <a:gd name="connsiteY87" fmla="*/ 47075 h 3006865"/>
                  <a:gd name="connsiteX88" fmla="*/ 4998554 w 6154751"/>
                  <a:gd name="connsiteY88" fmla="*/ 236746 h 3006865"/>
                  <a:gd name="connsiteX89" fmla="*/ 4953414 w 6154751"/>
                  <a:gd name="connsiteY89" fmla="*/ 351254 h 3006865"/>
                  <a:gd name="connsiteX90" fmla="*/ 4880527 w 6154751"/>
                  <a:gd name="connsiteY90" fmla="*/ 432630 h 3006865"/>
                  <a:gd name="connsiteX91" fmla="*/ 4753389 w 6154751"/>
                  <a:gd name="connsiteY91" fmla="*/ 470316 h 3006865"/>
                  <a:gd name="connsiteX92" fmla="*/ 4601817 w 6154751"/>
                  <a:gd name="connsiteY92" fmla="*/ 514214 h 3006865"/>
                  <a:gd name="connsiteX93" fmla="*/ 4299192 w 6154751"/>
                  <a:gd name="connsiteY93" fmla="*/ 641041 h 3006865"/>
                  <a:gd name="connsiteX94" fmla="*/ 4146170 w 6154751"/>
                  <a:gd name="connsiteY94" fmla="*/ 717966 h 3006865"/>
                  <a:gd name="connsiteX95" fmla="*/ 4028143 w 6154751"/>
                  <a:gd name="connsiteY95" fmla="*/ 713411 h 3006865"/>
                  <a:gd name="connsiteX96" fmla="*/ 3876261 w 6154751"/>
                  <a:gd name="connsiteY96" fmla="*/ 722936 h 3006865"/>
                  <a:gd name="connsiteX97" fmla="*/ 3803270 w 6154751"/>
                  <a:gd name="connsiteY97" fmla="*/ 732254 h 3006865"/>
                  <a:gd name="connsiteX98" fmla="*/ 3702948 w 6154751"/>
                  <a:gd name="connsiteY98" fmla="*/ 767040 h 3006865"/>
                  <a:gd name="connsiteX99" fmla="*/ 3643727 w 6154751"/>
                  <a:gd name="connsiteY99" fmla="*/ 863222 h 3006865"/>
                  <a:gd name="connsiteX100" fmla="*/ 3617843 w 6154751"/>
                  <a:gd name="connsiteY100" fmla="*/ 941596 h 3006865"/>
                  <a:gd name="connsiteX101" fmla="*/ 3577052 w 6154751"/>
                  <a:gd name="connsiteY101" fmla="*/ 982285 h 3006865"/>
                  <a:gd name="connsiteX102" fmla="*/ 3519280 w 6154751"/>
                  <a:gd name="connsiteY102" fmla="*/ 979696 h 3006865"/>
                  <a:gd name="connsiteX103" fmla="*/ 3431795 w 6154751"/>
                  <a:gd name="connsiteY103" fmla="*/ 917991 h 3006865"/>
                  <a:gd name="connsiteX104" fmla="*/ 3362636 w 6154751"/>
                  <a:gd name="connsiteY104" fmla="*/ 862083 h 3006865"/>
                  <a:gd name="connsiteX105" fmla="*/ 3286539 w 6154751"/>
                  <a:gd name="connsiteY105" fmla="*/ 765591 h 3006865"/>
                  <a:gd name="connsiteX106" fmla="*/ 3188494 w 6154751"/>
                  <a:gd name="connsiteY106" fmla="*/ 696638 h 3006865"/>
                  <a:gd name="connsiteX107" fmla="*/ 3011556 w 6154751"/>
                  <a:gd name="connsiteY107" fmla="*/ 603666 h 3006865"/>
                  <a:gd name="connsiteX108" fmla="*/ 2943225 w 6154751"/>
                  <a:gd name="connsiteY108" fmla="*/ 584202 h 3006865"/>
                  <a:gd name="connsiteX109" fmla="*/ 2862469 w 6154751"/>
                  <a:gd name="connsiteY109" fmla="*/ 603666 h 3006865"/>
                  <a:gd name="connsiteX0" fmla="*/ 2862469 w 6154751"/>
                  <a:gd name="connsiteY0" fmla="*/ 603666 h 3006865"/>
                  <a:gd name="connsiteX1" fmla="*/ 2834102 w 6154751"/>
                  <a:gd name="connsiteY1" fmla="*/ 670341 h 3006865"/>
                  <a:gd name="connsiteX2" fmla="*/ 2782956 w 6154751"/>
                  <a:gd name="connsiteY2" fmla="*/ 742814 h 3006865"/>
                  <a:gd name="connsiteX3" fmla="*/ 2735953 w 6154751"/>
                  <a:gd name="connsiteY3" fmla="*/ 792509 h 3006865"/>
                  <a:gd name="connsiteX4" fmla="*/ 2627036 w 6154751"/>
                  <a:gd name="connsiteY4" fmla="*/ 788989 h 3006865"/>
                  <a:gd name="connsiteX5" fmla="*/ 2475672 w 6154751"/>
                  <a:gd name="connsiteY5" fmla="*/ 933210 h 3006865"/>
                  <a:gd name="connsiteX6" fmla="*/ 2385391 w 6154751"/>
                  <a:gd name="connsiteY6" fmla="*/ 901840 h 3006865"/>
                  <a:gd name="connsiteX7" fmla="*/ 2281652 w 6154751"/>
                  <a:gd name="connsiteY7" fmla="*/ 813216 h 3006865"/>
                  <a:gd name="connsiteX8" fmla="*/ 2216426 w 6154751"/>
                  <a:gd name="connsiteY8" fmla="*/ 782570 h 3006865"/>
                  <a:gd name="connsiteX9" fmla="*/ 2037522 w 6154751"/>
                  <a:gd name="connsiteY9" fmla="*/ 732875 h 3006865"/>
                  <a:gd name="connsiteX10" fmla="*/ 1828800 w 6154751"/>
                  <a:gd name="connsiteY10" fmla="*/ 683179 h 3006865"/>
                  <a:gd name="connsiteX11" fmla="*/ 1620078 w 6154751"/>
                  <a:gd name="connsiteY11" fmla="*/ 563909 h 3006865"/>
                  <a:gd name="connsiteX12" fmla="*/ 1490869 w 6154751"/>
                  <a:gd name="connsiteY12" fmla="*/ 424762 h 3006865"/>
                  <a:gd name="connsiteX13" fmla="*/ 1381539 w 6154751"/>
                  <a:gd name="connsiteY13" fmla="*/ 335309 h 3006865"/>
                  <a:gd name="connsiteX14" fmla="*/ 1282148 w 6154751"/>
                  <a:gd name="connsiteY14" fmla="*/ 335309 h 3006865"/>
                  <a:gd name="connsiteX15" fmla="*/ 1133061 w 6154751"/>
                  <a:gd name="connsiteY15" fmla="*/ 404883 h 3006865"/>
                  <a:gd name="connsiteX16" fmla="*/ 1013791 w 6154751"/>
                  <a:gd name="connsiteY16" fmla="*/ 424762 h 3006865"/>
                  <a:gd name="connsiteX17" fmla="*/ 695739 w 6154751"/>
                  <a:gd name="connsiteY17" fmla="*/ 454579 h 3006865"/>
                  <a:gd name="connsiteX18" fmla="*/ 526774 w 6154751"/>
                  <a:gd name="connsiteY18" fmla="*/ 434701 h 3006865"/>
                  <a:gd name="connsiteX19" fmla="*/ 387626 w 6154751"/>
                  <a:gd name="connsiteY19" fmla="*/ 365127 h 3006865"/>
                  <a:gd name="connsiteX20" fmla="*/ 149087 w 6154751"/>
                  <a:gd name="connsiteY20" fmla="*/ 106709 h 3006865"/>
                  <a:gd name="connsiteX21" fmla="*/ 79513 w 6154751"/>
                  <a:gd name="connsiteY21" fmla="*/ 106709 h 3006865"/>
                  <a:gd name="connsiteX22" fmla="*/ 0 w 6154751"/>
                  <a:gd name="connsiteY22" fmla="*/ 196162 h 3006865"/>
                  <a:gd name="connsiteX23" fmla="*/ 49696 w 6154751"/>
                  <a:gd name="connsiteY23" fmla="*/ 365127 h 3006865"/>
                  <a:gd name="connsiteX24" fmla="*/ 178904 w 6154751"/>
                  <a:gd name="connsiteY24" fmla="*/ 573849 h 3006865"/>
                  <a:gd name="connsiteX25" fmla="*/ 208722 w 6154751"/>
                  <a:gd name="connsiteY25" fmla="*/ 732875 h 3006865"/>
                  <a:gd name="connsiteX26" fmla="*/ 238539 w 6154751"/>
                  <a:gd name="connsiteY26" fmla="*/ 872023 h 3006865"/>
                  <a:gd name="connsiteX27" fmla="*/ 397565 w 6154751"/>
                  <a:gd name="connsiteY27" fmla="*/ 961475 h 3006865"/>
                  <a:gd name="connsiteX28" fmla="*/ 606287 w 6154751"/>
                  <a:gd name="connsiteY28" fmla="*/ 1209953 h 3006865"/>
                  <a:gd name="connsiteX29" fmla="*/ 695739 w 6154751"/>
                  <a:gd name="connsiteY29" fmla="*/ 1488249 h 3006865"/>
                  <a:gd name="connsiteX30" fmla="*/ 715617 w 6154751"/>
                  <a:gd name="connsiteY30" fmla="*/ 1687031 h 3006865"/>
                  <a:gd name="connsiteX31" fmla="*/ 685800 w 6154751"/>
                  <a:gd name="connsiteY31" fmla="*/ 1816240 h 3006865"/>
                  <a:gd name="connsiteX32" fmla="*/ 705678 w 6154751"/>
                  <a:gd name="connsiteY32" fmla="*/ 1945449 h 3006865"/>
                  <a:gd name="connsiteX33" fmla="*/ 854765 w 6154751"/>
                  <a:gd name="connsiteY33" fmla="*/ 2074657 h 3006865"/>
                  <a:gd name="connsiteX34" fmla="*/ 1093304 w 6154751"/>
                  <a:gd name="connsiteY34" fmla="*/ 2164109 h 3006865"/>
                  <a:gd name="connsiteX35" fmla="*/ 1321904 w 6154751"/>
                  <a:gd name="connsiteY35" fmla="*/ 2303257 h 3006865"/>
                  <a:gd name="connsiteX36" fmla="*/ 1401417 w 6154751"/>
                  <a:gd name="connsiteY36" fmla="*/ 2382770 h 3006865"/>
                  <a:gd name="connsiteX37" fmla="*/ 1510748 w 6154751"/>
                  <a:gd name="connsiteY37" fmla="*/ 2561675 h 3006865"/>
                  <a:gd name="connsiteX38" fmla="*/ 1908313 w 6154751"/>
                  <a:gd name="connsiteY38" fmla="*/ 2661066 h 3006865"/>
                  <a:gd name="connsiteX39" fmla="*/ 2117035 w 6154751"/>
                  <a:gd name="connsiteY39" fmla="*/ 2611370 h 3006865"/>
                  <a:gd name="connsiteX40" fmla="*/ 2395330 w 6154751"/>
                  <a:gd name="connsiteY40" fmla="*/ 2442405 h 3006865"/>
                  <a:gd name="connsiteX41" fmla="*/ 2594113 w 6154751"/>
                  <a:gd name="connsiteY41" fmla="*/ 2392709 h 3006865"/>
                  <a:gd name="connsiteX42" fmla="*/ 2763078 w 6154751"/>
                  <a:gd name="connsiteY42" fmla="*/ 2402649 h 3006865"/>
                  <a:gd name="connsiteX43" fmla="*/ 3021496 w 6154751"/>
                  <a:gd name="connsiteY43" fmla="*/ 2541796 h 3006865"/>
                  <a:gd name="connsiteX44" fmla="*/ 3230217 w 6154751"/>
                  <a:gd name="connsiteY44" fmla="*/ 2671005 h 3006865"/>
                  <a:gd name="connsiteX45" fmla="*/ 3458817 w 6154751"/>
                  <a:gd name="connsiteY45" fmla="*/ 2671005 h 3006865"/>
                  <a:gd name="connsiteX46" fmla="*/ 3808033 w 6154751"/>
                  <a:gd name="connsiteY46" fmla="*/ 2422941 h 3006865"/>
                  <a:gd name="connsiteX47" fmla="*/ 3940037 w 6154751"/>
                  <a:gd name="connsiteY47" fmla="*/ 2358957 h 3006865"/>
                  <a:gd name="connsiteX48" fmla="*/ 4045226 w 6154751"/>
                  <a:gd name="connsiteY48" fmla="*/ 2323136 h 3006865"/>
                  <a:gd name="connsiteX49" fmla="*/ 4158077 w 6154751"/>
                  <a:gd name="connsiteY49" fmla="*/ 2334835 h 3006865"/>
                  <a:gd name="connsiteX50" fmla="*/ 4251567 w 6154751"/>
                  <a:gd name="connsiteY50" fmla="*/ 2376765 h 3006865"/>
                  <a:gd name="connsiteX51" fmla="*/ 4312029 w 6154751"/>
                  <a:gd name="connsiteY51" fmla="*/ 2446753 h 3006865"/>
                  <a:gd name="connsiteX52" fmla="*/ 4368454 w 6154751"/>
                  <a:gd name="connsiteY52" fmla="*/ 2632802 h 3006865"/>
                  <a:gd name="connsiteX53" fmla="*/ 4443827 w 6154751"/>
                  <a:gd name="connsiteY53" fmla="*/ 2725360 h 3006865"/>
                  <a:gd name="connsiteX54" fmla="*/ 4545289 w 6154751"/>
                  <a:gd name="connsiteY54" fmla="*/ 2773502 h 3006865"/>
                  <a:gd name="connsiteX55" fmla="*/ 4663833 w 6154751"/>
                  <a:gd name="connsiteY55" fmla="*/ 2919380 h 3006865"/>
                  <a:gd name="connsiteX56" fmla="*/ 4746245 w 6154751"/>
                  <a:gd name="connsiteY56" fmla="*/ 2973010 h 3006865"/>
                  <a:gd name="connsiteX57" fmla="*/ 4824412 w 6154751"/>
                  <a:gd name="connsiteY57" fmla="*/ 3006865 h 3006865"/>
                  <a:gd name="connsiteX58" fmla="*/ 4909930 w 6154751"/>
                  <a:gd name="connsiteY58" fmla="*/ 2979118 h 3006865"/>
                  <a:gd name="connsiteX59" fmla="*/ 5058603 w 6154751"/>
                  <a:gd name="connsiteY59" fmla="*/ 2851980 h 3006865"/>
                  <a:gd name="connsiteX60" fmla="*/ 5178287 w 6154751"/>
                  <a:gd name="connsiteY60" fmla="*/ 2800214 h 3006865"/>
                  <a:gd name="connsiteX61" fmla="*/ 5414031 w 6154751"/>
                  <a:gd name="connsiteY61" fmla="*/ 2778265 h 3006865"/>
                  <a:gd name="connsiteX62" fmla="*/ 5575852 w 6154751"/>
                  <a:gd name="connsiteY62" fmla="*/ 2631249 h 3006865"/>
                  <a:gd name="connsiteX63" fmla="*/ 5724939 w 6154751"/>
                  <a:gd name="connsiteY63" fmla="*/ 2422527 h 3006865"/>
                  <a:gd name="connsiteX64" fmla="*/ 5748752 w 6154751"/>
                  <a:gd name="connsiteY64" fmla="*/ 2320547 h 3006865"/>
                  <a:gd name="connsiteX65" fmla="*/ 5792960 w 6154751"/>
                  <a:gd name="connsiteY65" fmla="*/ 2074451 h 3006865"/>
                  <a:gd name="connsiteX66" fmla="*/ 5858496 w 6154751"/>
                  <a:gd name="connsiteY66" fmla="*/ 1938305 h 3006865"/>
                  <a:gd name="connsiteX67" fmla="*/ 6023113 w 6154751"/>
                  <a:gd name="connsiteY67" fmla="*/ 1607518 h 3006865"/>
                  <a:gd name="connsiteX68" fmla="*/ 6154704 w 6154751"/>
                  <a:gd name="connsiteY68" fmla="*/ 1310587 h 3006865"/>
                  <a:gd name="connsiteX69" fmla="*/ 6153460 w 6154751"/>
                  <a:gd name="connsiteY69" fmla="*/ 801931 h 3006865"/>
                  <a:gd name="connsiteX70" fmla="*/ 6072602 w 6154751"/>
                  <a:gd name="connsiteY70" fmla="*/ 696535 h 3006865"/>
                  <a:gd name="connsiteX71" fmla="*/ 6019178 w 6154751"/>
                  <a:gd name="connsiteY71" fmla="*/ 573020 h 3006865"/>
                  <a:gd name="connsiteX72" fmla="*/ 5994020 w 6154751"/>
                  <a:gd name="connsiteY72" fmla="*/ 422691 h 3006865"/>
                  <a:gd name="connsiteX73" fmla="*/ 5981390 w 6154751"/>
                  <a:gd name="connsiteY73" fmla="*/ 297520 h 3006865"/>
                  <a:gd name="connsiteX74" fmla="*/ 5941632 w 6154751"/>
                  <a:gd name="connsiteY74" fmla="*/ 171106 h 3006865"/>
                  <a:gd name="connsiteX75" fmla="*/ 5905914 w 6154751"/>
                  <a:gd name="connsiteY75" fmla="*/ 148847 h 3006865"/>
                  <a:gd name="connsiteX76" fmla="*/ 5857771 w 6154751"/>
                  <a:gd name="connsiteY76" fmla="*/ 149987 h 3006865"/>
                  <a:gd name="connsiteX77" fmla="*/ 5790992 w 6154751"/>
                  <a:gd name="connsiteY77" fmla="*/ 274846 h 3006865"/>
                  <a:gd name="connsiteX78" fmla="*/ 5717381 w 6154751"/>
                  <a:gd name="connsiteY78" fmla="*/ 280024 h 3006865"/>
                  <a:gd name="connsiteX79" fmla="*/ 5615609 w 6154751"/>
                  <a:gd name="connsiteY79" fmla="*/ 285614 h 3006865"/>
                  <a:gd name="connsiteX80" fmla="*/ 5579683 w 6154751"/>
                  <a:gd name="connsiteY80" fmla="*/ 275054 h 3006865"/>
                  <a:gd name="connsiteX81" fmla="*/ 5528952 w 6154751"/>
                  <a:gd name="connsiteY81" fmla="*/ 190571 h 3006865"/>
                  <a:gd name="connsiteX82" fmla="*/ 5489195 w 6154751"/>
                  <a:gd name="connsiteY82" fmla="*/ 144085 h 3006865"/>
                  <a:gd name="connsiteX83" fmla="*/ 5416826 w 6154751"/>
                  <a:gd name="connsiteY83" fmla="*/ 118615 h 3006865"/>
                  <a:gd name="connsiteX84" fmla="*/ 5329652 w 6154751"/>
                  <a:gd name="connsiteY84" fmla="*/ 89316 h 3006865"/>
                  <a:gd name="connsiteX85" fmla="*/ 5226016 w 6154751"/>
                  <a:gd name="connsiteY85" fmla="*/ 37136 h 3006865"/>
                  <a:gd name="connsiteX86" fmla="*/ 5158409 w 6154751"/>
                  <a:gd name="connsiteY86" fmla="*/ 7318 h 3006865"/>
                  <a:gd name="connsiteX87" fmla="*/ 5110577 w 6154751"/>
                  <a:gd name="connsiteY87" fmla="*/ 1210 h 3006865"/>
                  <a:gd name="connsiteX88" fmla="*/ 5049078 w 6154751"/>
                  <a:gd name="connsiteY88" fmla="*/ 47075 h 3006865"/>
                  <a:gd name="connsiteX89" fmla="*/ 4998554 w 6154751"/>
                  <a:gd name="connsiteY89" fmla="*/ 236746 h 3006865"/>
                  <a:gd name="connsiteX90" fmla="*/ 4953414 w 6154751"/>
                  <a:gd name="connsiteY90" fmla="*/ 351254 h 3006865"/>
                  <a:gd name="connsiteX91" fmla="*/ 4880527 w 6154751"/>
                  <a:gd name="connsiteY91" fmla="*/ 432630 h 3006865"/>
                  <a:gd name="connsiteX92" fmla="*/ 4753389 w 6154751"/>
                  <a:gd name="connsiteY92" fmla="*/ 470316 h 3006865"/>
                  <a:gd name="connsiteX93" fmla="*/ 4601817 w 6154751"/>
                  <a:gd name="connsiteY93" fmla="*/ 514214 h 3006865"/>
                  <a:gd name="connsiteX94" fmla="*/ 4299192 w 6154751"/>
                  <a:gd name="connsiteY94" fmla="*/ 641041 h 3006865"/>
                  <a:gd name="connsiteX95" fmla="*/ 4146170 w 6154751"/>
                  <a:gd name="connsiteY95" fmla="*/ 717966 h 3006865"/>
                  <a:gd name="connsiteX96" fmla="*/ 4028143 w 6154751"/>
                  <a:gd name="connsiteY96" fmla="*/ 713411 h 3006865"/>
                  <a:gd name="connsiteX97" fmla="*/ 3876261 w 6154751"/>
                  <a:gd name="connsiteY97" fmla="*/ 722936 h 3006865"/>
                  <a:gd name="connsiteX98" fmla="*/ 3803270 w 6154751"/>
                  <a:gd name="connsiteY98" fmla="*/ 732254 h 3006865"/>
                  <a:gd name="connsiteX99" fmla="*/ 3702948 w 6154751"/>
                  <a:gd name="connsiteY99" fmla="*/ 767040 h 3006865"/>
                  <a:gd name="connsiteX100" fmla="*/ 3643727 w 6154751"/>
                  <a:gd name="connsiteY100" fmla="*/ 863222 h 3006865"/>
                  <a:gd name="connsiteX101" fmla="*/ 3617843 w 6154751"/>
                  <a:gd name="connsiteY101" fmla="*/ 941596 h 3006865"/>
                  <a:gd name="connsiteX102" fmla="*/ 3577052 w 6154751"/>
                  <a:gd name="connsiteY102" fmla="*/ 982285 h 3006865"/>
                  <a:gd name="connsiteX103" fmla="*/ 3519280 w 6154751"/>
                  <a:gd name="connsiteY103" fmla="*/ 979696 h 3006865"/>
                  <a:gd name="connsiteX104" fmla="*/ 3431795 w 6154751"/>
                  <a:gd name="connsiteY104" fmla="*/ 917991 h 3006865"/>
                  <a:gd name="connsiteX105" fmla="*/ 3362636 w 6154751"/>
                  <a:gd name="connsiteY105" fmla="*/ 862083 h 3006865"/>
                  <a:gd name="connsiteX106" fmla="*/ 3286539 w 6154751"/>
                  <a:gd name="connsiteY106" fmla="*/ 765591 h 3006865"/>
                  <a:gd name="connsiteX107" fmla="*/ 3188494 w 6154751"/>
                  <a:gd name="connsiteY107" fmla="*/ 696638 h 3006865"/>
                  <a:gd name="connsiteX108" fmla="*/ 3011556 w 6154751"/>
                  <a:gd name="connsiteY108" fmla="*/ 603666 h 3006865"/>
                  <a:gd name="connsiteX109" fmla="*/ 2943225 w 6154751"/>
                  <a:gd name="connsiteY109" fmla="*/ 584202 h 3006865"/>
                  <a:gd name="connsiteX110" fmla="*/ 2862469 w 6154751"/>
                  <a:gd name="connsiteY110" fmla="*/ 603666 h 3006865"/>
                  <a:gd name="connsiteX0" fmla="*/ 2862469 w 6154751"/>
                  <a:gd name="connsiteY0" fmla="*/ 603666 h 3006865"/>
                  <a:gd name="connsiteX1" fmla="*/ 2834102 w 6154751"/>
                  <a:gd name="connsiteY1" fmla="*/ 670341 h 3006865"/>
                  <a:gd name="connsiteX2" fmla="*/ 2782956 w 6154751"/>
                  <a:gd name="connsiteY2" fmla="*/ 742814 h 3006865"/>
                  <a:gd name="connsiteX3" fmla="*/ 2735953 w 6154751"/>
                  <a:gd name="connsiteY3" fmla="*/ 792509 h 3006865"/>
                  <a:gd name="connsiteX4" fmla="*/ 2627036 w 6154751"/>
                  <a:gd name="connsiteY4" fmla="*/ 788989 h 3006865"/>
                  <a:gd name="connsiteX5" fmla="*/ 2475672 w 6154751"/>
                  <a:gd name="connsiteY5" fmla="*/ 933210 h 3006865"/>
                  <a:gd name="connsiteX6" fmla="*/ 2385391 w 6154751"/>
                  <a:gd name="connsiteY6" fmla="*/ 901840 h 3006865"/>
                  <a:gd name="connsiteX7" fmla="*/ 2281652 w 6154751"/>
                  <a:gd name="connsiteY7" fmla="*/ 813216 h 3006865"/>
                  <a:gd name="connsiteX8" fmla="*/ 2216426 w 6154751"/>
                  <a:gd name="connsiteY8" fmla="*/ 782570 h 3006865"/>
                  <a:gd name="connsiteX9" fmla="*/ 2037522 w 6154751"/>
                  <a:gd name="connsiteY9" fmla="*/ 732875 h 3006865"/>
                  <a:gd name="connsiteX10" fmla="*/ 1828800 w 6154751"/>
                  <a:gd name="connsiteY10" fmla="*/ 683179 h 3006865"/>
                  <a:gd name="connsiteX11" fmla="*/ 1620078 w 6154751"/>
                  <a:gd name="connsiteY11" fmla="*/ 563909 h 3006865"/>
                  <a:gd name="connsiteX12" fmla="*/ 1490869 w 6154751"/>
                  <a:gd name="connsiteY12" fmla="*/ 424762 h 3006865"/>
                  <a:gd name="connsiteX13" fmla="*/ 1381539 w 6154751"/>
                  <a:gd name="connsiteY13" fmla="*/ 335309 h 3006865"/>
                  <a:gd name="connsiteX14" fmla="*/ 1282148 w 6154751"/>
                  <a:gd name="connsiteY14" fmla="*/ 335309 h 3006865"/>
                  <a:gd name="connsiteX15" fmla="*/ 1133061 w 6154751"/>
                  <a:gd name="connsiteY15" fmla="*/ 404883 h 3006865"/>
                  <a:gd name="connsiteX16" fmla="*/ 1013791 w 6154751"/>
                  <a:gd name="connsiteY16" fmla="*/ 424762 h 3006865"/>
                  <a:gd name="connsiteX17" fmla="*/ 695739 w 6154751"/>
                  <a:gd name="connsiteY17" fmla="*/ 454579 h 3006865"/>
                  <a:gd name="connsiteX18" fmla="*/ 526774 w 6154751"/>
                  <a:gd name="connsiteY18" fmla="*/ 434701 h 3006865"/>
                  <a:gd name="connsiteX19" fmla="*/ 387626 w 6154751"/>
                  <a:gd name="connsiteY19" fmla="*/ 365127 h 3006865"/>
                  <a:gd name="connsiteX20" fmla="*/ 149087 w 6154751"/>
                  <a:gd name="connsiteY20" fmla="*/ 106709 h 3006865"/>
                  <a:gd name="connsiteX21" fmla="*/ 79513 w 6154751"/>
                  <a:gd name="connsiteY21" fmla="*/ 106709 h 3006865"/>
                  <a:gd name="connsiteX22" fmla="*/ 0 w 6154751"/>
                  <a:gd name="connsiteY22" fmla="*/ 196162 h 3006865"/>
                  <a:gd name="connsiteX23" fmla="*/ 49696 w 6154751"/>
                  <a:gd name="connsiteY23" fmla="*/ 365127 h 3006865"/>
                  <a:gd name="connsiteX24" fmla="*/ 178904 w 6154751"/>
                  <a:gd name="connsiteY24" fmla="*/ 573849 h 3006865"/>
                  <a:gd name="connsiteX25" fmla="*/ 208722 w 6154751"/>
                  <a:gd name="connsiteY25" fmla="*/ 732875 h 3006865"/>
                  <a:gd name="connsiteX26" fmla="*/ 238539 w 6154751"/>
                  <a:gd name="connsiteY26" fmla="*/ 872023 h 3006865"/>
                  <a:gd name="connsiteX27" fmla="*/ 397565 w 6154751"/>
                  <a:gd name="connsiteY27" fmla="*/ 961475 h 3006865"/>
                  <a:gd name="connsiteX28" fmla="*/ 606287 w 6154751"/>
                  <a:gd name="connsiteY28" fmla="*/ 1209953 h 3006865"/>
                  <a:gd name="connsiteX29" fmla="*/ 695739 w 6154751"/>
                  <a:gd name="connsiteY29" fmla="*/ 1488249 h 3006865"/>
                  <a:gd name="connsiteX30" fmla="*/ 715617 w 6154751"/>
                  <a:gd name="connsiteY30" fmla="*/ 1687031 h 3006865"/>
                  <a:gd name="connsiteX31" fmla="*/ 685800 w 6154751"/>
                  <a:gd name="connsiteY31" fmla="*/ 1816240 h 3006865"/>
                  <a:gd name="connsiteX32" fmla="*/ 705678 w 6154751"/>
                  <a:gd name="connsiteY32" fmla="*/ 1945449 h 3006865"/>
                  <a:gd name="connsiteX33" fmla="*/ 854765 w 6154751"/>
                  <a:gd name="connsiteY33" fmla="*/ 2074657 h 3006865"/>
                  <a:gd name="connsiteX34" fmla="*/ 1093304 w 6154751"/>
                  <a:gd name="connsiteY34" fmla="*/ 2164109 h 3006865"/>
                  <a:gd name="connsiteX35" fmla="*/ 1321904 w 6154751"/>
                  <a:gd name="connsiteY35" fmla="*/ 2303257 h 3006865"/>
                  <a:gd name="connsiteX36" fmla="*/ 1401417 w 6154751"/>
                  <a:gd name="connsiteY36" fmla="*/ 2382770 h 3006865"/>
                  <a:gd name="connsiteX37" fmla="*/ 1510748 w 6154751"/>
                  <a:gd name="connsiteY37" fmla="*/ 2561675 h 3006865"/>
                  <a:gd name="connsiteX38" fmla="*/ 1908313 w 6154751"/>
                  <a:gd name="connsiteY38" fmla="*/ 2661066 h 3006865"/>
                  <a:gd name="connsiteX39" fmla="*/ 2117035 w 6154751"/>
                  <a:gd name="connsiteY39" fmla="*/ 2611370 h 3006865"/>
                  <a:gd name="connsiteX40" fmla="*/ 2395330 w 6154751"/>
                  <a:gd name="connsiteY40" fmla="*/ 2442405 h 3006865"/>
                  <a:gd name="connsiteX41" fmla="*/ 2594113 w 6154751"/>
                  <a:gd name="connsiteY41" fmla="*/ 2392709 h 3006865"/>
                  <a:gd name="connsiteX42" fmla="*/ 2763078 w 6154751"/>
                  <a:gd name="connsiteY42" fmla="*/ 2402649 h 3006865"/>
                  <a:gd name="connsiteX43" fmla="*/ 3021496 w 6154751"/>
                  <a:gd name="connsiteY43" fmla="*/ 2541796 h 3006865"/>
                  <a:gd name="connsiteX44" fmla="*/ 3230217 w 6154751"/>
                  <a:gd name="connsiteY44" fmla="*/ 2671005 h 3006865"/>
                  <a:gd name="connsiteX45" fmla="*/ 3458817 w 6154751"/>
                  <a:gd name="connsiteY45" fmla="*/ 2671005 h 3006865"/>
                  <a:gd name="connsiteX46" fmla="*/ 3622295 w 6154751"/>
                  <a:gd name="connsiteY46" fmla="*/ 2563435 h 3006865"/>
                  <a:gd name="connsiteX47" fmla="*/ 3808033 w 6154751"/>
                  <a:gd name="connsiteY47" fmla="*/ 2422941 h 3006865"/>
                  <a:gd name="connsiteX48" fmla="*/ 3940037 w 6154751"/>
                  <a:gd name="connsiteY48" fmla="*/ 2358957 h 3006865"/>
                  <a:gd name="connsiteX49" fmla="*/ 4045226 w 6154751"/>
                  <a:gd name="connsiteY49" fmla="*/ 2323136 h 3006865"/>
                  <a:gd name="connsiteX50" fmla="*/ 4158077 w 6154751"/>
                  <a:gd name="connsiteY50" fmla="*/ 2334835 h 3006865"/>
                  <a:gd name="connsiteX51" fmla="*/ 4251567 w 6154751"/>
                  <a:gd name="connsiteY51" fmla="*/ 2376765 h 3006865"/>
                  <a:gd name="connsiteX52" fmla="*/ 4312029 w 6154751"/>
                  <a:gd name="connsiteY52" fmla="*/ 2446753 h 3006865"/>
                  <a:gd name="connsiteX53" fmla="*/ 4368454 w 6154751"/>
                  <a:gd name="connsiteY53" fmla="*/ 2632802 h 3006865"/>
                  <a:gd name="connsiteX54" fmla="*/ 4443827 w 6154751"/>
                  <a:gd name="connsiteY54" fmla="*/ 2725360 h 3006865"/>
                  <a:gd name="connsiteX55" fmla="*/ 4545289 w 6154751"/>
                  <a:gd name="connsiteY55" fmla="*/ 2773502 h 3006865"/>
                  <a:gd name="connsiteX56" fmla="*/ 4663833 w 6154751"/>
                  <a:gd name="connsiteY56" fmla="*/ 2919380 h 3006865"/>
                  <a:gd name="connsiteX57" fmla="*/ 4746245 w 6154751"/>
                  <a:gd name="connsiteY57" fmla="*/ 2973010 h 3006865"/>
                  <a:gd name="connsiteX58" fmla="*/ 4824412 w 6154751"/>
                  <a:gd name="connsiteY58" fmla="*/ 3006865 h 3006865"/>
                  <a:gd name="connsiteX59" fmla="*/ 4909930 w 6154751"/>
                  <a:gd name="connsiteY59" fmla="*/ 2979118 h 3006865"/>
                  <a:gd name="connsiteX60" fmla="*/ 5058603 w 6154751"/>
                  <a:gd name="connsiteY60" fmla="*/ 2851980 h 3006865"/>
                  <a:gd name="connsiteX61" fmla="*/ 5178287 w 6154751"/>
                  <a:gd name="connsiteY61" fmla="*/ 2800214 h 3006865"/>
                  <a:gd name="connsiteX62" fmla="*/ 5414031 w 6154751"/>
                  <a:gd name="connsiteY62" fmla="*/ 2778265 h 3006865"/>
                  <a:gd name="connsiteX63" fmla="*/ 5575852 w 6154751"/>
                  <a:gd name="connsiteY63" fmla="*/ 2631249 h 3006865"/>
                  <a:gd name="connsiteX64" fmla="*/ 5724939 w 6154751"/>
                  <a:gd name="connsiteY64" fmla="*/ 2422527 h 3006865"/>
                  <a:gd name="connsiteX65" fmla="*/ 5748752 w 6154751"/>
                  <a:gd name="connsiteY65" fmla="*/ 2320547 h 3006865"/>
                  <a:gd name="connsiteX66" fmla="*/ 5792960 w 6154751"/>
                  <a:gd name="connsiteY66" fmla="*/ 2074451 h 3006865"/>
                  <a:gd name="connsiteX67" fmla="*/ 5858496 w 6154751"/>
                  <a:gd name="connsiteY67" fmla="*/ 1938305 h 3006865"/>
                  <a:gd name="connsiteX68" fmla="*/ 6023113 w 6154751"/>
                  <a:gd name="connsiteY68" fmla="*/ 1607518 h 3006865"/>
                  <a:gd name="connsiteX69" fmla="*/ 6154704 w 6154751"/>
                  <a:gd name="connsiteY69" fmla="*/ 1310587 h 3006865"/>
                  <a:gd name="connsiteX70" fmla="*/ 6153460 w 6154751"/>
                  <a:gd name="connsiteY70" fmla="*/ 801931 h 3006865"/>
                  <a:gd name="connsiteX71" fmla="*/ 6072602 w 6154751"/>
                  <a:gd name="connsiteY71" fmla="*/ 696535 h 3006865"/>
                  <a:gd name="connsiteX72" fmla="*/ 6019178 w 6154751"/>
                  <a:gd name="connsiteY72" fmla="*/ 573020 h 3006865"/>
                  <a:gd name="connsiteX73" fmla="*/ 5994020 w 6154751"/>
                  <a:gd name="connsiteY73" fmla="*/ 422691 h 3006865"/>
                  <a:gd name="connsiteX74" fmla="*/ 5981390 w 6154751"/>
                  <a:gd name="connsiteY74" fmla="*/ 297520 h 3006865"/>
                  <a:gd name="connsiteX75" fmla="*/ 5941632 w 6154751"/>
                  <a:gd name="connsiteY75" fmla="*/ 171106 h 3006865"/>
                  <a:gd name="connsiteX76" fmla="*/ 5905914 w 6154751"/>
                  <a:gd name="connsiteY76" fmla="*/ 148847 h 3006865"/>
                  <a:gd name="connsiteX77" fmla="*/ 5857771 w 6154751"/>
                  <a:gd name="connsiteY77" fmla="*/ 149987 h 3006865"/>
                  <a:gd name="connsiteX78" fmla="*/ 5790992 w 6154751"/>
                  <a:gd name="connsiteY78" fmla="*/ 274846 h 3006865"/>
                  <a:gd name="connsiteX79" fmla="*/ 5717381 w 6154751"/>
                  <a:gd name="connsiteY79" fmla="*/ 280024 h 3006865"/>
                  <a:gd name="connsiteX80" fmla="*/ 5615609 w 6154751"/>
                  <a:gd name="connsiteY80" fmla="*/ 285614 h 3006865"/>
                  <a:gd name="connsiteX81" fmla="*/ 5579683 w 6154751"/>
                  <a:gd name="connsiteY81" fmla="*/ 275054 h 3006865"/>
                  <a:gd name="connsiteX82" fmla="*/ 5528952 w 6154751"/>
                  <a:gd name="connsiteY82" fmla="*/ 190571 h 3006865"/>
                  <a:gd name="connsiteX83" fmla="*/ 5489195 w 6154751"/>
                  <a:gd name="connsiteY83" fmla="*/ 144085 h 3006865"/>
                  <a:gd name="connsiteX84" fmla="*/ 5416826 w 6154751"/>
                  <a:gd name="connsiteY84" fmla="*/ 118615 h 3006865"/>
                  <a:gd name="connsiteX85" fmla="*/ 5329652 w 6154751"/>
                  <a:gd name="connsiteY85" fmla="*/ 89316 h 3006865"/>
                  <a:gd name="connsiteX86" fmla="*/ 5226016 w 6154751"/>
                  <a:gd name="connsiteY86" fmla="*/ 37136 h 3006865"/>
                  <a:gd name="connsiteX87" fmla="*/ 5158409 w 6154751"/>
                  <a:gd name="connsiteY87" fmla="*/ 7318 h 3006865"/>
                  <a:gd name="connsiteX88" fmla="*/ 5110577 w 6154751"/>
                  <a:gd name="connsiteY88" fmla="*/ 1210 h 3006865"/>
                  <a:gd name="connsiteX89" fmla="*/ 5049078 w 6154751"/>
                  <a:gd name="connsiteY89" fmla="*/ 47075 h 3006865"/>
                  <a:gd name="connsiteX90" fmla="*/ 4998554 w 6154751"/>
                  <a:gd name="connsiteY90" fmla="*/ 236746 h 3006865"/>
                  <a:gd name="connsiteX91" fmla="*/ 4953414 w 6154751"/>
                  <a:gd name="connsiteY91" fmla="*/ 351254 h 3006865"/>
                  <a:gd name="connsiteX92" fmla="*/ 4880527 w 6154751"/>
                  <a:gd name="connsiteY92" fmla="*/ 432630 h 3006865"/>
                  <a:gd name="connsiteX93" fmla="*/ 4753389 w 6154751"/>
                  <a:gd name="connsiteY93" fmla="*/ 470316 h 3006865"/>
                  <a:gd name="connsiteX94" fmla="*/ 4601817 w 6154751"/>
                  <a:gd name="connsiteY94" fmla="*/ 514214 h 3006865"/>
                  <a:gd name="connsiteX95" fmla="*/ 4299192 w 6154751"/>
                  <a:gd name="connsiteY95" fmla="*/ 641041 h 3006865"/>
                  <a:gd name="connsiteX96" fmla="*/ 4146170 w 6154751"/>
                  <a:gd name="connsiteY96" fmla="*/ 717966 h 3006865"/>
                  <a:gd name="connsiteX97" fmla="*/ 4028143 w 6154751"/>
                  <a:gd name="connsiteY97" fmla="*/ 713411 h 3006865"/>
                  <a:gd name="connsiteX98" fmla="*/ 3876261 w 6154751"/>
                  <a:gd name="connsiteY98" fmla="*/ 722936 h 3006865"/>
                  <a:gd name="connsiteX99" fmla="*/ 3803270 w 6154751"/>
                  <a:gd name="connsiteY99" fmla="*/ 732254 h 3006865"/>
                  <a:gd name="connsiteX100" fmla="*/ 3702948 w 6154751"/>
                  <a:gd name="connsiteY100" fmla="*/ 767040 h 3006865"/>
                  <a:gd name="connsiteX101" fmla="*/ 3643727 w 6154751"/>
                  <a:gd name="connsiteY101" fmla="*/ 863222 h 3006865"/>
                  <a:gd name="connsiteX102" fmla="*/ 3617843 w 6154751"/>
                  <a:gd name="connsiteY102" fmla="*/ 941596 h 3006865"/>
                  <a:gd name="connsiteX103" fmla="*/ 3577052 w 6154751"/>
                  <a:gd name="connsiteY103" fmla="*/ 982285 h 3006865"/>
                  <a:gd name="connsiteX104" fmla="*/ 3519280 w 6154751"/>
                  <a:gd name="connsiteY104" fmla="*/ 979696 h 3006865"/>
                  <a:gd name="connsiteX105" fmla="*/ 3431795 w 6154751"/>
                  <a:gd name="connsiteY105" fmla="*/ 917991 h 3006865"/>
                  <a:gd name="connsiteX106" fmla="*/ 3362636 w 6154751"/>
                  <a:gd name="connsiteY106" fmla="*/ 862083 h 3006865"/>
                  <a:gd name="connsiteX107" fmla="*/ 3286539 w 6154751"/>
                  <a:gd name="connsiteY107" fmla="*/ 765591 h 3006865"/>
                  <a:gd name="connsiteX108" fmla="*/ 3188494 w 6154751"/>
                  <a:gd name="connsiteY108" fmla="*/ 696638 h 3006865"/>
                  <a:gd name="connsiteX109" fmla="*/ 3011556 w 6154751"/>
                  <a:gd name="connsiteY109" fmla="*/ 603666 h 3006865"/>
                  <a:gd name="connsiteX110" fmla="*/ 2943225 w 6154751"/>
                  <a:gd name="connsiteY110" fmla="*/ 584202 h 3006865"/>
                  <a:gd name="connsiteX111" fmla="*/ 2862469 w 6154751"/>
                  <a:gd name="connsiteY111" fmla="*/ 603666 h 3006865"/>
                  <a:gd name="connsiteX0" fmla="*/ 2862469 w 6154751"/>
                  <a:gd name="connsiteY0" fmla="*/ 603666 h 3006865"/>
                  <a:gd name="connsiteX1" fmla="*/ 2834102 w 6154751"/>
                  <a:gd name="connsiteY1" fmla="*/ 670341 h 3006865"/>
                  <a:gd name="connsiteX2" fmla="*/ 2782956 w 6154751"/>
                  <a:gd name="connsiteY2" fmla="*/ 742814 h 3006865"/>
                  <a:gd name="connsiteX3" fmla="*/ 2735953 w 6154751"/>
                  <a:gd name="connsiteY3" fmla="*/ 792509 h 3006865"/>
                  <a:gd name="connsiteX4" fmla="*/ 2627036 w 6154751"/>
                  <a:gd name="connsiteY4" fmla="*/ 788989 h 3006865"/>
                  <a:gd name="connsiteX5" fmla="*/ 2475672 w 6154751"/>
                  <a:gd name="connsiteY5" fmla="*/ 933210 h 3006865"/>
                  <a:gd name="connsiteX6" fmla="*/ 2385391 w 6154751"/>
                  <a:gd name="connsiteY6" fmla="*/ 901840 h 3006865"/>
                  <a:gd name="connsiteX7" fmla="*/ 2281652 w 6154751"/>
                  <a:gd name="connsiteY7" fmla="*/ 813216 h 3006865"/>
                  <a:gd name="connsiteX8" fmla="*/ 2216426 w 6154751"/>
                  <a:gd name="connsiteY8" fmla="*/ 782570 h 3006865"/>
                  <a:gd name="connsiteX9" fmla="*/ 2037522 w 6154751"/>
                  <a:gd name="connsiteY9" fmla="*/ 732875 h 3006865"/>
                  <a:gd name="connsiteX10" fmla="*/ 1828800 w 6154751"/>
                  <a:gd name="connsiteY10" fmla="*/ 683179 h 3006865"/>
                  <a:gd name="connsiteX11" fmla="*/ 1620078 w 6154751"/>
                  <a:gd name="connsiteY11" fmla="*/ 563909 h 3006865"/>
                  <a:gd name="connsiteX12" fmla="*/ 1490869 w 6154751"/>
                  <a:gd name="connsiteY12" fmla="*/ 424762 h 3006865"/>
                  <a:gd name="connsiteX13" fmla="*/ 1381539 w 6154751"/>
                  <a:gd name="connsiteY13" fmla="*/ 335309 h 3006865"/>
                  <a:gd name="connsiteX14" fmla="*/ 1282148 w 6154751"/>
                  <a:gd name="connsiteY14" fmla="*/ 335309 h 3006865"/>
                  <a:gd name="connsiteX15" fmla="*/ 1133061 w 6154751"/>
                  <a:gd name="connsiteY15" fmla="*/ 404883 h 3006865"/>
                  <a:gd name="connsiteX16" fmla="*/ 1013791 w 6154751"/>
                  <a:gd name="connsiteY16" fmla="*/ 424762 h 3006865"/>
                  <a:gd name="connsiteX17" fmla="*/ 695739 w 6154751"/>
                  <a:gd name="connsiteY17" fmla="*/ 454579 h 3006865"/>
                  <a:gd name="connsiteX18" fmla="*/ 526774 w 6154751"/>
                  <a:gd name="connsiteY18" fmla="*/ 434701 h 3006865"/>
                  <a:gd name="connsiteX19" fmla="*/ 387626 w 6154751"/>
                  <a:gd name="connsiteY19" fmla="*/ 365127 h 3006865"/>
                  <a:gd name="connsiteX20" fmla="*/ 149087 w 6154751"/>
                  <a:gd name="connsiteY20" fmla="*/ 106709 h 3006865"/>
                  <a:gd name="connsiteX21" fmla="*/ 79513 w 6154751"/>
                  <a:gd name="connsiteY21" fmla="*/ 106709 h 3006865"/>
                  <a:gd name="connsiteX22" fmla="*/ 0 w 6154751"/>
                  <a:gd name="connsiteY22" fmla="*/ 196162 h 3006865"/>
                  <a:gd name="connsiteX23" fmla="*/ 49696 w 6154751"/>
                  <a:gd name="connsiteY23" fmla="*/ 365127 h 3006865"/>
                  <a:gd name="connsiteX24" fmla="*/ 178904 w 6154751"/>
                  <a:gd name="connsiteY24" fmla="*/ 573849 h 3006865"/>
                  <a:gd name="connsiteX25" fmla="*/ 208722 w 6154751"/>
                  <a:gd name="connsiteY25" fmla="*/ 732875 h 3006865"/>
                  <a:gd name="connsiteX26" fmla="*/ 238539 w 6154751"/>
                  <a:gd name="connsiteY26" fmla="*/ 872023 h 3006865"/>
                  <a:gd name="connsiteX27" fmla="*/ 397565 w 6154751"/>
                  <a:gd name="connsiteY27" fmla="*/ 961475 h 3006865"/>
                  <a:gd name="connsiteX28" fmla="*/ 606287 w 6154751"/>
                  <a:gd name="connsiteY28" fmla="*/ 1209953 h 3006865"/>
                  <a:gd name="connsiteX29" fmla="*/ 695739 w 6154751"/>
                  <a:gd name="connsiteY29" fmla="*/ 1488249 h 3006865"/>
                  <a:gd name="connsiteX30" fmla="*/ 715617 w 6154751"/>
                  <a:gd name="connsiteY30" fmla="*/ 1687031 h 3006865"/>
                  <a:gd name="connsiteX31" fmla="*/ 685800 w 6154751"/>
                  <a:gd name="connsiteY31" fmla="*/ 1816240 h 3006865"/>
                  <a:gd name="connsiteX32" fmla="*/ 705678 w 6154751"/>
                  <a:gd name="connsiteY32" fmla="*/ 1945449 h 3006865"/>
                  <a:gd name="connsiteX33" fmla="*/ 854765 w 6154751"/>
                  <a:gd name="connsiteY33" fmla="*/ 2074657 h 3006865"/>
                  <a:gd name="connsiteX34" fmla="*/ 1093304 w 6154751"/>
                  <a:gd name="connsiteY34" fmla="*/ 2164109 h 3006865"/>
                  <a:gd name="connsiteX35" fmla="*/ 1321904 w 6154751"/>
                  <a:gd name="connsiteY35" fmla="*/ 2303257 h 3006865"/>
                  <a:gd name="connsiteX36" fmla="*/ 1401417 w 6154751"/>
                  <a:gd name="connsiteY36" fmla="*/ 2382770 h 3006865"/>
                  <a:gd name="connsiteX37" fmla="*/ 1510748 w 6154751"/>
                  <a:gd name="connsiteY37" fmla="*/ 2561675 h 3006865"/>
                  <a:gd name="connsiteX38" fmla="*/ 1908313 w 6154751"/>
                  <a:gd name="connsiteY38" fmla="*/ 2661066 h 3006865"/>
                  <a:gd name="connsiteX39" fmla="*/ 2117035 w 6154751"/>
                  <a:gd name="connsiteY39" fmla="*/ 2611370 h 3006865"/>
                  <a:gd name="connsiteX40" fmla="*/ 2395330 w 6154751"/>
                  <a:gd name="connsiteY40" fmla="*/ 2442405 h 3006865"/>
                  <a:gd name="connsiteX41" fmla="*/ 2594113 w 6154751"/>
                  <a:gd name="connsiteY41" fmla="*/ 2392709 h 3006865"/>
                  <a:gd name="connsiteX42" fmla="*/ 2763078 w 6154751"/>
                  <a:gd name="connsiteY42" fmla="*/ 2402649 h 3006865"/>
                  <a:gd name="connsiteX43" fmla="*/ 3021496 w 6154751"/>
                  <a:gd name="connsiteY43" fmla="*/ 2541796 h 3006865"/>
                  <a:gd name="connsiteX44" fmla="*/ 3246885 w 6154751"/>
                  <a:gd name="connsiteY44" fmla="*/ 2692437 h 3006865"/>
                  <a:gd name="connsiteX45" fmla="*/ 3458817 w 6154751"/>
                  <a:gd name="connsiteY45" fmla="*/ 2671005 h 3006865"/>
                  <a:gd name="connsiteX46" fmla="*/ 3622295 w 6154751"/>
                  <a:gd name="connsiteY46" fmla="*/ 2563435 h 3006865"/>
                  <a:gd name="connsiteX47" fmla="*/ 3808033 w 6154751"/>
                  <a:gd name="connsiteY47" fmla="*/ 2422941 h 3006865"/>
                  <a:gd name="connsiteX48" fmla="*/ 3940037 w 6154751"/>
                  <a:gd name="connsiteY48" fmla="*/ 2358957 h 3006865"/>
                  <a:gd name="connsiteX49" fmla="*/ 4045226 w 6154751"/>
                  <a:gd name="connsiteY49" fmla="*/ 2323136 h 3006865"/>
                  <a:gd name="connsiteX50" fmla="*/ 4158077 w 6154751"/>
                  <a:gd name="connsiteY50" fmla="*/ 2334835 h 3006865"/>
                  <a:gd name="connsiteX51" fmla="*/ 4251567 w 6154751"/>
                  <a:gd name="connsiteY51" fmla="*/ 2376765 h 3006865"/>
                  <a:gd name="connsiteX52" fmla="*/ 4312029 w 6154751"/>
                  <a:gd name="connsiteY52" fmla="*/ 2446753 h 3006865"/>
                  <a:gd name="connsiteX53" fmla="*/ 4368454 w 6154751"/>
                  <a:gd name="connsiteY53" fmla="*/ 2632802 h 3006865"/>
                  <a:gd name="connsiteX54" fmla="*/ 4443827 w 6154751"/>
                  <a:gd name="connsiteY54" fmla="*/ 2725360 h 3006865"/>
                  <a:gd name="connsiteX55" fmla="*/ 4545289 w 6154751"/>
                  <a:gd name="connsiteY55" fmla="*/ 2773502 h 3006865"/>
                  <a:gd name="connsiteX56" fmla="*/ 4663833 w 6154751"/>
                  <a:gd name="connsiteY56" fmla="*/ 2919380 h 3006865"/>
                  <a:gd name="connsiteX57" fmla="*/ 4746245 w 6154751"/>
                  <a:gd name="connsiteY57" fmla="*/ 2973010 h 3006865"/>
                  <a:gd name="connsiteX58" fmla="*/ 4824412 w 6154751"/>
                  <a:gd name="connsiteY58" fmla="*/ 3006865 h 3006865"/>
                  <a:gd name="connsiteX59" fmla="*/ 4909930 w 6154751"/>
                  <a:gd name="connsiteY59" fmla="*/ 2979118 h 3006865"/>
                  <a:gd name="connsiteX60" fmla="*/ 5058603 w 6154751"/>
                  <a:gd name="connsiteY60" fmla="*/ 2851980 h 3006865"/>
                  <a:gd name="connsiteX61" fmla="*/ 5178287 w 6154751"/>
                  <a:gd name="connsiteY61" fmla="*/ 2800214 h 3006865"/>
                  <a:gd name="connsiteX62" fmla="*/ 5414031 w 6154751"/>
                  <a:gd name="connsiteY62" fmla="*/ 2778265 h 3006865"/>
                  <a:gd name="connsiteX63" fmla="*/ 5575852 w 6154751"/>
                  <a:gd name="connsiteY63" fmla="*/ 2631249 h 3006865"/>
                  <a:gd name="connsiteX64" fmla="*/ 5724939 w 6154751"/>
                  <a:gd name="connsiteY64" fmla="*/ 2422527 h 3006865"/>
                  <a:gd name="connsiteX65" fmla="*/ 5748752 w 6154751"/>
                  <a:gd name="connsiteY65" fmla="*/ 2320547 h 3006865"/>
                  <a:gd name="connsiteX66" fmla="*/ 5792960 w 6154751"/>
                  <a:gd name="connsiteY66" fmla="*/ 2074451 h 3006865"/>
                  <a:gd name="connsiteX67" fmla="*/ 5858496 w 6154751"/>
                  <a:gd name="connsiteY67" fmla="*/ 1938305 h 3006865"/>
                  <a:gd name="connsiteX68" fmla="*/ 6023113 w 6154751"/>
                  <a:gd name="connsiteY68" fmla="*/ 1607518 h 3006865"/>
                  <a:gd name="connsiteX69" fmla="*/ 6154704 w 6154751"/>
                  <a:gd name="connsiteY69" fmla="*/ 1310587 h 3006865"/>
                  <a:gd name="connsiteX70" fmla="*/ 6153460 w 6154751"/>
                  <a:gd name="connsiteY70" fmla="*/ 801931 h 3006865"/>
                  <a:gd name="connsiteX71" fmla="*/ 6072602 w 6154751"/>
                  <a:gd name="connsiteY71" fmla="*/ 696535 h 3006865"/>
                  <a:gd name="connsiteX72" fmla="*/ 6019178 w 6154751"/>
                  <a:gd name="connsiteY72" fmla="*/ 573020 h 3006865"/>
                  <a:gd name="connsiteX73" fmla="*/ 5994020 w 6154751"/>
                  <a:gd name="connsiteY73" fmla="*/ 422691 h 3006865"/>
                  <a:gd name="connsiteX74" fmla="*/ 5981390 w 6154751"/>
                  <a:gd name="connsiteY74" fmla="*/ 297520 h 3006865"/>
                  <a:gd name="connsiteX75" fmla="*/ 5941632 w 6154751"/>
                  <a:gd name="connsiteY75" fmla="*/ 171106 h 3006865"/>
                  <a:gd name="connsiteX76" fmla="*/ 5905914 w 6154751"/>
                  <a:gd name="connsiteY76" fmla="*/ 148847 h 3006865"/>
                  <a:gd name="connsiteX77" fmla="*/ 5857771 w 6154751"/>
                  <a:gd name="connsiteY77" fmla="*/ 149987 h 3006865"/>
                  <a:gd name="connsiteX78" fmla="*/ 5790992 w 6154751"/>
                  <a:gd name="connsiteY78" fmla="*/ 274846 h 3006865"/>
                  <a:gd name="connsiteX79" fmla="*/ 5717381 w 6154751"/>
                  <a:gd name="connsiteY79" fmla="*/ 280024 h 3006865"/>
                  <a:gd name="connsiteX80" fmla="*/ 5615609 w 6154751"/>
                  <a:gd name="connsiteY80" fmla="*/ 285614 h 3006865"/>
                  <a:gd name="connsiteX81" fmla="*/ 5579683 w 6154751"/>
                  <a:gd name="connsiteY81" fmla="*/ 275054 h 3006865"/>
                  <a:gd name="connsiteX82" fmla="*/ 5528952 w 6154751"/>
                  <a:gd name="connsiteY82" fmla="*/ 190571 h 3006865"/>
                  <a:gd name="connsiteX83" fmla="*/ 5489195 w 6154751"/>
                  <a:gd name="connsiteY83" fmla="*/ 144085 h 3006865"/>
                  <a:gd name="connsiteX84" fmla="*/ 5416826 w 6154751"/>
                  <a:gd name="connsiteY84" fmla="*/ 118615 h 3006865"/>
                  <a:gd name="connsiteX85" fmla="*/ 5329652 w 6154751"/>
                  <a:gd name="connsiteY85" fmla="*/ 89316 h 3006865"/>
                  <a:gd name="connsiteX86" fmla="*/ 5226016 w 6154751"/>
                  <a:gd name="connsiteY86" fmla="*/ 37136 h 3006865"/>
                  <a:gd name="connsiteX87" fmla="*/ 5158409 w 6154751"/>
                  <a:gd name="connsiteY87" fmla="*/ 7318 h 3006865"/>
                  <a:gd name="connsiteX88" fmla="*/ 5110577 w 6154751"/>
                  <a:gd name="connsiteY88" fmla="*/ 1210 h 3006865"/>
                  <a:gd name="connsiteX89" fmla="*/ 5049078 w 6154751"/>
                  <a:gd name="connsiteY89" fmla="*/ 47075 h 3006865"/>
                  <a:gd name="connsiteX90" fmla="*/ 4998554 w 6154751"/>
                  <a:gd name="connsiteY90" fmla="*/ 236746 h 3006865"/>
                  <a:gd name="connsiteX91" fmla="*/ 4953414 w 6154751"/>
                  <a:gd name="connsiteY91" fmla="*/ 351254 h 3006865"/>
                  <a:gd name="connsiteX92" fmla="*/ 4880527 w 6154751"/>
                  <a:gd name="connsiteY92" fmla="*/ 432630 h 3006865"/>
                  <a:gd name="connsiteX93" fmla="*/ 4753389 w 6154751"/>
                  <a:gd name="connsiteY93" fmla="*/ 470316 h 3006865"/>
                  <a:gd name="connsiteX94" fmla="*/ 4601817 w 6154751"/>
                  <a:gd name="connsiteY94" fmla="*/ 514214 h 3006865"/>
                  <a:gd name="connsiteX95" fmla="*/ 4299192 w 6154751"/>
                  <a:gd name="connsiteY95" fmla="*/ 641041 h 3006865"/>
                  <a:gd name="connsiteX96" fmla="*/ 4146170 w 6154751"/>
                  <a:gd name="connsiteY96" fmla="*/ 717966 h 3006865"/>
                  <a:gd name="connsiteX97" fmla="*/ 4028143 w 6154751"/>
                  <a:gd name="connsiteY97" fmla="*/ 713411 h 3006865"/>
                  <a:gd name="connsiteX98" fmla="*/ 3876261 w 6154751"/>
                  <a:gd name="connsiteY98" fmla="*/ 722936 h 3006865"/>
                  <a:gd name="connsiteX99" fmla="*/ 3803270 w 6154751"/>
                  <a:gd name="connsiteY99" fmla="*/ 732254 h 3006865"/>
                  <a:gd name="connsiteX100" fmla="*/ 3702948 w 6154751"/>
                  <a:gd name="connsiteY100" fmla="*/ 767040 h 3006865"/>
                  <a:gd name="connsiteX101" fmla="*/ 3643727 w 6154751"/>
                  <a:gd name="connsiteY101" fmla="*/ 863222 h 3006865"/>
                  <a:gd name="connsiteX102" fmla="*/ 3617843 w 6154751"/>
                  <a:gd name="connsiteY102" fmla="*/ 941596 h 3006865"/>
                  <a:gd name="connsiteX103" fmla="*/ 3577052 w 6154751"/>
                  <a:gd name="connsiteY103" fmla="*/ 982285 h 3006865"/>
                  <a:gd name="connsiteX104" fmla="*/ 3519280 w 6154751"/>
                  <a:gd name="connsiteY104" fmla="*/ 979696 h 3006865"/>
                  <a:gd name="connsiteX105" fmla="*/ 3431795 w 6154751"/>
                  <a:gd name="connsiteY105" fmla="*/ 917991 h 3006865"/>
                  <a:gd name="connsiteX106" fmla="*/ 3362636 w 6154751"/>
                  <a:gd name="connsiteY106" fmla="*/ 862083 h 3006865"/>
                  <a:gd name="connsiteX107" fmla="*/ 3286539 w 6154751"/>
                  <a:gd name="connsiteY107" fmla="*/ 765591 h 3006865"/>
                  <a:gd name="connsiteX108" fmla="*/ 3188494 w 6154751"/>
                  <a:gd name="connsiteY108" fmla="*/ 696638 h 3006865"/>
                  <a:gd name="connsiteX109" fmla="*/ 3011556 w 6154751"/>
                  <a:gd name="connsiteY109" fmla="*/ 603666 h 3006865"/>
                  <a:gd name="connsiteX110" fmla="*/ 2943225 w 6154751"/>
                  <a:gd name="connsiteY110" fmla="*/ 584202 h 3006865"/>
                  <a:gd name="connsiteX111" fmla="*/ 2862469 w 6154751"/>
                  <a:gd name="connsiteY111" fmla="*/ 603666 h 3006865"/>
                  <a:gd name="connsiteX0" fmla="*/ 2862469 w 6154751"/>
                  <a:gd name="connsiteY0" fmla="*/ 603666 h 3006865"/>
                  <a:gd name="connsiteX1" fmla="*/ 2834102 w 6154751"/>
                  <a:gd name="connsiteY1" fmla="*/ 670341 h 3006865"/>
                  <a:gd name="connsiteX2" fmla="*/ 2782956 w 6154751"/>
                  <a:gd name="connsiteY2" fmla="*/ 742814 h 3006865"/>
                  <a:gd name="connsiteX3" fmla="*/ 2735953 w 6154751"/>
                  <a:gd name="connsiteY3" fmla="*/ 792509 h 3006865"/>
                  <a:gd name="connsiteX4" fmla="*/ 2627036 w 6154751"/>
                  <a:gd name="connsiteY4" fmla="*/ 788989 h 3006865"/>
                  <a:gd name="connsiteX5" fmla="*/ 2475672 w 6154751"/>
                  <a:gd name="connsiteY5" fmla="*/ 933210 h 3006865"/>
                  <a:gd name="connsiteX6" fmla="*/ 2385391 w 6154751"/>
                  <a:gd name="connsiteY6" fmla="*/ 901840 h 3006865"/>
                  <a:gd name="connsiteX7" fmla="*/ 2281652 w 6154751"/>
                  <a:gd name="connsiteY7" fmla="*/ 813216 h 3006865"/>
                  <a:gd name="connsiteX8" fmla="*/ 2216426 w 6154751"/>
                  <a:gd name="connsiteY8" fmla="*/ 782570 h 3006865"/>
                  <a:gd name="connsiteX9" fmla="*/ 2037522 w 6154751"/>
                  <a:gd name="connsiteY9" fmla="*/ 732875 h 3006865"/>
                  <a:gd name="connsiteX10" fmla="*/ 1828800 w 6154751"/>
                  <a:gd name="connsiteY10" fmla="*/ 683179 h 3006865"/>
                  <a:gd name="connsiteX11" fmla="*/ 1620078 w 6154751"/>
                  <a:gd name="connsiteY11" fmla="*/ 563909 h 3006865"/>
                  <a:gd name="connsiteX12" fmla="*/ 1490869 w 6154751"/>
                  <a:gd name="connsiteY12" fmla="*/ 424762 h 3006865"/>
                  <a:gd name="connsiteX13" fmla="*/ 1381539 w 6154751"/>
                  <a:gd name="connsiteY13" fmla="*/ 335309 h 3006865"/>
                  <a:gd name="connsiteX14" fmla="*/ 1282148 w 6154751"/>
                  <a:gd name="connsiteY14" fmla="*/ 335309 h 3006865"/>
                  <a:gd name="connsiteX15" fmla="*/ 1133061 w 6154751"/>
                  <a:gd name="connsiteY15" fmla="*/ 404883 h 3006865"/>
                  <a:gd name="connsiteX16" fmla="*/ 1013791 w 6154751"/>
                  <a:gd name="connsiteY16" fmla="*/ 424762 h 3006865"/>
                  <a:gd name="connsiteX17" fmla="*/ 695739 w 6154751"/>
                  <a:gd name="connsiteY17" fmla="*/ 454579 h 3006865"/>
                  <a:gd name="connsiteX18" fmla="*/ 526774 w 6154751"/>
                  <a:gd name="connsiteY18" fmla="*/ 434701 h 3006865"/>
                  <a:gd name="connsiteX19" fmla="*/ 387626 w 6154751"/>
                  <a:gd name="connsiteY19" fmla="*/ 365127 h 3006865"/>
                  <a:gd name="connsiteX20" fmla="*/ 149087 w 6154751"/>
                  <a:gd name="connsiteY20" fmla="*/ 106709 h 3006865"/>
                  <a:gd name="connsiteX21" fmla="*/ 79513 w 6154751"/>
                  <a:gd name="connsiteY21" fmla="*/ 106709 h 3006865"/>
                  <a:gd name="connsiteX22" fmla="*/ 0 w 6154751"/>
                  <a:gd name="connsiteY22" fmla="*/ 196162 h 3006865"/>
                  <a:gd name="connsiteX23" fmla="*/ 49696 w 6154751"/>
                  <a:gd name="connsiteY23" fmla="*/ 365127 h 3006865"/>
                  <a:gd name="connsiteX24" fmla="*/ 178904 w 6154751"/>
                  <a:gd name="connsiteY24" fmla="*/ 573849 h 3006865"/>
                  <a:gd name="connsiteX25" fmla="*/ 208722 w 6154751"/>
                  <a:gd name="connsiteY25" fmla="*/ 732875 h 3006865"/>
                  <a:gd name="connsiteX26" fmla="*/ 238539 w 6154751"/>
                  <a:gd name="connsiteY26" fmla="*/ 872023 h 3006865"/>
                  <a:gd name="connsiteX27" fmla="*/ 397565 w 6154751"/>
                  <a:gd name="connsiteY27" fmla="*/ 961475 h 3006865"/>
                  <a:gd name="connsiteX28" fmla="*/ 606287 w 6154751"/>
                  <a:gd name="connsiteY28" fmla="*/ 1209953 h 3006865"/>
                  <a:gd name="connsiteX29" fmla="*/ 695739 w 6154751"/>
                  <a:gd name="connsiteY29" fmla="*/ 1488249 h 3006865"/>
                  <a:gd name="connsiteX30" fmla="*/ 715617 w 6154751"/>
                  <a:gd name="connsiteY30" fmla="*/ 1687031 h 3006865"/>
                  <a:gd name="connsiteX31" fmla="*/ 685800 w 6154751"/>
                  <a:gd name="connsiteY31" fmla="*/ 1816240 h 3006865"/>
                  <a:gd name="connsiteX32" fmla="*/ 705678 w 6154751"/>
                  <a:gd name="connsiteY32" fmla="*/ 1945449 h 3006865"/>
                  <a:gd name="connsiteX33" fmla="*/ 854765 w 6154751"/>
                  <a:gd name="connsiteY33" fmla="*/ 2074657 h 3006865"/>
                  <a:gd name="connsiteX34" fmla="*/ 1093304 w 6154751"/>
                  <a:gd name="connsiteY34" fmla="*/ 2164109 h 3006865"/>
                  <a:gd name="connsiteX35" fmla="*/ 1321904 w 6154751"/>
                  <a:gd name="connsiteY35" fmla="*/ 2303257 h 3006865"/>
                  <a:gd name="connsiteX36" fmla="*/ 1401417 w 6154751"/>
                  <a:gd name="connsiteY36" fmla="*/ 2382770 h 3006865"/>
                  <a:gd name="connsiteX37" fmla="*/ 1510748 w 6154751"/>
                  <a:gd name="connsiteY37" fmla="*/ 2561675 h 3006865"/>
                  <a:gd name="connsiteX38" fmla="*/ 1908313 w 6154751"/>
                  <a:gd name="connsiteY38" fmla="*/ 2661066 h 3006865"/>
                  <a:gd name="connsiteX39" fmla="*/ 2117035 w 6154751"/>
                  <a:gd name="connsiteY39" fmla="*/ 2611370 h 3006865"/>
                  <a:gd name="connsiteX40" fmla="*/ 2395330 w 6154751"/>
                  <a:gd name="connsiteY40" fmla="*/ 2442405 h 3006865"/>
                  <a:gd name="connsiteX41" fmla="*/ 2594113 w 6154751"/>
                  <a:gd name="connsiteY41" fmla="*/ 2392709 h 3006865"/>
                  <a:gd name="connsiteX42" fmla="*/ 2763078 w 6154751"/>
                  <a:gd name="connsiteY42" fmla="*/ 2402649 h 3006865"/>
                  <a:gd name="connsiteX43" fmla="*/ 3045308 w 6154751"/>
                  <a:gd name="connsiteY43" fmla="*/ 2610852 h 3006865"/>
                  <a:gd name="connsiteX44" fmla="*/ 3246885 w 6154751"/>
                  <a:gd name="connsiteY44" fmla="*/ 2692437 h 3006865"/>
                  <a:gd name="connsiteX45" fmla="*/ 3458817 w 6154751"/>
                  <a:gd name="connsiteY45" fmla="*/ 2671005 h 3006865"/>
                  <a:gd name="connsiteX46" fmla="*/ 3622295 w 6154751"/>
                  <a:gd name="connsiteY46" fmla="*/ 2563435 h 3006865"/>
                  <a:gd name="connsiteX47" fmla="*/ 3808033 w 6154751"/>
                  <a:gd name="connsiteY47" fmla="*/ 2422941 h 3006865"/>
                  <a:gd name="connsiteX48" fmla="*/ 3940037 w 6154751"/>
                  <a:gd name="connsiteY48" fmla="*/ 2358957 h 3006865"/>
                  <a:gd name="connsiteX49" fmla="*/ 4045226 w 6154751"/>
                  <a:gd name="connsiteY49" fmla="*/ 2323136 h 3006865"/>
                  <a:gd name="connsiteX50" fmla="*/ 4158077 w 6154751"/>
                  <a:gd name="connsiteY50" fmla="*/ 2334835 h 3006865"/>
                  <a:gd name="connsiteX51" fmla="*/ 4251567 w 6154751"/>
                  <a:gd name="connsiteY51" fmla="*/ 2376765 h 3006865"/>
                  <a:gd name="connsiteX52" fmla="*/ 4312029 w 6154751"/>
                  <a:gd name="connsiteY52" fmla="*/ 2446753 h 3006865"/>
                  <a:gd name="connsiteX53" fmla="*/ 4368454 w 6154751"/>
                  <a:gd name="connsiteY53" fmla="*/ 2632802 h 3006865"/>
                  <a:gd name="connsiteX54" fmla="*/ 4443827 w 6154751"/>
                  <a:gd name="connsiteY54" fmla="*/ 2725360 h 3006865"/>
                  <a:gd name="connsiteX55" fmla="*/ 4545289 w 6154751"/>
                  <a:gd name="connsiteY55" fmla="*/ 2773502 h 3006865"/>
                  <a:gd name="connsiteX56" fmla="*/ 4663833 w 6154751"/>
                  <a:gd name="connsiteY56" fmla="*/ 2919380 h 3006865"/>
                  <a:gd name="connsiteX57" fmla="*/ 4746245 w 6154751"/>
                  <a:gd name="connsiteY57" fmla="*/ 2973010 h 3006865"/>
                  <a:gd name="connsiteX58" fmla="*/ 4824412 w 6154751"/>
                  <a:gd name="connsiteY58" fmla="*/ 3006865 h 3006865"/>
                  <a:gd name="connsiteX59" fmla="*/ 4909930 w 6154751"/>
                  <a:gd name="connsiteY59" fmla="*/ 2979118 h 3006865"/>
                  <a:gd name="connsiteX60" fmla="*/ 5058603 w 6154751"/>
                  <a:gd name="connsiteY60" fmla="*/ 2851980 h 3006865"/>
                  <a:gd name="connsiteX61" fmla="*/ 5178287 w 6154751"/>
                  <a:gd name="connsiteY61" fmla="*/ 2800214 h 3006865"/>
                  <a:gd name="connsiteX62" fmla="*/ 5414031 w 6154751"/>
                  <a:gd name="connsiteY62" fmla="*/ 2778265 h 3006865"/>
                  <a:gd name="connsiteX63" fmla="*/ 5575852 w 6154751"/>
                  <a:gd name="connsiteY63" fmla="*/ 2631249 h 3006865"/>
                  <a:gd name="connsiteX64" fmla="*/ 5724939 w 6154751"/>
                  <a:gd name="connsiteY64" fmla="*/ 2422527 h 3006865"/>
                  <a:gd name="connsiteX65" fmla="*/ 5748752 w 6154751"/>
                  <a:gd name="connsiteY65" fmla="*/ 2320547 h 3006865"/>
                  <a:gd name="connsiteX66" fmla="*/ 5792960 w 6154751"/>
                  <a:gd name="connsiteY66" fmla="*/ 2074451 h 3006865"/>
                  <a:gd name="connsiteX67" fmla="*/ 5858496 w 6154751"/>
                  <a:gd name="connsiteY67" fmla="*/ 1938305 h 3006865"/>
                  <a:gd name="connsiteX68" fmla="*/ 6023113 w 6154751"/>
                  <a:gd name="connsiteY68" fmla="*/ 1607518 h 3006865"/>
                  <a:gd name="connsiteX69" fmla="*/ 6154704 w 6154751"/>
                  <a:gd name="connsiteY69" fmla="*/ 1310587 h 3006865"/>
                  <a:gd name="connsiteX70" fmla="*/ 6153460 w 6154751"/>
                  <a:gd name="connsiteY70" fmla="*/ 801931 h 3006865"/>
                  <a:gd name="connsiteX71" fmla="*/ 6072602 w 6154751"/>
                  <a:gd name="connsiteY71" fmla="*/ 696535 h 3006865"/>
                  <a:gd name="connsiteX72" fmla="*/ 6019178 w 6154751"/>
                  <a:gd name="connsiteY72" fmla="*/ 573020 h 3006865"/>
                  <a:gd name="connsiteX73" fmla="*/ 5994020 w 6154751"/>
                  <a:gd name="connsiteY73" fmla="*/ 422691 h 3006865"/>
                  <a:gd name="connsiteX74" fmla="*/ 5981390 w 6154751"/>
                  <a:gd name="connsiteY74" fmla="*/ 297520 h 3006865"/>
                  <a:gd name="connsiteX75" fmla="*/ 5941632 w 6154751"/>
                  <a:gd name="connsiteY75" fmla="*/ 171106 h 3006865"/>
                  <a:gd name="connsiteX76" fmla="*/ 5905914 w 6154751"/>
                  <a:gd name="connsiteY76" fmla="*/ 148847 h 3006865"/>
                  <a:gd name="connsiteX77" fmla="*/ 5857771 w 6154751"/>
                  <a:gd name="connsiteY77" fmla="*/ 149987 h 3006865"/>
                  <a:gd name="connsiteX78" fmla="*/ 5790992 w 6154751"/>
                  <a:gd name="connsiteY78" fmla="*/ 274846 h 3006865"/>
                  <a:gd name="connsiteX79" fmla="*/ 5717381 w 6154751"/>
                  <a:gd name="connsiteY79" fmla="*/ 280024 h 3006865"/>
                  <a:gd name="connsiteX80" fmla="*/ 5615609 w 6154751"/>
                  <a:gd name="connsiteY80" fmla="*/ 285614 h 3006865"/>
                  <a:gd name="connsiteX81" fmla="*/ 5579683 w 6154751"/>
                  <a:gd name="connsiteY81" fmla="*/ 275054 h 3006865"/>
                  <a:gd name="connsiteX82" fmla="*/ 5528952 w 6154751"/>
                  <a:gd name="connsiteY82" fmla="*/ 190571 h 3006865"/>
                  <a:gd name="connsiteX83" fmla="*/ 5489195 w 6154751"/>
                  <a:gd name="connsiteY83" fmla="*/ 144085 h 3006865"/>
                  <a:gd name="connsiteX84" fmla="*/ 5416826 w 6154751"/>
                  <a:gd name="connsiteY84" fmla="*/ 118615 h 3006865"/>
                  <a:gd name="connsiteX85" fmla="*/ 5329652 w 6154751"/>
                  <a:gd name="connsiteY85" fmla="*/ 89316 h 3006865"/>
                  <a:gd name="connsiteX86" fmla="*/ 5226016 w 6154751"/>
                  <a:gd name="connsiteY86" fmla="*/ 37136 h 3006865"/>
                  <a:gd name="connsiteX87" fmla="*/ 5158409 w 6154751"/>
                  <a:gd name="connsiteY87" fmla="*/ 7318 h 3006865"/>
                  <a:gd name="connsiteX88" fmla="*/ 5110577 w 6154751"/>
                  <a:gd name="connsiteY88" fmla="*/ 1210 h 3006865"/>
                  <a:gd name="connsiteX89" fmla="*/ 5049078 w 6154751"/>
                  <a:gd name="connsiteY89" fmla="*/ 47075 h 3006865"/>
                  <a:gd name="connsiteX90" fmla="*/ 4998554 w 6154751"/>
                  <a:gd name="connsiteY90" fmla="*/ 236746 h 3006865"/>
                  <a:gd name="connsiteX91" fmla="*/ 4953414 w 6154751"/>
                  <a:gd name="connsiteY91" fmla="*/ 351254 h 3006865"/>
                  <a:gd name="connsiteX92" fmla="*/ 4880527 w 6154751"/>
                  <a:gd name="connsiteY92" fmla="*/ 432630 h 3006865"/>
                  <a:gd name="connsiteX93" fmla="*/ 4753389 w 6154751"/>
                  <a:gd name="connsiteY93" fmla="*/ 470316 h 3006865"/>
                  <a:gd name="connsiteX94" fmla="*/ 4601817 w 6154751"/>
                  <a:gd name="connsiteY94" fmla="*/ 514214 h 3006865"/>
                  <a:gd name="connsiteX95" fmla="*/ 4299192 w 6154751"/>
                  <a:gd name="connsiteY95" fmla="*/ 641041 h 3006865"/>
                  <a:gd name="connsiteX96" fmla="*/ 4146170 w 6154751"/>
                  <a:gd name="connsiteY96" fmla="*/ 717966 h 3006865"/>
                  <a:gd name="connsiteX97" fmla="*/ 4028143 w 6154751"/>
                  <a:gd name="connsiteY97" fmla="*/ 713411 h 3006865"/>
                  <a:gd name="connsiteX98" fmla="*/ 3876261 w 6154751"/>
                  <a:gd name="connsiteY98" fmla="*/ 722936 h 3006865"/>
                  <a:gd name="connsiteX99" fmla="*/ 3803270 w 6154751"/>
                  <a:gd name="connsiteY99" fmla="*/ 732254 h 3006865"/>
                  <a:gd name="connsiteX100" fmla="*/ 3702948 w 6154751"/>
                  <a:gd name="connsiteY100" fmla="*/ 767040 h 3006865"/>
                  <a:gd name="connsiteX101" fmla="*/ 3643727 w 6154751"/>
                  <a:gd name="connsiteY101" fmla="*/ 863222 h 3006865"/>
                  <a:gd name="connsiteX102" fmla="*/ 3617843 w 6154751"/>
                  <a:gd name="connsiteY102" fmla="*/ 941596 h 3006865"/>
                  <a:gd name="connsiteX103" fmla="*/ 3577052 w 6154751"/>
                  <a:gd name="connsiteY103" fmla="*/ 982285 h 3006865"/>
                  <a:gd name="connsiteX104" fmla="*/ 3519280 w 6154751"/>
                  <a:gd name="connsiteY104" fmla="*/ 979696 h 3006865"/>
                  <a:gd name="connsiteX105" fmla="*/ 3431795 w 6154751"/>
                  <a:gd name="connsiteY105" fmla="*/ 917991 h 3006865"/>
                  <a:gd name="connsiteX106" fmla="*/ 3362636 w 6154751"/>
                  <a:gd name="connsiteY106" fmla="*/ 862083 h 3006865"/>
                  <a:gd name="connsiteX107" fmla="*/ 3286539 w 6154751"/>
                  <a:gd name="connsiteY107" fmla="*/ 765591 h 3006865"/>
                  <a:gd name="connsiteX108" fmla="*/ 3188494 w 6154751"/>
                  <a:gd name="connsiteY108" fmla="*/ 696638 h 3006865"/>
                  <a:gd name="connsiteX109" fmla="*/ 3011556 w 6154751"/>
                  <a:gd name="connsiteY109" fmla="*/ 603666 h 3006865"/>
                  <a:gd name="connsiteX110" fmla="*/ 2943225 w 6154751"/>
                  <a:gd name="connsiteY110" fmla="*/ 584202 h 3006865"/>
                  <a:gd name="connsiteX111" fmla="*/ 2862469 w 6154751"/>
                  <a:gd name="connsiteY111" fmla="*/ 603666 h 3006865"/>
                  <a:gd name="connsiteX0" fmla="*/ 2862469 w 6154751"/>
                  <a:gd name="connsiteY0" fmla="*/ 603666 h 3006865"/>
                  <a:gd name="connsiteX1" fmla="*/ 2834102 w 6154751"/>
                  <a:gd name="connsiteY1" fmla="*/ 670341 h 3006865"/>
                  <a:gd name="connsiteX2" fmla="*/ 2782956 w 6154751"/>
                  <a:gd name="connsiteY2" fmla="*/ 742814 h 3006865"/>
                  <a:gd name="connsiteX3" fmla="*/ 2735953 w 6154751"/>
                  <a:gd name="connsiteY3" fmla="*/ 792509 h 3006865"/>
                  <a:gd name="connsiteX4" fmla="*/ 2627036 w 6154751"/>
                  <a:gd name="connsiteY4" fmla="*/ 788989 h 3006865"/>
                  <a:gd name="connsiteX5" fmla="*/ 2475672 w 6154751"/>
                  <a:gd name="connsiteY5" fmla="*/ 933210 h 3006865"/>
                  <a:gd name="connsiteX6" fmla="*/ 2385391 w 6154751"/>
                  <a:gd name="connsiteY6" fmla="*/ 901840 h 3006865"/>
                  <a:gd name="connsiteX7" fmla="*/ 2281652 w 6154751"/>
                  <a:gd name="connsiteY7" fmla="*/ 813216 h 3006865"/>
                  <a:gd name="connsiteX8" fmla="*/ 2216426 w 6154751"/>
                  <a:gd name="connsiteY8" fmla="*/ 782570 h 3006865"/>
                  <a:gd name="connsiteX9" fmla="*/ 2037522 w 6154751"/>
                  <a:gd name="connsiteY9" fmla="*/ 732875 h 3006865"/>
                  <a:gd name="connsiteX10" fmla="*/ 1828800 w 6154751"/>
                  <a:gd name="connsiteY10" fmla="*/ 683179 h 3006865"/>
                  <a:gd name="connsiteX11" fmla="*/ 1620078 w 6154751"/>
                  <a:gd name="connsiteY11" fmla="*/ 563909 h 3006865"/>
                  <a:gd name="connsiteX12" fmla="*/ 1490869 w 6154751"/>
                  <a:gd name="connsiteY12" fmla="*/ 424762 h 3006865"/>
                  <a:gd name="connsiteX13" fmla="*/ 1381539 w 6154751"/>
                  <a:gd name="connsiteY13" fmla="*/ 335309 h 3006865"/>
                  <a:gd name="connsiteX14" fmla="*/ 1282148 w 6154751"/>
                  <a:gd name="connsiteY14" fmla="*/ 335309 h 3006865"/>
                  <a:gd name="connsiteX15" fmla="*/ 1133061 w 6154751"/>
                  <a:gd name="connsiteY15" fmla="*/ 404883 h 3006865"/>
                  <a:gd name="connsiteX16" fmla="*/ 1013791 w 6154751"/>
                  <a:gd name="connsiteY16" fmla="*/ 424762 h 3006865"/>
                  <a:gd name="connsiteX17" fmla="*/ 695739 w 6154751"/>
                  <a:gd name="connsiteY17" fmla="*/ 454579 h 3006865"/>
                  <a:gd name="connsiteX18" fmla="*/ 526774 w 6154751"/>
                  <a:gd name="connsiteY18" fmla="*/ 434701 h 3006865"/>
                  <a:gd name="connsiteX19" fmla="*/ 387626 w 6154751"/>
                  <a:gd name="connsiteY19" fmla="*/ 365127 h 3006865"/>
                  <a:gd name="connsiteX20" fmla="*/ 149087 w 6154751"/>
                  <a:gd name="connsiteY20" fmla="*/ 106709 h 3006865"/>
                  <a:gd name="connsiteX21" fmla="*/ 79513 w 6154751"/>
                  <a:gd name="connsiteY21" fmla="*/ 106709 h 3006865"/>
                  <a:gd name="connsiteX22" fmla="*/ 0 w 6154751"/>
                  <a:gd name="connsiteY22" fmla="*/ 196162 h 3006865"/>
                  <a:gd name="connsiteX23" fmla="*/ 49696 w 6154751"/>
                  <a:gd name="connsiteY23" fmla="*/ 365127 h 3006865"/>
                  <a:gd name="connsiteX24" fmla="*/ 178904 w 6154751"/>
                  <a:gd name="connsiteY24" fmla="*/ 573849 h 3006865"/>
                  <a:gd name="connsiteX25" fmla="*/ 208722 w 6154751"/>
                  <a:gd name="connsiteY25" fmla="*/ 732875 h 3006865"/>
                  <a:gd name="connsiteX26" fmla="*/ 238539 w 6154751"/>
                  <a:gd name="connsiteY26" fmla="*/ 872023 h 3006865"/>
                  <a:gd name="connsiteX27" fmla="*/ 397565 w 6154751"/>
                  <a:gd name="connsiteY27" fmla="*/ 961475 h 3006865"/>
                  <a:gd name="connsiteX28" fmla="*/ 606287 w 6154751"/>
                  <a:gd name="connsiteY28" fmla="*/ 1209953 h 3006865"/>
                  <a:gd name="connsiteX29" fmla="*/ 695739 w 6154751"/>
                  <a:gd name="connsiteY29" fmla="*/ 1488249 h 3006865"/>
                  <a:gd name="connsiteX30" fmla="*/ 715617 w 6154751"/>
                  <a:gd name="connsiteY30" fmla="*/ 1687031 h 3006865"/>
                  <a:gd name="connsiteX31" fmla="*/ 685800 w 6154751"/>
                  <a:gd name="connsiteY31" fmla="*/ 1816240 h 3006865"/>
                  <a:gd name="connsiteX32" fmla="*/ 705678 w 6154751"/>
                  <a:gd name="connsiteY32" fmla="*/ 1945449 h 3006865"/>
                  <a:gd name="connsiteX33" fmla="*/ 854765 w 6154751"/>
                  <a:gd name="connsiteY33" fmla="*/ 2074657 h 3006865"/>
                  <a:gd name="connsiteX34" fmla="*/ 1093304 w 6154751"/>
                  <a:gd name="connsiteY34" fmla="*/ 2164109 h 3006865"/>
                  <a:gd name="connsiteX35" fmla="*/ 1321904 w 6154751"/>
                  <a:gd name="connsiteY35" fmla="*/ 2303257 h 3006865"/>
                  <a:gd name="connsiteX36" fmla="*/ 1401417 w 6154751"/>
                  <a:gd name="connsiteY36" fmla="*/ 2382770 h 3006865"/>
                  <a:gd name="connsiteX37" fmla="*/ 1510748 w 6154751"/>
                  <a:gd name="connsiteY37" fmla="*/ 2561675 h 3006865"/>
                  <a:gd name="connsiteX38" fmla="*/ 1908313 w 6154751"/>
                  <a:gd name="connsiteY38" fmla="*/ 2661066 h 3006865"/>
                  <a:gd name="connsiteX39" fmla="*/ 2117035 w 6154751"/>
                  <a:gd name="connsiteY39" fmla="*/ 2611370 h 3006865"/>
                  <a:gd name="connsiteX40" fmla="*/ 2395330 w 6154751"/>
                  <a:gd name="connsiteY40" fmla="*/ 2442405 h 3006865"/>
                  <a:gd name="connsiteX41" fmla="*/ 2594113 w 6154751"/>
                  <a:gd name="connsiteY41" fmla="*/ 2392709 h 3006865"/>
                  <a:gd name="connsiteX42" fmla="*/ 2763078 w 6154751"/>
                  <a:gd name="connsiteY42" fmla="*/ 2402649 h 3006865"/>
                  <a:gd name="connsiteX43" fmla="*/ 3045308 w 6154751"/>
                  <a:gd name="connsiteY43" fmla="*/ 2610852 h 3006865"/>
                  <a:gd name="connsiteX44" fmla="*/ 3165095 w 6154751"/>
                  <a:gd name="connsiteY44" fmla="*/ 2675354 h 3006865"/>
                  <a:gd name="connsiteX45" fmla="*/ 3246885 w 6154751"/>
                  <a:gd name="connsiteY45" fmla="*/ 2692437 h 3006865"/>
                  <a:gd name="connsiteX46" fmla="*/ 3458817 w 6154751"/>
                  <a:gd name="connsiteY46" fmla="*/ 2671005 h 3006865"/>
                  <a:gd name="connsiteX47" fmla="*/ 3622295 w 6154751"/>
                  <a:gd name="connsiteY47" fmla="*/ 2563435 h 3006865"/>
                  <a:gd name="connsiteX48" fmla="*/ 3808033 w 6154751"/>
                  <a:gd name="connsiteY48" fmla="*/ 2422941 h 3006865"/>
                  <a:gd name="connsiteX49" fmla="*/ 3940037 w 6154751"/>
                  <a:gd name="connsiteY49" fmla="*/ 2358957 h 3006865"/>
                  <a:gd name="connsiteX50" fmla="*/ 4045226 w 6154751"/>
                  <a:gd name="connsiteY50" fmla="*/ 2323136 h 3006865"/>
                  <a:gd name="connsiteX51" fmla="*/ 4158077 w 6154751"/>
                  <a:gd name="connsiteY51" fmla="*/ 2334835 h 3006865"/>
                  <a:gd name="connsiteX52" fmla="*/ 4251567 w 6154751"/>
                  <a:gd name="connsiteY52" fmla="*/ 2376765 h 3006865"/>
                  <a:gd name="connsiteX53" fmla="*/ 4312029 w 6154751"/>
                  <a:gd name="connsiteY53" fmla="*/ 2446753 h 3006865"/>
                  <a:gd name="connsiteX54" fmla="*/ 4368454 w 6154751"/>
                  <a:gd name="connsiteY54" fmla="*/ 2632802 h 3006865"/>
                  <a:gd name="connsiteX55" fmla="*/ 4443827 w 6154751"/>
                  <a:gd name="connsiteY55" fmla="*/ 2725360 h 3006865"/>
                  <a:gd name="connsiteX56" fmla="*/ 4545289 w 6154751"/>
                  <a:gd name="connsiteY56" fmla="*/ 2773502 h 3006865"/>
                  <a:gd name="connsiteX57" fmla="*/ 4663833 w 6154751"/>
                  <a:gd name="connsiteY57" fmla="*/ 2919380 h 3006865"/>
                  <a:gd name="connsiteX58" fmla="*/ 4746245 w 6154751"/>
                  <a:gd name="connsiteY58" fmla="*/ 2973010 h 3006865"/>
                  <a:gd name="connsiteX59" fmla="*/ 4824412 w 6154751"/>
                  <a:gd name="connsiteY59" fmla="*/ 3006865 h 3006865"/>
                  <a:gd name="connsiteX60" fmla="*/ 4909930 w 6154751"/>
                  <a:gd name="connsiteY60" fmla="*/ 2979118 h 3006865"/>
                  <a:gd name="connsiteX61" fmla="*/ 5058603 w 6154751"/>
                  <a:gd name="connsiteY61" fmla="*/ 2851980 h 3006865"/>
                  <a:gd name="connsiteX62" fmla="*/ 5178287 w 6154751"/>
                  <a:gd name="connsiteY62" fmla="*/ 2800214 h 3006865"/>
                  <a:gd name="connsiteX63" fmla="*/ 5414031 w 6154751"/>
                  <a:gd name="connsiteY63" fmla="*/ 2778265 h 3006865"/>
                  <a:gd name="connsiteX64" fmla="*/ 5575852 w 6154751"/>
                  <a:gd name="connsiteY64" fmla="*/ 2631249 h 3006865"/>
                  <a:gd name="connsiteX65" fmla="*/ 5724939 w 6154751"/>
                  <a:gd name="connsiteY65" fmla="*/ 2422527 h 3006865"/>
                  <a:gd name="connsiteX66" fmla="*/ 5748752 w 6154751"/>
                  <a:gd name="connsiteY66" fmla="*/ 2320547 h 3006865"/>
                  <a:gd name="connsiteX67" fmla="*/ 5792960 w 6154751"/>
                  <a:gd name="connsiteY67" fmla="*/ 2074451 h 3006865"/>
                  <a:gd name="connsiteX68" fmla="*/ 5858496 w 6154751"/>
                  <a:gd name="connsiteY68" fmla="*/ 1938305 h 3006865"/>
                  <a:gd name="connsiteX69" fmla="*/ 6023113 w 6154751"/>
                  <a:gd name="connsiteY69" fmla="*/ 1607518 h 3006865"/>
                  <a:gd name="connsiteX70" fmla="*/ 6154704 w 6154751"/>
                  <a:gd name="connsiteY70" fmla="*/ 1310587 h 3006865"/>
                  <a:gd name="connsiteX71" fmla="*/ 6153460 w 6154751"/>
                  <a:gd name="connsiteY71" fmla="*/ 801931 h 3006865"/>
                  <a:gd name="connsiteX72" fmla="*/ 6072602 w 6154751"/>
                  <a:gd name="connsiteY72" fmla="*/ 696535 h 3006865"/>
                  <a:gd name="connsiteX73" fmla="*/ 6019178 w 6154751"/>
                  <a:gd name="connsiteY73" fmla="*/ 573020 h 3006865"/>
                  <a:gd name="connsiteX74" fmla="*/ 5994020 w 6154751"/>
                  <a:gd name="connsiteY74" fmla="*/ 422691 h 3006865"/>
                  <a:gd name="connsiteX75" fmla="*/ 5981390 w 6154751"/>
                  <a:gd name="connsiteY75" fmla="*/ 297520 h 3006865"/>
                  <a:gd name="connsiteX76" fmla="*/ 5941632 w 6154751"/>
                  <a:gd name="connsiteY76" fmla="*/ 171106 h 3006865"/>
                  <a:gd name="connsiteX77" fmla="*/ 5905914 w 6154751"/>
                  <a:gd name="connsiteY77" fmla="*/ 148847 h 3006865"/>
                  <a:gd name="connsiteX78" fmla="*/ 5857771 w 6154751"/>
                  <a:gd name="connsiteY78" fmla="*/ 149987 h 3006865"/>
                  <a:gd name="connsiteX79" fmla="*/ 5790992 w 6154751"/>
                  <a:gd name="connsiteY79" fmla="*/ 274846 h 3006865"/>
                  <a:gd name="connsiteX80" fmla="*/ 5717381 w 6154751"/>
                  <a:gd name="connsiteY80" fmla="*/ 280024 h 3006865"/>
                  <a:gd name="connsiteX81" fmla="*/ 5615609 w 6154751"/>
                  <a:gd name="connsiteY81" fmla="*/ 285614 h 3006865"/>
                  <a:gd name="connsiteX82" fmla="*/ 5579683 w 6154751"/>
                  <a:gd name="connsiteY82" fmla="*/ 275054 h 3006865"/>
                  <a:gd name="connsiteX83" fmla="*/ 5528952 w 6154751"/>
                  <a:gd name="connsiteY83" fmla="*/ 190571 h 3006865"/>
                  <a:gd name="connsiteX84" fmla="*/ 5489195 w 6154751"/>
                  <a:gd name="connsiteY84" fmla="*/ 144085 h 3006865"/>
                  <a:gd name="connsiteX85" fmla="*/ 5416826 w 6154751"/>
                  <a:gd name="connsiteY85" fmla="*/ 118615 h 3006865"/>
                  <a:gd name="connsiteX86" fmla="*/ 5329652 w 6154751"/>
                  <a:gd name="connsiteY86" fmla="*/ 89316 h 3006865"/>
                  <a:gd name="connsiteX87" fmla="*/ 5226016 w 6154751"/>
                  <a:gd name="connsiteY87" fmla="*/ 37136 h 3006865"/>
                  <a:gd name="connsiteX88" fmla="*/ 5158409 w 6154751"/>
                  <a:gd name="connsiteY88" fmla="*/ 7318 h 3006865"/>
                  <a:gd name="connsiteX89" fmla="*/ 5110577 w 6154751"/>
                  <a:gd name="connsiteY89" fmla="*/ 1210 h 3006865"/>
                  <a:gd name="connsiteX90" fmla="*/ 5049078 w 6154751"/>
                  <a:gd name="connsiteY90" fmla="*/ 47075 h 3006865"/>
                  <a:gd name="connsiteX91" fmla="*/ 4998554 w 6154751"/>
                  <a:gd name="connsiteY91" fmla="*/ 236746 h 3006865"/>
                  <a:gd name="connsiteX92" fmla="*/ 4953414 w 6154751"/>
                  <a:gd name="connsiteY92" fmla="*/ 351254 h 3006865"/>
                  <a:gd name="connsiteX93" fmla="*/ 4880527 w 6154751"/>
                  <a:gd name="connsiteY93" fmla="*/ 432630 h 3006865"/>
                  <a:gd name="connsiteX94" fmla="*/ 4753389 w 6154751"/>
                  <a:gd name="connsiteY94" fmla="*/ 470316 h 3006865"/>
                  <a:gd name="connsiteX95" fmla="*/ 4601817 w 6154751"/>
                  <a:gd name="connsiteY95" fmla="*/ 514214 h 3006865"/>
                  <a:gd name="connsiteX96" fmla="*/ 4299192 w 6154751"/>
                  <a:gd name="connsiteY96" fmla="*/ 641041 h 3006865"/>
                  <a:gd name="connsiteX97" fmla="*/ 4146170 w 6154751"/>
                  <a:gd name="connsiteY97" fmla="*/ 717966 h 3006865"/>
                  <a:gd name="connsiteX98" fmla="*/ 4028143 w 6154751"/>
                  <a:gd name="connsiteY98" fmla="*/ 713411 h 3006865"/>
                  <a:gd name="connsiteX99" fmla="*/ 3876261 w 6154751"/>
                  <a:gd name="connsiteY99" fmla="*/ 722936 h 3006865"/>
                  <a:gd name="connsiteX100" fmla="*/ 3803270 w 6154751"/>
                  <a:gd name="connsiteY100" fmla="*/ 732254 h 3006865"/>
                  <a:gd name="connsiteX101" fmla="*/ 3702948 w 6154751"/>
                  <a:gd name="connsiteY101" fmla="*/ 767040 h 3006865"/>
                  <a:gd name="connsiteX102" fmla="*/ 3643727 w 6154751"/>
                  <a:gd name="connsiteY102" fmla="*/ 863222 h 3006865"/>
                  <a:gd name="connsiteX103" fmla="*/ 3617843 w 6154751"/>
                  <a:gd name="connsiteY103" fmla="*/ 941596 h 3006865"/>
                  <a:gd name="connsiteX104" fmla="*/ 3577052 w 6154751"/>
                  <a:gd name="connsiteY104" fmla="*/ 982285 h 3006865"/>
                  <a:gd name="connsiteX105" fmla="*/ 3519280 w 6154751"/>
                  <a:gd name="connsiteY105" fmla="*/ 979696 h 3006865"/>
                  <a:gd name="connsiteX106" fmla="*/ 3431795 w 6154751"/>
                  <a:gd name="connsiteY106" fmla="*/ 917991 h 3006865"/>
                  <a:gd name="connsiteX107" fmla="*/ 3362636 w 6154751"/>
                  <a:gd name="connsiteY107" fmla="*/ 862083 h 3006865"/>
                  <a:gd name="connsiteX108" fmla="*/ 3286539 w 6154751"/>
                  <a:gd name="connsiteY108" fmla="*/ 765591 h 3006865"/>
                  <a:gd name="connsiteX109" fmla="*/ 3188494 w 6154751"/>
                  <a:gd name="connsiteY109" fmla="*/ 696638 h 3006865"/>
                  <a:gd name="connsiteX110" fmla="*/ 3011556 w 6154751"/>
                  <a:gd name="connsiteY110" fmla="*/ 603666 h 3006865"/>
                  <a:gd name="connsiteX111" fmla="*/ 2943225 w 6154751"/>
                  <a:gd name="connsiteY111" fmla="*/ 584202 h 3006865"/>
                  <a:gd name="connsiteX112" fmla="*/ 2862469 w 6154751"/>
                  <a:gd name="connsiteY112" fmla="*/ 603666 h 3006865"/>
                  <a:gd name="connsiteX0" fmla="*/ 2862469 w 6154751"/>
                  <a:gd name="connsiteY0" fmla="*/ 603666 h 3006865"/>
                  <a:gd name="connsiteX1" fmla="*/ 2834102 w 6154751"/>
                  <a:gd name="connsiteY1" fmla="*/ 670341 h 3006865"/>
                  <a:gd name="connsiteX2" fmla="*/ 2782956 w 6154751"/>
                  <a:gd name="connsiteY2" fmla="*/ 742814 h 3006865"/>
                  <a:gd name="connsiteX3" fmla="*/ 2735953 w 6154751"/>
                  <a:gd name="connsiteY3" fmla="*/ 792509 h 3006865"/>
                  <a:gd name="connsiteX4" fmla="*/ 2627036 w 6154751"/>
                  <a:gd name="connsiteY4" fmla="*/ 788989 h 3006865"/>
                  <a:gd name="connsiteX5" fmla="*/ 2475672 w 6154751"/>
                  <a:gd name="connsiteY5" fmla="*/ 933210 h 3006865"/>
                  <a:gd name="connsiteX6" fmla="*/ 2385391 w 6154751"/>
                  <a:gd name="connsiteY6" fmla="*/ 901840 h 3006865"/>
                  <a:gd name="connsiteX7" fmla="*/ 2281652 w 6154751"/>
                  <a:gd name="connsiteY7" fmla="*/ 813216 h 3006865"/>
                  <a:gd name="connsiteX8" fmla="*/ 2216426 w 6154751"/>
                  <a:gd name="connsiteY8" fmla="*/ 782570 h 3006865"/>
                  <a:gd name="connsiteX9" fmla="*/ 2037522 w 6154751"/>
                  <a:gd name="connsiteY9" fmla="*/ 732875 h 3006865"/>
                  <a:gd name="connsiteX10" fmla="*/ 1828800 w 6154751"/>
                  <a:gd name="connsiteY10" fmla="*/ 683179 h 3006865"/>
                  <a:gd name="connsiteX11" fmla="*/ 1620078 w 6154751"/>
                  <a:gd name="connsiteY11" fmla="*/ 563909 h 3006865"/>
                  <a:gd name="connsiteX12" fmla="*/ 1490869 w 6154751"/>
                  <a:gd name="connsiteY12" fmla="*/ 424762 h 3006865"/>
                  <a:gd name="connsiteX13" fmla="*/ 1381539 w 6154751"/>
                  <a:gd name="connsiteY13" fmla="*/ 335309 h 3006865"/>
                  <a:gd name="connsiteX14" fmla="*/ 1282148 w 6154751"/>
                  <a:gd name="connsiteY14" fmla="*/ 335309 h 3006865"/>
                  <a:gd name="connsiteX15" fmla="*/ 1133061 w 6154751"/>
                  <a:gd name="connsiteY15" fmla="*/ 404883 h 3006865"/>
                  <a:gd name="connsiteX16" fmla="*/ 1013791 w 6154751"/>
                  <a:gd name="connsiteY16" fmla="*/ 424762 h 3006865"/>
                  <a:gd name="connsiteX17" fmla="*/ 695739 w 6154751"/>
                  <a:gd name="connsiteY17" fmla="*/ 454579 h 3006865"/>
                  <a:gd name="connsiteX18" fmla="*/ 526774 w 6154751"/>
                  <a:gd name="connsiteY18" fmla="*/ 434701 h 3006865"/>
                  <a:gd name="connsiteX19" fmla="*/ 387626 w 6154751"/>
                  <a:gd name="connsiteY19" fmla="*/ 365127 h 3006865"/>
                  <a:gd name="connsiteX20" fmla="*/ 149087 w 6154751"/>
                  <a:gd name="connsiteY20" fmla="*/ 106709 h 3006865"/>
                  <a:gd name="connsiteX21" fmla="*/ 79513 w 6154751"/>
                  <a:gd name="connsiteY21" fmla="*/ 106709 h 3006865"/>
                  <a:gd name="connsiteX22" fmla="*/ 0 w 6154751"/>
                  <a:gd name="connsiteY22" fmla="*/ 196162 h 3006865"/>
                  <a:gd name="connsiteX23" fmla="*/ 49696 w 6154751"/>
                  <a:gd name="connsiteY23" fmla="*/ 365127 h 3006865"/>
                  <a:gd name="connsiteX24" fmla="*/ 178904 w 6154751"/>
                  <a:gd name="connsiteY24" fmla="*/ 573849 h 3006865"/>
                  <a:gd name="connsiteX25" fmla="*/ 208722 w 6154751"/>
                  <a:gd name="connsiteY25" fmla="*/ 732875 h 3006865"/>
                  <a:gd name="connsiteX26" fmla="*/ 238539 w 6154751"/>
                  <a:gd name="connsiteY26" fmla="*/ 872023 h 3006865"/>
                  <a:gd name="connsiteX27" fmla="*/ 397565 w 6154751"/>
                  <a:gd name="connsiteY27" fmla="*/ 961475 h 3006865"/>
                  <a:gd name="connsiteX28" fmla="*/ 606287 w 6154751"/>
                  <a:gd name="connsiteY28" fmla="*/ 1209953 h 3006865"/>
                  <a:gd name="connsiteX29" fmla="*/ 695739 w 6154751"/>
                  <a:gd name="connsiteY29" fmla="*/ 1488249 h 3006865"/>
                  <a:gd name="connsiteX30" fmla="*/ 715617 w 6154751"/>
                  <a:gd name="connsiteY30" fmla="*/ 1687031 h 3006865"/>
                  <a:gd name="connsiteX31" fmla="*/ 685800 w 6154751"/>
                  <a:gd name="connsiteY31" fmla="*/ 1816240 h 3006865"/>
                  <a:gd name="connsiteX32" fmla="*/ 705678 w 6154751"/>
                  <a:gd name="connsiteY32" fmla="*/ 1945449 h 3006865"/>
                  <a:gd name="connsiteX33" fmla="*/ 854765 w 6154751"/>
                  <a:gd name="connsiteY33" fmla="*/ 2074657 h 3006865"/>
                  <a:gd name="connsiteX34" fmla="*/ 1093304 w 6154751"/>
                  <a:gd name="connsiteY34" fmla="*/ 2164109 h 3006865"/>
                  <a:gd name="connsiteX35" fmla="*/ 1321904 w 6154751"/>
                  <a:gd name="connsiteY35" fmla="*/ 2303257 h 3006865"/>
                  <a:gd name="connsiteX36" fmla="*/ 1401417 w 6154751"/>
                  <a:gd name="connsiteY36" fmla="*/ 2382770 h 3006865"/>
                  <a:gd name="connsiteX37" fmla="*/ 1510748 w 6154751"/>
                  <a:gd name="connsiteY37" fmla="*/ 2561675 h 3006865"/>
                  <a:gd name="connsiteX38" fmla="*/ 1908313 w 6154751"/>
                  <a:gd name="connsiteY38" fmla="*/ 2661066 h 3006865"/>
                  <a:gd name="connsiteX39" fmla="*/ 2117035 w 6154751"/>
                  <a:gd name="connsiteY39" fmla="*/ 2611370 h 3006865"/>
                  <a:gd name="connsiteX40" fmla="*/ 2395330 w 6154751"/>
                  <a:gd name="connsiteY40" fmla="*/ 2442405 h 3006865"/>
                  <a:gd name="connsiteX41" fmla="*/ 2617925 w 6154751"/>
                  <a:gd name="connsiteY41" fmla="*/ 2414140 h 3006865"/>
                  <a:gd name="connsiteX42" fmla="*/ 2763078 w 6154751"/>
                  <a:gd name="connsiteY42" fmla="*/ 2402649 h 3006865"/>
                  <a:gd name="connsiteX43" fmla="*/ 3045308 w 6154751"/>
                  <a:gd name="connsiteY43" fmla="*/ 2610852 h 3006865"/>
                  <a:gd name="connsiteX44" fmla="*/ 3165095 w 6154751"/>
                  <a:gd name="connsiteY44" fmla="*/ 2675354 h 3006865"/>
                  <a:gd name="connsiteX45" fmla="*/ 3246885 w 6154751"/>
                  <a:gd name="connsiteY45" fmla="*/ 2692437 h 3006865"/>
                  <a:gd name="connsiteX46" fmla="*/ 3458817 w 6154751"/>
                  <a:gd name="connsiteY46" fmla="*/ 2671005 h 3006865"/>
                  <a:gd name="connsiteX47" fmla="*/ 3622295 w 6154751"/>
                  <a:gd name="connsiteY47" fmla="*/ 2563435 h 3006865"/>
                  <a:gd name="connsiteX48" fmla="*/ 3808033 w 6154751"/>
                  <a:gd name="connsiteY48" fmla="*/ 2422941 h 3006865"/>
                  <a:gd name="connsiteX49" fmla="*/ 3940037 w 6154751"/>
                  <a:gd name="connsiteY49" fmla="*/ 2358957 h 3006865"/>
                  <a:gd name="connsiteX50" fmla="*/ 4045226 w 6154751"/>
                  <a:gd name="connsiteY50" fmla="*/ 2323136 h 3006865"/>
                  <a:gd name="connsiteX51" fmla="*/ 4158077 w 6154751"/>
                  <a:gd name="connsiteY51" fmla="*/ 2334835 h 3006865"/>
                  <a:gd name="connsiteX52" fmla="*/ 4251567 w 6154751"/>
                  <a:gd name="connsiteY52" fmla="*/ 2376765 h 3006865"/>
                  <a:gd name="connsiteX53" fmla="*/ 4312029 w 6154751"/>
                  <a:gd name="connsiteY53" fmla="*/ 2446753 h 3006865"/>
                  <a:gd name="connsiteX54" fmla="*/ 4368454 w 6154751"/>
                  <a:gd name="connsiteY54" fmla="*/ 2632802 h 3006865"/>
                  <a:gd name="connsiteX55" fmla="*/ 4443827 w 6154751"/>
                  <a:gd name="connsiteY55" fmla="*/ 2725360 h 3006865"/>
                  <a:gd name="connsiteX56" fmla="*/ 4545289 w 6154751"/>
                  <a:gd name="connsiteY56" fmla="*/ 2773502 h 3006865"/>
                  <a:gd name="connsiteX57" fmla="*/ 4663833 w 6154751"/>
                  <a:gd name="connsiteY57" fmla="*/ 2919380 h 3006865"/>
                  <a:gd name="connsiteX58" fmla="*/ 4746245 w 6154751"/>
                  <a:gd name="connsiteY58" fmla="*/ 2973010 h 3006865"/>
                  <a:gd name="connsiteX59" fmla="*/ 4824412 w 6154751"/>
                  <a:gd name="connsiteY59" fmla="*/ 3006865 h 3006865"/>
                  <a:gd name="connsiteX60" fmla="*/ 4909930 w 6154751"/>
                  <a:gd name="connsiteY60" fmla="*/ 2979118 h 3006865"/>
                  <a:gd name="connsiteX61" fmla="*/ 5058603 w 6154751"/>
                  <a:gd name="connsiteY61" fmla="*/ 2851980 h 3006865"/>
                  <a:gd name="connsiteX62" fmla="*/ 5178287 w 6154751"/>
                  <a:gd name="connsiteY62" fmla="*/ 2800214 h 3006865"/>
                  <a:gd name="connsiteX63" fmla="*/ 5414031 w 6154751"/>
                  <a:gd name="connsiteY63" fmla="*/ 2778265 h 3006865"/>
                  <a:gd name="connsiteX64" fmla="*/ 5575852 w 6154751"/>
                  <a:gd name="connsiteY64" fmla="*/ 2631249 h 3006865"/>
                  <a:gd name="connsiteX65" fmla="*/ 5724939 w 6154751"/>
                  <a:gd name="connsiteY65" fmla="*/ 2422527 h 3006865"/>
                  <a:gd name="connsiteX66" fmla="*/ 5748752 w 6154751"/>
                  <a:gd name="connsiteY66" fmla="*/ 2320547 h 3006865"/>
                  <a:gd name="connsiteX67" fmla="*/ 5792960 w 6154751"/>
                  <a:gd name="connsiteY67" fmla="*/ 2074451 h 3006865"/>
                  <a:gd name="connsiteX68" fmla="*/ 5858496 w 6154751"/>
                  <a:gd name="connsiteY68" fmla="*/ 1938305 h 3006865"/>
                  <a:gd name="connsiteX69" fmla="*/ 6023113 w 6154751"/>
                  <a:gd name="connsiteY69" fmla="*/ 1607518 h 3006865"/>
                  <a:gd name="connsiteX70" fmla="*/ 6154704 w 6154751"/>
                  <a:gd name="connsiteY70" fmla="*/ 1310587 h 3006865"/>
                  <a:gd name="connsiteX71" fmla="*/ 6153460 w 6154751"/>
                  <a:gd name="connsiteY71" fmla="*/ 801931 h 3006865"/>
                  <a:gd name="connsiteX72" fmla="*/ 6072602 w 6154751"/>
                  <a:gd name="connsiteY72" fmla="*/ 696535 h 3006865"/>
                  <a:gd name="connsiteX73" fmla="*/ 6019178 w 6154751"/>
                  <a:gd name="connsiteY73" fmla="*/ 573020 h 3006865"/>
                  <a:gd name="connsiteX74" fmla="*/ 5994020 w 6154751"/>
                  <a:gd name="connsiteY74" fmla="*/ 422691 h 3006865"/>
                  <a:gd name="connsiteX75" fmla="*/ 5981390 w 6154751"/>
                  <a:gd name="connsiteY75" fmla="*/ 297520 h 3006865"/>
                  <a:gd name="connsiteX76" fmla="*/ 5941632 w 6154751"/>
                  <a:gd name="connsiteY76" fmla="*/ 171106 h 3006865"/>
                  <a:gd name="connsiteX77" fmla="*/ 5905914 w 6154751"/>
                  <a:gd name="connsiteY77" fmla="*/ 148847 h 3006865"/>
                  <a:gd name="connsiteX78" fmla="*/ 5857771 w 6154751"/>
                  <a:gd name="connsiteY78" fmla="*/ 149987 h 3006865"/>
                  <a:gd name="connsiteX79" fmla="*/ 5790992 w 6154751"/>
                  <a:gd name="connsiteY79" fmla="*/ 274846 h 3006865"/>
                  <a:gd name="connsiteX80" fmla="*/ 5717381 w 6154751"/>
                  <a:gd name="connsiteY80" fmla="*/ 280024 h 3006865"/>
                  <a:gd name="connsiteX81" fmla="*/ 5615609 w 6154751"/>
                  <a:gd name="connsiteY81" fmla="*/ 285614 h 3006865"/>
                  <a:gd name="connsiteX82" fmla="*/ 5579683 w 6154751"/>
                  <a:gd name="connsiteY82" fmla="*/ 275054 h 3006865"/>
                  <a:gd name="connsiteX83" fmla="*/ 5528952 w 6154751"/>
                  <a:gd name="connsiteY83" fmla="*/ 190571 h 3006865"/>
                  <a:gd name="connsiteX84" fmla="*/ 5489195 w 6154751"/>
                  <a:gd name="connsiteY84" fmla="*/ 144085 h 3006865"/>
                  <a:gd name="connsiteX85" fmla="*/ 5416826 w 6154751"/>
                  <a:gd name="connsiteY85" fmla="*/ 118615 h 3006865"/>
                  <a:gd name="connsiteX86" fmla="*/ 5329652 w 6154751"/>
                  <a:gd name="connsiteY86" fmla="*/ 89316 h 3006865"/>
                  <a:gd name="connsiteX87" fmla="*/ 5226016 w 6154751"/>
                  <a:gd name="connsiteY87" fmla="*/ 37136 h 3006865"/>
                  <a:gd name="connsiteX88" fmla="*/ 5158409 w 6154751"/>
                  <a:gd name="connsiteY88" fmla="*/ 7318 h 3006865"/>
                  <a:gd name="connsiteX89" fmla="*/ 5110577 w 6154751"/>
                  <a:gd name="connsiteY89" fmla="*/ 1210 h 3006865"/>
                  <a:gd name="connsiteX90" fmla="*/ 5049078 w 6154751"/>
                  <a:gd name="connsiteY90" fmla="*/ 47075 h 3006865"/>
                  <a:gd name="connsiteX91" fmla="*/ 4998554 w 6154751"/>
                  <a:gd name="connsiteY91" fmla="*/ 236746 h 3006865"/>
                  <a:gd name="connsiteX92" fmla="*/ 4953414 w 6154751"/>
                  <a:gd name="connsiteY92" fmla="*/ 351254 h 3006865"/>
                  <a:gd name="connsiteX93" fmla="*/ 4880527 w 6154751"/>
                  <a:gd name="connsiteY93" fmla="*/ 432630 h 3006865"/>
                  <a:gd name="connsiteX94" fmla="*/ 4753389 w 6154751"/>
                  <a:gd name="connsiteY94" fmla="*/ 470316 h 3006865"/>
                  <a:gd name="connsiteX95" fmla="*/ 4601817 w 6154751"/>
                  <a:gd name="connsiteY95" fmla="*/ 514214 h 3006865"/>
                  <a:gd name="connsiteX96" fmla="*/ 4299192 w 6154751"/>
                  <a:gd name="connsiteY96" fmla="*/ 641041 h 3006865"/>
                  <a:gd name="connsiteX97" fmla="*/ 4146170 w 6154751"/>
                  <a:gd name="connsiteY97" fmla="*/ 717966 h 3006865"/>
                  <a:gd name="connsiteX98" fmla="*/ 4028143 w 6154751"/>
                  <a:gd name="connsiteY98" fmla="*/ 713411 h 3006865"/>
                  <a:gd name="connsiteX99" fmla="*/ 3876261 w 6154751"/>
                  <a:gd name="connsiteY99" fmla="*/ 722936 h 3006865"/>
                  <a:gd name="connsiteX100" fmla="*/ 3803270 w 6154751"/>
                  <a:gd name="connsiteY100" fmla="*/ 732254 h 3006865"/>
                  <a:gd name="connsiteX101" fmla="*/ 3702948 w 6154751"/>
                  <a:gd name="connsiteY101" fmla="*/ 767040 h 3006865"/>
                  <a:gd name="connsiteX102" fmla="*/ 3643727 w 6154751"/>
                  <a:gd name="connsiteY102" fmla="*/ 863222 h 3006865"/>
                  <a:gd name="connsiteX103" fmla="*/ 3617843 w 6154751"/>
                  <a:gd name="connsiteY103" fmla="*/ 941596 h 3006865"/>
                  <a:gd name="connsiteX104" fmla="*/ 3577052 w 6154751"/>
                  <a:gd name="connsiteY104" fmla="*/ 982285 h 3006865"/>
                  <a:gd name="connsiteX105" fmla="*/ 3519280 w 6154751"/>
                  <a:gd name="connsiteY105" fmla="*/ 979696 h 3006865"/>
                  <a:gd name="connsiteX106" fmla="*/ 3431795 w 6154751"/>
                  <a:gd name="connsiteY106" fmla="*/ 917991 h 3006865"/>
                  <a:gd name="connsiteX107" fmla="*/ 3362636 w 6154751"/>
                  <a:gd name="connsiteY107" fmla="*/ 862083 h 3006865"/>
                  <a:gd name="connsiteX108" fmla="*/ 3286539 w 6154751"/>
                  <a:gd name="connsiteY108" fmla="*/ 765591 h 3006865"/>
                  <a:gd name="connsiteX109" fmla="*/ 3188494 w 6154751"/>
                  <a:gd name="connsiteY109" fmla="*/ 696638 h 3006865"/>
                  <a:gd name="connsiteX110" fmla="*/ 3011556 w 6154751"/>
                  <a:gd name="connsiteY110" fmla="*/ 603666 h 3006865"/>
                  <a:gd name="connsiteX111" fmla="*/ 2943225 w 6154751"/>
                  <a:gd name="connsiteY111" fmla="*/ 584202 h 3006865"/>
                  <a:gd name="connsiteX112" fmla="*/ 2862469 w 6154751"/>
                  <a:gd name="connsiteY112" fmla="*/ 603666 h 3006865"/>
                  <a:gd name="connsiteX0" fmla="*/ 2862469 w 6154751"/>
                  <a:gd name="connsiteY0" fmla="*/ 603666 h 3006865"/>
                  <a:gd name="connsiteX1" fmla="*/ 2834102 w 6154751"/>
                  <a:gd name="connsiteY1" fmla="*/ 670341 h 3006865"/>
                  <a:gd name="connsiteX2" fmla="*/ 2782956 w 6154751"/>
                  <a:gd name="connsiteY2" fmla="*/ 742814 h 3006865"/>
                  <a:gd name="connsiteX3" fmla="*/ 2735953 w 6154751"/>
                  <a:gd name="connsiteY3" fmla="*/ 792509 h 3006865"/>
                  <a:gd name="connsiteX4" fmla="*/ 2627036 w 6154751"/>
                  <a:gd name="connsiteY4" fmla="*/ 788989 h 3006865"/>
                  <a:gd name="connsiteX5" fmla="*/ 2475672 w 6154751"/>
                  <a:gd name="connsiteY5" fmla="*/ 933210 h 3006865"/>
                  <a:gd name="connsiteX6" fmla="*/ 2385391 w 6154751"/>
                  <a:gd name="connsiteY6" fmla="*/ 901840 h 3006865"/>
                  <a:gd name="connsiteX7" fmla="*/ 2281652 w 6154751"/>
                  <a:gd name="connsiteY7" fmla="*/ 813216 h 3006865"/>
                  <a:gd name="connsiteX8" fmla="*/ 2216426 w 6154751"/>
                  <a:gd name="connsiteY8" fmla="*/ 782570 h 3006865"/>
                  <a:gd name="connsiteX9" fmla="*/ 2037522 w 6154751"/>
                  <a:gd name="connsiteY9" fmla="*/ 732875 h 3006865"/>
                  <a:gd name="connsiteX10" fmla="*/ 1828800 w 6154751"/>
                  <a:gd name="connsiteY10" fmla="*/ 683179 h 3006865"/>
                  <a:gd name="connsiteX11" fmla="*/ 1620078 w 6154751"/>
                  <a:gd name="connsiteY11" fmla="*/ 563909 h 3006865"/>
                  <a:gd name="connsiteX12" fmla="*/ 1490869 w 6154751"/>
                  <a:gd name="connsiteY12" fmla="*/ 424762 h 3006865"/>
                  <a:gd name="connsiteX13" fmla="*/ 1381539 w 6154751"/>
                  <a:gd name="connsiteY13" fmla="*/ 335309 h 3006865"/>
                  <a:gd name="connsiteX14" fmla="*/ 1282148 w 6154751"/>
                  <a:gd name="connsiteY14" fmla="*/ 335309 h 3006865"/>
                  <a:gd name="connsiteX15" fmla="*/ 1133061 w 6154751"/>
                  <a:gd name="connsiteY15" fmla="*/ 404883 h 3006865"/>
                  <a:gd name="connsiteX16" fmla="*/ 1013791 w 6154751"/>
                  <a:gd name="connsiteY16" fmla="*/ 424762 h 3006865"/>
                  <a:gd name="connsiteX17" fmla="*/ 695739 w 6154751"/>
                  <a:gd name="connsiteY17" fmla="*/ 454579 h 3006865"/>
                  <a:gd name="connsiteX18" fmla="*/ 526774 w 6154751"/>
                  <a:gd name="connsiteY18" fmla="*/ 434701 h 3006865"/>
                  <a:gd name="connsiteX19" fmla="*/ 387626 w 6154751"/>
                  <a:gd name="connsiteY19" fmla="*/ 365127 h 3006865"/>
                  <a:gd name="connsiteX20" fmla="*/ 149087 w 6154751"/>
                  <a:gd name="connsiteY20" fmla="*/ 106709 h 3006865"/>
                  <a:gd name="connsiteX21" fmla="*/ 79513 w 6154751"/>
                  <a:gd name="connsiteY21" fmla="*/ 106709 h 3006865"/>
                  <a:gd name="connsiteX22" fmla="*/ 0 w 6154751"/>
                  <a:gd name="connsiteY22" fmla="*/ 196162 h 3006865"/>
                  <a:gd name="connsiteX23" fmla="*/ 49696 w 6154751"/>
                  <a:gd name="connsiteY23" fmla="*/ 365127 h 3006865"/>
                  <a:gd name="connsiteX24" fmla="*/ 178904 w 6154751"/>
                  <a:gd name="connsiteY24" fmla="*/ 573849 h 3006865"/>
                  <a:gd name="connsiteX25" fmla="*/ 208722 w 6154751"/>
                  <a:gd name="connsiteY25" fmla="*/ 732875 h 3006865"/>
                  <a:gd name="connsiteX26" fmla="*/ 238539 w 6154751"/>
                  <a:gd name="connsiteY26" fmla="*/ 872023 h 3006865"/>
                  <a:gd name="connsiteX27" fmla="*/ 397565 w 6154751"/>
                  <a:gd name="connsiteY27" fmla="*/ 961475 h 3006865"/>
                  <a:gd name="connsiteX28" fmla="*/ 606287 w 6154751"/>
                  <a:gd name="connsiteY28" fmla="*/ 1209953 h 3006865"/>
                  <a:gd name="connsiteX29" fmla="*/ 695739 w 6154751"/>
                  <a:gd name="connsiteY29" fmla="*/ 1488249 h 3006865"/>
                  <a:gd name="connsiteX30" fmla="*/ 715617 w 6154751"/>
                  <a:gd name="connsiteY30" fmla="*/ 1687031 h 3006865"/>
                  <a:gd name="connsiteX31" fmla="*/ 685800 w 6154751"/>
                  <a:gd name="connsiteY31" fmla="*/ 1816240 h 3006865"/>
                  <a:gd name="connsiteX32" fmla="*/ 705678 w 6154751"/>
                  <a:gd name="connsiteY32" fmla="*/ 1945449 h 3006865"/>
                  <a:gd name="connsiteX33" fmla="*/ 854765 w 6154751"/>
                  <a:gd name="connsiteY33" fmla="*/ 2074657 h 3006865"/>
                  <a:gd name="connsiteX34" fmla="*/ 1093304 w 6154751"/>
                  <a:gd name="connsiteY34" fmla="*/ 2164109 h 3006865"/>
                  <a:gd name="connsiteX35" fmla="*/ 1321904 w 6154751"/>
                  <a:gd name="connsiteY35" fmla="*/ 2303257 h 3006865"/>
                  <a:gd name="connsiteX36" fmla="*/ 1401417 w 6154751"/>
                  <a:gd name="connsiteY36" fmla="*/ 2382770 h 3006865"/>
                  <a:gd name="connsiteX37" fmla="*/ 1510748 w 6154751"/>
                  <a:gd name="connsiteY37" fmla="*/ 2561675 h 3006865"/>
                  <a:gd name="connsiteX38" fmla="*/ 1908313 w 6154751"/>
                  <a:gd name="connsiteY38" fmla="*/ 2661066 h 3006865"/>
                  <a:gd name="connsiteX39" fmla="*/ 2117035 w 6154751"/>
                  <a:gd name="connsiteY39" fmla="*/ 2611370 h 3006865"/>
                  <a:gd name="connsiteX40" fmla="*/ 2395330 w 6154751"/>
                  <a:gd name="connsiteY40" fmla="*/ 2442405 h 3006865"/>
                  <a:gd name="connsiteX41" fmla="*/ 2491202 w 6154751"/>
                  <a:gd name="connsiteY41" fmla="*/ 2418179 h 3006865"/>
                  <a:gd name="connsiteX42" fmla="*/ 2617925 w 6154751"/>
                  <a:gd name="connsiteY42" fmla="*/ 2414140 h 3006865"/>
                  <a:gd name="connsiteX43" fmla="*/ 2763078 w 6154751"/>
                  <a:gd name="connsiteY43" fmla="*/ 2402649 h 3006865"/>
                  <a:gd name="connsiteX44" fmla="*/ 3045308 w 6154751"/>
                  <a:gd name="connsiteY44" fmla="*/ 2610852 h 3006865"/>
                  <a:gd name="connsiteX45" fmla="*/ 3165095 w 6154751"/>
                  <a:gd name="connsiteY45" fmla="*/ 2675354 h 3006865"/>
                  <a:gd name="connsiteX46" fmla="*/ 3246885 w 6154751"/>
                  <a:gd name="connsiteY46" fmla="*/ 2692437 h 3006865"/>
                  <a:gd name="connsiteX47" fmla="*/ 3458817 w 6154751"/>
                  <a:gd name="connsiteY47" fmla="*/ 2671005 h 3006865"/>
                  <a:gd name="connsiteX48" fmla="*/ 3622295 w 6154751"/>
                  <a:gd name="connsiteY48" fmla="*/ 2563435 h 3006865"/>
                  <a:gd name="connsiteX49" fmla="*/ 3808033 w 6154751"/>
                  <a:gd name="connsiteY49" fmla="*/ 2422941 h 3006865"/>
                  <a:gd name="connsiteX50" fmla="*/ 3940037 w 6154751"/>
                  <a:gd name="connsiteY50" fmla="*/ 2358957 h 3006865"/>
                  <a:gd name="connsiteX51" fmla="*/ 4045226 w 6154751"/>
                  <a:gd name="connsiteY51" fmla="*/ 2323136 h 3006865"/>
                  <a:gd name="connsiteX52" fmla="*/ 4158077 w 6154751"/>
                  <a:gd name="connsiteY52" fmla="*/ 2334835 h 3006865"/>
                  <a:gd name="connsiteX53" fmla="*/ 4251567 w 6154751"/>
                  <a:gd name="connsiteY53" fmla="*/ 2376765 h 3006865"/>
                  <a:gd name="connsiteX54" fmla="*/ 4312029 w 6154751"/>
                  <a:gd name="connsiteY54" fmla="*/ 2446753 h 3006865"/>
                  <a:gd name="connsiteX55" fmla="*/ 4368454 w 6154751"/>
                  <a:gd name="connsiteY55" fmla="*/ 2632802 h 3006865"/>
                  <a:gd name="connsiteX56" fmla="*/ 4443827 w 6154751"/>
                  <a:gd name="connsiteY56" fmla="*/ 2725360 h 3006865"/>
                  <a:gd name="connsiteX57" fmla="*/ 4545289 w 6154751"/>
                  <a:gd name="connsiteY57" fmla="*/ 2773502 h 3006865"/>
                  <a:gd name="connsiteX58" fmla="*/ 4663833 w 6154751"/>
                  <a:gd name="connsiteY58" fmla="*/ 2919380 h 3006865"/>
                  <a:gd name="connsiteX59" fmla="*/ 4746245 w 6154751"/>
                  <a:gd name="connsiteY59" fmla="*/ 2973010 h 3006865"/>
                  <a:gd name="connsiteX60" fmla="*/ 4824412 w 6154751"/>
                  <a:gd name="connsiteY60" fmla="*/ 3006865 h 3006865"/>
                  <a:gd name="connsiteX61" fmla="*/ 4909930 w 6154751"/>
                  <a:gd name="connsiteY61" fmla="*/ 2979118 h 3006865"/>
                  <a:gd name="connsiteX62" fmla="*/ 5058603 w 6154751"/>
                  <a:gd name="connsiteY62" fmla="*/ 2851980 h 3006865"/>
                  <a:gd name="connsiteX63" fmla="*/ 5178287 w 6154751"/>
                  <a:gd name="connsiteY63" fmla="*/ 2800214 h 3006865"/>
                  <a:gd name="connsiteX64" fmla="*/ 5414031 w 6154751"/>
                  <a:gd name="connsiteY64" fmla="*/ 2778265 h 3006865"/>
                  <a:gd name="connsiteX65" fmla="*/ 5575852 w 6154751"/>
                  <a:gd name="connsiteY65" fmla="*/ 2631249 h 3006865"/>
                  <a:gd name="connsiteX66" fmla="*/ 5724939 w 6154751"/>
                  <a:gd name="connsiteY66" fmla="*/ 2422527 h 3006865"/>
                  <a:gd name="connsiteX67" fmla="*/ 5748752 w 6154751"/>
                  <a:gd name="connsiteY67" fmla="*/ 2320547 h 3006865"/>
                  <a:gd name="connsiteX68" fmla="*/ 5792960 w 6154751"/>
                  <a:gd name="connsiteY68" fmla="*/ 2074451 h 3006865"/>
                  <a:gd name="connsiteX69" fmla="*/ 5858496 w 6154751"/>
                  <a:gd name="connsiteY69" fmla="*/ 1938305 h 3006865"/>
                  <a:gd name="connsiteX70" fmla="*/ 6023113 w 6154751"/>
                  <a:gd name="connsiteY70" fmla="*/ 1607518 h 3006865"/>
                  <a:gd name="connsiteX71" fmla="*/ 6154704 w 6154751"/>
                  <a:gd name="connsiteY71" fmla="*/ 1310587 h 3006865"/>
                  <a:gd name="connsiteX72" fmla="*/ 6153460 w 6154751"/>
                  <a:gd name="connsiteY72" fmla="*/ 801931 h 3006865"/>
                  <a:gd name="connsiteX73" fmla="*/ 6072602 w 6154751"/>
                  <a:gd name="connsiteY73" fmla="*/ 696535 h 3006865"/>
                  <a:gd name="connsiteX74" fmla="*/ 6019178 w 6154751"/>
                  <a:gd name="connsiteY74" fmla="*/ 573020 h 3006865"/>
                  <a:gd name="connsiteX75" fmla="*/ 5994020 w 6154751"/>
                  <a:gd name="connsiteY75" fmla="*/ 422691 h 3006865"/>
                  <a:gd name="connsiteX76" fmla="*/ 5981390 w 6154751"/>
                  <a:gd name="connsiteY76" fmla="*/ 297520 h 3006865"/>
                  <a:gd name="connsiteX77" fmla="*/ 5941632 w 6154751"/>
                  <a:gd name="connsiteY77" fmla="*/ 171106 h 3006865"/>
                  <a:gd name="connsiteX78" fmla="*/ 5905914 w 6154751"/>
                  <a:gd name="connsiteY78" fmla="*/ 148847 h 3006865"/>
                  <a:gd name="connsiteX79" fmla="*/ 5857771 w 6154751"/>
                  <a:gd name="connsiteY79" fmla="*/ 149987 h 3006865"/>
                  <a:gd name="connsiteX80" fmla="*/ 5790992 w 6154751"/>
                  <a:gd name="connsiteY80" fmla="*/ 274846 h 3006865"/>
                  <a:gd name="connsiteX81" fmla="*/ 5717381 w 6154751"/>
                  <a:gd name="connsiteY81" fmla="*/ 280024 h 3006865"/>
                  <a:gd name="connsiteX82" fmla="*/ 5615609 w 6154751"/>
                  <a:gd name="connsiteY82" fmla="*/ 285614 h 3006865"/>
                  <a:gd name="connsiteX83" fmla="*/ 5579683 w 6154751"/>
                  <a:gd name="connsiteY83" fmla="*/ 275054 h 3006865"/>
                  <a:gd name="connsiteX84" fmla="*/ 5528952 w 6154751"/>
                  <a:gd name="connsiteY84" fmla="*/ 190571 h 3006865"/>
                  <a:gd name="connsiteX85" fmla="*/ 5489195 w 6154751"/>
                  <a:gd name="connsiteY85" fmla="*/ 144085 h 3006865"/>
                  <a:gd name="connsiteX86" fmla="*/ 5416826 w 6154751"/>
                  <a:gd name="connsiteY86" fmla="*/ 118615 h 3006865"/>
                  <a:gd name="connsiteX87" fmla="*/ 5329652 w 6154751"/>
                  <a:gd name="connsiteY87" fmla="*/ 89316 h 3006865"/>
                  <a:gd name="connsiteX88" fmla="*/ 5226016 w 6154751"/>
                  <a:gd name="connsiteY88" fmla="*/ 37136 h 3006865"/>
                  <a:gd name="connsiteX89" fmla="*/ 5158409 w 6154751"/>
                  <a:gd name="connsiteY89" fmla="*/ 7318 h 3006865"/>
                  <a:gd name="connsiteX90" fmla="*/ 5110577 w 6154751"/>
                  <a:gd name="connsiteY90" fmla="*/ 1210 h 3006865"/>
                  <a:gd name="connsiteX91" fmla="*/ 5049078 w 6154751"/>
                  <a:gd name="connsiteY91" fmla="*/ 47075 h 3006865"/>
                  <a:gd name="connsiteX92" fmla="*/ 4998554 w 6154751"/>
                  <a:gd name="connsiteY92" fmla="*/ 236746 h 3006865"/>
                  <a:gd name="connsiteX93" fmla="*/ 4953414 w 6154751"/>
                  <a:gd name="connsiteY93" fmla="*/ 351254 h 3006865"/>
                  <a:gd name="connsiteX94" fmla="*/ 4880527 w 6154751"/>
                  <a:gd name="connsiteY94" fmla="*/ 432630 h 3006865"/>
                  <a:gd name="connsiteX95" fmla="*/ 4753389 w 6154751"/>
                  <a:gd name="connsiteY95" fmla="*/ 470316 h 3006865"/>
                  <a:gd name="connsiteX96" fmla="*/ 4601817 w 6154751"/>
                  <a:gd name="connsiteY96" fmla="*/ 514214 h 3006865"/>
                  <a:gd name="connsiteX97" fmla="*/ 4299192 w 6154751"/>
                  <a:gd name="connsiteY97" fmla="*/ 641041 h 3006865"/>
                  <a:gd name="connsiteX98" fmla="*/ 4146170 w 6154751"/>
                  <a:gd name="connsiteY98" fmla="*/ 717966 h 3006865"/>
                  <a:gd name="connsiteX99" fmla="*/ 4028143 w 6154751"/>
                  <a:gd name="connsiteY99" fmla="*/ 713411 h 3006865"/>
                  <a:gd name="connsiteX100" fmla="*/ 3876261 w 6154751"/>
                  <a:gd name="connsiteY100" fmla="*/ 722936 h 3006865"/>
                  <a:gd name="connsiteX101" fmla="*/ 3803270 w 6154751"/>
                  <a:gd name="connsiteY101" fmla="*/ 732254 h 3006865"/>
                  <a:gd name="connsiteX102" fmla="*/ 3702948 w 6154751"/>
                  <a:gd name="connsiteY102" fmla="*/ 767040 h 3006865"/>
                  <a:gd name="connsiteX103" fmla="*/ 3643727 w 6154751"/>
                  <a:gd name="connsiteY103" fmla="*/ 863222 h 3006865"/>
                  <a:gd name="connsiteX104" fmla="*/ 3617843 w 6154751"/>
                  <a:gd name="connsiteY104" fmla="*/ 941596 h 3006865"/>
                  <a:gd name="connsiteX105" fmla="*/ 3577052 w 6154751"/>
                  <a:gd name="connsiteY105" fmla="*/ 982285 h 3006865"/>
                  <a:gd name="connsiteX106" fmla="*/ 3519280 w 6154751"/>
                  <a:gd name="connsiteY106" fmla="*/ 979696 h 3006865"/>
                  <a:gd name="connsiteX107" fmla="*/ 3431795 w 6154751"/>
                  <a:gd name="connsiteY107" fmla="*/ 917991 h 3006865"/>
                  <a:gd name="connsiteX108" fmla="*/ 3362636 w 6154751"/>
                  <a:gd name="connsiteY108" fmla="*/ 862083 h 3006865"/>
                  <a:gd name="connsiteX109" fmla="*/ 3286539 w 6154751"/>
                  <a:gd name="connsiteY109" fmla="*/ 765591 h 3006865"/>
                  <a:gd name="connsiteX110" fmla="*/ 3188494 w 6154751"/>
                  <a:gd name="connsiteY110" fmla="*/ 696638 h 3006865"/>
                  <a:gd name="connsiteX111" fmla="*/ 3011556 w 6154751"/>
                  <a:gd name="connsiteY111" fmla="*/ 603666 h 3006865"/>
                  <a:gd name="connsiteX112" fmla="*/ 2943225 w 6154751"/>
                  <a:gd name="connsiteY112" fmla="*/ 584202 h 3006865"/>
                  <a:gd name="connsiteX113" fmla="*/ 2862469 w 6154751"/>
                  <a:gd name="connsiteY113" fmla="*/ 603666 h 3006865"/>
                  <a:gd name="connsiteX0" fmla="*/ 2862469 w 6154751"/>
                  <a:gd name="connsiteY0" fmla="*/ 603666 h 3006865"/>
                  <a:gd name="connsiteX1" fmla="*/ 2834102 w 6154751"/>
                  <a:gd name="connsiteY1" fmla="*/ 670341 h 3006865"/>
                  <a:gd name="connsiteX2" fmla="*/ 2782956 w 6154751"/>
                  <a:gd name="connsiteY2" fmla="*/ 742814 h 3006865"/>
                  <a:gd name="connsiteX3" fmla="*/ 2735953 w 6154751"/>
                  <a:gd name="connsiteY3" fmla="*/ 792509 h 3006865"/>
                  <a:gd name="connsiteX4" fmla="*/ 2627036 w 6154751"/>
                  <a:gd name="connsiteY4" fmla="*/ 788989 h 3006865"/>
                  <a:gd name="connsiteX5" fmla="*/ 2475672 w 6154751"/>
                  <a:gd name="connsiteY5" fmla="*/ 933210 h 3006865"/>
                  <a:gd name="connsiteX6" fmla="*/ 2385391 w 6154751"/>
                  <a:gd name="connsiteY6" fmla="*/ 901840 h 3006865"/>
                  <a:gd name="connsiteX7" fmla="*/ 2281652 w 6154751"/>
                  <a:gd name="connsiteY7" fmla="*/ 813216 h 3006865"/>
                  <a:gd name="connsiteX8" fmla="*/ 2216426 w 6154751"/>
                  <a:gd name="connsiteY8" fmla="*/ 782570 h 3006865"/>
                  <a:gd name="connsiteX9" fmla="*/ 2037522 w 6154751"/>
                  <a:gd name="connsiteY9" fmla="*/ 732875 h 3006865"/>
                  <a:gd name="connsiteX10" fmla="*/ 1828800 w 6154751"/>
                  <a:gd name="connsiteY10" fmla="*/ 683179 h 3006865"/>
                  <a:gd name="connsiteX11" fmla="*/ 1620078 w 6154751"/>
                  <a:gd name="connsiteY11" fmla="*/ 563909 h 3006865"/>
                  <a:gd name="connsiteX12" fmla="*/ 1490869 w 6154751"/>
                  <a:gd name="connsiteY12" fmla="*/ 424762 h 3006865"/>
                  <a:gd name="connsiteX13" fmla="*/ 1381539 w 6154751"/>
                  <a:gd name="connsiteY13" fmla="*/ 335309 h 3006865"/>
                  <a:gd name="connsiteX14" fmla="*/ 1282148 w 6154751"/>
                  <a:gd name="connsiteY14" fmla="*/ 335309 h 3006865"/>
                  <a:gd name="connsiteX15" fmla="*/ 1133061 w 6154751"/>
                  <a:gd name="connsiteY15" fmla="*/ 404883 h 3006865"/>
                  <a:gd name="connsiteX16" fmla="*/ 1013791 w 6154751"/>
                  <a:gd name="connsiteY16" fmla="*/ 424762 h 3006865"/>
                  <a:gd name="connsiteX17" fmla="*/ 695739 w 6154751"/>
                  <a:gd name="connsiteY17" fmla="*/ 454579 h 3006865"/>
                  <a:gd name="connsiteX18" fmla="*/ 526774 w 6154751"/>
                  <a:gd name="connsiteY18" fmla="*/ 434701 h 3006865"/>
                  <a:gd name="connsiteX19" fmla="*/ 387626 w 6154751"/>
                  <a:gd name="connsiteY19" fmla="*/ 365127 h 3006865"/>
                  <a:gd name="connsiteX20" fmla="*/ 149087 w 6154751"/>
                  <a:gd name="connsiteY20" fmla="*/ 106709 h 3006865"/>
                  <a:gd name="connsiteX21" fmla="*/ 79513 w 6154751"/>
                  <a:gd name="connsiteY21" fmla="*/ 106709 h 3006865"/>
                  <a:gd name="connsiteX22" fmla="*/ 0 w 6154751"/>
                  <a:gd name="connsiteY22" fmla="*/ 196162 h 3006865"/>
                  <a:gd name="connsiteX23" fmla="*/ 49696 w 6154751"/>
                  <a:gd name="connsiteY23" fmla="*/ 365127 h 3006865"/>
                  <a:gd name="connsiteX24" fmla="*/ 178904 w 6154751"/>
                  <a:gd name="connsiteY24" fmla="*/ 573849 h 3006865"/>
                  <a:gd name="connsiteX25" fmla="*/ 208722 w 6154751"/>
                  <a:gd name="connsiteY25" fmla="*/ 732875 h 3006865"/>
                  <a:gd name="connsiteX26" fmla="*/ 238539 w 6154751"/>
                  <a:gd name="connsiteY26" fmla="*/ 872023 h 3006865"/>
                  <a:gd name="connsiteX27" fmla="*/ 397565 w 6154751"/>
                  <a:gd name="connsiteY27" fmla="*/ 961475 h 3006865"/>
                  <a:gd name="connsiteX28" fmla="*/ 606287 w 6154751"/>
                  <a:gd name="connsiteY28" fmla="*/ 1209953 h 3006865"/>
                  <a:gd name="connsiteX29" fmla="*/ 695739 w 6154751"/>
                  <a:gd name="connsiteY29" fmla="*/ 1488249 h 3006865"/>
                  <a:gd name="connsiteX30" fmla="*/ 715617 w 6154751"/>
                  <a:gd name="connsiteY30" fmla="*/ 1687031 h 3006865"/>
                  <a:gd name="connsiteX31" fmla="*/ 685800 w 6154751"/>
                  <a:gd name="connsiteY31" fmla="*/ 1816240 h 3006865"/>
                  <a:gd name="connsiteX32" fmla="*/ 705678 w 6154751"/>
                  <a:gd name="connsiteY32" fmla="*/ 1945449 h 3006865"/>
                  <a:gd name="connsiteX33" fmla="*/ 854765 w 6154751"/>
                  <a:gd name="connsiteY33" fmla="*/ 2074657 h 3006865"/>
                  <a:gd name="connsiteX34" fmla="*/ 1093304 w 6154751"/>
                  <a:gd name="connsiteY34" fmla="*/ 2164109 h 3006865"/>
                  <a:gd name="connsiteX35" fmla="*/ 1321904 w 6154751"/>
                  <a:gd name="connsiteY35" fmla="*/ 2303257 h 3006865"/>
                  <a:gd name="connsiteX36" fmla="*/ 1401417 w 6154751"/>
                  <a:gd name="connsiteY36" fmla="*/ 2382770 h 3006865"/>
                  <a:gd name="connsiteX37" fmla="*/ 1510748 w 6154751"/>
                  <a:gd name="connsiteY37" fmla="*/ 2561675 h 3006865"/>
                  <a:gd name="connsiteX38" fmla="*/ 1908313 w 6154751"/>
                  <a:gd name="connsiteY38" fmla="*/ 2661066 h 3006865"/>
                  <a:gd name="connsiteX39" fmla="*/ 2012570 w 6154751"/>
                  <a:gd name="connsiteY39" fmla="*/ 2661066 h 3006865"/>
                  <a:gd name="connsiteX40" fmla="*/ 2117035 w 6154751"/>
                  <a:gd name="connsiteY40" fmla="*/ 2611370 h 3006865"/>
                  <a:gd name="connsiteX41" fmla="*/ 2395330 w 6154751"/>
                  <a:gd name="connsiteY41" fmla="*/ 2442405 h 3006865"/>
                  <a:gd name="connsiteX42" fmla="*/ 2491202 w 6154751"/>
                  <a:gd name="connsiteY42" fmla="*/ 2418179 h 3006865"/>
                  <a:gd name="connsiteX43" fmla="*/ 2617925 w 6154751"/>
                  <a:gd name="connsiteY43" fmla="*/ 2414140 h 3006865"/>
                  <a:gd name="connsiteX44" fmla="*/ 2763078 w 6154751"/>
                  <a:gd name="connsiteY44" fmla="*/ 2402649 h 3006865"/>
                  <a:gd name="connsiteX45" fmla="*/ 3045308 w 6154751"/>
                  <a:gd name="connsiteY45" fmla="*/ 2610852 h 3006865"/>
                  <a:gd name="connsiteX46" fmla="*/ 3165095 w 6154751"/>
                  <a:gd name="connsiteY46" fmla="*/ 2675354 h 3006865"/>
                  <a:gd name="connsiteX47" fmla="*/ 3246885 w 6154751"/>
                  <a:gd name="connsiteY47" fmla="*/ 2692437 h 3006865"/>
                  <a:gd name="connsiteX48" fmla="*/ 3458817 w 6154751"/>
                  <a:gd name="connsiteY48" fmla="*/ 2671005 h 3006865"/>
                  <a:gd name="connsiteX49" fmla="*/ 3622295 w 6154751"/>
                  <a:gd name="connsiteY49" fmla="*/ 2563435 h 3006865"/>
                  <a:gd name="connsiteX50" fmla="*/ 3808033 w 6154751"/>
                  <a:gd name="connsiteY50" fmla="*/ 2422941 h 3006865"/>
                  <a:gd name="connsiteX51" fmla="*/ 3940037 w 6154751"/>
                  <a:gd name="connsiteY51" fmla="*/ 2358957 h 3006865"/>
                  <a:gd name="connsiteX52" fmla="*/ 4045226 w 6154751"/>
                  <a:gd name="connsiteY52" fmla="*/ 2323136 h 3006865"/>
                  <a:gd name="connsiteX53" fmla="*/ 4158077 w 6154751"/>
                  <a:gd name="connsiteY53" fmla="*/ 2334835 h 3006865"/>
                  <a:gd name="connsiteX54" fmla="*/ 4251567 w 6154751"/>
                  <a:gd name="connsiteY54" fmla="*/ 2376765 h 3006865"/>
                  <a:gd name="connsiteX55" fmla="*/ 4312029 w 6154751"/>
                  <a:gd name="connsiteY55" fmla="*/ 2446753 h 3006865"/>
                  <a:gd name="connsiteX56" fmla="*/ 4368454 w 6154751"/>
                  <a:gd name="connsiteY56" fmla="*/ 2632802 h 3006865"/>
                  <a:gd name="connsiteX57" fmla="*/ 4443827 w 6154751"/>
                  <a:gd name="connsiteY57" fmla="*/ 2725360 h 3006865"/>
                  <a:gd name="connsiteX58" fmla="*/ 4545289 w 6154751"/>
                  <a:gd name="connsiteY58" fmla="*/ 2773502 h 3006865"/>
                  <a:gd name="connsiteX59" fmla="*/ 4663833 w 6154751"/>
                  <a:gd name="connsiteY59" fmla="*/ 2919380 h 3006865"/>
                  <a:gd name="connsiteX60" fmla="*/ 4746245 w 6154751"/>
                  <a:gd name="connsiteY60" fmla="*/ 2973010 h 3006865"/>
                  <a:gd name="connsiteX61" fmla="*/ 4824412 w 6154751"/>
                  <a:gd name="connsiteY61" fmla="*/ 3006865 h 3006865"/>
                  <a:gd name="connsiteX62" fmla="*/ 4909930 w 6154751"/>
                  <a:gd name="connsiteY62" fmla="*/ 2979118 h 3006865"/>
                  <a:gd name="connsiteX63" fmla="*/ 5058603 w 6154751"/>
                  <a:gd name="connsiteY63" fmla="*/ 2851980 h 3006865"/>
                  <a:gd name="connsiteX64" fmla="*/ 5178287 w 6154751"/>
                  <a:gd name="connsiteY64" fmla="*/ 2800214 h 3006865"/>
                  <a:gd name="connsiteX65" fmla="*/ 5414031 w 6154751"/>
                  <a:gd name="connsiteY65" fmla="*/ 2778265 h 3006865"/>
                  <a:gd name="connsiteX66" fmla="*/ 5575852 w 6154751"/>
                  <a:gd name="connsiteY66" fmla="*/ 2631249 h 3006865"/>
                  <a:gd name="connsiteX67" fmla="*/ 5724939 w 6154751"/>
                  <a:gd name="connsiteY67" fmla="*/ 2422527 h 3006865"/>
                  <a:gd name="connsiteX68" fmla="*/ 5748752 w 6154751"/>
                  <a:gd name="connsiteY68" fmla="*/ 2320547 h 3006865"/>
                  <a:gd name="connsiteX69" fmla="*/ 5792960 w 6154751"/>
                  <a:gd name="connsiteY69" fmla="*/ 2074451 h 3006865"/>
                  <a:gd name="connsiteX70" fmla="*/ 5858496 w 6154751"/>
                  <a:gd name="connsiteY70" fmla="*/ 1938305 h 3006865"/>
                  <a:gd name="connsiteX71" fmla="*/ 6023113 w 6154751"/>
                  <a:gd name="connsiteY71" fmla="*/ 1607518 h 3006865"/>
                  <a:gd name="connsiteX72" fmla="*/ 6154704 w 6154751"/>
                  <a:gd name="connsiteY72" fmla="*/ 1310587 h 3006865"/>
                  <a:gd name="connsiteX73" fmla="*/ 6153460 w 6154751"/>
                  <a:gd name="connsiteY73" fmla="*/ 801931 h 3006865"/>
                  <a:gd name="connsiteX74" fmla="*/ 6072602 w 6154751"/>
                  <a:gd name="connsiteY74" fmla="*/ 696535 h 3006865"/>
                  <a:gd name="connsiteX75" fmla="*/ 6019178 w 6154751"/>
                  <a:gd name="connsiteY75" fmla="*/ 573020 h 3006865"/>
                  <a:gd name="connsiteX76" fmla="*/ 5994020 w 6154751"/>
                  <a:gd name="connsiteY76" fmla="*/ 422691 h 3006865"/>
                  <a:gd name="connsiteX77" fmla="*/ 5981390 w 6154751"/>
                  <a:gd name="connsiteY77" fmla="*/ 297520 h 3006865"/>
                  <a:gd name="connsiteX78" fmla="*/ 5941632 w 6154751"/>
                  <a:gd name="connsiteY78" fmla="*/ 171106 h 3006865"/>
                  <a:gd name="connsiteX79" fmla="*/ 5905914 w 6154751"/>
                  <a:gd name="connsiteY79" fmla="*/ 148847 h 3006865"/>
                  <a:gd name="connsiteX80" fmla="*/ 5857771 w 6154751"/>
                  <a:gd name="connsiteY80" fmla="*/ 149987 h 3006865"/>
                  <a:gd name="connsiteX81" fmla="*/ 5790992 w 6154751"/>
                  <a:gd name="connsiteY81" fmla="*/ 274846 h 3006865"/>
                  <a:gd name="connsiteX82" fmla="*/ 5717381 w 6154751"/>
                  <a:gd name="connsiteY82" fmla="*/ 280024 h 3006865"/>
                  <a:gd name="connsiteX83" fmla="*/ 5615609 w 6154751"/>
                  <a:gd name="connsiteY83" fmla="*/ 285614 h 3006865"/>
                  <a:gd name="connsiteX84" fmla="*/ 5579683 w 6154751"/>
                  <a:gd name="connsiteY84" fmla="*/ 275054 h 3006865"/>
                  <a:gd name="connsiteX85" fmla="*/ 5528952 w 6154751"/>
                  <a:gd name="connsiteY85" fmla="*/ 190571 h 3006865"/>
                  <a:gd name="connsiteX86" fmla="*/ 5489195 w 6154751"/>
                  <a:gd name="connsiteY86" fmla="*/ 144085 h 3006865"/>
                  <a:gd name="connsiteX87" fmla="*/ 5416826 w 6154751"/>
                  <a:gd name="connsiteY87" fmla="*/ 118615 h 3006865"/>
                  <a:gd name="connsiteX88" fmla="*/ 5329652 w 6154751"/>
                  <a:gd name="connsiteY88" fmla="*/ 89316 h 3006865"/>
                  <a:gd name="connsiteX89" fmla="*/ 5226016 w 6154751"/>
                  <a:gd name="connsiteY89" fmla="*/ 37136 h 3006865"/>
                  <a:gd name="connsiteX90" fmla="*/ 5158409 w 6154751"/>
                  <a:gd name="connsiteY90" fmla="*/ 7318 h 3006865"/>
                  <a:gd name="connsiteX91" fmla="*/ 5110577 w 6154751"/>
                  <a:gd name="connsiteY91" fmla="*/ 1210 h 3006865"/>
                  <a:gd name="connsiteX92" fmla="*/ 5049078 w 6154751"/>
                  <a:gd name="connsiteY92" fmla="*/ 47075 h 3006865"/>
                  <a:gd name="connsiteX93" fmla="*/ 4998554 w 6154751"/>
                  <a:gd name="connsiteY93" fmla="*/ 236746 h 3006865"/>
                  <a:gd name="connsiteX94" fmla="*/ 4953414 w 6154751"/>
                  <a:gd name="connsiteY94" fmla="*/ 351254 h 3006865"/>
                  <a:gd name="connsiteX95" fmla="*/ 4880527 w 6154751"/>
                  <a:gd name="connsiteY95" fmla="*/ 432630 h 3006865"/>
                  <a:gd name="connsiteX96" fmla="*/ 4753389 w 6154751"/>
                  <a:gd name="connsiteY96" fmla="*/ 470316 h 3006865"/>
                  <a:gd name="connsiteX97" fmla="*/ 4601817 w 6154751"/>
                  <a:gd name="connsiteY97" fmla="*/ 514214 h 3006865"/>
                  <a:gd name="connsiteX98" fmla="*/ 4299192 w 6154751"/>
                  <a:gd name="connsiteY98" fmla="*/ 641041 h 3006865"/>
                  <a:gd name="connsiteX99" fmla="*/ 4146170 w 6154751"/>
                  <a:gd name="connsiteY99" fmla="*/ 717966 h 3006865"/>
                  <a:gd name="connsiteX100" fmla="*/ 4028143 w 6154751"/>
                  <a:gd name="connsiteY100" fmla="*/ 713411 h 3006865"/>
                  <a:gd name="connsiteX101" fmla="*/ 3876261 w 6154751"/>
                  <a:gd name="connsiteY101" fmla="*/ 722936 h 3006865"/>
                  <a:gd name="connsiteX102" fmla="*/ 3803270 w 6154751"/>
                  <a:gd name="connsiteY102" fmla="*/ 732254 h 3006865"/>
                  <a:gd name="connsiteX103" fmla="*/ 3702948 w 6154751"/>
                  <a:gd name="connsiteY103" fmla="*/ 767040 h 3006865"/>
                  <a:gd name="connsiteX104" fmla="*/ 3643727 w 6154751"/>
                  <a:gd name="connsiteY104" fmla="*/ 863222 h 3006865"/>
                  <a:gd name="connsiteX105" fmla="*/ 3617843 w 6154751"/>
                  <a:gd name="connsiteY105" fmla="*/ 941596 h 3006865"/>
                  <a:gd name="connsiteX106" fmla="*/ 3577052 w 6154751"/>
                  <a:gd name="connsiteY106" fmla="*/ 982285 h 3006865"/>
                  <a:gd name="connsiteX107" fmla="*/ 3519280 w 6154751"/>
                  <a:gd name="connsiteY107" fmla="*/ 979696 h 3006865"/>
                  <a:gd name="connsiteX108" fmla="*/ 3431795 w 6154751"/>
                  <a:gd name="connsiteY108" fmla="*/ 917991 h 3006865"/>
                  <a:gd name="connsiteX109" fmla="*/ 3362636 w 6154751"/>
                  <a:gd name="connsiteY109" fmla="*/ 862083 h 3006865"/>
                  <a:gd name="connsiteX110" fmla="*/ 3286539 w 6154751"/>
                  <a:gd name="connsiteY110" fmla="*/ 765591 h 3006865"/>
                  <a:gd name="connsiteX111" fmla="*/ 3188494 w 6154751"/>
                  <a:gd name="connsiteY111" fmla="*/ 696638 h 3006865"/>
                  <a:gd name="connsiteX112" fmla="*/ 3011556 w 6154751"/>
                  <a:gd name="connsiteY112" fmla="*/ 603666 h 3006865"/>
                  <a:gd name="connsiteX113" fmla="*/ 2943225 w 6154751"/>
                  <a:gd name="connsiteY113" fmla="*/ 584202 h 3006865"/>
                  <a:gd name="connsiteX114" fmla="*/ 2862469 w 6154751"/>
                  <a:gd name="connsiteY114" fmla="*/ 603666 h 3006865"/>
                  <a:gd name="connsiteX0" fmla="*/ 2862469 w 6154751"/>
                  <a:gd name="connsiteY0" fmla="*/ 603666 h 3006865"/>
                  <a:gd name="connsiteX1" fmla="*/ 2834102 w 6154751"/>
                  <a:gd name="connsiteY1" fmla="*/ 670341 h 3006865"/>
                  <a:gd name="connsiteX2" fmla="*/ 2782956 w 6154751"/>
                  <a:gd name="connsiteY2" fmla="*/ 742814 h 3006865"/>
                  <a:gd name="connsiteX3" fmla="*/ 2735953 w 6154751"/>
                  <a:gd name="connsiteY3" fmla="*/ 792509 h 3006865"/>
                  <a:gd name="connsiteX4" fmla="*/ 2627036 w 6154751"/>
                  <a:gd name="connsiteY4" fmla="*/ 788989 h 3006865"/>
                  <a:gd name="connsiteX5" fmla="*/ 2475672 w 6154751"/>
                  <a:gd name="connsiteY5" fmla="*/ 933210 h 3006865"/>
                  <a:gd name="connsiteX6" fmla="*/ 2385391 w 6154751"/>
                  <a:gd name="connsiteY6" fmla="*/ 901840 h 3006865"/>
                  <a:gd name="connsiteX7" fmla="*/ 2281652 w 6154751"/>
                  <a:gd name="connsiteY7" fmla="*/ 813216 h 3006865"/>
                  <a:gd name="connsiteX8" fmla="*/ 2216426 w 6154751"/>
                  <a:gd name="connsiteY8" fmla="*/ 782570 h 3006865"/>
                  <a:gd name="connsiteX9" fmla="*/ 2037522 w 6154751"/>
                  <a:gd name="connsiteY9" fmla="*/ 732875 h 3006865"/>
                  <a:gd name="connsiteX10" fmla="*/ 1828800 w 6154751"/>
                  <a:gd name="connsiteY10" fmla="*/ 683179 h 3006865"/>
                  <a:gd name="connsiteX11" fmla="*/ 1620078 w 6154751"/>
                  <a:gd name="connsiteY11" fmla="*/ 563909 h 3006865"/>
                  <a:gd name="connsiteX12" fmla="*/ 1490869 w 6154751"/>
                  <a:gd name="connsiteY12" fmla="*/ 424762 h 3006865"/>
                  <a:gd name="connsiteX13" fmla="*/ 1381539 w 6154751"/>
                  <a:gd name="connsiteY13" fmla="*/ 335309 h 3006865"/>
                  <a:gd name="connsiteX14" fmla="*/ 1282148 w 6154751"/>
                  <a:gd name="connsiteY14" fmla="*/ 335309 h 3006865"/>
                  <a:gd name="connsiteX15" fmla="*/ 1133061 w 6154751"/>
                  <a:gd name="connsiteY15" fmla="*/ 404883 h 3006865"/>
                  <a:gd name="connsiteX16" fmla="*/ 1013791 w 6154751"/>
                  <a:gd name="connsiteY16" fmla="*/ 424762 h 3006865"/>
                  <a:gd name="connsiteX17" fmla="*/ 695739 w 6154751"/>
                  <a:gd name="connsiteY17" fmla="*/ 454579 h 3006865"/>
                  <a:gd name="connsiteX18" fmla="*/ 526774 w 6154751"/>
                  <a:gd name="connsiteY18" fmla="*/ 434701 h 3006865"/>
                  <a:gd name="connsiteX19" fmla="*/ 387626 w 6154751"/>
                  <a:gd name="connsiteY19" fmla="*/ 365127 h 3006865"/>
                  <a:gd name="connsiteX20" fmla="*/ 149087 w 6154751"/>
                  <a:gd name="connsiteY20" fmla="*/ 106709 h 3006865"/>
                  <a:gd name="connsiteX21" fmla="*/ 79513 w 6154751"/>
                  <a:gd name="connsiteY21" fmla="*/ 106709 h 3006865"/>
                  <a:gd name="connsiteX22" fmla="*/ 0 w 6154751"/>
                  <a:gd name="connsiteY22" fmla="*/ 196162 h 3006865"/>
                  <a:gd name="connsiteX23" fmla="*/ 49696 w 6154751"/>
                  <a:gd name="connsiteY23" fmla="*/ 365127 h 3006865"/>
                  <a:gd name="connsiteX24" fmla="*/ 178904 w 6154751"/>
                  <a:gd name="connsiteY24" fmla="*/ 573849 h 3006865"/>
                  <a:gd name="connsiteX25" fmla="*/ 208722 w 6154751"/>
                  <a:gd name="connsiteY25" fmla="*/ 732875 h 3006865"/>
                  <a:gd name="connsiteX26" fmla="*/ 238539 w 6154751"/>
                  <a:gd name="connsiteY26" fmla="*/ 872023 h 3006865"/>
                  <a:gd name="connsiteX27" fmla="*/ 397565 w 6154751"/>
                  <a:gd name="connsiteY27" fmla="*/ 961475 h 3006865"/>
                  <a:gd name="connsiteX28" fmla="*/ 606287 w 6154751"/>
                  <a:gd name="connsiteY28" fmla="*/ 1209953 h 3006865"/>
                  <a:gd name="connsiteX29" fmla="*/ 695739 w 6154751"/>
                  <a:gd name="connsiteY29" fmla="*/ 1488249 h 3006865"/>
                  <a:gd name="connsiteX30" fmla="*/ 715617 w 6154751"/>
                  <a:gd name="connsiteY30" fmla="*/ 1687031 h 3006865"/>
                  <a:gd name="connsiteX31" fmla="*/ 685800 w 6154751"/>
                  <a:gd name="connsiteY31" fmla="*/ 1816240 h 3006865"/>
                  <a:gd name="connsiteX32" fmla="*/ 705678 w 6154751"/>
                  <a:gd name="connsiteY32" fmla="*/ 1945449 h 3006865"/>
                  <a:gd name="connsiteX33" fmla="*/ 854765 w 6154751"/>
                  <a:gd name="connsiteY33" fmla="*/ 2074657 h 3006865"/>
                  <a:gd name="connsiteX34" fmla="*/ 1093304 w 6154751"/>
                  <a:gd name="connsiteY34" fmla="*/ 2164109 h 3006865"/>
                  <a:gd name="connsiteX35" fmla="*/ 1321904 w 6154751"/>
                  <a:gd name="connsiteY35" fmla="*/ 2303257 h 3006865"/>
                  <a:gd name="connsiteX36" fmla="*/ 1401417 w 6154751"/>
                  <a:gd name="connsiteY36" fmla="*/ 2382770 h 3006865"/>
                  <a:gd name="connsiteX37" fmla="*/ 1510748 w 6154751"/>
                  <a:gd name="connsiteY37" fmla="*/ 2561675 h 3006865"/>
                  <a:gd name="connsiteX38" fmla="*/ 1741108 w 6154751"/>
                  <a:gd name="connsiteY38" fmla="*/ 2649160 h 3006865"/>
                  <a:gd name="connsiteX39" fmla="*/ 1908313 w 6154751"/>
                  <a:gd name="connsiteY39" fmla="*/ 2661066 h 3006865"/>
                  <a:gd name="connsiteX40" fmla="*/ 2012570 w 6154751"/>
                  <a:gd name="connsiteY40" fmla="*/ 2661066 h 3006865"/>
                  <a:gd name="connsiteX41" fmla="*/ 2117035 w 6154751"/>
                  <a:gd name="connsiteY41" fmla="*/ 2611370 h 3006865"/>
                  <a:gd name="connsiteX42" fmla="*/ 2395330 w 6154751"/>
                  <a:gd name="connsiteY42" fmla="*/ 2442405 h 3006865"/>
                  <a:gd name="connsiteX43" fmla="*/ 2491202 w 6154751"/>
                  <a:gd name="connsiteY43" fmla="*/ 2418179 h 3006865"/>
                  <a:gd name="connsiteX44" fmla="*/ 2617925 w 6154751"/>
                  <a:gd name="connsiteY44" fmla="*/ 2414140 h 3006865"/>
                  <a:gd name="connsiteX45" fmla="*/ 2763078 w 6154751"/>
                  <a:gd name="connsiteY45" fmla="*/ 2402649 h 3006865"/>
                  <a:gd name="connsiteX46" fmla="*/ 3045308 w 6154751"/>
                  <a:gd name="connsiteY46" fmla="*/ 2610852 h 3006865"/>
                  <a:gd name="connsiteX47" fmla="*/ 3165095 w 6154751"/>
                  <a:gd name="connsiteY47" fmla="*/ 2675354 h 3006865"/>
                  <a:gd name="connsiteX48" fmla="*/ 3246885 w 6154751"/>
                  <a:gd name="connsiteY48" fmla="*/ 2692437 h 3006865"/>
                  <a:gd name="connsiteX49" fmla="*/ 3458817 w 6154751"/>
                  <a:gd name="connsiteY49" fmla="*/ 2671005 h 3006865"/>
                  <a:gd name="connsiteX50" fmla="*/ 3622295 w 6154751"/>
                  <a:gd name="connsiteY50" fmla="*/ 2563435 h 3006865"/>
                  <a:gd name="connsiteX51" fmla="*/ 3808033 w 6154751"/>
                  <a:gd name="connsiteY51" fmla="*/ 2422941 h 3006865"/>
                  <a:gd name="connsiteX52" fmla="*/ 3940037 w 6154751"/>
                  <a:gd name="connsiteY52" fmla="*/ 2358957 h 3006865"/>
                  <a:gd name="connsiteX53" fmla="*/ 4045226 w 6154751"/>
                  <a:gd name="connsiteY53" fmla="*/ 2323136 h 3006865"/>
                  <a:gd name="connsiteX54" fmla="*/ 4158077 w 6154751"/>
                  <a:gd name="connsiteY54" fmla="*/ 2334835 h 3006865"/>
                  <a:gd name="connsiteX55" fmla="*/ 4251567 w 6154751"/>
                  <a:gd name="connsiteY55" fmla="*/ 2376765 h 3006865"/>
                  <a:gd name="connsiteX56" fmla="*/ 4312029 w 6154751"/>
                  <a:gd name="connsiteY56" fmla="*/ 2446753 h 3006865"/>
                  <a:gd name="connsiteX57" fmla="*/ 4368454 w 6154751"/>
                  <a:gd name="connsiteY57" fmla="*/ 2632802 h 3006865"/>
                  <a:gd name="connsiteX58" fmla="*/ 4443827 w 6154751"/>
                  <a:gd name="connsiteY58" fmla="*/ 2725360 h 3006865"/>
                  <a:gd name="connsiteX59" fmla="*/ 4545289 w 6154751"/>
                  <a:gd name="connsiteY59" fmla="*/ 2773502 h 3006865"/>
                  <a:gd name="connsiteX60" fmla="*/ 4663833 w 6154751"/>
                  <a:gd name="connsiteY60" fmla="*/ 2919380 h 3006865"/>
                  <a:gd name="connsiteX61" fmla="*/ 4746245 w 6154751"/>
                  <a:gd name="connsiteY61" fmla="*/ 2973010 h 3006865"/>
                  <a:gd name="connsiteX62" fmla="*/ 4824412 w 6154751"/>
                  <a:gd name="connsiteY62" fmla="*/ 3006865 h 3006865"/>
                  <a:gd name="connsiteX63" fmla="*/ 4909930 w 6154751"/>
                  <a:gd name="connsiteY63" fmla="*/ 2979118 h 3006865"/>
                  <a:gd name="connsiteX64" fmla="*/ 5058603 w 6154751"/>
                  <a:gd name="connsiteY64" fmla="*/ 2851980 h 3006865"/>
                  <a:gd name="connsiteX65" fmla="*/ 5178287 w 6154751"/>
                  <a:gd name="connsiteY65" fmla="*/ 2800214 h 3006865"/>
                  <a:gd name="connsiteX66" fmla="*/ 5414031 w 6154751"/>
                  <a:gd name="connsiteY66" fmla="*/ 2778265 h 3006865"/>
                  <a:gd name="connsiteX67" fmla="*/ 5575852 w 6154751"/>
                  <a:gd name="connsiteY67" fmla="*/ 2631249 h 3006865"/>
                  <a:gd name="connsiteX68" fmla="*/ 5724939 w 6154751"/>
                  <a:gd name="connsiteY68" fmla="*/ 2422527 h 3006865"/>
                  <a:gd name="connsiteX69" fmla="*/ 5748752 w 6154751"/>
                  <a:gd name="connsiteY69" fmla="*/ 2320547 h 3006865"/>
                  <a:gd name="connsiteX70" fmla="*/ 5792960 w 6154751"/>
                  <a:gd name="connsiteY70" fmla="*/ 2074451 h 3006865"/>
                  <a:gd name="connsiteX71" fmla="*/ 5858496 w 6154751"/>
                  <a:gd name="connsiteY71" fmla="*/ 1938305 h 3006865"/>
                  <a:gd name="connsiteX72" fmla="*/ 6023113 w 6154751"/>
                  <a:gd name="connsiteY72" fmla="*/ 1607518 h 3006865"/>
                  <a:gd name="connsiteX73" fmla="*/ 6154704 w 6154751"/>
                  <a:gd name="connsiteY73" fmla="*/ 1310587 h 3006865"/>
                  <a:gd name="connsiteX74" fmla="*/ 6153460 w 6154751"/>
                  <a:gd name="connsiteY74" fmla="*/ 801931 h 3006865"/>
                  <a:gd name="connsiteX75" fmla="*/ 6072602 w 6154751"/>
                  <a:gd name="connsiteY75" fmla="*/ 696535 h 3006865"/>
                  <a:gd name="connsiteX76" fmla="*/ 6019178 w 6154751"/>
                  <a:gd name="connsiteY76" fmla="*/ 573020 h 3006865"/>
                  <a:gd name="connsiteX77" fmla="*/ 5994020 w 6154751"/>
                  <a:gd name="connsiteY77" fmla="*/ 422691 h 3006865"/>
                  <a:gd name="connsiteX78" fmla="*/ 5981390 w 6154751"/>
                  <a:gd name="connsiteY78" fmla="*/ 297520 h 3006865"/>
                  <a:gd name="connsiteX79" fmla="*/ 5941632 w 6154751"/>
                  <a:gd name="connsiteY79" fmla="*/ 171106 h 3006865"/>
                  <a:gd name="connsiteX80" fmla="*/ 5905914 w 6154751"/>
                  <a:gd name="connsiteY80" fmla="*/ 148847 h 3006865"/>
                  <a:gd name="connsiteX81" fmla="*/ 5857771 w 6154751"/>
                  <a:gd name="connsiteY81" fmla="*/ 149987 h 3006865"/>
                  <a:gd name="connsiteX82" fmla="*/ 5790992 w 6154751"/>
                  <a:gd name="connsiteY82" fmla="*/ 274846 h 3006865"/>
                  <a:gd name="connsiteX83" fmla="*/ 5717381 w 6154751"/>
                  <a:gd name="connsiteY83" fmla="*/ 280024 h 3006865"/>
                  <a:gd name="connsiteX84" fmla="*/ 5615609 w 6154751"/>
                  <a:gd name="connsiteY84" fmla="*/ 285614 h 3006865"/>
                  <a:gd name="connsiteX85" fmla="*/ 5579683 w 6154751"/>
                  <a:gd name="connsiteY85" fmla="*/ 275054 h 3006865"/>
                  <a:gd name="connsiteX86" fmla="*/ 5528952 w 6154751"/>
                  <a:gd name="connsiteY86" fmla="*/ 190571 h 3006865"/>
                  <a:gd name="connsiteX87" fmla="*/ 5489195 w 6154751"/>
                  <a:gd name="connsiteY87" fmla="*/ 144085 h 3006865"/>
                  <a:gd name="connsiteX88" fmla="*/ 5416826 w 6154751"/>
                  <a:gd name="connsiteY88" fmla="*/ 118615 h 3006865"/>
                  <a:gd name="connsiteX89" fmla="*/ 5329652 w 6154751"/>
                  <a:gd name="connsiteY89" fmla="*/ 89316 h 3006865"/>
                  <a:gd name="connsiteX90" fmla="*/ 5226016 w 6154751"/>
                  <a:gd name="connsiteY90" fmla="*/ 37136 h 3006865"/>
                  <a:gd name="connsiteX91" fmla="*/ 5158409 w 6154751"/>
                  <a:gd name="connsiteY91" fmla="*/ 7318 h 3006865"/>
                  <a:gd name="connsiteX92" fmla="*/ 5110577 w 6154751"/>
                  <a:gd name="connsiteY92" fmla="*/ 1210 h 3006865"/>
                  <a:gd name="connsiteX93" fmla="*/ 5049078 w 6154751"/>
                  <a:gd name="connsiteY93" fmla="*/ 47075 h 3006865"/>
                  <a:gd name="connsiteX94" fmla="*/ 4998554 w 6154751"/>
                  <a:gd name="connsiteY94" fmla="*/ 236746 h 3006865"/>
                  <a:gd name="connsiteX95" fmla="*/ 4953414 w 6154751"/>
                  <a:gd name="connsiteY95" fmla="*/ 351254 h 3006865"/>
                  <a:gd name="connsiteX96" fmla="*/ 4880527 w 6154751"/>
                  <a:gd name="connsiteY96" fmla="*/ 432630 h 3006865"/>
                  <a:gd name="connsiteX97" fmla="*/ 4753389 w 6154751"/>
                  <a:gd name="connsiteY97" fmla="*/ 470316 h 3006865"/>
                  <a:gd name="connsiteX98" fmla="*/ 4601817 w 6154751"/>
                  <a:gd name="connsiteY98" fmla="*/ 514214 h 3006865"/>
                  <a:gd name="connsiteX99" fmla="*/ 4299192 w 6154751"/>
                  <a:gd name="connsiteY99" fmla="*/ 641041 h 3006865"/>
                  <a:gd name="connsiteX100" fmla="*/ 4146170 w 6154751"/>
                  <a:gd name="connsiteY100" fmla="*/ 717966 h 3006865"/>
                  <a:gd name="connsiteX101" fmla="*/ 4028143 w 6154751"/>
                  <a:gd name="connsiteY101" fmla="*/ 713411 h 3006865"/>
                  <a:gd name="connsiteX102" fmla="*/ 3876261 w 6154751"/>
                  <a:gd name="connsiteY102" fmla="*/ 722936 h 3006865"/>
                  <a:gd name="connsiteX103" fmla="*/ 3803270 w 6154751"/>
                  <a:gd name="connsiteY103" fmla="*/ 732254 h 3006865"/>
                  <a:gd name="connsiteX104" fmla="*/ 3702948 w 6154751"/>
                  <a:gd name="connsiteY104" fmla="*/ 767040 h 3006865"/>
                  <a:gd name="connsiteX105" fmla="*/ 3643727 w 6154751"/>
                  <a:gd name="connsiteY105" fmla="*/ 863222 h 3006865"/>
                  <a:gd name="connsiteX106" fmla="*/ 3617843 w 6154751"/>
                  <a:gd name="connsiteY106" fmla="*/ 941596 h 3006865"/>
                  <a:gd name="connsiteX107" fmla="*/ 3577052 w 6154751"/>
                  <a:gd name="connsiteY107" fmla="*/ 982285 h 3006865"/>
                  <a:gd name="connsiteX108" fmla="*/ 3519280 w 6154751"/>
                  <a:gd name="connsiteY108" fmla="*/ 979696 h 3006865"/>
                  <a:gd name="connsiteX109" fmla="*/ 3431795 w 6154751"/>
                  <a:gd name="connsiteY109" fmla="*/ 917991 h 3006865"/>
                  <a:gd name="connsiteX110" fmla="*/ 3362636 w 6154751"/>
                  <a:gd name="connsiteY110" fmla="*/ 862083 h 3006865"/>
                  <a:gd name="connsiteX111" fmla="*/ 3286539 w 6154751"/>
                  <a:gd name="connsiteY111" fmla="*/ 765591 h 3006865"/>
                  <a:gd name="connsiteX112" fmla="*/ 3188494 w 6154751"/>
                  <a:gd name="connsiteY112" fmla="*/ 696638 h 3006865"/>
                  <a:gd name="connsiteX113" fmla="*/ 3011556 w 6154751"/>
                  <a:gd name="connsiteY113" fmla="*/ 603666 h 3006865"/>
                  <a:gd name="connsiteX114" fmla="*/ 2943225 w 6154751"/>
                  <a:gd name="connsiteY114" fmla="*/ 584202 h 3006865"/>
                  <a:gd name="connsiteX115" fmla="*/ 2862469 w 6154751"/>
                  <a:gd name="connsiteY115" fmla="*/ 603666 h 3006865"/>
                  <a:gd name="connsiteX0" fmla="*/ 2862469 w 6154751"/>
                  <a:gd name="connsiteY0" fmla="*/ 603666 h 3006865"/>
                  <a:gd name="connsiteX1" fmla="*/ 2834102 w 6154751"/>
                  <a:gd name="connsiteY1" fmla="*/ 670341 h 3006865"/>
                  <a:gd name="connsiteX2" fmla="*/ 2782956 w 6154751"/>
                  <a:gd name="connsiteY2" fmla="*/ 742814 h 3006865"/>
                  <a:gd name="connsiteX3" fmla="*/ 2735953 w 6154751"/>
                  <a:gd name="connsiteY3" fmla="*/ 792509 h 3006865"/>
                  <a:gd name="connsiteX4" fmla="*/ 2627036 w 6154751"/>
                  <a:gd name="connsiteY4" fmla="*/ 788989 h 3006865"/>
                  <a:gd name="connsiteX5" fmla="*/ 2475672 w 6154751"/>
                  <a:gd name="connsiteY5" fmla="*/ 933210 h 3006865"/>
                  <a:gd name="connsiteX6" fmla="*/ 2385391 w 6154751"/>
                  <a:gd name="connsiteY6" fmla="*/ 901840 h 3006865"/>
                  <a:gd name="connsiteX7" fmla="*/ 2281652 w 6154751"/>
                  <a:gd name="connsiteY7" fmla="*/ 813216 h 3006865"/>
                  <a:gd name="connsiteX8" fmla="*/ 2216426 w 6154751"/>
                  <a:gd name="connsiteY8" fmla="*/ 782570 h 3006865"/>
                  <a:gd name="connsiteX9" fmla="*/ 2037522 w 6154751"/>
                  <a:gd name="connsiteY9" fmla="*/ 732875 h 3006865"/>
                  <a:gd name="connsiteX10" fmla="*/ 1828800 w 6154751"/>
                  <a:gd name="connsiteY10" fmla="*/ 683179 h 3006865"/>
                  <a:gd name="connsiteX11" fmla="*/ 1620078 w 6154751"/>
                  <a:gd name="connsiteY11" fmla="*/ 563909 h 3006865"/>
                  <a:gd name="connsiteX12" fmla="*/ 1490869 w 6154751"/>
                  <a:gd name="connsiteY12" fmla="*/ 424762 h 3006865"/>
                  <a:gd name="connsiteX13" fmla="*/ 1381539 w 6154751"/>
                  <a:gd name="connsiteY13" fmla="*/ 335309 h 3006865"/>
                  <a:gd name="connsiteX14" fmla="*/ 1282148 w 6154751"/>
                  <a:gd name="connsiteY14" fmla="*/ 335309 h 3006865"/>
                  <a:gd name="connsiteX15" fmla="*/ 1133061 w 6154751"/>
                  <a:gd name="connsiteY15" fmla="*/ 404883 h 3006865"/>
                  <a:gd name="connsiteX16" fmla="*/ 1013791 w 6154751"/>
                  <a:gd name="connsiteY16" fmla="*/ 424762 h 3006865"/>
                  <a:gd name="connsiteX17" fmla="*/ 695739 w 6154751"/>
                  <a:gd name="connsiteY17" fmla="*/ 454579 h 3006865"/>
                  <a:gd name="connsiteX18" fmla="*/ 526774 w 6154751"/>
                  <a:gd name="connsiteY18" fmla="*/ 434701 h 3006865"/>
                  <a:gd name="connsiteX19" fmla="*/ 387626 w 6154751"/>
                  <a:gd name="connsiteY19" fmla="*/ 365127 h 3006865"/>
                  <a:gd name="connsiteX20" fmla="*/ 149087 w 6154751"/>
                  <a:gd name="connsiteY20" fmla="*/ 106709 h 3006865"/>
                  <a:gd name="connsiteX21" fmla="*/ 79513 w 6154751"/>
                  <a:gd name="connsiteY21" fmla="*/ 106709 h 3006865"/>
                  <a:gd name="connsiteX22" fmla="*/ 0 w 6154751"/>
                  <a:gd name="connsiteY22" fmla="*/ 196162 h 3006865"/>
                  <a:gd name="connsiteX23" fmla="*/ 49696 w 6154751"/>
                  <a:gd name="connsiteY23" fmla="*/ 365127 h 3006865"/>
                  <a:gd name="connsiteX24" fmla="*/ 178904 w 6154751"/>
                  <a:gd name="connsiteY24" fmla="*/ 573849 h 3006865"/>
                  <a:gd name="connsiteX25" fmla="*/ 208722 w 6154751"/>
                  <a:gd name="connsiteY25" fmla="*/ 732875 h 3006865"/>
                  <a:gd name="connsiteX26" fmla="*/ 238539 w 6154751"/>
                  <a:gd name="connsiteY26" fmla="*/ 872023 h 3006865"/>
                  <a:gd name="connsiteX27" fmla="*/ 397565 w 6154751"/>
                  <a:gd name="connsiteY27" fmla="*/ 961475 h 3006865"/>
                  <a:gd name="connsiteX28" fmla="*/ 606287 w 6154751"/>
                  <a:gd name="connsiteY28" fmla="*/ 1209953 h 3006865"/>
                  <a:gd name="connsiteX29" fmla="*/ 695739 w 6154751"/>
                  <a:gd name="connsiteY29" fmla="*/ 1488249 h 3006865"/>
                  <a:gd name="connsiteX30" fmla="*/ 715617 w 6154751"/>
                  <a:gd name="connsiteY30" fmla="*/ 1687031 h 3006865"/>
                  <a:gd name="connsiteX31" fmla="*/ 685800 w 6154751"/>
                  <a:gd name="connsiteY31" fmla="*/ 1816240 h 3006865"/>
                  <a:gd name="connsiteX32" fmla="*/ 705678 w 6154751"/>
                  <a:gd name="connsiteY32" fmla="*/ 1945449 h 3006865"/>
                  <a:gd name="connsiteX33" fmla="*/ 854765 w 6154751"/>
                  <a:gd name="connsiteY33" fmla="*/ 2074657 h 3006865"/>
                  <a:gd name="connsiteX34" fmla="*/ 1093304 w 6154751"/>
                  <a:gd name="connsiteY34" fmla="*/ 2164109 h 3006865"/>
                  <a:gd name="connsiteX35" fmla="*/ 1321904 w 6154751"/>
                  <a:gd name="connsiteY35" fmla="*/ 2303257 h 3006865"/>
                  <a:gd name="connsiteX36" fmla="*/ 1389511 w 6154751"/>
                  <a:gd name="connsiteY36" fmla="*/ 2478020 h 3006865"/>
                  <a:gd name="connsiteX37" fmla="*/ 1510748 w 6154751"/>
                  <a:gd name="connsiteY37" fmla="*/ 2561675 h 3006865"/>
                  <a:gd name="connsiteX38" fmla="*/ 1741108 w 6154751"/>
                  <a:gd name="connsiteY38" fmla="*/ 2649160 h 3006865"/>
                  <a:gd name="connsiteX39" fmla="*/ 1908313 w 6154751"/>
                  <a:gd name="connsiteY39" fmla="*/ 2661066 h 3006865"/>
                  <a:gd name="connsiteX40" fmla="*/ 2012570 w 6154751"/>
                  <a:gd name="connsiteY40" fmla="*/ 2661066 h 3006865"/>
                  <a:gd name="connsiteX41" fmla="*/ 2117035 w 6154751"/>
                  <a:gd name="connsiteY41" fmla="*/ 2611370 h 3006865"/>
                  <a:gd name="connsiteX42" fmla="*/ 2395330 w 6154751"/>
                  <a:gd name="connsiteY42" fmla="*/ 2442405 h 3006865"/>
                  <a:gd name="connsiteX43" fmla="*/ 2491202 w 6154751"/>
                  <a:gd name="connsiteY43" fmla="*/ 2418179 h 3006865"/>
                  <a:gd name="connsiteX44" fmla="*/ 2617925 w 6154751"/>
                  <a:gd name="connsiteY44" fmla="*/ 2414140 h 3006865"/>
                  <a:gd name="connsiteX45" fmla="*/ 2763078 w 6154751"/>
                  <a:gd name="connsiteY45" fmla="*/ 2402649 h 3006865"/>
                  <a:gd name="connsiteX46" fmla="*/ 3045308 w 6154751"/>
                  <a:gd name="connsiteY46" fmla="*/ 2610852 h 3006865"/>
                  <a:gd name="connsiteX47" fmla="*/ 3165095 w 6154751"/>
                  <a:gd name="connsiteY47" fmla="*/ 2675354 h 3006865"/>
                  <a:gd name="connsiteX48" fmla="*/ 3246885 w 6154751"/>
                  <a:gd name="connsiteY48" fmla="*/ 2692437 h 3006865"/>
                  <a:gd name="connsiteX49" fmla="*/ 3458817 w 6154751"/>
                  <a:gd name="connsiteY49" fmla="*/ 2671005 h 3006865"/>
                  <a:gd name="connsiteX50" fmla="*/ 3622295 w 6154751"/>
                  <a:gd name="connsiteY50" fmla="*/ 2563435 h 3006865"/>
                  <a:gd name="connsiteX51" fmla="*/ 3808033 w 6154751"/>
                  <a:gd name="connsiteY51" fmla="*/ 2422941 h 3006865"/>
                  <a:gd name="connsiteX52" fmla="*/ 3940037 w 6154751"/>
                  <a:gd name="connsiteY52" fmla="*/ 2358957 h 3006865"/>
                  <a:gd name="connsiteX53" fmla="*/ 4045226 w 6154751"/>
                  <a:gd name="connsiteY53" fmla="*/ 2323136 h 3006865"/>
                  <a:gd name="connsiteX54" fmla="*/ 4158077 w 6154751"/>
                  <a:gd name="connsiteY54" fmla="*/ 2334835 h 3006865"/>
                  <a:gd name="connsiteX55" fmla="*/ 4251567 w 6154751"/>
                  <a:gd name="connsiteY55" fmla="*/ 2376765 h 3006865"/>
                  <a:gd name="connsiteX56" fmla="*/ 4312029 w 6154751"/>
                  <a:gd name="connsiteY56" fmla="*/ 2446753 h 3006865"/>
                  <a:gd name="connsiteX57" fmla="*/ 4368454 w 6154751"/>
                  <a:gd name="connsiteY57" fmla="*/ 2632802 h 3006865"/>
                  <a:gd name="connsiteX58" fmla="*/ 4443827 w 6154751"/>
                  <a:gd name="connsiteY58" fmla="*/ 2725360 h 3006865"/>
                  <a:gd name="connsiteX59" fmla="*/ 4545289 w 6154751"/>
                  <a:gd name="connsiteY59" fmla="*/ 2773502 h 3006865"/>
                  <a:gd name="connsiteX60" fmla="*/ 4663833 w 6154751"/>
                  <a:gd name="connsiteY60" fmla="*/ 2919380 h 3006865"/>
                  <a:gd name="connsiteX61" fmla="*/ 4746245 w 6154751"/>
                  <a:gd name="connsiteY61" fmla="*/ 2973010 h 3006865"/>
                  <a:gd name="connsiteX62" fmla="*/ 4824412 w 6154751"/>
                  <a:gd name="connsiteY62" fmla="*/ 3006865 h 3006865"/>
                  <a:gd name="connsiteX63" fmla="*/ 4909930 w 6154751"/>
                  <a:gd name="connsiteY63" fmla="*/ 2979118 h 3006865"/>
                  <a:gd name="connsiteX64" fmla="*/ 5058603 w 6154751"/>
                  <a:gd name="connsiteY64" fmla="*/ 2851980 h 3006865"/>
                  <a:gd name="connsiteX65" fmla="*/ 5178287 w 6154751"/>
                  <a:gd name="connsiteY65" fmla="*/ 2800214 h 3006865"/>
                  <a:gd name="connsiteX66" fmla="*/ 5414031 w 6154751"/>
                  <a:gd name="connsiteY66" fmla="*/ 2778265 h 3006865"/>
                  <a:gd name="connsiteX67" fmla="*/ 5575852 w 6154751"/>
                  <a:gd name="connsiteY67" fmla="*/ 2631249 h 3006865"/>
                  <a:gd name="connsiteX68" fmla="*/ 5724939 w 6154751"/>
                  <a:gd name="connsiteY68" fmla="*/ 2422527 h 3006865"/>
                  <a:gd name="connsiteX69" fmla="*/ 5748752 w 6154751"/>
                  <a:gd name="connsiteY69" fmla="*/ 2320547 h 3006865"/>
                  <a:gd name="connsiteX70" fmla="*/ 5792960 w 6154751"/>
                  <a:gd name="connsiteY70" fmla="*/ 2074451 h 3006865"/>
                  <a:gd name="connsiteX71" fmla="*/ 5858496 w 6154751"/>
                  <a:gd name="connsiteY71" fmla="*/ 1938305 h 3006865"/>
                  <a:gd name="connsiteX72" fmla="*/ 6023113 w 6154751"/>
                  <a:gd name="connsiteY72" fmla="*/ 1607518 h 3006865"/>
                  <a:gd name="connsiteX73" fmla="*/ 6154704 w 6154751"/>
                  <a:gd name="connsiteY73" fmla="*/ 1310587 h 3006865"/>
                  <a:gd name="connsiteX74" fmla="*/ 6153460 w 6154751"/>
                  <a:gd name="connsiteY74" fmla="*/ 801931 h 3006865"/>
                  <a:gd name="connsiteX75" fmla="*/ 6072602 w 6154751"/>
                  <a:gd name="connsiteY75" fmla="*/ 696535 h 3006865"/>
                  <a:gd name="connsiteX76" fmla="*/ 6019178 w 6154751"/>
                  <a:gd name="connsiteY76" fmla="*/ 573020 h 3006865"/>
                  <a:gd name="connsiteX77" fmla="*/ 5994020 w 6154751"/>
                  <a:gd name="connsiteY77" fmla="*/ 422691 h 3006865"/>
                  <a:gd name="connsiteX78" fmla="*/ 5981390 w 6154751"/>
                  <a:gd name="connsiteY78" fmla="*/ 297520 h 3006865"/>
                  <a:gd name="connsiteX79" fmla="*/ 5941632 w 6154751"/>
                  <a:gd name="connsiteY79" fmla="*/ 171106 h 3006865"/>
                  <a:gd name="connsiteX80" fmla="*/ 5905914 w 6154751"/>
                  <a:gd name="connsiteY80" fmla="*/ 148847 h 3006865"/>
                  <a:gd name="connsiteX81" fmla="*/ 5857771 w 6154751"/>
                  <a:gd name="connsiteY81" fmla="*/ 149987 h 3006865"/>
                  <a:gd name="connsiteX82" fmla="*/ 5790992 w 6154751"/>
                  <a:gd name="connsiteY82" fmla="*/ 274846 h 3006865"/>
                  <a:gd name="connsiteX83" fmla="*/ 5717381 w 6154751"/>
                  <a:gd name="connsiteY83" fmla="*/ 280024 h 3006865"/>
                  <a:gd name="connsiteX84" fmla="*/ 5615609 w 6154751"/>
                  <a:gd name="connsiteY84" fmla="*/ 285614 h 3006865"/>
                  <a:gd name="connsiteX85" fmla="*/ 5579683 w 6154751"/>
                  <a:gd name="connsiteY85" fmla="*/ 275054 h 3006865"/>
                  <a:gd name="connsiteX86" fmla="*/ 5528952 w 6154751"/>
                  <a:gd name="connsiteY86" fmla="*/ 190571 h 3006865"/>
                  <a:gd name="connsiteX87" fmla="*/ 5489195 w 6154751"/>
                  <a:gd name="connsiteY87" fmla="*/ 144085 h 3006865"/>
                  <a:gd name="connsiteX88" fmla="*/ 5416826 w 6154751"/>
                  <a:gd name="connsiteY88" fmla="*/ 118615 h 3006865"/>
                  <a:gd name="connsiteX89" fmla="*/ 5329652 w 6154751"/>
                  <a:gd name="connsiteY89" fmla="*/ 89316 h 3006865"/>
                  <a:gd name="connsiteX90" fmla="*/ 5226016 w 6154751"/>
                  <a:gd name="connsiteY90" fmla="*/ 37136 h 3006865"/>
                  <a:gd name="connsiteX91" fmla="*/ 5158409 w 6154751"/>
                  <a:gd name="connsiteY91" fmla="*/ 7318 h 3006865"/>
                  <a:gd name="connsiteX92" fmla="*/ 5110577 w 6154751"/>
                  <a:gd name="connsiteY92" fmla="*/ 1210 h 3006865"/>
                  <a:gd name="connsiteX93" fmla="*/ 5049078 w 6154751"/>
                  <a:gd name="connsiteY93" fmla="*/ 47075 h 3006865"/>
                  <a:gd name="connsiteX94" fmla="*/ 4998554 w 6154751"/>
                  <a:gd name="connsiteY94" fmla="*/ 236746 h 3006865"/>
                  <a:gd name="connsiteX95" fmla="*/ 4953414 w 6154751"/>
                  <a:gd name="connsiteY95" fmla="*/ 351254 h 3006865"/>
                  <a:gd name="connsiteX96" fmla="*/ 4880527 w 6154751"/>
                  <a:gd name="connsiteY96" fmla="*/ 432630 h 3006865"/>
                  <a:gd name="connsiteX97" fmla="*/ 4753389 w 6154751"/>
                  <a:gd name="connsiteY97" fmla="*/ 470316 h 3006865"/>
                  <a:gd name="connsiteX98" fmla="*/ 4601817 w 6154751"/>
                  <a:gd name="connsiteY98" fmla="*/ 514214 h 3006865"/>
                  <a:gd name="connsiteX99" fmla="*/ 4299192 w 6154751"/>
                  <a:gd name="connsiteY99" fmla="*/ 641041 h 3006865"/>
                  <a:gd name="connsiteX100" fmla="*/ 4146170 w 6154751"/>
                  <a:gd name="connsiteY100" fmla="*/ 717966 h 3006865"/>
                  <a:gd name="connsiteX101" fmla="*/ 4028143 w 6154751"/>
                  <a:gd name="connsiteY101" fmla="*/ 713411 h 3006865"/>
                  <a:gd name="connsiteX102" fmla="*/ 3876261 w 6154751"/>
                  <a:gd name="connsiteY102" fmla="*/ 722936 h 3006865"/>
                  <a:gd name="connsiteX103" fmla="*/ 3803270 w 6154751"/>
                  <a:gd name="connsiteY103" fmla="*/ 732254 h 3006865"/>
                  <a:gd name="connsiteX104" fmla="*/ 3702948 w 6154751"/>
                  <a:gd name="connsiteY104" fmla="*/ 767040 h 3006865"/>
                  <a:gd name="connsiteX105" fmla="*/ 3643727 w 6154751"/>
                  <a:gd name="connsiteY105" fmla="*/ 863222 h 3006865"/>
                  <a:gd name="connsiteX106" fmla="*/ 3617843 w 6154751"/>
                  <a:gd name="connsiteY106" fmla="*/ 941596 h 3006865"/>
                  <a:gd name="connsiteX107" fmla="*/ 3577052 w 6154751"/>
                  <a:gd name="connsiteY107" fmla="*/ 982285 h 3006865"/>
                  <a:gd name="connsiteX108" fmla="*/ 3519280 w 6154751"/>
                  <a:gd name="connsiteY108" fmla="*/ 979696 h 3006865"/>
                  <a:gd name="connsiteX109" fmla="*/ 3431795 w 6154751"/>
                  <a:gd name="connsiteY109" fmla="*/ 917991 h 3006865"/>
                  <a:gd name="connsiteX110" fmla="*/ 3362636 w 6154751"/>
                  <a:gd name="connsiteY110" fmla="*/ 862083 h 3006865"/>
                  <a:gd name="connsiteX111" fmla="*/ 3286539 w 6154751"/>
                  <a:gd name="connsiteY111" fmla="*/ 765591 h 3006865"/>
                  <a:gd name="connsiteX112" fmla="*/ 3188494 w 6154751"/>
                  <a:gd name="connsiteY112" fmla="*/ 696638 h 3006865"/>
                  <a:gd name="connsiteX113" fmla="*/ 3011556 w 6154751"/>
                  <a:gd name="connsiteY113" fmla="*/ 603666 h 3006865"/>
                  <a:gd name="connsiteX114" fmla="*/ 2943225 w 6154751"/>
                  <a:gd name="connsiteY114" fmla="*/ 584202 h 3006865"/>
                  <a:gd name="connsiteX115" fmla="*/ 2862469 w 6154751"/>
                  <a:gd name="connsiteY115" fmla="*/ 603666 h 3006865"/>
                  <a:gd name="connsiteX0" fmla="*/ 2862469 w 6154751"/>
                  <a:gd name="connsiteY0" fmla="*/ 603666 h 3006865"/>
                  <a:gd name="connsiteX1" fmla="*/ 2834102 w 6154751"/>
                  <a:gd name="connsiteY1" fmla="*/ 670341 h 3006865"/>
                  <a:gd name="connsiteX2" fmla="*/ 2782956 w 6154751"/>
                  <a:gd name="connsiteY2" fmla="*/ 742814 h 3006865"/>
                  <a:gd name="connsiteX3" fmla="*/ 2735953 w 6154751"/>
                  <a:gd name="connsiteY3" fmla="*/ 792509 h 3006865"/>
                  <a:gd name="connsiteX4" fmla="*/ 2627036 w 6154751"/>
                  <a:gd name="connsiteY4" fmla="*/ 788989 h 3006865"/>
                  <a:gd name="connsiteX5" fmla="*/ 2475672 w 6154751"/>
                  <a:gd name="connsiteY5" fmla="*/ 933210 h 3006865"/>
                  <a:gd name="connsiteX6" fmla="*/ 2385391 w 6154751"/>
                  <a:gd name="connsiteY6" fmla="*/ 901840 h 3006865"/>
                  <a:gd name="connsiteX7" fmla="*/ 2281652 w 6154751"/>
                  <a:gd name="connsiteY7" fmla="*/ 813216 h 3006865"/>
                  <a:gd name="connsiteX8" fmla="*/ 2216426 w 6154751"/>
                  <a:gd name="connsiteY8" fmla="*/ 782570 h 3006865"/>
                  <a:gd name="connsiteX9" fmla="*/ 2037522 w 6154751"/>
                  <a:gd name="connsiteY9" fmla="*/ 732875 h 3006865"/>
                  <a:gd name="connsiteX10" fmla="*/ 1828800 w 6154751"/>
                  <a:gd name="connsiteY10" fmla="*/ 683179 h 3006865"/>
                  <a:gd name="connsiteX11" fmla="*/ 1620078 w 6154751"/>
                  <a:gd name="connsiteY11" fmla="*/ 563909 h 3006865"/>
                  <a:gd name="connsiteX12" fmla="*/ 1490869 w 6154751"/>
                  <a:gd name="connsiteY12" fmla="*/ 424762 h 3006865"/>
                  <a:gd name="connsiteX13" fmla="*/ 1381539 w 6154751"/>
                  <a:gd name="connsiteY13" fmla="*/ 335309 h 3006865"/>
                  <a:gd name="connsiteX14" fmla="*/ 1282148 w 6154751"/>
                  <a:gd name="connsiteY14" fmla="*/ 335309 h 3006865"/>
                  <a:gd name="connsiteX15" fmla="*/ 1133061 w 6154751"/>
                  <a:gd name="connsiteY15" fmla="*/ 404883 h 3006865"/>
                  <a:gd name="connsiteX16" fmla="*/ 1013791 w 6154751"/>
                  <a:gd name="connsiteY16" fmla="*/ 424762 h 3006865"/>
                  <a:gd name="connsiteX17" fmla="*/ 695739 w 6154751"/>
                  <a:gd name="connsiteY17" fmla="*/ 454579 h 3006865"/>
                  <a:gd name="connsiteX18" fmla="*/ 526774 w 6154751"/>
                  <a:gd name="connsiteY18" fmla="*/ 434701 h 3006865"/>
                  <a:gd name="connsiteX19" fmla="*/ 387626 w 6154751"/>
                  <a:gd name="connsiteY19" fmla="*/ 365127 h 3006865"/>
                  <a:gd name="connsiteX20" fmla="*/ 149087 w 6154751"/>
                  <a:gd name="connsiteY20" fmla="*/ 106709 h 3006865"/>
                  <a:gd name="connsiteX21" fmla="*/ 79513 w 6154751"/>
                  <a:gd name="connsiteY21" fmla="*/ 106709 h 3006865"/>
                  <a:gd name="connsiteX22" fmla="*/ 0 w 6154751"/>
                  <a:gd name="connsiteY22" fmla="*/ 196162 h 3006865"/>
                  <a:gd name="connsiteX23" fmla="*/ 49696 w 6154751"/>
                  <a:gd name="connsiteY23" fmla="*/ 365127 h 3006865"/>
                  <a:gd name="connsiteX24" fmla="*/ 178904 w 6154751"/>
                  <a:gd name="connsiteY24" fmla="*/ 573849 h 3006865"/>
                  <a:gd name="connsiteX25" fmla="*/ 208722 w 6154751"/>
                  <a:gd name="connsiteY25" fmla="*/ 732875 h 3006865"/>
                  <a:gd name="connsiteX26" fmla="*/ 238539 w 6154751"/>
                  <a:gd name="connsiteY26" fmla="*/ 872023 h 3006865"/>
                  <a:gd name="connsiteX27" fmla="*/ 397565 w 6154751"/>
                  <a:gd name="connsiteY27" fmla="*/ 961475 h 3006865"/>
                  <a:gd name="connsiteX28" fmla="*/ 606287 w 6154751"/>
                  <a:gd name="connsiteY28" fmla="*/ 1209953 h 3006865"/>
                  <a:gd name="connsiteX29" fmla="*/ 695739 w 6154751"/>
                  <a:gd name="connsiteY29" fmla="*/ 1488249 h 3006865"/>
                  <a:gd name="connsiteX30" fmla="*/ 715617 w 6154751"/>
                  <a:gd name="connsiteY30" fmla="*/ 1687031 h 3006865"/>
                  <a:gd name="connsiteX31" fmla="*/ 685800 w 6154751"/>
                  <a:gd name="connsiteY31" fmla="*/ 1816240 h 3006865"/>
                  <a:gd name="connsiteX32" fmla="*/ 705678 w 6154751"/>
                  <a:gd name="connsiteY32" fmla="*/ 1945449 h 3006865"/>
                  <a:gd name="connsiteX33" fmla="*/ 854765 w 6154751"/>
                  <a:gd name="connsiteY33" fmla="*/ 2074657 h 3006865"/>
                  <a:gd name="connsiteX34" fmla="*/ 1093304 w 6154751"/>
                  <a:gd name="connsiteY34" fmla="*/ 2164109 h 3006865"/>
                  <a:gd name="connsiteX35" fmla="*/ 1321904 w 6154751"/>
                  <a:gd name="connsiteY35" fmla="*/ 2324689 h 3006865"/>
                  <a:gd name="connsiteX36" fmla="*/ 1389511 w 6154751"/>
                  <a:gd name="connsiteY36" fmla="*/ 2478020 h 3006865"/>
                  <a:gd name="connsiteX37" fmla="*/ 1510748 w 6154751"/>
                  <a:gd name="connsiteY37" fmla="*/ 2561675 h 3006865"/>
                  <a:gd name="connsiteX38" fmla="*/ 1741108 w 6154751"/>
                  <a:gd name="connsiteY38" fmla="*/ 2649160 h 3006865"/>
                  <a:gd name="connsiteX39" fmla="*/ 1908313 w 6154751"/>
                  <a:gd name="connsiteY39" fmla="*/ 2661066 h 3006865"/>
                  <a:gd name="connsiteX40" fmla="*/ 2012570 w 6154751"/>
                  <a:gd name="connsiteY40" fmla="*/ 2661066 h 3006865"/>
                  <a:gd name="connsiteX41" fmla="*/ 2117035 w 6154751"/>
                  <a:gd name="connsiteY41" fmla="*/ 2611370 h 3006865"/>
                  <a:gd name="connsiteX42" fmla="*/ 2395330 w 6154751"/>
                  <a:gd name="connsiteY42" fmla="*/ 2442405 h 3006865"/>
                  <a:gd name="connsiteX43" fmla="*/ 2491202 w 6154751"/>
                  <a:gd name="connsiteY43" fmla="*/ 2418179 h 3006865"/>
                  <a:gd name="connsiteX44" fmla="*/ 2617925 w 6154751"/>
                  <a:gd name="connsiteY44" fmla="*/ 2414140 h 3006865"/>
                  <a:gd name="connsiteX45" fmla="*/ 2763078 w 6154751"/>
                  <a:gd name="connsiteY45" fmla="*/ 2402649 h 3006865"/>
                  <a:gd name="connsiteX46" fmla="*/ 3045308 w 6154751"/>
                  <a:gd name="connsiteY46" fmla="*/ 2610852 h 3006865"/>
                  <a:gd name="connsiteX47" fmla="*/ 3165095 w 6154751"/>
                  <a:gd name="connsiteY47" fmla="*/ 2675354 h 3006865"/>
                  <a:gd name="connsiteX48" fmla="*/ 3246885 w 6154751"/>
                  <a:gd name="connsiteY48" fmla="*/ 2692437 h 3006865"/>
                  <a:gd name="connsiteX49" fmla="*/ 3458817 w 6154751"/>
                  <a:gd name="connsiteY49" fmla="*/ 2671005 h 3006865"/>
                  <a:gd name="connsiteX50" fmla="*/ 3622295 w 6154751"/>
                  <a:gd name="connsiteY50" fmla="*/ 2563435 h 3006865"/>
                  <a:gd name="connsiteX51" fmla="*/ 3808033 w 6154751"/>
                  <a:gd name="connsiteY51" fmla="*/ 2422941 h 3006865"/>
                  <a:gd name="connsiteX52" fmla="*/ 3940037 w 6154751"/>
                  <a:gd name="connsiteY52" fmla="*/ 2358957 h 3006865"/>
                  <a:gd name="connsiteX53" fmla="*/ 4045226 w 6154751"/>
                  <a:gd name="connsiteY53" fmla="*/ 2323136 h 3006865"/>
                  <a:gd name="connsiteX54" fmla="*/ 4158077 w 6154751"/>
                  <a:gd name="connsiteY54" fmla="*/ 2334835 h 3006865"/>
                  <a:gd name="connsiteX55" fmla="*/ 4251567 w 6154751"/>
                  <a:gd name="connsiteY55" fmla="*/ 2376765 h 3006865"/>
                  <a:gd name="connsiteX56" fmla="*/ 4312029 w 6154751"/>
                  <a:gd name="connsiteY56" fmla="*/ 2446753 h 3006865"/>
                  <a:gd name="connsiteX57" fmla="*/ 4368454 w 6154751"/>
                  <a:gd name="connsiteY57" fmla="*/ 2632802 h 3006865"/>
                  <a:gd name="connsiteX58" fmla="*/ 4443827 w 6154751"/>
                  <a:gd name="connsiteY58" fmla="*/ 2725360 h 3006865"/>
                  <a:gd name="connsiteX59" fmla="*/ 4545289 w 6154751"/>
                  <a:gd name="connsiteY59" fmla="*/ 2773502 h 3006865"/>
                  <a:gd name="connsiteX60" fmla="*/ 4663833 w 6154751"/>
                  <a:gd name="connsiteY60" fmla="*/ 2919380 h 3006865"/>
                  <a:gd name="connsiteX61" fmla="*/ 4746245 w 6154751"/>
                  <a:gd name="connsiteY61" fmla="*/ 2973010 h 3006865"/>
                  <a:gd name="connsiteX62" fmla="*/ 4824412 w 6154751"/>
                  <a:gd name="connsiteY62" fmla="*/ 3006865 h 3006865"/>
                  <a:gd name="connsiteX63" fmla="*/ 4909930 w 6154751"/>
                  <a:gd name="connsiteY63" fmla="*/ 2979118 h 3006865"/>
                  <a:gd name="connsiteX64" fmla="*/ 5058603 w 6154751"/>
                  <a:gd name="connsiteY64" fmla="*/ 2851980 h 3006865"/>
                  <a:gd name="connsiteX65" fmla="*/ 5178287 w 6154751"/>
                  <a:gd name="connsiteY65" fmla="*/ 2800214 h 3006865"/>
                  <a:gd name="connsiteX66" fmla="*/ 5414031 w 6154751"/>
                  <a:gd name="connsiteY66" fmla="*/ 2778265 h 3006865"/>
                  <a:gd name="connsiteX67" fmla="*/ 5575852 w 6154751"/>
                  <a:gd name="connsiteY67" fmla="*/ 2631249 h 3006865"/>
                  <a:gd name="connsiteX68" fmla="*/ 5724939 w 6154751"/>
                  <a:gd name="connsiteY68" fmla="*/ 2422527 h 3006865"/>
                  <a:gd name="connsiteX69" fmla="*/ 5748752 w 6154751"/>
                  <a:gd name="connsiteY69" fmla="*/ 2320547 h 3006865"/>
                  <a:gd name="connsiteX70" fmla="*/ 5792960 w 6154751"/>
                  <a:gd name="connsiteY70" fmla="*/ 2074451 h 3006865"/>
                  <a:gd name="connsiteX71" fmla="*/ 5858496 w 6154751"/>
                  <a:gd name="connsiteY71" fmla="*/ 1938305 h 3006865"/>
                  <a:gd name="connsiteX72" fmla="*/ 6023113 w 6154751"/>
                  <a:gd name="connsiteY72" fmla="*/ 1607518 h 3006865"/>
                  <a:gd name="connsiteX73" fmla="*/ 6154704 w 6154751"/>
                  <a:gd name="connsiteY73" fmla="*/ 1310587 h 3006865"/>
                  <a:gd name="connsiteX74" fmla="*/ 6153460 w 6154751"/>
                  <a:gd name="connsiteY74" fmla="*/ 801931 h 3006865"/>
                  <a:gd name="connsiteX75" fmla="*/ 6072602 w 6154751"/>
                  <a:gd name="connsiteY75" fmla="*/ 696535 h 3006865"/>
                  <a:gd name="connsiteX76" fmla="*/ 6019178 w 6154751"/>
                  <a:gd name="connsiteY76" fmla="*/ 573020 h 3006865"/>
                  <a:gd name="connsiteX77" fmla="*/ 5994020 w 6154751"/>
                  <a:gd name="connsiteY77" fmla="*/ 422691 h 3006865"/>
                  <a:gd name="connsiteX78" fmla="*/ 5981390 w 6154751"/>
                  <a:gd name="connsiteY78" fmla="*/ 297520 h 3006865"/>
                  <a:gd name="connsiteX79" fmla="*/ 5941632 w 6154751"/>
                  <a:gd name="connsiteY79" fmla="*/ 171106 h 3006865"/>
                  <a:gd name="connsiteX80" fmla="*/ 5905914 w 6154751"/>
                  <a:gd name="connsiteY80" fmla="*/ 148847 h 3006865"/>
                  <a:gd name="connsiteX81" fmla="*/ 5857771 w 6154751"/>
                  <a:gd name="connsiteY81" fmla="*/ 149987 h 3006865"/>
                  <a:gd name="connsiteX82" fmla="*/ 5790992 w 6154751"/>
                  <a:gd name="connsiteY82" fmla="*/ 274846 h 3006865"/>
                  <a:gd name="connsiteX83" fmla="*/ 5717381 w 6154751"/>
                  <a:gd name="connsiteY83" fmla="*/ 280024 h 3006865"/>
                  <a:gd name="connsiteX84" fmla="*/ 5615609 w 6154751"/>
                  <a:gd name="connsiteY84" fmla="*/ 285614 h 3006865"/>
                  <a:gd name="connsiteX85" fmla="*/ 5579683 w 6154751"/>
                  <a:gd name="connsiteY85" fmla="*/ 275054 h 3006865"/>
                  <a:gd name="connsiteX86" fmla="*/ 5528952 w 6154751"/>
                  <a:gd name="connsiteY86" fmla="*/ 190571 h 3006865"/>
                  <a:gd name="connsiteX87" fmla="*/ 5489195 w 6154751"/>
                  <a:gd name="connsiteY87" fmla="*/ 144085 h 3006865"/>
                  <a:gd name="connsiteX88" fmla="*/ 5416826 w 6154751"/>
                  <a:gd name="connsiteY88" fmla="*/ 118615 h 3006865"/>
                  <a:gd name="connsiteX89" fmla="*/ 5329652 w 6154751"/>
                  <a:gd name="connsiteY89" fmla="*/ 89316 h 3006865"/>
                  <a:gd name="connsiteX90" fmla="*/ 5226016 w 6154751"/>
                  <a:gd name="connsiteY90" fmla="*/ 37136 h 3006865"/>
                  <a:gd name="connsiteX91" fmla="*/ 5158409 w 6154751"/>
                  <a:gd name="connsiteY91" fmla="*/ 7318 h 3006865"/>
                  <a:gd name="connsiteX92" fmla="*/ 5110577 w 6154751"/>
                  <a:gd name="connsiteY92" fmla="*/ 1210 h 3006865"/>
                  <a:gd name="connsiteX93" fmla="*/ 5049078 w 6154751"/>
                  <a:gd name="connsiteY93" fmla="*/ 47075 h 3006865"/>
                  <a:gd name="connsiteX94" fmla="*/ 4998554 w 6154751"/>
                  <a:gd name="connsiteY94" fmla="*/ 236746 h 3006865"/>
                  <a:gd name="connsiteX95" fmla="*/ 4953414 w 6154751"/>
                  <a:gd name="connsiteY95" fmla="*/ 351254 h 3006865"/>
                  <a:gd name="connsiteX96" fmla="*/ 4880527 w 6154751"/>
                  <a:gd name="connsiteY96" fmla="*/ 432630 h 3006865"/>
                  <a:gd name="connsiteX97" fmla="*/ 4753389 w 6154751"/>
                  <a:gd name="connsiteY97" fmla="*/ 470316 h 3006865"/>
                  <a:gd name="connsiteX98" fmla="*/ 4601817 w 6154751"/>
                  <a:gd name="connsiteY98" fmla="*/ 514214 h 3006865"/>
                  <a:gd name="connsiteX99" fmla="*/ 4299192 w 6154751"/>
                  <a:gd name="connsiteY99" fmla="*/ 641041 h 3006865"/>
                  <a:gd name="connsiteX100" fmla="*/ 4146170 w 6154751"/>
                  <a:gd name="connsiteY100" fmla="*/ 717966 h 3006865"/>
                  <a:gd name="connsiteX101" fmla="*/ 4028143 w 6154751"/>
                  <a:gd name="connsiteY101" fmla="*/ 713411 h 3006865"/>
                  <a:gd name="connsiteX102" fmla="*/ 3876261 w 6154751"/>
                  <a:gd name="connsiteY102" fmla="*/ 722936 h 3006865"/>
                  <a:gd name="connsiteX103" fmla="*/ 3803270 w 6154751"/>
                  <a:gd name="connsiteY103" fmla="*/ 732254 h 3006865"/>
                  <a:gd name="connsiteX104" fmla="*/ 3702948 w 6154751"/>
                  <a:gd name="connsiteY104" fmla="*/ 767040 h 3006865"/>
                  <a:gd name="connsiteX105" fmla="*/ 3643727 w 6154751"/>
                  <a:gd name="connsiteY105" fmla="*/ 863222 h 3006865"/>
                  <a:gd name="connsiteX106" fmla="*/ 3617843 w 6154751"/>
                  <a:gd name="connsiteY106" fmla="*/ 941596 h 3006865"/>
                  <a:gd name="connsiteX107" fmla="*/ 3577052 w 6154751"/>
                  <a:gd name="connsiteY107" fmla="*/ 982285 h 3006865"/>
                  <a:gd name="connsiteX108" fmla="*/ 3519280 w 6154751"/>
                  <a:gd name="connsiteY108" fmla="*/ 979696 h 3006865"/>
                  <a:gd name="connsiteX109" fmla="*/ 3431795 w 6154751"/>
                  <a:gd name="connsiteY109" fmla="*/ 917991 h 3006865"/>
                  <a:gd name="connsiteX110" fmla="*/ 3362636 w 6154751"/>
                  <a:gd name="connsiteY110" fmla="*/ 862083 h 3006865"/>
                  <a:gd name="connsiteX111" fmla="*/ 3286539 w 6154751"/>
                  <a:gd name="connsiteY111" fmla="*/ 765591 h 3006865"/>
                  <a:gd name="connsiteX112" fmla="*/ 3188494 w 6154751"/>
                  <a:gd name="connsiteY112" fmla="*/ 696638 h 3006865"/>
                  <a:gd name="connsiteX113" fmla="*/ 3011556 w 6154751"/>
                  <a:gd name="connsiteY113" fmla="*/ 603666 h 3006865"/>
                  <a:gd name="connsiteX114" fmla="*/ 2943225 w 6154751"/>
                  <a:gd name="connsiteY114" fmla="*/ 584202 h 3006865"/>
                  <a:gd name="connsiteX115" fmla="*/ 2862469 w 6154751"/>
                  <a:gd name="connsiteY115" fmla="*/ 603666 h 3006865"/>
                  <a:gd name="connsiteX0" fmla="*/ 2862469 w 6154751"/>
                  <a:gd name="connsiteY0" fmla="*/ 603666 h 3006865"/>
                  <a:gd name="connsiteX1" fmla="*/ 2834102 w 6154751"/>
                  <a:gd name="connsiteY1" fmla="*/ 670341 h 3006865"/>
                  <a:gd name="connsiteX2" fmla="*/ 2782956 w 6154751"/>
                  <a:gd name="connsiteY2" fmla="*/ 742814 h 3006865"/>
                  <a:gd name="connsiteX3" fmla="*/ 2735953 w 6154751"/>
                  <a:gd name="connsiteY3" fmla="*/ 792509 h 3006865"/>
                  <a:gd name="connsiteX4" fmla="*/ 2627036 w 6154751"/>
                  <a:gd name="connsiteY4" fmla="*/ 788989 h 3006865"/>
                  <a:gd name="connsiteX5" fmla="*/ 2475672 w 6154751"/>
                  <a:gd name="connsiteY5" fmla="*/ 933210 h 3006865"/>
                  <a:gd name="connsiteX6" fmla="*/ 2385391 w 6154751"/>
                  <a:gd name="connsiteY6" fmla="*/ 901840 h 3006865"/>
                  <a:gd name="connsiteX7" fmla="*/ 2281652 w 6154751"/>
                  <a:gd name="connsiteY7" fmla="*/ 813216 h 3006865"/>
                  <a:gd name="connsiteX8" fmla="*/ 2216426 w 6154751"/>
                  <a:gd name="connsiteY8" fmla="*/ 782570 h 3006865"/>
                  <a:gd name="connsiteX9" fmla="*/ 2037522 w 6154751"/>
                  <a:gd name="connsiteY9" fmla="*/ 732875 h 3006865"/>
                  <a:gd name="connsiteX10" fmla="*/ 1828800 w 6154751"/>
                  <a:gd name="connsiteY10" fmla="*/ 683179 h 3006865"/>
                  <a:gd name="connsiteX11" fmla="*/ 1620078 w 6154751"/>
                  <a:gd name="connsiteY11" fmla="*/ 563909 h 3006865"/>
                  <a:gd name="connsiteX12" fmla="*/ 1490869 w 6154751"/>
                  <a:gd name="connsiteY12" fmla="*/ 424762 h 3006865"/>
                  <a:gd name="connsiteX13" fmla="*/ 1381539 w 6154751"/>
                  <a:gd name="connsiteY13" fmla="*/ 335309 h 3006865"/>
                  <a:gd name="connsiteX14" fmla="*/ 1282148 w 6154751"/>
                  <a:gd name="connsiteY14" fmla="*/ 335309 h 3006865"/>
                  <a:gd name="connsiteX15" fmla="*/ 1133061 w 6154751"/>
                  <a:gd name="connsiteY15" fmla="*/ 404883 h 3006865"/>
                  <a:gd name="connsiteX16" fmla="*/ 1013791 w 6154751"/>
                  <a:gd name="connsiteY16" fmla="*/ 424762 h 3006865"/>
                  <a:gd name="connsiteX17" fmla="*/ 695739 w 6154751"/>
                  <a:gd name="connsiteY17" fmla="*/ 454579 h 3006865"/>
                  <a:gd name="connsiteX18" fmla="*/ 526774 w 6154751"/>
                  <a:gd name="connsiteY18" fmla="*/ 434701 h 3006865"/>
                  <a:gd name="connsiteX19" fmla="*/ 387626 w 6154751"/>
                  <a:gd name="connsiteY19" fmla="*/ 365127 h 3006865"/>
                  <a:gd name="connsiteX20" fmla="*/ 149087 w 6154751"/>
                  <a:gd name="connsiteY20" fmla="*/ 106709 h 3006865"/>
                  <a:gd name="connsiteX21" fmla="*/ 79513 w 6154751"/>
                  <a:gd name="connsiteY21" fmla="*/ 106709 h 3006865"/>
                  <a:gd name="connsiteX22" fmla="*/ 0 w 6154751"/>
                  <a:gd name="connsiteY22" fmla="*/ 196162 h 3006865"/>
                  <a:gd name="connsiteX23" fmla="*/ 49696 w 6154751"/>
                  <a:gd name="connsiteY23" fmla="*/ 365127 h 3006865"/>
                  <a:gd name="connsiteX24" fmla="*/ 178904 w 6154751"/>
                  <a:gd name="connsiteY24" fmla="*/ 573849 h 3006865"/>
                  <a:gd name="connsiteX25" fmla="*/ 208722 w 6154751"/>
                  <a:gd name="connsiteY25" fmla="*/ 732875 h 3006865"/>
                  <a:gd name="connsiteX26" fmla="*/ 238539 w 6154751"/>
                  <a:gd name="connsiteY26" fmla="*/ 872023 h 3006865"/>
                  <a:gd name="connsiteX27" fmla="*/ 397565 w 6154751"/>
                  <a:gd name="connsiteY27" fmla="*/ 961475 h 3006865"/>
                  <a:gd name="connsiteX28" fmla="*/ 606287 w 6154751"/>
                  <a:gd name="connsiteY28" fmla="*/ 1209953 h 3006865"/>
                  <a:gd name="connsiteX29" fmla="*/ 695739 w 6154751"/>
                  <a:gd name="connsiteY29" fmla="*/ 1488249 h 3006865"/>
                  <a:gd name="connsiteX30" fmla="*/ 715617 w 6154751"/>
                  <a:gd name="connsiteY30" fmla="*/ 1687031 h 3006865"/>
                  <a:gd name="connsiteX31" fmla="*/ 685800 w 6154751"/>
                  <a:gd name="connsiteY31" fmla="*/ 1816240 h 3006865"/>
                  <a:gd name="connsiteX32" fmla="*/ 705678 w 6154751"/>
                  <a:gd name="connsiteY32" fmla="*/ 1945449 h 3006865"/>
                  <a:gd name="connsiteX33" fmla="*/ 854765 w 6154751"/>
                  <a:gd name="connsiteY33" fmla="*/ 2074657 h 3006865"/>
                  <a:gd name="connsiteX34" fmla="*/ 1112354 w 6154751"/>
                  <a:gd name="connsiteY34" fmla="*/ 2206971 h 3006865"/>
                  <a:gd name="connsiteX35" fmla="*/ 1321904 w 6154751"/>
                  <a:gd name="connsiteY35" fmla="*/ 2324689 h 3006865"/>
                  <a:gd name="connsiteX36" fmla="*/ 1389511 w 6154751"/>
                  <a:gd name="connsiteY36" fmla="*/ 2478020 h 3006865"/>
                  <a:gd name="connsiteX37" fmla="*/ 1510748 w 6154751"/>
                  <a:gd name="connsiteY37" fmla="*/ 2561675 h 3006865"/>
                  <a:gd name="connsiteX38" fmla="*/ 1741108 w 6154751"/>
                  <a:gd name="connsiteY38" fmla="*/ 2649160 h 3006865"/>
                  <a:gd name="connsiteX39" fmla="*/ 1908313 w 6154751"/>
                  <a:gd name="connsiteY39" fmla="*/ 2661066 h 3006865"/>
                  <a:gd name="connsiteX40" fmla="*/ 2012570 w 6154751"/>
                  <a:gd name="connsiteY40" fmla="*/ 2661066 h 3006865"/>
                  <a:gd name="connsiteX41" fmla="*/ 2117035 w 6154751"/>
                  <a:gd name="connsiteY41" fmla="*/ 2611370 h 3006865"/>
                  <a:gd name="connsiteX42" fmla="*/ 2395330 w 6154751"/>
                  <a:gd name="connsiteY42" fmla="*/ 2442405 h 3006865"/>
                  <a:gd name="connsiteX43" fmla="*/ 2491202 w 6154751"/>
                  <a:gd name="connsiteY43" fmla="*/ 2418179 h 3006865"/>
                  <a:gd name="connsiteX44" fmla="*/ 2617925 w 6154751"/>
                  <a:gd name="connsiteY44" fmla="*/ 2414140 h 3006865"/>
                  <a:gd name="connsiteX45" fmla="*/ 2763078 w 6154751"/>
                  <a:gd name="connsiteY45" fmla="*/ 2402649 h 3006865"/>
                  <a:gd name="connsiteX46" fmla="*/ 3045308 w 6154751"/>
                  <a:gd name="connsiteY46" fmla="*/ 2610852 h 3006865"/>
                  <a:gd name="connsiteX47" fmla="*/ 3165095 w 6154751"/>
                  <a:gd name="connsiteY47" fmla="*/ 2675354 h 3006865"/>
                  <a:gd name="connsiteX48" fmla="*/ 3246885 w 6154751"/>
                  <a:gd name="connsiteY48" fmla="*/ 2692437 h 3006865"/>
                  <a:gd name="connsiteX49" fmla="*/ 3458817 w 6154751"/>
                  <a:gd name="connsiteY49" fmla="*/ 2671005 h 3006865"/>
                  <a:gd name="connsiteX50" fmla="*/ 3622295 w 6154751"/>
                  <a:gd name="connsiteY50" fmla="*/ 2563435 h 3006865"/>
                  <a:gd name="connsiteX51" fmla="*/ 3808033 w 6154751"/>
                  <a:gd name="connsiteY51" fmla="*/ 2422941 h 3006865"/>
                  <a:gd name="connsiteX52" fmla="*/ 3940037 w 6154751"/>
                  <a:gd name="connsiteY52" fmla="*/ 2358957 h 3006865"/>
                  <a:gd name="connsiteX53" fmla="*/ 4045226 w 6154751"/>
                  <a:gd name="connsiteY53" fmla="*/ 2323136 h 3006865"/>
                  <a:gd name="connsiteX54" fmla="*/ 4158077 w 6154751"/>
                  <a:gd name="connsiteY54" fmla="*/ 2334835 h 3006865"/>
                  <a:gd name="connsiteX55" fmla="*/ 4251567 w 6154751"/>
                  <a:gd name="connsiteY55" fmla="*/ 2376765 h 3006865"/>
                  <a:gd name="connsiteX56" fmla="*/ 4312029 w 6154751"/>
                  <a:gd name="connsiteY56" fmla="*/ 2446753 h 3006865"/>
                  <a:gd name="connsiteX57" fmla="*/ 4368454 w 6154751"/>
                  <a:gd name="connsiteY57" fmla="*/ 2632802 h 3006865"/>
                  <a:gd name="connsiteX58" fmla="*/ 4443827 w 6154751"/>
                  <a:gd name="connsiteY58" fmla="*/ 2725360 h 3006865"/>
                  <a:gd name="connsiteX59" fmla="*/ 4545289 w 6154751"/>
                  <a:gd name="connsiteY59" fmla="*/ 2773502 h 3006865"/>
                  <a:gd name="connsiteX60" fmla="*/ 4663833 w 6154751"/>
                  <a:gd name="connsiteY60" fmla="*/ 2919380 h 3006865"/>
                  <a:gd name="connsiteX61" fmla="*/ 4746245 w 6154751"/>
                  <a:gd name="connsiteY61" fmla="*/ 2973010 h 3006865"/>
                  <a:gd name="connsiteX62" fmla="*/ 4824412 w 6154751"/>
                  <a:gd name="connsiteY62" fmla="*/ 3006865 h 3006865"/>
                  <a:gd name="connsiteX63" fmla="*/ 4909930 w 6154751"/>
                  <a:gd name="connsiteY63" fmla="*/ 2979118 h 3006865"/>
                  <a:gd name="connsiteX64" fmla="*/ 5058603 w 6154751"/>
                  <a:gd name="connsiteY64" fmla="*/ 2851980 h 3006865"/>
                  <a:gd name="connsiteX65" fmla="*/ 5178287 w 6154751"/>
                  <a:gd name="connsiteY65" fmla="*/ 2800214 h 3006865"/>
                  <a:gd name="connsiteX66" fmla="*/ 5414031 w 6154751"/>
                  <a:gd name="connsiteY66" fmla="*/ 2778265 h 3006865"/>
                  <a:gd name="connsiteX67" fmla="*/ 5575852 w 6154751"/>
                  <a:gd name="connsiteY67" fmla="*/ 2631249 h 3006865"/>
                  <a:gd name="connsiteX68" fmla="*/ 5724939 w 6154751"/>
                  <a:gd name="connsiteY68" fmla="*/ 2422527 h 3006865"/>
                  <a:gd name="connsiteX69" fmla="*/ 5748752 w 6154751"/>
                  <a:gd name="connsiteY69" fmla="*/ 2320547 h 3006865"/>
                  <a:gd name="connsiteX70" fmla="*/ 5792960 w 6154751"/>
                  <a:gd name="connsiteY70" fmla="*/ 2074451 h 3006865"/>
                  <a:gd name="connsiteX71" fmla="*/ 5858496 w 6154751"/>
                  <a:gd name="connsiteY71" fmla="*/ 1938305 h 3006865"/>
                  <a:gd name="connsiteX72" fmla="*/ 6023113 w 6154751"/>
                  <a:gd name="connsiteY72" fmla="*/ 1607518 h 3006865"/>
                  <a:gd name="connsiteX73" fmla="*/ 6154704 w 6154751"/>
                  <a:gd name="connsiteY73" fmla="*/ 1310587 h 3006865"/>
                  <a:gd name="connsiteX74" fmla="*/ 6153460 w 6154751"/>
                  <a:gd name="connsiteY74" fmla="*/ 801931 h 3006865"/>
                  <a:gd name="connsiteX75" fmla="*/ 6072602 w 6154751"/>
                  <a:gd name="connsiteY75" fmla="*/ 696535 h 3006865"/>
                  <a:gd name="connsiteX76" fmla="*/ 6019178 w 6154751"/>
                  <a:gd name="connsiteY76" fmla="*/ 573020 h 3006865"/>
                  <a:gd name="connsiteX77" fmla="*/ 5994020 w 6154751"/>
                  <a:gd name="connsiteY77" fmla="*/ 422691 h 3006865"/>
                  <a:gd name="connsiteX78" fmla="*/ 5981390 w 6154751"/>
                  <a:gd name="connsiteY78" fmla="*/ 297520 h 3006865"/>
                  <a:gd name="connsiteX79" fmla="*/ 5941632 w 6154751"/>
                  <a:gd name="connsiteY79" fmla="*/ 171106 h 3006865"/>
                  <a:gd name="connsiteX80" fmla="*/ 5905914 w 6154751"/>
                  <a:gd name="connsiteY80" fmla="*/ 148847 h 3006865"/>
                  <a:gd name="connsiteX81" fmla="*/ 5857771 w 6154751"/>
                  <a:gd name="connsiteY81" fmla="*/ 149987 h 3006865"/>
                  <a:gd name="connsiteX82" fmla="*/ 5790992 w 6154751"/>
                  <a:gd name="connsiteY82" fmla="*/ 274846 h 3006865"/>
                  <a:gd name="connsiteX83" fmla="*/ 5717381 w 6154751"/>
                  <a:gd name="connsiteY83" fmla="*/ 280024 h 3006865"/>
                  <a:gd name="connsiteX84" fmla="*/ 5615609 w 6154751"/>
                  <a:gd name="connsiteY84" fmla="*/ 285614 h 3006865"/>
                  <a:gd name="connsiteX85" fmla="*/ 5579683 w 6154751"/>
                  <a:gd name="connsiteY85" fmla="*/ 275054 h 3006865"/>
                  <a:gd name="connsiteX86" fmla="*/ 5528952 w 6154751"/>
                  <a:gd name="connsiteY86" fmla="*/ 190571 h 3006865"/>
                  <a:gd name="connsiteX87" fmla="*/ 5489195 w 6154751"/>
                  <a:gd name="connsiteY87" fmla="*/ 144085 h 3006865"/>
                  <a:gd name="connsiteX88" fmla="*/ 5416826 w 6154751"/>
                  <a:gd name="connsiteY88" fmla="*/ 118615 h 3006865"/>
                  <a:gd name="connsiteX89" fmla="*/ 5329652 w 6154751"/>
                  <a:gd name="connsiteY89" fmla="*/ 89316 h 3006865"/>
                  <a:gd name="connsiteX90" fmla="*/ 5226016 w 6154751"/>
                  <a:gd name="connsiteY90" fmla="*/ 37136 h 3006865"/>
                  <a:gd name="connsiteX91" fmla="*/ 5158409 w 6154751"/>
                  <a:gd name="connsiteY91" fmla="*/ 7318 h 3006865"/>
                  <a:gd name="connsiteX92" fmla="*/ 5110577 w 6154751"/>
                  <a:gd name="connsiteY92" fmla="*/ 1210 h 3006865"/>
                  <a:gd name="connsiteX93" fmla="*/ 5049078 w 6154751"/>
                  <a:gd name="connsiteY93" fmla="*/ 47075 h 3006865"/>
                  <a:gd name="connsiteX94" fmla="*/ 4998554 w 6154751"/>
                  <a:gd name="connsiteY94" fmla="*/ 236746 h 3006865"/>
                  <a:gd name="connsiteX95" fmla="*/ 4953414 w 6154751"/>
                  <a:gd name="connsiteY95" fmla="*/ 351254 h 3006865"/>
                  <a:gd name="connsiteX96" fmla="*/ 4880527 w 6154751"/>
                  <a:gd name="connsiteY96" fmla="*/ 432630 h 3006865"/>
                  <a:gd name="connsiteX97" fmla="*/ 4753389 w 6154751"/>
                  <a:gd name="connsiteY97" fmla="*/ 470316 h 3006865"/>
                  <a:gd name="connsiteX98" fmla="*/ 4601817 w 6154751"/>
                  <a:gd name="connsiteY98" fmla="*/ 514214 h 3006865"/>
                  <a:gd name="connsiteX99" fmla="*/ 4299192 w 6154751"/>
                  <a:gd name="connsiteY99" fmla="*/ 641041 h 3006865"/>
                  <a:gd name="connsiteX100" fmla="*/ 4146170 w 6154751"/>
                  <a:gd name="connsiteY100" fmla="*/ 717966 h 3006865"/>
                  <a:gd name="connsiteX101" fmla="*/ 4028143 w 6154751"/>
                  <a:gd name="connsiteY101" fmla="*/ 713411 h 3006865"/>
                  <a:gd name="connsiteX102" fmla="*/ 3876261 w 6154751"/>
                  <a:gd name="connsiteY102" fmla="*/ 722936 h 3006865"/>
                  <a:gd name="connsiteX103" fmla="*/ 3803270 w 6154751"/>
                  <a:gd name="connsiteY103" fmla="*/ 732254 h 3006865"/>
                  <a:gd name="connsiteX104" fmla="*/ 3702948 w 6154751"/>
                  <a:gd name="connsiteY104" fmla="*/ 767040 h 3006865"/>
                  <a:gd name="connsiteX105" fmla="*/ 3643727 w 6154751"/>
                  <a:gd name="connsiteY105" fmla="*/ 863222 h 3006865"/>
                  <a:gd name="connsiteX106" fmla="*/ 3617843 w 6154751"/>
                  <a:gd name="connsiteY106" fmla="*/ 941596 h 3006865"/>
                  <a:gd name="connsiteX107" fmla="*/ 3577052 w 6154751"/>
                  <a:gd name="connsiteY107" fmla="*/ 982285 h 3006865"/>
                  <a:gd name="connsiteX108" fmla="*/ 3519280 w 6154751"/>
                  <a:gd name="connsiteY108" fmla="*/ 979696 h 3006865"/>
                  <a:gd name="connsiteX109" fmla="*/ 3431795 w 6154751"/>
                  <a:gd name="connsiteY109" fmla="*/ 917991 h 3006865"/>
                  <a:gd name="connsiteX110" fmla="*/ 3362636 w 6154751"/>
                  <a:gd name="connsiteY110" fmla="*/ 862083 h 3006865"/>
                  <a:gd name="connsiteX111" fmla="*/ 3286539 w 6154751"/>
                  <a:gd name="connsiteY111" fmla="*/ 765591 h 3006865"/>
                  <a:gd name="connsiteX112" fmla="*/ 3188494 w 6154751"/>
                  <a:gd name="connsiteY112" fmla="*/ 696638 h 3006865"/>
                  <a:gd name="connsiteX113" fmla="*/ 3011556 w 6154751"/>
                  <a:gd name="connsiteY113" fmla="*/ 603666 h 3006865"/>
                  <a:gd name="connsiteX114" fmla="*/ 2943225 w 6154751"/>
                  <a:gd name="connsiteY114" fmla="*/ 584202 h 3006865"/>
                  <a:gd name="connsiteX115" fmla="*/ 2862469 w 6154751"/>
                  <a:gd name="connsiteY115" fmla="*/ 603666 h 3006865"/>
                  <a:gd name="connsiteX0" fmla="*/ 2862469 w 6154751"/>
                  <a:gd name="connsiteY0" fmla="*/ 603666 h 3006865"/>
                  <a:gd name="connsiteX1" fmla="*/ 2834102 w 6154751"/>
                  <a:gd name="connsiteY1" fmla="*/ 670341 h 3006865"/>
                  <a:gd name="connsiteX2" fmla="*/ 2782956 w 6154751"/>
                  <a:gd name="connsiteY2" fmla="*/ 742814 h 3006865"/>
                  <a:gd name="connsiteX3" fmla="*/ 2735953 w 6154751"/>
                  <a:gd name="connsiteY3" fmla="*/ 792509 h 3006865"/>
                  <a:gd name="connsiteX4" fmla="*/ 2627036 w 6154751"/>
                  <a:gd name="connsiteY4" fmla="*/ 788989 h 3006865"/>
                  <a:gd name="connsiteX5" fmla="*/ 2475672 w 6154751"/>
                  <a:gd name="connsiteY5" fmla="*/ 933210 h 3006865"/>
                  <a:gd name="connsiteX6" fmla="*/ 2385391 w 6154751"/>
                  <a:gd name="connsiteY6" fmla="*/ 901840 h 3006865"/>
                  <a:gd name="connsiteX7" fmla="*/ 2281652 w 6154751"/>
                  <a:gd name="connsiteY7" fmla="*/ 813216 h 3006865"/>
                  <a:gd name="connsiteX8" fmla="*/ 2216426 w 6154751"/>
                  <a:gd name="connsiteY8" fmla="*/ 782570 h 3006865"/>
                  <a:gd name="connsiteX9" fmla="*/ 2037522 w 6154751"/>
                  <a:gd name="connsiteY9" fmla="*/ 732875 h 3006865"/>
                  <a:gd name="connsiteX10" fmla="*/ 1828800 w 6154751"/>
                  <a:gd name="connsiteY10" fmla="*/ 683179 h 3006865"/>
                  <a:gd name="connsiteX11" fmla="*/ 1620078 w 6154751"/>
                  <a:gd name="connsiteY11" fmla="*/ 563909 h 3006865"/>
                  <a:gd name="connsiteX12" fmla="*/ 1490869 w 6154751"/>
                  <a:gd name="connsiteY12" fmla="*/ 424762 h 3006865"/>
                  <a:gd name="connsiteX13" fmla="*/ 1381539 w 6154751"/>
                  <a:gd name="connsiteY13" fmla="*/ 335309 h 3006865"/>
                  <a:gd name="connsiteX14" fmla="*/ 1282148 w 6154751"/>
                  <a:gd name="connsiteY14" fmla="*/ 335309 h 3006865"/>
                  <a:gd name="connsiteX15" fmla="*/ 1133061 w 6154751"/>
                  <a:gd name="connsiteY15" fmla="*/ 404883 h 3006865"/>
                  <a:gd name="connsiteX16" fmla="*/ 1013791 w 6154751"/>
                  <a:gd name="connsiteY16" fmla="*/ 424762 h 3006865"/>
                  <a:gd name="connsiteX17" fmla="*/ 695739 w 6154751"/>
                  <a:gd name="connsiteY17" fmla="*/ 454579 h 3006865"/>
                  <a:gd name="connsiteX18" fmla="*/ 526774 w 6154751"/>
                  <a:gd name="connsiteY18" fmla="*/ 434701 h 3006865"/>
                  <a:gd name="connsiteX19" fmla="*/ 387626 w 6154751"/>
                  <a:gd name="connsiteY19" fmla="*/ 365127 h 3006865"/>
                  <a:gd name="connsiteX20" fmla="*/ 149087 w 6154751"/>
                  <a:gd name="connsiteY20" fmla="*/ 106709 h 3006865"/>
                  <a:gd name="connsiteX21" fmla="*/ 79513 w 6154751"/>
                  <a:gd name="connsiteY21" fmla="*/ 106709 h 3006865"/>
                  <a:gd name="connsiteX22" fmla="*/ 0 w 6154751"/>
                  <a:gd name="connsiteY22" fmla="*/ 196162 h 3006865"/>
                  <a:gd name="connsiteX23" fmla="*/ 49696 w 6154751"/>
                  <a:gd name="connsiteY23" fmla="*/ 365127 h 3006865"/>
                  <a:gd name="connsiteX24" fmla="*/ 178904 w 6154751"/>
                  <a:gd name="connsiteY24" fmla="*/ 573849 h 3006865"/>
                  <a:gd name="connsiteX25" fmla="*/ 208722 w 6154751"/>
                  <a:gd name="connsiteY25" fmla="*/ 732875 h 3006865"/>
                  <a:gd name="connsiteX26" fmla="*/ 238539 w 6154751"/>
                  <a:gd name="connsiteY26" fmla="*/ 872023 h 3006865"/>
                  <a:gd name="connsiteX27" fmla="*/ 397565 w 6154751"/>
                  <a:gd name="connsiteY27" fmla="*/ 961475 h 3006865"/>
                  <a:gd name="connsiteX28" fmla="*/ 606287 w 6154751"/>
                  <a:gd name="connsiteY28" fmla="*/ 1209953 h 3006865"/>
                  <a:gd name="connsiteX29" fmla="*/ 695739 w 6154751"/>
                  <a:gd name="connsiteY29" fmla="*/ 1488249 h 3006865"/>
                  <a:gd name="connsiteX30" fmla="*/ 715617 w 6154751"/>
                  <a:gd name="connsiteY30" fmla="*/ 1687031 h 3006865"/>
                  <a:gd name="connsiteX31" fmla="*/ 685800 w 6154751"/>
                  <a:gd name="connsiteY31" fmla="*/ 1816240 h 3006865"/>
                  <a:gd name="connsiteX32" fmla="*/ 705678 w 6154751"/>
                  <a:gd name="connsiteY32" fmla="*/ 1945449 h 3006865"/>
                  <a:gd name="connsiteX33" fmla="*/ 897627 w 6154751"/>
                  <a:gd name="connsiteY33" fmla="*/ 2122282 h 3006865"/>
                  <a:gd name="connsiteX34" fmla="*/ 1112354 w 6154751"/>
                  <a:gd name="connsiteY34" fmla="*/ 2206971 h 3006865"/>
                  <a:gd name="connsiteX35" fmla="*/ 1321904 w 6154751"/>
                  <a:gd name="connsiteY35" fmla="*/ 2324689 h 3006865"/>
                  <a:gd name="connsiteX36" fmla="*/ 1389511 w 6154751"/>
                  <a:gd name="connsiteY36" fmla="*/ 2478020 h 3006865"/>
                  <a:gd name="connsiteX37" fmla="*/ 1510748 w 6154751"/>
                  <a:gd name="connsiteY37" fmla="*/ 2561675 h 3006865"/>
                  <a:gd name="connsiteX38" fmla="*/ 1741108 w 6154751"/>
                  <a:gd name="connsiteY38" fmla="*/ 2649160 h 3006865"/>
                  <a:gd name="connsiteX39" fmla="*/ 1908313 w 6154751"/>
                  <a:gd name="connsiteY39" fmla="*/ 2661066 h 3006865"/>
                  <a:gd name="connsiteX40" fmla="*/ 2012570 w 6154751"/>
                  <a:gd name="connsiteY40" fmla="*/ 2661066 h 3006865"/>
                  <a:gd name="connsiteX41" fmla="*/ 2117035 w 6154751"/>
                  <a:gd name="connsiteY41" fmla="*/ 2611370 h 3006865"/>
                  <a:gd name="connsiteX42" fmla="*/ 2395330 w 6154751"/>
                  <a:gd name="connsiteY42" fmla="*/ 2442405 h 3006865"/>
                  <a:gd name="connsiteX43" fmla="*/ 2491202 w 6154751"/>
                  <a:gd name="connsiteY43" fmla="*/ 2418179 h 3006865"/>
                  <a:gd name="connsiteX44" fmla="*/ 2617925 w 6154751"/>
                  <a:gd name="connsiteY44" fmla="*/ 2414140 h 3006865"/>
                  <a:gd name="connsiteX45" fmla="*/ 2763078 w 6154751"/>
                  <a:gd name="connsiteY45" fmla="*/ 2402649 h 3006865"/>
                  <a:gd name="connsiteX46" fmla="*/ 3045308 w 6154751"/>
                  <a:gd name="connsiteY46" fmla="*/ 2610852 h 3006865"/>
                  <a:gd name="connsiteX47" fmla="*/ 3165095 w 6154751"/>
                  <a:gd name="connsiteY47" fmla="*/ 2675354 h 3006865"/>
                  <a:gd name="connsiteX48" fmla="*/ 3246885 w 6154751"/>
                  <a:gd name="connsiteY48" fmla="*/ 2692437 h 3006865"/>
                  <a:gd name="connsiteX49" fmla="*/ 3458817 w 6154751"/>
                  <a:gd name="connsiteY49" fmla="*/ 2671005 h 3006865"/>
                  <a:gd name="connsiteX50" fmla="*/ 3622295 w 6154751"/>
                  <a:gd name="connsiteY50" fmla="*/ 2563435 h 3006865"/>
                  <a:gd name="connsiteX51" fmla="*/ 3808033 w 6154751"/>
                  <a:gd name="connsiteY51" fmla="*/ 2422941 h 3006865"/>
                  <a:gd name="connsiteX52" fmla="*/ 3940037 w 6154751"/>
                  <a:gd name="connsiteY52" fmla="*/ 2358957 h 3006865"/>
                  <a:gd name="connsiteX53" fmla="*/ 4045226 w 6154751"/>
                  <a:gd name="connsiteY53" fmla="*/ 2323136 h 3006865"/>
                  <a:gd name="connsiteX54" fmla="*/ 4158077 w 6154751"/>
                  <a:gd name="connsiteY54" fmla="*/ 2334835 h 3006865"/>
                  <a:gd name="connsiteX55" fmla="*/ 4251567 w 6154751"/>
                  <a:gd name="connsiteY55" fmla="*/ 2376765 h 3006865"/>
                  <a:gd name="connsiteX56" fmla="*/ 4312029 w 6154751"/>
                  <a:gd name="connsiteY56" fmla="*/ 2446753 h 3006865"/>
                  <a:gd name="connsiteX57" fmla="*/ 4368454 w 6154751"/>
                  <a:gd name="connsiteY57" fmla="*/ 2632802 h 3006865"/>
                  <a:gd name="connsiteX58" fmla="*/ 4443827 w 6154751"/>
                  <a:gd name="connsiteY58" fmla="*/ 2725360 h 3006865"/>
                  <a:gd name="connsiteX59" fmla="*/ 4545289 w 6154751"/>
                  <a:gd name="connsiteY59" fmla="*/ 2773502 h 3006865"/>
                  <a:gd name="connsiteX60" fmla="*/ 4663833 w 6154751"/>
                  <a:gd name="connsiteY60" fmla="*/ 2919380 h 3006865"/>
                  <a:gd name="connsiteX61" fmla="*/ 4746245 w 6154751"/>
                  <a:gd name="connsiteY61" fmla="*/ 2973010 h 3006865"/>
                  <a:gd name="connsiteX62" fmla="*/ 4824412 w 6154751"/>
                  <a:gd name="connsiteY62" fmla="*/ 3006865 h 3006865"/>
                  <a:gd name="connsiteX63" fmla="*/ 4909930 w 6154751"/>
                  <a:gd name="connsiteY63" fmla="*/ 2979118 h 3006865"/>
                  <a:gd name="connsiteX64" fmla="*/ 5058603 w 6154751"/>
                  <a:gd name="connsiteY64" fmla="*/ 2851980 h 3006865"/>
                  <a:gd name="connsiteX65" fmla="*/ 5178287 w 6154751"/>
                  <a:gd name="connsiteY65" fmla="*/ 2800214 h 3006865"/>
                  <a:gd name="connsiteX66" fmla="*/ 5414031 w 6154751"/>
                  <a:gd name="connsiteY66" fmla="*/ 2778265 h 3006865"/>
                  <a:gd name="connsiteX67" fmla="*/ 5575852 w 6154751"/>
                  <a:gd name="connsiteY67" fmla="*/ 2631249 h 3006865"/>
                  <a:gd name="connsiteX68" fmla="*/ 5724939 w 6154751"/>
                  <a:gd name="connsiteY68" fmla="*/ 2422527 h 3006865"/>
                  <a:gd name="connsiteX69" fmla="*/ 5748752 w 6154751"/>
                  <a:gd name="connsiteY69" fmla="*/ 2320547 h 3006865"/>
                  <a:gd name="connsiteX70" fmla="*/ 5792960 w 6154751"/>
                  <a:gd name="connsiteY70" fmla="*/ 2074451 h 3006865"/>
                  <a:gd name="connsiteX71" fmla="*/ 5858496 w 6154751"/>
                  <a:gd name="connsiteY71" fmla="*/ 1938305 h 3006865"/>
                  <a:gd name="connsiteX72" fmla="*/ 6023113 w 6154751"/>
                  <a:gd name="connsiteY72" fmla="*/ 1607518 h 3006865"/>
                  <a:gd name="connsiteX73" fmla="*/ 6154704 w 6154751"/>
                  <a:gd name="connsiteY73" fmla="*/ 1310587 h 3006865"/>
                  <a:gd name="connsiteX74" fmla="*/ 6153460 w 6154751"/>
                  <a:gd name="connsiteY74" fmla="*/ 801931 h 3006865"/>
                  <a:gd name="connsiteX75" fmla="*/ 6072602 w 6154751"/>
                  <a:gd name="connsiteY75" fmla="*/ 696535 h 3006865"/>
                  <a:gd name="connsiteX76" fmla="*/ 6019178 w 6154751"/>
                  <a:gd name="connsiteY76" fmla="*/ 573020 h 3006865"/>
                  <a:gd name="connsiteX77" fmla="*/ 5994020 w 6154751"/>
                  <a:gd name="connsiteY77" fmla="*/ 422691 h 3006865"/>
                  <a:gd name="connsiteX78" fmla="*/ 5981390 w 6154751"/>
                  <a:gd name="connsiteY78" fmla="*/ 297520 h 3006865"/>
                  <a:gd name="connsiteX79" fmla="*/ 5941632 w 6154751"/>
                  <a:gd name="connsiteY79" fmla="*/ 171106 h 3006865"/>
                  <a:gd name="connsiteX80" fmla="*/ 5905914 w 6154751"/>
                  <a:gd name="connsiteY80" fmla="*/ 148847 h 3006865"/>
                  <a:gd name="connsiteX81" fmla="*/ 5857771 w 6154751"/>
                  <a:gd name="connsiteY81" fmla="*/ 149987 h 3006865"/>
                  <a:gd name="connsiteX82" fmla="*/ 5790992 w 6154751"/>
                  <a:gd name="connsiteY82" fmla="*/ 274846 h 3006865"/>
                  <a:gd name="connsiteX83" fmla="*/ 5717381 w 6154751"/>
                  <a:gd name="connsiteY83" fmla="*/ 280024 h 3006865"/>
                  <a:gd name="connsiteX84" fmla="*/ 5615609 w 6154751"/>
                  <a:gd name="connsiteY84" fmla="*/ 285614 h 3006865"/>
                  <a:gd name="connsiteX85" fmla="*/ 5579683 w 6154751"/>
                  <a:gd name="connsiteY85" fmla="*/ 275054 h 3006865"/>
                  <a:gd name="connsiteX86" fmla="*/ 5528952 w 6154751"/>
                  <a:gd name="connsiteY86" fmla="*/ 190571 h 3006865"/>
                  <a:gd name="connsiteX87" fmla="*/ 5489195 w 6154751"/>
                  <a:gd name="connsiteY87" fmla="*/ 144085 h 3006865"/>
                  <a:gd name="connsiteX88" fmla="*/ 5416826 w 6154751"/>
                  <a:gd name="connsiteY88" fmla="*/ 118615 h 3006865"/>
                  <a:gd name="connsiteX89" fmla="*/ 5329652 w 6154751"/>
                  <a:gd name="connsiteY89" fmla="*/ 89316 h 3006865"/>
                  <a:gd name="connsiteX90" fmla="*/ 5226016 w 6154751"/>
                  <a:gd name="connsiteY90" fmla="*/ 37136 h 3006865"/>
                  <a:gd name="connsiteX91" fmla="*/ 5158409 w 6154751"/>
                  <a:gd name="connsiteY91" fmla="*/ 7318 h 3006865"/>
                  <a:gd name="connsiteX92" fmla="*/ 5110577 w 6154751"/>
                  <a:gd name="connsiteY92" fmla="*/ 1210 h 3006865"/>
                  <a:gd name="connsiteX93" fmla="*/ 5049078 w 6154751"/>
                  <a:gd name="connsiteY93" fmla="*/ 47075 h 3006865"/>
                  <a:gd name="connsiteX94" fmla="*/ 4998554 w 6154751"/>
                  <a:gd name="connsiteY94" fmla="*/ 236746 h 3006865"/>
                  <a:gd name="connsiteX95" fmla="*/ 4953414 w 6154751"/>
                  <a:gd name="connsiteY95" fmla="*/ 351254 h 3006865"/>
                  <a:gd name="connsiteX96" fmla="*/ 4880527 w 6154751"/>
                  <a:gd name="connsiteY96" fmla="*/ 432630 h 3006865"/>
                  <a:gd name="connsiteX97" fmla="*/ 4753389 w 6154751"/>
                  <a:gd name="connsiteY97" fmla="*/ 470316 h 3006865"/>
                  <a:gd name="connsiteX98" fmla="*/ 4601817 w 6154751"/>
                  <a:gd name="connsiteY98" fmla="*/ 514214 h 3006865"/>
                  <a:gd name="connsiteX99" fmla="*/ 4299192 w 6154751"/>
                  <a:gd name="connsiteY99" fmla="*/ 641041 h 3006865"/>
                  <a:gd name="connsiteX100" fmla="*/ 4146170 w 6154751"/>
                  <a:gd name="connsiteY100" fmla="*/ 717966 h 3006865"/>
                  <a:gd name="connsiteX101" fmla="*/ 4028143 w 6154751"/>
                  <a:gd name="connsiteY101" fmla="*/ 713411 h 3006865"/>
                  <a:gd name="connsiteX102" fmla="*/ 3876261 w 6154751"/>
                  <a:gd name="connsiteY102" fmla="*/ 722936 h 3006865"/>
                  <a:gd name="connsiteX103" fmla="*/ 3803270 w 6154751"/>
                  <a:gd name="connsiteY103" fmla="*/ 732254 h 3006865"/>
                  <a:gd name="connsiteX104" fmla="*/ 3702948 w 6154751"/>
                  <a:gd name="connsiteY104" fmla="*/ 767040 h 3006865"/>
                  <a:gd name="connsiteX105" fmla="*/ 3643727 w 6154751"/>
                  <a:gd name="connsiteY105" fmla="*/ 863222 h 3006865"/>
                  <a:gd name="connsiteX106" fmla="*/ 3617843 w 6154751"/>
                  <a:gd name="connsiteY106" fmla="*/ 941596 h 3006865"/>
                  <a:gd name="connsiteX107" fmla="*/ 3577052 w 6154751"/>
                  <a:gd name="connsiteY107" fmla="*/ 982285 h 3006865"/>
                  <a:gd name="connsiteX108" fmla="*/ 3519280 w 6154751"/>
                  <a:gd name="connsiteY108" fmla="*/ 979696 h 3006865"/>
                  <a:gd name="connsiteX109" fmla="*/ 3431795 w 6154751"/>
                  <a:gd name="connsiteY109" fmla="*/ 917991 h 3006865"/>
                  <a:gd name="connsiteX110" fmla="*/ 3362636 w 6154751"/>
                  <a:gd name="connsiteY110" fmla="*/ 862083 h 3006865"/>
                  <a:gd name="connsiteX111" fmla="*/ 3286539 w 6154751"/>
                  <a:gd name="connsiteY111" fmla="*/ 765591 h 3006865"/>
                  <a:gd name="connsiteX112" fmla="*/ 3188494 w 6154751"/>
                  <a:gd name="connsiteY112" fmla="*/ 696638 h 3006865"/>
                  <a:gd name="connsiteX113" fmla="*/ 3011556 w 6154751"/>
                  <a:gd name="connsiteY113" fmla="*/ 603666 h 3006865"/>
                  <a:gd name="connsiteX114" fmla="*/ 2943225 w 6154751"/>
                  <a:gd name="connsiteY114" fmla="*/ 584202 h 3006865"/>
                  <a:gd name="connsiteX115" fmla="*/ 2862469 w 6154751"/>
                  <a:gd name="connsiteY115" fmla="*/ 603666 h 3006865"/>
                  <a:gd name="connsiteX0" fmla="*/ 2862469 w 6154751"/>
                  <a:gd name="connsiteY0" fmla="*/ 603666 h 3006865"/>
                  <a:gd name="connsiteX1" fmla="*/ 2834102 w 6154751"/>
                  <a:gd name="connsiteY1" fmla="*/ 670341 h 3006865"/>
                  <a:gd name="connsiteX2" fmla="*/ 2782956 w 6154751"/>
                  <a:gd name="connsiteY2" fmla="*/ 742814 h 3006865"/>
                  <a:gd name="connsiteX3" fmla="*/ 2735953 w 6154751"/>
                  <a:gd name="connsiteY3" fmla="*/ 792509 h 3006865"/>
                  <a:gd name="connsiteX4" fmla="*/ 2627036 w 6154751"/>
                  <a:gd name="connsiteY4" fmla="*/ 788989 h 3006865"/>
                  <a:gd name="connsiteX5" fmla="*/ 2475672 w 6154751"/>
                  <a:gd name="connsiteY5" fmla="*/ 933210 h 3006865"/>
                  <a:gd name="connsiteX6" fmla="*/ 2385391 w 6154751"/>
                  <a:gd name="connsiteY6" fmla="*/ 901840 h 3006865"/>
                  <a:gd name="connsiteX7" fmla="*/ 2281652 w 6154751"/>
                  <a:gd name="connsiteY7" fmla="*/ 813216 h 3006865"/>
                  <a:gd name="connsiteX8" fmla="*/ 2216426 w 6154751"/>
                  <a:gd name="connsiteY8" fmla="*/ 782570 h 3006865"/>
                  <a:gd name="connsiteX9" fmla="*/ 2037522 w 6154751"/>
                  <a:gd name="connsiteY9" fmla="*/ 732875 h 3006865"/>
                  <a:gd name="connsiteX10" fmla="*/ 1828800 w 6154751"/>
                  <a:gd name="connsiteY10" fmla="*/ 683179 h 3006865"/>
                  <a:gd name="connsiteX11" fmla="*/ 1620078 w 6154751"/>
                  <a:gd name="connsiteY11" fmla="*/ 563909 h 3006865"/>
                  <a:gd name="connsiteX12" fmla="*/ 1490869 w 6154751"/>
                  <a:gd name="connsiteY12" fmla="*/ 424762 h 3006865"/>
                  <a:gd name="connsiteX13" fmla="*/ 1381539 w 6154751"/>
                  <a:gd name="connsiteY13" fmla="*/ 335309 h 3006865"/>
                  <a:gd name="connsiteX14" fmla="*/ 1282148 w 6154751"/>
                  <a:gd name="connsiteY14" fmla="*/ 335309 h 3006865"/>
                  <a:gd name="connsiteX15" fmla="*/ 1133061 w 6154751"/>
                  <a:gd name="connsiteY15" fmla="*/ 404883 h 3006865"/>
                  <a:gd name="connsiteX16" fmla="*/ 1013791 w 6154751"/>
                  <a:gd name="connsiteY16" fmla="*/ 424762 h 3006865"/>
                  <a:gd name="connsiteX17" fmla="*/ 695739 w 6154751"/>
                  <a:gd name="connsiteY17" fmla="*/ 454579 h 3006865"/>
                  <a:gd name="connsiteX18" fmla="*/ 526774 w 6154751"/>
                  <a:gd name="connsiteY18" fmla="*/ 434701 h 3006865"/>
                  <a:gd name="connsiteX19" fmla="*/ 387626 w 6154751"/>
                  <a:gd name="connsiteY19" fmla="*/ 365127 h 3006865"/>
                  <a:gd name="connsiteX20" fmla="*/ 149087 w 6154751"/>
                  <a:gd name="connsiteY20" fmla="*/ 106709 h 3006865"/>
                  <a:gd name="connsiteX21" fmla="*/ 79513 w 6154751"/>
                  <a:gd name="connsiteY21" fmla="*/ 106709 h 3006865"/>
                  <a:gd name="connsiteX22" fmla="*/ 0 w 6154751"/>
                  <a:gd name="connsiteY22" fmla="*/ 196162 h 3006865"/>
                  <a:gd name="connsiteX23" fmla="*/ 49696 w 6154751"/>
                  <a:gd name="connsiteY23" fmla="*/ 365127 h 3006865"/>
                  <a:gd name="connsiteX24" fmla="*/ 178904 w 6154751"/>
                  <a:gd name="connsiteY24" fmla="*/ 573849 h 3006865"/>
                  <a:gd name="connsiteX25" fmla="*/ 208722 w 6154751"/>
                  <a:gd name="connsiteY25" fmla="*/ 732875 h 3006865"/>
                  <a:gd name="connsiteX26" fmla="*/ 238539 w 6154751"/>
                  <a:gd name="connsiteY26" fmla="*/ 872023 h 3006865"/>
                  <a:gd name="connsiteX27" fmla="*/ 397565 w 6154751"/>
                  <a:gd name="connsiteY27" fmla="*/ 961475 h 3006865"/>
                  <a:gd name="connsiteX28" fmla="*/ 606287 w 6154751"/>
                  <a:gd name="connsiteY28" fmla="*/ 1209953 h 3006865"/>
                  <a:gd name="connsiteX29" fmla="*/ 695739 w 6154751"/>
                  <a:gd name="connsiteY29" fmla="*/ 1488249 h 3006865"/>
                  <a:gd name="connsiteX30" fmla="*/ 715617 w 6154751"/>
                  <a:gd name="connsiteY30" fmla="*/ 1687031 h 3006865"/>
                  <a:gd name="connsiteX31" fmla="*/ 685800 w 6154751"/>
                  <a:gd name="connsiteY31" fmla="*/ 1816240 h 3006865"/>
                  <a:gd name="connsiteX32" fmla="*/ 705678 w 6154751"/>
                  <a:gd name="connsiteY32" fmla="*/ 1945449 h 3006865"/>
                  <a:gd name="connsiteX33" fmla="*/ 760033 w 6154751"/>
                  <a:gd name="connsiteY33" fmla="*/ 2037179 h 3006865"/>
                  <a:gd name="connsiteX34" fmla="*/ 897627 w 6154751"/>
                  <a:gd name="connsiteY34" fmla="*/ 2122282 h 3006865"/>
                  <a:gd name="connsiteX35" fmla="*/ 1112354 w 6154751"/>
                  <a:gd name="connsiteY35" fmla="*/ 2206971 h 3006865"/>
                  <a:gd name="connsiteX36" fmla="*/ 1321904 w 6154751"/>
                  <a:gd name="connsiteY36" fmla="*/ 2324689 h 3006865"/>
                  <a:gd name="connsiteX37" fmla="*/ 1389511 w 6154751"/>
                  <a:gd name="connsiteY37" fmla="*/ 2478020 h 3006865"/>
                  <a:gd name="connsiteX38" fmla="*/ 1510748 w 6154751"/>
                  <a:gd name="connsiteY38" fmla="*/ 2561675 h 3006865"/>
                  <a:gd name="connsiteX39" fmla="*/ 1741108 w 6154751"/>
                  <a:gd name="connsiteY39" fmla="*/ 2649160 h 3006865"/>
                  <a:gd name="connsiteX40" fmla="*/ 1908313 w 6154751"/>
                  <a:gd name="connsiteY40" fmla="*/ 2661066 h 3006865"/>
                  <a:gd name="connsiteX41" fmla="*/ 2012570 w 6154751"/>
                  <a:gd name="connsiteY41" fmla="*/ 2661066 h 3006865"/>
                  <a:gd name="connsiteX42" fmla="*/ 2117035 w 6154751"/>
                  <a:gd name="connsiteY42" fmla="*/ 2611370 h 3006865"/>
                  <a:gd name="connsiteX43" fmla="*/ 2395330 w 6154751"/>
                  <a:gd name="connsiteY43" fmla="*/ 2442405 h 3006865"/>
                  <a:gd name="connsiteX44" fmla="*/ 2491202 w 6154751"/>
                  <a:gd name="connsiteY44" fmla="*/ 2418179 h 3006865"/>
                  <a:gd name="connsiteX45" fmla="*/ 2617925 w 6154751"/>
                  <a:gd name="connsiteY45" fmla="*/ 2414140 h 3006865"/>
                  <a:gd name="connsiteX46" fmla="*/ 2763078 w 6154751"/>
                  <a:gd name="connsiteY46" fmla="*/ 2402649 h 3006865"/>
                  <a:gd name="connsiteX47" fmla="*/ 3045308 w 6154751"/>
                  <a:gd name="connsiteY47" fmla="*/ 2610852 h 3006865"/>
                  <a:gd name="connsiteX48" fmla="*/ 3165095 w 6154751"/>
                  <a:gd name="connsiteY48" fmla="*/ 2675354 h 3006865"/>
                  <a:gd name="connsiteX49" fmla="*/ 3246885 w 6154751"/>
                  <a:gd name="connsiteY49" fmla="*/ 2692437 h 3006865"/>
                  <a:gd name="connsiteX50" fmla="*/ 3458817 w 6154751"/>
                  <a:gd name="connsiteY50" fmla="*/ 2671005 h 3006865"/>
                  <a:gd name="connsiteX51" fmla="*/ 3622295 w 6154751"/>
                  <a:gd name="connsiteY51" fmla="*/ 2563435 h 3006865"/>
                  <a:gd name="connsiteX52" fmla="*/ 3808033 w 6154751"/>
                  <a:gd name="connsiteY52" fmla="*/ 2422941 h 3006865"/>
                  <a:gd name="connsiteX53" fmla="*/ 3940037 w 6154751"/>
                  <a:gd name="connsiteY53" fmla="*/ 2358957 h 3006865"/>
                  <a:gd name="connsiteX54" fmla="*/ 4045226 w 6154751"/>
                  <a:gd name="connsiteY54" fmla="*/ 2323136 h 3006865"/>
                  <a:gd name="connsiteX55" fmla="*/ 4158077 w 6154751"/>
                  <a:gd name="connsiteY55" fmla="*/ 2334835 h 3006865"/>
                  <a:gd name="connsiteX56" fmla="*/ 4251567 w 6154751"/>
                  <a:gd name="connsiteY56" fmla="*/ 2376765 h 3006865"/>
                  <a:gd name="connsiteX57" fmla="*/ 4312029 w 6154751"/>
                  <a:gd name="connsiteY57" fmla="*/ 2446753 h 3006865"/>
                  <a:gd name="connsiteX58" fmla="*/ 4368454 w 6154751"/>
                  <a:gd name="connsiteY58" fmla="*/ 2632802 h 3006865"/>
                  <a:gd name="connsiteX59" fmla="*/ 4443827 w 6154751"/>
                  <a:gd name="connsiteY59" fmla="*/ 2725360 h 3006865"/>
                  <a:gd name="connsiteX60" fmla="*/ 4545289 w 6154751"/>
                  <a:gd name="connsiteY60" fmla="*/ 2773502 h 3006865"/>
                  <a:gd name="connsiteX61" fmla="*/ 4663833 w 6154751"/>
                  <a:gd name="connsiteY61" fmla="*/ 2919380 h 3006865"/>
                  <a:gd name="connsiteX62" fmla="*/ 4746245 w 6154751"/>
                  <a:gd name="connsiteY62" fmla="*/ 2973010 h 3006865"/>
                  <a:gd name="connsiteX63" fmla="*/ 4824412 w 6154751"/>
                  <a:gd name="connsiteY63" fmla="*/ 3006865 h 3006865"/>
                  <a:gd name="connsiteX64" fmla="*/ 4909930 w 6154751"/>
                  <a:gd name="connsiteY64" fmla="*/ 2979118 h 3006865"/>
                  <a:gd name="connsiteX65" fmla="*/ 5058603 w 6154751"/>
                  <a:gd name="connsiteY65" fmla="*/ 2851980 h 3006865"/>
                  <a:gd name="connsiteX66" fmla="*/ 5178287 w 6154751"/>
                  <a:gd name="connsiteY66" fmla="*/ 2800214 h 3006865"/>
                  <a:gd name="connsiteX67" fmla="*/ 5414031 w 6154751"/>
                  <a:gd name="connsiteY67" fmla="*/ 2778265 h 3006865"/>
                  <a:gd name="connsiteX68" fmla="*/ 5575852 w 6154751"/>
                  <a:gd name="connsiteY68" fmla="*/ 2631249 h 3006865"/>
                  <a:gd name="connsiteX69" fmla="*/ 5724939 w 6154751"/>
                  <a:gd name="connsiteY69" fmla="*/ 2422527 h 3006865"/>
                  <a:gd name="connsiteX70" fmla="*/ 5748752 w 6154751"/>
                  <a:gd name="connsiteY70" fmla="*/ 2320547 h 3006865"/>
                  <a:gd name="connsiteX71" fmla="*/ 5792960 w 6154751"/>
                  <a:gd name="connsiteY71" fmla="*/ 2074451 h 3006865"/>
                  <a:gd name="connsiteX72" fmla="*/ 5858496 w 6154751"/>
                  <a:gd name="connsiteY72" fmla="*/ 1938305 h 3006865"/>
                  <a:gd name="connsiteX73" fmla="*/ 6023113 w 6154751"/>
                  <a:gd name="connsiteY73" fmla="*/ 1607518 h 3006865"/>
                  <a:gd name="connsiteX74" fmla="*/ 6154704 w 6154751"/>
                  <a:gd name="connsiteY74" fmla="*/ 1310587 h 3006865"/>
                  <a:gd name="connsiteX75" fmla="*/ 6153460 w 6154751"/>
                  <a:gd name="connsiteY75" fmla="*/ 801931 h 3006865"/>
                  <a:gd name="connsiteX76" fmla="*/ 6072602 w 6154751"/>
                  <a:gd name="connsiteY76" fmla="*/ 696535 h 3006865"/>
                  <a:gd name="connsiteX77" fmla="*/ 6019178 w 6154751"/>
                  <a:gd name="connsiteY77" fmla="*/ 573020 h 3006865"/>
                  <a:gd name="connsiteX78" fmla="*/ 5994020 w 6154751"/>
                  <a:gd name="connsiteY78" fmla="*/ 422691 h 3006865"/>
                  <a:gd name="connsiteX79" fmla="*/ 5981390 w 6154751"/>
                  <a:gd name="connsiteY79" fmla="*/ 297520 h 3006865"/>
                  <a:gd name="connsiteX80" fmla="*/ 5941632 w 6154751"/>
                  <a:gd name="connsiteY80" fmla="*/ 171106 h 3006865"/>
                  <a:gd name="connsiteX81" fmla="*/ 5905914 w 6154751"/>
                  <a:gd name="connsiteY81" fmla="*/ 148847 h 3006865"/>
                  <a:gd name="connsiteX82" fmla="*/ 5857771 w 6154751"/>
                  <a:gd name="connsiteY82" fmla="*/ 149987 h 3006865"/>
                  <a:gd name="connsiteX83" fmla="*/ 5790992 w 6154751"/>
                  <a:gd name="connsiteY83" fmla="*/ 274846 h 3006865"/>
                  <a:gd name="connsiteX84" fmla="*/ 5717381 w 6154751"/>
                  <a:gd name="connsiteY84" fmla="*/ 280024 h 3006865"/>
                  <a:gd name="connsiteX85" fmla="*/ 5615609 w 6154751"/>
                  <a:gd name="connsiteY85" fmla="*/ 285614 h 3006865"/>
                  <a:gd name="connsiteX86" fmla="*/ 5579683 w 6154751"/>
                  <a:gd name="connsiteY86" fmla="*/ 275054 h 3006865"/>
                  <a:gd name="connsiteX87" fmla="*/ 5528952 w 6154751"/>
                  <a:gd name="connsiteY87" fmla="*/ 190571 h 3006865"/>
                  <a:gd name="connsiteX88" fmla="*/ 5489195 w 6154751"/>
                  <a:gd name="connsiteY88" fmla="*/ 144085 h 3006865"/>
                  <a:gd name="connsiteX89" fmla="*/ 5416826 w 6154751"/>
                  <a:gd name="connsiteY89" fmla="*/ 118615 h 3006865"/>
                  <a:gd name="connsiteX90" fmla="*/ 5329652 w 6154751"/>
                  <a:gd name="connsiteY90" fmla="*/ 89316 h 3006865"/>
                  <a:gd name="connsiteX91" fmla="*/ 5226016 w 6154751"/>
                  <a:gd name="connsiteY91" fmla="*/ 37136 h 3006865"/>
                  <a:gd name="connsiteX92" fmla="*/ 5158409 w 6154751"/>
                  <a:gd name="connsiteY92" fmla="*/ 7318 h 3006865"/>
                  <a:gd name="connsiteX93" fmla="*/ 5110577 w 6154751"/>
                  <a:gd name="connsiteY93" fmla="*/ 1210 h 3006865"/>
                  <a:gd name="connsiteX94" fmla="*/ 5049078 w 6154751"/>
                  <a:gd name="connsiteY94" fmla="*/ 47075 h 3006865"/>
                  <a:gd name="connsiteX95" fmla="*/ 4998554 w 6154751"/>
                  <a:gd name="connsiteY95" fmla="*/ 236746 h 3006865"/>
                  <a:gd name="connsiteX96" fmla="*/ 4953414 w 6154751"/>
                  <a:gd name="connsiteY96" fmla="*/ 351254 h 3006865"/>
                  <a:gd name="connsiteX97" fmla="*/ 4880527 w 6154751"/>
                  <a:gd name="connsiteY97" fmla="*/ 432630 h 3006865"/>
                  <a:gd name="connsiteX98" fmla="*/ 4753389 w 6154751"/>
                  <a:gd name="connsiteY98" fmla="*/ 470316 h 3006865"/>
                  <a:gd name="connsiteX99" fmla="*/ 4601817 w 6154751"/>
                  <a:gd name="connsiteY99" fmla="*/ 514214 h 3006865"/>
                  <a:gd name="connsiteX100" fmla="*/ 4299192 w 6154751"/>
                  <a:gd name="connsiteY100" fmla="*/ 641041 h 3006865"/>
                  <a:gd name="connsiteX101" fmla="*/ 4146170 w 6154751"/>
                  <a:gd name="connsiteY101" fmla="*/ 717966 h 3006865"/>
                  <a:gd name="connsiteX102" fmla="*/ 4028143 w 6154751"/>
                  <a:gd name="connsiteY102" fmla="*/ 713411 h 3006865"/>
                  <a:gd name="connsiteX103" fmla="*/ 3876261 w 6154751"/>
                  <a:gd name="connsiteY103" fmla="*/ 722936 h 3006865"/>
                  <a:gd name="connsiteX104" fmla="*/ 3803270 w 6154751"/>
                  <a:gd name="connsiteY104" fmla="*/ 732254 h 3006865"/>
                  <a:gd name="connsiteX105" fmla="*/ 3702948 w 6154751"/>
                  <a:gd name="connsiteY105" fmla="*/ 767040 h 3006865"/>
                  <a:gd name="connsiteX106" fmla="*/ 3643727 w 6154751"/>
                  <a:gd name="connsiteY106" fmla="*/ 863222 h 3006865"/>
                  <a:gd name="connsiteX107" fmla="*/ 3617843 w 6154751"/>
                  <a:gd name="connsiteY107" fmla="*/ 941596 h 3006865"/>
                  <a:gd name="connsiteX108" fmla="*/ 3577052 w 6154751"/>
                  <a:gd name="connsiteY108" fmla="*/ 982285 h 3006865"/>
                  <a:gd name="connsiteX109" fmla="*/ 3519280 w 6154751"/>
                  <a:gd name="connsiteY109" fmla="*/ 979696 h 3006865"/>
                  <a:gd name="connsiteX110" fmla="*/ 3431795 w 6154751"/>
                  <a:gd name="connsiteY110" fmla="*/ 917991 h 3006865"/>
                  <a:gd name="connsiteX111" fmla="*/ 3362636 w 6154751"/>
                  <a:gd name="connsiteY111" fmla="*/ 862083 h 3006865"/>
                  <a:gd name="connsiteX112" fmla="*/ 3286539 w 6154751"/>
                  <a:gd name="connsiteY112" fmla="*/ 765591 h 3006865"/>
                  <a:gd name="connsiteX113" fmla="*/ 3188494 w 6154751"/>
                  <a:gd name="connsiteY113" fmla="*/ 696638 h 3006865"/>
                  <a:gd name="connsiteX114" fmla="*/ 3011556 w 6154751"/>
                  <a:gd name="connsiteY114" fmla="*/ 603666 h 3006865"/>
                  <a:gd name="connsiteX115" fmla="*/ 2943225 w 6154751"/>
                  <a:gd name="connsiteY115" fmla="*/ 584202 h 3006865"/>
                  <a:gd name="connsiteX116" fmla="*/ 2862469 w 6154751"/>
                  <a:gd name="connsiteY116" fmla="*/ 603666 h 3006865"/>
                  <a:gd name="connsiteX0" fmla="*/ 2862469 w 6154751"/>
                  <a:gd name="connsiteY0" fmla="*/ 603666 h 3006865"/>
                  <a:gd name="connsiteX1" fmla="*/ 2834102 w 6154751"/>
                  <a:gd name="connsiteY1" fmla="*/ 670341 h 3006865"/>
                  <a:gd name="connsiteX2" fmla="*/ 2782956 w 6154751"/>
                  <a:gd name="connsiteY2" fmla="*/ 742814 h 3006865"/>
                  <a:gd name="connsiteX3" fmla="*/ 2735953 w 6154751"/>
                  <a:gd name="connsiteY3" fmla="*/ 792509 h 3006865"/>
                  <a:gd name="connsiteX4" fmla="*/ 2627036 w 6154751"/>
                  <a:gd name="connsiteY4" fmla="*/ 788989 h 3006865"/>
                  <a:gd name="connsiteX5" fmla="*/ 2475672 w 6154751"/>
                  <a:gd name="connsiteY5" fmla="*/ 933210 h 3006865"/>
                  <a:gd name="connsiteX6" fmla="*/ 2385391 w 6154751"/>
                  <a:gd name="connsiteY6" fmla="*/ 901840 h 3006865"/>
                  <a:gd name="connsiteX7" fmla="*/ 2281652 w 6154751"/>
                  <a:gd name="connsiteY7" fmla="*/ 813216 h 3006865"/>
                  <a:gd name="connsiteX8" fmla="*/ 2216426 w 6154751"/>
                  <a:gd name="connsiteY8" fmla="*/ 782570 h 3006865"/>
                  <a:gd name="connsiteX9" fmla="*/ 2037522 w 6154751"/>
                  <a:gd name="connsiteY9" fmla="*/ 732875 h 3006865"/>
                  <a:gd name="connsiteX10" fmla="*/ 1828800 w 6154751"/>
                  <a:gd name="connsiteY10" fmla="*/ 683179 h 3006865"/>
                  <a:gd name="connsiteX11" fmla="*/ 1620078 w 6154751"/>
                  <a:gd name="connsiteY11" fmla="*/ 563909 h 3006865"/>
                  <a:gd name="connsiteX12" fmla="*/ 1490869 w 6154751"/>
                  <a:gd name="connsiteY12" fmla="*/ 424762 h 3006865"/>
                  <a:gd name="connsiteX13" fmla="*/ 1381539 w 6154751"/>
                  <a:gd name="connsiteY13" fmla="*/ 335309 h 3006865"/>
                  <a:gd name="connsiteX14" fmla="*/ 1282148 w 6154751"/>
                  <a:gd name="connsiteY14" fmla="*/ 335309 h 3006865"/>
                  <a:gd name="connsiteX15" fmla="*/ 1133061 w 6154751"/>
                  <a:gd name="connsiteY15" fmla="*/ 404883 h 3006865"/>
                  <a:gd name="connsiteX16" fmla="*/ 1013791 w 6154751"/>
                  <a:gd name="connsiteY16" fmla="*/ 424762 h 3006865"/>
                  <a:gd name="connsiteX17" fmla="*/ 695739 w 6154751"/>
                  <a:gd name="connsiteY17" fmla="*/ 454579 h 3006865"/>
                  <a:gd name="connsiteX18" fmla="*/ 526774 w 6154751"/>
                  <a:gd name="connsiteY18" fmla="*/ 434701 h 3006865"/>
                  <a:gd name="connsiteX19" fmla="*/ 387626 w 6154751"/>
                  <a:gd name="connsiteY19" fmla="*/ 365127 h 3006865"/>
                  <a:gd name="connsiteX20" fmla="*/ 149087 w 6154751"/>
                  <a:gd name="connsiteY20" fmla="*/ 106709 h 3006865"/>
                  <a:gd name="connsiteX21" fmla="*/ 79513 w 6154751"/>
                  <a:gd name="connsiteY21" fmla="*/ 106709 h 3006865"/>
                  <a:gd name="connsiteX22" fmla="*/ 0 w 6154751"/>
                  <a:gd name="connsiteY22" fmla="*/ 196162 h 3006865"/>
                  <a:gd name="connsiteX23" fmla="*/ 49696 w 6154751"/>
                  <a:gd name="connsiteY23" fmla="*/ 365127 h 3006865"/>
                  <a:gd name="connsiteX24" fmla="*/ 178904 w 6154751"/>
                  <a:gd name="connsiteY24" fmla="*/ 573849 h 3006865"/>
                  <a:gd name="connsiteX25" fmla="*/ 208722 w 6154751"/>
                  <a:gd name="connsiteY25" fmla="*/ 732875 h 3006865"/>
                  <a:gd name="connsiteX26" fmla="*/ 238539 w 6154751"/>
                  <a:gd name="connsiteY26" fmla="*/ 872023 h 3006865"/>
                  <a:gd name="connsiteX27" fmla="*/ 397565 w 6154751"/>
                  <a:gd name="connsiteY27" fmla="*/ 961475 h 3006865"/>
                  <a:gd name="connsiteX28" fmla="*/ 606287 w 6154751"/>
                  <a:gd name="connsiteY28" fmla="*/ 1209953 h 3006865"/>
                  <a:gd name="connsiteX29" fmla="*/ 695739 w 6154751"/>
                  <a:gd name="connsiteY29" fmla="*/ 1488249 h 3006865"/>
                  <a:gd name="connsiteX30" fmla="*/ 715617 w 6154751"/>
                  <a:gd name="connsiteY30" fmla="*/ 1687031 h 3006865"/>
                  <a:gd name="connsiteX31" fmla="*/ 683419 w 6154751"/>
                  <a:gd name="connsiteY31" fmla="*/ 1861483 h 3006865"/>
                  <a:gd name="connsiteX32" fmla="*/ 705678 w 6154751"/>
                  <a:gd name="connsiteY32" fmla="*/ 1945449 h 3006865"/>
                  <a:gd name="connsiteX33" fmla="*/ 760033 w 6154751"/>
                  <a:gd name="connsiteY33" fmla="*/ 2037179 h 3006865"/>
                  <a:gd name="connsiteX34" fmla="*/ 897627 w 6154751"/>
                  <a:gd name="connsiteY34" fmla="*/ 2122282 h 3006865"/>
                  <a:gd name="connsiteX35" fmla="*/ 1112354 w 6154751"/>
                  <a:gd name="connsiteY35" fmla="*/ 2206971 h 3006865"/>
                  <a:gd name="connsiteX36" fmla="*/ 1321904 w 6154751"/>
                  <a:gd name="connsiteY36" fmla="*/ 2324689 h 3006865"/>
                  <a:gd name="connsiteX37" fmla="*/ 1389511 w 6154751"/>
                  <a:gd name="connsiteY37" fmla="*/ 2478020 h 3006865"/>
                  <a:gd name="connsiteX38" fmla="*/ 1510748 w 6154751"/>
                  <a:gd name="connsiteY38" fmla="*/ 2561675 h 3006865"/>
                  <a:gd name="connsiteX39" fmla="*/ 1741108 w 6154751"/>
                  <a:gd name="connsiteY39" fmla="*/ 2649160 h 3006865"/>
                  <a:gd name="connsiteX40" fmla="*/ 1908313 w 6154751"/>
                  <a:gd name="connsiteY40" fmla="*/ 2661066 h 3006865"/>
                  <a:gd name="connsiteX41" fmla="*/ 2012570 w 6154751"/>
                  <a:gd name="connsiteY41" fmla="*/ 2661066 h 3006865"/>
                  <a:gd name="connsiteX42" fmla="*/ 2117035 w 6154751"/>
                  <a:gd name="connsiteY42" fmla="*/ 2611370 h 3006865"/>
                  <a:gd name="connsiteX43" fmla="*/ 2395330 w 6154751"/>
                  <a:gd name="connsiteY43" fmla="*/ 2442405 h 3006865"/>
                  <a:gd name="connsiteX44" fmla="*/ 2491202 w 6154751"/>
                  <a:gd name="connsiteY44" fmla="*/ 2418179 h 3006865"/>
                  <a:gd name="connsiteX45" fmla="*/ 2617925 w 6154751"/>
                  <a:gd name="connsiteY45" fmla="*/ 2414140 h 3006865"/>
                  <a:gd name="connsiteX46" fmla="*/ 2763078 w 6154751"/>
                  <a:gd name="connsiteY46" fmla="*/ 2402649 h 3006865"/>
                  <a:gd name="connsiteX47" fmla="*/ 3045308 w 6154751"/>
                  <a:gd name="connsiteY47" fmla="*/ 2610852 h 3006865"/>
                  <a:gd name="connsiteX48" fmla="*/ 3165095 w 6154751"/>
                  <a:gd name="connsiteY48" fmla="*/ 2675354 h 3006865"/>
                  <a:gd name="connsiteX49" fmla="*/ 3246885 w 6154751"/>
                  <a:gd name="connsiteY49" fmla="*/ 2692437 h 3006865"/>
                  <a:gd name="connsiteX50" fmla="*/ 3458817 w 6154751"/>
                  <a:gd name="connsiteY50" fmla="*/ 2671005 h 3006865"/>
                  <a:gd name="connsiteX51" fmla="*/ 3622295 w 6154751"/>
                  <a:gd name="connsiteY51" fmla="*/ 2563435 h 3006865"/>
                  <a:gd name="connsiteX52" fmla="*/ 3808033 w 6154751"/>
                  <a:gd name="connsiteY52" fmla="*/ 2422941 h 3006865"/>
                  <a:gd name="connsiteX53" fmla="*/ 3940037 w 6154751"/>
                  <a:gd name="connsiteY53" fmla="*/ 2358957 h 3006865"/>
                  <a:gd name="connsiteX54" fmla="*/ 4045226 w 6154751"/>
                  <a:gd name="connsiteY54" fmla="*/ 2323136 h 3006865"/>
                  <a:gd name="connsiteX55" fmla="*/ 4158077 w 6154751"/>
                  <a:gd name="connsiteY55" fmla="*/ 2334835 h 3006865"/>
                  <a:gd name="connsiteX56" fmla="*/ 4251567 w 6154751"/>
                  <a:gd name="connsiteY56" fmla="*/ 2376765 h 3006865"/>
                  <a:gd name="connsiteX57" fmla="*/ 4312029 w 6154751"/>
                  <a:gd name="connsiteY57" fmla="*/ 2446753 h 3006865"/>
                  <a:gd name="connsiteX58" fmla="*/ 4368454 w 6154751"/>
                  <a:gd name="connsiteY58" fmla="*/ 2632802 h 3006865"/>
                  <a:gd name="connsiteX59" fmla="*/ 4443827 w 6154751"/>
                  <a:gd name="connsiteY59" fmla="*/ 2725360 h 3006865"/>
                  <a:gd name="connsiteX60" fmla="*/ 4545289 w 6154751"/>
                  <a:gd name="connsiteY60" fmla="*/ 2773502 h 3006865"/>
                  <a:gd name="connsiteX61" fmla="*/ 4663833 w 6154751"/>
                  <a:gd name="connsiteY61" fmla="*/ 2919380 h 3006865"/>
                  <a:gd name="connsiteX62" fmla="*/ 4746245 w 6154751"/>
                  <a:gd name="connsiteY62" fmla="*/ 2973010 h 3006865"/>
                  <a:gd name="connsiteX63" fmla="*/ 4824412 w 6154751"/>
                  <a:gd name="connsiteY63" fmla="*/ 3006865 h 3006865"/>
                  <a:gd name="connsiteX64" fmla="*/ 4909930 w 6154751"/>
                  <a:gd name="connsiteY64" fmla="*/ 2979118 h 3006865"/>
                  <a:gd name="connsiteX65" fmla="*/ 5058603 w 6154751"/>
                  <a:gd name="connsiteY65" fmla="*/ 2851980 h 3006865"/>
                  <a:gd name="connsiteX66" fmla="*/ 5178287 w 6154751"/>
                  <a:gd name="connsiteY66" fmla="*/ 2800214 h 3006865"/>
                  <a:gd name="connsiteX67" fmla="*/ 5414031 w 6154751"/>
                  <a:gd name="connsiteY67" fmla="*/ 2778265 h 3006865"/>
                  <a:gd name="connsiteX68" fmla="*/ 5575852 w 6154751"/>
                  <a:gd name="connsiteY68" fmla="*/ 2631249 h 3006865"/>
                  <a:gd name="connsiteX69" fmla="*/ 5724939 w 6154751"/>
                  <a:gd name="connsiteY69" fmla="*/ 2422527 h 3006865"/>
                  <a:gd name="connsiteX70" fmla="*/ 5748752 w 6154751"/>
                  <a:gd name="connsiteY70" fmla="*/ 2320547 h 3006865"/>
                  <a:gd name="connsiteX71" fmla="*/ 5792960 w 6154751"/>
                  <a:gd name="connsiteY71" fmla="*/ 2074451 h 3006865"/>
                  <a:gd name="connsiteX72" fmla="*/ 5858496 w 6154751"/>
                  <a:gd name="connsiteY72" fmla="*/ 1938305 h 3006865"/>
                  <a:gd name="connsiteX73" fmla="*/ 6023113 w 6154751"/>
                  <a:gd name="connsiteY73" fmla="*/ 1607518 h 3006865"/>
                  <a:gd name="connsiteX74" fmla="*/ 6154704 w 6154751"/>
                  <a:gd name="connsiteY74" fmla="*/ 1310587 h 3006865"/>
                  <a:gd name="connsiteX75" fmla="*/ 6153460 w 6154751"/>
                  <a:gd name="connsiteY75" fmla="*/ 801931 h 3006865"/>
                  <a:gd name="connsiteX76" fmla="*/ 6072602 w 6154751"/>
                  <a:gd name="connsiteY76" fmla="*/ 696535 h 3006865"/>
                  <a:gd name="connsiteX77" fmla="*/ 6019178 w 6154751"/>
                  <a:gd name="connsiteY77" fmla="*/ 573020 h 3006865"/>
                  <a:gd name="connsiteX78" fmla="*/ 5994020 w 6154751"/>
                  <a:gd name="connsiteY78" fmla="*/ 422691 h 3006865"/>
                  <a:gd name="connsiteX79" fmla="*/ 5981390 w 6154751"/>
                  <a:gd name="connsiteY79" fmla="*/ 297520 h 3006865"/>
                  <a:gd name="connsiteX80" fmla="*/ 5941632 w 6154751"/>
                  <a:gd name="connsiteY80" fmla="*/ 171106 h 3006865"/>
                  <a:gd name="connsiteX81" fmla="*/ 5905914 w 6154751"/>
                  <a:gd name="connsiteY81" fmla="*/ 148847 h 3006865"/>
                  <a:gd name="connsiteX82" fmla="*/ 5857771 w 6154751"/>
                  <a:gd name="connsiteY82" fmla="*/ 149987 h 3006865"/>
                  <a:gd name="connsiteX83" fmla="*/ 5790992 w 6154751"/>
                  <a:gd name="connsiteY83" fmla="*/ 274846 h 3006865"/>
                  <a:gd name="connsiteX84" fmla="*/ 5717381 w 6154751"/>
                  <a:gd name="connsiteY84" fmla="*/ 280024 h 3006865"/>
                  <a:gd name="connsiteX85" fmla="*/ 5615609 w 6154751"/>
                  <a:gd name="connsiteY85" fmla="*/ 285614 h 3006865"/>
                  <a:gd name="connsiteX86" fmla="*/ 5579683 w 6154751"/>
                  <a:gd name="connsiteY86" fmla="*/ 275054 h 3006865"/>
                  <a:gd name="connsiteX87" fmla="*/ 5528952 w 6154751"/>
                  <a:gd name="connsiteY87" fmla="*/ 190571 h 3006865"/>
                  <a:gd name="connsiteX88" fmla="*/ 5489195 w 6154751"/>
                  <a:gd name="connsiteY88" fmla="*/ 144085 h 3006865"/>
                  <a:gd name="connsiteX89" fmla="*/ 5416826 w 6154751"/>
                  <a:gd name="connsiteY89" fmla="*/ 118615 h 3006865"/>
                  <a:gd name="connsiteX90" fmla="*/ 5329652 w 6154751"/>
                  <a:gd name="connsiteY90" fmla="*/ 89316 h 3006865"/>
                  <a:gd name="connsiteX91" fmla="*/ 5226016 w 6154751"/>
                  <a:gd name="connsiteY91" fmla="*/ 37136 h 3006865"/>
                  <a:gd name="connsiteX92" fmla="*/ 5158409 w 6154751"/>
                  <a:gd name="connsiteY92" fmla="*/ 7318 h 3006865"/>
                  <a:gd name="connsiteX93" fmla="*/ 5110577 w 6154751"/>
                  <a:gd name="connsiteY93" fmla="*/ 1210 h 3006865"/>
                  <a:gd name="connsiteX94" fmla="*/ 5049078 w 6154751"/>
                  <a:gd name="connsiteY94" fmla="*/ 47075 h 3006865"/>
                  <a:gd name="connsiteX95" fmla="*/ 4998554 w 6154751"/>
                  <a:gd name="connsiteY95" fmla="*/ 236746 h 3006865"/>
                  <a:gd name="connsiteX96" fmla="*/ 4953414 w 6154751"/>
                  <a:gd name="connsiteY96" fmla="*/ 351254 h 3006865"/>
                  <a:gd name="connsiteX97" fmla="*/ 4880527 w 6154751"/>
                  <a:gd name="connsiteY97" fmla="*/ 432630 h 3006865"/>
                  <a:gd name="connsiteX98" fmla="*/ 4753389 w 6154751"/>
                  <a:gd name="connsiteY98" fmla="*/ 470316 h 3006865"/>
                  <a:gd name="connsiteX99" fmla="*/ 4601817 w 6154751"/>
                  <a:gd name="connsiteY99" fmla="*/ 514214 h 3006865"/>
                  <a:gd name="connsiteX100" fmla="*/ 4299192 w 6154751"/>
                  <a:gd name="connsiteY100" fmla="*/ 641041 h 3006865"/>
                  <a:gd name="connsiteX101" fmla="*/ 4146170 w 6154751"/>
                  <a:gd name="connsiteY101" fmla="*/ 717966 h 3006865"/>
                  <a:gd name="connsiteX102" fmla="*/ 4028143 w 6154751"/>
                  <a:gd name="connsiteY102" fmla="*/ 713411 h 3006865"/>
                  <a:gd name="connsiteX103" fmla="*/ 3876261 w 6154751"/>
                  <a:gd name="connsiteY103" fmla="*/ 722936 h 3006865"/>
                  <a:gd name="connsiteX104" fmla="*/ 3803270 w 6154751"/>
                  <a:gd name="connsiteY104" fmla="*/ 732254 h 3006865"/>
                  <a:gd name="connsiteX105" fmla="*/ 3702948 w 6154751"/>
                  <a:gd name="connsiteY105" fmla="*/ 767040 h 3006865"/>
                  <a:gd name="connsiteX106" fmla="*/ 3643727 w 6154751"/>
                  <a:gd name="connsiteY106" fmla="*/ 863222 h 3006865"/>
                  <a:gd name="connsiteX107" fmla="*/ 3617843 w 6154751"/>
                  <a:gd name="connsiteY107" fmla="*/ 941596 h 3006865"/>
                  <a:gd name="connsiteX108" fmla="*/ 3577052 w 6154751"/>
                  <a:gd name="connsiteY108" fmla="*/ 982285 h 3006865"/>
                  <a:gd name="connsiteX109" fmla="*/ 3519280 w 6154751"/>
                  <a:gd name="connsiteY109" fmla="*/ 979696 h 3006865"/>
                  <a:gd name="connsiteX110" fmla="*/ 3431795 w 6154751"/>
                  <a:gd name="connsiteY110" fmla="*/ 917991 h 3006865"/>
                  <a:gd name="connsiteX111" fmla="*/ 3362636 w 6154751"/>
                  <a:gd name="connsiteY111" fmla="*/ 862083 h 3006865"/>
                  <a:gd name="connsiteX112" fmla="*/ 3286539 w 6154751"/>
                  <a:gd name="connsiteY112" fmla="*/ 765591 h 3006865"/>
                  <a:gd name="connsiteX113" fmla="*/ 3188494 w 6154751"/>
                  <a:gd name="connsiteY113" fmla="*/ 696638 h 3006865"/>
                  <a:gd name="connsiteX114" fmla="*/ 3011556 w 6154751"/>
                  <a:gd name="connsiteY114" fmla="*/ 603666 h 3006865"/>
                  <a:gd name="connsiteX115" fmla="*/ 2943225 w 6154751"/>
                  <a:gd name="connsiteY115" fmla="*/ 584202 h 3006865"/>
                  <a:gd name="connsiteX116" fmla="*/ 2862469 w 6154751"/>
                  <a:gd name="connsiteY116" fmla="*/ 603666 h 3006865"/>
                  <a:gd name="connsiteX0" fmla="*/ 2862469 w 6154751"/>
                  <a:gd name="connsiteY0" fmla="*/ 603666 h 3006865"/>
                  <a:gd name="connsiteX1" fmla="*/ 2834102 w 6154751"/>
                  <a:gd name="connsiteY1" fmla="*/ 670341 h 3006865"/>
                  <a:gd name="connsiteX2" fmla="*/ 2782956 w 6154751"/>
                  <a:gd name="connsiteY2" fmla="*/ 742814 h 3006865"/>
                  <a:gd name="connsiteX3" fmla="*/ 2735953 w 6154751"/>
                  <a:gd name="connsiteY3" fmla="*/ 792509 h 3006865"/>
                  <a:gd name="connsiteX4" fmla="*/ 2627036 w 6154751"/>
                  <a:gd name="connsiteY4" fmla="*/ 788989 h 3006865"/>
                  <a:gd name="connsiteX5" fmla="*/ 2475672 w 6154751"/>
                  <a:gd name="connsiteY5" fmla="*/ 933210 h 3006865"/>
                  <a:gd name="connsiteX6" fmla="*/ 2385391 w 6154751"/>
                  <a:gd name="connsiteY6" fmla="*/ 901840 h 3006865"/>
                  <a:gd name="connsiteX7" fmla="*/ 2281652 w 6154751"/>
                  <a:gd name="connsiteY7" fmla="*/ 813216 h 3006865"/>
                  <a:gd name="connsiteX8" fmla="*/ 2216426 w 6154751"/>
                  <a:gd name="connsiteY8" fmla="*/ 782570 h 3006865"/>
                  <a:gd name="connsiteX9" fmla="*/ 2037522 w 6154751"/>
                  <a:gd name="connsiteY9" fmla="*/ 732875 h 3006865"/>
                  <a:gd name="connsiteX10" fmla="*/ 1828800 w 6154751"/>
                  <a:gd name="connsiteY10" fmla="*/ 683179 h 3006865"/>
                  <a:gd name="connsiteX11" fmla="*/ 1620078 w 6154751"/>
                  <a:gd name="connsiteY11" fmla="*/ 563909 h 3006865"/>
                  <a:gd name="connsiteX12" fmla="*/ 1490869 w 6154751"/>
                  <a:gd name="connsiteY12" fmla="*/ 424762 h 3006865"/>
                  <a:gd name="connsiteX13" fmla="*/ 1381539 w 6154751"/>
                  <a:gd name="connsiteY13" fmla="*/ 335309 h 3006865"/>
                  <a:gd name="connsiteX14" fmla="*/ 1282148 w 6154751"/>
                  <a:gd name="connsiteY14" fmla="*/ 335309 h 3006865"/>
                  <a:gd name="connsiteX15" fmla="*/ 1133061 w 6154751"/>
                  <a:gd name="connsiteY15" fmla="*/ 404883 h 3006865"/>
                  <a:gd name="connsiteX16" fmla="*/ 1013791 w 6154751"/>
                  <a:gd name="connsiteY16" fmla="*/ 424762 h 3006865"/>
                  <a:gd name="connsiteX17" fmla="*/ 695739 w 6154751"/>
                  <a:gd name="connsiteY17" fmla="*/ 454579 h 3006865"/>
                  <a:gd name="connsiteX18" fmla="*/ 526774 w 6154751"/>
                  <a:gd name="connsiteY18" fmla="*/ 434701 h 3006865"/>
                  <a:gd name="connsiteX19" fmla="*/ 387626 w 6154751"/>
                  <a:gd name="connsiteY19" fmla="*/ 365127 h 3006865"/>
                  <a:gd name="connsiteX20" fmla="*/ 149087 w 6154751"/>
                  <a:gd name="connsiteY20" fmla="*/ 106709 h 3006865"/>
                  <a:gd name="connsiteX21" fmla="*/ 79513 w 6154751"/>
                  <a:gd name="connsiteY21" fmla="*/ 106709 h 3006865"/>
                  <a:gd name="connsiteX22" fmla="*/ 0 w 6154751"/>
                  <a:gd name="connsiteY22" fmla="*/ 196162 h 3006865"/>
                  <a:gd name="connsiteX23" fmla="*/ 49696 w 6154751"/>
                  <a:gd name="connsiteY23" fmla="*/ 365127 h 3006865"/>
                  <a:gd name="connsiteX24" fmla="*/ 178904 w 6154751"/>
                  <a:gd name="connsiteY24" fmla="*/ 573849 h 3006865"/>
                  <a:gd name="connsiteX25" fmla="*/ 208722 w 6154751"/>
                  <a:gd name="connsiteY25" fmla="*/ 732875 h 3006865"/>
                  <a:gd name="connsiteX26" fmla="*/ 238539 w 6154751"/>
                  <a:gd name="connsiteY26" fmla="*/ 872023 h 3006865"/>
                  <a:gd name="connsiteX27" fmla="*/ 397565 w 6154751"/>
                  <a:gd name="connsiteY27" fmla="*/ 961475 h 3006865"/>
                  <a:gd name="connsiteX28" fmla="*/ 606287 w 6154751"/>
                  <a:gd name="connsiteY28" fmla="*/ 1209953 h 3006865"/>
                  <a:gd name="connsiteX29" fmla="*/ 695739 w 6154751"/>
                  <a:gd name="connsiteY29" fmla="*/ 1488249 h 3006865"/>
                  <a:gd name="connsiteX30" fmla="*/ 717998 w 6154751"/>
                  <a:gd name="connsiteY30" fmla="*/ 1706081 h 3006865"/>
                  <a:gd name="connsiteX31" fmla="*/ 683419 w 6154751"/>
                  <a:gd name="connsiteY31" fmla="*/ 1861483 h 3006865"/>
                  <a:gd name="connsiteX32" fmla="*/ 705678 w 6154751"/>
                  <a:gd name="connsiteY32" fmla="*/ 1945449 h 3006865"/>
                  <a:gd name="connsiteX33" fmla="*/ 760033 w 6154751"/>
                  <a:gd name="connsiteY33" fmla="*/ 2037179 h 3006865"/>
                  <a:gd name="connsiteX34" fmla="*/ 897627 w 6154751"/>
                  <a:gd name="connsiteY34" fmla="*/ 2122282 h 3006865"/>
                  <a:gd name="connsiteX35" fmla="*/ 1112354 w 6154751"/>
                  <a:gd name="connsiteY35" fmla="*/ 2206971 h 3006865"/>
                  <a:gd name="connsiteX36" fmla="*/ 1321904 w 6154751"/>
                  <a:gd name="connsiteY36" fmla="*/ 2324689 h 3006865"/>
                  <a:gd name="connsiteX37" fmla="*/ 1389511 w 6154751"/>
                  <a:gd name="connsiteY37" fmla="*/ 2478020 h 3006865"/>
                  <a:gd name="connsiteX38" fmla="*/ 1510748 w 6154751"/>
                  <a:gd name="connsiteY38" fmla="*/ 2561675 h 3006865"/>
                  <a:gd name="connsiteX39" fmla="*/ 1741108 w 6154751"/>
                  <a:gd name="connsiteY39" fmla="*/ 2649160 h 3006865"/>
                  <a:gd name="connsiteX40" fmla="*/ 1908313 w 6154751"/>
                  <a:gd name="connsiteY40" fmla="*/ 2661066 h 3006865"/>
                  <a:gd name="connsiteX41" fmla="*/ 2012570 w 6154751"/>
                  <a:gd name="connsiteY41" fmla="*/ 2661066 h 3006865"/>
                  <a:gd name="connsiteX42" fmla="*/ 2117035 w 6154751"/>
                  <a:gd name="connsiteY42" fmla="*/ 2611370 h 3006865"/>
                  <a:gd name="connsiteX43" fmla="*/ 2395330 w 6154751"/>
                  <a:gd name="connsiteY43" fmla="*/ 2442405 h 3006865"/>
                  <a:gd name="connsiteX44" fmla="*/ 2491202 w 6154751"/>
                  <a:gd name="connsiteY44" fmla="*/ 2418179 h 3006865"/>
                  <a:gd name="connsiteX45" fmla="*/ 2617925 w 6154751"/>
                  <a:gd name="connsiteY45" fmla="*/ 2414140 h 3006865"/>
                  <a:gd name="connsiteX46" fmla="*/ 2763078 w 6154751"/>
                  <a:gd name="connsiteY46" fmla="*/ 2402649 h 3006865"/>
                  <a:gd name="connsiteX47" fmla="*/ 3045308 w 6154751"/>
                  <a:gd name="connsiteY47" fmla="*/ 2610852 h 3006865"/>
                  <a:gd name="connsiteX48" fmla="*/ 3165095 w 6154751"/>
                  <a:gd name="connsiteY48" fmla="*/ 2675354 h 3006865"/>
                  <a:gd name="connsiteX49" fmla="*/ 3246885 w 6154751"/>
                  <a:gd name="connsiteY49" fmla="*/ 2692437 h 3006865"/>
                  <a:gd name="connsiteX50" fmla="*/ 3458817 w 6154751"/>
                  <a:gd name="connsiteY50" fmla="*/ 2671005 h 3006865"/>
                  <a:gd name="connsiteX51" fmla="*/ 3622295 w 6154751"/>
                  <a:gd name="connsiteY51" fmla="*/ 2563435 h 3006865"/>
                  <a:gd name="connsiteX52" fmla="*/ 3808033 w 6154751"/>
                  <a:gd name="connsiteY52" fmla="*/ 2422941 h 3006865"/>
                  <a:gd name="connsiteX53" fmla="*/ 3940037 w 6154751"/>
                  <a:gd name="connsiteY53" fmla="*/ 2358957 h 3006865"/>
                  <a:gd name="connsiteX54" fmla="*/ 4045226 w 6154751"/>
                  <a:gd name="connsiteY54" fmla="*/ 2323136 h 3006865"/>
                  <a:gd name="connsiteX55" fmla="*/ 4158077 w 6154751"/>
                  <a:gd name="connsiteY55" fmla="*/ 2334835 h 3006865"/>
                  <a:gd name="connsiteX56" fmla="*/ 4251567 w 6154751"/>
                  <a:gd name="connsiteY56" fmla="*/ 2376765 h 3006865"/>
                  <a:gd name="connsiteX57" fmla="*/ 4312029 w 6154751"/>
                  <a:gd name="connsiteY57" fmla="*/ 2446753 h 3006865"/>
                  <a:gd name="connsiteX58" fmla="*/ 4368454 w 6154751"/>
                  <a:gd name="connsiteY58" fmla="*/ 2632802 h 3006865"/>
                  <a:gd name="connsiteX59" fmla="*/ 4443827 w 6154751"/>
                  <a:gd name="connsiteY59" fmla="*/ 2725360 h 3006865"/>
                  <a:gd name="connsiteX60" fmla="*/ 4545289 w 6154751"/>
                  <a:gd name="connsiteY60" fmla="*/ 2773502 h 3006865"/>
                  <a:gd name="connsiteX61" fmla="*/ 4663833 w 6154751"/>
                  <a:gd name="connsiteY61" fmla="*/ 2919380 h 3006865"/>
                  <a:gd name="connsiteX62" fmla="*/ 4746245 w 6154751"/>
                  <a:gd name="connsiteY62" fmla="*/ 2973010 h 3006865"/>
                  <a:gd name="connsiteX63" fmla="*/ 4824412 w 6154751"/>
                  <a:gd name="connsiteY63" fmla="*/ 3006865 h 3006865"/>
                  <a:gd name="connsiteX64" fmla="*/ 4909930 w 6154751"/>
                  <a:gd name="connsiteY64" fmla="*/ 2979118 h 3006865"/>
                  <a:gd name="connsiteX65" fmla="*/ 5058603 w 6154751"/>
                  <a:gd name="connsiteY65" fmla="*/ 2851980 h 3006865"/>
                  <a:gd name="connsiteX66" fmla="*/ 5178287 w 6154751"/>
                  <a:gd name="connsiteY66" fmla="*/ 2800214 h 3006865"/>
                  <a:gd name="connsiteX67" fmla="*/ 5414031 w 6154751"/>
                  <a:gd name="connsiteY67" fmla="*/ 2778265 h 3006865"/>
                  <a:gd name="connsiteX68" fmla="*/ 5575852 w 6154751"/>
                  <a:gd name="connsiteY68" fmla="*/ 2631249 h 3006865"/>
                  <a:gd name="connsiteX69" fmla="*/ 5724939 w 6154751"/>
                  <a:gd name="connsiteY69" fmla="*/ 2422527 h 3006865"/>
                  <a:gd name="connsiteX70" fmla="*/ 5748752 w 6154751"/>
                  <a:gd name="connsiteY70" fmla="*/ 2320547 h 3006865"/>
                  <a:gd name="connsiteX71" fmla="*/ 5792960 w 6154751"/>
                  <a:gd name="connsiteY71" fmla="*/ 2074451 h 3006865"/>
                  <a:gd name="connsiteX72" fmla="*/ 5858496 w 6154751"/>
                  <a:gd name="connsiteY72" fmla="*/ 1938305 h 3006865"/>
                  <a:gd name="connsiteX73" fmla="*/ 6023113 w 6154751"/>
                  <a:gd name="connsiteY73" fmla="*/ 1607518 h 3006865"/>
                  <a:gd name="connsiteX74" fmla="*/ 6154704 w 6154751"/>
                  <a:gd name="connsiteY74" fmla="*/ 1310587 h 3006865"/>
                  <a:gd name="connsiteX75" fmla="*/ 6153460 w 6154751"/>
                  <a:gd name="connsiteY75" fmla="*/ 801931 h 3006865"/>
                  <a:gd name="connsiteX76" fmla="*/ 6072602 w 6154751"/>
                  <a:gd name="connsiteY76" fmla="*/ 696535 h 3006865"/>
                  <a:gd name="connsiteX77" fmla="*/ 6019178 w 6154751"/>
                  <a:gd name="connsiteY77" fmla="*/ 573020 h 3006865"/>
                  <a:gd name="connsiteX78" fmla="*/ 5994020 w 6154751"/>
                  <a:gd name="connsiteY78" fmla="*/ 422691 h 3006865"/>
                  <a:gd name="connsiteX79" fmla="*/ 5981390 w 6154751"/>
                  <a:gd name="connsiteY79" fmla="*/ 297520 h 3006865"/>
                  <a:gd name="connsiteX80" fmla="*/ 5941632 w 6154751"/>
                  <a:gd name="connsiteY80" fmla="*/ 171106 h 3006865"/>
                  <a:gd name="connsiteX81" fmla="*/ 5905914 w 6154751"/>
                  <a:gd name="connsiteY81" fmla="*/ 148847 h 3006865"/>
                  <a:gd name="connsiteX82" fmla="*/ 5857771 w 6154751"/>
                  <a:gd name="connsiteY82" fmla="*/ 149987 h 3006865"/>
                  <a:gd name="connsiteX83" fmla="*/ 5790992 w 6154751"/>
                  <a:gd name="connsiteY83" fmla="*/ 274846 h 3006865"/>
                  <a:gd name="connsiteX84" fmla="*/ 5717381 w 6154751"/>
                  <a:gd name="connsiteY84" fmla="*/ 280024 h 3006865"/>
                  <a:gd name="connsiteX85" fmla="*/ 5615609 w 6154751"/>
                  <a:gd name="connsiteY85" fmla="*/ 285614 h 3006865"/>
                  <a:gd name="connsiteX86" fmla="*/ 5579683 w 6154751"/>
                  <a:gd name="connsiteY86" fmla="*/ 275054 h 3006865"/>
                  <a:gd name="connsiteX87" fmla="*/ 5528952 w 6154751"/>
                  <a:gd name="connsiteY87" fmla="*/ 190571 h 3006865"/>
                  <a:gd name="connsiteX88" fmla="*/ 5489195 w 6154751"/>
                  <a:gd name="connsiteY88" fmla="*/ 144085 h 3006865"/>
                  <a:gd name="connsiteX89" fmla="*/ 5416826 w 6154751"/>
                  <a:gd name="connsiteY89" fmla="*/ 118615 h 3006865"/>
                  <a:gd name="connsiteX90" fmla="*/ 5329652 w 6154751"/>
                  <a:gd name="connsiteY90" fmla="*/ 89316 h 3006865"/>
                  <a:gd name="connsiteX91" fmla="*/ 5226016 w 6154751"/>
                  <a:gd name="connsiteY91" fmla="*/ 37136 h 3006865"/>
                  <a:gd name="connsiteX92" fmla="*/ 5158409 w 6154751"/>
                  <a:gd name="connsiteY92" fmla="*/ 7318 h 3006865"/>
                  <a:gd name="connsiteX93" fmla="*/ 5110577 w 6154751"/>
                  <a:gd name="connsiteY93" fmla="*/ 1210 h 3006865"/>
                  <a:gd name="connsiteX94" fmla="*/ 5049078 w 6154751"/>
                  <a:gd name="connsiteY94" fmla="*/ 47075 h 3006865"/>
                  <a:gd name="connsiteX95" fmla="*/ 4998554 w 6154751"/>
                  <a:gd name="connsiteY95" fmla="*/ 236746 h 3006865"/>
                  <a:gd name="connsiteX96" fmla="*/ 4953414 w 6154751"/>
                  <a:gd name="connsiteY96" fmla="*/ 351254 h 3006865"/>
                  <a:gd name="connsiteX97" fmla="*/ 4880527 w 6154751"/>
                  <a:gd name="connsiteY97" fmla="*/ 432630 h 3006865"/>
                  <a:gd name="connsiteX98" fmla="*/ 4753389 w 6154751"/>
                  <a:gd name="connsiteY98" fmla="*/ 470316 h 3006865"/>
                  <a:gd name="connsiteX99" fmla="*/ 4601817 w 6154751"/>
                  <a:gd name="connsiteY99" fmla="*/ 514214 h 3006865"/>
                  <a:gd name="connsiteX100" fmla="*/ 4299192 w 6154751"/>
                  <a:gd name="connsiteY100" fmla="*/ 641041 h 3006865"/>
                  <a:gd name="connsiteX101" fmla="*/ 4146170 w 6154751"/>
                  <a:gd name="connsiteY101" fmla="*/ 717966 h 3006865"/>
                  <a:gd name="connsiteX102" fmla="*/ 4028143 w 6154751"/>
                  <a:gd name="connsiteY102" fmla="*/ 713411 h 3006865"/>
                  <a:gd name="connsiteX103" fmla="*/ 3876261 w 6154751"/>
                  <a:gd name="connsiteY103" fmla="*/ 722936 h 3006865"/>
                  <a:gd name="connsiteX104" fmla="*/ 3803270 w 6154751"/>
                  <a:gd name="connsiteY104" fmla="*/ 732254 h 3006865"/>
                  <a:gd name="connsiteX105" fmla="*/ 3702948 w 6154751"/>
                  <a:gd name="connsiteY105" fmla="*/ 767040 h 3006865"/>
                  <a:gd name="connsiteX106" fmla="*/ 3643727 w 6154751"/>
                  <a:gd name="connsiteY106" fmla="*/ 863222 h 3006865"/>
                  <a:gd name="connsiteX107" fmla="*/ 3617843 w 6154751"/>
                  <a:gd name="connsiteY107" fmla="*/ 941596 h 3006865"/>
                  <a:gd name="connsiteX108" fmla="*/ 3577052 w 6154751"/>
                  <a:gd name="connsiteY108" fmla="*/ 982285 h 3006865"/>
                  <a:gd name="connsiteX109" fmla="*/ 3519280 w 6154751"/>
                  <a:gd name="connsiteY109" fmla="*/ 979696 h 3006865"/>
                  <a:gd name="connsiteX110" fmla="*/ 3431795 w 6154751"/>
                  <a:gd name="connsiteY110" fmla="*/ 917991 h 3006865"/>
                  <a:gd name="connsiteX111" fmla="*/ 3362636 w 6154751"/>
                  <a:gd name="connsiteY111" fmla="*/ 862083 h 3006865"/>
                  <a:gd name="connsiteX112" fmla="*/ 3286539 w 6154751"/>
                  <a:gd name="connsiteY112" fmla="*/ 765591 h 3006865"/>
                  <a:gd name="connsiteX113" fmla="*/ 3188494 w 6154751"/>
                  <a:gd name="connsiteY113" fmla="*/ 696638 h 3006865"/>
                  <a:gd name="connsiteX114" fmla="*/ 3011556 w 6154751"/>
                  <a:gd name="connsiteY114" fmla="*/ 603666 h 3006865"/>
                  <a:gd name="connsiteX115" fmla="*/ 2943225 w 6154751"/>
                  <a:gd name="connsiteY115" fmla="*/ 584202 h 3006865"/>
                  <a:gd name="connsiteX116" fmla="*/ 2862469 w 6154751"/>
                  <a:gd name="connsiteY116" fmla="*/ 603666 h 3006865"/>
                  <a:gd name="connsiteX0" fmla="*/ 2862469 w 6154751"/>
                  <a:gd name="connsiteY0" fmla="*/ 603666 h 3006865"/>
                  <a:gd name="connsiteX1" fmla="*/ 2834102 w 6154751"/>
                  <a:gd name="connsiteY1" fmla="*/ 670341 h 3006865"/>
                  <a:gd name="connsiteX2" fmla="*/ 2782956 w 6154751"/>
                  <a:gd name="connsiteY2" fmla="*/ 742814 h 3006865"/>
                  <a:gd name="connsiteX3" fmla="*/ 2735953 w 6154751"/>
                  <a:gd name="connsiteY3" fmla="*/ 792509 h 3006865"/>
                  <a:gd name="connsiteX4" fmla="*/ 2627036 w 6154751"/>
                  <a:gd name="connsiteY4" fmla="*/ 788989 h 3006865"/>
                  <a:gd name="connsiteX5" fmla="*/ 2475672 w 6154751"/>
                  <a:gd name="connsiteY5" fmla="*/ 933210 h 3006865"/>
                  <a:gd name="connsiteX6" fmla="*/ 2385391 w 6154751"/>
                  <a:gd name="connsiteY6" fmla="*/ 901840 h 3006865"/>
                  <a:gd name="connsiteX7" fmla="*/ 2281652 w 6154751"/>
                  <a:gd name="connsiteY7" fmla="*/ 813216 h 3006865"/>
                  <a:gd name="connsiteX8" fmla="*/ 2216426 w 6154751"/>
                  <a:gd name="connsiteY8" fmla="*/ 782570 h 3006865"/>
                  <a:gd name="connsiteX9" fmla="*/ 2037522 w 6154751"/>
                  <a:gd name="connsiteY9" fmla="*/ 732875 h 3006865"/>
                  <a:gd name="connsiteX10" fmla="*/ 1828800 w 6154751"/>
                  <a:gd name="connsiteY10" fmla="*/ 683179 h 3006865"/>
                  <a:gd name="connsiteX11" fmla="*/ 1620078 w 6154751"/>
                  <a:gd name="connsiteY11" fmla="*/ 563909 h 3006865"/>
                  <a:gd name="connsiteX12" fmla="*/ 1490869 w 6154751"/>
                  <a:gd name="connsiteY12" fmla="*/ 424762 h 3006865"/>
                  <a:gd name="connsiteX13" fmla="*/ 1381539 w 6154751"/>
                  <a:gd name="connsiteY13" fmla="*/ 335309 h 3006865"/>
                  <a:gd name="connsiteX14" fmla="*/ 1282148 w 6154751"/>
                  <a:gd name="connsiteY14" fmla="*/ 335309 h 3006865"/>
                  <a:gd name="connsiteX15" fmla="*/ 1133061 w 6154751"/>
                  <a:gd name="connsiteY15" fmla="*/ 404883 h 3006865"/>
                  <a:gd name="connsiteX16" fmla="*/ 1013791 w 6154751"/>
                  <a:gd name="connsiteY16" fmla="*/ 424762 h 3006865"/>
                  <a:gd name="connsiteX17" fmla="*/ 695739 w 6154751"/>
                  <a:gd name="connsiteY17" fmla="*/ 454579 h 3006865"/>
                  <a:gd name="connsiteX18" fmla="*/ 526774 w 6154751"/>
                  <a:gd name="connsiteY18" fmla="*/ 434701 h 3006865"/>
                  <a:gd name="connsiteX19" fmla="*/ 387626 w 6154751"/>
                  <a:gd name="connsiteY19" fmla="*/ 365127 h 3006865"/>
                  <a:gd name="connsiteX20" fmla="*/ 149087 w 6154751"/>
                  <a:gd name="connsiteY20" fmla="*/ 106709 h 3006865"/>
                  <a:gd name="connsiteX21" fmla="*/ 79513 w 6154751"/>
                  <a:gd name="connsiteY21" fmla="*/ 106709 h 3006865"/>
                  <a:gd name="connsiteX22" fmla="*/ 0 w 6154751"/>
                  <a:gd name="connsiteY22" fmla="*/ 196162 h 3006865"/>
                  <a:gd name="connsiteX23" fmla="*/ 49696 w 6154751"/>
                  <a:gd name="connsiteY23" fmla="*/ 365127 h 3006865"/>
                  <a:gd name="connsiteX24" fmla="*/ 178904 w 6154751"/>
                  <a:gd name="connsiteY24" fmla="*/ 573849 h 3006865"/>
                  <a:gd name="connsiteX25" fmla="*/ 208722 w 6154751"/>
                  <a:gd name="connsiteY25" fmla="*/ 732875 h 3006865"/>
                  <a:gd name="connsiteX26" fmla="*/ 238539 w 6154751"/>
                  <a:gd name="connsiteY26" fmla="*/ 872023 h 3006865"/>
                  <a:gd name="connsiteX27" fmla="*/ 397565 w 6154751"/>
                  <a:gd name="connsiteY27" fmla="*/ 961475 h 3006865"/>
                  <a:gd name="connsiteX28" fmla="*/ 606287 w 6154751"/>
                  <a:gd name="connsiteY28" fmla="*/ 1209953 h 3006865"/>
                  <a:gd name="connsiteX29" fmla="*/ 726695 w 6154751"/>
                  <a:gd name="connsiteY29" fmla="*/ 1550161 h 3006865"/>
                  <a:gd name="connsiteX30" fmla="*/ 717998 w 6154751"/>
                  <a:gd name="connsiteY30" fmla="*/ 1706081 h 3006865"/>
                  <a:gd name="connsiteX31" fmla="*/ 683419 w 6154751"/>
                  <a:gd name="connsiteY31" fmla="*/ 1861483 h 3006865"/>
                  <a:gd name="connsiteX32" fmla="*/ 705678 w 6154751"/>
                  <a:gd name="connsiteY32" fmla="*/ 1945449 h 3006865"/>
                  <a:gd name="connsiteX33" fmla="*/ 760033 w 6154751"/>
                  <a:gd name="connsiteY33" fmla="*/ 2037179 h 3006865"/>
                  <a:gd name="connsiteX34" fmla="*/ 897627 w 6154751"/>
                  <a:gd name="connsiteY34" fmla="*/ 2122282 h 3006865"/>
                  <a:gd name="connsiteX35" fmla="*/ 1112354 w 6154751"/>
                  <a:gd name="connsiteY35" fmla="*/ 2206971 h 3006865"/>
                  <a:gd name="connsiteX36" fmla="*/ 1321904 w 6154751"/>
                  <a:gd name="connsiteY36" fmla="*/ 2324689 h 3006865"/>
                  <a:gd name="connsiteX37" fmla="*/ 1389511 w 6154751"/>
                  <a:gd name="connsiteY37" fmla="*/ 2478020 h 3006865"/>
                  <a:gd name="connsiteX38" fmla="*/ 1510748 w 6154751"/>
                  <a:gd name="connsiteY38" fmla="*/ 2561675 h 3006865"/>
                  <a:gd name="connsiteX39" fmla="*/ 1741108 w 6154751"/>
                  <a:gd name="connsiteY39" fmla="*/ 2649160 h 3006865"/>
                  <a:gd name="connsiteX40" fmla="*/ 1908313 w 6154751"/>
                  <a:gd name="connsiteY40" fmla="*/ 2661066 h 3006865"/>
                  <a:gd name="connsiteX41" fmla="*/ 2012570 w 6154751"/>
                  <a:gd name="connsiteY41" fmla="*/ 2661066 h 3006865"/>
                  <a:gd name="connsiteX42" fmla="*/ 2117035 w 6154751"/>
                  <a:gd name="connsiteY42" fmla="*/ 2611370 h 3006865"/>
                  <a:gd name="connsiteX43" fmla="*/ 2395330 w 6154751"/>
                  <a:gd name="connsiteY43" fmla="*/ 2442405 h 3006865"/>
                  <a:gd name="connsiteX44" fmla="*/ 2491202 w 6154751"/>
                  <a:gd name="connsiteY44" fmla="*/ 2418179 h 3006865"/>
                  <a:gd name="connsiteX45" fmla="*/ 2617925 w 6154751"/>
                  <a:gd name="connsiteY45" fmla="*/ 2414140 h 3006865"/>
                  <a:gd name="connsiteX46" fmla="*/ 2763078 w 6154751"/>
                  <a:gd name="connsiteY46" fmla="*/ 2402649 h 3006865"/>
                  <a:gd name="connsiteX47" fmla="*/ 3045308 w 6154751"/>
                  <a:gd name="connsiteY47" fmla="*/ 2610852 h 3006865"/>
                  <a:gd name="connsiteX48" fmla="*/ 3165095 w 6154751"/>
                  <a:gd name="connsiteY48" fmla="*/ 2675354 h 3006865"/>
                  <a:gd name="connsiteX49" fmla="*/ 3246885 w 6154751"/>
                  <a:gd name="connsiteY49" fmla="*/ 2692437 h 3006865"/>
                  <a:gd name="connsiteX50" fmla="*/ 3458817 w 6154751"/>
                  <a:gd name="connsiteY50" fmla="*/ 2671005 h 3006865"/>
                  <a:gd name="connsiteX51" fmla="*/ 3622295 w 6154751"/>
                  <a:gd name="connsiteY51" fmla="*/ 2563435 h 3006865"/>
                  <a:gd name="connsiteX52" fmla="*/ 3808033 w 6154751"/>
                  <a:gd name="connsiteY52" fmla="*/ 2422941 h 3006865"/>
                  <a:gd name="connsiteX53" fmla="*/ 3940037 w 6154751"/>
                  <a:gd name="connsiteY53" fmla="*/ 2358957 h 3006865"/>
                  <a:gd name="connsiteX54" fmla="*/ 4045226 w 6154751"/>
                  <a:gd name="connsiteY54" fmla="*/ 2323136 h 3006865"/>
                  <a:gd name="connsiteX55" fmla="*/ 4158077 w 6154751"/>
                  <a:gd name="connsiteY55" fmla="*/ 2334835 h 3006865"/>
                  <a:gd name="connsiteX56" fmla="*/ 4251567 w 6154751"/>
                  <a:gd name="connsiteY56" fmla="*/ 2376765 h 3006865"/>
                  <a:gd name="connsiteX57" fmla="*/ 4312029 w 6154751"/>
                  <a:gd name="connsiteY57" fmla="*/ 2446753 h 3006865"/>
                  <a:gd name="connsiteX58" fmla="*/ 4368454 w 6154751"/>
                  <a:gd name="connsiteY58" fmla="*/ 2632802 h 3006865"/>
                  <a:gd name="connsiteX59" fmla="*/ 4443827 w 6154751"/>
                  <a:gd name="connsiteY59" fmla="*/ 2725360 h 3006865"/>
                  <a:gd name="connsiteX60" fmla="*/ 4545289 w 6154751"/>
                  <a:gd name="connsiteY60" fmla="*/ 2773502 h 3006865"/>
                  <a:gd name="connsiteX61" fmla="*/ 4663833 w 6154751"/>
                  <a:gd name="connsiteY61" fmla="*/ 2919380 h 3006865"/>
                  <a:gd name="connsiteX62" fmla="*/ 4746245 w 6154751"/>
                  <a:gd name="connsiteY62" fmla="*/ 2973010 h 3006865"/>
                  <a:gd name="connsiteX63" fmla="*/ 4824412 w 6154751"/>
                  <a:gd name="connsiteY63" fmla="*/ 3006865 h 3006865"/>
                  <a:gd name="connsiteX64" fmla="*/ 4909930 w 6154751"/>
                  <a:gd name="connsiteY64" fmla="*/ 2979118 h 3006865"/>
                  <a:gd name="connsiteX65" fmla="*/ 5058603 w 6154751"/>
                  <a:gd name="connsiteY65" fmla="*/ 2851980 h 3006865"/>
                  <a:gd name="connsiteX66" fmla="*/ 5178287 w 6154751"/>
                  <a:gd name="connsiteY66" fmla="*/ 2800214 h 3006865"/>
                  <a:gd name="connsiteX67" fmla="*/ 5414031 w 6154751"/>
                  <a:gd name="connsiteY67" fmla="*/ 2778265 h 3006865"/>
                  <a:gd name="connsiteX68" fmla="*/ 5575852 w 6154751"/>
                  <a:gd name="connsiteY68" fmla="*/ 2631249 h 3006865"/>
                  <a:gd name="connsiteX69" fmla="*/ 5724939 w 6154751"/>
                  <a:gd name="connsiteY69" fmla="*/ 2422527 h 3006865"/>
                  <a:gd name="connsiteX70" fmla="*/ 5748752 w 6154751"/>
                  <a:gd name="connsiteY70" fmla="*/ 2320547 h 3006865"/>
                  <a:gd name="connsiteX71" fmla="*/ 5792960 w 6154751"/>
                  <a:gd name="connsiteY71" fmla="*/ 2074451 h 3006865"/>
                  <a:gd name="connsiteX72" fmla="*/ 5858496 w 6154751"/>
                  <a:gd name="connsiteY72" fmla="*/ 1938305 h 3006865"/>
                  <a:gd name="connsiteX73" fmla="*/ 6023113 w 6154751"/>
                  <a:gd name="connsiteY73" fmla="*/ 1607518 h 3006865"/>
                  <a:gd name="connsiteX74" fmla="*/ 6154704 w 6154751"/>
                  <a:gd name="connsiteY74" fmla="*/ 1310587 h 3006865"/>
                  <a:gd name="connsiteX75" fmla="*/ 6153460 w 6154751"/>
                  <a:gd name="connsiteY75" fmla="*/ 801931 h 3006865"/>
                  <a:gd name="connsiteX76" fmla="*/ 6072602 w 6154751"/>
                  <a:gd name="connsiteY76" fmla="*/ 696535 h 3006865"/>
                  <a:gd name="connsiteX77" fmla="*/ 6019178 w 6154751"/>
                  <a:gd name="connsiteY77" fmla="*/ 573020 h 3006865"/>
                  <a:gd name="connsiteX78" fmla="*/ 5994020 w 6154751"/>
                  <a:gd name="connsiteY78" fmla="*/ 422691 h 3006865"/>
                  <a:gd name="connsiteX79" fmla="*/ 5981390 w 6154751"/>
                  <a:gd name="connsiteY79" fmla="*/ 297520 h 3006865"/>
                  <a:gd name="connsiteX80" fmla="*/ 5941632 w 6154751"/>
                  <a:gd name="connsiteY80" fmla="*/ 171106 h 3006865"/>
                  <a:gd name="connsiteX81" fmla="*/ 5905914 w 6154751"/>
                  <a:gd name="connsiteY81" fmla="*/ 148847 h 3006865"/>
                  <a:gd name="connsiteX82" fmla="*/ 5857771 w 6154751"/>
                  <a:gd name="connsiteY82" fmla="*/ 149987 h 3006865"/>
                  <a:gd name="connsiteX83" fmla="*/ 5790992 w 6154751"/>
                  <a:gd name="connsiteY83" fmla="*/ 274846 h 3006865"/>
                  <a:gd name="connsiteX84" fmla="*/ 5717381 w 6154751"/>
                  <a:gd name="connsiteY84" fmla="*/ 280024 h 3006865"/>
                  <a:gd name="connsiteX85" fmla="*/ 5615609 w 6154751"/>
                  <a:gd name="connsiteY85" fmla="*/ 285614 h 3006865"/>
                  <a:gd name="connsiteX86" fmla="*/ 5579683 w 6154751"/>
                  <a:gd name="connsiteY86" fmla="*/ 275054 h 3006865"/>
                  <a:gd name="connsiteX87" fmla="*/ 5528952 w 6154751"/>
                  <a:gd name="connsiteY87" fmla="*/ 190571 h 3006865"/>
                  <a:gd name="connsiteX88" fmla="*/ 5489195 w 6154751"/>
                  <a:gd name="connsiteY88" fmla="*/ 144085 h 3006865"/>
                  <a:gd name="connsiteX89" fmla="*/ 5416826 w 6154751"/>
                  <a:gd name="connsiteY89" fmla="*/ 118615 h 3006865"/>
                  <a:gd name="connsiteX90" fmla="*/ 5329652 w 6154751"/>
                  <a:gd name="connsiteY90" fmla="*/ 89316 h 3006865"/>
                  <a:gd name="connsiteX91" fmla="*/ 5226016 w 6154751"/>
                  <a:gd name="connsiteY91" fmla="*/ 37136 h 3006865"/>
                  <a:gd name="connsiteX92" fmla="*/ 5158409 w 6154751"/>
                  <a:gd name="connsiteY92" fmla="*/ 7318 h 3006865"/>
                  <a:gd name="connsiteX93" fmla="*/ 5110577 w 6154751"/>
                  <a:gd name="connsiteY93" fmla="*/ 1210 h 3006865"/>
                  <a:gd name="connsiteX94" fmla="*/ 5049078 w 6154751"/>
                  <a:gd name="connsiteY94" fmla="*/ 47075 h 3006865"/>
                  <a:gd name="connsiteX95" fmla="*/ 4998554 w 6154751"/>
                  <a:gd name="connsiteY95" fmla="*/ 236746 h 3006865"/>
                  <a:gd name="connsiteX96" fmla="*/ 4953414 w 6154751"/>
                  <a:gd name="connsiteY96" fmla="*/ 351254 h 3006865"/>
                  <a:gd name="connsiteX97" fmla="*/ 4880527 w 6154751"/>
                  <a:gd name="connsiteY97" fmla="*/ 432630 h 3006865"/>
                  <a:gd name="connsiteX98" fmla="*/ 4753389 w 6154751"/>
                  <a:gd name="connsiteY98" fmla="*/ 470316 h 3006865"/>
                  <a:gd name="connsiteX99" fmla="*/ 4601817 w 6154751"/>
                  <a:gd name="connsiteY99" fmla="*/ 514214 h 3006865"/>
                  <a:gd name="connsiteX100" fmla="*/ 4299192 w 6154751"/>
                  <a:gd name="connsiteY100" fmla="*/ 641041 h 3006865"/>
                  <a:gd name="connsiteX101" fmla="*/ 4146170 w 6154751"/>
                  <a:gd name="connsiteY101" fmla="*/ 717966 h 3006865"/>
                  <a:gd name="connsiteX102" fmla="*/ 4028143 w 6154751"/>
                  <a:gd name="connsiteY102" fmla="*/ 713411 h 3006865"/>
                  <a:gd name="connsiteX103" fmla="*/ 3876261 w 6154751"/>
                  <a:gd name="connsiteY103" fmla="*/ 722936 h 3006865"/>
                  <a:gd name="connsiteX104" fmla="*/ 3803270 w 6154751"/>
                  <a:gd name="connsiteY104" fmla="*/ 732254 h 3006865"/>
                  <a:gd name="connsiteX105" fmla="*/ 3702948 w 6154751"/>
                  <a:gd name="connsiteY105" fmla="*/ 767040 h 3006865"/>
                  <a:gd name="connsiteX106" fmla="*/ 3643727 w 6154751"/>
                  <a:gd name="connsiteY106" fmla="*/ 863222 h 3006865"/>
                  <a:gd name="connsiteX107" fmla="*/ 3617843 w 6154751"/>
                  <a:gd name="connsiteY107" fmla="*/ 941596 h 3006865"/>
                  <a:gd name="connsiteX108" fmla="*/ 3577052 w 6154751"/>
                  <a:gd name="connsiteY108" fmla="*/ 982285 h 3006865"/>
                  <a:gd name="connsiteX109" fmla="*/ 3519280 w 6154751"/>
                  <a:gd name="connsiteY109" fmla="*/ 979696 h 3006865"/>
                  <a:gd name="connsiteX110" fmla="*/ 3431795 w 6154751"/>
                  <a:gd name="connsiteY110" fmla="*/ 917991 h 3006865"/>
                  <a:gd name="connsiteX111" fmla="*/ 3362636 w 6154751"/>
                  <a:gd name="connsiteY111" fmla="*/ 862083 h 3006865"/>
                  <a:gd name="connsiteX112" fmla="*/ 3286539 w 6154751"/>
                  <a:gd name="connsiteY112" fmla="*/ 765591 h 3006865"/>
                  <a:gd name="connsiteX113" fmla="*/ 3188494 w 6154751"/>
                  <a:gd name="connsiteY113" fmla="*/ 696638 h 3006865"/>
                  <a:gd name="connsiteX114" fmla="*/ 3011556 w 6154751"/>
                  <a:gd name="connsiteY114" fmla="*/ 603666 h 3006865"/>
                  <a:gd name="connsiteX115" fmla="*/ 2943225 w 6154751"/>
                  <a:gd name="connsiteY115" fmla="*/ 584202 h 3006865"/>
                  <a:gd name="connsiteX116" fmla="*/ 2862469 w 6154751"/>
                  <a:gd name="connsiteY116" fmla="*/ 603666 h 3006865"/>
                  <a:gd name="connsiteX0" fmla="*/ 2862469 w 6154751"/>
                  <a:gd name="connsiteY0" fmla="*/ 603666 h 3006865"/>
                  <a:gd name="connsiteX1" fmla="*/ 2834102 w 6154751"/>
                  <a:gd name="connsiteY1" fmla="*/ 670341 h 3006865"/>
                  <a:gd name="connsiteX2" fmla="*/ 2782956 w 6154751"/>
                  <a:gd name="connsiteY2" fmla="*/ 742814 h 3006865"/>
                  <a:gd name="connsiteX3" fmla="*/ 2735953 w 6154751"/>
                  <a:gd name="connsiteY3" fmla="*/ 792509 h 3006865"/>
                  <a:gd name="connsiteX4" fmla="*/ 2627036 w 6154751"/>
                  <a:gd name="connsiteY4" fmla="*/ 788989 h 3006865"/>
                  <a:gd name="connsiteX5" fmla="*/ 2475672 w 6154751"/>
                  <a:gd name="connsiteY5" fmla="*/ 933210 h 3006865"/>
                  <a:gd name="connsiteX6" fmla="*/ 2385391 w 6154751"/>
                  <a:gd name="connsiteY6" fmla="*/ 901840 h 3006865"/>
                  <a:gd name="connsiteX7" fmla="*/ 2281652 w 6154751"/>
                  <a:gd name="connsiteY7" fmla="*/ 813216 h 3006865"/>
                  <a:gd name="connsiteX8" fmla="*/ 2216426 w 6154751"/>
                  <a:gd name="connsiteY8" fmla="*/ 782570 h 3006865"/>
                  <a:gd name="connsiteX9" fmla="*/ 2037522 w 6154751"/>
                  <a:gd name="connsiteY9" fmla="*/ 732875 h 3006865"/>
                  <a:gd name="connsiteX10" fmla="*/ 1828800 w 6154751"/>
                  <a:gd name="connsiteY10" fmla="*/ 683179 h 3006865"/>
                  <a:gd name="connsiteX11" fmla="*/ 1620078 w 6154751"/>
                  <a:gd name="connsiteY11" fmla="*/ 563909 h 3006865"/>
                  <a:gd name="connsiteX12" fmla="*/ 1490869 w 6154751"/>
                  <a:gd name="connsiteY12" fmla="*/ 424762 h 3006865"/>
                  <a:gd name="connsiteX13" fmla="*/ 1381539 w 6154751"/>
                  <a:gd name="connsiteY13" fmla="*/ 335309 h 3006865"/>
                  <a:gd name="connsiteX14" fmla="*/ 1282148 w 6154751"/>
                  <a:gd name="connsiteY14" fmla="*/ 335309 h 3006865"/>
                  <a:gd name="connsiteX15" fmla="*/ 1133061 w 6154751"/>
                  <a:gd name="connsiteY15" fmla="*/ 404883 h 3006865"/>
                  <a:gd name="connsiteX16" fmla="*/ 1013791 w 6154751"/>
                  <a:gd name="connsiteY16" fmla="*/ 424762 h 3006865"/>
                  <a:gd name="connsiteX17" fmla="*/ 695739 w 6154751"/>
                  <a:gd name="connsiteY17" fmla="*/ 454579 h 3006865"/>
                  <a:gd name="connsiteX18" fmla="*/ 526774 w 6154751"/>
                  <a:gd name="connsiteY18" fmla="*/ 434701 h 3006865"/>
                  <a:gd name="connsiteX19" fmla="*/ 387626 w 6154751"/>
                  <a:gd name="connsiteY19" fmla="*/ 365127 h 3006865"/>
                  <a:gd name="connsiteX20" fmla="*/ 149087 w 6154751"/>
                  <a:gd name="connsiteY20" fmla="*/ 106709 h 3006865"/>
                  <a:gd name="connsiteX21" fmla="*/ 79513 w 6154751"/>
                  <a:gd name="connsiteY21" fmla="*/ 106709 h 3006865"/>
                  <a:gd name="connsiteX22" fmla="*/ 0 w 6154751"/>
                  <a:gd name="connsiteY22" fmla="*/ 196162 h 3006865"/>
                  <a:gd name="connsiteX23" fmla="*/ 49696 w 6154751"/>
                  <a:gd name="connsiteY23" fmla="*/ 365127 h 3006865"/>
                  <a:gd name="connsiteX24" fmla="*/ 178904 w 6154751"/>
                  <a:gd name="connsiteY24" fmla="*/ 573849 h 3006865"/>
                  <a:gd name="connsiteX25" fmla="*/ 208722 w 6154751"/>
                  <a:gd name="connsiteY25" fmla="*/ 732875 h 3006865"/>
                  <a:gd name="connsiteX26" fmla="*/ 238539 w 6154751"/>
                  <a:gd name="connsiteY26" fmla="*/ 872023 h 3006865"/>
                  <a:gd name="connsiteX27" fmla="*/ 397565 w 6154751"/>
                  <a:gd name="connsiteY27" fmla="*/ 961475 h 3006865"/>
                  <a:gd name="connsiteX28" fmla="*/ 622955 w 6154751"/>
                  <a:gd name="connsiteY28" fmla="*/ 1279010 h 3006865"/>
                  <a:gd name="connsiteX29" fmla="*/ 726695 w 6154751"/>
                  <a:gd name="connsiteY29" fmla="*/ 1550161 h 3006865"/>
                  <a:gd name="connsiteX30" fmla="*/ 717998 w 6154751"/>
                  <a:gd name="connsiteY30" fmla="*/ 1706081 h 3006865"/>
                  <a:gd name="connsiteX31" fmla="*/ 683419 w 6154751"/>
                  <a:gd name="connsiteY31" fmla="*/ 1861483 h 3006865"/>
                  <a:gd name="connsiteX32" fmla="*/ 705678 w 6154751"/>
                  <a:gd name="connsiteY32" fmla="*/ 1945449 h 3006865"/>
                  <a:gd name="connsiteX33" fmla="*/ 760033 w 6154751"/>
                  <a:gd name="connsiteY33" fmla="*/ 2037179 h 3006865"/>
                  <a:gd name="connsiteX34" fmla="*/ 897627 w 6154751"/>
                  <a:gd name="connsiteY34" fmla="*/ 2122282 h 3006865"/>
                  <a:gd name="connsiteX35" fmla="*/ 1112354 w 6154751"/>
                  <a:gd name="connsiteY35" fmla="*/ 2206971 h 3006865"/>
                  <a:gd name="connsiteX36" fmla="*/ 1321904 w 6154751"/>
                  <a:gd name="connsiteY36" fmla="*/ 2324689 h 3006865"/>
                  <a:gd name="connsiteX37" fmla="*/ 1389511 w 6154751"/>
                  <a:gd name="connsiteY37" fmla="*/ 2478020 h 3006865"/>
                  <a:gd name="connsiteX38" fmla="*/ 1510748 w 6154751"/>
                  <a:gd name="connsiteY38" fmla="*/ 2561675 h 3006865"/>
                  <a:gd name="connsiteX39" fmla="*/ 1741108 w 6154751"/>
                  <a:gd name="connsiteY39" fmla="*/ 2649160 h 3006865"/>
                  <a:gd name="connsiteX40" fmla="*/ 1908313 w 6154751"/>
                  <a:gd name="connsiteY40" fmla="*/ 2661066 h 3006865"/>
                  <a:gd name="connsiteX41" fmla="*/ 2012570 w 6154751"/>
                  <a:gd name="connsiteY41" fmla="*/ 2661066 h 3006865"/>
                  <a:gd name="connsiteX42" fmla="*/ 2117035 w 6154751"/>
                  <a:gd name="connsiteY42" fmla="*/ 2611370 h 3006865"/>
                  <a:gd name="connsiteX43" fmla="*/ 2395330 w 6154751"/>
                  <a:gd name="connsiteY43" fmla="*/ 2442405 h 3006865"/>
                  <a:gd name="connsiteX44" fmla="*/ 2491202 w 6154751"/>
                  <a:gd name="connsiteY44" fmla="*/ 2418179 h 3006865"/>
                  <a:gd name="connsiteX45" fmla="*/ 2617925 w 6154751"/>
                  <a:gd name="connsiteY45" fmla="*/ 2414140 h 3006865"/>
                  <a:gd name="connsiteX46" fmla="*/ 2763078 w 6154751"/>
                  <a:gd name="connsiteY46" fmla="*/ 2402649 h 3006865"/>
                  <a:gd name="connsiteX47" fmla="*/ 3045308 w 6154751"/>
                  <a:gd name="connsiteY47" fmla="*/ 2610852 h 3006865"/>
                  <a:gd name="connsiteX48" fmla="*/ 3165095 w 6154751"/>
                  <a:gd name="connsiteY48" fmla="*/ 2675354 h 3006865"/>
                  <a:gd name="connsiteX49" fmla="*/ 3246885 w 6154751"/>
                  <a:gd name="connsiteY49" fmla="*/ 2692437 h 3006865"/>
                  <a:gd name="connsiteX50" fmla="*/ 3458817 w 6154751"/>
                  <a:gd name="connsiteY50" fmla="*/ 2671005 h 3006865"/>
                  <a:gd name="connsiteX51" fmla="*/ 3622295 w 6154751"/>
                  <a:gd name="connsiteY51" fmla="*/ 2563435 h 3006865"/>
                  <a:gd name="connsiteX52" fmla="*/ 3808033 w 6154751"/>
                  <a:gd name="connsiteY52" fmla="*/ 2422941 h 3006865"/>
                  <a:gd name="connsiteX53" fmla="*/ 3940037 w 6154751"/>
                  <a:gd name="connsiteY53" fmla="*/ 2358957 h 3006865"/>
                  <a:gd name="connsiteX54" fmla="*/ 4045226 w 6154751"/>
                  <a:gd name="connsiteY54" fmla="*/ 2323136 h 3006865"/>
                  <a:gd name="connsiteX55" fmla="*/ 4158077 w 6154751"/>
                  <a:gd name="connsiteY55" fmla="*/ 2334835 h 3006865"/>
                  <a:gd name="connsiteX56" fmla="*/ 4251567 w 6154751"/>
                  <a:gd name="connsiteY56" fmla="*/ 2376765 h 3006865"/>
                  <a:gd name="connsiteX57" fmla="*/ 4312029 w 6154751"/>
                  <a:gd name="connsiteY57" fmla="*/ 2446753 h 3006865"/>
                  <a:gd name="connsiteX58" fmla="*/ 4368454 w 6154751"/>
                  <a:gd name="connsiteY58" fmla="*/ 2632802 h 3006865"/>
                  <a:gd name="connsiteX59" fmla="*/ 4443827 w 6154751"/>
                  <a:gd name="connsiteY59" fmla="*/ 2725360 h 3006865"/>
                  <a:gd name="connsiteX60" fmla="*/ 4545289 w 6154751"/>
                  <a:gd name="connsiteY60" fmla="*/ 2773502 h 3006865"/>
                  <a:gd name="connsiteX61" fmla="*/ 4663833 w 6154751"/>
                  <a:gd name="connsiteY61" fmla="*/ 2919380 h 3006865"/>
                  <a:gd name="connsiteX62" fmla="*/ 4746245 w 6154751"/>
                  <a:gd name="connsiteY62" fmla="*/ 2973010 h 3006865"/>
                  <a:gd name="connsiteX63" fmla="*/ 4824412 w 6154751"/>
                  <a:gd name="connsiteY63" fmla="*/ 3006865 h 3006865"/>
                  <a:gd name="connsiteX64" fmla="*/ 4909930 w 6154751"/>
                  <a:gd name="connsiteY64" fmla="*/ 2979118 h 3006865"/>
                  <a:gd name="connsiteX65" fmla="*/ 5058603 w 6154751"/>
                  <a:gd name="connsiteY65" fmla="*/ 2851980 h 3006865"/>
                  <a:gd name="connsiteX66" fmla="*/ 5178287 w 6154751"/>
                  <a:gd name="connsiteY66" fmla="*/ 2800214 h 3006865"/>
                  <a:gd name="connsiteX67" fmla="*/ 5414031 w 6154751"/>
                  <a:gd name="connsiteY67" fmla="*/ 2778265 h 3006865"/>
                  <a:gd name="connsiteX68" fmla="*/ 5575852 w 6154751"/>
                  <a:gd name="connsiteY68" fmla="*/ 2631249 h 3006865"/>
                  <a:gd name="connsiteX69" fmla="*/ 5724939 w 6154751"/>
                  <a:gd name="connsiteY69" fmla="*/ 2422527 h 3006865"/>
                  <a:gd name="connsiteX70" fmla="*/ 5748752 w 6154751"/>
                  <a:gd name="connsiteY70" fmla="*/ 2320547 h 3006865"/>
                  <a:gd name="connsiteX71" fmla="*/ 5792960 w 6154751"/>
                  <a:gd name="connsiteY71" fmla="*/ 2074451 h 3006865"/>
                  <a:gd name="connsiteX72" fmla="*/ 5858496 w 6154751"/>
                  <a:gd name="connsiteY72" fmla="*/ 1938305 h 3006865"/>
                  <a:gd name="connsiteX73" fmla="*/ 6023113 w 6154751"/>
                  <a:gd name="connsiteY73" fmla="*/ 1607518 h 3006865"/>
                  <a:gd name="connsiteX74" fmla="*/ 6154704 w 6154751"/>
                  <a:gd name="connsiteY74" fmla="*/ 1310587 h 3006865"/>
                  <a:gd name="connsiteX75" fmla="*/ 6153460 w 6154751"/>
                  <a:gd name="connsiteY75" fmla="*/ 801931 h 3006865"/>
                  <a:gd name="connsiteX76" fmla="*/ 6072602 w 6154751"/>
                  <a:gd name="connsiteY76" fmla="*/ 696535 h 3006865"/>
                  <a:gd name="connsiteX77" fmla="*/ 6019178 w 6154751"/>
                  <a:gd name="connsiteY77" fmla="*/ 573020 h 3006865"/>
                  <a:gd name="connsiteX78" fmla="*/ 5994020 w 6154751"/>
                  <a:gd name="connsiteY78" fmla="*/ 422691 h 3006865"/>
                  <a:gd name="connsiteX79" fmla="*/ 5981390 w 6154751"/>
                  <a:gd name="connsiteY79" fmla="*/ 297520 h 3006865"/>
                  <a:gd name="connsiteX80" fmla="*/ 5941632 w 6154751"/>
                  <a:gd name="connsiteY80" fmla="*/ 171106 h 3006865"/>
                  <a:gd name="connsiteX81" fmla="*/ 5905914 w 6154751"/>
                  <a:gd name="connsiteY81" fmla="*/ 148847 h 3006865"/>
                  <a:gd name="connsiteX82" fmla="*/ 5857771 w 6154751"/>
                  <a:gd name="connsiteY82" fmla="*/ 149987 h 3006865"/>
                  <a:gd name="connsiteX83" fmla="*/ 5790992 w 6154751"/>
                  <a:gd name="connsiteY83" fmla="*/ 274846 h 3006865"/>
                  <a:gd name="connsiteX84" fmla="*/ 5717381 w 6154751"/>
                  <a:gd name="connsiteY84" fmla="*/ 280024 h 3006865"/>
                  <a:gd name="connsiteX85" fmla="*/ 5615609 w 6154751"/>
                  <a:gd name="connsiteY85" fmla="*/ 285614 h 3006865"/>
                  <a:gd name="connsiteX86" fmla="*/ 5579683 w 6154751"/>
                  <a:gd name="connsiteY86" fmla="*/ 275054 h 3006865"/>
                  <a:gd name="connsiteX87" fmla="*/ 5528952 w 6154751"/>
                  <a:gd name="connsiteY87" fmla="*/ 190571 h 3006865"/>
                  <a:gd name="connsiteX88" fmla="*/ 5489195 w 6154751"/>
                  <a:gd name="connsiteY88" fmla="*/ 144085 h 3006865"/>
                  <a:gd name="connsiteX89" fmla="*/ 5416826 w 6154751"/>
                  <a:gd name="connsiteY89" fmla="*/ 118615 h 3006865"/>
                  <a:gd name="connsiteX90" fmla="*/ 5329652 w 6154751"/>
                  <a:gd name="connsiteY90" fmla="*/ 89316 h 3006865"/>
                  <a:gd name="connsiteX91" fmla="*/ 5226016 w 6154751"/>
                  <a:gd name="connsiteY91" fmla="*/ 37136 h 3006865"/>
                  <a:gd name="connsiteX92" fmla="*/ 5158409 w 6154751"/>
                  <a:gd name="connsiteY92" fmla="*/ 7318 h 3006865"/>
                  <a:gd name="connsiteX93" fmla="*/ 5110577 w 6154751"/>
                  <a:gd name="connsiteY93" fmla="*/ 1210 h 3006865"/>
                  <a:gd name="connsiteX94" fmla="*/ 5049078 w 6154751"/>
                  <a:gd name="connsiteY94" fmla="*/ 47075 h 3006865"/>
                  <a:gd name="connsiteX95" fmla="*/ 4998554 w 6154751"/>
                  <a:gd name="connsiteY95" fmla="*/ 236746 h 3006865"/>
                  <a:gd name="connsiteX96" fmla="*/ 4953414 w 6154751"/>
                  <a:gd name="connsiteY96" fmla="*/ 351254 h 3006865"/>
                  <a:gd name="connsiteX97" fmla="*/ 4880527 w 6154751"/>
                  <a:gd name="connsiteY97" fmla="*/ 432630 h 3006865"/>
                  <a:gd name="connsiteX98" fmla="*/ 4753389 w 6154751"/>
                  <a:gd name="connsiteY98" fmla="*/ 470316 h 3006865"/>
                  <a:gd name="connsiteX99" fmla="*/ 4601817 w 6154751"/>
                  <a:gd name="connsiteY99" fmla="*/ 514214 h 3006865"/>
                  <a:gd name="connsiteX100" fmla="*/ 4299192 w 6154751"/>
                  <a:gd name="connsiteY100" fmla="*/ 641041 h 3006865"/>
                  <a:gd name="connsiteX101" fmla="*/ 4146170 w 6154751"/>
                  <a:gd name="connsiteY101" fmla="*/ 717966 h 3006865"/>
                  <a:gd name="connsiteX102" fmla="*/ 4028143 w 6154751"/>
                  <a:gd name="connsiteY102" fmla="*/ 713411 h 3006865"/>
                  <a:gd name="connsiteX103" fmla="*/ 3876261 w 6154751"/>
                  <a:gd name="connsiteY103" fmla="*/ 722936 h 3006865"/>
                  <a:gd name="connsiteX104" fmla="*/ 3803270 w 6154751"/>
                  <a:gd name="connsiteY104" fmla="*/ 732254 h 3006865"/>
                  <a:gd name="connsiteX105" fmla="*/ 3702948 w 6154751"/>
                  <a:gd name="connsiteY105" fmla="*/ 767040 h 3006865"/>
                  <a:gd name="connsiteX106" fmla="*/ 3643727 w 6154751"/>
                  <a:gd name="connsiteY106" fmla="*/ 863222 h 3006865"/>
                  <a:gd name="connsiteX107" fmla="*/ 3617843 w 6154751"/>
                  <a:gd name="connsiteY107" fmla="*/ 941596 h 3006865"/>
                  <a:gd name="connsiteX108" fmla="*/ 3577052 w 6154751"/>
                  <a:gd name="connsiteY108" fmla="*/ 982285 h 3006865"/>
                  <a:gd name="connsiteX109" fmla="*/ 3519280 w 6154751"/>
                  <a:gd name="connsiteY109" fmla="*/ 979696 h 3006865"/>
                  <a:gd name="connsiteX110" fmla="*/ 3431795 w 6154751"/>
                  <a:gd name="connsiteY110" fmla="*/ 917991 h 3006865"/>
                  <a:gd name="connsiteX111" fmla="*/ 3362636 w 6154751"/>
                  <a:gd name="connsiteY111" fmla="*/ 862083 h 3006865"/>
                  <a:gd name="connsiteX112" fmla="*/ 3286539 w 6154751"/>
                  <a:gd name="connsiteY112" fmla="*/ 765591 h 3006865"/>
                  <a:gd name="connsiteX113" fmla="*/ 3188494 w 6154751"/>
                  <a:gd name="connsiteY113" fmla="*/ 696638 h 3006865"/>
                  <a:gd name="connsiteX114" fmla="*/ 3011556 w 6154751"/>
                  <a:gd name="connsiteY114" fmla="*/ 603666 h 3006865"/>
                  <a:gd name="connsiteX115" fmla="*/ 2943225 w 6154751"/>
                  <a:gd name="connsiteY115" fmla="*/ 584202 h 3006865"/>
                  <a:gd name="connsiteX116" fmla="*/ 2862469 w 6154751"/>
                  <a:gd name="connsiteY116" fmla="*/ 603666 h 3006865"/>
                  <a:gd name="connsiteX0" fmla="*/ 2862469 w 6154751"/>
                  <a:gd name="connsiteY0" fmla="*/ 603666 h 3006865"/>
                  <a:gd name="connsiteX1" fmla="*/ 2834102 w 6154751"/>
                  <a:gd name="connsiteY1" fmla="*/ 670341 h 3006865"/>
                  <a:gd name="connsiteX2" fmla="*/ 2782956 w 6154751"/>
                  <a:gd name="connsiteY2" fmla="*/ 742814 h 3006865"/>
                  <a:gd name="connsiteX3" fmla="*/ 2735953 w 6154751"/>
                  <a:gd name="connsiteY3" fmla="*/ 792509 h 3006865"/>
                  <a:gd name="connsiteX4" fmla="*/ 2627036 w 6154751"/>
                  <a:gd name="connsiteY4" fmla="*/ 788989 h 3006865"/>
                  <a:gd name="connsiteX5" fmla="*/ 2475672 w 6154751"/>
                  <a:gd name="connsiteY5" fmla="*/ 933210 h 3006865"/>
                  <a:gd name="connsiteX6" fmla="*/ 2385391 w 6154751"/>
                  <a:gd name="connsiteY6" fmla="*/ 901840 h 3006865"/>
                  <a:gd name="connsiteX7" fmla="*/ 2281652 w 6154751"/>
                  <a:gd name="connsiteY7" fmla="*/ 813216 h 3006865"/>
                  <a:gd name="connsiteX8" fmla="*/ 2216426 w 6154751"/>
                  <a:gd name="connsiteY8" fmla="*/ 782570 h 3006865"/>
                  <a:gd name="connsiteX9" fmla="*/ 2037522 w 6154751"/>
                  <a:gd name="connsiteY9" fmla="*/ 732875 h 3006865"/>
                  <a:gd name="connsiteX10" fmla="*/ 1828800 w 6154751"/>
                  <a:gd name="connsiteY10" fmla="*/ 683179 h 3006865"/>
                  <a:gd name="connsiteX11" fmla="*/ 1620078 w 6154751"/>
                  <a:gd name="connsiteY11" fmla="*/ 563909 h 3006865"/>
                  <a:gd name="connsiteX12" fmla="*/ 1490869 w 6154751"/>
                  <a:gd name="connsiteY12" fmla="*/ 424762 h 3006865"/>
                  <a:gd name="connsiteX13" fmla="*/ 1381539 w 6154751"/>
                  <a:gd name="connsiteY13" fmla="*/ 335309 h 3006865"/>
                  <a:gd name="connsiteX14" fmla="*/ 1282148 w 6154751"/>
                  <a:gd name="connsiteY14" fmla="*/ 335309 h 3006865"/>
                  <a:gd name="connsiteX15" fmla="*/ 1133061 w 6154751"/>
                  <a:gd name="connsiteY15" fmla="*/ 404883 h 3006865"/>
                  <a:gd name="connsiteX16" fmla="*/ 1013791 w 6154751"/>
                  <a:gd name="connsiteY16" fmla="*/ 424762 h 3006865"/>
                  <a:gd name="connsiteX17" fmla="*/ 695739 w 6154751"/>
                  <a:gd name="connsiteY17" fmla="*/ 454579 h 3006865"/>
                  <a:gd name="connsiteX18" fmla="*/ 526774 w 6154751"/>
                  <a:gd name="connsiteY18" fmla="*/ 434701 h 3006865"/>
                  <a:gd name="connsiteX19" fmla="*/ 387626 w 6154751"/>
                  <a:gd name="connsiteY19" fmla="*/ 365127 h 3006865"/>
                  <a:gd name="connsiteX20" fmla="*/ 149087 w 6154751"/>
                  <a:gd name="connsiteY20" fmla="*/ 106709 h 3006865"/>
                  <a:gd name="connsiteX21" fmla="*/ 79513 w 6154751"/>
                  <a:gd name="connsiteY21" fmla="*/ 106709 h 3006865"/>
                  <a:gd name="connsiteX22" fmla="*/ 0 w 6154751"/>
                  <a:gd name="connsiteY22" fmla="*/ 196162 h 3006865"/>
                  <a:gd name="connsiteX23" fmla="*/ 49696 w 6154751"/>
                  <a:gd name="connsiteY23" fmla="*/ 365127 h 3006865"/>
                  <a:gd name="connsiteX24" fmla="*/ 178904 w 6154751"/>
                  <a:gd name="connsiteY24" fmla="*/ 573849 h 3006865"/>
                  <a:gd name="connsiteX25" fmla="*/ 208722 w 6154751"/>
                  <a:gd name="connsiteY25" fmla="*/ 732875 h 3006865"/>
                  <a:gd name="connsiteX26" fmla="*/ 238539 w 6154751"/>
                  <a:gd name="connsiteY26" fmla="*/ 872023 h 3006865"/>
                  <a:gd name="connsiteX27" fmla="*/ 397565 w 6154751"/>
                  <a:gd name="connsiteY27" fmla="*/ 961475 h 3006865"/>
                  <a:gd name="connsiteX28" fmla="*/ 622955 w 6154751"/>
                  <a:gd name="connsiteY28" fmla="*/ 1300441 h 3006865"/>
                  <a:gd name="connsiteX29" fmla="*/ 726695 w 6154751"/>
                  <a:gd name="connsiteY29" fmla="*/ 1550161 h 3006865"/>
                  <a:gd name="connsiteX30" fmla="*/ 717998 w 6154751"/>
                  <a:gd name="connsiteY30" fmla="*/ 1706081 h 3006865"/>
                  <a:gd name="connsiteX31" fmla="*/ 683419 w 6154751"/>
                  <a:gd name="connsiteY31" fmla="*/ 1861483 h 3006865"/>
                  <a:gd name="connsiteX32" fmla="*/ 705678 w 6154751"/>
                  <a:gd name="connsiteY32" fmla="*/ 1945449 h 3006865"/>
                  <a:gd name="connsiteX33" fmla="*/ 760033 w 6154751"/>
                  <a:gd name="connsiteY33" fmla="*/ 2037179 h 3006865"/>
                  <a:gd name="connsiteX34" fmla="*/ 897627 w 6154751"/>
                  <a:gd name="connsiteY34" fmla="*/ 2122282 h 3006865"/>
                  <a:gd name="connsiteX35" fmla="*/ 1112354 w 6154751"/>
                  <a:gd name="connsiteY35" fmla="*/ 2206971 h 3006865"/>
                  <a:gd name="connsiteX36" fmla="*/ 1321904 w 6154751"/>
                  <a:gd name="connsiteY36" fmla="*/ 2324689 h 3006865"/>
                  <a:gd name="connsiteX37" fmla="*/ 1389511 w 6154751"/>
                  <a:gd name="connsiteY37" fmla="*/ 2478020 h 3006865"/>
                  <a:gd name="connsiteX38" fmla="*/ 1510748 w 6154751"/>
                  <a:gd name="connsiteY38" fmla="*/ 2561675 h 3006865"/>
                  <a:gd name="connsiteX39" fmla="*/ 1741108 w 6154751"/>
                  <a:gd name="connsiteY39" fmla="*/ 2649160 h 3006865"/>
                  <a:gd name="connsiteX40" fmla="*/ 1908313 w 6154751"/>
                  <a:gd name="connsiteY40" fmla="*/ 2661066 h 3006865"/>
                  <a:gd name="connsiteX41" fmla="*/ 2012570 w 6154751"/>
                  <a:gd name="connsiteY41" fmla="*/ 2661066 h 3006865"/>
                  <a:gd name="connsiteX42" fmla="*/ 2117035 w 6154751"/>
                  <a:gd name="connsiteY42" fmla="*/ 2611370 h 3006865"/>
                  <a:gd name="connsiteX43" fmla="*/ 2395330 w 6154751"/>
                  <a:gd name="connsiteY43" fmla="*/ 2442405 h 3006865"/>
                  <a:gd name="connsiteX44" fmla="*/ 2491202 w 6154751"/>
                  <a:gd name="connsiteY44" fmla="*/ 2418179 h 3006865"/>
                  <a:gd name="connsiteX45" fmla="*/ 2617925 w 6154751"/>
                  <a:gd name="connsiteY45" fmla="*/ 2414140 h 3006865"/>
                  <a:gd name="connsiteX46" fmla="*/ 2763078 w 6154751"/>
                  <a:gd name="connsiteY46" fmla="*/ 2402649 h 3006865"/>
                  <a:gd name="connsiteX47" fmla="*/ 3045308 w 6154751"/>
                  <a:gd name="connsiteY47" fmla="*/ 2610852 h 3006865"/>
                  <a:gd name="connsiteX48" fmla="*/ 3165095 w 6154751"/>
                  <a:gd name="connsiteY48" fmla="*/ 2675354 h 3006865"/>
                  <a:gd name="connsiteX49" fmla="*/ 3246885 w 6154751"/>
                  <a:gd name="connsiteY49" fmla="*/ 2692437 h 3006865"/>
                  <a:gd name="connsiteX50" fmla="*/ 3458817 w 6154751"/>
                  <a:gd name="connsiteY50" fmla="*/ 2671005 h 3006865"/>
                  <a:gd name="connsiteX51" fmla="*/ 3622295 w 6154751"/>
                  <a:gd name="connsiteY51" fmla="*/ 2563435 h 3006865"/>
                  <a:gd name="connsiteX52" fmla="*/ 3808033 w 6154751"/>
                  <a:gd name="connsiteY52" fmla="*/ 2422941 h 3006865"/>
                  <a:gd name="connsiteX53" fmla="*/ 3940037 w 6154751"/>
                  <a:gd name="connsiteY53" fmla="*/ 2358957 h 3006865"/>
                  <a:gd name="connsiteX54" fmla="*/ 4045226 w 6154751"/>
                  <a:gd name="connsiteY54" fmla="*/ 2323136 h 3006865"/>
                  <a:gd name="connsiteX55" fmla="*/ 4158077 w 6154751"/>
                  <a:gd name="connsiteY55" fmla="*/ 2334835 h 3006865"/>
                  <a:gd name="connsiteX56" fmla="*/ 4251567 w 6154751"/>
                  <a:gd name="connsiteY56" fmla="*/ 2376765 h 3006865"/>
                  <a:gd name="connsiteX57" fmla="*/ 4312029 w 6154751"/>
                  <a:gd name="connsiteY57" fmla="*/ 2446753 h 3006865"/>
                  <a:gd name="connsiteX58" fmla="*/ 4368454 w 6154751"/>
                  <a:gd name="connsiteY58" fmla="*/ 2632802 h 3006865"/>
                  <a:gd name="connsiteX59" fmla="*/ 4443827 w 6154751"/>
                  <a:gd name="connsiteY59" fmla="*/ 2725360 h 3006865"/>
                  <a:gd name="connsiteX60" fmla="*/ 4545289 w 6154751"/>
                  <a:gd name="connsiteY60" fmla="*/ 2773502 h 3006865"/>
                  <a:gd name="connsiteX61" fmla="*/ 4663833 w 6154751"/>
                  <a:gd name="connsiteY61" fmla="*/ 2919380 h 3006865"/>
                  <a:gd name="connsiteX62" fmla="*/ 4746245 w 6154751"/>
                  <a:gd name="connsiteY62" fmla="*/ 2973010 h 3006865"/>
                  <a:gd name="connsiteX63" fmla="*/ 4824412 w 6154751"/>
                  <a:gd name="connsiteY63" fmla="*/ 3006865 h 3006865"/>
                  <a:gd name="connsiteX64" fmla="*/ 4909930 w 6154751"/>
                  <a:gd name="connsiteY64" fmla="*/ 2979118 h 3006865"/>
                  <a:gd name="connsiteX65" fmla="*/ 5058603 w 6154751"/>
                  <a:gd name="connsiteY65" fmla="*/ 2851980 h 3006865"/>
                  <a:gd name="connsiteX66" fmla="*/ 5178287 w 6154751"/>
                  <a:gd name="connsiteY66" fmla="*/ 2800214 h 3006865"/>
                  <a:gd name="connsiteX67" fmla="*/ 5414031 w 6154751"/>
                  <a:gd name="connsiteY67" fmla="*/ 2778265 h 3006865"/>
                  <a:gd name="connsiteX68" fmla="*/ 5575852 w 6154751"/>
                  <a:gd name="connsiteY68" fmla="*/ 2631249 h 3006865"/>
                  <a:gd name="connsiteX69" fmla="*/ 5724939 w 6154751"/>
                  <a:gd name="connsiteY69" fmla="*/ 2422527 h 3006865"/>
                  <a:gd name="connsiteX70" fmla="*/ 5748752 w 6154751"/>
                  <a:gd name="connsiteY70" fmla="*/ 2320547 h 3006865"/>
                  <a:gd name="connsiteX71" fmla="*/ 5792960 w 6154751"/>
                  <a:gd name="connsiteY71" fmla="*/ 2074451 h 3006865"/>
                  <a:gd name="connsiteX72" fmla="*/ 5858496 w 6154751"/>
                  <a:gd name="connsiteY72" fmla="*/ 1938305 h 3006865"/>
                  <a:gd name="connsiteX73" fmla="*/ 6023113 w 6154751"/>
                  <a:gd name="connsiteY73" fmla="*/ 1607518 h 3006865"/>
                  <a:gd name="connsiteX74" fmla="*/ 6154704 w 6154751"/>
                  <a:gd name="connsiteY74" fmla="*/ 1310587 h 3006865"/>
                  <a:gd name="connsiteX75" fmla="*/ 6153460 w 6154751"/>
                  <a:gd name="connsiteY75" fmla="*/ 801931 h 3006865"/>
                  <a:gd name="connsiteX76" fmla="*/ 6072602 w 6154751"/>
                  <a:gd name="connsiteY76" fmla="*/ 696535 h 3006865"/>
                  <a:gd name="connsiteX77" fmla="*/ 6019178 w 6154751"/>
                  <a:gd name="connsiteY77" fmla="*/ 573020 h 3006865"/>
                  <a:gd name="connsiteX78" fmla="*/ 5994020 w 6154751"/>
                  <a:gd name="connsiteY78" fmla="*/ 422691 h 3006865"/>
                  <a:gd name="connsiteX79" fmla="*/ 5981390 w 6154751"/>
                  <a:gd name="connsiteY79" fmla="*/ 297520 h 3006865"/>
                  <a:gd name="connsiteX80" fmla="*/ 5941632 w 6154751"/>
                  <a:gd name="connsiteY80" fmla="*/ 171106 h 3006865"/>
                  <a:gd name="connsiteX81" fmla="*/ 5905914 w 6154751"/>
                  <a:gd name="connsiteY81" fmla="*/ 148847 h 3006865"/>
                  <a:gd name="connsiteX82" fmla="*/ 5857771 w 6154751"/>
                  <a:gd name="connsiteY82" fmla="*/ 149987 h 3006865"/>
                  <a:gd name="connsiteX83" fmla="*/ 5790992 w 6154751"/>
                  <a:gd name="connsiteY83" fmla="*/ 274846 h 3006865"/>
                  <a:gd name="connsiteX84" fmla="*/ 5717381 w 6154751"/>
                  <a:gd name="connsiteY84" fmla="*/ 280024 h 3006865"/>
                  <a:gd name="connsiteX85" fmla="*/ 5615609 w 6154751"/>
                  <a:gd name="connsiteY85" fmla="*/ 285614 h 3006865"/>
                  <a:gd name="connsiteX86" fmla="*/ 5579683 w 6154751"/>
                  <a:gd name="connsiteY86" fmla="*/ 275054 h 3006865"/>
                  <a:gd name="connsiteX87" fmla="*/ 5528952 w 6154751"/>
                  <a:gd name="connsiteY87" fmla="*/ 190571 h 3006865"/>
                  <a:gd name="connsiteX88" fmla="*/ 5489195 w 6154751"/>
                  <a:gd name="connsiteY88" fmla="*/ 144085 h 3006865"/>
                  <a:gd name="connsiteX89" fmla="*/ 5416826 w 6154751"/>
                  <a:gd name="connsiteY89" fmla="*/ 118615 h 3006865"/>
                  <a:gd name="connsiteX90" fmla="*/ 5329652 w 6154751"/>
                  <a:gd name="connsiteY90" fmla="*/ 89316 h 3006865"/>
                  <a:gd name="connsiteX91" fmla="*/ 5226016 w 6154751"/>
                  <a:gd name="connsiteY91" fmla="*/ 37136 h 3006865"/>
                  <a:gd name="connsiteX92" fmla="*/ 5158409 w 6154751"/>
                  <a:gd name="connsiteY92" fmla="*/ 7318 h 3006865"/>
                  <a:gd name="connsiteX93" fmla="*/ 5110577 w 6154751"/>
                  <a:gd name="connsiteY93" fmla="*/ 1210 h 3006865"/>
                  <a:gd name="connsiteX94" fmla="*/ 5049078 w 6154751"/>
                  <a:gd name="connsiteY94" fmla="*/ 47075 h 3006865"/>
                  <a:gd name="connsiteX95" fmla="*/ 4998554 w 6154751"/>
                  <a:gd name="connsiteY95" fmla="*/ 236746 h 3006865"/>
                  <a:gd name="connsiteX96" fmla="*/ 4953414 w 6154751"/>
                  <a:gd name="connsiteY96" fmla="*/ 351254 h 3006865"/>
                  <a:gd name="connsiteX97" fmla="*/ 4880527 w 6154751"/>
                  <a:gd name="connsiteY97" fmla="*/ 432630 h 3006865"/>
                  <a:gd name="connsiteX98" fmla="*/ 4753389 w 6154751"/>
                  <a:gd name="connsiteY98" fmla="*/ 470316 h 3006865"/>
                  <a:gd name="connsiteX99" fmla="*/ 4601817 w 6154751"/>
                  <a:gd name="connsiteY99" fmla="*/ 514214 h 3006865"/>
                  <a:gd name="connsiteX100" fmla="*/ 4299192 w 6154751"/>
                  <a:gd name="connsiteY100" fmla="*/ 641041 h 3006865"/>
                  <a:gd name="connsiteX101" fmla="*/ 4146170 w 6154751"/>
                  <a:gd name="connsiteY101" fmla="*/ 717966 h 3006865"/>
                  <a:gd name="connsiteX102" fmla="*/ 4028143 w 6154751"/>
                  <a:gd name="connsiteY102" fmla="*/ 713411 h 3006865"/>
                  <a:gd name="connsiteX103" fmla="*/ 3876261 w 6154751"/>
                  <a:gd name="connsiteY103" fmla="*/ 722936 h 3006865"/>
                  <a:gd name="connsiteX104" fmla="*/ 3803270 w 6154751"/>
                  <a:gd name="connsiteY104" fmla="*/ 732254 h 3006865"/>
                  <a:gd name="connsiteX105" fmla="*/ 3702948 w 6154751"/>
                  <a:gd name="connsiteY105" fmla="*/ 767040 h 3006865"/>
                  <a:gd name="connsiteX106" fmla="*/ 3643727 w 6154751"/>
                  <a:gd name="connsiteY106" fmla="*/ 863222 h 3006865"/>
                  <a:gd name="connsiteX107" fmla="*/ 3617843 w 6154751"/>
                  <a:gd name="connsiteY107" fmla="*/ 941596 h 3006865"/>
                  <a:gd name="connsiteX108" fmla="*/ 3577052 w 6154751"/>
                  <a:gd name="connsiteY108" fmla="*/ 982285 h 3006865"/>
                  <a:gd name="connsiteX109" fmla="*/ 3519280 w 6154751"/>
                  <a:gd name="connsiteY109" fmla="*/ 979696 h 3006865"/>
                  <a:gd name="connsiteX110" fmla="*/ 3431795 w 6154751"/>
                  <a:gd name="connsiteY110" fmla="*/ 917991 h 3006865"/>
                  <a:gd name="connsiteX111" fmla="*/ 3362636 w 6154751"/>
                  <a:gd name="connsiteY111" fmla="*/ 862083 h 3006865"/>
                  <a:gd name="connsiteX112" fmla="*/ 3286539 w 6154751"/>
                  <a:gd name="connsiteY112" fmla="*/ 765591 h 3006865"/>
                  <a:gd name="connsiteX113" fmla="*/ 3188494 w 6154751"/>
                  <a:gd name="connsiteY113" fmla="*/ 696638 h 3006865"/>
                  <a:gd name="connsiteX114" fmla="*/ 3011556 w 6154751"/>
                  <a:gd name="connsiteY114" fmla="*/ 603666 h 3006865"/>
                  <a:gd name="connsiteX115" fmla="*/ 2943225 w 6154751"/>
                  <a:gd name="connsiteY115" fmla="*/ 584202 h 3006865"/>
                  <a:gd name="connsiteX116" fmla="*/ 2862469 w 6154751"/>
                  <a:gd name="connsiteY116" fmla="*/ 603666 h 3006865"/>
                  <a:gd name="connsiteX0" fmla="*/ 2862469 w 6154751"/>
                  <a:gd name="connsiteY0" fmla="*/ 603666 h 3006865"/>
                  <a:gd name="connsiteX1" fmla="*/ 2834102 w 6154751"/>
                  <a:gd name="connsiteY1" fmla="*/ 670341 h 3006865"/>
                  <a:gd name="connsiteX2" fmla="*/ 2782956 w 6154751"/>
                  <a:gd name="connsiteY2" fmla="*/ 742814 h 3006865"/>
                  <a:gd name="connsiteX3" fmla="*/ 2735953 w 6154751"/>
                  <a:gd name="connsiteY3" fmla="*/ 792509 h 3006865"/>
                  <a:gd name="connsiteX4" fmla="*/ 2627036 w 6154751"/>
                  <a:gd name="connsiteY4" fmla="*/ 788989 h 3006865"/>
                  <a:gd name="connsiteX5" fmla="*/ 2475672 w 6154751"/>
                  <a:gd name="connsiteY5" fmla="*/ 933210 h 3006865"/>
                  <a:gd name="connsiteX6" fmla="*/ 2385391 w 6154751"/>
                  <a:gd name="connsiteY6" fmla="*/ 901840 h 3006865"/>
                  <a:gd name="connsiteX7" fmla="*/ 2281652 w 6154751"/>
                  <a:gd name="connsiteY7" fmla="*/ 813216 h 3006865"/>
                  <a:gd name="connsiteX8" fmla="*/ 2216426 w 6154751"/>
                  <a:gd name="connsiteY8" fmla="*/ 782570 h 3006865"/>
                  <a:gd name="connsiteX9" fmla="*/ 2037522 w 6154751"/>
                  <a:gd name="connsiteY9" fmla="*/ 732875 h 3006865"/>
                  <a:gd name="connsiteX10" fmla="*/ 1828800 w 6154751"/>
                  <a:gd name="connsiteY10" fmla="*/ 683179 h 3006865"/>
                  <a:gd name="connsiteX11" fmla="*/ 1620078 w 6154751"/>
                  <a:gd name="connsiteY11" fmla="*/ 563909 h 3006865"/>
                  <a:gd name="connsiteX12" fmla="*/ 1490869 w 6154751"/>
                  <a:gd name="connsiteY12" fmla="*/ 424762 h 3006865"/>
                  <a:gd name="connsiteX13" fmla="*/ 1381539 w 6154751"/>
                  <a:gd name="connsiteY13" fmla="*/ 335309 h 3006865"/>
                  <a:gd name="connsiteX14" fmla="*/ 1282148 w 6154751"/>
                  <a:gd name="connsiteY14" fmla="*/ 335309 h 3006865"/>
                  <a:gd name="connsiteX15" fmla="*/ 1133061 w 6154751"/>
                  <a:gd name="connsiteY15" fmla="*/ 404883 h 3006865"/>
                  <a:gd name="connsiteX16" fmla="*/ 1013791 w 6154751"/>
                  <a:gd name="connsiteY16" fmla="*/ 424762 h 3006865"/>
                  <a:gd name="connsiteX17" fmla="*/ 695739 w 6154751"/>
                  <a:gd name="connsiteY17" fmla="*/ 454579 h 3006865"/>
                  <a:gd name="connsiteX18" fmla="*/ 526774 w 6154751"/>
                  <a:gd name="connsiteY18" fmla="*/ 434701 h 3006865"/>
                  <a:gd name="connsiteX19" fmla="*/ 387626 w 6154751"/>
                  <a:gd name="connsiteY19" fmla="*/ 365127 h 3006865"/>
                  <a:gd name="connsiteX20" fmla="*/ 149087 w 6154751"/>
                  <a:gd name="connsiteY20" fmla="*/ 106709 h 3006865"/>
                  <a:gd name="connsiteX21" fmla="*/ 79513 w 6154751"/>
                  <a:gd name="connsiteY21" fmla="*/ 106709 h 3006865"/>
                  <a:gd name="connsiteX22" fmla="*/ 0 w 6154751"/>
                  <a:gd name="connsiteY22" fmla="*/ 196162 h 3006865"/>
                  <a:gd name="connsiteX23" fmla="*/ 49696 w 6154751"/>
                  <a:gd name="connsiteY23" fmla="*/ 365127 h 3006865"/>
                  <a:gd name="connsiteX24" fmla="*/ 178904 w 6154751"/>
                  <a:gd name="connsiteY24" fmla="*/ 573849 h 3006865"/>
                  <a:gd name="connsiteX25" fmla="*/ 208722 w 6154751"/>
                  <a:gd name="connsiteY25" fmla="*/ 732875 h 3006865"/>
                  <a:gd name="connsiteX26" fmla="*/ 238539 w 6154751"/>
                  <a:gd name="connsiteY26" fmla="*/ 872023 h 3006865"/>
                  <a:gd name="connsiteX27" fmla="*/ 411852 w 6154751"/>
                  <a:gd name="connsiteY27" fmla="*/ 994813 h 3006865"/>
                  <a:gd name="connsiteX28" fmla="*/ 622955 w 6154751"/>
                  <a:gd name="connsiteY28" fmla="*/ 1300441 h 3006865"/>
                  <a:gd name="connsiteX29" fmla="*/ 726695 w 6154751"/>
                  <a:gd name="connsiteY29" fmla="*/ 1550161 h 3006865"/>
                  <a:gd name="connsiteX30" fmla="*/ 717998 w 6154751"/>
                  <a:gd name="connsiteY30" fmla="*/ 1706081 h 3006865"/>
                  <a:gd name="connsiteX31" fmla="*/ 683419 w 6154751"/>
                  <a:gd name="connsiteY31" fmla="*/ 1861483 h 3006865"/>
                  <a:gd name="connsiteX32" fmla="*/ 705678 w 6154751"/>
                  <a:gd name="connsiteY32" fmla="*/ 1945449 h 3006865"/>
                  <a:gd name="connsiteX33" fmla="*/ 760033 w 6154751"/>
                  <a:gd name="connsiteY33" fmla="*/ 2037179 h 3006865"/>
                  <a:gd name="connsiteX34" fmla="*/ 897627 w 6154751"/>
                  <a:gd name="connsiteY34" fmla="*/ 2122282 h 3006865"/>
                  <a:gd name="connsiteX35" fmla="*/ 1112354 w 6154751"/>
                  <a:gd name="connsiteY35" fmla="*/ 2206971 h 3006865"/>
                  <a:gd name="connsiteX36" fmla="*/ 1321904 w 6154751"/>
                  <a:gd name="connsiteY36" fmla="*/ 2324689 h 3006865"/>
                  <a:gd name="connsiteX37" fmla="*/ 1389511 w 6154751"/>
                  <a:gd name="connsiteY37" fmla="*/ 2478020 h 3006865"/>
                  <a:gd name="connsiteX38" fmla="*/ 1510748 w 6154751"/>
                  <a:gd name="connsiteY38" fmla="*/ 2561675 h 3006865"/>
                  <a:gd name="connsiteX39" fmla="*/ 1741108 w 6154751"/>
                  <a:gd name="connsiteY39" fmla="*/ 2649160 h 3006865"/>
                  <a:gd name="connsiteX40" fmla="*/ 1908313 w 6154751"/>
                  <a:gd name="connsiteY40" fmla="*/ 2661066 h 3006865"/>
                  <a:gd name="connsiteX41" fmla="*/ 2012570 w 6154751"/>
                  <a:gd name="connsiteY41" fmla="*/ 2661066 h 3006865"/>
                  <a:gd name="connsiteX42" fmla="*/ 2117035 w 6154751"/>
                  <a:gd name="connsiteY42" fmla="*/ 2611370 h 3006865"/>
                  <a:gd name="connsiteX43" fmla="*/ 2395330 w 6154751"/>
                  <a:gd name="connsiteY43" fmla="*/ 2442405 h 3006865"/>
                  <a:gd name="connsiteX44" fmla="*/ 2491202 w 6154751"/>
                  <a:gd name="connsiteY44" fmla="*/ 2418179 h 3006865"/>
                  <a:gd name="connsiteX45" fmla="*/ 2617925 w 6154751"/>
                  <a:gd name="connsiteY45" fmla="*/ 2414140 h 3006865"/>
                  <a:gd name="connsiteX46" fmla="*/ 2763078 w 6154751"/>
                  <a:gd name="connsiteY46" fmla="*/ 2402649 h 3006865"/>
                  <a:gd name="connsiteX47" fmla="*/ 3045308 w 6154751"/>
                  <a:gd name="connsiteY47" fmla="*/ 2610852 h 3006865"/>
                  <a:gd name="connsiteX48" fmla="*/ 3165095 w 6154751"/>
                  <a:gd name="connsiteY48" fmla="*/ 2675354 h 3006865"/>
                  <a:gd name="connsiteX49" fmla="*/ 3246885 w 6154751"/>
                  <a:gd name="connsiteY49" fmla="*/ 2692437 h 3006865"/>
                  <a:gd name="connsiteX50" fmla="*/ 3458817 w 6154751"/>
                  <a:gd name="connsiteY50" fmla="*/ 2671005 h 3006865"/>
                  <a:gd name="connsiteX51" fmla="*/ 3622295 w 6154751"/>
                  <a:gd name="connsiteY51" fmla="*/ 2563435 h 3006865"/>
                  <a:gd name="connsiteX52" fmla="*/ 3808033 w 6154751"/>
                  <a:gd name="connsiteY52" fmla="*/ 2422941 h 3006865"/>
                  <a:gd name="connsiteX53" fmla="*/ 3940037 w 6154751"/>
                  <a:gd name="connsiteY53" fmla="*/ 2358957 h 3006865"/>
                  <a:gd name="connsiteX54" fmla="*/ 4045226 w 6154751"/>
                  <a:gd name="connsiteY54" fmla="*/ 2323136 h 3006865"/>
                  <a:gd name="connsiteX55" fmla="*/ 4158077 w 6154751"/>
                  <a:gd name="connsiteY55" fmla="*/ 2334835 h 3006865"/>
                  <a:gd name="connsiteX56" fmla="*/ 4251567 w 6154751"/>
                  <a:gd name="connsiteY56" fmla="*/ 2376765 h 3006865"/>
                  <a:gd name="connsiteX57" fmla="*/ 4312029 w 6154751"/>
                  <a:gd name="connsiteY57" fmla="*/ 2446753 h 3006865"/>
                  <a:gd name="connsiteX58" fmla="*/ 4368454 w 6154751"/>
                  <a:gd name="connsiteY58" fmla="*/ 2632802 h 3006865"/>
                  <a:gd name="connsiteX59" fmla="*/ 4443827 w 6154751"/>
                  <a:gd name="connsiteY59" fmla="*/ 2725360 h 3006865"/>
                  <a:gd name="connsiteX60" fmla="*/ 4545289 w 6154751"/>
                  <a:gd name="connsiteY60" fmla="*/ 2773502 h 3006865"/>
                  <a:gd name="connsiteX61" fmla="*/ 4663833 w 6154751"/>
                  <a:gd name="connsiteY61" fmla="*/ 2919380 h 3006865"/>
                  <a:gd name="connsiteX62" fmla="*/ 4746245 w 6154751"/>
                  <a:gd name="connsiteY62" fmla="*/ 2973010 h 3006865"/>
                  <a:gd name="connsiteX63" fmla="*/ 4824412 w 6154751"/>
                  <a:gd name="connsiteY63" fmla="*/ 3006865 h 3006865"/>
                  <a:gd name="connsiteX64" fmla="*/ 4909930 w 6154751"/>
                  <a:gd name="connsiteY64" fmla="*/ 2979118 h 3006865"/>
                  <a:gd name="connsiteX65" fmla="*/ 5058603 w 6154751"/>
                  <a:gd name="connsiteY65" fmla="*/ 2851980 h 3006865"/>
                  <a:gd name="connsiteX66" fmla="*/ 5178287 w 6154751"/>
                  <a:gd name="connsiteY66" fmla="*/ 2800214 h 3006865"/>
                  <a:gd name="connsiteX67" fmla="*/ 5414031 w 6154751"/>
                  <a:gd name="connsiteY67" fmla="*/ 2778265 h 3006865"/>
                  <a:gd name="connsiteX68" fmla="*/ 5575852 w 6154751"/>
                  <a:gd name="connsiteY68" fmla="*/ 2631249 h 3006865"/>
                  <a:gd name="connsiteX69" fmla="*/ 5724939 w 6154751"/>
                  <a:gd name="connsiteY69" fmla="*/ 2422527 h 3006865"/>
                  <a:gd name="connsiteX70" fmla="*/ 5748752 w 6154751"/>
                  <a:gd name="connsiteY70" fmla="*/ 2320547 h 3006865"/>
                  <a:gd name="connsiteX71" fmla="*/ 5792960 w 6154751"/>
                  <a:gd name="connsiteY71" fmla="*/ 2074451 h 3006865"/>
                  <a:gd name="connsiteX72" fmla="*/ 5858496 w 6154751"/>
                  <a:gd name="connsiteY72" fmla="*/ 1938305 h 3006865"/>
                  <a:gd name="connsiteX73" fmla="*/ 6023113 w 6154751"/>
                  <a:gd name="connsiteY73" fmla="*/ 1607518 h 3006865"/>
                  <a:gd name="connsiteX74" fmla="*/ 6154704 w 6154751"/>
                  <a:gd name="connsiteY74" fmla="*/ 1310587 h 3006865"/>
                  <a:gd name="connsiteX75" fmla="*/ 6153460 w 6154751"/>
                  <a:gd name="connsiteY75" fmla="*/ 801931 h 3006865"/>
                  <a:gd name="connsiteX76" fmla="*/ 6072602 w 6154751"/>
                  <a:gd name="connsiteY76" fmla="*/ 696535 h 3006865"/>
                  <a:gd name="connsiteX77" fmla="*/ 6019178 w 6154751"/>
                  <a:gd name="connsiteY77" fmla="*/ 573020 h 3006865"/>
                  <a:gd name="connsiteX78" fmla="*/ 5994020 w 6154751"/>
                  <a:gd name="connsiteY78" fmla="*/ 422691 h 3006865"/>
                  <a:gd name="connsiteX79" fmla="*/ 5981390 w 6154751"/>
                  <a:gd name="connsiteY79" fmla="*/ 297520 h 3006865"/>
                  <a:gd name="connsiteX80" fmla="*/ 5941632 w 6154751"/>
                  <a:gd name="connsiteY80" fmla="*/ 171106 h 3006865"/>
                  <a:gd name="connsiteX81" fmla="*/ 5905914 w 6154751"/>
                  <a:gd name="connsiteY81" fmla="*/ 148847 h 3006865"/>
                  <a:gd name="connsiteX82" fmla="*/ 5857771 w 6154751"/>
                  <a:gd name="connsiteY82" fmla="*/ 149987 h 3006865"/>
                  <a:gd name="connsiteX83" fmla="*/ 5790992 w 6154751"/>
                  <a:gd name="connsiteY83" fmla="*/ 274846 h 3006865"/>
                  <a:gd name="connsiteX84" fmla="*/ 5717381 w 6154751"/>
                  <a:gd name="connsiteY84" fmla="*/ 280024 h 3006865"/>
                  <a:gd name="connsiteX85" fmla="*/ 5615609 w 6154751"/>
                  <a:gd name="connsiteY85" fmla="*/ 285614 h 3006865"/>
                  <a:gd name="connsiteX86" fmla="*/ 5579683 w 6154751"/>
                  <a:gd name="connsiteY86" fmla="*/ 275054 h 3006865"/>
                  <a:gd name="connsiteX87" fmla="*/ 5528952 w 6154751"/>
                  <a:gd name="connsiteY87" fmla="*/ 190571 h 3006865"/>
                  <a:gd name="connsiteX88" fmla="*/ 5489195 w 6154751"/>
                  <a:gd name="connsiteY88" fmla="*/ 144085 h 3006865"/>
                  <a:gd name="connsiteX89" fmla="*/ 5416826 w 6154751"/>
                  <a:gd name="connsiteY89" fmla="*/ 118615 h 3006865"/>
                  <a:gd name="connsiteX90" fmla="*/ 5329652 w 6154751"/>
                  <a:gd name="connsiteY90" fmla="*/ 89316 h 3006865"/>
                  <a:gd name="connsiteX91" fmla="*/ 5226016 w 6154751"/>
                  <a:gd name="connsiteY91" fmla="*/ 37136 h 3006865"/>
                  <a:gd name="connsiteX92" fmla="*/ 5158409 w 6154751"/>
                  <a:gd name="connsiteY92" fmla="*/ 7318 h 3006865"/>
                  <a:gd name="connsiteX93" fmla="*/ 5110577 w 6154751"/>
                  <a:gd name="connsiteY93" fmla="*/ 1210 h 3006865"/>
                  <a:gd name="connsiteX94" fmla="*/ 5049078 w 6154751"/>
                  <a:gd name="connsiteY94" fmla="*/ 47075 h 3006865"/>
                  <a:gd name="connsiteX95" fmla="*/ 4998554 w 6154751"/>
                  <a:gd name="connsiteY95" fmla="*/ 236746 h 3006865"/>
                  <a:gd name="connsiteX96" fmla="*/ 4953414 w 6154751"/>
                  <a:gd name="connsiteY96" fmla="*/ 351254 h 3006865"/>
                  <a:gd name="connsiteX97" fmla="*/ 4880527 w 6154751"/>
                  <a:gd name="connsiteY97" fmla="*/ 432630 h 3006865"/>
                  <a:gd name="connsiteX98" fmla="*/ 4753389 w 6154751"/>
                  <a:gd name="connsiteY98" fmla="*/ 470316 h 3006865"/>
                  <a:gd name="connsiteX99" fmla="*/ 4601817 w 6154751"/>
                  <a:gd name="connsiteY99" fmla="*/ 514214 h 3006865"/>
                  <a:gd name="connsiteX100" fmla="*/ 4299192 w 6154751"/>
                  <a:gd name="connsiteY100" fmla="*/ 641041 h 3006865"/>
                  <a:gd name="connsiteX101" fmla="*/ 4146170 w 6154751"/>
                  <a:gd name="connsiteY101" fmla="*/ 717966 h 3006865"/>
                  <a:gd name="connsiteX102" fmla="*/ 4028143 w 6154751"/>
                  <a:gd name="connsiteY102" fmla="*/ 713411 h 3006865"/>
                  <a:gd name="connsiteX103" fmla="*/ 3876261 w 6154751"/>
                  <a:gd name="connsiteY103" fmla="*/ 722936 h 3006865"/>
                  <a:gd name="connsiteX104" fmla="*/ 3803270 w 6154751"/>
                  <a:gd name="connsiteY104" fmla="*/ 732254 h 3006865"/>
                  <a:gd name="connsiteX105" fmla="*/ 3702948 w 6154751"/>
                  <a:gd name="connsiteY105" fmla="*/ 767040 h 3006865"/>
                  <a:gd name="connsiteX106" fmla="*/ 3643727 w 6154751"/>
                  <a:gd name="connsiteY106" fmla="*/ 863222 h 3006865"/>
                  <a:gd name="connsiteX107" fmla="*/ 3617843 w 6154751"/>
                  <a:gd name="connsiteY107" fmla="*/ 941596 h 3006865"/>
                  <a:gd name="connsiteX108" fmla="*/ 3577052 w 6154751"/>
                  <a:gd name="connsiteY108" fmla="*/ 982285 h 3006865"/>
                  <a:gd name="connsiteX109" fmla="*/ 3519280 w 6154751"/>
                  <a:gd name="connsiteY109" fmla="*/ 979696 h 3006865"/>
                  <a:gd name="connsiteX110" fmla="*/ 3431795 w 6154751"/>
                  <a:gd name="connsiteY110" fmla="*/ 917991 h 3006865"/>
                  <a:gd name="connsiteX111" fmla="*/ 3362636 w 6154751"/>
                  <a:gd name="connsiteY111" fmla="*/ 862083 h 3006865"/>
                  <a:gd name="connsiteX112" fmla="*/ 3286539 w 6154751"/>
                  <a:gd name="connsiteY112" fmla="*/ 765591 h 3006865"/>
                  <a:gd name="connsiteX113" fmla="*/ 3188494 w 6154751"/>
                  <a:gd name="connsiteY113" fmla="*/ 696638 h 3006865"/>
                  <a:gd name="connsiteX114" fmla="*/ 3011556 w 6154751"/>
                  <a:gd name="connsiteY114" fmla="*/ 603666 h 3006865"/>
                  <a:gd name="connsiteX115" fmla="*/ 2943225 w 6154751"/>
                  <a:gd name="connsiteY115" fmla="*/ 584202 h 3006865"/>
                  <a:gd name="connsiteX116" fmla="*/ 2862469 w 6154751"/>
                  <a:gd name="connsiteY116" fmla="*/ 603666 h 3006865"/>
                  <a:gd name="connsiteX0" fmla="*/ 2862469 w 6154751"/>
                  <a:gd name="connsiteY0" fmla="*/ 603666 h 3006865"/>
                  <a:gd name="connsiteX1" fmla="*/ 2834102 w 6154751"/>
                  <a:gd name="connsiteY1" fmla="*/ 670341 h 3006865"/>
                  <a:gd name="connsiteX2" fmla="*/ 2782956 w 6154751"/>
                  <a:gd name="connsiteY2" fmla="*/ 742814 h 3006865"/>
                  <a:gd name="connsiteX3" fmla="*/ 2735953 w 6154751"/>
                  <a:gd name="connsiteY3" fmla="*/ 792509 h 3006865"/>
                  <a:gd name="connsiteX4" fmla="*/ 2627036 w 6154751"/>
                  <a:gd name="connsiteY4" fmla="*/ 788989 h 3006865"/>
                  <a:gd name="connsiteX5" fmla="*/ 2475672 w 6154751"/>
                  <a:gd name="connsiteY5" fmla="*/ 933210 h 3006865"/>
                  <a:gd name="connsiteX6" fmla="*/ 2385391 w 6154751"/>
                  <a:gd name="connsiteY6" fmla="*/ 901840 h 3006865"/>
                  <a:gd name="connsiteX7" fmla="*/ 2281652 w 6154751"/>
                  <a:gd name="connsiteY7" fmla="*/ 813216 h 3006865"/>
                  <a:gd name="connsiteX8" fmla="*/ 2216426 w 6154751"/>
                  <a:gd name="connsiteY8" fmla="*/ 782570 h 3006865"/>
                  <a:gd name="connsiteX9" fmla="*/ 2037522 w 6154751"/>
                  <a:gd name="connsiteY9" fmla="*/ 732875 h 3006865"/>
                  <a:gd name="connsiteX10" fmla="*/ 1828800 w 6154751"/>
                  <a:gd name="connsiteY10" fmla="*/ 683179 h 3006865"/>
                  <a:gd name="connsiteX11" fmla="*/ 1620078 w 6154751"/>
                  <a:gd name="connsiteY11" fmla="*/ 563909 h 3006865"/>
                  <a:gd name="connsiteX12" fmla="*/ 1490869 w 6154751"/>
                  <a:gd name="connsiteY12" fmla="*/ 424762 h 3006865"/>
                  <a:gd name="connsiteX13" fmla="*/ 1381539 w 6154751"/>
                  <a:gd name="connsiteY13" fmla="*/ 335309 h 3006865"/>
                  <a:gd name="connsiteX14" fmla="*/ 1282148 w 6154751"/>
                  <a:gd name="connsiteY14" fmla="*/ 335309 h 3006865"/>
                  <a:gd name="connsiteX15" fmla="*/ 1133061 w 6154751"/>
                  <a:gd name="connsiteY15" fmla="*/ 404883 h 3006865"/>
                  <a:gd name="connsiteX16" fmla="*/ 1013791 w 6154751"/>
                  <a:gd name="connsiteY16" fmla="*/ 424762 h 3006865"/>
                  <a:gd name="connsiteX17" fmla="*/ 695739 w 6154751"/>
                  <a:gd name="connsiteY17" fmla="*/ 454579 h 3006865"/>
                  <a:gd name="connsiteX18" fmla="*/ 526774 w 6154751"/>
                  <a:gd name="connsiteY18" fmla="*/ 434701 h 3006865"/>
                  <a:gd name="connsiteX19" fmla="*/ 387626 w 6154751"/>
                  <a:gd name="connsiteY19" fmla="*/ 365127 h 3006865"/>
                  <a:gd name="connsiteX20" fmla="*/ 149087 w 6154751"/>
                  <a:gd name="connsiteY20" fmla="*/ 106709 h 3006865"/>
                  <a:gd name="connsiteX21" fmla="*/ 79513 w 6154751"/>
                  <a:gd name="connsiteY21" fmla="*/ 106709 h 3006865"/>
                  <a:gd name="connsiteX22" fmla="*/ 0 w 6154751"/>
                  <a:gd name="connsiteY22" fmla="*/ 196162 h 3006865"/>
                  <a:gd name="connsiteX23" fmla="*/ 49696 w 6154751"/>
                  <a:gd name="connsiteY23" fmla="*/ 365127 h 3006865"/>
                  <a:gd name="connsiteX24" fmla="*/ 178904 w 6154751"/>
                  <a:gd name="connsiteY24" fmla="*/ 573849 h 3006865"/>
                  <a:gd name="connsiteX25" fmla="*/ 208722 w 6154751"/>
                  <a:gd name="connsiteY25" fmla="*/ 732875 h 3006865"/>
                  <a:gd name="connsiteX26" fmla="*/ 214727 w 6154751"/>
                  <a:gd name="connsiteY26" fmla="*/ 820360 h 3006865"/>
                  <a:gd name="connsiteX27" fmla="*/ 238539 w 6154751"/>
                  <a:gd name="connsiteY27" fmla="*/ 872023 h 3006865"/>
                  <a:gd name="connsiteX28" fmla="*/ 411852 w 6154751"/>
                  <a:gd name="connsiteY28" fmla="*/ 994813 h 3006865"/>
                  <a:gd name="connsiteX29" fmla="*/ 622955 w 6154751"/>
                  <a:gd name="connsiteY29" fmla="*/ 1300441 h 3006865"/>
                  <a:gd name="connsiteX30" fmla="*/ 726695 w 6154751"/>
                  <a:gd name="connsiteY30" fmla="*/ 1550161 h 3006865"/>
                  <a:gd name="connsiteX31" fmla="*/ 717998 w 6154751"/>
                  <a:gd name="connsiteY31" fmla="*/ 1706081 h 3006865"/>
                  <a:gd name="connsiteX32" fmla="*/ 683419 w 6154751"/>
                  <a:gd name="connsiteY32" fmla="*/ 1861483 h 3006865"/>
                  <a:gd name="connsiteX33" fmla="*/ 705678 w 6154751"/>
                  <a:gd name="connsiteY33" fmla="*/ 1945449 h 3006865"/>
                  <a:gd name="connsiteX34" fmla="*/ 760033 w 6154751"/>
                  <a:gd name="connsiteY34" fmla="*/ 2037179 h 3006865"/>
                  <a:gd name="connsiteX35" fmla="*/ 897627 w 6154751"/>
                  <a:gd name="connsiteY35" fmla="*/ 2122282 h 3006865"/>
                  <a:gd name="connsiteX36" fmla="*/ 1112354 w 6154751"/>
                  <a:gd name="connsiteY36" fmla="*/ 2206971 h 3006865"/>
                  <a:gd name="connsiteX37" fmla="*/ 1321904 w 6154751"/>
                  <a:gd name="connsiteY37" fmla="*/ 2324689 h 3006865"/>
                  <a:gd name="connsiteX38" fmla="*/ 1389511 w 6154751"/>
                  <a:gd name="connsiteY38" fmla="*/ 2478020 h 3006865"/>
                  <a:gd name="connsiteX39" fmla="*/ 1510748 w 6154751"/>
                  <a:gd name="connsiteY39" fmla="*/ 2561675 h 3006865"/>
                  <a:gd name="connsiteX40" fmla="*/ 1741108 w 6154751"/>
                  <a:gd name="connsiteY40" fmla="*/ 2649160 h 3006865"/>
                  <a:gd name="connsiteX41" fmla="*/ 1908313 w 6154751"/>
                  <a:gd name="connsiteY41" fmla="*/ 2661066 h 3006865"/>
                  <a:gd name="connsiteX42" fmla="*/ 2012570 w 6154751"/>
                  <a:gd name="connsiteY42" fmla="*/ 2661066 h 3006865"/>
                  <a:gd name="connsiteX43" fmla="*/ 2117035 w 6154751"/>
                  <a:gd name="connsiteY43" fmla="*/ 2611370 h 3006865"/>
                  <a:gd name="connsiteX44" fmla="*/ 2395330 w 6154751"/>
                  <a:gd name="connsiteY44" fmla="*/ 2442405 h 3006865"/>
                  <a:gd name="connsiteX45" fmla="*/ 2491202 w 6154751"/>
                  <a:gd name="connsiteY45" fmla="*/ 2418179 h 3006865"/>
                  <a:gd name="connsiteX46" fmla="*/ 2617925 w 6154751"/>
                  <a:gd name="connsiteY46" fmla="*/ 2414140 h 3006865"/>
                  <a:gd name="connsiteX47" fmla="*/ 2763078 w 6154751"/>
                  <a:gd name="connsiteY47" fmla="*/ 2402649 h 3006865"/>
                  <a:gd name="connsiteX48" fmla="*/ 3045308 w 6154751"/>
                  <a:gd name="connsiteY48" fmla="*/ 2610852 h 3006865"/>
                  <a:gd name="connsiteX49" fmla="*/ 3165095 w 6154751"/>
                  <a:gd name="connsiteY49" fmla="*/ 2675354 h 3006865"/>
                  <a:gd name="connsiteX50" fmla="*/ 3246885 w 6154751"/>
                  <a:gd name="connsiteY50" fmla="*/ 2692437 h 3006865"/>
                  <a:gd name="connsiteX51" fmla="*/ 3458817 w 6154751"/>
                  <a:gd name="connsiteY51" fmla="*/ 2671005 h 3006865"/>
                  <a:gd name="connsiteX52" fmla="*/ 3622295 w 6154751"/>
                  <a:gd name="connsiteY52" fmla="*/ 2563435 h 3006865"/>
                  <a:gd name="connsiteX53" fmla="*/ 3808033 w 6154751"/>
                  <a:gd name="connsiteY53" fmla="*/ 2422941 h 3006865"/>
                  <a:gd name="connsiteX54" fmla="*/ 3940037 w 6154751"/>
                  <a:gd name="connsiteY54" fmla="*/ 2358957 h 3006865"/>
                  <a:gd name="connsiteX55" fmla="*/ 4045226 w 6154751"/>
                  <a:gd name="connsiteY55" fmla="*/ 2323136 h 3006865"/>
                  <a:gd name="connsiteX56" fmla="*/ 4158077 w 6154751"/>
                  <a:gd name="connsiteY56" fmla="*/ 2334835 h 3006865"/>
                  <a:gd name="connsiteX57" fmla="*/ 4251567 w 6154751"/>
                  <a:gd name="connsiteY57" fmla="*/ 2376765 h 3006865"/>
                  <a:gd name="connsiteX58" fmla="*/ 4312029 w 6154751"/>
                  <a:gd name="connsiteY58" fmla="*/ 2446753 h 3006865"/>
                  <a:gd name="connsiteX59" fmla="*/ 4368454 w 6154751"/>
                  <a:gd name="connsiteY59" fmla="*/ 2632802 h 3006865"/>
                  <a:gd name="connsiteX60" fmla="*/ 4443827 w 6154751"/>
                  <a:gd name="connsiteY60" fmla="*/ 2725360 h 3006865"/>
                  <a:gd name="connsiteX61" fmla="*/ 4545289 w 6154751"/>
                  <a:gd name="connsiteY61" fmla="*/ 2773502 h 3006865"/>
                  <a:gd name="connsiteX62" fmla="*/ 4663833 w 6154751"/>
                  <a:gd name="connsiteY62" fmla="*/ 2919380 h 3006865"/>
                  <a:gd name="connsiteX63" fmla="*/ 4746245 w 6154751"/>
                  <a:gd name="connsiteY63" fmla="*/ 2973010 h 3006865"/>
                  <a:gd name="connsiteX64" fmla="*/ 4824412 w 6154751"/>
                  <a:gd name="connsiteY64" fmla="*/ 3006865 h 3006865"/>
                  <a:gd name="connsiteX65" fmla="*/ 4909930 w 6154751"/>
                  <a:gd name="connsiteY65" fmla="*/ 2979118 h 3006865"/>
                  <a:gd name="connsiteX66" fmla="*/ 5058603 w 6154751"/>
                  <a:gd name="connsiteY66" fmla="*/ 2851980 h 3006865"/>
                  <a:gd name="connsiteX67" fmla="*/ 5178287 w 6154751"/>
                  <a:gd name="connsiteY67" fmla="*/ 2800214 h 3006865"/>
                  <a:gd name="connsiteX68" fmla="*/ 5414031 w 6154751"/>
                  <a:gd name="connsiteY68" fmla="*/ 2778265 h 3006865"/>
                  <a:gd name="connsiteX69" fmla="*/ 5575852 w 6154751"/>
                  <a:gd name="connsiteY69" fmla="*/ 2631249 h 3006865"/>
                  <a:gd name="connsiteX70" fmla="*/ 5724939 w 6154751"/>
                  <a:gd name="connsiteY70" fmla="*/ 2422527 h 3006865"/>
                  <a:gd name="connsiteX71" fmla="*/ 5748752 w 6154751"/>
                  <a:gd name="connsiteY71" fmla="*/ 2320547 h 3006865"/>
                  <a:gd name="connsiteX72" fmla="*/ 5792960 w 6154751"/>
                  <a:gd name="connsiteY72" fmla="*/ 2074451 h 3006865"/>
                  <a:gd name="connsiteX73" fmla="*/ 5858496 w 6154751"/>
                  <a:gd name="connsiteY73" fmla="*/ 1938305 h 3006865"/>
                  <a:gd name="connsiteX74" fmla="*/ 6023113 w 6154751"/>
                  <a:gd name="connsiteY74" fmla="*/ 1607518 h 3006865"/>
                  <a:gd name="connsiteX75" fmla="*/ 6154704 w 6154751"/>
                  <a:gd name="connsiteY75" fmla="*/ 1310587 h 3006865"/>
                  <a:gd name="connsiteX76" fmla="*/ 6153460 w 6154751"/>
                  <a:gd name="connsiteY76" fmla="*/ 801931 h 3006865"/>
                  <a:gd name="connsiteX77" fmla="*/ 6072602 w 6154751"/>
                  <a:gd name="connsiteY77" fmla="*/ 696535 h 3006865"/>
                  <a:gd name="connsiteX78" fmla="*/ 6019178 w 6154751"/>
                  <a:gd name="connsiteY78" fmla="*/ 573020 h 3006865"/>
                  <a:gd name="connsiteX79" fmla="*/ 5994020 w 6154751"/>
                  <a:gd name="connsiteY79" fmla="*/ 422691 h 3006865"/>
                  <a:gd name="connsiteX80" fmla="*/ 5981390 w 6154751"/>
                  <a:gd name="connsiteY80" fmla="*/ 297520 h 3006865"/>
                  <a:gd name="connsiteX81" fmla="*/ 5941632 w 6154751"/>
                  <a:gd name="connsiteY81" fmla="*/ 171106 h 3006865"/>
                  <a:gd name="connsiteX82" fmla="*/ 5905914 w 6154751"/>
                  <a:gd name="connsiteY82" fmla="*/ 148847 h 3006865"/>
                  <a:gd name="connsiteX83" fmla="*/ 5857771 w 6154751"/>
                  <a:gd name="connsiteY83" fmla="*/ 149987 h 3006865"/>
                  <a:gd name="connsiteX84" fmla="*/ 5790992 w 6154751"/>
                  <a:gd name="connsiteY84" fmla="*/ 274846 h 3006865"/>
                  <a:gd name="connsiteX85" fmla="*/ 5717381 w 6154751"/>
                  <a:gd name="connsiteY85" fmla="*/ 280024 h 3006865"/>
                  <a:gd name="connsiteX86" fmla="*/ 5615609 w 6154751"/>
                  <a:gd name="connsiteY86" fmla="*/ 285614 h 3006865"/>
                  <a:gd name="connsiteX87" fmla="*/ 5579683 w 6154751"/>
                  <a:gd name="connsiteY87" fmla="*/ 275054 h 3006865"/>
                  <a:gd name="connsiteX88" fmla="*/ 5528952 w 6154751"/>
                  <a:gd name="connsiteY88" fmla="*/ 190571 h 3006865"/>
                  <a:gd name="connsiteX89" fmla="*/ 5489195 w 6154751"/>
                  <a:gd name="connsiteY89" fmla="*/ 144085 h 3006865"/>
                  <a:gd name="connsiteX90" fmla="*/ 5416826 w 6154751"/>
                  <a:gd name="connsiteY90" fmla="*/ 118615 h 3006865"/>
                  <a:gd name="connsiteX91" fmla="*/ 5329652 w 6154751"/>
                  <a:gd name="connsiteY91" fmla="*/ 89316 h 3006865"/>
                  <a:gd name="connsiteX92" fmla="*/ 5226016 w 6154751"/>
                  <a:gd name="connsiteY92" fmla="*/ 37136 h 3006865"/>
                  <a:gd name="connsiteX93" fmla="*/ 5158409 w 6154751"/>
                  <a:gd name="connsiteY93" fmla="*/ 7318 h 3006865"/>
                  <a:gd name="connsiteX94" fmla="*/ 5110577 w 6154751"/>
                  <a:gd name="connsiteY94" fmla="*/ 1210 h 3006865"/>
                  <a:gd name="connsiteX95" fmla="*/ 5049078 w 6154751"/>
                  <a:gd name="connsiteY95" fmla="*/ 47075 h 3006865"/>
                  <a:gd name="connsiteX96" fmla="*/ 4998554 w 6154751"/>
                  <a:gd name="connsiteY96" fmla="*/ 236746 h 3006865"/>
                  <a:gd name="connsiteX97" fmla="*/ 4953414 w 6154751"/>
                  <a:gd name="connsiteY97" fmla="*/ 351254 h 3006865"/>
                  <a:gd name="connsiteX98" fmla="*/ 4880527 w 6154751"/>
                  <a:gd name="connsiteY98" fmla="*/ 432630 h 3006865"/>
                  <a:gd name="connsiteX99" fmla="*/ 4753389 w 6154751"/>
                  <a:gd name="connsiteY99" fmla="*/ 470316 h 3006865"/>
                  <a:gd name="connsiteX100" fmla="*/ 4601817 w 6154751"/>
                  <a:gd name="connsiteY100" fmla="*/ 514214 h 3006865"/>
                  <a:gd name="connsiteX101" fmla="*/ 4299192 w 6154751"/>
                  <a:gd name="connsiteY101" fmla="*/ 641041 h 3006865"/>
                  <a:gd name="connsiteX102" fmla="*/ 4146170 w 6154751"/>
                  <a:gd name="connsiteY102" fmla="*/ 717966 h 3006865"/>
                  <a:gd name="connsiteX103" fmla="*/ 4028143 w 6154751"/>
                  <a:gd name="connsiteY103" fmla="*/ 713411 h 3006865"/>
                  <a:gd name="connsiteX104" fmla="*/ 3876261 w 6154751"/>
                  <a:gd name="connsiteY104" fmla="*/ 722936 h 3006865"/>
                  <a:gd name="connsiteX105" fmla="*/ 3803270 w 6154751"/>
                  <a:gd name="connsiteY105" fmla="*/ 732254 h 3006865"/>
                  <a:gd name="connsiteX106" fmla="*/ 3702948 w 6154751"/>
                  <a:gd name="connsiteY106" fmla="*/ 767040 h 3006865"/>
                  <a:gd name="connsiteX107" fmla="*/ 3643727 w 6154751"/>
                  <a:gd name="connsiteY107" fmla="*/ 863222 h 3006865"/>
                  <a:gd name="connsiteX108" fmla="*/ 3617843 w 6154751"/>
                  <a:gd name="connsiteY108" fmla="*/ 941596 h 3006865"/>
                  <a:gd name="connsiteX109" fmla="*/ 3577052 w 6154751"/>
                  <a:gd name="connsiteY109" fmla="*/ 982285 h 3006865"/>
                  <a:gd name="connsiteX110" fmla="*/ 3519280 w 6154751"/>
                  <a:gd name="connsiteY110" fmla="*/ 979696 h 3006865"/>
                  <a:gd name="connsiteX111" fmla="*/ 3431795 w 6154751"/>
                  <a:gd name="connsiteY111" fmla="*/ 917991 h 3006865"/>
                  <a:gd name="connsiteX112" fmla="*/ 3362636 w 6154751"/>
                  <a:gd name="connsiteY112" fmla="*/ 862083 h 3006865"/>
                  <a:gd name="connsiteX113" fmla="*/ 3286539 w 6154751"/>
                  <a:gd name="connsiteY113" fmla="*/ 765591 h 3006865"/>
                  <a:gd name="connsiteX114" fmla="*/ 3188494 w 6154751"/>
                  <a:gd name="connsiteY114" fmla="*/ 696638 h 3006865"/>
                  <a:gd name="connsiteX115" fmla="*/ 3011556 w 6154751"/>
                  <a:gd name="connsiteY115" fmla="*/ 603666 h 3006865"/>
                  <a:gd name="connsiteX116" fmla="*/ 2943225 w 6154751"/>
                  <a:gd name="connsiteY116" fmla="*/ 584202 h 3006865"/>
                  <a:gd name="connsiteX117" fmla="*/ 2862469 w 6154751"/>
                  <a:gd name="connsiteY117" fmla="*/ 603666 h 3006865"/>
                  <a:gd name="connsiteX0" fmla="*/ 2862469 w 6154751"/>
                  <a:gd name="connsiteY0" fmla="*/ 603666 h 3006865"/>
                  <a:gd name="connsiteX1" fmla="*/ 2834102 w 6154751"/>
                  <a:gd name="connsiteY1" fmla="*/ 670341 h 3006865"/>
                  <a:gd name="connsiteX2" fmla="*/ 2782956 w 6154751"/>
                  <a:gd name="connsiteY2" fmla="*/ 742814 h 3006865"/>
                  <a:gd name="connsiteX3" fmla="*/ 2735953 w 6154751"/>
                  <a:gd name="connsiteY3" fmla="*/ 792509 h 3006865"/>
                  <a:gd name="connsiteX4" fmla="*/ 2627036 w 6154751"/>
                  <a:gd name="connsiteY4" fmla="*/ 788989 h 3006865"/>
                  <a:gd name="connsiteX5" fmla="*/ 2475672 w 6154751"/>
                  <a:gd name="connsiteY5" fmla="*/ 933210 h 3006865"/>
                  <a:gd name="connsiteX6" fmla="*/ 2385391 w 6154751"/>
                  <a:gd name="connsiteY6" fmla="*/ 901840 h 3006865"/>
                  <a:gd name="connsiteX7" fmla="*/ 2281652 w 6154751"/>
                  <a:gd name="connsiteY7" fmla="*/ 813216 h 3006865"/>
                  <a:gd name="connsiteX8" fmla="*/ 2216426 w 6154751"/>
                  <a:gd name="connsiteY8" fmla="*/ 782570 h 3006865"/>
                  <a:gd name="connsiteX9" fmla="*/ 2037522 w 6154751"/>
                  <a:gd name="connsiteY9" fmla="*/ 732875 h 3006865"/>
                  <a:gd name="connsiteX10" fmla="*/ 1828800 w 6154751"/>
                  <a:gd name="connsiteY10" fmla="*/ 683179 h 3006865"/>
                  <a:gd name="connsiteX11" fmla="*/ 1620078 w 6154751"/>
                  <a:gd name="connsiteY11" fmla="*/ 563909 h 3006865"/>
                  <a:gd name="connsiteX12" fmla="*/ 1490869 w 6154751"/>
                  <a:gd name="connsiteY12" fmla="*/ 424762 h 3006865"/>
                  <a:gd name="connsiteX13" fmla="*/ 1381539 w 6154751"/>
                  <a:gd name="connsiteY13" fmla="*/ 335309 h 3006865"/>
                  <a:gd name="connsiteX14" fmla="*/ 1282148 w 6154751"/>
                  <a:gd name="connsiteY14" fmla="*/ 335309 h 3006865"/>
                  <a:gd name="connsiteX15" fmla="*/ 1133061 w 6154751"/>
                  <a:gd name="connsiteY15" fmla="*/ 404883 h 3006865"/>
                  <a:gd name="connsiteX16" fmla="*/ 1013791 w 6154751"/>
                  <a:gd name="connsiteY16" fmla="*/ 424762 h 3006865"/>
                  <a:gd name="connsiteX17" fmla="*/ 695739 w 6154751"/>
                  <a:gd name="connsiteY17" fmla="*/ 454579 h 3006865"/>
                  <a:gd name="connsiteX18" fmla="*/ 526774 w 6154751"/>
                  <a:gd name="connsiteY18" fmla="*/ 434701 h 3006865"/>
                  <a:gd name="connsiteX19" fmla="*/ 387626 w 6154751"/>
                  <a:gd name="connsiteY19" fmla="*/ 365127 h 3006865"/>
                  <a:gd name="connsiteX20" fmla="*/ 149087 w 6154751"/>
                  <a:gd name="connsiteY20" fmla="*/ 106709 h 3006865"/>
                  <a:gd name="connsiteX21" fmla="*/ 79513 w 6154751"/>
                  <a:gd name="connsiteY21" fmla="*/ 106709 h 3006865"/>
                  <a:gd name="connsiteX22" fmla="*/ 0 w 6154751"/>
                  <a:gd name="connsiteY22" fmla="*/ 196162 h 3006865"/>
                  <a:gd name="connsiteX23" fmla="*/ 49696 w 6154751"/>
                  <a:gd name="connsiteY23" fmla="*/ 365127 h 3006865"/>
                  <a:gd name="connsiteX24" fmla="*/ 200335 w 6154751"/>
                  <a:gd name="connsiteY24" fmla="*/ 602424 h 3006865"/>
                  <a:gd name="connsiteX25" fmla="*/ 208722 w 6154751"/>
                  <a:gd name="connsiteY25" fmla="*/ 732875 h 3006865"/>
                  <a:gd name="connsiteX26" fmla="*/ 214727 w 6154751"/>
                  <a:gd name="connsiteY26" fmla="*/ 820360 h 3006865"/>
                  <a:gd name="connsiteX27" fmla="*/ 238539 w 6154751"/>
                  <a:gd name="connsiteY27" fmla="*/ 872023 h 3006865"/>
                  <a:gd name="connsiteX28" fmla="*/ 411852 w 6154751"/>
                  <a:gd name="connsiteY28" fmla="*/ 994813 h 3006865"/>
                  <a:gd name="connsiteX29" fmla="*/ 622955 w 6154751"/>
                  <a:gd name="connsiteY29" fmla="*/ 1300441 h 3006865"/>
                  <a:gd name="connsiteX30" fmla="*/ 726695 w 6154751"/>
                  <a:gd name="connsiteY30" fmla="*/ 1550161 h 3006865"/>
                  <a:gd name="connsiteX31" fmla="*/ 717998 w 6154751"/>
                  <a:gd name="connsiteY31" fmla="*/ 1706081 h 3006865"/>
                  <a:gd name="connsiteX32" fmla="*/ 683419 w 6154751"/>
                  <a:gd name="connsiteY32" fmla="*/ 1861483 h 3006865"/>
                  <a:gd name="connsiteX33" fmla="*/ 705678 w 6154751"/>
                  <a:gd name="connsiteY33" fmla="*/ 1945449 h 3006865"/>
                  <a:gd name="connsiteX34" fmla="*/ 760033 w 6154751"/>
                  <a:gd name="connsiteY34" fmla="*/ 2037179 h 3006865"/>
                  <a:gd name="connsiteX35" fmla="*/ 897627 w 6154751"/>
                  <a:gd name="connsiteY35" fmla="*/ 2122282 h 3006865"/>
                  <a:gd name="connsiteX36" fmla="*/ 1112354 w 6154751"/>
                  <a:gd name="connsiteY36" fmla="*/ 2206971 h 3006865"/>
                  <a:gd name="connsiteX37" fmla="*/ 1321904 w 6154751"/>
                  <a:gd name="connsiteY37" fmla="*/ 2324689 h 3006865"/>
                  <a:gd name="connsiteX38" fmla="*/ 1389511 w 6154751"/>
                  <a:gd name="connsiteY38" fmla="*/ 2478020 h 3006865"/>
                  <a:gd name="connsiteX39" fmla="*/ 1510748 w 6154751"/>
                  <a:gd name="connsiteY39" fmla="*/ 2561675 h 3006865"/>
                  <a:gd name="connsiteX40" fmla="*/ 1741108 w 6154751"/>
                  <a:gd name="connsiteY40" fmla="*/ 2649160 h 3006865"/>
                  <a:gd name="connsiteX41" fmla="*/ 1908313 w 6154751"/>
                  <a:gd name="connsiteY41" fmla="*/ 2661066 h 3006865"/>
                  <a:gd name="connsiteX42" fmla="*/ 2012570 w 6154751"/>
                  <a:gd name="connsiteY42" fmla="*/ 2661066 h 3006865"/>
                  <a:gd name="connsiteX43" fmla="*/ 2117035 w 6154751"/>
                  <a:gd name="connsiteY43" fmla="*/ 2611370 h 3006865"/>
                  <a:gd name="connsiteX44" fmla="*/ 2395330 w 6154751"/>
                  <a:gd name="connsiteY44" fmla="*/ 2442405 h 3006865"/>
                  <a:gd name="connsiteX45" fmla="*/ 2491202 w 6154751"/>
                  <a:gd name="connsiteY45" fmla="*/ 2418179 h 3006865"/>
                  <a:gd name="connsiteX46" fmla="*/ 2617925 w 6154751"/>
                  <a:gd name="connsiteY46" fmla="*/ 2414140 h 3006865"/>
                  <a:gd name="connsiteX47" fmla="*/ 2763078 w 6154751"/>
                  <a:gd name="connsiteY47" fmla="*/ 2402649 h 3006865"/>
                  <a:gd name="connsiteX48" fmla="*/ 3045308 w 6154751"/>
                  <a:gd name="connsiteY48" fmla="*/ 2610852 h 3006865"/>
                  <a:gd name="connsiteX49" fmla="*/ 3165095 w 6154751"/>
                  <a:gd name="connsiteY49" fmla="*/ 2675354 h 3006865"/>
                  <a:gd name="connsiteX50" fmla="*/ 3246885 w 6154751"/>
                  <a:gd name="connsiteY50" fmla="*/ 2692437 h 3006865"/>
                  <a:gd name="connsiteX51" fmla="*/ 3458817 w 6154751"/>
                  <a:gd name="connsiteY51" fmla="*/ 2671005 h 3006865"/>
                  <a:gd name="connsiteX52" fmla="*/ 3622295 w 6154751"/>
                  <a:gd name="connsiteY52" fmla="*/ 2563435 h 3006865"/>
                  <a:gd name="connsiteX53" fmla="*/ 3808033 w 6154751"/>
                  <a:gd name="connsiteY53" fmla="*/ 2422941 h 3006865"/>
                  <a:gd name="connsiteX54" fmla="*/ 3940037 w 6154751"/>
                  <a:gd name="connsiteY54" fmla="*/ 2358957 h 3006865"/>
                  <a:gd name="connsiteX55" fmla="*/ 4045226 w 6154751"/>
                  <a:gd name="connsiteY55" fmla="*/ 2323136 h 3006865"/>
                  <a:gd name="connsiteX56" fmla="*/ 4158077 w 6154751"/>
                  <a:gd name="connsiteY56" fmla="*/ 2334835 h 3006865"/>
                  <a:gd name="connsiteX57" fmla="*/ 4251567 w 6154751"/>
                  <a:gd name="connsiteY57" fmla="*/ 2376765 h 3006865"/>
                  <a:gd name="connsiteX58" fmla="*/ 4312029 w 6154751"/>
                  <a:gd name="connsiteY58" fmla="*/ 2446753 h 3006865"/>
                  <a:gd name="connsiteX59" fmla="*/ 4368454 w 6154751"/>
                  <a:gd name="connsiteY59" fmla="*/ 2632802 h 3006865"/>
                  <a:gd name="connsiteX60" fmla="*/ 4443827 w 6154751"/>
                  <a:gd name="connsiteY60" fmla="*/ 2725360 h 3006865"/>
                  <a:gd name="connsiteX61" fmla="*/ 4545289 w 6154751"/>
                  <a:gd name="connsiteY61" fmla="*/ 2773502 h 3006865"/>
                  <a:gd name="connsiteX62" fmla="*/ 4663833 w 6154751"/>
                  <a:gd name="connsiteY62" fmla="*/ 2919380 h 3006865"/>
                  <a:gd name="connsiteX63" fmla="*/ 4746245 w 6154751"/>
                  <a:gd name="connsiteY63" fmla="*/ 2973010 h 3006865"/>
                  <a:gd name="connsiteX64" fmla="*/ 4824412 w 6154751"/>
                  <a:gd name="connsiteY64" fmla="*/ 3006865 h 3006865"/>
                  <a:gd name="connsiteX65" fmla="*/ 4909930 w 6154751"/>
                  <a:gd name="connsiteY65" fmla="*/ 2979118 h 3006865"/>
                  <a:gd name="connsiteX66" fmla="*/ 5058603 w 6154751"/>
                  <a:gd name="connsiteY66" fmla="*/ 2851980 h 3006865"/>
                  <a:gd name="connsiteX67" fmla="*/ 5178287 w 6154751"/>
                  <a:gd name="connsiteY67" fmla="*/ 2800214 h 3006865"/>
                  <a:gd name="connsiteX68" fmla="*/ 5414031 w 6154751"/>
                  <a:gd name="connsiteY68" fmla="*/ 2778265 h 3006865"/>
                  <a:gd name="connsiteX69" fmla="*/ 5575852 w 6154751"/>
                  <a:gd name="connsiteY69" fmla="*/ 2631249 h 3006865"/>
                  <a:gd name="connsiteX70" fmla="*/ 5724939 w 6154751"/>
                  <a:gd name="connsiteY70" fmla="*/ 2422527 h 3006865"/>
                  <a:gd name="connsiteX71" fmla="*/ 5748752 w 6154751"/>
                  <a:gd name="connsiteY71" fmla="*/ 2320547 h 3006865"/>
                  <a:gd name="connsiteX72" fmla="*/ 5792960 w 6154751"/>
                  <a:gd name="connsiteY72" fmla="*/ 2074451 h 3006865"/>
                  <a:gd name="connsiteX73" fmla="*/ 5858496 w 6154751"/>
                  <a:gd name="connsiteY73" fmla="*/ 1938305 h 3006865"/>
                  <a:gd name="connsiteX74" fmla="*/ 6023113 w 6154751"/>
                  <a:gd name="connsiteY74" fmla="*/ 1607518 h 3006865"/>
                  <a:gd name="connsiteX75" fmla="*/ 6154704 w 6154751"/>
                  <a:gd name="connsiteY75" fmla="*/ 1310587 h 3006865"/>
                  <a:gd name="connsiteX76" fmla="*/ 6153460 w 6154751"/>
                  <a:gd name="connsiteY76" fmla="*/ 801931 h 3006865"/>
                  <a:gd name="connsiteX77" fmla="*/ 6072602 w 6154751"/>
                  <a:gd name="connsiteY77" fmla="*/ 696535 h 3006865"/>
                  <a:gd name="connsiteX78" fmla="*/ 6019178 w 6154751"/>
                  <a:gd name="connsiteY78" fmla="*/ 573020 h 3006865"/>
                  <a:gd name="connsiteX79" fmla="*/ 5994020 w 6154751"/>
                  <a:gd name="connsiteY79" fmla="*/ 422691 h 3006865"/>
                  <a:gd name="connsiteX80" fmla="*/ 5981390 w 6154751"/>
                  <a:gd name="connsiteY80" fmla="*/ 297520 h 3006865"/>
                  <a:gd name="connsiteX81" fmla="*/ 5941632 w 6154751"/>
                  <a:gd name="connsiteY81" fmla="*/ 171106 h 3006865"/>
                  <a:gd name="connsiteX82" fmla="*/ 5905914 w 6154751"/>
                  <a:gd name="connsiteY82" fmla="*/ 148847 h 3006865"/>
                  <a:gd name="connsiteX83" fmla="*/ 5857771 w 6154751"/>
                  <a:gd name="connsiteY83" fmla="*/ 149987 h 3006865"/>
                  <a:gd name="connsiteX84" fmla="*/ 5790992 w 6154751"/>
                  <a:gd name="connsiteY84" fmla="*/ 274846 h 3006865"/>
                  <a:gd name="connsiteX85" fmla="*/ 5717381 w 6154751"/>
                  <a:gd name="connsiteY85" fmla="*/ 280024 h 3006865"/>
                  <a:gd name="connsiteX86" fmla="*/ 5615609 w 6154751"/>
                  <a:gd name="connsiteY86" fmla="*/ 285614 h 3006865"/>
                  <a:gd name="connsiteX87" fmla="*/ 5579683 w 6154751"/>
                  <a:gd name="connsiteY87" fmla="*/ 275054 h 3006865"/>
                  <a:gd name="connsiteX88" fmla="*/ 5528952 w 6154751"/>
                  <a:gd name="connsiteY88" fmla="*/ 190571 h 3006865"/>
                  <a:gd name="connsiteX89" fmla="*/ 5489195 w 6154751"/>
                  <a:gd name="connsiteY89" fmla="*/ 144085 h 3006865"/>
                  <a:gd name="connsiteX90" fmla="*/ 5416826 w 6154751"/>
                  <a:gd name="connsiteY90" fmla="*/ 118615 h 3006865"/>
                  <a:gd name="connsiteX91" fmla="*/ 5329652 w 6154751"/>
                  <a:gd name="connsiteY91" fmla="*/ 89316 h 3006865"/>
                  <a:gd name="connsiteX92" fmla="*/ 5226016 w 6154751"/>
                  <a:gd name="connsiteY92" fmla="*/ 37136 h 3006865"/>
                  <a:gd name="connsiteX93" fmla="*/ 5158409 w 6154751"/>
                  <a:gd name="connsiteY93" fmla="*/ 7318 h 3006865"/>
                  <a:gd name="connsiteX94" fmla="*/ 5110577 w 6154751"/>
                  <a:gd name="connsiteY94" fmla="*/ 1210 h 3006865"/>
                  <a:gd name="connsiteX95" fmla="*/ 5049078 w 6154751"/>
                  <a:gd name="connsiteY95" fmla="*/ 47075 h 3006865"/>
                  <a:gd name="connsiteX96" fmla="*/ 4998554 w 6154751"/>
                  <a:gd name="connsiteY96" fmla="*/ 236746 h 3006865"/>
                  <a:gd name="connsiteX97" fmla="*/ 4953414 w 6154751"/>
                  <a:gd name="connsiteY97" fmla="*/ 351254 h 3006865"/>
                  <a:gd name="connsiteX98" fmla="*/ 4880527 w 6154751"/>
                  <a:gd name="connsiteY98" fmla="*/ 432630 h 3006865"/>
                  <a:gd name="connsiteX99" fmla="*/ 4753389 w 6154751"/>
                  <a:gd name="connsiteY99" fmla="*/ 470316 h 3006865"/>
                  <a:gd name="connsiteX100" fmla="*/ 4601817 w 6154751"/>
                  <a:gd name="connsiteY100" fmla="*/ 514214 h 3006865"/>
                  <a:gd name="connsiteX101" fmla="*/ 4299192 w 6154751"/>
                  <a:gd name="connsiteY101" fmla="*/ 641041 h 3006865"/>
                  <a:gd name="connsiteX102" fmla="*/ 4146170 w 6154751"/>
                  <a:gd name="connsiteY102" fmla="*/ 717966 h 3006865"/>
                  <a:gd name="connsiteX103" fmla="*/ 4028143 w 6154751"/>
                  <a:gd name="connsiteY103" fmla="*/ 713411 h 3006865"/>
                  <a:gd name="connsiteX104" fmla="*/ 3876261 w 6154751"/>
                  <a:gd name="connsiteY104" fmla="*/ 722936 h 3006865"/>
                  <a:gd name="connsiteX105" fmla="*/ 3803270 w 6154751"/>
                  <a:gd name="connsiteY105" fmla="*/ 732254 h 3006865"/>
                  <a:gd name="connsiteX106" fmla="*/ 3702948 w 6154751"/>
                  <a:gd name="connsiteY106" fmla="*/ 767040 h 3006865"/>
                  <a:gd name="connsiteX107" fmla="*/ 3643727 w 6154751"/>
                  <a:gd name="connsiteY107" fmla="*/ 863222 h 3006865"/>
                  <a:gd name="connsiteX108" fmla="*/ 3617843 w 6154751"/>
                  <a:gd name="connsiteY108" fmla="*/ 941596 h 3006865"/>
                  <a:gd name="connsiteX109" fmla="*/ 3577052 w 6154751"/>
                  <a:gd name="connsiteY109" fmla="*/ 982285 h 3006865"/>
                  <a:gd name="connsiteX110" fmla="*/ 3519280 w 6154751"/>
                  <a:gd name="connsiteY110" fmla="*/ 979696 h 3006865"/>
                  <a:gd name="connsiteX111" fmla="*/ 3431795 w 6154751"/>
                  <a:gd name="connsiteY111" fmla="*/ 917991 h 3006865"/>
                  <a:gd name="connsiteX112" fmla="*/ 3362636 w 6154751"/>
                  <a:gd name="connsiteY112" fmla="*/ 862083 h 3006865"/>
                  <a:gd name="connsiteX113" fmla="*/ 3286539 w 6154751"/>
                  <a:gd name="connsiteY113" fmla="*/ 765591 h 3006865"/>
                  <a:gd name="connsiteX114" fmla="*/ 3188494 w 6154751"/>
                  <a:gd name="connsiteY114" fmla="*/ 696638 h 3006865"/>
                  <a:gd name="connsiteX115" fmla="*/ 3011556 w 6154751"/>
                  <a:gd name="connsiteY115" fmla="*/ 603666 h 3006865"/>
                  <a:gd name="connsiteX116" fmla="*/ 2943225 w 6154751"/>
                  <a:gd name="connsiteY116" fmla="*/ 584202 h 3006865"/>
                  <a:gd name="connsiteX117" fmla="*/ 2862469 w 6154751"/>
                  <a:gd name="connsiteY117" fmla="*/ 603666 h 3006865"/>
                  <a:gd name="connsiteX0" fmla="*/ 2862469 w 6154751"/>
                  <a:gd name="connsiteY0" fmla="*/ 603666 h 3006865"/>
                  <a:gd name="connsiteX1" fmla="*/ 2834102 w 6154751"/>
                  <a:gd name="connsiteY1" fmla="*/ 670341 h 3006865"/>
                  <a:gd name="connsiteX2" fmla="*/ 2782956 w 6154751"/>
                  <a:gd name="connsiteY2" fmla="*/ 742814 h 3006865"/>
                  <a:gd name="connsiteX3" fmla="*/ 2735953 w 6154751"/>
                  <a:gd name="connsiteY3" fmla="*/ 792509 h 3006865"/>
                  <a:gd name="connsiteX4" fmla="*/ 2627036 w 6154751"/>
                  <a:gd name="connsiteY4" fmla="*/ 788989 h 3006865"/>
                  <a:gd name="connsiteX5" fmla="*/ 2475672 w 6154751"/>
                  <a:gd name="connsiteY5" fmla="*/ 933210 h 3006865"/>
                  <a:gd name="connsiteX6" fmla="*/ 2385391 w 6154751"/>
                  <a:gd name="connsiteY6" fmla="*/ 901840 h 3006865"/>
                  <a:gd name="connsiteX7" fmla="*/ 2281652 w 6154751"/>
                  <a:gd name="connsiteY7" fmla="*/ 813216 h 3006865"/>
                  <a:gd name="connsiteX8" fmla="*/ 2216426 w 6154751"/>
                  <a:gd name="connsiteY8" fmla="*/ 782570 h 3006865"/>
                  <a:gd name="connsiteX9" fmla="*/ 2037522 w 6154751"/>
                  <a:gd name="connsiteY9" fmla="*/ 732875 h 3006865"/>
                  <a:gd name="connsiteX10" fmla="*/ 1828800 w 6154751"/>
                  <a:gd name="connsiteY10" fmla="*/ 683179 h 3006865"/>
                  <a:gd name="connsiteX11" fmla="*/ 1620078 w 6154751"/>
                  <a:gd name="connsiteY11" fmla="*/ 563909 h 3006865"/>
                  <a:gd name="connsiteX12" fmla="*/ 1490869 w 6154751"/>
                  <a:gd name="connsiteY12" fmla="*/ 424762 h 3006865"/>
                  <a:gd name="connsiteX13" fmla="*/ 1381539 w 6154751"/>
                  <a:gd name="connsiteY13" fmla="*/ 335309 h 3006865"/>
                  <a:gd name="connsiteX14" fmla="*/ 1282148 w 6154751"/>
                  <a:gd name="connsiteY14" fmla="*/ 335309 h 3006865"/>
                  <a:gd name="connsiteX15" fmla="*/ 1133061 w 6154751"/>
                  <a:gd name="connsiteY15" fmla="*/ 404883 h 3006865"/>
                  <a:gd name="connsiteX16" fmla="*/ 1013791 w 6154751"/>
                  <a:gd name="connsiteY16" fmla="*/ 424762 h 3006865"/>
                  <a:gd name="connsiteX17" fmla="*/ 695739 w 6154751"/>
                  <a:gd name="connsiteY17" fmla="*/ 454579 h 3006865"/>
                  <a:gd name="connsiteX18" fmla="*/ 526774 w 6154751"/>
                  <a:gd name="connsiteY18" fmla="*/ 434701 h 3006865"/>
                  <a:gd name="connsiteX19" fmla="*/ 387626 w 6154751"/>
                  <a:gd name="connsiteY19" fmla="*/ 365127 h 3006865"/>
                  <a:gd name="connsiteX20" fmla="*/ 149087 w 6154751"/>
                  <a:gd name="connsiteY20" fmla="*/ 106709 h 3006865"/>
                  <a:gd name="connsiteX21" fmla="*/ 79513 w 6154751"/>
                  <a:gd name="connsiteY21" fmla="*/ 106709 h 3006865"/>
                  <a:gd name="connsiteX22" fmla="*/ 0 w 6154751"/>
                  <a:gd name="connsiteY22" fmla="*/ 196162 h 3006865"/>
                  <a:gd name="connsiteX23" fmla="*/ 49696 w 6154751"/>
                  <a:gd name="connsiteY23" fmla="*/ 365127 h 3006865"/>
                  <a:gd name="connsiteX24" fmla="*/ 121858 w 6154751"/>
                  <a:gd name="connsiteY24" fmla="*/ 501272 h 3006865"/>
                  <a:gd name="connsiteX25" fmla="*/ 200335 w 6154751"/>
                  <a:gd name="connsiteY25" fmla="*/ 602424 h 3006865"/>
                  <a:gd name="connsiteX26" fmla="*/ 208722 w 6154751"/>
                  <a:gd name="connsiteY26" fmla="*/ 732875 h 3006865"/>
                  <a:gd name="connsiteX27" fmla="*/ 214727 w 6154751"/>
                  <a:gd name="connsiteY27" fmla="*/ 820360 h 3006865"/>
                  <a:gd name="connsiteX28" fmla="*/ 238539 w 6154751"/>
                  <a:gd name="connsiteY28" fmla="*/ 872023 h 3006865"/>
                  <a:gd name="connsiteX29" fmla="*/ 411852 w 6154751"/>
                  <a:gd name="connsiteY29" fmla="*/ 994813 h 3006865"/>
                  <a:gd name="connsiteX30" fmla="*/ 622955 w 6154751"/>
                  <a:gd name="connsiteY30" fmla="*/ 1300441 h 3006865"/>
                  <a:gd name="connsiteX31" fmla="*/ 726695 w 6154751"/>
                  <a:gd name="connsiteY31" fmla="*/ 1550161 h 3006865"/>
                  <a:gd name="connsiteX32" fmla="*/ 717998 w 6154751"/>
                  <a:gd name="connsiteY32" fmla="*/ 1706081 h 3006865"/>
                  <a:gd name="connsiteX33" fmla="*/ 683419 w 6154751"/>
                  <a:gd name="connsiteY33" fmla="*/ 1861483 h 3006865"/>
                  <a:gd name="connsiteX34" fmla="*/ 705678 w 6154751"/>
                  <a:gd name="connsiteY34" fmla="*/ 1945449 h 3006865"/>
                  <a:gd name="connsiteX35" fmla="*/ 760033 w 6154751"/>
                  <a:gd name="connsiteY35" fmla="*/ 2037179 h 3006865"/>
                  <a:gd name="connsiteX36" fmla="*/ 897627 w 6154751"/>
                  <a:gd name="connsiteY36" fmla="*/ 2122282 h 3006865"/>
                  <a:gd name="connsiteX37" fmla="*/ 1112354 w 6154751"/>
                  <a:gd name="connsiteY37" fmla="*/ 2206971 h 3006865"/>
                  <a:gd name="connsiteX38" fmla="*/ 1321904 w 6154751"/>
                  <a:gd name="connsiteY38" fmla="*/ 2324689 h 3006865"/>
                  <a:gd name="connsiteX39" fmla="*/ 1389511 w 6154751"/>
                  <a:gd name="connsiteY39" fmla="*/ 2478020 h 3006865"/>
                  <a:gd name="connsiteX40" fmla="*/ 1510748 w 6154751"/>
                  <a:gd name="connsiteY40" fmla="*/ 2561675 h 3006865"/>
                  <a:gd name="connsiteX41" fmla="*/ 1741108 w 6154751"/>
                  <a:gd name="connsiteY41" fmla="*/ 2649160 h 3006865"/>
                  <a:gd name="connsiteX42" fmla="*/ 1908313 w 6154751"/>
                  <a:gd name="connsiteY42" fmla="*/ 2661066 h 3006865"/>
                  <a:gd name="connsiteX43" fmla="*/ 2012570 w 6154751"/>
                  <a:gd name="connsiteY43" fmla="*/ 2661066 h 3006865"/>
                  <a:gd name="connsiteX44" fmla="*/ 2117035 w 6154751"/>
                  <a:gd name="connsiteY44" fmla="*/ 2611370 h 3006865"/>
                  <a:gd name="connsiteX45" fmla="*/ 2395330 w 6154751"/>
                  <a:gd name="connsiteY45" fmla="*/ 2442405 h 3006865"/>
                  <a:gd name="connsiteX46" fmla="*/ 2491202 w 6154751"/>
                  <a:gd name="connsiteY46" fmla="*/ 2418179 h 3006865"/>
                  <a:gd name="connsiteX47" fmla="*/ 2617925 w 6154751"/>
                  <a:gd name="connsiteY47" fmla="*/ 2414140 h 3006865"/>
                  <a:gd name="connsiteX48" fmla="*/ 2763078 w 6154751"/>
                  <a:gd name="connsiteY48" fmla="*/ 2402649 h 3006865"/>
                  <a:gd name="connsiteX49" fmla="*/ 3045308 w 6154751"/>
                  <a:gd name="connsiteY49" fmla="*/ 2610852 h 3006865"/>
                  <a:gd name="connsiteX50" fmla="*/ 3165095 w 6154751"/>
                  <a:gd name="connsiteY50" fmla="*/ 2675354 h 3006865"/>
                  <a:gd name="connsiteX51" fmla="*/ 3246885 w 6154751"/>
                  <a:gd name="connsiteY51" fmla="*/ 2692437 h 3006865"/>
                  <a:gd name="connsiteX52" fmla="*/ 3458817 w 6154751"/>
                  <a:gd name="connsiteY52" fmla="*/ 2671005 h 3006865"/>
                  <a:gd name="connsiteX53" fmla="*/ 3622295 w 6154751"/>
                  <a:gd name="connsiteY53" fmla="*/ 2563435 h 3006865"/>
                  <a:gd name="connsiteX54" fmla="*/ 3808033 w 6154751"/>
                  <a:gd name="connsiteY54" fmla="*/ 2422941 h 3006865"/>
                  <a:gd name="connsiteX55" fmla="*/ 3940037 w 6154751"/>
                  <a:gd name="connsiteY55" fmla="*/ 2358957 h 3006865"/>
                  <a:gd name="connsiteX56" fmla="*/ 4045226 w 6154751"/>
                  <a:gd name="connsiteY56" fmla="*/ 2323136 h 3006865"/>
                  <a:gd name="connsiteX57" fmla="*/ 4158077 w 6154751"/>
                  <a:gd name="connsiteY57" fmla="*/ 2334835 h 3006865"/>
                  <a:gd name="connsiteX58" fmla="*/ 4251567 w 6154751"/>
                  <a:gd name="connsiteY58" fmla="*/ 2376765 h 3006865"/>
                  <a:gd name="connsiteX59" fmla="*/ 4312029 w 6154751"/>
                  <a:gd name="connsiteY59" fmla="*/ 2446753 h 3006865"/>
                  <a:gd name="connsiteX60" fmla="*/ 4368454 w 6154751"/>
                  <a:gd name="connsiteY60" fmla="*/ 2632802 h 3006865"/>
                  <a:gd name="connsiteX61" fmla="*/ 4443827 w 6154751"/>
                  <a:gd name="connsiteY61" fmla="*/ 2725360 h 3006865"/>
                  <a:gd name="connsiteX62" fmla="*/ 4545289 w 6154751"/>
                  <a:gd name="connsiteY62" fmla="*/ 2773502 h 3006865"/>
                  <a:gd name="connsiteX63" fmla="*/ 4663833 w 6154751"/>
                  <a:gd name="connsiteY63" fmla="*/ 2919380 h 3006865"/>
                  <a:gd name="connsiteX64" fmla="*/ 4746245 w 6154751"/>
                  <a:gd name="connsiteY64" fmla="*/ 2973010 h 3006865"/>
                  <a:gd name="connsiteX65" fmla="*/ 4824412 w 6154751"/>
                  <a:gd name="connsiteY65" fmla="*/ 3006865 h 3006865"/>
                  <a:gd name="connsiteX66" fmla="*/ 4909930 w 6154751"/>
                  <a:gd name="connsiteY66" fmla="*/ 2979118 h 3006865"/>
                  <a:gd name="connsiteX67" fmla="*/ 5058603 w 6154751"/>
                  <a:gd name="connsiteY67" fmla="*/ 2851980 h 3006865"/>
                  <a:gd name="connsiteX68" fmla="*/ 5178287 w 6154751"/>
                  <a:gd name="connsiteY68" fmla="*/ 2800214 h 3006865"/>
                  <a:gd name="connsiteX69" fmla="*/ 5414031 w 6154751"/>
                  <a:gd name="connsiteY69" fmla="*/ 2778265 h 3006865"/>
                  <a:gd name="connsiteX70" fmla="*/ 5575852 w 6154751"/>
                  <a:gd name="connsiteY70" fmla="*/ 2631249 h 3006865"/>
                  <a:gd name="connsiteX71" fmla="*/ 5724939 w 6154751"/>
                  <a:gd name="connsiteY71" fmla="*/ 2422527 h 3006865"/>
                  <a:gd name="connsiteX72" fmla="*/ 5748752 w 6154751"/>
                  <a:gd name="connsiteY72" fmla="*/ 2320547 h 3006865"/>
                  <a:gd name="connsiteX73" fmla="*/ 5792960 w 6154751"/>
                  <a:gd name="connsiteY73" fmla="*/ 2074451 h 3006865"/>
                  <a:gd name="connsiteX74" fmla="*/ 5858496 w 6154751"/>
                  <a:gd name="connsiteY74" fmla="*/ 1938305 h 3006865"/>
                  <a:gd name="connsiteX75" fmla="*/ 6023113 w 6154751"/>
                  <a:gd name="connsiteY75" fmla="*/ 1607518 h 3006865"/>
                  <a:gd name="connsiteX76" fmla="*/ 6154704 w 6154751"/>
                  <a:gd name="connsiteY76" fmla="*/ 1310587 h 3006865"/>
                  <a:gd name="connsiteX77" fmla="*/ 6153460 w 6154751"/>
                  <a:gd name="connsiteY77" fmla="*/ 801931 h 3006865"/>
                  <a:gd name="connsiteX78" fmla="*/ 6072602 w 6154751"/>
                  <a:gd name="connsiteY78" fmla="*/ 696535 h 3006865"/>
                  <a:gd name="connsiteX79" fmla="*/ 6019178 w 6154751"/>
                  <a:gd name="connsiteY79" fmla="*/ 573020 h 3006865"/>
                  <a:gd name="connsiteX80" fmla="*/ 5994020 w 6154751"/>
                  <a:gd name="connsiteY80" fmla="*/ 422691 h 3006865"/>
                  <a:gd name="connsiteX81" fmla="*/ 5981390 w 6154751"/>
                  <a:gd name="connsiteY81" fmla="*/ 297520 h 3006865"/>
                  <a:gd name="connsiteX82" fmla="*/ 5941632 w 6154751"/>
                  <a:gd name="connsiteY82" fmla="*/ 171106 h 3006865"/>
                  <a:gd name="connsiteX83" fmla="*/ 5905914 w 6154751"/>
                  <a:gd name="connsiteY83" fmla="*/ 148847 h 3006865"/>
                  <a:gd name="connsiteX84" fmla="*/ 5857771 w 6154751"/>
                  <a:gd name="connsiteY84" fmla="*/ 149987 h 3006865"/>
                  <a:gd name="connsiteX85" fmla="*/ 5790992 w 6154751"/>
                  <a:gd name="connsiteY85" fmla="*/ 274846 h 3006865"/>
                  <a:gd name="connsiteX86" fmla="*/ 5717381 w 6154751"/>
                  <a:gd name="connsiteY86" fmla="*/ 280024 h 3006865"/>
                  <a:gd name="connsiteX87" fmla="*/ 5615609 w 6154751"/>
                  <a:gd name="connsiteY87" fmla="*/ 285614 h 3006865"/>
                  <a:gd name="connsiteX88" fmla="*/ 5579683 w 6154751"/>
                  <a:gd name="connsiteY88" fmla="*/ 275054 h 3006865"/>
                  <a:gd name="connsiteX89" fmla="*/ 5528952 w 6154751"/>
                  <a:gd name="connsiteY89" fmla="*/ 190571 h 3006865"/>
                  <a:gd name="connsiteX90" fmla="*/ 5489195 w 6154751"/>
                  <a:gd name="connsiteY90" fmla="*/ 144085 h 3006865"/>
                  <a:gd name="connsiteX91" fmla="*/ 5416826 w 6154751"/>
                  <a:gd name="connsiteY91" fmla="*/ 118615 h 3006865"/>
                  <a:gd name="connsiteX92" fmla="*/ 5329652 w 6154751"/>
                  <a:gd name="connsiteY92" fmla="*/ 89316 h 3006865"/>
                  <a:gd name="connsiteX93" fmla="*/ 5226016 w 6154751"/>
                  <a:gd name="connsiteY93" fmla="*/ 37136 h 3006865"/>
                  <a:gd name="connsiteX94" fmla="*/ 5158409 w 6154751"/>
                  <a:gd name="connsiteY94" fmla="*/ 7318 h 3006865"/>
                  <a:gd name="connsiteX95" fmla="*/ 5110577 w 6154751"/>
                  <a:gd name="connsiteY95" fmla="*/ 1210 h 3006865"/>
                  <a:gd name="connsiteX96" fmla="*/ 5049078 w 6154751"/>
                  <a:gd name="connsiteY96" fmla="*/ 47075 h 3006865"/>
                  <a:gd name="connsiteX97" fmla="*/ 4998554 w 6154751"/>
                  <a:gd name="connsiteY97" fmla="*/ 236746 h 3006865"/>
                  <a:gd name="connsiteX98" fmla="*/ 4953414 w 6154751"/>
                  <a:gd name="connsiteY98" fmla="*/ 351254 h 3006865"/>
                  <a:gd name="connsiteX99" fmla="*/ 4880527 w 6154751"/>
                  <a:gd name="connsiteY99" fmla="*/ 432630 h 3006865"/>
                  <a:gd name="connsiteX100" fmla="*/ 4753389 w 6154751"/>
                  <a:gd name="connsiteY100" fmla="*/ 470316 h 3006865"/>
                  <a:gd name="connsiteX101" fmla="*/ 4601817 w 6154751"/>
                  <a:gd name="connsiteY101" fmla="*/ 514214 h 3006865"/>
                  <a:gd name="connsiteX102" fmla="*/ 4299192 w 6154751"/>
                  <a:gd name="connsiteY102" fmla="*/ 641041 h 3006865"/>
                  <a:gd name="connsiteX103" fmla="*/ 4146170 w 6154751"/>
                  <a:gd name="connsiteY103" fmla="*/ 717966 h 3006865"/>
                  <a:gd name="connsiteX104" fmla="*/ 4028143 w 6154751"/>
                  <a:gd name="connsiteY104" fmla="*/ 713411 h 3006865"/>
                  <a:gd name="connsiteX105" fmla="*/ 3876261 w 6154751"/>
                  <a:gd name="connsiteY105" fmla="*/ 722936 h 3006865"/>
                  <a:gd name="connsiteX106" fmla="*/ 3803270 w 6154751"/>
                  <a:gd name="connsiteY106" fmla="*/ 732254 h 3006865"/>
                  <a:gd name="connsiteX107" fmla="*/ 3702948 w 6154751"/>
                  <a:gd name="connsiteY107" fmla="*/ 767040 h 3006865"/>
                  <a:gd name="connsiteX108" fmla="*/ 3643727 w 6154751"/>
                  <a:gd name="connsiteY108" fmla="*/ 863222 h 3006865"/>
                  <a:gd name="connsiteX109" fmla="*/ 3617843 w 6154751"/>
                  <a:gd name="connsiteY109" fmla="*/ 941596 h 3006865"/>
                  <a:gd name="connsiteX110" fmla="*/ 3577052 w 6154751"/>
                  <a:gd name="connsiteY110" fmla="*/ 982285 h 3006865"/>
                  <a:gd name="connsiteX111" fmla="*/ 3519280 w 6154751"/>
                  <a:gd name="connsiteY111" fmla="*/ 979696 h 3006865"/>
                  <a:gd name="connsiteX112" fmla="*/ 3431795 w 6154751"/>
                  <a:gd name="connsiteY112" fmla="*/ 917991 h 3006865"/>
                  <a:gd name="connsiteX113" fmla="*/ 3362636 w 6154751"/>
                  <a:gd name="connsiteY113" fmla="*/ 862083 h 3006865"/>
                  <a:gd name="connsiteX114" fmla="*/ 3286539 w 6154751"/>
                  <a:gd name="connsiteY114" fmla="*/ 765591 h 3006865"/>
                  <a:gd name="connsiteX115" fmla="*/ 3188494 w 6154751"/>
                  <a:gd name="connsiteY115" fmla="*/ 696638 h 3006865"/>
                  <a:gd name="connsiteX116" fmla="*/ 3011556 w 6154751"/>
                  <a:gd name="connsiteY116" fmla="*/ 603666 h 3006865"/>
                  <a:gd name="connsiteX117" fmla="*/ 2943225 w 6154751"/>
                  <a:gd name="connsiteY117" fmla="*/ 584202 h 3006865"/>
                  <a:gd name="connsiteX118" fmla="*/ 2862469 w 6154751"/>
                  <a:gd name="connsiteY118" fmla="*/ 603666 h 3006865"/>
                  <a:gd name="connsiteX0" fmla="*/ 2862469 w 6154751"/>
                  <a:gd name="connsiteY0" fmla="*/ 603666 h 3006865"/>
                  <a:gd name="connsiteX1" fmla="*/ 2834102 w 6154751"/>
                  <a:gd name="connsiteY1" fmla="*/ 670341 h 3006865"/>
                  <a:gd name="connsiteX2" fmla="*/ 2782956 w 6154751"/>
                  <a:gd name="connsiteY2" fmla="*/ 742814 h 3006865"/>
                  <a:gd name="connsiteX3" fmla="*/ 2735953 w 6154751"/>
                  <a:gd name="connsiteY3" fmla="*/ 792509 h 3006865"/>
                  <a:gd name="connsiteX4" fmla="*/ 2627036 w 6154751"/>
                  <a:gd name="connsiteY4" fmla="*/ 788989 h 3006865"/>
                  <a:gd name="connsiteX5" fmla="*/ 2475672 w 6154751"/>
                  <a:gd name="connsiteY5" fmla="*/ 933210 h 3006865"/>
                  <a:gd name="connsiteX6" fmla="*/ 2385391 w 6154751"/>
                  <a:gd name="connsiteY6" fmla="*/ 901840 h 3006865"/>
                  <a:gd name="connsiteX7" fmla="*/ 2281652 w 6154751"/>
                  <a:gd name="connsiteY7" fmla="*/ 813216 h 3006865"/>
                  <a:gd name="connsiteX8" fmla="*/ 2216426 w 6154751"/>
                  <a:gd name="connsiteY8" fmla="*/ 782570 h 3006865"/>
                  <a:gd name="connsiteX9" fmla="*/ 2037522 w 6154751"/>
                  <a:gd name="connsiteY9" fmla="*/ 732875 h 3006865"/>
                  <a:gd name="connsiteX10" fmla="*/ 1828800 w 6154751"/>
                  <a:gd name="connsiteY10" fmla="*/ 683179 h 3006865"/>
                  <a:gd name="connsiteX11" fmla="*/ 1620078 w 6154751"/>
                  <a:gd name="connsiteY11" fmla="*/ 563909 h 3006865"/>
                  <a:gd name="connsiteX12" fmla="*/ 1490869 w 6154751"/>
                  <a:gd name="connsiteY12" fmla="*/ 424762 h 3006865"/>
                  <a:gd name="connsiteX13" fmla="*/ 1381539 w 6154751"/>
                  <a:gd name="connsiteY13" fmla="*/ 335309 h 3006865"/>
                  <a:gd name="connsiteX14" fmla="*/ 1282148 w 6154751"/>
                  <a:gd name="connsiteY14" fmla="*/ 335309 h 3006865"/>
                  <a:gd name="connsiteX15" fmla="*/ 1133061 w 6154751"/>
                  <a:gd name="connsiteY15" fmla="*/ 404883 h 3006865"/>
                  <a:gd name="connsiteX16" fmla="*/ 1013791 w 6154751"/>
                  <a:gd name="connsiteY16" fmla="*/ 424762 h 3006865"/>
                  <a:gd name="connsiteX17" fmla="*/ 695739 w 6154751"/>
                  <a:gd name="connsiteY17" fmla="*/ 454579 h 3006865"/>
                  <a:gd name="connsiteX18" fmla="*/ 526774 w 6154751"/>
                  <a:gd name="connsiteY18" fmla="*/ 434701 h 3006865"/>
                  <a:gd name="connsiteX19" fmla="*/ 387626 w 6154751"/>
                  <a:gd name="connsiteY19" fmla="*/ 365127 h 3006865"/>
                  <a:gd name="connsiteX20" fmla="*/ 149087 w 6154751"/>
                  <a:gd name="connsiteY20" fmla="*/ 106709 h 3006865"/>
                  <a:gd name="connsiteX21" fmla="*/ 79513 w 6154751"/>
                  <a:gd name="connsiteY21" fmla="*/ 106709 h 3006865"/>
                  <a:gd name="connsiteX22" fmla="*/ 0 w 6154751"/>
                  <a:gd name="connsiteY22" fmla="*/ 255694 h 3006865"/>
                  <a:gd name="connsiteX23" fmla="*/ 49696 w 6154751"/>
                  <a:gd name="connsiteY23" fmla="*/ 365127 h 3006865"/>
                  <a:gd name="connsiteX24" fmla="*/ 121858 w 6154751"/>
                  <a:gd name="connsiteY24" fmla="*/ 501272 h 3006865"/>
                  <a:gd name="connsiteX25" fmla="*/ 200335 w 6154751"/>
                  <a:gd name="connsiteY25" fmla="*/ 602424 h 3006865"/>
                  <a:gd name="connsiteX26" fmla="*/ 208722 w 6154751"/>
                  <a:gd name="connsiteY26" fmla="*/ 732875 h 3006865"/>
                  <a:gd name="connsiteX27" fmla="*/ 214727 w 6154751"/>
                  <a:gd name="connsiteY27" fmla="*/ 820360 h 3006865"/>
                  <a:gd name="connsiteX28" fmla="*/ 238539 w 6154751"/>
                  <a:gd name="connsiteY28" fmla="*/ 872023 h 3006865"/>
                  <a:gd name="connsiteX29" fmla="*/ 411852 w 6154751"/>
                  <a:gd name="connsiteY29" fmla="*/ 994813 h 3006865"/>
                  <a:gd name="connsiteX30" fmla="*/ 622955 w 6154751"/>
                  <a:gd name="connsiteY30" fmla="*/ 1300441 h 3006865"/>
                  <a:gd name="connsiteX31" fmla="*/ 726695 w 6154751"/>
                  <a:gd name="connsiteY31" fmla="*/ 1550161 h 3006865"/>
                  <a:gd name="connsiteX32" fmla="*/ 717998 w 6154751"/>
                  <a:gd name="connsiteY32" fmla="*/ 1706081 h 3006865"/>
                  <a:gd name="connsiteX33" fmla="*/ 683419 w 6154751"/>
                  <a:gd name="connsiteY33" fmla="*/ 1861483 h 3006865"/>
                  <a:gd name="connsiteX34" fmla="*/ 705678 w 6154751"/>
                  <a:gd name="connsiteY34" fmla="*/ 1945449 h 3006865"/>
                  <a:gd name="connsiteX35" fmla="*/ 760033 w 6154751"/>
                  <a:gd name="connsiteY35" fmla="*/ 2037179 h 3006865"/>
                  <a:gd name="connsiteX36" fmla="*/ 897627 w 6154751"/>
                  <a:gd name="connsiteY36" fmla="*/ 2122282 h 3006865"/>
                  <a:gd name="connsiteX37" fmla="*/ 1112354 w 6154751"/>
                  <a:gd name="connsiteY37" fmla="*/ 2206971 h 3006865"/>
                  <a:gd name="connsiteX38" fmla="*/ 1321904 w 6154751"/>
                  <a:gd name="connsiteY38" fmla="*/ 2324689 h 3006865"/>
                  <a:gd name="connsiteX39" fmla="*/ 1389511 w 6154751"/>
                  <a:gd name="connsiteY39" fmla="*/ 2478020 h 3006865"/>
                  <a:gd name="connsiteX40" fmla="*/ 1510748 w 6154751"/>
                  <a:gd name="connsiteY40" fmla="*/ 2561675 h 3006865"/>
                  <a:gd name="connsiteX41" fmla="*/ 1741108 w 6154751"/>
                  <a:gd name="connsiteY41" fmla="*/ 2649160 h 3006865"/>
                  <a:gd name="connsiteX42" fmla="*/ 1908313 w 6154751"/>
                  <a:gd name="connsiteY42" fmla="*/ 2661066 h 3006865"/>
                  <a:gd name="connsiteX43" fmla="*/ 2012570 w 6154751"/>
                  <a:gd name="connsiteY43" fmla="*/ 2661066 h 3006865"/>
                  <a:gd name="connsiteX44" fmla="*/ 2117035 w 6154751"/>
                  <a:gd name="connsiteY44" fmla="*/ 2611370 h 3006865"/>
                  <a:gd name="connsiteX45" fmla="*/ 2395330 w 6154751"/>
                  <a:gd name="connsiteY45" fmla="*/ 2442405 h 3006865"/>
                  <a:gd name="connsiteX46" fmla="*/ 2491202 w 6154751"/>
                  <a:gd name="connsiteY46" fmla="*/ 2418179 h 3006865"/>
                  <a:gd name="connsiteX47" fmla="*/ 2617925 w 6154751"/>
                  <a:gd name="connsiteY47" fmla="*/ 2414140 h 3006865"/>
                  <a:gd name="connsiteX48" fmla="*/ 2763078 w 6154751"/>
                  <a:gd name="connsiteY48" fmla="*/ 2402649 h 3006865"/>
                  <a:gd name="connsiteX49" fmla="*/ 3045308 w 6154751"/>
                  <a:gd name="connsiteY49" fmla="*/ 2610852 h 3006865"/>
                  <a:gd name="connsiteX50" fmla="*/ 3165095 w 6154751"/>
                  <a:gd name="connsiteY50" fmla="*/ 2675354 h 3006865"/>
                  <a:gd name="connsiteX51" fmla="*/ 3246885 w 6154751"/>
                  <a:gd name="connsiteY51" fmla="*/ 2692437 h 3006865"/>
                  <a:gd name="connsiteX52" fmla="*/ 3458817 w 6154751"/>
                  <a:gd name="connsiteY52" fmla="*/ 2671005 h 3006865"/>
                  <a:gd name="connsiteX53" fmla="*/ 3622295 w 6154751"/>
                  <a:gd name="connsiteY53" fmla="*/ 2563435 h 3006865"/>
                  <a:gd name="connsiteX54" fmla="*/ 3808033 w 6154751"/>
                  <a:gd name="connsiteY54" fmla="*/ 2422941 h 3006865"/>
                  <a:gd name="connsiteX55" fmla="*/ 3940037 w 6154751"/>
                  <a:gd name="connsiteY55" fmla="*/ 2358957 h 3006865"/>
                  <a:gd name="connsiteX56" fmla="*/ 4045226 w 6154751"/>
                  <a:gd name="connsiteY56" fmla="*/ 2323136 h 3006865"/>
                  <a:gd name="connsiteX57" fmla="*/ 4158077 w 6154751"/>
                  <a:gd name="connsiteY57" fmla="*/ 2334835 h 3006865"/>
                  <a:gd name="connsiteX58" fmla="*/ 4251567 w 6154751"/>
                  <a:gd name="connsiteY58" fmla="*/ 2376765 h 3006865"/>
                  <a:gd name="connsiteX59" fmla="*/ 4312029 w 6154751"/>
                  <a:gd name="connsiteY59" fmla="*/ 2446753 h 3006865"/>
                  <a:gd name="connsiteX60" fmla="*/ 4368454 w 6154751"/>
                  <a:gd name="connsiteY60" fmla="*/ 2632802 h 3006865"/>
                  <a:gd name="connsiteX61" fmla="*/ 4443827 w 6154751"/>
                  <a:gd name="connsiteY61" fmla="*/ 2725360 h 3006865"/>
                  <a:gd name="connsiteX62" fmla="*/ 4545289 w 6154751"/>
                  <a:gd name="connsiteY62" fmla="*/ 2773502 h 3006865"/>
                  <a:gd name="connsiteX63" fmla="*/ 4663833 w 6154751"/>
                  <a:gd name="connsiteY63" fmla="*/ 2919380 h 3006865"/>
                  <a:gd name="connsiteX64" fmla="*/ 4746245 w 6154751"/>
                  <a:gd name="connsiteY64" fmla="*/ 2973010 h 3006865"/>
                  <a:gd name="connsiteX65" fmla="*/ 4824412 w 6154751"/>
                  <a:gd name="connsiteY65" fmla="*/ 3006865 h 3006865"/>
                  <a:gd name="connsiteX66" fmla="*/ 4909930 w 6154751"/>
                  <a:gd name="connsiteY66" fmla="*/ 2979118 h 3006865"/>
                  <a:gd name="connsiteX67" fmla="*/ 5058603 w 6154751"/>
                  <a:gd name="connsiteY67" fmla="*/ 2851980 h 3006865"/>
                  <a:gd name="connsiteX68" fmla="*/ 5178287 w 6154751"/>
                  <a:gd name="connsiteY68" fmla="*/ 2800214 h 3006865"/>
                  <a:gd name="connsiteX69" fmla="*/ 5414031 w 6154751"/>
                  <a:gd name="connsiteY69" fmla="*/ 2778265 h 3006865"/>
                  <a:gd name="connsiteX70" fmla="*/ 5575852 w 6154751"/>
                  <a:gd name="connsiteY70" fmla="*/ 2631249 h 3006865"/>
                  <a:gd name="connsiteX71" fmla="*/ 5724939 w 6154751"/>
                  <a:gd name="connsiteY71" fmla="*/ 2422527 h 3006865"/>
                  <a:gd name="connsiteX72" fmla="*/ 5748752 w 6154751"/>
                  <a:gd name="connsiteY72" fmla="*/ 2320547 h 3006865"/>
                  <a:gd name="connsiteX73" fmla="*/ 5792960 w 6154751"/>
                  <a:gd name="connsiteY73" fmla="*/ 2074451 h 3006865"/>
                  <a:gd name="connsiteX74" fmla="*/ 5858496 w 6154751"/>
                  <a:gd name="connsiteY74" fmla="*/ 1938305 h 3006865"/>
                  <a:gd name="connsiteX75" fmla="*/ 6023113 w 6154751"/>
                  <a:gd name="connsiteY75" fmla="*/ 1607518 h 3006865"/>
                  <a:gd name="connsiteX76" fmla="*/ 6154704 w 6154751"/>
                  <a:gd name="connsiteY76" fmla="*/ 1310587 h 3006865"/>
                  <a:gd name="connsiteX77" fmla="*/ 6153460 w 6154751"/>
                  <a:gd name="connsiteY77" fmla="*/ 801931 h 3006865"/>
                  <a:gd name="connsiteX78" fmla="*/ 6072602 w 6154751"/>
                  <a:gd name="connsiteY78" fmla="*/ 696535 h 3006865"/>
                  <a:gd name="connsiteX79" fmla="*/ 6019178 w 6154751"/>
                  <a:gd name="connsiteY79" fmla="*/ 573020 h 3006865"/>
                  <a:gd name="connsiteX80" fmla="*/ 5994020 w 6154751"/>
                  <a:gd name="connsiteY80" fmla="*/ 422691 h 3006865"/>
                  <a:gd name="connsiteX81" fmla="*/ 5981390 w 6154751"/>
                  <a:gd name="connsiteY81" fmla="*/ 297520 h 3006865"/>
                  <a:gd name="connsiteX82" fmla="*/ 5941632 w 6154751"/>
                  <a:gd name="connsiteY82" fmla="*/ 171106 h 3006865"/>
                  <a:gd name="connsiteX83" fmla="*/ 5905914 w 6154751"/>
                  <a:gd name="connsiteY83" fmla="*/ 148847 h 3006865"/>
                  <a:gd name="connsiteX84" fmla="*/ 5857771 w 6154751"/>
                  <a:gd name="connsiteY84" fmla="*/ 149987 h 3006865"/>
                  <a:gd name="connsiteX85" fmla="*/ 5790992 w 6154751"/>
                  <a:gd name="connsiteY85" fmla="*/ 274846 h 3006865"/>
                  <a:gd name="connsiteX86" fmla="*/ 5717381 w 6154751"/>
                  <a:gd name="connsiteY86" fmla="*/ 280024 h 3006865"/>
                  <a:gd name="connsiteX87" fmla="*/ 5615609 w 6154751"/>
                  <a:gd name="connsiteY87" fmla="*/ 285614 h 3006865"/>
                  <a:gd name="connsiteX88" fmla="*/ 5579683 w 6154751"/>
                  <a:gd name="connsiteY88" fmla="*/ 275054 h 3006865"/>
                  <a:gd name="connsiteX89" fmla="*/ 5528952 w 6154751"/>
                  <a:gd name="connsiteY89" fmla="*/ 190571 h 3006865"/>
                  <a:gd name="connsiteX90" fmla="*/ 5489195 w 6154751"/>
                  <a:gd name="connsiteY90" fmla="*/ 144085 h 3006865"/>
                  <a:gd name="connsiteX91" fmla="*/ 5416826 w 6154751"/>
                  <a:gd name="connsiteY91" fmla="*/ 118615 h 3006865"/>
                  <a:gd name="connsiteX92" fmla="*/ 5329652 w 6154751"/>
                  <a:gd name="connsiteY92" fmla="*/ 89316 h 3006865"/>
                  <a:gd name="connsiteX93" fmla="*/ 5226016 w 6154751"/>
                  <a:gd name="connsiteY93" fmla="*/ 37136 h 3006865"/>
                  <a:gd name="connsiteX94" fmla="*/ 5158409 w 6154751"/>
                  <a:gd name="connsiteY94" fmla="*/ 7318 h 3006865"/>
                  <a:gd name="connsiteX95" fmla="*/ 5110577 w 6154751"/>
                  <a:gd name="connsiteY95" fmla="*/ 1210 h 3006865"/>
                  <a:gd name="connsiteX96" fmla="*/ 5049078 w 6154751"/>
                  <a:gd name="connsiteY96" fmla="*/ 47075 h 3006865"/>
                  <a:gd name="connsiteX97" fmla="*/ 4998554 w 6154751"/>
                  <a:gd name="connsiteY97" fmla="*/ 236746 h 3006865"/>
                  <a:gd name="connsiteX98" fmla="*/ 4953414 w 6154751"/>
                  <a:gd name="connsiteY98" fmla="*/ 351254 h 3006865"/>
                  <a:gd name="connsiteX99" fmla="*/ 4880527 w 6154751"/>
                  <a:gd name="connsiteY99" fmla="*/ 432630 h 3006865"/>
                  <a:gd name="connsiteX100" fmla="*/ 4753389 w 6154751"/>
                  <a:gd name="connsiteY100" fmla="*/ 470316 h 3006865"/>
                  <a:gd name="connsiteX101" fmla="*/ 4601817 w 6154751"/>
                  <a:gd name="connsiteY101" fmla="*/ 514214 h 3006865"/>
                  <a:gd name="connsiteX102" fmla="*/ 4299192 w 6154751"/>
                  <a:gd name="connsiteY102" fmla="*/ 641041 h 3006865"/>
                  <a:gd name="connsiteX103" fmla="*/ 4146170 w 6154751"/>
                  <a:gd name="connsiteY103" fmla="*/ 717966 h 3006865"/>
                  <a:gd name="connsiteX104" fmla="*/ 4028143 w 6154751"/>
                  <a:gd name="connsiteY104" fmla="*/ 713411 h 3006865"/>
                  <a:gd name="connsiteX105" fmla="*/ 3876261 w 6154751"/>
                  <a:gd name="connsiteY105" fmla="*/ 722936 h 3006865"/>
                  <a:gd name="connsiteX106" fmla="*/ 3803270 w 6154751"/>
                  <a:gd name="connsiteY106" fmla="*/ 732254 h 3006865"/>
                  <a:gd name="connsiteX107" fmla="*/ 3702948 w 6154751"/>
                  <a:gd name="connsiteY107" fmla="*/ 767040 h 3006865"/>
                  <a:gd name="connsiteX108" fmla="*/ 3643727 w 6154751"/>
                  <a:gd name="connsiteY108" fmla="*/ 863222 h 3006865"/>
                  <a:gd name="connsiteX109" fmla="*/ 3617843 w 6154751"/>
                  <a:gd name="connsiteY109" fmla="*/ 941596 h 3006865"/>
                  <a:gd name="connsiteX110" fmla="*/ 3577052 w 6154751"/>
                  <a:gd name="connsiteY110" fmla="*/ 982285 h 3006865"/>
                  <a:gd name="connsiteX111" fmla="*/ 3519280 w 6154751"/>
                  <a:gd name="connsiteY111" fmla="*/ 979696 h 3006865"/>
                  <a:gd name="connsiteX112" fmla="*/ 3431795 w 6154751"/>
                  <a:gd name="connsiteY112" fmla="*/ 917991 h 3006865"/>
                  <a:gd name="connsiteX113" fmla="*/ 3362636 w 6154751"/>
                  <a:gd name="connsiteY113" fmla="*/ 862083 h 3006865"/>
                  <a:gd name="connsiteX114" fmla="*/ 3286539 w 6154751"/>
                  <a:gd name="connsiteY114" fmla="*/ 765591 h 3006865"/>
                  <a:gd name="connsiteX115" fmla="*/ 3188494 w 6154751"/>
                  <a:gd name="connsiteY115" fmla="*/ 696638 h 3006865"/>
                  <a:gd name="connsiteX116" fmla="*/ 3011556 w 6154751"/>
                  <a:gd name="connsiteY116" fmla="*/ 603666 h 3006865"/>
                  <a:gd name="connsiteX117" fmla="*/ 2943225 w 6154751"/>
                  <a:gd name="connsiteY117" fmla="*/ 584202 h 3006865"/>
                  <a:gd name="connsiteX118" fmla="*/ 2862469 w 6154751"/>
                  <a:gd name="connsiteY118" fmla="*/ 603666 h 3006865"/>
                  <a:gd name="connsiteX0" fmla="*/ 2890630 w 6182912"/>
                  <a:gd name="connsiteY0" fmla="*/ 603666 h 3006865"/>
                  <a:gd name="connsiteX1" fmla="*/ 2862263 w 6182912"/>
                  <a:gd name="connsiteY1" fmla="*/ 670341 h 3006865"/>
                  <a:gd name="connsiteX2" fmla="*/ 2811117 w 6182912"/>
                  <a:gd name="connsiteY2" fmla="*/ 742814 h 3006865"/>
                  <a:gd name="connsiteX3" fmla="*/ 2764114 w 6182912"/>
                  <a:gd name="connsiteY3" fmla="*/ 792509 h 3006865"/>
                  <a:gd name="connsiteX4" fmla="*/ 2655197 w 6182912"/>
                  <a:gd name="connsiteY4" fmla="*/ 788989 h 3006865"/>
                  <a:gd name="connsiteX5" fmla="*/ 2503833 w 6182912"/>
                  <a:gd name="connsiteY5" fmla="*/ 933210 h 3006865"/>
                  <a:gd name="connsiteX6" fmla="*/ 2413552 w 6182912"/>
                  <a:gd name="connsiteY6" fmla="*/ 901840 h 3006865"/>
                  <a:gd name="connsiteX7" fmla="*/ 2309813 w 6182912"/>
                  <a:gd name="connsiteY7" fmla="*/ 813216 h 3006865"/>
                  <a:gd name="connsiteX8" fmla="*/ 2244587 w 6182912"/>
                  <a:gd name="connsiteY8" fmla="*/ 782570 h 3006865"/>
                  <a:gd name="connsiteX9" fmla="*/ 2065683 w 6182912"/>
                  <a:gd name="connsiteY9" fmla="*/ 732875 h 3006865"/>
                  <a:gd name="connsiteX10" fmla="*/ 1856961 w 6182912"/>
                  <a:gd name="connsiteY10" fmla="*/ 683179 h 3006865"/>
                  <a:gd name="connsiteX11" fmla="*/ 1648239 w 6182912"/>
                  <a:gd name="connsiteY11" fmla="*/ 563909 h 3006865"/>
                  <a:gd name="connsiteX12" fmla="*/ 1519030 w 6182912"/>
                  <a:gd name="connsiteY12" fmla="*/ 424762 h 3006865"/>
                  <a:gd name="connsiteX13" fmla="*/ 1409700 w 6182912"/>
                  <a:gd name="connsiteY13" fmla="*/ 335309 h 3006865"/>
                  <a:gd name="connsiteX14" fmla="*/ 1310309 w 6182912"/>
                  <a:gd name="connsiteY14" fmla="*/ 335309 h 3006865"/>
                  <a:gd name="connsiteX15" fmla="*/ 1161222 w 6182912"/>
                  <a:gd name="connsiteY15" fmla="*/ 404883 h 3006865"/>
                  <a:gd name="connsiteX16" fmla="*/ 1041952 w 6182912"/>
                  <a:gd name="connsiteY16" fmla="*/ 424762 h 3006865"/>
                  <a:gd name="connsiteX17" fmla="*/ 723900 w 6182912"/>
                  <a:gd name="connsiteY17" fmla="*/ 454579 h 3006865"/>
                  <a:gd name="connsiteX18" fmla="*/ 554935 w 6182912"/>
                  <a:gd name="connsiteY18" fmla="*/ 434701 h 3006865"/>
                  <a:gd name="connsiteX19" fmla="*/ 415787 w 6182912"/>
                  <a:gd name="connsiteY19" fmla="*/ 365127 h 3006865"/>
                  <a:gd name="connsiteX20" fmla="*/ 177248 w 6182912"/>
                  <a:gd name="connsiteY20" fmla="*/ 106709 h 3006865"/>
                  <a:gd name="connsiteX21" fmla="*/ 107674 w 6182912"/>
                  <a:gd name="connsiteY21" fmla="*/ 106709 h 3006865"/>
                  <a:gd name="connsiteX22" fmla="*/ 0 w 6182912"/>
                  <a:gd name="connsiteY22" fmla="*/ 191710 h 3006865"/>
                  <a:gd name="connsiteX23" fmla="*/ 28161 w 6182912"/>
                  <a:gd name="connsiteY23" fmla="*/ 255694 h 3006865"/>
                  <a:gd name="connsiteX24" fmla="*/ 77857 w 6182912"/>
                  <a:gd name="connsiteY24" fmla="*/ 365127 h 3006865"/>
                  <a:gd name="connsiteX25" fmla="*/ 150019 w 6182912"/>
                  <a:gd name="connsiteY25" fmla="*/ 501272 h 3006865"/>
                  <a:gd name="connsiteX26" fmla="*/ 228496 w 6182912"/>
                  <a:gd name="connsiteY26" fmla="*/ 602424 h 3006865"/>
                  <a:gd name="connsiteX27" fmla="*/ 236883 w 6182912"/>
                  <a:gd name="connsiteY27" fmla="*/ 732875 h 3006865"/>
                  <a:gd name="connsiteX28" fmla="*/ 242888 w 6182912"/>
                  <a:gd name="connsiteY28" fmla="*/ 820360 h 3006865"/>
                  <a:gd name="connsiteX29" fmla="*/ 266700 w 6182912"/>
                  <a:gd name="connsiteY29" fmla="*/ 872023 h 3006865"/>
                  <a:gd name="connsiteX30" fmla="*/ 440013 w 6182912"/>
                  <a:gd name="connsiteY30" fmla="*/ 994813 h 3006865"/>
                  <a:gd name="connsiteX31" fmla="*/ 651116 w 6182912"/>
                  <a:gd name="connsiteY31" fmla="*/ 1300441 h 3006865"/>
                  <a:gd name="connsiteX32" fmla="*/ 754856 w 6182912"/>
                  <a:gd name="connsiteY32" fmla="*/ 1550161 h 3006865"/>
                  <a:gd name="connsiteX33" fmla="*/ 746159 w 6182912"/>
                  <a:gd name="connsiteY33" fmla="*/ 1706081 h 3006865"/>
                  <a:gd name="connsiteX34" fmla="*/ 711580 w 6182912"/>
                  <a:gd name="connsiteY34" fmla="*/ 1861483 h 3006865"/>
                  <a:gd name="connsiteX35" fmla="*/ 733839 w 6182912"/>
                  <a:gd name="connsiteY35" fmla="*/ 1945449 h 3006865"/>
                  <a:gd name="connsiteX36" fmla="*/ 788194 w 6182912"/>
                  <a:gd name="connsiteY36" fmla="*/ 2037179 h 3006865"/>
                  <a:gd name="connsiteX37" fmla="*/ 925788 w 6182912"/>
                  <a:gd name="connsiteY37" fmla="*/ 2122282 h 3006865"/>
                  <a:gd name="connsiteX38" fmla="*/ 1140515 w 6182912"/>
                  <a:gd name="connsiteY38" fmla="*/ 2206971 h 3006865"/>
                  <a:gd name="connsiteX39" fmla="*/ 1350065 w 6182912"/>
                  <a:gd name="connsiteY39" fmla="*/ 2324689 h 3006865"/>
                  <a:gd name="connsiteX40" fmla="*/ 1417672 w 6182912"/>
                  <a:gd name="connsiteY40" fmla="*/ 2478020 h 3006865"/>
                  <a:gd name="connsiteX41" fmla="*/ 1538909 w 6182912"/>
                  <a:gd name="connsiteY41" fmla="*/ 2561675 h 3006865"/>
                  <a:gd name="connsiteX42" fmla="*/ 1769269 w 6182912"/>
                  <a:gd name="connsiteY42" fmla="*/ 2649160 h 3006865"/>
                  <a:gd name="connsiteX43" fmla="*/ 1936474 w 6182912"/>
                  <a:gd name="connsiteY43" fmla="*/ 2661066 h 3006865"/>
                  <a:gd name="connsiteX44" fmla="*/ 2040731 w 6182912"/>
                  <a:gd name="connsiteY44" fmla="*/ 2661066 h 3006865"/>
                  <a:gd name="connsiteX45" fmla="*/ 2145196 w 6182912"/>
                  <a:gd name="connsiteY45" fmla="*/ 2611370 h 3006865"/>
                  <a:gd name="connsiteX46" fmla="*/ 2423491 w 6182912"/>
                  <a:gd name="connsiteY46" fmla="*/ 2442405 h 3006865"/>
                  <a:gd name="connsiteX47" fmla="*/ 2519363 w 6182912"/>
                  <a:gd name="connsiteY47" fmla="*/ 2418179 h 3006865"/>
                  <a:gd name="connsiteX48" fmla="*/ 2646086 w 6182912"/>
                  <a:gd name="connsiteY48" fmla="*/ 2414140 h 3006865"/>
                  <a:gd name="connsiteX49" fmla="*/ 2791239 w 6182912"/>
                  <a:gd name="connsiteY49" fmla="*/ 2402649 h 3006865"/>
                  <a:gd name="connsiteX50" fmla="*/ 3073469 w 6182912"/>
                  <a:gd name="connsiteY50" fmla="*/ 2610852 h 3006865"/>
                  <a:gd name="connsiteX51" fmla="*/ 3193256 w 6182912"/>
                  <a:gd name="connsiteY51" fmla="*/ 2675354 h 3006865"/>
                  <a:gd name="connsiteX52" fmla="*/ 3275046 w 6182912"/>
                  <a:gd name="connsiteY52" fmla="*/ 2692437 h 3006865"/>
                  <a:gd name="connsiteX53" fmla="*/ 3486978 w 6182912"/>
                  <a:gd name="connsiteY53" fmla="*/ 2671005 h 3006865"/>
                  <a:gd name="connsiteX54" fmla="*/ 3650456 w 6182912"/>
                  <a:gd name="connsiteY54" fmla="*/ 2563435 h 3006865"/>
                  <a:gd name="connsiteX55" fmla="*/ 3836194 w 6182912"/>
                  <a:gd name="connsiteY55" fmla="*/ 2422941 h 3006865"/>
                  <a:gd name="connsiteX56" fmla="*/ 3968198 w 6182912"/>
                  <a:gd name="connsiteY56" fmla="*/ 2358957 h 3006865"/>
                  <a:gd name="connsiteX57" fmla="*/ 4073387 w 6182912"/>
                  <a:gd name="connsiteY57" fmla="*/ 2323136 h 3006865"/>
                  <a:gd name="connsiteX58" fmla="*/ 4186238 w 6182912"/>
                  <a:gd name="connsiteY58" fmla="*/ 2334835 h 3006865"/>
                  <a:gd name="connsiteX59" fmla="*/ 4279728 w 6182912"/>
                  <a:gd name="connsiteY59" fmla="*/ 2376765 h 3006865"/>
                  <a:gd name="connsiteX60" fmla="*/ 4340190 w 6182912"/>
                  <a:gd name="connsiteY60" fmla="*/ 2446753 h 3006865"/>
                  <a:gd name="connsiteX61" fmla="*/ 4396615 w 6182912"/>
                  <a:gd name="connsiteY61" fmla="*/ 2632802 h 3006865"/>
                  <a:gd name="connsiteX62" fmla="*/ 4471988 w 6182912"/>
                  <a:gd name="connsiteY62" fmla="*/ 2725360 h 3006865"/>
                  <a:gd name="connsiteX63" fmla="*/ 4573450 w 6182912"/>
                  <a:gd name="connsiteY63" fmla="*/ 2773502 h 3006865"/>
                  <a:gd name="connsiteX64" fmla="*/ 4691994 w 6182912"/>
                  <a:gd name="connsiteY64" fmla="*/ 2919380 h 3006865"/>
                  <a:gd name="connsiteX65" fmla="*/ 4774406 w 6182912"/>
                  <a:gd name="connsiteY65" fmla="*/ 2973010 h 3006865"/>
                  <a:gd name="connsiteX66" fmla="*/ 4852573 w 6182912"/>
                  <a:gd name="connsiteY66" fmla="*/ 3006865 h 3006865"/>
                  <a:gd name="connsiteX67" fmla="*/ 4938091 w 6182912"/>
                  <a:gd name="connsiteY67" fmla="*/ 2979118 h 3006865"/>
                  <a:gd name="connsiteX68" fmla="*/ 5086764 w 6182912"/>
                  <a:gd name="connsiteY68" fmla="*/ 2851980 h 3006865"/>
                  <a:gd name="connsiteX69" fmla="*/ 5206448 w 6182912"/>
                  <a:gd name="connsiteY69" fmla="*/ 2800214 h 3006865"/>
                  <a:gd name="connsiteX70" fmla="*/ 5442192 w 6182912"/>
                  <a:gd name="connsiteY70" fmla="*/ 2778265 h 3006865"/>
                  <a:gd name="connsiteX71" fmla="*/ 5604013 w 6182912"/>
                  <a:gd name="connsiteY71" fmla="*/ 2631249 h 3006865"/>
                  <a:gd name="connsiteX72" fmla="*/ 5753100 w 6182912"/>
                  <a:gd name="connsiteY72" fmla="*/ 2422527 h 3006865"/>
                  <a:gd name="connsiteX73" fmla="*/ 5776913 w 6182912"/>
                  <a:gd name="connsiteY73" fmla="*/ 2320547 h 3006865"/>
                  <a:gd name="connsiteX74" fmla="*/ 5821121 w 6182912"/>
                  <a:gd name="connsiteY74" fmla="*/ 2074451 h 3006865"/>
                  <a:gd name="connsiteX75" fmla="*/ 5886657 w 6182912"/>
                  <a:gd name="connsiteY75" fmla="*/ 1938305 h 3006865"/>
                  <a:gd name="connsiteX76" fmla="*/ 6051274 w 6182912"/>
                  <a:gd name="connsiteY76" fmla="*/ 1607518 h 3006865"/>
                  <a:gd name="connsiteX77" fmla="*/ 6182865 w 6182912"/>
                  <a:gd name="connsiteY77" fmla="*/ 1310587 h 3006865"/>
                  <a:gd name="connsiteX78" fmla="*/ 6181621 w 6182912"/>
                  <a:gd name="connsiteY78" fmla="*/ 801931 h 3006865"/>
                  <a:gd name="connsiteX79" fmla="*/ 6100763 w 6182912"/>
                  <a:gd name="connsiteY79" fmla="*/ 696535 h 3006865"/>
                  <a:gd name="connsiteX80" fmla="*/ 6047339 w 6182912"/>
                  <a:gd name="connsiteY80" fmla="*/ 573020 h 3006865"/>
                  <a:gd name="connsiteX81" fmla="*/ 6022181 w 6182912"/>
                  <a:gd name="connsiteY81" fmla="*/ 422691 h 3006865"/>
                  <a:gd name="connsiteX82" fmla="*/ 6009551 w 6182912"/>
                  <a:gd name="connsiteY82" fmla="*/ 297520 h 3006865"/>
                  <a:gd name="connsiteX83" fmla="*/ 5969793 w 6182912"/>
                  <a:gd name="connsiteY83" fmla="*/ 171106 h 3006865"/>
                  <a:gd name="connsiteX84" fmla="*/ 5934075 w 6182912"/>
                  <a:gd name="connsiteY84" fmla="*/ 148847 h 3006865"/>
                  <a:gd name="connsiteX85" fmla="*/ 5885932 w 6182912"/>
                  <a:gd name="connsiteY85" fmla="*/ 149987 h 3006865"/>
                  <a:gd name="connsiteX86" fmla="*/ 5819153 w 6182912"/>
                  <a:gd name="connsiteY86" fmla="*/ 274846 h 3006865"/>
                  <a:gd name="connsiteX87" fmla="*/ 5745542 w 6182912"/>
                  <a:gd name="connsiteY87" fmla="*/ 280024 h 3006865"/>
                  <a:gd name="connsiteX88" fmla="*/ 5643770 w 6182912"/>
                  <a:gd name="connsiteY88" fmla="*/ 285614 h 3006865"/>
                  <a:gd name="connsiteX89" fmla="*/ 5607844 w 6182912"/>
                  <a:gd name="connsiteY89" fmla="*/ 275054 h 3006865"/>
                  <a:gd name="connsiteX90" fmla="*/ 5557113 w 6182912"/>
                  <a:gd name="connsiteY90" fmla="*/ 190571 h 3006865"/>
                  <a:gd name="connsiteX91" fmla="*/ 5517356 w 6182912"/>
                  <a:gd name="connsiteY91" fmla="*/ 144085 h 3006865"/>
                  <a:gd name="connsiteX92" fmla="*/ 5444987 w 6182912"/>
                  <a:gd name="connsiteY92" fmla="*/ 118615 h 3006865"/>
                  <a:gd name="connsiteX93" fmla="*/ 5357813 w 6182912"/>
                  <a:gd name="connsiteY93" fmla="*/ 89316 h 3006865"/>
                  <a:gd name="connsiteX94" fmla="*/ 5254177 w 6182912"/>
                  <a:gd name="connsiteY94" fmla="*/ 37136 h 3006865"/>
                  <a:gd name="connsiteX95" fmla="*/ 5186570 w 6182912"/>
                  <a:gd name="connsiteY95" fmla="*/ 7318 h 3006865"/>
                  <a:gd name="connsiteX96" fmla="*/ 5138738 w 6182912"/>
                  <a:gd name="connsiteY96" fmla="*/ 1210 h 3006865"/>
                  <a:gd name="connsiteX97" fmla="*/ 5077239 w 6182912"/>
                  <a:gd name="connsiteY97" fmla="*/ 47075 h 3006865"/>
                  <a:gd name="connsiteX98" fmla="*/ 5026715 w 6182912"/>
                  <a:gd name="connsiteY98" fmla="*/ 236746 h 3006865"/>
                  <a:gd name="connsiteX99" fmla="*/ 4981575 w 6182912"/>
                  <a:gd name="connsiteY99" fmla="*/ 351254 h 3006865"/>
                  <a:gd name="connsiteX100" fmla="*/ 4908688 w 6182912"/>
                  <a:gd name="connsiteY100" fmla="*/ 432630 h 3006865"/>
                  <a:gd name="connsiteX101" fmla="*/ 4781550 w 6182912"/>
                  <a:gd name="connsiteY101" fmla="*/ 470316 h 3006865"/>
                  <a:gd name="connsiteX102" fmla="*/ 4629978 w 6182912"/>
                  <a:gd name="connsiteY102" fmla="*/ 514214 h 3006865"/>
                  <a:gd name="connsiteX103" fmla="*/ 4327353 w 6182912"/>
                  <a:gd name="connsiteY103" fmla="*/ 641041 h 3006865"/>
                  <a:gd name="connsiteX104" fmla="*/ 4174331 w 6182912"/>
                  <a:gd name="connsiteY104" fmla="*/ 717966 h 3006865"/>
                  <a:gd name="connsiteX105" fmla="*/ 4056304 w 6182912"/>
                  <a:gd name="connsiteY105" fmla="*/ 713411 h 3006865"/>
                  <a:gd name="connsiteX106" fmla="*/ 3904422 w 6182912"/>
                  <a:gd name="connsiteY106" fmla="*/ 722936 h 3006865"/>
                  <a:gd name="connsiteX107" fmla="*/ 3831431 w 6182912"/>
                  <a:gd name="connsiteY107" fmla="*/ 732254 h 3006865"/>
                  <a:gd name="connsiteX108" fmla="*/ 3731109 w 6182912"/>
                  <a:gd name="connsiteY108" fmla="*/ 767040 h 3006865"/>
                  <a:gd name="connsiteX109" fmla="*/ 3671888 w 6182912"/>
                  <a:gd name="connsiteY109" fmla="*/ 863222 h 3006865"/>
                  <a:gd name="connsiteX110" fmla="*/ 3646004 w 6182912"/>
                  <a:gd name="connsiteY110" fmla="*/ 941596 h 3006865"/>
                  <a:gd name="connsiteX111" fmla="*/ 3605213 w 6182912"/>
                  <a:gd name="connsiteY111" fmla="*/ 982285 h 3006865"/>
                  <a:gd name="connsiteX112" fmla="*/ 3547441 w 6182912"/>
                  <a:gd name="connsiteY112" fmla="*/ 979696 h 3006865"/>
                  <a:gd name="connsiteX113" fmla="*/ 3459956 w 6182912"/>
                  <a:gd name="connsiteY113" fmla="*/ 917991 h 3006865"/>
                  <a:gd name="connsiteX114" fmla="*/ 3390797 w 6182912"/>
                  <a:gd name="connsiteY114" fmla="*/ 862083 h 3006865"/>
                  <a:gd name="connsiteX115" fmla="*/ 3314700 w 6182912"/>
                  <a:gd name="connsiteY115" fmla="*/ 765591 h 3006865"/>
                  <a:gd name="connsiteX116" fmla="*/ 3216655 w 6182912"/>
                  <a:gd name="connsiteY116" fmla="*/ 696638 h 3006865"/>
                  <a:gd name="connsiteX117" fmla="*/ 3039717 w 6182912"/>
                  <a:gd name="connsiteY117" fmla="*/ 603666 h 3006865"/>
                  <a:gd name="connsiteX118" fmla="*/ 2971386 w 6182912"/>
                  <a:gd name="connsiteY118" fmla="*/ 584202 h 3006865"/>
                  <a:gd name="connsiteX119" fmla="*/ 2890630 w 6182912"/>
                  <a:gd name="connsiteY119" fmla="*/ 603666 h 3006865"/>
                  <a:gd name="connsiteX0" fmla="*/ 2890630 w 6182912"/>
                  <a:gd name="connsiteY0" fmla="*/ 603666 h 3006865"/>
                  <a:gd name="connsiteX1" fmla="*/ 2862263 w 6182912"/>
                  <a:gd name="connsiteY1" fmla="*/ 670341 h 3006865"/>
                  <a:gd name="connsiteX2" fmla="*/ 2811117 w 6182912"/>
                  <a:gd name="connsiteY2" fmla="*/ 742814 h 3006865"/>
                  <a:gd name="connsiteX3" fmla="*/ 2764114 w 6182912"/>
                  <a:gd name="connsiteY3" fmla="*/ 792509 h 3006865"/>
                  <a:gd name="connsiteX4" fmla="*/ 2655197 w 6182912"/>
                  <a:gd name="connsiteY4" fmla="*/ 788989 h 3006865"/>
                  <a:gd name="connsiteX5" fmla="*/ 2503833 w 6182912"/>
                  <a:gd name="connsiteY5" fmla="*/ 933210 h 3006865"/>
                  <a:gd name="connsiteX6" fmla="*/ 2413552 w 6182912"/>
                  <a:gd name="connsiteY6" fmla="*/ 901840 h 3006865"/>
                  <a:gd name="connsiteX7" fmla="*/ 2309813 w 6182912"/>
                  <a:gd name="connsiteY7" fmla="*/ 813216 h 3006865"/>
                  <a:gd name="connsiteX8" fmla="*/ 2244587 w 6182912"/>
                  <a:gd name="connsiteY8" fmla="*/ 782570 h 3006865"/>
                  <a:gd name="connsiteX9" fmla="*/ 2065683 w 6182912"/>
                  <a:gd name="connsiteY9" fmla="*/ 732875 h 3006865"/>
                  <a:gd name="connsiteX10" fmla="*/ 1856961 w 6182912"/>
                  <a:gd name="connsiteY10" fmla="*/ 683179 h 3006865"/>
                  <a:gd name="connsiteX11" fmla="*/ 1648239 w 6182912"/>
                  <a:gd name="connsiteY11" fmla="*/ 563909 h 3006865"/>
                  <a:gd name="connsiteX12" fmla="*/ 1519030 w 6182912"/>
                  <a:gd name="connsiteY12" fmla="*/ 424762 h 3006865"/>
                  <a:gd name="connsiteX13" fmla="*/ 1409700 w 6182912"/>
                  <a:gd name="connsiteY13" fmla="*/ 335309 h 3006865"/>
                  <a:gd name="connsiteX14" fmla="*/ 1310309 w 6182912"/>
                  <a:gd name="connsiteY14" fmla="*/ 335309 h 3006865"/>
                  <a:gd name="connsiteX15" fmla="*/ 1161222 w 6182912"/>
                  <a:gd name="connsiteY15" fmla="*/ 404883 h 3006865"/>
                  <a:gd name="connsiteX16" fmla="*/ 1041952 w 6182912"/>
                  <a:gd name="connsiteY16" fmla="*/ 424762 h 3006865"/>
                  <a:gd name="connsiteX17" fmla="*/ 723900 w 6182912"/>
                  <a:gd name="connsiteY17" fmla="*/ 454579 h 3006865"/>
                  <a:gd name="connsiteX18" fmla="*/ 554935 w 6182912"/>
                  <a:gd name="connsiteY18" fmla="*/ 434701 h 3006865"/>
                  <a:gd name="connsiteX19" fmla="*/ 415787 w 6182912"/>
                  <a:gd name="connsiteY19" fmla="*/ 365127 h 3006865"/>
                  <a:gd name="connsiteX20" fmla="*/ 177248 w 6182912"/>
                  <a:gd name="connsiteY20" fmla="*/ 106709 h 3006865"/>
                  <a:gd name="connsiteX21" fmla="*/ 107674 w 6182912"/>
                  <a:gd name="connsiteY21" fmla="*/ 106709 h 3006865"/>
                  <a:gd name="connsiteX22" fmla="*/ 69056 w 6182912"/>
                  <a:gd name="connsiteY22" fmla="*/ 117891 h 3006865"/>
                  <a:gd name="connsiteX23" fmla="*/ 0 w 6182912"/>
                  <a:gd name="connsiteY23" fmla="*/ 191710 h 3006865"/>
                  <a:gd name="connsiteX24" fmla="*/ 28161 w 6182912"/>
                  <a:gd name="connsiteY24" fmla="*/ 255694 h 3006865"/>
                  <a:gd name="connsiteX25" fmla="*/ 77857 w 6182912"/>
                  <a:gd name="connsiteY25" fmla="*/ 365127 h 3006865"/>
                  <a:gd name="connsiteX26" fmla="*/ 150019 w 6182912"/>
                  <a:gd name="connsiteY26" fmla="*/ 501272 h 3006865"/>
                  <a:gd name="connsiteX27" fmla="*/ 228496 w 6182912"/>
                  <a:gd name="connsiteY27" fmla="*/ 602424 h 3006865"/>
                  <a:gd name="connsiteX28" fmla="*/ 236883 w 6182912"/>
                  <a:gd name="connsiteY28" fmla="*/ 732875 h 3006865"/>
                  <a:gd name="connsiteX29" fmla="*/ 242888 w 6182912"/>
                  <a:gd name="connsiteY29" fmla="*/ 820360 h 3006865"/>
                  <a:gd name="connsiteX30" fmla="*/ 266700 w 6182912"/>
                  <a:gd name="connsiteY30" fmla="*/ 872023 h 3006865"/>
                  <a:gd name="connsiteX31" fmla="*/ 440013 w 6182912"/>
                  <a:gd name="connsiteY31" fmla="*/ 994813 h 3006865"/>
                  <a:gd name="connsiteX32" fmla="*/ 651116 w 6182912"/>
                  <a:gd name="connsiteY32" fmla="*/ 1300441 h 3006865"/>
                  <a:gd name="connsiteX33" fmla="*/ 754856 w 6182912"/>
                  <a:gd name="connsiteY33" fmla="*/ 1550161 h 3006865"/>
                  <a:gd name="connsiteX34" fmla="*/ 746159 w 6182912"/>
                  <a:gd name="connsiteY34" fmla="*/ 1706081 h 3006865"/>
                  <a:gd name="connsiteX35" fmla="*/ 711580 w 6182912"/>
                  <a:gd name="connsiteY35" fmla="*/ 1861483 h 3006865"/>
                  <a:gd name="connsiteX36" fmla="*/ 733839 w 6182912"/>
                  <a:gd name="connsiteY36" fmla="*/ 1945449 h 3006865"/>
                  <a:gd name="connsiteX37" fmla="*/ 788194 w 6182912"/>
                  <a:gd name="connsiteY37" fmla="*/ 2037179 h 3006865"/>
                  <a:gd name="connsiteX38" fmla="*/ 925788 w 6182912"/>
                  <a:gd name="connsiteY38" fmla="*/ 2122282 h 3006865"/>
                  <a:gd name="connsiteX39" fmla="*/ 1140515 w 6182912"/>
                  <a:gd name="connsiteY39" fmla="*/ 2206971 h 3006865"/>
                  <a:gd name="connsiteX40" fmla="*/ 1350065 w 6182912"/>
                  <a:gd name="connsiteY40" fmla="*/ 2324689 h 3006865"/>
                  <a:gd name="connsiteX41" fmla="*/ 1417672 w 6182912"/>
                  <a:gd name="connsiteY41" fmla="*/ 2478020 h 3006865"/>
                  <a:gd name="connsiteX42" fmla="*/ 1538909 w 6182912"/>
                  <a:gd name="connsiteY42" fmla="*/ 2561675 h 3006865"/>
                  <a:gd name="connsiteX43" fmla="*/ 1769269 w 6182912"/>
                  <a:gd name="connsiteY43" fmla="*/ 2649160 h 3006865"/>
                  <a:gd name="connsiteX44" fmla="*/ 1936474 w 6182912"/>
                  <a:gd name="connsiteY44" fmla="*/ 2661066 h 3006865"/>
                  <a:gd name="connsiteX45" fmla="*/ 2040731 w 6182912"/>
                  <a:gd name="connsiteY45" fmla="*/ 2661066 h 3006865"/>
                  <a:gd name="connsiteX46" fmla="*/ 2145196 w 6182912"/>
                  <a:gd name="connsiteY46" fmla="*/ 2611370 h 3006865"/>
                  <a:gd name="connsiteX47" fmla="*/ 2423491 w 6182912"/>
                  <a:gd name="connsiteY47" fmla="*/ 2442405 h 3006865"/>
                  <a:gd name="connsiteX48" fmla="*/ 2519363 w 6182912"/>
                  <a:gd name="connsiteY48" fmla="*/ 2418179 h 3006865"/>
                  <a:gd name="connsiteX49" fmla="*/ 2646086 w 6182912"/>
                  <a:gd name="connsiteY49" fmla="*/ 2414140 h 3006865"/>
                  <a:gd name="connsiteX50" fmla="*/ 2791239 w 6182912"/>
                  <a:gd name="connsiteY50" fmla="*/ 2402649 h 3006865"/>
                  <a:gd name="connsiteX51" fmla="*/ 3073469 w 6182912"/>
                  <a:gd name="connsiteY51" fmla="*/ 2610852 h 3006865"/>
                  <a:gd name="connsiteX52" fmla="*/ 3193256 w 6182912"/>
                  <a:gd name="connsiteY52" fmla="*/ 2675354 h 3006865"/>
                  <a:gd name="connsiteX53" fmla="*/ 3275046 w 6182912"/>
                  <a:gd name="connsiteY53" fmla="*/ 2692437 h 3006865"/>
                  <a:gd name="connsiteX54" fmla="*/ 3486978 w 6182912"/>
                  <a:gd name="connsiteY54" fmla="*/ 2671005 h 3006865"/>
                  <a:gd name="connsiteX55" fmla="*/ 3650456 w 6182912"/>
                  <a:gd name="connsiteY55" fmla="*/ 2563435 h 3006865"/>
                  <a:gd name="connsiteX56" fmla="*/ 3836194 w 6182912"/>
                  <a:gd name="connsiteY56" fmla="*/ 2422941 h 3006865"/>
                  <a:gd name="connsiteX57" fmla="*/ 3968198 w 6182912"/>
                  <a:gd name="connsiteY57" fmla="*/ 2358957 h 3006865"/>
                  <a:gd name="connsiteX58" fmla="*/ 4073387 w 6182912"/>
                  <a:gd name="connsiteY58" fmla="*/ 2323136 h 3006865"/>
                  <a:gd name="connsiteX59" fmla="*/ 4186238 w 6182912"/>
                  <a:gd name="connsiteY59" fmla="*/ 2334835 h 3006865"/>
                  <a:gd name="connsiteX60" fmla="*/ 4279728 w 6182912"/>
                  <a:gd name="connsiteY60" fmla="*/ 2376765 h 3006865"/>
                  <a:gd name="connsiteX61" fmla="*/ 4340190 w 6182912"/>
                  <a:gd name="connsiteY61" fmla="*/ 2446753 h 3006865"/>
                  <a:gd name="connsiteX62" fmla="*/ 4396615 w 6182912"/>
                  <a:gd name="connsiteY62" fmla="*/ 2632802 h 3006865"/>
                  <a:gd name="connsiteX63" fmla="*/ 4471988 w 6182912"/>
                  <a:gd name="connsiteY63" fmla="*/ 2725360 h 3006865"/>
                  <a:gd name="connsiteX64" fmla="*/ 4573450 w 6182912"/>
                  <a:gd name="connsiteY64" fmla="*/ 2773502 h 3006865"/>
                  <a:gd name="connsiteX65" fmla="*/ 4691994 w 6182912"/>
                  <a:gd name="connsiteY65" fmla="*/ 2919380 h 3006865"/>
                  <a:gd name="connsiteX66" fmla="*/ 4774406 w 6182912"/>
                  <a:gd name="connsiteY66" fmla="*/ 2973010 h 3006865"/>
                  <a:gd name="connsiteX67" fmla="*/ 4852573 w 6182912"/>
                  <a:gd name="connsiteY67" fmla="*/ 3006865 h 3006865"/>
                  <a:gd name="connsiteX68" fmla="*/ 4938091 w 6182912"/>
                  <a:gd name="connsiteY68" fmla="*/ 2979118 h 3006865"/>
                  <a:gd name="connsiteX69" fmla="*/ 5086764 w 6182912"/>
                  <a:gd name="connsiteY69" fmla="*/ 2851980 h 3006865"/>
                  <a:gd name="connsiteX70" fmla="*/ 5206448 w 6182912"/>
                  <a:gd name="connsiteY70" fmla="*/ 2800214 h 3006865"/>
                  <a:gd name="connsiteX71" fmla="*/ 5442192 w 6182912"/>
                  <a:gd name="connsiteY71" fmla="*/ 2778265 h 3006865"/>
                  <a:gd name="connsiteX72" fmla="*/ 5604013 w 6182912"/>
                  <a:gd name="connsiteY72" fmla="*/ 2631249 h 3006865"/>
                  <a:gd name="connsiteX73" fmla="*/ 5753100 w 6182912"/>
                  <a:gd name="connsiteY73" fmla="*/ 2422527 h 3006865"/>
                  <a:gd name="connsiteX74" fmla="*/ 5776913 w 6182912"/>
                  <a:gd name="connsiteY74" fmla="*/ 2320547 h 3006865"/>
                  <a:gd name="connsiteX75" fmla="*/ 5821121 w 6182912"/>
                  <a:gd name="connsiteY75" fmla="*/ 2074451 h 3006865"/>
                  <a:gd name="connsiteX76" fmla="*/ 5886657 w 6182912"/>
                  <a:gd name="connsiteY76" fmla="*/ 1938305 h 3006865"/>
                  <a:gd name="connsiteX77" fmla="*/ 6051274 w 6182912"/>
                  <a:gd name="connsiteY77" fmla="*/ 1607518 h 3006865"/>
                  <a:gd name="connsiteX78" fmla="*/ 6182865 w 6182912"/>
                  <a:gd name="connsiteY78" fmla="*/ 1310587 h 3006865"/>
                  <a:gd name="connsiteX79" fmla="*/ 6181621 w 6182912"/>
                  <a:gd name="connsiteY79" fmla="*/ 801931 h 3006865"/>
                  <a:gd name="connsiteX80" fmla="*/ 6100763 w 6182912"/>
                  <a:gd name="connsiteY80" fmla="*/ 696535 h 3006865"/>
                  <a:gd name="connsiteX81" fmla="*/ 6047339 w 6182912"/>
                  <a:gd name="connsiteY81" fmla="*/ 573020 h 3006865"/>
                  <a:gd name="connsiteX82" fmla="*/ 6022181 w 6182912"/>
                  <a:gd name="connsiteY82" fmla="*/ 422691 h 3006865"/>
                  <a:gd name="connsiteX83" fmla="*/ 6009551 w 6182912"/>
                  <a:gd name="connsiteY83" fmla="*/ 297520 h 3006865"/>
                  <a:gd name="connsiteX84" fmla="*/ 5969793 w 6182912"/>
                  <a:gd name="connsiteY84" fmla="*/ 171106 h 3006865"/>
                  <a:gd name="connsiteX85" fmla="*/ 5934075 w 6182912"/>
                  <a:gd name="connsiteY85" fmla="*/ 148847 h 3006865"/>
                  <a:gd name="connsiteX86" fmla="*/ 5885932 w 6182912"/>
                  <a:gd name="connsiteY86" fmla="*/ 149987 h 3006865"/>
                  <a:gd name="connsiteX87" fmla="*/ 5819153 w 6182912"/>
                  <a:gd name="connsiteY87" fmla="*/ 274846 h 3006865"/>
                  <a:gd name="connsiteX88" fmla="*/ 5745542 w 6182912"/>
                  <a:gd name="connsiteY88" fmla="*/ 280024 h 3006865"/>
                  <a:gd name="connsiteX89" fmla="*/ 5643770 w 6182912"/>
                  <a:gd name="connsiteY89" fmla="*/ 285614 h 3006865"/>
                  <a:gd name="connsiteX90" fmla="*/ 5607844 w 6182912"/>
                  <a:gd name="connsiteY90" fmla="*/ 275054 h 3006865"/>
                  <a:gd name="connsiteX91" fmla="*/ 5557113 w 6182912"/>
                  <a:gd name="connsiteY91" fmla="*/ 190571 h 3006865"/>
                  <a:gd name="connsiteX92" fmla="*/ 5517356 w 6182912"/>
                  <a:gd name="connsiteY92" fmla="*/ 144085 h 3006865"/>
                  <a:gd name="connsiteX93" fmla="*/ 5444987 w 6182912"/>
                  <a:gd name="connsiteY93" fmla="*/ 118615 h 3006865"/>
                  <a:gd name="connsiteX94" fmla="*/ 5357813 w 6182912"/>
                  <a:gd name="connsiteY94" fmla="*/ 89316 h 3006865"/>
                  <a:gd name="connsiteX95" fmla="*/ 5254177 w 6182912"/>
                  <a:gd name="connsiteY95" fmla="*/ 37136 h 3006865"/>
                  <a:gd name="connsiteX96" fmla="*/ 5186570 w 6182912"/>
                  <a:gd name="connsiteY96" fmla="*/ 7318 h 3006865"/>
                  <a:gd name="connsiteX97" fmla="*/ 5138738 w 6182912"/>
                  <a:gd name="connsiteY97" fmla="*/ 1210 h 3006865"/>
                  <a:gd name="connsiteX98" fmla="*/ 5077239 w 6182912"/>
                  <a:gd name="connsiteY98" fmla="*/ 47075 h 3006865"/>
                  <a:gd name="connsiteX99" fmla="*/ 5026715 w 6182912"/>
                  <a:gd name="connsiteY99" fmla="*/ 236746 h 3006865"/>
                  <a:gd name="connsiteX100" fmla="*/ 4981575 w 6182912"/>
                  <a:gd name="connsiteY100" fmla="*/ 351254 h 3006865"/>
                  <a:gd name="connsiteX101" fmla="*/ 4908688 w 6182912"/>
                  <a:gd name="connsiteY101" fmla="*/ 432630 h 3006865"/>
                  <a:gd name="connsiteX102" fmla="*/ 4781550 w 6182912"/>
                  <a:gd name="connsiteY102" fmla="*/ 470316 h 3006865"/>
                  <a:gd name="connsiteX103" fmla="*/ 4629978 w 6182912"/>
                  <a:gd name="connsiteY103" fmla="*/ 514214 h 3006865"/>
                  <a:gd name="connsiteX104" fmla="*/ 4327353 w 6182912"/>
                  <a:gd name="connsiteY104" fmla="*/ 641041 h 3006865"/>
                  <a:gd name="connsiteX105" fmla="*/ 4174331 w 6182912"/>
                  <a:gd name="connsiteY105" fmla="*/ 717966 h 3006865"/>
                  <a:gd name="connsiteX106" fmla="*/ 4056304 w 6182912"/>
                  <a:gd name="connsiteY106" fmla="*/ 713411 h 3006865"/>
                  <a:gd name="connsiteX107" fmla="*/ 3904422 w 6182912"/>
                  <a:gd name="connsiteY107" fmla="*/ 722936 h 3006865"/>
                  <a:gd name="connsiteX108" fmla="*/ 3831431 w 6182912"/>
                  <a:gd name="connsiteY108" fmla="*/ 732254 h 3006865"/>
                  <a:gd name="connsiteX109" fmla="*/ 3731109 w 6182912"/>
                  <a:gd name="connsiteY109" fmla="*/ 767040 h 3006865"/>
                  <a:gd name="connsiteX110" fmla="*/ 3671888 w 6182912"/>
                  <a:gd name="connsiteY110" fmla="*/ 863222 h 3006865"/>
                  <a:gd name="connsiteX111" fmla="*/ 3646004 w 6182912"/>
                  <a:gd name="connsiteY111" fmla="*/ 941596 h 3006865"/>
                  <a:gd name="connsiteX112" fmla="*/ 3605213 w 6182912"/>
                  <a:gd name="connsiteY112" fmla="*/ 982285 h 3006865"/>
                  <a:gd name="connsiteX113" fmla="*/ 3547441 w 6182912"/>
                  <a:gd name="connsiteY113" fmla="*/ 979696 h 3006865"/>
                  <a:gd name="connsiteX114" fmla="*/ 3459956 w 6182912"/>
                  <a:gd name="connsiteY114" fmla="*/ 917991 h 3006865"/>
                  <a:gd name="connsiteX115" fmla="*/ 3390797 w 6182912"/>
                  <a:gd name="connsiteY115" fmla="*/ 862083 h 3006865"/>
                  <a:gd name="connsiteX116" fmla="*/ 3314700 w 6182912"/>
                  <a:gd name="connsiteY116" fmla="*/ 765591 h 3006865"/>
                  <a:gd name="connsiteX117" fmla="*/ 3216655 w 6182912"/>
                  <a:gd name="connsiteY117" fmla="*/ 696638 h 3006865"/>
                  <a:gd name="connsiteX118" fmla="*/ 3039717 w 6182912"/>
                  <a:gd name="connsiteY118" fmla="*/ 603666 h 3006865"/>
                  <a:gd name="connsiteX119" fmla="*/ 2971386 w 6182912"/>
                  <a:gd name="connsiteY119" fmla="*/ 584202 h 3006865"/>
                  <a:gd name="connsiteX120" fmla="*/ 2890630 w 6182912"/>
                  <a:gd name="connsiteY120" fmla="*/ 603666 h 3006865"/>
                  <a:gd name="connsiteX0" fmla="*/ 2890630 w 6182912"/>
                  <a:gd name="connsiteY0" fmla="*/ 603666 h 3006865"/>
                  <a:gd name="connsiteX1" fmla="*/ 2862263 w 6182912"/>
                  <a:gd name="connsiteY1" fmla="*/ 670341 h 3006865"/>
                  <a:gd name="connsiteX2" fmla="*/ 2811117 w 6182912"/>
                  <a:gd name="connsiteY2" fmla="*/ 742814 h 3006865"/>
                  <a:gd name="connsiteX3" fmla="*/ 2764114 w 6182912"/>
                  <a:gd name="connsiteY3" fmla="*/ 792509 h 3006865"/>
                  <a:gd name="connsiteX4" fmla="*/ 2655197 w 6182912"/>
                  <a:gd name="connsiteY4" fmla="*/ 788989 h 3006865"/>
                  <a:gd name="connsiteX5" fmla="*/ 2503833 w 6182912"/>
                  <a:gd name="connsiteY5" fmla="*/ 933210 h 3006865"/>
                  <a:gd name="connsiteX6" fmla="*/ 2413552 w 6182912"/>
                  <a:gd name="connsiteY6" fmla="*/ 901840 h 3006865"/>
                  <a:gd name="connsiteX7" fmla="*/ 2309813 w 6182912"/>
                  <a:gd name="connsiteY7" fmla="*/ 813216 h 3006865"/>
                  <a:gd name="connsiteX8" fmla="*/ 2244587 w 6182912"/>
                  <a:gd name="connsiteY8" fmla="*/ 782570 h 3006865"/>
                  <a:gd name="connsiteX9" fmla="*/ 2065683 w 6182912"/>
                  <a:gd name="connsiteY9" fmla="*/ 732875 h 3006865"/>
                  <a:gd name="connsiteX10" fmla="*/ 1856961 w 6182912"/>
                  <a:gd name="connsiteY10" fmla="*/ 683179 h 3006865"/>
                  <a:gd name="connsiteX11" fmla="*/ 1648239 w 6182912"/>
                  <a:gd name="connsiteY11" fmla="*/ 563909 h 3006865"/>
                  <a:gd name="connsiteX12" fmla="*/ 1519030 w 6182912"/>
                  <a:gd name="connsiteY12" fmla="*/ 424762 h 3006865"/>
                  <a:gd name="connsiteX13" fmla="*/ 1409700 w 6182912"/>
                  <a:gd name="connsiteY13" fmla="*/ 335309 h 3006865"/>
                  <a:gd name="connsiteX14" fmla="*/ 1310309 w 6182912"/>
                  <a:gd name="connsiteY14" fmla="*/ 335309 h 3006865"/>
                  <a:gd name="connsiteX15" fmla="*/ 1161222 w 6182912"/>
                  <a:gd name="connsiteY15" fmla="*/ 404883 h 3006865"/>
                  <a:gd name="connsiteX16" fmla="*/ 1041952 w 6182912"/>
                  <a:gd name="connsiteY16" fmla="*/ 424762 h 3006865"/>
                  <a:gd name="connsiteX17" fmla="*/ 723900 w 6182912"/>
                  <a:gd name="connsiteY17" fmla="*/ 454579 h 3006865"/>
                  <a:gd name="connsiteX18" fmla="*/ 554935 w 6182912"/>
                  <a:gd name="connsiteY18" fmla="*/ 434701 h 3006865"/>
                  <a:gd name="connsiteX19" fmla="*/ 415787 w 6182912"/>
                  <a:gd name="connsiteY19" fmla="*/ 365127 h 3006865"/>
                  <a:gd name="connsiteX20" fmla="*/ 167723 w 6182912"/>
                  <a:gd name="connsiteY20" fmla="*/ 123378 h 3006865"/>
                  <a:gd name="connsiteX21" fmla="*/ 107674 w 6182912"/>
                  <a:gd name="connsiteY21" fmla="*/ 106709 h 3006865"/>
                  <a:gd name="connsiteX22" fmla="*/ 69056 w 6182912"/>
                  <a:gd name="connsiteY22" fmla="*/ 117891 h 3006865"/>
                  <a:gd name="connsiteX23" fmla="*/ 0 w 6182912"/>
                  <a:gd name="connsiteY23" fmla="*/ 191710 h 3006865"/>
                  <a:gd name="connsiteX24" fmla="*/ 28161 w 6182912"/>
                  <a:gd name="connsiteY24" fmla="*/ 255694 h 3006865"/>
                  <a:gd name="connsiteX25" fmla="*/ 77857 w 6182912"/>
                  <a:gd name="connsiteY25" fmla="*/ 365127 h 3006865"/>
                  <a:gd name="connsiteX26" fmla="*/ 150019 w 6182912"/>
                  <a:gd name="connsiteY26" fmla="*/ 501272 h 3006865"/>
                  <a:gd name="connsiteX27" fmla="*/ 228496 w 6182912"/>
                  <a:gd name="connsiteY27" fmla="*/ 602424 h 3006865"/>
                  <a:gd name="connsiteX28" fmla="*/ 236883 w 6182912"/>
                  <a:gd name="connsiteY28" fmla="*/ 732875 h 3006865"/>
                  <a:gd name="connsiteX29" fmla="*/ 242888 w 6182912"/>
                  <a:gd name="connsiteY29" fmla="*/ 820360 h 3006865"/>
                  <a:gd name="connsiteX30" fmla="*/ 266700 w 6182912"/>
                  <a:gd name="connsiteY30" fmla="*/ 872023 h 3006865"/>
                  <a:gd name="connsiteX31" fmla="*/ 440013 w 6182912"/>
                  <a:gd name="connsiteY31" fmla="*/ 994813 h 3006865"/>
                  <a:gd name="connsiteX32" fmla="*/ 651116 w 6182912"/>
                  <a:gd name="connsiteY32" fmla="*/ 1300441 h 3006865"/>
                  <a:gd name="connsiteX33" fmla="*/ 754856 w 6182912"/>
                  <a:gd name="connsiteY33" fmla="*/ 1550161 h 3006865"/>
                  <a:gd name="connsiteX34" fmla="*/ 746159 w 6182912"/>
                  <a:gd name="connsiteY34" fmla="*/ 1706081 h 3006865"/>
                  <a:gd name="connsiteX35" fmla="*/ 711580 w 6182912"/>
                  <a:gd name="connsiteY35" fmla="*/ 1861483 h 3006865"/>
                  <a:gd name="connsiteX36" fmla="*/ 733839 w 6182912"/>
                  <a:gd name="connsiteY36" fmla="*/ 1945449 h 3006865"/>
                  <a:gd name="connsiteX37" fmla="*/ 788194 w 6182912"/>
                  <a:gd name="connsiteY37" fmla="*/ 2037179 h 3006865"/>
                  <a:gd name="connsiteX38" fmla="*/ 925788 w 6182912"/>
                  <a:gd name="connsiteY38" fmla="*/ 2122282 h 3006865"/>
                  <a:gd name="connsiteX39" fmla="*/ 1140515 w 6182912"/>
                  <a:gd name="connsiteY39" fmla="*/ 2206971 h 3006865"/>
                  <a:gd name="connsiteX40" fmla="*/ 1350065 w 6182912"/>
                  <a:gd name="connsiteY40" fmla="*/ 2324689 h 3006865"/>
                  <a:gd name="connsiteX41" fmla="*/ 1417672 w 6182912"/>
                  <a:gd name="connsiteY41" fmla="*/ 2478020 h 3006865"/>
                  <a:gd name="connsiteX42" fmla="*/ 1538909 w 6182912"/>
                  <a:gd name="connsiteY42" fmla="*/ 2561675 h 3006865"/>
                  <a:gd name="connsiteX43" fmla="*/ 1769269 w 6182912"/>
                  <a:gd name="connsiteY43" fmla="*/ 2649160 h 3006865"/>
                  <a:gd name="connsiteX44" fmla="*/ 1936474 w 6182912"/>
                  <a:gd name="connsiteY44" fmla="*/ 2661066 h 3006865"/>
                  <a:gd name="connsiteX45" fmla="*/ 2040731 w 6182912"/>
                  <a:gd name="connsiteY45" fmla="*/ 2661066 h 3006865"/>
                  <a:gd name="connsiteX46" fmla="*/ 2145196 w 6182912"/>
                  <a:gd name="connsiteY46" fmla="*/ 2611370 h 3006865"/>
                  <a:gd name="connsiteX47" fmla="*/ 2423491 w 6182912"/>
                  <a:gd name="connsiteY47" fmla="*/ 2442405 h 3006865"/>
                  <a:gd name="connsiteX48" fmla="*/ 2519363 w 6182912"/>
                  <a:gd name="connsiteY48" fmla="*/ 2418179 h 3006865"/>
                  <a:gd name="connsiteX49" fmla="*/ 2646086 w 6182912"/>
                  <a:gd name="connsiteY49" fmla="*/ 2414140 h 3006865"/>
                  <a:gd name="connsiteX50" fmla="*/ 2791239 w 6182912"/>
                  <a:gd name="connsiteY50" fmla="*/ 2402649 h 3006865"/>
                  <a:gd name="connsiteX51" fmla="*/ 3073469 w 6182912"/>
                  <a:gd name="connsiteY51" fmla="*/ 2610852 h 3006865"/>
                  <a:gd name="connsiteX52" fmla="*/ 3193256 w 6182912"/>
                  <a:gd name="connsiteY52" fmla="*/ 2675354 h 3006865"/>
                  <a:gd name="connsiteX53" fmla="*/ 3275046 w 6182912"/>
                  <a:gd name="connsiteY53" fmla="*/ 2692437 h 3006865"/>
                  <a:gd name="connsiteX54" fmla="*/ 3486978 w 6182912"/>
                  <a:gd name="connsiteY54" fmla="*/ 2671005 h 3006865"/>
                  <a:gd name="connsiteX55" fmla="*/ 3650456 w 6182912"/>
                  <a:gd name="connsiteY55" fmla="*/ 2563435 h 3006865"/>
                  <a:gd name="connsiteX56" fmla="*/ 3836194 w 6182912"/>
                  <a:gd name="connsiteY56" fmla="*/ 2422941 h 3006865"/>
                  <a:gd name="connsiteX57" fmla="*/ 3968198 w 6182912"/>
                  <a:gd name="connsiteY57" fmla="*/ 2358957 h 3006865"/>
                  <a:gd name="connsiteX58" fmla="*/ 4073387 w 6182912"/>
                  <a:gd name="connsiteY58" fmla="*/ 2323136 h 3006865"/>
                  <a:gd name="connsiteX59" fmla="*/ 4186238 w 6182912"/>
                  <a:gd name="connsiteY59" fmla="*/ 2334835 h 3006865"/>
                  <a:gd name="connsiteX60" fmla="*/ 4279728 w 6182912"/>
                  <a:gd name="connsiteY60" fmla="*/ 2376765 h 3006865"/>
                  <a:gd name="connsiteX61" fmla="*/ 4340190 w 6182912"/>
                  <a:gd name="connsiteY61" fmla="*/ 2446753 h 3006865"/>
                  <a:gd name="connsiteX62" fmla="*/ 4396615 w 6182912"/>
                  <a:gd name="connsiteY62" fmla="*/ 2632802 h 3006865"/>
                  <a:gd name="connsiteX63" fmla="*/ 4471988 w 6182912"/>
                  <a:gd name="connsiteY63" fmla="*/ 2725360 h 3006865"/>
                  <a:gd name="connsiteX64" fmla="*/ 4573450 w 6182912"/>
                  <a:gd name="connsiteY64" fmla="*/ 2773502 h 3006865"/>
                  <a:gd name="connsiteX65" fmla="*/ 4691994 w 6182912"/>
                  <a:gd name="connsiteY65" fmla="*/ 2919380 h 3006865"/>
                  <a:gd name="connsiteX66" fmla="*/ 4774406 w 6182912"/>
                  <a:gd name="connsiteY66" fmla="*/ 2973010 h 3006865"/>
                  <a:gd name="connsiteX67" fmla="*/ 4852573 w 6182912"/>
                  <a:gd name="connsiteY67" fmla="*/ 3006865 h 3006865"/>
                  <a:gd name="connsiteX68" fmla="*/ 4938091 w 6182912"/>
                  <a:gd name="connsiteY68" fmla="*/ 2979118 h 3006865"/>
                  <a:gd name="connsiteX69" fmla="*/ 5086764 w 6182912"/>
                  <a:gd name="connsiteY69" fmla="*/ 2851980 h 3006865"/>
                  <a:gd name="connsiteX70" fmla="*/ 5206448 w 6182912"/>
                  <a:gd name="connsiteY70" fmla="*/ 2800214 h 3006865"/>
                  <a:gd name="connsiteX71" fmla="*/ 5442192 w 6182912"/>
                  <a:gd name="connsiteY71" fmla="*/ 2778265 h 3006865"/>
                  <a:gd name="connsiteX72" fmla="*/ 5604013 w 6182912"/>
                  <a:gd name="connsiteY72" fmla="*/ 2631249 h 3006865"/>
                  <a:gd name="connsiteX73" fmla="*/ 5753100 w 6182912"/>
                  <a:gd name="connsiteY73" fmla="*/ 2422527 h 3006865"/>
                  <a:gd name="connsiteX74" fmla="*/ 5776913 w 6182912"/>
                  <a:gd name="connsiteY74" fmla="*/ 2320547 h 3006865"/>
                  <a:gd name="connsiteX75" fmla="*/ 5821121 w 6182912"/>
                  <a:gd name="connsiteY75" fmla="*/ 2074451 h 3006865"/>
                  <a:gd name="connsiteX76" fmla="*/ 5886657 w 6182912"/>
                  <a:gd name="connsiteY76" fmla="*/ 1938305 h 3006865"/>
                  <a:gd name="connsiteX77" fmla="*/ 6051274 w 6182912"/>
                  <a:gd name="connsiteY77" fmla="*/ 1607518 h 3006865"/>
                  <a:gd name="connsiteX78" fmla="*/ 6182865 w 6182912"/>
                  <a:gd name="connsiteY78" fmla="*/ 1310587 h 3006865"/>
                  <a:gd name="connsiteX79" fmla="*/ 6181621 w 6182912"/>
                  <a:gd name="connsiteY79" fmla="*/ 801931 h 3006865"/>
                  <a:gd name="connsiteX80" fmla="*/ 6100763 w 6182912"/>
                  <a:gd name="connsiteY80" fmla="*/ 696535 h 3006865"/>
                  <a:gd name="connsiteX81" fmla="*/ 6047339 w 6182912"/>
                  <a:gd name="connsiteY81" fmla="*/ 573020 h 3006865"/>
                  <a:gd name="connsiteX82" fmla="*/ 6022181 w 6182912"/>
                  <a:gd name="connsiteY82" fmla="*/ 422691 h 3006865"/>
                  <a:gd name="connsiteX83" fmla="*/ 6009551 w 6182912"/>
                  <a:gd name="connsiteY83" fmla="*/ 297520 h 3006865"/>
                  <a:gd name="connsiteX84" fmla="*/ 5969793 w 6182912"/>
                  <a:gd name="connsiteY84" fmla="*/ 171106 h 3006865"/>
                  <a:gd name="connsiteX85" fmla="*/ 5934075 w 6182912"/>
                  <a:gd name="connsiteY85" fmla="*/ 148847 h 3006865"/>
                  <a:gd name="connsiteX86" fmla="*/ 5885932 w 6182912"/>
                  <a:gd name="connsiteY86" fmla="*/ 149987 h 3006865"/>
                  <a:gd name="connsiteX87" fmla="*/ 5819153 w 6182912"/>
                  <a:gd name="connsiteY87" fmla="*/ 274846 h 3006865"/>
                  <a:gd name="connsiteX88" fmla="*/ 5745542 w 6182912"/>
                  <a:gd name="connsiteY88" fmla="*/ 280024 h 3006865"/>
                  <a:gd name="connsiteX89" fmla="*/ 5643770 w 6182912"/>
                  <a:gd name="connsiteY89" fmla="*/ 285614 h 3006865"/>
                  <a:gd name="connsiteX90" fmla="*/ 5607844 w 6182912"/>
                  <a:gd name="connsiteY90" fmla="*/ 275054 h 3006865"/>
                  <a:gd name="connsiteX91" fmla="*/ 5557113 w 6182912"/>
                  <a:gd name="connsiteY91" fmla="*/ 190571 h 3006865"/>
                  <a:gd name="connsiteX92" fmla="*/ 5517356 w 6182912"/>
                  <a:gd name="connsiteY92" fmla="*/ 144085 h 3006865"/>
                  <a:gd name="connsiteX93" fmla="*/ 5444987 w 6182912"/>
                  <a:gd name="connsiteY93" fmla="*/ 118615 h 3006865"/>
                  <a:gd name="connsiteX94" fmla="*/ 5357813 w 6182912"/>
                  <a:gd name="connsiteY94" fmla="*/ 89316 h 3006865"/>
                  <a:gd name="connsiteX95" fmla="*/ 5254177 w 6182912"/>
                  <a:gd name="connsiteY95" fmla="*/ 37136 h 3006865"/>
                  <a:gd name="connsiteX96" fmla="*/ 5186570 w 6182912"/>
                  <a:gd name="connsiteY96" fmla="*/ 7318 h 3006865"/>
                  <a:gd name="connsiteX97" fmla="*/ 5138738 w 6182912"/>
                  <a:gd name="connsiteY97" fmla="*/ 1210 h 3006865"/>
                  <a:gd name="connsiteX98" fmla="*/ 5077239 w 6182912"/>
                  <a:gd name="connsiteY98" fmla="*/ 47075 h 3006865"/>
                  <a:gd name="connsiteX99" fmla="*/ 5026715 w 6182912"/>
                  <a:gd name="connsiteY99" fmla="*/ 236746 h 3006865"/>
                  <a:gd name="connsiteX100" fmla="*/ 4981575 w 6182912"/>
                  <a:gd name="connsiteY100" fmla="*/ 351254 h 3006865"/>
                  <a:gd name="connsiteX101" fmla="*/ 4908688 w 6182912"/>
                  <a:gd name="connsiteY101" fmla="*/ 432630 h 3006865"/>
                  <a:gd name="connsiteX102" fmla="*/ 4781550 w 6182912"/>
                  <a:gd name="connsiteY102" fmla="*/ 470316 h 3006865"/>
                  <a:gd name="connsiteX103" fmla="*/ 4629978 w 6182912"/>
                  <a:gd name="connsiteY103" fmla="*/ 514214 h 3006865"/>
                  <a:gd name="connsiteX104" fmla="*/ 4327353 w 6182912"/>
                  <a:gd name="connsiteY104" fmla="*/ 641041 h 3006865"/>
                  <a:gd name="connsiteX105" fmla="*/ 4174331 w 6182912"/>
                  <a:gd name="connsiteY105" fmla="*/ 717966 h 3006865"/>
                  <a:gd name="connsiteX106" fmla="*/ 4056304 w 6182912"/>
                  <a:gd name="connsiteY106" fmla="*/ 713411 h 3006865"/>
                  <a:gd name="connsiteX107" fmla="*/ 3904422 w 6182912"/>
                  <a:gd name="connsiteY107" fmla="*/ 722936 h 3006865"/>
                  <a:gd name="connsiteX108" fmla="*/ 3831431 w 6182912"/>
                  <a:gd name="connsiteY108" fmla="*/ 732254 h 3006865"/>
                  <a:gd name="connsiteX109" fmla="*/ 3731109 w 6182912"/>
                  <a:gd name="connsiteY109" fmla="*/ 767040 h 3006865"/>
                  <a:gd name="connsiteX110" fmla="*/ 3671888 w 6182912"/>
                  <a:gd name="connsiteY110" fmla="*/ 863222 h 3006865"/>
                  <a:gd name="connsiteX111" fmla="*/ 3646004 w 6182912"/>
                  <a:gd name="connsiteY111" fmla="*/ 941596 h 3006865"/>
                  <a:gd name="connsiteX112" fmla="*/ 3605213 w 6182912"/>
                  <a:gd name="connsiteY112" fmla="*/ 982285 h 3006865"/>
                  <a:gd name="connsiteX113" fmla="*/ 3547441 w 6182912"/>
                  <a:gd name="connsiteY113" fmla="*/ 979696 h 3006865"/>
                  <a:gd name="connsiteX114" fmla="*/ 3459956 w 6182912"/>
                  <a:gd name="connsiteY114" fmla="*/ 917991 h 3006865"/>
                  <a:gd name="connsiteX115" fmla="*/ 3390797 w 6182912"/>
                  <a:gd name="connsiteY115" fmla="*/ 862083 h 3006865"/>
                  <a:gd name="connsiteX116" fmla="*/ 3314700 w 6182912"/>
                  <a:gd name="connsiteY116" fmla="*/ 765591 h 3006865"/>
                  <a:gd name="connsiteX117" fmla="*/ 3216655 w 6182912"/>
                  <a:gd name="connsiteY117" fmla="*/ 696638 h 3006865"/>
                  <a:gd name="connsiteX118" fmla="*/ 3039717 w 6182912"/>
                  <a:gd name="connsiteY118" fmla="*/ 603666 h 3006865"/>
                  <a:gd name="connsiteX119" fmla="*/ 2971386 w 6182912"/>
                  <a:gd name="connsiteY119" fmla="*/ 584202 h 3006865"/>
                  <a:gd name="connsiteX120" fmla="*/ 2890630 w 6182912"/>
                  <a:gd name="connsiteY120" fmla="*/ 603666 h 3006865"/>
                  <a:gd name="connsiteX0" fmla="*/ 2890630 w 6182912"/>
                  <a:gd name="connsiteY0" fmla="*/ 603666 h 3006865"/>
                  <a:gd name="connsiteX1" fmla="*/ 2862263 w 6182912"/>
                  <a:gd name="connsiteY1" fmla="*/ 670341 h 3006865"/>
                  <a:gd name="connsiteX2" fmla="*/ 2811117 w 6182912"/>
                  <a:gd name="connsiteY2" fmla="*/ 742814 h 3006865"/>
                  <a:gd name="connsiteX3" fmla="*/ 2764114 w 6182912"/>
                  <a:gd name="connsiteY3" fmla="*/ 792509 h 3006865"/>
                  <a:gd name="connsiteX4" fmla="*/ 2655197 w 6182912"/>
                  <a:gd name="connsiteY4" fmla="*/ 788989 h 3006865"/>
                  <a:gd name="connsiteX5" fmla="*/ 2503833 w 6182912"/>
                  <a:gd name="connsiteY5" fmla="*/ 933210 h 3006865"/>
                  <a:gd name="connsiteX6" fmla="*/ 2413552 w 6182912"/>
                  <a:gd name="connsiteY6" fmla="*/ 901840 h 3006865"/>
                  <a:gd name="connsiteX7" fmla="*/ 2309813 w 6182912"/>
                  <a:gd name="connsiteY7" fmla="*/ 813216 h 3006865"/>
                  <a:gd name="connsiteX8" fmla="*/ 2244587 w 6182912"/>
                  <a:gd name="connsiteY8" fmla="*/ 782570 h 3006865"/>
                  <a:gd name="connsiteX9" fmla="*/ 2065683 w 6182912"/>
                  <a:gd name="connsiteY9" fmla="*/ 732875 h 3006865"/>
                  <a:gd name="connsiteX10" fmla="*/ 1856961 w 6182912"/>
                  <a:gd name="connsiteY10" fmla="*/ 683179 h 3006865"/>
                  <a:gd name="connsiteX11" fmla="*/ 1648239 w 6182912"/>
                  <a:gd name="connsiteY11" fmla="*/ 563909 h 3006865"/>
                  <a:gd name="connsiteX12" fmla="*/ 1519030 w 6182912"/>
                  <a:gd name="connsiteY12" fmla="*/ 424762 h 3006865"/>
                  <a:gd name="connsiteX13" fmla="*/ 1409700 w 6182912"/>
                  <a:gd name="connsiteY13" fmla="*/ 335309 h 3006865"/>
                  <a:gd name="connsiteX14" fmla="*/ 1310309 w 6182912"/>
                  <a:gd name="connsiteY14" fmla="*/ 335309 h 3006865"/>
                  <a:gd name="connsiteX15" fmla="*/ 1161222 w 6182912"/>
                  <a:gd name="connsiteY15" fmla="*/ 404883 h 3006865"/>
                  <a:gd name="connsiteX16" fmla="*/ 1041952 w 6182912"/>
                  <a:gd name="connsiteY16" fmla="*/ 424762 h 3006865"/>
                  <a:gd name="connsiteX17" fmla="*/ 723900 w 6182912"/>
                  <a:gd name="connsiteY17" fmla="*/ 454579 h 3006865"/>
                  <a:gd name="connsiteX18" fmla="*/ 554935 w 6182912"/>
                  <a:gd name="connsiteY18" fmla="*/ 434701 h 3006865"/>
                  <a:gd name="connsiteX19" fmla="*/ 415787 w 6182912"/>
                  <a:gd name="connsiteY19" fmla="*/ 365127 h 3006865"/>
                  <a:gd name="connsiteX20" fmla="*/ 314325 w 6182912"/>
                  <a:gd name="connsiteY20" fmla="*/ 277435 h 3006865"/>
                  <a:gd name="connsiteX21" fmla="*/ 167723 w 6182912"/>
                  <a:gd name="connsiteY21" fmla="*/ 123378 h 3006865"/>
                  <a:gd name="connsiteX22" fmla="*/ 107674 w 6182912"/>
                  <a:gd name="connsiteY22" fmla="*/ 106709 h 3006865"/>
                  <a:gd name="connsiteX23" fmla="*/ 69056 w 6182912"/>
                  <a:gd name="connsiteY23" fmla="*/ 117891 h 3006865"/>
                  <a:gd name="connsiteX24" fmla="*/ 0 w 6182912"/>
                  <a:gd name="connsiteY24" fmla="*/ 191710 h 3006865"/>
                  <a:gd name="connsiteX25" fmla="*/ 28161 w 6182912"/>
                  <a:gd name="connsiteY25" fmla="*/ 255694 h 3006865"/>
                  <a:gd name="connsiteX26" fmla="*/ 77857 w 6182912"/>
                  <a:gd name="connsiteY26" fmla="*/ 365127 h 3006865"/>
                  <a:gd name="connsiteX27" fmla="*/ 150019 w 6182912"/>
                  <a:gd name="connsiteY27" fmla="*/ 501272 h 3006865"/>
                  <a:gd name="connsiteX28" fmla="*/ 228496 w 6182912"/>
                  <a:gd name="connsiteY28" fmla="*/ 602424 h 3006865"/>
                  <a:gd name="connsiteX29" fmla="*/ 236883 w 6182912"/>
                  <a:gd name="connsiteY29" fmla="*/ 732875 h 3006865"/>
                  <a:gd name="connsiteX30" fmla="*/ 242888 w 6182912"/>
                  <a:gd name="connsiteY30" fmla="*/ 820360 h 3006865"/>
                  <a:gd name="connsiteX31" fmla="*/ 266700 w 6182912"/>
                  <a:gd name="connsiteY31" fmla="*/ 872023 h 3006865"/>
                  <a:gd name="connsiteX32" fmla="*/ 440013 w 6182912"/>
                  <a:gd name="connsiteY32" fmla="*/ 994813 h 3006865"/>
                  <a:gd name="connsiteX33" fmla="*/ 651116 w 6182912"/>
                  <a:gd name="connsiteY33" fmla="*/ 1300441 h 3006865"/>
                  <a:gd name="connsiteX34" fmla="*/ 754856 w 6182912"/>
                  <a:gd name="connsiteY34" fmla="*/ 1550161 h 3006865"/>
                  <a:gd name="connsiteX35" fmla="*/ 746159 w 6182912"/>
                  <a:gd name="connsiteY35" fmla="*/ 1706081 h 3006865"/>
                  <a:gd name="connsiteX36" fmla="*/ 711580 w 6182912"/>
                  <a:gd name="connsiteY36" fmla="*/ 1861483 h 3006865"/>
                  <a:gd name="connsiteX37" fmla="*/ 733839 w 6182912"/>
                  <a:gd name="connsiteY37" fmla="*/ 1945449 h 3006865"/>
                  <a:gd name="connsiteX38" fmla="*/ 788194 w 6182912"/>
                  <a:gd name="connsiteY38" fmla="*/ 2037179 h 3006865"/>
                  <a:gd name="connsiteX39" fmla="*/ 925788 w 6182912"/>
                  <a:gd name="connsiteY39" fmla="*/ 2122282 h 3006865"/>
                  <a:gd name="connsiteX40" fmla="*/ 1140515 w 6182912"/>
                  <a:gd name="connsiteY40" fmla="*/ 2206971 h 3006865"/>
                  <a:gd name="connsiteX41" fmla="*/ 1350065 w 6182912"/>
                  <a:gd name="connsiteY41" fmla="*/ 2324689 h 3006865"/>
                  <a:gd name="connsiteX42" fmla="*/ 1417672 w 6182912"/>
                  <a:gd name="connsiteY42" fmla="*/ 2478020 h 3006865"/>
                  <a:gd name="connsiteX43" fmla="*/ 1538909 w 6182912"/>
                  <a:gd name="connsiteY43" fmla="*/ 2561675 h 3006865"/>
                  <a:gd name="connsiteX44" fmla="*/ 1769269 w 6182912"/>
                  <a:gd name="connsiteY44" fmla="*/ 2649160 h 3006865"/>
                  <a:gd name="connsiteX45" fmla="*/ 1936474 w 6182912"/>
                  <a:gd name="connsiteY45" fmla="*/ 2661066 h 3006865"/>
                  <a:gd name="connsiteX46" fmla="*/ 2040731 w 6182912"/>
                  <a:gd name="connsiteY46" fmla="*/ 2661066 h 3006865"/>
                  <a:gd name="connsiteX47" fmla="*/ 2145196 w 6182912"/>
                  <a:gd name="connsiteY47" fmla="*/ 2611370 h 3006865"/>
                  <a:gd name="connsiteX48" fmla="*/ 2423491 w 6182912"/>
                  <a:gd name="connsiteY48" fmla="*/ 2442405 h 3006865"/>
                  <a:gd name="connsiteX49" fmla="*/ 2519363 w 6182912"/>
                  <a:gd name="connsiteY49" fmla="*/ 2418179 h 3006865"/>
                  <a:gd name="connsiteX50" fmla="*/ 2646086 w 6182912"/>
                  <a:gd name="connsiteY50" fmla="*/ 2414140 h 3006865"/>
                  <a:gd name="connsiteX51" fmla="*/ 2791239 w 6182912"/>
                  <a:gd name="connsiteY51" fmla="*/ 2402649 h 3006865"/>
                  <a:gd name="connsiteX52" fmla="*/ 3073469 w 6182912"/>
                  <a:gd name="connsiteY52" fmla="*/ 2610852 h 3006865"/>
                  <a:gd name="connsiteX53" fmla="*/ 3193256 w 6182912"/>
                  <a:gd name="connsiteY53" fmla="*/ 2675354 h 3006865"/>
                  <a:gd name="connsiteX54" fmla="*/ 3275046 w 6182912"/>
                  <a:gd name="connsiteY54" fmla="*/ 2692437 h 3006865"/>
                  <a:gd name="connsiteX55" fmla="*/ 3486978 w 6182912"/>
                  <a:gd name="connsiteY55" fmla="*/ 2671005 h 3006865"/>
                  <a:gd name="connsiteX56" fmla="*/ 3650456 w 6182912"/>
                  <a:gd name="connsiteY56" fmla="*/ 2563435 h 3006865"/>
                  <a:gd name="connsiteX57" fmla="*/ 3836194 w 6182912"/>
                  <a:gd name="connsiteY57" fmla="*/ 2422941 h 3006865"/>
                  <a:gd name="connsiteX58" fmla="*/ 3968198 w 6182912"/>
                  <a:gd name="connsiteY58" fmla="*/ 2358957 h 3006865"/>
                  <a:gd name="connsiteX59" fmla="*/ 4073387 w 6182912"/>
                  <a:gd name="connsiteY59" fmla="*/ 2323136 h 3006865"/>
                  <a:gd name="connsiteX60" fmla="*/ 4186238 w 6182912"/>
                  <a:gd name="connsiteY60" fmla="*/ 2334835 h 3006865"/>
                  <a:gd name="connsiteX61" fmla="*/ 4279728 w 6182912"/>
                  <a:gd name="connsiteY61" fmla="*/ 2376765 h 3006865"/>
                  <a:gd name="connsiteX62" fmla="*/ 4340190 w 6182912"/>
                  <a:gd name="connsiteY62" fmla="*/ 2446753 h 3006865"/>
                  <a:gd name="connsiteX63" fmla="*/ 4396615 w 6182912"/>
                  <a:gd name="connsiteY63" fmla="*/ 2632802 h 3006865"/>
                  <a:gd name="connsiteX64" fmla="*/ 4471988 w 6182912"/>
                  <a:gd name="connsiteY64" fmla="*/ 2725360 h 3006865"/>
                  <a:gd name="connsiteX65" fmla="*/ 4573450 w 6182912"/>
                  <a:gd name="connsiteY65" fmla="*/ 2773502 h 3006865"/>
                  <a:gd name="connsiteX66" fmla="*/ 4691994 w 6182912"/>
                  <a:gd name="connsiteY66" fmla="*/ 2919380 h 3006865"/>
                  <a:gd name="connsiteX67" fmla="*/ 4774406 w 6182912"/>
                  <a:gd name="connsiteY67" fmla="*/ 2973010 h 3006865"/>
                  <a:gd name="connsiteX68" fmla="*/ 4852573 w 6182912"/>
                  <a:gd name="connsiteY68" fmla="*/ 3006865 h 3006865"/>
                  <a:gd name="connsiteX69" fmla="*/ 4938091 w 6182912"/>
                  <a:gd name="connsiteY69" fmla="*/ 2979118 h 3006865"/>
                  <a:gd name="connsiteX70" fmla="*/ 5086764 w 6182912"/>
                  <a:gd name="connsiteY70" fmla="*/ 2851980 h 3006865"/>
                  <a:gd name="connsiteX71" fmla="*/ 5206448 w 6182912"/>
                  <a:gd name="connsiteY71" fmla="*/ 2800214 h 3006865"/>
                  <a:gd name="connsiteX72" fmla="*/ 5442192 w 6182912"/>
                  <a:gd name="connsiteY72" fmla="*/ 2778265 h 3006865"/>
                  <a:gd name="connsiteX73" fmla="*/ 5604013 w 6182912"/>
                  <a:gd name="connsiteY73" fmla="*/ 2631249 h 3006865"/>
                  <a:gd name="connsiteX74" fmla="*/ 5753100 w 6182912"/>
                  <a:gd name="connsiteY74" fmla="*/ 2422527 h 3006865"/>
                  <a:gd name="connsiteX75" fmla="*/ 5776913 w 6182912"/>
                  <a:gd name="connsiteY75" fmla="*/ 2320547 h 3006865"/>
                  <a:gd name="connsiteX76" fmla="*/ 5821121 w 6182912"/>
                  <a:gd name="connsiteY76" fmla="*/ 2074451 h 3006865"/>
                  <a:gd name="connsiteX77" fmla="*/ 5886657 w 6182912"/>
                  <a:gd name="connsiteY77" fmla="*/ 1938305 h 3006865"/>
                  <a:gd name="connsiteX78" fmla="*/ 6051274 w 6182912"/>
                  <a:gd name="connsiteY78" fmla="*/ 1607518 h 3006865"/>
                  <a:gd name="connsiteX79" fmla="*/ 6182865 w 6182912"/>
                  <a:gd name="connsiteY79" fmla="*/ 1310587 h 3006865"/>
                  <a:gd name="connsiteX80" fmla="*/ 6181621 w 6182912"/>
                  <a:gd name="connsiteY80" fmla="*/ 801931 h 3006865"/>
                  <a:gd name="connsiteX81" fmla="*/ 6100763 w 6182912"/>
                  <a:gd name="connsiteY81" fmla="*/ 696535 h 3006865"/>
                  <a:gd name="connsiteX82" fmla="*/ 6047339 w 6182912"/>
                  <a:gd name="connsiteY82" fmla="*/ 573020 h 3006865"/>
                  <a:gd name="connsiteX83" fmla="*/ 6022181 w 6182912"/>
                  <a:gd name="connsiteY83" fmla="*/ 422691 h 3006865"/>
                  <a:gd name="connsiteX84" fmla="*/ 6009551 w 6182912"/>
                  <a:gd name="connsiteY84" fmla="*/ 297520 h 3006865"/>
                  <a:gd name="connsiteX85" fmla="*/ 5969793 w 6182912"/>
                  <a:gd name="connsiteY85" fmla="*/ 171106 h 3006865"/>
                  <a:gd name="connsiteX86" fmla="*/ 5934075 w 6182912"/>
                  <a:gd name="connsiteY86" fmla="*/ 148847 h 3006865"/>
                  <a:gd name="connsiteX87" fmla="*/ 5885932 w 6182912"/>
                  <a:gd name="connsiteY87" fmla="*/ 149987 h 3006865"/>
                  <a:gd name="connsiteX88" fmla="*/ 5819153 w 6182912"/>
                  <a:gd name="connsiteY88" fmla="*/ 274846 h 3006865"/>
                  <a:gd name="connsiteX89" fmla="*/ 5745542 w 6182912"/>
                  <a:gd name="connsiteY89" fmla="*/ 280024 h 3006865"/>
                  <a:gd name="connsiteX90" fmla="*/ 5643770 w 6182912"/>
                  <a:gd name="connsiteY90" fmla="*/ 285614 h 3006865"/>
                  <a:gd name="connsiteX91" fmla="*/ 5607844 w 6182912"/>
                  <a:gd name="connsiteY91" fmla="*/ 275054 h 3006865"/>
                  <a:gd name="connsiteX92" fmla="*/ 5557113 w 6182912"/>
                  <a:gd name="connsiteY92" fmla="*/ 190571 h 3006865"/>
                  <a:gd name="connsiteX93" fmla="*/ 5517356 w 6182912"/>
                  <a:gd name="connsiteY93" fmla="*/ 144085 h 3006865"/>
                  <a:gd name="connsiteX94" fmla="*/ 5444987 w 6182912"/>
                  <a:gd name="connsiteY94" fmla="*/ 118615 h 3006865"/>
                  <a:gd name="connsiteX95" fmla="*/ 5357813 w 6182912"/>
                  <a:gd name="connsiteY95" fmla="*/ 89316 h 3006865"/>
                  <a:gd name="connsiteX96" fmla="*/ 5254177 w 6182912"/>
                  <a:gd name="connsiteY96" fmla="*/ 37136 h 3006865"/>
                  <a:gd name="connsiteX97" fmla="*/ 5186570 w 6182912"/>
                  <a:gd name="connsiteY97" fmla="*/ 7318 h 3006865"/>
                  <a:gd name="connsiteX98" fmla="*/ 5138738 w 6182912"/>
                  <a:gd name="connsiteY98" fmla="*/ 1210 h 3006865"/>
                  <a:gd name="connsiteX99" fmla="*/ 5077239 w 6182912"/>
                  <a:gd name="connsiteY99" fmla="*/ 47075 h 3006865"/>
                  <a:gd name="connsiteX100" fmla="*/ 5026715 w 6182912"/>
                  <a:gd name="connsiteY100" fmla="*/ 236746 h 3006865"/>
                  <a:gd name="connsiteX101" fmla="*/ 4981575 w 6182912"/>
                  <a:gd name="connsiteY101" fmla="*/ 351254 h 3006865"/>
                  <a:gd name="connsiteX102" fmla="*/ 4908688 w 6182912"/>
                  <a:gd name="connsiteY102" fmla="*/ 432630 h 3006865"/>
                  <a:gd name="connsiteX103" fmla="*/ 4781550 w 6182912"/>
                  <a:gd name="connsiteY103" fmla="*/ 470316 h 3006865"/>
                  <a:gd name="connsiteX104" fmla="*/ 4629978 w 6182912"/>
                  <a:gd name="connsiteY104" fmla="*/ 514214 h 3006865"/>
                  <a:gd name="connsiteX105" fmla="*/ 4327353 w 6182912"/>
                  <a:gd name="connsiteY105" fmla="*/ 641041 h 3006865"/>
                  <a:gd name="connsiteX106" fmla="*/ 4174331 w 6182912"/>
                  <a:gd name="connsiteY106" fmla="*/ 717966 h 3006865"/>
                  <a:gd name="connsiteX107" fmla="*/ 4056304 w 6182912"/>
                  <a:gd name="connsiteY107" fmla="*/ 713411 h 3006865"/>
                  <a:gd name="connsiteX108" fmla="*/ 3904422 w 6182912"/>
                  <a:gd name="connsiteY108" fmla="*/ 722936 h 3006865"/>
                  <a:gd name="connsiteX109" fmla="*/ 3831431 w 6182912"/>
                  <a:gd name="connsiteY109" fmla="*/ 732254 h 3006865"/>
                  <a:gd name="connsiteX110" fmla="*/ 3731109 w 6182912"/>
                  <a:gd name="connsiteY110" fmla="*/ 767040 h 3006865"/>
                  <a:gd name="connsiteX111" fmla="*/ 3671888 w 6182912"/>
                  <a:gd name="connsiteY111" fmla="*/ 863222 h 3006865"/>
                  <a:gd name="connsiteX112" fmla="*/ 3646004 w 6182912"/>
                  <a:gd name="connsiteY112" fmla="*/ 941596 h 3006865"/>
                  <a:gd name="connsiteX113" fmla="*/ 3605213 w 6182912"/>
                  <a:gd name="connsiteY113" fmla="*/ 982285 h 3006865"/>
                  <a:gd name="connsiteX114" fmla="*/ 3547441 w 6182912"/>
                  <a:gd name="connsiteY114" fmla="*/ 979696 h 3006865"/>
                  <a:gd name="connsiteX115" fmla="*/ 3459956 w 6182912"/>
                  <a:gd name="connsiteY115" fmla="*/ 917991 h 3006865"/>
                  <a:gd name="connsiteX116" fmla="*/ 3390797 w 6182912"/>
                  <a:gd name="connsiteY116" fmla="*/ 862083 h 3006865"/>
                  <a:gd name="connsiteX117" fmla="*/ 3314700 w 6182912"/>
                  <a:gd name="connsiteY117" fmla="*/ 765591 h 3006865"/>
                  <a:gd name="connsiteX118" fmla="*/ 3216655 w 6182912"/>
                  <a:gd name="connsiteY118" fmla="*/ 696638 h 3006865"/>
                  <a:gd name="connsiteX119" fmla="*/ 3039717 w 6182912"/>
                  <a:gd name="connsiteY119" fmla="*/ 603666 h 3006865"/>
                  <a:gd name="connsiteX120" fmla="*/ 2971386 w 6182912"/>
                  <a:gd name="connsiteY120" fmla="*/ 584202 h 3006865"/>
                  <a:gd name="connsiteX121" fmla="*/ 2890630 w 6182912"/>
                  <a:gd name="connsiteY121" fmla="*/ 603666 h 3006865"/>
                  <a:gd name="connsiteX0" fmla="*/ 2890630 w 6182912"/>
                  <a:gd name="connsiteY0" fmla="*/ 603666 h 3006865"/>
                  <a:gd name="connsiteX1" fmla="*/ 2862263 w 6182912"/>
                  <a:gd name="connsiteY1" fmla="*/ 670341 h 3006865"/>
                  <a:gd name="connsiteX2" fmla="*/ 2811117 w 6182912"/>
                  <a:gd name="connsiteY2" fmla="*/ 742814 h 3006865"/>
                  <a:gd name="connsiteX3" fmla="*/ 2764114 w 6182912"/>
                  <a:gd name="connsiteY3" fmla="*/ 792509 h 3006865"/>
                  <a:gd name="connsiteX4" fmla="*/ 2655197 w 6182912"/>
                  <a:gd name="connsiteY4" fmla="*/ 788989 h 3006865"/>
                  <a:gd name="connsiteX5" fmla="*/ 2503833 w 6182912"/>
                  <a:gd name="connsiteY5" fmla="*/ 933210 h 3006865"/>
                  <a:gd name="connsiteX6" fmla="*/ 2413552 w 6182912"/>
                  <a:gd name="connsiteY6" fmla="*/ 901840 h 3006865"/>
                  <a:gd name="connsiteX7" fmla="*/ 2309813 w 6182912"/>
                  <a:gd name="connsiteY7" fmla="*/ 813216 h 3006865"/>
                  <a:gd name="connsiteX8" fmla="*/ 2244587 w 6182912"/>
                  <a:gd name="connsiteY8" fmla="*/ 782570 h 3006865"/>
                  <a:gd name="connsiteX9" fmla="*/ 2065683 w 6182912"/>
                  <a:gd name="connsiteY9" fmla="*/ 732875 h 3006865"/>
                  <a:gd name="connsiteX10" fmla="*/ 1856961 w 6182912"/>
                  <a:gd name="connsiteY10" fmla="*/ 683179 h 3006865"/>
                  <a:gd name="connsiteX11" fmla="*/ 1648239 w 6182912"/>
                  <a:gd name="connsiteY11" fmla="*/ 563909 h 3006865"/>
                  <a:gd name="connsiteX12" fmla="*/ 1519030 w 6182912"/>
                  <a:gd name="connsiteY12" fmla="*/ 424762 h 3006865"/>
                  <a:gd name="connsiteX13" fmla="*/ 1409700 w 6182912"/>
                  <a:gd name="connsiteY13" fmla="*/ 335309 h 3006865"/>
                  <a:gd name="connsiteX14" fmla="*/ 1310309 w 6182912"/>
                  <a:gd name="connsiteY14" fmla="*/ 335309 h 3006865"/>
                  <a:gd name="connsiteX15" fmla="*/ 1161222 w 6182912"/>
                  <a:gd name="connsiteY15" fmla="*/ 404883 h 3006865"/>
                  <a:gd name="connsiteX16" fmla="*/ 1041952 w 6182912"/>
                  <a:gd name="connsiteY16" fmla="*/ 424762 h 3006865"/>
                  <a:gd name="connsiteX17" fmla="*/ 723900 w 6182912"/>
                  <a:gd name="connsiteY17" fmla="*/ 454579 h 3006865"/>
                  <a:gd name="connsiteX18" fmla="*/ 554935 w 6182912"/>
                  <a:gd name="connsiteY18" fmla="*/ 434701 h 3006865"/>
                  <a:gd name="connsiteX19" fmla="*/ 403880 w 6182912"/>
                  <a:gd name="connsiteY19" fmla="*/ 365127 h 3006865"/>
                  <a:gd name="connsiteX20" fmla="*/ 314325 w 6182912"/>
                  <a:gd name="connsiteY20" fmla="*/ 277435 h 3006865"/>
                  <a:gd name="connsiteX21" fmla="*/ 167723 w 6182912"/>
                  <a:gd name="connsiteY21" fmla="*/ 123378 h 3006865"/>
                  <a:gd name="connsiteX22" fmla="*/ 107674 w 6182912"/>
                  <a:gd name="connsiteY22" fmla="*/ 106709 h 3006865"/>
                  <a:gd name="connsiteX23" fmla="*/ 69056 w 6182912"/>
                  <a:gd name="connsiteY23" fmla="*/ 117891 h 3006865"/>
                  <a:gd name="connsiteX24" fmla="*/ 0 w 6182912"/>
                  <a:gd name="connsiteY24" fmla="*/ 191710 h 3006865"/>
                  <a:gd name="connsiteX25" fmla="*/ 28161 w 6182912"/>
                  <a:gd name="connsiteY25" fmla="*/ 255694 h 3006865"/>
                  <a:gd name="connsiteX26" fmla="*/ 77857 w 6182912"/>
                  <a:gd name="connsiteY26" fmla="*/ 365127 h 3006865"/>
                  <a:gd name="connsiteX27" fmla="*/ 150019 w 6182912"/>
                  <a:gd name="connsiteY27" fmla="*/ 501272 h 3006865"/>
                  <a:gd name="connsiteX28" fmla="*/ 228496 w 6182912"/>
                  <a:gd name="connsiteY28" fmla="*/ 602424 h 3006865"/>
                  <a:gd name="connsiteX29" fmla="*/ 236883 w 6182912"/>
                  <a:gd name="connsiteY29" fmla="*/ 732875 h 3006865"/>
                  <a:gd name="connsiteX30" fmla="*/ 242888 w 6182912"/>
                  <a:gd name="connsiteY30" fmla="*/ 820360 h 3006865"/>
                  <a:gd name="connsiteX31" fmla="*/ 266700 w 6182912"/>
                  <a:gd name="connsiteY31" fmla="*/ 872023 h 3006865"/>
                  <a:gd name="connsiteX32" fmla="*/ 440013 w 6182912"/>
                  <a:gd name="connsiteY32" fmla="*/ 994813 h 3006865"/>
                  <a:gd name="connsiteX33" fmla="*/ 651116 w 6182912"/>
                  <a:gd name="connsiteY33" fmla="*/ 1300441 h 3006865"/>
                  <a:gd name="connsiteX34" fmla="*/ 754856 w 6182912"/>
                  <a:gd name="connsiteY34" fmla="*/ 1550161 h 3006865"/>
                  <a:gd name="connsiteX35" fmla="*/ 746159 w 6182912"/>
                  <a:gd name="connsiteY35" fmla="*/ 1706081 h 3006865"/>
                  <a:gd name="connsiteX36" fmla="*/ 711580 w 6182912"/>
                  <a:gd name="connsiteY36" fmla="*/ 1861483 h 3006865"/>
                  <a:gd name="connsiteX37" fmla="*/ 733839 w 6182912"/>
                  <a:gd name="connsiteY37" fmla="*/ 1945449 h 3006865"/>
                  <a:gd name="connsiteX38" fmla="*/ 788194 w 6182912"/>
                  <a:gd name="connsiteY38" fmla="*/ 2037179 h 3006865"/>
                  <a:gd name="connsiteX39" fmla="*/ 925788 w 6182912"/>
                  <a:gd name="connsiteY39" fmla="*/ 2122282 h 3006865"/>
                  <a:gd name="connsiteX40" fmla="*/ 1140515 w 6182912"/>
                  <a:gd name="connsiteY40" fmla="*/ 2206971 h 3006865"/>
                  <a:gd name="connsiteX41" fmla="*/ 1350065 w 6182912"/>
                  <a:gd name="connsiteY41" fmla="*/ 2324689 h 3006865"/>
                  <a:gd name="connsiteX42" fmla="*/ 1417672 w 6182912"/>
                  <a:gd name="connsiteY42" fmla="*/ 2478020 h 3006865"/>
                  <a:gd name="connsiteX43" fmla="*/ 1538909 w 6182912"/>
                  <a:gd name="connsiteY43" fmla="*/ 2561675 h 3006865"/>
                  <a:gd name="connsiteX44" fmla="*/ 1769269 w 6182912"/>
                  <a:gd name="connsiteY44" fmla="*/ 2649160 h 3006865"/>
                  <a:gd name="connsiteX45" fmla="*/ 1936474 w 6182912"/>
                  <a:gd name="connsiteY45" fmla="*/ 2661066 h 3006865"/>
                  <a:gd name="connsiteX46" fmla="*/ 2040731 w 6182912"/>
                  <a:gd name="connsiteY46" fmla="*/ 2661066 h 3006865"/>
                  <a:gd name="connsiteX47" fmla="*/ 2145196 w 6182912"/>
                  <a:gd name="connsiteY47" fmla="*/ 2611370 h 3006865"/>
                  <a:gd name="connsiteX48" fmla="*/ 2423491 w 6182912"/>
                  <a:gd name="connsiteY48" fmla="*/ 2442405 h 3006865"/>
                  <a:gd name="connsiteX49" fmla="*/ 2519363 w 6182912"/>
                  <a:gd name="connsiteY49" fmla="*/ 2418179 h 3006865"/>
                  <a:gd name="connsiteX50" fmla="*/ 2646086 w 6182912"/>
                  <a:gd name="connsiteY50" fmla="*/ 2414140 h 3006865"/>
                  <a:gd name="connsiteX51" fmla="*/ 2791239 w 6182912"/>
                  <a:gd name="connsiteY51" fmla="*/ 2402649 h 3006865"/>
                  <a:gd name="connsiteX52" fmla="*/ 3073469 w 6182912"/>
                  <a:gd name="connsiteY52" fmla="*/ 2610852 h 3006865"/>
                  <a:gd name="connsiteX53" fmla="*/ 3193256 w 6182912"/>
                  <a:gd name="connsiteY53" fmla="*/ 2675354 h 3006865"/>
                  <a:gd name="connsiteX54" fmla="*/ 3275046 w 6182912"/>
                  <a:gd name="connsiteY54" fmla="*/ 2692437 h 3006865"/>
                  <a:gd name="connsiteX55" fmla="*/ 3486978 w 6182912"/>
                  <a:gd name="connsiteY55" fmla="*/ 2671005 h 3006865"/>
                  <a:gd name="connsiteX56" fmla="*/ 3650456 w 6182912"/>
                  <a:gd name="connsiteY56" fmla="*/ 2563435 h 3006865"/>
                  <a:gd name="connsiteX57" fmla="*/ 3836194 w 6182912"/>
                  <a:gd name="connsiteY57" fmla="*/ 2422941 h 3006865"/>
                  <a:gd name="connsiteX58" fmla="*/ 3968198 w 6182912"/>
                  <a:gd name="connsiteY58" fmla="*/ 2358957 h 3006865"/>
                  <a:gd name="connsiteX59" fmla="*/ 4073387 w 6182912"/>
                  <a:gd name="connsiteY59" fmla="*/ 2323136 h 3006865"/>
                  <a:gd name="connsiteX60" fmla="*/ 4186238 w 6182912"/>
                  <a:gd name="connsiteY60" fmla="*/ 2334835 h 3006865"/>
                  <a:gd name="connsiteX61" fmla="*/ 4279728 w 6182912"/>
                  <a:gd name="connsiteY61" fmla="*/ 2376765 h 3006865"/>
                  <a:gd name="connsiteX62" fmla="*/ 4340190 w 6182912"/>
                  <a:gd name="connsiteY62" fmla="*/ 2446753 h 3006865"/>
                  <a:gd name="connsiteX63" fmla="*/ 4396615 w 6182912"/>
                  <a:gd name="connsiteY63" fmla="*/ 2632802 h 3006865"/>
                  <a:gd name="connsiteX64" fmla="*/ 4471988 w 6182912"/>
                  <a:gd name="connsiteY64" fmla="*/ 2725360 h 3006865"/>
                  <a:gd name="connsiteX65" fmla="*/ 4573450 w 6182912"/>
                  <a:gd name="connsiteY65" fmla="*/ 2773502 h 3006865"/>
                  <a:gd name="connsiteX66" fmla="*/ 4691994 w 6182912"/>
                  <a:gd name="connsiteY66" fmla="*/ 2919380 h 3006865"/>
                  <a:gd name="connsiteX67" fmla="*/ 4774406 w 6182912"/>
                  <a:gd name="connsiteY67" fmla="*/ 2973010 h 3006865"/>
                  <a:gd name="connsiteX68" fmla="*/ 4852573 w 6182912"/>
                  <a:gd name="connsiteY68" fmla="*/ 3006865 h 3006865"/>
                  <a:gd name="connsiteX69" fmla="*/ 4938091 w 6182912"/>
                  <a:gd name="connsiteY69" fmla="*/ 2979118 h 3006865"/>
                  <a:gd name="connsiteX70" fmla="*/ 5086764 w 6182912"/>
                  <a:gd name="connsiteY70" fmla="*/ 2851980 h 3006865"/>
                  <a:gd name="connsiteX71" fmla="*/ 5206448 w 6182912"/>
                  <a:gd name="connsiteY71" fmla="*/ 2800214 h 3006865"/>
                  <a:gd name="connsiteX72" fmla="*/ 5442192 w 6182912"/>
                  <a:gd name="connsiteY72" fmla="*/ 2778265 h 3006865"/>
                  <a:gd name="connsiteX73" fmla="*/ 5604013 w 6182912"/>
                  <a:gd name="connsiteY73" fmla="*/ 2631249 h 3006865"/>
                  <a:gd name="connsiteX74" fmla="*/ 5753100 w 6182912"/>
                  <a:gd name="connsiteY74" fmla="*/ 2422527 h 3006865"/>
                  <a:gd name="connsiteX75" fmla="*/ 5776913 w 6182912"/>
                  <a:gd name="connsiteY75" fmla="*/ 2320547 h 3006865"/>
                  <a:gd name="connsiteX76" fmla="*/ 5821121 w 6182912"/>
                  <a:gd name="connsiteY76" fmla="*/ 2074451 h 3006865"/>
                  <a:gd name="connsiteX77" fmla="*/ 5886657 w 6182912"/>
                  <a:gd name="connsiteY77" fmla="*/ 1938305 h 3006865"/>
                  <a:gd name="connsiteX78" fmla="*/ 6051274 w 6182912"/>
                  <a:gd name="connsiteY78" fmla="*/ 1607518 h 3006865"/>
                  <a:gd name="connsiteX79" fmla="*/ 6182865 w 6182912"/>
                  <a:gd name="connsiteY79" fmla="*/ 1310587 h 3006865"/>
                  <a:gd name="connsiteX80" fmla="*/ 6181621 w 6182912"/>
                  <a:gd name="connsiteY80" fmla="*/ 801931 h 3006865"/>
                  <a:gd name="connsiteX81" fmla="*/ 6100763 w 6182912"/>
                  <a:gd name="connsiteY81" fmla="*/ 696535 h 3006865"/>
                  <a:gd name="connsiteX82" fmla="*/ 6047339 w 6182912"/>
                  <a:gd name="connsiteY82" fmla="*/ 573020 h 3006865"/>
                  <a:gd name="connsiteX83" fmla="*/ 6022181 w 6182912"/>
                  <a:gd name="connsiteY83" fmla="*/ 422691 h 3006865"/>
                  <a:gd name="connsiteX84" fmla="*/ 6009551 w 6182912"/>
                  <a:gd name="connsiteY84" fmla="*/ 297520 h 3006865"/>
                  <a:gd name="connsiteX85" fmla="*/ 5969793 w 6182912"/>
                  <a:gd name="connsiteY85" fmla="*/ 171106 h 3006865"/>
                  <a:gd name="connsiteX86" fmla="*/ 5934075 w 6182912"/>
                  <a:gd name="connsiteY86" fmla="*/ 148847 h 3006865"/>
                  <a:gd name="connsiteX87" fmla="*/ 5885932 w 6182912"/>
                  <a:gd name="connsiteY87" fmla="*/ 149987 h 3006865"/>
                  <a:gd name="connsiteX88" fmla="*/ 5819153 w 6182912"/>
                  <a:gd name="connsiteY88" fmla="*/ 274846 h 3006865"/>
                  <a:gd name="connsiteX89" fmla="*/ 5745542 w 6182912"/>
                  <a:gd name="connsiteY89" fmla="*/ 280024 h 3006865"/>
                  <a:gd name="connsiteX90" fmla="*/ 5643770 w 6182912"/>
                  <a:gd name="connsiteY90" fmla="*/ 285614 h 3006865"/>
                  <a:gd name="connsiteX91" fmla="*/ 5607844 w 6182912"/>
                  <a:gd name="connsiteY91" fmla="*/ 275054 h 3006865"/>
                  <a:gd name="connsiteX92" fmla="*/ 5557113 w 6182912"/>
                  <a:gd name="connsiteY92" fmla="*/ 190571 h 3006865"/>
                  <a:gd name="connsiteX93" fmla="*/ 5517356 w 6182912"/>
                  <a:gd name="connsiteY93" fmla="*/ 144085 h 3006865"/>
                  <a:gd name="connsiteX94" fmla="*/ 5444987 w 6182912"/>
                  <a:gd name="connsiteY94" fmla="*/ 118615 h 3006865"/>
                  <a:gd name="connsiteX95" fmla="*/ 5357813 w 6182912"/>
                  <a:gd name="connsiteY95" fmla="*/ 89316 h 3006865"/>
                  <a:gd name="connsiteX96" fmla="*/ 5254177 w 6182912"/>
                  <a:gd name="connsiteY96" fmla="*/ 37136 h 3006865"/>
                  <a:gd name="connsiteX97" fmla="*/ 5186570 w 6182912"/>
                  <a:gd name="connsiteY97" fmla="*/ 7318 h 3006865"/>
                  <a:gd name="connsiteX98" fmla="*/ 5138738 w 6182912"/>
                  <a:gd name="connsiteY98" fmla="*/ 1210 h 3006865"/>
                  <a:gd name="connsiteX99" fmla="*/ 5077239 w 6182912"/>
                  <a:gd name="connsiteY99" fmla="*/ 47075 h 3006865"/>
                  <a:gd name="connsiteX100" fmla="*/ 5026715 w 6182912"/>
                  <a:gd name="connsiteY100" fmla="*/ 236746 h 3006865"/>
                  <a:gd name="connsiteX101" fmla="*/ 4981575 w 6182912"/>
                  <a:gd name="connsiteY101" fmla="*/ 351254 h 3006865"/>
                  <a:gd name="connsiteX102" fmla="*/ 4908688 w 6182912"/>
                  <a:gd name="connsiteY102" fmla="*/ 432630 h 3006865"/>
                  <a:gd name="connsiteX103" fmla="*/ 4781550 w 6182912"/>
                  <a:gd name="connsiteY103" fmla="*/ 470316 h 3006865"/>
                  <a:gd name="connsiteX104" fmla="*/ 4629978 w 6182912"/>
                  <a:gd name="connsiteY104" fmla="*/ 514214 h 3006865"/>
                  <a:gd name="connsiteX105" fmla="*/ 4327353 w 6182912"/>
                  <a:gd name="connsiteY105" fmla="*/ 641041 h 3006865"/>
                  <a:gd name="connsiteX106" fmla="*/ 4174331 w 6182912"/>
                  <a:gd name="connsiteY106" fmla="*/ 717966 h 3006865"/>
                  <a:gd name="connsiteX107" fmla="*/ 4056304 w 6182912"/>
                  <a:gd name="connsiteY107" fmla="*/ 713411 h 3006865"/>
                  <a:gd name="connsiteX108" fmla="*/ 3904422 w 6182912"/>
                  <a:gd name="connsiteY108" fmla="*/ 722936 h 3006865"/>
                  <a:gd name="connsiteX109" fmla="*/ 3831431 w 6182912"/>
                  <a:gd name="connsiteY109" fmla="*/ 732254 h 3006865"/>
                  <a:gd name="connsiteX110" fmla="*/ 3731109 w 6182912"/>
                  <a:gd name="connsiteY110" fmla="*/ 767040 h 3006865"/>
                  <a:gd name="connsiteX111" fmla="*/ 3671888 w 6182912"/>
                  <a:gd name="connsiteY111" fmla="*/ 863222 h 3006865"/>
                  <a:gd name="connsiteX112" fmla="*/ 3646004 w 6182912"/>
                  <a:gd name="connsiteY112" fmla="*/ 941596 h 3006865"/>
                  <a:gd name="connsiteX113" fmla="*/ 3605213 w 6182912"/>
                  <a:gd name="connsiteY113" fmla="*/ 982285 h 3006865"/>
                  <a:gd name="connsiteX114" fmla="*/ 3547441 w 6182912"/>
                  <a:gd name="connsiteY114" fmla="*/ 979696 h 3006865"/>
                  <a:gd name="connsiteX115" fmla="*/ 3459956 w 6182912"/>
                  <a:gd name="connsiteY115" fmla="*/ 917991 h 3006865"/>
                  <a:gd name="connsiteX116" fmla="*/ 3390797 w 6182912"/>
                  <a:gd name="connsiteY116" fmla="*/ 862083 h 3006865"/>
                  <a:gd name="connsiteX117" fmla="*/ 3314700 w 6182912"/>
                  <a:gd name="connsiteY117" fmla="*/ 765591 h 3006865"/>
                  <a:gd name="connsiteX118" fmla="*/ 3216655 w 6182912"/>
                  <a:gd name="connsiteY118" fmla="*/ 696638 h 3006865"/>
                  <a:gd name="connsiteX119" fmla="*/ 3039717 w 6182912"/>
                  <a:gd name="connsiteY119" fmla="*/ 603666 h 3006865"/>
                  <a:gd name="connsiteX120" fmla="*/ 2971386 w 6182912"/>
                  <a:gd name="connsiteY120" fmla="*/ 584202 h 3006865"/>
                  <a:gd name="connsiteX121" fmla="*/ 2890630 w 6182912"/>
                  <a:gd name="connsiteY121" fmla="*/ 603666 h 3006865"/>
                  <a:gd name="connsiteX0" fmla="*/ 2890630 w 6182912"/>
                  <a:gd name="connsiteY0" fmla="*/ 603666 h 3006865"/>
                  <a:gd name="connsiteX1" fmla="*/ 2862263 w 6182912"/>
                  <a:gd name="connsiteY1" fmla="*/ 670341 h 3006865"/>
                  <a:gd name="connsiteX2" fmla="*/ 2811117 w 6182912"/>
                  <a:gd name="connsiteY2" fmla="*/ 742814 h 3006865"/>
                  <a:gd name="connsiteX3" fmla="*/ 2764114 w 6182912"/>
                  <a:gd name="connsiteY3" fmla="*/ 792509 h 3006865"/>
                  <a:gd name="connsiteX4" fmla="*/ 2655197 w 6182912"/>
                  <a:gd name="connsiteY4" fmla="*/ 788989 h 3006865"/>
                  <a:gd name="connsiteX5" fmla="*/ 2503833 w 6182912"/>
                  <a:gd name="connsiteY5" fmla="*/ 933210 h 3006865"/>
                  <a:gd name="connsiteX6" fmla="*/ 2413552 w 6182912"/>
                  <a:gd name="connsiteY6" fmla="*/ 901840 h 3006865"/>
                  <a:gd name="connsiteX7" fmla="*/ 2309813 w 6182912"/>
                  <a:gd name="connsiteY7" fmla="*/ 813216 h 3006865"/>
                  <a:gd name="connsiteX8" fmla="*/ 2244587 w 6182912"/>
                  <a:gd name="connsiteY8" fmla="*/ 782570 h 3006865"/>
                  <a:gd name="connsiteX9" fmla="*/ 2065683 w 6182912"/>
                  <a:gd name="connsiteY9" fmla="*/ 732875 h 3006865"/>
                  <a:gd name="connsiteX10" fmla="*/ 1856961 w 6182912"/>
                  <a:gd name="connsiteY10" fmla="*/ 683179 h 3006865"/>
                  <a:gd name="connsiteX11" fmla="*/ 1648239 w 6182912"/>
                  <a:gd name="connsiteY11" fmla="*/ 563909 h 3006865"/>
                  <a:gd name="connsiteX12" fmla="*/ 1519030 w 6182912"/>
                  <a:gd name="connsiteY12" fmla="*/ 424762 h 3006865"/>
                  <a:gd name="connsiteX13" fmla="*/ 1409700 w 6182912"/>
                  <a:gd name="connsiteY13" fmla="*/ 335309 h 3006865"/>
                  <a:gd name="connsiteX14" fmla="*/ 1310309 w 6182912"/>
                  <a:gd name="connsiteY14" fmla="*/ 335309 h 3006865"/>
                  <a:gd name="connsiteX15" fmla="*/ 1161222 w 6182912"/>
                  <a:gd name="connsiteY15" fmla="*/ 404883 h 3006865"/>
                  <a:gd name="connsiteX16" fmla="*/ 1041952 w 6182912"/>
                  <a:gd name="connsiteY16" fmla="*/ 424762 h 3006865"/>
                  <a:gd name="connsiteX17" fmla="*/ 723900 w 6182912"/>
                  <a:gd name="connsiteY17" fmla="*/ 454579 h 3006865"/>
                  <a:gd name="connsiteX18" fmla="*/ 554935 w 6182912"/>
                  <a:gd name="connsiteY18" fmla="*/ 434701 h 3006865"/>
                  <a:gd name="connsiteX19" fmla="*/ 473869 w 6182912"/>
                  <a:gd name="connsiteY19" fmla="*/ 432216 h 3006865"/>
                  <a:gd name="connsiteX20" fmla="*/ 403880 w 6182912"/>
                  <a:gd name="connsiteY20" fmla="*/ 365127 h 3006865"/>
                  <a:gd name="connsiteX21" fmla="*/ 314325 w 6182912"/>
                  <a:gd name="connsiteY21" fmla="*/ 277435 h 3006865"/>
                  <a:gd name="connsiteX22" fmla="*/ 167723 w 6182912"/>
                  <a:gd name="connsiteY22" fmla="*/ 123378 h 3006865"/>
                  <a:gd name="connsiteX23" fmla="*/ 107674 w 6182912"/>
                  <a:gd name="connsiteY23" fmla="*/ 106709 h 3006865"/>
                  <a:gd name="connsiteX24" fmla="*/ 69056 w 6182912"/>
                  <a:gd name="connsiteY24" fmla="*/ 117891 h 3006865"/>
                  <a:gd name="connsiteX25" fmla="*/ 0 w 6182912"/>
                  <a:gd name="connsiteY25" fmla="*/ 191710 h 3006865"/>
                  <a:gd name="connsiteX26" fmla="*/ 28161 w 6182912"/>
                  <a:gd name="connsiteY26" fmla="*/ 255694 h 3006865"/>
                  <a:gd name="connsiteX27" fmla="*/ 77857 w 6182912"/>
                  <a:gd name="connsiteY27" fmla="*/ 365127 h 3006865"/>
                  <a:gd name="connsiteX28" fmla="*/ 150019 w 6182912"/>
                  <a:gd name="connsiteY28" fmla="*/ 501272 h 3006865"/>
                  <a:gd name="connsiteX29" fmla="*/ 228496 w 6182912"/>
                  <a:gd name="connsiteY29" fmla="*/ 602424 h 3006865"/>
                  <a:gd name="connsiteX30" fmla="*/ 236883 w 6182912"/>
                  <a:gd name="connsiteY30" fmla="*/ 732875 h 3006865"/>
                  <a:gd name="connsiteX31" fmla="*/ 242888 w 6182912"/>
                  <a:gd name="connsiteY31" fmla="*/ 820360 h 3006865"/>
                  <a:gd name="connsiteX32" fmla="*/ 266700 w 6182912"/>
                  <a:gd name="connsiteY32" fmla="*/ 872023 h 3006865"/>
                  <a:gd name="connsiteX33" fmla="*/ 440013 w 6182912"/>
                  <a:gd name="connsiteY33" fmla="*/ 994813 h 3006865"/>
                  <a:gd name="connsiteX34" fmla="*/ 651116 w 6182912"/>
                  <a:gd name="connsiteY34" fmla="*/ 1300441 h 3006865"/>
                  <a:gd name="connsiteX35" fmla="*/ 754856 w 6182912"/>
                  <a:gd name="connsiteY35" fmla="*/ 1550161 h 3006865"/>
                  <a:gd name="connsiteX36" fmla="*/ 746159 w 6182912"/>
                  <a:gd name="connsiteY36" fmla="*/ 1706081 h 3006865"/>
                  <a:gd name="connsiteX37" fmla="*/ 711580 w 6182912"/>
                  <a:gd name="connsiteY37" fmla="*/ 1861483 h 3006865"/>
                  <a:gd name="connsiteX38" fmla="*/ 733839 w 6182912"/>
                  <a:gd name="connsiteY38" fmla="*/ 1945449 h 3006865"/>
                  <a:gd name="connsiteX39" fmla="*/ 788194 w 6182912"/>
                  <a:gd name="connsiteY39" fmla="*/ 2037179 h 3006865"/>
                  <a:gd name="connsiteX40" fmla="*/ 925788 w 6182912"/>
                  <a:gd name="connsiteY40" fmla="*/ 2122282 h 3006865"/>
                  <a:gd name="connsiteX41" fmla="*/ 1140515 w 6182912"/>
                  <a:gd name="connsiteY41" fmla="*/ 2206971 h 3006865"/>
                  <a:gd name="connsiteX42" fmla="*/ 1350065 w 6182912"/>
                  <a:gd name="connsiteY42" fmla="*/ 2324689 h 3006865"/>
                  <a:gd name="connsiteX43" fmla="*/ 1417672 w 6182912"/>
                  <a:gd name="connsiteY43" fmla="*/ 2478020 h 3006865"/>
                  <a:gd name="connsiteX44" fmla="*/ 1538909 w 6182912"/>
                  <a:gd name="connsiteY44" fmla="*/ 2561675 h 3006865"/>
                  <a:gd name="connsiteX45" fmla="*/ 1769269 w 6182912"/>
                  <a:gd name="connsiteY45" fmla="*/ 2649160 h 3006865"/>
                  <a:gd name="connsiteX46" fmla="*/ 1936474 w 6182912"/>
                  <a:gd name="connsiteY46" fmla="*/ 2661066 h 3006865"/>
                  <a:gd name="connsiteX47" fmla="*/ 2040731 w 6182912"/>
                  <a:gd name="connsiteY47" fmla="*/ 2661066 h 3006865"/>
                  <a:gd name="connsiteX48" fmla="*/ 2145196 w 6182912"/>
                  <a:gd name="connsiteY48" fmla="*/ 2611370 h 3006865"/>
                  <a:gd name="connsiteX49" fmla="*/ 2423491 w 6182912"/>
                  <a:gd name="connsiteY49" fmla="*/ 2442405 h 3006865"/>
                  <a:gd name="connsiteX50" fmla="*/ 2519363 w 6182912"/>
                  <a:gd name="connsiteY50" fmla="*/ 2418179 h 3006865"/>
                  <a:gd name="connsiteX51" fmla="*/ 2646086 w 6182912"/>
                  <a:gd name="connsiteY51" fmla="*/ 2414140 h 3006865"/>
                  <a:gd name="connsiteX52" fmla="*/ 2791239 w 6182912"/>
                  <a:gd name="connsiteY52" fmla="*/ 2402649 h 3006865"/>
                  <a:gd name="connsiteX53" fmla="*/ 3073469 w 6182912"/>
                  <a:gd name="connsiteY53" fmla="*/ 2610852 h 3006865"/>
                  <a:gd name="connsiteX54" fmla="*/ 3193256 w 6182912"/>
                  <a:gd name="connsiteY54" fmla="*/ 2675354 h 3006865"/>
                  <a:gd name="connsiteX55" fmla="*/ 3275046 w 6182912"/>
                  <a:gd name="connsiteY55" fmla="*/ 2692437 h 3006865"/>
                  <a:gd name="connsiteX56" fmla="*/ 3486978 w 6182912"/>
                  <a:gd name="connsiteY56" fmla="*/ 2671005 h 3006865"/>
                  <a:gd name="connsiteX57" fmla="*/ 3650456 w 6182912"/>
                  <a:gd name="connsiteY57" fmla="*/ 2563435 h 3006865"/>
                  <a:gd name="connsiteX58" fmla="*/ 3836194 w 6182912"/>
                  <a:gd name="connsiteY58" fmla="*/ 2422941 h 3006865"/>
                  <a:gd name="connsiteX59" fmla="*/ 3968198 w 6182912"/>
                  <a:gd name="connsiteY59" fmla="*/ 2358957 h 3006865"/>
                  <a:gd name="connsiteX60" fmla="*/ 4073387 w 6182912"/>
                  <a:gd name="connsiteY60" fmla="*/ 2323136 h 3006865"/>
                  <a:gd name="connsiteX61" fmla="*/ 4186238 w 6182912"/>
                  <a:gd name="connsiteY61" fmla="*/ 2334835 h 3006865"/>
                  <a:gd name="connsiteX62" fmla="*/ 4279728 w 6182912"/>
                  <a:gd name="connsiteY62" fmla="*/ 2376765 h 3006865"/>
                  <a:gd name="connsiteX63" fmla="*/ 4340190 w 6182912"/>
                  <a:gd name="connsiteY63" fmla="*/ 2446753 h 3006865"/>
                  <a:gd name="connsiteX64" fmla="*/ 4396615 w 6182912"/>
                  <a:gd name="connsiteY64" fmla="*/ 2632802 h 3006865"/>
                  <a:gd name="connsiteX65" fmla="*/ 4471988 w 6182912"/>
                  <a:gd name="connsiteY65" fmla="*/ 2725360 h 3006865"/>
                  <a:gd name="connsiteX66" fmla="*/ 4573450 w 6182912"/>
                  <a:gd name="connsiteY66" fmla="*/ 2773502 h 3006865"/>
                  <a:gd name="connsiteX67" fmla="*/ 4691994 w 6182912"/>
                  <a:gd name="connsiteY67" fmla="*/ 2919380 h 3006865"/>
                  <a:gd name="connsiteX68" fmla="*/ 4774406 w 6182912"/>
                  <a:gd name="connsiteY68" fmla="*/ 2973010 h 3006865"/>
                  <a:gd name="connsiteX69" fmla="*/ 4852573 w 6182912"/>
                  <a:gd name="connsiteY69" fmla="*/ 3006865 h 3006865"/>
                  <a:gd name="connsiteX70" fmla="*/ 4938091 w 6182912"/>
                  <a:gd name="connsiteY70" fmla="*/ 2979118 h 3006865"/>
                  <a:gd name="connsiteX71" fmla="*/ 5086764 w 6182912"/>
                  <a:gd name="connsiteY71" fmla="*/ 2851980 h 3006865"/>
                  <a:gd name="connsiteX72" fmla="*/ 5206448 w 6182912"/>
                  <a:gd name="connsiteY72" fmla="*/ 2800214 h 3006865"/>
                  <a:gd name="connsiteX73" fmla="*/ 5442192 w 6182912"/>
                  <a:gd name="connsiteY73" fmla="*/ 2778265 h 3006865"/>
                  <a:gd name="connsiteX74" fmla="*/ 5604013 w 6182912"/>
                  <a:gd name="connsiteY74" fmla="*/ 2631249 h 3006865"/>
                  <a:gd name="connsiteX75" fmla="*/ 5753100 w 6182912"/>
                  <a:gd name="connsiteY75" fmla="*/ 2422527 h 3006865"/>
                  <a:gd name="connsiteX76" fmla="*/ 5776913 w 6182912"/>
                  <a:gd name="connsiteY76" fmla="*/ 2320547 h 3006865"/>
                  <a:gd name="connsiteX77" fmla="*/ 5821121 w 6182912"/>
                  <a:gd name="connsiteY77" fmla="*/ 2074451 h 3006865"/>
                  <a:gd name="connsiteX78" fmla="*/ 5886657 w 6182912"/>
                  <a:gd name="connsiteY78" fmla="*/ 1938305 h 3006865"/>
                  <a:gd name="connsiteX79" fmla="*/ 6051274 w 6182912"/>
                  <a:gd name="connsiteY79" fmla="*/ 1607518 h 3006865"/>
                  <a:gd name="connsiteX80" fmla="*/ 6182865 w 6182912"/>
                  <a:gd name="connsiteY80" fmla="*/ 1310587 h 3006865"/>
                  <a:gd name="connsiteX81" fmla="*/ 6181621 w 6182912"/>
                  <a:gd name="connsiteY81" fmla="*/ 801931 h 3006865"/>
                  <a:gd name="connsiteX82" fmla="*/ 6100763 w 6182912"/>
                  <a:gd name="connsiteY82" fmla="*/ 696535 h 3006865"/>
                  <a:gd name="connsiteX83" fmla="*/ 6047339 w 6182912"/>
                  <a:gd name="connsiteY83" fmla="*/ 573020 h 3006865"/>
                  <a:gd name="connsiteX84" fmla="*/ 6022181 w 6182912"/>
                  <a:gd name="connsiteY84" fmla="*/ 422691 h 3006865"/>
                  <a:gd name="connsiteX85" fmla="*/ 6009551 w 6182912"/>
                  <a:gd name="connsiteY85" fmla="*/ 297520 h 3006865"/>
                  <a:gd name="connsiteX86" fmla="*/ 5969793 w 6182912"/>
                  <a:gd name="connsiteY86" fmla="*/ 171106 h 3006865"/>
                  <a:gd name="connsiteX87" fmla="*/ 5934075 w 6182912"/>
                  <a:gd name="connsiteY87" fmla="*/ 148847 h 3006865"/>
                  <a:gd name="connsiteX88" fmla="*/ 5885932 w 6182912"/>
                  <a:gd name="connsiteY88" fmla="*/ 149987 h 3006865"/>
                  <a:gd name="connsiteX89" fmla="*/ 5819153 w 6182912"/>
                  <a:gd name="connsiteY89" fmla="*/ 274846 h 3006865"/>
                  <a:gd name="connsiteX90" fmla="*/ 5745542 w 6182912"/>
                  <a:gd name="connsiteY90" fmla="*/ 280024 h 3006865"/>
                  <a:gd name="connsiteX91" fmla="*/ 5643770 w 6182912"/>
                  <a:gd name="connsiteY91" fmla="*/ 285614 h 3006865"/>
                  <a:gd name="connsiteX92" fmla="*/ 5607844 w 6182912"/>
                  <a:gd name="connsiteY92" fmla="*/ 275054 h 3006865"/>
                  <a:gd name="connsiteX93" fmla="*/ 5557113 w 6182912"/>
                  <a:gd name="connsiteY93" fmla="*/ 190571 h 3006865"/>
                  <a:gd name="connsiteX94" fmla="*/ 5517356 w 6182912"/>
                  <a:gd name="connsiteY94" fmla="*/ 144085 h 3006865"/>
                  <a:gd name="connsiteX95" fmla="*/ 5444987 w 6182912"/>
                  <a:gd name="connsiteY95" fmla="*/ 118615 h 3006865"/>
                  <a:gd name="connsiteX96" fmla="*/ 5357813 w 6182912"/>
                  <a:gd name="connsiteY96" fmla="*/ 89316 h 3006865"/>
                  <a:gd name="connsiteX97" fmla="*/ 5254177 w 6182912"/>
                  <a:gd name="connsiteY97" fmla="*/ 37136 h 3006865"/>
                  <a:gd name="connsiteX98" fmla="*/ 5186570 w 6182912"/>
                  <a:gd name="connsiteY98" fmla="*/ 7318 h 3006865"/>
                  <a:gd name="connsiteX99" fmla="*/ 5138738 w 6182912"/>
                  <a:gd name="connsiteY99" fmla="*/ 1210 h 3006865"/>
                  <a:gd name="connsiteX100" fmla="*/ 5077239 w 6182912"/>
                  <a:gd name="connsiteY100" fmla="*/ 47075 h 3006865"/>
                  <a:gd name="connsiteX101" fmla="*/ 5026715 w 6182912"/>
                  <a:gd name="connsiteY101" fmla="*/ 236746 h 3006865"/>
                  <a:gd name="connsiteX102" fmla="*/ 4981575 w 6182912"/>
                  <a:gd name="connsiteY102" fmla="*/ 351254 h 3006865"/>
                  <a:gd name="connsiteX103" fmla="*/ 4908688 w 6182912"/>
                  <a:gd name="connsiteY103" fmla="*/ 432630 h 3006865"/>
                  <a:gd name="connsiteX104" fmla="*/ 4781550 w 6182912"/>
                  <a:gd name="connsiteY104" fmla="*/ 470316 h 3006865"/>
                  <a:gd name="connsiteX105" fmla="*/ 4629978 w 6182912"/>
                  <a:gd name="connsiteY105" fmla="*/ 514214 h 3006865"/>
                  <a:gd name="connsiteX106" fmla="*/ 4327353 w 6182912"/>
                  <a:gd name="connsiteY106" fmla="*/ 641041 h 3006865"/>
                  <a:gd name="connsiteX107" fmla="*/ 4174331 w 6182912"/>
                  <a:gd name="connsiteY107" fmla="*/ 717966 h 3006865"/>
                  <a:gd name="connsiteX108" fmla="*/ 4056304 w 6182912"/>
                  <a:gd name="connsiteY108" fmla="*/ 713411 h 3006865"/>
                  <a:gd name="connsiteX109" fmla="*/ 3904422 w 6182912"/>
                  <a:gd name="connsiteY109" fmla="*/ 722936 h 3006865"/>
                  <a:gd name="connsiteX110" fmla="*/ 3831431 w 6182912"/>
                  <a:gd name="connsiteY110" fmla="*/ 732254 h 3006865"/>
                  <a:gd name="connsiteX111" fmla="*/ 3731109 w 6182912"/>
                  <a:gd name="connsiteY111" fmla="*/ 767040 h 3006865"/>
                  <a:gd name="connsiteX112" fmla="*/ 3671888 w 6182912"/>
                  <a:gd name="connsiteY112" fmla="*/ 863222 h 3006865"/>
                  <a:gd name="connsiteX113" fmla="*/ 3646004 w 6182912"/>
                  <a:gd name="connsiteY113" fmla="*/ 941596 h 3006865"/>
                  <a:gd name="connsiteX114" fmla="*/ 3605213 w 6182912"/>
                  <a:gd name="connsiteY114" fmla="*/ 982285 h 3006865"/>
                  <a:gd name="connsiteX115" fmla="*/ 3547441 w 6182912"/>
                  <a:gd name="connsiteY115" fmla="*/ 979696 h 3006865"/>
                  <a:gd name="connsiteX116" fmla="*/ 3459956 w 6182912"/>
                  <a:gd name="connsiteY116" fmla="*/ 917991 h 3006865"/>
                  <a:gd name="connsiteX117" fmla="*/ 3390797 w 6182912"/>
                  <a:gd name="connsiteY117" fmla="*/ 862083 h 3006865"/>
                  <a:gd name="connsiteX118" fmla="*/ 3314700 w 6182912"/>
                  <a:gd name="connsiteY118" fmla="*/ 765591 h 3006865"/>
                  <a:gd name="connsiteX119" fmla="*/ 3216655 w 6182912"/>
                  <a:gd name="connsiteY119" fmla="*/ 696638 h 3006865"/>
                  <a:gd name="connsiteX120" fmla="*/ 3039717 w 6182912"/>
                  <a:gd name="connsiteY120" fmla="*/ 603666 h 3006865"/>
                  <a:gd name="connsiteX121" fmla="*/ 2971386 w 6182912"/>
                  <a:gd name="connsiteY121" fmla="*/ 584202 h 3006865"/>
                  <a:gd name="connsiteX122" fmla="*/ 2890630 w 6182912"/>
                  <a:gd name="connsiteY122" fmla="*/ 603666 h 3006865"/>
                  <a:gd name="connsiteX0" fmla="*/ 2890630 w 6182912"/>
                  <a:gd name="connsiteY0" fmla="*/ 603666 h 3006865"/>
                  <a:gd name="connsiteX1" fmla="*/ 2862263 w 6182912"/>
                  <a:gd name="connsiteY1" fmla="*/ 670341 h 3006865"/>
                  <a:gd name="connsiteX2" fmla="*/ 2811117 w 6182912"/>
                  <a:gd name="connsiteY2" fmla="*/ 742814 h 3006865"/>
                  <a:gd name="connsiteX3" fmla="*/ 2764114 w 6182912"/>
                  <a:gd name="connsiteY3" fmla="*/ 792509 h 3006865"/>
                  <a:gd name="connsiteX4" fmla="*/ 2655197 w 6182912"/>
                  <a:gd name="connsiteY4" fmla="*/ 788989 h 3006865"/>
                  <a:gd name="connsiteX5" fmla="*/ 2503833 w 6182912"/>
                  <a:gd name="connsiteY5" fmla="*/ 933210 h 3006865"/>
                  <a:gd name="connsiteX6" fmla="*/ 2413552 w 6182912"/>
                  <a:gd name="connsiteY6" fmla="*/ 901840 h 3006865"/>
                  <a:gd name="connsiteX7" fmla="*/ 2309813 w 6182912"/>
                  <a:gd name="connsiteY7" fmla="*/ 813216 h 3006865"/>
                  <a:gd name="connsiteX8" fmla="*/ 2244587 w 6182912"/>
                  <a:gd name="connsiteY8" fmla="*/ 782570 h 3006865"/>
                  <a:gd name="connsiteX9" fmla="*/ 2065683 w 6182912"/>
                  <a:gd name="connsiteY9" fmla="*/ 732875 h 3006865"/>
                  <a:gd name="connsiteX10" fmla="*/ 1856961 w 6182912"/>
                  <a:gd name="connsiteY10" fmla="*/ 683179 h 3006865"/>
                  <a:gd name="connsiteX11" fmla="*/ 1648239 w 6182912"/>
                  <a:gd name="connsiteY11" fmla="*/ 563909 h 3006865"/>
                  <a:gd name="connsiteX12" fmla="*/ 1519030 w 6182912"/>
                  <a:gd name="connsiteY12" fmla="*/ 424762 h 3006865"/>
                  <a:gd name="connsiteX13" fmla="*/ 1409700 w 6182912"/>
                  <a:gd name="connsiteY13" fmla="*/ 335309 h 3006865"/>
                  <a:gd name="connsiteX14" fmla="*/ 1310309 w 6182912"/>
                  <a:gd name="connsiteY14" fmla="*/ 335309 h 3006865"/>
                  <a:gd name="connsiteX15" fmla="*/ 1161222 w 6182912"/>
                  <a:gd name="connsiteY15" fmla="*/ 404883 h 3006865"/>
                  <a:gd name="connsiteX16" fmla="*/ 1041952 w 6182912"/>
                  <a:gd name="connsiteY16" fmla="*/ 424762 h 3006865"/>
                  <a:gd name="connsiteX17" fmla="*/ 723900 w 6182912"/>
                  <a:gd name="connsiteY17" fmla="*/ 454579 h 3006865"/>
                  <a:gd name="connsiteX18" fmla="*/ 581129 w 6182912"/>
                  <a:gd name="connsiteY18" fmla="*/ 465658 h 3006865"/>
                  <a:gd name="connsiteX19" fmla="*/ 473869 w 6182912"/>
                  <a:gd name="connsiteY19" fmla="*/ 432216 h 3006865"/>
                  <a:gd name="connsiteX20" fmla="*/ 403880 w 6182912"/>
                  <a:gd name="connsiteY20" fmla="*/ 365127 h 3006865"/>
                  <a:gd name="connsiteX21" fmla="*/ 314325 w 6182912"/>
                  <a:gd name="connsiteY21" fmla="*/ 277435 h 3006865"/>
                  <a:gd name="connsiteX22" fmla="*/ 167723 w 6182912"/>
                  <a:gd name="connsiteY22" fmla="*/ 123378 h 3006865"/>
                  <a:gd name="connsiteX23" fmla="*/ 107674 w 6182912"/>
                  <a:gd name="connsiteY23" fmla="*/ 106709 h 3006865"/>
                  <a:gd name="connsiteX24" fmla="*/ 69056 w 6182912"/>
                  <a:gd name="connsiteY24" fmla="*/ 117891 h 3006865"/>
                  <a:gd name="connsiteX25" fmla="*/ 0 w 6182912"/>
                  <a:gd name="connsiteY25" fmla="*/ 191710 h 3006865"/>
                  <a:gd name="connsiteX26" fmla="*/ 28161 w 6182912"/>
                  <a:gd name="connsiteY26" fmla="*/ 255694 h 3006865"/>
                  <a:gd name="connsiteX27" fmla="*/ 77857 w 6182912"/>
                  <a:gd name="connsiteY27" fmla="*/ 365127 h 3006865"/>
                  <a:gd name="connsiteX28" fmla="*/ 150019 w 6182912"/>
                  <a:gd name="connsiteY28" fmla="*/ 501272 h 3006865"/>
                  <a:gd name="connsiteX29" fmla="*/ 228496 w 6182912"/>
                  <a:gd name="connsiteY29" fmla="*/ 602424 h 3006865"/>
                  <a:gd name="connsiteX30" fmla="*/ 236883 w 6182912"/>
                  <a:gd name="connsiteY30" fmla="*/ 732875 h 3006865"/>
                  <a:gd name="connsiteX31" fmla="*/ 242888 w 6182912"/>
                  <a:gd name="connsiteY31" fmla="*/ 820360 h 3006865"/>
                  <a:gd name="connsiteX32" fmla="*/ 266700 w 6182912"/>
                  <a:gd name="connsiteY32" fmla="*/ 872023 h 3006865"/>
                  <a:gd name="connsiteX33" fmla="*/ 440013 w 6182912"/>
                  <a:gd name="connsiteY33" fmla="*/ 994813 h 3006865"/>
                  <a:gd name="connsiteX34" fmla="*/ 651116 w 6182912"/>
                  <a:gd name="connsiteY34" fmla="*/ 1300441 h 3006865"/>
                  <a:gd name="connsiteX35" fmla="*/ 754856 w 6182912"/>
                  <a:gd name="connsiteY35" fmla="*/ 1550161 h 3006865"/>
                  <a:gd name="connsiteX36" fmla="*/ 746159 w 6182912"/>
                  <a:gd name="connsiteY36" fmla="*/ 1706081 h 3006865"/>
                  <a:gd name="connsiteX37" fmla="*/ 711580 w 6182912"/>
                  <a:gd name="connsiteY37" fmla="*/ 1861483 h 3006865"/>
                  <a:gd name="connsiteX38" fmla="*/ 733839 w 6182912"/>
                  <a:gd name="connsiteY38" fmla="*/ 1945449 h 3006865"/>
                  <a:gd name="connsiteX39" fmla="*/ 788194 w 6182912"/>
                  <a:gd name="connsiteY39" fmla="*/ 2037179 h 3006865"/>
                  <a:gd name="connsiteX40" fmla="*/ 925788 w 6182912"/>
                  <a:gd name="connsiteY40" fmla="*/ 2122282 h 3006865"/>
                  <a:gd name="connsiteX41" fmla="*/ 1140515 w 6182912"/>
                  <a:gd name="connsiteY41" fmla="*/ 2206971 h 3006865"/>
                  <a:gd name="connsiteX42" fmla="*/ 1350065 w 6182912"/>
                  <a:gd name="connsiteY42" fmla="*/ 2324689 h 3006865"/>
                  <a:gd name="connsiteX43" fmla="*/ 1417672 w 6182912"/>
                  <a:gd name="connsiteY43" fmla="*/ 2478020 h 3006865"/>
                  <a:gd name="connsiteX44" fmla="*/ 1538909 w 6182912"/>
                  <a:gd name="connsiteY44" fmla="*/ 2561675 h 3006865"/>
                  <a:gd name="connsiteX45" fmla="*/ 1769269 w 6182912"/>
                  <a:gd name="connsiteY45" fmla="*/ 2649160 h 3006865"/>
                  <a:gd name="connsiteX46" fmla="*/ 1936474 w 6182912"/>
                  <a:gd name="connsiteY46" fmla="*/ 2661066 h 3006865"/>
                  <a:gd name="connsiteX47" fmla="*/ 2040731 w 6182912"/>
                  <a:gd name="connsiteY47" fmla="*/ 2661066 h 3006865"/>
                  <a:gd name="connsiteX48" fmla="*/ 2145196 w 6182912"/>
                  <a:gd name="connsiteY48" fmla="*/ 2611370 h 3006865"/>
                  <a:gd name="connsiteX49" fmla="*/ 2423491 w 6182912"/>
                  <a:gd name="connsiteY49" fmla="*/ 2442405 h 3006865"/>
                  <a:gd name="connsiteX50" fmla="*/ 2519363 w 6182912"/>
                  <a:gd name="connsiteY50" fmla="*/ 2418179 h 3006865"/>
                  <a:gd name="connsiteX51" fmla="*/ 2646086 w 6182912"/>
                  <a:gd name="connsiteY51" fmla="*/ 2414140 h 3006865"/>
                  <a:gd name="connsiteX52" fmla="*/ 2791239 w 6182912"/>
                  <a:gd name="connsiteY52" fmla="*/ 2402649 h 3006865"/>
                  <a:gd name="connsiteX53" fmla="*/ 3073469 w 6182912"/>
                  <a:gd name="connsiteY53" fmla="*/ 2610852 h 3006865"/>
                  <a:gd name="connsiteX54" fmla="*/ 3193256 w 6182912"/>
                  <a:gd name="connsiteY54" fmla="*/ 2675354 h 3006865"/>
                  <a:gd name="connsiteX55" fmla="*/ 3275046 w 6182912"/>
                  <a:gd name="connsiteY55" fmla="*/ 2692437 h 3006865"/>
                  <a:gd name="connsiteX56" fmla="*/ 3486978 w 6182912"/>
                  <a:gd name="connsiteY56" fmla="*/ 2671005 h 3006865"/>
                  <a:gd name="connsiteX57" fmla="*/ 3650456 w 6182912"/>
                  <a:gd name="connsiteY57" fmla="*/ 2563435 h 3006865"/>
                  <a:gd name="connsiteX58" fmla="*/ 3836194 w 6182912"/>
                  <a:gd name="connsiteY58" fmla="*/ 2422941 h 3006865"/>
                  <a:gd name="connsiteX59" fmla="*/ 3968198 w 6182912"/>
                  <a:gd name="connsiteY59" fmla="*/ 2358957 h 3006865"/>
                  <a:gd name="connsiteX60" fmla="*/ 4073387 w 6182912"/>
                  <a:gd name="connsiteY60" fmla="*/ 2323136 h 3006865"/>
                  <a:gd name="connsiteX61" fmla="*/ 4186238 w 6182912"/>
                  <a:gd name="connsiteY61" fmla="*/ 2334835 h 3006865"/>
                  <a:gd name="connsiteX62" fmla="*/ 4279728 w 6182912"/>
                  <a:gd name="connsiteY62" fmla="*/ 2376765 h 3006865"/>
                  <a:gd name="connsiteX63" fmla="*/ 4340190 w 6182912"/>
                  <a:gd name="connsiteY63" fmla="*/ 2446753 h 3006865"/>
                  <a:gd name="connsiteX64" fmla="*/ 4396615 w 6182912"/>
                  <a:gd name="connsiteY64" fmla="*/ 2632802 h 3006865"/>
                  <a:gd name="connsiteX65" fmla="*/ 4471988 w 6182912"/>
                  <a:gd name="connsiteY65" fmla="*/ 2725360 h 3006865"/>
                  <a:gd name="connsiteX66" fmla="*/ 4573450 w 6182912"/>
                  <a:gd name="connsiteY66" fmla="*/ 2773502 h 3006865"/>
                  <a:gd name="connsiteX67" fmla="*/ 4691994 w 6182912"/>
                  <a:gd name="connsiteY67" fmla="*/ 2919380 h 3006865"/>
                  <a:gd name="connsiteX68" fmla="*/ 4774406 w 6182912"/>
                  <a:gd name="connsiteY68" fmla="*/ 2973010 h 3006865"/>
                  <a:gd name="connsiteX69" fmla="*/ 4852573 w 6182912"/>
                  <a:gd name="connsiteY69" fmla="*/ 3006865 h 3006865"/>
                  <a:gd name="connsiteX70" fmla="*/ 4938091 w 6182912"/>
                  <a:gd name="connsiteY70" fmla="*/ 2979118 h 3006865"/>
                  <a:gd name="connsiteX71" fmla="*/ 5086764 w 6182912"/>
                  <a:gd name="connsiteY71" fmla="*/ 2851980 h 3006865"/>
                  <a:gd name="connsiteX72" fmla="*/ 5206448 w 6182912"/>
                  <a:gd name="connsiteY72" fmla="*/ 2800214 h 3006865"/>
                  <a:gd name="connsiteX73" fmla="*/ 5442192 w 6182912"/>
                  <a:gd name="connsiteY73" fmla="*/ 2778265 h 3006865"/>
                  <a:gd name="connsiteX74" fmla="*/ 5604013 w 6182912"/>
                  <a:gd name="connsiteY74" fmla="*/ 2631249 h 3006865"/>
                  <a:gd name="connsiteX75" fmla="*/ 5753100 w 6182912"/>
                  <a:gd name="connsiteY75" fmla="*/ 2422527 h 3006865"/>
                  <a:gd name="connsiteX76" fmla="*/ 5776913 w 6182912"/>
                  <a:gd name="connsiteY76" fmla="*/ 2320547 h 3006865"/>
                  <a:gd name="connsiteX77" fmla="*/ 5821121 w 6182912"/>
                  <a:gd name="connsiteY77" fmla="*/ 2074451 h 3006865"/>
                  <a:gd name="connsiteX78" fmla="*/ 5886657 w 6182912"/>
                  <a:gd name="connsiteY78" fmla="*/ 1938305 h 3006865"/>
                  <a:gd name="connsiteX79" fmla="*/ 6051274 w 6182912"/>
                  <a:gd name="connsiteY79" fmla="*/ 1607518 h 3006865"/>
                  <a:gd name="connsiteX80" fmla="*/ 6182865 w 6182912"/>
                  <a:gd name="connsiteY80" fmla="*/ 1310587 h 3006865"/>
                  <a:gd name="connsiteX81" fmla="*/ 6181621 w 6182912"/>
                  <a:gd name="connsiteY81" fmla="*/ 801931 h 3006865"/>
                  <a:gd name="connsiteX82" fmla="*/ 6100763 w 6182912"/>
                  <a:gd name="connsiteY82" fmla="*/ 696535 h 3006865"/>
                  <a:gd name="connsiteX83" fmla="*/ 6047339 w 6182912"/>
                  <a:gd name="connsiteY83" fmla="*/ 573020 h 3006865"/>
                  <a:gd name="connsiteX84" fmla="*/ 6022181 w 6182912"/>
                  <a:gd name="connsiteY84" fmla="*/ 422691 h 3006865"/>
                  <a:gd name="connsiteX85" fmla="*/ 6009551 w 6182912"/>
                  <a:gd name="connsiteY85" fmla="*/ 297520 h 3006865"/>
                  <a:gd name="connsiteX86" fmla="*/ 5969793 w 6182912"/>
                  <a:gd name="connsiteY86" fmla="*/ 171106 h 3006865"/>
                  <a:gd name="connsiteX87" fmla="*/ 5934075 w 6182912"/>
                  <a:gd name="connsiteY87" fmla="*/ 148847 h 3006865"/>
                  <a:gd name="connsiteX88" fmla="*/ 5885932 w 6182912"/>
                  <a:gd name="connsiteY88" fmla="*/ 149987 h 3006865"/>
                  <a:gd name="connsiteX89" fmla="*/ 5819153 w 6182912"/>
                  <a:gd name="connsiteY89" fmla="*/ 274846 h 3006865"/>
                  <a:gd name="connsiteX90" fmla="*/ 5745542 w 6182912"/>
                  <a:gd name="connsiteY90" fmla="*/ 280024 h 3006865"/>
                  <a:gd name="connsiteX91" fmla="*/ 5643770 w 6182912"/>
                  <a:gd name="connsiteY91" fmla="*/ 285614 h 3006865"/>
                  <a:gd name="connsiteX92" fmla="*/ 5607844 w 6182912"/>
                  <a:gd name="connsiteY92" fmla="*/ 275054 h 3006865"/>
                  <a:gd name="connsiteX93" fmla="*/ 5557113 w 6182912"/>
                  <a:gd name="connsiteY93" fmla="*/ 190571 h 3006865"/>
                  <a:gd name="connsiteX94" fmla="*/ 5517356 w 6182912"/>
                  <a:gd name="connsiteY94" fmla="*/ 144085 h 3006865"/>
                  <a:gd name="connsiteX95" fmla="*/ 5444987 w 6182912"/>
                  <a:gd name="connsiteY95" fmla="*/ 118615 h 3006865"/>
                  <a:gd name="connsiteX96" fmla="*/ 5357813 w 6182912"/>
                  <a:gd name="connsiteY96" fmla="*/ 89316 h 3006865"/>
                  <a:gd name="connsiteX97" fmla="*/ 5254177 w 6182912"/>
                  <a:gd name="connsiteY97" fmla="*/ 37136 h 3006865"/>
                  <a:gd name="connsiteX98" fmla="*/ 5186570 w 6182912"/>
                  <a:gd name="connsiteY98" fmla="*/ 7318 h 3006865"/>
                  <a:gd name="connsiteX99" fmla="*/ 5138738 w 6182912"/>
                  <a:gd name="connsiteY99" fmla="*/ 1210 h 3006865"/>
                  <a:gd name="connsiteX100" fmla="*/ 5077239 w 6182912"/>
                  <a:gd name="connsiteY100" fmla="*/ 47075 h 3006865"/>
                  <a:gd name="connsiteX101" fmla="*/ 5026715 w 6182912"/>
                  <a:gd name="connsiteY101" fmla="*/ 236746 h 3006865"/>
                  <a:gd name="connsiteX102" fmla="*/ 4981575 w 6182912"/>
                  <a:gd name="connsiteY102" fmla="*/ 351254 h 3006865"/>
                  <a:gd name="connsiteX103" fmla="*/ 4908688 w 6182912"/>
                  <a:gd name="connsiteY103" fmla="*/ 432630 h 3006865"/>
                  <a:gd name="connsiteX104" fmla="*/ 4781550 w 6182912"/>
                  <a:gd name="connsiteY104" fmla="*/ 470316 h 3006865"/>
                  <a:gd name="connsiteX105" fmla="*/ 4629978 w 6182912"/>
                  <a:gd name="connsiteY105" fmla="*/ 514214 h 3006865"/>
                  <a:gd name="connsiteX106" fmla="*/ 4327353 w 6182912"/>
                  <a:gd name="connsiteY106" fmla="*/ 641041 h 3006865"/>
                  <a:gd name="connsiteX107" fmla="*/ 4174331 w 6182912"/>
                  <a:gd name="connsiteY107" fmla="*/ 717966 h 3006865"/>
                  <a:gd name="connsiteX108" fmla="*/ 4056304 w 6182912"/>
                  <a:gd name="connsiteY108" fmla="*/ 713411 h 3006865"/>
                  <a:gd name="connsiteX109" fmla="*/ 3904422 w 6182912"/>
                  <a:gd name="connsiteY109" fmla="*/ 722936 h 3006865"/>
                  <a:gd name="connsiteX110" fmla="*/ 3831431 w 6182912"/>
                  <a:gd name="connsiteY110" fmla="*/ 732254 h 3006865"/>
                  <a:gd name="connsiteX111" fmla="*/ 3731109 w 6182912"/>
                  <a:gd name="connsiteY111" fmla="*/ 767040 h 3006865"/>
                  <a:gd name="connsiteX112" fmla="*/ 3671888 w 6182912"/>
                  <a:gd name="connsiteY112" fmla="*/ 863222 h 3006865"/>
                  <a:gd name="connsiteX113" fmla="*/ 3646004 w 6182912"/>
                  <a:gd name="connsiteY113" fmla="*/ 941596 h 3006865"/>
                  <a:gd name="connsiteX114" fmla="*/ 3605213 w 6182912"/>
                  <a:gd name="connsiteY114" fmla="*/ 982285 h 3006865"/>
                  <a:gd name="connsiteX115" fmla="*/ 3547441 w 6182912"/>
                  <a:gd name="connsiteY115" fmla="*/ 979696 h 3006865"/>
                  <a:gd name="connsiteX116" fmla="*/ 3459956 w 6182912"/>
                  <a:gd name="connsiteY116" fmla="*/ 917991 h 3006865"/>
                  <a:gd name="connsiteX117" fmla="*/ 3390797 w 6182912"/>
                  <a:gd name="connsiteY117" fmla="*/ 862083 h 3006865"/>
                  <a:gd name="connsiteX118" fmla="*/ 3314700 w 6182912"/>
                  <a:gd name="connsiteY118" fmla="*/ 765591 h 3006865"/>
                  <a:gd name="connsiteX119" fmla="*/ 3216655 w 6182912"/>
                  <a:gd name="connsiteY119" fmla="*/ 696638 h 3006865"/>
                  <a:gd name="connsiteX120" fmla="*/ 3039717 w 6182912"/>
                  <a:gd name="connsiteY120" fmla="*/ 603666 h 3006865"/>
                  <a:gd name="connsiteX121" fmla="*/ 2971386 w 6182912"/>
                  <a:gd name="connsiteY121" fmla="*/ 584202 h 3006865"/>
                  <a:gd name="connsiteX122" fmla="*/ 2890630 w 6182912"/>
                  <a:gd name="connsiteY122" fmla="*/ 603666 h 3006865"/>
                  <a:gd name="connsiteX0" fmla="*/ 2890630 w 6182912"/>
                  <a:gd name="connsiteY0" fmla="*/ 603666 h 3006865"/>
                  <a:gd name="connsiteX1" fmla="*/ 2862263 w 6182912"/>
                  <a:gd name="connsiteY1" fmla="*/ 670341 h 3006865"/>
                  <a:gd name="connsiteX2" fmla="*/ 2811117 w 6182912"/>
                  <a:gd name="connsiteY2" fmla="*/ 742814 h 3006865"/>
                  <a:gd name="connsiteX3" fmla="*/ 2764114 w 6182912"/>
                  <a:gd name="connsiteY3" fmla="*/ 792509 h 3006865"/>
                  <a:gd name="connsiteX4" fmla="*/ 2655197 w 6182912"/>
                  <a:gd name="connsiteY4" fmla="*/ 788989 h 3006865"/>
                  <a:gd name="connsiteX5" fmla="*/ 2503833 w 6182912"/>
                  <a:gd name="connsiteY5" fmla="*/ 933210 h 3006865"/>
                  <a:gd name="connsiteX6" fmla="*/ 2413552 w 6182912"/>
                  <a:gd name="connsiteY6" fmla="*/ 901840 h 3006865"/>
                  <a:gd name="connsiteX7" fmla="*/ 2309813 w 6182912"/>
                  <a:gd name="connsiteY7" fmla="*/ 813216 h 3006865"/>
                  <a:gd name="connsiteX8" fmla="*/ 2244587 w 6182912"/>
                  <a:gd name="connsiteY8" fmla="*/ 782570 h 3006865"/>
                  <a:gd name="connsiteX9" fmla="*/ 2065683 w 6182912"/>
                  <a:gd name="connsiteY9" fmla="*/ 732875 h 3006865"/>
                  <a:gd name="connsiteX10" fmla="*/ 1856961 w 6182912"/>
                  <a:gd name="connsiteY10" fmla="*/ 683179 h 3006865"/>
                  <a:gd name="connsiteX11" fmla="*/ 1648239 w 6182912"/>
                  <a:gd name="connsiteY11" fmla="*/ 563909 h 3006865"/>
                  <a:gd name="connsiteX12" fmla="*/ 1519030 w 6182912"/>
                  <a:gd name="connsiteY12" fmla="*/ 424762 h 3006865"/>
                  <a:gd name="connsiteX13" fmla="*/ 1409700 w 6182912"/>
                  <a:gd name="connsiteY13" fmla="*/ 335309 h 3006865"/>
                  <a:gd name="connsiteX14" fmla="*/ 1310309 w 6182912"/>
                  <a:gd name="connsiteY14" fmla="*/ 335309 h 3006865"/>
                  <a:gd name="connsiteX15" fmla="*/ 1161222 w 6182912"/>
                  <a:gd name="connsiteY15" fmla="*/ 404883 h 3006865"/>
                  <a:gd name="connsiteX16" fmla="*/ 1041952 w 6182912"/>
                  <a:gd name="connsiteY16" fmla="*/ 424762 h 3006865"/>
                  <a:gd name="connsiteX17" fmla="*/ 907256 w 6182912"/>
                  <a:gd name="connsiteY17" fmla="*/ 456029 h 3006865"/>
                  <a:gd name="connsiteX18" fmla="*/ 723900 w 6182912"/>
                  <a:gd name="connsiteY18" fmla="*/ 454579 h 3006865"/>
                  <a:gd name="connsiteX19" fmla="*/ 581129 w 6182912"/>
                  <a:gd name="connsiteY19" fmla="*/ 465658 h 3006865"/>
                  <a:gd name="connsiteX20" fmla="*/ 473869 w 6182912"/>
                  <a:gd name="connsiteY20" fmla="*/ 432216 h 3006865"/>
                  <a:gd name="connsiteX21" fmla="*/ 403880 w 6182912"/>
                  <a:gd name="connsiteY21" fmla="*/ 365127 h 3006865"/>
                  <a:gd name="connsiteX22" fmla="*/ 314325 w 6182912"/>
                  <a:gd name="connsiteY22" fmla="*/ 277435 h 3006865"/>
                  <a:gd name="connsiteX23" fmla="*/ 167723 w 6182912"/>
                  <a:gd name="connsiteY23" fmla="*/ 123378 h 3006865"/>
                  <a:gd name="connsiteX24" fmla="*/ 107674 w 6182912"/>
                  <a:gd name="connsiteY24" fmla="*/ 106709 h 3006865"/>
                  <a:gd name="connsiteX25" fmla="*/ 69056 w 6182912"/>
                  <a:gd name="connsiteY25" fmla="*/ 117891 h 3006865"/>
                  <a:gd name="connsiteX26" fmla="*/ 0 w 6182912"/>
                  <a:gd name="connsiteY26" fmla="*/ 191710 h 3006865"/>
                  <a:gd name="connsiteX27" fmla="*/ 28161 w 6182912"/>
                  <a:gd name="connsiteY27" fmla="*/ 255694 h 3006865"/>
                  <a:gd name="connsiteX28" fmla="*/ 77857 w 6182912"/>
                  <a:gd name="connsiteY28" fmla="*/ 365127 h 3006865"/>
                  <a:gd name="connsiteX29" fmla="*/ 150019 w 6182912"/>
                  <a:gd name="connsiteY29" fmla="*/ 501272 h 3006865"/>
                  <a:gd name="connsiteX30" fmla="*/ 228496 w 6182912"/>
                  <a:gd name="connsiteY30" fmla="*/ 602424 h 3006865"/>
                  <a:gd name="connsiteX31" fmla="*/ 236883 w 6182912"/>
                  <a:gd name="connsiteY31" fmla="*/ 732875 h 3006865"/>
                  <a:gd name="connsiteX32" fmla="*/ 242888 w 6182912"/>
                  <a:gd name="connsiteY32" fmla="*/ 820360 h 3006865"/>
                  <a:gd name="connsiteX33" fmla="*/ 266700 w 6182912"/>
                  <a:gd name="connsiteY33" fmla="*/ 872023 h 3006865"/>
                  <a:gd name="connsiteX34" fmla="*/ 440013 w 6182912"/>
                  <a:gd name="connsiteY34" fmla="*/ 994813 h 3006865"/>
                  <a:gd name="connsiteX35" fmla="*/ 651116 w 6182912"/>
                  <a:gd name="connsiteY35" fmla="*/ 1300441 h 3006865"/>
                  <a:gd name="connsiteX36" fmla="*/ 754856 w 6182912"/>
                  <a:gd name="connsiteY36" fmla="*/ 1550161 h 3006865"/>
                  <a:gd name="connsiteX37" fmla="*/ 746159 w 6182912"/>
                  <a:gd name="connsiteY37" fmla="*/ 1706081 h 3006865"/>
                  <a:gd name="connsiteX38" fmla="*/ 711580 w 6182912"/>
                  <a:gd name="connsiteY38" fmla="*/ 1861483 h 3006865"/>
                  <a:gd name="connsiteX39" fmla="*/ 733839 w 6182912"/>
                  <a:gd name="connsiteY39" fmla="*/ 1945449 h 3006865"/>
                  <a:gd name="connsiteX40" fmla="*/ 788194 w 6182912"/>
                  <a:gd name="connsiteY40" fmla="*/ 2037179 h 3006865"/>
                  <a:gd name="connsiteX41" fmla="*/ 925788 w 6182912"/>
                  <a:gd name="connsiteY41" fmla="*/ 2122282 h 3006865"/>
                  <a:gd name="connsiteX42" fmla="*/ 1140515 w 6182912"/>
                  <a:gd name="connsiteY42" fmla="*/ 2206971 h 3006865"/>
                  <a:gd name="connsiteX43" fmla="*/ 1350065 w 6182912"/>
                  <a:gd name="connsiteY43" fmla="*/ 2324689 h 3006865"/>
                  <a:gd name="connsiteX44" fmla="*/ 1417672 w 6182912"/>
                  <a:gd name="connsiteY44" fmla="*/ 2478020 h 3006865"/>
                  <a:gd name="connsiteX45" fmla="*/ 1538909 w 6182912"/>
                  <a:gd name="connsiteY45" fmla="*/ 2561675 h 3006865"/>
                  <a:gd name="connsiteX46" fmla="*/ 1769269 w 6182912"/>
                  <a:gd name="connsiteY46" fmla="*/ 2649160 h 3006865"/>
                  <a:gd name="connsiteX47" fmla="*/ 1936474 w 6182912"/>
                  <a:gd name="connsiteY47" fmla="*/ 2661066 h 3006865"/>
                  <a:gd name="connsiteX48" fmla="*/ 2040731 w 6182912"/>
                  <a:gd name="connsiteY48" fmla="*/ 2661066 h 3006865"/>
                  <a:gd name="connsiteX49" fmla="*/ 2145196 w 6182912"/>
                  <a:gd name="connsiteY49" fmla="*/ 2611370 h 3006865"/>
                  <a:gd name="connsiteX50" fmla="*/ 2423491 w 6182912"/>
                  <a:gd name="connsiteY50" fmla="*/ 2442405 h 3006865"/>
                  <a:gd name="connsiteX51" fmla="*/ 2519363 w 6182912"/>
                  <a:gd name="connsiteY51" fmla="*/ 2418179 h 3006865"/>
                  <a:gd name="connsiteX52" fmla="*/ 2646086 w 6182912"/>
                  <a:gd name="connsiteY52" fmla="*/ 2414140 h 3006865"/>
                  <a:gd name="connsiteX53" fmla="*/ 2791239 w 6182912"/>
                  <a:gd name="connsiteY53" fmla="*/ 2402649 h 3006865"/>
                  <a:gd name="connsiteX54" fmla="*/ 3073469 w 6182912"/>
                  <a:gd name="connsiteY54" fmla="*/ 2610852 h 3006865"/>
                  <a:gd name="connsiteX55" fmla="*/ 3193256 w 6182912"/>
                  <a:gd name="connsiteY55" fmla="*/ 2675354 h 3006865"/>
                  <a:gd name="connsiteX56" fmla="*/ 3275046 w 6182912"/>
                  <a:gd name="connsiteY56" fmla="*/ 2692437 h 3006865"/>
                  <a:gd name="connsiteX57" fmla="*/ 3486978 w 6182912"/>
                  <a:gd name="connsiteY57" fmla="*/ 2671005 h 3006865"/>
                  <a:gd name="connsiteX58" fmla="*/ 3650456 w 6182912"/>
                  <a:gd name="connsiteY58" fmla="*/ 2563435 h 3006865"/>
                  <a:gd name="connsiteX59" fmla="*/ 3836194 w 6182912"/>
                  <a:gd name="connsiteY59" fmla="*/ 2422941 h 3006865"/>
                  <a:gd name="connsiteX60" fmla="*/ 3968198 w 6182912"/>
                  <a:gd name="connsiteY60" fmla="*/ 2358957 h 3006865"/>
                  <a:gd name="connsiteX61" fmla="*/ 4073387 w 6182912"/>
                  <a:gd name="connsiteY61" fmla="*/ 2323136 h 3006865"/>
                  <a:gd name="connsiteX62" fmla="*/ 4186238 w 6182912"/>
                  <a:gd name="connsiteY62" fmla="*/ 2334835 h 3006865"/>
                  <a:gd name="connsiteX63" fmla="*/ 4279728 w 6182912"/>
                  <a:gd name="connsiteY63" fmla="*/ 2376765 h 3006865"/>
                  <a:gd name="connsiteX64" fmla="*/ 4340190 w 6182912"/>
                  <a:gd name="connsiteY64" fmla="*/ 2446753 h 3006865"/>
                  <a:gd name="connsiteX65" fmla="*/ 4396615 w 6182912"/>
                  <a:gd name="connsiteY65" fmla="*/ 2632802 h 3006865"/>
                  <a:gd name="connsiteX66" fmla="*/ 4471988 w 6182912"/>
                  <a:gd name="connsiteY66" fmla="*/ 2725360 h 3006865"/>
                  <a:gd name="connsiteX67" fmla="*/ 4573450 w 6182912"/>
                  <a:gd name="connsiteY67" fmla="*/ 2773502 h 3006865"/>
                  <a:gd name="connsiteX68" fmla="*/ 4691994 w 6182912"/>
                  <a:gd name="connsiteY68" fmla="*/ 2919380 h 3006865"/>
                  <a:gd name="connsiteX69" fmla="*/ 4774406 w 6182912"/>
                  <a:gd name="connsiteY69" fmla="*/ 2973010 h 3006865"/>
                  <a:gd name="connsiteX70" fmla="*/ 4852573 w 6182912"/>
                  <a:gd name="connsiteY70" fmla="*/ 3006865 h 3006865"/>
                  <a:gd name="connsiteX71" fmla="*/ 4938091 w 6182912"/>
                  <a:gd name="connsiteY71" fmla="*/ 2979118 h 3006865"/>
                  <a:gd name="connsiteX72" fmla="*/ 5086764 w 6182912"/>
                  <a:gd name="connsiteY72" fmla="*/ 2851980 h 3006865"/>
                  <a:gd name="connsiteX73" fmla="*/ 5206448 w 6182912"/>
                  <a:gd name="connsiteY73" fmla="*/ 2800214 h 3006865"/>
                  <a:gd name="connsiteX74" fmla="*/ 5442192 w 6182912"/>
                  <a:gd name="connsiteY74" fmla="*/ 2778265 h 3006865"/>
                  <a:gd name="connsiteX75" fmla="*/ 5604013 w 6182912"/>
                  <a:gd name="connsiteY75" fmla="*/ 2631249 h 3006865"/>
                  <a:gd name="connsiteX76" fmla="*/ 5753100 w 6182912"/>
                  <a:gd name="connsiteY76" fmla="*/ 2422527 h 3006865"/>
                  <a:gd name="connsiteX77" fmla="*/ 5776913 w 6182912"/>
                  <a:gd name="connsiteY77" fmla="*/ 2320547 h 3006865"/>
                  <a:gd name="connsiteX78" fmla="*/ 5821121 w 6182912"/>
                  <a:gd name="connsiteY78" fmla="*/ 2074451 h 3006865"/>
                  <a:gd name="connsiteX79" fmla="*/ 5886657 w 6182912"/>
                  <a:gd name="connsiteY79" fmla="*/ 1938305 h 3006865"/>
                  <a:gd name="connsiteX80" fmla="*/ 6051274 w 6182912"/>
                  <a:gd name="connsiteY80" fmla="*/ 1607518 h 3006865"/>
                  <a:gd name="connsiteX81" fmla="*/ 6182865 w 6182912"/>
                  <a:gd name="connsiteY81" fmla="*/ 1310587 h 3006865"/>
                  <a:gd name="connsiteX82" fmla="*/ 6181621 w 6182912"/>
                  <a:gd name="connsiteY82" fmla="*/ 801931 h 3006865"/>
                  <a:gd name="connsiteX83" fmla="*/ 6100763 w 6182912"/>
                  <a:gd name="connsiteY83" fmla="*/ 696535 h 3006865"/>
                  <a:gd name="connsiteX84" fmla="*/ 6047339 w 6182912"/>
                  <a:gd name="connsiteY84" fmla="*/ 573020 h 3006865"/>
                  <a:gd name="connsiteX85" fmla="*/ 6022181 w 6182912"/>
                  <a:gd name="connsiteY85" fmla="*/ 422691 h 3006865"/>
                  <a:gd name="connsiteX86" fmla="*/ 6009551 w 6182912"/>
                  <a:gd name="connsiteY86" fmla="*/ 297520 h 3006865"/>
                  <a:gd name="connsiteX87" fmla="*/ 5969793 w 6182912"/>
                  <a:gd name="connsiteY87" fmla="*/ 171106 h 3006865"/>
                  <a:gd name="connsiteX88" fmla="*/ 5934075 w 6182912"/>
                  <a:gd name="connsiteY88" fmla="*/ 148847 h 3006865"/>
                  <a:gd name="connsiteX89" fmla="*/ 5885932 w 6182912"/>
                  <a:gd name="connsiteY89" fmla="*/ 149987 h 3006865"/>
                  <a:gd name="connsiteX90" fmla="*/ 5819153 w 6182912"/>
                  <a:gd name="connsiteY90" fmla="*/ 274846 h 3006865"/>
                  <a:gd name="connsiteX91" fmla="*/ 5745542 w 6182912"/>
                  <a:gd name="connsiteY91" fmla="*/ 280024 h 3006865"/>
                  <a:gd name="connsiteX92" fmla="*/ 5643770 w 6182912"/>
                  <a:gd name="connsiteY92" fmla="*/ 285614 h 3006865"/>
                  <a:gd name="connsiteX93" fmla="*/ 5607844 w 6182912"/>
                  <a:gd name="connsiteY93" fmla="*/ 275054 h 3006865"/>
                  <a:gd name="connsiteX94" fmla="*/ 5557113 w 6182912"/>
                  <a:gd name="connsiteY94" fmla="*/ 190571 h 3006865"/>
                  <a:gd name="connsiteX95" fmla="*/ 5517356 w 6182912"/>
                  <a:gd name="connsiteY95" fmla="*/ 144085 h 3006865"/>
                  <a:gd name="connsiteX96" fmla="*/ 5444987 w 6182912"/>
                  <a:gd name="connsiteY96" fmla="*/ 118615 h 3006865"/>
                  <a:gd name="connsiteX97" fmla="*/ 5357813 w 6182912"/>
                  <a:gd name="connsiteY97" fmla="*/ 89316 h 3006865"/>
                  <a:gd name="connsiteX98" fmla="*/ 5254177 w 6182912"/>
                  <a:gd name="connsiteY98" fmla="*/ 37136 h 3006865"/>
                  <a:gd name="connsiteX99" fmla="*/ 5186570 w 6182912"/>
                  <a:gd name="connsiteY99" fmla="*/ 7318 h 3006865"/>
                  <a:gd name="connsiteX100" fmla="*/ 5138738 w 6182912"/>
                  <a:gd name="connsiteY100" fmla="*/ 1210 h 3006865"/>
                  <a:gd name="connsiteX101" fmla="*/ 5077239 w 6182912"/>
                  <a:gd name="connsiteY101" fmla="*/ 47075 h 3006865"/>
                  <a:gd name="connsiteX102" fmla="*/ 5026715 w 6182912"/>
                  <a:gd name="connsiteY102" fmla="*/ 236746 h 3006865"/>
                  <a:gd name="connsiteX103" fmla="*/ 4981575 w 6182912"/>
                  <a:gd name="connsiteY103" fmla="*/ 351254 h 3006865"/>
                  <a:gd name="connsiteX104" fmla="*/ 4908688 w 6182912"/>
                  <a:gd name="connsiteY104" fmla="*/ 432630 h 3006865"/>
                  <a:gd name="connsiteX105" fmla="*/ 4781550 w 6182912"/>
                  <a:gd name="connsiteY105" fmla="*/ 470316 h 3006865"/>
                  <a:gd name="connsiteX106" fmla="*/ 4629978 w 6182912"/>
                  <a:gd name="connsiteY106" fmla="*/ 514214 h 3006865"/>
                  <a:gd name="connsiteX107" fmla="*/ 4327353 w 6182912"/>
                  <a:gd name="connsiteY107" fmla="*/ 641041 h 3006865"/>
                  <a:gd name="connsiteX108" fmla="*/ 4174331 w 6182912"/>
                  <a:gd name="connsiteY108" fmla="*/ 717966 h 3006865"/>
                  <a:gd name="connsiteX109" fmla="*/ 4056304 w 6182912"/>
                  <a:gd name="connsiteY109" fmla="*/ 713411 h 3006865"/>
                  <a:gd name="connsiteX110" fmla="*/ 3904422 w 6182912"/>
                  <a:gd name="connsiteY110" fmla="*/ 722936 h 3006865"/>
                  <a:gd name="connsiteX111" fmla="*/ 3831431 w 6182912"/>
                  <a:gd name="connsiteY111" fmla="*/ 732254 h 3006865"/>
                  <a:gd name="connsiteX112" fmla="*/ 3731109 w 6182912"/>
                  <a:gd name="connsiteY112" fmla="*/ 767040 h 3006865"/>
                  <a:gd name="connsiteX113" fmla="*/ 3671888 w 6182912"/>
                  <a:gd name="connsiteY113" fmla="*/ 863222 h 3006865"/>
                  <a:gd name="connsiteX114" fmla="*/ 3646004 w 6182912"/>
                  <a:gd name="connsiteY114" fmla="*/ 941596 h 3006865"/>
                  <a:gd name="connsiteX115" fmla="*/ 3605213 w 6182912"/>
                  <a:gd name="connsiteY115" fmla="*/ 982285 h 3006865"/>
                  <a:gd name="connsiteX116" fmla="*/ 3547441 w 6182912"/>
                  <a:gd name="connsiteY116" fmla="*/ 979696 h 3006865"/>
                  <a:gd name="connsiteX117" fmla="*/ 3459956 w 6182912"/>
                  <a:gd name="connsiteY117" fmla="*/ 917991 h 3006865"/>
                  <a:gd name="connsiteX118" fmla="*/ 3390797 w 6182912"/>
                  <a:gd name="connsiteY118" fmla="*/ 862083 h 3006865"/>
                  <a:gd name="connsiteX119" fmla="*/ 3314700 w 6182912"/>
                  <a:gd name="connsiteY119" fmla="*/ 765591 h 3006865"/>
                  <a:gd name="connsiteX120" fmla="*/ 3216655 w 6182912"/>
                  <a:gd name="connsiteY120" fmla="*/ 696638 h 3006865"/>
                  <a:gd name="connsiteX121" fmla="*/ 3039717 w 6182912"/>
                  <a:gd name="connsiteY121" fmla="*/ 603666 h 3006865"/>
                  <a:gd name="connsiteX122" fmla="*/ 2971386 w 6182912"/>
                  <a:gd name="connsiteY122" fmla="*/ 584202 h 3006865"/>
                  <a:gd name="connsiteX123" fmla="*/ 2890630 w 6182912"/>
                  <a:gd name="connsiteY123" fmla="*/ 603666 h 3006865"/>
                  <a:gd name="connsiteX0" fmla="*/ 2890630 w 6182912"/>
                  <a:gd name="connsiteY0" fmla="*/ 603666 h 3006865"/>
                  <a:gd name="connsiteX1" fmla="*/ 2862263 w 6182912"/>
                  <a:gd name="connsiteY1" fmla="*/ 670341 h 3006865"/>
                  <a:gd name="connsiteX2" fmla="*/ 2811117 w 6182912"/>
                  <a:gd name="connsiteY2" fmla="*/ 742814 h 3006865"/>
                  <a:gd name="connsiteX3" fmla="*/ 2764114 w 6182912"/>
                  <a:gd name="connsiteY3" fmla="*/ 792509 h 3006865"/>
                  <a:gd name="connsiteX4" fmla="*/ 2655197 w 6182912"/>
                  <a:gd name="connsiteY4" fmla="*/ 788989 h 3006865"/>
                  <a:gd name="connsiteX5" fmla="*/ 2503833 w 6182912"/>
                  <a:gd name="connsiteY5" fmla="*/ 933210 h 3006865"/>
                  <a:gd name="connsiteX6" fmla="*/ 2413552 w 6182912"/>
                  <a:gd name="connsiteY6" fmla="*/ 901840 h 3006865"/>
                  <a:gd name="connsiteX7" fmla="*/ 2309813 w 6182912"/>
                  <a:gd name="connsiteY7" fmla="*/ 813216 h 3006865"/>
                  <a:gd name="connsiteX8" fmla="*/ 2244587 w 6182912"/>
                  <a:gd name="connsiteY8" fmla="*/ 782570 h 3006865"/>
                  <a:gd name="connsiteX9" fmla="*/ 2065683 w 6182912"/>
                  <a:gd name="connsiteY9" fmla="*/ 732875 h 3006865"/>
                  <a:gd name="connsiteX10" fmla="*/ 1856961 w 6182912"/>
                  <a:gd name="connsiteY10" fmla="*/ 683179 h 3006865"/>
                  <a:gd name="connsiteX11" fmla="*/ 1648239 w 6182912"/>
                  <a:gd name="connsiteY11" fmla="*/ 563909 h 3006865"/>
                  <a:gd name="connsiteX12" fmla="*/ 1519030 w 6182912"/>
                  <a:gd name="connsiteY12" fmla="*/ 424762 h 3006865"/>
                  <a:gd name="connsiteX13" fmla="*/ 1409700 w 6182912"/>
                  <a:gd name="connsiteY13" fmla="*/ 335309 h 3006865"/>
                  <a:gd name="connsiteX14" fmla="*/ 1310309 w 6182912"/>
                  <a:gd name="connsiteY14" fmla="*/ 335309 h 3006865"/>
                  <a:gd name="connsiteX15" fmla="*/ 1161222 w 6182912"/>
                  <a:gd name="connsiteY15" fmla="*/ 404883 h 3006865"/>
                  <a:gd name="connsiteX16" fmla="*/ 1077671 w 6182912"/>
                  <a:gd name="connsiteY16" fmla="*/ 450956 h 3006865"/>
                  <a:gd name="connsiteX17" fmla="*/ 907256 w 6182912"/>
                  <a:gd name="connsiteY17" fmla="*/ 456029 h 3006865"/>
                  <a:gd name="connsiteX18" fmla="*/ 723900 w 6182912"/>
                  <a:gd name="connsiteY18" fmla="*/ 454579 h 3006865"/>
                  <a:gd name="connsiteX19" fmla="*/ 581129 w 6182912"/>
                  <a:gd name="connsiteY19" fmla="*/ 465658 h 3006865"/>
                  <a:gd name="connsiteX20" fmla="*/ 473869 w 6182912"/>
                  <a:gd name="connsiteY20" fmla="*/ 432216 h 3006865"/>
                  <a:gd name="connsiteX21" fmla="*/ 403880 w 6182912"/>
                  <a:gd name="connsiteY21" fmla="*/ 365127 h 3006865"/>
                  <a:gd name="connsiteX22" fmla="*/ 314325 w 6182912"/>
                  <a:gd name="connsiteY22" fmla="*/ 277435 h 3006865"/>
                  <a:gd name="connsiteX23" fmla="*/ 167723 w 6182912"/>
                  <a:gd name="connsiteY23" fmla="*/ 123378 h 3006865"/>
                  <a:gd name="connsiteX24" fmla="*/ 107674 w 6182912"/>
                  <a:gd name="connsiteY24" fmla="*/ 106709 h 3006865"/>
                  <a:gd name="connsiteX25" fmla="*/ 69056 w 6182912"/>
                  <a:gd name="connsiteY25" fmla="*/ 117891 h 3006865"/>
                  <a:gd name="connsiteX26" fmla="*/ 0 w 6182912"/>
                  <a:gd name="connsiteY26" fmla="*/ 191710 h 3006865"/>
                  <a:gd name="connsiteX27" fmla="*/ 28161 w 6182912"/>
                  <a:gd name="connsiteY27" fmla="*/ 255694 h 3006865"/>
                  <a:gd name="connsiteX28" fmla="*/ 77857 w 6182912"/>
                  <a:gd name="connsiteY28" fmla="*/ 365127 h 3006865"/>
                  <a:gd name="connsiteX29" fmla="*/ 150019 w 6182912"/>
                  <a:gd name="connsiteY29" fmla="*/ 501272 h 3006865"/>
                  <a:gd name="connsiteX30" fmla="*/ 228496 w 6182912"/>
                  <a:gd name="connsiteY30" fmla="*/ 602424 h 3006865"/>
                  <a:gd name="connsiteX31" fmla="*/ 236883 w 6182912"/>
                  <a:gd name="connsiteY31" fmla="*/ 732875 h 3006865"/>
                  <a:gd name="connsiteX32" fmla="*/ 242888 w 6182912"/>
                  <a:gd name="connsiteY32" fmla="*/ 820360 h 3006865"/>
                  <a:gd name="connsiteX33" fmla="*/ 266700 w 6182912"/>
                  <a:gd name="connsiteY33" fmla="*/ 872023 h 3006865"/>
                  <a:gd name="connsiteX34" fmla="*/ 440013 w 6182912"/>
                  <a:gd name="connsiteY34" fmla="*/ 994813 h 3006865"/>
                  <a:gd name="connsiteX35" fmla="*/ 651116 w 6182912"/>
                  <a:gd name="connsiteY35" fmla="*/ 1300441 h 3006865"/>
                  <a:gd name="connsiteX36" fmla="*/ 754856 w 6182912"/>
                  <a:gd name="connsiteY36" fmla="*/ 1550161 h 3006865"/>
                  <a:gd name="connsiteX37" fmla="*/ 746159 w 6182912"/>
                  <a:gd name="connsiteY37" fmla="*/ 1706081 h 3006865"/>
                  <a:gd name="connsiteX38" fmla="*/ 711580 w 6182912"/>
                  <a:gd name="connsiteY38" fmla="*/ 1861483 h 3006865"/>
                  <a:gd name="connsiteX39" fmla="*/ 733839 w 6182912"/>
                  <a:gd name="connsiteY39" fmla="*/ 1945449 h 3006865"/>
                  <a:gd name="connsiteX40" fmla="*/ 788194 w 6182912"/>
                  <a:gd name="connsiteY40" fmla="*/ 2037179 h 3006865"/>
                  <a:gd name="connsiteX41" fmla="*/ 925788 w 6182912"/>
                  <a:gd name="connsiteY41" fmla="*/ 2122282 h 3006865"/>
                  <a:gd name="connsiteX42" fmla="*/ 1140515 w 6182912"/>
                  <a:gd name="connsiteY42" fmla="*/ 2206971 h 3006865"/>
                  <a:gd name="connsiteX43" fmla="*/ 1350065 w 6182912"/>
                  <a:gd name="connsiteY43" fmla="*/ 2324689 h 3006865"/>
                  <a:gd name="connsiteX44" fmla="*/ 1417672 w 6182912"/>
                  <a:gd name="connsiteY44" fmla="*/ 2478020 h 3006865"/>
                  <a:gd name="connsiteX45" fmla="*/ 1538909 w 6182912"/>
                  <a:gd name="connsiteY45" fmla="*/ 2561675 h 3006865"/>
                  <a:gd name="connsiteX46" fmla="*/ 1769269 w 6182912"/>
                  <a:gd name="connsiteY46" fmla="*/ 2649160 h 3006865"/>
                  <a:gd name="connsiteX47" fmla="*/ 1936474 w 6182912"/>
                  <a:gd name="connsiteY47" fmla="*/ 2661066 h 3006865"/>
                  <a:gd name="connsiteX48" fmla="*/ 2040731 w 6182912"/>
                  <a:gd name="connsiteY48" fmla="*/ 2661066 h 3006865"/>
                  <a:gd name="connsiteX49" fmla="*/ 2145196 w 6182912"/>
                  <a:gd name="connsiteY49" fmla="*/ 2611370 h 3006865"/>
                  <a:gd name="connsiteX50" fmla="*/ 2423491 w 6182912"/>
                  <a:gd name="connsiteY50" fmla="*/ 2442405 h 3006865"/>
                  <a:gd name="connsiteX51" fmla="*/ 2519363 w 6182912"/>
                  <a:gd name="connsiteY51" fmla="*/ 2418179 h 3006865"/>
                  <a:gd name="connsiteX52" fmla="*/ 2646086 w 6182912"/>
                  <a:gd name="connsiteY52" fmla="*/ 2414140 h 3006865"/>
                  <a:gd name="connsiteX53" fmla="*/ 2791239 w 6182912"/>
                  <a:gd name="connsiteY53" fmla="*/ 2402649 h 3006865"/>
                  <a:gd name="connsiteX54" fmla="*/ 3073469 w 6182912"/>
                  <a:gd name="connsiteY54" fmla="*/ 2610852 h 3006865"/>
                  <a:gd name="connsiteX55" fmla="*/ 3193256 w 6182912"/>
                  <a:gd name="connsiteY55" fmla="*/ 2675354 h 3006865"/>
                  <a:gd name="connsiteX56" fmla="*/ 3275046 w 6182912"/>
                  <a:gd name="connsiteY56" fmla="*/ 2692437 h 3006865"/>
                  <a:gd name="connsiteX57" fmla="*/ 3486978 w 6182912"/>
                  <a:gd name="connsiteY57" fmla="*/ 2671005 h 3006865"/>
                  <a:gd name="connsiteX58" fmla="*/ 3650456 w 6182912"/>
                  <a:gd name="connsiteY58" fmla="*/ 2563435 h 3006865"/>
                  <a:gd name="connsiteX59" fmla="*/ 3836194 w 6182912"/>
                  <a:gd name="connsiteY59" fmla="*/ 2422941 h 3006865"/>
                  <a:gd name="connsiteX60" fmla="*/ 3968198 w 6182912"/>
                  <a:gd name="connsiteY60" fmla="*/ 2358957 h 3006865"/>
                  <a:gd name="connsiteX61" fmla="*/ 4073387 w 6182912"/>
                  <a:gd name="connsiteY61" fmla="*/ 2323136 h 3006865"/>
                  <a:gd name="connsiteX62" fmla="*/ 4186238 w 6182912"/>
                  <a:gd name="connsiteY62" fmla="*/ 2334835 h 3006865"/>
                  <a:gd name="connsiteX63" fmla="*/ 4279728 w 6182912"/>
                  <a:gd name="connsiteY63" fmla="*/ 2376765 h 3006865"/>
                  <a:gd name="connsiteX64" fmla="*/ 4340190 w 6182912"/>
                  <a:gd name="connsiteY64" fmla="*/ 2446753 h 3006865"/>
                  <a:gd name="connsiteX65" fmla="*/ 4396615 w 6182912"/>
                  <a:gd name="connsiteY65" fmla="*/ 2632802 h 3006865"/>
                  <a:gd name="connsiteX66" fmla="*/ 4471988 w 6182912"/>
                  <a:gd name="connsiteY66" fmla="*/ 2725360 h 3006865"/>
                  <a:gd name="connsiteX67" fmla="*/ 4573450 w 6182912"/>
                  <a:gd name="connsiteY67" fmla="*/ 2773502 h 3006865"/>
                  <a:gd name="connsiteX68" fmla="*/ 4691994 w 6182912"/>
                  <a:gd name="connsiteY68" fmla="*/ 2919380 h 3006865"/>
                  <a:gd name="connsiteX69" fmla="*/ 4774406 w 6182912"/>
                  <a:gd name="connsiteY69" fmla="*/ 2973010 h 3006865"/>
                  <a:gd name="connsiteX70" fmla="*/ 4852573 w 6182912"/>
                  <a:gd name="connsiteY70" fmla="*/ 3006865 h 3006865"/>
                  <a:gd name="connsiteX71" fmla="*/ 4938091 w 6182912"/>
                  <a:gd name="connsiteY71" fmla="*/ 2979118 h 3006865"/>
                  <a:gd name="connsiteX72" fmla="*/ 5086764 w 6182912"/>
                  <a:gd name="connsiteY72" fmla="*/ 2851980 h 3006865"/>
                  <a:gd name="connsiteX73" fmla="*/ 5206448 w 6182912"/>
                  <a:gd name="connsiteY73" fmla="*/ 2800214 h 3006865"/>
                  <a:gd name="connsiteX74" fmla="*/ 5442192 w 6182912"/>
                  <a:gd name="connsiteY74" fmla="*/ 2778265 h 3006865"/>
                  <a:gd name="connsiteX75" fmla="*/ 5604013 w 6182912"/>
                  <a:gd name="connsiteY75" fmla="*/ 2631249 h 3006865"/>
                  <a:gd name="connsiteX76" fmla="*/ 5753100 w 6182912"/>
                  <a:gd name="connsiteY76" fmla="*/ 2422527 h 3006865"/>
                  <a:gd name="connsiteX77" fmla="*/ 5776913 w 6182912"/>
                  <a:gd name="connsiteY77" fmla="*/ 2320547 h 3006865"/>
                  <a:gd name="connsiteX78" fmla="*/ 5821121 w 6182912"/>
                  <a:gd name="connsiteY78" fmla="*/ 2074451 h 3006865"/>
                  <a:gd name="connsiteX79" fmla="*/ 5886657 w 6182912"/>
                  <a:gd name="connsiteY79" fmla="*/ 1938305 h 3006865"/>
                  <a:gd name="connsiteX80" fmla="*/ 6051274 w 6182912"/>
                  <a:gd name="connsiteY80" fmla="*/ 1607518 h 3006865"/>
                  <a:gd name="connsiteX81" fmla="*/ 6182865 w 6182912"/>
                  <a:gd name="connsiteY81" fmla="*/ 1310587 h 3006865"/>
                  <a:gd name="connsiteX82" fmla="*/ 6181621 w 6182912"/>
                  <a:gd name="connsiteY82" fmla="*/ 801931 h 3006865"/>
                  <a:gd name="connsiteX83" fmla="*/ 6100763 w 6182912"/>
                  <a:gd name="connsiteY83" fmla="*/ 696535 h 3006865"/>
                  <a:gd name="connsiteX84" fmla="*/ 6047339 w 6182912"/>
                  <a:gd name="connsiteY84" fmla="*/ 573020 h 3006865"/>
                  <a:gd name="connsiteX85" fmla="*/ 6022181 w 6182912"/>
                  <a:gd name="connsiteY85" fmla="*/ 422691 h 3006865"/>
                  <a:gd name="connsiteX86" fmla="*/ 6009551 w 6182912"/>
                  <a:gd name="connsiteY86" fmla="*/ 297520 h 3006865"/>
                  <a:gd name="connsiteX87" fmla="*/ 5969793 w 6182912"/>
                  <a:gd name="connsiteY87" fmla="*/ 171106 h 3006865"/>
                  <a:gd name="connsiteX88" fmla="*/ 5934075 w 6182912"/>
                  <a:gd name="connsiteY88" fmla="*/ 148847 h 3006865"/>
                  <a:gd name="connsiteX89" fmla="*/ 5885932 w 6182912"/>
                  <a:gd name="connsiteY89" fmla="*/ 149987 h 3006865"/>
                  <a:gd name="connsiteX90" fmla="*/ 5819153 w 6182912"/>
                  <a:gd name="connsiteY90" fmla="*/ 274846 h 3006865"/>
                  <a:gd name="connsiteX91" fmla="*/ 5745542 w 6182912"/>
                  <a:gd name="connsiteY91" fmla="*/ 280024 h 3006865"/>
                  <a:gd name="connsiteX92" fmla="*/ 5643770 w 6182912"/>
                  <a:gd name="connsiteY92" fmla="*/ 285614 h 3006865"/>
                  <a:gd name="connsiteX93" fmla="*/ 5607844 w 6182912"/>
                  <a:gd name="connsiteY93" fmla="*/ 275054 h 3006865"/>
                  <a:gd name="connsiteX94" fmla="*/ 5557113 w 6182912"/>
                  <a:gd name="connsiteY94" fmla="*/ 190571 h 3006865"/>
                  <a:gd name="connsiteX95" fmla="*/ 5517356 w 6182912"/>
                  <a:gd name="connsiteY95" fmla="*/ 144085 h 3006865"/>
                  <a:gd name="connsiteX96" fmla="*/ 5444987 w 6182912"/>
                  <a:gd name="connsiteY96" fmla="*/ 118615 h 3006865"/>
                  <a:gd name="connsiteX97" fmla="*/ 5357813 w 6182912"/>
                  <a:gd name="connsiteY97" fmla="*/ 89316 h 3006865"/>
                  <a:gd name="connsiteX98" fmla="*/ 5254177 w 6182912"/>
                  <a:gd name="connsiteY98" fmla="*/ 37136 h 3006865"/>
                  <a:gd name="connsiteX99" fmla="*/ 5186570 w 6182912"/>
                  <a:gd name="connsiteY99" fmla="*/ 7318 h 3006865"/>
                  <a:gd name="connsiteX100" fmla="*/ 5138738 w 6182912"/>
                  <a:gd name="connsiteY100" fmla="*/ 1210 h 3006865"/>
                  <a:gd name="connsiteX101" fmla="*/ 5077239 w 6182912"/>
                  <a:gd name="connsiteY101" fmla="*/ 47075 h 3006865"/>
                  <a:gd name="connsiteX102" fmla="*/ 5026715 w 6182912"/>
                  <a:gd name="connsiteY102" fmla="*/ 236746 h 3006865"/>
                  <a:gd name="connsiteX103" fmla="*/ 4981575 w 6182912"/>
                  <a:gd name="connsiteY103" fmla="*/ 351254 h 3006865"/>
                  <a:gd name="connsiteX104" fmla="*/ 4908688 w 6182912"/>
                  <a:gd name="connsiteY104" fmla="*/ 432630 h 3006865"/>
                  <a:gd name="connsiteX105" fmla="*/ 4781550 w 6182912"/>
                  <a:gd name="connsiteY105" fmla="*/ 470316 h 3006865"/>
                  <a:gd name="connsiteX106" fmla="*/ 4629978 w 6182912"/>
                  <a:gd name="connsiteY106" fmla="*/ 514214 h 3006865"/>
                  <a:gd name="connsiteX107" fmla="*/ 4327353 w 6182912"/>
                  <a:gd name="connsiteY107" fmla="*/ 641041 h 3006865"/>
                  <a:gd name="connsiteX108" fmla="*/ 4174331 w 6182912"/>
                  <a:gd name="connsiteY108" fmla="*/ 717966 h 3006865"/>
                  <a:gd name="connsiteX109" fmla="*/ 4056304 w 6182912"/>
                  <a:gd name="connsiteY109" fmla="*/ 713411 h 3006865"/>
                  <a:gd name="connsiteX110" fmla="*/ 3904422 w 6182912"/>
                  <a:gd name="connsiteY110" fmla="*/ 722936 h 3006865"/>
                  <a:gd name="connsiteX111" fmla="*/ 3831431 w 6182912"/>
                  <a:gd name="connsiteY111" fmla="*/ 732254 h 3006865"/>
                  <a:gd name="connsiteX112" fmla="*/ 3731109 w 6182912"/>
                  <a:gd name="connsiteY112" fmla="*/ 767040 h 3006865"/>
                  <a:gd name="connsiteX113" fmla="*/ 3671888 w 6182912"/>
                  <a:gd name="connsiteY113" fmla="*/ 863222 h 3006865"/>
                  <a:gd name="connsiteX114" fmla="*/ 3646004 w 6182912"/>
                  <a:gd name="connsiteY114" fmla="*/ 941596 h 3006865"/>
                  <a:gd name="connsiteX115" fmla="*/ 3605213 w 6182912"/>
                  <a:gd name="connsiteY115" fmla="*/ 982285 h 3006865"/>
                  <a:gd name="connsiteX116" fmla="*/ 3547441 w 6182912"/>
                  <a:gd name="connsiteY116" fmla="*/ 979696 h 3006865"/>
                  <a:gd name="connsiteX117" fmla="*/ 3459956 w 6182912"/>
                  <a:gd name="connsiteY117" fmla="*/ 917991 h 3006865"/>
                  <a:gd name="connsiteX118" fmla="*/ 3390797 w 6182912"/>
                  <a:gd name="connsiteY118" fmla="*/ 862083 h 3006865"/>
                  <a:gd name="connsiteX119" fmla="*/ 3314700 w 6182912"/>
                  <a:gd name="connsiteY119" fmla="*/ 765591 h 3006865"/>
                  <a:gd name="connsiteX120" fmla="*/ 3216655 w 6182912"/>
                  <a:gd name="connsiteY120" fmla="*/ 696638 h 3006865"/>
                  <a:gd name="connsiteX121" fmla="*/ 3039717 w 6182912"/>
                  <a:gd name="connsiteY121" fmla="*/ 603666 h 3006865"/>
                  <a:gd name="connsiteX122" fmla="*/ 2971386 w 6182912"/>
                  <a:gd name="connsiteY122" fmla="*/ 584202 h 3006865"/>
                  <a:gd name="connsiteX123" fmla="*/ 2890630 w 6182912"/>
                  <a:gd name="connsiteY123" fmla="*/ 603666 h 3006865"/>
                  <a:gd name="connsiteX0" fmla="*/ 2890630 w 6182912"/>
                  <a:gd name="connsiteY0" fmla="*/ 603666 h 3006865"/>
                  <a:gd name="connsiteX1" fmla="*/ 2862263 w 6182912"/>
                  <a:gd name="connsiteY1" fmla="*/ 670341 h 3006865"/>
                  <a:gd name="connsiteX2" fmla="*/ 2811117 w 6182912"/>
                  <a:gd name="connsiteY2" fmla="*/ 742814 h 3006865"/>
                  <a:gd name="connsiteX3" fmla="*/ 2764114 w 6182912"/>
                  <a:gd name="connsiteY3" fmla="*/ 792509 h 3006865"/>
                  <a:gd name="connsiteX4" fmla="*/ 2655197 w 6182912"/>
                  <a:gd name="connsiteY4" fmla="*/ 788989 h 3006865"/>
                  <a:gd name="connsiteX5" fmla="*/ 2503833 w 6182912"/>
                  <a:gd name="connsiteY5" fmla="*/ 933210 h 3006865"/>
                  <a:gd name="connsiteX6" fmla="*/ 2413552 w 6182912"/>
                  <a:gd name="connsiteY6" fmla="*/ 901840 h 3006865"/>
                  <a:gd name="connsiteX7" fmla="*/ 2309813 w 6182912"/>
                  <a:gd name="connsiteY7" fmla="*/ 813216 h 3006865"/>
                  <a:gd name="connsiteX8" fmla="*/ 2244587 w 6182912"/>
                  <a:gd name="connsiteY8" fmla="*/ 782570 h 3006865"/>
                  <a:gd name="connsiteX9" fmla="*/ 2065683 w 6182912"/>
                  <a:gd name="connsiteY9" fmla="*/ 732875 h 3006865"/>
                  <a:gd name="connsiteX10" fmla="*/ 1856961 w 6182912"/>
                  <a:gd name="connsiteY10" fmla="*/ 683179 h 3006865"/>
                  <a:gd name="connsiteX11" fmla="*/ 1648239 w 6182912"/>
                  <a:gd name="connsiteY11" fmla="*/ 563909 h 3006865"/>
                  <a:gd name="connsiteX12" fmla="*/ 1519030 w 6182912"/>
                  <a:gd name="connsiteY12" fmla="*/ 424762 h 3006865"/>
                  <a:gd name="connsiteX13" fmla="*/ 1409700 w 6182912"/>
                  <a:gd name="connsiteY13" fmla="*/ 335309 h 3006865"/>
                  <a:gd name="connsiteX14" fmla="*/ 1284115 w 6182912"/>
                  <a:gd name="connsiteY14" fmla="*/ 337690 h 3006865"/>
                  <a:gd name="connsiteX15" fmla="*/ 1161222 w 6182912"/>
                  <a:gd name="connsiteY15" fmla="*/ 404883 h 3006865"/>
                  <a:gd name="connsiteX16" fmla="*/ 1077671 w 6182912"/>
                  <a:gd name="connsiteY16" fmla="*/ 450956 h 3006865"/>
                  <a:gd name="connsiteX17" fmla="*/ 907256 w 6182912"/>
                  <a:gd name="connsiteY17" fmla="*/ 456029 h 3006865"/>
                  <a:gd name="connsiteX18" fmla="*/ 723900 w 6182912"/>
                  <a:gd name="connsiteY18" fmla="*/ 454579 h 3006865"/>
                  <a:gd name="connsiteX19" fmla="*/ 581129 w 6182912"/>
                  <a:gd name="connsiteY19" fmla="*/ 465658 h 3006865"/>
                  <a:gd name="connsiteX20" fmla="*/ 473869 w 6182912"/>
                  <a:gd name="connsiteY20" fmla="*/ 432216 h 3006865"/>
                  <a:gd name="connsiteX21" fmla="*/ 403880 w 6182912"/>
                  <a:gd name="connsiteY21" fmla="*/ 365127 h 3006865"/>
                  <a:gd name="connsiteX22" fmla="*/ 314325 w 6182912"/>
                  <a:gd name="connsiteY22" fmla="*/ 277435 h 3006865"/>
                  <a:gd name="connsiteX23" fmla="*/ 167723 w 6182912"/>
                  <a:gd name="connsiteY23" fmla="*/ 123378 h 3006865"/>
                  <a:gd name="connsiteX24" fmla="*/ 107674 w 6182912"/>
                  <a:gd name="connsiteY24" fmla="*/ 106709 h 3006865"/>
                  <a:gd name="connsiteX25" fmla="*/ 69056 w 6182912"/>
                  <a:gd name="connsiteY25" fmla="*/ 117891 h 3006865"/>
                  <a:gd name="connsiteX26" fmla="*/ 0 w 6182912"/>
                  <a:gd name="connsiteY26" fmla="*/ 191710 h 3006865"/>
                  <a:gd name="connsiteX27" fmla="*/ 28161 w 6182912"/>
                  <a:gd name="connsiteY27" fmla="*/ 255694 h 3006865"/>
                  <a:gd name="connsiteX28" fmla="*/ 77857 w 6182912"/>
                  <a:gd name="connsiteY28" fmla="*/ 365127 h 3006865"/>
                  <a:gd name="connsiteX29" fmla="*/ 150019 w 6182912"/>
                  <a:gd name="connsiteY29" fmla="*/ 501272 h 3006865"/>
                  <a:gd name="connsiteX30" fmla="*/ 228496 w 6182912"/>
                  <a:gd name="connsiteY30" fmla="*/ 602424 h 3006865"/>
                  <a:gd name="connsiteX31" fmla="*/ 236883 w 6182912"/>
                  <a:gd name="connsiteY31" fmla="*/ 732875 h 3006865"/>
                  <a:gd name="connsiteX32" fmla="*/ 242888 w 6182912"/>
                  <a:gd name="connsiteY32" fmla="*/ 820360 h 3006865"/>
                  <a:gd name="connsiteX33" fmla="*/ 266700 w 6182912"/>
                  <a:gd name="connsiteY33" fmla="*/ 872023 h 3006865"/>
                  <a:gd name="connsiteX34" fmla="*/ 440013 w 6182912"/>
                  <a:gd name="connsiteY34" fmla="*/ 994813 h 3006865"/>
                  <a:gd name="connsiteX35" fmla="*/ 651116 w 6182912"/>
                  <a:gd name="connsiteY35" fmla="*/ 1300441 h 3006865"/>
                  <a:gd name="connsiteX36" fmla="*/ 754856 w 6182912"/>
                  <a:gd name="connsiteY36" fmla="*/ 1550161 h 3006865"/>
                  <a:gd name="connsiteX37" fmla="*/ 746159 w 6182912"/>
                  <a:gd name="connsiteY37" fmla="*/ 1706081 h 3006865"/>
                  <a:gd name="connsiteX38" fmla="*/ 711580 w 6182912"/>
                  <a:gd name="connsiteY38" fmla="*/ 1861483 h 3006865"/>
                  <a:gd name="connsiteX39" fmla="*/ 733839 w 6182912"/>
                  <a:gd name="connsiteY39" fmla="*/ 1945449 h 3006865"/>
                  <a:gd name="connsiteX40" fmla="*/ 788194 w 6182912"/>
                  <a:gd name="connsiteY40" fmla="*/ 2037179 h 3006865"/>
                  <a:gd name="connsiteX41" fmla="*/ 925788 w 6182912"/>
                  <a:gd name="connsiteY41" fmla="*/ 2122282 h 3006865"/>
                  <a:gd name="connsiteX42" fmla="*/ 1140515 w 6182912"/>
                  <a:gd name="connsiteY42" fmla="*/ 2206971 h 3006865"/>
                  <a:gd name="connsiteX43" fmla="*/ 1350065 w 6182912"/>
                  <a:gd name="connsiteY43" fmla="*/ 2324689 h 3006865"/>
                  <a:gd name="connsiteX44" fmla="*/ 1417672 w 6182912"/>
                  <a:gd name="connsiteY44" fmla="*/ 2478020 h 3006865"/>
                  <a:gd name="connsiteX45" fmla="*/ 1538909 w 6182912"/>
                  <a:gd name="connsiteY45" fmla="*/ 2561675 h 3006865"/>
                  <a:gd name="connsiteX46" fmla="*/ 1769269 w 6182912"/>
                  <a:gd name="connsiteY46" fmla="*/ 2649160 h 3006865"/>
                  <a:gd name="connsiteX47" fmla="*/ 1936474 w 6182912"/>
                  <a:gd name="connsiteY47" fmla="*/ 2661066 h 3006865"/>
                  <a:gd name="connsiteX48" fmla="*/ 2040731 w 6182912"/>
                  <a:gd name="connsiteY48" fmla="*/ 2661066 h 3006865"/>
                  <a:gd name="connsiteX49" fmla="*/ 2145196 w 6182912"/>
                  <a:gd name="connsiteY49" fmla="*/ 2611370 h 3006865"/>
                  <a:gd name="connsiteX50" fmla="*/ 2423491 w 6182912"/>
                  <a:gd name="connsiteY50" fmla="*/ 2442405 h 3006865"/>
                  <a:gd name="connsiteX51" fmla="*/ 2519363 w 6182912"/>
                  <a:gd name="connsiteY51" fmla="*/ 2418179 h 3006865"/>
                  <a:gd name="connsiteX52" fmla="*/ 2646086 w 6182912"/>
                  <a:gd name="connsiteY52" fmla="*/ 2414140 h 3006865"/>
                  <a:gd name="connsiteX53" fmla="*/ 2791239 w 6182912"/>
                  <a:gd name="connsiteY53" fmla="*/ 2402649 h 3006865"/>
                  <a:gd name="connsiteX54" fmla="*/ 3073469 w 6182912"/>
                  <a:gd name="connsiteY54" fmla="*/ 2610852 h 3006865"/>
                  <a:gd name="connsiteX55" fmla="*/ 3193256 w 6182912"/>
                  <a:gd name="connsiteY55" fmla="*/ 2675354 h 3006865"/>
                  <a:gd name="connsiteX56" fmla="*/ 3275046 w 6182912"/>
                  <a:gd name="connsiteY56" fmla="*/ 2692437 h 3006865"/>
                  <a:gd name="connsiteX57" fmla="*/ 3486978 w 6182912"/>
                  <a:gd name="connsiteY57" fmla="*/ 2671005 h 3006865"/>
                  <a:gd name="connsiteX58" fmla="*/ 3650456 w 6182912"/>
                  <a:gd name="connsiteY58" fmla="*/ 2563435 h 3006865"/>
                  <a:gd name="connsiteX59" fmla="*/ 3836194 w 6182912"/>
                  <a:gd name="connsiteY59" fmla="*/ 2422941 h 3006865"/>
                  <a:gd name="connsiteX60" fmla="*/ 3968198 w 6182912"/>
                  <a:gd name="connsiteY60" fmla="*/ 2358957 h 3006865"/>
                  <a:gd name="connsiteX61" fmla="*/ 4073387 w 6182912"/>
                  <a:gd name="connsiteY61" fmla="*/ 2323136 h 3006865"/>
                  <a:gd name="connsiteX62" fmla="*/ 4186238 w 6182912"/>
                  <a:gd name="connsiteY62" fmla="*/ 2334835 h 3006865"/>
                  <a:gd name="connsiteX63" fmla="*/ 4279728 w 6182912"/>
                  <a:gd name="connsiteY63" fmla="*/ 2376765 h 3006865"/>
                  <a:gd name="connsiteX64" fmla="*/ 4340190 w 6182912"/>
                  <a:gd name="connsiteY64" fmla="*/ 2446753 h 3006865"/>
                  <a:gd name="connsiteX65" fmla="*/ 4396615 w 6182912"/>
                  <a:gd name="connsiteY65" fmla="*/ 2632802 h 3006865"/>
                  <a:gd name="connsiteX66" fmla="*/ 4471988 w 6182912"/>
                  <a:gd name="connsiteY66" fmla="*/ 2725360 h 3006865"/>
                  <a:gd name="connsiteX67" fmla="*/ 4573450 w 6182912"/>
                  <a:gd name="connsiteY67" fmla="*/ 2773502 h 3006865"/>
                  <a:gd name="connsiteX68" fmla="*/ 4691994 w 6182912"/>
                  <a:gd name="connsiteY68" fmla="*/ 2919380 h 3006865"/>
                  <a:gd name="connsiteX69" fmla="*/ 4774406 w 6182912"/>
                  <a:gd name="connsiteY69" fmla="*/ 2973010 h 3006865"/>
                  <a:gd name="connsiteX70" fmla="*/ 4852573 w 6182912"/>
                  <a:gd name="connsiteY70" fmla="*/ 3006865 h 3006865"/>
                  <a:gd name="connsiteX71" fmla="*/ 4938091 w 6182912"/>
                  <a:gd name="connsiteY71" fmla="*/ 2979118 h 3006865"/>
                  <a:gd name="connsiteX72" fmla="*/ 5086764 w 6182912"/>
                  <a:gd name="connsiteY72" fmla="*/ 2851980 h 3006865"/>
                  <a:gd name="connsiteX73" fmla="*/ 5206448 w 6182912"/>
                  <a:gd name="connsiteY73" fmla="*/ 2800214 h 3006865"/>
                  <a:gd name="connsiteX74" fmla="*/ 5442192 w 6182912"/>
                  <a:gd name="connsiteY74" fmla="*/ 2778265 h 3006865"/>
                  <a:gd name="connsiteX75" fmla="*/ 5604013 w 6182912"/>
                  <a:gd name="connsiteY75" fmla="*/ 2631249 h 3006865"/>
                  <a:gd name="connsiteX76" fmla="*/ 5753100 w 6182912"/>
                  <a:gd name="connsiteY76" fmla="*/ 2422527 h 3006865"/>
                  <a:gd name="connsiteX77" fmla="*/ 5776913 w 6182912"/>
                  <a:gd name="connsiteY77" fmla="*/ 2320547 h 3006865"/>
                  <a:gd name="connsiteX78" fmla="*/ 5821121 w 6182912"/>
                  <a:gd name="connsiteY78" fmla="*/ 2074451 h 3006865"/>
                  <a:gd name="connsiteX79" fmla="*/ 5886657 w 6182912"/>
                  <a:gd name="connsiteY79" fmla="*/ 1938305 h 3006865"/>
                  <a:gd name="connsiteX80" fmla="*/ 6051274 w 6182912"/>
                  <a:gd name="connsiteY80" fmla="*/ 1607518 h 3006865"/>
                  <a:gd name="connsiteX81" fmla="*/ 6182865 w 6182912"/>
                  <a:gd name="connsiteY81" fmla="*/ 1310587 h 3006865"/>
                  <a:gd name="connsiteX82" fmla="*/ 6181621 w 6182912"/>
                  <a:gd name="connsiteY82" fmla="*/ 801931 h 3006865"/>
                  <a:gd name="connsiteX83" fmla="*/ 6100763 w 6182912"/>
                  <a:gd name="connsiteY83" fmla="*/ 696535 h 3006865"/>
                  <a:gd name="connsiteX84" fmla="*/ 6047339 w 6182912"/>
                  <a:gd name="connsiteY84" fmla="*/ 573020 h 3006865"/>
                  <a:gd name="connsiteX85" fmla="*/ 6022181 w 6182912"/>
                  <a:gd name="connsiteY85" fmla="*/ 422691 h 3006865"/>
                  <a:gd name="connsiteX86" fmla="*/ 6009551 w 6182912"/>
                  <a:gd name="connsiteY86" fmla="*/ 297520 h 3006865"/>
                  <a:gd name="connsiteX87" fmla="*/ 5969793 w 6182912"/>
                  <a:gd name="connsiteY87" fmla="*/ 171106 h 3006865"/>
                  <a:gd name="connsiteX88" fmla="*/ 5934075 w 6182912"/>
                  <a:gd name="connsiteY88" fmla="*/ 148847 h 3006865"/>
                  <a:gd name="connsiteX89" fmla="*/ 5885932 w 6182912"/>
                  <a:gd name="connsiteY89" fmla="*/ 149987 h 3006865"/>
                  <a:gd name="connsiteX90" fmla="*/ 5819153 w 6182912"/>
                  <a:gd name="connsiteY90" fmla="*/ 274846 h 3006865"/>
                  <a:gd name="connsiteX91" fmla="*/ 5745542 w 6182912"/>
                  <a:gd name="connsiteY91" fmla="*/ 280024 h 3006865"/>
                  <a:gd name="connsiteX92" fmla="*/ 5643770 w 6182912"/>
                  <a:gd name="connsiteY92" fmla="*/ 285614 h 3006865"/>
                  <a:gd name="connsiteX93" fmla="*/ 5607844 w 6182912"/>
                  <a:gd name="connsiteY93" fmla="*/ 275054 h 3006865"/>
                  <a:gd name="connsiteX94" fmla="*/ 5557113 w 6182912"/>
                  <a:gd name="connsiteY94" fmla="*/ 190571 h 3006865"/>
                  <a:gd name="connsiteX95" fmla="*/ 5517356 w 6182912"/>
                  <a:gd name="connsiteY95" fmla="*/ 144085 h 3006865"/>
                  <a:gd name="connsiteX96" fmla="*/ 5444987 w 6182912"/>
                  <a:gd name="connsiteY96" fmla="*/ 118615 h 3006865"/>
                  <a:gd name="connsiteX97" fmla="*/ 5357813 w 6182912"/>
                  <a:gd name="connsiteY97" fmla="*/ 89316 h 3006865"/>
                  <a:gd name="connsiteX98" fmla="*/ 5254177 w 6182912"/>
                  <a:gd name="connsiteY98" fmla="*/ 37136 h 3006865"/>
                  <a:gd name="connsiteX99" fmla="*/ 5186570 w 6182912"/>
                  <a:gd name="connsiteY99" fmla="*/ 7318 h 3006865"/>
                  <a:gd name="connsiteX100" fmla="*/ 5138738 w 6182912"/>
                  <a:gd name="connsiteY100" fmla="*/ 1210 h 3006865"/>
                  <a:gd name="connsiteX101" fmla="*/ 5077239 w 6182912"/>
                  <a:gd name="connsiteY101" fmla="*/ 47075 h 3006865"/>
                  <a:gd name="connsiteX102" fmla="*/ 5026715 w 6182912"/>
                  <a:gd name="connsiteY102" fmla="*/ 236746 h 3006865"/>
                  <a:gd name="connsiteX103" fmla="*/ 4981575 w 6182912"/>
                  <a:gd name="connsiteY103" fmla="*/ 351254 h 3006865"/>
                  <a:gd name="connsiteX104" fmla="*/ 4908688 w 6182912"/>
                  <a:gd name="connsiteY104" fmla="*/ 432630 h 3006865"/>
                  <a:gd name="connsiteX105" fmla="*/ 4781550 w 6182912"/>
                  <a:gd name="connsiteY105" fmla="*/ 470316 h 3006865"/>
                  <a:gd name="connsiteX106" fmla="*/ 4629978 w 6182912"/>
                  <a:gd name="connsiteY106" fmla="*/ 514214 h 3006865"/>
                  <a:gd name="connsiteX107" fmla="*/ 4327353 w 6182912"/>
                  <a:gd name="connsiteY107" fmla="*/ 641041 h 3006865"/>
                  <a:gd name="connsiteX108" fmla="*/ 4174331 w 6182912"/>
                  <a:gd name="connsiteY108" fmla="*/ 717966 h 3006865"/>
                  <a:gd name="connsiteX109" fmla="*/ 4056304 w 6182912"/>
                  <a:gd name="connsiteY109" fmla="*/ 713411 h 3006865"/>
                  <a:gd name="connsiteX110" fmla="*/ 3904422 w 6182912"/>
                  <a:gd name="connsiteY110" fmla="*/ 722936 h 3006865"/>
                  <a:gd name="connsiteX111" fmla="*/ 3831431 w 6182912"/>
                  <a:gd name="connsiteY111" fmla="*/ 732254 h 3006865"/>
                  <a:gd name="connsiteX112" fmla="*/ 3731109 w 6182912"/>
                  <a:gd name="connsiteY112" fmla="*/ 767040 h 3006865"/>
                  <a:gd name="connsiteX113" fmla="*/ 3671888 w 6182912"/>
                  <a:gd name="connsiteY113" fmla="*/ 863222 h 3006865"/>
                  <a:gd name="connsiteX114" fmla="*/ 3646004 w 6182912"/>
                  <a:gd name="connsiteY114" fmla="*/ 941596 h 3006865"/>
                  <a:gd name="connsiteX115" fmla="*/ 3605213 w 6182912"/>
                  <a:gd name="connsiteY115" fmla="*/ 982285 h 3006865"/>
                  <a:gd name="connsiteX116" fmla="*/ 3547441 w 6182912"/>
                  <a:gd name="connsiteY116" fmla="*/ 979696 h 3006865"/>
                  <a:gd name="connsiteX117" fmla="*/ 3459956 w 6182912"/>
                  <a:gd name="connsiteY117" fmla="*/ 917991 h 3006865"/>
                  <a:gd name="connsiteX118" fmla="*/ 3390797 w 6182912"/>
                  <a:gd name="connsiteY118" fmla="*/ 862083 h 3006865"/>
                  <a:gd name="connsiteX119" fmla="*/ 3314700 w 6182912"/>
                  <a:gd name="connsiteY119" fmla="*/ 765591 h 3006865"/>
                  <a:gd name="connsiteX120" fmla="*/ 3216655 w 6182912"/>
                  <a:gd name="connsiteY120" fmla="*/ 696638 h 3006865"/>
                  <a:gd name="connsiteX121" fmla="*/ 3039717 w 6182912"/>
                  <a:gd name="connsiteY121" fmla="*/ 603666 h 3006865"/>
                  <a:gd name="connsiteX122" fmla="*/ 2971386 w 6182912"/>
                  <a:gd name="connsiteY122" fmla="*/ 584202 h 3006865"/>
                  <a:gd name="connsiteX123" fmla="*/ 2890630 w 6182912"/>
                  <a:gd name="connsiteY123" fmla="*/ 603666 h 3006865"/>
                  <a:gd name="connsiteX0" fmla="*/ 2890630 w 6182912"/>
                  <a:gd name="connsiteY0" fmla="*/ 603666 h 3006865"/>
                  <a:gd name="connsiteX1" fmla="*/ 2862263 w 6182912"/>
                  <a:gd name="connsiteY1" fmla="*/ 670341 h 3006865"/>
                  <a:gd name="connsiteX2" fmla="*/ 2811117 w 6182912"/>
                  <a:gd name="connsiteY2" fmla="*/ 742814 h 3006865"/>
                  <a:gd name="connsiteX3" fmla="*/ 2764114 w 6182912"/>
                  <a:gd name="connsiteY3" fmla="*/ 792509 h 3006865"/>
                  <a:gd name="connsiteX4" fmla="*/ 2655197 w 6182912"/>
                  <a:gd name="connsiteY4" fmla="*/ 788989 h 3006865"/>
                  <a:gd name="connsiteX5" fmla="*/ 2503833 w 6182912"/>
                  <a:gd name="connsiteY5" fmla="*/ 933210 h 3006865"/>
                  <a:gd name="connsiteX6" fmla="*/ 2413552 w 6182912"/>
                  <a:gd name="connsiteY6" fmla="*/ 901840 h 3006865"/>
                  <a:gd name="connsiteX7" fmla="*/ 2309813 w 6182912"/>
                  <a:gd name="connsiteY7" fmla="*/ 813216 h 3006865"/>
                  <a:gd name="connsiteX8" fmla="*/ 2244587 w 6182912"/>
                  <a:gd name="connsiteY8" fmla="*/ 782570 h 3006865"/>
                  <a:gd name="connsiteX9" fmla="*/ 2065683 w 6182912"/>
                  <a:gd name="connsiteY9" fmla="*/ 732875 h 3006865"/>
                  <a:gd name="connsiteX10" fmla="*/ 1856961 w 6182912"/>
                  <a:gd name="connsiteY10" fmla="*/ 683179 h 3006865"/>
                  <a:gd name="connsiteX11" fmla="*/ 1648239 w 6182912"/>
                  <a:gd name="connsiteY11" fmla="*/ 563909 h 3006865"/>
                  <a:gd name="connsiteX12" fmla="*/ 1519030 w 6182912"/>
                  <a:gd name="connsiteY12" fmla="*/ 424762 h 3006865"/>
                  <a:gd name="connsiteX13" fmla="*/ 1409700 w 6182912"/>
                  <a:gd name="connsiteY13" fmla="*/ 335309 h 3006865"/>
                  <a:gd name="connsiteX14" fmla="*/ 1345406 w 6182912"/>
                  <a:gd name="connsiteY14" fmla="*/ 322679 h 3006865"/>
                  <a:gd name="connsiteX15" fmla="*/ 1284115 w 6182912"/>
                  <a:gd name="connsiteY15" fmla="*/ 337690 h 3006865"/>
                  <a:gd name="connsiteX16" fmla="*/ 1161222 w 6182912"/>
                  <a:gd name="connsiteY16" fmla="*/ 404883 h 3006865"/>
                  <a:gd name="connsiteX17" fmla="*/ 1077671 w 6182912"/>
                  <a:gd name="connsiteY17" fmla="*/ 450956 h 3006865"/>
                  <a:gd name="connsiteX18" fmla="*/ 907256 w 6182912"/>
                  <a:gd name="connsiteY18" fmla="*/ 456029 h 3006865"/>
                  <a:gd name="connsiteX19" fmla="*/ 723900 w 6182912"/>
                  <a:gd name="connsiteY19" fmla="*/ 454579 h 3006865"/>
                  <a:gd name="connsiteX20" fmla="*/ 581129 w 6182912"/>
                  <a:gd name="connsiteY20" fmla="*/ 465658 h 3006865"/>
                  <a:gd name="connsiteX21" fmla="*/ 473869 w 6182912"/>
                  <a:gd name="connsiteY21" fmla="*/ 432216 h 3006865"/>
                  <a:gd name="connsiteX22" fmla="*/ 403880 w 6182912"/>
                  <a:gd name="connsiteY22" fmla="*/ 365127 h 3006865"/>
                  <a:gd name="connsiteX23" fmla="*/ 314325 w 6182912"/>
                  <a:gd name="connsiteY23" fmla="*/ 277435 h 3006865"/>
                  <a:gd name="connsiteX24" fmla="*/ 167723 w 6182912"/>
                  <a:gd name="connsiteY24" fmla="*/ 123378 h 3006865"/>
                  <a:gd name="connsiteX25" fmla="*/ 107674 w 6182912"/>
                  <a:gd name="connsiteY25" fmla="*/ 106709 h 3006865"/>
                  <a:gd name="connsiteX26" fmla="*/ 69056 w 6182912"/>
                  <a:gd name="connsiteY26" fmla="*/ 117891 h 3006865"/>
                  <a:gd name="connsiteX27" fmla="*/ 0 w 6182912"/>
                  <a:gd name="connsiteY27" fmla="*/ 191710 h 3006865"/>
                  <a:gd name="connsiteX28" fmla="*/ 28161 w 6182912"/>
                  <a:gd name="connsiteY28" fmla="*/ 255694 h 3006865"/>
                  <a:gd name="connsiteX29" fmla="*/ 77857 w 6182912"/>
                  <a:gd name="connsiteY29" fmla="*/ 365127 h 3006865"/>
                  <a:gd name="connsiteX30" fmla="*/ 150019 w 6182912"/>
                  <a:gd name="connsiteY30" fmla="*/ 501272 h 3006865"/>
                  <a:gd name="connsiteX31" fmla="*/ 228496 w 6182912"/>
                  <a:gd name="connsiteY31" fmla="*/ 602424 h 3006865"/>
                  <a:gd name="connsiteX32" fmla="*/ 236883 w 6182912"/>
                  <a:gd name="connsiteY32" fmla="*/ 732875 h 3006865"/>
                  <a:gd name="connsiteX33" fmla="*/ 242888 w 6182912"/>
                  <a:gd name="connsiteY33" fmla="*/ 820360 h 3006865"/>
                  <a:gd name="connsiteX34" fmla="*/ 266700 w 6182912"/>
                  <a:gd name="connsiteY34" fmla="*/ 872023 h 3006865"/>
                  <a:gd name="connsiteX35" fmla="*/ 440013 w 6182912"/>
                  <a:gd name="connsiteY35" fmla="*/ 994813 h 3006865"/>
                  <a:gd name="connsiteX36" fmla="*/ 651116 w 6182912"/>
                  <a:gd name="connsiteY36" fmla="*/ 1300441 h 3006865"/>
                  <a:gd name="connsiteX37" fmla="*/ 754856 w 6182912"/>
                  <a:gd name="connsiteY37" fmla="*/ 1550161 h 3006865"/>
                  <a:gd name="connsiteX38" fmla="*/ 746159 w 6182912"/>
                  <a:gd name="connsiteY38" fmla="*/ 1706081 h 3006865"/>
                  <a:gd name="connsiteX39" fmla="*/ 711580 w 6182912"/>
                  <a:gd name="connsiteY39" fmla="*/ 1861483 h 3006865"/>
                  <a:gd name="connsiteX40" fmla="*/ 733839 w 6182912"/>
                  <a:gd name="connsiteY40" fmla="*/ 1945449 h 3006865"/>
                  <a:gd name="connsiteX41" fmla="*/ 788194 w 6182912"/>
                  <a:gd name="connsiteY41" fmla="*/ 2037179 h 3006865"/>
                  <a:gd name="connsiteX42" fmla="*/ 925788 w 6182912"/>
                  <a:gd name="connsiteY42" fmla="*/ 2122282 h 3006865"/>
                  <a:gd name="connsiteX43" fmla="*/ 1140515 w 6182912"/>
                  <a:gd name="connsiteY43" fmla="*/ 2206971 h 3006865"/>
                  <a:gd name="connsiteX44" fmla="*/ 1350065 w 6182912"/>
                  <a:gd name="connsiteY44" fmla="*/ 2324689 h 3006865"/>
                  <a:gd name="connsiteX45" fmla="*/ 1417672 w 6182912"/>
                  <a:gd name="connsiteY45" fmla="*/ 2478020 h 3006865"/>
                  <a:gd name="connsiteX46" fmla="*/ 1538909 w 6182912"/>
                  <a:gd name="connsiteY46" fmla="*/ 2561675 h 3006865"/>
                  <a:gd name="connsiteX47" fmla="*/ 1769269 w 6182912"/>
                  <a:gd name="connsiteY47" fmla="*/ 2649160 h 3006865"/>
                  <a:gd name="connsiteX48" fmla="*/ 1936474 w 6182912"/>
                  <a:gd name="connsiteY48" fmla="*/ 2661066 h 3006865"/>
                  <a:gd name="connsiteX49" fmla="*/ 2040731 w 6182912"/>
                  <a:gd name="connsiteY49" fmla="*/ 2661066 h 3006865"/>
                  <a:gd name="connsiteX50" fmla="*/ 2145196 w 6182912"/>
                  <a:gd name="connsiteY50" fmla="*/ 2611370 h 3006865"/>
                  <a:gd name="connsiteX51" fmla="*/ 2423491 w 6182912"/>
                  <a:gd name="connsiteY51" fmla="*/ 2442405 h 3006865"/>
                  <a:gd name="connsiteX52" fmla="*/ 2519363 w 6182912"/>
                  <a:gd name="connsiteY52" fmla="*/ 2418179 h 3006865"/>
                  <a:gd name="connsiteX53" fmla="*/ 2646086 w 6182912"/>
                  <a:gd name="connsiteY53" fmla="*/ 2414140 h 3006865"/>
                  <a:gd name="connsiteX54" fmla="*/ 2791239 w 6182912"/>
                  <a:gd name="connsiteY54" fmla="*/ 2402649 h 3006865"/>
                  <a:gd name="connsiteX55" fmla="*/ 3073469 w 6182912"/>
                  <a:gd name="connsiteY55" fmla="*/ 2610852 h 3006865"/>
                  <a:gd name="connsiteX56" fmla="*/ 3193256 w 6182912"/>
                  <a:gd name="connsiteY56" fmla="*/ 2675354 h 3006865"/>
                  <a:gd name="connsiteX57" fmla="*/ 3275046 w 6182912"/>
                  <a:gd name="connsiteY57" fmla="*/ 2692437 h 3006865"/>
                  <a:gd name="connsiteX58" fmla="*/ 3486978 w 6182912"/>
                  <a:gd name="connsiteY58" fmla="*/ 2671005 h 3006865"/>
                  <a:gd name="connsiteX59" fmla="*/ 3650456 w 6182912"/>
                  <a:gd name="connsiteY59" fmla="*/ 2563435 h 3006865"/>
                  <a:gd name="connsiteX60" fmla="*/ 3836194 w 6182912"/>
                  <a:gd name="connsiteY60" fmla="*/ 2422941 h 3006865"/>
                  <a:gd name="connsiteX61" fmla="*/ 3968198 w 6182912"/>
                  <a:gd name="connsiteY61" fmla="*/ 2358957 h 3006865"/>
                  <a:gd name="connsiteX62" fmla="*/ 4073387 w 6182912"/>
                  <a:gd name="connsiteY62" fmla="*/ 2323136 h 3006865"/>
                  <a:gd name="connsiteX63" fmla="*/ 4186238 w 6182912"/>
                  <a:gd name="connsiteY63" fmla="*/ 2334835 h 3006865"/>
                  <a:gd name="connsiteX64" fmla="*/ 4279728 w 6182912"/>
                  <a:gd name="connsiteY64" fmla="*/ 2376765 h 3006865"/>
                  <a:gd name="connsiteX65" fmla="*/ 4340190 w 6182912"/>
                  <a:gd name="connsiteY65" fmla="*/ 2446753 h 3006865"/>
                  <a:gd name="connsiteX66" fmla="*/ 4396615 w 6182912"/>
                  <a:gd name="connsiteY66" fmla="*/ 2632802 h 3006865"/>
                  <a:gd name="connsiteX67" fmla="*/ 4471988 w 6182912"/>
                  <a:gd name="connsiteY67" fmla="*/ 2725360 h 3006865"/>
                  <a:gd name="connsiteX68" fmla="*/ 4573450 w 6182912"/>
                  <a:gd name="connsiteY68" fmla="*/ 2773502 h 3006865"/>
                  <a:gd name="connsiteX69" fmla="*/ 4691994 w 6182912"/>
                  <a:gd name="connsiteY69" fmla="*/ 2919380 h 3006865"/>
                  <a:gd name="connsiteX70" fmla="*/ 4774406 w 6182912"/>
                  <a:gd name="connsiteY70" fmla="*/ 2973010 h 3006865"/>
                  <a:gd name="connsiteX71" fmla="*/ 4852573 w 6182912"/>
                  <a:gd name="connsiteY71" fmla="*/ 3006865 h 3006865"/>
                  <a:gd name="connsiteX72" fmla="*/ 4938091 w 6182912"/>
                  <a:gd name="connsiteY72" fmla="*/ 2979118 h 3006865"/>
                  <a:gd name="connsiteX73" fmla="*/ 5086764 w 6182912"/>
                  <a:gd name="connsiteY73" fmla="*/ 2851980 h 3006865"/>
                  <a:gd name="connsiteX74" fmla="*/ 5206448 w 6182912"/>
                  <a:gd name="connsiteY74" fmla="*/ 2800214 h 3006865"/>
                  <a:gd name="connsiteX75" fmla="*/ 5442192 w 6182912"/>
                  <a:gd name="connsiteY75" fmla="*/ 2778265 h 3006865"/>
                  <a:gd name="connsiteX76" fmla="*/ 5604013 w 6182912"/>
                  <a:gd name="connsiteY76" fmla="*/ 2631249 h 3006865"/>
                  <a:gd name="connsiteX77" fmla="*/ 5753100 w 6182912"/>
                  <a:gd name="connsiteY77" fmla="*/ 2422527 h 3006865"/>
                  <a:gd name="connsiteX78" fmla="*/ 5776913 w 6182912"/>
                  <a:gd name="connsiteY78" fmla="*/ 2320547 h 3006865"/>
                  <a:gd name="connsiteX79" fmla="*/ 5821121 w 6182912"/>
                  <a:gd name="connsiteY79" fmla="*/ 2074451 h 3006865"/>
                  <a:gd name="connsiteX80" fmla="*/ 5886657 w 6182912"/>
                  <a:gd name="connsiteY80" fmla="*/ 1938305 h 3006865"/>
                  <a:gd name="connsiteX81" fmla="*/ 6051274 w 6182912"/>
                  <a:gd name="connsiteY81" fmla="*/ 1607518 h 3006865"/>
                  <a:gd name="connsiteX82" fmla="*/ 6182865 w 6182912"/>
                  <a:gd name="connsiteY82" fmla="*/ 1310587 h 3006865"/>
                  <a:gd name="connsiteX83" fmla="*/ 6181621 w 6182912"/>
                  <a:gd name="connsiteY83" fmla="*/ 801931 h 3006865"/>
                  <a:gd name="connsiteX84" fmla="*/ 6100763 w 6182912"/>
                  <a:gd name="connsiteY84" fmla="*/ 696535 h 3006865"/>
                  <a:gd name="connsiteX85" fmla="*/ 6047339 w 6182912"/>
                  <a:gd name="connsiteY85" fmla="*/ 573020 h 3006865"/>
                  <a:gd name="connsiteX86" fmla="*/ 6022181 w 6182912"/>
                  <a:gd name="connsiteY86" fmla="*/ 422691 h 3006865"/>
                  <a:gd name="connsiteX87" fmla="*/ 6009551 w 6182912"/>
                  <a:gd name="connsiteY87" fmla="*/ 297520 h 3006865"/>
                  <a:gd name="connsiteX88" fmla="*/ 5969793 w 6182912"/>
                  <a:gd name="connsiteY88" fmla="*/ 171106 h 3006865"/>
                  <a:gd name="connsiteX89" fmla="*/ 5934075 w 6182912"/>
                  <a:gd name="connsiteY89" fmla="*/ 148847 h 3006865"/>
                  <a:gd name="connsiteX90" fmla="*/ 5885932 w 6182912"/>
                  <a:gd name="connsiteY90" fmla="*/ 149987 h 3006865"/>
                  <a:gd name="connsiteX91" fmla="*/ 5819153 w 6182912"/>
                  <a:gd name="connsiteY91" fmla="*/ 274846 h 3006865"/>
                  <a:gd name="connsiteX92" fmla="*/ 5745542 w 6182912"/>
                  <a:gd name="connsiteY92" fmla="*/ 280024 h 3006865"/>
                  <a:gd name="connsiteX93" fmla="*/ 5643770 w 6182912"/>
                  <a:gd name="connsiteY93" fmla="*/ 285614 h 3006865"/>
                  <a:gd name="connsiteX94" fmla="*/ 5607844 w 6182912"/>
                  <a:gd name="connsiteY94" fmla="*/ 275054 h 3006865"/>
                  <a:gd name="connsiteX95" fmla="*/ 5557113 w 6182912"/>
                  <a:gd name="connsiteY95" fmla="*/ 190571 h 3006865"/>
                  <a:gd name="connsiteX96" fmla="*/ 5517356 w 6182912"/>
                  <a:gd name="connsiteY96" fmla="*/ 144085 h 3006865"/>
                  <a:gd name="connsiteX97" fmla="*/ 5444987 w 6182912"/>
                  <a:gd name="connsiteY97" fmla="*/ 118615 h 3006865"/>
                  <a:gd name="connsiteX98" fmla="*/ 5357813 w 6182912"/>
                  <a:gd name="connsiteY98" fmla="*/ 89316 h 3006865"/>
                  <a:gd name="connsiteX99" fmla="*/ 5254177 w 6182912"/>
                  <a:gd name="connsiteY99" fmla="*/ 37136 h 3006865"/>
                  <a:gd name="connsiteX100" fmla="*/ 5186570 w 6182912"/>
                  <a:gd name="connsiteY100" fmla="*/ 7318 h 3006865"/>
                  <a:gd name="connsiteX101" fmla="*/ 5138738 w 6182912"/>
                  <a:gd name="connsiteY101" fmla="*/ 1210 h 3006865"/>
                  <a:gd name="connsiteX102" fmla="*/ 5077239 w 6182912"/>
                  <a:gd name="connsiteY102" fmla="*/ 47075 h 3006865"/>
                  <a:gd name="connsiteX103" fmla="*/ 5026715 w 6182912"/>
                  <a:gd name="connsiteY103" fmla="*/ 236746 h 3006865"/>
                  <a:gd name="connsiteX104" fmla="*/ 4981575 w 6182912"/>
                  <a:gd name="connsiteY104" fmla="*/ 351254 h 3006865"/>
                  <a:gd name="connsiteX105" fmla="*/ 4908688 w 6182912"/>
                  <a:gd name="connsiteY105" fmla="*/ 432630 h 3006865"/>
                  <a:gd name="connsiteX106" fmla="*/ 4781550 w 6182912"/>
                  <a:gd name="connsiteY106" fmla="*/ 470316 h 3006865"/>
                  <a:gd name="connsiteX107" fmla="*/ 4629978 w 6182912"/>
                  <a:gd name="connsiteY107" fmla="*/ 514214 h 3006865"/>
                  <a:gd name="connsiteX108" fmla="*/ 4327353 w 6182912"/>
                  <a:gd name="connsiteY108" fmla="*/ 641041 h 3006865"/>
                  <a:gd name="connsiteX109" fmla="*/ 4174331 w 6182912"/>
                  <a:gd name="connsiteY109" fmla="*/ 717966 h 3006865"/>
                  <a:gd name="connsiteX110" fmla="*/ 4056304 w 6182912"/>
                  <a:gd name="connsiteY110" fmla="*/ 713411 h 3006865"/>
                  <a:gd name="connsiteX111" fmla="*/ 3904422 w 6182912"/>
                  <a:gd name="connsiteY111" fmla="*/ 722936 h 3006865"/>
                  <a:gd name="connsiteX112" fmla="*/ 3831431 w 6182912"/>
                  <a:gd name="connsiteY112" fmla="*/ 732254 h 3006865"/>
                  <a:gd name="connsiteX113" fmla="*/ 3731109 w 6182912"/>
                  <a:gd name="connsiteY113" fmla="*/ 767040 h 3006865"/>
                  <a:gd name="connsiteX114" fmla="*/ 3671888 w 6182912"/>
                  <a:gd name="connsiteY114" fmla="*/ 863222 h 3006865"/>
                  <a:gd name="connsiteX115" fmla="*/ 3646004 w 6182912"/>
                  <a:gd name="connsiteY115" fmla="*/ 941596 h 3006865"/>
                  <a:gd name="connsiteX116" fmla="*/ 3605213 w 6182912"/>
                  <a:gd name="connsiteY116" fmla="*/ 982285 h 3006865"/>
                  <a:gd name="connsiteX117" fmla="*/ 3547441 w 6182912"/>
                  <a:gd name="connsiteY117" fmla="*/ 979696 h 3006865"/>
                  <a:gd name="connsiteX118" fmla="*/ 3459956 w 6182912"/>
                  <a:gd name="connsiteY118" fmla="*/ 917991 h 3006865"/>
                  <a:gd name="connsiteX119" fmla="*/ 3390797 w 6182912"/>
                  <a:gd name="connsiteY119" fmla="*/ 862083 h 3006865"/>
                  <a:gd name="connsiteX120" fmla="*/ 3314700 w 6182912"/>
                  <a:gd name="connsiteY120" fmla="*/ 765591 h 3006865"/>
                  <a:gd name="connsiteX121" fmla="*/ 3216655 w 6182912"/>
                  <a:gd name="connsiteY121" fmla="*/ 696638 h 3006865"/>
                  <a:gd name="connsiteX122" fmla="*/ 3039717 w 6182912"/>
                  <a:gd name="connsiteY122" fmla="*/ 603666 h 3006865"/>
                  <a:gd name="connsiteX123" fmla="*/ 2971386 w 6182912"/>
                  <a:gd name="connsiteY123" fmla="*/ 584202 h 3006865"/>
                  <a:gd name="connsiteX124" fmla="*/ 2890630 w 6182912"/>
                  <a:gd name="connsiteY124" fmla="*/ 603666 h 3006865"/>
                  <a:gd name="connsiteX0" fmla="*/ 2890630 w 6182912"/>
                  <a:gd name="connsiteY0" fmla="*/ 603666 h 3006865"/>
                  <a:gd name="connsiteX1" fmla="*/ 2862263 w 6182912"/>
                  <a:gd name="connsiteY1" fmla="*/ 670341 h 3006865"/>
                  <a:gd name="connsiteX2" fmla="*/ 2811117 w 6182912"/>
                  <a:gd name="connsiteY2" fmla="*/ 742814 h 3006865"/>
                  <a:gd name="connsiteX3" fmla="*/ 2764114 w 6182912"/>
                  <a:gd name="connsiteY3" fmla="*/ 792509 h 3006865"/>
                  <a:gd name="connsiteX4" fmla="*/ 2655197 w 6182912"/>
                  <a:gd name="connsiteY4" fmla="*/ 788989 h 3006865"/>
                  <a:gd name="connsiteX5" fmla="*/ 2503833 w 6182912"/>
                  <a:gd name="connsiteY5" fmla="*/ 933210 h 3006865"/>
                  <a:gd name="connsiteX6" fmla="*/ 2413552 w 6182912"/>
                  <a:gd name="connsiteY6" fmla="*/ 901840 h 3006865"/>
                  <a:gd name="connsiteX7" fmla="*/ 2309813 w 6182912"/>
                  <a:gd name="connsiteY7" fmla="*/ 813216 h 3006865"/>
                  <a:gd name="connsiteX8" fmla="*/ 2244587 w 6182912"/>
                  <a:gd name="connsiteY8" fmla="*/ 782570 h 3006865"/>
                  <a:gd name="connsiteX9" fmla="*/ 2065683 w 6182912"/>
                  <a:gd name="connsiteY9" fmla="*/ 732875 h 3006865"/>
                  <a:gd name="connsiteX10" fmla="*/ 1856961 w 6182912"/>
                  <a:gd name="connsiteY10" fmla="*/ 683179 h 3006865"/>
                  <a:gd name="connsiteX11" fmla="*/ 1648239 w 6182912"/>
                  <a:gd name="connsiteY11" fmla="*/ 563909 h 3006865"/>
                  <a:gd name="connsiteX12" fmla="*/ 1519030 w 6182912"/>
                  <a:gd name="connsiteY12" fmla="*/ 424762 h 3006865"/>
                  <a:gd name="connsiteX13" fmla="*/ 1409700 w 6182912"/>
                  <a:gd name="connsiteY13" fmla="*/ 342453 h 3006865"/>
                  <a:gd name="connsiteX14" fmla="*/ 1345406 w 6182912"/>
                  <a:gd name="connsiteY14" fmla="*/ 322679 h 3006865"/>
                  <a:gd name="connsiteX15" fmla="*/ 1284115 w 6182912"/>
                  <a:gd name="connsiteY15" fmla="*/ 337690 h 3006865"/>
                  <a:gd name="connsiteX16" fmla="*/ 1161222 w 6182912"/>
                  <a:gd name="connsiteY16" fmla="*/ 404883 h 3006865"/>
                  <a:gd name="connsiteX17" fmla="*/ 1077671 w 6182912"/>
                  <a:gd name="connsiteY17" fmla="*/ 450956 h 3006865"/>
                  <a:gd name="connsiteX18" fmla="*/ 907256 w 6182912"/>
                  <a:gd name="connsiteY18" fmla="*/ 456029 h 3006865"/>
                  <a:gd name="connsiteX19" fmla="*/ 723900 w 6182912"/>
                  <a:gd name="connsiteY19" fmla="*/ 454579 h 3006865"/>
                  <a:gd name="connsiteX20" fmla="*/ 581129 w 6182912"/>
                  <a:gd name="connsiteY20" fmla="*/ 465658 h 3006865"/>
                  <a:gd name="connsiteX21" fmla="*/ 473869 w 6182912"/>
                  <a:gd name="connsiteY21" fmla="*/ 432216 h 3006865"/>
                  <a:gd name="connsiteX22" fmla="*/ 403880 w 6182912"/>
                  <a:gd name="connsiteY22" fmla="*/ 365127 h 3006865"/>
                  <a:gd name="connsiteX23" fmla="*/ 314325 w 6182912"/>
                  <a:gd name="connsiteY23" fmla="*/ 277435 h 3006865"/>
                  <a:gd name="connsiteX24" fmla="*/ 167723 w 6182912"/>
                  <a:gd name="connsiteY24" fmla="*/ 123378 h 3006865"/>
                  <a:gd name="connsiteX25" fmla="*/ 107674 w 6182912"/>
                  <a:gd name="connsiteY25" fmla="*/ 106709 h 3006865"/>
                  <a:gd name="connsiteX26" fmla="*/ 69056 w 6182912"/>
                  <a:gd name="connsiteY26" fmla="*/ 117891 h 3006865"/>
                  <a:gd name="connsiteX27" fmla="*/ 0 w 6182912"/>
                  <a:gd name="connsiteY27" fmla="*/ 191710 h 3006865"/>
                  <a:gd name="connsiteX28" fmla="*/ 28161 w 6182912"/>
                  <a:gd name="connsiteY28" fmla="*/ 255694 h 3006865"/>
                  <a:gd name="connsiteX29" fmla="*/ 77857 w 6182912"/>
                  <a:gd name="connsiteY29" fmla="*/ 365127 h 3006865"/>
                  <a:gd name="connsiteX30" fmla="*/ 150019 w 6182912"/>
                  <a:gd name="connsiteY30" fmla="*/ 501272 h 3006865"/>
                  <a:gd name="connsiteX31" fmla="*/ 228496 w 6182912"/>
                  <a:gd name="connsiteY31" fmla="*/ 602424 h 3006865"/>
                  <a:gd name="connsiteX32" fmla="*/ 236883 w 6182912"/>
                  <a:gd name="connsiteY32" fmla="*/ 732875 h 3006865"/>
                  <a:gd name="connsiteX33" fmla="*/ 242888 w 6182912"/>
                  <a:gd name="connsiteY33" fmla="*/ 820360 h 3006865"/>
                  <a:gd name="connsiteX34" fmla="*/ 266700 w 6182912"/>
                  <a:gd name="connsiteY34" fmla="*/ 872023 h 3006865"/>
                  <a:gd name="connsiteX35" fmla="*/ 440013 w 6182912"/>
                  <a:gd name="connsiteY35" fmla="*/ 994813 h 3006865"/>
                  <a:gd name="connsiteX36" fmla="*/ 651116 w 6182912"/>
                  <a:gd name="connsiteY36" fmla="*/ 1300441 h 3006865"/>
                  <a:gd name="connsiteX37" fmla="*/ 754856 w 6182912"/>
                  <a:gd name="connsiteY37" fmla="*/ 1550161 h 3006865"/>
                  <a:gd name="connsiteX38" fmla="*/ 746159 w 6182912"/>
                  <a:gd name="connsiteY38" fmla="*/ 1706081 h 3006865"/>
                  <a:gd name="connsiteX39" fmla="*/ 711580 w 6182912"/>
                  <a:gd name="connsiteY39" fmla="*/ 1861483 h 3006865"/>
                  <a:gd name="connsiteX40" fmla="*/ 733839 w 6182912"/>
                  <a:gd name="connsiteY40" fmla="*/ 1945449 h 3006865"/>
                  <a:gd name="connsiteX41" fmla="*/ 788194 w 6182912"/>
                  <a:gd name="connsiteY41" fmla="*/ 2037179 h 3006865"/>
                  <a:gd name="connsiteX42" fmla="*/ 925788 w 6182912"/>
                  <a:gd name="connsiteY42" fmla="*/ 2122282 h 3006865"/>
                  <a:gd name="connsiteX43" fmla="*/ 1140515 w 6182912"/>
                  <a:gd name="connsiteY43" fmla="*/ 2206971 h 3006865"/>
                  <a:gd name="connsiteX44" fmla="*/ 1350065 w 6182912"/>
                  <a:gd name="connsiteY44" fmla="*/ 2324689 h 3006865"/>
                  <a:gd name="connsiteX45" fmla="*/ 1417672 w 6182912"/>
                  <a:gd name="connsiteY45" fmla="*/ 2478020 h 3006865"/>
                  <a:gd name="connsiteX46" fmla="*/ 1538909 w 6182912"/>
                  <a:gd name="connsiteY46" fmla="*/ 2561675 h 3006865"/>
                  <a:gd name="connsiteX47" fmla="*/ 1769269 w 6182912"/>
                  <a:gd name="connsiteY47" fmla="*/ 2649160 h 3006865"/>
                  <a:gd name="connsiteX48" fmla="*/ 1936474 w 6182912"/>
                  <a:gd name="connsiteY48" fmla="*/ 2661066 h 3006865"/>
                  <a:gd name="connsiteX49" fmla="*/ 2040731 w 6182912"/>
                  <a:gd name="connsiteY49" fmla="*/ 2661066 h 3006865"/>
                  <a:gd name="connsiteX50" fmla="*/ 2145196 w 6182912"/>
                  <a:gd name="connsiteY50" fmla="*/ 2611370 h 3006865"/>
                  <a:gd name="connsiteX51" fmla="*/ 2423491 w 6182912"/>
                  <a:gd name="connsiteY51" fmla="*/ 2442405 h 3006865"/>
                  <a:gd name="connsiteX52" fmla="*/ 2519363 w 6182912"/>
                  <a:gd name="connsiteY52" fmla="*/ 2418179 h 3006865"/>
                  <a:gd name="connsiteX53" fmla="*/ 2646086 w 6182912"/>
                  <a:gd name="connsiteY53" fmla="*/ 2414140 h 3006865"/>
                  <a:gd name="connsiteX54" fmla="*/ 2791239 w 6182912"/>
                  <a:gd name="connsiteY54" fmla="*/ 2402649 h 3006865"/>
                  <a:gd name="connsiteX55" fmla="*/ 3073469 w 6182912"/>
                  <a:gd name="connsiteY55" fmla="*/ 2610852 h 3006865"/>
                  <a:gd name="connsiteX56" fmla="*/ 3193256 w 6182912"/>
                  <a:gd name="connsiteY56" fmla="*/ 2675354 h 3006865"/>
                  <a:gd name="connsiteX57" fmla="*/ 3275046 w 6182912"/>
                  <a:gd name="connsiteY57" fmla="*/ 2692437 h 3006865"/>
                  <a:gd name="connsiteX58" fmla="*/ 3486978 w 6182912"/>
                  <a:gd name="connsiteY58" fmla="*/ 2671005 h 3006865"/>
                  <a:gd name="connsiteX59" fmla="*/ 3650456 w 6182912"/>
                  <a:gd name="connsiteY59" fmla="*/ 2563435 h 3006865"/>
                  <a:gd name="connsiteX60" fmla="*/ 3836194 w 6182912"/>
                  <a:gd name="connsiteY60" fmla="*/ 2422941 h 3006865"/>
                  <a:gd name="connsiteX61" fmla="*/ 3968198 w 6182912"/>
                  <a:gd name="connsiteY61" fmla="*/ 2358957 h 3006865"/>
                  <a:gd name="connsiteX62" fmla="*/ 4073387 w 6182912"/>
                  <a:gd name="connsiteY62" fmla="*/ 2323136 h 3006865"/>
                  <a:gd name="connsiteX63" fmla="*/ 4186238 w 6182912"/>
                  <a:gd name="connsiteY63" fmla="*/ 2334835 h 3006865"/>
                  <a:gd name="connsiteX64" fmla="*/ 4279728 w 6182912"/>
                  <a:gd name="connsiteY64" fmla="*/ 2376765 h 3006865"/>
                  <a:gd name="connsiteX65" fmla="*/ 4340190 w 6182912"/>
                  <a:gd name="connsiteY65" fmla="*/ 2446753 h 3006865"/>
                  <a:gd name="connsiteX66" fmla="*/ 4396615 w 6182912"/>
                  <a:gd name="connsiteY66" fmla="*/ 2632802 h 3006865"/>
                  <a:gd name="connsiteX67" fmla="*/ 4471988 w 6182912"/>
                  <a:gd name="connsiteY67" fmla="*/ 2725360 h 3006865"/>
                  <a:gd name="connsiteX68" fmla="*/ 4573450 w 6182912"/>
                  <a:gd name="connsiteY68" fmla="*/ 2773502 h 3006865"/>
                  <a:gd name="connsiteX69" fmla="*/ 4691994 w 6182912"/>
                  <a:gd name="connsiteY69" fmla="*/ 2919380 h 3006865"/>
                  <a:gd name="connsiteX70" fmla="*/ 4774406 w 6182912"/>
                  <a:gd name="connsiteY70" fmla="*/ 2973010 h 3006865"/>
                  <a:gd name="connsiteX71" fmla="*/ 4852573 w 6182912"/>
                  <a:gd name="connsiteY71" fmla="*/ 3006865 h 3006865"/>
                  <a:gd name="connsiteX72" fmla="*/ 4938091 w 6182912"/>
                  <a:gd name="connsiteY72" fmla="*/ 2979118 h 3006865"/>
                  <a:gd name="connsiteX73" fmla="*/ 5086764 w 6182912"/>
                  <a:gd name="connsiteY73" fmla="*/ 2851980 h 3006865"/>
                  <a:gd name="connsiteX74" fmla="*/ 5206448 w 6182912"/>
                  <a:gd name="connsiteY74" fmla="*/ 2800214 h 3006865"/>
                  <a:gd name="connsiteX75" fmla="*/ 5442192 w 6182912"/>
                  <a:gd name="connsiteY75" fmla="*/ 2778265 h 3006865"/>
                  <a:gd name="connsiteX76" fmla="*/ 5604013 w 6182912"/>
                  <a:gd name="connsiteY76" fmla="*/ 2631249 h 3006865"/>
                  <a:gd name="connsiteX77" fmla="*/ 5753100 w 6182912"/>
                  <a:gd name="connsiteY77" fmla="*/ 2422527 h 3006865"/>
                  <a:gd name="connsiteX78" fmla="*/ 5776913 w 6182912"/>
                  <a:gd name="connsiteY78" fmla="*/ 2320547 h 3006865"/>
                  <a:gd name="connsiteX79" fmla="*/ 5821121 w 6182912"/>
                  <a:gd name="connsiteY79" fmla="*/ 2074451 h 3006865"/>
                  <a:gd name="connsiteX80" fmla="*/ 5886657 w 6182912"/>
                  <a:gd name="connsiteY80" fmla="*/ 1938305 h 3006865"/>
                  <a:gd name="connsiteX81" fmla="*/ 6051274 w 6182912"/>
                  <a:gd name="connsiteY81" fmla="*/ 1607518 h 3006865"/>
                  <a:gd name="connsiteX82" fmla="*/ 6182865 w 6182912"/>
                  <a:gd name="connsiteY82" fmla="*/ 1310587 h 3006865"/>
                  <a:gd name="connsiteX83" fmla="*/ 6181621 w 6182912"/>
                  <a:gd name="connsiteY83" fmla="*/ 801931 h 3006865"/>
                  <a:gd name="connsiteX84" fmla="*/ 6100763 w 6182912"/>
                  <a:gd name="connsiteY84" fmla="*/ 696535 h 3006865"/>
                  <a:gd name="connsiteX85" fmla="*/ 6047339 w 6182912"/>
                  <a:gd name="connsiteY85" fmla="*/ 573020 h 3006865"/>
                  <a:gd name="connsiteX86" fmla="*/ 6022181 w 6182912"/>
                  <a:gd name="connsiteY86" fmla="*/ 422691 h 3006865"/>
                  <a:gd name="connsiteX87" fmla="*/ 6009551 w 6182912"/>
                  <a:gd name="connsiteY87" fmla="*/ 297520 h 3006865"/>
                  <a:gd name="connsiteX88" fmla="*/ 5969793 w 6182912"/>
                  <a:gd name="connsiteY88" fmla="*/ 171106 h 3006865"/>
                  <a:gd name="connsiteX89" fmla="*/ 5934075 w 6182912"/>
                  <a:gd name="connsiteY89" fmla="*/ 148847 h 3006865"/>
                  <a:gd name="connsiteX90" fmla="*/ 5885932 w 6182912"/>
                  <a:gd name="connsiteY90" fmla="*/ 149987 h 3006865"/>
                  <a:gd name="connsiteX91" fmla="*/ 5819153 w 6182912"/>
                  <a:gd name="connsiteY91" fmla="*/ 274846 h 3006865"/>
                  <a:gd name="connsiteX92" fmla="*/ 5745542 w 6182912"/>
                  <a:gd name="connsiteY92" fmla="*/ 280024 h 3006865"/>
                  <a:gd name="connsiteX93" fmla="*/ 5643770 w 6182912"/>
                  <a:gd name="connsiteY93" fmla="*/ 285614 h 3006865"/>
                  <a:gd name="connsiteX94" fmla="*/ 5607844 w 6182912"/>
                  <a:gd name="connsiteY94" fmla="*/ 275054 h 3006865"/>
                  <a:gd name="connsiteX95" fmla="*/ 5557113 w 6182912"/>
                  <a:gd name="connsiteY95" fmla="*/ 190571 h 3006865"/>
                  <a:gd name="connsiteX96" fmla="*/ 5517356 w 6182912"/>
                  <a:gd name="connsiteY96" fmla="*/ 144085 h 3006865"/>
                  <a:gd name="connsiteX97" fmla="*/ 5444987 w 6182912"/>
                  <a:gd name="connsiteY97" fmla="*/ 118615 h 3006865"/>
                  <a:gd name="connsiteX98" fmla="*/ 5357813 w 6182912"/>
                  <a:gd name="connsiteY98" fmla="*/ 89316 h 3006865"/>
                  <a:gd name="connsiteX99" fmla="*/ 5254177 w 6182912"/>
                  <a:gd name="connsiteY99" fmla="*/ 37136 h 3006865"/>
                  <a:gd name="connsiteX100" fmla="*/ 5186570 w 6182912"/>
                  <a:gd name="connsiteY100" fmla="*/ 7318 h 3006865"/>
                  <a:gd name="connsiteX101" fmla="*/ 5138738 w 6182912"/>
                  <a:gd name="connsiteY101" fmla="*/ 1210 h 3006865"/>
                  <a:gd name="connsiteX102" fmla="*/ 5077239 w 6182912"/>
                  <a:gd name="connsiteY102" fmla="*/ 47075 h 3006865"/>
                  <a:gd name="connsiteX103" fmla="*/ 5026715 w 6182912"/>
                  <a:gd name="connsiteY103" fmla="*/ 236746 h 3006865"/>
                  <a:gd name="connsiteX104" fmla="*/ 4981575 w 6182912"/>
                  <a:gd name="connsiteY104" fmla="*/ 351254 h 3006865"/>
                  <a:gd name="connsiteX105" fmla="*/ 4908688 w 6182912"/>
                  <a:gd name="connsiteY105" fmla="*/ 432630 h 3006865"/>
                  <a:gd name="connsiteX106" fmla="*/ 4781550 w 6182912"/>
                  <a:gd name="connsiteY106" fmla="*/ 470316 h 3006865"/>
                  <a:gd name="connsiteX107" fmla="*/ 4629978 w 6182912"/>
                  <a:gd name="connsiteY107" fmla="*/ 514214 h 3006865"/>
                  <a:gd name="connsiteX108" fmla="*/ 4327353 w 6182912"/>
                  <a:gd name="connsiteY108" fmla="*/ 641041 h 3006865"/>
                  <a:gd name="connsiteX109" fmla="*/ 4174331 w 6182912"/>
                  <a:gd name="connsiteY109" fmla="*/ 717966 h 3006865"/>
                  <a:gd name="connsiteX110" fmla="*/ 4056304 w 6182912"/>
                  <a:gd name="connsiteY110" fmla="*/ 713411 h 3006865"/>
                  <a:gd name="connsiteX111" fmla="*/ 3904422 w 6182912"/>
                  <a:gd name="connsiteY111" fmla="*/ 722936 h 3006865"/>
                  <a:gd name="connsiteX112" fmla="*/ 3831431 w 6182912"/>
                  <a:gd name="connsiteY112" fmla="*/ 732254 h 3006865"/>
                  <a:gd name="connsiteX113" fmla="*/ 3731109 w 6182912"/>
                  <a:gd name="connsiteY113" fmla="*/ 767040 h 3006865"/>
                  <a:gd name="connsiteX114" fmla="*/ 3671888 w 6182912"/>
                  <a:gd name="connsiteY114" fmla="*/ 863222 h 3006865"/>
                  <a:gd name="connsiteX115" fmla="*/ 3646004 w 6182912"/>
                  <a:gd name="connsiteY115" fmla="*/ 941596 h 3006865"/>
                  <a:gd name="connsiteX116" fmla="*/ 3605213 w 6182912"/>
                  <a:gd name="connsiteY116" fmla="*/ 982285 h 3006865"/>
                  <a:gd name="connsiteX117" fmla="*/ 3547441 w 6182912"/>
                  <a:gd name="connsiteY117" fmla="*/ 979696 h 3006865"/>
                  <a:gd name="connsiteX118" fmla="*/ 3459956 w 6182912"/>
                  <a:gd name="connsiteY118" fmla="*/ 917991 h 3006865"/>
                  <a:gd name="connsiteX119" fmla="*/ 3390797 w 6182912"/>
                  <a:gd name="connsiteY119" fmla="*/ 862083 h 3006865"/>
                  <a:gd name="connsiteX120" fmla="*/ 3314700 w 6182912"/>
                  <a:gd name="connsiteY120" fmla="*/ 765591 h 3006865"/>
                  <a:gd name="connsiteX121" fmla="*/ 3216655 w 6182912"/>
                  <a:gd name="connsiteY121" fmla="*/ 696638 h 3006865"/>
                  <a:gd name="connsiteX122" fmla="*/ 3039717 w 6182912"/>
                  <a:gd name="connsiteY122" fmla="*/ 603666 h 3006865"/>
                  <a:gd name="connsiteX123" fmla="*/ 2971386 w 6182912"/>
                  <a:gd name="connsiteY123" fmla="*/ 584202 h 3006865"/>
                  <a:gd name="connsiteX124" fmla="*/ 2890630 w 6182912"/>
                  <a:gd name="connsiteY124" fmla="*/ 603666 h 3006865"/>
                  <a:gd name="connsiteX0" fmla="*/ 2890630 w 6182912"/>
                  <a:gd name="connsiteY0" fmla="*/ 603666 h 3006865"/>
                  <a:gd name="connsiteX1" fmla="*/ 2862263 w 6182912"/>
                  <a:gd name="connsiteY1" fmla="*/ 670341 h 3006865"/>
                  <a:gd name="connsiteX2" fmla="*/ 2811117 w 6182912"/>
                  <a:gd name="connsiteY2" fmla="*/ 742814 h 3006865"/>
                  <a:gd name="connsiteX3" fmla="*/ 2764114 w 6182912"/>
                  <a:gd name="connsiteY3" fmla="*/ 792509 h 3006865"/>
                  <a:gd name="connsiteX4" fmla="*/ 2655197 w 6182912"/>
                  <a:gd name="connsiteY4" fmla="*/ 788989 h 3006865"/>
                  <a:gd name="connsiteX5" fmla="*/ 2503833 w 6182912"/>
                  <a:gd name="connsiteY5" fmla="*/ 933210 h 3006865"/>
                  <a:gd name="connsiteX6" fmla="*/ 2413552 w 6182912"/>
                  <a:gd name="connsiteY6" fmla="*/ 901840 h 3006865"/>
                  <a:gd name="connsiteX7" fmla="*/ 2309813 w 6182912"/>
                  <a:gd name="connsiteY7" fmla="*/ 813216 h 3006865"/>
                  <a:gd name="connsiteX8" fmla="*/ 2244587 w 6182912"/>
                  <a:gd name="connsiteY8" fmla="*/ 782570 h 3006865"/>
                  <a:gd name="connsiteX9" fmla="*/ 2065683 w 6182912"/>
                  <a:gd name="connsiteY9" fmla="*/ 732875 h 3006865"/>
                  <a:gd name="connsiteX10" fmla="*/ 1856961 w 6182912"/>
                  <a:gd name="connsiteY10" fmla="*/ 683179 h 3006865"/>
                  <a:gd name="connsiteX11" fmla="*/ 1648239 w 6182912"/>
                  <a:gd name="connsiteY11" fmla="*/ 563909 h 3006865"/>
                  <a:gd name="connsiteX12" fmla="*/ 1490455 w 6182912"/>
                  <a:gd name="connsiteY12" fmla="*/ 412856 h 3006865"/>
                  <a:gd name="connsiteX13" fmla="*/ 1409700 w 6182912"/>
                  <a:gd name="connsiteY13" fmla="*/ 342453 h 3006865"/>
                  <a:gd name="connsiteX14" fmla="*/ 1345406 w 6182912"/>
                  <a:gd name="connsiteY14" fmla="*/ 322679 h 3006865"/>
                  <a:gd name="connsiteX15" fmla="*/ 1284115 w 6182912"/>
                  <a:gd name="connsiteY15" fmla="*/ 337690 h 3006865"/>
                  <a:gd name="connsiteX16" fmla="*/ 1161222 w 6182912"/>
                  <a:gd name="connsiteY16" fmla="*/ 404883 h 3006865"/>
                  <a:gd name="connsiteX17" fmla="*/ 1077671 w 6182912"/>
                  <a:gd name="connsiteY17" fmla="*/ 450956 h 3006865"/>
                  <a:gd name="connsiteX18" fmla="*/ 907256 w 6182912"/>
                  <a:gd name="connsiteY18" fmla="*/ 456029 h 3006865"/>
                  <a:gd name="connsiteX19" fmla="*/ 723900 w 6182912"/>
                  <a:gd name="connsiteY19" fmla="*/ 454579 h 3006865"/>
                  <a:gd name="connsiteX20" fmla="*/ 581129 w 6182912"/>
                  <a:gd name="connsiteY20" fmla="*/ 465658 h 3006865"/>
                  <a:gd name="connsiteX21" fmla="*/ 473869 w 6182912"/>
                  <a:gd name="connsiteY21" fmla="*/ 432216 h 3006865"/>
                  <a:gd name="connsiteX22" fmla="*/ 403880 w 6182912"/>
                  <a:gd name="connsiteY22" fmla="*/ 365127 h 3006865"/>
                  <a:gd name="connsiteX23" fmla="*/ 314325 w 6182912"/>
                  <a:gd name="connsiteY23" fmla="*/ 277435 h 3006865"/>
                  <a:gd name="connsiteX24" fmla="*/ 167723 w 6182912"/>
                  <a:gd name="connsiteY24" fmla="*/ 123378 h 3006865"/>
                  <a:gd name="connsiteX25" fmla="*/ 107674 w 6182912"/>
                  <a:gd name="connsiteY25" fmla="*/ 106709 h 3006865"/>
                  <a:gd name="connsiteX26" fmla="*/ 69056 w 6182912"/>
                  <a:gd name="connsiteY26" fmla="*/ 117891 h 3006865"/>
                  <a:gd name="connsiteX27" fmla="*/ 0 w 6182912"/>
                  <a:gd name="connsiteY27" fmla="*/ 191710 h 3006865"/>
                  <a:gd name="connsiteX28" fmla="*/ 28161 w 6182912"/>
                  <a:gd name="connsiteY28" fmla="*/ 255694 h 3006865"/>
                  <a:gd name="connsiteX29" fmla="*/ 77857 w 6182912"/>
                  <a:gd name="connsiteY29" fmla="*/ 365127 h 3006865"/>
                  <a:gd name="connsiteX30" fmla="*/ 150019 w 6182912"/>
                  <a:gd name="connsiteY30" fmla="*/ 501272 h 3006865"/>
                  <a:gd name="connsiteX31" fmla="*/ 228496 w 6182912"/>
                  <a:gd name="connsiteY31" fmla="*/ 602424 h 3006865"/>
                  <a:gd name="connsiteX32" fmla="*/ 236883 w 6182912"/>
                  <a:gd name="connsiteY32" fmla="*/ 732875 h 3006865"/>
                  <a:gd name="connsiteX33" fmla="*/ 242888 w 6182912"/>
                  <a:gd name="connsiteY33" fmla="*/ 820360 h 3006865"/>
                  <a:gd name="connsiteX34" fmla="*/ 266700 w 6182912"/>
                  <a:gd name="connsiteY34" fmla="*/ 872023 h 3006865"/>
                  <a:gd name="connsiteX35" fmla="*/ 440013 w 6182912"/>
                  <a:gd name="connsiteY35" fmla="*/ 994813 h 3006865"/>
                  <a:gd name="connsiteX36" fmla="*/ 651116 w 6182912"/>
                  <a:gd name="connsiteY36" fmla="*/ 1300441 h 3006865"/>
                  <a:gd name="connsiteX37" fmla="*/ 754856 w 6182912"/>
                  <a:gd name="connsiteY37" fmla="*/ 1550161 h 3006865"/>
                  <a:gd name="connsiteX38" fmla="*/ 746159 w 6182912"/>
                  <a:gd name="connsiteY38" fmla="*/ 1706081 h 3006865"/>
                  <a:gd name="connsiteX39" fmla="*/ 711580 w 6182912"/>
                  <a:gd name="connsiteY39" fmla="*/ 1861483 h 3006865"/>
                  <a:gd name="connsiteX40" fmla="*/ 733839 w 6182912"/>
                  <a:gd name="connsiteY40" fmla="*/ 1945449 h 3006865"/>
                  <a:gd name="connsiteX41" fmla="*/ 788194 w 6182912"/>
                  <a:gd name="connsiteY41" fmla="*/ 2037179 h 3006865"/>
                  <a:gd name="connsiteX42" fmla="*/ 925788 w 6182912"/>
                  <a:gd name="connsiteY42" fmla="*/ 2122282 h 3006865"/>
                  <a:gd name="connsiteX43" fmla="*/ 1140515 w 6182912"/>
                  <a:gd name="connsiteY43" fmla="*/ 2206971 h 3006865"/>
                  <a:gd name="connsiteX44" fmla="*/ 1350065 w 6182912"/>
                  <a:gd name="connsiteY44" fmla="*/ 2324689 h 3006865"/>
                  <a:gd name="connsiteX45" fmla="*/ 1417672 w 6182912"/>
                  <a:gd name="connsiteY45" fmla="*/ 2478020 h 3006865"/>
                  <a:gd name="connsiteX46" fmla="*/ 1538909 w 6182912"/>
                  <a:gd name="connsiteY46" fmla="*/ 2561675 h 3006865"/>
                  <a:gd name="connsiteX47" fmla="*/ 1769269 w 6182912"/>
                  <a:gd name="connsiteY47" fmla="*/ 2649160 h 3006865"/>
                  <a:gd name="connsiteX48" fmla="*/ 1936474 w 6182912"/>
                  <a:gd name="connsiteY48" fmla="*/ 2661066 h 3006865"/>
                  <a:gd name="connsiteX49" fmla="*/ 2040731 w 6182912"/>
                  <a:gd name="connsiteY49" fmla="*/ 2661066 h 3006865"/>
                  <a:gd name="connsiteX50" fmla="*/ 2145196 w 6182912"/>
                  <a:gd name="connsiteY50" fmla="*/ 2611370 h 3006865"/>
                  <a:gd name="connsiteX51" fmla="*/ 2423491 w 6182912"/>
                  <a:gd name="connsiteY51" fmla="*/ 2442405 h 3006865"/>
                  <a:gd name="connsiteX52" fmla="*/ 2519363 w 6182912"/>
                  <a:gd name="connsiteY52" fmla="*/ 2418179 h 3006865"/>
                  <a:gd name="connsiteX53" fmla="*/ 2646086 w 6182912"/>
                  <a:gd name="connsiteY53" fmla="*/ 2414140 h 3006865"/>
                  <a:gd name="connsiteX54" fmla="*/ 2791239 w 6182912"/>
                  <a:gd name="connsiteY54" fmla="*/ 2402649 h 3006865"/>
                  <a:gd name="connsiteX55" fmla="*/ 3073469 w 6182912"/>
                  <a:gd name="connsiteY55" fmla="*/ 2610852 h 3006865"/>
                  <a:gd name="connsiteX56" fmla="*/ 3193256 w 6182912"/>
                  <a:gd name="connsiteY56" fmla="*/ 2675354 h 3006865"/>
                  <a:gd name="connsiteX57" fmla="*/ 3275046 w 6182912"/>
                  <a:gd name="connsiteY57" fmla="*/ 2692437 h 3006865"/>
                  <a:gd name="connsiteX58" fmla="*/ 3486978 w 6182912"/>
                  <a:gd name="connsiteY58" fmla="*/ 2671005 h 3006865"/>
                  <a:gd name="connsiteX59" fmla="*/ 3650456 w 6182912"/>
                  <a:gd name="connsiteY59" fmla="*/ 2563435 h 3006865"/>
                  <a:gd name="connsiteX60" fmla="*/ 3836194 w 6182912"/>
                  <a:gd name="connsiteY60" fmla="*/ 2422941 h 3006865"/>
                  <a:gd name="connsiteX61" fmla="*/ 3968198 w 6182912"/>
                  <a:gd name="connsiteY61" fmla="*/ 2358957 h 3006865"/>
                  <a:gd name="connsiteX62" fmla="*/ 4073387 w 6182912"/>
                  <a:gd name="connsiteY62" fmla="*/ 2323136 h 3006865"/>
                  <a:gd name="connsiteX63" fmla="*/ 4186238 w 6182912"/>
                  <a:gd name="connsiteY63" fmla="*/ 2334835 h 3006865"/>
                  <a:gd name="connsiteX64" fmla="*/ 4279728 w 6182912"/>
                  <a:gd name="connsiteY64" fmla="*/ 2376765 h 3006865"/>
                  <a:gd name="connsiteX65" fmla="*/ 4340190 w 6182912"/>
                  <a:gd name="connsiteY65" fmla="*/ 2446753 h 3006865"/>
                  <a:gd name="connsiteX66" fmla="*/ 4396615 w 6182912"/>
                  <a:gd name="connsiteY66" fmla="*/ 2632802 h 3006865"/>
                  <a:gd name="connsiteX67" fmla="*/ 4471988 w 6182912"/>
                  <a:gd name="connsiteY67" fmla="*/ 2725360 h 3006865"/>
                  <a:gd name="connsiteX68" fmla="*/ 4573450 w 6182912"/>
                  <a:gd name="connsiteY68" fmla="*/ 2773502 h 3006865"/>
                  <a:gd name="connsiteX69" fmla="*/ 4691994 w 6182912"/>
                  <a:gd name="connsiteY69" fmla="*/ 2919380 h 3006865"/>
                  <a:gd name="connsiteX70" fmla="*/ 4774406 w 6182912"/>
                  <a:gd name="connsiteY70" fmla="*/ 2973010 h 3006865"/>
                  <a:gd name="connsiteX71" fmla="*/ 4852573 w 6182912"/>
                  <a:gd name="connsiteY71" fmla="*/ 3006865 h 3006865"/>
                  <a:gd name="connsiteX72" fmla="*/ 4938091 w 6182912"/>
                  <a:gd name="connsiteY72" fmla="*/ 2979118 h 3006865"/>
                  <a:gd name="connsiteX73" fmla="*/ 5086764 w 6182912"/>
                  <a:gd name="connsiteY73" fmla="*/ 2851980 h 3006865"/>
                  <a:gd name="connsiteX74" fmla="*/ 5206448 w 6182912"/>
                  <a:gd name="connsiteY74" fmla="*/ 2800214 h 3006865"/>
                  <a:gd name="connsiteX75" fmla="*/ 5442192 w 6182912"/>
                  <a:gd name="connsiteY75" fmla="*/ 2778265 h 3006865"/>
                  <a:gd name="connsiteX76" fmla="*/ 5604013 w 6182912"/>
                  <a:gd name="connsiteY76" fmla="*/ 2631249 h 3006865"/>
                  <a:gd name="connsiteX77" fmla="*/ 5753100 w 6182912"/>
                  <a:gd name="connsiteY77" fmla="*/ 2422527 h 3006865"/>
                  <a:gd name="connsiteX78" fmla="*/ 5776913 w 6182912"/>
                  <a:gd name="connsiteY78" fmla="*/ 2320547 h 3006865"/>
                  <a:gd name="connsiteX79" fmla="*/ 5821121 w 6182912"/>
                  <a:gd name="connsiteY79" fmla="*/ 2074451 h 3006865"/>
                  <a:gd name="connsiteX80" fmla="*/ 5886657 w 6182912"/>
                  <a:gd name="connsiteY80" fmla="*/ 1938305 h 3006865"/>
                  <a:gd name="connsiteX81" fmla="*/ 6051274 w 6182912"/>
                  <a:gd name="connsiteY81" fmla="*/ 1607518 h 3006865"/>
                  <a:gd name="connsiteX82" fmla="*/ 6182865 w 6182912"/>
                  <a:gd name="connsiteY82" fmla="*/ 1310587 h 3006865"/>
                  <a:gd name="connsiteX83" fmla="*/ 6181621 w 6182912"/>
                  <a:gd name="connsiteY83" fmla="*/ 801931 h 3006865"/>
                  <a:gd name="connsiteX84" fmla="*/ 6100763 w 6182912"/>
                  <a:gd name="connsiteY84" fmla="*/ 696535 h 3006865"/>
                  <a:gd name="connsiteX85" fmla="*/ 6047339 w 6182912"/>
                  <a:gd name="connsiteY85" fmla="*/ 573020 h 3006865"/>
                  <a:gd name="connsiteX86" fmla="*/ 6022181 w 6182912"/>
                  <a:gd name="connsiteY86" fmla="*/ 422691 h 3006865"/>
                  <a:gd name="connsiteX87" fmla="*/ 6009551 w 6182912"/>
                  <a:gd name="connsiteY87" fmla="*/ 297520 h 3006865"/>
                  <a:gd name="connsiteX88" fmla="*/ 5969793 w 6182912"/>
                  <a:gd name="connsiteY88" fmla="*/ 171106 h 3006865"/>
                  <a:gd name="connsiteX89" fmla="*/ 5934075 w 6182912"/>
                  <a:gd name="connsiteY89" fmla="*/ 148847 h 3006865"/>
                  <a:gd name="connsiteX90" fmla="*/ 5885932 w 6182912"/>
                  <a:gd name="connsiteY90" fmla="*/ 149987 h 3006865"/>
                  <a:gd name="connsiteX91" fmla="*/ 5819153 w 6182912"/>
                  <a:gd name="connsiteY91" fmla="*/ 274846 h 3006865"/>
                  <a:gd name="connsiteX92" fmla="*/ 5745542 w 6182912"/>
                  <a:gd name="connsiteY92" fmla="*/ 280024 h 3006865"/>
                  <a:gd name="connsiteX93" fmla="*/ 5643770 w 6182912"/>
                  <a:gd name="connsiteY93" fmla="*/ 285614 h 3006865"/>
                  <a:gd name="connsiteX94" fmla="*/ 5607844 w 6182912"/>
                  <a:gd name="connsiteY94" fmla="*/ 275054 h 3006865"/>
                  <a:gd name="connsiteX95" fmla="*/ 5557113 w 6182912"/>
                  <a:gd name="connsiteY95" fmla="*/ 190571 h 3006865"/>
                  <a:gd name="connsiteX96" fmla="*/ 5517356 w 6182912"/>
                  <a:gd name="connsiteY96" fmla="*/ 144085 h 3006865"/>
                  <a:gd name="connsiteX97" fmla="*/ 5444987 w 6182912"/>
                  <a:gd name="connsiteY97" fmla="*/ 118615 h 3006865"/>
                  <a:gd name="connsiteX98" fmla="*/ 5357813 w 6182912"/>
                  <a:gd name="connsiteY98" fmla="*/ 89316 h 3006865"/>
                  <a:gd name="connsiteX99" fmla="*/ 5254177 w 6182912"/>
                  <a:gd name="connsiteY99" fmla="*/ 37136 h 3006865"/>
                  <a:gd name="connsiteX100" fmla="*/ 5186570 w 6182912"/>
                  <a:gd name="connsiteY100" fmla="*/ 7318 h 3006865"/>
                  <a:gd name="connsiteX101" fmla="*/ 5138738 w 6182912"/>
                  <a:gd name="connsiteY101" fmla="*/ 1210 h 3006865"/>
                  <a:gd name="connsiteX102" fmla="*/ 5077239 w 6182912"/>
                  <a:gd name="connsiteY102" fmla="*/ 47075 h 3006865"/>
                  <a:gd name="connsiteX103" fmla="*/ 5026715 w 6182912"/>
                  <a:gd name="connsiteY103" fmla="*/ 236746 h 3006865"/>
                  <a:gd name="connsiteX104" fmla="*/ 4981575 w 6182912"/>
                  <a:gd name="connsiteY104" fmla="*/ 351254 h 3006865"/>
                  <a:gd name="connsiteX105" fmla="*/ 4908688 w 6182912"/>
                  <a:gd name="connsiteY105" fmla="*/ 432630 h 3006865"/>
                  <a:gd name="connsiteX106" fmla="*/ 4781550 w 6182912"/>
                  <a:gd name="connsiteY106" fmla="*/ 470316 h 3006865"/>
                  <a:gd name="connsiteX107" fmla="*/ 4629978 w 6182912"/>
                  <a:gd name="connsiteY107" fmla="*/ 514214 h 3006865"/>
                  <a:gd name="connsiteX108" fmla="*/ 4327353 w 6182912"/>
                  <a:gd name="connsiteY108" fmla="*/ 641041 h 3006865"/>
                  <a:gd name="connsiteX109" fmla="*/ 4174331 w 6182912"/>
                  <a:gd name="connsiteY109" fmla="*/ 717966 h 3006865"/>
                  <a:gd name="connsiteX110" fmla="*/ 4056304 w 6182912"/>
                  <a:gd name="connsiteY110" fmla="*/ 713411 h 3006865"/>
                  <a:gd name="connsiteX111" fmla="*/ 3904422 w 6182912"/>
                  <a:gd name="connsiteY111" fmla="*/ 722936 h 3006865"/>
                  <a:gd name="connsiteX112" fmla="*/ 3831431 w 6182912"/>
                  <a:gd name="connsiteY112" fmla="*/ 732254 h 3006865"/>
                  <a:gd name="connsiteX113" fmla="*/ 3731109 w 6182912"/>
                  <a:gd name="connsiteY113" fmla="*/ 767040 h 3006865"/>
                  <a:gd name="connsiteX114" fmla="*/ 3671888 w 6182912"/>
                  <a:gd name="connsiteY114" fmla="*/ 863222 h 3006865"/>
                  <a:gd name="connsiteX115" fmla="*/ 3646004 w 6182912"/>
                  <a:gd name="connsiteY115" fmla="*/ 941596 h 3006865"/>
                  <a:gd name="connsiteX116" fmla="*/ 3605213 w 6182912"/>
                  <a:gd name="connsiteY116" fmla="*/ 982285 h 3006865"/>
                  <a:gd name="connsiteX117" fmla="*/ 3547441 w 6182912"/>
                  <a:gd name="connsiteY117" fmla="*/ 979696 h 3006865"/>
                  <a:gd name="connsiteX118" fmla="*/ 3459956 w 6182912"/>
                  <a:gd name="connsiteY118" fmla="*/ 917991 h 3006865"/>
                  <a:gd name="connsiteX119" fmla="*/ 3390797 w 6182912"/>
                  <a:gd name="connsiteY119" fmla="*/ 862083 h 3006865"/>
                  <a:gd name="connsiteX120" fmla="*/ 3314700 w 6182912"/>
                  <a:gd name="connsiteY120" fmla="*/ 765591 h 3006865"/>
                  <a:gd name="connsiteX121" fmla="*/ 3216655 w 6182912"/>
                  <a:gd name="connsiteY121" fmla="*/ 696638 h 3006865"/>
                  <a:gd name="connsiteX122" fmla="*/ 3039717 w 6182912"/>
                  <a:gd name="connsiteY122" fmla="*/ 603666 h 3006865"/>
                  <a:gd name="connsiteX123" fmla="*/ 2971386 w 6182912"/>
                  <a:gd name="connsiteY123" fmla="*/ 584202 h 3006865"/>
                  <a:gd name="connsiteX124" fmla="*/ 2890630 w 6182912"/>
                  <a:gd name="connsiteY124" fmla="*/ 603666 h 3006865"/>
                  <a:gd name="connsiteX0" fmla="*/ 2890630 w 6182912"/>
                  <a:gd name="connsiteY0" fmla="*/ 603666 h 3006865"/>
                  <a:gd name="connsiteX1" fmla="*/ 2862263 w 6182912"/>
                  <a:gd name="connsiteY1" fmla="*/ 670341 h 3006865"/>
                  <a:gd name="connsiteX2" fmla="*/ 2811117 w 6182912"/>
                  <a:gd name="connsiteY2" fmla="*/ 742814 h 3006865"/>
                  <a:gd name="connsiteX3" fmla="*/ 2764114 w 6182912"/>
                  <a:gd name="connsiteY3" fmla="*/ 792509 h 3006865"/>
                  <a:gd name="connsiteX4" fmla="*/ 2655197 w 6182912"/>
                  <a:gd name="connsiteY4" fmla="*/ 788989 h 3006865"/>
                  <a:gd name="connsiteX5" fmla="*/ 2503833 w 6182912"/>
                  <a:gd name="connsiteY5" fmla="*/ 933210 h 3006865"/>
                  <a:gd name="connsiteX6" fmla="*/ 2413552 w 6182912"/>
                  <a:gd name="connsiteY6" fmla="*/ 901840 h 3006865"/>
                  <a:gd name="connsiteX7" fmla="*/ 2309813 w 6182912"/>
                  <a:gd name="connsiteY7" fmla="*/ 813216 h 3006865"/>
                  <a:gd name="connsiteX8" fmla="*/ 2244587 w 6182912"/>
                  <a:gd name="connsiteY8" fmla="*/ 782570 h 3006865"/>
                  <a:gd name="connsiteX9" fmla="*/ 2065683 w 6182912"/>
                  <a:gd name="connsiteY9" fmla="*/ 732875 h 3006865"/>
                  <a:gd name="connsiteX10" fmla="*/ 1856961 w 6182912"/>
                  <a:gd name="connsiteY10" fmla="*/ 683179 h 3006865"/>
                  <a:gd name="connsiteX11" fmla="*/ 1648239 w 6182912"/>
                  <a:gd name="connsiteY11" fmla="*/ 563909 h 3006865"/>
                  <a:gd name="connsiteX12" fmla="*/ 1585913 w 6182912"/>
                  <a:gd name="connsiteY12" fmla="*/ 477460 h 3006865"/>
                  <a:gd name="connsiteX13" fmla="*/ 1490455 w 6182912"/>
                  <a:gd name="connsiteY13" fmla="*/ 412856 h 3006865"/>
                  <a:gd name="connsiteX14" fmla="*/ 1409700 w 6182912"/>
                  <a:gd name="connsiteY14" fmla="*/ 342453 h 3006865"/>
                  <a:gd name="connsiteX15" fmla="*/ 1345406 w 6182912"/>
                  <a:gd name="connsiteY15" fmla="*/ 322679 h 3006865"/>
                  <a:gd name="connsiteX16" fmla="*/ 1284115 w 6182912"/>
                  <a:gd name="connsiteY16" fmla="*/ 337690 h 3006865"/>
                  <a:gd name="connsiteX17" fmla="*/ 1161222 w 6182912"/>
                  <a:gd name="connsiteY17" fmla="*/ 404883 h 3006865"/>
                  <a:gd name="connsiteX18" fmla="*/ 1077671 w 6182912"/>
                  <a:gd name="connsiteY18" fmla="*/ 450956 h 3006865"/>
                  <a:gd name="connsiteX19" fmla="*/ 907256 w 6182912"/>
                  <a:gd name="connsiteY19" fmla="*/ 456029 h 3006865"/>
                  <a:gd name="connsiteX20" fmla="*/ 723900 w 6182912"/>
                  <a:gd name="connsiteY20" fmla="*/ 454579 h 3006865"/>
                  <a:gd name="connsiteX21" fmla="*/ 581129 w 6182912"/>
                  <a:gd name="connsiteY21" fmla="*/ 465658 h 3006865"/>
                  <a:gd name="connsiteX22" fmla="*/ 473869 w 6182912"/>
                  <a:gd name="connsiteY22" fmla="*/ 432216 h 3006865"/>
                  <a:gd name="connsiteX23" fmla="*/ 403880 w 6182912"/>
                  <a:gd name="connsiteY23" fmla="*/ 365127 h 3006865"/>
                  <a:gd name="connsiteX24" fmla="*/ 314325 w 6182912"/>
                  <a:gd name="connsiteY24" fmla="*/ 277435 h 3006865"/>
                  <a:gd name="connsiteX25" fmla="*/ 167723 w 6182912"/>
                  <a:gd name="connsiteY25" fmla="*/ 123378 h 3006865"/>
                  <a:gd name="connsiteX26" fmla="*/ 107674 w 6182912"/>
                  <a:gd name="connsiteY26" fmla="*/ 106709 h 3006865"/>
                  <a:gd name="connsiteX27" fmla="*/ 69056 w 6182912"/>
                  <a:gd name="connsiteY27" fmla="*/ 117891 h 3006865"/>
                  <a:gd name="connsiteX28" fmla="*/ 0 w 6182912"/>
                  <a:gd name="connsiteY28" fmla="*/ 191710 h 3006865"/>
                  <a:gd name="connsiteX29" fmla="*/ 28161 w 6182912"/>
                  <a:gd name="connsiteY29" fmla="*/ 255694 h 3006865"/>
                  <a:gd name="connsiteX30" fmla="*/ 77857 w 6182912"/>
                  <a:gd name="connsiteY30" fmla="*/ 365127 h 3006865"/>
                  <a:gd name="connsiteX31" fmla="*/ 150019 w 6182912"/>
                  <a:gd name="connsiteY31" fmla="*/ 501272 h 3006865"/>
                  <a:gd name="connsiteX32" fmla="*/ 228496 w 6182912"/>
                  <a:gd name="connsiteY32" fmla="*/ 602424 h 3006865"/>
                  <a:gd name="connsiteX33" fmla="*/ 236883 w 6182912"/>
                  <a:gd name="connsiteY33" fmla="*/ 732875 h 3006865"/>
                  <a:gd name="connsiteX34" fmla="*/ 242888 w 6182912"/>
                  <a:gd name="connsiteY34" fmla="*/ 820360 h 3006865"/>
                  <a:gd name="connsiteX35" fmla="*/ 266700 w 6182912"/>
                  <a:gd name="connsiteY35" fmla="*/ 872023 h 3006865"/>
                  <a:gd name="connsiteX36" fmla="*/ 440013 w 6182912"/>
                  <a:gd name="connsiteY36" fmla="*/ 994813 h 3006865"/>
                  <a:gd name="connsiteX37" fmla="*/ 651116 w 6182912"/>
                  <a:gd name="connsiteY37" fmla="*/ 1300441 h 3006865"/>
                  <a:gd name="connsiteX38" fmla="*/ 754856 w 6182912"/>
                  <a:gd name="connsiteY38" fmla="*/ 1550161 h 3006865"/>
                  <a:gd name="connsiteX39" fmla="*/ 746159 w 6182912"/>
                  <a:gd name="connsiteY39" fmla="*/ 1706081 h 3006865"/>
                  <a:gd name="connsiteX40" fmla="*/ 711580 w 6182912"/>
                  <a:gd name="connsiteY40" fmla="*/ 1861483 h 3006865"/>
                  <a:gd name="connsiteX41" fmla="*/ 733839 w 6182912"/>
                  <a:gd name="connsiteY41" fmla="*/ 1945449 h 3006865"/>
                  <a:gd name="connsiteX42" fmla="*/ 788194 w 6182912"/>
                  <a:gd name="connsiteY42" fmla="*/ 2037179 h 3006865"/>
                  <a:gd name="connsiteX43" fmla="*/ 925788 w 6182912"/>
                  <a:gd name="connsiteY43" fmla="*/ 2122282 h 3006865"/>
                  <a:gd name="connsiteX44" fmla="*/ 1140515 w 6182912"/>
                  <a:gd name="connsiteY44" fmla="*/ 2206971 h 3006865"/>
                  <a:gd name="connsiteX45" fmla="*/ 1350065 w 6182912"/>
                  <a:gd name="connsiteY45" fmla="*/ 2324689 h 3006865"/>
                  <a:gd name="connsiteX46" fmla="*/ 1417672 w 6182912"/>
                  <a:gd name="connsiteY46" fmla="*/ 2478020 h 3006865"/>
                  <a:gd name="connsiteX47" fmla="*/ 1538909 w 6182912"/>
                  <a:gd name="connsiteY47" fmla="*/ 2561675 h 3006865"/>
                  <a:gd name="connsiteX48" fmla="*/ 1769269 w 6182912"/>
                  <a:gd name="connsiteY48" fmla="*/ 2649160 h 3006865"/>
                  <a:gd name="connsiteX49" fmla="*/ 1936474 w 6182912"/>
                  <a:gd name="connsiteY49" fmla="*/ 2661066 h 3006865"/>
                  <a:gd name="connsiteX50" fmla="*/ 2040731 w 6182912"/>
                  <a:gd name="connsiteY50" fmla="*/ 2661066 h 3006865"/>
                  <a:gd name="connsiteX51" fmla="*/ 2145196 w 6182912"/>
                  <a:gd name="connsiteY51" fmla="*/ 2611370 h 3006865"/>
                  <a:gd name="connsiteX52" fmla="*/ 2423491 w 6182912"/>
                  <a:gd name="connsiteY52" fmla="*/ 2442405 h 3006865"/>
                  <a:gd name="connsiteX53" fmla="*/ 2519363 w 6182912"/>
                  <a:gd name="connsiteY53" fmla="*/ 2418179 h 3006865"/>
                  <a:gd name="connsiteX54" fmla="*/ 2646086 w 6182912"/>
                  <a:gd name="connsiteY54" fmla="*/ 2414140 h 3006865"/>
                  <a:gd name="connsiteX55" fmla="*/ 2791239 w 6182912"/>
                  <a:gd name="connsiteY55" fmla="*/ 2402649 h 3006865"/>
                  <a:gd name="connsiteX56" fmla="*/ 3073469 w 6182912"/>
                  <a:gd name="connsiteY56" fmla="*/ 2610852 h 3006865"/>
                  <a:gd name="connsiteX57" fmla="*/ 3193256 w 6182912"/>
                  <a:gd name="connsiteY57" fmla="*/ 2675354 h 3006865"/>
                  <a:gd name="connsiteX58" fmla="*/ 3275046 w 6182912"/>
                  <a:gd name="connsiteY58" fmla="*/ 2692437 h 3006865"/>
                  <a:gd name="connsiteX59" fmla="*/ 3486978 w 6182912"/>
                  <a:gd name="connsiteY59" fmla="*/ 2671005 h 3006865"/>
                  <a:gd name="connsiteX60" fmla="*/ 3650456 w 6182912"/>
                  <a:gd name="connsiteY60" fmla="*/ 2563435 h 3006865"/>
                  <a:gd name="connsiteX61" fmla="*/ 3836194 w 6182912"/>
                  <a:gd name="connsiteY61" fmla="*/ 2422941 h 3006865"/>
                  <a:gd name="connsiteX62" fmla="*/ 3968198 w 6182912"/>
                  <a:gd name="connsiteY62" fmla="*/ 2358957 h 3006865"/>
                  <a:gd name="connsiteX63" fmla="*/ 4073387 w 6182912"/>
                  <a:gd name="connsiteY63" fmla="*/ 2323136 h 3006865"/>
                  <a:gd name="connsiteX64" fmla="*/ 4186238 w 6182912"/>
                  <a:gd name="connsiteY64" fmla="*/ 2334835 h 3006865"/>
                  <a:gd name="connsiteX65" fmla="*/ 4279728 w 6182912"/>
                  <a:gd name="connsiteY65" fmla="*/ 2376765 h 3006865"/>
                  <a:gd name="connsiteX66" fmla="*/ 4340190 w 6182912"/>
                  <a:gd name="connsiteY66" fmla="*/ 2446753 h 3006865"/>
                  <a:gd name="connsiteX67" fmla="*/ 4396615 w 6182912"/>
                  <a:gd name="connsiteY67" fmla="*/ 2632802 h 3006865"/>
                  <a:gd name="connsiteX68" fmla="*/ 4471988 w 6182912"/>
                  <a:gd name="connsiteY68" fmla="*/ 2725360 h 3006865"/>
                  <a:gd name="connsiteX69" fmla="*/ 4573450 w 6182912"/>
                  <a:gd name="connsiteY69" fmla="*/ 2773502 h 3006865"/>
                  <a:gd name="connsiteX70" fmla="*/ 4691994 w 6182912"/>
                  <a:gd name="connsiteY70" fmla="*/ 2919380 h 3006865"/>
                  <a:gd name="connsiteX71" fmla="*/ 4774406 w 6182912"/>
                  <a:gd name="connsiteY71" fmla="*/ 2973010 h 3006865"/>
                  <a:gd name="connsiteX72" fmla="*/ 4852573 w 6182912"/>
                  <a:gd name="connsiteY72" fmla="*/ 3006865 h 3006865"/>
                  <a:gd name="connsiteX73" fmla="*/ 4938091 w 6182912"/>
                  <a:gd name="connsiteY73" fmla="*/ 2979118 h 3006865"/>
                  <a:gd name="connsiteX74" fmla="*/ 5086764 w 6182912"/>
                  <a:gd name="connsiteY74" fmla="*/ 2851980 h 3006865"/>
                  <a:gd name="connsiteX75" fmla="*/ 5206448 w 6182912"/>
                  <a:gd name="connsiteY75" fmla="*/ 2800214 h 3006865"/>
                  <a:gd name="connsiteX76" fmla="*/ 5442192 w 6182912"/>
                  <a:gd name="connsiteY76" fmla="*/ 2778265 h 3006865"/>
                  <a:gd name="connsiteX77" fmla="*/ 5604013 w 6182912"/>
                  <a:gd name="connsiteY77" fmla="*/ 2631249 h 3006865"/>
                  <a:gd name="connsiteX78" fmla="*/ 5753100 w 6182912"/>
                  <a:gd name="connsiteY78" fmla="*/ 2422527 h 3006865"/>
                  <a:gd name="connsiteX79" fmla="*/ 5776913 w 6182912"/>
                  <a:gd name="connsiteY79" fmla="*/ 2320547 h 3006865"/>
                  <a:gd name="connsiteX80" fmla="*/ 5821121 w 6182912"/>
                  <a:gd name="connsiteY80" fmla="*/ 2074451 h 3006865"/>
                  <a:gd name="connsiteX81" fmla="*/ 5886657 w 6182912"/>
                  <a:gd name="connsiteY81" fmla="*/ 1938305 h 3006865"/>
                  <a:gd name="connsiteX82" fmla="*/ 6051274 w 6182912"/>
                  <a:gd name="connsiteY82" fmla="*/ 1607518 h 3006865"/>
                  <a:gd name="connsiteX83" fmla="*/ 6182865 w 6182912"/>
                  <a:gd name="connsiteY83" fmla="*/ 1310587 h 3006865"/>
                  <a:gd name="connsiteX84" fmla="*/ 6181621 w 6182912"/>
                  <a:gd name="connsiteY84" fmla="*/ 801931 h 3006865"/>
                  <a:gd name="connsiteX85" fmla="*/ 6100763 w 6182912"/>
                  <a:gd name="connsiteY85" fmla="*/ 696535 h 3006865"/>
                  <a:gd name="connsiteX86" fmla="*/ 6047339 w 6182912"/>
                  <a:gd name="connsiteY86" fmla="*/ 573020 h 3006865"/>
                  <a:gd name="connsiteX87" fmla="*/ 6022181 w 6182912"/>
                  <a:gd name="connsiteY87" fmla="*/ 422691 h 3006865"/>
                  <a:gd name="connsiteX88" fmla="*/ 6009551 w 6182912"/>
                  <a:gd name="connsiteY88" fmla="*/ 297520 h 3006865"/>
                  <a:gd name="connsiteX89" fmla="*/ 5969793 w 6182912"/>
                  <a:gd name="connsiteY89" fmla="*/ 171106 h 3006865"/>
                  <a:gd name="connsiteX90" fmla="*/ 5934075 w 6182912"/>
                  <a:gd name="connsiteY90" fmla="*/ 148847 h 3006865"/>
                  <a:gd name="connsiteX91" fmla="*/ 5885932 w 6182912"/>
                  <a:gd name="connsiteY91" fmla="*/ 149987 h 3006865"/>
                  <a:gd name="connsiteX92" fmla="*/ 5819153 w 6182912"/>
                  <a:gd name="connsiteY92" fmla="*/ 274846 h 3006865"/>
                  <a:gd name="connsiteX93" fmla="*/ 5745542 w 6182912"/>
                  <a:gd name="connsiteY93" fmla="*/ 280024 h 3006865"/>
                  <a:gd name="connsiteX94" fmla="*/ 5643770 w 6182912"/>
                  <a:gd name="connsiteY94" fmla="*/ 285614 h 3006865"/>
                  <a:gd name="connsiteX95" fmla="*/ 5607844 w 6182912"/>
                  <a:gd name="connsiteY95" fmla="*/ 275054 h 3006865"/>
                  <a:gd name="connsiteX96" fmla="*/ 5557113 w 6182912"/>
                  <a:gd name="connsiteY96" fmla="*/ 190571 h 3006865"/>
                  <a:gd name="connsiteX97" fmla="*/ 5517356 w 6182912"/>
                  <a:gd name="connsiteY97" fmla="*/ 144085 h 3006865"/>
                  <a:gd name="connsiteX98" fmla="*/ 5444987 w 6182912"/>
                  <a:gd name="connsiteY98" fmla="*/ 118615 h 3006865"/>
                  <a:gd name="connsiteX99" fmla="*/ 5357813 w 6182912"/>
                  <a:gd name="connsiteY99" fmla="*/ 89316 h 3006865"/>
                  <a:gd name="connsiteX100" fmla="*/ 5254177 w 6182912"/>
                  <a:gd name="connsiteY100" fmla="*/ 37136 h 3006865"/>
                  <a:gd name="connsiteX101" fmla="*/ 5186570 w 6182912"/>
                  <a:gd name="connsiteY101" fmla="*/ 7318 h 3006865"/>
                  <a:gd name="connsiteX102" fmla="*/ 5138738 w 6182912"/>
                  <a:gd name="connsiteY102" fmla="*/ 1210 h 3006865"/>
                  <a:gd name="connsiteX103" fmla="*/ 5077239 w 6182912"/>
                  <a:gd name="connsiteY103" fmla="*/ 47075 h 3006865"/>
                  <a:gd name="connsiteX104" fmla="*/ 5026715 w 6182912"/>
                  <a:gd name="connsiteY104" fmla="*/ 236746 h 3006865"/>
                  <a:gd name="connsiteX105" fmla="*/ 4981575 w 6182912"/>
                  <a:gd name="connsiteY105" fmla="*/ 351254 h 3006865"/>
                  <a:gd name="connsiteX106" fmla="*/ 4908688 w 6182912"/>
                  <a:gd name="connsiteY106" fmla="*/ 432630 h 3006865"/>
                  <a:gd name="connsiteX107" fmla="*/ 4781550 w 6182912"/>
                  <a:gd name="connsiteY107" fmla="*/ 470316 h 3006865"/>
                  <a:gd name="connsiteX108" fmla="*/ 4629978 w 6182912"/>
                  <a:gd name="connsiteY108" fmla="*/ 514214 h 3006865"/>
                  <a:gd name="connsiteX109" fmla="*/ 4327353 w 6182912"/>
                  <a:gd name="connsiteY109" fmla="*/ 641041 h 3006865"/>
                  <a:gd name="connsiteX110" fmla="*/ 4174331 w 6182912"/>
                  <a:gd name="connsiteY110" fmla="*/ 717966 h 3006865"/>
                  <a:gd name="connsiteX111" fmla="*/ 4056304 w 6182912"/>
                  <a:gd name="connsiteY111" fmla="*/ 713411 h 3006865"/>
                  <a:gd name="connsiteX112" fmla="*/ 3904422 w 6182912"/>
                  <a:gd name="connsiteY112" fmla="*/ 722936 h 3006865"/>
                  <a:gd name="connsiteX113" fmla="*/ 3831431 w 6182912"/>
                  <a:gd name="connsiteY113" fmla="*/ 732254 h 3006865"/>
                  <a:gd name="connsiteX114" fmla="*/ 3731109 w 6182912"/>
                  <a:gd name="connsiteY114" fmla="*/ 767040 h 3006865"/>
                  <a:gd name="connsiteX115" fmla="*/ 3671888 w 6182912"/>
                  <a:gd name="connsiteY115" fmla="*/ 863222 h 3006865"/>
                  <a:gd name="connsiteX116" fmla="*/ 3646004 w 6182912"/>
                  <a:gd name="connsiteY116" fmla="*/ 941596 h 3006865"/>
                  <a:gd name="connsiteX117" fmla="*/ 3605213 w 6182912"/>
                  <a:gd name="connsiteY117" fmla="*/ 982285 h 3006865"/>
                  <a:gd name="connsiteX118" fmla="*/ 3547441 w 6182912"/>
                  <a:gd name="connsiteY118" fmla="*/ 979696 h 3006865"/>
                  <a:gd name="connsiteX119" fmla="*/ 3459956 w 6182912"/>
                  <a:gd name="connsiteY119" fmla="*/ 917991 h 3006865"/>
                  <a:gd name="connsiteX120" fmla="*/ 3390797 w 6182912"/>
                  <a:gd name="connsiteY120" fmla="*/ 862083 h 3006865"/>
                  <a:gd name="connsiteX121" fmla="*/ 3314700 w 6182912"/>
                  <a:gd name="connsiteY121" fmla="*/ 765591 h 3006865"/>
                  <a:gd name="connsiteX122" fmla="*/ 3216655 w 6182912"/>
                  <a:gd name="connsiteY122" fmla="*/ 696638 h 3006865"/>
                  <a:gd name="connsiteX123" fmla="*/ 3039717 w 6182912"/>
                  <a:gd name="connsiteY123" fmla="*/ 603666 h 3006865"/>
                  <a:gd name="connsiteX124" fmla="*/ 2971386 w 6182912"/>
                  <a:gd name="connsiteY124" fmla="*/ 584202 h 3006865"/>
                  <a:gd name="connsiteX125" fmla="*/ 2890630 w 6182912"/>
                  <a:gd name="connsiteY125" fmla="*/ 603666 h 3006865"/>
                  <a:gd name="connsiteX0" fmla="*/ 2890630 w 6182912"/>
                  <a:gd name="connsiteY0" fmla="*/ 603666 h 3006865"/>
                  <a:gd name="connsiteX1" fmla="*/ 2862263 w 6182912"/>
                  <a:gd name="connsiteY1" fmla="*/ 670341 h 3006865"/>
                  <a:gd name="connsiteX2" fmla="*/ 2811117 w 6182912"/>
                  <a:gd name="connsiteY2" fmla="*/ 742814 h 3006865"/>
                  <a:gd name="connsiteX3" fmla="*/ 2764114 w 6182912"/>
                  <a:gd name="connsiteY3" fmla="*/ 792509 h 3006865"/>
                  <a:gd name="connsiteX4" fmla="*/ 2655197 w 6182912"/>
                  <a:gd name="connsiteY4" fmla="*/ 788989 h 3006865"/>
                  <a:gd name="connsiteX5" fmla="*/ 2503833 w 6182912"/>
                  <a:gd name="connsiteY5" fmla="*/ 933210 h 3006865"/>
                  <a:gd name="connsiteX6" fmla="*/ 2413552 w 6182912"/>
                  <a:gd name="connsiteY6" fmla="*/ 901840 h 3006865"/>
                  <a:gd name="connsiteX7" fmla="*/ 2309813 w 6182912"/>
                  <a:gd name="connsiteY7" fmla="*/ 813216 h 3006865"/>
                  <a:gd name="connsiteX8" fmla="*/ 2244587 w 6182912"/>
                  <a:gd name="connsiteY8" fmla="*/ 782570 h 3006865"/>
                  <a:gd name="connsiteX9" fmla="*/ 2065683 w 6182912"/>
                  <a:gd name="connsiteY9" fmla="*/ 732875 h 3006865"/>
                  <a:gd name="connsiteX10" fmla="*/ 1856961 w 6182912"/>
                  <a:gd name="connsiteY10" fmla="*/ 683179 h 3006865"/>
                  <a:gd name="connsiteX11" fmla="*/ 1672051 w 6182912"/>
                  <a:gd name="connsiteY11" fmla="*/ 571053 h 3006865"/>
                  <a:gd name="connsiteX12" fmla="*/ 1585913 w 6182912"/>
                  <a:gd name="connsiteY12" fmla="*/ 477460 h 3006865"/>
                  <a:gd name="connsiteX13" fmla="*/ 1490455 w 6182912"/>
                  <a:gd name="connsiteY13" fmla="*/ 412856 h 3006865"/>
                  <a:gd name="connsiteX14" fmla="*/ 1409700 w 6182912"/>
                  <a:gd name="connsiteY14" fmla="*/ 342453 h 3006865"/>
                  <a:gd name="connsiteX15" fmla="*/ 1345406 w 6182912"/>
                  <a:gd name="connsiteY15" fmla="*/ 322679 h 3006865"/>
                  <a:gd name="connsiteX16" fmla="*/ 1284115 w 6182912"/>
                  <a:gd name="connsiteY16" fmla="*/ 337690 h 3006865"/>
                  <a:gd name="connsiteX17" fmla="*/ 1161222 w 6182912"/>
                  <a:gd name="connsiteY17" fmla="*/ 404883 h 3006865"/>
                  <a:gd name="connsiteX18" fmla="*/ 1077671 w 6182912"/>
                  <a:gd name="connsiteY18" fmla="*/ 450956 h 3006865"/>
                  <a:gd name="connsiteX19" fmla="*/ 907256 w 6182912"/>
                  <a:gd name="connsiteY19" fmla="*/ 456029 h 3006865"/>
                  <a:gd name="connsiteX20" fmla="*/ 723900 w 6182912"/>
                  <a:gd name="connsiteY20" fmla="*/ 454579 h 3006865"/>
                  <a:gd name="connsiteX21" fmla="*/ 581129 w 6182912"/>
                  <a:gd name="connsiteY21" fmla="*/ 465658 h 3006865"/>
                  <a:gd name="connsiteX22" fmla="*/ 473869 w 6182912"/>
                  <a:gd name="connsiteY22" fmla="*/ 432216 h 3006865"/>
                  <a:gd name="connsiteX23" fmla="*/ 403880 w 6182912"/>
                  <a:gd name="connsiteY23" fmla="*/ 365127 h 3006865"/>
                  <a:gd name="connsiteX24" fmla="*/ 314325 w 6182912"/>
                  <a:gd name="connsiteY24" fmla="*/ 277435 h 3006865"/>
                  <a:gd name="connsiteX25" fmla="*/ 167723 w 6182912"/>
                  <a:gd name="connsiteY25" fmla="*/ 123378 h 3006865"/>
                  <a:gd name="connsiteX26" fmla="*/ 107674 w 6182912"/>
                  <a:gd name="connsiteY26" fmla="*/ 106709 h 3006865"/>
                  <a:gd name="connsiteX27" fmla="*/ 69056 w 6182912"/>
                  <a:gd name="connsiteY27" fmla="*/ 117891 h 3006865"/>
                  <a:gd name="connsiteX28" fmla="*/ 0 w 6182912"/>
                  <a:gd name="connsiteY28" fmla="*/ 191710 h 3006865"/>
                  <a:gd name="connsiteX29" fmla="*/ 28161 w 6182912"/>
                  <a:gd name="connsiteY29" fmla="*/ 255694 h 3006865"/>
                  <a:gd name="connsiteX30" fmla="*/ 77857 w 6182912"/>
                  <a:gd name="connsiteY30" fmla="*/ 365127 h 3006865"/>
                  <a:gd name="connsiteX31" fmla="*/ 150019 w 6182912"/>
                  <a:gd name="connsiteY31" fmla="*/ 501272 h 3006865"/>
                  <a:gd name="connsiteX32" fmla="*/ 228496 w 6182912"/>
                  <a:gd name="connsiteY32" fmla="*/ 602424 h 3006865"/>
                  <a:gd name="connsiteX33" fmla="*/ 236883 w 6182912"/>
                  <a:gd name="connsiteY33" fmla="*/ 732875 h 3006865"/>
                  <a:gd name="connsiteX34" fmla="*/ 242888 w 6182912"/>
                  <a:gd name="connsiteY34" fmla="*/ 820360 h 3006865"/>
                  <a:gd name="connsiteX35" fmla="*/ 266700 w 6182912"/>
                  <a:gd name="connsiteY35" fmla="*/ 872023 h 3006865"/>
                  <a:gd name="connsiteX36" fmla="*/ 440013 w 6182912"/>
                  <a:gd name="connsiteY36" fmla="*/ 994813 h 3006865"/>
                  <a:gd name="connsiteX37" fmla="*/ 651116 w 6182912"/>
                  <a:gd name="connsiteY37" fmla="*/ 1300441 h 3006865"/>
                  <a:gd name="connsiteX38" fmla="*/ 754856 w 6182912"/>
                  <a:gd name="connsiteY38" fmla="*/ 1550161 h 3006865"/>
                  <a:gd name="connsiteX39" fmla="*/ 746159 w 6182912"/>
                  <a:gd name="connsiteY39" fmla="*/ 1706081 h 3006865"/>
                  <a:gd name="connsiteX40" fmla="*/ 711580 w 6182912"/>
                  <a:gd name="connsiteY40" fmla="*/ 1861483 h 3006865"/>
                  <a:gd name="connsiteX41" fmla="*/ 733839 w 6182912"/>
                  <a:gd name="connsiteY41" fmla="*/ 1945449 h 3006865"/>
                  <a:gd name="connsiteX42" fmla="*/ 788194 w 6182912"/>
                  <a:gd name="connsiteY42" fmla="*/ 2037179 h 3006865"/>
                  <a:gd name="connsiteX43" fmla="*/ 925788 w 6182912"/>
                  <a:gd name="connsiteY43" fmla="*/ 2122282 h 3006865"/>
                  <a:gd name="connsiteX44" fmla="*/ 1140515 w 6182912"/>
                  <a:gd name="connsiteY44" fmla="*/ 2206971 h 3006865"/>
                  <a:gd name="connsiteX45" fmla="*/ 1350065 w 6182912"/>
                  <a:gd name="connsiteY45" fmla="*/ 2324689 h 3006865"/>
                  <a:gd name="connsiteX46" fmla="*/ 1417672 w 6182912"/>
                  <a:gd name="connsiteY46" fmla="*/ 2478020 h 3006865"/>
                  <a:gd name="connsiteX47" fmla="*/ 1538909 w 6182912"/>
                  <a:gd name="connsiteY47" fmla="*/ 2561675 h 3006865"/>
                  <a:gd name="connsiteX48" fmla="*/ 1769269 w 6182912"/>
                  <a:gd name="connsiteY48" fmla="*/ 2649160 h 3006865"/>
                  <a:gd name="connsiteX49" fmla="*/ 1936474 w 6182912"/>
                  <a:gd name="connsiteY49" fmla="*/ 2661066 h 3006865"/>
                  <a:gd name="connsiteX50" fmla="*/ 2040731 w 6182912"/>
                  <a:gd name="connsiteY50" fmla="*/ 2661066 h 3006865"/>
                  <a:gd name="connsiteX51" fmla="*/ 2145196 w 6182912"/>
                  <a:gd name="connsiteY51" fmla="*/ 2611370 h 3006865"/>
                  <a:gd name="connsiteX52" fmla="*/ 2423491 w 6182912"/>
                  <a:gd name="connsiteY52" fmla="*/ 2442405 h 3006865"/>
                  <a:gd name="connsiteX53" fmla="*/ 2519363 w 6182912"/>
                  <a:gd name="connsiteY53" fmla="*/ 2418179 h 3006865"/>
                  <a:gd name="connsiteX54" fmla="*/ 2646086 w 6182912"/>
                  <a:gd name="connsiteY54" fmla="*/ 2414140 h 3006865"/>
                  <a:gd name="connsiteX55" fmla="*/ 2791239 w 6182912"/>
                  <a:gd name="connsiteY55" fmla="*/ 2402649 h 3006865"/>
                  <a:gd name="connsiteX56" fmla="*/ 3073469 w 6182912"/>
                  <a:gd name="connsiteY56" fmla="*/ 2610852 h 3006865"/>
                  <a:gd name="connsiteX57" fmla="*/ 3193256 w 6182912"/>
                  <a:gd name="connsiteY57" fmla="*/ 2675354 h 3006865"/>
                  <a:gd name="connsiteX58" fmla="*/ 3275046 w 6182912"/>
                  <a:gd name="connsiteY58" fmla="*/ 2692437 h 3006865"/>
                  <a:gd name="connsiteX59" fmla="*/ 3486978 w 6182912"/>
                  <a:gd name="connsiteY59" fmla="*/ 2671005 h 3006865"/>
                  <a:gd name="connsiteX60" fmla="*/ 3650456 w 6182912"/>
                  <a:gd name="connsiteY60" fmla="*/ 2563435 h 3006865"/>
                  <a:gd name="connsiteX61" fmla="*/ 3836194 w 6182912"/>
                  <a:gd name="connsiteY61" fmla="*/ 2422941 h 3006865"/>
                  <a:gd name="connsiteX62" fmla="*/ 3968198 w 6182912"/>
                  <a:gd name="connsiteY62" fmla="*/ 2358957 h 3006865"/>
                  <a:gd name="connsiteX63" fmla="*/ 4073387 w 6182912"/>
                  <a:gd name="connsiteY63" fmla="*/ 2323136 h 3006865"/>
                  <a:gd name="connsiteX64" fmla="*/ 4186238 w 6182912"/>
                  <a:gd name="connsiteY64" fmla="*/ 2334835 h 3006865"/>
                  <a:gd name="connsiteX65" fmla="*/ 4279728 w 6182912"/>
                  <a:gd name="connsiteY65" fmla="*/ 2376765 h 3006865"/>
                  <a:gd name="connsiteX66" fmla="*/ 4340190 w 6182912"/>
                  <a:gd name="connsiteY66" fmla="*/ 2446753 h 3006865"/>
                  <a:gd name="connsiteX67" fmla="*/ 4396615 w 6182912"/>
                  <a:gd name="connsiteY67" fmla="*/ 2632802 h 3006865"/>
                  <a:gd name="connsiteX68" fmla="*/ 4471988 w 6182912"/>
                  <a:gd name="connsiteY68" fmla="*/ 2725360 h 3006865"/>
                  <a:gd name="connsiteX69" fmla="*/ 4573450 w 6182912"/>
                  <a:gd name="connsiteY69" fmla="*/ 2773502 h 3006865"/>
                  <a:gd name="connsiteX70" fmla="*/ 4691994 w 6182912"/>
                  <a:gd name="connsiteY70" fmla="*/ 2919380 h 3006865"/>
                  <a:gd name="connsiteX71" fmla="*/ 4774406 w 6182912"/>
                  <a:gd name="connsiteY71" fmla="*/ 2973010 h 3006865"/>
                  <a:gd name="connsiteX72" fmla="*/ 4852573 w 6182912"/>
                  <a:gd name="connsiteY72" fmla="*/ 3006865 h 3006865"/>
                  <a:gd name="connsiteX73" fmla="*/ 4938091 w 6182912"/>
                  <a:gd name="connsiteY73" fmla="*/ 2979118 h 3006865"/>
                  <a:gd name="connsiteX74" fmla="*/ 5086764 w 6182912"/>
                  <a:gd name="connsiteY74" fmla="*/ 2851980 h 3006865"/>
                  <a:gd name="connsiteX75" fmla="*/ 5206448 w 6182912"/>
                  <a:gd name="connsiteY75" fmla="*/ 2800214 h 3006865"/>
                  <a:gd name="connsiteX76" fmla="*/ 5442192 w 6182912"/>
                  <a:gd name="connsiteY76" fmla="*/ 2778265 h 3006865"/>
                  <a:gd name="connsiteX77" fmla="*/ 5604013 w 6182912"/>
                  <a:gd name="connsiteY77" fmla="*/ 2631249 h 3006865"/>
                  <a:gd name="connsiteX78" fmla="*/ 5753100 w 6182912"/>
                  <a:gd name="connsiteY78" fmla="*/ 2422527 h 3006865"/>
                  <a:gd name="connsiteX79" fmla="*/ 5776913 w 6182912"/>
                  <a:gd name="connsiteY79" fmla="*/ 2320547 h 3006865"/>
                  <a:gd name="connsiteX80" fmla="*/ 5821121 w 6182912"/>
                  <a:gd name="connsiteY80" fmla="*/ 2074451 h 3006865"/>
                  <a:gd name="connsiteX81" fmla="*/ 5886657 w 6182912"/>
                  <a:gd name="connsiteY81" fmla="*/ 1938305 h 3006865"/>
                  <a:gd name="connsiteX82" fmla="*/ 6051274 w 6182912"/>
                  <a:gd name="connsiteY82" fmla="*/ 1607518 h 3006865"/>
                  <a:gd name="connsiteX83" fmla="*/ 6182865 w 6182912"/>
                  <a:gd name="connsiteY83" fmla="*/ 1310587 h 3006865"/>
                  <a:gd name="connsiteX84" fmla="*/ 6181621 w 6182912"/>
                  <a:gd name="connsiteY84" fmla="*/ 801931 h 3006865"/>
                  <a:gd name="connsiteX85" fmla="*/ 6100763 w 6182912"/>
                  <a:gd name="connsiteY85" fmla="*/ 696535 h 3006865"/>
                  <a:gd name="connsiteX86" fmla="*/ 6047339 w 6182912"/>
                  <a:gd name="connsiteY86" fmla="*/ 573020 h 3006865"/>
                  <a:gd name="connsiteX87" fmla="*/ 6022181 w 6182912"/>
                  <a:gd name="connsiteY87" fmla="*/ 422691 h 3006865"/>
                  <a:gd name="connsiteX88" fmla="*/ 6009551 w 6182912"/>
                  <a:gd name="connsiteY88" fmla="*/ 297520 h 3006865"/>
                  <a:gd name="connsiteX89" fmla="*/ 5969793 w 6182912"/>
                  <a:gd name="connsiteY89" fmla="*/ 171106 h 3006865"/>
                  <a:gd name="connsiteX90" fmla="*/ 5934075 w 6182912"/>
                  <a:gd name="connsiteY90" fmla="*/ 148847 h 3006865"/>
                  <a:gd name="connsiteX91" fmla="*/ 5885932 w 6182912"/>
                  <a:gd name="connsiteY91" fmla="*/ 149987 h 3006865"/>
                  <a:gd name="connsiteX92" fmla="*/ 5819153 w 6182912"/>
                  <a:gd name="connsiteY92" fmla="*/ 274846 h 3006865"/>
                  <a:gd name="connsiteX93" fmla="*/ 5745542 w 6182912"/>
                  <a:gd name="connsiteY93" fmla="*/ 280024 h 3006865"/>
                  <a:gd name="connsiteX94" fmla="*/ 5643770 w 6182912"/>
                  <a:gd name="connsiteY94" fmla="*/ 285614 h 3006865"/>
                  <a:gd name="connsiteX95" fmla="*/ 5607844 w 6182912"/>
                  <a:gd name="connsiteY95" fmla="*/ 275054 h 3006865"/>
                  <a:gd name="connsiteX96" fmla="*/ 5557113 w 6182912"/>
                  <a:gd name="connsiteY96" fmla="*/ 190571 h 3006865"/>
                  <a:gd name="connsiteX97" fmla="*/ 5517356 w 6182912"/>
                  <a:gd name="connsiteY97" fmla="*/ 144085 h 3006865"/>
                  <a:gd name="connsiteX98" fmla="*/ 5444987 w 6182912"/>
                  <a:gd name="connsiteY98" fmla="*/ 118615 h 3006865"/>
                  <a:gd name="connsiteX99" fmla="*/ 5357813 w 6182912"/>
                  <a:gd name="connsiteY99" fmla="*/ 89316 h 3006865"/>
                  <a:gd name="connsiteX100" fmla="*/ 5254177 w 6182912"/>
                  <a:gd name="connsiteY100" fmla="*/ 37136 h 3006865"/>
                  <a:gd name="connsiteX101" fmla="*/ 5186570 w 6182912"/>
                  <a:gd name="connsiteY101" fmla="*/ 7318 h 3006865"/>
                  <a:gd name="connsiteX102" fmla="*/ 5138738 w 6182912"/>
                  <a:gd name="connsiteY102" fmla="*/ 1210 h 3006865"/>
                  <a:gd name="connsiteX103" fmla="*/ 5077239 w 6182912"/>
                  <a:gd name="connsiteY103" fmla="*/ 47075 h 3006865"/>
                  <a:gd name="connsiteX104" fmla="*/ 5026715 w 6182912"/>
                  <a:gd name="connsiteY104" fmla="*/ 236746 h 3006865"/>
                  <a:gd name="connsiteX105" fmla="*/ 4981575 w 6182912"/>
                  <a:gd name="connsiteY105" fmla="*/ 351254 h 3006865"/>
                  <a:gd name="connsiteX106" fmla="*/ 4908688 w 6182912"/>
                  <a:gd name="connsiteY106" fmla="*/ 432630 h 3006865"/>
                  <a:gd name="connsiteX107" fmla="*/ 4781550 w 6182912"/>
                  <a:gd name="connsiteY107" fmla="*/ 470316 h 3006865"/>
                  <a:gd name="connsiteX108" fmla="*/ 4629978 w 6182912"/>
                  <a:gd name="connsiteY108" fmla="*/ 514214 h 3006865"/>
                  <a:gd name="connsiteX109" fmla="*/ 4327353 w 6182912"/>
                  <a:gd name="connsiteY109" fmla="*/ 641041 h 3006865"/>
                  <a:gd name="connsiteX110" fmla="*/ 4174331 w 6182912"/>
                  <a:gd name="connsiteY110" fmla="*/ 717966 h 3006865"/>
                  <a:gd name="connsiteX111" fmla="*/ 4056304 w 6182912"/>
                  <a:gd name="connsiteY111" fmla="*/ 713411 h 3006865"/>
                  <a:gd name="connsiteX112" fmla="*/ 3904422 w 6182912"/>
                  <a:gd name="connsiteY112" fmla="*/ 722936 h 3006865"/>
                  <a:gd name="connsiteX113" fmla="*/ 3831431 w 6182912"/>
                  <a:gd name="connsiteY113" fmla="*/ 732254 h 3006865"/>
                  <a:gd name="connsiteX114" fmla="*/ 3731109 w 6182912"/>
                  <a:gd name="connsiteY114" fmla="*/ 767040 h 3006865"/>
                  <a:gd name="connsiteX115" fmla="*/ 3671888 w 6182912"/>
                  <a:gd name="connsiteY115" fmla="*/ 863222 h 3006865"/>
                  <a:gd name="connsiteX116" fmla="*/ 3646004 w 6182912"/>
                  <a:gd name="connsiteY116" fmla="*/ 941596 h 3006865"/>
                  <a:gd name="connsiteX117" fmla="*/ 3605213 w 6182912"/>
                  <a:gd name="connsiteY117" fmla="*/ 982285 h 3006865"/>
                  <a:gd name="connsiteX118" fmla="*/ 3547441 w 6182912"/>
                  <a:gd name="connsiteY118" fmla="*/ 979696 h 3006865"/>
                  <a:gd name="connsiteX119" fmla="*/ 3459956 w 6182912"/>
                  <a:gd name="connsiteY119" fmla="*/ 917991 h 3006865"/>
                  <a:gd name="connsiteX120" fmla="*/ 3390797 w 6182912"/>
                  <a:gd name="connsiteY120" fmla="*/ 862083 h 3006865"/>
                  <a:gd name="connsiteX121" fmla="*/ 3314700 w 6182912"/>
                  <a:gd name="connsiteY121" fmla="*/ 765591 h 3006865"/>
                  <a:gd name="connsiteX122" fmla="*/ 3216655 w 6182912"/>
                  <a:gd name="connsiteY122" fmla="*/ 696638 h 3006865"/>
                  <a:gd name="connsiteX123" fmla="*/ 3039717 w 6182912"/>
                  <a:gd name="connsiteY123" fmla="*/ 603666 h 3006865"/>
                  <a:gd name="connsiteX124" fmla="*/ 2971386 w 6182912"/>
                  <a:gd name="connsiteY124" fmla="*/ 584202 h 3006865"/>
                  <a:gd name="connsiteX125" fmla="*/ 2890630 w 6182912"/>
                  <a:gd name="connsiteY125" fmla="*/ 603666 h 3006865"/>
                  <a:gd name="connsiteX0" fmla="*/ 2890630 w 6182912"/>
                  <a:gd name="connsiteY0" fmla="*/ 603666 h 3006865"/>
                  <a:gd name="connsiteX1" fmla="*/ 2862263 w 6182912"/>
                  <a:gd name="connsiteY1" fmla="*/ 670341 h 3006865"/>
                  <a:gd name="connsiteX2" fmla="*/ 2811117 w 6182912"/>
                  <a:gd name="connsiteY2" fmla="*/ 742814 h 3006865"/>
                  <a:gd name="connsiteX3" fmla="*/ 2764114 w 6182912"/>
                  <a:gd name="connsiteY3" fmla="*/ 792509 h 3006865"/>
                  <a:gd name="connsiteX4" fmla="*/ 2655197 w 6182912"/>
                  <a:gd name="connsiteY4" fmla="*/ 788989 h 3006865"/>
                  <a:gd name="connsiteX5" fmla="*/ 2503833 w 6182912"/>
                  <a:gd name="connsiteY5" fmla="*/ 933210 h 3006865"/>
                  <a:gd name="connsiteX6" fmla="*/ 2413552 w 6182912"/>
                  <a:gd name="connsiteY6" fmla="*/ 901840 h 3006865"/>
                  <a:gd name="connsiteX7" fmla="*/ 2309813 w 6182912"/>
                  <a:gd name="connsiteY7" fmla="*/ 813216 h 3006865"/>
                  <a:gd name="connsiteX8" fmla="*/ 2244587 w 6182912"/>
                  <a:gd name="connsiteY8" fmla="*/ 782570 h 3006865"/>
                  <a:gd name="connsiteX9" fmla="*/ 2065683 w 6182912"/>
                  <a:gd name="connsiteY9" fmla="*/ 732875 h 3006865"/>
                  <a:gd name="connsiteX10" fmla="*/ 1856961 w 6182912"/>
                  <a:gd name="connsiteY10" fmla="*/ 683179 h 3006865"/>
                  <a:gd name="connsiteX11" fmla="*/ 1766888 w 6182912"/>
                  <a:gd name="connsiteY11" fmla="*/ 653672 h 3006865"/>
                  <a:gd name="connsiteX12" fmla="*/ 1672051 w 6182912"/>
                  <a:gd name="connsiteY12" fmla="*/ 571053 h 3006865"/>
                  <a:gd name="connsiteX13" fmla="*/ 1585913 w 6182912"/>
                  <a:gd name="connsiteY13" fmla="*/ 477460 h 3006865"/>
                  <a:gd name="connsiteX14" fmla="*/ 1490455 w 6182912"/>
                  <a:gd name="connsiteY14" fmla="*/ 412856 h 3006865"/>
                  <a:gd name="connsiteX15" fmla="*/ 1409700 w 6182912"/>
                  <a:gd name="connsiteY15" fmla="*/ 342453 h 3006865"/>
                  <a:gd name="connsiteX16" fmla="*/ 1345406 w 6182912"/>
                  <a:gd name="connsiteY16" fmla="*/ 322679 h 3006865"/>
                  <a:gd name="connsiteX17" fmla="*/ 1284115 w 6182912"/>
                  <a:gd name="connsiteY17" fmla="*/ 337690 h 3006865"/>
                  <a:gd name="connsiteX18" fmla="*/ 1161222 w 6182912"/>
                  <a:gd name="connsiteY18" fmla="*/ 404883 h 3006865"/>
                  <a:gd name="connsiteX19" fmla="*/ 1077671 w 6182912"/>
                  <a:gd name="connsiteY19" fmla="*/ 450956 h 3006865"/>
                  <a:gd name="connsiteX20" fmla="*/ 907256 w 6182912"/>
                  <a:gd name="connsiteY20" fmla="*/ 456029 h 3006865"/>
                  <a:gd name="connsiteX21" fmla="*/ 723900 w 6182912"/>
                  <a:gd name="connsiteY21" fmla="*/ 454579 h 3006865"/>
                  <a:gd name="connsiteX22" fmla="*/ 581129 w 6182912"/>
                  <a:gd name="connsiteY22" fmla="*/ 465658 h 3006865"/>
                  <a:gd name="connsiteX23" fmla="*/ 473869 w 6182912"/>
                  <a:gd name="connsiteY23" fmla="*/ 432216 h 3006865"/>
                  <a:gd name="connsiteX24" fmla="*/ 403880 w 6182912"/>
                  <a:gd name="connsiteY24" fmla="*/ 365127 h 3006865"/>
                  <a:gd name="connsiteX25" fmla="*/ 314325 w 6182912"/>
                  <a:gd name="connsiteY25" fmla="*/ 277435 h 3006865"/>
                  <a:gd name="connsiteX26" fmla="*/ 167723 w 6182912"/>
                  <a:gd name="connsiteY26" fmla="*/ 123378 h 3006865"/>
                  <a:gd name="connsiteX27" fmla="*/ 107674 w 6182912"/>
                  <a:gd name="connsiteY27" fmla="*/ 106709 h 3006865"/>
                  <a:gd name="connsiteX28" fmla="*/ 69056 w 6182912"/>
                  <a:gd name="connsiteY28" fmla="*/ 117891 h 3006865"/>
                  <a:gd name="connsiteX29" fmla="*/ 0 w 6182912"/>
                  <a:gd name="connsiteY29" fmla="*/ 191710 h 3006865"/>
                  <a:gd name="connsiteX30" fmla="*/ 28161 w 6182912"/>
                  <a:gd name="connsiteY30" fmla="*/ 255694 h 3006865"/>
                  <a:gd name="connsiteX31" fmla="*/ 77857 w 6182912"/>
                  <a:gd name="connsiteY31" fmla="*/ 365127 h 3006865"/>
                  <a:gd name="connsiteX32" fmla="*/ 150019 w 6182912"/>
                  <a:gd name="connsiteY32" fmla="*/ 501272 h 3006865"/>
                  <a:gd name="connsiteX33" fmla="*/ 228496 w 6182912"/>
                  <a:gd name="connsiteY33" fmla="*/ 602424 h 3006865"/>
                  <a:gd name="connsiteX34" fmla="*/ 236883 w 6182912"/>
                  <a:gd name="connsiteY34" fmla="*/ 732875 h 3006865"/>
                  <a:gd name="connsiteX35" fmla="*/ 242888 w 6182912"/>
                  <a:gd name="connsiteY35" fmla="*/ 820360 h 3006865"/>
                  <a:gd name="connsiteX36" fmla="*/ 266700 w 6182912"/>
                  <a:gd name="connsiteY36" fmla="*/ 872023 h 3006865"/>
                  <a:gd name="connsiteX37" fmla="*/ 440013 w 6182912"/>
                  <a:gd name="connsiteY37" fmla="*/ 994813 h 3006865"/>
                  <a:gd name="connsiteX38" fmla="*/ 651116 w 6182912"/>
                  <a:gd name="connsiteY38" fmla="*/ 1300441 h 3006865"/>
                  <a:gd name="connsiteX39" fmla="*/ 754856 w 6182912"/>
                  <a:gd name="connsiteY39" fmla="*/ 1550161 h 3006865"/>
                  <a:gd name="connsiteX40" fmla="*/ 746159 w 6182912"/>
                  <a:gd name="connsiteY40" fmla="*/ 1706081 h 3006865"/>
                  <a:gd name="connsiteX41" fmla="*/ 711580 w 6182912"/>
                  <a:gd name="connsiteY41" fmla="*/ 1861483 h 3006865"/>
                  <a:gd name="connsiteX42" fmla="*/ 733839 w 6182912"/>
                  <a:gd name="connsiteY42" fmla="*/ 1945449 h 3006865"/>
                  <a:gd name="connsiteX43" fmla="*/ 788194 w 6182912"/>
                  <a:gd name="connsiteY43" fmla="*/ 2037179 h 3006865"/>
                  <a:gd name="connsiteX44" fmla="*/ 925788 w 6182912"/>
                  <a:gd name="connsiteY44" fmla="*/ 2122282 h 3006865"/>
                  <a:gd name="connsiteX45" fmla="*/ 1140515 w 6182912"/>
                  <a:gd name="connsiteY45" fmla="*/ 2206971 h 3006865"/>
                  <a:gd name="connsiteX46" fmla="*/ 1350065 w 6182912"/>
                  <a:gd name="connsiteY46" fmla="*/ 2324689 h 3006865"/>
                  <a:gd name="connsiteX47" fmla="*/ 1417672 w 6182912"/>
                  <a:gd name="connsiteY47" fmla="*/ 2478020 h 3006865"/>
                  <a:gd name="connsiteX48" fmla="*/ 1538909 w 6182912"/>
                  <a:gd name="connsiteY48" fmla="*/ 2561675 h 3006865"/>
                  <a:gd name="connsiteX49" fmla="*/ 1769269 w 6182912"/>
                  <a:gd name="connsiteY49" fmla="*/ 2649160 h 3006865"/>
                  <a:gd name="connsiteX50" fmla="*/ 1936474 w 6182912"/>
                  <a:gd name="connsiteY50" fmla="*/ 2661066 h 3006865"/>
                  <a:gd name="connsiteX51" fmla="*/ 2040731 w 6182912"/>
                  <a:gd name="connsiteY51" fmla="*/ 2661066 h 3006865"/>
                  <a:gd name="connsiteX52" fmla="*/ 2145196 w 6182912"/>
                  <a:gd name="connsiteY52" fmla="*/ 2611370 h 3006865"/>
                  <a:gd name="connsiteX53" fmla="*/ 2423491 w 6182912"/>
                  <a:gd name="connsiteY53" fmla="*/ 2442405 h 3006865"/>
                  <a:gd name="connsiteX54" fmla="*/ 2519363 w 6182912"/>
                  <a:gd name="connsiteY54" fmla="*/ 2418179 h 3006865"/>
                  <a:gd name="connsiteX55" fmla="*/ 2646086 w 6182912"/>
                  <a:gd name="connsiteY55" fmla="*/ 2414140 h 3006865"/>
                  <a:gd name="connsiteX56" fmla="*/ 2791239 w 6182912"/>
                  <a:gd name="connsiteY56" fmla="*/ 2402649 h 3006865"/>
                  <a:gd name="connsiteX57" fmla="*/ 3073469 w 6182912"/>
                  <a:gd name="connsiteY57" fmla="*/ 2610852 h 3006865"/>
                  <a:gd name="connsiteX58" fmla="*/ 3193256 w 6182912"/>
                  <a:gd name="connsiteY58" fmla="*/ 2675354 h 3006865"/>
                  <a:gd name="connsiteX59" fmla="*/ 3275046 w 6182912"/>
                  <a:gd name="connsiteY59" fmla="*/ 2692437 h 3006865"/>
                  <a:gd name="connsiteX60" fmla="*/ 3486978 w 6182912"/>
                  <a:gd name="connsiteY60" fmla="*/ 2671005 h 3006865"/>
                  <a:gd name="connsiteX61" fmla="*/ 3650456 w 6182912"/>
                  <a:gd name="connsiteY61" fmla="*/ 2563435 h 3006865"/>
                  <a:gd name="connsiteX62" fmla="*/ 3836194 w 6182912"/>
                  <a:gd name="connsiteY62" fmla="*/ 2422941 h 3006865"/>
                  <a:gd name="connsiteX63" fmla="*/ 3968198 w 6182912"/>
                  <a:gd name="connsiteY63" fmla="*/ 2358957 h 3006865"/>
                  <a:gd name="connsiteX64" fmla="*/ 4073387 w 6182912"/>
                  <a:gd name="connsiteY64" fmla="*/ 2323136 h 3006865"/>
                  <a:gd name="connsiteX65" fmla="*/ 4186238 w 6182912"/>
                  <a:gd name="connsiteY65" fmla="*/ 2334835 h 3006865"/>
                  <a:gd name="connsiteX66" fmla="*/ 4279728 w 6182912"/>
                  <a:gd name="connsiteY66" fmla="*/ 2376765 h 3006865"/>
                  <a:gd name="connsiteX67" fmla="*/ 4340190 w 6182912"/>
                  <a:gd name="connsiteY67" fmla="*/ 2446753 h 3006865"/>
                  <a:gd name="connsiteX68" fmla="*/ 4396615 w 6182912"/>
                  <a:gd name="connsiteY68" fmla="*/ 2632802 h 3006865"/>
                  <a:gd name="connsiteX69" fmla="*/ 4471988 w 6182912"/>
                  <a:gd name="connsiteY69" fmla="*/ 2725360 h 3006865"/>
                  <a:gd name="connsiteX70" fmla="*/ 4573450 w 6182912"/>
                  <a:gd name="connsiteY70" fmla="*/ 2773502 h 3006865"/>
                  <a:gd name="connsiteX71" fmla="*/ 4691994 w 6182912"/>
                  <a:gd name="connsiteY71" fmla="*/ 2919380 h 3006865"/>
                  <a:gd name="connsiteX72" fmla="*/ 4774406 w 6182912"/>
                  <a:gd name="connsiteY72" fmla="*/ 2973010 h 3006865"/>
                  <a:gd name="connsiteX73" fmla="*/ 4852573 w 6182912"/>
                  <a:gd name="connsiteY73" fmla="*/ 3006865 h 3006865"/>
                  <a:gd name="connsiteX74" fmla="*/ 4938091 w 6182912"/>
                  <a:gd name="connsiteY74" fmla="*/ 2979118 h 3006865"/>
                  <a:gd name="connsiteX75" fmla="*/ 5086764 w 6182912"/>
                  <a:gd name="connsiteY75" fmla="*/ 2851980 h 3006865"/>
                  <a:gd name="connsiteX76" fmla="*/ 5206448 w 6182912"/>
                  <a:gd name="connsiteY76" fmla="*/ 2800214 h 3006865"/>
                  <a:gd name="connsiteX77" fmla="*/ 5442192 w 6182912"/>
                  <a:gd name="connsiteY77" fmla="*/ 2778265 h 3006865"/>
                  <a:gd name="connsiteX78" fmla="*/ 5604013 w 6182912"/>
                  <a:gd name="connsiteY78" fmla="*/ 2631249 h 3006865"/>
                  <a:gd name="connsiteX79" fmla="*/ 5753100 w 6182912"/>
                  <a:gd name="connsiteY79" fmla="*/ 2422527 h 3006865"/>
                  <a:gd name="connsiteX80" fmla="*/ 5776913 w 6182912"/>
                  <a:gd name="connsiteY80" fmla="*/ 2320547 h 3006865"/>
                  <a:gd name="connsiteX81" fmla="*/ 5821121 w 6182912"/>
                  <a:gd name="connsiteY81" fmla="*/ 2074451 h 3006865"/>
                  <a:gd name="connsiteX82" fmla="*/ 5886657 w 6182912"/>
                  <a:gd name="connsiteY82" fmla="*/ 1938305 h 3006865"/>
                  <a:gd name="connsiteX83" fmla="*/ 6051274 w 6182912"/>
                  <a:gd name="connsiteY83" fmla="*/ 1607518 h 3006865"/>
                  <a:gd name="connsiteX84" fmla="*/ 6182865 w 6182912"/>
                  <a:gd name="connsiteY84" fmla="*/ 1310587 h 3006865"/>
                  <a:gd name="connsiteX85" fmla="*/ 6181621 w 6182912"/>
                  <a:gd name="connsiteY85" fmla="*/ 801931 h 3006865"/>
                  <a:gd name="connsiteX86" fmla="*/ 6100763 w 6182912"/>
                  <a:gd name="connsiteY86" fmla="*/ 696535 h 3006865"/>
                  <a:gd name="connsiteX87" fmla="*/ 6047339 w 6182912"/>
                  <a:gd name="connsiteY87" fmla="*/ 573020 h 3006865"/>
                  <a:gd name="connsiteX88" fmla="*/ 6022181 w 6182912"/>
                  <a:gd name="connsiteY88" fmla="*/ 422691 h 3006865"/>
                  <a:gd name="connsiteX89" fmla="*/ 6009551 w 6182912"/>
                  <a:gd name="connsiteY89" fmla="*/ 297520 h 3006865"/>
                  <a:gd name="connsiteX90" fmla="*/ 5969793 w 6182912"/>
                  <a:gd name="connsiteY90" fmla="*/ 171106 h 3006865"/>
                  <a:gd name="connsiteX91" fmla="*/ 5934075 w 6182912"/>
                  <a:gd name="connsiteY91" fmla="*/ 148847 h 3006865"/>
                  <a:gd name="connsiteX92" fmla="*/ 5885932 w 6182912"/>
                  <a:gd name="connsiteY92" fmla="*/ 149987 h 3006865"/>
                  <a:gd name="connsiteX93" fmla="*/ 5819153 w 6182912"/>
                  <a:gd name="connsiteY93" fmla="*/ 274846 h 3006865"/>
                  <a:gd name="connsiteX94" fmla="*/ 5745542 w 6182912"/>
                  <a:gd name="connsiteY94" fmla="*/ 280024 h 3006865"/>
                  <a:gd name="connsiteX95" fmla="*/ 5643770 w 6182912"/>
                  <a:gd name="connsiteY95" fmla="*/ 285614 h 3006865"/>
                  <a:gd name="connsiteX96" fmla="*/ 5607844 w 6182912"/>
                  <a:gd name="connsiteY96" fmla="*/ 275054 h 3006865"/>
                  <a:gd name="connsiteX97" fmla="*/ 5557113 w 6182912"/>
                  <a:gd name="connsiteY97" fmla="*/ 190571 h 3006865"/>
                  <a:gd name="connsiteX98" fmla="*/ 5517356 w 6182912"/>
                  <a:gd name="connsiteY98" fmla="*/ 144085 h 3006865"/>
                  <a:gd name="connsiteX99" fmla="*/ 5444987 w 6182912"/>
                  <a:gd name="connsiteY99" fmla="*/ 118615 h 3006865"/>
                  <a:gd name="connsiteX100" fmla="*/ 5357813 w 6182912"/>
                  <a:gd name="connsiteY100" fmla="*/ 89316 h 3006865"/>
                  <a:gd name="connsiteX101" fmla="*/ 5254177 w 6182912"/>
                  <a:gd name="connsiteY101" fmla="*/ 37136 h 3006865"/>
                  <a:gd name="connsiteX102" fmla="*/ 5186570 w 6182912"/>
                  <a:gd name="connsiteY102" fmla="*/ 7318 h 3006865"/>
                  <a:gd name="connsiteX103" fmla="*/ 5138738 w 6182912"/>
                  <a:gd name="connsiteY103" fmla="*/ 1210 h 3006865"/>
                  <a:gd name="connsiteX104" fmla="*/ 5077239 w 6182912"/>
                  <a:gd name="connsiteY104" fmla="*/ 47075 h 3006865"/>
                  <a:gd name="connsiteX105" fmla="*/ 5026715 w 6182912"/>
                  <a:gd name="connsiteY105" fmla="*/ 236746 h 3006865"/>
                  <a:gd name="connsiteX106" fmla="*/ 4981575 w 6182912"/>
                  <a:gd name="connsiteY106" fmla="*/ 351254 h 3006865"/>
                  <a:gd name="connsiteX107" fmla="*/ 4908688 w 6182912"/>
                  <a:gd name="connsiteY107" fmla="*/ 432630 h 3006865"/>
                  <a:gd name="connsiteX108" fmla="*/ 4781550 w 6182912"/>
                  <a:gd name="connsiteY108" fmla="*/ 470316 h 3006865"/>
                  <a:gd name="connsiteX109" fmla="*/ 4629978 w 6182912"/>
                  <a:gd name="connsiteY109" fmla="*/ 514214 h 3006865"/>
                  <a:gd name="connsiteX110" fmla="*/ 4327353 w 6182912"/>
                  <a:gd name="connsiteY110" fmla="*/ 641041 h 3006865"/>
                  <a:gd name="connsiteX111" fmla="*/ 4174331 w 6182912"/>
                  <a:gd name="connsiteY111" fmla="*/ 717966 h 3006865"/>
                  <a:gd name="connsiteX112" fmla="*/ 4056304 w 6182912"/>
                  <a:gd name="connsiteY112" fmla="*/ 713411 h 3006865"/>
                  <a:gd name="connsiteX113" fmla="*/ 3904422 w 6182912"/>
                  <a:gd name="connsiteY113" fmla="*/ 722936 h 3006865"/>
                  <a:gd name="connsiteX114" fmla="*/ 3831431 w 6182912"/>
                  <a:gd name="connsiteY114" fmla="*/ 732254 h 3006865"/>
                  <a:gd name="connsiteX115" fmla="*/ 3731109 w 6182912"/>
                  <a:gd name="connsiteY115" fmla="*/ 767040 h 3006865"/>
                  <a:gd name="connsiteX116" fmla="*/ 3671888 w 6182912"/>
                  <a:gd name="connsiteY116" fmla="*/ 863222 h 3006865"/>
                  <a:gd name="connsiteX117" fmla="*/ 3646004 w 6182912"/>
                  <a:gd name="connsiteY117" fmla="*/ 941596 h 3006865"/>
                  <a:gd name="connsiteX118" fmla="*/ 3605213 w 6182912"/>
                  <a:gd name="connsiteY118" fmla="*/ 982285 h 3006865"/>
                  <a:gd name="connsiteX119" fmla="*/ 3547441 w 6182912"/>
                  <a:gd name="connsiteY119" fmla="*/ 979696 h 3006865"/>
                  <a:gd name="connsiteX120" fmla="*/ 3459956 w 6182912"/>
                  <a:gd name="connsiteY120" fmla="*/ 917991 h 3006865"/>
                  <a:gd name="connsiteX121" fmla="*/ 3390797 w 6182912"/>
                  <a:gd name="connsiteY121" fmla="*/ 862083 h 3006865"/>
                  <a:gd name="connsiteX122" fmla="*/ 3314700 w 6182912"/>
                  <a:gd name="connsiteY122" fmla="*/ 765591 h 3006865"/>
                  <a:gd name="connsiteX123" fmla="*/ 3216655 w 6182912"/>
                  <a:gd name="connsiteY123" fmla="*/ 696638 h 3006865"/>
                  <a:gd name="connsiteX124" fmla="*/ 3039717 w 6182912"/>
                  <a:gd name="connsiteY124" fmla="*/ 603666 h 3006865"/>
                  <a:gd name="connsiteX125" fmla="*/ 2971386 w 6182912"/>
                  <a:gd name="connsiteY125" fmla="*/ 584202 h 3006865"/>
                  <a:gd name="connsiteX126" fmla="*/ 2890630 w 6182912"/>
                  <a:gd name="connsiteY126" fmla="*/ 603666 h 3006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Lst>
                <a:rect l="l" t="t" r="r" b="b"/>
                <a:pathLst>
                  <a:path w="6182912" h="3006865">
                    <a:moveTo>
                      <a:pt x="2890630" y="603666"/>
                    </a:moveTo>
                    <a:cubicBezTo>
                      <a:pt x="2877999" y="624304"/>
                      <a:pt x="2874894" y="649703"/>
                      <a:pt x="2862263" y="670341"/>
                    </a:cubicBezTo>
                    <a:lnTo>
                      <a:pt x="2811117" y="742814"/>
                    </a:lnTo>
                    <a:lnTo>
                      <a:pt x="2764114" y="792509"/>
                    </a:lnTo>
                    <a:lnTo>
                      <a:pt x="2655197" y="788989"/>
                    </a:lnTo>
                    <a:lnTo>
                      <a:pt x="2503833" y="933210"/>
                    </a:lnTo>
                    <a:lnTo>
                      <a:pt x="2413552" y="901840"/>
                    </a:lnTo>
                    <a:cubicBezTo>
                      <a:pt x="2384528" y="881030"/>
                      <a:pt x="2338837" y="834026"/>
                      <a:pt x="2309813" y="813216"/>
                    </a:cubicBezTo>
                    <a:lnTo>
                      <a:pt x="2244587" y="782570"/>
                    </a:lnTo>
                    <a:lnTo>
                      <a:pt x="2065683" y="732875"/>
                    </a:lnTo>
                    <a:lnTo>
                      <a:pt x="1856961" y="683179"/>
                    </a:lnTo>
                    <a:cubicBezTo>
                      <a:pt x="1825349" y="663818"/>
                      <a:pt x="1798500" y="673033"/>
                      <a:pt x="1766888" y="653672"/>
                    </a:cubicBezTo>
                    <a:lnTo>
                      <a:pt x="1672051" y="571053"/>
                    </a:lnTo>
                    <a:cubicBezTo>
                      <a:pt x="1648894" y="549380"/>
                      <a:pt x="1609070" y="499133"/>
                      <a:pt x="1585913" y="477460"/>
                    </a:cubicBezTo>
                    <a:lnTo>
                      <a:pt x="1490455" y="412856"/>
                    </a:lnTo>
                    <a:lnTo>
                      <a:pt x="1409700" y="342453"/>
                    </a:lnTo>
                    <a:cubicBezTo>
                      <a:pt x="1389856" y="343005"/>
                      <a:pt x="1365250" y="322127"/>
                      <a:pt x="1345406" y="322679"/>
                    </a:cubicBezTo>
                    <a:lnTo>
                      <a:pt x="1284115" y="337690"/>
                    </a:lnTo>
                    <a:lnTo>
                      <a:pt x="1161222" y="404883"/>
                    </a:lnTo>
                    <a:lnTo>
                      <a:pt x="1077671" y="450956"/>
                    </a:lnTo>
                    <a:cubicBezTo>
                      <a:pt x="1040710" y="454234"/>
                      <a:pt x="944217" y="452751"/>
                      <a:pt x="907256" y="456029"/>
                    </a:cubicBezTo>
                    <a:lnTo>
                      <a:pt x="723900" y="454579"/>
                    </a:lnTo>
                    <a:lnTo>
                      <a:pt x="581129" y="465658"/>
                    </a:lnTo>
                    <a:cubicBezTo>
                      <a:pt x="557282" y="454511"/>
                      <a:pt x="497716" y="443363"/>
                      <a:pt x="473869" y="432216"/>
                    </a:cubicBezTo>
                    <a:lnTo>
                      <a:pt x="403880" y="365127"/>
                    </a:lnTo>
                    <a:cubicBezTo>
                      <a:pt x="368472" y="328753"/>
                      <a:pt x="349733" y="313809"/>
                      <a:pt x="314325" y="277435"/>
                    </a:cubicBezTo>
                    <a:lnTo>
                      <a:pt x="167723" y="123378"/>
                    </a:lnTo>
                    <a:lnTo>
                      <a:pt x="107674" y="106709"/>
                    </a:lnTo>
                    <a:cubicBezTo>
                      <a:pt x="90436" y="111748"/>
                      <a:pt x="87002" y="103724"/>
                      <a:pt x="69056" y="117891"/>
                    </a:cubicBezTo>
                    <a:cubicBezTo>
                      <a:pt x="51110" y="132058"/>
                      <a:pt x="7610" y="171918"/>
                      <a:pt x="0" y="191710"/>
                    </a:cubicBezTo>
                    <a:lnTo>
                      <a:pt x="28161" y="255694"/>
                    </a:lnTo>
                    <a:lnTo>
                      <a:pt x="77857" y="365127"/>
                    </a:lnTo>
                    <a:cubicBezTo>
                      <a:pt x="101117" y="400190"/>
                      <a:pt x="126759" y="466209"/>
                      <a:pt x="150019" y="501272"/>
                    </a:cubicBezTo>
                    <a:lnTo>
                      <a:pt x="228496" y="602424"/>
                    </a:lnTo>
                    <a:lnTo>
                      <a:pt x="236883" y="732875"/>
                    </a:lnTo>
                    <a:cubicBezTo>
                      <a:pt x="241266" y="759655"/>
                      <a:pt x="238505" y="793580"/>
                      <a:pt x="242888" y="820360"/>
                    </a:cubicBezTo>
                    <a:lnTo>
                      <a:pt x="266700" y="872023"/>
                    </a:lnTo>
                    <a:lnTo>
                      <a:pt x="440013" y="994813"/>
                    </a:lnTo>
                    <a:lnTo>
                      <a:pt x="651116" y="1300441"/>
                    </a:lnTo>
                    <a:lnTo>
                      <a:pt x="754856" y="1550161"/>
                    </a:lnTo>
                    <a:lnTo>
                      <a:pt x="746159" y="1706081"/>
                    </a:lnTo>
                    <a:lnTo>
                      <a:pt x="711580" y="1861483"/>
                    </a:lnTo>
                    <a:lnTo>
                      <a:pt x="733839" y="1945449"/>
                    </a:lnTo>
                    <a:cubicBezTo>
                      <a:pt x="761482" y="1972057"/>
                      <a:pt x="760551" y="2010571"/>
                      <a:pt x="788194" y="2037179"/>
                    </a:cubicBezTo>
                    <a:lnTo>
                      <a:pt x="925788" y="2122282"/>
                    </a:lnTo>
                    <a:lnTo>
                      <a:pt x="1140515" y="2206971"/>
                    </a:lnTo>
                    <a:lnTo>
                      <a:pt x="1350065" y="2324689"/>
                    </a:lnTo>
                    <a:lnTo>
                      <a:pt x="1417672" y="2478020"/>
                    </a:lnTo>
                    <a:lnTo>
                      <a:pt x="1538909" y="2561675"/>
                    </a:lnTo>
                    <a:cubicBezTo>
                      <a:pt x="1622046" y="2582105"/>
                      <a:pt x="1686132" y="2628730"/>
                      <a:pt x="1769269" y="2649160"/>
                    </a:cubicBezTo>
                    <a:lnTo>
                      <a:pt x="1936474" y="2661066"/>
                    </a:lnTo>
                    <a:cubicBezTo>
                      <a:pt x="1968051" y="2653129"/>
                      <a:pt x="2009154" y="2669003"/>
                      <a:pt x="2040731" y="2661066"/>
                    </a:cubicBezTo>
                    <a:lnTo>
                      <a:pt x="2145196" y="2611370"/>
                    </a:lnTo>
                    <a:lnTo>
                      <a:pt x="2423491" y="2442405"/>
                    </a:lnTo>
                    <a:cubicBezTo>
                      <a:pt x="2460211" y="2438298"/>
                      <a:pt x="2482643" y="2422286"/>
                      <a:pt x="2519363" y="2418179"/>
                    </a:cubicBezTo>
                    <a:lnTo>
                      <a:pt x="2646086" y="2414140"/>
                    </a:lnTo>
                    <a:lnTo>
                      <a:pt x="2791239" y="2402649"/>
                    </a:lnTo>
                    <a:lnTo>
                      <a:pt x="3073469" y="2610852"/>
                    </a:lnTo>
                    <a:cubicBezTo>
                      <a:pt x="3113398" y="2626796"/>
                      <a:pt x="3153327" y="2659410"/>
                      <a:pt x="3193256" y="2675354"/>
                    </a:cubicBezTo>
                    <a:lnTo>
                      <a:pt x="3275046" y="2692437"/>
                    </a:lnTo>
                    <a:cubicBezTo>
                      <a:pt x="3351246" y="2692437"/>
                      <a:pt x="3424410" y="2692505"/>
                      <a:pt x="3486978" y="2671005"/>
                    </a:cubicBezTo>
                    <a:cubicBezTo>
                      <a:pt x="3549546" y="2649505"/>
                      <a:pt x="3592253" y="2604779"/>
                      <a:pt x="3650456" y="2563435"/>
                    </a:cubicBezTo>
                    <a:cubicBezTo>
                      <a:pt x="3708659" y="2522091"/>
                      <a:pt x="3785618" y="2455036"/>
                      <a:pt x="3836194" y="2422941"/>
                    </a:cubicBezTo>
                    <a:cubicBezTo>
                      <a:pt x="3886770" y="2390846"/>
                      <a:pt x="3934222" y="2375591"/>
                      <a:pt x="3968198" y="2358957"/>
                    </a:cubicBezTo>
                    <a:lnTo>
                      <a:pt x="4073387" y="2323136"/>
                    </a:lnTo>
                    <a:cubicBezTo>
                      <a:pt x="4106241" y="2331798"/>
                      <a:pt x="4153384" y="2326173"/>
                      <a:pt x="4186238" y="2334835"/>
                    </a:cubicBezTo>
                    <a:lnTo>
                      <a:pt x="4279728" y="2376765"/>
                    </a:lnTo>
                    <a:lnTo>
                      <a:pt x="4340190" y="2446753"/>
                    </a:lnTo>
                    <a:lnTo>
                      <a:pt x="4396615" y="2632802"/>
                    </a:lnTo>
                    <a:cubicBezTo>
                      <a:pt x="4427295" y="2662861"/>
                      <a:pt x="4441308" y="2695301"/>
                      <a:pt x="4471988" y="2725360"/>
                    </a:cubicBezTo>
                    <a:lnTo>
                      <a:pt x="4573450" y="2773502"/>
                    </a:lnTo>
                    <a:lnTo>
                      <a:pt x="4691994" y="2919380"/>
                    </a:lnTo>
                    <a:cubicBezTo>
                      <a:pt x="4720259" y="2933288"/>
                      <a:pt x="4746141" y="2959102"/>
                      <a:pt x="4774406" y="2973010"/>
                    </a:cubicBezTo>
                    <a:lnTo>
                      <a:pt x="4852573" y="3006865"/>
                    </a:lnTo>
                    <a:lnTo>
                      <a:pt x="4938091" y="2979118"/>
                    </a:lnTo>
                    <a:lnTo>
                      <a:pt x="5086764" y="2851980"/>
                    </a:lnTo>
                    <a:lnTo>
                      <a:pt x="5206448" y="2800214"/>
                    </a:lnTo>
                    <a:lnTo>
                      <a:pt x="5442192" y="2778265"/>
                    </a:lnTo>
                    <a:lnTo>
                      <a:pt x="5604013" y="2631249"/>
                    </a:lnTo>
                    <a:lnTo>
                      <a:pt x="5753100" y="2422527"/>
                    </a:lnTo>
                    <a:cubicBezTo>
                      <a:pt x="5759450" y="2379803"/>
                      <a:pt x="5770563" y="2363271"/>
                      <a:pt x="5776913" y="2320547"/>
                    </a:cubicBezTo>
                    <a:lnTo>
                      <a:pt x="5821121" y="2074451"/>
                    </a:lnTo>
                    <a:lnTo>
                      <a:pt x="5886657" y="1938305"/>
                    </a:lnTo>
                    <a:lnTo>
                      <a:pt x="6051274" y="1607518"/>
                    </a:lnTo>
                    <a:lnTo>
                      <a:pt x="6182865" y="1310587"/>
                    </a:lnTo>
                    <a:cubicBezTo>
                      <a:pt x="6183244" y="1131510"/>
                      <a:pt x="6181242" y="981008"/>
                      <a:pt x="6181621" y="801931"/>
                    </a:cubicBezTo>
                    <a:cubicBezTo>
                      <a:pt x="6155462" y="758861"/>
                      <a:pt x="6126922" y="739605"/>
                      <a:pt x="6100763" y="696535"/>
                    </a:cubicBezTo>
                    <a:lnTo>
                      <a:pt x="6047339" y="573020"/>
                    </a:lnTo>
                    <a:cubicBezTo>
                      <a:pt x="6041334" y="541167"/>
                      <a:pt x="6028186" y="454544"/>
                      <a:pt x="6022181" y="422691"/>
                    </a:cubicBezTo>
                    <a:lnTo>
                      <a:pt x="6009551" y="297520"/>
                    </a:lnTo>
                    <a:lnTo>
                      <a:pt x="5969793" y="171106"/>
                    </a:lnTo>
                    <a:cubicBezTo>
                      <a:pt x="5953918" y="170036"/>
                      <a:pt x="5949950" y="149917"/>
                      <a:pt x="5934075" y="148847"/>
                    </a:cubicBezTo>
                    <a:lnTo>
                      <a:pt x="5885932" y="149987"/>
                    </a:lnTo>
                    <a:lnTo>
                      <a:pt x="5819153" y="274846"/>
                    </a:lnTo>
                    <a:lnTo>
                      <a:pt x="5745542" y="280024"/>
                    </a:lnTo>
                    <a:lnTo>
                      <a:pt x="5643770" y="285614"/>
                    </a:lnTo>
                    <a:cubicBezTo>
                      <a:pt x="5632588" y="273363"/>
                      <a:pt x="5619026" y="287305"/>
                      <a:pt x="5607844" y="275054"/>
                    </a:cubicBezTo>
                    <a:lnTo>
                      <a:pt x="5557113" y="190571"/>
                    </a:lnTo>
                    <a:cubicBezTo>
                      <a:pt x="5541479" y="184601"/>
                      <a:pt x="5532990" y="150055"/>
                      <a:pt x="5517356" y="144085"/>
                    </a:cubicBezTo>
                    <a:lnTo>
                      <a:pt x="5444987" y="118615"/>
                    </a:lnTo>
                    <a:cubicBezTo>
                      <a:pt x="5415929" y="107261"/>
                      <a:pt x="5386871" y="100670"/>
                      <a:pt x="5357813" y="89316"/>
                    </a:cubicBezTo>
                    <a:lnTo>
                      <a:pt x="5254177" y="37136"/>
                    </a:lnTo>
                    <a:cubicBezTo>
                      <a:pt x="5225637" y="23470"/>
                      <a:pt x="5209106" y="17257"/>
                      <a:pt x="5186570" y="7318"/>
                    </a:cubicBezTo>
                    <a:cubicBezTo>
                      <a:pt x="5173007" y="13219"/>
                      <a:pt x="5152301" y="-4691"/>
                      <a:pt x="5138738" y="1210"/>
                    </a:cubicBezTo>
                    <a:lnTo>
                      <a:pt x="5077239" y="47075"/>
                    </a:lnTo>
                    <a:lnTo>
                      <a:pt x="5026715" y="236746"/>
                    </a:lnTo>
                    <a:cubicBezTo>
                      <a:pt x="5013256" y="257453"/>
                      <a:pt x="4995034" y="330547"/>
                      <a:pt x="4981575" y="351254"/>
                    </a:cubicBezTo>
                    <a:lnTo>
                      <a:pt x="4908688" y="432630"/>
                    </a:lnTo>
                    <a:cubicBezTo>
                      <a:pt x="4856784" y="454717"/>
                      <a:pt x="4833454" y="448229"/>
                      <a:pt x="4781550" y="470316"/>
                    </a:cubicBezTo>
                    <a:lnTo>
                      <a:pt x="4629978" y="514214"/>
                    </a:lnTo>
                    <a:cubicBezTo>
                      <a:pt x="4514022" y="557284"/>
                      <a:pt x="4403294" y="607082"/>
                      <a:pt x="4327353" y="641041"/>
                    </a:cubicBezTo>
                    <a:cubicBezTo>
                      <a:pt x="4251412" y="675000"/>
                      <a:pt x="4219109" y="694395"/>
                      <a:pt x="4174331" y="717966"/>
                    </a:cubicBezTo>
                    <a:cubicBezTo>
                      <a:pt x="4124790" y="720106"/>
                      <a:pt x="4098511" y="705836"/>
                      <a:pt x="4056304" y="713411"/>
                    </a:cubicBezTo>
                    <a:lnTo>
                      <a:pt x="3904422" y="722936"/>
                    </a:lnTo>
                    <a:cubicBezTo>
                      <a:pt x="3879298" y="729217"/>
                      <a:pt x="3856555" y="725973"/>
                      <a:pt x="3831431" y="732254"/>
                    </a:cubicBezTo>
                    <a:lnTo>
                      <a:pt x="3731109" y="767040"/>
                    </a:lnTo>
                    <a:cubicBezTo>
                      <a:pt x="3708194" y="811801"/>
                      <a:pt x="3694803" y="818461"/>
                      <a:pt x="3671888" y="863222"/>
                    </a:cubicBezTo>
                    <a:lnTo>
                      <a:pt x="3646004" y="941596"/>
                    </a:lnTo>
                    <a:cubicBezTo>
                      <a:pt x="3630026" y="946428"/>
                      <a:pt x="3621191" y="977453"/>
                      <a:pt x="3605213" y="982285"/>
                    </a:cubicBezTo>
                    <a:lnTo>
                      <a:pt x="3547441" y="979696"/>
                    </a:lnTo>
                    <a:cubicBezTo>
                      <a:pt x="3515898" y="952778"/>
                      <a:pt x="3491499" y="944909"/>
                      <a:pt x="3459956" y="917991"/>
                    </a:cubicBezTo>
                    <a:lnTo>
                      <a:pt x="3390797" y="862083"/>
                    </a:lnTo>
                    <a:cubicBezTo>
                      <a:pt x="3353525" y="831507"/>
                      <a:pt x="3351972" y="796167"/>
                      <a:pt x="3314700" y="765591"/>
                    </a:cubicBezTo>
                    <a:lnTo>
                      <a:pt x="3216655" y="696638"/>
                    </a:lnTo>
                    <a:lnTo>
                      <a:pt x="3039717" y="603666"/>
                    </a:lnTo>
                    <a:lnTo>
                      <a:pt x="2971386" y="584202"/>
                    </a:lnTo>
                    <a:lnTo>
                      <a:pt x="2890630" y="603666"/>
                    </a:lnTo>
                    <a:close/>
                  </a:path>
                </a:pathLst>
              </a:custGeom>
              <a:solidFill>
                <a:srgbClr val="FF9933">
                  <a:alpha val="50000"/>
                </a:srgbClr>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6" name="Freeform 5"/>
              <p:cNvSpPr/>
              <p:nvPr/>
            </p:nvSpPr>
            <p:spPr>
              <a:xfrm>
                <a:off x="7045850" y="4449948"/>
                <a:ext cx="971768" cy="1040494"/>
              </a:xfrm>
              <a:custGeom>
                <a:avLst/>
                <a:gdLst>
                  <a:gd name="connsiteX0" fmla="*/ 646043 w 1053548"/>
                  <a:gd name="connsiteY0" fmla="*/ 0 h 1133061"/>
                  <a:gd name="connsiteX1" fmla="*/ 467139 w 1053548"/>
                  <a:gd name="connsiteY1" fmla="*/ 168965 h 1133061"/>
                  <a:gd name="connsiteX2" fmla="*/ 268356 w 1053548"/>
                  <a:gd name="connsiteY2" fmla="*/ 298174 h 1133061"/>
                  <a:gd name="connsiteX3" fmla="*/ 49695 w 1053548"/>
                  <a:gd name="connsiteY3" fmla="*/ 347870 h 1133061"/>
                  <a:gd name="connsiteX4" fmla="*/ 0 w 1053548"/>
                  <a:gd name="connsiteY4" fmla="*/ 397565 h 1133061"/>
                  <a:gd name="connsiteX5" fmla="*/ 69574 w 1053548"/>
                  <a:gd name="connsiteY5" fmla="*/ 496957 h 1133061"/>
                  <a:gd name="connsiteX6" fmla="*/ 159026 w 1053548"/>
                  <a:gd name="connsiteY6" fmla="*/ 626165 h 1133061"/>
                  <a:gd name="connsiteX7" fmla="*/ 119269 w 1053548"/>
                  <a:gd name="connsiteY7" fmla="*/ 834887 h 1133061"/>
                  <a:gd name="connsiteX8" fmla="*/ 139148 w 1053548"/>
                  <a:gd name="connsiteY8" fmla="*/ 944217 h 1133061"/>
                  <a:gd name="connsiteX9" fmla="*/ 178904 w 1053548"/>
                  <a:gd name="connsiteY9" fmla="*/ 1063487 h 1133061"/>
                  <a:gd name="connsiteX10" fmla="*/ 248478 w 1053548"/>
                  <a:gd name="connsiteY10" fmla="*/ 1133061 h 1133061"/>
                  <a:gd name="connsiteX11" fmla="*/ 447261 w 1053548"/>
                  <a:gd name="connsiteY11" fmla="*/ 1103244 h 1133061"/>
                  <a:gd name="connsiteX12" fmla="*/ 616226 w 1053548"/>
                  <a:gd name="connsiteY12" fmla="*/ 1053548 h 1133061"/>
                  <a:gd name="connsiteX13" fmla="*/ 785191 w 1053548"/>
                  <a:gd name="connsiteY13" fmla="*/ 1013791 h 1133061"/>
                  <a:gd name="connsiteX14" fmla="*/ 904461 w 1053548"/>
                  <a:gd name="connsiteY14" fmla="*/ 934278 h 1133061"/>
                  <a:gd name="connsiteX15" fmla="*/ 1013791 w 1053548"/>
                  <a:gd name="connsiteY15" fmla="*/ 795131 h 1133061"/>
                  <a:gd name="connsiteX16" fmla="*/ 1053548 w 1053548"/>
                  <a:gd name="connsiteY16" fmla="*/ 626165 h 1133061"/>
                  <a:gd name="connsiteX17" fmla="*/ 1053548 w 1053548"/>
                  <a:gd name="connsiteY17" fmla="*/ 467139 h 1133061"/>
                  <a:gd name="connsiteX18" fmla="*/ 983974 w 1053548"/>
                  <a:gd name="connsiteY18" fmla="*/ 318052 h 1133061"/>
                  <a:gd name="connsiteX19" fmla="*/ 884582 w 1053548"/>
                  <a:gd name="connsiteY19" fmla="*/ 248478 h 1133061"/>
                  <a:gd name="connsiteX20" fmla="*/ 765313 w 1053548"/>
                  <a:gd name="connsiteY20" fmla="*/ 168965 h 1133061"/>
                  <a:gd name="connsiteX21" fmla="*/ 745435 w 1053548"/>
                  <a:gd name="connsiteY21" fmla="*/ 89452 h 1133061"/>
                  <a:gd name="connsiteX22" fmla="*/ 725556 w 1053548"/>
                  <a:gd name="connsiteY22" fmla="*/ 9939 h 1133061"/>
                  <a:gd name="connsiteX23" fmla="*/ 646043 w 1053548"/>
                  <a:gd name="connsiteY23" fmla="*/ 0 h 1133061"/>
                  <a:gd name="connsiteX0" fmla="*/ 646043 w 1053548"/>
                  <a:gd name="connsiteY0" fmla="*/ 0 h 1133061"/>
                  <a:gd name="connsiteX1" fmla="*/ 467139 w 1053548"/>
                  <a:gd name="connsiteY1" fmla="*/ 168965 h 1133061"/>
                  <a:gd name="connsiteX2" fmla="*/ 268356 w 1053548"/>
                  <a:gd name="connsiteY2" fmla="*/ 298174 h 1133061"/>
                  <a:gd name="connsiteX3" fmla="*/ 49695 w 1053548"/>
                  <a:gd name="connsiteY3" fmla="*/ 347870 h 1133061"/>
                  <a:gd name="connsiteX4" fmla="*/ 0 w 1053548"/>
                  <a:gd name="connsiteY4" fmla="*/ 397565 h 1133061"/>
                  <a:gd name="connsiteX5" fmla="*/ 69574 w 1053548"/>
                  <a:gd name="connsiteY5" fmla="*/ 496957 h 1133061"/>
                  <a:gd name="connsiteX6" fmla="*/ 123307 w 1053548"/>
                  <a:gd name="connsiteY6" fmla="*/ 576159 h 1133061"/>
                  <a:gd name="connsiteX7" fmla="*/ 119269 w 1053548"/>
                  <a:gd name="connsiteY7" fmla="*/ 834887 h 1133061"/>
                  <a:gd name="connsiteX8" fmla="*/ 139148 w 1053548"/>
                  <a:gd name="connsiteY8" fmla="*/ 944217 h 1133061"/>
                  <a:gd name="connsiteX9" fmla="*/ 178904 w 1053548"/>
                  <a:gd name="connsiteY9" fmla="*/ 1063487 h 1133061"/>
                  <a:gd name="connsiteX10" fmla="*/ 248478 w 1053548"/>
                  <a:gd name="connsiteY10" fmla="*/ 1133061 h 1133061"/>
                  <a:gd name="connsiteX11" fmla="*/ 447261 w 1053548"/>
                  <a:gd name="connsiteY11" fmla="*/ 1103244 h 1133061"/>
                  <a:gd name="connsiteX12" fmla="*/ 616226 w 1053548"/>
                  <a:gd name="connsiteY12" fmla="*/ 1053548 h 1133061"/>
                  <a:gd name="connsiteX13" fmla="*/ 785191 w 1053548"/>
                  <a:gd name="connsiteY13" fmla="*/ 1013791 h 1133061"/>
                  <a:gd name="connsiteX14" fmla="*/ 904461 w 1053548"/>
                  <a:gd name="connsiteY14" fmla="*/ 934278 h 1133061"/>
                  <a:gd name="connsiteX15" fmla="*/ 1013791 w 1053548"/>
                  <a:gd name="connsiteY15" fmla="*/ 795131 h 1133061"/>
                  <a:gd name="connsiteX16" fmla="*/ 1053548 w 1053548"/>
                  <a:gd name="connsiteY16" fmla="*/ 626165 h 1133061"/>
                  <a:gd name="connsiteX17" fmla="*/ 1053548 w 1053548"/>
                  <a:gd name="connsiteY17" fmla="*/ 467139 h 1133061"/>
                  <a:gd name="connsiteX18" fmla="*/ 983974 w 1053548"/>
                  <a:gd name="connsiteY18" fmla="*/ 318052 h 1133061"/>
                  <a:gd name="connsiteX19" fmla="*/ 884582 w 1053548"/>
                  <a:gd name="connsiteY19" fmla="*/ 248478 h 1133061"/>
                  <a:gd name="connsiteX20" fmla="*/ 765313 w 1053548"/>
                  <a:gd name="connsiteY20" fmla="*/ 168965 h 1133061"/>
                  <a:gd name="connsiteX21" fmla="*/ 745435 w 1053548"/>
                  <a:gd name="connsiteY21" fmla="*/ 89452 h 1133061"/>
                  <a:gd name="connsiteX22" fmla="*/ 725556 w 1053548"/>
                  <a:gd name="connsiteY22" fmla="*/ 9939 h 1133061"/>
                  <a:gd name="connsiteX23" fmla="*/ 646043 w 1053548"/>
                  <a:gd name="connsiteY23" fmla="*/ 0 h 1133061"/>
                  <a:gd name="connsiteX0" fmla="*/ 646043 w 1053548"/>
                  <a:gd name="connsiteY0" fmla="*/ 0 h 1133061"/>
                  <a:gd name="connsiteX1" fmla="*/ 467139 w 1053548"/>
                  <a:gd name="connsiteY1" fmla="*/ 168965 h 1133061"/>
                  <a:gd name="connsiteX2" fmla="*/ 268356 w 1053548"/>
                  <a:gd name="connsiteY2" fmla="*/ 298174 h 1133061"/>
                  <a:gd name="connsiteX3" fmla="*/ 49695 w 1053548"/>
                  <a:gd name="connsiteY3" fmla="*/ 347870 h 1133061"/>
                  <a:gd name="connsiteX4" fmla="*/ 0 w 1053548"/>
                  <a:gd name="connsiteY4" fmla="*/ 397565 h 1133061"/>
                  <a:gd name="connsiteX5" fmla="*/ 69574 w 1053548"/>
                  <a:gd name="connsiteY5" fmla="*/ 496957 h 1133061"/>
                  <a:gd name="connsiteX6" fmla="*/ 123307 w 1053548"/>
                  <a:gd name="connsiteY6" fmla="*/ 576159 h 1133061"/>
                  <a:gd name="connsiteX7" fmla="*/ 143703 w 1053548"/>
                  <a:gd name="connsiteY7" fmla="*/ 667268 h 1133061"/>
                  <a:gd name="connsiteX8" fmla="*/ 119269 w 1053548"/>
                  <a:gd name="connsiteY8" fmla="*/ 834887 h 1133061"/>
                  <a:gd name="connsiteX9" fmla="*/ 139148 w 1053548"/>
                  <a:gd name="connsiteY9" fmla="*/ 944217 h 1133061"/>
                  <a:gd name="connsiteX10" fmla="*/ 178904 w 1053548"/>
                  <a:gd name="connsiteY10" fmla="*/ 1063487 h 1133061"/>
                  <a:gd name="connsiteX11" fmla="*/ 248478 w 1053548"/>
                  <a:gd name="connsiteY11" fmla="*/ 1133061 h 1133061"/>
                  <a:gd name="connsiteX12" fmla="*/ 447261 w 1053548"/>
                  <a:gd name="connsiteY12" fmla="*/ 1103244 h 1133061"/>
                  <a:gd name="connsiteX13" fmla="*/ 616226 w 1053548"/>
                  <a:gd name="connsiteY13" fmla="*/ 1053548 h 1133061"/>
                  <a:gd name="connsiteX14" fmla="*/ 785191 w 1053548"/>
                  <a:gd name="connsiteY14" fmla="*/ 1013791 h 1133061"/>
                  <a:gd name="connsiteX15" fmla="*/ 904461 w 1053548"/>
                  <a:gd name="connsiteY15" fmla="*/ 934278 h 1133061"/>
                  <a:gd name="connsiteX16" fmla="*/ 1013791 w 1053548"/>
                  <a:gd name="connsiteY16" fmla="*/ 795131 h 1133061"/>
                  <a:gd name="connsiteX17" fmla="*/ 1053548 w 1053548"/>
                  <a:gd name="connsiteY17" fmla="*/ 626165 h 1133061"/>
                  <a:gd name="connsiteX18" fmla="*/ 1053548 w 1053548"/>
                  <a:gd name="connsiteY18" fmla="*/ 467139 h 1133061"/>
                  <a:gd name="connsiteX19" fmla="*/ 983974 w 1053548"/>
                  <a:gd name="connsiteY19" fmla="*/ 318052 h 1133061"/>
                  <a:gd name="connsiteX20" fmla="*/ 884582 w 1053548"/>
                  <a:gd name="connsiteY20" fmla="*/ 248478 h 1133061"/>
                  <a:gd name="connsiteX21" fmla="*/ 765313 w 1053548"/>
                  <a:gd name="connsiteY21" fmla="*/ 168965 h 1133061"/>
                  <a:gd name="connsiteX22" fmla="*/ 745435 w 1053548"/>
                  <a:gd name="connsiteY22" fmla="*/ 89452 h 1133061"/>
                  <a:gd name="connsiteX23" fmla="*/ 725556 w 1053548"/>
                  <a:gd name="connsiteY23" fmla="*/ 9939 h 1133061"/>
                  <a:gd name="connsiteX24" fmla="*/ 646043 w 1053548"/>
                  <a:gd name="connsiteY24" fmla="*/ 0 h 1133061"/>
                  <a:gd name="connsiteX0" fmla="*/ 646043 w 1053548"/>
                  <a:gd name="connsiteY0" fmla="*/ 0 h 1133061"/>
                  <a:gd name="connsiteX1" fmla="*/ 467139 w 1053548"/>
                  <a:gd name="connsiteY1" fmla="*/ 168965 h 1133061"/>
                  <a:gd name="connsiteX2" fmla="*/ 268356 w 1053548"/>
                  <a:gd name="connsiteY2" fmla="*/ 298174 h 1133061"/>
                  <a:gd name="connsiteX3" fmla="*/ 49695 w 1053548"/>
                  <a:gd name="connsiteY3" fmla="*/ 347870 h 1133061"/>
                  <a:gd name="connsiteX4" fmla="*/ 0 w 1053548"/>
                  <a:gd name="connsiteY4" fmla="*/ 397565 h 1133061"/>
                  <a:gd name="connsiteX5" fmla="*/ 69574 w 1053548"/>
                  <a:gd name="connsiteY5" fmla="*/ 496957 h 1133061"/>
                  <a:gd name="connsiteX6" fmla="*/ 123307 w 1053548"/>
                  <a:gd name="connsiteY6" fmla="*/ 576159 h 1133061"/>
                  <a:gd name="connsiteX7" fmla="*/ 143703 w 1053548"/>
                  <a:gd name="connsiteY7" fmla="*/ 667268 h 1133061"/>
                  <a:gd name="connsiteX8" fmla="*/ 119269 w 1053548"/>
                  <a:gd name="connsiteY8" fmla="*/ 834887 h 1133061"/>
                  <a:gd name="connsiteX9" fmla="*/ 129623 w 1053548"/>
                  <a:gd name="connsiteY9" fmla="*/ 946598 h 1133061"/>
                  <a:gd name="connsiteX10" fmla="*/ 178904 w 1053548"/>
                  <a:gd name="connsiteY10" fmla="*/ 1063487 h 1133061"/>
                  <a:gd name="connsiteX11" fmla="*/ 248478 w 1053548"/>
                  <a:gd name="connsiteY11" fmla="*/ 1133061 h 1133061"/>
                  <a:gd name="connsiteX12" fmla="*/ 447261 w 1053548"/>
                  <a:gd name="connsiteY12" fmla="*/ 1103244 h 1133061"/>
                  <a:gd name="connsiteX13" fmla="*/ 616226 w 1053548"/>
                  <a:gd name="connsiteY13" fmla="*/ 1053548 h 1133061"/>
                  <a:gd name="connsiteX14" fmla="*/ 785191 w 1053548"/>
                  <a:gd name="connsiteY14" fmla="*/ 1013791 h 1133061"/>
                  <a:gd name="connsiteX15" fmla="*/ 904461 w 1053548"/>
                  <a:gd name="connsiteY15" fmla="*/ 934278 h 1133061"/>
                  <a:gd name="connsiteX16" fmla="*/ 1013791 w 1053548"/>
                  <a:gd name="connsiteY16" fmla="*/ 795131 h 1133061"/>
                  <a:gd name="connsiteX17" fmla="*/ 1053548 w 1053548"/>
                  <a:gd name="connsiteY17" fmla="*/ 626165 h 1133061"/>
                  <a:gd name="connsiteX18" fmla="*/ 1053548 w 1053548"/>
                  <a:gd name="connsiteY18" fmla="*/ 467139 h 1133061"/>
                  <a:gd name="connsiteX19" fmla="*/ 983974 w 1053548"/>
                  <a:gd name="connsiteY19" fmla="*/ 318052 h 1133061"/>
                  <a:gd name="connsiteX20" fmla="*/ 884582 w 1053548"/>
                  <a:gd name="connsiteY20" fmla="*/ 248478 h 1133061"/>
                  <a:gd name="connsiteX21" fmla="*/ 765313 w 1053548"/>
                  <a:gd name="connsiteY21" fmla="*/ 168965 h 1133061"/>
                  <a:gd name="connsiteX22" fmla="*/ 745435 w 1053548"/>
                  <a:gd name="connsiteY22" fmla="*/ 89452 h 1133061"/>
                  <a:gd name="connsiteX23" fmla="*/ 725556 w 1053548"/>
                  <a:gd name="connsiteY23" fmla="*/ 9939 h 1133061"/>
                  <a:gd name="connsiteX24" fmla="*/ 646043 w 1053548"/>
                  <a:gd name="connsiteY24" fmla="*/ 0 h 1133061"/>
                  <a:gd name="connsiteX0" fmla="*/ 646043 w 1053548"/>
                  <a:gd name="connsiteY0" fmla="*/ 0 h 1140205"/>
                  <a:gd name="connsiteX1" fmla="*/ 467139 w 1053548"/>
                  <a:gd name="connsiteY1" fmla="*/ 168965 h 1140205"/>
                  <a:gd name="connsiteX2" fmla="*/ 268356 w 1053548"/>
                  <a:gd name="connsiteY2" fmla="*/ 298174 h 1140205"/>
                  <a:gd name="connsiteX3" fmla="*/ 49695 w 1053548"/>
                  <a:gd name="connsiteY3" fmla="*/ 347870 h 1140205"/>
                  <a:gd name="connsiteX4" fmla="*/ 0 w 1053548"/>
                  <a:gd name="connsiteY4" fmla="*/ 397565 h 1140205"/>
                  <a:gd name="connsiteX5" fmla="*/ 69574 w 1053548"/>
                  <a:gd name="connsiteY5" fmla="*/ 496957 h 1140205"/>
                  <a:gd name="connsiteX6" fmla="*/ 123307 w 1053548"/>
                  <a:gd name="connsiteY6" fmla="*/ 576159 h 1140205"/>
                  <a:gd name="connsiteX7" fmla="*/ 143703 w 1053548"/>
                  <a:gd name="connsiteY7" fmla="*/ 667268 h 1140205"/>
                  <a:gd name="connsiteX8" fmla="*/ 119269 w 1053548"/>
                  <a:gd name="connsiteY8" fmla="*/ 834887 h 1140205"/>
                  <a:gd name="connsiteX9" fmla="*/ 129623 w 1053548"/>
                  <a:gd name="connsiteY9" fmla="*/ 946598 h 1140205"/>
                  <a:gd name="connsiteX10" fmla="*/ 178904 w 1053548"/>
                  <a:gd name="connsiteY10" fmla="*/ 1063487 h 1140205"/>
                  <a:gd name="connsiteX11" fmla="*/ 238953 w 1053548"/>
                  <a:gd name="connsiteY11" fmla="*/ 1140205 h 1140205"/>
                  <a:gd name="connsiteX12" fmla="*/ 447261 w 1053548"/>
                  <a:gd name="connsiteY12" fmla="*/ 1103244 h 1140205"/>
                  <a:gd name="connsiteX13" fmla="*/ 616226 w 1053548"/>
                  <a:gd name="connsiteY13" fmla="*/ 1053548 h 1140205"/>
                  <a:gd name="connsiteX14" fmla="*/ 785191 w 1053548"/>
                  <a:gd name="connsiteY14" fmla="*/ 1013791 h 1140205"/>
                  <a:gd name="connsiteX15" fmla="*/ 904461 w 1053548"/>
                  <a:gd name="connsiteY15" fmla="*/ 934278 h 1140205"/>
                  <a:gd name="connsiteX16" fmla="*/ 1013791 w 1053548"/>
                  <a:gd name="connsiteY16" fmla="*/ 795131 h 1140205"/>
                  <a:gd name="connsiteX17" fmla="*/ 1053548 w 1053548"/>
                  <a:gd name="connsiteY17" fmla="*/ 626165 h 1140205"/>
                  <a:gd name="connsiteX18" fmla="*/ 1053548 w 1053548"/>
                  <a:gd name="connsiteY18" fmla="*/ 467139 h 1140205"/>
                  <a:gd name="connsiteX19" fmla="*/ 983974 w 1053548"/>
                  <a:gd name="connsiteY19" fmla="*/ 318052 h 1140205"/>
                  <a:gd name="connsiteX20" fmla="*/ 884582 w 1053548"/>
                  <a:gd name="connsiteY20" fmla="*/ 248478 h 1140205"/>
                  <a:gd name="connsiteX21" fmla="*/ 765313 w 1053548"/>
                  <a:gd name="connsiteY21" fmla="*/ 168965 h 1140205"/>
                  <a:gd name="connsiteX22" fmla="*/ 745435 w 1053548"/>
                  <a:gd name="connsiteY22" fmla="*/ 89452 h 1140205"/>
                  <a:gd name="connsiteX23" fmla="*/ 725556 w 1053548"/>
                  <a:gd name="connsiteY23" fmla="*/ 9939 h 1140205"/>
                  <a:gd name="connsiteX24" fmla="*/ 646043 w 1053548"/>
                  <a:gd name="connsiteY24" fmla="*/ 0 h 1140205"/>
                  <a:gd name="connsiteX0" fmla="*/ 646043 w 1053548"/>
                  <a:gd name="connsiteY0" fmla="*/ 0 h 1156104"/>
                  <a:gd name="connsiteX1" fmla="*/ 467139 w 1053548"/>
                  <a:gd name="connsiteY1" fmla="*/ 168965 h 1156104"/>
                  <a:gd name="connsiteX2" fmla="*/ 268356 w 1053548"/>
                  <a:gd name="connsiteY2" fmla="*/ 298174 h 1156104"/>
                  <a:gd name="connsiteX3" fmla="*/ 49695 w 1053548"/>
                  <a:gd name="connsiteY3" fmla="*/ 347870 h 1156104"/>
                  <a:gd name="connsiteX4" fmla="*/ 0 w 1053548"/>
                  <a:gd name="connsiteY4" fmla="*/ 397565 h 1156104"/>
                  <a:gd name="connsiteX5" fmla="*/ 69574 w 1053548"/>
                  <a:gd name="connsiteY5" fmla="*/ 496957 h 1156104"/>
                  <a:gd name="connsiteX6" fmla="*/ 123307 w 1053548"/>
                  <a:gd name="connsiteY6" fmla="*/ 576159 h 1156104"/>
                  <a:gd name="connsiteX7" fmla="*/ 143703 w 1053548"/>
                  <a:gd name="connsiteY7" fmla="*/ 667268 h 1156104"/>
                  <a:gd name="connsiteX8" fmla="*/ 119269 w 1053548"/>
                  <a:gd name="connsiteY8" fmla="*/ 834887 h 1156104"/>
                  <a:gd name="connsiteX9" fmla="*/ 129623 w 1053548"/>
                  <a:gd name="connsiteY9" fmla="*/ 946598 h 1156104"/>
                  <a:gd name="connsiteX10" fmla="*/ 178904 w 1053548"/>
                  <a:gd name="connsiteY10" fmla="*/ 1063487 h 1156104"/>
                  <a:gd name="connsiteX11" fmla="*/ 238953 w 1053548"/>
                  <a:gd name="connsiteY11" fmla="*/ 1140205 h 1156104"/>
                  <a:gd name="connsiteX12" fmla="*/ 341347 w 1053548"/>
                  <a:gd name="connsiteY12" fmla="*/ 1153043 h 1156104"/>
                  <a:gd name="connsiteX13" fmla="*/ 447261 w 1053548"/>
                  <a:gd name="connsiteY13" fmla="*/ 1103244 h 1156104"/>
                  <a:gd name="connsiteX14" fmla="*/ 616226 w 1053548"/>
                  <a:gd name="connsiteY14" fmla="*/ 1053548 h 1156104"/>
                  <a:gd name="connsiteX15" fmla="*/ 785191 w 1053548"/>
                  <a:gd name="connsiteY15" fmla="*/ 1013791 h 1156104"/>
                  <a:gd name="connsiteX16" fmla="*/ 904461 w 1053548"/>
                  <a:gd name="connsiteY16" fmla="*/ 934278 h 1156104"/>
                  <a:gd name="connsiteX17" fmla="*/ 1013791 w 1053548"/>
                  <a:gd name="connsiteY17" fmla="*/ 795131 h 1156104"/>
                  <a:gd name="connsiteX18" fmla="*/ 1053548 w 1053548"/>
                  <a:gd name="connsiteY18" fmla="*/ 626165 h 1156104"/>
                  <a:gd name="connsiteX19" fmla="*/ 1053548 w 1053548"/>
                  <a:gd name="connsiteY19" fmla="*/ 467139 h 1156104"/>
                  <a:gd name="connsiteX20" fmla="*/ 983974 w 1053548"/>
                  <a:gd name="connsiteY20" fmla="*/ 318052 h 1156104"/>
                  <a:gd name="connsiteX21" fmla="*/ 884582 w 1053548"/>
                  <a:gd name="connsiteY21" fmla="*/ 248478 h 1156104"/>
                  <a:gd name="connsiteX22" fmla="*/ 765313 w 1053548"/>
                  <a:gd name="connsiteY22" fmla="*/ 168965 h 1156104"/>
                  <a:gd name="connsiteX23" fmla="*/ 745435 w 1053548"/>
                  <a:gd name="connsiteY23" fmla="*/ 89452 h 1156104"/>
                  <a:gd name="connsiteX24" fmla="*/ 725556 w 1053548"/>
                  <a:gd name="connsiteY24" fmla="*/ 9939 h 1156104"/>
                  <a:gd name="connsiteX25" fmla="*/ 646043 w 1053548"/>
                  <a:gd name="connsiteY25" fmla="*/ 0 h 1156104"/>
                  <a:gd name="connsiteX0" fmla="*/ 646043 w 1079742"/>
                  <a:gd name="connsiteY0" fmla="*/ 0 h 1156104"/>
                  <a:gd name="connsiteX1" fmla="*/ 467139 w 1079742"/>
                  <a:gd name="connsiteY1" fmla="*/ 168965 h 1156104"/>
                  <a:gd name="connsiteX2" fmla="*/ 268356 w 1079742"/>
                  <a:gd name="connsiteY2" fmla="*/ 298174 h 1156104"/>
                  <a:gd name="connsiteX3" fmla="*/ 49695 w 1079742"/>
                  <a:gd name="connsiteY3" fmla="*/ 347870 h 1156104"/>
                  <a:gd name="connsiteX4" fmla="*/ 0 w 1079742"/>
                  <a:gd name="connsiteY4" fmla="*/ 397565 h 1156104"/>
                  <a:gd name="connsiteX5" fmla="*/ 69574 w 1079742"/>
                  <a:gd name="connsiteY5" fmla="*/ 496957 h 1156104"/>
                  <a:gd name="connsiteX6" fmla="*/ 123307 w 1079742"/>
                  <a:gd name="connsiteY6" fmla="*/ 576159 h 1156104"/>
                  <a:gd name="connsiteX7" fmla="*/ 143703 w 1079742"/>
                  <a:gd name="connsiteY7" fmla="*/ 667268 h 1156104"/>
                  <a:gd name="connsiteX8" fmla="*/ 119269 w 1079742"/>
                  <a:gd name="connsiteY8" fmla="*/ 834887 h 1156104"/>
                  <a:gd name="connsiteX9" fmla="*/ 129623 w 1079742"/>
                  <a:gd name="connsiteY9" fmla="*/ 946598 h 1156104"/>
                  <a:gd name="connsiteX10" fmla="*/ 178904 w 1079742"/>
                  <a:gd name="connsiteY10" fmla="*/ 1063487 h 1156104"/>
                  <a:gd name="connsiteX11" fmla="*/ 238953 w 1079742"/>
                  <a:gd name="connsiteY11" fmla="*/ 1140205 h 1156104"/>
                  <a:gd name="connsiteX12" fmla="*/ 341347 w 1079742"/>
                  <a:gd name="connsiteY12" fmla="*/ 1153043 h 1156104"/>
                  <a:gd name="connsiteX13" fmla="*/ 447261 w 1079742"/>
                  <a:gd name="connsiteY13" fmla="*/ 1103244 h 1156104"/>
                  <a:gd name="connsiteX14" fmla="*/ 616226 w 1079742"/>
                  <a:gd name="connsiteY14" fmla="*/ 1053548 h 1156104"/>
                  <a:gd name="connsiteX15" fmla="*/ 785191 w 1079742"/>
                  <a:gd name="connsiteY15" fmla="*/ 1013791 h 1156104"/>
                  <a:gd name="connsiteX16" fmla="*/ 904461 w 1079742"/>
                  <a:gd name="connsiteY16" fmla="*/ 934278 h 1156104"/>
                  <a:gd name="connsiteX17" fmla="*/ 1013791 w 1079742"/>
                  <a:gd name="connsiteY17" fmla="*/ 795131 h 1156104"/>
                  <a:gd name="connsiteX18" fmla="*/ 1079742 w 1079742"/>
                  <a:gd name="connsiteY18" fmla="*/ 602352 h 1156104"/>
                  <a:gd name="connsiteX19" fmla="*/ 1053548 w 1079742"/>
                  <a:gd name="connsiteY19" fmla="*/ 467139 h 1156104"/>
                  <a:gd name="connsiteX20" fmla="*/ 983974 w 1079742"/>
                  <a:gd name="connsiteY20" fmla="*/ 318052 h 1156104"/>
                  <a:gd name="connsiteX21" fmla="*/ 884582 w 1079742"/>
                  <a:gd name="connsiteY21" fmla="*/ 248478 h 1156104"/>
                  <a:gd name="connsiteX22" fmla="*/ 765313 w 1079742"/>
                  <a:gd name="connsiteY22" fmla="*/ 168965 h 1156104"/>
                  <a:gd name="connsiteX23" fmla="*/ 745435 w 1079742"/>
                  <a:gd name="connsiteY23" fmla="*/ 89452 h 1156104"/>
                  <a:gd name="connsiteX24" fmla="*/ 725556 w 1079742"/>
                  <a:gd name="connsiteY24" fmla="*/ 9939 h 1156104"/>
                  <a:gd name="connsiteX25" fmla="*/ 646043 w 1079742"/>
                  <a:gd name="connsiteY25" fmla="*/ 0 h 1156104"/>
                  <a:gd name="connsiteX0" fmla="*/ 646043 w 1079742"/>
                  <a:gd name="connsiteY0" fmla="*/ 0 h 1156104"/>
                  <a:gd name="connsiteX1" fmla="*/ 467139 w 1079742"/>
                  <a:gd name="connsiteY1" fmla="*/ 168965 h 1156104"/>
                  <a:gd name="connsiteX2" fmla="*/ 268356 w 1079742"/>
                  <a:gd name="connsiteY2" fmla="*/ 298174 h 1156104"/>
                  <a:gd name="connsiteX3" fmla="*/ 49695 w 1079742"/>
                  <a:gd name="connsiteY3" fmla="*/ 347870 h 1156104"/>
                  <a:gd name="connsiteX4" fmla="*/ 0 w 1079742"/>
                  <a:gd name="connsiteY4" fmla="*/ 397565 h 1156104"/>
                  <a:gd name="connsiteX5" fmla="*/ 69574 w 1079742"/>
                  <a:gd name="connsiteY5" fmla="*/ 496957 h 1156104"/>
                  <a:gd name="connsiteX6" fmla="*/ 123307 w 1079742"/>
                  <a:gd name="connsiteY6" fmla="*/ 576159 h 1156104"/>
                  <a:gd name="connsiteX7" fmla="*/ 143703 w 1079742"/>
                  <a:gd name="connsiteY7" fmla="*/ 667268 h 1156104"/>
                  <a:gd name="connsiteX8" fmla="*/ 119269 w 1079742"/>
                  <a:gd name="connsiteY8" fmla="*/ 834887 h 1156104"/>
                  <a:gd name="connsiteX9" fmla="*/ 129623 w 1079742"/>
                  <a:gd name="connsiteY9" fmla="*/ 946598 h 1156104"/>
                  <a:gd name="connsiteX10" fmla="*/ 178904 w 1079742"/>
                  <a:gd name="connsiteY10" fmla="*/ 1063487 h 1156104"/>
                  <a:gd name="connsiteX11" fmla="*/ 238953 w 1079742"/>
                  <a:gd name="connsiteY11" fmla="*/ 1140205 h 1156104"/>
                  <a:gd name="connsiteX12" fmla="*/ 341347 w 1079742"/>
                  <a:gd name="connsiteY12" fmla="*/ 1153043 h 1156104"/>
                  <a:gd name="connsiteX13" fmla="*/ 447261 w 1079742"/>
                  <a:gd name="connsiteY13" fmla="*/ 1103244 h 1156104"/>
                  <a:gd name="connsiteX14" fmla="*/ 616226 w 1079742"/>
                  <a:gd name="connsiteY14" fmla="*/ 1053548 h 1156104"/>
                  <a:gd name="connsiteX15" fmla="*/ 785191 w 1079742"/>
                  <a:gd name="connsiteY15" fmla="*/ 1013791 h 1156104"/>
                  <a:gd name="connsiteX16" fmla="*/ 904461 w 1079742"/>
                  <a:gd name="connsiteY16" fmla="*/ 934278 h 1156104"/>
                  <a:gd name="connsiteX17" fmla="*/ 1013791 w 1079742"/>
                  <a:gd name="connsiteY17" fmla="*/ 795131 h 1156104"/>
                  <a:gd name="connsiteX18" fmla="*/ 1079742 w 1079742"/>
                  <a:gd name="connsiteY18" fmla="*/ 602352 h 1156104"/>
                  <a:gd name="connsiteX19" fmla="*/ 1053548 w 1079742"/>
                  <a:gd name="connsiteY19" fmla="*/ 467139 h 1156104"/>
                  <a:gd name="connsiteX20" fmla="*/ 983974 w 1079742"/>
                  <a:gd name="connsiteY20" fmla="*/ 318052 h 1156104"/>
                  <a:gd name="connsiteX21" fmla="*/ 884582 w 1079742"/>
                  <a:gd name="connsiteY21" fmla="*/ 248478 h 1156104"/>
                  <a:gd name="connsiteX22" fmla="*/ 765313 w 1079742"/>
                  <a:gd name="connsiteY22" fmla="*/ 192777 h 1156104"/>
                  <a:gd name="connsiteX23" fmla="*/ 745435 w 1079742"/>
                  <a:gd name="connsiteY23" fmla="*/ 89452 h 1156104"/>
                  <a:gd name="connsiteX24" fmla="*/ 725556 w 1079742"/>
                  <a:gd name="connsiteY24" fmla="*/ 9939 h 1156104"/>
                  <a:gd name="connsiteX25" fmla="*/ 646043 w 1079742"/>
                  <a:gd name="connsiteY25" fmla="*/ 0 h 1156104"/>
                  <a:gd name="connsiteX0" fmla="*/ 646043 w 1079742"/>
                  <a:gd name="connsiteY0" fmla="*/ 0 h 1156104"/>
                  <a:gd name="connsiteX1" fmla="*/ 467139 w 1079742"/>
                  <a:gd name="connsiteY1" fmla="*/ 168965 h 1156104"/>
                  <a:gd name="connsiteX2" fmla="*/ 268356 w 1079742"/>
                  <a:gd name="connsiteY2" fmla="*/ 298174 h 1156104"/>
                  <a:gd name="connsiteX3" fmla="*/ 49695 w 1079742"/>
                  <a:gd name="connsiteY3" fmla="*/ 347870 h 1156104"/>
                  <a:gd name="connsiteX4" fmla="*/ 0 w 1079742"/>
                  <a:gd name="connsiteY4" fmla="*/ 397565 h 1156104"/>
                  <a:gd name="connsiteX5" fmla="*/ 69574 w 1079742"/>
                  <a:gd name="connsiteY5" fmla="*/ 496957 h 1156104"/>
                  <a:gd name="connsiteX6" fmla="*/ 123307 w 1079742"/>
                  <a:gd name="connsiteY6" fmla="*/ 576159 h 1156104"/>
                  <a:gd name="connsiteX7" fmla="*/ 143703 w 1079742"/>
                  <a:gd name="connsiteY7" fmla="*/ 667268 h 1156104"/>
                  <a:gd name="connsiteX8" fmla="*/ 119269 w 1079742"/>
                  <a:gd name="connsiteY8" fmla="*/ 834887 h 1156104"/>
                  <a:gd name="connsiteX9" fmla="*/ 129623 w 1079742"/>
                  <a:gd name="connsiteY9" fmla="*/ 946598 h 1156104"/>
                  <a:gd name="connsiteX10" fmla="*/ 178904 w 1079742"/>
                  <a:gd name="connsiteY10" fmla="*/ 1063487 h 1156104"/>
                  <a:gd name="connsiteX11" fmla="*/ 238953 w 1079742"/>
                  <a:gd name="connsiteY11" fmla="*/ 1140205 h 1156104"/>
                  <a:gd name="connsiteX12" fmla="*/ 341347 w 1079742"/>
                  <a:gd name="connsiteY12" fmla="*/ 1153043 h 1156104"/>
                  <a:gd name="connsiteX13" fmla="*/ 447261 w 1079742"/>
                  <a:gd name="connsiteY13" fmla="*/ 1103244 h 1156104"/>
                  <a:gd name="connsiteX14" fmla="*/ 616226 w 1079742"/>
                  <a:gd name="connsiteY14" fmla="*/ 1053548 h 1156104"/>
                  <a:gd name="connsiteX15" fmla="*/ 785191 w 1079742"/>
                  <a:gd name="connsiteY15" fmla="*/ 1013791 h 1156104"/>
                  <a:gd name="connsiteX16" fmla="*/ 904461 w 1079742"/>
                  <a:gd name="connsiteY16" fmla="*/ 934278 h 1156104"/>
                  <a:gd name="connsiteX17" fmla="*/ 1013791 w 1079742"/>
                  <a:gd name="connsiteY17" fmla="*/ 795131 h 1156104"/>
                  <a:gd name="connsiteX18" fmla="*/ 1079742 w 1079742"/>
                  <a:gd name="connsiteY18" fmla="*/ 602352 h 1156104"/>
                  <a:gd name="connsiteX19" fmla="*/ 1053548 w 1079742"/>
                  <a:gd name="connsiteY19" fmla="*/ 467139 h 1156104"/>
                  <a:gd name="connsiteX20" fmla="*/ 983974 w 1079742"/>
                  <a:gd name="connsiteY20" fmla="*/ 318052 h 1156104"/>
                  <a:gd name="connsiteX21" fmla="*/ 884582 w 1079742"/>
                  <a:gd name="connsiteY21" fmla="*/ 274672 h 1156104"/>
                  <a:gd name="connsiteX22" fmla="*/ 765313 w 1079742"/>
                  <a:gd name="connsiteY22" fmla="*/ 192777 h 1156104"/>
                  <a:gd name="connsiteX23" fmla="*/ 745435 w 1079742"/>
                  <a:gd name="connsiteY23" fmla="*/ 89452 h 1156104"/>
                  <a:gd name="connsiteX24" fmla="*/ 725556 w 1079742"/>
                  <a:gd name="connsiteY24" fmla="*/ 9939 h 1156104"/>
                  <a:gd name="connsiteX25" fmla="*/ 646043 w 1079742"/>
                  <a:gd name="connsiteY25" fmla="*/ 0 h 1156104"/>
                  <a:gd name="connsiteX0" fmla="*/ 646043 w 1079742"/>
                  <a:gd name="connsiteY0" fmla="*/ 0 h 1156104"/>
                  <a:gd name="connsiteX1" fmla="*/ 467139 w 1079742"/>
                  <a:gd name="connsiteY1" fmla="*/ 168965 h 1156104"/>
                  <a:gd name="connsiteX2" fmla="*/ 268356 w 1079742"/>
                  <a:gd name="connsiteY2" fmla="*/ 298174 h 1156104"/>
                  <a:gd name="connsiteX3" fmla="*/ 49695 w 1079742"/>
                  <a:gd name="connsiteY3" fmla="*/ 347870 h 1156104"/>
                  <a:gd name="connsiteX4" fmla="*/ 0 w 1079742"/>
                  <a:gd name="connsiteY4" fmla="*/ 397565 h 1156104"/>
                  <a:gd name="connsiteX5" fmla="*/ 69574 w 1079742"/>
                  <a:gd name="connsiteY5" fmla="*/ 496957 h 1156104"/>
                  <a:gd name="connsiteX6" fmla="*/ 123307 w 1079742"/>
                  <a:gd name="connsiteY6" fmla="*/ 576159 h 1156104"/>
                  <a:gd name="connsiteX7" fmla="*/ 143703 w 1079742"/>
                  <a:gd name="connsiteY7" fmla="*/ 667268 h 1156104"/>
                  <a:gd name="connsiteX8" fmla="*/ 119269 w 1079742"/>
                  <a:gd name="connsiteY8" fmla="*/ 834887 h 1156104"/>
                  <a:gd name="connsiteX9" fmla="*/ 129623 w 1079742"/>
                  <a:gd name="connsiteY9" fmla="*/ 946598 h 1156104"/>
                  <a:gd name="connsiteX10" fmla="*/ 178904 w 1079742"/>
                  <a:gd name="connsiteY10" fmla="*/ 1063487 h 1156104"/>
                  <a:gd name="connsiteX11" fmla="*/ 238953 w 1079742"/>
                  <a:gd name="connsiteY11" fmla="*/ 1140205 h 1156104"/>
                  <a:gd name="connsiteX12" fmla="*/ 341347 w 1079742"/>
                  <a:gd name="connsiteY12" fmla="*/ 1153043 h 1156104"/>
                  <a:gd name="connsiteX13" fmla="*/ 447261 w 1079742"/>
                  <a:gd name="connsiteY13" fmla="*/ 1103244 h 1156104"/>
                  <a:gd name="connsiteX14" fmla="*/ 616226 w 1079742"/>
                  <a:gd name="connsiteY14" fmla="*/ 1053548 h 1156104"/>
                  <a:gd name="connsiteX15" fmla="*/ 785191 w 1079742"/>
                  <a:gd name="connsiteY15" fmla="*/ 1013791 h 1156104"/>
                  <a:gd name="connsiteX16" fmla="*/ 904461 w 1079742"/>
                  <a:gd name="connsiteY16" fmla="*/ 934278 h 1156104"/>
                  <a:gd name="connsiteX17" fmla="*/ 1013791 w 1079742"/>
                  <a:gd name="connsiteY17" fmla="*/ 795131 h 1156104"/>
                  <a:gd name="connsiteX18" fmla="*/ 1079742 w 1079742"/>
                  <a:gd name="connsiteY18" fmla="*/ 602352 h 1156104"/>
                  <a:gd name="connsiteX19" fmla="*/ 1053548 w 1079742"/>
                  <a:gd name="connsiteY19" fmla="*/ 467139 h 1156104"/>
                  <a:gd name="connsiteX20" fmla="*/ 986355 w 1079742"/>
                  <a:gd name="connsiteY20" fmla="*/ 349008 h 1156104"/>
                  <a:gd name="connsiteX21" fmla="*/ 884582 w 1079742"/>
                  <a:gd name="connsiteY21" fmla="*/ 274672 h 1156104"/>
                  <a:gd name="connsiteX22" fmla="*/ 765313 w 1079742"/>
                  <a:gd name="connsiteY22" fmla="*/ 192777 h 1156104"/>
                  <a:gd name="connsiteX23" fmla="*/ 745435 w 1079742"/>
                  <a:gd name="connsiteY23" fmla="*/ 89452 h 1156104"/>
                  <a:gd name="connsiteX24" fmla="*/ 725556 w 1079742"/>
                  <a:gd name="connsiteY24" fmla="*/ 9939 h 1156104"/>
                  <a:gd name="connsiteX25" fmla="*/ 646043 w 1079742"/>
                  <a:gd name="connsiteY25" fmla="*/ 0 h 1156104"/>
                  <a:gd name="connsiteX0" fmla="*/ 646043 w 1079742"/>
                  <a:gd name="connsiteY0" fmla="*/ 0 h 1156104"/>
                  <a:gd name="connsiteX1" fmla="*/ 467139 w 1079742"/>
                  <a:gd name="connsiteY1" fmla="*/ 168965 h 1156104"/>
                  <a:gd name="connsiteX2" fmla="*/ 268356 w 1079742"/>
                  <a:gd name="connsiteY2" fmla="*/ 298174 h 1156104"/>
                  <a:gd name="connsiteX3" fmla="*/ 49695 w 1079742"/>
                  <a:gd name="connsiteY3" fmla="*/ 347870 h 1156104"/>
                  <a:gd name="connsiteX4" fmla="*/ 0 w 1079742"/>
                  <a:gd name="connsiteY4" fmla="*/ 397565 h 1156104"/>
                  <a:gd name="connsiteX5" fmla="*/ 69574 w 1079742"/>
                  <a:gd name="connsiteY5" fmla="*/ 496957 h 1156104"/>
                  <a:gd name="connsiteX6" fmla="*/ 123307 w 1079742"/>
                  <a:gd name="connsiteY6" fmla="*/ 576159 h 1156104"/>
                  <a:gd name="connsiteX7" fmla="*/ 143703 w 1079742"/>
                  <a:gd name="connsiteY7" fmla="*/ 667268 h 1156104"/>
                  <a:gd name="connsiteX8" fmla="*/ 119269 w 1079742"/>
                  <a:gd name="connsiteY8" fmla="*/ 834887 h 1156104"/>
                  <a:gd name="connsiteX9" fmla="*/ 129623 w 1079742"/>
                  <a:gd name="connsiteY9" fmla="*/ 946598 h 1156104"/>
                  <a:gd name="connsiteX10" fmla="*/ 178904 w 1079742"/>
                  <a:gd name="connsiteY10" fmla="*/ 1063487 h 1156104"/>
                  <a:gd name="connsiteX11" fmla="*/ 238953 w 1079742"/>
                  <a:gd name="connsiteY11" fmla="*/ 1140205 h 1156104"/>
                  <a:gd name="connsiteX12" fmla="*/ 341347 w 1079742"/>
                  <a:gd name="connsiteY12" fmla="*/ 1153043 h 1156104"/>
                  <a:gd name="connsiteX13" fmla="*/ 447261 w 1079742"/>
                  <a:gd name="connsiteY13" fmla="*/ 1103244 h 1156104"/>
                  <a:gd name="connsiteX14" fmla="*/ 616226 w 1079742"/>
                  <a:gd name="connsiteY14" fmla="*/ 1053548 h 1156104"/>
                  <a:gd name="connsiteX15" fmla="*/ 785191 w 1079742"/>
                  <a:gd name="connsiteY15" fmla="*/ 1013791 h 1156104"/>
                  <a:gd name="connsiteX16" fmla="*/ 904461 w 1079742"/>
                  <a:gd name="connsiteY16" fmla="*/ 934278 h 1156104"/>
                  <a:gd name="connsiteX17" fmla="*/ 1013791 w 1079742"/>
                  <a:gd name="connsiteY17" fmla="*/ 795131 h 1156104"/>
                  <a:gd name="connsiteX18" fmla="*/ 1079742 w 1079742"/>
                  <a:gd name="connsiteY18" fmla="*/ 602352 h 1156104"/>
                  <a:gd name="connsiteX19" fmla="*/ 1053548 w 1079742"/>
                  <a:gd name="connsiteY19" fmla="*/ 467139 h 1156104"/>
                  <a:gd name="connsiteX20" fmla="*/ 986355 w 1079742"/>
                  <a:gd name="connsiteY20" fmla="*/ 349008 h 1156104"/>
                  <a:gd name="connsiteX21" fmla="*/ 884582 w 1079742"/>
                  <a:gd name="connsiteY21" fmla="*/ 274672 h 1156104"/>
                  <a:gd name="connsiteX22" fmla="*/ 765313 w 1079742"/>
                  <a:gd name="connsiteY22" fmla="*/ 192777 h 1156104"/>
                  <a:gd name="connsiteX23" fmla="*/ 728767 w 1079742"/>
                  <a:gd name="connsiteY23" fmla="*/ 113265 h 1156104"/>
                  <a:gd name="connsiteX24" fmla="*/ 725556 w 1079742"/>
                  <a:gd name="connsiteY24" fmla="*/ 9939 h 1156104"/>
                  <a:gd name="connsiteX25" fmla="*/ 646043 w 1079742"/>
                  <a:gd name="connsiteY25" fmla="*/ 0 h 1156104"/>
                  <a:gd name="connsiteX0" fmla="*/ 646043 w 1079742"/>
                  <a:gd name="connsiteY0" fmla="*/ 0 h 1156104"/>
                  <a:gd name="connsiteX1" fmla="*/ 467139 w 1079742"/>
                  <a:gd name="connsiteY1" fmla="*/ 168965 h 1156104"/>
                  <a:gd name="connsiteX2" fmla="*/ 268356 w 1079742"/>
                  <a:gd name="connsiteY2" fmla="*/ 298174 h 1156104"/>
                  <a:gd name="connsiteX3" fmla="*/ 49695 w 1079742"/>
                  <a:gd name="connsiteY3" fmla="*/ 347870 h 1156104"/>
                  <a:gd name="connsiteX4" fmla="*/ 0 w 1079742"/>
                  <a:gd name="connsiteY4" fmla="*/ 397565 h 1156104"/>
                  <a:gd name="connsiteX5" fmla="*/ 69574 w 1079742"/>
                  <a:gd name="connsiteY5" fmla="*/ 496957 h 1156104"/>
                  <a:gd name="connsiteX6" fmla="*/ 123307 w 1079742"/>
                  <a:gd name="connsiteY6" fmla="*/ 576159 h 1156104"/>
                  <a:gd name="connsiteX7" fmla="*/ 143703 w 1079742"/>
                  <a:gd name="connsiteY7" fmla="*/ 667268 h 1156104"/>
                  <a:gd name="connsiteX8" fmla="*/ 119269 w 1079742"/>
                  <a:gd name="connsiteY8" fmla="*/ 834887 h 1156104"/>
                  <a:gd name="connsiteX9" fmla="*/ 129623 w 1079742"/>
                  <a:gd name="connsiteY9" fmla="*/ 946598 h 1156104"/>
                  <a:gd name="connsiteX10" fmla="*/ 178904 w 1079742"/>
                  <a:gd name="connsiteY10" fmla="*/ 1063487 h 1156104"/>
                  <a:gd name="connsiteX11" fmla="*/ 238953 w 1079742"/>
                  <a:gd name="connsiteY11" fmla="*/ 1140205 h 1156104"/>
                  <a:gd name="connsiteX12" fmla="*/ 341347 w 1079742"/>
                  <a:gd name="connsiteY12" fmla="*/ 1153043 h 1156104"/>
                  <a:gd name="connsiteX13" fmla="*/ 447261 w 1079742"/>
                  <a:gd name="connsiteY13" fmla="*/ 1103244 h 1156104"/>
                  <a:gd name="connsiteX14" fmla="*/ 616226 w 1079742"/>
                  <a:gd name="connsiteY14" fmla="*/ 1053548 h 1156104"/>
                  <a:gd name="connsiteX15" fmla="*/ 785191 w 1079742"/>
                  <a:gd name="connsiteY15" fmla="*/ 1013791 h 1156104"/>
                  <a:gd name="connsiteX16" fmla="*/ 904461 w 1079742"/>
                  <a:gd name="connsiteY16" fmla="*/ 934278 h 1156104"/>
                  <a:gd name="connsiteX17" fmla="*/ 1013791 w 1079742"/>
                  <a:gd name="connsiteY17" fmla="*/ 795131 h 1156104"/>
                  <a:gd name="connsiteX18" fmla="*/ 1079742 w 1079742"/>
                  <a:gd name="connsiteY18" fmla="*/ 602352 h 1156104"/>
                  <a:gd name="connsiteX19" fmla="*/ 1053548 w 1079742"/>
                  <a:gd name="connsiteY19" fmla="*/ 467139 h 1156104"/>
                  <a:gd name="connsiteX20" fmla="*/ 986355 w 1079742"/>
                  <a:gd name="connsiteY20" fmla="*/ 349008 h 1156104"/>
                  <a:gd name="connsiteX21" fmla="*/ 884582 w 1079742"/>
                  <a:gd name="connsiteY21" fmla="*/ 274672 h 1156104"/>
                  <a:gd name="connsiteX22" fmla="*/ 765313 w 1079742"/>
                  <a:gd name="connsiteY22" fmla="*/ 192777 h 1156104"/>
                  <a:gd name="connsiteX23" fmla="*/ 741397 w 1079742"/>
                  <a:gd name="connsiteY23" fmla="*/ 162442 h 1156104"/>
                  <a:gd name="connsiteX24" fmla="*/ 728767 w 1079742"/>
                  <a:gd name="connsiteY24" fmla="*/ 113265 h 1156104"/>
                  <a:gd name="connsiteX25" fmla="*/ 725556 w 1079742"/>
                  <a:gd name="connsiteY25" fmla="*/ 9939 h 1156104"/>
                  <a:gd name="connsiteX26" fmla="*/ 646043 w 1079742"/>
                  <a:gd name="connsiteY26" fmla="*/ 0 h 1156104"/>
                  <a:gd name="connsiteX0" fmla="*/ 646043 w 1079742"/>
                  <a:gd name="connsiteY0" fmla="*/ 0 h 1156104"/>
                  <a:gd name="connsiteX1" fmla="*/ 467139 w 1079742"/>
                  <a:gd name="connsiteY1" fmla="*/ 168965 h 1156104"/>
                  <a:gd name="connsiteX2" fmla="*/ 268356 w 1079742"/>
                  <a:gd name="connsiteY2" fmla="*/ 298174 h 1156104"/>
                  <a:gd name="connsiteX3" fmla="*/ 49695 w 1079742"/>
                  <a:gd name="connsiteY3" fmla="*/ 347870 h 1156104"/>
                  <a:gd name="connsiteX4" fmla="*/ 0 w 1079742"/>
                  <a:gd name="connsiteY4" fmla="*/ 397565 h 1156104"/>
                  <a:gd name="connsiteX5" fmla="*/ 69574 w 1079742"/>
                  <a:gd name="connsiteY5" fmla="*/ 496957 h 1156104"/>
                  <a:gd name="connsiteX6" fmla="*/ 123307 w 1079742"/>
                  <a:gd name="connsiteY6" fmla="*/ 576159 h 1156104"/>
                  <a:gd name="connsiteX7" fmla="*/ 143703 w 1079742"/>
                  <a:gd name="connsiteY7" fmla="*/ 667268 h 1156104"/>
                  <a:gd name="connsiteX8" fmla="*/ 119269 w 1079742"/>
                  <a:gd name="connsiteY8" fmla="*/ 834887 h 1156104"/>
                  <a:gd name="connsiteX9" fmla="*/ 129623 w 1079742"/>
                  <a:gd name="connsiteY9" fmla="*/ 946598 h 1156104"/>
                  <a:gd name="connsiteX10" fmla="*/ 178904 w 1079742"/>
                  <a:gd name="connsiteY10" fmla="*/ 1063487 h 1156104"/>
                  <a:gd name="connsiteX11" fmla="*/ 238953 w 1079742"/>
                  <a:gd name="connsiteY11" fmla="*/ 1140205 h 1156104"/>
                  <a:gd name="connsiteX12" fmla="*/ 341347 w 1079742"/>
                  <a:gd name="connsiteY12" fmla="*/ 1153043 h 1156104"/>
                  <a:gd name="connsiteX13" fmla="*/ 447261 w 1079742"/>
                  <a:gd name="connsiteY13" fmla="*/ 1103244 h 1156104"/>
                  <a:gd name="connsiteX14" fmla="*/ 616226 w 1079742"/>
                  <a:gd name="connsiteY14" fmla="*/ 1053548 h 1156104"/>
                  <a:gd name="connsiteX15" fmla="*/ 785191 w 1079742"/>
                  <a:gd name="connsiteY15" fmla="*/ 1013791 h 1156104"/>
                  <a:gd name="connsiteX16" fmla="*/ 904461 w 1079742"/>
                  <a:gd name="connsiteY16" fmla="*/ 934278 h 1156104"/>
                  <a:gd name="connsiteX17" fmla="*/ 1013791 w 1079742"/>
                  <a:gd name="connsiteY17" fmla="*/ 795131 h 1156104"/>
                  <a:gd name="connsiteX18" fmla="*/ 1079742 w 1079742"/>
                  <a:gd name="connsiteY18" fmla="*/ 602352 h 1156104"/>
                  <a:gd name="connsiteX19" fmla="*/ 1053548 w 1079742"/>
                  <a:gd name="connsiteY19" fmla="*/ 467139 h 1156104"/>
                  <a:gd name="connsiteX20" fmla="*/ 986355 w 1079742"/>
                  <a:gd name="connsiteY20" fmla="*/ 349008 h 1156104"/>
                  <a:gd name="connsiteX21" fmla="*/ 884582 w 1079742"/>
                  <a:gd name="connsiteY21" fmla="*/ 274672 h 1156104"/>
                  <a:gd name="connsiteX22" fmla="*/ 765313 w 1079742"/>
                  <a:gd name="connsiteY22" fmla="*/ 192777 h 1156104"/>
                  <a:gd name="connsiteX23" fmla="*/ 741397 w 1079742"/>
                  <a:gd name="connsiteY23" fmla="*/ 162442 h 1156104"/>
                  <a:gd name="connsiteX24" fmla="*/ 728767 w 1079742"/>
                  <a:gd name="connsiteY24" fmla="*/ 113265 h 1156104"/>
                  <a:gd name="connsiteX25" fmla="*/ 713650 w 1079742"/>
                  <a:gd name="connsiteY25" fmla="*/ 7558 h 1156104"/>
                  <a:gd name="connsiteX26" fmla="*/ 646043 w 1079742"/>
                  <a:gd name="connsiteY26" fmla="*/ 0 h 1156104"/>
                  <a:gd name="connsiteX0" fmla="*/ 646043 w 1079742"/>
                  <a:gd name="connsiteY0" fmla="*/ 0 h 1156104"/>
                  <a:gd name="connsiteX1" fmla="*/ 517146 w 1079742"/>
                  <a:gd name="connsiteY1" fmla="*/ 145153 h 1156104"/>
                  <a:gd name="connsiteX2" fmla="*/ 268356 w 1079742"/>
                  <a:gd name="connsiteY2" fmla="*/ 298174 h 1156104"/>
                  <a:gd name="connsiteX3" fmla="*/ 49695 w 1079742"/>
                  <a:gd name="connsiteY3" fmla="*/ 347870 h 1156104"/>
                  <a:gd name="connsiteX4" fmla="*/ 0 w 1079742"/>
                  <a:gd name="connsiteY4" fmla="*/ 397565 h 1156104"/>
                  <a:gd name="connsiteX5" fmla="*/ 69574 w 1079742"/>
                  <a:gd name="connsiteY5" fmla="*/ 496957 h 1156104"/>
                  <a:gd name="connsiteX6" fmla="*/ 123307 w 1079742"/>
                  <a:gd name="connsiteY6" fmla="*/ 576159 h 1156104"/>
                  <a:gd name="connsiteX7" fmla="*/ 143703 w 1079742"/>
                  <a:gd name="connsiteY7" fmla="*/ 667268 h 1156104"/>
                  <a:gd name="connsiteX8" fmla="*/ 119269 w 1079742"/>
                  <a:gd name="connsiteY8" fmla="*/ 834887 h 1156104"/>
                  <a:gd name="connsiteX9" fmla="*/ 129623 w 1079742"/>
                  <a:gd name="connsiteY9" fmla="*/ 946598 h 1156104"/>
                  <a:gd name="connsiteX10" fmla="*/ 178904 w 1079742"/>
                  <a:gd name="connsiteY10" fmla="*/ 1063487 h 1156104"/>
                  <a:gd name="connsiteX11" fmla="*/ 238953 w 1079742"/>
                  <a:gd name="connsiteY11" fmla="*/ 1140205 h 1156104"/>
                  <a:gd name="connsiteX12" fmla="*/ 341347 w 1079742"/>
                  <a:gd name="connsiteY12" fmla="*/ 1153043 h 1156104"/>
                  <a:gd name="connsiteX13" fmla="*/ 447261 w 1079742"/>
                  <a:gd name="connsiteY13" fmla="*/ 1103244 h 1156104"/>
                  <a:gd name="connsiteX14" fmla="*/ 616226 w 1079742"/>
                  <a:gd name="connsiteY14" fmla="*/ 1053548 h 1156104"/>
                  <a:gd name="connsiteX15" fmla="*/ 785191 w 1079742"/>
                  <a:gd name="connsiteY15" fmla="*/ 1013791 h 1156104"/>
                  <a:gd name="connsiteX16" fmla="*/ 904461 w 1079742"/>
                  <a:gd name="connsiteY16" fmla="*/ 934278 h 1156104"/>
                  <a:gd name="connsiteX17" fmla="*/ 1013791 w 1079742"/>
                  <a:gd name="connsiteY17" fmla="*/ 795131 h 1156104"/>
                  <a:gd name="connsiteX18" fmla="*/ 1079742 w 1079742"/>
                  <a:gd name="connsiteY18" fmla="*/ 602352 h 1156104"/>
                  <a:gd name="connsiteX19" fmla="*/ 1053548 w 1079742"/>
                  <a:gd name="connsiteY19" fmla="*/ 467139 h 1156104"/>
                  <a:gd name="connsiteX20" fmla="*/ 986355 w 1079742"/>
                  <a:gd name="connsiteY20" fmla="*/ 349008 h 1156104"/>
                  <a:gd name="connsiteX21" fmla="*/ 884582 w 1079742"/>
                  <a:gd name="connsiteY21" fmla="*/ 274672 h 1156104"/>
                  <a:gd name="connsiteX22" fmla="*/ 765313 w 1079742"/>
                  <a:gd name="connsiteY22" fmla="*/ 192777 h 1156104"/>
                  <a:gd name="connsiteX23" fmla="*/ 741397 w 1079742"/>
                  <a:gd name="connsiteY23" fmla="*/ 162442 h 1156104"/>
                  <a:gd name="connsiteX24" fmla="*/ 728767 w 1079742"/>
                  <a:gd name="connsiteY24" fmla="*/ 113265 h 1156104"/>
                  <a:gd name="connsiteX25" fmla="*/ 713650 w 1079742"/>
                  <a:gd name="connsiteY25" fmla="*/ 7558 h 1156104"/>
                  <a:gd name="connsiteX26" fmla="*/ 646043 w 1079742"/>
                  <a:gd name="connsiteY26" fmla="*/ 0 h 1156104"/>
                  <a:gd name="connsiteX0" fmla="*/ 646043 w 1079742"/>
                  <a:gd name="connsiteY0" fmla="*/ 0 h 1156104"/>
                  <a:gd name="connsiteX1" fmla="*/ 517146 w 1079742"/>
                  <a:gd name="connsiteY1" fmla="*/ 145153 h 1156104"/>
                  <a:gd name="connsiteX2" fmla="*/ 388972 w 1079742"/>
                  <a:gd name="connsiteY2" fmla="*/ 238642 h 1156104"/>
                  <a:gd name="connsiteX3" fmla="*/ 268356 w 1079742"/>
                  <a:gd name="connsiteY3" fmla="*/ 298174 h 1156104"/>
                  <a:gd name="connsiteX4" fmla="*/ 49695 w 1079742"/>
                  <a:gd name="connsiteY4" fmla="*/ 347870 h 1156104"/>
                  <a:gd name="connsiteX5" fmla="*/ 0 w 1079742"/>
                  <a:gd name="connsiteY5" fmla="*/ 397565 h 1156104"/>
                  <a:gd name="connsiteX6" fmla="*/ 69574 w 1079742"/>
                  <a:gd name="connsiteY6" fmla="*/ 496957 h 1156104"/>
                  <a:gd name="connsiteX7" fmla="*/ 123307 w 1079742"/>
                  <a:gd name="connsiteY7" fmla="*/ 576159 h 1156104"/>
                  <a:gd name="connsiteX8" fmla="*/ 143703 w 1079742"/>
                  <a:gd name="connsiteY8" fmla="*/ 667268 h 1156104"/>
                  <a:gd name="connsiteX9" fmla="*/ 119269 w 1079742"/>
                  <a:gd name="connsiteY9" fmla="*/ 834887 h 1156104"/>
                  <a:gd name="connsiteX10" fmla="*/ 129623 w 1079742"/>
                  <a:gd name="connsiteY10" fmla="*/ 946598 h 1156104"/>
                  <a:gd name="connsiteX11" fmla="*/ 178904 w 1079742"/>
                  <a:gd name="connsiteY11" fmla="*/ 1063487 h 1156104"/>
                  <a:gd name="connsiteX12" fmla="*/ 238953 w 1079742"/>
                  <a:gd name="connsiteY12" fmla="*/ 1140205 h 1156104"/>
                  <a:gd name="connsiteX13" fmla="*/ 341347 w 1079742"/>
                  <a:gd name="connsiteY13" fmla="*/ 1153043 h 1156104"/>
                  <a:gd name="connsiteX14" fmla="*/ 447261 w 1079742"/>
                  <a:gd name="connsiteY14" fmla="*/ 1103244 h 1156104"/>
                  <a:gd name="connsiteX15" fmla="*/ 616226 w 1079742"/>
                  <a:gd name="connsiteY15" fmla="*/ 1053548 h 1156104"/>
                  <a:gd name="connsiteX16" fmla="*/ 785191 w 1079742"/>
                  <a:gd name="connsiteY16" fmla="*/ 1013791 h 1156104"/>
                  <a:gd name="connsiteX17" fmla="*/ 904461 w 1079742"/>
                  <a:gd name="connsiteY17" fmla="*/ 934278 h 1156104"/>
                  <a:gd name="connsiteX18" fmla="*/ 1013791 w 1079742"/>
                  <a:gd name="connsiteY18" fmla="*/ 795131 h 1156104"/>
                  <a:gd name="connsiteX19" fmla="*/ 1079742 w 1079742"/>
                  <a:gd name="connsiteY19" fmla="*/ 602352 h 1156104"/>
                  <a:gd name="connsiteX20" fmla="*/ 1053548 w 1079742"/>
                  <a:gd name="connsiteY20" fmla="*/ 467139 h 1156104"/>
                  <a:gd name="connsiteX21" fmla="*/ 986355 w 1079742"/>
                  <a:gd name="connsiteY21" fmla="*/ 349008 h 1156104"/>
                  <a:gd name="connsiteX22" fmla="*/ 884582 w 1079742"/>
                  <a:gd name="connsiteY22" fmla="*/ 274672 h 1156104"/>
                  <a:gd name="connsiteX23" fmla="*/ 765313 w 1079742"/>
                  <a:gd name="connsiteY23" fmla="*/ 192777 h 1156104"/>
                  <a:gd name="connsiteX24" fmla="*/ 741397 w 1079742"/>
                  <a:gd name="connsiteY24" fmla="*/ 162442 h 1156104"/>
                  <a:gd name="connsiteX25" fmla="*/ 728767 w 1079742"/>
                  <a:gd name="connsiteY25" fmla="*/ 113265 h 1156104"/>
                  <a:gd name="connsiteX26" fmla="*/ 713650 w 1079742"/>
                  <a:gd name="connsiteY26" fmla="*/ 7558 h 1156104"/>
                  <a:gd name="connsiteX27" fmla="*/ 646043 w 1079742"/>
                  <a:gd name="connsiteY27" fmla="*/ 0 h 1156104"/>
                  <a:gd name="connsiteX0" fmla="*/ 646043 w 1079742"/>
                  <a:gd name="connsiteY0" fmla="*/ 0 h 1156104"/>
                  <a:gd name="connsiteX1" fmla="*/ 517146 w 1079742"/>
                  <a:gd name="connsiteY1" fmla="*/ 145153 h 1156104"/>
                  <a:gd name="connsiteX2" fmla="*/ 388972 w 1079742"/>
                  <a:gd name="connsiteY2" fmla="*/ 238642 h 1156104"/>
                  <a:gd name="connsiteX3" fmla="*/ 268356 w 1079742"/>
                  <a:gd name="connsiteY3" fmla="*/ 298174 h 1156104"/>
                  <a:gd name="connsiteX4" fmla="*/ 35407 w 1079742"/>
                  <a:gd name="connsiteY4" fmla="*/ 359776 h 1156104"/>
                  <a:gd name="connsiteX5" fmla="*/ 0 w 1079742"/>
                  <a:gd name="connsiteY5" fmla="*/ 397565 h 1156104"/>
                  <a:gd name="connsiteX6" fmla="*/ 69574 w 1079742"/>
                  <a:gd name="connsiteY6" fmla="*/ 496957 h 1156104"/>
                  <a:gd name="connsiteX7" fmla="*/ 123307 w 1079742"/>
                  <a:gd name="connsiteY7" fmla="*/ 576159 h 1156104"/>
                  <a:gd name="connsiteX8" fmla="*/ 143703 w 1079742"/>
                  <a:gd name="connsiteY8" fmla="*/ 667268 h 1156104"/>
                  <a:gd name="connsiteX9" fmla="*/ 119269 w 1079742"/>
                  <a:gd name="connsiteY9" fmla="*/ 834887 h 1156104"/>
                  <a:gd name="connsiteX10" fmla="*/ 129623 w 1079742"/>
                  <a:gd name="connsiteY10" fmla="*/ 946598 h 1156104"/>
                  <a:gd name="connsiteX11" fmla="*/ 178904 w 1079742"/>
                  <a:gd name="connsiteY11" fmla="*/ 1063487 h 1156104"/>
                  <a:gd name="connsiteX12" fmla="*/ 238953 w 1079742"/>
                  <a:gd name="connsiteY12" fmla="*/ 1140205 h 1156104"/>
                  <a:gd name="connsiteX13" fmla="*/ 341347 w 1079742"/>
                  <a:gd name="connsiteY13" fmla="*/ 1153043 h 1156104"/>
                  <a:gd name="connsiteX14" fmla="*/ 447261 w 1079742"/>
                  <a:gd name="connsiteY14" fmla="*/ 1103244 h 1156104"/>
                  <a:gd name="connsiteX15" fmla="*/ 616226 w 1079742"/>
                  <a:gd name="connsiteY15" fmla="*/ 1053548 h 1156104"/>
                  <a:gd name="connsiteX16" fmla="*/ 785191 w 1079742"/>
                  <a:gd name="connsiteY16" fmla="*/ 1013791 h 1156104"/>
                  <a:gd name="connsiteX17" fmla="*/ 904461 w 1079742"/>
                  <a:gd name="connsiteY17" fmla="*/ 934278 h 1156104"/>
                  <a:gd name="connsiteX18" fmla="*/ 1013791 w 1079742"/>
                  <a:gd name="connsiteY18" fmla="*/ 795131 h 1156104"/>
                  <a:gd name="connsiteX19" fmla="*/ 1079742 w 1079742"/>
                  <a:gd name="connsiteY19" fmla="*/ 602352 h 1156104"/>
                  <a:gd name="connsiteX20" fmla="*/ 1053548 w 1079742"/>
                  <a:gd name="connsiteY20" fmla="*/ 467139 h 1156104"/>
                  <a:gd name="connsiteX21" fmla="*/ 986355 w 1079742"/>
                  <a:gd name="connsiteY21" fmla="*/ 349008 h 1156104"/>
                  <a:gd name="connsiteX22" fmla="*/ 884582 w 1079742"/>
                  <a:gd name="connsiteY22" fmla="*/ 274672 h 1156104"/>
                  <a:gd name="connsiteX23" fmla="*/ 765313 w 1079742"/>
                  <a:gd name="connsiteY23" fmla="*/ 192777 h 1156104"/>
                  <a:gd name="connsiteX24" fmla="*/ 741397 w 1079742"/>
                  <a:gd name="connsiteY24" fmla="*/ 162442 h 1156104"/>
                  <a:gd name="connsiteX25" fmla="*/ 728767 w 1079742"/>
                  <a:gd name="connsiteY25" fmla="*/ 113265 h 1156104"/>
                  <a:gd name="connsiteX26" fmla="*/ 713650 w 1079742"/>
                  <a:gd name="connsiteY26" fmla="*/ 7558 h 1156104"/>
                  <a:gd name="connsiteX27" fmla="*/ 646043 w 1079742"/>
                  <a:gd name="connsiteY27" fmla="*/ 0 h 1156104"/>
                  <a:gd name="connsiteX0" fmla="*/ 646043 w 1079742"/>
                  <a:gd name="connsiteY0" fmla="*/ 0 h 1156104"/>
                  <a:gd name="connsiteX1" fmla="*/ 517146 w 1079742"/>
                  <a:gd name="connsiteY1" fmla="*/ 145153 h 1156104"/>
                  <a:gd name="connsiteX2" fmla="*/ 388972 w 1079742"/>
                  <a:gd name="connsiteY2" fmla="*/ 238642 h 1156104"/>
                  <a:gd name="connsiteX3" fmla="*/ 268356 w 1079742"/>
                  <a:gd name="connsiteY3" fmla="*/ 298174 h 1156104"/>
                  <a:gd name="connsiteX4" fmla="*/ 35407 w 1079742"/>
                  <a:gd name="connsiteY4" fmla="*/ 359776 h 1156104"/>
                  <a:gd name="connsiteX5" fmla="*/ 0 w 1079742"/>
                  <a:gd name="connsiteY5" fmla="*/ 397565 h 1156104"/>
                  <a:gd name="connsiteX6" fmla="*/ 69574 w 1079742"/>
                  <a:gd name="connsiteY6" fmla="*/ 496957 h 1156104"/>
                  <a:gd name="connsiteX7" fmla="*/ 123307 w 1079742"/>
                  <a:gd name="connsiteY7" fmla="*/ 576159 h 1156104"/>
                  <a:gd name="connsiteX8" fmla="*/ 143703 w 1079742"/>
                  <a:gd name="connsiteY8" fmla="*/ 667268 h 1156104"/>
                  <a:gd name="connsiteX9" fmla="*/ 119269 w 1079742"/>
                  <a:gd name="connsiteY9" fmla="*/ 834887 h 1156104"/>
                  <a:gd name="connsiteX10" fmla="*/ 129623 w 1079742"/>
                  <a:gd name="connsiteY10" fmla="*/ 946598 h 1156104"/>
                  <a:gd name="connsiteX11" fmla="*/ 178904 w 1079742"/>
                  <a:gd name="connsiteY11" fmla="*/ 1063487 h 1156104"/>
                  <a:gd name="connsiteX12" fmla="*/ 238953 w 1079742"/>
                  <a:gd name="connsiteY12" fmla="*/ 1140205 h 1156104"/>
                  <a:gd name="connsiteX13" fmla="*/ 341347 w 1079742"/>
                  <a:gd name="connsiteY13" fmla="*/ 1153043 h 1156104"/>
                  <a:gd name="connsiteX14" fmla="*/ 447261 w 1079742"/>
                  <a:gd name="connsiteY14" fmla="*/ 1103244 h 1156104"/>
                  <a:gd name="connsiteX15" fmla="*/ 616226 w 1079742"/>
                  <a:gd name="connsiteY15" fmla="*/ 1053548 h 1156104"/>
                  <a:gd name="connsiteX16" fmla="*/ 785191 w 1079742"/>
                  <a:gd name="connsiteY16" fmla="*/ 1013791 h 1156104"/>
                  <a:gd name="connsiteX17" fmla="*/ 904461 w 1079742"/>
                  <a:gd name="connsiteY17" fmla="*/ 934278 h 1156104"/>
                  <a:gd name="connsiteX18" fmla="*/ 1013791 w 1079742"/>
                  <a:gd name="connsiteY18" fmla="*/ 795131 h 1156104"/>
                  <a:gd name="connsiteX19" fmla="*/ 1070009 w 1079742"/>
                  <a:gd name="connsiteY19" fmla="*/ 707748 h 1156104"/>
                  <a:gd name="connsiteX20" fmla="*/ 1079742 w 1079742"/>
                  <a:gd name="connsiteY20" fmla="*/ 602352 h 1156104"/>
                  <a:gd name="connsiteX21" fmla="*/ 1053548 w 1079742"/>
                  <a:gd name="connsiteY21" fmla="*/ 467139 h 1156104"/>
                  <a:gd name="connsiteX22" fmla="*/ 986355 w 1079742"/>
                  <a:gd name="connsiteY22" fmla="*/ 349008 h 1156104"/>
                  <a:gd name="connsiteX23" fmla="*/ 884582 w 1079742"/>
                  <a:gd name="connsiteY23" fmla="*/ 274672 h 1156104"/>
                  <a:gd name="connsiteX24" fmla="*/ 765313 w 1079742"/>
                  <a:gd name="connsiteY24" fmla="*/ 192777 h 1156104"/>
                  <a:gd name="connsiteX25" fmla="*/ 741397 w 1079742"/>
                  <a:gd name="connsiteY25" fmla="*/ 162442 h 1156104"/>
                  <a:gd name="connsiteX26" fmla="*/ 728767 w 1079742"/>
                  <a:gd name="connsiteY26" fmla="*/ 113265 h 1156104"/>
                  <a:gd name="connsiteX27" fmla="*/ 713650 w 1079742"/>
                  <a:gd name="connsiteY27" fmla="*/ 7558 h 1156104"/>
                  <a:gd name="connsiteX28" fmla="*/ 646043 w 1079742"/>
                  <a:gd name="connsiteY28" fmla="*/ 0 h 1156104"/>
                  <a:gd name="connsiteX0" fmla="*/ 646043 w 1079742"/>
                  <a:gd name="connsiteY0" fmla="*/ 0 h 1156104"/>
                  <a:gd name="connsiteX1" fmla="*/ 517146 w 1079742"/>
                  <a:gd name="connsiteY1" fmla="*/ 145153 h 1156104"/>
                  <a:gd name="connsiteX2" fmla="*/ 388972 w 1079742"/>
                  <a:gd name="connsiteY2" fmla="*/ 238642 h 1156104"/>
                  <a:gd name="connsiteX3" fmla="*/ 268356 w 1079742"/>
                  <a:gd name="connsiteY3" fmla="*/ 298174 h 1156104"/>
                  <a:gd name="connsiteX4" fmla="*/ 35407 w 1079742"/>
                  <a:gd name="connsiteY4" fmla="*/ 359776 h 1156104"/>
                  <a:gd name="connsiteX5" fmla="*/ 0 w 1079742"/>
                  <a:gd name="connsiteY5" fmla="*/ 397565 h 1156104"/>
                  <a:gd name="connsiteX6" fmla="*/ 69574 w 1079742"/>
                  <a:gd name="connsiteY6" fmla="*/ 496957 h 1156104"/>
                  <a:gd name="connsiteX7" fmla="*/ 123307 w 1079742"/>
                  <a:gd name="connsiteY7" fmla="*/ 576159 h 1156104"/>
                  <a:gd name="connsiteX8" fmla="*/ 143703 w 1079742"/>
                  <a:gd name="connsiteY8" fmla="*/ 667268 h 1156104"/>
                  <a:gd name="connsiteX9" fmla="*/ 119269 w 1079742"/>
                  <a:gd name="connsiteY9" fmla="*/ 834887 h 1156104"/>
                  <a:gd name="connsiteX10" fmla="*/ 129623 w 1079742"/>
                  <a:gd name="connsiteY10" fmla="*/ 946598 h 1156104"/>
                  <a:gd name="connsiteX11" fmla="*/ 178904 w 1079742"/>
                  <a:gd name="connsiteY11" fmla="*/ 1063487 h 1156104"/>
                  <a:gd name="connsiteX12" fmla="*/ 238953 w 1079742"/>
                  <a:gd name="connsiteY12" fmla="*/ 1140205 h 1156104"/>
                  <a:gd name="connsiteX13" fmla="*/ 341347 w 1079742"/>
                  <a:gd name="connsiteY13" fmla="*/ 1153043 h 1156104"/>
                  <a:gd name="connsiteX14" fmla="*/ 447261 w 1079742"/>
                  <a:gd name="connsiteY14" fmla="*/ 1103244 h 1156104"/>
                  <a:gd name="connsiteX15" fmla="*/ 616226 w 1079742"/>
                  <a:gd name="connsiteY15" fmla="*/ 1053548 h 1156104"/>
                  <a:gd name="connsiteX16" fmla="*/ 785191 w 1079742"/>
                  <a:gd name="connsiteY16" fmla="*/ 1013791 h 1156104"/>
                  <a:gd name="connsiteX17" fmla="*/ 904461 w 1079742"/>
                  <a:gd name="connsiteY17" fmla="*/ 934278 h 1156104"/>
                  <a:gd name="connsiteX18" fmla="*/ 1018554 w 1079742"/>
                  <a:gd name="connsiteY18" fmla="*/ 828468 h 1156104"/>
                  <a:gd name="connsiteX19" fmla="*/ 1070009 w 1079742"/>
                  <a:gd name="connsiteY19" fmla="*/ 707748 h 1156104"/>
                  <a:gd name="connsiteX20" fmla="*/ 1079742 w 1079742"/>
                  <a:gd name="connsiteY20" fmla="*/ 602352 h 1156104"/>
                  <a:gd name="connsiteX21" fmla="*/ 1053548 w 1079742"/>
                  <a:gd name="connsiteY21" fmla="*/ 467139 h 1156104"/>
                  <a:gd name="connsiteX22" fmla="*/ 986355 w 1079742"/>
                  <a:gd name="connsiteY22" fmla="*/ 349008 h 1156104"/>
                  <a:gd name="connsiteX23" fmla="*/ 884582 w 1079742"/>
                  <a:gd name="connsiteY23" fmla="*/ 274672 h 1156104"/>
                  <a:gd name="connsiteX24" fmla="*/ 765313 w 1079742"/>
                  <a:gd name="connsiteY24" fmla="*/ 192777 h 1156104"/>
                  <a:gd name="connsiteX25" fmla="*/ 741397 w 1079742"/>
                  <a:gd name="connsiteY25" fmla="*/ 162442 h 1156104"/>
                  <a:gd name="connsiteX26" fmla="*/ 728767 w 1079742"/>
                  <a:gd name="connsiteY26" fmla="*/ 113265 h 1156104"/>
                  <a:gd name="connsiteX27" fmla="*/ 713650 w 1079742"/>
                  <a:gd name="connsiteY27" fmla="*/ 7558 h 1156104"/>
                  <a:gd name="connsiteX28" fmla="*/ 646043 w 1079742"/>
                  <a:gd name="connsiteY28" fmla="*/ 0 h 1156104"/>
                  <a:gd name="connsiteX0" fmla="*/ 646043 w 1079742"/>
                  <a:gd name="connsiteY0" fmla="*/ 0 h 1156104"/>
                  <a:gd name="connsiteX1" fmla="*/ 517146 w 1079742"/>
                  <a:gd name="connsiteY1" fmla="*/ 145153 h 1156104"/>
                  <a:gd name="connsiteX2" fmla="*/ 388972 w 1079742"/>
                  <a:gd name="connsiteY2" fmla="*/ 238642 h 1156104"/>
                  <a:gd name="connsiteX3" fmla="*/ 268356 w 1079742"/>
                  <a:gd name="connsiteY3" fmla="*/ 298174 h 1156104"/>
                  <a:gd name="connsiteX4" fmla="*/ 35407 w 1079742"/>
                  <a:gd name="connsiteY4" fmla="*/ 359776 h 1156104"/>
                  <a:gd name="connsiteX5" fmla="*/ 0 w 1079742"/>
                  <a:gd name="connsiteY5" fmla="*/ 397565 h 1156104"/>
                  <a:gd name="connsiteX6" fmla="*/ 69574 w 1079742"/>
                  <a:gd name="connsiteY6" fmla="*/ 496957 h 1156104"/>
                  <a:gd name="connsiteX7" fmla="*/ 123307 w 1079742"/>
                  <a:gd name="connsiteY7" fmla="*/ 576159 h 1156104"/>
                  <a:gd name="connsiteX8" fmla="*/ 143703 w 1079742"/>
                  <a:gd name="connsiteY8" fmla="*/ 667268 h 1156104"/>
                  <a:gd name="connsiteX9" fmla="*/ 119269 w 1079742"/>
                  <a:gd name="connsiteY9" fmla="*/ 834887 h 1156104"/>
                  <a:gd name="connsiteX10" fmla="*/ 129623 w 1079742"/>
                  <a:gd name="connsiteY10" fmla="*/ 946598 h 1156104"/>
                  <a:gd name="connsiteX11" fmla="*/ 178904 w 1079742"/>
                  <a:gd name="connsiteY11" fmla="*/ 1063487 h 1156104"/>
                  <a:gd name="connsiteX12" fmla="*/ 238953 w 1079742"/>
                  <a:gd name="connsiteY12" fmla="*/ 1140205 h 1156104"/>
                  <a:gd name="connsiteX13" fmla="*/ 341347 w 1079742"/>
                  <a:gd name="connsiteY13" fmla="*/ 1153043 h 1156104"/>
                  <a:gd name="connsiteX14" fmla="*/ 447261 w 1079742"/>
                  <a:gd name="connsiteY14" fmla="*/ 1103244 h 1156104"/>
                  <a:gd name="connsiteX15" fmla="*/ 616226 w 1079742"/>
                  <a:gd name="connsiteY15" fmla="*/ 1053548 h 1156104"/>
                  <a:gd name="connsiteX16" fmla="*/ 785191 w 1079742"/>
                  <a:gd name="connsiteY16" fmla="*/ 1013791 h 1156104"/>
                  <a:gd name="connsiteX17" fmla="*/ 897318 w 1079742"/>
                  <a:gd name="connsiteY17" fmla="*/ 960472 h 1156104"/>
                  <a:gd name="connsiteX18" fmla="*/ 1018554 w 1079742"/>
                  <a:gd name="connsiteY18" fmla="*/ 828468 h 1156104"/>
                  <a:gd name="connsiteX19" fmla="*/ 1070009 w 1079742"/>
                  <a:gd name="connsiteY19" fmla="*/ 707748 h 1156104"/>
                  <a:gd name="connsiteX20" fmla="*/ 1079742 w 1079742"/>
                  <a:gd name="connsiteY20" fmla="*/ 602352 h 1156104"/>
                  <a:gd name="connsiteX21" fmla="*/ 1053548 w 1079742"/>
                  <a:gd name="connsiteY21" fmla="*/ 467139 h 1156104"/>
                  <a:gd name="connsiteX22" fmla="*/ 986355 w 1079742"/>
                  <a:gd name="connsiteY22" fmla="*/ 349008 h 1156104"/>
                  <a:gd name="connsiteX23" fmla="*/ 884582 w 1079742"/>
                  <a:gd name="connsiteY23" fmla="*/ 274672 h 1156104"/>
                  <a:gd name="connsiteX24" fmla="*/ 765313 w 1079742"/>
                  <a:gd name="connsiteY24" fmla="*/ 192777 h 1156104"/>
                  <a:gd name="connsiteX25" fmla="*/ 741397 w 1079742"/>
                  <a:gd name="connsiteY25" fmla="*/ 162442 h 1156104"/>
                  <a:gd name="connsiteX26" fmla="*/ 728767 w 1079742"/>
                  <a:gd name="connsiteY26" fmla="*/ 113265 h 1156104"/>
                  <a:gd name="connsiteX27" fmla="*/ 713650 w 1079742"/>
                  <a:gd name="connsiteY27" fmla="*/ 7558 h 1156104"/>
                  <a:gd name="connsiteX28" fmla="*/ 646043 w 1079742"/>
                  <a:gd name="connsiteY28" fmla="*/ 0 h 1156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79742" h="1156104">
                    <a:moveTo>
                      <a:pt x="646043" y="0"/>
                    </a:moveTo>
                    <a:lnTo>
                      <a:pt x="517146" y="145153"/>
                    </a:lnTo>
                    <a:cubicBezTo>
                      <a:pt x="477596" y="166791"/>
                      <a:pt x="428522" y="217004"/>
                      <a:pt x="388972" y="238642"/>
                    </a:cubicBezTo>
                    <a:lnTo>
                      <a:pt x="268356" y="298174"/>
                    </a:lnTo>
                    <a:lnTo>
                      <a:pt x="35407" y="359776"/>
                    </a:lnTo>
                    <a:lnTo>
                      <a:pt x="0" y="397565"/>
                    </a:lnTo>
                    <a:lnTo>
                      <a:pt x="69574" y="496957"/>
                    </a:lnTo>
                    <a:cubicBezTo>
                      <a:pt x="90125" y="526723"/>
                      <a:pt x="105396" y="549758"/>
                      <a:pt x="123307" y="576159"/>
                    </a:cubicBezTo>
                    <a:cubicBezTo>
                      <a:pt x="122168" y="612085"/>
                      <a:pt x="144842" y="631342"/>
                      <a:pt x="143703" y="667268"/>
                    </a:cubicBezTo>
                    <a:lnTo>
                      <a:pt x="119269" y="834887"/>
                    </a:lnTo>
                    <a:lnTo>
                      <a:pt x="129623" y="946598"/>
                    </a:lnTo>
                    <a:lnTo>
                      <a:pt x="178904" y="1063487"/>
                    </a:lnTo>
                    <a:cubicBezTo>
                      <a:pt x="198920" y="1089060"/>
                      <a:pt x="211879" y="1125279"/>
                      <a:pt x="238953" y="1140205"/>
                    </a:cubicBezTo>
                    <a:cubicBezTo>
                      <a:pt x="266027" y="1155131"/>
                      <a:pt x="302453" y="1159876"/>
                      <a:pt x="341347" y="1153043"/>
                    </a:cubicBezTo>
                    <a:lnTo>
                      <a:pt x="447261" y="1103244"/>
                    </a:lnTo>
                    <a:lnTo>
                      <a:pt x="616226" y="1053548"/>
                    </a:lnTo>
                    <a:lnTo>
                      <a:pt x="785191" y="1013791"/>
                    </a:lnTo>
                    <a:lnTo>
                      <a:pt x="897318" y="960472"/>
                    </a:lnTo>
                    <a:lnTo>
                      <a:pt x="1018554" y="828468"/>
                    </a:lnTo>
                    <a:cubicBezTo>
                      <a:pt x="1030943" y="791403"/>
                      <a:pt x="1057620" y="744813"/>
                      <a:pt x="1070009" y="707748"/>
                    </a:cubicBezTo>
                    <a:lnTo>
                      <a:pt x="1079742" y="602352"/>
                    </a:lnTo>
                    <a:lnTo>
                      <a:pt x="1053548" y="467139"/>
                    </a:lnTo>
                    <a:lnTo>
                      <a:pt x="986355" y="349008"/>
                    </a:lnTo>
                    <a:lnTo>
                      <a:pt x="884582" y="274672"/>
                    </a:lnTo>
                    <a:lnTo>
                      <a:pt x="765313" y="192777"/>
                    </a:lnTo>
                    <a:cubicBezTo>
                      <a:pt x="759722" y="179490"/>
                      <a:pt x="746988" y="175729"/>
                      <a:pt x="741397" y="162442"/>
                    </a:cubicBezTo>
                    <a:lnTo>
                      <a:pt x="728767" y="113265"/>
                    </a:lnTo>
                    <a:cubicBezTo>
                      <a:pt x="727697" y="78823"/>
                      <a:pt x="714720" y="42000"/>
                      <a:pt x="713650" y="7558"/>
                    </a:cubicBezTo>
                    <a:lnTo>
                      <a:pt x="646043" y="0"/>
                    </a:lnTo>
                    <a:close/>
                  </a:path>
                </a:pathLst>
              </a:custGeom>
              <a:solidFill>
                <a:srgbClr val="FF3300">
                  <a:alpha val="30000"/>
                </a:srgbClr>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7" name="Freeform 6"/>
              <p:cNvSpPr/>
              <p:nvPr/>
            </p:nvSpPr>
            <p:spPr>
              <a:xfrm>
                <a:off x="7280196" y="4945476"/>
                <a:ext cx="662226" cy="495061"/>
              </a:xfrm>
              <a:custGeom>
                <a:avLst/>
                <a:gdLst>
                  <a:gd name="connsiteX0" fmla="*/ 554832 w 735807"/>
                  <a:gd name="connsiteY0" fmla="*/ 0 h 550068"/>
                  <a:gd name="connsiteX1" fmla="*/ 473869 w 735807"/>
                  <a:gd name="connsiteY1" fmla="*/ 16668 h 550068"/>
                  <a:gd name="connsiteX2" fmla="*/ 381000 w 735807"/>
                  <a:gd name="connsiteY2" fmla="*/ 66675 h 550068"/>
                  <a:gd name="connsiteX3" fmla="*/ 214313 w 735807"/>
                  <a:gd name="connsiteY3" fmla="*/ 180975 h 550068"/>
                  <a:gd name="connsiteX4" fmla="*/ 109538 w 735807"/>
                  <a:gd name="connsiteY4" fmla="*/ 276225 h 550068"/>
                  <a:gd name="connsiteX5" fmla="*/ 40482 w 735807"/>
                  <a:gd name="connsiteY5" fmla="*/ 373856 h 550068"/>
                  <a:gd name="connsiteX6" fmla="*/ 0 w 735807"/>
                  <a:gd name="connsiteY6" fmla="*/ 454818 h 550068"/>
                  <a:gd name="connsiteX7" fmla="*/ 0 w 735807"/>
                  <a:gd name="connsiteY7" fmla="*/ 514350 h 550068"/>
                  <a:gd name="connsiteX8" fmla="*/ 30957 w 735807"/>
                  <a:gd name="connsiteY8" fmla="*/ 550068 h 550068"/>
                  <a:gd name="connsiteX9" fmla="*/ 121444 w 735807"/>
                  <a:gd name="connsiteY9" fmla="*/ 542925 h 550068"/>
                  <a:gd name="connsiteX10" fmla="*/ 273844 w 735807"/>
                  <a:gd name="connsiteY10" fmla="*/ 492918 h 550068"/>
                  <a:gd name="connsiteX11" fmla="*/ 395288 w 735807"/>
                  <a:gd name="connsiteY11" fmla="*/ 457200 h 550068"/>
                  <a:gd name="connsiteX12" fmla="*/ 557213 w 735807"/>
                  <a:gd name="connsiteY12" fmla="*/ 421481 h 550068"/>
                  <a:gd name="connsiteX13" fmla="*/ 664369 w 735807"/>
                  <a:gd name="connsiteY13" fmla="*/ 326231 h 550068"/>
                  <a:gd name="connsiteX14" fmla="*/ 731044 w 735807"/>
                  <a:gd name="connsiteY14" fmla="*/ 211931 h 550068"/>
                  <a:gd name="connsiteX15" fmla="*/ 735807 w 735807"/>
                  <a:gd name="connsiteY15" fmla="*/ 114300 h 550068"/>
                  <a:gd name="connsiteX16" fmla="*/ 707232 w 735807"/>
                  <a:gd name="connsiteY16" fmla="*/ 30956 h 550068"/>
                  <a:gd name="connsiteX17" fmla="*/ 633413 w 735807"/>
                  <a:gd name="connsiteY17" fmla="*/ 9525 h 550068"/>
                  <a:gd name="connsiteX18" fmla="*/ 554832 w 735807"/>
                  <a:gd name="connsiteY18" fmla="*/ 0 h 5500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35807" h="550068">
                    <a:moveTo>
                      <a:pt x="554832" y="0"/>
                    </a:moveTo>
                    <a:lnTo>
                      <a:pt x="473869" y="16668"/>
                    </a:lnTo>
                    <a:lnTo>
                      <a:pt x="381000" y="66675"/>
                    </a:lnTo>
                    <a:lnTo>
                      <a:pt x="214313" y="180975"/>
                    </a:lnTo>
                    <a:lnTo>
                      <a:pt x="109538" y="276225"/>
                    </a:lnTo>
                    <a:lnTo>
                      <a:pt x="40482" y="373856"/>
                    </a:lnTo>
                    <a:lnTo>
                      <a:pt x="0" y="454818"/>
                    </a:lnTo>
                    <a:lnTo>
                      <a:pt x="0" y="514350"/>
                    </a:lnTo>
                    <a:lnTo>
                      <a:pt x="30957" y="550068"/>
                    </a:lnTo>
                    <a:lnTo>
                      <a:pt x="121444" y="542925"/>
                    </a:lnTo>
                    <a:lnTo>
                      <a:pt x="273844" y="492918"/>
                    </a:lnTo>
                    <a:lnTo>
                      <a:pt x="395288" y="457200"/>
                    </a:lnTo>
                    <a:lnTo>
                      <a:pt x="557213" y="421481"/>
                    </a:lnTo>
                    <a:lnTo>
                      <a:pt x="664369" y="326231"/>
                    </a:lnTo>
                    <a:lnTo>
                      <a:pt x="731044" y="211931"/>
                    </a:lnTo>
                    <a:lnTo>
                      <a:pt x="735807" y="114300"/>
                    </a:lnTo>
                    <a:lnTo>
                      <a:pt x="707232" y="30956"/>
                    </a:lnTo>
                    <a:lnTo>
                      <a:pt x="633413" y="9525"/>
                    </a:lnTo>
                    <a:lnTo>
                      <a:pt x="554832" y="0"/>
                    </a:lnTo>
                    <a:close/>
                  </a:path>
                </a:pathLst>
              </a:custGeom>
              <a:solidFill>
                <a:srgbClr val="FF0000">
                  <a:alpha val="30000"/>
                </a:srgbClr>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8" name="Freeform 7"/>
              <p:cNvSpPr/>
              <p:nvPr/>
            </p:nvSpPr>
            <p:spPr>
              <a:xfrm>
                <a:off x="4179093" y="3826763"/>
                <a:ext cx="4145922" cy="1696611"/>
              </a:xfrm>
              <a:custGeom>
                <a:avLst/>
                <a:gdLst>
                  <a:gd name="connsiteX0" fmla="*/ 3906078 w 4601817"/>
                  <a:gd name="connsiteY0" fmla="*/ 9939 h 1888435"/>
                  <a:gd name="connsiteX1" fmla="*/ 3727174 w 4601817"/>
                  <a:gd name="connsiteY1" fmla="*/ 119270 h 1888435"/>
                  <a:gd name="connsiteX2" fmla="*/ 3498574 w 4601817"/>
                  <a:gd name="connsiteY2" fmla="*/ 218661 h 1888435"/>
                  <a:gd name="connsiteX3" fmla="*/ 3389243 w 4601817"/>
                  <a:gd name="connsiteY3" fmla="*/ 437322 h 1888435"/>
                  <a:gd name="connsiteX4" fmla="*/ 3240157 w 4601817"/>
                  <a:gd name="connsiteY4" fmla="*/ 556591 h 1888435"/>
                  <a:gd name="connsiteX5" fmla="*/ 3120887 w 4601817"/>
                  <a:gd name="connsiteY5" fmla="*/ 606287 h 1888435"/>
                  <a:gd name="connsiteX6" fmla="*/ 3011557 w 4601817"/>
                  <a:gd name="connsiteY6" fmla="*/ 576470 h 1888435"/>
                  <a:gd name="connsiteX7" fmla="*/ 2941983 w 4601817"/>
                  <a:gd name="connsiteY7" fmla="*/ 546652 h 1888435"/>
                  <a:gd name="connsiteX8" fmla="*/ 2852530 w 4601817"/>
                  <a:gd name="connsiteY8" fmla="*/ 586409 h 1888435"/>
                  <a:gd name="connsiteX9" fmla="*/ 2673626 w 4601817"/>
                  <a:gd name="connsiteY9" fmla="*/ 685800 h 1888435"/>
                  <a:gd name="connsiteX10" fmla="*/ 2514600 w 4601817"/>
                  <a:gd name="connsiteY10" fmla="*/ 715617 h 1888435"/>
                  <a:gd name="connsiteX11" fmla="*/ 2305878 w 4601817"/>
                  <a:gd name="connsiteY11" fmla="*/ 606287 h 1888435"/>
                  <a:gd name="connsiteX12" fmla="*/ 2057400 w 4601817"/>
                  <a:gd name="connsiteY12" fmla="*/ 477078 h 1888435"/>
                  <a:gd name="connsiteX13" fmla="*/ 1987826 w 4601817"/>
                  <a:gd name="connsiteY13" fmla="*/ 427383 h 1888435"/>
                  <a:gd name="connsiteX14" fmla="*/ 1818861 w 4601817"/>
                  <a:gd name="connsiteY14" fmla="*/ 387626 h 1888435"/>
                  <a:gd name="connsiteX15" fmla="*/ 1719470 w 4601817"/>
                  <a:gd name="connsiteY15" fmla="*/ 447261 h 1888435"/>
                  <a:gd name="connsiteX16" fmla="*/ 1679713 w 4601817"/>
                  <a:gd name="connsiteY16" fmla="*/ 536713 h 1888435"/>
                  <a:gd name="connsiteX17" fmla="*/ 1739348 w 4601817"/>
                  <a:gd name="connsiteY17" fmla="*/ 735496 h 1888435"/>
                  <a:gd name="connsiteX18" fmla="*/ 1729409 w 4601817"/>
                  <a:gd name="connsiteY18" fmla="*/ 874643 h 1888435"/>
                  <a:gd name="connsiteX19" fmla="*/ 1699591 w 4601817"/>
                  <a:gd name="connsiteY19" fmla="*/ 934278 h 1888435"/>
                  <a:gd name="connsiteX20" fmla="*/ 1510748 w 4601817"/>
                  <a:gd name="connsiteY20" fmla="*/ 914400 h 1888435"/>
                  <a:gd name="connsiteX21" fmla="*/ 1341783 w 4601817"/>
                  <a:gd name="connsiteY21" fmla="*/ 755374 h 1888435"/>
                  <a:gd name="connsiteX22" fmla="*/ 1202635 w 4601817"/>
                  <a:gd name="connsiteY22" fmla="*/ 616226 h 1888435"/>
                  <a:gd name="connsiteX23" fmla="*/ 1113183 w 4601817"/>
                  <a:gd name="connsiteY23" fmla="*/ 546652 h 1888435"/>
                  <a:gd name="connsiteX24" fmla="*/ 1013791 w 4601817"/>
                  <a:gd name="connsiteY24" fmla="*/ 377687 h 1888435"/>
                  <a:gd name="connsiteX25" fmla="*/ 954157 w 4601817"/>
                  <a:gd name="connsiteY25" fmla="*/ 278296 h 1888435"/>
                  <a:gd name="connsiteX26" fmla="*/ 904461 w 4601817"/>
                  <a:gd name="connsiteY26" fmla="*/ 238539 h 1888435"/>
                  <a:gd name="connsiteX27" fmla="*/ 824948 w 4601817"/>
                  <a:gd name="connsiteY27" fmla="*/ 278296 h 1888435"/>
                  <a:gd name="connsiteX28" fmla="*/ 725557 w 4601817"/>
                  <a:gd name="connsiteY28" fmla="*/ 337930 h 1888435"/>
                  <a:gd name="connsiteX29" fmla="*/ 665922 w 4601817"/>
                  <a:gd name="connsiteY29" fmla="*/ 337930 h 1888435"/>
                  <a:gd name="connsiteX30" fmla="*/ 556591 w 4601817"/>
                  <a:gd name="connsiteY30" fmla="*/ 457200 h 1888435"/>
                  <a:gd name="connsiteX31" fmla="*/ 467139 w 4601817"/>
                  <a:gd name="connsiteY31" fmla="*/ 536713 h 1888435"/>
                  <a:gd name="connsiteX32" fmla="*/ 377687 w 4601817"/>
                  <a:gd name="connsiteY32" fmla="*/ 536713 h 1888435"/>
                  <a:gd name="connsiteX33" fmla="*/ 337930 w 4601817"/>
                  <a:gd name="connsiteY33" fmla="*/ 487017 h 1888435"/>
                  <a:gd name="connsiteX34" fmla="*/ 208722 w 4601817"/>
                  <a:gd name="connsiteY34" fmla="*/ 298174 h 1888435"/>
                  <a:gd name="connsiteX35" fmla="*/ 168965 w 4601817"/>
                  <a:gd name="connsiteY35" fmla="*/ 178904 h 1888435"/>
                  <a:gd name="connsiteX36" fmla="*/ 49696 w 4601817"/>
                  <a:gd name="connsiteY36" fmla="*/ 149087 h 1888435"/>
                  <a:gd name="connsiteX37" fmla="*/ 0 w 4601817"/>
                  <a:gd name="connsiteY37" fmla="*/ 188843 h 1888435"/>
                  <a:gd name="connsiteX38" fmla="*/ 0 w 4601817"/>
                  <a:gd name="connsiteY38" fmla="*/ 298174 h 1888435"/>
                  <a:gd name="connsiteX39" fmla="*/ 79513 w 4601817"/>
                  <a:gd name="connsiteY39" fmla="*/ 457200 h 1888435"/>
                  <a:gd name="connsiteX40" fmla="*/ 99391 w 4601817"/>
                  <a:gd name="connsiteY40" fmla="*/ 596348 h 1888435"/>
                  <a:gd name="connsiteX41" fmla="*/ 79513 w 4601817"/>
                  <a:gd name="connsiteY41" fmla="*/ 795130 h 1888435"/>
                  <a:gd name="connsiteX42" fmla="*/ 79513 w 4601817"/>
                  <a:gd name="connsiteY42" fmla="*/ 904461 h 1888435"/>
                  <a:gd name="connsiteX43" fmla="*/ 188843 w 4601817"/>
                  <a:gd name="connsiteY43" fmla="*/ 993913 h 1888435"/>
                  <a:gd name="connsiteX44" fmla="*/ 397565 w 4601817"/>
                  <a:gd name="connsiteY44" fmla="*/ 1043609 h 1888435"/>
                  <a:gd name="connsiteX45" fmla="*/ 477078 w 4601817"/>
                  <a:gd name="connsiteY45" fmla="*/ 1043609 h 1888435"/>
                  <a:gd name="connsiteX46" fmla="*/ 516835 w 4601817"/>
                  <a:gd name="connsiteY46" fmla="*/ 1143000 h 1888435"/>
                  <a:gd name="connsiteX47" fmla="*/ 536713 w 4601817"/>
                  <a:gd name="connsiteY47" fmla="*/ 1242391 h 1888435"/>
                  <a:gd name="connsiteX48" fmla="*/ 576470 w 4601817"/>
                  <a:gd name="connsiteY48" fmla="*/ 1262270 h 1888435"/>
                  <a:gd name="connsiteX49" fmla="*/ 675861 w 4601817"/>
                  <a:gd name="connsiteY49" fmla="*/ 1272209 h 1888435"/>
                  <a:gd name="connsiteX50" fmla="*/ 824948 w 4601817"/>
                  <a:gd name="connsiteY50" fmla="*/ 1212574 h 1888435"/>
                  <a:gd name="connsiteX51" fmla="*/ 914400 w 4601817"/>
                  <a:gd name="connsiteY51" fmla="*/ 1103243 h 1888435"/>
                  <a:gd name="connsiteX52" fmla="*/ 1023730 w 4601817"/>
                  <a:gd name="connsiteY52" fmla="*/ 1033670 h 1888435"/>
                  <a:gd name="connsiteX53" fmla="*/ 1192696 w 4601817"/>
                  <a:gd name="connsiteY53" fmla="*/ 1043609 h 1888435"/>
                  <a:gd name="connsiteX54" fmla="*/ 1391478 w 4601817"/>
                  <a:gd name="connsiteY54" fmla="*/ 1123122 h 1888435"/>
                  <a:gd name="connsiteX55" fmla="*/ 1590261 w 4601817"/>
                  <a:gd name="connsiteY55" fmla="*/ 1143000 h 1888435"/>
                  <a:gd name="connsiteX56" fmla="*/ 1719470 w 4601817"/>
                  <a:gd name="connsiteY56" fmla="*/ 1292087 h 1888435"/>
                  <a:gd name="connsiteX57" fmla="*/ 1779104 w 4601817"/>
                  <a:gd name="connsiteY57" fmla="*/ 1331843 h 1888435"/>
                  <a:gd name="connsiteX58" fmla="*/ 1987826 w 4601817"/>
                  <a:gd name="connsiteY58" fmla="*/ 1331843 h 1888435"/>
                  <a:gd name="connsiteX59" fmla="*/ 2246243 w 4601817"/>
                  <a:gd name="connsiteY59" fmla="*/ 1242391 h 1888435"/>
                  <a:gd name="connsiteX60" fmla="*/ 2464904 w 4601817"/>
                  <a:gd name="connsiteY60" fmla="*/ 1143000 h 1888435"/>
                  <a:gd name="connsiteX61" fmla="*/ 2653748 w 4601817"/>
                  <a:gd name="connsiteY61" fmla="*/ 1063487 h 1888435"/>
                  <a:gd name="connsiteX62" fmla="*/ 2773017 w 4601817"/>
                  <a:gd name="connsiteY62" fmla="*/ 1033670 h 1888435"/>
                  <a:gd name="connsiteX63" fmla="*/ 2941983 w 4601817"/>
                  <a:gd name="connsiteY63" fmla="*/ 1033670 h 1888435"/>
                  <a:gd name="connsiteX64" fmla="*/ 3091070 w 4601817"/>
                  <a:gd name="connsiteY64" fmla="*/ 1123122 h 1888435"/>
                  <a:gd name="connsiteX65" fmla="*/ 3180522 w 4601817"/>
                  <a:gd name="connsiteY65" fmla="*/ 1311965 h 1888435"/>
                  <a:gd name="connsiteX66" fmla="*/ 3190461 w 4601817"/>
                  <a:gd name="connsiteY66" fmla="*/ 1590261 h 1888435"/>
                  <a:gd name="connsiteX67" fmla="*/ 3220278 w 4601817"/>
                  <a:gd name="connsiteY67" fmla="*/ 1689652 h 1888435"/>
                  <a:gd name="connsiteX68" fmla="*/ 3339548 w 4601817"/>
                  <a:gd name="connsiteY68" fmla="*/ 1828800 h 1888435"/>
                  <a:gd name="connsiteX69" fmla="*/ 3429000 w 4601817"/>
                  <a:gd name="connsiteY69" fmla="*/ 1888435 h 1888435"/>
                  <a:gd name="connsiteX70" fmla="*/ 3568148 w 4601817"/>
                  <a:gd name="connsiteY70" fmla="*/ 1868556 h 1888435"/>
                  <a:gd name="connsiteX71" fmla="*/ 3747052 w 4601817"/>
                  <a:gd name="connsiteY71" fmla="*/ 1789043 h 1888435"/>
                  <a:gd name="connsiteX72" fmla="*/ 4045226 w 4601817"/>
                  <a:gd name="connsiteY72" fmla="*/ 1689652 h 1888435"/>
                  <a:gd name="connsiteX73" fmla="*/ 4224130 w 4601817"/>
                  <a:gd name="connsiteY73" fmla="*/ 1490870 h 1888435"/>
                  <a:gd name="connsiteX74" fmla="*/ 4293704 w 4601817"/>
                  <a:gd name="connsiteY74" fmla="*/ 1282148 h 1888435"/>
                  <a:gd name="connsiteX75" fmla="*/ 4303643 w 4601817"/>
                  <a:gd name="connsiteY75" fmla="*/ 1073426 h 1888435"/>
                  <a:gd name="connsiteX76" fmla="*/ 4323522 w 4601817"/>
                  <a:gd name="connsiteY76" fmla="*/ 884583 h 1888435"/>
                  <a:gd name="connsiteX77" fmla="*/ 4422913 w 4601817"/>
                  <a:gd name="connsiteY77" fmla="*/ 715617 h 1888435"/>
                  <a:gd name="connsiteX78" fmla="*/ 4522304 w 4601817"/>
                  <a:gd name="connsiteY78" fmla="*/ 546652 h 1888435"/>
                  <a:gd name="connsiteX79" fmla="*/ 4601817 w 4601817"/>
                  <a:gd name="connsiteY79" fmla="*/ 308113 h 1888435"/>
                  <a:gd name="connsiteX80" fmla="*/ 4572000 w 4601817"/>
                  <a:gd name="connsiteY80" fmla="*/ 119270 h 1888435"/>
                  <a:gd name="connsiteX81" fmla="*/ 4532243 w 4601817"/>
                  <a:gd name="connsiteY81" fmla="*/ 49696 h 1888435"/>
                  <a:gd name="connsiteX82" fmla="*/ 4472609 w 4601817"/>
                  <a:gd name="connsiteY82" fmla="*/ 19878 h 1888435"/>
                  <a:gd name="connsiteX83" fmla="*/ 4353339 w 4601817"/>
                  <a:gd name="connsiteY83" fmla="*/ 119270 h 1888435"/>
                  <a:gd name="connsiteX84" fmla="*/ 4253948 w 4601817"/>
                  <a:gd name="connsiteY84" fmla="*/ 188843 h 1888435"/>
                  <a:gd name="connsiteX85" fmla="*/ 4144617 w 4601817"/>
                  <a:gd name="connsiteY85" fmla="*/ 168965 h 1888435"/>
                  <a:gd name="connsiteX86" fmla="*/ 4065104 w 4601817"/>
                  <a:gd name="connsiteY86" fmla="*/ 99391 h 1888435"/>
                  <a:gd name="connsiteX87" fmla="*/ 4035287 w 4601817"/>
                  <a:gd name="connsiteY87" fmla="*/ 0 h 1888435"/>
                  <a:gd name="connsiteX88" fmla="*/ 3906078 w 4601817"/>
                  <a:gd name="connsiteY88" fmla="*/ 9939 h 1888435"/>
                  <a:gd name="connsiteX0" fmla="*/ 3906078 w 4601817"/>
                  <a:gd name="connsiteY0" fmla="*/ 9939 h 1888435"/>
                  <a:gd name="connsiteX1" fmla="*/ 3727174 w 4601817"/>
                  <a:gd name="connsiteY1" fmla="*/ 119270 h 1888435"/>
                  <a:gd name="connsiteX2" fmla="*/ 3498574 w 4601817"/>
                  <a:gd name="connsiteY2" fmla="*/ 218661 h 1888435"/>
                  <a:gd name="connsiteX3" fmla="*/ 3389243 w 4601817"/>
                  <a:gd name="connsiteY3" fmla="*/ 437322 h 1888435"/>
                  <a:gd name="connsiteX4" fmla="*/ 3240157 w 4601817"/>
                  <a:gd name="connsiteY4" fmla="*/ 556591 h 1888435"/>
                  <a:gd name="connsiteX5" fmla="*/ 3120887 w 4601817"/>
                  <a:gd name="connsiteY5" fmla="*/ 606287 h 1888435"/>
                  <a:gd name="connsiteX6" fmla="*/ 3011557 w 4601817"/>
                  <a:gd name="connsiteY6" fmla="*/ 576470 h 1888435"/>
                  <a:gd name="connsiteX7" fmla="*/ 2941983 w 4601817"/>
                  <a:gd name="connsiteY7" fmla="*/ 546652 h 1888435"/>
                  <a:gd name="connsiteX8" fmla="*/ 2852530 w 4601817"/>
                  <a:gd name="connsiteY8" fmla="*/ 586409 h 1888435"/>
                  <a:gd name="connsiteX9" fmla="*/ 2673626 w 4601817"/>
                  <a:gd name="connsiteY9" fmla="*/ 685800 h 1888435"/>
                  <a:gd name="connsiteX10" fmla="*/ 2514600 w 4601817"/>
                  <a:gd name="connsiteY10" fmla="*/ 715617 h 1888435"/>
                  <a:gd name="connsiteX11" fmla="*/ 2305878 w 4601817"/>
                  <a:gd name="connsiteY11" fmla="*/ 606287 h 1888435"/>
                  <a:gd name="connsiteX12" fmla="*/ 2057400 w 4601817"/>
                  <a:gd name="connsiteY12" fmla="*/ 477078 h 1888435"/>
                  <a:gd name="connsiteX13" fmla="*/ 1987826 w 4601817"/>
                  <a:gd name="connsiteY13" fmla="*/ 427383 h 1888435"/>
                  <a:gd name="connsiteX14" fmla="*/ 1818861 w 4601817"/>
                  <a:gd name="connsiteY14" fmla="*/ 387626 h 1888435"/>
                  <a:gd name="connsiteX15" fmla="*/ 1719470 w 4601817"/>
                  <a:gd name="connsiteY15" fmla="*/ 447261 h 1888435"/>
                  <a:gd name="connsiteX16" fmla="*/ 1679713 w 4601817"/>
                  <a:gd name="connsiteY16" fmla="*/ 536713 h 1888435"/>
                  <a:gd name="connsiteX17" fmla="*/ 1739348 w 4601817"/>
                  <a:gd name="connsiteY17" fmla="*/ 735496 h 1888435"/>
                  <a:gd name="connsiteX18" fmla="*/ 1729409 w 4601817"/>
                  <a:gd name="connsiteY18" fmla="*/ 874643 h 1888435"/>
                  <a:gd name="connsiteX19" fmla="*/ 1699591 w 4601817"/>
                  <a:gd name="connsiteY19" fmla="*/ 934278 h 1888435"/>
                  <a:gd name="connsiteX20" fmla="*/ 1510748 w 4601817"/>
                  <a:gd name="connsiteY20" fmla="*/ 914400 h 1888435"/>
                  <a:gd name="connsiteX21" fmla="*/ 1341783 w 4601817"/>
                  <a:gd name="connsiteY21" fmla="*/ 755374 h 1888435"/>
                  <a:gd name="connsiteX22" fmla="*/ 1202635 w 4601817"/>
                  <a:gd name="connsiteY22" fmla="*/ 616226 h 1888435"/>
                  <a:gd name="connsiteX23" fmla="*/ 1113183 w 4601817"/>
                  <a:gd name="connsiteY23" fmla="*/ 546652 h 1888435"/>
                  <a:gd name="connsiteX24" fmla="*/ 1013791 w 4601817"/>
                  <a:gd name="connsiteY24" fmla="*/ 377687 h 1888435"/>
                  <a:gd name="connsiteX25" fmla="*/ 954157 w 4601817"/>
                  <a:gd name="connsiteY25" fmla="*/ 278296 h 1888435"/>
                  <a:gd name="connsiteX26" fmla="*/ 904461 w 4601817"/>
                  <a:gd name="connsiteY26" fmla="*/ 238539 h 1888435"/>
                  <a:gd name="connsiteX27" fmla="*/ 824948 w 4601817"/>
                  <a:gd name="connsiteY27" fmla="*/ 278296 h 1888435"/>
                  <a:gd name="connsiteX28" fmla="*/ 725557 w 4601817"/>
                  <a:gd name="connsiteY28" fmla="*/ 337930 h 1888435"/>
                  <a:gd name="connsiteX29" fmla="*/ 665922 w 4601817"/>
                  <a:gd name="connsiteY29" fmla="*/ 337930 h 1888435"/>
                  <a:gd name="connsiteX30" fmla="*/ 556591 w 4601817"/>
                  <a:gd name="connsiteY30" fmla="*/ 457200 h 1888435"/>
                  <a:gd name="connsiteX31" fmla="*/ 467139 w 4601817"/>
                  <a:gd name="connsiteY31" fmla="*/ 536713 h 1888435"/>
                  <a:gd name="connsiteX32" fmla="*/ 377687 w 4601817"/>
                  <a:gd name="connsiteY32" fmla="*/ 536713 h 1888435"/>
                  <a:gd name="connsiteX33" fmla="*/ 337930 w 4601817"/>
                  <a:gd name="connsiteY33" fmla="*/ 487017 h 1888435"/>
                  <a:gd name="connsiteX34" fmla="*/ 208722 w 4601817"/>
                  <a:gd name="connsiteY34" fmla="*/ 298174 h 1888435"/>
                  <a:gd name="connsiteX35" fmla="*/ 168965 w 4601817"/>
                  <a:gd name="connsiteY35" fmla="*/ 178904 h 1888435"/>
                  <a:gd name="connsiteX36" fmla="*/ 49696 w 4601817"/>
                  <a:gd name="connsiteY36" fmla="*/ 149087 h 1888435"/>
                  <a:gd name="connsiteX37" fmla="*/ 0 w 4601817"/>
                  <a:gd name="connsiteY37" fmla="*/ 188843 h 1888435"/>
                  <a:gd name="connsiteX38" fmla="*/ 0 w 4601817"/>
                  <a:gd name="connsiteY38" fmla="*/ 298174 h 1888435"/>
                  <a:gd name="connsiteX39" fmla="*/ 79513 w 4601817"/>
                  <a:gd name="connsiteY39" fmla="*/ 457200 h 1888435"/>
                  <a:gd name="connsiteX40" fmla="*/ 99391 w 4601817"/>
                  <a:gd name="connsiteY40" fmla="*/ 596348 h 1888435"/>
                  <a:gd name="connsiteX41" fmla="*/ 79513 w 4601817"/>
                  <a:gd name="connsiteY41" fmla="*/ 795130 h 1888435"/>
                  <a:gd name="connsiteX42" fmla="*/ 79513 w 4601817"/>
                  <a:gd name="connsiteY42" fmla="*/ 904461 h 1888435"/>
                  <a:gd name="connsiteX43" fmla="*/ 188843 w 4601817"/>
                  <a:gd name="connsiteY43" fmla="*/ 993913 h 1888435"/>
                  <a:gd name="connsiteX44" fmla="*/ 397565 w 4601817"/>
                  <a:gd name="connsiteY44" fmla="*/ 1043609 h 1888435"/>
                  <a:gd name="connsiteX45" fmla="*/ 477078 w 4601817"/>
                  <a:gd name="connsiteY45" fmla="*/ 1043609 h 1888435"/>
                  <a:gd name="connsiteX46" fmla="*/ 516835 w 4601817"/>
                  <a:gd name="connsiteY46" fmla="*/ 1143000 h 1888435"/>
                  <a:gd name="connsiteX47" fmla="*/ 536713 w 4601817"/>
                  <a:gd name="connsiteY47" fmla="*/ 1242391 h 1888435"/>
                  <a:gd name="connsiteX48" fmla="*/ 576470 w 4601817"/>
                  <a:gd name="connsiteY48" fmla="*/ 1262270 h 1888435"/>
                  <a:gd name="connsiteX49" fmla="*/ 675861 w 4601817"/>
                  <a:gd name="connsiteY49" fmla="*/ 1272209 h 1888435"/>
                  <a:gd name="connsiteX50" fmla="*/ 824948 w 4601817"/>
                  <a:gd name="connsiteY50" fmla="*/ 1212574 h 1888435"/>
                  <a:gd name="connsiteX51" fmla="*/ 914400 w 4601817"/>
                  <a:gd name="connsiteY51" fmla="*/ 1103243 h 1888435"/>
                  <a:gd name="connsiteX52" fmla="*/ 1023730 w 4601817"/>
                  <a:gd name="connsiteY52" fmla="*/ 1033670 h 1888435"/>
                  <a:gd name="connsiteX53" fmla="*/ 1192696 w 4601817"/>
                  <a:gd name="connsiteY53" fmla="*/ 1043609 h 1888435"/>
                  <a:gd name="connsiteX54" fmla="*/ 1391478 w 4601817"/>
                  <a:gd name="connsiteY54" fmla="*/ 1123122 h 1888435"/>
                  <a:gd name="connsiteX55" fmla="*/ 1550504 w 4601817"/>
                  <a:gd name="connsiteY55" fmla="*/ 1152939 h 1888435"/>
                  <a:gd name="connsiteX56" fmla="*/ 1719470 w 4601817"/>
                  <a:gd name="connsiteY56" fmla="*/ 1292087 h 1888435"/>
                  <a:gd name="connsiteX57" fmla="*/ 1779104 w 4601817"/>
                  <a:gd name="connsiteY57" fmla="*/ 1331843 h 1888435"/>
                  <a:gd name="connsiteX58" fmla="*/ 1987826 w 4601817"/>
                  <a:gd name="connsiteY58" fmla="*/ 1331843 h 1888435"/>
                  <a:gd name="connsiteX59" fmla="*/ 2246243 w 4601817"/>
                  <a:gd name="connsiteY59" fmla="*/ 1242391 h 1888435"/>
                  <a:gd name="connsiteX60" fmla="*/ 2464904 w 4601817"/>
                  <a:gd name="connsiteY60" fmla="*/ 1143000 h 1888435"/>
                  <a:gd name="connsiteX61" fmla="*/ 2653748 w 4601817"/>
                  <a:gd name="connsiteY61" fmla="*/ 1063487 h 1888435"/>
                  <a:gd name="connsiteX62" fmla="*/ 2773017 w 4601817"/>
                  <a:gd name="connsiteY62" fmla="*/ 1033670 h 1888435"/>
                  <a:gd name="connsiteX63" fmla="*/ 2941983 w 4601817"/>
                  <a:gd name="connsiteY63" fmla="*/ 1033670 h 1888435"/>
                  <a:gd name="connsiteX64" fmla="*/ 3091070 w 4601817"/>
                  <a:gd name="connsiteY64" fmla="*/ 1123122 h 1888435"/>
                  <a:gd name="connsiteX65" fmla="*/ 3180522 w 4601817"/>
                  <a:gd name="connsiteY65" fmla="*/ 1311965 h 1888435"/>
                  <a:gd name="connsiteX66" fmla="*/ 3190461 w 4601817"/>
                  <a:gd name="connsiteY66" fmla="*/ 1590261 h 1888435"/>
                  <a:gd name="connsiteX67" fmla="*/ 3220278 w 4601817"/>
                  <a:gd name="connsiteY67" fmla="*/ 1689652 h 1888435"/>
                  <a:gd name="connsiteX68" fmla="*/ 3339548 w 4601817"/>
                  <a:gd name="connsiteY68" fmla="*/ 1828800 h 1888435"/>
                  <a:gd name="connsiteX69" fmla="*/ 3429000 w 4601817"/>
                  <a:gd name="connsiteY69" fmla="*/ 1888435 h 1888435"/>
                  <a:gd name="connsiteX70" fmla="*/ 3568148 w 4601817"/>
                  <a:gd name="connsiteY70" fmla="*/ 1868556 h 1888435"/>
                  <a:gd name="connsiteX71" fmla="*/ 3747052 w 4601817"/>
                  <a:gd name="connsiteY71" fmla="*/ 1789043 h 1888435"/>
                  <a:gd name="connsiteX72" fmla="*/ 4045226 w 4601817"/>
                  <a:gd name="connsiteY72" fmla="*/ 1689652 h 1888435"/>
                  <a:gd name="connsiteX73" fmla="*/ 4224130 w 4601817"/>
                  <a:gd name="connsiteY73" fmla="*/ 1490870 h 1888435"/>
                  <a:gd name="connsiteX74" fmla="*/ 4293704 w 4601817"/>
                  <a:gd name="connsiteY74" fmla="*/ 1282148 h 1888435"/>
                  <a:gd name="connsiteX75" fmla="*/ 4303643 w 4601817"/>
                  <a:gd name="connsiteY75" fmla="*/ 1073426 h 1888435"/>
                  <a:gd name="connsiteX76" fmla="*/ 4323522 w 4601817"/>
                  <a:gd name="connsiteY76" fmla="*/ 884583 h 1888435"/>
                  <a:gd name="connsiteX77" fmla="*/ 4422913 w 4601817"/>
                  <a:gd name="connsiteY77" fmla="*/ 715617 h 1888435"/>
                  <a:gd name="connsiteX78" fmla="*/ 4522304 w 4601817"/>
                  <a:gd name="connsiteY78" fmla="*/ 546652 h 1888435"/>
                  <a:gd name="connsiteX79" fmla="*/ 4601817 w 4601817"/>
                  <a:gd name="connsiteY79" fmla="*/ 308113 h 1888435"/>
                  <a:gd name="connsiteX80" fmla="*/ 4572000 w 4601817"/>
                  <a:gd name="connsiteY80" fmla="*/ 119270 h 1888435"/>
                  <a:gd name="connsiteX81" fmla="*/ 4532243 w 4601817"/>
                  <a:gd name="connsiteY81" fmla="*/ 49696 h 1888435"/>
                  <a:gd name="connsiteX82" fmla="*/ 4472609 w 4601817"/>
                  <a:gd name="connsiteY82" fmla="*/ 19878 h 1888435"/>
                  <a:gd name="connsiteX83" fmla="*/ 4353339 w 4601817"/>
                  <a:gd name="connsiteY83" fmla="*/ 119270 h 1888435"/>
                  <a:gd name="connsiteX84" fmla="*/ 4253948 w 4601817"/>
                  <a:gd name="connsiteY84" fmla="*/ 188843 h 1888435"/>
                  <a:gd name="connsiteX85" fmla="*/ 4144617 w 4601817"/>
                  <a:gd name="connsiteY85" fmla="*/ 168965 h 1888435"/>
                  <a:gd name="connsiteX86" fmla="*/ 4065104 w 4601817"/>
                  <a:gd name="connsiteY86" fmla="*/ 99391 h 1888435"/>
                  <a:gd name="connsiteX87" fmla="*/ 4035287 w 4601817"/>
                  <a:gd name="connsiteY87" fmla="*/ 0 h 1888435"/>
                  <a:gd name="connsiteX88" fmla="*/ 3906078 w 4601817"/>
                  <a:gd name="connsiteY88" fmla="*/ 9939 h 1888435"/>
                  <a:gd name="connsiteX0" fmla="*/ 3906078 w 4601817"/>
                  <a:gd name="connsiteY0" fmla="*/ 9939 h 1888435"/>
                  <a:gd name="connsiteX1" fmla="*/ 3727174 w 4601817"/>
                  <a:gd name="connsiteY1" fmla="*/ 119270 h 1888435"/>
                  <a:gd name="connsiteX2" fmla="*/ 3498574 w 4601817"/>
                  <a:gd name="connsiteY2" fmla="*/ 218661 h 1888435"/>
                  <a:gd name="connsiteX3" fmla="*/ 3389243 w 4601817"/>
                  <a:gd name="connsiteY3" fmla="*/ 437322 h 1888435"/>
                  <a:gd name="connsiteX4" fmla="*/ 3240157 w 4601817"/>
                  <a:gd name="connsiteY4" fmla="*/ 556591 h 1888435"/>
                  <a:gd name="connsiteX5" fmla="*/ 3120887 w 4601817"/>
                  <a:gd name="connsiteY5" fmla="*/ 606287 h 1888435"/>
                  <a:gd name="connsiteX6" fmla="*/ 3011557 w 4601817"/>
                  <a:gd name="connsiteY6" fmla="*/ 576470 h 1888435"/>
                  <a:gd name="connsiteX7" fmla="*/ 2941983 w 4601817"/>
                  <a:gd name="connsiteY7" fmla="*/ 546652 h 1888435"/>
                  <a:gd name="connsiteX8" fmla="*/ 2852530 w 4601817"/>
                  <a:gd name="connsiteY8" fmla="*/ 586409 h 1888435"/>
                  <a:gd name="connsiteX9" fmla="*/ 2673626 w 4601817"/>
                  <a:gd name="connsiteY9" fmla="*/ 685800 h 1888435"/>
                  <a:gd name="connsiteX10" fmla="*/ 2514600 w 4601817"/>
                  <a:gd name="connsiteY10" fmla="*/ 715617 h 1888435"/>
                  <a:gd name="connsiteX11" fmla="*/ 2305878 w 4601817"/>
                  <a:gd name="connsiteY11" fmla="*/ 606287 h 1888435"/>
                  <a:gd name="connsiteX12" fmla="*/ 2057400 w 4601817"/>
                  <a:gd name="connsiteY12" fmla="*/ 477078 h 1888435"/>
                  <a:gd name="connsiteX13" fmla="*/ 1987826 w 4601817"/>
                  <a:gd name="connsiteY13" fmla="*/ 427383 h 1888435"/>
                  <a:gd name="connsiteX14" fmla="*/ 1818861 w 4601817"/>
                  <a:gd name="connsiteY14" fmla="*/ 387626 h 1888435"/>
                  <a:gd name="connsiteX15" fmla="*/ 1719470 w 4601817"/>
                  <a:gd name="connsiteY15" fmla="*/ 447261 h 1888435"/>
                  <a:gd name="connsiteX16" fmla="*/ 1679713 w 4601817"/>
                  <a:gd name="connsiteY16" fmla="*/ 536713 h 1888435"/>
                  <a:gd name="connsiteX17" fmla="*/ 1739348 w 4601817"/>
                  <a:gd name="connsiteY17" fmla="*/ 735496 h 1888435"/>
                  <a:gd name="connsiteX18" fmla="*/ 1729409 w 4601817"/>
                  <a:gd name="connsiteY18" fmla="*/ 874643 h 1888435"/>
                  <a:gd name="connsiteX19" fmla="*/ 1699591 w 4601817"/>
                  <a:gd name="connsiteY19" fmla="*/ 934278 h 1888435"/>
                  <a:gd name="connsiteX20" fmla="*/ 1510748 w 4601817"/>
                  <a:gd name="connsiteY20" fmla="*/ 914400 h 1888435"/>
                  <a:gd name="connsiteX21" fmla="*/ 1341783 w 4601817"/>
                  <a:gd name="connsiteY21" fmla="*/ 755374 h 1888435"/>
                  <a:gd name="connsiteX22" fmla="*/ 1202635 w 4601817"/>
                  <a:gd name="connsiteY22" fmla="*/ 616226 h 1888435"/>
                  <a:gd name="connsiteX23" fmla="*/ 1113183 w 4601817"/>
                  <a:gd name="connsiteY23" fmla="*/ 546652 h 1888435"/>
                  <a:gd name="connsiteX24" fmla="*/ 1013791 w 4601817"/>
                  <a:gd name="connsiteY24" fmla="*/ 377687 h 1888435"/>
                  <a:gd name="connsiteX25" fmla="*/ 954157 w 4601817"/>
                  <a:gd name="connsiteY25" fmla="*/ 278296 h 1888435"/>
                  <a:gd name="connsiteX26" fmla="*/ 904461 w 4601817"/>
                  <a:gd name="connsiteY26" fmla="*/ 238539 h 1888435"/>
                  <a:gd name="connsiteX27" fmla="*/ 824948 w 4601817"/>
                  <a:gd name="connsiteY27" fmla="*/ 278296 h 1888435"/>
                  <a:gd name="connsiteX28" fmla="*/ 725557 w 4601817"/>
                  <a:gd name="connsiteY28" fmla="*/ 337930 h 1888435"/>
                  <a:gd name="connsiteX29" fmla="*/ 665922 w 4601817"/>
                  <a:gd name="connsiteY29" fmla="*/ 337930 h 1888435"/>
                  <a:gd name="connsiteX30" fmla="*/ 556591 w 4601817"/>
                  <a:gd name="connsiteY30" fmla="*/ 457200 h 1888435"/>
                  <a:gd name="connsiteX31" fmla="*/ 467139 w 4601817"/>
                  <a:gd name="connsiteY31" fmla="*/ 536713 h 1888435"/>
                  <a:gd name="connsiteX32" fmla="*/ 377687 w 4601817"/>
                  <a:gd name="connsiteY32" fmla="*/ 536713 h 1888435"/>
                  <a:gd name="connsiteX33" fmla="*/ 337930 w 4601817"/>
                  <a:gd name="connsiteY33" fmla="*/ 487017 h 1888435"/>
                  <a:gd name="connsiteX34" fmla="*/ 208722 w 4601817"/>
                  <a:gd name="connsiteY34" fmla="*/ 298174 h 1888435"/>
                  <a:gd name="connsiteX35" fmla="*/ 168965 w 4601817"/>
                  <a:gd name="connsiteY35" fmla="*/ 178904 h 1888435"/>
                  <a:gd name="connsiteX36" fmla="*/ 49696 w 4601817"/>
                  <a:gd name="connsiteY36" fmla="*/ 149087 h 1888435"/>
                  <a:gd name="connsiteX37" fmla="*/ 0 w 4601817"/>
                  <a:gd name="connsiteY37" fmla="*/ 188843 h 1888435"/>
                  <a:gd name="connsiteX38" fmla="*/ 0 w 4601817"/>
                  <a:gd name="connsiteY38" fmla="*/ 298174 h 1888435"/>
                  <a:gd name="connsiteX39" fmla="*/ 79513 w 4601817"/>
                  <a:gd name="connsiteY39" fmla="*/ 457200 h 1888435"/>
                  <a:gd name="connsiteX40" fmla="*/ 99391 w 4601817"/>
                  <a:gd name="connsiteY40" fmla="*/ 596348 h 1888435"/>
                  <a:gd name="connsiteX41" fmla="*/ 79513 w 4601817"/>
                  <a:gd name="connsiteY41" fmla="*/ 795130 h 1888435"/>
                  <a:gd name="connsiteX42" fmla="*/ 79513 w 4601817"/>
                  <a:gd name="connsiteY42" fmla="*/ 904461 h 1888435"/>
                  <a:gd name="connsiteX43" fmla="*/ 188843 w 4601817"/>
                  <a:gd name="connsiteY43" fmla="*/ 993913 h 1888435"/>
                  <a:gd name="connsiteX44" fmla="*/ 397565 w 4601817"/>
                  <a:gd name="connsiteY44" fmla="*/ 1043609 h 1888435"/>
                  <a:gd name="connsiteX45" fmla="*/ 477078 w 4601817"/>
                  <a:gd name="connsiteY45" fmla="*/ 1043609 h 1888435"/>
                  <a:gd name="connsiteX46" fmla="*/ 516835 w 4601817"/>
                  <a:gd name="connsiteY46" fmla="*/ 1143000 h 1888435"/>
                  <a:gd name="connsiteX47" fmla="*/ 536713 w 4601817"/>
                  <a:gd name="connsiteY47" fmla="*/ 1242391 h 1888435"/>
                  <a:gd name="connsiteX48" fmla="*/ 576470 w 4601817"/>
                  <a:gd name="connsiteY48" fmla="*/ 1262270 h 1888435"/>
                  <a:gd name="connsiteX49" fmla="*/ 675861 w 4601817"/>
                  <a:gd name="connsiteY49" fmla="*/ 1272209 h 1888435"/>
                  <a:gd name="connsiteX50" fmla="*/ 824948 w 4601817"/>
                  <a:gd name="connsiteY50" fmla="*/ 1212574 h 1888435"/>
                  <a:gd name="connsiteX51" fmla="*/ 914400 w 4601817"/>
                  <a:gd name="connsiteY51" fmla="*/ 1103243 h 1888435"/>
                  <a:gd name="connsiteX52" fmla="*/ 1023730 w 4601817"/>
                  <a:gd name="connsiteY52" fmla="*/ 1033670 h 1888435"/>
                  <a:gd name="connsiteX53" fmla="*/ 1192696 w 4601817"/>
                  <a:gd name="connsiteY53" fmla="*/ 1043609 h 1888435"/>
                  <a:gd name="connsiteX54" fmla="*/ 1391478 w 4601817"/>
                  <a:gd name="connsiteY54" fmla="*/ 1123122 h 1888435"/>
                  <a:gd name="connsiteX55" fmla="*/ 1550504 w 4601817"/>
                  <a:gd name="connsiteY55" fmla="*/ 1152939 h 1888435"/>
                  <a:gd name="connsiteX56" fmla="*/ 1719470 w 4601817"/>
                  <a:gd name="connsiteY56" fmla="*/ 1292087 h 1888435"/>
                  <a:gd name="connsiteX57" fmla="*/ 1779104 w 4601817"/>
                  <a:gd name="connsiteY57" fmla="*/ 1331843 h 1888435"/>
                  <a:gd name="connsiteX58" fmla="*/ 1987826 w 4601817"/>
                  <a:gd name="connsiteY58" fmla="*/ 1331843 h 1888435"/>
                  <a:gd name="connsiteX59" fmla="*/ 2246243 w 4601817"/>
                  <a:gd name="connsiteY59" fmla="*/ 1242391 h 1888435"/>
                  <a:gd name="connsiteX60" fmla="*/ 2464904 w 4601817"/>
                  <a:gd name="connsiteY60" fmla="*/ 1143000 h 1888435"/>
                  <a:gd name="connsiteX61" fmla="*/ 2653748 w 4601817"/>
                  <a:gd name="connsiteY61" fmla="*/ 1030150 h 1888435"/>
                  <a:gd name="connsiteX62" fmla="*/ 2773017 w 4601817"/>
                  <a:gd name="connsiteY62" fmla="*/ 1033670 h 1888435"/>
                  <a:gd name="connsiteX63" fmla="*/ 2941983 w 4601817"/>
                  <a:gd name="connsiteY63" fmla="*/ 1033670 h 1888435"/>
                  <a:gd name="connsiteX64" fmla="*/ 3091070 w 4601817"/>
                  <a:gd name="connsiteY64" fmla="*/ 1123122 h 1888435"/>
                  <a:gd name="connsiteX65" fmla="*/ 3180522 w 4601817"/>
                  <a:gd name="connsiteY65" fmla="*/ 1311965 h 1888435"/>
                  <a:gd name="connsiteX66" fmla="*/ 3190461 w 4601817"/>
                  <a:gd name="connsiteY66" fmla="*/ 1590261 h 1888435"/>
                  <a:gd name="connsiteX67" fmla="*/ 3220278 w 4601817"/>
                  <a:gd name="connsiteY67" fmla="*/ 1689652 h 1888435"/>
                  <a:gd name="connsiteX68" fmla="*/ 3339548 w 4601817"/>
                  <a:gd name="connsiteY68" fmla="*/ 1828800 h 1888435"/>
                  <a:gd name="connsiteX69" fmla="*/ 3429000 w 4601817"/>
                  <a:gd name="connsiteY69" fmla="*/ 1888435 h 1888435"/>
                  <a:gd name="connsiteX70" fmla="*/ 3568148 w 4601817"/>
                  <a:gd name="connsiteY70" fmla="*/ 1868556 h 1888435"/>
                  <a:gd name="connsiteX71" fmla="*/ 3747052 w 4601817"/>
                  <a:gd name="connsiteY71" fmla="*/ 1789043 h 1888435"/>
                  <a:gd name="connsiteX72" fmla="*/ 4045226 w 4601817"/>
                  <a:gd name="connsiteY72" fmla="*/ 1689652 h 1888435"/>
                  <a:gd name="connsiteX73" fmla="*/ 4224130 w 4601817"/>
                  <a:gd name="connsiteY73" fmla="*/ 1490870 h 1888435"/>
                  <a:gd name="connsiteX74" fmla="*/ 4293704 w 4601817"/>
                  <a:gd name="connsiteY74" fmla="*/ 1282148 h 1888435"/>
                  <a:gd name="connsiteX75" fmla="*/ 4303643 w 4601817"/>
                  <a:gd name="connsiteY75" fmla="*/ 1073426 h 1888435"/>
                  <a:gd name="connsiteX76" fmla="*/ 4323522 w 4601817"/>
                  <a:gd name="connsiteY76" fmla="*/ 884583 h 1888435"/>
                  <a:gd name="connsiteX77" fmla="*/ 4422913 w 4601817"/>
                  <a:gd name="connsiteY77" fmla="*/ 715617 h 1888435"/>
                  <a:gd name="connsiteX78" fmla="*/ 4522304 w 4601817"/>
                  <a:gd name="connsiteY78" fmla="*/ 546652 h 1888435"/>
                  <a:gd name="connsiteX79" fmla="*/ 4601817 w 4601817"/>
                  <a:gd name="connsiteY79" fmla="*/ 308113 h 1888435"/>
                  <a:gd name="connsiteX80" fmla="*/ 4572000 w 4601817"/>
                  <a:gd name="connsiteY80" fmla="*/ 119270 h 1888435"/>
                  <a:gd name="connsiteX81" fmla="*/ 4532243 w 4601817"/>
                  <a:gd name="connsiteY81" fmla="*/ 49696 h 1888435"/>
                  <a:gd name="connsiteX82" fmla="*/ 4472609 w 4601817"/>
                  <a:gd name="connsiteY82" fmla="*/ 19878 h 1888435"/>
                  <a:gd name="connsiteX83" fmla="*/ 4353339 w 4601817"/>
                  <a:gd name="connsiteY83" fmla="*/ 119270 h 1888435"/>
                  <a:gd name="connsiteX84" fmla="*/ 4253948 w 4601817"/>
                  <a:gd name="connsiteY84" fmla="*/ 188843 h 1888435"/>
                  <a:gd name="connsiteX85" fmla="*/ 4144617 w 4601817"/>
                  <a:gd name="connsiteY85" fmla="*/ 168965 h 1888435"/>
                  <a:gd name="connsiteX86" fmla="*/ 4065104 w 4601817"/>
                  <a:gd name="connsiteY86" fmla="*/ 99391 h 1888435"/>
                  <a:gd name="connsiteX87" fmla="*/ 4035287 w 4601817"/>
                  <a:gd name="connsiteY87" fmla="*/ 0 h 1888435"/>
                  <a:gd name="connsiteX88" fmla="*/ 3906078 w 4601817"/>
                  <a:gd name="connsiteY88" fmla="*/ 9939 h 1888435"/>
                  <a:gd name="connsiteX0" fmla="*/ 3906078 w 4601817"/>
                  <a:gd name="connsiteY0" fmla="*/ 9939 h 1888435"/>
                  <a:gd name="connsiteX1" fmla="*/ 3727174 w 4601817"/>
                  <a:gd name="connsiteY1" fmla="*/ 119270 h 1888435"/>
                  <a:gd name="connsiteX2" fmla="*/ 3498574 w 4601817"/>
                  <a:gd name="connsiteY2" fmla="*/ 218661 h 1888435"/>
                  <a:gd name="connsiteX3" fmla="*/ 3389243 w 4601817"/>
                  <a:gd name="connsiteY3" fmla="*/ 437322 h 1888435"/>
                  <a:gd name="connsiteX4" fmla="*/ 3240157 w 4601817"/>
                  <a:gd name="connsiteY4" fmla="*/ 556591 h 1888435"/>
                  <a:gd name="connsiteX5" fmla="*/ 3120887 w 4601817"/>
                  <a:gd name="connsiteY5" fmla="*/ 606287 h 1888435"/>
                  <a:gd name="connsiteX6" fmla="*/ 3011557 w 4601817"/>
                  <a:gd name="connsiteY6" fmla="*/ 576470 h 1888435"/>
                  <a:gd name="connsiteX7" fmla="*/ 2941983 w 4601817"/>
                  <a:gd name="connsiteY7" fmla="*/ 546652 h 1888435"/>
                  <a:gd name="connsiteX8" fmla="*/ 2852530 w 4601817"/>
                  <a:gd name="connsiteY8" fmla="*/ 586409 h 1888435"/>
                  <a:gd name="connsiteX9" fmla="*/ 2673626 w 4601817"/>
                  <a:gd name="connsiteY9" fmla="*/ 685800 h 1888435"/>
                  <a:gd name="connsiteX10" fmla="*/ 2514600 w 4601817"/>
                  <a:gd name="connsiteY10" fmla="*/ 715617 h 1888435"/>
                  <a:gd name="connsiteX11" fmla="*/ 2305878 w 4601817"/>
                  <a:gd name="connsiteY11" fmla="*/ 606287 h 1888435"/>
                  <a:gd name="connsiteX12" fmla="*/ 2057400 w 4601817"/>
                  <a:gd name="connsiteY12" fmla="*/ 477078 h 1888435"/>
                  <a:gd name="connsiteX13" fmla="*/ 1987826 w 4601817"/>
                  <a:gd name="connsiteY13" fmla="*/ 427383 h 1888435"/>
                  <a:gd name="connsiteX14" fmla="*/ 1818861 w 4601817"/>
                  <a:gd name="connsiteY14" fmla="*/ 387626 h 1888435"/>
                  <a:gd name="connsiteX15" fmla="*/ 1719470 w 4601817"/>
                  <a:gd name="connsiteY15" fmla="*/ 447261 h 1888435"/>
                  <a:gd name="connsiteX16" fmla="*/ 1679713 w 4601817"/>
                  <a:gd name="connsiteY16" fmla="*/ 536713 h 1888435"/>
                  <a:gd name="connsiteX17" fmla="*/ 1739348 w 4601817"/>
                  <a:gd name="connsiteY17" fmla="*/ 735496 h 1888435"/>
                  <a:gd name="connsiteX18" fmla="*/ 1729409 w 4601817"/>
                  <a:gd name="connsiteY18" fmla="*/ 874643 h 1888435"/>
                  <a:gd name="connsiteX19" fmla="*/ 1699591 w 4601817"/>
                  <a:gd name="connsiteY19" fmla="*/ 934278 h 1888435"/>
                  <a:gd name="connsiteX20" fmla="*/ 1510748 w 4601817"/>
                  <a:gd name="connsiteY20" fmla="*/ 914400 h 1888435"/>
                  <a:gd name="connsiteX21" fmla="*/ 1341783 w 4601817"/>
                  <a:gd name="connsiteY21" fmla="*/ 755374 h 1888435"/>
                  <a:gd name="connsiteX22" fmla="*/ 1202635 w 4601817"/>
                  <a:gd name="connsiteY22" fmla="*/ 616226 h 1888435"/>
                  <a:gd name="connsiteX23" fmla="*/ 1113183 w 4601817"/>
                  <a:gd name="connsiteY23" fmla="*/ 546652 h 1888435"/>
                  <a:gd name="connsiteX24" fmla="*/ 1013791 w 4601817"/>
                  <a:gd name="connsiteY24" fmla="*/ 377687 h 1888435"/>
                  <a:gd name="connsiteX25" fmla="*/ 954157 w 4601817"/>
                  <a:gd name="connsiteY25" fmla="*/ 278296 h 1888435"/>
                  <a:gd name="connsiteX26" fmla="*/ 904461 w 4601817"/>
                  <a:gd name="connsiteY26" fmla="*/ 238539 h 1888435"/>
                  <a:gd name="connsiteX27" fmla="*/ 824948 w 4601817"/>
                  <a:gd name="connsiteY27" fmla="*/ 278296 h 1888435"/>
                  <a:gd name="connsiteX28" fmla="*/ 725557 w 4601817"/>
                  <a:gd name="connsiteY28" fmla="*/ 337930 h 1888435"/>
                  <a:gd name="connsiteX29" fmla="*/ 665922 w 4601817"/>
                  <a:gd name="connsiteY29" fmla="*/ 337930 h 1888435"/>
                  <a:gd name="connsiteX30" fmla="*/ 556591 w 4601817"/>
                  <a:gd name="connsiteY30" fmla="*/ 457200 h 1888435"/>
                  <a:gd name="connsiteX31" fmla="*/ 467139 w 4601817"/>
                  <a:gd name="connsiteY31" fmla="*/ 536713 h 1888435"/>
                  <a:gd name="connsiteX32" fmla="*/ 377687 w 4601817"/>
                  <a:gd name="connsiteY32" fmla="*/ 536713 h 1888435"/>
                  <a:gd name="connsiteX33" fmla="*/ 337930 w 4601817"/>
                  <a:gd name="connsiteY33" fmla="*/ 487017 h 1888435"/>
                  <a:gd name="connsiteX34" fmla="*/ 208722 w 4601817"/>
                  <a:gd name="connsiteY34" fmla="*/ 298174 h 1888435"/>
                  <a:gd name="connsiteX35" fmla="*/ 168965 w 4601817"/>
                  <a:gd name="connsiteY35" fmla="*/ 178904 h 1888435"/>
                  <a:gd name="connsiteX36" fmla="*/ 49696 w 4601817"/>
                  <a:gd name="connsiteY36" fmla="*/ 149087 h 1888435"/>
                  <a:gd name="connsiteX37" fmla="*/ 0 w 4601817"/>
                  <a:gd name="connsiteY37" fmla="*/ 188843 h 1888435"/>
                  <a:gd name="connsiteX38" fmla="*/ 0 w 4601817"/>
                  <a:gd name="connsiteY38" fmla="*/ 298174 h 1888435"/>
                  <a:gd name="connsiteX39" fmla="*/ 79513 w 4601817"/>
                  <a:gd name="connsiteY39" fmla="*/ 457200 h 1888435"/>
                  <a:gd name="connsiteX40" fmla="*/ 99391 w 4601817"/>
                  <a:gd name="connsiteY40" fmla="*/ 596348 h 1888435"/>
                  <a:gd name="connsiteX41" fmla="*/ 79513 w 4601817"/>
                  <a:gd name="connsiteY41" fmla="*/ 795130 h 1888435"/>
                  <a:gd name="connsiteX42" fmla="*/ 79513 w 4601817"/>
                  <a:gd name="connsiteY42" fmla="*/ 904461 h 1888435"/>
                  <a:gd name="connsiteX43" fmla="*/ 188843 w 4601817"/>
                  <a:gd name="connsiteY43" fmla="*/ 993913 h 1888435"/>
                  <a:gd name="connsiteX44" fmla="*/ 397565 w 4601817"/>
                  <a:gd name="connsiteY44" fmla="*/ 1043609 h 1888435"/>
                  <a:gd name="connsiteX45" fmla="*/ 477078 w 4601817"/>
                  <a:gd name="connsiteY45" fmla="*/ 1043609 h 1888435"/>
                  <a:gd name="connsiteX46" fmla="*/ 516835 w 4601817"/>
                  <a:gd name="connsiteY46" fmla="*/ 1143000 h 1888435"/>
                  <a:gd name="connsiteX47" fmla="*/ 536713 w 4601817"/>
                  <a:gd name="connsiteY47" fmla="*/ 1242391 h 1888435"/>
                  <a:gd name="connsiteX48" fmla="*/ 576470 w 4601817"/>
                  <a:gd name="connsiteY48" fmla="*/ 1262270 h 1888435"/>
                  <a:gd name="connsiteX49" fmla="*/ 675861 w 4601817"/>
                  <a:gd name="connsiteY49" fmla="*/ 1272209 h 1888435"/>
                  <a:gd name="connsiteX50" fmla="*/ 824948 w 4601817"/>
                  <a:gd name="connsiteY50" fmla="*/ 1212574 h 1888435"/>
                  <a:gd name="connsiteX51" fmla="*/ 914400 w 4601817"/>
                  <a:gd name="connsiteY51" fmla="*/ 1103243 h 1888435"/>
                  <a:gd name="connsiteX52" fmla="*/ 1023730 w 4601817"/>
                  <a:gd name="connsiteY52" fmla="*/ 1033670 h 1888435"/>
                  <a:gd name="connsiteX53" fmla="*/ 1192696 w 4601817"/>
                  <a:gd name="connsiteY53" fmla="*/ 1043609 h 1888435"/>
                  <a:gd name="connsiteX54" fmla="*/ 1391478 w 4601817"/>
                  <a:gd name="connsiteY54" fmla="*/ 1123122 h 1888435"/>
                  <a:gd name="connsiteX55" fmla="*/ 1550504 w 4601817"/>
                  <a:gd name="connsiteY55" fmla="*/ 1152939 h 1888435"/>
                  <a:gd name="connsiteX56" fmla="*/ 1719470 w 4601817"/>
                  <a:gd name="connsiteY56" fmla="*/ 1292087 h 1888435"/>
                  <a:gd name="connsiteX57" fmla="*/ 1779104 w 4601817"/>
                  <a:gd name="connsiteY57" fmla="*/ 1331843 h 1888435"/>
                  <a:gd name="connsiteX58" fmla="*/ 1987826 w 4601817"/>
                  <a:gd name="connsiteY58" fmla="*/ 1331843 h 1888435"/>
                  <a:gd name="connsiteX59" fmla="*/ 2246243 w 4601817"/>
                  <a:gd name="connsiteY59" fmla="*/ 1242391 h 1888435"/>
                  <a:gd name="connsiteX60" fmla="*/ 2464904 w 4601817"/>
                  <a:gd name="connsiteY60" fmla="*/ 1143000 h 1888435"/>
                  <a:gd name="connsiteX61" fmla="*/ 2653748 w 4601817"/>
                  <a:gd name="connsiteY61" fmla="*/ 1030150 h 1888435"/>
                  <a:gd name="connsiteX62" fmla="*/ 2773017 w 4601817"/>
                  <a:gd name="connsiteY62" fmla="*/ 1033670 h 1888435"/>
                  <a:gd name="connsiteX63" fmla="*/ 2918171 w 4601817"/>
                  <a:gd name="connsiteY63" fmla="*/ 1033670 h 1888435"/>
                  <a:gd name="connsiteX64" fmla="*/ 3091070 w 4601817"/>
                  <a:gd name="connsiteY64" fmla="*/ 1123122 h 1888435"/>
                  <a:gd name="connsiteX65" fmla="*/ 3180522 w 4601817"/>
                  <a:gd name="connsiteY65" fmla="*/ 1311965 h 1888435"/>
                  <a:gd name="connsiteX66" fmla="*/ 3190461 w 4601817"/>
                  <a:gd name="connsiteY66" fmla="*/ 1590261 h 1888435"/>
                  <a:gd name="connsiteX67" fmla="*/ 3220278 w 4601817"/>
                  <a:gd name="connsiteY67" fmla="*/ 1689652 h 1888435"/>
                  <a:gd name="connsiteX68" fmla="*/ 3339548 w 4601817"/>
                  <a:gd name="connsiteY68" fmla="*/ 1828800 h 1888435"/>
                  <a:gd name="connsiteX69" fmla="*/ 3429000 w 4601817"/>
                  <a:gd name="connsiteY69" fmla="*/ 1888435 h 1888435"/>
                  <a:gd name="connsiteX70" fmla="*/ 3568148 w 4601817"/>
                  <a:gd name="connsiteY70" fmla="*/ 1868556 h 1888435"/>
                  <a:gd name="connsiteX71" fmla="*/ 3747052 w 4601817"/>
                  <a:gd name="connsiteY71" fmla="*/ 1789043 h 1888435"/>
                  <a:gd name="connsiteX72" fmla="*/ 4045226 w 4601817"/>
                  <a:gd name="connsiteY72" fmla="*/ 1689652 h 1888435"/>
                  <a:gd name="connsiteX73" fmla="*/ 4224130 w 4601817"/>
                  <a:gd name="connsiteY73" fmla="*/ 1490870 h 1888435"/>
                  <a:gd name="connsiteX74" fmla="*/ 4293704 w 4601817"/>
                  <a:gd name="connsiteY74" fmla="*/ 1282148 h 1888435"/>
                  <a:gd name="connsiteX75" fmla="*/ 4303643 w 4601817"/>
                  <a:gd name="connsiteY75" fmla="*/ 1073426 h 1888435"/>
                  <a:gd name="connsiteX76" fmla="*/ 4323522 w 4601817"/>
                  <a:gd name="connsiteY76" fmla="*/ 884583 h 1888435"/>
                  <a:gd name="connsiteX77" fmla="*/ 4422913 w 4601817"/>
                  <a:gd name="connsiteY77" fmla="*/ 715617 h 1888435"/>
                  <a:gd name="connsiteX78" fmla="*/ 4522304 w 4601817"/>
                  <a:gd name="connsiteY78" fmla="*/ 546652 h 1888435"/>
                  <a:gd name="connsiteX79" fmla="*/ 4601817 w 4601817"/>
                  <a:gd name="connsiteY79" fmla="*/ 308113 h 1888435"/>
                  <a:gd name="connsiteX80" fmla="*/ 4572000 w 4601817"/>
                  <a:gd name="connsiteY80" fmla="*/ 119270 h 1888435"/>
                  <a:gd name="connsiteX81" fmla="*/ 4532243 w 4601817"/>
                  <a:gd name="connsiteY81" fmla="*/ 49696 h 1888435"/>
                  <a:gd name="connsiteX82" fmla="*/ 4472609 w 4601817"/>
                  <a:gd name="connsiteY82" fmla="*/ 19878 h 1888435"/>
                  <a:gd name="connsiteX83" fmla="*/ 4353339 w 4601817"/>
                  <a:gd name="connsiteY83" fmla="*/ 119270 h 1888435"/>
                  <a:gd name="connsiteX84" fmla="*/ 4253948 w 4601817"/>
                  <a:gd name="connsiteY84" fmla="*/ 188843 h 1888435"/>
                  <a:gd name="connsiteX85" fmla="*/ 4144617 w 4601817"/>
                  <a:gd name="connsiteY85" fmla="*/ 168965 h 1888435"/>
                  <a:gd name="connsiteX86" fmla="*/ 4065104 w 4601817"/>
                  <a:gd name="connsiteY86" fmla="*/ 99391 h 1888435"/>
                  <a:gd name="connsiteX87" fmla="*/ 4035287 w 4601817"/>
                  <a:gd name="connsiteY87" fmla="*/ 0 h 1888435"/>
                  <a:gd name="connsiteX88" fmla="*/ 3906078 w 4601817"/>
                  <a:gd name="connsiteY88" fmla="*/ 9939 h 1888435"/>
                  <a:gd name="connsiteX0" fmla="*/ 3906078 w 4601817"/>
                  <a:gd name="connsiteY0" fmla="*/ 9939 h 1888435"/>
                  <a:gd name="connsiteX1" fmla="*/ 3727174 w 4601817"/>
                  <a:gd name="connsiteY1" fmla="*/ 119270 h 1888435"/>
                  <a:gd name="connsiteX2" fmla="*/ 3498574 w 4601817"/>
                  <a:gd name="connsiteY2" fmla="*/ 218661 h 1888435"/>
                  <a:gd name="connsiteX3" fmla="*/ 3389243 w 4601817"/>
                  <a:gd name="connsiteY3" fmla="*/ 437322 h 1888435"/>
                  <a:gd name="connsiteX4" fmla="*/ 3240157 w 4601817"/>
                  <a:gd name="connsiteY4" fmla="*/ 556591 h 1888435"/>
                  <a:gd name="connsiteX5" fmla="*/ 3120887 w 4601817"/>
                  <a:gd name="connsiteY5" fmla="*/ 606287 h 1888435"/>
                  <a:gd name="connsiteX6" fmla="*/ 3011557 w 4601817"/>
                  <a:gd name="connsiteY6" fmla="*/ 576470 h 1888435"/>
                  <a:gd name="connsiteX7" fmla="*/ 2941983 w 4601817"/>
                  <a:gd name="connsiteY7" fmla="*/ 546652 h 1888435"/>
                  <a:gd name="connsiteX8" fmla="*/ 2852530 w 4601817"/>
                  <a:gd name="connsiteY8" fmla="*/ 586409 h 1888435"/>
                  <a:gd name="connsiteX9" fmla="*/ 2673626 w 4601817"/>
                  <a:gd name="connsiteY9" fmla="*/ 685800 h 1888435"/>
                  <a:gd name="connsiteX10" fmla="*/ 2514600 w 4601817"/>
                  <a:gd name="connsiteY10" fmla="*/ 715617 h 1888435"/>
                  <a:gd name="connsiteX11" fmla="*/ 2305878 w 4601817"/>
                  <a:gd name="connsiteY11" fmla="*/ 606287 h 1888435"/>
                  <a:gd name="connsiteX12" fmla="*/ 2057400 w 4601817"/>
                  <a:gd name="connsiteY12" fmla="*/ 477078 h 1888435"/>
                  <a:gd name="connsiteX13" fmla="*/ 1987826 w 4601817"/>
                  <a:gd name="connsiteY13" fmla="*/ 427383 h 1888435"/>
                  <a:gd name="connsiteX14" fmla="*/ 1818861 w 4601817"/>
                  <a:gd name="connsiteY14" fmla="*/ 387626 h 1888435"/>
                  <a:gd name="connsiteX15" fmla="*/ 1719470 w 4601817"/>
                  <a:gd name="connsiteY15" fmla="*/ 447261 h 1888435"/>
                  <a:gd name="connsiteX16" fmla="*/ 1679713 w 4601817"/>
                  <a:gd name="connsiteY16" fmla="*/ 536713 h 1888435"/>
                  <a:gd name="connsiteX17" fmla="*/ 1739348 w 4601817"/>
                  <a:gd name="connsiteY17" fmla="*/ 735496 h 1888435"/>
                  <a:gd name="connsiteX18" fmla="*/ 1729409 w 4601817"/>
                  <a:gd name="connsiteY18" fmla="*/ 874643 h 1888435"/>
                  <a:gd name="connsiteX19" fmla="*/ 1699591 w 4601817"/>
                  <a:gd name="connsiteY19" fmla="*/ 934278 h 1888435"/>
                  <a:gd name="connsiteX20" fmla="*/ 1510748 w 4601817"/>
                  <a:gd name="connsiteY20" fmla="*/ 914400 h 1888435"/>
                  <a:gd name="connsiteX21" fmla="*/ 1341783 w 4601817"/>
                  <a:gd name="connsiteY21" fmla="*/ 755374 h 1888435"/>
                  <a:gd name="connsiteX22" fmla="*/ 1202635 w 4601817"/>
                  <a:gd name="connsiteY22" fmla="*/ 616226 h 1888435"/>
                  <a:gd name="connsiteX23" fmla="*/ 1113183 w 4601817"/>
                  <a:gd name="connsiteY23" fmla="*/ 546652 h 1888435"/>
                  <a:gd name="connsiteX24" fmla="*/ 1013791 w 4601817"/>
                  <a:gd name="connsiteY24" fmla="*/ 377687 h 1888435"/>
                  <a:gd name="connsiteX25" fmla="*/ 954157 w 4601817"/>
                  <a:gd name="connsiteY25" fmla="*/ 278296 h 1888435"/>
                  <a:gd name="connsiteX26" fmla="*/ 904461 w 4601817"/>
                  <a:gd name="connsiteY26" fmla="*/ 238539 h 1888435"/>
                  <a:gd name="connsiteX27" fmla="*/ 824948 w 4601817"/>
                  <a:gd name="connsiteY27" fmla="*/ 278296 h 1888435"/>
                  <a:gd name="connsiteX28" fmla="*/ 725557 w 4601817"/>
                  <a:gd name="connsiteY28" fmla="*/ 337930 h 1888435"/>
                  <a:gd name="connsiteX29" fmla="*/ 665922 w 4601817"/>
                  <a:gd name="connsiteY29" fmla="*/ 337930 h 1888435"/>
                  <a:gd name="connsiteX30" fmla="*/ 556591 w 4601817"/>
                  <a:gd name="connsiteY30" fmla="*/ 457200 h 1888435"/>
                  <a:gd name="connsiteX31" fmla="*/ 467139 w 4601817"/>
                  <a:gd name="connsiteY31" fmla="*/ 536713 h 1888435"/>
                  <a:gd name="connsiteX32" fmla="*/ 377687 w 4601817"/>
                  <a:gd name="connsiteY32" fmla="*/ 536713 h 1888435"/>
                  <a:gd name="connsiteX33" fmla="*/ 337930 w 4601817"/>
                  <a:gd name="connsiteY33" fmla="*/ 487017 h 1888435"/>
                  <a:gd name="connsiteX34" fmla="*/ 208722 w 4601817"/>
                  <a:gd name="connsiteY34" fmla="*/ 298174 h 1888435"/>
                  <a:gd name="connsiteX35" fmla="*/ 168965 w 4601817"/>
                  <a:gd name="connsiteY35" fmla="*/ 178904 h 1888435"/>
                  <a:gd name="connsiteX36" fmla="*/ 49696 w 4601817"/>
                  <a:gd name="connsiteY36" fmla="*/ 149087 h 1888435"/>
                  <a:gd name="connsiteX37" fmla="*/ 0 w 4601817"/>
                  <a:gd name="connsiteY37" fmla="*/ 188843 h 1888435"/>
                  <a:gd name="connsiteX38" fmla="*/ 0 w 4601817"/>
                  <a:gd name="connsiteY38" fmla="*/ 298174 h 1888435"/>
                  <a:gd name="connsiteX39" fmla="*/ 79513 w 4601817"/>
                  <a:gd name="connsiteY39" fmla="*/ 457200 h 1888435"/>
                  <a:gd name="connsiteX40" fmla="*/ 99391 w 4601817"/>
                  <a:gd name="connsiteY40" fmla="*/ 596348 h 1888435"/>
                  <a:gd name="connsiteX41" fmla="*/ 79513 w 4601817"/>
                  <a:gd name="connsiteY41" fmla="*/ 795130 h 1888435"/>
                  <a:gd name="connsiteX42" fmla="*/ 79513 w 4601817"/>
                  <a:gd name="connsiteY42" fmla="*/ 904461 h 1888435"/>
                  <a:gd name="connsiteX43" fmla="*/ 188843 w 4601817"/>
                  <a:gd name="connsiteY43" fmla="*/ 993913 h 1888435"/>
                  <a:gd name="connsiteX44" fmla="*/ 397565 w 4601817"/>
                  <a:gd name="connsiteY44" fmla="*/ 1043609 h 1888435"/>
                  <a:gd name="connsiteX45" fmla="*/ 477078 w 4601817"/>
                  <a:gd name="connsiteY45" fmla="*/ 1043609 h 1888435"/>
                  <a:gd name="connsiteX46" fmla="*/ 516835 w 4601817"/>
                  <a:gd name="connsiteY46" fmla="*/ 1143000 h 1888435"/>
                  <a:gd name="connsiteX47" fmla="*/ 536713 w 4601817"/>
                  <a:gd name="connsiteY47" fmla="*/ 1242391 h 1888435"/>
                  <a:gd name="connsiteX48" fmla="*/ 576470 w 4601817"/>
                  <a:gd name="connsiteY48" fmla="*/ 1262270 h 1888435"/>
                  <a:gd name="connsiteX49" fmla="*/ 675861 w 4601817"/>
                  <a:gd name="connsiteY49" fmla="*/ 1272209 h 1888435"/>
                  <a:gd name="connsiteX50" fmla="*/ 824948 w 4601817"/>
                  <a:gd name="connsiteY50" fmla="*/ 1212574 h 1888435"/>
                  <a:gd name="connsiteX51" fmla="*/ 914400 w 4601817"/>
                  <a:gd name="connsiteY51" fmla="*/ 1103243 h 1888435"/>
                  <a:gd name="connsiteX52" fmla="*/ 1023730 w 4601817"/>
                  <a:gd name="connsiteY52" fmla="*/ 1033670 h 1888435"/>
                  <a:gd name="connsiteX53" fmla="*/ 1192696 w 4601817"/>
                  <a:gd name="connsiteY53" fmla="*/ 1043609 h 1888435"/>
                  <a:gd name="connsiteX54" fmla="*/ 1391478 w 4601817"/>
                  <a:gd name="connsiteY54" fmla="*/ 1123122 h 1888435"/>
                  <a:gd name="connsiteX55" fmla="*/ 1550504 w 4601817"/>
                  <a:gd name="connsiteY55" fmla="*/ 1152939 h 1888435"/>
                  <a:gd name="connsiteX56" fmla="*/ 1719470 w 4601817"/>
                  <a:gd name="connsiteY56" fmla="*/ 1292087 h 1888435"/>
                  <a:gd name="connsiteX57" fmla="*/ 1779104 w 4601817"/>
                  <a:gd name="connsiteY57" fmla="*/ 1331843 h 1888435"/>
                  <a:gd name="connsiteX58" fmla="*/ 1987826 w 4601817"/>
                  <a:gd name="connsiteY58" fmla="*/ 1331843 h 1888435"/>
                  <a:gd name="connsiteX59" fmla="*/ 2246243 w 4601817"/>
                  <a:gd name="connsiteY59" fmla="*/ 1242391 h 1888435"/>
                  <a:gd name="connsiteX60" fmla="*/ 2464904 w 4601817"/>
                  <a:gd name="connsiteY60" fmla="*/ 1143000 h 1888435"/>
                  <a:gd name="connsiteX61" fmla="*/ 2653748 w 4601817"/>
                  <a:gd name="connsiteY61" fmla="*/ 1030150 h 1888435"/>
                  <a:gd name="connsiteX62" fmla="*/ 2773017 w 4601817"/>
                  <a:gd name="connsiteY62" fmla="*/ 1033670 h 1888435"/>
                  <a:gd name="connsiteX63" fmla="*/ 2918171 w 4601817"/>
                  <a:gd name="connsiteY63" fmla="*/ 1033670 h 1888435"/>
                  <a:gd name="connsiteX64" fmla="*/ 3041064 w 4601817"/>
                  <a:gd name="connsiteY64" fmla="*/ 1085022 h 1888435"/>
                  <a:gd name="connsiteX65" fmla="*/ 3180522 w 4601817"/>
                  <a:gd name="connsiteY65" fmla="*/ 1311965 h 1888435"/>
                  <a:gd name="connsiteX66" fmla="*/ 3190461 w 4601817"/>
                  <a:gd name="connsiteY66" fmla="*/ 1590261 h 1888435"/>
                  <a:gd name="connsiteX67" fmla="*/ 3220278 w 4601817"/>
                  <a:gd name="connsiteY67" fmla="*/ 1689652 h 1888435"/>
                  <a:gd name="connsiteX68" fmla="*/ 3339548 w 4601817"/>
                  <a:gd name="connsiteY68" fmla="*/ 1828800 h 1888435"/>
                  <a:gd name="connsiteX69" fmla="*/ 3429000 w 4601817"/>
                  <a:gd name="connsiteY69" fmla="*/ 1888435 h 1888435"/>
                  <a:gd name="connsiteX70" fmla="*/ 3568148 w 4601817"/>
                  <a:gd name="connsiteY70" fmla="*/ 1868556 h 1888435"/>
                  <a:gd name="connsiteX71" fmla="*/ 3747052 w 4601817"/>
                  <a:gd name="connsiteY71" fmla="*/ 1789043 h 1888435"/>
                  <a:gd name="connsiteX72" fmla="*/ 4045226 w 4601817"/>
                  <a:gd name="connsiteY72" fmla="*/ 1689652 h 1888435"/>
                  <a:gd name="connsiteX73" fmla="*/ 4224130 w 4601817"/>
                  <a:gd name="connsiteY73" fmla="*/ 1490870 h 1888435"/>
                  <a:gd name="connsiteX74" fmla="*/ 4293704 w 4601817"/>
                  <a:gd name="connsiteY74" fmla="*/ 1282148 h 1888435"/>
                  <a:gd name="connsiteX75" fmla="*/ 4303643 w 4601817"/>
                  <a:gd name="connsiteY75" fmla="*/ 1073426 h 1888435"/>
                  <a:gd name="connsiteX76" fmla="*/ 4323522 w 4601817"/>
                  <a:gd name="connsiteY76" fmla="*/ 884583 h 1888435"/>
                  <a:gd name="connsiteX77" fmla="*/ 4422913 w 4601817"/>
                  <a:gd name="connsiteY77" fmla="*/ 715617 h 1888435"/>
                  <a:gd name="connsiteX78" fmla="*/ 4522304 w 4601817"/>
                  <a:gd name="connsiteY78" fmla="*/ 546652 h 1888435"/>
                  <a:gd name="connsiteX79" fmla="*/ 4601817 w 4601817"/>
                  <a:gd name="connsiteY79" fmla="*/ 308113 h 1888435"/>
                  <a:gd name="connsiteX80" fmla="*/ 4572000 w 4601817"/>
                  <a:gd name="connsiteY80" fmla="*/ 119270 h 1888435"/>
                  <a:gd name="connsiteX81" fmla="*/ 4532243 w 4601817"/>
                  <a:gd name="connsiteY81" fmla="*/ 49696 h 1888435"/>
                  <a:gd name="connsiteX82" fmla="*/ 4472609 w 4601817"/>
                  <a:gd name="connsiteY82" fmla="*/ 19878 h 1888435"/>
                  <a:gd name="connsiteX83" fmla="*/ 4353339 w 4601817"/>
                  <a:gd name="connsiteY83" fmla="*/ 119270 h 1888435"/>
                  <a:gd name="connsiteX84" fmla="*/ 4253948 w 4601817"/>
                  <a:gd name="connsiteY84" fmla="*/ 188843 h 1888435"/>
                  <a:gd name="connsiteX85" fmla="*/ 4144617 w 4601817"/>
                  <a:gd name="connsiteY85" fmla="*/ 168965 h 1888435"/>
                  <a:gd name="connsiteX86" fmla="*/ 4065104 w 4601817"/>
                  <a:gd name="connsiteY86" fmla="*/ 99391 h 1888435"/>
                  <a:gd name="connsiteX87" fmla="*/ 4035287 w 4601817"/>
                  <a:gd name="connsiteY87" fmla="*/ 0 h 1888435"/>
                  <a:gd name="connsiteX88" fmla="*/ 3906078 w 4601817"/>
                  <a:gd name="connsiteY88" fmla="*/ 9939 h 1888435"/>
                  <a:gd name="connsiteX0" fmla="*/ 3906078 w 4601817"/>
                  <a:gd name="connsiteY0" fmla="*/ 9939 h 1888435"/>
                  <a:gd name="connsiteX1" fmla="*/ 3727174 w 4601817"/>
                  <a:gd name="connsiteY1" fmla="*/ 119270 h 1888435"/>
                  <a:gd name="connsiteX2" fmla="*/ 3498574 w 4601817"/>
                  <a:gd name="connsiteY2" fmla="*/ 218661 h 1888435"/>
                  <a:gd name="connsiteX3" fmla="*/ 3389243 w 4601817"/>
                  <a:gd name="connsiteY3" fmla="*/ 437322 h 1888435"/>
                  <a:gd name="connsiteX4" fmla="*/ 3240157 w 4601817"/>
                  <a:gd name="connsiteY4" fmla="*/ 556591 h 1888435"/>
                  <a:gd name="connsiteX5" fmla="*/ 3120887 w 4601817"/>
                  <a:gd name="connsiteY5" fmla="*/ 606287 h 1888435"/>
                  <a:gd name="connsiteX6" fmla="*/ 3011557 w 4601817"/>
                  <a:gd name="connsiteY6" fmla="*/ 576470 h 1888435"/>
                  <a:gd name="connsiteX7" fmla="*/ 2941983 w 4601817"/>
                  <a:gd name="connsiteY7" fmla="*/ 546652 h 1888435"/>
                  <a:gd name="connsiteX8" fmla="*/ 2852530 w 4601817"/>
                  <a:gd name="connsiteY8" fmla="*/ 586409 h 1888435"/>
                  <a:gd name="connsiteX9" fmla="*/ 2673626 w 4601817"/>
                  <a:gd name="connsiteY9" fmla="*/ 685800 h 1888435"/>
                  <a:gd name="connsiteX10" fmla="*/ 2514600 w 4601817"/>
                  <a:gd name="connsiteY10" fmla="*/ 715617 h 1888435"/>
                  <a:gd name="connsiteX11" fmla="*/ 2305878 w 4601817"/>
                  <a:gd name="connsiteY11" fmla="*/ 606287 h 1888435"/>
                  <a:gd name="connsiteX12" fmla="*/ 2057400 w 4601817"/>
                  <a:gd name="connsiteY12" fmla="*/ 477078 h 1888435"/>
                  <a:gd name="connsiteX13" fmla="*/ 1987826 w 4601817"/>
                  <a:gd name="connsiteY13" fmla="*/ 427383 h 1888435"/>
                  <a:gd name="connsiteX14" fmla="*/ 1818861 w 4601817"/>
                  <a:gd name="connsiteY14" fmla="*/ 387626 h 1888435"/>
                  <a:gd name="connsiteX15" fmla="*/ 1719470 w 4601817"/>
                  <a:gd name="connsiteY15" fmla="*/ 447261 h 1888435"/>
                  <a:gd name="connsiteX16" fmla="*/ 1679713 w 4601817"/>
                  <a:gd name="connsiteY16" fmla="*/ 536713 h 1888435"/>
                  <a:gd name="connsiteX17" fmla="*/ 1739348 w 4601817"/>
                  <a:gd name="connsiteY17" fmla="*/ 735496 h 1888435"/>
                  <a:gd name="connsiteX18" fmla="*/ 1729409 w 4601817"/>
                  <a:gd name="connsiteY18" fmla="*/ 874643 h 1888435"/>
                  <a:gd name="connsiteX19" fmla="*/ 1699591 w 4601817"/>
                  <a:gd name="connsiteY19" fmla="*/ 934278 h 1888435"/>
                  <a:gd name="connsiteX20" fmla="*/ 1510748 w 4601817"/>
                  <a:gd name="connsiteY20" fmla="*/ 914400 h 1888435"/>
                  <a:gd name="connsiteX21" fmla="*/ 1341783 w 4601817"/>
                  <a:gd name="connsiteY21" fmla="*/ 755374 h 1888435"/>
                  <a:gd name="connsiteX22" fmla="*/ 1202635 w 4601817"/>
                  <a:gd name="connsiteY22" fmla="*/ 616226 h 1888435"/>
                  <a:gd name="connsiteX23" fmla="*/ 1113183 w 4601817"/>
                  <a:gd name="connsiteY23" fmla="*/ 546652 h 1888435"/>
                  <a:gd name="connsiteX24" fmla="*/ 1013791 w 4601817"/>
                  <a:gd name="connsiteY24" fmla="*/ 377687 h 1888435"/>
                  <a:gd name="connsiteX25" fmla="*/ 954157 w 4601817"/>
                  <a:gd name="connsiteY25" fmla="*/ 278296 h 1888435"/>
                  <a:gd name="connsiteX26" fmla="*/ 904461 w 4601817"/>
                  <a:gd name="connsiteY26" fmla="*/ 238539 h 1888435"/>
                  <a:gd name="connsiteX27" fmla="*/ 824948 w 4601817"/>
                  <a:gd name="connsiteY27" fmla="*/ 278296 h 1888435"/>
                  <a:gd name="connsiteX28" fmla="*/ 725557 w 4601817"/>
                  <a:gd name="connsiteY28" fmla="*/ 337930 h 1888435"/>
                  <a:gd name="connsiteX29" fmla="*/ 665922 w 4601817"/>
                  <a:gd name="connsiteY29" fmla="*/ 337930 h 1888435"/>
                  <a:gd name="connsiteX30" fmla="*/ 556591 w 4601817"/>
                  <a:gd name="connsiteY30" fmla="*/ 457200 h 1888435"/>
                  <a:gd name="connsiteX31" fmla="*/ 467139 w 4601817"/>
                  <a:gd name="connsiteY31" fmla="*/ 536713 h 1888435"/>
                  <a:gd name="connsiteX32" fmla="*/ 377687 w 4601817"/>
                  <a:gd name="connsiteY32" fmla="*/ 536713 h 1888435"/>
                  <a:gd name="connsiteX33" fmla="*/ 337930 w 4601817"/>
                  <a:gd name="connsiteY33" fmla="*/ 487017 h 1888435"/>
                  <a:gd name="connsiteX34" fmla="*/ 208722 w 4601817"/>
                  <a:gd name="connsiteY34" fmla="*/ 298174 h 1888435"/>
                  <a:gd name="connsiteX35" fmla="*/ 168965 w 4601817"/>
                  <a:gd name="connsiteY35" fmla="*/ 178904 h 1888435"/>
                  <a:gd name="connsiteX36" fmla="*/ 49696 w 4601817"/>
                  <a:gd name="connsiteY36" fmla="*/ 149087 h 1888435"/>
                  <a:gd name="connsiteX37" fmla="*/ 0 w 4601817"/>
                  <a:gd name="connsiteY37" fmla="*/ 188843 h 1888435"/>
                  <a:gd name="connsiteX38" fmla="*/ 0 w 4601817"/>
                  <a:gd name="connsiteY38" fmla="*/ 298174 h 1888435"/>
                  <a:gd name="connsiteX39" fmla="*/ 79513 w 4601817"/>
                  <a:gd name="connsiteY39" fmla="*/ 457200 h 1888435"/>
                  <a:gd name="connsiteX40" fmla="*/ 99391 w 4601817"/>
                  <a:gd name="connsiteY40" fmla="*/ 596348 h 1888435"/>
                  <a:gd name="connsiteX41" fmla="*/ 79513 w 4601817"/>
                  <a:gd name="connsiteY41" fmla="*/ 795130 h 1888435"/>
                  <a:gd name="connsiteX42" fmla="*/ 79513 w 4601817"/>
                  <a:gd name="connsiteY42" fmla="*/ 904461 h 1888435"/>
                  <a:gd name="connsiteX43" fmla="*/ 188843 w 4601817"/>
                  <a:gd name="connsiteY43" fmla="*/ 993913 h 1888435"/>
                  <a:gd name="connsiteX44" fmla="*/ 397565 w 4601817"/>
                  <a:gd name="connsiteY44" fmla="*/ 1043609 h 1888435"/>
                  <a:gd name="connsiteX45" fmla="*/ 477078 w 4601817"/>
                  <a:gd name="connsiteY45" fmla="*/ 1043609 h 1888435"/>
                  <a:gd name="connsiteX46" fmla="*/ 516835 w 4601817"/>
                  <a:gd name="connsiteY46" fmla="*/ 1143000 h 1888435"/>
                  <a:gd name="connsiteX47" fmla="*/ 536713 w 4601817"/>
                  <a:gd name="connsiteY47" fmla="*/ 1242391 h 1888435"/>
                  <a:gd name="connsiteX48" fmla="*/ 576470 w 4601817"/>
                  <a:gd name="connsiteY48" fmla="*/ 1262270 h 1888435"/>
                  <a:gd name="connsiteX49" fmla="*/ 675861 w 4601817"/>
                  <a:gd name="connsiteY49" fmla="*/ 1272209 h 1888435"/>
                  <a:gd name="connsiteX50" fmla="*/ 824948 w 4601817"/>
                  <a:gd name="connsiteY50" fmla="*/ 1212574 h 1888435"/>
                  <a:gd name="connsiteX51" fmla="*/ 914400 w 4601817"/>
                  <a:gd name="connsiteY51" fmla="*/ 1103243 h 1888435"/>
                  <a:gd name="connsiteX52" fmla="*/ 1023730 w 4601817"/>
                  <a:gd name="connsiteY52" fmla="*/ 1033670 h 1888435"/>
                  <a:gd name="connsiteX53" fmla="*/ 1192696 w 4601817"/>
                  <a:gd name="connsiteY53" fmla="*/ 1043609 h 1888435"/>
                  <a:gd name="connsiteX54" fmla="*/ 1391478 w 4601817"/>
                  <a:gd name="connsiteY54" fmla="*/ 1123122 h 1888435"/>
                  <a:gd name="connsiteX55" fmla="*/ 1550504 w 4601817"/>
                  <a:gd name="connsiteY55" fmla="*/ 1152939 h 1888435"/>
                  <a:gd name="connsiteX56" fmla="*/ 1719470 w 4601817"/>
                  <a:gd name="connsiteY56" fmla="*/ 1292087 h 1888435"/>
                  <a:gd name="connsiteX57" fmla="*/ 1779104 w 4601817"/>
                  <a:gd name="connsiteY57" fmla="*/ 1331843 h 1888435"/>
                  <a:gd name="connsiteX58" fmla="*/ 1987826 w 4601817"/>
                  <a:gd name="connsiteY58" fmla="*/ 1331843 h 1888435"/>
                  <a:gd name="connsiteX59" fmla="*/ 2246243 w 4601817"/>
                  <a:gd name="connsiteY59" fmla="*/ 1242391 h 1888435"/>
                  <a:gd name="connsiteX60" fmla="*/ 2464904 w 4601817"/>
                  <a:gd name="connsiteY60" fmla="*/ 1143000 h 1888435"/>
                  <a:gd name="connsiteX61" fmla="*/ 2653748 w 4601817"/>
                  <a:gd name="connsiteY61" fmla="*/ 1030150 h 1888435"/>
                  <a:gd name="connsiteX62" fmla="*/ 2773017 w 4601817"/>
                  <a:gd name="connsiteY62" fmla="*/ 1033670 h 1888435"/>
                  <a:gd name="connsiteX63" fmla="*/ 2918171 w 4601817"/>
                  <a:gd name="connsiteY63" fmla="*/ 1033670 h 1888435"/>
                  <a:gd name="connsiteX64" fmla="*/ 3041064 w 4601817"/>
                  <a:gd name="connsiteY64" fmla="*/ 1085022 h 1888435"/>
                  <a:gd name="connsiteX65" fmla="*/ 3163853 w 4601817"/>
                  <a:gd name="connsiteY65" fmla="*/ 1311965 h 1888435"/>
                  <a:gd name="connsiteX66" fmla="*/ 3190461 w 4601817"/>
                  <a:gd name="connsiteY66" fmla="*/ 1590261 h 1888435"/>
                  <a:gd name="connsiteX67" fmla="*/ 3220278 w 4601817"/>
                  <a:gd name="connsiteY67" fmla="*/ 1689652 h 1888435"/>
                  <a:gd name="connsiteX68" fmla="*/ 3339548 w 4601817"/>
                  <a:gd name="connsiteY68" fmla="*/ 1828800 h 1888435"/>
                  <a:gd name="connsiteX69" fmla="*/ 3429000 w 4601817"/>
                  <a:gd name="connsiteY69" fmla="*/ 1888435 h 1888435"/>
                  <a:gd name="connsiteX70" fmla="*/ 3568148 w 4601817"/>
                  <a:gd name="connsiteY70" fmla="*/ 1868556 h 1888435"/>
                  <a:gd name="connsiteX71" fmla="*/ 3747052 w 4601817"/>
                  <a:gd name="connsiteY71" fmla="*/ 1789043 h 1888435"/>
                  <a:gd name="connsiteX72" fmla="*/ 4045226 w 4601817"/>
                  <a:gd name="connsiteY72" fmla="*/ 1689652 h 1888435"/>
                  <a:gd name="connsiteX73" fmla="*/ 4224130 w 4601817"/>
                  <a:gd name="connsiteY73" fmla="*/ 1490870 h 1888435"/>
                  <a:gd name="connsiteX74" fmla="*/ 4293704 w 4601817"/>
                  <a:gd name="connsiteY74" fmla="*/ 1282148 h 1888435"/>
                  <a:gd name="connsiteX75" fmla="*/ 4303643 w 4601817"/>
                  <a:gd name="connsiteY75" fmla="*/ 1073426 h 1888435"/>
                  <a:gd name="connsiteX76" fmla="*/ 4323522 w 4601817"/>
                  <a:gd name="connsiteY76" fmla="*/ 884583 h 1888435"/>
                  <a:gd name="connsiteX77" fmla="*/ 4422913 w 4601817"/>
                  <a:gd name="connsiteY77" fmla="*/ 715617 h 1888435"/>
                  <a:gd name="connsiteX78" fmla="*/ 4522304 w 4601817"/>
                  <a:gd name="connsiteY78" fmla="*/ 546652 h 1888435"/>
                  <a:gd name="connsiteX79" fmla="*/ 4601817 w 4601817"/>
                  <a:gd name="connsiteY79" fmla="*/ 308113 h 1888435"/>
                  <a:gd name="connsiteX80" fmla="*/ 4572000 w 4601817"/>
                  <a:gd name="connsiteY80" fmla="*/ 119270 h 1888435"/>
                  <a:gd name="connsiteX81" fmla="*/ 4532243 w 4601817"/>
                  <a:gd name="connsiteY81" fmla="*/ 49696 h 1888435"/>
                  <a:gd name="connsiteX82" fmla="*/ 4472609 w 4601817"/>
                  <a:gd name="connsiteY82" fmla="*/ 19878 h 1888435"/>
                  <a:gd name="connsiteX83" fmla="*/ 4353339 w 4601817"/>
                  <a:gd name="connsiteY83" fmla="*/ 119270 h 1888435"/>
                  <a:gd name="connsiteX84" fmla="*/ 4253948 w 4601817"/>
                  <a:gd name="connsiteY84" fmla="*/ 188843 h 1888435"/>
                  <a:gd name="connsiteX85" fmla="*/ 4144617 w 4601817"/>
                  <a:gd name="connsiteY85" fmla="*/ 168965 h 1888435"/>
                  <a:gd name="connsiteX86" fmla="*/ 4065104 w 4601817"/>
                  <a:gd name="connsiteY86" fmla="*/ 99391 h 1888435"/>
                  <a:gd name="connsiteX87" fmla="*/ 4035287 w 4601817"/>
                  <a:gd name="connsiteY87" fmla="*/ 0 h 1888435"/>
                  <a:gd name="connsiteX88" fmla="*/ 3906078 w 4601817"/>
                  <a:gd name="connsiteY88" fmla="*/ 9939 h 1888435"/>
                  <a:gd name="connsiteX0" fmla="*/ 3906078 w 4601817"/>
                  <a:gd name="connsiteY0" fmla="*/ 9939 h 1888435"/>
                  <a:gd name="connsiteX1" fmla="*/ 3727174 w 4601817"/>
                  <a:gd name="connsiteY1" fmla="*/ 119270 h 1888435"/>
                  <a:gd name="connsiteX2" fmla="*/ 3498574 w 4601817"/>
                  <a:gd name="connsiteY2" fmla="*/ 218661 h 1888435"/>
                  <a:gd name="connsiteX3" fmla="*/ 3389243 w 4601817"/>
                  <a:gd name="connsiteY3" fmla="*/ 437322 h 1888435"/>
                  <a:gd name="connsiteX4" fmla="*/ 3240157 w 4601817"/>
                  <a:gd name="connsiteY4" fmla="*/ 556591 h 1888435"/>
                  <a:gd name="connsiteX5" fmla="*/ 3120887 w 4601817"/>
                  <a:gd name="connsiteY5" fmla="*/ 606287 h 1888435"/>
                  <a:gd name="connsiteX6" fmla="*/ 3011557 w 4601817"/>
                  <a:gd name="connsiteY6" fmla="*/ 576470 h 1888435"/>
                  <a:gd name="connsiteX7" fmla="*/ 2941983 w 4601817"/>
                  <a:gd name="connsiteY7" fmla="*/ 546652 h 1888435"/>
                  <a:gd name="connsiteX8" fmla="*/ 2852530 w 4601817"/>
                  <a:gd name="connsiteY8" fmla="*/ 586409 h 1888435"/>
                  <a:gd name="connsiteX9" fmla="*/ 2673626 w 4601817"/>
                  <a:gd name="connsiteY9" fmla="*/ 685800 h 1888435"/>
                  <a:gd name="connsiteX10" fmla="*/ 2514600 w 4601817"/>
                  <a:gd name="connsiteY10" fmla="*/ 715617 h 1888435"/>
                  <a:gd name="connsiteX11" fmla="*/ 2305878 w 4601817"/>
                  <a:gd name="connsiteY11" fmla="*/ 606287 h 1888435"/>
                  <a:gd name="connsiteX12" fmla="*/ 2057400 w 4601817"/>
                  <a:gd name="connsiteY12" fmla="*/ 477078 h 1888435"/>
                  <a:gd name="connsiteX13" fmla="*/ 1987826 w 4601817"/>
                  <a:gd name="connsiteY13" fmla="*/ 427383 h 1888435"/>
                  <a:gd name="connsiteX14" fmla="*/ 1818861 w 4601817"/>
                  <a:gd name="connsiteY14" fmla="*/ 387626 h 1888435"/>
                  <a:gd name="connsiteX15" fmla="*/ 1719470 w 4601817"/>
                  <a:gd name="connsiteY15" fmla="*/ 447261 h 1888435"/>
                  <a:gd name="connsiteX16" fmla="*/ 1679713 w 4601817"/>
                  <a:gd name="connsiteY16" fmla="*/ 536713 h 1888435"/>
                  <a:gd name="connsiteX17" fmla="*/ 1739348 w 4601817"/>
                  <a:gd name="connsiteY17" fmla="*/ 735496 h 1888435"/>
                  <a:gd name="connsiteX18" fmla="*/ 1729409 w 4601817"/>
                  <a:gd name="connsiteY18" fmla="*/ 874643 h 1888435"/>
                  <a:gd name="connsiteX19" fmla="*/ 1699591 w 4601817"/>
                  <a:gd name="connsiteY19" fmla="*/ 934278 h 1888435"/>
                  <a:gd name="connsiteX20" fmla="*/ 1510748 w 4601817"/>
                  <a:gd name="connsiteY20" fmla="*/ 914400 h 1888435"/>
                  <a:gd name="connsiteX21" fmla="*/ 1341783 w 4601817"/>
                  <a:gd name="connsiteY21" fmla="*/ 755374 h 1888435"/>
                  <a:gd name="connsiteX22" fmla="*/ 1202635 w 4601817"/>
                  <a:gd name="connsiteY22" fmla="*/ 616226 h 1888435"/>
                  <a:gd name="connsiteX23" fmla="*/ 1113183 w 4601817"/>
                  <a:gd name="connsiteY23" fmla="*/ 546652 h 1888435"/>
                  <a:gd name="connsiteX24" fmla="*/ 1013791 w 4601817"/>
                  <a:gd name="connsiteY24" fmla="*/ 377687 h 1888435"/>
                  <a:gd name="connsiteX25" fmla="*/ 954157 w 4601817"/>
                  <a:gd name="connsiteY25" fmla="*/ 278296 h 1888435"/>
                  <a:gd name="connsiteX26" fmla="*/ 904461 w 4601817"/>
                  <a:gd name="connsiteY26" fmla="*/ 238539 h 1888435"/>
                  <a:gd name="connsiteX27" fmla="*/ 824948 w 4601817"/>
                  <a:gd name="connsiteY27" fmla="*/ 278296 h 1888435"/>
                  <a:gd name="connsiteX28" fmla="*/ 725557 w 4601817"/>
                  <a:gd name="connsiteY28" fmla="*/ 337930 h 1888435"/>
                  <a:gd name="connsiteX29" fmla="*/ 665922 w 4601817"/>
                  <a:gd name="connsiteY29" fmla="*/ 337930 h 1888435"/>
                  <a:gd name="connsiteX30" fmla="*/ 556591 w 4601817"/>
                  <a:gd name="connsiteY30" fmla="*/ 457200 h 1888435"/>
                  <a:gd name="connsiteX31" fmla="*/ 467139 w 4601817"/>
                  <a:gd name="connsiteY31" fmla="*/ 536713 h 1888435"/>
                  <a:gd name="connsiteX32" fmla="*/ 377687 w 4601817"/>
                  <a:gd name="connsiteY32" fmla="*/ 536713 h 1888435"/>
                  <a:gd name="connsiteX33" fmla="*/ 337930 w 4601817"/>
                  <a:gd name="connsiteY33" fmla="*/ 487017 h 1888435"/>
                  <a:gd name="connsiteX34" fmla="*/ 208722 w 4601817"/>
                  <a:gd name="connsiteY34" fmla="*/ 298174 h 1888435"/>
                  <a:gd name="connsiteX35" fmla="*/ 168965 w 4601817"/>
                  <a:gd name="connsiteY35" fmla="*/ 178904 h 1888435"/>
                  <a:gd name="connsiteX36" fmla="*/ 49696 w 4601817"/>
                  <a:gd name="connsiteY36" fmla="*/ 149087 h 1888435"/>
                  <a:gd name="connsiteX37" fmla="*/ 0 w 4601817"/>
                  <a:gd name="connsiteY37" fmla="*/ 188843 h 1888435"/>
                  <a:gd name="connsiteX38" fmla="*/ 0 w 4601817"/>
                  <a:gd name="connsiteY38" fmla="*/ 298174 h 1888435"/>
                  <a:gd name="connsiteX39" fmla="*/ 79513 w 4601817"/>
                  <a:gd name="connsiteY39" fmla="*/ 457200 h 1888435"/>
                  <a:gd name="connsiteX40" fmla="*/ 99391 w 4601817"/>
                  <a:gd name="connsiteY40" fmla="*/ 596348 h 1888435"/>
                  <a:gd name="connsiteX41" fmla="*/ 79513 w 4601817"/>
                  <a:gd name="connsiteY41" fmla="*/ 795130 h 1888435"/>
                  <a:gd name="connsiteX42" fmla="*/ 79513 w 4601817"/>
                  <a:gd name="connsiteY42" fmla="*/ 904461 h 1888435"/>
                  <a:gd name="connsiteX43" fmla="*/ 188843 w 4601817"/>
                  <a:gd name="connsiteY43" fmla="*/ 993913 h 1888435"/>
                  <a:gd name="connsiteX44" fmla="*/ 397565 w 4601817"/>
                  <a:gd name="connsiteY44" fmla="*/ 1043609 h 1888435"/>
                  <a:gd name="connsiteX45" fmla="*/ 477078 w 4601817"/>
                  <a:gd name="connsiteY45" fmla="*/ 1043609 h 1888435"/>
                  <a:gd name="connsiteX46" fmla="*/ 516835 w 4601817"/>
                  <a:gd name="connsiteY46" fmla="*/ 1143000 h 1888435"/>
                  <a:gd name="connsiteX47" fmla="*/ 536713 w 4601817"/>
                  <a:gd name="connsiteY47" fmla="*/ 1242391 h 1888435"/>
                  <a:gd name="connsiteX48" fmla="*/ 576470 w 4601817"/>
                  <a:gd name="connsiteY48" fmla="*/ 1262270 h 1888435"/>
                  <a:gd name="connsiteX49" fmla="*/ 675861 w 4601817"/>
                  <a:gd name="connsiteY49" fmla="*/ 1272209 h 1888435"/>
                  <a:gd name="connsiteX50" fmla="*/ 824948 w 4601817"/>
                  <a:gd name="connsiteY50" fmla="*/ 1212574 h 1888435"/>
                  <a:gd name="connsiteX51" fmla="*/ 914400 w 4601817"/>
                  <a:gd name="connsiteY51" fmla="*/ 1103243 h 1888435"/>
                  <a:gd name="connsiteX52" fmla="*/ 1023730 w 4601817"/>
                  <a:gd name="connsiteY52" fmla="*/ 1033670 h 1888435"/>
                  <a:gd name="connsiteX53" fmla="*/ 1192696 w 4601817"/>
                  <a:gd name="connsiteY53" fmla="*/ 1043609 h 1888435"/>
                  <a:gd name="connsiteX54" fmla="*/ 1391478 w 4601817"/>
                  <a:gd name="connsiteY54" fmla="*/ 1123122 h 1888435"/>
                  <a:gd name="connsiteX55" fmla="*/ 1550504 w 4601817"/>
                  <a:gd name="connsiteY55" fmla="*/ 1152939 h 1888435"/>
                  <a:gd name="connsiteX56" fmla="*/ 1719470 w 4601817"/>
                  <a:gd name="connsiteY56" fmla="*/ 1292087 h 1888435"/>
                  <a:gd name="connsiteX57" fmla="*/ 1779104 w 4601817"/>
                  <a:gd name="connsiteY57" fmla="*/ 1331843 h 1888435"/>
                  <a:gd name="connsiteX58" fmla="*/ 1987826 w 4601817"/>
                  <a:gd name="connsiteY58" fmla="*/ 1331843 h 1888435"/>
                  <a:gd name="connsiteX59" fmla="*/ 2246243 w 4601817"/>
                  <a:gd name="connsiteY59" fmla="*/ 1242391 h 1888435"/>
                  <a:gd name="connsiteX60" fmla="*/ 2464904 w 4601817"/>
                  <a:gd name="connsiteY60" fmla="*/ 1143000 h 1888435"/>
                  <a:gd name="connsiteX61" fmla="*/ 2653748 w 4601817"/>
                  <a:gd name="connsiteY61" fmla="*/ 1030150 h 1888435"/>
                  <a:gd name="connsiteX62" fmla="*/ 2773017 w 4601817"/>
                  <a:gd name="connsiteY62" fmla="*/ 1033670 h 1888435"/>
                  <a:gd name="connsiteX63" fmla="*/ 2918171 w 4601817"/>
                  <a:gd name="connsiteY63" fmla="*/ 1033670 h 1888435"/>
                  <a:gd name="connsiteX64" fmla="*/ 3041064 w 4601817"/>
                  <a:gd name="connsiteY64" fmla="*/ 1085022 h 1888435"/>
                  <a:gd name="connsiteX65" fmla="*/ 3163853 w 4601817"/>
                  <a:gd name="connsiteY65" fmla="*/ 1311965 h 1888435"/>
                  <a:gd name="connsiteX66" fmla="*/ 3169030 w 4601817"/>
                  <a:gd name="connsiteY66" fmla="*/ 1592642 h 1888435"/>
                  <a:gd name="connsiteX67" fmla="*/ 3220278 w 4601817"/>
                  <a:gd name="connsiteY67" fmla="*/ 1689652 h 1888435"/>
                  <a:gd name="connsiteX68" fmla="*/ 3339548 w 4601817"/>
                  <a:gd name="connsiteY68" fmla="*/ 1828800 h 1888435"/>
                  <a:gd name="connsiteX69" fmla="*/ 3429000 w 4601817"/>
                  <a:gd name="connsiteY69" fmla="*/ 1888435 h 1888435"/>
                  <a:gd name="connsiteX70" fmla="*/ 3568148 w 4601817"/>
                  <a:gd name="connsiteY70" fmla="*/ 1868556 h 1888435"/>
                  <a:gd name="connsiteX71" fmla="*/ 3747052 w 4601817"/>
                  <a:gd name="connsiteY71" fmla="*/ 1789043 h 1888435"/>
                  <a:gd name="connsiteX72" fmla="*/ 4045226 w 4601817"/>
                  <a:gd name="connsiteY72" fmla="*/ 1689652 h 1888435"/>
                  <a:gd name="connsiteX73" fmla="*/ 4224130 w 4601817"/>
                  <a:gd name="connsiteY73" fmla="*/ 1490870 h 1888435"/>
                  <a:gd name="connsiteX74" fmla="*/ 4293704 w 4601817"/>
                  <a:gd name="connsiteY74" fmla="*/ 1282148 h 1888435"/>
                  <a:gd name="connsiteX75" fmla="*/ 4303643 w 4601817"/>
                  <a:gd name="connsiteY75" fmla="*/ 1073426 h 1888435"/>
                  <a:gd name="connsiteX76" fmla="*/ 4323522 w 4601817"/>
                  <a:gd name="connsiteY76" fmla="*/ 884583 h 1888435"/>
                  <a:gd name="connsiteX77" fmla="*/ 4422913 w 4601817"/>
                  <a:gd name="connsiteY77" fmla="*/ 715617 h 1888435"/>
                  <a:gd name="connsiteX78" fmla="*/ 4522304 w 4601817"/>
                  <a:gd name="connsiteY78" fmla="*/ 546652 h 1888435"/>
                  <a:gd name="connsiteX79" fmla="*/ 4601817 w 4601817"/>
                  <a:gd name="connsiteY79" fmla="*/ 308113 h 1888435"/>
                  <a:gd name="connsiteX80" fmla="*/ 4572000 w 4601817"/>
                  <a:gd name="connsiteY80" fmla="*/ 119270 h 1888435"/>
                  <a:gd name="connsiteX81" fmla="*/ 4532243 w 4601817"/>
                  <a:gd name="connsiteY81" fmla="*/ 49696 h 1888435"/>
                  <a:gd name="connsiteX82" fmla="*/ 4472609 w 4601817"/>
                  <a:gd name="connsiteY82" fmla="*/ 19878 h 1888435"/>
                  <a:gd name="connsiteX83" fmla="*/ 4353339 w 4601817"/>
                  <a:gd name="connsiteY83" fmla="*/ 119270 h 1888435"/>
                  <a:gd name="connsiteX84" fmla="*/ 4253948 w 4601817"/>
                  <a:gd name="connsiteY84" fmla="*/ 188843 h 1888435"/>
                  <a:gd name="connsiteX85" fmla="*/ 4144617 w 4601817"/>
                  <a:gd name="connsiteY85" fmla="*/ 168965 h 1888435"/>
                  <a:gd name="connsiteX86" fmla="*/ 4065104 w 4601817"/>
                  <a:gd name="connsiteY86" fmla="*/ 99391 h 1888435"/>
                  <a:gd name="connsiteX87" fmla="*/ 4035287 w 4601817"/>
                  <a:gd name="connsiteY87" fmla="*/ 0 h 1888435"/>
                  <a:gd name="connsiteX88" fmla="*/ 3906078 w 4601817"/>
                  <a:gd name="connsiteY88" fmla="*/ 9939 h 1888435"/>
                  <a:gd name="connsiteX0" fmla="*/ 3906078 w 4601817"/>
                  <a:gd name="connsiteY0" fmla="*/ 9939 h 1888435"/>
                  <a:gd name="connsiteX1" fmla="*/ 3727174 w 4601817"/>
                  <a:gd name="connsiteY1" fmla="*/ 119270 h 1888435"/>
                  <a:gd name="connsiteX2" fmla="*/ 3498574 w 4601817"/>
                  <a:gd name="connsiteY2" fmla="*/ 218661 h 1888435"/>
                  <a:gd name="connsiteX3" fmla="*/ 3389243 w 4601817"/>
                  <a:gd name="connsiteY3" fmla="*/ 437322 h 1888435"/>
                  <a:gd name="connsiteX4" fmla="*/ 3240157 w 4601817"/>
                  <a:gd name="connsiteY4" fmla="*/ 556591 h 1888435"/>
                  <a:gd name="connsiteX5" fmla="*/ 3120887 w 4601817"/>
                  <a:gd name="connsiteY5" fmla="*/ 606287 h 1888435"/>
                  <a:gd name="connsiteX6" fmla="*/ 3011557 w 4601817"/>
                  <a:gd name="connsiteY6" fmla="*/ 576470 h 1888435"/>
                  <a:gd name="connsiteX7" fmla="*/ 2941983 w 4601817"/>
                  <a:gd name="connsiteY7" fmla="*/ 546652 h 1888435"/>
                  <a:gd name="connsiteX8" fmla="*/ 2852530 w 4601817"/>
                  <a:gd name="connsiteY8" fmla="*/ 586409 h 1888435"/>
                  <a:gd name="connsiteX9" fmla="*/ 2673626 w 4601817"/>
                  <a:gd name="connsiteY9" fmla="*/ 685800 h 1888435"/>
                  <a:gd name="connsiteX10" fmla="*/ 2514600 w 4601817"/>
                  <a:gd name="connsiteY10" fmla="*/ 715617 h 1888435"/>
                  <a:gd name="connsiteX11" fmla="*/ 2305878 w 4601817"/>
                  <a:gd name="connsiteY11" fmla="*/ 606287 h 1888435"/>
                  <a:gd name="connsiteX12" fmla="*/ 2057400 w 4601817"/>
                  <a:gd name="connsiteY12" fmla="*/ 477078 h 1888435"/>
                  <a:gd name="connsiteX13" fmla="*/ 1987826 w 4601817"/>
                  <a:gd name="connsiteY13" fmla="*/ 427383 h 1888435"/>
                  <a:gd name="connsiteX14" fmla="*/ 1818861 w 4601817"/>
                  <a:gd name="connsiteY14" fmla="*/ 387626 h 1888435"/>
                  <a:gd name="connsiteX15" fmla="*/ 1719470 w 4601817"/>
                  <a:gd name="connsiteY15" fmla="*/ 447261 h 1888435"/>
                  <a:gd name="connsiteX16" fmla="*/ 1679713 w 4601817"/>
                  <a:gd name="connsiteY16" fmla="*/ 536713 h 1888435"/>
                  <a:gd name="connsiteX17" fmla="*/ 1739348 w 4601817"/>
                  <a:gd name="connsiteY17" fmla="*/ 735496 h 1888435"/>
                  <a:gd name="connsiteX18" fmla="*/ 1729409 w 4601817"/>
                  <a:gd name="connsiteY18" fmla="*/ 874643 h 1888435"/>
                  <a:gd name="connsiteX19" fmla="*/ 1699591 w 4601817"/>
                  <a:gd name="connsiteY19" fmla="*/ 934278 h 1888435"/>
                  <a:gd name="connsiteX20" fmla="*/ 1510748 w 4601817"/>
                  <a:gd name="connsiteY20" fmla="*/ 914400 h 1888435"/>
                  <a:gd name="connsiteX21" fmla="*/ 1341783 w 4601817"/>
                  <a:gd name="connsiteY21" fmla="*/ 755374 h 1888435"/>
                  <a:gd name="connsiteX22" fmla="*/ 1202635 w 4601817"/>
                  <a:gd name="connsiteY22" fmla="*/ 616226 h 1888435"/>
                  <a:gd name="connsiteX23" fmla="*/ 1113183 w 4601817"/>
                  <a:gd name="connsiteY23" fmla="*/ 546652 h 1888435"/>
                  <a:gd name="connsiteX24" fmla="*/ 1013791 w 4601817"/>
                  <a:gd name="connsiteY24" fmla="*/ 377687 h 1888435"/>
                  <a:gd name="connsiteX25" fmla="*/ 954157 w 4601817"/>
                  <a:gd name="connsiteY25" fmla="*/ 278296 h 1888435"/>
                  <a:gd name="connsiteX26" fmla="*/ 904461 w 4601817"/>
                  <a:gd name="connsiteY26" fmla="*/ 238539 h 1888435"/>
                  <a:gd name="connsiteX27" fmla="*/ 824948 w 4601817"/>
                  <a:gd name="connsiteY27" fmla="*/ 278296 h 1888435"/>
                  <a:gd name="connsiteX28" fmla="*/ 725557 w 4601817"/>
                  <a:gd name="connsiteY28" fmla="*/ 337930 h 1888435"/>
                  <a:gd name="connsiteX29" fmla="*/ 665922 w 4601817"/>
                  <a:gd name="connsiteY29" fmla="*/ 337930 h 1888435"/>
                  <a:gd name="connsiteX30" fmla="*/ 556591 w 4601817"/>
                  <a:gd name="connsiteY30" fmla="*/ 457200 h 1888435"/>
                  <a:gd name="connsiteX31" fmla="*/ 467139 w 4601817"/>
                  <a:gd name="connsiteY31" fmla="*/ 536713 h 1888435"/>
                  <a:gd name="connsiteX32" fmla="*/ 377687 w 4601817"/>
                  <a:gd name="connsiteY32" fmla="*/ 536713 h 1888435"/>
                  <a:gd name="connsiteX33" fmla="*/ 337930 w 4601817"/>
                  <a:gd name="connsiteY33" fmla="*/ 487017 h 1888435"/>
                  <a:gd name="connsiteX34" fmla="*/ 208722 w 4601817"/>
                  <a:gd name="connsiteY34" fmla="*/ 298174 h 1888435"/>
                  <a:gd name="connsiteX35" fmla="*/ 168965 w 4601817"/>
                  <a:gd name="connsiteY35" fmla="*/ 178904 h 1888435"/>
                  <a:gd name="connsiteX36" fmla="*/ 49696 w 4601817"/>
                  <a:gd name="connsiteY36" fmla="*/ 149087 h 1888435"/>
                  <a:gd name="connsiteX37" fmla="*/ 0 w 4601817"/>
                  <a:gd name="connsiteY37" fmla="*/ 188843 h 1888435"/>
                  <a:gd name="connsiteX38" fmla="*/ 0 w 4601817"/>
                  <a:gd name="connsiteY38" fmla="*/ 298174 h 1888435"/>
                  <a:gd name="connsiteX39" fmla="*/ 79513 w 4601817"/>
                  <a:gd name="connsiteY39" fmla="*/ 457200 h 1888435"/>
                  <a:gd name="connsiteX40" fmla="*/ 99391 w 4601817"/>
                  <a:gd name="connsiteY40" fmla="*/ 596348 h 1888435"/>
                  <a:gd name="connsiteX41" fmla="*/ 79513 w 4601817"/>
                  <a:gd name="connsiteY41" fmla="*/ 795130 h 1888435"/>
                  <a:gd name="connsiteX42" fmla="*/ 79513 w 4601817"/>
                  <a:gd name="connsiteY42" fmla="*/ 904461 h 1888435"/>
                  <a:gd name="connsiteX43" fmla="*/ 188843 w 4601817"/>
                  <a:gd name="connsiteY43" fmla="*/ 993913 h 1888435"/>
                  <a:gd name="connsiteX44" fmla="*/ 397565 w 4601817"/>
                  <a:gd name="connsiteY44" fmla="*/ 1043609 h 1888435"/>
                  <a:gd name="connsiteX45" fmla="*/ 477078 w 4601817"/>
                  <a:gd name="connsiteY45" fmla="*/ 1043609 h 1888435"/>
                  <a:gd name="connsiteX46" fmla="*/ 516835 w 4601817"/>
                  <a:gd name="connsiteY46" fmla="*/ 1143000 h 1888435"/>
                  <a:gd name="connsiteX47" fmla="*/ 536713 w 4601817"/>
                  <a:gd name="connsiteY47" fmla="*/ 1242391 h 1888435"/>
                  <a:gd name="connsiteX48" fmla="*/ 576470 w 4601817"/>
                  <a:gd name="connsiteY48" fmla="*/ 1262270 h 1888435"/>
                  <a:gd name="connsiteX49" fmla="*/ 675861 w 4601817"/>
                  <a:gd name="connsiteY49" fmla="*/ 1272209 h 1888435"/>
                  <a:gd name="connsiteX50" fmla="*/ 824948 w 4601817"/>
                  <a:gd name="connsiteY50" fmla="*/ 1212574 h 1888435"/>
                  <a:gd name="connsiteX51" fmla="*/ 914400 w 4601817"/>
                  <a:gd name="connsiteY51" fmla="*/ 1103243 h 1888435"/>
                  <a:gd name="connsiteX52" fmla="*/ 1023730 w 4601817"/>
                  <a:gd name="connsiteY52" fmla="*/ 1033670 h 1888435"/>
                  <a:gd name="connsiteX53" fmla="*/ 1192696 w 4601817"/>
                  <a:gd name="connsiteY53" fmla="*/ 1043609 h 1888435"/>
                  <a:gd name="connsiteX54" fmla="*/ 1391478 w 4601817"/>
                  <a:gd name="connsiteY54" fmla="*/ 1123122 h 1888435"/>
                  <a:gd name="connsiteX55" fmla="*/ 1550504 w 4601817"/>
                  <a:gd name="connsiteY55" fmla="*/ 1152939 h 1888435"/>
                  <a:gd name="connsiteX56" fmla="*/ 1719470 w 4601817"/>
                  <a:gd name="connsiteY56" fmla="*/ 1292087 h 1888435"/>
                  <a:gd name="connsiteX57" fmla="*/ 1833873 w 4601817"/>
                  <a:gd name="connsiteY57" fmla="*/ 1350893 h 1888435"/>
                  <a:gd name="connsiteX58" fmla="*/ 1987826 w 4601817"/>
                  <a:gd name="connsiteY58" fmla="*/ 1331843 h 1888435"/>
                  <a:gd name="connsiteX59" fmla="*/ 2246243 w 4601817"/>
                  <a:gd name="connsiteY59" fmla="*/ 1242391 h 1888435"/>
                  <a:gd name="connsiteX60" fmla="*/ 2464904 w 4601817"/>
                  <a:gd name="connsiteY60" fmla="*/ 1143000 h 1888435"/>
                  <a:gd name="connsiteX61" fmla="*/ 2653748 w 4601817"/>
                  <a:gd name="connsiteY61" fmla="*/ 1030150 h 1888435"/>
                  <a:gd name="connsiteX62" fmla="*/ 2773017 w 4601817"/>
                  <a:gd name="connsiteY62" fmla="*/ 1033670 h 1888435"/>
                  <a:gd name="connsiteX63" fmla="*/ 2918171 w 4601817"/>
                  <a:gd name="connsiteY63" fmla="*/ 1033670 h 1888435"/>
                  <a:gd name="connsiteX64" fmla="*/ 3041064 w 4601817"/>
                  <a:gd name="connsiteY64" fmla="*/ 1085022 h 1888435"/>
                  <a:gd name="connsiteX65" fmla="*/ 3163853 w 4601817"/>
                  <a:gd name="connsiteY65" fmla="*/ 1311965 h 1888435"/>
                  <a:gd name="connsiteX66" fmla="*/ 3169030 w 4601817"/>
                  <a:gd name="connsiteY66" fmla="*/ 1592642 h 1888435"/>
                  <a:gd name="connsiteX67" fmla="*/ 3220278 w 4601817"/>
                  <a:gd name="connsiteY67" fmla="*/ 1689652 h 1888435"/>
                  <a:gd name="connsiteX68" fmla="*/ 3339548 w 4601817"/>
                  <a:gd name="connsiteY68" fmla="*/ 1828800 h 1888435"/>
                  <a:gd name="connsiteX69" fmla="*/ 3429000 w 4601817"/>
                  <a:gd name="connsiteY69" fmla="*/ 1888435 h 1888435"/>
                  <a:gd name="connsiteX70" fmla="*/ 3568148 w 4601817"/>
                  <a:gd name="connsiteY70" fmla="*/ 1868556 h 1888435"/>
                  <a:gd name="connsiteX71" fmla="*/ 3747052 w 4601817"/>
                  <a:gd name="connsiteY71" fmla="*/ 1789043 h 1888435"/>
                  <a:gd name="connsiteX72" fmla="*/ 4045226 w 4601817"/>
                  <a:gd name="connsiteY72" fmla="*/ 1689652 h 1888435"/>
                  <a:gd name="connsiteX73" fmla="*/ 4224130 w 4601817"/>
                  <a:gd name="connsiteY73" fmla="*/ 1490870 h 1888435"/>
                  <a:gd name="connsiteX74" fmla="*/ 4293704 w 4601817"/>
                  <a:gd name="connsiteY74" fmla="*/ 1282148 h 1888435"/>
                  <a:gd name="connsiteX75" fmla="*/ 4303643 w 4601817"/>
                  <a:gd name="connsiteY75" fmla="*/ 1073426 h 1888435"/>
                  <a:gd name="connsiteX76" fmla="*/ 4323522 w 4601817"/>
                  <a:gd name="connsiteY76" fmla="*/ 884583 h 1888435"/>
                  <a:gd name="connsiteX77" fmla="*/ 4422913 w 4601817"/>
                  <a:gd name="connsiteY77" fmla="*/ 715617 h 1888435"/>
                  <a:gd name="connsiteX78" fmla="*/ 4522304 w 4601817"/>
                  <a:gd name="connsiteY78" fmla="*/ 546652 h 1888435"/>
                  <a:gd name="connsiteX79" fmla="*/ 4601817 w 4601817"/>
                  <a:gd name="connsiteY79" fmla="*/ 308113 h 1888435"/>
                  <a:gd name="connsiteX80" fmla="*/ 4572000 w 4601817"/>
                  <a:gd name="connsiteY80" fmla="*/ 119270 h 1888435"/>
                  <a:gd name="connsiteX81" fmla="*/ 4532243 w 4601817"/>
                  <a:gd name="connsiteY81" fmla="*/ 49696 h 1888435"/>
                  <a:gd name="connsiteX82" fmla="*/ 4472609 w 4601817"/>
                  <a:gd name="connsiteY82" fmla="*/ 19878 h 1888435"/>
                  <a:gd name="connsiteX83" fmla="*/ 4353339 w 4601817"/>
                  <a:gd name="connsiteY83" fmla="*/ 119270 h 1888435"/>
                  <a:gd name="connsiteX84" fmla="*/ 4253948 w 4601817"/>
                  <a:gd name="connsiteY84" fmla="*/ 188843 h 1888435"/>
                  <a:gd name="connsiteX85" fmla="*/ 4144617 w 4601817"/>
                  <a:gd name="connsiteY85" fmla="*/ 168965 h 1888435"/>
                  <a:gd name="connsiteX86" fmla="*/ 4065104 w 4601817"/>
                  <a:gd name="connsiteY86" fmla="*/ 99391 h 1888435"/>
                  <a:gd name="connsiteX87" fmla="*/ 4035287 w 4601817"/>
                  <a:gd name="connsiteY87" fmla="*/ 0 h 1888435"/>
                  <a:gd name="connsiteX88" fmla="*/ 3906078 w 4601817"/>
                  <a:gd name="connsiteY88" fmla="*/ 9939 h 1888435"/>
                  <a:gd name="connsiteX0" fmla="*/ 3906078 w 4601817"/>
                  <a:gd name="connsiteY0" fmla="*/ 9939 h 1888435"/>
                  <a:gd name="connsiteX1" fmla="*/ 3727174 w 4601817"/>
                  <a:gd name="connsiteY1" fmla="*/ 119270 h 1888435"/>
                  <a:gd name="connsiteX2" fmla="*/ 3498574 w 4601817"/>
                  <a:gd name="connsiteY2" fmla="*/ 218661 h 1888435"/>
                  <a:gd name="connsiteX3" fmla="*/ 3389243 w 4601817"/>
                  <a:gd name="connsiteY3" fmla="*/ 437322 h 1888435"/>
                  <a:gd name="connsiteX4" fmla="*/ 3240157 w 4601817"/>
                  <a:gd name="connsiteY4" fmla="*/ 556591 h 1888435"/>
                  <a:gd name="connsiteX5" fmla="*/ 3120887 w 4601817"/>
                  <a:gd name="connsiteY5" fmla="*/ 606287 h 1888435"/>
                  <a:gd name="connsiteX6" fmla="*/ 3011557 w 4601817"/>
                  <a:gd name="connsiteY6" fmla="*/ 576470 h 1888435"/>
                  <a:gd name="connsiteX7" fmla="*/ 2941983 w 4601817"/>
                  <a:gd name="connsiteY7" fmla="*/ 546652 h 1888435"/>
                  <a:gd name="connsiteX8" fmla="*/ 2852530 w 4601817"/>
                  <a:gd name="connsiteY8" fmla="*/ 586409 h 1888435"/>
                  <a:gd name="connsiteX9" fmla="*/ 2673626 w 4601817"/>
                  <a:gd name="connsiteY9" fmla="*/ 685800 h 1888435"/>
                  <a:gd name="connsiteX10" fmla="*/ 2514600 w 4601817"/>
                  <a:gd name="connsiteY10" fmla="*/ 715617 h 1888435"/>
                  <a:gd name="connsiteX11" fmla="*/ 2305878 w 4601817"/>
                  <a:gd name="connsiteY11" fmla="*/ 606287 h 1888435"/>
                  <a:gd name="connsiteX12" fmla="*/ 2057400 w 4601817"/>
                  <a:gd name="connsiteY12" fmla="*/ 477078 h 1888435"/>
                  <a:gd name="connsiteX13" fmla="*/ 1987826 w 4601817"/>
                  <a:gd name="connsiteY13" fmla="*/ 427383 h 1888435"/>
                  <a:gd name="connsiteX14" fmla="*/ 1818861 w 4601817"/>
                  <a:gd name="connsiteY14" fmla="*/ 387626 h 1888435"/>
                  <a:gd name="connsiteX15" fmla="*/ 1719470 w 4601817"/>
                  <a:gd name="connsiteY15" fmla="*/ 447261 h 1888435"/>
                  <a:gd name="connsiteX16" fmla="*/ 1679713 w 4601817"/>
                  <a:gd name="connsiteY16" fmla="*/ 536713 h 1888435"/>
                  <a:gd name="connsiteX17" fmla="*/ 1739348 w 4601817"/>
                  <a:gd name="connsiteY17" fmla="*/ 735496 h 1888435"/>
                  <a:gd name="connsiteX18" fmla="*/ 1729409 w 4601817"/>
                  <a:gd name="connsiteY18" fmla="*/ 874643 h 1888435"/>
                  <a:gd name="connsiteX19" fmla="*/ 1699591 w 4601817"/>
                  <a:gd name="connsiteY19" fmla="*/ 934278 h 1888435"/>
                  <a:gd name="connsiteX20" fmla="*/ 1510748 w 4601817"/>
                  <a:gd name="connsiteY20" fmla="*/ 914400 h 1888435"/>
                  <a:gd name="connsiteX21" fmla="*/ 1341783 w 4601817"/>
                  <a:gd name="connsiteY21" fmla="*/ 755374 h 1888435"/>
                  <a:gd name="connsiteX22" fmla="*/ 1202635 w 4601817"/>
                  <a:gd name="connsiteY22" fmla="*/ 616226 h 1888435"/>
                  <a:gd name="connsiteX23" fmla="*/ 1113183 w 4601817"/>
                  <a:gd name="connsiteY23" fmla="*/ 546652 h 1888435"/>
                  <a:gd name="connsiteX24" fmla="*/ 1013791 w 4601817"/>
                  <a:gd name="connsiteY24" fmla="*/ 377687 h 1888435"/>
                  <a:gd name="connsiteX25" fmla="*/ 954157 w 4601817"/>
                  <a:gd name="connsiteY25" fmla="*/ 278296 h 1888435"/>
                  <a:gd name="connsiteX26" fmla="*/ 904461 w 4601817"/>
                  <a:gd name="connsiteY26" fmla="*/ 238539 h 1888435"/>
                  <a:gd name="connsiteX27" fmla="*/ 824948 w 4601817"/>
                  <a:gd name="connsiteY27" fmla="*/ 278296 h 1888435"/>
                  <a:gd name="connsiteX28" fmla="*/ 725557 w 4601817"/>
                  <a:gd name="connsiteY28" fmla="*/ 337930 h 1888435"/>
                  <a:gd name="connsiteX29" fmla="*/ 665922 w 4601817"/>
                  <a:gd name="connsiteY29" fmla="*/ 337930 h 1888435"/>
                  <a:gd name="connsiteX30" fmla="*/ 556591 w 4601817"/>
                  <a:gd name="connsiteY30" fmla="*/ 457200 h 1888435"/>
                  <a:gd name="connsiteX31" fmla="*/ 467139 w 4601817"/>
                  <a:gd name="connsiteY31" fmla="*/ 536713 h 1888435"/>
                  <a:gd name="connsiteX32" fmla="*/ 377687 w 4601817"/>
                  <a:gd name="connsiteY32" fmla="*/ 536713 h 1888435"/>
                  <a:gd name="connsiteX33" fmla="*/ 337930 w 4601817"/>
                  <a:gd name="connsiteY33" fmla="*/ 487017 h 1888435"/>
                  <a:gd name="connsiteX34" fmla="*/ 208722 w 4601817"/>
                  <a:gd name="connsiteY34" fmla="*/ 298174 h 1888435"/>
                  <a:gd name="connsiteX35" fmla="*/ 168965 w 4601817"/>
                  <a:gd name="connsiteY35" fmla="*/ 178904 h 1888435"/>
                  <a:gd name="connsiteX36" fmla="*/ 49696 w 4601817"/>
                  <a:gd name="connsiteY36" fmla="*/ 149087 h 1888435"/>
                  <a:gd name="connsiteX37" fmla="*/ 0 w 4601817"/>
                  <a:gd name="connsiteY37" fmla="*/ 188843 h 1888435"/>
                  <a:gd name="connsiteX38" fmla="*/ 0 w 4601817"/>
                  <a:gd name="connsiteY38" fmla="*/ 298174 h 1888435"/>
                  <a:gd name="connsiteX39" fmla="*/ 79513 w 4601817"/>
                  <a:gd name="connsiteY39" fmla="*/ 457200 h 1888435"/>
                  <a:gd name="connsiteX40" fmla="*/ 99391 w 4601817"/>
                  <a:gd name="connsiteY40" fmla="*/ 596348 h 1888435"/>
                  <a:gd name="connsiteX41" fmla="*/ 79513 w 4601817"/>
                  <a:gd name="connsiteY41" fmla="*/ 795130 h 1888435"/>
                  <a:gd name="connsiteX42" fmla="*/ 79513 w 4601817"/>
                  <a:gd name="connsiteY42" fmla="*/ 904461 h 1888435"/>
                  <a:gd name="connsiteX43" fmla="*/ 188843 w 4601817"/>
                  <a:gd name="connsiteY43" fmla="*/ 993913 h 1888435"/>
                  <a:gd name="connsiteX44" fmla="*/ 397565 w 4601817"/>
                  <a:gd name="connsiteY44" fmla="*/ 1043609 h 1888435"/>
                  <a:gd name="connsiteX45" fmla="*/ 477078 w 4601817"/>
                  <a:gd name="connsiteY45" fmla="*/ 1043609 h 1888435"/>
                  <a:gd name="connsiteX46" fmla="*/ 516835 w 4601817"/>
                  <a:gd name="connsiteY46" fmla="*/ 1143000 h 1888435"/>
                  <a:gd name="connsiteX47" fmla="*/ 536713 w 4601817"/>
                  <a:gd name="connsiteY47" fmla="*/ 1242391 h 1888435"/>
                  <a:gd name="connsiteX48" fmla="*/ 576470 w 4601817"/>
                  <a:gd name="connsiteY48" fmla="*/ 1262270 h 1888435"/>
                  <a:gd name="connsiteX49" fmla="*/ 675861 w 4601817"/>
                  <a:gd name="connsiteY49" fmla="*/ 1272209 h 1888435"/>
                  <a:gd name="connsiteX50" fmla="*/ 824948 w 4601817"/>
                  <a:gd name="connsiteY50" fmla="*/ 1212574 h 1888435"/>
                  <a:gd name="connsiteX51" fmla="*/ 914400 w 4601817"/>
                  <a:gd name="connsiteY51" fmla="*/ 1103243 h 1888435"/>
                  <a:gd name="connsiteX52" fmla="*/ 1023730 w 4601817"/>
                  <a:gd name="connsiteY52" fmla="*/ 1033670 h 1888435"/>
                  <a:gd name="connsiteX53" fmla="*/ 1192696 w 4601817"/>
                  <a:gd name="connsiteY53" fmla="*/ 1043609 h 1888435"/>
                  <a:gd name="connsiteX54" fmla="*/ 1391478 w 4601817"/>
                  <a:gd name="connsiteY54" fmla="*/ 1123122 h 1888435"/>
                  <a:gd name="connsiteX55" fmla="*/ 1550504 w 4601817"/>
                  <a:gd name="connsiteY55" fmla="*/ 1152939 h 1888435"/>
                  <a:gd name="connsiteX56" fmla="*/ 1736139 w 4601817"/>
                  <a:gd name="connsiteY56" fmla="*/ 1330187 h 1888435"/>
                  <a:gd name="connsiteX57" fmla="*/ 1833873 w 4601817"/>
                  <a:gd name="connsiteY57" fmla="*/ 1350893 h 1888435"/>
                  <a:gd name="connsiteX58" fmla="*/ 1987826 w 4601817"/>
                  <a:gd name="connsiteY58" fmla="*/ 1331843 h 1888435"/>
                  <a:gd name="connsiteX59" fmla="*/ 2246243 w 4601817"/>
                  <a:gd name="connsiteY59" fmla="*/ 1242391 h 1888435"/>
                  <a:gd name="connsiteX60" fmla="*/ 2464904 w 4601817"/>
                  <a:gd name="connsiteY60" fmla="*/ 1143000 h 1888435"/>
                  <a:gd name="connsiteX61" fmla="*/ 2653748 w 4601817"/>
                  <a:gd name="connsiteY61" fmla="*/ 1030150 h 1888435"/>
                  <a:gd name="connsiteX62" fmla="*/ 2773017 w 4601817"/>
                  <a:gd name="connsiteY62" fmla="*/ 1033670 h 1888435"/>
                  <a:gd name="connsiteX63" fmla="*/ 2918171 w 4601817"/>
                  <a:gd name="connsiteY63" fmla="*/ 1033670 h 1888435"/>
                  <a:gd name="connsiteX64" fmla="*/ 3041064 w 4601817"/>
                  <a:gd name="connsiteY64" fmla="*/ 1085022 h 1888435"/>
                  <a:gd name="connsiteX65" fmla="*/ 3163853 w 4601817"/>
                  <a:gd name="connsiteY65" fmla="*/ 1311965 h 1888435"/>
                  <a:gd name="connsiteX66" fmla="*/ 3169030 w 4601817"/>
                  <a:gd name="connsiteY66" fmla="*/ 1592642 h 1888435"/>
                  <a:gd name="connsiteX67" fmla="*/ 3220278 w 4601817"/>
                  <a:gd name="connsiteY67" fmla="*/ 1689652 h 1888435"/>
                  <a:gd name="connsiteX68" fmla="*/ 3339548 w 4601817"/>
                  <a:gd name="connsiteY68" fmla="*/ 1828800 h 1888435"/>
                  <a:gd name="connsiteX69" fmla="*/ 3429000 w 4601817"/>
                  <a:gd name="connsiteY69" fmla="*/ 1888435 h 1888435"/>
                  <a:gd name="connsiteX70" fmla="*/ 3568148 w 4601817"/>
                  <a:gd name="connsiteY70" fmla="*/ 1868556 h 1888435"/>
                  <a:gd name="connsiteX71" fmla="*/ 3747052 w 4601817"/>
                  <a:gd name="connsiteY71" fmla="*/ 1789043 h 1888435"/>
                  <a:gd name="connsiteX72" fmla="*/ 4045226 w 4601817"/>
                  <a:gd name="connsiteY72" fmla="*/ 1689652 h 1888435"/>
                  <a:gd name="connsiteX73" fmla="*/ 4224130 w 4601817"/>
                  <a:gd name="connsiteY73" fmla="*/ 1490870 h 1888435"/>
                  <a:gd name="connsiteX74" fmla="*/ 4293704 w 4601817"/>
                  <a:gd name="connsiteY74" fmla="*/ 1282148 h 1888435"/>
                  <a:gd name="connsiteX75" fmla="*/ 4303643 w 4601817"/>
                  <a:gd name="connsiteY75" fmla="*/ 1073426 h 1888435"/>
                  <a:gd name="connsiteX76" fmla="*/ 4323522 w 4601817"/>
                  <a:gd name="connsiteY76" fmla="*/ 884583 h 1888435"/>
                  <a:gd name="connsiteX77" fmla="*/ 4422913 w 4601817"/>
                  <a:gd name="connsiteY77" fmla="*/ 715617 h 1888435"/>
                  <a:gd name="connsiteX78" fmla="*/ 4522304 w 4601817"/>
                  <a:gd name="connsiteY78" fmla="*/ 546652 h 1888435"/>
                  <a:gd name="connsiteX79" fmla="*/ 4601817 w 4601817"/>
                  <a:gd name="connsiteY79" fmla="*/ 308113 h 1888435"/>
                  <a:gd name="connsiteX80" fmla="*/ 4572000 w 4601817"/>
                  <a:gd name="connsiteY80" fmla="*/ 119270 h 1888435"/>
                  <a:gd name="connsiteX81" fmla="*/ 4532243 w 4601817"/>
                  <a:gd name="connsiteY81" fmla="*/ 49696 h 1888435"/>
                  <a:gd name="connsiteX82" fmla="*/ 4472609 w 4601817"/>
                  <a:gd name="connsiteY82" fmla="*/ 19878 h 1888435"/>
                  <a:gd name="connsiteX83" fmla="*/ 4353339 w 4601817"/>
                  <a:gd name="connsiteY83" fmla="*/ 119270 h 1888435"/>
                  <a:gd name="connsiteX84" fmla="*/ 4253948 w 4601817"/>
                  <a:gd name="connsiteY84" fmla="*/ 188843 h 1888435"/>
                  <a:gd name="connsiteX85" fmla="*/ 4144617 w 4601817"/>
                  <a:gd name="connsiteY85" fmla="*/ 168965 h 1888435"/>
                  <a:gd name="connsiteX86" fmla="*/ 4065104 w 4601817"/>
                  <a:gd name="connsiteY86" fmla="*/ 99391 h 1888435"/>
                  <a:gd name="connsiteX87" fmla="*/ 4035287 w 4601817"/>
                  <a:gd name="connsiteY87" fmla="*/ 0 h 1888435"/>
                  <a:gd name="connsiteX88" fmla="*/ 3906078 w 4601817"/>
                  <a:gd name="connsiteY88" fmla="*/ 9939 h 1888435"/>
                  <a:gd name="connsiteX0" fmla="*/ 3906078 w 4601817"/>
                  <a:gd name="connsiteY0" fmla="*/ 9939 h 1888435"/>
                  <a:gd name="connsiteX1" fmla="*/ 3727174 w 4601817"/>
                  <a:gd name="connsiteY1" fmla="*/ 119270 h 1888435"/>
                  <a:gd name="connsiteX2" fmla="*/ 3498574 w 4601817"/>
                  <a:gd name="connsiteY2" fmla="*/ 218661 h 1888435"/>
                  <a:gd name="connsiteX3" fmla="*/ 3389243 w 4601817"/>
                  <a:gd name="connsiteY3" fmla="*/ 437322 h 1888435"/>
                  <a:gd name="connsiteX4" fmla="*/ 3240157 w 4601817"/>
                  <a:gd name="connsiteY4" fmla="*/ 556591 h 1888435"/>
                  <a:gd name="connsiteX5" fmla="*/ 3120887 w 4601817"/>
                  <a:gd name="connsiteY5" fmla="*/ 606287 h 1888435"/>
                  <a:gd name="connsiteX6" fmla="*/ 3011557 w 4601817"/>
                  <a:gd name="connsiteY6" fmla="*/ 576470 h 1888435"/>
                  <a:gd name="connsiteX7" fmla="*/ 2941983 w 4601817"/>
                  <a:gd name="connsiteY7" fmla="*/ 546652 h 1888435"/>
                  <a:gd name="connsiteX8" fmla="*/ 2852530 w 4601817"/>
                  <a:gd name="connsiteY8" fmla="*/ 586409 h 1888435"/>
                  <a:gd name="connsiteX9" fmla="*/ 2673626 w 4601817"/>
                  <a:gd name="connsiteY9" fmla="*/ 685800 h 1888435"/>
                  <a:gd name="connsiteX10" fmla="*/ 2514600 w 4601817"/>
                  <a:gd name="connsiteY10" fmla="*/ 715617 h 1888435"/>
                  <a:gd name="connsiteX11" fmla="*/ 2305878 w 4601817"/>
                  <a:gd name="connsiteY11" fmla="*/ 606287 h 1888435"/>
                  <a:gd name="connsiteX12" fmla="*/ 2057400 w 4601817"/>
                  <a:gd name="connsiteY12" fmla="*/ 477078 h 1888435"/>
                  <a:gd name="connsiteX13" fmla="*/ 1987826 w 4601817"/>
                  <a:gd name="connsiteY13" fmla="*/ 427383 h 1888435"/>
                  <a:gd name="connsiteX14" fmla="*/ 1818861 w 4601817"/>
                  <a:gd name="connsiteY14" fmla="*/ 387626 h 1888435"/>
                  <a:gd name="connsiteX15" fmla="*/ 1719470 w 4601817"/>
                  <a:gd name="connsiteY15" fmla="*/ 447261 h 1888435"/>
                  <a:gd name="connsiteX16" fmla="*/ 1679713 w 4601817"/>
                  <a:gd name="connsiteY16" fmla="*/ 536713 h 1888435"/>
                  <a:gd name="connsiteX17" fmla="*/ 1739348 w 4601817"/>
                  <a:gd name="connsiteY17" fmla="*/ 735496 h 1888435"/>
                  <a:gd name="connsiteX18" fmla="*/ 1729409 w 4601817"/>
                  <a:gd name="connsiteY18" fmla="*/ 874643 h 1888435"/>
                  <a:gd name="connsiteX19" fmla="*/ 1699591 w 4601817"/>
                  <a:gd name="connsiteY19" fmla="*/ 934278 h 1888435"/>
                  <a:gd name="connsiteX20" fmla="*/ 1510748 w 4601817"/>
                  <a:gd name="connsiteY20" fmla="*/ 914400 h 1888435"/>
                  <a:gd name="connsiteX21" fmla="*/ 1341783 w 4601817"/>
                  <a:gd name="connsiteY21" fmla="*/ 755374 h 1888435"/>
                  <a:gd name="connsiteX22" fmla="*/ 1202635 w 4601817"/>
                  <a:gd name="connsiteY22" fmla="*/ 616226 h 1888435"/>
                  <a:gd name="connsiteX23" fmla="*/ 1113183 w 4601817"/>
                  <a:gd name="connsiteY23" fmla="*/ 546652 h 1888435"/>
                  <a:gd name="connsiteX24" fmla="*/ 1013791 w 4601817"/>
                  <a:gd name="connsiteY24" fmla="*/ 377687 h 1888435"/>
                  <a:gd name="connsiteX25" fmla="*/ 954157 w 4601817"/>
                  <a:gd name="connsiteY25" fmla="*/ 278296 h 1888435"/>
                  <a:gd name="connsiteX26" fmla="*/ 904461 w 4601817"/>
                  <a:gd name="connsiteY26" fmla="*/ 238539 h 1888435"/>
                  <a:gd name="connsiteX27" fmla="*/ 824948 w 4601817"/>
                  <a:gd name="connsiteY27" fmla="*/ 278296 h 1888435"/>
                  <a:gd name="connsiteX28" fmla="*/ 725557 w 4601817"/>
                  <a:gd name="connsiteY28" fmla="*/ 337930 h 1888435"/>
                  <a:gd name="connsiteX29" fmla="*/ 665922 w 4601817"/>
                  <a:gd name="connsiteY29" fmla="*/ 337930 h 1888435"/>
                  <a:gd name="connsiteX30" fmla="*/ 556591 w 4601817"/>
                  <a:gd name="connsiteY30" fmla="*/ 457200 h 1888435"/>
                  <a:gd name="connsiteX31" fmla="*/ 467139 w 4601817"/>
                  <a:gd name="connsiteY31" fmla="*/ 536713 h 1888435"/>
                  <a:gd name="connsiteX32" fmla="*/ 377687 w 4601817"/>
                  <a:gd name="connsiteY32" fmla="*/ 536713 h 1888435"/>
                  <a:gd name="connsiteX33" fmla="*/ 337930 w 4601817"/>
                  <a:gd name="connsiteY33" fmla="*/ 487017 h 1888435"/>
                  <a:gd name="connsiteX34" fmla="*/ 208722 w 4601817"/>
                  <a:gd name="connsiteY34" fmla="*/ 298174 h 1888435"/>
                  <a:gd name="connsiteX35" fmla="*/ 168965 w 4601817"/>
                  <a:gd name="connsiteY35" fmla="*/ 178904 h 1888435"/>
                  <a:gd name="connsiteX36" fmla="*/ 49696 w 4601817"/>
                  <a:gd name="connsiteY36" fmla="*/ 149087 h 1888435"/>
                  <a:gd name="connsiteX37" fmla="*/ 0 w 4601817"/>
                  <a:gd name="connsiteY37" fmla="*/ 188843 h 1888435"/>
                  <a:gd name="connsiteX38" fmla="*/ 0 w 4601817"/>
                  <a:gd name="connsiteY38" fmla="*/ 298174 h 1888435"/>
                  <a:gd name="connsiteX39" fmla="*/ 79513 w 4601817"/>
                  <a:gd name="connsiteY39" fmla="*/ 457200 h 1888435"/>
                  <a:gd name="connsiteX40" fmla="*/ 99391 w 4601817"/>
                  <a:gd name="connsiteY40" fmla="*/ 596348 h 1888435"/>
                  <a:gd name="connsiteX41" fmla="*/ 79513 w 4601817"/>
                  <a:gd name="connsiteY41" fmla="*/ 795130 h 1888435"/>
                  <a:gd name="connsiteX42" fmla="*/ 79513 w 4601817"/>
                  <a:gd name="connsiteY42" fmla="*/ 904461 h 1888435"/>
                  <a:gd name="connsiteX43" fmla="*/ 188843 w 4601817"/>
                  <a:gd name="connsiteY43" fmla="*/ 993913 h 1888435"/>
                  <a:gd name="connsiteX44" fmla="*/ 397565 w 4601817"/>
                  <a:gd name="connsiteY44" fmla="*/ 1043609 h 1888435"/>
                  <a:gd name="connsiteX45" fmla="*/ 477078 w 4601817"/>
                  <a:gd name="connsiteY45" fmla="*/ 1043609 h 1888435"/>
                  <a:gd name="connsiteX46" fmla="*/ 516835 w 4601817"/>
                  <a:gd name="connsiteY46" fmla="*/ 1143000 h 1888435"/>
                  <a:gd name="connsiteX47" fmla="*/ 536713 w 4601817"/>
                  <a:gd name="connsiteY47" fmla="*/ 1242391 h 1888435"/>
                  <a:gd name="connsiteX48" fmla="*/ 576470 w 4601817"/>
                  <a:gd name="connsiteY48" fmla="*/ 1262270 h 1888435"/>
                  <a:gd name="connsiteX49" fmla="*/ 675861 w 4601817"/>
                  <a:gd name="connsiteY49" fmla="*/ 1272209 h 1888435"/>
                  <a:gd name="connsiteX50" fmla="*/ 824948 w 4601817"/>
                  <a:gd name="connsiteY50" fmla="*/ 1212574 h 1888435"/>
                  <a:gd name="connsiteX51" fmla="*/ 914400 w 4601817"/>
                  <a:gd name="connsiteY51" fmla="*/ 1103243 h 1888435"/>
                  <a:gd name="connsiteX52" fmla="*/ 1023730 w 4601817"/>
                  <a:gd name="connsiteY52" fmla="*/ 1033670 h 1888435"/>
                  <a:gd name="connsiteX53" fmla="*/ 1192696 w 4601817"/>
                  <a:gd name="connsiteY53" fmla="*/ 1043609 h 1888435"/>
                  <a:gd name="connsiteX54" fmla="*/ 1391478 w 4601817"/>
                  <a:gd name="connsiteY54" fmla="*/ 1123122 h 1888435"/>
                  <a:gd name="connsiteX55" fmla="*/ 1550504 w 4601817"/>
                  <a:gd name="connsiteY55" fmla="*/ 1152939 h 1888435"/>
                  <a:gd name="connsiteX56" fmla="*/ 1645444 w 4601817"/>
                  <a:gd name="connsiteY56" fmla="*/ 1282044 h 1888435"/>
                  <a:gd name="connsiteX57" fmla="*/ 1736139 w 4601817"/>
                  <a:gd name="connsiteY57" fmla="*/ 1330187 h 1888435"/>
                  <a:gd name="connsiteX58" fmla="*/ 1833873 w 4601817"/>
                  <a:gd name="connsiteY58" fmla="*/ 1350893 h 1888435"/>
                  <a:gd name="connsiteX59" fmla="*/ 1987826 w 4601817"/>
                  <a:gd name="connsiteY59" fmla="*/ 1331843 h 1888435"/>
                  <a:gd name="connsiteX60" fmla="*/ 2246243 w 4601817"/>
                  <a:gd name="connsiteY60" fmla="*/ 1242391 h 1888435"/>
                  <a:gd name="connsiteX61" fmla="*/ 2464904 w 4601817"/>
                  <a:gd name="connsiteY61" fmla="*/ 1143000 h 1888435"/>
                  <a:gd name="connsiteX62" fmla="*/ 2653748 w 4601817"/>
                  <a:gd name="connsiteY62" fmla="*/ 1030150 h 1888435"/>
                  <a:gd name="connsiteX63" fmla="*/ 2773017 w 4601817"/>
                  <a:gd name="connsiteY63" fmla="*/ 1033670 h 1888435"/>
                  <a:gd name="connsiteX64" fmla="*/ 2918171 w 4601817"/>
                  <a:gd name="connsiteY64" fmla="*/ 1033670 h 1888435"/>
                  <a:gd name="connsiteX65" fmla="*/ 3041064 w 4601817"/>
                  <a:gd name="connsiteY65" fmla="*/ 1085022 h 1888435"/>
                  <a:gd name="connsiteX66" fmla="*/ 3163853 w 4601817"/>
                  <a:gd name="connsiteY66" fmla="*/ 1311965 h 1888435"/>
                  <a:gd name="connsiteX67" fmla="*/ 3169030 w 4601817"/>
                  <a:gd name="connsiteY67" fmla="*/ 1592642 h 1888435"/>
                  <a:gd name="connsiteX68" fmla="*/ 3220278 w 4601817"/>
                  <a:gd name="connsiteY68" fmla="*/ 1689652 h 1888435"/>
                  <a:gd name="connsiteX69" fmla="*/ 3339548 w 4601817"/>
                  <a:gd name="connsiteY69" fmla="*/ 1828800 h 1888435"/>
                  <a:gd name="connsiteX70" fmla="*/ 3429000 w 4601817"/>
                  <a:gd name="connsiteY70" fmla="*/ 1888435 h 1888435"/>
                  <a:gd name="connsiteX71" fmla="*/ 3568148 w 4601817"/>
                  <a:gd name="connsiteY71" fmla="*/ 1868556 h 1888435"/>
                  <a:gd name="connsiteX72" fmla="*/ 3747052 w 4601817"/>
                  <a:gd name="connsiteY72" fmla="*/ 1789043 h 1888435"/>
                  <a:gd name="connsiteX73" fmla="*/ 4045226 w 4601817"/>
                  <a:gd name="connsiteY73" fmla="*/ 1689652 h 1888435"/>
                  <a:gd name="connsiteX74" fmla="*/ 4224130 w 4601817"/>
                  <a:gd name="connsiteY74" fmla="*/ 1490870 h 1888435"/>
                  <a:gd name="connsiteX75" fmla="*/ 4293704 w 4601817"/>
                  <a:gd name="connsiteY75" fmla="*/ 1282148 h 1888435"/>
                  <a:gd name="connsiteX76" fmla="*/ 4303643 w 4601817"/>
                  <a:gd name="connsiteY76" fmla="*/ 1073426 h 1888435"/>
                  <a:gd name="connsiteX77" fmla="*/ 4323522 w 4601817"/>
                  <a:gd name="connsiteY77" fmla="*/ 884583 h 1888435"/>
                  <a:gd name="connsiteX78" fmla="*/ 4422913 w 4601817"/>
                  <a:gd name="connsiteY78" fmla="*/ 715617 h 1888435"/>
                  <a:gd name="connsiteX79" fmla="*/ 4522304 w 4601817"/>
                  <a:gd name="connsiteY79" fmla="*/ 546652 h 1888435"/>
                  <a:gd name="connsiteX80" fmla="*/ 4601817 w 4601817"/>
                  <a:gd name="connsiteY80" fmla="*/ 308113 h 1888435"/>
                  <a:gd name="connsiteX81" fmla="*/ 4572000 w 4601817"/>
                  <a:gd name="connsiteY81" fmla="*/ 119270 h 1888435"/>
                  <a:gd name="connsiteX82" fmla="*/ 4532243 w 4601817"/>
                  <a:gd name="connsiteY82" fmla="*/ 49696 h 1888435"/>
                  <a:gd name="connsiteX83" fmla="*/ 4472609 w 4601817"/>
                  <a:gd name="connsiteY83" fmla="*/ 19878 h 1888435"/>
                  <a:gd name="connsiteX84" fmla="*/ 4353339 w 4601817"/>
                  <a:gd name="connsiteY84" fmla="*/ 119270 h 1888435"/>
                  <a:gd name="connsiteX85" fmla="*/ 4253948 w 4601817"/>
                  <a:gd name="connsiteY85" fmla="*/ 188843 h 1888435"/>
                  <a:gd name="connsiteX86" fmla="*/ 4144617 w 4601817"/>
                  <a:gd name="connsiteY86" fmla="*/ 168965 h 1888435"/>
                  <a:gd name="connsiteX87" fmla="*/ 4065104 w 4601817"/>
                  <a:gd name="connsiteY87" fmla="*/ 99391 h 1888435"/>
                  <a:gd name="connsiteX88" fmla="*/ 4035287 w 4601817"/>
                  <a:gd name="connsiteY88" fmla="*/ 0 h 1888435"/>
                  <a:gd name="connsiteX89" fmla="*/ 3906078 w 4601817"/>
                  <a:gd name="connsiteY89" fmla="*/ 9939 h 1888435"/>
                  <a:gd name="connsiteX0" fmla="*/ 3906078 w 4601817"/>
                  <a:gd name="connsiteY0" fmla="*/ 9939 h 1888435"/>
                  <a:gd name="connsiteX1" fmla="*/ 3727174 w 4601817"/>
                  <a:gd name="connsiteY1" fmla="*/ 119270 h 1888435"/>
                  <a:gd name="connsiteX2" fmla="*/ 3498574 w 4601817"/>
                  <a:gd name="connsiteY2" fmla="*/ 218661 h 1888435"/>
                  <a:gd name="connsiteX3" fmla="*/ 3389243 w 4601817"/>
                  <a:gd name="connsiteY3" fmla="*/ 437322 h 1888435"/>
                  <a:gd name="connsiteX4" fmla="*/ 3240157 w 4601817"/>
                  <a:gd name="connsiteY4" fmla="*/ 556591 h 1888435"/>
                  <a:gd name="connsiteX5" fmla="*/ 3120887 w 4601817"/>
                  <a:gd name="connsiteY5" fmla="*/ 606287 h 1888435"/>
                  <a:gd name="connsiteX6" fmla="*/ 3011557 w 4601817"/>
                  <a:gd name="connsiteY6" fmla="*/ 576470 h 1888435"/>
                  <a:gd name="connsiteX7" fmla="*/ 2941983 w 4601817"/>
                  <a:gd name="connsiteY7" fmla="*/ 546652 h 1888435"/>
                  <a:gd name="connsiteX8" fmla="*/ 2852530 w 4601817"/>
                  <a:gd name="connsiteY8" fmla="*/ 586409 h 1888435"/>
                  <a:gd name="connsiteX9" fmla="*/ 2673626 w 4601817"/>
                  <a:gd name="connsiteY9" fmla="*/ 685800 h 1888435"/>
                  <a:gd name="connsiteX10" fmla="*/ 2514600 w 4601817"/>
                  <a:gd name="connsiteY10" fmla="*/ 715617 h 1888435"/>
                  <a:gd name="connsiteX11" fmla="*/ 2305878 w 4601817"/>
                  <a:gd name="connsiteY11" fmla="*/ 606287 h 1888435"/>
                  <a:gd name="connsiteX12" fmla="*/ 2057400 w 4601817"/>
                  <a:gd name="connsiteY12" fmla="*/ 477078 h 1888435"/>
                  <a:gd name="connsiteX13" fmla="*/ 1987826 w 4601817"/>
                  <a:gd name="connsiteY13" fmla="*/ 427383 h 1888435"/>
                  <a:gd name="connsiteX14" fmla="*/ 1818861 w 4601817"/>
                  <a:gd name="connsiteY14" fmla="*/ 387626 h 1888435"/>
                  <a:gd name="connsiteX15" fmla="*/ 1719470 w 4601817"/>
                  <a:gd name="connsiteY15" fmla="*/ 447261 h 1888435"/>
                  <a:gd name="connsiteX16" fmla="*/ 1679713 w 4601817"/>
                  <a:gd name="connsiteY16" fmla="*/ 536713 h 1888435"/>
                  <a:gd name="connsiteX17" fmla="*/ 1739348 w 4601817"/>
                  <a:gd name="connsiteY17" fmla="*/ 735496 h 1888435"/>
                  <a:gd name="connsiteX18" fmla="*/ 1729409 w 4601817"/>
                  <a:gd name="connsiteY18" fmla="*/ 874643 h 1888435"/>
                  <a:gd name="connsiteX19" fmla="*/ 1699591 w 4601817"/>
                  <a:gd name="connsiteY19" fmla="*/ 934278 h 1888435"/>
                  <a:gd name="connsiteX20" fmla="*/ 1510748 w 4601817"/>
                  <a:gd name="connsiteY20" fmla="*/ 914400 h 1888435"/>
                  <a:gd name="connsiteX21" fmla="*/ 1341783 w 4601817"/>
                  <a:gd name="connsiteY21" fmla="*/ 755374 h 1888435"/>
                  <a:gd name="connsiteX22" fmla="*/ 1202635 w 4601817"/>
                  <a:gd name="connsiteY22" fmla="*/ 616226 h 1888435"/>
                  <a:gd name="connsiteX23" fmla="*/ 1113183 w 4601817"/>
                  <a:gd name="connsiteY23" fmla="*/ 546652 h 1888435"/>
                  <a:gd name="connsiteX24" fmla="*/ 1013791 w 4601817"/>
                  <a:gd name="connsiteY24" fmla="*/ 377687 h 1888435"/>
                  <a:gd name="connsiteX25" fmla="*/ 954157 w 4601817"/>
                  <a:gd name="connsiteY25" fmla="*/ 278296 h 1888435"/>
                  <a:gd name="connsiteX26" fmla="*/ 904461 w 4601817"/>
                  <a:gd name="connsiteY26" fmla="*/ 238539 h 1888435"/>
                  <a:gd name="connsiteX27" fmla="*/ 824948 w 4601817"/>
                  <a:gd name="connsiteY27" fmla="*/ 278296 h 1888435"/>
                  <a:gd name="connsiteX28" fmla="*/ 725557 w 4601817"/>
                  <a:gd name="connsiteY28" fmla="*/ 337930 h 1888435"/>
                  <a:gd name="connsiteX29" fmla="*/ 665922 w 4601817"/>
                  <a:gd name="connsiteY29" fmla="*/ 337930 h 1888435"/>
                  <a:gd name="connsiteX30" fmla="*/ 556591 w 4601817"/>
                  <a:gd name="connsiteY30" fmla="*/ 457200 h 1888435"/>
                  <a:gd name="connsiteX31" fmla="*/ 467139 w 4601817"/>
                  <a:gd name="connsiteY31" fmla="*/ 536713 h 1888435"/>
                  <a:gd name="connsiteX32" fmla="*/ 377687 w 4601817"/>
                  <a:gd name="connsiteY32" fmla="*/ 536713 h 1888435"/>
                  <a:gd name="connsiteX33" fmla="*/ 337930 w 4601817"/>
                  <a:gd name="connsiteY33" fmla="*/ 487017 h 1888435"/>
                  <a:gd name="connsiteX34" fmla="*/ 208722 w 4601817"/>
                  <a:gd name="connsiteY34" fmla="*/ 298174 h 1888435"/>
                  <a:gd name="connsiteX35" fmla="*/ 168965 w 4601817"/>
                  <a:gd name="connsiteY35" fmla="*/ 178904 h 1888435"/>
                  <a:gd name="connsiteX36" fmla="*/ 49696 w 4601817"/>
                  <a:gd name="connsiteY36" fmla="*/ 149087 h 1888435"/>
                  <a:gd name="connsiteX37" fmla="*/ 0 w 4601817"/>
                  <a:gd name="connsiteY37" fmla="*/ 188843 h 1888435"/>
                  <a:gd name="connsiteX38" fmla="*/ 0 w 4601817"/>
                  <a:gd name="connsiteY38" fmla="*/ 298174 h 1888435"/>
                  <a:gd name="connsiteX39" fmla="*/ 79513 w 4601817"/>
                  <a:gd name="connsiteY39" fmla="*/ 457200 h 1888435"/>
                  <a:gd name="connsiteX40" fmla="*/ 99391 w 4601817"/>
                  <a:gd name="connsiteY40" fmla="*/ 596348 h 1888435"/>
                  <a:gd name="connsiteX41" fmla="*/ 79513 w 4601817"/>
                  <a:gd name="connsiteY41" fmla="*/ 795130 h 1888435"/>
                  <a:gd name="connsiteX42" fmla="*/ 79513 w 4601817"/>
                  <a:gd name="connsiteY42" fmla="*/ 904461 h 1888435"/>
                  <a:gd name="connsiteX43" fmla="*/ 188843 w 4601817"/>
                  <a:gd name="connsiteY43" fmla="*/ 993913 h 1888435"/>
                  <a:gd name="connsiteX44" fmla="*/ 397565 w 4601817"/>
                  <a:gd name="connsiteY44" fmla="*/ 1043609 h 1888435"/>
                  <a:gd name="connsiteX45" fmla="*/ 477078 w 4601817"/>
                  <a:gd name="connsiteY45" fmla="*/ 1043609 h 1888435"/>
                  <a:gd name="connsiteX46" fmla="*/ 516835 w 4601817"/>
                  <a:gd name="connsiteY46" fmla="*/ 1143000 h 1888435"/>
                  <a:gd name="connsiteX47" fmla="*/ 536713 w 4601817"/>
                  <a:gd name="connsiteY47" fmla="*/ 1242391 h 1888435"/>
                  <a:gd name="connsiteX48" fmla="*/ 576470 w 4601817"/>
                  <a:gd name="connsiteY48" fmla="*/ 1262270 h 1888435"/>
                  <a:gd name="connsiteX49" fmla="*/ 675861 w 4601817"/>
                  <a:gd name="connsiteY49" fmla="*/ 1272209 h 1888435"/>
                  <a:gd name="connsiteX50" fmla="*/ 824948 w 4601817"/>
                  <a:gd name="connsiteY50" fmla="*/ 1212574 h 1888435"/>
                  <a:gd name="connsiteX51" fmla="*/ 914400 w 4601817"/>
                  <a:gd name="connsiteY51" fmla="*/ 1103243 h 1888435"/>
                  <a:gd name="connsiteX52" fmla="*/ 1023730 w 4601817"/>
                  <a:gd name="connsiteY52" fmla="*/ 1033670 h 1888435"/>
                  <a:gd name="connsiteX53" fmla="*/ 1192696 w 4601817"/>
                  <a:gd name="connsiteY53" fmla="*/ 1043609 h 1888435"/>
                  <a:gd name="connsiteX54" fmla="*/ 1408146 w 4601817"/>
                  <a:gd name="connsiteY54" fmla="*/ 1151697 h 1888435"/>
                  <a:gd name="connsiteX55" fmla="*/ 1550504 w 4601817"/>
                  <a:gd name="connsiteY55" fmla="*/ 1152939 h 1888435"/>
                  <a:gd name="connsiteX56" fmla="*/ 1645444 w 4601817"/>
                  <a:gd name="connsiteY56" fmla="*/ 1282044 h 1888435"/>
                  <a:gd name="connsiteX57" fmla="*/ 1736139 w 4601817"/>
                  <a:gd name="connsiteY57" fmla="*/ 1330187 h 1888435"/>
                  <a:gd name="connsiteX58" fmla="*/ 1833873 w 4601817"/>
                  <a:gd name="connsiteY58" fmla="*/ 1350893 h 1888435"/>
                  <a:gd name="connsiteX59" fmla="*/ 1987826 w 4601817"/>
                  <a:gd name="connsiteY59" fmla="*/ 1331843 h 1888435"/>
                  <a:gd name="connsiteX60" fmla="*/ 2246243 w 4601817"/>
                  <a:gd name="connsiteY60" fmla="*/ 1242391 h 1888435"/>
                  <a:gd name="connsiteX61" fmla="*/ 2464904 w 4601817"/>
                  <a:gd name="connsiteY61" fmla="*/ 1143000 h 1888435"/>
                  <a:gd name="connsiteX62" fmla="*/ 2653748 w 4601817"/>
                  <a:gd name="connsiteY62" fmla="*/ 1030150 h 1888435"/>
                  <a:gd name="connsiteX63" fmla="*/ 2773017 w 4601817"/>
                  <a:gd name="connsiteY63" fmla="*/ 1033670 h 1888435"/>
                  <a:gd name="connsiteX64" fmla="*/ 2918171 w 4601817"/>
                  <a:gd name="connsiteY64" fmla="*/ 1033670 h 1888435"/>
                  <a:gd name="connsiteX65" fmla="*/ 3041064 w 4601817"/>
                  <a:gd name="connsiteY65" fmla="*/ 1085022 h 1888435"/>
                  <a:gd name="connsiteX66" fmla="*/ 3163853 w 4601817"/>
                  <a:gd name="connsiteY66" fmla="*/ 1311965 h 1888435"/>
                  <a:gd name="connsiteX67" fmla="*/ 3169030 w 4601817"/>
                  <a:gd name="connsiteY67" fmla="*/ 1592642 h 1888435"/>
                  <a:gd name="connsiteX68" fmla="*/ 3220278 w 4601817"/>
                  <a:gd name="connsiteY68" fmla="*/ 1689652 h 1888435"/>
                  <a:gd name="connsiteX69" fmla="*/ 3339548 w 4601817"/>
                  <a:gd name="connsiteY69" fmla="*/ 1828800 h 1888435"/>
                  <a:gd name="connsiteX70" fmla="*/ 3429000 w 4601817"/>
                  <a:gd name="connsiteY70" fmla="*/ 1888435 h 1888435"/>
                  <a:gd name="connsiteX71" fmla="*/ 3568148 w 4601817"/>
                  <a:gd name="connsiteY71" fmla="*/ 1868556 h 1888435"/>
                  <a:gd name="connsiteX72" fmla="*/ 3747052 w 4601817"/>
                  <a:gd name="connsiteY72" fmla="*/ 1789043 h 1888435"/>
                  <a:gd name="connsiteX73" fmla="*/ 4045226 w 4601817"/>
                  <a:gd name="connsiteY73" fmla="*/ 1689652 h 1888435"/>
                  <a:gd name="connsiteX74" fmla="*/ 4224130 w 4601817"/>
                  <a:gd name="connsiteY74" fmla="*/ 1490870 h 1888435"/>
                  <a:gd name="connsiteX75" fmla="*/ 4293704 w 4601817"/>
                  <a:gd name="connsiteY75" fmla="*/ 1282148 h 1888435"/>
                  <a:gd name="connsiteX76" fmla="*/ 4303643 w 4601817"/>
                  <a:gd name="connsiteY76" fmla="*/ 1073426 h 1888435"/>
                  <a:gd name="connsiteX77" fmla="*/ 4323522 w 4601817"/>
                  <a:gd name="connsiteY77" fmla="*/ 884583 h 1888435"/>
                  <a:gd name="connsiteX78" fmla="*/ 4422913 w 4601817"/>
                  <a:gd name="connsiteY78" fmla="*/ 715617 h 1888435"/>
                  <a:gd name="connsiteX79" fmla="*/ 4522304 w 4601817"/>
                  <a:gd name="connsiteY79" fmla="*/ 546652 h 1888435"/>
                  <a:gd name="connsiteX80" fmla="*/ 4601817 w 4601817"/>
                  <a:gd name="connsiteY80" fmla="*/ 308113 h 1888435"/>
                  <a:gd name="connsiteX81" fmla="*/ 4572000 w 4601817"/>
                  <a:gd name="connsiteY81" fmla="*/ 119270 h 1888435"/>
                  <a:gd name="connsiteX82" fmla="*/ 4532243 w 4601817"/>
                  <a:gd name="connsiteY82" fmla="*/ 49696 h 1888435"/>
                  <a:gd name="connsiteX83" fmla="*/ 4472609 w 4601817"/>
                  <a:gd name="connsiteY83" fmla="*/ 19878 h 1888435"/>
                  <a:gd name="connsiteX84" fmla="*/ 4353339 w 4601817"/>
                  <a:gd name="connsiteY84" fmla="*/ 119270 h 1888435"/>
                  <a:gd name="connsiteX85" fmla="*/ 4253948 w 4601817"/>
                  <a:gd name="connsiteY85" fmla="*/ 188843 h 1888435"/>
                  <a:gd name="connsiteX86" fmla="*/ 4144617 w 4601817"/>
                  <a:gd name="connsiteY86" fmla="*/ 168965 h 1888435"/>
                  <a:gd name="connsiteX87" fmla="*/ 4065104 w 4601817"/>
                  <a:gd name="connsiteY87" fmla="*/ 99391 h 1888435"/>
                  <a:gd name="connsiteX88" fmla="*/ 4035287 w 4601817"/>
                  <a:gd name="connsiteY88" fmla="*/ 0 h 1888435"/>
                  <a:gd name="connsiteX89" fmla="*/ 3906078 w 4601817"/>
                  <a:gd name="connsiteY89" fmla="*/ 9939 h 1888435"/>
                  <a:gd name="connsiteX0" fmla="*/ 3906078 w 4601817"/>
                  <a:gd name="connsiteY0" fmla="*/ 9939 h 1888435"/>
                  <a:gd name="connsiteX1" fmla="*/ 3727174 w 4601817"/>
                  <a:gd name="connsiteY1" fmla="*/ 119270 h 1888435"/>
                  <a:gd name="connsiteX2" fmla="*/ 3498574 w 4601817"/>
                  <a:gd name="connsiteY2" fmla="*/ 218661 h 1888435"/>
                  <a:gd name="connsiteX3" fmla="*/ 3389243 w 4601817"/>
                  <a:gd name="connsiteY3" fmla="*/ 437322 h 1888435"/>
                  <a:gd name="connsiteX4" fmla="*/ 3240157 w 4601817"/>
                  <a:gd name="connsiteY4" fmla="*/ 556591 h 1888435"/>
                  <a:gd name="connsiteX5" fmla="*/ 3120887 w 4601817"/>
                  <a:gd name="connsiteY5" fmla="*/ 606287 h 1888435"/>
                  <a:gd name="connsiteX6" fmla="*/ 3011557 w 4601817"/>
                  <a:gd name="connsiteY6" fmla="*/ 576470 h 1888435"/>
                  <a:gd name="connsiteX7" fmla="*/ 2941983 w 4601817"/>
                  <a:gd name="connsiteY7" fmla="*/ 546652 h 1888435"/>
                  <a:gd name="connsiteX8" fmla="*/ 2852530 w 4601817"/>
                  <a:gd name="connsiteY8" fmla="*/ 586409 h 1888435"/>
                  <a:gd name="connsiteX9" fmla="*/ 2673626 w 4601817"/>
                  <a:gd name="connsiteY9" fmla="*/ 685800 h 1888435"/>
                  <a:gd name="connsiteX10" fmla="*/ 2514600 w 4601817"/>
                  <a:gd name="connsiteY10" fmla="*/ 715617 h 1888435"/>
                  <a:gd name="connsiteX11" fmla="*/ 2305878 w 4601817"/>
                  <a:gd name="connsiteY11" fmla="*/ 606287 h 1888435"/>
                  <a:gd name="connsiteX12" fmla="*/ 2057400 w 4601817"/>
                  <a:gd name="connsiteY12" fmla="*/ 477078 h 1888435"/>
                  <a:gd name="connsiteX13" fmla="*/ 1987826 w 4601817"/>
                  <a:gd name="connsiteY13" fmla="*/ 427383 h 1888435"/>
                  <a:gd name="connsiteX14" fmla="*/ 1818861 w 4601817"/>
                  <a:gd name="connsiteY14" fmla="*/ 387626 h 1888435"/>
                  <a:gd name="connsiteX15" fmla="*/ 1719470 w 4601817"/>
                  <a:gd name="connsiteY15" fmla="*/ 447261 h 1888435"/>
                  <a:gd name="connsiteX16" fmla="*/ 1679713 w 4601817"/>
                  <a:gd name="connsiteY16" fmla="*/ 536713 h 1888435"/>
                  <a:gd name="connsiteX17" fmla="*/ 1739348 w 4601817"/>
                  <a:gd name="connsiteY17" fmla="*/ 735496 h 1888435"/>
                  <a:gd name="connsiteX18" fmla="*/ 1729409 w 4601817"/>
                  <a:gd name="connsiteY18" fmla="*/ 874643 h 1888435"/>
                  <a:gd name="connsiteX19" fmla="*/ 1699591 w 4601817"/>
                  <a:gd name="connsiteY19" fmla="*/ 934278 h 1888435"/>
                  <a:gd name="connsiteX20" fmla="*/ 1510748 w 4601817"/>
                  <a:gd name="connsiteY20" fmla="*/ 914400 h 1888435"/>
                  <a:gd name="connsiteX21" fmla="*/ 1341783 w 4601817"/>
                  <a:gd name="connsiteY21" fmla="*/ 755374 h 1888435"/>
                  <a:gd name="connsiteX22" fmla="*/ 1202635 w 4601817"/>
                  <a:gd name="connsiteY22" fmla="*/ 616226 h 1888435"/>
                  <a:gd name="connsiteX23" fmla="*/ 1113183 w 4601817"/>
                  <a:gd name="connsiteY23" fmla="*/ 546652 h 1888435"/>
                  <a:gd name="connsiteX24" fmla="*/ 1013791 w 4601817"/>
                  <a:gd name="connsiteY24" fmla="*/ 377687 h 1888435"/>
                  <a:gd name="connsiteX25" fmla="*/ 954157 w 4601817"/>
                  <a:gd name="connsiteY25" fmla="*/ 278296 h 1888435"/>
                  <a:gd name="connsiteX26" fmla="*/ 904461 w 4601817"/>
                  <a:gd name="connsiteY26" fmla="*/ 238539 h 1888435"/>
                  <a:gd name="connsiteX27" fmla="*/ 824948 w 4601817"/>
                  <a:gd name="connsiteY27" fmla="*/ 278296 h 1888435"/>
                  <a:gd name="connsiteX28" fmla="*/ 725557 w 4601817"/>
                  <a:gd name="connsiteY28" fmla="*/ 337930 h 1888435"/>
                  <a:gd name="connsiteX29" fmla="*/ 665922 w 4601817"/>
                  <a:gd name="connsiteY29" fmla="*/ 337930 h 1888435"/>
                  <a:gd name="connsiteX30" fmla="*/ 556591 w 4601817"/>
                  <a:gd name="connsiteY30" fmla="*/ 457200 h 1888435"/>
                  <a:gd name="connsiteX31" fmla="*/ 467139 w 4601817"/>
                  <a:gd name="connsiteY31" fmla="*/ 536713 h 1888435"/>
                  <a:gd name="connsiteX32" fmla="*/ 377687 w 4601817"/>
                  <a:gd name="connsiteY32" fmla="*/ 536713 h 1888435"/>
                  <a:gd name="connsiteX33" fmla="*/ 337930 w 4601817"/>
                  <a:gd name="connsiteY33" fmla="*/ 487017 h 1888435"/>
                  <a:gd name="connsiteX34" fmla="*/ 208722 w 4601817"/>
                  <a:gd name="connsiteY34" fmla="*/ 298174 h 1888435"/>
                  <a:gd name="connsiteX35" fmla="*/ 168965 w 4601817"/>
                  <a:gd name="connsiteY35" fmla="*/ 178904 h 1888435"/>
                  <a:gd name="connsiteX36" fmla="*/ 49696 w 4601817"/>
                  <a:gd name="connsiteY36" fmla="*/ 149087 h 1888435"/>
                  <a:gd name="connsiteX37" fmla="*/ 0 w 4601817"/>
                  <a:gd name="connsiteY37" fmla="*/ 188843 h 1888435"/>
                  <a:gd name="connsiteX38" fmla="*/ 0 w 4601817"/>
                  <a:gd name="connsiteY38" fmla="*/ 298174 h 1888435"/>
                  <a:gd name="connsiteX39" fmla="*/ 79513 w 4601817"/>
                  <a:gd name="connsiteY39" fmla="*/ 457200 h 1888435"/>
                  <a:gd name="connsiteX40" fmla="*/ 99391 w 4601817"/>
                  <a:gd name="connsiteY40" fmla="*/ 596348 h 1888435"/>
                  <a:gd name="connsiteX41" fmla="*/ 79513 w 4601817"/>
                  <a:gd name="connsiteY41" fmla="*/ 795130 h 1888435"/>
                  <a:gd name="connsiteX42" fmla="*/ 79513 w 4601817"/>
                  <a:gd name="connsiteY42" fmla="*/ 904461 h 1888435"/>
                  <a:gd name="connsiteX43" fmla="*/ 188843 w 4601817"/>
                  <a:gd name="connsiteY43" fmla="*/ 993913 h 1888435"/>
                  <a:gd name="connsiteX44" fmla="*/ 397565 w 4601817"/>
                  <a:gd name="connsiteY44" fmla="*/ 1043609 h 1888435"/>
                  <a:gd name="connsiteX45" fmla="*/ 477078 w 4601817"/>
                  <a:gd name="connsiteY45" fmla="*/ 1043609 h 1888435"/>
                  <a:gd name="connsiteX46" fmla="*/ 516835 w 4601817"/>
                  <a:gd name="connsiteY46" fmla="*/ 1143000 h 1888435"/>
                  <a:gd name="connsiteX47" fmla="*/ 536713 w 4601817"/>
                  <a:gd name="connsiteY47" fmla="*/ 1242391 h 1888435"/>
                  <a:gd name="connsiteX48" fmla="*/ 576470 w 4601817"/>
                  <a:gd name="connsiteY48" fmla="*/ 1262270 h 1888435"/>
                  <a:gd name="connsiteX49" fmla="*/ 675861 w 4601817"/>
                  <a:gd name="connsiteY49" fmla="*/ 1272209 h 1888435"/>
                  <a:gd name="connsiteX50" fmla="*/ 824948 w 4601817"/>
                  <a:gd name="connsiteY50" fmla="*/ 1212574 h 1888435"/>
                  <a:gd name="connsiteX51" fmla="*/ 914400 w 4601817"/>
                  <a:gd name="connsiteY51" fmla="*/ 1103243 h 1888435"/>
                  <a:gd name="connsiteX52" fmla="*/ 1023730 w 4601817"/>
                  <a:gd name="connsiteY52" fmla="*/ 1033670 h 1888435"/>
                  <a:gd name="connsiteX53" fmla="*/ 1192696 w 4601817"/>
                  <a:gd name="connsiteY53" fmla="*/ 1043609 h 1888435"/>
                  <a:gd name="connsiteX54" fmla="*/ 1408146 w 4601817"/>
                  <a:gd name="connsiteY54" fmla="*/ 1151697 h 1888435"/>
                  <a:gd name="connsiteX55" fmla="*/ 1550504 w 4601817"/>
                  <a:gd name="connsiteY55" fmla="*/ 1169608 h 1888435"/>
                  <a:gd name="connsiteX56" fmla="*/ 1645444 w 4601817"/>
                  <a:gd name="connsiteY56" fmla="*/ 1282044 h 1888435"/>
                  <a:gd name="connsiteX57" fmla="*/ 1736139 w 4601817"/>
                  <a:gd name="connsiteY57" fmla="*/ 1330187 h 1888435"/>
                  <a:gd name="connsiteX58" fmla="*/ 1833873 w 4601817"/>
                  <a:gd name="connsiteY58" fmla="*/ 1350893 h 1888435"/>
                  <a:gd name="connsiteX59" fmla="*/ 1987826 w 4601817"/>
                  <a:gd name="connsiteY59" fmla="*/ 1331843 h 1888435"/>
                  <a:gd name="connsiteX60" fmla="*/ 2246243 w 4601817"/>
                  <a:gd name="connsiteY60" fmla="*/ 1242391 h 1888435"/>
                  <a:gd name="connsiteX61" fmla="*/ 2464904 w 4601817"/>
                  <a:gd name="connsiteY61" fmla="*/ 1143000 h 1888435"/>
                  <a:gd name="connsiteX62" fmla="*/ 2653748 w 4601817"/>
                  <a:gd name="connsiteY62" fmla="*/ 1030150 h 1888435"/>
                  <a:gd name="connsiteX63" fmla="*/ 2773017 w 4601817"/>
                  <a:gd name="connsiteY63" fmla="*/ 1033670 h 1888435"/>
                  <a:gd name="connsiteX64" fmla="*/ 2918171 w 4601817"/>
                  <a:gd name="connsiteY64" fmla="*/ 1033670 h 1888435"/>
                  <a:gd name="connsiteX65" fmla="*/ 3041064 w 4601817"/>
                  <a:gd name="connsiteY65" fmla="*/ 1085022 h 1888435"/>
                  <a:gd name="connsiteX66" fmla="*/ 3163853 w 4601817"/>
                  <a:gd name="connsiteY66" fmla="*/ 1311965 h 1888435"/>
                  <a:gd name="connsiteX67" fmla="*/ 3169030 w 4601817"/>
                  <a:gd name="connsiteY67" fmla="*/ 1592642 h 1888435"/>
                  <a:gd name="connsiteX68" fmla="*/ 3220278 w 4601817"/>
                  <a:gd name="connsiteY68" fmla="*/ 1689652 h 1888435"/>
                  <a:gd name="connsiteX69" fmla="*/ 3339548 w 4601817"/>
                  <a:gd name="connsiteY69" fmla="*/ 1828800 h 1888435"/>
                  <a:gd name="connsiteX70" fmla="*/ 3429000 w 4601817"/>
                  <a:gd name="connsiteY70" fmla="*/ 1888435 h 1888435"/>
                  <a:gd name="connsiteX71" fmla="*/ 3568148 w 4601817"/>
                  <a:gd name="connsiteY71" fmla="*/ 1868556 h 1888435"/>
                  <a:gd name="connsiteX72" fmla="*/ 3747052 w 4601817"/>
                  <a:gd name="connsiteY72" fmla="*/ 1789043 h 1888435"/>
                  <a:gd name="connsiteX73" fmla="*/ 4045226 w 4601817"/>
                  <a:gd name="connsiteY73" fmla="*/ 1689652 h 1888435"/>
                  <a:gd name="connsiteX74" fmla="*/ 4224130 w 4601817"/>
                  <a:gd name="connsiteY74" fmla="*/ 1490870 h 1888435"/>
                  <a:gd name="connsiteX75" fmla="*/ 4293704 w 4601817"/>
                  <a:gd name="connsiteY75" fmla="*/ 1282148 h 1888435"/>
                  <a:gd name="connsiteX76" fmla="*/ 4303643 w 4601817"/>
                  <a:gd name="connsiteY76" fmla="*/ 1073426 h 1888435"/>
                  <a:gd name="connsiteX77" fmla="*/ 4323522 w 4601817"/>
                  <a:gd name="connsiteY77" fmla="*/ 884583 h 1888435"/>
                  <a:gd name="connsiteX78" fmla="*/ 4422913 w 4601817"/>
                  <a:gd name="connsiteY78" fmla="*/ 715617 h 1888435"/>
                  <a:gd name="connsiteX79" fmla="*/ 4522304 w 4601817"/>
                  <a:gd name="connsiteY79" fmla="*/ 546652 h 1888435"/>
                  <a:gd name="connsiteX80" fmla="*/ 4601817 w 4601817"/>
                  <a:gd name="connsiteY80" fmla="*/ 308113 h 1888435"/>
                  <a:gd name="connsiteX81" fmla="*/ 4572000 w 4601817"/>
                  <a:gd name="connsiteY81" fmla="*/ 119270 h 1888435"/>
                  <a:gd name="connsiteX82" fmla="*/ 4532243 w 4601817"/>
                  <a:gd name="connsiteY82" fmla="*/ 49696 h 1888435"/>
                  <a:gd name="connsiteX83" fmla="*/ 4472609 w 4601817"/>
                  <a:gd name="connsiteY83" fmla="*/ 19878 h 1888435"/>
                  <a:gd name="connsiteX84" fmla="*/ 4353339 w 4601817"/>
                  <a:gd name="connsiteY84" fmla="*/ 119270 h 1888435"/>
                  <a:gd name="connsiteX85" fmla="*/ 4253948 w 4601817"/>
                  <a:gd name="connsiteY85" fmla="*/ 188843 h 1888435"/>
                  <a:gd name="connsiteX86" fmla="*/ 4144617 w 4601817"/>
                  <a:gd name="connsiteY86" fmla="*/ 168965 h 1888435"/>
                  <a:gd name="connsiteX87" fmla="*/ 4065104 w 4601817"/>
                  <a:gd name="connsiteY87" fmla="*/ 99391 h 1888435"/>
                  <a:gd name="connsiteX88" fmla="*/ 4035287 w 4601817"/>
                  <a:gd name="connsiteY88" fmla="*/ 0 h 1888435"/>
                  <a:gd name="connsiteX89" fmla="*/ 3906078 w 4601817"/>
                  <a:gd name="connsiteY89" fmla="*/ 9939 h 1888435"/>
                  <a:gd name="connsiteX0" fmla="*/ 3906078 w 4601817"/>
                  <a:gd name="connsiteY0" fmla="*/ 9939 h 1888435"/>
                  <a:gd name="connsiteX1" fmla="*/ 3727174 w 4601817"/>
                  <a:gd name="connsiteY1" fmla="*/ 119270 h 1888435"/>
                  <a:gd name="connsiteX2" fmla="*/ 3498574 w 4601817"/>
                  <a:gd name="connsiteY2" fmla="*/ 218661 h 1888435"/>
                  <a:gd name="connsiteX3" fmla="*/ 3389243 w 4601817"/>
                  <a:gd name="connsiteY3" fmla="*/ 437322 h 1888435"/>
                  <a:gd name="connsiteX4" fmla="*/ 3240157 w 4601817"/>
                  <a:gd name="connsiteY4" fmla="*/ 556591 h 1888435"/>
                  <a:gd name="connsiteX5" fmla="*/ 3120887 w 4601817"/>
                  <a:gd name="connsiteY5" fmla="*/ 606287 h 1888435"/>
                  <a:gd name="connsiteX6" fmla="*/ 3011557 w 4601817"/>
                  <a:gd name="connsiteY6" fmla="*/ 576470 h 1888435"/>
                  <a:gd name="connsiteX7" fmla="*/ 2941983 w 4601817"/>
                  <a:gd name="connsiteY7" fmla="*/ 546652 h 1888435"/>
                  <a:gd name="connsiteX8" fmla="*/ 2852530 w 4601817"/>
                  <a:gd name="connsiteY8" fmla="*/ 586409 h 1888435"/>
                  <a:gd name="connsiteX9" fmla="*/ 2673626 w 4601817"/>
                  <a:gd name="connsiteY9" fmla="*/ 685800 h 1888435"/>
                  <a:gd name="connsiteX10" fmla="*/ 2514600 w 4601817"/>
                  <a:gd name="connsiteY10" fmla="*/ 715617 h 1888435"/>
                  <a:gd name="connsiteX11" fmla="*/ 2305878 w 4601817"/>
                  <a:gd name="connsiteY11" fmla="*/ 606287 h 1888435"/>
                  <a:gd name="connsiteX12" fmla="*/ 2057400 w 4601817"/>
                  <a:gd name="connsiteY12" fmla="*/ 477078 h 1888435"/>
                  <a:gd name="connsiteX13" fmla="*/ 1987826 w 4601817"/>
                  <a:gd name="connsiteY13" fmla="*/ 427383 h 1888435"/>
                  <a:gd name="connsiteX14" fmla="*/ 1818861 w 4601817"/>
                  <a:gd name="connsiteY14" fmla="*/ 387626 h 1888435"/>
                  <a:gd name="connsiteX15" fmla="*/ 1719470 w 4601817"/>
                  <a:gd name="connsiteY15" fmla="*/ 447261 h 1888435"/>
                  <a:gd name="connsiteX16" fmla="*/ 1679713 w 4601817"/>
                  <a:gd name="connsiteY16" fmla="*/ 536713 h 1888435"/>
                  <a:gd name="connsiteX17" fmla="*/ 1739348 w 4601817"/>
                  <a:gd name="connsiteY17" fmla="*/ 735496 h 1888435"/>
                  <a:gd name="connsiteX18" fmla="*/ 1729409 w 4601817"/>
                  <a:gd name="connsiteY18" fmla="*/ 874643 h 1888435"/>
                  <a:gd name="connsiteX19" fmla="*/ 1699591 w 4601817"/>
                  <a:gd name="connsiteY19" fmla="*/ 934278 h 1888435"/>
                  <a:gd name="connsiteX20" fmla="*/ 1624013 w 4601817"/>
                  <a:gd name="connsiteY20" fmla="*/ 958194 h 1888435"/>
                  <a:gd name="connsiteX21" fmla="*/ 1510748 w 4601817"/>
                  <a:gd name="connsiteY21" fmla="*/ 914400 h 1888435"/>
                  <a:gd name="connsiteX22" fmla="*/ 1341783 w 4601817"/>
                  <a:gd name="connsiteY22" fmla="*/ 755374 h 1888435"/>
                  <a:gd name="connsiteX23" fmla="*/ 1202635 w 4601817"/>
                  <a:gd name="connsiteY23" fmla="*/ 616226 h 1888435"/>
                  <a:gd name="connsiteX24" fmla="*/ 1113183 w 4601817"/>
                  <a:gd name="connsiteY24" fmla="*/ 546652 h 1888435"/>
                  <a:gd name="connsiteX25" fmla="*/ 1013791 w 4601817"/>
                  <a:gd name="connsiteY25" fmla="*/ 377687 h 1888435"/>
                  <a:gd name="connsiteX26" fmla="*/ 954157 w 4601817"/>
                  <a:gd name="connsiteY26" fmla="*/ 278296 h 1888435"/>
                  <a:gd name="connsiteX27" fmla="*/ 904461 w 4601817"/>
                  <a:gd name="connsiteY27" fmla="*/ 238539 h 1888435"/>
                  <a:gd name="connsiteX28" fmla="*/ 824948 w 4601817"/>
                  <a:gd name="connsiteY28" fmla="*/ 278296 h 1888435"/>
                  <a:gd name="connsiteX29" fmla="*/ 725557 w 4601817"/>
                  <a:gd name="connsiteY29" fmla="*/ 337930 h 1888435"/>
                  <a:gd name="connsiteX30" fmla="*/ 665922 w 4601817"/>
                  <a:gd name="connsiteY30" fmla="*/ 337930 h 1888435"/>
                  <a:gd name="connsiteX31" fmla="*/ 556591 w 4601817"/>
                  <a:gd name="connsiteY31" fmla="*/ 457200 h 1888435"/>
                  <a:gd name="connsiteX32" fmla="*/ 467139 w 4601817"/>
                  <a:gd name="connsiteY32" fmla="*/ 536713 h 1888435"/>
                  <a:gd name="connsiteX33" fmla="*/ 377687 w 4601817"/>
                  <a:gd name="connsiteY33" fmla="*/ 536713 h 1888435"/>
                  <a:gd name="connsiteX34" fmla="*/ 337930 w 4601817"/>
                  <a:gd name="connsiteY34" fmla="*/ 487017 h 1888435"/>
                  <a:gd name="connsiteX35" fmla="*/ 208722 w 4601817"/>
                  <a:gd name="connsiteY35" fmla="*/ 298174 h 1888435"/>
                  <a:gd name="connsiteX36" fmla="*/ 168965 w 4601817"/>
                  <a:gd name="connsiteY36" fmla="*/ 178904 h 1888435"/>
                  <a:gd name="connsiteX37" fmla="*/ 49696 w 4601817"/>
                  <a:gd name="connsiteY37" fmla="*/ 149087 h 1888435"/>
                  <a:gd name="connsiteX38" fmla="*/ 0 w 4601817"/>
                  <a:gd name="connsiteY38" fmla="*/ 188843 h 1888435"/>
                  <a:gd name="connsiteX39" fmla="*/ 0 w 4601817"/>
                  <a:gd name="connsiteY39" fmla="*/ 298174 h 1888435"/>
                  <a:gd name="connsiteX40" fmla="*/ 79513 w 4601817"/>
                  <a:gd name="connsiteY40" fmla="*/ 457200 h 1888435"/>
                  <a:gd name="connsiteX41" fmla="*/ 99391 w 4601817"/>
                  <a:gd name="connsiteY41" fmla="*/ 596348 h 1888435"/>
                  <a:gd name="connsiteX42" fmla="*/ 79513 w 4601817"/>
                  <a:gd name="connsiteY42" fmla="*/ 795130 h 1888435"/>
                  <a:gd name="connsiteX43" fmla="*/ 79513 w 4601817"/>
                  <a:gd name="connsiteY43" fmla="*/ 904461 h 1888435"/>
                  <a:gd name="connsiteX44" fmla="*/ 188843 w 4601817"/>
                  <a:gd name="connsiteY44" fmla="*/ 993913 h 1888435"/>
                  <a:gd name="connsiteX45" fmla="*/ 397565 w 4601817"/>
                  <a:gd name="connsiteY45" fmla="*/ 1043609 h 1888435"/>
                  <a:gd name="connsiteX46" fmla="*/ 477078 w 4601817"/>
                  <a:gd name="connsiteY46" fmla="*/ 1043609 h 1888435"/>
                  <a:gd name="connsiteX47" fmla="*/ 516835 w 4601817"/>
                  <a:gd name="connsiteY47" fmla="*/ 1143000 h 1888435"/>
                  <a:gd name="connsiteX48" fmla="*/ 536713 w 4601817"/>
                  <a:gd name="connsiteY48" fmla="*/ 1242391 h 1888435"/>
                  <a:gd name="connsiteX49" fmla="*/ 576470 w 4601817"/>
                  <a:gd name="connsiteY49" fmla="*/ 1262270 h 1888435"/>
                  <a:gd name="connsiteX50" fmla="*/ 675861 w 4601817"/>
                  <a:gd name="connsiteY50" fmla="*/ 1272209 h 1888435"/>
                  <a:gd name="connsiteX51" fmla="*/ 824948 w 4601817"/>
                  <a:gd name="connsiteY51" fmla="*/ 1212574 h 1888435"/>
                  <a:gd name="connsiteX52" fmla="*/ 914400 w 4601817"/>
                  <a:gd name="connsiteY52" fmla="*/ 1103243 h 1888435"/>
                  <a:gd name="connsiteX53" fmla="*/ 1023730 w 4601817"/>
                  <a:gd name="connsiteY53" fmla="*/ 1033670 h 1888435"/>
                  <a:gd name="connsiteX54" fmla="*/ 1192696 w 4601817"/>
                  <a:gd name="connsiteY54" fmla="*/ 1043609 h 1888435"/>
                  <a:gd name="connsiteX55" fmla="*/ 1408146 w 4601817"/>
                  <a:gd name="connsiteY55" fmla="*/ 1151697 h 1888435"/>
                  <a:gd name="connsiteX56" fmla="*/ 1550504 w 4601817"/>
                  <a:gd name="connsiteY56" fmla="*/ 1169608 h 1888435"/>
                  <a:gd name="connsiteX57" fmla="*/ 1645444 w 4601817"/>
                  <a:gd name="connsiteY57" fmla="*/ 1282044 h 1888435"/>
                  <a:gd name="connsiteX58" fmla="*/ 1736139 w 4601817"/>
                  <a:gd name="connsiteY58" fmla="*/ 1330187 h 1888435"/>
                  <a:gd name="connsiteX59" fmla="*/ 1833873 w 4601817"/>
                  <a:gd name="connsiteY59" fmla="*/ 1350893 h 1888435"/>
                  <a:gd name="connsiteX60" fmla="*/ 1987826 w 4601817"/>
                  <a:gd name="connsiteY60" fmla="*/ 1331843 h 1888435"/>
                  <a:gd name="connsiteX61" fmla="*/ 2246243 w 4601817"/>
                  <a:gd name="connsiteY61" fmla="*/ 1242391 h 1888435"/>
                  <a:gd name="connsiteX62" fmla="*/ 2464904 w 4601817"/>
                  <a:gd name="connsiteY62" fmla="*/ 1143000 h 1888435"/>
                  <a:gd name="connsiteX63" fmla="*/ 2653748 w 4601817"/>
                  <a:gd name="connsiteY63" fmla="*/ 1030150 h 1888435"/>
                  <a:gd name="connsiteX64" fmla="*/ 2773017 w 4601817"/>
                  <a:gd name="connsiteY64" fmla="*/ 1033670 h 1888435"/>
                  <a:gd name="connsiteX65" fmla="*/ 2918171 w 4601817"/>
                  <a:gd name="connsiteY65" fmla="*/ 1033670 h 1888435"/>
                  <a:gd name="connsiteX66" fmla="*/ 3041064 w 4601817"/>
                  <a:gd name="connsiteY66" fmla="*/ 1085022 h 1888435"/>
                  <a:gd name="connsiteX67" fmla="*/ 3163853 w 4601817"/>
                  <a:gd name="connsiteY67" fmla="*/ 1311965 h 1888435"/>
                  <a:gd name="connsiteX68" fmla="*/ 3169030 w 4601817"/>
                  <a:gd name="connsiteY68" fmla="*/ 1592642 h 1888435"/>
                  <a:gd name="connsiteX69" fmla="*/ 3220278 w 4601817"/>
                  <a:gd name="connsiteY69" fmla="*/ 1689652 h 1888435"/>
                  <a:gd name="connsiteX70" fmla="*/ 3339548 w 4601817"/>
                  <a:gd name="connsiteY70" fmla="*/ 1828800 h 1888435"/>
                  <a:gd name="connsiteX71" fmla="*/ 3429000 w 4601817"/>
                  <a:gd name="connsiteY71" fmla="*/ 1888435 h 1888435"/>
                  <a:gd name="connsiteX72" fmla="*/ 3568148 w 4601817"/>
                  <a:gd name="connsiteY72" fmla="*/ 1868556 h 1888435"/>
                  <a:gd name="connsiteX73" fmla="*/ 3747052 w 4601817"/>
                  <a:gd name="connsiteY73" fmla="*/ 1789043 h 1888435"/>
                  <a:gd name="connsiteX74" fmla="*/ 4045226 w 4601817"/>
                  <a:gd name="connsiteY74" fmla="*/ 1689652 h 1888435"/>
                  <a:gd name="connsiteX75" fmla="*/ 4224130 w 4601817"/>
                  <a:gd name="connsiteY75" fmla="*/ 1490870 h 1888435"/>
                  <a:gd name="connsiteX76" fmla="*/ 4293704 w 4601817"/>
                  <a:gd name="connsiteY76" fmla="*/ 1282148 h 1888435"/>
                  <a:gd name="connsiteX77" fmla="*/ 4303643 w 4601817"/>
                  <a:gd name="connsiteY77" fmla="*/ 1073426 h 1888435"/>
                  <a:gd name="connsiteX78" fmla="*/ 4323522 w 4601817"/>
                  <a:gd name="connsiteY78" fmla="*/ 884583 h 1888435"/>
                  <a:gd name="connsiteX79" fmla="*/ 4422913 w 4601817"/>
                  <a:gd name="connsiteY79" fmla="*/ 715617 h 1888435"/>
                  <a:gd name="connsiteX80" fmla="*/ 4522304 w 4601817"/>
                  <a:gd name="connsiteY80" fmla="*/ 546652 h 1888435"/>
                  <a:gd name="connsiteX81" fmla="*/ 4601817 w 4601817"/>
                  <a:gd name="connsiteY81" fmla="*/ 308113 h 1888435"/>
                  <a:gd name="connsiteX82" fmla="*/ 4572000 w 4601817"/>
                  <a:gd name="connsiteY82" fmla="*/ 119270 h 1888435"/>
                  <a:gd name="connsiteX83" fmla="*/ 4532243 w 4601817"/>
                  <a:gd name="connsiteY83" fmla="*/ 49696 h 1888435"/>
                  <a:gd name="connsiteX84" fmla="*/ 4472609 w 4601817"/>
                  <a:gd name="connsiteY84" fmla="*/ 19878 h 1888435"/>
                  <a:gd name="connsiteX85" fmla="*/ 4353339 w 4601817"/>
                  <a:gd name="connsiteY85" fmla="*/ 119270 h 1888435"/>
                  <a:gd name="connsiteX86" fmla="*/ 4253948 w 4601817"/>
                  <a:gd name="connsiteY86" fmla="*/ 188843 h 1888435"/>
                  <a:gd name="connsiteX87" fmla="*/ 4144617 w 4601817"/>
                  <a:gd name="connsiteY87" fmla="*/ 168965 h 1888435"/>
                  <a:gd name="connsiteX88" fmla="*/ 4065104 w 4601817"/>
                  <a:gd name="connsiteY88" fmla="*/ 99391 h 1888435"/>
                  <a:gd name="connsiteX89" fmla="*/ 4035287 w 4601817"/>
                  <a:gd name="connsiteY89" fmla="*/ 0 h 1888435"/>
                  <a:gd name="connsiteX90" fmla="*/ 3906078 w 4601817"/>
                  <a:gd name="connsiteY90" fmla="*/ 9939 h 1888435"/>
                  <a:gd name="connsiteX0" fmla="*/ 3906078 w 4601817"/>
                  <a:gd name="connsiteY0" fmla="*/ 9939 h 1888435"/>
                  <a:gd name="connsiteX1" fmla="*/ 3727174 w 4601817"/>
                  <a:gd name="connsiteY1" fmla="*/ 119270 h 1888435"/>
                  <a:gd name="connsiteX2" fmla="*/ 3498574 w 4601817"/>
                  <a:gd name="connsiteY2" fmla="*/ 218661 h 1888435"/>
                  <a:gd name="connsiteX3" fmla="*/ 3389243 w 4601817"/>
                  <a:gd name="connsiteY3" fmla="*/ 437322 h 1888435"/>
                  <a:gd name="connsiteX4" fmla="*/ 3240157 w 4601817"/>
                  <a:gd name="connsiteY4" fmla="*/ 556591 h 1888435"/>
                  <a:gd name="connsiteX5" fmla="*/ 3120887 w 4601817"/>
                  <a:gd name="connsiteY5" fmla="*/ 606287 h 1888435"/>
                  <a:gd name="connsiteX6" fmla="*/ 3011557 w 4601817"/>
                  <a:gd name="connsiteY6" fmla="*/ 576470 h 1888435"/>
                  <a:gd name="connsiteX7" fmla="*/ 2941983 w 4601817"/>
                  <a:gd name="connsiteY7" fmla="*/ 546652 h 1888435"/>
                  <a:gd name="connsiteX8" fmla="*/ 2852530 w 4601817"/>
                  <a:gd name="connsiteY8" fmla="*/ 586409 h 1888435"/>
                  <a:gd name="connsiteX9" fmla="*/ 2673626 w 4601817"/>
                  <a:gd name="connsiteY9" fmla="*/ 685800 h 1888435"/>
                  <a:gd name="connsiteX10" fmla="*/ 2514600 w 4601817"/>
                  <a:gd name="connsiteY10" fmla="*/ 715617 h 1888435"/>
                  <a:gd name="connsiteX11" fmla="*/ 2305878 w 4601817"/>
                  <a:gd name="connsiteY11" fmla="*/ 606287 h 1888435"/>
                  <a:gd name="connsiteX12" fmla="*/ 2057400 w 4601817"/>
                  <a:gd name="connsiteY12" fmla="*/ 477078 h 1888435"/>
                  <a:gd name="connsiteX13" fmla="*/ 1987826 w 4601817"/>
                  <a:gd name="connsiteY13" fmla="*/ 427383 h 1888435"/>
                  <a:gd name="connsiteX14" fmla="*/ 1818861 w 4601817"/>
                  <a:gd name="connsiteY14" fmla="*/ 387626 h 1888435"/>
                  <a:gd name="connsiteX15" fmla="*/ 1719470 w 4601817"/>
                  <a:gd name="connsiteY15" fmla="*/ 447261 h 1888435"/>
                  <a:gd name="connsiteX16" fmla="*/ 1679713 w 4601817"/>
                  <a:gd name="connsiteY16" fmla="*/ 536713 h 1888435"/>
                  <a:gd name="connsiteX17" fmla="*/ 1739348 w 4601817"/>
                  <a:gd name="connsiteY17" fmla="*/ 735496 h 1888435"/>
                  <a:gd name="connsiteX18" fmla="*/ 1729409 w 4601817"/>
                  <a:gd name="connsiteY18" fmla="*/ 874643 h 1888435"/>
                  <a:gd name="connsiteX19" fmla="*/ 1697209 w 4601817"/>
                  <a:gd name="connsiteY19" fmla="*/ 919990 h 1888435"/>
                  <a:gd name="connsiteX20" fmla="*/ 1624013 w 4601817"/>
                  <a:gd name="connsiteY20" fmla="*/ 958194 h 1888435"/>
                  <a:gd name="connsiteX21" fmla="*/ 1510748 w 4601817"/>
                  <a:gd name="connsiteY21" fmla="*/ 914400 h 1888435"/>
                  <a:gd name="connsiteX22" fmla="*/ 1341783 w 4601817"/>
                  <a:gd name="connsiteY22" fmla="*/ 755374 h 1888435"/>
                  <a:gd name="connsiteX23" fmla="*/ 1202635 w 4601817"/>
                  <a:gd name="connsiteY23" fmla="*/ 616226 h 1888435"/>
                  <a:gd name="connsiteX24" fmla="*/ 1113183 w 4601817"/>
                  <a:gd name="connsiteY24" fmla="*/ 546652 h 1888435"/>
                  <a:gd name="connsiteX25" fmla="*/ 1013791 w 4601817"/>
                  <a:gd name="connsiteY25" fmla="*/ 377687 h 1888435"/>
                  <a:gd name="connsiteX26" fmla="*/ 954157 w 4601817"/>
                  <a:gd name="connsiteY26" fmla="*/ 278296 h 1888435"/>
                  <a:gd name="connsiteX27" fmla="*/ 904461 w 4601817"/>
                  <a:gd name="connsiteY27" fmla="*/ 238539 h 1888435"/>
                  <a:gd name="connsiteX28" fmla="*/ 824948 w 4601817"/>
                  <a:gd name="connsiteY28" fmla="*/ 278296 h 1888435"/>
                  <a:gd name="connsiteX29" fmla="*/ 725557 w 4601817"/>
                  <a:gd name="connsiteY29" fmla="*/ 337930 h 1888435"/>
                  <a:gd name="connsiteX30" fmla="*/ 665922 w 4601817"/>
                  <a:gd name="connsiteY30" fmla="*/ 337930 h 1888435"/>
                  <a:gd name="connsiteX31" fmla="*/ 556591 w 4601817"/>
                  <a:gd name="connsiteY31" fmla="*/ 457200 h 1888435"/>
                  <a:gd name="connsiteX32" fmla="*/ 467139 w 4601817"/>
                  <a:gd name="connsiteY32" fmla="*/ 536713 h 1888435"/>
                  <a:gd name="connsiteX33" fmla="*/ 377687 w 4601817"/>
                  <a:gd name="connsiteY33" fmla="*/ 536713 h 1888435"/>
                  <a:gd name="connsiteX34" fmla="*/ 337930 w 4601817"/>
                  <a:gd name="connsiteY34" fmla="*/ 487017 h 1888435"/>
                  <a:gd name="connsiteX35" fmla="*/ 208722 w 4601817"/>
                  <a:gd name="connsiteY35" fmla="*/ 298174 h 1888435"/>
                  <a:gd name="connsiteX36" fmla="*/ 168965 w 4601817"/>
                  <a:gd name="connsiteY36" fmla="*/ 178904 h 1888435"/>
                  <a:gd name="connsiteX37" fmla="*/ 49696 w 4601817"/>
                  <a:gd name="connsiteY37" fmla="*/ 149087 h 1888435"/>
                  <a:gd name="connsiteX38" fmla="*/ 0 w 4601817"/>
                  <a:gd name="connsiteY38" fmla="*/ 188843 h 1888435"/>
                  <a:gd name="connsiteX39" fmla="*/ 0 w 4601817"/>
                  <a:gd name="connsiteY39" fmla="*/ 298174 h 1888435"/>
                  <a:gd name="connsiteX40" fmla="*/ 79513 w 4601817"/>
                  <a:gd name="connsiteY40" fmla="*/ 457200 h 1888435"/>
                  <a:gd name="connsiteX41" fmla="*/ 99391 w 4601817"/>
                  <a:gd name="connsiteY41" fmla="*/ 596348 h 1888435"/>
                  <a:gd name="connsiteX42" fmla="*/ 79513 w 4601817"/>
                  <a:gd name="connsiteY42" fmla="*/ 795130 h 1888435"/>
                  <a:gd name="connsiteX43" fmla="*/ 79513 w 4601817"/>
                  <a:gd name="connsiteY43" fmla="*/ 904461 h 1888435"/>
                  <a:gd name="connsiteX44" fmla="*/ 188843 w 4601817"/>
                  <a:gd name="connsiteY44" fmla="*/ 993913 h 1888435"/>
                  <a:gd name="connsiteX45" fmla="*/ 397565 w 4601817"/>
                  <a:gd name="connsiteY45" fmla="*/ 1043609 h 1888435"/>
                  <a:gd name="connsiteX46" fmla="*/ 477078 w 4601817"/>
                  <a:gd name="connsiteY46" fmla="*/ 1043609 h 1888435"/>
                  <a:gd name="connsiteX47" fmla="*/ 516835 w 4601817"/>
                  <a:gd name="connsiteY47" fmla="*/ 1143000 h 1888435"/>
                  <a:gd name="connsiteX48" fmla="*/ 536713 w 4601817"/>
                  <a:gd name="connsiteY48" fmla="*/ 1242391 h 1888435"/>
                  <a:gd name="connsiteX49" fmla="*/ 576470 w 4601817"/>
                  <a:gd name="connsiteY49" fmla="*/ 1262270 h 1888435"/>
                  <a:gd name="connsiteX50" fmla="*/ 675861 w 4601817"/>
                  <a:gd name="connsiteY50" fmla="*/ 1272209 h 1888435"/>
                  <a:gd name="connsiteX51" fmla="*/ 824948 w 4601817"/>
                  <a:gd name="connsiteY51" fmla="*/ 1212574 h 1888435"/>
                  <a:gd name="connsiteX52" fmla="*/ 914400 w 4601817"/>
                  <a:gd name="connsiteY52" fmla="*/ 1103243 h 1888435"/>
                  <a:gd name="connsiteX53" fmla="*/ 1023730 w 4601817"/>
                  <a:gd name="connsiteY53" fmla="*/ 1033670 h 1888435"/>
                  <a:gd name="connsiteX54" fmla="*/ 1192696 w 4601817"/>
                  <a:gd name="connsiteY54" fmla="*/ 1043609 h 1888435"/>
                  <a:gd name="connsiteX55" fmla="*/ 1408146 w 4601817"/>
                  <a:gd name="connsiteY55" fmla="*/ 1151697 h 1888435"/>
                  <a:gd name="connsiteX56" fmla="*/ 1550504 w 4601817"/>
                  <a:gd name="connsiteY56" fmla="*/ 1169608 h 1888435"/>
                  <a:gd name="connsiteX57" fmla="*/ 1645444 w 4601817"/>
                  <a:gd name="connsiteY57" fmla="*/ 1282044 h 1888435"/>
                  <a:gd name="connsiteX58" fmla="*/ 1736139 w 4601817"/>
                  <a:gd name="connsiteY58" fmla="*/ 1330187 h 1888435"/>
                  <a:gd name="connsiteX59" fmla="*/ 1833873 w 4601817"/>
                  <a:gd name="connsiteY59" fmla="*/ 1350893 h 1888435"/>
                  <a:gd name="connsiteX60" fmla="*/ 1987826 w 4601817"/>
                  <a:gd name="connsiteY60" fmla="*/ 1331843 h 1888435"/>
                  <a:gd name="connsiteX61" fmla="*/ 2246243 w 4601817"/>
                  <a:gd name="connsiteY61" fmla="*/ 1242391 h 1888435"/>
                  <a:gd name="connsiteX62" fmla="*/ 2464904 w 4601817"/>
                  <a:gd name="connsiteY62" fmla="*/ 1143000 h 1888435"/>
                  <a:gd name="connsiteX63" fmla="*/ 2653748 w 4601817"/>
                  <a:gd name="connsiteY63" fmla="*/ 1030150 h 1888435"/>
                  <a:gd name="connsiteX64" fmla="*/ 2773017 w 4601817"/>
                  <a:gd name="connsiteY64" fmla="*/ 1033670 h 1888435"/>
                  <a:gd name="connsiteX65" fmla="*/ 2918171 w 4601817"/>
                  <a:gd name="connsiteY65" fmla="*/ 1033670 h 1888435"/>
                  <a:gd name="connsiteX66" fmla="*/ 3041064 w 4601817"/>
                  <a:gd name="connsiteY66" fmla="*/ 1085022 h 1888435"/>
                  <a:gd name="connsiteX67" fmla="*/ 3163853 w 4601817"/>
                  <a:gd name="connsiteY67" fmla="*/ 1311965 h 1888435"/>
                  <a:gd name="connsiteX68" fmla="*/ 3169030 w 4601817"/>
                  <a:gd name="connsiteY68" fmla="*/ 1592642 h 1888435"/>
                  <a:gd name="connsiteX69" fmla="*/ 3220278 w 4601817"/>
                  <a:gd name="connsiteY69" fmla="*/ 1689652 h 1888435"/>
                  <a:gd name="connsiteX70" fmla="*/ 3339548 w 4601817"/>
                  <a:gd name="connsiteY70" fmla="*/ 1828800 h 1888435"/>
                  <a:gd name="connsiteX71" fmla="*/ 3429000 w 4601817"/>
                  <a:gd name="connsiteY71" fmla="*/ 1888435 h 1888435"/>
                  <a:gd name="connsiteX72" fmla="*/ 3568148 w 4601817"/>
                  <a:gd name="connsiteY72" fmla="*/ 1868556 h 1888435"/>
                  <a:gd name="connsiteX73" fmla="*/ 3747052 w 4601817"/>
                  <a:gd name="connsiteY73" fmla="*/ 1789043 h 1888435"/>
                  <a:gd name="connsiteX74" fmla="*/ 4045226 w 4601817"/>
                  <a:gd name="connsiteY74" fmla="*/ 1689652 h 1888435"/>
                  <a:gd name="connsiteX75" fmla="*/ 4224130 w 4601817"/>
                  <a:gd name="connsiteY75" fmla="*/ 1490870 h 1888435"/>
                  <a:gd name="connsiteX76" fmla="*/ 4293704 w 4601817"/>
                  <a:gd name="connsiteY76" fmla="*/ 1282148 h 1888435"/>
                  <a:gd name="connsiteX77" fmla="*/ 4303643 w 4601817"/>
                  <a:gd name="connsiteY77" fmla="*/ 1073426 h 1888435"/>
                  <a:gd name="connsiteX78" fmla="*/ 4323522 w 4601817"/>
                  <a:gd name="connsiteY78" fmla="*/ 884583 h 1888435"/>
                  <a:gd name="connsiteX79" fmla="*/ 4422913 w 4601817"/>
                  <a:gd name="connsiteY79" fmla="*/ 715617 h 1888435"/>
                  <a:gd name="connsiteX80" fmla="*/ 4522304 w 4601817"/>
                  <a:gd name="connsiteY80" fmla="*/ 546652 h 1888435"/>
                  <a:gd name="connsiteX81" fmla="*/ 4601817 w 4601817"/>
                  <a:gd name="connsiteY81" fmla="*/ 308113 h 1888435"/>
                  <a:gd name="connsiteX82" fmla="*/ 4572000 w 4601817"/>
                  <a:gd name="connsiteY82" fmla="*/ 119270 h 1888435"/>
                  <a:gd name="connsiteX83" fmla="*/ 4532243 w 4601817"/>
                  <a:gd name="connsiteY83" fmla="*/ 49696 h 1888435"/>
                  <a:gd name="connsiteX84" fmla="*/ 4472609 w 4601817"/>
                  <a:gd name="connsiteY84" fmla="*/ 19878 h 1888435"/>
                  <a:gd name="connsiteX85" fmla="*/ 4353339 w 4601817"/>
                  <a:gd name="connsiteY85" fmla="*/ 119270 h 1888435"/>
                  <a:gd name="connsiteX86" fmla="*/ 4253948 w 4601817"/>
                  <a:gd name="connsiteY86" fmla="*/ 188843 h 1888435"/>
                  <a:gd name="connsiteX87" fmla="*/ 4144617 w 4601817"/>
                  <a:gd name="connsiteY87" fmla="*/ 168965 h 1888435"/>
                  <a:gd name="connsiteX88" fmla="*/ 4065104 w 4601817"/>
                  <a:gd name="connsiteY88" fmla="*/ 99391 h 1888435"/>
                  <a:gd name="connsiteX89" fmla="*/ 4035287 w 4601817"/>
                  <a:gd name="connsiteY89" fmla="*/ 0 h 1888435"/>
                  <a:gd name="connsiteX90" fmla="*/ 3906078 w 4601817"/>
                  <a:gd name="connsiteY90" fmla="*/ 9939 h 1888435"/>
                  <a:gd name="connsiteX0" fmla="*/ 3906078 w 4601817"/>
                  <a:gd name="connsiteY0" fmla="*/ 9939 h 1888435"/>
                  <a:gd name="connsiteX1" fmla="*/ 3727174 w 4601817"/>
                  <a:gd name="connsiteY1" fmla="*/ 119270 h 1888435"/>
                  <a:gd name="connsiteX2" fmla="*/ 3498574 w 4601817"/>
                  <a:gd name="connsiteY2" fmla="*/ 218661 h 1888435"/>
                  <a:gd name="connsiteX3" fmla="*/ 3389243 w 4601817"/>
                  <a:gd name="connsiteY3" fmla="*/ 437322 h 1888435"/>
                  <a:gd name="connsiteX4" fmla="*/ 3240157 w 4601817"/>
                  <a:gd name="connsiteY4" fmla="*/ 556591 h 1888435"/>
                  <a:gd name="connsiteX5" fmla="*/ 3120887 w 4601817"/>
                  <a:gd name="connsiteY5" fmla="*/ 606287 h 1888435"/>
                  <a:gd name="connsiteX6" fmla="*/ 3011557 w 4601817"/>
                  <a:gd name="connsiteY6" fmla="*/ 576470 h 1888435"/>
                  <a:gd name="connsiteX7" fmla="*/ 2941983 w 4601817"/>
                  <a:gd name="connsiteY7" fmla="*/ 546652 h 1888435"/>
                  <a:gd name="connsiteX8" fmla="*/ 2852530 w 4601817"/>
                  <a:gd name="connsiteY8" fmla="*/ 586409 h 1888435"/>
                  <a:gd name="connsiteX9" fmla="*/ 2673626 w 4601817"/>
                  <a:gd name="connsiteY9" fmla="*/ 685800 h 1888435"/>
                  <a:gd name="connsiteX10" fmla="*/ 2514600 w 4601817"/>
                  <a:gd name="connsiteY10" fmla="*/ 715617 h 1888435"/>
                  <a:gd name="connsiteX11" fmla="*/ 2305878 w 4601817"/>
                  <a:gd name="connsiteY11" fmla="*/ 606287 h 1888435"/>
                  <a:gd name="connsiteX12" fmla="*/ 2057400 w 4601817"/>
                  <a:gd name="connsiteY12" fmla="*/ 477078 h 1888435"/>
                  <a:gd name="connsiteX13" fmla="*/ 1987826 w 4601817"/>
                  <a:gd name="connsiteY13" fmla="*/ 427383 h 1888435"/>
                  <a:gd name="connsiteX14" fmla="*/ 1818861 w 4601817"/>
                  <a:gd name="connsiteY14" fmla="*/ 387626 h 1888435"/>
                  <a:gd name="connsiteX15" fmla="*/ 1719470 w 4601817"/>
                  <a:gd name="connsiteY15" fmla="*/ 447261 h 1888435"/>
                  <a:gd name="connsiteX16" fmla="*/ 1679713 w 4601817"/>
                  <a:gd name="connsiteY16" fmla="*/ 536713 h 1888435"/>
                  <a:gd name="connsiteX17" fmla="*/ 1717917 w 4601817"/>
                  <a:gd name="connsiteY17" fmla="*/ 725971 h 1888435"/>
                  <a:gd name="connsiteX18" fmla="*/ 1729409 w 4601817"/>
                  <a:gd name="connsiteY18" fmla="*/ 874643 h 1888435"/>
                  <a:gd name="connsiteX19" fmla="*/ 1697209 w 4601817"/>
                  <a:gd name="connsiteY19" fmla="*/ 919990 h 1888435"/>
                  <a:gd name="connsiteX20" fmla="*/ 1624013 w 4601817"/>
                  <a:gd name="connsiteY20" fmla="*/ 958194 h 1888435"/>
                  <a:gd name="connsiteX21" fmla="*/ 1510748 w 4601817"/>
                  <a:gd name="connsiteY21" fmla="*/ 914400 h 1888435"/>
                  <a:gd name="connsiteX22" fmla="*/ 1341783 w 4601817"/>
                  <a:gd name="connsiteY22" fmla="*/ 755374 h 1888435"/>
                  <a:gd name="connsiteX23" fmla="*/ 1202635 w 4601817"/>
                  <a:gd name="connsiteY23" fmla="*/ 616226 h 1888435"/>
                  <a:gd name="connsiteX24" fmla="*/ 1113183 w 4601817"/>
                  <a:gd name="connsiteY24" fmla="*/ 546652 h 1888435"/>
                  <a:gd name="connsiteX25" fmla="*/ 1013791 w 4601817"/>
                  <a:gd name="connsiteY25" fmla="*/ 377687 h 1888435"/>
                  <a:gd name="connsiteX26" fmla="*/ 954157 w 4601817"/>
                  <a:gd name="connsiteY26" fmla="*/ 278296 h 1888435"/>
                  <a:gd name="connsiteX27" fmla="*/ 904461 w 4601817"/>
                  <a:gd name="connsiteY27" fmla="*/ 238539 h 1888435"/>
                  <a:gd name="connsiteX28" fmla="*/ 824948 w 4601817"/>
                  <a:gd name="connsiteY28" fmla="*/ 278296 h 1888435"/>
                  <a:gd name="connsiteX29" fmla="*/ 725557 w 4601817"/>
                  <a:gd name="connsiteY29" fmla="*/ 337930 h 1888435"/>
                  <a:gd name="connsiteX30" fmla="*/ 665922 w 4601817"/>
                  <a:gd name="connsiteY30" fmla="*/ 337930 h 1888435"/>
                  <a:gd name="connsiteX31" fmla="*/ 556591 w 4601817"/>
                  <a:gd name="connsiteY31" fmla="*/ 457200 h 1888435"/>
                  <a:gd name="connsiteX32" fmla="*/ 467139 w 4601817"/>
                  <a:gd name="connsiteY32" fmla="*/ 536713 h 1888435"/>
                  <a:gd name="connsiteX33" fmla="*/ 377687 w 4601817"/>
                  <a:gd name="connsiteY33" fmla="*/ 536713 h 1888435"/>
                  <a:gd name="connsiteX34" fmla="*/ 337930 w 4601817"/>
                  <a:gd name="connsiteY34" fmla="*/ 487017 h 1888435"/>
                  <a:gd name="connsiteX35" fmla="*/ 208722 w 4601817"/>
                  <a:gd name="connsiteY35" fmla="*/ 298174 h 1888435"/>
                  <a:gd name="connsiteX36" fmla="*/ 168965 w 4601817"/>
                  <a:gd name="connsiteY36" fmla="*/ 178904 h 1888435"/>
                  <a:gd name="connsiteX37" fmla="*/ 49696 w 4601817"/>
                  <a:gd name="connsiteY37" fmla="*/ 149087 h 1888435"/>
                  <a:gd name="connsiteX38" fmla="*/ 0 w 4601817"/>
                  <a:gd name="connsiteY38" fmla="*/ 188843 h 1888435"/>
                  <a:gd name="connsiteX39" fmla="*/ 0 w 4601817"/>
                  <a:gd name="connsiteY39" fmla="*/ 298174 h 1888435"/>
                  <a:gd name="connsiteX40" fmla="*/ 79513 w 4601817"/>
                  <a:gd name="connsiteY40" fmla="*/ 457200 h 1888435"/>
                  <a:gd name="connsiteX41" fmla="*/ 99391 w 4601817"/>
                  <a:gd name="connsiteY41" fmla="*/ 596348 h 1888435"/>
                  <a:gd name="connsiteX42" fmla="*/ 79513 w 4601817"/>
                  <a:gd name="connsiteY42" fmla="*/ 795130 h 1888435"/>
                  <a:gd name="connsiteX43" fmla="*/ 79513 w 4601817"/>
                  <a:gd name="connsiteY43" fmla="*/ 904461 h 1888435"/>
                  <a:gd name="connsiteX44" fmla="*/ 188843 w 4601817"/>
                  <a:gd name="connsiteY44" fmla="*/ 993913 h 1888435"/>
                  <a:gd name="connsiteX45" fmla="*/ 397565 w 4601817"/>
                  <a:gd name="connsiteY45" fmla="*/ 1043609 h 1888435"/>
                  <a:gd name="connsiteX46" fmla="*/ 477078 w 4601817"/>
                  <a:gd name="connsiteY46" fmla="*/ 1043609 h 1888435"/>
                  <a:gd name="connsiteX47" fmla="*/ 516835 w 4601817"/>
                  <a:gd name="connsiteY47" fmla="*/ 1143000 h 1888435"/>
                  <a:gd name="connsiteX48" fmla="*/ 536713 w 4601817"/>
                  <a:gd name="connsiteY48" fmla="*/ 1242391 h 1888435"/>
                  <a:gd name="connsiteX49" fmla="*/ 576470 w 4601817"/>
                  <a:gd name="connsiteY49" fmla="*/ 1262270 h 1888435"/>
                  <a:gd name="connsiteX50" fmla="*/ 675861 w 4601817"/>
                  <a:gd name="connsiteY50" fmla="*/ 1272209 h 1888435"/>
                  <a:gd name="connsiteX51" fmla="*/ 824948 w 4601817"/>
                  <a:gd name="connsiteY51" fmla="*/ 1212574 h 1888435"/>
                  <a:gd name="connsiteX52" fmla="*/ 914400 w 4601817"/>
                  <a:gd name="connsiteY52" fmla="*/ 1103243 h 1888435"/>
                  <a:gd name="connsiteX53" fmla="*/ 1023730 w 4601817"/>
                  <a:gd name="connsiteY53" fmla="*/ 1033670 h 1888435"/>
                  <a:gd name="connsiteX54" fmla="*/ 1192696 w 4601817"/>
                  <a:gd name="connsiteY54" fmla="*/ 1043609 h 1888435"/>
                  <a:gd name="connsiteX55" fmla="*/ 1408146 w 4601817"/>
                  <a:gd name="connsiteY55" fmla="*/ 1151697 h 1888435"/>
                  <a:gd name="connsiteX56" fmla="*/ 1550504 w 4601817"/>
                  <a:gd name="connsiteY56" fmla="*/ 1169608 h 1888435"/>
                  <a:gd name="connsiteX57" fmla="*/ 1645444 w 4601817"/>
                  <a:gd name="connsiteY57" fmla="*/ 1282044 h 1888435"/>
                  <a:gd name="connsiteX58" fmla="*/ 1736139 w 4601817"/>
                  <a:gd name="connsiteY58" fmla="*/ 1330187 h 1888435"/>
                  <a:gd name="connsiteX59" fmla="*/ 1833873 w 4601817"/>
                  <a:gd name="connsiteY59" fmla="*/ 1350893 h 1888435"/>
                  <a:gd name="connsiteX60" fmla="*/ 1987826 w 4601817"/>
                  <a:gd name="connsiteY60" fmla="*/ 1331843 h 1888435"/>
                  <a:gd name="connsiteX61" fmla="*/ 2246243 w 4601817"/>
                  <a:gd name="connsiteY61" fmla="*/ 1242391 h 1888435"/>
                  <a:gd name="connsiteX62" fmla="*/ 2464904 w 4601817"/>
                  <a:gd name="connsiteY62" fmla="*/ 1143000 h 1888435"/>
                  <a:gd name="connsiteX63" fmla="*/ 2653748 w 4601817"/>
                  <a:gd name="connsiteY63" fmla="*/ 1030150 h 1888435"/>
                  <a:gd name="connsiteX64" fmla="*/ 2773017 w 4601817"/>
                  <a:gd name="connsiteY64" fmla="*/ 1033670 h 1888435"/>
                  <a:gd name="connsiteX65" fmla="*/ 2918171 w 4601817"/>
                  <a:gd name="connsiteY65" fmla="*/ 1033670 h 1888435"/>
                  <a:gd name="connsiteX66" fmla="*/ 3041064 w 4601817"/>
                  <a:gd name="connsiteY66" fmla="*/ 1085022 h 1888435"/>
                  <a:gd name="connsiteX67" fmla="*/ 3163853 w 4601817"/>
                  <a:gd name="connsiteY67" fmla="*/ 1311965 h 1888435"/>
                  <a:gd name="connsiteX68" fmla="*/ 3169030 w 4601817"/>
                  <a:gd name="connsiteY68" fmla="*/ 1592642 h 1888435"/>
                  <a:gd name="connsiteX69" fmla="*/ 3220278 w 4601817"/>
                  <a:gd name="connsiteY69" fmla="*/ 1689652 h 1888435"/>
                  <a:gd name="connsiteX70" fmla="*/ 3339548 w 4601817"/>
                  <a:gd name="connsiteY70" fmla="*/ 1828800 h 1888435"/>
                  <a:gd name="connsiteX71" fmla="*/ 3429000 w 4601817"/>
                  <a:gd name="connsiteY71" fmla="*/ 1888435 h 1888435"/>
                  <a:gd name="connsiteX72" fmla="*/ 3568148 w 4601817"/>
                  <a:gd name="connsiteY72" fmla="*/ 1868556 h 1888435"/>
                  <a:gd name="connsiteX73" fmla="*/ 3747052 w 4601817"/>
                  <a:gd name="connsiteY73" fmla="*/ 1789043 h 1888435"/>
                  <a:gd name="connsiteX74" fmla="*/ 4045226 w 4601817"/>
                  <a:gd name="connsiteY74" fmla="*/ 1689652 h 1888435"/>
                  <a:gd name="connsiteX75" fmla="*/ 4224130 w 4601817"/>
                  <a:gd name="connsiteY75" fmla="*/ 1490870 h 1888435"/>
                  <a:gd name="connsiteX76" fmla="*/ 4293704 w 4601817"/>
                  <a:gd name="connsiteY76" fmla="*/ 1282148 h 1888435"/>
                  <a:gd name="connsiteX77" fmla="*/ 4303643 w 4601817"/>
                  <a:gd name="connsiteY77" fmla="*/ 1073426 h 1888435"/>
                  <a:gd name="connsiteX78" fmla="*/ 4323522 w 4601817"/>
                  <a:gd name="connsiteY78" fmla="*/ 884583 h 1888435"/>
                  <a:gd name="connsiteX79" fmla="*/ 4422913 w 4601817"/>
                  <a:gd name="connsiteY79" fmla="*/ 715617 h 1888435"/>
                  <a:gd name="connsiteX80" fmla="*/ 4522304 w 4601817"/>
                  <a:gd name="connsiteY80" fmla="*/ 546652 h 1888435"/>
                  <a:gd name="connsiteX81" fmla="*/ 4601817 w 4601817"/>
                  <a:gd name="connsiteY81" fmla="*/ 308113 h 1888435"/>
                  <a:gd name="connsiteX82" fmla="*/ 4572000 w 4601817"/>
                  <a:gd name="connsiteY82" fmla="*/ 119270 h 1888435"/>
                  <a:gd name="connsiteX83" fmla="*/ 4532243 w 4601817"/>
                  <a:gd name="connsiteY83" fmla="*/ 49696 h 1888435"/>
                  <a:gd name="connsiteX84" fmla="*/ 4472609 w 4601817"/>
                  <a:gd name="connsiteY84" fmla="*/ 19878 h 1888435"/>
                  <a:gd name="connsiteX85" fmla="*/ 4353339 w 4601817"/>
                  <a:gd name="connsiteY85" fmla="*/ 119270 h 1888435"/>
                  <a:gd name="connsiteX86" fmla="*/ 4253948 w 4601817"/>
                  <a:gd name="connsiteY86" fmla="*/ 188843 h 1888435"/>
                  <a:gd name="connsiteX87" fmla="*/ 4144617 w 4601817"/>
                  <a:gd name="connsiteY87" fmla="*/ 168965 h 1888435"/>
                  <a:gd name="connsiteX88" fmla="*/ 4065104 w 4601817"/>
                  <a:gd name="connsiteY88" fmla="*/ 99391 h 1888435"/>
                  <a:gd name="connsiteX89" fmla="*/ 4035287 w 4601817"/>
                  <a:gd name="connsiteY89" fmla="*/ 0 h 1888435"/>
                  <a:gd name="connsiteX90" fmla="*/ 3906078 w 4601817"/>
                  <a:gd name="connsiteY90" fmla="*/ 9939 h 1888435"/>
                  <a:gd name="connsiteX0" fmla="*/ 3906078 w 4601817"/>
                  <a:gd name="connsiteY0" fmla="*/ 9939 h 1888435"/>
                  <a:gd name="connsiteX1" fmla="*/ 3727174 w 4601817"/>
                  <a:gd name="connsiteY1" fmla="*/ 119270 h 1888435"/>
                  <a:gd name="connsiteX2" fmla="*/ 3498574 w 4601817"/>
                  <a:gd name="connsiteY2" fmla="*/ 218661 h 1888435"/>
                  <a:gd name="connsiteX3" fmla="*/ 3389243 w 4601817"/>
                  <a:gd name="connsiteY3" fmla="*/ 437322 h 1888435"/>
                  <a:gd name="connsiteX4" fmla="*/ 3240157 w 4601817"/>
                  <a:gd name="connsiteY4" fmla="*/ 556591 h 1888435"/>
                  <a:gd name="connsiteX5" fmla="*/ 3120887 w 4601817"/>
                  <a:gd name="connsiteY5" fmla="*/ 606287 h 1888435"/>
                  <a:gd name="connsiteX6" fmla="*/ 3011557 w 4601817"/>
                  <a:gd name="connsiteY6" fmla="*/ 576470 h 1888435"/>
                  <a:gd name="connsiteX7" fmla="*/ 2941983 w 4601817"/>
                  <a:gd name="connsiteY7" fmla="*/ 546652 h 1888435"/>
                  <a:gd name="connsiteX8" fmla="*/ 2852530 w 4601817"/>
                  <a:gd name="connsiteY8" fmla="*/ 586409 h 1888435"/>
                  <a:gd name="connsiteX9" fmla="*/ 2673626 w 4601817"/>
                  <a:gd name="connsiteY9" fmla="*/ 685800 h 1888435"/>
                  <a:gd name="connsiteX10" fmla="*/ 2514600 w 4601817"/>
                  <a:gd name="connsiteY10" fmla="*/ 715617 h 1888435"/>
                  <a:gd name="connsiteX11" fmla="*/ 2305878 w 4601817"/>
                  <a:gd name="connsiteY11" fmla="*/ 606287 h 1888435"/>
                  <a:gd name="connsiteX12" fmla="*/ 2057400 w 4601817"/>
                  <a:gd name="connsiteY12" fmla="*/ 477078 h 1888435"/>
                  <a:gd name="connsiteX13" fmla="*/ 1987826 w 4601817"/>
                  <a:gd name="connsiteY13" fmla="*/ 427383 h 1888435"/>
                  <a:gd name="connsiteX14" fmla="*/ 1818861 w 4601817"/>
                  <a:gd name="connsiteY14" fmla="*/ 387626 h 1888435"/>
                  <a:gd name="connsiteX15" fmla="*/ 1719470 w 4601817"/>
                  <a:gd name="connsiteY15" fmla="*/ 447261 h 1888435"/>
                  <a:gd name="connsiteX16" fmla="*/ 1674950 w 4601817"/>
                  <a:gd name="connsiteY16" fmla="*/ 489088 h 1888435"/>
                  <a:gd name="connsiteX17" fmla="*/ 1717917 w 4601817"/>
                  <a:gd name="connsiteY17" fmla="*/ 725971 h 1888435"/>
                  <a:gd name="connsiteX18" fmla="*/ 1729409 w 4601817"/>
                  <a:gd name="connsiteY18" fmla="*/ 874643 h 1888435"/>
                  <a:gd name="connsiteX19" fmla="*/ 1697209 w 4601817"/>
                  <a:gd name="connsiteY19" fmla="*/ 919990 h 1888435"/>
                  <a:gd name="connsiteX20" fmla="*/ 1624013 w 4601817"/>
                  <a:gd name="connsiteY20" fmla="*/ 958194 h 1888435"/>
                  <a:gd name="connsiteX21" fmla="*/ 1510748 w 4601817"/>
                  <a:gd name="connsiteY21" fmla="*/ 914400 h 1888435"/>
                  <a:gd name="connsiteX22" fmla="*/ 1341783 w 4601817"/>
                  <a:gd name="connsiteY22" fmla="*/ 755374 h 1888435"/>
                  <a:gd name="connsiteX23" fmla="*/ 1202635 w 4601817"/>
                  <a:gd name="connsiteY23" fmla="*/ 616226 h 1888435"/>
                  <a:gd name="connsiteX24" fmla="*/ 1113183 w 4601817"/>
                  <a:gd name="connsiteY24" fmla="*/ 546652 h 1888435"/>
                  <a:gd name="connsiteX25" fmla="*/ 1013791 w 4601817"/>
                  <a:gd name="connsiteY25" fmla="*/ 377687 h 1888435"/>
                  <a:gd name="connsiteX26" fmla="*/ 954157 w 4601817"/>
                  <a:gd name="connsiteY26" fmla="*/ 278296 h 1888435"/>
                  <a:gd name="connsiteX27" fmla="*/ 904461 w 4601817"/>
                  <a:gd name="connsiteY27" fmla="*/ 238539 h 1888435"/>
                  <a:gd name="connsiteX28" fmla="*/ 824948 w 4601817"/>
                  <a:gd name="connsiteY28" fmla="*/ 278296 h 1888435"/>
                  <a:gd name="connsiteX29" fmla="*/ 725557 w 4601817"/>
                  <a:gd name="connsiteY29" fmla="*/ 337930 h 1888435"/>
                  <a:gd name="connsiteX30" fmla="*/ 665922 w 4601817"/>
                  <a:gd name="connsiteY30" fmla="*/ 337930 h 1888435"/>
                  <a:gd name="connsiteX31" fmla="*/ 556591 w 4601817"/>
                  <a:gd name="connsiteY31" fmla="*/ 457200 h 1888435"/>
                  <a:gd name="connsiteX32" fmla="*/ 467139 w 4601817"/>
                  <a:gd name="connsiteY32" fmla="*/ 536713 h 1888435"/>
                  <a:gd name="connsiteX33" fmla="*/ 377687 w 4601817"/>
                  <a:gd name="connsiteY33" fmla="*/ 536713 h 1888435"/>
                  <a:gd name="connsiteX34" fmla="*/ 337930 w 4601817"/>
                  <a:gd name="connsiteY34" fmla="*/ 487017 h 1888435"/>
                  <a:gd name="connsiteX35" fmla="*/ 208722 w 4601817"/>
                  <a:gd name="connsiteY35" fmla="*/ 298174 h 1888435"/>
                  <a:gd name="connsiteX36" fmla="*/ 168965 w 4601817"/>
                  <a:gd name="connsiteY36" fmla="*/ 178904 h 1888435"/>
                  <a:gd name="connsiteX37" fmla="*/ 49696 w 4601817"/>
                  <a:gd name="connsiteY37" fmla="*/ 149087 h 1888435"/>
                  <a:gd name="connsiteX38" fmla="*/ 0 w 4601817"/>
                  <a:gd name="connsiteY38" fmla="*/ 188843 h 1888435"/>
                  <a:gd name="connsiteX39" fmla="*/ 0 w 4601817"/>
                  <a:gd name="connsiteY39" fmla="*/ 298174 h 1888435"/>
                  <a:gd name="connsiteX40" fmla="*/ 79513 w 4601817"/>
                  <a:gd name="connsiteY40" fmla="*/ 457200 h 1888435"/>
                  <a:gd name="connsiteX41" fmla="*/ 99391 w 4601817"/>
                  <a:gd name="connsiteY41" fmla="*/ 596348 h 1888435"/>
                  <a:gd name="connsiteX42" fmla="*/ 79513 w 4601817"/>
                  <a:gd name="connsiteY42" fmla="*/ 795130 h 1888435"/>
                  <a:gd name="connsiteX43" fmla="*/ 79513 w 4601817"/>
                  <a:gd name="connsiteY43" fmla="*/ 904461 h 1888435"/>
                  <a:gd name="connsiteX44" fmla="*/ 188843 w 4601817"/>
                  <a:gd name="connsiteY44" fmla="*/ 993913 h 1888435"/>
                  <a:gd name="connsiteX45" fmla="*/ 397565 w 4601817"/>
                  <a:gd name="connsiteY45" fmla="*/ 1043609 h 1888435"/>
                  <a:gd name="connsiteX46" fmla="*/ 477078 w 4601817"/>
                  <a:gd name="connsiteY46" fmla="*/ 1043609 h 1888435"/>
                  <a:gd name="connsiteX47" fmla="*/ 516835 w 4601817"/>
                  <a:gd name="connsiteY47" fmla="*/ 1143000 h 1888435"/>
                  <a:gd name="connsiteX48" fmla="*/ 536713 w 4601817"/>
                  <a:gd name="connsiteY48" fmla="*/ 1242391 h 1888435"/>
                  <a:gd name="connsiteX49" fmla="*/ 576470 w 4601817"/>
                  <a:gd name="connsiteY49" fmla="*/ 1262270 h 1888435"/>
                  <a:gd name="connsiteX50" fmla="*/ 675861 w 4601817"/>
                  <a:gd name="connsiteY50" fmla="*/ 1272209 h 1888435"/>
                  <a:gd name="connsiteX51" fmla="*/ 824948 w 4601817"/>
                  <a:gd name="connsiteY51" fmla="*/ 1212574 h 1888435"/>
                  <a:gd name="connsiteX52" fmla="*/ 914400 w 4601817"/>
                  <a:gd name="connsiteY52" fmla="*/ 1103243 h 1888435"/>
                  <a:gd name="connsiteX53" fmla="*/ 1023730 w 4601817"/>
                  <a:gd name="connsiteY53" fmla="*/ 1033670 h 1888435"/>
                  <a:gd name="connsiteX54" fmla="*/ 1192696 w 4601817"/>
                  <a:gd name="connsiteY54" fmla="*/ 1043609 h 1888435"/>
                  <a:gd name="connsiteX55" fmla="*/ 1408146 w 4601817"/>
                  <a:gd name="connsiteY55" fmla="*/ 1151697 h 1888435"/>
                  <a:gd name="connsiteX56" fmla="*/ 1550504 w 4601817"/>
                  <a:gd name="connsiteY56" fmla="*/ 1169608 h 1888435"/>
                  <a:gd name="connsiteX57" fmla="*/ 1645444 w 4601817"/>
                  <a:gd name="connsiteY57" fmla="*/ 1282044 h 1888435"/>
                  <a:gd name="connsiteX58" fmla="*/ 1736139 w 4601817"/>
                  <a:gd name="connsiteY58" fmla="*/ 1330187 h 1888435"/>
                  <a:gd name="connsiteX59" fmla="*/ 1833873 w 4601817"/>
                  <a:gd name="connsiteY59" fmla="*/ 1350893 h 1888435"/>
                  <a:gd name="connsiteX60" fmla="*/ 1987826 w 4601817"/>
                  <a:gd name="connsiteY60" fmla="*/ 1331843 h 1888435"/>
                  <a:gd name="connsiteX61" fmla="*/ 2246243 w 4601817"/>
                  <a:gd name="connsiteY61" fmla="*/ 1242391 h 1888435"/>
                  <a:gd name="connsiteX62" fmla="*/ 2464904 w 4601817"/>
                  <a:gd name="connsiteY62" fmla="*/ 1143000 h 1888435"/>
                  <a:gd name="connsiteX63" fmla="*/ 2653748 w 4601817"/>
                  <a:gd name="connsiteY63" fmla="*/ 1030150 h 1888435"/>
                  <a:gd name="connsiteX64" fmla="*/ 2773017 w 4601817"/>
                  <a:gd name="connsiteY64" fmla="*/ 1033670 h 1888435"/>
                  <a:gd name="connsiteX65" fmla="*/ 2918171 w 4601817"/>
                  <a:gd name="connsiteY65" fmla="*/ 1033670 h 1888435"/>
                  <a:gd name="connsiteX66" fmla="*/ 3041064 w 4601817"/>
                  <a:gd name="connsiteY66" fmla="*/ 1085022 h 1888435"/>
                  <a:gd name="connsiteX67" fmla="*/ 3163853 w 4601817"/>
                  <a:gd name="connsiteY67" fmla="*/ 1311965 h 1888435"/>
                  <a:gd name="connsiteX68" fmla="*/ 3169030 w 4601817"/>
                  <a:gd name="connsiteY68" fmla="*/ 1592642 h 1888435"/>
                  <a:gd name="connsiteX69" fmla="*/ 3220278 w 4601817"/>
                  <a:gd name="connsiteY69" fmla="*/ 1689652 h 1888435"/>
                  <a:gd name="connsiteX70" fmla="*/ 3339548 w 4601817"/>
                  <a:gd name="connsiteY70" fmla="*/ 1828800 h 1888435"/>
                  <a:gd name="connsiteX71" fmla="*/ 3429000 w 4601817"/>
                  <a:gd name="connsiteY71" fmla="*/ 1888435 h 1888435"/>
                  <a:gd name="connsiteX72" fmla="*/ 3568148 w 4601817"/>
                  <a:gd name="connsiteY72" fmla="*/ 1868556 h 1888435"/>
                  <a:gd name="connsiteX73" fmla="*/ 3747052 w 4601817"/>
                  <a:gd name="connsiteY73" fmla="*/ 1789043 h 1888435"/>
                  <a:gd name="connsiteX74" fmla="*/ 4045226 w 4601817"/>
                  <a:gd name="connsiteY74" fmla="*/ 1689652 h 1888435"/>
                  <a:gd name="connsiteX75" fmla="*/ 4224130 w 4601817"/>
                  <a:gd name="connsiteY75" fmla="*/ 1490870 h 1888435"/>
                  <a:gd name="connsiteX76" fmla="*/ 4293704 w 4601817"/>
                  <a:gd name="connsiteY76" fmla="*/ 1282148 h 1888435"/>
                  <a:gd name="connsiteX77" fmla="*/ 4303643 w 4601817"/>
                  <a:gd name="connsiteY77" fmla="*/ 1073426 h 1888435"/>
                  <a:gd name="connsiteX78" fmla="*/ 4323522 w 4601817"/>
                  <a:gd name="connsiteY78" fmla="*/ 884583 h 1888435"/>
                  <a:gd name="connsiteX79" fmla="*/ 4422913 w 4601817"/>
                  <a:gd name="connsiteY79" fmla="*/ 715617 h 1888435"/>
                  <a:gd name="connsiteX80" fmla="*/ 4522304 w 4601817"/>
                  <a:gd name="connsiteY80" fmla="*/ 546652 h 1888435"/>
                  <a:gd name="connsiteX81" fmla="*/ 4601817 w 4601817"/>
                  <a:gd name="connsiteY81" fmla="*/ 308113 h 1888435"/>
                  <a:gd name="connsiteX82" fmla="*/ 4572000 w 4601817"/>
                  <a:gd name="connsiteY82" fmla="*/ 119270 h 1888435"/>
                  <a:gd name="connsiteX83" fmla="*/ 4532243 w 4601817"/>
                  <a:gd name="connsiteY83" fmla="*/ 49696 h 1888435"/>
                  <a:gd name="connsiteX84" fmla="*/ 4472609 w 4601817"/>
                  <a:gd name="connsiteY84" fmla="*/ 19878 h 1888435"/>
                  <a:gd name="connsiteX85" fmla="*/ 4353339 w 4601817"/>
                  <a:gd name="connsiteY85" fmla="*/ 119270 h 1888435"/>
                  <a:gd name="connsiteX86" fmla="*/ 4253948 w 4601817"/>
                  <a:gd name="connsiteY86" fmla="*/ 188843 h 1888435"/>
                  <a:gd name="connsiteX87" fmla="*/ 4144617 w 4601817"/>
                  <a:gd name="connsiteY87" fmla="*/ 168965 h 1888435"/>
                  <a:gd name="connsiteX88" fmla="*/ 4065104 w 4601817"/>
                  <a:gd name="connsiteY88" fmla="*/ 99391 h 1888435"/>
                  <a:gd name="connsiteX89" fmla="*/ 4035287 w 4601817"/>
                  <a:gd name="connsiteY89" fmla="*/ 0 h 1888435"/>
                  <a:gd name="connsiteX90" fmla="*/ 3906078 w 4601817"/>
                  <a:gd name="connsiteY90" fmla="*/ 9939 h 1888435"/>
                  <a:gd name="connsiteX0" fmla="*/ 3906078 w 4601817"/>
                  <a:gd name="connsiteY0" fmla="*/ 9939 h 1888435"/>
                  <a:gd name="connsiteX1" fmla="*/ 3727174 w 4601817"/>
                  <a:gd name="connsiteY1" fmla="*/ 119270 h 1888435"/>
                  <a:gd name="connsiteX2" fmla="*/ 3498574 w 4601817"/>
                  <a:gd name="connsiteY2" fmla="*/ 218661 h 1888435"/>
                  <a:gd name="connsiteX3" fmla="*/ 3389243 w 4601817"/>
                  <a:gd name="connsiteY3" fmla="*/ 437322 h 1888435"/>
                  <a:gd name="connsiteX4" fmla="*/ 3240157 w 4601817"/>
                  <a:gd name="connsiteY4" fmla="*/ 556591 h 1888435"/>
                  <a:gd name="connsiteX5" fmla="*/ 3120887 w 4601817"/>
                  <a:gd name="connsiteY5" fmla="*/ 606287 h 1888435"/>
                  <a:gd name="connsiteX6" fmla="*/ 3011557 w 4601817"/>
                  <a:gd name="connsiteY6" fmla="*/ 576470 h 1888435"/>
                  <a:gd name="connsiteX7" fmla="*/ 2941983 w 4601817"/>
                  <a:gd name="connsiteY7" fmla="*/ 546652 h 1888435"/>
                  <a:gd name="connsiteX8" fmla="*/ 2852530 w 4601817"/>
                  <a:gd name="connsiteY8" fmla="*/ 586409 h 1888435"/>
                  <a:gd name="connsiteX9" fmla="*/ 2673626 w 4601817"/>
                  <a:gd name="connsiteY9" fmla="*/ 685800 h 1888435"/>
                  <a:gd name="connsiteX10" fmla="*/ 2514600 w 4601817"/>
                  <a:gd name="connsiteY10" fmla="*/ 715617 h 1888435"/>
                  <a:gd name="connsiteX11" fmla="*/ 2305878 w 4601817"/>
                  <a:gd name="connsiteY11" fmla="*/ 606287 h 1888435"/>
                  <a:gd name="connsiteX12" fmla="*/ 2057400 w 4601817"/>
                  <a:gd name="connsiteY12" fmla="*/ 477078 h 1888435"/>
                  <a:gd name="connsiteX13" fmla="*/ 1961632 w 4601817"/>
                  <a:gd name="connsiteY13" fmla="*/ 441671 h 1888435"/>
                  <a:gd name="connsiteX14" fmla="*/ 1818861 w 4601817"/>
                  <a:gd name="connsiteY14" fmla="*/ 387626 h 1888435"/>
                  <a:gd name="connsiteX15" fmla="*/ 1719470 w 4601817"/>
                  <a:gd name="connsiteY15" fmla="*/ 447261 h 1888435"/>
                  <a:gd name="connsiteX16" fmla="*/ 1674950 w 4601817"/>
                  <a:gd name="connsiteY16" fmla="*/ 489088 h 1888435"/>
                  <a:gd name="connsiteX17" fmla="*/ 1717917 w 4601817"/>
                  <a:gd name="connsiteY17" fmla="*/ 725971 h 1888435"/>
                  <a:gd name="connsiteX18" fmla="*/ 1729409 w 4601817"/>
                  <a:gd name="connsiteY18" fmla="*/ 874643 h 1888435"/>
                  <a:gd name="connsiteX19" fmla="*/ 1697209 w 4601817"/>
                  <a:gd name="connsiteY19" fmla="*/ 919990 h 1888435"/>
                  <a:gd name="connsiteX20" fmla="*/ 1624013 w 4601817"/>
                  <a:gd name="connsiteY20" fmla="*/ 958194 h 1888435"/>
                  <a:gd name="connsiteX21" fmla="*/ 1510748 w 4601817"/>
                  <a:gd name="connsiteY21" fmla="*/ 914400 h 1888435"/>
                  <a:gd name="connsiteX22" fmla="*/ 1341783 w 4601817"/>
                  <a:gd name="connsiteY22" fmla="*/ 755374 h 1888435"/>
                  <a:gd name="connsiteX23" fmla="*/ 1202635 w 4601817"/>
                  <a:gd name="connsiteY23" fmla="*/ 616226 h 1888435"/>
                  <a:gd name="connsiteX24" fmla="*/ 1113183 w 4601817"/>
                  <a:gd name="connsiteY24" fmla="*/ 546652 h 1888435"/>
                  <a:gd name="connsiteX25" fmla="*/ 1013791 w 4601817"/>
                  <a:gd name="connsiteY25" fmla="*/ 377687 h 1888435"/>
                  <a:gd name="connsiteX26" fmla="*/ 954157 w 4601817"/>
                  <a:gd name="connsiteY26" fmla="*/ 278296 h 1888435"/>
                  <a:gd name="connsiteX27" fmla="*/ 904461 w 4601817"/>
                  <a:gd name="connsiteY27" fmla="*/ 238539 h 1888435"/>
                  <a:gd name="connsiteX28" fmla="*/ 824948 w 4601817"/>
                  <a:gd name="connsiteY28" fmla="*/ 278296 h 1888435"/>
                  <a:gd name="connsiteX29" fmla="*/ 725557 w 4601817"/>
                  <a:gd name="connsiteY29" fmla="*/ 337930 h 1888435"/>
                  <a:gd name="connsiteX30" fmla="*/ 665922 w 4601817"/>
                  <a:gd name="connsiteY30" fmla="*/ 337930 h 1888435"/>
                  <a:gd name="connsiteX31" fmla="*/ 556591 w 4601817"/>
                  <a:gd name="connsiteY31" fmla="*/ 457200 h 1888435"/>
                  <a:gd name="connsiteX32" fmla="*/ 467139 w 4601817"/>
                  <a:gd name="connsiteY32" fmla="*/ 536713 h 1888435"/>
                  <a:gd name="connsiteX33" fmla="*/ 377687 w 4601817"/>
                  <a:gd name="connsiteY33" fmla="*/ 536713 h 1888435"/>
                  <a:gd name="connsiteX34" fmla="*/ 337930 w 4601817"/>
                  <a:gd name="connsiteY34" fmla="*/ 487017 h 1888435"/>
                  <a:gd name="connsiteX35" fmla="*/ 208722 w 4601817"/>
                  <a:gd name="connsiteY35" fmla="*/ 298174 h 1888435"/>
                  <a:gd name="connsiteX36" fmla="*/ 168965 w 4601817"/>
                  <a:gd name="connsiteY36" fmla="*/ 178904 h 1888435"/>
                  <a:gd name="connsiteX37" fmla="*/ 49696 w 4601817"/>
                  <a:gd name="connsiteY37" fmla="*/ 149087 h 1888435"/>
                  <a:gd name="connsiteX38" fmla="*/ 0 w 4601817"/>
                  <a:gd name="connsiteY38" fmla="*/ 188843 h 1888435"/>
                  <a:gd name="connsiteX39" fmla="*/ 0 w 4601817"/>
                  <a:gd name="connsiteY39" fmla="*/ 298174 h 1888435"/>
                  <a:gd name="connsiteX40" fmla="*/ 79513 w 4601817"/>
                  <a:gd name="connsiteY40" fmla="*/ 457200 h 1888435"/>
                  <a:gd name="connsiteX41" fmla="*/ 99391 w 4601817"/>
                  <a:gd name="connsiteY41" fmla="*/ 596348 h 1888435"/>
                  <a:gd name="connsiteX42" fmla="*/ 79513 w 4601817"/>
                  <a:gd name="connsiteY42" fmla="*/ 795130 h 1888435"/>
                  <a:gd name="connsiteX43" fmla="*/ 79513 w 4601817"/>
                  <a:gd name="connsiteY43" fmla="*/ 904461 h 1888435"/>
                  <a:gd name="connsiteX44" fmla="*/ 188843 w 4601817"/>
                  <a:gd name="connsiteY44" fmla="*/ 993913 h 1888435"/>
                  <a:gd name="connsiteX45" fmla="*/ 397565 w 4601817"/>
                  <a:gd name="connsiteY45" fmla="*/ 1043609 h 1888435"/>
                  <a:gd name="connsiteX46" fmla="*/ 477078 w 4601817"/>
                  <a:gd name="connsiteY46" fmla="*/ 1043609 h 1888435"/>
                  <a:gd name="connsiteX47" fmla="*/ 516835 w 4601817"/>
                  <a:gd name="connsiteY47" fmla="*/ 1143000 h 1888435"/>
                  <a:gd name="connsiteX48" fmla="*/ 536713 w 4601817"/>
                  <a:gd name="connsiteY48" fmla="*/ 1242391 h 1888435"/>
                  <a:gd name="connsiteX49" fmla="*/ 576470 w 4601817"/>
                  <a:gd name="connsiteY49" fmla="*/ 1262270 h 1888435"/>
                  <a:gd name="connsiteX50" fmla="*/ 675861 w 4601817"/>
                  <a:gd name="connsiteY50" fmla="*/ 1272209 h 1888435"/>
                  <a:gd name="connsiteX51" fmla="*/ 824948 w 4601817"/>
                  <a:gd name="connsiteY51" fmla="*/ 1212574 h 1888435"/>
                  <a:gd name="connsiteX52" fmla="*/ 914400 w 4601817"/>
                  <a:gd name="connsiteY52" fmla="*/ 1103243 h 1888435"/>
                  <a:gd name="connsiteX53" fmla="*/ 1023730 w 4601817"/>
                  <a:gd name="connsiteY53" fmla="*/ 1033670 h 1888435"/>
                  <a:gd name="connsiteX54" fmla="*/ 1192696 w 4601817"/>
                  <a:gd name="connsiteY54" fmla="*/ 1043609 h 1888435"/>
                  <a:gd name="connsiteX55" fmla="*/ 1408146 w 4601817"/>
                  <a:gd name="connsiteY55" fmla="*/ 1151697 h 1888435"/>
                  <a:gd name="connsiteX56" fmla="*/ 1550504 w 4601817"/>
                  <a:gd name="connsiteY56" fmla="*/ 1169608 h 1888435"/>
                  <a:gd name="connsiteX57" fmla="*/ 1645444 w 4601817"/>
                  <a:gd name="connsiteY57" fmla="*/ 1282044 h 1888435"/>
                  <a:gd name="connsiteX58" fmla="*/ 1736139 w 4601817"/>
                  <a:gd name="connsiteY58" fmla="*/ 1330187 h 1888435"/>
                  <a:gd name="connsiteX59" fmla="*/ 1833873 w 4601817"/>
                  <a:gd name="connsiteY59" fmla="*/ 1350893 h 1888435"/>
                  <a:gd name="connsiteX60" fmla="*/ 1987826 w 4601817"/>
                  <a:gd name="connsiteY60" fmla="*/ 1331843 h 1888435"/>
                  <a:gd name="connsiteX61" fmla="*/ 2246243 w 4601817"/>
                  <a:gd name="connsiteY61" fmla="*/ 1242391 h 1888435"/>
                  <a:gd name="connsiteX62" fmla="*/ 2464904 w 4601817"/>
                  <a:gd name="connsiteY62" fmla="*/ 1143000 h 1888435"/>
                  <a:gd name="connsiteX63" fmla="*/ 2653748 w 4601817"/>
                  <a:gd name="connsiteY63" fmla="*/ 1030150 h 1888435"/>
                  <a:gd name="connsiteX64" fmla="*/ 2773017 w 4601817"/>
                  <a:gd name="connsiteY64" fmla="*/ 1033670 h 1888435"/>
                  <a:gd name="connsiteX65" fmla="*/ 2918171 w 4601817"/>
                  <a:gd name="connsiteY65" fmla="*/ 1033670 h 1888435"/>
                  <a:gd name="connsiteX66" fmla="*/ 3041064 w 4601817"/>
                  <a:gd name="connsiteY66" fmla="*/ 1085022 h 1888435"/>
                  <a:gd name="connsiteX67" fmla="*/ 3163853 w 4601817"/>
                  <a:gd name="connsiteY67" fmla="*/ 1311965 h 1888435"/>
                  <a:gd name="connsiteX68" fmla="*/ 3169030 w 4601817"/>
                  <a:gd name="connsiteY68" fmla="*/ 1592642 h 1888435"/>
                  <a:gd name="connsiteX69" fmla="*/ 3220278 w 4601817"/>
                  <a:gd name="connsiteY69" fmla="*/ 1689652 h 1888435"/>
                  <a:gd name="connsiteX70" fmla="*/ 3339548 w 4601817"/>
                  <a:gd name="connsiteY70" fmla="*/ 1828800 h 1888435"/>
                  <a:gd name="connsiteX71" fmla="*/ 3429000 w 4601817"/>
                  <a:gd name="connsiteY71" fmla="*/ 1888435 h 1888435"/>
                  <a:gd name="connsiteX72" fmla="*/ 3568148 w 4601817"/>
                  <a:gd name="connsiteY72" fmla="*/ 1868556 h 1888435"/>
                  <a:gd name="connsiteX73" fmla="*/ 3747052 w 4601817"/>
                  <a:gd name="connsiteY73" fmla="*/ 1789043 h 1888435"/>
                  <a:gd name="connsiteX74" fmla="*/ 4045226 w 4601817"/>
                  <a:gd name="connsiteY74" fmla="*/ 1689652 h 1888435"/>
                  <a:gd name="connsiteX75" fmla="*/ 4224130 w 4601817"/>
                  <a:gd name="connsiteY75" fmla="*/ 1490870 h 1888435"/>
                  <a:gd name="connsiteX76" fmla="*/ 4293704 w 4601817"/>
                  <a:gd name="connsiteY76" fmla="*/ 1282148 h 1888435"/>
                  <a:gd name="connsiteX77" fmla="*/ 4303643 w 4601817"/>
                  <a:gd name="connsiteY77" fmla="*/ 1073426 h 1888435"/>
                  <a:gd name="connsiteX78" fmla="*/ 4323522 w 4601817"/>
                  <a:gd name="connsiteY78" fmla="*/ 884583 h 1888435"/>
                  <a:gd name="connsiteX79" fmla="*/ 4422913 w 4601817"/>
                  <a:gd name="connsiteY79" fmla="*/ 715617 h 1888435"/>
                  <a:gd name="connsiteX80" fmla="*/ 4522304 w 4601817"/>
                  <a:gd name="connsiteY80" fmla="*/ 546652 h 1888435"/>
                  <a:gd name="connsiteX81" fmla="*/ 4601817 w 4601817"/>
                  <a:gd name="connsiteY81" fmla="*/ 308113 h 1888435"/>
                  <a:gd name="connsiteX82" fmla="*/ 4572000 w 4601817"/>
                  <a:gd name="connsiteY82" fmla="*/ 119270 h 1888435"/>
                  <a:gd name="connsiteX83" fmla="*/ 4532243 w 4601817"/>
                  <a:gd name="connsiteY83" fmla="*/ 49696 h 1888435"/>
                  <a:gd name="connsiteX84" fmla="*/ 4472609 w 4601817"/>
                  <a:gd name="connsiteY84" fmla="*/ 19878 h 1888435"/>
                  <a:gd name="connsiteX85" fmla="*/ 4353339 w 4601817"/>
                  <a:gd name="connsiteY85" fmla="*/ 119270 h 1888435"/>
                  <a:gd name="connsiteX86" fmla="*/ 4253948 w 4601817"/>
                  <a:gd name="connsiteY86" fmla="*/ 188843 h 1888435"/>
                  <a:gd name="connsiteX87" fmla="*/ 4144617 w 4601817"/>
                  <a:gd name="connsiteY87" fmla="*/ 168965 h 1888435"/>
                  <a:gd name="connsiteX88" fmla="*/ 4065104 w 4601817"/>
                  <a:gd name="connsiteY88" fmla="*/ 99391 h 1888435"/>
                  <a:gd name="connsiteX89" fmla="*/ 4035287 w 4601817"/>
                  <a:gd name="connsiteY89" fmla="*/ 0 h 1888435"/>
                  <a:gd name="connsiteX90" fmla="*/ 3906078 w 4601817"/>
                  <a:gd name="connsiteY90" fmla="*/ 9939 h 1888435"/>
                  <a:gd name="connsiteX0" fmla="*/ 3906078 w 4601817"/>
                  <a:gd name="connsiteY0" fmla="*/ 9939 h 1888435"/>
                  <a:gd name="connsiteX1" fmla="*/ 3727174 w 4601817"/>
                  <a:gd name="connsiteY1" fmla="*/ 119270 h 1888435"/>
                  <a:gd name="connsiteX2" fmla="*/ 3498574 w 4601817"/>
                  <a:gd name="connsiteY2" fmla="*/ 218661 h 1888435"/>
                  <a:gd name="connsiteX3" fmla="*/ 3389243 w 4601817"/>
                  <a:gd name="connsiteY3" fmla="*/ 437322 h 1888435"/>
                  <a:gd name="connsiteX4" fmla="*/ 3240157 w 4601817"/>
                  <a:gd name="connsiteY4" fmla="*/ 556591 h 1888435"/>
                  <a:gd name="connsiteX5" fmla="*/ 3120887 w 4601817"/>
                  <a:gd name="connsiteY5" fmla="*/ 606287 h 1888435"/>
                  <a:gd name="connsiteX6" fmla="*/ 3011557 w 4601817"/>
                  <a:gd name="connsiteY6" fmla="*/ 576470 h 1888435"/>
                  <a:gd name="connsiteX7" fmla="*/ 2941983 w 4601817"/>
                  <a:gd name="connsiteY7" fmla="*/ 546652 h 1888435"/>
                  <a:gd name="connsiteX8" fmla="*/ 2852530 w 4601817"/>
                  <a:gd name="connsiteY8" fmla="*/ 586409 h 1888435"/>
                  <a:gd name="connsiteX9" fmla="*/ 2673626 w 4601817"/>
                  <a:gd name="connsiteY9" fmla="*/ 685800 h 1888435"/>
                  <a:gd name="connsiteX10" fmla="*/ 2514600 w 4601817"/>
                  <a:gd name="connsiteY10" fmla="*/ 715617 h 1888435"/>
                  <a:gd name="connsiteX11" fmla="*/ 2217772 w 4601817"/>
                  <a:gd name="connsiteY11" fmla="*/ 570568 h 1888435"/>
                  <a:gd name="connsiteX12" fmla="*/ 2057400 w 4601817"/>
                  <a:gd name="connsiteY12" fmla="*/ 477078 h 1888435"/>
                  <a:gd name="connsiteX13" fmla="*/ 1961632 w 4601817"/>
                  <a:gd name="connsiteY13" fmla="*/ 441671 h 1888435"/>
                  <a:gd name="connsiteX14" fmla="*/ 1818861 w 4601817"/>
                  <a:gd name="connsiteY14" fmla="*/ 387626 h 1888435"/>
                  <a:gd name="connsiteX15" fmla="*/ 1719470 w 4601817"/>
                  <a:gd name="connsiteY15" fmla="*/ 447261 h 1888435"/>
                  <a:gd name="connsiteX16" fmla="*/ 1674950 w 4601817"/>
                  <a:gd name="connsiteY16" fmla="*/ 489088 h 1888435"/>
                  <a:gd name="connsiteX17" fmla="*/ 1717917 w 4601817"/>
                  <a:gd name="connsiteY17" fmla="*/ 725971 h 1888435"/>
                  <a:gd name="connsiteX18" fmla="*/ 1729409 w 4601817"/>
                  <a:gd name="connsiteY18" fmla="*/ 874643 h 1888435"/>
                  <a:gd name="connsiteX19" fmla="*/ 1697209 w 4601817"/>
                  <a:gd name="connsiteY19" fmla="*/ 919990 h 1888435"/>
                  <a:gd name="connsiteX20" fmla="*/ 1624013 w 4601817"/>
                  <a:gd name="connsiteY20" fmla="*/ 958194 h 1888435"/>
                  <a:gd name="connsiteX21" fmla="*/ 1510748 w 4601817"/>
                  <a:gd name="connsiteY21" fmla="*/ 914400 h 1888435"/>
                  <a:gd name="connsiteX22" fmla="*/ 1341783 w 4601817"/>
                  <a:gd name="connsiteY22" fmla="*/ 755374 h 1888435"/>
                  <a:gd name="connsiteX23" fmla="*/ 1202635 w 4601817"/>
                  <a:gd name="connsiteY23" fmla="*/ 616226 h 1888435"/>
                  <a:gd name="connsiteX24" fmla="*/ 1113183 w 4601817"/>
                  <a:gd name="connsiteY24" fmla="*/ 546652 h 1888435"/>
                  <a:gd name="connsiteX25" fmla="*/ 1013791 w 4601817"/>
                  <a:gd name="connsiteY25" fmla="*/ 377687 h 1888435"/>
                  <a:gd name="connsiteX26" fmla="*/ 954157 w 4601817"/>
                  <a:gd name="connsiteY26" fmla="*/ 278296 h 1888435"/>
                  <a:gd name="connsiteX27" fmla="*/ 904461 w 4601817"/>
                  <a:gd name="connsiteY27" fmla="*/ 238539 h 1888435"/>
                  <a:gd name="connsiteX28" fmla="*/ 824948 w 4601817"/>
                  <a:gd name="connsiteY28" fmla="*/ 278296 h 1888435"/>
                  <a:gd name="connsiteX29" fmla="*/ 725557 w 4601817"/>
                  <a:gd name="connsiteY29" fmla="*/ 337930 h 1888435"/>
                  <a:gd name="connsiteX30" fmla="*/ 665922 w 4601817"/>
                  <a:gd name="connsiteY30" fmla="*/ 337930 h 1888435"/>
                  <a:gd name="connsiteX31" fmla="*/ 556591 w 4601817"/>
                  <a:gd name="connsiteY31" fmla="*/ 457200 h 1888435"/>
                  <a:gd name="connsiteX32" fmla="*/ 467139 w 4601817"/>
                  <a:gd name="connsiteY32" fmla="*/ 536713 h 1888435"/>
                  <a:gd name="connsiteX33" fmla="*/ 377687 w 4601817"/>
                  <a:gd name="connsiteY33" fmla="*/ 536713 h 1888435"/>
                  <a:gd name="connsiteX34" fmla="*/ 337930 w 4601817"/>
                  <a:gd name="connsiteY34" fmla="*/ 487017 h 1888435"/>
                  <a:gd name="connsiteX35" fmla="*/ 208722 w 4601817"/>
                  <a:gd name="connsiteY35" fmla="*/ 298174 h 1888435"/>
                  <a:gd name="connsiteX36" fmla="*/ 168965 w 4601817"/>
                  <a:gd name="connsiteY36" fmla="*/ 178904 h 1888435"/>
                  <a:gd name="connsiteX37" fmla="*/ 49696 w 4601817"/>
                  <a:gd name="connsiteY37" fmla="*/ 149087 h 1888435"/>
                  <a:gd name="connsiteX38" fmla="*/ 0 w 4601817"/>
                  <a:gd name="connsiteY38" fmla="*/ 188843 h 1888435"/>
                  <a:gd name="connsiteX39" fmla="*/ 0 w 4601817"/>
                  <a:gd name="connsiteY39" fmla="*/ 298174 h 1888435"/>
                  <a:gd name="connsiteX40" fmla="*/ 79513 w 4601817"/>
                  <a:gd name="connsiteY40" fmla="*/ 457200 h 1888435"/>
                  <a:gd name="connsiteX41" fmla="*/ 99391 w 4601817"/>
                  <a:gd name="connsiteY41" fmla="*/ 596348 h 1888435"/>
                  <a:gd name="connsiteX42" fmla="*/ 79513 w 4601817"/>
                  <a:gd name="connsiteY42" fmla="*/ 795130 h 1888435"/>
                  <a:gd name="connsiteX43" fmla="*/ 79513 w 4601817"/>
                  <a:gd name="connsiteY43" fmla="*/ 904461 h 1888435"/>
                  <a:gd name="connsiteX44" fmla="*/ 188843 w 4601817"/>
                  <a:gd name="connsiteY44" fmla="*/ 993913 h 1888435"/>
                  <a:gd name="connsiteX45" fmla="*/ 397565 w 4601817"/>
                  <a:gd name="connsiteY45" fmla="*/ 1043609 h 1888435"/>
                  <a:gd name="connsiteX46" fmla="*/ 477078 w 4601817"/>
                  <a:gd name="connsiteY46" fmla="*/ 1043609 h 1888435"/>
                  <a:gd name="connsiteX47" fmla="*/ 516835 w 4601817"/>
                  <a:gd name="connsiteY47" fmla="*/ 1143000 h 1888435"/>
                  <a:gd name="connsiteX48" fmla="*/ 536713 w 4601817"/>
                  <a:gd name="connsiteY48" fmla="*/ 1242391 h 1888435"/>
                  <a:gd name="connsiteX49" fmla="*/ 576470 w 4601817"/>
                  <a:gd name="connsiteY49" fmla="*/ 1262270 h 1888435"/>
                  <a:gd name="connsiteX50" fmla="*/ 675861 w 4601817"/>
                  <a:gd name="connsiteY50" fmla="*/ 1272209 h 1888435"/>
                  <a:gd name="connsiteX51" fmla="*/ 824948 w 4601817"/>
                  <a:gd name="connsiteY51" fmla="*/ 1212574 h 1888435"/>
                  <a:gd name="connsiteX52" fmla="*/ 914400 w 4601817"/>
                  <a:gd name="connsiteY52" fmla="*/ 1103243 h 1888435"/>
                  <a:gd name="connsiteX53" fmla="*/ 1023730 w 4601817"/>
                  <a:gd name="connsiteY53" fmla="*/ 1033670 h 1888435"/>
                  <a:gd name="connsiteX54" fmla="*/ 1192696 w 4601817"/>
                  <a:gd name="connsiteY54" fmla="*/ 1043609 h 1888435"/>
                  <a:gd name="connsiteX55" fmla="*/ 1408146 w 4601817"/>
                  <a:gd name="connsiteY55" fmla="*/ 1151697 h 1888435"/>
                  <a:gd name="connsiteX56" fmla="*/ 1550504 w 4601817"/>
                  <a:gd name="connsiteY56" fmla="*/ 1169608 h 1888435"/>
                  <a:gd name="connsiteX57" fmla="*/ 1645444 w 4601817"/>
                  <a:gd name="connsiteY57" fmla="*/ 1282044 h 1888435"/>
                  <a:gd name="connsiteX58" fmla="*/ 1736139 w 4601817"/>
                  <a:gd name="connsiteY58" fmla="*/ 1330187 h 1888435"/>
                  <a:gd name="connsiteX59" fmla="*/ 1833873 w 4601817"/>
                  <a:gd name="connsiteY59" fmla="*/ 1350893 h 1888435"/>
                  <a:gd name="connsiteX60" fmla="*/ 1987826 w 4601817"/>
                  <a:gd name="connsiteY60" fmla="*/ 1331843 h 1888435"/>
                  <a:gd name="connsiteX61" fmla="*/ 2246243 w 4601817"/>
                  <a:gd name="connsiteY61" fmla="*/ 1242391 h 1888435"/>
                  <a:gd name="connsiteX62" fmla="*/ 2464904 w 4601817"/>
                  <a:gd name="connsiteY62" fmla="*/ 1143000 h 1888435"/>
                  <a:gd name="connsiteX63" fmla="*/ 2653748 w 4601817"/>
                  <a:gd name="connsiteY63" fmla="*/ 1030150 h 1888435"/>
                  <a:gd name="connsiteX64" fmla="*/ 2773017 w 4601817"/>
                  <a:gd name="connsiteY64" fmla="*/ 1033670 h 1888435"/>
                  <a:gd name="connsiteX65" fmla="*/ 2918171 w 4601817"/>
                  <a:gd name="connsiteY65" fmla="*/ 1033670 h 1888435"/>
                  <a:gd name="connsiteX66" fmla="*/ 3041064 w 4601817"/>
                  <a:gd name="connsiteY66" fmla="*/ 1085022 h 1888435"/>
                  <a:gd name="connsiteX67" fmla="*/ 3163853 w 4601817"/>
                  <a:gd name="connsiteY67" fmla="*/ 1311965 h 1888435"/>
                  <a:gd name="connsiteX68" fmla="*/ 3169030 w 4601817"/>
                  <a:gd name="connsiteY68" fmla="*/ 1592642 h 1888435"/>
                  <a:gd name="connsiteX69" fmla="*/ 3220278 w 4601817"/>
                  <a:gd name="connsiteY69" fmla="*/ 1689652 h 1888435"/>
                  <a:gd name="connsiteX70" fmla="*/ 3339548 w 4601817"/>
                  <a:gd name="connsiteY70" fmla="*/ 1828800 h 1888435"/>
                  <a:gd name="connsiteX71" fmla="*/ 3429000 w 4601817"/>
                  <a:gd name="connsiteY71" fmla="*/ 1888435 h 1888435"/>
                  <a:gd name="connsiteX72" fmla="*/ 3568148 w 4601817"/>
                  <a:gd name="connsiteY72" fmla="*/ 1868556 h 1888435"/>
                  <a:gd name="connsiteX73" fmla="*/ 3747052 w 4601817"/>
                  <a:gd name="connsiteY73" fmla="*/ 1789043 h 1888435"/>
                  <a:gd name="connsiteX74" fmla="*/ 4045226 w 4601817"/>
                  <a:gd name="connsiteY74" fmla="*/ 1689652 h 1888435"/>
                  <a:gd name="connsiteX75" fmla="*/ 4224130 w 4601817"/>
                  <a:gd name="connsiteY75" fmla="*/ 1490870 h 1888435"/>
                  <a:gd name="connsiteX76" fmla="*/ 4293704 w 4601817"/>
                  <a:gd name="connsiteY76" fmla="*/ 1282148 h 1888435"/>
                  <a:gd name="connsiteX77" fmla="*/ 4303643 w 4601817"/>
                  <a:gd name="connsiteY77" fmla="*/ 1073426 h 1888435"/>
                  <a:gd name="connsiteX78" fmla="*/ 4323522 w 4601817"/>
                  <a:gd name="connsiteY78" fmla="*/ 884583 h 1888435"/>
                  <a:gd name="connsiteX79" fmla="*/ 4422913 w 4601817"/>
                  <a:gd name="connsiteY79" fmla="*/ 715617 h 1888435"/>
                  <a:gd name="connsiteX80" fmla="*/ 4522304 w 4601817"/>
                  <a:gd name="connsiteY80" fmla="*/ 546652 h 1888435"/>
                  <a:gd name="connsiteX81" fmla="*/ 4601817 w 4601817"/>
                  <a:gd name="connsiteY81" fmla="*/ 308113 h 1888435"/>
                  <a:gd name="connsiteX82" fmla="*/ 4572000 w 4601817"/>
                  <a:gd name="connsiteY82" fmla="*/ 119270 h 1888435"/>
                  <a:gd name="connsiteX83" fmla="*/ 4532243 w 4601817"/>
                  <a:gd name="connsiteY83" fmla="*/ 49696 h 1888435"/>
                  <a:gd name="connsiteX84" fmla="*/ 4472609 w 4601817"/>
                  <a:gd name="connsiteY84" fmla="*/ 19878 h 1888435"/>
                  <a:gd name="connsiteX85" fmla="*/ 4353339 w 4601817"/>
                  <a:gd name="connsiteY85" fmla="*/ 119270 h 1888435"/>
                  <a:gd name="connsiteX86" fmla="*/ 4253948 w 4601817"/>
                  <a:gd name="connsiteY86" fmla="*/ 188843 h 1888435"/>
                  <a:gd name="connsiteX87" fmla="*/ 4144617 w 4601817"/>
                  <a:gd name="connsiteY87" fmla="*/ 168965 h 1888435"/>
                  <a:gd name="connsiteX88" fmla="*/ 4065104 w 4601817"/>
                  <a:gd name="connsiteY88" fmla="*/ 99391 h 1888435"/>
                  <a:gd name="connsiteX89" fmla="*/ 4035287 w 4601817"/>
                  <a:gd name="connsiteY89" fmla="*/ 0 h 1888435"/>
                  <a:gd name="connsiteX90" fmla="*/ 3906078 w 4601817"/>
                  <a:gd name="connsiteY90" fmla="*/ 9939 h 1888435"/>
                  <a:gd name="connsiteX0" fmla="*/ 3906078 w 4601817"/>
                  <a:gd name="connsiteY0" fmla="*/ 9939 h 1888435"/>
                  <a:gd name="connsiteX1" fmla="*/ 3727174 w 4601817"/>
                  <a:gd name="connsiteY1" fmla="*/ 119270 h 1888435"/>
                  <a:gd name="connsiteX2" fmla="*/ 3498574 w 4601817"/>
                  <a:gd name="connsiteY2" fmla="*/ 218661 h 1888435"/>
                  <a:gd name="connsiteX3" fmla="*/ 3389243 w 4601817"/>
                  <a:gd name="connsiteY3" fmla="*/ 437322 h 1888435"/>
                  <a:gd name="connsiteX4" fmla="*/ 3240157 w 4601817"/>
                  <a:gd name="connsiteY4" fmla="*/ 556591 h 1888435"/>
                  <a:gd name="connsiteX5" fmla="*/ 3120887 w 4601817"/>
                  <a:gd name="connsiteY5" fmla="*/ 606287 h 1888435"/>
                  <a:gd name="connsiteX6" fmla="*/ 3011557 w 4601817"/>
                  <a:gd name="connsiteY6" fmla="*/ 576470 h 1888435"/>
                  <a:gd name="connsiteX7" fmla="*/ 2941983 w 4601817"/>
                  <a:gd name="connsiteY7" fmla="*/ 546652 h 1888435"/>
                  <a:gd name="connsiteX8" fmla="*/ 2852530 w 4601817"/>
                  <a:gd name="connsiteY8" fmla="*/ 586409 h 1888435"/>
                  <a:gd name="connsiteX9" fmla="*/ 2673626 w 4601817"/>
                  <a:gd name="connsiteY9" fmla="*/ 685800 h 1888435"/>
                  <a:gd name="connsiteX10" fmla="*/ 2514600 w 4601817"/>
                  <a:gd name="connsiteY10" fmla="*/ 715617 h 1888435"/>
                  <a:gd name="connsiteX11" fmla="*/ 2364581 w 4601817"/>
                  <a:gd name="connsiteY11" fmla="*/ 667682 h 1888435"/>
                  <a:gd name="connsiteX12" fmla="*/ 2217772 w 4601817"/>
                  <a:gd name="connsiteY12" fmla="*/ 570568 h 1888435"/>
                  <a:gd name="connsiteX13" fmla="*/ 2057400 w 4601817"/>
                  <a:gd name="connsiteY13" fmla="*/ 477078 h 1888435"/>
                  <a:gd name="connsiteX14" fmla="*/ 1961632 w 4601817"/>
                  <a:gd name="connsiteY14" fmla="*/ 441671 h 1888435"/>
                  <a:gd name="connsiteX15" fmla="*/ 1818861 w 4601817"/>
                  <a:gd name="connsiteY15" fmla="*/ 387626 h 1888435"/>
                  <a:gd name="connsiteX16" fmla="*/ 1719470 w 4601817"/>
                  <a:gd name="connsiteY16" fmla="*/ 447261 h 1888435"/>
                  <a:gd name="connsiteX17" fmla="*/ 1674950 w 4601817"/>
                  <a:gd name="connsiteY17" fmla="*/ 489088 h 1888435"/>
                  <a:gd name="connsiteX18" fmla="*/ 1717917 w 4601817"/>
                  <a:gd name="connsiteY18" fmla="*/ 725971 h 1888435"/>
                  <a:gd name="connsiteX19" fmla="*/ 1729409 w 4601817"/>
                  <a:gd name="connsiteY19" fmla="*/ 874643 h 1888435"/>
                  <a:gd name="connsiteX20" fmla="*/ 1697209 w 4601817"/>
                  <a:gd name="connsiteY20" fmla="*/ 919990 h 1888435"/>
                  <a:gd name="connsiteX21" fmla="*/ 1624013 w 4601817"/>
                  <a:gd name="connsiteY21" fmla="*/ 958194 h 1888435"/>
                  <a:gd name="connsiteX22" fmla="*/ 1510748 w 4601817"/>
                  <a:gd name="connsiteY22" fmla="*/ 914400 h 1888435"/>
                  <a:gd name="connsiteX23" fmla="*/ 1341783 w 4601817"/>
                  <a:gd name="connsiteY23" fmla="*/ 755374 h 1888435"/>
                  <a:gd name="connsiteX24" fmla="*/ 1202635 w 4601817"/>
                  <a:gd name="connsiteY24" fmla="*/ 616226 h 1888435"/>
                  <a:gd name="connsiteX25" fmla="*/ 1113183 w 4601817"/>
                  <a:gd name="connsiteY25" fmla="*/ 546652 h 1888435"/>
                  <a:gd name="connsiteX26" fmla="*/ 1013791 w 4601817"/>
                  <a:gd name="connsiteY26" fmla="*/ 377687 h 1888435"/>
                  <a:gd name="connsiteX27" fmla="*/ 954157 w 4601817"/>
                  <a:gd name="connsiteY27" fmla="*/ 278296 h 1888435"/>
                  <a:gd name="connsiteX28" fmla="*/ 904461 w 4601817"/>
                  <a:gd name="connsiteY28" fmla="*/ 238539 h 1888435"/>
                  <a:gd name="connsiteX29" fmla="*/ 824948 w 4601817"/>
                  <a:gd name="connsiteY29" fmla="*/ 278296 h 1888435"/>
                  <a:gd name="connsiteX30" fmla="*/ 725557 w 4601817"/>
                  <a:gd name="connsiteY30" fmla="*/ 337930 h 1888435"/>
                  <a:gd name="connsiteX31" fmla="*/ 665922 w 4601817"/>
                  <a:gd name="connsiteY31" fmla="*/ 337930 h 1888435"/>
                  <a:gd name="connsiteX32" fmla="*/ 556591 w 4601817"/>
                  <a:gd name="connsiteY32" fmla="*/ 457200 h 1888435"/>
                  <a:gd name="connsiteX33" fmla="*/ 467139 w 4601817"/>
                  <a:gd name="connsiteY33" fmla="*/ 536713 h 1888435"/>
                  <a:gd name="connsiteX34" fmla="*/ 377687 w 4601817"/>
                  <a:gd name="connsiteY34" fmla="*/ 536713 h 1888435"/>
                  <a:gd name="connsiteX35" fmla="*/ 337930 w 4601817"/>
                  <a:gd name="connsiteY35" fmla="*/ 487017 h 1888435"/>
                  <a:gd name="connsiteX36" fmla="*/ 208722 w 4601817"/>
                  <a:gd name="connsiteY36" fmla="*/ 298174 h 1888435"/>
                  <a:gd name="connsiteX37" fmla="*/ 168965 w 4601817"/>
                  <a:gd name="connsiteY37" fmla="*/ 178904 h 1888435"/>
                  <a:gd name="connsiteX38" fmla="*/ 49696 w 4601817"/>
                  <a:gd name="connsiteY38" fmla="*/ 149087 h 1888435"/>
                  <a:gd name="connsiteX39" fmla="*/ 0 w 4601817"/>
                  <a:gd name="connsiteY39" fmla="*/ 188843 h 1888435"/>
                  <a:gd name="connsiteX40" fmla="*/ 0 w 4601817"/>
                  <a:gd name="connsiteY40" fmla="*/ 298174 h 1888435"/>
                  <a:gd name="connsiteX41" fmla="*/ 79513 w 4601817"/>
                  <a:gd name="connsiteY41" fmla="*/ 457200 h 1888435"/>
                  <a:gd name="connsiteX42" fmla="*/ 99391 w 4601817"/>
                  <a:gd name="connsiteY42" fmla="*/ 596348 h 1888435"/>
                  <a:gd name="connsiteX43" fmla="*/ 79513 w 4601817"/>
                  <a:gd name="connsiteY43" fmla="*/ 795130 h 1888435"/>
                  <a:gd name="connsiteX44" fmla="*/ 79513 w 4601817"/>
                  <a:gd name="connsiteY44" fmla="*/ 904461 h 1888435"/>
                  <a:gd name="connsiteX45" fmla="*/ 188843 w 4601817"/>
                  <a:gd name="connsiteY45" fmla="*/ 993913 h 1888435"/>
                  <a:gd name="connsiteX46" fmla="*/ 397565 w 4601817"/>
                  <a:gd name="connsiteY46" fmla="*/ 1043609 h 1888435"/>
                  <a:gd name="connsiteX47" fmla="*/ 477078 w 4601817"/>
                  <a:gd name="connsiteY47" fmla="*/ 1043609 h 1888435"/>
                  <a:gd name="connsiteX48" fmla="*/ 516835 w 4601817"/>
                  <a:gd name="connsiteY48" fmla="*/ 1143000 h 1888435"/>
                  <a:gd name="connsiteX49" fmla="*/ 536713 w 4601817"/>
                  <a:gd name="connsiteY49" fmla="*/ 1242391 h 1888435"/>
                  <a:gd name="connsiteX50" fmla="*/ 576470 w 4601817"/>
                  <a:gd name="connsiteY50" fmla="*/ 1262270 h 1888435"/>
                  <a:gd name="connsiteX51" fmla="*/ 675861 w 4601817"/>
                  <a:gd name="connsiteY51" fmla="*/ 1272209 h 1888435"/>
                  <a:gd name="connsiteX52" fmla="*/ 824948 w 4601817"/>
                  <a:gd name="connsiteY52" fmla="*/ 1212574 h 1888435"/>
                  <a:gd name="connsiteX53" fmla="*/ 914400 w 4601817"/>
                  <a:gd name="connsiteY53" fmla="*/ 1103243 h 1888435"/>
                  <a:gd name="connsiteX54" fmla="*/ 1023730 w 4601817"/>
                  <a:gd name="connsiteY54" fmla="*/ 1033670 h 1888435"/>
                  <a:gd name="connsiteX55" fmla="*/ 1192696 w 4601817"/>
                  <a:gd name="connsiteY55" fmla="*/ 1043609 h 1888435"/>
                  <a:gd name="connsiteX56" fmla="*/ 1408146 w 4601817"/>
                  <a:gd name="connsiteY56" fmla="*/ 1151697 h 1888435"/>
                  <a:gd name="connsiteX57" fmla="*/ 1550504 w 4601817"/>
                  <a:gd name="connsiteY57" fmla="*/ 1169608 h 1888435"/>
                  <a:gd name="connsiteX58" fmla="*/ 1645444 w 4601817"/>
                  <a:gd name="connsiteY58" fmla="*/ 1282044 h 1888435"/>
                  <a:gd name="connsiteX59" fmla="*/ 1736139 w 4601817"/>
                  <a:gd name="connsiteY59" fmla="*/ 1330187 h 1888435"/>
                  <a:gd name="connsiteX60" fmla="*/ 1833873 w 4601817"/>
                  <a:gd name="connsiteY60" fmla="*/ 1350893 h 1888435"/>
                  <a:gd name="connsiteX61" fmla="*/ 1987826 w 4601817"/>
                  <a:gd name="connsiteY61" fmla="*/ 1331843 h 1888435"/>
                  <a:gd name="connsiteX62" fmla="*/ 2246243 w 4601817"/>
                  <a:gd name="connsiteY62" fmla="*/ 1242391 h 1888435"/>
                  <a:gd name="connsiteX63" fmla="*/ 2464904 w 4601817"/>
                  <a:gd name="connsiteY63" fmla="*/ 1143000 h 1888435"/>
                  <a:gd name="connsiteX64" fmla="*/ 2653748 w 4601817"/>
                  <a:gd name="connsiteY64" fmla="*/ 1030150 h 1888435"/>
                  <a:gd name="connsiteX65" fmla="*/ 2773017 w 4601817"/>
                  <a:gd name="connsiteY65" fmla="*/ 1033670 h 1888435"/>
                  <a:gd name="connsiteX66" fmla="*/ 2918171 w 4601817"/>
                  <a:gd name="connsiteY66" fmla="*/ 1033670 h 1888435"/>
                  <a:gd name="connsiteX67" fmla="*/ 3041064 w 4601817"/>
                  <a:gd name="connsiteY67" fmla="*/ 1085022 h 1888435"/>
                  <a:gd name="connsiteX68" fmla="*/ 3163853 w 4601817"/>
                  <a:gd name="connsiteY68" fmla="*/ 1311965 h 1888435"/>
                  <a:gd name="connsiteX69" fmla="*/ 3169030 w 4601817"/>
                  <a:gd name="connsiteY69" fmla="*/ 1592642 h 1888435"/>
                  <a:gd name="connsiteX70" fmla="*/ 3220278 w 4601817"/>
                  <a:gd name="connsiteY70" fmla="*/ 1689652 h 1888435"/>
                  <a:gd name="connsiteX71" fmla="*/ 3339548 w 4601817"/>
                  <a:gd name="connsiteY71" fmla="*/ 1828800 h 1888435"/>
                  <a:gd name="connsiteX72" fmla="*/ 3429000 w 4601817"/>
                  <a:gd name="connsiteY72" fmla="*/ 1888435 h 1888435"/>
                  <a:gd name="connsiteX73" fmla="*/ 3568148 w 4601817"/>
                  <a:gd name="connsiteY73" fmla="*/ 1868556 h 1888435"/>
                  <a:gd name="connsiteX74" fmla="*/ 3747052 w 4601817"/>
                  <a:gd name="connsiteY74" fmla="*/ 1789043 h 1888435"/>
                  <a:gd name="connsiteX75" fmla="*/ 4045226 w 4601817"/>
                  <a:gd name="connsiteY75" fmla="*/ 1689652 h 1888435"/>
                  <a:gd name="connsiteX76" fmla="*/ 4224130 w 4601817"/>
                  <a:gd name="connsiteY76" fmla="*/ 1490870 h 1888435"/>
                  <a:gd name="connsiteX77" fmla="*/ 4293704 w 4601817"/>
                  <a:gd name="connsiteY77" fmla="*/ 1282148 h 1888435"/>
                  <a:gd name="connsiteX78" fmla="*/ 4303643 w 4601817"/>
                  <a:gd name="connsiteY78" fmla="*/ 1073426 h 1888435"/>
                  <a:gd name="connsiteX79" fmla="*/ 4323522 w 4601817"/>
                  <a:gd name="connsiteY79" fmla="*/ 884583 h 1888435"/>
                  <a:gd name="connsiteX80" fmla="*/ 4422913 w 4601817"/>
                  <a:gd name="connsiteY80" fmla="*/ 715617 h 1888435"/>
                  <a:gd name="connsiteX81" fmla="*/ 4522304 w 4601817"/>
                  <a:gd name="connsiteY81" fmla="*/ 546652 h 1888435"/>
                  <a:gd name="connsiteX82" fmla="*/ 4601817 w 4601817"/>
                  <a:gd name="connsiteY82" fmla="*/ 308113 h 1888435"/>
                  <a:gd name="connsiteX83" fmla="*/ 4572000 w 4601817"/>
                  <a:gd name="connsiteY83" fmla="*/ 119270 h 1888435"/>
                  <a:gd name="connsiteX84" fmla="*/ 4532243 w 4601817"/>
                  <a:gd name="connsiteY84" fmla="*/ 49696 h 1888435"/>
                  <a:gd name="connsiteX85" fmla="*/ 4472609 w 4601817"/>
                  <a:gd name="connsiteY85" fmla="*/ 19878 h 1888435"/>
                  <a:gd name="connsiteX86" fmla="*/ 4353339 w 4601817"/>
                  <a:gd name="connsiteY86" fmla="*/ 119270 h 1888435"/>
                  <a:gd name="connsiteX87" fmla="*/ 4253948 w 4601817"/>
                  <a:gd name="connsiteY87" fmla="*/ 188843 h 1888435"/>
                  <a:gd name="connsiteX88" fmla="*/ 4144617 w 4601817"/>
                  <a:gd name="connsiteY88" fmla="*/ 168965 h 1888435"/>
                  <a:gd name="connsiteX89" fmla="*/ 4065104 w 4601817"/>
                  <a:gd name="connsiteY89" fmla="*/ 99391 h 1888435"/>
                  <a:gd name="connsiteX90" fmla="*/ 4035287 w 4601817"/>
                  <a:gd name="connsiteY90" fmla="*/ 0 h 1888435"/>
                  <a:gd name="connsiteX91" fmla="*/ 3906078 w 4601817"/>
                  <a:gd name="connsiteY91" fmla="*/ 9939 h 1888435"/>
                  <a:gd name="connsiteX0" fmla="*/ 3906078 w 4601817"/>
                  <a:gd name="connsiteY0" fmla="*/ 9939 h 1888435"/>
                  <a:gd name="connsiteX1" fmla="*/ 3727174 w 4601817"/>
                  <a:gd name="connsiteY1" fmla="*/ 119270 h 1888435"/>
                  <a:gd name="connsiteX2" fmla="*/ 3498574 w 4601817"/>
                  <a:gd name="connsiteY2" fmla="*/ 218661 h 1888435"/>
                  <a:gd name="connsiteX3" fmla="*/ 3389243 w 4601817"/>
                  <a:gd name="connsiteY3" fmla="*/ 437322 h 1888435"/>
                  <a:gd name="connsiteX4" fmla="*/ 3240157 w 4601817"/>
                  <a:gd name="connsiteY4" fmla="*/ 556591 h 1888435"/>
                  <a:gd name="connsiteX5" fmla="*/ 3120887 w 4601817"/>
                  <a:gd name="connsiteY5" fmla="*/ 606287 h 1888435"/>
                  <a:gd name="connsiteX6" fmla="*/ 3011557 w 4601817"/>
                  <a:gd name="connsiteY6" fmla="*/ 576470 h 1888435"/>
                  <a:gd name="connsiteX7" fmla="*/ 2941983 w 4601817"/>
                  <a:gd name="connsiteY7" fmla="*/ 546652 h 1888435"/>
                  <a:gd name="connsiteX8" fmla="*/ 2852530 w 4601817"/>
                  <a:gd name="connsiteY8" fmla="*/ 586409 h 1888435"/>
                  <a:gd name="connsiteX9" fmla="*/ 2635526 w 4601817"/>
                  <a:gd name="connsiteY9" fmla="*/ 709612 h 1888435"/>
                  <a:gd name="connsiteX10" fmla="*/ 2514600 w 4601817"/>
                  <a:gd name="connsiteY10" fmla="*/ 715617 h 1888435"/>
                  <a:gd name="connsiteX11" fmla="*/ 2364581 w 4601817"/>
                  <a:gd name="connsiteY11" fmla="*/ 667682 h 1888435"/>
                  <a:gd name="connsiteX12" fmla="*/ 2217772 w 4601817"/>
                  <a:gd name="connsiteY12" fmla="*/ 570568 h 1888435"/>
                  <a:gd name="connsiteX13" fmla="*/ 2057400 w 4601817"/>
                  <a:gd name="connsiteY13" fmla="*/ 477078 h 1888435"/>
                  <a:gd name="connsiteX14" fmla="*/ 1961632 w 4601817"/>
                  <a:gd name="connsiteY14" fmla="*/ 441671 h 1888435"/>
                  <a:gd name="connsiteX15" fmla="*/ 1818861 w 4601817"/>
                  <a:gd name="connsiteY15" fmla="*/ 387626 h 1888435"/>
                  <a:gd name="connsiteX16" fmla="*/ 1719470 w 4601817"/>
                  <a:gd name="connsiteY16" fmla="*/ 447261 h 1888435"/>
                  <a:gd name="connsiteX17" fmla="*/ 1674950 w 4601817"/>
                  <a:gd name="connsiteY17" fmla="*/ 489088 h 1888435"/>
                  <a:gd name="connsiteX18" fmla="*/ 1717917 w 4601817"/>
                  <a:gd name="connsiteY18" fmla="*/ 725971 h 1888435"/>
                  <a:gd name="connsiteX19" fmla="*/ 1729409 w 4601817"/>
                  <a:gd name="connsiteY19" fmla="*/ 874643 h 1888435"/>
                  <a:gd name="connsiteX20" fmla="*/ 1697209 w 4601817"/>
                  <a:gd name="connsiteY20" fmla="*/ 919990 h 1888435"/>
                  <a:gd name="connsiteX21" fmla="*/ 1624013 w 4601817"/>
                  <a:gd name="connsiteY21" fmla="*/ 958194 h 1888435"/>
                  <a:gd name="connsiteX22" fmla="*/ 1510748 w 4601817"/>
                  <a:gd name="connsiteY22" fmla="*/ 914400 h 1888435"/>
                  <a:gd name="connsiteX23" fmla="*/ 1341783 w 4601817"/>
                  <a:gd name="connsiteY23" fmla="*/ 755374 h 1888435"/>
                  <a:gd name="connsiteX24" fmla="*/ 1202635 w 4601817"/>
                  <a:gd name="connsiteY24" fmla="*/ 616226 h 1888435"/>
                  <a:gd name="connsiteX25" fmla="*/ 1113183 w 4601817"/>
                  <a:gd name="connsiteY25" fmla="*/ 546652 h 1888435"/>
                  <a:gd name="connsiteX26" fmla="*/ 1013791 w 4601817"/>
                  <a:gd name="connsiteY26" fmla="*/ 377687 h 1888435"/>
                  <a:gd name="connsiteX27" fmla="*/ 954157 w 4601817"/>
                  <a:gd name="connsiteY27" fmla="*/ 278296 h 1888435"/>
                  <a:gd name="connsiteX28" fmla="*/ 904461 w 4601817"/>
                  <a:gd name="connsiteY28" fmla="*/ 238539 h 1888435"/>
                  <a:gd name="connsiteX29" fmla="*/ 824948 w 4601817"/>
                  <a:gd name="connsiteY29" fmla="*/ 278296 h 1888435"/>
                  <a:gd name="connsiteX30" fmla="*/ 725557 w 4601817"/>
                  <a:gd name="connsiteY30" fmla="*/ 337930 h 1888435"/>
                  <a:gd name="connsiteX31" fmla="*/ 665922 w 4601817"/>
                  <a:gd name="connsiteY31" fmla="*/ 337930 h 1888435"/>
                  <a:gd name="connsiteX32" fmla="*/ 556591 w 4601817"/>
                  <a:gd name="connsiteY32" fmla="*/ 457200 h 1888435"/>
                  <a:gd name="connsiteX33" fmla="*/ 467139 w 4601817"/>
                  <a:gd name="connsiteY33" fmla="*/ 536713 h 1888435"/>
                  <a:gd name="connsiteX34" fmla="*/ 377687 w 4601817"/>
                  <a:gd name="connsiteY34" fmla="*/ 536713 h 1888435"/>
                  <a:gd name="connsiteX35" fmla="*/ 337930 w 4601817"/>
                  <a:gd name="connsiteY35" fmla="*/ 487017 h 1888435"/>
                  <a:gd name="connsiteX36" fmla="*/ 208722 w 4601817"/>
                  <a:gd name="connsiteY36" fmla="*/ 298174 h 1888435"/>
                  <a:gd name="connsiteX37" fmla="*/ 168965 w 4601817"/>
                  <a:gd name="connsiteY37" fmla="*/ 178904 h 1888435"/>
                  <a:gd name="connsiteX38" fmla="*/ 49696 w 4601817"/>
                  <a:gd name="connsiteY38" fmla="*/ 149087 h 1888435"/>
                  <a:gd name="connsiteX39" fmla="*/ 0 w 4601817"/>
                  <a:gd name="connsiteY39" fmla="*/ 188843 h 1888435"/>
                  <a:gd name="connsiteX40" fmla="*/ 0 w 4601817"/>
                  <a:gd name="connsiteY40" fmla="*/ 298174 h 1888435"/>
                  <a:gd name="connsiteX41" fmla="*/ 79513 w 4601817"/>
                  <a:gd name="connsiteY41" fmla="*/ 457200 h 1888435"/>
                  <a:gd name="connsiteX42" fmla="*/ 99391 w 4601817"/>
                  <a:gd name="connsiteY42" fmla="*/ 596348 h 1888435"/>
                  <a:gd name="connsiteX43" fmla="*/ 79513 w 4601817"/>
                  <a:gd name="connsiteY43" fmla="*/ 795130 h 1888435"/>
                  <a:gd name="connsiteX44" fmla="*/ 79513 w 4601817"/>
                  <a:gd name="connsiteY44" fmla="*/ 904461 h 1888435"/>
                  <a:gd name="connsiteX45" fmla="*/ 188843 w 4601817"/>
                  <a:gd name="connsiteY45" fmla="*/ 993913 h 1888435"/>
                  <a:gd name="connsiteX46" fmla="*/ 397565 w 4601817"/>
                  <a:gd name="connsiteY46" fmla="*/ 1043609 h 1888435"/>
                  <a:gd name="connsiteX47" fmla="*/ 477078 w 4601817"/>
                  <a:gd name="connsiteY47" fmla="*/ 1043609 h 1888435"/>
                  <a:gd name="connsiteX48" fmla="*/ 516835 w 4601817"/>
                  <a:gd name="connsiteY48" fmla="*/ 1143000 h 1888435"/>
                  <a:gd name="connsiteX49" fmla="*/ 536713 w 4601817"/>
                  <a:gd name="connsiteY49" fmla="*/ 1242391 h 1888435"/>
                  <a:gd name="connsiteX50" fmla="*/ 576470 w 4601817"/>
                  <a:gd name="connsiteY50" fmla="*/ 1262270 h 1888435"/>
                  <a:gd name="connsiteX51" fmla="*/ 675861 w 4601817"/>
                  <a:gd name="connsiteY51" fmla="*/ 1272209 h 1888435"/>
                  <a:gd name="connsiteX52" fmla="*/ 824948 w 4601817"/>
                  <a:gd name="connsiteY52" fmla="*/ 1212574 h 1888435"/>
                  <a:gd name="connsiteX53" fmla="*/ 914400 w 4601817"/>
                  <a:gd name="connsiteY53" fmla="*/ 1103243 h 1888435"/>
                  <a:gd name="connsiteX54" fmla="*/ 1023730 w 4601817"/>
                  <a:gd name="connsiteY54" fmla="*/ 1033670 h 1888435"/>
                  <a:gd name="connsiteX55" fmla="*/ 1192696 w 4601817"/>
                  <a:gd name="connsiteY55" fmla="*/ 1043609 h 1888435"/>
                  <a:gd name="connsiteX56" fmla="*/ 1408146 w 4601817"/>
                  <a:gd name="connsiteY56" fmla="*/ 1151697 h 1888435"/>
                  <a:gd name="connsiteX57" fmla="*/ 1550504 w 4601817"/>
                  <a:gd name="connsiteY57" fmla="*/ 1169608 h 1888435"/>
                  <a:gd name="connsiteX58" fmla="*/ 1645444 w 4601817"/>
                  <a:gd name="connsiteY58" fmla="*/ 1282044 h 1888435"/>
                  <a:gd name="connsiteX59" fmla="*/ 1736139 w 4601817"/>
                  <a:gd name="connsiteY59" fmla="*/ 1330187 h 1888435"/>
                  <a:gd name="connsiteX60" fmla="*/ 1833873 w 4601817"/>
                  <a:gd name="connsiteY60" fmla="*/ 1350893 h 1888435"/>
                  <a:gd name="connsiteX61" fmla="*/ 1987826 w 4601817"/>
                  <a:gd name="connsiteY61" fmla="*/ 1331843 h 1888435"/>
                  <a:gd name="connsiteX62" fmla="*/ 2246243 w 4601817"/>
                  <a:gd name="connsiteY62" fmla="*/ 1242391 h 1888435"/>
                  <a:gd name="connsiteX63" fmla="*/ 2464904 w 4601817"/>
                  <a:gd name="connsiteY63" fmla="*/ 1143000 h 1888435"/>
                  <a:gd name="connsiteX64" fmla="*/ 2653748 w 4601817"/>
                  <a:gd name="connsiteY64" fmla="*/ 1030150 h 1888435"/>
                  <a:gd name="connsiteX65" fmla="*/ 2773017 w 4601817"/>
                  <a:gd name="connsiteY65" fmla="*/ 1033670 h 1888435"/>
                  <a:gd name="connsiteX66" fmla="*/ 2918171 w 4601817"/>
                  <a:gd name="connsiteY66" fmla="*/ 1033670 h 1888435"/>
                  <a:gd name="connsiteX67" fmla="*/ 3041064 w 4601817"/>
                  <a:gd name="connsiteY67" fmla="*/ 1085022 h 1888435"/>
                  <a:gd name="connsiteX68" fmla="*/ 3163853 w 4601817"/>
                  <a:gd name="connsiteY68" fmla="*/ 1311965 h 1888435"/>
                  <a:gd name="connsiteX69" fmla="*/ 3169030 w 4601817"/>
                  <a:gd name="connsiteY69" fmla="*/ 1592642 h 1888435"/>
                  <a:gd name="connsiteX70" fmla="*/ 3220278 w 4601817"/>
                  <a:gd name="connsiteY70" fmla="*/ 1689652 h 1888435"/>
                  <a:gd name="connsiteX71" fmla="*/ 3339548 w 4601817"/>
                  <a:gd name="connsiteY71" fmla="*/ 1828800 h 1888435"/>
                  <a:gd name="connsiteX72" fmla="*/ 3429000 w 4601817"/>
                  <a:gd name="connsiteY72" fmla="*/ 1888435 h 1888435"/>
                  <a:gd name="connsiteX73" fmla="*/ 3568148 w 4601817"/>
                  <a:gd name="connsiteY73" fmla="*/ 1868556 h 1888435"/>
                  <a:gd name="connsiteX74" fmla="*/ 3747052 w 4601817"/>
                  <a:gd name="connsiteY74" fmla="*/ 1789043 h 1888435"/>
                  <a:gd name="connsiteX75" fmla="*/ 4045226 w 4601817"/>
                  <a:gd name="connsiteY75" fmla="*/ 1689652 h 1888435"/>
                  <a:gd name="connsiteX76" fmla="*/ 4224130 w 4601817"/>
                  <a:gd name="connsiteY76" fmla="*/ 1490870 h 1888435"/>
                  <a:gd name="connsiteX77" fmla="*/ 4293704 w 4601817"/>
                  <a:gd name="connsiteY77" fmla="*/ 1282148 h 1888435"/>
                  <a:gd name="connsiteX78" fmla="*/ 4303643 w 4601817"/>
                  <a:gd name="connsiteY78" fmla="*/ 1073426 h 1888435"/>
                  <a:gd name="connsiteX79" fmla="*/ 4323522 w 4601817"/>
                  <a:gd name="connsiteY79" fmla="*/ 884583 h 1888435"/>
                  <a:gd name="connsiteX80" fmla="*/ 4422913 w 4601817"/>
                  <a:gd name="connsiteY80" fmla="*/ 715617 h 1888435"/>
                  <a:gd name="connsiteX81" fmla="*/ 4522304 w 4601817"/>
                  <a:gd name="connsiteY81" fmla="*/ 546652 h 1888435"/>
                  <a:gd name="connsiteX82" fmla="*/ 4601817 w 4601817"/>
                  <a:gd name="connsiteY82" fmla="*/ 308113 h 1888435"/>
                  <a:gd name="connsiteX83" fmla="*/ 4572000 w 4601817"/>
                  <a:gd name="connsiteY83" fmla="*/ 119270 h 1888435"/>
                  <a:gd name="connsiteX84" fmla="*/ 4532243 w 4601817"/>
                  <a:gd name="connsiteY84" fmla="*/ 49696 h 1888435"/>
                  <a:gd name="connsiteX85" fmla="*/ 4472609 w 4601817"/>
                  <a:gd name="connsiteY85" fmla="*/ 19878 h 1888435"/>
                  <a:gd name="connsiteX86" fmla="*/ 4353339 w 4601817"/>
                  <a:gd name="connsiteY86" fmla="*/ 119270 h 1888435"/>
                  <a:gd name="connsiteX87" fmla="*/ 4253948 w 4601817"/>
                  <a:gd name="connsiteY87" fmla="*/ 188843 h 1888435"/>
                  <a:gd name="connsiteX88" fmla="*/ 4144617 w 4601817"/>
                  <a:gd name="connsiteY88" fmla="*/ 168965 h 1888435"/>
                  <a:gd name="connsiteX89" fmla="*/ 4065104 w 4601817"/>
                  <a:gd name="connsiteY89" fmla="*/ 99391 h 1888435"/>
                  <a:gd name="connsiteX90" fmla="*/ 4035287 w 4601817"/>
                  <a:gd name="connsiteY90" fmla="*/ 0 h 1888435"/>
                  <a:gd name="connsiteX91" fmla="*/ 3906078 w 4601817"/>
                  <a:gd name="connsiteY91" fmla="*/ 9939 h 1888435"/>
                  <a:gd name="connsiteX0" fmla="*/ 3906078 w 4601817"/>
                  <a:gd name="connsiteY0" fmla="*/ 9939 h 1888435"/>
                  <a:gd name="connsiteX1" fmla="*/ 3727174 w 4601817"/>
                  <a:gd name="connsiteY1" fmla="*/ 119270 h 1888435"/>
                  <a:gd name="connsiteX2" fmla="*/ 3498574 w 4601817"/>
                  <a:gd name="connsiteY2" fmla="*/ 218661 h 1888435"/>
                  <a:gd name="connsiteX3" fmla="*/ 3389243 w 4601817"/>
                  <a:gd name="connsiteY3" fmla="*/ 437322 h 1888435"/>
                  <a:gd name="connsiteX4" fmla="*/ 3240157 w 4601817"/>
                  <a:gd name="connsiteY4" fmla="*/ 556591 h 1888435"/>
                  <a:gd name="connsiteX5" fmla="*/ 3120887 w 4601817"/>
                  <a:gd name="connsiteY5" fmla="*/ 606287 h 1888435"/>
                  <a:gd name="connsiteX6" fmla="*/ 3011557 w 4601817"/>
                  <a:gd name="connsiteY6" fmla="*/ 576470 h 1888435"/>
                  <a:gd name="connsiteX7" fmla="*/ 2941983 w 4601817"/>
                  <a:gd name="connsiteY7" fmla="*/ 546652 h 1888435"/>
                  <a:gd name="connsiteX8" fmla="*/ 2773949 w 4601817"/>
                  <a:gd name="connsiteY8" fmla="*/ 610222 h 1888435"/>
                  <a:gd name="connsiteX9" fmla="*/ 2635526 w 4601817"/>
                  <a:gd name="connsiteY9" fmla="*/ 709612 h 1888435"/>
                  <a:gd name="connsiteX10" fmla="*/ 2514600 w 4601817"/>
                  <a:gd name="connsiteY10" fmla="*/ 715617 h 1888435"/>
                  <a:gd name="connsiteX11" fmla="*/ 2364581 w 4601817"/>
                  <a:gd name="connsiteY11" fmla="*/ 667682 h 1888435"/>
                  <a:gd name="connsiteX12" fmla="*/ 2217772 w 4601817"/>
                  <a:gd name="connsiteY12" fmla="*/ 570568 h 1888435"/>
                  <a:gd name="connsiteX13" fmla="*/ 2057400 w 4601817"/>
                  <a:gd name="connsiteY13" fmla="*/ 477078 h 1888435"/>
                  <a:gd name="connsiteX14" fmla="*/ 1961632 w 4601817"/>
                  <a:gd name="connsiteY14" fmla="*/ 441671 h 1888435"/>
                  <a:gd name="connsiteX15" fmla="*/ 1818861 w 4601817"/>
                  <a:gd name="connsiteY15" fmla="*/ 387626 h 1888435"/>
                  <a:gd name="connsiteX16" fmla="*/ 1719470 w 4601817"/>
                  <a:gd name="connsiteY16" fmla="*/ 447261 h 1888435"/>
                  <a:gd name="connsiteX17" fmla="*/ 1674950 w 4601817"/>
                  <a:gd name="connsiteY17" fmla="*/ 489088 h 1888435"/>
                  <a:gd name="connsiteX18" fmla="*/ 1717917 w 4601817"/>
                  <a:gd name="connsiteY18" fmla="*/ 725971 h 1888435"/>
                  <a:gd name="connsiteX19" fmla="*/ 1729409 w 4601817"/>
                  <a:gd name="connsiteY19" fmla="*/ 874643 h 1888435"/>
                  <a:gd name="connsiteX20" fmla="*/ 1697209 w 4601817"/>
                  <a:gd name="connsiteY20" fmla="*/ 919990 h 1888435"/>
                  <a:gd name="connsiteX21" fmla="*/ 1624013 w 4601817"/>
                  <a:gd name="connsiteY21" fmla="*/ 958194 h 1888435"/>
                  <a:gd name="connsiteX22" fmla="*/ 1510748 w 4601817"/>
                  <a:gd name="connsiteY22" fmla="*/ 914400 h 1888435"/>
                  <a:gd name="connsiteX23" fmla="*/ 1341783 w 4601817"/>
                  <a:gd name="connsiteY23" fmla="*/ 755374 h 1888435"/>
                  <a:gd name="connsiteX24" fmla="*/ 1202635 w 4601817"/>
                  <a:gd name="connsiteY24" fmla="*/ 616226 h 1888435"/>
                  <a:gd name="connsiteX25" fmla="*/ 1113183 w 4601817"/>
                  <a:gd name="connsiteY25" fmla="*/ 546652 h 1888435"/>
                  <a:gd name="connsiteX26" fmla="*/ 1013791 w 4601817"/>
                  <a:gd name="connsiteY26" fmla="*/ 377687 h 1888435"/>
                  <a:gd name="connsiteX27" fmla="*/ 954157 w 4601817"/>
                  <a:gd name="connsiteY27" fmla="*/ 278296 h 1888435"/>
                  <a:gd name="connsiteX28" fmla="*/ 904461 w 4601817"/>
                  <a:gd name="connsiteY28" fmla="*/ 238539 h 1888435"/>
                  <a:gd name="connsiteX29" fmla="*/ 824948 w 4601817"/>
                  <a:gd name="connsiteY29" fmla="*/ 278296 h 1888435"/>
                  <a:gd name="connsiteX30" fmla="*/ 725557 w 4601817"/>
                  <a:gd name="connsiteY30" fmla="*/ 337930 h 1888435"/>
                  <a:gd name="connsiteX31" fmla="*/ 665922 w 4601817"/>
                  <a:gd name="connsiteY31" fmla="*/ 337930 h 1888435"/>
                  <a:gd name="connsiteX32" fmla="*/ 556591 w 4601817"/>
                  <a:gd name="connsiteY32" fmla="*/ 457200 h 1888435"/>
                  <a:gd name="connsiteX33" fmla="*/ 467139 w 4601817"/>
                  <a:gd name="connsiteY33" fmla="*/ 536713 h 1888435"/>
                  <a:gd name="connsiteX34" fmla="*/ 377687 w 4601817"/>
                  <a:gd name="connsiteY34" fmla="*/ 536713 h 1888435"/>
                  <a:gd name="connsiteX35" fmla="*/ 337930 w 4601817"/>
                  <a:gd name="connsiteY35" fmla="*/ 487017 h 1888435"/>
                  <a:gd name="connsiteX36" fmla="*/ 208722 w 4601817"/>
                  <a:gd name="connsiteY36" fmla="*/ 298174 h 1888435"/>
                  <a:gd name="connsiteX37" fmla="*/ 168965 w 4601817"/>
                  <a:gd name="connsiteY37" fmla="*/ 178904 h 1888435"/>
                  <a:gd name="connsiteX38" fmla="*/ 49696 w 4601817"/>
                  <a:gd name="connsiteY38" fmla="*/ 149087 h 1888435"/>
                  <a:gd name="connsiteX39" fmla="*/ 0 w 4601817"/>
                  <a:gd name="connsiteY39" fmla="*/ 188843 h 1888435"/>
                  <a:gd name="connsiteX40" fmla="*/ 0 w 4601817"/>
                  <a:gd name="connsiteY40" fmla="*/ 298174 h 1888435"/>
                  <a:gd name="connsiteX41" fmla="*/ 79513 w 4601817"/>
                  <a:gd name="connsiteY41" fmla="*/ 457200 h 1888435"/>
                  <a:gd name="connsiteX42" fmla="*/ 99391 w 4601817"/>
                  <a:gd name="connsiteY42" fmla="*/ 596348 h 1888435"/>
                  <a:gd name="connsiteX43" fmla="*/ 79513 w 4601817"/>
                  <a:gd name="connsiteY43" fmla="*/ 795130 h 1888435"/>
                  <a:gd name="connsiteX44" fmla="*/ 79513 w 4601817"/>
                  <a:gd name="connsiteY44" fmla="*/ 904461 h 1888435"/>
                  <a:gd name="connsiteX45" fmla="*/ 188843 w 4601817"/>
                  <a:gd name="connsiteY45" fmla="*/ 993913 h 1888435"/>
                  <a:gd name="connsiteX46" fmla="*/ 397565 w 4601817"/>
                  <a:gd name="connsiteY46" fmla="*/ 1043609 h 1888435"/>
                  <a:gd name="connsiteX47" fmla="*/ 477078 w 4601817"/>
                  <a:gd name="connsiteY47" fmla="*/ 1043609 h 1888435"/>
                  <a:gd name="connsiteX48" fmla="*/ 516835 w 4601817"/>
                  <a:gd name="connsiteY48" fmla="*/ 1143000 h 1888435"/>
                  <a:gd name="connsiteX49" fmla="*/ 536713 w 4601817"/>
                  <a:gd name="connsiteY49" fmla="*/ 1242391 h 1888435"/>
                  <a:gd name="connsiteX50" fmla="*/ 576470 w 4601817"/>
                  <a:gd name="connsiteY50" fmla="*/ 1262270 h 1888435"/>
                  <a:gd name="connsiteX51" fmla="*/ 675861 w 4601817"/>
                  <a:gd name="connsiteY51" fmla="*/ 1272209 h 1888435"/>
                  <a:gd name="connsiteX52" fmla="*/ 824948 w 4601817"/>
                  <a:gd name="connsiteY52" fmla="*/ 1212574 h 1888435"/>
                  <a:gd name="connsiteX53" fmla="*/ 914400 w 4601817"/>
                  <a:gd name="connsiteY53" fmla="*/ 1103243 h 1888435"/>
                  <a:gd name="connsiteX54" fmla="*/ 1023730 w 4601817"/>
                  <a:gd name="connsiteY54" fmla="*/ 1033670 h 1888435"/>
                  <a:gd name="connsiteX55" fmla="*/ 1192696 w 4601817"/>
                  <a:gd name="connsiteY55" fmla="*/ 1043609 h 1888435"/>
                  <a:gd name="connsiteX56" fmla="*/ 1408146 w 4601817"/>
                  <a:gd name="connsiteY56" fmla="*/ 1151697 h 1888435"/>
                  <a:gd name="connsiteX57" fmla="*/ 1550504 w 4601817"/>
                  <a:gd name="connsiteY57" fmla="*/ 1169608 h 1888435"/>
                  <a:gd name="connsiteX58" fmla="*/ 1645444 w 4601817"/>
                  <a:gd name="connsiteY58" fmla="*/ 1282044 h 1888435"/>
                  <a:gd name="connsiteX59" fmla="*/ 1736139 w 4601817"/>
                  <a:gd name="connsiteY59" fmla="*/ 1330187 h 1888435"/>
                  <a:gd name="connsiteX60" fmla="*/ 1833873 w 4601817"/>
                  <a:gd name="connsiteY60" fmla="*/ 1350893 h 1888435"/>
                  <a:gd name="connsiteX61" fmla="*/ 1987826 w 4601817"/>
                  <a:gd name="connsiteY61" fmla="*/ 1331843 h 1888435"/>
                  <a:gd name="connsiteX62" fmla="*/ 2246243 w 4601817"/>
                  <a:gd name="connsiteY62" fmla="*/ 1242391 h 1888435"/>
                  <a:gd name="connsiteX63" fmla="*/ 2464904 w 4601817"/>
                  <a:gd name="connsiteY63" fmla="*/ 1143000 h 1888435"/>
                  <a:gd name="connsiteX64" fmla="*/ 2653748 w 4601817"/>
                  <a:gd name="connsiteY64" fmla="*/ 1030150 h 1888435"/>
                  <a:gd name="connsiteX65" fmla="*/ 2773017 w 4601817"/>
                  <a:gd name="connsiteY65" fmla="*/ 1033670 h 1888435"/>
                  <a:gd name="connsiteX66" fmla="*/ 2918171 w 4601817"/>
                  <a:gd name="connsiteY66" fmla="*/ 1033670 h 1888435"/>
                  <a:gd name="connsiteX67" fmla="*/ 3041064 w 4601817"/>
                  <a:gd name="connsiteY67" fmla="*/ 1085022 h 1888435"/>
                  <a:gd name="connsiteX68" fmla="*/ 3163853 w 4601817"/>
                  <a:gd name="connsiteY68" fmla="*/ 1311965 h 1888435"/>
                  <a:gd name="connsiteX69" fmla="*/ 3169030 w 4601817"/>
                  <a:gd name="connsiteY69" fmla="*/ 1592642 h 1888435"/>
                  <a:gd name="connsiteX70" fmla="*/ 3220278 w 4601817"/>
                  <a:gd name="connsiteY70" fmla="*/ 1689652 h 1888435"/>
                  <a:gd name="connsiteX71" fmla="*/ 3339548 w 4601817"/>
                  <a:gd name="connsiteY71" fmla="*/ 1828800 h 1888435"/>
                  <a:gd name="connsiteX72" fmla="*/ 3429000 w 4601817"/>
                  <a:gd name="connsiteY72" fmla="*/ 1888435 h 1888435"/>
                  <a:gd name="connsiteX73" fmla="*/ 3568148 w 4601817"/>
                  <a:gd name="connsiteY73" fmla="*/ 1868556 h 1888435"/>
                  <a:gd name="connsiteX74" fmla="*/ 3747052 w 4601817"/>
                  <a:gd name="connsiteY74" fmla="*/ 1789043 h 1888435"/>
                  <a:gd name="connsiteX75" fmla="*/ 4045226 w 4601817"/>
                  <a:gd name="connsiteY75" fmla="*/ 1689652 h 1888435"/>
                  <a:gd name="connsiteX76" fmla="*/ 4224130 w 4601817"/>
                  <a:gd name="connsiteY76" fmla="*/ 1490870 h 1888435"/>
                  <a:gd name="connsiteX77" fmla="*/ 4293704 w 4601817"/>
                  <a:gd name="connsiteY77" fmla="*/ 1282148 h 1888435"/>
                  <a:gd name="connsiteX78" fmla="*/ 4303643 w 4601817"/>
                  <a:gd name="connsiteY78" fmla="*/ 1073426 h 1888435"/>
                  <a:gd name="connsiteX79" fmla="*/ 4323522 w 4601817"/>
                  <a:gd name="connsiteY79" fmla="*/ 884583 h 1888435"/>
                  <a:gd name="connsiteX80" fmla="*/ 4422913 w 4601817"/>
                  <a:gd name="connsiteY80" fmla="*/ 715617 h 1888435"/>
                  <a:gd name="connsiteX81" fmla="*/ 4522304 w 4601817"/>
                  <a:gd name="connsiteY81" fmla="*/ 546652 h 1888435"/>
                  <a:gd name="connsiteX82" fmla="*/ 4601817 w 4601817"/>
                  <a:gd name="connsiteY82" fmla="*/ 308113 h 1888435"/>
                  <a:gd name="connsiteX83" fmla="*/ 4572000 w 4601817"/>
                  <a:gd name="connsiteY83" fmla="*/ 119270 h 1888435"/>
                  <a:gd name="connsiteX84" fmla="*/ 4532243 w 4601817"/>
                  <a:gd name="connsiteY84" fmla="*/ 49696 h 1888435"/>
                  <a:gd name="connsiteX85" fmla="*/ 4472609 w 4601817"/>
                  <a:gd name="connsiteY85" fmla="*/ 19878 h 1888435"/>
                  <a:gd name="connsiteX86" fmla="*/ 4353339 w 4601817"/>
                  <a:gd name="connsiteY86" fmla="*/ 119270 h 1888435"/>
                  <a:gd name="connsiteX87" fmla="*/ 4253948 w 4601817"/>
                  <a:gd name="connsiteY87" fmla="*/ 188843 h 1888435"/>
                  <a:gd name="connsiteX88" fmla="*/ 4144617 w 4601817"/>
                  <a:gd name="connsiteY88" fmla="*/ 168965 h 1888435"/>
                  <a:gd name="connsiteX89" fmla="*/ 4065104 w 4601817"/>
                  <a:gd name="connsiteY89" fmla="*/ 99391 h 1888435"/>
                  <a:gd name="connsiteX90" fmla="*/ 4035287 w 4601817"/>
                  <a:gd name="connsiteY90" fmla="*/ 0 h 1888435"/>
                  <a:gd name="connsiteX91" fmla="*/ 3906078 w 4601817"/>
                  <a:gd name="connsiteY91" fmla="*/ 9939 h 1888435"/>
                  <a:gd name="connsiteX0" fmla="*/ 3906078 w 4601817"/>
                  <a:gd name="connsiteY0" fmla="*/ 9939 h 1888435"/>
                  <a:gd name="connsiteX1" fmla="*/ 3727174 w 4601817"/>
                  <a:gd name="connsiteY1" fmla="*/ 119270 h 1888435"/>
                  <a:gd name="connsiteX2" fmla="*/ 3498574 w 4601817"/>
                  <a:gd name="connsiteY2" fmla="*/ 218661 h 1888435"/>
                  <a:gd name="connsiteX3" fmla="*/ 3389243 w 4601817"/>
                  <a:gd name="connsiteY3" fmla="*/ 437322 h 1888435"/>
                  <a:gd name="connsiteX4" fmla="*/ 3240157 w 4601817"/>
                  <a:gd name="connsiteY4" fmla="*/ 556591 h 1888435"/>
                  <a:gd name="connsiteX5" fmla="*/ 3120887 w 4601817"/>
                  <a:gd name="connsiteY5" fmla="*/ 606287 h 1888435"/>
                  <a:gd name="connsiteX6" fmla="*/ 3011557 w 4601817"/>
                  <a:gd name="connsiteY6" fmla="*/ 576470 h 1888435"/>
                  <a:gd name="connsiteX7" fmla="*/ 2941983 w 4601817"/>
                  <a:gd name="connsiteY7" fmla="*/ 546652 h 1888435"/>
                  <a:gd name="connsiteX8" fmla="*/ 2840831 w 4601817"/>
                  <a:gd name="connsiteY8" fmla="*/ 558144 h 1888435"/>
                  <a:gd name="connsiteX9" fmla="*/ 2773949 w 4601817"/>
                  <a:gd name="connsiteY9" fmla="*/ 610222 h 1888435"/>
                  <a:gd name="connsiteX10" fmla="*/ 2635526 w 4601817"/>
                  <a:gd name="connsiteY10" fmla="*/ 709612 h 1888435"/>
                  <a:gd name="connsiteX11" fmla="*/ 2514600 w 4601817"/>
                  <a:gd name="connsiteY11" fmla="*/ 715617 h 1888435"/>
                  <a:gd name="connsiteX12" fmla="*/ 2364581 w 4601817"/>
                  <a:gd name="connsiteY12" fmla="*/ 667682 h 1888435"/>
                  <a:gd name="connsiteX13" fmla="*/ 2217772 w 4601817"/>
                  <a:gd name="connsiteY13" fmla="*/ 570568 h 1888435"/>
                  <a:gd name="connsiteX14" fmla="*/ 2057400 w 4601817"/>
                  <a:gd name="connsiteY14" fmla="*/ 477078 h 1888435"/>
                  <a:gd name="connsiteX15" fmla="*/ 1961632 w 4601817"/>
                  <a:gd name="connsiteY15" fmla="*/ 441671 h 1888435"/>
                  <a:gd name="connsiteX16" fmla="*/ 1818861 w 4601817"/>
                  <a:gd name="connsiteY16" fmla="*/ 387626 h 1888435"/>
                  <a:gd name="connsiteX17" fmla="*/ 1719470 w 4601817"/>
                  <a:gd name="connsiteY17" fmla="*/ 447261 h 1888435"/>
                  <a:gd name="connsiteX18" fmla="*/ 1674950 w 4601817"/>
                  <a:gd name="connsiteY18" fmla="*/ 489088 h 1888435"/>
                  <a:gd name="connsiteX19" fmla="*/ 1717917 w 4601817"/>
                  <a:gd name="connsiteY19" fmla="*/ 725971 h 1888435"/>
                  <a:gd name="connsiteX20" fmla="*/ 1729409 w 4601817"/>
                  <a:gd name="connsiteY20" fmla="*/ 874643 h 1888435"/>
                  <a:gd name="connsiteX21" fmla="*/ 1697209 w 4601817"/>
                  <a:gd name="connsiteY21" fmla="*/ 919990 h 1888435"/>
                  <a:gd name="connsiteX22" fmla="*/ 1624013 w 4601817"/>
                  <a:gd name="connsiteY22" fmla="*/ 958194 h 1888435"/>
                  <a:gd name="connsiteX23" fmla="*/ 1510748 w 4601817"/>
                  <a:gd name="connsiteY23" fmla="*/ 914400 h 1888435"/>
                  <a:gd name="connsiteX24" fmla="*/ 1341783 w 4601817"/>
                  <a:gd name="connsiteY24" fmla="*/ 755374 h 1888435"/>
                  <a:gd name="connsiteX25" fmla="*/ 1202635 w 4601817"/>
                  <a:gd name="connsiteY25" fmla="*/ 616226 h 1888435"/>
                  <a:gd name="connsiteX26" fmla="*/ 1113183 w 4601817"/>
                  <a:gd name="connsiteY26" fmla="*/ 546652 h 1888435"/>
                  <a:gd name="connsiteX27" fmla="*/ 1013791 w 4601817"/>
                  <a:gd name="connsiteY27" fmla="*/ 377687 h 1888435"/>
                  <a:gd name="connsiteX28" fmla="*/ 954157 w 4601817"/>
                  <a:gd name="connsiteY28" fmla="*/ 278296 h 1888435"/>
                  <a:gd name="connsiteX29" fmla="*/ 904461 w 4601817"/>
                  <a:gd name="connsiteY29" fmla="*/ 238539 h 1888435"/>
                  <a:gd name="connsiteX30" fmla="*/ 824948 w 4601817"/>
                  <a:gd name="connsiteY30" fmla="*/ 278296 h 1888435"/>
                  <a:gd name="connsiteX31" fmla="*/ 725557 w 4601817"/>
                  <a:gd name="connsiteY31" fmla="*/ 337930 h 1888435"/>
                  <a:gd name="connsiteX32" fmla="*/ 665922 w 4601817"/>
                  <a:gd name="connsiteY32" fmla="*/ 337930 h 1888435"/>
                  <a:gd name="connsiteX33" fmla="*/ 556591 w 4601817"/>
                  <a:gd name="connsiteY33" fmla="*/ 457200 h 1888435"/>
                  <a:gd name="connsiteX34" fmla="*/ 467139 w 4601817"/>
                  <a:gd name="connsiteY34" fmla="*/ 536713 h 1888435"/>
                  <a:gd name="connsiteX35" fmla="*/ 377687 w 4601817"/>
                  <a:gd name="connsiteY35" fmla="*/ 536713 h 1888435"/>
                  <a:gd name="connsiteX36" fmla="*/ 337930 w 4601817"/>
                  <a:gd name="connsiteY36" fmla="*/ 487017 h 1888435"/>
                  <a:gd name="connsiteX37" fmla="*/ 208722 w 4601817"/>
                  <a:gd name="connsiteY37" fmla="*/ 298174 h 1888435"/>
                  <a:gd name="connsiteX38" fmla="*/ 168965 w 4601817"/>
                  <a:gd name="connsiteY38" fmla="*/ 178904 h 1888435"/>
                  <a:gd name="connsiteX39" fmla="*/ 49696 w 4601817"/>
                  <a:gd name="connsiteY39" fmla="*/ 149087 h 1888435"/>
                  <a:gd name="connsiteX40" fmla="*/ 0 w 4601817"/>
                  <a:gd name="connsiteY40" fmla="*/ 188843 h 1888435"/>
                  <a:gd name="connsiteX41" fmla="*/ 0 w 4601817"/>
                  <a:gd name="connsiteY41" fmla="*/ 298174 h 1888435"/>
                  <a:gd name="connsiteX42" fmla="*/ 79513 w 4601817"/>
                  <a:gd name="connsiteY42" fmla="*/ 457200 h 1888435"/>
                  <a:gd name="connsiteX43" fmla="*/ 99391 w 4601817"/>
                  <a:gd name="connsiteY43" fmla="*/ 596348 h 1888435"/>
                  <a:gd name="connsiteX44" fmla="*/ 79513 w 4601817"/>
                  <a:gd name="connsiteY44" fmla="*/ 795130 h 1888435"/>
                  <a:gd name="connsiteX45" fmla="*/ 79513 w 4601817"/>
                  <a:gd name="connsiteY45" fmla="*/ 904461 h 1888435"/>
                  <a:gd name="connsiteX46" fmla="*/ 188843 w 4601817"/>
                  <a:gd name="connsiteY46" fmla="*/ 993913 h 1888435"/>
                  <a:gd name="connsiteX47" fmla="*/ 397565 w 4601817"/>
                  <a:gd name="connsiteY47" fmla="*/ 1043609 h 1888435"/>
                  <a:gd name="connsiteX48" fmla="*/ 477078 w 4601817"/>
                  <a:gd name="connsiteY48" fmla="*/ 1043609 h 1888435"/>
                  <a:gd name="connsiteX49" fmla="*/ 516835 w 4601817"/>
                  <a:gd name="connsiteY49" fmla="*/ 1143000 h 1888435"/>
                  <a:gd name="connsiteX50" fmla="*/ 536713 w 4601817"/>
                  <a:gd name="connsiteY50" fmla="*/ 1242391 h 1888435"/>
                  <a:gd name="connsiteX51" fmla="*/ 576470 w 4601817"/>
                  <a:gd name="connsiteY51" fmla="*/ 1262270 h 1888435"/>
                  <a:gd name="connsiteX52" fmla="*/ 675861 w 4601817"/>
                  <a:gd name="connsiteY52" fmla="*/ 1272209 h 1888435"/>
                  <a:gd name="connsiteX53" fmla="*/ 824948 w 4601817"/>
                  <a:gd name="connsiteY53" fmla="*/ 1212574 h 1888435"/>
                  <a:gd name="connsiteX54" fmla="*/ 914400 w 4601817"/>
                  <a:gd name="connsiteY54" fmla="*/ 1103243 h 1888435"/>
                  <a:gd name="connsiteX55" fmla="*/ 1023730 w 4601817"/>
                  <a:gd name="connsiteY55" fmla="*/ 1033670 h 1888435"/>
                  <a:gd name="connsiteX56" fmla="*/ 1192696 w 4601817"/>
                  <a:gd name="connsiteY56" fmla="*/ 1043609 h 1888435"/>
                  <a:gd name="connsiteX57" fmla="*/ 1408146 w 4601817"/>
                  <a:gd name="connsiteY57" fmla="*/ 1151697 h 1888435"/>
                  <a:gd name="connsiteX58" fmla="*/ 1550504 w 4601817"/>
                  <a:gd name="connsiteY58" fmla="*/ 1169608 h 1888435"/>
                  <a:gd name="connsiteX59" fmla="*/ 1645444 w 4601817"/>
                  <a:gd name="connsiteY59" fmla="*/ 1282044 h 1888435"/>
                  <a:gd name="connsiteX60" fmla="*/ 1736139 w 4601817"/>
                  <a:gd name="connsiteY60" fmla="*/ 1330187 h 1888435"/>
                  <a:gd name="connsiteX61" fmla="*/ 1833873 w 4601817"/>
                  <a:gd name="connsiteY61" fmla="*/ 1350893 h 1888435"/>
                  <a:gd name="connsiteX62" fmla="*/ 1987826 w 4601817"/>
                  <a:gd name="connsiteY62" fmla="*/ 1331843 h 1888435"/>
                  <a:gd name="connsiteX63" fmla="*/ 2246243 w 4601817"/>
                  <a:gd name="connsiteY63" fmla="*/ 1242391 h 1888435"/>
                  <a:gd name="connsiteX64" fmla="*/ 2464904 w 4601817"/>
                  <a:gd name="connsiteY64" fmla="*/ 1143000 h 1888435"/>
                  <a:gd name="connsiteX65" fmla="*/ 2653748 w 4601817"/>
                  <a:gd name="connsiteY65" fmla="*/ 1030150 h 1888435"/>
                  <a:gd name="connsiteX66" fmla="*/ 2773017 w 4601817"/>
                  <a:gd name="connsiteY66" fmla="*/ 1033670 h 1888435"/>
                  <a:gd name="connsiteX67" fmla="*/ 2918171 w 4601817"/>
                  <a:gd name="connsiteY67" fmla="*/ 1033670 h 1888435"/>
                  <a:gd name="connsiteX68" fmla="*/ 3041064 w 4601817"/>
                  <a:gd name="connsiteY68" fmla="*/ 1085022 h 1888435"/>
                  <a:gd name="connsiteX69" fmla="*/ 3163853 w 4601817"/>
                  <a:gd name="connsiteY69" fmla="*/ 1311965 h 1888435"/>
                  <a:gd name="connsiteX70" fmla="*/ 3169030 w 4601817"/>
                  <a:gd name="connsiteY70" fmla="*/ 1592642 h 1888435"/>
                  <a:gd name="connsiteX71" fmla="*/ 3220278 w 4601817"/>
                  <a:gd name="connsiteY71" fmla="*/ 1689652 h 1888435"/>
                  <a:gd name="connsiteX72" fmla="*/ 3339548 w 4601817"/>
                  <a:gd name="connsiteY72" fmla="*/ 1828800 h 1888435"/>
                  <a:gd name="connsiteX73" fmla="*/ 3429000 w 4601817"/>
                  <a:gd name="connsiteY73" fmla="*/ 1888435 h 1888435"/>
                  <a:gd name="connsiteX74" fmla="*/ 3568148 w 4601817"/>
                  <a:gd name="connsiteY74" fmla="*/ 1868556 h 1888435"/>
                  <a:gd name="connsiteX75" fmla="*/ 3747052 w 4601817"/>
                  <a:gd name="connsiteY75" fmla="*/ 1789043 h 1888435"/>
                  <a:gd name="connsiteX76" fmla="*/ 4045226 w 4601817"/>
                  <a:gd name="connsiteY76" fmla="*/ 1689652 h 1888435"/>
                  <a:gd name="connsiteX77" fmla="*/ 4224130 w 4601817"/>
                  <a:gd name="connsiteY77" fmla="*/ 1490870 h 1888435"/>
                  <a:gd name="connsiteX78" fmla="*/ 4293704 w 4601817"/>
                  <a:gd name="connsiteY78" fmla="*/ 1282148 h 1888435"/>
                  <a:gd name="connsiteX79" fmla="*/ 4303643 w 4601817"/>
                  <a:gd name="connsiteY79" fmla="*/ 1073426 h 1888435"/>
                  <a:gd name="connsiteX80" fmla="*/ 4323522 w 4601817"/>
                  <a:gd name="connsiteY80" fmla="*/ 884583 h 1888435"/>
                  <a:gd name="connsiteX81" fmla="*/ 4422913 w 4601817"/>
                  <a:gd name="connsiteY81" fmla="*/ 715617 h 1888435"/>
                  <a:gd name="connsiteX82" fmla="*/ 4522304 w 4601817"/>
                  <a:gd name="connsiteY82" fmla="*/ 546652 h 1888435"/>
                  <a:gd name="connsiteX83" fmla="*/ 4601817 w 4601817"/>
                  <a:gd name="connsiteY83" fmla="*/ 308113 h 1888435"/>
                  <a:gd name="connsiteX84" fmla="*/ 4572000 w 4601817"/>
                  <a:gd name="connsiteY84" fmla="*/ 119270 h 1888435"/>
                  <a:gd name="connsiteX85" fmla="*/ 4532243 w 4601817"/>
                  <a:gd name="connsiteY85" fmla="*/ 49696 h 1888435"/>
                  <a:gd name="connsiteX86" fmla="*/ 4472609 w 4601817"/>
                  <a:gd name="connsiteY86" fmla="*/ 19878 h 1888435"/>
                  <a:gd name="connsiteX87" fmla="*/ 4353339 w 4601817"/>
                  <a:gd name="connsiteY87" fmla="*/ 119270 h 1888435"/>
                  <a:gd name="connsiteX88" fmla="*/ 4253948 w 4601817"/>
                  <a:gd name="connsiteY88" fmla="*/ 188843 h 1888435"/>
                  <a:gd name="connsiteX89" fmla="*/ 4144617 w 4601817"/>
                  <a:gd name="connsiteY89" fmla="*/ 168965 h 1888435"/>
                  <a:gd name="connsiteX90" fmla="*/ 4065104 w 4601817"/>
                  <a:gd name="connsiteY90" fmla="*/ 99391 h 1888435"/>
                  <a:gd name="connsiteX91" fmla="*/ 4035287 w 4601817"/>
                  <a:gd name="connsiteY91" fmla="*/ 0 h 1888435"/>
                  <a:gd name="connsiteX92" fmla="*/ 3906078 w 4601817"/>
                  <a:gd name="connsiteY92" fmla="*/ 9939 h 1888435"/>
                  <a:gd name="connsiteX0" fmla="*/ 3906078 w 4601817"/>
                  <a:gd name="connsiteY0" fmla="*/ 9939 h 1888435"/>
                  <a:gd name="connsiteX1" fmla="*/ 3727174 w 4601817"/>
                  <a:gd name="connsiteY1" fmla="*/ 119270 h 1888435"/>
                  <a:gd name="connsiteX2" fmla="*/ 3498574 w 4601817"/>
                  <a:gd name="connsiteY2" fmla="*/ 218661 h 1888435"/>
                  <a:gd name="connsiteX3" fmla="*/ 3389243 w 4601817"/>
                  <a:gd name="connsiteY3" fmla="*/ 437322 h 1888435"/>
                  <a:gd name="connsiteX4" fmla="*/ 3240157 w 4601817"/>
                  <a:gd name="connsiteY4" fmla="*/ 556591 h 1888435"/>
                  <a:gd name="connsiteX5" fmla="*/ 3132794 w 4601817"/>
                  <a:gd name="connsiteY5" fmla="*/ 594381 h 1888435"/>
                  <a:gd name="connsiteX6" fmla="*/ 3011557 w 4601817"/>
                  <a:gd name="connsiteY6" fmla="*/ 576470 h 1888435"/>
                  <a:gd name="connsiteX7" fmla="*/ 2941983 w 4601817"/>
                  <a:gd name="connsiteY7" fmla="*/ 546652 h 1888435"/>
                  <a:gd name="connsiteX8" fmla="*/ 2840831 w 4601817"/>
                  <a:gd name="connsiteY8" fmla="*/ 558144 h 1888435"/>
                  <a:gd name="connsiteX9" fmla="*/ 2773949 w 4601817"/>
                  <a:gd name="connsiteY9" fmla="*/ 610222 h 1888435"/>
                  <a:gd name="connsiteX10" fmla="*/ 2635526 w 4601817"/>
                  <a:gd name="connsiteY10" fmla="*/ 709612 h 1888435"/>
                  <a:gd name="connsiteX11" fmla="*/ 2514600 w 4601817"/>
                  <a:gd name="connsiteY11" fmla="*/ 715617 h 1888435"/>
                  <a:gd name="connsiteX12" fmla="*/ 2364581 w 4601817"/>
                  <a:gd name="connsiteY12" fmla="*/ 667682 h 1888435"/>
                  <a:gd name="connsiteX13" fmla="*/ 2217772 w 4601817"/>
                  <a:gd name="connsiteY13" fmla="*/ 570568 h 1888435"/>
                  <a:gd name="connsiteX14" fmla="*/ 2057400 w 4601817"/>
                  <a:gd name="connsiteY14" fmla="*/ 477078 h 1888435"/>
                  <a:gd name="connsiteX15" fmla="*/ 1961632 w 4601817"/>
                  <a:gd name="connsiteY15" fmla="*/ 441671 h 1888435"/>
                  <a:gd name="connsiteX16" fmla="*/ 1818861 w 4601817"/>
                  <a:gd name="connsiteY16" fmla="*/ 387626 h 1888435"/>
                  <a:gd name="connsiteX17" fmla="*/ 1719470 w 4601817"/>
                  <a:gd name="connsiteY17" fmla="*/ 447261 h 1888435"/>
                  <a:gd name="connsiteX18" fmla="*/ 1674950 w 4601817"/>
                  <a:gd name="connsiteY18" fmla="*/ 489088 h 1888435"/>
                  <a:gd name="connsiteX19" fmla="*/ 1717917 w 4601817"/>
                  <a:gd name="connsiteY19" fmla="*/ 725971 h 1888435"/>
                  <a:gd name="connsiteX20" fmla="*/ 1729409 w 4601817"/>
                  <a:gd name="connsiteY20" fmla="*/ 874643 h 1888435"/>
                  <a:gd name="connsiteX21" fmla="*/ 1697209 w 4601817"/>
                  <a:gd name="connsiteY21" fmla="*/ 919990 h 1888435"/>
                  <a:gd name="connsiteX22" fmla="*/ 1624013 w 4601817"/>
                  <a:gd name="connsiteY22" fmla="*/ 958194 h 1888435"/>
                  <a:gd name="connsiteX23" fmla="*/ 1510748 w 4601817"/>
                  <a:gd name="connsiteY23" fmla="*/ 914400 h 1888435"/>
                  <a:gd name="connsiteX24" fmla="*/ 1341783 w 4601817"/>
                  <a:gd name="connsiteY24" fmla="*/ 755374 h 1888435"/>
                  <a:gd name="connsiteX25" fmla="*/ 1202635 w 4601817"/>
                  <a:gd name="connsiteY25" fmla="*/ 616226 h 1888435"/>
                  <a:gd name="connsiteX26" fmla="*/ 1113183 w 4601817"/>
                  <a:gd name="connsiteY26" fmla="*/ 546652 h 1888435"/>
                  <a:gd name="connsiteX27" fmla="*/ 1013791 w 4601817"/>
                  <a:gd name="connsiteY27" fmla="*/ 377687 h 1888435"/>
                  <a:gd name="connsiteX28" fmla="*/ 954157 w 4601817"/>
                  <a:gd name="connsiteY28" fmla="*/ 278296 h 1888435"/>
                  <a:gd name="connsiteX29" fmla="*/ 904461 w 4601817"/>
                  <a:gd name="connsiteY29" fmla="*/ 238539 h 1888435"/>
                  <a:gd name="connsiteX30" fmla="*/ 824948 w 4601817"/>
                  <a:gd name="connsiteY30" fmla="*/ 278296 h 1888435"/>
                  <a:gd name="connsiteX31" fmla="*/ 725557 w 4601817"/>
                  <a:gd name="connsiteY31" fmla="*/ 337930 h 1888435"/>
                  <a:gd name="connsiteX32" fmla="*/ 665922 w 4601817"/>
                  <a:gd name="connsiteY32" fmla="*/ 337930 h 1888435"/>
                  <a:gd name="connsiteX33" fmla="*/ 556591 w 4601817"/>
                  <a:gd name="connsiteY33" fmla="*/ 457200 h 1888435"/>
                  <a:gd name="connsiteX34" fmla="*/ 467139 w 4601817"/>
                  <a:gd name="connsiteY34" fmla="*/ 536713 h 1888435"/>
                  <a:gd name="connsiteX35" fmla="*/ 377687 w 4601817"/>
                  <a:gd name="connsiteY35" fmla="*/ 536713 h 1888435"/>
                  <a:gd name="connsiteX36" fmla="*/ 337930 w 4601817"/>
                  <a:gd name="connsiteY36" fmla="*/ 487017 h 1888435"/>
                  <a:gd name="connsiteX37" fmla="*/ 208722 w 4601817"/>
                  <a:gd name="connsiteY37" fmla="*/ 298174 h 1888435"/>
                  <a:gd name="connsiteX38" fmla="*/ 168965 w 4601817"/>
                  <a:gd name="connsiteY38" fmla="*/ 178904 h 1888435"/>
                  <a:gd name="connsiteX39" fmla="*/ 49696 w 4601817"/>
                  <a:gd name="connsiteY39" fmla="*/ 149087 h 1888435"/>
                  <a:gd name="connsiteX40" fmla="*/ 0 w 4601817"/>
                  <a:gd name="connsiteY40" fmla="*/ 188843 h 1888435"/>
                  <a:gd name="connsiteX41" fmla="*/ 0 w 4601817"/>
                  <a:gd name="connsiteY41" fmla="*/ 298174 h 1888435"/>
                  <a:gd name="connsiteX42" fmla="*/ 79513 w 4601817"/>
                  <a:gd name="connsiteY42" fmla="*/ 457200 h 1888435"/>
                  <a:gd name="connsiteX43" fmla="*/ 99391 w 4601817"/>
                  <a:gd name="connsiteY43" fmla="*/ 596348 h 1888435"/>
                  <a:gd name="connsiteX44" fmla="*/ 79513 w 4601817"/>
                  <a:gd name="connsiteY44" fmla="*/ 795130 h 1888435"/>
                  <a:gd name="connsiteX45" fmla="*/ 79513 w 4601817"/>
                  <a:gd name="connsiteY45" fmla="*/ 904461 h 1888435"/>
                  <a:gd name="connsiteX46" fmla="*/ 188843 w 4601817"/>
                  <a:gd name="connsiteY46" fmla="*/ 993913 h 1888435"/>
                  <a:gd name="connsiteX47" fmla="*/ 397565 w 4601817"/>
                  <a:gd name="connsiteY47" fmla="*/ 1043609 h 1888435"/>
                  <a:gd name="connsiteX48" fmla="*/ 477078 w 4601817"/>
                  <a:gd name="connsiteY48" fmla="*/ 1043609 h 1888435"/>
                  <a:gd name="connsiteX49" fmla="*/ 516835 w 4601817"/>
                  <a:gd name="connsiteY49" fmla="*/ 1143000 h 1888435"/>
                  <a:gd name="connsiteX50" fmla="*/ 536713 w 4601817"/>
                  <a:gd name="connsiteY50" fmla="*/ 1242391 h 1888435"/>
                  <a:gd name="connsiteX51" fmla="*/ 576470 w 4601817"/>
                  <a:gd name="connsiteY51" fmla="*/ 1262270 h 1888435"/>
                  <a:gd name="connsiteX52" fmla="*/ 675861 w 4601817"/>
                  <a:gd name="connsiteY52" fmla="*/ 1272209 h 1888435"/>
                  <a:gd name="connsiteX53" fmla="*/ 824948 w 4601817"/>
                  <a:gd name="connsiteY53" fmla="*/ 1212574 h 1888435"/>
                  <a:gd name="connsiteX54" fmla="*/ 914400 w 4601817"/>
                  <a:gd name="connsiteY54" fmla="*/ 1103243 h 1888435"/>
                  <a:gd name="connsiteX55" fmla="*/ 1023730 w 4601817"/>
                  <a:gd name="connsiteY55" fmla="*/ 1033670 h 1888435"/>
                  <a:gd name="connsiteX56" fmla="*/ 1192696 w 4601817"/>
                  <a:gd name="connsiteY56" fmla="*/ 1043609 h 1888435"/>
                  <a:gd name="connsiteX57" fmla="*/ 1408146 w 4601817"/>
                  <a:gd name="connsiteY57" fmla="*/ 1151697 h 1888435"/>
                  <a:gd name="connsiteX58" fmla="*/ 1550504 w 4601817"/>
                  <a:gd name="connsiteY58" fmla="*/ 1169608 h 1888435"/>
                  <a:gd name="connsiteX59" fmla="*/ 1645444 w 4601817"/>
                  <a:gd name="connsiteY59" fmla="*/ 1282044 h 1888435"/>
                  <a:gd name="connsiteX60" fmla="*/ 1736139 w 4601817"/>
                  <a:gd name="connsiteY60" fmla="*/ 1330187 h 1888435"/>
                  <a:gd name="connsiteX61" fmla="*/ 1833873 w 4601817"/>
                  <a:gd name="connsiteY61" fmla="*/ 1350893 h 1888435"/>
                  <a:gd name="connsiteX62" fmla="*/ 1987826 w 4601817"/>
                  <a:gd name="connsiteY62" fmla="*/ 1331843 h 1888435"/>
                  <a:gd name="connsiteX63" fmla="*/ 2246243 w 4601817"/>
                  <a:gd name="connsiteY63" fmla="*/ 1242391 h 1888435"/>
                  <a:gd name="connsiteX64" fmla="*/ 2464904 w 4601817"/>
                  <a:gd name="connsiteY64" fmla="*/ 1143000 h 1888435"/>
                  <a:gd name="connsiteX65" fmla="*/ 2653748 w 4601817"/>
                  <a:gd name="connsiteY65" fmla="*/ 1030150 h 1888435"/>
                  <a:gd name="connsiteX66" fmla="*/ 2773017 w 4601817"/>
                  <a:gd name="connsiteY66" fmla="*/ 1033670 h 1888435"/>
                  <a:gd name="connsiteX67" fmla="*/ 2918171 w 4601817"/>
                  <a:gd name="connsiteY67" fmla="*/ 1033670 h 1888435"/>
                  <a:gd name="connsiteX68" fmla="*/ 3041064 w 4601817"/>
                  <a:gd name="connsiteY68" fmla="*/ 1085022 h 1888435"/>
                  <a:gd name="connsiteX69" fmla="*/ 3163853 w 4601817"/>
                  <a:gd name="connsiteY69" fmla="*/ 1311965 h 1888435"/>
                  <a:gd name="connsiteX70" fmla="*/ 3169030 w 4601817"/>
                  <a:gd name="connsiteY70" fmla="*/ 1592642 h 1888435"/>
                  <a:gd name="connsiteX71" fmla="*/ 3220278 w 4601817"/>
                  <a:gd name="connsiteY71" fmla="*/ 1689652 h 1888435"/>
                  <a:gd name="connsiteX72" fmla="*/ 3339548 w 4601817"/>
                  <a:gd name="connsiteY72" fmla="*/ 1828800 h 1888435"/>
                  <a:gd name="connsiteX73" fmla="*/ 3429000 w 4601817"/>
                  <a:gd name="connsiteY73" fmla="*/ 1888435 h 1888435"/>
                  <a:gd name="connsiteX74" fmla="*/ 3568148 w 4601817"/>
                  <a:gd name="connsiteY74" fmla="*/ 1868556 h 1888435"/>
                  <a:gd name="connsiteX75" fmla="*/ 3747052 w 4601817"/>
                  <a:gd name="connsiteY75" fmla="*/ 1789043 h 1888435"/>
                  <a:gd name="connsiteX76" fmla="*/ 4045226 w 4601817"/>
                  <a:gd name="connsiteY76" fmla="*/ 1689652 h 1888435"/>
                  <a:gd name="connsiteX77" fmla="*/ 4224130 w 4601817"/>
                  <a:gd name="connsiteY77" fmla="*/ 1490870 h 1888435"/>
                  <a:gd name="connsiteX78" fmla="*/ 4293704 w 4601817"/>
                  <a:gd name="connsiteY78" fmla="*/ 1282148 h 1888435"/>
                  <a:gd name="connsiteX79" fmla="*/ 4303643 w 4601817"/>
                  <a:gd name="connsiteY79" fmla="*/ 1073426 h 1888435"/>
                  <a:gd name="connsiteX80" fmla="*/ 4323522 w 4601817"/>
                  <a:gd name="connsiteY80" fmla="*/ 884583 h 1888435"/>
                  <a:gd name="connsiteX81" fmla="*/ 4422913 w 4601817"/>
                  <a:gd name="connsiteY81" fmla="*/ 715617 h 1888435"/>
                  <a:gd name="connsiteX82" fmla="*/ 4522304 w 4601817"/>
                  <a:gd name="connsiteY82" fmla="*/ 546652 h 1888435"/>
                  <a:gd name="connsiteX83" fmla="*/ 4601817 w 4601817"/>
                  <a:gd name="connsiteY83" fmla="*/ 308113 h 1888435"/>
                  <a:gd name="connsiteX84" fmla="*/ 4572000 w 4601817"/>
                  <a:gd name="connsiteY84" fmla="*/ 119270 h 1888435"/>
                  <a:gd name="connsiteX85" fmla="*/ 4532243 w 4601817"/>
                  <a:gd name="connsiteY85" fmla="*/ 49696 h 1888435"/>
                  <a:gd name="connsiteX86" fmla="*/ 4472609 w 4601817"/>
                  <a:gd name="connsiteY86" fmla="*/ 19878 h 1888435"/>
                  <a:gd name="connsiteX87" fmla="*/ 4353339 w 4601817"/>
                  <a:gd name="connsiteY87" fmla="*/ 119270 h 1888435"/>
                  <a:gd name="connsiteX88" fmla="*/ 4253948 w 4601817"/>
                  <a:gd name="connsiteY88" fmla="*/ 188843 h 1888435"/>
                  <a:gd name="connsiteX89" fmla="*/ 4144617 w 4601817"/>
                  <a:gd name="connsiteY89" fmla="*/ 168965 h 1888435"/>
                  <a:gd name="connsiteX90" fmla="*/ 4065104 w 4601817"/>
                  <a:gd name="connsiteY90" fmla="*/ 99391 h 1888435"/>
                  <a:gd name="connsiteX91" fmla="*/ 4035287 w 4601817"/>
                  <a:gd name="connsiteY91" fmla="*/ 0 h 1888435"/>
                  <a:gd name="connsiteX92" fmla="*/ 3906078 w 4601817"/>
                  <a:gd name="connsiteY92" fmla="*/ 9939 h 1888435"/>
                  <a:gd name="connsiteX0" fmla="*/ 3906078 w 4601817"/>
                  <a:gd name="connsiteY0" fmla="*/ 9939 h 1888435"/>
                  <a:gd name="connsiteX1" fmla="*/ 3727174 w 4601817"/>
                  <a:gd name="connsiteY1" fmla="*/ 119270 h 1888435"/>
                  <a:gd name="connsiteX2" fmla="*/ 3498574 w 4601817"/>
                  <a:gd name="connsiteY2" fmla="*/ 218661 h 1888435"/>
                  <a:gd name="connsiteX3" fmla="*/ 3389243 w 4601817"/>
                  <a:gd name="connsiteY3" fmla="*/ 437322 h 1888435"/>
                  <a:gd name="connsiteX4" fmla="*/ 3240157 w 4601817"/>
                  <a:gd name="connsiteY4" fmla="*/ 556591 h 1888435"/>
                  <a:gd name="connsiteX5" fmla="*/ 3132794 w 4601817"/>
                  <a:gd name="connsiteY5" fmla="*/ 594381 h 1888435"/>
                  <a:gd name="connsiteX6" fmla="*/ 3011557 w 4601817"/>
                  <a:gd name="connsiteY6" fmla="*/ 576470 h 1888435"/>
                  <a:gd name="connsiteX7" fmla="*/ 2941983 w 4601817"/>
                  <a:gd name="connsiteY7" fmla="*/ 546652 h 1888435"/>
                  <a:gd name="connsiteX8" fmla="*/ 2840831 w 4601817"/>
                  <a:gd name="connsiteY8" fmla="*/ 558144 h 1888435"/>
                  <a:gd name="connsiteX9" fmla="*/ 2773949 w 4601817"/>
                  <a:gd name="connsiteY9" fmla="*/ 610222 h 1888435"/>
                  <a:gd name="connsiteX10" fmla="*/ 2635526 w 4601817"/>
                  <a:gd name="connsiteY10" fmla="*/ 709612 h 1888435"/>
                  <a:gd name="connsiteX11" fmla="*/ 2514600 w 4601817"/>
                  <a:gd name="connsiteY11" fmla="*/ 715617 h 1888435"/>
                  <a:gd name="connsiteX12" fmla="*/ 2364581 w 4601817"/>
                  <a:gd name="connsiteY12" fmla="*/ 667682 h 1888435"/>
                  <a:gd name="connsiteX13" fmla="*/ 2217772 w 4601817"/>
                  <a:gd name="connsiteY13" fmla="*/ 570568 h 1888435"/>
                  <a:gd name="connsiteX14" fmla="*/ 2057400 w 4601817"/>
                  <a:gd name="connsiteY14" fmla="*/ 477078 h 1888435"/>
                  <a:gd name="connsiteX15" fmla="*/ 1961632 w 4601817"/>
                  <a:gd name="connsiteY15" fmla="*/ 441671 h 1888435"/>
                  <a:gd name="connsiteX16" fmla="*/ 1818861 w 4601817"/>
                  <a:gd name="connsiteY16" fmla="*/ 387626 h 1888435"/>
                  <a:gd name="connsiteX17" fmla="*/ 1719470 w 4601817"/>
                  <a:gd name="connsiteY17" fmla="*/ 447261 h 1888435"/>
                  <a:gd name="connsiteX18" fmla="*/ 1674950 w 4601817"/>
                  <a:gd name="connsiteY18" fmla="*/ 489088 h 1888435"/>
                  <a:gd name="connsiteX19" fmla="*/ 1717917 w 4601817"/>
                  <a:gd name="connsiteY19" fmla="*/ 725971 h 1888435"/>
                  <a:gd name="connsiteX20" fmla="*/ 1729409 w 4601817"/>
                  <a:gd name="connsiteY20" fmla="*/ 874643 h 1888435"/>
                  <a:gd name="connsiteX21" fmla="*/ 1697209 w 4601817"/>
                  <a:gd name="connsiteY21" fmla="*/ 919990 h 1888435"/>
                  <a:gd name="connsiteX22" fmla="*/ 1624013 w 4601817"/>
                  <a:gd name="connsiteY22" fmla="*/ 958194 h 1888435"/>
                  <a:gd name="connsiteX23" fmla="*/ 1510748 w 4601817"/>
                  <a:gd name="connsiteY23" fmla="*/ 914400 h 1888435"/>
                  <a:gd name="connsiteX24" fmla="*/ 1341783 w 4601817"/>
                  <a:gd name="connsiteY24" fmla="*/ 755374 h 1888435"/>
                  <a:gd name="connsiteX25" fmla="*/ 1202635 w 4601817"/>
                  <a:gd name="connsiteY25" fmla="*/ 616226 h 1888435"/>
                  <a:gd name="connsiteX26" fmla="*/ 1113183 w 4601817"/>
                  <a:gd name="connsiteY26" fmla="*/ 546652 h 1888435"/>
                  <a:gd name="connsiteX27" fmla="*/ 1013791 w 4601817"/>
                  <a:gd name="connsiteY27" fmla="*/ 377687 h 1888435"/>
                  <a:gd name="connsiteX28" fmla="*/ 954157 w 4601817"/>
                  <a:gd name="connsiteY28" fmla="*/ 278296 h 1888435"/>
                  <a:gd name="connsiteX29" fmla="*/ 904461 w 4601817"/>
                  <a:gd name="connsiteY29" fmla="*/ 238539 h 1888435"/>
                  <a:gd name="connsiteX30" fmla="*/ 824948 w 4601817"/>
                  <a:gd name="connsiteY30" fmla="*/ 278296 h 1888435"/>
                  <a:gd name="connsiteX31" fmla="*/ 725557 w 4601817"/>
                  <a:gd name="connsiteY31" fmla="*/ 337930 h 1888435"/>
                  <a:gd name="connsiteX32" fmla="*/ 665922 w 4601817"/>
                  <a:gd name="connsiteY32" fmla="*/ 337930 h 1888435"/>
                  <a:gd name="connsiteX33" fmla="*/ 556591 w 4601817"/>
                  <a:gd name="connsiteY33" fmla="*/ 457200 h 1888435"/>
                  <a:gd name="connsiteX34" fmla="*/ 467139 w 4601817"/>
                  <a:gd name="connsiteY34" fmla="*/ 536713 h 1888435"/>
                  <a:gd name="connsiteX35" fmla="*/ 377687 w 4601817"/>
                  <a:gd name="connsiteY35" fmla="*/ 536713 h 1888435"/>
                  <a:gd name="connsiteX36" fmla="*/ 337930 w 4601817"/>
                  <a:gd name="connsiteY36" fmla="*/ 487017 h 1888435"/>
                  <a:gd name="connsiteX37" fmla="*/ 208722 w 4601817"/>
                  <a:gd name="connsiteY37" fmla="*/ 298174 h 1888435"/>
                  <a:gd name="connsiteX38" fmla="*/ 168965 w 4601817"/>
                  <a:gd name="connsiteY38" fmla="*/ 178904 h 1888435"/>
                  <a:gd name="connsiteX39" fmla="*/ 49696 w 4601817"/>
                  <a:gd name="connsiteY39" fmla="*/ 149087 h 1888435"/>
                  <a:gd name="connsiteX40" fmla="*/ 0 w 4601817"/>
                  <a:gd name="connsiteY40" fmla="*/ 188843 h 1888435"/>
                  <a:gd name="connsiteX41" fmla="*/ 0 w 4601817"/>
                  <a:gd name="connsiteY41" fmla="*/ 298174 h 1888435"/>
                  <a:gd name="connsiteX42" fmla="*/ 79513 w 4601817"/>
                  <a:gd name="connsiteY42" fmla="*/ 457200 h 1888435"/>
                  <a:gd name="connsiteX43" fmla="*/ 99391 w 4601817"/>
                  <a:gd name="connsiteY43" fmla="*/ 596348 h 1888435"/>
                  <a:gd name="connsiteX44" fmla="*/ 79513 w 4601817"/>
                  <a:gd name="connsiteY44" fmla="*/ 795130 h 1888435"/>
                  <a:gd name="connsiteX45" fmla="*/ 79513 w 4601817"/>
                  <a:gd name="connsiteY45" fmla="*/ 904461 h 1888435"/>
                  <a:gd name="connsiteX46" fmla="*/ 188843 w 4601817"/>
                  <a:gd name="connsiteY46" fmla="*/ 993913 h 1888435"/>
                  <a:gd name="connsiteX47" fmla="*/ 397565 w 4601817"/>
                  <a:gd name="connsiteY47" fmla="*/ 1043609 h 1888435"/>
                  <a:gd name="connsiteX48" fmla="*/ 477078 w 4601817"/>
                  <a:gd name="connsiteY48" fmla="*/ 1043609 h 1888435"/>
                  <a:gd name="connsiteX49" fmla="*/ 516835 w 4601817"/>
                  <a:gd name="connsiteY49" fmla="*/ 1143000 h 1888435"/>
                  <a:gd name="connsiteX50" fmla="*/ 536713 w 4601817"/>
                  <a:gd name="connsiteY50" fmla="*/ 1242391 h 1888435"/>
                  <a:gd name="connsiteX51" fmla="*/ 576470 w 4601817"/>
                  <a:gd name="connsiteY51" fmla="*/ 1262270 h 1888435"/>
                  <a:gd name="connsiteX52" fmla="*/ 675861 w 4601817"/>
                  <a:gd name="connsiteY52" fmla="*/ 1272209 h 1888435"/>
                  <a:gd name="connsiteX53" fmla="*/ 824948 w 4601817"/>
                  <a:gd name="connsiteY53" fmla="*/ 1212574 h 1888435"/>
                  <a:gd name="connsiteX54" fmla="*/ 914400 w 4601817"/>
                  <a:gd name="connsiteY54" fmla="*/ 1103243 h 1888435"/>
                  <a:gd name="connsiteX55" fmla="*/ 1023730 w 4601817"/>
                  <a:gd name="connsiteY55" fmla="*/ 1033670 h 1888435"/>
                  <a:gd name="connsiteX56" fmla="*/ 1268896 w 4601817"/>
                  <a:gd name="connsiteY56" fmla="*/ 1110284 h 1888435"/>
                  <a:gd name="connsiteX57" fmla="*/ 1408146 w 4601817"/>
                  <a:gd name="connsiteY57" fmla="*/ 1151697 h 1888435"/>
                  <a:gd name="connsiteX58" fmla="*/ 1550504 w 4601817"/>
                  <a:gd name="connsiteY58" fmla="*/ 1169608 h 1888435"/>
                  <a:gd name="connsiteX59" fmla="*/ 1645444 w 4601817"/>
                  <a:gd name="connsiteY59" fmla="*/ 1282044 h 1888435"/>
                  <a:gd name="connsiteX60" fmla="*/ 1736139 w 4601817"/>
                  <a:gd name="connsiteY60" fmla="*/ 1330187 h 1888435"/>
                  <a:gd name="connsiteX61" fmla="*/ 1833873 w 4601817"/>
                  <a:gd name="connsiteY61" fmla="*/ 1350893 h 1888435"/>
                  <a:gd name="connsiteX62" fmla="*/ 1987826 w 4601817"/>
                  <a:gd name="connsiteY62" fmla="*/ 1331843 h 1888435"/>
                  <a:gd name="connsiteX63" fmla="*/ 2246243 w 4601817"/>
                  <a:gd name="connsiteY63" fmla="*/ 1242391 h 1888435"/>
                  <a:gd name="connsiteX64" fmla="*/ 2464904 w 4601817"/>
                  <a:gd name="connsiteY64" fmla="*/ 1143000 h 1888435"/>
                  <a:gd name="connsiteX65" fmla="*/ 2653748 w 4601817"/>
                  <a:gd name="connsiteY65" fmla="*/ 1030150 h 1888435"/>
                  <a:gd name="connsiteX66" fmla="*/ 2773017 w 4601817"/>
                  <a:gd name="connsiteY66" fmla="*/ 1033670 h 1888435"/>
                  <a:gd name="connsiteX67" fmla="*/ 2918171 w 4601817"/>
                  <a:gd name="connsiteY67" fmla="*/ 1033670 h 1888435"/>
                  <a:gd name="connsiteX68" fmla="*/ 3041064 w 4601817"/>
                  <a:gd name="connsiteY68" fmla="*/ 1085022 h 1888435"/>
                  <a:gd name="connsiteX69" fmla="*/ 3163853 w 4601817"/>
                  <a:gd name="connsiteY69" fmla="*/ 1311965 h 1888435"/>
                  <a:gd name="connsiteX70" fmla="*/ 3169030 w 4601817"/>
                  <a:gd name="connsiteY70" fmla="*/ 1592642 h 1888435"/>
                  <a:gd name="connsiteX71" fmla="*/ 3220278 w 4601817"/>
                  <a:gd name="connsiteY71" fmla="*/ 1689652 h 1888435"/>
                  <a:gd name="connsiteX72" fmla="*/ 3339548 w 4601817"/>
                  <a:gd name="connsiteY72" fmla="*/ 1828800 h 1888435"/>
                  <a:gd name="connsiteX73" fmla="*/ 3429000 w 4601817"/>
                  <a:gd name="connsiteY73" fmla="*/ 1888435 h 1888435"/>
                  <a:gd name="connsiteX74" fmla="*/ 3568148 w 4601817"/>
                  <a:gd name="connsiteY74" fmla="*/ 1868556 h 1888435"/>
                  <a:gd name="connsiteX75" fmla="*/ 3747052 w 4601817"/>
                  <a:gd name="connsiteY75" fmla="*/ 1789043 h 1888435"/>
                  <a:gd name="connsiteX76" fmla="*/ 4045226 w 4601817"/>
                  <a:gd name="connsiteY76" fmla="*/ 1689652 h 1888435"/>
                  <a:gd name="connsiteX77" fmla="*/ 4224130 w 4601817"/>
                  <a:gd name="connsiteY77" fmla="*/ 1490870 h 1888435"/>
                  <a:gd name="connsiteX78" fmla="*/ 4293704 w 4601817"/>
                  <a:gd name="connsiteY78" fmla="*/ 1282148 h 1888435"/>
                  <a:gd name="connsiteX79" fmla="*/ 4303643 w 4601817"/>
                  <a:gd name="connsiteY79" fmla="*/ 1073426 h 1888435"/>
                  <a:gd name="connsiteX80" fmla="*/ 4323522 w 4601817"/>
                  <a:gd name="connsiteY80" fmla="*/ 884583 h 1888435"/>
                  <a:gd name="connsiteX81" fmla="*/ 4422913 w 4601817"/>
                  <a:gd name="connsiteY81" fmla="*/ 715617 h 1888435"/>
                  <a:gd name="connsiteX82" fmla="*/ 4522304 w 4601817"/>
                  <a:gd name="connsiteY82" fmla="*/ 546652 h 1888435"/>
                  <a:gd name="connsiteX83" fmla="*/ 4601817 w 4601817"/>
                  <a:gd name="connsiteY83" fmla="*/ 308113 h 1888435"/>
                  <a:gd name="connsiteX84" fmla="*/ 4572000 w 4601817"/>
                  <a:gd name="connsiteY84" fmla="*/ 119270 h 1888435"/>
                  <a:gd name="connsiteX85" fmla="*/ 4532243 w 4601817"/>
                  <a:gd name="connsiteY85" fmla="*/ 49696 h 1888435"/>
                  <a:gd name="connsiteX86" fmla="*/ 4472609 w 4601817"/>
                  <a:gd name="connsiteY86" fmla="*/ 19878 h 1888435"/>
                  <a:gd name="connsiteX87" fmla="*/ 4353339 w 4601817"/>
                  <a:gd name="connsiteY87" fmla="*/ 119270 h 1888435"/>
                  <a:gd name="connsiteX88" fmla="*/ 4253948 w 4601817"/>
                  <a:gd name="connsiteY88" fmla="*/ 188843 h 1888435"/>
                  <a:gd name="connsiteX89" fmla="*/ 4144617 w 4601817"/>
                  <a:gd name="connsiteY89" fmla="*/ 168965 h 1888435"/>
                  <a:gd name="connsiteX90" fmla="*/ 4065104 w 4601817"/>
                  <a:gd name="connsiteY90" fmla="*/ 99391 h 1888435"/>
                  <a:gd name="connsiteX91" fmla="*/ 4035287 w 4601817"/>
                  <a:gd name="connsiteY91" fmla="*/ 0 h 1888435"/>
                  <a:gd name="connsiteX92" fmla="*/ 3906078 w 4601817"/>
                  <a:gd name="connsiteY92" fmla="*/ 9939 h 1888435"/>
                  <a:gd name="connsiteX0" fmla="*/ 3906078 w 4601817"/>
                  <a:gd name="connsiteY0" fmla="*/ 9939 h 1888435"/>
                  <a:gd name="connsiteX1" fmla="*/ 3727174 w 4601817"/>
                  <a:gd name="connsiteY1" fmla="*/ 119270 h 1888435"/>
                  <a:gd name="connsiteX2" fmla="*/ 3498574 w 4601817"/>
                  <a:gd name="connsiteY2" fmla="*/ 218661 h 1888435"/>
                  <a:gd name="connsiteX3" fmla="*/ 3389243 w 4601817"/>
                  <a:gd name="connsiteY3" fmla="*/ 437322 h 1888435"/>
                  <a:gd name="connsiteX4" fmla="*/ 3240157 w 4601817"/>
                  <a:gd name="connsiteY4" fmla="*/ 556591 h 1888435"/>
                  <a:gd name="connsiteX5" fmla="*/ 3132794 w 4601817"/>
                  <a:gd name="connsiteY5" fmla="*/ 594381 h 1888435"/>
                  <a:gd name="connsiteX6" fmla="*/ 3011557 w 4601817"/>
                  <a:gd name="connsiteY6" fmla="*/ 576470 h 1888435"/>
                  <a:gd name="connsiteX7" fmla="*/ 2941983 w 4601817"/>
                  <a:gd name="connsiteY7" fmla="*/ 546652 h 1888435"/>
                  <a:gd name="connsiteX8" fmla="*/ 2840831 w 4601817"/>
                  <a:gd name="connsiteY8" fmla="*/ 558144 h 1888435"/>
                  <a:gd name="connsiteX9" fmla="*/ 2773949 w 4601817"/>
                  <a:gd name="connsiteY9" fmla="*/ 610222 h 1888435"/>
                  <a:gd name="connsiteX10" fmla="*/ 2635526 w 4601817"/>
                  <a:gd name="connsiteY10" fmla="*/ 709612 h 1888435"/>
                  <a:gd name="connsiteX11" fmla="*/ 2514600 w 4601817"/>
                  <a:gd name="connsiteY11" fmla="*/ 715617 h 1888435"/>
                  <a:gd name="connsiteX12" fmla="*/ 2364581 w 4601817"/>
                  <a:gd name="connsiteY12" fmla="*/ 667682 h 1888435"/>
                  <a:gd name="connsiteX13" fmla="*/ 2217772 w 4601817"/>
                  <a:gd name="connsiteY13" fmla="*/ 570568 h 1888435"/>
                  <a:gd name="connsiteX14" fmla="*/ 2057400 w 4601817"/>
                  <a:gd name="connsiteY14" fmla="*/ 477078 h 1888435"/>
                  <a:gd name="connsiteX15" fmla="*/ 1961632 w 4601817"/>
                  <a:gd name="connsiteY15" fmla="*/ 441671 h 1888435"/>
                  <a:gd name="connsiteX16" fmla="*/ 1818861 w 4601817"/>
                  <a:gd name="connsiteY16" fmla="*/ 387626 h 1888435"/>
                  <a:gd name="connsiteX17" fmla="*/ 1719470 w 4601817"/>
                  <a:gd name="connsiteY17" fmla="*/ 447261 h 1888435"/>
                  <a:gd name="connsiteX18" fmla="*/ 1674950 w 4601817"/>
                  <a:gd name="connsiteY18" fmla="*/ 489088 h 1888435"/>
                  <a:gd name="connsiteX19" fmla="*/ 1717917 w 4601817"/>
                  <a:gd name="connsiteY19" fmla="*/ 725971 h 1888435"/>
                  <a:gd name="connsiteX20" fmla="*/ 1729409 w 4601817"/>
                  <a:gd name="connsiteY20" fmla="*/ 874643 h 1888435"/>
                  <a:gd name="connsiteX21" fmla="*/ 1697209 w 4601817"/>
                  <a:gd name="connsiteY21" fmla="*/ 919990 h 1888435"/>
                  <a:gd name="connsiteX22" fmla="*/ 1624013 w 4601817"/>
                  <a:gd name="connsiteY22" fmla="*/ 958194 h 1888435"/>
                  <a:gd name="connsiteX23" fmla="*/ 1510748 w 4601817"/>
                  <a:gd name="connsiteY23" fmla="*/ 914400 h 1888435"/>
                  <a:gd name="connsiteX24" fmla="*/ 1341783 w 4601817"/>
                  <a:gd name="connsiteY24" fmla="*/ 755374 h 1888435"/>
                  <a:gd name="connsiteX25" fmla="*/ 1202635 w 4601817"/>
                  <a:gd name="connsiteY25" fmla="*/ 616226 h 1888435"/>
                  <a:gd name="connsiteX26" fmla="*/ 1113183 w 4601817"/>
                  <a:gd name="connsiteY26" fmla="*/ 546652 h 1888435"/>
                  <a:gd name="connsiteX27" fmla="*/ 1013791 w 4601817"/>
                  <a:gd name="connsiteY27" fmla="*/ 377687 h 1888435"/>
                  <a:gd name="connsiteX28" fmla="*/ 954157 w 4601817"/>
                  <a:gd name="connsiteY28" fmla="*/ 278296 h 1888435"/>
                  <a:gd name="connsiteX29" fmla="*/ 904461 w 4601817"/>
                  <a:gd name="connsiteY29" fmla="*/ 238539 h 1888435"/>
                  <a:gd name="connsiteX30" fmla="*/ 824948 w 4601817"/>
                  <a:gd name="connsiteY30" fmla="*/ 278296 h 1888435"/>
                  <a:gd name="connsiteX31" fmla="*/ 725557 w 4601817"/>
                  <a:gd name="connsiteY31" fmla="*/ 337930 h 1888435"/>
                  <a:gd name="connsiteX32" fmla="*/ 665922 w 4601817"/>
                  <a:gd name="connsiteY32" fmla="*/ 337930 h 1888435"/>
                  <a:gd name="connsiteX33" fmla="*/ 556591 w 4601817"/>
                  <a:gd name="connsiteY33" fmla="*/ 457200 h 1888435"/>
                  <a:gd name="connsiteX34" fmla="*/ 467139 w 4601817"/>
                  <a:gd name="connsiteY34" fmla="*/ 536713 h 1888435"/>
                  <a:gd name="connsiteX35" fmla="*/ 377687 w 4601817"/>
                  <a:gd name="connsiteY35" fmla="*/ 536713 h 1888435"/>
                  <a:gd name="connsiteX36" fmla="*/ 337930 w 4601817"/>
                  <a:gd name="connsiteY36" fmla="*/ 487017 h 1888435"/>
                  <a:gd name="connsiteX37" fmla="*/ 208722 w 4601817"/>
                  <a:gd name="connsiteY37" fmla="*/ 298174 h 1888435"/>
                  <a:gd name="connsiteX38" fmla="*/ 168965 w 4601817"/>
                  <a:gd name="connsiteY38" fmla="*/ 178904 h 1888435"/>
                  <a:gd name="connsiteX39" fmla="*/ 49696 w 4601817"/>
                  <a:gd name="connsiteY39" fmla="*/ 149087 h 1888435"/>
                  <a:gd name="connsiteX40" fmla="*/ 0 w 4601817"/>
                  <a:gd name="connsiteY40" fmla="*/ 188843 h 1888435"/>
                  <a:gd name="connsiteX41" fmla="*/ 0 w 4601817"/>
                  <a:gd name="connsiteY41" fmla="*/ 298174 h 1888435"/>
                  <a:gd name="connsiteX42" fmla="*/ 79513 w 4601817"/>
                  <a:gd name="connsiteY42" fmla="*/ 457200 h 1888435"/>
                  <a:gd name="connsiteX43" fmla="*/ 99391 w 4601817"/>
                  <a:gd name="connsiteY43" fmla="*/ 596348 h 1888435"/>
                  <a:gd name="connsiteX44" fmla="*/ 79513 w 4601817"/>
                  <a:gd name="connsiteY44" fmla="*/ 795130 h 1888435"/>
                  <a:gd name="connsiteX45" fmla="*/ 79513 w 4601817"/>
                  <a:gd name="connsiteY45" fmla="*/ 904461 h 1888435"/>
                  <a:gd name="connsiteX46" fmla="*/ 188843 w 4601817"/>
                  <a:gd name="connsiteY46" fmla="*/ 993913 h 1888435"/>
                  <a:gd name="connsiteX47" fmla="*/ 397565 w 4601817"/>
                  <a:gd name="connsiteY47" fmla="*/ 1043609 h 1888435"/>
                  <a:gd name="connsiteX48" fmla="*/ 477078 w 4601817"/>
                  <a:gd name="connsiteY48" fmla="*/ 1043609 h 1888435"/>
                  <a:gd name="connsiteX49" fmla="*/ 516835 w 4601817"/>
                  <a:gd name="connsiteY49" fmla="*/ 1143000 h 1888435"/>
                  <a:gd name="connsiteX50" fmla="*/ 536713 w 4601817"/>
                  <a:gd name="connsiteY50" fmla="*/ 1242391 h 1888435"/>
                  <a:gd name="connsiteX51" fmla="*/ 576470 w 4601817"/>
                  <a:gd name="connsiteY51" fmla="*/ 1262270 h 1888435"/>
                  <a:gd name="connsiteX52" fmla="*/ 675861 w 4601817"/>
                  <a:gd name="connsiteY52" fmla="*/ 1272209 h 1888435"/>
                  <a:gd name="connsiteX53" fmla="*/ 824948 w 4601817"/>
                  <a:gd name="connsiteY53" fmla="*/ 1212574 h 1888435"/>
                  <a:gd name="connsiteX54" fmla="*/ 866775 w 4601817"/>
                  <a:gd name="connsiteY54" fmla="*/ 1131818 h 1888435"/>
                  <a:gd name="connsiteX55" fmla="*/ 1023730 w 4601817"/>
                  <a:gd name="connsiteY55" fmla="*/ 1033670 h 1888435"/>
                  <a:gd name="connsiteX56" fmla="*/ 1268896 w 4601817"/>
                  <a:gd name="connsiteY56" fmla="*/ 1110284 h 1888435"/>
                  <a:gd name="connsiteX57" fmla="*/ 1408146 w 4601817"/>
                  <a:gd name="connsiteY57" fmla="*/ 1151697 h 1888435"/>
                  <a:gd name="connsiteX58" fmla="*/ 1550504 w 4601817"/>
                  <a:gd name="connsiteY58" fmla="*/ 1169608 h 1888435"/>
                  <a:gd name="connsiteX59" fmla="*/ 1645444 w 4601817"/>
                  <a:gd name="connsiteY59" fmla="*/ 1282044 h 1888435"/>
                  <a:gd name="connsiteX60" fmla="*/ 1736139 w 4601817"/>
                  <a:gd name="connsiteY60" fmla="*/ 1330187 h 1888435"/>
                  <a:gd name="connsiteX61" fmla="*/ 1833873 w 4601817"/>
                  <a:gd name="connsiteY61" fmla="*/ 1350893 h 1888435"/>
                  <a:gd name="connsiteX62" fmla="*/ 1987826 w 4601817"/>
                  <a:gd name="connsiteY62" fmla="*/ 1331843 h 1888435"/>
                  <a:gd name="connsiteX63" fmla="*/ 2246243 w 4601817"/>
                  <a:gd name="connsiteY63" fmla="*/ 1242391 h 1888435"/>
                  <a:gd name="connsiteX64" fmla="*/ 2464904 w 4601817"/>
                  <a:gd name="connsiteY64" fmla="*/ 1143000 h 1888435"/>
                  <a:gd name="connsiteX65" fmla="*/ 2653748 w 4601817"/>
                  <a:gd name="connsiteY65" fmla="*/ 1030150 h 1888435"/>
                  <a:gd name="connsiteX66" fmla="*/ 2773017 w 4601817"/>
                  <a:gd name="connsiteY66" fmla="*/ 1033670 h 1888435"/>
                  <a:gd name="connsiteX67" fmla="*/ 2918171 w 4601817"/>
                  <a:gd name="connsiteY67" fmla="*/ 1033670 h 1888435"/>
                  <a:gd name="connsiteX68" fmla="*/ 3041064 w 4601817"/>
                  <a:gd name="connsiteY68" fmla="*/ 1085022 h 1888435"/>
                  <a:gd name="connsiteX69" fmla="*/ 3163853 w 4601817"/>
                  <a:gd name="connsiteY69" fmla="*/ 1311965 h 1888435"/>
                  <a:gd name="connsiteX70" fmla="*/ 3169030 w 4601817"/>
                  <a:gd name="connsiteY70" fmla="*/ 1592642 h 1888435"/>
                  <a:gd name="connsiteX71" fmla="*/ 3220278 w 4601817"/>
                  <a:gd name="connsiteY71" fmla="*/ 1689652 h 1888435"/>
                  <a:gd name="connsiteX72" fmla="*/ 3339548 w 4601817"/>
                  <a:gd name="connsiteY72" fmla="*/ 1828800 h 1888435"/>
                  <a:gd name="connsiteX73" fmla="*/ 3429000 w 4601817"/>
                  <a:gd name="connsiteY73" fmla="*/ 1888435 h 1888435"/>
                  <a:gd name="connsiteX74" fmla="*/ 3568148 w 4601817"/>
                  <a:gd name="connsiteY74" fmla="*/ 1868556 h 1888435"/>
                  <a:gd name="connsiteX75" fmla="*/ 3747052 w 4601817"/>
                  <a:gd name="connsiteY75" fmla="*/ 1789043 h 1888435"/>
                  <a:gd name="connsiteX76" fmla="*/ 4045226 w 4601817"/>
                  <a:gd name="connsiteY76" fmla="*/ 1689652 h 1888435"/>
                  <a:gd name="connsiteX77" fmla="*/ 4224130 w 4601817"/>
                  <a:gd name="connsiteY77" fmla="*/ 1490870 h 1888435"/>
                  <a:gd name="connsiteX78" fmla="*/ 4293704 w 4601817"/>
                  <a:gd name="connsiteY78" fmla="*/ 1282148 h 1888435"/>
                  <a:gd name="connsiteX79" fmla="*/ 4303643 w 4601817"/>
                  <a:gd name="connsiteY79" fmla="*/ 1073426 h 1888435"/>
                  <a:gd name="connsiteX80" fmla="*/ 4323522 w 4601817"/>
                  <a:gd name="connsiteY80" fmla="*/ 884583 h 1888435"/>
                  <a:gd name="connsiteX81" fmla="*/ 4422913 w 4601817"/>
                  <a:gd name="connsiteY81" fmla="*/ 715617 h 1888435"/>
                  <a:gd name="connsiteX82" fmla="*/ 4522304 w 4601817"/>
                  <a:gd name="connsiteY82" fmla="*/ 546652 h 1888435"/>
                  <a:gd name="connsiteX83" fmla="*/ 4601817 w 4601817"/>
                  <a:gd name="connsiteY83" fmla="*/ 308113 h 1888435"/>
                  <a:gd name="connsiteX84" fmla="*/ 4572000 w 4601817"/>
                  <a:gd name="connsiteY84" fmla="*/ 119270 h 1888435"/>
                  <a:gd name="connsiteX85" fmla="*/ 4532243 w 4601817"/>
                  <a:gd name="connsiteY85" fmla="*/ 49696 h 1888435"/>
                  <a:gd name="connsiteX86" fmla="*/ 4472609 w 4601817"/>
                  <a:gd name="connsiteY86" fmla="*/ 19878 h 1888435"/>
                  <a:gd name="connsiteX87" fmla="*/ 4353339 w 4601817"/>
                  <a:gd name="connsiteY87" fmla="*/ 119270 h 1888435"/>
                  <a:gd name="connsiteX88" fmla="*/ 4253948 w 4601817"/>
                  <a:gd name="connsiteY88" fmla="*/ 188843 h 1888435"/>
                  <a:gd name="connsiteX89" fmla="*/ 4144617 w 4601817"/>
                  <a:gd name="connsiteY89" fmla="*/ 168965 h 1888435"/>
                  <a:gd name="connsiteX90" fmla="*/ 4065104 w 4601817"/>
                  <a:gd name="connsiteY90" fmla="*/ 99391 h 1888435"/>
                  <a:gd name="connsiteX91" fmla="*/ 4035287 w 4601817"/>
                  <a:gd name="connsiteY91" fmla="*/ 0 h 1888435"/>
                  <a:gd name="connsiteX92" fmla="*/ 3906078 w 4601817"/>
                  <a:gd name="connsiteY92" fmla="*/ 9939 h 1888435"/>
                  <a:gd name="connsiteX0" fmla="*/ 3906078 w 4601817"/>
                  <a:gd name="connsiteY0" fmla="*/ 9939 h 1888435"/>
                  <a:gd name="connsiteX1" fmla="*/ 3727174 w 4601817"/>
                  <a:gd name="connsiteY1" fmla="*/ 119270 h 1888435"/>
                  <a:gd name="connsiteX2" fmla="*/ 3498574 w 4601817"/>
                  <a:gd name="connsiteY2" fmla="*/ 218661 h 1888435"/>
                  <a:gd name="connsiteX3" fmla="*/ 3389243 w 4601817"/>
                  <a:gd name="connsiteY3" fmla="*/ 437322 h 1888435"/>
                  <a:gd name="connsiteX4" fmla="*/ 3240157 w 4601817"/>
                  <a:gd name="connsiteY4" fmla="*/ 556591 h 1888435"/>
                  <a:gd name="connsiteX5" fmla="*/ 3132794 w 4601817"/>
                  <a:gd name="connsiteY5" fmla="*/ 594381 h 1888435"/>
                  <a:gd name="connsiteX6" fmla="*/ 3011557 w 4601817"/>
                  <a:gd name="connsiteY6" fmla="*/ 576470 h 1888435"/>
                  <a:gd name="connsiteX7" fmla="*/ 2941983 w 4601817"/>
                  <a:gd name="connsiteY7" fmla="*/ 546652 h 1888435"/>
                  <a:gd name="connsiteX8" fmla="*/ 2840831 w 4601817"/>
                  <a:gd name="connsiteY8" fmla="*/ 558144 h 1888435"/>
                  <a:gd name="connsiteX9" fmla="*/ 2773949 w 4601817"/>
                  <a:gd name="connsiteY9" fmla="*/ 610222 h 1888435"/>
                  <a:gd name="connsiteX10" fmla="*/ 2635526 w 4601817"/>
                  <a:gd name="connsiteY10" fmla="*/ 709612 h 1888435"/>
                  <a:gd name="connsiteX11" fmla="*/ 2514600 w 4601817"/>
                  <a:gd name="connsiteY11" fmla="*/ 715617 h 1888435"/>
                  <a:gd name="connsiteX12" fmla="*/ 2364581 w 4601817"/>
                  <a:gd name="connsiteY12" fmla="*/ 667682 h 1888435"/>
                  <a:gd name="connsiteX13" fmla="*/ 2217772 w 4601817"/>
                  <a:gd name="connsiteY13" fmla="*/ 570568 h 1888435"/>
                  <a:gd name="connsiteX14" fmla="*/ 2057400 w 4601817"/>
                  <a:gd name="connsiteY14" fmla="*/ 477078 h 1888435"/>
                  <a:gd name="connsiteX15" fmla="*/ 1961632 w 4601817"/>
                  <a:gd name="connsiteY15" fmla="*/ 441671 h 1888435"/>
                  <a:gd name="connsiteX16" fmla="*/ 1818861 w 4601817"/>
                  <a:gd name="connsiteY16" fmla="*/ 387626 h 1888435"/>
                  <a:gd name="connsiteX17" fmla="*/ 1719470 w 4601817"/>
                  <a:gd name="connsiteY17" fmla="*/ 447261 h 1888435"/>
                  <a:gd name="connsiteX18" fmla="*/ 1674950 w 4601817"/>
                  <a:gd name="connsiteY18" fmla="*/ 489088 h 1888435"/>
                  <a:gd name="connsiteX19" fmla="*/ 1717917 w 4601817"/>
                  <a:gd name="connsiteY19" fmla="*/ 725971 h 1888435"/>
                  <a:gd name="connsiteX20" fmla="*/ 1729409 w 4601817"/>
                  <a:gd name="connsiteY20" fmla="*/ 874643 h 1888435"/>
                  <a:gd name="connsiteX21" fmla="*/ 1697209 w 4601817"/>
                  <a:gd name="connsiteY21" fmla="*/ 919990 h 1888435"/>
                  <a:gd name="connsiteX22" fmla="*/ 1624013 w 4601817"/>
                  <a:gd name="connsiteY22" fmla="*/ 958194 h 1888435"/>
                  <a:gd name="connsiteX23" fmla="*/ 1510748 w 4601817"/>
                  <a:gd name="connsiteY23" fmla="*/ 914400 h 1888435"/>
                  <a:gd name="connsiteX24" fmla="*/ 1341783 w 4601817"/>
                  <a:gd name="connsiteY24" fmla="*/ 755374 h 1888435"/>
                  <a:gd name="connsiteX25" fmla="*/ 1202635 w 4601817"/>
                  <a:gd name="connsiteY25" fmla="*/ 616226 h 1888435"/>
                  <a:gd name="connsiteX26" fmla="*/ 1113183 w 4601817"/>
                  <a:gd name="connsiteY26" fmla="*/ 546652 h 1888435"/>
                  <a:gd name="connsiteX27" fmla="*/ 1013791 w 4601817"/>
                  <a:gd name="connsiteY27" fmla="*/ 377687 h 1888435"/>
                  <a:gd name="connsiteX28" fmla="*/ 954157 w 4601817"/>
                  <a:gd name="connsiteY28" fmla="*/ 278296 h 1888435"/>
                  <a:gd name="connsiteX29" fmla="*/ 904461 w 4601817"/>
                  <a:gd name="connsiteY29" fmla="*/ 238539 h 1888435"/>
                  <a:gd name="connsiteX30" fmla="*/ 824948 w 4601817"/>
                  <a:gd name="connsiteY30" fmla="*/ 278296 h 1888435"/>
                  <a:gd name="connsiteX31" fmla="*/ 725557 w 4601817"/>
                  <a:gd name="connsiteY31" fmla="*/ 337930 h 1888435"/>
                  <a:gd name="connsiteX32" fmla="*/ 665922 w 4601817"/>
                  <a:gd name="connsiteY32" fmla="*/ 337930 h 1888435"/>
                  <a:gd name="connsiteX33" fmla="*/ 556591 w 4601817"/>
                  <a:gd name="connsiteY33" fmla="*/ 457200 h 1888435"/>
                  <a:gd name="connsiteX34" fmla="*/ 467139 w 4601817"/>
                  <a:gd name="connsiteY34" fmla="*/ 536713 h 1888435"/>
                  <a:gd name="connsiteX35" fmla="*/ 377687 w 4601817"/>
                  <a:gd name="connsiteY35" fmla="*/ 536713 h 1888435"/>
                  <a:gd name="connsiteX36" fmla="*/ 337930 w 4601817"/>
                  <a:gd name="connsiteY36" fmla="*/ 487017 h 1888435"/>
                  <a:gd name="connsiteX37" fmla="*/ 208722 w 4601817"/>
                  <a:gd name="connsiteY37" fmla="*/ 298174 h 1888435"/>
                  <a:gd name="connsiteX38" fmla="*/ 168965 w 4601817"/>
                  <a:gd name="connsiteY38" fmla="*/ 178904 h 1888435"/>
                  <a:gd name="connsiteX39" fmla="*/ 49696 w 4601817"/>
                  <a:gd name="connsiteY39" fmla="*/ 149087 h 1888435"/>
                  <a:gd name="connsiteX40" fmla="*/ 0 w 4601817"/>
                  <a:gd name="connsiteY40" fmla="*/ 188843 h 1888435"/>
                  <a:gd name="connsiteX41" fmla="*/ 0 w 4601817"/>
                  <a:gd name="connsiteY41" fmla="*/ 298174 h 1888435"/>
                  <a:gd name="connsiteX42" fmla="*/ 79513 w 4601817"/>
                  <a:gd name="connsiteY42" fmla="*/ 457200 h 1888435"/>
                  <a:gd name="connsiteX43" fmla="*/ 99391 w 4601817"/>
                  <a:gd name="connsiteY43" fmla="*/ 596348 h 1888435"/>
                  <a:gd name="connsiteX44" fmla="*/ 79513 w 4601817"/>
                  <a:gd name="connsiteY44" fmla="*/ 795130 h 1888435"/>
                  <a:gd name="connsiteX45" fmla="*/ 79513 w 4601817"/>
                  <a:gd name="connsiteY45" fmla="*/ 904461 h 1888435"/>
                  <a:gd name="connsiteX46" fmla="*/ 188843 w 4601817"/>
                  <a:gd name="connsiteY46" fmla="*/ 993913 h 1888435"/>
                  <a:gd name="connsiteX47" fmla="*/ 397565 w 4601817"/>
                  <a:gd name="connsiteY47" fmla="*/ 1043609 h 1888435"/>
                  <a:gd name="connsiteX48" fmla="*/ 477078 w 4601817"/>
                  <a:gd name="connsiteY48" fmla="*/ 1043609 h 1888435"/>
                  <a:gd name="connsiteX49" fmla="*/ 516835 w 4601817"/>
                  <a:gd name="connsiteY49" fmla="*/ 1143000 h 1888435"/>
                  <a:gd name="connsiteX50" fmla="*/ 536713 w 4601817"/>
                  <a:gd name="connsiteY50" fmla="*/ 1242391 h 1888435"/>
                  <a:gd name="connsiteX51" fmla="*/ 576470 w 4601817"/>
                  <a:gd name="connsiteY51" fmla="*/ 1262270 h 1888435"/>
                  <a:gd name="connsiteX52" fmla="*/ 675861 w 4601817"/>
                  <a:gd name="connsiteY52" fmla="*/ 1272209 h 1888435"/>
                  <a:gd name="connsiteX53" fmla="*/ 779704 w 4601817"/>
                  <a:gd name="connsiteY53" fmla="*/ 1231624 h 1888435"/>
                  <a:gd name="connsiteX54" fmla="*/ 866775 w 4601817"/>
                  <a:gd name="connsiteY54" fmla="*/ 1131818 h 1888435"/>
                  <a:gd name="connsiteX55" fmla="*/ 1023730 w 4601817"/>
                  <a:gd name="connsiteY55" fmla="*/ 1033670 h 1888435"/>
                  <a:gd name="connsiteX56" fmla="*/ 1268896 w 4601817"/>
                  <a:gd name="connsiteY56" fmla="*/ 1110284 h 1888435"/>
                  <a:gd name="connsiteX57" fmla="*/ 1408146 w 4601817"/>
                  <a:gd name="connsiteY57" fmla="*/ 1151697 h 1888435"/>
                  <a:gd name="connsiteX58" fmla="*/ 1550504 w 4601817"/>
                  <a:gd name="connsiteY58" fmla="*/ 1169608 h 1888435"/>
                  <a:gd name="connsiteX59" fmla="*/ 1645444 w 4601817"/>
                  <a:gd name="connsiteY59" fmla="*/ 1282044 h 1888435"/>
                  <a:gd name="connsiteX60" fmla="*/ 1736139 w 4601817"/>
                  <a:gd name="connsiteY60" fmla="*/ 1330187 h 1888435"/>
                  <a:gd name="connsiteX61" fmla="*/ 1833873 w 4601817"/>
                  <a:gd name="connsiteY61" fmla="*/ 1350893 h 1888435"/>
                  <a:gd name="connsiteX62" fmla="*/ 1987826 w 4601817"/>
                  <a:gd name="connsiteY62" fmla="*/ 1331843 h 1888435"/>
                  <a:gd name="connsiteX63" fmla="*/ 2246243 w 4601817"/>
                  <a:gd name="connsiteY63" fmla="*/ 1242391 h 1888435"/>
                  <a:gd name="connsiteX64" fmla="*/ 2464904 w 4601817"/>
                  <a:gd name="connsiteY64" fmla="*/ 1143000 h 1888435"/>
                  <a:gd name="connsiteX65" fmla="*/ 2653748 w 4601817"/>
                  <a:gd name="connsiteY65" fmla="*/ 1030150 h 1888435"/>
                  <a:gd name="connsiteX66" fmla="*/ 2773017 w 4601817"/>
                  <a:gd name="connsiteY66" fmla="*/ 1033670 h 1888435"/>
                  <a:gd name="connsiteX67" fmla="*/ 2918171 w 4601817"/>
                  <a:gd name="connsiteY67" fmla="*/ 1033670 h 1888435"/>
                  <a:gd name="connsiteX68" fmla="*/ 3041064 w 4601817"/>
                  <a:gd name="connsiteY68" fmla="*/ 1085022 h 1888435"/>
                  <a:gd name="connsiteX69" fmla="*/ 3163853 w 4601817"/>
                  <a:gd name="connsiteY69" fmla="*/ 1311965 h 1888435"/>
                  <a:gd name="connsiteX70" fmla="*/ 3169030 w 4601817"/>
                  <a:gd name="connsiteY70" fmla="*/ 1592642 h 1888435"/>
                  <a:gd name="connsiteX71" fmla="*/ 3220278 w 4601817"/>
                  <a:gd name="connsiteY71" fmla="*/ 1689652 h 1888435"/>
                  <a:gd name="connsiteX72" fmla="*/ 3339548 w 4601817"/>
                  <a:gd name="connsiteY72" fmla="*/ 1828800 h 1888435"/>
                  <a:gd name="connsiteX73" fmla="*/ 3429000 w 4601817"/>
                  <a:gd name="connsiteY73" fmla="*/ 1888435 h 1888435"/>
                  <a:gd name="connsiteX74" fmla="*/ 3568148 w 4601817"/>
                  <a:gd name="connsiteY74" fmla="*/ 1868556 h 1888435"/>
                  <a:gd name="connsiteX75" fmla="*/ 3747052 w 4601817"/>
                  <a:gd name="connsiteY75" fmla="*/ 1789043 h 1888435"/>
                  <a:gd name="connsiteX76" fmla="*/ 4045226 w 4601817"/>
                  <a:gd name="connsiteY76" fmla="*/ 1689652 h 1888435"/>
                  <a:gd name="connsiteX77" fmla="*/ 4224130 w 4601817"/>
                  <a:gd name="connsiteY77" fmla="*/ 1490870 h 1888435"/>
                  <a:gd name="connsiteX78" fmla="*/ 4293704 w 4601817"/>
                  <a:gd name="connsiteY78" fmla="*/ 1282148 h 1888435"/>
                  <a:gd name="connsiteX79" fmla="*/ 4303643 w 4601817"/>
                  <a:gd name="connsiteY79" fmla="*/ 1073426 h 1888435"/>
                  <a:gd name="connsiteX80" fmla="*/ 4323522 w 4601817"/>
                  <a:gd name="connsiteY80" fmla="*/ 884583 h 1888435"/>
                  <a:gd name="connsiteX81" fmla="*/ 4422913 w 4601817"/>
                  <a:gd name="connsiteY81" fmla="*/ 715617 h 1888435"/>
                  <a:gd name="connsiteX82" fmla="*/ 4522304 w 4601817"/>
                  <a:gd name="connsiteY82" fmla="*/ 546652 h 1888435"/>
                  <a:gd name="connsiteX83" fmla="*/ 4601817 w 4601817"/>
                  <a:gd name="connsiteY83" fmla="*/ 308113 h 1888435"/>
                  <a:gd name="connsiteX84" fmla="*/ 4572000 w 4601817"/>
                  <a:gd name="connsiteY84" fmla="*/ 119270 h 1888435"/>
                  <a:gd name="connsiteX85" fmla="*/ 4532243 w 4601817"/>
                  <a:gd name="connsiteY85" fmla="*/ 49696 h 1888435"/>
                  <a:gd name="connsiteX86" fmla="*/ 4472609 w 4601817"/>
                  <a:gd name="connsiteY86" fmla="*/ 19878 h 1888435"/>
                  <a:gd name="connsiteX87" fmla="*/ 4353339 w 4601817"/>
                  <a:gd name="connsiteY87" fmla="*/ 119270 h 1888435"/>
                  <a:gd name="connsiteX88" fmla="*/ 4253948 w 4601817"/>
                  <a:gd name="connsiteY88" fmla="*/ 188843 h 1888435"/>
                  <a:gd name="connsiteX89" fmla="*/ 4144617 w 4601817"/>
                  <a:gd name="connsiteY89" fmla="*/ 168965 h 1888435"/>
                  <a:gd name="connsiteX90" fmla="*/ 4065104 w 4601817"/>
                  <a:gd name="connsiteY90" fmla="*/ 99391 h 1888435"/>
                  <a:gd name="connsiteX91" fmla="*/ 4035287 w 4601817"/>
                  <a:gd name="connsiteY91" fmla="*/ 0 h 1888435"/>
                  <a:gd name="connsiteX92" fmla="*/ 3906078 w 4601817"/>
                  <a:gd name="connsiteY92" fmla="*/ 9939 h 1888435"/>
                  <a:gd name="connsiteX0" fmla="*/ 3906078 w 4601817"/>
                  <a:gd name="connsiteY0" fmla="*/ 9939 h 1888435"/>
                  <a:gd name="connsiteX1" fmla="*/ 3727174 w 4601817"/>
                  <a:gd name="connsiteY1" fmla="*/ 119270 h 1888435"/>
                  <a:gd name="connsiteX2" fmla="*/ 3498574 w 4601817"/>
                  <a:gd name="connsiteY2" fmla="*/ 218661 h 1888435"/>
                  <a:gd name="connsiteX3" fmla="*/ 3389243 w 4601817"/>
                  <a:gd name="connsiteY3" fmla="*/ 437322 h 1888435"/>
                  <a:gd name="connsiteX4" fmla="*/ 3240157 w 4601817"/>
                  <a:gd name="connsiteY4" fmla="*/ 556591 h 1888435"/>
                  <a:gd name="connsiteX5" fmla="*/ 3132794 w 4601817"/>
                  <a:gd name="connsiteY5" fmla="*/ 594381 h 1888435"/>
                  <a:gd name="connsiteX6" fmla="*/ 3011557 w 4601817"/>
                  <a:gd name="connsiteY6" fmla="*/ 576470 h 1888435"/>
                  <a:gd name="connsiteX7" fmla="*/ 2941983 w 4601817"/>
                  <a:gd name="connsiteY7" fmla="*/ 546652 h 1888435"/>
                  <a:gd name="connsiteX8" fmla="*/ 2840831 w 4601817"/>
                  <a:gd name="connsiteY8" fmla="*/ 558144 h 1888435"/>
                  <a:gd name="connsiteX9" fmla="*/ 2773949 w 4601817"/>
                  <a:gd name="connsiteY9" fmla="*/ 610222 h 1888435"/>
                  <a:gd name="connsiteX10" fmla="*/ 2635526 w 4601817"/>
                  <a:gd name="connsiteY10" fmla="*/ 709612 h 1888435"/>
                  <a:gd name="connsiteX11" fmla="*/ 2514600 w 4601817"/>
                  <a:gd name="connsiteY11" fmla="*/ 715617 h 1888435"/>
                  <a:gd name="connsiteX12" fmla="*/ 2364581 w 4601817"/>
                  <a:gd name="connsiteY12" fmla="*/ 667682 h 1888435"/>
                  <a:gd name="connsiteX13" fmla="*/ 2217772 w 4601817"/>
                  <a:gd name="connsiteY13" fmla="*/ 570568 h 1888435"/>
                  <a:gd name="connsiteX14" fmla="*/ 2057400 w 4601817"/>
                  <a:gd name="connsiteY14" fmla="*/ 477078 h 1888435"/>
                  <a:gd name="connsiteX15" fmla="*/ 1961632 w 4601817"/>
                  <a:gd name="connsiteY15" fmla="*/ 441671 h 1888435"/>
                  <a:gd name="connsiteX16" fmla="*/ 1818861 w 4601817"/>
                  <a:gd name="connsiteY16" fmla="*/ 387626 h 1888435"/>
                  <a:gd name="connsiteX17" fmla="*/ 1719470 w 4601817"/>
                  <a:gd name="connsiteY17" fmla="*/ 447261 h 1888435"/>
                  <a:gd name="connsiteX18" fmla="*/ 1674950 w 4601817"/>
                  <a:gd name="connsiteY18" fmla="*/ 489088 h 1888435"/>
                  <a:gd name="connsiteX19" fmla="*/ 1717917 w 4601817"/>
                  <a:gd name="connsiteY19" fmla="*/ 725971 h 1888435"/>
                  <a:gd name="connsiteX20" fmla="*/ 1729409 w 4601817"/>
                  <a:gd name="connsiteY20" fmla="*/ 874643 h 1888435"/>
                  <a:gd name="connsiteX21" fmla="*/ 1697209 w 4601817"/>
                  <a:gd name="connsiteY21" fmla="*/ 919990 h 1888435"/>
                  <a:gd name="connsiteX22" fmla="*/ 1624013 w 4601817"/>
                  <a:gd name="connsiteY22" fmla="*/ 958194 h 1888435"/>
                  <a:gd name="connsiteX23" fmla="*/ 1510748 w 4601817"/>
                  <a:gd name="connsiteY23" fmla="*/ 914400 h 1888435"/>
                  <a:gd name="connsiteX24" fmla="*/ 1341783 w 4601817"/>
                  <a:gd name="connsiteY24" fmla="*/ 755374 h 1888435"/>
                  <a:gd name="connsiteX25" fmla="*/ 1202635 w 4601817"/>
                  <a:gd name="connsiteY25" fmla="*/ 616226 h 1888435"/>
                  <a:gd name="connsiteX26" fmla="*/ 1113183 w 4601817"/>
                  <a:gd name="connsiteY26" fmla="*/ 546652 h 1888435"/>
                  <a:gd name="connsiteX27" fmla="*/ 1013791 w 4601817"/>
                  <a:gd name="connsiteY27" fmla="*/ 377687 h 1888435"/>
                  <a:gd name="connsiteX28" fmla="*/ 954157 w 4601817"/>
                  <a:gd name="connsiteY28" fmla="*/ 278296 h 1888435"/>
                  <a:gd name="connsiteX29" fmla="*/ 904461 w 4601817"/>
                  <a:gd name="connsiteY29" fmla="*/ 238539 h 1888435"/>
                  <a:gd name="connsiteX30" fmla="*/ 824948 w 4601817"/>
                  <a:gd name="connsiteY30" fmla="*/ 278296 h 1888435"/>
                  <a:gd name="connsiteX31" fmla="*/ 725557 w 4601817"/>
                  <a:gd name="connsiteY31" fmla="*/ 337930 h 1888435"/>
                  <a:gd name="connsiteX32" fmla="*/ 665922 w 4601817"/>
                  <a:gd name="connsiteY32" fmla="*/ 337930 h 1888435"/>
                  <a:gd name="connsiteX33" fmla="*/ 556591 w 4601817"/>
                  <a:gd name="connsiteY33" fmla="*/ 457200 h 1888435"/>
                  <a:gd name="connsiteX34" fmla="*/ 467139 w 4601817"/>
                  <a:gd name="connsiteY34" fmla="*/ 536713 h 1888435"/>
                  <a:gd name="connsiteX35" fmla="*/ 377687 w 4601817"/>
                  <a:gd name="connsiteY35" fmla="*/ 536713 h 1888435"/>
                  <a:gd name="connsiteX36" fmla="*/ 337930 w 4601817"/>
                  <a:gd name="connsiteY36" fmla="*/ 487017 h 1888435"/>
                  <a:gd name="connsiteX37" fmla="*/ 208722 w 4601817"/>
                  <a:gd name="connsiteY37" fmla="*/ 298174 h 1888435"/>
                  <a:gd name="connsiteX38" fmla="*/ 168965 w 4601817"/>
                  <a:gd name="connsiteY38" fmla="*/ 178904 h 1888435"/>
                  <a:gd name="connsiteX39" fmla="*/ 49696 w 4601817"/>
                  <a:gd name="connsiteY39" fmla="*/ 149087 h 1888435"/>
                  <a:gd name="connsiteX40" fmla="*/ 0 w 4601817"/>
                  <a:gd name="connsiteY40" fmla="*/ 188843 h 1888435"/>
                  <a:gd name="connsiteX41" fmla="*/ 0 w 4601817"/>
                  <a:gd name="connsiteY41" fmla="*/ 298174 h 1888435"/>
                  <a:gd name="connsiteX42" fmla="*/ 79513 w 4601817"/>
                  <a:gd name="connsiteY42" fmla="*/ 457200 h 1888435"/>
                  <a:gd name="connsiteX43" fmla="*/ 99391 w 4601817"/>
                  <a:gd name="connsiteY43" fmla="*/ 596348 h 1888435"/>
                  <a:gd name="connsiteX44" fmla="*/ 79513 w 4601817"/>
                  <a:gd name="connsiteY44" fmla="*/ 795130 h 1888435"/>
                  <a:gd name="connsiteX45" fmla="*/ 79513 w 4601817"/>
                  <a:gd name="connsiteY45" fmla="*/ 904461 h 1888435"/>
                  <a:gd name="connsiteX46" fmla="*/ 188843 w 4601817"/>
                  <a:gd name="connsiteY46" fmla="*/ 993913 h 1888435"/>
                  <a:gd name="connsiteX47" fmla="*/ 397565 w 4601817"/>
                  <a:gd name="connsiteY47" fmla="*/ 1043609 h 1888435"/>
                  <a:gd name="connsiteX48" fmla="*/ 477078 w 4601817"/>
                  <a:gd name="connsiteY48" fmla="*/ 1043609 h 1888435"/>
                  <a:gd name="connsiteX49" fmla="*/ 516835 w 4601817"/>
                  <a:gd name="connsiteY49" fmla="*/ 1143000 h 1888435"/>
                  <a:gd name="connsiteX50" fmla="*/ 536713 w 4601817"/>
                  <a:gd name="connsiteY50" fmla="*/ 1242391 h 1888435"/>
                  <a:gd name="connsiteX51" fmla="*/ 576470 w 4601817"/>
                  <a:gd name="connsiteY51" fmla="*/ 1262270 h 1888435"/>
                  <a:gd name="connsiteX52" fmla="*/ 675861 w 4601817"/>
                  <a:gd name="connsiteY52" fmla="*/ 1272209 h 1888435"/>
                  <a:gd name="connsiteX53" fmla="*/ 779704 w 4601817"/>
                  <a:gd name="connsiteY53" fmla="*/ 1231624 h 1888435"/>
                  <a:gd name="connsiteX54" fmla="*/ 866775 w 4601817"/>
                  <a:gd name="connsiteY54" fmla="*/ 1131818 h 1888435"/>
                  <a:gd name="connsiteX55" fmla="*/ 950119 w 4601817"/>
                  <a:gd name="connsiteY55" fmla="*/ 1055826 h 1888435"/>
                  <a:gd name="connsiteX56" fmla="*/ 1023730 w 4601817"/>
                  <a:gd name="connsiteY56" fmla="*/ 1033670 h 1888435"/>
                  <a:gd name="connsiteX57" fmla="*/ 1268896 w 4601817"/>
                  <a:gd name="connsiteY57" fmla="*/ 1110284 h 1888435"/>
                  <a:gd name="connsiteX58" fmla="*/ 1408146 w 4601817"/>
                  <a:gd name="connsiteY58" fmla="*/ 1151697 h 1888435"/>
                  <a:gd name="connsiteX59" fmla="*/ 1550504 w 4601817"/>
                  <a:gd name="connsiteY59" fmla="*/ 1169608 h 1888435"/>
                  <a:gd name="connsiteX60" fmla="*/ 1645444 w 4601817"/>
                  <a:gd name="connsiteY60" fmla="*/ 1282044 h 1888435"/>
                  <a:gd name="connsiteX61" fmla="*/ 1736139 w 4601817"/>
                  <a:gd name="connsiteY61" fmla="*/ 1330187 h 1888435"/>
                  <a:gd name="connsiteX62" fmla="*/ 1833873 w 4601817"/>
                  <a:gd name="connsiteY62" fmla="*/ 1350893 h 1888435"/>
                  <a:gd name="connsiteX63" fmla="*/ 1987826 w 4601817"/>
                  <a:gd name="connsiteY63" fmla="*/ 1331843 h 1888435"/>
                  <a:gd name="connsiteX64" fmla="*/ 2246243 w 4601817"/>
                  <a:gd name="connsiteY64" fmla="*/ 1242391 h 1888435"/>
                  <a:gd name="connsiteX65" fmla="*/ 2464904 w 4601817"/>
                  <a:gd name="connsiteY65" fmla="*/ 1143000 h 1888435"/>
                  <a:gd name="connsiteX66" fmla="*/ 2653748 w 4601817"/>
                  <a:gd name="connsiteY66" fmla="*/ 1030150 h 1888435"/>
                  <a:gd name="connsiteX67" fmla="*/ 2773017 w 4601817"/>
                  <a:gd name="connsiteY67" fmla="*/ 1033670 h 1888435"/>
                  <a:gd name="connsiteX68" fmla="*/ 2918171 w 4601817"/>
                  <a:gd name="connsiteY68" fmla="*/ 1033670 h 1888435"/>
                  <a:gd name="connsiteX69" fmla="*/ 3041064 w 4601817"/>
                  <a:gd name="connsiteY69" fmla="*/ 1085022 h 1888435"/>
                  <a:gd name="connsiteX70" fmla="*/ 3163853 w 4601817"/>
                  <a:gd name="connsiteY70" fmla="*/ 1311965 h 1888435"/>
                  <a:gd name="connsiteX71" fmla="*/ 3169030 w 4601817"/>
                  <a:gd name="connsiteY71" fmla="*/ 1592642 h 1888435"/>
                  <a:gd name="connsiteX72" fmla="*/ 3220278 w 4601817"/>
                  <a:gd name="connsiteY72" fmla="*/ 1689652 h 1888435"/>
                  <a:gd name="connsiteX73" fmla="*/ 3339548 w 4601817"/>
                  <a:gd name="connsiteY73" fmla="*/ 1828800 h 1888435"/>
                  <a:gd name="connsiteX74" fmla="*/ 3429000 w 4601817"/>
                  <a:gd name="connsiteY74" fmla="*/ 1888435 h 1888435"/>
                  <a:gd name="connsiteX75" fmla="*/ 3568148 w 4601817"/>
                  <a:gd name="connsiteY75" fmla="*/ 1868556 h 1888435"/>
                  <a:gd name="connsiteX76" fmla="*/ 3747052 w 4601817"/>
                  <a:gd name="connsiteY76" fmla="*/ 1789043 h 1888435"/>
                  <a:gd name="connsiteX77" fmla="*/ 4045226 w 4601817"/>
                  <a:gd name="connsiteY77" fmla="*/ 1689652 h 1888435"/>
                  <a:gd name="connsiteX78" fmla="*/ 4224130 w 4601817"/>
                  <a:gd name="connsiteY78" fmla="*/ 1490870 h 1888435"/>
                  <a:gd name="connsiteX79" fmla="*/ 4293704 w 4601817"/>
                  <a:gd name="connsiteY79" fmla="*/ 1282148 h 1888435"/>
                  <a:gd name="connsiteX80" fmla="*/ 4303643 w 4601817"/>
                  <a:gd name="connsiteY80" fmla="*/ 1073426 h 1888435"/>
                  <a:gd name="connsiteX81" fmla="*/ 4323522 w 4601817"/>
                  <a:gd name="connsiteY81" fmla="*/ 884583 h 1888435"/>
                  <a:gd name="connsiteX82" fmla="*/ 4422913 w 4601817"/>
                  <a:gd name="connsiteY82" fmla="*/ 715617 h 1888435"/>
                  <a:gd name="connsiteX83" fmla="*/ 4522304 w 4601817"/>
                  <a:gd name="connsiteY83" fmla="*/ 546652 h 1888435"/>
                  <a:gd name="connsiteX84" fmla="*/ 4601817 w 4601817"/>
                  <a:gd name="connsiteY84" fmla="*/ 308113 h 1888435"/>
                  <a:gd name="connsiteX85" fmla="*/ 4572000 w 4601817"/>
                  <a:gd name="connsiteY85" fmla="*/ 119270 h 1888435"/>
                  <a:gd name="connsiteX86" fmla="*/ 4532243 w 4601817"/>
                  <a:gd name="connsiteY86" fmla="*/ 49696 h 1888435"/>
                  <a:gd name="connsiteX87" fmla="*/ 4472609 w 4601817"/>
                  <a:gd name="connsiteY87" fmla="*/ 19878 h 1888435"/>
                  <a:gd name="connsiteX88" fmla="*/ 4353339 w 4601817"/>
                  <a:gd name="connsiteY88" fmla="*/ 119270 h 1888435"/>
                  <a:gd name="connsiteX89" fmla="*/ 4253948 w 4601817"/>
                  <a:gd name="connsiteY89" fmla="*/ 188843 h 1888435"/>
                  <a:gd name="connsiteX90" fmla="*/ 4144617 w 4601817"/>
                  <a:gd name="connsiteY90" fmla="*/ 168965 h 1888435"/>
                  <a:gd name="connsiteX91" fmla="*/ 4065104 w 4601817"/>
                  <a:gd name="connsiteY91" fmla="*/ 99391 h 1888435"/>
                  <a:gd name="connsiteX92" fmla="*/ 4035287 w 4601817"/>
                  <a:gd name="connsiteY92" fmla="*/ 0 h 1888435"/>
                  <a:gd name="connsiteX93" fmla="*/ 3906078 w 4601817"/>
                  <a:gd name="connsiteY93" fmla="*/ 9939 h 1888435"/>
                  <a:gd name="connsiteX0" fmla="*/ 3906078 w 4601817"/>
                  <a:gd name="connsiteY0" fmla="*/ 9939 h 1888435"/>
                  <a:gd name="connsiteX1" fmla="*/ 3727174 w 4601817"/>
                  <a:gd name="connsiteY1" fmla="*/ 119270 h 1888435"/>
                  <a:gd name="connsiteX2" fmla="*/ 3498574 w 4601817"/>
                  <a:gd name="connsiteY2" fmla="*/ 218661 h 1888435"/>
                  <a:gd name="connsiteX3" fmla="*/ 3389243 w 4601817"/>
                  <a:gd name="connsiteY3" fmla="*/ 437322 h 1888435"/>
                  <a:gd name="connsiteX4" fmla="*/ 3240157 w 4601817"/>
                  <a:gd name="connsiteY4" fmla="*/ 556591 h 1888435"/>
                  <a:gd name="connsiteX5" fmla="*/ 3132794 w 4601817"/>
                  <a:gd name="connsiteY5" fmla="*/ 594381 h 1888435"/>
                  <a:gd name="connsiteX6" fmla="*/ 3011557 w 4601817"/>
                  <a:gd name="connsiteY6" fmla="*/ 576470 h 1888435"/>
                  <a:gd name="connsiteX7" fmla="*/ 2941983 w 4601817"/>
                  <a:gd name="connsiteY7" fmla="*/ 546652 h 1888435"/>
                  <a:gd name="connsiteX8" fmla="*/ 2840831 w 4601817"/>
                  <a:gd name="connsiteY8" fmla="*/ 558144 h 1888435"/>
                  <a:gd name="connsiteX9" fmla="*/ 2773949 w 4601817"/>
                  <a:gd name="connsiteY9" fmla="*/ 610222 h 1888435"/>
                  <a:gd name="connsiteX10" fmla="*/ 2635526 w 4601817"/>
                  <a:gd name="connsiteY10" fmla="*/ 709612 h 1888435"/>
                  <a:gd name="connsiteX11" fmla="*/ 2514600 w 4601817"/>
                  <a:gd name="connsiteY11" fmla="*/ 715617 h 1888435"/>
                  <a:gd name="connsiteX12" fmla="*/ 2364581 w 4601817"/>
                  <a:gd name="connsiteY12" fmla="*/ 667682 h 1888435"/>
                  <a:gd name="connsiteX13" fmla="*/ 2217772 w 4601817"/>
                  <a:gd name="connsiteY13" fmla="*/ 570568 h 1888435"/>
                  <a:gd name="connsiteX14" fmla="*/ 2057400 w 4601817"/>
                  <a:gd name="connsiteY14" fmla="*/ 477078 h 1888435"/>
                  <a:gd name="connsiteX15" fmla="*/ 1961632 w 4601817"/>
                  <a:gd name="connsiteY15" fmla="*/ 441671 h 1888435"/>
                  <a:gd name="connsiteX16" fmla="*/ 1818861 w 4601817"/>
                  <a:gd name="connsiteY16" fmla="*/ 387626 h 1888435"/>
                  <a:gd name="connsiteX17" fmla="*/ 1719470 w 4601817"/>
                  <a:gd name="connsiteY17" fmla="*/ 447261 h 1888435"/>
                  <a:gd name="connsiteX18" fmla="*/ 1674950 w 4601817"/>
                  <a:gd name="connsiteY18" fmla="*/ 489088 h 1888435"/>
                  <a:gd name="connsiteX19" fmla="*/ 1717917 w 4601817"/>
                  <a:gd name="connsiteY19" fmla="*/ 725971 h 1888435"/>
                  <a:gd name="connsiteX20" fmla="*/ 1729409 w 4601817"/>
                  <a:gd name="connsiteY20" fmla="*/ 874643 h 1888435"/>
                  <a:gd name="connsiteX21" fmla="*/ 1697209 w 4601817"/>
                  <a:gd name="connsiteY21" fmla="*/ 919990 h 1888435"/>
                  <a:gd name="connsiteX22" fmla="*/ 1624013 w 4601817"/>
                  <a:gd name="connsiteY22" fmla="*/ 958194 h 1888435"/>
                  <a:gd name="connsiteX23" fmla="*/ 1510748 w 4601817"/>
                  <a:gd name="connsiteY23" fmla="*/ 914400 h 1888435"/>
                  <a:gd name="connsiteX24" fmla="*/ 1341783 w 4601817"/>
                  <a:gd name="connsiteY24" fmla="*/ 755374 h 1888435"/>
                  <a:gd name="connsiteX25" fmla="*/ 1202635 w 4601817"/>
                  <a:gd name="connsiteY25" fmla="*/ 616226 h 1888435"/>
                  <a:gd name="connsiteX26" fmla="*/ 1113183 w 4601817"/>
                  <a:gd name="connsiteY26" fmla="*/ 546652 h 1888435"/>
                  <a:gd name="connsiteX27" fmla="*/ 1013791 w 4601817"/>
                  <a:gd name="connsiteY27" fmla="*/ 377687 h 1888435"/>
                  <a:gd name="connsiteX28" fmla="*/ 954157 w 4601817"/>
                  <a:gd name="connsiteY28" fmla="*/ 278296 h 1888435"/>
                  <a:gd name="connsiteX29" fmla="*/ 904461 w 4601817"/>
                  <a:gd name="connsiteY29" fmla="*/ 238539 h 1888435"/>
                  <a:gd name="connsiteX30" fmla="*/ 824948 w 4601817"/>
                  <a:gd name="connsiteY30" fmla="*/ 278296 h 1888435"/>
                  <a:gd name="connsiteX31" fmla="*/ 725557 w 4601817"/>
                  <a:gd name="connsiteY31" fmla="*/ 337930 h 1888435"/>
                  <a:gd name="connsiteX32" fmla="*/ 665922 w 4601817"/>
                  <a:gd name="connsiteY32" fmla="*/ 337930 h 1888435"/>
                  <a:gd name="connsiteX33" fmla="*/ 556591 w 4601817"/>
                  <a:gd name="connsiteY33" fmla="*/ 457200 h 1888435"/>
                  <a:gd name="connsiteX34" fmla="*/ 467139 w 4601817"/>
                  <a:gd name="connsiteY34" fmla="*/ 536713 h 1888435"/>
                  <a:gd name="connsiteX35" fmla="*/ 377687 w 4601817"/>
                  <a:gd name="connsiteY35" fmla="*/ 536713 h 1888435"/>
                  <a:gd name="connsiteX36" fmla="*/ 337930 w 4601817"/>
                  <a:gd name="connsiteY36" fmla="*/ 487017 h 1888435"/>
                  <a:gd name="connsiteX37" fmla="*/ 208722 w 4601817"/>
                  <a:gd name="connsiteY37" fmla="*/ 298174 h 1888435"/>
                  <a:gd name="connsiteX38" fmla="*/ 168965 w 4601817"/>
                  <a:gd name="connsiteY38" fmla="*/ 178904 h 1888435"/>
                  <a:gd name="connsiteX39" fmla="*/ 49696 w 4601817"/>
                  <a:gd name="connsiteY39" fmla="*/ 149087 h 1888435"/>
                  <a:gd name="connsiteX40" fmla="*/ 0 w 4601817"/>
                  <a:gd name="connsiteY40" fmla="*/ 188843 h 1888435"/>
                  <a:gd name="connsiteX41" fmla="*/ 0 w 4601817"/>
                  <a:gd name="connsiteY41" fmla="*/ 298174 h 1888435"/>
                  <a:gd name="connsiteX42" fmla="*/ 79513 w 4601817"/>
                  <a:gd name="connsiteY42" fmla="*/ 457200 h 1888435"/>
                  <a:gd name="connsiteX43" fmla="*/ 99391 w 4601817"/>
                  <a:gd name="connsiteY43" fmla="*/ 596348 h 1888435"/>
                  <a:gd name="connsiteX44" fmla="*/ 79513 w 4601817"/>
                  <a:gd name="connsiteY44" fmla="*/ 795130 h 1888435"/>
                  <a:gd name="connsiteX45" fmla="*/ 79513 w 4601817"/>
                  <a:gd name="connsiteY45" fmla="*/ 904461 h 1888435"/>
                  <a:gd name="connsiteX46" fmla="*/ 188843 w 4601817"/>
                  <a:gd name="connsiteY46" fmla="*/ 993913 h 1888435"/>
                  <a:gd name="connsiteX47" fmla="*/ 397565 w 4601817"/>
                  <a:gd name="connsiteY47" fmla="*/ 1043609 h 1888435"/>
                  <a:gd name="connsiteX48" fmla="*/ 477078 w 4601817"/>
                  <a:gd name="connsiteY48" fmla="*/ 1043609 h 1888435"/>
                  <a:gd name="connsiteX49" fmla="*/ 516835 w 4601817"/>
                  <a:gd name="connsiteY49" fmla="*/ 1143000 h 1888435"/>
                  <a:gd name="connsiteX50" fmla="*/ 536713 w 4601817"/>
                  <a:gd name="connsiteY50" fmla="*/ 1242391 h 1888435"/>
                  <a:gd name="connsiteX51" fmla="*/ 576470 w 4601817"/>
                  <a:gd name="connsiteY51" fmla="*/ 1262270 h 1888435"/>
                  <a:gd name="connsiteX52" fmla="*/ 675861 w 4601817"/>
                  <a:gd name="connsiteY52" fmla="*/ 1272209 h 1888435"/>
                  <a:gd name="connsiteX53" fmla="*/ 779704 w 4601817"/>
                  <a:gd name="connsiteY53" fmla="*/ 1231624 h 1888435"/>
                  <a:gd name="connsiteX54" fmla="*/ 866775 w 4601817"/>
                  <a:gd name="connsiteY54" fmla="*/ 1131818 h 1888435"/>
                  <a:gd name="connsiteX55" fmla="*/ 950119 w 4601817"/>
                  <a:gd name="connsiteY55" fmla="*/ 1055826 h 1888435"/>
                  <a:gd name="connsiteX56" fmla="*/ 1023730 w 4601817"/>
                  <a:gd name="connsiteY56" fmla="*/ 1033670 h 1888435"/>
                  <a:gd name="connsiteX57" fmla="*/ 1143000 w 4601817"/>
                  <a:gd name="connsiteY57" fmla="*/ 1055826 h 1888435"/>
                  <a:gd name="connsiteX58" fmla="*/ 1268896 w 4601817"/>
                  <a:gd name="connsiteY58" fmla="*/ 1110284 h 1888435"/>
                  <a:gd name="connsiteX59" fmla="*/ 1408146 w 4601817"/>
                  <a:gd name="connsiteY59" fmla="*/ 1151697 h 1888435"/>
                  <a:gd name="connsiteX60" fmla="*/ 1550504 w 4601817"/>
                  <a:gd name="connsiteY60" fmla="*/ 1169608 h 1888435"/>
                  <a:gd name="connsiteX61" fmla="*/ 1645444 w 4601817"/>
                  <a:gd name="connsiteY61" fmla="*/ 1282044 h 1888435"/>
                  <a:gd name="connsiteX62" fmla="*/ 1736139 w 4601817"/>
                  <a:gd name="connsiteY62" fmla="*/ 1330187 h 1888435"/>
                  <a:gd name="connsiteX63" fmla="*/ 1833873 w 4601817"/>
                  <a:gd name="connsiteY63" fmla="*/ 1350893 h 1888435"/>
                  <a:gd name="connsiteX64" fmla="*/ 1987826 w 4601817"/>
                  <a:gd name="connsiteY64" fmla="*/ 1331843 h 1888435"/>
                  <a:gd name="connsiteX65" fmla="*/ 2246243 w 4601817"/>
                  <a:gd name="connsiteY65" fmla="*/ 1242391 h 1888435"/>
                  <a:gd name="connsiteX66" fmla="*/ 2464904 w 4601817"/>
                  <a:gd name="connsiteY66" fmla="*/ 1143000 h 1888435"/>
                  <a:gd name="connsiteX67" fmla="*/ 2653748 w 4601817"/>
                  <a:gd name="connsiteY67" fmla="*/ 1030150 h 1888435"/>
                  <a:gd name="connsiteX68" fmla="*/ 2773017 w 4601817"/>
                  <a:gd name="connsiteY68" fmla="*/ 1033670 h 1888435"/>
                  <a:gd name="connsiteX69" fmla="*/ 2918171 w 4601817"/>
                  <a:gd name="connsiteY69" fmla="*/ 1033670 h 1888435"/>
                  <a:gd name="connsiteX70" fmla="*/ 3041064 w 4601817"/>
                  <a:gd name="connsiteY70" fmla="*/ 1085022 h 1888435"/>
                  <a:gd name="connsiteX71" fmla="*/ 3163853 w 4601817"/>
                  <a:gd name="connsiteY71" fmla="*/ 1311965 h 1888435"/>
                  <a:gd name="connsiteX72" fmla="*/ 3169030 w 4601817"/>
                  <a:gd name="connsiteY72" fmla="*/ 1592642 h 1888435"/>
                  <a:gd name="connsiteX73" fmla="*/ 3220278 w 4601817"/>
                  <a:gd name="connsiteY73" fmla="*/ 1689652 h 1888435"/>
                  <a:gd name="connsiteX74" fmla="*/ 3339548 w 4601817"/>
                  <a:gd name="connsiteY74" fmla="*/ 1828800 h 1888435"/>
                  <a:gd name="connsiteX75" fmla="*/ 3429000 w 4601817"/>
                  <a:gd name="connsiteY75" fmla="*/ 1888435 h 1888435"/>
                  <a:gd name="connsiteX76" fmla="*/ 3568148 w 4601817"/>
                  <a:gd name="connsiteY76" fmla="*/ 1868556 h 1888435"/>
                  <a:gd name="connsiteX77" fmla="*/ 3747052 w 4601817"/>
                  <a:gd name="connsiteY77" fmla="*/ 1789043 h 1888435"/>
                  <a:gd name="connsiteX78" fmla="*/ 4045226 w 4601817"/>
                  <a:gd name="connsiteY78" fmla="*/ 1689652 h 1888435"/>
                  <a:gd name="connsiteX79" fmla="*/ 4224130 w 4601817"/>
                  <a:gd name="connsiteY79" fmla="*/ 1490870 h 1888435"/>
                  <a:gd name="connsiteX80" fmla="*/ 4293704 w 4601817"/>
                  <a:gd name="connsiteY80" fmla="*/ 1282148 h 1888435"/>
                  <a:gd name="connsiteX81" fmla="*/ 4303643 w 4601817"/>
                  <a:gd name="connsiteY81" fmla="*/ 1073426 h 1888435"/>
                  <a:gd name="connsiteX82" fmla="*/ 4323522 w 4601817"/>
                  <a:gd name="connsiteY82" fmla="*/ 884583 h 1888435"/>
                  <a:gd name="connsiteX83" fmla="*/ 4422913 w 4601817"/>
                  <a:gd name="connsiteY83" fmla="*/ 715617 h 1888435"/>
                  <a:gd name="connsiteX84" fmla="*/ 4522304 w 4601817"/>
                  <a:gd name="connsiteY84" fmla="*/ 546652 h 1888435"/>
                  <a:gd name="connsiteX85" fmla="*/ 4601817 w 4601817"/>
                  <a:gd name="connsiteY85" fmla="*/ 308113 h 1888435"/>
                  <a:gd name="connsiteX86" fmla="*/ 4572000 w 4601817"/>
                  <a:gd name="connsiteY86" fmla="*/ 119270 h 1888435"/>
                  <a:gd name="connsiteX87" fmla="*/ 4532243 w 4601817"/>
                  <a:gd name="connsiteY87" fmla="*/ 49696 h 1888435"/>
                  <a:gd name="connsiteX88" fmla="*/ 4472609 w 4601817"/>
                  <a:gd name="connsiteY88" fmla="*/ 19878 h 1888435"/>
                  <a:gd name="connsiteX89" fmla="*/ 4353339 w 4601817"/>
                  <a:gd name="connsiteY89" fmla="*/ 119270 h 1888435"/>
                  <a:gd name="connsiteX90" fmla="*/ 4253948 w 4601817"/>
                  <a:gd name="connsiteY90" fmla="*/ 188843 h 1888435"/>
                  <a:gd name="connsiteX91" fmla="*/ 4144617 w 4601817"/>
                  <a:gd name="connsiteY91" fmla="*/ 168965 h 1888435"/>
                  <a:gd name="connsiteX92" fmla="*/ 4065104 w 4601817"/>
                  <a:gd name="connsiteY92" fmla="*/ 99391 h 1888435"/>
                  <a:gd name="connsiteX93" fmla="*/ 4035287 w 4601817"/>
                  <a:gd name="connsiteY93" fmla="*/ 0 h 1888435"/>
                  <a:gd name="connsiteX94" fmla="*/ 3906078 w 4601817"/>
                  <a:gd name="connsiteY94" fmla="*/ 9939 h 1888435"/>
                  <a:gd name="connsiteX0" fmla="*/ 3906078 w 4601817"/>
                  <a:gd name="connsiteY0" fmla="*/ 9939 h 1888435"/>
                  <a:gd name="connsiteX1" fmla="*/ 3727174 w 4601817"/>
                  <a:gd name="connsiteY1" fmla="*/ 119270 h 1888435"/>
                  <a:gd name="connsiteX2" fmla="*/ 3498574 w 4601817"/>
                  <a:gd name="connsiteY2" fmla="*/ 218661 h 1888435"/>
                  <a:gd name="connsiteX3" fmla="*/ 3389243 w 4601817"/>
                  <a:gd name="connsiteY3" fmla="*/ 437322 h 1888435"/>
                  <a:gd name="connsiteX4" fmla="*/ 3240157 w 4601817"/>
                  <a:gd name="connsiteY4" fmla="*/ 556591 h 1888435"/>
                  <a:gd name="connsiteX5" fmla="*/ 3132794 w 4601817"/>
                  <a:gd name="connsiteY5" fmla="*/ 594381 h 1888435"/>
                  <a:gd name="connsiteX6" fmla="*/ 3011557 w 4601817"/>
                  <a:gd name="connsiteY6" fmla="*/ 576470 h 1888435"/>
                  <a:gd name="connsiteX7" fmla="*/ 2941983 w 4601817"/>
                  <a:gd name="connsiteY7" fmla="*/ 546652 h 1888435"/>
                  <a:gd name="connsiteX8" fmla="*/ 2840831 w 4601817"/>
                  <a:gd name="connsiteY8" fmla="*/ 558144 h 1888435"/>
                  <a:gd name="connsiteX9" fmla="*/ 2773949 w 4601817"/>
                  <a:gd name="connsiteY9" fmla="*/ 610222 h 1888435"/>
                  <a:gd name="connsiteX10" fmla="*/ 2635526 w 4601817"/>
                  <a:gd name="connsiteY10" fmla="*/ 709612 h 1888435"/>
                  <a:gd name="connsiteX11" fmla="*/ 2514600 w 4601817"/>
                  <a:gd name="connsiteY11" fmla="*/ 715617 h 1888435"/>
                  <a:gd name="connsiteX12" fmla="*/ 2364581 w 4601817"/>
                  <a:gd name="connsiteY12" fmla="*/ 667682 h 1888435"/>
                  <a:gd name="connsiteX13" fmla="*/ 2217772 w 4601817"/>
                  <a:gd name="connsiteY13" fmla="*/ 570568 h 1888435"/>
                  <a:gd name="connsiteX14" fmla="*/ 2057400 w 4601817"/>
                  <a:gd name="connsiteY14" fmla="*/ 477078 h 1888435"/>
                  <a:gd name="connsiteX15" fmla="*/ 1961632 w 4601817"/>
                  <a:gd name="connsiteY15" fmla="*/ 441671 h 1888435"/>
                  <a:gd name="connsiteX16" fmla="*/ 1818861 w 4601817"/>
                  <a:gd name="connsiteY16" fmla="*/ 387626 h 1888435"/>
                  <a:gd name="connsiteX17" fmla="*/ 1719470 w 4601817"/>
                  <a:gd name="connsiteY17" fmla="*/ 447261 h 1888435"/>
                  <a:gd name="connsiteX18" fmla="*/ 1674950 w 4601817"/>
                  <a:gd name="connsiteY18" fmla="*/ 489088 h 1888435"/>
                  <a:gd name="connsiteX19" fmla="*/ 1717917 w 4601817"/>
                  <a:gd name="connsiteY19" fmla="*/ 725971 h 1888435"/>
                  <a:gd name="connsiteX20" fmla="*/ 1729409 w 4601817"/>
                  <a:gd name="connsiteY20" fmla="*/ 874643 h 1888435"/>
                  <a:gd name="connsiteX21" fmla="*/ 1697209 w 4601817"/>
                  <a:gd name="connsiteY21" fmla="*/ 919990 h 1888435"/>
                  <a:gd name="connsiteX22" fmla="*/ 1624013 w 4601817"/>
                  <a:gd name="connsiteY22" fmla="*/ 958194 h 1888435"/>
                  <a:gd name="connsiteX23" fmla="*/ 1510748 w 4601817"/>
                  <a:gd name="connsiteY23" fmla="*/ 914400 h 1888435"/>
                  <a:gd name="connsiteX24" fmla="*/ 1341783 w 4601817"/>
                  <a:gd name="connsiteY24" fmla="*/ 755374 h 1888435"/>
                  <a:gd name="connsiteX25" fmla="*/ 1202635 w 4601817"/>
                  <a:gd name="connsiteY25" fmla="*/ 616226 h 1888435"/>
                  <a:gd name="connsiteX26" fmla="*/ 1113183 w 4601817"/>
                  <a:gd name="connsiteY26" fmla="*/ 546652 h 1888435"/>
                  <a:gd name="connsiteX27" fmla="*/ 1013791 w 4601817"/>
                  <a:gd name="connsiteY27" fmla="*/ 377687 h 1888435"/>
                  <a:gd name="connsiteX28" fmla="*/ 954157 w 4601817"/>
                  <a:gd name="connsiteY28" fmla="*/ 278296 h 1888435"/>
                  <a:gd name="connsiteX29" fmla="*/ 904461 w 4601817"/>
                  <a:gd name="connsiteY29" fmla="*/ 238539 h 1888435"/>
                  <a:gd name="connsiteX30" fmla="*/ 824948 w 4601817"/>
                  <a:gd name="connsiteY30" fmla="*/ 278296 h 1888435"/>
                  <a:gd name="connsiteX31" fmla="*/ 725557 w 4601817"/>
                  <a:gd name="connsiteY31" fmla="*/ 337930 h 1888435"/>
                  <a:gd name="connsiteX32" fmla="*/ 665922 w 4601817"/>
                  <a:gd name="connsiteY32" fmla="*/ 337930 h 1888435"/>
                  <a:gd name="connsiteX33" fmla="*/ 556591 w 4601817"/>
                  <a:gd name="connsiteY33" fmla="*/ 457200 h 1888435"/>
                  <a:gd name="connsiteX34" fmla="*/ 467139 w 4601817"/>
                  <a:gd name="connsiteY34" fmla="*/ 536713 h 1888435"/>
                  <a:gd name="connsiteX35" fmla="*/ 377687 w 4601817"/>
                  <a:gd name="connsiteY35" fmla="*/ 536713 h 1888435"/>
                  <a:gd name="connsiteX36" fmla="*/ 337930 w 4601817"/>
                  <a:gd name="connsiteY36" fmla="*/ 487017 h 1888435"/>
                  <a:gd name="connsiteX37" fmla="*/ 208722 w 4601817"/>
                  <a:gd name="connsiteY37" fmla="*/ 298174 h 1888435"/>
                  <a:gd name="connsiteX38" fmla="*/ 168965 w 4601817"/>
                  <a:gd name="connsiteY38" fmla="*/ 178904 h 1888435"/>
                  <a:gd name="connsiteX39" fmla="*/ 49696 w 4601817"/>
                  <a:gd name="connsiteY39" fmla="*/ 149087 h 1888435"/>
                  <a:gd name="connsiteX40" fmla="*/ 0 w 4601817"/>
                  <a:gd name="connsiteY40" fmla="*/ 188843 h 1888435"/>
                  <a:gd name="connsiteX41" fmla="*/ 0 w 4601817"/>
                  <a:gd name="connsiteY41" fmla="*/ 298174 h 1888435"/>
                  <a:gd name="connsiteX42" fmla="*/ 79513 w 4601817"/>
                  <a:gd name="connsiteY42" fmla="*/ 457200 h 1888435"/>
                  <a:gd name="connsiteX43" fmla="*/ 99391 w 4601817"/>
                  <a:gd name="connsiteY43" fmla="*/ 596348 h 1888435"/>
                  <a:gd name="connsiteX44" fmla="*/ 79513 w 4601817"/>
                  <a:gd name="connsiteY44" fmla="*/ 795130 h 1888435"/>
                  <a:gd name="connsiteX45" fmla="*/ 79513 w 4601817"/>
                  <a:gd name="connsiteY45" fmla="*/ 904461 h 1888435"/>
                  <a:gd name="connsiteX46" fmla="*/ 188843 w 4601817"/>
                  <a:gd name="connsiteY46" fmla="*/ 993913 h 1888435"/>
                  <a:gd name="connsiteX47" fmla="*/ 397565 w 4601817"/>
                  <a:gd name="connsiteY47" fmla="*/ 1043609 h 1888435"/>
                  <a:gd name="connsiteX48" fmla="*/ 477078 w 4601817"/>
                  <a:gd name="connsiteY48" fmla="*/ 1043609 h 1888435"/>
                  <a:gd name="connsiteX49" fmla="*/ 516835 w 4601817"/>
                  <a:gd name="connsiteY49" fmla="*/ 1143000 h 1888435"/>
                  <a:gd name="connsiteX50" fmla="*/ 536713 w 4601817"/>
                  <a:gd name="connsiteY50" fmla="*/ 1242391 h 1888435"/>
                  <a:gd name="connsiteX51" fmla="*/ 605045 w 4601817"/>
                  <a:gd name="connsiteY51" fmla="*/ 1290845 h 1888435"/>
                  <a:gd name="connsiteX52" fmla="*/ 675861 w 4601817"/>
                  <a:gd name="connsiteY52" fmla="*/ 1272209 h 1888435"/>
                  <a:gd name="connsiteX53" fmla="*/ 779704 w 4601817"/>
                  <a:gd name="connsiteY53" fmla="*/ 1231624 h 1888435"/>
                  <a:gd name="connsiteX54" fmla="*/ 866775 w 4601817"/>
                  <a:gd name="connsiteY54" fmla="*/ 1131818 h 1888435"/>
                  <a:gd name="connsiteX55" fmla="*/ 950119 w 4601817"/>
                  <a:gd name="connsiteY55" fmla="*/ 1055826 h 1888435"/>
                  <a:gd name="connsiteX56" fmla="*/ 1023730 w 4601817"/>
                  <a:gd name="connsiteY56" fmla="*/ 1033670 h 1888435"/>
                  <a:gd name="connsiteX57" fmla="*/ 1143000 w 4601817"/>
                  <a:gd name="connsiteY57" fmla="*/ 1055826 h 1888435"/>
                  <a:gd name="connsiteX58" fmla="*/ 1268896 w 4601817"/>
                  <a:gd name="connsiteY58" fmla="*/ 1110284 h 1888435"/>
                  <a:gd name="connsiteX59" fmla="*/ 1408146 w 4601817"/>
                  <a:gd name="connsiteY59" fmla="*/ 1151697 h 1888435"/>
                  <a:gd name="connsiteX60" fmla="*/ 1550504 w 4601817"/>
                  <a:gd name="connsiteY60" fmla="*/ 1169608 h 1888435"/>
                  <a:gd name="connsiteX61" fmla="*/ 1645444 w 4601817"/>
                  <a:gd name="connsiteY61" fmla="*/ 1282044 h 1888435"/>
                  <a:gd name="connsiteX62" fmla="*/ 1736139 w 4601817"/>
                  <a:gd name="connsiteY62" fmla="*/ 1330187 h 1888435"/>
                  <a:gd name="connsiteX63" fmla="*/ 1833873 w 4601817"/>
                  <a:gd name="connsiteY63" fmla="*/ 1350893 h 1888435"/>
                  <a:gd name="connsiteX64" fmla="*/ 1987826 w 4601817"/>
                  <a:gd name="connsiteY64" fmla="*/ 1331843 h 1888435"/>
                  <a:gd name="connsiteX65" fmla="*/ 2246243 w 4601817"/>
                  <a:gd name="connsiteY65" fmla="*/ 1242391 h 1888435"/>
                  <a:gd name="connsiteX66" fmla="*/ 2464904 w 4601817"/>
                  <a:gd name="connsiteY66" fmla="*/ 1143000 h 1888435"/>
                  <a:gd name="connsiteX67" fmla="*/ 2653748 w 4601817"/>
                  <a:gd name="connsiteY67" fmla="*/ 1030150 h 1888435"/>
                  <a:gd name="connsiteX68" fmla="*/ 2773017 w 4601817"/>
                  <a:gd name="connsiteY68" fmla="*/ 1033670 h 1888435"/>
                  <a:gd name="connsiteX69" fmla="*/ 2918171 w 4601817"/>
                  <a:gd name="connsiteY69" fmla="*/ 1033670 h 1888435"/>
                  <a:gd name="connsiteX70" fmla="*/ 3041064 w 4601817"/>
                  <a:gd name="connsiteY70" fmla="*/ 1085022 h 1888435"/>
                  <a:gd name="connsiteX71" fmla="*/ 3163853 w 4601817"/>
                  <a:gd name="connsiteY71" fmla="*/ 1311965 h 1888435"/>
                  <a:gd name="connsiteX72" fmla="*/ 3169030 w 4601817"/>
                  <a:gd name="connsiteY72" fmla="*/ 1592642 h 1888435"/>
                  <a:gd name="connsiteX73" fmla="*/ 3220278 w 4601817"/>
                  <a:gd name="connsiteY73" fmla="*/ 1689652 h 1888435"/>
                  <a:gd name="connsiteX74" fmla="*/ 3339548 w 4601817"/>
                  <a:gd name="connsiteY74" fmla="*/ 1828800 h 1888435"/>
                  <a:gd name="connsiteX75" fmla="*/ 3429000 w 4601817"/>
                  <a:gd name="connsiteY75" fmla="*/ 1888435 h 1888435"/>
                  <a:gd name="connsiteX76" fmla="*/ 3568148 w 4601817"/>
                  <a:gd name="connsiteY76" fmla="*/ 1868556 h 1888435"/>
                  <a:gd name="connsiteX77" fmla="*/ 3747052 w 4601817"/>
                  <a:gd name="connsiteY77" fmla="*/ 1789043 h 1888435"/>
                  <a:gd name="connsiteX78" fmla="*/ 4045226 w 4601817"/>
                  <a:gd name="connsiteY78" fmla="*/ 1689652 h 1888435"/>
                  <a:gd name="connsiteX79" fmla="*/ 4224130 w 4601817"/>
                  <a:gd name="connsiteY79" fmla="*/ 1490870 h 1888435"/>
                  <a:gd name="connsiteX80" fmla="*/ 4293704 w 4601817"/>
                  <a:gd name="connsiteY80" fmla="*/ 1282148 h 1888435"/>
                  <a:gd name="connsiteX81" fmla="*/ 4303643 w 4601817"/>
                  <a:gd name="connsiteY81" fmla="*/ 1073426 h 1888435"/>
                  <a:gd name="connsiteX82" fmla="*/ 4323522 w 4601817"/>
                  <a:gd name="connsiteY82" fmla="*/ 884583 h 1888435"/>
                  <a:gd name="connsiteX83" fmla="*/ 4422913 w 4601817"/>
                  <a:gd name="connsiteY83" fmla="*/ 715617 h 1888435"/>
                  <a:gd name="connsiteX84" fmla="*/ 4522304 w 4601817"/>
                  <a:gd name="connsiteY84" fmla="*/ 546652 h 1888435"/>
                  <a:gd name="connsiteX85" fmla="*/ 4601817 w 4601817"/>
                  <a:gd name="connsiteY85" fmla="*/ 308113 h 1888435"/>
                  <a:gd name="connsiteX86" fmla="*/ 4572000 w 4601817"/>
                  <a:gd name="connsiteY86" fmla="*/ 119270 h 1888435"/>
                  <a:gd name="connsiteX87" fmla="*/ 4532243 w 4601817"/>
                  <a:gd name="connsiteY87" fmla="*/ 49696 h 1888435"/>
                  <a:gd name="connsiteX88" fmla="*/ 4472609 w 4601817"/>
                  <a:gd name="connsiteY88" fmla="*/ 19878 h 1888435"/>
                  <a:gd name="connsiteX89" fmla="*/ 4353339 w 4601817"/>
                  <a:gd name="connsiteY89" fmla="*/ 119270 h 1888435"/>
                  <a:gd name="connsiteX90" fmla="*/ 4253948 w 4601817"/>
                  <a:gd name="connsiteY90" fmla="*/ 188843 h 1888435"/>
                  <a:gd name="connsiteX91" fmla="*/ 4144617 w 4601817"/>
                  <a:gd name="connsiteY91" fmla="*/ 168965 h 1888435"/>
                  <a:gd name="connsiteX92" fmla="*/ 4065104 w 4601817"/>
                  <a:gd name="connsiteY92" fmla="*/ 99391 h 1888435"/>
                  <a:gd name="connsiteX93" fmla="*/ 4035287 w 4601817"/>
                  <a:gd name="connsiteY93" fmla="*/ 0 h 1888435"/>
                  <a:gd name="connsiteX94" fmla="*/ 3906078 w 4601817"/>
                  <a:gd name="connsiteY94" fmla="*/ 9939 h 1888435"/>
                  <a:gd name="connsiteX0" fmla="*/ 3906078 w 4601817"/>
                  <a:gd name="connsiteY0" fmla="*/ 9939 h 1888435"/>
                  <a:gd name="connsiteX1" fmla="*/ 3727174 w 4601817"/>
                  <a:gd name="connsiteY1" fmla="*/ 119270 h 1888435"/>
                  <a:gd name="connsiteX2" fmla="*/ 3498574 w 4601817"/>
                  <a:gd name="connsiteY2" fmla="*/ 218661 h 1888435"/>
                  <a:gd name="connsiteX3" fmla="*/ 3389243 w 4601817"/>
                  <a:gd name="connsiteY3" fmla="*/ 437322 h 1888435"/>
                  <a:gd name="connsiteX4" fmla="*/ 3240157 w 4601817"/>
                  <a:gd name="connsiteY4" fmla="*/ 556591 h 1888435"/>
                  <a:gd name="connsiteX5" fmla="*/ 3132794 w 4601817"/>
                  <a:gd name="connsiteY5" fmla="*/ 594381 h 1888435"/>
                  <a:gd name="connsiteX6" fmla="*/ 3011557 w 4601817"/>
                  <a:gd name="connsiteY6" fmla="*/ 576470 h 1888435"/>
                  <a:gd name="connsiteX7" fmla="*/ 2941983 w 4601817"/>
                  <a:gd name="connsiteY7" fmla="*/ 546652 h 1888435"/>
                  <a:gd name="connsiteX8" fmla="*/ 2840831 w 4601817"/>
                  <a:gd name="connsiteY8" fmla="*/ 558144 h 1888435"/>
                  <a:gd name="connsiteX9" fmla="*/ 2773949 w 4601817"/>
                  <a:gd name="connsiteY9" fmla="*/ 610222 h 1888435"/>
                  <a:gd name="connsiteX10" fmla="*/ 2635526 w 4601817"/>
                  <a:gd name="connsiteY10" fmla="*/ 709612 h 1888435"/>
                  <a:gd name="connsiteX11" fmla="*/ 2514600 w 4601817"/>
                  <a:gd name="connsiteY11" fmla="*/ 715617 h 1888435"/>
                  <a:gd name="connsiteX12" fmla="*/ 2364581 w 4601817"/>
                  <a:gd name="connsiteY12" fmla="*/ 667682 h 1888435"/>
                  <a:gd name="connsiteX13" fmla="*/ 2217772 w 4601817"/>
                  <a:gd name="connsiteY13" fmla="*/ 570568 h 1888435"/>
                  <a:gd name="connsiteX14" fmla="*/ 2057400 w 4601817"/>
                  <a:gd name="connsiteY14" fmla="*/ 477078 h 1888435"/>
                  <a:gd name="connsiteX15" fmla="*/ 1961632 w 4601817"/>
                  <a:gd name="connsiteY15" fmla="*/ 441671 h 1888435"/>
                  <a:gd name="connsiteX16" fmla="*/ 1818861 w 4601817"/>
                  <a:gd name="connsiteY16" fmla="*/ 387626 h 1888435"/>
                  <a:gd name="connsiteX17" fmla="*/ 1719470 w 4601817"/>
                  <a:gd name="connsiteY17" fmla="*/ 447261 h 1888435"/>
                  <a:gd name="connsiteX18" fmla="*/ 1674950 w 4601817"/>
                  <a:gd name="connsiteY18" fmla="*/ 489088 h 1888435"/>
                  <a:gd name="connsiteX19" fmla="*/ 1717917 w 4601817"/>
                  <a:gd name="connsiteY19" fmla="*/ 725971 h 1888435"/>
                  <a:gd name="connsiteX20" fmla="*/ 1729409 w 4601817"/>
                  <a:gd name="connsiteY20" fmla="*/ 874643 h 1888435"/>
                  <a:gd name="connsiteX21" fmla="*/ 1697209 w 4601817"/>
                  <a:gd name="connsiteY21" fmla="*/ 919990 h 1888435"/>
                  <a:gd name="connsiteX22" fmla="*/ 1624013 w 4601817"/>
                  <a:gd name="connsiteY22" fmla="*/ 958194 h 1888435"/>
                  <a:gd name="connsiteX23" fmla="*/ 1510748 w 4601817"/>
                  <a:gd name="connsiteY23" fmla="*/ 914400 h 1888435"/>
                  <a:gd name="connsiteX24" fmla="*/ 1341783 w 4601817"/>
                  <a:gd name="connsiteY24" fmla="*/ 755374 h 1888435"/>
                  <a:gd name="connsiteX25" fmla="*/ 1202635 w 4601817"/>
                  <a:gd name="connsiteY25" fmla="*/ 616226 h 1888435"/>
                  <a:gd name="connsiteX26" fmla="*/ 1113183 w 4601817"/>
                  <a:gd name="connsiteY26" fmla="*/ 546652 h 1888435"/>
                  <a:gd name="connsiteX27" fmla="*/ 1013791 w 4601817"/>
                  <a:gd name="connsiteY27" fmla="*/ 377687 h 1888435"/>
                  <a:gd name="connsiteX28" fmla="*/ 954157 w 4601817"/>
                  <a:gd name="connsiteY28" fmla="*/ 278296 h 1888435"/>
                  <a:gd name="connsiteX29" fmla="*/ 904461 w 4601817"/>
                  <a:gd name="connsiteY29" fmla="*/ 238539 h 1888435"/>
                  <a:gd name="connsiteX30" fmla="*/ 824948 w 4601817"/>
                  <a:gd name="connsiteY30" fmla="*/ 278296 h 1888435"/>
                  <a:gd name="connsiteX31" fmla="*/ 725557 w 4601817"/>
                  <a:gd name="connsiteY31" fmla="*/ 337930 h 1888435"/>
                  <a:gd name="connsiteX32" fmla="*/ 665922 w 4601817"/>
                  <a:gd name="connsiteY32" fmla="*/ 337930 h 1888435"/>
                  <a:gd name="connsiteX33" fmla="*/ 556591 w 4601817"/>
                  <a:gd name="connsiteY33" fmla="*/ 457200 h 1888435"/>
                  <a:gd name="connsiteX34" fmla="*/ 467139 w 4601817"/>
                  <a:gd name="connsiteY34" fmla="*/ 536713 h 1888435"/>
                  <a:gd name="connsiteX35" fmla="*/ 377687 w 4601817"/>
                  <a:gd name="connsiteY35" fmla="*/ 536713 h 1888435"/>
                  <a:gd name="connsiteX36" fmla="*/ 337930 w 4601817"/>
                  <a:gd name="connsiteY36" fmla="*/ 487017 h 1888435"/>
                  <a:gd name="connsiteX37" fmla="*/ 208722 w 4601817"/>
                  <a:gd name="connsiteY37" fmla="*/ 298174 h 1888435"/>
                  <a:gd name="connsiteX38" fmla="*/ 168965 w 4601817"/>
                  <a:gd name="connsiteY38" fmla="*/ 178904 h 1888435"/>
                  <a:gd name="connsiteX39" fmla="*/ 49696 w 4601817"/>
                  <a:gd name="connsiteY39" fmla="*/ 149087 h 1888435"/>
                  <a:gd name="connsiteX40" fmla="*/ 0 w 4601817"/>
                  <a:gd name="connsiteY40" fmla="*/ 188843 h 1888435"/>
                  <a:gd name="connsiteX41" fmla="*/ 0 w 4601817"/>
                  <a:gd name="connsiteY41" fmla="*/ 298174 h 1888435"/>
                  <a:gd name="connsiteX42" fmla="*/ 79513 w 4601817"/>
                  <a:gd name="connsiteY42" fmla="*/ 457200 h 1888435"/>
                  <a:gd name="connsiteX43" fmla="*/ 99391 w 4601817"/>
                  <a:gd name="connsiteY43" fmla="*/ 596348 h 1888435"/>
                  <a:gd name="connsiteX44" fmla="*/ 79513 w 4601817"/>
                  <a:gd name="connsiteY44" fmla="*/ 795130 h 1888435"/>
                  <a:gd name="connsiteX45" fmla="*/ 79513 w 4601817"/>
                  <a:gd name="connsiteY45" fmla="*/ 904461 h 1888435"/>
                  <a:gd name="connsiteX46" fmla="*/ 188843 w 4601817"/>
                  <a:gd name="connsiteY46" fmla="*/ 993913 h 1888435"/>
                  <a:gd name="connsiteX47" fmla="*/ 397565 w 4601817"/>
                  <a:gd name="connsiteY47" fmla="*/ 1043609 h 1888435"/>
                  <a:gd name="connsiteX48" fmla="*/ 477078 w 4601817"/>
                  <a:gd name="connsiteY48" fmla="*/ 1043609 h 1888435"/>
                  <a:gd name="connsiteX49" fmla="*/ 516835 w 4601817"/>
                  <a:gd name="connsiteY49" fmla="*/ 1143000 h 1888435"/>
                  <a:gd name="connsiteX50" fmla="*/ 536713 w 4601817"/>
                  <a:gd name="connsiteY50" fmla="*/ 1242391 h 1888435"/>
                  <a:gd name="connsiteX51" fmla="*/ 605045 w 4601817"/>
                  <a:gd name="connsiteY51" fmla="*/ 1290845 h 1888435"/>
                  <a:gd name="connsiteX52" fmla="*/ 692530 w 4601817"/>
                  <a:gd name="connsiteY52" fmla="*/ 1250778 h 1888435"/>
                  <a:gd name="connsiteX53" fmla="*/ 779704 w 4601817"/>
                  <a:gd name="connsiteY53" fmla="*/ 1231624 h 1888435"/>
                  <a:gd name="connsiteX54" fmla="*/ 866775 w 4601817"/>
                  <a:gd name="connsiteY54" fmla="*/ 1131818 h 1888435"/>
                  <a:gd name="connsiteX55" fmla="*/ 950119 w 4601817"/>
                  <a:gd name="connsiteY55" fmla="*/ 1055826 h 1888435"/>
                  <a:gd name="connsiteX56" fmla="*/ 1023730 w 4601817"/>
                  <a:gd name="connsiteY56" fmla="*/ 1033670 h 1888435"/>
                  <a:gd name="connsiteX57" fmla="*/ 1143000 w 4601817"/>
                  <a:gd name="connsiteY57" fmla="*/ 1055826 h 1888435"/>
                  <a:gd name="connsiteX58" fmla="*/ 1268896 w 4601817"/>
                  <a:gd name="connsiteY58" fmla="*/ 1110284 h 1888435"/>
                  <a:gd name="connsiteX59" fmla="*/ 1408146 w 4601817"/>
                  <a:gd name="connsiteY59" fmla="*/ 1151697 h 1888435"/>
                  <a:gd name="connsiteX60" fmla="*/ 1550504 w 4601817"/>
                  <a:gd name="connsiteY60" fmla="*/ 1169608 h 1888435"/>
                  <a:gd name="connsiteX61" fmla="*/ 1645444 w 4601817"/>
                  <a:gd name="connsiteY61" fmla="*/ 1282044 h 1888435"/>
                  <a:gd name="connsiteX62" fmla="*/ 1736139 w 4601817"/>
                  <a:gd name="connsiteY62" fmla="*/ 1330187 h 1888435"/>
                  <a:gd name="connsiteX63" fmla="*/ 1833873 w 4601817"/>
                  <a:gd name="connsiteY63" fmla="*/ 1350893 h 1888435"/>
                  <a:gd name="connsiteX64" fmla="*/ 1987826 w 4601817"/>
                  <a:gd name="connsiteY64" fmla="*/ 1331843 h 1888435"/>
                  <a:gd name="connsiteX65" fmla="*/ 2246243 w 4601817"/>
                  <a:gd name="connsiteY65" fmla="*/ 1242391 h 1888435"/>
                  <a:gd name="connsiteX66" fmla="*/ 2464904 w 4601817"/>
                  <a:gd name="connsiteY66" fmla="*/ 1143000 h 1888435"/>
                  <a:gd name="connsiteX67" fmla="*/ 2653748 w 4601817"/>
                  <a:gd name="connsiteY67" fmla="*/ 1030150 h 1888435"/>
                  <a:gd name="connsiteX68" fmla="*/ 2773017 w 4601817"/>
                  <a:gd name="connsiteY68" fmla="*/ 1033670 h 1888435"/>
                  <a:gd name="connsiteX69" fmla="*/ 2918171 w 4601817"/>
                  <a:gd name="connsiteY69" fmla="*/ 1033670 h 1888435"/>
                  <a:gd name="connsiteX70" fmla="*/ 3041064 w 4601817"/>
                  <a:gd name="connsiteY70" fmla="*/ 1085022 h 1888435"/>
                  <a:gd name="connsiteX71" fmla="*/ 3163853 w 4601817"/>
                  <a:gd name="connsiteY71" fmla="*/ 1311965 h 1888435"/>
                  <a:gd name="connsiteX72" fmla="*/ 3169030 w 4601817"/>
                  <a:gd name="connsiteY72" fmla="*/ 1592642 h 1888435"/>
                  <a:gd name="connsiteX73" fmla="*/ 3220278 w 4601817"/>
                  <a:gd name="connsiteY73" fmla="*/ 1689652 h 1888435"/>
                  <a:gd name="connsiteX74" fmla="*/ 3339548 w 4601817"/>
                  <a:gd name="connsiteY74" fmla="*/ 1828800 h 1888435"/>
                  <a:gd name="connsiteX75" fmla="*/ 3429000 w 4601817"/>
                  <a:gd name="connsiteY75" fmla="*/ 1888435 h 1888435"/>
                  <a:gd name="connsiteX76" fmla="*/ 3568148 w 4601817"/>
                  <a:gd name="connsiteY76" fmla="*/ 1868556 h 1888435"/>
                  <a:gd name="connsiteX77" fmla="*/ 3747052 w 4601817"/>
                  <a:gd name="connsiteY77" fmla="*/ 1789043 h 1888435"/>
                  <a:gd name="connsiteX78" fmla="*/ 4045226 w 4601817"/>
                  <a:gd name="connsiteY78" fmla="*/ 1689652 h 1888435"/>
                  <a:gd name="connsiteX79" fmla="*/ 4224130 w 4601817"/>
                  <a:gd name="connsiteY79" fmla="*/ 1490870 h 1888435"/>
                  <a:gd name="connsiteX80" fmla="*/ 4293704 w 4601817"/>
                  <a:gd name="connsiteY80" fmla="*/ 1282148 h 1888435"/>
                  <a:gd name="connsiteX81" fmla="*/ 4303643 w 4601817"/>
                  <a:gd name="connsiteY81" fmla="*/ 1073426 h 1888435"/>
                  <a:gd name="connsiteX82" fmla="*/ 4323522 w 4601817"/>
                  <a:gd name="connsiteY82" fmla="*/ 884583 h 1888435"/>
                  <a:gd name="connsiteX83" fmla="*/ 4422913 w 4601817"/>
                  <a:gd name="connsiteY83" fmla="*/ 715617 h 1888435"/>
                  <a:gd name="connsiteX84" fmla="*/ 4522304 w 4601817"/>
                  <a:gd name="connsiteY84" fmla="*/ 546652 h 1888435"/>
                  <a:gd name="connsiteX85" fmla="*/ 4601817 w 4601817"/>
                  <a:gd name="connsiteY85" fmla="*/ 308113 h 1888435"/>
                  <a:gd name="connsiteX86" fmla="*/ 4572000 w 4601817"/>
                  <a:gd name="connsiteY86" fmla="*/ 119270 h 1888435"/>
                  <a:gd name="connsiteX87" fmla="*/ 4532243 w 4601817"/>
                  <a:gd name="connsiteY87" fmla="*/ 49696 h 1888435"/>
                  <a:gd name="connsiteX88" fmla="*/ 4472609 w 4601817"/>
                  <a:gd name="connsiteY88" fmla="*/ 19878 h 1888435"/>
                  <a:gd name="connsiteX89" fmla="*/ 4353339 w 4601817"/>
                  <a:gd name="connsiteY89" fmla="*/ 119270 h 1888435"/>
                  <a:gd name="connsiteX90" fmla="*/ 4253948 w 4601817"/>
                  <a:gd name="connsiteY90" fmla="*/ 188843 h 1888435"/>
                  <a:gd name="connsiteX91" fmla="*/ 4144617 w 4601817"/>
                  <a:gd name="connsiteY91" fmla="*/ 168965 h 1888435"/>
                  <a:gd name="connsiteX92" fmla="*/ 4065104 w 4601817"/>
                  <a:gd name="connsiteY92" fmla="*/ 99391 h 1888435"/>
                  <a:gd name="connsiteX93" fmla="*/ 4035287 w 4601817"/>
                  <a:gd name="connsiteY93" fmla="*/ 0 h 1888435"/>
                  <a:gd name="connsiteX94" fmla="*/ 3906078 w 4601817"/>
                  <a:gd name="connsiteY94" fmla="*/ 9939 h 1888435"/>
                  <a:gd name="connsiteX0" fmla="*/ 3906078 w 4601817"/>
                  <a:gd name="connsiteY0" fmla="*/ 9939 h 1888435"/>
                  <a:gd name="connsiteX1" fmla="*/ 3727174 w 4601817"/>
                  <a:gd name="connsiteY1" fmla="*/ 119270 h 1888435"/>
                  <a:gd name="connsiteX2" fmla="*/ 3498574 w 4601817"/>
                  <a:gd name="connsiteY2" fmla="*/ 218661 h 1888435"/>
                  <a:gd name="connsiteX3" fmla="*/ 3389243 w 4601817"/>
                  <a:gd name="connsiteY3" fmla="*/ 437322 h 1888435"/>
                  <a:gd name="connsiteX4" fmla="*/ 3240157 w 4601817"/>
                  <a:gd name="connsiteY4" fmla="*/ 556591 h 1888435"/>
                  <a:gd name="connsiteX5" fmla="*/ 3132794 w 4601817"/>
                  <a:gd name="connsiteY5" fmla="*/ 594381 h 1888435"/>
                  <a:gd name="connsiteX6" fmla="*/ 3011557 w 4601817"/>
                  <a:gd name="connsiteY6" fmla="*/ 576470 h 1888435"/>
                  <a:gd name="connsiteX7" fmla="*/ 2941983 w 4601817"/>
                  <a:gd name="connsiteY7" fmla="*/ 546652 h 1888435"/>
                  <a:gd name="connsiteX8" fmla="*/ 2840831 w 4601817"/>
                  <a:gd name="connsiteY8" fmla="*/ 558144 h 1888435"/>
                  <a:gd name="connsiteX9" fmla="*/ 2773949 w 4601817"/>
                  <a:gd name="connsiteY9" fmla="*/ 610222 h 1888435"/>
                  <a:gd name="connsiteX10" fmla="*/ 2635526 w 4601817"/>
                  <a:gd name="connsiteY10" fmla="*/ 709612 h 1888435"/>
                  <a:gd name="connsiteX11" fmla="*/ 2514600 w 4601817"/>
                  <a:gd name="connsiteY11" fmla="*/ 715617 h 1888435"/>
                  <a:gd name="connsiteX12" fmla="*/ 2364581 w 4601817"/>
                  <a:gd name="connsiteY12" fmla="*/ 667682 h 1888435"/>
                  <a:gd name="connsiteX13" fmla="*/ 2217772 w 4601817"/>
                  <a:gd name="connsiteY13" fmla="*/ 570568 h 1888435"/>
                  <a:gd name="connsiteX14" fmla="*/ 2057400 w 4601817"/>
                  <a:gd name="connsiteY14" fmla="*/ 477078 h 1888435"/>
                  <a:gd name="connsiteX15" fmla="*/ 1961632 w 4601817"/>
                  <a:gd name="connsiteY15" fmla="*/ 441671 h 1888435"/>
                  <a:gd name="connsiteX16" fmla="*/ 1818861 w 4601817"/>
                  <a:gd name="connsiteY16" fmla="*/ 387626 h 1888435"/>
                  <a:gd name="connsiteX17" fmla="*/ 1719470 w 4601817"/>
                  <a:gd name="connsiteY17" fmla="*/ 447261 h 1888435"/>
                  <a:gd name="connsiteX18" fmla="*/ 1674950 w 4601817"/>
                  <a:gd name="connsiteY18" fmla="*/ 489088 h 1888435"/>
                  <a:gd name="connsiteX19" fmla="*/ 1717917 w 4601817"/>
                  <a:gd name="connsiteY19" fmla="*/ 725971 h 1888435"/>
                  <a:gd name="connsiteX20" fmla="*/ 1729409 w 4601817"/>
                  <a:gd name="connsiteY20" fmla="*/ 874643 h 1888435"/>
                  <a:gd name="connsiteX21" fmla="*/ 1697209 w 4601817"/>
                  <a:gd name="connsiteY21" fmla="*/ 919990 h 1888435"/>
                  <a:gd name="connsiteX22" fmla="*/ 1624013 w 4601817"/>
                  <a:gd name="connsiteY22" fmla="*/ 958194 h 1888435"/>
                  <a:gd name="connsiteX23" fmla="*/ 1510748 w 4601817"/>
                  <a:gd name="connsiteY23" fmla="*/ 914400 h 1888435"/>
                  <a:gd name="connsiteX24" fmla="*/ 1341783 w 4601817"/>
                  <a:gd name="connsiteY24" fmla="*/ 755374 h 1888435"/>
                  <a:gd name="connsiteX25" fmla="*/ 1202635 w 4601817"/>
                  <a:gd name="connsiteY25" fmla="*/ 616226 h 1888435"/>
                  <a:gd name="connsiteX26" fmla="*/ 1113183 w 4601817"/>
                  <a:gd name="connsiteY26" fmla="*/ 546652 h 1888435"/>
                  <a:gd name="connsiteX27" fmla="*/ 1013791 w 4601817"/>
                  <a:gd name="connsiteY27" fmla="*/ 377687 h 1888435"/>
                  <a:gd name="connsiteX28" fmla="*/ 954157 w 4601817"/>
                  <a:gd name="connsiteY28" fmla="*/ 278296 h 1888435"/>
                  <a:gd name="connsiteX29" fmla="*/ 904461 w 4601817"/>
                  <a:gd name="connsiteY29" fmla="*/ 238539 h 1888435"/>
                  <a:gd name="connsiteX30" fmla="*/ 824948 w 4601817"/>
                  <a:gd name="connsiteY30" fmla="*/ 278296 h 1888435"/>
                  <a:gd name="connsiteX31" fmla="*/ 725557 w 4601817"/>
                  <a:gd name="connsiteY31" fmla="*/ 337930 h 1888435"/>
                  <a:gd name="connsiteX32" fmla="*/ 665922 w 4601817"/>
                  <a:gd name="connsiteY32" fmla="*/ 337930 h 1888435"/>
                  <a:gd name="connsiteX33" fmla="*/ 556591 w 4601817"/>
                  <a:gd name="connsiteY33" fmla="*/ 457200 h 1888435"/>
                  <a:gd name="connsiteX34" fmla="*/ 467139 w 4601817"/>
                  <a:gd name="connsiteY34" fmla="*/ 536713 h 1888435"/>
                  <a:gd name="connsiteX35" fmla="*/ 377687 w 4601817"/>
                  <a:gd name="connsiteY35" fmla="*/ 536713 h 1888435"/>
                  <a:gd name="connsiteX36" fmla="*/ 337930 w 4601817"/>
                  <a:gd name="connsiteY36" fmla="*/ 487017 h 1888435"/>
                  <a:gd name="connsiteX37" fmla="*/ 208722 w 4601817"/>
                  <a:gd name="connsiteY37" fmla="*/ 298174 h 1888435"/>
                  <a:gd name="connsiteX38" fmla="*/ 168965 w 4601817"/>
                  <a:gd name="connsiteY38" fmla="*/ 178904 h 1888435"/>
                  <a:gd name="connsiteX39" fmla="*/ 49696 w 4601817"/>
                  <a:gd name="connsiteY39" fmla="*/ 149087 h 1888435"/>
                  <a:gd name="connsiteX40" fmla="*/ 0 w 4601817"/>
                  <a:gd name="connsiteY40" fmla="*/ 188843 h 1888435"/>
                  <a:gd name="connsiteX41" fmla="*/ 0 w 4601817"/>
                  <a:gd name="connsiteY41" fmla="*/ 298174 h 1888435"/>
                  <a:gd name="connsiteX42" fmla="*/ 79513 w 4601817"/>
                  <a:gd name="connsiteY42" fmla="*/ 457200 h 1888435"/>
                  <a:gd name="connsiteX43" fmla="*/ 99391 w 4601817"/>
                  <a:gd name="connsiteY43" fmla="*/ 596348 h 1888435"/>
                  <a:gd name="connsiteX44" fmla="*/ 79513 w 4601817"/>
                  <a:gd name="connsiteY44" fmla="*/ 795130 h 1888435"/>
                  <a:gd name="connsiteX45" fmla="*/ 79513 w 4601817"/>
                  <a:gd name="connsiteY45" fmla="*/ 904461 h 1888435"/>
                  <a:gd name="connsiteX46" fmla="*/ 188843 w 4601817"/>
                  <a:gd name="connsiteY46" fmla="*/ 993913 h 1888435"/>
                  <a:gd name="connsiteX47" fmla="*/ 397565 w 4601817"/>
                  <a:gd name="connsiteY47" fmla="*/ 1043609 h 1888435"/>
                  <a:gd name="connsiteX48" fmla="*/ 477078 w 4601817"/>
                  <a:gd name="connsiteY48" fmla="*/ 1043609 h 1888435"/>
                  <a:gd name="connsiteX49" fmla="*/ 516835 w 4601817"/>
                  <a:gd name="connsiteY49" fmla="*/ 1143000 h 1888435"/>
                  <a:gd name="connsiteX50" fmla="*/ 529569 w 4601817"/>
                  <a:gd name="connsiteY50" fmla="*/ 1247153 h 1888435"/>
                  <a:gd name="connsiteX51" fmla="*/ 605045 w 4601817"/>
                  <a:gd name="connsiteY51" fmla="*/ 1290845 h 1888435"/>
                  <a:gd name="connsiteX52" fmla="*/ 692530 w 4601817"/>
                  <a:gd name="connsiteY52" fmla="*/ 1250778 h 1888435"/>
                  <a:gd name="connsiteX53" fmla="*/ 779704 w 4601817"/>
                  <a:gd name="connsiteY53" fmla="*/ 1231624 h 1888435"/>
                  <a:gd name="connsiteX54" fmla="*/ 866775 w 4601817"/>
                  <a:gd name="connsiteY54" fmla="*/ 1131818 h 1888435"/>
                  <a:gd name="connsiteX55" fmla="*/ 950119 w 4601817"/>
                  <a:gd name="connsiteY55" fmla="*/ 1055826 h 1888435"/>
                  <a:gd name="connsiteX56" fmla="*/ 1023730 w 4601817"/>
                  <a:gd name="connsiteY56" fmla="*/ 1033670 h 1888435"/>
                  <a:gd name="connsiteX57" fmla="*/ 1143000 w 4601817"/>
                  <a:gd name="connsiteY57" fmla="*/ 1055826 h 1888435"/>
                  <a:gd name="connsiteX58" fmla="*/ 1268896 w 4601817"/>
                  <a:gd name="connsiteY58" fmla="*/ 1110284 h 1888435"/>
                  <a:gd name="connsiteX59" fmla="*/ 1408146 w 4601817"/>
                  <a:gd name="connsiteY59" fmla="*/ 1151697 h 1888435"/>
                  <a:gd name="connsiteX60" fmla="*/ 1550504 w 4601817"/>
                  <a:gd name="connsiteY60" fmla="*/ 1169608 h 1888435"/>
                  <a:gd name="connsiteX61" fmla="*/ 1645444 w 4601817"/>
                  <a:gd name="connsiteY61" fmla="*/ 1282044 h 1888435"/>
                  <a:gd name="connsiteX62" fmla="*/ 1736139 w 4601817"/>
                  <a:gd name="connsiteY62" fmla="*/ 1330187 h 1888435"/>
                  <a:gd name="connsiteX63" fmla="*/ 1833873 w 4601817"/>
                  <a:gd name="connsiteY63" fmla="*/ 1350893 h 1888435"/>
                  <a:gd name="connsiteX64" fmla="*/ 1987826 w 4601817"/>
                  <a:gd name="connsiteY64" fmla="*/ 1331843 h 1888435"/>
                  <a:gd name="connsiteX65" fmla="*/ 2246243 w 4601817"/>
                  <a:gd name="connsiteY65" fmla="*/ 1242391 h 1888435"/>
                  <a:gd name="connsiteX66" fmla="*/ 2464904 w 4601817"/>
                  <a:gd name="connsiteY66" fmla="*/ 1143000 h 1888435"/>
                  <a:gd name="connsiteX67" fmla="*/ 2653748 w 4601817"/>
                  <a:gd name="connsiteY67" fmla="*/ 1030150 h 1888435"/>
                  <a:gd name="connsiteX68" fmla="*/ 2773017 w 4601817"/>
                  <a:gd name="connsiteY68" fmla="*/ 1033670 h 1888435"/>
                  <a:gd name="connsiteX69" fmla="*/ 2918171 w 4601817"/>
                  <a:gd name="connsiteY69" fmla="*/ 1033670 h 1888435"/>
                  <a:gd name="connsiteX70" fmla="*/ 3041064 w 4601817"/>
                  <a:gd name="connsiteY70" fmla="*/ 1085022 h 1888435"/>
                  <a:gd name="connsiteX71" fmla="*/ 3163853 w 4601817"/>
                  <a:gd name="connsiteY71" fmla="*/ 1311965 h 1888435"/>
                  <a:gd name="connsiteX72" fmla="*/ 3169030 w 4601817"/>
                  <a:gd name="connsiteY72" fmla="*/ 1592642 h 1888435"/>
                  <a:gd name="connsiteX73" fmla="*/ 3220278 w 4601817"/>
                  <a:gd name="connsiteY73" fmla="*/ 1689652 h 1888435"/>
                  <a:gd name="connsiteX74" fmla="*/ 3339548 w 4601817"/>
                  <a:gd name="connsiteY74" fmla="*/ 1828800 h 1888435"/>
                  <a:gd name="connsiteX75" fmla="*/ 3429000 w 4601817"/>
                  <a:gd name="connsiteY75" fmla="*/ 1888435 h 1888435"/>
                  <a:gd name="connsiteX76" fmla="*/ 3568148 w 4601817"/>
                  <a:gd name="connsiteY76" fmla="*/ 1868556 h 1888435"/>
                  <a:gd name="connsiteX77" fmla="*/ 3747052 w 4601817"/>
                  <a:gd name="connsiteY77" fmla="*/ 1789043 h 1888435"/>
                  <a:gd name="connsiteX78" fmla="*/ 4045226 w 4601817"/>
                  <a:gd name="connsiteY78" fmla="*/ 1689652 h 1888435"/>
                  <a:gd name="connsiteX79" fmla="*/ 4224130 w 4601817"/>
                  <a:gd name="connsiteY79" fmla="*/ 1490870 h 1888435"/>
                  <a:gd name="connsiteX80" fmla="*/ 4293704 w 4601817"/>
                  <a:gd name="connsiteY80" fmla="*/ 1282148 h 1888435"/>
                  <a:gd name="connsiteX81" fmla="*/ 4303643 w 4601817"/>
                  <a:gd name="connsiteY81" fmla="*/ 1073426 h 1888435"/>
                  <a:gd name="connsiteX82" fmla="*/ 4323522 w 4601817"/>
                  <a:gd name="connsiteY82" fmla="*/ 884583 h 1888435"/>
                  <a:gd name="connsiteX83" fmla="*/ 4422913 w 4601817"/>
                  <a:gd name="connsiteY83" fmla="*/ 715617 h 1888435"/>
                  <a:gd name="connsiteX84" fmla="*/ 4522304 w 4601817"/>
                  <a:gd name="connsiteY84" fmla="*/ 546652 h 1888435"/>
                  <a:gd name="connsiteX85" fmla="*/ 4601817 w 4601817"/>
                  <a:gd name="connsiteY85" fmla="*/ 308113 h 1888435"/>
                  <a:gd name="connsiteX86" fmla="*/ 4572000 w 4601817"/>
                  <a:gd name="connsiteY86" fmla="*/ 119270 h 1888435"/>
                  <a:gd name="connsiteX87" fmla="*/ 4532243 w 4601817"/>
                  <a:gd name="connsiteY87" fmla="*/ 49696 h 1888435"/>
                  <a:gd name="connsiteX88" fmla="*/ 4472609 w 4601817"/>
                  <a:gd name="connsiteY88" fmla="*/ 19878 h 1888435"/>
                  <a:gd name="connsiteX89" fmla="*/ 4353339 w 4601817"/>
                  <a:gd name="connsiteY89" fmla="*/ 119270 h 1888435"/>
                  <a:gd name="connsiteX90" fmla="*/ 4253948 w 4601817"/>
                  <a:gd name="connsiteY90" fmla="*/ 188843 h 1888435"/>
                  <a:gd name="connsiteX91" fmla="*/ 4144617 w 4601817"/>
                  <a:gd name="connsiteY91" fmla="*/ 168965 h 1888435"/>
                  <a:gd name="connsiteX92" fmla="*/ 4065104 w 4601817"/>
                  <a:gd name="connsiteY92" fmla="*/ 99391 h 1888435"/>
                  <a:gd name="connsiteX93" fmla="*/ 4035287 w 4601817"/>
                  <a:gd name="connsiteY93" fmla="*/ 0 h 1888435"/>
                  <a:gd name="connsiteX94" fmla="*/ 3906078 w 4601817"/>
                  <a:gd name="connsiteY94" fmla="*/ 9939 h 1888435"/>
                  <a:gd name="connsiteX0" fmla="*/ 3906078 w 4601817"/>
                  <a:gd name="connsiteY0" fmla="*/ 9939 h 1888435"/>
                  <a:gd name="connsiteX1" fmla="*/ 3727174 w 4601817"/>
                  <a:gd name="connsiteY1" fmla="*/ 119270 h 1888435"/>
                  <a:gd name="connsiteX2" fmla="*/ 3498574 w 4601817"/>
                  <a:gd name="connsiteY2" fmla="*/ 218661 h 1888435"/>
                  <a:gd name="connsiteX3" fmla="*/ 3389243 w 4601817"/>
                  <a:gd name="connsiteY3" fmla="*/ 437322 h 1888435"/>
                  <a:gd name="connsiteX4" fmla="*/ 3240157 w 4601817"/>
                  <a:gd name="connsiteY4" fmla="*/ 556591 h 1888435"/>
                  <a:gd name="connsiteX5" fmla="*/ 3132794 w 4601817"/>
                  <a:gd name="connsiteY5" fmla="*/ 594381 h 1888435"/>
                  <a:gd name="connsiteX6" fmla="*/ 3011557 w 4601817"/>
                  <a:gd name="connsiteY6" fmla="*/ 576470 h 1888435"/>
                  <a:gd name="connsiteX7" fmla="*/ 2941983 w 4601817"/>
                  <a:gd name="connsiteY7" fmla="*/ 546652 h 1888435"/>
                  <a:gd name="connsiteX8" fmla="*/ 2840831 w 4601817"/>
                  <a:gd name="connsiteY8" fmla="*/ 558144 h 1888435"/>
                  <a:gd name="connsiteX9" fmla="*/ 2773949 w 4601817"/>
                  <a:gd name="connsiteY9" fmla="*/ 610222 h 1888435"/>
                  <a:gd name="connsiteX10" fmla="*/ 2635526 w 4601817"/>
                  <a:gd name="connsiteY10" fmla="*/ 709612 h 1888435"/>
                  <a:gd name="connsiteX11" fmla="*/ 2514600 w 4601817"/>
                  <a:gd name="connsiteY11" fmla="*/ 715617 h 1888435"/>
                  <a:gd name="connsiteX12" fmla="*/ 2364581 w 4601817"/>
                  <a:gd name="connsiteY12" fmla="*/ 667682 h 1888435"/>
                  <a:gd name="connsiteX13" fmla="*/ 2217772 w 4601817"/>
                  <a:gd name="connsiteY13" fmla="*/ 570568 h 1888435"/>
                  <a:gd name="connsiteX14" fmla="*/ 2057400 w 4601817"/>
                  <a:gd name="connsiteY14" fmla="*/ 477078 h 1888435"/>
                  <a:gd name="connsiteX15" fmla="*/ 1961632 w 4601817"/>
                  <a:gd name="connsiteY15" fmla="*/ 441671 h 1888435"/>
                  <a:gd name="connsiteX16" fmla="*/ 1818861 w 4601817"/>
                  <a:gd name="connsiteY16" fmla="*/ 387626 h 1888435"/>
                  <a:gd name="connsiteX17" fmla="*/ 1719470 w 4601817"/>
                  <a:gd name="connsiteY17" fmla="*/ 447261 h 1888435"/>
                  <a:gd name="connsiteX18" fmla="*/ 1674950 w 4601817"/>
                  <a:gd name="connsiteY18" fmla="*/ 489088 h 1888435"/>
                  <a:gd name="connsiteX19" fmla="*/ 1717917 w 4601817"/>
                  <a:gd name="connsiteY19" fmla="*/ 725971 h 1888435"/>
                  <a:gd name="connsiteX20" fmla="*/ 1729409 w 4601817"/>
                  <a:gd name="connsiteY20" fmla="*/ 874643 h 1888435"/>
                  <a:gd name="connsiteX21" fmla="*/ 1697209 w 4601817"/>
                  <a:gd name="connsiteY21" fmla="*/ 919990 h 1888435"/>
                  <a:gd name="connsiteX22" fmla="*/ 1624013 w 4601817"/>
                  <a:gd name="connsiteY22" fmla="*/ 958194 h 1888435"/>
                  <a:gd name="connsiteX23" fmla="*/ 1510748 w 4601817"/>
                  <a:gd name="connsiteY23" fmla="*/ 914400 h 1888435"/>
                  <a:gd name="connsiteX24" fmla="*/ 1341783 w 4601817"/>
                  <a:gd name="connsiteY24" fmla="*/ 755374 h 1888435"/>
                  <a:gd name="connsiteX25" fmla="*/ 1202635 w 4601817"/>
                  <a:gd name="connsiteY25" fmla="*/ 616226 h 1888435"/>
                  <a:gd name="connsiteX26" fmla="*/ 1113183 w 4601817"/>
                  <a:gd name="connsiteY26" fmla="*/ 546652 h 1888435"/>
                  <a:gd name="connsiteX27" fmla="*/ 1013791 w 4601817"/>
                  <a:gd name="connsiteY27" fmla="*/ 377687 h 1888435"/>
                  <a:gd name="connsiteX28" fmla="*/ 954157 w 4601817"/>
                  <a:gd name="connsiteY28" fmla="*/ 278296 h 1888435"/>
                  <a:gd name="connsiteX29" fmla="*/ 904461 w 4601817"/>
                  <a:gd name="connsiteY29" fmla="*/ 238539 h 1888435"/>
                  <a:gd name="connsiteX30" fmla="*/ 824948 w 4601817"/>
                  <a:gd name="connsiteY30" fmla="*/ 278296 h 1888435"/>
                  <a:gd name="connsiteX31" fmla="*/ 725557 w 4601817"/>
                  <a:gd name="connsiteY31" fmla="*/ 337930 h 1888435"/>
                  <a:gd name="connsiteX32" fmla="*/ 665922 w 4601817"/>
                  <a:gd name="connsiteY32" fmla="*/ 337930 h 1888435"/>
                  <a:gd name="connsiteX33" fmla="*/ 556591 w 4601817"/>
                  <a:gd name="connsiteY33" fmla="*/ 457200 h 1888435"/>
                  <a:gd name="connsiteX34" fmla="*/ 467139 w 4601817"/>
                  <a:gd name="connsiteY34" fmla="*/ 536713 h 1888435"/>
                  <a:gd name="connsiteX35" fmla="*/ 377687 w 4601817"/>
                  <a:gd name="connsiteY35" fmla="*/ 536713 h 1888435"/>
                  <a:gd name="connsiteX36" fmla="*/ 337930 w 4601817"/>
                  <a:gd name="connsiteY36" fmla="*/ 487017 h 1888435"/>
                  <a:gd name="connsiteX37" fmla="*/ 208722 w 4601817"/>
                  <a:gd name="connsiteY37" fmla="*/ 298174 h 1888435"/>
                  <a:gd name="connsiteX38" fmla="*/ 168965 w 4601817"/>
                  <a:gd name="connsiteY38" fmla="*/ 178904 h 1888435"/>
                  <a:gd name="connsiteX39" fmla="*/ 49696 w 4601817"/>
                  <a:gd name="connsiteY39" fmla="*/ 149087 h 1888435"/>
                  <a:gd name="connsiteX40" fmla="*/ 0 w 4601817"/>
                  <a:gd name="connsiteY40" fmla="*/ 188843 h 1888435"/>
                  <a:gd name="connsiteX41" fmla="*/ 0 w 4601817"/>
                  <a:gd name="connsiteY41" fmla="*/ 298174 h 1888435"/>
                  <a:gd name="connsiteX42" fmla="*/ 79513 w 4601817"/>
                  <a:gd name="connsiteY42" fmla="*/ 457200 h 1888435"/>
                  <a:gd name="connsiteX43" fmla="*/ 99391 w 4601817"/>
                  <a:gd name="connsiteY43" fmla="*/ 596348 h 1888435"/>
                  <a:gd name="connsiteX44" fmla="*/ 79513 w 4601817"/>
                  <a:gd name="connsiteY44" fmla="*/ 795130 h 1888435"/>
                  <a:gd name="connsiteX45" fmla="*/ 79513 w 4601817"/>
                  <a:gd name="connsiteY45" fmla="*/ 904461 h 1888435"/>
                  <a:gd name="connsiteX46" fmla="*/ 188843 w 4601817"/>
                  <a:gd name="connsiteY46" fmla="*/ 993913 h 1888435"/>
                  <a:gd name="connsiteX47" fmla="*/ 397565 w 4601817"/>
                  <a:gd name="connsiteY47" fmla="*/ 1043609 h 1888435"/>
                  <a:gd name="connsiteX48" fmla="*/ 474697 w 4601817"/>
                  <a:gd name="connsiteY48" fmla="*/ 1065040 h 1888435"/>
                  <a:gd name="connsiteX49" fmla="*/ 516835 w 4601817"/>
                  <a:gd name="connsiteY49" fmla="*/ 1143000 h 1888435"/>
                  <a:gd name="connsiteX50" fmla="*/ 529569 w 4601817"/>
                  <a:gd name="connsiteY50" fmla="*/ 1247153 h 1888435"/>
                  <a:gd name="connsiteX51" fmla="*/ 605045 w 4601817"/>
                  <a:gd name="connsiteY51" fmla="*/ 1290845 h 1888435"/>
                  <a:gd name="connsiteX52" fmla="*/ 692530 w 4601817"/>
                  <a:gd name="connsiteY52" fmla="*/ 1250778 h 1888435"/>
                  <a:gd name="connsiteX53" fmla="*/ 779704 w 4601817"/>
                  <a:gd name="connsiteY53" fmla="*/ 1231624 h 1888435"/>
                  <a:gd name="connsiteX54" fmla="*/ 866775 w 4601817"/>
                  <a:gd name="connsiteY54" fmla="*/ 1131818 h 1888435"/>
                  <a:gd name="connsiteX55" fmla="*/ 950119 w 4601817"/>
                  <a:gd name="connsiteY55" fmla="*/ 1055826 h 1888435"/>
                  <a:gd name="connsiteX56" fmla="*/ 1023730 w 4601817"/>
                  <a:gd name="connsiteY56" fmla="*/ 1033670 h 1888435"/>
                  <a:gd name="connsiteX57" fmla="*/ 1143000 w 4601817"/>
                  <a:gd name="connsiteY57" fmla="*/ 1055826 h 1888435"/>
                  <a:gd name="connsiteX58" fmla="*/ 1268896 w 4601817"/>
                  <a:gd name="connsiteY58" fmla="*/ 1110284 h 1888435"/>
                  <a:gd name="connsiteX59" fmla="*/ 1408146 w 4601817"/>
                  <a:gd name="connsiteY59" fmla="*/ 1151697 h 1888435"/>
                  <a:gd name="connsiteX60" fmla="*/ 1550504 w 4601817"/>
                  <a:gd name="connsiteY60" fmla="*/ 1169608 h 1888435"/>
                  <a:gd name="connsiteX61" fmla="*/ 1645444 w 4601817"/>
                  <a:gd name="connsiteY61" fmla="*/ 1282044 h 1888435"/>
                  <a:gd name="connsiteX62" fmla="*/ 1736139 w 4601817"/>
                  <a:gd name="connsiteY62" fmla="*/ 1330187 h 1888435"/>
                  <a:gd name="connsiteX63" fmla="*/ 1833873 w 4601817"/>
                  <a:gd name="connsiteY63" fmla="*/ 1350893 h 1888435"/>
                  <a:gd name="connsiteX64" fmla="*/ 1987826 w 4601817"/>
                  <a:gd name="connsiteY64" fmla="*/ 1331843 h 1888435"/>
                  <a:gd name="connsiteX65" fmla="*/ 2246243 w 4601817"/>
                  <a:gd name="connsiteY65" fmla="*/ 1242391 h 1888435"/>
                  <a:gd name="connsiteX66" fmla="*/ 2464904 w 4601817"/>
                  <a:gd name="connsiteY66" fmla="*/ 1143000 h 1888435"/>
                  <a:gd name="connsiteX67" fmla="*/ 2653748 w 4601817"/>
                  <a:gd name="connsiteY67" fmla="*/ 1030150 h 1888435"/>
                  <a:gd name="connsiteX68" fmla="*/ 2773017 w 4601817"/>
                  <a:gd name="connsiteY68" fmla="*/ 1033670 h 1888435"/>
                  <a:gd name="connsiteX69" fmla="*/ 2918171 w 4601817"/>
                  <a:gd name="connsiteY69" fmla="*/ 1033670 h 1888435"/>
                  <a:gd name="connsiteX70" fmla="*/ 3041064 w 4601817"/>
                  <a:gd name="connsiteY70" fmla="*/ 1085022 h 1888435"/>
                  <a:gd name="connsiteX71" fmla="*/ 3163853 w 4601817"/>
                  <a:gd name="connsiteY71" fmla="*/ 1311965 h 1888435"/>
                  <a:gd name="connsiteX72" fmla="*/ 3169030 w 4601817"/>
                  <a:gd name="connsiteY72" fmla="*/ 1592642 h 1888435"/>
                  <a:gd name="connsiteX73" fmla="*/ 3220278 w 4601817"/>
                  <a:gd name="connsiteY73" fmla="*/ 1689652 h 1888435"/>
                  <a:gd name="connsiteX74" fmla="*/ 3339548 w 4601817"/>
                  <a:gd name="connsiteY74" fmla="*/ 1828800 h 1888435"/>
                  <a:gd name="connsiteX75" fmla="*/ 3429000 w 4601817"/>
                  <a:gd name="connsiteY75" fmla="*/ 1888435 h 1888435"/>
                  <a:gd name="connsiteX76" fmla="*/ 3568148 w 4601817"/>
                  <a:gd name="connsiteY76" fmla="*/ 1868556 h 1888435"/>
                  <a:gd name="connsiteX77" fmla="*/ 3747052 w 4601817"/>
                  <a:gd name="connsiteY77" fmla="*/ 1789043 h 1888435"/>
                  <a:gd name="connsiteX78" fmla="*/ 4045226 w 4601817"/>
                  <a:gd name="connsiteY78" fmla="*/ 1689652 h 1888435"/>
                  <a:gd name="connsiteX79" fmla="*/ 4224130 w 4601817"/>
                  <a:gd name="connsiteY79" fmla="*/ 1490870 h 1888435"/>
                  <a:gd name="connsiteX80" fmla="*/ 4293704 w 4601817"/>
                  <a:gd name="connsiteY80" fmla="*/ 1282148 h 1888435"/>
                  <a:gd name="connsiteX81" fmla="*/ 4303643 w 4601817"/>
                  <a:gd name="connsiteY81" fmla="*/ 1073426 h 1888435"/>
                  <a:gd name="connsiteX82" fmla="*/ 4323522 w 4601817"/>
                  <a:gd name="connsiteY82" fmla="*/ 884583 h 1888435"/>
                  <a:gd name="connsiteX83" fmla="*/ 4422913 w 4601817"/>
                  <a:gd name="connsiteY83" fmla="*/ 715617 h 1888435"/>
                  <a:gd name="connsiteX84" fmla="*/ 4522304 w 4601817"/>
                  <a:gd name="connsiteY84" fmla="*/ 546652 h 1888435"/>
                  <a:gd name="connsiteX85" fmla="*/ 4601817 w 4601817"/>
                  <a:gd name="connsiteY85" fmla="*/ 308113 h 1888435"/>
                  <a:gd name="connsiteX86" fmla="*/ 4572000 w 4601817"/>
                  <a:gd name="connsiteY86" fmla="*/ 119270 h 1888435"/>
                  <a:gd name="connsiteX87" fmla="*/ 4532243 w 4601817"/>
                  <a:gd name="connsiteY87" fmla="*/ 49696 h 1888435"/>
                  <a:gd name="connsiteX88" fmla="*/ 4472609 w 4601817"/>
                  <a:gd name="connsiteY88" fmla="*/ 19878 h 1888435"/>
                  <a:gd name="connsiteX89" fmla="*/ 4353339 w 4601817"/>
                  <a:gd name="connsiteY89" fmla="*/ 119270 h 1888435"/>
                  <a:gd name="connsiteX90" fmla="*/ 4253948 w 4601817"/>
                  <a:gd name="connsiteY90" fmla="*/ 188843 h 1888435"/>
                  <a:gd name="connsiteX91" fmla="*/ 4144617 w 4601817"/>
                  <a:gd name="connsiteY91" fmla="*/ 168965 h 1888435"/>
                  <a:gd name="connsiteX92" fmla="*/ 4065104 w 4601817"/>
                  <a:gd name="connsiteY92" fmla="*/ 99391 h 1888435"/>
                  <a:gd name="connsiteX93" fmla="*/ 4035287 w 4601817"/>
                  <a:gd name="connsiteY93" fmla="*/ 0 h 1888435"/>
                  <a:gd name="connsiteX94" fmla="*/ 3906078 w 4601817"/>
                  <a:gd name="connsiteY94" fmla="*/ 9939 h 1888435"/>
                  <a:gd name="connsiteX0" fmla="*/ 3906078 w 4601817"/>
                  <a:gd name="connsiteY0" fmla="*/ 9939 h 1888435"/>
                  <a:gd name="connsiteX1" fmla="*/ 3727174 w 4601817"/>
                  <a:gd name="connsiteY1" fmla="*/ 119270 h 1888435"/>
                  <a:gd name="connsiteX2" fmla="*/ 3498574 w 4601817"/>
                  <a:gd name="connsiteY2" fmla="*/ 218661 h 1888435"/>
                  <a:gd name="connsiteX3" fmla="*/ 3389243 w 4601817"/>
                  <a:gd name="connsiteY3" fmla="*/ 437322 h 1888435"/>
                  <a:gd name="connsiteX4" fmla="*/ 3240157 w 4601817"/>
                  <a:gd name="connsiteY4" fmla="*/ 556591 h 1888435"/>
                  <a:gd name="connsiteX5" fmla="*/ 3132794 w 4601817"/>
                  <a:gd name="connsiteY5" fmla="*/ 594381 h 1888435"/>
                  <a:gd name="connsiteX6" fmla="*/ 3011557 w 4601817"/>
                  <a:gd name="connsiteY6" fmla="*/ 576470 h 1888435"/>
                  <a:gd name="connsiteX7" fmla="*/ 2941983 w 4601817"/>
                  <a:gd name="connsiteY7" fmla="*/ 546652 h 1888435"/>
                  <a:gd name="connsiteX8" fmla="*/ 2840831 w 4601817"/>
                  <a:gd name="connsiteY8" fmla="*/ 558144 h 1888435"/>
                  <a:gd name="connsiteX9" fmla="*/ 2773949 w 4601817"/>
                  <a:gd name="connsiteY9" fmla="*/ 610222 h 1888435"/>
                  <a:gd name="connsiteX10" fmla="*/ 2635526 w 4601817"/>
                  <a:gd name="connsiteY10" fmla="*/ 709612 h 1888435"/>
                  <a:gd name="connsiteX11" fmla="*/ 2514600 w 4601817"/>
                  <a:gd name="connsiteY11" fmla="*/ 715617 h 1888435"/>
                  <a:gd name="connsiteX12" fmla="*/ 2364581 w 4601817"/>
                  <a:gd name="connsiteY12" fmla="*/ 667682 h 1888435"/>
                  <a:gd name="connsiteX13" fmla="*/ 2217772 w 4601817"/>
                  <a:gd name="connsiteY13" fmla="*/ 570568 h 1888435"/>
                  <a:gd name="connsiteX14" fmla="*/ 2057400 w 4601817"/>
                  <a:gd name="connsiteY14" fmla="*/ 477078 h 1888435"/>
                  <a:gd name="connsiteX15" fmla="*/ 1961632 w 4601817"/>
                  <a:gd name="connsiteY15" fmla="*/ 441671 h 1888435"/>
                  <a:gd name="connsiteX16" fmla="*/ 1818861 w 4601817"/>
                  <a:gd name="connsiteY16" fmla="*/ 387626 h 1888435"/>
                  <a:gd name="connsiteX17" fmla="*/ 1719470 w 4601817"/>
                  <a:gd name="connsiteY17" fmla="*/ 447261 h 1888435"/>
                  <a:gd name="connsiteX18" fmla="*/ 1674950 w 4601817"/>
                  <a:gd name="connsiteY18" fmla="*/ 489088 h 1888435"/>
                  <a:gd name="connsiteX19" fmla="*/ 1717917 w 4601817"/>
                  <a:gd name="connsiteY19" fmla="*/ 725971 h 1888435"/>
                  <a:gd name="connsiteX20" fmla="*/ 1729409 w 4601817"/>
                  <a:gd name="connsiteY20" fmla="*/ 874643 h 1888435"/>
                  <a:gd name="connsiteX21" fmla="*/ 1697209 w 4601817"/>
                  <a:gd name="connsiteY21" fmla="*/ 919990 h 1888435"/>
                  <a:gd name="connsiteX22" fmla="*/ 1624013 w 4601817"/>
                  <a:gd name="connsiteY22" fmla="*/ 958194 h 1888435"/>
                  <a:gd name="connsiteX23" fmla="*/ 1510748 w 4601817"/>
                  <a:gd name="connsiteY23" fmla="*/ 914400 h 1888435"/>
                  <a:gd name="connsiteX24" fmla="*/ 1341783 w 4601817"/>
                  <a:gd name="connsiteY24" fmla="*/ 755374 h 1888435"/>
                  <a:gd name="connsiteX25" fmla="*/ 1202635 w 4601817"/>
                  <a:gd name="connsiteY25" fmla="*/ 616226 h 1888435"/>
                  <a:gd name="connsiteX26" fmla="*/ 1113183 w 4601817"/>
                  <a:gd name="connsiteY26" fmla="*/ 546652 h 1888435"/>
                  <a:gd name="connsiteX27" fmla="*/ 1013791 w 4601817"/>
                  <a:gd name="connsiteY27" fmla="*/ 377687 h 1888435"/>
                  <a:gd name="connsiteX28" fmla="*/ 954157 w 4601817"/>
                  <a:gd name="connsiteY28" fmla="*/ 278296 h 1888435"/>
                  <a:gd name="connsiteX29" fmla="*/ 904461 w 4601817"/>
                  <a:gd name="connsiteY29" fmla="*/ 238539 h 1888435"/>
                  <a:gd name="connsiteX30" fmla="*/ 824948 w 4601817"/>
                  <a:gd name="connsiteY30" fmla="*/ 278296 h 1888435"/>
                  <a:gd name="connsiteX31" fmla="*/ 725557 w 4601817"/>
                  <a:gd name="connsiteY31" fmla="*/ 337930 h 1888435"/>
                  <a:gd name="connsiteX32" fmla="*/ 665922 w 4601817"/>
                  <a:gd name="connsiteY32" fmla="*/ 337930 h 1888435"/>
                  <a:gd name="connsiteX33" fmla="*/ 556591 w 4601817"/>
                  <a:gd name="connsiteY33" fmla="*/ 457200 h 1888435"/>
                  <a:gd name="connsiteX34" fmla="*/ 467139 w 4601817"/>
                  <a:gd name="connsiteY34" fmla="*/ 536713 h 1888435"/>
                  <a:gd name="connsiteX35" fmla="*/ 377687 w 4601817"/>
                  <a:gd name="connsiteY35" fmla="*/ 536713 h 1888435"/>
                  <a:gd name="connsiteX36" fmla="*/ 337930 w 4601817"/>
                  <a:gd name="connsiteY36" fmla="*/ 487017 h 1888435"/>
                  <a:gd name="connsiteX37" fmla="*/ 208722 w 4601817"/>
                  <a:gd name="connsiteY37" fmla="*/ 298174 h 1888435"/>
                  <a:gd name="connsiteX38" fmla="*/ 168965 w 4601817"/>
                  <a:gd name="connsiteY38" fmla="*/ 178904 h 1888435"/>
                  <a:gd name="connsiteX39" fmla="*/ 92869 w 4601817"/>
                  <a:gd name="connsiteY39" fmla="*/ 108088 h 1888435"/>
                  <a:gd name="connsiteX40" fmla="*/ 49696 w 4601817"/>
                  <a:gd name="connsiteY40" fmla="*/ 149087 h 1888435"/>
                  <a:gd name="connsiteX41" fmla="*/ 0 w 4601817"/>
                  <a:gd name="connsiteY41" fmla="*/ 188843 h 1888435"/>
                  <a:gd name="connsiteX42" fmla="*/ 0 w 4601817"/>
                  <a:gd name="connsiteY42" fmla="*/ 298174 h 1888435"/>
                  <a:gd name="connsiteX43" fmla="*/ 79513 w 4601817"/>
                  <a:gd name="connsiteY43" fmla="*/ 457200 h 1888435"/>
                  <a:gd name="connsiteX44" fmla="*/ 99391 w 4601817"/>
                  <a:gd name="connsiteY44" fmla="*/ 596348 h 1888435"/>
                  <a:gd name="connsiteX45" fmla="*/ 79513 w 4601817"/>
                  <a:gd name="connsiteY45" fmla="*/ 795130 h 1888435"/>
                  <a:gd name="connsiteX46" fmla="*/ 79513 w 4601817"/>
                  <a:gd name="connsiteY46" fmla="*/ 904461 h 1888435"/>
                  <a:gd name="connsiteX47" fmla="*/ 188843 w 4601817"/>
                  <a:gd name="connsiteY47" fmla="*/ 993913 h 1888435"/>
                  <a:gd name="connsiteX48" fmla="*/ 397565 w 4601817"/>
                  <a:gd name="connsiteY48" fmla="*/ 1043609 h 1888435"/>
                  <a:gd name="connsiteX49" fmla="*/ 474697 w 4601817"/>
                  <a:gd name="connsiteY49" fmla="*/ 1065040 h 1888435"/>
                  <a:gd name="connsiteX50" fmla="*/ 516835 w 4601817"/>
                  <a:gd name="connsiteY50" fmla="*/ 1143000 h 1888435"/>
                  <a:gd name="connsiteX51" fmla="*/ 529569 w 4601817"/>
                  <a:gd name="connsiteY51" fmla="*/ 1247153 h 1888435"/>
                  <a:gd name="connsiteX52" fmla="*/ 605045 w 4601817"/>
                  <a:gd name="connsiteY52" fmla="*/ 1290845 h 1888435"/>
                  <a:gd name="connsiteX53" fmla="*/ 692530 w 4601817"/>
                  <a:gd name="connsiteY53" fmla="*/ 1250778 h 1888435"/>
                  <a:gd name="connsiteX54" fmla="*/ 779704 w 4601817"/>
                  <a:gd name="connsiteY54" fmla="*/ 1231624 h 1888435"/>
                  <a:gd name="connsiteX55" fmla="*/ 866775 w 4601817"/>
                  <a:gd name="connsiteY55" fmla="*/ 1131818 h 1888435"/>
                  <a:gd name="connsiteX56" fmla="*/ 950119 w 4601817"/>
                  <a:gd name="connsiteY56" fmla="*/ 1055826 h 1888435"/>
                  <a:gd name="connsiteX57" fmla="*/ 1023730 w 4601817"/>
                  <a:gd name="connsiteY57" fmla="*/ 1033670 h 1888435"/>
                  <a:gd name="connsiteX58" fmla="*/ 1143000 w 4601817"/>
                  <a:gd name="connsiteY58" fmla="*/ 1055826 h 1888435"/>
                  <a:gd name="connsiteX59" fmla="*/ 1268896 w 4601817"/>
                  <a:gd name="connsiteY59" fmla="*/ 1110284 h 1888435"/>
                  <a:gd name="connsiteX60" fmla="*/ 1408146 w 4601817"/>
                  <a:gd name="connsiteY60" fmla="*/ 1151697 h 1888435"/>
                  <a:gd name="connsiteX61" fmla="*/ 1550504 w 4601817"/>
                  <a:gd name="connsiteY61" fmla="*/ 1169608 h 1888435"/>
                  <a:gd name="connsiteX62" fmla="*/ 1645444 w 4601817"/>
                  <a:gd name="connsiteY62" fmla="*/ 1282044 h 1888435"/>
                  <a:gd name="connsiteX63" fmla="*/ 1736139 w 4601817"/>
                  <a:gd name="connsiteY63" fmla="*/ 1330187 h 1888435"/>
                  <a:gd name="connsiteX64" fmla="*/ 1833873 w 4601817"/>
                  <a:gd name="connsiteY64" fmla="*/ 1350893 h 1888435"/>
                  <a:gd name="connsiteX65" fmla="*/ 1987826 w 4601817"/>
                  <a:gd name="connsiteY65" fmla="*/ 1331843 h 1888435"/>
                  <a:gd name="connsiteX66" fmla="*/ 2246243 w 4601817"/>
                  <a:gd name="connsiteY66" fmla="*/ 1242391 h 1888435"/>
                  <a:gd name="connsiteX67" fmla="*/ 2464904 w 4601817"/>
                  <a:gd name="connsiteY67" fmla="*/ 1143000 h 1888435"/>
                  <a:gd name="connsiteX68" fmla="*/ 2653748 w 4601817"/>
                  <a:gd name="connsiteY68" fmla="*/ 1030150 h 1888435"/>
                  <a:gd name="connsiteX69" fmla="*/ 2773017 w 4601817"/>
                  <a:gd name="connsiteY69" fmla="*/ 1033670 h 1888435"/>
                  <a:gd name="connsiteX70" fmla="*/ 2918171 w 4601817"/>
                  <a:gd name="connsiteY70" fmla="*/ 1033670 h 1888435"/>
                  <a:gd name="connsiteX71" fmla="*/ 3041064 w 4601817"/>
                  <a:gd name="connsiteY71" fmla="*/ 1085022 h 1888435"/>
                  <a:gd name="connsiteX72" fmla="*/ 3163853 w 4601817"/>
                  <a:gd name="connsiteY72" fmla="*/ 1311965 h 1888435"/>
                  <a:gd name="connsiteX73" fmla="*/ 3169030 w 4601817"/>
                  <a:gd name="connsiteY73" fmla="*/ 1592642 h 1888435"/>
                  <a:gd name="connsiteX74" fmla="*/ 3220278 w 4601817"/>
                  <a:gd name="connsiteY74" fmla="*/ 1689652 h 1888435"/>
                  <a:gd name="connsiteX75" fmla="*/ 3339548 w 4601817"/>
                  <a:gd name="connsiteY75" fmla="*/ 1828800 h 1888435"/>
                  <a:gd name="connsiteX76" fmla="*/ 3429000 w 4601817"/>
                  <a:gd name="connsiteY76" fmla="*/ 1888435 h 1888435"/>
                  <a:gd name="connsiteX77" fmla="*/ 3568148 w 4601817"/>
                  <a:gd name="connsiteY77" fmla="*/ 1868556 h 1888435"/>
                  <a:gd name="connsiteX78" fmla="*/ 3747052 w 4601817"/>
                  <a:gd name="connsiteY78" fmla="*/ 1789043 h 1888435"/>
                  <a:gd name="connsiteX79" fmla="*/ 4045226 w 4601817"/>
                  <a:gd name="connsiteY79" fmla="*/ 1689652 h 1888435"/>
                  <a:gd name="connsiteX80" fmla="*/ 4224130 w 4601817"/>
                  <a:gd name="connsiteY80" fmla="*/ 1490870 h 1888435"/>
                  <a:gd name="connsiteX81" fmla="*/ 4293704 w 4601817"/>
                  <a:gd name="connsiteY81" fmla="*/ 1282148 h 1888435"/>
                  <a:gd name="connsiteX82" fmla="*/ 4303643 w 4601817"/>
                  <a:gd name="connsiteY82" fmla="*/ 1073426 h 1888435"/>
                  <a:gd name="connsiteX83" fmla="*/ 4323522 w 4601817"/>
                  <a:gd name="connsiteY83" fmla="*/ 884583 h 1888435"/>
                  <a:gd name="connsiteX84" fmla="*/ 4422913 w 4601817"/>
                  <a:gd name="connsiteY84" fmla="*/ 715617 h 1888435"/>
                  <a:gd name="connsiteX85" fmla="*/ 4522304 w 4601817"/>
                  <a:gd name="connsiteY85" fmla="*/ 546652 h 1888435"/>
                  <a:gd name="connsiteX86" fmla="*/ 4601817 w 4601817"/>
                  <a:gd name="connsiteY86" fmla="*/ 308113 h 1888435"/>
                  <a:gd name="connsiteX87" fmla="*/ 4572000 w 4601817"/>
                  <a:gd name="connsiteY87" fmla="*/ 119270 h 1888435"/>
                  <a:gd name="connsiteX88" fmla="*/ 4532243 w 4601817"/>
                  <a:gd name="connsiteY88" fmla="*/ 49696 h 1888435"/>
                  <a:gd name="connsiteX89" fmla="*/ 4472609 w 4601817"/>
                  <a:gd name="connsiteY89" fmla="*/ 19878 h 1888435"/>
                  <a:gd name="connsiteX90" fmla="*/ 4353339 w 4601817"/>
                  <a:gd name="connsiteY90" fmla="*/ 119270 h 1888435"/>
                  <a:gd name="connsiteX91" fmla="*/ 4253948 w 4601817"/>
                  <a:gd name="connsiteY91" fmla="*/ 188843 h 1888435"/>
                  <a:gd name="connsiteX92" fmla="*/ 4144617 w 4601817"/>
                  <a:gd name="connsiteY92" fmla="*/ 168965 h 1888435"/>
                  <a:gd name="connsiteX93" fmla="*/ 4065104 w 4601817"/>
                  <a:gd name="connsiteY93" fmla="*/ 99391 h 1888435"/>
                  <a:gd name="connsiteX94" fmla="*/ 4035287 w 4601817"/>
                  <a:gd name="connsiteY94" fmla="*/ 0 h 1888435"/>
                  <a:gd name="connsiteX95" fmla="*/ 3906078 w 4601817"/>
                  <a:gd name="connsiteY95" fmla="*/ 9939 h 1888435"/>
                  <a:gd name="connsiteX0" fmla="*/ 3906078 w 4601817"/>
                  <a:gd name="connsiteY0" fmla="*/ 9939 h 1888435"/>
                  <a:gd name="connsiteX1" fmla="*/ 3727174 w 4601817"/>
                  <a:gd name="connsiteY1" fmla="*/ 119270 h 1888435"/>
                  <a:gd name="connsiteX2" fmla="*/ 3498574 w 4601817"/>
                  <a:gd name="connsiteY2" fmla="*/ 218661 h 1888435"/>
                  <a:gd name="connsiteX3" fmla="*/ 3389243 w 4601817"/>
                  <a:gd name="connsiteY3" fmla="*/ 437322 h 1888435"/>
                  <a:gd name="connsiteX4" fmla="*/ 3240157 w 4601817"/>
                  <a:gd name="connsiteY4" fmla="*/ 556591 h 1888435"/>
                  <a:gd name="connsiteX5" fmla="*/ 3132794 w 4601817"/>
                  <a:gd name="connsiteY5" fmla="*/ 594381 h 1888435"/>
                  <a:gd name="connsiteX6" fmla="*/ 3011557 w 4601817"/>
                  <a:gd name="connsiteY6" fmla="*/ 576470 h 1888435"/>
                  <a:gd name="connsiteX7" fmla="*/ 2941983 w 4601817"/>
                  <a:gd name="connsiteY7" fmla="*/ 546652 h 1888435"/>
                  <a:gd name="connsiteX8" fmla="*/ 2840831 w 4601817"/>
                  <a:gd name="connsiteY8" fmla="*/ 558144 h 1888435"/>
                  <a:gd name="connsiteX9" fmla="*/ 2773949 w 4601817"/>
                  <a:gd name="connsiteY9" fmla="*/ 610222 h 1888435"/>
                  <a:gd name="connsiteX10" fmla="*/ 2635526 w 4601817"/>
                  <a:gd name="connsiteY10" fmla="*/ 709612 h 1888435"/>
                  <a:gd name="connsiteX11" fmla="*/ 2514600 w 4601817"/>
                  <a:gd name="connsiteY11" fmla="*/ 715617 h 1888435"/>
                  <a:gd name="connsiteX12" fmla="*/ 2364581 w 4601817"/>
                  <a:gd name="connsiteY12" fmla="*/ 667682 h 1888435"/>
                  <a:gd name="connsiteX13" fmla="*/ 2217772 w 4601817"/>
                  <a:gd name="connsiteY13" fmla="*/ 570568 h 1888435"/>
                  <a:gd name="connsiteX14" fmla="*/ 2057400 w 4601817"/>
                  <a:gd name="connsiteY14" fmla="*/ 477078 h 1888435"/>
                  <a:gd name="connsiteX15" fmla="*/ 1961632 w 4601817"/>
                  <a:gd name="connsiteY15" fmla="*/ 441671 h 1888435"/>
                  <a:gd name="connsiteX16" fmla="*/ 1818861 w 4601817"/>
                  <a:gd name="connsiteY16" fmla="*/ 387626 h 1888435"/>
                  <a:gd name="connsiteX17" fmla="*/ 1719470 w 4601817"/>
                  <a:gd name="connsiteY17" fmla="*/ 447261 h 1888435"/>
                  <a:gd name="connsiteX18" fmla="*/ 1674950 w 4601817"/>
                  <a:gd name="connsiteY18" fmla="*/ 489088 h 1888435"/>
                  <a:gd name="connsiteX19" fmla="*/ 1717917 w 4601817"/>
                  <a:gd name="connsiteY19" fmla="*/ 725971 h 1888435"/>
                  <a:gd name="connsiteX20" fmla="*/ 1729409 w 4601817"/>
                  <a:gd name="connsiteY20" fmla="*/ 874643 h 1888435"/>
                  <a:gd name="connsiteX21" fmla="*/ 1697209 w 4601817"/>
                  <a:gd name="connsiteY21" fmla="*/ 919990 h 1888435"/>
                  <a:gd name="connsiteX22" fmla="*/ 1624013 w 4601817"/>
                  <a:gd name="connsiteY22" fmla="*/ 958194 h 1888435"/>
                  <a:gd name="connsiteX23" fmla="*/ 1510748 w 4601817"/>
                  <a:gd name="connsiteY23" fmla="*/ 914400 h 1888435"/>
                  <a:gd name="connsiteX24" fmla="*/ 1341783 w 4601817"/>
                  <a:gd name="connsiteY24" fmla="*/ 755374 h 1888435"/>
                  <a:gd name="connsiteX25" fmla="*/ 1202635 w 4601817"/>
                  <a:gd name="connsiteY25" fmla="*/ 616226 h 1888435"/>
                  <a:gd name="connsiteX26" fmla="*/ 1113183 w 4601817"/>
                  <a:gd name="connsiteY26" fmla="*/ 546652 h 1888435"/>
                  <a:gd name="connsiteX27" fmla="*/ 1013791 w 4601817"/>
                  <a:gd name="connsiteY27" fmla="*/ 377687 h 1888435"/>
                  <a:gd name="connsiteX28" fmla="*/ 954157 w 4601817"/>
                  <a:gd name="connsiteY28" fmla="*/ 278296 h 1888435"/>
                  <a:gd name="connsiteX29" fmla="*/ 904461 w 4601817"/>
                  <a:gd name="connsiteY29" fmla="*/ 238539 h 1888435"/>
                  <a:gd name="connsiteX30" fmla="*/ 824948 w 4601817"/>
                  <a:gd name="connsiteY30" fmla="*/ 278296 h 1888435"/>
                  <a:gd name="connsiteX31" fmla="*/ 725557 w 4601817"/>
                  <a:gd name="connsiteY31" fmla="*/ 337930 h 1888435"/>
                  <a:gd name="connsiteX32" fmla="*/ 665922 w 4601817"/>
                  <a:gd name="connsiteY32" fmla="*/ 337930 h 1888435"/>
                  <a:gd name="connsiteX33" fmla="*/ 556591 w 4601817"/>
                  <a:gd name="connsiteY33" fmla="*/ 457200 h 1888435"/>
                  <a:gd name="connsiteX34" fmla="*/ 467139 w 4601817"/>
                  <a:gd name="connsiteY34" fmla="*/ 536713 h 1888435"/>
                  <a:gd name="connsiteX35" fmla="*/ 377687 w 4601817"/>
                  <a:gd name="connsiteY35" fmla="*/ 536713 h 1888435"/>
                  <a:gd name="connsiteX36" fmla="*/ 337930 w 4601817"/>
                  <a:gd name="connsiteY36" fmla="*/ 487017 h 1888435"/>
                  <a:gd name="connsiteX37" fmla="*/ 208722 w 4601817"/>
                  <a:gd name="connsiteY37" fmla="*/ 298174 h 1888435"/>
                  <a:gd name="connsiteX38" fmla="*/ 149915 w 4601817"/>
                  <a:gd name="connsiteY38" fmla="*/ 176522 h 1888435"/>
                  <a:gd name="connsiteX39" fmla="*/ 92869 w 4601817"/>
                  <a:gd name="connsiteY39" fmla="*/ 108088 h 1888435"/>
                  <a:gd name="connsiteX40" fmla="*/ 49696 w 4601817"/>
                  <a:gd name="connsiteY40" fmla="*/ 149087 h 1888435"/>
                  <a:gd name="connsiteX41" fmla="*/ 0 w 4601817"/>
                  <a:gd name="connsiteY41" fmla="*/ 188843 h 1888435"/>
                  <a:gd name="connsiteX42" fmla="*/ 0 w 4601817"/>
                  <a:gd name="connsiteY42" fmla="*/ 298174 h 1888435"/>
                  <a:gd name="connsiteX43" fmla="*/ 79513 w 4601817"/>
                  <a:gd name="connsiteY43" fmla="*/ 457200 h 1888435"/>
                  <a:gd name="connsiteX44" fmla="*/ 99391 w 4601817"/>
                  <a:gd name="connsiteY44" fmla="*/ 596348 h 1888435"/>
                  <a:gd name="connsiteX45" fmla="*/ 79513 w 4601817"/>
                  <a:gd name="connsiteY45" fmla="*/ 795130 h 1888435"/>
                  <a:gd name="connsiteX46" fmla="*/ 79513 w 4601817"/>
                  <a:gd name="connsiteY46" fmla="*/ 904461 h 1888435"/>
                  <a:gd name="connsiteX47" fmla="*/ 188843 w 4601817"/>
                  <a:gd name="connsiteY47" fmla="*/ 993913 h 1888435"/>
                  <a:gd name="connsiteX48" fmla="*/ 397565 w 4601817"/>
                  <a:gd name="connsiteY48" fmla="*/ 1043609 h 1888435"/>
                  <a:gd name="connsiteX49" fmla="*/ 474697 w 4601817"/>
                  <a:gd name="connsiteY49" fmla="*/ 1065040 h 1888435"/>
                  <a:gd name="connsiteX50" fmla="*/ 516835 w 4601817"/>
                  <a:gd name="connsiteY50" fmla="*/ 1143000 h 1888435"/>
                  <a:gd name="connsiteX51" fmla="*/ 529569 w 4601817"/>
                  <a:gd name="connsiteY51" fmla="*/ 1247153 h 1888435"/>
                  <a:gd name="connsiteX52" fmla="*/ 605045 w 4601817"/>
                  <a:gd name="connsiteY52" fmla="*/ 1290845 h 1888435"/>
                  <a:gd name="connsiteX53" fmla="*/ 692530 w 4601817"/>
                  <a:gd name="connsiteY53" fmla="*/ 1250778 h 1888435"/>
                  <a:gd name="connsiteX54" fmla="*/ 779704 w 4601817"/>
                  <a:gd name="connsiteY54" fmla="*/ 1231624 h 1888435"/>
                  <a:gd name="connsiteX55" fmla="*/ 866775 w 4601817"/>
                  <a:gd name="connsiteY55" fmla="*/ 1131818 h 1888435"/>
                  <a:gd name="connsiteX56" fmla="*/ 950119 w 4601817"/>
                  <a:gd name="connsiteY56" fmla="*/ 1055826 h 1888435"/>
                  <a:gd name="connsiteX57" fmla="*/ 1023730 w 4601817"/>
                  <a:gd name="connsiteY57" fmla="*/ 1033670 h 1888435"/>
                  <a:gd name="connsiteX58" fmla="*/ 1143000 w 4601817"/>
                  <a:gd name="connsiteY58" fmla="*/ 1055826 h 1888435"/>
                  <a:gd name="connsiteX59" fmla="*/ 1268896 w 4601817"/>
                  <a:gd name="connsiteY59" fmla="*/ 1110284 h 1888435"/>
                  <a:gd name="connsiteX60" fmla="*/ 1408146 w 4601817"/>
                  <a:gd name="connsiteY60" fmla="*/ 1151697 h 1888435"/>
                  <a:gd name="connsiteX61" fmla="*/ 1550504 w 4601817"/>
                  <a:gd name="connsiteY61" fmla="*/ 1169608 h 1888435"/>
                  <a:gd name="connsiteX62" fmla="*/ 1645444 w 4601817"/>
                  <a:gd name="connsiteY62" fmla="*/ 1282044 h 1888435"/>
                  <a:gd name="connsiteX63" fmla="*/ 1736139 w 4601817"/>
                  <a:gd name="connsiteY63" fmla="*/ 1330187 h 1888435"/>
                  <a:gd name="connsiteX64" fmla="*/ 1833873 w 4601817"/>
                  <a:gd name="connsiteY64" fmla="*/ 1350893 h 1888435"/>
                  <a:gd name="connsiteX65" fmla="*/ 1987826 w 4601817"/>
                  <a:gd name="connsiteY65" fmla="*/ 1331843 h 1888435"/>
                  <a:gd name="connsiteX66" fmla="*/ 2246243 w 4601817"/>
                  <a:gd name="connsiteY66" fmla="*/ 1242391 h 1888435"/>
                  <a:gd name="connsiteX67" fmla="*/ 2464904 w 4601817"/>
                  <a:gd name="connsiteY67" fmla="*/ 1143000 h 1888435"/>
                  <a:gd name="connsiteX68" fmla="*/ 2653748 w 4601817"/>
                  <a:gd name="connsiteY68" fmla="*/ 1030150 h 1888435"/>
                  <a:gd name="connsiteX69" fmla="*/ 2773017 w 4601817"/>
                  <a:gd name="connsiteY69" fmla="*/ 1033670 h 1888435"/>
                  <a:gd name="connsiteX70" fmla="*/ 2918171 w 4601817"/>
                  <a:gd name="connsiteY70" fmla="*/ 1033670 h 1888435"/>
                  <a:gd name="connsiteX71" fmla="*/ 3041064 w 4601817"/>
                  <a:gd name="connsiteY71" fmla="*/ 1085022 h 1888435"/>
                  <a:gd name="connsiteX72" fmla="*/ 3163853 w 4601817"/>
                  <a:gd name="connsiteY72" fmla="*/ 1311965 h 1888435"/>
                  <a:gd name="connsiteX73" fmla="*/ 3169030 w 4601817"/>
                  <a:gd name="connsiteY73" fmla="*/ 1592642 h 1888435"/>
                  <a:gd name="connsiteX74" fmla="*/ 3220278 w 4601817"/>
                  <a:gd name="connsiteY74" fmla="*/ 1689652 h 1888435"/>
                  <a:gd name="connsiteX75" fmla="*/ 3339548 w 4601817"/>
                  <a:gd name="connsiteY75" fmla="*/ 1828800 h 1888435"/>
                  <a:gd name="connsiteX76" fmla="*/ 3429000 w 4601817"/>
                  <a:gd name="connsiteY76" fmla="*/ 1888435 h 1888435"/>
                  <a:gd name="connsiteX77" fmla="*/ 3568148 w 4601817"/>
                  <a:gd name="connsiteY77" fmla="*/ 1868556 h 1888435"/>
                  <a:gd name="connsiteX78" fmla="*/ 3747052 w 4601817"/>
                  <a:gd name="connsiteY78" fmla="*/ 1789043 h 1888435"/>
                  <a:gd name="connsiteX79" fmla="*/ 4045226 w 4601817"/>
                  <a:gd name="connsiteY79" fmla="*/ 1689652 h 1888435"/>
                  <a:gd name="connsiteX80" fmla="*/ 4224130 w 4601817"/>
                  <a:gd name="connsiteY80" fmla="*/ 1490870 h 1888435"/>
                  <a:gd name="connsiteX81" fmla="*/ 4293704 w 4601817"/>
                  <a:gd name="connsiteY81" fmla="*/ 1282148 h 1888435"/>
                  <a:gd name="connsiteX82" fmla="*/ 4303643 w 4601817"/>
                  <a:gd name="connsiteY82" fmla="*/ 1073426 h 1888435"/>
                  <a:gd name="connsiteX83" fmla="*/ 4323522 w 4601817"/>
                  <a:gd name="connsiteY83" fmla="*/ 884583 h 1888435"/>
                  <a:gd name="connsiteX84" fmla="*/ 4422913 w 4601817"/>
                  <a:gd name="connsiteY84" fmla="*/ 715617 h 1888435"/>
                  <a:gd name="connsiteX85" fmla="*/ 4522304 w 4601817"/>
                  <a:gd name="connsiteY85" fmla="*/ 546652 h 1888435"/>
                  <a:gd name="connsiteX86" fmla="*/ 4601817 w 4601817"/>
                  <a:gd name="connsiteY86" fmla="*/ 308113 h 1888435"/>
                  <a:gd name="connsiteX87" fmla="*/ 4572000 w 4601817"/>
                  <a:gd name="connsiteY87" fmla="*/ 119270 h 1888435"/>
                  <a:gd name="connsiteX88" fmla="*/ 4532243 w 4601817"/>
                  <a:gd name="connsiteY88" fmla="*/ 49696 h 1888435"/>
                  <a:gd name="connsiteX89" fmla="*/ 4472609 w 4601817"/>
                  <a:gd name="connsiteY89" fmla="*/ 19878 h 1888435"/>
                  <a:gd name="connsiteX90" fmla="*/ 4353339 w 4601817"/>
                  <a:gd name="connsiteY90" fmla="*/ 119270 h 1888435"/>
                  <a:gd name="connsiteX91" fmla="*/ 4253948 w 4601817"/>
                  <a:gd name="connsiteY91" fmla="*/ 188843 h 1888435"/>
                  <a:gd name="connsiteX92" fmla="*/ 4144617 w 4601817"/>
                  <a:gd name="connsiteY92" fmla="*/ 168965 h 1888435"/>
                  <a:gd name="connsiteX93" fmla="*/ 4065104 w 4601817"/>
                  <a:gd name="connsiteY93" fmla="*/ 99391 h 1888435"/>
                  <a:gd name="connsiteX94" fmla="*/ 4035287 w 4601817"/>
                  <a:gd name="connsiteY94" fmla="*/ 0 h 1888435"/>
                  <a:gd name="connsiteX95" fmla="*/ 3906078 w 4601817"/>
                  <a:gd name="connsiteY95" fmla="*/ 9939 h 1888435"/>
                  <a:gd name="connsiteX0" fmla="*/ 3906078 w 4601817"/>
                  <a:gd name="connsiteY0" fmla="*/ 9939 h 1888435"/>
                  <a:gd name="connsiteX1" fmla="*/ 3727174 w 4601817"/>
                  <a:gd name="connsiteY1" fmla="*/ 119270 h 1888435"/>
                  <a:gd name="connsiteX2" fmla="*/ 3498574 w 4601817"/>
                  <a:gd name="connsiteY2" fmla="*/ 218661 h 1888435"/>
                  <a:gd name="connsiteX3" fmla="*/ 3389243 w 4601817"/>
                  <a:gd name="connsiteY3" fmla="*/ 437322 h 1888435"/>
                  <a:gd name="connsiteX4" fmla="*/ 3240157 w 4601817"/>
                  <a:gd name="connsiteY4" fmla="*/ 556591 h 1888435"/>
                  <a:gd name="connsiteX5" fmla="*/ 3132794 w 4601817"/>
                  <a:gd name="connsiteY5" fmla="*/ 594381 h 1888435"/>
                  <a:gd name="connsiteX6" fmla="*/ 3011557 w 4601817"/>
                  <a:gd name="connsiteY6" fmla="*/ 576470 h 1888435"/>
                  <a:gd name="connsiteX7" fmla="*/ 2941983 w 4601817"/>
                  <a:gd name="connsiteY7" fmla="*/ 546652 h 1888435"/>
                  <a:gd name="connsiteX8" fmla="*/ 2840831 w 4601817"/>
                  <a:gd name="connsiteY8" fmla="*/ 558144 h 1888435"/>
                  <a:gd name="connsiteX9" fmla="*/ 2773949 w 4601817"/>
                  <a:gd name="connsiteY9" fmla="*/ 610222 h 1888435"/>
                  <a:gd name="connsiteX10" fmla="*/ 2635526 w 4601817"/>
                  <a:gd name="connsiteY10" fmla="*/ 709612 h 1888435"/>
                  <a:gd name="connsiteX11" fmla="*/ 2514600 w 4601817"/>
                  <a:gd name="connsiteY11" fmla="*/ 715617 h 1888435"/>
                  <a:gd name="connsiteX12" fmla="*/ 2364581 w 4601817"/>
                  <a:gd name="connsiteY12" fmla="*/ 667682 h 1888435"/>
                  <a:gd name="connsiteX13" fmla="*/ 2217772 w 4601817"/>
                  <a:gd name="connsiteY13" fmla="*/ 570568 h 1888435"/>
                  <a:gd name="connsiteX14" fmla="*/ 2057400 w 4601817"/>
                  <a:gd name="connsiteY14" fmla="*/ 477078 h 1888435"/>
                  <a:gd name="connsiteX15" fmla="*/ 1961632 w 4601817"/>
                  <a:gd name="connsiteY15" fmla="*/ 441671 h 1888435"/>
                  <a:gd name="connsiteX16" fmla="*/ 1818861 w 4601817"/>
                  <a:gd name="connsiteY16" fmla="*/ 387626 h 1888435"/>
                  <a:gd name="connsiteX17" fmla="*/ 1719470 w 4601817"/>
                  <a:gd name="connsiteY17" fmla="*/ 447261 h 1888435"/>
                  <a:gd name="connsiteX18" fmla="*/ 1674950 w 4601817"/>
                  <a:gd name="connsiteY18" fmla="*/ 489088 h 1888435"/>
                  <a:gd name="connsiteX19" fmla="*/ 1717917 w 4601817"/>
                  <a:gd name="connsiteY19" fmla="*/ 725971 h 1888435"/>
                  <a:gd name="connsiteX20" fmla="*/ 1729409 w 4601817"/>
                  <a:gd name="connsiteY20" fmla="*/ 874643 h 1888435"/>
                  <a:gd name="connsiteX21" fmla="*/ 1697209 w 4601817"/>
                  <a:gd name="connsiteY21" fmla="*/ 919990 h 1888435"/>
                  <a:gd name="connsiteX22" fmla="*/ 1624013 w 4601817"/>
                  <a:gd name="connsiteY22" fmla="*/ 958194 h 1888435"/>
                  <a:gd name="connsiteX23" fmla="*/ 1510748 w 4601817"/>
                  <a:gd name="connsiteY23" fmla="*/ 914400 h 1888435"/>
                  <a:gd name="connsiteX24" fmla="*/ 1341783 w 4601817"/>
                  <a:gd name="connsiteY24" fmla="*/ 755374 h 1888435"/>
                  <a:gd name="connsiteX25" fmla="*/ 1202635 w 4601817"/>
                  <a:gd name="connsiteY25" fmla="*/ 616226 h 1888435"/>
                  <a:gd name="connsiteX26" fmla="*/ 1113183 w 4601817"/>
                  <a:gd name="connsiteY26" fmla="*/ 546652 h 1888435"/>
                  <a:gd name="connsiteX27" fmla="*/ 1013791 w 4601817"/>
                  <a:gd name="connsiteY27" fmla="*/ 377687 h 1888435"/>
                  <a:gd name="connsiteX28" fmla="*/ 954157 w 4601817"/>
                  <a:gd name="connsiteY28" fmla="*/ 278296 h 1888435"/>
                  <a:gd name="connsiteX29" fmla="*/ 904461 w 4601817"/>
                  <a:gd name="connsiteY29" fmla="*/ 238539 h 1888435"/>
                  <a:gd name="connsiteX30" fmla="*/ 824948 w 4601817"/>
                  <a:gd name="connsiteY30" fmla="*/ 278296 h 1888435"/>
                  <a:gd name="connsiteX31" fmla="*/ 725557 w 4601817"/>
                  <a:gd name="connsiteY31" fmla="*/ 337930 h 1888435"/>
                  <a:gd name="connsiteX32" fmla="*/ 665922 w 4601817"/>
                  <a:gd name="connsiteY32" fmla="*/ 337930 h 1888435"/>
                  <a:gd name="connsiteX33" fmla="*/ 556591 w 4601817"/>
                  <a:gd name="connsiteY33" fmla="*/ 457200 h 1888435"/>
                  <a:gd name="connsiteX34" fmla="*/ 467139 w 4601817"/>
                  <a:gd name="connsiteY34" fmla="*/ 536713 h 1888435"/>
                  <a:gd name="connsiteX35" fmla="*/ 377687 w 4601817"/>
                  <a:gd name="connsiteY35" fmla="*/ 536713 h 1888435"/>
                  <a:gd name="connsiteX36" fmla="*/ 264111 w 4601817"/>
                  <a:gd name="connsiteY36" fmla="*/ 389386 h 1888435"/>
                  <a:gd name="connsiteX37" fmla="*/ 208722 w 4601817"/>
                  <a:gd name="connsiteY37" fmla="*/ 298174 h 1888435"/>
                  <a:gd name="connsiteX38" fmla="*/ 149915 w 4601817"/>
                  <a:gd name="connsiteY38" fmla="*/ 176522 h 1888435"/>
                  <a:gd name="connsiteX39" fmla="*/ 92869 w 4601817"/>
                  <a:gd name="connsiteY39" fmla="*/ 108088 h 1888435"/>
                  <a:gd name="connsiteX40" fmla="*/ 49696 w 4601817"/>
                  <a:gd name="connsiteY40" fmla="*/ 149087 h 1888435"/>
                  <a:gd name="connsiteX41" fmla="*/ 0 w 4601817"/>
                  <a:gd name="connsiteY41" fmla="*/ 188843 h 1888435"/>
                  <a:gd name="connsiteX42" fmla="*/ 0 w 4601817"/>
                  <a:gd name="connsiteY42" fmla="*/ 298174 h 1888435"/>
                  <a:gd name="connsiteX43" fmla="*/ 79513 w 4601817"/>
                  <a:gd name="connsiteY43" fmla="*/ 457200 h 1888435"/>
                  <a:gd name="connsiteX44" fmla="*/ 99391 w 4601817"/>
                  <a:gd name="connsiteY44" fmla="*/ 596348 h 1888435"/>
                  <a:gd name="connsiteX45" fmla="*/ 79513 w 4601817"/>
                  <a:gd name="connsiteY45" fmla="*/ 795130 h 1888435"/>
                  <a:gd name="connsiteX46" fmla="*/ 79513 w 4601817"/>
                  <a:gd name="connsiteY46" fmla="*/ 904461 h 1888435"/>
                  <a:gd name="connsiteX47" fmla="*/ 188843 w 4601817"/>
                  <a:gd name="connsiteY47" fmla="*/ 993913 h 1888435"/>
                  <a:gd name="connsiteX48" fmla="*/ 397565 w 4601817"/>
                  <a:gd name="connsiteY48" fmla="*/ 1043609 h 1888435"/>
                  <a:gd name="connsiteX49" fmla="*/ 474697 w 4601817"/>
                  <a:gd name="connsiteY49" fmla="*/ 1065040 h 1888435"/>
                  <a:gd name="connsiteX50" fmla="*/ 516835 w 4601817"/>
                  <a:gd name="connsiteY50" fmla="*/ 1143000 h 1888435"/>
                  <a:gd name="connsiteX51" fmla="*/ 529569 w 4601817"/>
                  <a:gd name="connsiteY51" fmla="*/ 1247153 h 1888435"/>
                  <a:gd name="connsiteX52" fmla="*/ 605045 w 4601817"/>
                  <a:gd name="connsiteY52" fmla="*/ 1290845 h 1888435"/>
                  <a:gd name="connsiteX53" fmla="*/ 692530 w 4601817"/>
                  <a:gd name="connsiteY53" fmla="*/ 1250778 h 1888435"/>
                  <a:gd name="connsiteX54" fmla="*/ 779704 w 4601817"/>
                  <a:gd name="connsiteY54" fmla="*/ 1231624 h 1888435"/>
                  <a:gd name="connsiteX55" fmla="*/ 866775 w 4601817"/>
                  <a:gd name="connsiteY55" fmla="*/ 1131818 h 1888435"/>
                  <a:gd name="connsiteX56" fmla="*/ 950119 w 4601817"/>
                  <a:gd name="connsiteY56" fmla="*/ 1055826 h 1888435"/>
                  <a:gd name="connsiteX57" fmla="*/ 1023730 w 4601817"/>
                  <a:gd name="connsiteY57" fmla="*/ 1033670 h 1888435"/>
                  <a:gd name="connsiteX58" fmla="*/ 1143000 w 4601817"/>
                  <a:gd name="connsiteY58" fmla="*/ 1055826 h 1888435"/>
                  <a:gd name="connsiteX59" fmla="*/ 1268896 w 4601817"/>
                  <a:gd name="connsiteY59" fmla="*/ 1110284 h 1888435"/>
                  <a:gd name="connsiteX60" fmla="*/ 1408146 w 4601817"/>
                  <a:gd name="connsiteY60" fmla="*/ 1151697 h 1888435"/>
                  <a:gd name="connsiteX61" fmla="*/ 1550504 w 4601817"/>
                  <a:gd name="connsiteY61" fmla="*/ 1169608 h 1888435"/>
                  <a:gd name="connsiteX62" fmla="*/ 1645444 w 4601817"/>
                  <a:gd name="connsiteY62" fmla="*/ 1282044 h 1888435"/>
                  <a:gd name="connsiteX63" fmla="*/ 1736139 w 4601817"/>
                  <a:gd name="connsiteY63" fmla="*/ 1330187 h 1888435"/>
                  <a:gd name="connsiteX64" fmla="*/ 1833873 w 4601817"/>
                  <a:gd name="connsiteY64" fmla="*/ 1350893 h 1888435"/>
                  <a:gd name="connsiteX65" fmla="*/ 1987826 w 4601817"/>
                  <a:gd name="connsiteY65" fmla="*/ 1331843 h 1888435"/>
                  <a:gd name="connsiteX66" fmla="*/ 2246243 w 4601817"/>
                  <a:gd name="connsiteY66" fmla="*/ 1242391 h 1888435"/>
                  <a:gd name="connsiteX67" fmla="*/ 2464904 w 4601817"/>
                  <a:gd name="connsiteY67" fmla="*/ 1143000 h 1888435"/>
                  <a:gd name="connsiteX68" fmla="*/ 2653748 w 4601817"/>
                  <a:gd name="connsiteY68" fmla="*/ 1030150 h 1888435"/>
                  <a:gd name="connsiteX69" fmla="*/ 2773017 w 4601817"/>
                  <a:gd name="connsiteY69" fmla="*/ 1033670 h 1888435"/>
                  <a:gd name="connsiteX70" fmla="*/ 2918171 w 4601817"/>
                  <a:gd name="connsiteY70" fmla="*/ 1033670 h 1888435"/>
                  <a:gd name="connsiteX71" fmla="*/ 3041064 w 4601817"/>
                  <a:gd name="connsiteY71" fmla="*/ 1085022 h 1888435"/>
                  <a:gd name="connsiteX72" fmla="*/ 3163853 w 4601817"/>
                  <a:gd name="connsiteY72" fmla="*/ 1311965 h 1888435"/>
                  <a:gd name="connsiteX73" fmla="*/ 3169030 w 4601817"/>
                  <a:gd name="connsiteY73" fmla="*/ 1592642 h 1888435"/>
                  <a:gd name="connsiteX74" fmla="*/ 3220278 w 4601817"/>
                  <a:gd name="connsiteY74" fmla="*/ 1689652 h 1888435"/>
                  <a:gd name="connsiteX75" fmla="*/ 3339548 w 4601817"/>
                  <a:gd name="connsiteY75" fmla="*/ 1828800 h 1888435"/>
                  <a:gd name="connsiteX76" fmla="*/ 3429000 w 4601817"/>
                  <a:gd name="connsiteY76" fmla="*/ 1888435 h 1888435"/>
                  <a:gd name="connsiteX77" fmla="*/ 3568148 w 4601817"/>
                  <a:gd name="connsiteY77" fmla="*/ 1868556 h 1888435"/>
                  <a:gd name="connsiteX78" fmla="*/ 3747052 w 4601817"/>
                  <a:gd name="connsiteY78" fmla="*/ 1789043 h 1888435"/>
                  <a:gd name="connsiteX79" fmla="*/ 4045226 w 4601817"/>
                  <a:gd name="connsiteY79" fmla="*/ 1689652 h 1888435"/>
                  <a:gd name="connsiteX80" fmla="*/ 4224130 w 4601817"/>
                  <a:gd name="connsiteY80" fmla="*/ 1490870 h 1888435"/>
                  <a:gd name="connsiteX81" fmla="*/ 4293704 w 4601817"/>
                  <a:gd name="connsiteY81" fmla="*/ 1282148 h 1888435"/>
                  <a:gd name="connsiteX82" fmla="*/ 4303643 w 4601817"/>
                  <a:gd name="connsiteY82" fmla="*/ 1073426 h 1888435"/>
                  <a:gd name="connsiteX83" fmla="*/ 4323522 w 4601817"/>
                  <a:gd name="connsiteY83" fmla="*/ 884583 h 1888435"/>
                  <a:gd name="connsiteX84" fmla="*/ 4422913 w 4601817"/>
                  <a:gd name="connsiteY84" fmla="*/ 715617 h 1888435"/>
                  <a:gd name="connsiteX85" fmla="*/ 4522304 w 4601817"/>
                  <a:gd name="connsiteY85" fmla="*/ 546652 h 1888435"/>
                  <a:gd name="connsiteX86" fmla="*/ 4601817 w 4601817"/>
                  <a:gd name="connsiteY86" fmla="*/ 308113 h 1888435"/>
                  <a:gd name="connsiteX87" fmla="*/ 4572000 w 4601817"/>
                  <a:gd name="connsiteY87" fmla="*/ 119270 h 1888435"/>
                  <a:gd name="connsiteX88" fmla="*/ 4532243 w 4601817"/>
                  <a:gd name="connsiteY88" fmla="*/ 49696 h 1888435"/>
                  <a:gd name="connsiteX89" fmla="*/ 4472609 w 4601817"/>
                  <a:gd name="connsiteY89" fmla="*/ 19878 h 1888435"/>
                  <a:gd name="connsiteX90" fmla="*/ 4353339 w 4601817"/>
                  <a:gd name="connsiteY90" fmla="*/ 119270 h 1888435"/>
                  <a:gd name="connsiteX91" fmla="*/ 4253948 w 4601817"/>
                  <a:gd name="connsiteY91" fmla="*/ 188843 h 1888435"/>
                  <a:gd name="connsiteX92" fmla="*/ 4144617 w 4601817"/>
                  <a:gd name="connsiteY92" fmla="*/ 168965 h 1888435"/>
                  <a:gd name="connsiteX93" fmla="*/ 4065104 w 4601817"/>
                  <a:gd name="connsiteY93" fmla="*/ 99391 h 1888435"/>
                  <a:gd name="connsiteX94" fmla="*/ 4035287 w 4601817"/>
                  <a:gd name="connsiteY94" fmla="*/ 0 h 1888435"/>
                  <a:gd name="connsiteX95" fmla="*/ 3906078 w 4601817"/>
                  <a:gd name="connsiteY95" fmla="*/ 9939 h 1888435"/>
                  <a:gd name="connsiteX0" fmla="*/ 3906078 w 4601817"/>
                  <a:gd name="connsiteY0" fmla="*/ 9939 h 1888435"/>
                  <a:gd name="connsiteX1" fmla="*/ 3727174 w 4601817"/>
                  <a:gd name="connsiteY1" fmla="*/ 119270 h 1888435"/>
                  <a:gd name="connsiteX2" fmla="*/ 3498574 w 4601817"/>
                  <a:gd name="connsiteY2" fmla="*/ 218661 h 1888435"/>
                  <a:gd name="connsiteX3" fmla="*/ 3389243 w 4601817"/>
                  <a:gd name="connsiteY3" fmla="*/ 437322 h 1888435"/>
                  <a:gd name="connsiteX4" fmla="*/ 3240157 w 4601817"/>
                  <a:gd name="connsiteY4" fmla="*/ 556591 h 1888435"/>
                  <a:gd name="connsiteX5" fmla="*/ 3132794 w 4601817"/>
                  <a:gd name="connsiteY5" fmla="*/ 594381 h 1888435"/>
                  <a:gd name="connsiteX6" fmla="*/ 3011557 w 4601817"/>
                  <a:gd name="connsiteY6" fmla="*/ 576470 h 1888435"/>
                  <a:gd name="connsiteX7" fmla="*/ 2941983 w 4601817"/>
                  <a:gd name="connsiteY7" fmla="*/ 546652 h 1888435"/>
                  <a:gd name="connsiteX8" fmla="*/ 2840831 w 4601817"/>
                  <a:gd name="connsiteY8" fmla="*/ 558144 h 1888435"/>
                  <a:gd name="connsiteX9" fmla="*/ 2773949 w 4601817"/>
                  <a:gd name="connsiteY9" fmla="*/ 610222 h 1888435"/>
                  <a:gd name="connsiteX10" fmla="*/ 2635526 w 4601817"/>
                  <a:gd name="connsiteY10" fmla="*/ 709612 h 1888435"/>
                  <a:gd name="connsiteX11" fmla="*/ 2514600 w 4601817"/>
                  <a:gd name="connsiteY11" fmla="*/ 715617 h 1888435"/>
                  <a:gd name="connsiteX12" fmla="*/ 2364581 w 4601817"/>
                  <a:gd name="connsiteY12" fmla="*/ 667682 h 1888435"/>
                  <a:gd name="connsiteX13" fmla="*/ 2217772 w 4601817"/>
                  <a:gd name="connsiteY13" fmla="*/ 570568 h 1888435"/>
                  <a:gd name="connsiteX14" fmla="*/ 2057400 w 4601817"/>
                  <a:gd name="connsiteY14" fmla="*/ 477078 h 1888435"/>
                  <a:gd name="connsiteX15" fmla="*/ 1961632 w 4601817"/>
                  <a:gd name="connsiteY15" fmla="*/ 441671 h 1888435"/>
                  <a:gd name="connsiteX16" fmla="*/ 1818861 w 4601817"/>
                  <a:gd name="connsiteY16" fmla="*/ 387626 h 1888435"/>
                  <a:gd name="connsiteX17" fmla="*/ 1719470 w 4601817"/>
                  <a:gd name="connsiteY17" fmla="*/ 447261 h 1888435"/>
                  <a:gd name="connsiteX18" fmla="*/ 1674950 w 4601817"/>
                  <a:gd name="connsiteY18" fmla="*/ 489088 h 1888435"/>
                  <a:gd name="connsiteX19" fmla="*/ 1717917 w 4601817"/>
                  <a:gd name="connsiteY19" fmla="*/ 725971 h 1888435"/>
                  <a:gd name="connsiteX20" fmla="*/ 1729409 w 4601817"/>
                  <a:gd name="connsiteY20" fmla="*/ 874643 h 1888435"/>
                  <a:gd name="connsiteX21" fmla="*/ 1697209 w 4601817"/>
                  <a:gd name="connsiteY21" fmla="*/ 919990 h 1888435"/>
                  <a:gd name="connsiteX22" fmla="*/ 1624013 w 4601817"/>
                  <a:gd name="connsiteY22" fmla="*/ 958194 h 1888435"/>
                  <a:gd name="connsiteX23" fmla="*/ 1510748 w 4601817"/>
                  <a:gd name="connsiteY23" fmla="*/ 914400 h 1888435"/>
                  <a:gd name="connsiteX24" fmla="*/ 1341783 w 4601817"/>
                  <a:gd name="connsiteY24" fmla="*/ 755374 h 1888435"/>
                  <a:gd name="connsiteX25" fmla="*/ 1202635 w 4601817"/>
                  <a:gd name="connsiteY25" fmla="*/ 616226 h 1888435"/>
                  <a:gd name="connsiteX26" fmla="*/ 1113183 w 4601817"/>
                  <a:gd name="connsiteY26" fmla="*/ 546652 h 1888435"/>
                  <a:gd name="connsiteX27" fmla="*/ 1013791 w 4601817"/>
                  <a:gd name="connsiteY27" fmla="*/ 377687 h 1888435"/>
                  <a:gd name="connsiteX28" fmla="*/ 954157 w 4601817"/>
                  <a:gd name="connsiteY28" fmla="*/ 278296 h 1888435"/>
                  <a:gd name="connsiteX29" fmla="*/ 904461 w 4601817"/>
                  <a:gd name="connsiteY29" fmla="*/ 238539 h 1888435"/>
                  <a:gd name="connsiteX30" fmla="*/ 824948 w 4601817"/>
                  <a:gd name="connsiteY30" fmla="*/ 278296 h 1888435"/>
                  <a:gd name="connsiteX31" fmla="*/ 725557 w 4601817"/>
                  <a:gd name="connsiteY31" fmla="*/ 337930 h 1888435"/>
                  <a:gd name="connsiteX32" fmla="*/ 665922 w 4601817"/>
                  <a:gd name="connsiteY32" fmla="*/ 337930 h 1888435"/>
                  <a:gd name="connsiteX33" fmla="*/ 556591 w 4601817"/>
                  <a:gd name="connsiteY33" fmla="*/ 457200 h 1888435"/>
                  <a:gd name="connsiteX34" fmla="*/ 467139 w 4601817"/>
                  <a:gd name="connsiteY34" fmla="*/ 536713 h 1888435"/>
                  <a:gd name="connsiteX35" fmla="*/ 377687 w 4601817"/>
                  <a:gd name="connsiteY35" fmla="*/ 536713 h 1888435"/>
                  <a:gd name="connsiteX36" fmla="*/ 307181 w 4601817"/>
                  <a:gd name="connsiteY36" fmla="*/ 486707 h 1888435"/>
                  <a:gd name="connsiteX37" fmla="*/ 264111 w 4601817"/>
                  <a:gd name="connsiteY37" fmla="*/ 389386 h 1888435"/>
                  <a:gd name="connsiteX38" fmla="*/ 208722 w 4601817"/>
                  <a:gd name="connsiteY38" fmla="*/ 298174 h 1888435"/>
                  <a:gd name="connsiteX39" fmla="*/ 149915 w 4601817"/>
                  <a:gd name="connsiteY39" fmla="*/ 176522 h 1888435"/>
                  <a:gd name="connsiteX40" fmla="*/ 92869 w 4601817"/>
                  <a:gd name="connsiteY40" fmla="*/ 108088 h 1888435"/>
                  <a:gd name="connsiteX41" fmla="*/ 49696 w 4601817"/>
                  <a:gd name="connsiteY41" fmla="*/ 149087 h 1888435"/>
                  <a:gd name="connsiteX42" fmla="*/ 0 w 4601817"/>
                  <a:gd name="connsiteY42" fmla="*/ 188843 h 1888435"/>
                  <a:gd name="connsiteX43" fmla="*/ 0 w 4601817"/>
                  <a:gd name="connsiteY43" fmla="*/ 298174 h 1888435"/>
                  <a:gd name="connsiteX44" fmla="*/ 79513 w 4601817"/>
                  <a:gd name="connsiteY44" fmla="*/ 457200 h 1888435"/>
                  <a:gd name="connsiteX45" fmla="*/ 99391 w 4601817"/>
                  <a:gd name="connsiteY45" fmla="*/ 596348 h 1888435"/>
                  <a:gd name="connsiteX46" fmla="*/ 79513 w 4601817"/>
                  <a:gd name="connsiteY46" fmla="*/ 795130 h 1888435"/>
                  <a:gd name="connsiteX47" fmla="*/ 79513 w 4601817"/>
                  <a:gd name="connsiteY47" fmla="*/ 904461 h 1888435"/>
                  <a:gd name="connsiteX48" fmla="*/ 188843 w 4601817"/>
                  <a:gd name="connsiteY48" fmla="*/ 993913 h 1888435"/>
                  <a:gd name="connsiteX49" fmla="*/ 397565 w 4601817"/>
                  <a:gd name="connsiteY49" fmla="*/ 1043609 h 1888435"/>
                  <a:gd name="connsiteX50" fmla="*/ 474697 w 4601817"/>
                  <a:gd name="connsiteY50" fmla="*/ 1065040 h 1888435"/>
                  <a:gd name="connsiteX51" fmla="*/ 516835 w 4601817"/>
                  <a:gd name="connsiteY51" fmla="*/ 1143000 h 1888435"/>
                  <a:gd name="connsiteX52" fmla="*/ 529569 w 4601817"/>
                  <a:gd name="connsiteY52" fmla="*/ 1247153 h 1888435"/>
                  <a:gd name="connsiteX53" fmla="*/ 605045 w 4601817"/>
                  <a:gd name="connsiteY53" fmla="*/ 1290845 h 1888435"/>
                  <a:gd name="connsiteX54" fmla="*/ 692530 w 4601817"/>
                  <a:gd name="connsiteY54" fmla="*/ 1250778 h 1888435"/>
                  <a:gd name="connsiteX55" fmla="*/ 779704 w 4601817"/>
                  <a:gd name="connsiteY55" fmla="*/ 1231624 h 1888435"/>
                  <a:gd name="connsiteX56" fmla="*/ 866775 w 4601817"/>
                  <a:gd name="connsiteY56" fmla="*/ 1131818 h 1888435"/>
                  <a:gd name="connsiteX57" fmla="*/ 950119 w 4601817"/>
                  <a:gd name="connsiteY57" fmla="*/ 1055826 h 1888435"/>
                  <a:gd name="connsiteX58" fmla="*/ 1023730 w 4601817"/>
                  <a:gd name="connsiteY58" fmla="*/ 1033670 h 1888435"/>
                  <a:gd name="connsiteX59" fmla="*/ 1143000 w 4601817"/>
                  <a:gd name="connsiteY59" fmla="*/ 1055826 h 1888435"/>
                  <a:gd name="connsiteX60" fmla="*/ 1268896 w 4601817"/>
                  <a:gd name="connsiteY60" fmla="*/ 1110284 h 1888435"/>
                  <a:gd name="connsiteX61" fmla="*/ 1408146 w 4601817"/>
                  <a:gd name="connsiteY61" fmla="*/ 1151697 h 1888435"/>
                  <a:gd name="connsiteX62" fmla="*/ 1550504 w 4601817"/>
                  <a:gd name="connsiteY62" fmla="*/ 1169608 h 1888435"/>
                  <a:gd name="connsiteX63" fmla="*/ 1645444 w 4601817"/>
                  <a:gd name="connsiteY63" fmla="*/ 1282044 h 1888435"/>
                  <a:gd name="connsiteX64" fmla="*/ 1736139 w 4601817"/>
                  <a:gd name="connsiteY64" fmla="*/ 1330187 h 1888435"/>
                  <a:gd name="connsiteX65" fmla="*/ 1833873 w 4601817"/>
                  <a:gd name="connsiteY65" fmla="*/ 1350893 h 1888435"/>
                  <a:gd name="connsiteX66" fmla="*/ 1987826 w 4601817"/>
                  <a:gd name="connsiteY66" fmla="*/ 1331843 h 1888435"/>
                  <a:gd name="connsiteX67" fmla="*/ 2246243 w 4601817"/>
                  <a:gd name="connsiteY67" fmla="*/ 1242391 h 1888435"/>
                  <a:gd name="connsiteX68" fmla="*/ 2464904 w 4601817"/>
                  <a:gd name="connsiteY68" fmla="*/ 1143000 h 1888435"/>
                  <a:gd name="connsiteX69" fmla="*/ 2653748 w 4601817"/>
                  <a:gd name="connsiteY69" fmla="*/ 1030150 h 1888435"/>
                  <a:gd name="connsiteX70" fmla="*/ 2773017 w 4601817"/>
                  <a:gd name="connsiteY70" fmla="*/ 1033670 h 1888435"/>
                  <a:gd name="connsiteX71" fmla="*/ 2918171 w 4601817"/>
                  <a:gd name="connsiteY71" fmla="*/ 1033670 h 1888435"/>
                  <a:gd name="connsiteX72" fmla="*/ 3041064 w 4601817"/>
                  <a:gd name="connsiteY72" fmla="*/ 1085022 h 1888435"/>
                  <a:gd name="connsiteX73" fmla="*/ 3163853 w 4601817"/>
                  <a:gd name="connsiteY73" fmla="*/ 1311965 h 1888435"/>
                  <a:gd name="connsiteX74" fmla="*/ 3169030 w 4601817"/>
                  <a:gd name="connsiteY74" fmla="*/ 1592642 h 1888435"/>
                  <a:gd name="connsiteX75" fmla="*/ 3220278 w 4601817"/>
                  <a:gd name="connsiteY75" fmla="*/ 1689652 h 1888435"/>
                  <a:gd name="connsiteX76" fmla="*/ 3339548 w 4601817"/>
                  <a:gd name="connsiteY76" fmla="*/ 1828800 h 1888435"/>
                  <a:gd name="connsiteX77" fmla="*/ 3429000 w 4601817"/>
                  <a:gd name="connsiteY77" fmla="*/ 1888435 h 1888435"/>
                  <a:gd name="connsiteX78" fmla="*/ 3568148 w 4601817"/>
                  <a:gd name="connsiteY78" fmla="*/ 1868556 h 1888435"/>
                  <a:gd name="connsiteX79" fmla="*/ 3747052 w 4601817"/>
                  <a:gd name="connsiteY79" fmla="*/ 1789043 h 1888435"/>
                  <a:gd name="connsiteX80" fmla="*/ 4045226 w 4601817"/>
                  <a:gd name="connsiteY80" fmla="*/ 1689652 h 1888435"/>
                  <a:gd name="connsiteX81" fmla="*/ 4224130 w 4601817"/>
                  <a:gd name="connsiteY81" fmla="*/ 1490870 h 1888435"/>
                  <a:gd name="connsiteX82" fmla="*/ 4293704 w 4601817"/>
                  <a:gd name="connsiteY82" fmla="*/ 1282148 h 1888435"/>
                  <a:gd name="connsiteX83" fmla="*/ 4303643 w 4601817"/>
                  <a:gd name="connsiteY83" fmla="*/ 1073426 h 1888435"/>
                  <a:gd name="connsiteX84" fmla="*/ 4323522 w 4601817"/>
                  <a:gd name="connsiteY84" fmla="*/ 884583 h 1888435"/>
                  <a:gd name="connsiteX85" fmla="*/ 4422913 w 4601817"/>
                  <a:gd name="connsiteY85" fmla="*/ 715617 h 1888435"/>
                  <a:gd name="connsiteX86" fmla="*/ 4522304 w 4601817"/>
                  <a:gd name="connsiteY86" fmla="*/ 546652 h 1888435"/>
                  <a:gd name="connsiteX87" fmla="*/ 4601817 w 4601817"/>
                  <a:gd name="connsiteY87" fmla="*/ 308113 h 1888435"/>
                  <a:gd name="connsiteX88" fmla="*/ 4572000 w 4601817"/>
                  <a:gd name="connsiteY88" fmla="*/ 119270 h 1888435"/>
                  <a:gd name="connsiteX89" fmla="*/ 4532243 w 4601817"/>
                  <a:gd name="connsiteY89" fmla="*/ 49696 h 1888435"/>
                  <a:gd name="connsiteX90" fmla="*/ 4472609 w 4601817"/>
                  <a:gd name="connsiteY90" fmla="*/ 19878 h 1888435"/>
                  <a:gd name="connsiteX91" fmla="*/ 4353339 w 4601817"/>
                  <a:gd name="connsiteY91" fmla="*/ 119270 h 1888435"/>
                  <a:gd name="connsiteX92" fmla="*/ 4253948 w 4601817"/>
                  <a:gd name="connsiteY92" fmla="*/ 188843 h 1888435"/>
                  <a:gd name="connsiteX93" fmla="*/ 4144617 w 4601817"/>
                  <a:gd name="connsiteY93" fmla="*/ 168965 h 1888435"/>
                  <a:gd name="connsiteX94" fmla="*/ 4065104 w 4601817"/>
                  <a:gd name="connsiteY94" fmla="*/ 99391 h 1888435"/>
                  <a:gd name="connsiteX95" fmla="*/ 4035287 w 4601817"/>
                  <a:gd name="connsiteY95" fmla="*/ 0 h 1888435"/>
                  <a:gd name="connsiteX96" fmla="*/ 3906078 w 4601817"/>
                  <a:gd name="connsiteY96" fmla="*/ 9939 h 1888435"/>
                  <a:gd name="connsiteX0" fmla="*/ 3906078 w 4601817"/>
                  <a:gd name="connsiteY0" fmla="*/ 9939 h 1888435"/>
                  <a:gd name="connsiteX1" fmla="*/ 3727174 w 4601817"/>
                  <a:gd name="connsiteY1" fmla="*/ 119270 h 1888435"/>
                  <a:gd name="connsiteX2" fmla="*/ 3498574 w 4601817"/>
                  <a:gd name="connsiteY2" fmla="*/ 218661 h 1888435"/>
                  <a:gd name="connsiteX3" fmla="*/ 3389243 w 4601817"/>
                  <a:gd name="connsiteY3" fmla="*/ 437322 h 1888435"/>
                  <a:gd name="connsiteX4" fmla="*/ 3240157 w 4601817"/>
                  <a:gd name="connsiteY4" fmla="*/ 556591 h 1888435"/>
                  <a:gd name="connsiteX5" fmla="*/ 3132794 w 4601817"/>
                  <a:gd name="connsiteY5" fmla="*/ 594381 h 1888435"/>
                  <a:gd name="connsiteX6" fmla="*/ 3011557 w 4601817"/>
                  <a:gd name="connsiteY6" fmla="*/ 576470 h 1888435"/>
                  <a:gd name="connsiteX7" fmla="*/ 2941983 w 4601817"/>
                  <a:gd name="connsiteY7" fmla="*/ 546652 h 1888435"/>
                  <a:gd name="connsiteX8" fmla="*/ 2840831 w 4601817"/>
                  <a:gd name="connsiteY8" fmla="*/ 558144 h 1888435"/>
                  <a:gd name="connsiteX9" fmla="*/ 2773949 w 4601817"/>
                  <a:gd name="connsiteY9" fmla="*/ 610222 h 1888435"/>
                  <a:gd name="connsiteX10" fmla="*/ 2635526 w 4601817"/>
                  <a:gd name="connsiteY10" fmla="*/ 709612 h 1888435"/>
                  <a:gd name="connsiteX11" fmla="*/ 2514600 w 4601817"/>
                  <a:gd name="connsiteY11" fmla="*/ 715617 h 1888435"/>
                  <a:gd name="connsiteX12" fmla="*/ 2364581 w 4601817"/>
                  <a:gd name="connsiteY12" fmla="*/ 667682 h 1888435"/>
                  <a:gd name="connsiteX13" fmla="*/ 2217772 w 4601817"/>
                  <a:gd name="connsiteY13" fmla="*/ 570568 h 1888435"/>
                  <a:gd name="connsiteX14" fmla="*/ 2057400 w 4601817"/>
                  <a:gd name="connsiteY14" fmla="*/ 477078 h 1888435"/>
                  <a:gd name="connsiteX15" fmla="*/ 1961632 w 4601817"/>
                  <a:gd name="connsiteY15" fmla="*/ 441671 h 1888435"/>
                  <a:gd name="connsiteX16" fmla="*/ 1818861 w 4601817"/>
                  <a:gd name="connsiteY16" fmla="*/ 387626 h 1888435"/>
                  <a:gd name="connsiteX17" fmla="*/ 1719470 w 4601817"/>
                  <a:gd name="connsiteY17" fmla="*/ 447261 h 1888435"/>
                  <a:gd name="connsiteX18" fmla="*/ 1674950 w 4601817"/>
                  <a:gd name="connsiteY18" fmla="*/ 489088 h 1888435"/>
                  <a:gd name="connsiteX19" fmla="*/ 1717917 w 4601817"/>
                  <a:gd name="connsiteY19" fmla="*/ 725971 h 1888435"/>
                  <a:gd name="connsiteX20" fmla="*/ 1729409 w 4601817"/>
                  <a:gd name="connsiteY20" fmla="*/ 874643 h 1888435"/>
                  <a:gd name="connsiteX21" fmla="*/ 1697209 w 4601817"/>
                  <a:gd name="connsiteY21" fmla="*/ 919990 h 1888435"/>
                  <a:gd name="connsiteX22" fmla="*/ 1624013 w 4601817"/>
                  <a:gd name="connsiteY22" fmla="*/ 958194 h 1888435"/>
                  <a:gd name="connsiteX23" fmla="*/ 1510748 w 4601817"/>
                  <a:gd name="connsiteY23" fmla="*/ 914400 h 1888435"/>
                  <a:gd name="connsiteX24" fmla="*/ 1341783 w 4601817"/>
                  <a:gd name="connsiteY24" fmla="*/ 755374 h 1888435"/>
                  <a:gd name="connsiteX25" fmla="*/ 1202635 w 4601817"/>
                  <a:gd name="connsiteY25" fmla="*/ 616226 h 1888435"/>
                  <a:gd name="connsiteX26" fmla="*/ 1113183 w 4601817"/>
                  <a:gd name="connsiteY26" fmla="*/ 546652 h 1888435"/>
                  <a:gd name="connsiteX27" fmla="*/ 1013791 w 4601817"/>
                  <a:gd name="connsiteY27" fmla="*/ 377687 h 1888435"/>
                  <a:gd name="connsiteX28" fmla="*/ 954157 w 4601817"/>
                  <a:gd name="connsiteY28" fmla="*/ 278296 h 1888435"/>
                  <a:gd name="connsiteX29" fmla="*/ 904461 w 4601817"/>
                  <a:gd name="connsiteY29" fmla="*/ 238539 h 1888435"/>
                  <a:gd name="connsiteX30" fmla="*/ 824948 w 4601817"/>
                  <a:gd name="connsiteY30" fmla="*/ 278296 h 1888435"/>
                  <a:gd name="connsiteX31" fmla="*/ 725557 w 4601817"/>
                  <a:gd name="connsiteY31" fmla="*/ 337930 h 1888435"/>
                  <a:gd name="connsiteX32" fmla="*/ 665922 w 4601817"/>
                  <a:gd name="connsiteY32" fmla="*/ 337930 h 1888435"/>
                  <a:gd name="connsiteX33" fmla="*/ 556591 w 4601817"/>
                  <a:gd name="connsiteY33" fmla="*/ 457200 h 1888435"/>
                  <a:gd name="connsiteX34" fmla="*/ 467139 w 4601817"/>
                  <a:gd name="connsiteY34" fmla="*/ 536713 h 1888435"/>
                  <a:gd name="connsiteX35" fmla="*/ 344349 w 4601817"/>
                  <a:gd name="connsiteY35" fmla="*/ 553382 h 1888435"/>
                  <a:gd name="connsiteX36" fmla="*/ 307181 w 4601817"/>
                  <a:gd name="connsiteY36" fmla="*/ 486707 h 1888435"/>
                  <a:gd name="connsiteX37" fmla="*/ 264111 w 4601817"/>
                  <a:gd name="connsiteY37" fmla="*/ 389386 h 1888435"/>
                  <a:gd name="connsiteX38" fmla="*/ 208722 w 4601817"/>
                  <a:gd name="connsiteY38" fmla="*/ 298174 h 1888435"/>
                  <a:gd name="connsiteX39" fmla="*/ 149915 w 4601817"/>
                  <a:gd name="connsiteY39" fmla="*/ 176522 h 1888435"/>
                  <a:gd name="connsiteX40" fmla="*/ 92869 w 4601817"/>
                  <a:gd name="connsiteY40" fmla="*/ 108088 h 1888435"/>
                  <a:gd name="connsiteX41" fmla="*/ 49696 w 4601817"/>
                  <a:gd name="connsiteY41" fmla="*/ 149087 h 1888435"/>
                  <a:gd name="connsiteX42" fmla="*/ 0 w 4601817"/>
                  <a:gd name="connsiteY42" fmla="*/ 188843 h 1888435"/>
                  <a:gd name="connsiteX43" fmla="*/ 0 w 4601817"/>
                  <a:gd name="connsiteY43" fmla="*/ 298174 h 1888435"/>
                  <a:gd name="connsiteX44" fmla="*/ 79513 w 4601817"/>
                  <a:gd name="connsiteY44" fmla="*/ 457200 h 1888435"/>
                  <a:gd name="connsiteX45" fmla="*/ 99391 w 4601817"/>
                  <a:gd name="connsiteY45" fmla="*/ 596348 h 1888435"/>
                  <a:gd name="connsiteX46" fmla="*/ 79513 w 4601817"/>
                  <a:gd name="connsiteY46" fmla="*/ 795130 h 1888435"/>
                  <a:gd name="connsiteX47" fmla="*/ 79513 w 4601817"/>
                  <a:gd name="connsiteY47" fmla="*/ 904461 h 1888435"/>
                  <a:gd name="connsiteX48" fmla="*/ 188843 w 4601817"/>
                  <a:gd name="connsiteY48" fmla="*/ 993913 h 1888435"/>
                  <a:gd name="connsiteX49" fmla="*/ 397565 w 4601817"/>
                  <a:gd name="connsiteY49" fmla="*/ 1043609 h 1888435"/>
                  <a:gd name="connsiteX50" fmla="*/ 474697 w 4601817"/>
                  <a:gd name="connsiteY50" fmla="*/ 1065040 h 1888435"/>
                  <a:gd name="connsiteX51" fmla="*/ 516835 w 4601817"/>
                  <a:gd name="connsiteY51" fmla="*/ 1143000 h 1888435"/>
                  <a:gd name="connsiteX52" fmla="*/ 529569 w 4601817"/>
                  <a:gd name="connsiteY52" fmla="*/ 1247153 h 1888435"/>
                  <a:gd name="connsiteX53" fmla="*/ 605045 w 4601817"/>
                  <a:gd name="connsiteY53" fmla="*/ 1290845 h 1888435"/>
                  <a:gd name="connsiteX54" fmla="*/ 692530 w 4601817"/>
                  <a:gd name="connsiteY54" fmla="*/ 1250778 h 1888435"/>
                  <a:gd name="connsiteX55" fmla="*/ 779704 w 4601817"/>
                  <a:gd name="connsiteY55" fmla="*/ 1231624 h 1888435"/>
                  <a:gd name="connsiteX56" fmla="*/ 866775 w 4601817"/>
                  <a:gd name="connsiteY56" fmla="*/ 1131818 h 1888435"/>
                  <a:gd name="connsiteX57" fmla="*/ 950119 w 4601817"/>
                  <a:gd name="connsiteY57" fmla="*/ 1055826 h 1888435"/>
                  <a:gd name="connsiteX58" fmla="*/ 1023730 w 4601817"/>
                  <a:gd name="connsiteY58" fmla="*/ 1033670 h 1888435"/>
                  <a:gd name="connsiteX59" fmla="*/ 1143000 w 4601817"/>
                  <a:gd name="connsiteY59" fmla="*/ 1055826 h 1888435"/>
                  <a:gd name="connsiteX60" fmla="*/ 1268896 w 4601817"/>
                  <a:gd name="connsiteY60" fmla="*/ 1110284 h 1888435"/>
                  <a:gd name="connsiteX61" fmla="*/ 1408146 w 4601817"/>
                  <a:gd name="connsiteY61" fmla="*/ 1151697 h 1888435"/>
                  <a:gd name="connsiteX62" fmla="*/ 1550504 w 4601817"/>
                  <a:gd name="connsiteY62" fmla="*/ 1169608 h 1888435"/>
                  <a:gd name="connsiteX63" fmla="*/ 1645444 w 4601817"/>
                  <a:gd name="connsiteY63" fmla="*/ 1282044 h 1888435"/>
                  <a:gd name="connsiteX64" fmla="*/ 1736139 w 4601817"/>
                  <a:gd name="connsiteY64" fmla="*/ 1330187 h 1888435"/>
                  <a:gd name="connsiteX65" fmla="*/ 1833873 w 4601817"/>
                  <a:gd name="connsiteY65" fmla="*/ 1350893 h 1888435"/>
                  <a:gd name="connsiteX66" fmla="*/ 1987826 w 4601817"/>
                  <a:gd name="connsiteY66" fmla="*/ 1331843 h 1888435"/>
                  <a:gd name="connsiteX67" fmla="*/ 2246243 w 4601817"/>
                  <a:gd name="connsiteY67" fmla="*/ 1242391 h 1888435"/>
                  <a:gd name="connsiteX68" fmla="*/ 2464904 w 4601817"/>
                  <a:gd name="connsiteY68" fmla="*/ 1143000 h 1888435"/>
                  <a:gd name="connsiteX69" fmla="*/ 2653748 w 4601817"/>
                  <a:gd name="connsiteY69" fmla="*/ 1030150 h 1888435"/>
                  <a:gd name="connsiteX70" fmla="*/ 2773017 w 4601817"/>
                  <a:gd name="connsiteY70" fmla="*/ 1033670 h 1888435"/>
                  <a:gd name="connsiteX71" fmla="*/ 2918171 w 4601817"/>
                  <a:gd name="connsiteY71" fmla="*/ 1033670 h 1888435"/>
                  <a:gd name="connsiteX72" fmla="*/ 3041064 w 4601817"/>
                  <a:gd name="connsiteY72" fmla="*/ 1085022 h 1888435"/>
                  <a:gd name="connsiteX73" fmla="*/ 3163853 w 4601817"/>
                  <a:gd name="connsiteY73" fmla="*/ 1311965 h 1888435"/>
                  <a:gd name="connsiteX74" fmla="*/ 3169030 w 4601817"/>
                  <a:gd name="connsiteY74" fmla="*/ 1592642 h 1888435"/>
                  <a:gd name="connsiteX75" fmla="*/ 3220278 w 4601817"/>
                  <a:gd name="connsiteY75" fmla="*/ 1689652 h 1888435"/>
                  <a:gd name="connsiteX76" fmla="*/ 3339548 w 4601817"/>
                  <a:gd name="connsiteY76" fmla="*/ 1828800 h 1888435"/>
                  <a:gd name="connsiteX77" fmla="*/ 3429000 w 4601817"/>
                  <a:gd name="connsiteY77" fmla="*/ 1888435 h 1888435"/>
                  <a:gd name="connsiteX78" fmla="*/ 3568148 w 4601817"/>
                  <a:gd name="connsiteY78" fmla="*/ 1868556 h 1888435"/>
                  <a:gd name="connsiteX79" fmla="*/ 3747052 w 4601817"/>
                  <a:gd name="connsiteY79" fmla="*/ 1789043 h 1888435"/>
                  <a:gd name="connsiteX80" fmla="*/ 4045226 w 4601817"/>
                  <a:gd name="connsiteY80" fmla="*/ 1689652 h 1888435"/>
                  <a:gd name="connsiteX81" fmla="*/ 4224130 w 4601817"/>
                  <a:gd name="connsiteY81" fmla="*/ 1490870 h 1888435"/>
                  <a:gd name="connsiteX82" fmla="*/ 4293704 w 4601817"/>
                  <a:gd name="connsiteY82" fmla="*/ 1282148 h 1888435"/>
                  <a:gd name="connsiteX83" fmla="*/ 4303643 w 4601817"/>
                  <a:gd name="connsiteY83" fmla="*/ 1073426 h 1888435"/>
                  <a:gd name="connsiteX84" fmla="*/ 4323522 w 4601817"/>
                  <a:gd name="connsiteY84" fmla="*/ 884583 h 1888435"/>
                  <a:gd name="connsiteX85" fmla="*/ 4422913 w 4601817"/>
                  <a:gd name="connsiteY85" fmla="*/ 715617 h 1888435"/>
                  <a:gd name="connsiteX86" fmla="*/ 4522304 w 4601817"/>
                  <a:gd name="connsiteY86" fmla="*/ 546652 h 1888435"/>
                  <a:gd name="connsiteX87" fmla="*/ 4601817 w 4601817"/>
                  <a:gd name="connsiteY87" fmla="*/ 308113 h 1888435"/>
                  <a:gd name="connsiteX88" fmla="*/ 4572000 w 4601817"/>
                  <a:gd name="connsiteY88" fmla="*/ 119270 h 1888435"/>
                  <a:gd name="connsiteX89" fmla="*/ 4532243 w 4601817"/>
                  <a:gd name="connsiteY89" fmla="*/ 49696 h 1888435"/>
                  <a:gd name="connsiteX90" fmla="*/ 4472609 w 4601817"/>
                  <a:gd name="connsiteY90" fmla="*/ 19878 h 1888435"/>
                  <a:gd name="connsiteX91" fmla="*/ 4353339 w 4601817"/>
                  <a:gd name="connsiteY91" fmla="*/ 119270 h 1888435"/>
                  <a:gd name="connsiteX92" fmla="*/ 4253948 w 4601817"/>
                  <a:gd name="connsiteY92" fmla="*/ 188843 h 1888435"/>
                  <a:gd name="connsiteX93" fmla="*/ 4144617 w 4601817"/>
                  <a:gd name="connsiteY93" fmla="*/ 168965 h 1888435"/>
                  <a:gd name="connsiteX94" fmla="*/ 4065104 w 4601817"/>
                  <a:gd name="connsiteY94" fmla="*/ 99391 h 1888435"/>
                  <a:gd name="connsiteX95" fmla="*/ 4035287 w 4601817"/>
                  <a:gd name="connsiteY95" fmla="*/ 0 h 1888435"/>
                  <a:gd name="connsiteX96" fmla="*/ 3906078 w 4601817"/>
                  <a:gd name="connsiteY96" fmla="*/ 9939 h 1888435"/>
                  <a:gd name="connsiteX0" fmla="*/ 3906078 w 4601817"/>
                  <a:gd name="connsiteY0" fmla="*/ 9939 h 1888435"/>
                  <a:gd name="connsiteX1" fmla="*/ 3727174 w 4601817"/>
                  <a:gd name="connsiteY1" fmla="*/ 119270 h 1888435"/>
                  <a:gd name="connsiteX2" fmla="*/ 3498574 w 4601817"/>
                  <a:gd name="connsiteY2" fmla="*/ 218661 h 1888435"/>
                  <a:gd name="connsiteX3" fmla="*/ 3389243 w 4601817"/>
                  <a:gd name="connsiteY3" fmla="*/ 437322 h 1888435"/>
                  <a:gd name="connsiteX4" fmla="*/ 3240157 w 4601817"/>
                  <a:gd name="connsiteY4" fmla="*/ 556591 h 1888435"/>
                  <a:gd name="connsiteX5" fmla="*/ 3132794 w 4601817"/>
                  <a:gd name="connsiteY5" fmla="*/ 594381 h 1888435"/>
                  <a:gd name="connsiteX6" fmla="*/ 3011557 w 4601817"/>
                  <a:gd name="connsiteY6" fmla="*/ 576470 h 1888435"/>
                  <a:gd name="connsiteX7" fmla="*/ 2941983 w 4601817"/>
                  <a:gd name="connsiteY7" fmla="*/ 546652 h 1888435"/>
                  <a:gd name="connsiteX8" fmla="*/ 2840831 w 4601817"/>
                  <a:gd name="connsiteY8" fmla="*/ 558144 h 1888435"/>
                  <a:gd name="connsiteX9" fmla="*/ 2773949 w 4601817"/>
                  <a:gd name="connsiteY9" fmla="*/ 610222 h 1888435"/>
                  <a:gd name="connsiteX10" fmla="*/ 2635526 w 4601817"/>
                  <a:gd name="connsiteY10" fmla="*/ 709612 h 1888435"/>
                  <a:gd name="connsiteX11" fmla="*/ 2514600 w 4601817"/>
                  <a:gd name="connsiteY11" fmla="*/ 715617 h 1888435"/>
                  <a:gd name="connsiteX12" fmla="*/ 2364581 w 4601817"/>
                  <a:gd name="connsiteY12" fmla="*/ 667682 h 1888435"/>
                  <a:gd name="connsiteX13" fmla="*/ 2217772 w 4601817"/>
                  <a:gd name="connsiteY13" fmla="*/ 570568 h 1888435"/>
                  <a:gd name="connsiteX14" fmla="*/ 2057400 w 4601817"/>
                  <a:gd name="connsiteY14" fmla="*/ 477078 h 1888435"/>
                  <a:gd name="connsiteX15" fmla="*/ 1961632 w 4601817"/>
                  <a:gd name="connsiteY15" fmla="*/ 441671 h 1888435"/>
                  <a:gd name="connsiteX16" fmla="*/ 1818861 w 4601817"/>
                  <a:gd name="connsiteY16" fmla="*/ 387626 h 1888435"/>
                  <a:gd name="connsiteX17" fmla="*/ 1719470 w 4601817"/>
                  <a:gd name="connsiteY17" fmla="*/ 447261 h 1888435"/>
                  <a:gd name="connsiteX18" fmla="*/ 1674950 w 4601817"/>
                  <a:gd name="connsiteY18" fmla="*/ 489088 h 1888435"/>
                  <a:gd name="connsiteX19" fmla="*/ 1717917 w 4601817"/>
                  <a:gd name="connsiteY19" fmla="*/ 725971 h 1888435"/>
                  <a:gd name="connsiteX20" fmla="*/ 1729409 w 4601817"/>
                  <a:gd name="connsiteY20" fmla="*/ 874643 h 1888435"/>
                  <a:gd name="connsiteX21" fmla="*/ 1697209 w 4601817"/>
                  <a:gd name="connsiteY21" fmla="*/ 919990 h 1888435"/>
                  <a:gd name="connsiteX22" fmla="*/ 1624013 w 4601817"/>
                  <a:gd name="connsiteY22" fmla="*/ 958194 h 1888435"/>
                  <a:gd name="connsiteX23" fmla="*/ 1510748 w 4601817"/>
                  <a:gd name="connsiteY23" fmla="*/ 914400 h 1888435"/>
                  <a:gd name="connsiteX24" fmla="*/ 1341783 w 4601817"/>
                  <a:gd name="connsiteY24" fmla="*/ 755374 h 1888435"/>
                  <a:gd name="connsiteX25" fmla="*/ 1202635 w 4601817"/>
                  <a:gd name="connsiteY25" fmla="*/ 616226 h 1888435"/>
                  <a:gd name="connsiteX26" fmla="*/ 1113183 w 4601817"/>
                  <a:gd name="connsiteY26" fmla="*/ 546652 h 1888435"/>
                  <a:gd name="connsiteX27" fmla="*/ 1013791 w 4601817"/>
                  <a:gd name="connsiteY27" fmla="*/ 377687 h 1888435"/>
                  <a:gd name="connsiteX28" fmla="*/ 954157 w 4601817"/>
                  <a:gd name="connsiteY28" fmla="*/ 278296 h 1888435"/>
                  <a:gd name="connsiteX29" fmla="*/ 904461 w 4601817"/>
                  <a:gd name="connsiteY29" fmla="*/ 238539 h 1888435"/>
                  <a:gd name="connsiteX30" fmla="*/ 824948 w 4601817"/>
                  <a:gd name="connsiteY30" fmla="*/ 278296 h 1888435"/>
                  <a:gd name="connsiteX31" fmla="*/ 725557 w 4601817"/>
                  <a:gd name="connsiteY31" fmla="*/ 337930 h 1888435"/>
                  <a:gd name="connsiteX32" fmla="*/ 665922 w 4601817"/>
                  <a:gd name="connsiteY32" fmla="*/ 337930 h 1888435"/>
                  <a:gd name="connsiteX33" fmla="*/ 556591 w 4601817"/>
                  <a:gd name="connsiteY33" fmla="*/ 457200 h 1888435"/>
                  <a:gd name="connsiteX34" fmla="*/ 445708 w 4601817"/>
                  <a:gd name="connsiteY34" fmla="*/ 546238 h 1888435"/>
                  <a:gd name="connsiteX35" fmla="*/ 344349 w 4601817"/>
                  <a:gd name="connsiteY35" fmla="*/ 553382 h 1888435"/>
                  <a:gd name="connsiteX36" fmla="*/ 307181 w 4601817"/>
                  <a:gd name="connsiteY36" fmla="*/ 486707 h 1888435"/>
                  <a:gd name="connsiteX37" fmla="*/ 264111 w 4601817"/>
                  <a:gd name="connsiteY37" fmla="*/ 389386 h 1888435"/>
                  <a:gd name="connsiteX38" fmla="*/ 208722 w 4601817"/>
                  <a:gd name="connsiteY38" fmla="*/ 298174 h 1888435"/>
                  <a:gd name="connsiteX39" fmla="*/ 149915 w 4601817"/>
                  <a:gd name="connsiteY39" fmla="*/ 176522 h 1888435"/>
                  <a:gd name="connsiteX40" fmla="*/ 92869 w 4601817"/>
                  <a:gd name="connsiteY40" fmla="*/ 108088 h 1888435"/>
                  <a:gd name="connsiteX41" fmla="*/ 49696 w 4601817"/>
                  <a:gd name="connsiteY41" fmla="*/ 149087 h 1888435"/>
                  <a:gd name="connsiteX42" fmla="*/ 0 w 4601817"/>
                  <a:gd name="connsiteY42" fmla="*/ 188843 h 1888435"/>
                  <a:gd name="connsiteX43" fmla="*/ 0 w 4601817"/>
                  <a:gd name="connsiteY43" fmla="*/ 298174 h 1888435"/>
                  <a:gd name="connsiteX44" fmla="*/ 79513 w 4601817"/>
                  <a:gd name="connsiteY44" fmla="*/ 457200 h 1888435"/>
                  <a:gd name="connsiteX45" fmla="*/ 99391 w 4601817"/>
                  <a:gd name="connsiteY45" fmla="*/ 596348 h 1888435"/>
                  <a:gd name="connsiteX46" fmla="*/ 79513 w 4601817"/>
                  <a:gd name="connsiteY46" fmla="*/ 795130 h 1888435"/>
                  <a:gd name="connsiteX47" fmla="*/ 79513 w 4601817"/>
                  <a:gd name="connsiteY47" fmla="*/ 904461 h 1888435"/>
                  <a:gd name="connsiteX48" fmla="*/ 188843 w 4601817"/>
                  <a:gd name="connsiteY48" fmla="*/ 993913 h 1888435"/>
                  <a:gd name="connsiteX49" fmla="*/ 397565 w 4601817"/>
                  <a:gd name="connsiteY49" fmla="*/ 1043609 h 1888435"/>
                  <a:gd name="connsiteX50" fmla="*/ 474697 w 4601817"/>
                  <a:gd name="connsiteY50" fmla="*/ 1065040 h 1888435"/>
                  <a:gd name="connsiteX51" fmla="*/ 516835 w 4601817"/>
                  <a:gd name="connsiteY51" fmla="*/ 1143000 h 1888435"/>
                  <a:gd name="connsiteX52" fmla="*/ 529569 w 4601817"/>
                  <a:gd name="connsiteY52" fmla="*/ 1247153 h 1888435"/>
                  <a:gd name="connsiteX53" fmla="*/ 605045 w 4601817"/>
                  <a:gd name="connsiteY53" fmla="*/ 1290845 h 1888435"/>
                  <a:gd name="connsiteX54" fmla="*/ 692530 w 4601817"/>
                  <a:gd name="connsiteY54" fmla="*/ 1250778 h 1888435"/>
                  <a:gd name="connsiteX55" fmla="*/ 779704 w 4601817"/>
                  <a:gd name="connsiteY55" fmla="*/ 1231624 h 1888435"/>
                  <a:gd name="connsiteX56" fmla="*/ 866775 w 4601817"/>
                  <a:gd name="connsiteY56" fmla="*/ 1131818 h 1888435"/>
                  <a:gd name="connsiteX57" fmla="*/ 950119 w 4601817"/>
                  <a:gd name="connsiteY57" fmla="*/ 1055826 h 1888435"/>
                  <a:gd name="connsiteX58" fmla="*/ 1023730 w 4601817"/>
                  <a:gd name="connsiteY58" fmla="*/ 1033670 h 1888435"/>
                  <a:gd name="connsiteX59" fmla="*/ 1143000 w 4601817"/>
                  <a:gd name="connsiteY59" fmla="*/ 1055826 h 1888435"/>
                  <a:gd name="connsiteX60" fmla="*/ 1268896 w 4601817"/>
                  <a:gd name="connsiteY60" fmla="*/ 1110284 h 1888435"/>
                  <a:gd name="connsiteX61" fmla="*/ 1408146 w 4601817"/>
                  <a:gd name="connsiteY61" fmla="*/ 1151697 h 1888435"/>
                  <a:gd name="connsiteX62" fmla="*/ 1550504 w 4601817"/>
                  <a:gd name="connsiteY62" fmla="*/ 1169608 h 1888435"/>
                  <a:gd name="connsiteX63" fmla="*/ 1645444 w 4601817"/>
                  <a:gd name="connsiteY63" fmla="*/ 1282044 h 1888435"/>
                  <a:gd name="connsiteX64" fmla="*/ 1736139 w 4601817"/>
                  <a:gd name="connsiteY64" fmla="*/ 1330187 h 1888435"/>
                  <a:gd name="connsiteX65" fmla="*/ 1833873 w 4601817"/>
                  <a:gd name="connsiteY65" fmla="*/ 1350893 h 1888435"/>
                  <a:gd name="connsiteX66" fmla="*/ 1987826 w 4601817"/>
                  <a:gd name="connsiteY66" fmla="*/ 1331843 h 1888435"/>
                  <a:gd name="connsiteX67" fmla="*/ 2246243 w 4601817"/>
                  <a:gd name="connsiteY67" fmla="*/ 1242391 h 1888435"/>
                  <a:gd name="connsiteX68" fmla="*/ 2464904 w 4601817"/>
                  <a:gd name="connsiteY68" fmla="*/ 1143000 h 1888435"/>
                  <a:gd name="connsiteX69" fmla="*/ 2653748 w 4601817"/>
                  <a:gd name="connsiteY69" fmla="*/ 1030150 h 1888435"/>
                  <a:gd name="connsiteX70" fmla="*/ 2773017 w 4601817"/>
                  <a:gd name="connsiteY70" fmla="*/ 1033670 h 1888435"/>
                  <a:gd name="connsiteX71" fmla="*/ 2918171 w 4601817"/>
                  <a:gd name="connsiteY71" fmla="*/ 1033670 h 1888435"/>
                  <a:gd name="connsiteX72" fmla="*/ 3041064 w 4601817"/>
                  <a:gd name="connsiteY72" fmla="*/ 1085022 h 1888435"/>
                  <a:gd name="connsiteX73" fmla="*/ 3163853 w 4601817"/>
                  <a:gd name="connsiteY73" fmla="*/ 1311965 h 1888435"/>
                  <a:gd name="connsiteX74" fmla="*/ 3169030 w 4601817"/>
                  <a:gd name="connsiteY74" fmla="*/ 1592642 h 1888435"/>
                  <a:gd name="connsiteX75" fmla="*/ 3220278 w 4601817"/>
                  <a:gd name="connsiteY75" fmla="*/ 1689652 h 1888435"/>
                  <a:gd name="connsiteX76" fmla="*/ 3339548 w 4601817"/>
                  <a:gd name="connsiteY76" fmla="*/ 1828800 h 1888435"/>
                  <a:gd name="connsiteX77" fmla="*/ 3429000 w 4601817"/>
                  <a:gd name="connsiteY77" fmla="*/ 1888435 h 1888435"/>
                  <a:gd name="connsiteX78" fmla="*/ 3568148 w 4601817"/>
                  <a:gd name="connsiteY78" fmla="*/ 1868556 h 1888435"/>
                  <a:gd name="connsiteX79" fmla="*/ 3747052 w 4601817"/>
                  <a:gd name="connsiteY79" fmla="*/ 1789043 h 1888435"/>
                  <a:gd name="connsiteX80" fmla="*/ 4045226 w 4601817"/>
                  <a:gd name="connsiteY80" fmla="*/ 1689652 h 1888435"/>
                  <a:gd name="connsiteX81" fmla="*/ 4224130 w 4601817"/>
                  <a:gd name="connsiteY81" fmla="*/ 1490870 h 1888435"/>
                  <a:gd name="connsiteX82" fmla="*/ 4293704 w 4601817"/>
                  <a:gd name="connsiteY82" fmla="*/ 1282148 h 1888435"/>
                  <a:gd name="connsiteX83" fmla="*/ 4303643 w 4601817"/>
                  <a:gd name="connsiteY83" fmla="*/ 1073426 h 1888435"/>
                  <a:gd name="connsiteX84" fmla="*/ 4323522 w 4601817"/>
                  <a:gd name="connsiteY84" fmla="*/ 884583 h 1888435"/>
                  <a:gd name="connsiteX85" fmla="*/ 4422913 w 4601817"/>
                  <a:gd name="connsiteY85" fmla="*/ 715617 h 1888435"/>
                  <a:gd name="connsiteX86" fmla="*/ 4522304 w 4601817"/>
                  <a:gd name="connsiteY86" fmla="*/ 546652 h 1888435"/>
                  <a:gd name="connsiteX87" fmla="*/ 4601817 w 4601817"/>
                  <a:gd name="connsiteY87" fmla="*/ 308113 h 1888435"/>
                  <a:gd name="connsiteX88" fmla="*/ 4572000 w 4601817"/>
                  <a:gd name="connsiteY88" fmla="*/ 119270 h 1888435"/>
                  <a:gd name="connsiteX89" fmla="*/ 4532243 w 4601817"/>
                  <a:gd name="connsiteY89" fmla="*/ 49696 h 1888435"/>
                  <a:gd name="connsiteX90" fmla="*/ 4472609 w 4601817"/>
                  <a:gd name="connsiteY90" fmla="*/ 19878 h 1888435"/>
                  <a:gd name="connsiteX91" fmla="*/ 4353339 w 4601817"/>
                  <a:gd name="connsiteY91" fmla="*/ 119270 h 1888435"/>
                  <a:gd name="connsiteX92" fmla="*/ 4253948 w 4601817"/>
                  <a:gd name="connsiteY92" fmla="*/ 188843 h 1888435"/>
                  <a:gd name="connsiteX93" fmla="*/ 4144617 w 4601817"/>
                  <a:gd name="connsiteY93" fmla="*/ 168965 h 1888435"/>
                  <a:gd name="connsiteX94" fmla="*/ 4065104 w 4601817"/>
                  <a:gd name="connsiteY94" fmla="*/ 99391 h 1888435"/>
                  <a:gd name="connsiteX95" fmla="*/ 4035287 w 4601817"/>
                  <a:gd name="connsiteY95" fmla="*/ 0 h 1888435"/>
                  <a:gd name="connsiteX96" fmla="*/ 3906078 w 4601817"/>
                  <a:gd name="connsiteY96" fmla="*/ 9939 h 1888435"/>
                  <a:gd name="connsiteX0" fmla="*/ 3906078 w 4601817"/>
                  <a:gd name="connsiteY0" fmla="*/ 9939 h 1888435"/>
                  <a:gd name="connsiteX1" fmla="*/ 3727174 w 4601817"/>
                  <a:gd name="connsiteY1" fmla="*/ 119270 h 1888435"/>
                  <a:gd name="connsiteX2" fmla="*/ 3498574 w 4601817"/>
                  <a:gd name="connsiteY2" fmla="*/ 218661 h 1888435"/>
                  <a:gd name="connsiteX3" fmla="*/ 3389243 w 4601817"/>
                  <a:gd name="connsiteY3" fmla="*/ 437322 h 1888435"/>
                  <a:gd name="connsiteX4" fmla="*/ 3240157 w 4601817"/>
                  <a:gd name="connsiteY4" fmla="*/ 556591 h 1888435"/>
                  <a:gd name="connsiteX5" fmla="*/ 3132794 w 4601817"/>
                  <a:gd name="connsiteY5" fmla="*/ 594381 h 1888435"/>
                  <a:gd name="connsiteX6" fmla="*/ 3011557 w 4601817"/>
                  <a:gd name="connsiteY6" fmla="*/ 576470 h 1888435"/>
                  <a:gd name="connsiteX7" fmla="*/ 2941983 w 4601817"/>
                  <a:gd name="connsiteY7" fmla="*/ 546652 h 1888435"/>
                  <a:gd name="connsiteX8" fmla="*/ 2840831 w 4601817"/>
                  <a:gd name="connsiteY8" fmla="*/ 558144 h 1888435"/>
                  <a:gd name="connsiteX9" fmla="*/ 2773949 w 4601817"/>
                  <a:gd name="connsiteY9" fmla="*/ 610222 h 1888435"/>
                  <a:gd name="connsiteX10" fmla="*/ 2635526 w 4601817"/>
                  <a:gd name="connsiteY10" fmla="*/ 709612 h 1888435"/>
                  <a:gd name="connsiteX11" fmla="*/ 2514600 w 4601817"/>
                  <a:gd name="connsiteY11" fmla="*/ 715617 h 1888435"/>
                  <a:gd name="connsiteX12" fmla="*/ 2364581 w 4601817"/>
                  <a:gd name="connsiteY12" fmla="*/ 667682 h 1888435"/>
                  <a:gd name="connsiteX13" fmla="*/ 2217772 w 4601817"/>
                  <a:gd name="connsiteY13" fmla="*/ 570568 h 1888435"/>
                  <a:gd name="connsiteX14" fmla="*/ 2057400 w 4601817"/>
                  <a:gd name="connsiteY14" fmla="*/ 477078 h 1888435"/>
                  <a:gd name="connsiteX15" fmla="*/ 1961632 w 4601817"/>
                  <a:gd name="connsiteY15" fmla="*/ 441671 h 1888435"/>
                  <a:gd name="connsiteX16" fmla="*/ 1818861 w 4601817"/>
                  <a:gd name="connsiteY16" fmla="*/ 387626 h 1888435"/>
                  <a:gd name="connsiteX17" fmla="*/ 1719470 w 4601817"/>
                  <a:gd name="connsiteY17" fmla="*/ 447261 h 1888435"/>
                  <a:gd name="connsiteX18" fmla="*/ 1674950 w 4601817"/>
                  <a:gd name="connsiteY18" fmla="*/ 489088 h 1888435"/>
                  <a:gd name="connsiteX19" fmla="*/ 1717917 w 4601817"/>
                  <a:gd name="connsiteY19" fmla="*/ 725971 h 1888435"/>
                  <a:gd name="connsiteX20" fmla="*/ 1729409 w 4601817"/>
                  <a:gd name="connsiteY20" fmla="*/ 874643 h 1888435"/>
                  <a:gd name="connsiteX21" fmla="*/ 1697209 w 4601817"/>
                  <a:gd name="connsiteY21" fmla="*/ 919990 h 1888435"/>
                  <a:gd name="connsiteX22" fmla="*/ 1624013 w 4601817"/>
                  <a:gd name="connsiteY22" fmla="*/ 958194 h 1888435"/>
                  <a:gd name="connsiteX23" fmla="*/ 1510748 w 4601817"/>
                  <a:gd name="connsiteY23" fmla="*/ 914400 h 1888435"/>
                  <a:gd name="connsiteX24" fmla="*/ 1341783 w 4601817"/>
                  <a:gd name="connsiteY24" fmla="*/ 755374 h 1888435"/>
                  <a:gd name="connsiteX25" fmla="*/ 1202635 w 4601817"/>
                  <a:gd name="connsiteY25" fmla="*/ 616226 h 1888435"/>
                  <a:gd name="connsiteX26" fmla="*/ 1113183 w 4601817"/>
                  <a:gd name="connsiteY26" fmla="*/ 546652 h 1888435"/>
                  <a:gd name="connsiteX27" fmla="*/ 1013791 w 4601817"/>
                  <a:gd name="connsiteY27" fmla="*/ 377687 h 1888435"/>
                  <a:gd name="connsiteX28" fmla="*/ 954157 w 4601817"/>
                  <a:gd name="connsiteY28" fmla="*/ 278296 h 1888435"/>
                  <a:gd name="connsiteX29" fmla="*/ 904461 w 4601817"/>
                  <a:gd name="connsiteY29" fmla="*/ 238539 h 1888435"/>
                  <a:gd name="connsiteX30" fmla="*/ 824948 w 4601817"/>
                  <a:gd name="connsiteY30" fmla="*/ 278296 h 1888435"/>
                  <a:gd name="connsiteX31" fmla="*/ 725557 w 4601817"/>
                  <a:gd name="connsiteY31" fmla="*/ 337930 h 1888435"/>
                  <a:gd name="connsiteX32" fmla="*/ 665922 w 4601817"/>
                  <a:gd name="connsiteY32" fmla="*/ 337930 h 1888435"/>
                  <a:gd name="connsiteX33" fmla="*/ 556591 w 4601817"/>
                  <a:gd name="connsiteY33" fmla="*/ 457200 h 1888435"/>
                  <a:gd name="connsiteX34" fmla="*/ 523875 w 4601817"/>
                  <a:gd name="connsiteY34" fmla="*/ 534332 h 1888435"/>
                  <a:gd name="connsiteX35" fmla="*/ 445708 w 4601817"/>
                  <a:gd name="connsiteY35" fmla="*/ 546238 h 1888435"/>
                  <a:gd name="connsiteX36" fmla="*/ 344349 w 4601817"/>
                  <a:gd name="connsiteY36" fmla="*/ 553382 h 1888435"/>
                  <a:gd name="connsiteX37" fmla="*/ 307181 w 4601817"/>
                  <a:gd name="connsiteY37" fmla="*/ 486707 h 1888435"/>
                  <a:gd name="connsiteX38" fmla="*/ 264111 w 4601817"/>
                  <a:gd name="connsiteY38" fmla="*/ 389386 h 1888435"/>
                  <a:gd name="connsiteX39" fmla="*/ 208722 w 4601817"/>
                  <a:gd name="connsiteY39" fmla="*/ 298174 h 1888435"/>
                  <a:gd name="connsiteX40" fmla="*/ 149915 w 4601817"/>
                  <a:gd name="connsiteY40" fmla="*/ 176522 h 1888435"/>
                  <a:gd name="connsiteX41" fmla="*/ 92869 w 4601817"/>
                  <a:gd name="connsiteY41" fmla="*/ 108088 h 1888435"/>
                  <a:gd name="connsiteX42" fmla="*/ 49696 w 4601817"/>
                  <a:gd name="connsiteY42" fmla="*/ 149087 h 1888435"/>
                  <a:gd name="connsiteX43" fmla="*/ 0 w 4601817"/>
                  <a:gd name="connsiteY43" fmla="*/ 188843 h 1888435"/>
                  <a:gd name="connsiteX44" fmla="*/ 0 w 4601817"/>
                  <a:gd name="connsiteY44" fmla="*/ 298174 h 1888435"/>
                  <a:gd name="connsiteX45" fmla="*/ 79513 w 4601817"/>
                  <a:gd name="connsiteY45" fmla="*/ 457200 h 1888435"/>
                  <a:gd name="connsiteX46" fmla="*/ 99391 w 4601817"/>
                  <a:gd name="connsiteY46" fmla="*/ 596348 h 1888435"/>
                  <a:gd name="connsiteX47" fmla="*/ 79513 w 4601817"/>
                  <a:gd name="connsiteY47" fmla="*/ 795130 h 1888435"/>
                  <a:gd name="connsiteX48" fmla="*/ 79513 w 4601817"/>
                  <a:gd name="connsiteY48" fmla="*/ 904461 h 1888435"/>
                  <a:gd name="connsiteX49" fmla="*/ 188843 w 4601817"/>
                  <a:gd name="connsiteY49" fmla="*/ 993913 h 1888435"/>
                  <a:gd name="connsiteX50" fmla="*/ 397565 w 4601817"/>
                  <a:gd name="connsiteY50" fmla="*/ 1043609 h 1888435"/>
                  <a:gd name="connsiteX51" fmla="*/ 474697 w 4601817"/>
                  <a:gd name="connsiteY51" fmla="*/ 1065040 h 1888435"/>
                  <a:gd name="connsiteX52" fmla="*/ 516835 w 4601817"/>
                  <a:gd name="connsiteY52" fmla="*/ 1143000 h 1888435"/>
                  <a:gd name="connsiteX53" fmla="*/ 529569 w 4601817"/>
                  <a:gd name="connsiteY53" fmla="*/ 1247153 h 1888435"/>
                  <a:gd name="connsiteX54" fmla="*/ 605045 w 4601817"/>
                  <a:gd name="connsiteY54" fmla="*/ 1290845 h 1888435"/>
                  <a:gd name="connsiteX55" fmla="*/ 692530 w 4601817"/>
                  <a:gd name="connsiteY55" fmla="*/ 1250778 h 1888435"/>
                  <a:gd name="connsiteX56" fmla="*/ 779704 w 4601817"/>
                  <a:gd name="connsiteY56" fmla="*/ 1231624 h 1888435"/>
                  <a:gd name="connsiteX57" fmla="*/ 866775 w 4601817"/>
                  <a:gd name="connsiteY57" fmla="*/ 1131818 h 1888435"/>
                  <a:gd name="connsiteX58" fmla="*/ 950119 w 4601817"/>
                  <a:gd name="connsiteY58" fmla="*/ 1055826 h 1888435"/>
                  <a:gd name="connsiteX59" fmla="*/ 1023730 w 4601817"/>
                  <a:gd name="connsiteY59" fmla="*/ 1033670 h 1888435"/>
                  <a:gd name="connsiteX60" fmla="*/ 1143000 w 4601817"/>
                  <a:gd name="connsiteY60" fmla="*/ 1055826 h 1888435"/>
                  <a:gd name="connsiteX61" fmla="*/ 1268896 w 4601817"/>
                  <a:gd name="connsiteY61" fmla="*/ 1110284 h 1888435"/>
                  <a:gd name="connsiteX62" fmla="*/ 1408146 w 4601817"/>
                  <a:gd name="connsiteY62" fmla="*/ 1151697 h 1888435"/>
                  <a:gd name="connsiteX63" fmla="*/ 1550504 w 4601817"/>
                  <a:gd name="connsiteY63" fmla="*/ 1169608 h 1888435"/>
                  <a:gd name="connsiteX64" fmla="*/ 1645444 w 4601817"/>
                  <a:gd name="connsiteY64" fmla="*/ 1282044 h 1888435"/>
                  <a:gd name="connsiteX65" fmla="*/ 1736139 w 4601817"/>
                  <a:gd name="connsiteY65" fmla="*/ 1330187 h 1888435"/>
                  <a:gd name="connsiteX66" fmla="*/ 1833873 w 4601817"/>
                  <a:gd name="connsiteY66" fmla="*/ 1350893 h 1888435"/>
                  <a:gd name="connsiteX67" fmla="*/ 1987826 w 4601817"/>
                  <a:gd name="connsiteY67" fmla="*/ 1331843 h 1888435"/>
                  <a:gd name="connsiteX68" fmla="*/ 2246243 w 4601817"/>
                  <a:gd name="connsiteY68" fmla="*/ 1242391 h 1888435"/>
                  <a:gd name="connsiteX69" fmla="*/ 2464904 w 4601817"/>
                  <a:gd name="connsiteY69" fmla="*/ 1143000 h 1888435"/>
                  <a:gd name="connsiteX70" fmla="*/ 2653748 w 4601817"/>
                  <a:gd name="connsiteY70" fmla="*/ 1030150 h 1888435"/>
                  <a:gd name="connsiteX71" fmla="*/ 2773017 w 4601817"/>
                  <a:gd name="connsiteY71" fmla="*/ 1033670 h 1888435"/>
                  <a:gd name="connsiteX72" fmla="*/ 2918171 w 4601817"/>
                  <a:gd name="connsiteY72" fmla="*/ 1033670 h 1888435"/>
                  <a:gd name="connsiteX73" fmla="*/ 3041064 w 4601817"/>
                  <a:gd name="connsiteY73" fmla="*/ 1085022 h 1888435"/>
                  <a:gd name="connsiteX74" fmla="*/ 3163853 w 4601817"/>
                  <a:gd name="connsiteY74" fmla="*/ 1311965 h 1888435"/>
                  <a:gd name="connsiteX75" fmla="*/ 3169030 w 4601817"/>
                  <a:gd name="connsiteY75" fmla="*/ 1592642 h 1888435"/>
                  <a:gd name="connsiteX76" fmla="*/ 3220278 w 4601817"/>
                  <a:gd name="connsiteY76" fmla="*/ 1689652 h 1888435"/>
                  <a:gd name="connsiteX77" fmla="*/ 3339548 w 4601817"/>
                  <a:gd name="connsiteY77" fmla="*/ 1828800 h 1888435"/>
                  <a:gd name="connsiteX78" fmla="*/ 3429000 w 4601817"/>
                  <a:gd name="connsiteY78" fmla="*/ 1888435 h 1888435"/>
                  <a:gd name="connsiteX79" fmla="*/ 3568148 w 4601817"/>
                  <a:gd name="connsiteY79" fmla="*/ 1868556 h 1888435"/>
                  <a:gd name="connsiteX80" fmla="*/ 3747052 w 4601817"/>
                  <a:gd name="connsiteY80" fmla="*/ 1789043 h 1888435"/>
                  <a:gd name="connsiteX81" fmla="*/ 4045226 w 4601817"/>
                  <a:gd name="connsiteY81" fmla="*/ 1689652 h 1888435"/>
                  <a:gd name="connsiteX82" fmla="*/ 4224130 w 4601817"/>
                  <a:gd name="connsiteY82" fmla="*/ 1490870 h 1888435"/>
                  <a:gd name="connsiteX83" fmla="*/ 4293704 w 4601817"/>
                  <a:gd name="connsiteY83" fmla="*/ 1282148 h 1888435"/>
                  <a:gd name="connsiteX84" fmla="*/ 4303643 w 4601817"/>
                  <a:gd name="connsiteY84" fmla="*/ 1073426 h 1888435"/>
                  <a:gd name="connsiteX85" fmla="*/ 4323522 w 4601817"/>
                  <a:gd name="connsiteY85" fmla="*/ 884583 h 1888435"/>
                  <a:gd name="connsiteX86" fmla="*/ 4422913 w 4601817"/>
                  <a:gd name="connsiteY86" fmla="*/ 715617 h 1888435"/>
                  <a:gd name="connsiteX87" fmla="*/ 4522304 w 4601817"/>
                  <a:gd name="connsiteY87" fmla="*/ 546652 h 1888435"/>
                  <a:gd name="connsiteX88" fmla="*/ 4601817 w 4601817"/>
                  <a:gd name="connsiteY88" fmla="*/ 308113 h 1888435"/>
                  <a:gd name="connsiteX89" fmla="*/ 4572000 w 4601817"/>
                  <a:gd name="connsiteY89" fmla="*/ 119270 h 1888435"/>
                  <a:gd name="connsiteX90" fmla="*/ 4532243 w 4601817"/>
                  <a:gd name="connsiteY90" fmla="*/ 49696 h 1888435"/>
                  <a:gd name="connsiteX91" fmla="*/ 4472609 w 4601817"/>
                  <a:gd name="connsiteY91" fmla="*/ 19878 h 1888435"/>
                  <a:gd name="connsiteX92" fmla="*/ 4353339 w 4601817"/>
                  <a:gd name="connsiteY92" fmla="*/ 119270 h 1888435"/>
                  <a:gd name="connsiteX93" fmla="*/ 4253948 w 4601817"/>
                  <a:gd name="connsiteY93" fmla="*/ 188843 h 1888435"/>
                  <a:gd name="connsiteX94" fmla="*/ 4144617 w 4601817"/>
                  <a:gd name="connsiteY94" fmla="*/ 168965 h 1888435"/>
                  <a:gd name="connsiteX95" fmla="*/ 4065104 w 4601817"/>
                  <a:gd name="connsiteY95" fmla="*/ 99391 h 1888435"/>
                  <a:gd name="connsiteX96" fmla="*/ 4035287 w 4601817"/>
                  <a:gd name="connsiteY96" fmla="*/ 0 h 1888435"/>
                  <a:gd name="connsiteX97" fmla="*/ 3906078 w 4601817"/>
                  <a:gd name="connsiteY97" fmla="*/ 9939 h 1888435"/>
                  <a:gd name="connsiteX0" fmla="*/ 3906078 w 4601817"/>
                  <a:gd name="connsiteY0" fmla="*/ 9939 h 1888435"/>
                  <a:gd name="connsiteX1" fmla="*/ 3727174 w 4601817"/>
                  <a:gd name="connsiteY1" fmla="*/ 119270 h 1888435"/>
                  <a:gd name="connsiteX2" fmla="*/ 3498574 w 4601817"/>
                  <a:gd name="connsiteY2" fmla="*/ 218661 h 1888435"/>
                  <a:gd name="connsiteX3" fmla="*/ 3389243 w 4601817"/>
                  <a:gd name="connsiteY3" fmla="*/ 437322 h 1888435"/>
                  <a:gd name="connsiteX4" fmla="*/ 3240157 w 4601817"/>
                  <a:gd name="connsiteY4" fmla="*/ 556591 h 1888435"/>
                  <a:gd name="connsiteX5" fmla="*/ 3132794 w 4601817"/>
                  <a:gd name="connsiteY5" fmla="*/ 594381 h 1888435"/>
                  <a:gd name="connsiteX6" fmla="*/ 3011557 w 4601817"/>
                  <a:gd name="connsiteY6" fmla="*/ 576470 h 1888435"/>
                  <a:gd name="connsiteX7" fmla="*/ 2941983 w 4601817"/>
                  <a:gd name="connsiteY7" fmla="*/ 546652 h 1888435"/>
                  <a:gd name="connsiteX8" fmla="*/ 2840831 w 4601817"/>
                  <a:gd name="connsiteY8" fmla="*/ 558144 h 1888435"/>
                  <a:gd name="connsiteX9" fmla="*/ 2773949 w 4601817"/>
                  <a:gd name="connsiteY9" fmla="*/ 610222 h 1888435"/>
                  <a:gd name="connsiteX10" fmla="*/ 2635526 w 4601817"/>
                  <a:gd name="connsiteY10" fmla="*/ 709612 h 1888435"/>
                  <a:gd name="connsiteX11" fmla="*/ 2514600 w 4601817"/>
                  <a:gd name="connsiteY11" fmla="*/ 715617 h 1888435"/>
                  <a:gd name="connsiteX12" fmla="*/ 2364581 w 4601817"/>
                  <a:gd name="connsiteY12" fmla="*/ 667682 h 1888435"/>
                  <a:gd name="connsiteX13" fmla="*/ 2217772 w 4601817"/>
                  <a:gd name="connsiteY13" fmla="*/ 570568 h 1888435"/>
                  <a:gd name="connsiteX14" fmla="*/ 2057400 w 4601817"/>
                  <a:gd name="connsiteY14" fmla="*/ 477078 h 1888435"/>
                  <a:gd name="connsiteX15" fmla="*/ 1961632 w 4601817"/>
                  <a:gd name="connsiteY15" fmla="*/ 441671 h 1888435"/>
                  <a:gd name="connsiteX16" fmla="*/ 1818861 w 4601817"/>
                  <a:gd name="connsiteY16" fmla="*/ 387626 h 1888435"/>
                  <a:gd name="connsiteX17" fmla="*/ 1719470 w 4601817"/>
                  <a:gd name="connsiteY17" fmla="*/ 447261 h 1888435"/>
                  <a:gd name="connsiteX18" fmla="*/ 1674950 w 4601817"/>
                  <a:gd name="connsiteY18" fmla="*/ 489088 h 1888435"/>
                  <a:gd name="connsiteX19" fmla="*/ 1717917 w 4601817"/>
                  <a:gd name="connsiteY19" fmla="*/ 725971 h 1888435"/>
                  <a:gd name="connsiteX20" fmla="*/ 1729409 w 4601817"/>
                  <a:gd name="connsiteY20" fmla="*/ 874643 h 1888435"/>
                  <a:gd name="connsiteX21" fmla="*/ 1697209 w 4601817"/>
                  <a:gd name="connsiteY21" fmla="*/ 919990 h 1888435"/>
                  <a:gd name="connsiteX22" fmla="*/ 1624013 w 4601817"/>
                  <a:gd name="connsiteY22" fmla="*/ 958194 h 1888435"/>
                  <a:gd name="connsiteX23" fmla="*/ 1510748 w 4601817"/>
                  <a:gd name="connsiteY23" fmla="*/ 914400 h 1888435"/>
                  <a:gd name="connsiteX24" fmla="*/ 1341783 w 4601817"/>
                  <a:gd name="connsiteY24" fmla="*/ 755374 h 1888435"/>
                  <a:gd name="connsiteX25" fmla="*/ 1202635 w 4601817"/>
                  <a:gd name="connsiteY25" fmla="*/ 616226 h 1888435"/>
                  <a:gd name="connsiteX26" fmla="*/ 1113183 w 4601817"/>
                  <a:gd name="connsiteY26" fmla="*/ 546652 h 1888435"/>
                  <a:gd name="connsiteX27" fmla="*/ 1013791 w 4601817"/>
                  <a:gd name="connsiteY27" fmla="*/ 377687 h 1888435"/>
                  <a:gd name="connsiteX28" fmla="*/ 954157 w 4601817"/>
                  <a:gd name="connsiteY28" fmla="*/ 278296 h 1888435"/>
                  <a:gd name="connsiteX29" fmla="*/ 904461 w 4601817"/>
                  <a:gd name="connsiteY29" fmla="*/ 238539 h 1888435"/>
                  <a:gd name="connsiteX30" fmla="*/ 824948 w 4601817"/>
                  <a:gd name="connsiteY30" fmla="*/ 278296 h 1888435"/>
                  <a:gd name="connsiteX31" fmla="*/ 725557 w 4601817"/>
                  <a:gd name="connsiteY31" fmla="*/ 337930 h 1888435"/>
                  <a:gd name="connsiteX32" fmla="*/ 665922 w 4601817"/>
                  <a:gd name="connsiteY32" fmla="*/ 337930 h 1888435"/>
                  <a:gd name="connsiteX33" fmla="*/ 601835 w 4601817"/>
                  <a:gd name="connsiteY33" fmla="*/ 419100 h 1888435"/>
                  <a:gd name="connsiteX34" fmla="*/ 523875 w 4601817"/>
                  <a:gd name="connsiteY34" fmla="*/ 534332 h 1888435"/>
                  <a:gd name="connsiteX35" fmla="*/ 445708 w 4601817"/>
                  <a:gd name="connsiteY35" fmla="*/ 546238 h 1888435"/>
                  <a:gd name="connsiteX36" fmla="*/ 344349 w 4601817"/>
                  <a:gd name="connsiteY36" fmla="*/ 553382 h 1888435"/>
                  <a:gd name="connsiteX37" fmla="*/ 307181 w 4601817"/>
                  <a:gd name="connsiteY37" fmla="*/ 486707 h 1888435"/>
                  <a:gd name="connsiteX38" fmla="*/ 264111 w 4601817"/>
                  <a:gd name="connsiteY38" fmla="*/ 389386 h 1888435"/>
                  <a:gd name="connsiteX39" fmla="*/ 208722 w 4601817"/>
                  <a:gd name="connsiteY39" fmla="*/ 298174 h 1888435"/>
                  <a:gd name="connsiteX40" fmla="*/ 149915 w 4601817"/>
                  <a:gd name="connsiteY40" fmla="*/ 176522 h 1888435"/>
                  <a:gd name="connsiteX41" fmla="*/ 92869 w 4601817"/>
                  <a:gd name="connsiteY41" fmla="*/ 108088 h 1888435"/>
                  <a:gd name="connsiteX42" fmla="*/ 49696 w 4601817"/>
                  <a:gd name="connsiteY42" fmla="*/ 149087 h 1888435"/>
                  <a:gd name="connsiteX43" fmla="*/ 0 w 4601817"/>
                  <a:gd name="connsiteY43" fmla="*/ 188843 h 1888435"/>
                  <a:gd name="connsiteX44" fmla="*/ 0 w 4601817"/>
                  <a:gd name="connsiteY44" fmla="*/ 298174 h 1888435"/>
                  <a:gd name="connsiteX45" fmla="*/ 79513 w 4601817"/>
                  <a:gd name="connsiteY45" fmla="*/ 457200 h 1888435"/>
                  <a:gd name="connsiteX46" fmla="*/ 99391 w 4601817"/>
                  <a:gd name="connsiteY46" fmla="*/ 596348 h 1888435"/>
                  <a:gd name="connsiteX47" fmla="*/ 79513 w 4601817"/>
                  <a:gd name="connsiteY47" fmla="*/ 795130 h 1888435"/>
                  <a:gd name="connsiteX48" fmla="*/ 79513 w 4601817"/>
                  <a:gd name="connsiteY48" fmla="*/ 904461 h 1888435"/>
                  <a:gd name="connsiteX49" fmla="*/ 188843 w 4601817"/>
                  <a:gd name="connsiteY49" fmla="*/ 993913 h 1888435"/>
                  <a:gd name="connsiteX50" fmla="*/ 397565 w 4601817"/>
                  <a:gd name="connsiteY50" fmla="*/ 1043609 h 1888435"/>
                  <a:gd name="connsiteX51" fmla="*/ 474697 w 4601817"/>
                  <a:gd name="connsiteY51" fmla="*/ 1065040 h 1888435"/>
                  <a:gd name="connsiteX52" fmla="*/ 516835 w 4601817"/>
                  <a:gd name="connsiteY52" fmla="*/ 1143000 h 1888435"/>
                  <a:gd name="connsiteX53" fmla="*/ 529569 w 4601817"/>
                  <a:gd name="connsiteY53" fmla="*/ 1247153 h 1888435"/>
                  <a:gd name="connsiteX54" fmla="*/ 605045 w 4601817"/>
                  <a:gd name="connsiteY54" fmla="*/ 1290845 h 1888435"/>
                  <a:gd name="connsiteX55" fmla="*/ 692530 w 4601817"/>
                  <a:gd name="connsiteY55" fmla="*/ 1250778 h 1888435"/>
                  <a:gd name="connsiteX56" fmla="*/ 779704 w 4601817"/>
                  <a:gd name="connsiteY56" fmla="*/ 1231624 h 1888435"/>
                  <a:gd name="connsiteX57" fmla="*/ 866775 w 4601817"/>
                  <a:gd name="connsiteY57" fmla="*/ 1131818 h 1888435"/>
                  <a:gd name="connsiteX58" fmla="*/ 950119 w 4601817"/>
                  <a:gd name="connsiteY58" fmla="*/ 1055826 h 1888435"/>
                  <a:gd name="connsiteX59" fmla="*/ 1023730 w 4601817"/>
                  <a:gd name="connsiteY59" fmla="*/ 1033670 h 1888435"/>
                  <a:gd name="connsiteX60" fmla="*/ 1143000 w 4601817"/>
                  <a:gd name="connsiteY60" fmla="*/ 1055826 h 1888435"/>
                  <a:gd name="connsiteX61" fmla="*/ 1268896 w 4601817"/>
                  <a:gd name="connsiteY61" fmla="*/ 1110284 h 1888435"/>
                  <a:gd name="connsiteX62" fmla="*/ 1408146 w 4601817"/>
                  <a:gd name="connsiteY62" fmla="*/ 1151697 h 1888435"/>
                  <a:gd name="connsiteX63" fmla="*/ 1550504 w 4601817"/>
                  <a:gd name="connsiteY63" fmla="*/ 1169608 h 1888435"/>
                  <a:gd name="connsiteX64" fmla="*/ 1645444 w 4601817"/>
                  <a:gd name="connsiteY64" fmla="*/ 1282044 h 1888435"/>
                  <a:gd name="connsiteX65" fmla="*/ 1736139 w 4601817"/>
                  <a:gd name="connsiteY65" fmla="*/ 1330187 h 1888435"/>
                  <a:gd name="connsiteX66" fmla="*/ 1833873 w 4601817"/>
                  <a:gd name="connsiteY66" fmla="*/ 1350893 h 1888435"/>
                  <a:gd name="connsiteX67" fmla="*/ 1987826 w 4601817"/>
                  <a:gd name="connsiteY67" fmla="*/ 1331843 h 1888435"/>
                  <a:gd name="connsiteX68" fmla="*/ 2246243 w 4601817"/>
                  <a:gd name="connsiteY68" fmla="*/ 1242391 h 1888435"/>
                  <a:gd name="connsiteX69" fmla="*/ 2464904 w 4601817"/>
                  <a:gd name="connsiteY69" fmla="*/ 1143000 h 1888435"/>
                  <a:gd name="connsiteX70" fmla="*/ 2653748 w 4601817"/>
                  <a:gd name="connsiteY70" fmla="*/ 1030150 h 1888435"/>
                  <a:gd name="connsiteX71" fmla="*/ 2773017 w 4601817"/>
                  <a:gd name="connsiteY71" fmla="*/ 1033670 h 1888435"/>
                  <a:gd name="connsiteX72" fmla="*/ 2918171 w 4601817"/>
                  <a:gd name="connsiteY72" fmla="*/ 1033670 h 1888435"/>
                  <a:gd name="connsiteX73" fmla="*/ 3041064 w 4601817"/>
                  <a:gd name="connsiteY73" fmla="*/ 1085022 h 1888435"/>
                  <a:gd name="connsiteX74" fmla="*/ 3163853 w 4601817"/>
                  <a:gd name="connsiteY74" fmla="*/ 1311965 h 1888435"/>
                  <a:gd name="connsiteX75" fmla="*/ 3169030 w 4601817"/>
                  <a:gd name="connsiteY75" fmla="*/ 1592642 h 1888435"/>
                  <a:gd name="connsiteX76" fmla="*/ 3220278 w 4601817"/>
                  <a:gd name="connsiteY76" fmla="*/ 1689652 h 1888435"/>
                  <a:gd name="connsiteX77" fmla="*/ 3339548 w 4601817"/>
                  <a:gd name="connsiteY77" fmla="*/ 1828800 h 1888435"/>
                  <a:gd name="connsiteX78" fmla="*/ 3429000 w 4601817"/>
                  <a:gd name="connsiteY78" fmla="*/ 1888435 h 1888435"/>
                  <a:gd name="connsiteX79" fmla="*/ 3568148 w 4601817"/>
                  <a:gd name="connsiteY79" fmla="*/ 1868556 h 1888435"/>
                  <a:gd name="connsiteX80" fmla="*/ 3747052 w 4601817"/>
                  <a:gd name="connsiteY80" fmla="*/ 1789043 h 1888435"/>
                  <a:gd name="connsiteX81" fmla="*/ 4045226 w 4601817"/>
                  <a:gd name="connsiteY81" fmla="*/ 1689652 h 1888435"/>
                  <a:gd name="connsiteX82" fmla="*/ 4224130 w 4601817"/>
                  <a:gd name="connsiteY82" fmla="*/ 1490870 h 1888435"/>
                  <a:gd name="connsiteX83" fmla="*/ 4293704 w 4601817"/>
                  <a:gd name="connsiteY83" fmla="*/ 1282148 h 1888435"/>
                  <a:gd name="connsiteX84" fmla="*/ 4303643 w 4601817"/>
                  <a:gd name="connsiteY84" fmla="*/ 1073426 h 1888435"/>
                  <a:gd name="connsiteX85" fmla="*/ 4323522 w 4601817"/>
                  <a:gd name="connsiteY85" fmla="*/ 884583 h 1888435"/>
                  <a:gd name="connsiteX86" fmla="*/ 4422913 w 4601817"/>
                  <a:gd name="connsiteY86" fmla="*/ 715617 h 1888435"/>
                  <a:gd name="connsiteX87" fmla="*/ 4522304 w 4601817"/>
                  <a:gd name="connsiteY87" fmla="*/ 546652 h 1888435"/>
                  <a:gd name="connsiteX88" fmla="*/ 4601817 w 4601817"/>
                  <a:gd name="connsiteY88" fmla="*/ 308113 h 1888435"/>
                  <a:gd name="connsiteX89" fmla="*/ 4572000 w 4601817"/>
                  <a:gd name="connsiteY89" fmla="*/ 119270 h 1888435"/>
                  <a:gd name="connsiteX90" fmla="*/ 4532243 w 4601817"/>
                  <a:gd name="connsiteY90" fmla="*/ 49696 h 1888435"/>
                  <a:gd name="connsiteX91" fmla="*/ 4472609 w 4601817"/>
                  <a:gd name="connsiteY91" fmla="*/ 19878 h 1888435"/>
                  <a:gd name="connsiteX92" fmla="*/ 4353339 w 4601817"/>
                  <a:gd name="connsiteY92" fmla="*/ 119270 h 1888435"/>
                  <a:gd name="connsiteX93" fmla="*/ 4253948 w 4601817"/>
                  <a:gd name="connsiteY93" fmla="*/ 188843 h 1888435"/>
                  <a:gd name="connsiteX94" fmla="*/ 4144617 w 4601817"/>
                  <a:gd name="connsiteY94" fmla="*/ 168965 h 1888435"/>
                  <a:gd name="connsiteX95" fmla="*/ 4065104 w 4601817"/>
                  <a:gd name="connsiteY95" fmla="*/ 99391 h 1888435"/>
                  <a:gd name="connsiteX96" fmla="*/ 4035287 w 4601817"/>
                  <a:gd name="connsiteY96" fmla="*/ 0 h 1888435"/>
                  <a:gd name="connsiteX97" fmla="*/ 3906078 w 4601817"/>
                  <a:gd name="connsiteY97" fmla="*/ 9939 h 1888435"/>
                  <a:gd name="connsiteX0" fmla="*/ 3906078 w 4601817"/>
                  <a:gd name="connsiteY0" fmla="*/ 9939 h 1888435"/>
                  <a:gd name="connsiteX1" fmla="*/ 3727174 w 4601817"/>
                  <a:gd name="connsiteY1" fmla="*/ 119270 h 1888435"/>
                  <a:gd name="connsiteX2" fmla="*/ 3498574 w 4601817"/>
                  <a:gd name="connsiteY2" fmla="*/ 218661 h 1888435"/>
                  <a:gd name="connsiteX3" fmla="*/ 3389243 w 4601817"/>
                  <a:gd name="connsiteY3" fmla="*/ 437322 h 1888435"/>
                  <a:gd name="connsiteX4" fmla="*/ 3240157 w 4601817"/>
                  <a:gd name="connsiteY4" fmla="*/ 556591 h 1888435"/>
                  <a:gd name="connsiteX5" fmla="*/ 3132794 w 4601817"/>
                  <a:gd name="connsiteY5" fmla="*/ 594381 h 1888435"/>
                  <a:gd name="connsiteX6" fmla="*/ 3011557 w 4601817"/>
                  <a:gd name="connsiteY6" fmla="*/ 576470 h 1888435"/>
                  <a:gd name="connsiteX7" fmla="*/ 2941983 w 4601817"/>
                  <a:gd name="connsiteY7" fmla="*/ 546652 h 1888435"/>
                  <a:gd name="connsiteX8" fmla="*/ 2840831 w 4601817"/>
                  <a:gd name="connsiteY8" fmla="*/ 558144 h 1888435"/>
                  <a:gd name="connsiteX9" fmla="*/ 2773949 w 4601817"/>
                  <a:gd name="connsiteY9" fmla="*/ 610222 h 1888435"/>
                  <a:gd name="connsiteX10" fmla="*/ 2635526 w 4601817"/>
                  <a:gd name="connsiteY10" fmla="*/ 709612 h 1888435"/>
                  <a:gd name="connsiteX11" fmla="*/ 2514600 w 4601817"/>
                  <a:gd name="connsiteY11" fmla="*/ 715617 h 1888435"/>
                  <a:gd name="connsiteX12" fmla="*/ 2364581 w 4601817"/>
                  <a:gd name="connsiteY12" fmla="*/ 667682 h 1888435"/>
                  <a:gd name="connsiteX13" fmla="*/ 2217772 w 4601817"/>
                  <a:gd name="connsiteY13" fmla="*/ 570568 h 1888435"/>
                  <a:gd name="connsiteX14" fmla="*/ 2057400 w 4601817"/>
                  <a:gd name="connsiteY14" fmla="*/ 477078 h 1888435"/>
                  <a:gd name="connsiteX15" fmla="*/ 1961632 w 4601817"/>
                  <a:gd name="connsiteY15" fmla="*/ 441671 h 1888435"/>
                  <a:gd name="connsiteX16" fmla="*/ 1818861 w 4601817"/>
                  <a:gd name="connsiteY16" fmla="*/ 387626 h 1888435"/>
                  <a:gd name="connsiteX17" fmla="*/ 1719470 w 4601817"/>
                  <a:gd name="connsiteY17" fmla="*/ 447261 h 1888435"/>
                  <a:gd name="connsiteX18" fmla="*/ 1674950 w 4601817"/>
                  <a:gd name="connsiteY18" fmla="*/ 489088 h 1888435"/>
                  <a:gd name="connsiteX19" fmla="*/ 1717917 w 4601817"/>
                  <a:gd name="connsiteY19" fmla="*/ 725971 h 1888435"/>
                  <a:gd name="connsiteX20" fmla="*/ 1729409 w 4601817"/>
                  <a:gd name="connsiteY20" fmla="*/ 874643 h 1888435"/>
                  <a:gd name="connsiteX21" fmla="*/ 1697209 w 4601817"/>
                  <a:gd name="connsiteY21" fmla="*/ 919990 h 1888435"/>
                  <a:gd name="connsiteX22" fmla="*/ 1624013 w 4601817"/>
                  <a:gd name="connsiteY22" fmla="*/ 958194 h 1888435"/>
                  <a:gd name="connsiteX23" fmla="*/ 1510748 w 4601817"/>
                  <a:gd name="connsiteY23" fmla="*/ 914400 h 1888435"/>
                  <a:gd name="connsiteX24" fmla="*/ 1341783 w 4601817"/>
                  <a:gd name="connsiteY24" fmla="*/ 755374 h 1888435"/>
                  <a:gd name="connsiteX25" fmla="*/ 1202635 w 4601817"/>
                  <a:gd name="connsiteY25" fmla="*/ 616226 h 1888435"/>
                  <a:gd name="connsiteX26" fmla="*/ 1113183 w 4601817"/>
                  <a:gd name="connsiteY26" fmla="*/ 546652 h 1888435"/>
                  <a:gd name="connsiteX27" fmla="*/ 1013791 w 4601817"/>
                  <a:gd name="connsiteY27" fmla="*/ 377687 h 1888435"/>
                  <a:gd name="connsiteX28" fmla="*/ 954157 w 4601817"/>
                  <a:gd name="connsiteY28" fmla="*/ 278296 h 1888435"/>
                  <a:gd name="connsiteX29" fmla="*/ 904461 w 4601817"/>
                  <a:gd name="connsiteY29" fmla="*/ 238539 h 1888435"/>
                  <a:gd name="connsiteX30" fmla="*/ 824948 w 4601817"/>
                  <a:gd name="connsiteY30" fmla="*/ 278296 h 1888435"/>
                  <a:gd name="connsiteX31" fmla="*/ 725557 w 4601817"/>
                  <a:gd name="connsiteY31" fmla="*/ 337930 h 1888435"/>
                  <a:gd name="connsiteX32" fmla="*/ 637347 w 4601817"/>
                  <a:gd name="connsiteY32" fmla="*/ 347455 h 1888435"/>
                  <a:gd name="connsiteX33" fmla="*/ 601835 w 4601817"/>
                  <a:gd name="connsiteY33" fmla="*/ 419100 h 1888435"/>
                  <a:gd name="connsiteX34" fmla="*/ 523875 w 4601817"/>
                  <a:gd name="connsiteY34" fmla="*/ 534332 h 1888435"/>
                  <a:gd name="connsiteX35" fmla="*/ 445708 w 4601817"/>
                  <a:gd name="connsiteY35" fmla="*/ 546238 h 1888435"/>
                  <a:gd name="connsiteX36" fmla="*/ 344349 w 4601817"/>
                  <a:gd name="connsiteY36" fmla="*/ 553382 h 1888435"/>
                  <a:gd name="connsiteX37" fmla="*/ 307181 w 4601817"/>
                  <a:gd name="connsiteY37" fmla="*/ 486707 h 1888435"/>
                  <a:gd name="connsiteX38" fmla="*/ 264111 w 4601817"/>
                  <a:gd name="connsiteY38" fmla="*/ 389386 h 1888435"/>
                  <a:gd name="connsiteX39" fmla="*/ 208722 w 4601817"/>
                  <a:gd name="connsiteY39" fmla="*/ 298174 h 1888435"/>
                  <a:gd name="connsiteX40" fmla="*/ 149915 w 4601817"/>
                  <a:gd name="connsiteY40" fmla="*/ 176522 h 1888435"/>
                  <a:gd name="connsiteX41" fmla="*/ 92869 w 4601817"/>
                  <a:gd name="connsiteY41" fmla="*/ 108088 h 1888435"/>
                  <a:gd name="connsiteX42" fmla="*/ 49696 w 4601817"/>
                  <a:gd name="connsiteY42" fmla="*/ 149087 h 1888435"/>
                  <a:gd name="connsiteX43" fmla="*/ 0 w 4601817"/>
                  <a:gd name="connsiteY43" fmla="*/ 188843 h 1888435"/>
                  <a:gd name="connsiteX44" fmla="*/ 0 w 4601817"/>
                  <a:gd name="connsiteY44" fmla="*/ 298174 h 1888435"/>
                  <a:gd name="connsiteX45" fmla="*/ 79513 w 4601817"/>
                  <a:gd name="connsiteY45" fmla="*/ 457200 h 1888435"/>
                  <a:gd name="connsiteX46" fmla="*/ 99391 w 4601817"/>
                  <a:gd name="connsiteY46" fmla="*/ 596348 h 1888435"/>
                  <a:gd name="connsiteX47" fmla="*/ 79513 w 4601817"/>
                  <a:gd name="connsiteY47" fmla="*/ 795130 h 1888435"/>
                  <a:gd name="connsiteX48" fmla="*/ 79513 w 4601817"/>
                  <a:gd name="connsiteY48" fmla="*/ 904461 h 1888435"/>
                  <a:gd name="connsiteX49" fmla="*/ 188843 w 4601817"/>
                  <a:gd name="connsiteY49" fmla="*/ 993913 h 1888435"/>
                  <a:gd name="connsiteX50" fmla="*/ 397565 w 4601817"/>
                  <a:gd name="connsiteY50" fmla="*/ 1043609 h 1888435"/>
                  <a:gd name="connsiteX51" fmla="*/ 474697 w 4601817"/>
                  <a:gd name="connsiteY51" fmla="*/ 1065040 h 1888435"/>
                  <a:gd name="connsiteX52" fmla="*/ 516835 w 4601817"/>
                  <a:gd name="connsiteY52" fmla="*/ 1143000 h 1888435"/>
                  <a:gd name="connsiteX53" fmla="*/ 529569 w 4601817"/>
                  <a:gd name="connsiteY53" fmla="*/ 1247153 h 1888435"/>
                  <a:gd name="connsiteX54" fmla="*/ 605045 w 4601817"/>
                  <a:gd name="connsiteY54" fmla="*/ 1290845 h 1888435"/>
                  <a:gd name="connsiteX55" fmla="*/ 692530 w 4601817"/>
                  <a:gd name="connsiteY55" fmla="*/ 1250778 h 1888435"/>
                  <a:gd name="connsiteX56" fmla="*/ 779704 w 4601817"/>
                  <a:gd name="connsiteY56" fmla="*/ 1231624 h 1888435"/>
                  <a:gd name="connsiteX57" fmla="*/ 866775 w 4601817"/>
                  <a:gd name="connsiteY57" fmla="*/ 1131818 h 1888435"/>
                  <a:gd name="connsiteX58" fmla="*/ 950119 w 4601817"/>
                  <a:gd name="connsiteY58" fmla="*/ 1055826 h 1888435"/>
                  <a:gd name="connsiteX59" fmla="*/ 1023730 w 4601817"/>
                  <a:gd name="connsiteY59" fmla="*/ 1033670 h 1888435"/>
                  <a:gd name="connsiteX60" fmla="*/ 1143000 w 4601817"/>
                  <a:gd name="connsiteY60" fmla="*/ 1055826 h 1888435"/>
                  <a:gd name="connsiteX61" fmla="*/ 1268896 w 4601817"/>
                  <a:gd name="connsiteY61" fmla="*/ 1110284 h 1888435"/>
                  <a:gd name="connsiteX62" fmla="*/ 1408146 w 4601817"/>
                  <a:gd name="connsiteY62" fmla="*/ 1151697 h 1888435"/>
                  <a:gd name="connsiteX63" fmla="*/ 1550504 w 4601817"/>
                  <a:gd name="connsiteY63" fmla="*/ 1169608 h 1888435"/>
                  <a:gd name="connsiteX64" fmla="*/ 1645444 w 4601817"/>
                  <a:gd name="connsiteY64" fmla="*/ 1282044 h 1888435"/>
                  <a:gd name="connsiteX65" fmla="*/ 1736139 w 4601817"/>
                  <a:gd name="connsiteY65" fmla="*/ 1330187 h 1888435"/>
                  <a:gd name="connsiteX66" fmla="*/ 1833873 w 4601817"/>
                  <a:gd name="connsiteY66" fmla="*/ 1350893 h 1888435"/>
                  <a:gd name="connsiteX67" fmla="*/ 1987826 w 4601817"/>
                  <a:gd name="connsiteY67" fmla="*/ 1331843 h 1888435"/>
                  <a:gd name="connsiteX68" fmla="*/ 2246243 w 4601817"/>
                  <a:gd name="connsiteY68" fmla="*/ 1242391 h 1888435"/>
                  <a:gd name="connsiteX69" fmla="*/ 2464904 w 4601817"/>
                  <a:gd name="connsiteY69" fmla="*/ 1143000 h 1888435"/>
                  <a:gd name="connsiteX70" fmla="*/ 2653748 w 4601817"/>
                  <a:gd name="connsiteY70" fmla="*/ 1030150 h 1888435"/>
                  <a:gd name="connsiteX71" fmla="*/ 2773017 w 4601817"/>
                  <a:gd name="connsiteY71" fmla="*/ 1033670 h 1888435"/>
                  <a:gd name="connsiteX72" fmla="*/ 2918171 w 4601817"/>
                  <a:gd name="connsiteY72" fmla="*/ 1033670 h 1888435"/>
                  <a:gd name="connsiteX73" fmla="*/ 3041064 w 4601817"/>
                  <a:gd name="connsiteY73" fmla="*/ 1085022 h 1888435"/>
                  <a:gd name="connsiteX74" fmla="*/ 3163853 w 4601817"/>
                  <a:gd name="connsiteY74" fmla="*/ 1311965 h 1888435"/>
                  <a:gd name="connsiteX75" fmla="*/ 3169030 w 4601817"/>
                  <a:gd name="connsiteY75" fmla="*/ 1592642 h 1888435"/>
                  <a:gd name="connsiteX76" fmla="*/ 3220278 w 4601817"/>
                  <a:gd name="connsiteY76" fmla="*/ 1689652 h 1888435"/>
                  <a:gd name="connsiteX77" fmla="*/ 3339548 w 4601817"/>
                  <a:gd name="connsiteY77" fmla="*/ 1828800 h 1888435"/>
                  <a:gd name="connsiteX78" fmla="*/ 3429000 w 4601817"/>
                  <a:gd name="connsiteY78" fmla="*/ 1888435 h 1888435"/>
                  <a:gd name="connsiteX79" fmla="*/ 3568148 w 4601817"/>
                  <a:gd name="connsiteY79" fmla="*/ 1868556 h 1888435"/>
                  <a:gd name="connsiteX80" fmla="*/ 3747052 w 4601817"/>
                  <a:gd name="connsiteY80" fmla="*/ 1789043 h 1888435"/>
                  <a:gd name="connsiteX81" fmla="*/ 4045226 w 4601817"/>
                  <a:gd name="connsiteY81" fmla="*/ 1689652 h 1888435"/>
                  <a:gd name="connsiteX82" fmla="*/ 4224130 w 4601817"/>
                  <a:gd name="connsiteY82" fmla="*/ 1490870 h 1888435"/>
                  <a:gd name="connsiteX83" fmla="*/ 4293704 w 4601817"/>
                  <a:gd name="connsiteY83" fmla="*/ 1282148 h 1888435"/>
                  <a:gd name="connsiteX84" fmla="*/ 4303643 w 4601817"/>
                  <a:gd name="connsiteY84" fmla="*/ 1073426 h 1888435"/>
                  <a:gd name="connsiteX85" fmla="*/ 4323522 w 4601817"/>
                  <a:gd name="connsiteY85" fmla="*/ 884583 h 1888435"/>
                  <a:gd name="connsiteX86" fmla="*/ 4422913 w 4601817"/>
                  <a:gd name="connsiteY86" fmla="*/ 715617 h 1888435"/>
                  <a:gd name="connsiteX87" fmla="*/ 4522304 w 4601817"/>
                  <a:gd name="connsiteY87" fmla="*/ 546652 h 1888435"/>
                  <a:gd name="connsiteX88" fmla="*/ 4601817 w 4601817"/>
                  <a:gd name="connsiteY88" fmla="*/ 308113 h 1888435"/>
                  <a:gd name="connsiteX89" fmla="*/ 4572000 w 4601817"/>
                  <a:gd name="connsiteY89" fmla="*/ 119270 h 1888435"/>
                  <a:gd name="connsiteX90" fmla="*/ 4532243 w 4601817"/>
                  <a:gd name="connsiteY90" fmla="*/ 49696 h 1888435"/>
                  <a:gd name="connsiteX91" fmla="*/ 4472609 w 4601817"/>
                  <a:gd name="connsiteY91" fmla="*/ 19878 h 1888435"/>
                  <a:gd name="connsiteX92" fmla="*/ 4353339 w 4601817"/>
                  <a:gd name="connsiteY92" fmla="*/ 119270 h 1888435"/>
                  <a:gd name="connsiteX93" fmla="*/ 4253948 w 4601817"/>
                  <a:gd name="connsiteY93" fmla="*/ 188843 h 1888435"/>
                  <a:gd name="connsiteX94" fmla="*/ 4144617 w 4601817"/>
                  <a:gd name="connsiteY94" fmla="*/ 168965 h 1888435"/>
                  <a:gd name="connsiteX95" fmla="*/ 4065104 w 4601817"/>
                  <a:gd name="connsiteY95" fmla="*/ 99391 h 1888435"/>
                  <a:gd name="connsiteX96" fmla="*/ 4035287 w 4601817"/>
                  <a:gd name="connsiteY96" fmla="*/ 0 h 1888435"/>
                  <a:gd name="connsiteX97" fmla="*/ 3906078 w 4601817"/>
                  <a:gd name="connsiteY97" fmla="*/ 9939 h 1888435"/>
                  <a:gd name="connsiteX0" fmla="*/ 3906078 w 4601817"/>
                  <a:gd name="connsiteY0" fmla="*/ 9939 h 1888435"/>
                  <a:gd name="connsiteX1" fmla="*/ 3727174 w 4601817"/>
                  <a:gd name="connsiteY1" fmla="*/ 119270 h 1888435"/>
                  <a:gd name="connsiteX2" fmla="*/ 3498574 w 4601817"/>
                  <a:gd name="connsiteY2" fmla="*/ 218661 h 1888435"/>
                  <a:gd name="connsiteX3" fmla="*/ 3389243 w 4601817"/>
                  <a:gd name="connsiteY3" fmla="*/ 437322 h 1888435"/>
                  <a:gd name="connsiteX4" fmla="*/ 3240157 w 4601817"/>
                  <a:gd name="connsiteY4" fmla="*/ 556591 h 1888435"/>
                  <a:gd name="connsiteX5" fmla="*/ 3132794 w 4601817"/>
                  <a:gd name="connsiteY5" fmla="*/ 594381 h 1888435"/>
                  <a:gd name="connsiteX6" fmla="*/ 3011557 w 4601817"/>
                  <a:gd name="connsiteY6" fmla="*/ 576470 h 1888435"/>
                  <a:gd name="connsiteX7" fmla="*/ 2941983 w 4601817"/>
                  <a:gd name="connsiteY7" fmla="*/ 546652 h 1888435"/>
                  <a:gd name="connsiteX8" fmla="*/ 2840831 w 4601817"/>
                  <a:gd name="connsiteY8" fmla="*/ 558144 h 1888435"/>
                  <a:gd name="connsiteX9" fmla="*/ 2773949 w 4601817"/>
                  <a:gd name="connsiteY9" fmla="*/ 610222 h 1888435"/>
                  <a:gd name="connsiteX10" fmla="*/ 2635526 w 4601817"/>
                  <a:gd name="connsiteY10" fmla="*/ 709612 h 1888435"/>
                  <a:gd name="connsiteX11" fmla="*/ 2514600 w 4601817"/>
                  <a:gd name="connsiteY11" fmla="*/ 715617 h 1888435"/>
                  <a:gd name="connsiteX12" fmla="*/ 2364581 w 4601817"/>
                  <a:gd name="connsiteY12" fmla="*/ 667682 h 1888435"/>
                  <a:gd name="connsiteX13" fmla="*/ 2217772 w 4601817"/>
                  <a:gd name="connsiteY13" fmla="*/ 570568 h 1888435"/>
                  <a:gd name="connsiteX14" fmla="*/ 2057400 w 4601817"/>
                  <a:gd name="connsiteY14" fmla="*/ 477078 h 1888435"/>
                  <a:gd name="connsiteX15" fmla="*/ 1961632 w 4601817"/>
                  <a:gd name="connsiteY15" fmla="*/ 441671 h 1888435"/>
                  <a:gd name="connsiteX16" fmla="*/ 1818861 w 4601817"/>
                  <a:gd name="connsiteY16" fmla="*/ 387626 h 1888435"/>
                  <a:gd name="connsiteX17" fmla="*/ 1719470 w 4601817"/>
                  <a:gd name="connsiteY17" fmla="*/ 447261 h 1888435"/>
                  <a:gd name="connsiteX18" fmla="*/ 1674950 w 4601817"/>
                  <a:gd name="connsiteY18" fmla="*/ 489088 h 1888435"/>
                  <a:gd name="connsiteX19" fmla="*/ 1717917 w 4601817"/>
                  <a:gd name="connsiteY19" fmla="*/ 725971 h 1888435"/>
                  <a:gd name="connsiteX20" fmla="*/ 1729409 w 4601817"/>
                  <a:gd name="connsiteY20" fmla="*/ 874643 h 1888435"/>
                  <a:gd name="connsiteX21" fmla="*/ 1697209 w 4601817"/>
                  <a:gd name="connsiteY21" fmla="*/ 919990 h 1888435"/>
                  <a:gd name="connsiteX22" fmla="*/ 1624013 w 4601817"/>
                  <a:gd name="connsiteY22" fmla="*/ 958194 h 1888435"/>
                  <a:gd name="connsiteX23" fmla="*/ 1510748 w 4601817"/>
                  <a:gd name="connsiteY23" fmla="*/ 914400 h 1888435"/>
                  <a:gd name="connsiteX24" fmla="*/ 1341783 w 4601817"/>
                  <a:gd name="connsiteY24" fmla="*/ 755374 h 1888435"/>
                  <a:gd name="connsiteX25" fmla="*/ 1202635 w 4601817"/>
                  <a:gd name="connsiteY25" fmla="*/ 616226 h 1888435"/>
                  <a:gd name="connsiteX26" fmla="*/ 1113183 w 4601817"/>
                  <a:gd name="connsiteY26" fmla="*/ 546652 h 1888435"/>
                  <a:gd name="connsiteX27" fmla="*/ 1013791 w 4601817"/>
                  <a:gd name="connsiteY27" fmla="*/ 377687 h 1888435"/>
                  <a:gd name="connsiteX28" fmla="*/ 954157 w 4601817"/>
                  <a:gd name="connsiteY28" fmla="*/ 278296 h 1888435"/>
                  <a:gd name="connsiteX29" fmla="*/ 904461 w 4601817"/>
                  <a:gd name="connsiteY29" fmla="*/ 238539 h 1888435"/>
                  <a:gd name="connsiteX30" fmla="*/ 824948 w 4601817"/>
                  <a:gd name="connsiteY30" fmla="*/ 278296 h 1888435"/>
                  <a:gd name="connsiteX31" fmla="*/ 701744 w 4601817"/>
                  <a:gd name="connsiteY31" fmla="*/ 347455 h 1888435"/>
                  <a:gd name="connsiteX32" fmla="*/ 637347 w 4601817"/>
                  <a:gd name="connsiteY32" fmla="*/ 347455 h 1888435"/>
                  <a:gd name="connsiteX33" fmla="*/ 601835 w 4601817"/>
                  <a:gd name="connsiteY33" fmla="*/ 419100 h 1888435"/>
                  <a:gd name="connsiteX34" fmla="*/ 523875 w 4601817"/>
                  <a:gd name="connsiteY34" fmla="*/ 534332 h 1888435"/>
                  <a:gd name="connsiteX35" fmla="*/ 445708 w 4601817"/>
                  <a:gd name="connsiteY35" fmla="*/ 546238 h 1888435"/>
                  <a:gd name="connsiteX36" fmla="*/ 344349 w 4601817"/>
                  <a:gd name="connsiteY36" fmla="*/ 553382 h 1888435"/>
                  <a:gd name="connsiteX37" fmla="*/ 307181 w 4601817"/>
                  <a:gd name="connsiteY37" fmla="*/ 486707 h 1888435"/>
                  <a:gd name="connsiteX38" fmla="*/ 264111 w 4601817"/>
                  <a:gd name="connsiteY38" fmla="*/ 389386 h 1888435"/>
                  <a:gd name="connsiteX39" fmla="*/ 208722 w 4601817"/>
                  <a:gd name="connsiteY39" fmla="*/ 298174 h 1888435"/>
                  <a:gd name="connsiteX40" fmla="*/ 149915 w 4601817"/>
                  <a:gd name="connsiteY40" fmla="*/ 176522 h 1888435"/>
                  <a:gd name="connsiteX41" fmla="*/ 92869 w 4601817"/>
                  <a:gd name="connsiteY41" fmla="*/ 108088 h 1888435"/>
                  <a:gd name="connsiteX42" fmla="*/ 49696 w 4601817"/>
                  <a:gd name="connsiteY42" fmla="*/ 149087 h 1888435"/>
                  <a:gd name="connsiteX43" fmla="*/ 0 w 4601817"/>
                  <a:gd name="connsiteY43" fmla="*/ 188843 h 1888435"/>
                  <a:gd name="connsiteX44" fmla="*/ 0 w 4601817"/>
                  <a:gd name="connsiteY44" fmla="*/ 298174 h 1888435"/>
                  <a:gd name="connsiteX45" fmla="*/ 79513 w 4601817"/>
                  <a:gd name="connsiteY45" fmla="*/ 457200 h 1888435"/>
                  <a:gd name="connsiteX46" fmla="*/ 99391 w 4601817"/>
                  <a:gd name="connsiteY46" fmla="*/ 596348 h 1888435"/>
                  <a:gd name="connsiteX47" fmla="*/ 79513 w 4601817"/>
                  <a:gd name="connsiteY47" fmla="*/ 795130 h 1888435"/>
                  <a:gd name="connsiteX48" fmla="*/ 79513 w 4601817"/>
                  <a:gd name="connsiteY48" fmla="*/ 904461 h 1888435"/>
                  <a:gd name="connsiteX49" fmla="*/ 188843 w 4601817"/>
                  <a:gd name="connsiteY49" fmla="*/ 993913 h 1888435"/>
                  <a:gd name="connsiteX50" fmla="*/ 397565 w 4601817"/>
                  <a:gd name="connsiteY50" fmla="*/ 1043609 h 1888435"/>
                  <a:gd name="connsiteX51" fmla="*/ 474697 w 4601817"/>
                  <a:gd name="connsiteY51" fmla="*/ 1065040 h 1888435"/>
                  <a:gd name="connsiteX52" fmla="*/ 516835 w 4601817"/>
                  <a:gd name="connsiteY52" fmla="*/ 1143000 h 1888435"/>
                  <a:gd name="connsiteX53" fmla="*/ 529569 w 4601817"/>
                  <a:gd name="connsiteY53" fmla="*/ 1247153 h 1888435"/>
                  <a:gd name="connsiteX54" fmla="*/ 605045 w 4601817"/>
                  <a:gd name="connsiteY54" fmla="*/ 1290845 h 1888435"/>
                  <a:gd name="connsiteX55" fmla="*/ 692530 w 4601817"/>
                  <a:gd name="connsiteY55" fmla="*/ 1250778 h 1888435"/>
                  <a:gd name="connsiteX56" fmla="*/ 779704 w 4601817"/>
                  <a:gd name="connsiteY56" fmla="*/ 1231624 h 1888435"/>
                  <a:gd name="connsiteX57" fmla="*/ 866775 w 4601817"/>
                  <a:gd name="connsiteY57" fmla="*/ 1131818 h 1888435"/>
                  <a:gd name="connsiteX58" fmla="*/ 950119 w 4601817"/>
                  <a:gd name="connsiteY58" fmla="*/ 1055826 h 1888435"/>
                  <a:gd name="connsiteX59" fmla="*/ 1023730 w 4601817"/>
                  <a:gd name="connsiteY59" fmla="*/ 1033670 h 1888435"/>
                  <a:gd name="connsiteX60" fmla="*/ 1143000 w 4601817"/>
                  <a:gd name="connsiteY60" fmla="*/ 1055826 h 1888435"/>
                  <a:gd name="connsiteX61" fmla="*/ 1268896 w 4601817"/>
                  <a:gd name="connsiteY61" fmla="*/ 1110284 h 1888435"/>
                  <a:gd name="connsiteX62" fmla="*/ 1408146 w 4601817"/>
                  <a:gd name="connsiteY62" fmla="*/ 1151697 h 1888435"/>
                  <a:gd name="connsiteX63" fmla="*/ 1550504 w 4601817"/>
                  <a:gd name="connsiteY63" fmla="*/ 1169608 h 1888435"/>
                  <a:gd name="connsiteX64" fmla="*/ 1645444 w 4601817"/>
                  <a:gd name="connsiteY64" fmla="*/ 1282044 h 1888435"/>
                  <a:gd name="connsiteX65" fmla="*/ 1736139 w 4601817"/>
                  <a:gd name="connsiteY65" fmla="*/ 1330187 h 1888435"/>
                  <a:gd name="connsiteX66" fmla="*/ 1833873 w 4601817"/>
                  <a:gd name="connsiteY66" fmla="*/ 1350893 h 1888435"/>
                  <a:gd name="connsiteX67" fmla="*/ 1987826 w 4601817"/>
                  <a:gd name="connsiteY67" fmla="*/ 1331843 h 1888435"/>
                  <a:gd name="connsiteX68" fmla="*/ 2246243 w 4601817"/>
                  <a:gd name="connsiteY68" fmla="*/ 1242391 h 1888435"/>
                  <a:gd name="connsiteX69" fmla="*/ 2464904 w 4601817"/>
                  <a:gd name="connsiteY69" fmla="*/ 1143000 h 1888435"/>
                  <a:gd name="connsiteX70" fmla="*/ 2653748 w 4601817"/>
                  <a:gd name="connsiteY70" fmla="*/ 1030150 h 1888435"/>
                  <a:gd name="connsiteX71" fmla="*/ 2773017 w 4601817"/>
                  <a:gd name="connsiteY71" fmla="*/ 1033670 h 1888435"/>
                  <a:gd name="connsiteX72" fmla="*/ 2918171 w 4601817"/>
                  <a:gd name="connsiteY72" fmla="*/ 1033670 h 1888435"/>
                  <a:gd name="connsiteX73" fmla="*/ 3041064 w 4601817"/>
                  <a:gd name="connsiteY73" fmla="*/ 1085022 h 1888435"/>
                  <a:gd name="connsiteX74" fmla="*/ 3163853 w 4601817"/>
                  <a:gd name="connsiteY74" fmla="*/ 1311965 h 1888435"/>
                  <a:gd name="connsiteX75" fmla="*/ 3169030 w 4601817"/>
                  <a:gd name="connsiteY75" fmla="*/ 1592642 h 1888435"/>
                  <a:gd name="connsiteX76" fmla="*/ 3220278 w 4601817"/>
                  <a:gd name="connsiteY76" fmla="*/ 1689652 h 1888435"/>
                  <a:gd name="connsiteX77" fmla="*/ 3339548 w 4601817"/>
                  <a:gd name="connsiteY77" fmla="*/ 1828800 h 1888435"/>
                  <a:gd name="connsiteX78" fmla="*/ 3429000 w 4601817"/>
                  <a:gd name="connsiteY78" fmla="*/ 1888435 h 1888435"/>
                  <a:gd name="connsiteX79" fmla="*/ 3568148 w 4601817"/>
                  <a:gd name="connsiteY79" fmla="*/ 1868556 h 1888435"/>
                  <a:gd name="connsiteX80" fmla="*/ 3747052 w 4601817"/>
                  <a:gd name="connsiteY80" fmla="*/ 1789043 h 1888435"/>
                  <a:gd name="connsiteX81" fmla="*/ 4045226 w 4601817"/>
                  <a:gd name="connsiteY81" fmla="*/ 1689652 h 1888435"/>
                  <a:gd name="connsiteX82" fmla="*/ 4224130 w 4601817"/>
                  <a:gd name="connsiteY82" fmla="*/ 1490870 h 1888435"/>
                  <a:gd name="connsiteX83" fmla="*/ 4293704 w 4601817"/>
                  <a:gd name="connsiteY83" fmla="*/ 1282148 h 1888435"/>
                  <a:gd name="connsiteX84" fmla="*/ 4303643 w 4601817"/>
                  <a:gd name="connsiteY84" fmla="*/ 1073426 h 1888435"/>
                  <a:gd name="connsiteX85" fmla="*/ 4323522 w 4601817"/>
                  <a:gd name="connsiteY85" fmla="*/ 884583 h 1888435"/>
                  <a:gd name="connsiteX86" fmla="*/ 4422913 w 4601817"/>
                  <a:gd name="connsiteY86" fmla="*/ 715617 h 1888435"/>
                  <a:gd name="connsiteX87" fmla="*/ 4522304 w 4601817"/>
                  <a:gd name="connsiteY87" fmla="*/ 546652 h 1888435"/>
                  <a:gd name="connsiteX88" fmla="*/ 4601817 w 4601817"/>
                  <a:gd name="connsiteY88" fmla="*/ 308113 h 1888435"/>
                  <a:gd name="connsiteX89" fmla="*/ 4572000 w 4601817"/>
                  <a:gd name="connsiteY89" fmla="*/ 119270 h 1888435"/>
                  <a:gd name="connsiteX90" fmla="*/ 4532243 w 4601817"/>
                  <a:gd name="connsiteY90" fmla="*/ 49696 h 1888435"/>
                  <a:gd name="connsiteX91" fmla="*/ 4472609 w 4601817"/>
                  <a:gd name="connsiteY91" fmla="*/ 19878 h 1888435"/>
                  <a:gd name="connsiteX92" fmla="*/ 4353339 w 4601817"/>
                  <a:gd name="connsiteY92" fmla="*/ 119270 h 1888435"/>
                  <a:gd name="connsiteX93" fmla="*/ 4253948 w 4601817"/>
                  <a:gd name="connsiteY93" fmla="*/ 188843 h 1888435"/>
                  <a:gd name="connsiteX94" fmla="*/ 4144617 w 4601817"/>
                  <a:gd name="connsiteY94" fmla="*/ 168965 h 1888435"/>
                  <a:gd name="connsiteX95" fmla="*/ 4065104 w 4601817"/>
                  <a:gd name="connsiteY95" fmla="*/ 99391 h 1888435"/>
                  <a:gd name="connsiteX96" fmla="*/ 4035287 w 4601817"/>
                  <a:gd name="connsiteY96" fmla="*/ 0 h 1888435"/>
                  <a:gd name="connsiteX97" fmla="*/ 3906078 w 4601817"/>
                  <a:gd name="connsiteY97" fmla="*/ 9939 h 1888435"/>
                  <a:gd name="connsiteX0" fmla="*/ 3906078 w 4601817"/>
                  <a:gd name="connsiteY0" fmla="*/ 9939 h 1888435"/>
                  <a:gd name="connsiteX1" fmla="*/ 3727174 w 4601817"/>
                  <a:gd name="connsiteY1" fmla="*/ 119270 h 1888435"/>
                  <a:gd name="connsiteX2" fmla="*/ 3498574 w 4601817"/>
                  <a:gd name="connsiteY2" fmla="*/ 218661 h 1888435"/>
                  <a:gd name="connsiteX3" fmla="*/ 3389243 w 4601817"/>
                  <a:gd name="connsiteY3" fmla="*/ 437322 h 1888435"/>
                  <a:gd name="connsiteX4" fmla="*/ 3240157 w 4601817"/>
                  <a:gd name="connsiteY4" fmla="*/ 556591 h 1888435"/>
                  <a:gd name="connsiteX5" fmla="*/ 3132794 w 4601817"/>
                  <a:gd name="connsiteY5" fmla="*/ 594381 h 1888435"/>
                  <a:gd name="connsiteX6" fmla="*/ 3011557 w 4601817"/>
                  <a:gd name="connsiteY6" fmla="*/ 576470 h 1888435"/>
                  <a:gd name="connsiteX7" fmla="*/ 2941983 w 4601817"/>
                  <a:gd name="connsiteY7" fmla="*/ 546652 h 1888435"/>
                  <a:gd name="connsiteX8" fmla="*/ 2840831 w 4601817"/>
                  <a:gd name="connsiteY8" fmla="*/ 558144 h 1888435"/>
                  <a:gd name="connsiteX9" fmla="*/ 2773949 w 4601817"/>
                  <a:gd name="connsiteY9" fmla="*/ 610222 h 1888435"/>
                  <a:gd name="connsiteX10" fmla="*/ 2635526 w 4601817"/>
                  <a:gd name="connsiteY10" fmla="*/ 709612 h 1888435"/>
                  <a:gd name="connsiteX11" fmla="*/ 2514600 w 4601817"/>
                  <a:gd name="connsiteY11" fmla="*/ 715617 h 1888435"/>
                  <a:gd name="connsiteX12" fmla="*/ 2364581 w 4601817"/>
                  <a:gd name="connsiteY12" fmla="*/ 667682 h 1888435"/>
                  <a:gd name="connsiteX13" fmla="*/ 2217772 w 4601817"/>
                  <a:gd name="connsiteY13" fmla="*/ 570568 h 1888435"/>
                  <a:gd name="connsiteX14" fmla="*/ 2057400 w 4601817"/>
                  <a:gd name="connsiteY14" fmla="*/ 477078 h 1888435"/>
                  <a:gd name="connsiteX15" fmla="*/ 1961632 w 4601817"/>
                  <a:gd name="connsiteY15" fmla="*/ 441671 h 1888435"/>
                  <a:gd name="connsiteX16" fmla="*/ 1818861 w 4601817"/>
                  <a:gd name="connsiteY16" fmla="*/ 387626 h 1888435"/>
                  <a:gd name="connsiteX17" fmla="*/ 1719470 w 4601817"/>
                  <a:gd name="connsiteY17" fmla="*/ 447261 h 1888435"/>
                  <a:gd name="connsiteX18" fmla="*/ 1674950 w 4601817"/>
                  <a:gd name="connsiteY18" fmla="*/ 489088 h 1888435"/>
                  <a:gd name="connsiteX19" fmla="*/ 1717917 w 4601817"/>
                  <a:gd name="connsiteY19" fmla="*/ 725971 h 1888435"/>
                  <a:gd name="connsiteX20" fmla="*/ 1729409 w 4601817"/>
                  <a:gd name="connsiteY20" fmla="*/ 874643 h 1888435"/>
                  <a:gd name="connsiteX21" fmla="*/ 1697209 w 4601817"/>
                  <a:gd name="connsiteY21" fmla="*/ 919990 h 1888435"/>
                  <a:gd name="connsiteX22" fmla="*/ 1624013 w 4601817"/>
                  <a:gd name="connsiteY22" fmla="*/ 958194 h 1888435"/>
                  <a:gd name="connsiteX23" fmla="*/ 1510748 w 4601817"/>
                  <a:gd name="connsiteY23" fmla="*/ 914400 h 1888435"/>
                  <a:gd name="connsiteX24" fmla="*/ 1341783 w 4601817"/>
                  <a:gd name="connsiteY24" fmla="*/ 755374 h 1888435"/>
                  <a:gd name="connsiteX25" fmla="*/ 1202635 w 4601817"/>
                  <a:gd name="connsiteY25" fmla="*/ 616226 h 1888435"/>
                  <a:gd name="connsiteX26" fmla="*/ 1113183 w 4601817"/>
                  <a:gd name="connsiteY26" fmla="*/ 546652 h 1888435"/>
                  <a:gd name="connsiteX27" fmla="*/ 1013791 w 4601817"/>
                  <a:gd name="connsiteY27" fmla="*/ 377687 h 1888435"/>
                  <a:gd name="connsiteX28" fmla="*/ 954157 w 4601817"/>
                  <a:gd name="connsiteY28" fmla="*/ 278296 h 1888435"/>
                  <a:gd name="connsiteX29" fmla="*/ 904461 w 4601817"/>
                  <a:gd name="connsiteY29" fmla="*/ 238539 h 1888435"/>
                  <a:gd name="connsiteX30" fmla="*/ 824948 w 4601817"/>
                  <a:gd name="connsiteY30" fmla="*/ 278296 h 1888435"/>
                  <a:gd name="connsiteX31" fmla="*/ 752475 w 4601817"/>
                  <a:gd name="connsiteY31" fmla="*/ 348594 h 1888435"/>
                  <a:gd name="connsiteX32" fmla="*/ 701744 w 4601817"/>
                  <a:gd name="connsiteY32" fmla="*/ 347455 h 1888435"/>
                  <a:gd name="connsiteX33" fmla="*/ 637347 w 4601817"/>
                  <a:gd name="connsiteY33" fmla="*/ 347455 h 1888435"/>
                  <a:gd name="connsiteX34" fmla="*/ 601835 w 4601817"/>
                  <a:gd name="connsiteY34" fmla="*/ 419100 h 1888435"/>
                  <a:gd name="connsiteX35" fmla="*/ 523875 w 4601817"/>
                  <a:gd name="connsiteY35" fmla="*/ 534332 h 1888435"/>
                  <a:gd name="connsiteX36" fmla="*/ 445708 w 4601817"/>
                  <a:gd name="connsiteY36" fmla="*/ 546238 h 1888435"/>
                  <a:gd name="connsiteX37" fmla="*/ 344349 w 4601817"/>
                  <a:gd name="connsiteY37" fmla="*/ 553382 h 1888435"/>
                  <a:gd name="connsiteX38" fmla="*/ 307181 w 4601817"/>
                  <a:gd name="connsiteY38" fmla="*/ 486707 h 1888435"/>
                  <a:gd name="connsiteX39" fmla="*/ 264111 w 4601817"/>
                  <a:gd name="connsiteY39" fmla="*/ 389386 h 1888435"/>
                  <a:gd name="connsiteX40" fmla="*/ 208722 w 4601817"/>
                  <a:gd name="connsiteY40" fmla="*/ 298174 h 1888435"/>
                  <a:gd name="connsiteX41" fmla="*/ 149915 w 4601817"/>
                  <a:gd name="connsiteY41" fmla="*/ 176522 h 1888435"/>
                  <a:gd name="connsiteX42" fmla="*/ 92869 w 4601817"/>
                  <a:gd name="connsiteY42" fmla="*/ 108088 h 1888435"/>
                  <a:gd name="connsiteX43" fmla="*/ 49696 w 4601817"/>
                  <a:gd name="connsiteY43" fmla="*/ 149087 h 1888435"/>
                  <a:gd name="connsiteX44" fmla="*/ 0 w 4601817"/>
                  <a:gd name="connsiteY44" fmla="*/ 188843 h 1888435"/>
                  <a:gd name="connsiteX45" fmla="*/ 0 w 4601817"/>
                  <a:gd name="connsiteY45" fmla="*/ 298174 h 1888435"/>
                  <a:gd name="connsiteX46" fmla="*/ 79513 w 4601817"/>
                  <a:gd name="connsiteY46" fmla="*/ 457200 h 1888435"/>
                  <a:gd name="connsiteX47" fmla="*/ 99391 w 4601817"/>
                  <a:gd name="connsiteY47" fmla="*/ 596348 h 1888435"/>
                  <a:gd name="connsiteX48" fmla="*/ 79513 w 4601817"/>
                  <a:gd name="connsiteY48" fmla="*/ 795130 h 1888435"/>
                  <a:gd name="connsiteX49" fmla="*/ 79513 w 4601817"/>
                  <a:gd name="connsiteY49" fmla="*/ 904461 h 1888435"/>
                  <a:gd name="connsiteX50" fmla="*/ 188843 w 4601817"/>
                  <a:gd name="connsiteY50" fmla="*/ 993913 h 1888435"/>
                  <a:gd name="connsiteX51" fmla="*/ 397565 w 4601817"/>
                  <a:gd name="connsiteY51" fmla="*/ 1043609 h 1888435"/>
                  <a:gd name="connsiteX52" fmla="*/ 474697 w 4601817"/>
                  <a:gd name="connsiteY52" fmla="*/ 1065040 h 1888435"/>
                  <a:gd name="connsiteX53" fmla="*/ 516835 w 4601817"/>
                  <a:gd name="connsiteY53" fmla="*/ 1143000 h 1888435"/>
                  <a:gd name="connsiteX54" fmla="*/ 529569 w 4601817"/>
                  <a:gd name="connsiteY54" fmla="*/ 1247153 h 1888435"/>
                  <a:gd name="connsiteX55" fmla="*/ 605045 w 4601817"/>
                  <a:gd name="connsiteY55" fmla="*/ 1290845 h 1888435"/>
                  <a:gd name="connsiteX56" fmla="*/ 692530 w 4601817"/>
                  <a:gd name="connsiteY56" fmla="*/ 1250778 h 1888435"/>
                  <a:gd name="connsiteX57" fmla="*/ 779704 w 4601817"/>
                  <a:gd name="connsiteY57" fmla="*/ 1231624 h 1888435"/>
                  <a:gd name="connsiteX58" fmla="*/ 866775 w 4601817"/>
                  <a:gd name="connsiteY58" fmla="*/ 1131818 h 1888435"/>
                  <a:gd name="connsiteX59" fmla="*/ 950119 w 4601817"/>
                  <a:gd name="connsiteY59" fmla="*/ 1055826 h 1888435"/>
                  <a:gd name="connsiteX60" fmla="*/ 1023730 w 4601817"/>
                  <a:gd name="connsiteY60" fmla="*/ 1033670 h 1888435"/>
                  <a:gd name="connsiteX61" fmla="*/ 1143000 w 4601817"/>
                  <a:gd name="connsiteY61" fmla="*/ 1055826 h 1888435"/>
                  <a:gd name="connsiteX62" fmla="*/ 1268896 w 4601817"/>
                  <a:gd name="connsiteY62" fmla="*/ 1110284 h 1888435"/>
                  <a:gd name="connsiteX63" fmla="*/ 1408146 w 4601817"/>
                  <a:gd name="connsiteY63" fmla="*/ 1151697 h 1888435"/>
                  <a:gd name="connsiteX64" fmla="*/ 1550504 w 4601817"/>
                  <a:gd name="connsiteY64" fmla="*/ 1169608 h 1888435"/>
                  <a:gd name="connsiteX65" fmla="*/ 1645444 w 4601817"/>
                  <a:gd name="connsiteY65" fmla="*/ 1282044 h 1888435"/>
                  <a:gd name="connsiteX66" fmla="*/ 1736139 w 4601817"/>
                  <a:gd name="connsiteY66" fmla="*/ 1330187 h 1888435"/>
                  <a:gd name="connsiteX67" fmla="*/ 1833873 w 4601817"/>
                  <a:gd name="connsiteY67" fmla="*/ 1350893 h 1888435"/>
                  <a:gd name="connsiteX68" fmla="*/ 1987826 w 4601817"/>
                  <a:gd name="connsiteY68" fmla="*/ 1331843 h 1888435"/>
                  <a:gd name="connsiteX69" fmla="*/ 2246243 w 4601817"/>
                  <a:gd name="connsiteY69" fmla="*/ 1242391 h 1888435"/>
                  <a:gd name="connsiteX70" fmla="*/ 2464904 w 4601817"/>
                  <a:gd name="connsiteY70" fmla="*/ 1143000 h 1888435"/>
                  <a:gd name="connsiteX71" fmla="*/ 2653748 w 4601817"/>
                  <a:gd name="connsiteY71" fmla="*/ 1030150 h 1888435"/>
                  <a:gd name="connsiteX72" fmla="*/ 2773017 w 4601817"/>
                  <a:gd name="connsiteY72" fmla="*/ 1033670 h 1888435"/>
                  <a:gd name="connsiteX73" fmla="*/ 2918171 w 4601817"/>
                  <a:gd name="connsiteY73" fmla="*/ 1033670 h 1888435"/>
                  <a:gd name="connsiteX74" fmla="*/ 3041064 w 4601817"/>
                  <a:gd name="connsiteY74" fmla="*/ 1085022 h 1888435"/>
                  <a:gd name="connsiteX75" fmla="*/ 3163853 w 4601817"/>
                  <a:gd name="connsiteY75" fmla="*/ 1311965 h 1888435"/>
                  <a:gd name="connsiteX76" fmla="*/ 3169030 w 4601817"/>
                  <a:gd name="connsiteY76" fmla="*/ 1592642 h 1888435"/>
                  <a:gd name="connsiteX77" fmla="*/ 3220278 w 4601817"/>
                  <a:gd name="connsiteY77" fmla="*/ 1689652 h 1888435"/>
                  <a:gd name="connsiteX78" fmla="*/ 3339548 w 4601817"/>
                  <a:gd name="connsiteY78" fmla="*/ 1828800 h 1888435"/>
                  <a:gd name="connsiteX79" fmla="*/ 3429000 w 4601817"/>
                  <a:gd name="connsiteY79" fmla="*/ 1888435 h 1888435"/>
                  <a:gd name="connsiteX80" fmla="*/ 3568148 w 4601817"/>
                  <a:gd name="connsiteY80" fmla="*/ 1868556 h 1888435"/>
                  <a:gd name="connsiteX81" fmla="*/ 3747052 w 4601817"/>
                  <a:gd name="connsiteY81" fmla="*/ 1789043 h 1888435"/>
                  <a:gd name="connsiteX82" fmla="*/ 4045226 w 4601817"/>
                  <a:gd name="connsiteY82" fmla="*/ 1689652 h 1888435"/>
                  <a:gd name="connsiteX83" fmla="*/ 4224130 w 4601817"/>
                  <a:gd name="connsiteY83" fmla="*/ 1490870 h 1888435"/>
                  <a:gd name="connsiteX84" fmla="*/ 4293704 w 4601817"/>
                  <a:gd name="connsiteY84" fmla="*/ 1282148 h 1888435"/>
                  <a:gd name="connsiteX85" fmla="*/ 4303643 w 4601817"/>
                  <a:gd name="connsiteY85" fmla="*/ 1073426 h 1888435"/>
                  <a:gd name="connsiteX86" fmla="*/ 4323522 w 4601817"/>
                  <a:gd name="connsiteY86" fmla="*/ 884583 h 1888435"/>
                  <a:gd name="connsiteX87" fmla="*/ 4422913 w 4601817"/>
                  <a:gd name="connsiteY87" fmla="*/ 715617 h 1888435"/>
                  <a:gd name="connsiteX88" fmla="*/ 4522304 w 4601817"/>
                  <a:gd name="connsiteY88" fmla="*/ 546652 h 1888435"/>
                  <a:gd name="connsiteX89" fmla="*/ 4601817 w 4601817"/>
                  <a:gd name="connsiteY89" fmla="*/ 308113 h 1888435"/>
                  <a:gd name="connsiteX90" fmla="*/ 4572000 w 4601817"/>
                  <a:gd name="connsiteY90" fmla="*/ 119270 h 1888435"/>
                  <a:gd name="connsiteX91" fmla="*/ 4532243 w 4601817"/>
                  <a:gd name="connsiteY91" fmla="*/ 49696 h 1888435"/>
                  <a:gd name="connsiteX92" fmla="*/ 4472609 w 4601817"/>
                  <a:gd name="connsiteY92" fmla="*/ 19878 h 1888435"/>
                  <a:gd name="connsiteX93" fmla="*/ 4353339 w 4601817"/>
                  <a:gd name="connsiteY93" fmla="*/ 119270 h 1888435"/>
                  <a:gd name="connsiteX94" fmla="*/ 4253948 w 4601817"/>
                  <a:gd name="connsiteY94" fmla="*/ 188843 h 1888435"/>
                  <a:gd name="connsiteX95" fmla="*/ 4144617 w 4601817"/>
                  <a:gd name="connsiteY95" fmla="*/ 168965 h 1888435"/>
                  <a:gd name="connsiteX96" fmla="*/ 4065104 w 4601817"/>
                  <a:gd name="connsiteY96" fmla="*/ 99391 h 1888435"/>
                  <a:gd name="connsiteX97" fmla="*/ 4035287 w 4601817"/>
                  <a:gd name="connsiteY97" fmla="*/ 0 h 1888435"/>
                  <a:gd name="connsiteX98" fmla="*/ 3906078 w 4601817"/>
                  <a:gd name="connsiteY98" fmla="*/ 9939 h 1888435"/>
                  <a:gd name="connsiteX0" fmla="*/ 3906078 w 4601817"/>
                  <a:gd name="connsiteY0" fmla="*/ 9939 h 1888435"/>
                  <a:gd name="connsiteX1" fmla="*/ 3727174 w 4601817"/>
                  <a:gd name="connsiteY1" fmla="*/ 119270 h 1888435"/>
                  <a:gd name="connsiteX2" fmla="*/ 3498574 w 4601817"/>
                  <a:gd name="connsiteY2" fmla="*/ 218661 h 1888435"/>
                  <a:gd name="connsiteX3" fmla="*/ 3389243 w 4601817"/>
                  <a:gd name="connsiteY3" fmla="*/ 437322 h 1888435"/>
                  <a:gd name="connsiteX4" fmla="*/ 3240157 w 4601817"/>
                  <a:gd name="connsiteY4" fmla="*/ 556591 h 1888435"/>
                  <a:gd name="connsiteX5" fmla="*/ 3132794 w 4601817"/>
                  <a:gd name="connsiteY5" fmla="*/ 594381 h 1888435"/>
                  <a:gd name="connsiteX6" fmla="*/ 3011557 w 4601817"/>
                  <a:gd name="connsiteY6" fmla="*/ 576470 h 1888435"/>
                  <a:gd name="connsiteX7" fmla="*/ 2941983 w 4601817"/>
                  <a:gd name="connsiteY7" fmla="*/ 546652 h 1888435"/>
                  <a:gd name="connsiteX8" fmla="*/ 2840831 w 4601817"/>
                  <a:gd name="connsiteY8" fmla="*/ 558144 h 1888435"/>
                  <a:gd name="connsiteX9" fmla="*/ 2773949 w 4601817"/>
                  <a:gd name="connsiteY9" fmla="*/ 610222 h 1888435"/>
                  <a:gd name="connsiteX10" fmla="*/ 2635526 w 4601817"/>
                  <a:gd name="connsiteY10" fmla="*/ 709612 h 1888435"/>
                  <a:gd name="connsiteX11" fmla="*/ 2514600 w 4601817"/>
                  <a:gd name="connsiteY11" fmla="*/ 715617 h 1888435"/>
                  <a:gd name="connsiteX12" fmla="*/ 2364581 w 4601817"/>
                  <a:gd name="connsiteY12" fmla="*/ 667682 h 1888435"/>
                  <a:gd name="connsiteX13" fmla="*/ 2217772 w 4601817"/>
                  <a:gd name="connsiteY13" fmla="*/ 570568 h 1888435"/>
                  <a:gd name="connsiteX14" fmla="*/ 2057400 w 4601817"/>
                  <a:gd name="connsiteY14" fmla="*/ 477078 h 1888435"/>
                  <a:gd name="connsiteX15" fmla="*/ 1961632 w 4601817"/>
                  <a:gd name="connsiteY15" fmla="*/ 441671 h 1888435"/>
                  <a:gd name="connsiteX16" fmla="*/ 1818861 w 4601817"/>
                  <a:gd name="connsiteY16" fmla="*/ 387626 h 1888435"/>
                  <a:gd name="connsiteX17" fmla="*/ 1719470 w 4601817"/>
                  <a:gd name="connsiteY17" fmla="*/ 447261 h 1888435"/>
                  <a:gd name="connsiteX18" fmla="*/ 1674950 w 4601817"/>
                  <a:gd name="connsiteY18" fmla="*/ 489088 h 1888435"/>
                  <a:gd name="connsiteX19" fmla="*/ 1717917 w 4601817"/>
                  <a:gd name="connsiteY19" fmla="*/ 725971 h 1888435"/>
                  <a:gd name="connsiteX20" fmla="*/ 1729409 w 4601817"/>
                  <a:gd name="connsiteY20" fmla="*/ 874643 h 1888435"/>
                  <a:gd name="connsiteX21" fmla="*/ 1697209 w 4601817"/>
                  <a:gd name="connsiteY21" fmla="*/ 919990 h 1888435"/>
                  <a:gd name="connsiteX22" fmla="*/ 1624013 w 4601817"/>
                  <a:gd name="connsiteY22" fmla="*/ 958194 h 1888435"/>
                  <a:gd name="connsiteX23" fmla="*/ 1510748 w 4601817"/>
                  <a:gd name="connsiteY23" fmla="*/ 914400 h 1888435"/>
                  <a:gd name="connsiteX24" fmla="*/ 1341783 w 4601817"/>
                  <a:gd name="connsiteY24" fmla="*/ 755374 h 1888435"/>
                  <a:gd name="connsiteX25" fmla="*/ 1202635 w 4601817"/>
                  <a:gd name="connsiteY25" fmla="*/ 616226 h 1888435"/>
                  <a:gd name="connsiteX26" fmla="*/ 1113183 w 4601817"/>
                  <a:gd name="connsiteY26" fmla="*/ 546652 h 1888435"/>
                  <a:gd name="connsiteX27" fmla="*/ 1013791 w 4601817"/>
                  <a:gd name="connsiteY27" fmla="*/ 377687 h 1888435"/>
                  <a:gd name="connsiteX28" fmla="*/ 954157 w 4601817"/>
                  <a:gd name="connsiteY28" fmla="*/ 278296 h 1888435"/>
                  <a:gd name="connsiteX29" fmla="*/ 904461 w 4601817"/>
                  <a:gd name="connsiteY29" fmla="*/ 238539 h 1888435"/>
                  <a:gd name="connsiteX30" fmla="*/ 859631 w 4601817"/>
                  <a:gd name="connsiteY30" fmla="*/ 236676 h 1888435"/>
                  <a:gd name="connsiteX31" fmla="*/ 824948 w 4601817"/>
                  <a:gd name="connsiteY31" fmla="*/ 278296 h 1888435"/>
                  <a:gd name="connsiteX32" fmla="*/ 752475 w 4601817"/>
                  <a:gd name="connsiteY32" fmla="*/ 348594 h 1888435"/>
                  <a:gd name="connsiteX33" fmla="*/ 701744 w 4601817"/>
                  <a:gd name="connsiteY33" fmla="*/ 347455 h 1888435"/>
                  <a:gd name="connsiteX34" fmla="*/ 637347 w 4601817"/>
                  <a:gd name="connsiteY34" fmla="*/ 347455 h 1888435"/>
                  <a:gd name="connsiteX35" fmla="*/ 601835 w 4601817"/>
                  <a:gd name="connsiteY35" fmla="*/ 419100 h 1888435"/>
                  <a:gd name="connsiteX36" fmla="*/ 523875 w 4601817"/>
                  <a:gd name="connsiteY36" fmla="*/ 534332 h 1888435"/>
                  <a:gd name="connsiteX37" fmla="*/ 445708 w 4601817"/>
                  <a:gd name="connsiteY37" fmla="*/ 546238 h 1888435"/>
                  <a:gd name="connsiteX38" fmla="*/ 344349 w 4601817"/>
                  <a:gd name="connsiteY38" fmla="*/ 553382 h 1888435"/>
                  <a:gd name="connsiteX39" fmla="*/ 307181 w 4601817"/>
                  <a:gd name="connsiteY39" fmla="*/ 486707 h 1888435"/>
                  <a:gd name="connsiteX40" fmla="*/ 264111 w 4601817"/>
                  <a:gd name="connsiteY40" fmla="*/ 389386 h 1888435"/>
                  <a:gd name="connsiteX41" fmla="*/ 208722 w 4601817"/>
                  <a:gd name="connsiteY41" fmla="*/ 298174 h 1888435"/>
                  <a:gd name="connsiteX42" fmla="*/ 149915 w 4601817"/>
                  <a:gd name="connsiteY42" fmla="*/ 176522 h 1888435"/>
                  <a:gd name="connsiteX43" fmla="*/ 92869 w 4601817"/>
                  <a:gd name="connsiteY43" fmla="*/ 108088 h 1888435"/>
                  <a:gd name="connsiteX44" fmla="*/ 49696 w 4601817"/>
                  <a:gd name="connsiteY44" fmla="*/ 149087 h 1888435"/>
                  <a:gd name="connsiteX45" fmla="*/ 0 w 4601817"/>
                  <a:gd name="connsiteY45" fmla="*/ 188843 h 1888435"/>
                  <a:gd name="connsiteX46" fmla="*/ 0 w 4601817"/>
                  <a:gd name="connsiteY46" fmla="*/ 298174 h 1888435"/>
                  <a:gd name="connsiteX47" fmla="*/ 79513 w 4601817"/>
                  <a:gd name="connsiteY47" fmla="*/ 457200 h 1888435"/>
                  <a:gd name="connsiteX48" fmla="*/ 99391 w 4601817"/>
                  <a:gd name="connsiteY48" fmla="*/ 596348 h 1888435"/>
                  <a:gd name="connsiteX49" fmla="*/ 79513 w 4601817"/>
                  <a:gd name="connsiteY49" fmla="*/ 795130 h 1888435"/>
                  <a:gd name="connsiteX50" fmla="*/ 79513 w 4601817"/>
                  <a:gd name="connsiteY50" fmla="*/ 904461 h 1888435"/>
                  <a:gd name="connsiteX51" fmla="*/ 188843 w 4601817"/>
                  <a:gd name="connsiteY51" fmla="*/ 993913 h 1888435"/>
                  <a:gd name="connsiteX52" fmla="*/ 397565 w 4601817"/>
                  <a:gd name="connsiteY52" fmla="*/ 1043609 h 1888435"/>
                  <a:gd name="connsiteX53" fmla="*/ 474697 w 4601817"/>
                  <a:gd name="connsiteY53" fmla="*/ 1065040 h 1888435"/>
                  <a:gd name="connsiteX54" fmla="*/ 516835 w 4601817"/>
                  <a:gd name="connsiteY54" fmla="*/ 1143000 h 1888435"/>
                  <a:gd name="connsiteX55" fmla="*/ 529569 w 4601817"/>
                  <a:gd name="connsiteY55" fmla="*/ 1247153 h 1888435"/>
                  <a:gd name="connsiteX56" fmla="*/ 605045 w 4601817"/>
                  <a:gd name="connsiteY56" fmla="*/ 1290845 h 1888435"/>
                  <a:gd name="connsiteX57" fmla="*/ 692530 w 4601817"/>
                  <a:gd name="connsiteY57" fmla="*/ 1250778 h 1888435"/>
                  <a:gd name="connsiteX58" fmla="*/ 779704 w 4601817"/>
                  <a:gd name="connsiteY58" fmla="*/ 1231624 h 1888435"/>
                  <a:gd name="connsiteX59" fmla="*/ 866775 w 4601817"/>
                  <a:gd name="connsiteY59" fmla="*/ 1131818 h 1888435"/>
                  <a:gd name="connsiteX60" fmla="*/ 950119 w 4601817"/>
                  <a:gd name="connsiteY60" fmla="*/ 1055826 h 1888435"/>
                  <a:gd name="connsiteX61" fmla="*/ 1023730 w 4601817"/>
                  <a:gd name="connsiteY61" fmla="*/ 1033670 h 1888435"/>
                  <a:gd name="connsiteX62" fmla="*/ 1143000 w 4601817"/>
                  <a:gd name="connsiteY62" fmla="*/ 1055826 h 1888435"/>
                  <a:gd name="connsiteX63" fmla="*/ 1268896 w 4601817"/>
                  <a:gd name="connsiteY63" fmla="*/ 1110284 h 1888435"/>
                  <a:gd name="connsiteX64" fmla="*/ 1408146 w 4601817"/>
                  <a:gd name="connsiteY64" fmla="*/ 1151697 h 1888435"/>
                  <a:gd name="connsiteX65" fmla="*/ 1550504 w 4601817"/>
                  <a:gd name="connsiteY65" fmla="*/ 1169608 h 1888435"/>
                  <a:gd name="connsiteX66" fmla="*/ 1645444 w 4601817"/>
                  <a:gd name="connsiteY66" fmla="*/ 1282044 h 1888435"/>
                  <a:gd name="connsiteX67" fmla="*/ 1736139 w 4601817"/>
                  <a:gd name="connsiteY67" fmla="*/ 1330187 h 1888435"/>
                  <a:gd name="connsiteX68" fmla="*/ 1833873 w 4601817"/>
                  <a:gd name="connsiteY68" fmla="*/ 1350893 h 1888435"/>
                  <a:gd name="connsiteX69" fmla="*/ 1987826 w 4601817"/>
                  <a:gd name="connsiteY69" fmla="*/ 1331843 h 1888435"/>
                  <a:gd name="connsiteX70" fmla="*/ 2246243 w 4601817"/>
                  <a:gd name="connsiteY70" fmla="*/ 1242391 h 1888435"/>
                  <a:gd name="connsiteX71" fmla="*/ 2464904 w 4601817"/>
                  <a:gd name="connsiteY71" fmla="*/ 1143000 h 1888435"/>
                  <a:gd name="connsiteX72" fmla="*/ 2653748 w 4601817"/>
                  <a:gd name="connsiteY72" fmla="*/ 1030150 h 1888435"/>
                  <a:gd name="connsiteX73" fmla="*/ 2773017 w 4601817"/>
                  <a:gd name="connsiteY73" fmla="*/ 1033670 h 1888435"/>
                  <a:gd name="connsiteX74" fmla="*/ 2918171 w 4601817"/>
                  <a:gd name="connsiteY74" fmla="*/ 1033670 h 1888435"/>
                  <a:gd name="connsiteX75" fmla="*/ 3041064 w 4601817"/>
                  <a:gd name="connsiteY75" fmla="*/ 1085022 h 1888435"/>
                  <a:gd name="connsiteX76" fmla="*/ 3163853 w 4601817"/>
                  <a:gd name="connsiteY76" fmla="*/ 1311965 h 1888435"/>
                  <a:gd name="connsiteX77" fmla="*/ 3169030 w 4601817"/>
                  <a:gd name="connsiteY77" fmla="*/ 1592642 h 1888435"/>
                  <a:gd name="connsiteX78" fmla="*/ 3220278 w 4601817"/>
                  <a:gd name="connsiteY78" fmla="*/ 1689652 h 1888435"/>
                  <a:gd name="connsiteX79" fmla="*/ 3339548 w 4601817"/>
                  <a:gd name="connsiteY79" fmla="*/ 1828800 h 1888435"/>
                  <a:gd name="connsiteX80" fmla="*/ 3429000 w 4601817"/>
                  <a:gd name="connsiteY80" fmla="*/ 1888435 h 1888435"/>
                  <a:gd name="connsiteX81" fmla="*/ 3568148 w 4601817"/>
                  <a:gd name="connsiteY81" fmla="*/ 1868556 h 1888435"/>
                  <a:gd name="connsiteX82" fmla="*/ 3747052 w 4601817"/>
                  <a:gd name="connsiteY82" fmla="*/ 1789043 h 1888435"/>
                  <a:gd name="connsiteX83" fmla="*/ 4045226 w 4601817"/>
                  <a:gd name="connsiteY83" fmla="*/ 1689652 h 1888435"/>
                  <a:gd name="connsiteX84" fmla="*/ 4224130 w 4601817"/>
                  <a:gd name="connsiteY84" fmla="*/ 1490870 h 1888435"/>
                  <a:gd name="connsiteX85" fmla="*/ 4293704 w 4601817"/>
                  <a:gd name="connsiteY85" fmla="*/ 1282148 h 1888435"/>
                  <a:gd name="connsiteX86" fmla="*/ 4303643 w 4601817"/>
                  <a:gd name="connsiteY86" fmla="*/ 1073426 h 1888435"/>
                  <a:gd name="connsiteX87" fmla="*/ 4323522 w 4601817"/>
                  <a:gd name="connsiteY87" fmla="*/ 884583 h 1888435"/>
                  <a:gd name="connsiteX88" fmla="*/ 4422913 w 4601817"/>
                  <a:gd name="connsiteY88" fmla="*/ 715617 h 1888435"/>
                  <a:gd name="connsiteX89" fmla="*/ 4522304 w 4601817"/>
                  <a:gd name="connsiteY89" fmla="*/ 546652 h 1888435"/>
                  <a:gd name="connsiteX90" fmla="*/ 4601817 w 4601817"/>
                  <a:gd name="connsiteY90" fmla="*/ 308113 h 1888435"/>
                  <a:gd name="connsiteX91" fmla="*/ 4572000 w 4601817"/>
                  <a:gd name="connsiteY91" fmla="*/ 119270 h 1888435"/>
                  <a:gd name="connsiteX92" fmla="*/ 4532243 w 4601817"/>
                  <a:gd name="connsiteY92" fmla="*/ 49696 h 1888435"/>
                  <a:gd name="connsiteX93" fmla="*/ 4472609 w 4601817"/>
                  <a:gd name="connsiteY93" fmla="*/ 19878 h 1888435"/>
                  <a:gd name="connsiteX94" fmla="*/ 4353339 w 4601817"/>
                  <a:gd name="connsiteY94" fmla="*/ 119270 h 1888435"/>
                  <a:gd name="connsiteX95" fmla="*/ 4253948 w 4601817"/>
                  <a:gd name="connsiteY95" fmla="*/ 188843 h 1888435"/>
                  <a:gd name="connsiteX96" fmla="*/ 4144617 w 4601817"/>
                  <a:gd name="connsiteY96" fmla="*/ 168965 h 1888435"/>
                  <a:gd name="connsiteX97" fmla="*/ 4065104 w 4601817"/>
                  <a:gd name="connsiteY97" fmla="*/ 99391 h 1888435"/>
                  <a:gd name="connsiteX98" fmla="*/ 4035287 w 4601817"/>
                  <a:gd name="connsiteY98" fmla="*/ 0 h 1888435"/>
                  <a:gd name="connsiteX99" fmla="*/ 3906078 w 4601817"/>
                  <a:gd name="connsiteY99" fmla="*/ 9939 h 1888435"/>
                  <a:gd name="connsiteX0" fmla="*/ 3906078 w 4601817"/>
                  <a:gd name="connsiteY0" fmla="*/ 9939 h 1888435"/>
                  <a:gd name="connsiteX1" fmla="*/ 3727174 w 4601817"/>
                  <a:gd name="connsiteY1" fmla="*/ 119270 h 1888435"/>
                  <a:gd name="connsiteX2" fmla="*/ 3498574 w 4601817"/>
                  <a:gd name="connsiteY2" fmla="*/ 218661 h 1888435"/>
                  <a:gd name="connsiteX3" fmla="*/ 3389243 w 4601817"/>
                  <a:gd name="connsiteY3" fmla="*/ 437322 h 1888435"/>
                  <a:gd name="connsiteX4" fmla="*/ 3240157 w 4601817"/>
                  <a:gd name="connsiteY4" fmla="*/ 556591 h 1888435"/>
                  <a:gd name="connsiteX5" fmla="*/ 3132794 w 4601817"/>
                  <a:gd name="connsiteY5" fmla="*/ 594381 h 1888435"/>
                  <a:gd name="connsiteX6" fmla="*/ 3011557 w 4601817"/>
                  <a:gd name="connsiteY6" fmla="*/ 576470 h 1888435"/>
                  <a:gd name="connsiteX7" fmla="*/ 2941983 w 4601817"/>
                  <a:gd name="connsiteY7" fmla="*/ 546652 h 1888435"/>
                  <a:gd name="connsiteX8" fmla="*/ 2840831 w 4601817"/>
                  <a:gd name="connsiteY8" fmla="*/ 558144 h 1888435"/>
                  <a:gd name="connsiteX9" fmla="*/ 2773949 w 4601817"/>
                  <a:gd name="connsiteY9" fmla="*/ 610222 h 1888435"/>
                  <a:gd name="connsiteX10" fmla="*/ 2635526 w 4601817"/>
                  <a:gd name="connsiteY10" fmla="*/ 709612 h 1888435"/>
                  <a:gd name="connsiteX11" fmla="*/ 2514600 w 4601817"/>
                  <a:gd name="connsiteY11" fmla="*/ 715617 h 1888435"/>
                  <a:gd name="connsiteX12" fmla="*/ 2364581 w 4601817"/>
                  <a:gd name="connsiteY12" fmla="*/ 667682 h 1888435"/>
                  <a:gd name="connsiteX13" fmla="*/ 2217772 w 4601817"/>
                  <a:gd name="connsiteY13" fmla="*/ 570568 h 1888435"/>
                  <a:gd name="connsiteX14" fmla="*/ 2057400 w 4601817"/>
                  <a:gd name="connsiteY14" fmla="*/ 477078 h 1888435"/>
                  <a:gd name="connsiteX15" fmla="*/ 1961632 w 4601817"/>
                  <a:gd name="connsiteY15" fmla="*/ 441671 h 1888435"/>
                  <a:gd name="connsiteX16" fmla="*/ 1818861 w 4601817"/>
                  <a:gd name="connsiteY16" fmla="*/ 387626 h 1888435"/>
                  <a:gd name="connsiteX17" fmla="*/ 1719470 w 4601817"/>
                  <a:gd name="connsiteY17" fmla="*/ 447261 h 1888435"/>
                  <a:gd name="connsiteX18" fmla="*/ 1674950 w 4601817"/>
                  <a:gd name="connsiteY18" fmla="*/ 489088 h 1888435"/>
                  <a:gd name="connsiteX19" fmla="*/ 1717917 w 4601817"/>
                  <a:gd name="connsiteY19" fmla="*/ 725971 h 1888435"/>
                  <a:gd name="connsiteX20" fmla="*/ 1729409 w 4601817"/>
                  <a:gd name="connsiteY20" fmla="*/ 874643 h 1888435"/>
                  <a:gd name="connsiteX21" fmla="*/ 1697209 w 4601817"/>
                  <a:gd name="connsiteY21" fmla="*/ 919990 h 1888435"/>
                  <a:gd name="connsiteX22" fmla="*/ 1624013 w 4601817"/>
                  <a:gd name="connsiteY22" fmla="*/ 958194 h 1888435"/>
                  <a:gd name="connsiteX23" fmla="*/ 1510748 w 4601817"/>
                  <a:gd name="connsiteY23" fmla="*/ 914400 h 1888435"/>
                  <a:gd name="connsiteX24" fmla="*/ 1341783 w 4601817"/>
                  <a:gd name="connsiteY24" fmla="*/ 755374 h 1888435"/>
                  <a:gd name="connsiteX25" fmla="*/ 1202635 w 4601817"/>
                  <a:gd name="connsiteY25" fmla="*/ 616226 h 1888435"/>
                  <a:gd name="connsiteX26" fmla="*/ 1079845 w 4601817"/>
                  <a:gd name="connsiteY26" fmla="*/ 544271 h 1888435"/>
                  <a:gd name="connsiteX27" fmla="*/ 1013791 w 4601817"/>
                  <a:gd name="connsiteY27" fmla="*/ 377687 h 1888435"/>
                  <a:gd name="connsiteX28" fmla="*/ 954157 w 4601817"/>
                  <a:gd name="connsiteY28" fmla="*/ 278296 h 1888435"/>
                  <a:gd name="connsiteX29" fmla="*/ 904461 w 4601817"/>
                  <a:gd name="connsiteY29" fmla="*/ 238539 h 1888435"/>
                  <a:gd name="connsiteX30" fmla="*/ 859631 w 4601817"/>
                  <a:gd name="connsiteY30" fmla="*/ 236676 h 1888435"/>
                  <a:gd name="connsiteX31" fmla="*/ 824948 w 4601817"/>
                  <a:gd name="connsiteY31" fmla="*/ 278296 h 1888435"/>
                  <a:gd name="connsiteX32" fmla="*/ 752475 w 4601817"/>
                  <a:gd name="connsiteY32" fmla="*/ 348594 h 1888435"/>
                  <a:gd name="connsiteX33" fmla="*/ 701744 w 4601817"/>
                  <a:gd name="connsiteY33" fmla="*/ 347455 h 1888435"/>
                  <a:gd name="connsiteX34" fmla="*/ 637347 w 4601817"/>
                  <a:gd name="connsiteY34" fmla="*/ 347455 h 1888435"/>
                  <a:gd name="connsiteX35" fmla="*/ 601835 w 4601817"/>
                  <a:gd name="connsiteY35" fmla="*/ 419100 h 1888435"/>
                  <a:gd name="connsiteX36" fmla="*/ 523875 w 4601817"/>
                  <a:gd name="connsiteY36" fmla="*/ 534332 h 1888435"/>
                  <a:gd name="connsiteX37" fmla="*/ 445708 w 4601817"/>
                  <a:gd name="connsiteY37" fmla="*/ 546238 h 1888435"/>
                  <a:gd name="connsiteX38" fmla="*/ 344349 w 4601817"/>
                  <a:gd name="connsiteY38" fmla="*/ 553382 h 1888435"/>
                  <a:gd name="connsiteX39" fmla="*/ 307181 w 4601817"/>
                  <a:gd name="connsiteY39" fmla="*/ 486707 h 1888435"/>
                  <a:gd name="connsiteX40" fmla="*/ 264111 w 4601817"/>
                  <a:gd name="connsiteY40" fmla="*/ 389386 h 1888435"/>
                  <a:gd name="connsiteX41" fmla="*/ 208722 w 4601817"/>
                  <a:gd name="connsiteY41" fmla="*/ 298174 h 1888435"/>
                  <a:gd name="connsiteX42" fmla="*/ 149915 w 4601817"/>
                  <a:gd name="connsiteY42" fmla="*/ 176522 h 1888435"/>
                  <a:gd name="connsiteX43" fmla="*/ 92869 w 4601817"/>
                  <a:gd name="connsiteY43" fmla="*/ 108088 h 1888435"/>
                  <a:gd name="connsiteX44" fmla="*/ 49696 w 4601817"/>
                  <a:gd name="connsiteY44" fmla="*/ 149087 h 1888435"/>
                  <a:gd name="connsiteX45" fmla="*/ 0 w 4601817"/>
                  <a:gd name="connsiteY45" fmla="*/ 188843 h 1888435"/>
                  <a:gd name="connsiteX46" fmla="*/ 0 w 4601817"/>
                  <a:gd name="connsiteY46" fmla="*/ 298174 h 1888435"/>
                  <a:gd name="connsiteX47" fmla="*/ 79513 w 4601817"/>
                  <a:gd name="connsiteY47" fmla="*/ 457200 h 1888435"/>
                  <a:gd name="connsiteX48" fmla="*/ 99391 w 4601817"/>
                  <a:gd name="connsiteY48" fmla="*/ 596348 h 1888435"/>
                  <a:gd name="connsiteX49" fmla="*/ 79513 w 4601817"/>
                  <a:gd name="connsiteY49" fmla="*/ 795130 h 1888435"/>
                  <a:gd name="connsiteX50" fmla="*/ 79513 w 4601817"/>
                  <a:gd name="connsiteY50" fmla="*/ 904461 h 1888435"/>
                  <a:gd name="connsiteX51" fmla="*/ 188843 w 4601817"/>
                  <a:gd name="connsiteY51" fmla="*/ 993913 h 1888435"/>
                  <a:gd name="connsiteX52" fmla="*/ 397565 w 4601817"/>
                  <a:gd name="connsiteY52" fmla="*/ 1043609 h 1888435"/>
                  <a:gd name="connsiteX53" fmla="*/ 474697 w 4601817"/>
                  <a:gd name="connsiteY53" fmla="*/ 1065040 h 1888435"/>
                  <a:gd name="connsiteX54" fmla="*/ 516835 w 4601817"/>
                  <a:gd name="connsiteY54" fmla="*/ 1143000 h 1888435"/>
                  <a:gd name="connsiteX55" fmla="*/ 529569 w 4601817"/>
                  <a:gd name="connsiteY55" fmla="*/ 1247153 h 1888435"/>
                  <a:gd name="connsiteX56" fmla="*/ 605045 w 4601817"/>
                  <a:gd name="connsiteY56" fmla="*/ 1290845 h 1888435"/>
                  <a:gd name="connsiteX57" fmla="*/ 692530 w 4601817"/>
                  <a:gd name="connsiteY57" fmla="*/ 1250778 h 1888435"/>
                  <a:gd name="connsiteX58" fmla="*/ 779704 w 4601817"/>
                  <a:gd name="connsiteY58" fmla="*/ 1231624 h 1888435"/>
                  <a:gd name="connsiteX59" fmla="*/ 866775 w 4601817"/>
                  <a:gd name="connsiteY59" fmla="*/ 1131818 h 1888435"/>
                  <a:gd name="connsiteX60" fmla="*/ 950119 w 4601817"/>
                  <a:gd name="connsiteY60" fmla="*/ 1055826 h 1888435"/>
                  <a:gd name="connsiteX61" fmla="*/ 1023730 w 4601817"/>
                  <a:gd name="connsiteY61" fmla="*/ 1033670 h 1888435"/>
                  <a:gd name="connsiteX62" fmla="*/ 1143000 w 4601817"/>
                  <a:gd name="connsiteY62" fmla="*/ 1055826 h 1888435"/>
                  <a:gd name="connsiteX63" fmla="*/ 1268896 w 4601817"/>
                  <a:gd name="connsiteY63" fmla="*/ 1110284 h 1888435"/>
                  <a:gd name="connsiteX64" fmla="*/ 1408146 w 4601817"/>
                  <a:gd name="connsiteY64" fmla="*/ 1151697 h 1888435"/>
                  <a:gd name="connsiteX65" fmla="*/ 1550504 w 4601817"/>
                  <a:gd name="connsiteY65" fmla="*/ 1169608 h 1888435"/>
                  <a:gd name="connsiteX66" fmla="*/ 1645444 w 4601817"/>
                  <a:gd name="connsiteY66" fmla="*/ 1282044 h 1888435"/>
                  <a:gd name="connsiteX67" fmla="*/ 1736139 w 4601817"/>
                  <a:gd name="connsiteY67" fmla="*/ 1330187 h 1888435"/>
                  <a:gd name="connsiteX68" fmla="*/ 1833873 w 4601817"/>
                  <a:gd name="connsiteY68" fmla="*/ 1350893 h 1888435"/>
                  <a:gd name="connsiteX69" fmla="*/ 1987826 w 4601817"/>
                  <a:gd name="connsiteY69" fmla="*/ 1331843 h 1888435"/>
                  <a:gd name="connsiteX70" fmla="*/ 2246243 w 4601817"/>
                  <a:gd name="connsiteY70" fmla="*/ 1242391 h 1888435"/>
                  <a:gd name="connsiteX71" fmla="*/ 2464904 w 4601817"/>
                  <a:gd name="connsiteY71" fmla="*/ 1143000 h 1888435"/>
                  <a:gd name="connsiteX72" fmla="*/ 2653748 w 4601817"/>
                  <a:gd name="connsiteY72" fmla="*/ 1030150 h 1888435"/>
                  <a:gd name="connsiteX73" fmla="*/ 2773017 w 4601817"/>
                  <a:gd name="connsiteY73" fmla="*/ 1033670 h 1888435"/>
                  <a:gd name="connsiteX74" fmla="*/ 2918171 w 4601817"/>
                  <a:gd name="connsiteY74" fmla="*/ 1033670 h 1888435"/>
                  <a:gd name="connsiteX75" fmla="*/ 3041064 w 4601817"/>
                  <a:gd name="connsiteY75" fmla="*/ 1085022 h 1888435"/>
                  <a:gd name="connsiteX76" fmla="*/ 3163853 w 4601817"/>
                  <a:gd name="connsiteY76" fmla="*/ 1311965 h 1888435"/>
                  <a:gd name="connsiteX77" fmla="*/ 3169030 w 4601817"/>
                  <a:gd name="connsiteY77" fmla="*/ 1592642 h 1888435"/>
                  <a:gd name="connsiteX78" fmla="*/ 3220278 w 4601817"/>
                  <a:gd name="connsiteY78" fmla="*/ 1689652 h 1888435"/>
                  <a:gd name="connsiteX79" fmla="*/ 3339548 w 4601817"/>
                  <a:gd name="connsiteY79" fmla="*/ 1828800 h 1888435"/>
                  <a:gd name="connsiteX80" fmla="*/ 3429000 w 4601817"/>
                  <a:gd name="connsiteY80" fmla="*/ 1888435 h 1888435"/>
                  <a:gd name="connsiteX81" fmla="*/ 3568148 w 4601817"/>
                  <a:gd name="connsiteY81" fmla="*/ 1868556 h 1888435"/>
                  <a:gd name="connsiteX82" fmla="*/ 3747052 w 4601817"/>
                  <a:gd name="connsiteY82" fmla="*/ 1789043 h 1888435"/>
                  <a:gd name="connsiteX83" fmla="*/ 4045226 w 4601817"/>
                  <a:gd name="connsiteY83" fmla="*/ 1689652 h 1888435"/>
                  <a:gd name="connsiteX84" fmla="*/ 4224130 w 4601817"/>
                  <a:gd name="connsiteY84" fmla="*/ 1490870 h 1888435"/>
                  <a:gd name="connsiteX85" fmla="*/ 4293704 w 4601817"/>
                  <a:gd name="connsiteY85" fmla="*/ 1282148 h 1888435"/>
                  <a:gd name="connsiteX86" fmla="*/ 4303643 w 4601817"/>
                  <a:gd name="connsiteY86" fmla="*/ 1073426 h 1888435"/>
                  <a:gd name="connsiteX87" fmla="*/ 4323522 w 4601817"/>
                  <a:gd name="connsiteY87" fmla="*/ 884583 h 1888435"/>
                  <a:gd name="connsiteX88" fmla="*/ 4422913 w 4601817"/>
                  <a:gd name="connsiteY88" fmla="*/ 715617 h 1888435"/>
                  <a:gd name="connsiteX89" fmla="*/ 4522304 w 4601817"/>
                  <a:gd name="connsiteY89" fmla="*/ 546652 h 1888435"/>
                  <a:gd name="connsiteX90" fmla="*/ 4601817 w 4601817"/>
                  <a:gd name="connsiteY90" fmla="*/ 308113 h 1888435"/>
                  <a:gd name="connsiteX91" fmla="*/ 4572000 w 4601817"/>
                  <a:gd name="connsiteY91" fmla="*/ 119270 h 1888435"/>
                  <a:gd name="connsiteX92" fmla="*/ 4532243 w 4601817"/>
                  <a:gd name="connsiteY92" fmla="*/ 49696 h 1888435"/>
                  <a:gd name="connsiteX93" fmla="*/ 4472609 w 4601817"/>
                  <a:gd name="connsiteY93" fmla="*/ 19878 h 1888435"/>
                  <a:gd name="connsiteX94" fmla="*/ 4353339 w 4601817"/>
                  <a:gd name="connsiteY94" fmla="*/ 119270 h 1888435"/>
                  <a:gd name="connsiteX95" fmla="*/ 4253948 w 4601817"/>
                  <a:gd name="connsiteY95" fmla="*/ 188843 h 1888435"/>
                  <a:gd name="connsiteX96" fmla="*/ 4144617 w 4601817"/>
                  <a:gd name="connsiteY96" fmla="*/ 168965 h 1888435"/>
                  <a:gd name="connsiteX97" fmla="*/ 4065104 w 4601817"/>
                  <a:gd name="connsiteY97" fmla="*/ 99391 h 1888435"/>
                  <a:gd name="connsiteX98" fmla="*/ 4035287 w 4601817"/>
                  <a:gd name="connsiteY98" fmla="*/ 0 h 1888435"/>
                  <a:gd name="connsiteX99" fmla="*/ 3906078 w 4601817"/>
                  <a:gd name="connsiteY99" fmla="*/ 9939 h 1888435"/>
                  <a:gd name="connsiteX0" fmla="*/ 3906078 w 4601817"/>
                  <a:gd name="connsiteY0" fmla="*/ 9939 h 1888435"/>
                  <a:gd name="connsiteX1" fmla="*/ 3727174 w 4601817"/>
                  <a:gd name="connsiteY1" fmla="*/ 119270 h 1888435"/>
                  <a:gd name="connsiteX2" fmla="*/ 3498574 w 4601817"/>
                  <a:gd name="connsiteY2" fmla="*/ 218661 h 1888435"/>
                  <a:gd name="connsiteX3" fmla="*/ 3389243 w 4601817"/>
                  <a:gd name="connsiteY3" fmla="*/ 437322 h 1888435"/>
                  <a:gd name="connsiteX4" fmla="*/ 3240157 w 4601817"/>
                  <a:gd name="connsiteY4" fmla="*/ 556591 h 1888435"/>
                  <a:gd name="connsiteX5" fmla="*/ 3132794 w 4601817"/>
                  <a:gd name="connsiteY5" fmla="*/ 594381 h 1888435"/>
                  <a:gd name="connsiteX6" fmla="*/ 3011557 w 4601817"/>
                  <a:gd name="connsiteY6" fmla="*/ 576470 h 1888435"/>
                  <a:gd name="connsiteX7" fmla="*/ 2941983 w 4601817"/>
                  <a:gd name="connsiteY7" fmla="*/ 546652 h 1888435"/>
                  <a:gd name="connsiteX8" fmla="*/ 2840831 w 4601817"/>
                  <a:gd name="connsiteY8" fmla="*/ 558144 h 1888435"/>
                  <a:gd name="connsiteX9" fmla="*/ 2773949 w 4601817"/>
                  <a:gd name="connsiteY9" fmla="*/ 610222 h 1888435"/>
                  <a:gd name="connsiteX10" fmla="*/ 2635526 w 4601817"/>
                  <a:gd name="connsiteY10" fmla="*/ 709612 h 1888435"/>
                  <a:gd name="connsiteX11" fmla="*/ 2514600 w 4601817"/>
                  <a:gd name="connsiteY11" fmla="*/ 715617 h 1888435"/>
                  <a:gd name="connsiteX12" fmla="*/ 2364581 w 4601817"/>
                  <a:gd name="connsiteY12" fmla="*/ 667682 h 1888435"/>
                  <a:gd name="connsiteX13" fmla="*/ 2217772 w 4601817"/>
                  <a:gd name="connsiteY13" fmla="*/ 570568 h 1888435"/>
                  <a:gd name="connsiteX14" fmla="*/ 2057400 w 4601817"/>
                  <a:gd name="connsiteY14" fmla="*/ 477078 h 1888435"/>
                  <a:gd name="connsiteX15" fmla="*/ 1961632 w 4601817"/>
                  <a:gd name="connsiteY15" fmla="*/ 441671 h 1888435"/>
                  <a:gd name="connsiteX16" fmla="*/ 1818861 w 4601817"/>
                  <a:gd name="connsiteY16" fmla="*/ 387626 h 1888435"/>
                  <a:gd name="connsiteX17" fmla="*/ 1719470 w 4601817"/>
                  <a:gd name="connsiteY17" fmla="*/ 447261 h 1888435"/>
                  <a:gd name="connsiteX18" fmla="*/ 1674950 w 4601817"/>
                  <a:gd name="connsiteY18" fmla="*/ 489088 h 1888435"/>
                  <a:gd name="connsiteX19" fmla="*/ 1717917 w 4601817"/>
                  <a:gd name="connsiteY19" fmla="*/ 725971 h 1888435"/>
                  <a:gd name="connsiteX20" fmla="*/ 1729409 w 4601817"/>
                  <a:gd name="connsiteY20" fmla="*/ 874643 h 1888435"/>
                  <a:gd name="connsiteX21" fmla="*/ 1697209 w 4601817"/>
                  <a:gd name="connsiteY21" fmla="*/ 919990 h 1888435"/>
                  <a:gd name="connsiteX22" fmla="*/ 1624013 w 4601817"/>
                  <a:gd name="connsiteY22" fmla="*/ 958194 h 1888435"/>
                  <a:gd name="connsiteX23" fmla="*/ 1510748 w 4601817"/>
                  <a:gd name="connsiteY23" fmla="*/ 914400 h 1888435"/>
                  <a:gd name="connsiteX24" fmla="*/ 1341783 w 4601817"/>
                  <a:gd name="connsiteY24" fmla="*/ 755374 h 1888435"/>
                  <a:gd name="connsiteX25" fmla="*/ 1195491 w 4601817"/>
                  <a:gd name="connsiteY25" fmla="*/ 599558 h 1888435"/>
                  <a:gd name="connsiteX26" fmla="*/ 1079845 w 4601817"/>
                  <a:gd name="connsiteY26" fmla="*/ 544271 h 1888435"/>
                  <a:gd name="connsiteX27" fmla="*/ 1013791 w 4601817"/>
                  <a:gd name="connsiteY27" fmla="*/ 377687 h 1888435"/>
                  <a:gd name="connsiteX28" fmla="*/ 954157 w 4601817"/>
                  <a:gd name="connsiteY28" fmla="*/ 278296 h 1888435"/>
                  <a:gd name="connsiteX29" fmla="*/ 904461 w 4601817"/>
                  <a:gd name="connsiteY29" fmla="*/ 238539 h 1888435"/>
                  <a:gd name="connsiteX30" fmla="*/ 859631 w 4601817"/>
                  <a:gd name="connsiteY30" fmla="*/ 236676 h 1888435"/>
                  <a:gd name="connsiteX31" fmla="*/ 824948 w 4601817"/>
                  <a:gd name="connsiteY31" fmla="*/ 278296 h 1888435"/>
                  <a:gd name="connsiteX32" fmla="*/ 752475 w 4601817"/>
                  <a:gd name="connsiteY32" fmla="*/ 348594 h 1888435"/>
                  <a:gd name="connsiteX33" fmla="*/ 701744 w 4601817"/>
                  <a:gd name="connsiteY33" fmla="*/ 347455 h 1888435"/>
                  <a:gd name="connsiteX34" fmla="*/ 637347 w 4601817"/>
                  <a:gd name="connsiteY34" fmla="*/ 347455 h 1888435"/>
                  <a:gd name="connsiteX35" fmla="*/ 601835 w 4601817"/>
                  <a:gd name="connsiteY35" fmla="*/ 419100 h 1888435"/>
                  <a:gd name="connsiteX36" fmla="*/ 523875 w 4601817"/>
                  <a:gd name="connsiteY36" fmla="*/ 534332 h 1888435"/>
                  <a:gd name="connsiteX37" fmla="*/ 445708 w 4601817"/>
                  <a:gd name="connsiteY37" fmla="*/ 546238 h 1888435"/>
                  <a:gd name="connsiteX38" fmla="*/ 344349 w 4601817"/>
                  <a:gd name="connsiteY38" fmla="*/ 553382 h 1888435"/>
                  <a:gd name="connsiteX39" fmla="*/ 307181 w 4601817"/>
                  <a:gd name="connsiteY39" fmla="*/ 486707 h 1888435"/>
                  <a:gd name="connsiteX40" fmla="*/ 264111 w 4601817"/>
                  <a:gd name="connsiteY40" fmla="*/ 389386 h 1888435"/>
                  <a:gd name="connsiteX41" fmla="*/ 208722 w 4601817"/>
                  <a:gd name="connsiteY41" fmla="*/ 298174 h 1888435"/>
                  <a:gd name="connsiteX42" fmla="*/ 149915 w 4601817"/>
                  <a:gd name="connsiteY42" fmla="*/ 176522 h 1888435"/>
                  <a:gd name="connsiteX43" fmla="*/ 92869 w 4601817"/>
                  <a:gd name="connsiteY43" fmla="*/ 108088 h 1888435"/>
                  <a:gd name="connsiteX44" fmla="*/ 49696 w 4601817"/>
                  <a:gd name="connsiteY44" fmla="*/ 149087 h 1888435"/>
                  <a:gd name="connsiteX45" fmla="*/ 0 w 4601817"/>
                  <a:gd name="connsiteY45" fmla="*/ 188843 h 1888435"/>
                  <a:gd name="connsiteX46" fmla="*/ 0 w 4601817"/>
                  <a:gd name="connsiteY46" fmla="*/ 298174 h 1888435"/>
                  <a:gd name="connsiteX47" fmla="*/ 79513 w 4601817"/>
                  <a:gd name="connsiteY47" fmla="*/ 457200 h 1888435"/>
                  <a:gd name="connsiteX48" fmla="*/ 99391 w 4601817"/>
                  <a:gd name="connsiteY48" fmla="*/ 596348 h 1888435"/>
                  <a:gd name="connsiteX49" fmla="*/ 79513 w 4601817"/>
                  <a:gd name="connsiteY49" fmla="*/ 795130 h 1888435"/>
                  <a:gd name="connsiteX50" fmla="*/ 79513 w 4601817"/>
                  <a:gd name="connsiteY50" fmla="*/ 904461 h 1888435"/>
                  <a:gd name="connsiteX51" fmla="*/ 188843 w 4601817"/>
                  <a:gd name="connsiteY51" fmla="*/ 993913 h 1888435"/>
                  <a:gd name="connsiteX52" fmla="*/ 397565 w 4601817"/>
                  <a:gd name="connsiteY52" fmla="*/ 1043609 h 1888435"/>
                  <a:gd name="connsiteX53" fmla="*/ 474697 w 4601817"/>
                  <a:gd name="connsiteY53" fmla="*/ 1065040 h 1888435"/>
                  <a:gd name="connsiteX54" fmla="*/ 516835 w 4601817"/>
                  <a:gd name="connsiteY54" fmla="*/ 1143000 h 1888435"/>
                  <a:gd name="connsiteX55" fmla="*/ 529569 w 4601817"/>
                  <a:gd name="connsiteY55" fmla="*/ 1247153 h 1888435"/>
                  <a:gd name="connsiteX56" fmla="*/ 605045 w 4601817"/>
                  <a:gd name="connsiteY56" fmla="*/ 1290845 h 1888435"/>
                  <a:gd name="connsiteX57" fmla="*/ 692530 w 4601817"/>
                  <a:gd name="connsiteY57" fmla="*/ 1250778 h 1888435"/>
                  <a:gd name="connsiteX58" fmla="*/ 779704 w 4601817"/>
                  <a:gd name="connsiteY58" fmla="*/ 1231624 h 1888435"/>
                  <a:gd name="connsiteX59" fmla="*/ 866775 w 4601817"/>
                  <a:gd name="connsiteY59" fmla="*/ 1131818 h 1888435"/>
                  <a:gd name="connsiteX60" fmla="*/ 950119 w 4601817"/>
                  <a:gd name="connsiteY60" fmla="*/ 1055826 h 1888435"/>
                  <a:gd name="connsiteX61" fmla="*/ 1023730 w 4601817"/>
                  <a:gd name="connsiteY61" fmla="*/ 1033670 h 1888435"/>
                  <a:gd name="connsiteX62" fmla="*/ 1143000 w 4601817"/>
                  <a:gd name="connsiteY62" fmla="*/ 1055826 h 1888435"/>
                  <a:gd name="connsiteX63" fmla="*/ 1268896 w 4601817"/>
                  <a:gd name="connsiteY63" fmla="*/ 1110284 h 1888435"/>
                  <a:gd name="connsiteX64" fmla="*/ 1408146 w 4601817"/>
                  <a:gd name="connsiteY64" fmla="*/ 1151697 h 1888435"/>
                  <a:gd name="connsiteX65" fmla="*/ 1550504 w 4601817"/>
                  <a:gd name="connsiteY65" fmla="*/ 1169608 h 1888435"/>
                  <a:gd name="connsiteX66" fmla="*/ 1645444 w 4601817"/>
                  <a:gd name="connsiteY66" fmla="*/ 1282044 h 1888435"/>
                  <a:gd name="connsiteX67" fmla="*/ 1736139 w 4601817"/>
                  <a:gd name="connsiteY67" fmla="*/ 1330187 h 1888435"/>
                  <a:gd name="connsiteX68" fmla="*/ 1833873 w 4601817"/>
                  <a:gd name="connsiteY68" fmla="*/ 1350893 h 1888435"/>
                  <a:gd name="connsiteX69" fmla="*/ 1987826 w 4601817"/>
                  <a:gd name="connsiteY69" fmla="*/ 1331843 h 1888435"/>
                  <a:gd name="connsiteX70" fmla="*/ 2246243 w 4601817"/>
                  <a:gd name="connsiteY70" fmla="*/ 1242391 h 1888435"/>
                  <a:gd name="connsiteX71" fmla="*/ 2464904 w 4601817"/>
                  <a:gd name="connsiteY71" fmla="*/ 1143000 h 1888435"/>
                  <a:gd name="connsiteX72" fmla="*/ 2653748 w 4601817"/>
                  <a:gd name="connsiteY72" fmla="*/ 1030150 h 1888435"/>
                  <a:gd name="connsiteX73" fmla="*/ 2773017 w 4601817"/>
                  <a:gd name="connsiteY73" fmla="*/ 1033670 h 1888435"/>
                  <a:gd name="connsiteX74" fmla="*/ 2918171 w 4601817"/>
                  <a:gd name="connsiteY74" fmla="*/ 1033670 h 1888435"/>
                  <a:gd name="connsiteX75" fmla="*/ 3041064 w 4601817"/>
                  <a:gd name="connsiteY75" fmla="*/ 1085022 h 1888435"/>
                  <a:gd name="connsiteX76" fmla="*/ 3163853 w 4601817"/>
                  <a:gd name="connsiteY76" fmla="*/ 1311965 h 1888435"/>
                  <a:gd name="connsiteX77" fmla="*/ 3169030 w 4601817"/>
                  <a:gd name="connsiteY77" fmla="*/ 1592642 h 1888435"/>
                  <a:gd name="connsiteX78" fmla="*/ 3220278 w 4601817"/>
                  <a:gd name="connsiteY78" fmla="*/ 1689652 h 1888435"/>
                  <a:gd name="connsiteX79" fmla="*/ 3339548 w 4601817"/>
                  <a:gd name="connsiteY79" fmla="*/ 1828800 h 1888435"/>
                  <a:gd name="connsiteX80" fmla="*/ 3429000 w 4601817"/>
                  <a:gd name="connsiteY80" fmla="*/ 1888435 h 1888435"/>
                  <a:gd name="connsiteX81" fmla="*/ 3568148 w 4601817"/>
                  <a:gd name="connsiteY81" fmla="*/ 1868556 h 1888435"/>
                  <a:gd name="connsiteX82" fmla="*/ 3747052 w 4601817"/>
                  <a:gd name="connsiteY82" fmla="*/ 1789043 h 1888435"/>
                  <a:gd name="connsiteX83" fmla="*/ 4045226 w 4601817"/>
                  <a:gd name="connsiteY83" fmla="*/ 1689652 h 1888435"/>
                  <a:gd name="connsiteX84" fmla="*/ 4224130 w 4601817"/>
                  <a:gd name="connsiteY84" fmla="*/ 1490870 h 1888435"/>
                  <a:gd name="connsiteX85" fmla="*/ 4293704 w 4601817"/>
                  <a:gd name="connsiteY85" fmla="*/ 1282148 h 1888435"/>
                  <a:gd name="connsiteX86" fmla="*/ 4303643 w 4601817"/>
                  <a:gd name="connsiteY86" fmla="*/ 1073426 h 1888435"/>
                  <a:gd name="connsiteX87" fmla="*/ 4323522 w 4601817"/>
                  <a:gd name="connsiteY87" fmla="*/ 884583 h 1888435"/>
                  <a:gd name="connsiteX88" fmla="*/ 4422913 w 4601817"/>
                  <a:gd name="connsiteY88" fmla="*/ 715617 h 1888435"/>
                  <a:gd name="connsiteX89" fmla="*/ 4522304 w 4601817"/>
                  <a:gd name="connsiteY89" fmla="*/ 546652 h 1888435"/>
                  <a:gd name="connsiteX90" fmla="*/ 4601817 w 4601817"/>
                  <a:gd name="connsiteY90" fmla="*/ 308113 h 1888435"/>
                  <a:gd name="connsiteX91" fmla="*/ 4572000 w 4601817"/>
                  <a:gd name="connsiteY91" fmla="*/ 119270 h 1888435"/>
                  <a:gd name="connsiteX92" fmla="*/ 4532243 w 4601817"/>
                  <a:gd name="connsiteY92" fmla="*/ 49696 h 1888435"/>
                  <a:gd name="connsiteX93" fmla="*/ 4472609 w 4601817"/>
                  <a:gd name="connsiteY93" fmla="*/ 19878 h 1888435"/>
                  <a:gd name="connsiteX94" fmla="*/ 4353339 w 4601817"/>
                  <a:gd name="connsiteY94" fmla="*/ 119270 h 1888435"/>
                  <a:gd name="connsiteX95" fmla="*/ 4253948 w 4601817"/>
                  <a:gd name="connsiteY95" fmla="*/ 188843 h 1888435"/>
                  <a:gd name="connsiteX96" fmla="*/ 4144617 w 4601817"/>
                  <a:gd name="connsiteY96" fmla="*/ 168965 h 1888435"/>
                  <a:gd name="connsiteX97" fmla="*/ 4065104 w 4601817"/>
                  <a:gd name="connsiteY97" fmla="*/ 99391 h 1888435"/>
                  <a:gd name="connsiteX98" fmla="*/ 4035287 w 4601817"/>
                  <a:gd name="connsiteY98" fmla="*/ 0 h 1888435"/>
                  <a:gd name="connsiteX99" fmla="*/ 3906078 w 4601817"/>
                  <a:gd name="connsiteY99" fmla="*/ 9939 h 1888435"/>
                  <a:gd name="connsiteX0" fmla="*/ 3906078 w 4601817"/>
                  <a:gd name="connsiteY0" fmla="*/ 9939 h 1888435"/>
                  <a:gd name="connsiteX1" fmla="*/ 3727174 w 4601817"/>
                  <a:gd name="connsiteY1" fmla="*/ 119270 h 1888435"/>
                  <a:gd name="connsiteX2" fmla="*/ 3498574 w 4601817"/>
                  <a:gd name="connsiteY2" fmla="*/ 218661 h 1888435"/>
                  <a:gd name="connsiteX3" fmla="*/ 3389243 w 4601817"/>
                  <a:gd name="connsiteY3" fmla="*/ 437322 h 1888435"/>
                  <a:gd name="connsiteX4" fmla="*/ 3240157 w 4601817"/>
                  <a:gd name="connsiteY4" fmla="*/ 556591 h 1888435"/>
                  <a:gd name="connsiteX5" fmla="*/ 3132794 w 4601817"/>
                  <a:gd name="connsiteY5" fmla="*/ 594381 h 1888435"/>
                  <a:gd name="connsiteX6" fmla="*/ 3011557 w 4601817"/>
                  <a:gd name="connsiteY6" fmla="*/ 576470 h 1888435"/>
                  <a:gd name="connsiteX7" fmla="*/ 2941983 w 4601817"/>
                  <a:gd name="connsiteY7" fmla="*/ 546652 h 1888435"/>
                  <a:gd name="connsiteX8" fmla="*/ 2840831 w 4601817"/>
                  <a:gd name="connsiteY8" fmla="*/ 558144 h 1888435"/>
                  <a:gd name="connsiteX9" fmla="*/ 2773949 w 4601817"/>
                  <a:gd name="connsiteY9" fmla="*/ 610222 h 1888435"/>
                  <a:gd name="connsiteX10" fmla="*/ 2635526 w 4601817"/>
                  <a:gd name="connsiteY10" fmla="*/ 709612 h 1888435"/>
                  <a:gd name="connsiteX11" fmla="*/ 2514600 w 4601817"/>
                  <a:gd name="connsiteY11" fmla="*/ 715617 h 1888435"/>
                  <a:gd name="connsiteX12" fmla="*/ 2364581 w 4601817"/>
                  <a:gd name="connsiteY12" fmla="*/ 667682 h 1888435"/>
                  <a:gd name="connsiteX13" fmla="*/ 2217772 w 4601817"/>
                  <a:gd name="connsiteY13" fmla="*/ 570568 h 1888435"/>
                  <a:gd name="connsiteX14" fmla="*/ 2057400 w 4601817"/>
                  <a:gd name="connsiteY14" fmla="*/ 477078 h 1888435"/>
                  <a:gd name="connsiteX15" fmla="*/ 1961632 w 4601817"/>
                  <a:gd name="connsiteY15" fmla="*/ 441671 h 1888435"/>
                  <a:gd name="connsiteX16" fmla="*/ 1818861 w 4601817"/>
                  <a:gd name="connsiteY16" fmla="*/ 387626 h 1888435"/>
                  <a:gd name="connsiteX17" fmla="*/ 1719470 w 4601817"/>
                  <a:gd name="connsiteY17" fmla="*/ 447261 h 1888435"/>
                  <a:gd name="connsiteX18" fmla="*/ 1674950 w 4601817"/>
                  <a:gd name="connsiteY18" fmla="*/ 489088 h 1888435"/>
                  <a:gd name="connsiteX19" fmla="*/ 1717917 w 4601817"/>
                  <a:gd name="connsiteY19" fmla="*/ 725971 h 1888435"/>
                  <a:gd name="connsiteX20" fmla="*/ 1729409 w 4601817"/>
                  <a:gd name="connsiteY20" fmla="*/ 874643 h 1888435"/>
                  <a:gd name="connsiteX21" fmla="*/ 1697209 w 4601817"/>
                  <a:gd name="connsiteY21" fmla="*/ 919990 h 1888435"/>
                  <a:gd name="connsiteX22" fmla="*/ 1624013 w 4601817"/>
                  <a:gd name="connsiteY22" fmla="*/ 958194 h 1888435"/>
                  <a:gd name="connsiteX23" fmla="*/ 1510748 w 4601817"/>
                  <a:gd name="connsiteY23" fmla="*/ 914400 h 1888435"/>
                  <a:gd name="connsiteX24" fmla="*/ 1334639 w 4601817"/>
                  <a:gd name="connsiteY24" fmla="*/ 736324 h 1888435"/>
                  <a:gd name="connsiteX25" fmla="*/ 1195491 w 4601817"/>
                  <a:gd name="connsiteY25" fmla="*/ 599558 h 1888435"/>
                  <a:gd name="connsiteX26" fmla="*/ 1079845 w 4601817"/>
                  <a:gd name="connsiteY26" fmla="*/ 544271 h 1888435"/>
                  <a:gd name="connsiteX27" fmla="*/ 1013791 w 4601817"/>
                  <a:gd name="connsiteY27" fmla="*/ 377687 h 1888435"/>
                  <a:gd name="connsiteX28" fmla="*/ 954157 w 4601817"/>
                  <a:gd name="connsiteY28" fmla="*/ 278296 h 1888435"/>
                  <a:gd name="connsiteX29" fmla="*/ 904461 w 4601817"/>
                  <a:gd name="connsiteY29" fmla="*/ 238539 h 1888435"/>
                  <a:gd name="connsiteX30" fmla="*/ 859631 w 4601817"/>
                  <a:gd name="connsiteY30" fmla="*/ 236676 h 1888435"/>
                  <a:gd name="connsiteX31" fmla="*/ 824948 w 4601817"/>
                  <a:gd name="connsiteY31" fmla="*/ 278296 h 1888435"/>
                  <a:gd name="connsiteX32" fmla="*/ 752475 w 4601817"/>
                  <a:gd name="connsiteY32" fmla="*/ 348594 h 1888435"/>
                  <a:gd name="connsiteX33" fmla="*/ 701744 w 4601817"/>
                  <a:gd name="connsiteY33" fmla="*/ 347455 h 1888435"/>
                  <a:gd name="connsiteX34" fmla="*/ 637347 w 4601817"/>
                  <a:gd name="connsiteY34" fmla="*/ 347455 h 1888435"/>
                  <a:gd name="connsiteX35" fmla="*/ 601835 w 4601817"/>
                  <a:gd name="connsiteY35" fmla="*/ 419100 h 1888435"/>
                  <a:gd name="connsiteX36" fmla="*/ 523875 w 4601817"/>
                  <a:gd name="connsiteY36" fmla="*/ 534332 h 1888435"/>
                  <a:gd name="connsiteX37" fmla="*/ 445708 w 4601817"/>
                  <a:gd name="connsiteY37" fmla="*/ 546238 h 1888435"/>
                  <a:gd name="connsiteX38" fmla="*/ 344349 w 4601817"/>
                  <a:gd name="connsiteY38" fmla="*/ 553382 h 1888435"/>
                  <a:gd name="connsiteX39" fmla="*/ 307181 w 4601817"/>
                  <a:gd name="connsiteY39" fmla="*/ 486707 h 1888435"/>
                  <a:gd name="connsiteX40" fmla="*/ 264111 w 4601817"/>
                  <a:gd name="connsiteY40" fmla="*/ 389386 h 1888435"/>
                  <a:gd name="connsiteX41" fmla="*/ 208722 w 4601817"/>
                  <a:gd name="connsiteY41" fmla="*/ 298174 h 1888435"/>
                  <a:gd name="connsiteX42" fmla="*/ 149915 w 4601817"/>
                  <a:gd name="connsiteY42" fmla="*/ 176522 h 1888435"/>
                  <a:gd name="connsiteX43" fmla="*/ 92869 w 4601817"/>
                  <a:gd name="connsiteY43" fmla="*/ 108088 h 1888435"/>
                  <a:gd name="connsiteX44" fmla="*/ 49696 w 4601817"/>
                  <a:gd name="connsiteY44" fmla="*/ 149087 h 1888435"/>
                  <a:gd name="connsiteX45" fmla="*/ 0 w 4601817"/>
                  <a:gd name="connsiteY45" fmla="*/ 188843 h 1888435"/>
                  <a:gd name="connsiteX46" fmla="*/ 0 w 4601817"/>
                  <a:gd name="connsiteY46" fmla="*/ 298174 h 1888435"/>
                  <a:gd name="connsiteX47" fmla="*/ 79513 w 4601817"/>
                  <a:gd name="connsiteY47" fmla="*/ 457200 h 1888435"/>
                  <a:gd name="connsiteX48" fmla="*/ 99391 w 4601817"/>
                  <a:gd name="connsiteY48" fmla="*/ 596348 h 1888435"/>
                  <a:gd name="connsiteX49" fmla="*/ 79513 w 4601817"/>
                  <a:gd name="connsiteY49" fmla="*/ 795130 h 1888435"/>
                  <a:gd name="connsiteX50" fmla="*/ 79513 w 4601817"/>
                  <a:gd name="connsiteY50" fmla="*/ 904461 h 1888435"/>
                  <a:gd name="connsiteX51" fmla="*/ 188843 w 4601817"/>
                  <a:gd name="connsiteY51" fmla="*/ 993913 h 1888435"/>
                  <a:gd name="connsiteX52" fmla="*/ 397565 w 4601817"/>
                  <a:gd name="connsiteY52" fmla="*/ 1043609 h 1888435"/>
                  <a:gd name="connsiteX53" fmla="*/ 474697 w 4601817"/>
                  <a:gd name="connsiteY53" fmla="*/ 1065040 h 1888435"/>
                  <a:gd name="connsiteX54" fmla="*/ 516835 w 4601817"/>
                  <a:gd name="connsiteY54" fmla="*/ 1143000 h 1888435"/>
                  <a:gd name="connsiteX55" fmla="*/ 529569 w 4601817"/>
                  <a:gd name="connsiteY55" fmla="*/ 1247153 h 1888435"/>
                  <a:gd name="connsiteX56" fmla="*/ 605045 w 4601817"/>
                  <a:gd name="connsiteY56" fmla="*/ 1290845 h 1888435"/>
                  <a:gd name="connsiteX57" fmla="*/ 692530 w 4601817"/>
                  <a:gd name="connsiteY57" fmla="*/ 1250778 h 1888435"/>
                  <a:gd name="connsiteX58" fmla="*/ 779704 w 4601817"/>
                  <a:gd name="connsiteY58" fmla="*/ 1231624 h 1888435"/>
                  <a:gd name="connsiteX59" fmla="*/ 866775 w 4601817"/>
                  <a:gd name="connsiteY59" fmla="*/ 1131818 h 1888435"/>
                  <a:gd name="connsiteX60" fmla="*/ 950119 w 4601817"/>
                  <a:gd name="connsiteY60" fmla="*/ 1055826 h 1888435"/>
                  <a:gd name="connsiteX61" fmla="*/ 1023730 w 4601817"/>
                  <a:gd name="connsiteY61" fmla="*/ 1033670 h 1888435"/>
                  <a:gd name="connsiteX62" fmla="*/ 1143000 w 4601817"/>
                  <a:gd name="connsiteY62" fmla="*/ 1055826 h 1888435"/>
                  <a:gd name="connsiteX63" fmla="*/ 1268896 w 4601817"/>
                  <a:gd name="connsiteY63" fmla="*/ 1110284 h 1888435"/>
                  <a:gd name="connsiteX64" fmla="*/ 1408146 w 4601817"/>
                  <a:gd name="connsiteY64" fmla="*/ 1151697 h 1888435"/>
                  <a:gd name="connsiteX65" fmla="*/ 1550504 w 4601817"/>
                  <a:gd name="connsiteY65" fmla="*/ 1169608 h 1888435"/>
                  <a:gd name="connsiteX66" fmla="*/ 1645444 w 4601817"/>
                  <a:gd name="connsiteY66" fmla="*/ 1282044 h 1888435"/>
                  <a:gd name="connsiteX67" fmla="*/ 1736139 w 4601817"/>
                  <a:gd name="connsiteY67" fmla="*/ 1330187 h 1888435"/>
                  <a:gd name="connsiteX68" fmla="*/ 1833873 w 4601817"/>
                  <a:gd name="connsiteY68" fmla="*/ 1350893 h 1888435"/>
                  <a:gd name="connsiteX69" fmla="*/ 1987826 w 4601817"/>
                  <a:gd name="connsiteY69" fmla="*/ 1331843 h 1888435"/>
                  <a:gd name="connsiteX70" fmla="*/ 2246243 w 4601817"/>
                  <a:gd name="connsiteY70" fmla="*/ 1242391 h 1888435"/>
                  <a:gd name="connsiteX71" fmla="*/ 2464904 w 4601817"/>
                  <a:gd name="connsiteY71" fmla="*/ 1143000 h 1888435"/>
                  <a:gd name="connsiteX72" fmla="*/ 2653748 w 4601817"/>
                  <a:gd name="connsiteY72" fmla="*/ 1030150 h 1888435"/>
                  <a:gd name="connsiteX73" fmla="*/ 2773017 w 4601817"/>
                  <a:gd name="connsiteY73" fmla="*/ 1033670 h 1888435"/>
                  <a:gd name="connsiteX74" fmla="*/ 2918171 w 4601817"/>
                  <a:gd name="connsiteY74" fmla="*/ 1033670 h 1888435"/>
                  <a:gd name="connsiteX75" fmla="*/ 3041064 w 4601817"/>
                  <a:gd name="connsiteY75" fmla="*/ 1085022 h 1888435"/>
                  <a:gd name="connsiteX76" fmla="*/ 3163853 w 4601817"/>
                  <a:gd name="connsiteY76" fmla="*/ 1311965 h 1888435"/>
                  <a:gd name="connsiteX77" fmla="*/ 3169030 w 4601817"/>
                  <a:gd name="connsiteY77" fmla="*/ 1592642 h 1888435"/>
                  <a:gd name="connsiteX78" fmla="*/ 3220278 w 4601817"/>
                  <a:gd name="connsiteY78" fmla="*/ 1689652 h 1888435"/>
                  <a:gd name="connsiteX79" fmla="*/ 3339548 w 4601817"/>
                  <a:gd name="connsiteY79" fmla="*/ 1828800 h 1888435"/>
                  <a:gd name="connsiteX80" fmla="*/ 3429000 w 4601817"/>
                  <a:gd name="connsiteY80" fmla="*/ 1888435 h 1888435"/>
                  <a:gd name="connsiteX81" fmla="*/ 3568148 w 4601817"/>
                  <a:gd name="connsiteY81" fmla="*/ 1868556 h 1888435"/>
                  <a:gd name="connsiteX82" fmla="*/ 3747052 w 4601817"/>
                  <a:gd name="connsiteY82" fmla="*/ 1789043 h 1888435"/>
                  <a:gd name="connsiteX83" fmla="*/ 4045226 w 4601817"/>
                  <a:gd name="connsiteY83" fmla="*/ 1689652 h 1888435"/>
                  <a:gd name="connsiteX84" fmla="*/ 4224130 w 4601817"/>
                  <a:gd name="connsiteY84" fmla="*/ 1490870 h 1888435"/>
                  <a:gd name="connsiteX85" fmla="*/ 4293704 w 4601817"/>
                  <a:gd name="connsiteY85" fmla="*/ 1282148 h 1888435"/>
                  <a:gd name="connsiteX86" fmla="*/ 4303643 w 4601817"/>
                  <a:gd name="connsiteY86" fmla="*/ 1073426 h 1888435"/>
                  <a:gd name="connsiteX87" fmla="*/ 4323522 w 4601817"/>
                  <a:gd name="connsiteY87" fmla="*/ 884583 h 1888435"/>
                  <a:gd name="connsiteX88" fmla="*/ 4422913 w 4601817"/>
                  <a:gd name="connsiteY88" fmla="*/ 715617 h 1888435"/>
                  <a:gd name="connsiteX89" fmla="*/ 4522304 w 4601817"/>
                  <a:gd name="connsiteY89" fmla="*/ 546652 h 1888435"/>
                  <a:gd name="connsiteX90" fmla="*/ 4601817 w 4601817"/>
                  <a:gd name="connsiteY90" fmla="*/ 308113 h 1888435"/>
                  <a:gd name="connsiteX91" fmla="*/ 4572000 w 4601817"/>
                  <a:gd name="connsiteY91" fmla="*/ 119270 h 1888435"/>
                  <a:gd name="connsiteX92" fmla="*/ 4532243 w 4601817"/>
                  <a:gd name="connsiteY92" fmla="*/ 49696 h 1888435"/>
                  <a:gd name="connsiteX93" fmla="*/ 4472609 w 4601817"/>
                  <a:gd name="connsiteY93" fmla="*/ 19878 h 1888435"/>
                  <a:gd name="connsiteX94" fmla="*/ 4353339 w 4601817"/>
                  <a:gd name="connsiteY94" fmla="*/ 119270 h 1888435"/>
                  <a:gd name="connsiteX95" fmla="*/ 4253948 w 4601817"/>
                  <a:gd name="connsiteY95" fmla="*/ 188843 h 1888435"/>
                  <a:gd name="connsiteX96" fmla="*/ 4144617 w 4601817"/>
                  <a:gd name="connsiteY96" fmla="*/ 168965 h 1888435"/>
                  <a:gd name="connsiteX97" fmla="*/ 4065104 w 4601817"/>
                  <a:gd name="connsiteY97" fmla="*/ 99391 h 1888435"/>
                  <a:gd name="connsiteX98" fmla="*/ 4035287 w 4601817"/>
                  <a:gd name="connsiteY98" fmla="*/ 0 h 1888435"/>
                  <a:gd name="connsiteX99" fmla="*/ 3906078 w 4601817"/>
                  <a:gd name="connsiteY99" fmla="*/ 9939 h 1888435"/>
                  <a:gd name="connsiteX0" fmla="*/ 3906078 w 4601817"/>
                  <a:gd name="connsiteY0" fmla="*/ 9939 h 1888435"/>
                  <a:gd name="connsiteX1" fmla="*/ 3727174 w 4601817"/>
                  <a:gd name="connsiteY1" fmla="*/ 119270 h 1888435"/>
                  <a:gd name="connsiteX2" fmla="*/ 3498574 w 4601817"/>
                  <a:gd name="connsiteY2" fmla="*/ 218661 h 1888435"/>
                  <a:gd name="connsiteX3" fmla="*/ 3389243 w 4601817"/>
                  <a:gd name="connsiteY3" fmla="*/ 437322 h 1888435"/>
                  <a:gd name="connsiteX4" fmla="*/ 3240157 w 4601817"/>
                  <a:gd name="connsiteY4" fmla="*/ 556591 h 1888435"/>
                  <a:gd name="connsiteX5" fmla="*/ 3132794 w 4601817"/>
                  <a:gd name="connsiteY5" fmla="*/ 594381 h 1888435"/>
                  <a:gd name="connsiteX6" fmla="*/ 3011557 w 4601817"/>
                  <a:gd name="connsiteY6" fmla="*/ 576470 h 1888435"/>
                  <a:gd name="connsiteX7" fmla="*/ 2941983 w 4601817"/>
                  <a:gd name="connsiteY7" fmla="*/ 546652 h 1888435"/>
                  <a:gd name="connsiteX8" fmla="*/ 2840831 w 4601817"/>
                  <a:gd name="connsiteY8" fmla="*/ 558144 h 1888435"/>
                  <a:gd name="connsiteX9" fmla="*/ 2773949 w 4601817"/>
                  <a:gd name="connsiteY9" fmla="*/ 610222 h 1888435"/>
                  <a:gd name="connsiteX10" fmla="*/ 2635526 w 4601817"/>
                  <a:gd name="connsiteY10" fmla="*/ 709612 h 1888435"/>
                  <a:gd name="connsiteX11" fmla="*/ 2514600 w 4601817"/>
                  <a:gd name="connsiteY11" fmla="*/ 715617 h 1888435"/>
                  <a:gd name="connsiteX12" fmla="*/ 2364581 w 4601817"/>
                  <a:gd name="connsiteY12" fmla="*/ 667682 h 1888435"/>
                  <a:gd name="connsiteX13" fmla="*/ 2217772 w 4601817"/>
                  <a:gd name="connsiteY13" fmla="*/ 570568 h 1888435"/>
                  <a:gd name="connsiteX14" fmla="*/ 2057400 w 4601817"/>
                  <a:gd name="connsiteY14" fmla="*/ 477078 h 1888435"/>
                  <a:gd name="connsiteX15" fmla="*/ 1961632 w 4601817"/>
                  <a:gd name="connsiteY15" fmla="*/ 441671 h 1888435"/>
                  <a:gd name="connsiteX16" fmla="*/ 1818861 w 4601817"/>
                  <a:gd name="connsiteY16" fmla="*/ 387626 h 1888435"/>
                  <a:gd name="connsiteX17" fmla="*/ 1719470 w 4601817"/>
                  <a:gd name="connsiteY17" fmla="*/ 447261 h 1888435"/>
                  <a:gd name="connsiteX18" fmla="*/ 1674950 w 4601817"/>
                  <a:gd name="connsiteY18" fmla="*/ 489088 h 1888435"/>
                  <a:gd name="connsiteX19" fmla="*/ 1717917 w 4601817"/>
                  <a:gd name="connsiteY19" fmla="*/ 725971 h 1888435"/>
                  <a:gd name="connsiteX20" fmla="*/ 1729409 w 4601817"/>
                  <a:gd name="connsiteY20" fmla="*/ 874643 h 1888435"/>
                  <a:gd name="connsiteX21" fmla="*/ 1697209 w 4601817"/>
                  <a:gd name="connsiteY21" fmla="*/ 919990 h 1888435"/>
                  <a:gd name="connsiteX22" fmla="*/ 1624013 w 4601817"/>
                  <a:gd name="connsiteY22" fmla="*/ 958194 h 1888435"/>
                  <a:gd name="connsiteX23" fmla="*/ 1510748 w 4601817"/>
                  <a:gd name="connsiteY23" fmla="*/ 914400 h 1888435"/>
                  <a:gd name="connsiteX24" fmla="*/ 1334639 w 4601817"/>
                  <a:gd name="connsiteY24" fmla="*/ 736324 h 1888435"/>
                  <a:gd name="connsiteX25" fmla="*/ 1195491 w 4601817"/>
                  <a:gd name="connsiteY25" fmla="*/ 599558 h 1888435"/>
                  <a:gd name="connsiteX26" fmla="*/ 1079845 w 4601817"/>
                  <a:gd name="connsiteY26" fmla="*/ 544271 h 1888435"/>
                  <a:gd name="connsiteX27" fmla="*/ 1013791 w 4601817"/>
                  <a:gd name="connsiteY27" fmla="*/ 377687 h 1888435"/>
                  <a:gd name="connsiteX28" fmla="*/ 954157 w 4601817"/>
                  <a:gd name="connsiteY28" fmla="*/ 278296 h 1888435"/>
                  <a:gd name="connsiteX29" fmla="*/ 904461 w 4601817"/>
                  <a:gd name="connsiteY29" fmla="*/ 238539 h 1888435"/>
                  <a:gd name="connsiteX30" fmla="*/ 859631 w 4601817"/>
                  <a:gd name="connsiteY30" fmla="*/ 236676 h 1888435"/>
                  <a:gd name="connsiteX31" fmla="*/ 824948 w 4601817"/>
                  <a:gd name="connsiteY31" fmla="*/ 278296 h 1888435"/>
                  <a:gd name="connsiteX32" fmla="*/ 752475 w 4601817"/>
                  <a:gd name="connsiteY32" fmla="*/ 348594 h 1888435"/>
                  <a:gd name="connsiteX33" fmla="*/ 701744 w 4601817"/>
                  <a:gd name="connsiteY33" fmla="*/ 347455 h 1888435"/>
                  <a:gd name="connsiteX34" fmla="*/ 637347 w 4601817"/>
                  <a:gd name="connsiteY34" fmla="*/ 347455 h 1888435"/>
                  <a:gd name="connsiteX35" fmla="*/ 601835 w 4601817"/>
                  <a:gd name="connsiteY35" fmla="*/ 419100 h 1888435"/>
                  <a:gd name="connsiteX36" fmla="*/ 523875 w 4601817"/>
                  <a:gd name="connsiteY36" fmla="*/ 534332 h 1888435"/>
                  <a:gd name="connsiteX37" fmla="*/ 445708 w 4601817"/>
                  <a:gd name="connsiteY37" fmla="*/ 546238 h 1888435"/>
                  <a:gd name="connsiteX38" fmla="*/ 344349 w 4601817"/>
                  <a:gd name="connsiteY38" fmla="*/ 553382 h 1888435"/>
                  <a:gd name="connsiteX39" fmla="*/ 307181 w 4601817"/>
                  <a:gd name="connsiteY39" fmla="*/ 486707 h 1888435"/>
                  <a:gd name="connsiteX40" fmla="*/ 264111 w 4601817"/>
                  <a:gd name="connsiteY40" fmla="*/ 389386 h 1888435"/>
                  <a:gd name="connsiteX41" fmla="*/ 208722 w 4601817"/>
                  <a:gd name="connsiteY41" fmla="*/ 298174 h 1888435"/>
                  <a:gd name="connsiteX42" fmla="*/ 149915 w 4601817"/>
                  <a:gd name="connsiteY42" fmla="*/ 176522 h 1888435"/>
                  <a:gd name="connsiteX43" fmla="*/ 116682 w 4601817"/>
                  <a:gd name="connsiteY43" fmla="*/ 134282 h 1888435"/>
                  <a:gd name="connsiteX44" fmla="*/ 49696 w 4601817"/>
                  <a:gd name="connsiteY44" fmla="*/ 149087 h 1888435"/>
                  <a:gd name="connsiteX45" fmla="*/ 0 w 4601817"/>
                  <a:gd name="connsiteY45" fmla="*/ 188843 h 1888435"/>
                  <a:gd name="connsiteX46" fmla="*/ 0 w 4601817"/>
                  <a:gd name="connsiteY46" fmla="*/ 298174 h 1888435"/>
                  <a:gd name="connsiteX47" fmla="*/ 79513 w 4601817"/>
                  <a:gd name="connsiteY47" fmla="*/ 457200 h 1888435"/>
                  <a:gd name="connsiteX48" fmla="*/ 99391 w 4601817"/>
                  <a:gd name="connsiteY48" fmla="*/ 596348 h 1888435"/>
                  <a:gd name="connsiteX49" fmla="*/ 79513 w 4601817"/>
                  <a:gd name="connsiteY49" fmla="*/ 795130 h 1888435"/>
                  <a:gd name="connsiteX50" fmla="*/ 79513 w 4601817"/>
                  <a:gd name="connsiteY50" fmla="*/ 904461 h 1888435"/>
                  <a:gd name="connsiteX51" fmla="*/ 188843 w 4601817"/>
                  <a:gd name="connsiteY51" fmla="*/ 993913 h 1888435"/>
                  <a:gd name="connsiteX52" fmla="*/ 397565 w 4601817"/>
                  <a:gd name="connsiteY52" fmla="*/ 1043609 h 1888435"/>
                  <a:gd name="connsiteX53" fmla="*/ 474697 w 4601817"/>
                  <a:gd name="connsiteY53" fmla="*/ 1065040 h 1888435"/>
                  <a:gd name="connsiteX54" fmla="*/ 516835 w 4601817"/>
                  <a:gd name="connsiteY54" fmla="*/ 1143000 h 1888435"/>
                  <a:gd name="connsiteX55" fmla="*/ 529569 w 4601817"/>
                  <a:gd name="connsiteY55" fmla="*/ 1247153 h 1888435"/>
                  <a:gd name="connsiteX56" fmla="*/ 605045 w 4601817"/>
                  <a:gd name="connsiteY56" fmla="*/ 1290845 h 1888435"/>
                  <a:gd name="connsiteX57" fmla="*/ 692530 w 4601817"/>
                  <a:gd name="connsiteY57" fmla="*/ 1250778 h 1888435"/>
                  <a:gd name="connsiteX58" fmla="*/ 779704 w 4601817"/>
                  <a:gd name="connsiteY58" fmla="*/ 1231624 h 1888435"/>
                  <a:gd name="connsiteX59" fmla="*/ 866775 w 4601817"/>
                  <a:gd name="connsiteY59" fmla="*/ 1131818 h 1888435"/>
                  <a:gd name="connsiteX60" fmla="*/ 950119 w 4601817"/>
                  <a:gd name="connsiteY60" fmla="*/ 1055826 h 1888435"/>
                  <a:gd name="connsiteX61" fmla="*/ 1023730 w 4601817"/>
                  <a:gd name="connsiteY61" fmla="*/ 1033670 h 1888435"/>
                  <a:gd name="connsiteX62" fmla="*/ 1143000 w 4601817"/>
                  <a:gd name="connsiteY62" fmla="*/ 1055826 h 1888435"/>
                  <a:gd name="connsiteX63" fmla="*/ 1268896 w 4601817"/>
                  <a:gd name="connsiteY63" fmla="*/ 1110284 h 1888435"/>
                  <a:gd name="connsiteX64" fmla="*/ 1408146 w 4601817"/>
                  <a:gd name="connsiteY64" fmla="*/ 1151697 h 1888435"/>
                  <a:gd name="connsiteX65" fmla="*/ 1550504 w 4601817"/>
                  <a:gd name="connsiteY65" fmla="*/ 1169608 h 1888435"/>
                  <a:gd name="connsiteX66" fmla="*/ 1645444 w 4601817"/>
                  <a:gd name="connsiteY66" fmla="*/ 1282044 h 1888435"/>
                  <a:gd name="connsiteX67" fmla="*/ 1736139 w 4601817"/>
                  <a:gd name="connsiteY67" fmla="*/ 1330187 h 1888435"/>
                  <a:gd name="connsiteX68" fmla="*/ 1833873 w 4601817"/>
                  <a:gd name="connsiteY68" fmla="*/ 1350893 h 1888435"/>
                  <a:gd name="connsiteX69" fmla="*/ 1987826 w 4601817"/>
                  <a:gd name="connsiteY69" fmla="*/ 1331843 h 1888435"/>
                  <a:gd name="connsiteX70" fmla="*/ 2246243 w 4601817"/>
                  <a:gd name="connsiteY70" fmla="*/ 1242391 h 1888435"/>
                  <a:gd name="connsiteX71" fmla="*/ 2464904 w 4601817"/>
                  <a:gd name="connsiteY71" fmla="*/ 1143000 h 1888435"/>
                  <a:gd name="connsiteX72" fmla="*/ 2653748 w 4601817"/>
                  <a:gd name="connsiteY72" fmla="*/ 1030150 h 1888435"/>
                  <a:gd name="connsiteX73" fmla="*/ 2773017 w 4601817"/>
                  <a:gd name="connsiteY73" fmla="*/ 1033670 h 1888435"/>
                  <a:gd name="connsiteX74" fmla="*/ 2918171 w 4601817"/>
                  <a:gd name="connsiteY74" fmla="*/ 1033670 h 1888435"/>
                  <a:gd name="connsiteX75" fmla="*/ 3041064 w 4601817"/>
                  <a:gd name="connsiteY75" fmla="*/ 1085022 h 1888435"/>
                  <a:gd name="connsiteX76" fmla="*/ 3163853 w 4601817"/>
                  <a:gd name="connsiteY76" fmla="*/ 1311965 h 1888435"/>
                  <a:gd name="connsiteX77" fmla="*/ 3169030 w 4601817"/>
                  <a:gd name="connsiteY77" fmla="*/ 1592642 h 1888435"/>
                  <a:gd name="connsiteX78" fmla="*/ 3220278 w 4601817"/>
                  <a:gd name="connsiteY78" fmla="*/ 1689652 h 1888435"/>
                  <a:gd name="connsiteX79" fmla="*/ 3339548 w 4601817"/>
                  <a:gd name="connsiteY79" fmla="*/ 1828800 h 1888435"/>
                  <a:gd name="connsiteX80" fmla="*/ 3429000 w 4601817"/>
                  <a:gd name="connsiteY80" fmla="*/ 1888435 h 1888435"/>
                  <a:gd name="connsiteX81" fmla="*/ 3568148 w 4601817"/>
                  <a:gd name="connsiteY81" fmla="*/ 1868556 h 1888435"/>
                  <a:gd name="connsiteX82" fmla="*/ 3747052 w 4601817"/>
                  <a:gd name="connsiteY82" fmla="*/ 1789043 h 1888435"/>
                  <a:gd name="connsiteX83" fmla="*/ 4045226 w 4601817"/>
                  <a:gd name="connsiteY83" fmla="*/ 1689652 h 1888435"/>
                  <a:gd name="connsiteX84" fmla="*/ 4224130 w 4601817"/>
                  <a:gd name="connsiteY84" fmla="*/ 1490870 h 1888435"/>
                  <a:gd name="connsiteX85" fmla="*/ 4293704 w 4601817"/>
                  <a:gd name="connsiteY85" fmla="*/ 1282148 h 1888435"/>
                  <a:gd name="connsiteX86" fmla="*/ 4303643 w 4601817"/>
                  <a:gd name="connsiteY86" fmla="*/ 1073426 h 1888435"/>
                  <a:gd name="connsiteX87" fmla="*/ 4323522 w 4601817"/>
                  <a:gd name="connsiteY87" fmla="*/ 884583 h 1888435"/>
                  <a:gd name="connsiteX88" fmla="*/ 4422913 w 4601817"/>
                  <a:gd name="connsiteY88" fmla="*/ 715617 h 1888435"/>
                  <a:gd name="connsiteX89" fmla="*/ 4522304 w 4601817"/>
                  <a:gd name="connsiteY89" fmla="*/ 546652 h 1888435"/>
                  <a:gd name="connsiteX90" fmla="*/ 4601817 w 4601817"/>
                  <a:gd name="connsiteY90" fmla="*/ 308113 h 1888435"/>
                  <a:gd name="connsiteX91" fmla="*/ 4572000 w 4601817"/>
                  <a:gd name="connsiteY91" fmla="*/ 119270 h 1888435"/>
                  <a:gd name="connsiteX92" fmla="*/ 4532243 w 4601817"/>
                  <a:gd name="connsiteY92" fmla="*/ 49696 h 1888435"/>
                  <a:gd name="connsiteX93" fmla="*/ 4472609 w 4601817"/>
                  <a:gd name="connsiteY93" fmla="*/ 19878 h 1888435"/>
                  <a:gd name="connsiteX94" fmla="*/ 4353339 w 4601817"/>
                  <a:gd name="connsiteY94" fmla="*/ 119270 h 1888435"/>
                  <a:gd name="connsiteX95" fmla="*/ 4253948 w 4601817"/>
                  <a:gd name="connsiteY95" fmla="*/ 188843 h 1888435"/>
                  <a:gd name="connsiteX96" fmla="*/ 4144617 w 4601817"/>
                  <a:gd name="connsiteY96" fmla="*/ 168965 h 1888435"/>
                  <a:gd name="connsiteX97" fmla="*/ 4065104 w 4601817"/>
                  <a:gd name="connsiteY97" fmla="*/ 99391 h 1888435"/>
                  <a:gd name="connsiteX98" fmla="*/ 4035287 w 4601817"/>
                  <a:gd name="connsiteY98" fmla="*/ 0 h 1888435"/>
                  <a:gd name="connsiteX99" fmla="*/ 3906078 w 4601817"/>
                  <a:gd name="connsiteY99" fmla="*/ 9939 h 1888435"/>
                  <a:gd name="connsiteX0" fmla="*/ 3906078 w 4601817"/>
                  <a:gd name="connsiteY0" fmla="*/ 9939 h 1888435"/>
                  <a:gd name="connsiteX1" fmla="*/ 3727174 w 4601817"/>
                  <a:gd name="connsiteY1" fmla="*/ 119270 h 1888435"/>
                  <a:gd name="connsiteX2" fmla="*/ 3498574 w 4601817"/>
                  <a:gd name="connsiteY2" fmla="*/ 218661 h 1888435"/>
                  <a:gd name="connsiteX3" fmla="*/ 3389243 w 4601817"/>
                  <a:gd name="connsiteY3" fmla="*/ 437322 h 1888435"/>
                  <a:gd name="connsiteX4" fmla="*/ 3240157 w 4601817"/>
                  <a:gd name="connsiteY4" fmla="*/ 556591 h 1888435"/>
                  <a:gd name="connsiteX5" fmla="*/ 3132794 w 4601817"/>
                  <a:gd name="connsiteY5" fmla="*/ 594381 h 1888435"/>
                  <a:gd name="connsiteX6" fmla="*/ 3011557 w 4601817"/>
                  <a:gd name="connsiteY6" fmla="*/ 576470 h 1888435"/>
                  <a:gd name="connsiteX7" fmla="*/ 2941983 w 4601817"/>
                  <a:gd name="connsiteY7" fmla="*/ 546652 h 1888435"/>
                  <a:gd name="connsiteX8" fmla="*/ 2840831 w 4601817"/>
                  <a:gd name="connsiteY8" fmla="*/ 558144 h 1888435"/>
                  <a:gd name="connsiteX9" fmla="*/ 2773949 w 4601817"/>
                  <a:gd name="connsiteY9" fmla="*/ 610222 h 1888435"/>
                  <a:gd name="connsiteX10" fmla="*/ 2635526 w 4601817"/>
                  <a:gd name="connsiteY10" fmla="*/ 709612 h 1888435"/>
                  <a:gd name="connsiteX11" fmla="*/ 2514600 w 4601817"/>
                  <a:gd name="connsiteY11" fmla="*/ 715617 h 1888435"/>
                  <a:gd name="connsiteX12" fmla="*/ 2364581 w 4601817"/>
                  <a:gd name="connsiteY12" fmla="*/ 667682 h 1888435"/>
                  <a:gd name="connsiteX13" fmla="*/ 2217772 w 4601817"/>
                  <a:gd name="connsiteY13" fmla="*/ 570568 h 1888435"/>
                  <a:gd name="connsiteX14" fmla="*/ 2057400 w 4601817"/>
                  <a:gd name="connsiteY14" fmla="*/ 477078 h 1888435"/>
                  <a:gd name="connsiteX15" fmla="*/ 1961632 w 4601817"/>
                  <a:gd name="connsiteY15" fmla="*/ 441671 h 1888435"/>
                  <a:gd name="connsiteX16" fmla="*/ 1818861 w 4601817"/>
                  <a:gd name="connsiteY16" fmla="*/ 387626 h 1888435"/>
                  <a:gd name="connsiteX17" fmla="*/ 1719470 w 4601817"/>
                  <a:gd name="connsiteY17" fmla="*/ 447261 h 1888435"/>
                  <a:gd name="connsiteX18" fmla="*/ 1674950 w 4601817"/>
                  <a:gd name="connsiteY18" fmla="*/ 489088 h 1888435"/>
                  <a:gd name="connsiteX19" fmla="*/ 1717917 w 4601817"/>
                  <a:gd name="connsiteY19" fmla="*/ 725971 h 1888435"/>
                  <a:gd name="connsiteX20" fmla="*/ 1729409 w 4601817"/>
                  <a:gd name="connsiteY20" fmla="*/ 874643 h 1888435"/>
                  <a:gd name="connsiteX21" fmla="*/ 1697209 w 4601817"/>
                  <a:gd name="connsiteY21" fmla="*/ 919990 h 1888435"/>
                  <a:gd name="connsiteX22" fmla="*/ 1624013 w 4601817"/>
                  <a:gd name="connsiteY22" fmla="*/ 958194 h 1888435"/>
                  <a:gd name="connsiteX23" fmla="*/ 1510748 w 4601817"/>
                  <a:gd name="connsiteY23" fmla="*/ 914400 h 1888435"/>
                  <a:gd name="connsiteX24" fmla="*/ 1334639 w 4601817"/>
                  <a:gd name="connsiteY24" fmla="*/ 736324 h 1888435"/>
                  <a:gd name="connsiteX25" fmla="*/ 1195491 w 4601817"/>
                  <a:gd name="connsiteY25" fmla="*/ 599558 h 1888435"/>
                  <a:gd name="connsiteX26" fmla="*/ 1079845 w 4601817"/>
                  <a:gd name="connsiteY26" fmla="*/ 544271 h 1888435"/>
                  <a:gd name="connsiteX27" fmla="*/ 1013791 w 4601817"/>
                  <a:gd name="connsiteY27" fmla="*/ 377687 h 1888435"/>
                  <a:gd name="connsiteX28" fmla="*/ 954157 w 4601817"/>
                  <a:gd name="connsiteY28" fmla="*/ 278296 h 1888435"/>
                  <a:gd name="connsiteX29" fmla="*/ 904461 w 4601817"/>
                  <a:gd name="connsiteY29" fmla="*/ 238539 h 1888435"/>
                  <a:gd name="connsiteX30" fmla="*/ 859631 w 4601817"/>
                  <a:gd name="connsiteY30" fmla="*/ 236676 h 1888435"/>
                  <a:gd name="connsiteX31" fmla="*/ 824948 w 4601817"/>
                  <a:gd name="connsiteY31" fmla="*/ 278296 h 1888435"/>
                  <a:gd name="connsiteX32" fmla="*/ 752475 w 4601817"/>
                  <a:gd name="connsiteY32" fmla="*/ 348594 h 1888435"/>
                  <a:gd name="connsiteX33" fmla="*/ 701744 w 4601817"/>
                  <a:gd name="connsiteY33" fmla="*/ 347455 h 1888435"/>
                  <a:gd name="connsiteX34" fmla="*/ 637347 w 4601817"/>
                  <a:gd name="connsiteY34" fmla="*/ 347455 h 1888435"/>
                  <a:gd name="connsiteX35" fmla="*/ 601835 w 4601817"/>
                  <a:gd name="connsiteY35" fmla="*/ 419100 h 1888435"/>
                  <a:gd name="connsiteX36" fmla="*/ 523875 w 4601817"/>
                  <a:gd name="connsiteY36" fmla="*/ 534332 h 1888435"/>
                  <a:gd name="connsiteX37" fmla="*/ 445708 w 4601817"/>
                  <a:gd name="connsiteY37" fmla="*/ 546238 h 1888435"/>
                  <a:gd name="connsiteX38" fmla="*/ 344349 w 4601817"/>
                  <a:gd name="connsiteY38" fmla="*/ 553382 h 1888435"/>
                  <a:gd name="connsiteX39" fmla="*/ 307181 w 4601817"/>
                  <a:gd name="connsiteY39" fmla="*/ 486707 h 1888435"/>
                  <a:gd name="connsiteX40" fmla="*/ 264111 w 4601817"/>
                  <a:gd name="connsiteY40" fmla="*/ 389386 h 1888435"/>
                  <a:gd name="connsiteX41" fmla="*/ 208722 w 4601817"/>
                  <a:gd name="connsiteY41" fmla="*/ 298174 h 1888435"/>
                  <a:gd name="connsiteX42" fmla="*/ 149915 w 4601817"/>
                  <a:gd name="connsiteY42" fmla="*/ 176522 h 1888435"/>
                  <a:gd name="connsiteX43" fmla="*/ 116682 w 4601817"/>
                  <a:gd name="connsiteY43" fmla="*/ 134282 h 1888435"/>
                  <a:gd name="connsiteX44" fmla="*/ 49696 w 4601817"/>
                  <a:gd name="connsiteY44" fmla="*/ 149087 h 1888435"/>
                  <a:gd name="connsiteX45" fmla="*/ 14288 w 4601817"/>
                  <a:gd name="connsiteY45" fmla="*/ 195987 h 1888435"/>
                  <a:gd name="connsiteX46" fmla="*/ 0 w 4601817"/>
                  <a:gd name="connsiteY46" fmla="*/ 298174 h 1888435"/>
                  <a:gd name="connsiteX47" fmla="*/ 79513 w 4601817"/>
                  <a:gd name="connsiteY47" fmla="*/ 457200 h 1888435"/>
                  <a:gd name="connsiteX48" fmla="*/ 99391 w 4601817"/>
                  <a:gd name="connsiteY48" fmla="*/ 596348 h 1888435"/>
                  <a:gd name="connsiteX49" fmla="*/ 79513 w 4601817"/>
                  <a:gd name="connsiteY49" fmla="*/ 795130 h 1888435"/>
                  <a:gd name="connsiteX50" fmla="*/ 79513 w 4601817"/>
                  <a:gd name="connsiteY50" fmla="*/ 904461 h 1888435"/>
                  <a:gd name="connsiteX51" fmla="*/ 188843 w 4601817"/>
                  <a:gd name="connsiteY51" fmla="*/ 993913 h 1888435"/>
                  <a:gd name="connsiteX52" fmla="*/ 397565 w 4601817"/>
                  <a:gd name="connsiteY52" fmla="*/ 1043609 h 1888435"/>
                  <a:gd name="connsiteX53" fmla="*/ 474697 w 4601817"/>
                  <a:gd name="connsiteY53" fmla="*/ 1065040 h 1888435"/>
                  <a:gd name="connsiteX54" fmla="*/ 516835 w 4601817"/>
                  <a:gd name="connsiteY54" fmla="*/ 1143000 h 1888435"/>
                  <a:gd name="connsiteX55" fmla="*/ 529569 w 4601817"/>
                  <a:gd name="connsiteY55" fmla="*/ 1247153 h 1888435"/>
                  <a:gd name="connsiteX56" fmla="*/ 605045 w 4601817"/>
                  <a:gd name="connsiteY56" fmla="*/ 1290845 h 1888435"/>
                  <a:gd name="connsiteX57" fmla="*/ 692530 w 4601817"/>
                  <a:gd name="connsiteY57" fmla="*/ 1250778 h 1888435"/>
                  <a:gd name="connsiteX58" fmla="*/ 779704 w 4601817"/>
                  <a:gd name="connsiteY58" fmla="*/ 1231624 h 1888435"/>
                  <a:gd name="connsiteX59" fmla="*/ 866775 w 4601817"/>
                  <a:gd name="connsiteY59" fmla="*/ 1131818 h 1888435"/>
                  <a:gd name="connsiteX60" fmla="*/ 950119 w 4601817"/>
                  <a:gd name="connsiteY60" fmla="*/ 1055826 h 1888435"/>
                  <a:gd name="connsiteX61" fmla="*/ 1023730 w 4601817"/>
                  <a:gd name="connsiteY61" fmla="*/ 1033670 h 1888435"/>
                  <a:gd name="connsiteX62" fmla="*/ 1143000 w 4601817"/>
                  <a:gd name="connsiteY62" fmla="*/ 1055826 h 1888435"/>
                  <a:gd name="connsiteX63" fmla="*/ 1268896 w 4601817"/>
                  <a:gd name="connsiteY63" fmla="*/ 1110284 h 1888435"/>
                  <a:gd name="connsiteX64" fmla="*/ 1408146 w 4601817"/>
                  <a:gd name="connsiteY64" fmla="*/ 1151697 h 1888435"/>
                  <a:gd name="connsiteX65" fmla="*/ 1550504 w 4601817"/>
                  <a:gd name="connsiteY65" fmla="*/ 1169608 h 1888435"/>
                  <a:gd name="connsiteX66" fmla="*/ 1645444 w 4601817"/>
                  <a:gd name="connsiteY66" fmla="*/ 1282044 h 1888435"/>
                  <a:gd name="connsiteX67" fmla="*/ 1736139 w 4601817"/>
                  <a:gd name="connsiteY67" fmla="*/ 1330187 h 1888435"/>
                  <a:gd name="connsiteX68" fmla="*/ 1833873 w 4601817"/>
                  <a:gd name="connsiteY68" fmla="*/ 1350893 h 1888435"/>
                  <a:gd name="connsiteX69" fmla="*/ 1987826 w 4601817"/>
                  <a:gd name="connsiteY69" fmla="*/ 1331843 h 1888435"/>
                  <a:gd name="connsiteX70" fmla="*/ 2246243 w 4601817"/>
                  <a:gd name="connsiteY70" fmla="*/ 1242391 h 1888435"/>
                  <a:gd name="connsiteX71" fmla="*/ 2464904 w 4601817"/>
                  <a:gd name="connsiteY71" fmla="*/ 1143000 h 1888435"/>
                  <a:gd name="connsiteX72" fmla="*/ 2653748 w 4601817"/>
                  <a:gd name="connsiteY72" fmla="*/ 1030150 h 1888435"/>
                  <a:gd name="connsiteX73" fmla="*/ 2773017 w 4601817"/>
                  <a:gd name="connsiteY73" fmla="*/ 1033670 h 1888435"/>
                  <a:gd name="connsiteX74" fmla="*/ 2918171 w 4601817"/>
                  <a:gd name="connsiteY74" fmla="*/ 1033670 h 1888435"/>
                  <a:gd name="connsiteX75" fmla="*/ 3041064 w 4601817"/>
                  <a:gd name="connsiteY75" fmla="*/ 1085022 h 1888435"/>
                  <a:gd name="connsiteX76" fmla="*/ 3163853 w 4601817"/>
                  <a:gd name="connsiteY76" fmla="*/ 1311965 h 1888435"/>
                  <a:gd name="connsiteX77" fmla="*/ 3169030 w 4601817"/>
                  <a:gd name="connsiteY77" fmla="*/ 1592642 h 1888435"/>
                  <a:gd name="connsiteX78" fmla="*/ 3220278 w 4601817"/>
                  <a:gd name="connsiteY78" fmla="*/ 1689652 h 1888435"/>
                  <a:gd name="connsiteX79" fmla="*/ 3339548 w 4601817"/>
                  <a:gd name="connsiteY79" fmla="*/ 1828800 h 1888435"/>
                  <a:gd name="connsiteX80" fmla="*/ 3429000 w 4601817"/>
                  <a:gd name="connsiteY80" fmla="*/ 1888435 h 1888435"/>
                  <a:gd name="connsiteX81" fmla="*/ 3568148 w 4601817"/>
                  <a:gd name="connsiteY81" fmla="*/ 1868556 h 1888435"/>
                  <a:gd name="connsiteX82" fmla="*/ 3747052 w 4601817"/>
                  <a:gd name="connsiteY82" fmla="*/ 1789043 h 1888435"/>
                  <a:gd name="connsiteX83" fmla="*/ 4045226 w 4601817"/>
                  <a:gd name="connsiteY83" fmla="*/ 1689652 h 1888435"/>
                  <a:gd name="connsiteX84" fmla="*/ 4224130 w 4601817"/>
                  <a:gd name="connsiteY84" fmla="*/ 1490870 h 1888435"/>
                  <a:gd name="connsiteX85" fmla="*/ 4293704 w 4601817"/>
                  <a:gd name="connsiteY85" fmla="*/ 1282148 h 1888435"/>
                  <a:gd name="connsiteX86" fmla="*/ 4303643 w 4601817"/>
                  <a:gd name="connsiteY86" fmla="*/ 1073426 h 1888435"/>
                  <a:gd name="connsiteX87" fmla="*/ 4323522 w 4601817"/>
                  <a:gd name="connsiteY87" fmla="*/ 884583 h 1888435"/>
                  <a:gd name="connsiteX88" fmla="*/ 4422913 w 4601817"/>
                  <a:gd name="connsiteY88" fmla="*/ 715617 h 1888435"/>
                  <a:gd name="connsiteX89" fmla="*/ 4522304 w 4601817"/>
                  <a:gd name="connsiteY89" fmla="*/ 546652 h 1888435"/>
                  <a:gd name="connsiteX90" fmla="*/ 4601817 w 4601817"/>
                  <a:gd name="connsiteY90" fmla="*/ 308113 h 1888435"/>
                  <a:gd name="connsiteX91" fmla="*/ 4572000 w 4601817"/>
                  <a:gd name="connsiteY91" fmla="*/ 119270 h 1888435"/>
                  <a:gd name="connsiteX92" fmla="*/ 4532243 w 4601817"/>
                  <a:gd name="connsiteY92" fmla="*/ 49696 h 1888435"/>
                  <a:gd name="connsiteX93" fmla="*/ 4472609 w 4601817"/>
                  <a:gd name="connsiteY93" fmla="*/ 19878 h 1888435"/>
                  <a:gd name="connsiteX94" fmla="*/ 4353339 w 4601817"/>
                  <a:gd name="connsiteY94" fmla="*/ 119270 h 1888435"/>
                  <a:gd name="connsiteX95" fmla="*/ 4253948 w 4601817"/>
                  <a:gd name="connsiteY95" fmla="*/ 188843 h 1888435"/>
                  <a:gd name="connsiteX96" fmla="*/ 4144617 w 4601817"/>
                  <a:gd name="connsiteY96" fmla="*/ 168965 h 1888435"/>
                  <a:gd name="connsiteX97" fmla="*/ 4065104 w 4601817"/>
                  <a:gd name="connsiteY97" fmla="*/ 99391 h 1888435"/>
                  <a:gd name="connsiteX98" fmla="*/ 4035287 w 4601817"/>
                  <a:gd name="connsiteY98" fmla="*/ 0 h 1888435"/>
                  <a:gd name="connsiteX99" fmla="*/ 3906078 w 4601817"/>
                  <a:gd name="connsiteY99" fmla="*/ 9939 h 1888435"/>
                  <a:gd name="connsiteX0" fmla="*/ 3906078 w 4601817"/>
                  <a:gd name="connsiteY0" fmla="*/ 9939 h 1888435"/>
                  <a:gd name="connsiteX1" fmla="*/ 3727174 w 4601817"/>
                  <a:gd name="connsiteY1" fmla="*/ 119270 h 1888435"/>
                  <a:gd name="connsiteX2" fmla="*/ 3498574 w 4601817"/>
                  <a:gd name="connsiteY2" fmla="*/ 218661 h 1888435"/>
                  <a:gd name="connsiteX3" fmla="*/ 3389243 w 4601817"/>
                  <a:gd name="connsiteY3" fmla="*/ 437322 h 1888435"/>
                  <a:gd name="connsiteX4" fmla="*/ 3240157 w 4601817"/>
                  <a:gd name="connsiteY4" fmla="*/ 556591 h 1888435"/>
                  <a:gd name="connsiteX5" fmla="*/ 3132794 w 4601817"/>
                  <a:gd name="connsiteY5" fmla="*/ 594381 h 1888435"/>
                  <a:gd name="connsiteX6" fmla="*/ 3011557 w 4601817"/>
                  <a:gd name="connsiteY6" fmla="*/ 576470 h 1888435"/>
                  <a:gd name="connsiteX7" fmla="*/ 2941983 w 4601817"/>
                  <a:gd name="connsiteY7" fmla="*/ 546652 h 1888435"/>
                  <a:gd name="connsiteX8" fmla="*/ 2840831 w 4601817"/>
                  <a:gd name="connsiteY8" fmla="*/ 558144 h 1888435"/>
                  <a:gd name="connsiteX9" fmla="*/ 2773949 w 4601817"/>
                  <a:gd name="connsiteY9" fmla="*/ 610222 h 1888435"/>
                  <a:gd name="connsiteX10" fmla="*/ 2635526 w 4601817"/>
                  <a:gd name="connsiteY10" fmla="*/ 709612 h 1888435"/>
                  <a:gd name="connsiteX11" fmla="*/ 2514600 w 4601817"/>
                  <a:gd name="connsiteY11" fmla="*/ 715617 h 1888435"/>
                  <a:gd name="connsiteX12" fmla="*/ 2364581 w 4601817"/>
                  <a:gd name="connsiteY12" fmla="*/ 667682 h 1888435"/>
                  <a:gd name="connsiteX13" fmla="*/ 2217772 w 4601817"/>
                  <a:gd name="connsiteY13" fmla="*/ 570568 h 1888435"/>
                  <a:gd name="connsiteX14" fmla="*/ 2057400 w 4601817"/>
                  <a:gd name="connsiteY14" fmla="*/ 477078 h 1888435"/>
                  <a:gd name="connsiteX15" fmla="*/ 1961632 w 4601817"/>
                  <a:gd name="connsiteY15" fmla="*/ 441671 h 1888435"/>
                  <a:gd name="connsiteX16" fmla="*/ 1818861 w 4601817"/>
                  <a:gd name="connsiteY16" fmla="*/ 387626 h 1888435"/>
                  <a:gd name="connsiteX17" fmla="*/ 1719470 w 4601817"/>
                  <a:gd name="connsiteY17" fmla="*/ 447261 h 1888435"/>
                  <a:gd name="connsiteX18" fmla="*/ 1674950 w 4601817"/>
                  <a:gd name="connsiteY18" fmla="*/ 489088 h 1888435"/>
                  <a:gd name="connsiteX19" fmla="*/ 1717917 w 4601817"/>
                  <a:gd name="connsiteY19" fmla="*/ 725971 h 1888435"/>
                  <a:gd name="connsiteX20" fmla="*/ 1729409 w 4601817"/>
                  <a:gd name="connsiteY20" fmla="*/ 874643 h 1888435"/>
                  <a:gd name="connsiteX21" fmla="*/ 1697209 w 4601817"/>
                  <a:gd name="connsiteY21" fmla="*/ 919990 h 1888435"/>
                  <a:gd name="connsiteX22" fmla="*/ 1624013 w 4601817"/>
                  <a:gd name="connsiteY22" fmla="*/ 958194 h 1888435"/>
                  <a:gd name="connsiteX23" fmla="*/ 1510748 w 4601817"/>
                  <a:gd name="connsiteY23" fmla="*/ 914400 h 1888435"/>
                  <a:gd name="connsiteX24" fmla="*/ 1334639 w 4601817"/>
                  <a:gd name="connsiteY24" fmla="*/ 736324 h 1888435"/>
                  <a:gd name="connsiteX25" fmla="*/ 1195491 w 4601817"/>
                  <a:gd name="connsiteY25" fmla="*/ 599558 h 1888435"/>
                  <a:gd name="connsiteX26" fmla="*/ 1079845 w 4601817"/>
                  <a:gd name="connsiteY26" fmla="*/ 544271 h 1888435"/>
                  <a:gd name="connsiteX27" fmla="*/ 1013791 w 4601817"/>
                  <a:gd name="connsiteY27" fmla="*/ 377687 h 1888435"/>
                  <a:gd name="connsiteX28" fmla="*/ 954157 w 4601817"/>
                  <a:gd name="connsiteY28" fmla="*/ 278296 h 1888435"/>
                  <a:gd name="connsiteX29" fmla="*/ 904461 w 4601817"/>
                  <a:gd name="connsiteY29" fmla="*/ 238539 h 1888435"/>
                  <a:gd name="connsiteX30" fmla="*/ 859631 w 4601817"/>
                  <a:gd name="connsiteY30" fmla="*/ 236676 h 1888435"/>
                  <a:gd name="connsiteX31" fmla="*/ 824948 w 4601817"/>
                  <a:gd name="connsiteY31" fmla="*/ 278296 h 1888435"/>
                  <a:gd name="connsiteX32" fmla="*/ 752475 w 4601817"/>
                  <a:gd name="connsiteY32" fmla="*/ 348594 h 1888435"/>
                  <a:gd name="connsiteX33" fmla="*/ 701744 w 4601817"/>
                  <a:gd name="connsiteY33" fmla="*/ 347455 h 1888435"/>
                  <a:gd name="connsiteX34" fmla="*/ 637347 w 4601817"/>
                  <a:gd name="connsiteY34" fmla="*/ 347455 h 1888435"/>
                  <a:gd name="connsiteX35" fmla="*/ 601835 w 4601817"/>
                  <a:gd name="connsiteY35" fmla="*/ 419100 h 1888435"/>
                  <a:gd name="connsiteX36" fmla="*/ 523875 w 4601817"/>
                  <a:gd name="connsiteY36" fmla="*/ 534332 h 1888435"/>
                  <a:gd name="connsiteX37" fmla="*/ 445708 w 4601817"/>
                  <a:gd name="connsiteY37" fmla="*/ 546238 h 1888435"/>
                  <a:gd name="connsiteX38" fmla="*/ 344349 w 4601817"/>
                  <a:gd name="connsiteY38" fmla="*/ 553382 h 1888435"/>
                  <a:gd name="connsiteX39" fmla="*/ 307181 w 4601817"/>
                  <a:gd name="connsiteY39" fmla="*/ 486707 h 1888435"/>
                  <a:gd name="connsiteX40" fmla="*/ 264111 w 4601817"/>
                  <a:gd name="connsiteY40" fmla="*/ 389386 h 1888435"/>
                  <a:gd name="connsiteX41" fmla="*/ 208722 w 4601817"/>
                  <a:gd name="connsiteY41" fmla="*/ 298174 h 1888435"/>
                  <a:gd name="connsiteX42" fmla="*/ 149915 w 4601817"/>
                  <a:gd name="connsiteY42" fmla="*/ 176522 h 1888435"/>
                  <a:gd name="connsiteX43" fmla="*/ 116682 w 4601817"/>
                  <a:gd name="connsiteY43" fmla="*/ 134282 h 1888435"/>
                  <a:gd name="connsiteX44" fmla="*/ 49696 w 4601817"/>
                  <a:gd name="connsiteY44" fmla="*/ 149087 h 1888435"/>
                  <a:gd name="connsiteX45" fmla="*/ 14288 w 4601817"/>
                  <a:gd name="connsiteY45" fmla="*/ 195987 h 1888435"/>
                  <a:gd name="connsiteX46" fmla="*/ 0 w 4601817"/>
                  <a:gd name="connsiteY46" fmla="*/ 298174 h 1888435"/>
                  <a:gd name="connsiteX47" fmla="*/ 21431 w 4601817"/>
                  <a:gd name="connsiteY47" fmla="*/ 365263 h 1888435"/>
                  <a:gd name="connsiteX48" fmla="*/ 79513 w 4601817"/>
                  <a:gd name="connsiteY48" fmla="*/ 457200 h 1888435"/>
                  <a:gd name="connsiteX49" fmla="*/ 99391 w 4601817"/>
                  <a:gd name="connsiteY49" fmla="*/ 596348 h 1888435"/>
                  <a:gd name="connsiteX50" fmla="*/ 79513 w 4601817"/>
                  <a:gd name="connsiteY50" fmla="*/ 795130 h 1888435"/>
                  <a:gd name="connsiteX51" fmla="*/ 79513 w 4601817"/>
                  <a:gd name="connsiteY51" fmla="*/ 904461 h 1888435"/>
                  <a:gd name="connsiteX52" fmla="*/ 188843 w 4601817"/>
                  <a:gd name="connsiteY52" fmla="*/ 993913 h 1888435"/>
                  <a:gd name="connsiteX53" fmla="*/ 397565 w 4601817"/>
                  <a:gd name="connsiteY53" fmla="*/ 1043609 h 1888435"/>
                  <a:gd name="connsiteX54" fmla="*/ 474697 w 4601817"/>
                  <a:gd name="connsiteY54" fmla="*/ 1065040 h 1888435"/>
                  <a:gd name="connsiteX55" fmla="*/ 516835 w 4601817"/>
                  <a:gd name="connsiteY55" fmla="*/ 1143000 h 1888435"/>
                  <a:gd name="connsiteX56" fmla="*/ 529569 w 4601817"/>
                  <a:gd name="connsiteY56" fmla="*/ 1247153 h 1888435"/>
                  <a:gd name="connsiteX57" fmla="*/ 605045 w 4601817"/>
                  <a:gd name="connsiteY57" fmla="*/ 1290845 h 1888435"/>
                  <a:gd name="connsiteX58" fmla="*/ 692530 w 4601817"/>
                  <a:gd name="connsiteY58" fmla="*/ 1250778 h 1888435"/>
                  <a:gd name="connsiteX59" fmla="*/ 779704 w 4601817"/>
                  <a:gd name="connsiteY59" fmla="*/ 1231624 h 1888435"/>
                  <a:gd name="connsiteX60" fmla="*/ 866775 w 4601817"/>
                  <a:gd name="connsiteY60" fmla="*/ 1131818 h 1888435"/>
                  <a:gd name="connsiteX61" fmla="*/ 950119 w 4601817"/>
                  <a:gd name="connsiteY61" fmla="*/ 1055826 h 1888435"/>
                  <a:gd name="connsiteX62" fmla="*/ 1023730 w 4601817"/>
                  <a:gd name="connsiteY62" fmla="*/ 1033670 h 1888435"/>
                  <a:gd name="connsiteX63" fmla="*/ 1143000 w 4601817"/>
                  <a:gd name="connsiteY63" fmla="*/ 1055826 h 1888435"/>
                  <a:gd name="connsiteX64" fmla="*/ 1268896 w 4601817"/>
                  <a:gd name="connsiteY64" fmla="*/ 1110284 h 1888435"/>
                  <a:gd name="connsiteX65" fmla="*/ 1408146 w 4601817"/>
                  <a:gd name="connsiteY65" fmla="*/ 1151697 h 1888435"/>
                  <a:gd name="connsiteX66" fmla="*/ 1550504 w 4601817"/>
                  <a:gd name="connsiteY66" fmla="*/ 1169608 h 1888435"/>
                  <a:gd name="connsiteX67" fmla="*/ 1645444 w 4601817"/>
                  <a:gd name="connsiteY67" fmla="*/ 1282044 h 1888435"/>
                  <a:gd name="connsiteX68" fmla="*/ 1736139 w 4601817"/>
                  <a:gd name="connsiteY68" fmla="*/ 1330187 h 1888435"/>
                  <a:gd name="connsiteX69" fmla="*/ 1833873 w 4601817"/>
                  <a:gd name="connsiteY69" fmla="*/ 1350893 h 1888435"/>
                  <a:gd name="connsiteX70" fmla="*/ 1987826 w 4601817"/>
                  <a:gd name="connsiteY70" fmla="*/ 1331843 h 1888435"/>
                  <a:gd name="connsiteX71" fmla="*/ 2246243 w 4601817"/>
                  <a:gd name="connsiteY71" fmla="*/ 1242391 h 1888435"/>
                  <a:gd name="connsiteX72" fmla="*/ 2464904 w 4601817"/>
                  <a:gd name="connsiteY72" fmla="*/ 1143000 h 1888435"/>
                  <a:gd name="connsiteX73" fmla="*/ 2653748 w 4601817"/>
                  <a:gd name="connsiteY73" fmla="*/ 1030150 h 1888435"/>
                  <a:gd name="connsiteX74" fmla="*/ 2773017 w 4601817"/>
                  <a:gd name="connsiteY74" fmla="*/ 1033670 h 1888435"/>
                  <a:gd name="connsiteX75" fmla="*/ 2918171 w 4601817"/>
                  <a:gd name="connsiteY75" fmla="*/ 1033670 h 1888435"/>
                  <a:gd name="connsiteX76" fmla="*/ 3041064 w 4601817"/>
                  <a:gd name="connsiteY76" fmla="*/ 1085022 h 1888435"/>
                  <a:gd name="connsiteX77" fmla="*/ 3163853 w 4601817"/>
                  <a:gd name="connsiteY77" fmla="*/ 1311965 h 1888435"/>
                  <a:gd name="connsiteX78" fmla="*/ 3169030 w 4601817"/>
                  <a:gd name="connsiteY78" fmla="*/ 1592642 h 1888435"/>
                  <a:gd name="connsiteX79" fmla="*/ 3220278 w 4601817"/>
                  <a:gd name="connsiteY79" fmla="*/ 1689652 h 1888435"/>
                  <a:gd name="connsiteX80" fmla="*/ 3339548 w 4601817"/>
                  <a:gd name="connsiteY80" fmla="*/ 1828800 h 1888435"/>
                  <a:gd name="connsiteX81" fmla="*/ 3429000 w 4601817"/>
                  <a:gd name="connsiteY81" fmla="*/ 1888435 h 1888435"/>
                  <a:gd name="connsiteX82" fmla="*/ 3568148 w 4601817"/>
                  <a:gd name="connsiteY82" fmla="*/ 1868556 h 1888435"/>
                  <a:gd name="connsiteX83" fmla="*/ 3747052 w 4601817"/>
                  <a:gd name="connsiteY83" fmla="*/ 1789043 h 1888435"/>
                  <a:gd name="connsiteX84" fmla="*/ 4045226 w 4601817"/>
                  <a:gd name="connsiteY84" fmla="*/ 1689652 h 1888435"/>
                  <a:gd name="connsiteX85" fmla="*/ 4224130 w 4601817"/>
                  <a:gd name="connsiteY85" fmla="*/ 1490870 h 1888435"/>
                  <a:gd name="connsiteX86" fmla="*/ 4293704 w 4601817"/>
                  <a:gd name="connsiteY86" fmla="*/ 1282148 h 1888435"/>
                  <a:gd name="connsiteX87" fmla="*/ 4303643 w 4601817"/>
                  <a:gd name="connsiteY87" fmla="*/ 1073426 h 1888435"/>
                  <a:gd name="connsiteX88" fmla="*/ 4323522 w 4601817"/>
                  <a:gd name="connsiteY88" fmla="*/ 884583 h 1888435"/>
                  <a:gd name="connsiteX89" fmla="*/ 4422913 w 4601817"/>
                  <a:gd name="connsiteY89" fmla="*/ 715617 h 1888435"/>
                  <a:gd name="connsiteX90" fmla="*/ 4522304 w 4601817"/>
                  <a:gd name="connsiteY90" fmla="*/ 546652 h 1888435"/>
                  <a:gd name="connsiteX91" fmla="*/ 4601817 w 4601817"/>
                  <a:gd name="connsiteY91" fmla="*/ 308113 h 1888435"/>
                  <a:gd name="connsiteX92" fmla="*/ 4572000 w 4601817"/>
                  <a:gd name="connsiteY92" fmla="*/ 119270 h 1888435"/>
                  <a:gd name="connsiteX93" fmla="*/ 4532243 w 4601817"/>
                  <a:gd name="connsiteY93" fmla="*/ 49696 h 1888435"/>
                  <a:gd name="connsiteX94" fmla="*/ 4472609 w 4601817"/>
                  <a:gd name="connsiteY94" fmla="*/ 19878 h 1888435"/>
                  <a:gd name="connsiteX95" fmla="*/ 4353339 w 4601817"/>
                  <a:gd name="connsiteY95" fmla="*/ 119270 h 1888435"/>
                  <a:gd name="connsiteX96" fmla="*/ 4253948 w 4601817"/>
                  <a:gd name="connsiteY96" fmla="*/ 188843 h 1888435"/>
                  <a:gd name="connsiteX97" fmla="*/ 4144617 w 4601817"/>
                  <a:gd name="connsiteY97" fmla="*/ 168965 h 1888435"/>
                  <a:gd name="connsiteX98" fmla="*/ 4065104 w 4601817"/>
                  <a:gd name="connsiteY98" fmla="*/ 99391 h 1888435"/>
                  <a:gd name="connsiteX99" fmla="*/ 4035287 w 4601817"/>
                  <a:gd name="connsiteY99" fmla="*/ 0 h 1888435"/>
                  <a:gd name="connsiteX100" fmla="*/ 3906078 w 4601817"/>
                  <a:gd name="connsiteY100" fmla="*/ 9939 h 1888435"/>
                  <a:gd name="connsiteX0" fmla="*/ 3910841 w 4606580"/>
                  <a:gd name="connsiteY0" fmla="*/ 9939 h 1888435"/>
                  <a:gd name="connsiteX1" fmla="*/ 3731937 w 4606580"/>
                  <a:gd name="connsiteY1" fmla="*/ 119270 h 1888435"/>
                  <a:gd name="connsiteX2" fmla="*/ 3503337 w 4606580"/>
                  <a:gd name="connsiteY2" fmla="*/ 218661 h 1888435"/>
                  <a:gd name="connsiteX3" fmla="*/ 3394006 w 4606580"/>
                  <a:gd name="connsiteY3" fmla="*/ 437322 h 1888435"/>
                  <a:gd name="connsiteX4" fmla="*/ 3244920 w 4606580"/>
                  <a:gd name="connsiteY4" fmla="*/ 556591 h 1888435"/>
                  <a:gd name="connsiteX5" fmla="*/ 3137557 w 4606580"/>
                  <a:gd name="connsiteY5" fmla="*/ 594381 h 1888435"/>
                  <a:gd name="connsiteX6" fmla="*/ 3016320 w 4606580"/>
                  <a:gd name="connsiteY6" fmla="*/ 576470 h 1888435"/>
                  <a:gd name="connsiteX7" fmla="*/ 2946746 w 4606580"/>
                  <a:gd name="connsiteY7" fmla="*/ 546652 h 1888435"/>
                  <a:gd name="connsiteX8" fmla="*/ 2845594 w 4606580"/>
                  <a:gd name="connsiteY8" fmla="*/ 558144 h 1888435"/>
                  <a:gd name="connsiteX9" fmla="*/ 2778712 w 4606580"/>
                  <a:gd name="connsiteY9" fmla="*/ 610222 h 1888435"/>
                  <a:gd name="connsiteX10" fmla="*/ 2640289 w 4606580"/>
                  <a:gd name="connsiteY10" fmla="*/ 709612 h 1888435"/>
                  <a:gd name="connsiteX11" fmla="*/ 2519363 w 4606580"/>
                  <a:gd name="connsiteY11" fmla="*/ 715617 h 1888435"/>
                  <a:gd name="connsiteX12" fmla="*/ 2369344 w 4606580"/>
                  <a:gd name="connsiteY12" fmla="*/ 667682 h 1888435"/>
                  <a:gd name="connsiteX13" fmla="*/ 2222535 w 4606580"/>
                  <a:gd name="connsiteY13" fmla="*/ 570568 h 1888435"/>
                  <a:gd name="connsiteX14" fmla="*/ 2062163 w 4606580"/>
                  <a:gd name="connsiteY14" fmla="*/ 477078 h 1888435"/>
                  <a:gd name="connsiteX15" fmla="*/ 1966395 w 4606580"/>
                  <a:gd name="connsiteY15" fmla="*/ 441671 h 1888435"/>
                  <a:gd name="connsiteX16" fmla="*/ 1823624 w 4606580"/>
                  <a:gd name="connsiteY16" fmla="*/ 387626 h 1888435"/>
                  <a:gd name="connsiteX17" fmla="*/ 1724233 w 4606580"/>
                  <a:gd name="connsiteY17" fmla="*/ 447261 h 1888435"/>
                  <a:gd name="connsiteX18" fmla="*/ 1679713 w 4606580"/>
                  <a:gd name="connsiteY18" fmla="*/ 489088 h 1888435"/>
                  <a:gd name="connsiteX19" fmla="*/ 1722680 w 4606580"/>
                  <a:gd name="connsiteY19" fmla="*/ 725971 h 1888435"/>
                  <a:gd name="connsiteX20" fmla="*/ 1734172 w 4606580"/>
                  <a:gd name="connsiteY20" fmla="*/ 874643 h 1888435"/>
                  <a:gd name="connsiteX21" fmla="*/ 1701972 w 4606580"/>
                  <a:gd name="connsiteY21" fmla="*/ 919990 h 1888435"/>
                  <a:gd name="connsiteX22" fmla="*/ 1628776 w 4606580"/>
                  <a:gd name="connsiteY22" fmla="*/ 958194 h 1888435"/>
                  <a:gd name="connsiteX23" fmla="*/ 1515511 w 4606580"/>
                  <a:gd name="connsiteY23" fmla="*/ 914400 h 1888435"/>
                  <a:gd name="connsiteX24" fmla="*/ 1339402 w 4606580"/>
                  <a:gd name="connsiteY24" fmla="*/ 736324 h 1888435"/>
                  <a:gd name="connsiteX25" fmla="*/ 1200254 w 4606580"/>
                  <a:gd name="connsiteY25" fmla="*/ 599558 h 1888435"/>
                  <a:gd name="connsiteX26" fmla="*/ 1084608 w 4606580"/>
                  <a:gd name="connsiteY26" fmla="*/ 544271 h 1888435"/>
                  <a:gd name="connsiteX27" fmla="*/ 1018554 w 4606580"/>
                  <a:gd name="connsiteY27" fmla="*/ 377687 h 1888435"/>
                  <a:gd name="connsiteX28" fmla="*/ 958920 w 4606580"/>
                  <a:gd name="connsiteY28" fmla="*/ 278296 h 1888435"/>
                  <a:gd name="connsiteX29" fmla="*/ 909224 w 4606580"/>
                  <a:gd name="connsiteY29" fmla="*/ 238539 h 1888435"/>
                  <a:gd name="connsiteX30" fmla="*/ 864394 w 4606580"/>
                  <a:gd name="connsiteY30" fmla="*/ 236676 h 1888435"/>
                  <a:gd name="connsiteX31" fmla="*/ 829711 w 4606580"/>
                  <a:gd name="connsiteY31" fmla="*/ 278296 h 1888435"/>
                  <a:gd name="connsiteX32" fmla="*/ 757238 w 4606580"/>
                  <a:gd name="connsiteY32" fmla="*/ 348594 h 1888435"/>
                  <a:gd name="connsiteX33" fmla="*/ 706507 w 4606580"/>
                  <a:gd name="connsiteY33" fmla="*/ 347455 h 1888435"/>
                  <a:gd name="connsiteX34" fmla="*/ 642110 w 4606580"/>
                  <a:gd name="connsiteY34" fmla="*/ 347455 h 1888435"/>
                  <a:gd name="connsiteX35" fmla="*/ 606598 w 4606580"/>
                  <a:gd name="connsiteY35" fmla="*/ 419100 h 1888435"/>
                  <a:gd name="connsiteX36" fmla="*/ 528638 w 4606580"/>
                  <a:gd name="connsiteY36" fmla="*/ 534332 h 1888435"/>
                  <a:gd name="connsiteX37" fmla="*/ 450471 w 4606580"/>
                  <a:gd name="connsiteY37" fmla="*/ 546238 h 1888435"/>
                  <a:gd name="connsiteX38" fmla="*/ 349112 w 4606580"/>
                  <a:gd name="connsiteY38" fmla="*/ 553382 h 1888435"/>
                  <a:gd name="connsiteX39" fmla="*/ 311944 w 4606580"/>
                  <a:gd name="connsiteY39" fmla="*/ 486707 h 1888435"/>
                  <a:gd name="connsiteX40" fmla="*/ 268874 w 4606580"/>
                  <a:gd name="connsiteY40" fmla="*/ 389386 h 1888435"/>
                  <a:gd name="connsiteX41" fmla="*/ 213485 w 4606580"/>
                  <a:gd name="connsiteY41" fmla="*/ 298174 h 1888435"/>
                  <a:gd name="connsiteX42" fmla="*/ 154678 w 4606580"/>
                  <a:gd name="connsiteY42" fmla="*/ 176522 h 1888435"/>
                  <a:gd name="connsiteX43" fmla="*/ 121445 w 4606580"/>
                  <a:gd name="connsiteY43" fmla="*/ 134282 h 1888435"/>
                  <a:gd name="connsiteX44" fmla="*/ 54459 w 4606580"/>
                  <a:gd name="connsiteY44" fmla="*/ 149087 h 1888435"/>
                  <a:gd name="connsiteX45" fmla="*/ 19051 w 4606580"/>
                  <a:gd name="connsiteY45" fmla="*/ 195987 h 1888435"/>
                  <a:gd name="connsiteX46" fmla="*/ 0 w 4606580"/>
                  <a:gd name="connsiteY46" fmla="*/ 286268 h 1888435"/>
                  <a:gd name="connsiteX47" fmla="*/ 26194 w 4606580"/>
                  <a:gd name="connsiteY47" fmla="*/ 365263 h 1888435"/>
                  <a:gd name="connsiteX48" fmla="*/ 84276 w 4606580"/>
                  <a:gd name="connsiteY48" fmla="*/ 457200 h 1888435"/>
                  <a:gd name="connsiteX49" fmla="*/ 104154 w 4606580"/>
                  <a:gd name="connsiteY49" fmla="*/ 596348 h 1888435"/>
                  <a:gd name="connsiteX50" fmla="*/ 84276 w 4606580"/>
                  <a:gd name="connsiteY50" fmla="*/ 795130 h 1888435"/>
                  <a:gd name="connsiteX51" fmla="*/ 84276 w 4606580"/>
                  <a:gd name="connsiteY51" fmla="*/ 904461 h 1888435"/>
                  <a:gd name="connsiteX52" fmla="*/ 193606 w 4606580"/>
                  <a:gd name="connsiteY52" fmla="*/ 993913 h 1888435"/>
                  <a:gd name="connsiteX53" fmla="*/ 402328 w 4606580"/>
                  <a:gd name="connsiteY53" fmla="*/ 1043609 h 1888435"/>
                  <a:gd name="connsiteX54" fmla="*/ 479460 w 4606580"/>
                  <a:gd name="connsiteY54" fmla="*/ 1065040 h 1888435"/>
                  <a:gd name="connsiteX55" fmla="*/ 521598 w 4606580"/>
                  <a:gd name="connsiteY55" fmla="*/ 1143000 h 1888435"/>
                  <a:gd name="connsiteX56" fmla="*/ 534332 w 4606580"/>
                  <a:gd name="connsiteY56" fmla="*/ 1247153 h 1888435"/>
                  <a:gd name="connsiteX57" fmla="*/ 609808 w 4606580"/>
                  <a:gd name="connsiteY57" fmla="*/ 1290845 h 1888435"/>
                  <a:gd name="connsiteX58" fmla="*/ 697293 w 4606580"/>
                  <a:gd name="connsiteY58" fmla="*/ 1250778 h 1888435"/>
                  <a:gd name="connsiteX59" fmla="*/ 784467 w 4606580"/>
                  <a:gd name="connsiteY59" fmla="*/ 1231624 h 1888435"/>
                  <a:gd name="connsiteX60" fmla="*/ 871538 w 4606580"/>
                  <a:gd name="connsiteY60" fmla="*/ 1131818 h 1888435"/>
                  <a:gd name="connsiteX61" fmla="*/ 954882 w 4606580"/>
                  <a:gd name="connsiteY61" fmla="*/ 1055826 h 1888435"/>
                  <a:gd name="connsiteX62" fmla="*/ 1028493 w 4606580"/>
                  <a:gd name="connsiteY62" fmla="*/ 1033670 h 1888435"/>
                  <a:gd name="connsiteX63" fmla="*/ 1147763 w 4606580"/>
                  <a:gd name="connsiteY63" fmla="*/ 1055826 h 1888435"/>
                  <a:gd name="connsiteX64" fmla="*/ 1273659 w 4606580"/>
                  <a:gd name="connsiteY64" fmla="*/ 1110284 h 1888435"/>
                  <a:gd name="connsiteX65" fmla="*/ 1412909 w 4606580"/>
                  <a:gd name="connsiteY65" fmla="*/ 1151697 h 1888435"/>
                  <a:gd name="connsiteX66" fmla="*/ 1555267 w 4606580"/>
                  <a:gd name="connsiteY66" fmla="*/ 1169608 h 1888435"/>
                  <a:gd name="connsiteX67" fmla="*/ 1650207 w 4606580"/>
                  <a:gd name="connsiteY67" fmla="*/ 1282044 h 1888435"/>
                  <a:gd name="connsiteX68" fmla="*/ 1740902 w 4606580"/>
                  <a:gd name="connsiteY68" fmla="*/ 1330187 h 1888435"/>
                  <a:gd name="connsiteX69" fmla="*/ 1838636 w 4606580"/>
                  <a:gd name="connsiteY69" fmla="*/ 1350893 h 1888435"/>
                  <a:gd name="connsiteX70" fmla="*/ 1992589 w 4606580"/>
                  <a:gd name="connsiteY70" fmla="*/ 1331843 h 1888435"/>
                  <a:gd name="connsiteX71" fmla="*/ 2251006 w 4606580"/>
                  <a:gd name="connsiteY71" fmla="*/ 1242391 h 1888435"/>
                  <a:gd name="connsiteX72" fmla="*/ 2469667 w 4606580"/>
                  <a:gd name="connsiteY72" fmla="*/ 1143000 h 1888435"/>
                  <a:gd name="connsiteX73" fmla="*/ 2658511 w 4606580"/>
                  <a:gd name="connsiteY73" fmla="*/ 1030150 h 1888435"/>
                  <a:gd name="connsiteX74" fmla="*/ 2777780 w 4606580"/>
                  <a:gd name="connsiteY74" fmla="*/ 1033670 h 1888435"/>
                  <a:gd name="connsiteX75" fmla="*/ 2922934 w 4606580"/>
                  <a:gd name="connsiteY75" fmla="*/ 1033670 h 1888435"/>
                  <a:gd name="connsiteX76" fmla="*/ 3045827 w 4606580"/>
                  <a:gd name="connsiteY76" fmla="*/ 1085022 h 1888435"/>
                  <a:gd name="connsiteX77" fmla="*/ 3168616 w 4606580"/>
                  <a:gd name="connsiteY77" fmla="*/ 1311965 h 1888435"/>
                  <a:gd name="connsiteX78" fmla="*/ 3173793 w 4606580"/>
                  <a:gd name="connsiteY78" fmla="*/ 1592642 h 1888435"/>
                  <a:gd name="connsiteX79" fmla="*/ 3225041 w 4606580"/>
                  <a:gd name="connsiteY79" fmla="*/ 1689652 h 1888435"/>
                  <a:gd name="connsiteX80" fmla="*/ 3344311 w 4606580"/>
                  <a:gd name="connsiteY80" fmla="*/ 1828800 h 1888435"/>
                  <a:gd name="connsiteX81" fmla="*/ 3433763 w 4606580"/>
                  <a:gd name="connsiteY81" fmla="*/ 1888435 h 1888435"/>
                  <a:gd name="connsiteX82" fmla="*/ 3572911 w 4606580"/>
                  <a:gd name="connsiteY82" fmla="*/ 1868556 h 1888435"/>
                  <a:gd name="connsiteX83" fmla="*/ 3751815 w 4606580"/>
                  <a:gd name="connsiteY83" fmla="*/ 1789043 h 1888435"/>
                  <a:gd name="connsiteX84" fmla="*/ 4049989 w 4606580"/>
                  <a:gd name="connsiteY84" fmla="*/ 1689652 h 1888435"/>
                  <a:gd name="connsiteX85" fmla="*/ 4228893 w 4606580"/>
                  <a:gd name="connsiteY85" fmla="*/ 1490870 h 1888435"/>
                  <a:gd name="connsiteX86" fmla="*/ 4298467 w 4606580"/>
                  <a:gd name="connsiteY86" fmla="*/ 1282148 h 1888435"/>
                  <a:gd name="connsiteX87" fmla="*/ 4308406 w 4606580"/>
                  <a:gd name="connsiteY87" fmla="*/ 1073426 h 1888435"/>
                  <a:gd name="connsiteX88" fmla="*/ 4328285 w 4606580"/>
                  <a:gd name="connsiteY88" fmla="*/ 884583 h 1888435"/>
                  <a:gd name="connsiteX89" fmla="*/ 4427676 w 4606580"/>
                  <a:gd name="connsiteY89" fmla="*/ 715617 h 1888435"/>
                  <a:gd name="connsiteX90" fmla="*/ 4527067 w 4606580"/>
                  <a:gd name="connsiteY90" fmla="*/ 546652 h 1888435"/>
                  <a:gd name="connsiteX91" fmla="*/ 4606580 w 4606580"/>
                  <a:gd name="connsiteY91" fmla="*/ 308113 h 1888435"/>
                  <a:gd name="connsiteX92" fmla="*/ 4576763 w 4606580"/>
                  <a:gd name="connsiteY92" fmla="*/ 119270 h 1888435"/>
                  <a:gd name="connsiteX93" fmla="*/ 4537006 w 4606580"/>
                  <a:gd name="connsiteY93" fmla="*/ 49696 h 1888435"/>
                  <a:gd name="connsiteX94" fmla="*/ 4477372 w 4606580"/>
                  <a:gd name="connsiteY94" fmla="*/ 19878 h 1888435"/>
                  <a:gd name="connsiteX95" fmla="*/ 4358102 w 4606580"/>
                  <a:gd name="connsiteY95" fmla="*/ 119270 h 1888435"/>
                  <a:gd name="connsiteX96" fmla="*/ 4258711 w 4606580"/>
                  <a:gd name="connsiteY96" fmla="*/ 188843 h 1888435"/>
                  <a:gd name="connsiteX97" fmla="*/ 4149380 w 4606580"/>
                  <a:gd name="connsiteY97" fmla="*/ 168965 h 1888435"/>
                  <a:gd name="connsiteX98" fmla="*/ 4069867 w 4606580"/>
                  <a:gd name="connsiteY98" fmla="*/ 99391 h 1888435"/>
                  <a:gd name="connsiteX99" fmla="*/ 4040050 w 4606580"/>
                  <a:gd name="connsiteY99" fmla="*/ 0 h 1888435"/>
                  <a:gd name="connsiteX100" fmla="*/ 3910841 w 4606580"/>
                  <a:gd name="connsiteY100" fmla="*/ 9939 h 1888435"/>
                  <a:gd name="connsiteX0" fmla="*/ 3910841 w 4606580"/>
                  <a:gd name="connsiteY0" fmla="*/ 9939 h 1888435"/>
                  <a:gd name="connsiteX1" fmla="*/ 3731937 w 4606580"/>
                  <a:gd name="connsiteY1" fmla="*/ 119270 h 1888435"/>
                  <a:gd name="connsiteX2" fmla="*/ 3503337 w 4606580"/>
                  <a:gd name="connsiteY2" fmla="*/ 218661 h 1888435"/>
                  <a:gd name="connsiteX3" fmla="*/ 3394006 w 4606580"/>
                  <a:gd name="connsiteY3" fmla="*/ 437322 h 1888435"/>
                  <a:gd name="connsiteX4" fmla="*/ 3244920 w 4606580"/>
                  <a:gd name="connsiteY4" fmla="*/ 556591 h 1888435"/>
                  <a:gd name="connsiteX5" fmla="*/ 3137557 w 4606580"/>
                  <a:gd name="connsiteY5" fmla="*/ 594381 h 1888435"/>
                  <a:gd name="connsiteX6" fmla="*/ 3016320 w 4606580"/>
                  <a:gd name="connsiteY6" fmla="*/ 576470 h 1888435"/>
                  <a:gd name="connsiteX7" fmla="*/ 2946746 w 4606580"/>
                  <a:gd name="connsiteY7" fmla="*/ 546652 h 1888435"/>
                  <a:gd name="connsiteX8" fmla="*/ 2845594 w 4606580"/>
                  <a:gd name="connsiteY8" fmla="*/ 558144 h 1888435"/>
                  <a:gd name="connsiteX9" fmla="*/ 2778712 w 4606580"/>
                  <a:gd name="connsiteY9" fmla="*/ 610222 h 1888435"/>
                  <a:gd name="connsiteX10" fmla="*/ 2640289 w 4606580"/>
                  <a:gd name="connsiteY10" fmla="*/ 709612 h 1888435"/>
                  <a:gd name="connsiteX11" fmla="*/ 2519363 w 4606580"/>
                  <a:gd name="connsiteY11" fmla="*/ 715617 h 1888435"/>
                  <a:gd name="connsiteX12" fmla="*/ 2369344 w 4606580"/>
                  <a:gd name="connsiteY12" fmla="*/ 667682 h 1888435"/>
                  <a:gd name="connsiteX13" fmla="*/ 2222535 w 4606580"/>
                  <a:gd name="connsiteY13" fmla="*/ 570568 h 1888435"/>
                  <a:gd name="connsiteX14" fmla="*/ 2062163 w 4606580"/>
                  <a:gd name="connsiteY14" fmla="*/ 477078 h 1888435"/>
                  <a:gd name="connsiteX15" fmla="*/ 1966395 w 4606580"/>
                  <a:gd name="connsiteY15" fmla="*/ 441671 h 1888435"/>
                  <a:gd name="connsiteX16" fmla="*/ 1823624 w 4606580"/>
                  <a:gd name="connsiteY16" fmla="*/ 387626 h 1888435"/>
                  <a:gd name="connsiteX17" fmla="*/ 1724233 w 4606580"/>
                  <a:gd name="connsiteY17" fmla="*/ 447261 h 1888435"/>
                  <a:gd name="connsiteX18" fmla="*/ 1679713 w 4606580"/>
                  <a:gd name="connsiteY18" fmla="*/ 489088 h 1888435"/>
                  <a:gd name="connsiteX19" fmla="*/ 1722680 w 4606580"/>
                  <a:gd name="connsiteY19" fmla="*/ 725971 h 1888435"/>
                  <a:gd name="connsiteX20" fmla="*/ 1734172 w 4606580"/>
                  <a:gd name="connsiteY20" fmla="*/ 874643 h 1888435"/>
                  <a:gd name="connsiteX21" fmla="*/ 1701972 w 4606580"/>
                  <a:gd name="connsiteY21" fmla="*/ 919990 h 1888435"/>
                  <a:gd name="connsiteX22" fmla="*/ 1628776 w 4606580"/>
                  <a:gd name="connsiteY22" fmla="*/ 958194 h 1888435"/>
                  <a:gd name="connsiteX23" fmla="*/ 1515511 w 4606580"/>
                  <a:gd name="connsiteY23" fmla="*/ 914400 h 1888435"/>
                  <a:gd name="connsiteX24" fmla="*/ 1339402 w 4606580"/>
                  <a:gd name="connsiteY24" fmla="*/ 736324 h 1888435"/>
                  <a:gd name="connsiteX25" fmla="*/ 1200254 w 4606580"/>
                  <a:gd name="connsiteY25" fmla="*/ 599558 h 1888435"/>
                  <a:gd name="connsiteX26" fmla="*/ 1084608 w 4606580"/>
                  <a:gd name="connsiteY26" fmla="*/ 544271 h 1888435"/>
                  <a:gd name="connsiteX27" fmla="*/ 1018554 w 4606580"/>
                  <a:gd name="connsiteY27" fmla="*/ 377687 h 1888435"/>
                  <a:gd name="connsiteX28" fmla="*/ 958920 w 4606580"/>
                  <a:gd name="connsiteY28" fmla="*/ 278296 h 1888435"/>
                  <a:gd name="connsiteX29" fmla="*/ 909224 w 4606580"/>
                  <a:gd name="connsiteY29" fmla="*/ 238539 h 1888435"/>
                  <a:gd name="connsiteX30" fmla="*/ 864394 w 4606580"/>
                  <a:gd name="connsiteY30" fmla="*/ 236676 h 1888435"/>
                  <a:gd name="connsiteX31" fmla="*/ 829711 w 4606580"/>
                  <a:gd name="connsiteY31" fmla="*/ 278296 h 1888435"/>
                  <a:gd name="connsiteX32" fmla="*/ 757238 w 4606580"/>
                  <a:gd name="connsiteY32" fmla="*/ 348594 h 1888435"/>
                  <a:gd name="connsiteX33" fmla="*/ 706507 w 4606580"/>
                  <a:gd name="connsiteY33" fmla="*/ 347455 h 1888435"/>
                  <a:gd name="connsiteX34" fmla="*/ 642110 w 4606580"/>
                  <a:gd name="connsiteY34" fmla="*/ 347455 h 1888435"/>
                  <a:gd name="connsiteX35" fmla="*/ 606598 w 4606580"/>
                  <a:gd name="connsiteY35" fmla="*/ 419100 h 1888435"/>
                  <a:gd name="connsiteX36" fmla="*/ 528638 w 4606580"/>
                  <a:gd name="connsiteY36" fmla="*/ 534332 h 1888435"/>
                  <a:gd name="connsiteX37" fmla="*/ 450471 w 4606580"/>
                  <a:gd name="connsiteY37" fmla="*/ 546238 h 1888435"/>
                  <a:gd name="connsiteX38" fmla="*/ 349112 w 4606580"/>
                  <a:gd name="connsiteY38" fmla="*/ 553382 h 1888435"/>
                  <a:gd name="connsiteX39" fmla="*/ 311944 w 4606580"/>
                  <a:gd name="connsiteY39" fmla="*/ 486707 h 1888435"/>
                  <a:gd name="connsiteX40" fmla="*/ 268874 w 4606580"/>
                  <a:gd name="connsiteY40" fmla="*/ 389386 h 1888435"/>
                  <a:gd name="connsiteX41" fmla="*/ 213485 w 4606580"/>
                  <a:gd name="connsiteY41" fmla="*/ 298174 h 1888435"/>
                  <a:gd name="connsiteX42" fmla="*/ 154678 w 4606580"/>
                  <a:gd name="connsiteY42" fmla="*/ 176522 h 1888435"/>
                  <a:gd name="connsiteX43" fmla="*/ 121445 w 4606580"/>
                  <a:gd name="connsiteY43" fmla="*/ 134282 h 1888435"/>
                  <a:gd name="connsiteX44" fmla="*/ 54459 w 4606580"/>
                  <a:gd name="connsiteY44" fmla="*/ 149087 h 1888435"/>
                  <a:gd name="connsiteX45" fmla="*/ 19051 w 4606580"/>
                  <a:gd name="connsiteY45" fmla="*/ 195987 h 1888435"/>
                  <a:gd name="connsiteX46" fmla="*/ 0 w 4606580"/>
                  <a:gd name="connsiteY46" fmla="*/ 286268 h 1888435"/>
                  <a:gd name="connsiteX47" fmla="*/ 26194 w 4606580"/>
                  <a:gd name="connsiteY47" fmla="*/ 365263 h 1888435"/>
                  <a:gd name="connsiteX48" fmla="*/ 84276 w 4606580"/>
                  <a:gd name="connsiteY48" fmla="*/ 457200 h 1888435"/>
                  <a:gd name="connsiteX49" fmla="*/ 113679 w 4606580"/>
                  <a:gd name="connsiteY49" fmla="*/ 601111 h 1888435"/>
                  <a:gd name="connsiteX50" fmla="*/ 84276 w 4606580"/>
                  <a:gd name="connsiteY50" fmla="*/ 795130 h 1888435"/>
                  <a:gd name="connsiteX51" fmla="*/ 84276 w 4606580"/>
                  <a:gd name="connsiteY51" fmla="*/ 904461 h 1888435"/>
                  <a:gd name="connsiteX52" fmla="*/ 193606 w 4606580"/>
                  <a:gd name="connsiteY52" fmla="*/ 993913 h 1888435"/>
                  <a:gd name="connsiteX53" fmla="*/ 402328 w 4606580"/>
                  <a:gd name="connsiteY53" fmla="*/ 1043609 h 1888435"/>
                  <a:gd name="connsiteX54" fmla="*/ 479460 w 4606580"/>
                  <a:gd name="connsiteY54" fmla="*/ 1065040 h 1888435"/>
                  <a:gd name="connsiteX55" fmla="*/ 521598 w 4606580"/>
                  <a:gd name="connsiteY55" fmla="*/ 1143000 h 1888435"/>
                  <a:gd name="connsiteX56" fmla="*/ 534332 w 4606580"/>
                  <a:gd name="connsiteY56" fmla="*/ 1247153 h 1888435"/>
                  <a:gd name="connsiteX57" fmla="*/ 609808 w 4606580"/>
                  <a:gd name="connsiteY57" fmla="*/ 1290845 h 1888435"/>
                  <a:gd name="connsiteX58" fmla="*/ 697293 w 4606580"/>
                  <a:gd name="connsiteY58" fmla="*/ 1250778 h 1888435"/>
                  <a:gd name="connsiteX59" fmla="*/ 784467 w 4606580"/>
                  <a:gd name="connsiteY59" fmla="*/ 1231624 h 1888435"/>
                  <a:gd name="connsiteX60" fmla="*/ 871538 w 4606580"/>
                  <a:gd name="connsiteY60" fmla="*/ 1131818 h 1888435"/>
                  <a:gd name="connsiteX61" fmla="*/ 954882 w 4606580"/>
                  <a:gd name="connsiteY61" fmla="*/ 1055826 h 1888435"/>
                  <a:gd name="connsiteX62" fmla="*/ 1028493 w 4606580"/>
                  <a:gd name="connsiteY62" fmla="*/ 1033670 h 1888435"/>
                  <a:gd name="connsiteX63" fmla="*/ 1147763 w 4606580"/>
                  <a:gd name="connsiteY63" fmla="*/ 1055826 h 1888435"/>
                  <a:gd name="connsiteX64" fmla="*/ 1273659 w 4606580"/>
                  <a:gd name="connsiteY64" fmla="*/ 1110284 h 1888435"/>
                  <a:gd name="connsiteX65" fmla="*/ 1412909 w 4606580"/>
                  <a:gd name="connsiteY65" fmla="*/ 1151697 h 1888435"/>
                  <a:gd name="connsiteX66" fmla="*/ 1555267 w 4606580"/>
                  <a:gd name="connsiteY66" fmla="*/ 1169608 h 1888435"/>
                  <a:gd name="connsiteX67" fmla="*/ 1650207 w 4606580"/>
                  <a:gd name="connsiteY67" fmla="*/ 1282044 h 1888435"/>
                  <a:gd name="connsiteX68" fmla="*/ 1740902 w 4606580"/>
                  <a:gd name="connsiteY68" fmla="*/ 1330187 h 1888435"/>
                  <a:gd name="connsiteX69" fmla="*/ 1838636 w 4606580"/>
                  <a:gd name="connsiteY69" fmla="*/ 1350893 h 1888435"/>
                  <a:gd name="connsiteX70" fmla="*/ 1992589 w 4606580"/>
                  <a:gd name="connsiteY70" fmla="*/ 1331843 h 1888435"/>
                  <a:gd name="connsiteX71" fmla="*/ 2251006 w 4606580"/>
                  <a:gd name="connsiteY71" fmla="*/ 1242391 h 1888435"/>
                  <a:gd name="connsiteX72" fmla="*/ 2469667 w 4606580"/>
                  <a:gd name="connsiteY72" fmla="*/ 1143000 h 1888435"/>
                  <a:gd name="connsiteX73" fmla="*/ 2658511 w 4606580"/>
                  <a:gd name="connsiteY73" fmla="*/ 1030150 h 1888435"/>
                  <a:gd name="connsiteX74" fmla="*/ 2777780 w 4606580"/>
                  <a:gd name="connsiteY74" fmla="*/ 1033670 h 1888435"/>
                  <a:gd name="connsiteX75" fmla="*/ 2922934 w 4606580"/>
                  <a:gd name="connsiteY75" fmla="*/ 1033670 h 1888435"/>
                  <a:gd name="connsiteX76" fmla="*/ 3045827 w 4606580"/>
                  <a:gd name="connsiteY76" fmla="*/ 1085022 h 1888435"/>
                  <a:gd name="connsiteX77" fmla="*/ 3168616 w 4606580"/>
                  <a:gd name="connsiteY77" fmla="*/ 1311965 h 1888435"/>
                  <a:gd name="connsiteX78" fmla="*/ 3173793 w 4606580"/>
                  <a:gd name="connsiteY78" fmla="*/ 1592642 h 1888435"/>
                  <a:gd name="connsiteX79" fmla="*/ 3225041 w 4606580"/>
                  <a:gd name="connsiteY79" fmla="*/ 1689652 h 1888435"/>
                  <a:gd name="connsiteX80" fmla="*/ 3344311 w 4606580"/>
                  <a:gd name="connsiteY80" fmla="*/ 1828800 h 1888435"/>
                  <a:gd name="connsiteX81" fmla="*/ 3433763 w 4606580"/>
                  <a:gd name="connsiteY81" fmla="*/ 1888435 h 1888435"/>
                  <a:gd name="connsiteX82" fmla="*/ 3572911 w 4606580"/>
                  <a:gd name="connsiteY82" fmla="*/ 1868556 h 1888435"/>
                  <a:gd name="connsiteX83" fmla="*/ 3751815 w 4606580"/>
                  <a:gd name="connsiteY83" fmla="*/ 1789043 h 1888435"/>
                  <a:gd name="connsiteX84" fmla="*/ 4049989 w 4606580"/>
                  <a:gd name="connsiteY84" fmla="*/ 1689652 h 1888435"/>
                  <a:gd name="connsiteX85" fmla="*/ 4228893 w 4606580"/>
                  <a:gd name="connsiteY85" fmla="*/ 1490870 h 1888435"/>
                  <a:gd name="connsiteX86" fmla="*/ 4298467 w 4606580"/>
                  <a:gd name="connsiteY86" fmla="*/ 1282148 h 1888435"/>
                  <a:gd name="connsiteX87" fmla="*/ 4308406 w 4606580"/>
                  <a:gd name="connsiteY87" fmla="*/ 1073426 h 1888435"/>
                  <a:gd name="connsiteX88" fmla="*/ 4328285 w 4606580"/>
                  <a:gd name="connsiteY88" fmla="*/ 884583 h 1888435"/>
                  <a:gd name="connsiteX89" fmla="*/ 4427676 w 4606580"/>
                  <a:gd name="connsiteY89" fmla="*/ 715617 h 1888435"/>
                  <a:gd name="connsiteX90" fmla="*/ 4527067 w 4606580"/>
                  <a:gd name="connsiteY90" fmla="*/ 546652 h 1888435"/>
                  <a:gd name="connsiteX91" fmla="*/ 4606580 w 4606580"/>
                  <a:gd name="connsiteY91" fmla="*/ 308113 h 1888435"/>
                  <a:gd name="connsiteX92" fmla="*/ 4576763 w 4606580"/>
                  <a:gd name="connsiteY92" fmla="*/ 119270 h 1888435"/>
                  <a:gd name="connsiteX93" fmla="*/ 4537006 w 4606580"/>
                  <a:gd name="connsiteY93" fmla="*/ 49696 h 1888435"/>
                  <a:gd name="connsiteX94" fmla="*/ 4477372 w 4606580"/>
                  <a:gd name="connsiteY94" fmla="*/ 19878 h 1888435"/>
                  <a:gd name="connsiteX95" fmla="*/ 4358102 w 4606580"/>
                  <a:gd name="connsiteY95" fmla="*/ 119270 h 1888435"/>
                  <a:gd name="connsiteX96" fmla="*/ 4258711 w 4606580"/>
                  <a:gd name="connsiteY96" fmla="*/ 188843 h 1888435"/>
                  <a:gd name="connsiteX97" fmla="*/ 4149380 w 4606580"/>
                  <a:gd name="connsiteY97" fmla="*/ 168965 h 1888435"/>
                  <a:gd name="connsiteX98" fmla="*/ 4069867 w 4606580"/>
                  <a:gd name="connsiteY98" fmla="*/ 99391 h 1888435"/>
                  <a:gd name="connsiteX99" fmla="*/ 4040050 w 4606580"/>
                  <a:gd name="connsiteY99" fmla="*/ 0 h 1888435"/>
                  <a:gd name="connsiteX100" fmla="*/ 3910841 w 4606580"/>
                  <a:gd name="connsiteY100" fmla="*/ 9939 h 1888435"/>
                  <a:gd name="connsiteX0" fmla="*/ 3910841 w 4606580"/>
                  <a:gd name="connsiteY0" fmla="*/ 9939 h 1888435"/>
                  <a:gd name="connsiteX1" fmla="*/ 3731937 w 4606580"/>
                  <a:gd name="connsiteY1" fmla="*/ 119270 h 1888435"/>
                  <a:gd name="connsiteX2" fmla="*/ 3503337 w 4606580"/>
                  <a:gd name="connsiteY2" fmla="*/ 218661 h 1888435"/>
                  <a:gd name="connsiteX3" fmla="*/ 3394006 w 4606580"/>
                  <a:gd name="connsiteY3" fmla="*/ 437322 h 1888435"/>
                  <a:gd name="connsiteX4" fmla="*/ 3244920 w 4606580"/>
                  <a:gd name="connsiteY4" fmla="*/ 556591 h 1888435"/>
                  <a:gd name="connsiteX5" fmla="*/ 3137557 w 4606580"/>
                  <a:gd name="connsiteY5" fmla="*/ 594381 h 1888435"/>
                  <a:gd name="connsiteX6" fmla="*/ 3016320 w 4606580"/>
                  <a:gd name="connsiteY6" fmla="*/ 576470 h 1888435"/>
                  <a:gd name="connsiteX7" fmla="*/ 2946746 w 4606580"/>
                  <a:gd name="connsiteY7" fmla="*/ 546652 h 1888435"/>
                  <a:gd name="connsiteX8" fmla="*/ 2845594 w 4606580"/>
                  <a:gd name="connsiteY8" fmla="*/ 558144 h 1888435"/>
                  <a:gd name="connsiteX9" fmla="*/ 2778712 w 4606580"/>
                  <a:gd name="connsiteY9" fmla="*/ 610222 h 1888435"/>
                  <a:gd name="connsiteX10" fmla="*/ 2640289 w 4606580"/>
                  <a:gd name="connsiteY10" fmla="*/ 709612 h 1888435"/>
                  <a:gd name="connsiteX11" fmla="*/ 2519363 w 4606580"/>
                  <a:gd name="connsiteY11" fmla="*/ 715617 h 1888435"/>
                  <a:gd name="connsiteX12" fmla="*/ 2369344 w 4606580"/>
                  <a:gd name="connsiteY12" fmla="*/ 667682 h 1888435"/>
                  <a:gd name="connsiteX13" fmla="*/ 2222535 w 4606580"/>
                  <a:gd name="connsiteY13" fmla="*/ 570568 h 1888435"/>
                  <a:gd name="connsiteX14" fmla="*/ 2062163 w 4606580"/>
                  <a:gd name="connsiteY14" fmla="*/ 477078 h 1888435"/>
                  <a:gd name="connsiteX15" fmla="*/ 1966395 w 4606580"/>
                  <a:gd name="connsiteY15" fmla="*/ 441671 h 1888435"/>
                  <a:gd name="connsiteX16" fmla="*/ 1823624 w 4606580"/>
                  <a:gd name="connsiteY16" fmla="*/ 387626 h 1888435"/>
                  <a:gd name="connsiteX17" fmla="*/ 1724233 w 4606580"/>
                  <a:gd name="connsiteY17" fmla="*/ 447261 h 1888435"/>
                  <a:gd name="connsiteX18" fmla="*/ 1679713 w 4606580"/>
                  <a:gd name="connsiteY18" fmla="*/ 489088 h 1888435"/>
                  <a:gd name="connsiteX19" fmla="*/ 1722680 w 4606580"/>
                  <a:gd name="connsiteY19" fmla="*/ 725971 h 1888435"/>
                  <a:gd name="connsiteX20" fmla="*/ 1734172 w 4606580"/>
                  <a:gd name="connsiteY20" fmla="*/ 874643 h 1888435"/>
                  <a:gd name="connsiteX21" fmla="*/ 1701972 w 4606580"/>
                  <a:gd name="connsiteY21" fmla="*/ 919990 h 1888435"/>
                  <a:gd name="connsiteX22" fmla="*/ 1628776 w 4606580"/>
                  <a:gd name="connsiteY22" fmla="*/ 958194 h 1888435"/>
                  <a:gd name="connsiteX23" fmla="*/ 1515511 w 4606580"/>
                  <a:gd name="connsiteY23" fmla="*/ 914400 h 1888435"/>
                  <a:gd name="connsiteX24" fmla="*/ 1339402 w 4606580"/>
                  <a:gd name="connsiteY24" fmla="*/ 736324 h 1888435"/>
                  <a:gd name="connsiteX25" fmla="*/ 1200254 w 4606580"/>
                  <a:gd name="connsiteY25" fmla="*/ 599558 h 1888435"/>
                  <a:gd name="connsiteX26" fmla="*/ 1084608 w 4606580"/>
                  <a:gd name="connsiteY26" fmla="*/ 544271 h 1888435"/>
                  <a:gd name="connsiteX27" fmla="*/ 1018554 w 4606580"/>
                  <a:gd name="connsiteY27" fmla="*/ 377687 h 1888435"/>
                  <a:gd name="connsiteX28" fmla="*/ 958920 w 4606580"/>
                  <a:gd name="connsiteY28" fmla="*/ 278296 h 1888435"/>
                  <a:gd name="connsiteX29" fmla="*/ 909224 w 4606580"/>
                  <a:gd name="connsiteY29" fmla="*/ 238539 h 1888435"/>
                  <a:gd name="connsiteX30" fmla="*/ 864394 w 4606580"/>
                  <a:gd name="connsiteY30" fmla="*/ 236676 h 1888435"/>
                  <a:gd name="connsiteX31" fmla="*/ 829711 w 4606580"/>
                  <a:gd name="connsiteY31" fmla="*/ 278296 h 1888435"/>
                  <a:gd name="connsiteX32" fmla="*/ 759620 w 4606580"/>
                  <a:gd name="connsiteY32" fmla="*/ 358119 h 1888435"/>
                  <a:gd name="connsiteX33" fmla="*/ 706507 w 4606580"/>
                  <a:gd name="connsiteY33" fmla="*/ 347455 h 1888435"/>
                  <a:gd name="connsiteX34" fmla="*/ 642110 w 4606580"/>
                  <a:gd name="connsiteY34" fmla="*/ 347455 h 1888435"/>
                  <a:gd name="connsiteX35" fmla="*/ 606598 w 4606580"/>
                  <a:gd name="connsiteY35" fmla="*/ 419100 h 1888435"/>
                  <a:gd name="connsiteX36" fmla="*/ 528638 w 4606580"/>
                  <a:gd name="connsiteY36" fmla="*/ 534332 h 1888435"/>
                  <a:gd name="connsiteX37" fmla="*/ 450471 w 4606580"/>
                  <a:gd name="connsiteY37" fmla="*/ 546238 h 1888435"/>
                  <a:gd name="connsiteX38" fmla="*/ 349112 w 4606580"/>
                  <a:gd name="connsiteY38" fmla="*/ 553382 h 1888435"/>
                  <a:gd name="connsiteX39" fmla="*/ 311944 w 4606580"/>
                  <a:gd name="connsiteY39" fmla="*/ 486707 h 1888435"/>
                  <a:gd name="connsiteX40" fmla="*/ 268874 w 4606580"/>
                  <a:gd name="connsiteY40" fmla="*/ 389386 h 1888435"/>
                  <a:gd name="connsiteX41" fmla="*/ 213485 w 4606580"/>
                  <a:gd name="connsiteY41" fmla="*/ 298174 h 1888435"/>
                  <a:gd name="connsiteX42" fmla="*/ 154678 w 4606580"/>
                  <a:gd name="connsiteY42" fmla="*/ 176522 h 1888435"/>
                  <a:gd name="connsiteX43" fmla="*/ 121445 w 4606580"/>
                  <a:gd name="connsiteY43" fmla="*/ 134282 h 1888435"/>
                  <a:gd name="connsiteX44" fmla="*/ 54459 w 4606580"/>
                  <a:gd name="connsiteY44" fmla="*/ 149087 h 1888435"/>
                  <a:gd name="connsiteX45" fmla="*/ 19051 w 4606580"/>
                  <a:gd name="connsiteY45" fmla="*/ 195987 h 1888435"/>
                  <a:gd name="connsiteX46" fmla="*/ 0 w 4606580"/>
                  <a:gd name="connsiteY46" fmla="*/ 286268 h 1888435"/>
                  <a:gd name="connsiteX47" fmla="*/ 26194 w 4606580"/>
                  <a:gd name="connsiteY47" fmla="*/ 365263 h 1888435"/>
                  <a:gd name="connsiteX48" fmla="*/ 84276 w 4606580"/>
                  <a:gd name="connsiteY48" fmla="*/ 457200 h 1888435"/>
                  <a:gd name="connsiteX49" fmla="*/ 113679 w 4606580"/>
                  <a:gd name="connsiteY49" fmla="*/ 601111 h 1888435"/>
                  <a:gd name="connsiteX50" fmla="*/ 84276 w 4606580"/>
                  <a:gd name="connsiteY50" fmla="*/ 795130 h 1888435"/>
                  <a:gd name="connsiteX51" fmla="*/ 84276 w 4606580"/>
                  <a:gd name="connsiteY51" fmla="*/ 904461 h 1888435"/>
                  <a:gd name="connsiteX52" fmla="*/ 193606 w 4606580"/>
                  <a:gd name="connsiteY52" fmla="*/ 993913 h 1888435"/>
                  <a:gd name="connsiteX53" fmla="*/ 402328 w 4606580"/>
                  <a:gd name="connsiteY53" fmla="*/ 1043609 h 1888435"/>
                  <a:gd name="connsiteX54" fmla="*/ 479460 w 4606580"/>
                  <a:gd name="connsiteY54" fmla="*/ 1065040 h 1888435"/>
                  <a:gd name="connsiteX55" fmla="*/ 521598 w 4606580"/>
                  <a:gd name="connsiteY55" fmla="*/ 1143000 h 1888435"/>
                  <a:gd name="connsiteX56" fmla="*/ 534332 w 4606580"/>
                  <a:gd name="connsiteY56" fmla="*/ 1247153 h 1888435"/>
                  <a:gd name="connsiteX57" fmla="*/ 609808 w 4606580"/>
                  <a:gd name="connsiteY57" fmla="*/ 1290845 h 1888435"/>
                  <a:gd name="connsiteX58" fmla="*/ 697293 w 4606580"/>
                  <a:gd name="connsiteY58" fmla="*/ 1250778 h 1888435"/>
                  <a:gd name="connsiteX59" fmla="*/ 784467 w 4606580"/>
                  <a:gd name="connsiteY59" fmla="*/ 1231624 h 1888435"/>
                  <a:gd name="connsiteX60" fmla="*/ 871538 w 4606580"/>
                  <a:gd name="connsiteY60" fmla="*/ 1131818 h 1888435"/>
                  <a:gd name="connsiteX61" fmla="*/ 954882 w 4606580"/>
                  <a:gd name="connsiteY61" fmla="*/ 1055826 h 1888435"/>
                  <a:gd name="connsiteX62" fmla="*/ 1028493 w 4606580"/>
                  <a:gd name="connsiteY62" fmla="*/ 1033670 h 1888435"/>
                  <a:gd name="connsiteX63" fmla="*/ 1147763 w 4606580"/>
                  <a:gd name="connsiteY63" fmla="*/ 1055826 h 1888435"/>
                  <a:gd name="connsiteX64" fmla="*/ 1273659 w 4606580"/>
                  <a:gd name="connsiteY64" fmla="*/ 1110284 h 1888435"/>
                  <a:gd name="connsiteX65" fmla="*/ 1412909 w 4606580"/>
                  <a:gd name="connsiteY65" fmla="*/ 1151697 h 1888435"/>
                  <a:gd name="connsiteX66" fmla="*/ 1555267 w 4606580"/>
                  <a:gd name="connsiteY66" fmla="*/ 1169608 h 1888435"/>
                  <a:gd name="connsiteX67" fmla="*/ 1650207 w 4606580"/>
                  <a:gd name="connsiteY67" fmla="*/ 1282044 h 1888435"/>
                  <a:gd name="connsiteX68" fmla="*/ 1740902 w 4606580"/>
                  <a:gd name="connsiteY68" fmla="*/ 1330187 h 1888435"/>
                  <a:gd name="connsiteX69" fmla="*/ 1838636 w 4606580"/>
                  <a:gd name="connsiteY69" fmla="*/ 1350893 h 1888435"/>
                  <a:gd name="connsiteX70" fmla="*/ 1992589 w 4606580"/>
                  <a:gd name="connsiteY70" fmla="*/ 1331843 h 1888435"/>
                  <a:gd name="connsiteX71" fmla="*/ 2251006 w 4606580"/>
                  <a:gd name="connsiteY71" fmla="*/ 1242391 h 1888435"/>
                  <a:gd name="connsiteX72" fmla="*/ 2469667 w 4606580"/>
                  <a:gd name="connsiteY72" fmla="*/ 1143000 h 1888435"/>
                  <a:gd name="connsiteX73" fmla="*/ 2658511 w 4606580"/>
                  <a:gd name="connsiteY73" fmla="*/ 1030150 h 1888435"/>
                  <a:gd name="connsiteX74" fmla="*/ 2777780 w 4606580"/>
                  <a:gd name="connsiteY74" fmla="*/ 1033670 h 1888435"/>
                  <a:gd name="connsiteX75" fmla="*/ 2922934 w 4606580"/>
                  <a:gd name="connsiteY75" fmla="*/ 1033670 h 1888435"/>
                  <a:gd name="connsiteX76" fmla="*/ 3045827 w 4606580"/>
                  <a:gd name="connsiteY76" fmla="*/ 1085022 h 1888435"/>
                  <a:gd name="connsiteX77" fmla="*/ 3168616 w 4606580"/>
                  <a:gd name="connsiteY77" fmla="*/ 1311965 h 1888435"/>
                  <a:gd name="connsiteX78" fmla="*/ 3173793 w 4606580"/>
                  <a:gd name="connsiteY78" fmla="*/ 1592642 h 1888435"/>
                  <a:gd name="connsiteX79" fmla="*/ 3225041 w 4606580"/>
                  <a:gd name="connsiteY79" fmla="*/ 1689652 h 1888435"/>
                  <a:gd name="connsiteX80" fmla="*/ 3344311 w 4606580"/>
                  <a:gd name="connsiteY80" fmla="*/ 1828800 h 1888435"/>
                  <a:gd name="connsiteX81" fmla="*/ 3433763 w 4606580"/>
                  <a:gd name="connsiteY81" fmla="*/ 1888435 h 1888435"/>
                  <a:gd name="connsiteX82" fmla="*/ 3572911 w 4606580"/>
                  <a:gd name="connsiteY82" fmla="*/ 1868556 h 1888435"/>
                  <a:gd name="connsiteX83" fmla="*/ 3751815 w 4606580"/>
                  <a:gd name="connsiteY83" fmla="*/ 1789043 h 1888435"/>
                  <a:gd name="connsiteX84" fmla="*/ 4049989 w 4606580"/>
                  <a:gd name="connsiteY84" fmla="*/ 1689652 h 1888435"/>
                  <a:gd name="connsiteX85" fmla="*/ 4228893 w 4606580"/>
                  <a:gd name="connsiteY85" fmla="*/ 1490870 h 1888435"/>
                  <a:gd name="connsiteX86" fmla="*/ 4298467 w 4606580"/>
                  <a:gd name="connsiteY86" fmla="*/ 1282148 h 1888435"/>
                  <a:gd name="connsiteX87" fmla="*/ 4308406 w 4606580"/>
                  <a:gd name="connsiteY87" fmla="*/ 1073426 h 1888435"/>
                  <a:gd name="connsiteX88" fmla="*/ 4328285 w 4606580"/>
                  <a:gd name="connsiteY88" fmla="*/ 884583 h 1888435"/>
                  <a:gd name="connsiteX89" fmla="*/ 4427676 w 4606580"/>
                  <a:gd name="connsiteY89" fmla="*/ 715617 h 1888435"/>
                  <a:gd name="connsiteX90" fmla="*/ 4527067 w 4606580"/>
                  <a:gd name="connsiteY90" fmla="*/ 546652 h 1888435"/>
                  <a:gd name="connsiteX91" fmla="*/ 4606580 w 4606580"/>
                  <a:gd name="connsiteY91" fmla="*/ 308113 h 1888435"/>
                  <a:gd name="connsiteX92" fmla="*/ 4576763 w 4606580"/>
                  <a:gd name="connsiteY92" fmla="*/ 119270 h 1888435"/>
                  <a:gd name="connsiteX93" fmla="*/ 4537006 w 4606580"/>
                  <a:gd name="connsiteY93" fmla="*/ 49696 h 1888435"/>
                  <a:gd name="connsiteX94" fmla="*/ 4477372 w 4606580"/>
                  <a:gd name="connsiteY94" fmla="*/ 19878 h 1888435"/>
                  <a:gd name="connsiteX95" fmla="*/ 4358102 w 4606580"/>
                  <a:gd name="connsiteY95" fmla="*/ 119270 h 1888435"/>
                  <a:gd name="connsiteX96" fmla="*/ 4258711 w 4606580"/>
                  <a:gd name="connsiteY96" fmla="*/ 188843 h 1888435"/>
                  <a:gd name="connsiteX97" fmla="*/ 4149380 w 4606580"/>
                  <a:gd name="connsiteY97" fmla="*/ 168965 h 1888435"/>
                  <a:gd name="connsiteX98" fmla="*/ 4069867 w 4606580"/>
                  <a:gd name="connsiteY98" fmla="*/ 99391 h 1888435"/>
                  <a:gd name="connsiteX99" fmla="*/ 4040050 w 4606580"/>
                  <a:gd name="connsiteY99" fmla="*/ 0 h 1888435"/>
                  <a:gd name="connsiteX100" fmla="*/ 3910841 w 4606580"/>
                  <a:gd name="connsiteY100" fmla="*/ 9939 h 1888435"/>
                  <a:gd name="connsiteX0" fmla="*/ 3910841 w 4606580"/>
                  <a:gd name="connsiteY0" fmla="*/ 9939 h 1888435"/>
                  <a:gd name="connsiteX1" fmla="*/ 3731937 w 4606580"/>
                  <a:gd name="connsiteY1" fmla="*/ 119270 h 1888435"/>
                  <a:gd name="connsiteX2" fmla="*/ 3503337 w 4606580"/>
                  <a:gd name="connsiteY2" fmla="*/ 218661 h 1888435"/>
                  <a:gd name="connsiteX3" fmla="*/ 3394006 w 4606580"/>
                  <a:gd name="connsiteY3" fmla="*/ 437322 h 1888435"/>
                  <a:gd name="connsiteX4" fmla="*/ 3244920 w 4606580"/>
                  <a:gd name="connsiteY4" fmla="*/ 556591 h 1888435"/>
                  <a:gd name="connsiteX5" fmla="*/ 3137557 w 4606580"/>
                  <a:gd name="connsiteY5" fmla="*/ 594381 h 1888435"/>
                  <a:gd name="connsiteX6" fmla="*/ 3016320 w 4606580"/>
                  <a:gd name="connsiteY6" fmla="*/ 576470 h 1888435"/>
                  <a:gd name="connsiteX7" fmla="*/ 2946746 w 4606580"/>
                  <a:gd name="connsiteY7" fmla="*/ 546652 h 1888435"/>
                  <a:gd name="connsiteX8" fmla="*/ 2845594 w 4606580"/>
                  <a:gd name="connsiteY8" fmla="*/ 558144 h 1888435"/>
                  <a:gd name="connsiteX9" fmla="*/ 2778712 w 4606580"/>
                  <a:gd name="connsiteY9" fmla="*/ 610222 h 1888435"/>
                  <a:gd name="connsiteX10" fmla="*/ 2640289 w 4606580"/>
                  <a:gd name="connsiteY10" fmla="*/ 709612 h 1888435"/>
                  <a:gd name="connsiteX11" fmla="*/ 2519363 w 4606580"/>
                  <a:gd name="connsiteY11" fmla="*/ 715617 h 1888435"/>
                  <a:gd name="connsiteX12" fmla="*/ 2369344 w 4606580"/>
                  <a:gd name="connsiteY12" fmla="*/ 667682 h 1888435"/>
                  <a:gd name="connsiteX13" fmla="*/ 2222535 w 4606580"/>
                  <a:gd name="connsiteY13" fmla="*/ 570568 h 1888435"/>
                  <a:gd name="connsiteX14" fmla="*/ 2062163 w 4606580"/>
                  <a:gd name="connsiteY14" fmla="*/ 477078 h 1888435"/>
                  <a:gd name="connsiteX15" fmla="*/ 1966395 w 4606580"/>
                  <a:gd name="connsiteY15" fmla="*/ 441671 h 1888435"/>
                  <a:gd name="connsiteX16" fmla="*/ 1823624 w 4606580"/>
                  <a:gd name="connsiteY16" fmla="*/ 387626 h 1888435"/>
                  <a:gd name="connsiteX17" fmla="*/ 1724233 w 4606580"/>
                  <a:gd name="connsiteY17" fmla="*/ 447261 h 1888435"/>
                  <a:gd name="connsiteX18" fmla="*/ 1679713 w 4606580"/>
                  <a:gd name="connsiteY18" fmla="*/ 489088 h 1888435"/>
                  <a:gd name="connsiteX19" fmla="*/ 1722680 w 4606580"/>
                  <a:gd name="connsiteY19" fmla="*/ 725971 h 1888435"/>
                  <a:gd name="connsiteX20" fmla="*/ 1734172 w 4606580"/>
                  <a:gd name="connsiteY20" fmla="*/ 874643 h 1888435"/>
                  <a:gd name="connsiteX21" fmla="*/ 1701972 w 4606580"/>
                  <a:gd name="connsiteY21" fmla="*/ 919990 h 1888435"/>
                  <a:gd name="connsiteX22" fmla="*/ 1628776 w 4606580"/>
                  <a:gd name="connsiteY22" fmla="*/ 958194 h 1888435"/>
                  <a:gd name="connsiteX23" fmla="*/ 1515511 w 4606580"/>
                  <a:gd name="connsiteY23" fmla="*/ 914400 h 1888435"/>
                  <a:gd name="connsiteX24" fmla="*/ 1339402 w 4606580"/>
                  <a:gd name="connsiteY24" fmla="*/ 736324 h 1888435"/>
                  <a:gd name="connsiteX25" fmla="*/ 1200254 w 4606580"/>
                  <a:gd name="connsiteY25" fmla="*/ 599558 h 1888435"/>
                  <a:gd name="connsiteX26" fmla="*/ 1084608 w 4606580"/>
                  <a:gd name="connsiteY26" fmla="*/ 544271 h 1888435"/>
                  <a:gd name="connsiteX27" fmla="*/ 1018554 w 4606580"/>
                  <a:gd name="connsiteY27" fmla="*/ 377687 h 1888435"/>
                  <a:gd name="connsiteX28" fmla="*/ 958920 w 4606580"/>
                  <a:gd name="connsiteY28" fmla="*/ 278296 h 1888435"/>
                  <a:gd name="connsiteX29" fmla="*/ 909224 w 4606580"/>
                  <a:gd name="connsiteY29" fmla="*/ 238539 h 1888435"/>
                  <a:gd name="connsiteX30" fmla="*/ 864394 w 4606580"/>
                  <a:gd name="connsiteY30" fmla="*/ 236676 h 1888435"/>
                  <a:gd name="connsiteX31" fmla="*/ 829711 w 4606580"/>
                  <a:gd name="connsiteY31" fmla="*/ 278296 h 1888435"/>
                  <a:gd name="connsiteX32" fmla="*/ 759620 w 4606580"/>
                  <a:gd name="connsiteY32" fmla="*/ 358119 h 1888435"/>
                  <a:gd name="connsiteX33" fmla="*/ 706507 w 4606580"/>
                  <a:gd name="connsiteY33" fmla="*/ 347455 h 1888435"/>
                  <a:gd name="connsiteX34" fmla="*/ 642110 w 4606580"/>
                  <a:gd name="connsiteY34" fmla="*/ 347455 h 1888435"/>
                  <a:gd name="connsiteX35" fmla="*/ 606598 w 4606580"/>
                  <a:gd name="connsiteY35" fmla="*/ 419100 h 1888435"/>
                  <a:gd name="connsiteX36" fmla="*/ 528638 w 4606580"/>
                  <a:gd name="connsiteY36" fmla="*/ 534332 h 1888435"/>
                  <a:gd name="connsiteX37" fmla="*/ 450471 w 4606580"/>
                  <a:gd name="connsiteY37" fmla="*/ 546238 h 1888435"/>
                  <a:gd name="connsiteX38" fmla="*/ 349112 w 4606580"/>
                  <a:gd name="connsiteY38" fmla="*/ 553382 h 1888435"/>
                  <a:gd name="connsiteX39" fmla="*/ 311944 w 4606580"/>
                  <a:gd name="connsiteY39" fmla="*/ 486707 h 1888435"/>
                  <a:gd name="connsiteX40" fmla="*/ 268874 w 4606580"/>
                  <a:gd name="connsiteY40" fmla="*/ 389386 h 1888435"/>
                  <a:gd name="connsiteX41" fmla="*/ 213485 w 4606580"/>
                  <a:gd name="connsiteY41" fmla="*/ 298174 h 1888435"/>
                  <a:gd name="connsiteX42" fmla="*/ 154678 w 4606580"/>
                  <a:gd name="connsiteY42" fmla="*/ 176522 h 1888435"/>
                  <a:gd name="connsiteX43" fmla="*/ 121445 w 4606580"/>
                  <a:gd name="connsiteY43" fmla="*/ 134282 h 1888435"/>
                  <a:gd name="connsiteX44" fmla="*/ 54459 w 4606580"/>
                  <a:gd name="connsiteY44" fmla="*/ 149087 h 1888435"/>
                  <a:gd name="connsiteX45" fmla="*/ 19051 w 4606580"/>
                  <a:gd name="connsiteY45" fmla="*/ 195987 h 1888435"/>
                  <a:gd name="connsiteX46" fmla="*/ 0 w 4606580"/>
                  <a:gd name="connsiteY46" fmla="*/ 286268 h 1888435"/>
                  <a:gd name="connsiteX47" fmla="*/ 26194 w 4606580"/>
                  <a:gd name="connsiteY47" fmla="*/ 365263 h 1888435"/>
                  <a:gd name="connsiteX48" fmla="*/ 84276 w 4606580"/>
                  <a:gd name="connsiteY48" fmla="*/ 457200 h 1888435"/>
                  <a:gd name="connsiteX49" fmla="*/ 113679 w 4606580"/>
                  <a:gd name="connsiteY49" fmla="*/ 601111 h 1888435"/>
                  <a:gd name="connsiteX50" fmla="*/ 84276 w 4606580"/>
                  <a:gd name="connsiteY50" fmla="*/ 795130 h 1888435"/>
                  <a:gd name="connsiteX51" fmla="*/ 84276 w 4606580"/>
                  <a:gd name="connsiteY51" fmla="*/ 904461 h 1888435"/>
                  <a:gd name="connsiteX52" fmla="*/ 167412 w 4606580"/>
                  <a:gd name="connsiteY52" fmla="*/ 993913 h 1888435"/>
                  <a:gd name="connsiteX53" fmla="*/ 402328 w 4606580"/>
                  <a:gd name="connsiteY53" fmla="*/ 1043609 h 1888435"/>
                  <a:gd name="connsiteX54" fmla="*/ 479460 w 4606580"/>
                  <a:gd name="connsiteY54" fmla="*/ 1065040 h 1888435"/>
                  <a:gd name="connsiteX55" fmla="*/ 521598 w 4606580"/>
                  <a:gd name="connsiteY55" fmla="*/ 1143000 h 1888435"/>
                  <a:gd name="connsiteX56" fmla="*/ 534332 w 4606580"/>
                  <a:gd name="connsiteY56" fmla="*/ 1247153 h 1888435"/>
                  <a:gd name="connsiteX57" fmla="*/ 609808 w 4606580"/>
                  <a:gd name="connsiteY57" fmla="*/ 1290845 h 1888435"/>
                  <a:gd name="connsiteX58" fmla="*/ 697293 w 4606580"/>
                  <a:gd name="connsiteY58" fmla="*/ 1250778 h 1888435"/>
                  <a:gd name="connsiteX59" fmla="*/ 784467 w 4606580"/>
                  <a:gd name="connsiteY59" fmla="*/ 1231624 h 1888435"/>
                  <a:gd name="connsiteX60" fmla="*/ 871538 w 4606580"/>
                  <a:gd name="connsiteY60" fmla="*/ 1131818 h 1888435"/>
                  <a:gd name="connsiteX61" fmla="*/ 954882 w 4606580"/>
                  <a:gd name="connsiteY61" fmla="*/ 1055826 h 1888435"/>
                  <a:gd name="connsiteX62" fmla="*/ 1028493 w 4606580"/>
                  <a:gd name="connsiteY62" fmla="*/ 1033670 h 1888435"/>
                  <a:gd name="connsiteX63" fmla="*/ 1147763 w 4606580"/>
                  <a:gd name="connsiteY63" fmla="*/ 1055826 h 1888435"/>
                  <a:gd name="connsiteX64" fmla="*/ 1273659 w 4606580"/>
                  <a:gd name="connsiteY64" fmla="*/ 1110284 h 1888435"/>
                  <a:gd name="connsiteX65" fmla="*/ 1412909 w 4606580"/>
                  <a:gd name="connsiteY65" fmla="*/ 1151697 h 1888435"/>
                  <a:gd name="connsiteX66" fmla="*/ 1555267 w 4606580"/>
                  <a:gd name="connsiteY66" fmla="*/ 1169608 h 1888435"/>
                  <a:gd name="connsiteX67" fmla="*/ 1650207 w 4606580"/>
                  <a:gd name="connsiteY67" fmla="*/ 1282044 h 1888435"/>
                  <a:gd name="connsiteX68" fmla="*/ 1740902 w 4606580"/>
                  <a:gd name="connsiteY68" fmla="*/ 1330187 h 1888435"/>
                  <a:gd name="connsiteX69" fmla="*/ 1838636 w 4606580"/>
                  <a:gd name="connsiteY69" fmla="*/ 1350893 h 1888435"/>
                  <a:gd name="connsiteX70" fmla="*/ 1992589 w 4606580"/>
                  <a:gd name="connsiteY70" fmla="*/ 1331843 h 1888435"/>
                  <a:gd name="connsiteX71" fmla="*/ 2251006 w 4606580"/>
                  <a:gd name="connsiteY71" fmla="*/ 1242391 h 1888435"/>
                  <a:gd name="connsiteX72" fmla="*/ 2469667 w 4606580"/>
                  <a:gd name="connsiteY72" fmla="*/ 1143000 h 1888435"/>
                  <a:gd name="connsiteX73" fmla="*/ 2658511 w 4606580"/>
                  <a:gd name="connsiteY73" fmla="*/ 1030150 h 1888435"/>
                  <a:gd name="connsiteX74" fmla="*/ 2777780 w 4606580"/>
                  <a:gd name="connsiteY74" fmla="*/ 1033670 h 1888435"/>
                  <a:gd name="connsiteX75" fmla="*/ 2922934 w 4606580"/>
                  <a:gd name="connsiteY75" fmla="*/ 1033670 h 1888435"/>
                  <a:gd name="connsiteX76" fmla="*/ 3045827 w 4606580"/>
                  <a:gd name="connsiteY76" fmla="*/ 1085022 h 1888435"/>
                  <a:gd name="connsiteX77" fmla="*/ 3168616 w 4606580"/>
                  <a:gd name="connsiteY77" fmla="*/ 1311965 h 1888435"/>
                  <a:gd name="connsiteX78" fmla="*/ 3173793 w 4606580"/>
                  <a:gd name="connsiteY78" fmla="*/ 1592642 h 1888435"/>
                  <a:gd name="connsiteX79" fmla="*/ 3225041 w 4606580"/>
                  <a:gd name="connsiteY79" fmla="*/ 1689652 h 1888435"/>
                  <a:gd name="connsiteX80" fmla="*/ 3344311 w 4606580"/>
                  <a:gd name="connsiteY80" fmla="*/ 1828800 h 1888435"/>
                  <a:gd name="connsiteX81" fmla="*/ 3433763 w 4606580"/>
                  <a:gd name="connsiteY81" fmla="*/ 1888435 h 1888435"/>
                  <a:gd name="connsiteX82" fmla="*/ 3572911 w 4606580"/>
                  <a:gd name="connsiteY82" fmla="*/ 1868556 h 1888435"/>
                  <a:gd name="connsiteX83" fmla="*/ 3751815 w 4606580"/>
                  <a:gd name="connsiteY83" fmla="*/ 1789043 h 1888435"/>
                  <a:gd name="connsiteX84" fmla="*/ 4049989 w 4606580"/>
                  <a:gd name="connsiteY84" fmla="*/ 1689652 h 1888435"/>
                  <a:gd name="connsiteX85" fmla="*/ 4228893 w 4606580"/>
                  <a:gd name="connsiteY85" fmla="*/ 1490870 h 1888435"/>
                  <a:gd name="connsiteX86" fmla="*/ 4298467 w 4606580"/>
                  <a:gd name="connsiteY86" fmla="*/ 1282148 h 1888435"/>
                  <a:gd name="connsiteX87" fmla="*/ 4308406 w 4606580"/>
                  <a:gd name="connsiteY87" fmla="*/ 1073426 h 1888435"/>
                  <a:gd name="connsiteX88" fmla="*/ 4328285 w 4606580"/>
                  <a:gd name="connsiteY88" fmla="*/ 884583 h 1888435"/>
                  <a:gd name="connsiteX89" fmla="*/ 4427676 w 4606580"/>
                  <a:gd name="connsiteY89" fmla="*/ 715617 h 1888435"/>
                  <a:gd name="connsiteX90" fmla="*/ 4527067 w 4606580"/>
                  <a:gd name="connsiteY90" fmla="*/ 546652 h 1888435"/>
                  <a:gd name="connsiteX91" fmla="*/ 4606580 w 4606580"/>
                  <a:gd name="connsiteY91" fmla="*/ 308113 h 1888435"/>
                  <a:gd name="connsiteX92" fmla="*/ 4576763 w 4606580"/>
                  <a:gd name="connsiteY92" fmla="*/ 119270 h 1888435"/>
                  <a:gd name="connsiteX93" fmla="*/ 4537006 w 4606580"/>
                  <a:gd name="connsiteY93" fmla="*/ 49696 h 1888435"/>
                  <a:gd name="connsiteX94" fmla="*/ 4477372 w 4606580"/>
                  <a:gd name="connsiteY94" fmla="*/ 19878 h 1888435"/>
                  <a:gd name="connsiteX95" fmla="*/ 4358102 w 4606580"/>
                  <a:gd name="connsiteY95" fmla="*/ 119270 h 1888435"/>
                  <a:gd name="connsiteX96" fmla="*/ 4258711 w 4606580"/>
                  <a:gd name="connsiteY96" fmla="*/ 188843 h 1888435"/>
                  <a:gd name="connsiteX97" fmla="*/ 4149380 w 4606580"/>
                  <a:gd name="connsiteY97" fmla="*/ 168965 h 1888435"/>
                  <a:gd name="connsiteX98" fmla="*/ 4069867 w 4606580"/>
                  <a:gd name="connsiteY98" fmla="*/ 99391 h 1888435"/>
                  <a:gd name="connsiteX99" fmla="*/ 4040050 w 4606580"/>
                  <a:gd name="connsiteY99" fmla="*/ 0 h 1888435"/>
                  <a:gd name="connsiteX100" fmla="*/ 3910841 w 4606580"/>
                  <a:gd name="connsiteY100" fmla="*/ 9939 h 1888435"/>
                  <a:gd name="connsiteX0" fmla="*/ 3910841 w 4606580"/>
                  <a:gd name="connsiteY0" fmla="*/ 9939 h 1888435"/>
                  <a:gd name="connsiteX1" fmla="*/ 3731937 w 4606580"/>
                  <a:gd name="connsiteY1" fmla="*/ 119270 h 1888435"/>
                  <a:gd name="connsiteX2" fmla="*/ 3503337 w 4606580"/>
                  <a:gd name="connsiteY2" fmla="*/ 218661 h 1888435"/>
                  <a:gd name="connsiteX3" fmla="*/ 3394006 w 4606580"/>
                  <a:gd name="connsiteY3" fmla="*/ 437322 h 1888435"/>
                  <a:gd name="connsiteX4" fmla="*/ 3244920 w 4606580"/>
                  <a:gd name="connsiteY4" fmla="*/ 556591 h 1888435"/>
                  <a:gd name="connsiteX5" fmla="*/ 3137557 w 4606580"/>
                  <a:gd name="connsiteY5" fmla="*/ 594381 h 1888435"/>
                  <a:gd name="connsiteX6" fmla="*/ 3016320 w 4606580"/>
                  <a:gd name="connsiteY6" fmla="*/ 576470 h 1888435"/>
                  <a:gd name="connsiteX7" fmla="*/ 2946746 w 4606580"/>
                  <a:gd name="connsiteY7" fmla="*/ 546652 h 1888435"/>
                  <a:gd name="connsiteX8" fmla="*/ 2845594 w 4606580"/>
                  <a:gd name="connsiteY8" fmla="*/ 558144 h 1888435"/>
                  <a:gd name="connsiteX9" fmla="*/ 2778712 w 4606580"/>
                  <a:gd name="connsiteY9" fmla="*/ 610222 h 1888435"/>
                  <a:gd name="connsiteX10" fmla="*/ 2640289 w 4606580"/>
                  <a:gd name="connsiteY10" fmla="*/ 709612 h 1888435"/>
                  <a:gd name="connsiteX11" fmla="*/ 2519363 w 4606580"/>
                  <a:gd name="connsiteY11" fmla="*/ 715617 h 1888435"/>
                  <a:gd name="connsiteX12" fmla="*/ 2369344 w 4606580"/>
                  <a:gd name="connsiteY12" fmla="*/ 667682 h 1888435"/>
                  <a:gd name="connsiteX13" fmla="*/ 2222535 w 4606580"/>
                  <a:gd name="connsiteY13" fmla="*/ 570568 h 1888435"/>
                  <a:gd name="connsiteX14" fmla="*/ 2062163 w 4606580"/>
                  <a:gd name="connsiteY14" fmla="*/ 477078 h 1888435"/>
                  <a:gd name="connsiteX15" fmla="*/ 1966395 w 4606580"/>
                  <a:gd name="connsiteY15" fmla="*/ 441671 h 1888435"/>
                  <a:gd name="connsiteX16" fmla="*/ 1823624 w 4606580"/>
                  <a:gd name="connsiteY16" fmla="*/ 387626 h 1888435"/>
                  <a:gd name="connsiteX17" fmla="*/ 1724233 w 4606580"/>
                  <a:gd name="connsiteY17" fmla="*/ 447261 h 1888435"/>
                  <a:gd name="connsiteX18" fmla="*/ 1679713 w 4606580"/>
                  <a:gd name="connsiteY18" fmla="*/ 489088 h 1888435"/>
                  <a:gd name="connsiteX19" fmla="*/ 1722680 w 4606580"/>
                  <a:gd name="connsiteY19" fmla="*/ 725971 h 1888435"/>
                  <a:gd name="connsiteX20" fmla="*/ 1734172 w 4606580"/>
                  <a:gd name="connsiteY20" fmla="*/ 874643 h 1888435"/>
                  <a:gd name="connsiteX21" fmla="*/ 1701972 w 4606580"/>
                  <a:gd name="connsiteY21" fmla="*/ 919990 h 1888435"/>
                  <a:gd name="connsiteX22" fmla="*/ 1628776 w 4606580"/>
                  <a:gd name="connsiteY22" fmla="*/ 958194 h 1888435"/>
                  <a:gd name="connsiteX23" fmla="*/ 1515511 w 4606580"/>
                  <a:gd name="connsiteY23" fmla="*/ 914400 h 1888435"/>
                  <a:gd name="connsiteX24" fmla="*/ 1339402 w 4606580"/>
                  <a:gd name="connsiteY24" fmla="*/ 736324 h 1888435"/>
                  <a:gd name="connsiteX25" fmla="*/ 1200254 w 4606580"/>
                  <a:gd name="connsiteY25" fmla="*/ 599558 h 1888435"/>
                  <a:gd name="connsiteX26" fmla="*/ 1084608 w 4606580"/>
                  <a:gd name="connsiteY26" fmla="*/ 544271 h 1888435"/>
                  <a:gd name="connsiteX27" fmla="*/ 1018554 w 4606580"/>
                  <a:gd name="connsiteY27" fmla="*/ 377687 h 1888435"/>
                  <a:gd name="connsiteX28" fmla="*/ 958920 w 4606580"/>
                  <a:gd name="connsiteY28" fmla="*/ 278296 h 1888435"/>
                  <a:gd name="connsiteX29" fmla="*/ 909224 w 4606580"/>
                  <a:gd name="connsiteY29" fmla="*/ 238539 h 1888435"/>
                  <a:gd name="connsiteX30" fmla="*/ 864394 w 4606580"/>
                  <a:gd name="connsiteY30" fmla="*/ 236676 h 1888435"/>
                  <a:gd name="connsiteX31" fmla="*/ 829711 w 4606580"/>
                  <a:gd name="connsiteY31" fmla="*/ 278296 h 1888435"/>
                  <a:gd name="connsiteX32" fmla="*/ 759620 w 4606580"/>
                  <a:gd name="connsiteY32" fmla="*/ 358119 h 1888435"/>
                  <a:gd name="connsiteX33" fmla="*/ 706507 w 4606580"/>
                  <a:gd name="connsiteY33" fmla="*/ 347455 h 1888435"/>
                  <a:gd name="connsiteX34" fmla="*/ 642110 w 4606580"/>
                  <a:gd name="connsiteY34" fmla="*/ 347455 h 1888435"/>
                  <a:gd name="connsiteX35" fmla="*/ 606598 w 4606580"/>
                  <a:gd name="connsiteY35" fmla="*/ 419100 h 1888435"/>
                  <a:gd name="connsiteX36" fmla="*/ 528638 w 4606580"/>
                  <a:gd name="connsiteY36" fmla="*/ 534332 h 1888435"/>
                  <a:gd name="connsiteX37" fmla="*/ 450471 w 4606580"/>
                  <a:gd name="connsiteY37" fmla="*/ 546238 h 1888435"/>
                  <a:gd name="connsiteX38" fmla="*/ 349112 w 4606580"/>
                  <a:gd name="connsiteY38" fmla="*/ 553382 h 1888435"/>
                  <a:gd name="connsiteX39" fmla="*/ 311944 w 4606580"/>
                  <a:gd name="connsiteY39" fmla="*/ 486707 h 1888435"/>
                  <a:gd name="connsiteX40" fmla="*/ 268874 w 4606580"/>
                  <a:gd name="connsiteY40" fmla="*/ 389386 h 1888435"/>
                  <a:gd name="connsiteX41" fmla="*/ 213485 w 4606580"/>
                  <a:gd name="connsiteY41" fmla="*/ 298174 h 1888435"/>
                  <a:gd name="connsiteX42" fmla="*/ 154678 w 4606580"/>
                  <a:gd name="connsiteY42" fmla="*/ 176522 h 1888435"/>
                  <a:gd name="connsiteX43" fmla="*/ 121445 w 4606580"/>
                  <a:gd name="connsiteY43" fmla="*/ 134282 h 1888435"/>
                  <a:gd name="connsiteX44" fmla="*/ 54459 w 4606580"/>
                  <a:gd name="connsiteY44" fmla="*/ 149087 h 1888435"/>
                  <a:gd name="connsiteX45" fmla="*/ 19051 w 4606580"/>
                  <a:gd name="connsiteY45" fmla="*/ 195987 h 1888435"/>
                  <a:gd name="connsiteX46" fmla="*/ 0 w 4606580"/>
                  <a:gd name="connsiteY46" fmla="*/ 286268 h 1888435"/>
                  <a:gd name="connsiteX47" fmla="*/ 26194 w 4606580"/>
                  <a:gd name="connsiteY47" fmla="*/ 365263 h 1888435"/>
                  <a:gd name="connsiteX48" fmla="*/ 84276 w 4606580"/>
                  <a:gd name="connsiteY48" fmla="*/ 457200 h 1888435"/>
                  <a:gd name="connsiteX49" fmla="*/ 113679 w 4606580"/>
                  <a:gd name="connsiteY49" fmla="*/ 601111 h 1888435"/>
                  <a:gd name="connsiteX50" fmla="*/ 84276 w 4606580"/>
                  <a:gd name="connsiteY50" fmla="*/ 795130 h 1888435"/>
                  <a:gd name="connsiteX51" fmla="*/ 84276 w 4606580"/>
                  <a:gd name="connsiteY51" fmla="*/ 904461 h 1888435"/>
                  <a:gd name="connsiteX52" fmla="*/ 167412 w 4606580"/>
                  <a:gd name="connsiteY52" fmla="*/ 993913 h 1888435"/>
                  <a:gd name="connsiteX53" fmla="*/ 290513 w 4606580"/>
                  <a:gd name="connsiteY53" fmla="*/ 1032013 h 1888435"/>
                  <a:gd name="connsiteX54" fmla="*/ 402328 w 4606580"/>
                  <a:gd name="connsiteY54" fmla="*/ 1043609 h 1888435"/>
                  <a:gd name="connsiteX55" fmla="*/ 479460 w 4606580"/>
                  <a:gd name="connsiteY55" fmla="*/ 1065040 h 1888435"/>
                  <a:gd name="connsiteX56" fmla="*/ 521598 w 4606580"/>
                  <a:gd name="connsiteY56" fmla="*/ 1143000 h 1888435"/>
                  <a:gd name="connsiteX57" fmla="*/ 534332 w 4606580"/>
                  <a:gd name="connsiteY57" fmla="*/ 1247153 h 1888435"/>
                  <a:gd name="connsiteX58" fmla="*/ 609808 w 4606580"/>
                  <a:gd name="connsiteY58" fmla="*/ 1290845 h 1888435"/>
                  <a:gd name="connsiteX59" fmla="*/ 697293 w 4606580"/>
                  <a:gd name="connsiteY59" fmla="*/ 1250778 h 1888435"/>
                  <a:gd name="connsiteX60" fmla="*/ 784467 w 4606580"/>
                  <a:gd name="connsiteY60" fmla="*/ 1231624 h 1888435"/>
                  <a:gd name="connsiteX61" fmla="*/ 871538 w 4606580"/>
                  <a:gd name="connsiteY61" fmla="*/ 1131818 h 1888435"/>
                  <a:gd name="connsiteX62" fmla="*/ 954882 w 4606580"/>
                  <a:gd name="connsiteY62" fmla="*/ 1055826 h 1888435"/>
                  <a:gd name="connsiteX63" fmla="*/ 1028493 w 4606580"/>
                  <a:gd name="connsiteY63" fmla="*/ 1033670 h 1888435"/>
                  <a:gd name="connsiteX64" fmla="*/ 1147763 w 4606580"/>
                  <a:gd name="connsiteY64" fmla="*/ 1055826 h 1888435"/>
                  <a:gd name="connsiteX65" fmla="*/ 1273659 w 4606580"/>
                  <a:gd name="connsiteY65" fmla="*/ 1110284 h 1888435"/>
                  <a:gd name="connsiteX66" fmla="*/ 1412909 w 4606580"/>
                  <a:gd name="connsiteY66" fmla="*/ 1151697 h 1888435"/>
                  <a:gd name="connsiteX67" fmla="*/ 1555267 w 4606580"/>
                  <a:gd name="connsiteY67" fmla="*/ 1169608 h 1888435"/>
                  <a:gd name="connsiteX68" fmla="*/ 1650207 w 4606580"/>
                  <a:gd name="connsiteY68" fmla="*/ 1282044 h 1888435"/>
                  <a:gd name="connsiteX69" fmla="*/ 1740902 w 4606580"/>
                  <a:gd name="connsiteY69" fmla="*/ 1330187 h 1888435"/>
                  <a:gd name="connsiteX70" fmla="*/ 1838636 w 4606580"/>
                  <a:gd name="connsiteY70" fmla="*/ 1350893 h 1888435"/>
                  <a:gd name="connsiteX71" fmla="*/ 1992589 w 4606580"/>
                  <a:gd name="connsiteY71" fmla="*/ 1331843 h 1888435"/>
                  <a:gd name="connsiteX72" fmla="*/ 2251006 w 4606580"/>
                  <a:gd name="connsiteY72" fmla="*/ 1242391 h 1888435"/>
                  <a:gd name="connsiteX73" fmla="*/ 2469667 w 4606580"/>
                  <a:gd name="connsiteY73" fmla="*/ 1143000 h 1888435"/>
                  <a:gd name="connsiteX74" fmla="*/ 2658511 w 4606580"/>
                  <a:gd name="connsiteY74" fmla="*/ 1030150 h 1888435"/>
                  <a:gd name="connsiteX75" fmla="*/ 2777780 w 4606580"/>
                  <a:gd name="connsiteY75" fmla="*/ 1033670 h 1888435"/>
                  <a:gd name="connsiteX76" fmla="*/ 2922934 w 4606580"/>
                  <a:gd name="connsiteY76" fmla="*/ 1033670 h 1888435"/>
                  <a:gd name="connsiteX77" fmla="*/ 3045827 w 4606580"/>
                  <a:gd name="connsiteY77" fmla="*/ 1085022 h 1888435"/>
                  <a:gd name="connsiteX78" fmla="*/ 3168616 w 4606580"/>
                  <a:gd name="connsiteY78" fmla="*/ 1311965 h 1888435"/>
                  <a:gd name="connsiteX79" fmla="*/ 3173793 w 4606580"/>
                  <a:gd name="connsiteY79" fmla="*/ 1592642 h 1888435"/>
                  <a:gd name="connsiteX80" fmla="*/ 3225041 w 4606580"/>
                  <a:gd name="connsiteY80" fmla="*/ 1689652 h 1888435"/>
                  <a:gd name="connsiteX81" fmla="*/ 3344311 w 4606580"/>
                  <a:gd name="connsiteY81" fmla="*/ 1828800 h 1888435"/>
                  <a:gd name="connsiteX82" fmla="*/ 3433763 w 4606580"/>
                  <a:gd name="connsiteY82" fmla="*/ 1888435 h 1888435"/>
                  <a:gd name="connsiteX83" fmla="*/ 3572911 w 4606580"/>
                  <a:gd name="connsiteY83" fmla="*/ 1868556 h 1888435"/>
                  <a:gd name="connsiteX84" fmla="*/ 3751815 w 4606580"/>
                  <a:gd name="connsiteY84" fmla="*/ 1789043 h 1888435"/>
                  <a:gd name="connsiteX85" fmla="*/ 4049989 w 4606580"/>
                  <a:gd name="connsiteY85" fmla="*/ 1689652 h 1888435"/>
                  <a:gd name="connsiteX86" fmla="*/ 4228893 w 4606580"/>
                  <a:gd name="connsiteY86" fmla="*/ 1490870 h 1888435"/>
                  <a:gd name="connsiteX87" fmla="*/ 4298467 w 4606580"/>
                  <a:gd name="connsiteY87" fmla="*/ 1282148 h 1888435"/>
                  <a:gd name="connsiteX88" fmla="*/ 4308406 w 4606580"/>
                  <a:gd name="connsiteY88" fmla="*/ 1073426 h 1888435"/>
                  <a:gd name="connsiteX89" fmla="*/ 4328285 w 4606580"/>
                  <a:gd name="connsiteY89" fmla="*/ 884583 h 1888435"/>
                  <a:gd name="connsiteX90" fmla="*/ 4427676 w 4606580"/>
                  <a:gd name="connsiteY90" fmla="*/ 715617 h 1888435"/>
                  <a:gd name="connsiteX91" fmla="*/ 4527067 w 4606580"/>
                  <a:gd name="connsiteY91" fmla="*/ 546652 h 1888435"/>
                  <a:gd name="connsiteX92" fmla="*/ 4606580 w 4606580"/>
                  <a:gd name="connsiteY92" fmla="*/ 308113 h 1888435"/>
                  <a:gd name="connsiteX93" fmla="*/ 4576763 w 4606580"/>
                  <a:gd name="connsiteY93" fmla="*/ 119270 h 1888435"/>
                  <a:gd name="connsiteX94" fmla="*/ 4537006 w 4606580"/>
                  <a:gd name="connsiteY94" fmla="*/ 49696 h 1888435"/>
                  <a:gd name="connsiteX95" fmla="*/ 4477372 w 4606580"/>
                  <a:gd name="connsiteY95" fmla="*/ 19878 h 1888435"/>
                  <a:gd name="connsiteX96" fmla="*/ 4358102 w 4606580"/>
                  <a:gd name="connsiteY96" fmla="*/ 119270 h 1888435"/>
                  <a:gd name="connsiteX97" fmla="*/ 4258711 w 4606580"/>
                  <a:gd name="connsiteY97" fmla="*/ 188843 h 1888435"/>
                  <a:gd name="connsiteX98" fmla="*/ 4149380 w 4606580"/>
                  <a:gd name="connsiteY98" fmla="*/ 168965 h 1888435"/>
                  <a:gd name="connsiteX99" fmla="*/ 4069867 w 4606580"/>
                  <a:gd name="connsiteY99" fmla="*/ 99391 h 1888435"/>
                  <a:gd name="connsiteX100" fmla="*/ 4040050 w 4606580"/>
                  <a:gd name="connsiteY100" fmla="*/ 0 h 1888435"/>
                  <a:gd name="connsiteX101" fmla="*/ 3910841 w 4606580"/>
                  <a:gd name="connsiteY101" fmla="*/ 9939 h 1888435"/>
                  <a:gd name="connsiteX0" fmla="*/ 3910841 w 4606580"/>
                  <a:gd name="connsiteY0" fmla="*/ 9939 h 1888435"/>
                  <a:gd name="connsiteX1" fmla="*/ 3731937 w 4606580"/>
                  <a:gd name="connsiteY1" fmla="*/ 119270 h 1888435"/>
                  <a:gd name="connsiteX2" fmla="*/ 3503337 w 4606580"/>
                  <a:gd name="connsiteY2" fmla="*/ 218661 h 1888435"/>
                  <a:gd name="connsiteX3" fmla="*/ 3394006 w 4606580"/>
                  <a:gd name="connsiteY3" fmla="*/ 437322 h 1888435"/>
                  <a:gd name="connsiteX4" fmla="*/ 3244920 w 4606580"/>
                  <a:gd name="connsiteY4" fmla="*/ 556591 h 1888435"/>
                  <a:gd name="connsiteX5" fmla="*/ 3137557 w 4606580"/>
                  <a:gd name="connsiteY5" fmla="*/ 594381 h 1888435"/>
                  <a:gd name="connsiteX6" fmla="*/ 3016320 w 4606580"/>
                  <a:gd name="connsiteY6" fmla="*/ 576470 h 1888435"/>
                  <a:gd name="connsiteX7" fmla="*/ 2946746 w 4606580"/>
                  <a:gd name="connsiteY7" fmla="*/ 546652 h 1888435"/>
                  <a:gd name="connsiteX8" fmla="*/ 2845594 w 4606580"/>
                  <a:gd name="connsiteY8" fmla="*/ 558144 h 1888435"/>
                  <a:gd name="connsiteX9" fmla="*/ 2778712 w 4606580"/>
                  <a:gd name="connsiteY9" fmla="*/ 610222 h 1888435"/>
                  <a:gd name="connsiteX10" fmla="*/ 2640289 w 4606580"/>
                  <a:gd name="connsiteY10" fmla="*/ 709612 h 1888435"/>
                  <a:gd name="connsiteX11" fmla="*/ 2519363 w 4606580"/>
                  <a:gd name="connsiteY11" fmla="*/ 715617 h 1888435"/>
                  <a:gd name="connsiteX12" fmla="*/ 2369344 w 4606580"/>
                  <a:gd name="connsiteY12" fmla="*/ 667682 h 1888435"/>
                  <a:gd name="connsiteX13" fmla="*/ 2222535 w 4606580"/>
                  <a:gd name="connsiteY13" fmla="*/ 570568 h 1888435"/>
                  <a:gd name="connsiteX14" fmla="*/ 2062163 w 4606580"/>
                  <a:gd name="connsiteY14" fmla="*/ 477078 h 1888435"/>
                  <a:gd name="connsiteX15" fmla="*/ 1966395 w 4606580"/>
                  <a:gd name="connsiteY15" fmla="*/ 441671 h 1888435"/>
                  <a:gd name="connsiteX16" fmla="*/ 1823624 w 4606580"/>
                  <a:gd name="connsiteY16" fmla="*/ 387626 h 1888435"/>
                  <a:gd name="connsiteX17" fmla="*/ 1724233 w 4606580"/>
                  <a:gd name="connsiteY17" fmla="*/ 447261 h 1888435"/>
                  <a:gd name="connsiteX18" fmla="*/ 1679713 w 4606580"/>
                  <a:gd name="connsiteY18" fmla="*/ 489088 h 1888435"/>
                  <a:gd name="connsiteX19" fmla="*/ 1722680 w 4606580"/>
                  <a:gd name="connsiteY19" fmla="*/ 725971 h 1888435"/>
                  <a:gd name="connsiteX20" fmla="*/ 1734172 w 4606580"/>
                  <a:gd name="connsiteY20" fmla="*/ 874643 h 1888435"/>
                  <a:gd name="connsiteX21" fmla="*/ 1701972 w 4606580"/>
                  <a:gd name="connsiteY21" fmla="*/ 919990 h 1888435"/>
                  <a:gd name="connsiteX22" fmla="*/ 1628776 w 4606580"/>
                  <a:gd name="connsiteY22" fmla="*/ 958194 h 1888435"/>
                  <a:gd name="connsiteX23" fmla="*/ 1515511 w 4606580"/>
                  <a:gd name="connsiteY23" fmla="*/ 914400 h 1888435"/>
                  <a:gd name="connsiteX24" fmla="*/ 1339402 w 4606580"/>
                  <a:gd name="connsiteY24" fmla="*/ 736324 h 1888435"/>
                  <a:gd name="connsiteX25" fmla="*/ 1200254 w 4606580"/>
                  <a:gd name="connsiteY25" fmla="*/ 599558 h 1888435"/>
                  <a:gd name="connsiteX26" fmla="*/ 1084608 w 4606580"/>
                  <a:gd name="connsiteY26" fmla="*/ 544271 h 1888435"/>
                  <a:gd name="connsiteX27" fmla="*/ 1018554 w 4606580"/>
                  <a:gd name="connsiteY27" fmla="*/ 377687 h 1888435"/>
                  <a:gd name="connsiteX28" fmla="*/ 958920 w 4606580"/>
                  <a:gd name="connsiteY28" fmla="*/ 278296 h 1888435"/>
                  <a:gd name="connsiteX29" fmla="*/ 909224 w 4606580"/>
                  <a:gd name="connsiteY29" fmla="*/ 238539 h 1888435"/>
                  <a:gd name="connsiteX30" fmla="*/ 864394 w 4606580"/>
                  <a:gd name="connsiteY30" fmla="*/ 236676 h 1888435"/>
                  <a:gd name="connsiteX31" fmla="*/ 829711 w 4606580"/>
                  <a:gd name="connsiteY31" fmla="*/ 278296 h 1888435"/>
                  <a:gd name="connsiteX32" fmla="*/ 759620 w 4606580"/>
                  <a:gd name="connsiteY32" fmla="*/ 358119 h 1888435"/>
                  <a:gd name="connsiteX33" fmla="*/ 706507 w 4606580"/>
                  <a:gd name="connsiteY33" fmla="*/ 347455 h 1888435"/>
                  <a:gd name="connsiteX34" fmla="*/ 642110 w 4606580"/>
                  <a:gd name="connsiteY34" fmla="*/ 347455 h 1888435"/>
                  <a:gd name="connsiteX35" fmla="*/ 606598 w 4606580"/>
                  <a:gd name="connsiteY35" fmla="*/ 419100 h 1888435"/>
                  <a:gd name="connsiteX36" fmla="*/ 528638 w 4606580"/>
                  <a:gd name="connsiteY36" fmla="*/ 534332 h 1888435"/>
                  <a:gd name="connsiteX37" fmla="*/ 450471 w 4606580"/>
                  <a:gd name="connsiteY37" fmla="*/ 546238 h 1888435"/>
                  <a:gd name="connsiteX38" fmla="*/ 349112 w 4606580"/>
                  <a:gd name="connsiteY38" fmla="*/ 553382 h 1888435"/>
                  <a:gd name="connsiteX39" fmla="*/ 311944 w 4606580"/>
                  <a:gd name="connsiteY39" fmla="*/ 486707 h 1888435"/>
                  <a:gd name="connsiteX40" fmla="*/ 268874 w 4606580"/>
                  <a:gd name="connsiteY40" fmla="*/ 389386 h 1888435"/>
                  <a:gd name="connsiteX41" fmla="*/ 213485 w 4606580"/>
                  <a:gd name="connsiteY41" fmla="*/ 298174 h 1888435"/>
                  <a:gd name="connsiteX42" fmla="*/ 154678 w 4606580"/>
                  <a:gd name="connsiteY42" fmla="*/ 176522 h 1888435"/>
                  <a:gd name="connsiteX43" fmla="*/ 121445 w 4606580"/>
                  <a:gd name="connsiteY43" fmla="*/ 134282 h 1888435"/>
                  <a:gd name="connsiteX44" fmla="*/ 54459 w 4606580"/>
                  <a:gd name="connsiteY44" fmla="*/ 149087 h 1888435"/>
                  <a:gd name="connsiteX45" fmla="*/ 19051 w 4606580"/>
                  <a:gd name="connsiteY45" fmla="*/ 195987 h 1888435"/>
                  <a:gd name="connsiteX46" fmla="*/ 0 w 4606580"/>
                  <a:gd name="connsiteY46" fmla="*/ 286268 h 1888435"/>
                  <a:gd name="connsiteX47" fmla="*/ 26194 w 4606580"/>
                  <a:gd name="connsiteY47" fmla="*/ 365263 h 1888435"/>
                  <a:gd name="connsiteX48" fmla="*/ 84276 w 4606580"/>
                  <a:gd name="connsiteY48" fmla="*/ 457200 h 1888435"/>
                  <a:gd name="connsiteX49" fmla="*/ 113679 w 4606580"/>
                  <a:gd name="connsiteY49" fmla="*/ 601111 h 1888435"/>
                  <a:gd name="connsiteX50" fmla="*/ 84276 w 4606580"/>
                  <a:gd name="connsiteY50" fmla="*/ 795130 h 1888435"/>
                  <a:gd name="connsiteX51" fmla="*/ 84276 w 4606580"/>
                  <a:gd name="connsiteY51" fmla="*/ 904461 h 1888435"/>
                  <a:gd name="connsiteX52" fmla="*/ 167412 w 4606580"/>
                  <a:gd name="connsiteY52" fmla="*/ 993913 h 1888435"/>
                  <a:gd name="connsiteX53" fmla="*/ 290513 w 4606580"/>
                  <a:gd name="connsiteY53" fmla="*/ 1032013 h 1888435"/>
                  <a:gd name="connsiteX54" fmla="*/ 402328 w 4606580"/>
                  <a:gd name="connsiteY54" fmla="*/ 1043609 h 1888435"/>
                  <a:gd name="connsiteX55" fmla="*/ 479460 w 4606580"/>
                  <a:gd name="connsiteY55" fmla="*/ 1065040 h 1888435"/>
                  <a:gd name="connsiteX56" fmla="*/ 509692 w 4606580"/>
                  <a:gd name="connsiteY56" fmla="*/ 1143000 h 1888435"/>
                  <a:gd name="connsiteX57" fmla="*/ 534332 w 4606580"/>
                  <a:gd name="connsiteY57" fmla="*/ 1247153 h 1888435"/>
                  <a:gd name="connsiteX58" fmla="*/ 609808 w 4606580"/>
                  <a:gd name="connsiteY58" fmla="*/ 1290845 h 1888435"/>
                  <a:gd name="connsiteX59" fmla="*/ 697293 w 4606580"/>
                  <a:gd name="connsiteY59" fmla="*/ 1250778 h 1888435"/>
                  <a:gd name="connsiteX60" fmla="*/ 784467 w 4606580"/>
                  <a:gd name="connsiteY60" fmla="*/ 1231624 h 1888435"/>
                  <a:gd name="connsiteX61" fmla="*/ 871538 w 4606580"/>
                  <a:gd name="connsiteY61" fmla="*/ 1131818 h 1888435"/>
                  <a:gd name="connsiteX62" fmla="*/ 954882 w 4606580"/>
                  <a:gd name="connsiteY62" fmla="*/ 1055826 h 1888435"/>
                  <a:gd name="connsiteX63" fmla="*/ 1028493 w 4606580"/>
                  <a:gd name="connsiteY63" fmla="*/ 1033670 h 1888435"/>
                  <a:gd name="connsiteX64" fmla="*/ 1147763 w 4606580"/>
                  <a:gd name="connsiteY64" fmla="*/ 1055826 h 1888435"/>
                  <a:gd name="connsiteX65" fmla="*/ 1273659 w 4606580"/>
                  <a:gd name="connsiteY65" fmla="*/ 1110284 h 1888435"/>
                  <a:gd name="connsiteX66" fmla="*/ 1412909 w 4606580"/>
                  <a:gd name="connsiteY66" fmla="*/ 1151697 h 1888435"/>
                  <a:gd name="connsiteX67" fmla="*/ 1555267 w 4606580"/>
                  <a:gd name="connsiteY67" fmla="*/ 1169608 h 1888435"/>
                  <a:gd name="connsiteX68" fmla="*/ 1650207 w 4606580"/>
                  <a:gd name="connsiteY68" fmla="*/ 1282044 h 1888435"/>
                  <a:gd name="connsiteX69" fmla="*/ 1740902 w 4606580"/>
                  <a:gd name="connsiteY69" fmla="*/ 1330187 h 1888435"/>
                  <a:gd name="connsiteX70" fmla="*/ 1838636 w 4606580"/>
                  <a:gd name="connsiteY70" fmla="*/ 1350893 h 1888435"/>
                  <a:gd name="connsiteX71" fmla="*/ 1992589 w 4606580"/>
                  <a:gd name="connsiteY71" fmla="*/ 1331843 h 1888435"/>
                  <a:gd name="connsiteX72" fmla="*/ 2251006 w 4606580"/>
                  <a:gd name="connsiteY72" fmla="*/ 1242391 h 1888435"/>
                  <a:gd name="connsiteX73" fmla="*/ 2469667 w 4606580"/>
                  <a:gd name="connsiteY73" fmla="*/ 1143000 h 1888435"/>
                  <a:gd name="connsiteX74" fmla="*/ 2658511 w 4606580"/>
                  <a:gd name="connsiteY74" fmla="*/ 1030150 h 1888435"/>
                  <a:gd name="connsiteX75" fmla="*/ 2777780 w 4606580"/>
                  <a:gd name="connsiteY75" fmla="*/ 1033670 h 1888435"/>
                  <a:gd name="connsiteX76" fmla="*/ 2922934 w 4606580"/>
                  <a:gd name="connsiteY76" fmla="*/ 1033670 h 1888435"/>
                  <a:gd name="connsiteX77" fmla="*/ 3045827 w 4606580"/>
                  <a:gd name="connsiteY77" fmla="*/ 1085022 h 1888435"/>
                  <a:gd name="connsiteX78" fmla="*/ 3168616 w 4606580"/>
                  <a:gd name="connsiteY78" fmla="*/ 1311965 h 1888435"/>
                  <a:gd name="connsiteX79" fmla="*/ 3173793 w 4606580"/>
                  <a:gd name="connsiteY79" fmla="*/ 1592642 h 1888435"/>
                  <a:gd name="connsiteX80" fmla="*/ 3225041 w 4606580"/>
                  <a:gd name="connsiteY80" fmla="*/ 1689652 h 1888435"/>
                  <a:gd name="connsiteX81" fmla="*/ 3344311 w 4606580"/>
                  <a:gd name="connsiteY81" fmla="*/ 1828800 h 1888435"/>
                  <a:gd name="connsiteX82" fmla="*/ 3433763 w 4606580"/>
                  <a:gd name="connsiteY82" fmla="*/ 1888435 h 1888435"/>
                  <a:gd name="connsiteX83" fmla="*/ 3572911 w 4606580"/>
                  <a:gd name="connsiteY83" fmla="*/ 1868556 h 1888435"/>
                  <a:gd name="connsiteX84" fmla="*/ 3751815 w 4606580"/>
                  <a:gd name="connsiteY84" fmla="*/ 1789043 h 1888435"/>
                  <a:gd name="connsiteX85" fmla="*/ 4049989 w 4606580"/>
                  <a:gd name="connsiteY85" fmla="*/ 1689652 h 1888435"/>
                  <a:gd name="connsiteX86" fmla="*/ 4228893 w 4606580"/>
                  <a:gd name="connsiteY86" fmla="*/ 1490870 h 1888435"/>
                  <a:gd name="connsiteX87" fmla="*/ 4298467 w 4606580"/>
                  <a:gd name="connsiteY87" fmla="*/ 1282148 h 1888435"/>
                  <a:gd name="connsiteX88" fmla="*/ 4308406 w 4606580"/>
                  <a:gd name="connsiteY88" fmla="*/ 1073426 h 1888435"/>
                  <a:gd name="connsiteX89" fmla="*/ 4328285 w 4606580"/>
                  <a:gd name="connsiteY89" fmla="*/ 884583 h 1888435"/>
                  <a:gd name="connsiteX90" fmla="*/ 4427676 w 4606580"/>
                  <a:gd name="connsiteY90" fmla="*/ 715617 h 1888435"/>
                  <a:gd name="connsiteX91" fmla="*/ 4527067 w 4606580"/>
                  <a:gd name="connsiteY91" fmla="*/ 546652 h 1888435"/>
                  <a:gd name="connsiteX92" fmla="*/ 4606580 w 4606580"/>
                  <a:gd name="connsiteY92" fmla="*/ 308113 h 1888435"/>
                  <a:gd name="connsiteX93" fmla="*/ 4576763 w 4606580"/>
                  <a:gd name="connsiteY93" fmla="*/ 119270 h 1888435"/>
                  <a:gd name="connsiteX94" fmla="*/ 4537006 w 4606580"/>
                  <a:gd name="connsiteY94" fmla="*/ 49696 h 1888435"/>
                  <a:gd name="connsiteX95" fmla="*/ 4477372 w 4606580"/>
                  <a:gd name="connsiteY95" fmla="*/ 19878 h 1888435"/>
                  <a:gd name="connsiteX96" fmla="*/ 4358102 w 4606580"/>
                  <a:gd name="connsiteY96" fmla="*/ 119270 h 1888435"/>
                  <a:gd name="connsiteX97" fmla="*/ 4258711 w 4606580"/>
                  <a:gd name="connsiteY97" fmla="*/ 188843 h 1888435"/>
                  <a:gd name="connsiteX98" fmla="*/ 4149380 w 4606580"/>
                  <a:gd name="connsiteY98" fmla="*/ 168965 h 1888435"/>
                  <a:gd name="connsiteX99" fmla="*/ 4069867 w 4606580"/>
                  <a:gd name="connsiteY99" fmla="*/ 99391 h 1888435"/>
                  <a:gd name="connsiteX100" fmla="*/ 4040050 w 4606580"/>
                  <a:gd name="connsiteY100" fmla="*/ 0 h 1888435"/>
                  <a:gd name="connsiteX101" fmla="*/ 3910841 w 4606580"/>
                  <a:gd name="connsiteY101" fmla="*/ 9939 h 1888435"/>
                  <a:gd name="connsiteX0" fmla="*/ 3910841 w 4606580"/>
                  <a:gd name="connsiteY0" fmla="*/ 9939 h 1888435"/>
                  <a:gd name="connsiteX1" fmla="*/ 3731937 w 4606580"/>
                  <a:gd name="connsiteY1" fmla="*/ 119270 h 1888435"/>
                  <a:gd name="connsiteX2" fmla="*/ 3503337 w 4606580"/>
                  <a:gd name="connsiteY2" fmla="*/ 218661 h 1888435"/>
                  <a:gd name="connsiteX3" fmla="*/ 3394006 w 4606580"/>
                  <a:gd name="connsiteY3" fmla="*/ 437322 h 1888435"/>
                  <a:gd name="connsiteX4" fmla="*/ 3244920 w 4606580"/>
                  <a:gd name="connsiteY4" fmla="*/ 556591 h 1888435"/>
                  <a:gd name="connsiteX5" fmla="*/ 3137557 w 4606580"/>
                  <a:gd name="connsiteY5" fmla="*/ 594381 h 1888435"/>
                  <a:gd name="connsiteX6" fmla="*/ 3016320 w 4606580"/>
                  <a:gd name="connsiteY6" fmla="*/ 576470 h 1888435"/>
                  <a:gd name="connsiteX7" fmla="*/ 2946746 w 4606580"/>
                  <a:gd name="connsiteY7" fmla="*/ 546652 h 1888435"/>
                  <a:gd name="connsiteX8" fmla="*/ 2845594 w 4606580"/>
                  <a:gd name="connsiteY8" fmla="*/ 558144 h 1888435"/>
                  <a:gd name="connsiteX9" fmla="*/ 2778712 w 4606580"/>
                  <a:gd name="connsiteY9" fmla="*/ 610222 h 1888435"/>
                  <a:gd name="connsiteX10" fmla="*/ 2640289 w 4606580"/>
                  <a:gd name="connsiteY10" fmla="*/ 709612 h 1888435"/>
                  <a:gd name="connsiteX11" fmla="*/ 2519363 w 4606580"/>
                  <a:gd name="connsiteY11" fmla="*/ 715617 h 1888435"/>
                  <a:gd name="connsiteX12" fmla="*/ 2369344 w 4606580"/>
                  <a:gd name="connsiteY12" fmla="*/ 667682 h 1888435"/>
                  <a:gd name="connsiteX13" fmla="*/ 2222535 w 4606580"/>
                  <a:gd name="connsiteY13" fmla="*/ 570568 h 1888435"/>
                  <a:gd name="connsiteX14" fmla="*/ 2062163 w 4606580"/>
                  <a:gd name="connsiteY14" fmla="*/ 477078 h 1888435"/>
                  <a:gd name="connsiteX15" fmla="*/ 1966395 w 4606580"/>
                  <a:gd name="connsiteY15" fmla="*/ 441671 h 1888435"/>
                  <a:gd name="connsiteX16" fmla="*/ 1823624 w 4606580"/>
                  <a:gd name="connsiteY16" fmla="*/ 387626 h 1888435"/>
                  <a:gd name="connsiteX17" fmla="*/ 1724233 w 4606580"/>
                  <a:gd name="connsiteY17" fmla="*/ 447261 h 1888435"/>
                  <a:gd name="connsiteX18" fmla="*/ 1679713 w 4606580"/>
                  <a:gd name="connsiteY18" fmla="*/ 489088 h 1888435"/>
                  <a:gd name="connsiteX19" fmla="*/ 1722680 w 4606580"/>
                  <a:gd name="connsiteY19" fmla="*/ 725971 h 1888435"/>
                  <a:gd name="connsiteX20" fmla="*/ 1734172 w 4606580"/>
                  <a:gd name="connsiteY20" fmla="*/ 874643 h 1888435"/>
                  <a:gd name="connsiteX21" fmla="*/ 1701972 w 4606580"/>
                  <a:gd name="connsiteY21" fmla="*/ 919990 h 1888435"/>
                  <a:gd name="connsiteX22" fmla="*/ 1628776 w 4606580"/>
                  <a:gd name="connsiteY22" fmla="*/ 958194 h 1888435"/>
                  <a:gd name="connsiteX23" fmla="*/ 1515511 w 4606580"/>
                  <a:gd name="connsiteY23" fmla="*/ 914400 h 1888435"/>
                  <a:gd name="connsiteX24" fmla="*/ 1339402 w 4606580"/>
                  <a:gd name="connsiteY24" fmla="*/ 736324 h 1888435"/>
                  <a:gd name="connsiteX25" fmla="*/ 1200254 w 4606580"/>
                  <a:gd name="connsiteY25" fmla="*/ 599558 h 1888435"/>
                  <a:gd name="connsiteX26" fmla="*/ 1084608 w 4606580"/>
                  <a:gd name="connsiteY26" fmla="*/ 544271 h 1888435"/>
                  <a:gd name="connsiteX27" fmla="*/ 1018554 w 4606580"/>
                  <a:gd name="connsiteY27" fmla="*/ 377687 h 1888435"/>
                  <a:gd name="connsiteX28" fmla="*/ 958920 w 4606580"/>
                  <a:gd name="connsiteY28" fmla="*/ 278296 h 1888435"/>
                  <a:gd name="connsiteX29" fmla="*/ 909224 w 4606580"/>
                  <a:gd name="connsiteY29" fmla="*/ 238539 h 1888435"/>
                  <a:gd name="connsiteX30" fmla="*/ 864394 w 4606580"/>
                  <a:gd name="connsiteY30" fmla="*/ 236676 h 1888435"/>
                  <a:gd name="connsiteX31" fmla="*/ 829711 w 4606580"/>
                  <a:gd name="connsiteY31" fmla="*/ 278296 h 1888435"/>
                  <a:gd name="connsiteX32" fmla="*/ 759620 w 4606580"/>
                  <a:gd name="connsiteY32" fmla="*/ 358119 h 1888435"/>
                  <a:gd name="connsiteX33" fmla="*/ 706507 w 4606580"/>
                  <a:gd name="connsiteY33" fmla="*/ 347455 h 1888435"/>
                  <a:gd name="connsiteX34" fmla="*/ 642110 w 4606580"/>
                  <a:gd name="connsiteY34" fmla="*/ 347455 h 1888435"/>
                  <a:gd name="connsiteX35" fmla="*/ 606598 w 4606580"/>
                  <a:gd name="connsiteY35" fmla="*/ 419100 h 1888435"/>
                  <a:gd name="connsiteX36" fmla="*/ 528638 w 4606580"/>
                  <a:gd name="connsiteY36" fmla="*/ 534332 h 1888435"/>
                  <a:gd name="connsiteX37" fmla="*/ 450471 w 4606580"/>
                  <a:gd name="connsiteY37" fmla="*/ 546238 h 1888435"/>
                  <a:gd name="connsiteX38" fmla="*/ 349112 w 4606580"/>
                  <a:gd name="connsiteY38" fmla="*/ 553382 h 1888435"/>
                  <a:gd name="connsiteX39" fmla="*/ 311944 w 4606580"/>
                  <a:gd name="connsiteY39" fmla="*/ 486707 h 1888435"/>
                  <a:gd name="connsiteX40" fmla="*/ 268874 w 4606580"/>
                  <a:gd name="connsiteY40" fmla="*/ 389386 h 1888435"/>
                  <a:gd name="connsiteX41" fmla="*/ 213485 w 4606580"/>
                  <a:gd name="connsiteY41" fmla="*/ 298174 h 1888435"/>
                  <a:gd name="connsiteX42" fmla="*/ 154678 w 4606580"/>
                  <a:gd name="connsiteY42" fmla="*/ 176522 h 1888435"/>
                  <a:gd name="connsiteX43" fmla="*/ 121445 w 4606580"/>
                  <a:gd name="connsiteY43" fmla="*/ 134282 h 1888435"/>
                  <a:gd name="connsiteX44" fmla="*/ 54459 w 4606580"/>
                  <a:gd name="connsiteY44" fmla="*/ 149087 h 1888435"/>
                  <a:gd name="connsiteX45" fmla="*/ 19051 w 4606580"/>
                  <a:gd name="connsiteY45" fmla="*/ 195987 h 1888435"/>
                  <a:gd name="connsiteX46" fmla="*/ 0 w 4606580"/>
                  <a:gd name="connsiteY46" fmla="*/ 286268 h 1888435"/>
                  <a:gd name="connsiteX47" fmla="*/ 26194 w 4606580"/>
                  <a:gd name="connsiteY47" fmla="*/ 365263 h 1888435"/>
                  <a:gd name="connsiteX48" fmla="*/ 84276 w 4606580"/>
                  <a:gd name="connsiteY48" fmla="*/ 457200 h 1888435"/>
                  <a:gd name="connsiteX49" fmla="*/ 113679 w 4606580"/>
                  <a:gd name="connsiteY49" fmla="*/ 601111 h 1888435"/>
                  <a:gd name="connsiteX50" fmla="*/ 84276 w 4606580"/>
                  <a:gd name="connsiteY50" fmla="*/ 795130 h 1888435"/>
                  <a:gd name="connsiteX51" fmla="*/ 84276 w 4606580"/>
                  <a:gd name="connsiteY51" fmla="*/ 904461 h 1888435"/>
                  <a:gd name="connsiteX52" fmla="*/ 167412 w 4606580"/>
                  <a:gd name="connsiteY52" fmla="*/ 993913 h 1888435"/>
                  <a:gd name="connsiteX53" fmla="*/ 290513 w 4606580"/>
                  <a:gd name="connsiteY53" fmla="*/ 1032013 h 1888435"/>
                  <a:gd name="connsiteX54" fmla="*/ 402328 w 4606580"/>
                  <a:gd name="connsiteY54" fmla="*/ 1043609 h 1888435"/>
                  <a:gd name="connsiteX55" fmla="*/ 479460 w 4606580"/>
                  <a:gd name="connsiteY55" fmla="*/ 1065040 h 1888435"/>
                  <a:gd name="connsiteX56" fmla="*/ 509692 w 4606580"/>
                  <a:gd name="connsiteY56" fmla="*/ 1143000 h 1888435"/>
                  <a:gd name="connsiteX57" fmla="*/ 534332 w 4606580"/>
                  <a:gd name="connsiteY57" fmla="*/ 1247153 h 1888435"/>
                  <a:gd name="connsiteX58" fmla="*/ 609808 w 4606580"/>
                  <a:gd name="connsiteY58" fmla="*/ 1290845 h 1888435"/>
                  <a:gd name="connsiteX59" fmla="*/ 697293 w 4606580"/>
                  <a:gd name="connsiteY59" fmla="*/ 1250778 h 1888435"/>
                  <a:gd name="connsiteX60" fmla="*/ 784467 w 4606580"/>
                  <a:gd name="connsiteY60" fmla="*/ 1231624 h 1888435"/>
                  <a:gd name="connsiteX61" fmla="*/ 871538 w 4606580"/>
                  <a:gd name="connsiteY61" fmla="*/ 1131818 h 1888435"/>
                  <a:gd name="connsiteX62" fmla="*/ 954882 w 4606580"/>
                  <a:gd name="connsiteY62" fmla="*/ 1055826 h 1888435"/>
                  <a:gd name="connsiteX63" fmla="*/ 1028493 w 4606580"/>
                  <a:gd name="connsiteY63" fmla="*/ 1033670 h 1888435"/>
                  <a:gd name="connsiteX64" fmla="*/ 1147763 w 4606580"/>
                  <a:gd name="connsiteY64" fmla="*/ 1055826 h 1888435"/>
                  <a:gd name="connsiteX65" fmla="*/ 1276041 w 4606580"/>
                  <a:gd name="connsiteY65" fmla="*/ 1122190 h 1888435"/>
                  <a:gd name="connsiteX66" fmla="*/ 1412909 w 4606580"/>
                  <a:gd name="connsiteY66" fmla="*/ 1151697 h 1888435"/>
                  <a:gd name="connsiteX67" fmla="*/ 1555267 w 4606580"/>
                  <a:gd name="connsiteY67" fmla="*/ 1169608 h 1888435"/>
                  <a:gd name="connsiteX68" fmla="*/ 1650207 w 4606580"/>
                  <a:gd name="connsiteY68" fmla="*/ 1282044 h 1888435"/>
                  <a:gd name="connsiteX69" fmla="*/ 1740902 w 4606580"/>
                  <a:gd name="connsiteY69" fmla="*/ 1330187 h 1888435"/>
                  <a:gd name="connsiteX70" fmla="*/ 1838636 w 4606580"/>
                  <a:gd name="connsiteY70" fmla="*/ 1350893 h 1888435"/>
                  <a:gd name="connsiteX71" fmla="*/ 1992589 w 4606580"/>
                  <a:gd name="connsiteY71" fmla="*/ 1331843 h 1888435"/>
                  <a:gd name="connsiteX72" fmla="*/ 2251006 w 4606580"/>
                  <a:gd name="connsiteY72" fmla="*/ 1242391 h 1888435"/>
                  <a:gd name="connsiteX73" fmla="*/ 2469667 w 4606580"/>
                  <a:gd name="connsiteY73" fmla="*/ 1143000 h 1888435"/>
                  <a:gd name="connsiteX74" fmla="*/ 2658511 w 4606580"/>
                  <a:gd name="connsiteY74" fmla="*/ 1030150 h 1888435"/>
                  <a:gd name="connsiteX75" fmla="*/ 2777780 w 4606580"/>
                  <a:gd name="connsiteY75" fmla="*/ 1033670 h 1888435"/>
                  <a:gd name="connsiteX76" fmla="*/ 2922934 w 4606580"/>
                  <a:gd name="connsiteY76" fmla="*/ 1033670 h 1888435"/>
                  <a:gd name="connsiteX77" fmla="*/ 3045827 w 4606580"/>
                  <a:gd name="connsiteY77" fmla="*/ 1085022 h 1888435"/>
                  <a:gd name="connsiteX78" fmla="*/ 3168616 w 4606580"/>
                  <a:gd name="connsiteY78" fmla="*/ 1311965 h 1888435"/>
                  <a:gd name="connsiteX79" fmla="*/ 3173793 w 4606580"/>
                  <a:gd name="connsiteY79" fmla="*/ 1592642 h 1888435"/>
                  <a:gd name="connsiteX80" fmla="*/ 3225041 w 4606580"/>
                  <a:gd name="connsiteY80" fmla="*/ 1689652 h 1888435"/>
                  <a:gd name="connsiteX81" fmla="*/ 3344311 w 4606580"/>
                  <a:gd name="connsiteY81" fmla="*/ 1828800 h 1888435"/>
                  <a:gd name="connsiteX82" fmla="*/ 3433763 w 4606580"/>
                  <a:gd name="connsiteY82" fmla="*/ 1888435 h 1888435"/>
                  <a:gd name="connsiteX83" fmla="*/ 3572911 w 4606580"/>
                  <a:gd name="connsiteY83" fmla="*/ 1868556 h 1888435"/>
                  <a:gd name="connsiteX84" fmla="*/ 3751815 w 4606580"/>
                  <a:gd name="connsiteY84" fmla="*/ 1789043 h 1888435"/>
                  <a:gd name="connsiteX85" fmla="*/ 4049989 w 4606580"/>
                  <a:gd name="connsiteY85" fmla="*/ 1689652 h 1888435"/>
                  <a:gd name="connsiteX86" fmla="*/ 4228893 w 4606580"/>
                  <a:gd name="connsiteY86" fmla="*/ 1490870 h 1888435"/>
                  <a:gd name="connsiteX87" fmla="*/ 4298467 w 4606580"/>
                  <a:gd name="connsiteY87" fmla="*/ 1282148 h 1888435"/>
                  <a:gd name="connsiteX88" fmla="*/ 4308406 w 4606580"/>
                  <a:gd name="connsiteY88" fmla="*/ 1073426 h 1888435"/>
                  <a:gd name="connsiteX89" fmla="*/ 4328285 w 4606580"/>
                  <a:gd name="connsiteY89" fmla="*/ 884583 h 1888435"/>
                  <a:gd name="connsiteX90" fmla="*/ 4427676 w 4606580"/>
                  <a:gd name="connsiteY90" fmla="*/ 715617 h 1888435"/>
                  <a:gd name="connsiteX91" fmla="*/ 4527067 w 4606580"/>
                  <a:gd name="connsiteY91" fmla="*/ 546652 h 1888435"/>
                  <a:gd name="connsiteX92" fmla="*/ 4606580 w 4606580"/>
                  <a:gd name="connsiteY92" fmla="*/ 308113 h 1888435"/>
                  <a:gd name="connsiteX93" fmla="*/ 4576763 w 4606580"/>
                  <a:gd name="connsiteY93" fmla="*/ 119270 h 1888435"/>
                  <a:gd name="connsiteX94" fmla="*/ 4537006 w 4606580"/>
                  <a:gd name="connsiteY94" fmla="*/ 49696 h 1888435"/>
                  <a:gd name="connsiteX95" fmla="*/ 4477372 w 4606580"/>
                  <a:gd name="connsiteY95" fmla="*/ 19878 h 1888435"/>
                  <a:gd name="connsiteX96" fmla="*/ 4358102 w 4606580"/>
                  <a:gd name="connsiteY96" fmla="*/ 119270 h 1888435"/>
                  <a:gd name="connsiteX97" fmla="*/ 4258711 w 4606580"/>
                  <a:gd name="connsiteY97" fmla="*/ 188843 h 1888435"/>
                  <a:gd name="connsiteX98" fmla="*/ 4149380 w 4606580"/>
                  <a:gd name="connsiteY98" fmla="*/ 168965 h 1888435"/>
                  <a:gd name="connsiteX99" fmla="*/ 4069867 w 4606580"/>
                  <a:gd name="connsiteY99" fmla="*/ 99391 h 1888435"/>
                  <a:gd name="connsiteX100" fmla="*/ 4040050 w 4606580"/>
                  <a:gd name="connsiteY100" fmla="*/ 0 h 1888435"/>
                  <a:gd name="connsiteX101" fmla="*/ 3910841 w 4606580"/>
                  <a:gd name="connsiteY101" fmla="*/ 9939 h 1888435"/>
                  <a:gd name="connsiteX0" fmla="*/ 3910841 w 4606580"/>
                  <a:gd name="connsiteY0" fmla="*/ 9939 h 1888435"/>
                  <a:gd name="connsiteX1" fmla="*/ 3731937 w 4606580"/>
                  <a:gd name="connsiteY1" fmla="*/ 119270 h 1888435"/>
                  <a:gd name="connsiteX2" fmla="*/ 3503337 w 4606580"/>
                  <a:gd name="connsiteY2" fmla="*/ 218661 h 1888435"/>
                  <a:gd name="connsiteX3" fmla="*/ 3394006 w 4606580"/>
                  <a:gd name="connsiteY3" fmla="*/ 437322 h 1888435"/>
                  <a:gd name="connsiteX4" fmla="*/ 3244920 w 4606580"/>
                  <a:gd name="connsiteY4" fmla="*/ 556591 h 1888435"/>
                  <a:gd name="connsiteX5" fmla="*/ 3137557 w 4606580"/>
                  <a:gd name="connsiteY5" fmla="*/ 594381 h 1888435"/>
                  <a:gd name="connsiteX6" fmla="*/ 3016320 w 4606580"/>
                  <a:gd name="connsiteY6" fmla="*/ 576470 h 1888435"/>
                  <a:gd name="connsiteX7" fmla="*/ 2946746 w 4606580"/>
                  <a:gd name="connsiteY7" fmla="*/ 546652 h 1888435"/>
                  <a:gd name="connsiteX8" fmla="*/ 2845594 w 4606580"/>
                  <a:gd name="connsiteY8" fmla="*/ 558144 h 1888435"/>
                  <a:gd name="connsiteX9" fmla="*/ 2778712 w 4606580"/>
                  <a:gd name="connsiteY9" fmla="*/ 610222 h 1888435"/>
                  <a:gd name="connsiteX10" fmla="*/ 2640289 w 4606580"/>
                  <a:gd name="connsiteY10" fmla="*/ 709612 h 1888435"/>
                  <a:gd name="connsiteX11" fmla="*/ 2519363 w 4606580"/>
                  <a:gd name="connsiteY11" fmla="*/ 715617 h 1888435"/>
                  <a:gd name="connsiteX12" fmla="*/ 2369344 w 4606580"/>
                  <a:gd name="connsiteY12" fmla="*/ 667682 h 1888435"/>
                  <a:gd name="connsiteX13" fmla="*/ 2222535 w 4606580"/>
                  <a:gd name="connsiteY13" fmla="*/ 570568 h 1888435"/>
                  <a:gd name="connsiteX14" fmla="*/ 2062163 w 4606580"/>
                  <a:gd name="connsiteY14" fmla="*/ 477078 h 1888435"/>
                  <a:gd name="connsiteX15" fmla="*/ 1966395 w 4606580"/>
                  <a:gd name="connsiteY15" fmla="*/ 441671 h 1888435"/>
                  <a:gd name="connsiteX16" fmla="*/ 1823624 w 4606580"/>
                  <a:gd name="connsiteY16" fmla="*/ 387626 h 1888435"/>
                  <a:gd name="connsiteX17" fmla="*/ 1724233 w 4606580"/>
                  <a:gd name="connsiteY17" fmla="*/ 447261 h 1888435"/>
                  <a:gd name="connsiteX18" fmla="*/ 1679713 w 4606580"/>
                  <a:gd name="connsiteY18" fmla="*/ 489088 h 1888435"/>
                  <a:gd name="connsiteX19" fmla="*/ 1722680 w 4606580"/>
                  <a:gd name="connsiteY19" fmla="*/ 725971 h 1888435"/>
                  <a:gd name="connsiteX20" fmla="*/ 1734172 w 4606580"/>
                  <a:gd name="connsiteY20" fmla="*/ 874643 h 1888435"/>
                  <a:gd name="connsiteX21" fmla="*/ 1701972 w 4606580"/>
                  <a:gd name="connsiteY21" fmla="*/ 919990 h 1888435"/>
                  <a:gd name="connsiteX22" fmla="*/ 1628776 w 4606580"/>
                  <a:gd name="connsiteY22" fmla="*/ 958194 h 1888435"/>
                  <a:gd name="connsiteX23" fmla="*/ 1515511 w 4606580"/>
                  <a:gd name="connsiteY23" fmla="*/ 914400 h 1888435"/>
                  <a:gd name="connsiteX24" fmla="*/ 1339402 w 4606580"/>
                  <a:gd name="connsiteY24" fmla="*/ 736324 h 1888435"/>
                  <a:gd name="connsiteX25" fmla="*/ 1190729 w 4606580"/>
                  <a:gd name="connsiteY25" fmla="*/ 599558 h 1888435"/>
                  <a:gd name="connsiteX26" fmla="*/ 1084608 w 4606580"/>
                  <a:gd name="connsiteY26" fmla="*/ 544271 h 1888435"/>
                  <a:gd name="connsiteX27" fmla="*/ 1018554 w 4606580"/>
                  <a:gd name="connsiteY27" fmla="*/ 377687 h 1888435"/>
                  <a:gd name="connsiteX28" fmla="*/ 958920 w 4606580"/>
                  <a:gd name="connsiteY28" fmla="*/ 278296 h 1888435"/>
                  <a:gd name="connsiteX29" fmla="*/ 909224 w 4606580"/>
                  <a:gd name="connsiteY29" fmla="*/ 238539 h 1888435"/>
                  <a:gd name="connsiteX30" fmla="*/ 864394 w 4606580"/>
                  <a:gd name="connsiteY30" fmla="*/ 236676 h 1888435"/>
                  <a:gd name="connsiteX31" fmla="*/ 829711 w 4606580"/>
                  <a:gd name="connsiteY31" fmla="*/ 278296 h 1888435"/>
                  <a:gd name="connsiteX32" fmla="*/ 759620 w 4606580"/>
                  <a:gd name="connsiteY32" fmla="*/ 358119 h 1888435"/>
                  <a:gd name="connsiteX33" fmla="*/ 706507 w 4606580"/>
                  <a:gd name="connsiteY33" fmla="*/ 347455 h 1888435"/>
                  <a:gd name="connsiteX34" fmla="*/ 642110 w 4606580"/>
                  <a:gd name="connsiteY34" fmla="*/ 347455 h 1888435"/>
                  <a:gd name="connsiteX35" fmla="*/ 606598 w 4606580"/>
                  <a:gd name="connsiteY35" fmla="*/ 419100 h 1888435"/>
                  <a:gd name="connsiteX36" fmla="*/ 528638 w 4606580"/>
                  <a:gd name="connsiteY36" fmla="*/ 534332 h 1888435"/>
                  <a:gd name="connsiteX37" fmla="*/ 450471 w 4606580"/>
                  <a:gd name="connsiteY37" fmla="*/ 546238 h 1888435"/>
                  <a:gd name="connsiteX38" fmla="*/ 349112 w 4606580"/>
                  <a:gd name="connsiteY38" fmla="*/ 553382 h 1888435"/>
                  <a:gd name="connsiteX39" fmla="*/ 311944 w 4606580"/>
                  <a:gd name="connsiteY39" fmla="*/ 486707 h 1888435"/>
                  <a:gd name="connsiteX40" fmla="*/ 268874 w 4606580"/>
                  <a:gd name="connsiteY40" fmla="*/ 389386 h 1888435"/>
                  <a:gd name="connsiteX41" fmla="*/ 213485 w 4606580"/>
                  <a:gd name="connsiteY41" fmla="*/ 298174 h 1888435"/>
                  <a:gd name="connsiteX42" fmla="*/ 154678 w 4606580"/>
                  <a:gd name="connsiteY42" fmla="*/ 176522 h 1888435"/>
                  <a:gd name="connsiteX43" fmla="*/ 121445 w 4606580"/>
                  <a:gd name="connsiteY43" fmla="*/ 134282 h 1888435"/>
                  <a:gd name="connsiteX44" fmla="*/ 54459 w 4606580"/>
                  <a:gd name="connsiteY44" fmla="*/ 149087 h 1888435"/>
                  <a:gd name="connsiteX45" fmla="*/ 19051 w 4606580"/>
                  <a:gd name="connsiteY45" fmla="*/ 195987 h 1888435"/>
                  <a:gd name="connsiteX46" fmla="*/ 0 w 4606580"/>
                  <a:gd name="connsiteY46" fmla="*/ 286268 h 1888435"/>
                  <a:gd name="connsiteX47" fmla="*/ 26194 w 4606580"/>
                  <a:gd name="connsiteY47" fmla="*/ 365263 h 1888435"/>
                  <a:gd name="connsiteX48" fmla="*/ 84276 w 4606580"/>
                  <a:gd name="connsiteY48" fmla="*/ 457200 h 1888435"/>
                  <a:gd name="connsiteX49" fmla="*/ 113679 w 4606580"/>
                  <a:gd name="connsiteY49" fmla="*/ 601111 h 1888435"/>
                  <a:gd name="connsiteX50" fmla="*/ 84276 w 4606580"/>
                  <a:gd name="connsiteY50" fmla="*/ 795130 h 1888435"/>
                  <a:gd name="connsiteX51" fmla="*/ 84276 w 4606580"/>
                  <a:gd name="connsiteY51" fmla="*/ 904461 h 1888435"/>
                  <a:gd name="connsiteX52" fmla="*/ 167412 w 4606580"/>
                  <a:gd name="connsiteY52" fmla="*/ 993913 h 1888435"/>
                  <a:gd name="connsiteX53" fmla="*/ 290513 w 4606580"/>
                  <a:gd name="connsiteY53" fmla="*/ 1032013 h 1888435"/>
                  <a:gd name="connsiteX54" fmla="*/ 402328 w 4606580"/>
                  <a:gd name="connsiteY54" fmla="*/ 1043609 h 1888435"/>
                  <a:gd name="connsiteX55" fmla="*/ 479460 w 4606580"/>
                  <a:gd name="connsiteY55" fmla="*/ 1065040 h 1888435"/>
                  <a:gd name="connsiteX56" fmla="*/ 509692 w 4606580"/>
                  <a:gd name="connsiteY56" fmla="*/ 1143000 h 1888435"/>
                  <a:gd name="connsiteX57" fmla="*/ 534332 w 4606580"/>
                  <a:gd name="connsiteY57" fmla="*/ 1247153 h 1888435"/>
                  <a:gd name="connsiteX58" fmla="*/ 609808 w 4606580"/>
                  <a:gd name="connsiteY58" fmla="*/ 1290845 h 1888435"/>
                  <a:gd name="connsiteX59" fmla="*/ 697293 w 4606580"/>
                  <a:gd name="connsiteY59" fmla="*/ 1250778 h 1888435"/>
                  <a:gd name="connsiteX60" fmla="*/ 784467 w 4606580"/>
                  <a:gd name="connsiteY60" fmla="*/ 1231624 h 1888435"/>
                  <a:gd name="connsiteX61" fmla="*/ 871538 w 4606580"/>
                  <a:gd name="connsiteY61" fmla="*/ 1131818 h 1888435"/>
                  <a:gd name="connsiteX62" fmla="*/ 954882 w 4606580"/>
                  <a:gd name="connsiteY62" fmla="*/ 1055826 h 1888435"/>
                  <a:gd name="connsiteX63" fmla="*/ 1028493 w 4606580"/>
                  <a:gd name="connsiteY63" fmla="*/ 1033670 h 1888435"/>
                  <a:gd name="connsiteX64" fmla="*/ 1147763 w 4606580"/>
                  <a:gd name="connsiteY64" fmla="*/ 1055826 h 1888435"/>
                  <a:gd name="connsiteX65" fmla="*/ 1276041 w 4606580"/>
                  <a:gd name="connsiteY65" fmla="*/ 1122190 h 1888435"/>
                  <a:gd name="connsiteX66" fmla="*/ 1412909 w 4606580"/>
                  <a:gd name="connsiteY66" fmla="*/ 1151697 h 1888435"/>
                  <a:gd name="connsiteX67" fmla="*/ 1555267 w 4606580"/>
                  <a:gd name="connsiteY67" fmla="*/ 1169608 h 1888435"/>
                  <a:gd name="connsiteX68" fmla="*/ 1650207 w 4606580"/>
                  <a:gd name="connsiteY68" fmla="*/ 1282044 h 1888435"/>
                  <a:gd name="connsiteX69" fmla="*/ 1740902 w 4606580"/>
                  <a:gd name="connsiteY69" fmla="*/ 1330187 h 1888435"/>
                  <a:gd name="connsiteX70" fmla="*/ 1838636 w 4606580"/>
                  <a:gd name="connsiteY70" fmla="*/ 1350893 h 1888435"/>
                  <a:gd name="connsiteX71" fmla="*/ 1992589 w 4606580"/>
                  <a:gd name="connsiteY71" fmla="*/ 1331843 h 1888435"/>
                  <a:gd name="connsiteX72" fmla="*/ 2251006 w 4606580"/>
                  <a:gd name="connsiteY72" fmla="*/ 1242391 h 1888435"/>
                  <a:gd name="connsiteX73" fmla="*/ 2469667 w 4606580"/>
                  <a:gd name="connsiteY73" fmla="*/ 1143000 h 1888435"/>
                  <a:gd name="connsiteX74" fmla="*/ 2658511 w 4606580"/>
                  <a:gd name="connsiteY74" fmla="*/ 1030150 h 1888435"/>
                  <a:gd name="connsiteX75" fmla="*/ 2777780 w 4606580"/>
                  <a:gd name="connsiteY75" fmla="*/ 1033670 h 1888435"/>
                  <a:gd name="connsiteX76" fmla="*/ 2922934 w 4606580"/>
                  <a:gd name="connsiteY76" fmla="*/ 1033670 h 1888435"/>
                  <a:gd name="connsiteX77" fmla="*/ 3045827 w 4606580"/>
                  <a:gd name="connsiteY77" fmla="*/ 1085022 h 1888435"/>
                  <a:gd name="connsiteX78" fmla="*/ 3168616 w 4606580"/>
                  <a:gd name="connsiteY78" fmla="*/ 1311965 h 1888435"/>
                  <a:gd name="connsiteX79" fmla="*/ 3173793 w 4606580"/>
                  <a:gd name="connsiteY79" fmla="*/ 1592642 h 1888435"/>
                  <a:gd name="connsiteX80" fmla="*/ 3225041 w 4606580"/>
                  <a:gd name="connsiteY80" fmla="*/ 1689652 h 1888435"/>
                  <a:gd name="connsiteX81" fmla="*/ 3344311 w 4606580"/>
                  <a:gd name="connsiteY81" fmla="*/ 1828800 h 1888435"/>
                  <a:gd name="connsiteX82" fmla="*/ 3433763 w 4606580"/>
                  <a:gd name="connsiteY82" fmla="*/ 1888435 h 1888435"/>
                  <a:gd name="connsiteX83" fmla="*/ 3572911 w 4606580"/>
                  <a:gd name="connsiteY83" fmla="*/ 1868556 h 1888435"/>
                  <a:gd name="connsiteX84" fmla="*/ 3751815 w 4606580"/>
                  <a:gd name="connsiteY84" fmla="*/ 1789043 h 1888435"/>
                  <a:gd name="connsiteX85" fmla="*/ 4049989 w 4606580"/>
                  <a:gd name="connsiteY85" fmla="*/ 1689652 h 1888435"/>
                  <a:gd name="connsiteX86" fmla="*/ 4228893 w 4606580"/>
                  <a:gd name="connsiteY86" fmla="*/ 1490870 h 1888435"/>
                  <a:gd name="connsiteX87" fmla="*/ 4298467 w 4606580"/>
                  <a:gd name="connsiteY87" fmla="*/ 1282148 h 1888435"/>
                  <a:gd name="connsiteX88" fmla="*/ 4308406 w 4606580"/>
                  <a:gd name="connsiteY88" fmla="*/ 1073426 h 1888435"/>
                  <a:gd name="connsiteX89" fmla="*/ 4328285 w 4606580"/>
                  <a:gd name="connsiteY89" fmla="*/ 884583 h 1888435"/>
                  <a:gd name="connsiteX90" fmla="*/ 4427676 w 4606580"/>
                  <a:gd name="connsiteY90" fmla="*/ 715617 h 1888435"/>
                  <a:gd name="connsiteX91" fmla="*/ 4527067 w 4606580"/>
                  <a:gd name="connsiteY91" fmla="*/ 546652 h 1888435"/>
                  <a:gd name="connsiteX92" fmla="*/ 4606580 w 4606580"/>
                  <a:gd name="connsiteY92" fmla="*/ 308113 h 1888435"/>
                  <a:gd name="connsiteX93" fmla="*/ 4576763 w 4606580"/>
                  <a:gd name="connsiteY93" fmla="*/ 119270 h 1888435"/>
                  <a:gd name="connsiteX94" fmla="*/ 4537006 w 4606580"/>
                  <a:gd name="connsiteY94" fmla="*/ 49696 h 1888435"/>
                  <a:gd name="connsiteX95" fmla="*/ 4477372 w 4606580"/>
                  <a:gd name="connsiteY95" fmla="*/ 19878 h 1888435"/>
                  <a:gd name="connsiteX96" fmla="*/ 4358102 w 4606580"/>
                  <a:gd name="connsiteY96" fmla="*/ 119270 h 1888435"/>
                  <a:gd name="connsiteX97" fmla="*/ 4258711 w 4606580"/>
                  <a:gd name="connsiteY97" fmla="*/ 188843 h 1888435"/>
                  <a:gd name="connsiteX98" fmla="*/ 4149380 w 4606580"/>
                  <a:gd name="connsiteY98" fmla="*/ 168965 h 1888435"/>
                  <a:gd name="connsiteX99" fmla="*/ 4069867 w 4606580"/>
                  <a:gd name="connsiteY99" fmla="*/ 99391 h 1888435"/>
                  <a:gd name="connsiteX100" fmla="*/ 4040050 w 4606580"/>
                  <a:gd name="connsiteY100" fmla="*/ 0 h 1888435"/>
                  <a:gd name="connsiteX101" fmla="*/ 3910841 w 4606580"/>
                  <a:gd name="connsiteY101" fmla="*/ 9939 h 1888435"/>
                  <a:gd name="connsiteX0" fmla="*/ 3910841 w 4606580"/>
                  <a:gd name="connsiteY0" fmla="*/ 9939 h 1888435"/>
                  <a:gd name="connsiteX1" fmla="*/ 3731937 w 4606580"/>
                  <a:gd name="connsiteY1" fmla="*/ 119270 h 1888435"/>
                  <a:gd name="connsiteX2" fmla="*/ 3503337 w 4606580"/>
                  <a:gd name="connsiteY2" fmla="*/ 218661 h 1888435"/>
                  <a:gd name="connsiteX3" fmla="*/ 3394006 w 4606580"/>
                  <a:gd name="connsiteY3" fmla="*/ 437322 h 1888435"/>
                  <a:gd name="connsiteX4" fmla="*/ 3244920 w 4606580"/>
                  <a:gd name="connsiteY4" fmla="*/ 556591 h 1888435"/>
                  <a:gd name="connsiteX5" fmla="*/ 3137557 w 4606580"/>
                  <a:gd name="connsiteY5" fmla="*/ 594381 h 1888435"/>
                  <a:gd name="connsiteX6" fmla="*/ 3016320 w 4606580"/>
                  <a:gd name="connsiteY6" fmla="*/ 576470 h 1888435"/>
                  <a:gd name="connsiteX7" fmla="*/ 2946746 w 4606580"/>
                  <a:gd name="connsiteY7" fmla="*/ 546652 h 1888435"/>
                  <a:gd name="connsiteX8" fmla="*/ 2845594 w 4606580"/>
                  <a:gd name="connsiteY8" fmla="*/ 558144 h 1888435"/>
                  <a:gd name="connsiteX9" fmla="*/ 2778712 w 4606580"/>
                  <a:gd name="connsiteY9" fmla="*/ 610222 h 1888435"/>
                  <a:gd name="connsiteX10" fmla="*/ 2640289 w 4606580"/>
                  <a:gd name="connsiteY10" fmla="*/ 709612 h 1888435"/>
                  <a:gd name="connsiteX11" fmla="*/ 2519363 w 4606580"/>
                  <a:gd name="connsiteY11" fmla="*/ 715617 h 1888435"/>
                  <a:gd name="connsiteX12" fmla="*/ 2369344 w 4606580"/>
                  <a:gd name="connsiteY12" fmla="*/ 667682 h 1888435"/>
                  <a:gd name="connsiteX13" fmla="*/ 2222535 w 4606580"/>
                  <a:gd name="connsiteY13" fmla="*/ 570568 h 1888435"/>
                  <a:gd name="connsiteX14" fmla="*/ 2062163 w 4606580"/>
                  <a:gd name="connsiteY14" fmla="*/ 477078 h 1888435"/>
                  <a:gd name="connsiteX15" fmla="*/ 1966395 w 4606580"/>
                  <a:gd name="connsiteY15" fmla="*/ 441671 h 1888435"/>
                  <a:gd name="connsiteX16" fmla="*/ 1823624 w 4606580"/>
                  <a:gd name="connsiteY16" fmla="*/ 387626 h 1888435"/>
                  <a:gd name="connsiteX17" fmla="*/ 1724233 w 4606580"/>
                  <a:gd name="connsiteY17" fmla="*/ 447261 h 1888435"/>
                  <a:gd name="connsiteX18" fmla="*/ 1679713 w 4606580"/>
                  <a:gd name="connsiteY18" fmla="*/ 489088 h 1888435"/>
                  <a:gd name="connsiteX19" fmla="*/ 1722680 w 4606580"/>
                  <a:gd name="connsiteY19" fmla="*/ 725971 h 1888435"/>
                  <a:gd name="connsiteX20" fmla="*/ 1734172 w 4606580"/>
                  <a:gd name="connsiteY20" fmla="*/ 874643 h 1888435"/>
                  <a:gd name="connsiteX21" fmla="*/ 1701972 w 4606580"/>
                  <a:gd name="connsiteY21" fmla="*/ 919990 h 1888435"/>
                  <a:gd name="connsiteX22" fmla="*/ 1628776 w 4606580"/>
                  <a:gd name="connsiteY22" fmla="*/ 958194 h 1888435"/>
                  <a:gd name="connsiteX23" fmla="*/ 1515511 w 4606580"/>
                  <a:gd name="connsiteY23" fmla="*/ 914400 h 1888435"/>
                  <a:gd name="connsiteX24" fmla="*/ 1320352 w 4606580"/>
                  <a:gd name="connsiteY24" fmla="*/ 726799 h 1888435"/>
                  <a:gd name="connsiteX25" fmla="*/ 1190729 w 4606580"/>
                  <a:gd name="connsiteY25" fmla="*/ 599558 h 1888435"/>
                  <a:gd name="connsiteX26" fmla="*/ 1084608 w 4606580"/>
                  <a:gd name="connsiteY26" fmla="*/ 544271 h 1888435"/>
                  <a:gd name="connsiteX27" fmla="*/ 1018554 w 4606580"/>
                  <a:gd name="connsiteY27" fmla="*/ 377687 h 1888435"/>
                  <a:gd name="connsiteX28" fmla="*/ 958920 w 4606580"/>
                  <a:gd name="connsiteY28" fmla="*/ 278296 h 1888435"/>
                  <a:gd name="connsiteX29" fmla="*/ 909224 w 4606580"/>
                  <a:gd name="connsiteY29" fmla="*/ 238539 h 1888435"/>
                  <a:gd name="connsiteX30" fmla="*/ 864394 w 4606580"/>
                  <a:gd name="connsiteY30" fmla="*/ 236676 h 1888435"/>
                  <a:gd name="connsiteX31" fmla="*/ 829711 w 4606580"/>
                  <a:gd name="connsiteY31" fmla="*/ 278296 h 1888435"/>
                  <a:gd name="connsiteX32" fmla="*/ 759620 w 4606580"/>
                  <a:gd name="connsiteY32" fmla="*/ 358119 h 1888435"/>
                  <a:gd name="connsiteX33" fmla="*/ 706507 w 4606580"/>
                  <a:gd name="connsiteY33" fmla="*/ 347455 h 1888435"/>
                  <a:gd name="connsiteX34" fmla="*/ 642110 w 4606580"/>
                  <a:gd name="connsiteY34" fmla="*/ 347455 h 1888435"/>
                  <a:gd name="connsiteX35" fmla="*/ 606598 w 4606580"/>
                  <a:gd name="connsiteY35" fmla="*/ 419100 h 1888435"/>
                  <a:gd name="connsiteX36" fmla="*/ 528638 w 4606580"/>
                  <a:gd name="connsiteY36" fmla="*/ 534332 h 1888435"/>
                  <a:gd name="connsiteX37" fmla="*/ 450471 w 4606580"/>
                  <a:gd name="connsiteY37" fmla="*/ 546238 h 1888435"/>
                  <a:gd name="connsiteX38" fmla="*/ 349112 w 4606580"/>
                  <a:gd name="connsiteY38" fmla="*/ 553382 h 1888435"/>
                  <a:gd name="connsiteX39" fmla="*/ 311944 w 4606580"/>
                  <a:gd name="connsiteY39" fmla="*/ 486707 h 1888435"/>
                  <a:gd name="connsiteX40" fmla="*/ 268874 w 4606580"/>
                  <a:gd name="connsiteY40" fmla="*/ 389386 h 1888435"/>
                  <a:gd name="connsiteX41" fmla="*/ 213485 w 4606580"/>
                  <a:gd name="connsiteY41" fmla="*/ 298174 h 1888435"/>
                  <a:gd name="connsiteX42" fmla="*/ 154678 w 4606580"/>
                  <a:gd name="connsiteY42" fmla="*/ 176522 h 1888435"/>
                  <a:gd name="connsiteX43" fmla="*/ 121445 w 4606580"/>
                  <a:gd name="connsiteY43" fmla="*/ 134282 h 1888435"/>
                  <a:gd name="connsiteX44" fmla="*/ 54459 w 4606580"/>
                  <a:gd name="connsiteY44" fmla="*/ 149087 h 1888435"/>
                  <a:gd name="connsiteX45" fmla="*/ 19051 w 4606580"/>
                  <a:gd name="connsiteY45" fmla="*/ 195987 h 1888435"/>
                  <a:gd name="connsiteX46" fmla="*/ 0 w 4606580"/>
                  <a:gd name="connsiteY46" fmla="*/ 286268 h 1888435"/>
                  <a:gd name="connsiteX47" fmla="*/ 26194 w 4606580"/>
                  <a:gd name="connsiteY47" fmla="*/ 365263 h 1888435"/>
                  <a:gd name="connsiteX48" fmla="*/ 84276 w 4606580"/>
                  <a:gd name="connsiteY48" fmla="*/ 457200 h 1888435"/>
                  <a:gd name="connsiteX49" fmla="*/ 113679 w 4606580"/>
                  <a:gd name="connsiteY49" fmla="*/ 601111 h 1888435"/>
                  <a:gd name="connsiteX50" fmla="*/ 84276 w 4606580"/>
                  <a:gd name="connsiteY50" fmla="*/ 795130 h 1888435"/>
                  <a:gd name="connsiteX51" fmla="*/ 84276 w 4606580"/>
                  <a:gd name="connsiteY51" fmla="*/ 904461 h 1888435"/>
                  <a:gd name="connsiteX52" fmla="*/ 167412 w 4606580"/>
                  <a:gd name="connsiteY52" fmla="*/ 993913 h 1888435"/>
                  <a:gd name="connsiteX53" fmla="*/ 290513 w 4606580"/>
                  <a:gd name="connsiteY53" fmla="*/ 1032013 h 1888435"/>
                  <a:gd name="connsiteX54" fmla="*/ 402328 w 4606580"/>
                  <a:gd name="connsiteY54" fmla="*/ 1043609 h 1888435"/>
                  <a:gd name="connsiteX55" fmla="*/ 479460 w 4606580"/>
                  <a:gd name="connsiteY55" fmla="*/ 1065040 h 1888435"/>
                  <a:gd name="connsiteX56" fmla="*/ 509692 w 4606580"/>
                  <a:gd name="connsiteY56" fmla="*/ 1143000 h 1888435"/>
                  <a:gd name="connsiteX57" fmla="*/ 534332 w 4606580"/>
                  <a:gd name="connsiteY57" fmla="*/ 1247153 h 1888435"/>
                  <a:gd name="connsiteX58" fmla="*/ 609808 w 4606580"/>
                  <a:gd name="connsiteY58" fmla="*/ 1290845 h 1888435"/>
                  <a:gd name="connsiteX59" fmla="*/ 697293 w 4606580"/>
                  <a:gd name="connsiteY59" fmla="*/ 1250778 h 1888435"/>
                  <a:gd name="connsiteX60" fmla="*/ 784467 w 4606580"/>
                  <a:gd name="connsiteY60" fmla="*/ 1231624 h 1888435"/>
                  <a:gd name="connsiteX61" fmla="*/ 871538 w 4606580"/>
                  <a:gd name="connsiteY61" fmla="*/ 1131818 h 1888435"/>
                  <a:gd name="connsiteX62" fmla="*/ 954882 w 4606580"/>
                  <a:gd name="connsiteY62" fmla="*/ 1055826 h 1888435"/>
                  <a:gd name="connsiteX63" fmla="*/ 1028493 w 4606580"/>
                  <a:gd name="connsiteY63" fmla="*/ 1033670 h 1888435"/>
                  <a:gd name="connsiteX64" fmla="*/ 1147763 w 4606580"/>
                  <a:gd name="connsiteY64" fmla="*/ 1055826 h 1888435"/>
                  <a:gd name="connsiteX65" fmla="*/ 1276041 w 4606580"/>
                  <a:gd name="connsiteY65" fmla="*/ 1122190 h 1888435"/>
                  <a:gd name="connsiteX66" fmla="*/ 1412909 w 4606580"/>
                  <a:gd name="connsiteY66" fmla="*/ 1151697 h 1888435"/>
                  <a:gd name="connsiteX67" fmla="*/ 1555267 w 4606580"/>
                  <a:gd name="connsiteY67" fmla="*/ 1169608 h 1888435"/>
                  <a:gd name="connsiteX68" fmla="*/ 1650207 w 4606580"/>
                  <a:gd name="connsiteY68" fmla="*/ 1282044 h 1888435"/>
                  <a:gd name="connsiteX69" fmla="*/ 1740902 w 4606580"/>
                  <a:gd name="connsiteY69" fmla="*/ 1330187 h 1888435"/>
                  <a:gd name="connsiteX70" fmla="*/ 1838636 w 4606580"/>
                  <a:gd name="connsiteY70" fmla="*/ 1350893 h 1888435"/>
                  <a:gd name="connsiteX71" fmla="*/ 1992589 w 4606580"/>
                  <a:gd name="connsiteY71" fmla="*/ 1331843 h 1888435"/>
                  <a:gd name="connsiteX72" fmla="*/ 2251006 w 4606580"/>
                  <a:gd name="connsiteY72" fmla="*/ 1242391 h 1888435"/>
                  <a:gd name="connsiteX73" fmla="*/ 2469667 w 4606580"/>
                  <a:gd name="connsiteY73" fmla="*/ 1143000 h 1888435"/>
                  <a:gd name="connsiteX74" fmla="*/ 2658511 w 4606580"/>
                  <a:gd name="connsiteY74" fmla="*/ 1030150 h 1888435"/>
                  <a:gd name="connsiteX75" fmla="*/ 2777780 w 4606580"/>
                  <a:gd name="connsiteY75" fmla="*/ 1033670 h 1888435"/>
                  <a:gd name="connsiteX76" fmla="*/ 2922934 w 4606580"/>
                  <a:gd name="connsiteY76" fmla="*/ 1033670 h 1888435"/>
                  <a:gd name="connsiteX77" fmla="*/ 3045827 w 4606580"/>
                  <a:gd name="connsiteY77" fmla="*/ 1085022 h 1888435"/>
                  <a:gd name="connsiteX78" fmla="*/ 3168616 w 4606580"/>
                  <a:gd name="connsiteY78" fmla="*/ 1311965 h 1888435"/>
                  <a:gd name="connsiteX79" fmla="*/ 3173793 w 4606580"/>
                  <a:gd name="connsiteY79" fmla="*/ 1592642 h 1888435"/>
                  <a:gd name="connsiteX80" fmla="*/ 3225041 w 4606580"/>
                  <a:gd name="connsiteY80" fmla="*/ 1689652 h 1888435"/>
                  <a:gd name="connsiteX81" fmla="*/ 3344311 w 4606580"/>
                  <a:gd name="connsiteY81" fmla="*/ 1828800 h 1888435"/>
                  <a:gd name="connsiteX82" fmla="*/ 3433763 w 4606580"/>
                  <a:gd name="connsiteY82" fmla="*/ 1888435 h 1888435"/>
                  <a:gd name="connsiteX83" fmla="*/ 3572911 w 4606580"/>
                  <a:gd name="connsiteY83" fmla="*/ 1868556 h 1888435"/>
                  <a:gd name="connsiteX84" fmla="*/ 3751815 w 4606580"/>
                  <a:gd name="connsiteY84" fmla="*/ 1789043 h 1888435"/>
                  <a:gd name="connsiteX85" fmla="*/ 4049989 w 4606580"/>
                  <a:gd name="connsiteY85" fmla="*/ 1689652 h 1888435"/>
                  <a:gd name="connsiteX86" fmla="*/ 4228893 w 4606580"/>
                  <a:gd name="connsiteY86" fmla="*/ 1490870 h 1888435"/>
                  <a:gd name="connsiteX87" fmla="*/ 4298467 w 4606580"/>
                  <a:gd name="connsiteY87" fmla="*/ 1282148 h 1888435"/>
                  <a:gd name="connsiteX88" fmla="*/ 4308406 w 4606580"/>
                  <a:gd name="connsiteY88" fmla="*/ 1073426 h 1888435"/>
                  <a:gd name="connsiteX89" fmla="*/ 4328285 w 4606580"/>
                  <a:gd name="connsiteY89" fmla="*/ 884583 h 1888435"/>
                  <a:gd name="connsiteX90" fmla="*/ 4427676 w 4606580"/>
                  <a:gd name="connsiteY90" fmla="*/ 715617 h 1888435"/>
                  <a:gd name="connsiteX91" fmla="*/ 4527067 w 4606580"/>
                  <a:gd name="connsiteY91" fmla="*/ 546652 h 1888435"/>
                  <a:gd name="connsiteX92" fmla="*/ 4606580 w 4606580"/>
                  <a:gd name="connsiteY92" fmla="*/ 308113 h 1888435"/>
                  <a:gd name="connsiteX93" fmla="*/ 4576763 w 4606580"/>
                  <a:gd name="connsiteY93" fmla="*/ 119270 h 1888435"/>
                  <a:gd name="connsiteX94" fmla="*/ 4537006 w 4606580"/>
                  <a:gd name="connsiteY94" fmla="*/ 49696 h 1888435"/>
                  <a:gd name="connsiteX95" fmla="*/ 4477372 w 4606580"/>
                  <a:gd name="connsiteY95" fmla="*/ 19878 h 1888435"/>
                  <a:gd name="connsiteX96" fmla="*/ 4358102 w 4606580"/>
                  <a:gd name="connsiteY96" fmla="*/ 119270 h 1888435"/>
                  <a:gd name="connsiteX97" fmla="*/ 4258711 w 4606580"/>
                  <a:gd name="connsiteY97" fmla="*/ 188843 h 1888435"/>
                  <a:gd name="connsiteX98" fmla="*/ 4149380 w 4606580"/>
                  <a:gd name="connsiteY98" fmla="*/ 168965 h 1888435"/>
                  <a:gd name="connsiteX99" fmla="*/ 4069867 w 4606580"/>
                  <a:gd name="connsiteY99" fmla="*/ 99391 h 1888435"/>
                  <a:gd name="connsiteX100" fmla="*/ 4040050 w 4606580"/>
                  <a:gd name="connsiteY100" fmla="*/ 0 h 1888435"/>
                  <a:gd name="connsiteX101" fmla="*/ 3910841 w 4606580"/>
                  <a:gd name="connsiteY101" fmla="*/ 9939 h 1888435"/>
                  <a:gd name="connsiteX0" fmla="*/ 3910841 w 4606580"/>
                  <a:gd name="connsiteY0" fmla="*/ 9939 h 1888435"/>
                  <a:gd name="connsiteX1" fmla="*/ 3731937 w 4606580"/>
                  <a:gd name="connsiteY1" fmla="*/ 119270 h 1888435"/>
                  <a:gd name="connsiteX2" fmla="*/ 3503337 w 4606580"/>
                  <a:gd name="connsiteY2" fmla="*/ 218661 h 1888435"/>
                  <a:gd name="connsiteX3" fmla="*/ 3394006 w 4606580"/>
                  <a:gd name="connsiteY3" fmla="*/ 437322 h 1888435"/>
                  <a:gd name="connsiteX4" fmla="*/ 3244920 w 4606580"/>
                  <a:gd name="connsiteY4" fmla="*/ 556591 h 1888435"/>
                  <a:gd name="connsiteX5" fmla="*/ 3137557 w 4606580"/>
                  <a:gd name="connsiteY5" fmla="*/ 594381 h 1888435"/>
                  <a:gd name="connsiteX6" fmla="*/ 3016320 w 4606580"/>
                  <a:gd name="connsiteY6" fmla="*/ 576470 h 1888435"/>
                  <a:gd name="connsiteX7" fmla="*/ 2946746 w 4606580"/>
                  <a:gd name="connsiteY7" fmla="*/ 546652 h 1888435"/>
                  <a:gd name="connsiteX8" fmla="*/ 2845594 w 4606580"/>
                  <a:gd name="connsiteY8" fmla="*/ 558144 h 1888435"/>
                  <a:gd name="connsiteX9" fmla="*/ 2778712 w 4606580"/>
                  <a:gd name="connsiteY9" fmla="*/ 610222 h 1888435"/>
                  <a:gd name="connsiteX10" fmla="*/ 2640289 w 4606580"/>
                  <a:gd name="connsiteY10" fmla="*/ 709612 h 1888435"/>
                  <a:gd name="connsiteX11" fmla="*/ 2519363 w 4606580"/>
                  <a:gd name="connsiteY11" fmla="*/ 715617 h 1888435"/>
                  <a:gd name="connsiteX12" fmla="*/ 2369344 w 4606580"/>
                  <a:gd name="connsiteY12" fmla="*/ 667682 h 1888435"/>
                  <a:gd name="connsiteX13" fmla="*/ 2222535 w 4606580"/>
                  <a:gd name="connsiteY13" fmla="*/ 570568 h 1888435"/>
                  <a:gd name="connsiteX14" fmla="*/ 2062163 w 4606580"/>
                  <a:gd name="connsiteY14" fmla="*/ 477078 h 1888435"/>
                  <a:gd name="connsiteX15" fmla="*/ 1966395 w 4606580"/>
                  <a:gd name="connsiteY15" fmla="*/ 441671 h 1888435"/>
                  <a:gd name="connsiteX16" fmla="*/ 1823624 w 4606580"/>
                  <a:gd name="connsiteY16" fmla="*/ 387626 h 1888435"/>
                  <a:gd name="connsiteX17" fmla="*/ 1724233 w 4606580"/>
                  <a:gd name="connsiteY17" fmla="*/ 447261 h 1888435"/>
                  <a:gd name="connsiteX18" fmla="*/ 1679713 w 4606580"/>
                  <a:gd name="connsiteY18" fmla="*/ 489088 h 1888435"/>
                  <a:gd name="connsiteX19" fmla="*/ 1722680 w 4606580"/>
                  <a:gd name="connsiteY19" fmla="*/ 725971 h 1888435"/>
                  <a:gd name="connsiteX20" fmla="*/ 1734172 w 4606580"/>
                  <a:gd name="connsiteY20" fmla="*/ 874643 h 1888435"/>
                  <a:gd name="connsiteX21" fmla="*/ 1701972 w 4606580"/>
                  <a:gd name="connsiteY21" fmla="*/ 919990 h 1888435"/>
                  <a:gd name="connsiteX22" fmla="*/ 1628776 w 4606580"/>
                  <a:gd name="connsiteY22" fmla="*/ 958194 h 1888435"/>
                  <a:gd name="connsiteX23" fmla="*/ 1515511 w 4606580"/>
                  <a:gd name="connsiteY23" fmla="*/ 914400 h 1888435"/>
                  <a:gd name="connsiteX24" fmla="*/ 1423988 w 4606580"/>
                  <a:gd name="connsiteY24" fmla="*/ 836751 h 1888435"/>
                  <a:gd name="connsiteX25" fmla="*/ 1320352 w 4606580"/>
                  <a:gd name="connsiteY25" fmla="*/ 726799 h 1888435"/>
                  <a:gd name="connsiteX26" fmla="*/ 1190729 w 4606580"/>
                  <a:gd name="connsiteY26" fmla="*/ 599558 h 1888435"/>
                  <a:gd name="connsiteX27" fmla="*/ 1084608 w 4606580"/>
                  <a:gd name="connsiteY27" fmla="*/ 544271 h 1888435"/>
                  <a:gd name="connsiteX28" fmla="*/ 1018554 w 4606580"/>
                  <a:gd name="connsiteY28" fmla="*/ 377687 h 1888435"/>
                  <a:gd name="connsiteX29" fmla="*/ 958920 w 4606580"/>
                  <a:gd name="connsiteY29" fmla="*/ 278296 h 1888435"/>
                  <a:gd name="connsiteX30" fmla="*/ 909224 w 4606580"/>
                  <a:gd name="connsiteY30" fmla="*/ 238539 h 1888435"/>
                  <a:gd name="connsiteX31" fmla="*/ 864394 w 4606580"/>
                  <a:gd name="connsiteY31" fmla="*/ 236676 h 1888435"/>
                  <a:gd name="connsiteX32" fmla="*/ 829711 w 4606580"/>
                  <a:gd name="connsiteY32" fmla="*/ 278296 h 1888435"/>
                  <a:gd name="connsiteX33" fmla="*/ 759620 w 4606580"/>
                  <a:gd name="connsiteY33" fmla="*/ 358119 h 1888435"/>
                  <a:gd name="connsiteX34" fmla="*/ 706507 w 4606580"/>
                  <a:gd name="connsiteY34" fmla="*/ 347455 h 1888435"/>
                  <a:gd name="connsiteX35" fmla="*/ 642110 w 4606580"/>
                  <a:gd name="connsiteY35" fmla="*/ 347455 h 1888435"/>
                  <a:gd name="connsiteX36" fmla="*/ 606598 w 4606580"/>
                  <a:gd name="connsiteY36" fmla="*/ 419100 h 1888435"/>
                  <a:gd name="connsiteX37" fmla="*/ 528638 w 4606580"/>
                  <a:gd name="connsiteY37" fmla="*/ 534332 h 1888435"/>
                  <a:gd name="connsiteX38" fmla="*/ 450471 w 4606580"/>
                  <a:gd name="connsiteY38" fmla="*/ 546238 h 1888435"/>
                  <a:gd name="connsiteX39" fmla="*/ 349112 w 4606580"/>
                  <a:gd name="connsiteY39" fmla="*/ 553382 h 1888435"/>
                  <a:gd name="connsiteX40" fmla="*/ 311944 w 4606580"/>
                  <a:gd name="connsiteY40" fmla="*/ 486707 h 1888435"/>
                  <a:gd name="connsiteX41" fmla="*/ 268874 w 4606580"/>
                  <a:gd name="connsiteY41" fmla="*/ 389386 h 1888435"/>
                  <a:gd name="connsiteX42" fmla="*/ 213485 w 4606580"/>
                  <a:gd name="connsiteY42" fmla="*/ 298174 h 1888435"/>
                  <a:gd name="connsiteX43" fmla="*/ 154678 w 4606580"/>
                  <a:gd name="connsiteY43" fmla="*/ 176522 h 1888435"/>
                  <a:gd name="connsiteX44" fmla="*/ 121445 w 4606580"/>
                  <a:gd name="connsiteY44" fmla="*/ 134282 h 1888435"/>
                  <a:gd name="connsiteX45" fmla="*/ 54459 w 4606580"/>
                  <a:gd name="connsiteY45" fmla="*/ 149087 h 1888435"/>
                  <a:gd name="connsiteX46" fmla="*/ 19051 w 4606580"/>
                  <a:gd name="connsiteY46" fmla="*/ 195987 h 1888435"/>
                  <a:gd name="connsiteX47" fmla="*/ 0 w 4606580"/>
                  <a:gd name="connsiteY47" fmla="*/ 286268 h 1888435"/>
                  <a:gd name="connsiteX48" fmla="*/ 26194 w 4606580"/>
                  <a:gd name="connsiteY48" fmla="*/ 365263 h 1888435"/>
                  <a:gd name="connsiteX49" fmla="*/ 84276 w 4606580"/>
                  <a:gd name="connsiteY49" fmla="*/ 457200 h 1888435"/>
                  <a:gd name="connsiteX50" fmla="*/ 113679 w 4606580"/>
                  <a:gd name="connsiteY50" fmla="*/ 601111 h 1888435"/>
                  <a:gd name="connsiteX51" fmla="*/ 84276 w 4606580"/>
                  <a:gd name="connsiteY51" fmla="*/ 795130 h 1888435"/>
                  <a:gd name="connsiteX52" fmla="*/ 84276 w 4606580"/>
                  <a:gd name="connsiteY52" fmla="*/ 904461 h 1888435"/>
                  <a:gd name="connsiteX53" fmla="*/ 167412 w 4606580"/>
                  <a:gd name="connsiteY53" fmla="*/ 993913 h 1888435"/>
                  <a:gd name="connsiteX54" fmla="*/ 290513 w 4606580"/>
                  <a:gd name="connsiteY54" fmla="*/ 1032013 h 1888435"/>
                  <a:gd name="connsiteX55" fmla="*/ 402328 w 4606580"/>
                  <a:gd name="connsiteY55" fmla="*/ 1043609 h 1888435"/>
                  <a:gd name="connsiteX56" fmla="*/ 479460 w 4606580"/>
                  <a:gd name="connsiteY56" fmla="*/ 1065040 h 1888435"/>
                  <a:gd name="connsiteX57" fmla="*/ 509692 w 4606580"/>
                  <a:gd name="connsiteY57" fmla="*/ 1143000 h 1888435"/>
                  <a:gd name="connsiteX58" fmla="*/ 534332 w 4606580"/>
                  <a:gd name="connsiteY58" fmla="*/ 1247153 h 1888435"/>
                  <a:gd name="connsiteX59" fmla="*/ 609808 w 4606580"/>
                  <a:gd name="connsiteY59" fmla="*/ 1290845 h 1888435"/>
                  <a:gd name="connsiteX60" fmla="*/ 697293 w 4606580"/>
                  <a:gd name="connsiteY60" fmla="*/ 1250778 h 1888435"/>
                  <a:gd name="connsiteX61" fmla="*/ 784467 w 4606580"/>
                  <a:gd name="connsiteY61" fmla="*/ 1231624 h 1888435"/>
                  <a:gd name="connsiteX62" fmla="*/ 871538 w 4606580"/>
                  <a:gd name="connsiteY62" fmla="*/ 1131818 h 1888435"/>
                  <a:gd name="connsiteX63" fmla="*/ 954882 w 4606580"/>
                  <a:gd name="connsiteY63" fmla="*/ 1055826 h 1888435"/>
                  <a:gd name="connsiteX64" fmla="*/ 1028493 w 4606580"/>
                  <a:gd name="connsiteY64" fmla="*/ 1033670 h 1888435"/>
                  <a:gd name="connsiteX65" fmla="*/ 1147763 w 4606580"/>
                  <a:gd name="connsiteY65" fmla="*/ 1055826 h 1888435"/>
                  <a:gd name="connsiteX66" fmla="*/ 1276041 w 4606580"/>
                  <a:gd name="connsiteY66" fmla="*/ 1122190 h 1888435"/>
                  <a:gd name="connsiteX67" fmla="*/ 1412909 w 4606580"/>
                  <a:gd name="connsiteY67" fmla="*/ 1151697 h 1888435"/>
                  <a:gd name="connsiteX68" fmla="*/ 1555267 w 4606580"/>
                  <a:gd name="connsiteY68" fmla="*/ 1169608 h 1888435"/>
                  <a:gd name="connsiteX69" fmla="*/ 1650207 w 4606580"/>
                  <a:gd name="connsiteY69" fmla="*/ 1282044 h 1888435"/>
                  <a:gd name="connsiteX70" fmla="*/ 1740902 w 4606580"/>
                  <a:gd name="connsiteY70" fmla="*/ 1330187 h 1888435"/>
                  <a:gd name="connsiteX71" fmla="*/ 1838636 w 4606580"/>
                  <a:gd name="connsiteY71" fmla="*/ 1350893 h 1888435"/>
                  <a:gd name="connsiteX72" fmla="*/ 1992589 w 4606580"/>
                  <a:gd name="connsiteY72" fmla="*/ 1331843 h 1888435"/>
                  <a:gd name="connsiteX73" fmla="*/ 2251006 w 4606580"/>
                  <a:gd name="connsiteY73" fmla="*/ 1242391 h 1888435"/>
                  <a:gd name="connsiteX74" fmla="*/ 2469667 w 4606580"/>
                  <a:gd name="connsiteY74" fmla="*/ 1143000 h 1888435"/>
                  <a:gd name="connsiteX75" fmla="*/ 2658511 w 4606580"/>
                  <a:gd name="connsiteY75" fmla="*/ 1030150 h 1888435"/>
                  <a:gd name="connsiteX76" fmla="*/ 2777780 w 4606580"/>
                  <a:gd name="connsiteY76" fmla="*/ 1033670 h 1888435"/>
                  <a:gd name="connsiteX77" fmla="*/ 2922934 w 4606580"/>
                  <a:gd name="connsiteY77" fmla="*/ 1033670 h 1888435"/>
                  <a:gd name="connsiteX78" fmla="*/ 3045827 w 4606580"/>
                  <a:gd name="connsiteY78" fmla="*/ 1085022 h 1888435"/>
                  <a:gd name="connsiteX79" fmla="*/ 3168616 w 4606580"/>
                  <a:gd name="connsiteY79" fmla="*/ 1311965 h 1888435"/>
                  <a:gd name="connsiteX80" fmla="*/ 3173793 w 4606580"/>
                  <a:gd name="connsiteY80" fmla="*/ 1592642 h 1888435"/>
                  <a:gd name="connsiteX81" fmla="*/ 3225041 w 4606580"/>
                  <a:gd name="connsiteY81" fmla="*/ 1689652 h 1888435"/>
                  <a:gd name="connsiteX82" fmla="*/ 3344311 w 4606580"/>
                  <a:gd name="connsiteY82" fmla="*/ 1828800 h 1888435"/>
                  <a:gd name="connsiteX83" fmla="*/ 3433763 w 4606580"/>
                  <a:gd name="connsiteY83" fmla="*/ 1888435 h 1888435"/>
                  <a:gd name="connsiteX84" fmla="*/ 3572911 w 4606580"/>
                  <a:gd name="connsiteY84" fmla="*/ 1868556 h 1888435"/>
                  <a:gd name="connsiteX85" fmla="*/ 3751815 w 4606580"/>
                  <a:gd name="connsiteY85" fmla="*/ 1789043 h 1888435"/>
                  <a:gd name="connsiteX86" fmla="*/ 4049989 w 4606580"/>
                  <a:gd name="connsiteY86" fmla="*/ 1689652 h 1888435"/>
                  <a:gd name="connsiteX87" fmla="*/ 4228893 w 4606580"/>
                  <a:gd name="connsiteY87" fmla="*/ 1490870 h 1888435"/>
                  <a:gd name="connsiteX88" fmla="*/ 4298467 w 4606580"/>
                  <a:gd name="connsiteY88" fmla="*/ 1282148 h 1888435"/>
                  <a:gd name="connsiteX89" fmla="*/ 4308406 w 4606580"/>
                  <a:gd name="connsiteY89" fmla="*/ 1073426 h 1888435"/>
                  <a:gd name="connsiteX90" fmla="*/ 4328285 w 4606580"/>
                  <a:gd name="connsiteY90" fmla="*/ 884583 h 1888435"/>
                  <a:gd name="connsiteX91" fmla="*/ 4427676 w 4606580"/>
                  <a:gd name="connsiteY91" fmla="*/ 715617 h 1888435"/>
                  <a:gd name="connsiteX92" fmla="*/ 4527067 w 4606580"/>
                  <a:gd name="connsiteY92" fmla="*/ 546652 h 1888435"/>
                  <a:gd name="connsiteX93" fmla="*/ 4606580 w 4606580"/>
                  <a:gd name="connsiteY93" fmla="*/ 308113 h 1888435"/>
                  <a:gd name="connsiteX94" fmla="*/ 4576763 w 4606580"/>
                  <a:gd name="connsiteY94" fmla="*/ 119270 h 1888435"/>
                  <a:gd name="connsiteX95" fmla="*/ 4537006 w 4606580"/>
                  <a:gd name="connsiteY95" fmla="*/ 49696 h 1888435"/>
                  <a:gd name="connsiteX96" fmla="*/ 4477372 w 4606580"/>
                  <a:gd name="connsiteY96" fmla="*/ 19878 h 1888435"/>
                  <a:gd name="connsiteX97" fmla="*/ 4358102 w 4606580"/>
                  <a:gd name="connsiteY97" fmla="*/ 119270 h 1888435"/>
                  <a:gd name="connsiteX98" fmla="*/ 4258711 w 4606580"/>
                  <a:gd name="connsiteY98" fmla="*/ 188843 h 1888435"/>
                  <a:gd name="connsiteX99" fmla="*/ 4149380 w 4606580"/>
                  <a:gd name="connsiteY99" fmla="*/ 168965 h 1888435"/>
                  <a:gd name="connsiteX100" fmla="*/ 4069867 w 4606580"/>
                  <a:gd name="connsiteY100" fmla="*/ 99391 h 1888435"/>
                  <a:gd name="connsiteX101" fmla="*/ 4040050 w 4606580"/>
                  <a:gd name="connsiteY101" fmla="*/ 0 h 1888435"/>
                  <a:gd name="connsiteX102" fmla="*/ 3910841 w 4606580"/>
                  <a:gd name="connsiteY102" fmla="*/ 9939 h 1888435"/>
                  <a:gd name="connsiteX0" fmla="*/ 3910841 w 4606580"/>
                  <a:gd name="connsiteY0" fmla="*/ 9939 h 1888435"/>
                  <a:gd name="connsiteX1" fmla="*/ 3731937 w 4606580"/>
                  <a:gd name="connsiteY1" fmla="*/ 119270 h 1888435"/>
                  <a:gd name="connsiteX2" fmla="*/ 3503337 w 4606580"/>
                  <a:gd name="connsiteY2" fmla="*/ 218661 h 1888435"/>
                  <a:gd name="connsiteX3" fmla="*/ 3394006 w 4606580"/>
                  <a:gd name="connsiteY3" fmla="*/ 437322 h 1888435"/>
                  <a:gd name="connsiteX4" fmla="*/ 3244920 w 4606580"/>
                  <a:gd name="connsiteY4" fmla="*/ 556591 h 1888435"/>
                  <a:gd name="connsiteX5" fmla="*/ 3137557 w 4606580"/>
                  <a:gd name="connsiteY5" fmla="*/ 594381 h 1888435"/>
                  <a:gd name="connsiteX6" fmla="*/ 3016320 w 4606580"/>
                  <a:gd name="connsiteY6" fmla="*/ 576470 h 1888435"/>
                  <a:gd name="connsiteX7" fmla="*/ 2946746 w 4606580"/>
                  <a:gd name="connsiteY7" fmla="*/ 546652 h 1888435"/>
                  <a:gd name="connsiteX8" fmla="*/ 2845594 w 4606580"/>
                  <a:gd name="connsiteY8" fmla="*/ 558144 h 1888435"/>
                  <a:gd name="connsiteX9" fmla="*/ 2778712 w 4606580"/>
                  <a:gd name="connsiteY9" fmla="*/ 610222 h 1888435"/>
                  <a:gd name="connsiteX10" fmla="*/ 2640289 w 4606580"/>
                  <a:gd name="connsiteY10" fmla="*/ 709612 h 1888435"/>
                  <a:gd name="connsiteX11" fmla="*/ 2519363 w 4606580"/>
                  <a:gd name="connsiteY11" fmla="*/ 715617 h 1888435"/>
                  <a:gd name="connsiteX12" fmla="*/ 2369344 w 4606580"/>
                  <a:gd name="connsiteY12" fmla="*/ 667682 h 1888435"/>
                  <a:gd name="connsiteX13" fmla="*/ 2222535 w 4606580"/>
                  <a:gd name="connsiteY13" fmla="*/ 570568 h 1888435"/>
                  <a:gd name="connsiteX14" fmla="*/ 2062163 w 4606580"/>
                  <a:gd name="connsiteY14" fmla="*/ 477078 h 1888435"/>
                  <a:gd name="connsiteX15" fmla="*/ 1966395 w 4606580"/>
                  <a:gd name="connsiteY15" fmla="*/ 441671 h 1888435"/>
                  <a:gd name="connsiteX16" fmla="*/ 1823624 w 4606580"/>
                  <a:gd name="connsiteY16" fmla="*/ 401914 h 1888435"/>
                  <a:gd name="connsiteX17" fmla="*/ 1724233 w 4606580"/>
                  <a:gd name="connsiteY17" fmla="*/ 447261 h 1888435"/>
                  <a:gd name="connsiteX18" fmla="*/ 1679713 w 4606580"/>
                  <a:gd name="connsiteY18" fmla="*/ 489088 h 1888435"/>
                  <a:gd name="connsiteX19" fmla="*/ 1722680 w 4606580"/>
                  <a:gd name="connsiteY19" fmla="*/ 725971 h 1888435"/>
                  <a:gd name="connsiteX20" fmla="*/ 1734172 w 4606580"/>
                  <a:gd name="connsiteY20" fmla="*/ 874643 h 1888435"/>
                  <a:gd name="connsiteX21" fmla="*/ 1701972 w 4606580"/>
                  <a:gd name="connsiteY21" fmla="*/ 919990 h 1888435"/>
                  <a:gd name="connsiteX22" fmla="*/ 1628776 w 4606580"/>
                  <a:gd name="connsiteY22" fmla="*/ 958194 h 1888435"/>
                  <a:gd name="connsiteX23" fmla="*/ 1515511 w 4606580"/>
                  <a:gd name="connsiteY23" fmla="*/ 914400 h 1888435"/>
                  <a:gd name="connsiteX24" fmla="*/ 1423988 w 4606580"/>
                  <a:gd name="connsiteY24" fmla="*/ 836751 h 1888435"/>
                  <a:gd name="connsiteX25" fmla="*/ 1320352 w 4606580"/>
                  <a:gd name="connsiteY25" fmla="*/ 726799 h 1888435"/>
                  <a:gd name="connsiteX26" fmla="*/ 1190729 w 4606580"/>
                  <a:gd name="connsiteY26" fmla="*/ 599558 h 1888435"/>
                  <a:gd name="connsiteX27" fmla="*/ 1084608 w 4606580"/>
                  <a:gd name="connsiteY27" fmla="*/ 544271 h 1888435"/>
                  <a:gd name="connsiteX28" fmla="*/ 1018554 w 4606580"/>
                  <a:gd name="connsiteY28" fmla="*/ 377687 h 1888435"/>
                  <a:gd name="connsiteX29" fmla="*/ 958920 w 4606580"/>
                  <a:gd name="connsiteY29" fmla="*/ 278296 h 1888435"/>
                  <a:gd name="connsiteX30" fmla="*/ 909224 w 4606580"/>
                  <a:gd name="connsiteY30" fmla="*/ 238539 h 1888435"/>
                  <a:gd name="connsiteX31" fmla="*/ 864394 w 4606580"/>
                  <a:gd name="connsiteY31" fmla="*/ 236676 h 1888435"/>
                  <a:gd name="connsiteX32" fmla="*/ 829711 w 4606580"/>
                  <a:gd name="connsiteY32" fmla="*/ 278296 h 1888435"/>
                  <a:gd name="connsiteX33" fmla="*/ 759620 w 4606580"/>
                  <a:gd name="connsiteY33" fmla="*/ 358119 h 1888435"/>
                  <a:gd name="connsiteX34" fmla="*/ 706507 w 4606580"/>
                  <a:gd name="connsiteY34" fmla="*/ 347455 h 1888435"/>
                  <a:gd name="connsiteX35" fmla="*/ 642110 w 4606580"/>
                  <a:gd name="connsiteY35" fmla="*/ 347455 h 1888435"/>
                  <a:gd name="connsiteX36" fmla="*/ 606598 w 4606580"/>
                  <a:gd name="connsiteY36" fmla="*/ 419100 h 1888435"/>
                  <a:gd name="connsiteX37" fmla="*/ 528638 w 4606580"/>
                  <a:gd name="connsiteY37" fmla="*/ 534332 h 1888435"/>
                  <a:gd name="connsiteX38" fmla="*/ 450471 w 4606580"/>
                  <a:gd name="connsiteY38" fmla="*/ 546238 h 1888435"/>
                  <a:gd name="connsiteX39" fmla="*/ 349112 w 4606580"/>
                  <a:gd name="connsiteY39" fmla="*/ 553382 h 1888435"/>
                  <a:gd name="connsiteX40" fmla="*/ 311944 w 4606580"/>
                  <a:gd name="connsiteY40" fmla="*/ 486707 h 1888435"/>
                  <a:gd name="connsiteX41" fmla="*/ 268874 w 4606580"/>
                  <a:gd name="connsiteY41" fmla="*/ 389386 h 1888435"/>
                  <a:gd name="connsiteX42" fmla="*/ 213485 w 4606580"/>
                  <a:gd name="connsiteY42" fmla="*/ 298174 h 1888435"/>
                  <a:gd name="connsiteX43" fmla="*/ 154678 w 4606580"/>
                  <a:gd name="connsiteY43" fmla="*/ 176522 h 1888435"/>
                  <a:gd name="connsiteX44" fmla="*/ 121445 w 4606580"/>
                  <a:gd name="connsiteY44" fmla="*/ 134282 h 1888435"/>
                  <a:gd name="connsiteX45" fmla="*/ 54459 w 4606580"/>
                  <a:gd name="connsiteY45" fmla="*/ 149087 h 1888435"/>
                  <a:gd name="connsiteX46" fmla="*/ 19051 w 4606580"/>
                  <a:gd name="connsiteY46" fmla="*/ 195987 h 1888435"/>
                  <a:gd name="connsiteX47" fmla="*/ 0 w 4606580"/>
                  <a:gd name="connsiteY47" fmla="*/ 286268 h 1888435"/>
                  <a:gd name="connsiteX48" fmla="*/ 26194 w 4606580"/>
                  <a:gd name="connsiteY48" fmla="*/ 365263 h 1888435"/>
                  <a:gd name="connsiteX49" fmla="*/ 84276 w 4606580"/>
                  <a:gd name="connsiteY49" fmla="*/ 457200 h 1888435"/>
                  <a:gd name="connsiteX50" fmla="*/ 113679 w 4606580"/>
                  <a:gd name="connsiteY50" fmla="*/ 601111 h 1888435"/>
                  <a:gd name="connsiteX51" fmla="*/ 84276 w 4606580"/>
                  <a:gd name="connsiteY51" fmla="*/ 795130 h 1888435"/>
                  <a:gd name="connsiteX52" fmla="*/ 84276 w 4606580"/>
                  <a:gd name="connsiteY52" fmla="*/ 904461 h 1888435"/>
                  <a:gd name="connsiteX53" fmla="*/ 167412 w 4606580"/>
                  <a:gd name="connsiteY53" fmla="*/ 993913 h 1888435"/>
                  <a:gd name="connsiteX54" fmla="*/ 290513 w 4606580"/>
                  <a:gd name="connsiteY54" fmla="*/ 1032013 h 1888435"/>
                  <a:gd name="connsiteX55" fmla="*/ 402328 w 4606580"/>
                  <a:gd name="connsiteY55" fmla="*/ 1043609 h 1888435"/>
                  <a:gd name="connsiteX56" fmla="*/ 479460 w 4606580"/>
                  <a:gd name="connsiteY56" fmla="*/ 1065040 h 1888435"/>
                  <a:gd name="connsiteX57" fmla="*/ 509692 w 4606580"/>
                  <a:gd name="connsiteY57" fmla="*/ 1143000 h 1888435"/>
                  <a:gd name="connsiteX58" fmla="*/ 534332 w 4606580"/>
                  <a:gd name="connsiteY58" fmla="*/ 1247153 h 1888435"/>
                  <a:gd name="connsiteX59" fmla="*/ 609808 w 4606580"/>
                  <a:gd name="connsiteY59" fmla="*/ 1290845 h 1888435"/>
                  <a:gd name="connsiteX60" fmla="*/ 697293 w 4606580"/>
                  <a:gd name="connsiteY60" fmla="*/ 1250778 h 1888435"/>
                  <a:gd name="connsiteX61" fmla="*/ 784467 w 4606580"/>
                  <a:gd name="connsiteY61" fmla="*/ 1231624 h 1888435"/>
                  <a:gd name="connsiteX62" fmla="*/ 871538 w 4606580"/>
                  <a:gd name="connsiteY62" fmla="*/ 1131818 h 1888435"/>
                  <a:gd name="connsiteX63" fmla="*/ 954882 w 4606580"/>
                  <a:gd name="connsiteY63" fmla="*/ 1055826 h 1888435"/>
                  <a:gd name="connsiteX64" fmla="*/ 1028493 w 4606580"/>
                  <a:gd name="connsiteY64" fmla="*/ 1033670 h 1888435"/>
                  <a:gd name="connsiteX65" fmla="*/ 1147763 w 4606580"/>
                  <a:gd name="connsiteY65" fmla="*/ 1055826 h 1888435"/>
                  <a:gd name="connsiteX66" fmla="*/ 1276041 w 4606580"/>
                  <a:gd name="connsiteY66" fmla="*/ 1122190 h 1888435"/>
                  <a:gd name="connsiteX67" fmla="*/ 1412909 w 4606580"/>
                  <a:gd name="connsiteY67" fmla="*/ 1151697 h 1888435"/>
                  <a:gd name="connsiteX68" fmla="*/ 1555267 w 4606580"/>
                  <a:gd name="connsiteY68" fmla="*/ 1169608 h 1888435"/>
                  <a:gd name="connsiteX69" fmla="*/ 1650207 w 4606580"/>
                  <a:gd name="connsiteY69" fmla="*/ 1282044 h 1888435"/>
                  <a:gd name="connsiteX70" fmla="*/ 1740902 w 4606580"/>
                  <a:gd name="connsiteY70" fmla="*/ 1330187 h 1888435"/>
                  <a:gd name="connsiteX71" fmla="*/ 1838636 w 4606580"/>
                  <a:gd name="connsiteY71" fmla="*/ 1350893 h 1888435"/>
                  <a:gd name="connsiteX72" fmla="*/ 1992589 w 4606580"/>
                  <a:gd name="connsiteY72" fmla="*/ 1331843 h 1888435"/>
                  <a:gd name="connsiteX73" fmla="*/ 2251006 w 4606580"/>
                  <a:gd name="connsiteY73" fmla="*/ 1242391 h 1888435"/>
                  <a:gd name="connsiteX74" fmla="*/ 2469667 w 4606580"/>
                  <a:gd name="connsiteY74" fmla="*/ 1143000 h 1888435"/>
                  <a:gd name="connsiteX75" fmla="*/ 2658511 w 4606580"/>
                  <a:gd name="connsiteY75" fmla="*/ 1030150 h 1888435"/>
                  <a:gd name="connsiteX76" fmla="*/ 2777780 w 4606580"/>
                  <a:gd name="connsiteY76" fmla="*/ 1033670 h 1888435"/>
                  <a:gd name="connsiteX77" fmla="*/ 2922934 w 4606580"/>
                  <a:gd name="connsiteY77" fmla="*/ 1033670 h 1888435"/>
                  <a:gd name="connsiteX78" fmla="*/ 3045827 w 4606580"/>
                  <a:gd name="connsiteY78" fmla="*/ 1085022 h 1888435"/>
                  <a:gd name="connsiteX79" fmla="*/ 3168616 w 4606580"/>
                  <a:gd name="connsiteY79" fmla="*/ 1311965 h 1888435"/>
                  <a:gd name="connsiteX80" fmla="*/ 3173793 w 4606580"/>
                  <a:gd name="connsiteY80" fmla="*/ 1592642 h 1888435"/>
                  <a:gd name="connsiteX81" fmla="*/ 3225041 w 4606580"/>
                  <a:gd name="connsiteY81" fmla="*/ 1689652 h 1888435"/>
                  <a:gd name="connsiteX82" fmla="*/ 3344311 w 4606580"/>
                  <a:gd name="connsiteY82" fmla="*/ 1828800 h 1888435"/>
                  <a:gd name="connsiteX83" fmla="*/ 3433763 w 4606580"/>
                  <a:gd name="connsiteY83" fmla="*/ 1888435 h 1888435"/>
                  <a:gd name="connsiteX84" fmla="*/ 3572911 w 4606580"/>
                  <a:gd name="connsiteY84" fmla="*/ 1868556 h 1888435"/>
                  <a:gd name="connsiteX85" fmla="*/ 3751815 w 4606580"/>
                  <a:gd name="connsiteY85" fmla="*/ 1789043 h 1888435"/>
                  <a:gd name="connsiteX86" fmla="*/ 4049989 w 4606580"/>
                  <a:gd name="connsiteY86" fmla="*/ 1689652 h 1888435"/>
                  <a:gd name="connsiteX87" fmla="*/ 4228893 w 4606580"/>
                  <a:gd name="connsiteY87" fmla="*/ 1490870 h 1888435"/>
                  <a:gd name="connsiteX88" fmla="*/ 4298467 w 4606580"/>
                  <a:gd name="connsiteY88" fmla="*/ 1282148 h 1888435"/>
                  <a:gd name="connsiteX89" fmla="*/ 4308406 w 4606580"/>
                  <a:gd name="connsiteY89" fmla="*/ 1073426 h 1888435"/>
                  <a:gd name="connsiteX90" fmla="*/ 4328285 w 4606580"/>
                  <a:gd name="connsiteY90" fmla="*/ 884583 h 1888435"/>
                  <a:gd name="connsiteX91" fmla="*/ 4427676 w 4606580"/>
                  <a:gd name="connsiteY91" fmla="*/ 715617 h 1888435"/>
                  <a:gd name="connsiteX92" fmla="*/ 4527067 w 4606580"/>
                  <a:gd name="connsiteY92" fmla="*/ 546652 h 1888435"/>
                  <a:gd name="connsiteX93" fmla="*/ 4606580 w 4606580"/>
                  <a:gd name="connsiteY93" fmla="*/ 308113 h 1888435"/>
                  <a:gd name="connsiteX94" fmla="*/ 4576763 w 4606580"/>
                  <a:gd name="connsiteY94" fmla="*/ 119270 h 1888435"/>
                  <a:gd name="connsiteX95" fmla="*/ 4537006 w 4606580"/>
                  <a:gd name="connsiteY95" fmla="*/ 49696 h 1888435"/>
                  <a:gd name="connsiteX96" fmla="*/ 4477372 w 4606580"/>
                  <a:gd name="connsiteY96" fmla="*/ 19878 h 1888435"/>
                  <a:gd name="connsiteX97" fmla="*/ 4358102 w 4606580"/>
                  <a:gd name="connsiteY97" fmla="*/ 119270 h 1888435"/>
                  <a:gd name="connsiteX98" fmla="*/ 4258711 w 4606580"/>
                  <a:gd name="connsiteY98" fmla="*/ 188843 h 1888435"/>
                  <a:gd name="connsiteX99" fmla="*/ 4149380 w 4606580"/>
                  <a:gd name="connsiteY99" fmla="*/ 168965 h 1888435"/>
                  <a:gd name="connsiteX100" fmla="*/ 4069867 w 4606580"/>
                  <a:gd name="connsiteY100" fmla="*/ 99391 h 1888435"/>
                  <a:gd name="connsiteX101" fmla="*/ 4040050 w 4606580"/>
                  <a:gd name="connsiteY101" fmla="*/ 0 h 1888435"/>
                  <a:gd name="connsiteX102" fmla="*/ 3910841 w 4606580"/>
                  <a:gd name="connsiteY102" fmla="*/ 9939 h 1888435"/>
                  <a:gd name="connsiteX0" fmla="*/ 3910841 w 4606580"/>
                  <a:gd name="connsiteY0" fmla="*/ 9939 h 1888435"/>
                  <a:gd name="connsiteX1" fmla="*/ 3731937 w 4606580"/>
                  <a:gd name="connsiteY1" fmla="*/ 119270 h 1888435"/>
                  <a:gd name="connsiteX2" fmla="*/ 3503337 w 4606580"/>
                  <a:gd name="connsiteY2" fmla="*/ 218661 h 1888435"/>
                  <a:gd name="connsiteX3" fmla="*/ 3394006 w 4606580"/>
                  <a:gd name="connsiteY3" fmla="*/ 437322 h 1888435"/>
                  <a:gd name="connsiteX4" fmla="*/ 3244920 w 4606580"/>
                  <a:gd name="connsiteY4" fmla="*/ 556591 h 1888435"/>
                  <a:gd name="connsiteX5" fmla="*/ 3137557 w 4606580"/>
                  <a:gd name="connsiteY5" fmla="*/ 594381 h 1888435"/>
                  <a:gd name="connsiteX6" fmla="*/ 3016320 w 4606580"/>
                  <a:gd name="connsiteY6" fmla="*/ 576470 h 1888435"/>
                  <a:gd name="connsiteX7" fmla="*/ 2946746 w 4606580"/>
                  <a:gd name="connsiteY7" fmla="*/ 546652 h 1888435"/>
                  <a:gd name="connsiteX8" fmla="*/ 2845594 w 4606580"/>
                  <a:gd name="connsiteY8" fmla="*/ 558144 h 1888435"/>
                  <a:gd name="connsiteX9" fmla="*/ 2778712 w 4606580"/>
                  <a:gd name="connsiteY9" fmla="*/ 610222 h 1888435"/>
                  <a:gd name="connsiteX10" fmla="*/ 2640289 w 4606580"/>
                  <a:gd name="connsiteY10" fmla="*/ 709612 h 1888435"/>
                  <a:gd name="connsiteX11" fmla="*/ 2519363 w 4606580"/>
                  <a:gd name="connsiteY11" fmla="*/ 715617 h 1888435"/>
                  <a:gd name="connsiteX12" fmla="*/ 2445544 w 4606580"/>
                  <a:gd name="connsiteY12" fmla="*/ 705782 h 1888435"/>
                  <a:gd name="connsiteX13" fmla="*/ 2369344 w 4606580"/>
                  <a:gd name="connsiteY13" fmla="*/ 667682 h 1888435"/>
                  <a:gd name="connsiteX14" fmla="*/ 2222535 w 4606580"/>
                  <a:gd name="connsiteY14" fmla="*/ 570568 h 1888435"/>
                  <a:gd name="connsiteX15" fmla="*/ 2062163 w 4606580"/>
                  <a:gd name="connsiteY15" fmla="*/ 477078 h 1888435"/>
                  <a:gd name="connsiteX16" fmla="*/ 1966395 w 4606580"/>
                  <a:gd name="connsiteY16" fmla="*/ 441671 h 1888435"/>
                  <a:gd name="connsiteX17" fmla="*/ 1823624 w 4606580"/>
                  <a:gd name="connsiteY17" fmla="*/ 401914 h 1888435"/>
                  <a:gd name="connsiteX18" fmla="*/ 1724233 w 4606580"/>
                  <a:gd name="connsiteY18" fmla="*/ 447261 h 1888435"/>
                  <a:gd name="connsiteX19" fmla="*/ 1679713 w 4606580"/>
                  <a:gd name="connsiteY19" fmla="*/ 489088 h 1888435"/>
                  <a:gd name="connsiteX20" fmla="*/ 1722680 w 4606580"/>
                  <a:gd name="connsiteY20" fmla="*/ 725971 h 1888435"/>
                  <a:gd name="connsiteX21" fmla="*/ 1734172 w 4606580"/>
                  <a:gd name="connsiteY21" fmla="*/ 874643 h 1888435"/>
                  <a:gd name="connsiteX22" fmla="*/ 1701972 w 4606580"/>
                  <a:gd name="connsiteY22" fmla="*/ 919990 h 1888435"/>
                  <a:gd name="connsiteX23" fmla="*/ 1628776 w 4606580"/>
                  <a:gd name="connsiteY23" fmla="*/ 958194 h 1888435"/>
                  <a:gd name="connsiteX24" fmla="*/ 1515511 w 4606580"/>
                  <a:gd name="connsiteY24" fmla="*/ 914400 h 1888435"/>
                  <a:gd name="connsiteX25" fmla="*/ 1423988 w 4606580"/>
                  <a:gd name="connsiteY25" fmla="*/ 836751 h 1888435"/>
                  <a:gd name="connsiteX26" fmla="*/ 1320352 w 4606580"/>
                  <a:gd name="connsiteY26" fmla="*/ 726799 h 1888435"/>
                  <a:gd name="connsiteX27" fmla="*/ 1190729 w 4606580"/>
                  <a:gd name="connsiteY27" fmla="*/ 599558 h 1888435"/>
                  <a:gd name="connsiteX28" fmla="*/ 1084608 w 4606580"/>
                  <a:gd name="connsiteY28" fmla="*/ 544271 h 1888435"/>
                  <a:gd name="connsiteX29" fmla="*/ 1018554 w 4606580"/>
                  <a:gd name="connsiteY29" fmla="*/ 377687 h 1888435"/>
                  <a:gd name="connsiteX30" fmla="*/ 958920 w 4606580"/>
                  <a:gd name="connsiteY30" fmla="*/ 278296 h 1888435"/>
                  <a:gd name="connsiteX31" fmla="*/ 909224 w 4606580"/>
                  <a:gd name="connsiteY31" fmla="*/ 238539 h 1888435"/>
                  <a:gd name="connsiteX32" fmla="*/ 864394 w 4606580"/>
                  <a:gd name="connsiteY32" fmla="*/ 236676 h 1888435"/>
                  <a:gd name="connsiteX33" fmla="*/ 829711 w 4606580"/>
                  <a:gd name="connsiteY33" fmla="*/ 278296 h 1888435"/>
                  <a:gd name="connsiteX34" fmla="*/ 759620 w 4606580"/>
                  <a:gd name="connsiteY34" fmla="*/ 358119 h 1888435"/>
                  <a:gd name="connsiteX35" fmla="*/ 706507 w 4606580"/>
                  <a:gd name="connsiteY35" fmla="*/ 347455 h 1888435"/>
                  <a:gd name="connsiteX36" fmla="*/ 642110 w 4606580"/>
                  <a:gd name="connsiteY36" fmla="*/ 347455 h 1888435"/>
                  <a:gd name="connsiteX37" fmla="*/ 606598 w 4606580"/>
                  <a:gd name="connsiteY37" fmla="*/ 419100 h 1888435"/>
                  <a:gd name="connsiteX38" fmla="*/ 528638 w 4606580"/>
                  <a:gd name="connsiteY38" fmla="*/ 534332 h 1888435"/>
                  <a:gd name="connsiteX39" fmla="*/ 450471 w 4606580"/>
                  <a:gd name="connsiteY39" fmla="*/ 546238 h 1888435"/>
                  <a:gd name="connsiteX40" fmla="*/ 349112 w 4606580"/>
                  <a:gd name="connsiteY40" fmla="*/ 553382 h 1888435"/>
                  <a:gd name="connsiteX41" fmla="*/ 311944 w 4606580"/>
                  <a:gd name="connsiteY41" fmla="*/ 486707 h 1888435"/>
                  <a:gd name="connsiteX42" fmla="*/ 268874 w 4606580"/>
                  <a:gd name="connsiteY42" fmla="*/ 389386 h 1888435"/>
                  <a:gd name="connsiteX43" fmla="*/ 213485 w 4606580"/>
                  <a:gd name="connsiteY43" fmla="*/ 298174 h 1888435"/>
                  <a:gd name="connsiteX44" fmla="*/ 154678 w 4606580"/>
                  <a:gd name="connsiteY44" fmla="*/ 176522 h 1888435"/>
                  <a:gd name="connsiteX45" fmla="*/ 121445 w 4606580"/>
                  <a:gd name="connsiteY45" fmla="*/ 134282 h 1888435"/>
                  <a:gd name="connsiteX46" fmla="*/ 54459 w 4606580"/>
                  <a:gd name="connsiteY46" fmla="*/ 149087 h 1888435"/>
                  <a:gd name="connsiteX47" fmla="*/ 19051 w 4606580"/>
                  <a:gd name="connsiteY47" fmla="*/ 195987 h 1888435"/>
                  <a:gd name="connsiteX48" fmla="*/ 0 w 4606580"/>
                  <a:gd name="connsiteY48" fmla="*/ 286268 h 1888435"/>
                  <a:gd name="connsiteX49" fmla="*/ 26194 w 4606580"/>
                  <a:gd name="connsiteY49" fmla="*/ 365263 h 1888435"/>
                  <a:gd name="connsiteX50" fmla="*/ 84276 w 4606580"/>
                  <a:gd name="connsiteY50" fmla="*/ 457200 h 1888435"/>
                  <a:gd name="connsiteX51" fmla="*/ 113679 w 4606580"/>
                  <a:gd name="connsiteY51" fmla="*/ 601111 h 1888435"/>
                  <a:gd name="connsiteX52" fmla="*/ 84276 w 4606580"/>
                  <a:gd name="connsiteY52" fmla="*/ 795130 h 1888435"/>
                  <a:gd name="connsiteX53" fmla="*/ 84276 w 4606580"/>
                  <a:gd name="connsiteY53" fmla="*/ 904461 h 1888435"/>
                  <a:gd name="connsiteX54" fmla="*/ 167412 w 4606580"/>
                  <a:gd name="connsiteY54" fmla="*/ 993913 h 1888435"/>
                  <a:gd name="connsiteX55" fmla="*/ 290513 w 4606580"/>
                  <a:gd name="connsiteY55" fmla="*/ 1032013 h 1888435"/>
                  <a:gd name="connsiteX56" fmla="*/ 402328 w 4606580"/>
                  <a:gd name="connsiteY56" fmla="*/ 1043609 h 1888435"/>
                  <a:gd name="connsiteX57" fmla="*/ 479460 w 4606580"/>
                  <a:gd name="connsiteY57" fmla="*/ 1065040 h 1888435"/>
                  <a:gd name="connsiteX58" fmla="*/ 509692 w 4606580"/>
                  <a:gd name="connsiteY58" fmla="*/ 1143000 h 1888435"/>
                  <a:gd name="connsiteX59" fmla="*/ 534332 w 4606580"/>
                  <a:gd name="connsiteY59" fmla="*/ 1247153 h 1888435"/>
                  <a:gd name="connsiteX60" fmla="*/ 609808 w 4606580"/>
                  <a:gd name="connsiteY60" fmla="*/ 1290845 h 1888435"/>
                  <a:gd name="connsiteX61" fmla="*/ 697293 w 4606580"/>
                  <a:gd name="connsiteY61" fmla="*/ 1250778 h 1888435"/>
                  <a:gd name="connsiteX62" fmla="*/ 784467 w 4606580"/>
                  <a:gd name="connsiteY62" fmla="*/ 1231624 h 1888435"/>
                  <a:gd name="connsiteX63" fmla="*/ 871538 w 4606580"/>
                  <a:gd name="connsiteY63" fmla="*/ 1131818 h 1888435"/>
                  <a:gd name="connsiteX64" fmla="*/ 954882 w 4606580"/>
                  <a:gd name="connsiteY64" fmla="*/ 1055826 h 1888435"/>
                  <a:gd name="connsiteX65" fmla="*/ 1028493 w 4606580"/>
                  <a:gd name="connsiteY65" fmla="*/ 1033670 h 1888435"/>
                  <a:gd name="connsiteX66" fmla="*/ 1147763 w 4606580"/>
                  <a:gd name="connsiteY66" fmla="*/ 1055826 h 1888435"/>
                  <a:gd name="connsiteX67" fmla="*/ 1276041 w 4606580"/>
                  <a:gd name="connsiteY67" fmla="*/ 1122190 h 1888435"/>
                  <a:gd name="connsiteX68" fmla="*/ 1412909 w 4606580"/>
                  <a:gd name="connsiteY68" fmla="*/ 1151697 h 1888435"/>
                  <a:gd name="connsiteX69" fmla="*/ 1555267 w 4606580"/>
                  <a:gd name="connsiteY69" fmla="*/ 1169608 h 1888435"/>
                  <a:gd name="connsiteX70" fmla="*/ 1650207 w 4606580"/>
                  <a:gd name="connsiteY70" fmla="*/ 1282044 h 1888435"/>
                  <a:gd name="connsiteX71" fmla="*/ 1740902 w 4606580"/>
                  <a:gd name="connsiteY71" fmla="*/ 1330187 h 1888435"/>
                  <a:gd name="connsiteX72" fmla="*/ 1838636 w 4606580"/>
                  <a:gd name="connsiteY72" fmla="*/ 1350893 h 1888435"/>
                  <a:gd name="connsiteX73" fmla="*/ 1992589 w 4606580"/>
                  <a:gd name="connsiteY73" fmla="*/ 1331843 h 1888435"/>
                  <a:gd name="connsiteX74" fmla="*/ 2251006 w 4606580"/>
                  <a:gd name="connsiteY74" fmla="*/ 1242391 h 1888435"/>
                  <a:gd name="connsiteX75" fmla="*/ 2469667 w 4606580"/>
                  <a:gd name="connsiteY75" fmla="*/ 1143000 h 1888435"/>
                  <a:gd name="connsiteX76" fmla="*/ 2658511 w 4606580"/>
                  <a:gd name="connsiteY76" fmla="*/ 1030150 h 1888435"/>
                  <a:gd name="connsiteX77" fmla="*/ 2777780 w 4606580"/>
                  <a:gd name="connsiteY77" fmla="*/ 1033670 h 1888435"/>
                  <a:gd name="connsiteX78" fmla="*/ 2922934 w 4606580"/>
                  <a:gd name="connsiteY78" fmla="*/ 1033670 h 1888435"/>
                  <a:gd name="connsiteX79" fmla="*/ 3045827 w 4606580"/>
                  <a:gd name="connsiteY79" fmla="*/ 1085022 h 1888435"/>
                  <a:gd name="connsiteX80" fmla="*/ 3168616 w 4606580"/>
                  <a:gd name="connsiteY80" fmla="*/ 1311965 h 1888435"/>
                  <a:gd name="connsiteX81" fmla="*/ 3173793 w 4606580"/>
                  <a:gd name="connsiteY81" fmla="*/ 1592642 h 1888435"/>
                  <a:gd name="connsiteX82" fmla="*/ 3225041 w 4606580"/>
                  <a:gd name="connsiteY82" fmla="*/ 1689652 h 1888435"/>
                  <a:gd name="connsiteX83" fmla="*/ 3344311 w 4606580"/>
                  <a:gd name="connsiteY83" fmla="*/ 1828800 h 1888435"/>
                  <a:gd name="connsiteX84" fmla="*/ 3433763 w 4606580"/>
                  <a:gd name="connsiteY84" fmla="*/ 1888435 h 1888435"/>
                  <a:gd name="connsiteX85" fmla="*/ 3572911 w 4606580"/>
                  <a:gd name="connsiteY85" fmla="*/ 1868556 h 1888435"/>
                  <a:gd name="connsiteX86" fmla="*/ 3751815 w 4606580"/>
                  <a:gd name="connsiteY86" fmla="*/ 1789043 h 1888435"/>
                  <a:gd name="connsiteX87" fmla="*/ 4049989 w 4606580"/>
                  <a:gd name="connsiteY87" fmla="*/ 1689652 h 1888435"/>
                  <a:gd name="connsiteX88" fmla="*/ 4228893 w 4606580"/>
                  <a:gd name="connsiteY88" fmla="*/ 1490870 h 1888435"/>
                  <a:gd name="connsiteX89" fmla="*/ 4298467 w 4606580"/>
                  <a:gd name="connsiteY89" fmla="*/ 1282148 h 1888435"/>
                  <a:gd name="connsiteX90" fmla="*/ 4308406 w 4606580"/>
                  <a:gd name="connsiteY90" fmla="*/ 1073426 h 1888435"/>
                  <a:gd name="connsiteX91" fmla="*/ 4328285 w 4606580"/>
                  <a:gd name="connsiteY91" fmla="*/ 884583 h 1888435"/>
                  <a:gd name="connsiteX92" fmla="*/ 4427676 w 4606580"/>
                  <a:gd name="connsiteY92" fmla="*/ 715617 h 1888435"/>
                  <a:gd name="connsiteX93" fmla="*/ 4527067 w 4606580"/>
                  <a:gd name="connsiteY93" fmla="*/ 546652 h 1888435"/>
                  <a:gd name="connsiteX94" fmla="*/ 4606580 w 4606580"/>
                  <a:gd name="connsiteY94" fmla="*/ 308113 h 1888435"/>
                  <a:gd name="connsiteX95" fmla="*/ 4576763 w 4606580"/>
                  <a:gd name="connsiteY95" fmla="*/ 119270 h 1888435"/>
                  <a:gd name="connsiteX96" fmla="*/ 4537006 w 4606580"/>
                  <a:gd name="connsiteY96" fmla="*/ 49696 h 1888435"/>
                  <a:gd name="connsiteX97" fmla="*/ 4477372 w 4606580"/>
                  <a:gd name="connsiteY97" fmla="*/ 19878 h 1888435"/>
                  <a:gd name="connsiteX98" fmla="*/ 4358102 w 4606580"/>
                  <a:gd name="connsiteY98" fmla="*/ 119270 h 1888435"/>
                  <a:gd name="connsiteX99" fmla="*/ 4258711 w 4606580"/>
                  <a:gd name="connsiteY99" fmla="*/ 188843 h 1888435"/>
                  <a:gd name="connsiteX100" fmla="*/ 4149380 w 4606580"/>
                  <a:gd name="connsiteY100" fmla="*/ 168965 h 1888435"/>
                  <a:gd name="connsiteX101" fmla="*/ 4069867 w 4606580"/>
                  <a:gd name="connsiteY101" fmla="*/ 99391 h 1888435"/>
                  <a:gd name="connsiteX102" fmla="*/ 4040050 w 4606580"/>
                  <a:gd name="connsiteY102" fmla="*/ 0 h 1888435"/>
                  <a:gd name="connsiteX103" fmla="*/ 3910841 w 4606580"/>
                  <a:gd name="connsiteY103" fmla="*/ 9939 h 1888435"/>
                  <a:gd name="connsiteX0" fmla="*/ 3910841 w 4606580"/>
                  <a:gd name="connsiteY0" fmla="*/ 9939 h 1888435"/>
                  <a:gd name="connsiteX1" fmla="*/ 3731937 w 4606580"/>
                  <a:gd name="connsiteY1" fmla="*/ 119270 h 1888435"/>
                  <a:gd name="connsiteX2" fmla="*/ 3503337 w 4606580"/>
                  <a:gd name="connsiteY2" fmla="*/ 218661 h 1888435"/>
                  <a:gd name="connsiteX3" fmla="*/ 3394006 w 4606580"/>
                  <a:gd name="connsiteY3" fmla="*/ 437322 h 1888435"/>
                  <a:gd name="connsiteX4" fmla="*/ 3244920 w 4606580"/>
                  <a:gd name="connsiteY4" fmla="*/ 556591 h 1888435"/>
                  <a:gd name="connsiteX5" fmla="*/ 3137557 w 4606580"/>
                  <a:gd name="connsiteY5" fmla="*/ 594381 h 1888435"/>
                  <a:gd name="connsiteX6" fmla="*/ 3016320 w 4606580"/>
                  <a:gd name="connsiteY6" fmla="*/ 576470 h 1888435"/>
                  <a:gd name="connsiteX7" fmla="*/ 2946746 w 4606580"/>
                  <a:gd name="connsiteY7" fmla="*/ 546652 h 1888435"/>
                  <a:gd name="connsiteX8" fmla="*/ 2845594 w 4606580"/>
                  <a:gd name="connsiteY8" fmla="*/ 558144 h 1888435"/>
                  <a:gd name="connsiteX9" fmla="*/ 2778712 w 4606580"/>
                  <a:gd name="connsiteY9" fmla="*/ 610222 h 1888435"/>
                  <a:gd name="connsiteX10" fmla="*/ 2640289 w 4606580"/>
                  <a:gd name="connsiteY10" fmla="*/ 709612 h 1888435"/>
                  <a:gd name="connsiteX11" fmla="*/ 2578894 w 4606580"/>
                  <a:gd name="connsiteY11" fmla="*/ 724832 h 1888435"/>
                  <a:gd name="connsiteX12" fmla="*/ 2519363 w 4606580"/>
                  <a:gd name="connsiteY12" fmla="*/ 715617 h 1888435"/>
                  <a:gd name="connsiteX13" fmla="*/ 2445544 w 4606580"/>
                  <a:gd name="connsiteY13" fmla="*/ 705782 h 1888435"/>
                  <a:gd name="connsiteX14" fmla="*/ 2369344 w 4606580"/>
                  <a:gd name="connsiteY14" fmla="*/ 667682 h 1888435"/>
                  <a:gd name="connsiteX15" fmla="*/ 2222535 w 4606580"/>
                  <a:gd name="connsiteY15" fmla="*/ 570568 h 1888435"/>
                  <a:gd name="connsiteX16" fmla="*/ 2062163 w 4606580"/>
                  <a:gd name="connsiteY16" fmla="*/ 477078 h 1888435"/>
                  <a:gd name="connsiteX17" fmla="*/ 1966395 w 4606580"/>
                  <a:gd name="connsiteY17" fmla="*/ 441671 h 1888435"/>
                  <a:gd name="connsiteX18" fmla="*/ 1823624 w 4606580"/>
                  <a:gd name="connsiteY18" fmla="*/ 401914 h 1888435"/>
                  <a:gd name="connsiteX19" fmla="*/ 1724233 w 4606580"/>
                  <a:gd name="connsiteY19" fmla="*/ 447261 h 1888435"/>
                  <a:gd name="connsiteX20" fmla="*/ 1679713 w 4606580"/>
                  <a:gd name="connsiteY20" fmla="*/ 489088 h 1888435"/>
                  <a:gd name="connsiteX21" fmla="*/ 1722680 w 4606580"/>
                  <a:gd name="connsiteY21" fmla="*/ 725971 h 1888435"/>
                  <a:gd name="connsiteX22" fmla="*/ 1734172 w 4606580"/>
                  <a:gd name="connsiteY22" fmla="*/ 874643 h 1888435"/>
                  <a:gd name="connsiteX23" fmla="*/ 1701972 w 4606580"/>
                  <a:gd name="connsiteY23" fmla="*/ 919990 h 1888435"/>
                  <a:gd name="connsiteX24" fmla="*/ 1628776 w 4606580"/>
                  <a:gd name="connsiteY24" fmla="*/ 958194 h 1888435"/>
                  <a:gd name="connsiteX25" fmla="*/ 1515511 w 4606580"/>
                  <a:gd name="connsiteY25" fmla="*/ 914400 h 1888435"/>
                  <a:gd name="connsiteX26" fmla="*/ 1423988 w 4606580"/>
                  <a:gd name="connsiteY26" fmla="*/ 836751 h 1888435"/>
                  <a:gd name="connsiteX27" fmla="*/ 1320352 w 4606580"/>
                  <a:gd name="connsiteY27" fmla="*/ 726799 h 1888435"/>
                  <a:gd name="connsiteX28" fmla="*/ 1190729 w 4606580"/>
                  <a:gd name="connsiteY28" fmla="*/ 599558 h 1888435"/>
                  <a:gd name="connsiteX29" fmla="*/ 1084608 w 4606580"/>
                  <a:gd name="connsiteY29" fmla="*/ 544271 h 1888435"/>
                  <a:gd name="connsiteX30" fmla="*/ 1018554 w 4606580"/>
                  <a:gd name="connsiteY30" fmla="*/ 377687 h 1888435"/>
                  <a:gd name="connsiteX31" fmla="*/ 958920 w 4606580"/>
                  <a:gd name="connsiteY31" fmla="*/ 278296 h 1888435"/>
                  <a:gd name="connsiteX32" fmla="*/ 909224 w 4606580"/>
                  <a:gd name="connsiteY32" fmla="*/ 238539 h 1888435"/>
                  <a:gd name="connsiteX33" fmla="*/ 864394 w 4606580"/>
                  <a:gd name="connsiteY33" fmla="*/ 236676 h 1888435"/>
                  <a:gd name="connsiteX34" fmla="*/ 829711 w 4606580"/>
                  <a:gd name="connsiteY34" fmla="*/ 278296 h 1888435"/>
                  <a:gd name="connsiteX35" fmla="*/ 759620 w 4606580"/>
                  <a:gd name="connsiteY35" fmla="*/ 358119 h 1888435"/>
                  <a:gd name="connsiteX36" fmla="*/ 706507 w 4606580"/>
                  <a:gd name="connsiteY36" fmla="*/ 347455 h 1888435"/>
                  <a:gd name="connsiteX37" fmla="*/ 642110 w 4606580"/>
                  <a:gd name="connsiteY37" fmla="*/ 347455 h 1888435"/>
                  <a:gd name="connsiteX38" fmla="*/ 606598 w 4606580"/>
                  <a:gd name="connsiteY38" fmla="*/ 419100 h 1888435"/>
                  <a:gd name="connsiteX39" fmla="*/ 528638 w 4606580"/>
                  <a:gd name="connsiteY39" fmla="*/ 534332 h 1888435"/>
                  <a:gd name="connsiteX40" fmla="*/ 450471 w 4606580"/>
                  <a:gd name="connsiteY40" fmla="*/ 546238 h 1888435"/>
                  <a:gd name="connsiteX41" fmla="*/ 349112 w 4606580"/>
                  <a:gd name="connsiteY41" fmla="*/ 553382 h 1888435"/>
                  <a:gd name="connsiteX42" fmla="*/ 311944 w 4606580"/>
                  <a:gd name="connsiteY42" fmla="*/ 486707 h 1888435"/>
                  <a:gd name="connsiteX43" fmla="*/ 268874 w 4606580"/>
                  <a:gd name="connsiteY43" fmla="*/ 389386 h 1888435"/>
                  <a:gd name="connsiteX44" fmla="*/ 213485 w 4606580"/>
                  <a:gd name="connsiteY44" fmla="*/ 298174 h 1888435"/>
                  <a:gd name="connsiteX45" fmla="*/ 154678 w 4606580"/>
                  <a:gd name="connsiteY45" fmla="*/ 176522 h 1888435"/>
                  <a:gd name="connsiteX46" fmla="*/ 121445 w 4606580"/>
                  <a:gd name="connsiteY46" fmla="*/ 134282 h 1888435"/>
                  <a:gd name="connsiteX47" fmla="*/ 54459 w 4606580"/>
                  <a:gd name="connsiteY47" fmla="*/ 149087 h 1888435"/>
                  <a:gd name="connsiteX48" fmla="*/ 19051 w 4606580"/>
                  <a:gd name="connsiteY48" fmla="*/ 195987 h 1888435"/>
                  <a:gd name="connsiteX49" fmla="*/ 0 w 4606580"/>
                  <a:gd name="connsiteY49" fmla="*/ 286268 h 1888435"/>
                  <a:gd name="connsiteX50" fmla="*/ 26194 w 4606580"/>
                  <a:gd name="connsiteY50" fmla="*/ 365263 h 1888435"/>
                  <a:gd name="connsiteX51" fmla="*/ 84276 w 4606580"/>
                  <a:gd name="connsiteY51" fmla="*/ 457200 h 1888435"/>
                  <a:gd name="connsiteX52" fmla="*/ 113679 w 4606580"/>
                  <a:gd name="connsiteY52" fmla="*/ 601111 h 1888435"/>
                  <a:gd name="connsiteX53" fmla="*/ 84276 w 4606580"/>
                  <a:gd name="connsiteY53" fmla="*/ 795130 h 1888435"/>
                  <a:gd name="connsiteX54" fmla="*/ 84276 w 4606580"/>
                  <a:gd name="connsiteY54" fmla="*/ 904461 h 1888435"/>
                  <a:gd name="connsiteX55" fmla="*/ 167412 w 4606580"/>
                  <a:gd name="connsiteY55" fmla="*/ 993913 h 1888435"/>
                  <a:gd name="connsiteX56" fmla="*/ 290513 w 4606580"/>
                  <a:gd name="connsiteY56" fmla="*/ 1032013 h 1888435"/>
                  <a:gd name="connsiteX57" fmla="*/ 402328 w 4606580"/>
                  <a:gd name="connsiteY57" fmla="*/ 1043609 h 1888435"/>
                  <a:gd name="connsiteX58" fmla="*/ 479460 w 4606580"/>
                  <a:gd name="connsiteY58" fmla="*/ 1065040 h 1888435"/>
                  <a:gd name="connsiteX59" fmla="*/ 509692 w 4606580"/>
                  <a:gd name="connsiteY59" fmla="*/ 1143000 h 1888435"/>
                  <a:gd name="connsiteX60" fmla="*/ 534332 w 4606580"/>
                  <a:gd name="connsiteY60" fmla="*/ 1247153 h 1888435"/>
                  <a:gd name="connsiteX61" fmla="*/ 609808 w 4606580"/>
                  <a:gd name="connsiteY61" fmla="*/ 1290845 h 1888435"/>
                  <a:gd name="connsiteX62" fmla="*/ 697293 w 4606580"/>
                  <a:gd name="connsiteY62" fmla="*/ 1250778 h 1888435"/>
                  <a:gd name="connsiteX63" fmla="*/ 784467 w 4606580"/>
                  <a:gd name="connsiteY63" fmla="*/ 1231624 h 1888435"/>
                  <a:gd name="connsiteX64" fmla="*/ 871538 w 4606580"/>
                  <a:gd name="connsiteY64" fmla="*/ 1131818 h 1888435"/>
                  <a:gd name="connsiteX65" fmla="*/ 954882 w 4606580"/>
                  <a:gd name="connsiteY65" fmla="*/ 1055826 h 1888435"/>
                  <a:gd name="connsiteX66" fmla="*/ 1028493 w 4606580"/>
                  <a:gd name="connsiteY66" fmla="*/ 1033670 h 1888435"/>
                  <a:gd name="connsiteX67" fmla="*/ 1147763 w 4606580"/>
                  <a:gd name="connsiteY67" fmla="*/ 1055826 h 1888435"/>
                  <a:gd name="connsiteX68" fmla="*/ 1276041 w 4606580"/>
                  <a:gd name="connsiteY68" fmla="*/ 1122190 h 1888435"/>
                  <a:gd name="connsiteX69" fmla="*/ 1412909 w 4606580"/>
                  <a:gd name="connsiteY69" fmla="*/ 1151697 h 1888435"/>
                  <a:gd name="connsiteX70" fmla="*/ 1555267 w 4606580"/>
                  <a:gd name="connsiteY70" fmla="*/ 1169608 h 1888435"/>
                  <a:gd name="connsiteX71" fmla="*/ 1650207 w 4606580"/>
                  <a:gd name="connsiteY71" fmla="*/ 1282044 h 1888435"/>
                  <a:gd name="connsiteX72" fmla="*/ 1740902 w 4606580"/>
                  <a:gd name="connsiteY72" fmla="*/ 1330187 h 1888435"/>
                  <a:gd name="connsiteX73" fmla="*/ 1838636 w 4606580"/>
                  <a:gd name="connsiteY73" fmla="*/ 1350893 h 1888435"/>
                  <a:gd name="connsiteX74" fmla="*/ 1992589 w 4606580"/>
                  <a:gd name="connsiteY74" fmla="*/ 1331843 h 1888435"/>
                  <a:gd name="connsiteX75" fmla="*/ 2251006 w 4606580"/>
                  <a:gd name="connsiteY75" fmla="*/ 1242391 h 1888435"/>
                  <a:gd name="connsiteX76" fmla="*/ 2469667 w 4606580"/>
                  <a:gd name="connsiteY76" fmla="*/ 1143000 h 1888435"/>
                  <a:gd name="connsiteX77" fmla="*/ 2658511 w 4606580"/>
                  <a:gd name="connsiteY77" fmla="*/ 1030150 h 1888435"/>
                  <a:gd name="connsiteX78" fmla="*/ 2777780 w 4606580"/>
                  <a:gd name="connsiteY78" fmla="*/ 1033670 h 1888435"/>
                  <a:gd name="connsiteX79" fmla="*/ 2922934 w 4606580"/>
                  <a:gd name="connsiteY79" fmla="*/ 1033670 h 1888435"/>
                  <a:gd name="connsiteX80" fmla="*/ 3045827 w 4606580"/>
                  <a:gd name="connsiteY80" fmla="*/ 1085022 h 1888435"/>
                  <a:gd name="connsiteX81" fmla="*/ 3168616 w 4606580"/>
                  <a:gd name="connsiteY81" fmla="*/ 1311965 h 1888435"/>
                  <a:gd name="connsiteX82" fmla="*/ 3173793 w 4606580"/>
                  <a:gd name="connsiteY82" fmla="*/ 1592642 h 1888435"/>
                  <a:gd name="connsiteX83" fmla="*/ 3225041 w 4606580"/>
                  <a:gd name="connsiteY83" fmla="*/ 1689652 h 1888435"/>
                  <a:gd name="connsiteX84" fmla="*/ 3344311 w 4606580"/>
                  <a:gd name="connsiteY84" fmla="*/ 1828800 h 1888435"/>
                  <a:gd name="connsiteX85" fmla="*/ 3433763 w 4606580"/>
                  <a:gd name="connsiteY85" fmla="*/ 1888435 h 1888435"/>
                  <a:gd name="connsiteX86" fmla="*/ 3572911 w 4606580"/>
                  <a:gd name="connsiteY86" fmla="*/ 1868556 h 1888435"/>
                  <a:gd name="connsiteX87" fmla="*/ 3751815 w 4606580"/>
                  <a:gd name="connsiteY87" fmla="*/ 1789043 h 1888435"/>
                  <a:gd name="connsiteX88" fmla="*/ 4049989 w 4606580"/>
                  <a:gd name="connsiteY88" fmla="*/ 1689652 h 1888435"/>
                  <a:gd name="connsiteX89" fmla="*/ 4228893 w 4606580"/>
                  <a:gd name="connsiteY89" fmla="*/ 1490870 h 1888435"/>
                  <a:gd name="connsiteX90" fmla="*/ 4298467 w 4606580"/>
                  <a:gd name="connsiteY90" fmla="*/ 1282148 h 1888435"/>
                  <a:gd name="connsiteX91" fmla="*/ 4308406 w 4606580"/>
                  <a:gd name="connsiteY91" fmla="*/ 1073426 h 1888435"/>
                  <a:gd name="connsiteX92" fmla="*/ 4328285 w 4606580"/>
                  <a:gd name="connsiteY92" fmla="*/ 884583 h 1888435"/>
                  <a:gd name="connsiteX93" fmla="*/ 4427676 w 4606580"/>
                  <a:gd name="connsiteY93" fmla="*/ 715617 h 1888435"/>
                  <a:gd name="connsiteX94" fmla="*/ 4527067 w 4606580"/>
                  <a:gd name="connsiteY94" fmla="*/ 546652 h 1888435"/>
                  <a:gd name="connsiteX95" fmla="*/ 4606580 w 4606580"/>
                  <a:gd name="connsiteY95" fmla="*/ 308113 h 1888435"/>
                  <a:gd name="connsiteX96" fmla="*/ 4576763 w 4606580"/>
                  <a:gd name="connsiteY96" fmla="*/ 119270 h 1888435"/>
                  <a:gd name="connsiteX97" fmla="*/ 4537006 w 4606580"/>
                  <a:gd name="connsiteY97" fmla="*/ 49696 h 1888435"/>
                  <a:gd name="connsiteX98" fmla="*/ 4477372 w 4606580"/>
                  <a:gd name="connsiteY98" fmla="*/ 19878 h 1888435"/>
                  <a:gd name="connsiteX99" fmla="*/ 4358102 w 4606580"/>
                  <a:gd name="connsiteY99" fmla="*/ 119270 h 1888435"/>
                  <a:gd name="connsiteX100" fmla="*/ 4258711 w 4606580"/>
                  <a:gd name="connsiteY100" fmla="*/ 188843 h 1888435"/>
                  <a:gd name="connsiteX101" fmla="*/ 4149380 w 4606580"/>
                  <a:gd name="connsiteY101" fmla="*/ 168965 h 1888435"/>
                  <a:gd name="connsiteX102" fmla="*/ 4069867 w 4606580"/>
                  <a:gd name="connsiteY102" fmla="*/ 99391 h 1888435"/>
                  <a:gd name="connsiteX103" fmla="*/ 4040050 w 4606580"/>
                  <a:gd name="connsiteY103" fmla="*/ 0 h 1888435"/>
                  <a:gd name="connsiteX104" fmla="*/ 3910841 w 4606580"/>
                  <a:gd name="connsiteY104" fmla="*/ 9939 h 1888435"/>
                  <a:gd name="connsiteX0" fmla="*/ 3910841 w 4606580"/>
                  <a:gd name="connsiteY0" fmla="*/ 9939 h 1888435"/>
                  <a:gd name="connsiteX1" fmla="*/ 3731937 w 4606580"/>
                  <a:gd name="connsiteY1" fmla="*/ 119270 h 1888435"/>
                  <a:gd name="connsiteX2" fmla="*/ 3503337 w 4606580"/>
                  <a:gd name="connsiteY2" fmla="*/ 218661 h 1888435"/>
                  <a:gd name="connsiteX3" fmla="*/ 3394006 w 4606580"/>
                  <a:gd name="connsiteY3" fmla="*/ 437322 h 1888435"/>
                  <a:gd name="connsiteX4" fmla="*/ 3244920 w 4606580"/>
                  <a:gd name="connsiteY4" fmla="*/ 556591 h 1888435"/>
                  <a:gd name="connsiteX5" fmla="*/ 3137557 w 4606580"/>
                  <a:gd name="connsiteY5" fmla="*/ 594381 h 1888435"/>
                  <a:gd name="connsiteX6" fmla="*/ 3016320 w 4606580"/>
                  <a:gd name="connsiteY6" fmla="*/ 576470 h 1888435"/>
                  <a:gd name="connsiteX7" fmla="*/ 2946746 w 4606580"/>
                  <a:gd name="connsiteY7" fmla="*/ 546652 h 1888435"/>
                  <a:gd name="connsiteX8" fmla="*/ 2845594 w 4606580"/>
                  <a:gd name="connsiteY8" fmla="*/ 558144 h 1888435"/>
                  <a:gd name="connsiteX9" fmla="*/ 2778712 w 4606580"/>
                  <a:gd name="connsiteY9" fmla="*/ 610222 h 1888435"/>
                  <a:gd name="connsiteX10" fmla="*/ 2709863 w 4606580"/>
                  <a:gd name="connsiteY10" fmla="*/ 674826 h 1888435"/>
                  <a:gd name="connsiteX11" fmla="*/ 2640289 w 4606580"/>
                  <a:gd name="connsiteY11" fmla="*/ 709612 h 1888435"/>
                  <a:gd name="connsiteX12" fmla="*/ 2578894 w 4606580"/>
                  <a:gd name="connsiteY12" fmla="*/ 724832 h 1888435"/>
                  <a:gd name="connsiteX13" fmla="*/ 2519363 w 4606580"/>
                  <a:gd name="connsiteY13" fmla="*/ 715617 h 1888435"/>
                  <a:gd name="connsiteX14" fmla="*/ 2445544 w 4606580"/>
                  <a:gd name="connsiteY14" fmla="*/ 705782 h 1888435"/>
                  <a:gd name="connsiteX15" fmla="*/ 2369344 w 4606580"/>
                  <a:gd name="connsiteY15" fmla="*/ 667682 h 1888435"/>
                  <a:gd name="connsiteX16" fmla="*/ 2222535 w 4606580"/>
                  <a:gd name="connsiteY16" fmla="*/ 570568 h 1888435"/>
                  <a:gd name="connsiteX17" fmla="*/ 2062163 w 4606580"/>
                  <a:gd name="connsiteY17" fmla="*/ 477078 h 1888435"/>
                  <a:gd name="connsiteX18" fmla="*/ 1966395 w 4606580"/>
                  <a:gd name="connsiteY18" fmla="*/ 441671 h 1888435"/>
                  <a:gd name="connsiteX19" fmla="*/ 1823624 w 4606580"/>
                  <a:gd name="connsiteY19" fmla="*/ 401914 h 1888435"/>
                  <a:gd name="connsiteX20" fmla="*/ 1724233 w 4606580"/>
                  <a:gd name="connsiteY20" fmla="*/ 447261 h 1888435"/>
                  <a:gd name="connsiteX21" fmla="*/ 1679713 w 4606580"/>
                  <a:gd name="connsiteY21" fmla="*/ 489088 h 1888435"/>
                  <a:gd name="connsiteX22" fmla="*/ 1722680 w 4606580"/>
                  <a:gd name="connsiteY22" fmla="*/ 725971 h 1888435"/>
                  <a:gd name="connsiteX23" fmla="*/ 1734172 w 4606580"/>
                  <a:gd name="connsiteY23" fmla="*/ 874643 h 1888435"/>
                  <a:gd name="connsiteX24" fmla="*/ 1701972 w 4606580"/>
                  <a:gd name="connsiteY24" fmla="*/ 919990 h 1888435"/>
                  <a:gd name="connsiteX25" fmla="*/ 1628776 w 4606580"/>
                  <a:gd name="connsiteY25" fmla="*/ 958194 h 1888435"/>
                  <a:gd name="connsiteX26" fmla="*/ 1515511 w 4606580"/>
                  <a:gd name="connsiteY26" fmla="*/ 914400 h 1888435"/>
                  <a:gd name="connsiteX27" fmla="*/ 1423988 w 4606580"/>
                  <a:gd name="connsiteY27" fmla="*/ 836751 h 1888435"/>
                  <a:gd name="connsiteX28" fmla="*/ 1320352 w 4606580"/>
                  <a:gd name="connsiteY28" fmla="*/ 726799 h 1888435"/>
                  <a:gd name="connsiteX29" fmla="*/ 1190729 w 4606580"/>
                  <a:gd name="connsiteY29" fmla="*/ 599558 h 1888435"/>
                  <a:gd name="connsiteX30" fmla="*/ 1084608 w 4606580"/>
                  <a:gd name="connsiteY30" fmla="*/ 544271 h 1888435"/>
                  <a:gd name="connsiteX31" fmla="*/ 1018554 w 4606580"/>
                  <a:gd name="connsiteY31" fmla="*/ 377687 h 1888435"/>
                  <a:gd name="connsiteX32" fmla="*/ 958920 w 4606580"/>
                  <a:gd name="connsiteY32" fmla="*/ 278296 h 1888435"/>
                  <a:gd name="connsiteX33" fmla="*/ 909224 w 4606580"/>
                  <a:gd name="connsiteY33" fmla="*/ 238539 h 1888435"/>
                  <a:gd name="connsiteX34" fmla="*/ 864394 w 4606580"/>
                  <a:gd name="connsiteY34" fmla="*/ 236676 h 1888435"/>
                  <a:gd name="connsiteX35" fmla="*/ 829711 w 4606580"/>
                  <a:gd name="connsiteY35" fmla="*/ 278296 h 1888435"/>
                  <a:gd name="connsiteX36" fmla="*/ 759620 w 4606580"/>
                  <a:gd name="connsiteY36" fmla="*/ 358119 h 1888435"/>
                  <a:gd name="connsiteX37" fmla="*/ 706507 w 4606580"/>
                  <a:gd name="connsiteY37" fmla="*/ 347455 h 1888435"/>
                  <a:gd name="connsiteX38" fmla="*/ 642110 w 4606580"/>
                  <a:gd name="connsiteY38" fmla="*/ 347455 h 1888435"/>
                  <a:gd name="connsiteX39" fmla="*/ 606598 w 4606580"/>
                  <a:gd name="connsiteY39" fmla="*/ 419100 h 1888435"/>
                  <a:gd name="connsiteX40" fmla="*/ 528638 w 4606580"/>
                  <a:gd name="connsiteY40" fmla="*/ 534332 h 1888435"/>
                  <a:gd name="connsiteX41" fmla="*/ 450471 w 4606580"/>
                  <a:gd name="connsiteY41" fmla="*/ 546238 h 1888435"/>
                  <a:gd name="connsiteX42" fmla="*/ 349112 w 4606580"/>
                  <a:gd name="connsiteY42" fmla="*/ 553382 h 1888435"/>
                  <a:gd name="connsiteX43" fmla="*/ 311944 w 4606580"/>
                  <a:gd name="connsiteY43" fmla="*/ 486707 h 1888435"/>
                  <a:gd name="connsiteX44" fmla="*/ 268874 w 4606580"/>
                  <a:gd name="connsiteY44" fmla="*/ 389386 h 1888435"/>
                  <a:gd name="connsiteX45" fmla="*/ 213485 w 4606580"/>
                  <a:gd name="connsiteY45" fmla="*/ 298174 h 1888435"/>
                  <a:gd name="connsiteX46" fmla="*/ 154678 w 4606580"/>
                  <a:gd name="connsiteY46" fmla="*/ 176522 h 1888435"/>
                  <a:gd name="connsiteX47" fmla="*/ 121445 w 4606580"/>
                  <a:gd name="connsiteY47" fmla="*/ 134282 h 1888435"/>
                  <a:gd name="connsiteX48" fmla="*/ 54459 w 4606580"/>
                  <a:gd name="connsiteY48" fmla="*/ 149087 h 1888435"/>
                  <a:gd name="connsiteX49" fmla="*/ 19051 w 4606580"/>
                  <a:gd name="connsiteY49" fmla="*/ 195987 h 1888435"/>
                  <a:gd name="connsiteX50" fmla="*/ 0 w 4606580"/>
                  <a:gd name="connsiteY50" fmla="*/ 286268 h 1888435"/>
                  <a:gd name="connsiteX51" fmla="*/ 26194 w 4606580"/>
                  <a:gd name="connsiteY51" fmla="*/ 365263 h 1888435"/>
                  <a:gd name="connsiteX52" fmla="*/ 84276 w 4606580"/>
                  <a:gd name="connsiteY52" fmla="*/ 457200 h 1888435"/>
                  <a:gd name="connsiteX53" fmla="*/ 113679 w 4606580"/>
                  <a:gd name="connsiteY53" fmla="*/ 601111 h 1888435"/>
                  <a:gd name="connsiteX54" fmla="*/ 84276 w 4606580"/>
                  <a:gd name="connsiteY54" fmla="*/ 795130 h 1888435"/>
                  <a:gd name="connsiteX55" fmla="*/ 84276 w 4606580"/>
                  <a:gd name="connsiteY55" fmla="*/ 904461 h 1888435"/>
                  <a:gd name="connsiteX56" fmla="*/ 167412 w 4606580"/>
                  <a:gd name="connsiteY56" fmla="*/ 993913 h 1888435"/>
                  <a:gd name="connsiteX57" fmla="*/ 290513 w 4606580"/>
                  <a:gd name="connsiteY57" fmla="*/ 1032013 h 1888435"/>
                  <a:gd name="connsiteX58" fmla="*/ 402328 w 4606580"/>
                  <a:gd name="connsiteY58" fmla="*/ 1043609 h 1888435"/>
                  <a:gd name="connsiteX59" fmla="*/ 479460 w 4606580"/>
                  <a:gd name="connsiteY59" fmla="*/ 1065040 h 1888435"/>
                  <a:gd name="connsiteX60" fmla="*/ 509692 w 4606580"/>
                  <a:gd name="connsiteY60" fmla="*/ 1143000 h 1888435"/>
                  <a:gd name="connsiteX61" fmla="*/ 534332 w 4606580"/>
                  <a:gd name="connsiteY61" fmla="*/ 1247153 h 1888435"/>
                  <a:gd name="connsiteX62" fmla="*/ 609808 w 4606580"/>
                  <a:gd name="connsiteY62" fmla="*/ 1290845 h 1888435"/>
                  <a:gd name="connsiteX63" fmla="*/ 697293 w 4606580"/>
                  <a:gd name="connsiteY63" fmla="*/ 1250778 h 1888435"/>
                  <a:gd name="connsiteX64" fmla="*/ 784467 w 4606580"/>
                  <a:gd name="connsiteY64" fmla="*/ 1231624 h 1888435"/>
                  <a:gd name="connsiteX65" fmla="*/ 871538 w 4606580"/>
                  <a:gd name="connsiteY65" fmla="*/ 1131818 h 1888435"/>
                  <a:gd name="connsiteX66" fmla="*/ 954882 w 4606580"/>
                  <a:gd name="connsiteY66" fmla="*/ 1055826 h 1888435"/>
                  <a:gd name="connsiteX67" fmla="*/ 1028493 w 4606580"/>
                  <a:gd name="connsiteY67" fmla="*/ 1033670 h 1888435"/>
                  <a:gd name="connsiteX68" fmla="*/ 1147763 w 4606580"/>
                  <a:gd name="connsiteY68" fmla="*/ 1055826 h 1888435"/>
                  <a:gd name="connsiteX69" fmla="*/ 1276041 w 4606580"/>
                  <a:gd name="connsiteY69" fmla="*/ 1122190 h 1888435"/>
                  <a:gd name="connsiteX70" fmla="*/ 1412909 w 4606580"/>
                  <a:gd name="connsiteY70" fmla="*/ 1151697 h 1888435"/>
                  <a:gd name="connsiteX71" fmla="*/ 1555267 w 4606580"/>
                  <a:gd name="connsiteY71" fmla="*/ 1169608 h 1888435"/>
                  <a:gd name="connsiteX72" fmla="*/ 1650207 w 4606580"/>
                  <a:gd name="connsiteY72" fmla="*/ 1282044 h 1888435"/>
                  <a:gd name="connsiteX73" fmla="*/ 1740902 w 4606580"/>
                  <a:gd name="connsiteY73" fmla="*/ 1330187 h 1888435"/>
                  <a:gd name="connsiteX74" fmla="*/ 1838636 w 4606580"/>
                  <a:gd name="connsiteY74" fmla="*/ 1350893 h 1888435"/>
                  <a:gd name="connsiteX75" fmla="*/ 1992589 w 4606580"/>
                  <a:gd name="connsiteY75" fmla="*/ 1331843 h 1888435"/>
                  <a:gd name="connsiteX76" fmla="*/ 2251006 w 4606580"/>
                  <a:gd name="connsiteY76" fmla="*/ 1242391 h 1888435"/>
                  <a:gd name="connsiteX77" fmla="*/ 2469667 w 4606580"/>
                  <a:gd name="connsiteY77" fmla="*/ 1143000 h 1888435"/>
                  <a:gd name="connsiteX78" fmla="*/ 2658511 w 4606580"/>
                  <a:gd name="connsiteY78" fmla="*/ 1030150 h 1888435"/>
                  <a:gd name="connsiteX79" fmla="*/ 2777780 w 4606580"/>
                  <a:gd name="connsiteY79" fmla="*/ 1033670 h 1888435"/>
                  <a:gd name="connsiteX80" fmla="*/ 2922934 w 4606580"/>
                  <a:gd name="connsiteY80" fmla="*/ 1033670 h 1888435"/>
                  <a:gd name="connsiteX81" fmla="*/ 3045827 w 4606580"/>
                  <a:gd name="connsiteY81" fmla="*/ 1085022 h 1888435"/>
                  <a:gd name="connsiteX82" fmla="*/ 3168616 w 4606580"/>
                  <a:gd name="connsiteY82" fmla="*/ 1311965 h 1888435"/>
                  <a:gd name="connsiteX83" fmla="*/ 3173793 w 4606580"/>
                  <a:gd name="connsiteY83" fmla="*/ 1592642 h 1888435"/>
                  <a:gd name="connsiteX84" fmla="*/ 3225041 w 4606580"/>
                  <a:gd name="connsiteY84" fmla="*/ 1689652 h 1888435"/>
                  <a:gd name="connsiteX85" fmla="*/ 3344311 w 4606580"/>
                  <a:gd name="connsiteY85" fmla="*/ 1828800 h 1888435"/>
                  <a:gd name="connsiteX86" fmla="*/ 3433763 w 4606580"/>
                  <a:gd name="connsiteY86" fmla="*/ 1888435 h 1888435"/>
                  <a:gd name="connsiteX87" fmla="*/ 3572911 w 4606580"/>
                  <a:gd name="connsiteY87" fmla="*/ 1868556 h 1888435"/>
                  <a:gd name="connsiteX88" fmla="*/ 3751815 w 4606580"/>
                  <a:gd name="connsiteY88" fmla="*/ 1789043 h 1888435"/>
                  <a:gd name="connsiteX89" fmla="*/ 4049989 w 4606580"/>
                  <a:gd name="connsiteY89" fmla="*/ 1689652 h 1888435"/>
                  <a:gd name="connsiteX90" fmla="*/ 4228893 w 4606580"/>
                  <a:gd name="connsiteY90" fmla="*/ 1490870 h 1888435"/>
                  <a:gd name="connsiteX91" fmla="*/ 4298467 w 4606580"/>
                  <a:gd name="connsiteY91" fmla="*/ 1282148 h 1888435"/>
                  <a:gd name="connsiteX92" fmla="*/ 4308406 w 4606580"/>
                  <a:gd name="connsiteY92" fmla="*/ 1073426 h 1888435"/>
                  <a:gd name="connsiteX93" fmla="*/ 4328285 w 4606580"/>
                  <a:gd name="connsiteY93" fmla="*/ 884583 h 1888435"/>
                  <a:gd name="connsiteX94" fmla="*/ 4427676 w 4606580"/>
                  <a:gd name="connsiteY94" fmla="*/ 715617 h 1888435"/>
                  <a:gd name="connsiteX95" fmla="*/ 4527067 w 4606580"/>
                  <a:gd name="connsiteY95" fmla="*/ 546652 h 1888435"/>
                  <a:gd name="connsiteX96" fmla="*/ 4606580 w 4606580"/>
                  <a:gd name="connsiteY96" fmla="*/ 308113 h 1888435"/>
                  <a:gd name="connsiteX97" fmla="*/ 4576763 w 4606580"/>
                  <a:gd name="connsiteY97" fmla="*/ 119270 h 1888435"/>
                  <a:gd name="connsiteX98" fmla="*/ 4537006 w 4606580"/>
                  <a:gd name="connsiteY98" fmla="*/ 49696 h 1888435"/>
                  <a:gd name="connsiteX99" fmla="*/ 4477372 w 4606580"/>
                  <a:gd name="connsiteY99" fmla="*/ 19878 h 1888435"/>
                  <a:gd name="connsiteX100" fmla="*/ 4358102 w 4606580"/>
                  <a:gd name="connsiteY100" fmla="*/ 119270 h 1888435"/>
                  <a:gd name="connsiteX101" fmla="*/ 4258711 w 4606580"/>
                  <a:gd name="connsiteY101" fmla="*/ 188843 h 1888435"/>
                  <a:gd name="connsiteX102" fmla="*/ 4149380 w 4606580"/>
                  <a:gd name="connsiteY102" fmla="*/ 168965 h 1888435"/>
                  <a:gd name="connsiteX103" fmla="*/ 4069867 w 4606580"/>
                  <a:gd name="connsiteY103" fmla="*/ 99391 h 1888435"/>
                  <a:gd name="connsiteX104" fmla="*/ 4040050 w 4606580"/>
                  <a:gd name="connsiteY104" fmla="*/ 0 h 1888435"/>
                  <a:gd name="connsiteX105" fmla="*/ 3910841 w 4606580"/>
                  <a:gd name="connsiteY105" fmla="*/ 9939 h 1888435"/>
                  <a:gd name="connsiteX0" fmla="*/ 3910841 w 4606580"/>
                  <a:gd name="connsiteY0" fmla="*/ 9939 h 1888435"/>
                  <a:gd name="connsiteX1" fmla="*/ 3731937 w 4606580"/>
                  <a:gd name="connsiteY1" fmla="*/ 119270 h 1888435"/>
                  <a:gd name="connsiteX2" fmla="*/ 3503337 w 4606580"/>
                  <a:gd name="connsiteY2" fmla="*/ 218661 h 1888435"/>
                  <a:gd name="connsiteX3" fmla="*/ 3394006 w 4606580"/>
                  <a:gd name="connsiteY3" fmla="*/ 437322 h 1888435"/>
                  <a:gd name="connsiteX4" fmla="*/ 3244920 w 4606580"/>
                  <a:gd name="connsiteY4" fmla="*/ 556591 h 1888435"/>
                  <a:gd name="connsiteX5" fmla="*/ 3137557 w 4606580"/>
                  <a:gd name="connsiteY5" fmla="*/ 594381 h 1888435"/>
                  <a:gd name="connsiteX6" fmla="*/ 3016320 w 4606580"/>
                  <a:gd name="connsiteY6" fmla="*/ 588376 h 1888435"/>
                  <a:gd name="connsiteX7" fmla="*/ 2946746 w 4606580"/>
                  <a:gd name="connsiteY7" fmla="*/ 546652 h 1888435"/>
                  <a:gd name="connsiteX8" fmla="*/ 2845594 w 4606580"/>
                  <a:gd name="connsiteY8" fmla="*/ 558144 h 1888435"/>
                  <a:gd name="connsiteX9" fmla="*/ 2778712 w 4606580"/>
                  <a:gd name="connsiteY9" fmla="*/ 610222 h 1888435"/>
                  <a:gd name="connsiteX10" fmla="*/ 2709863 w 4606580"/>
                  <a:gd name="connsiteY10" fmla="*/ 674826 h 1888435"/>
                  <a:gd name="connsiteX11" fmla="*/ 2640289 w 4606580"/>
                  <a:gd name="connsiteY11" fmla="*/ 709612 h 1888435"/>
                  <a:gd name="connsiteX12" fmla="*/ 2578894 w 4606580"/>
                  <a:gd name="connsiteY12" fmla="*/ 724832 h 1888435"/>
                  <a:gd name="connsiteX13" fmla="*/ 2519363 w 4606580"/>
                  <a:gd name="connsiteY13" fmla="*/ 715617 h 1888435"/>
                  <a:gd name="connsiteX14" fmla="*/ 2445544 w 4606580"/>
                  <a:gd name="connsiteY14" fmla="*/ 705782 h 1888435"/>
                  <a:gd name="connsiteX15" fmla="*/ 2369344 w 4606580"/>
                  <a:gd name="connsiteY15" fmla="*/ 667682 h 1888435"/>
                  <a:gd name="connsiteX16" fmla="*/ 2222535 w 4606580"/>
                  <a:gd name="connsiteY16" fmla="*/ 570568 h 1888435"/>
                  <a:gd name="connsiteX17" fmla="*/ 2062163 w 4606580"/>
                  <a:gd name="connsiteY17" fmla="*/ 477078 h 1888435"/>
                  <a:gd name="connsiteX18" fmla="*/ 1966395 w 4606580"/>
                  <a:gd name="connsiteY18" fmla="*/ 441671 h 1888435"/>
                  <a:gd name="connsiteX19" fmla="*/ 1823624 w 4606580"/>
                  <a:gd name="connsiteY19" fmla="*/ 401914 h 1888435"/>
                  <a:gd name="connsiteX20" fmla="*/ 1724233 w 4606580"/>
                  <a:gd name="connsiteY20" fmla="*/ 447261 h 1888435"/>
                  <a:gd name="connsiteX21" fmla="*/ 1679713 w 4606580"/>
                  <a:gd name="connsiteY21" fmla="*/ 489088 h 1888435"/>
                  <a:gd name="connsiteX22" fmla="*/ 1722680 w 4606580"/>
                  <a:gd name="connsiteY22" fmla="*/ 725971 h 1888435"/>
                  <a:gd name="connsiteX23" fmla="*/ 1734172 w 4606580"/>
                  <a:gd name="connsiteY23" fmla="*/ 874643 h 1888435"/>
                  <a:gd name="connsiteX24" fmla="*/ 1701972 w 4606580"/>
                  <a:gd name="connsiteY24" fmla="*/ 919990 h 1888435"/>
                  <a:gd name="connsiteX25" fmla="*/ 1628776 w 4606580"/>
                  <a:gd name="connsiteY25" fmla="*/ 958194 h 1888435"/>
                  <a:gd name="connsiteX26" fmla="*/ 1515511 w 4606580"/>
                  <a:gd name="connsiteY26" fmla="*/ 914400 h 1888435"/>
                  <a:gd name="connsiteX27" fmla="*/ 1423988 w 4606580"/>
                  <a:gd name="connsiteY27" fmla="*/ 836751 h 1888435"/>
                  <a:gd name="connsiteX28" fmla="*/ 1320352 w 4606580"/>
                  <a:gd name="connsiteY28" fmla="*/ 726799 h 1888435"/>
                  <a:gd name="connsiteX29" fmla="*/ 1190729 w 4606580"/>
                  <a:gd name="connsiteY29" fmla="*/ 599558 h 1888435"/>
                  <a:gd name="connsiteX30" fmla="*/ 1084608 w 4606580"/>
                  <a:gd name="connsiteY30" fmla="*/ 544271 h 1888435"/>
                  <a:gd name="connsiteX31" fmla="*/ 1018554 w 4606580"/>
                  <a:gd name="connsiteY31" fmla="*/ 377687 h 1888435"/>
                  <a:gd name="connsiteX32" fmla="*/ 958920 w 4606580"/>
                  <a:gd name="connsiteY32" fmla="*/ 278296 h 1888435"/>
                  <a:gd name="connsiteX33" fmla="*/ 909224 w 4606580"/>
                  <a:gd name="connsiteY33" fmla="*/ 238539 h 1888435"/>
                  <a:gd name="connsiteX34" fmla="*/ 864394 w 4606580"/>
                  <a:gd name="connsiteY34" fmla="*/ 236676 h 1888435"/>
                  <a:gd name="connsiteX35" fmla="*/ 829711 w 4606580"/>
                  <a:gd name="connsiteY35" fmla="*/ 278296 h 1888435"/>
                  <a:gd name="connsiteX36" fmla="*/ 759620 w 4606580"/>
                  <a:gd name="connsiteY36" fmla="*/ 358119 h 1888435"/>
                  <a:gd name="connsiteX37" fmla="*/ 706507 w 4606580"/>
                  <a:gd name="connsiteY37" fmla="*/ 347455 h 1888435"/>
                  <a:gd name="connsiteX38" fmla="*/ 642110 w 4606580"/>
                  <a:gd name="connsiteY38" fmla="*/ 347455 h 1888435"/>
                  <a:gd name="connsiteX39" fmla="*/ 606598 w 4606580"/>
                  <a:gd name="connsiteY39" fmla="*/ 419100 h 1888435"/>
                  <a:gd name="connsiteX40" fmla="*/ 528638 w 4606580"/>
                  <a:gd name="connsiteY40" fmla="*/ 534332 h 1888435"/>
                  <a:gd name="connsiteX41" fmla="*/ 450471 w 4606580"/>
                  <a:gd name="connsiteY41" fmla="*/ 546238 h 1888435"/>
                  <a:gd name="connsiteX42" fmla="*/ 349112 w 4606580"/>
                  <a:gd name="connsiteY42" fmla="*/ 553382 h 1888435"/>
                  <a:gd name="connsiteX43" fmla="*/ 311944 w 4606580"/>
                  <a:gd name="connsiteY43" fmla="*/ 486707 h 1888435"/>
                  <a:gd name="connsiteX44" fmla="*/ 268874 w 4606580"/>
                  <a:gd name="connsiteY44" fmla="*/ 389386 h 1888435"/>
                  <a:gd name="connsiteX45" fmla="*/ 213485 w 4606580"/>
                  <a:gd name="connsiteY45" fmla="*/ 298174 h 1888435"/>
                  <a:gd name="connsiteX46" fmla="*/ 154678 w 4606580"/>
                  <a:gd name="connsiteY46" fmla="*/ 176522 h 1888435"/>
                  <a:gd name="connsiteX47" fmla="*/ 121445 w 4606580"/>
                  <a:gd name="connsiteY47" fmla="*/ 134282 h 1888435"/>
                  <a:gd name="connsiteX48" fmla="*/ 54459 w 4606580"/>
                  <a:gd name="connsiteY48" fmla="*/ 149087 h 1888435"/>
                  <a:gd name="connsiteX49" fmla="*/ 19051 w 4606580"/>
                  <a:gd name="connsiteY49" fmla="*/ 195987 h 1888435"/>
                  <a:gd name="connsiteX50" fmla="*/ 0 w 4606580"/>
                  <a:gd name="connsiteY50" fmla="*/ 286268 h 1888435"/>
                  <a:gd name="connsiteX51" fmla="*/ 26194 w 4606580"/>
                  <a:gd name="connsiteY51" fmla="*/ 365263 h 1888435"/>
                  <a:gd name="connsiteX52" fmla="*/ 84276 w 4606580"/>
                  <a:gd name="connsiteY52" fmla="*/ 457200 h 1888435"/>
                  <a:gd name="connsiteX53" fmla="*/ 113679 w 4606580"/>
                  <a:gd name="connsiteY53" fmla="*/ 601111 h 1888435"/>
                  <a:gd name="connsiteX54" fmla="*/ 84276 w 4606580"/>
                  <a:gd name="connsiteY54" fmla="*/ 795130 h 1888435"/>
                  <a:gd name="connsiteX55" fmla="*/ 84276 w 4606580"/>
                  <a:gd name="connsiteY55" fmla="*/ 904461 h 1888435"/>
                  <a:gd name="connsiteX56" fmla="*/ 167412 w 4606580"/>
                  <a:gd name="connsiteY56" fmla="*/ 993913 h 1888435"/>
                  <a:gd name="connsiteX57" fmla="*/ 290513 w 4606580"/>
                  <a:gd name="connsiteY57" fmla="*/ 1032013 h 1888435"/>
                  <a:gd name="connsiteX58" fmla="*/ 402328 w 4606580"/>
                  <a:gd name="connsiteY58" fmla="*/ 1043609 h 1888435"/>
                  <a:gd name="connsiteX59" fmla="*/ 479460 w 4606580"/>
                  <a:gd name="connsiteY59" fmla="*/ 1065040 h 1888435"/>
                  <a:gd name="connsiteX60" fmla="*/ 509692 w 4606580"/>
                  <a:gd name="connsiteY60" fmla="*/ 1143000 h 1888435"/>
                  <a:gd name="connsiteX61" fmla="*/ 534332 w 4606580"/>
                  <a:gd name="connsiteY61" fmla="*/ 1247153 h 1888435"/>
                  <a:gd name="connsiteX62" fmla="*/ 609808 w 4606580"/>
                  <a:gd name="connsiteY62" fmla="*/ 1290845 h 1888435"/>
                  <a:gd name="connsiteX63" fmla="*/ 697293 w 4606580"/>
                  <a:gd name="connsiteY63" fmla="*/ 1250778 h 1888435"/>
                  <a:gd name="connsiteX64" fmla="*/ 784467 w 4606580"/>
                  <a:gd name="connsiteY64" fmla="*/ 1231624 h 1888435"/>
                  <a:gd name="connsiteX65" fmla="*/ 871538 w 4606580"/>
                  <a:gd name="connsiteY65" fmla="*/ 1131818 h 1888435"/>
                  <a:gd name="connsiteX66" fmla="*/ 954882 w 4606580"/>
                  <a:gd name="connsiteY66" fmla="*/ 1055826 h 1888435"/>
                  <a:gd name="connsiteX67" fmla="*/ 1028493 w 4606580"/>
                  <a:gd name="connsiteY67" fmla="*/ 1033670 h 1888435"/>
                  <a:gd name="connsiteX68" fmla="*/ 1147763 w 4606580"/>
                  <a:gd name="connsiteY68" fmla="*/ 1055826 h 1888435"/>
                  <a:gd name="connsiteX69" fmla="*/ 1276041 w 4606580"/>
                  <a:gd name="connsiteY69" fmla="*/ 1122190 h 1888435"/>
                  <a:gd name="connsiteX70" fmla="*/ 1412909 w 4606580"/>
                  <a:gd name="connsiteY70" fmla="*/ 1151697 h 1888435"/>
                  <a:gd name="connsiteX71" fmla="*/ 1555267 w 4606580"/>
                  <a:gd name="connsiteY71" fmla="*/ 1169608 h 1888435"/>
                  <a:gd name="connsiteX72" fmla="*/ 1650207 w 4606580"/>
                  <a:gd name="connsiteY72" fmla="*/ 1282044 h 1888435"/>
                  <a:gd name="connsiteX73" fmla="*/ 1740902 w 4606580"/>
                  <a:gd name="connsiteY73" fmla="*/ 1330187 h 1888435"/>
                  <a:gd name="connsiteX74" fmla="*/ 1838636 w 4606580"/>
                  <a:gd name="connsiteY74" fmla="*/ 1350893 h 1888435"/>
                  <a:gd name="connsiteX75" fmla="*/ 1992589 w 4606580"/>
                  <a:gd name="connsiteY75" fmla="*/ 1331843 h 1888435"/>
                  <a:gd name="connsiteX76" fmla="*/ 2251006 w 4606580"/>
                  <a:gd name="connsiteY76" fmla="*/ 1242391 h 1888435"/>
                  <a:gd name="connsiteX77" fmla="*/ 2469667 w 4606580"/>
                  <a:gd name="connsiteY77" fmla="*/ 1143000 h 1888435"/>
                  <a:gd name="connsiteX78" fmla="*/ 2658511 w 4606580"/>
                  <a:gd name="connsiteY78" fmla="*/ 1030150 h 1888435"/>
                  <a:gd name="connsiteX79" fmla="*/ 2777780 w 4606580"/>
                  <a:gd name="connsiteY79" fmla="*/ 1033670 h 1888435"/>
                  <a:gd name="connsiteX80" fmla="*/ 2922934 w 4606580"/>
                  <a:gd name="connsiteY80" fmla="*/ 1033670 h 1888435"/>
                  <a:gd name="connsiteX81" fmla="*/ 3045827 w 4606580"/>
                  <a:gd name="connsiteY81" fmla="*/ 1085022 h 1888435"/>
                  <a:gd name="connsiteX82" fmla="*/ 3168616 w 4606580"/>
                  <a:gd name="connsiteY82" fmla="*/ 1311965 h 1888435"/>
                  <a:gd name="connsiteX83" fmla="*/ 3173793 w 4606580"/>
                  <a:gd name="connsiteY83" fmla="*/ 1592642 h 1888435"/>
                  <a:gd name="connsiteX84" fmla="*/ 3225041 w 4606580"/>
                  <a:gd name="connsiteY84" fmla="*/ 1689652 h 1888435"/>
                  <a:gd name="connsiteX85" fmla="*/ 3344311 w 4606580"/>
                  <a:gd name="connsiteY85" fmla="*/ 1828800 h 1888435"/>
                  <a:gd name="connsiteX86" fmla="*/ 3433763 w 4606580"/>
                  <a:gd name="connsiteY86" fmla="*/ 1888435 h 1888435"/>
                  <a:gd name="connsiteX87" fmla="*/ 3572911 w 4606580"/>
                  <a:gd name="connsiteY87" fmla="*/ 1868556 h 1888435"/>
                  <a:gd name="connsiteX88" fmla="*/ 3751815 w 4606580"/>
                  <a:gd name="connsiteY88" fmla="*/ 1789043 h 1888435"/>
                  <a:gd name="connsiteX89" fmla="*/ 4049989 w 4606580"/>
                  <a:gd name="connsiteY89" fmla="*/ 1689652 h 1888435"/>
                  <a:gd name="connsiteX90" fmla="*/ 4228893 w 4606580"/>
                  <a:gd name="connsiteY90" fmla="*/ 1490870 h 1888435"/>
                  <a:gd name="connsiteX91" fmla="*/ 4298467 w 4606580"/>
                  <a:gd name="connsiteY91" fmla="*/ 1282148 h 1888435"/>
                  <a:gd name="connsiteX92" fmla="*/ 4308406 w 4606580"/>
                  <a:gd name="connsiteY92" fmla="*/ 1073426 h 1888435"/>
                  <a:gd name="connsiteX93" fmla="*/ 4328285 w 4606580"/>
                  <a:gd name="connsiteY93" fmla="*/ 884583 h 1888435"/>
                  <a:gd name="connsiteX94" fmla="*/ 4427676 w 4606580"/>
                  <a:gd name="connsiteY94" fmla="*/ 715617 h 1888435"/>
                  <a:gd name="connsiteX95" fmla="*/ 4527067 w 4606580"/>
                  <a:gd name="connsiteY95" fmla="*/ 546652 h 1888435"/>
                  <a:gd name="connsiteX96" fmla="*/ 4606580 w 4606580"/>
                  <a:gd name="connsiteY96" fmla="*/ 308113 h 1888435"/>
                  <a:gd name="connsiteX97" fmla="*/ 4576763 w 4606580"/>
                  <a:gd name="connsiteY97" fmla="*/ 119270 h 1888435"/>
                  <a:gd name="connsiteX98" fmla="*/ 4537006 w 4606580"/>
                  <a:gd name="connsiteY98" fmla="*/ 49696 h 1888435"/>
                  <a:gd name="connsiteX99" fmla="*/ 4477372 w 4606580"/>
                  <a:gd name="connsiteY99" fmla="*/ 19878 h 1888435"/>
                  <a:gd name="connsiteX100" fmla="*/ 4358102 w 4606580"/>
                  <a:gd name="connsiteY100" fmla="*/ 119270 h 1888435"/>
                  <a:gd name="connsiteX101" fmla="*/ 4258711 w 4606580"/>
                  <a:gd name="connsiteY101" fmla="*/ 188843 h 1888435"/>
                  <a:gd name="connsiteX102" fmla="*/ 4149380 w 4606580"/>
                  <a:gd name="connsiteY102" fmla="*/ 168965 h 1888435"/>
                  <a:gd name="connsiteX103" fmla="*/ 4069867 w 4606580"/>
                  <a:gd name="connsiteY103" fmla="*/ 99391 h 1888435"/>
                  <a:gd name="connsiteX104" fmla="*/ 4040050 w 4606580"/>
                  <a:gd name="connsiteY104" fmla="*/ 0 h 1888435"/>
                  <a:gd name="connsiteX105" fmla="*/ 3910841 w 4606580"/>
                  <a:gd name="connsiteY105" fmla="*/ 9939 h 1888435"/>
                  <a:gd name="connsiteX0" fmla="*/ 3910841 w 4606580"/>
                  <a:gd name="connsiteY0" fmla="*/ 9939 h 1888435"/>
                  <a:gd name="connsiteX1" fmla="*/ 3731937 w 4606580"/>
                  <a:gd name="connsiteY1" fmla="*/ 119270 h 1888435"/>
                  <a:gd name="connsiteX2" fmla="*/ 3503337 w 4606580"/>
                  <a:gd name="connsiteY2" fmla="*/ 218661 h 1888435"/>
                  <a:gd name="connsiteX3" fmla="*/ 3394006 w 4606580"/>
                  <a:gd name="connsiteY3" fmla="*/ 437322 h 1888435"/>
                  <a:gd name="connsiteX4" fmla="*/ 3244920 w 4606580"/>
                  <a:gd name="connsiteY4" fmla="*/ 556591 h 1888435"/>
                  <a:gd name="connsiteX5" fmla="*/ 3137557 w 4606580"/>
                  <a:gd name="connsiteY5" fmla="*/ 594381 h 1888435"/>
                  <a:gd name="connsiteX6" fmla="*/ 3076576 w 4606580"/>
                  <a:gd name="connsiteY6" fmla="*/ 598626 h 1888435"/>
                  <a:gd name="connsiteX7" fmla="*/ 3016320 w 4606580"/>
                  <a:gd name="connsiteY7" fmla="*/ 588376 h 1888435"/>
                  <a:gd name="connsiteX8" fmla="*/ 2946746 w 4606580"/>
                  <a:gd name="connsiteY8" fmla="*/ 546652 h 1888435"/>
                  <a:gd name="connsiteX9" fmla="*/ 2845594 w 4606580"/>
                  <a:gd name="connsiteY9" fmla="*/ 558144 h 1888435"/>
                  <a:gd name="connsiteX10" fmla="*/ 2778712 w 4606580"/>
                  <a:gd name="connsiteY10" fmla="*/ 610222 h 1888435"/>
                  <a:gd name="connsiteX11" fmla="*/ 2709863 w 4606580"/>
                  <a:gd name="connsiteY11" fmla="*/ 674826 h 1888435"/>
                  <a:gd name="connsiteX12" fmla="*/ 2640289 w 4606580"/>
                  <a:gd name="connsiteY12" fmla="*/ 709612 h 1888435"/>
                  <a:gd name="connsiteX13" fmla="*/ 2578894 w 4606580"/>
                  <a:gd name="connsiteY13" fmla="*/ 724832 h 1888435"/>
                  <a:gd name="connsiteX14" fmla="*/ 2519363 w 4606580"/>
                  <a:gd name="connsiteY14" fmla="*/ 715617 h 1888435"/>
                  <a:gd name="connsiteX15" fmla="*/ 2445544 w 4606580"/>
                  <a:gd name="connsiteY15" fmla="*/ 705782 h 1888435"/>
                  <a:gd name="connsiteX16" fmla="*/ 2369344 w 4606580"/>
                  <a:gd name="connsiteY16" fmla="*/ 667682 h 1888435"/>
                  <a:gd name="connsiteX17" fmla="*/ 2222535 w 4606580"/>
                  <a:gd name="connsiteY17" fmla="*/ 570568 h 1888435"/>
                  <a:gd name="connsiteX18" fmla="*/ 2062163 w 4606580"/>
                  <a:gd name="connsiteY18" fmla="*/ 477078 h 1888435"/>
                  <a:gd name="connsiteX19" fmla="*/ 1966395 w 4606580"/>
                  <a:gd name="connsiteY19" fmla="*/ 441671 h 1888435"/>
                  <a:gd name="connsiteX20" fmla="*/ 1823624 w 4606580"/>
                  <a:gd name="connsiteY20" fmla="*/ 401914 h 1888435"/>
                  <a:gd name="connsiteX21" fmla="*/ 1724233 w 4606580"/>
                  <a:gd name="connsiteY21" fmla="*/ 447261 h 1888435"/>
                  <a:gd name="connsiteX22" fmla="*/ 1679713 w 4606580"/>
                  <a:gd name="connsiteY22" fmla="*/ 489088 h 1888435"/>
                  <a:gd name="connsiteX23" fmla="*/ 1722680 w 4606580"/>
                  <a:gd name="connsiteY23" fmla="*/ 725971 h 1888435"/>
                  <a:gd name="connsiteX24" fmla="*/ 1734172 w 4606580"/>
                  <a:gd name="connsiteY24" fmla="*/ 874643 h 1888435"/>
                  <a:gd name="connsiteX25" fmla="*/ 1701972 w 4606580"/>
                  <a:gd name="connsiteY25" fmla="*/ 919990 h 1888435"/>
                  <a:gd name="connsiteX26" fmla="*/ 1628776 w 4606580"/>
                  <a:gd name="connsiteY26" fmla="*/ 958194 h 1888435"/>
                  <a:gd name="connsiteX27" fmla="*/ 1515511 w 4606580"/>
                  <a:gd name="connsiteY27" fmla="*/ 914400 h 1888435"/>
                  <a:gd name="connsiteX28" fmla="*/ 1423988 w 4606580"/>
                  <a:gd name="connsiteY28" fmla="*/ 836751 h 1888435"/>
                  <a:gd name="connsiteX29" fmla="*/ 1320352 w 4606580"/>
                  <a:gd name="connsiteY29" fmla="*/ 726799 h 1888435"/>
                  <a:gd name="connsiteX30" fmla="*/ 1190729 w 4606580"/>
                  <a:gd name="connsiteY30" fmla="*/ 599558 h 1888435"/>
                  <a:gd name="connsiteX31" fmla="*/ 1084608 w 4606580"/>
                  <a:gd name="connsiteY31" fmla="*/ 544271 h 1888435"/>
                  <a:gd name="connsiteX32" fmla="*/ 1018554 w 4606580"/>
                  <a:gd name="connsiteY32" fmla="*/ 377687 h 1888435"/>
                  <a:gd name="connsiteX33" fmla="*/ 958920 w 4606580"/>
                  <a:gd name="connsiteY33" fmla="*/ 278296 h 1888435"/>
                  <a:gd name="connsiteX34" fmla="*/ 909224 w 4606580"/>
                  <a:gd name="connsiteY34" fmla="*/ 238539 h 1888435"/>
                  <a:gd name="connsiteX35" fmla="*/ 864394 w 4606580"/>
                  <a:gd name="connsiteY35" fmla="*/ 236676 h 1888435"/>
                  <a:gd name="connsiteX36" fmla="*/ 829711 w 4606580"/>
                  <a:gd name="connsiteY36" fmla="*/ 278296 h 1888435"/>
                  <a:gd name="connsiteX37" fmla="*/ 759620 w 4606580"/>
                  <a:gd name="connsiteY37" fmla="*/ 358119 h 1888435"/>
                  <a:gd name="connsiteX38" fmla="*/ 706507 w 4606580"/>
                  <a:gd name="connsiteY38" fmla="*/ 347455 h 1888435"/>
                  <a:gd name="connsiteX39" fmla="*/ 642110 w 4606580"/>
                  <a:gd name="connsiteY39" fmla="*/ 347455 h 1888435"/>
                  <a:gd name="connsiteX40" fmla="*/ 606598 w 4606580"/>
                  <a:gd name="connsiteY40" fmla="*/ 419100 h 1888435"/>
                  <a:gd name="connsiteX41" fmla="*/ 528638 w 4606580"/>
                  <a:gd name="connsiteY41" fmla="*/ 534332 h 1888435"/>
                  <a:gd name="connsiteX42" fmla="*/ 450471 w 4606580"/>
                  <a:gd name="connsiteY42" fmla="*/ 546238 h 1888435"/>
                  <a:gd name="connsiteX43" fmla="*/ 349112 w 4606580"/>
                  <a:gd name="connsiteY43" fmla="*/ 553382 h 1888435"/>
                  <a:gd name="connsiteX44" fmla="*/ 311944 w 4606580"/>
                  <a:gd name="connsiteY44" fmla="*/ 486707 h 1888435"/>
                  <a:gd name="connsiteX45" fmla="*/ 268874 w 4606580"/>
                  <a:gd name="connsiteY45" fmla="*/ 389386 h 1888435"/>
                  <a:gd name="connsiteX46" fmla="*/ 213485 w 4606580"/>
                  <a:gd name="connsiteY46" fmla="*/ 298174 h 1888435"/>
                  <a:gd name="connsiteX47" fmla="*/ 154678 w 4606580"/>
                  <a:gd name="connsiteY47" fmla="*/ 176522 h 1888435"/>
                  <a:gd name="connsiteX48" fmla="*/ 121445 w 4606580"/>
                  <a:gd name="connsiteY48" fmla="*/ 134282 h 1888435"/>
                  <a:gd name="connsiteX49" fmla="*/ 54459 w 4606580"/>
                  <a:gd name="connsiteY49" fmla="*/ 149087 h 1888435"/>
                  <a:gd name="connsiteX50" fmla="*/ 19051 w 4606580"/>
                  <a:gd name="connsiteY50" fmla="*/ 195987 h 1888435"/>
                  <a:gd name="connsiteX51" fmla="*/ 0 w 4606580"/>
                  <a:gd name="connsiteY51" fmla="*/ 286268 h 1888435"/>
                  <a:gd name="connsiteX52" fmla="*/ 26194 w 4606580"/>
                  <a:gd name="connsiteY52" fmla="*/ 365263 h 1888435"/>
                  <a:gd name="connsiteX53" fmla="*/ 84276 w 4606580"/>
                  <a:gd name="connsiteY53" fmla="*/ 457200 h 1888435"/>
                  <a:gd name="connsiteX54" fmla="*/ 113679 w 4606580"/>
                  <a:gd name="connsiteY54" fmla="*/ 601111 h 1888435"/>
                  <a:gd name="connsiteX55" fmla="*/ 84276 w 4606580"/>
                  <a:gd name="connsiteY55" fmla="*/ 795130 h 1888435"/>
                  <a:gd name="connsiteX56" fmla="*/ 84276 w 4606580"/>
                  <a:gd name="connsiteY56" fmla="*/ 904461 h 1888435"/>
                  <a:gd name="connsiteX57" fmla="*/ 167412 w 4606580"/>
                  <a:gd name="connsiteY57" fmla="*/ 993913 h 1888435"/>
                  <a:gd name="connsiteX58" fmla="*/ 290513 w 4606580"/>
                  <a:gd name="connsiteY58" fmla="*/ 1032013 h 1888435"/>
                  <a:gd name="connsiteX59" fmla="*/ 402328 w 4606580"/>
                  <a:gd name="connsiteY59" fmla="*/ 1043609 h 1888435"/>
                  <a:gd name="connsiteX60" fmla="*/ 479460 w 4606580"/>
                  <a:gd name="connsiteY60" fmla="*/ 1065040 h 1888435"/>
                  <a:gd name="connsiteX61" fmla="*/ 509692 w 4606580"/>
                  <a:gd name="connsiteY61" fmla="*/ 1143000 h 1888435"/>
                  <a:gd name="connsiteX62" fmla="*/ 534332 w 4606580"/>
                  <a:gd name="connsiteY62" fmla="*/ 1247153 h 1888435"/>
                  <a:gd name="connsiteX63" fmla="*/ 609808 w 4606580"/>
                  <a:gd name="connsiteY63" fmla="*/ 1290845 h 1888435"/>
                  <a:gd name="connsiteX64" fmla="*/ 697293 w 4606580"/>
                  <a:gd name="connsiteY64" fmla="*/ 1250778 h 1888435"/>
                  <a:gd name="connsiteX65" fmla="*/ 784467 w 4606580"/>
                  <a:gd name="connsiteY65" fmla="*/ 1231624 h 1888435"/>
                  <a:gd name="connsiteX66" fmla="*/ 871538 w 4606580"/>
                  <a:gd name="connsiteY66" fmla="*/ 1131818 h 1888435"/>
                  <a:gd name="connsiteX67" fmla="*/ 954882 w 4606580"/>
                  <a:gd name="connsiteY67" fmla="*/ 1055826 h 1888435"/>
                  <a:gd name="connsiteX68" fmla="*/ 1028493 w 4606580"/>
                  <a:gd name="connsiteY68" fmla="*/ 1033670 h 1888435"/>
                  <a:gd name="connsiteX69" fmla="*/ 1147763 w 4606580"/>
                  <a:gd name="connsiteY69" fmla="*/ 1055826 h 1888435"/>
                  <a:gd name="connsiteX70" fmla="*/ 1276041 w 4606580"/>
                  <a:gd name="connsiteY70" fmla="*/ 1122190 h 1888435"/>
                  <a:gd name="connsiteX71" fmla="*/ 1412909 w 4606580"/>
                  <a:gd name="connsiteY71" fmla="*/ 1151697 h 1888435"/>
                  <a:gd name="connsiteX72" fmla="*/ 1555267 w 4606580"/>
                  <a:gd name="connsiteY72" fmla="*/ 1169608 h 1888435"/>
                  <a:gd name="connsiteX73" fmla="*/ 1650207 w 4606580"/>
                  <a:gd name="connsiteY73" fmla="*/ 1282044 h 1888435"/>
                  <a:gd name="connsiteX74" fmla="*/ 1740902 w 4606580"/>
                  <a:gd name="connsiteY74" fmla="*/ 1330187 h 1888435"/>
                  <a:gd name="connsiteX75" fmla="*/ 1838636 w 4606580"/>
                  <a:gd name="connsiteY75" fmla="*/ 1350893 h 1888435"/>
                  <a:gd name="connsiteX76" fmla="*/ 1992589 w 4606580"/>
                  <a:gd name="connsiteY76" fmla="*/ 1331843 h 1888435"/>
                  <a:gd name="connsiteX77" fmla="*/ 2251006 w 4606580"/>
                  <a:gd name="connsiteY77" fmla="*/ 1242391 h 1888435"/>
                  <a:gd name="connsiteX78" fmla="*/ 2469667 w 4606580"/>
                  <a:gd name="connsiteY78" fmla="*/ 1143000 h 1888435"/>
                  <a:gd name="connsiteX79" fmla="*/ 2658511 w 4606580"/>
                  <a:gd name="connsiteY79" fmla="*/ 1030150 h 1888435"/>
                  <a:gd name="connsiteX80" fmla="*/ 2777780 w 4606580"/>
                  <a:gd name="connsiteY80" fmla="*/ 1033670 h 1888435"/>
                  <a:gd name="connsiteX81" fmla="*/ 2922934 w 4606580"/>
                  <a:gd name="connsiteY81" fmla="*/ 1033670 h 1888435"/>
                  <a:gd name="connsiteX82" fmla="*/ 3045827 w 4606580"/>
                  <a:gd name="connsiteY82" fmla="*/ 1085022 h 1888435"/>
                  <a:gd name="connsiteX83" fmla="*/ 3168616 w 4606580"/>
                  <a:gd name="connsiteY83" fmla="*/ 1311965 h 1888435"/>
                  <a:gd name="connsiteX84" fmla="*/ 3173793 w 4606580"/>
                  <a:gd name="connsiteY84" fmla="*/ 1592642 h 1888435"/>
                  <a:gd name="connsiteX85" fmla="*/ 3225041 w 4606580"/>
                  <a:gd name="connsiteY85" fmla="*/ 1689652 h 1888435"/>
                  <a:gd name="connsiteX86" fmla="*/ 3344311 w 4606580"/>
                  <a:gd name="connsiteY86" fmla="*/ 1828800 h 1888435"/>
                  <a:gd name="connsiteX87" fmla="*/ 3433763 w 4606580"/>
                  <a:gd name="connsiteY87" fmla="*/ 1888435 h 1888435"/>
                  <a:gd name="connsiteX88" fmla="*/ 3572911 w 4606580"/>
                  <a:gd name="connsiteY88" fmla="*/ 1868556 h 1888435"/>
                  <a:gd name="connsiteX89" fmla="*/ 3751815 w 4606580"/>
                  <a:gd name="connsiteY89" fmla="*/ 1789043 h 1888435"/>
                  <a:gd name="connsiteX90" fmla="*/ 4049989 w 4606580"/>
                  <a:gd name="connsiteY90" fmla="*/ 1689652 h 1888435"/>
                  <a:gd name="connsiteX91" fmla="*/ 4228893 w 4606580"/>
                  <a:gd name="connsiteY91" fmla="*/ 1490870 h 1888435"/>
                  <a:gd name="connsiteX92" fmla="*/ 4298467 w 4606580"/>
                  <a:gd name="connsiteY92" fmla="*/ 1282148 h 1888435"/>
                  <a:gd name="connsiteX93" fmla="*/ 4308406 w 4606580"/>
                  <a:gd name="connsiteY93" fmla="*/ 1073426 h 1888435"/>
                  <a:gd name="connsiteX94" fmla="*/ 4328285 w 4606580"/>
                  <a:gd name="connsiteY94" fmla="*/ 884583 h 1888435"/>
                  <a:gd name="connsiteX95" fmla="*/ 4427676 w 4606580"/>
                  <a:gd name="connsiteY95" fmla="*/ 715617 h 1888435"/>
                  <a:gd name="connsiteX96" fmla="*/ 4527067 w 4606580"/>
                  <a:gd name="connsiteY96" fmla="*/ 546652 h 1888435"/>
                  <a:gd name="connsiteX97" fmla="*/ 4606580 w 4606580"/>
                  <a:gd name="connsiteY97" fmla="*/ 308113 h 1888435"/>
                  <a:gd name="connsiteX98" fmla="*/ 4576763 w 4606580"/>
                  <a:gd name="connsiteY98" fmla="*/ 119270 h 1888435"/>
                  <a:gd name="connsiteX99" fmla="*/ 4537006 w 4606580"/>
                  <a:gd name="connsiteY99" fmla="*/ 49696 h 1888435"/>
                  <a:gd name="connsiteX100" fmla="*/ 4477372 w 4606580"/>
                  <a:gd name="connsiteY100" fmla="*/ 19878 h 1888435"/>
                  <a:gd name="connsiteX101" fmla="*/ 4358102 w 4606580"/>
                  <a:gd name="connsiteY101" fmla="*/ 119270 h 1888435"/>
                  <a:gd name="connsiteX102" fmla="*/ 4258711 w 4606580"/>
                  <a:gd name="connsiteY102" fmla="*/ 188843 h 1888435"/>
                  <a:gd name="connsiteX103" fmla="*/ 4149380 w 4606580"/>
                  <a:gd name="connsiteY103" fmla="*/ 168965 h 1888435"/>
                  <a:gd name="connsiteX104" fmla="*/ 4069867 w 4606580"/>
                  <a:gd name="connsiteY104" fmla="*/ 99391 h 1888435"/>
                  <a:gd name="connsiteX105" fmla="*/ 4040050 w 4606580"/>
                  <a:gd name="connsiteY105" fmla="*/ 0 h 1888435"/>
                  <a:gd name="connsiteX106" fmla="*/ 3910841 w 4606580"/>
                  <a:gd name="connsiteY106" fmla="*/ 9939 h 1888435"/>
                  <a:gd name="connsiteX0" fmla="*/ 3910841 w 4606580"/>
                  <a:gd name="connsiteY0" fmla="*/ 9939 h 1888435"/>
                  <a:gd name="connsiteX1" fmla="*/ 3731937 w 4606580"/>
                  <a:gd name="connsiteY1" fmla="*/ 119270 h 1888435"/>
                  <a:gd name="connsiteX2" fmla="*/ 3503337 w 4606580"/>
                  <a:gd name="connsiteY2" fmla="*/ 218661 h 1888435"/>
                  <a:gd name="connsiteX3" fmla="*/ 3394006 w 4606580"/>
                  <a:gd name="connsiteY3" fmla="*/ 437322 h 1888435"/>
                  <a:gd name="connsiteX4" fmla="*/ 3261588 w 4606580"/>
                  <a:gd name="connsiteY4" fmla="*/ 566116 h 1888435"/>
                  <a:gd name="connsiteX5" fmla="*/ 3137557 w 4606580"/>
                  <a:gd name="connsiteY5" fmla="*/ 594381 h 1888435"/>
                  <a:gd name="connsiteX6" fmla="*/ 3076576 w 4606580"/>
                  <a:gd name="connsiteY6" fmla="*/ 598626 h 1888435"/>
                  <a:gd name="connsiteX7" fmla="*/ 3016320 w 4606580"/>
                  <a:gd name="connsiteY7" fmla="*/ 588376 h 1888435"/>
                  <a:gd name="connsiteX8" fmla="*/ 2946746 w 4606580"/>
                  <a:gd name="connsiteY8" fmla="*/ 546652 h 1888435"/>
                  <a:gd name="connsiteX9" fmla="*/ 2845594 w 4606580"/>
                  <a:gd name="connsiteY9" fmla="*/ 558144 h 1888435"/>
                  <a:gd name="connsiteX10" fmla="*/ 2778712 w 4606580"/>
                  <a:gd name="connsiteY10" fmla="*/ 610222 h 1888435"/>
                  <a:gd name="connsiteX11" fmla="*/ 2709863 w 4606580"/>
                  <a:gd name="connsiteY11" fmla="*/ 674826 h 1888435"/>
                  <a:gd name="connsiteX12" fmla="*/ 2640289 w 4606580"/>
                  <a:gd name="connsiteY12" fmla="*/ 709612 h 1888435"/>
                  <a:gd name="connsiteX13" fmla="*/ 2578894 w 4606580"/>
                  <a:gd name="connsiteY13" fmla="*/ 724832 h 1888435"/>
                  <a:gd name="connsiteX14" fmla="*/ 2519363 w 4606580"/>
                  <a:gd name="connsiteY14" fmla="*/ 715617 h 1888435"/>
                  <a:gd name="connsiteX15" fmla="*/ 2445544 w 4606580"/>
                  <a:gd name="connsiteY15" fmla="*/ 705782 h 1888435"/>
                  <a:gd name="connsiteX16" fmla="*/ 2369344 w 4606580"/>
                  <a:gd name="connsiteY16" fmla="*/ 667682 h 1888435"/>
                  <a:gd name="connsiteX17" fmla="*/ 2222535 w 4606580"/>
                  <a:gd name="connsiteY17" fmla="*/ 570568 h 1888435"/>
                  <a:gd name="connsiteX18" fmla="*/ 2062163 w 4606580"/>
                  <a:gd name="connsiteY18" fmla="*/ 477078 h 1888435"/>
                  <a:gd name="connsiteX19" fmla="*/ 1966395 w 4606580"/>
                  <a:gd name="connsiteY19" fmla="*/ 441671 h 1888435"/>
                  <a:gd name="connsiteX20" fmla="*/ 1823624 w 4606580"/>
                  <a:gd name="connsiteY20" fmla="*/ 401914 h 1888435"/>
                  <a:gd name="connsiteX21" fmla="*/ 1724233 w 4606580"/>
                  <a:gd name="connsiteY21" fmla="*/ 447261 h 1888435"/>
                  <a:gd name="connsiteX22" fmla="*/ 1679713 w 4606580"/>
                  <a:gd name="connsiteY22" fmla="*/ 489088 h 1888435"/>
                  <a:gd name="connsiteX23" fmla="*/ 1722680 w 4606580"/>
                  <a:gd name="connsiteY23" fmla="*/ 725971 h 1888435"/>
                  <a:gd name="connsiteX24" fmla="*/ 1734172 w 4606580"/>
                  <a:gd name="connsiteY24" fmla="*/ 874643 h 1888435"/>
                  <a:gd name="connsiteX25" fmla="*/ 1701972 w 4606580"/>
                  <a:gd name="connsiteY25" fmla="*/ 919990 h 1888435"/>
                  <a:gd name="connsiteX26" fmla="*/ 1628776 w 4606580"/>
                  <a:gd name="connsiteY26" fmla="*/ 958194 h 1888435"/>
                  <a:gd name="connsiteX27" fmla="*/ 1515511 w 4606580"/>
                  <a:gd name="connsiteY27" fmla="*/ 914400 h 1888435"/>
                  <a:gd name="connsiteX28" fmla="*/ 1423988 w 4606580"/>
                  <a:gd name="connsiteY28" fmla="*/ 836751 h 1888435"/>
                  <a:gd name="connsiteX29" fmla="*/ 1320352 w 4606580"/>
                  <a:gd name="connsiteY29" fmla="*/ 726799 h 1888435"/>
                  <a:gd name="connsiteX30" fmla="*/ 1190729 w 4606580"/>
                  <a:gd name="connsiteY30" fmla="*/ 599558 h 1888435"/>
                  <a:gd name="connsiteX31" fmla="*/ 1084608 w 4606580"/>
                  <a:gd name="connsiteY31" fmla="*/ 544271 h 1888435"/>
                  <a:gd name="connsiteX32" fmla="*/ 1018554 w 4606580"/>
                  <a:gd name="connsiteY32" fmla="*/ 377687 h 1888435"/>
                  <a:gd name="connsiteX33" fmla="*/ 958920 w 4606580"/>
                  <a:gd name="connsiteY33" fmla="*/ 278296 h 1888435"/>
                  <a:gd name="connsiteX34" fmla="*/ 909224 w 4606580"/>
                  <a:gd name="connsiteY34" fmla="*/ 238539 h 1888435"/>
                  <a:gd name="connsiteX35" fmla="*/ 864394 w 4606580"/>
                  <a:gd name="connsiteY35" fmla="*/ 236676 h 1888435"/>
                  <a:gd name="connsiteX36" fmla="*/ 829711 w 4606580"/>
                  <a:gd name="connsiteY36" fmla="*/ 278296 h 1888435"/>
                  <a:gd name="connsiteX37" fmla="*/ 759620 w 4606580"/>
                  <a:gd name="connsiteY37" fmla="*/ 358119 h 1888435"/>
                  <a:gd name="connsiteX38" fmla="*/ 706507 w 4606580"/>
                  <a:gd name="connsiteY38" fmla="*/ 347455 h 1888435"/>
                  <a:gd name="connsiteX39" fmla="*/ 642110 w 4606580"/>
                  <a:gd name="connsiteY39" fmla="*/ 347455 h 1888435"/>
                  <a:gd name="connsiteX40" fmla="*/ 606598 w 4606580"/>
                  <a:gd name="connsiteY40" fmla="*/ 419100 h 1888435"/>
                  <a:gd name="connsiteX41" fmla="*/ 528638 w 4606580"/>
                  <a:gd name="connsiteY41" fmla="*/ 534332 h 1888435"/>
                  <a:gd name="connsiteX42" fmla="*/ 450471 w 4606580"/>
                  <a:gd name="connsiteY42" fmla="*/ 546238 h 1888435"/>
                  <a:gd name="connsiteX43" fmla="*/ 349112 w 4606580"/>
                  <a:gd name="connsiteY43" fmla="*/ 553382 h 1888435"/>
                  <a:gd name="connsiteX44" fmla="*/ 311944 w 4606580"/>
                  <a:gd name="connsiteY44" fmla="*/ 486707 h 1888435"/>
                  <a:gd name="connsiteX45" fmla="*/ 268874 w 4606580"/>
                  <a:gd name="connsiteY45" fmla="*/ 389386 h 1888435"/>
                  <a:gd name="connsiteX46" fmla="*/ 213485 w 4606580"/>
                  <a:gd name="connsiteY46" fmla="*/ 298174 h 1888435"/>
                  <a:gd name="connsiteX47" fmla="*/ 154678 w 4606580"/>
                  <a:gd name="connsiteY47" fmla="*/ 176522 h 1888435"/>
                  <a:gd name="connsiteX48" fmla="*/ 121445 w 4606580"/>
                  <a:gd name="connsiteY48" fmla="*/ 134282 h 1888435"/>
                  <a:gd name="connsiteX49" fmla="*/ 54459 w 4606580"/>
                  <a:gd name="connsiteY49" fmla="*/ 149087 h 1888435"/>
                  <a:gd name="connsiteX50" fmla="*/ 19051 w 4606580"/>
                  <a:gd name="connsiteY50" fmla="*/ 195987 h 1888435"/>
                  <a:gd name="connsiteX51" fmla="*/ 0 w 4606580"/>
                  <a:gd name="connsiteY51" fmla="*/ 286268 h 1888435"/>
                  <a:gd name="connsiteX52" fmla="*/ 26194 w 4606580"/>
                  <a:gd name="connsiteY52" fmla="*/ 365263 h 1888435"/>
                  <a:gd name="connsiteX53" fmla="*/ 84276 w 4606580"/>
                  <a:gd name="connsiteY53" fmla="*/ 457200 h 1888435"/>
                  <a:gd name="connsiteX54" fmla="*/ 113679 w 4606580"/>
                  <a:gd name="connsiteY54" fmla="*/ 601111 h 1888435"/>
                  <a:gd name="connsiteX55" fmla="*/ 84276 w 4606580"/>
                  <a:gd name="connsiteY55" fmla="*/ 795130 h 1888435"/>
                  <a:gd name="connsiteX56" fmla="*/ 84276 w 4606580"/>
                  <a:gd name="connsiteY56" fmla="*/ 904461 h 1888435"/>
                  <a:gd name="connsiteX57" fmla="*/ 167412 w 4606580"/>
                  <a:gd name="connsiteY57" fmla="*/ 993913 h 1888435"/>
                  <a:gd name="connsiteX58" fmla="*/ 290513 w 4606580"/>
                  <a:gd name="connsiteY58" fmla="*/ 1032013 h 1888435"/>
                  <a:gd name="connsiteX59" fmla="*/ 402328 w 4606580"/>
                  <a:gd name="connsiteY59" fmla="*/ 1043609 h 1888435"/>
                  <a:gd name="connsiteX60" fmla="*/ 479460 w 4606580"/>
                  <a:gd name="connsiteY60" fmla="*/ 1065040 h 1888435"/>
                  <a:gd name="connsiteX61" fmla="*/ 509692 w 4606580"/>
                  <a:gd name="connsiteY61" fmla="*/ 1143000 h 1888435"/>
                  <a:gd name="connsiteX62" fmla="*/ 534332 w 4606580"/>
                  <a:gd name="connsiteY62" fmla="*/ 1247153 h 1888435"/>
                  <a:gd name="connsiteX63" fmla="*/ 609808 w 4606580"/>
                  <a:gd name="connsiteY63" fmla="*/ 1290845 h 1888435"/>
                  <a:gd name="connsiteX64" fmla="*/ 697293 w 4606580"/>
                  <a:gd name="connsiteY64" fmla="*/ 1250778 h 1888435"/>
                  <a:gd name="connsiteX65" fmla="*/ 784467 w 4606580"/>
                  <a:gd name="connsiteY65" fmla="*/ 1231624 h 1888435"/>
                  <a:gd name="connsiteX66" fmla="*/ 871538 w 4606580"/>
                  <a:gd name="connsiteY66" fmla="*/ 1131818 h 1888435"/>
                  <a:gd name="connsiteX67" fmla="*/ 954882 w 4606580"/>
                  <a:gd name="connsiteY67" fmla="*/ 1055826 h 1888435"/>
                  <a:gd name="connsiteX68" fmla="*/ 1028493 w 4606580"/>
                  <a:gd name="connsiteY68" fmla="*/ 1033670 h 1888435"/>
                  <a:gd name="connsiteX69" fmla="*/ 1147763 w 4606580"/>
                  <a:gd name="connsiteY69" fmla="*/ 1055826 h 1888435"/>
                  <a:gd name="connsiteX70" fmla="*/ 1276041 w 4606580"/>
                  <a:gd name="connsiteY70" fmla="*/ 1122190 h 1888435"/>
                  <a:gd name="connsiteX71" fmla="*/ 1412909 w 4606580"/>
                  <a:gd name="connsiteY71" fmla="*/ 1151697 h 1888435"/>
                  <a:gd name="connsiteX72" fmla="*/ 1555267 w 4606580"/>
                  <a:gd name="connsiteY72" fmla="*/ 1169608 h 1888435"/>
                  <a:gd name="connsiteX73" fmla="*/ 1650207 w 4606580"/>
                  <a:gd name="connsiteY73" fmla="*/ 1282044 h 1888435"/>
                  <a:gd name="connsiteX74" fmla="*/ 1740902 w 4606580"/>
                  <a:gd name="connsiteY74" fmla="*/ 1330187 h 1888435"/>
                  <a:gd name="connsiteX75" fmla="*/ 1838636 w 4606580"/>
                  <a:gd name="connsiteY75" fmla="*/ 1350893 h 1888435"/>
                  <a:gd name="connsiteX76" fmla="*/ 1992589 w 4606580"/>
                  <a:gd name="connsiteY76" fmla="*/ 1331843 h 1888435"/>
                  <a:gd name="connsiteX77" fmla="*/ 2251006 w 4606580"/>
                  <a:gd name="connsiteY77" fmla="*/ 1242391 h 1888435"/>
                  <a:gd name="connsiteX78" fmla="*/ 2469667 w 4606580"/>
                  <a:gd name="connsiteY78" fmla="*/ 1143000 h 1888435"/>
                  <a:gd name="connsiteX79" fmla="*/ 2658511 w 4606580"/>
                  <a:gd name="connsiteY79" fmla="*/ 1030150 h 1888435"/>
                  <a:gd name="connsiteX80" fmla="*/ 2777780 w 4606580"/>
                  <a:gd name="connsiteY80" fmla="*/ 1033670 h 1888435"/>
                  <a:gd name="connsiteX81" fmla="*/ 2922934 w 4606580"/>
                  <a:gd name="connsiteY81" fmla="*/ 1033670 h 1888435"/>
                  <a:gd name="connsiteX82" fmla="*/ 3045827 w 4606580"/>
                  <a:gd name="connsiteY82" fmla="*/ 1085022 h 1888435"/>
                  <a:gd name="connsiteX83" fmla="*/ 3168616 w 4606580"/>
                  <a:gd name="connsiteY83" fmla="*/ 1311965 h 1888435"/>
                  <a:gd name="connsiteX84" fmla="*/ 3173793 w 4606580"/>
                  <a:gd name="connsiteY84" fmla="*/ 1592642 h 1888435"/>
                  <a:gd name="connsiteX85" fmla="*/ 3225041 w 4606580"/>
                  <a:gd name="connsiteY85" fmla="*/ 1689652 h 1888435"/>
                  <a:gd name="connsiteX86" fmla="*/ 3344311 w 4606580"/>
                  <a:gd name="connsiteY86" fmla="*/ 1828800 h 1888435"/>
                  <a:gd name="connsiteX87" fmla="*/ 3433763 w 4606580"/>
                  <a:gd name="connsiteY87" fmla="*/ 1888435 h 1888435"/>
                  <a:gd name="connsiteX88" fmla="*/ 3572911 w 4606580"/>
                  <a:gd name="connsiteY88" fmla="*/ 1868556 h 1888435"/>
                  <a:gd name="connsiteX89" fmla="*/ 3751815 w 4606580"/>
                  <a:gd name="connsiteY89" fmla="*/ 1789043 h 1888435"/>
                  <a:gd name="connsiteX90" fmla="*/ 4049989 w 4606580"/>
                  <a:gd name="connsiteY90" fmla="*/ 1689652 h 1888435"/>
                  <a:gd name="connsiteX91" fmla="*/ 4228893 w 4606580"/>
                  <a:gd name="connsiteY91" fmla="*/ 1490870 h 1888435"/>
                  <a:gd name="connsiteX92" fmla="*/ 4298467 w 4606580"/>
                  <a:gd name="connsiteY92" fmla="*/ 1282148 h 1888435"/>
                  <a:gd name="connsiteX93" fmla="*/ 4308406 w 4606580"/>
                  <a:gd name="connsiteY93" fmla="*/ 1073426 h 1888435"/>
                  <a:gd name="connsiteX94" fmla="*/ 4328285 w 4606580"/>
                  <a:gd name="connsiteY94" fmla="*/ 884583 h 1888435"/>
                  <a:gd name="connsiteX95" fmla="*/ 4427676 w 4606580"/>
                  <a:gd name="connsiteY95" fmla="*/ 715617 h 1888435"/>
                  <a:gd name="connsiteX96" fmla="*/ 4527067 w 4606580"/>
                  <a:gd name="connsiteY96" fmla="*/ 546652 h 1888435"/>
                  <a:gd name="connsiteX97" fmla="*/ 4606580 w 4606580"/>
                  <a:gd name="connsiteY97" fmla="*/ 308113 h 1888435"/>
                  <a:gd name="connsiteX98" fmla="*/ 4576763 w 4606580"/>
                  <a:gd name="connsiteY98" fmla="*/ 119270 h 1888435"/>
                  <a:gd name="connsiteX99" fmla="*/ 4537006 w 4606580"/>
                  <a:gd name="connsiteY99" fmla="*/ 49696 h 1888435"/>
                  <a:gd name="connsiteX100" fmla="*/ 4477372 w 4606580"/>
                  <a:gd name="connsiteY100" fmla="*/ 19878 h 1888435"/>
                  <a:gd name="connsiteX101" fmla="*/ 4358102 w 4606580"/>
                  <a:gd name="connsiteY101" fmla="*/ 119270 h 1888435"/>
                  <a:gd name="connsiteX102" fmla="*/ 4258711 w 4606580"/>
                  <a:gd name="connsiteY102" fmla="*/ 188843 h 1888435"/>
                  <a:gd name="connsiteX103" fmla="*/ 4149380 w 4606580"/>
                  <a:gd name="connsiteY103" fmla="*/ 168965 h 1888435"/>
                  <a:gd name="connsiteX104" fmla="*/ 4069867 w 4606580"/>
                  <a:gd name="connsiteY104" fmla="*/ 99391 h 1888435"/>
                  <a:gd name="connsiteX105" fmla="*/ 4040050 w 4606580"/>
                  <a:gd name="connsiteY105" fmla="*/ 0 h 1888435"/>
                  <a:gd name="connsiteX106" fmla="*/ 3910841 w 4606580"/>
                  <a:gd name="connsiteY106" fmla="*/ 9939 h 1888435"/>
                  <a:gd name="connsiteX0" fmla="*/ 3910841 w 4606580"/>
                  <a:gd name="connsiteY0" fmla="*/ 9939 h 1888435"/>
                  <a:gd name="connsiteX1" fmla="*/ 3731937 w 4606580"/>
                  <a:gd name="connsiteY1" fmla="*/ 119270 h 1888435"/>
                  <a:gd name="connsiteX2" fmla="*/ 3503337 w 4606580"/>
                  <a:gd name="connsiteY2" fmla="*/ 218661 h 1888435"/>
                  <a:gd name="connsiteX3" fmla="*/ 3394006 w 4606580"/>
                  <a:gd name="connsiteY3" fmla="*/ 437322 h 1888435"/>
                  <a:gd name="connsiteX4" fmla="*/ 3261588 w 4606580"/>
                  <a:gd name="connsiteY4" fmla="*/ 566116 h 1888435"/>
                  <a:gd name="connsiteX5" fmla="*/ 3151844 w 4606580"/>
                  <a:gd name="connsiteY5" fmla="*/ 603906 h 1888435"/>
                  <a:gd name="connsiteX6" fmla="*/ 3076576 w 4606580"/>
                  <a:gd name="connsiteY6" fmla="*/ 598626 h 1888435"/>
                  <a:gd name="connsiteX7" fmla="*/ 3016320 w 4606580"/>
                  <a:gd name="connsiteY7" fmla="*/ 588376 h 1888435"/>
                  <a:gd name="connsiteX8" fmla="*/ 2946746 w 4606580"/>
                  <a:gd name="connsiteY8" fmla="*/ 546652 h 1888435"/>
                  <a:gd name="connsiteX9" fmla="*/ 2845594 w 4606580"/>
                  <a:gd name="connsiteY9" fmla="*/ 558144 h 1888435"/>
                  <a:gd name="connsiteX10" fmla="*/ 2778712 w 4606580"/>
                  <a:gd name="connsiteY10" fmla="*/ 610222 h 1888435"/>
                  <a:gd name="connsiteX11" fmla="*/ 2709863 w 4606580"/>
                  <a:gd name="connsiteY11" fmla="*/ 674826 h 1888435"/>
                  <a:gd name="connsiteX12" fmla="*/ 2640289 w 4606580"/>
                  <a:gd name="connsiteY12" fmla="*/ 709612 h 1888435"/>
                  <a:gd name="connsiteX13" fmla="*/ 2578894 w 4606580"/>
                  <a:gd name="connsiteY13" fmla="*/ 724832 h 1888435"/>
                  <a:gd name="connsiteX14" fmla="*/ 2519363 w 4606580"/>
                  <a:gd name="connsiteY14" fmla="*/ 715617 h 1888435"/>
                  <a:gd name="connsiteX15" fmla="*/ 2445544 w 4606580"/>
                  <a:gd name="connsiteY15" fmla="*/ 705782 h 1888435"/>
                  <a:gd name="connsiteX16" fmla="*/ 2369344 w 4606580"/>
                  <a:gd name="connsiteY16" fmla="*/ 667682 h 1888435"/>
                  <a:gd name="connsiteX17" fmla="*/ 2222535 w 4606580"/>
                  <a:gd name="connsiteY17" fmla="*/ 570568 h 1888435"/>
                  <a:gd name="connsiteX18" fmla="*/ 2062163 w 4606580"/>
                  <a:gd name="connsiteY18" fmla="*/ 477078 h 1888435"/>
                  <a:gd name="connsiteX19" fmla="*/ 1966395 w 4606580"/>
                  <a:gd name="connsiteY19" fmla="*/ 441671 h 1888435"/>
                  <a:gd name="connsiteX20" fmla="*/ 1823624 w 4606580"/>
                  <a:gd name="connsiteY20" fmla="*/ 401914 h 1888435"/>
                  <a:gd name="connsiteX21" fmla="*/ 1724233 w 4606580"/>
                  <a:gd name="connsiteY21" fmla="*/ 447261 h 1888435"/>
                  <a:gd name="connsiteX22" fmla="*/ 1679713 w 4606580"/>
                  <a:gd name="connsiteY22" fmla="*/ 489088 h 1888435"/>
                  <a:gd name="connsiteX23" fmla="*/ 1722680 w 4606580"/>
                  <a:gd name="connsiteY23" fmla="*/ 725971 h 1888435"/>
                  <a:gd name="connsiteX24" fmla="*/ 1734172 w 4606580"/>
                  <a:gd name="connsiteY24" fmla="*/ 874643 h 1888435"/>
                  <a:gd name="connsiteX25" fmla="*/ 1701972 w 4606580"/>
                  <a:gd name="connsiteY25" fmla="*/ 919990 h 1888435"/>
                  <a:gd name="connsiteX26" fmla="*/ 1628776 w 4606580"/>
                  <a:gd name="connsiteY26" fmla="*/ 958194 h 1888435"/>
                  <a:gd name="connsiteX27" fmla="*/ 1515511 w 4606580"/>
                  <a:gd name="connsiteY27" fmla="*/ 914400 h 1888435"/>
                  <a:gd name="connsiteX28" fmla="*/ 1423988 w 4606580"/>
                  <a:gd name="connsiteY28" fmla="*/ 836751 h 1888435"/>
                  <a:gd name="connsiteX29" fmla="*/ 1320352 w 4606580"/>
                  <a:gd name="connsiteY29" fmla="*/ 726799 h 1888435"/>
                  <a:gd name="connsiteX30" fmla="*/ 1190729 w 4606580"/>
                  <a:gd name="connsiteY30" fmla="*/ 599558 h 1888435"/>
                  <a:gd name="connsiteX31" fmla="*/ 1084608 w 4606580"/>
                  <a:gd name="connsiteY31" fmla="*/ 544271 h 1888435"/>
                  <a:gd name="connsiteX32" fmla="*/ 1018554 w 4606580"/>
                  <a:gd name="connsiteY32" fmla="*/ 377687 h 1888435"/>
                  <a:gd name="connsiteX33" fmla="*/ 958920 w 4606580"/>
                  <a:gd name="connsiteY33" fmla="*/ 278296 h 1888435"/>
                  <a:gd name="connsiteX34" fmla="*/ 909224 w 4606580"/>
                  <a:gd name="connsiteY34" fmla="*/ 238539 h 1888435"/>
                  <a:gd name="connsiteX35" fmla="*/ 864394 w 4606580"/>
                  <a:gd name="connsiteY35" fmla="*/ 236676 h 1888435"/>
                  <a:gd name="connsiteX36" fmla="*/ 829711 w 4606580"/>
                  <a:gd name="connsiteY36" fmla="*/ 278296 h 1888435"/>
                  <a:gd name="connsiteX37" fmla="*/ 759620 w 4606580"/>
                  <a:gd name="connsiteY37" fmla="*/ 358119 h 1888435"/>
                  <a:gd name="connsiteX38" fmla="*/ 706507 w 4606580"/>
                  <a:gd name="connsiteY38" fmla="*/ 347455 h 1888435"/>
                  <a:gd name="connsiteX39" fmla="*/ 642110 w 4606580"/>
                  <a:gd name="connsiteY39" fmla="*/ 347455 h 1888435"/>
                  <a:gd name="connsiteX40" fmla="*/ 606598 w 4606580"/>
                  <a:gd name="connsiteY40" fmla="*/ 419100 h 1888435"/>
                  <a:gd name="connsiteX41" fmla="*/ 528638 w 4606580"/>
                  <a:gd name="connsiteY41" fmla="*/ 534332 h 1888435"/>
                  <a:gd name="connsiteX42" fmla="*/ 450471 w 4606580"/>
                  <a:gd name="connsiteY42" fmla="*/ 546238 h 1888435"/>
                  <a:gd name="connsiteX43" fmla="*/ 349112 w 4606580"/>
                  <a:gd name="connsiteY43" fmla="*/ 553382 h 1888435"/>
                  <a:gd name="connsiteX44" fmla="*/ 311944 w 4606580"/>
                  <a:gd name="connsiteY44" fmla="*/ 486707 h 1888435"/>
                  <a:gd name="connsiteX45" fmla="*/ 268874 w 4606580"/>
                  <a:gd name="connsiteY45" fmla="*/ 389386 h 1888435"/>
                  <a:gd name="connsiteX46" fmla="*/ 213485 w 4606580"/>
                  <a:gd name="connsiteY46" fmla="*/ 298174 h 1888435"/>
                  <a:gd name="connsiteX47" fmla="*/ 154678 w 4606580"/>
                  <a:gd name="connsiteY47" fmla="*/ 176522 h 1888435"/>
                  <a:gd name="connsiteX48" fmla="*/ 121445 w 4606580"/>
                  <a:gd name="connsiteY48" fmla="*/ 134282 h 1888435"/>
                  <a:gd name="connsiteX49" fmla="*/ 54459 w 4606580"/>
                  <a:gd name="connsiteY49" fmla="*/ 149087 h 1888435"/>
                  <a:gd name="connsiteX50" fmla="*/ 19051 w 4606580"/>
                  <a:gd name="connsiteY50" fmla="*/ 195987 h 1888435"/>
                  <a:gd name="connsiteX51" fmla="*/ 0 w 4606580"/>
                  <a:gd name="connsiteY51" fmla="*/ 286268 h 1888435"/>
                  <a:gd name="connsiteX52" fmla="*/ 26194 w 4606580"/>
                  <a:gd name="connsiteY52" fmla="*/ 365263 h 1888435"/>
                  <a:gd name="connsiteX53" fmla="*/ 84276 w 4606580"/>
                  <a:gd name="connsiteY53" fmla="*/ 457200 h 1888435"/>
                  <a:gd name="connsiteX54" fmla="*/ 113679 w 4606580"/>
                  <a:gd name="connsiteY54" fmla="*/ 601111 h 1888435"/>
                  <a:gd name="connsiteX55" fmla="*/ 84276 w 4606580"/>
                  <a:gd name="connsiteY55" fmla="*/ 795130 h 1888435"/>
                  <a:gd name="connsiteX56" fmla="*/ 84276 w 4606580"/>
                  <a:gd name="connsiteY56" fmla="*/ 904461 h 1888435"/>
                  <a:gd name="connsiteX57" fmla="*/ 167412 w 4606580"/>
                  <a:gd name="connsiteY57" fmla="*/ 993913 h 1888435"/>
                  <a:gd name="connsiteX58" fmla="*/ 290513 w 4606580"/>
                  <a:gd name="connsiteY58" fmla="*/ 1032013 h 1888435"/>
                  <a:gd name="connsiteX59" fmla="*/ 402328 w 4606580"/>
                  <a:gd name="connsiteY59" fmla="*/ 1043609 h 1888435"/>
                  <a:gd name="connsiteX60" fmla="*/ 479460 w 4606580"/>
                  <a:gd name="connsiteY60" fmla="*/ 1065040 h 1888435"/>
                  <a:gd name="connsiteX61" fmla="*/ 509692 w 4606580"/>
                  <a:gd name="connsiteY61" fmla="*/ 1143000 h 1888435"/>
                  <a:gd name="connsiteX62" fmla="*/ 534332 w 4606580"/>
                  <a:gd name="connsiteY62" fmla="*/ 1247153 h 1888435"/>
                  <a:gd name="connsiteX63" fmla="*/ 609808 w 4606580"/>
                  <a:gd name="connsiteY63" fmla="*/ 1290845 h 1888435"/>
                  <a:gd name="connsiteX64" fmla="*/ 697293 w 4606580"/>
                  <a:gd name="connsiteY64" fmla="*/ 1250778 h 1888435"/>
                  <a:gd name="connsiteX65" fmla="*/ 784467 w 4606580"/>
                  <a:gd name="connsiteY65" fmla="*/ 1231624 h 1888435"/>
                  <a:gd name="connsiteX66" fmla="*/ 871538 w 4606580"/>
                  <a:gd name="connsiteY66" fmla="*/ 1131818 h 1888435"/>
                  <a:gd name="connsiteX67" fmla="*/ 954882 w 4606580"/>
                  <a:gd name="connsiteY67" fmla="*/ 1055826 h 1888435"/>
                  <a:gd name="connsiteX68" fmla="*/ 1028493 w 4606580"/>
                  <a:gd name="connsiteY68" fmla="*/ 1033670 h 1888435"/>
                  <a:gd name="connsiteX69" fmla="*/ 1147763 w 4606580"/>
                  <a:gd name="connsiteY69" fmla="*/ 1055826 h 1888435"/>
                  <a:gd name="connsiteX70" fmla="*/ 1276041 w 4606580"/>
                  <a:gd name="connsiteY70" fmla="*/ 1122190 h 1888435"/>
                  <a:gd name="connsiteX71" fmla="*/ 1412909 w 4606580"/>
                  <a:gd name="connsiteY71" fmla="*/ 1151697 h 1888435"/>
                  <a:gd name="connsiteX72" fmla="*/ 1555267 w 4606580"/>
                  <a:gd name="connsiteY72" fmla="*/ 1169608 h 1888435"/>
                  <a:gd name="connsiteX73" fmla="*/ 1650207 w 4606580"/>
                  <a:gd name="connsiteY73" fmla="*/ 1282044 h 1888435"/>
                  <a:gd name="connsiteX74" fmla="*/ 1740902 w 4606580"/>
                  <a:gd name="connsiteY74" fmla="*/ 1330187 h 1888435"/>
                  <a:gd name="connsiteX75" fmla="*/ 1838636 w 4606580"/>
                  <a:gd name="connsiteY75" fmla="*/ 1350893 h 1888435"/>
                  <a:gd name="connsiteX76" fmla="*/ 1992589 w 4606580"/>
                  <a:gd name="connsiteY76" fmla="*/ 1331843 h 1888435"/>
                  <a:gd name="connsiteX77" fmla="*/ 2251006 w 4606580"/>
                  <a:gd name="connsiteY77" fmla="*/ 1242391 h 1888435"/>
                  <a:gd name="connsiteX78" fmla="*/ 2469667 w 4606580"/>
                  <a:gd name="connsiteY78" fmla="*/ 1143000 h 1888435"/>
                  <a:gd name="connsiteX79" fmla="*/ 2658511 w 4606580"/>
                  <a:gd name="connsiteY79" fmla="*/ 1030150 h 1888435"/>
                  <a:gd name="connsiteX80" fmla="*/ 2777780 w 4606580"/>
                  <a:gd name="connsiteY80" fmla="*/ 1033670 h 1888435"/>
                  <a:gd name="connsiteX81" fmla="*/ 2922934 w 4606580"/>
                  <a:gd name="connsiteY81" fmla="*/ 1033670 h 1888435"/>
                  <a:gd name="connsiteX82" fmla="*/ 3045827 w 4606580"/>
                  <a:gd name="connsiteY82" fmla="*/ 1085022 h 1888435"/>
                  <a:gd name="connsiteX83" fmla="*/ 3168616 w 4606580"/>
                  <a:gd name="connsiteY83" fmla="*/ 1311965 h 1888435"/>
                  <a:gd name="connsiteX84" fmla="*/ 3173793 w 4606580"/>
                  <a:gd name="connsiteY84" fmla="*/ 1592642 h 1888435"/>
                  <a:gd name="connsiteX85" fmla="*/ 3225041 w 4606580"/>
                  <a:gd name="connsiteY85" fmla="*/ 1689652 h 1888435"/>
                  <a:gd name="connsiteX86" fmla="*/ 3344311 w 4606580"/>
                  <a:gd name="connsiteY86" fmla="*/ 1828800 h 1888435"/>
                  <a:gd name="connsiteX87" fmla="*/ 3433763 w 4606580"/>
                  <a:gd name="connsiteY87" fmla="*/ 1888435 h 1888435"/>
                  <a:gd name="connsiteX88" fmla="*/ 3572911 w 4606580"/>
                  <a:gd name="connsiteY88" fmla="*/ 1868556 h 1888435"/>
                  <a:gd name="connsiteX89" fmla="*/ 3751815 w 4606580"/>
                  <a:gd name="connsiteY89" fmla="*/ 1789043 h 1888435"/>
                  <a:gd name="connsiteX90" fmla="*/ 4049989 w 4606580"/>
                  <a:gd name="connsiteY90" fmla="*/ 1689652 h 1888435"/>
                  <a:gd name="connsiteX91" fmla="*/ 4228893 w 4606580"/>
                  <a:gd name="connsiteY91" fmla="*/ 1490870 h 1888435"/>
                  <a:gd name="connsiteX92" fmla="*/ 4298467 w 4606580"/>
                  <a:gd name="connsiteY92" fmla="*/ 1282148 h 1888435"/>
                  <a:gd name="connsiteX93" fmla="*/ 4308406 w 4606580"/>
                  <a:gd name="connsiteY93" fmla="*/ 1073426 h 1888435"/>
                  <a:gd name="connsiteX94" fmla="*/ 4328285 w 4606580"/>
                  <a:gd name="connsiteY94" fmla="*/ 884583 h 1888435"/>
                  <a:gd name="connsiteX95" fmla="*/ 4427676 w 4606580"/>
                  <a:gd name="connsiteY95" fmla="*/ 715617 h 1888435"/>
                  <a:gd name="connsiteX96" fmla="*/ 4527067 w 4606580"/>
                  <a:gd name="connsiteY96" fmla="*/ 546652 h 1888435"/>
                  <a:gd name="connsiteX97" fmla="*/ 4606580 w 4606580"/>
                  <a:gd name="connsiteY97" fmla="*/ 308113 h 1888435"/>
                  <a:gd name="connsiteX98" fmla="*/ 4576763 w 4606580"/>
                  <a:gd name="connsiteY98" fmla="*/ 119270 h 1888435"/>
                  <a:gd name="connsiteX99" fmla="*/ 4537006 w 4606580"/>
                  <a:gd name="connsiteY99" fmla="*/ 49696 h 1888435"/>
                  <a:gd name="connsiteX100" fmla="*/ 4477372 w 4606580"/>
                  <a:gd name="connsiteY100" fmla="*/ 19878 h 1888435"/>
                  <a:gd name="connsiteX101" fmla="*/ 4358102 w 4606580"/>
                  <a:gd name="connsiteY101" fmla="*/ 119270 h 1888435"/>
                  <a:gd name="connsiteX102" fmla="*/ 4258711 w 4606580"/>
                  <a:gd name="connsiteY102" fmla="*/ 188843 h 1888435"/>
                  <a:gd name="connsiteX103" fmla="*/ 4149380 w 4606580"/>
                  <a:gd name="connsiteY103" fmla="*/ 168965 h 1888435"/>
                  <a:gd name="connsiteX104" fmla="*/ 4069867 w 4606580"/>
                  <a:gd name="connsiteY104" fmla="*/ 99391 h 1888435"/>
                  <a:gd name="connsiteX105" fmla="*/ 4040050 w 4606580"/>
                  <a:gd name="connsiteY105" fmla="*/ 0 h 1888435"/>
                  <a:gd name="connsiteX106" fmla="*/ 3910841 w 4606580"/>
                  <a:gd name="connsiteY106" fmla="*/ 9939 h 1888435"/>
                  <a:gd name="connsiteX0" fmla="*/ 3910841 w 4606580"/>
                  <a:gd name="connsiteY0" fmla="*/ 9939 h 1888435"/>
                  <a:gd name="connsiteX1" fmla="*/ 3731937 w 4606580"/>
                  <a:gd name="connsiteY1" fmla="*/ 119270 h 1888435"/>
                  <a:gd name="connsiteX2" fmla="*/ 3503337 w 4606580"/>
                  <a:gd name="connsiteY2" fmla="*/ 218661 h 1888435"/>
                  <a:gd name="connsiteX3" fmla="*/ 3394006 w 4606580"/>
                  <a:gd name="connsiteY3" fmla="*/ 437322 h 1888435"/>
                  <a:gd name="connsiteX4" fmla="*/ 3261588 w 4606580"/>
                  <a:gd name="connsiteY4" fmla="*/ 566116 h 1888435"/>
                  <a:gd name="connsiteX5" fmla="*/ 3151844 w 4606580"/>
                  <a:gd name="connsiteY5" fmla="*/ 603906 h 1888435"/>
                  <a:gd name="connsiteX6" fmla="*/ 3076576 w 4606580"/>
                  <a:gd name="connsiteY6" fmla="*/ 598626 h 1888435"/>
                  <a:gd name="connsiteX7" fmla="*/ 3016320 w 4606580"/>
                  <a:gd name="connsiteY7" fmla="*/ 588376 h 1888435"/>
                  <a:gd name="connsiteX8" fmla="*/ 2946746 w 4606580"/>
                  <a:gd name="connsiteY8" fmla="*/ 546652 h 1888435"/>
                  <a:gd name="connsiteX9" fmla="*/ 2845594 w 4606580"/>
                  <a:gd name="connsiteY9" fmla="*/ 558144 h 1888435"/>
                  <a:gd name="connsiteX10" fmla="*/ 2778712 w 4606580"/>
                  <a:gd name="connsiteY10" fmla="*/ 610222 h 1888435"/>
                  <a:gd name="connsiteX11" fmla="*/ 2709863 w 4606580"/>
                  <a:gd name="connsiteY11" fmla="*/ 674826 h 1888435"/>
                  <a:gd name="connsiteX12" fmla="*/ 2640289 w 4606580"/>
                  <a:gd name="connsiteY12" fmla="*/ 709612 h 1888435"/>
                  <a:gd name="connsiteX13" fmla="*/ 2578894 w 4606580"/>
                  <a:gd name="connsiteY13" fmla="*/ 724832 h 1888435"/>
                  <a:gd name="connsiteX14" fmla="*/ 2519363 w 4606580"/>
                  <a:gd name="connsiteY14" fmla="*/ 715617 h 1888435"/>
                  <a:gd name="connsiteX15" fmla="*/ 2445544 w 4606580"/>
                  <a:gd name="connsiteY15" fmla="*/ 705782 h 1888435"/>
                  <a:gd name="connsiteX16" fmla="*/ 2369344 w 4606580"/>
                  <a:gd name="connsiteY16" fmla="*/ 667682 h 1888435"/>
                  <a:gd name="connsiteX17" fmla="*/ 2222535 w 4606580"/>
                  <a:gd name="connsiteY17" fmla="*/ 570568 h 1888435"/>
                  <a:gd name="connsiteX18" fmla="*/ 2062163 w 4606580"/>
                  <a:gd name="connsiteY18" fmla="*/ 477078 h 1888435"/>
                  <a:gd name="connsiteX19" fmla="*/ 1966395 w 4606580"/>
                  <a:gd name="connsiteY19" fmla="*/ 441671 h 1888435"/>
                  <a:gd name="connsiteX20" fmla="*/ 1823624 w 4606580"/>
                  <a:gd name="connsiteY20" fmla="*/ 401914 h 1888435"/>
                  <a:gd name="connsiteX21" fmla="*/ 1724233 w 4606580"/>
                  <a:gd name="connsiteY21" fmla="*/ 447261 h 1888435"/>
                  <a:gd name="connsiteX22" fmla="*/ 1679713 w 4606580"/>
                  <a:gd name="connsiteY22" fmla="*/ 489088 h 1888435"/>
                  <a:gd name="connsiteX23" fmla="*/ 1722680 w 4606580"/>
                  <a:gd name="connsiteY23" fmla="*/ 725971 h 1888435"/>
                  <a:gd name="connsiteX24" fmla="*/ 1734172 w 4606580"/>
                  <a:gd name="connsiteY24" fmla="*/ 874643 h 1888435"/>
                  <a:gd name="connsiteX25" fmla="*/ 1701972 w 4606580"/>
                  <a:gd name="connsiteY25" fmla="*/ 919990 h 1888435"/>
                  <a:gd name="connsiteX26" fmla="*/ 1628776 w 4606580"/>
                  <a:gd name="connsiteY26" fmla="*/ 958194 h 1888435"/>
                  <a:gd name="connsiteX27" fmla="*/ 1515511 w 4606580"/>
                  <a:gd name="connsiteY27" fmla="*/ 914400 h 1888435"/>
                  <a:gd name="connsiteX28" fmla="*/ 1423988 w 4606580"/>
                  <a:gd name="connsiteY28" fmla="*/ 836751 h 1888435"/>
                  <a:gd name="connsiteX29" fmla="*/ 1320352 w 4606580"/>
                  <a:gd name="connsiteY29" fmla="*/ 726799 h 1888435"/>
                  <a:gd name="connsiteX30" fmla="*/ 1190729 w 4606580"/>
                  <a:gd name="connsiteY30" fmla="*/ 599558 h 1888435"/>
                  <a:gd name="connsiteX31" fmla="*/ 1084608 w 4606580"/>
                  <a:gd name="connsiteY31" fmla="*/ 544271 h 1888435"/>
                  <a:gd name="connsiteX32" fmla="*/ 1018554 w 4606580"/>
                  <a:gd name="connsiteY32" fmla="*/ 377687 h 1888435"/>
                  <a:gd name="connsiteX33" fmla="*/ 958920 w 4606580"/>
                  <a:gd name="connsiteY33" fmla="*/ 278296 h 1888435"/>
                  <a:gd name="connsiteX34" fmla="*/ 909224 w 4606580"/>
                  <a:gd name="connsiteY34" fmla="*/ 238539 h 1888435"/>
                  <a:gd name="connsiteX35" fmla="*/ 864394 w 4606580"/>
                  <a:gd name="connsiteY35" fmla="*/ 236676 h 1888435"/>
                  <a:gd name="connsiteX36" fmla="*/ 829711 w 4606580"/>
                  <a:gd name="connsiteY36" fmla="*/ 278296 h 1888435"/>
                  <a:gd name="connsiteX37" fmla="*/ 759620 w 4606580"/>
                  <a:gd name="connsiteY37" fmla="*/ 358119 h 1888435"/>
                  <a:gd name="connsiteX38" fmla="*/ 706507 w 4606580"/>
                  <a:gd name="connsiteY38" fmla="*/ 347455 h 1888435"/>
                  <a:gd name="connsiteX39" fmla="*/ 642110 w 4606580"/>
                  <a:gd name="connsiteY39" fmla="*/ 347455 h 1888435"/>
                  <a:gd name="connsiteX40" fmla="*/ 606598 w 4606580"/>
                  <a:gd name="connsiteY40" fmla="*/ 419100 h 1888435"/>
                  <a:gd name="connsiteX41" fmla="*/ 528638 w 4606580"/>
                  <a:gd name="connsiteY41" fmla="*/ 534332 h 1888435"/>
                  <a:gd name="connsiteX42" fmla="*/ 450471 w 4606580"/>
                  <a:gd name="connsiteY42" fmla="*/ 546238 h 1888435"/>
                  <a:gd name="connsiteX43" fmla="*/ 349112 w 4606580"/>
                  <a:gd name="connsiteY43" fmla="*/ 553382 h 1888435"/>
                  <a:gd name="connsiteX44" fmla="*/ 311944 w 4606580"/>
                  <a:gd name="connsiteY44" fmla="*/ 486707 h 1888435"/>
                  <a:gd name="connsiteX45" fmla="*/ 268874 w 4606580"/>
                  <a:gd name="connsiteY45" fmla="*/ 389386 h 1888435"/>
                  <a:gd name="connsiteX46" fmla="*/ 213485 w 4606580"/>
                  <a:gd name="connsiteY46" fmla="*/ 298174 h 1888435"/>
                  <a:gd name="connsiteX47" fmla="*/ 154678 w 4606580"/>
                  <a:gd name="connsiteY47" fmla="*/ 176522 h 1888435"/>
                  <a:gd name="connsiteX48" fmla="*/ 121445 w 4606580"/>
                  <a:gd name="connsiteY48" fmla="*/ 134282 h 1888435"/>
                  <a:gd name="connsiteX49" fmla="*/ 54459 w 4606580"/>
                  <a:gd name="connsiteY49" fmla="*/ 149087 h 1888435"/>
                  <a:gd name="connsiteX50" fmla="*/ 19051 w 4606580"/>
                  <a:gd name="connsiteY50" fmla="*/ 195987 h 1888435"/>
                  <a:gd name="connsiteX51" fmla="*/ 0 w 4606580"/>
                  <a:gd name="connsiteY51" fmla="*/ 286268 h 1888435"/>
                  <a:gd name="connsiteX52" fmla="*/ 26194 w 4606580"/>
                  <a:gd name="connsiteY52" fmla="*/ 365263 h 1888435"/>
                  <a:gd name="connsiteX53" fmla="*/ 84276 w 4606580"/>
                  <a:gd name="connsiteY53" fmla="*/ 457200 h 1888435"/>
                  <a:gd name="connsiteX54" fmla="*/ 113679 w 4606580"/>
                  <a:gd name="connsiteY54" fmla="*/ 601111 h 1888435"/>
                  <a:gd name="connsiteX55" fmla="*/ 84276 w 4606580"/>
                  <a:gd name="connsiteY55" fmla="*/ 795130 h 1888435"/>
                  <a:gd name="connsiteX56" fmla="*/ 84276 w 4606580"/>
                  <a:gd name="connsiteY56" fmla="*/ 904461 h 1888435"/>
                  <a:gd name="connsiteX57" fmla="*/ 167412 w 4606580"/>
                  <a:gd name="connsiteY57" fmla="*/ 993913 h 1888435"/>
                  <a:gd name="connsiteX58" fmla="*/ 290513 w 4606580"/>
                  <a:gd name="connsiteY58" fmla="*/ 1032013 h 1888435"/>
                  <a:gd name="connsiteX59" fmla="*/ 402328 w 4606580"/>
                  <a:gd name="connsiteY59" fmla="*/ 1043609 h 1888435"/>
                  <a:gd name="connsiteX60" fmla="*/ 479460 w 4606580"/>
                  <a:gd name="connsiteY60" fmla="*/ 1065040 h 1888435"/>
                  <a:gd name="connsiteX61" fmla="*/ 509692 w 4606580"/>
                  <a:gd name="connsiteY61" fmla="*/ 1143000 h 1888435"/>
                  <a:gd name="connsiteX62" fmla="*/ 534332 w 4606580"/>
                  <a:gd name="connsiteY62" fmla="*/ 1247153 h 1888435"/>
                  <a:gd name="connsiteX63" fmla="*/ 609808 w 4606580"/>
                  <a:gd name="connsiteY63" fmla="*/ 1290845 h 1888435"/>
                  <a:gd name="connsiteX64" fmla="*/ 697293 w 4606580"/>
                  <a:gd name="connsiteY64" fmla="*/ 1250778 h 1888435"/>
                  <a:gd name="connsiteX65" fmla="*/ 784467 w 4606580"/>
                  <a:gd name="connsiteY65" fmla="*/ 1231624 h 1888435"/>
                  <a:gd name="connsiteX66" fmla="*/ 871538 w 4606580"/>
                  <a:gd name="connsiteY66" fmla="*/ 1131818 h 1888435"/>
                  <a:gd name="connsiteX67" fmla="*/ 954882 w 4606580"/>
                  <a:gd name="connsiteY67" fmla="*/ 1055826 h 1888435"/>
                  <a:gd name="connsiteX68" fmla="*/ 1028493 w 4606580"/>
                  <a:gd name="connsiteY68" fmla="*/ 1033670 h 1888435"/>
                  <a:gd name="connsiteX69" fmla="*/ 1147763 w 4606580"/>
                  <a:gd name="connsiteY69" fmla="*/ 1055826 h 1888435"/>
                  <a:gd name="connsiteX70" fmla="*/ 1276041 w 4606580"/>
                  <a:gd name="connsiteY70" fmla="*/ 1122190 h 1888435"/>
                  <a:gd name="connsiteX71" fmla="*/ 1412909 w 4606580"/>
                  <a:gd name="connsiteY71" fmla="*/ 1151697 h 1888435"/>
                  <a:gd name="connsiteX72" fmla="*/ 1555267 w 4606580"/>
                  <a:gd name="connsiteY72" fmla="*/ 1169608 h 1888435"/>
                  <a:gd name="connsiteX73" fmla="*/ 1650207 w 4606580"/>
                  <a:gd name="connsiteY73" fmla="*/ 1282044 h 1888435"/>
                  <a:gd name="connsiteX74" fmla="*/ 1740902 w 4606580"/>
                  <a:gd name="connsiteY74" fmla="*/ 1330187 h 1888435"/>
                  <a:gd name="connsiteX75" fmla="*/ 1838636 w 4606580"/>
                  <a:gd name="connsiteY75" fmla="*/ 1350893 h 1888435"/>
                  <a:gd name="connsiteX76" fmla="*/ 1992589 w 4606580"/>
                  <a:gd name="connsiteY76" fmla="*/ 1331843 h 1888435"/>
                  <a:gd name="connsiteX77" fmla="*/ 2251006 w 4606580"/>
                  <a:gd name="connsiteY77" fmla="*/ 1242391 h 1888435"/>
                  <a:gd name="connsiteX78" fmla="*/ 2469667 w 4606580"/>
                  <a:gd name="connsiteY78" fmla="*/ 1143000 h 1888435"/>
                  <a:gd name="connsiteX79" fmla="*/ 2658511 w 4606580"/>
                  <a:gd name="connsiteY79" fmla="*/ 1030150 h 1888435"/>
                  <a:gd name="connsiteX80" fmla="*/ 2777780 w 4606580"/>
                  <a:gd name="connsiteY80" fmla="*/ 1033670 h 1888435"/>
                  <a:gd name="connsiteX81" fmla="*/ 2934840 w 4606580"/>
                  <a:gd name="connsiteY81" fmla="*/ 1047958 h 1888435"/>
                  <a:gd name="connsiteX82" fmla="*/ 3045827 w 4606580"/>
                  <a:gd name="connsiteY82" fmla="*/ 1085022 h 1888435"/>
                  <a:gd name="connsiteX83" fmla="*/ 3168616 w 4606580"/>
                  <a:gd name="connsiteY83" fmla="*/ 1311965 h 1888435"/>
                  <a:gd name="connsiteX84" fmla="*/ 3173793 w 4606580"/>
                  <a:gd name="connsiteY84" fmla="*/ 1592642 h 1888435"/>
                  <a:gd name="connsiteX85" fmla="*/ 3225041 w 4606580"/>
                  <a:gd name="connsiteY85" fmla="*/ 1689652 h 1888435"/>
                  <a:gd name="connsiteX86" fmla="*/ 3344311 w 4606580"/>
                  <a:gd name="connsiteY86" fmla="*/ 1828800 h 1888435"/>
                  <a:gd name="connsiteX87" fmla="*/ 3433763 w 4606580"/>
                  <a:gd name="connsiteY87" fmla="*/ 1888435 h 1888435"/>
                  <a:gd name="connsiteX88" fmla="*/ 3572911 w 4606580"/>
                  <a:gd name="connsiteY88" fmla="*/ 1868556 h 1888435"/>
                  <a:gd name="connsiteX89" fmla="*/ 3751815 w 4606580"/>
                  <a:gd name="connsiteY89" fmla="*/ 1789043 h 1888435"/>
                  <a:gd name="connsiteX90" fmla="*/ 4049989 w 4606580"/>
                  <a:gd name="connsiteY90" fmla="*/ 1689652 h 1888435"/>
                  <a:gd name="connsiteX91" fmla="*/ 4228893 w 4606580"/>
                  <a:gd name="connsiteY91" fmla="*/ 1490870 h 1888435"/>
                  <a:gd name="connsiteX92" fmla="*/ 4298467 w 4606580"/>
                  <a:gd name="connsiteY92" fmla="*/ 1282148 h 1888435"/>
                  <a:gd name="connsiteX93" fmla="*/ 4308406 w 4606580"/>
                  <a:gd name="connsiteY93" fmla="*/ 1073426 h 1888435"/>
                  <a:gd name="connsiteX94" fmla="*/ 4328285 w 4606580"/>
                  <a:gd name="connsiteY94" fmla="*/ 884583 h 1888435"/>
                  <a:gd name="connsiteX95" fmla="*/ 4427676 w 4606580"/>
                  <a:gd name="connsiteY95" fmla="*/ 715617 h 1888435"/>
                  <a:gd name="connsiteX96" fmla="*/ 4527067 w 4606580"/>
                  <a:gd name="connsiteY96" fmla="*/ 546652 h 1888435"/>
                  <a:gd name="connsiteX97" fmla="*/ 4606580 w 4606580"/>
                  <a:gd name="connsiteY97" fmla="*/ 308113 h 1888435"/>
                  <a:gd name="connsiteX98" fmla="*/ 4576763 w 4606580"/>
                  <a:gd name="connsiteY98" fmla="*/ 119270 h 1888435"/>
                  <a:gd name="connsiteX99" fmla="*/ 4537006 w 4606580"/>
                  <a:gd name="connsiteY99" fmla="*/ 49696 h 1888435"/>
                  <a:gd name="connsiteX100" fmla="*/ 4477372 w 4606580"/>
                  <a:gd name="connsiteY100" fmla="*/ 19878 h 1888435"/>
                  <a:gd name="connsiteX101" fmla="*/ 4358102 w 4606580"/>
                  <a:gd name="connsiteY101" fmla="*/ 119270 h 1888435"/>
                  <a:gd name="connsiteX102" fmla="*/ 4258711 w 4606580"/>
                  <a:gd name="connsiteY102" fmla="*/ 188843 h 1888435"/>
                  <a:gd name="connsiteX103" fmla="*/ 4149380 w 4606580"/>
                  <a:gd name="connsiteY103" fmla="*/ 168965 h 1888435"/>
                  <a:gd name="connsiteX104" fmla="*/ 4069867 w 4606580"/>
                  <a:gd name="connsiteY104" fmla="*/ 99391 h 1888435"/>
                  <a:gd name="connsiteX105" fmla="*/ 4040050 w 4606580"/>
                  <a:gd name="connsiteY105" fmla="*/ 0 h 1888435"/>
                  <a:gd name="connsiteX106" fmla="*/ 3910841 w 4606580"/>
                  <a:gd name="connsiteY106" fmla="*/ 9939 h 1888435"/>
                  <a:gd name="connsiteX0" fmla="*/ 3910841 w 4606580"/>
                  <a:gd name="connsiteY0" fmla="*/ 9939 h 1888435"/>
                  <a:gd name="connsiteX1" fmla="*/ 3731937 w 4606580"/>
                  <a:gd name="connsiteY1" fmla="*/ 119270 h 1888435"/>
                  <a:gd name="connsiteX2" fmla="*/ 3503337 w 4606580"/>
                  <a:gd name="connsiteY2" fmla="*/ 218661 h 1888435"/>
                  <a:gd name="connsiteX3" fmla="*/ 3394006 w 4606580"/>
                  <a:gd name="connsiteY3" fmla="*/ 437322 h 1888435"/>
                  <a:gd name="connsiteX4" fmla="*/ 3261588 w 4606580"/>
                  <a:gd name="connsiteY4" fmla="*/ 566116 h 1888435"/>
                  <a:gd name="connsiteX5" fmla="*/ 3151844 w 4606580"/>
                  <a:gd name="connsiteY5" fmla="*/ 603906 h 1888435"/>
                  <a:gd name="connsiteX6" fmla="*/ 3076576 w 4606580"/>
                  <a:gd name="connsiteY6" fmla="*/ 598626 h 1888435"/>
                  <a:gd name="connsiteX7" fmla="*/ 3016320 w 4606580"/>
                  <a:gd name="connsiteY7" fmla="*/ 588376 h 1888435"/>
                  <a:gd name="connsiteX8" fmla="*/ 2946746 w 4606580"/>
                  <a:gd name="connsiteY8" fmla="*/ 546652 h 1888435"/>
                  <a:gd name="connsiteX9" fmla="*/ 2845594 w 4606580"/>
                  <a:gd name="connsiteY9" fmla="*/ 558144 h 1888435"/>
                  <a:gd name="connsiteX10" fmla="*/ 2778712 w 4606580"/>
                  <a:gd name="connsiteY10" fmla="*/ 610222 h 1888435"/>
                  <a:gd name="connsiteX11" fmla="*/ 2709863 w 4606580"/>
                  <a:gd name="connsiteY11" fmla="*/ 674826 h 1888435"/>
                  <a:gd name="connsiteX12" fmla="*/ 2640289 w 4606580"/>
                  <a:gd name="connsiteY12" fmla="*/ 709612 h 1888435"/>
                  <a:gd name="connsiteX13" fmla="*/ 2578894 w 4606580"/>
                  <a:gd name="connsiteY13" fmla="*/ 724832 h 1888435"/>
                  <a:gd name="connsiteX14" fmla="*/ 2519363 w 4606580"/>
                  <a:gd name="connsiteY14" fmla="*/ 715617 h 1888435"/>
                  <a:gd name="connsiteX15" fmla="*/ 2445544 w 4606580"/>
                  <a:gd name="connsiteY15" fmla="*/ 705782 h 1888435"/>
                  <a:gd name="connsiteX16" fmla="*/ 2369344 w 4606580"/>
                  <a:gd name="connsiteY16" fmla="*/ 667682 h 1888435"/>
                  <a:gd name="connsiteX17" fmla="*/ 2222535 w 4606580"/>
                  <a:gd name="connsiteY17" fmla="*/ 570568 h 1888435"/>
                  <a:gd name="connsiteX18" fmla="*/ 2062163 w 4606580"/>
                  <a:gd name="connsiteY18" fmla="*/ 477078 h 1888435"/>
                  <a:gd name="connsiteX19" fmla="*/ 1966395 w 4606580"/>
                  <a:gd name="connsiteY19" fmla="*/ 441671 h 1888435"/>
                  <a:gd name="connsiteX20" fmla="*/ 1823624 w 4606580"/>
                  <a:gd name="connsiteY20" fmla="*/ 401914 h 1888435"/>
                  <a:gd name="connsiteX21" fmla="*/ 1724233 w 4606580"/>
                  <a:gd name="connsiteY21" fmla="*/ 447261 h 1888435"/>
                  <a:gd name="connsiteX22" fmla="*/ 1679713 w 4606580"/>
                  <a:gd name="connsiteY22" fmla="*/ 489088 h 1888435"/>
                  <a:gd name="connsiteX23" fmla="*/ 1722680 w 4606580"/>
                  <a:gd name="connsiteY23" fmla="*/ 725971 h 1888435"/>
                  <a:gd name="connsiteX24" fmla="*/ 1734172 w 4606580"/>
                  <a:gd name="connsiteY24" fmla="*/ 874643 h 1888435"/>
                  <a:gd name="connsiteX25" fmla="*/ 1701972 w 4606580"/>
                  <a:gd name="connsiteY25" fmla="*/ 919990 h 1888435"/>
                  <a:gd name="connsiteX26" fmla="*/ 1628776 w 4606580"/>
                  <a:gd name="connsiteY26" fmla="*/ 958194 h 1888435"/>
                  <a:gd name="connsiteX27" fmla="*/ 1515511 w 4606580"/>
                  <a:gd name="connsiteY27" fmla="*/ 914400 h 1888435"/>
                  <a:gd name="connsiteX28" fmla="*/ 1423988 w 4606580"/>
                  <a:gd name="connsiteY28" fmla="*/ 836751 h 1888435"/>
                  <a:gd name="connsiteX29" fmla="*/ 1320352 w 4606580"/>
                  <a:gd name="connsiteY29" fmla="*/ 726799 h 1888435"/>
                  <a:gd name="connsiteX30" fmla="*/ 1190729 w 4606580"/>
                  <a:gd name="connsiteY30" fmla="*/ 599558 h 1888435"/>
                  <a:gd name="connsiteX31" fmla="*/ 1084608 w 4606580"/>
                  <a:gd name="connsiteY31" fmla="*/ 544271 h 1888435"/>
                  <a:gd name="connsiteX32" fmla="*/ 1018554 w 4606580"/>
                  <a:gd name="connsiteY32" fmla="*/ 377687 h 1888435"/>
                  <a:gd name="connsiteX33" fmla="*/ 958920 w 4606580"/>
                  <a:gd name="connsiteY33" fmla="*/ 278296 h 1888435"/>
                  <a:gd name="connsiteX34" fmla="*/ 909224 w 4606580"/>
                  <a:gd name="connsiteY34" fmla="*/ 238539 h 1888435"/>
                  <a:gd name="connsiteX35" fmla="*/ 864394 w 4606580"/>
                  <a:gd name="connsiteY35" fmla="*/ 236676 h 1888435"/>
                  <a:gd name="connsiteX36" fmla="*/ 829711 w 4606580"/>
                  <a:gd name="connsiteY36" fmla="*/ 278296 h 1888435"/>
                  <a:gd name="connsiteX37" fmla="*/ 759620 w 4606580"/>
                  <a:gd name="connsiteY37" fmla="*/ 358119 h 1888435"/>
                  <a:gd name="connsiteX38" fmla="*/ 706507 w 4606580"/>
                  <a:gd name="connsiteY38" fmla="*/ 347455 h 1888435"/>
                  <a:gd name="connsiteX39" fmla="*/ 642110 w 4606580"/>
                  <a:gd name="connsiteY39" fmla="*/ 347455 h 1888435"/>
                  <a:gd name="connsiteX40" fmla="*/ 606598 w 4606580"/>
                  <a:gd name="connsiteY40" fmla="*/ 419100 h 1888435"/>
                  <a:gd name="connsiteX41" fmla="*/ 528638 w 4606580"/>
                  <a:gd name="connsiteY41" fmla="*/ 534332 h 1888435"/>
                  <a:gd name="connsiteX42" fmla="*/ 450471 w 4606580"/>
                  <a:gd name="connsiteY42" fmla="*/ 546238 h 1888435"/>
                  <a:gd name="connsiteX43" fmla="*/ 349112 w 4606580"/>
                  <a:gd name="connsiteY43" fmla="*/ 553382 h 1888435"/>
                  <a:gd name="connsiteX44" fmla="*/ 311944 w 4606580"/>
                  <a:gd name="connsiteY44" fmla="*/ 486707 h 1888435"/>
                  <a:gd name="connsiteX45" fmla="*/ 268874 w 4606580"/>
                  <a:gd name="connsiteY45" fmla="*/ 389386 h 1888435"/>
                  <a:gd name="connsiteX46" fmla="*/ 213485 w 4606580"/>
                  <a:gd name="connsiteY46" fmla="*/ 298174 h 1888435"/>
                  <a:gd name="connsiteX47" fmla="*/ 154678 w 4606580"/>
                  <a:gd name="connsiteY47" fmla="*/ 176522 h 1888435"/>
                  <a:gd name="connsiteX48" fmla="*/ 121445 w 4606580"/>
                  <a:gd name="connsiteY48" fmla="*/ 134282 h 1888435"/>
                  <a:gd name="connsiteX49" fmla="*/ 54459 w 4606580"/>
                  <a:gd name="connsiteY49" fmla="*/ 149087 h 1888435"/>
                  <a:gd name="connsiteX50" fmla="*/ 19051 w 4606580"/>
                  <a:gd name="connsiteY50" fmla="*/ 195987 h 1888435"/>
                  <a:gd name="connsiteX51" fmla="*/ 0 w 4606580"/>
                  <a:gd name="connsiteY51" fmla="*/ 286268 h 1888435"/>
                  <a:gd name="connsiteX52" fmla="*/ 26194 w 4606580"/>
                  <a:gd name="connsiteY52" fmla="*/ 365263 h 1888435"/>
                  <a:gd name="connsiteX53" fmla="*/ 84276 w 4606580"/>
                  <a:gd name="connsiteY53" fmla="*/ 457200 h 1888435"/>
                  <a:gd name="connsiteX54" fmla="*/ 113679 w 4606580"/>
                  <a:gd name="connsiteY54" fmla="*/ 601111 h 1888435"/>
                  <a:gd name="connsiteX55" fmla="*/ 84276 w 4606580"/>
                  <a:gd name="connsiteY55" fmla="*/ 795130 h 1888435"/>
                  <a:gd name="connsiteX56" fmla="*/ 84276 w 4606580"/>
                  <a:gd name="connsiteY56" fmla="*/ 904461 h 1888435"/>
                  <a:gd name="connsiteX57" fmla="*/ 167412 w 4606580"/>
                  <a:gd name="connsiteY57" fmla="*/ 993913 h 1888435"/>
                  <a:gd name="connsiteX58" fmla="*/ 290513 w 4606580"/>
                  <a:gd name="connsiteY58" fmla="*/ 1032013 h 1888435"/>
                  <a:gd name="connsiteX59" fmla="*/ 402328 w 4606580"/>
                  <a:gd name="connsiteY59" fmla="*/ 1043609 h 1888435"/>
                  <a:gd name="connsiteX60" fmla="*/ 479460 w 4606580"/>
                  <a:gd name="connsiteY60" fmla="*/ 1065040 h 1888435"/>
                  <a:gd name="connsiteX61" fmla="*/ 509692 w 4606580"/>
                  <a:gd name="connsiteY61" fmla="*/ 1143000 h 1888435"/>
                  <a:gd name="connsiteX62" fmla="*/ 534332 w 4606580"/>
                  <a:gd name="connsiteY62" fmla="*/ 1247153 h 1888435"/>
                  <a:gd name="connsiteX63" fmla="*/ 609808 w 4606580"/>
                  <a:gd name="connsiteY63" fmla="*/ 1290845 h 1888435"/>
                  <a:gd name="connsiteX64" fmla="*/ 697293 w 4606580"/>
                  <a:gd name="connsiteY64" fmla="*/ 1250778 h 1888435"/>
                  <a:gd name="connsiteX65" fmla="*/ 784467 w 4606580"/>
                  <a:gd name="connsiteY65" fmla="*/ 1231624 h 1888435"/>
                  <a:gd name="connsiteX66" fmla="*/ 871538 w 4606580"/>
                  <a:gd name="connsiteY66" fmla="*/ 1131818 h 1888435"/>
                  <a:gd name="connsiteX67" fmla="*/ 954882 w 4606580"/>
                  <a:gd name="connsiteY67" fmla="*/ 1055826 h 1888435"/>
                  <a:gd name="connsiteX68" fmla="*/ 1028493 w 4606580"/>
                  <a:gd name="connsiteY68" fmla="*/ 1033670 h 1888435"/>
                  <a:gd name="connsiteX69" fmla="*/ 1147763 w 4606580"/>
                  <a:gd name="connsiteY69" fmla="*/ 1055826 h 1888435"/>
                  <a:gd name="connsiteX70" fmla="*/ 1276041 w 4606580"/>
                  <a:gd name="connsiteY70" fmla="*/ 1122190 h 1888435"/>
                  <a:gd name="connsiteX71" fmla="*/ 1412909 w 4606580"/>
                  <a:gd name="connsiteY71" fmla="*/ 1151697 h 1888435"/>
                  <a:gd name="connsiteX72" fmla="*/ 1555267 w 4606580"/>
                  <a:gd name="connsiteY72" fmla="*/ 1169608 h 1888435"/>
                  <a:gd name="connsiteX73" fmla="*/ 1650207 w 4606580"/>
                  <a:gd name="connsiteY73" fmla="*/ 1282044 h 1888435"/>
                  <a:gd name="connsiteX74" fmla="*/ 1740902 w 4606580"/>
                  <a:gd name="connsiteY74" fmla="*/ 1330187 h 1888435"/>
                  <a:gd name="connsiteX75" fmla="*/ 1838636 w 4606580"/>
                  <a:gd name="connsiteY75" fmla="*/ 1350893 h 1888435"/>
                  <a:gd name="connsiteX76" fmla="*/ 1992589 w 4606580"/>
                  <a:gd name="connsiteY76" fmla="*/ 1331843 h 1888435"/>
                  <a:gd name="connsiteX77" fmla="*/ 2174806 w 4606580"/>
                  <a:gd name="connsiteY77" fmla="*/ 1278110 h 1888435"/>
                  <a:gd name="connsiteX78" fmla="*/ 2469667 w 4606580"/>
                  <a:gd name="connsiteY78" fmla="*/ 1143000 h 1888435"/>
                  <a:gd name="connsiteX79" fmla="*/ 2658511 w 4606580"/>
                  <a:gd name="connsiteY79" fmla="*/ 1030150 h 1888435"/>
                  <a:gd name="connsiteX80" fmla="*/ 2777780 w 4606580"/>
                  <a:gd name="connsiteY80" fmla="*/ 1033670 h 1888435"/>
                  <a:gd name="connsiteX81" fmla="*/ 2934840 w 4606580"/>
                  <a:gd name="connsiteY81" fmla="*/ 1047958 h 1888435"/>
                  <a:gd name="connsiteX82" fmla="*/ 3045827 w 4606580"/>
                  <a:gd name="connsiteY82" fmla="*/ 1085022 h 1888435"/>
                  <a:gd name="connsiteX83" fmla="*/ 3168616 w 4606580"/>
                  <a:gd name="connsiteY83" fmla="*/ 1311965 h 1888435"/>
                  <a:gd name="connsiteX84" fmla="*/ 3173793 w 4606580"/>
                  <a:gd name="connsiteY84" fmla="*/ 1592642 h 1888435"/>
                  <a:gd name="connsiteX85" fmla="*/ 3225041 w 4606580"/>
                  <a:gd name="connsiteY85" fmla="*/ 1689652 h 1888435"/>
                  <a:gd name="connsiteX86" fmla="*/ 3344311 w 4606580"/>
                  <a:gd name="connsiteY86" fmla="*/ 1828800 h 1888435"/>
                  <a:gd name="connsiteX87" fmla="*/ 3433763 w 4606580"/>
                  <a:gd name="connsiteY87" fmla="*/ 1888435 h 1888435"/>
                  <a:gd name="connsiteX88" fmla="*/ 3572911 w 4606580"/>
                  <a:gd name="connsiteY88" fmla="*/ 1868556 h 1888435"/>
                  <a:gd name="connsiteX89" fmla="*/ 3751815 w 4606580"/>
                  <a:gd name="connsiteY89" fmla="*/ 1789043 h 1888435"/>
                  <a:gd name="connsiteX90" fmla="*/ 4049989 w 4606580"/>
                  <a:gd name="connsiteY90" fmla="*/ 1689652 h 1888435"/>
                  <a:gd name="connsiteX91" fmla="*/ 4228893 w 4606580"/>
                  <a:gd name="connsiteY91" fmla="*/ 1490870 h 1888435"/>
                  <a:gd name="connsiteX92" fmla="*/ 4298467 w 4606580"/>
                  <a:gd name="connsiteY92" fmla="*/ 1282148 h 1888435"/>
                  <a:gd name="connsiteX93" fmla="*/ 4308406 w 4606580"/>
                  <a:gd name="connsiteY93" fmla="*/ 1073426 h 1888435"/>
                  <a:gd name="connsiteX94" fmla="*/ 4328285 w 4606580"/>
                  <a:gd name="connsiteY94" fmla="*/ 884583 h 1888435"/>
                  <a:gd name="connsiteX95" fmla="*/ 4427676 w 4606580"/>
                  <a:gd name="connsiteY95" fmla="*/ 715617 h 1888435"/>
                  <a:gd name="connsiteX96" fmla="*/ 4527067 w 4606580"/>
                  <a:gd name="connsiteY96" fmla="*/ 546652 h 1888435"/>
                  <a:gd name="connsiteX97" fmla="*/ 4606580 w 4606580"/>
                  <a:gd name="connsiteY97" fmla="*/ 308113 h 1888435"/>
                  <a:gd name="connsiteX98" fmla="*/ 4576763 w 4606580"/>
                  <a:gd name="connsiteY98" fmla="*/ 119270 h 1888435"/>
                  <a:gd name="connsiteX99" fmla="*/ 4537006 w 4606580"/>
                  <a:gd name="connsiteY99" fmla="*/ 49696 h 1888435"/>
                  <a:gd name="connsiteX100" fmla="*/ 4477372 w 4606580"/>
                  <a:gd name="connsiteY100" fmla="*/ 19878 h 1888435"/>
                  <a:gd name="connsiteX101" fmla="*/ 4358102 w 4606580"/>
                  <a:gd name="connsiteY101" fmla="*/ 119270 h 1888435"/>
                  <a:gd name="connsiteX102" fmla="*/ 4258711 w 4606580"/>
                  <a:gd name="connsiteY102" fmla="*/ 188843 h 1888435"/>
                  <a:gd name="connsiteX103" fmla="*/ 4149380 w 4606580"/>
                  <a:gd name="connsiteY103" fmla="*/ 168965 h 1888435"/>
                  <a:gd name="connsiteX104" fmla="*/ 4069867 w 4606580"/>
                  <a:gd name="connsiteY104" fmla="*/ 99391 h 1888435"/>
                  <a:gd name="connsiteX105" fmla="*/ 4040050 w 4606580"/>
                  <a:gd name="connsiteY105" fmla="*/ 0 h 1888435"/>
                  <a:gd name="connsiteX106" fmla="*/ 3910841 w 4606580"/>
                  <a:gd name="connsiteY106" fmla="*/ 9939 h 1888435"/>
                  <a:gd name="connsiteX0" fmla="*/ 3910841 w 4606580"/>
                  <a:gd name="connsiteY0" fmla="*/ 9939 h 1888435"/>
                  <a:gd name="connsiteX1" fmla="*/ 3731937 w 4606580"/>
                  <a:gd name="connsiteY1" fmla="*/ 119270 h 1888435"/>
                  <a:gd name="connsiteX2" fmla="*/ 3503337 w 4606580"/>
                  <a:gd name="connsiteY2" fmla="*/ 218661 h 1888435"/>
                  <a:gd name="connsiteX3" fmla="*/ 3394006 w 4606580"/>
                  <a:gd name="connsiteY3" fmla="*/ 437322 h 1888435"/>
                  <a:gd name="connsiteX4" fmla="*/ 3261588 w 4606580"/>
                  <a:gd name="connsiteY4" fmla="*/ 566116 h 1888435"/>
                  <a:gd name="connsiteX5" fmla="*/ 3151844 w 4606580"/>
                  <a:gd name="connsiteY5" fmla="*/ 603906 h 1888435"/>
                  <a:gd name="connsiteX6" fmla="*/ 3076576 w 4606580"/>
                  <a:gd name="connsiteY6" fmla="*/ 598626 h 1888435"/>
                  <a:gd name="connsiteX7" fmla="*/ 3016320 w 4606580"/>
                  <a:gd name="connsiteY7" fmla="*/ 588376 h 1888435"/>
                  <a:gd name="connsiteX8" fmla="*/ 2946746 w 4606580"/>
                  <a:gd name="connsiteY8" fmla="*/ 546652 h 1888435"/>
                  <a:gd name="connsiteX9" fmla="*/ 2845594 w 4606580"/>
                  <a:gd name="connsiteY9" fmla="*/ 558144 h 1888435"/>
                  <a:gd name="connsiteX10" fmla="*/ 2778712 w 4606580"/>
                  <a:gd name="connsiteY10" fmla="*/ 610222 h 1888435"/>
                  <a:gd name="connsiteX11" fmla="*/ 2709863 w 4606580"/>
                  <a:gd name="connsiteY11" fmla="*/ 674826 h 1888435"/>
                  <a:gd name="connsiteX12" fmla="*/ 2640289 w 4606580"/>
                  <a:gd name="connsiteY12" fmla="*/ 709612 h 1888435"/>
                  <a:gd name="connsiteX13" fmla="*/ 2578894 w 4606580"/>
                  <a:gd name="connsiteY13" fmla="*/ 724832 h 1888435"/>
                  <a:gd name="connsiteX14" fmla="*/ 2519363 w 4606580"/>
                  <a:gd name="connsiteY14" fmla="*/ 715617 h 1888435"/>
                  <a:gd name="connsiteX15" fmla="*/ 2445544 w 4606580"/>
                  <a:gd name="connsiteY15" fmla="*/ 705782 h 1888435"/>
                  <a:gd name="connsiteX16" fmla="*/ 2369344 w 4606580"/>
                  <a:gd name="connsiteY16" fmla="*/ 667682 h 1888435"/>
                  <a:gd name="connsiteX17" fmla="*/ 2222535 w 4606580"/>
                  <a:gd name="connsiteY17" fmla="*/ 570568 h 1888435"/>
                  <a:gd name="connsiteX18" fmla="*/ 2062163 w 4606580"/>
                  <a:gd name="connsiteY18" fmla="*/ 477078 h 1888435"/>
                  <a:gd name="connsiteX19" fmla="*/ 1966395 w 4606580"/>
                  <a:gd name="connsiteY19" fmla="*/ 441671 h 1888435"/>
                  <a:gd name="connsiteX20" fmla="*/ 1823624 w 4606580"/>
                  <a:gd name="connsiteY20" fmla="*/ 401914 h 1888435"/>
                  <a:gd name="connsiteX21" fmla="*/ 1724233 w 4606580"/>
                  <a:gd name="connsiteY21" fmla="*/ 447261 h 1888435"/>
                  <a:gd name="connsiteX22" fmla="*/ 1679713 w 4606580"/>
                  <a:gd name="connsiteY22" fmla="*/ 489088 h 1888435"/>
                  <a:gd name="connsiteX23" fmla="*/ 1722680 w 4606580"/>
                  <a:gd name="connsiteY23" fmla="*/ 725971 h 1888435"/>
                  <a:gd name="connsiteX24" fmla="*/ 1734172 w 4606580"/>
                  <a:gd name="connsiteY24" fmla="*/ 874643 h 1888435"/>
                  <a:gd name="connsiteX25" fmla="*/ 1701972 w 4606580"/>
                  <a:gd name="connsiteY25" fmla="*/ 919990 h 1888435"/>
                  <a:gd name="connsiteX26" fmla="*/ 1628776 w 4606580"/>
                  <a:gd name="connsiteY26" fmla="*/ 958194 h 1888435"/>
                  <a:gd name="connsiteX27" fmla="*/ 1515511 w 4606580"/>
                  <a:gd name="connsiteY27" fmla="*/ 914400 h 1888435"/>
                  <a:gd name="connsiteX28" fmla="*/ 1423988 w 4606580"/>
                  <a:gd name="connsiteY28" fmla="*/ 836751 h 1888435"/>
                  <a:gd name="connsiteX29" fmla="*/ 1320352 w 4606580"/>
                  <a:gd name="connsiteY29" fmla="*/ 726799 h 1888435"/>
                  <a:gd name="connsiteX30" fmla="*/ 1190729 w 4606580"/>
                  <a:gd name="connsiteY30" fmla="*/ 599558 h 1888435"/>
                  <a:gd name="connsiteX31" fmla="*/ 1084608 w 4606580"/>
                  <a:gd name="connsiteY31" fmla="*/ 544271 h 1888435"/>
                  <a:gd name="connsiteX32" fmla="*/ 1018554 w 4606580"/>
                  <a:gd name="connsiteY32" fmla="*/ 377687 h 1888435"/>
                  <a:gd name="connsiteX33" fmla="*/ 958920 w 4606580"/>
                  <a:gd name="connsiteY33" fmla="*/ 278296 h 1888435"/>
                  <a:gd name="connsiteX34" fmla="*/ 909224 w 4606580"/>
                  <a:gd name="connsiteY34" fmla="*/ 238539 h 1888435"/>
                  <a:gd name="connsiteX35" fmla="*/ 864394 w 4606580"/>
                  <a:gd name="connsiteY35" fmla="*/ 236676 h 1888435"/>
                  <a:gd name="connsiteX36" fmla="*/ 829711 w 4606580"/>
                  <a:gd name="connsiteY36" fmla="*/ 278296 h 1888435"/>
                  <a:gd name="connsiteX37" fmla="*/ 759620 w 4606580"/>
                  <a:gd name="connsiteY37" fmla="*/ 358119 h 1888435"/>
                  <a:gd name="connsiteX38" fmla="*/ 706507 w 4606580"/>
                  <a:gd name="connsiteY38" fmla="*/ 347455 h 1888435"/>
                  <a:gd name="connsiteX39" fmla="*/ 642110 w 4606580"/>
                  <a:gd name="connsiteY39" fmla="*/ 347455 h 1888435"/>
                  <a:gd name="connsiteX40" fmla="*/ 606598 w 4606580"/>
                  <a:gd name="connsiteY40" fmla="*/ 419100 h 1888435"/>
                  <a:gd name="connsiteX41" fmla="*/ 528638 w 4606580"/>
                  <a:gd name="connsiteY41" fmla="*/ 534332 h 1888435"/>
                  <a:gd name="connsiteX42" fmla="*/ 450471 w 4606580"/>
                  <a:gd name="connsiteY42" fmla="*/ 546238 h 1888435"/>
                  <a:gd name="connsiteX43" fmla="*/ 349112 w 4606580"/>
                  <a:gd name="connsiteY43" fmla="*/ 553382 h 1888435"/>
                  <a:gd name="connsiteX44" fmla="*/ 311944 w 4606580"/>
                  <a:gd name="connsiteY44" fmla="*/ 486707 h 1888435"/>
                  <a:gd name="connsiteX45" fmla="*/ 268874 w 4606580"/>
                  <a:gd name="connsiteY45" fmla="*/ 389386 h 1888435"/>
                  <a:gd name="connsiteX46" fmla="*/ 213485 w 4606580"/>
                  <a:gd name="connsiteY46" fmla="*/ 298174 h 1888435"/>
                  <a:gd name="connsiteX47" fmla="*/ 154678 w 4606580"/>
                  <a:gd name="connsiteY47" fmla="*/ 176522 h 1888435"/>
                  <a:gd name="connsiteX48" fmla="*/ 121445 w 4606580"/>
                  <a:gd name="connsiteY48" fmla="*/ 134282 h 1888435"/>
                  <a:gd name="connsiteX49" fmla="*/ 54459 w 4606580"/>
                  <a:gd name="connsiteY49" fmla="*/ 149087 h 1888435"/>
                  <a:gd name="connsiteX50" fmla="*/ 19051 w 4606580"/>
                  <a:gd name="connsiteY50" fmla="*/ 195987 h 1888435"/>
                  <a:gd name="connsiteX51" fmla="*/ 0 w 4606580"/>
                  <a:gd name="connsiteY51" fmla="*/ 286268 h 1888435"/>
                  <a:gd name="connsiteX52" fmla="*/ 26194 w 4606580"/>
                  <a:gd name="connsiteY52" fmla="*/ 365263 h 1888435"/>
                  <a:gd name="connsiteX53" fmla="*/ 84276 w 4606580"/>
                  <a:gd name="connsiteY53" fmla="*/ 457200 h 1888435"/>
                  <a:gd name="connsiteX54" fmla="*/ 113679 w 4606580"/>
                  <a:gd name="connsiteY54" fmla="*/ 601111 h 1888435"/>
                  <a:gd name="connsiteX55" fmla="*/ 84276 w 4606580"/>
                  <a:gd name="connsiteY55" fmla="*/ 795130 h 1888435"/>
                  <a:gd name="connsiteX56" fmla="*/ 84276 w 4606580"/>
                  <a:gd name="connsiteY56" fmla="*/ 904461 h 1888435"/>
                  <a:gd name="connsiteX57" fmla="*/ 167412 w 4606580"/>
                  <a:gd name="connsiteY57" fmla="*/ 993913 h 1888435"/>
                  <a:gd name="connsiteX58" fmla="*/ 290513 w 4606580"/>
                  <a:gd name="connsiteY58" fmla="*/ 1032013 h 1888435"/>
                  <a:gd name="connsiteX59" fmla="*/ 402328 w 4606580"/>
                  <a:gd name="connsiteY59" fmla="*/ 1043609 h 1888435"/>
                  <a:gd name="connsiteX60" fmla="*/ 479460 w 4606580"/>
                  <a:gd name="connsiteY60" fmla="*/ 1065040 h 1888435"/>
                  <a:gd name="connsiteX61" fmla="*/ 509692 w 4606580"/>
                  <a:gd name="connsiteY61" fmla="*/ 1143000 h 1888435"/>
                  <a:gd name="connsiteX62" fmla="*/ 534332 w 4606580"/>
                  <a:gd name="connsiteY62" fmla="*/ 1247153 h 1888435"/>
                  <a:gd name="connsiteX63" fmla="*/ 609808 w 4606580"/>
                  <a:gd name="connsiteY63" fmla="*/ 1290845 h 1888435"/>
                  <a:gd name="connsiteX64" fmla="*/ 697293 w 4606580"/>
                  <a:gd name="connsiteY64" fmla="*/ 1250778 h 1888435"/>
                  <a:gd name="connsiteX65" fmla="*/ 784467 w 4606580"/>
                  <a:gd name="connsiteY65" fmla="*/ 1231624 h 1888435"/>
                  <a:gd name="connsiteX66" fmla="*/ 871538 w 4606580"/>
                  <a:gd name="connsiteY66" fmla="*/ 1131818 h 1888435"/>
                  <a:gd name="connsiteX67" fmla="*/ 954882 w 4606580"/>
                  <a:gd name="connsiteY67" fmla="*/ 1055826 h 1888435"/>
                  <a:gd name="connsiteX68" fmla="*/ 1028493 w 4606580"/>
                  <a:gd name="connsiteY68" fmla="*/ 1033670 h 1888435"/>
                  <a:gd name="connsiteX69" fmla="*/ 1147763 w 4606580"/>
                  <a:gd name="connsiteY69" fmla="*/ 1055826 h 1888435"/>
                  <a:gd name="connsiteX70" fmla="*/ 1276041 w 4606580"/>
                  <a:gd name="connsiteY70" fmla="*/ 1122190 h 1888435"/>
                  <a:gd name="connsiteX71" fmla="*/ 1412909 w 4606580"/>
                  <a:gd name="connsiteY71" fmla="*/ 1151697 h 1888435"/>
                  <a:gd name="connsiteX72" fmla="*/ 1555267 w 4606580"/>
                  <a:gd name="connsiteY72" fmla="*/ 1169608 h 1888435"/>
                  <a:gd name="connsiteX73" fmla="*/ 1650207 w 4606580"/>
                  <a:gd name="connsiteY73" fmla="*/ 1282044 h 1888435"/>
                  <a:gd name="connsiteX74" fmla="*/ 1740902 w 4606580"/>
                  <a:gd name="connsiteY74" fmla="*/ 1330187 h 1888435"/>
                  <a:gd name="connsiteX75" fmla="*/ 1838636 w 4606580"/>
                  <a:gd name="connsiteY75" fmla="*/ 1350893 h 1888435"/>
                  <a:gd name="connsiteX76" fmla="*/ 1992589 w 4606580"/>
                  <a:gd name="connsiteY76" fmla="*/ 1331843 h 1888435"/>
                  <a:gd name="connsiteX77" fmla="*/ 2174806 w 4606580"/>
                  <a:gd name="connsiteY77" fmla="*/ 1278110 h 1888435"/>
                  <a:gd name="connsiteX78" fmla="*/ 2319338 w 4606580"/>
                  <a:gd name="connsiteY78" fmla="*/ 1222513 h 1888435"/>
                  <a:gd name="connsiteX79" fmla="*/ 2469667 w 4606580"/>
                  <a:gd name="connsiteY79" fmla="*/ 1143000 h 1888435"/>
                  <a:gd name="connsiteX80" fmla="*/ 2658511 w 4606580"/>
                  <a:gd name="connsiteY80" fmla="*/ 1030150 h 1888435"/>
                  <a:gd name="connsiteX81" fmla="*/ 2777780 w 4606580"/>
                  <a:gd name="connsiteY81" fmla="*/ 1033670 h 1888435"/>
                  <a:gd name="connsiteX82" fmla="*/ 2934840 w 4606580"/>
                  <a:gd name="connsiteY82" fmla="*/ 1047958 h 1888435"/>
                  <a:gd name="connsiteX83" fmla="*/ 3045827 w 4606580"/>
                  <a:gd name="connsiteY83" fmla="*/ 1085022 h 1888435"/>
                  <a:gd name="connsiteX84" fmla="*/ 3168616 w 4606580"/>
                  <a:gd name="connsiteY84" fmla="*/ 1311965 h 1888435"/>
                  <a:gd name="connsiteX85" fmla="*/ 3173793 w 4606580"/>
                  <a:gd name="connsiteY85" fmla="*/ 1592642 h 1888435"/>
                  <a:gd name="connsiteX86" fmla="*/ 3225041 w 4606580"/>
                  <a:gd name="connsiteY86" fmla="*/ 1689652 h 1888435"/>
                  <a:gd name="connsiteX87" fmla="*/ 3344311 w 4606580"/>
                  <a:gd name="connsiteY87" fmla="*/ 1828800 h 1888435"/>
                  <a:gd name="connsiteX88" fmla="*/ 3433763 w 4606580"/>
                  <a:gd name="connsiteY88" fmla="*/ 1888435 h 1888435"/>
                  <a:gd name="connsiteX89" fmla="*/ 3572911 w 4606580"/>
                  <a:gd name="connsiteY89" fmla="*/ 1868556 h 1888435"/>
                  <a:gd name="connsiteX90" fmla="*/ 3751815 w 4606580"/>
                  <a:gd name="connsiteY90" fmla="*/ 1789043 h 1888435"/>
                  <a:gd name="connsiteX91" fmla="*/ 4049989 w 4606580"/>
                  <a:gd name="connsiteY91" fmla="*/ 1689652 h 1888435"/>
                  <a:gd name="connsiteX92" fmla="*/ 4228893 w 4606580"/>
                  <a:gd name="connsiteY92" fmla="*/ 1490870 h 1888435"/>
                  <a:gd name="connsiteX93" fmla="*/ 4298467 w 4606580"/>
                  <a:gd name="connsiteY93" fmla="*/ 1282148 h 1888435"/>
                  <a:gd name="connsiteX94" fmla="*/ 4308406 w 4606580"/>
                  <a:gd name="connsiteY94" fmla="*/ 1073426 h 1888435"/>
                  <a:gd name="connsiteX95" fmla="*/ 4328285 w 4606580"/>
                  <a:gd name="connsiteY95" fmla="*/ 884583 h 1888435"/>
                  <a:gd name="connsiteX96" fmla="*/ 4427676 w 4606580"/>
                  <a:gd name="connsiteY96" fmla="*/ 715617 h 1888435"/>
                  <a:gd name="connsiteX97" fmla="*/ 4527067 w 4606580"/>
                  <a:gd name="connsiteY97" fmla="*/ 546652 h 1888435"/>
                  <a:gd name="connsiteX98" fmla="*/ 4606580 w 4606580"/>
                  <a:gd name="connsiteY98" fmla="*/ 308113 h 1888435"/>
                  <a:gd name="connsiteX99" fmla="*/ 4576763 w 4606580"/>
                  <a:gd name="connsiteY99" fmla="*/ 119270 h 1888435"/>
                  <a:gd name="connsiteX100" fmla="*/ 4537006 w 4606580"/>
                  <a:gd name="connsiteY100" fmla="*/ 49696 h 1888435"/>
                  <a:gd name="connsiteX101" fmla="*/ 4477372 w 4606580"/>
                  <a:gd name="connsiteY101" fmla="*/ 19878 h 1888435"/>
                  <a:gd name="connsiteX102" fmla="*/ 4358102 w 4606580"/>
                  <a:gd name="connsiteY102" fmla="*/ 119270 h 1888435"/>
                  <a:gd name="connsiteX103" fmla="*/ 4258711 w 4606580"/>
                  <a:gd name="connsiteY103" fmla="*/ 188843 h 1888435"/>
                  <a:gd name="connsiteX104" fmla="*/ 4149380 w 4606580"/>
                  <a:gd name="connsiteY104" fmla="*/ 168965 h 1888435"/>
                  <a:gd name="connsiteX105" fmla="*/ 4069867 w 4606580"/>
                  <a:gd name="connsiteY105" fmla="*/ 99391 h 1888435"/>
                  <a:gd name="connsiteX106" fmla="*/ 4040050 w 4606580"/>
                  <a:gd name="connsiteY106" fmla="*/ 0 h 1888435"/>
                  <a:gd name="connsiteX107" fmla="*/ 3910841 w 4606580"/>
                  <a:gd name="connsiteY107" fmla="*/ 9939 h 1888435"/>
                  <a:gd name="connsiteX0" fmla="*/ 3910841 w 4606580"/>
                  <a:gd name="connsiteY0" fmla="*/ 9939 h 1888435"/>
                  <a:gd name="connsiteX1" fmla="*/ 3731937 w 4606580"/>
                  <a:gd name="connsiteY1" fmla="*/ 119270 h 1888435"/>
                  <a:gd name="connsiteX2" fmla="*/ 3503337 w 4606580"/>
                  <a:gd name="connsiteY2" fmla="*/ 218661 h 1888435"/>
                  <a:gd name="connsiteX3" fmla="*/ 3394006 w 4606580"/>
                  <a:gd name="connsiteY3" fmla="*/ 437322 h 1888435"/>
                  <a:gd name="connsiteX4" fmla="*/ 3261588 w 4606580"/>
                  <a:gd name="connsiteY4" fmla="*/ 566116 h 1888435"/>
                  <a:gd name="connsiteX5" fmla="*/ 3151844 w 4606580"/>
                  <a:gd name="connsiteY5" fmla="*/ 603906 h 1888435"/>
                  <a:gd name="connsiteX6" fmla="*/ 3076576 w 4606580"/>
                  <a:gd name="connsiteY6" fmla="*/ 598626 h 1888435"/>
                  <a:gd name="connsiteX7" fmla="*/ 3016320 w 4606580"/>
                  <a:gd name="connsiteY7" fmla="*/ 588376 h 1888435"/>
                  <a:gd name="connsiteX8" fmla="*/ 2946746 w 4606580"/>
                  <a:gd name="connsiteY8" fmla="*/ 546652 h 1888435"/>
                  <a:gd name="connsiteX9" fmla="*/ 2845594 w 4606580"/>
                  <a:gd name="connsiteY9" fmla="*/ 558144 h 1888435"/>
                  <a:gd name="connsiteX10" fmla="*/ 2778712 w 4606580"/>
                  <a:gd name="connsiteY10" fmla="*/ 610222 h 1888435"/>
                  <a:gd name="connsiteX11" fmla="*/ 2709863 w 4606580"/>
                  <a:gd name="connsiteY11" fmla="*/ 674826 h 1888435"/>
                  <a:gd name="connsiteX12" fmla="*/ 2640289 w 4606580"/>
                  <a:gd name="connsiteY12" fmla="*/ 709612 h 1888435"/>
                  <a:gd name="connsiteX13" fmla="*/ 2578894 w 4606580"/>
                  <a:gd name="connsiteY13" fmla="*/ 724832 h 1888435"/>
                  <a:gd name="connsiteX14" fmla="*/ 2519363 w 4606580"/>
                  <a:gd name="connsiteY14" fmla="*/ 715617 h 1888435"/>
                  <a:gd name="connsiteX15" fmla="*/ 2445544 w 4606580"/>
                  <a:gd name="connsiteY15" fmla="*/ 705782 h 1888435"/>
                  <a:gd name="connsiteX16" fmla="*/ 2369344 w 4606580"/>
                  <a:gd name="connsiteY16" fmla="*/ 667682 h 1888435"/>
                  <a:gd name="connsiteX17" fmla="*/ 2222535 w 4606580"/>
                  <a:gd name="connsiteY17" fmla="*/ 570568 h 1888435"/>
                  <a:gd name="connsiteX18" fmla="*/ 2062163 w 4606580"/>
                  <a:gd name="connsiteY18" fmla="*/ 477078 h 1888435"/>
                  <a:gd name="connsiteX19" fmla="*/ 1966395 w 4606580"/>
                  <a:gd name="connsiteY19" fmla="*/ 441671 h 1888435"/>
                  <a:gd name="connsiteX20" fmla="*/ 1823624 w 4606580"/>
                  <a:gd name="connsiteY20" fmla="*/ 401914 h 1888435"/>
                  <a:gd name="connsiteX21" fmla="*/ 1724233 w 4606580"/>
                  <a:gd name="connsiteY21" fmla="*/ 447261 h 1888435"/>
                  <a:gd name="connsiteX22" fmla="*/ 1679713 w 4606580"/>
                  <a:gd name="connsiteY22" fmla="*/ 489088 h 1888435"/>
                  <a:gd name="connsiteX23" fmla="*/ 1722680 w 4606580"/>
                  <a:gd name="connsiteY23" fmla="*/ 725971 h 1888435"/>
                  <a:gd name="connsiteX24" fmla="*/ 1734172 w 4606580"/>
                  <a:gd name="connsiteY24" fmla="*/ 874643 h 1888435"/>
                  <a:gd name="connsiteX25" fmla="*/ 1701972 w 4606580"/>
                  <a:gd name="connsiteY25" fmla="*/ 919990 h 1888435"/>
                  <a:gd name="connsiteX26" fmla="*/ 1628776 w 4606580"/>
                  <a:gd name="connsiteY26" fmla="*/ 958194 h 1888435"/>
                  <a:gd name="connsiteX27" fmla="*/ 1515511 w 4606580"/>
                  <a:gd name="connsiteY27" fmla="*/ 914400 h 1888435"/>
                  <a:gd name="connsiteX28" fmla="*/ 1423988 w 4606580"/>
                  <a:gd name="connsiteY28" fmla="*/ 836751 h 1888435"/>
                  <a:gd name="connsiteX29" fmla="*/ 1320352 w 4606580"/>
                  <a:gd name="connsiteY29" fmla="*/ 726799 h 1888435"/>
                  <a:gd name="connsiteX30" fmla="*/ 1190729 w 4606580"/>
                  <a:gd name="connsiteY30" fmla="*/ 599558 h 1888435"/>
                  <a:gd name="connsiteX31" fmla="*/ 1084608 w 4606580"/>
                  <a:gd name="connsiteY31" fmla="*/ 544271 h 1888435"/>
                  <a:gd name="connsiteX32" fmla="*/ 1018554 w 4606580"/>
                  <a:gd name="connsiteY32" fmla="*/ 377687 h 1888435"/>
                  <a:gd name="connsiteX33" fmla="*/ 958920 w 4606580"/>
                  <a:gd name="connsiteY33" fmla="*/ 278296 h 1888435"/>
                  <a:gd name="connsiteX34" fmla="*/ 909224 w 4606580"/>
                  <a:gd name="connsiteY34" fmla="*/ 238539 h 1888435"/>
                  <a:gd name="connsiteX35" fmla="*/ 864394 w 4606580"/>
                  <a:gd name="connsiteY35" fmla="*/ 236676 h 1888435"/>
                  <a:gd name="connsiteX36" fmla="*/ 829711 w 4606580"/>
                  <a:gd name="connsiteY36" fmla="*/ 278296 h 1888435"/>
                  <a:gd name="connsiteX37" fmla="*/ 759620 w 4606580"/>
                  <a:gd name="connsiteY37" fmla="*/ 358119 h 1888435"/>
                  <a:gd name="connsiteX38" fmla="*/ 706507 w 4606580"/>
                  <a:gd name="connsiteY38" fmla="*/ 347455 h 1888435"/>
                  <a:gd name="connsiteX39" fmla="*/ 642110 w 4606580"/>
                  <a:gd name="connsiteY39" fmla="*/ 347455 h 1888435"/>
                  <a:gd name="connsiteX40" fmla="*/ 606598 w 4606580"/>
                  <a:gd name="connsiteY40" fmla="*/ 419100 h 1888435"/>
                  <a:gd name="connsiteX41" fmla="*/ 528638 w 4606580"/>
                  <a:gd name="connsiteY41" fmla="*/ 534332 h 1888435"/>
                  <a:gd name="connsiteX42" fmla="*/ 450471 w 4606580"/>
                  <a:gd name="connsiteY42" fmla="*/ 546238 h 1888435"/>
                  <a:gd name="connsiteX43" fmla="*/ 349112 w 4606580"/>
                  <a:gd name="connsiteY43" fmla="*/ 553382 h 1888435"/>
                  <a:gd name="connsiteX44" fmla="*/ 311944 w 4606580"/>
                  <a:gd name="connsiteY44" fmla="*/ 486707 h 1888435"/>
                  <a:gd name="connsiteX45" fmla="*/ 268874 w 4606580"/>
                  <a:gd name="connsiteY45" fmla="*/ 389386 h 1888435"/>
                  <a:gd name="connsiteX46" fmla="*/ 213485 w 4606580"/>
                  <a:gd name="connsiteY46" fmla="*/ 298174 h 1888435"/>
                  <a:gd name="connsiteX47" fmla="*/ 154678 w 4606580"/>
                  <a:gd name="connsiteY47" fmla="*/ 176522 h 1888435"/>
                  <a:gd name="connsiteX48" fmla="*/ 121445 w 4606580"/>
                  <a:gd name="connsiteY48" fmla="*/ 134282 h 1888435"/>
                  <a:gd name="connsiteX49" fmla="*/ 54459 w 4606580"/>
                  <a:gd name="connsiteY49" fmla="*/ 149087 h 1888435"/>
                  <a:gd name="connsiteX50" fmla="*/ 19051 w 4606580"/>
                  <a:gd name="connsiteY50" fmla="*/ 195987 h 1888435"/>
                  <a:gd name="connsiteX51" fmla="*/ 0 w 4606580"/>
                  <a:gd name="connsiteY51" fmla="*/ 286268 h 1888435"/>
                  <a:gd name="connsiteX52" fmla="*/ 26194 w 4606580"/>
                  <a:gd name="connsiteY52" fmla="*/ 365263 h 1888435"/>
                  <a:gd name="connsiteX53" fmla="*/ 84276 w 4606580"/>
                  <a:gd name="connsiteY53" fmla="*/ 457200 h 1888435"/>
                  <a:gd name="connsiteX54" fmla="*/ 113679 w 4606580"/>
                  <a:gd name="connsiteY54" fmla="*/ 601111 h 1888435"/>
                  <a:gd name="connsiteX55" fmla="*/ 84276 w 4606580"/>
                  <a:gd name="connsiteY55" fmla="*/ 795130 h 1888435"/>
                  <a:gd name="connsiteX56" fmla="*/ 84276 w 4606580"/>
                  <a:gd name="connsiteY56" fmla="*/ 904461 h 1888435"/>
                  <a:gd name="connsiteX57" fmla="*/ 167412 w 4606580"/>
                  <a:gd name="connsiteY57" fmla="*/ 993913 h 1888435"/>
                  <a:gd name="connsiteX58" fmla="*/ 290513 w 4606580"/>
                  <a:gd name="connsiteY58" fmla="*/ 1032013 h 1888435"/>
                  <a:gd name="connsiteX59" fmla="*/ 402328 w 4606580"/>
                  <a:gd name="connsiteY59" fmla="*/ 1043609 h 1888435"/>
                  <a:gd name="connsiteX60" fmla="*/ 479460 w 4606580"/>
                  <a:gd name="connsiteY60" fmla="*/ 1065040 h 1888435"/>
                  <a:gd name="connsiteX61" fmla="*/ 509692 w 4606580"/>
                  <a:gd name="connsiteY61" fmla="*/ 1143000 h 1888435"/>
                  <a:gd name="connsiteX62" fmla="*/ 534332 w 4606580"/>
                  <a:gd name="connsiteY62" fmla="*/ 1247153 h 1888435"/>
                  <a:gd name="connsiteX63" fmla="*/ 609808 w 4606580"/>
                  <a:gd name="connsiteY63" fmla="*/ 1290845 h 1888435"/>
                  <a:gd name="connsiteX64" fmla="*/ 697293 w 4606580"/>
                  <a:gd name="connsiteY64" fmla="*/ 1250778 h 1888435"/>
                  <a:gd name="connsiteX65" fmla="*/ 784467 w 4606580"/>
                  <a:gd name="connsiteY65" fmla="*/ 1231624 h 1888435"/>
                  <a:gd name="connsiteX66" fmla="*/ 871538 w 4606580"/>
                  <a:gd name="connsiteY66" fmla="*/ 1131818 h 1888435"/>
                  <a:gd name="connsiteX67" fmla="*/ 954882 w 4606580"/>
                  <a:gd name="connsiteY67" fmla="*/ 1055826 h 1888435"/>
                  <a:gd name="connsiteX68" fmla="*/ 1028493 w 4606580"/>
                  <a:gd name="connsiteY68" fmla="*/ 1033670 h 1888435"/>
                  <a:gd name="connsiteX69" fmla="*/ 1147763 w 4606580"/>
                  <a:gd name="connsiteY69" fmla="*/ 1055826 h 1888435"/>
                  <a:gd name="connsiteX70" fmla="*/ 1276041 w 4606580"/>
                  <a:gd name="connsiteY70" fmla="*/ 1122190 h 1888435"/>
                  <a:gd name="connsiteX71" fmla="*/ 1412909 w 4606580"/>
                  <a:gd name="connsiteY71" fmla="*/ 1151697 h 1888435"/>
                  <a:gd name="connsiteX72" fmla="*/ 1555267 w 4606580"/>
                  <a:gd name="connsiteY72" fmla="*/ 1169608 h 1888435"/>
                  <a:gd name="connsiteX73" fmla="*/ 1650207 w 4606580"/>
                  <a:gd name="connsiteY73" fmla="*/ 1282044 h 1888435"/>
                  <a:gd name="connsiteX74" fmla="*/ 1740902 w 4606580"/>
                  <a:gd name="connsiteY74" fmla="*/ 1330187 h 1888435"/>
                  <a:gd name="connsiteX75" fmla="*/ 1838636 w 4606580"/>
                  <a:gd name="connsiteY75" fmla="*/ 1350893 h 1888435"/>
                  <a:gd name="connsiteX76" fmla="*/ 1992589 w 4606580"/>
                  <a:gd name="connsiteY76" fmla="*/ 1331843 h 1888435"/>
                  <a:gd name="connsiteX77" fmla="*/ 2174806 w 4606580"/>
                  <a:gd name="connsiteY77" fmla="*/ 1278110 h 1888435"/>
                  <a:gd name="connsiteX78" fmla="*/ 2319338 w 4606580"/>
                  <a:gd name="connsiteY78" fmla="*/ 1222513 h 1888435"/>
                  <a:gd name="connsiteX79" fmla="*/ 2457761 w 4606580"/>
                  <a:gd name="connsiteY79" fmla="*/ 1159669 h 1888435"/>
                  <a:gd name="connsiteX80" fmla="*/ 2658511 w 4606580"/>
                  <a:gd name="connsiteY80" fmla="*/ 1030150 h 1888435"/>
                  <a:gd name="connsiteX81" fmla="*/ 2777780 w 4606580"/>
                  <a:gd name="connsiteY81" fmla="*/ 1033670 h 1888435"/>
                  <a:gd name="connsiteX82" fmla="*/ 2934840 w 4606580"/>
                  <a:gd name="connsiteY82" fmla="*/ 1047958 h 1888435"/>
                  <a:gd name="connsiteX83" fmla="*/ 3045827 w 4606580"/>
                  <a:gd name="connsiteY83" fmla="*/ 1085022 h 1888435"/>
                  <a:gd name="connsiteX84" fmla="*/ 3168616 w 4606580"/>
                  <a:gd name="connsiteY84" fmla="*/ 1311965 h 1888435"/>
                  <a:gd name="connsiteX85" fmla="*/ 3173793 w 4606580"/>
                  <a:gd name="connsiteY85" fmla="*/ 1592642 h 1888435"/>
                  <a:gd name="connsiteX86" fmla="*/ 3225041 w 4606580"/>
                  <a:gd name="connsiteY86" fmla="*/ 1689652 h 1888435"/>
                  <a:gd name="connsiteX87" fmla="*/ 3344311 w 4606580"/>
                  <a:gd name="connsiteY87" fmla="*/ 1828800 h 1888435"/>
                  <a:gd name="connsiteX88" fmla="*/ 3433763 w 4606580"/>
                  <a:gd name="connsiteY88" fmla="*/ 1888435 h 1888435"/>
                  <a:gd name="connsiteX89" fmla="*/ 3572911 w 4606580"/>
                  <a:gd name="connsiteY89" fmla="*/ 1868556 h 1888435"/>
                  <a:gd name="connsiteX90" fmla="*/ 3751815 w 4606580"/>
                  <a:gd name="connsiteY90" fmla="*/ 1789043 h 1888435"/>
                  <a:gd name="connsiteX91" fmla="*/ 4049989 w 4606580"/>
                  <a:gd name="connsiteY91" fmla="*/ 1689652 h 1888435"/>
                  <a:gd name="connsiteX92" fmla="*/ 4228893 w 4606580"/>
                  <a:gd name="connsiteY92" fmla="*/ 1490870 h 1888435"/>
                  <a:gd name="connsiteX93" fmla="*/ 4298467 w 4606580"/>
                  <a:gd name="connsiteY93" fmla="*/ 1282148 h 1888435"/>
                  <a:gd name="connsiteX94" fmla="*/ 4308406 w 4606580"/>
                  <a:gd name="connsiteY94" fmla="*/ 1073426 h 1888435"/>
                  <a:gd name="connsiteX95" fmla="*/ 4328285 w 4606580"/>
                  <a:gd name="connsiteY95" fmla="*/ 884583 h 1888435"/>
                  <a:gd name="connsiteX96" fmla="*/ 4427676 w 4606580"/>
                  <a:gd name="connsiteY96" fmla="*/ 715617 h 1888435"/>
                  <a:gd name="connsiteX97" fmla="*/ 4527067 w 4606580"/>
                  <a:gd name="connsiteY97" fmla="*/ 546652 h 1888435"/>
                  <a:gd name="connsiteX98" fmla="*/ 4606580 w 4606580"/>
                  <a:gd name="connsiteY98" fmla="*/ 308113 h 1888435"/>
                  <a:gd name="connsiteX99" fmla="*/ 4576763 w 4606580"/>
                  <a:gd name="connsiteY99" fmla="*/ 119270 h 1888435"/>
                  <a:gd name="connsiteX100" fmla="*/ 4537006 w 4606580"/>
                  <a:gd name="connsiteY100" fmla="*/ 49696 h 1888435"/>
                  <a:gd name="connsiteX101" fmla="*/ 4477372 w 4606580"/>
                  <a:gd name="connsiteY101" fmla="*/ 19878 h 1888435"/>
                  <a:gd name="connsiteX102" fmla="*/ 4358102 w 4606580"/>
                  <a:gd name="connsiteY102" fmla="*/ 119270 h 1888435"/>
                  <a:gd name="connsiteX103" fmla="*/ 4258711 w 4606580"/>
                  <a:gd name="connsiteY103" fmla="*/ 188843 h 1888435"/>
                  <a:gd name="connsiteX104" fmla="*/ 4149380 w 4606580"/>
                  <a:gd name="connsiteY104" fmla="*/ 168965 h 1888435"/>
                  <a:gd name="connsiteX105" fmla="*/ 4069867 w 4606580"/>
                  <a:gd name="connsiteY105" fmla="*/ 99391 h 1888435"/>
                  <a:gd name="connsiteX106" fmla="*/ 4040050 w 4606580"/>
                  <a:gd name="connsiteY106" fmla="*/ 0 h 1888435"/>
                  <a:gd name="connsiteX107" fmla="*/ 3910841 w 4606580"/>
                  <a:gd name="connsiteY107" fmla="*/ 9939 h 1888435"/>
                  <a:gd name="connsiteX0" fmla="*/ 3910841 w 4606580"/>
                  <a:gd name="connsiteY0" fmla="*/ 9939 h 1888435"/>
                  <a:gd name="connsiteX1" fmla="*/ 3731937 w 4606580"/>
                  <a:gd name="connsiteY1" fmla="*/ 119270 h 1888435"/>
                  <a:gd name="connsiteX2" fmla="*/ 3503337 w 4606580"/>
                  <a:gd name="connsiteY2" fmla="*/ 218661 h 1888435"/>
                  <a:gd name="connsiteX3" fmla="*/ 3394006 w 4606580"/>
                  <a:gd name="connsiteY3" fmla="*/ 437322 h 1888435"/>
                  <a:gd name="connsiteX4" fmla="*/ 3261588 w 4606580"/>
                  <a:gd name="connsiteY4" fmla="*/ 566116 h 1888435"/>
                  <a:gd name="connsiteX5" fmla="*/ 3151844 w 4606580"/>
                  <a:gd name="connsiteY5" fmla="*/ 603906 h 1888435"/>
                  <a:gd name="connsiteX6" fmla="*/ 3076576 w 4606580"/>
                  <a:gd name="connsiteY6" fmla="*/ 598626 h 1888435"/>
                  <a:gd name="connsiteX7" fmla="*/ 3016320 w 4606580"/>
                  <a:gd name="connsiteY7" fmla="*/ 588376 h 1888435"/>
                  <a:gd name="connsiteX8" fmla="*/ 2946746 w 4606580"/>
                  <a:gd name="connsiteY8" fmla="*/ 546652 h 1888435"/>
                  <a:gd name="connsiteX9" fmla="*/ 2845594 w 4606580"/>
                  <a:gd name="connsiteY9" fmla="*/ 558144 h 1888435"/>
                  <a:gd name="connsiteX10" fmla="*/ 2778712 w 4606580"/>
                  <a:gd name="connsiteY10" fmla="*/ 610222 h 1888435"/>
                  <a:gd name="connsiteX11" fmla="*/ 2709863 w 4606580"/>
                  <a:gd name="connsiteY11" fmla="*/ 674826 h 1888435"/>
                  <a:gd name="connsiteX12" fmla="*/ 2640289 w 4606580"/>
                  <a:gd name="connsiteY12" fmla="*/ 709612 h 1888435"/>
                  <a:gd name="connsiteX13" fmla="*/ 2578894 w 4606580"/>
                  <a:gd name="connsiteY13" fmla="*/ 724832 h 1888435"/>
                  <a:gd name="connsiteX14" fmla="*/ 2519363 w 4606580"/>
                  <a:gd name="connsiteY14" fmla="*/ 715617 h 1888435"/>
                  <a:gd name="connsiteX15" fmla="*/ 2445544 w 4606580"/>
                  <a:gd name="connsiteY15" fmla="*/ 705782 h 1888435"/>
                  <a:gd name="connsiteX16" fmla="*/ 2369344 w 4606580"/>
                  <a:gd name="connsiteY16" fmla="*/ 667682 h 1888435"/>
                  <a:gd name="connsiteX17" fmla="*/ 2222535 w 4606580"/>
                  <a:gd name="connsiteY17" fmla="*/ 570568 h 1888435"/>
                  <a:gd name="connsiteX18" fmla="*/ 2062163 w 4606580"/>
                  <a:gd name="connsiteY18" fmla="*/ 477078 h 1888435"/>
                  <a:gd name="connsiteX19" fmla="*/ 1966395 w 4606580"/>
                  <a:gd name="connsiteY19" fmla="*/ 441671 h 1888435"/>
                  <a:gd name="connsiteX20" fmla="*/ 1823624 w 4606580"/>
                  <a:gd name="connsiteY20" fmla="*/ 401914 h 1888435"/>
                  <a:gd name="connsiteX21" fmla="*/ 1724233 w 4606580"/>
                  <a:gd name="connsiteY21" fmla="*/ 447261 h 1888435"/>
                  <a:gd name="connsiteX22" fmla="*/ 1679713 w 4606580"/>
                  <a:gd name="connsiteY22" fmla="*/ 489088 h 1888435"/>
                  <a:gd name="connsiteX23" fmla="*/ 1722680 w 4606580"/>
                  <a:gd name="connsiteY23" fmla="*/ 725971 h 1888435"/>
                  <a:gd name="connsiteX24" fmla="*/ 1734172 w 4606580"/>
                  <a:gd name="connsiteY24" fmla="*/ 874643 h 1888435"/>
                  <a:gd name="connsiteX25" fmla="*/ 1701972 w 4606580"/>
                  <a:gd name="connsiteY25" fmla="*/ 919990 h 1888435"/>
                  <a:gd name="connsiteX26" fmla="*/ 1628776 w 4606580"/>
                  <a:gd name="connsiteY26" fmla="*/ 958194 h 1888435"/>
                  <a:gd name="connsiteX27" fmla="*/ 1515511 w 4606580"/>
                  <a:gd name="connsiteY27" fmla="*/ 914400 h 1888435"/>
                  <a:gd name="connsiteX28" fmla="*/ 1423988 w 4606580"/>
                  <a:gd name="connsiteY28" fmla="*/ 836751 h 1888435"/>
                  <a:gd name="connsiteX29" fmla="*/ 1320352 w 4606580"/>
                  <a:gd name="connsiteY29" fmla="*/ 726799 h 1888435"/>
                  <a:gd name="connsiteX30" fmla="*/ 1190729 w 4606580"/>
                  <a:gd name="connsiteY30" fmla="*/ 599558 h 1888435"/>
                  <a:gd name="connsiteX31" fmla="*/ 1084608 w 4606580"/>
                  <a:gd name="connsiteY31" fmla="*/ 544271 h 1888435"/>
                  <a:gd name="connsiteX32" fmla="*/ 1018554 w 4606580"/>
                  <a:gd name="connsiteY32" fmla="*/ 377687 h 1888435"/>
                  <a:gd name="connsiteX33" fmla="*/ 958920 w 4606580"/>
                  <a:gd name="connsiteY33" fmla="*/ 278296 h 1888435"/>
                  <a:gd name="connsiteX34" fmla="*/ 909224 w 4606580"/>
                  <a:gd name="connsiteY34" fmla="*/ 238539 h 1888435"/>
                  <a:gd name="connsiteX35" fmla="*/ 864394 w 4606580"/>
                  <a:gd name="connsiteY35" fmla="*/ 236676 h 1888435"/>
                  <a:gd name="connsiteX36" fmla="*/ 829711 w 4606580"/>
                  <a:gd name="connsiteY36" fmla="*/ 278296 h 1888435"/>
                  <a:gd name="connsiteX37" fmla="*/ 759620 w 4606580"/>
                  <a:gd name="connsiteY37" fmla="*/ 358119 h 1888435"/>
                  <a:gd name="connsiteX38" fmla="*/ 706507 w 4606580"/>
                  <a:gd name="connsiteY38" fmla="*/ 347455 h 1888435"/>
                  <a:gd name="connsiteX39" fmla="*/ 642110 w 4606580"/>
                  <a:gd name="connsiteY39" fmla="*/ 347455 h 1888435"/>
                  <a:gd name="connsiteX40" fmla="*/ 606598 w 4606580"/>
                  <a:gd name="connsiteY40" fmla="*/ 419100 h 1888435"/>
                  <a:gd name="connsiteX41" fmla="*/ 528638 w 4606580"/>
                  <a:gd name="connsiteY41" fmla="*/ 534332 h 1888435"/>
                  <a:gd name="connsiteX42" fmla="*/ 450471 w 4606580"/>
                  <a:gd name="connsiteY42" fmla="*/ 546238 h 1888435"/>
                  <a:gd name="connsiteX43" fmla="*/ 349112 w 4606580"/>
                  <a:gd name="connsiteY43" fmla="*/ 553382 h 1888435"/>
                  <a:gd name="connsiteX44" fmla="*/ 311944 w 4606580"/>
                  <a:gd name="connsiteY44" fmla="*/ 486707 h 1888435"/>
                  <a:gd name="connsiteX45" fmla="*/ 268874 w 4606580"/>
                  <a:gd name="connsiteY45" fmla="*/ 389386 h 1888435"/>
                  <a:gd name="connsiteX46" fmla="*/ 213485 w 4606580"/>
                  <a:gd name="connsiteY46" fmla="*/ 298174 h 1888435"/>
                  <a:gd name="connsiteX47" fmla="*/ 154678 w 4606580"/>
                  <a:gd name="connsiteY47" fmla="*/ 176522 h 1888435"/>
                  <a:gd name="connsiteX48" fmla="*/ 121445 w 4606580"/>
                  <a:gd name="connsiteY48" fmla="*/ 134282 h 1888435"/>
                  <a:gd name="connsiteX49" fmla="*/ 54459 w 4606580"/>
                  <a:gd name="connsiteY49" fmla="*/ 149087 h 1888435"/>
                  <a:gd name="connsiteX50" fmla="*/ 19051 w 4606580"/>
                  <a:gd name="connsiteY50" fmla="*/ 195987 h 1888435"/>
                  <a:gd name="connsiteX51" fmla="*/ 0 w 4606580"/>
                  <a:gd name="connsiteY51" fmla="*/ 286268 h 1888435"/>
                  <a:gd name="connsiteX52" fmla="*/ 26194 w 4606580"/>
                  <a:gd name="connsiteY52" fmla="*/ 365263 h 1888435"/>
                  <a:gd name="connsiteX53" fmla="*/ 84276 w 4606580"/>
                  <a:gd name="connsiteY53" fmla="*/ 457200 h 1888435"/>
                  <a:gd name="connsiteX54" fmla="*/ 113679 w 4606580"/>
                  <a:gd name="connsiteY54" fmla="*/ 601111 h 1888435"/>
                  <a:gd name="connsiteX55" fmla="*/ 84276 w 4606580"/>
                  <a:gd name="connsiteY55" fmla="*/ 795130 h 1888435"/>
                  <a:gd name="connsiteX56" fmla="*/ 84276 w 4606580"/>
                  <a:gd name="connsiteY56" fmla="*/ 904461 h 1888435"/>
                  <a:gd name="connsiteX57" fmla="*/ 167412 w 4606580"/>
                  <a:gd name="connsiteY57" fmla="*/ 993913 h 1888435"/>
                  <a:gd name="connsiteX58" fmla="*/ 290513 w 4606580"/>
                  <a:gd name="connsiteY58" fmla="*/ 1032013 h 1888435"/>
                  <a:gd name="connsiteX59" fmla="*/ 402328 w 4606580"/>
                  <a:gd name="connsiteY59" fmla="*/ 1043609 h 1888435"/>
                  <a:gd name="connsiteX60" fmla="*/ 479460 w 4606580"/>
                  <a:gd name="connsiteY60" fmla="*/ 1065040 h 1888435"/>
                  <a:gd name="connsiteX61" fmla="*/ 509692 w 4606580"/>
                  <a:gd name="connsiteY61" fmla="*/ 1143000 h 1888435"/>
                  <a:gd name="connsiteX62" fmla="*/ 534332 w 4606580"/>
                  <a:gd name="connsiteY62" fmla="*/ 1247153 h 1888435"/>
                  <a:gd name="connsiteX63" fmla="*/ 609808 w 4606580"/>
                  <a:gd name="connsiteY63" fmla="*/ 1290845 h 1888435"/>
                  <a:gd name="connsiteX64" fmla="*/ 697293 w 4606580"/>
                  <a:gd name="connsiteY64" fmla="*/ 1250778 h 1888435"/>
                  <a:gd name="connsiteX65" fmla="*/ 784467 w 4606580"/>
                  <a:gd name="connsiteY65" fmla="*/ 1231624 h 1888435"/>
                  <a:gd name="connsiteX66" fmla="*/ 871538 w 4606580"/>
                  <a:gd name="connsiteY66" fmla="*/ 1131818 h 1888435"/>
                  <a:gd name="connsiteX67" fmla="*/ 954882 w 4606580"/>
                  <a:gd name="connsiteY67" fmla="*/ 1055826 h 1888435"/>
                  <a:gd name="connsiteX68" fmla="*/ 1028493 w 4606580"/>
                  <a:gd name="connsiteY68" fmla="*/ 1033670 h 1888435"/>
                  <a:gd name="connsiteX69" fmla="*/ 1147763 w 4606580"/>
                  <a:gd name="connsiteY69" fmla="*/ 1055826 h 1888435"/>
                  <a:gd name="connsiteX70" fmla="*/ 1276041 w 4606580"/>
                  <a:gd name="connsiteY70" fmla="*/ 1122190 h 1888435"/>
                  <a:gd name="connsiteX71" fmla="*/ 1412909 w 4606580"/>
                  <a:gd name="connsiteY71" fmla="*/ 1151697 h 1888435"/>
                  <a:gd name="connsiteX72" fmla="*/ 1555267 w 4606580"/>
                  <a:gd name="connsiteY72" fmla="*/ 1169608 h 1888435"/>
                  <a:gd name="connsiteX73" fmla="*/ 1650207 w 4606580"/>
                  <a:gd name="connsiteY73" fmla="*/ 1282044 h 1888435"/>
                  <a:gd name="connsiteX74" fmla="*/ 1740902 w 4606580"/>
                  <a:gd name="connsiteY74" fmla="*/ 1330187 h 1888435"/>
                  <a:gd name="connsiteX75" fmla="*/ 1838636 w 4606580"/>
                  <a:gd name="connsiteY75" fmla="*/ 1350893 h 1888435"/>
                  <a:gd name="connsiteX76" fmla="*/ 1992589 w 4606580"/>
                  <a:gd name="connsiteY76" fmla="*/ 1331843 h 1888435"/>
                  <a:gd name="connsiteX77" fmla="*/ 2174806 w 4606580"/>
                  <a:gd name="connsiteY77" fmla="*/ 1278110 h 1888435"/>
                  <a:gd name="connsiteX78" fmla="*/ 2319338 w 4606580"/>
                  <a:gd name="connsiteY78" fmla="*/ 1222513 h 1888435"/>
                  <a:gd name="connsiteX79" fmla="*/ 2457761 w 4606580"/>
                  <a:gd name="connsiteY79" fmla="*/ 1159669 h 1888435"/>
                  <a:gd name="connsiteX80" fmla="*/ 2648986 w 4606580"/>
                  <a:gd name="connsiteY80" fmla="*/ 1044437 h 1888435"/>
                  <a:gd name="connsiteX81" fmla="*/ 2777780 w 4606580"/>
                  <a:gd name="connsiteY81" fmla="*/ 1033670 h 1888435"/>
                  <a:gd name="connsiteX82" fmla="*/ 2934840 w 4606580"/>
                  <a:gd name="connsiteY82" fmla="*/ 1047958 h 1888435"/>
                  <a:gd name="connsiteX83" fmla="*/ 3045827 w 4606580"/>
                  <a:gd name="connsiteY83" fmla="*/ 1085022 h 1888435"/>
                  <a:gd name="connsiteX84" fmla="*/ 3168616 w 4606580"/>
                  <a:gd name="connsiteY84" fmla="*/ 1311965 h 1888435"/>
                  <a:gd name="connsiteX85" fmla="*/ 3173793 w 4606580"/>
                  <a:gd name="connsiteY85" fmla="*/ 1592642 h 1888435"/>
                  <a:gd name="connsiteX86" fmla="*/ 3225041 w 4606580"/>
                  <a:gd name="connsiteY86" fmla="*/ 1689652 h 1888435"/>
                  <a:gd name="connsiteX87" fmla="*/ 3344311 w 4606580"/>
                  <a:gd name="connsiteY87" fmla="*/ 1828800 h 1888435"/>
                  <a:gd name="connsiteX88" fmla="*/ 3433763 w 4606580"/>
                  <a:gd name="connsiteY88" fmla="*/ 1888435 h 1888435"/>
                  <a:gd name="connsiteX89" fmla="*/ 3572911 w 4606580"/>
                  <a:gd name="connsiteY89" fmla="*/ 1868556 h 1888435"/>
                  <a:gd name="connsiteX90" fmla="*/ 3751815 w 4606580"/>
                  <a:gd name="connsiteY90" fmla="*/ 1789043 h 1888435"/>
                  <a:gd name="connsiteX91" fmla="*/ 4049989 w 4606580"/>
                  <a:gd name="connsiteY91" fmla="*/ 1689652 h 1888435"/>
                  <a:gd name="connsiteX92" fmla="*/ 4228893 w 4606580"/>
                  <a:gd name="connsiteY92" fmla="*/ 1490870 h 1888435"/>
                  <a:gd name="connsiteX93" fmla="*/ 4298467 w 4606580"/>
                  <a:gd name="connsiteY93" fmla="*/ 1282148 h 1888435"/>
                  <a:gd name="connsiteX94" fmla="*/ 4308406 w 4606580"/>
                  <a:gd name="connsiteY94" fmla="*/ 1073426 h 1888435"/>
                  <a:gd name="connsiteX95" fmla="*/ 4328285 w 4606580"/>
                  <a:gd name="connsiteY95" fmla="*/ 884583 h 1888435"/>
                  <a:gd name="connsiteX96" fmla="*/ 4427676 w 4606580"/>
                  <a:gd name="connsiteY96" fmla="*/ 715617 h 1888435"/>
                  <a:gd name="connsiteX97" fmla="*/ 4527067 w 4606580"/>
                  <a:gd name="connsiteY97" fmla="*/ 546652 h 1888435"/>
                  <a:gd name="connsiteX98" fmla="*/ 4606580 w 4606580"/>
                  <a:gd name="connsiteY98" fmla="*/ 308113 h 1888435"/>
                  <a:gd name="connsiteX99" fmla="*/ 4576763 w 4606580"/>
                  <a:gd name="connsiteY99" fmla="*/ 119270 h 1888435"/>
                  <a:gd name="connsiteX100" fmla="*/ 4537006 w 4606580"/>
                  <a:gd name="connsiteY100" fmla="*/ 49696 h 1888435"/>
                  <a:gd name="connsiteX101" fmla="*/ 4477372 w 4606580"/>
                  <a:gd name="connsiteY101" fmla="*/ 19878 h 1888435"/>
                  <a:gd name="connsiteX102" fmla="*/ 4358102 w 4606580"/>
                  <a:gd name="connsiteY102" fmla="*/ 119270 h 1888435"/>
                  <a:gd name="connsiteX103" fmla="*/ 4258711 w 4606580"/>
                  <a:gd name="connsiteY103" fmla="*/ 188843 h 1888435"/>
                  <a:gd name="connsiteX104" fmla="*/ 4149380 w 4606580"/>
                  <a:gd name="connsiteY104" fmla="*/ 168965 h 1888435"/>
                  <a:gd name="connsiteX105" fmla="*/ 4069867 w 4606580"/>
                  <a:gd name="connsiteY105" fmla="*/ 99391 h 1888435"/>
                  <a:gd name="connsiteX106" fmla="*/ 4040050 w 4606580"/>
                  <a:gd name="connsiteY106" fmla="*/ 0 h 1888435"/>
                  <a:gd name="connsiteX107" fmla="*/ 3910841 w 4606580"/>
                  <a:gd name="connsiteY107" fmla="*/ 9939 h 1888435"/>
                  <a:gd name="connsiteX0" fmla="*/ 3910841 w 4606580"/>
                  <a:gd name="connsiteY0" fmla="*/ 9939 h 1888435"/>
                  <a:gd name="connsiteX1" fmla="*/ 3731937 w 4606580"/>
                  <a:gd name="connsiteY1" fmla="*/ 119270 h 1888435"/>
                  <a:gd name="connsiteX2" fmla="*/ 3503337 w 4606580"/>
                  <a:gd name="connsiteY2" fmla="*/ 218661 h 1888435"/>
                  <a:gd name="connsiteX3" fmla="*/ 3394006 w 4606580"/>
                  <a:gd name="connsiteY3" fmla="*/ 437322 h 1888435"/>
                  <a:gd name="connsiteX4" fmla="*/ 3261588 w 4606580"/>
                  <a:gd name="connsiteY4" fmla="*/ 566116 h 1888435"/>
                  <a:gd name="connsiteX5" fmla="*/ 3151844 w 4606580"/>
                  <a:gd name="connsiteY5" fmla="*/ 603906 h 1888435"/>
                  <a:gd name="connsiteX6" fmla="*/ 3076576 w 4606580"/>
                  <a:gd name="connsiteY6" fmla="*/ 598626 h 1888435"/>
                  <a:gd name="connsiteX7" fmla="*/ 3016320 w 4606580"/>
                  <a:gd name="connsiteY7" fmla="*/ 588376 h 1888435"/>
                  <a:gd name="connsiteX8" fmla="*/ 2946746 w 4606580"/>
                  <a:gd name="connsiteY8" fmla="*/ 546652 h 1888435"/>
                  <a:gd name="connsiteX9" fmla="*/ 2845594 w 4606580"/>
                  <a:gd name="connsiteY9" fmla="*/ 558144 h 1888435"/>
                  <a:gd name="connsiteX10" fmla="*/ 2778712 w 4606580"/>
                  <a:gd name="connsiteY10" fmla="*/ 610222 h 1888435"/>
                  <a:gd name="connsiteX11" fmla="*/ 2709863 w 4606580"/>
                  <a:gd name="connsiteY11" fmla="*/ 674826 h 1888435"/>
                  <a:gd name="connsiteX12" fmla="*/ 2640289 w 4606580"/>
                  <a:gd name="connsiteY12" fmla="*/ 709612 h 1888435"/>
                  <a:gd name="connsiteX13" fmla="*/ 2578894 w 4606580"/>
                  <a:gd name="connsiteY13" fmla="*/ 724832 h 1888435"/>
                  <a:gd name="connsiteX14" fmla="*/ 2519363 w 4606580"/>
                  <a:gd name="connsiteY14" fmla="*/ 715617 h 1888435"/>
                  <a:gd name="connsiteX15" fmla="*/ 2445544 w 4606580"/>
                  <a:gd name="connsiteY15" fmla="*/ 705782 h 1888435"/>
                  <a:gd name="connsiteX16" fmla="*/ 2369344 w 4606580"/>
                  <a:gd name="connsiteY16" fmla="*/ 667682 h 1888435"/>
                  <a:gd name="connsiteX17" fmla="*/ 2222535 w 4606580"/>
                  <a:gd name="connsiteY17" fmla="*/ 570568 h 1888435"/>
                  <a:gd name="connsiteX18" fmla="*/ 2062163 w 4606580"/>
                  <a:gd name="connsiteY18" fmla="*/ 477078 h 1888435"/>
                  <a:gd name="connsiteX19" fmla="*/ 1966395 w 4606580"/>
                  <a:gd name="connsiteY19" fmla="*/ 441671 h 1888435"/>
                  <a:gd name="connsiteX20" fmla="*/ 1823624 w 4606580"/>
                  <a:gd name="connsiteY20" fmla="*/ 401914 h 1888435"/>
                  <a:gd name="connsiteX21" fmla="*/ 1724233 w 4606580"/>
                  <a:gd name="connsiteY21" fmla="*/ 447261 h 1888435"/>
                  <a:gd name="connsiteX22" fmla="*/ 1679713 w 4606580"/>
                  <a:gd name="connsiteY22" fmla="*/ 489088 h 1888435"/>
                  <a:gd name="connsiteX23" fmla="*/ 1722680 w 4606580"/>
                  <a:gd name="connsiteY23" fmla="*/ 725971 h 1888435"/>
                  <a:gd name="connsiteX24" fmla="*/ 1734172 w 4606580"/>
                  <a:gd name="connsiteY24" fmla="*/ 874643 h 1888435"/>
                  <a:gd name="connsiteX25" fmla="*/ 1701972 w 4606580"/>
                  <a:gd name="connsiteY25" fmla="*/ 919990 h 1888435"/>
                  <a:gd name="connsiteX26" fmla="*/ 1628776 w 4606580"/>
                  <a:gd name="connsiteY26" fmla="*/ 958194 h 1888435"/>
                  <a:gd name="connsiteX27" fmla="*/ 1515511 w 4606580"/>
                  <a:gd name="connsiteY27" fmla="*/ 914400 h 1888435"/>
                  <a:gd name="connsiteX28" fmla="*/ 1423988 w 4606580"/>
                  <a:gd name="connsiteY28" fmla="*/ 836751 h 1888435"/>
                  <a:gd name="connsiteX29" fmla="*/ 1320352 w 4606580"/>
                  <a:gd name="connsiteY29" fmla="*/ 726799 h 1888435"/>
                  <a:gd name="connsiteX30" fmla="*/ 1190729 w 4606580"/>
                  <a:gd name="connsiteY30" fmla="*/ 599558 h 1888435"/>
                  <a:gd name="connsiteX31" fmla="*/ 1084608 w 4606580"/>
                  <a:gd name="connsiteY31" fmla="*/ 544271 h 1888435"/>
                  <a:gd name="connsiteX32" fmla="*/ 1018554 w 4606580"/>
                  <a:gd name="connsiteY32" fmla="*/ 377687 h 1888435"/>
                  <a:gd name="connsiteX33" fmla="*/ 958920 w 4606580"/>
                  <a:gd name="connsiteY33" fmla="*/ 278296 h 1888435"/>
                  <a:gd name="connsiteX34" fmla="*/ 909224 w 4606580"/>
                  <a:gd name="connsiteY34" fmla="*/ 238539 h 1888435"/>
                  <a:gd name="connsiteX35" fmla="*/ 864394 w 4606580"/>
                  <a:gd name="connsiteY35" fmla="*/ 236676 h 1888435"/>
                  <a:gd name="connsiteX36" fmla="*/ 829711 w 4606580"/>
                  <a:gd name="connsiteY36" fmla="*/ 278296 h 1888435"/>
                  <a:gd name="connsiteX37" fmla="*/ 759620 w 4606580"/>
                  <a:gd name="connsiteY37" fmla="*/ 358119 h 1888435"/>
                  <a:gd name="connsiteX38" fmla="*/ 706507 w 4606580"/>
                  <a:gd name="connsiteY38" fmla="*/ 347455 h 1888435"/>
                  <a:gd name="connsiteX39" fmla="*/ 642110 w 4606580"/>
                  <a:gd name="connsiteY39" fmla="*/ 347455 h 1888435"/>
                  <a:gd name="connsiteX40" fmla="*/ 606598 w 4606580"/>
                  <a:gd name="connsiteY40" fmla="*/ 419100 h 1888435"/>
                  <a:gd name="connsiteX41" fmla="*/ 528638 w 4606580"/>
                  <a:gd name="connsiteY41" fmla="*/ 534332 h 1888435"/>
                  <a:gd name="connsiteX42" fmla="*/ 450471 w 4606580"/>
                  <a:gd name="connsiteY42" fmla="*/ 546238 h 1888435"/>
                  <a:gd name="connsiteX43" fmla="*/ 349112 w 4606580"/>
                  <a:gd name="connsiteY43" fmla="*/ 553382 h 1888435"/>
                  <a:gd name="connsiteX44" fmla="*/ 311944 w 4606580"/>
                  <a:gd name="connsiteY44" fmla="*/ 486707 h 1888435"/>
                  <a:gd name="connsiteX45" fmla="*/ 268874 w 4606580"/>
                  <a:gd name="connsiteY45" fmla="*/ 389386 h 1888435"/>
                  <a:gd name="connsiteX46" fmla="*/ 213485 w 4606580"/>
                  <a:gd name="connsiteY46" fmla="*/ 298174 h 1888435"/>
                  <a:gd name="connsiteX47" fmla="*/ 154678 w 4606580"/>
                  <a:gd name="connsiteY47" fmla="*/ 176522 h 1888435"/>
                  <a:gd name="connsiteX48" fmla="*/ 121445 w 4606580"/>
                  <a:gd name="connsiteY48" fmla="*/ 134282 h 1888435"/>
                  <a:gd name="connsiteX49" fmla="*/ 54459 w 4606580"/>
                  <a:gd name="connsiteY49" fmla="*/ 149087 h 1888435"/>
                  <a:gd name="connsiteX50" fmla="*/ 19051 w 4606580"/>
                  <a:gd name="connsiteY50" fmla="*/ 195987 h 1888435"/>
                  <a:gd name="connsiteX51" fmla="*/ 0 w 4606580"/>
                  <a:gd name="connsiteY51" fmla="*/ 286268 h 1888435"/>
                  <a:gd name="connsiteX52" fmla="*/ 26194 w 4606580"/>
                  <a:gd name="connsiteY52" fmla="*/ 365263 h 1888435"/>
                  <a:gd name="connsiteX53" fmla="*/ 84276 w 4606580"/>
                  <a:gd name="connsiteY53" fmla="*/ 457200 h 1888435"/>
                  <a:gd name="connsiteX54" fmla="*/ 113679 w 4606580"/>
                  <a:gd name="connsiteY54" fmla="*/ 601111 h 1888435"/>
                  <a:gd name="connsiteX55" fmla="*/ 84276 w 4606580"/>
                  <a:gd name="connsiteY55" fmla="*/ 795130 h 1888435"/>
                  <a:gd name="connsiteX56" fmla="*/ 84276 w 4606580"/>
                  <a:gd name="connsiteY56" fmla="*/ 904461 h 1888435"/>
                  <a:gd name="connsiteX57" fmla="*/ 167412 w 4606580"/>
                  <a:gd name="connsiteY57" fmla="*/ 993913 h 1888435"/>
                  <a:gd name="connsiteX58" fmla="*/ 290513 w 4606580"/>
                  <a:gd name="connsiteY58" fmla="*/ 1032013 h 1888435"/>
                  <a:gd name="connsiteX59" fmla="*/ 402328 w 4606580"/>
                  <a:gd name="connsiteY59" fmla="*/ 1043609 h 1888435"/>
                  <a:gd name="connsiteX60" fmla="*/ 479460 w 4606580"/>
                  <a:gd name="connsiteY60" fmla="*/ 1065040 h 1888435"/>
                  <a:gd name="connsiteX61" fmla="*/ 509692 w 4606580"/>
                  <a:gd name="connsiteY61" fmla="*/ 1143000 h 1888435"/>
                  <a:gd name="connsiteX62" fmla="*/ 534332 w 4606580"/>
                  <a:gd name="connsiteY62" fmla="*/ 1247153 h 1888435"/>
                  <a:gd name="connsiteX63" fmla="*/ 609808 w 4606580"/>
                  <a:gd name="connsiteY63" fmla="*/ 1290845 h 1888435"/>
                  <a:gd name="connsiteX64" fmla="*/ 697293 w 4606580"/>
                  <a:gd name="connsiteY64" fmla="*/ 1250778 h 1888435"/>
                  <a:gd name="connsiteX65" fmla="*/ 784467 w 4606580"/>
                  <a:gd name="connsiteY65" fmla="*/ 1231624 h 1888435"/>
                  <a:gd name="connsiteX66" fmla="*/ 871538 w 4606580"/>
                  <a:gd name="connsiteY66" fmla="*/ 1131818 h 1888435"/>
                  <a:gd name="connsiteX67" fmla="*/ 954882 w 4606580"/>
                  <a:gd name="connsiteY67" fmla="*/ 1055826 h 1888435"/>
                  <a:gd name="connsiteX68" fmla="*/ 1028493 w 4606580"/>
                  <a:gd name="connsiteY68" fmla="*/ 1033670 h 1888435"/>
                  <a:gd name="connsiteX69" fmla="*/ 1147763 w 4606580"/>
                  <a:gd name="connsiteY69" fmla="*/ 1055826 h 1888435"/>
                  <a:gd name="connsiteX70" fmla="*/ 1276041 w 4606580"/>
                  <a:gd name="connsiteY70" fmla="*/ 1122190 h 1888435"/>
                  <a:gd name="connsiteX71" fmla="*/ 1412909 w 4606580"/>
                  <a:gd name="connsiteY71" fmla="*/ 1151697 h 1888435"/>
                  <a:gd name="connsiteX72" fmla="*/ 1555267 w 4606580"/>
                  <a:gd name="connsiteY72" fmla="*/ 1169608 h 1888435"/>
                  <a:gd name="connsiteX73" fmla="*/ 1650207 w 4606580"/>
                  <a:gd name="connsiteY73" fmla="*/ 1282044 h 1888435"/>
                  <a:gd name="connsiteX74" fmla="*/ 1740902 w 4606580"/>
                  <a:gd name="connsiteY74" fmla="*/ 1330187 h 1888435"/>
                  <a:gd name="connsiteX75" fmla="*/ 1838636 w 4606580"/>
                  <a:gd name="connsiteY75" fmla="*/ 1350893 h 1888435"/>
                  <a:gd name="connsiteX76" fmla="*/ 1992589 w 4606580"/>
                  <a:gd name="connsiteY76" fmla="*/ 1331843 h 1888435"/>
                  <a:gd name="connsiteX77" fmla="*/ 2174806 w 4606580"/>
                  <a:gd name="connsiteY77" fmla="*/ 1278110 h 1888435"/>
                  <a:gd name="connsiteX78" fmla="*/ 2319338 w 4606580"/>
                  <a:gd name="connsiteY78" fmla="*/ 1222513 h 1888435"/>
                  <a:gd name="connsiteX79" fmla="*/ 2457761 w 4606580"/>
                  <a:gd name="connsiteY79" fmla="*/ 1159669 h 1888435"/>
                  <a:gd name="connsiteX80" fmla="*/ 2648986 w 4606580"/>
                  <a:gd name="connsiteY80" fmla="*/ 1044437 h 1888435"/>
                  <a:gd name="connsiteX81" fmla="*/ 2777780 w 4606580"/>
                  <a:gd name="connsiteY81" fmla="*/ 1033670 h 1888435"/>
                  <a:gd name="connsiteX82" fmla="*/ 2934840 w 4606580"/>
                  <a:gd name="connsiteY82" fmla="*/ 1047958 h 1888435"/>
                  <a:gd name="connsiteX83" fmla="*/ 3045827 w 4606580"/>
                  <a:gd name="connsiteY83" fmla="*/ 1085022 h 1888435"/>
                  <a:gd name="connsiteX84" fmla="*/ 3168616 w 4606580"/>
                  <a:gd name="connsiteY84" fmla="*/ 1311965 h 1888435"/>
                  <a:gd name="connsiteX85" fmla="*/ 3173793 w 4606580"/>
                  <a:gd name="connsiteY85" fmla="*/ 1592642 h 1888435"/>
                  <a:gd name="connsiteX86" fmla="*/ 3225041 w 4606580"/>
                  <a:gd name="connsiteY86" fmla="*/ 1689652 h 1888435"/>
                  <a:gd name="connsiteX87" fmla="*/ 3344311 w 4606580"/>
                  <a:gd name="connsiteY87" fmla="*/ 1828800 h 1888435"/>
                  <a:gd name="connsiteX88" fmla="*/ 3433763 w 4606580"/>
                  <a:gd name="connsiteY88" fmla="*/ 1888435 h 1888435"/>
                  <a:gd name="connsiteX89" fmla="*/ 3572911 w 4606580"/>
                  <a:gd name="connsiteY89" fmla="*/ 1868556 h 1888435"/>
                  <a:gd name="connsiteX90" fmla="*/ 3751815 w 4606580"/>
                  <a:gd name="connsiteY90" fmla="*/ 1789043 h 1888435"/>
                  <a:gd name="connsiteX91" fmla="*/ 4049989 w 4606580"/>
                  <a:gd name="connsiteY91" fmla="*/ 1689652 h 1888435"/>
                  <a:gd name="connsiteX92" fmla="*/ 4228893 w 4606580"/>
                  <a:gd name="connsiteY92" fmla="*/ 1490870 h 1888435"/>
                  <a:gd name="connsiteX93" fmla="*/ 4298467 w 4606580"/>
                  <a:gd name="connsiteY93" fmla="*/ 1282148 h 1888435"/>
                  <a:gd name="connsiteX94" fmla="*/ 4308406 w 4606580"/>
                  <a:gd name="connsiteY94" fmla="*/ 1073426 h 1888435"/>
                  <a:gd name="connsiteX95" fmla="*/ 4328285 w 4606580"/>
                  <a:gd name="connsiteY95" fmla="*/ 884583 h 1888435"/>
                  <a:gd name="connsiteX96" fmla="*/ 4449107 w 4606580"/>
                  <a:gd name="connsiteY96" fmla="*/ 744192 h 1888435"/>
                  <a:gd name="connsiteX97" fmla="*/ 4527067 w 4606580"/>
                  <a:gd name="connsiteY97" fmla="*/ 546652 h 1888435"/>
                  <a:gd name="connsiteX98" fmla="*/ 4606580 w 4606580"/>
                  <a:gd name="connsiteY98" fmla="*/ 308113 h 1888435"/>
                  <a:gd name="connsiteX99" fmla="*/ 4576763 w 4606580"/>
                  <a:gd name="connsiteY99" fmla="*/ 119270 h 1888435"/>
                  <a:gd name="connsiteX100" fmla="*/ 4537006 w 4606580"/>
                  <a:gd name="connsiteY100" fmla="*/ 49696 h 1888435"/>
                  <a:gd name="connsiteX101" fmla="*/ 4477372 w 4606580"/>
                  <a:gd name="connsiteY101" fmla="*/ 19878 h 1888435"/>
                  <a:gd name="connsiteX102" fmla="*/ 4358102 w 4606580"/>
                  <a:gd name="connsiteY102" fmla="*/ 119270 h 1888435"/>
                  <a:gd name="connsiteX103" fmla="*/ 4258711 w 4606580"/>
                  <a:gd name="connsiteY103" fmla="*/ 188843 h 1888435"/>
                  <a:gd name="connsiteX104" fmla="*/ 4149380 w 4606580"/>
                  <a:gd name="connsiteY104" fmla="*/ 168965 h 1888435"/>
                  <a:gd name="connsiteX105" fmla="*/ 4069867 w 4606580"/>
                  <a:gd name="connsiteY105" fmla="*/ 99391 h 1888435"/>
                  <a:gd name="connsiteX106" fmla="*/ 4040050 w 4606580"/>
                  <a:gd name="connsiteY106" fmla="*/ 0 h 1888435"/>
                  <a:gd name="connsiteX107" fmla="*/ 3910841 w 4606580"/>
                  <a:gd name="connsiteY107" fmla="*/ 9939 h 1888435"/>
                  <a:gd name="connsiteX0" fmla="*/ 3910841 w 4606580"/>
                  <a:gd name="connsiteY0" fmla="*/ 9939 h 1888435"/>
                  <a:gd name="connsiteX1" fmla="*/ 3731937 w 4606580"/>
                  <a:gd name="connsiteY1" fmla="*/ 119270 h 1888435"/>
                  <a:gd name="connsiteX2" fmla="*/ 3503337 w 4606580"/>
                  <a:gd name="connsiteY2" fmla="*/ 218661 h 1888435"/>
                  <a:gd name="connsiteX3" fmla="*/ 3394006 w 4606580"/>
                  <a:gd name="connsiteY3" fmla="*/ 437322 h 1888435"/>
                  <a:gd name="connsiteX4" fmla="*/ 3261588 w 4606580"/>
                  <a:gd name="connsiteY4" fmla="*/ 566116 h 1888435"/>
                  <a:gd name="connsiteX5" fmla="*/ 3151844 w 4606580"/>
                  <a:gd name="connsiteY5" fmla="*/ 603906 h 1888435"/>
                  <a:gd name="connsiteX6" fmla="*/ 3076576 w 4606580"/>
                  <a:gd name="connsiteY6" fmla="*/ 598626 h 1888435"/>
                  <a:gd name="connsiteX7" fmla="*/ 3016320 w 4606580"/>
                  <a:gd name="connsiteY7" fmla="*/ 588376 h 1888435"/>
                  <a:gd name="connsiteX8" fmla="*/ 2946746 w 4606580"/>
                  <a:gd name="connsiteY8" fmla="*/ 546652 h 1888435"/>
                  <a:gd name="connsiteX9" fmla="*/ 2845594 w 4606580"/>
                  <a:gd name="connsiteY9" fmla="*/ 558144 h 1888435"/>
                  <a:gd name="connsiteX10" fmla="*/ 2778712 w 4606580"/>
                  <a:gd name="connsiteY10" fmla="*/ 610222 h 1888435"/>
                  <a:gd name="connsiteX11" fmla="*/ 2709863 w 4606580"/>
                  <a:gd name="connsiteY11" fmla="*/ 674826 h 1888435"/>
                  <a:gd name="connsiteX12" fmla="*/ 2640289 w 4606580"/>
                  <a:gd name="connsiteY12" fmla="*/ 709612 h 1888435"/>
                  <a:gd name="connsiteX13" fmla="*/ 2578894 w 4606580"/>
                  <a:gd name="connsiteY13" fmla="*/ 724832 h 1888435"/>
                  <a:gd name="connsiteX14" fmla="*/ 2519363 w 4606580"/>
                  <a:gd name="connsiteY14" fmla="*/ 715617 h 1888435"/>
                  <a:gd name="connsiteX15" fmla="*/ 2445544 w 4606580"/>
                  <a:gd name="connsiteY15" fmla="*/ 705782 h 1888435"/>
                  <a:gd name="connsiteX16" fmla="*/ 2369344 w 4606580"/>
                  <a:gd name="connsiteY16" fmla="*/ 667682 h 1888435"/>
                  <a:gd name="connsiteX17" fmla="*/ 2222535 w 4606580"/>
                  <a:gd name="connsiteY17" fmla="*/ 570568 h 1888435"/>
                  <a:gd name="connsiteX18" fmla="*/ 2062163 w 4606580"/>
                  <a:gd name="connsiteY18" fmla="*/ 477078 h 1888435"/>
                  <a:gd name="connsiteX19" fmla="*/ 1966395 w 4606580"/>
                  <a:gd name="connsiteY19" fmla="*/ 441671 h 1888435"/>
                  <a:gd name="connsiteX20" fmla="*/ 1823624 w 4606580"/>
                  <a:gd name="connsiteY20" fmla="*/ 401914 h 1888435"/>
                  <a:gd name="connsiteX21" fmla="*/ 1724233 w 4606580"/>
                  <a:gd name="connsiteY21" fmla="*/ 447261 h 1888435"/>
                  <a:gd name="connsiteX22" fmla="*/ 1679713 w 4606580"/>
                  <a:gd name="connsiteY22" fmla="*/ 489088 h 1888435"/>
                  <a:gd name="connsiteX23" fmla="*/ 1722680 w 4606580"/>
                  <a:gd name="connsiteY23" fmla="*/ 725971 h 1888435"/>
                  <a:gd name="connsiteX24" fmla="*/ 1734172 w 4606580"/>
                  <a:gd name="connsiteY24" fmla="*/ 874643 h 1888435"/>
                  <a:gd name="connsiteX25" fmla="*/ 1701972 w 4606580"/>
                  <a:gd name="connsiteY25" fmla="*/ 919990 h 1888435"/>
                  <a:gd name="connsiteX26" fmla="*/ 1628776 w 4606580"/>
                  <a:gd name="connsiteY26" fmla="*/ 958194 h 1888435"/>
                  <a:gd name="connsiteX27" fmla="*/ 1515511 w 4606580"/>
                  <a:gd name="connsiteY27" fmla="*/ 914400 h 1888435"/>
                  <a:gd name="connsiteX28" fmla="*/ 1423988 w 4606580"/>
                  <a:gd name="connsiteY28" fmla="*/ 836751 h 1888435"/>
                  <a:gd name="connsiteX29" fmla="*/ 1320352 w 4606580"/>
                  <a:gd name="connsiteY29" fmla="*/ 726799 h 1888435"/>
                  <a:gd name="connsiteX30" fmla="*/ 1190729 w 4606580"/>
                  <a:gd name="connsiteY30" fmla="*/ 599558 h 1888435"/>
                  <a:gd name="connsiteX31" fmla="*/ 1084608 w 4606580"/>
                  <a:gd name="connsiteY31" fmla="*/ 544271 h 1888435"/>
                  <a:gd name="connsiteX32" fmla="*/ 1018554 w 4606580"/>
                  <a:gd name="connsiteY32" fmla="*/ 377687 h 1888435"/>
                  <a:gd name="connsiteX33" fmla="*/ 958920 w 4606580"/>
                  <a:gd name="connsiteY33" fmla="*/ 278296 h 1888435"/>
                  <a:gd name="connsiteX34" fmla="*/ 909224 w 4606580"/>
                  <a:gd name="connsiteY34" fmla="*/ 238539 h 1888435"/>
                  <a:gd name="connsiteX35" fmla="*/ 864394 w 4606580"/>
                  <a:gd name="connsiteY35" fmla="*/ 236676 h 1888435"/>
                  <a:gd name="connsiteX36" fmla="*/ 829711 w 4606580"/>
                  <a:gd name="connsiteY36" fmla="*/ 278296 h 1888435"/>
                  <a:gd name="connsiteX37" fmla="*/ 759620 w 4606580"/>
                  <a:gd name="connsiteY37" fmla="*/ 358119 h 1888435"/>
                  <a:gd name="connsiteX38" fmla="*/ 706507 w 4606580"/>
                  <a:gd name="connsiteY38" fmla="*/ 347455 h 1888435"/>
                  <a:gd name="connsiteX39" fmla="*/ 642110 w 4606580"/>
                  <a:gd name="connsiteY39" fmla="*/ 347455 h 1888435"/>
                  <a:gd name="connsiteX40" fmla="*/ 606598 w 4606580"/>
                  <a:gd name="connsiteY40" fmla="*/ 419100 h 1888435"/>
                  <a:gd name="connsiteX41" fmla="*/ 528638 w 4606580"/>
                  <a:gd name="connsiteY41" fmla="*/ 534332 h 1888435"/>
                  <a:gd name="connsiteX42" fmla="*/ 450471 w 4606580"/>
                  <a:gd name="connsiteY42" fmla="*/ 546238 h 1888435"/>
                  <a:gd name="connsiteX43" fmla="*/ 349112 w 4606580"/>
                  <a:gd name="connsiteY43" fmla="*/ 553382 h 1888435"/>
                  <a:gd name="connsiteX44" fmla="*/ 311944 w 4606580"/>
                  <a:gd name="connsiteY44" fmla="*/ 486707 h 1888435"/>
                  <a:gd name="connsiteX45" fmla="*/ 268874 w 4606580"/>
                  <a:gd name="connsiteY45" fmla="*/ 389386 h 1888435"/>
                  <a:gd name="connsiteX46" fmla="*/ 213485 w 4606580"/>
                  <a:gd name="connsiteY46" fmla="*/ 298174 h 1888435"/>
                  <a:gd name="connsiteX47" fmla="*/ 154678 w 4606580"/>
                  <a:gd name="connsiteY47" fmla="*/ 176522 h 1888435"/>
                  <a:gd name="connsiteX48" fmla="*/ 121445 w 4606580"/>
                  <a:gd name="connsiteY48" fmla="*/ 134282 h 1888435"/>
                  <a:gd name="connsiteX49" fmla="*/ 54459 w 4606580"/>
                  <a:gd name="connsiteY49" fmla="*/ 149087 h 1888435"/>
                  <a:gd name="connsiteX50" fmla="*/ 19051 w 4606580"/>
                  <a:gd name="connsiteY50" fmla="*/ 195987 h 1888435"/>
                  <a:gd name="connsiteX51" fmla="*/ 0 w 4606580"/>
                  <a:gd name="connsiteY51" fmla="*/ 286268 h 1888435"/>
                  <a:gd name="connsiteX52" fmla="*/ 26194 w 4606580"/>
                  <a:gd name="connsiteY52" fmla="*/ 365263 h 1888435"/>
                  <a:gd name="connsiteX53" fmla="*/ 84276 w 4606580"/>
                  <a:gd name="connsiteY53" fmla="*/ 457200 h 1888435"/>
                  <a:gd name="connsiteX54" fmla="*/ 113679 w 4606580"/>
                  <a:gd name="connsiteY54" fmla="*/ 601111 h 1888435"/>
                  <a:gd name="connsiteX55" fmla="*/ 84276 w 4606580"/>
                  <a:gd name="connsiteY55" fmla="*/ 795130 h 1888435"/>
                  <a:gd name="connsiteX56" fmla="*/ 84276 w 4606580"/>
                  <a:gd name="connsiteY56" fmla="*/ 904461 h 1888435"/>
                  <a:gd name="connsiteX57" fmla="*/ 167412 w 4606580"/>
                  <a:gd name="connsiteY57" fmla="*/ 993913 h 1888435"/>
                  <a:gd name="connsiteX58" fmla="*/ 290513 w 4606580"/>
                  <a:gd name="connsiteY58" fmla="*/ 1032013 h 1888435"/>
                  <a:gd name="connsiteX59" fmla="*/ 402328 w 4606580"/>
                  <a:gd name="connsiteY59" fmla="*/ 1043609 h 1888435"/>
                  <a:gd name="connsiteX60" fmla="*/ 479460 w 4606580"/>
                  <a:gd name="connsiteY60" fmla="*/ 1065040 h 1888435"/>
                  <a:gd name="connsiteX61" fmla="*/ 509692 w 4606580"/>
                  <a:gd name="connsiteY61" fmla="*/ 1143000 h 1888435"/>
                  <a:gd name="connsiteX62" fmla="*/ 534332 w 4606580"/>
                  <a:gd name="connsiteY62" fmla="*/ 1247153 h 1888435"/>
                  <a:gd name="connsiteX63" fmla="*/ 609808 w 4606580"/>
                  <a:gd name="connsiteY63" fmla="*/ 1290845 h 1888435"/>
                  <a:gd name="connsiteX64" fmla="*/ 697293 w 4606580"/>
                  <a:gd name="connsiteY64" fmla="*/ 1250778 h 1888435"/>
                  <a:gd name="connsiteX65" fmla="*/ 784467 w 4606580"/>
                  <a:gd name="connsiteY65" fmla="*/ 1231624 h 1888435"/>
                  <a:gd name="connsiteX66" fmla="*/ 871538 w 4606580"/>
                  <a:gd name="connsiteY66" fmla="*/ 1131818 h 1888435"/>
                  <a:gd name="connsiteX67" fmla="*/ 954882 w 4606580"/>
                  <a:gd name="connsiteY67" fmla="*/ 1055826 h 1888435"/>
                  <a:gd name="connsiteX68" fmla="*/ 1028493 w 4606580"/>
                  <a:gd name="connsiteY68" fmla="*/ 1033670 h 1888435"/>
                  <a:gd name="connsiteX69" fmla="*/ 1147763 w 4606580"/>
                  <a:gd name="connsiteY69" fmla="*/ 1055826 h 1888435"/>
                  <a:gd name="connsiteX70" fmla="*/ 1276041 w 4606580"/>
                  <a:gd name="connsiteY70" fmla="*/ 1122190 h 1888435"/>
                  <a:gd name="connsiteX71" fmla="*/ 1412909 w 4606580"/>
                  <a:gd name="connsiteY71" fmla="*/ 1151697 h 1888435"/>
                  <a:gd name="connsiteX72" fmla="*/ 1555267 w 4606580"/>
                  <a:gd name="connsiteY72" fmla="*/ 1169608 h 1888435"/>
                  <a:gd name="connsiteX73" fmla="*/ 1650207 w 4606580"/>
                  <a:gd name="connsiteY73" fmla="*/ 1282044 h 1888435"/>
                  <a:gd name="connsiteX74" fmla="*/ 1740902 w 4606580"/>
                  <a:gd name="connsiteY74" fmla="*/ 1330187 h 1888435"/>
                  <a:gd name="connsiteX75" fmla="*/ 1838636 w 4606580"/>
                  <a:gd name="connsiteY75" fmla="*/ 1350893 h 1888435"/>
                  <a:gd name="connsiteX76" fmla="*/ 1992589 w 4606580"/>
                  <a:gd name="connsiteY76" fmla="*/ 1331843 h 1888435"/>
                  <a:gd name="connsiteX77" fmla="*/ 2174806 w 4606580"/>
                  <a:gd name="connsiteY77" fmla="*/ 1278110 h 1888435"/>
                  <a:gd name="connsiteX78" fmla="*/ 2319338 w 4606580"/>
                  <a:gd name="connsiteY78" fmla="*/ 1222513 h 1888435"/>
                  <a:gd name="connsiteX79" fmla="*/ 2457761 w 4606580"/>
                  <a:gd name="connsiteY79" fmla="*/ 1159669 h 1888435"/>
                  <a:gd name="connsiteX80" fmla="*/ 2648986 w 4606580"/>
                  <a:gd name="connsiteY80" fmla="*/ 1044437 h 1888435"/>
                  <a:gd name="connsiteX81" fmla="*/ 2777780 w 4606580"/>
                  <a:gd name="connsiteY81" fmla="*/ 1033670 h 1888435"/>
                  <a:gd name="connsiteX82" fmla="*/ 2934840 w 4606580"/>
                  <a:gd name="connsiteY82" fmla="*/ 1047958 h 1888435"/>
                  <a:gd name="connsiteX83" fmla="*/ 3045827 w 4606580"/>
                  <a:gd name="connsiteY83" fmla="*/ 1085022 h 1888435"/>
                  <a:gd name="connsiteX84" fmla="*/ 3168616 w 4606580"/>
                  <a:gd name="connsiteY84" fmla="*/ 1311965 h 1888435"/>
                  <a:gd name="connsiteX85" fmla="*/ 3173793 w 4606580"/>
                  <a:gd name="connsiteY85" fmla="*/ 1592642 h 1888435"/>
                  <a:gd name="connsiteX86" fmla="*/ 3225041 w 4606580"/>
                  <a:gd name="connsiteY86" fmla="*/ 1689652 h 1888435"/>
                  <a:gd name="connsiteX87" fmla="*/ 3344311 w 4606580"/>
                  <a:gd name="connsiteY87" fmla="*/ 1828800 h 1888435"/>
                  <a:gd name="connsiteX88" fmla="*/ 3433763 w 4606580"/>
                  <a:gd name="connsiteY88" fmla="*/ 1888435 h 1888435"/>
                  <a:gd name="connsiteX89" fmla="*/ 3572911 w 4606580"/>
                  <a:gd name="connsiteY89" fmla="*/ 1868556 h 1888435"/>
                  <a:gd name="connsiteX90" fmla="*/ 3751815 w 4606580"/>
                  <a:gd name="connsiteY90" fmla="*/ 1789043 h 1888435"/>
                  <a:gd name="connsiteX91" fmla="*/ 4049989 w 4606580"/>
                  <a:gd name="connsiteY91" fmla="*/ 1689652 h 1888435"/>
                  <a:gd name="connsiteX92" fmla="*/ 4228893 w 4606580"/>
                  <a:gd name="connsiteY92" fmla="*/ 1490870 h 1888435"/>
                  <a:gd name="connsiteX93" fmla="*/ 4298467 w 4606580"/>
                  <a:gd name="connsiteY93" fmla="*/ 1282148 h 1888435"/>
                  <a:gd name="connsiteX94" fmla="*/ 4308406 w 4606580"/>
                  <a:gd name="connsiteY94" fmla="*/ 1073426 h 1888435"/>
                  <a:gd name="connsiteX95" fmla="*/ 4328285 w 4606580"/>
                  <a:gd name="connsiteY95" fmla="*/ 884583 h 1888435"/>
                  <a:gd name="connsiteX96" fmla="*/ 4449107 w 4606580"/>
                  <a:gd name="connsiteY96" fmla="*/ 744192 h 1888435"/>
                  <a:gd name="connsiteX97" fmla="*/ 4546117 w 4606580"/>
                  <a:gd name="connsiteY97" fmla="*/ 544271 h 1888435"/>
                  <a:gd name="connsiteX98" fmla="*/ 4606580 w 4606580"/>
                  <a:gd name="connsiteY98" fmla="*/ 308113 h 1888435"/>
                  <a:gd name="connsiteX99" fmla="*/ 4576763 w 4606580"/>
                  <a:gd name="connsiteY99" fmla="*/ 119270 h 1888435"/>
                  <a:gd name="connsiteX100" fmla="*/ 4537006 w 4606580"/>
                  <a:gd name="connsiteY100" fmla="*/ 49696 h 1888435"/>
                  <a:gd name="connsiteX101" fmla="*/ 4477372 w 4606580"/>
                  <a:gd name="connsiteY101" fmla="*/ 19878 h 1888435"/>
                  <a:gd name="connsiteX102" fmla="*/ 4358102 w 4606580"/>
                  <a:gd name="connsiteY102" fmla="*/ 119270 h 1888435"/>
                  <a:gd name="connsiteX103" fmla="*/ 4258711 w 4606580"/>
                  <a:gd name="connsiteY103" fmla="*/ 188843 h 1888435"/>
                  <a:gd name="connsiteX104" fmla="*/ 4149380 w 4606580"/>
                  <a:gd name="connsiteY104" fmla="*/ 168965 h 1888435"/>
                  <a:gd name="connsiteX105" fmla="*/ 4069867 w 4606580"/>
                  <a:gd name="connsiteY105" fmla="*/ 99391 h 1888435"/>
                  <a:gd name="connsiteX106" fmla="*/ 4040050 w 4606580"/>
                  <a:gd name="connsiteY106" fmla="*/ 0 h 1888435"/>
                  <a:gd name="connsiteX107" fmla="*/ 3910841 w 4606580"/>
                  <a:gd name="connsiteY107" fmla="*/ 9939 h 1888435"/>
                  <a:gd name="connsiteX0" fmla="*/ 3910841 w 4606580"/>
                  <a:gd name="connsiteY0" fmla="*/ 9939 h 1888435"/>
                  <a:gd name="connsiteX1" fmla="*/ 3731937 w 4606580"/>
                  <a:gd name="connsiteY1" fmla="*/ 119270 h 1888435"/>
                  <a:gd name="connsiteX2" fmla="*/ 3503337 w 4606580"/>
                  <a:gd name="connsiteY2" fmla="*/ 218661 h 1888435"/>
                  <a:gd name="connsiteX3" fmla="*/ 3394006 w 4606580"/>
                  <a:gd name="connsiteY3" fmla="*/ 437322 h 1888435"/>
                  <a:gd name="connsiteX4" fmla="*/ 3261588 w 4606580"/>
                  <a:gd name="connsiteY4" fmla="*/ 566116 h 1888435"/>
                  <a:gd name="connsiteX5" fmla="*/ 3151844 w 4606580"/>
                  <a:gd name="connsiteY5" fmla="*/ 603906 h 1888435"/>
                  <a:gd name="connsiteX6" fmla="*/ 3076576 w 4606580"/>
                  <a:gd name="connsiteY6" fmla="*/ 598626 h 1888435"/>
                  <a:gd name="connsiteX7" fmla="*/ 3016320 w 4606580"/>
                  <a:gd name="connsiteY7" fmla="*/ 588376 h 1888435"/>
                  <a:gd name="connsiteX8" fmla="*/ 2946746 w 4606580"/>
                  <a:gd name="connsiteY8" fmla="*/ 546652 h 1888435"/>
                  <a:gd name="connsiteX9" fmla="*/ 2845594 w 4606580"/>
                  <a:gd name="connsiteY9" fmla="*/ 558144 h 1888435"/>
                  <a:gd name="connsiteX10" fmla="*/ 2778712 w 4606580"/>
                  <a:gd name="connsiteY10" fmla="*/ 610222 h 1888435"/>
                  <a:gd name="connsiteX11" fmla="*/ 2709863 w 4606580"/>
                  <a:gd name="connsiteY11" fmla="*/ 674826 h 1888435"/>
                  <a:gd name="connsiteX12" fmla="*/ 2640289 w 4606580"/>
                  <a:gd name="connsiteY12" fmla="*/ 709612 h 1888435"/>
                  <a:gd name="connsiteX13" fmla="*/ 2578894 w 4606580"/>
                  <a:gd name="connsiteY13" fmla="*/ 724832 h 1888435"/>
                  <a:gd name="connsiteX14" fmla="*/ 2519363 w 4606580"/>
                  <a:gd name="connsiteY14" fmla="*/ 715617 h 1888435"/>
                  <a:gd name="connsiteX15" fmla="*/ 2445544 w 4606580"/>
                  <a:gd name="connsiteY15" fmla="*/ 705782 h 1888435"/>
                  <a:gd name="connsiteX16" fmla="*/ 2369344 w 4606580"/>
                  <a:gd name="connsiteY16" fmla="*/ 667682 h 1888435"/>
                  <a:gd name="connsiteX17" fmla="*/ 2222535 w 4606580"/>
                  <a:gd name="connsiteY17" fmla="*/ 570568 h 1888435"/>
                  <a:gd name="connsiteX18" fmla="*/ 2062163 w 4606580"/>
                  <a:gd name="connsiteY18" fmla="*/ 477078 h 1888435"/>
                  <a:gd name="connsiteX19" fmla="*/ 1966395 w 4606580"/>
                  <a:gd name="connsiteY19" fmla="*/ 441671 h 1888435"/>
                  <a:gd name="connsiteX20" fmla="*/ 1823624 w 4606580"/>
                  <a:gd name="connsiteY20" fmla="*/ 401914 h 1888435"/>
                  <a:gd name="connsiteX21" fmla="*/ 1724233 w 4606580"/>
                  <a:gd name="connsiteY21" fmla="*/ 447261 h 1888435"/>
                  <a:gd name="connsiteX22" fmla="*/ 1679713 w 4606580"/>
                  <a:gd name="connsiteY22" fmla="*/ 489088 h 1888435"/>
                  <a:gd name="connsiteX23" fmla="*/ 1722680 w 4606580"/>
                  <a:gd name="connsiteY23" fmla="*/ 725971 h 1888435"/>
                  <a:gd name="connsiteX24" fmla="*/ 1734172 w 4606580"/>
                  <a:gd name="connsiteY24" fmla="*/ 874643 h 1888435"/>
                  <a:gd name="connsiteX25" fmla="*/ 1701972 w 4606580"/>
                  <a:gd name="connsiteY25" fmla="*/ 919990 h 1888435"/>
                  <a:gd name="connsiteX26" fmla="*/ 1628776 w 4606580"/>
                  <a:gd name="connsiteY26" fmla="*/ 958194 h 1888435"/>
                  <a:gd name="connsiteX27" fmla="*/ 1515511 w 4606580"/>
                  <a:gd name="connsiteY27" fmla="*/ 914400 h 1888435"/>
                  <a:gd name="connsiteX28" fmla="*/ 1423988 w 4606580"/>
                  <a:gd name="connsiteY28" fmla="*/ 836751 h 1888435"/>
                  <a:gd name="connsiteX29" fmla="*/ 1320352 w 4606580"/>
                  <a:gd name="connsiteY29" fmla="*/ 726799 h 1888435"/>
                  <a:gd name="connsiteX30" fmla="*/ 1190729 w 4606580"/>
                  <a:gd name="connsiteY30" fmla="*/ 599558 h 1888435"/>
                  <a:gd name="connsiteX31" fmla="*/ 1084608 w 4606580"/>
                  <a:gd name="connsiteY31" fmla="*/ 544271 h 1888435"/>
                  <a:gd name="connsiteX32" fmla="*/ 1018554 w 4606580"/>
                  <a:gd name="connsiteY32" fmla="*/ 377687 h 1888435"/>
                  <a:gd name="connsiteX33" fmla="*/ 958920 w 4606580"/>
                  <a:gd name="connsiteY33" fmla="*/ 278296 h 1888435"/>
                  <a:gd name="connsiteX34" fmla="*/ 909224 w 4606580"/>
                  <a:gd name="connsiteY34" fmla="*/ 238539 h 1888435"/>
                  <a:gd name="connsiteX35" fmla="*/ 864394 w 4606580"/>
                  <a:gd name="connsiteY35" fmla="*/ 236676 h 1888435"/>
                  <a:gd name="connsiteX36" fmla="*/ 829711 w 4606580"/>
                  <a:gd name="connsiteY36" fmla="*/ 278296 h 1888435"/>
                  <a:gd name="connsiteX37" fmla="*/ 759620 w 4606580"/>
                  <a:gd name="connsiteY37" fmla="*/ 358119 h 1888435"/>
                  <a:gd name="connsiteX38" fmla="*/ 706507 w 4606580"/>
                  <a:gd name="connsiteY38" fmla="*/ 347455 h 1888435"/>
                  <a:gd name="connsiteX39" fmla="*/ 642110 w 4606580"/>
                  <a:gd name="connsiteY39" fmla="*/ 347455 h 1888435"/>
                  <a:gd name="connsiteX40" fmla="*/ 606598 w 4606580"/>
                  <a:gd name="connsiteY40" fmla="*/ 419100 h 1888435"/>
                  <a:gd name="connsiteX41" fmla="*/ 528638 w 4606580"/>
                  <a:gd name="connsiteY41" fmla="*/ 534332 h 1888435"/>
                  <a:gd name="connsiteX42" fmla="*/ 450471 w 4606580"/>
                  <a:gd name="connsiteY42" fmla="*/ 546238 h 1888435"/>
                  <a:gd name="connsiteX43" fmla="*/ 349112 w 4606580"/>
                  <a:gd name="connsiteY43" fmla="*/ 553382 h 1888435"/>
                  <a:gd name="connsiteX44" fmla="*/ 311944 w 4606580"/>
                  <a:gd name="connsiteY44" fmla="*/ 486707 h 1888435"/>
                  <a:gd name="connsiteX45" fmla="*/ 268874 w 4606580"/>
                  <a:gd name="connsiteY45" fmla="*/ 389386 h 1888435"/>
                  <a:gd name="connsiteX46" fmla="*/ 213485 w 4606580"/>
                  <a:gd name="connsiteY46" fmla="*/ 298174 h 1888435"/>
                  <a:gd name="connsiteX47" fmla="*/ 154678 w 4606580"/>
                  <a:gd name="connsiteY47" fmla="*/ 176522 h 1888435"/>
                  <a:gd name="connsiteX48" fmla="*/ 121445 w 4606580"/>
                  <a:gd name="connsiteY48" fmla="*/ 134282 h 1888435"/>
                  <a:gd name="connsiteX49" fmla="*/ 54459 w 4606580"/>
                  <a:gd name="connsiteY49" fmla="*/ 149087 h 1888435"/>
                  <a:gd name="connsiteX50" fmla="*/ 19051 w 4606580"/>
                  <a:gd name="connsiteY50" fmla="*/ 195987 h 1888435"/>
                  <a:gd name="connsiteX51" fmla="*/ 0 w 4606580"/>
                  <a:gd name="connsiteY51" fmla="*/ 286268 h 1888435"/>
                  <a:gd name="connsiteX52" fmla="*/ 26194 w 4606580"/>
                  <a:gd name="connsiteY52" fmla="*/ 365263 h 1888435"/>
                  <a:gd name="connsiteX53" fmla="*/ 84276 w 4606580"/>
                  <a:gd name="connsiteY53" fmla="*/ 457200 h 1888435"/>
                  <a:gd name="connsiteX54" fmla="*/ 113679 w 4606580"/>
                  <a:gd name="connsiteY54" fmla="*/ 601111 h 1888435"/>
                  <a:gd name="connsiteX55" fmla="*/ 84276 w 4606580"/>
                  <a:gd name="connsiteY55" fmla="*/ 795130 h 1888435"/>
                  <a:gd name="connsiteX56" fmla="*/ 84276 w 4606580"/>
                  <a:gd name="connsiteY56" fmla="*/ 904461 h 1888435"/>
                  <a:gd name="connsiteX57" fmla="*/ 167412 w 4606580"/>
                  <a:gd name="connsiteY57" fmla="*/ 993913 h 1888435"/>
                  <a:gd name="connsiteX58" fmla="*/ 290513 w 4606580"/>
                  <a:gd name="connsiteY58" fmla="*/ 1032013 h 1888435"/>
                  <a:gd name="connsiteX59" fmla="*/ 402328 w 4606580"/>
                  <a:gd name="connsiteY59" fmla="*/ 1043609 h 1888435"/>
                  <a:gd name="connsiteX60" fmla="*/ 479460 w 4606580"/>
                  <a:gd name="connsiteY60" fmla="*/ 1065040 h 1888435"/>
                  <a:gd name="connsiteX61" fmla="*/ 509692 w 4606580"/>
                  <a:gd name="connsiteY61" fmla="*/ 1143000 h 1888435"/>
                  <a:gd name="connsiteX62" fmla="*/ 534332 w 4606580"/>
                  <a:gd name="connsiteY62" fmla="*/ 1247153 h 1888435"/>
                  <a:gd name="connsiteX63" fmla="*/ 609808 w 4606580"/>
                  <a:gd name="connsiteY63" fmla="*/ 1290845 h 1888435"/>
                  <a:gd name="connsiteX64" fmla="*/ 697293 w 4606580"/>
                  <a:gd name="connsiteY64" fmla="*/ 1250778 h 1888435"/>
                  <a:gd name="connsiteX65" fmla="*/ 784467 w 4606580"/>
                  <a:gd name="connsiteY65" fmla="*/ 1231624 h 1888435"/>
                  <a:gd name="connsiteX66" fmla="*/ 871538 w 4606580"/>
                  <a:gd name="connsiteY66" fmla="*/ 1131818 h 1888435"/>
                  <a:gd name="connsiteX67" fmla="*/ 954882 w 4606580"/>
                  <a:gd name="connsiteY67" fmla="*/ 1055826 h 1888435"/>
                  <a:gd name="connsiteX68" fmla="*/ 1028493 w 4606580"/>
                  <a:gd name="connsiteY68" fmla="*/ 1033670 h 1888435"/>
                  <a:gd name="connsiteX69" fmla="*/ 1147763 w 4606580"/>
                  <a:gd name="connsiteY69" fmla="*/ 1055826 h 1888435"/>
                  <a:gd name="connsiteX70" fmla="*/ 1276041 w 4606580"/>
                  <a:gd name="connsiteY70" fmla="*/ 1122190 h 1888435"/>
                  <a:gd name="connsiteX71" fmla="*/ 1412909 w 4606580"/>
                  <a:gd name="connsiteY71" fmla="*/ 1151697 h 1888435"/>
                  <a:gd name="connsiteX72" fmla="*/ 1555267 w 4606580"/>
                  <a:gd name="connsiteY72" fmla="*/ 1169608 h 1888435"/>
                  <a:gd name="connsiteX73" fmla="*/ 1650207 w 4606580"/>
                  <a:gd name="connsiteY73" fmla="*/ 1282044 h 1888435"/>
                  <a:gd name="connsiteX74" fmla="*/ 1740902 w 4606580"/>
                  <a:gd name="connsiteY74" fmla="*/ 1330187 h 1888435"/>
                  <a:gd name="connsiteX75" fmla="*/ 1838636 w 4606580"/>
                  <a:gd name="connsiteY75" fmla="*/ 1350893 h 1888435"/>
                  <a:gd name="connsiteX76" fmla="*/ 1992589 w 4606580"/>
                  <a:gd name="connsiteY76" fmla="*/ 1331843 h 1888435"/>
                  <a:gd name="connsiteX77" fmla="*/ 2174806 w 4606580"/>
                  <a:gd name="connsiteY77" fmla="*/ 1278110 h 1888435"/>
                  <a:gd name="connsiteX78" fmla="*/ 2319338 w 4606580"/>
                  <a:gd name="connsiteY78" fmla="*/ 1222513 h 1888435"/>
                  <a:gd name="connsiteX79" fmla="*/ 2457761 w 4606580"/>
                  <a:gd name="connsiteY79" fmla="*/ 1159669 h 1888435"/>
                  <a:gd name="connsiteX80" fmla="*/ 2648986 w 4606580"/>
                  <a:gd name="connsiteY80" fmla="*/ 1044437 h 1888435"/>
                  <a:gd name="connsiteX81" fmla="*/ 2777780 w 4606580"/>
                  <a:gd name="connsiteY81" fmla="*/ 1033670 h 1888435"/>
                  <a:gd name="connsiteX82" fmla="*/ 2934840 w 4606580"/>
                  <a:gd name="connsiteY82" fmla="*/ 1047958 h 1888435"/>
                  <a:gd name="connsiteX83" fmla="*/ 3045827 w 4606580"/>
                  <a:gd name="connsiteY83" fmla="*/ 1085022 h 1888435"/>
                  <a:gd name="connsiteX84" fmla="*/ 3168616 w 4606580"/>
                  <a:gd name="connsiteY84" fmla="*/ 1311965 h 1888435"/>
                  <a:gd name="connsiteX85" fmla="*/ 3173793 w 4606580"/>
                  <a:gd name="connsiteY85" fmla="*/ 1592642 h 1888435"/>
                  <a:gd name="connsiteX86" fmla="*/ 3225041 w 4606580"/>
                  <a:gd name="connsiteY86" fmla="*/ 1689652 h 1888435"/>
                  <a:gd name="connsiteX87" fmla="*/ 3344311 w 4606580"/>
                  <a:gd name="connsiteY87" fmla="*/ 1828800 h 1888435"/>
                  <a:gd name="connsiteX88" fmla="*/ 3433763 w 4606580"/>
                  <a:gd name="connsiteY88" fmla="*/ 1888435 h 1888435"/>
                  <a:gd name="connsiteX89" fmla="*/ 3572911 w 4606580"/>
                  <a:gd name="connsiteY89" fmla="*/ 1868556 h 1888435"/>
                  <a:gd name="connsiteX90" fmla="*/ 3751815 w 4606580"/>
                  <a:gd name="connsiteY90" fmla="*/ 1789043 h 1888435"/>
                  <a:gd name="connsiteX91" fmla="*/ 4049989 w 4606580"/>
                  <a:gd name="connsiteY91" fmla="*/ 1689652 h 1888435"/>
                  <a:gd name="connsiteX92" fmla="*/ 4228893 w 4606580"/>
                  <a:gd name="connsiteY92" fmla="*/ 1490870 h 1888435"/>
                  <a:gd name="connsiteX93" fmla="*/ 4298467 w 4606580"/>
                  <a:gd name="connsiteY93" fmla="*/ 1282148 h 1888435"/>
                  <a:gd name="connsiteX94" fmla="*/ 4308406 w 4606580"/>
                  <a:gd name="connsiteY94" fmla="*/ 1073426 h 1888435"/>
                  <a:gd name="connsiteX95" fmla="*/ 4328285 w 4606580"/>
                  <a:gd name="connsiteY95" fmla="*/ 884583 h 1888435"/>
                  <a:gd name="connsiteX96" fmla="*/ 4449107 w 4606580"/>
                  <a:gd name="connsiteY96" fmla="*/ 744192 h 1888435"/>
                  <a:gd name="connsiteX97" fmla="*/ 4546117 w 4606580"/>
                  <a:gd name="connsiteY97" fmla="*/ 544271 h 1888435"/>
                  <a:gd name="connsiteX98" fmla="*/ 4593432 w 4606580"/>
                  <a:gd name="connsiteY98" fmla="*/ 417651 h 1888435"/>
                  <a:gd name="connsiteX99" fmla="*/ 4606580 w 4606580"/>
                  <a:gd name="connsiteY99" fmla="*/ 308113 h 1888435"/>
                  <a:gd name="connsiteX100" fmla="*/ 4576763 w 4606580"/>
                  <a:gd name="connsiteY100" fmla="*/ 119270 h 1888435"/>
                  <a:gd name="connsiteX101" fmla="*/ 4537006 w 4606580"/>
                  <a:gd name="connsiteY101" fmla="*/ 49696 h 1888435"/>
                  <a:gd name="connsiteX102" fmla="*/ 4477372 w 4606580"/>
                  <a:gd name="connsiteY102" fmla="*/ 19878 h 1888435"/>
                  <a:gd name="connsiteX103" fmla="*/ 4358102 w 4606580"/>
                  <a:gd name="connsiteY103" fmla="*/ 119270 h 1888435"/>
                  <a:gd name="connsiteX104" fmla="*/ 4258711 w 4606580"/>
                  <a:gd name="connsiteY104" fmla="*/ 188843 h 1888435"/>
                  <a:gd name="connsiteX105" fmla="*/ 4149380 w 4606580"/>
                  <a:gd name="connsiteY105" fmla="*/ 168965 h 1888435"/>
                  <a:gd name="connsiteX106" fmla="*/ 4069867 w 4606580"/>
                  <a:gd name="connsiteY106" fmla="*/ 99391 h 1888435"/>
                  <a:gd name="connsiteX107" fmla="*/ 4040050 w 4606580"/>
                  <a:gd name="connsiteY107" fmla="*/ 0 h 1888435"/>
                  <a:gd name="connsiteX108" fmla="*/ 3910841 w 4606580"/>
                  <a:gd name="connsiteY108" fmla="*/ 9939 h 1888435"/>
                  <a:gd name="connsiteX0" fmla="*/ 3910841 w 4606580"/>
                  <a:gd name="connsiteY0" fmla="*/ 9939 h 1888435"/>
                  <a:gd name="connsiteX1" fmla="*/ 3731937 w 4606580"/>
                  <a:gd name="connsiteY1" fmla="*/ 119270 h 1888435"/>
                  <a:gd name="connsiteX2" fmla="*/ 3503337 w 4606580"/>
                  <a:gd name="connsiteY2" fmla="*/ 218661 h 1888435"/>
                  <a:gd name="connsiteX3" fmla="*/ 3394006 w 4606580"/>
                  <a:gd name="connsiteY3" fmla="*/ 437322 h 1888435"/>
                  <a:gd name="connsiteX4" fmla="*/ 3261588 w 4606580"/>
                  <a:gd name="connsiteY4" fmla="*/ 566116 h 1888435"/>
                  <a:gd name="connsiteX5" fmla="*/ 3151844 w 4606580"/>
                  <a:gd name="connsiteY5" fmla="*/ 603906 h 1888435"/>
                  <a:gd name="connsiteX6" fmla="*/ 3076576 w 4606580"/>
                  <a:gd name="connsiteY6" fmla="*/ 598626 h 1888435"/>
                  <a:gd name="connsiteX7" fmla="*/ 3016320 w 4606580"/>
                  <a:gd name="connsiteY7" fmla="*/ 588376 h 1888435"/>
                  <a:gd name="connsiteX8" fmla="*/ 2946746 w 4606580"/>
                  <a:gd name="connsiteY8" fmla="*/ 546652 h 1888435"/>
                  <a:gd name="connsiteX9" fmla="*/ 2845594 w 4606580"/>
                  <a:gd name="connsiteY9" fmla="*/ 558144 h 1888435"/>
                  <a:gd name="connsiteX10" fmla="*/ 2778712 w 4606580"/>
                  <a:gd name="connsiteY10" fmla="*/ 610222 h 1888435"/>
                  <a:gd name="connsiteX11" fmla="*/ 2709863 w 4606580"/>
                  <a:gd name="connsiteY11" fmla="*/ 674826 h 1888435"/>
                  <a:gd name="connsiteX12" fmla="*/ 2640289 w 4606580"/>
                  <a:gd name="connsiteY12" fmla="*/ 709612 h 1888435"/>
                  <a:gd name="connsiteX13" fmla="*/ 2578894 w 4606580"/>
                  <a:gd name="connsiteY13" fmla="*/ 724832 h 1888435"/>
                  <a:gd name="connsiteX14" fmla="*/ 2519363 w 4606580"/>
                  <a:gd name="connsiteY14" fmla="*/ 715617 h 1888435"/>
                  <a:gd name="connsiteX15" fmla="*/ 2445544 w 4606580"/>
                  <a:gd name="connsiteY15" fmla="*/ 705782 h 1888435"/>
                  <a:gd name="connsiteX16" fmla="*/ 2369344 w 4606580"/>
                  <a:gd name="connsiteY16" fmla="*/ 667682 h 1888435"/>
                  <a:gd name="connsiteX17" fmla="*/ 2222535 w 4606580"/>
                  <a:gd name="connsiteY17" fmla="*/ 570568 h 1888435"/>
                  <a:gd name="connsiteX18" fmla="*/ 2062163 w 4606580"/>
                  <a:gd name="connsiteY18" fmla="*/ 477078 h 1888435"/>
                  <a:gd name="connsiteX19" fmla="*/ 1966395 w 4606580"/>
                  <a:gd name="connsiteY19" fmla="*/ 441671 h 1888435"/>
                  <a:gd name="connsiteX20" fmla="*/ 1823624 w 4606580"/>
                  <a:gd name="connsiteY20" fmla="*/ 401914 h 1888435"/>
                  <a:gd name="connsiteX21" fmla="*/ 1724233 w 4606580"/>
                  <a:gd name="connsiteY21" fmla="*/ 447261 h 1888435"/>
                  <a:gd name="connsiteX22" fmla="*/ 1679713 w 4606580"/>
                  <a:gd name="connsiteY22" fmla="*/ 489088 h 1888435"/>
                  <a:gd name="connsiteX23" fmla="*/ 1722680 w 4606580"/>
                  <a:gd name="connsiteY23" fmla="*/ 725971 h 1888435"/>
                  <a:gd name="connsiteX24" fmla="*/ 1734172 w 4606580"/>
                  <a:gd name="connsiteY24" fmla="*/ 874643 h 1888435"/>
                  <a:gd name="connsiteX25" fmla="*/ 1701972 w 4606580"/>
                  <a:gd name="connsiteY25" fmla="*/ 919990 h 1888435"/>
                  <a:gd name="connsiteX26" fmla="*/ 1628776 w 4606580"/>
                  <a:gd name="connsiteY26" fmla="*/ 958194 h 1888435"/>
                  <a:gd name="connsiteX27" fmla="*/ 1515511 w 4606580"/>
                  <a:gd name="connsiteY27" fmla="*/ 914400 h 1888435"/>
                  <a:gd name="connsiteX28" fmla="*/ 1423988 w 4606580"/>
                  <a:gd name="connsiteY28" fmla="*/ 836751 h 1888435"/>
                  <a:gd name="connsiteX29" fmla="*/ 1320352 w 4606580"/>
                  <a:gd name="connsiteY29" fmla="*/ 726799 h 1888435"/>
                  <a:gd name="connsiteX30" fmla="*/ 1190729 w 4606580"/>
                  <a:gd name="connsiteY30" fmla="*/ 599558 h 1888435"/>
                  <a:gd name="connsiteX31" fmla="*/ 1084608 w 4606580"/>
                  <a:gd name="connsiteY31" fmla="*/ 544271 h 1888435"/>
                  <a:gd name="connsiteX32" fmla="*/ 1018554 w 4606580"/>
                  <a:gd name="connsiteY32" fmla="*/ 377687 h 1888435"/>
                  <a:gd name="connsiteX33" fmla="*/ 958920 w 4606580"/>
                  <a:gd name="connsiteY33" fmla="*/ 278296 h 1888435"/>
                  <a:gd name="connsiteX34" fmla="*/ 909224 w 4606580"/>
                  <a:gd name="connsiteY34" fmla="*/ 238539 h 1888435"/>
                  <a:gd name="connsiteX35" fmla="*/ 864394 w 4606580"/>
                  <a:gd name="connsiteY35" fmla="*/ 236676 h 1888435"/>
                  <a:gd name="connsiteX36" fmla="*/ 829711 w 4606580"/>
                  <a:gd name="connsiteY36" fmla="*/ 278296 h 1888435"/>
                  <a:gd name="connsiteX37" fmla="*/ 759620 w 4606580"/>
                  <a:gd name="connsiteY37" fmla="*/ 358119 h 1888435"/>
                  <a:gd name="connsiteX38" fmla="*/ 706507 w 4606580"/>
                  <a:gd name="connsiteY38" fmla="*/ 347455 h 1888435"/>
                  <a:gd name="connsiteX39" fmla="*/ 642110 w 4606580"/>
                  <a:gd name="connsiteY39" fmla="*/ 347455 h 1888435"/>
                  <a:gd name="connsiteX40" fmla="*/ 606598 w 4606580"/>
                  <a:gd name="connsiteY40" fmla="*/ 419100 h 1888435"/>
                  <a:gd name="connsiteX41" fmla="*/ 528638 w 4606580"/>
                  <a:gd name="connsiteY41" fmla="*/ 534332 h 1888435"/>
                  <a:gd name="connsiteX42" fmla="*/ 450471 w 4606580"/>
                  <a:gd name="connsiteY42" fmla="*/ 546238 h 1888435"/>
                  <a:gd name="connsiteX43" fmla="*/ 349112 w 4606580"/>
                  <a:gd name="connsiteY43" fmla="*/ 553382 h 1888435"/>
                  <a:gd name="connsiteX44" fmla="*/ 311944 w 4606580"/>
                  <a:gd name="connsiteY44" fmla="*/ 486707 h 1888435"/>
                  <a:gd name="connsiteX45" fmla="*/ 268874 w 4606580"/>
                  <a:gd name="connsiteY45" fmla="*/ 389386 h 1888435"/>
                  <a:gd name="connsiteX46" fmla="*/ 213485 w 4606580"/>
                  <a:gd name="connsiteY46" fmla="*/ 298174 h 1888435"/>
                  <a:gd name="connsiteX47" fmla="*/ 154678 w 4606580"/>
                  <a:gd name="connsiteY47" fmla="*/ 176522 h 1888435"/>
                  <a:gd name="connsiteX48" fmla="*/ 121445 w 4606580"/>
                  <a:gd name="connsiteY48" fmla="*/ 134282 h 1888435"/>
                  <a:gd name="connsiteX49" fmla="*/ 54459 w 4606580"/>
                  <a:gd name="connsiteY49" fmla="*/ 149087 h 1888435"/>
                  <a:gd name="connsiteX50" fmla="*/ 19051 w 4606580"/>
                  <a:gd name="connsiteY50" fmla="*/ 195987 h 1888435"/>
                  <a:gd name="connsiteX51" fmla="*/ 0 w 4606580"/>
                  <a:gd name="connsiteY51" fmla="*/ 286268 h 1888435"/>
                  <a:gd name="connsiteX52" fmla="*/ 26194 w 4606580"/>
                  <a:gd name="connsiteY52" fmla="*/ 365263 h 1888435"/>
                  <a:gd name="connsiteX53" fmla="*/ 84276 w 4606580"/>
                  <a:gd name="connsiteY53" fmla="*/ 457200 h 1888435"/>
                  <a:gd name="connsiteX54" fmla="*/ 113679 w 4606580"/>
                  <a:gd name="connsiteY54" fmla="*/ 601111 h 1888435"/>
                  <a:gd name="connsiteX55" fmla="*/ 84276 w 4606580"/>
                  <a:gd name="connsiteY55" fmla="*/ 795130 h 1888435"/>
                  <a:gd name="connsiteX56" fmla="*/ 84276 w 4606580"/>
                  <a:gd name="connsiteY56" fmla="*/ 904461 h 1888435"/>
                  <a:gd name="connsiteX57" fmla="*/ 167412 w 4606580"/>
                  <a:gd name="connsiteY57" fmla="*/ 993913 h 1888435"/>
                  <a:gd name="connsiteX58" fmla="*/ 290513 w 4606580"/>
                  <a:gd name="connsiteY58" fmla="*/ 1032013 h 1888435"/>
                  <a:gd name="connsiteX59" fmla="*/ 402328 w 4606580"/>
                  <a:gd name="connsiteY59" fmla="*/ 1043609 h 1888435"/>
                  <a:gd name="connsiteX60" fmla="*/ 479460 w 4606580"/>
                  <a:gd name="connsiteY60" fmla="*/ 1065040 h 1888435"/>
                  <a:gd name="connsiteX61" fmla="*/ 509692 w 4606580"/>
                  <a:gd name="connsiteY61" fmla="*/ 1143000 h 1888435"/>
                  <a:gd name="connsiteX62" fmla="*/ 534332 w 4606580"/>
                  <a:gd name="connsiteY62" fmla="*/ 1247153 h 1888435"/>
                  <a:gd name="connsiteX63" fmla="*/ 609808 w 4606580"/>
                  <a:gd name="connsiteY63" fmla="*/ 1290845 h 1888435"/>
                  <a:gd name="connsiteX64" fmla="*/ 697293 w 4606580"/>
                  <a:gd name="connsiteY64" fmla="*/ 1250778 h 1888435"/>
                  <a:gd name="connsiteX65" fmla="*/ 784467 w 4606580"/>
                  <a:gd name="connsiteY65" fmla="*/ 1231624 h 1888435"/>
                  <a:gd name="connsiteX66" fmla="*/ 871538 w 4606580"/>
                  <a:gd name="connsiteY66" fmla="*/ 1131818 h 1888435"/>
                  <a:gd name="connsiteX67" fmla="*/ 954882 w 4606580"/>
                  <a:gd name="connsiteY67" fmla="*/ 1055826 h 1888435"/>
                  <a:gd name="connsiteX68" fmla="*/ 1028493 w 4606580"/>
                  <a:gd name="connsiteY68" fmla="*/ 1033670 h 1888435"/>
                  <a:gd name="connsiteX69" fmla="*/ 1147763 w 4606580"/>
                  <a:gd name="connsiteY69" fmla="*/ 1055826 h 1888435"/>
                  <a:gd name="connsiteX70" fmla="*/ 1276041 w 4606580"/>
                  <a:gd name="connsiteY70" fmla="*/ 1122190 h 1888435"/>
                  <a:gd name="connsiteX71" fmla="*/ 1412909 w 4606580"/>
                  <a:gd name="connsiteY71" fmla="*/ 1151697 h 1888435"/>
                  <a:gd name="connsiteX72" fmla="*/ 1555267 w 4606580"/>
                  <a:gd name="connsiteY72" fmla="*/ 1169608 h 1888435"/>
                  <a:gd name="connsiteX73" fmla="*/ 1650207 w 4606580"/>
                  <a:gd name="connsiteY73" fmla="*/ 1282044 h 1888435"/>
                  <a:gd name="connsiteX74" fmla="*/ 1740902 w 4606580"/>
                  <a:gd name="connsiteY74" fmla="*/ 1330187 h 1888435"/>
                  <a:gd name="connsiteX75" fmla="*/ 1838636 w 4606580"/>
                  <a:gd name="connsiteY75" fmla="*/ 1350893 h 1888435"/>
                  <a:gd name="connsiteX76" fmla="*/ 1992589 w 4606580"/>
                  <a:gd name="connsiteY76" fmla="*/ 1331843 h 1888435"/>
                  <a:gd name="connsiteX77" fmla="*/ 2174806 w 4606580"/>
                  <a:gd name="connsiteY77" fmla="*/ 1278110 h 1888435"/>
                  <a:gd name="connsiteX78" fmla="*/ 2319338 w 4606580"/>
                  <a:gd name="connsiteY78" fmla="*/ 1222513 h 1888435"/>
                  <a:gd name="connsiteX79" fmla="*/ 2457761 w 4606580"/>
                  <a:gd name="connsiteY79" fmla="*/ 1159669 h 1888435"/>
                  <a:gd name="connsiteX80" fmla="*/ 2648986 w 4606580"/>
                  <a:gd name="connsiteY80" fmla="*/ 1044437 h 1888435"/>
                  <a:gd name="connsiteX81" fmla="*/ 2777780 w 4606580"/>
                  <a:gd name="connsiteY81" fmla="*/ 1033670 h 1888435"/>
                  <a:gd name="connsiteX82" fmla="*/ 2934840 w 4606580"/>
                  <a:gd name="connsiteY82" fmla="*/ 1047958 h 1888435"/>
                  <a:gd name="connsiteX83" fmla="*/ 3045827 w 4606580"/>
                  <a:gd name="connsiteY83" fmla="*/ 1085022 h 1888435"/>
                  <a:gd name="connsiteX84" fmla="*/ 3168616 w 4606580"/>
                  <a:gd name="connsiteY84" fmla="*/ 1311965 h 1888435"/>
                  <a:gd name="connsiteX85" fmla="*/ 3173793 w 4606580"/>
                  <a:gd name="connsiteY85" fmla="*/ 1592642 h 1888435"/>
                  <a:gd name="connsiteX86" fmla="*/ 3225041 w 4606580"/>
                  <a:gd name="connsiteY86" fmla="*/ 1689652 h 1888435"/>
                  <a:gd name="connsiteX87" fmla="*/ 3344311 w 4606580"/>
                  <a:gd name="connsiteY87" fmla="*/ 1828800 h 1888435"/>
                  <a:gd name="connsiteX88" fmla="*/ 3433763 w 4606580"/>
                  <a:gd name="connsiteY88" fmla="*/ 1888435 h 1888435"/>
                  <a:gd name="connsiteX89" fmla="*/ 3572911 w 4606580"/>
                  <a:gd name="connsiteY89" fmla="*/ 1868556 h 1888435"/>
                  <a:gd name="connsiteX90" fmla="*/ 3751815 w 4606580"/>
                  <a:gd name="connsiteY90" fmla="*/ 1789043 h 1888435"/>
                  <a:gd name="connsiteX91" fmla="*/ 4049989 w 4606580"/>
                  <a:gd name="connsiteY91" fmla="*/ 1689652 h 1888435"/>
                  <a:gd name="connsiteX92" fmla="*/ 4228893 w 4606580"/>
                  <a:gd name="connsiteY92" fmla="*/ 1490870 h 1888435"/>
                  <a:gd name="connsiteX93" fmla="*/ 4298467 w 4606580"/>
                  <a:gd name="connsiteY93" fmla="*/ 1282148 h 1888435"/>
                  <a:gd name="connsiteX94" fmla="*/ 4308406 w 4606580"/>
                  <a:gd name="connsiteY94" fmla="*/ 1073426 h 1888435"/>
                  <a:gd name="connsiteX95" fmla="*/ 4328285 w 4606580"/>
                  <a:gd name="connsiteY95" fmla="*/ 884583 h 1888435"/>
                  <a:gd name="connsiteX96" fmla="*/ 4449107 w 4606580"/>
                  <a:gd name="connsiteY96" fmla="*/ 744192 h 1888435"/>
                  <a:gd name="connsiteX97" fmla="*/ 4546117 w 4606580"/>
                  <a:gd name="connsiteY97" fmla="*/ 544271 h 1888435"/>
                  <a:gd name="connsiteX98" fmla="*/ 4593432 w 4606580"/>
                  <a:gd name="connsiteY98" fmla="*/ 417651 h 1888435"/>
                  <a:gd name="connsiteX99" fmla="*/ 4606580 w 4606580"/>
                  <a:gd name="connsiteY99" fmla="*/ 308113 h 1888435"/>
                  <a:gd name="connsiteX100" fmla="*/ 4576763 w 4606580"/>
                  <a:gd name="connsiteY100" fmla="*/ 119270 h 1888435"/>
                  <a:gd name="connsiteX101" fmla="*/ 4537006 w 4606580"/>
                  <a:gd name="connsiteY101" fmla="*/ 49696 h 1888435"/>
                  <a:gd name="connsiteX102" fmla="*/ 4477372 w 4606580"/>
                  <a:gd name="connsiteY102" fmla="*/ 19878 h 1888435"/>
                  <a:gd name="connsiteX103" fmla="*/ 4358102 w 4606580"/>
                  <a:gd name="connsiteY103" fmla="*/ 119270 h 1888435"/>
                  <a:gd name="connsiteX104" fmla="*/ 4258711 w 4606580"/>
                  <a:gd name="connsiteY104" fmla="*/ 219799 h 1888435"/>
                  <a:gd name="connsiteX105" fmla="*/ 4149380 w 4606580"/>
                  <a:gd name="connsiteY105" fmla="*/ 168965 h 1888435"/>
                  <a:gd name="connsiteX106" fmla="*/ 4069867 w 4606580"/>
                  <a:gd name="connsiteY106" fmla="*/ 99391 h 1888435"/>
                  <a:gd name="connsiteX107" fmla="*/ 4040050 w 4606580"/>
                  <a:gd name="connsiteY107" fmla="*/ 0 h 1888435"/>
                  <a:gd name="connsiteX108" fmla="*/ 3910841 w 4606580"/>
                  <a:gd name="connsiteY108" fmla="*/ 9939 h 1888435"/>
                  <a:gd name="connsiteX0" fmla="*/ 3910841 w 4606580"/>
                  <a:gd name="connsiteY0" fmla="*/ 9939 h 1888435"/>
                  <a:gd name="connsiteX1" fmla="*/ 3731937 w 4606580"/>
                  <a:gd name="connsiteY1" fmla="*/ 119270 h 1888435"/>
                  <a:gd name="connsiteX2" fmla="*/ 3503337 w 4606580"/>
                  <a:gd name="connsiteY2" fmla="*/ 218661 h 1888435"/>
                  <a:gd name="connsiteX3" fmla="*/ 3394006 w 4606580"/>
                  <a:gd name="connsiteY3" fmla="*/ 437322 h 1888435"/>
                  <a:gd name="connsiteX4" fmla="*/ 3261588 w 4606580"/>
                  <a:gd name="connsiteY4" fmla="*/ 566116 h 1888435"/>
                  <a:gd name="connsiteX5" fmla="*/ 3151844 w 4606580"/>
                  <a:gd name="connsiteY5" fmla="*/ 603906 h 1888435"/>
                  <a:gd name="connsiteX6" fmla="*/ 3076576 w 4606580"/>
                  <a:gd name="connsiteY6" fmla="*/ 598626 h 1888435"/>
                  <a:gd name="connsiteX7" fmla="*/ 3016320 w 4606580"/>
                  <a:gd name="connsiteY7" fmla="*/ 588376 h 1888435"/>
                  <a:gd name="connsiteX8" fmla="*/ 2946746 w 4606580"/>
                  <a:gd name="connsiteY8" fmla="*/ 546652 h 1888435"/>
                  <a:gd name="connsiteX9" fmla="*/ 2845594 w 4606580"/>
                  <a:gd name="connsiteY9" fmla="*/ 558144 h 1888435"/>
                  <a:gd name="connsiteX10" fmla="*/ 2778712 w 4606580"/>
                  <a:gd name="connsiteY10" fmla="*/ 610222 h 1888435"/>
                  <a:gd name="connsiteX11" fmla="*/ 2709863 w 4606580"/>
                  <a:gd name="connsiteY11" fmla="*/ 674826 h 1888435"/>
                  <a:gd name="connsiteX12" fmla="*/ 2640289 w 4606580"/>
                  <a:gd name="connsiteY12" fmla="*/ 709612 h 1888435"/>
                  <a:gd name="connsiteX13" fmla="*/ 2578894 w 4606580"/>
                  <a:gd name="connsiteY13" fmla="*/ 724832 h 1888435"/>
                  <a:gd name="connsiteX14" fmla="*/ 2519363 w 4606580"/>
                  <a:gd name="connsiteY14" fmla="*/ 715617 h 1888435"/>
                  <a:gd name="connsiteX15" fmla="*/ 2445544 w 4606580"/>
                  <a:gd name="connsiteY15" fmla="*/ 705782 h 1888435"/>
                  <a:gd name="connsiteX16" fmla="*/ 2369344 w 4606580"/>
                  <a:gd name="connsiteY16" fmla="*/ 667682 h 1888435"/>
                  <a:gd name="connsiteX17" fmla="*/ 2222535 w 4606580"/>
                  <a:gd name="connsiteY17" fmla="*/ 570568 h 1888435"/>
                  <a:gd name="connsiteX18" fmla="*/ 2062163 w 4606580"/>
                  <a:gd name="connsiteY18" fmla="*/ 477078 h 1888435"/>
                  <a:gd name="connsiteX19" fmla="*/ 1966395 w 4606580"/>
                  <a:gd name="connsiteY19" fmla="*/ 441671 h 1888435"/>
                  <a:gd name="connsiteX20" fmla="*/ 1823624 w 4606580"/>
                  <a:gd name="connsiteY20" fmla="*/ 401914 h 1888435"/>
                  <a:gd name="connsiteX21" fmla="*/ 1724233 w 4606580"/>
                  <a:gd name="connsiteY21" fmla="*/ 447261 h 1888435"/>
                  <a:gd name="connsiteX22" fmla="*/ 1679713 w 4606580"/>
                  <a:gd name="connsiteY22" fmla="*/ 489088 h 1888435"/>
                  <a:gd name="connsiteX23" fmla="*/ 1722680 w 4606580"/>
                  <a:gd name="connsiteY23" fmla="*/ 725971 h 1888435"/>
                  <a:gd name="connsiteX24" fmla="*/ 1734172 w 4606580"/>
                  <a:gd name="connsiteY24" fmla="*/ 874643 h 1888435"/>
                  <a:gd name="connsiteX25" fmla="*/ 1701972 w 4606580"/>
                  <a:gd name="connsiteY25" fmla="*/ 919990 h 1888435"/>
                  <a:gd name="connsiteX26" fmla="*/ 1628776 w 4606580"/>
                  <a:gd name="connsiteY26" fmla="*/ 958194 h 1888435"/>
                  <a:gd name="connsiteX27" fmla="*/ 1515511 w 4606580"/>
                  <a:gd name="connsiteY27" fmla="*/ 914400 h 1888435"/>
                  <a:gd name="connsiteX28" fmla="*/ 1423988 w 4606580"/>
                  <a:gd name="connsiteY28" fmla="*/ 836751 h 1888435"/>
                  <a:gd name="connsiteX29" fmla="*/ 1320352 w 4606580"/>
                  <a:gd name="connsiteY29" fmla="*/ 726799 h 1888435"/>
                  <a:gd name="connsiteX30" fmla="*/ 1190729 w 4606580"/>
                  <a:gd name="connsiteY30" fmla="*/ 599558 h 1888435"/>
                  <a:gd name="connsiteX31" fmla="*/ 1084608 w 4606580"/>
                  <a:gd name="connsiteY31" fmla="*/ 544271 h 1888435"/>
                  <a:gd name="connsiteX32" fmla="*/ 1018554 w 4606580"/>
                  <a:gd name="connsiteY32" fmla="*/ 377687 h 1888435"/>
                  <a:gd name="connsiteX33" fmla="*/ 958920 w 4606580"/>
                  <a:gd name="connsiteY33" fmla="*/ 278296 h 1888435"/>
                  <a:gd name="connsiteX34" fmla="*/ 909224 w 4606580"/>
                  <a:gd name="connsiteY34" fmla="*/ 238539 h 1888435"/>
                  <a:gd name="connsiteX35" fmla="*/ 864394 w 4606580"/>
                  <a:gd name="connsiteY35" fmla="*/ 236676 h 1888435"/>
                  <a:gd name="connsiteX36" fmla="*/ 829711 w 4606580"/>
                  <a:gd name="connsiteY36" fmla="*/ 278296 h 1888435"/>
                  <a:gd name="connsiteX37" fmla="*/ 759620 w 4606580"/>
                  <a:gd name="connsiteY37" fmla="*/ 358119 h 1888435"/>
                  <a:gd name="connsiteX38" fmla="*/ 706507 w 4606580"/>
                  <a:gd name="connsiteY38" fmla="*/ 347455 h 1888435"/>
                  <a:gd name="connsiteX39" fmla="*/ 642110 w 4606580"/>
                  <a:gd name="connsiteY39" fmla="*/ 347455 h 1888435"/>
                  <a:gd name="connsiteX40" fmla="*/ 606598 w 4606580"/>
                  <a:gd name="connsiteY40" fmla="*/ 419100 h 1888435"/>
                  <a:gd name="connsiteX41" fmla="*/ 528638 w 4606580"/>
                  <a:gd name="connsiteY41" fmla="*/ 534332 h 1888435"/>
                  <a:gd name="connsiteX42" fmla="*/ 450471 w 4606580"/>
                  <a:gd name="connsiteY42" fmla="*/ 546238 h 1888435"/>
                  <a:gd name="connsiteX43" fmla="*/ 349112 w 4606580"/>
                  <a:gd name="connsiteY43" fmla="*/ 553382 h 1888435"/>
                  <a:gd name="connsiteX44" fmla="*/ 311944 w 4606580"/>
                  <a:gd name="connsiteY44" fmla="*/ 486707 h 1888435"/>
                  <a:gd name="connsiteX45" fmla="*/ 268874 w 4606580"/>
                  <a:gd name="connsiteY45" fmla="*/ 389386 h 1888435"/>
                  <a:gd name="connsiteX46" fmla="*/ 213485 w 4606580"/>
                  <a:gd name="connsiteY46" fmla="*/ 298174 h 1888435"/>
                  <a:gd name="connsiteX47" fmla="*/ 154678 w 4606580"/>
                  <a:gd name="connsiteY47" fmla="*/ 176522 h 1888435"/>
                  <a:gd name="connsiteX48" fmla="*/ 121445 w 4606580"/>
                  <a:gd name="connsiteY48" fmla="*/ 134282 h 1888435"/>
                  <a:gd name="connsiteX49" fmla="*/ 54459 w 4606580"/>
                  <a:gd name="connsiteY49" fmla="*/ 149087 h 1888435"/>
                  <a:gd name="connsiteX50" fmla="*/ 19051 w 4606580"/>
                  <a:gd name="connsiteY50" fmla="*/ 195987 h 1888435"/>
                  <a:gd name="connsiteX51" fmla="*/ 0 w 4606580"/>
                  <a:gd name="connsiteY51" fmla="*/ 286268 h 1888435"/>
                  <a:gd name="connsiteX52" fmla="*/ 26194 w 4606580"/>
                  <a:gd name="connsiteY52" fmla="*/ 365263 h 1888435"/>
                  <a:gd name="connsiteX53" fmla="*/ 84276 w 4606580"/>
                  <a:gd name="connsiteY53" fmla="*/ 457200 h 1888435"/>
                  <a:gd name="connsiteX54" fmla="*/ 113679 w 4606580"/>
                  <a:gd name="connsiteY54" fmla="*/ 601111 h 1888435"/>
                  <a:gd name="connsiteX55" fmla="*/ 84276 w 4606580"/>
                  <a:gd name="connsiteY55" fmla="*/ 795130 h 1888435"/>
                  <a:gd name="connsiteX56" fmla="*/ 84276 w 4606580"/>
                  <a:gd name="connsiteY56" fmla="*/ 904461 h 1888435"/>
                  <a:gd name="connsiteX57" fmla="*/ 167412 w 4606580"/>
                  <a:gd name="connsiteY57" fmla="*/ 993913 h 1888435"/>
                  <a:gd name="connsiteX58" fmla="*/ 290513 w 4606580"/>
                  <a:gd name="connsiteY58" fmla="*/ 1032013 h 1888435"/>
                  <a:gd name="connsiteX59" fmla="*/ 402328 w 4606580"/>
                  <a:gd name="connsiteY59" fmla="*/ 1043609 h 1888435"/>
                  <a:gd name="connsiteX60" fmla="*/ 479460 w 4606580"/>
                  <a:gd name="connsiteY60" fmla="*/ 1065040 h 1888435"/>
                  <a:gd name="connsiteX61" fmla="*/ 509692 w 4606580"/>
                  <a:gd name="connsiteY61" fmla="*/ 1143000 h 1888435"/>
                  <a:gd name="connsiteX62" fmla="*/ 534332 w 4606580"/>
                  <a:gd name="connsiteY62" fmla="*/ 1247153 h 1888435"/>
                  <a:gd name="connsiteX63" fmla="*/ 609808 w 4606580"/>
                  <a:gd name="connsiteY63" fmla="*/ 1290845 h 1888435"/>
                  <a:gd name="connsiteX64" fmla="*/ 697293 w 4606580"/>
                  <a:gd name="connsiteY64" fmla="*/ 1250778 h 1888435"/>
                  <a:gd name="connsiteX65" fmla="*/ 784467 w 4606580"/>
                  <a:gd name="connsiteY65" fmla="*/ 1231624 h 1888435"/>
                  <a:gd name="connsiteX66" fmla="*/ 871538 w 4606580"/>
                  <a:gd name="connsiteY66" fmla="*/ 1131818 h 1888435"/>
                  <a:gd name="connsiteX67" fmla="*/ 954882 w 4606580"/>
                  <a:gd name="connsiteY67" fmla="*/ 1055826 h 1888435"/>
                  <a:gd name="connsiteX68" fmla="*/ 1028493 w 4606580"/>
                  <a:gd name="connsiteY68" fmla="*/ 1033670 h 1888435"/>
                  <a:gd name="connsiteX69" fmla="*/ 1147763 w 4606580"/>
                  <a:gd name="connsiteY69" fmla="*/ 1055826 h 1888435"/>
                  <a:gd name="connsiteX70" fmla="*/ 1276041 w 4606580"/>
                  <a:gd name="connsiteY70" fmla="*/ 1122190 h 1888435"/>
                  <a:gd name="connsiteX71" fmla="*/ 1412909 w 4606580"/>
                  <a:gd name="connsiteY71" fmla="*/ 1151697 h 1888435"/>
                  <a:gd name="connsiteX72" fmla="*/ 1555267 w 4606580"/>
                  <a:gd name="connsiteY72" fmla="*/ 1169608 h 1888435"/>
                  <a:gd name="connsiteX73" fmla="*/ 1650207 w 4606580"/>
                  <a:gd name="connsiteY73" fmla="*/ 1282044 h 1888435"/>
                  <a:gd name="connsiteX74" fmla="*/ 1740902 w 4606580"/>
                  <a:gd name="connsiteY74" fmla="*/ 1330187 h 1888435"/>
                  <a:gd name="connsiteX75" fmla="*/ 1838636 w 4606580"/>
                  <a:gd name="connsiteY75" fmla="*/ 1350893 h 1888435"/>
                  <a:gd name="connsiteX76" fmla="*/ 1992589 w 4606580"/>
                  <a:gd name="connsiteY76" fmla="*/ 1331843 h 1888435"/>
                  <a:gd name="connsiteX77" fmla="*/ 2174806 w 4606580"/>
                  <a:gd name="connsiteY77" fmla="*/ 1278110 h 1888435"/>
                  <a:gd name="connsiteX78" fmla="*/ 2319338 w 4606580"/>
                  <a:gd name="connsiteY78" fmla="*/ 1222513 h 1888435"/>
                  <a:gd name="connsiteX79" fmla="*/ 2457761 w 4606580"/>
                  <a:gd name="connsiteY79" fmla="*/ 1159669 h 1888435"/>
                  <a:gd name="connsiteX80" fmla="*/ 2648986 w 4606580"/>
                  <a:gd name="connsiteY80" fmla="*/ 1044437 h 1888435"/>
                  <a:gd name="connsiteX81" fmla="*/ 2777780 w 4606580"/>
                  <a:gd name="connsiteY81" fmla="*/ 1033670 h 1888435"/>
                  <a:gd name="connsiteX82" fmla="*/ 2934840 w 4606580"/>
                  <a:gd name="connsiteY82" fmla="*/ 1047958 h 1888435"/>
                  <a:gd name="connsiteX83" fmla="*/ 3045827 w 4606580"/>
                  <a:gd name="connsiteY83" fmla="*/ 1085022 h 1888435"/>
                  <a:gd name="connsiteX84" fmla="*/ 3168616 w 4606580"/>
                  <a:gd name="connsiteY84" fmla="*/ 1311965 h 1888435"/>
                  <a:gd name="connsiteX85" fmla="*/ 3173793 w 4606580"/>
                  <a:gd name="connsiteY85" fmla="*/ 1592642 h 1888435"/>
                  <a:gd name="connsiteX86" fmla="*/ 3225041 w 4606580"/>
                  <a:gd name="connsiteY86" fmla="*/ 1689652 h 1888435"/>
                  <a:gd name="connsiteX87" fmla="*/ 3344311 w 4606580"/>
                  <a:gd name="connsiteY87" fmla="*/ 1828800 h 1888435"/>
                  <a:gd name="connsiteX88" fmla="*/ 3433763 w 4606580"/>
                  <a:gd name="connsiteY88" fmla="*/ 1888435 h 1888435"/>
                  <a:gd name="connsiteX89" fmla="*/ 3572911 w 4606580"/>
                  <a:gd name="connsiteY89" fmla="*/ 1868556 h 1888435"/>
                  <a:gd name="connsiteX90" fmla="*/ 3751815 w 4606580"/>
                  <a:gd name="connsiteY90" fmla="*/ 1789043 h 1888435"/>
                  <a:gd name="connsiteX91" fmla="*/ 4049989 w 4606580"/>
                  <a:gd name="connsiteY91" fmla="*/ 1689652 h 1888435"/>
                  <a:gd name="connsiteX92" fmla="*/ 4228893 w 4606580"/>
                  <a:gd name="connsiteY92" fmla="*/ 1490870 h 1888435"/>
                  <a:gd name="connsiteX93" fmla="*/ 4298467 w 4606580"/>
                  <a:gd name="connsiteY93" fmla="*/ 1282148 h 1888435"/>
                  <a:gd name="connsiteX94" fmla="*/ 4308406 w 4606580"/>
                  <a:gd name="connsiteY94" fmla="*/ 1073426 h 1888435"/>
                  <a:gd name="connsiteX95" fmla="*/ 4328285 w 4606580"/>
                  <a:gd name="connsiteY95" fmla="*/ 884583 h 1888435"/>
                  <a:gd name="connsiteX96" fmla="*/ 4449107 w 4606580"/>
                  <a:gd name="connsiteY96" fmla="*/ 744192 h 1888435"/>
                  <a:gd name="connsiteX97" fmla="*/ 4546117 w 4606580"/>
                  <a:gd name="connsiteY97" fmla="*/ 544271 h 1888435"/>
                  <a:gd name="connsiteX98" fmla="*/ 4593432 w 4606580"/>
                  <a:gd name="connsiteY98" fmla="*/ 417651 h 1888435"/>
                  <a:gd name="connsiteX99" fmla="*/ 4606580 w 4606580"/>
                  <a:gd name="connsiteY99" fmla="*/ 308113 h 1888435"/>
                  <a:gd name="connsiteX100" fmla="*/ 4576763 w 4606580"/>
                  <a:gd name="connsiteY100" fmla="*/ 119270 h 1888435"/>
                  <a:gd name="connsiteX101" fmla="*/ 4537006 w 4606580"/>
                  <a:gd name="connsiteY101" fmla="*/ 49696 h 1888435"/>
                  <a:gd name="connsiteX102" fmla="*/ 4477372 w 4606580"/>
                  <a:gd name="connsiteY102" fmla="*/ 19878 h 1888435"/>
                  <a:gd name="connsiteX103" fmla="*/ 4367627 w 4606580"/>
                  <a:gd name="connsiteY103" fmla="*/ 150226 h 1888435"/>
                  <a:gd name="connsiteX104" fmla="*/ 4258711 w 4606580"/>
                  <a:gd name="connsiteY104" fmla="*/ 219799 h 1888435"/>
                  <a:gd name="connsiteX105" fmla="*/ 4149380 w 4606580"/>
                  <a:gd name="connsiteY105" fmla="*/ 168965 h 1888435"/>
                  <a:gd name="connsiteX106" fmla="*/ 4069867 w 4606580"/>
                  <a:gd name="connsiteY106" fmla="*/ 99391 h 1888435"/>
                  <a:gd name="connsiteX107" fmla="*/ 4040050 w 4606580"/>
                  <a:gd name="connsiteY107" fmla="*/ 0 h 1888435"/>
                  <a:gd name="connsiteX108" fmla="*/ 3910841 w 4606580"/>
                  <a:gd name="connsiteY108" fmla="*/ 9939 h 1888435"/>
                  <a:gd name="connsiteX0" fmla="*/ 3910841 w 4606580"/>
                  <a:gd name="connsiteY0" fmla="*/ 9939 h 1888435"/>
                  <a:gd name="connsiteX1" fmla="*/ 3731937 w 4606580"/>
                  <a:gd name="connsiteY1" fmla="*/ 119270 h 1888435"/>
                  <a:gd name="connsiteX2" fmla="*/ 3503337 w 4606580"/>
                  <a:gd name="connsiteY2" fmla="*/ 218661 h 1888435"/>
                  <a:gd name="connsiteX3" fmla="*/ 3394006 w 4606580"/>
                  <a:gd name="connsiteY3" fmla="*/ 437322 h 1888435"/>
                  <a:gd name="connsiteX4" fmla="*/ 3261588 w 4606580"/>
                  <a:gd name="connsiteY4" fmla="*/ 566116 h 1888435"/>
                  <a:gd name="connsiteX5" fmla="*/ 3151844 w 4606580"/>
                  <a:gd name="connsiteY5" fmla="*/ 603906 h 1888435"/>
                  <a:gd name="connsiteX6" fmla="*/ 3076576 w 4606580"/>
                  <a:gd name="connsiteY6" fmla="*/ 598626 h 1888435"/>
                  <a:gd name="connsiteX7" fmla="*/ 3016320 w 4606580"/>
                  <a:gd name="connsiteY7" fmla="*/ 588376 h 1888435"/>
                  <a:gd name="connsiteX8" fmla="*/ 2946746 w 4606580"/>
                  <a:gd name="connsiteY8" fmla="*/ 546652 h 1888435"/>
                  <a:gd name="connsiteX9" fmla="*/ 2845594 w 4606580"/>
                  <a:gd name="connsiteY9" fmla="*/ 558144 h 1888435"/>
                  <a:gd name="connsiteX10" fmla="*/ 2778712 w 4606580"/>
                  <a:gd name="connsiteY10" fmla="*/ 610222 h 1888435"/>
                  <a:gd name="connsiteX11" fmla="*/ 2709863 w 4606580"/>
                  <a:gd name="connsiteY11" fmla="*/ 674826 h 1888435"/>
                  <a:gd name="connsiteX12" fmla="*/ 2640289 w 4606580"/>
                  <a:gd name="connsiteY12" fmla="*/ 709612 h 1888435"/>
                  <a:gd name="connsiteX13" fmla="*/ 2578894 w 4606580"/>
                  <a:gd name="connsiteY13" fmla="*/ 724832 h 1888435"/>
                  <a:gd name="connsiteX14" fmla="*/ 2519363 w 4606580"/>
                  <a:gd name="connsiteY14" fmla="*/ 715617 h 1888435"/>
                  <a:gd name="connsiteX15" fmla="*/ 2445544 w 4606580"/>
                  <a:gd name="connsiteY15" fmla="*/ 705782 h 1888435"/>
                  <a:gd name="connsiteX16" fmla="*/ 2369344 w 4606580"/>
                  <a:gd name="connsiteY16" fmla="*/ 667682 h 1888435"/>
                  <a:gd name="connsiteX17" fmla="*/ 2222535 w 4606580"/>
                  <a:gd name="connsiteY17" fmla="*/ 570568 h 1888435"/>
                  <a:gd name="connsiteX18" fmla="*/ 2062163 w 4606580"/>
                  <a:gd name="connsiteY18" fmla="*/ 477078 h 1888435"/>
                  <a:gd name="connsiteX19" fmla="*/ 1966395 w 4606580"/>
                  <a:gd name="connsiteY19" fmla="*/ 441671 h 1888435"/>
                  <a:gd name="connsiteX20" fmla="*/ 1823624 w 4606580"/>
                  <a:gd name="connsiteY20" fmla="*/ 401914 h 1888435"/>
                  <a:gd name="connsiteX21" fmla="*/ 1724233 w 4606580"/>
                  <a:gd name="connsiteY21" fmla="*/ 447261 h 1888435"/>
                  <a:gd name="connsiteX22" fmla="*/ 1679713 w 4606580"/>
                  <a:gd name="connsiteY22" fmla="*/ 489088 h 1888435"/>
                  <a:gd name="connsiteX23" fmla="*/ 1722680 w 4606580"/>
                  <a:gd name="connsiteY23" fmla="*/ 725971 h 1888435"/>
                  <a:gd name="connsiteX24" fmla="*/ 1734172 w 4606580"/>
                  <a:gd name="connsiteY24" fmla="*/ 874643 h 1888435"/>
                  <a:gd name="connsiteX25" fmla="*/ 1701972 w 4606580"/>
                  <a:gd name="connsiteY25" fmla="*/ 919990 h 1888435"/>
                  <a:gd name="connsiteX26" fmla="*/ 1628776 w 4606580"/>
                  <a:gd name="connsiteY26" fmla="*/ 958194 h 1888435"/>
                  <a:gd name="connsiteX27" fmla="*/ 1515511 w 4606580"/>
                  <a:gd name="connsiteY27" fmla="*/ 914400 h 1888435"/>
                  <a:gd name="connsiteX28" fmla="*/ 1423988 w 4606580"/>
                  <a:gd name="connsiteY28" fmla="*/ 836751 h 1888435"/>
                  <a:gd name="connsiteX29" fmla="*/ 1320352 w 4606580"/>
                  <a:gd name="connsiteY29" fmla="*/ 726799 h 1888435"/>
                  <a:gd name="connsiteX30" fmla="*/ 1190729 w 4606580"/>
                  <a:gd name="connsiteY30" fmla="*/ 599558 h 1888435"/>
                  <a:gd name="connsiteX31" fmla="*/ 1084608 w 4606580"/>
                  <a:gd name="connsiteY31" fmla="*/ 544271 h 1888435"/>
                  <a:gd name="connsiteX32" fmla="*/ 1018554 w 4606580"/>
                  <a:gd name="connsiteY32" fmla="*/ 377687 h 1888435"/>
                  <a:gd name="connsiteX33" fmla="*/ 958920 w 4606580"/>
                  <a:gd name="connsiteY33" fmla="*/ 278296 h 1888435"/>
                  <a:gd name="connsiteX34" fmla="*/ 909224 w 4606580"/>
                  <a:gd name="connsiteY34" fmla="*/ 238539 h 1888435"/>
                  <a:gd name="connsiteX35" fmla="*/ 864394 w 4606580"/>
                  <a:gd name="connsiteY35" fmla="*/ 236676 h 1888435"/>
                  <a:gd name="connsiteX36" fmla="*/ 829711 w 4606580"/>
                  <a:gd name="connsiteY36" fmla="*/ 278296 h 1888435"/>
                  <a:gd name="connsiteX37" fmla="*/ 759620 w 4606580"/>
                  <a:gd name="connsiteY37" fmla="*/ 358119 h 1888435"/>
                  <a:gd name="connsiteX38" fmla="*/ 706507 w 4606580"/>
                  <a:gd name="connsiteY38" fmla="*/ 347455 h 1888435"/>
                  <a:gd name="connsiteX39" fmla="*/ 642110 w 4606580"/>
                  <a:gd name="connsiteY39" fmla="*/ 347455 h 1888435"/>
                  <a:gd name="connsiteX40" fmla="*/ 606598 w 4606580"/>
                  <a:gd name="connsiteY40" fmla="*/ 419100 h 1888435"/>
                  <a:gd name="connsiteX41" fmla="*/ 528638 w 4606580"/>
                  <a:gd name="connsiteY41" fmla="*/ 534332 h 1888435"/>
                  <a:gd name="connsiteX42" fmla="*/ 450471 w 4606580"/>
                  <a:gd name="connsiteY42" fmla="*/ 546238 h 1888435"/>
                  <a:gd name="connsiteX43" fmla="*/ 349112 w 4606580"/>
                  <a:gd name="connsiteY43" fmla="*/ 553382 h 1888435"/>
                  <a:gd name="connsiteX44" fmla="*/ 311944 w 4606580"/>
                  <a:gd name="connsiteY44" fmla="*/ 486707 h 1888435"/>
                  <a:gd name="connsiteX45" fmla="*/ 268874 w 4606580"/>
                  <a:gd name="connsiteY45" fmla="*/ 389386 h 1888435"/>
                  <a:gd name="connsiteX46" fmla="*/ 213485 w 4606580"/>
                  <a:gd name="connsiteY46" fmla="*/ 298174 h 1888435"/>
                  <a:gd name="connsiteX47" fmla="*/ 154678 w 4606580"/>
                  <a:gd name="connsiteY47" fmla="*/ 176522 h 1888435"/>
                  <a:gd name="connsiteX48" fmla="*/ 121445 w 4606580"/>
                  <a:gd name="connsiteY48" fmla="*/ 134282 h 1888435"/>
                  <a:gd name="connsiteX49" fmla="*/ 54459 w 4606580"/>
                  <a:gd name="connsiteY49" fmla="*/ 149087 h 1888435"/>
                  <a:gd name="connsiteX50" fmla="*/ 19051 w 4606580"/>
                  <a:gd name="connsiteY50" fmla="*/ 195987 h 1888435"/>
                  <a:gd name="connsiteX51" fmla="*/ 0 w 4606580"/>
                  <a:gd name="connsiteY51" fmla="*/ 286268 h 1888435"/>
                  <a:gd name="connsiteX52" fmla="*/ 26194 w 4606580"/>
                  <a:gd name="connsiteY52" fmla="*/ 365263 h 1888435"/>
                  <a:gd name="connsiteX53" fmla="*/ 84276 w 4606580"/>
                  <a:gd name="connsiteY53" fmla="*/ 457200 h 1888435"/>
                  <a:gd name="connsiteX54" fmla="*/ 113679 w 4606580"/>
                  <a:gd name="connsiteY54" fmla="*/ 601111 h 1888435"/>
                  <a:gd name="connsiteX55" fmla="*/ 84276 w 4606580"/>
                  <a:gd name="connsiteY55" fmla="*/ 795130 h 1888435"/>
                  <a:gd name="connsiteX56" fmla="*/ 84276 w 4606580"/>
                  <a:gd name="connsiteY56" fmla="*/ 904461 h 1888435"/>
                  <a:gd name="connsiteX57" fmla="*/ 167412 w 4606580"/>
                  <a:gd name="connsiteY57" fmla="*/ 993913 h 1888435"/>
                  <a:gd name="connsiteX58" fmla="*/ 290513 w 4606580"/>
                  <a:gd name="connsiteY58" fmla="*/ 1032013 h 1888435"/>
                  <a:gd name="connsiteX59" fmla="*/ 402328 w 4606580"/>
                  <a:gd name="connsiteY59" fmla="*/ 1043609 h 1888435"/>
                  <a:gd name="connsiteX60" fmla="*/ 479460 w 4606580"/>
                  <a:gd name="connsiteY60" fmla="*/ 1065040 h 1888435"/>
                  <a:gd name="connsiteX61" fmla="*/ 509692 w 4606580"/>
                  <a:gd name="connsiteY61" fmla="*/ 1143000 h 1888435"/>
                  <a:gd name="connsiteX62" fmla="*/ 534332 w 4606580"/>
                  <a:gd name="connsiteY62" fmla="*/ 1247153 h 1888435"/>
                  <a:gd name="connsiteX63" fmla="*/ 609808 w 4606580"/>
                  <a:gd name="connsiteY63" fmla="*/ 1290845 h 1888435"/>
                  <a:gd name="connsiteX64" fmla="*/ 697293 w 4606580"/>
                  <a:gd name="connsiteY64" fmla="*/ 1250778 h 1888435"/>
                  <a:gd name="connsiteX65" fmla="*/ 784467 w 4606580"/>
                  <a:gd name="connsiteY65" fmla="*/ 1231624 h 1888435"/>
                  <a:gd name="connsiteX66" fmla="*/ 871538 w 4606580"/>
                  <a:gd name="connsiteY66" fmla="*/ 1131818 h 1888435"/>
                  <a:gd name="connsiteX67" fmla="*/ 954882 w 4606580"/>
                  <a:gd name="connsiteY67" fmla="*/ 1055826 h 1888435"/>
                  <a:gd name="connsiteX68" fmla="*/ 1028493 w 4606580"/>
                  <a:gd name="connsiteY68" fmla="*/ 1033670 h 1888435"/>
                  <a:gd name="connsiteX69" fmla="*/ 1147763 w 4606580"/>
                  <a:gd name="connsiteY69" fmla="*/ 1055826 h 1888435"/>
                  <a:gd name="connsiteX70" fmla="*/ 1276041 w 4606580"/>
                  <a:gd name="connsiteY70" fmla="*/ 1122190 h 1888435"/>
                  <a:gd name="connsiteX71" fmla="*/ 1412909 w 4606580"/>
                  <a:gd name="connsiteY71" fmla="*/ 1151697 h 1888435"/>
                  <a:gd name="connsiteX72" fmla="*/ 1555267 w 4606580"/>
                  <a:gd name="connsiteY72" fmla="*/ 1169608 h 1888435"/>
                  <a:gd name="connsiteX73" fmla="*/ 1650207 w 4606580"/>
                  <a:gd name="connsiteY73" fmla="*/ 1282044 h 1888435"/>
                  <a:gd name="connsiteX74" fmla="*/ 1740902 w 4606580"/>
                  <a:gd name="connsiteY74" fmla="*/ 1330187 h 1888435"/>
                  <a:gd name="connsiteX75" fmla="*/ 1838636 w 4606580"/>
                  <a:gd name="connsiteY75" fmla="*/ 1350893 h 1888435"/>
                  <a:gd name="connsiteX76" fmla="*/ 1992589 w 4606580"/>
                  <a:gd name="connsiteY76" fmla="*/ 1331843 h 1888435"/>
                  <a:gd name="connsiteX77" fmla="*/ 2174806 w 4606580"/>
                  <a:gd name="connsiteY77" fmla="*/ 1278110 h 1888435"/>
                  <a:gd name="connsiteX78" fmla="*/ 2319338 w 4606580"/>
                  <a:gd name="connsiteY78" fmla="*/ 1222513 h 1888435"/>
                  <a:gd name="connsiteX79" fmla="*/ 2457761 w 4606580"/>
                  <a:gd name="connsiteY79" fmla="*/ 1159669 h 1888435"/>
                  <a:gd name="connsiteX80" fmla="*/ 2648986 w 4606580"/>
                  <a:gd name="connsiteY80" fmla="*/ 1044437 h 1888435"/>
                  <a:gd name="connsiteX81" fmla="*/ 2777780 w 4606580"/>
                  <a:gd name="connsiteY81" fmla="*/ 1033670 h 1888435"/>
                  <a:gd name="connsiteX82" fmla="*/ 2934840 w 4606580"/>
                  <a:gd name="connsiteY82" fmla="*/ 1047958 h 1888435"/>
                  <a:gd name="connsiteX83" fmla="*/ 3045827 w 4606580"/>
                  <a:gd name="connsiteY83" fmla="*/ 1085022 h 1888435"/>
                  <a:gd name="connsiteX84" fmla="*/ 3168616 w 4606580"/>
                  <a:gd name="connsiteY84" fmla="*/ 1311965 h 1888435"/>
                  <a:gd name="connsiteX85" fmla="*/ 3173793 w 4606580"/>
                  <a:gd name="connsiteY85" fmla="*/ 1592642 h 1888435"/>
                  <a:gd name="connsiteX86" fmla="*/ 3225041 w 4606580"/>
                  <a:gd name="connsiteY86" fmla="*/ 1689652 h 1888435"/>
                  <a:gd name="connsiteX87" fmla="*/ 3344311 w 4606580"/>
                  <a:gd name="connsiteY87" fmla="*/ 1828800 h 1888435"/>
                  <a:gd name="connsiteX88" fmla="*/ 3433763 w 4606580"/>
                  <a:gd name="connsiteY88" fmla="*/ 1888435 h 1888435"/>
                  <a:gd name="connsiteX89" fmla="*/ 3572911 w 4606580"/>
                  <a:gd name="connsiteY89" fmla="*/ 1868556 h 1888435"/>
                  <a:gd name="connsiteX90" fmla="*/ 3751815 w 4606580"/>
                  <a:gd name="connsiteY90" fmla="*/ 1789043 h 1888435"/>
                  <a:gd name="connsiteX91" fmla="*/ 4049989 w 4606580"/>
                  <a:gd name="connsiteY91" fmla="*/ 1689652 h 1888435"/>
                  <a:gd name="connsiteX92" fmla="*/ 4228893 w 4606580"/>
                  <a:gd name="connsiteY92" fmla="*/ 1490870 h 1888435"/>
                  <a:gd name="connsiteX93" fmla="*/ 4298467 w 4606580"/>
                  <a:gd name="connsiteY93" fmla="*/ 1282148 h 1888435"/>
                  <a:gd name="connsiteX94" fmla="*/ 4308406 w 4606580"/>
                  <a:gd name="connsiteY94" fmla="*/ 1073426 h 1888435"/>
                  <a:gd name="connsiteX95" fmla="*/ 4328285 w 4606580"/>
                  <a:gd name="connsiteY95" fmla="*/ 884583 h 1888435"/>
                  <a:gd name="connsiteX96" fmla="*/ 4449107 w 4606580"/>
                  <a:gd name="connsiteY96" fmla="*/ 744192 h 1888435"/>
                  <a:gd name="connsiteX97" fmla="*/ 4546117 w 4606580"/>
                  <a:gd name="connsiteY97" fmla="*/ 544271 h 1888435"/>
                  <a:gd name="connsiteX98" fmla="*/ 4593432 w 4606580"/>
                  <a:gd name="connsiteY98" fmla="*/ 417651 h 1888435"/>
                  <a:gd name="connsiteX99" fmla="*/ 4606580 w 4606580"/>
                  <a:gd name="connsiteY99" fmla="*/ 308113 h 1888435"/>
                  <a:gd name="connsiteX100" fmla="*/ 4576763 w 4606580"/>
                  <a:gd name="connsiteY100" fmla="*/ 119270 h 1888435"/>
                  <a:gd name="connsiteX101" fmla="*/ 4537006 w 4606580"/>
                  <a:gd name="connsiteY101" fmla="*/ 49696 h 1888435"/>
                  <a:gd name="connsiteX102" fmla="*/ 4477372 w 4606580"/>
                  <a:gd name="connsiteY102" fmla="*/ 19878 h 1888435"/>
                  <a:gd name="connsiteX103" fmla="*/ 4412457 w 4606580"/>
                  <a:gd name="connsiteY103" fmla="*/ 72369 h 1888435"/>
                  <a:gd name="connsiteX104" fmla="*/ 4367627 w 4606580"/>
                  <a:gd name="connsiteY104" fmla="*/ 150226 h 1888435"/>
                  <a:gd name="connsiteX105" fmla="*/ 4258711 w 4606580"/>
                  <a:gd name="connsiteY105" fmla="*/ 219799 h 1888435"/>
                  <a:gd name="connsiteX106" fmla="*/ 4149380 w 4606580"/>
                  <a:gd name="connsiteY106" fmla="*/ 168965 h 1888435"/>
                  <a:gd name="connsiteX107" fmla="*/ 4069867 w 4606580"/>
                  <a:gd name="connsiteY107" fmla="*/ 99391 h 1888435"/>
                  <a:gd name="connsiteX108" fmla="*/ 4040050 w 4606580"/>
                  <a:gd name="connsiteY108" fmla="*/ 0 h 1888435"/>
                  <a:gd name="connsiteX109" fmla="*/ 3910841 w 4606580"/>
                  <a:gd name="connsiteY109" fmla="*/ 9939 h 1888435"/>
                  <a:gd name="connsiteX0" fmla="*/ 3910841 w 4606580"/>
                  <a:gd name="connsiteY0" fmla="*/ 9939 h 1888435"/>
                  <a:gd name="connsiteX1" fmla="*/ 3731937 w 4606580"/>
                  <a:gd name="connsiteY1" fmla="*/ 119270 h 1888435"/>
                  <a:gd name="connsiteX2" fmla="*/ 3503337 w 4606580"/>
                  <a:gd name="connsiteY2" fmla="*/ 218661 h 1888435"/>
                  <a:gd name="connsiteX3" fmla="*/ 3394006 w 4606580"/>
                  <a:gd name="connsiteY3" fmla="*/ 437322 h 1888435"/>
                  <a:gd name="connsiteX4" fmla="*/ 3261588 w 4606580"/>
                  <a:gd name="connsiteY4" fmla="*/ 566116 h 1888435"/>
                  <a:gd name="connsiteX5" fmla="*/ 3151844 w 4606580"/>
                  <a:gd name="connsiteY5" fmla="*/ 603906 h 1888435"/>
                  <a:gd name="connsiteX6" fmla="*/ 3076576 w 4606580"/>
                  <a:gd name="connsiteY6" fmla="*/ 598626 h 1888435"/>
                  <a:gd name="connsiteX7" fmla="*/ 3016320 w 4606580"/>
                  <a:gd name="connsiteY7" fmla="*/ 588376 h 1888435"/>
                  <a:gd name="connsiteX8" fmla="*/ 2946746 w 4606580"/>
                  <a:gd name="connsiteY8" fmla="*/ 546652 h 1888435"/>
                  <a:gd name="connsiteX9" fmla="*/ 2845594 w 4606580"/>
                  <a:gd name="connsiteY9" fmla="*/ 558144 h 1888435"/>
                  <a:gd name="connsiteX10" fmla="*/ 2778712 w 4606580"/>
                  <a:gd name="connsiteY10" fmla="*/ 610222 h 1888435"/>
                  <a:gd name="connsiteX11" fmla="*/ 2709863 w 4606580"/>
                  <a:gd name="connsiteY11" fmla="*/ 674826 h 1888435"/>
                  <a:gd name="connsiteX12" fmla="*/ 2640289 w 4606580"/>
                  <a:gd name="connsiteY12" fmla="*/ 709612 h 1888435"/>
                  <a:gd name="connsiteX13" fmla="*/ 2578894 w 4606580"/>
                  <a:gd name="connsiteY13" fmla="*/ 724832 h 1888435"/>
                  <a:gd name="connsiteX14" fmla="*/ 2519363 w 4606580"/>
                  <a:gd name="connsiteY14" fmla="*/ 715617 h 1888435"/>
                  <a:gd name="connsiteX15" fmla="*/ 2445544 w 4606580"/>
                  <a:gd name="connsiteY15" fmla="*/ 705782 h 1888435"/>
                  <a:gd name="connsiteX16" fmla="*/ 2369344 w 4606580"/>
                  <a:gd name="connsiteY16" fmla="*/ 667682 h 1888435"/>
                  <a:gd name="connsiteX17" fmla="*/ 2222535 w 4606580"/>
                  <a:gd name="connsiteY17" fmla="*/ 570568 h 1888435"/>
                  <a:gd name="connsiteX18" fmla="*/ 2062163 w 4606580"/>
                  <a:gd name="connsiteY18" fmla="*/ 477078 h 1888435"/>
                  <a:gd name="connsiteX19" fmla="*/ 1966395 w 4606580"/>
                  <a:gd name="connsiteY19" fmla="*/ 441671 h 1888435"/>
                  <a:gd name="connsiteX20" fmla="*/ 1823624 w 4606580"/>
                  <a:gd name="connsiteY20" fmla="*/ 401914 h 1888435"/>
                  <a:gd name="connsiteX21" fmla="*/ 1724233 w 4606580"/>
                  <a:gd name="connsiteY21" fmla="*/ 447261 h 1888435"/>
                  <a:gd name="connsiteX22" fmla="*/ 1679713 w 4606580"/>
                  <a:gd name="connsiteY22" fmla="*/ 489088 h 1888435"/>
                  <a:gd name="connsiteX23" fmla="*/ 1722680 w 4606580"/>
                  <a:gd name="connsiteY23" fmla="*/ 725971 h 1888435"/>
                  <a:gd name="connsiteX24" fmla="*/ 1734172 w 4606580"/>
                  <a:gd name="connsiteY24" fmla="*/ 874643 h 1888435"/>
                  <a:gd name="connsiteX25" fmla="*/ 1701972 w 4606580"/>
                  <a:gd name="connsiteY25" fmla="*/ 919990 h 1888435"/>
                  <a:gd name="connsiteX26" fmla="*/ 1628776 w 4606580"/>
                  <a:gd name="connsiteY26" fmla="*/ 958194 h 1888435"/>
                  <a:gd name="connsiteX27" fmla="*/ 1515511 w 4606580"/>
                  <a:gd name="connsiteY27" fmla="*/ 914400 h 1888435"/>
                  <a:gd name="connsiteX28" fmla="*/ 1423988 w 4606580"/>
                  <a:gd name="connsiteY28" fmla="*/ 836751 h 1888435"/>
                  <a:gd name="connsiteX29" fmla="*/ 1320352 w 4606580"/>
                  <a:gd name="connsiteY29" fmla="*/ 726799 h 1888435"/>
                  <a:gd name="connsiteX30" fmla="*/ 1190729 w 4606580"/>
                  <a:gd name="connsiteY30" fmla="*/ 599558 h 1888435"/>
                  <a:gd name="connsiteX31" fmla="*/ 1084608 w 4606580"/>
                  <a:gd name="connsiteY31" fmla="*/ 544271 h 1888435"/>
                  <a:gd name="connsiteX32" fmla="*/ 1018554 w 4606580"/>
                  <a:gd name="connsiteY32" fmla="*/ 377687 h 1888435"/>
                  <a:gd name="connsiteX33" fmla="*/ 958920 w 4606580"/>
                  <a:gd name="connsiteY33" fmla="*/ 278296 h 1888435"/>
                  <a:gd name="connsiteX34" fmla="*/ 909224 w 4606580"/>
                  <a:gd name="connsiteY34" fmla="*/ 238539 h 1888435"/>
                  <a:gd name="connsiteX35" fmla="*/ 864394 w 4606580"/>
                  <a:gd name="connsiteY35" fmla="*/ 236676 h 1888435"/>
                  <a:gd name="connsiteX36" fmla="*/ 829711 w 4606580"/>
                  <a:gd name="connsiteY36" fmla="*/ 278296 h 1888435"/>
                  <a:gd name="connsiteX37" fmla="*/ 759620 w 4606580"/>
                  <a:gd name="connsiteY37" fmla="*/ 358119 h 1888435"/>
                  <a:gd name="connsiteX38" fmla="*/ 706507 w 4606580"/>
                  <a:gd name="connsiteY38" fmla="*/ 347455 h 1888435"/>
                  <a:gd name="connsiteX39" fmla="*/ 642110 w 4606580"/>
                  <a:gd name="connsiteY39" fmla="*/ 347455 h 1888435"/>
                  <a:gd name="connsiteX40" fmla="*/ 606598 w 4606580"/>
                  <a:gd name="connsiteY40" fmla="*/ 419100 h 1888435"/>
                  <a:gd name="connsiteX41" fmla="*/ 528638 w 4606580"/>
                  <a:gd name="connsiteY41" fmla="*/ 534332 h 1888435"/>
                  <a:gd name="connsiteX42" fmla="*/ 450471 w 4606580"/>
                  <a:gd name="connsiteY42" fmla="*/ 546238 h 1888435"/>
                  <a:gd name="connsiteX43" fmla="*/ 349112 w 4606580"/>
                  <a:gd name="connsiteY43" fmla="*/ 553382 h 1888435"/>
                  <a:gd name="connsiteX44" fmla="*/ 311944 w 4606580"/>
                  <a:gd name="connsiteY44" fmla="*/ 486707 h 1888435"/>
                  <a:gd name="connsiteX45" fmla="*/ 268874 w 4606580"/>
                  <a:gd name="connsiteY45" fmla="*/ 389386 h 1888435"/>
                  <a:gd name="connsiteX46" fmla="*/ 213485 w 4606580"/>
                  <a:gd name="connsiteY46" fmla="*/ 298174 h 1888435"/>
                  <a:gd name="connsiteX47" fmla="*/ 154678 w 4606580"/>
                  <a:gd name="connsiteY47" fmla="*/ 176522 h 1888435"/>
                  <a:gd name="connsiteX48" fmla="*/ 121445 w 4606580"/>
                  <a:gd name="connsiteY48" fmla="*/ 134282 h 1888435"/>
                  <a:gd name="connsiteX49" fmla="*/ 54459 w 4606580"/>
                  <a:gd name="connsiteY49" fmla="*/ 149087 h 1888435"/>
                  <a:gd name="connsiteX50" fmla="*/ 19051 w 4606580"/>
                  <a:gd name="connsiteY50" fmla="*/ 195987 h 1888435"/>
                  <a:gd name="connsiteX51" fmla="*/ 0 w 4606580"/>
                  <a:gd name="connsiteY51" fmla="*/ 286268 h 1888435"/>
                  <a:gd name="connsiteX52" fmla="*/ 26194 w 4606580"/>
                  <a:gd name="connsiteY52" fmla="*/ 365263 h 1888435"/>
                  <a:gd name="connsiteX53" fmla="*/ 84276 w 4606580"/>
                  <a:gd name="connsiteY53" fmla="*/ 457200 h 1888435"/>
                  <a:gd name="connsiteX54" fmla="*/ 113679 w 4606580"/>
                  <a:gd name="connsiteY54" fmla="*/ 601111 h 1888435"/>
                  <a:gd name="connsiteX55" fmla="*/ 84276 w 4606580"/>
                  <a:gd name="connsiteY55" fmla="*/ 795130 h 1888435"/>
                  <a:gd name="connsiteX56" fmla="*/ 84276 w 4606580"/>
                  <a:gd name="connsiteY56" fmla="*/ 904461 h 1888435"/>
                  <a:gd name="connsiteX57" fmla="*/ 167412 w 4606580"/>
                  <a:gd name="connsiteY57" fmla="*/ 993913 h 1888435"/>
                  <a:gd name="connsiteX58" fmla="*/ 290513 w 4606580"/>
                  <a:gd name="connsiteY58" fmla="*/ 1032013 h 1888435"/>
                  <a:gd name="connsiteX59" fmla="*/ 402328 w 4606580"/>
                  <a:gd name="connsiteY59" fmla="*/ 1043609 h 1888435"/>
                  <a:gd name="connsiteX60" fmla="*/ 479460 w 4606580"/>
                  <a:gd name="connsiteY60" fmla="*/ 1065040 h 1888435"/>
                  <a:gd name="connsiteX61" fmla="*/ 509692 w 4606580"/>
                  <a:gd name="connsiteY61" fmla="*/ 1143000 h 1888435"/>
                  <a:gd name="connsiteX62" fmla="*/ 534332 w 4606580"/>
                  <a:gd name="connsiteY62" fmla="*/ 1247153 h 1888435"/>
                  <a:gd name="connsiteX63" fmla="*/ 609808 w 4606580"/>
                  <a:gd name="connsiteY63" fmla="*/ 1290845 h 1888435"/>
                  <a:gd name="connsiteX64" fmla="*/ 697293 w 4606580"/>
                  <a:gd name="connsiteY64" fmla="*/ 1250778 h 1888435"/>
                  <a:gd name="connsiteX65" fmla="*/ 784467 w 4606580"/>
                  <a:gd name="connsiteY65" fmla="*/ 1231624 h 1888435"/>
                  <a:gd name="connsiteX66" fmla="*/ 871538 w 4606580"/>
                  <a:gd name="connsiteY66" fmla="*/ 1131818 h 1888435"/>
                  <a:gd name="connsiteX67" fmla="*/ 954882 w 4606580"/>
                  <a:gd name="connsiteY67" fmla="*/ 1055826 h 1888435"/>
                  <a:gd name="connsiteX68" fmla="*/ 1028493 w 4606580"/>
                  <a:gd name="connsiteY68" fmla="*/ 1033670 h 1888435"/>
                  <a:gd name="connsiteX69" fmla="*/ 1147763 w 4606580"/>
                  <a:gd name="connsiteY69" fmla="*/ 1055826 h 1888435"/>
                  <a:gd name="connsiteX70" fmla="*/ 1276041 w 4606580"/>
                  <a:gd name="connsiteY70" fmla="*/ 1122190 h 1888435"/>
                  <a:gd name="connsiteX71" fmla="*/ 1412909 w 4606580"/>
                  <a:gd name="connsiteY71" fmla="*/ 1151697 h 1888435"/>
                  <a:gd name="connsiteX72" fmla="*/ 1555267 w 4606580"/>
                  <a:gd name="connsiteY72" fmla="*/ 1169608 h 1888435"/>
                  <a:gd name="connsiteX73" fmla="*/ 1650207 w 4606580"/>
                  <a:gd name="connsiteY73" fmla="*/ 1282044 h 1888435"/>
                  <a:gd name="connsiteX74" fmla="*/ 1740902 w 4606580"/>
                  <a:gd name="connsiteY74" fmla="*/ 1330187 h 1888435"/>
                  <a:gd name="connsiteX75" fmla="*/ 1838636 w 4606580"/>
                  <a:gd name="connsiteY75" fmla="*/ 1350893 h 1888435"/>
                  <a:gd name="connsiteX76" fmla="*/ 1992589 w 4606580"/>
                  <a:gd name="connsiteY76" fmla="*/ 1331843 h 1888435"/>
                  <a:gd name="connsiteX77" fmla="*/ 2174806 w 4606580"/>
                  <a:gd name="connsiteY77" fmla="*/ 1278110 h 1888435"/>
                  <a:gd name="connsiteX78" fmla="*/ 2319338 w 4606580"/>
                  <a:gd name="connsiteY78" fmla="*/ 1222513 h 1888435"/>
                  <a:gd name="connsiteX79" fmla="*/ 2457761 w 4606580"/>
                  <a:gd name="connsiteY79" fmla="*/ 1159669 h 1888435"/>
                  <a:gd name="connsiteX80" fmla="*/ 2648986 w 4606580"/>
                  <a:gd name="connsiteY80" fmla="*/ 1044437 h 1888435"/>
                  <a:gd name="connsiteX81" fmla="*/ 2777780 w 4606580"/>
                  <a:gd name="connsiteY81" fmla="*/ 1033670 h 1888435"/>
                  <a:gd name="connsiteX82" fmla="*/ 2934840 w 4606580"/>
                  <a:gd name="connsiteY82" fmla="*/ 1047958 h 1888435"/>
                  <a:gd name="connsiteX83" fmla="*/ 3045827 w 4606580"/>
                  <a:gd name="connsiteY83" fmla="*/ 1085022 h 1888435"/>
                  <a:gd name="connsiteX84" fmla="*/ 3168616 w 4606580"/>
                  <a:gd name="connsiteY84" fmla="*/ 1311965 h 1888435"/>
                  <a:gd name="connsiteX85" fmla="*/ 3173793 w 4606580"/>
                  <a:gd name="connsiteY85" fmla="*/ 1592642 h 1888435"/>
                  <a:gd name="connsiteX86" fmla="*/ 3225041 w 4606580"/>
                  <a:gd name="connsiteY86" fmla="*/ 1689652 h 1888435"/>
                  <a:gd name="connsiteX87" fmla="*/ 3344311 w 4606580"/>
                  <a:gd name="connsiteY87" fmla="*/ 1828800 h 1888435"/>
                  <a:gd name="connsiteX88" fmla="*/ 3433763 w 4606580"/>
                  <a:gd name="connsiteY88" fmla="*/ 1888435 h 1888435"/>
                  <a:gd name="connsiteX89" fmla="*/ 3572911 w 4606580"/>
                  <a:gd name="connsiteY89" fmla="*/ 1868556 h 1888435"/>
                  <a:gd name="connsiteX90" fmla="*/ 3751815 w 4606580"/>
                  <a:gd name="connsiteY90" fmla="*/ 1789043 h 1888435"/>
                  <a:gd name="connsiteX91" fmla="*/ 4049989 w 4606580"/>
                  <a:gd name="connsiteY91" fmla="*/ 1689652 h 1888435"/>
                  <a:gd name="connsiteX92" fmla="*/ 4228893 w 4606580"/>
                  <a:gd name="connsiteY92" fmla="*/ 1490870 h 1888435"/>
                  <a:gd name="connsiteX93" fmla="*/ 4298467 w 4606580"/>
                  <a:gd name="connsiteY93" fmla="*/ 1282148 h 1888435"/>
                  <a:gd name="connsiteX94" fmla="*/ 4308406 w 4606580"/>
                  <a:gd name="connsiteY94" fmla="*/ 1073426 h 1888435"/>
                  <a:gd name="connsiteX95" fmla="*/ 4328285 w 4606580"/>
                  <a:gd name="connsiteY95" fmla="*/ 884583 h 1888435"/>
                  <a:gd name="connsiteX96" fmla="*/ 4449107 w 4606580"/>
                  <a:gd name="connsiteY96" fmla="*/ 744192 h 1888435"/>
                  <a:gd name="connsiteX97" fmla="*/ 4546117 w 4606580"/>
                  <a:gd name="connsiteY97" fmla="*/ 544271 h 1888435"/>
                  <a:gd name="connsiteX98" fmla="*/ 4593432 w 4606580"/>
                  <a:gd name="connsiteY98" fmla="*/ 417651 h 1888435"/>
                  <a:gd name="connsiteX99" fmla="*/ 4606580 w 4606580"/>
                  <a:gd name="connsiteY99" fmla="*/ 308113 h 1888435"/>
                  <a:gd name="connsiteX100" fmla="*/ 4576763 w 4606580"/>
                  <a:gd name="connsiteY100" fmla="*/ 119270 h 1888435"/>
                  <a:gd name="connsiteX101" fmla="*/ 4537006 w 4606580"/>
                  <a:gd name="connsiteY101" fmla="*/ 49696 h 1888435"/>
                  <a:gd name="connsiteX102" fmla="*/ 4463084 w 4606580"/>
                  <a:gd name="connsiteY102" fmla="*/ 19878 h 1888435"/>
                  <a:gd name="connsiteX103" fmla="*/ 4412457 w 4606580"/>
                  <a:gd name="connsiteY103" fmla="*/ 72369 h 1888435"/>
                  <a:gd name="connsiteX104" fmla="*/ 4367627 w 4606580"/>
                  <a:gd name="connsiteY104" fmla="*/ 150226 h 1888435"/>
                  <a:gd name="connsiteX105" fmla="*/ 4258711 w 4606580"/>
                  <a:gd name="connsiteY105" fmla="*/ 219799 h 1888435"/>
                  <a:gd name="connsiteX106" fmla="*/ 4149380 w 4606580"/>
                  <a:gd name="connsiteY106" fmla="*/ 168965 h 1888435"/>
                  <a:gd name="connsiteX107" fmla="*/ 4069867 w 4606580"/>
                  <a:gd name="connsiteY107" fmla="*/ 99391 h 1888435"/>
                  <a:gd name="connsiteX108" fmla="*/ 4040050 w 4606580"/>
                  <a:gd name="connsiteY108" fmla="*/ 0 h 1888435"/>
                  <a:gd name="connsiteX109" fmla="*/ 3910841 w 4606580"/>
                  <a:gd name="connsiteY109" fmla="*/ 9939 h 1888435"/>
                  <a:gd name="connsiteX0" fmla="*/ 3910841 w 4606580"/>
                  <a:gd name="connsiteY0" fmla="*/ 9939 h 1888435"/>
                  <a:gd name="connsiteX1" fmla="*/ 3731937 w 4606580"/>
                  <a:gd name="connsiteY1" fmla="*/ 119270 h 1888435"/>
                  <a:gd name="connsiteX2" fmla="*/ 3503337 w 4606580"/>
                  <a:gd name="connsiteY2" fmla="*/ 218661 h 1888435"/>
                  <a:gd name="connsiteX3" fmla="*/ 3394006 w 4606580"/>
                  <a:gd name="connsiteY3" fmla="*/ 437322 h 1888435"/>
                  <a:gd name="connsiteX4" fmla="*/ 3261588 w 4606580"/>
                  <a:gd name="connsiteY4" fmla="*/ 566116 h 1888435"/>
                  <a:gd name="connsiteX5" fmla="*/ 3151844 w 4606580"/>
                  <a:gd name="connsiteY5" fmla="*/ 603906 h 1888435"/>
                  <a:gd name="connsiteX6" fmla="*/ 3076576 w 4606580"/>
                  <a:gd name="connsiteY6" fmla="*/ 598626 h 1888435"/>
                  <a:gd name="connsiteX7" fmla="*/ 3016320 w 4606580"/>
                  <a:gd name="connsiteY7" fmla="*/ 588376 h 1888435"/>
                  <a:gd name="connsiteX8" fmla="*/ 2946746 w 4606580"/>
                  <a:gd name="connsiteY8" fmla="*/ 546652 h 1888435"/>
                  <a:gd name="connsiteX9" fmla="*/ 2845594 w 4606580"/>
                  <a:gd name="connsiteY9" fmla="*/ 558144 h 1888435"/>
                  <a:gd name="connsiteX10" fmla="*/ 2778712 w 4606580"/>
                  <a:gd name="connsiteY10" fmla="*/ 610222 h 1888435"/>
                  <a:gd name="connsiteX11" fmla="*/ 2709863 w 4606580"/>
                  <a:gd name="connsiteY11" fmla="*/ 674826 h 1888435"/>
                  <a:gd name="connsiteX12" fmla="*/ 2640289 w 4606580"/>
                  <a:gd name="connsiteY12" fmla="*/ 709612 h 1888435"/>
                  <a:gd name="connsiteX13" fmla="*/ 2578894 w 4606580"/>
                  <a:gd name="connsiteY13" fmla="*/ 724832 h 1888435"/>
                  <a:gd name="connsiteX14" fmla="*/ 2519363 w 4606580"/>
                  <a:gd name="connsiteY14" fmla="*/ 715617 h 1888435"/>
                  <a:gd name="connsiteX15" fmla="*/ 2445544 w 4606580"/>
                  <a:gd name="connsiteY15" fmla="*/ 705782 h 1888435"/>
                  <a:gd name="connsiteX16" fmla="*/ 2369344 w 4606580"/>
                  <a:gd name="connsiteY16" fmla="*/ 667682 h 1888435"/>
                  <a:gd name="connsiteX17" fmla="*/ 2222535 w 4606580"/>
                  <a:gd name="connsiteY17" fmla="*/ 570568 h 1888435"/>
                  <a:gd name="connsiteX18" fmla="*/ 2062163 w 4606580"/>
                  <a:gd name="connsiteY18" fmla="*/ 477078 h 1888435"/>
                  <a:gd name="connsiteX19" fmla="*/ 1966395 w 4606580"/>
                  <a:gd name="connsiteY19" fmla="*/ 441671 h 1888435"/>
                  <a:gd name="connsiteX20" fmla="*/ 1823624 w 4606580"/>
                  <a:gd name="connsiteY20" fmla="*/ 401914 h 1888435"/>
                  <a:gd name="connsiteX21" fmla="*/ 1724233 w 4606580"/>
                  <a:gd name="connsiteY21" fmla="*/ 447261 h 1888435"/>
                  <a:gd name="connsiteX22" fmla="*/ 1679713 w 4606580"/>
                  <a:gd name="connsiteY22" fmla="*/ 489088 h 1888435"/>
                  <a:gd name="connsiteX23" fmla="*/ 1722680 w 4606580"/>
                  <a:gd name="connsiteY23" fmla="*/ 725971 h 1888435"/>
                  <a:gd name="connsiteX24" fmla="*/ 1734172 w 4606580"/>
                  <a:gd name="connsiteY24" fmla="*/ 874643 h 1888435"/>
                  <a:gd name="connsiteX25" fmla="*/ 1701972 w 4606580"/>
                  <a:gd name="connsiteY25" fmla="*/ 919990 h 1888435"/>
                  <a:gd name="connsiteX26" fmla="*/ 1628776 w 4606580"/>
                  <a:gd name="connsiteY26" fmla="*/ 958194 h 1888435"/>
                  <a:gd name="connsiteX27" fmla="*/ 1515511 w 4606580"/>
                  <a:gd name="connsiteY27" fmla="*/ 914400 h 1888435"/>
                  <a:gd name="connsiteX28" fmla="*/ 1423988 w 4606580"/>
                  <a:gd name="connsiteY28" fmla="*/ 836751 h 1888435"/>
                  <a:gd name="connsiteX29" fmla="*/ 1320352 w 4606580"/>
                  <a:gd name="connsiteY29" fmla="*/ 726799 h 1888435"/>
                  <a:gd name="connsiteX30" fmla="*/ 1190729 w 4606580"/>
                  <a:gd name="connsiteY30" fmla="*/ 599558 h 1888435"/>
                  <a:gd name="connsiteX31" fmla="*/ 1084608 w 4606580"/>
                  <a:gd name="connsiteY31" fmla="*/ 544271 h 1888435"/>
                  <a:gd name="connsiteX32" fmla="*/ 1018554 w 4606580"/>
                  <a:gd name="connsiteY32" fmla="*/ 377687 h 1888435"/>
                  <a:gd name="connsiteX33" fmla="*/ 958920 w 4606580"/>
                  <a:gd name="connsiteY33" fmla="*/ 278296 h 1888435"/>
                  <a:gd name="connsiteX34" fmla="*/ 909224 w 4606580"/>
                  <a:gd name="connsiteY34" fmla="*/ 238539 h 1888435"/>
                  <a:gd name="connsiteX35" fmla="*/ 864394 w 4606580"/>
                  <a:gd name="connsiteY35" fmla="*/ 236676 h 1888435"/>
                  <a:gd name="connsiteX36" fmla="*/ 829711 w 4606580"/>
                  <a:gd name="connsiteY36" fmla="*/ 278296 h 1888435"/>
                  <a:gd name="connsiteX37" fmla="*/ 759620 w 4606580"/>
                  <a:gd name="connsiteY37" fmla="*/ 358119 h 1888435"/>
                  <a:gd name="connsiteX38" fmla="*/ 706507 w 4606580"/>
                  <a:gd name="connsiteY38" fmla="*/ 347455 h 1888435"/>
                  <a:gd name="connsiteX39" fmla="*/ 642110 w 4606580"/>
                  <a:gd name="connsiteY39" fmla="*/ 347455 h 1888435"/>
                  <a:gd name="connsiteX40" fmla="*/ 606598 w 4606580"/>
                  <a:gd name="connsiteY40" fmla="*/ 419100 h 1888435"/>
                  <a:gd name="connsiteX41" fmla="*/ 528638 w 4606580"/>
                  <a:gd name="connsiteY41" fmla="*/ 534332 h 1888435"/>
                  <a:gd name="connsiteX42" fmla="*/ 450471 w 4606580"/>
                  <a:gd name="connsiteY42" fmla="*/ 546238 h 1888435"/>
                  <a:gd name="connsiteX43" fmla="*/ 349112 w 4606580"/>
                  <a:gd name="connsiteY43" fmla="*/ 553382 h 1888435"/>
                  <a:gd name="connsiteX44" fmla="*/ 311944 w 4606580"/>
                  <a:gd name="connsiteY44" fmla="*/ 486707 h 1888435"/>
                  <a:gd name="connsiteX45" fmla="*/ 268874 w 4606580"/>
                  <a:gd name="connsiteY45" fmla="*/ 389386 h 1888435"/>
                  <a:gd name="connsiteX46" fmla="*/ 213485 w 4606580"/>
                  <a:gd name="connsiteY46" fmla="*/ 298174 h 1888435"/>
                  <a:gd name="connsiteX47" fmla="*/ 154678 w 4606580"/>
                  <a:gd name="connsiteY47" fmla="*/ 176522 h 1888435"/>
                  <a:gd name="connsiteX48" fmla="*/ 121445 w 4606580"/>
                  <a:gd name="connsiteY48" fmla="*/ 134282 h 1888435"/>
                  <a:gd name="connsiteX49" fmla="*/ 54459 w 4606580"/>
                  <a:gd name="connsiteY49" fmla="*/ 149087 h 1888435"/>
                  <a:gd name="connsiteX50" fmla="*/ 19051 w 4606580"/>
                  <a:gd name="connsiteY50" fmla="*/ 195987 h 1888435"/>
                  <a:gd name="connsiteX51" fmla="*/ 0 w 4606580"/>
                  <a:gd name="connsiteY51" fmla="*/ 286268 h 1888435"/>
                  <a:gd name="connsiteX52" fmla="*/ 26194 w 4606580"/>
                  <a:gd name="connsiteY52" fmla="*/ 365263 h 1888435"/>
                  <a:gd name="connsiteX53" fmla="*/ 84276 w 4606580"/>
                  <a:gd name="connsiteY53" fmla="*/ 457200 h 1888435"/>
                  <a:gd name="connsiteX54" fmla="*/ 113679 w 4606580"/>
                  <a:gd name="connsiteY54" fmla="*/ 601111 h 1888435"/>
                  <a:gd name="connsiteX55" fmla="*/ 84276 w 4606580"/>
                  <a:gd name="connsiteY55" fmla="*/ 795130 h 1888435"/>
                  <a:gd name="connsiteX56" fmla="*/ 84276 w 4606580"/>
                  <a:gd name="connsiteY56" fmla="*/ 904461 h 1888435"/>
                  <a:gd name="connsiteX57" fmla="*/ 167412 w 4606580"/>
                  <a:gd name="connsiteY57" fmla="*/ 993913 h 1888435"/>
                  <a:gd name="connsiteX58" fmla="*/ 290513 w 4606580"/>
                  <a:gd name="connsiteY58" fmla="*/ 1032013 h 1888435"/>
                  <a:gd name="connsiteX59" fmla="*/ 402328 w 4606580"/>
                  <a:gd name="connsiteY59" fmla="*/ 1043609 h 1888435"/>
                  <a:gd name="connsiteX60" fmla="*/ 479460 w 4606580"/>
                  <a:gd name="connsiteY60" fmla="*/ 1065040 h 1888435"/>
                  <a:gd name="connsiteX61" fmla="*/ 509692 w 4606580"/>
                  <a:gd name="connsiteY61" fmla="*/ 1143000 h 1888435"/>
                  <a:gd name="connsiteX62" fmla="*/ 534332 w 4606580"/>
                  <a:gd name="connsiteY62" fmla="*/ 1247153 h 1888435"/>
                  <a:gd name="connsiteX63" fmla="*/ 609808 w 4606580"/>
                  <a:gd name="connsiteY63" fmla="*/ 1290845 h 1888435"/>
                  <a:gd name="connsiteX64" fmla="*/ 697293 w 4606580"/>
                  <a:gd name="connsiteY64" fmla="*/ 1250778 h 1888435"/>
                  <a:gd name="connsiteX65" fmla="*/ 784467 w 4606580"/>
                  <a:gd name="connsiteY65" fmla="*/ 1231624 h 1888435"/>
                  <a:gd name="connsiteX66" fmla="*/ 871538 w 4606580"/>
                  <a:gd name="connsiteY66" fmla="*/ 1131818 h 1888435"/>
                  <a:gd name="connsiteX67" fmla="*/ 954882 w 4606580"/>
                  <a:gd name="connsiteY67" fmla="*/ 1055826 h 1888435"/>
                  <a:gd name="connsiteX68" fmla="*/ 1028493 w 4606580"/>
                  <a:gd name="connsiteY68" fmla="*/ 1033670 h 1888435"/>
                  <a:gd name="connsiteX69" fmla="*/ 1147763 w 4606580"/>
                  <a:gd name="connsiteY69" fmla="*/ 1055826 h 1888435"/>
                  <a:gd name="connsiteX70" fmla="*/ 1276041 w 4606580"/>
                  <a:gd name="connsiteY70" fmla="*/ 1122190 h 1888435"/>
                  <a:gd name="connsiteX71" fmla="*/ 1412909 w 4606580"/>
                  <a:gd name="connsiteY71" fmla="*/ 1151697 h 1888435"/>
                  <a:gd name="connsiteX72" fmla="*/ 1555267 w 4606580"/>
                  <a:gd name="connsiteY72" fmla="*/ 1169608 h 1888435"/>
                  <a:gd name="connsiteX73" fmla="*/ 1650207 w 4606580"/>
                  <a:gd name="connsiteY73" fmla="*/ 1282044 h 1888435"/>
                  <a:gd name="connsiteX74" fmla="*/ 1740902 w 4606580"/>
                  <a:gd name="connsiteY74" fmla="*/ 1330187 h 1888435"/>
                  <a:gd name="connsiteX75" fmla="*/ 1838636 w 4606580"/>
                  <a:gd name="connsiteY75" fmla="*/ 1350893 h 1888435"/>
                  <a:gd name="connsiteX76" fmla="*/ 1992589 w 4606580"/>
                  <a:gd name="connsiteY76" fmla="*/ 1331843 h 1888435"/>
                  <a:gd name="connsiteX77" fmla="*/ 2174806 w 4606580"/>
                  <a:gd name="connsiteY77" fmla="*/ 1278110 h 1888435"/>
                  <a:gd name="connsiteX78" fmla="*/ 2319338 w 4606580"/>
                  <a:gd name="connsiteY78" fmla="*/ 1222513 h 1888435"/>
                  <a:gd name="connsiteX79" fmla="*/ 2457761 w 4606580"/>
                  <a:gd name="connsiteY79" fmla="*/ 1159669 h 1888435"/>
                  <a:gd name="connsiteX80" fmla="*/ 2648986 w 4606580"/>
                  <a:gd name="connsiteY80" fmla="*/ 1044437 h 1888435"/>
                  <a:gd name="connsiteX81" fmla="*/ 2777780 w 4606580"/>
                  <a:gd name="connsiteY81" fmla="*/ 1033670 h 1888435"/>
                  <a:gd name="connsiteX82" fmla="*/ 2934840 w 4606580"/>
                  <a:gd name="connsiteY82" fmla="*/ 1047958 h 1888435"/>
                  <a:gd name="connsiteX83" fmla="*/ 3045827 w 4606580"/>
                  <a:gd name="connsiteY83" fmla="*/ 1085022 h 1888435"/>
                  <a:gd name="connsiteX84" fmla="*/ 3168616 w 4606580"/>
                  <a:gd name="connsiteY84" fmla="*/ 1311965 h 1888435"/>
                  <a:gd name="connsiteX85" fmla="*/ 3173793 w 4606580"/>
                  <a:gd name="connsiteY85" fmla="*/ 1592642 h 1888435"/>
                  <a:gd name="connsiteX86" fmla="*/ 3225041 w 4606580"/>
                  <a:gd name="connsiteY86" fmla="*/ 1689652 h 1888435"/>
                  <a:gd name="connsiteX87" fmla="*/ 3344311 w 4606580"/>
                  <a:gd name="connsiteY87" fmla="*/ 1828800 h 1888435"/>
                  <a:gd name="connsiteX88" fmla="*/ 3433763 w 4606580"/>
                  <a:gd name="connsiteY88" fmla="*/ 1888435 h 1888435"/>
                  <a:gd name="connsiteX89" fmla="*/ 3572911 w 4606580"/>
                  <a:gd name="connsiteY89" fmla="*/ 1868556 h 1888435"/>
                  <a:gd name="connsiteX90" fmla="*/ 3751815 w 4606580"/>
                  <a:gd name="connsiteY90" fmla="*/ 1789043 h 1888435"/>
                  <a:gd name="connsiteX91" fmla="*/ 4049989 w 4606580"/>
                  <a:gd name="connsiteY91" fmla="*/ 1689652 h 1888435"/>
                  <a:gd name="connsiteX92" fmla="*/ 4228893 w 4606580"/>
                  <a:gd name="connsiteY92" fmla="*/ 1490870 h 1888435"/>
                  <a:gd name="connsiteX93" fmla="*/ 4298467 w 4606580"/>
                  <a:gd name="connsiteY93" fmla="*/ 1282148 h 1888435"/>
                  <a:gd name="connsiteX94" fmla="*/ 4308406 w 4606580"/>
                  <a:gd name="connsiteY94" fmla="*/ 1073426 h 1888435"/>
                  <a:gd name="connsiteX95" fmla="*/ 4328285 w 4606580"/>
                  <a:gd name="connsiteY95" fmla="*/ 884583 h 1888435"/>
                  <a:gd name="connsiteX96" fmla="*/ 4449107 w 4606580"/>
                  <a:gd name="connsiteY96" fmla="*/ 744192 h 1888435"/>
                  <a:gd name="connsiteX97" fmla="*/ 4546117 w 4606580"/>
                  <a:gd name="connsiteY97" fmla="*/ 544271 h 1888435"/>
                  <a:gd name="connsiteX98" fmla="*/ 4593432 w 4606580"/>
                  <a:gd name="connsiteY98" fmla="*/ 417651 h 1888435"/>
                  <a:gd name="connsiteX99" fmla="*/ 4606580 w 4606580"/>
                  <a:gd name="connsiteY99" fmla="*/ 308113 h 1888435"/>
                  <a:gd name="connsiteX100" fmla="*/ 4576763 w 4606580"/>
                  <a:gd name="connsiteY100" fmla="*/ 119270 h 1888435"/>
                  <a:gd name="connsiteX101" fmla="*/ 4527481 w 4606580"/>
                  <a:gd name="connsiteY101" fmla="*/ 56840 h 1888435"/>
                  <a:gd name="connsiteX102" fmla="*/ 4463084 w 4606580"/>
                  <a:gd name="connsiteY102" fmla="*/ 19878 h 1888435"/>
                  <a:gd name="connsiteX103" fmla="*/ 4412457 w 4606580"/>
                  <a:gd name="connsiteY103" fmla="*/ 72369 h 1888435"/>
                  <a:gd name="connsiteX104" fmla="*/ 4367627 w 4606580"/>
                  <a:gd name="connsiteY104" fmla="*/ 150226 h 1888435"/>
                  <a:gd name="connsiteX105" fmla="*/ 4258711 w 4606580"/>
                  <a:gd name="connsiteY105" fmla="*/ 219799 h 1888435"/>
                  <a:gd name="connsiteX106" fmla="*/ 4149380 w 4606580"/>
                  <a:gd name="connsiteY106" fmla="*/ 168965 h 1888435"/>
                  <a:gd name="connsiteX107" fmla="*/ 4069867 w 4606580"/>
                  <a:gd name="connsiteY107" fmla="*/ 99391 h 1888435"/>
                  <a:gd name="connsiteX108" fmla="*/ 4040050 w 4606580"/>
                  <a:gd name="connsiteY108" fmla="*/ 0 h 1888435"/>
                  <a:gd name="connsiteX109" fmla="*/ 3910841 w 4606580"/>
                  <a:gd name="connsiteY109" fmla="*/ 9939 h 1888435"/>
                  <a:gd name="connsiteX0" fmla="*/ 3910841 w 4606580"/>
                  <a:gd name="connsiteY0" fmla="*/ 9939 h 1888435"/>
                  <a:gd name="connsiteX1" fmla="*/ 3731937 w 4606580"/>
                  <a:gd name="connsiteY1" fmla="*/ 119270 h 1888435"/>
                  <a:gd name="connsiteX2" fmla="*/ 3503337 w 4606580"/>
                  <a:gd name="connsiteY2" fmla="*/ 218661 h 1888435"/>
                  <a:gd name="connsiteX3" fmla="*/ 3394006 w 4606580"/>
                  <a:gd name="connsiteY3" fmla="*/ 437322 h 1888435"/>
                  <a:gd name="connsiteX4" fmla="*/ 3261588 w 4606580"/>
                  <a:gd name="connsiteY4" fmla="*/ 566116 h 1888435"/>
                  <a:gd name="connsiteX5" fmla="*/ 3151844 w 4606580"/>
                  <a:gd name="connsiteY5" fmla="*/ 603906 h 1888435"/>
                  <a:gd name="connsiteX6" fmla="*/ 3076576 w 4606580"/>
                  <a:gd name="connsiteY6" fmla="*/ 598626 h 1888435"/>
                  <a:gd name="connsiteX7" fmla="*/ 3016320 w 4606580"/>
                  <a:gd name="connsiteY7" fmla="*/ 588376 h 1888435"/>
                  <a:gd name="connsiteX8" fmla="*/ 2946746 w 4606580"/>
                  <a:gd name="connsiteY8" fmla="*/ 546652 h 1888435"/>
                  <a:gd name="connsiteX9" fmla="*/ 2845594 w 4606580"/>
                  <a:gd name="connsiteY9" fmla="*/ 558144 h 1888435"/>
                  <a:gd name="connsiteX10" fmla="*/ 2778712 w 4606580"/>
                  <a:gd name="connsiteY10" fmla="*/ 610222 h 1888435"/>
                  <a:gd name="connsiteX11" fmla="*/ 2709863 w 4606580"/>
                  <a:gd name="connsiteY11" fmla="*/ 674826 h 1888435"/>
                  <a:gd name="connsiteX12" fmla="*/ 2640289 w 4606580"/>
                  <a:gd name="connsiteY12" fmla="*/ 709612 h 1888435"/>
                  <a:gd name="connsiteX13" fmla="*/ 2578894 w 4606580"/>
                  <a:gd name="connsiteY13" fmla="*/ 724832 h 1888435"/>
                  <a:gd name="connsiteX14" fmla="*/ 2519363 w 4606580"/>
                  <a:gd name="connsiteY14" fmla="*/ 715617 h 1888435"/>
                  <a:gd name="connsiteX15" fmla="*/ 2445544 w 4606580"/>
                  <a:gd name="connsiteY15" fmla="*/ 705782 h 1888435"/>
                  <a:gd name="connsiteX16" fmla="*/ 2369344 w 4606580"/>
                  <a:gd name="connsiteY16" fmla="*/ 667682 h 1888435"/>
                  <a:gd name="connsiteX17" fmla="*/ 2222535 w 4606580"/>
                  <a:gd name="connsiteY17" fmla="*/ 570568 h 1888435"/>
                  <a:gd name="connsiteX18" fmla="*/ 2062163 w 4606580"/>
                  <a:gd name="connsiteY18" fmla="*/ 477078 h 1888435"/>
                  <a:gd name="connsiteX19" fmla="*/ 1966395 w 4606580"/>
                  <a:gd name="connsiteY19" fmla="*/ 441671 h 1888435"/>
                  <a:gd name="connsiteX20" fmla="*/ 1823624 w 4606580"/>
                  <a:gd name="connsiteY20" fmla="*/ 401914 h 1888435"/>
                  <a:gd name="connsiteX21" fmla="*/ 1724233 w 4606580"/>
                  <a:gd name="connsiteY21" fmla="*/ 447261 h 1888435"/>
                  <a:gd name="connsiteX22" fmla="*/ 1679713 w 4606580"/>
                  <a:gd name="connsiteY22" fmla="*/ 489088 h 1888435"/>
                  <a:gd name="connsiteX23" fmla="*/ 1722680 w 4606580"/>
                  <a:gd name="connsiteY23" fmla="*/ 725971 h 1888435"/>
                  <a:gd name="connsiteX24" fmla="*/ 1734172 w 4606580"/>
                  <a:gd name="connsiteY24" fmla="*/ 874643 h 1888435"/>
                  <a:gd name="connsiteX25" fmla="*/ 1701972 w 4606580"/>
                  <a:gd name="connsiteY25" fmla="*/ 919990 h 1888435"/>
                  <a:gd name="connsiteX26" fmla="*/ 1628776 w 4606580"/>
                  <a:gd name="connsiteY26" fmla="*/ 958194 h 1888435"/>
                  <a:gd name="connsiteX27" fmla="*/ 1515511 w 4606580"/>
                  <a:gd name="connsiteY27" fmla="*/ 914400 h 1888435"/>
                  <a:gd name="connsiteX28" fmla="*/ 1423988 w 4606580"/>
                  <a:gd name="connsiteY28" fmla="*/ 836751 h 1888435"/>
                  <a:gd name="connsiteX29" fmla="*/ 1320352 w 4606580"/>
                  <a:gd name="connsiteY29" fmla="*/ 726799 h 1888435"/>
                  <a:gd name="connsiteX30" fmla="*/ 1190729 w 4606580"/>
                  <a:gd name="connsiteY30" fmla="*/ 599558 h 1888435"/>
                  <a:gd name="connsiteX31" fmla="*/ 1084608 w 4606580"/>
                  <a:gd name="connsiteY31" fmla="*/ 544271 h 1888435"/>
                  <a:gd name="connsiteX32" fmla="*/ 1018554 w 4606580"/>
                  <a:gd name="connsiteY32" fmla="*/ 377687 h 1888435"/>
                  <a:gd name="connsiteX33" fmla="*/ 958920 w 4606580"/>
                  <a:gd name="connsiteY33" fmla="*/ 278296 h 1888435"/>
                  <a:gd name="connsiteX34" fmla="*/ 909224 w 4606580"/>
                  <a:gd name="connsiteY34" fmla="*/ 238539 h 1888435"/>
                  <a:gd name="connsiteX35" fmla="*/ 864394 w 4606580"/>
                  <a:gd name="connsiteY35" fmla="*/ 236676 h 1888435"/>
                  <a:gd name="connsiteX36" fmla="*/ 829711 w 4606580"/>
                  <a:gd name="connsiteY36" fmla="*/ 278296 h 1888435"/>
                  <a:gd name="connsiteX37" fmla="*/ 759620 w 4606580"/>
                  <a:gd name="connsiteY37" fmla="*/ 358119 h 1888435"/>
                  <a:gd name="connsiteX38" fmla="*/ 706507 w 4606580"/>
                  <a:gd name="connsiteY38" fmla="*/ 347455 h 1888435"/>
                  <a:gd name="connsiteX39" fmla="*/ 642110 w 4606580"/>
                  <a:gd name="connsiteY39" fmla="*/ 347455 h 1888435"/>
                  <a:gd name="connsiteX40" fmla="*/ 606598 w 4606580"/>
                  <a:gd name="connsiteY40" fmla="*/ 419100 h 1888435"/>
                  <a:gd name="connsiteX41" fmla="*/ 528638 w 4606580"/>
                  <a:gd name="connsiteY41" fmla="*/ 534332 h 1888435"/>
                  <a:gd name="connsiteX42" fmla="*/ 450471 w 4606580"/>
                  <a:gd name="connsiteY42" fmla="*/ 546238 h 1888435"/>
                  <a:gd name="connsiteX43" fmla="*/ 349112 w 4606580"/>
                  <a:gd name="connsiteY43" fmla="*/ 553382 h 1888435"/>
                  <a:gd name="connsiteX44" fmla="*/ 311944 w 4606580"/>
                  <a:gd name="connsiteY44" fmla="*/ 486707 h 1888435"/>
                  <a:gd name="connsiteX45" fmla="*/ 268874 w 4606580"/>
                  <a:gd name="connsiteY45" fmla="*/ 389386 h 1888435"/>
                  <a:gd name="connsiteX46" fmla="*/ 213485 w 4606580"/>
                  <a:gd name="connsiteY46" fmla="*/ 298174 h 1888435"/>
                  <a:gd name="connsiteX47" fmla="*/ 154678 w 4606580"/>
                  <a:gd name="connsiteY47" fmla="*/ 176522 h 1888435"/>
                  <a:gd name="connsiteX48" fmla="*/ 121445 w 4606580"/>
                  <a:gd name="connsiteY48" fmla="*/ 134282 h 1888435"/>
                  <a:gd name="connsiteX49" fmla="*/ 54459 w 4606580"/>
                  <a:gd name="connsiteY49" fmla="*/ 149087 h 1888435"/>
                  <a:gd name="connsiteX50" fmla="*/ 19051 w 4606580"/>
                  <a:gd name="connsiteY50" fmla="*/ 195987 h 1888435"/>
                  <a:gd name="connsiteX51" fmla="*/ 0 w 4606580"/>
                  <a:gd name="connsiteY51" fmla="*/ 286268 h 1888435"/>
                  <a:gd name="connsiteX52" fmla="*/ 26194 w 4606580"/>
                  <a:gd name="connsiteY52" fmla="*/ 365263 h 1888435"/>
                  <a:gd name="connsiteX53" fmla="*/ 84276 w 4606580"/>
                  <a:gd name="connsiteY53" fmla="*/ 457200 h 1888435"/>
                  <a:gd name="connsiteX54" fmla="*/ 113679 w 4606580"/>
                  <a:gd name="connsiteY54" fmla="*/ 601111 h 1888435"/>
                  <a:gd name="connsiteX55" fmla="*/ 84276 w 4606580"/>
                  <a:gd name="connsiteY55" fmla="*/ 795130 h 1888435"/>
                  <a:gd name="connsiteX56" fmla="*/ 84276 w 4606580"/>
                  <a:gd name="connsiteY56" fmla="*/ 904461 h 1888435"/>
                  <a:gd name="connsiteX57" fmla="*/ 167412 w 4606580"/>
                  <a:gd name="connsiteY57" fmla="*/ 993913 h 1888435"/>
                  <a:gd name="connsiteX58" fmla="*/ 290513 w 4606580"/>
                  <a:gd name="connsiteY58" fmla="*/ 1032013 h 1888435"/>
                  <a:gd name="connsiteX59" fmla="*/ 402328 w 4606580"/>
                  <a:gd name="connsiteY59" fmla="*/ 1043609 h 1888435"/>
                  <a:gd name="connsiteX60" fmla="*/ 479460 w 4606580"/>
                  <a:gd name="connsiteY60" fmla="*/ 1065040 h 1888435"/>
                  <a:gd name="connsiteX61" fmla="*/ 509692 w 4606580"/>
                  <a:gd name="connsiteY61" fmla="*/ 1143000 h 1888435"/>
                  <a:gd name="connsiteX62" fmla="*/ 534332 w 4606580"/>
                  <a:gd name="connsiteY62" fmla="*/ 1247153 h 1888435"/>
                  <a:gd name="connsiteX63" fmla="*/ 609808 w 4606580"/>
                  <a:gd name="connsiteY63" fmla="*/ 1290845 h 1888435"/>
                  <a:gd name="connsiteX64" fmla="*/ 697293 w 4606580"/>
                  <a:gd name="connsiteY64" fmla="*/ 1250778 h 1888435"/>
                  <a:gd name="connsiteX65" fmla="*/ 784467 w 4606580"/>
                  <a:gd name="connsiteY65" fmla="*/ 1231624 h 1888435"/>
                  <a:gd name="connsiteX66" fmla="*/ 871538 w 4606580"/>
                  <a:gd name="connsiteY66" fmla="*/ 1131818 h 1888435"/>
                  <a:gd name="connsiteX67" fmla="*/ 954882 w 4606580"/>
                  <a:gd name="connsiteY67" fmla="*/ 1055826 h 1888435"/>
                  <a:gd name="connsiteX68" fmla="*/ 1028493 w 4606580"/>
                  <a:gd name="connsiteY68" fmla="*/ 1033670 h 1888435"/>
                  <a:gd name="connsiteX69" fmla="*/ 1147763 w 4606580"/>
                  <a:gd name="connsiteY69" fmla="*/ 1055826 h 1888435"/>
                  <a:gd name="connsiteX70" fmla="*/ 1276041 w 4606580"/>
                  <a:gd name="connsiteY70" fmla="*/ 1122190 h 1888435"/>
                  <a:gd name="connsiteX71" fmla="*/ 1412909 w 4606580"/>
                  <a:gd name="connsiteY71" fmla="*/ 1151697 h 1888435"/>
                  <a:gd name="connsiteX72" fmla="*/ 1555267 w 4606580"/>
                  <a:gd name="connsiteY72" fmla="*/ 1169608 h 1888435"/>
                  <a:gd name="connsiteX73" fmla="*/ 1650207 w 4606580"/>
                  <a:gd name="connsiteY73" fmla="*/ 1282044 h 1888435"/>
                  <a:gd name="connsiteX74" fmla="*/ 1740902 w 4606580"/>
                  <a:gd name="connsiteY74" fmla="*/ 1330187 h 1888435"/>
                  <a:gd name="connsiteX75" fmla="*/ 1838636 w 4606580"/>
                  <a:gd name="connsiteY75" fmla="*/ 1350893 h 1888435"/>
                  <a:gd name="connsiteX76" fmla="*/ 1992589 w 4606580"/>
                  <a:gd name="connsiteY76" fmla="*/ 1331843 h 1888435"/>
                  <a:gd name="connsiteX77" fmla="*/ 2174806 w 4606580"/>
                  <a:gd name="connsiteY77" fmla="*/ 1278110 h 1888435"/>
                  <a:gd name="connsiteX78" fmla="*/ 2319338 w 4606580"/>
                  <a:gd name="connsiteY78" fmla="*/ 1222513 h 1888435"/>
                  <a:gd name="connsiteX79" fmla="*/ 2457761 w 4606580"/>
                  <a:gd name="connsiteY79" fmla="*/ 1159669 h 1888435"/>
                  <a:gd name="connsiteX80" fmla="*/ 2648986 w 4606580"/>
                  <a:gd name="connsiteY80" fmla="*/ 1044437 h 1888435"/>
                  <a:gd name="connsiteX81" fmla="*/ 2777780 w 4606580"/>
                  <a:gd name="connsiteY81" fmla="*/ 1033670 h 1888435"/>
                  <a:gd name="connsiteX82" fmla="*/ 2934840 w 4606580"/>
                  <a:gd name="connsiteY82" fmla="*/ 1047958 h 1888435"/>
                  <a:gd name="connsiteX83" fmla="*/ 3045827 w 4606580"/>
                  <a:gd name="connsiteY83" fmla="*/ 1085022 h 1888435"/>
                  <a:gd name="connsiteX84" fmla="*/ 3168616 w 4606580"/>
                  <a:gd name="connsiteY84" fmla="*/ 1311965 h 1888435"/>
                  <a:gd name="connsiteX85" fmla="*/ 3173793 w 4606580"/>
                  <a:gd name="connsiteY85" fmla="*/ 1592642 h 1888435"/>
                  <a:gd name="connsiteX86" fmla="*/ 3225041 w 4606580"/>
                  <a:gd name="connsiteY86" fmla="*/ 1689652 h 1888435"/>
                  <a:gd name="connsiteX87" fmla="*/ 3344311 w 4606580"/>
                  <a:gd name="connsiteY87" fmla="*/ 1828800 h 1888435"/>
                  <a:gd name="connsiteX88" fmla="*/ 3433763 w 4606580"/>
                  <a:gd name="connsiteY88" fmla="*/ 1888435 h 1888435"/>
                  <a:gd name="connsiteX89" fmla="*/ 3572911 w 4606580"/>
                  <a:gd name="connsiteY89" fmla="*/ 1868556 h 1888435"/>
                  <a:gd name="connsiteX90" fmla="*/ 3751815 w 4606580"/>
                  <a:gd name="connsiteY90" fmla="*/ 1789043 h 1888435"/>
                  <a:gd name="connsiteX91" fmla="*/ 4049989 w 4606580"/>
                  <a:gd name="connsiteY91" fmla="*/ 1689652 h 1888435"/>
                  <a:gd name="connsiteX92" fmla="*/ 4228893 w 4606580"/>
                  <a:gd name="connsiteY92" fmla="*/ 1490870 h 1888435"/>
                  <a:gd name="connsiteX93" fmla="*/ 4298467 w 4606580"/>
                  <a:gd name="connsiteY93" fmla="*/ 1282148 h 1888435"/>
                  <a:gd name="connsiteX94" fmla="*/ 4308406 w 4606580"/>
                  <a:gd name="connsiteY94" fmla="*/ 1073426 h 1888435"/>
                  <a:gd name="connsiteX95" fmla="*/ 4328285 w 4606580"/>
                  <a:gd name="connsiteY95" fmla="*/ 884583 h 1888435"/>
                  <a:gd name="connsiteX96" fmla="*/ 4449107 w 4606580"/>
                  <a:gd name="connsiteY96" fmla="*/ 744192 h 1888435"/>
                  <a:gd name="connsiteX97" fmla="*/ 4546117 w 4606580"/>
                  <a:gd name="connsiteY97" fmla="*/ 544271 h 1888435"/>
                  <a:gd name="connsiteX98" fmla="*/ 4593432 w 4606580"/>
                  <a:gd name="connsiteY98" fmla="*/ 417651 h 1888435"/>
                  <a:gd name="connsiteX99" fmla="*/ 4606580 w 4606580"/>
                  <a:gd name="connsiteY99" fmla="*/ 308113 h 1888435"/>
                  <a:gd name="connsiteX100" fmla="*/ 4569620 w 4606580"/>
                  <a:gd name="connsiteY100" fmla="*/ 133558 h 1888435"/>
                  <a:gd name="connsiteX101" fmla="*/ 4527481 w 4606580"/>
                  <a:gd name="connsiteY101" fmla="*/ 56840 h 1888435"/>
                  <a:gd name="connsiteX102" fmla="*/ 4463084 w 4606580"/>
                  <a:gd name="connsiteY102" fmla="*/ 19878 h 1888435"/>
                  <a:gd name="connsiteX103" fmla="*/ 4412457 w 4606580"/>
                  <a:gd name="connsiteY103" fmla="*/ 72369 h 1888435"/>
                  <a:gd name="connsiteX104" fmla="*/ 4367627 w 4606580"/>
                  <a:gd name="connsiteY104" fmla="*/ 150226 h 1888435"/>
                  <a:gd name="connsiteX105" fmla="*/ 4258711 w 4606580"/>
                  <a:gd name="connsiteY105" fmla="*/ 219799 h 1888435"/>
                  <a:gd name="connsiteX106" fmla="*/ 4149380 w 4606580"/>
                  <a:gd name="connsiteY106" fmla="*/ 168965 h 1888435"/>
                  <a:gd name="connsiteX107" fmla="*/ 4069867 w 4606580"/>
                  <a:gd name="connsiteY107" fmla="*/ 99391 h 1888435"/>
                  <a:gd name="connsiteX108" fmla="*/ 4040050 w 4606580"/>
                  <a:gd name="connsiteY108" fmla="*/ 0 h 1888435"/>
                  <a:gd name="connsiteX109" fmla="*/ 3910841 w 4606580"/>
                  <a:gd name="connsiteY109" fmla="*/ 9939 h 1888435"/>
                  <a:gd name="connsiteX0" fmla="*/ 3910841 w 4606580"/>
                  <a:gd name="connsiteY0" fmla="*/ 9939 h 1888435"/>
                  <a:gd name="connsiteX1" fmla="*/ 3731937 w 4606580"/>
                  <a:gd name="connsiteY1" fmla="*/ 119270 h 1888435"/>
                  <a:gd name="connsiteX2" fmla="*/ 3503337 w 4606580"/>
                  <a:gd name="connsiteY2" fmla="*/ 218661 h 1888435"/>
                  <a:gd name="connsiteX3" fmla="*/ 3394006 w 4606580"/>
                  <a:gd name="connsiteY3" fmla="*/ 437322 h 1888435"/>
                  <a:gd name="connsiteX4" fmla="*/ 3261588 w 4606580"/>
                  <a:gd name="connsiteY4" fmla="*/ 566116 h 1888435"/>
                  <a:gd name="connsiteX5" fmla="*/ 3151844 w 4606580"/>
                  <a:gd name="connsiteY5" fmla="*/ 603906 h 1888435"/>
                  <a:gd name="connsiteX6" fmla="*/ 3076576 w 4606580"/>
                  <a:gd name="connsiteY6" fmla="*/ 598626 h 1888435"/>
                  <a:gd name="connsiteX7" fmla="*/ 3016320 w 4606580"/>
                  <a:gd name="connsiteY7" fmla="*/ 588376 h 1888435"/>
                  <a:gd name="connsiteX8" fmla="*/ 2946746 w 4606580"/>
                  <a:gd name="connsiteY8" fmla="*/ 546652 h 1888435"/>
                  <a:gd name="connsiteX9" fmla="*/ 2845594 w 4606580"/>
                  <a:gd name="connsiteY9" fmla="*/ 558144 h 1888435"/>
                  <a:gd name="connsiteX10" fmla="*/ 2778712 w 4606580"/>
                  <a:gd name="connsiteY10" fmla="*/ 610222 h 1888435"/>
                  <a:gd name="connsiteX11" fmla="*/ 2709863 w 4606580"/>
                  <a:gd name="connsiteY11" fmla="*/ 674826 h 1888435"/>
                  <a:gd name="connsiteX12" fmla="*/ 2640289 w 4606580"/>
                  <a:gd name="connsiteY12" fmla="*/ 709612 h 1888435"/>
                  <a:gd name="connsiteX13" fmla="*/ 2578894 w 4606580"/>
                  <a:gd name="connsiteY13" fmla="*/ 724832 h 1888435"/>
                  <a:gd name="connsiteX14" fmla="*/ 2519363 w 4606580"/>
                  <a:gd name="connsiteY14" fmla="*/ 715617 h 1888435"/>
                  <a:gd name="connsiteX15" fmla="*/ 2445544 w 4606580"/>
                  <a:gd name="connsiteY15" fmla="*/ 705782 h 1888435"/>
                  <a:gd name="connsiteX16" fmla="*/ 2369344 w 4606580"/>
                  <a:gd name="connsiteY16" fmla="*/ 667682 h 1888435"/>
                  <a:gd name="connsiteX17" fmla="*/ 2222535 w 4606580"/>
                  <a:gd name="connsiteY17" fmla="*/ 570568 h 1888435"/>
                  <a:gd name="connsiteX18" fmla="*/ 2062163 w 4606580"/>
                  <a:gd name="connsiteY18" fmla="*/ 477078 h 1888435"/>
                  <a:gd name="connsiteX19" fmla="*/ 1966395 w 4606580"/>
                  <a:gd name="connsiteY19" fmla="*/ 441671 h 1888435"/>
                  <a:gd name="connsiteX20" fmla="*/ 1823624 w 4606580"/>
                  <a:gd name="connsiteY20" fmla="*/ 401914 h 1888435"/>
                  <a:gd name="connsiteX21" fmla="*/ 1724233 w 4606580"/>
                  <a:gd name="connsiteY21" fmla="*/ 447261 h 1888435"/>
                  <a:gd name="connsiteX22" fmla="*/ 1679713 w 4606580"/>
                  <a:gd name="connsiteY22" fmla="*/ 489088 h 1888435"/>
                  <a:gd name="connsiteX23" fmla="*/ 1722680 w 4606580"/>
                  <a:gd name="connsiteY23" fmla="*/ 725971 h 1888435"/>
                  <a:gd name="connsiteX24" fmla="*/ 1734172 w 4606580"/>
                  <a:gd name="connsiteY24" fmla="*/ 874643 h 1888435"/>
                  <a:gd name="connsiteX25" fmla="*/ 1701972 w 4606580"/>
                  <a:gd name="connsiteY25" fmla="*/ 919990 h 1888435"/>
                  <a:gd name="connsiteX26" fmla="*/ 1628776 w 4606580"/>
                  <a:gd name="connsiteY26" fmla="*/ 958194 h 1888435"/>
                  <a:gd name="connsiteX27" fmla="*/ 1515511 w 4606580"/>
                  <a:gd name="connsiteY27" fmla="*/ 914400 h 1888435"/>
                  <a:gd name="connsiteX28" fmla="*/ 1423988 w 4606580"/>
                  <a:gd name="connsiteY28" fmla="*/ 836751 h 1888435"/>
                  <a:gd name="connsiteX29" fmla="*/ 1320352 w 4606580"/>
                  <a:gd name="connsiteY29" fmla="*/ 726799 h 1888435"/>
                  <a:gd name="connsiteX30" fmla="*/ 1190729 w 4606580"/>
                  <a:gd name="connsiteY30" fmla="*/ 599558 h 1888435"/>
                  <a:gd name="connsiteX31" fmla="*/ 1084608 w 4606580"/>
                  <a:gd name="connsiteY31" fmla="*/ 544271 h 1888435"/>
                  <a:gd name="connsiteX32" fmla="*/ 1018554 w 4606580"/>
                  <a:gd name="connsiteY32" fmla="*/ 377687 h 1888435"/>
                  <a:gd name="connsiteX33" fmla="*/ 958920 w 4606580"/>
                  <a:gd name="connsiteY33" fmla="*/ 278296 h 1888435"/>
                  <a:gd name="connsiteX34" fmla="*/ 909224 w 4606580"/>
                  <a:gd name="connsiteY34" fmla="*/ 238539 h 1888435"/>
                  <a:gd name="connsiteX35" fmla="*/ 864394 w 4606580"/>
                  <a:gd name="connsiteY35" fmla="*/ 236676 h 1888435"/>
                  <a:gd name="connsiteX36" fmla="*/ 829711 w 4606580"/>
                  <a:gd name="connsiteY36" fmla="*/ 278296 h 1888435"/>
                  <a:gd name="connsiteX37" fmla="*/ 759620 w 4606580"/>
                  <a:gd name="connsiteY37" fmla="*/ 358119 h 1888435"/>
                  <a:gd name="connsiteX38" fmla="*/ 706507 w 4606580"/>
                  <a:gd name="connsiteY38" fmla="*/ 347455 h 1888435"/>
                  <a:gd name="connsiteX39" fmla="*/ 642110 w 4606580"/>
                  <a:gd name="connsiteY39" fmla="*/ 347455 h 1888435"/>
                  <a:gd name="connsiteX40" fmla="*/ 606598 w 4606580"/>
                  <a:gd name="connsiteY40" fmla="*/ 419100 h 1888435"/>
                  <a:gd name="connsiteX41" fmla="*/ 528638 w 4606580"/>
                  <a:gd name="connsiteY41" fmla="*/ 534332 h 1888435"/>
                  <a:gd name="connsiteX42" fmla="*/ 450471 w 4606580"/>
                  <a:gd name="connsiteY42" fmla="*/ 546238 h 1888435"/>
                  <a:gd name="connsiteX43" fmla="*/ 349112 w 4606580"/>
                  <a:gd name="connsiteY43" fmla="*/ 553382 h 1888435"/>
                  <a:gd name="connsiteX44" fmla="*/ 311944 w 4606580"/>
                  <a:gd name="connsiteY44" fmla="*/ 486707 h 1888435"/>
                  <a:gd name="connsiteX45" fmla="*/ 268874 w 4606580"/>
                  <a:gd name="connsiteY45" fmla="*/ 389386 h 1888435"/>
                  <a:gd name="connsiteX46" fmla="*/ 213485 w 4606580"/>
                  <a:gd name="connsiteY46" fmla="*/ 298174 h 1888435"/>
                  <a:gd name="connsiteX47" fmla="*/ 154678 w 4606580"/>
                  <a:gd name="connsiteY47" fmla="*/ 176522 h 1888435"/>
                  <a:gd name="connsiteX48" fmla="*/ 121445 w 4606580"/>
                  <a:gd name="connsiteY48" fmla="*/ 134282 h 1888435"/>
                  <a:gd name="connsiteX49" fmla="*/ 54459 w 4606580"/>
                  <a:gd name="connsiteY49" fmla="*/ 149087 h 1888435"/>
                  <a:gd name="connsiteX50" fmla="*/ 19051 w 4606580"/>
                  <a:gd name="connsiteY50" fmla="*/ 195987 h 1888435"/>
                  <a:gd name="connsiteX51" fmla="*/ 0 w 4606580"/>
                  <a:gd name="connsiteY51" fmla="*/ 286268 h 1888435"/>
                  <a:gd name="connsiteX52" fmla="*/ 26194 w 4606580"/>
                  <a:gd name="connsiteY52" fmla="*/ 365263 h 1888435"/>
                  <a:gd name="connsiteX53" fmla="*/ 84276 w 4606580"/>
                  <a:gd name="connsiteY53" fmla="*/ 457200 h 1888435"/>
                  <a:gd name="connsiteX54" fmla="*/ 113679 w 4606580"/>
                  <a:gd name="connsiteY54" fmla="*/ 601111 h 1888435"/>
                  <a:gd name="connsiteX55" fmla="*/ 84276 w 4606580"/>
                  <a:gd name="connsiteY55" fmla="*/ 795130 h 1888435"/>
                  <a:gd name="connsiteX56" fmla="*/ 84276 w 4606580"/>
                  <a:gd name="connsiteY56" fmla="*/ 904461 h 1888435"/>
                  <a:gd name="connsiteX57" fmla="*/ 167412 w 4606580"/>
                  <a:gd name="connsiteY57" fmla="*/ 993913 h 1888435"/>
                  <a:gd name="connsiteX58" fmla="*/ 290513 w 4606580"/>
                  <a:gd name="connsiteY58" fmla="*/ 1032013 h 1888435"/>
                  <a:gd name="connsiteX59" fmla="*/ 402328 w 4606580"/>
                  <a:gd name="connsiteY59" fmla="*/ 1043609 h 1888435"/>
                  <a:gd name="connsiteX60" fmla="*/ 479460 w 4606580"/>
                  <a:gd name="connsiteY60" fmla="*/ 1065040 h 1888435"/>
                  <a:gd name="connsiteX61" fmla="*/ 509692 w 4606580"/>
                  <a:gd name="connsiteY61" fmla="*/ 1143000 h 1888435"/>
                  <a:gd name="connsiteX62" fmla="*/ 534332 w 4606580"/>
                  <a:gd name="connsiteY62" fmla="*/ 1247153 h 1888435"/>
                  <a:gd name="connsiteX63" fmla="*/ 609808 w 4606580"/>
                  <a:gd name="connsiteY63" fmla="*/ 1290845 h 1888435"/>
                  <a:gd name="connsiteX64" fmla="*/ 697293 w 4606580"/>
                  <a:gd name="connsiteY64" fmla="*/ 1250778 h 1888435"/>
                  <a:gd name="connsiteX65" fmla="*/ 784467 w 4606580"/>
                  <a:gd name="connsiteY65" fmla="*/ 1231624 h 1888435"/>
                  <a:gd name="connsiteX66" fmla="*/ 871538 w 4606580"/>
                  <a:gd name="connsiteY66" fmla="*/ 1131818 h 1888435"/>
                  <a:gd name="connsiteX67" fmla="*/ 954882 w 4606580"/>
                  <a:gd name="connsiteY67" fmla="*/ 1055826 h 1888435"/>
                  <a:gd name="connsiteX68" fmla="*/ 1028493 w 4606580"/>
                  <a:gd name="connsiteY68" fmla="*/ 1033670 h 1888435"/>
                  <a:gd name="connsiteX69" fmla="*/ 1147763 w 4606580"/>
                  <a:gd name="connsiteY69" fmla="*/ 1055826 h 1888435"/>
                  <a:gd name="connsiteX70" fmla="*/ 1276041 w 4606580"/>
                  <a:gd name="connsiteY70" fmla="*/ 1122190 h 1888435"/>
                  <a:gd name="connsiteX71" fmla="*/ 1412909 w 4606580"/>
                  <a:gd name="connsiteY71" fmla="*/ 1151697 h 1888435"/>
                  <a:gd name="connsiteX72" fmla="*/ 1555267 w 4606580"/>
                  <a:gd name="connsiteY72" fmla="*/ 1169608 h 1888435"/>
                  <a:gd name="connsiteX73" fmla="*/ 1650207 w 4606580"/>
                  <a:gd name="connsiteY73" fmla="*/ 1282044 h 1888435"/>
                  <a:gd name="connsiteX74" fmla="*/ 1740902 w 4606580"/>
                  <a:gd name="connsiteY74" fmla="*/ 1330187 h 1888435"/>
                  <a:gd name="connsiteX75" fmla="*/ 1838636 w 4606580"/>
                  <a:gd name="connsiteY75" fmla="*/ 1350893 h 1888435"/>
                  <a:gd name="connsiteX76" fmla="*/ 1992589 w 4606580"/>
                  <a:gd name="connsiteY76" fmla="*/ 1331843 h 1888435"/>
                  <a:gd name="connsiteX77" fmla="*/ 2174806 w 4606580"/>
                  <a:gd name="connsiteY77" fmla="*/ 1278110 h 1888435"/>
                  <a:gd name="connsiteX78" fmla="*/ 2319338 w 4606580"/>
                  <a:gd name="connsiteY78" fmla="*/ 1222513 h 1888435"/>
                  <a:gd name="connsiteX79" fmla="*/ 2457761 w 4606580"/>
                  <a:gd name="connsiteY79" fmla="*/ 1159669 h 1888435"/>
                  <a:gd name="connsiteX80" fmla="*/ 2648986 w 4606580"/>
                  <a:gd name="connsiteY80" fmla="*/ 1044437 h 1888435"/>
                  <a:gd name="connsiteX81" fmla="*/ 2777780 w 4606580"/>
                  <a:gd name="connsiteY81" fmla="*/ 1033670 h 1888435"/>
                  <a:gd name="connsiteX82" fmla="*/ 2934840 w 4606580"/>
                  <a:gd name="connsiteY82" fmla="*/ 1047958 h 1888435"/>
                  <a:gd name="connsiteX83" fmla="*/ 3045827 w 4606580"/>
                  <a:gd name="connsiteY83" fmla="*/ 1085022 h 1888435"/>
                  <a:gd name="connsiteX84" fmla="*/ 3168616 w 4606580"/>
                  <a:gd name="connsiteY84" fmla="*/ 1311965 h 1888435"/>
                  <a:gd name="connsiteX85" fmla="*/ 3173793 w 4606580"/>
                  <a:gd name="connsiteY85" fmla="*/ 1592642 h 1888435"/>
                  <a:gd name="connsiteX86" fmla="*/ 3225041 w 4606580"/>
                  <a:gd name="connsiteY86" fmla="*/ 1689652 h 1888435"/>
                  <a:gd name="connsiteX87" fmla="*/ 3344311 w 4606580"/>
                  <a:gd name="connsiteY87" fmla="*/ 1828800 h 1888435"/>
                  <a:gd name="connsiteX88" fmla="*/ 3433763 w 4606580"/>
                  <a:gd name="connsiteY88" fmla="*/ 1888435 h 1888435"/>
                  <a:gd name="connsiteX89" fmla="*/ 3572911 w 4606580"/>
                  <a:gd name="connsiteY89" fmla="*/ 1868556 h 1888435"/>
                  <a:gd name="connsiteX90" fmla="*/ 3751815 w 4606580"/>
                  <a:gd name="connsiteY90" fmla="*/ 1789043 h 1888435"/>
                  <a:gd name="connsiteX91" fmla="*/ 4049989 w 4606580"/>
                  <a:gd name="connsiteY91" fmla="*/ 1689652 h 1888435"/>
                  <a:gd name="connsiteX92" fmla="*/ 4228893 w 4606580"/>
                  <a:gd name="connsiteY92" fmla="*/ 1490870 h 1888435"/>
                  <a:gd name="connsiteX93" fmla="*/ 4298467 w 4606580"/>
                  <a:gd name="connsiteY93" fmla="*/ 1282148 h 1888435"/>
                  <a:gd name="connsiteX94" fmla="*/ 4308406 w 4606580"/>
                  <a:gd name="connsiteY94" fmla="*/ 1073426 h 1888435"/>
                  <a:gd name="connsiteX95" fmla="*/ 4328285 w 4606580"/>
                  <a:gd name="connsiteY95" fmla="*/ 884583 h 1888435"/>
                  <a:gd name="connsiteX96" fmla="*/ 4449107 w 4606580"/>
                  <a:gd name="connsiteY96" fmla="*/ 744192 h 1888435"/>
                  <a:gd name="connsiteX97" fmla="*/ 4546117 w 4606580"/>
                  <a:gd name="connsiteY97" fmla="*/ 544271 h 1888435"/>
                  <a:gd name="connsiteX98" fmla="*/ 4593432 w 4606580"/>
                  <a:gd name="connsiteY98" fmla="*/ 417651 h 1888435"/>
                  <a:gd name="connsiteX99" fmla="*/ 4606580 w 4606580"/>
                  <a:gd name="connsiteY99" fmla="*/ 308113 h 1888435"/>
                  <a:gd name="connsiteX100" fmla="*/ 4569620 w 4606580"/>
                  <a:gd name="connsiteY100" fmla="*/ 133558 h 1888435"/>
                  <a:gd name="connsiteX101" fmla="*/ 4527481 w 4606580"/>
                  <a:gd name="connsiteY101" fmla="*/ 56840 h 1888435"/>
                  <a:gd name="connsiteX102" fmla="*/ 4463084 w 4606580"/>
                  <a:gd name="connsiteY102" fmla="*/ 19878 h 1888435"/>
                  <a:gd name="connsiteX103" fmla="*/ 4412457 w 4606580"/>
                  <a:gd name="connsiteY103" fmla="*/ 72369 h 1888435"/>
                  <a:gd name="connsiteX104" fmla="*/ 4367627 w 4606580"/>
                  <a:gd name="connsiteY104" fmla="*/ 150226 h 1888435"/>
                  <a:gd name="connsiteX105" fmla="*/ 4258711 w 4606580"/>
                  <a:gd name="connsiteY105" fmla="*/ 219799 h 1888435"/>
                  <a:gd name="connsiteX106" fmla="*/ 4163668 w 4606580"/>
                  <a:gd name="connsiteY106" fmla="*/ 218972 h 1888435"/>
                  <a:gd name="connsiteX107" fmla="*/ 4069867 w 4606580"/>
                  <a:gd name="connsiteY107" fmla="*/ 99391 h 1888435"/>
                  <a:gd name="connsiteX108" fmla="*/ 4040050 w 4606580"/>
                  <a:gd name="connsiteY108" fmla="*/ 0 h 1888435"/>
                  <a:gd name="connsiteX109" fmla="*/ 3910841 w 4606580"/>
                  <a:gd name="connsiteY109" fmla="*/ 9939 h 1888435"/>
                  <a:gd name="connsiteX0" fmla="*/ 3910841 w 4606580"/>
                  <a:gd name="connsiteY0" fmla="*/ 9939 h 1888435"/>
                  <a:gd name="connsiteX1" fmla="*/ 3731937 w 4606580"/>
                  <a:gd name="connsiteY1" fmla="*/ 119270 h 1888435"/>
                  <a:gd name="connsiteX2" fmla="*/ 3503337 w 4606580"/>
                  <a:gd name="connsiteY2" fmla="*/ 218661 h 1888435"/>
                  <a:gd name="connsiteX3" fmla="*/ 3394006 w 4606580"/>
                  <a:gd name="connsiteY3" fmla="*/ 437322 h 1888435"/>
                  <a:gd name="connsiteX4" fmla="*/ 3261588 w 4606580"/>
                  <a:gd name="connsiteY4" fmla="*/ 566116 h 1888435"/>
                  <a:gd name="connsiteX5" fmla="*/ 3151844 w 4606580"/>
                  <a:gd name="connsiteY5" fmla="*/ 603906 h 1888435"/>
                  <a:gd name="connsiteX6" fmla="*/ 3076576 w 4606580"/>
                  <a:gd name="connsiteY6" fmla="*/ 598626 h 1888435"/>
                  <a:gd name="connsiteX7" fmla="*/ 3016320 w 4606580"/>
                  <a:gd name="connsiteY7" fmla="*/ 588376 h 1888435"/>
                  <a:gd name="connsiteX8" fmla="*/ 2946746 w 4606580"/>
                  <a:gd name="connsiteY8" fmla="*/ 546652 h 1888435"/>
                  <a:gd name="connsiteX9" fmla="*/ 2845594 w 4606580"/>
                  <a:gd name="connsiteY9" fmla="*/ 558144 h 1888435"/>
                  <a:gd name="connsiteX10" fmla="*/ 2778712 w 4606580"/>
                  <a:gd name="connsiteY10" fmla="*/ 610222 h 1888435"/>
                  <a:gd name="connsiteX11" fmla="*/ 2709863 w 4606580"/>
                  <a:gd name="connsiteY11" fmla="*/ 674826 h 1888435"/>
                  <a:gd name="connsiteX12" fmla="*/ 2640289 w 4606580"/>
                  <a:gd name="connsiteY12" fmla="*/ 709612 h 1888435"/>
                  <a:gd name="connsiteX13" fmla="*/ 2578894 w 4606580"/>
                  <a:gd name="connsiteY13" fmla="*/ 724832 h 1888435"/>
                  <a:gd name="connsiteX14" fmla="*/ 2519363 w 4606580"/>
                  <a:gd name="connsiteY14" fmla="*/ 715617 h 1888435"/>
                  <a:gd name="connsiteX15" fmla="*/ 2445544 w 4606580"/>
                  <a:gd name="connsiteY15" fmla="*/ 705782 h 1888435"/>
                  <a:gd name="connsiteX16" fmla="*/ 2369344 w 4606580"/>
                  <a:gd name="connsiteY16" fmla="*/ 667682 h 1888435"/>
                  <a:gd name="connsiteX17" fmla="*/ 2222535 w 4606580"/>
                  <a:gd name="connsiteY17" fmla="*/ 570568 h 1888435"/>
                  <a:gd name="connsiteX18" fmla="*/ 2062163 w 4606580"/>
                  <a:gd name="connsiteY18" fmla="*/ 477078 h 1888435"/>
                  <a:gd name="connsiteX19" fmla="*/ 1966395 w 4606580"/>
                  <a:gd name="connsiteY19" fmla="*/ 441671 h 1888435"/>
                  <a:gd name="connsiteX20" fmla="*/ 1823624 w 4606580"/>
                  <a:gd name="connsiteY20" fmla="*/ 401914 h 1888435"/>
                  <a:gd name="connsiteX21" fmla="*/ 1724233 w 4606580"/>
                  <a:gd name="connsiteY21" fmla="*/ 447261 h 1888435"/>
                  <a:gd name="connsiteX22" fmla="*/ 1679713 w 4606580"/>
                  <a:gd name="connsiteY22" fmla="*/ 489088 h 1888435"/>
                  <a:gd name="connsiteX23" fmla="*/ 1722680 w 4606580"/>
                  <a:gd name="connsiteY23" fmla="*/ 725971 h 1888435"/>
                  <a:gd name="connsiteX24" fmla="*/ 1734172 w 4606580"/>
                  <a:gd name="connsiteY24" fmla="*/ 874643 h 1888435"/>
                  <a:gd name="connsiteX25" fmla="*/ 1701972 w 4606580"/>
                  <a:gd name="connsiteY25" fmla="*/ 919990 h 1888435"/>
                  <a:gd name="connsiteX26" fmla="*/ 1628776 w 4606580"/>
                  <a:gd name="connsiteY26" fmla="*/ 958194 h 1888435"/>
                  <a:gd name="connsiteX27" fmla="*/ 1515511 w 4606580"/>
                  <a:gd name="connsiteY27" fmla="*/ 914400 h 1888435"/>
                  <a:gd name="connsiteX28" fmla="*/ 1423988 w 4606580"/>
                  <a:gd name="connsiteY28" fmla="*/ 836751 h 1888435"/>
                  <a:gd name="connsiteX29" fmla="*/ 1320352 w 4606580"/>
                  <a:gd name="connsiteY29" fmla="*/ 726799 h 1888435"/>
                  <a:gd name="connsiteX30" fmla="*/ 1190729 w 4606580"/>
                  <a:gd name="connsiteY30" fmla="*/ 599558 h 1888435"/>
                  <a:gd name="connsiteX31" fmla="*/ 1084608 w 4606580"/>
                  <a:gd name="connsiteY31" fmla="*/ 544271 h 1888435"/>
                  <a:gd name="connsiteX32" fmla="*/ 1018554 w 4606580"/>
                  <a:gd name="connsiteY32" fmla="*/ 377687 h 1888435"/>
                  <a:gd name="connsiteX33" fmla="*/ 958920 w 4606580"/>
                  <a:gd name="connsiteY33" fmla="*/ 278296 h 1888435"/>
                  <a:gd name="connsiteX34" fmla="*/ 909224 w 4606580"/>
                  <a:gd name="connsiteY34" fmla="*/ 238539 h 1888435"/>
                  <a:gd name="connsiteX35" fmla="*/ 864394 w 4606580"/>
                  <a:gd name="connsiteY35" fmla="*/ 236676 h 1888435"/>
                  <a:gd name="connsiteX36" fmla="*/ 829711 w 4606580"/>
                  <a:gd name="connsiteY36" fmla="*/ 278296 h 1888435"/>
                  <a:gd name="connsiteX37" fmla="*/ 759620 w 4606580"/>
                  <a:gd name="connsiteY37" fmla="*/ 358119 h 1888435"/>
                  <a:gd name="connsiteX38" fmla="*/ 706507 w 4606580"/>
                  <a:gd name="connsiteY38" fmla="*/ 347455 h 1888435"/>
                  <a:gd name="connsiteX39" fmla="*/ 642110 w 4606580"/>
                  <a:gd name="connsiteY39" fmla="*/ 347455 h 1888435"/>
                  <a:gd name="connsiteX40" fmla="*/ 606598 w 4606580"/>
                  <a:gd name="connsiteY40" fmla="*/ 419100 h 1888435"/>
                  <a:gd name="connsiteX41" fmla="*/ 528638 w 4606580"/>
                  <a:gd name="connsiteY41" fmla="*/ 534332 h 1888435"/>
                  <a:gd name="connsiteX42" fmla="*/ 450471 w 4606580"/>
                  <a:gd name="connsiteY42" fmla="*/ 546238 h 1888435"/>
                  <a:gd name="connsiteX43" fmla="*/ 349112 w 4606580"/>
                  <a:gd name="connsiteY43" fmla="*/ 553382 h 1888435"/>
                  <a:gd name="connsiteX44" fmla="*/ 311944 w 4606580"/>
                  <a:gd name="connsiteY44" fmla="*/ 486707 h 1888435"/>
                  <a:gd name="connsiteX45" fmla="*/ 268874 w 4606580"/>
                  <a:gd name="connsiteY45" fmla="*/ 389386 h 1888435"/>
                  <a:gd name="connsiteX46" fmla="*/ 213485 w 4606580"/>
                  <a:gd name="connsiteY46" fmla="*/ 298174 h 1888435"/>
                  <a:gd name="connsiteX47" fmla="*/ 154678 w 4606580"/>
                  <a:gd name="connsiteY47" fmla="*/ 176522 h 1888435"/>
                  <a:gd name="connsiteX48" fmla="*/ 121445 w 4606580"/>
                  <a:gd name="connsiteY48" fmla="*/ 134282 h 1888435"/>
                  <a:gd name="connsiteX49" fmla="*/ 54459 w 4606580"/>
                  <a:gd name="connsiteY49" fmla="*/ 149087 h 1888435"/>
                  <a:gd name="connsiteX50" fmla="*/ 19051 w 4606580"/>
                  <a:gd name="connsiteY50" fmla="*/ 195987 h 1888435"/>
                  <a:gd name="connsiteX51" fmla="*/ 0 w 4606580"/>
                  <a:gd name="connsiteY51" fmla="*/ 286268 h 1888435"/>
                  <a:gd name="connsiteX52" fmla="*/ 26194 w 4606580"/>
                  <a:gd name="connsiteY52" fmla="*/ 365263 h 1888435"/>
                  <a:gd name="connsiteX53" fmla="*/ 84276 w 4606580"/>
                  <a:gd name="connsiteY53" fmla="*/ 457200 h 1888435"/>
                  <a:gd name="connsiteX54" fmla="*/ 113679 w 4606580"/>
                  <a:gd name="connsiteY54" fmla="*/ 601111 h 1888435"/>
                  <a:gd name="connsiteX55" fmla="*/ 84276 w 4606580"/>
                  <a:gd name="connsiteY55" fmla="*/ 795130 h 1888435"/>
                  <a:gd name="connsiteX56" fmla="*/ 84276 w 4606580"/>
                  <a:gd name="connsiteY56" fmla="*/ 904461 h 1888435"/>
                  <a:gd name="connsiteX57" fmla="*/ 167412 w 4606580"/>
                  <a:gd name="connsiteY57" fmla="*/ 993913 h 1888435"/>
                  <a:gd name="connsiteX58" fmla="*/ 290513 w 4606580"/>
                  <a:gd name="connsiteY58" fmla="*/ 1032013 h 1888435"/>
                  <a:gd name="connsiteX59" fmla="*/ 402328 w 4606580"/>
                  <a:gd name="connsiteY59" fmla="*/ 1043609 h 1888435"/>
                  <a:gd name="connsiteX60" fmla="*/ 479460 w 4606580"/>
                  <a:gd name="connsiteY60" fmla="*/ 1065040 h 1888435"/>
                  <a:gd name="connsiteX61" fmla="*/ 509692 w 4606580"/>
                  <a:gd name="connsiteY61" fmla="*/ 1143000 h 1888435"/>
                  <a:gd name="connsiteX62" fmla="*/ 534332 w 4606580"/>
                  <a:gd name="connsiteY62" fmla="*/ 1247153 h 1888435"/>
                  <a:gd name="connsiteX63" fmla="*/ 609808 w 4606580"/>
                  <a:gd name="connsiteY63" fmla="*/ 1290845 h 1888435"/>
                  <a:gd name="connsiteX64" fmla="*/ 697293 w 4606580"/>
                  <a:gd name="connsiteY64" fmla="*/ 1250778 h 1888435"/>
                  <a:gd name="connsiteX65" fmla="*/ 784467 w 4606580"/>
                  <a:gd name="connsiteY65" fmla="*/ 1231624 h 1888435"/>
                  <a:gd name="connsiteX66" fmla="*/ 871538 w 4606580"/>
                  <a:gd name="connsiteY66" fmla="*/ 1131818 h 1888435"/>
                  <a:gd name="connsiteX67" fmla="*/ 954882 w 4606580"/>
                  <a:gd name="connsiteY67" fmla="*/ 1055826 h 1888435"/>
                  <a:gd name="connsiteX68" fmla="*/ 1028493 w 4606580"/>
                  <a:gd name="connsiteY68" fmla="*/ 1033670 h 1888435"/>
                  <a:gd name="connsiteX69" fmla="*/ 1147763 w 4606580"/>
                  <a:gd name="connsiteY69" fmla="*/ 1055826 h 1888435"/>
                  <a:gd name="connsiteX70" fmla="*/ 1276041 w 4606580"/>
                  <a:gd name="connsiteY70" fmla="*/ 1122190 h 1888435"/>
                  <a:gd name="connsiteX71" fmla="*/ 1412909 w 4606580"/>
                  <a:gd name="connsiteY71" fmla="*/ 1151697 h 1888435"/>
                  <a:gd name="connsiteX72" fmla="*/ 1555267 w 4606580"/>
                  <a:gd name="connsiteY72" fmla="*/ 1169608 h 1888435"/>
                  <a:gd name="connsiteX73" fmla="*/ 1650207 w 4606580"/>
                  <a:gd name="connsiteY73" fmla="*/ 1282044 h 1888435"/>
                  <a:gd name="connsiteX74" fmla="*/ 1740902 w 4606580"/>
                  <a:gd name="connsiteY74" fmla="*/ 1330187 h 1888435"/>
                  <a:gd name="connsiteX75" fmla="*/ 1838636 w 4606580"/>
                  <a:gd name="connsiteY75" fmla="*/ 1350893 h 1888435"/>
                  <a:gd name="connsiteX76" fmla="*/ 1992589 w 4606580"/>
                  <a:gd name="connsiteY76" fmla="*/ 1331843 h 1888435"/>
                  <a:gd name="connsiteX77" fmla="*/ 2174806 w 4606580"/>
                  <a:gd name="connsiteY77" fmla="*/ 1278110 h 1888435"/>
                  <a:gd name="connsiteX78" fmla="*/ 2319338 w 4606580"/>
                  <a:gd name="connsiteY78" fmla="*/ 1222513 h 1888435"/>
                  <a:gd name="connsiteX79" fmla="*/ 2457761 w 4606580"/>
                  <a:gd name="connsiteY79" fmla="*/ 1159669 h 1888435"/>
                  <a:gd name="connsiteX80" fmla="*/ 2648986 w 4606580"/>
                  <a:gd name="connsiteY80" fmla="*/ 1044437 h 1888435"/>
                  <a:gd name="connsiteX81" fmla="*/ 2777780 w 4606580"/>
                  <a:gd name="connsiteY81" fmla="*/ 1033670 h 1888435"/>
                  <a:gd name="connsiteX82" fmla="*/ 2934840 w 4606580"/>
                  <a:gd name="connsiteY82" fmla="*/ 1047958 h 1888435"/>
                  <a:gd name="connsiteX83" fmla="*/ 3045827 w 4606580"/>
                  <a:gd name="connsiteY83" fmla="*/ 1085022 h 1888435"/>
                  <a:gd name="connsiteX84" fmla="*/ 3168616 w 4606580"/>
                  <a:gd name="connsiteY84" fmla="*/ 1311965 h 1888435"/>
                  <a:gd name="connsiteX85" fmla="*/ 3173793 w 4606580"/>
                  <a:gd name="connsiteY85" fmla="*/ 1592642 h 1888435"/>
                  <a:gd name="connsiteX86" fmla="*/ 3225041 w 4606580"/>
                  <a:gd name="connsiteY86" fmla="*/ 1689652 h 1888435"/>
                  <a:gd name="connsiteX87" fmla="*/ 3344311 w 4606580"/>
                  <a:gd name="connsiteY87" fmla="*/ 1828800 h 1888435"/>
                  <a:gd name="connsiteX88" fmla="*/ 3433763 w 4606580"/>
                  <a:gd name="connsiteY88" fmla="*/ 1888435 h 1888435"/>
                  <a:gd name="connsiteX89" fmla="*/ 3572911 w 4606580"/>
                  <a:gd name="connsiteY89" fmla="*/ 1868556 h 1888435"/>
                  <a:gd name="connsiteX90" fmla="*/ 3751815 w 4606580"/>
                  <a:gd name="connsiteY90" fmla="*/ 1789043 h 1888435"/>
                  <a:gd name="connsiteX91" fmla="*/ 4049989 w 4606580"/>
                  <a:gd name="connsiteY91" fmla="*/ 1689652 h 1888435"/>
                  <a:gd name="connsiteX92" fmla="*/ 4228893 w 4606580"/>
                  <a:gd name="connsiteY92" fmla="*/ 1490870 h 1888435"/>
                  <a:gd name="connsiteX93" fmla="*/ 4298467 w 4606580"/>
                  <a:gd name="connsiteY93" fmla="*/ 1282148 h 1888435"/>
                  <a:gd name="connsiteX94" fmla="*/ 4308406 w 4606580"/>
                  <a:gd name="connsiteY94" fmla="*/ 1073426 h 1888435"/>
                  <a:gd name="connsiteX95" fmla="*/ 4328285 w 4606580"/>
                  <a:gd name="connsiteY95" fmla="*/ 884583 h 1888435"/>
                  <a:gd name="connsiteX96" fmla="*/ 4449107 w 4606580"/>
                  <a:gd name="connsiteY96" fmla="*/ 744192 h 1888435"/>
                  <a:gd name="connsiteX97" fmla="*/ 4546117 w 4606580"/>
                  <a:gd name="connsiteY97" fmla="*/ 544271 h 1888435"/>
                  <a:gd name="connsiteX98" fmla="*/ 4593432 w 4606580"/>
                  <a:gd name="connsiteY98" fmla="*/ 417651 h 1888435"/>
                  <a:gd name="connsiteX99" fmla="*/ 4606580 w 4606580"/>
                  <a:gd name="connsiteY99" fmla="*/ 308113 h 1888435"/>
                  <a:gd name="connsiteX100" fmla="*/ 4569620 w 4606580"/>
                  <a:gd name="connsiteY100" fmla="*/ 133558 h 1888435"/>
                  <a:gd name="connsiteX101" fmla="*/ 4527481 w 4606580"/>
                  <a:gd name="connsiteY101" fmla="*/ 56840 h 1888435"/>
                  <a:gd name="connsiteX102" fmla="*/ 4463084 w 4606580"/>
                  <a:gd name="connsiteY102" fmla="*/ 19878 h 1888435"/>
                  <a:gd name="connsiteX103" fmla="*/ 4412457 w 4606580"/>
                  <a:gd name="connsiteY103" fmla="*/ 72369 h 1888435"/>
                  <a:gd name="connsiteX104" fmla="*/ 4367627 w 4606580"/>
                  <a:gd name="connsiteY104" fmla="*/ 150226 h 1888435"/>
                  <a:gd name="connsiteX105" fmla="*/ 4258711 w 4606580"/>
                  <a:gd name="connsiteY105" fmla="*/ 219799 h 1888435"/>
                  <a:gd name="connsiteX106" fmla="*/ 4163668 w 4606580"/>
                  <a:gd name="connsiteY106" fmla="*/ 218972 h 1888435"/>
                  <a:gd name="connsiteX107" fmla="*/ 4100513 w 4606580"/>
                  <a:gd name="connsiteY107" fmla="*/ 167619 h 1888435"/>
                  <a:gd name="connsiteX108" fmla="*/ 4069867 w 4606580"/>
                  <a:gd name="connsiteY108" fmla="*/ 99391 h 1888435"/>
                  <a:gd name="connsiteX109" fmla="*/ 4040050 w 4606580"/>
                  <a:gd name="connsiteY109" fmla="*/ 0 h 1888435"/>
                  <a:gd name="connsiteX110" fmla="*/ 3910841 w 4606580"/>
                  <a:gd name="connsiteY110" fmla="*/ 9939 h 1888435"/>
                  <a:gd name="connsiteX0" fmla="*/ 3910841 w 4606580"/>
                  <a:gd name="connsiteY0" fmla="*/ 0 h 1878496"/>
                  <a:gd name="connsiteX1" fmla="*/ 3731937 w 4606580"/>
                  <a:gd name="connsiteY1" fmla="*/ 109331 h 1878496"/>
                  <a:gd name="connsiteX2" fmla="*/ 3503337 w 4606580"/>
                  <a:gd name="connsiteY2" fmla="*/ 208722 h 1878496"/>
                  <a:gd name="connsiteX3" fmla="*/ 3394006 w 4606580"/>
                  <a:gd name="connsiteY3" fmla="*/ 427383 h 1878496"/>
                  <a:gd name="connsiteX4" fmla="*/ 3261588 w 4606580"/>
                  <a:gd name="connsiteY4" fmla="*/ 556177 h 1878496"/>
                  <a:gd name="connsiteX5" fmla="*/ 3151844 w 4606580"/>
                  <a:gd name="connsiteY5" fmla="*/ 593967 h 1878496"/>
                  <a:gd name="connsiteX6" fmla="*/ 3076576 w 4606580"/>
                  <a:gd name="connsiteY6" fmla="*/ 588687 h 1878496"/>
                  <a:gd name="connsiteX7" fmla="*/ 3016320 w 4606580"/>
                  <a:gd name="connsiteY7" fmla="*/ 578437 h 1878496"/>
                  <a:gd name="connsiteX8" fmla="*/ 2946746 w 4606580"/>
                  <a:gd name="connsiteY8" fmla="*/ 536713 h 1878496"/>
                  <a:gd name="connsiteX9" fmla="*/ 2845594 w 4606580"/>
                  <a:gd name="connsiteY9" fmla="*/ 548205 h 1878496"/>
                  <a:gd name="connsiteX10" fmla="*/ 2778712 w 4606580"/>
                  <a:gd name="connsiteY10" fmla="*/ 600283 h 1878496"/>
                  <a:gd name="connsiteX11" fmla="*/ 2709863 w 4606580"/>
                  <a:gd name="connsiteY11" fmla="*/ 664887 h 1878496"/>
                  <a:gd name="connsiteX12" fmla="*/ 2640289 w 4606580"/>
                  <a:gd name="connsiteY12" fmla="*/ 699673 h 1878496"/>
                  <a:gd name="connsiteX13" fmla="*/ 2578894 w 4606580"/>
                  <a:gd name="connsiteY13" fmla="*/ 714893 h 1878496"/>
                  <a:gd name="connsiteX14" fmla="*/ 2519363 w 4606580"/>
                  <a:gd name="connsiteY14" fmla="*/ 705678 h 1878496"/>
                  <a:gd name="connsiteX15" fmla="*/ 2445544 w 4606580"/>
                  <a:gd name="connsiteY15" fmla="*/ 695843 h 1878496"/>
                  <a:gd name="connsiteX16" fmla="*/ 2369344 w 4606580"/>
                  <a:gd name="connsiteY16" fmla="*/ 657743 h 1878496"/>
                  <a:gd name="connsiteX17" fmla="*/ 2222535 w 4606580"/>
                  <a:gd name="connsiteY17" fmla="*/ 560629 h 1878496"/>
                  <a:gd name="connsiteX18" fmla="*/ 2062163 w 4606580"/>
                  <a:gd name="connsiteY18" fmla="*/ 467139 h 1878496"/>
                  <a:gd name="connsiteX19" fmla="*/ 1966395 w 4606580"/>
                  <a:gd name="connsiteY19" fmla="*/ 431732 h 1878496"/>
                  <a:gd name="connsiteX20" fmla="*/ 1823624 w 4606580"/>
                  <a:gd name="connsiteY20" fmla="*/ 391975 h 1878496"/>
                  <a:gd name="connsiteX21" fmla="*/ 1724233 w 4606580"/>
                  <a:gd name="connsiteY21" fmla="*/ 437322 h 1878496"/>
                  <a:gd name="connsiteX22" fmla="*/ 1679713 w 4606580"/>
                  <a:gd name="connsiteY22" fmla="*/ 479149 h 1878496"/>
                  <a:gd name="connsiteX23" fmla="*/ 1722680 w 4606580"/>
                  <a:gd name="connsiteY23" fmla="*/ 716032 h 1878496"/>
                  <a:gd name="connsiteX24" fmla="*/ 1734172 w 4606580"/>
                  <a:gd name="connsiteY24" fmla="*/ 864704 h 1878496"/>
                  <a:gd name="connsiteX25" fmla="*/ 1701972 w 4606580"/>
                  <a:gd name="connsiteY25" fmla="*/ 910051 h 1878496"/>
                  <a:gd name="connsiteX26" fmla="*/ 1628776 w 4606580"/>
                  <a:gd name="connsiteY26" fmla="*/ 948255 h 1878496"/>
                  <a:gd name="connsiteX27" fmla="*/ 1515511 w 4606580"/>
                  <a:gd name="connsiteY27" fmla="*/ 904461 h 1878496"/>
                  <a:gd name="connsiteX28" fmla="*/ 1423988 w 4606580"/>
                  <a:gd name="connsiteY28" fmla="*/ 826812 h 1878496"/>
                  <a:gd name="connsiteX29" fmla="*/ 1320352 w 4606580"/>
                  <a:gd name="connsiteY29" fmla="*/ 716860 h 1878496"/>
                  <a:gd name="connsiteX30" fmla="*/ 1190729 w 4606580"/>
                  <a:gd name="connsiteY30" fmla="*/ 589619 h 1878496"/>
                  <a:gd name="connsiteX31" fmla="*/ 1084608 w 4606580"/>
                  <a:gd name="connsiteY31" fmla="*/ 534332 h 1878496"/>
                  <a:gd name="connsiteX32" fmla="*/ 1018554 w 4606580"/>
                  <a:gd name="connsiteY32" fmla="*/ 367748 h 1878496"/>
                  <a:gd name="connsiteX33" fmla="*/ 958920 w 4606580"/>
                  <a:gd name="connsiteY33" fmla="*/ 268357 h 1878496"/>
                  <a:gd name="connsiteX34" fmla="*/ 909224 w 4606580"/>
                  <a:gd name="connsiteY34" fmla="*/ 228600 h 1878496"/>
                  <a:gd name="connsiteX35" fmla="*/ 864394 w 4606580"/>
                  <a:gd name="connsiteY35" fmla="*/ 226737 h 1878496"/>
                  <a:gd name="connsiteX36" fmla="*/ 829711 w 4606580"/>
                  <a:gd name="connsiteY36" fmla="*/ 268357 h 1878496"/>
                  <a:gd name="connsiteX37" fmla="*/ 759620 w 4606580"/>
                  <a:gd name="connsiteY37" fmla="*/ 348180 h 1878496"/>
                  <a:gd name="connsiteX38" fmla="*/ 706507 w 4606580"/>
                  <a:gd name="connsiteY38" fmla="*/ 337516 h 1878496"/>
                  <a:gd name="connsiteX39" fmla="*/ 642110 w 4606580"/>
                  <a:gd name="connsiteY39" fmla="*/ 337516 h 1878496"/>
                  <a:gd name="connsiteX40" fmla="*/ 606598 w 4606580"/>
                  <a:gd name="connsiteY40" fmla="*/ 409161 h 1878496"/>
                  <a:gd name="connsiteX41" fmla="*/ 528638 w 4606580"/>
                  <a:gd name="connsiteY41" fmla="*/ 524393 h 1878496"/>
                  <a:gd name="connsiteX42" fmla="*/ 450471 w 4606580"/>
                  <a:gd name="connsiteY42" fmla="*/ 536299 h 1878496"/>
                  <a:gd name="connsiteX43" fmla="*/ 349112 w 4606580"/>
                  <a:gd name="connsiteY43" fmla="*/ 543443 h 1878496"/>
                  <a:gd name="connsiteX44" fmla="*/ 311944 w 4606580"/>
                  <a:gd name="connsiteY44" fmla="*/ 476768 h 1878496"/>
                  <a:gd name="connsiteX45" fmla="*/ 268874 w 4606580"/>
                  <a:gd name="connsiteY45" fmla="*/ 379447 h 1878496"/>
                  <a:gd name="connsiteX46" fmla="*/ 213485 w 4606580"/>
                  <a:gd name="connsiteY46" fmla="*/ 288235 h 1878496"/>
                  <a:gd name="connsiteX47" fmla="*/ 154678 w 4606580"/>
                  <a:gd name="connsiteY47" fmla="*/ 166583 h 1878496"/>
                  <a:gd name="connsiteX48" fmla="*/ 121445 w 4606580"/>
                  <a:gd name="connsiteY48" fmla="*/ 124343 h 1878496"/>
                  <a:gd name="connsiteX49" fmla="*/ 54459 w 4606580"/>
                  <a:gd name="connsiteY49" fmla="*/ 139148 h 1878496"/>
                  <a:gd name="connsiteX50" fmla="*/ 19051 w 4606580"/>
                  <a:gd name="connsiteY50" fmla="*/ 186048 h 1878496"/>
                  <a:gd name="connsiteX51" fmla="*/ 0 w 4606580"/>
                  <a:gd name="connsiteY51" fmla="*/ 276329 h 1878496"/>
                  <a:gd name="connsiteX52" fmla="*/ 26194 w 4606580"/>
                  <a:gd name="connsiteY52" fmla="*/ 355324 h 1878496"/>
                  <a:gd name="connsiteX53" fmla="*/ 84276 w 4606580"/>
                  <a:gd name="connsiteY53" fmla="*/ 447261 h 1878496"/>
                  <a:gd name="connsiteX54" fmla="*/ 113679 w 4606580"/>
                  <a:gd name="connsiteY54" fmla="*/ 591172 h 1878496"/>
                  <a:gd name="connsiteX55" fmla="*/ 84276 w 4606580"/>
                  <a:gd name="connsiteY55" fmla="*/ 785191 h 1878496"/>
                  <a:gd name="connsiteX56" fmla="*/ 84276 w 4606580"/>
                  <a:gd name="connsiteY56" fmla="*/ 894522 h 1878496"/>
                  <a:gd name="connsiteX57" fmla="*/ 167412 w 4606580"/>
                  <a:gd name="connsiteY57" fmla="*/ 983974 h 1878496"/>
                  <a:gd name="connsiteX58" fmla="*/ 290513 w 4606580"/>
                  <a:gd name="connsiteY58" fmla="*/ 1022074 h 1878496"/>
                  <a:gd name="connsiteX59" fmla="*/ 402328 w 4606580"/>
                  <a:gd name="connsiteY59" fmla="*/ 1033670 h 1878496"/>
                  <a:gd name="connsiteX60" fmla="*/ 479460 w 4606580"/>
                  <a:gd name="connsiteY60" fmla="*/ 1055101 h 1878496"/>
                  <a:gd name="connsiteX61" fmla="*/ 509692 w 4606580"/>
                  <a:gd name="connsiteY61" fmla="*/ 1133061 h 1878496"/>
                  <a:gd name="connsiteX62" fmla="*/ 534332 w 4606580"/>
                  <a:gd name="connsiteY62" fmla="*/ 1237214 h 1878496"/>
                  <a:gd name="connsiteX63" fmla="*/ 609808 w 4606580"/>
                  <a:gd name="connsiteY63" fmla="*/ 1280906 h 1878496"/>
                  <a:gd name="connsiteX64" fmla="*/ 697293 w 4606580"/>
                  <a:gd name="connsiteY64" fmla="*/ 1240839 h 1878496"/>
                  <a:gd name="connsiteX65" fmla="*/ 784467 w 4606580"/>
                  <a:gd name="connsiteY65" fmla="*/ 1221685 h 1878496"/>
                  <a:gd name="connsiteX66" fmla="*/ 871538 w 4606580"/>
                  <a:gd name="connsiteY66" fmla="*/ 1121879 h 1878496"/>
                  <a:gd name="connsiteX67" fmla="*/ 954882 w 4606580"/>
                  <a:gd name="connsiteY67" fmla="*/ 1045887 h 1878496"/>
                  <a:gd name="connsiteX68" fmla="*/ 1028493 w 4606580"/>
                  <a:gd name="connsiteY68" fmla="*/ 1023731 h 1878496"/>
                  <a:gd name="connsiteX69" fmla="*/ 1147763 w 4606580"/>
                  <a:gd name="connsiteY69" fmla="*/ 1045887 h 1878496"/>
                  <a:gd name="connsiteX70" fmla="*/ 1276041 w 4606580"/>
                  <a:gd name="connsiteY70" fmla="*/ 1112251 h 1878496"/>
                  <a:gd name="connsiteX71" fmla="*/ 1412909 w 4606580"/>
                  <a:gd name="connsiteY71" fmla="*/ 1141758 h 1878496"/>
                  <a:gd name="connsiteX72" fmla="*/ 1555267 w 4606580"/>
                  <a:gd name="connsiteY72" fmla="*/ 1159669 h 1878496"/>
                  <a:gd name="connsiteX73" fmla="*/ 1650207 w 4606580"/>
                  <a:gd name="connsiteY73" fmla="*/ 1272105 h 1878496"/>
                  <a:gd name="connsiteX74" fmla="*/ 1740902 w 4606580"/>
                  <a:gd name="connsiteY74" fmla="*/ 1320248 h 1878496"/>
                  <a:gd name="connsiteX75" fmla="*/ 1838636 w 4606580"/>
                  <a:gd name="connsiteY75" fmla="*/ 1340954 h 1878496"/>
                  <a:gd name="connsiteX76" fmla="*/ 1992589 w 4606580"/>
                  <a:gd name="connsiteY76" fmla="*/ 1321904 h 1878496"/>
                  <a:gd name="connsiteX77" fmla="*/ 2174806 w 4606580"/>
                  <a:gd name="connsiteY77" fmla="*/ 1268171 h 1878496"/>
                  <a:gd name="connsiteX78" fmla="*/ 2319338 w 4606580"/>
                  <a:gd name="connsiteY78" fmla="*/ 1212574 h 1878496"/>
                  <a:gd name="connsiteX79" fmla="*/ 2457761 w 4606580"/>
                  <a:gd name="connsiteY79" fmla="*/ 1149730 h 1878496"/>
                  <a:gd name="connsiteX80" fmla="*/ 2648986 w 4606580"/>
                  <a:gd name="connsiteY80" fmla="*/ 1034498 h 1878496"/>
                  <a:gd name="connsiteX81" fmla="*/ 2777780 w 4606580"/>
                  <a:gd name="connsiteY81" fmla="*/ 1023731 h 1878496"/>
                  <a:gd name="connsiteX82" fmla="*/ 2934840 w 4606580"/>
                  <a:gd name="connsiteY82" fmla="*/ 1038019 h 1878496"/>
                  <a:gd name="connsiteX83" fmla="*/ 3045827 w 4606580"/>
                  <a:gd name="connsiteY83" fmla="*/ 1075083 h 1878496"/>
                  <a:gd name="connsiteX84" fmla="*/ 3168616 w 4606580"/>
                  <a:gd name="connsiteY84" fmla="*/ 1302026 h 1878496"/>
                  <a:gd name="connsiteX85" fmla="*/ 3173793 w 4606580"/>
                  <a:gd name="connsiteY85" fmla="*/ 1582703 h 1878496"/>
                  <a:gd name="connsiteX86" fmla="*/ 3225041 w 4606580"/>
                  <a:gd name="connsiteY86" fmla="*/ 1679713 h 1878496"/>
                  <a:gd name="connsiteX87" fmla="*/ 3344311 w 4606580"/>
                  <a:gd name="connsiteY87" fmla="*/ 1818861 h 1878496"/>
                  <a:gd name="connsiteX88" fmla="*/ 3433763 w 4606580"/>
                  <a:gd name="connsiteY88" fmla="*/ 1878496 h 1878496"/>
                  <a:gd name="connsiteX89" fmla="*/ 3572911 w 4606580"/>
                  <a:gd name="connsiteY89" fmla="*/ 1858617 h 1878496"/>
                  <a:gd name="connsiteX90" fmla="*/ 3751815 w 4606580"/>
                  <a:gd name="connsiteY90" fmla="*/ 1779104 h 1878496"/>
                  <a:gd name="connsiteX91" fmla="*/ 4049989 w 4606580"/>
                  <a:gd name="connsiteY91" fmla="*/ 1679713 h 1878496"/>
                  <a:gd name="connsiteX92" fmla="*/ 4228893 w 4606580"/>
                  <a:gd name="connsiteY92" fmla="*/ 1480931 h 1878496"/>
                  <a:gd name="connsiteX93" fmla="*/ 4298467 w 4606580"/>
                  <a:gd name="connsiteY93" fmla="*/ 1272209 h 1878496"/>
                  <a:gd name="connsiteX94" fmla="*/ 4308406 w 4606580"/>
                  <a:gd name="connsiteY94" fmla="*/ 1063487 h 1878496"/>
                  <a:gd name="connsiteX95" fmla="*/ 4328285 w 4606580"/>
                  <a:gd name="connsiteY95" fmla="*/ 874644 h 1878496"/>
                  <a:gd name="connsiteX96" fmla="*/ 4449107 w 4606580"/>
                  <a:gd name="connsiteY96" fmla="*/ 734253 h 1878496"/>
                  <a:gd name="connsiteX97" fmla="*/ 4546117 w 4606580"/>
                  <a:gd name="connsiteY97" fmla="*/ 534332 h 1878496"/>
                  <a:gd name="connsiteX98" fmla="*/ 4593432 w 4606580"/>
                  <a:gd name="connsiteY98" fmla="*/ 407712 h 1878496"/>
                  <a:gd name="connsiteX99" fmla="*/ 4606580 w 4606580"/>
                  <a:gd name="connsiteY99" fmla="*/ 298174 h 1878496"/>
                  <a:gd name="connsiteX100" fmla="*/ 4569620 w 4606580"/>
                  <a:gd name="connsiteY100" fmla="*/ 123619 h 1878496"/>
                  <a:gd name="connsiteX101" fmla="*/ 4527481 w 4606580"/>
                  <a:gd name="connsiteY101" fmla="*/ 46901 h 1878496"/>
                  <a:gd name="connsiteX102" fmla="*/ 4463084 w 4606580"/>
                  <a:gd name="connsiteY102" fmla="*/ 9939 h 1878496"/>
                  <a:gd name="connsiteX103" fmla="*/ 4412457 w 4606580"/>
                  <a:gd name="connsiteY103" fmla="*/ 62430 h 1878496"/>
                  <a:gd name="connsiteX104" fmla="*/ 4367627 w 4606580"/>
                  <a:gd name="connsiteY104" fmla="*/ 140287 h 1878496"/>
                  <a:gd name="connsiteX105" fmla="*/ 4258711 w 4606580"/>
                  <a:gd name="connsiteY105" fmla="*/ 209860 h 1878496"/>
                  <a:gd name="connsiteX106" fmla="*/ 4163668 w 4606580"/>
                  <a:gd name="connsiteY106" fmla="*/ 209033 h 1878496"/>
                  <a:gd name="connsiteX107" fmla="*/ 4100513 w 4606580"/>
                  <a:gd name="connsiteY107" fmla="*/ 157680 h 1878496"/>
                  <a:gd name="connsiteX108" fmla="*/ 4069867 w 4606580"/>
                  <a:gd name="connsiteY108" fmla="*/ 89452 h 1878496"/>
                  <a:gd name="connsiteX109" fmla="*/ 4044813 w 4606580"/>
                  <a:gd name="connsiteY109" fmla="*/ 18636 h 1878496"/>
                  <a:gd name="connsiteX110" fmla="*/ 3910841 w 4606580"/>
                  <a:gd name="connsiteY110" fmla="*/ 0 h 1878496"/>
                  <a:gd name="connsiteX0" fmla="*/ 3910841 w 4606580"/>
                  <a:gd name="connsiteY0" fmla="*/ 6627 h 1885123"/>
                  <a:gd name="connsiteX1" fmla="*/ 3731937 w 4606580"/>
                  <a:gd name="connsiteY1" fmla="*/ 115958 h 1885123"/>
                  <a:gd name="connsiteX2" fmla="*/ 3503337 w 4606580"/>
                  <a:gd name="connsiteY2" fmla="*/ 215349 h 1885123"/>
                  <a:gd name="connsiteX3" fmla="*/ 3394006 w 4606580"/>
                  <a:gd name="connsiteY3" fmla="*/ 434010 h 1885123"/>
                  <a:gd name="connsiteX4" fmla="*/ 3261588 w 4606580"/>
                  <a:gd name="connsiteY4" fmla="*/ 562804 h 1885123"/>
                  <a:gd name="connsiteX5" fmla="*/ 3151844 w 4606580"/>
                  <a:gd name="connsiteY5" fmla="*/ 600594 h 1885123"/>
                  <a:gd name="connsiteX6" fmla="*/ 3076576 w 4606580"/>
                  <a:gd name="connsiteY6" fmla="*/ 595314 h 1885123"/>
                  <a:gd name="connsiteX7" fmla="*/ 3016320 w 4606580"/>
                  <a:gd name="connsiteY7" fmla="*/ 585064 h 1885123"/>
                  <a:gd name="connsiteX8" fmla="*/ 2946746 w 4606580"/>
                  <a:gd name="connsiteY8" fmla="*/ 543340 h 1885123"/>
                  <a:gd name="connsiteX9" fmla="*/ 2845594 w 4606580"/>
                  <a:gd name="connsiteY9" fmla="*/ 554832 h 1885123"/>
                  <a:gd name="connsiteX10" fmla="*/ 2778712 w 4606580"/>
                  <a:gd name="connsiteY10" fmla="*/ 606910 h 1885123"/>
                  <a:gd name="connsiteX11" fmla="*/ 2709863 w 4606580"/>
                  <a:gd name="connsiteY11" fmla="*/ 671514 h 1885123"/>
                  <a:gd name="connsiteX12" fmla="*/ 2640289 w 4606580"/>
                  <a:gd name="connsiteY12" fmla="*/ 706300 h 1885123"/>
                  <a:gd name="connsiteX13" fmla="*/ 2578894 w 4606580"/>
                  <a:gd name="connsiteY13" fmla="*/ 721520 h 1885123"/>
                  <a:gd name="connsiteX14" fmla="*/ 2519363 w 4606580"/>
                  <a:gd name="connsiteY14" fmla="*/ 712305 h 1885123"/>
                  <a:gd name="connsiteX15" fmla="*/ 2445544 w 4606580"/>
                  <a:gd name="connsiteY15" fmla="*/ 702470 h 1885123"/>
                  <a:gd name="connsiteX16" fmla="*/ 2369344 w 4606580"/>
                  <a:gd name="connsiteY16" fmla="*/ 664370 h 1885123"/>
                  <a:gd name="connsiteX17" fmla="*/ 2222535 w 4606580"/>
                  <a:gd name="connsiteY17" fmla="*/ 567256 h 1885123"/>
                  <a:gd name="connsiteX18" fmla="*/ 2062163 w 4606580"/>
                  <a:gd name="connsiteY18" fmla="*/ 473766 h 1885123"/>
                  <a:gd name="connsiteX19" fmla="*/ 1966395 w 4606580"/>
                  <a:gd name="connsiteY19" fmla="*/ 438359 h 1885123"/>
                  <a:gd name="connsiteX20" fmla="*/ 1823624 w 4606580"/>
                  <a:gd name="connsiteY20" fmla="*/ 398602 h 1885123"/>
                  <a:gd name="connsiteX21" fmla="*/ 1724233 w 4606580"/>
                  <a:gd name="connsiteY21" fmla="*/ 443949 h 1885123"/>
                  <a:gd name="connsiteX22" fmla="*/ 1679713 w 4606580"/>
                  <a:gd name="connsiteY22" fmla="*/ 485776 h 1885123"/>
                  <a:gd name="connsiteX23" fmla="*/ 1722680 w 4606580"/>
                  <a:gd name="connsiteY23" fmla="*/ 722659 h 1885123"/>
                  <a:gd name="connsiteX24" fmla="*/ 1734172 w 4606580"/>
                  <a:gd name="connsiteY24" fmla="*/ 871331 h 1885123"/>
                  <a:gd name="connsiteX25" fmla="*/ 1701972 w 4606580"/>
                  <a:gd name="connsiteY25" fmla="*/ 916678 h 1885123"/>
                  <a:gd name="connsiteX26" fmla="*/ 1628776 w 4606580"/>
                  <a:gd name="connsiteY26" fmla="*/ 954882 h 1885123"/>
                  <a:gd name="connsiteX27" fmla="*/ 1515511 w 4606580"/>
                  <a:gd name="connsiteY27" fmla="*/ 911088 h 1885123"/>
                  <a:gd name="connsiteX28" fmla="*/ 1423988 w 4606580"/>
                  <a:gd name="connsiteY28" fmla="*/ 833439 h 1885123"/>
                  <a:gd name="connsiteX29" fmla="*/ 1320352 w 4606580"/>
                  <a:gd name="connsiteY29" fmla="*/ 723487 h 1885123"/>
                  <a:gd name="connsiteX30" fmla="*/ 1190729 w 4606580"/>
                  <a:gd name="connsiteY30" fmla="*/ 596246 h 1885123"/>
                  <a:gd name="connsiteX31" fmla="*/ 1084608 w 4606580"/>
                  <a:gd name="connsiteY31" fmla="*/ 540959 h 1885123"/>
                  <a:gd name="connsiteX32" fmla="*/ 1018554 w 4606580"/>
                  <a:gd name="connsiteY32" fmla="*/ 374375 h 1885123"/>
                  <a:gd name="connsiteX33" fmla="*/ 958920 w 4606580"/>
                  <a:gd name="connsiteY33" fmla="*/ 274984 h 1885123"/>
                  <a:gd name="connsiteX34" fmla="*/ 909224 w 4606580"/>
                  <a:gd name="connsiteY34" fmla="*/ 235227 h 1885123"/>
                  <a:gd name="connsiteX35" fmla="*/ 864394 w 4606580"/>
                  <a:gd name="connsiteY35" fmla="*/ 233364 h 1885123"/>
                  <a:gd name="connsiteX36" fmla="*/ 829711 w 4606580"/>
                  <a:gd name="connsiteY36" fmla="*/ 274984 h 1885123"/>
                  <a:gd name="connsiteX37" fmla="*/ 759620 w 4606580"/>
                  <a:gd name="connsiteY37" fmla="*/ 354807 h 1885123"/>
                  <a:gd name="connsiteX38" fmla="*/ 706507 w 4606580"/>
                  <a:gd name="connsiteY38" fmla="*/ 344143 h 1885123"/>
                  <a:gd name="connsiteX39" fmla="*/ 642110 w 4606580"/>
                  <a:gd name="connsiteY39" fmla="*/ 344143 h 1885123"/>
                  <a:gd name="connsiteX40" fmla="*/ 606598 w 4606580"/>
                  <a:gd name="connsiteY40" fmla="*/ 415788 h 1885123"/>
                  <a:gd name="connsiteX41" fmla="*/ 528638 w 4606580"/>
                  <a:gd name="connsiteY41" fmla="*/ 531020 h 1885123"/>
                  <a:gd name="connsiteX42" fmla="*/ 450471 w 4606580"/>
                  <a:gd name="connsiteY42" fmla="*/ 542926 h 1885123"/>
                  <a:gd name="connsiteX43" fmla="*/ 349112 w 4606580"/>
                  <a:gd name="connsiteY43" fmla="*/ 550070 h 1885123"/>
                  <a:gd name="connsiteX44" fmla="*/ 311944 w 4606580"/>
                  <a:gd name="connsiteY44" fmla="*/ 483395 h 1885123"/>
                  <a:gd name="connsiteX45" fmla="*/ 268874 w 4606580"/>
                  <a:gd name="connsiteY45" fmla="*/ 386074 h 1885123"/>
                  <a:gd name="connsiteX46" fmla="*/ 213485 w 4606580"/>
                  <a:gd name="connsiteY46" fmla="*/ 294862 h 1885123"/>
                  <a:gd name="connsiteX47" fmla="*/ 154678 w 4606580"/>
                  <a:gd name="connsiteY47" fmla="*/ 173210 h 1885123"/>
                  <a:gd name="connsiteX48" fmla="*/ 121445 w 4606580"/>
                  <a:gd name="connsiteY48" fmla="*/ 130970 h 1885123"/>
                  <a:gd name="connsiteX49" fmla="*/ 54459 w 4606580"/>
                  <a:gd name="connsiteY49" fmla="*/ 145775 h 1885123"/>
                  <a:gd name="connsiteX50" fmla="*/ 19051 w 4606580"/>
                  <a:gd name="connsiteY50" fmla="*/ 192675 h 1885123"/>
                  <a:gd name="connsiteX51" fmla="*/ 0 w 4606580"/>
                  <a:gd name="connsiteY51" fmla="*/ 282956 h 1885123"/>
                  <a:gd name="connsiteX52" fmla="*/ 26194 w 4606580"/>
                  <a:gd name="connsiteY52" fmla="*/ 361951 h 1885123"/>
                  <a:gd name="connsiteX53" fmla="*/ 84276 w 4606580"/>
                  <a:gd name="connsiteY53" fmla="*/ 453888 h 1885123"/>
                  <a:gd name="connsiteX54" fmla="*/ 113679 w 4606580"/>
                  <a:gd name="connsiteY54" fmla="*/ 597799 h 1885123"/>
                  <a:gd name="connsiteX55" fmla="*/ 84276 w 4606580"/>
                  <a:gd name="connsiteY55" fmla="*/ 791818 h 1885123"/>
                  <a:gd name="connsiteX56" fmla="*/ 84276 w 4606580"/>
                  <a:gd name="connsiteY56" fmla="*/ 901149 h 1885123"/>
                  <a:gd name="connsiteX57" fmla="*/ 167412 w 4606580"/>
                  <a:gd name="connsiteY57" fmla="*/ 990601 h 1885123"/>
                  <a:gd name="connsiteX58" fmla="*/ 290513 w 4606580"/>
                  <a:gd name="connsiteY58" fmla="*/ 1028701 h 1885123"/>
                  <a:gd name="connsiteX59" fmla="*/ 402328 w 4606580"/>
                  <a:gd name="connsiteY59" fmla="*/ 1040297 h 1885123"/>
                  <a:gd name="connsiteX60" fmla="*/ 479460 w 4606580"/>
                  <a:gd name="connsiteY60" fmla="*/ 1061728 h 1885123"/>
                  <a:gd name="connsiteX61" fmla="*/ 509692 w 4606580"/>
                  <a:gd name="connsiteY61" fmla="*/ 1139688 h 1885123"/>
                  <a:gd name="connsiteX62" fmla="*/ 534332 w 4606580"/>
                  <a:gd name="connsiteY62" fmla="*/ 1243841 h 1885123"/>
                  <a:gd name="connsiteX63" fmla="*/ 609808 w 4606580"/>
                  <a:gd name="connsiteY63" fmla="*/ 1287533 h 1885123"/>
                  <a:gd name="connsiteX64" fmla="*/ 697293 w 4606580"/>
                  <a:gd name="connsiteY64" fmla="*/ 1247466 h 1885123"/>
                  <a:gd name="connsiteX65" fmla="*/ 784467 w 4606580"/>
                  <a:gd name="connsiteY65" fmla="*/ 1228312 h 1885123"/>
                  <a:gd name="connsiteX66" fmla="*/ 871538 w 4606580"/>
                  <a:gd name="connsiteY66" fmla="*/ 1128506 h 1885123"/>
                  <a:gd name="connsiteX67" fmla="*/ 954882 w 4606580"/>
                  <a:gd name="connsiteY67" fmla="*/ 1052514 h 1885123"/>
                  <a:gd name="connsiteX68" fmla="*/ 1028493 w 4606580"/>
                  <a:gd name="connsiteY68" fmla="*/ 1030358 h 1885123"/>
                  <a:gd name="connsiteX69" fmla="*/ 1147763 w 4606580"/>
                  <a:gd name="connsiteY69" fmla="*/ 1052514 h 1885123"/>
                  <a:gd name="connsiteX70" fmla="*/ 1276041 w 4606580"/>
                  <a:gd name="connsiteY70" fmla="*/ 1118878 h 1885123"/>
                  <a:gd name="connsiteX71" fmla="*/ 1412909 w 4606580"/>
                  <a:gd name="connsiteY71" fmla="*/ 1148385 h 1885123"/>
                  <a:gd name="connsiteX72" fmla="*/ 1555267 w 4606580"/>
                  <a:gd name="connsiteY72" fmla="*/ 1166296 h 1885123"/>
                  <a:gd name="connsiteX73" fmla="*/ 1650207 w 4606580"/>
                  <a:gd name="connsiteY73" fmla="*/ 1278732 h 1885123"/>
                  <a:gd name="connsiteX74" fmla="*/ 1740902 w 4606580"/>
                  <a:gd name="connsiteY74" fmla="*/ 1326875 h 1885123"/>
                  <a:gd name="connsiteX75" fmla="*/ 1838636 w 4606580"/>
                  <a:gd name="connsiteY75" fmla="*/ 1347581 h 1885123"/>
                  <a:gd name="connsiteX76" fmla="*/ 1992589 w 4606580"/>
                  <a:gd name="connsiteY76" fmla="*/ 1328531 h 1885123"/>
                  <a:gd name="connsiteX77" fmla="*/ 2174806 w 4606580"/>
                  <a:gd name="connsiteY77" fmla="*/ 1274798 h 1885123"/>
                  <a:gd name="connsiteX78" fmla="*/ 2319338 w 4606580"/>
                  <a:gd name="connsiteY78" fmla="*/ 1219201 h 1885123"/>
                  <a:gd name="connsiteX79" fmla="*/ 2457761 w 4606580"/>
                  <a:gd name="connsiteY79" fmla="*/ 1156357 h 1885123"/>
                  <a:gd name="connsiteX80" fmla="*/ 2648986 w 4606580"/>
                  <a:gd name="connsiteY80" fmla="*/ 1041125 h 1885123"/>
                  <a:gd name="connsiteX81" fmla="*/ 2777780 w 4606580"/>
                  <a:gd name="connsiteY81" fmla="*/ 1030358 h 1885123"/>
                  <a:gd name="connsiteX82" fmla="*/ 2934840 w 4606580"/>
                  <a:gd name="connsiteY82" fmla="*/ 1044646 h 1885123"/>
                  <a:gd name="connsiteX83" fmla="*/ 3045827 w 4606580"/>
                  <a:gd name="connsiteY83" fmla="*/ 1081710 h 1885123"/>
                  <a:gd name="connsiteX84" fmla="*/ 3168616 w 4606580"/>
                  <a:gd name="connsiteY84" fmla="*/ 1308653 h 1885123"/>
                  <a:gd name="connsiteX85" fmla="*/ 3173793 w 4606580"/>
                  <a:gd name="connsiteY85" fmla="*/ 1589330 h 1885123"/>
                  <a:gd name="connsiteX86" fmla="*/ 3225041 w 4606580"/>
                  <a:gd name="connsiteY86" fmla="*/ 1686340 h 1885123"/>
                  <a:gd name="connsiteX87" fmla="*/ 3344311 w 4606580"/>
                  <a:gd name="connsiteY87" fmla="*/ 1825488 h 1885123"/>
                  <a:gd name="connsiteX88" fmla="*/ 3433763 w 4606580"/>
                  <a:gd name="connsiteY88" fmla="*/ 1885123 h 1885123"/>
                  <a:gd name="connsiteX89" fmla="*/ 3572911 w 4606580"/>
                  <a:gd name="connsiteY89" fmla="*/ 1865244 h 1885123"/>
                  <a:gd name="connsiteX90" fmla="*/ 3751815 w 4606580"/>
                  <a:gd name="connsiteY90" fmla="*/ 1785731 h 1885123"/>
                  <a:gd name="connsiteX91" fmla="*/ 4049989 w 4606580"/>
                  <a:gd name="connsiteY91" fmla="*/ 1686340 h 1885123"/>
                  <a:gd name="connsiteX92" fmla="*/ 4228893 w 4606580"/>
                  <a:gd name="connsiteY92" fmla="*/ 1487558 h 1885123"/>
                  <a:gd name="connsiteX93" fmla="*/ 4298467 w 4606580"/>
                  <a:gd name="connsiteY93" fmla="*/ 1278836 h 1885123"/>
                  <a:gd name="connsiteX94" fmla="*/ 4308406 w 4606580"/>
                  <a:gd name="connsiteY94" fmla="*/ 1070114 h 1885123"/>
                  <a:gd name="connsiteX95" fmla="*/ 4328285 w 4606580"/>
                  <a:gd name="connsiteY95" fmla="*/ 881271 h 1885123"/>
                  <a:gd name="connsiteX96" fmla="*/ 4449107 w 4606580"/>
                  <a:gd name="connsiteY96" fmla="*/ 740880 h 1885123"/>
                  <a:gd name="connsiteX97" fmla="*/ 4546117 w 4606580"/>
                  <a:gd name="connsiteY97" fmla="*/ 540959 h 1885123"/>
                  <a:gd name="connsiteX98" fmla="*/ 4593432 w 4606580"/>
                  <a:gd name="connsiteY98" fmla="*/ 414339 h 1885123"/>
                  <a:gd name="connsiteX99" fmla="*/ 4606580 w 4606580"/>
                  <a:gd name="connsiteY99" fmla="*/ 304801 h 1885123"/>
                  <a:gd name="connsiteX100" fmla="*/ 4569620 w 4606580"/>
                  <a:gd name="connsiteY100" fmla="*/ 130246 h 1885123"/>
                  <a:gd name="connsiteX101" fmla="*/ 4527481 w 4606580"/>
                  <a:gd name="connsiteY101" fmla="*/ 53528 h 1885123"/>
                  <a:gd name="connsiteX102" fmla="*/ 4463084 w 4606580"/>
                  <a:gd name="connsiteY102" fmla="*/ 16566 h 1885123"/>
                  <a:gd name="connsiteX103" fmla="*/ 4412457 w 4606580"/>
                  <a:gd name="connsiteY103" fmla="*/ 69057 h 1885123"/>
                  <a:gd name="connsiteX104" fmla="*/ 4367627 w 4606580"/>
                  <a:gd name="connsiteY104" fmla="*/ 146914 h 1885123"/>
                  <a:gd name="connsiteX105" fmla="*/ 4258711 w 4606580"/>
                  <a:gd name="connsiteY105" fmla="*/ 216487 h 1885123"/>
                  <a:gd name="connsiteX106" fmla="*/ 4163668 w 4606580"/>
                  <a:gd name="connsiteY106" fmla="*/ 215660 h 1885123"/>
                  <a:gd name="connsiteX107" fmla="*/ 4100513 w 4606580"/>
                  <a:gd name="connsiteY107" fmla="*/ 164307 h 1885123"/>
                  <a:gd name="connsiteX108" fmla="*/ 4069867 w 4606580"/>
                  <a:gd name="connsiteY108" fmla="*/ 96079 h 1885123"/>
                  <a:gd name="connsiteX109" fmla="*/ 4044813 w 4606580"/>
                  <a:gd name="connsiteY109" fmla="*/ 25263 h 1885123"/>
                  <a:gd name="connsiteX110" fmla="*/ 3976688 w 4606580"/>
                  <a:gd name="connsiteY110" fmla="*/ 0 h 1885123"/>
                  <a:gd name="connsiteX111" fmla="*/ 3910841 w 4606580"/>
                  <a:gd name="connsiteY111" fmla="*/ 6627 h 1885123"/>
                  <a:gd name="connsiteX0" fmla="*/ 3910841 w 4606580"/>
                  <a:gd name="connsiteY0" fmla="*/ 6627 h 1885123"/>
                  <a:gd name="connsiteX1" fmla="*/ 3731937 w 4606580"/>
                  <a:gd name="connsiteY1" fmla="*/ 115958 h 1885123"/>
                  <a:gd name="connsiteX2" fmla="*/ 3496193 w 4606580"/>
                  <a:gd name="connsiteY2" fmla="*/ 243924 h 1885123"/>
                  <a:gd name="connsiteX3" fmla="*/ 3394006 w 4606580"/>
                  <a:gd name="connsiteY3" fmla="*/ 434010 h 1885123"/>
                  <a:gd name="connsiteX4" fmla="*/ 3261588 w 4606580"/>
                  <a:gd name="connsiteY4" fmla="*/ 562804 h 1885123"/>
                  <a:gd name="connsiteX5" fmla="*/ 3151844 w 4606580"/>
                  <a:gd name="connsiteY5" fmla="*/ 600594 h 1885123"/>
                  <a:gd name="connsiteX6" fmla="*/ 3076576 w 4606580"/>
                  <a:gd name="connsiteY6" fmla="*/ 595314 h 1885123"/>
                  <a:gd name="connsiteX7" fmla="*/ 3016320 w 4606580"/>
                  <a:gd name="connsiteY7" fmla="*/ 585064 h 1885123"/>
                  <a:gd name="connsiteX8" fmla="*/ 2946746 w 4606580"/>
                  <a:gd name="connsiteY8" fmla="*/ 543340 h 1885123"/>
                  <a:gd name="connsiteX9" fmla="*/ 2845594 w 4606580"/>
                  <a:gd name="connsiteY9" fmla="*/ 554832 h 1885123"/>
                  <a:gd name="connsiteX10" fmla="*/ 2778712 w 4606580"/>
                  <a:gd name="connsiteY10" fmla="*/ 606910 h 1885123"/>
                  <a:gd name="connsiteX11" fmla="*/ 2709863 w 4606580"/>
                  <a:gd name="connsiteY11" fmla="*/ 671514 h 1885123"/>
                  <a:gd name="connsiteX12" fmla="*/ 2640289 w 4606580"/>
                  <a:gd name="connsiteY12" fmla="*/ 706300 h 1885123"/>
                  <a:gd name="connsiteX13" fmla="*/ 2578894 w 4606580"/>
                  <a:gd name="connsiteY13" fmla="*/ 721520 h 1885123"/>
                  <a:gd name="connsiteX14" fmla="*/ 2519363 w 4606580"/>
                  <a:gd name="connsiteY14" fmla="*/ 712305 h 1885123"/>
                  <a:gd name="connsiteX15" fmla="*/ 2445544 w 4606580"/>
                  <a:gd name="connsiteY15" fmla="*/ 702470 h 1885123"/>
                  <a:gd name="connsiteX16" fmla="*/ 2369344 w 4606580"/>
                  <a:gd name="connsiteY16" fmla="*/ 664370 h 1885123"/>
                  <a:gd name="connsiteX17" fmla="*/ 2222535 w 4606580"/>
                  <a:gd name="connsiteY17" fmla="*/ 567256 h 1885123"/>
                  <a:gd name="connsiteX18" fmla="*/ 2062163 w 4606580"/>
                  <a:gd name="connsiteY18" fmla="*/ 473766 h 1885123"/>
                  <a:gd name="connsiteX19" fmla="*/ 1966395 w 4606580"/>
                  <a:gd name="connsiteY19" fmla="*/ 438359 h 1885123"/>
                  <a:gd name="connsiteX20" fmla="*/ 1823624 w 4606580"/>
                  <a:gd name="connsiteY20" fmla="*/ 398602 h 1885123"/>
                  <a:gd name="connsiteX21" fmla="*/ 1724233 w 4606580"/>
                  <a:gd name="connsiteY21" fmla="*/ 443949 h 1885123"/>
                  <a:gd name="connsiteX22" fmla="*/ 1679713 w 4606580"/>
                  <a:gd name="connsiteY22" fmla="*/ 485776 h 1885123"/>
                  <a:gd name="connsiteX23" fmla="*/ 1722680 w 4606580"/>
                  <a:gd name="connsiteY23" fmla="*/ 722659 h 1885123"/>
                  <a:gd name="connsiteX24" fmla="*/ 1734172 w 4606580"/>
                  <a:gd name="connsiteY24" fmla="*/ 871331 h 1885123"/>
                  <a:gd name="connsiteX25" fmla="*/ 1701972 w 4606580"/>
                  <a:gd name="connsiteY25" fmla="*/ 916678 h 1885123"/>
                  <a:gd name="connsiteX26" fmla="*/ 1628776 w 4606580"/>
                  <a:gd name="connsiteY26" fmla="*/ 954882 h 1885123"/>
                  <a:gd name="connsiteX27" fmla="*/ 1515511 w 4606580"/>
                  <a:gd name="connsiteY27" fmla="*/ 911088 h 1885123"/>
                  <a:gd name="connsiteX28" fmla="*/ 1423988 w 4606580"/>
                  <a:gd name="connsiteY28" fmla="*/ 833439 h 1885123"/>
                  <a:gd name="connsiteX29" fmla="*/ 1320352 w 4606580"/>
                  <a:gd name="connsiteY29" fmla="*/ 723487 h 1885123"/>
                  <a:gd name="connsiteX30" fmla="*/ 1190729 w 4606580"/>
                  <a:gd name="connsiteY30" fmla="*/ 596246 h 1885123"/>
                  <a:gd name="connsiteX31" fmla="*/ 1084608 w 4606580"/>
                  <a:gd name="connsiteY31" fmla="*/ 540959 h 1885123"/>
                  <a:gd name="connsiteX32" fmla="*/ 1018554 w 4606580"/>
                  <a:gd name="connsiteY32" fmla="*/ 374375 h 1885123"/>
                  <a:gd name="connsiteX33" fmla="*/ 958920 w 4606580"/>
                  <a:gd name="connsiteY33" fmla="*/ 274984 h 1885123"/>
                  <a:gd name="connsiteX34" fmla="*/ 909224 w 4606580"/>
                  <a:gd name="connsiteY34" fmla="*/ 235227 h 1885123"/>
                  <a:gd name="connsiteX35" fmla="*/ 864394 w 4606580"/>
                  <a:gd name="connsiteY35" fmla="*/ 233364 h 1885123"/>
                  <a:gd name="connsiteX36" fmla="*/ 829711 w 4606580"/>
                  <a:gd name="connsiteY36" fmla="*/ 274984 h 1885123"/>
                  <a:gd name="connsiteX37" fmla="*/ 759620 w 4606580"/>
                  <a:gd name="connsiteY37" fmla="*/ 354807 h 1885123"/>
                  <a:gd name="connsiteX38" fmla="*/ 706507 w 4606580"/>
                  <a:gd name="connsiteY38" fmla="*/ 344143 h 1885123"/>
                  <a:gd name="connsiteX39" fmla="*/ 642110 w 4606580"/>
                  <a:gd name="connsiteY39" fmla="*/ 344143 h 1885123"/>
                  <a:gd name="connsiteX40" fmla="*/ 606598 w 4606580"/>
                  <a:gd name="connsiteY40" fmla="*/ 415788 h 1885123"/>
                  <a:gd name="connsiteX41" fmla="*/ 528638 w 4606580"/>
                  <a:gd name="connsiteY41" fmla="*/ 531020 h 1885123"/>
                  <a:gd name="connsiteX42" fmla="*/ 450471 w 4606580"/>
                  <a:gd name="connsiteY42" fmla="*/ 542926 h 1885123"/>
                  <a:gd name="connsiteX43" fmla="*/ 349112 w 4606580"/>
                  <a:gd name="connsiteY43" fmla="*/ 550070 h 1885123"/>
                  <a:gd name="connsiteX44" fmla="*/ 311944 w 4606580"/>
                  <a:gd name="connsiteY44" fmla="*/ 483395 h 1885123"/>
                  <a:gd name="connsiteX45" fmla="*/ 268874 w 4606580"/>
                  <a:gd name="connsiteY45" fmla="*/ 386074 h 1885123"/>
                  <a:gd name="connsiteX46" fmla="*/ 213485 w 4606580"/>
                  <a:gd name="connsiteY46" fmla="*/ 294862 h 1885123"/>
                  <a:gd name="connsiteX47" fmla="*/ 154678 w 4606580"/>
                  <a:gd name="connsiteY47" fmla="*/ 173210 h 1885123"/>
                  <a:gd name="connsiteX48" fmla="*/ 121445 w 4606580"/>
                  <a:gd name="connsiteY48" fmla="*/ 130970 h 1885123"/>
                  <a:gd name="connsiteX49" fmla="*/ 54459 w 4606580"/>
                  <a:gd name="connsiteY49" fmla="*/ 145775 h 1885123"/>
                  <a:gd name="connsiteX50" fmla="*/ 19051 w 4606580"/>
                  <a:gd name="connsiteY50" fmla="*/ 192675 h 1885123"/>
                  <a:gd name="connsiteX51" fmla="*/ 0 w 4606580"/>
                  <a:gd name="connsiteY51" fmla="*/ 282956 h 1885123"/>
                  <a:gd name="connsiteX52" fmla="*/ 26194 w 4606580"/>
                  <a:gd name="connsiteY52" fmla="*/ 361951 h 1885123"/>
                  <a:gd name="connsiteX53" fmla="*/ 84276 w 4606580"/>
                  <a:gd name="connsiteY53" fmla="*/ 453888 h 1885123"/>
                  <a:gd name="connsiteX54" fmla="*/ 113679 w 4606580"/>
                  <a:gd name="connsiteY54" fmla="*/ 597799 h 1885123"/>
                  <a:gd name="connsiteX55" fmla="*/ 84276 w 4606580"/>
                  <a:gd name="connsiteY55" fmla="*/ 791818 h 1885123"/>
                  <a:gd name="connsiteX56" fmla="*/ 84276 w 4606580"/>
                  <a:gd name="connsiteY56" fmla="*/ 901149 h 1885123"/>
                  <a:gd name="connsiteX57" fmla="*/ 167412 w 4606580"/>
                  <a:gd name="connsiteY57" fmla="*/ 990601 h 1885123"/>
                  <a:gd name="connsiteX58" fmla="*/ 290513 w 4606580"/>
                  <a:gd name="connsiteY58" fmla="*/ 1028701 h 1885123"/>
                  <a:gd name="connsiteX59" fmla="*/ 402328 w 4606580"/>
                  <a:gd name="connsiteY59" fmla="*/ 1040297 h 1885123"/>
                  <a:gd name="connsiteX60" fmla="*/ 479460 w 4606580"/>
                  <a:gd name="connsiteY60" fmla="*/ 1061728 h 1885123"/>
                  <a:gd name="connsiteX61" fmla="*/ 509692 w 4606580"/>
                  <a:gd name="connsiteY61" fmla="*/ 1139688 h 1885123"/>
                  <a:gd name="connsiteX62" fmla="*/ 534332 w 4606580"/>
                  <a:gd name="connsiteY62" fmla="*/ 1243841 h 1885123"/>
                  <a:gd name="connsiteX63" fmla="*/ 609808 w 4606580"/>
                  <a:gd name="connsiteY63" fmla="*/ 1287533 h 1885123"/>
                  <a:gd name="connsiteX64" fmla="*/ 697293 w 4606580"/>
                  <a:gd name="connsiteY64" fmla="*/ 1247466 h 1885123"/>
                  <a:gd name="connsiteX65" fmla="*/ 784467 w 4606580"/>
                  <a:gd name="connsiteY65" fmla="*/ 1228312 h 1885123"/>
                  <a:gd name="connsiteX66" fmla="*/ 871538 w 4606580"/>
                  <a:gd name="connsiteY66" fmla="*/ 1128506 h 1885123"/>
                  <a:gd name="connsiteX67" fmla="*/ 954882 w 4606580"/>
                  <a:gd name="connsiteY67" fmla="*/ 1052514 h 1885123"/>
                  <a:gd name="connsiteX68" fmla="*/ 1028493 w 4606580"/>
                  <a:gd name="connsiteY68" fmla="*/ 1030358 h 1885123"/>
                  <a:gd name="connsiteX69" fmla="*/ 1147763 w 4606580"/>
                  <a:gd name="connsiteY69" fmla="*/ 1052514 h 1885123"/>
                  <a:gd name="connsiteX70" fmla="*/ 1276041 w 4606580"/>
                  <a:gd name="connsiteY70" fmla="*/ 1118878 h 1885123"/>
                  <a:gd name="connsiteX71" fmla="*/ 1412909 w 4606580"/>
                  <a:gd name="connsiteY71" fmla="*/ 1148385 h 1885123"/>
                  <a:gd name="connsiteX72" fmla="*/ 1555267 w 4606580"/>
                  <a:gd name="connsiteY72" fmla="*/ 1166296 h 1885123"/>
                  <a:gd name="connsiteX73" fmla="*/ 1650207 w 4606580"/>
                  <a:gd name="connsiteY73" fmla="*/ 1278732 h 1885123"/>
                  <a:gd name="connsiteX74" fmla="*/ 1740902 w 4606580"/>
                  <a:gd name="connsiteY74" fmla="*/ 1326875 h 1885123"/>
                  <a:gd name="connsiteX75" fmla="*/ 1838636 w 4606580"/>
                  <a:gd name="connsiteY75" fmla="*/ 1347581 h 1885123"/>
                  <a:gd name="connsiteX76" fmla="*/ 1992589 w 4606580"/>
                  <a:gd name="connsiteY76" fmla="*/ 1328531 h 1885123"/>
                  <a:gd name="connsiteX77" fmla="*/ 2174806 w 4606580"/>
                  <a:gd name="connsiteY77" fmla="*/ 1274798 h 1885123"/>
                  <a:gd name="connsiteX78" fmla="*/ 2319338 w 4606580"/>
                  <a:gd name="connsiteY78" fmla="*/ 1219201 h 1885123"/>
                  <a:gd name="connsiteX79" fmla="*/ 2457761 w 4606580"/>
                  <a:gd name="connsiteY79" fmla="*/ 1156357 h 1885123"/>
                  <a:gd name="connsiteX80" fmla="*/ 2648986 w 4606580"/>
                  <a:gd name="connsiteY80" fmla="*/ 1041125 h 1885123"/>
                  <a:gd name="connsiteX81" fmla="*/ 2777780 w 4606580"/>
                  <a:gd name="connsiteY81" fmla="*/ 1030358 h 1885123"/>
                  <a:gd name="connsiteX82" fmla="*/ 2934840 w 4606580"/>
                  <a:gd name="connsiteY82" fmla="*/ 1044646 h 1885123"/>
                  <a:gd name="connsiteX83" fmla="*/ 3045827 w 4606580"/>
                  <a:gd name="connsiteY83" fmla="*/ 1081710 h 1885123"/>
                  <a:gd name="connsiteX84" fmla="*/ 3168616 w 4606580"/>
                  <a:gd name="connsiteY84" fmla="*/ 1308653 h 1885123"/>
                  <a:gd name="connsiteX85" fmla="*/ 3173793 w 4606580"/>
                  <a:gd name="connsiteY85" fmla="*/ 1589330 h 1885123"/>
                  <a:gd name="connsiteX86" fmla="*/ 3225041 w 4606580"/>
                  <a:gd name="connsiteY86" fmla="*/ 1686340 h 1885123"/>
                  <a:gd name="connsiteX87" fmla="*/ 3344311 w 4606580"/>
                  <a:gd name="connsiteY87" fmla="*/ 1825488 h 1885123"/>
                  <a:gd name="connsiteX88" fmla="*/ 3433763 w 4606580"/>
                  <a:gd name="connsiteY88" fmla="*/ 1885123 h 1885123"/>
                  <a:gd name="connsiteX89" fmla="*/ 3572911 w 4606580"/>
                  <a:gd name="connsiteY89" fmla="*/ 1865244 h 1885123"/>
                  <a:gd name="connsiteX90" fmla="*/ 3751815 w 4606580"/>
                  <a:gd name="connsiteY90" fmla="*/ 1785731 h 1885123"/>
                  <a:gd name="connsiteX91" fmla="*/ 4049989 w 4606580"/>
                  <a:gd name="connsiteY91" fmla="*/ 1686340 h 1885123"/>
                  <a:gd name="connsiteX92" fmla="*/ 4228893 w 4606580"/>
                  <a:gd name="connsiteY92" fmla="*/ 1487558 h 1885123"/>
                  <a:gd name="connsiteX93" fmla="*/ 4298467 w 4606580"/>
                  <a:gd name="connsiteY93" fmla="*/ 1278836 h 1885123"/>
                  <a:gd name="connsiteX94" fmla="*/ 4308406 w 4606580"/>
                  <a:gd name="connsiteY94" fmla="*/ 1070114 h 1885123"/>
                  <a:gd name="connsiteX95" fmla="*/ 4328285 w 4606580"/>
                  <a:gd name="connsiteY95" fmla="*/ 881271 h 1885123"/>
                  <a:gd name="connsiteX96" fmla="*/ 4449107 w 4606580"/>
                  <a:gd name="connsiteY96" fmla="*/ 740880 h 1885123"/>
                  <a:gd name="connsiteX97" fmla="*/ 4546117 w 4606580"/>
                  <a:gd name="connsiteY97" fmla="*/ 540959 h 1885123"/>
                  <a:gd name="connsiteX98" fmla="*/ 4593432 w 4606580"/>
                  <a:gd name="connsiteY98" fmla="*/ 414339 h 1885123"/>
                  <a:gd name="connsiteX99" fmla="*/ 4606580 w 4606580"/>
                  <a:gd name="connsiteY99" fmla="*/ 304801 h 1885123"/>
                  <a:gd name="connsiteX100" fmla="*/ 4569620 w 4606580"/>
                  <a:gd name="connsiteY100" fmla="*/ 130246 h 1885123"/>
                  <a:gd name="connsiteX101" fmla="*/ 4527481 w 4606580"/>
                  <a:gd name="connsiteY101" fmla="*/ 53528 h 1885123"/>
                  <a:gd name="connsiteX102" fmla="*/ 4463084 w 4606580"/>
                  <a:gd name="connsiteY102" fmla="*/ 16566 h 1885123"/>
                  <a:gd name="connsiteX103" fmla="*/ 4412457 w 4606580"/>
                  <a:gd name="connsiteY103" fmla="*/ 69057 h 1885123"/>
                  <a:gd name="connsiteX104" fmla="*/ 4367627 w 4606580"/>
                  <a:gd name="connsiteY104" fmla="*/ 146914 h 1885123"/>
                  <a:gd name="connsiteX105" fmla="*/ 4258711 w 4606580"/>
                  <a:gd name="connsiteY105" fmla="*/ 216487 h 1885123"/>
                  <a:gd name="connsiteX106" fmla="*/ 4163668 w 4606580"/>
                  <a:gd name="connsiteY106" fmla="*/ 215660 h 1885123"/>
                  <a:gd name="connsiteX107" fmla="*/ 4100513 w 4606580"/>
                  <a:gd name="connsiteY107" fmla="*/ 164307 h 1885123"/>
                  <a:gd name="connsiteX108" fmla="*/ 4069867 w 4606580"/>
                  <a:gd name="connsiteY108" fmla="*/ 96079 h 1885123"/>
                  <a:gd name="connsiteX109" fmla="*/ 4044813 w 4606580"/>
                  <a:gd name="connsiteY109" fmla="*/ 25263 h 1885123"/>
                  <a:gd name="connsiteX110" fmla="*/ 3976688 w 4606580"/>
                  <a:gd name="connsiteY110" fmla="*/ 0 h 1885123"/>
                  <a:gd name="connsiteX111" fmla="*/ 3910841 w 4606580"/>
                  <a:gd name="connsiteY111" fmla="*/ 6627 h 1885123"/>
                  <a:gd name="connsiteX0" fmla="*/ 3910841 w 4606580"/>
                  <a:gd name="connsiteY0" fmla="*/ 6627 h 1885123"/>
                  <a:gd name="connsiteX1" fmla="*/ 3731937 w 4606580"/>
                  <a:gd name="connsiteY1" fmla="*/ 115958 h 1885123"/>
                  <a:gd name="connsiteX2" fmla="*/ 3496193 w 4606580"/>
                  <a:gd name="connsiteY2" fmla="*/ 243924 h 1885123"/>
                  <a:gd name="connsiteX3" fmla="*/ 3391625 w 4606580"/>
                  <a:gd name="connsiteY3" fmla="*/ 412579 h 1885123"/>
                  <a:gd name="connsiteX4" fmla="*/ 3261588 w 4606580"/>
                  <a:gd name="connsiteY4" fmla="*/ 562804 h 1885123"/>
                  <a:gd name="connsiteX5" fmla="*/ 3151844 w 4606580"/>
                  <a:gd name="connsiteY5" fmla="*/ 600594 h 1885123"/>
                  <a:gd name="connsiteX6" fmla="*/ 3076576 w 4606580"/>
                  <a:gd name="connsiteY6" fmla="*/ 595314 h 1885123"/>
                  <a:gd name="connsiteX7" fmla="*/ 3016320 w 4606580"/>
                  <a:gd name="connsiteY7" fmla="*/ 585064 h 1885123"/>
                  <a:gd name="connsiteX8" fmla="*/ 2946746 w 4606580"/>
                  <a:gd name="connsiteY8" fmla="*/ 543340 h 1885123"/>
                  <a:gd name="connsiteX9" fmla="*/ 2845594 w 4606580"/>
                  <a:gd name="connsiteY9" fmla="*/ 554832 h 1885123"/>
                  <a:gd name="connsiteX10" fmla="*/ 2778712 w 4606580"/>
                  <a:gd name="connsiteY10" fmla="*/ 606910 h 1885123"/>
                  <a:gd name="connsiteX11" fmla="*/ 2709863 w 4606580"/>
                  <a:gd name="connsiteY11" fmla="*/ 671514 h 1885123"/>
                  <a:gd name="connsiteX12" fmla="*/ 2640289 w 4606580"/>
                  <a:gd name="connsiteY12" fmla="*/ 706300 h 1885123"/>
                  <a:gd name="connsiteX13" fmla="*/ 2578894 w 4606580"/>
                  <a:gd name="connsiteY13" fmla="*/ 721520 h 1885123"/>
                  <a:gd name="connsiteX14" fmla="*/ 2519363 w 4606580"/>
                  <a:gd name="connsiteY14" fmla="*/ 712305 h 1885123"/>
                  <a:gd name="connsiteX15" fmla="*/ 2445544 w 4606580"/>
                  <a:gd name="connsiteY15" fmla="*/ 702470 h 1885123"/>
                  <a:gd name="connsiteX16" fmla="*/ 2369344 w 4606580"/>
                  <a:gd name="connsiteY16" fmla="*/ 664370 h 1885123"/>
                  <a:gd name="connsiteX17" fmla="*/ 2222535 w 4606580"/>
                  <a:gd name="connsiteY17" fmla="*/ 567256 h 1885123"/>
                  <a:gd name="connsiteX18" fmla="*/ 2062163 w 4606580"/>
                  <a:gd name="connsiteY18" fmla="*/ 473766 h 1885123"/>
                  <a:gd name="connsiteX19" fmla="*/ 1966395 w 4606580"/>
                  <a:gd name="connsiteY19" fmla="*/ 438359 h 1885123"/>
                  <a:gd name="connsiteX20" fmla="*/ 1823624 w 4606580"/>
                  <a:gd name="connsiteY20" fmla="*/ 398602 h 1885123"/>
                  <a:gd name="connsiteX21" fmla="*/ 1724233 w 4606580"/>
                  <a:gd name="connsiteY21" fmla="*/ 443949 h 1885123"/>
                  <a:gd name="connsiteX22" fmla="*/ 1679713 w 4606580"/>
                  <a:gd name="connsiteY22" fmla="*/ 485776 h 1885123"/>
                  <a:gd name="connsiteX23" fmla="*/ 1722680 w 4606580"/>
                  <a:gd name="connsiteY23" fmla="*/ 722659 h 1885123"/>
                  <a:gd name="connsiteX24" fmla="*/ 1734172 w 4606580"/>
                  <a:gd name="connsiteY24" fmla="*/ 871331 h 1885123"/>
                  <a:gd name="connsiteX25" fmla="*/ 1701972 w 4606580"/>
                  <a:gd name="connsiteY25" fmla="*/ 916678 h 1885123"/>
                  <a:gd name="connsiteX26" fmla="*/ 1628776 w 4606580"/>
                  <a:gd name="connsiteY26" fmla="*/ 954882 h 1885123"/>
                  <a:gd name="connsiteX27" fmla="*/ 1515511 w 4606580"/>
                  <a:gd name="connsiteY27" fmla="*/ 911088 h 1885123"/>
                  <a:gd name="connsiteX28" fmla="*/ 1423988 w 4606580"/>
                  <a:gd name="connsiteY28" fmla="*/ 833439 h 1885123"/>
                  <a:gd name="connsiteX29" fmla="*/ 1320352 w 4606580"/>
                  <a:gd name="connsiteY29" fmla="*/ 723487 h 1885123"/>
                  <a:gd name="connsiteX30" fmla="*/ 1190729 w 4606580"/>
                  <a:gd name="connsiteY30" fmla="*/ 596246 h 1885123"/>
                  <a:gd name="connsiteX31" fmla="*/ 1084608 w 4606580"/>
                  <a:gd name="connsiteY31" fmla="*/ 540959 h 1885123"/>
                  <a:gd name="connsiteX32" fmla="*/ 1018554 w 4606580"/>
                  <a:gd name="connsiteY32" fmla="*/ 374375 h 1885123"/>
                  <a:gd name="connsiteX33" fmla="*/ 958920 w 4606580"/>
                  <a:gd name="connsiteY33" fmla="*/ 274984 h 1885123"/>
                  <a:gd name="connsiteX34" fmla="*/ 909224 w 4606580"/>
                  <a:gd name="connsiteY34" fmla="*/ 235227 h 1885123"/>
                  <a:gd name="connsiteX35" fmla="*/ 864394 w 4606580"/>
                  <a:gd name="connsiteY35" fmla="*/ 233364 h 1885123"/>
                  <a:gd name="connsiteX36" fmla="*/ 829711 w 4606580"/>
                  <a:gd name="connsiteY36" fmla="*/ 274984 h 1885123"/>
                  <a:gd name="connsiteX37" fmla="*/ 759620 w 4606580"/>
                  <a:gd name="connsiteY37" fmla="*/ 354807 h 1885123"/>
                  <a:gd name="connsiteX38" fmla="*/ 706507 w 4606580"/>
                  <a:gd name="connsiteY38" fmla="*/ 344143 h 1885123"/>
                  <a:gd name="connsiteX39" fmla="*/ 642110 w 4606580"/>
                  <a:gd name="connsiteY39" fmla="*/ 344143 h 1885123"/>
                  <a:gd name="connsiteX40" fmla="*/ 606598 w 4606580"/>
                  <a:gd name="connsiteY40" fmla="*/ 415788 h 1885123"/>
                  <a:gd name="connsiteX41" fmla="*/ 528638 w 4606580"/>
                  <a:gd name="connsiteY41" fmla="*/ 531020 h 1885123"/>
                  <a:gd name="connsiteX42" fmla="*/ 450471 w 4606580"/>
                  <a:gd name="connsiteY42" fmla="*/ 542926 h 1885123"/>
                  <a:gd name="connsiteX43" fmla="*/ 349112 w 4606580"/>
                  <a:gd name="connsiteY43" fmla="*/ 550070 h 1885123"/>
                  <a:gd name="connsiteX44" fmla="*/ 311944 w 4606580"/>
                  <a:gd name="connsiteY44" fmla="*/ 483395 h 1885123"/>
                  <a:gd name="connsiteX45" fmla="*/ 268874 w 4606580"/>
                  <a:gd name="connsiteY45" fmla="*/ 386074 h 1885123"/>
                  <a:gd name="connsiteX46" fmla="*/ 213485 w 4606580"/>
                  <a:gd name="connsiteY46" fmla="*/ 294862 h 1885123"/>
                  <a:gd name="connsiteX47" fmla="*/ 154678 w 4606580"/>
                  <a:gd name="connsiteY47" fmla="*/ 173210 h 1885123"/>
                  <a:gd name="connsiteX48" fmla="*/ 121445 w 4606580"/>
                  <a:gd name="connsiteY48" fmla="*/ 130970 h 1885123"/>
                  <a:gd name="connsiteX49" fmla="*/ 54459 w 4606580"/>
                  <a:gd name="connsiteY49" fmla="*/ 145775 h 1885123"/>
                  <a:gd name="connsiteX50" fmla="*/ 19051 w 4606580"/>
                  <a:gd name="connsiteY50" fmla="*/ 192675 h 1885123"/>
                  <a:gd name="connsiteX51" fmla="*/ 0 w 4606580"/>
                  <a:gd name="connsiteY51" fmla="*/ 282956 h 1885123"/>
                  <a:gd name="connsiteX52" fmla="*/ 26194 w 4606580"/>
                  <a:gd name="connsiteY52" fmla="*/ 361951 h 1885123"/>
                  <a:gd name="connsiteX53" fmla="*/ 84276 w 4606580"/>
                  <a:gd name="connsiteY53" fmla="*/ 453888 h 1885123"/>
                  <a:gd name="connsiteX54" fmla="*/ 113679 w 4606580"/>
                  <a:gd name="connsiteY54" fmla="*/ 597799 h 1885123"/>
                  <a:gd name="connsiteX55" fmla="*/ 84276 w 4606580"/>
                  <a:gd name="connsiteY55" fmla="*/ 791818 h 1885123"/>
                  <a:gd name="connsiteX56" fmla="*/ 84276 w 4606580"/>
                  <a:gd name="connsiteY56" fmla="*/ 901149 h 1885123"/>
                  <a:gd name="connsiteX57" fmla="*/ 167412 w 4606580"/>
                  <a:gd name="connsiteY57" fmla="*/ 990601 h 1885123"/>
                  <a:gd name="connsiteX58" fmla="*/ 290513 w 4606580"/>
                  <a:gd name="connsiteY58" fmla="*/ 1028701 h 1885123"/>
                  <a:gd name="connsiteX59" fmla="*/ 402328 w 4606580"/>
                  <a:gd name="connsiteY59" fmla="*/ 1040297 h 1885123"/>
                  <a:gd name="connsiteX60" fmla="*/ 479460 w 4606580"/>
                  <a:gd name="connsiteY60" fmla="*/ 1061728 h 1885123"/>
                  <a:gd name="connsiteX61" fmla="*/ 509692 w 4606580"/>
                  <a:gd name="connsiteY61" fmla="*/ 1139688 h 1885123"/>
                  <a:gd name="connsiteX62" fmla="*/ 534332 w 4606580"/>
                  <a:gd name="connsiteY62" fmla="*/ 1243841 h 1885123"/>
                  <a:gd name="connsiteX63" fmla="*/ 609808 w 4606580"/>
                  <a:gd name="connsiteY63" fmla="*/ 1287533 h 1885123"/>
                  <a:gd name="connsiteX64" fmla="*/ 697293 w 4606580"/>
                  <a:gd name="connsiteY64" fmla="*/ 1247466 h 1885123"/>
                  <a:gd name="connsiteX65" fmla="*/ 784467 w 4606580"/>
                  <a:gd name="connsiteY65" fmla="*/ 1228312 h 1885123"/>
                  <a:gd name="connsiteX66" fmla="*/ 871538 w 4606580"/>
                  <a:gd name="connsiteY66" fmla="*/ 1128506 h 1885123"/>
                  <a:gd name="connsiteX67" fmla="*/ 954882 w 4606580"/>
                  <a:gd name="connsiteY67" fmla="*/ 1052514 h 1885123"/>
                  <a:gd name="connsiteX68" fmla="*/ 1028493 w 4606580"/>
                  <a:gd name="connsiteY68" fmla="*/ 1030358 h 1885123"/>
                  <a:gd name="connsiteX69" fmla="*/ 1147763 w 4606580"/>
                  <a:gd name="connsiteY69" fmla="*/ 1052514 h 1885123"/>
                  <a:gd name="connsiteX70" fmla="*/ 1276041 w 4606580"/>
                  <a:gd name="connsiteY70" fmla="*/ 1118878 h 1885123"/>
                  <a:gd name="connsiteX71" fmla="*/ 1412909 w 4606580"/>
                  <a:gd name="connsiteY71" fmla="*/ 1148385 h 1885123"/>
                  <a:gd name="connsiteX72" fmla="*/ 1555267 w 4606580"/>
                  <a:gd name="connsiteY72" fmla="*/ 1166296 h 1885123"/>
                  <a:gd name="connsiteX73" fmla="*/ 1650207 w 4606580"/>
                  <a:gd name="connsiteY73" fmla="*/ 1278732 h 1885123"/>
                  <a:gd name="connsiteX74" fmla="*/ 1740902 w 4606580"/>
                  <a:gd name="connsiteY74" fmla="*/ 1326875 h 1885123"/>
                  <a:gd name="connsiteX75" fmla="*/ 1838636 w 4606580"/>
                  <a:gd name="connsiteY75" fmla="*/ 1347581 h 1885123"/>
                  <a:gd name="connsiteX76" fmla="*/ 1992589 w 4606580"/>
                  <a:gd name="connsiteY76" fmla="*/ 1328531 h 1885123"/>
                  <a:gd name="connsiteX77" fmla="*/ 2174806 w 4606580"/>
                  <a:gd name="connsiteY77" fmla="*/ 1274798 h 1885123"/>
                  <a:gd name="connsiteX78" fmla="*/ 2319338 w 4606580"/>
                  <a:gd name="connsiteY78" fmla="*/ 1219201 h 1885123"/>
                  <a:gd name="connsiteX79" fmla="*/ 2457761 w 4606580"/>
                  <a:gd name="connsiteY79" fmla="*/ 1156357 h 1885123"/>
                  <a:gd name="connsiteX80" fmla="*/ 2648986 w 4606580"/>
                  <a:gd name="connsiteY80" fmla="*/ 1041125 h 1885123"/>
                  <a:gd name="connsiteX81" fmla="*/ 2777780 w 4606580"/>
                  <a:gd name="connsiteY81" fmla="*/ 1030358 h 1885123"/>
                  <a:gd name="connsiteX82" fmla="*/ 2934840 w 4606580"/>
                  <a:gd name="connsiteY82" fmla="*/ 1044646 h 1885123"/>
                  <a:gd name="connsiteX83" fmla="*/ 3045827 w 4606580"/>
                  <a:gd name="connsiteY83" fmla="*/ 1081710 h 1885123"/>
                  <a:gd name="connsiteX84" fmla="*/ 3168616 w 4606580"/>
                  <a:gd name="connsiteY84" fmla="*/ 1308653 h 1885123"/>
                  <a:gd name="connsiteX85" fmla="*/ 3173793 w 4606580"/>
                  <a:gd name="connsiteY85" fmla="*/ 1589330 h 1885123"/>
                  <a:gd name="connsiteX86" fmla="*/ 3225041 w 4606580"/>
                  <a:gd name="connsiteY86" fmla="*/ 1686340 h 1885123"/>
                  <a:gd name="connsiteX87" fmla="*/ 3344311 w 4606580"/>
                  <a:gd name="connsiteY87" fmla="*/ 1825488 h 1885123"/>
                  <a:gd name="connsiteX88" fmla="*/ 3433763 w 4606580"/>
                  <a:gd name="connsiteY88" fmla="*/ 1885123 h 1885123"/>
                  <a:gd name="connsiteX89" fmla="*/ 3572911 w 4606580"/>
                  <a:gd name="connsiteY89" fmla="*/ 1865244 h 1885123"/>
                  <a:gd name="connsiteX90" fmla="*/ 3751815 w 4606580"/>
                  <a:gd name="connsiteY90" fmla="*/ 1785731 h 1885123"/>
                  <a:gd name="connsiteX91" fmla="*/ 4049989 w 4606580"/>
                  <a:gd name="connsiteY91" fmla="*/ 1686340 h 1885123"/>
                  <a:gd name="connsiteX92" fmla="*/ 4228893 w 4606580"/>
                  <a:gd name="connsiteY92" fmla="*/ 1487558 h 1885123"/>
                  <a:gd name="connsiteX93" fmla="*/ 4298467 w 4606580"/>
                  <a:gd name="connsiteY93" fmla="*/ 1278836 h 1885123"/>
                  <a:gd name="connsiteX94" fmla="*/ 4308406 w 4606580"/>
                  <a:gd name="connsiteY94" fmla="*/ 1070114 h 1885123"/>
                  <a:gd name="connsiteX95" fmla="*/ 4328285 w 4606580"/>
                  <a:gd name="connsiteY95" fmla="*/ 881271 h 1885123"/>
                  <a:gd name="connsiteX96" fmla="*/ 4449107 w 4606580"/>
                  <a:gd name="connsiteY96" fmla="*/ 740880 h 1885123"/>
                  <a:gd name="connsiteX97" fmla="*/ 4546117 w 4606580"/>
                  <a:gd name="connsiteY97" fmla="*/ 540959 h 1885123"/>
                  <a:gd name="connsiteX98" fmla="*/ 4593432 w 4606580"/>
                  <a:gd name="connsiteY98" fmla="*/ 414339 h 1885123"/>
                  <a:gd name="connsiteX99" fmla="*/ 4606580 w 4606580"/>
                  <a:gd name="connsiteY99" fmla="*/ 304801 h 1885123"/>
                  <a:gd name="connsiteX100" fmla="*/ 4569620 w 4606580"/>
                  <a:gd name="connsiteY100" fmla="*/ 130246 h 1885123"/>
                  <a:gd name="connsiteX101" fmla="*/ 4527481 w 4606580"/>
                  <a:gd name="connsiteY101" fmla="*/ 53528 h 1885123"/>
                  <a:gd name="connsiteX102" fmla="*/ 4463084 w 4606580"/>
                  <a:gd name="connsiteY102" fmla="*/ 16566 h 1885123"/>
                  <a:gd name="connsiteX103" fmla="*/ 4412457 w 4606580"/>
                  <a:gd name="connsiteY103" fmla="*/ 69057 h 1885123"/>
                  <a:gd name="connsiteX104" fmla="*/ 4367627 w 4606580"/>
                  <a:gd name="connsiteY104" fmla="*/ 146914 h 1885123"/>
                  <a:gd name="connsiteX105" fmla="*/ 4258711 w 4606580"/>
                  <a:gd name="connsiteY105" fmla="*/ 216487 h 1885123"/>
                  <a:gd name="connsiteX106" fmla="*/ 4163668 w 4606580"/>
                  <a:gd name="connsiteY106" fmla="*/ 215660 h 1885123"/>
                  <a:gd name="connsiteX107" fmla="*/ 4100513 w 4606580"/>
                  <a:gd name="connsiteY107" fmla="*/ 164307 h 1885123"/>
                  <a:gd name="connsiteX108" fmla="*/ 4069867 w 4606580"/>
                  <a:gd name="connsiteY108" fmla="*/ 96079 h 1885123"/>
                  <a:gd name="connsiteX109" fmla="*/ 4044813 w 4606580"/>
                  <a:gd name="connsiteY109" fmla="*/ 25263 h 1885123"/>
                  <a:gd name="connsiteX110" fmla="*/ 3976688 w 4606580"/>
                  <a:gd name="connsiteY110" fmla="*/ 0 h 1885123"/>
                  <a:gd name="connsiteX111" fmla="*/ 3910841 w 4606580"/>
                  <a:gd name="connsiteY111" fmla="*/ 6627 h 1885123"/>
                  <a:gd name="connsiteX0" fmla="*/ 3910841 w 4606580"/>
                  <a:gd name="connsiteY0" fmla="*/ 6627 h 1885123"/>
                  <a:gd name="connsiteX1" fmla="*/ 3724793 w 4606580"/>
                  <a:gd name="connsiteY1" fmla="*/ 137389 h 1885123"/>
                  <a:gd name="connsiteX2" fmla="*/ 3496193 w 4606580"/>
                  <a:gd name="connsiteY2" fmla="*/ 243924 h 1885123"/>
                  <a:gd name="connsiteX3" fmla="*/ 3391625 w 4606580"/>
                  <a:gd name="connsiteY3" fmla="*/ 412579 h 1885123"/>
                  <a:gd name="connsiteX4" fmla="*/ 3261588 w 4606580"/>
                  <a:gd name="connsiteY4" fmla="*/ 562804 h 1885123"/>
                  <a:gd name="connsiteX5" fmla="*/ 3151844 w 4606580"/>
                  <a:gd name="connsiteY5" fmla="*/ 600594 h 1885123"/>
                  <a:gd name="connsiteX6" fmla="*/ 3076576 w 4606580"/>
                  <a:gd name="connsiteY6" fmla="*/ 595314 h 1885123"/>
                  <a:gd name="connsiteX7" fmla="*/ 3016320 w 4606580"/>
                  <a:gd name="connsiteY7" fmla="*/ 585064 h 1885123"/>
                  <a:gd name="connsiteX8" fmla="*/ 2946746 w 4606580"/>
                  <a:gd name="connsiteY8" fmla="*/ 543340 h 1885123"/>
                  <a:gd name="connsiteX9" fmla="*/ 2845594 w 4606580"/>
                  <a:gd name="connsiteY9" fmla="*/ 554832 h 1885123"/>
                  <a:gd name="connsiteX10" fmla="*/ 2778712 w 4606580"/>
                  <a:gd name="connsiteY10" fmla="*/ 606910 h 1885123"/>
                  <a:gd name="connsiteX11" fmla="*/ 2709863 w 4606580"/>
                  <a:gd name="connsiteY11" fmla="*/ 671514 h 1885123"/>
                  <a:gd name="connsiteX12" fmla="*/ 2640289 w 4606580"/>
                  <a:gd name="connsiteY12" fmla="*/ 706300 h 1885123"/>
                  <a:gd name="connsiteX13" fmla="*/ 2578894 w 4606580"/>
                  <a:gd name="connsiteY13" fmla="*/ 721520 h 1885123"/>
                  <a:gd name="connsiteX14" fmla="*/ 2519363 w 4606580"/>
                  <a:gd name="connsiteY14" fmla="*/ 712305 h 1885123"/>
                  <a:gd name="connsiteX15" fmla="*/ 2445544 w 4606580"/>
                  <a:gd name="connsiteY15" fmla="*/ 702470 h 1885123"/>
                  <a:gd name="connsiteX16" fmla="*/ 2369344 w 4606580"/>
                  <a:gd name="connsiteY16" fmla="*/ 664370 h 1885123"/>
                  <a:gd name="connsiteX17" fmla="*/ 2222535 w 4606580"/>
                  <a:gd name="connsiteY17" fmla="*/ 567256 h 1885123"/>
                  <a:gd name="connsiteX18" fmla="*/ 2062163 w 4606580"/>
                  <a:gd name="connsiteY18" fmla="*/ 473766 h 1885123"/>
                  <a:gd name="connsiteX19" fmla="*/ 1966395 w 4606580"/>
                  <a:gd name="connsiteY19" fmla="*/ 438359 h 1885123"/>
                  <a:gd name="connsiteX20" fmla="*/ 1823624 w 4606580"/>
                  <a:gd name="connsiteY20" fmla="*/ 398602 h 1885123"/>
                  <a:gd name="connsiteX21" fmla="*/ 1724233 w 4606580"/>
                  <a:gd name="connsiteY21" fmla="*/ 443949 h 1885123"/>
                  <a:gd name="connsiteX22" fmla="*/ 1679713 w 4606580"/>
                  <a:gd name="connsiteY22" fmla="*/ 485776 h 1885123"/>
                  <a:gd name="connsiteX23" fmla="*/ 1722680 w 4606580"/>
                  <a:gd name="connsiteY23" fmla="*/ 722659 h 1885123"/>
                  <a:gd name="connsiteX24" fmla="*/ 1734172 w 4606580"/>
                  <a:gd name="connsiteY24" fmla="*/ 871331 h 1885123"/>
                  <a:gd name="connsiteX25" fmla="*/ 1701972 w 4606580"/>
                  <a:gd name="connsiteY25" fmla="*/ 916678 h 1885123"/>
                  <a:gd name="connsiteX26" fmla="*/ 1628776 w 4606580"/>
                  <a:gd name="connsiteY26" fmla="*/ 954882 h 1885123"/>
                  <a:gd name="connsiteX27" fmla="*/ 1515511 w 4606580"/>
                  <a:gd name="connsiteY27" fmla="*/ 911088 h 1885123"/>
                  <a:gd name="connsiteX28" fmla="*/ 1423988 w 4606580"/>
                  <a:gd name="connsiteY28" fmla="*/ 833439 h 1885123"/>
                  <a:gd name="connsiteX29" fmla="*/ 1320352 w 4606580"/>
                  <a:gd name="connsiteY29" fmla="*/ 723487 h 1885123"/>
                  <a:gd name="connsiteX30" fmla="*/ 1190729 w 4606580"/>
                  <a:gd name="connsiteY30" fmla="*/ 596246 h 1885123"/>
                  <a:gd name="connsiteX31" fmla="*/ 1084608 w 4606580"/>
                  <a:gd name="connsiteY31" fmla="*/ 540959 h 1885123"/>
                  <a:gd name="connsiteX32" fmla="*/ 1018554 w 4606580"/>
                  <a:gd name="connsiteY32" fmla="*/ 374375 h 1885123"/>
                  <a:gd name="connsiteX33" fmla="*/ 958920 w 4606580"/>
                  <a:gd name="connsiteY33" fmla="*/ 274984 h 1885123"/>
                  <a:gd name="connsiteX34" fmla="*/ 909224 w 4606580"/>
                  <a:gd name="connsiteY34" fmla="*/ 235227 h 1885123"/>
                  <a:gd name="connsiteX35" fmla="*/ 864394 w 4606580"/>
                  <a:gd name="connsiteY35" fmla="*/ 233364 h 1885123"/>
                  <a:gd name="connsiteX36" fmla="*/ 829711 w 4606580"/>
                  <a:gd name="connsiteY36" fmla="*/ 274984 h 1885123"/>
                  <a:gd name="connsiteX37" fmla="*/ 759620 w 4606580"/>
                  <a:gd name="connsiteY37" fmla="*/ 354807 h 1885123"/>
                  <a:gd name="connsiteX38" fmla="*/ 706507 w 4606580"/>
                  <a:gd name="connsiteY38" fmla="*/ 344143 h 1885123"/>
                  <a:gd name="connsiteX39" fmla="*/ 642110 w 4606580"/>
                  <a:gd name="connsiteY39" fmla="*/ 344143 h 1885123"/>
                  <a:gd name="connsiteX40" fmla="*/ 606598 w 4606580"/>
                  <a:gd name="connsiteY40" fmla="*/ 415788 h 1885123"/>
                  <a:gd name="connsiteX41" fmla="*/ 528638 w 4606580"/>
                  <a:gd name="connsiteY41" fmla="*/ 531020 h 1885123"/>
                  <a:gd name="connsiteX42" fmla="*/ 450471 w 4606580"/>
                  <a:gd name="connsiteY42" fmla="*/ 542926 h 1885123"/>
                  <a:gd name="connsiteX43" fmla="*/ 349112 w 4606580"/>
                  <a:gd name="connsiteY43" fmla="*/ 550070 h 1885123"/>
                  <a:gd name="connsiteX44" fmla="*/ 311944 w 4606580"/>
                  <a:gd name="connsiteY44" fmla="*/ 483395 h 1885123"/>
                  <a:gd name="connsiteX45" fmla="*/ 268874 w 4606580"/>
                  <a:gd name="connsiteY45" fmla="*/ 386074 h 1885123"/>
                  <a:gd name="connsiteX46" fmla="*/ 213485 w 4606580"/>
                  <a:gd name="connsiteY46" fmla="*/ 294862 h 1885123"/>
                  <a:gd name="connsiteX47" fmla="*/ 154678 w 4606580"/>
                  <a:gd name="connsiteY47" fmla="*/ 173210 h 1885123"/>
                  <a:gd name="connsiteX48" fmla="*/ 121445 w 4606580"/>
                  <a:gd name="connsiteY48" fmla="*/ 130970 h 1885123"/>
                  <a:gd name="connsiteX49" fmla="*/ 54459 w 4606580"/>
                  <a:gd name="connsiteY49" fmla="*/ 145775 h 1885123"/>
                  <a:gd name="connsiteX50" fmla="*/ 19051 w 4606580"/>
                  <a:gd name="connsiteY50" fmla="*/ 192675 h 1885123"/>
                  <a:gd name="connsiteX51" fmla="*/ 0 w 4606580"/>
                  <a:gd name="connsiteY51" fmla="*/ 282956 h 1885123"/>
                  <a:gd name="connsiteX52" fmla="*/ 26194 w 4606580"/>
                  <a:gd name="connsiteY52" fmla="*/ 361951 h 1885123"/>
                  <a:gd name="connsiteX53" fmla="*/ 84276 w 4606580"/>
                  <a:gd name="connsiteY53" fmla="*/ 453888 h 1885123"/>
                  <a:gd name="connsiteX54" fmla="*/ 113679 w 4606580"/>
                  <a:gd name="connsiteY54" fmla="*/ 597799 h 1885123"/>
                  <a:gd name="connsiteX55" fmla="*/ 84276 w 4606580"/>
                  <a:gd name="connsiteY55" fmla="*/ 791818 h 1885123"/>
                  <a:gd name="connsiteX56" fmla="*/ 84276 w 4606580"/>
                  <a:gd name="connsiteY56" fmla="*/ 901149 h 1885123"/>
                  <a:gd name="connsiteX57" fmla="*/ 167412 w 4606580"/>
                  <a:gd name="connsiteY57" fmla="*/ 990601 h 1885123"/>
                  <a:gd name="connsiteX58" fmla="*/ 290513 w 4606580"/>
                  <a:gd name="connsiteY58" fmla="*/ 1028701 h 1885123"/>
                  <a:gd name="connsiteX59" fmla="*/ 402328 w 4606580"/>
                  <a:gd name="connsiteY59" fmla="*/ 1040297 h 1885123"/>
                  <a:gd name="connsiteX60" fmla="*/ 479460 w 4606580"/>
                  <a:gd name="connsiteY60" fmla="*/ 1061728 h 1885123"/>
                  <a:gd name="connsiteX61" fmla="*/ 509692 w 4606580"/>
                  <a:gd name="connsiteY61" fmla="*/ 1139688 h 1885123"/>
                  <a:gd name="connsiteX62" fmla="*/ 534332 w 4606580"/>
                  <a:gd name="connsiteY62" fmla="*/ 1243841 h 1885123"/>
                  <a:gd name="connsiteX63" fmla="*/ 609808 w 4606580"/>
                  <a:gd name="connsiteY63" fmla="*/ 1287533 h 1885123"/>
                  <a:gd name="connsiteX64" fmla="*/ 697293 w 4606580"/>
                  <a:gd name="connsiteY64" fmla="*/ 1247466 h 1885123"/>
                  <a:gd name="connsiteX65" fmla="*/ 784467 w 4606580"/>
                  <a:gd name="connsiteY65" fmla="*/ 1228312 h 1885123"/>
                  <a:gd name="connsiteX66" fmla="*/ 871538 w 4606580"/>
                  <a:gd name="connsiteY66" fmla="*/ 1128506 h 1885123"/>
                  <a:gd name="connsiteX67" fmla="*/ 954882 w 4606580"/>
                  <a:gd name="connsiteY67" fmla="*/ 1052514 h 1885123"/>
                  <a:gd name="connsiteX68" fmla="*/ 1028493 w 4606580"/>
                  <a:gd name="connsiteY68" fmla="*/ 1030358 h 1885123"/>
                  <a:gd name="connsiteX69" fmla="*/ 1147763 w 4606580"/>
                  <a:gd name="connsiteY69" fmla="*/ 1052514 h 1885123"/>
                  <a:gd name="connsiteX70" fmla="*/ 1276041 w 4606580"/>
                  <a:gd name="connsiteY70" fmla="*/ 1118878 h 1885123"/>
                  <a:gd name="connsiteX71" fmla="*/ 1412909 w 4606580"/>
                  <a:gd name="connsiteY71" fmla="*/ 1148385 h 1885123"/>
                  <a:gd name="connsiteX72" fmla="*/ 1555267 w 4606580"/>
                  <a:gd name="connsiteY72" fmla="*/ 1166296 h 1885123"/>
                  <a:gd name="connsiteX73" fmla="*/ 1650207 w 4606580"/>
                  <a:gd name="connsiteY73" fmla="*/ 1278732 h 1885123"/>
                  <a:gd name="connsiteX74" fmla="*/ 1740902 w 4606580"/>
                  <a:gd name="connsiteY74" fmla="*/ 1326875 h 1885123"/>
                  <a:gd name="connsiteX75" fmla="*/ 1838636 w 4606580"/>
                  <a:gd name="connsiteY75" fmla="*/ 1347581 h 1885123"/>
                  <a:gd name="connsiteX76" fmla="*/ 1992589 w 4606580"/>
                  <a:gd name="connsiteY76" fmla="*/ 1328531 h 1885123"/>
                  <a:gd name="connsiteX77" fmla="*/ 2174806 w 4606580"/>
                  <a:gd name="connsiteY77" fmla="*/ 1274798 h 1885123"/>
                  <a:gd name="connsiteX78" fmla="*/ 2319338 w 4606580"/>
                  <a:gd name="connsiteY78" fmla="*/ 1219201 h 1885123"/>
                  <a:gd name="connsiteX79" fmla="*/ 2457761 w 4606580"/>
                  <a:gd name="connsiteY79" fmla="*/ 1156357 h 1885123"/>
                  <a:gd name="connsiteX80" fmla="*/ 2648986 w 4606580"/>
                  <a:gd name="connsiteY80" fmla="*/ 1041125 h 1885123"/>
                  <a:gd name="connsiteX81" fmla="*/ 2777780 w 4606580"/>
                  <a:gd name="connsiteY81" fmla="*/ 1030358 h 1885123"/>
                  <a:gd name="connsiteX82" fmla="*/ 2934840 w 4606580"/>
                  <a:gd name="connsiteY82" fmla="*/ 1044646 h 1885123"/>
                  <a:gd name="connsiteX83" fmla="*/ 3045827 w 4606580"/>
                  <a:gd name="connsiteY83" fmla="*/ 1081710 h 1885123"/>
                  <a:gd name="connsiteX84" fmla="*/ 3168616 w 4606580"/>
                  <a:gd name="connsiteY84" fmla="*/ 1308653 h 1885123"/>
                  <a:gd name="connsiteX85" fmla="*/ 3173793 w 4606580"/>
                  <a:gd name="connsiteY85" fmla="*/ 1589330 h 1885123"/>
                  <a:gd name="connsiteX86" fmla="*/ 3225041 w 4606580"/>
                  <a:gd name="connsiteY86" fmla="*/ 1686340 h 1885123"/>
                  <a:gd name="connsiteX87" fmla="*/ 3344311 w 4606580"/>
                  <a:gd name="connsiteY87" fmla="*/ 1825488 h 1885123"/>
                  <a:gd name="connsiteX88" fmla="*/ 3433763 w 4606580"/>
                  <a:gd name="connsiteY88" fmla="*/ 1885123 h 1885123"/>
                  <a:gd name="connsiteX89" fmla="*/ 3572911 w 4606580"/>
                  <a:gd name="connsiteY89" fmla="*/ 1865244 h 1885123"/>
                  <a:gd name="connsiteX90" fmla="*/ 3751815 w 4606580"/>
                  <a:gd name="connsiteY90" fmla="*/ 1785731 h 1885123"/>
                  <a:gd name="connsiteX91" fmla="*/ 4049989 w 4606580"/>
                  <a:gd name="connsiteY91" fmla="*/ 1686340 h 1885123"/>
                  <a:gd name="connsiteX92" fmla="*/ 4228893 w 4606580"/>
                  <a:gd name="connsiteY92" fmla="*/ 1487558 h 1885123"/>
                  <a:gd name="connsiteX93" fmla="*/ 4298467 w 4606580"/>
                  <a:gd name="connsiteY93" fmla="*/ 1278836 h 1885123"/>
                  <a:gd name="connsiteX94" fmla="*/ 4308406 w 4606580"/>
                  <a:gd name="connsiteY94" fmla="*/ 1070114 h 1885123"/>
                  <a:gd name="connsiteX95" fmla="*/ 4328285 w 4606580"/>
                  <a:gd name="connsiteY95" fmla="*/ 881271 h 1885123"/>
                  <a:gd name="connsiteX96" fmla="*/ 4449107 w 4606580"/>
                  <a:gd name="connsiteY96" fmla="*/ 740880 h 1885123"/>
                  <a:gd name="connsiteX97" fmla="*/ 4546117 w 4606580"/>
                  <a:gd name="connsiteY97" fmla="*/ 540959 h 1885123"/>
                  <a:gd name="connsiteX98" fmla="*/ 4593432 w 4606580"/>
                  <a:gd name="connsiteY98" fmla="*/ 414339 h 1885123"/>
                  <a:gd name="connsiteX99" fmla="*/ 4606580 w 4606580"/>
                  <a:gd name="connsiteY99" fmla="*/ 304801 h 1885123"/>
                  <a:gd name="connsiteX100" fmla="*/ 4569620 w 4606580"/>
                  <a:gd name="connsiteY100" fmla="*/ 130246 h 1885123"/>
                  <a:gd name="connsiteX101" fmla="*/ 4527481 w 4606580"/>
                  <a:gd name="connsiteY101" fmla="*/ 53528 h 1885123"/>
                  <a:gd name="connsiteX102" fmla="*/ 4463084 w 4606580"/>
                  <a:gd name="connsiteY102" fmla="*/ 16566 h 1885123"/>
                  <a:gd name="connsiteX103" fmla="*/ 4412457 w 4606580"/>
                  <a:gd name="connsiteY103" fmla="*/ 69057 h 1885123"/>
                  <a:gd name="connsiteX104" fmla="*/ 4367627 w 4606580"/>
                  <a:gd name="connsiteY104" fmla="*/ 146914 h 1885123"/>
                  <a:gd name="connsiteX105" fmla="*/ 4258711 w 4606580"/>
                  <a:gd name="connsiteY105" fmla="*/ 216487 h 1885123"/>
                  <a:gd name="connsiteX106" fmla="*/ 4163668 w 4606580"/>
                  <a:gd name="connsiteY106" fmla="*/ 215660 h 1885123"/>
                  <a:gd name="connsiteX107" fmla="*/ 4100513 w 4606580"/>
                  <a:gd name="connsiteY107" fmla="*/ 164307 h 1885123"/>
                  <a:gd name="connsiteX108" fmla="*/ 4069867 w 4606580"/>
                  <a:gd name="connsiteY108" fmla="*/ 96079 h 1885123"/>
                  <a:gd name="connsiteX109" fmla="*/ 4044813 w 4606580"/>
                  <a:gd name="connsiteY109" fmla="*/ 25263 h 1885123"/>
                  <a:gd name="connsiteX110" fmla="*/ 3976688 w 4606580"/>
                  <a:gd name="connsiteY110" fmla="*/ 0 h 1885123"/>
                  <a:gd name="connsiteX111" fmla="*/ 3910841 w 4606580"/>
                  <a:gd name="connsiteY111" fmla="*/ 6627 h 1885123"/>
                  <a:gd name="connsiteX0" fmla="*/ 3910841 w 4606580"/>
                  <a:gd name="connsiteY0" fmla="*/ 6627 h 1885123"/>
                  <a:gd name="connsiteX1" fmla="*/ 3724793 w 4606580"/>
                  <a:gd name="connsiteY1" fmla="*/ 137389 h 1885123"/>
                  <a:gd name="connsiteX2" fmla="*/ 3496193 w 4606580"/>
                  <a:gd name="connsiteY2" fmla="*/ 243924 h 1885123"/>
                  <a:gd name="connsiteX3" fmla="*/ 3391625 w 4606580"/>
                  <a:gd name="connsiteY3" fmla="*/ 412579 h 1885123"/>
                  <a:gd name="connsiteX4" fmla="*/ 3261588 w 4606580"/>
                  <a:gd name="connsiteY4" fmla="*/ 562804 h 1885123"/>
                  <a:gd name="connsiteX5" fmla="*/ 3151844 w 4606580"/>
                  <a:gd name="connsiteY5" fmla="*/ 600594 h 1885123"/>
                  <a:gd name="connsiteX6" fmla="*/ 3076576 w 4606580"/>
                  <a:gd name="connsiteY6" fmla="*/ 595314 h 1885123"/>
                  <a:gd name="connsiteX7" fmla="*/ 3016320 w 4606580"/>
                  <a:gd name="connsiteY7" fmla="*/ 585064 h 1885123"/>
                  <a:gd name="connsiteX8" fmla="*/ 2946746 w 4606580"/>
                  <a:gd name="connsiteY8" fmla="*/ 543340 h 1885123"/>
                  <a:gd name="connsiteX9" fmla="*/ 2845594 w 4606580"/>
                  <a:gd name="connsiteY9" fmla="*/ 554832 h 1885123"/>
                  <a:gd name="connsiteX10" fmla="*/ 2778712 w 4606580"/>
                  <a:gd name="connsiteY10" fmla="*/ 606910 h 1885123"/>
                  <a:gd name="connsiteX11" fmla="*/ 2709863 w 4606580"/>
                  <a:gd name="connsiteY11" fmla="*/ 671514 h 1885123"/>
                  <a:gd name="connsiteX12" fmla="*/ 2640289 w 4606580"/>
                  <a:gd name="connsiteY12" fmla="*/ 706300 h 1885123"/>
                  <a:gd name="connsiteX13" fmla="*/ 2578894 w 4606580"/>
                  <a:gd name="connsiteY13" fmla="*/ 721520 h 1885123"/>
                  <a:gd name="connsiteX14" fmla="*/ 2519363 w 4606580"/>
                  <a:gd name="connsiteY14" fmla="*/ 712305 h 1885123"/>
                  <a:gd name="connsiteX15" fmla="*/ 2445544 w 4606580"/>
                  <a:gd name="connsiteY15" fmla="*/ 702470 h 1885123"/>
                  <a:gd name="connsiteX16" fmla="*/ 2369344 w 4606580"/>
                  <a:gd name="connsiteY16" fmla="*/ 664370 h 1885123"/>
                  <a:gd name="connsiteX17" fmla="*/ 2222535 w 4606580"/>
                  <a:gd name="connsiteY17" fmla="*/ 567256 h 1885123"/>
                  <a:gd name="connsiteX18" fmla="*/ 2062163 w 4606580"/>
                  <a:gd name="connsiteY18" fmla="*/ 473766 h 1885123"/>
                  <a:gd name="connsiteX19" fmla="*/ 1966395 w 4606580"/>
                  <a:gd name="connsiteY19" fmla="*/ 438359 h 1885123"/>
                  <a:gd name="connsiteX20" fmla="*/ 1823624 w 4606580"/>
                  <a:gd name="connsiteY20" fmla="*/ 398602 h 1885123"/>
                  <a:gd name="connsiteX21" fmla="*/ 1724233 w 4606580"/>
                  <a:gd name="connsiteY21" fmla="*/ 443949 h 1885123"/>
                  <a:gd name="connsiteX22" fmla="*/ 1679713 w 4606580"/>
                  <a:gd name="connsiteY22" fmla="*/ 485776 h 1885123"/>
                  <a:gd name="connsiteX23" fmla="*/ 1722680 w 4606580"/>
                  <a:gd name="connsiteY23" fmla="*/ 722659 h 1885123"/>
                  <a:gd name="connsiteX24" fmla="*/ 1734172 w 4606580"/>
                  <a:gd name="connsiteY24" fmla="*/ 871331 h 1885123"/>
                  <a:gd name="connsiteX25" fmla="*/ 1701972 w 4606580"/>
                  <a:gd name="connsiteY25" fmla="*/ 916678 h 1885123"/>
                  <a:gd name="connsiteX26" fmla="*/ 1628776 w 4606580"/>
                  <a:gd name="connsiteY26" fmla="*/ 954882 h 1885123"/>
                  <a:gd name="connsiteX27" fmla="*/ 1515511 w 4606580"/>
                  <a:gd name="connsiteY27" fmla="*/ 911088 h 1885123"/>
                  <a:gd name="connsiteX28" fmla="*/ 1423988 w 4606580"/>
                  <a:gd name="connsiteY28" fmla="*/ 833439 h 1885123"/>
                  <a:gd name="connsiteX29" fmla="*/ 1320352 w 4606580"/>
                  <a:gd name="connsiteY29" fmla="*/ 723487 h 1885123"/>
                  <a:gd name="connsiteX30" fmla="*/ 1190729 w 4606580"/>
                  <a:gd name="connsiteY30" fmla="*/ 596246 h 1885123"/>
                  <a:gd name="connsiteX31" fmla="*/ 1084608 w 4606580"/>
                  <a:gd name="connsiteY31" fmla="*/ 540959 h 1885123"/>
                  <a:gd name="connsiteX32" fmla="*/ 1018554 w 4606580"/>
                  <a:gd name="connsiteY32" fmla="*/ 374375 h 1885123"/>
                  <a:gd name="connsiteX33" fmla="*/ 958920 w 4606580"/>
                  <a:gd name="connsiteY33" fmla="*/ 274984 h 1885123"/>
                  <a:gd name="connsiteX34" fmla="*/ 909224 w 4606580"/>
                  <a:gd name="connsiteY34" fmla="*/ 235227 h 1885123"/>
                  <a:gd name="connsiteX35" fmla="*/ 864394 w 4606580"/>
                  <a:gd name="connsiteY35" fmla="*/ 233364 h 1885123"/>
                  <a:gd name="connsiteX36" fmla="*/ 829711 w 4606580"/>
                  <a:gd name="connsiteY36" fmla="*/ 274984 h 1885123"/>
                  <a:gd name="connsiteX37" fmla="*/ 759620 w 4606580"/>
                  <a:gd name="connsiteY37" fmla="*/ 354807 h 1885123"/>
                  <a:gd name="connsiteX38" fmla="*/ 706507 w 4606580"/>
                  <a:gd name="connsiteY38" fmla="*/ 344143 h 1885123"/>
                  <a:gd name="connsiteX39" fmla="*/ 642110 w 4606580"/>
                  <a:gd name="connsiteY39" fmla="*/ 344143 h 1885123"/>
                  <a:gd name="connsiteX40" fmla="*/ 606598 w 4606580"/>
                  <a:gd name="connsiteY40" fmla="*/ 415788 h 1885123"/>
                  <a:gd name="connsiteX41" fmla="*/ 528638 w 4606580"/>
                  <a:gd name="connsiteY41" fmla="*/ 531020 h 1885123"/>
                  <a:gd name="connsiteX42" fmla="*/ 450471 w 4606580"/>
                  <a:gd name="connsiteY42" fmla="*/ 542926 h 1885123"/>
                  <a:gd name="connsiteX43" fmla="*/ 349112 w 4606580"/>
                  <a:gd name="connsiteY43" fmla="*/ 550070 h 1885123"/>
                  <a:gd name="connsiteX44" fmla="*/ 311944 w 4606580"/>
                  <a:gd name="connsiteY44" fmla="*/ 483395 h 1885123"/>
                  <a:gd name="connsiteX45" fmla="*/ 268874 w 4606580"/>
                  <a:gd name="connsiteY45" fmla="*/ 386074 h 1885123"/>
                  <a:gd name="connsiteX46" fmla="*/ 213485 w 4606580"/>
                  <a:gd name="connsiteY46" fmla="*/ 294862 h 1885123"/>
                  <a:gd name="connsiteX47" fmla="*/ 154678 w 4606580"/>
                  <a:gd name="connsiteY47" fmla="*/ 173210 h 1885123"/>
                  <a:gd name="connsiteX48" fmla="*/ 121445 w 4606580"/>
                  <a:gd name="connsiteY48" fmla="*/ 130970 h 1885123"/>
                  <a:gd name="connsiteX49" fmla="*/ 54459 w 4606580"/>
                  <a:gd name="connsiteY49" fmla="*/ 145775 h 1885123"/>
                  <a:gd name="connsiteX50" fmla="*/ 19051 w 4606580"/>
                  <a:gd name="connsiteY50" fmla="*/ 192675 h 1885123"/>
                  <a:gd name="connsiteX51" fmla="*/ 0 w 4606580"/>
                  <a:gd name="connsiteY51" fmla="*/ 282956 h 1885123"/>
                  <a:gd name="connsiteX52" fmla="*/ 26194 w 4606580"/>
                  <a:gd name="connsiteY52" fmla="*/ 361951 h 1885123"/>
                  <a:gd name="connsiteX53" fmla="*/ 84276 w 4606580"/>
                  <a:gd name="connsiteY53" fmla="*/ 453888 h 1885123"/>
                  <a:gd name="connsiteX54" fmla="*/ 113679 w 4606580"/>
                  <a:gd name="connsiteY54" fmla="*/ 597799 h 1885123"/>
                  <a:gd name="connsiteX55" fmla="*/ 84276 w 4606580"/>
                  <a:gd name="connsiteY55" fmla="*/ 791818 h 1885123"/>
                  <a:gd name="connsiteX56" fmla="*/ 84276 w 4606580"/>
                  <a:gd name="connsiteY56" fmla="*/ 901149 h 1885123"/>
                  <a:gd name="connsiteX57" fmla="*/ 167412 w 4606580"/>
                  <a:gd name="connsiteY57" fmla="*/ 990601 h 1885123"/>
                  <a:gd name="connsiteX58" fmla="*/ 290513 w 4606580"/>
                  <a:gd name="connsiteY58" fmla="*/ 1028701 h 1885123"/>
                  <a:gd name="connsiteX59" fmla="*/ 402328 w 4606580"/>
                  <a:gd name="connsiteY59" fmla="*/ 1040297 h 1885123"/>
                  <a:gd name="connsiteX60" fmla="*/ 479460 w 4606580"/>
                  <a:gd name="connsiteY60" fmla="*/ 1061728 h 1885123"/>
                  <a:gd name="connsiteX61" fmla="*/ 509692 w 4606580"/>
                  <a:gd name="connsiteY61" fmla="*/ 1139688 h 1885123"/>
                  <a:gd name="connsiteX62" fmla="*/ 534332 w 4606580"/>
                  <a:gd name="connsiteY62" fmla="*/ 1243841 h 1885123"/>
                  <a:gd name="connsiteX63" fmla="*/ 609808 w 4606580"/>
                  <a:gd name="connsiteY63" fmla="*/ 1287533 h 1885123"/>
                  <a:gd name="connsiteX64" fmla="*/ 697293 w 4606580"/>
                  <a:gd name="connsiteY64" fmla="*/ 1247466 h 1885123"/>
                  <a:gd name="connsiteX65" fmla="*/ 784467 w 4606580"/>
                  <a:gd name="connsiteY65" fmla="*/ 1228312 h 1885123"/>
                  <a:gd name="connsiteX66" fmla="*/ 871538 w 4606580"/>
                  <a:gd name="connsiteY66" fmla="*/ 1128506 h 1885123"/>
                  <a:gd name="connsiteX67" fmla="*/ 954882 w 4606580"/>
                  <a:gd name="connsiteY67" fmla="*/ 1052514 h 1885123"/>
                  <a:gd name="connsiteX68" fmla="*/ 1028493 w 4606580"/>
                  <a:gd name="connsiteY68" fmla="*/ 1030358 h 1885123"/>
                  <a:gd name="connsiteX69" fmla="*/ 1147763 w 4606580"/>
                  <a:gd name="connsiteY69" fmla="*/ 1052514 h 1885123"/>
                  <a:gd name="connsiteX70" fmla="*/ 1276041 w 4606580"/>
                  <a:gd name="connsiteY70" fmla="*/ 1118878 h 1885123"/>
                  <a:gd name="connsiteX71" fmla="*/ 1412909 w 4606580"/>
                  <a:gd name="connsiteY71" fmla="*/ 1148385 h 1885123"/>
                  <a:gd name="connsiteX72" fmla="*/ 1555267 w 4606580"/>
                  <a:gd name="connsiteY72" fmla="*/ 1166296 h 1885123"/>
                  <a:gd name="connsiteX73" fmla="*/ 1650207 w 4606580"/>
                  <a:gd name="connsiteY73" fmla="*/ 1278732 h 1885123"/>
                  <a:gd name="connsiteX74" fmla="*/ 1740902 w 4606580"/>
                  <a:gd name="connsiteY74" fmla="*/ 1326875 h 1885123"/>
                  <a:gd name="connsiteX75" fmla="*/ 1838636 w 4606580"/>
                  <a:gd name="connsiteY75" fmla="*/ 1347581 h 1885123"/>
                  <a:gd name="connsiteX76" fmla="*/ 1992589 w 4606580"/>
                  <a:gd name="connsiteY76" fmla="*/ 1328531 h 1885123"/>
                  <a:gd name="connsiteX77" fmla="*/ 2174806 w 4606580"/>
                  <a:gd name="connsiteY77" fmla="*/ 1274798 h 1885123"/>
                  <a:gd name="connsiteX78" fmla="*/ 2319338 w 4606580"/>
                  <a:gd name="connsiteY78" fmla="*/ 1219201 h 1885123"/>
                  <a:gd name="connsiteX79" fmla="*/ 2457761 w 4606580"/>
                  <a:gd name="connsiteY79" fmla="*/ 1156357 h 1885123"/>
                  <a:gd name="connsiteX80" fmla="*/ 2648986 w 4606580"/>
                  <a:gd name="connsiteY80" fmla="*/ 1041125 h 1885123"/>
                  <a:gd name="connsiteX81" fmla="*/ 2777780 w 4606580"/>
                  <a:gd name="connsiteY81" fmla="*/ 1030358 h 1885123"/>
                  <a:gd name="connsiteX82" fmla="*/ 2934840 w 4606580"/>
                  <a:gd name="connsiteY82" fmla="*/ 1044646 h 1885123"/>
                  <a:gd name="connsiteX83" fmla="*/ 3045827 w 4606580"/>
                  <a:gd name="connsiteY83" fmla="*/ 1081710 h 1885123"/>
                  <a:gd name="connsiteX84" fmla="*/ 3168616 w 4606580"/>
                  <a:gd name="connsiteY84" fmla="*/ 1308653 h 1885123"/>
                  <a:gd name="connsiteX85" fmla="*/ 3173793 w 4606580"/>
                  <a:gd name="connsiteY85" fmla="*/ 1589330 h 1885123"/>
                  <a:gd name="connsiteX86" fmla="*/ 3225041 w 4606580"/>
                  <a:gd name="connsiteY86" fmla="*/ 1686340 h 1885123"/>
                  <a:gd name="connsiteX87" fmla="*/ 3344311 w 4606580"/>
                  <a:gd name="connsiteY87" fmla="*/ 1825488 h 1885123"/>
                  <a:gd name="connsiteX88" fmla="*/ 3433763 w 4606580"/>
                  <a:gd name="connsiteY88" fmla="*/ 1885123 h 1885123"/>
                  <a:gd name="connsiteX89" fmla="*/ 3572911 w 4606580"/>
                  <a:gd name="connsiteY89" fmla="*/ 1865244 h 1885123"/>
                  <a:gd name="connsiteX90" fmla="*/ 3751815 w 4606580"/>
                  <a:gd name="connsiteY90" fmla="*/ 1785731 h 1885123"/>
                  <a:gd name="connsiteX91" fmla="*/ 4049989 w 4606580"/>
                  <a:gd name="connsiteY91" fmla="*/ 1686340 h 1885123"/>
                  <a:gd name="connsiteX92" fmla="*/ 4228893 w 4606580"/>
                  <a:gd name="connsiteY92" fmla="*/ 1487558 h 1885123"/>
                  <a:gd name="connsiteX93" fmla="*/ 4298467 w 4606580"/>
                  <a:gd name="connsiteY93" fmla="*/ 1278836 h 1885123"/>
                  <a:gd name="connsiteX94" fmla="*/ 4308406 w 4606580"/>
                  <a:gd name="connsiteY94" fmla="*/ 1070114 h 1885123"/>
                  <a:gd name="connsiteX95" fmla="*/ 4344953 w 4606580"/>
                  <a:gd name="connsiteY95" fmla="*/ 881271 h 1885123"/>
                  <a:gd name="connsiteX96" fmla="*/ 4449107 w 4606580"/>
                  <a:gd name="connsiteY96" fmla="*/ 740880 h 1885123"/>
                  <a:gd name="connsiteX97" fmla="*/ 4546117 w 4606580"/>
                  <a:gd name="connsiteY97" fmla="*/ 540959 h 1885123"/>
                  <a:gd name="connsiteX98" fmla="*/ 4593432 w 4606580"/>
                  <a:gd name="connsiteY98" fmla="*/ 414339 h 1885123"/>
                  <a:gd name="connsiteX99" fmla="*/ 4606580 w 4606580"/>
                  <a:gd name="connsiteY99" fmla="*/ 304801 h 1885123"/>
                  <a:gd name="connsiteX100" fmla="*/ 4569620 w 4606580"/>
                  <a:gd name="connsiteY100" fmla="*/ 130246 h 1885123"/>
                  <a:gd name="connsiteX101" fmla="*/ 4527481 w 4606580"/>
                  <a:gd name="connsiteY101" fmla="*/ 53528 h 1885123"/>
                  <a:gd name="connsiteX102" fmla="*/ 4463084 w 4606580"/>
                  <a:gd name="connsiteY102" fmla="*/ 16566 h 1885123"/>
                  <a:gd name="connsiteX103" fmla="*/ 4412457 w 4606580"/>
                  <a:gd name="connsiteY103" fmla="*/ 69057 h 1885123"/>
                  <a:gd name="connsiteX104" fmla="*/ 4367627 w 4606580"/>
                  <a:gd name="connsiteY104" fmla="*/ 146914 h 1885123"/>
                  <a:gd name="connsiteX105" fmla="*/ 4258711 w 4606580"/>
                  <a:gd name="connsiteY105" fmla="*/ 216487 h 1885123"/>
                  <a:gd name="connsiteX106" fmla="*/ 4163668 w 4606580"/>
                  <a:gd name="connsiteY106" fmla="*/ 215660 h 1885123"/>
                  <a:gd name="connsiteX107" fmla="*/ 4100513 w 4606580"/>
                  <a:gd name="connsiteY107" fmla="*/ 164307 h 1885123"/>
                  <a:gd name="connsiteX108" fmla="*/ 4069867 w 4606580"/>
                  <a:gd name="connsiteY108" fmla="*/ 96079 h 1885123"/>
                  <a:gd name="connsiteX109" fmla="*/ 4044813 w 4606580"/>
                  <a:gd name="connsiteY109" fmla="*/ 25263 h 1885123"/>
                  <a:gd name="connsiteX110" fmla="*/ 3976688 w 4606580"/>
                  <a:gd name="connsiteY110" fmla="*/ 0 h 1885123"/>
                  <a:gd name="connsiteX111" fmla="*/ 3910841 w 4606580"/>
                  <a:gd name="connsiteY111" fmla="*/ 6627 h 1885123"/>
                  <a:gd name="connsiteX0" fmla="*/ 3910841 w 4606580"/>
                  <a:gd name="connsiteY0" fmla="*/ 6627 h 1885123"/>
                  <a:gd name="connsiteX1" fmla="*/ 3724793 w 4606580"/>
                  <a:gd name="connsiteY1" fmla="*/ 137389 h 1885123"/>
                  <a:gd name="connsiteX2" fmla="*/ 3496193 w 4606580"/>
                  <a:gd name="connsiteY2" fmla="*/ 243924 h 1885123"/>
                  <a:gd name="connsiteX3" fmla="*/ 3391625 w 4606580"/>
                  <a:gd name="connsiteY3" fmla="*/ 412579 h 1885123"/>
                  <a:gd name="connsiteX4" fmla="*/ 3261588 w 4606580"/>
                  <a:gd name="connsiteY4" fmla="*/ 562804 h 1885123"/>
                  <a:gd name="connsiteX5" fmla="*/ 3151844 w 4606580"/>
                  <a:gd name="connsiteY5" fmla="*/ 600594 h 1885123"/>
                  <a:gd name="connsiteX6" fmla="*/ 3076576 w 4606580"/>
                  <a:gd name="connsiteY6" fmla="*/ 595314 h 1885123"/>
                  <a:gd name="connsiteX7" fmla="*/ 3016320 w 4606580"/>
                  <a:gd name="connsiteY7" fmla="*/ 585064 h 1885123"/>
                  <a:gd name="connsiteX8" fmla="*/ 2946746 w 4606580"/>
                  <a:gd name="connsiteY8" fmla="*/ 543340 h 1885123"/>
                  <a:gd name="connsiteX9" fmla="*/ 2845594 w 4606580"/>
                  <a:gd name="connsiteY9" fmla="*/ 554832 h 1885123"/>
                  <a:gd name="connsiteX10" fmla="*/ 2778712 w 4606580"/>
                  <a:gd name="connsiteY10" fmla="*/ 606910 h 1885123"/>
                  <a:gd name="connsiteX11" fmla="*/ 2709863 w 4606580"/>
                  <a:gd name="connsiteY11" fmla="*/ 671514 h 1885123"/>
                  <a:gd name="connsiteX12" fmla="*/ 2640289 w 4606580"/>
                  <a:gd name="connsiteY12" fmla="*/ 706300 h 1885123"/>
                  <a:gd name="connsiteX13" fmla="*/ 2578894 w 4606580"/>
                  <a:gd name="connsiteY13" fmla="*/ 721520 h 1885123"/>
                  <a:gd name="connsiteX14" fmla="*/ 2519363 w 4606580"/>
                  <a:gd name="connsiteY14" fmla="*/ 712305 h 1885123"/>
                  <a:gd name="connsiteX15" fmla="*/ 2445544 w 4606580"/>
                  <a:gd name="connsiteY15" fmla="*/ 702470 h 1885123"/>
                  <a:gd name="connsiteX16" fmla="*/ 2369344 w 4606580"/>
                  <a:gd name="connsiteY16" fmla="*/ 664370 h 1885123"/>
                  <a:gd name="connsiteX17" fmla="*/ 2222535 w 4606580"/>
                  <a:gd name="connsiteY17" fmla="*/ 567256 h 1885123"/>
                  <a:gd name="connsiteX18" fmla="*/ 2062163 w 4606580"/>
                  <a:gd name="connsiteY18" fmla="*/ 473766 h 1885123"/>
                  <a:gd name="connsiteX19" fmla="*/ 1966395 w 4606580"/>
                  <a:gd name="connsiteY19" fmla="*/ 438359 h 1885123"/>
                  <a:gd name="connsiteX20" fmla="*/ 1823624 w 4606580"/>
                  <a:gd name="connsiteY20" fmla="*/ 398602 h 1885123"/>
                  <a:gd name="connsiteX21" fmla="*/ 1724233 w 4606580"/>
                  <a:gd name="connsiteY21" fmla="*/ 443949 h 1885123"/>
                  <a:gd name="connsiteX22" fmla="*/ 1679713 w 4606580"/>
                  <a:gd name="connsiteY22" fmla="*/ 485776 h 1885123"/>
                  <a:gd name="connsiteX23" fmla="*/ 1722680 w 4606580"/>
                  <a:gd name="connsiteY23" fmla="*/ 722659 h 1885123"/>
                  <a:gd name="connsiteX24" fmla="*/ 1734172 w 4606580"/>
                  <a:gd name="connsiteY24" fmla="*/ 871331 h 1885123"/>
                  <a:gd name="connsiteX25" fmla="*/ 1701972 w 4606580"/>
                  <a:gd name="connsiteY25" fmla="*/ 916678 h 1885123"/>
                  <a:gd name="connsiteX26" fmla="*/ 1628776 w 4606580"/>
                  <a:gd name="connsiteY26" fmla="*/ 954882 h 1885123"/>
                  <a:gd name="connsiteX27" fmla="*/ 1515511 w 4606580"/>
                  <a:gd name="connsiteY27" fmla="*/ 911088 h 1885123"/>
                  <a:gd name="connsiteX28" fmla="*/ 1423988 w 4606580"/>
                  <a:gd name="connsiteY28" fmla="*/ 833439 h 1885123"/>
                  <a:gd name="connsiteX29" fmla="*/ 1320352 w 4606580"/>
                  <a:gd name="connsiteY29" fmla="*/ 723487 h 1885123"/>
                  <a:gd name="connsiteX30" fmla="*/ 1190729 w 4606580"/>
                  <a:gd name="connsiteY30" fmla="*/ 596246 h 1885123"/>
                  <a:gd name="connsiteX31" fmla="*/ 1084608 w 4606580"/>
                  <a:gd name="connsiteY31" fmla="*/ 540959 h 1885123"/>
                  <a:gd name="connsiteX32" fmla="*/ 1018554 w 4606580"/>
                  <a:gd name="connsiteY32" fmla="*/ 374375 h 1885123"/>
                  <a:gd name="connsiteX33" fmla="*/ 958920 w 4606580"/>
                  <a:gd name="connsiteY33" fmla="*/ 274984 h 1885123"/>
                  <a:gd name="connsiteX34" fmla="*/ 909224 w 4606580"/>
                  <a:gd name="connsiteY34" fmla="*/ 235227 h 1885123"/>
                  <a:gd name="connsiteX35" fmla="*/ 864394 w 4606580"/>
                  <a:gd name="connsiteY35" fmla="*/ 233364 h 1885123"/>
                  <a:gd name="connsiteX36" fmla="*/ 829711 w 4606580"/>
                  <a:gd name="connsiteY36" fmla="*/ 274984 h 1885123"/>
                  <a:gd name="connsiteX37" fmla="*/ 759620 w 4606580"/>
                  <a:gd name="connsiteY37" fmla="*/ 354807 h 1885123"/>
                  <a:gd name="connsiteX38" fmla="*/ 706507 w 4606580"/>
                  <a:gd name="connsiteY38" fmla="*/ 344143 h 1885123"/>
                  <a:gd name="connsiteX39" fmla="*/ 642110 w 4606580"/>
                  <a:gd name="connsiteY39" fmla="*/ 344143 h 1885123"/>
                  <a:gd name="connsiteX40" fmla="*/ 606598 w 4606580"/>
                  <a:gd name="connsiteY40" fmla="*/ 415788 h 1885123"/>
                  <a:gd name="connsiteX41" fmla="*/ 528638 w 4606580"/>
                  <a:gd name="connsiteY41" fmla="*/ 531020 h 1885123"/>
                  <a:gd name="connsiteX42" fmla="*/ 450471 w 4606580"/>
                  <a:gd name="connsiteY42" fmla="*/ 542926 h 1885123"/>
                  <a:gd name="connsiteX43" fmla="*/ 349112 w 4606580"/>
                  <a:gd name="connsiteY43" fmla="*/ 550070 h 1885123"/>
                  <a:gd name="connsiteX44" fmla="*/ 311944 w 4606580"/>
                  <a:gd name="connsiteY44" fmla="*/ 483395 h 1885123"/>
                  <a:gd name="connsiteX45" fmla="*/ 268874 w 4606580"/>
                  <a:gd name="connsiteY45" fmla="*/ 386074 h 1885123"/>
                  <a:gd name="connsiteX46" fmla="*/ 213485 w 4606580"/>
                  <a:gd name="connsiteY46" fmla="*/ 294862 h 1885123"/>
                  <a:gd name="connsiteX47" fmla="*/ 154678 w 4606580"/>
                  <a:gd name="connsiteY47" fmla="*/ 173210 h 1885123"/>
                  <a:gd name="connsiteX48" fmla="*/ 121445 w 4606580"/>
                  <a:gd name="connsiteY48" fmla="*/ 130970 h 1885123"/>
                  <a:gd name="connsiteX49" fmla="*/ 54459 w 4606580"/>
                  <a:gd name="connsiteY49" fmla="*/ 145775 h 1885123"/>
                  <a:gd name="connsiteX50" fmla="*/ 19051 w 4606580"/>
                  <a:gd name="connsiteY50" fmla="*/ 192675 h 1885123"/>
                  <a:gd name="connsiteX51" fmla="*/ 0 w 4606580"/>
                  <a:gd name="connsiteY51" fmla="*/ 282956 h 1885123"/>
                  <a:gd name="connsiteX52" fmla="*/ 26194 w 4606580"/>
                  <a:gd name="connsiteY52" fmla="*/ 361951 h 1885123"/>
                  <a:gd name="connsiteX53" fmla="*/ 84276 w 4606580"/>
                  <a:gd name="connsiteY53" fmla="*/ 453888 h 1885123"/>
                  <a:gd name="connsiteX54" fmla="*/ 113679 w 4606580"/>
                  <a:gd name="connsiteY54" fmla="*/ 597799 h 1885123"/>
                  <a:gd name="connsiteX55" fmla="*/ 84276 w 4606580"/>
                  <a:gd name="connsiteY55" fmla="*/ 791818 h 1885123"/>
                  <a:gd name="connsiteX56" fmla="*/ 84276 w 4606580"/>
                  <a:gd name="connsiteY56" fmla="*/ 901149 h 1885123"/>
                  <a:gd name="connsiteX57" fmla="*/ 167412 w 4606580"/>
                  <a:gd name="connsiteY57" fmla="*/ 990601 h 1885123"/>
                  <a:gd name="connsiteX58" fmla="*/ 290513 w 4606580"/>
                  <a:gd name="connsiteY58" fmla="*/ 1028701 h 1885123"/>
                  <a:gd name="connsiteX59" fmla="*/ 402328 w 4606580"/>
                  <a:gd name="connsiteY59" fmla="*/ 1040297 h 1885123"/>
                  <a:gd name="connsiteX60" fmla="*/ 479460 w 4606580"/>
                  <a:gd name="connsiteY60" fmla="*/ 1061728 h 1885123"/>
                  <a:gd name="connsiteX61" fmla="*/ 509692 w 4606580"/>
                  <a:gd name="connsiteY61" fmla="*/ 1139688 h 1885123"/>
                  <a:gd name="connsiteX62" fmla="*/ 534332 w 4606580"/>
                  <a:gd name="connsiteY62" fmla="*/ 1243841 h 1885123"/>
                  <a:gd name="connsiteX63" fmla="*/ 609808 w 4606580"/>
                  <a:gd name="connsiteY63" fmla="*/ 1287533 h 1885123"/>
                  <a:gd name="connsiteX64" fmla="*/ 697293 w 4606580"/>
                  <a:gd name="connsiteY64" fmla="*/ 1247466 h 1885123"/>
                  <a:gd name="connsiteX65" fmla="*/ 784467 w 4606580"/>
                  <a:gd name="connsiteY65" fmla="*/ 1228312 h 1885123"/>
                  <a:gd name="connsiteX66" fmla="*/ 871538 w 4606580"/>
                  <a:gd name="connsiteY66" fmla="*/ 1128506 h 1885123"/>
                  <a:gd name="connsiteX67" fmla="*/ 954882 w 4606580"/>
                  <a:gd name="connsiteY67" fmla="*/ 1052514 h 1885123"/>
                  <a:gd name="connsiteX68" fmla="*/ 1028493 w 4606580"/>
                  <a:gd name="connsiteY68" fmla="*/ 1030358 h 1885123"/>
                  <a:gd name="connsiteX69" fmla="*/ 1147763 w 4606580"/>
                  <a:gd name="connsiteY69" fmla="*/ 1052514 h 1885123"/>
                  <a:gd name="connsiteX70" fmla="*/ 1276041 w 4606580"/>
                  <a:gd name="connsiteY70" fmla="*/ 1118878 h 1885123"/>
                  <a:gd name="connsiteX71" fmla="*/ 1412909 w 4606580"/>
                  <a:gd name="connsiteY71" fmla="*/ 1148385 h 1885123"/>
                  <a:gd name="connsiteX72" fmla="*/ 1555267 w 4606580"/>
                  <a:gd name="connsiteY72" fmla="*/ 1166296 h 1885123"/>
                  <a:gd name="connsiteX73" fmla="*/ 1650207 w 4606580"/>
                  <a:gd name="connsiteY73" fmla="*/ 1278732 h 1885123"/>
                  <a:gd name="connsiteX74" fmla="*/ 1740902 w 4606580"/>
                  <a:gd name="connsiteY74" fmla="*/ 1326875 h 1885123"/>
                  <a:gd name="connsiteX75" fmla="*/ 1838636 w 4606580"/>
                  <a:gd name="connsiteY75" fmla="*/ 1347581 h 1885123"/>
                  <a:gd name="connsiteX76" fmla="*/ 1992589 w 4606580"/>
                  <a:gd name="connsiteY76" fmla="*/ 1328531 h 1885123"/>
                  <a:gd name="connsiteX77" fmla="*/ 2174806 w 4606580"/>
                  <a:gd name="connsiteY77" fmla="*/ 1274798 h 1885123"/>
                  <a:gd name="connsiteX78" fmla="*/ 2319338 w 4606580"/>
                  <a:gd name="connsiteY78" fmla="*/ 1219201 h 1885123"/>
                  <a:gd name="connsiteX79" fmla="*/ 2457761 w 4606580"/>
                  <a:gd name="connsiteY79" fmla="*/ 1156357 h 1885123"/>
                  <a:gd name="connsiteX80" fmla="*/ 2648986 w 4606580"/>
                  <a:gd name="connsiteY80" fmla="*/ 1041125 h 1885123"/>
                  <a:gd name="connsiteX81" fmla="*/ 2777780 w 4606580"/>
                  <a:gd name="connsiteY81" fmla="*/ 1030358 h 1885123"/>
                  <a:gd name="connsiteX82" fmla="*/ 2934840 w 4606580"/>
                  <a:gd name="connsiteY82" fmla="*/ 1044646 h 1885123"/>
                  <a:gd name="connsiteX83" fmla="*/ 3045827 w 4606580"/>
                  <a:gd name="connsiteY83" fmla="*/ 1081710 h 1885123"/>
                  <a:gd name="connsiteX84" fmla="*/ 3168616 w 4606580"/>
                  <a:gd name="connsiteY84" fmla="*/ 1308653 h 1885123"/>
                  <a:gd name="connsiteX85" fmla="*/ 3173793 w 4606580"/>
                  <a:gd name="connsiteY85" fmla="*/ 1589330 h 1885123"/>
                  <a:gd name="connsiteX86" fmla="*/ 3225041 w 4606580"/>
                  <a:gd name="connsiteY86" fmla="*/ 1686340 h 1885123"/>
                  <a:gd name="connsiteX87" fmla="*/ 3344311 w 4606580"/>
                  <a:gd name="connsiteY87" fmla="*/ 1825488 h 1885123"/>
                  <a:gd name="connsiteX88" fmla="*/ 3433763 w 4606580"/>
                  <a:gd name="connsiteY88" fmla="*/ 1885123 h 1885123"/>
                  <a:gd name="connsiteX89" fmla="*/ 3572911 w 4606580"/>
                  <a:gd name="connsiteY89" fmla="*/ 1865244 h 1885123"/>
                  <a:gd name="connsiteX90" fmla="*/ 3751815 w 4606580"/>
                  <a:gd name="connsiteY90" fmla="*/ 1785731 h 1885123"/>
                  <a:gd name="connsiteX91" fmla="*/ 4049989 w 4606580"/>
                  <a:gd name="connsiteY91" fmla="*/ 1686340 h 1885123"/>
                  <a:gd name="connsiteX92" fmla="*/ 4228893 w 4606580"/>
                  <a:gd name="connsiteY92" fmla="*/ 1487558 h 1885123"/>
                  <a:gd name="connsiteX93" fmla="*/ 4298467 w 4606580"/>
                  <a:gd name="connsiteY93" fmla="*/ 1278836 h 1885123"/>
                  <a:gd name="connsiteX94" fmla="*/ 4308406 w 4606580"/>
                  <a:gd name="connsiteY94" fmla="*/ 1070114 h 1885123"/>
                  <a:gd name="connsiteX95" fmla="*/ 4305301 w 4606580"/>
                  <a:gd name="connsiteY95" fmla="*/ 971551 h 1885123"/>
                  <a:gd name="connsiteX96" fmla="*/ 4344953 w 4606580"/>
                  <a:gd name="connsiteY96" fmla="*/ 881271 h 1885123"/>
                  <a:gd name="connsiteX97" fmla="*/ 4449107 w 4606580"/>
                  <a:gd name="connsiteY97" fmla="*/ 740880 h 1885123"/>
                  <a:gd name="connsiteX98" fmla="*/ 4546117 w 4606580"/>
                  <a:gd name="connsiteY98" fmla="*/ 540959 h 1885123"/>
                  <a:gd name="connsiteX99" fmla="*/ 4593432 w 4606580"/>
                  <a:gd name="connsiteY99" fmla="*/ 414339 h 1885123"/>
                  <a:gd name="connsiteX100" fmla="*/ 4606580 w 4606580"/>
                  <a:gd name="connsiteY100" fmla="*/ 304801 h 1885123"/>
                  <a:gd name="connsiteX101" fmla="*/ 4569620 w 4606580"/>
                  <a:gd name="connsiteY101" fmla="*/ 130246 h 1885123"/>
                  <a:gd name="connsiteX102" fmla="*/ 4527481 w 4606580"/>
                  <a:gd name="connsiteY102" fmla="*/ 53528 h 1885123"/>
                  <a:gd name="connsiteX103" fmla="*/ 4463084 w 4606580"/>
                  <a:gd name="connsiteY103" fmla="*/ 16566 h 1885123"/>
                  <a:gd name="connsiteX104" fmla="*/ 4412457 w 4606580"/>
                  <a:gd name="connsiteY104" fmla="*/ 69057 h 1885123"/>
                  <a:gd name="connsiteX105" fmla="*/ 4367627 w 4606580"/>
                  <a:gd name="connsiteY105" fmla="*/ 146914 h 1885123"/>
                  <a:gd name="connsiteX106" fmla="*/ 4258711 w 4606580"/>
                  <a:gd name="connsiteY106" fmla="*/ 216487 h 1885123"/>
                  <a:gd name="connsiteX107" fmla="*/ 4163668 w 4606580"/>
                  <a:gd name="connsiteY107" fmla="*/ 215660 h 1885123"/>
                  <a:gd name="connsiteX108" fmla="*/ 4100513 w 4606580"/>
                  <a:gd name="connsiteY108" fmla="*/ 164307 h 1885123"/>
                  <a:gd name="connsiteX109" fmla="*/ 4069867 w 4606580"/>
                  <a:gd name="connsiteY109" fmla="*/ 96079 h 1885123"/>
                  <a:gd name="connsiteX110" fmla="*/ 4044813 w 4606580"/>
                  <a:gd name="connsiteY110" fmla="*/ 25263 h 1885123"/>
                  <a:gd name="connsiteX111" fmla="*/ 3976688 w 4606580"/>
                  <a:gd name="connsiteY111" fmla="*/ 0 h 1885123"/>
                  <a:gd name="connsiteX112" fmla="*/ 3910841 w 4606580"/>
                  <a:gd name="connsiteY112" fmla="*/ 6627 h 1885123"/>
                  <a:gd name="connsiteX0" fmla="*/ 3910841 w 4606580"/>
                  <a:gd name="connsiteY0" fmla="*/ 6627 h 1885123"/>
                  <a:gd name="connsiteX1" fmla="*/ 3724793 w 4606580"/>
                  <a:gd name="connsiteY1" fmla="*/ 137389 h 1885123"/>
                  <a:gd name="connsiteX2" fmla="*/ 3496193 w 4606580"/>
                  <a:gd name="connsiteY2" fmla="*/ 243924 h 1885123"/>
                  <a:gd name="connsiteX3" fmla="*/ 3391625 w 4606580"/>
                  <a:gd name="connsiteY3" fmla="*/ 412579 h 1885123"/>
                  <a:gd name="connsiteX4" fmla="*/ 3261588 w 4606580"/>
                  <a:gd name="connsiteY4" fmla="*/ 562804 h 1885123"/>
                  <a:gd name="connsiteX5" fmla="*/ 3151844 w 4606580"/>
                  <a:gd name="connsiteY5" fmla="*/ 600594 h 1885123"/>
                  <a:gd name="connsiteX6" fmla="*/ 3076576 w 4606580"/>
                  <a:gd name="connsiteY6" fmla="*/ 595314 h 1885123"/>
                  <a:gd name="connsiteX7" fmla="*/ 3016320 w 4606580"/>
                  <a:gd name="connsiteY7" fmla="*/ 585064 h 1885123"/>
                  <a:gd name="connsiteX8" fmla="*/ 2946746 w 4606580"/>
                  <a:gd name="connsiteY8" fmla="*/ 543340 h 1885123"/>
                  <a:gd name="connsiteX9" fmla="*/ 2845594 w 4606580"/>
                  <a:gd name="connsiteY9" fmla="*/ 554832 h 1885123"/>
                  <a:gd name="connsiteX10" fmla="*/ 2778712 w 4606580"/>
                  <a:gd name="connsiteY10" fmla="*/ 606910 h 1885123"/>
                  <a:gd name="connsiteX11" fmla="*/ 2709863 w 4606580"/>
                  <a:gd name="connsiteY11" fmla="*/ 671514 h 1885123"/>
                  <a:gd name="connsiteX12" fmla="*/ 2640289 w 4606580"/>
                  <a:gd name="connsiteY12" fmla="*/ 706300 h 1885123"/>
                  <a:gd name="connsiteX13" fmla="*/ 2578894 w 4606580"/>
                  <a:gd name="connsiteY13" fmla="*/ 721520 h 1885123"/>
                  <a:gd name="connsiteX14" fmla="*/ 2519363 w 4606580"/>
                  <a:gd name="connsiteY14" fmla="*/ 712305 h 1885123"/>
                  <a:gd name="connsiteX15" fmla="*/ 2445544 w 4606580"/>
                  <a:gd name="connsiteY15" fmla="*/ 702470 h 1885123"/>
                  <a:gd name="connsiteX16" fmla="*/ 2369344 w 4606580"/>
                  <a:gd name="connsiteY16" fmla="*/ 664370 h 1885123"/>
                  <a:gd name="connsiteX17" fmla="*/ 2222535 w 4606580"/>
                  <a:gd name="connsiteY17" fmla="*/ 567256 h 1885123"/>
                  <a:gd name="connsiteX18" fmla="*/ 2062163 w 4606580"/>
                  <a:gd name="connsiteY18" fmla="*/ 473766 h 1885123"/>
                  <a:gd name="connsiteX19" fmla="*/ 1966395 w 4606580"/>
                  <a:gd name="connsiteY19" fmla="*/ 438359 h 1885123"/>
                  <a:gd name="connsiteX20" fmla="*/ 1823624 w 4606580"/>
                  <a:gd name="connsiteY20" fmla="*/ 398602 h 1885123"/>
                  <a:gd name="connsiteX21" fmla="*/ 1724233 w 4606580"/>
                  <a:gd name="connsiteY21" fmla="*/ 443949 h 1885123"/>
                  <a:gd name="connsiteX22" fmla="*/ 1679713 w 4606580"/>
                  <a:gd name="connsiteY22" fmla="*/ 485776 h 1885123"/>
                  <a:gd name="connsiteX23" fmla="*/ 1722680 w 4606580"/>
                  <a:gd name="connsiteY23" fmla="*/ 722659 h 1885123"/>
                  <a:gd name="connsiteX24" fmla="*/ 1734172 w 4606580"/>
                  <a:gd name="connsiteY24" fmla="*/ 871331 h 1885123"/>
                  <a:gd name="connsiteX25" fmla="*/ 1701972 w 4606580"/>
                  <a:gd name="connsiteY25" fmla="*/ 916678 h 1885123"/>
                  <a:gd name="connsiteX26" fmla="*/ 1628776 w 4606580"/>
                  <a:gd name="connsiteY26" fmla="*/ 954882 h 1885123"/>
                  <a:gd name="connsiteX27" fmla="*/ 1515511 w 4606580"/>
                  <a:gd name="connsiteY27" fmla="*/ 911088 h 1885123"/>
                  <a:gd name="connsiteX28" fmla="*/ 1423988 w 4606580"/>
                  <a:gd name="connsiteY28" fmla="*/ 833439 h 1885123"/>
                  <a:gd name="connsiteX29" fmla="*/ 1320352 w 4606580"/>
                  <a:gd name="connsiteY29" fmla="*/ 723487 h 1885123"/>
                  <a:gd name="connsiteX30" fmla="*/ 1190729 w 4606580"/>
                  <a:gd name="connsiteY30" fmla="*/ 596246 h 1885123"/>
                  <a:gd name="connsiteX31" fmla="*/ 1084608 w 4606580"/>
                  <a:gd name="connsiteY31" fmla="*/ 540959 h 1885123"/>
                  <a:gd name="connsiteX32" fmla="*/ 1018554 w 4606580"/>
                  <a:gd name="connsiteY32" fmla="*/ 374375 h 1885123"/>
                  <a:gd name="connsiteX33" fmla="*/ 958920 w 4606580"/>
                  <a:gd name="connsiteY33" fmla="*/ 274984 h 1885123"/>
                  <a:gd name="connsiteX34" fmla="*/ 909224 w 4606580"/>
                  <a:gd name="connsiteY34" fmla="*/ 235227 h 1885123"/>
                  <a:gd name="connsiteX35" fmla="*/ 864394 w 4606580"/>
                  <a:gd name="connsiteY35" fmla="*/ 233364 h 1885123"/>
                  <a:gd name="connsiteX36" fmla="*/ 829711 w 4606580"/>
                  <a:gd name="connsiteY36" fmla="*/ 274984 h 1885123"/>
                  <a:gd name="connsiteX37" fmla="*/ 759620 w 4606580"/>
                  <a:gd name="connsiteY37" fmla="*/ 354807 h 1885123"/>
                  <a:gd name="connsiteX38" fmla="*/ 706507 w 4606580"/>
                  <a:gd name="connsiteY38" fmla="*/ 344143 h 1885123"/>
                  <a:gd name="connsiteX39" fmla="*/ 642110 w 4606580"/>
                  <a:gd name="connsiteY39" fmla="*/ 344143 h 1885123"/>
                  <a:gd name="connsiteX40" fmla="*/ 606598 w 4606580"/>
                  <a:gd name="connsiteY40" fmla="*/ 415788 h 1885123"/>
                  <a:gd name="connsiteX41" fmla="*/ 528638 w 4606580"/>
                  <a:gd name="connsiteY41" fmla="*/ 531020 h 1885123"/>
                  <a:gd name="connsiteX42" fmla="*/ 450471 w 4606580"/>
                  <a:gd name="connsiteY42" fmla="*/ 542926 h 1885123"/>
                  <a:gd name="connsiteX43" fmla="*/ 349112 w 4606580"/>
                  <a:gd name="connsiteY43" fmla="*/ 550070 h 1885123"/>
                  <a:gd name="connsiteX44" fmla="*/ 311944 w 4606580"/>
                  <a:gd name="connsiteY44" fmla="*/ 483395 h 1885123"/>
                  <a:gd name="connsiteX45" fmla="*/ 268874 w 4606580"/>
                  <a:gd name="connsiteY45" fmla="*/ 386074 h 1885123"/>
                  <a:gd name="connsiteX46" fmla="*/ 213485 w 4606580"/>
                  <a:gd name="connsiteY46" fmla="*/ 294862 h 1885123"/>
                  <a:gd name="connsiteX47" fmla="*/ 154678 w 4606580"/>
                  <a:gd name="connsiteY47" fmla="*/ 173210 h 1885123"/>
                  <a:gd name="connsiteX48" fmla="*/ 121445 w 4606580"/>
                  <a:gd name="connsiteY48" fmla="*/ 130970 h 1885123"/>
                  <a:gd name="connsiteX49" fmla="*/ 54459 w 4606580"/>
                  <a:gd name="connsiteY49" fmla="*/ 145775 h 1885123"/>
                  <a:gd name="connsiteX50" fmla="*/ 19051 w 4606580"/>
                  <a:gd name="connsiteY50" fmla="*/ 192675 h 1885123"/>
                  <a:gd name="connsiteX51" fmla="*/ 0 w 4606580"/>
                  <a:gd name="connsiteY51" fmla="*/ 282956 h 1885123"/>
                  <a:gd name="connsiteX52" fmla="*/ 26194 w 4606580"/>
                  <a:gd name="connsiteY52" fmla="*/ 361951 h 1885123"/>
                  <a:gd name="connsiteX53" fmla="*/ 84276 w 4606580"/>
                  <a:gd name="connsiteY53" fmla="*/ 453888 h 1885123"/>
                  <a:gd name="connsiteX54" fmla="*/ 113679 w 4606580"/>
                  <a:gd name="connsiteY54" fmla="*/ 597799 h 1885123"/>
                  <a:gd name="connsiteX55" fmla="*/ 84276 w 4606580"/>
                  <a:gd name="connsiteY55" fmla="*/ 791818 h 1885123"/>
                  <a:gd name="connsiteX56" fmla="*/ 84276 w 4606580"/>
                  <a:gd name="connsiteY56" fmla="*/ 901149 h 1885123"/>
                  <a:gd name="connsiteX57" fmla="*/ 167412 w 4606580"/>
                  <a:gd name="connsiteY57" fmla="*/ 990601 h 1885123"/>
                  <a:gd name="connsiteX58" fmla="*/ 290513 w 4606580"/>
                  <a:gd name="connsiteY58" fmla="*/ 1028701 h 1885123"/>
                  <a:gd name="connsiteX59" fmla="*/ 402328 w 4606580"/>
                  <a:gd name="connsiteY59" fmla="*/ 1040297 h 1885123"/>
                  <a:gd name="connsiteX60" fmla="*/ 479460 w 4606580"/>
                  <a:gd name="connsiteY60" fmla="*/ 1061728 h 1885123"/>
                  <a:gd name="connsiteX61" fmla="*/ 509692 w 4606580"/>
                  <a:gd name="connsiteY61" fmla="*/ 1139688 h 1885123"/>
                  <a:gd name="connsiteX62" fmla="*/ 534332 w 4606580"/>
                  <a:gd name="connsiteY62" fmla="*/ 1243841 h 1885123"/>
                  <a:gd name="connsiteX63" fmla="*/ 609808 w 4606580"/>
                  <a:gd name="connsiteY63" fmla="*/ 1287533 h 1885123"/>
                  <a:gd name="connsiteX64" fmla="*/ 697293 w 4606580"/>
                  <a:gd name="connsiteY64" fmla="*/ 1247466 h 1885123"/>
                  <a:gd name="connsiteX65" fmla="*/ 784467 w 4606580"/>
                  <a:gd name="connsiteY65" fmla="*/ 1228312 h 1885123"/>
                  <a:gd name="connsiteX66" fmla="*/ 871538 w 4606580"/>
                  <a:gd name="connsiteY66" fmla="*/ 1128506 h 1885123"/>
                  <a:gd name="connsiteX67" fmla="*/ 954882 w 4606580"/>
                  <a:gd name="connsiteY67" fmla="*/ 1052514 h 1885123"/>
                  <a:gd name="connsiteX68" fmla="*/ 1028493 w 4606580"/>
                  <a:gd name="connsiteY68" fmla="*/ 1030358 h 1885123"/>
                  <a:gd name="connsiteX69" fmla="*/ 1147763 w 4606580"/>
                  <a:gd name="connsiteY69" fmla="*/ 1052514 h 1885123"/>
                  <a:gd name="connsiteX70" fmla="*/ 1276041 w 4606580"/>
                  <a:gd name="connsiteY70" fmla="*/ 1118878 h 1885123"/>
                  <a:gd name="connsiteX71" fmla="*/ 1412909 w 4606580"/>
                  <a:gd name="connsiteY71" fmla="*/ 1148385 h 1885123"/>
                  <a:gd name="connsiteX72" fmla="*/ 1555267 w 4606580"/>
                  <a:gd name="connsiteY72" fmla="*/ 1166296 h 1885123"/>
                  <a:gd name="connsiteX73" fmla="*/ 1650207 w 4606580"/>
                  <a:gd name="connsiteY73" fmla="*/ 1278732 h 1885123"/>
                  <a:gd name="connsiteX74" fmla="*/ 1740902 w 4606580"/>
                  <a:gd name="connsiteY74" fmla="*/ 1326875 h 1885123"/>
                  <a:gd name="connsiteX75" fmla="*/ 1838636 w 4606580"/>
                  <a:gd name="connsiteY75" fmla="*/ 1347581 h 1885123"/>
                  <a:gd name="connsiteX76" fmla="*/ 1992589 w 4606580"/>
                  <a:gd name="connsiteY76" fmla="*/ 1328531 h 1885123"/>
                  <a:gd name="connsiteX77" fmla="*/ 2174806 w 4606580"/>
                  <a:gd name="connsiteY77" fmla="*/ 1274798 h 1885123"/>
                  <a:gd name="connsiteX78" fmla="*/ 2319338 w 4606580"/>
                  <a:gd name="connsiteY78" fmla="*/ 1219201 h 1885123"/>
                  <a:gd name="connsiteX79" fmla="*/ 2457761 w 4606580"/>
                  <a:gd name="connsiteY79" fmla="*/ 1156357 h 1885123"/>
                  <a:gd name="connsiteX80" fmla="*/ 2648986 w 4606580"/>
                  <a:gd name="connsiteY80" fmla="*/ 1041125 h 1885123"/>
                  <a:gd name="connsiteX81" fmla="*/ 2777780 w 4606580"/>
                  <a:gd name="connsiteY81" fmla="*/ 1030358 h 1885123"/>
                  <a:gd name="connsiteX82" fmla="*/ 2934840 w 4606580"/>
                  <a:gd name="connsiteY82" fmla="*/ 1044646 h 1885123"/>
                  <a:gd name="connsiteX83" fmla="*/ 3045827 w 4606580"/>
                  <a:gd name="connsiteY83" fmla="*/ 1081710 h 1885123"/>
                  <a:gd name="connsiteX84" fmla="*/ 3168616 w 4606580"/>
                  <a:gd name="connsiteY84" fmla="*/ 1308653 h 1885123"/>
                  <a:gd name="connsiteX85" fmla="*/ 3173793 w 4606580"/>
                  <a:gd name="connsiteY85" fmla="*/ 1589330 h 1885123"/>
                  <a:gd name="connsiteX86" fmla="*/ 3225041 w 4606580"/>
                  <a:gd name="connsiteY86" fmla="*/ 1686340 h 1885123"/>
                  <a:gd name="connsiteX87" fmla="*/ 3344311 w 4606580"/>
                  <a:gd name="connsiteY87" fmla="*/ 1825488 h 1885123"/>
                  <a:gd name="connsiteX88" fmla="*/ 3433763 w 4606580"/>
                  <a:gd name="connsiteY88" fmla="*/ 1885123 h 1885123"/>
                  <a:gd name="connsiteX89" fmla="*/ 3572911 w 4606580"/>
                  <a:gd name="connsiteY89" fmla="*/ 1865244 h 1885123"/>
                  <a:gd name="connsiteX90" fmla="*/ 3751815 w 4606580"/>
                  <a:gd name="connsiteY90" fmla="*/ 1785731 h 1885123"/>
                  <a:gd name="connsiteX91" fmla="*/ 4049989 w 4606580"/>
                  <a:gd name="connsiteY91" fmla="*/ 1686340 h 1885123"/>
                  <a:gd name="connsiteX92" fmla="*/ 4228893 w 4606580"/>
                  <a:gd name="connsiteY92" fmla="*/ 1487558 h 1885123"/>
                  <a:gd name="connsiteX93" fmla="*/ 4298467 w 4606580"/>
                  <a:gd name="connsiteY93" fmla="*/ 1278836 h 1885123"/>
                  <a:gd name="connsiteX94" fmla="*/ 4301262 w 4606580"/>
                  <a:gd name="connsiteY94" fmla="*/ 1082020 h 1885123"/>
                  <a:gd name="connsiteX95" fmla="*/ 4305301 w 4606580"/>
                  <a:gd name="connsiteY95" fmla="*/ 971551 h 1885123"/>
                  <a:gd name="connsiteX96" fmla="*/ 4344953 w 4606580"/>
                  <a:gd name="connsiteY96" fmla="*/ 881271 h 1885123"/>
                  <a:gd name="connsiteX97" fmla="*/ 4449107 w 4606580"/>
                  <a:gd name="connsiteY97" fmla="*/ 740880 h 1885123"/>
                  <a:gd name="connsiteX98" fmla="*/ 4546117 w 4606580"/>
                  <a:gd name="connsiteY98" fmla="*/ 540959 h 1885123"/>
                  <a:gd name="connsiteX99" fmla="*/ 4593432 w 4606580"/>
                  <a:gd name="connsiteY99" fmla="*/ 414339 h 1885123"/>
                  <a:gd name="connsiteX100" fmla="*/ 4606580 w 4606580"/>
                  <a:gd name="connsiteY100" fmla="*/ 304801 h 1885123"/>
                  <a:gd name="connsiteX101" fmla="*/ 4569620 w 4606580"/>
                  <a:gd name="connsiteY101" fmla="*/ 130246 h 1885123"/>
                  <a:gd name="connsiteX102" fmla="*/ 4527481 w 4606580"/>
                  <a:gd name="connsiteY102" fmla="*/ 53528 h 1885123"/>
                  <a:gd name="connsiteX103" fmla="*/ 4463084 w 4606580"/>
                  <a:gd name="connsiteY103" fmla="*/ 16566 h 1885123"/>
                  <a:gd name="connsiteX104" fmla="*/ 4412457 w 4606580"/>
                  <a:gd name="connsiteY104" fmla="*/ 69057 h 1885123"/>
                  <a:gd name="connsiteX105" fmla="*/ 4367627 w 4606580"/>
                  <a:gd name="connsiteY105" fmla="*/ 146914 h 1885123"/>
                  <a:gd name="connsiteX106" fmla="*/ 4258711 w 4606580"/>
                  <a:gd name="connsiteY106" fmla="*/ 216487 h 1885123"/>
                  <a:gd name="connsiteX107" fmla="*/ 4163668 w 4606580"/>
                  <a:gd name="connsiteY107" fmla="*/ 215660 h 1885123"/>
                  <a:gd name="connsiteX108" fmla="*/ 4100513 w 4606580"/>
                  <a:gd name="connsiteY108" fmla="*/ 164307 h 1885123"/>
                  <a:gd name="connsiteX109" fmla="*/ 4069867 w 4606580"/>
                  <a:gd name="connsiteY109" fmla="*/ 96079 h 1885123"/>
                  <a:gd name="connsiteX110" fmla="*/ 4044813 w 4606580"/>
                  <a:gd name="connsiteY110" fmla="*/ 25263 h 1885123"/>
                  <a:gd name="connsiteX111" fmla="*/ 3976688 w 4606580"/>
                  <a:gd name="connsiteY111" fmla="*/ 0 h 1885123"/>
                  <a:gd name="connsiteX112" fmla="*/ 3910841 w 4606580"/>
                  <a:gd name="connsiteY112" fmla="*/ 6627 h 1885123"/>
                  <a:gd name="connsiteX0" fmla="*/ 3910841 w 4606580"/>
                  <a:gd name="connsiteY0" fmla="*/ 6627 h 1885123"/>
                  <a:gd name="connsiteX1" fmla="*/ 3724793 w 4606580"/>
                  <a:gd name="connsiteY1" fmla="*/ 137389 h 1885123"/>
                  <a:gd name="connsiteX2" fmla="*/ 3496193 w 4606580"/>
                  <a:gd name="connsiteY2" fmla="*/ 243924 h 1885123"/>
                  <a:gd name="connsiteX3" fmla="*/ 3391625 w 4606580"/>
                  <a:gd name="connsiteY3" fmla="*/ 412579 h 1885123"/>
                  <a:gd name="connsiteX4" fmla="*/ 3261588 w 4606580"/>
                  <a:gd name="connsiteY4" fmla="*/ 562804 h 1885123"/>
                  <a:gd name="connsiteX5" fmla="*/ 3151844 w 4606580"/>
                  <a:gd name="connsiteY5" fmla="*/ 600594 h 1885123"/>
                  <a:gd name="connsiteX6" fmla="*/ 3076576 w 4606580"/>
                  <a:gd name="connsiteY6" fmla="*/ 595314 h 1885123"/>
                  <a:gd name="connsiteX7" fmla="*/ 3016320 w 4606580"/>
                  <a:gd name="connsiteY7" fmla="*/ 585064 h 1885123"/>
                  <a:gd name="connsiteX8" fmla="*/ 2946746 w 4606580"/>
                  <a:gd name="connsiteY8" fmla="*/ 543340 h 1885123"/>
                  <a:gd name="connsiteX9" fmla="*/ 2845594 w 4606580"/>
                  <a:gd name="connsiteY9" fmla="*/ 554832 h 1885123"/>
                  <a:gd name="connsiteX10" fmla="*/ 2778712 w 4606580"/>
                  <a:gd name="connsiteY10" fmla="*/ 606910 h 1885123"/>
                  <a:gd name="connsiteX11" fmla="*/ 2709863 w 4606580"/>
                  <a:gd name="connsiteY11" fmla="*/ 671514 h 1885123"/>
                  <a:gd name="connsiteX12" fmla="*/ 2640289 w 4606580"/>
                  <a:gd name="connsiteY12" fmla="*/ 706300 h 1885123"/>
                  <a:gd name="connsiteX13" fmla="*/ 2578894 w 4606580"/>
                  <a:gd name="connsiteY13" fmla="*/ 721520 h 1885123"/>
                  <a:gd name="connsiteX14" fmla="*/ 2519363 w 4606580"/>
                  <a:gd name="connsiteY14" fmla="*/ 712305 h 1885123"/>
                  <a:gd name="connsiteX15" fmla="*/ 2445544 w 4606580"/>
                  <a:gd name="connsiteY15" fmla="*/ 702470 h 1885123"/>
                  <a:gd name="connsiteX16" fmla="*/ 2369344 w 4606580"/>
                  <a:gd name="connsiteY16" fmla="*/ 664370 h 1885123"/>
                  <a:gd name="connsiteX17" fmla="*/ 2222535 w 4606580"/>
                  <a:gd name="connsiteY17" fmla="*/ 567256 h 1885123"/>
                  <a:gd name="connsiteX18" fmla="*/ 2062163 w 4606580"/>
                  <a:gd name="connsiteY18" fmla="*/ 473766 h 1885123"/>
                  <a:gd name="connsiteX19" fmla="*/ 1966395 w 4606580"/>
                  <a:gd name="connsiteY19" fmla="*/ 438359 h 1885123"/>
                  <a:gd name="connsiteX20" fmla="*/ 1823624 w 4606580"/>
                  <a:gd name="connsiteY20" fmla="*/ 398602 h 1885123"/>
                  <a:gd name="connsiteX21" fmla="*/ 1724233 w 4606580"/>
                  <a:gd name="connsiteY21" fmla="*/ 443949 h 1885123"/>
                  <a:gd name="connsiteX22" fmla="*/ 1679713 w 4606580"/>
                  <a:gd name="connsiteY22" fmla="*/ 485776 h 1885123"/>
                  <a:gd name="connsiteX23" fmla="*/ 1722680 w 4606580"/>
                  <a:gd name="connsiteY23" fmla="*/ 722659 h 1885123"/>
                  <a:gd name="connsiteX24" fmla="*/ 1734172 w 4606580"/>
                  <a:gd name="connsiteY24" fmla="*/ 871331 h 1885123"/>
                  <a:gd name="connsiteX25" fmla="*/ 1701972 w 4606580"/>
                  <a:gd name="connsiteY25" fmla="*/ 916678 h 1885123"/>
                  <a:gd name="connsiteX26" fmla="*/ 1628776 w 4606580"/>
                  <a:gd name="connsiteY26" fmla="*/ 954882 h 1885123"/>
                  <a:gd name="connsiteX27" fmla="*/ 1515511 w 4606580"/>
                  <a:gd name="connsiteY27" fmla="*/ 911088 h 1885123"/>
                  <a:gd name="connsiteX28" fmla="*/ 1423988 w 4606580"/>
                  <a:gd name="connsiteY28" fmla="*/ 833439 h 1885123"/>
                  <a:gd name="connsiteX29" fmla="*/ 1320352 w 4606580"/>
                  <a:gd name="connsiteY29" fmla="*/ 723487 h 1885123"/>
                  <a:gd name="connsiteX30" fmla="*/ 1190729 w 4606580"/>
                  <a:gd name="connsiteY30" fmla="*/ 596246 h 1885123"/>
                  <a:gd name="connsiteX31" fmla="*/ 1084608 w 4606580"/>
                  <a:gd name="connsiteY31" fmla="*/ 540959 h 1885123"/>
                  <a:gd name="connsiteX32" fmla="*/ 1018554 w 4606580"/>
                  <a:gd name="connsiteY32" fmla="*/ 374375 h 1885123"/>
                  <a:gd name="connsiteX33" fmla="*/ 958920 w 4606580"/>
                  <a:gd name="connsiteY33" fmla="*/ 274984 h 1885123"/>
                  <a:gd name="connsiteX34" fmla="*/ 909224 w 4606580"/>
                  <a:gd name="connsiteY34" fmla="*/ 235227 h 1885123"/>
                  <a:gd name="connsiteX35" fmla="*/ 864394 w 4606580"/>
                  <a:gd name="connsiteY35" fmla="*/ 233364 h 1885123"/>
                  <a:gd name="connsiteX36" fmla="*/ 829711 w 4606580"/>
                  <a:gd name="connsiteY36" fmla="*/ 274984 h 1885123"/>
                  <a:gd name="connsiteX37" fmla="*/ 759620 w 4606580"/>
                  <a:gd name="connsiteY37" fmla="*/ 354807 h 1885123"/>
                  <a:gd name="connsiteX38" fmla="*/ 706507 w 4606580"/>
                  <a:gd name="connsiteY38" fmla="*/ 344143 h 1885123"/>
                  <a:gd name="connsiteX39" fmla="*/ 642110 w 4606580"/>
                  <a:gd name="connsiteY39" fmla="*/ 344143 h 1885123"/>
                  <a:gd name="connsiteX40" fmla="*/ 606598 w 4606580"/>
                  <a:gd name="connsiteY40" fmla="*/ 415788 h 1885123"/>
                  <a:gd name="connsiteX41" fmla="*/ 528638 w 4606580"/>
                  <a:gd name="connsiteY41" fmla="*/ 531020 h 1885123"/>
                  <a:gd name="connsiteX42" fmla="*/ 450471 w 4606580"/>
                  <a:gd name="connsiteY42" fmla="*/ 542926 h 1885123"/>
                  <a:gd name="connsiteX43" fmla="*/ 349112 w 4606580"/>
                  <a:gd name="connsiteY43" fmla="*/ 550070 h 1885123"/>
                  <a:gd name="connsiteX44" fmla="*/ 311944 w 4606580"/>
                  <a:gd name="connsiteY44" fmla="*/ 483395 h 1885123"/>
                  <a:gd name="connsiteX45" fmla="*/ 268874 w 4606580"/>
                  <a:gd name="connsiteY45" fmla="*/ 386074 h 1885123"/>
                  <a:gd name="connsiteX46" fmla="*/ 213485 w 4606580"/>
                  <a:gd name="connsiteY46" fmla="*/ 294862 h 1885123"/>
                  <a:gd name="connsiteX47" fmla="*/ 154678 w 4606580"/>
                  <a:gd name="connsiteY47" fmla="*/ 173210 h 1885123"/>
                  <a:gd name="connsiteX48" fmla="*/ 121445 w 4606580"/>
                  <a:gd name="connsiteY48" fmla="*/ 130970 h 1885123"/>
                  <a:gd name="connsiteX49" fmla="*/ 54459 w 4606580"/>
                  <a:gd name="connsiteY49" fmla="*/ 145775 h 1885123"/>
                  <a:gd name="connsiteX50" fmla="*/ 19051 w 4606580"/>
                  <a:gd name="connsiteY50" fmla="*/ 192675 h 1885123"/>
                  <a:gd name="connsiteX51" fmla="*/ 0 w 4606580"/>
                  <a:gd name="connsiteY51" fmla="*/ 282956 h 1885123"/>
                  <a:gd name="connsiteX52" fmla="*/ 26194 w 4606580"/>
                  <a:gd name="connsiteY52" fmla="*/ 361951 h 1885123"/>
                  <a:gd name="connsiteX53" fmla="*/ 84276 w 4606580"/>
                  <a:gd name="connsiteY53" fmla="*/ 453888 h 1885123"/>
                  <a:gd name="connsiteX54" fmla="*/ 113679 w 4606580"/>
                  <a:gd name="connsiteY54" fmla="*/ 597799 h 1885123"/>
                  <a:gd name="connsiteX55" fmla="*/ 84276 w 4606580"/>
                  <a:gd name="connsiteY55" fmla="*/ 791818 h 1885123"/>
                  <a:gd name="connsiteX56" fmla="*/ 84276 w 4606580"/>
                  <a:gd name="connsiteY56" fmla="*/ 901149 h 1885123"/>
                  <a:gd name="connsiteX57" fmla="*/ 167412 w 4606580"/>
                  <a:gd name="connsiteY57" fmla="*/ 990601 h 1885123"/>
                  <a:gd name="connsiteX58" fmla="*/ 290513 w 4606580"/>
                  <a:gd name="connsiteY58" fmla="*/ 1028701 h 1885123"/>
                  <a:gd name="connsiteX59" fmla="*/ 402328 w 4606580"/>
                  <a:gd name="connsiteY59" fmla="*/ 1040297 h 1885123"/>
                  <a:gd name="connsiteX60" fmla="*/ 479460 w 4606580"/>
                  <a:gd name="connsiteY60" fmla="*/ 1061728 h 1885123"/>
                  <a:gd name="connsiteX61" fmla="*/ 509692 w 4606580"/>
                  <a:gd name="connsiteY61" fmla="*/ 1139688 h 1885123"/>
                  <a:gd name="connsiteX62" fmla="*/ 534332 w 4606580"/>
                  <a:gd name="connsiteY62" fmla="*/ 1243841 h 1885123"/>
                  <a:gd name="connsiteX63" fmla="*/ 609808 w 4606580"/>
                  <a:gd name="connsiteY63" fmla="*/ 1287533 h 1885123"/>
                  <a:gd name="connsiteX64" fmla="*/ 697293 w 4606580"/>
                  <a:gd name="connsiteY64" fmla="*/ 1247466 h 1885123"/>
                  <a:gd name="connsiteX65" fmla="*/ 784467 w 4606580"/>
                  <a:gd name="connsiteY65" fmla="*/ 1228312 h 1885123"/>
                  <a:gd name="connsiteX66" fmla="*/ 871538 w 4606580"/>
                  <a:gd name="connsiteY66" fmla="*/ 1128506 h 1885123"/>
                  <a:gd name="connsiteX67" fmla="*/ 954882 w 4606580"/>
                  <a:gd name="connsiteY67" fmla="*/ 1052514 h 1885123"/>
                  <a:gd name="connsiteX68" fmla="*/ 1028493 w 4606580"/>
                  <a:gd name="connsiteY68" fmla="*/ 1030358 h 1885123"/>
                  <a:gd name="connsiteX69" fmla="*/ 1147763 w 4606580"/>
                  <a:gd name="connsiteY69" fmla="*/ 1052514 h 1885123"/>
                  <a:gd name="connsiteX70" fmla="*/ 1276041 w 4606580"/>
                  <a:gd name="connsiteY70" fmla="*/ 1118878 h 1885123"/>
                  <a:gd name="connsiteX71" fmla="*/ 1412909 w 4606580"/>
                  <a:gd name="connsiteY71" fmla="*/ 1148385 h 1885123"/>
                  <a:gd name="connsiteX72" fmla="*/ 1555267 w 4606580"/>
                  <a:gd name="connsiteY72" fmla="*/ 1166296 h 1885123"/>
                  <a:gd name="connsiteX73" fmla="*/ 1650207 w 4606580"/>
                  <a:gd name="connsiteY73" fmla="*/ 1278732 h 1885123"/>
                  <a:gd name="connsiteX74" fmla="*/ 1740902 w 4606580"/>
                  <a:gd name="connsiteY74" fmla="*/ 1326875 h 1885123"/>
                  <a:gd name="connsiteX75" fmla="*/ 1838636 w 4606580"/>
                  <a:gd name="connsiteY75" fmla="*/ 1347581 h 1885123"/>
                  <a:gd name="connsiteX76" fmla="*/ 1992589 w 4606580"/>
                  <a:gd name="connsiteY76" fmla="*/ 1328531 h 1885123"/>
                  <a:gd name="connsiteX77" fmla="*/ 2174806 w 4606580"/>
                  <a:gd name="connsiteY77" fmla="*/ 1274798 h 1885123"/>
                  <a:gd name="connsiteX78" fmla="*/ 2319338 w 4606580"/>
                  <a:gd name="connsiteY78" fmla="*/ 1219201 h 1885123"/>
                  <a:gd name="connsiteX79" fmla="*/ 2457761 w 4606580"/>
                  <a:gd name="connsiteY79" fmla="*/ 1156357 h 1885123"/>
                  <a:gd name="connsiteX80" fmla="*/ 2648986 w 4606580"/>
                  <a:gd name="connsiteY80" fmla="*/ 1041125 h 1885123"/>
                  <a:gd name="connsiteX81" fmla="*/ 2777780 w 4606580"/>
                  <a:gd name="connsiteY81" fmla="*/ 1030358 h 1885123"/>
                  <a:gd name="connsiteX82" fmla="*/ 2934840 w 4606580"/>
                  <a:gd name="connsiteY82" fmla="*/ 1044646 h 1885123"/>
                  <a:gd name="connsiteX83" fmla="*/ 3045827 w 4606580"/>
                  <a:gd name="connsiteY83" fmla="*/ 1081710 h 1885123"/>
                  <a:gd name="connsiteX84" fmla="*/ 3168616 w 4606580"/>
                  <a:gd name="connsiteY84" fmla="*/ 1308653 h 1885123"/>
                  <a:gd name="connsiteX85" fmla="*/ 3173793 w 4606580"/>
                  <a:gd name="connsiteY85" fmla="*/ 1589330 h 1885123"/>
                  <a:gd name="connsiteX86" fmla="*/ 3225041 w 4606580"/>
                  <a:gd name="connsiteY86" fmla="*/ 1686340 h 1885123"/>
                  <a:gd name="connsiteX87" fmla="*/ 3344311 w 4606580"/>
                  <a:gd name="connsiteY87" fmla="*/ 1825488 h 1885123"/>
                  <a:gd name="connsiteX88" fmla="*/ 3433763 w 4606580"/>
                  <a:gd name="connsiteY88" fmla="*/ 1885123 h 1885123"/>
                  <a:gd name="connsiteX89" fmla="*/ 3572911 w 4606580"/>
                  <a:gd name="connsiteY89" fmla="*/ 1865244 h 1885123"/>
                  <a:gd name="connsiteX90" fmla="*/ 3751815 w 4606580"/>
                  <a:gd name="connsiteY90" fmla="*/ 1785731 h 1885123"/>
                  <a:gd name="connsiteX91" fmla="*/ 4049989 w 4606580"/>
                  <a:gd name="connsiteY91" fmla="*/ 1686340 h 1885123"/>
                  <a:gd name="connsiteX92" fmla="*/ 4228893 w 4606580"/>
                  <a:gd name="connsiteY92" fmla="*/ 1487558 h 1885123"/>
                  <a:gd name="connsiteX93" fmla="*/ 4295776 w 4606580"/>
                  <a:gd name="connsiteY93" fmla="*/ 1390651 h 1885123"/>
                  <a:gd name="connsiteX94" fmla="*/ 4298467 w 4606580"/>
                  <a:gd name="connsiteY94" fmla="*/ 1278836 h 1885123"/>
                  <a:gd name="connsiteX95" fmla="*/ 4301262 w 4606580"/>
                  <a:gd name="connsiteY95" fmla="*/ 1082020 h 1885123"/>
                  <a:gd name="connsiteX96" fmla="*/ 4305301 w 4606580"/>
                  <a:gd name="connsiteY96" fmla="*/ 971551 h 1885123"/>
                  <a:gd name="connsiteX97" fmla="*/ 4344953 w 4606580"/>
                  <a:gd name="connsiteY97" fmla="*/ 881271 h 1885123"/>
                  <a:gd name="connsiteX98" fmla="*/ 4449107 w 4606580"/>
                  <a:gd name="connsiteY98" fmla="*/ 740880 h 1885123"/>
                  <a:gd name="connsiteX99" fmla="*/ 4546117 w 4606580"/>
                  <a:gd name="connsiteY99" fmla="*/ 540959 h 1885123"/>
                  <a:gd name="connsiteX100" fmla="*/ 4593432 w 4606580"/>
                  <a:gd name="connsiteY100" fmla="*/ 414339 h 1885123"/>
                  <a:gd name="connsiteX101" fmla="*/ 4606580 w 4606580"/>
                  <a:gd name="connsiteY101" fmla="*/ 304801 h 1885123"/>
                  <a:gd name="connsiteX102" fmla="*/ 4569620 w 4606580"/>
                  <a:gd name="connsiteY102" fmla="*/ 130246 h 1885123"/>
                  <a:gd name="connsiteX103" fmla="*/ 4527481 w 4606580"/>
                  <a:gd name="connsiteY103" fmla="*/ 53528 h 1885123"/>
                  <a:gd name="connsiteX104" fmla="*/ 4463084 w 4606580"/>
                  <a:gd name="connsiteY104" fmla="*/ 16566 h 1885123"/>
                  <a:gd name="connsiteX105" fmla="*/ 4412457 w 4606580"/>
                  <a:gd name="connsiteY105" fmla="*/ 69057 h 1885123"/>
                  <a:gd name="connsiteX106" fmla="*/ 4367627 w 4606580"/>
                  <a:gd name="connsiteY106" fmla="*/ 146914 h 1885123"/>
                  <a:gd name="connsiteX107" fmla="*/ 4258711 w 4606580"/>
                  <a:gd name="connsiteY107" fmla="*/ 216487 h 1885123"/>
                  <a:gd name="connsiteX108" fmla="*/ 4163668 w 4606580"/>
                  <a:gd name="connsiteY108" fmla="*/ 215660 h 1885123"/>
                  <a:gd name="connsiteX109" fmla="*/ 4100513 w 4606580"/>
                  <a:gd name="connsiteY109" fmla="*/ 164307 h 1885123"/>
                  <a:gd name="connsiteX110" fmla="*/ 4069867 w 4606580"/>
                  <a:gd name="connsiteY110" fmla="*/ 96079 h 1885123"/>
                  <a:gd name="connsiteX111" fmla="*/ 4044813 w 4606580"/>
                  <a:gd name="connsiteY111" fmla="*/ 25263 h 1885123"/>
                  <a:gd name="connsiteX112" fmla="*/ 3976688 w 4606580"/>
                  <a:gd name="connsiteY112" fmla="*/ 0 h 1885123"/>
                  <a:gd name="connsiteX113" fmla="*/ 3910841 w 4606580"/>
                  <a:gd name="connsiteY113" fmla="*/ 6627 h 1885123"/>
                  <a:gd name="connsiteX0" fmla="*/ 3910841 w 4606580"/>
                  <a:gd name="connsiteY0" fmla="*/ 6627 h 1885123"/>
                  <a:gd name="connsiteX1" fmla="*/ 3724793 w 4606580"/>
                  <a:gd name="connsiteY1" fmla="*/ 137389 h 1885123"/>
                  <a:gd name="connsiteX2" fmla="*/ 3496193 w 4606580"/>
                  <a:gd name="connsiteY2" fmla="*/ 243924 h 1885123"/>
                  <a:gd name="connsiteX3" fmla="*/ 3391625 w 4606580"/>
                  <a:gd name="connsiteY3" fmla="*/ 412579 h 1885123"/>
                  <a:gd name="connsiteX4" fmla="*/ 3261588 w 4606580"/>
                  <a:gd name="connsiteY4" fmla="*/ 562804 h 1885123"/>
                  <a:gd name="connsiteX5" fmla="*/ 3151844 w 4606580"/>
                  <a:gd name="connsiteY5" fmla="*/ 600594 h 1885123"/>
                  <a:gd name="connsiteX6" fmla="*/ 3076576 w 4606580"/>
                  <a:gd name="connsiteY6" fmla="*/ 595314 h 1885123"/>
                  <a:gd name="connsiteX7" fmla="*/ 3016320 w 4606580"/>
                  <a:gd name="connsiteY7" fmla="*/ 585064 h 1885123"/>
                  <a:gd name="connsiteX8" fmla="*/ 2946746 w 4606580"/>
                  <a:gd name="connsiteY8" fmla="*/ 543340 h 1885123"/>
                  <a:gd name="connsiteX9" fmla="*/ 2845594 w 4606580"/>
                  <a:gd name="connsiteY9" fmla="*/ 554832 h 1885123"/>
                  <a:gd name="connsiteX10" fmla="*/ 2778712 w 4606580"/>
                  <a:gd name="connsiteY10" fmla="*/ 606910 h 1885123"/>
                  <a:gd name="connsiteX11" fmla="*/ 2709863 w 4606580"/>
                  <a:gd name="connsiteY11" fmla="*/ 671514 h 1885123"/>
                  <a:gd name="connsiteX12" fmla="*/ 2640289 w 4606580"/>
                  <a:gd name="connsiteY12" fmla="*/ 706300 h 1885123"/>
                  <a:gd name="connsiteX13" fmla="*/ 2578894 w 4606580"/>
                  <a:gd name="connsiteY13" fmla="*/ 721520 h 1885123"/>
                  <a:gd name="connsiteX14" fmla="*/ 2519363 w 4606580"/>
                  <a:gd name="connsiteY14" fmla="*/ 712305 h 1885123"/>
                  <a:gd name="connsiteX15" fmla="*/ 2445544 w 4606580"/>
                  <a:gd name="connsiteY15" fmla="*/ 702470 h 1885123"/>
                  <a:gd name="connsiteX16" fmla="*/ 2369344 w 4606580"/>
                  <a:gd name="connsiteY16" fmla="*/ 664370 h 1885123"/>
                  <a:gd name="connsiteX17" fmla="*/ 2222535 w 4606580"/>
                  <a:gd name="connsiteY17" fmla="*/ 567256 h 1885123"/>
                  <a:gd name="connsiteX18" fmla="*/ 2062163 w 4606580"/>
                  <a:gd name="connsiteY18" fmla="*/ 473766 h 1885123"/>
                  <a:gd name="connsiteX19" fmla="*/ 1966395 w 4606580"/>
                  <a:gd name="connsiteY19" fmla="*/ 438359 h 1885123"/>
                  <a:gd name="connsiteX20" fmla="*/ 1823624 w 4606580"/>
                  <a:gd name="connsiteY20" fmla="*/ 398602 h 1885123"/>
                  <a:gd name="connsiteX21" fmla="*/ 1724233 w 4606580"/>
                  <a:gd name="connsiteY21" fmla="*/ 443949 h 1885123"/>
                  <a:gd name="connsiteX22" fmla="*/ 1679713 w 4606580"/>
                  <a:gd name="connsiteY22" fmla="*/ 485776 h 1885123"/>
                  <a:gd name="connsiteX23" fmla="*/ 1722680 w 4606580"/>
                  <a:gd name="connsiteY23" fmla="*/ 722659 h 1885123"/>
                  <a:gd name="connsiteX24" fmla="*/ 1734172 w 4606580"/>
                  <a:gd name="connsiteY24" fmla="*/ 871331 h 1885123"/>
                  <a:gd name="connsiteX25" fmla="*/ 1701972 w 4606580"/>
                  <a:gd name="connsiteY25" fmla="*/ 916678 h 1885123"/>
                  <a:gd name="connsiteX26" fmla="*/ 1628776 w 4606580"/>
                  <a:gd name="connsiteY26" fmla="*/ 954882 h 1885123"/>
                  <a:gd name="connsiteX27" fmla="*/ 1515511 w 4606580"/>
                  <a:gd name="connsiteY27" fmla="*/ 911088 h 1885123"/>
                  <a:gd name="connsiteX28" fmla="*/ 1423988 w 4606580"/>
                  <a:gd name="connsiteY28" fmla="*/ 833439 h 1885123"/>
                  <a:gd name="connsiteX29" fmla="*/ 1320352 w 4606580"/>
                  <a:gd name="connsiteY29" fmla="*/ 723487 h 1885123"/>
                  <a:gd name="connsiteX30" fmla="*/ 1190729 w 4606580"/>
                  <a:gd name="connsiteY30" fmla="*/ 596246 h 1885123"/>
                  <a:gd name="connsiteX31" fmla="*/ 1084608 w 4606580"/>
                  <a:gd name="connsiteY31" fmla="*/ 540959 h 1885123"/>
                  <a:gd name="connsiteX32" fmla="*/ 1018554 w 4606580"/>
                  <a:gd name="connsiteY32" fmla="*/ 374375 h 1885123"/>
                  <a:gd name="connsiteX33" fmla="*/ 958920 w 4606580"/>
                  <a:gd name="connsiteY33" fmla="*/ 274984 h 1885123"/>
                  <a:gd name="connsiteX34" fmla="*/ 909224 w 4606580"/>
                  <a:gd name="connsiteY34" fmla="*/ 235227 h 1885123"/>
                  <a:gd name="connsiteX35" fmla="*/ 864394 w 4606580"/>
                  <a:gd name="connsiteY35" fmla="*/ 233364 h 1885123"/>
                  <a:gd name="connsiteX36" fmla="*/ 829711 w 4606580"/>
                  <a:gd name="connsiteY36" fmla="*/ 274984 h 1885123"/>
                  <a:gd name="connsiteX37" fmla="*/ 759620 w 4606580"/>
                  <a:gd name="connsiteY37" fmla="*/ 354807 h 1885123"/>
                  <a:gd name="connsiteX38" fmla="*/ 706507 w 4606580"/>
                  <a:gd name="connsiteY38" fmla="*/ 344143 h 1885123"/>
                  <a:gd name="connsiteX39" fmla="*/ 642110 w 4606580"/>
                  <a:gd name="connsiteY39" fmla="*/ 344143 h 1885123"/>
                  <a:gd name="connsiteX40" fmla="*/ 606598 w 4606580"/>
                  <a:gd name="connsiteY40" fmla="*/ 415788 h 1885123"/>
                  <a:gd name="connsiteX41" fmla="*/ 528638 w 4606580"/>
                  <a:gd name="connsiteY41" fmla="*/ 531020 h 1885123"/>
                  <a:gd name="connsiteX42" fmla="*/ 450471 w 4606580"/>
                  <a:gd name="connsiteY42" fmla="*/ 542926 h 1885123"/>
                  <a:gd name="connsiteX43" fmla="*/ 349112 w 4606580"/>
                  <a:gd name="connsiteY43" fmla="*/ 550070 h 1885123"/>
                  <a:gd name="connsiteX44" fmla="*/ 311944 w 4606580"/>
                  <a:gd name="connsiteY44" fmla="*/ 483395 h 1885123"/>
                  <a:gd name="connsiteX45" fmla="*/ 268874 w 4606580"/>
                  <a:gd name="connsiteY45" fmla="*/ 386074 h 1885123"/>
                  <a:gd name="connsiteX46" fmla="*/ 213485 w 4606580"/>
                  <a:gd name="connsiteY46" fmla="*/ 294862 h 1885123"/>
                  <a:gd name="connsiteX47" fmla="*/ 154678 w 4606580"/>
                  <a:gd name="connsiteY47" fmla="*/ 173210 h 1885123"/>
                  <a:gd name="connsiteX48" fmla="*/ 121445 w 4606580"/>
                  <a:gd name="connsiteY48" fmla="*/ 130970 h 1885123"/>
                  <a:gd name="connsiteX49" fmla="*/ 54459 w 4606580"/>
                  <a:gd name="connsiteY49" fmla="*/ 145775 h 1885123"/>
                  <a:gd name="connsiteX50" fmla="*/ 19051 w 4606580"/>
                  <a:gd name="connsiteY50" fmla="*/ 192675 h 1885123"/>
                  <a:gd name="connsiteX51" fmla="*/ 0 w 4606580"/>
                  <a:gd name="connsiteY51" fmla="*/ 282956 h 1885123"/>
                  <a:gd name="connsiteX52" fmla="*/ 26194 w 4606580"/>
                  <a:gd name="connsiteY52" fmla="*/ 361951 h 1885123"/>
                  <a:gd name="connsiteX53" fmla="*/ 84276 w 4606580"/>
                  <a:gd name="connsiteY53" fmla="*/ 453888 h 1885123"/>
                  <a:gd name="connsiteX54" fmla="*/ 113679 w 4606580"/>
                  <a:gd name="connsiteY54" fmla="*/ 597799 h 1885123"/>
                  <a:gd name="connsiteX55" fmla="*/ 84276 w 4606580"/>
                  <a:gd name="connsiteY55" fmla="*/ 791818 h 1885123"/>
                  <a:gd name="connsiteX56" fmla="*/ 84276 w 4606580"/>
                  <a:gd name="connsiteY56" fmla="*/ 901149 h 1885123"/>
                  <a:gd name="connsiteX57" fmla="*/ 167412 w 4606580"/>
                  <a:gd name="connsiteY57" fmla="*/ 990601 h 1885123"/>
                  <a:gd name="connsiteX58" fmla="*/ 290513 w 4606580"/>
                  <a:gd name="connsiteY58" fmla="*/ 1028701 h 1885123"/>
                  <a:gd name="connsiteX59" fmla="*/ 402328 w 4606580"/>
                  <a:gd name="connsiteY59" fmla="*/ 1040297 h 1885123"/>
                  <a:gd name="connsiteX60" fmla="*/ 479460 w 4606580"/>
                  <a:gd name="connsiteY60" fmla="*/ 1061728 h 1885123"/>
                  <a:gd name="connsiteX61" fmla="*/ 509692 w 4606580"/>
                  <a:gd name="connsiteY61" fmla="*/ 1139688 h 1885123"/>
                  <a:gd name="connsiteX62" fmla="*/ 534332 w 4606580"/>
                  <a:gd name="connsiteY62" fmla="*/ 1243841 h 1885123"/>
                  <a:gd name="connsiteX63" fmla="*/ 609808 w 4606580"/>
                  <a:gd name="connsiteY63" fmla="*/ 1287533 h 1885123"/>
                  <a:gd name="connsiteX64" fmla="*/ 697293 w 4606580"/>
                  <a:gd name="connsiteY64" fmla="*/ 1247466 h 1885123"/>
                  <a:gd name="connsiteX65" fmla="*/ 784467 w 4606580"/>
                  <a:gd name="connsiteY65" fmla="*/ 1228312 h 1885123"/>
                  <a:gd name="connsiteX66" fmla="*/ 871538 w 4606580"/>
                  <a:gd name="connsiteY66" fmla="*/ 1128506 h 1885123"/>
                  <a:gd name="connsiteX67" fmla="*/ 954882 w 4606580"/>
                  <a:gd name="connsiteY67" fmla="*/ 1052514 h 1885123"/>
                  <a:gd name="connsiteX68" fmla="*/ 1028493 w 4606580"/>
                  <a:gd name="connsiteY68" fmla="*/ 1030358 h 1885123"/>
                  <a:gd name="connsiteX69" fmla="*/ 1147763 w 4606580"/>
                  <a:gd name="connsiteY69" fmla="*/ 1052514 h 1885123"/>
                  <a:gd name="connsiteX70" fmla="*/ 1276041 w 4606580"/>
                  <a:gd name="connsiteY70" fmla="*/ 1118878 h 1885123"/>
                  <a:gd name="connsiteX71" fmla="*/ 1412909 w 4606580"/>
                  <a:gd name="connsiteY71" fmla="*/ 1148385 h 1885123"/>
                  <a:gd name="connsiteX72" fmla="*/ 1555267 w 4606580"/>
                  <a:gd name="connsiteY72" fmla="*/ 1166296 h 1885123"/>
                  <a:gd name="connsiteX73" fmla="*/ 1650207 w 4606580"/>
                  <a:gd name="connsiteY73" fmla="*/ 1278732 h 1885123"/>
                  <a:gd name="connsiteX74" fmla="*/ 1740902 w 4606580"/>
                  <a:gd name="connsiteY74" fmla="*/ 1326875 h 1885123"/>
                  <a:gd name="connsiteX75" fmla="*/ 1838636 w 4606580"/>
                  <a:gd name="connsiteY75" fmla="*/ 1347581 h 1885123"/>
                  <a:gd name="connsiteX76" fmla="*/ 1992589 w 4606580"/>
                  <a:gd name="connsiteY76" fmla="*/ 1328531 h 1885123"/>
                  <a:gd name="connsiteX77" fmla="*/ 2174806 w 4606580"/>
                  <a:gd name="connsiteY77" fmla="*/ 1274798 h 1885123"/>
                  <a:gd name="connsiteX78" fmla="*/ 2319338 w 4606580"/>
                  <a:gd name="connsiteY78" fmla="*/ 1219201 h 1885123"/>
                  <a:gd name="connsiteX79" fmla="*/ 2457761 w 4606580"/>
                  <a:gd name="connsiteY79" fmla="*/ 1156357 h 1885123"/>
                  <a:gd name="connsiteX80" fmla="*/ 2648986 w 4606580"/>
                  <a:gd name="connsiteY80" fmla="*/ 1041125 h 1885123"/>
                  <a:gd name="connsiteX81" fmla="*/ 2777780 w 4606580"/>
                  <a:gd name="connsiteY81" fmla="*/ 1030358 h 1885123"/>
                  <a:gd name="connsiteX82" fmla="*/ 2934840 w 4606580"/>
                  <a:gd name="connsiteY82" fmla="*/ 1044646 h 1885123"/>
                  <a:gd name="connsiteX83" fmla="*/ 3045827 w 4606580"/>
                  <a:gd name="connsiteY83" fmla="*/ 1081710 h 1885123"/>
                  <a:gd name="connsiteX84" fmla="*/ 3168616 w 4606580"/>
                  <a:gd name="connsiteY84" fmla="*/ 1308653 h 1885123"/>
                  <a:gd name="connsiteX85" fmla="*/ 3173793 w 4606580"/>
                  <a:gd name="connsiteY85" fmla="*/ 1589330 h 1885123"/>
                  <a:gd name="connsiteX86" fmla="*/ 3225041 w 4606580"/>
                  <a:gd name="connsiteY86" fmla="*/ 1686340 h 1885123"/>
                  <a:gd name="connsiteX87" fmla="*/ 3344311 w 4606580"/>
                  <a:gd name="connsiteY87" fmla="*/ 1825488 h 1885123"/>
                  <a:gd name="connsiteX88" fmla="*/ 3433763 w 4606580"/>
                  <a:gd name="connsiteY88" fmla="*/ 1885123 h 1885123"/>
                  <a:gd name="connsiteX89" fmla="*/ 3572911 w 4606580"/>
                  <a:gd name="connsiteY89" fmla="*/ 1865244 h 1885123"/>
                  <a:gd name="connsiteX90" fmla="*/ 3751815 w 4606580"/>
                  <a:gd name="connsiteY90" fmla="*/ 1785731 h 1885123"/>
                  <a:gd name="connsiteX91" fmla="*/ 4049989 w 4606580"/>
                  <a:gd name="connsiteY91" fmla="*/ 1686340 h 1885123"/>
                  <a:gd name="connsiteX92" fmla="*/ 4221749 w 4606580"/>
                  <a:gd name="connsiteY92" fmla="*/ 1525658 h 1885123"/>
                  <a:gd name="connsiteX93" fmla="*/ 4295776 w 4606580"/>
                  <a:gd name="connsiteY93" fmla="*/ 1390651 h 1885123"/>
                  <a:gd name="connsiteX94" fmla="*/ 4298467 w 4606580"/>
                  <a:gd name="connsiteY94" fmla="*/ 1278836 h 1885123"/>
                  <a:gd name="connsiteX95" fmla="*/ 4301262 w 4606580"/>
                  <a:gd name="connsiteY95" fmla="*/ 1082020 h 1885123"/>
                  <a:gd name="connsiteX96" fmla="*/ 4305301 w 4606580"/>
                  <a:gd name="connsiteY96" fmla="*/ 971551 h 1885123"/>
                  <a:gd name="connsiteX97" fmla="*/ 4344953 w 4606580"/>
                  <a:gd name="connsiteY97" fmla="*/ 881271 h 1885123"/>
                  <a:gd name="connsiteX98" fmla="*/ 4449107 w 4606580"/>
                  <a:gd name="connsiteY98" fmla="*/ 740880 h 1885123"/>
                  <a:gd name="connsiteX99" fmla="*/ 4546117 w 4606580"/>
                  <a:gd name="connsiteY99" fmla="*/ 540959 h 1885123"/>
                  <a:gd name="connsiteX100" fmla="*/ 4593432 w 4606580"/>
                  <a:gd name="connsiteY100" fmla="*/ 414339 h 1885123"/>
                  <a:gd name="connsiteX101" fmla="*/ 4606580 w 4606580"/>
                  <a:gd name="connsiteY101" fmla="*/ 304801 h 1885123"/>
                  <a:gd name="connsiteX102" fmla="*/ 4569620 w 4606580"/>
                  <a:gd name="connsiteY102" fmla="*/ 130246 h 1885123"/>
                  <a:gd name="connsiteX103" fmla="*/ 4527481 w 4606580"/>
                  <a:gd name="connsiteY103" fmla="*/ 53528 h 1885123"/>
                  <a:gd name="connsiteX104" fmla="*/ 4463084 w 4606580"/>
                  <a:gd name="connsiteY104" fmla="*/ 16566 h 1885123"/>
                  <a:gd name="connsiteX105" fmla="*/ 4412457 w 4606580"/>
                  <a:gd name="connsiteY105" fmla="*/ 69057 h 1885123"/>
                  <a:gd name="connsiteX106" fmla="*/ 4367627 w 4606580"/>
                  <a:gd name="connsiteY106" fmla="*/ 146914 h 1885123"/>
                  <a:gd name="connsiteX107" fmla="*/ 4258711 w 4606580"/>
                  <a:gd name="connsiteY107" fmla="*/ 216487 h 1885123"/>
                  <a:gd name="connsiteX108" fmla="*/ 4163668 w 4606580"/>
                  <a:gd name="connsiteY108" fmla="*/ 215660 h 1885123"/>
                  <a:gd name="connsiteX109" fmla="*/ 4100513 w 4606580"/>
                  <a:gd name="connsiteY109" fmla="*/ 164307 h 1885123"/>
                  <a:gd name="connsiteX110" fmla="*/ 4069867 w 4606580"/>
                  <a:gd name="connsiteY110" fmla="*/ 96079 h 1885123"/>
                  <a:gd name="connsiteX111" fmla="*/ 4044813 w 4606580"/>
                  <a:gd name="connsiteY111" fmla="*/ 25263 h 1885123"/>
                  <a:gd name="connsiteX112" fmla="*/ 3976688 w 4606580"/>
                  <a:gd name="connsiteY112" fmla="*/ 0 h 1885123"/>
                  <a:gd name="connsiteX113" fmla="*/ 3910841 w 4606580"/>
                  <a:gd name="connsiteY113" fmla="*/ 6627 h 1885123"/>
                  <a:gd name="connsiteX0" fmla="*/ 3910841 w 4606580"/>
                  <a:gd name="connsiteY0" fmla="*/ 6627 h 1885123"/>
                  <a:gd name="connsiteX1" fmla="*/ 3724793 w 4606580"/>
                  <a:gd name="connsiteY1" fmla="*/ 137389 h 1885123"/>
                  <a:gd name="connsiteX2" fmla="*/ 3496193 w 4606580"/>
                  <a:gd name="connsiteY2" fmla="*/ 243924 h 1885123"/>
                  <a:gd name="connsiteX3" fmla="*/ 3391625 w 4606580"/>
                  <a:gd name="connsiteY3" fmla="*/ 412579 h 1885123"/>
                  <a:gd name="connsiteX4" fmla="*/ 3261588 w 4606580"/>
                  <a:gd name="connsiteY4" fmla="*/ 562804 h 1885123"/>
                  <a:gd name="connsiteX5" fmla="*/ 3151844 w 4606580"/>
                  <a:gd name="connsiteY5" fmla="*/ 600594 h 1885123"/>
                  <a:gd name="connsiteX6" fmla="*/ 3076576 w 4606580"/>
                  <a:gd name="connsiteY6" fmla="*/ 595314 h 1885123"/>
                  <a:gd name="connsiteX7" fmla="*/ 3016320 w 4606580"/>
                  <a:gd name="connsiteY7" fmla="*/ 585064 h 1885123"/>
                  <a:gd name="connsiteX8" fmla="*/ 2946746 w 4606580"/>
                  <a:gd name="connsiteY8" fmla="*/ 543340 h 1885123"/>
                  <a:gd name="connsiteX9" fmla="*/ 2845594 w 4606580"/>
                  <a:gd name="connsiteY9" fmla="*/ 554832 h 1885123"/>
                  <a:gd name="connsiteX10" fmla="*/ 2778712 w 4606580"/>
                  <a:gd name="connsiteY10" fmla="*/ 606910 h 1885123"/>
                  <a:gd name="connsiteX11" fmla="*/ 2709863 w 4606580"/>
                  <a:gd name="connsiteY11" fmla="*/ 671514 h 1885123"/>
                  <a:gd name="connsiteX12" fmla="*/ 2640289 w 4606580"/>
                  <a:gd name="connsiteY12" fmla="*/ 706300 h 1885123"/>
                  <a:gd name="connsiteX13" fmla="*/ 2578894 w 4606580"/>
                  <a:gd name="connsiteY13" fmla="*/ 721520 h 1885123"/>
                  <a:gd name="connsiteX14" fmla="*/ 2519363 w 4606580"/>
                  <a:gd name="connsiteY14" fmla="*/ 712305 h 1885123"/>
                  <a:gd name="connsiteX15" fmla="*/ 2445544 w 4606580"/>
                  <a:gd name="connsiteY15" fmla="*/ 702470 h 1885123"/>
                  <a:gd name="connsiteX16" fmla="*/ 2369344 w 4606580"/>
                  <a:gd name="connsiteY16" fmla="*/ 664370 h 1885123"/>
                  <a:gd name="connsiteX17" fmla="*/ 2222535 w 4606580"/>
                  <a:gd name="connsiteY17" fmla="*/ 567256 h 1885123"/>
                  <a:gd name="connsiteX18" fmla="*/ 2062163 w 4606580"/>
                  <a:gd name="connsiteY18" fmla="*/ 473766 h 1885123"/>
                  <a:gd name="connsiteX19" fmla="*/ 1966395 w 4606580"/>
                  <a:gd name="connsiteY19" fmla="*/ 438359 h 1885123"/>
                  <a:gd name="connsiteX20" fmla="*/ 1823624 w 4606580"/>
                  <a:gd name="connsiteY20" fmla="*/ 398602 h 1885123"/>
                  <a:gd name="connsiteX21" fmla="*/ 1724233 w 4606580"/>
                  <a:gd name="connsiteY21" fmla="*/ 443949 h 1885123"/>
                  <a:gd name="connsiteX22" fmla="*/ 1679713 w 4606580"/>
                  <a:gd name="connsiteY22" fmla="*/ 485776 h 1885123"/>
                  <a:gd name="connsiteX23" fmla="*/ 1722680 w 4606580"/>
                  <a:gd name="connsiteY23" fmla="*/ 722659 h 1885123"/>
                  <a:gd name="connsiteX24" fmla="*/ 1734172 w 4606580"/>
                  <a:gd name="connsiteY24" fmla="*/ 871331 h 1885123"/>
                  <a:gd name="connsiteX25" fmla="*/ 1701972 w 4606580"/>
                  <a:gd name="connsiteY25" fmla="*/ 916678 h 1885123"/>
                  <a:gd name="connsiteX26" fmla="*/ 1628776 w 4606580"/>
                  <a:gd name="connsiteY26" fmla="*/ 954882 h 1885123"/>
                  <a:gd name="connsiteX27" fmla="*/ 1515511 w 4606580"/>
                  <a:gd name="connsiteY27" fmla="*/ 911088 h 1885123"/>
                  <a:gd name="connsiteX28" fmla="*/ 1423988 w 4606580"/>
                  <a:gd name="connsiteY28" fmla="*/ 833439 h 1885123"/>
                  <a:gd name="connsiteX29" fmla="*/ 1320352 w 4606580"/>
                  <a:gd name="connsiteY29" fmla="*/ 723487 h 1885123"/>
                  <a:gd name="connsiteX30" fmla="*/ 1190729 w 4606580"/>
                  <a:gd name="connsiteY30" fmla="*/ 596246 h 1885123"/>
                  <a:gd name="connsiteX31" fmla="*/ 1084608 w 4606580"/>
                  <a:gd name="connsiteY31" fmla="*/ 540959 h 1885123"/>
                  <a:gd name="connsiteX32" fmla="*/ 1018554 w 4606580"/>
                  <a:gd name="connsiteY32" fmla="*/ 374375 h 1885123"/>
                  <a:gd name="connsiteX33" fmla="*/ 958920 w 4606580"/>
                  <a:gd name="connsiteY33" fmla="*/ 274984 h 1885123"/>
                  <a:gd name="connsiteX34" fmla="*/ 909224 w 4606580"/>
                  <a:gd name="connsiteY34" fmla="*/ 235227 h 1885123"/>
                  <a:gd name="connsiteX35" fmla="*/ 864394 w 4606580"/>
                  <a:gd name="connsiteY35" fmla="*/ 233364 h 1885123"/>
                  <a:gd name="connsiteX36" fmla="*/ 829711 w 4606580"/>
                  <a:gd name="connsiteY36" fmla="*/ 274984 h 1885123"/>
                  <a:gd name="connsiteX37" fmla="*/ 759620 w 4606580"/>
                  <a:gd name="connsiteY37" fmla="*/ 354807 h 1885123"/>
                  <a:gd name="connsiteX38" fmla="*/ 706507 w 4606580"/>
                  <a:gd name="connsiteY38" fmla="*/ 344143 h 1885123"/>
                  <a:gd name="connsiteX39" fmla="*/ 642110 w 4606580"/>
                  <a:gd name="connsiteY39" fmla="*/ 344143 h 1885123"/>
                  <a:gd name="connsiteX40" fmla="*/ 606598 w 4606580"/>
                  <a:gd name="connsiteY40" fmla="*/ 415788 h 1885123"/>
                  <a:gd name="connsiteX41" fmla="*/ 528638 w 4606580"/>
                  <a:gd name="connsiteY41" fmla="*/ 531020 h 1885123"/>
                  <a:gd name="connsiteX42" fmla="*/ 450471 w 4606580"/>
                  <a:gd name="connsiteY42" fmla="*/ 542926 h 1885123"/>
                  <a:gd name="connsiteX43" fmla="*/ 349112 w 4606580"/>
                  <a:gd name="connsiteY43" fmla="*/ 550070 h 1885123"/>
                  <a:gd name="connsiteX44" fmla="*/ 311944 w 4606580"/>
                  <a:gd name="connsiteY44" fmla="*/ 483395 h 1885123"/>
                  <a:gd name="connsiteX45" fmla="*/ 268874 w 4606580"/>
                  <a:gd name="connsiteY45" fmla="*/ 386074 h 1885123"/>
                  <a:gd name="connsiteX46" fmla="*/ 213485 w 4606580"/>
                  <a:gd name="connsiteY46" fmla="*/ 294862 h 1885123"/>
                  <a:gd name="connsiteX47" fmla="*/ 154678 w 4606580"/>
                  <a:gd name="connsiteY47" fmla="*/ 173210 h 1885123"/>
                  <a:gd name="connsiteX48" fmla="*/ 121445 w 4606580"/>
                  <a:gd name="connsiteY48" fmla="*/ 130970 h 1885123"/>
                  <a:gd name="connsiteX49" fmla="*/ 54459 w 4606580"/>
                  <a:gd name="connsiteY49" fmla="*/ 145775 h 1885123"/>
                  <a:gd name="connsiteX50" fmla="*/ 19051 w 4606580"/>
                  <a:gd name="connsiteY50" fmla="*/ 192675 h 1885123"/>
                  <a:gd name="connsiteX51" fmla="*/ 0 w 4606580"/>
                  <a:gd name="connsiteY51" fmla="*/ 282956 h 1885123"/>
                  <a:gd name="connsiteX52" fmla="*/ 26194 w 4606580"/>
                  <a:gd name="connsiteY52" fmla="*/ 361951 h 1885123"/>
                  <a:gd name="connsiteX53" fmla="*/ 84276 w 4606580"/>
                  <a:gd name="connsiteY53" fmla="*/ 453888 h 1885123"/>
                  <a:gd name="connsiteX54" fmla="*/ 113679 w 4606580"/>
                  <a:gd name="connsiteY54" fmla="*/ 597799 h 1885123"/>
                  <a:gd name="connsiteX55" fmla="*/ 84276 w 4606580"/>
                  <a:gd name="connsiteY55" fmla="*/ 791818 h 1885123"/>
                  <a:gd name="connsiteX56" fmla="*/ 84276 w 4606580"/>
                  <a:gd name="connsiteY56" fmla="*/ 901149 h 1885123"/>
                  <a:gd name="connsiteX57" fmla="*/ 167412 w 4606580"/>
                  <a:gd name="connsiteY57" fmla="*/ 990601 h 1885123"/>
                  <a:gd name="connsiteX58" fmla="*/ 290513 w 4606580"/>
                  <a:gd name="connsiteY58" fmla="*/ 1028701 h 1885123"/>
                  <a:gd name="connsiteX59" fmla="*/ 402328 w 4606580"/>
                  <a:gd name="connsiteY59" fmla="*/ 1040297 h 1885123"/>
                  <a:gd name="connsiteX60" fmla="*/ 479460 w 4606580"/>
                  <a:gd name="connsiteY60" fmla="*/ 1061728 h 1885123"/>
                  <a:gd name="connsiteX61" fmla="*/ 509692 w 4606580"/>
                  <a:gd name="connsiteY61" fmla="*/ 1139688 h 1885123"/>
                  <a:gd name="connsiteX62" fmla="*/ 534332 w 4606580"/>
                  <a:gd name="connsiteY62" fmla="*/ 1243841 h 1885123"/>
                  <a:gd name="connsiteX63" fmla="*/ 609808 w 4606580"/>
                  <a:gd name="connsiteY63" fmla="*/ 1287533 h 1885123"/>
                  <a:gd name="connsiteX64" fmla="*/ 697293 w 4606580"/>
                  <a:gd name="connsiteY64" fmla="*/ 1247466 h 1885123"/>
                  <a:gd name="connsiteX65" fmla="*/ 784467 w 4606580"/>
                  <a:gd name="connsiteY65" fmla="*/ 1228312 h 1885123"/>
                  <a:gd name="connsiteX66" fmla="*/ 871538 w 4606580"/>
                  <a:gd name="connsiteY66" fmla="*/ 1128506 h 1885123"/>
                  <a:gd name="connsiteX67" fmla="*/ 954882 w 4606580"/>
                  <a:gd name="connsiteY67" fmla="*/ 1052514 h 1885123"/>
                  <a:gd name="connsiteX68" fmla="*/ 1028493 w 4606580"/>
                  <a:gd name="connsiteY68" fmla="*/ 1030358 h 1885123"/>
                  <a:gd name="connsiteX69" fmla="*/ 1147763 w 4606580"/>
                  <a:gd name="connsiteY69" fmla="*/ 1052514 h 1885123"/>
                  <a:gd name="connsiteX70" fmla="*/ 1276041 w 4606580"/>
                  <a:gd name="connsiteY70" fmla="*/ 1118878 h 1885123"/>
                  <a:gd name="connsiteX71" fmla="*/ 1412909 w 4606580"/>
                  <a:gd name="connsiteY71" fmla="*/ 1148385 h 1885123"/>
                  <a:gd name="connsiteX72" fmla="*/ 1555267 w 4606580"/>
                  <a:gd name="connsiteY72" fmla="*/ 1166296 h 1885123"/>
                  <a:gd name="connsiteX73" fmla="*/ 1650207 w 4606580"/>
                  <a:gd name="connsiteY73" fmla="*/ 1278732 h 1885123"/>
                  <a:gd name="connsiteX74" fmla="*/ 1740902 w 4606580"/>
                  <a:gd name="connsiteY74" fmla="*/ 1326875 h 1885123"/>
                  <a:gd name="connsiteX75" fmla="*/ 1838636 w 4606580"/>
                  <a:gd name="connsiteY75" fmla="*/ 1347581 h 1885123"/>
                  <a:gd name="connsiteX76" fmla="*/ 1992589 w 4606580"/>
                  <a:gd name="connsiteY76" fmla="*/ 1328531 h 1885123"/>
                  <a:gd name="connsiteX77" fmla="*/ 2174806 w 4606580"/>
                  <a:gd name="connsiteY77" fmla="*/ 1274798 h 1885123"/>
                  <a:gd name="connsiteX78" fmla="*/ 2319338 w 4606580"/>
                  <a:gd name="connsiteY78" fmla="*/ 1219201 h 1885123"/>
                  <a:gd name="connsiteX79" fmla="*/ 2457761 w 4606580"/>
                  <a:gd name="connsiteY79" fmla="*/ 1156357 h 1885123"/>
                  <a:gd name="connsiteX80" fmla="*/ 2648986 w 4606580"/>
                  <a:gd name="connsiteY80" fmla="*/ 1041125 h 1885123"/>
                  <a:gd name="connsiteX81" fmla="*/ 2777780 w 4606580"/>
                  <a:gd name="connsiteY81" fmla="*/ 1030358 h 1885123"/>
                  <a:gd name="connsiteX82" fmla="*/ 2934840 w 4606580"/>
                  <a:gd name="connsiteY82" fmla="*/ 1044646 h 1885123"/>
                  <a:gd name="connsiteX83" fmla="*/ 3045827 w 4606580"/>
                  <a:gd name="connsiteY83" fmla="*/ 1081710 h 1885123"/>
                  <a:gd name="connsiteX84" fmla="*/ 3168616 w 4606580"/>
                  <a:gd name="connsiteY84" fmla="*/ 1308653 h 1885123"/>
                  <a:gd name="connsiteX85" fmla="*/ 3173793 w 4606580"/>
                  <a:gd name="connsiteY85" fmla="*/ 1589330 h 1885123"/>
                  <a:gd name="connsiteX86" fmla="*/ 3225041 w 4606580"/>
                  <a:gd name="connsiteY86" fmla="*/ 1686340 h 1885123"/>
                  <a:gd name="connsiteX87" fmla="*/ 3344311 w 4606580"/>
                  <a:gd name="connsiteY87" fmla="*/ 1825488 h 1885123"/>
                  <a:gd name="connsiteX88" fmla="*/ 3433763 w 4606580"/>
                  <a:gd name="connsiteY88" fmla="*/ 1885123 h 1885123"/>
                  <a:gd name="connsiteX89" fmla="*/ 3572911 w 4606580"/>
                  <a:gd name="connsiteY89" fmla="*/ 1865244 h 1885123"/>
                  <a:gd name="connsiteX90" fmla="*/ 3751815 w 4606580"/>
                  <a:gd name="connsiteY90" fmla="*/ 1785731 h 1885123"/>
                  <a:gd name="connsiteX91" fmla="*/ 4045226 w 4606580"/>
                  <a:gd name="connsiteY91" fmla="*/ 1698247 h 1885123"/>
                  <a:gd name="connsiteX92" fmla="*/ 4221749 w 4606580"/>
                  <a:gd name="connsiteY92" fmla="*/ 1525658 h 1885123"/>
                  <a:gd name="connsiteX93" fmla="*/ 4295776 w 4606580"/>
                  <a:gd name="connsiteY93" fmla="*/ 1390651 h 1885123"/>
                  <a:gd name="connsiteX94" fmla="*/ 4298467 w 4606580"/>
                  <a:gd name="connsiteY94" fmla="*/ 1278836 h 1885123"/>
                  <a:gd name="connsiteX95" fmla="*/ 4301262 w 4606580"/>
                  <a:gd name="connsiteY95" fmla="*/ 1082020 h 1885123"/>
                  <a:gd name="connsiteX96" fmla="*/ 4305301 w 4606580"/>
                  <a:gd name="connsiteY96" fmla="*/ 971551 h 1885123"/>
                  <a:gd name="connsiteX97" fmla="*/ 4344953 w 4606580"/>
                  <a:gd name="connsiteY97" fmla="*/ 881271 h 1885123"/>
                  <a:gd name="connsiteX98" fmla="*/ 4449107 w 4606580"/>
                  <a:gd name="connsiteY98" fmla="*/ 740880 h 1885123"/>
                  <a:gd name="connsiteX99" fmla="*/ 4546117 w 4606580"/>
                  <a:gd name="connsiteY99" fmla="*/ 540959 h 1885123"/>
                  <a:gd name="connsiteX100" fmla="*/ 4593432 w 4606580"/>
                  <a:gd name="connsiteY100" fmla="*/ 414339 h 1885123"/>
                  <a:gd name="connsiteX101" fmla="*/ 4606580 w 4606580"/>
                  <a:gd name="connsiteY101" fmla="*/ 304801 h 1885123"/>
                  <a:gd name="connsiteX102" fmla="*/ 4569620 w 4606580"/>
                  <a:gd name="connsiteY102" fmla="*/ 130246 h 1885123"/>
                  <a:gd name="connsiteX103" fmla="*/ 4527481 w 4606580"/>
                  <a:gd name="connsiteY103" fmla="*/ 53528 h 1885123"/>
                  <a:gd name="connsiteX104" fmla="*/ 4463084 w 4606580"/>
                  <a:gd name="connsiteY104" fmla="*/ 16566 h 1885123"/>
                  <a:gd name="connsiteX105" fmla="*/ 4412457 w 4606580"/>
                  <a:gd name="connsiteY105" fmla="*/ 69057 h 1885123"/>
                  <a:gd name="connsiteX106" fmla="*/ 4367627 w 4606580"/>
                  <a:gd name="connsiteY106" fmla="*/ 146914 h 1885123"/>
                  <a:gd name="connsiteX107" fmla="*/ 4258711 w 4606580"/>
                  <a:gd name="connsiteY107" fmla="*/ 216487 h 1885123"/>
                  <a:gd name="connsiteX108" fmla="*/ 4163668 w 4606580"/>
                  <a:gd name="connsiteY108" fmla="*/ 215660 h 1885123"/>
                  <a:gd name="connsiteX109" fmla="*/ 4100513 w 4606580"/>
                  <a:gd name="connsiteY109" fmla="*/ 164307 h 1885123"/>
                  <a:gd name="connsiteX110" fmla="*/ 4069867 w 4606580"/>
                  <a:gd name="connsiteY110" fmla="*/ 96079 h 1885123"/>
                  <a:gd name="connsiteX111" fmla="*/ 4044813 w 4606580"/>
                  <a:gd name="connsiteY111" fmla="*/ 25263 h 1885123"/>
                  <a:gd name="connsiteX112" fmla="*/ 3976688 w 4606580"/>
                  <a:gd name="connsiteY112" fmla="*/ 0 h 1885123"/>
                  <a:gd name="connsiteX113" fmla="*/ 3910841 w 4606580"/>
                  <a:gd name="connsiteY113" fmla="*/ 6627 h 1885123"/>
                  <a:gd name="connsiteX0" fmla="*/ 3910841 w 4606580"/>
                  <a:gd name="connsiteY0" fmla="*/ 6627 h 1885123"/>
                  <a:gd name="connsiteX1" fmla="*/ 3724793 w 4606580"/>
                  <a:gd name="connsiteY1" fmla="*/ 137389 h 1885123"/>
                  <a:gd name="connsiteX2" fmla="*/ 3496193 w 4606580"/>
                  <a:gd name="connsiteY2" fmla="*/ 243924 h 1885123"/>
                  <a:gd name="connsiteX3" fmla="*/ 3391625 w 4606580"/>
                  <a:gd name="connsiteY3" fmla="*/ 412579 h 1885123"/>
                  <a:gd name="connsiteX4" fmla="*/ 3261588 w 4606580"/>
                  <a:gd name="connsiteY4" fmla="*/ 562804 h 1885123"/>
                  <a:gd name="connsiteX5" fmla="*/ 3151844 w 4606580"/>
                  <a:gd name="connsiteY5" fmla="*/ 600594 h 1885123"/>
                  <a:gd name="connsiteX6" fmla="*/ 3076576 w 4606580"/>
                  <a:gd name="connsiteY6" fmla="*/ 595314 h 1885123"/>
                  <a:gd name="connsiteX7" fmla="*/ 3016320 w 4606580"/>
                  <a:gd name="connsiteY7" fmla="*/ 585064 h 1885123"/>
                  <a:gd name="connsiteX8" fmla="*/ 2946746 w 4606580"/>
                  <a:gd name="connsiteY8" fmla="*/ 543340 h 1885123"/>
                  <a:gd name="connsiteX9" fmla="*/ 2845594 w 4606580"/>
                  <a:gd name="connsiteY9" fmla="*/ 554832 h 1885123"/>
                  <a:gd name="connsiteX10" fmla="*/ 2778712 w 4606580"/>
                  <a:gd name="connsiteY10" fmla="*/ 606910 h 1885123"/>
                  <a:gd name="connsiteX11" fmla="*/ 2709863 w 4606580"/>
                  <a:gd name="connsiteY11" fmla="*/ 671514 h 1885123"/>
                  <a:gd name="connsiteX12" fmla="*/ 2640289 w 4606580"/>
                  <a:gd name="connsiteY12" fmla="*/ 706300 h 1885123"/>
                  <a:gd name="connsiteX13" fmla="*/ 2578894 w 4606580"/>
                  <a:gd name="connsiteY13" fmla="*/ 721520 h 1885123"/>
                  <a:gd name="connsiteX14" fmla="*/ 2519363 w 4606580"/>
                  <a:gd name="connsiteY14" fmla="*/ 712305 h 1885123"/>
                  <a:gd name="connsiteX15" fmla="*/ 2445544 w 4606580"/>
                  <a:gd name="connsiteY15" fmla="*/ 702470 h 1885123"/>
                  <a:gd name="connsiteX16" fmla="*/ 2369344 w 4606580"/>
                  <a:gd name="connsiteY16" fmla="*/ 664370 h 1885123"/>
                  <a:gd name="connsiteX17" fmla="*/ 2222535 w 4606580"/>
                  <a:gd name="connsiteY17" fmla="*/ 567256 h 1885123"/>
                  <a:gd name="connsiteX18" fmla="*/ 2062163 w 4606580"/>
                  <a:gd name="connsiteY18" fmla="*/ 473766 h 1885123"/>
                  <a:gd name="connsiteX19" fmla="*/ 1966395 w 4606580"/>
                  <a:gd name="connsiteY19" fmla="*/ 438359 h 1885123"/>
                  <a:gd name="connsiteX20" fmla="*/ 1823624 w 4606580"/>
                  <a:gd name="connsiteY20" fmla="*/ 398602 h 1885123"/>
                  <a:gd name="connsiteX21" fmla="*/ 1724233 w 4606580"/>
                  <a:gd name="connsiteY21" fmla="*/ 443949 h 1885123"/>
                  <a:gd name="connsiteX22" fmla="*/ 1679713 w 4606580"/>
                  <a:gd name="connsiteY22" fmla="*/ 485776 h 1885123"/>
                  <a:gd name="connsiteX23" fmla="*/ 1722680 w 4606580"/>
                  <a:gd name="connsiteY23" fmla="*/ 722659 h 1885123"/>
                  <a:gd name="connsiteX24" fmla="*/ 1734172 w 4606580"/>
                  <a:gd name="connsiteY24" fmla="*/ 871331 h 1885123"/>
                  <a:gd name="connsiteX25" fmla="*/ 1701972 w 4606580"/>
                  <a:gd name="connsiteY25" fmla="*/ 916678 h 1885123"/>
                  <a:gd name="connsiteX26" fmla="*/ 1628776 w 4606580"/>
                  <a:gd name="connsiteY26" fmla="*/ 954882 h 1885123"/>
                  <a:gd name="connsiteX27" fmla="*/ 1515511 w 4606580"/>
                  <a:gd name="connsiteY27" fmla="*/ 911088 h 1885123"/>
                  <a:gd name="connsiteX28" fmla="*/ 1423988 w 4606580"/>
                  <a:gd name="connsiteY28" fmla="*/ 833439 h 1885123"/>
                  <a:gd name="connsiteX29" fmla="*/ 1320352 w 4606580"/>
                  <a:gd name="connsiteY29" fmla="*/ 723487 h 1885123"/>
                  <a:gd name="connsiteX30" fmla="*/ 1190729 w 4606580"/>
                  <a:gd name="connsiteY30" fmla="*/ 596246 h 1885123"/>
                  <a:gd name="connsiteX31" fmla="*/ 1084608 w 4606580"/>
                  <a:gd name="connsiteY31" fmla="*/ 540959 h 1885123"/>
                  <a:gd name="connsiteX32" fmla="*/ 1018554 w 4606580"/>
                  <a:gd name="connsiteY32" fmla="*/ 374375 h 1885123"/>
                  <a:gd name="connsiteX33" fmla="*/ 958920 w 4606580"/>
                  <a:gd name="connsiteY33" fmla="*/ 274984 h 1885123"/>
                  <a:gd name="connsiteX34" fmla="*/ 909224 w 4606580"/>
                  <a:gd name="connsiteY34" fmla="*/ 235227 h 1885123"/>
                  <a:gd name="connsiteX35" fmla="*/ 864394 w 4606580"/>
                  <a:gd name="connsiteY35" fmla="*/ 233364 h 1885123"/>
                  <a:gd name="connsiteX36" fmla="*/ 829711 w 4606580"/>
                  <a:gd name="connsiteY36" fmla="*/ 274984 h 1885123"/>
                  <a:gd name="connsiteX37" fmla="*/ 759620 w 4606580"/>
                  <a:gd name="connsiteY37" fmla="*/ 354807 h 1885123"/>
                  <a:gd name="connsiteX38" fmla="*/ 706507 w 4606580"/>
                  <a:gd name="connsiteY38" fmla="*/ 344143 h 1885123"/>
                  <a:gd name="connsiteX39" fmla="*/ 642110 w 4606580"/>
                  <a:gd name="connsiteY39" fmla="*/ 344143 h 1885123"/>
                  <a:gd name="connsiteX40" fmla="*/ 606598 w 4606580"/>
                  <a:gd name="connsiteY40" fmla="*/ 415788 h 1885123"/>
                  <a:gd name="connsiteX41" fmla="*/ 528638 w 4606580"/>
                  <a:gd name="connsiteY41" fmla="*/ 531020 h 1885123"/>
                  <a:gd name="connsiteX42" fmla="*/ 450471 w 4606580"/>
                  <a:gd name="connsiteY42" fmla="*/ 542926 h 1885123"/>
                  <a:gd name="connsiteX43" fmla="*/ 349112 w 4606580"/>
                  <a:gd name="connsiteY43" fmla="*/ 550070 h 1885123"/>
                  <a:gd name="connsiteX44" fmla="*/ 311944 w 4606580"/>
                  <a:gd name="connsiteY44" fmla="*/ 483395 h 1885123"/>
                  <a:gd name="connsiteX45" fmla="*/ 268874 w 4606580"/>
                  <a:gd name="connsiteY45" fmla="*/ 386074 h 1885123"/>
                  <a:gd name="connsiteX46" fmla="*/ 213485 w 4606580"/>
                  <a:gd name="connsiteY46" fmla="*/ 294862 h 1885123"/>
                  <a:gd name="connsiteX47" fmla="*/ 154678 w 4606580"/>
                  <a:gd name="connsiteY47" fmla="*/ 173210 h 1885123"/>
                  <a:gd name="connsiteX48" fmla="*/ 121445 w 4606580"/>
                  <a:gd name="connsiteY48" fmla="*/ 130970 h 1885123"/>
                  <a:gd name="connsiteX49" fmla="*/ 54459 w 4606580"/>
                  <a:gd name="connsiteY49" fmla="*/ 145775 h 1885123"/>
                  <a:gd name="connsiteX50" fmla="*/ 19051 w 4606580"/>
                  <a:gd name="connsiteY50" fmla="*/ 192675 h 1885123"/>
                  <a:gd name="connsiteX51" fmla="*/ 0 w 4606580"/>
                  <a:gd name="connsiteY51" fmla="*/ 282956 h 1885123"/>
                  <a:gd name="connsiteX52" fmla="*/ 26194 w 4606580"/>
                  <a:gd name="connsiteY52" fmla="*/ 361951 h 1885123"/>
                  <a:gd name="connsiteX53" fmla="*/ 84276 w 4606580"/>
                  <a:gd name="connsiteY53" fmla="*/ 453888 h 1885123"/>
                  <a:gd name="connsiteX54" fmla="*/ 113679 w 4606580"/>
                  <a:gd name="connsiteY54" fmla="*/ 597799 h 1885123"/>
                  <a:gd name="connsiteX55" fmla="*/ 84276 w 4606580"/>
                  <a:gd name="connsiteY55" fmla="*/ 791818 h 1885123"/>
                  <a:gd name="connsiteX56" fmla="*/ 84276 w 4606580"/>
                  <a:gd name="connsiteY56" fmla="*/ 901149 h 1885123"/>
                  <a:gd name="connsiteX57" fmla="*/ 167412 w 4606580"/>
                  <a:gd name="connsiteY57" fmla="*/ 990601 h 1885123"/>
                  <a:gd name="connsiteX58" fmla="*/ 290513 w 4606580"/>
                  <a:gd name="connsiteY58" fmla="*/ 1028701 h 1885123"/>
                  <a:gd name="connsiteX59" fmla="*/ 402328 w 4606580"/>
                  <a:gd name="connsiteY59" fmla="*/ 1040297 h 1885123"/>
                  <a:gd name="connsiteX60" fmla="*/ 479460 w 4606580"/>
                  <a:gd name="connsiteY60" fmla="*/ 1061728 h 1885123"/>
                  <a:gd name="connsiteX61" fmla="*/ 509692 w 4606580"/>
                  <a:gd name="connsiteY61" fmla="*/ 1139688 h 1885123"/>
                  <a:gd name="connsiteX62" fmla="*/ 534332 w 4606580"/>
                  <a:gd name="connsiteY62" fmla="*/ 1243841 h 1885123"/>
                  <a:gd name="connsiteX63" fmla="*/ 609808 w 4606580"/>
                  <a:gd name="connsiteY63" fmla="*/ 1287533 h 1885123"/>
                  <a:gd name="connsiteX64" fmla="*/ 697293 w 4606580"/>
                  <a:gd name="connsiteY64" fmla="*/ 1247466 h 1885123"/>
                  <a:gd name="connsiteX65" fmla="*/ 784467 w 4606580"/>
                  <a:gd name="connsiteY65" fmla="*/ 1228312 h 1885123"/>
                  <a:gd name="connsiteX66" fmla="*/ 871538 w 4606580"/>
                  <a:gd name="connsiteY66" fmla="*/ 1128506 h 1885123"/>
                  <a:gd name="connsiteX67" fmla="*/ 954882 w 4606580"/>
                  <a:gd name="connsiteY67" fmla="*/ 1052514 h 1885123"/>
                  <a:gd name="connsiteX68" fmla="*/ 1028493 w 4606580"/>
                  <a:gd name="connsiteY68" fmla="*/ 1030358 h 1885123"/>
                  <a:gd name="connsiteX69" fmla="*/ 1147763 w 4606580"/>
                  <a:gd name="connsiteY69" fmla="*/ 1052514 h 1885123"/>
                  <a:gd name="connsiteX70" fmla="*/ 1276041 w 4606580"/>
                  <a:gd name="connsiteY70" fmla="*/ 1118878 h 1885123"/>
                  <a:gd name="connsiteX71" fmla="*/ 1412909 w 4606580"/>
                  <a:gd name="connsiteY71" fmla="*/ 1148385 h 1885123"/>
                  <a:gd name="connsiteX72" fmla="*/ 1555267 w 4606580"/>
                  <a:gd name="connsiteY72" fmla="*/ 1166296 h 1885123"/>
                  <a:gd name="connsiteX73" fmla="*/ 1650207 w 4606580"/>
                  <a:gd name="connsiteY73" fmla="*/ 1278732 h 1885123"/>
                  <a:gd name="connsiteX74" fmla="*/ 1740902 w 4606580"/>
                  <a:gd name="connsiteY74" fmla="*/ 1326875 h 1885123"/>
                  <a:gd name="connsiteX75" fmla="*/ 1838636 w 4606580"/>
                  <a:gd name="connsiteY75" fmla="*/ 1347581 h 1885123"/>
                  <a:gd name="connsiteX76" fmla="*/ 1992589 w 4606580"/>
                  <a:gd name="connsiteY76" fmla="*/ 1328531 h 1885123"/>
                  <a:gd name="connsiteX77" fmla="*/ 2174806 w 4606580"/>
                  <a:gd name="connsiteY77" fmla="*/ 1274798 h 1885123"/>
                  <a:gd name="connsiteX78" fmla="*/ 2319338 w 4606580"/>
                  <a:gd name="connsiteY78" fmla="*/ 1219201 h 1885123"/>
                  <a:gd name="connsiteX79" fmla="*/ 2457761 w 4606580"/>
                  <a:gd name="connsiteY79" fmla="*/ 1156357 h 1885123"/>
                  <a:gd name="connsiteX80" fmla="*/ 2648986 w 4606580"/>
                  <a:gd name="connsiteY80" fmla="*/ 1041125 h 1885123"/>
                  <a:gd name="connsiteX81" fmla="*/ 2777780 w 4606580"/>
                  <a:gd name="connsiteY81" fmla="*/ 1030358 h 1885123"/>
                  <a:gd name="connsiteX82" fmla="*/ 2934840 w 4606580"/>
                  <a:gd name="connsiteY82" fmla="*/ 1044646 h 1885123"/>
                  <a:gd name="connsiteX83" fmla="*/ 3045827 w 4606580"/>
                  <a:gd name="connsiteY83" fmla="*/ 1081710 h 1885123"/>
                  <a:gd name="connsiteX84" fmla="*/ 3168616 w 4606580"/>
                  <a:gd name="connsiteY84" fmla="*/ 1308653 h 1885123"/>
                  <a:gd name="connsiteX85" fmla="*/ 3173793 w 4606580"/>
                  <a:gd name="connsiteY85" fmla="*/ 1589330 h 1885123"/>
                  <a:gd name="connsiteX86" fmla="*/ 3194085 w 4606580"/>
                  <a:gd name="connsiteY86" fmla="*/ 1695865 h 1885123"/>
                  <a:gd name="connsiteX87" fmla="*/ 3344311 w 4606580"/>
                  <a:gd name="connsiteY87" fmla="*/ 1825488 h 1885123"/>
                  <a:gd name="connsiteX88" fmla="*/ 3433763 w 4606580"/>
                  <a:gd name="connsiteY88" fmla="*/ 1885123 h 1885123"/>
                  <a:gd name="connsiteX89" fmla="*/ 3572911 w 4606580"/>
                  <a:gd name="connsiteY89" fmla="*/ 1865244 h 1885123"/>
                  <a:gd name="connsiteX90" fmla="*/ 3751815 w 4606580"/>
                  <a:gd name="connsiteY90" fmla="*/ 1785731 h 1885123"/>
                  <a:gd name="connsiteX91" fmla="*/ 4045226 w 4606580"/>
                  <a:gd name="connsiteY91" fmla="*/ 1698247 h 1885123"/>
                  <a:gd name="connsiteX92" fmla="*/ 4221749 w 4606580"/>
                  <a:gd name="connsiteY92" fmla="*/ 1525658 h 1885123"/>
                  <a:gd name="connsiteX93" fmla="*/ 4295776 w 4606580"/>
                  <a:gd name="connsiteY93" fmla="*/ 1390651 h 1885123"/>
                  <a:gd name="connsiteX94" fmla="*/ 4298467 w 4606580"/>
                  <a:gd name="connsiteY94" fmla="*/ 1278836 h 1885123"/>
                  <a:gd name="connsiteX95" fmla="*/ 4301262 w 4606580"/>
                  <a:gd name="connsiteY95" fmla="*/ 1082020 h 1885123"/>
                  <a:gd name="connsiteX96" fmla="*/ 4305301 w 4606580"/>
                  <a:gd name="connsiteY96" fmla="*/ 971551 h 1885123"/>
                  <a:gd name="connsiteX97" fmla="*/ 4344953 w 4606580"/>
                  <a:gd name="connsiteY97" fmla="*/ 881271 h 1885123"/>
                  <a:gd name="connsiteX98" fmla="*/ 4449107 w 4606580"/>
                  <a:gd name="connsiteY98" fmla="*/ 740880 h 1885123"/>
                  <a:gd name="connsiteX99" fmla="*/ 4546117 w 4606580"/>
                  <a:gd name="connsiteY99" fmla="*/ 540959 h 1885123"/>
                  <a:gd name="connsiteX100" fmla="*/ 4593432 w 4606580"/>
                  <a:gd name="connsiteY100" fmla="*/ 414339 h 1885123"/>
                  <a:gd name="connsiteX101" fmla="*/ 4606580 w 4606580"/>
                  <a:gd name="connsiteY101" fmla="*/ 304801 h 1885123"/>
                  <a:gd name="connsiteX102" fmla="*/ 4569620 w 4606580"/>
                  <a:gd name="connsiteY102" fmla="*/ 130246 h 1885123"/>
                  <a:gd name="connsiteX103" fmla="*/ 4527481 w 4606580"/>
                  <a:gd name="connsiteY103" fmla="*/ 53528 h 1885123"/>
                  <a:gd name="connsiteX104" fmla="*/ 4463084 w 4606580"/>
                  <a:gd name="connsiteY104" fmla="*/ 16566 h 1885123"/>
                  <a:gd name="connsiteX105" fmla="*/ 4412457 w 4606580"/>
                  <a:gd name="connsiteY105" fmla="*/ 69057 h 1885123"/>
                  <a:gd name="connsiteX106" fmla="*/ 4367627 w 4606580"/>
                  <a:gd name="connsiteY106" fmla="*/ 146914 h 1885123"/>
                  <a:gd name="connsiteX107" fmla="*/ 4258711 w 4606580"/>
                  <a:gd name="connsiteY107" fmla="*/ 216487 h 1885123"/>
                  <a:gd name="connsiteX108" fmla="*/ 4163668 w 4606580"/>
                  <a:gd name="connsiteY108" fmla="*/ 215660 h 1885123"/>
                  <a:gd name="connsiteX109" fmla="*/ 4100513 w 4606580"/>
                  <a:gd name="connsiteY109" fmla="*/ 164307 h 1885123"/>
                  <a:gd name="connsiteX110" fmla="*/ 4069867 w 4606580"/>
                  <a:gd name="connsiteY110" fmla="*/ 96079 h 1885123"/>
                  <a:gd name="connsiteX111" fmla="*/ 4044813 w 4606580"/>
                  <a:gd name="connsiteY111" fmla="*/ 25263 h 1885123"/>
                  <a:gd name="connsiteX112" fmla="*/ 3976688 w 4606580"/>
                  <a:gd name="connsiteY112" fmla="*/ 0 h 1885123"/>
                  <a:gd name="connsiteX113" fmla="*/ 3910841 w 4606580"/>
                  <a:gd name="connsiteY113" fmla="*/ 6627 h 1885123"/>
                  <a:gd name="connsiteX0" fmla="*/ 3910841 w 4606580"/>
                  <a:gd name="connsiteY0" fmla="*/ 6627 h 1885123"/>
                  <a:gd name="connsiteX1" fmla="*/ 3724793 w 4606580"/>
                  <a:gd name="connsiteY1" fmla="*/ 137389 h 1885123"/>
                  <a:gd name="connsiteX2" fmla="*/ 3496193 w 4606580"/>
                  <a:gd name="connsiteY2" fmla="*/ 243924 h 1885123"/>
                  <a:gd name="connsiteX3" fmla="*/ 3391625 w 4606580"/>
                  <a:gd name="connsiteY3" fmla="*/ 412579 h 1885123"/>
                  <a:gd name="connsiteX4" fmla="*/ 3261588 w 4606580"/>
                  <a:gd name="connsiteY4" fmla="*/ 562804 h 1885123"/>
                  <a:gd name="connsiteX5" fmla="*/ 3151844 w 4606580"/>
                  <a:gd name="connsiteY5" fmla="*/ 600594 h 1885123"/>
                  <a:gd name="connsiteX6" fmla="*/ 3076576 w 4606580"/>
                  <a:gd name="connsiteY6" fmla="*/ 595314 h 1885123"/>
                  <a:gd name="connsiteX7" fmla="*/ 3016320 w 4606580"/>
                  <a:gd name="connsiteY7" fmla="*/ 585064 h 1885123"/>
                  <a:gd name="connsiteX8" fmla="*/ 2946746 w 4606580"/>
                  <a:gd name="connsiteY8" fmla="*/ 543340 h 1885123"/>
                  <a:gd name="connsiteX9" fmla="*/ 2845594 w 4606580"/>
                  <a:gd name="connsiteY9" fmla="*/ 554832 h 1885123"/>
                  <a:gd name="connsiteX10" fmla="*/ 2778712 w 4606580"/>
                  <a:gd name="connsiteY10" fmla="*/ 606910 h 1885123"/>
                  <a:gd name="connsiteX11" fmla="*/ 2709863 w 4606580"/>
                  <a:gd name="connsiteY11" fmla="*/ 671514 h 1885123"/>
                  <a:gd name="connsiteX12" fmla="*/ 2640289 w 4606580"/>
                  <a:gd name="connsiteY12" fmla="*/ 706300 h 1885123"/>
                  <a:gd name="connsiteX13" fmla="*/ 2578894 w 4606580"/>
                  <a:gd name="connsiteY13" fmla="*/ 721520 h 1885123"/>
                  <a:gd name="connsiteX14" fmla="*/ 2519363 w 4606580"/>
                  <a:gd name="connsiteY14" fmla="*/ 712305 h 1885123"/>
                  <a:gd name="connsiteX15" fmla="*/ 2445544 w 4606580"/>
                  <a:gd name="connsiteY15" fmla="*/ 702470 h 1885123"/>
                  <a:gd name="connsiteX16" fmla="*/ 2369344 w 4606580"/>
                  <a:gd name="connsiteY16" fmla="*/ 664370 h 1885123"/>
                  <a:gd name="connsiteX17" fmla="*/ 2222535 w 4606580"/>
                  <a:gd name="connsiteY17" fmla="*/ 567256 h 1885123"/>
                  <a:gd name="connsiteX18" fmla="*/ 2062163 w 4606580"/>
                  <a:gd name="connsiteY18" fmla="*/ 473766 h 1885123"/>
                  <a:gd name="connsiteX19" fmla="*/ 1966395 w 4606580"/>
                  <a:gd name="connsiteY19" fmla="*/ 438359 h 1885123"/>
                  <a:gd name="connsiteX20" fmla="*/ 1823624 w 4606580"/>
                  <a:gd name="connsiteY20" fmla="*/ 398602 h 1885123"/>
                  <a:gd name="connsiteX21" fmla="*/ 1724233 w 4606580"/>
                  <a:gd name="connsiteY21" fmla="*/ 443949 h 1885123"/>
                  <a:gd name="connsiteX22" fmla="*/ 1679713 w 4606580"/>
                  <a:gd name="connsiteY22" fmla="*/ 485776 h 1885123"/>
                  <a:gd name="connsiteX23" fmla="*/ 1722680 w 4606580"/>
                  <a:gd name="connsiteY23" fmla="*/ 722659 h 1885123"/>
                  <a:gd name="connsiteX24" fmla="*/ 1734172 w 4606580"/>
                  <a:gd name="connsiteY24" fmla="*/ 871331 h 1885123"/>
                  <a:gd name="connsiteX25" fmla="*/ 1701972 w 4606580"/>
                  <a:gd name="connsiteY25" fmla="*/ 916678 h 1885123"/>
                  <a:gd name="connsiteX26" fmla="*/ 1628776 w 4606580"/>
                  <a:gd name="connsiteY26" fmla="*/ 954882 h 1885123"/>
                  <a:gd name="connsiteX27" fmla="*/ 1515511 w 4606580"/>
                  <a:gd name="connsiteY27" fmla="*/ 911088 h 1885123"/>
                  <a:gd name="connsiteX28" fmla="*/ 1423988 w 4606580"/>
                  <a:gd name="connsiteY28" fmla="*/ 833439 h 1885123"/>
                  <a:gd name="connsiteX29" fmla="*/ 1320352 w 4606580"/>
                  <a:gd name="connsiteY29" fmla="*/ 723487 h 1885123"/>
                  <a:gd name="connsiteX30" fmla="*/ 1190729 w 4606580"/>
                  <a:gd name="connsiteY30" fmla="*/ 596246 h 1885123"/>
                  <a:gd name="connsiteX31" fmla="*/ 1084608 w 4606580"/>
                  <a:gd name="connsiteY31" fmla="*/ 540959 h 1885123"/>
                  <a:gd name="connsiteX32" fmla="*/ 1018554 w 4606580"/>
                  <a:gd name="connsiteY32" fmla="*/ 374375 h 1885123"/>
                  <a:gd name="connsiteX33" fmla="*/ 958920 w 4606580"/>
                  <a:gd name="connsiteY33" fmla="*/ 274984 h 1885123"/>
                  <a:gd name="connsiteX34" fmla="*/ 909224 w 4606580"/>
                  <a:gd name="connsiteY34" fmla="*/ 235227 h 1885123"/>
                  <a:gd name="connsiteX35" fmla="*/ 864394 w 4606580"/>
                  <a:gd name="connsiteY35" fmla="*/ 233364 h 1885123"/>
                  <a:gd name="connsiteX36" fmla="*/ 829711 w 4606580"/>
                  <a:gd name="connsiteY36" fmla="*/ 274984 h 1885123"/>
                  <a:gd name="connsiteX37" fmla="*/ 759620 w 4606580"/>
                  <a:gd name="connsiteY37" fmla="*/ 354807 h 1885123"/>
                  <a:gd name="connsiteX38" fmla="*/ 706507 w 4606580"/>
                  <a:gd name="connsiteY38" fmla="*/ 344143 h 1885123"/>
                  <a:gd name="connsiteX39" fmla="*/ 642110 w 4606580"/>
                  <a:gd name="connsiteY39" fmla="*/ 344143 h 1885123"/>
                  <a:gd name="connsiteX40" fmla="*/ 606598 w 4606580"/>
                  <a:gd name="connsiteY40" fmla="*/ 415788 h 1885123"/>
                  <a:gd name="connsiteX41" fmla="*/ 528638 w 4606580"/>
                  <a:gd name="connsiteY41" fmla="*/ 531020 h 1885123"/>
                  <a:gd name="connsiteX42" fmla="*/ 450471 w 4606580"/>
                  <a:gd name="connsiteY42" fmla="*/ 542926 h 1885123"/>
                  <a:gd name="connsiteX43" fmla="*/ 349112 w 4606580"/>
                  <a:gd name="connsiteY43" fmla="*/ 550070 h 1885123"/>
                  <a:gd name="connsiteX44" fmla="*/ 311944 w 4606580"/>
                  <a:gd name="connsiteY44" fmla="*/ 483395 h 1885123"/>
                  <a:gd name="connsiteX45" fmla="*/ 268874 w 4606580"/>
                  <a:gd name="connsiteY45" fmla="*/ 386074 h 1885123"/>
                  <a:gd name="connsiteX46" fmla="*/ 213485 w 4606580"/>
                  <a:gd name="connsiteY46" fmla="*/ 294862 h 1885123"/>
                  <a:gd name="connsiteX47" fmla="*/ 154678 w 4606580"/>
                  <a:gd name="connsiteY47" fmla="*/ 173210 h 1885123"/>
                  <a:gd name="connsiteX48" fmla="*/ 121445 w 4606580"/>
                  <a:gd name="connsiteY48" fmla="*/ 130970 h 1885123"/>
                  <a:gd name="connsiteX49" fmla="*/ 54459 w 4606580"/>
                  <a:gd name="connsiteY49" fmla="*/ 145775 h 1885123"/>
                  <a:gd name="connsiteX50" fmla="*/ 19051 w 4606580"/>
                  <a:gd name="connsiteY50" fmla="*/ 192675 h 1885123"/>
                  <a:gd name="connsiteX51" fmla="*/ 0 w 4606580"/>
                  <a:gd name="connsiteY51" fmla="*/ 282956 h 1885123"/>
                  <a:gd name="connsiteX52" fmla="*/ 26194 w 4606580"/>
                  <a:gd name="connsiteY52" fmla="*/ 361951 h 1885123"/>
                  <a:gd name="connsiteX53" fmla="*/ 84276 w 4606580"/>
                  <a:gd name="connsiteY53" fmla="*/ 453888 h 1885123"/>
                  <a:gd name="connsiteX54" fmla="*/ 113679 w 4606580"/>
                  <a:gd name="connsiteY54" fmla="*/ 597799 h 1885123"/>
                  <a:gd name="connsiteX55" fmla="*/ 84276 w 4606580"/>
                  <a:gd name="connsiteY55" fmla="*/ 791818 h 1885123"/>
                  <a:gd name="connsiteX56" fmla="*/ 84276 w 4606580"/>
                  <a:gd name="connsiteY56" fmla="*/ 901149 h 1885123"/>
                  <a:gd name="connsiteX57" fmla="*/ 167412 w 4606580"/>
                  <a:gd name="connsiteY57" fmla="*/ 990601 h 1885123"/>
                  <a:gd name="connsiteX58" fmla="*/ 290513 w 4606580"/>
                  <a:gd name="connsiteY58" fmla="*/ 1028701 h 1885123"/>
                  <a:gd name="connsiteX59" fmla="*/ 402328 w 4606580"/>
                  <a:gd name="connsiteY59" fmla="*/ 1040297 h 1885123"/>
                  <a:gd name="connsiteX60" fmla="*/ 479460 w 4606580"/>
                  <a:gd name="connsiteY60" fmla="*/ 1061728 h 1885123"/>
                  <a:gd name="connsiteX61" fmla="*/ 509692 w 4606580"/>
                  <a:gd name="connsiteY61" fmla="*/ 1139688 h 1885123"/>
                  <a:gd name="connsiteX62" fmla="*/ 534332 w 4606580"/>
                  <a:gd name="connsiteY62" fmla="*/ 1243841 h 1885123"/>
                  <a:gd name="connsiteX63" fmla="*/ 609808 w 4606580"/>
                  <a:gd name="connsiteY63" fmla="*/ 1287533 h 1885123"/>
                  <a:gd name="connsiteX64" fmla="*/ 697293 w 4606580"/>
                  <a:gd name="connsiteY64" fmla="*/ 1247466 h 1885123"/>
                  <a:gd name="connsiteX65" fmla="*/ 784467 w 4606580"/>
                  <a:gd name="connsiteY65" fmla="*/ 1228312 h 1885123"/>
                  <a:gd name="connsiteX66" fmla="*/ 871538 w 4606580"/>
                  <a:gd name="connsiteY66" fmla="*/ 1128506 h 1885123"/>
                  <a:gd name="connsiteX67" fmla="*/ 954882 w 4606580"/>
                  <a:gd name="connsiteY67" fmla="*/ 1052514 h 1885123"/>
                  <a:gd name="connsiteX68" fmla="*/ 1028493 w 4606580"/>
                  <a:gd name="connsiteY68" fmla="*/ 1030358 h 1885123"/>
                  <a:gd name="connsiteX69" fmla="*/ 1147763 w 4606580"/>
                  <a:gd name="connsiteY69" fmla="*/ 1052514 h 1885123"/>
                  <a:gd name="connsiteX70" fmla="*/ 1276041 w 4606580"/>
                  <a:gd name="connsiteY70" fmla="*/ 1118878 h 1885123"/>
                  <a:gd name="connsiteX71" fmla="*/ 1412909 w 4606580"/>
                  <a:gd name="connsiteY71" fmla="*/ 1148385 h 1885123"/>
                  <a:gd name="connsiteX72" fmla="*/ 1555267 w 4606580"/>
                  <a:gd name="connsiteY72" fmla="*/ 1166296 h 1885123"/>
                  <a:gd name="connsiteX73" fmla="*/ 1650207 w 4606580"/>
                  <a:gd name="connsiteY73" fmla="*/ 1278732 h 1885123"/>
                  <a:gd name="connsiteX74" fmla="*/ 1740902 w 4606580"/>
                  <a:gd name="connsiteY74" fmla="*/ 1326875 h 1885123"/>
                  <a:gd name="connsiteX75" fmla="*/ 1838636 w 4606580"/>
                  <a:gd name="connsiteY75" fmla="*/ 1347581 h 1885123"/>
                  <a:gd name="connsiteX76" fmla="*/ 1992589 w 4606580"/>
                  <a:gd name="connsiteY76" fmla="*/ 1328531 h 1885123"/>
                  <a:gd name="connsiteX77" fmla="*/ 2174806 w 4606580"/>
                  <a:gd name="connsiteY77" fmla="*/ 1274798 h 1885123"/>
                  <a:gd name="connsiteX78" fmla="*/ 2319338 w 4606580"/>
                  <a:gd name="connsiteY78" fmla="*/ 1219201 h 1885123"/>
                  <a:gd name="connsiteX79" fmla="*/ 2457761 w 4606580"/>
                  <a:gd name="connsiteY79" fmla="*/ 1156357 h 1885123"/>
                  <a:gd name="connsiteX80" fmla="*/ 2648986 w 4606580"/>
                  <a:gd name="connsiteY80" fmla="*/ 1041125 h 1885123"/>
                  <a:gd name="connsiteX81" fmla="*/ 2777780 w 4606580"/>
                  <a:gd name="connsiteY81" fmla="*/ 1030358 h 1885123"/>
                  <a:gd name="connsiteX82" fmla="*/ 2934840 w 4606580"/>
                  <a:gd name="connsiteY82" fmla="*/ 1044646 h 1885123"/>
                  <a:gd name="connsiteX83" fmla="*/ 3045827 w 4606580"/>
                  <a:gd name="connsiteY83" fmla="*/ 1081710 h 1885123"/>
                  <a:gd name="connsiteX84" fmla="*/ 3168616 w 4606580"/>
                  <a:gd name="connsiteY84" fmla="*/ 1308653 h 1885123"/>
                  <a:gd name="connsiteX85" fmla="*/ 3173793 w 4606580"/>
                  <a:gd name="connsiteY85" fmla="*/ 1589330 h 1885123"/>
                  <a:gd name="connsiteX86" fmla="*/ 3194085 w 4606580"/>
                  <a:gd name="connsiteY86" fmla="*/ 1695865 h 1885123"/>
                  <a:gd name="connsiteX87" fmla="*/ 3332405 w 4606580"/>
                  <a:gd name="connsiteY87" fmla="*/ 1844538 h 1885123"/>
                  <a:gd name="connsiteX88" fmla="*/ 3433763 w 4606580"/>
                  <a:gd name="connsiteY88" fmla="*/ 1885123 h 1885123"/>
                  <a:gd name="connsiteX89" fmla="*/ 3572911 w 4606580"/>
                  <a:gd name="connsiteY89" fmla="*/ 1865244 h 1885123"/>
                  <a:gd name="connsiteX90" fmla="*/ 3751815 w 4606580"/>
                  <a:gd name="connsiteY90" fmla="*/ 1785731 h 1885123"/>
                  <a:gd name="connsiteX91" fmla="*/ 4045226 w 4606580"/>
                  <a:gd name="connsiteY91" fmla="*/ 1698247 h 1885123"/>
                  <a:gd name="connsiteX92" fmla="*/ 4221749 w 4606580"/>
                  <a:gd name="connsiteY92" fmla="*/ 1525658 h 1885123"/>
                  <a:gd name="connsiteX93" fmla="*/ 4295776 w 4606580"/>
                  <a:gd name="connsiteY93" fmla="*/ 1390651 h 1885123"/>
                  <a:gd name="connsiteX94" fmla="*/ 4298467 w 4606580"/>
                  <a:gd name="connsiteY94" fmla="*/ 1278836 h 1885123"/>
                  <a:gd name="connsiteX95" fmla="*/ 4301262 w 4606580"/>
                  <a:gd name="connsiteY95" fmla="*/ 1082020 h 1885123"/>
                  <a:gd name="connsiteX96" fmla="*/ 4305301 w 4606580"/>
                  <a:gd name="connsiteY96" fmla="*/ 971551 h 1885123"/>
                  <a:gd name="connsiteX97" fmla="*/ 4344953 w 4606580"/>
                  <a:gd name="connsiteY97" fmla="*/ 881271 h 1885123"/>
                  <a:gd name="connsiteX98" fmla="*/ 4449107 w 4606580"/>
                  <a:gd name="connsiteY98" fmla="*/ 740880 h 1885123"/>
                  <a:gd name="connsiteX99" fmla="*/ 4546117 w 4606580"/>
                  <a:gd name="connsiteY99" fmla="*/ 540959 h 1885123"/>
                  <a:gd name="connsiteX100" fmla="*/ 4593432 w 4606580"/>
                  <a:gd name="connsiteY100" fmla="*/ 414339 h 1885123"/>
                  <a:gd name="connsiteX101" fmla="*/ 4606580 w 4606580"/>
                  <a:gd name="connsiteY101" fmla="*/ 304801 h 1885123"/>
                  <a:gd name="connsiteX102" fmla="*/ 4569620 w 4606580"/>
                  <a:gd name="connsiteY102" fmla="*/ 130246 h 1885123"/>
                  <a:gd name="connsiteX103" fmla="*/ 4527481 w 4606580"/>
                  <a:gd name="connsiteY103" fmla="*/ 53528 h 1885123"/>
                  <a:gd name="connsiteX104" fmla="*/ 4463084 w 4606580"/>
                  <a:gd name="connsiteY104" fmla="*/ 16566 h 1885123"/>
                  <a:gd name="connsiteX105" fmla="*/ 4412457 w 4606580"/>
                  <a:gd name="connsiteY105" fmla="*/ 69057 h 1885123"/>
                  <a:gd name="connsiteX106" fmla="*/ 4367627 w 4606580"/>
                  <a:gd name="connsiteY106" fmla="*/ 146914 h 1885123"/>
                  <a:gd name="connsiteX107" fmla="*/ 4258711 w 4606580"/>
                  <a:gd name="connsiteY107" fmla="*/ 216487 h 1885123"/>
                  <a:gd name="connsiteX108" fmla="*/ 4163668 w 4606580"/>
                  <a:gd name="connsiteY108" fmla="*/ 215660 h 1885123"/>
                  <a:gd name="connsiteX109" fmla="*/ 4100513 w 4606580"/>
                  <a:gd name="connsiteY109" fmla="*/ 164307 h 1885123"/>
                  <a:gd name="connsiteX110" fmla="*/ 4069867 w 4606580"/>
                  <a:gd name="connsiteY110" fmla="*/ 96079 h 1885123"/>
                  <a:gd name="connsiteX111" fmla="*/ 4044813 w 4606580"/>
                  <a:gd name="connsiteY111" fmla="*/ 25263 h 1885123"/>
                  <a:gd name="connsiteX112" fmla="*/ 3976688 w 4606580"/>
                  <a:gd name="connsiteY112" fmla="*/ 0 h 1885123"/>
                  <a:gd name="connsiteX113" fmla="*/ 3910841 w 4606580"/>
                  <a:gd name="connsiteY113" fmla="*/ 6627 h 1885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Lst>
                <a:rect l="l" t="t" r="r" b="b"/>
                <a:pathLst>
                  <a:path w="4606580" h="1885123">
                    <a:moveTo>
                      <a:pt x="3910841" y="6627"/>
                    </a:moveTo>
                    <a:lnTo>
                      <a:pt x="3724793" y="137389"/>
                    </a:lnTo>
                    <a:lnTo>
                      <a:pt x="3496193" y="243924"/>
                    </a:lnTo>
                    <a:lnTo>
                      <a:pt x="3391625" y="412579"/>
                    </a:lnTo>
                    <a:lnTo>
                      <a:pt x="3261588" y="562804"/>
                    </a:lnTo>
                    <a:lnTo>
                      <a:pt x="3151844" y="600594"/>
                    </a:lnTo>
                    <a:cubicBezTo>
                      <a:pt x="3131517" y="599628"/>
                      <a:pt x="3096903" y="596280"/>
                      <a:pt x="3076576" y="595314"/>
                    </a:cubicBezTo>
                    <a:lnTo>
                      <a:pt x="3016320" y="585064"/>
                    </a:lnTo>
                    <a:lnTo>
                      <a:pt x="2946746" y="543340"/>
                    </a:lnTo>
                    <a:cubicBezTo>
                      <a:pt x="2919379" y="553521"/>
                      <a:pt x="2872961" y="544651"/>
                      <a:pt x="2845594" y="554832"/>
                    </a:cubicBezTo>
                    <a:lnTo>
                      <a:pt x="2778712" y="606910"/>
                    </a:lnTo>
                    <a:cubicBezTo>
                      <a:pt x="2747031" y="628445"/>
                      <a:pt x="2741544" y="649979"/>
                      <a:pt x="2709863" y="671514"/>
                    </a:cubicBezTo>
                    <a:lnTo>
                      <a:pt x="2640289" y="706300"/>
                    </a:lnTo>
                    <a:cubicBezTo>
                      <a:pt x="2624587" y="706611"/>
                      <a:pt x="2594596" y="721209"/>
                      <a:pt x="2578894" y="721520"/>
                    </a:cubicBezTo>
                    <a:lnTo>
                      <a:pt x="2519363" y="712305"/>
                    </a:lnTo>
                    <a:cubicBezTo>
                      <a:pt x="2491668" y="710476"/>
                      <a:pt x="2470547" y="710459"/>
                      <a:pt x="2445544" y="702470"/>
                    </a:cubicBezTo>
                    <a:cubicBezTo>
                      <a:pt x="2420541" y="694481"/>
                      <a:pt x="2411275" y="685715"/>
                      <a:pt x="2369344" y="664370"/>
                    </a:cubicBezTo>
                    <a:cubicBezTo>
                      <a:pt x="2320408" y="631999"/>
                      <a:pt x="2273732" y="599023"/>
                      <a:pt x="2222535" y="567256"/>
                    </a:cubicBezTo>
                    <a:cubicBezTo>
                      <a:pt x="2171338" y="535489"/>
                      <a:pt x="2115620" y="504929"/>
                      <a:pt x="2062163" y="473766"/>
                    </a:cubicBezTo>
                    <a:lnTo>
                      <a:pt x="1966395" y="438359"/>
                    </a:lnTo>
                    <a:lnTo>
                      <a:pt x="1823624" y="398602"/>
                    </a:lnTo>
                    <a:lnTo>
                      <a:pt x="1724233" y="443949"/>
                    </a:lnTo>
                    <a:lnTo>
                      <a:pt x="1679713" y="485776"/>
                    </a:lnTo>
                    <a:lnTo>
                      <a:pt x="1722680" y="722659"/>
                    </a:lnTo>
                    <a:lnTo>
                      <a:pt x="1734172" y="871331"/>
                    </a:lnTo>
                    <a:lnTo>
                      <a:pt x="1701972" y="916678"/>
                    </a:lnTo>
                    <a:cubicBezTo>
                      <a:pt x="1678367" y="914331"/>
                      <a:pt x="1652381" y="957229"/>
                      <a:pt x="1628776" y="954882"/>
                    </a:cubicBezTo>
                    <a:lnTo>
                      <a:pt x="1515511" y="911088"/>
                    </a:lnTo>
                    <a:cubicBezTo>
                      <a:pt x="1483416" y="878855"/>
                      <a:pt x="1456083" y="865672"/>
                      <a:pt x="1423988" y="833439"/>
                    </a:cubicBezTo>
                    <a:lnTo>
                      <a:pt x="1320352" y="723487"/>
                    </a:lnTo>
                    <a:lnTo>
                      <a:pt x="1190729" y="596246"/>
                    </a:lnTo>
                    <a:lnTo>
                      <a:pt x="1084608" y="540959"/>
                    </a:lnTo>
                    <a:lnTo>
                      <a:pt x="1018554" y="374375"/>
                    </a:lnTo>
                    <a:lnTo>
                      <a:pt x="958920" y="274984"/>
                    </a:lnTo>
                    <a:lnTo>
                      <a:pt x="909224" y="235227"/>
                    </a:lnTo>
                    <a:cubicBezTo>
                      <a:pt x="899043" y="240956"/>
                      <a:pt x="874575" y="227635"/>
                      <a:pt x="864394" y="233364"/>
                    </a:cubicBezTo>
                    <a:lnTo>
                      <a:pt x="829711" y="274984"/>
                    </a:lnTo>
                    <a:cubicBezTo>
                      <a:pt x="807141" y="286511"/>
                      <a:pt x="782190" y="343280"/>
                      <a:pt x="759620" y="354807"/>
                    </a:cubicBezTo>
                    <a:lnTo>
                      <a:pt x="706507" y="344143"/>
                    </a:lnTo>
                    <a:lnTo>
                      <a:pt x="642110" y="344143"/>
                    </a:lnTo>
                    <a:lnTo>
                      <a:pt x="606598" y="415788"/>
                    </a:lnTo>
                    <a:cubicBezTo>
                      <a:pt x="586168" y="432767"/>
                      <a:pt x="549068" y="514041"/>
                      <a:pt x="528638" y="531020"/>
                    </a:cubicBezTo>
                    <a:lnTo>
                      <a:pt x="450471" y="542926"/>
                    </a:lnTo>
                    <a:lnTo>
                      <a:pt x="349112" y="550070"/>
                    </a:lnTo>
                    <a:cubicBezTo>
                      <a:pt x="332754" y="526258"/>
                      <a:pt x="328302" y="507207"/>
                      <a:pt x="311944" y="483395"/>
                    </a:cubicBezTo>
                    <a:lnTo>
                      <a:pt x="268874" y="386074"/>
                    </a:lnTo>
                    <a:lnTo>
                      <a:pt x="213485" y="294862"/>
                    </a:lnTo>
                    <a:lnTo>
                      <a:pt x="154678" y="173210"/>
                    </a:lnTo>
                    <a:cubicBezTo>
                      <a:pt x="135663" y="167861"/>
                      <a:pt x="140460" y="136319"/>
                      <a:pt x="121445" y="130970"/>
                    </a:cubicBezTo>
                    <a:lnTo>
                      <a:pt x="54459" y="145775"/>
                    </a:lnTo>
                    <a:lnTo>
                      <a:pt x="19051" y="192675"/>
                    </a:lnTo>
                    <a:lnTo>
                      <a:pt x="0" y="282956"/>
                    </a:lnTo>
                    <a:cubicBezTo>
                      <a:pt x="7144" y="299763"/>
                      <a:pt x="19050" y="345144"/>
                      <a:pt x="26194" y="361951"/>
                    </a:cubicBezTo>
                    <a:lnTo>
                      <a:pt x="84276" y="453888"/>
                    </a:lnTo>
                    <a:lnTo>
                      <a:pt x="113679" y="597799"/>
                    </a:lnTo>
                    <a:lnTo>
                      <a:pt x="84276" y="791818"/>
                    </a:lnTo>
                    <a:lnTo>
                      <a:pt x="84276" y="901149"/>
                    </a:lnTo>
                    <a:lnTo>
                      <a:pt x="167412" y="990601"/>
                    </a:lnTo>
                    <a:cubicBezTo>
                      <a:pt x="210033" y="999332"/>
                      <a:pt x="247892" y="1019970"/>
                      <a:pt x="290513" y="1028701"/>
                    </a:cubicBezTo>
                    <a:lnTo>
                      <a:pt x="402328" y="1040297"/>
                    </a:lnTo>
                    <a:lnTo>
                      <a:pt x="479460" y="1061728"/>
                    </a:lnTo>
                    <a:lnTo>
                      <a:pt x="509692" y="1139688"/>
                    </a:lnTo>
                    <a:lnTo>
                      <a:pt x="534332" y="1243841"/>
                    </a:lnTo>
                    <a:lnTo>
                      <a:pt x="609808" y="1287533"/>
                    </a:lnTo>
                    <a:lnTo>
                      <a:pt x="697293" y="1247466"/>
                    </a:lnTo>
                    <a:lnTo>
                      <a:pt x="784467" y="1228312"/>
                    </a:lnTo>
                    <a:lnTo>
                      <a:pt x="871538" y="1128506"/>
                    </a:lnTo>
                    <a:cubicBezTo>
                      <a:pt x="905669" y="1107144"/>
                      <a:pt x="920751" y="1073876"/>
                      <a:pt x="954882" y="1052514"/>
                    </a:cubicBezTo>
                    <a:lnTo>
                      <a:pt x="1028493" y="1030358"/>
                    </a:lnTo>
                    <a:cubicBezTo>
                      <a:pt x="1069837" y="1044093"/>
                      <a:pt x="1106419" y="1038779"/>
                      <a:pt x="1147763" y="1052514"/>
                    </a:cubicBezTo>
                    <a:lnTo>
                      <a:pt x="1276041" y="1118878"/>
                    </a:lnTo>
                    <a:lnTo>
                      <a:pt x="1412909" y="1148385"/>
                    </a:lnTo>
                    <a:lnTo>
                      <a:pt x="1555267" y="1166296"/>
                    </a:lnTo>
                    <a:cubicBezTo>
                      <a:pt x="1587707" y="1197425"/>
                      <a:pt x="1617767" y="1247603"/>
                      <a:pt x="1650207" y="1278732"/>
                    </a:cubicBezTo>
                    <a:lnTo>
                      <a:pt x="1740902" y="1326875"/>
                    </a:lnTo>
                    <a:lnTo>
                      <a:pt x="1838636" y="1347581"/>
                    </a:lnTo>
                    <a:lnTo>
                      <a:pt x="1992589" y="1328531"/>
                    </a:lnTo>
                    <a:lnTo>
                      <a:pt x="2174806" y="1274798"/>
                    </a:lnTo>
                    <a:cubicBezTo>
                      <a:pt x="2228540" y="1249916"/>
                      <a:pt x="2265604" y="1244083"/>
                      <a:pt x="2319338" y="1219201"/>
                    </a:cubicBezTo>
                    <a:lnTo>
                      <a:pt x="2457761" y="1156357"/>
                    </a:lnTo>
                    <a:lnTo>
                      <a:pt x="2648986" y="1041125"/>
                    </a:lnTo>
                    <a:lnTo>
                      <a:pt x="2777780" y="1030358"/>
                    </a:lnTo>
                    <a:lnTo>
                      <a:pt x="2934840" y="1044646"/>
                    </a:lnTo>
                    <a:lnTo>
                      <a:pt x="3045827" y="1081710"/>
                    </a:lnTo>
                    <a:lnTo>
                      <a:pt x="3168616" y="1308653"/>
                    </a:lnTo>
                    <a:cubicBezTo>
                      <a:pt x="3170342" y="1402212"/>
                      <a:pt x="3172067" y="1495771"/>
                      <a:pt x="3173793" y="1589330"/>
                    </a:cubicBezTo>
                    <a:lnTo>
                      <a:pt x="3194085" y="1695865"/>
                    </a:lnTo>
                    <a:lnTo>
                      <a:pt x="3332405" y="1844538"/>
                    </a:lnTo>
                    <a:lnTo>
                      <a:pt x="3433763" y="1885123"/>
                    </a:lnTo>
                    <a:lnTo>
                      <a:pt x="3572911" y="1865244"/>
                    </a:lnTo>
                    <a:lnTo>
                      <a:pt x="3751815" y="1785731"/>
                    </a:lnTo>
                    <a:lnTo>
                      <a:pt x="4045226" y="1698247"/>
                    </a:lnTo>
                    <a:lnTo>
                      <a:pt x="4221749" y="1525658"/>
                    </a:lnTo>
                    <a:cubicBezTo>
                      <a:pt x="4232931" y="1489387"/>
                      <a:pt x="4284594" y="1426922"/>
                      <a:pt x="4295776" y="1390651"/>
                    </a:cubicBezTo>
                    <a:lnTo>
                      <a:pt x="4298467" y="1278836"/>
                    </a:lnTo>
                    <a:cubicBezTo>
                      <a:pt x="4299399" y="1213231"/>
                      <a:pt x="4300330" y="1147625"/>
                      <a:pt x="4301262" y="1082020"/>
                    </a:cubicBezTo>
                    <a:cubicBezTo>
                      <a:pt x="4304989" y="1061866"/>
                      <a:pt x="4301574" y="991705"/>
                      <a:pt x="4305301" y="971551"/>
                    </a:cubicBezTo>
                    <a:lnTo>
                      <a:pt x="4344953" y="881271"/>
                    </a:lnTo>
                    <a:cubicBezTo>
                      <a:pt x="4385227" y="834474"/>
                      <a:pt x="4415580" y="797599"/>
                      <a:pt x="4449107" y="740880"/>
                    </a:cubicBezTo>
                    <a:cubicBezTo>
                      <a:pt x="4482634" y="684161"/>
                      <a:pt x="4524841" y="593001"/>
                      <a:pt x="4546117" y="540959"/>
                    </a:cubicBezTo>
                    <a:cubicBezTo>
                      <a:pt x="4556332" y="503515"/>
                      <a:pt x="4583217" y="451783"/>
                      <a:pt x="4593432" y="414339"/>
                    </a:cubicBezTo>
                    <a:lnTo>
                      <a:pt x="4606580" y="304801"/>
                    </a:lnTo>
                    <a:lnTo>
                      <a:pt x="4569620" y="130246"/>
                    </a:lnTo>
                    <a:lnTo>
                      <a:pt x="4527481" y="53528"/>
                    </a:lnTo>
                    <a:lnTo>
                      <a:pt x="4463084" y="16566"/>
                    </a:lnTo>
                    <a:cubicBezTo>
                      <a:pt x="4443827" y="39619"/>
                      <a:pt x="4431714" y="46004"/>
                      <a:pt x="4412457" y="69057"/>
                    </a:cubicBezTo>
                    <a:lnTo>
                      <a:pt x="4367627" y="146914"/>
                    </a:lnTo>
                    <a:lnTo>
                      <a:pt x="4258711" y="216487"/>
                    </a:lnTo>
                    <a:lnTo>
                      <a:pt x="4163668" y="215660"/>
                    </a:lnTo>
                    <a:cubicBezTo>
                      <a:pt x="4146585" y="191399"/>
                      <a:pt x="4117596" y="188568"/>
                      <a:pt x="4100513" y="164307"/>
                    </a:cubicBezTo>
                    <a:lnTo>
                      <a:pt x="4069867" y="96079"/>
                    </a:lnTo>
                    <a:lnTo>
                      <a:pt x="4044813" y="25263"/>
                    </a:lnTo>
                    <a:cubicBezTo>
                      <a:pt x="4017342" y="23192"/>
                      <a:pt x="4004159" y="2071"/>
                      <a:pt x="3976688" y="0"/>
                    </a:cubicBezTo>
                    <a:lnTo>
                      <a:pt x="3910841" y="6627"/>
                    </a:lnTo>
                    <a:close/>
                  </a:path>
                </a:pathLst>
              </a:custGeom>
              <a:solidFill>
                <a:srgbClr val="FF6600">
                  <a:alpha val="40000"/>
                </a:srgbClr>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grpSp>
        <p:sp>
          <p:nvSpPr>
            <p:cNvPr id="18" name="Freeform 17"/>
            <p:cNvSpPr/>
            <p:nvPr/>
          </p:nvSpPr>
          <p:spPr>
            <a:xfrm>
              <a:off x="3741420" y="3273552"/>
              <a:ext cx="4431982" cy="1555908"/>
            </a:xfrm>
            <a:custGeom>
              <a:avLst/>
              <a:gdLst>
                <a:gd name="connsiteX0" fmla="*/ 3990975 w 4862512"/>
                <a:gd name="connsiteY0" fmla="*/ 19050 h 1700212"/>
                <a:gd name="connsiteX1" fmla="*/ 4195762 w 4862512"/>
                <a:gd name="connsiteY1" fmla="*/ 114300 h 1700212"/>
                <a:gd name="connsiteX2" fmla="*/ 4310062 w 4862512"/>
                <a:gd name="connsiteY2" fmla="*/ 261937 h 1700212"/>
                <a:gd name="connsiteX3" fmla="*/ 4414837 w 4862512"/>
                <a:gd name="connsiteY3" fmla="*/ 452437 h 1700212"/>
                <a:gd name="connsiteX4" fmla="*/ 4524375 w 4862512"/>
                <a:gd name="connsiteY4" fmla="*/ 600075 h 1700212"/>
                <a:gd name="connsiteX5" fmla="*/ 4691062 w 4862512"/>
                <a:gd name="connsiteY5" fmla="*/ 714375 h 1700212"/>
                <a:gd name="connsiteX6" fmla="*/ 4824412 w 4862512"/>
                <a:gd name="connsiteY6" fmla="*/ 885825 h 1700212"/>
                <a:gd name="connsiteX7" fmla="*/ 4862512 w 4862512"/>
                <a:gd name="connsiteY7" fmla="*/ 1038225 h 1700212"/>
                <a:gd name="connsiteX8" fmla="*/ 4791075 w 4862512"/>
                <a:gd name="connsiteY8" fmla="*/ 1243012 h 1700212"/>
                <a:gd name="connsiteX9" fmla="*/ 4614862 w 4862512"/>
                <a:gd name="connsiteY9" fmla="*/ 1362075 h 1700212"/>
                <a:gd name="connsiteX10" fmla="*/ 4510087 w 4862512"/>
                <a:gd name="connsiteY10" fmla="*/ 1390650 h 1700212"/>
                <a:gd name="connsiteX11" fmla="*/ 4376737 w 4862512"/>
                <a:gd name="connsiteY11" fmla="*/ 1362075 h 1700212"/>
                <a:gd name="connsiteX12" fmla="*/ 4219575 w 4862512"/>
                <a:gd name="connsiteY12" fmla="*/ 1338262 h 1700212"/>
                <a:gd name="connsiteX13" fmla="*/ 4081462 w 4862512"/>
                <a:gd name="connsiteY13" fmla="*/ 1371600 h 1700212"/>
                <a:gd name="connsiteX14" fmla="*/ 3886200 w 4862512"/>
                <a:gd name="connsiteY14" fmla="*/ 1400175 h 1700212"/>
                <a:gd name="connsiteX15" fmla="*/ 3686175 w 4862512"/>
                <a:gd name="connsiteY15" fmla="*/ 1385887 h 1700212"/>
                <a:gd name="connsiteX16" fmla="*/ 3476625 w 4862512"/>
                <a:gd name="connsiteY16" fmla="*/ 1366837 h 1700212"/>
                <a:gd name="connsiteX17" fmla="*/ 3338512 w 4862512"/>
                <a:gd name="connsiteY17" fmla="*/ 1357312 h 1700212"/>
                <a:gd name="connsiteX18" fmla="*/ 3195637 w 4862512"/>
                <a:gd name="connsiteY18" fmla="*/ 1385887 h 1700212"/>
                <a:gd name="connsiteX19" fmla="*/ 3038475 w 4862512"/>
                <a:gd name="connsiteY19" fmla="*/ 1462087 h 1700212"/>
                <a:gd name="connsiteX20" fmla="*/ 2738437 w 4862512"/>
                <a:gd name="connsiteY20" fmla="*/ 1657350 h 1700212"/>
                <a:gd name="connsiteX21" fmla="*/ 2552700 w 4862512"/>
                <a:gd name="connsiteY21" fmla="*/ 1700212 h 1700212"/>
                <a:gd name="connsiteX22" fmla="*/ 2295525 w 4862512"/>
                <a:gd name="connsiteY22" fmla="*/ 1628775 h 1700212"/>
                <a:gd name="connsiteX23" fmla="*/ 2171700 w 4862512"/>
                <a:gd name="connsiteY23" fmla="*/ 1624012 h 1700212"/>
                <a:gd name="connsiteX24" fmla="*/ 2024062 w 4862512"/>
                <a:gd name="connsiteY24" fmla="*/ 1652587 h 1700212"/>
                <a:gd name="connsiteX25" fmla="*/ 1847850 w 4862512"/>
                <a:gd name="connsiteY25" fmla="*/ 1633537 h 1700212"/>
                <a:gd name="connsiteX26" fmla="*/ 1719262 w 4862512"/>
                <a:gd name="connsiteY26" fmla="*/ 1576387 h 1700212"/>
                <a:gd name="connsiteX27" fmla="*/ 1600200 w 4862512"/>
                <a:gd name="connsiteY27" fmla="*/ 1585912 h 1700212"/>
                <a:gd name="connsiteX28" fmla="*/ 1528762 w 4862512"/>
                <a:gd name="connsiteY28" fmla="*/ 1514475 h 1700212"/>
                <a:gd name="connsiteX29" fmla="*/ 1452562 w 4862512"/>
                <a:gd name="connsiteY29" fmla="*/ 1352550 h 1700212"/>
                <a:gd name="connsiteX30" fmla="*/ 1381125 w 4862512"/>
                <a:gd name="connsiteY30" fmla="*/ 1285875 h 1700212"/>
                <a:gd name="connsiteX31" fmla="*/ 1347787 w 4862512"/>
                <a:gd name="connsiteY31" fmla="*/ 1285875 h 1700212"/>
                <a:gd name="connsiteX32" fmla="*/ 1309687 w 4862512"/>
                <a:gd name="connsiteY32" fmla="*/ 1471612 h 1700212"/>
                <a:gd name="connsiteX33" fmla="*/ 1200150 w 4862512"/>
                <a:gd name="connsiteY33" fmla="*/ 1581150 h 1700212"/>
                <a:gd name="connsiteX34" fmla="*/ 1033462 w 4862512"/>
                <a:gd name="connsiteY34" fmla="*/ 1647825 h 1700212"/>
                <a:gd name="connsiteX35" fmla="*/ 876300 w 4862512"/>
                <a:gd name="connsiteY35" fmla="*/ 1619250 h 1700212"/>
                <a:gd name="connsiteX36" fmla="*/ 766762 w 4862512"/>
                <a:gd name="connsiteY36" fmla="*/ 1547812 h 1700212"/>
                <a:gd name="connsiteX37" fmla="*/ 638175 w 4862512"/>
                <a:gd name="connsiteY37" fmla="*/ 1524000 h 1700212"/>
                <a:gd name="connsiteX38" fmla="*/ 523875 w 4862512"/>
                <a:gd name="connsiteY38" fmla="*/ 1547812 h 1700212"/>
                <a:gd name="connsiteX39" fmla="*/ 390525 w 4862512"/>
                <a:gd name="connsiteY39" fmla="*/ 1571625 h 1700212"/>
                <a:gd name="connsiteX40" fmla="*/ 247650 w 4862512"/>
                <a:gd name="connsiteY40" fmla="*/ 1576387 h 1700212"/>
                <a:gd name="connsiteX41" fmla="*/ 123825 w 4862512"/>
                <a:gd name="connsiteY41" fmla="*/ 1481137 h 1700212"/>
                <a:gd name="connsiteX42" fmla="*/ 42862 w 4862512"/>
                <a:gd name="connsiteY42" fmla="*/ 1300162 h 1700212"/>
                <a:gd name="connsiteX43" fmla="*/ 14287 w 4862512"/>
                <a:gd name="connsiteY43" fmla="*/ 1133475 h 1700212"/>
                <a:gd name="connsiteX44" fmla="*/ 0 w 4862512"/>
                <a:gd name="connsiteY44" fmla="*/ 1023937 h 1700212"/>
                <a:gd name="connsiteX45" fmla="*/ 14287 w 4862512"/>
                <a:gd name="connsiteY45" fmla="*/ 881062 h 1700212"/>
                <a:gd name="connsiteX46" fmla="*/ 90487 w 4862512"/>
                <a:gd name="connsiteY46" fmla="*/ 709612 h 1700212"/>
                <a:gd name="connsiteX47" fmla="*/ 209550 w 4862512"/>
                <a:gd name="connsiteY47" fmla="*/ 581025 h 1700212"/>
                <a:gd name="connsiteX48" fmla="*/ 395287 w 4862512"/>
                <a:gd name="connsiteY48" fmla="*/ 471487 h 1700212"/>
                <a:gd name="connsiteX49" fmla="*/ 523875 w 4862512"/>
                <a:gd name="connsiteY49" fmla="*/ 390525 h 1700212"/>
                <a:gd name="connsiteX50" fmla="*/ 609600 w 4862512"/>
                <a:gd name="connsiteY50" fmla="*/ 300037 h 1700212"/>
                <a:gd name="connsiteX51" fmla="*/ 733425 w 4862512"/>
                <a:gd name="connsiteY51" fmla="*/ 238125 h 1700212"/>
                <a:gd name="connsiteX52" fmla="*/ 928687 w 4862512"/>
                <a:gd name="connsiteY52" fmla="*/ 200025 h 1700212"/>
                <a:gd name="connsiteX53" fmla="*/ 1085850 w 4862512"/>
                <a:gd name="connsiteY53" fmla="*/ 95250 h 1700212"/>
                <a:gd name="connsiteX54" fmla="*/ 1271587 w 4862512"/>
                <a:gd name="connsiteY54" fmla="*/ 66675 h 1700212"/>
                <a:gd name="connsiteX55" fmla="*/ 1423987 w 4862512"/>
                <a:gd name="connsiteY55" fmla="*/ 109537 h 1700212"/>
                <a:gd name="connsiteX56" fmla="*/ 1514475 w 4862512"/>
                <a:gd name="connsiteY56" fmla="*/ 100012 h 1700212"/>
                <a:gd name="connsiteX57" fmla="*/ 1619250 w 4862512"/>
                <a:gd name="connsiteY57" fmla="*/ 23812 h 1700212"/>
                <a:gd name="connsiteX58" fmla="*/ 1743075 w 4862512"/>
                <a:gd name="connsiteY58" fmla="*/ 14287 h 1700212"/>
                <a:gd name="connsiteX59" fmla="*/ 1871662 w 4862512"/>
                <a:gd name="connsiteY59" fmla="*/ 114300 h 1700212"/>
                <a:gd name="connsiteX60" fmla="*/ 2038350 w 4862512"/>
                <a:gd name="connsiteY60" fmla="*/ 114300 h 1700212"/>
                <a:gd name="connsiteX61" fmla="*/ 2143125 w 4862512"/>
                <a:gd name="connsiteY61" fmla="*/ 138112 h 1700212"/>
                <a:gd name="connsiteX62" fmla="*/ 2314575 w 4862512"/>
                <a:gd name="connsiteY62" fmla="*/ 95250 h 1700212"/>
                <a:gd name="connsiteX63" fmla="*/ 2538412 w 4862512"/>
                <a:gd name="connsiteY63" fmla="*/ 52387 h 1700212"/>
                <a:gd name="connsiteX64" fmla="*/ 2686050 w 4862512"/>
                <a:gd name="connsiteY64" fmla="*/ 109537 h 1700212"/>
                <a:gd name="connsiteX65" fmla="*/ 2738437 w 4862512"/>
                <a:gd name="connsiteY65" fmla="*/ 133350 h 1700212"/>
                <a:gd name="connsiteX66" fmla="*/ 2881312 w 4862512"/>
                <a:gd name="connsiteY66" fmla="*/ 61912 h 1700212"/>
                <a:gd name="connsiteX67" fmla="*/ 3095625 w 4862512"/>
                <a:gd name="connsiteY67" fmla="*/ 0 h 1700212"/>
                <a:gd name="connsiteX68" fmla="*/ 3367087 w 4862512"/>
                <a:gd name="connsiteY68" fmla="*/ 66675 h 1700212"/>
                <a:gd name="connsiteX69" fmla="*/ 3590925 w 4862512"/>
                <a:gd name="connsiteY69" fmla="*/ 95250 h 1700212"/>
                <a:gd name="connsiteX70" fmla="*/ 3729037 w 4862512"/>
                <a:gd name="connsiteY70" fmla="*/ 85725 h 1700212"/>
                <a:gd name="connsiteX71" fmla="*/ 3848100 w 4862512"/>
                <a:gd name="connsiteY71" fmla="*/ 42862 h 1700212"/>
                <a:gd name="connsiteX72" fmla="*/ 3990975 w 4862512"/>
                <a:gd name="connsiteY72" fmla="*/ 19050 h 1700212"/>
                <a:gd name="connsiteX0" fmla="*/ 3990975 w 4862512"/>
                <a:gd name="connsiteY0" fmla="*/ 19050 h 1700212"/>
                <a:gd name="connsiteX1" fmla="*/ 4195762 w 4862512"/>
                <a:gd name="connsiteY1" fmla="*/ 114300 h 1700212"/>
                <a:gd name="connsiteX2" fmla="*/ 4310062 w 4862512"/>
                <a:gd name="connsiteY2" fmla="*/ 261937 h 1700212"/>
                <a:gd name="connsiteX3" fmla="*/ 4414837 w 4862512"/>
                <a:gd name="connsiteY3" fmla="*/ 452437 h 1700212"/>
                <a:gd name="connsiteX4" fmla="*/ 4524375 w 4862512"/>
                <a:gd name="connsiteY4" fmla="*/ 600075 h 1700212"/>
                <a:gd name="connsiteX5" fmla="*/ 4691062 w 4862512"/>
                <a:gd name="connsiteY5" fmla="*/ 714375 h 1700212"/>
                <a:gd name="connsiteX6" fmla="*/ 4824412 w 4862512"/>
                <a:gd name="connsiteY6" fmla="*/ 885825 h 1700212"/>
                <a:gd name="connsiteX7" fmla="*/ 4862512 w 4862512"/>
                <a:gd name="connsiteY7" fmla="*/ 1038225 h 1700212"/>
                <a:gd name="connsiteX8" fmla="*/ 4791075 w 4862512"/>
                <a:gd name="connsiteY8" fmla="*/ 1243012 h 1700212"/>
                <a:gd name="connsiteX9" fmla="*/ 4614862 w 4862512"/>
                <a:gd name="connsiteY9" fmla="*/ 1362075 h 1700212"/>
                <a:gd name="connsiteX10" fmla="*/ 4510087 w 4862512"/>
                <a:gd name="connsiteY10" fmla="*/ 1390650 h 1700212"/>
                <a:gd name="connsiteX11" fmla="*/ 4376737 w 4862512"/>
                <a:gd name="connsiteY11" fmla="*/ 1362075 h 1700212"/>
                <a:gd name="connsiteX12" fmla="*/ 4219575 w 4862512"/>
                <a:gd name="connsiteY12" fmla="*/ 1338262 h 1700212"/>
                <a:gd name="connsiteX13" fmla="*/ 4081462 w 4862512"/>
                <a:gd name="connsiteY13" fmla="*/ 1371600 h 1700212"/>
                <a:gd name="connsiteX14" fmla="*/ 3890962 w 4862512"/>
                <a:gd name="connsiteY14" fmla="*/ 1443038 h 1700212"/>
                <a:gd name="connsiteX15" fmla="*/ 3686175 w 4862512"/>
                <a:gd name="connsiteY15" fmla="*/ 1385887 h 1700212"/>
                <a:gd name="connsiteX16" fmla="*/ 3476625 w 4862512"/>
                <a:gd name="connsiteY16" fmla="*/ 1366837 h 1700212"/>
                <a:gd name="connsiteX17" fmla="*/ 3338512 w 4862512"/>
                <a:gd name="connsiteY17" fmla="*/ 1357312 h 1700212"/>
                <a:gd name="connsiteX18" fmla="*/ 3195637 w 4862512"/>
                <a:gd name="connsiteY18" fmla="*/ 1385887 h 1700212"/>
                <a:gd name="connsiteX19" fmla="*/ 3038475 w 4862512"/>
                <a:gd name="connsiteY19" fmla="*/ 1462087 h 1700212"/>
                <a:gd name="connsiteX20" fmla="*/ 2738437 w 4862512"/>
                <a:gd name="connsiteY20" fmla="*/ 1657350 h 1700212"/>
                <a:gd name="connsiteX21" fmla="*/ 2552700 w 4862512"/>
                <a:gd name="connsiteY21" fmla="*/ 1700212 h 1700212"/>
                <a:gd name="connsiteX22" fmla="*/ 2295525 w 4862512"/>
                <a:gd name="connsiteY22" fmla="*/ 1628775 h 1700212"/>
                <a:gd name="connsiteX23" fmla="*/ 2171700 w 4862512"/>
                <a:gd name="connsiteY23" fmla="*/ 1624012 h 1700212"/>
                <a:gd name="connsiteX24" fmla="*/ 2024062 w 4862512"/>
                <a:gd name="connsiteY24" fmla="*/ 1652587 h 1700212"/>
                <a:gd name="connsiteX25" fmla="*/ 1847850 w 4862512"/>
                <a:gd name="connsiteY25" fmla="*/ 1633537 h 1700212"/>
                <a:gd name="connsiteX26" fmla="*/ 1719262 w 4862512"/>
                <a:gd name="connsiteY26" fmla="*/ 1576387 h 1700212"/>
                <a:gd name="connsiteX27" fmla="*/ 1600200 w 4862512"/>
                <a:gd name="connsiteY27" fmla="*/ 1585912 h 1700212"/>
                <a:gd name="connsiteX28" fmla="*/ 1528762 w 4862512"/>
                <a:gd name="connsiteY28" fmla="*/ 1514475 h 1700212"/>
                <a:gd name="connsiteX29" fmla="*/ 1452562 w 4862512"/>
                <a:gd name="connsiteY29" fmla="*/ 1352550 h 1700212"/>
                <a:gd name="connsiteX30" fmla="*/ 1381125 w 4862512"/>
                <a:gd name="connsiteY30" fmla="*/ 1285875 h 1700212"/>
                <a:gd name="connsiteX31" fmla="*/ 1347787 w 4862512"/>
                <a:gd name="connsiteY31" fmla="*/ 1285875 h 1700212"/>
                <a:gd name="connsiteX32" fmla="*/ 1309687 w 4862512"/>
                <a:gd name="connsiteY32" fmla="*/ 1471612 h 1700212"/>
                <a:gd name="connsiteX33" fmla="*/ 1200150 w 4862512"/>
                <a:gd name="connsiteY33" fmla="*/ 1581150 h 1700212"/>
                <a:gd name="connsiteX34" fmla="*/ 1033462 w 4862512"/>
                <a:gd name="connsiteY34" fmla="*/ 1647825 h 1700212"/>
                <a:gd name="connsiteX35" fmla="*/ 876300 w 4862512"/>
                <a:gd name="connsiteY35" fmla="*/ 1619250 h 1700212"/>
                <a:gd name="connsiteX36" fmla="*/ 766762 w 4862512"/>
                <a:gd name="connsiteY36" fmla="*/ 1547812 h 1700212"/>
                <a:gd name="connsiteX37" fmla="*/ 638175 w 4862512"/>
                <a:gd name="connsiteY37" fmla="*/ 1524000 h 1700212"/>
                <a:gd name="connsiteX38" fmla="*/ 523875 w 4862512"/>
                <a:gd name="connsiteY38" fmla="*/ 1547812 h 1700212"/>
                <a:gd name="connsiteX39" fmla="*/ 390525 w 4862512"/>
                <a:gd name="connsiteY39" fmla="*/ 1571625 h 1700212"/>
                <a:gd name="connsiteX40" fmla="*/ 247650 w 4862512"/>
                <a:gd name="connsiteY40" fmla="*/ 1576387 h 1700212"/>
                <a:gd name="connsiteX41" fmla="*/ 123825 w 4862512"/>
                <a:gd name="connsiteY41" fmla="*/ 1481137 h 1700212"/>
                <a:gd name="connsiteX42" fmla="*/ 42862 w 4862512"/>
                <a:gd name="connsiteY42" fmla="*/ 1300162 h 1700212"/>
                <a:gd name="connsiteX43" fmla="*/ 14287 w 4862512"/>
                <a:gd name="connsiteY43" fmla="*/ 1133475 h 1700212"/>
                <a:gd name="connsiteX44" fmla="*/ 0 w 4862512"/>
                <a:gd name="connsiteY44" fmla="*/ 1023937 h 1700212"/>
                <a:gd name="connsiteX45" fmla="*/ 14287 w 4862512"/>
                <a:gd name="connsiteY45" fmla="*/ 881062 h 1700212"/>
                <a:gd name="connsiteX46" fmla="*/ 90487 w 4862512"/>
                <a:gd name="connsiteY46" fmla="*/ 709612 h 1700212"/>
                <a:gd name="connsiteX47" fmla="*/ 209550 w 4862512"/>
                <a:gd name="connsiteY47" fmla="*/ 581025 h 1700212"/>
                <a:gd name="connsiteX48" fmla="*/ 395287 w 4862512"/>
                <a:gd name="connsiteY48" fmla="*/ 471487 h 1700212"/>
                <a:gd name="connsiteX49" fmla="*/ 523875 w 4862512"/>
                <a:gd name="connsiteY49" fmla="*/ 390525 h 1700212"/>
                <a:gd name="connsiteX50" fmla="*/ 609600 w 4862512"/>
                <a:gd name="connsiteY50" fmla="*/ 300037 h 1700212"/>
                <a:gd name="connsiteX51" fmla="*/ 733425 w 4862512"/>
                <a:gd name="connsiteY51" fmla="*/ 238125 h 1700212"/>
                <a:gd name="connsiteX52" fmla="*/ 928687 w 4862512"/>
                <a:gd name="connsiteY52" fmla="*/ 200025 h 1700212"/>
                <a:gd name="connsiteX53" fmla="*/ 1085850 w 4862512"/>
                <a:gd name="connsiteY53" fmla="*/ 95250 h 1700212"/>
                <a:gd name="connsiteX54" fmla="*/ 1271587 w 4862512"/>
                <a:gd name="connsiteY54" fmla="*/ 66675 h 1700212"/>
                <a:gd name="connsiteX55" fmla="*/ 1423987 w 4862512"/>
                <a:gd name="connsiteY55" fmla="*/ 109537 h 1700212"/>
                <a:gd name="connsiteX56" fmla="*/ 1514475 w 4862512"/>
                <a:gd name="connsiteY56" fmla="*/ 100012 h 1700212"/>
                <a:gd name="connsiteX57" fmla="*/ 1619250 w 4862512"/>
                <a:gd name="connsiteY57" fmla="*/ 23812 h 1700212"/>
                <a:gd name="connsiteX58" fmla="*/ 1743075 w 4862512"/>
                <a:gd name="connsiteY58" fmla="*/ 14287 h 1700212"/>
                <a:gd name="connsiteX59" fmla="*/ 1871662 w 4862512"/>
                <a:gd name="connsiteY59" fmla="*/ 114300 h 1700212"/>
                <a:gd name="connsiteX60" fmla="*/ 2038350 w 4862512"/>
                <a:gd name="connsiteY60" fmla="*/ 114300 h 1700212"/>
                <a:gd name="connsiteX61" fmla="*/ 2143125 w 4862512"/>
                <a:gd name="connsiteY61" fmla="*/ 138112 h 1700212"/>
                <a:gd name="connsiteX62" fmla="*/ 2314575 w 4862512"/>
                <a:gd name="connsiteY62" fmla="*/ 95250 h 1700212"/>
                <a:gd name="connsiteX63" fmla="*/ 2538412 w 4862512"/>
                <a:gd name="connsiteY63" fmla="*/ 52387 h 1700212"/>
                <a:gd name="connsiteX64" fmla="*/ 2686050 w 4862512"/>
                <a:gd name="connsiteY64" fmla="*/ 109537 h 1700212"/>
                <a:gd name="connsiteX65" fmla="*/ 2738437 w 4862512"/>
                <a:gd name="connsiteY65" fmla="*/ 133350 h 1700212"/>
                <a:gd name="connsiteX66" fmla="*/ 2881312 w 4862512"/>
                <a:gd name="connsiteY66" fmla="*/ 61912 h 1700212"/>
                <a:gd name="connsiteX67" fmla="*/ 3095625 w 4862512"/>
                <a:gd name="connsiteY67" fmla="*/ 0 h 1700212"/>
                <a:gd name="connsiteX68" fmla="*/ 3367087 w 4862512"/>
                <a:gd name="connsiteY68" fmla="*/ 66675 h 1700212"/>
                <a:gd name="connsiteX69" fmla="*/ 3590925 w 4862512"/>
                <a:gd name="connsiteY69" fmla="*/ 95250 h 1700212"/>
                <a:gd name="connsiteX70" fmla="*/ 3729037 w 4862512"/>
                <a:gd name="connsiteY70" fmla="*/ 85725 h 1700212"/>
                <a:gd name="connsiteX71" fmla="*/ 3848100 w 4862512"/>
                <a:gd name="connsiteY71" fmla="*/ 42862 h 1700212"/>
                <a:gd name="connsiteX72" fmla="*/ 3990975 w 4862512"/>
                <a:gd name="connsiteY72" fmla="*/ 19050 h 1700212"/>
                <a:gd name="connsiteX0" fmla="*/ 3990975 w 4862512"/>
                <a:gd name="connsiteY0" fmla="*/ 19050 h 1700212"/>
                <a:gd name="connsiteX1" fmla="*/ 4195762 w 4862512"/>
                <a:gd name="connsiteY1" fmla="*/ 114300 h 1700212"/>
                <a:gd name="connsiteX2" fmla="*/ 4310062 w 4862512"/>
                <a:gd name="connsiteY2" fmla="*/ 261937 h 1700212"/>
                <a:gd name="connsiteX3" fmla="*/ 4414837 w 4862512"/>
                <a:gd name="connsiteY3" fmla="*/ 452437 h 1700212"/>
                <a:gd name="connsiteX4" fmla="*/ 4524375 w 4862512"/>
                <a:gd name="connsiteY4" fmla="*/ 600075 h 1700212"/>
                <a:gd name="connsiteX5" fmla="*/ 4691062 w 4862512"/>
                <a:gd name="connsiteY5" fmla="*/ 714375 h 1700212"/>
                <a:gd name="connsiteX6" fmla="*/ 4824412 w 4862512"/>
                <a:gd name="connsiteY6" fmla="*/ 885825 h 1700212"/>
                <a:gd name="connsiteX7" fmla="*/ 4862512 w 4862512"/>
                <a:gd name="connsiteY7" fmla="*/ 1038225 h 1700212"/>
                <a:gd name="connsiteX8" fmla="*/ 4791075 w 4862512"/>
                <a:gd name="connsiteY8" fmla="*/ 1243012 h 1700212"/>
                <a:gd name="connsiteX9" fmla="*/ 4614862 w 4862512"/>
                <a:gd name="connsiteY9" fmla="*/ 1362075 h 1700212"/>
                <a:gd name="connsiteX10" fmla="*/ 4510087 w 4862512"/>
                <a:gd name="connsiteY10" fmla="*/ 1390650 h 1700212"/>
                <a:gd name="connsiteX11" fmla="*/ 4376737 w 4862512"/>
                <a:gd name="connsiteY11" fmla="*/ 1362075 h 1700212"/>
                <a:gd name="connsiteX12" fmla="*/ 4219575 w 4862512"/>
                <a:gd name="connsiteY12" fmla="*/ 1338262 h 1700212"/>
                <a:gd name="connsiteX13" fmla="*/ 4095749 w 4862512"/>
                <a:gd name="connsiteY13" fmla="*/ 1419225 h 1700212"/>
                <a:gd name="connsiteX14" fmla="*/ 3890962 w 4862512"/>
                <a:gd name="connsiteY14" fmla="*/ 1443038 h 1700212"/>
                <a:gd name="connsiteX15" fmla="*/ 3686175 w 4862512"/>
                <a:gd name="connsiteY15" fmla="*/ 1385887 h 1700212"/>
                <a:gd name="connsiteX16" fmla="*/ 3476625 w 4862512"/>
                <a:gd name="connsiteY16" fmla="*/ 1366837 h 1700212"/>
                <a:gd name="connsiteX17" fmla="*/ 3338512 w 4862512"/>
                <a:gd name="connsiteY17" fmla="*/ 1357312 h 1700212"/>
                <a:gd name="connsiteX18" fmla="*/ 3195637 w 4862512"/>
                <a:gd name="connsiteY18" fmla="*/ 1385887 h 1700212"/>
                <a:gd name="connsiteX19" fmla="*/ 3038475 w 4862512"/>
                <a:gd name="connsiteY19" fmla="*/ 1462087 h 1700212"/>
                <a:gd name="connsiteX20" fmla="*/ 2738437 w 4862512"/>
                <a:gd name="connsiteY20" fmla="*/ 1657350 h 1700212"/>
                <a:gd name="connsiteX21" fmla="*/ 2552700 w 4862512"/>
                <a:gd name="connsiteY21" fmla="*/ 1700212 h 1700212"/>
                <a:gd name="connsiteX22" fmla="*/ 2295525 w 4862512"/>
                <a:gd name="connsiteY22" fmla="*/ 1628775 h 1700212"/>
                <a:gd name="connsiteX23" fmla="*/ 2171700 w 4862512"/>
                <a:gd name="connsiteY23" fmla="*/ 1624012 h 1700212"/>
                <a:gd name="connsiteX24" fmla="*/ 2024062 w 4862512"/>
                <a:gd name="connsiteY24" fmla="*/ 1652587 h 1700212"/>
                <a:gd name="connsiteX25" fmla="*/ 1847850 w 4862512"/>
                <a:gd name="connsiteY25" fmla="*/ 1633537 h 1700212"/>
                <a:gd name="connsiteX26" fmla="*/ 1719262 w 4862512"/>
                <a:gd name="connsiteY26" fmla="*/ 1576387 h 1700212"/>
                <a:gd name="connsiteX27" fmla="*/ 1600200 w 4862512"/>
                <a:gd name="connsiteY27" fmla="*/ 1585912 h 1700212"/>
                <a:gd name="connsiteX28" fmla="*/ 1528762 w 4862512"/>
                <a:gd name="connsiteY28" fmla="*/ 1514475 h 1700212"/>
                <a:gd name="connsiteX29" fmla="*/ 1452562 w 4862512"/>
                <a:gd name="connsiteY29" fmla="*/ 1352550 h 1700212"/>
                <a:gd name="connsiteX30" fmla="*/ 1381125 w 4862512"/>
                <a:gd name="connsiteY30" fmla="*/ 1285875 h 1700212"/>
                <a:gd name="connsiteX31" fmla="*/ 1347787 w 4862512"/>
                <a:gd name="connsiteY31" fmla="*/ 1285875 h 1700212"/>
                <a:gd name="connsiteX32" fmla="*/ 1309687 w 4862512"/>
                <a:gd name="connsiteY32" fmla="*/ 1471612 h 1700212"/>
                <a:gd name="connsiteX33" fmla="*/ 1200150 w 4862512"/>
                <a:gd name="connsiteY33" fmla="*/ 1581150 h 1700212"/>
                <a:gd name="connsiteX34" fmla="*/ 1033462 w 4862512"/>
                <a:gd name="connsiteY34" fmla="*/ 1647825 h 1700212"/>
                <a:gd name="connsiteX35" fmla="*/ 876300 w 4862512"/>
                <a:gd name="connsiteY35" fmla="*/ 1619250 h 1700212"/>
                <a:gd name="connsiteX36" fmla="*/ 766762 w 4862512"/>
                <a:gd name="connsiteY36" fmla="*/ 1547812 h 1700212"/>
                <a:gd name="connsiteX37" fmla="*/ 638175 w 4862512"/>
                <a:gd name="connsiteY37" fmla="*/ 1524000 h 1700212"/>
                <a:gd name="connsiteX38" fmla="*/ 523875 w 4862512"/>
                <a:gd name="connsiteY38" fmla="*/ 1547812 h 1700212"/>
                <a:gd name="connsiteX39" fmla="*/ 390525 w 4862512"/>
                <a:gd name="connsiteY39" fmla="*/ 1571625 h 1700212"/>
                <a:gd name="connsiteX40" fmla="*/ 247650 w 4862512"/>
                <a:gd name="connsiteY40" fmla="*/ 1576387 h 1700212"/>
                <a:gd name="connsiteX41" fmla="*/ 123825 w 4862512"/>
                <a:gd name="connsiteY41" fmla="*/ 1481137 h 1700212"/>
                <a:gd name="connsiteX42" fmla="*/ 42862 w 4862512"/>
                <a:gd name="connsiteY42" fmla="*/ 1300162 h 1700212"/>
                <a:gd name="connsiteX43" fmla="*/ 14287 w 4862512"/>
                <a:gd name="connsiteY43" fmla="*/ 1133475 h 1700212"/>
                <a:gd name="connsiteX44" fmla="*/ 0 w 4862512"/>
                <a:gd name="connsiteY44" fmla="*/ 1023937 h 1700212"/>
                <a:gd name="connsiteX45" fmla="*/ 14287 w 4862512"/>
                <a:gd name="connsiteY45" fmla="*/ 881062 h 1700212"/>
                <a:gd name="connsiteX46" fmla="*/ 90487 w 4862512"/>
                <a:gd name="connsiteY46" fmla="*/ 709612 h 1700212"/>
                <a:gd name="connsiteX47" fmla="*/ 209550 w 4862512"/>
                <a:gd name="connsiteY47" fmla="*/ 581025 h 1700212"/>
                <a:gd name="connsiteX48" fmla="*/ 395287 w 4862512"/>
                <a:gd name="connsiteY48" fmla="*/ 471487 h 1700212"/>
                <a:gd name="connsiteX49" fmla="*/ 523875 w 4862512"/>
                <a:gd name="connsiteY49" fmla="*/ 390525 h 1700212"/>
                <a:gd name="connsiteX50" fmla="*/ 609600 w 4862512"/>
                <a:gd name="connsiteY50" fmla="*/ 300037 h 1700212"/>
                <a:gd name="connsiteX51" fmla="*/ 733425 w 4862512"/>
                <a:gd name="connsiteY51" fmla="*/ 238125 h 1700212"/>
                <a:gd name="connsiteX52" fmla="*/ 928687 w 4862512"/>
                <a:gd name="connsiteY52" fmla="*/ 200025 h 1700212"/>
                <a:gd name="connsiteX53" fmla="*/ 1085850 w 4862512"/>
                <a:gd name="connsiteY53" fmla="*/ 95250 h 1700212"/>
                <a:gd name="connsiteX54" fmla="*/ 1271587 w 4862512"/>
                <a:gd name="connsiteY54" fmla="*/ 66675 h 1700212"/>
                <a:gd name="connsiteX55" fmla="*/ 1423987 w 4862512"/>
                <a:gd name="connsiteY55" fmla="*/ 109537 h 1700212"/>
                <a:gd name="connsiteX56" fmla="*/ 1514475 w 4862512"/>
                <a:gd name="connsiteY56" fmla="*/ 100012 h 1700212"/>
                <a:gd name="connsiteX57" fmla="*/ 1619250 w 4862512"/>
                <a:gd name="connsiteY57" fmla="*/ 23812 h 1700212"/>
                <a:gd name="connsiteX58" fmla="*/ 1743075 w 4862512"/>
                <a:gd name="connsiteY58" fmla="*/ 14287 h 1700212"/>
                <a:gd name="connsiteX59" fmla="*/ 1871662 w 4862512"/>
                <a:gd name="connsiteY59" fmla="*/ 114300 h 1700212"/>
                <a:gd name="connsiteX60" fmla="*/ 2038350 w 4862512"/>
                <a:gd name="connsiteY60" fmla="*/ 114300 h 1700212"/>
                <a:gd name="connsiteX61" fmla="*/ 2143125 w 4862512"/>
                <a:gd name="connsiteY61" fmla="*/ 138112 h 1700212"/>
                <a:gd name="connsiteX62" fmla="*/ 2314575 w 4862512"/>
                <a:gd name="connsiteY62" fmla="*/ 95250 h 1700212"/>
                <a:gd name="connsiteX63" fmla="*/ 2538412 w 4862512"/>
                <a:gd name="connsiteY63" fmla="*/ 52387 h 1700212"/>
                <a:gd name="connsiteX64" fmla="*/ 2686050 w 4862512"/>
                <a:gd name="connsiteY64" fmla="*/ 109537 h 1700212"/>
                <a:gd name="connsiteX65" fmla="*/ 2738437 w 4862512"/>
                <a:gd name="connsiteY65" fmla="*/ 133350 h 1700212"/>
                <a:gd name="connsiteX66" fmla="*/ 2881312 w 4862512"/>
                <a:gd name="connsiteY66" fmla="*/ 61912 h 1700212"/>
                <a:gd name="connsiteX67" fmla="*/ 3095625 w 4862512"/>
                <a:gd name="connsiteY67" fmla="*/ 0 h 1700212"/>
                <a:gd name="connsiteX68" fmla="*/ 3367087 w 4862512"/>
                <a:gd name="connsiteY68" fmla="*/ 66675 h 1700212"/>
                <a:gd name="connsiteX69" fmla="*/ 3590925 w 4862512"/>
                <a:gd name="connsiteY69" fmla="*/ 95250 h 1700212"/>
                <a:gd name="connsiteX70" fmla="*/ 3729037 w 4862512"/>
                <a:gd name="connsiteY70" fmla="*/ 85725 h 1700212"/>
                <a:gd name="connsiteX71" fmla="*/ 3848100 w 4862512"/>
                <a:gd name="connsiteY71" fmla="*/ 42862 h 1700212"/>
                <a:gd name="connsiteX72" fmla="*/ 3990975 w 4862512"/>
                <a:gd name="connsiteY72" fmla="*/ 19050 h 1700212"/>
                <a:gd name="connsiteX0" fmla="*/ 3990975 w 4862512"/>
                <a:gd name="connsiteY0" fmla="*/ 19050 h 1700212"/>
                <a:gd name="connsiteX1" fmla="*/ 4195762 w 4862512"/>
                <a:gd name="connsiteY1" fmla="*/ 114300 h 1700212"/>
                <a:gd name="connsiteX2" fmla="*/ 4310062 w 4862512"/>
                <a:gd name="connsiteY2" fmla="*/ 261937 h 1700212"/>
                <a:gd name="connsiteX3" fmla="*/ 4414837 w 4862512"/>
                <a:gd name="connsiteY3" fmla="*/ 452437 h 1700212"/>
                <a:gd name="connsiteX4" fmla="*/ 4524375 w 4862512"/>
                <a:gd name="connsiteY4" fmla="*/ 600075 h 1700212"/>
                <a:gd name="connsiteX5" fmla="*/ 4691062 w 4862512"/>
                <a:gd name="connsiteY5" fmla="*/ 714375 h 1700212"/>
                <a:gd name="connsiteX6" fmla="*/ 4824412 w 4862512"/>
                <a:gd name="connsiteY6" fmla="*/ 885825 h 1700212"/>
                <a:gd name="connsiteX7" fmla="*/ 4862512 w 4862512"/>
                <a:gd name="connsiteY7" fmla="*/ 1038225 h 1700212"/>
                <a:gd name="connsiteX8" fmla="*/ 4791075 w 4862512"/>
                <a:gd name="connsiteY8" fmla="*/ 1243012 h 1700212"/>
                <a:gd name="connsiteX9" fmla="*/ 4614862 w 4862512"/>
                <a:gd name="connsiteY9" fmla="*/ 1362075 h 1700212"/>
                <a:gd name="connsiteX10" fmla="*/ 4510087 w 4862512"/>
                <a:gd name="connsiteY10" fmla="*/ 1390650 h 1700212"/>
                <a:gd name="connsiteX11" fmla="*/ 4376737 w 4862512"/>
                <a:gd name="connsiteY11" fmla="*/ 1362075 h 1700212"/>
                <a:gd name="connsiteX12" fmla="*/ 4271962 w 4862512"/>
                <a:gd name="connsiteY12" fmla="*/ 1371600 h 1700212"/>
                <a:gd name="connsiteX13" fmla="*/ 4095749 w 4862512"/>
                <a:gd name="connsiteY13" fmla="*/ 1419225 h 1700212"/>
                <a:gd name="connsiteX14" fmla="*/ 3890962 w 4862512"/>
                <a:gd name="connsiteY14" fmla="*/ 1443038 h 1700212"/>
                <a:gd name="connsiteX15" fmla="*/ 3686175 w 4862512"/>
                <a:gd name="connsiteY15" fmla="*/ 1385887 h 1700212"/>
                <a:gd name="connsiteX16" fmla="*/ 3476625 w 4862512"/>
                <a:gd name="connsiteY16" fmla="*/ 1366837 h 1700212"/>
                <a:gd name="connsiteX17" fmla="*/ 3338512 w 4862512"/>
                <a:gd name="connsiteY17" fmla="*/ 1357312 h 1700212"/>
                <a:gd name="connsiteX18" fmla="*/ 3195637 w 4862512"/>
                <a:gd name="connsiteY18" fmla="*/ 1385887 h 1700212"/>
                <a:gd name="connsiteX19" fmla="*/ 3038475 w 4862512"/>
                <a:gd name="connsiteY19" fmla="*/ 1462087 h 1700212"/>
                <a:gd name="connsiteX20" fmla="*/ 2738437 w 4862512"/>
                <a:gd name="connsiteY20" fmla="*/ 1657350 h 1700212"/>
                <a:gd name="connsiteX21" fmla="*/ 2552700 w 4862512"/>
                <a:gd name="connsiteY21" fmla="*/ 1700212 h 1700212"/>
                <a:gd name="connsiteX22" fmla="*/ 2295525 w 4862512"/>
                <a:gd name="connsiteY22" fmla="*/ 1628775 h 1700212"/>
                <a:gd name="connsiteX23" fmla="*/ 2171700 w 4862512"/>
                <a:gd name="connsiteY23" fmla="*/ 1624012 h 1700212"/>
                <a:gd name="connsiteX24" fmla="*/ 2024062 w 4862512"/>
                <a:gd name="connsiteY24" fmla="*/ 1652587 h 1700212"/>
                <a:gd name="connsiteX25" fmla="*/ 1847850 w 4862512"/>
                <a:gd name="connsiteY25" fmla="*/ 1633537 h 1700212"/>
                <a:gd name="connsiteX26" fmla="*/ 1719262 w 4862512"/>
                <a:gd name="connsiteY26" fmla="*/ 1576387 h 1700212"/>
                <a:gd name="connsiteX27" fmla="*/ 1600200 w 4862512"/>
                <a:gd name="connsiteY27" fmla="*/ 1585912 h 1700212"/>
                <a:gd name="connsiteX28" fmla="*/ 1528762 w 4862512"/>
                <a:gd name="connsiteY28" fmla="*/ 1514475 h 1700212"/>
                <a:gd name="connsiteX29" fmla="*/ 1452562 w 4862512"/>
                <a:gd name="connsiteY29" fmla="*/ 1352550 h 1700212"/>
                <a:gd name="connsiteX30" fmla="*/ 1381125 w 4862512"/>
                <a:gd name="connsiteY30" fmla="*/ 1285875 h 1700212"/>
                <a:gd name="connsiteX31" fmla="*/ 1347787 w 4862512"/>
                <a:gd name="connsiteY31" fmla="*/ 1285875 h 1700212"/>
                <a:gd name="connsiteX32" fmla="*/ 1309687 w 4862512"/>
                <a:gd name="connsiteY32" fmla="*/ 1471612 h 1700212"/>
                <a:gd name="connsiteX33" fmla="*/ 1200150 w 4862512"/>
                <a:gd name="connsiteY33" fmla="*/ 1581150 h 1700212"/>
                <a:gd name="connsiteX34" fmla="*/ 1033462 w 4862512"/>
                <a:gd name="connsiteY34" fmla="*/ 1647825 h 1700212"/>
                <a:gd name="connsiteX35" fmla="*/ 876300 w 4862512"/>
                <a:gd name="connsiteY35" fmla="*/ 1619250 h 1700212"/>
                <a:gd name="connsiteX36" fmla="*/ 766762 w 4862512"/>
                <a:gd name="connsiteY36" fmla="*/ 1547812 h 1700212"/>
                <a:gd name="connsiteX37" fmla="*/ 638175 w 4862512"/>
                <a:gd name="connsiteY37" fmla="*/ 1524000 h 1700212"/>
                <a:gd name="connsiteX38" fmla="*/ 523875 w 4862512"/>
                <a:gd name="connsiteY38" fmla="*/ 1547812 h 1700212"/>
                <a:gd name="connsiteX39" fmla="*/ 390525 w 4862512"/>
                <a:gd name="connsiteY39" fmla="*/ 1571625 h 1700212"/>
                <a:gd name="connsiteX40" fmla="*/ 247650 w 4862512"/>
                <a:gd name="connsiteY40" fmla="*/ 1576387 h 1700212"/>
                <a:gd name="connsiteX41" fmla="*/ 123825 w 4862512"/>
                <a:gd name="connsiteY41" fmla="*/ 1481137 h 1700212"/>
                <a:gd name="connsiteX42" fmla="*/ 42862 w 4862512"/>
                <a:gd name="connsiteY42" fmla="*/ 1300162 h 1700212"/>
                <a:gd name="connsiteX43" fmla="*/ 14287 w 4862512"/>
                <a:gd name="connsiteY43" fmla="*/ 1133475 h 1700212"/>
                <a:gd name="connsiteX44" fmla="*/ 0 w 4862512"/>
                <a:gd name="connsiteY44" fmla="*/ 1023937 h 1700212"/>
                <a:gd name="connsiteX45" fmla="*/ 14287 w 4862512"/>
                <a:gd name="connsiteY45" fmla="*/ 881062 h 1700212"/>
                <a:gd name="connsiteX46" fmla="*/ 90487 w 4862512"/>
                <a:gd name="connsiteY46" fmla="*/ 709612 h 1700212"/>
                <a:gd name="connsiteX47" fmla="*/ 209550 w 4862512"/>
                <a:gd name="connsiteY47" fmla="*/ 581025 h 1700212"/>
                <a:gd name="connsiteX48" fmla="*/ 395287 w 4862512"/>
                <a:gd name="connsiteY48" fmla="*/ 471487 h 1700212"/>
                <a:gd name="connsiteX49" fmla="*/ 523875 w 4862512"/>
                <a:gd name="connsiteY49" fmla="*/ 390525 h 1700212"/>
                <a:gd name="connsiteX50" fmla="*/ 609600 w 4862512"/>
                <a:gd name="connsiteY50" fmla="*/ 300037 h 1700212"/>
                <a:gd name="connsiteX51" fmla="*/ 733425 w 4862512"/>
                <a:gd name="connsiteY51" fmla="*/ 238125 h 1700212"/>
                <a:gd name="connsiteX52" fmla="*/ 928687 w 4862512"/>
                <a:gd name="connsiteY52" fmla="*/ 200025 h 1700212"/>
                <a:gd name="connsiteX53" fmla="*/ 1085850 w 4862512"/>
                <a:gd name="connsiteY53" fmla="*/ 95250 h 1700212"/>
                <a:gd name="connsiteX54" fmla="*/ 1271587 w 4862512"/>
                <a:gd name="connsiteY54" fmla="*/ 66675 h 1700212"/>
                <a:gd name="connsiteX55" fmla="*/ 1423987 w 4862512"/>
                <a:gd name="connsiteY55" fmla="*/ 109537 h 1700212"/>
                <a:gd name="connsiteX56" fmla="*/ 1514475 w 4862512"/>
                <a:gd name="connsiteY56" fmla="*/ 100012 h 1700212"/>
                <a:gd name="connsiteX57" fmla="*/ 1619250 w 4862512"/>
                <a:gd name="connsiteY57" fmla="*/ 23812 h 1700212"/>
                <a:gd name="connsiteX58" fmla="*/ 1743075 w 4862512"/>
                <a:gd name="connsiteY58" fmla="*/ 14287 h 1700212"/>
                <a:gd name="connsiteX59" fmla="*/ 1871662 w 4862512"/>
                <a:gd name="connsiteY59" fmla="*/ 114300 h 1700212"/>
                <a:gd name="connsiteX60" fmla="*/ 2038350 w 4862512"/>
                <a:gd name="connsiteY60" fmla="*/ 114300 h 1700212"/>
                <a:gd name="connsiteX61" fmla="*/ 2143125 w 4862512"/>
                <a:gd name="connsiteY61" fmla="*/ 138112 h 1700212"/>
                <a:gd name="connsiteX62" fmla="*/ 2314575 w 4862512"/>
                <a:gd name="connsiteY62" fmla="*/ 95250 h 1700212"/>
                <a:gd name="connsiteX63" fmla="*/ 2538412 w 4862512"/>
                <a:gd name="connsiteY63" fmla="*/ 52387 h 1700212"/>
                <a:gd name="connsiteX64" fmla="*/ 2686050 w 4862512"/>
                <a:gd name="connsiteY64" fmla="*/ 109537 h 1700212"/>
                <a:gd name="connsiteX65" fmla="*/ 2738437 w 4862512"/>
                <a:gd name="connsiteY65" fmla="*/ 133350 h 1700212"/>
                <a:gd name="connsiteX66" fmla="*/ 2881312 w 4862512"/>
                <a:gd name="connsiteY66" fmla="*/ 61912 h 1700212"/>
                <a:gd name="connsiteX67" fmla="*/ 3095625 w 4862512"/>
                <a:gd name="connsiteY67" fmla="*/ 0 h 1700212"/>
                <a:gd name="connsiteX68" fmla="*/ 3367087 w 4862512"/>
                <a:gd name="connsiteY68" fmla="*/ 66675 h 1700212"/>
                <a:gd name="connsiteX69" fmla="*/ 3590925 w 4862512"/>
                <a:gd name="connsiteY69" fmla="*/ 95250 h 1700212"/>
                <a:gd name="connsiteX70" fmla="*/ 3729037 w 4862512"/>
                <a:gd name="connsiteY70" fmla="*/ 85725 h 1700212"/>
                <a:gd name="connsiteX71" fmla="*/ 3848100 w 4862512"/>
                <a:gd name="connsiteY71" fmla="*/ 42862 h 1700212"/>
                <a:gd name="connsiteX72" fmla="*/ 3990975 w 4862512"/>
                <a:gd name="connsiteY72" fmla="*/ 19050 h 1700212"/>
                <a:gd name="connsiteX0" fmla="*/ 3990975 w 4862512"/>
                <a:gd name="connsiteY0" fmla="*/ 19050 h 1700212"/>
                <a:gd name="connsiteX1" fmla="*/ 4195762 w 4862512"/>
                <a:gd name="connsiteY1" fmla="*/ 114300 h 1700212"/>
                <a:gd name="connsiteX2" fmla="*/ 4310062 w 4862512"/>
                <a:gd name="connsiteY2" fmla="*/ 261937 h 1700212"/>
                <a:gd name="connsiteX3" fmla="*/ 4414837 w 4862512"/>
                <a:gd name="connsiteY3" fmla="*/ 452437 h 1700212"/>
                <a:gd name="connsiteX4" fmla="*/ 4524375 w 4862512"/>
                <a:gd name="connsiteY4" fmla="*/ 600075 h 1700212"/>
                <a:gd name="connsiteX5" fmla="*/ 4691062 w 4862512"/>
                <a:gd name="connsiteY5" fmla="*/ 714375 h 1700212"/>
                <a:gd name="connsiteX6" fmla="*/ 4824412 w 4862512"/>
                <a:gd name="connsiteY6" fmla="*/ 885825 h 1700212"/>
                <a:gd name="connsiteX7" fmla="*/ 4862512 w 4862512"/>
                <a:gd name="connsiteY7" fmla="*/ 1038225 h 1700212"/>
                <a:gd name="connsiteX8" fmla="*/ 4791075 w 4862512"/>
                <a:gd name="connsiteY8" fmla="*/ 1243012 h 1700212"/>
                <a:gd name="connsiteX9" fmla="*/ 4614862 w 4862512"/>
                <a:gd name="connsiteY9" fmla="*/ 1362075 h 1700212"/>
                <a:gd name="connsiteX10" fmla="*/ 4510087 w 4862512"/>
                <a:gd name="connsiteY10" fmla="*/ 1423988 h 1700212"/>
                <a:gd name="connsiteX11" fmla="*/ 4376737 w 4862512"/>
                <a:gd name="connsiteY11" fmla="*/ 1362075 h 1700212"/>
                <a:gd name="connsiteX12" fmla="*/ 4271962 w 4862512"/>
                <a:gd name="connsiteY12" fmla="*/ 1371600 h 1700212"/>
                <a:gd name="connsiteX13" fmla="*/ 4095749 w 4862512"/>
                <a:gd name="connsiteY13" fmla="*/ 1419225 h 1700212"/>
                <a:gd name="connsiteX14" fmla="*/ 3890962 w 4862512"/>
                <a:gd name="connsiteY14" fmla="*/ 1443038 h 1700212"/>
                <a:gd name="connsiteX15" fmla="*/ 3686175 w 4862512"/>
                <a:gd name="connsiteY15" fmla="*/ 1385887 h 1700212"/>
                <a:gd name="connsiteX16" fmla="*/ 3476625 w 4862512"/>
                <a:gd name="connsiteY16" fmla="*/ 1366837 h 1700212"/>
                <a:gd name="connsiteX17" fmla="*/ 3338512 w 4862512"/>
                <a:gd name="connsiteY17" fmla="*/ 1357312 h 1700212"/>
                <a:gd name="connsiteX18" fmla="*/ 3195637 w 4862512"/>
                <a:gd name="connsiteY18" fmla="*/ 1385887 h 1700212"/>
                <a:gd name="connsiteX19" fmla="*/ 3038475 w 4862512"/>
                <a:gd name="connsiteY19" fmla="*/ 1462087 h 1700212"/>
                <a:gd name="connsiteX20" fmla="*/ 2738437 w 4862512"/>
                <a:gd name="connsiteY20" fmla="*/ 1657350 h 1700212"/>
                <a:gd name="connsiteX21" fmla="*/ 2552700 w 4862512"/>
                <a:gd name="connsiteY21" fmla="*/ 1700212 h 1700212"/>
                <a:gd name="connsiteX22" fmla="*/ 2295525 w 4862512"/>
                <a:gd name="connsiteY22" fmla="*/ 1628775 h 1700212"/>
                <a:gd name="connsiteX23" fmla="*/ 2171700 w 4862512"/>
                <a:gd name="connsiteY23" fmla="*/ 1624012 h 1700212"/>
                <a:gd name="connsiteX24" fmla="*/ 2024062 w 4862512"/>
                <a:gd name="connsiteY24" fmla="*/ 1652587 h 1700212"/>
                <a:gd name="connsiteX25" fmla="*/ 1847850 w 4862512"/>
                <a:gd name="connsiteY25" fmla="*/ 1633537 h 1700212"/>
                <a:gd name="connsiteX26" fmla="*/ 1719262 w 4862512"/>
                <a:gd name="connsiteY26" fmla="*/ 1576387 h 1700212"/>
                <a:gd name="connsiteX27" fmla="*/ 1600200 w 4862512"/>
                <a:gd name="connsiteY27" fmla="*/ 1585912 h 1700212"/>
                <a:gd name="connsiteX28" fmla="*/ 1528762 w 4862512"/>
                <a:gd name="connsiteY28" fmla="*/ 1514475 h 1700212"/>
                <a:gd name="connsiteX29" fmla="*/ 1452562 w 4862512"/>
                <a:gd name="connsiteY29" fmla="*/ 1352550 h 1700212"/>
                <a:gd name="connsiteX30" fmla="*/ 1381125 w 4862512"/>
                <a:gd name="connsiteY30" fmla="*/ 1285875 h 1700212"/>
                <a:gd name="connsiteX31" fmla="*/ 1347787 w 4862512"/>
                <a:gd name="connsiteY31" fmla="*/ 1285875 h 1700212"/>
                <a:gd name="connsiteX32" fmla="*/ 1309687 w 4862512"/>
                <a:gd name="connsiteY32" fmla="*/ 1471612 h 1700212"/>
                <a:gd name="connsiteX33" fmla="*/ 1200150 w 4862512"/>
                <a:gd name="connsiteY33" fmla="*/ 1581150 h 1700212"/>
                <a:gd name="connsiteX34" fmla="*/ 1033462 w 4862512"/>
                <a:gd name="connsiteY34" fmla="*/ 1647825 h 1700212"/>
                <a:gd name="connsiteX35" fmla="*/ 876300 w 4862512"/>
                <a:gd name="connsiteY35" fmla="*/ 1619250 h 1700212"/>
                <a:gd name="connsiteX36" fmla="*/ 766762 w 4862512"/>
                <a:gd name="connsiteY36" fmla="*/ 1547812 h 1700212"/>
                <a:gd name="connsiteX37" fmla="*/ 638175 w 4862512"/>
                <a:gd name="connsiteY37" fmla="*/ 1524000 h 1700212"/>
                <a:gd name="connsiteX38" fmla="*/ 523875 w 4862512"/>
                <a:gd name="connsiteY38" fmla="*/ 1547812 h 1700212"/>
                <a:gd name="connsiteX39" fmla="*/ 390525 w 4862512"/>
                <a:gd name="connsiteY39" fmla="*/ 1571625 h 1700212"/>
                <a:gd name="connsiteX40" fmla="*/ 247650 w 4862512"/>
                <a:gd name="connsiteY40" fmla="*/ 1576387 h 1700212"/>
                <a:gd name="connsiteX41" fmla="*/ 123825 w 4862512"/>
                <a:gd name="connsiteY41" fmla="*/ 1481137 h 1700212"/>
                <a:gd name="connsiteX42" fmla="*/ 42862 w 4862512"/>
                <a:gd name="connsiteY42" fmla="*/ 1300162 h 1700212"/>
                <a:gd name="connsiteX43" fmla="*/ 14287 w 4862512"/>
                <a:gd name="connsiteY43" fmla="*/ 1133475 h 1700212"/>
                <a:gd name="connsiteX44" fmla="*/ 0 w 4862512"/>
                <a:gd name="connsiteY44" fmla="*/ 1023937 h 1700212"/>
                <a:gd name="connsiteX45" fmla="*/ 14287 w 4862512"/>
                <a:gd name="connsiteY45" fmla="*/ 881062 h 1700212"/>
                <a:gd name="connsiteX46" fmla="*/ 90487 w 4862512"/>
                <a:gd name="connsiteY46" fmla="*/ 709612 h 1700212"/>
                <a:gd name="connsiteX47" fmla="*/ 209550 w 4862512"/>
                <a:gd name="connsiteY47" fmla="*/ 581025 h 1700212"/>
                <a:gd name="connsiteX48" fmla="*/ 395287 w 4862512"/>
                <a:gd name="connsiteY48" fmla="*/ 471487 h 1700212"/>
                <a:gd name="connsiteX49" fmla="*/ 523875 w 4862512"/>
                <a:gd name="connsiteY49" fmla="*/ 390525 h 1700212"/>
                <a:gd name="connsiteX50" fmla="*/ 609600 w 4862512"/>
                <a:gd name="connsiteY50" fmla="*/ 300037 h 1700212"/>
                <a:gd name="connsiteX51" fmla="*/ 733425 w 4862512"/>
                <a:gd name="connsiteY51" fmla="*/ 238125 h 1700212"/>
                <a:gd name="connsiteX52" fmla="*/ 928687 w 4862512"/>
                <a:gd name="connsiteY52" fmla="*/ 200025 h 1700212"/>
                <a:gd name="connsiteX53" fmla="*/ 1085850 w 4862512"/>
                <a:gd name="connsiteY53" fmla="*/ 95250 h 1700212"/>
                <a:gd name="connsiteX54" fmla="*/ 1271587 w 4862512"/>
                <a:gd name="connsiteY54" fmla="*/ 66675 h 1700212"/>
                <a:gd name="connsiteX55" fmla="*/ 1423987 w 4862512"/>
                <a:gd name="connsiteY55" fmla="*/ 109537 h 1700212"/>
                <a:gd name="connsiteX56" fmla="*/ 1514475 w 4862512"/>
                <a:gd name="connsiteY56" fmla="*/ 100012 h 1700212"/>
                <a:gd name="connsiteX57" fmla="*/ 1619250 w 4862512"/>
                <a:gd name="connsiteY57" fmla="*/ 23812 h 1700212"/>
                <a:gd name="connsiteX58" fmla="*/ 1743075 w 4862512"/>
                <a:gd name="connsiteY58" fmla="*/ 14287 h 1700212"/>
                <a:gd name="connsiteX59" fmla="*/ 1871662 w 4862512"/>
                <a:gd name="connsiteY59" fmla="*/ 114300 h 1700212"/>
                <a:gd name="connsiteX60" fmla="*/ 2038350 w 4862512"/>
                <a:gd name="connsiteY60" fmla="*/ 114300 h 1700212"/>
                <a:gd name="connsiteX61" fmla="*/ 2143125 w 4862512"/>
                <a:gd name="connsiteY61" fmla="*/ 138112 h 1700212"/>
                <a:gd name="connsiteX62" fmla="*/ 2314575 w 4862512"/>
                <a:gd name="connsiteY62" fmla="*/ 95250 h 1700212"/>
                <a:gd name="connsiteX63" fmla="*/ 2538412 w 4862512"/>
                <a:gd name="connsiteY63" fmla="*/ 52387 h 1700212"/>
                <a:gd name="connsiteX64" fmla="*/ 2686050 w 4862512"/>
                <a:gd name="connsiteY64" fmla="*/ 109537 h 1700212"/>
                <a:gd name="connsiteX65" fmla="*/ 2738437 w 4862512"/>
                <a:gd name="connsiteY65" fmla="*/ 133350 h 1700212"/>
                <a:gd name="connsiteX66" fmla="*/ 2881312 w 4862512"/>
                <a:gd name="connsiteY66" fmla="*/ 61912 h 1700212"/>
                <a:gd name="connsiteX67" fmla="*/ 3095625 w 4862512"/>
                <a:gd name="connsiteY67" fmla="*/ 0 h 1700212"/>
                <a:gd name="connsiteX68" fmla="*/ 3367087 w 4862512"/>
                <a:gd name="connsiteY68" fmla="*/ 66675 h 1700212"/>
                <a:gd name="connsiteX69" fmla="*/ 3590925 w 4862512"/>
                <a:gd name="connsiteY69" fmla="*/ 95250 h 1700212"/>
                <a:gd name="connsiteX70" fmla="*/ 3729037 w 4862512"/>
                <a:gd name="connsiteY70" fmla="*/ 85725 h 1700212"/>
                <a:gd name="connsiteX71" fmla="*/ 3848100 w 4862512"/>
                <a:gd name="connsiteY71" fmla="*/ 42862 h 1700212"/>
                <a:gd name="connsiteX72" fmla="*/ 3990975 w 4862512"/>
                <a:gd name="connsiteY72" fmla="*/ 19050 h 1700212"/>
                <a:gd name="connsiteX0" fmla="*/ 3990975 w 4862512"/>
                <a:gd name="connsiteY0" fmla="*/ 19050 h 1700212"/>
                <a:gd name="connsiteX1" fmla="*/ 4195762 w 4862512"/>
                <a:gd name="connsiteY1" fmla="*/ 114300 h 1700212"/>
                <a:gd name="connsiteX2" fmla="*/ 4310062 w 4862512"/>
                <a:gd name="connsiteY2" fmla="*/ 261937 h 1700212"/>
                <a:gd name="connsiteX3" fmla="*/ 4414837 w 4862512"/>
                <a:gd name="connsiteY3" fmla="*/ 452437 h 1700212"/>
                <a:gd name="connsiteX4" fmla="*/ 4524375 w 4862512"/>
                <a:gd name="connsiteY4" fmla="*/ 600075 h 1700212"/>
                <a:gd name="connsiteX5" fmla="*/ 4691062 w 4862512"/>
                <a:gd name="connsiteY5" fmla="*/ 714375 h 1700212"/>
                <a:gd name="connsiteX6" fmla="*/ 4824412 w 4862512"/>
                <a:gd name="connsiteY6" fmla="*/ 885825 h 1700212"/>
                <a:gd name="connsiteX7" fmla="*/ 4862512 w 4862512"/>
                <a:gd name="connsiteY7" fmla="*/ 1038225 h 1700212"/>
                <a:gd name="connsiteX8" fmla="*/ 4791075 w 4862512"/>
                <a:gd name="connsiteY8" fmla="*/ 1243012 h 1700212"/>
                <a:gd name="connsiteX9" fmla="*/ 4614862 w 4862512"/>
                <a:gd name="connsiteY9" fmla="*/ 1362075 h 1700212"/>
                <a:gd name="connsiteX10" fmla="*/ 4510087 w 4862512"/>
                <a:gd name="connsiteY10" fmla="*/ 1423988 h 1700212"/>
                <a:gd name="connsiteX11" fmla="*/ 4371975 w 4862512"/>
                <a:gd name="connsiteY11" fmla="*/ 1385888 h 1700212"/>
                <a:gd name="connsiteX12" fmla="*/ 4271962 w 4862512"/>
                <a:gd name="connsiteY12" fmla="*/ 1371600 h 1700212"/>
                <a:gd name="connsiteX13" fmla="*/ 4095749 w 4862512"/>
                <a:gd name="connsiteY13" fmla="*/ 1419225 h 1700212"/>
                <a:gd name="connsiteX14" fmla="*/ 3890962 w 4862512"/>
                <a:gd name="connsiteY14" fmla="*/ 1443038 h 1700212"/>
                <a:gd name="connsiteX15" fmla="*/ 3686175 w 4862512"/>
                <a:gd name="connsiteY15" fmla="*/ 1385887 h 1700212"/>
                <a:gd name="connsiteX16" fmla="*/ 3476625 w 4862512"/>
                <a:gd name="connsiteY16" fmla="*/ 1366837 h 1700212"/>
                <a:gd name="connsiteX17" fmla="*/ 3338512 w 4862512"/>
                <a:gd name="connsiteY17" fmla="*/ 1357312 h 1700212"/>
                <a:gd name="connsiteX18" fmla="*/ 3195637 w 4862512"/>
                <a:gd name="connsiteY18" fmla="*/ 1385887 h 1700212"/>
                <a:gd name="connsiteX19" fmla="*/ 3038475 w 4862512"/>
                <a:gd name="connsiteY19" fmla="*/ 1462087 h 1700212"/>
                <a:gd name="connsiteX20" fmla="*/ 2738437 w 4862512"/>
                <a:gd name="connsiteY20" fmla="*/ 1657350 h 1700212"/>
                <a:gd name="connsiteX21" fmla="*/ 2552700 w 4862512"/>
                <a:gd name="connsiteY21" fmla="*/ 1700212 h 1700212"/>
                <a:gd name="connsiteX22" fmla="*/ 2295525 w 4862512"/>
                <a:gd name="connsiteY22" fmla="*/ 1628775 h 1700212"/>
                <a:gd name="connsiteX23" fmla="*/ 2171700 w 4862512"/>
                <a:gd name="connsiteY23" fmla="*/ 1624012 h 1700212"/>
                <a:gd name="connsiteX24" fmla="*/ 2024062 w 4862512"/>
                <a:gd name="connsiteY24" fmla="*/ 1652587 h 1700212"/>
                <a:gd name="connsiteX25" fmla="*/ 1847850 w 4862512"/>
                <a:gd name="connsiteY25" fmla="*/ 1633537 h 1700212"/>
                <a:gd name="connsiteX26" fmla="*/ 1719262 w 4862512"/>
                <a:gd name="connsiteY26" fmla="*/ 1576387 h 1700212"/>
                <a:gd name="connsiteX27" fmla="*/ 1600200 w 4862512"/>
                <a:gd name="connsiteY27" fmla="*/ 1585912 h 1700212"/>
                <a:gd name="connsiteX28" fmla="*/ 1528762 w 4862512"/>
                <a:gd name="connsiteY28" fmla="*/ 1514475 h 1700212"/>
                <a:gd name="connsiteX29" fmla="*/ 1452562 w 4862512"/>
                <a:gd name="connsiteY29" fmla="*/ 1352550 h 1700212"/>
                <a:gd name="connsiteX30" fmla="*/ 1381125 w 4862512"/>
                <a:gd name="connsiteY30" fmla="*/ 1285875 h 1700212"/>
                <a:gd name="connsiteX31" fmla="*/ 1347787 w 4862512"/>
                <a:gd name="connsiteY31" fmla="*/ 1285875 h 1700212"/>
                <a:gd name="connsiteX32" fmla="*/ 1309687 w 4862512"/>
                <a:gd name="connsiteY32" fmla="*/ 1471612 h 1700212"/>
                <a:gd name="connsiteX33" fmla="*/ 1200150 w 4862512"/>
                <a:gd name="connsiteY33" fmla="*/ 1581150 h 1700212"/>
                <a:gd name="connsiteX34" fmla="*/ 1033462 w 4862512"/>
                <a:gd name="connsiteY34" fmla="*/ 1647825 h 1700212"/>
                <a:gd name="connsiteX35" fmla="*/ 876300 w 4862512"/>
                <a:gd name="connsiteY35" fmla="*/ 1619250 h 1700212"/>
                <a:gd name="connsiteX36" fmla="*/ 766762 w 4862512"/>
                <a:gd name="connsiteY36" fmla="*/ 1547812 h 1700212"/>
                <a:gd name="connsiteX37" fmla="*/ 638175 w 4862512"/>
                <a:gd name="connsiteY37" fmla="*/ 1524000 h 1700212"/>
                <a:gd name="connsiteX38" fmla="*/ 523875 w 4862512"/>
                <a:gd name="connsiteY38" fmla="*/ 1547812 h 1700212"/>
                <a:gd name="connsiteX39" fmla="*/ 390525 w 4862512"/>
                <a:gd name="connsiteY39" fmla="*/ 1571625 h 1700212"/>
                <a:gd name="connsiteX40" fmla="*/ 247650 w 4862512"/>
                <a:gd name="connsiteY40" fmla="*/ 1576387 h 1700212"/>
                <a:gd name="connsiteX41" fmla="*/ 123825 w 4862512"/>
                <a:gd name="connsiteY41" fmla="*/ 1481137 h 1700212"/>
                <a:gd name="connsiteX42" fmla="*/ 42862 w 4862512"/>
                <a:gd name="connsiteY42" fmla="*/ 1300162 h 1700212"/>
                <a:gd name="connsiteX43" fmla="*/ 14287 w 4862512"/>
                <a:gd name="connsiteY43" fmla="*/ 1133475 h 1700212"/>
                <a:gd name="connsiteX44" fmla="*/ 0 w 4862512"/>
                <a:gd name="connsiteY44" fmla="*/ 1023937 h 1700212"/>
                <a:gd name="connsiteX45" fmla="*/ 14287 w 4862512"/>
                <a:gd name="connsiteY45" fmla="*/ 881062 h 1700212"/>
                <a:gd name="connsiteX46" fmla="*/ 90487 w 4862512"/>
                <a:gd name="connsiteY46" fmla="*/ 709612 h 1700212"/>
                <a:gd name="connsiteX47" fmla="*/ 209550 w 4862512"/>
                <a:gd name="connsiteY47" fmla="*/ 581025 h 1700212"/>
                <a:gd name="connsiteX48" fmla="*/ 395287 w 4862512"/>
                <a:gd name="connsiteY48" fmla="*/ 471487 h 1700212"/>
                <a:gd name="connsiteX49" fmla="*/ 523875 w 4862512"/>
                <a:gd name="connsiteY49" fmla="*/ 390525 h 1700212"/>
                <a:gd name="connsiteX50" fmla="*/ 609600 w 4862512"/>
                <a:gd name="connsiteY50" fmla="*/ 300037 h 1700212"/>
                <a:gd name="connsiteX51" fmla="*/ 733425 w 4862512"/>
                <a:gd name="connsiteY51" fmla="*/ 238125 h 1700212"/>
                <a:gd name="connsiteX52" fmla="*/ 928687 w 4862512"/>
                <a:gd name="connsiteY52" fmla="*/ 200025 h 1700212"/>
                <a:gd name="connsiteX53" fmla="*/ 1085850 w 4862512"/>
                <a:gd name="connsiteY53" fmla="*/ 95250 h 1700212"/>
                <a:gd name="connsiteX54" fmla="*/ 1271587 w 4862512"/>
                <a:gd name="connsiteY54" fmla="*/ 66675 h 1700212"/>
                <a:gd name="connsiteX55" fmla="*/ 1423987 w 4862512"/>
                <a:gd name="connsiteY55" fmla="*/ 109537 h 1700212"/>
                <a:gd name="connsiteX56" fmla="*/ 1514475 w 4862512"/>
                <a:gd name="connsiteY56" fmla="*/ 100012 h 1700212"/>
                <a:gd name="connsiteX57" fmla="*/ 1619250 w 4862512"/>
                <a:gd name="connsiteY57" fmla="*/ 23812 h 1700212"/>
                <a:gd name="connsiteX58" fmla="*/ 1743075 w 4862512"/>
                <a:gd name="connsiteY58" fmla="*/ 14287 h 1700212"/>
                <a:gd name="connsiteX59" fmla="*/ 1871662 w 4862512"/>
                <a:gd name="connsiteY59" fmla="*/ 114300 h 1700212"/>
                <a:gd name="connsiteX60" fmla="*/ 2038350 w 4862512"/>
                <a:gd name="connsiteY60" fmla="*/ 114300 h 1700212"/>
                <a:gd name="connsiteX61" fmla="*/ 2143125 w 4862512"/>
                <a:gd name="connsiteY61" fmla="*/ 138112 h 1700212"/>
                <a:gd name="connsiteX62" fmla="*/ 2314575 w 4862512"/>
                <a:gd name="connsiteY62" fmla="*/ 95250 h 1700212"/>
                <a:gd name="connsiteX63" fmla="*/ 2538412 w 4862512"/>
                <a:gd name="connsiteY63" fmla="*/ 52387 h 1700212"/>
                <a:gd name="connsiteX64" fmla="*/ 2686050 w 4862512"/>
                <a:gd name="connsiteY64" fmla="*/ 109537 h 1700212"/>
                <a:gd name="connsiteX65" fmla="*/ 2738437 w 4862512"/>
                <a:gd name="connsiteY65" fmla="*/ 133350 h 1700212"/>
                <a:gd name="connsiteX66" fmla="*/ 2881312 w 4862512"/>
                <a:gd name="connsiteY66" fmla="*/ 61912 h 1700212"/>
                <a:gd name="connsiteX67" fmla="*/ 3095625 w 4862512"/>
                <a:gd name="connsiteY67" fmla="*/ 0 h 1700212"/>
                <a:gd name="connsiteX68" fmla="*/ 3367087 w 4862512"/>
                <a:gd name="connsiteY68" fmla="*/ 66675 h 1700212"/>
                <a:gd name="connsiteX69" fmla="*/ 3590925 w 4862512"/>
                <a:gd name="connsiteY69" fmla="*/ 95250 h 1700212"/>
                <a:gd name="connsiteX70" fmla="*/ 3729037 w 4862512"/>
                <a:gd name="connsiteY70" fmla="*/ 85725 h 1700212"/>
                <a:gd name="connsiteX71" fmla="*/ 3848100 w 4862512"/>
                <a:gd name="connsiteY71" fmla="*/ 42862 h 1700212"/>
                <a:gd name="connsiteX72" fmla="*/ 3990975 w 4862512"/>
                <a:gd name="connsiteY72" fmla="*/ 19050 h 1700212"/>
                <a:gd name="connsiteX0" fmla="*/ 3990975 w 4862512"/>
                <a:gd name="connsiteY0" fmla="*/ 19050 h 1700212"/>
                <a:gd name="connsiteX1" fmla="*/ 4195762 w 4862512"/>
                <a:gd name="connsiteY1" fmla="*/ 114300 h 1700212"/>
                <a:gd name="connsiteX2" fmla="*/ 4310062 w 4862512"/>
                <a:gd name="connsiteY2" fmla="*/ 261937 h 1700212"/>
                <a:gd name="connsiteX3" fmla="*/ 4414837 w 4862512"/>
                <a:gd name="connsiteY3" fmla="*/ 452437 h 1700212"/>
                <a:gd name="connsiteX4" fmla="*/ 4524375 w 4862512"/>
                <a:gd name="connsiteY4" fmla="*/ 600075 h 1700212"/>
                <a:gd name="connsiteX5" fmla="*/ 4691062 w 4862512"/>
                <a:gd name="connsiteY5" fmla="*/ 714375 h 1700212"/>
                <a:gd name="connsiteX6" fmla="*/ 4824412 w 4862512"/>
                <a:gd name="connsiteY6" fmla="*/ 885825 h 1700212"/>
                <a:gd name="connsiteX7" fmla="*/ 4862512 w 4862512"/>
                <a:gd name="connsiteY7" fmla="*/ 1038225 h 1700212"/>
                <a:gd name="connsiteX8" fmla="*/ 4791075 w 4862512"/>
                <a:gd name="connsiteY8" fmla="*/ 1243012 h 1700212"/>
                <a:gd name="connsiteX9" fmla="*/ 4643437 w 4862512"/>
                <a:gd name="connsiteY9" fmla="*/ 1423988 h 1700212"/>
                <a:gd name="connsiteX10" fmla="*/ 4510087 w 4862512"/>
                <a:gd name="connsiteY10" fmla="*/ 1423988 h 1700212"/>
                <a:gd name="connsiteX11" fmla="*/ 4371975 w 4862512"/>
                <a:gd name="connsiteY11" fmla="*/ 1385888 h 1700212"/>
                <a:gd name="connsiteX12" fmla="*/ 4271962 w 4862512"/>
                <a:gd name="connsiteY12" fmla="*/ 1371600 h 1700212"/>
                <a:gd name="connsiteX13" fmla="*/ 4095749 w 4862512"/>
                <a:gd name="connsiteY13" fmla="*/ 1419225 h 1700212"/>
                <a:gd name="connsiteX14" fmla="*/ 3890962 w 4862512"/>
                <a:gd name="connsiteY14" fmla="*/ 1443038 h 1700212"/>
                <a:gd name="connsiteX15" fmla="*/ 3686175 w 4862512"/>
                <a:gd name="connsiteY15" fmla="*/ 1385887 h 1700212"/>
                <a:gd name="connsiteX16" fmla="*/ 3476625 w 4862512"/>
                <a:gd name="connsiteY16" fmla="*/ 1366837 h 1700212"/>
                <a:gd name="connsiteX17" fmla="*/ 3338512 w 4862512"/>
                <a:gd name="connsiteY17" fmla="*/ 1357312 h 1700212"/>
                <a:gd name="connsiteX18" fmla="*/ 3195637 w 4862512"/>
                <a:gd name="connsiteY18" fmla="*/ 1385887 h 1700212"/>
                <a:gd name="connsiteX19" fmla="*/ 3038475 w 4862512"/>
                <a:gd name="connsiteY19" fmla="*/ 1462087 h 1700212"/>
                <a:gd name="connsiteX20" fmla="*/ 2738437 w 4862512"/>
                <a:gd name="connsiteY20" fmla="*/ 1657350 h 1700212"/>
                <a:gd name="connsiteX21" fmla="*/ 2552700 w 4862512"/>
                <a:gd name="connsiteY21" fmla="*/ 1700212 h 1700212"/>
                <a:gd name="connsiteX22" fmla="*/ 2295525 w 4862512"/>
                <a:gd name="connsiteY22" fmla="*/ 1628775 h 1700212"/>
                <a:gd name="connsiteX23" fmla="*/ 2171700 w 4862512"/>
                <a:gd name="connsiteY23" fmla="*/ 1624012 h 1700212"/>
                <a:gd name="connsiteX24" fmla="*/ 2024062 w 4862512"/>
                <a:gd name="connsiteY24" fmla="*/ 1652587 h 1700212"/>
                <a:gd name="connsiteX25" fmla="*/ 1847850 w 4862512"/>
                <a:gd name="connsiteY25" fmla="*/ 1633537 h 1700212"/>
                <a:gd name="connsiteX26" fmla="*/ 1719262 w 4862512"/>
                <a:gd name="connsiteY26" fmla="*/ 1576387 h 1700212"/>
                <a:gd name="connsiteX27" fmla="*/ 1600200 w 4862512"/>
                <a:gd name="connsiteY27" fmla="*/ 1585912 h 1700212"/>
                <a:gd name="connsiteX28" fmla="*/ 1528762 w 4862512"/>
                <a:gd name="connsiteY28" fmla="*/ 1514475 h 1700212"/>
                <a:gd name="connsiteX29" fmla="*/ 1452562 w 4862512"/>
                <a:gd name="connsiteY29" fmla="*/ 1352550 h 1700212"/>
                <a:gd name="connsiteX30" fmla="*/ 1381125 w 4862512"/>
                <a:gd name="connsiteY30" fmla="*/ 1285875 h 1700212"/>
                <a:gd name="connsiteX31" fmla="*/ 1347787 w 4862512"/>
                <a:gd name="connsiteY31" fmla="*/ 1285875 h 1700212"/>
                <a:gd name="connsiteX32" fmla="*/ 1309687 w 4862512"/>
                <a:gd name="connsiteY32" fmla="*/ 1471612 h 1700212"/>
                <a:gd name="connsiteX33" fmla="*/ 1200150 w 4862512"/>
                <a:gd name="connsiteY33" fmla="*/ 1581150 h 1700212"/>
                <a:gd name="connsiteX34" fmla="*/ 1033462 w 4862512"/>
                <a:gd name="connsiteY34" fmla="*/ 1647825 h 1700212"/>
                <a:gd name="connsiteX35" fmla="*/ 876300 w 4862512"/>
                <a:gd name="connsiteY35" fmla="*/ 1619250 h 1700212"/>
                <a:gd name="connsiteX36" fmla="*/ 766762 w 4862512"/>
                <a:gd name="connsiteY36" fmla="*/ 1547812 h 1700212"/>
                <a:gd name="connsiteX37" fmla="*/ 638175 w 4862512"/>
                <a:gd name="connsiteY37" fmla="*/ 1524000 h 1700212"/>
                <a:gd name="connsiteX38" fmla="*/ 523875 w 4862512"/>
                <a:gd name="connsiteY38" fmla="*/ 1547812 h 1700212"/>
                <a:gd name="connsiteX39" fmla="*/ 390525 w 4862512"/>
                <a:gd name="connsiteY39" fmla="*/ 1571625 h 1700212"/>
                <a:gd name="connsiteX40" fmla="*/ 247650 w 4862512"/>
                <a:gd name="connsiteY40" fmla="*/ 1576387 h 1700212"/>
                <a:gd name="connsiteX41" fmla="*/ 123825 w 4862512"/>
                <a:gd name="connsiteY41" fmla="*/ 1481137 h 1700212"/>
                <a:gd name="connsiteX42" fmla="*/ 42862 w 4862512"/>
                <a:gd name="connsiteY42" fmla="*/ 1300162 h 1700212"/>
                <a:gd name="connsiteX43" fmla="*/ 14287 w 4862512"/>
                <a:gd name="connsiteY43" fmla="*/ 1133475 h 1700212"/>
                <a:gd name="connsiteX44" fmla="*/ 0 w 4862512"/>
                <a:gd name="connsiteY44" fmla="*/ 1023937 h 1700212"/>
                <a:gd name="connsiteX45" fmla="*/ 14287 w 4862512"/>
                <a:gd name="connsiteY45" fmla="*/ 881062 h 1700212"/>
                <a:gd name="connsiteX46" fmla="*/ 90487 w 4862512"/>
                <a:gd name="connsiteY46" fmla="*/ 709612 h 1700212"/>
                <a:gd name="connsiteX47" fmla="*/ 209550 w 4862512"/>
                <a:gd name="connsiteY47" fmla="*/ 581025 h 1700212"/>
                <a:gd name="connsiteX48" fmla="*/ 395287 w 4862512"/>
                <a:gd name="connsiteY48" fmla="*/ 471487 h 1700212"/>
                <a:gd name="connsiteX49" fmla="*/ 523875 w 4862512"/>
                <a:gd name="connsiteY49" fmla="*/ 390525 h 1700212"/>
                <a:gd name="connsiteX50" fmla="*/ 609600 w 4862512"/>
                <a:gd name="connsiteY50" fmla="*/ 300037 h 1700212"/>
                <a:gd name="connsiteX51" fmla="*/ 733425 w 4862512"/>
                <a:gd name="connsiteY51" fmla="*/ 238125 h 1700212"/>
                <a:gd name="connsiteX52" fmla="*/ 928687 w 4862512"/>
                <a:gd name="connsiteY52" fmla="*/ 200025 h 1700212"/>
                <a:gd name="connsiteX53" fmla="*/ 1085850 w 4862512"/>
                <a:gd name="connsiteY53" fmla="*/ 95250 h 1700212"/>
                <a:gd name="connsiteX54" fmla="*/ 1271587 w 4862512"/>
                <a:gd name="connsiteY54" fmla="*/ 66675 h 1700212"/>
                <a:gd name="connsiteX55" fmla="*/ 1423987 w 4862512"/>
                <a:gd name="connsiteY55" fmla="*/ 109537 h 1700212"/>
                <a:gd name="connsiteX56" fmla="*/ 1514475 w 4862512"/>
                <a:gd name="connsiteY56" fmla="*/ 100012 h 1700212"/>
                <a:gd name="connsiteX57" fmla="*/ 1619250 w 4862512"/>
                <a:gd name="connsiteY57" fmla="*/ 23812 h 1700212"/>
                <a:gd name="connsiteX58" fmla="*/ 1743075 w 4862512"/>
                <a:gd name="connsiteY58" fmla="*/ 14287 h 1700212"/>
                <a:gd name="connsiteX59" fmla="*/ 1871662 w 4862512"/>
                <a:gd name="connsiteY59" fmla="*/ 114300 h 1700212"/>
                <a:gd name="connsiteX60" fmla="*/ 2038350 w 4862512"/>
                <a:gd name="connsiteY60" fmla="*/ 114300 h 1700212"/>
                <a:gd name="connsiteX61" fmla="*/ 2143125 w 4862512"/>
                <a:gd name="connsiteY61" fmla="*/ 138112 h 1700212"/>
                <a:gd name="connsiteX62" fmla="*/ 2314575 w 4862512"/>
                <a:gd name="connsiteY62" fmla="*/ 95250 h 1700212"/>
                <a:gd name="connsiteX63" fmla="*/ 2538412 w 4862512"/>
                <a:gd name="connsiteY63" fmla="*/ 52387 h 1700212"/>
                <a:gd name="connsiteX64" fmla="*/ 2686050 w 4862512"/>
                <a:gd name="connsiteY64" fmla="*/ 109537 h 1700212"/>
                <a:gd name="connsiteX65" fmla="*/ 2738437 w 4862512"/>
                <a:gd name="connsiteY65" fmla="*/ 133350 h 1700212"/>
                <a:gd name="connsiteX66" fmla="*/ 2881312 w 4862512"/>
                <a:gd name="connsiteY66" fmla="*/ 61912 h 1700212"/>
                <a:gd name="connsiteX67" fmla="*/ 3095625 w 4862512"/>
                <a:gd name="connsiteY67" fmla="*/ 0 h 1700212"/>
                <a:gd name="connsiteX68" fmla="*/ 3367087 w 4862512"/>
                <a:gd name="connsiteY68" fmla="*/ 66675 h 1700212"/>
                <a:gd name="connsiteX69" fmla="*/ 3590925 w 4862512"/>
                <a:gd name="connsiteY69" fmla="*/ 95250 h 1700212"/>
                <a:gd name="connsiteX70" fmla="*/ 3729037 w 4862512"/>
                <a:gd name="connsiteY70" fmla="*/ 85725 h 1700212"/>
                <a:gd name="connsiteX71" fmla="*/ 3848100 w 4862512"/>
                <a:gd name="connsiteY71" fmla="*/ 42862 h 1700212"/>
                <a:gd name="connsiteX72" fmla="*/ 3990975 w 4862512"/>
                <a:gd name="connsiteY72" fmla="*/ 19050 h 1700212"/>
                <a:gd name="connsiteX0" fmla="*/ 3990975 w 4862512"/>
                <a:gd name="connsiteY0" fmla="*/ 19050 h 1700212"/>
                <a:gd name="connsiteX1" fmla="*/ 4195762 w 4862512"/>
                <a:gd name="connsiteY1" fmla="*/ 114300 h 1700212"/>
                <a:gd name="connsiteX2" fmla="*/ 4310062 w 4862512"/>
                <a:gd name="connsiteY2" fmla="*/ 261937 h 1700212"/>
                <a:gd name="connsiteX3" fmla="*/ 4414837 w 4862512"/>
                <a:gd name="connsiteY3" fmla="*/ 452437 h 1700212"/>
                <a:gd name="connsiteX4" fmla="*/ 4524375 w 4862512"/>
                <a:gd name="connsiteY4" fmla="*/ 600075 h 1700212"/>
                <a:gd name="connsiteX5" fmla="*/ 4691062 w 4862512"/>
                <a:gd name="connsiteY5" fmla="*/ 714375 h 1700212"/>
                <a:gd name="connsiteX6" fmla="*/ 4824412 w 4862512"/>
                <a:gd name="connsiteY6" fmla="*/ 885825 h 1700212"/>
                <a:gd name="connsiteX7" fmla="*/ 4862512 w 4862512"/>
                <a:gd name="connsiteY7" fmla="*/ 1038225 h 1700212"/>
                <a:gd name="connsiteX8" fmla="*/ 4819650 w 4862512"/>
                <a:gd name="connsiteY8" fmla="*/ 1304924 h 1700212"/>
                <a:gd name="connsiteX9" fmla="*/ 4643437 w 4862512"/>
                <a:gd name="connsiteY9" fmla="*/ 1423988 h 1700212"/>
                <a:gd name="connsiteX10" fmla="*/ 4510087 w 4862512"/>
                <a:gd name="connsiteY10" fmla="*/ 1423988 h 1700212"/>
                <a:gd name="connsiteX11" fmla="*/ 4371975 w 4862512"/>
                <a:gd name="connsiteY11" fmla="*/ 1385888 h 1700212"/>
                <a:gd name="connsiteX12" fmla="*/ 4271962 w 4862512"/>
                <a:gd name="connsiteY12" fmla="*/ 1371600 h 1700212"/>
                <a:gd name="connsiteX13" fmla="*/ 4095749 w 4862512"/>
                <a:gd name="connsiteY13" fmla="*/ 1419225 h 1700212"/>
                <a:gd name="connsiteX14" fmla="*/ 3890962 w 4862512"/>
                <a:gd name="connsiteY14" fmla="*/ 1443038 h 1700212"/>
                <a:gd name="connsiteX15" fmla="*/ 3686175 w 4862512"/>
                <a:gd name="connsiteY15" fmla="*/ 1385887 h 1700212"/>
                <a:gd name="connsiteX16" fmla="*/ 3476625 w 4862512"/>
                <a:gd name="connsiteY16" fmla="*/ 1366837 h 1700212"/>
                <a:gd name="connsiteX17" fmla="*/ 3338512 w 4862512"/>
                <a:gd name="connsiteY17" fmla="*/ 1357312 h 1700212"/>
                <a:gd name="connsiteX18" fmla="*/ 3195637 w 4862512"/>
                <a:gd name="connsiteY18" fmla="*/ 1385887 h 1700212"/>
                <a:gd name="connsiteX19" fmla="*/ 3038475 w 4862512"/>
                <a:gd name="connsiteY19" fmla="*/ 1462087 h 1700212"/>
                <a:gd name="connsiteX20" fmla="*/ 2738437 w 4862512"/>
                <a:gd name="connsiteY20" fmla="*/ 1657350 h 1700212"/>
                <a:gd name="connsiteX21" fmla="*/ 2552700 w 4862512"/>
                <a:gd name="connsiteY21" fmla="*/ 1700212 h 1700212"/>
                <a:gd name="connsiteX22" fmla="*/ 2295525 w 4862512"/>
                <a:gd name="connsiteY22" fmla="*/ 1628775 h 1700212"/>
                <a:gd name="connsiteX23" fmla="*/ 2171700 w 4862512"/>
                <a:gd name="connsiteY23" fmla="*/ 1624012 h 1700212"/>
                <a:gd name="connsiteX24" fmla="*/ 2024062 w 4862512"/>
                <a:gd name="connsiteY24" fmla="*/ 1652587 h 1700212"/>
                <a:gd name="connsiteX25" fmla="*/ 1847850 w 4862512"/>
                <a:gd name="connsiteY25" fmla="*/ 1633537 h 1700212"/>
                <a:gd name="connsiteX26" fmla="*/ 1719262 w 4862512"/>
                <a:gd name="connsiteY26" fmla="*/ 1576387 h 1700212"/>
                <a:gd name="connsiteX27" fmla="*/ 1600200 w 4862512"/>
                <a:gd name="connsiteY27" fmla="*/ 1585912 h 1700212"/>
                <a:gd name="connsiteX28" fmla="*/ 1528762 w 4862512"/>
                <a:gd name="connsiteY28" fmla="*/ 1514475 h 1700212"/>
                <a:gd name="connsiteX29" fmla="*/ 1452562 w 4862512"/>
                <a:gd name="connsiteY29" fmla="*/ 1352550 h 1700212"/>
                <a:gd name="connsiteX30" fmla="*/ 1381125 w 4862512"/>
                <a:gd name="connsiteY30" fmla="*/ 1285875 h 1700212"/>
                <a:gd name="connsiteX31" fmla="*/ 1347787 w 4862512"/>
                <a:gd name="connsiteY31" fmla="*/ 1285875 h 1700212"/>
                <a:gd name="connsiteX32" fmla="*/ 1309687 w 4862512"/>
                <a:gd name="connsiteY32" fmla="*/ 1471612 h 1700212"/>
                <a:gd name="connsiteX33" fmla="*/ 1200150 w 4862512"/>
                <a:gd name="connsiteY33" fmla="*/ 1581150 h 1700212"/>
                <a:gd name="connsiteX34" fmla="*/ 1033462 w 4862512"/>
                <a:gd name="connsiteY34" fmla="*/ 1647825 h 1700212"/>
                <a:gd name="connsiteX35" fmla="*/ 876300 w 4862512"/>
                <a:gd name="connsiteY35" fmla="*/ 1619250 h 1700212"/>
                <a:gd name="connsiteX36" fmla="*/ 766762 w 4862512"/>
                <a:gd name="connsiteY36" fmla="*/ 1547812 h 1700212"/>
                <a:gd name="connsiteX37" fmla="*/ 638175 w 4862512"/>
                <a:gd name="connsiteY37" fmla="*/ 1524000 h 1700212"/>
                <a:gd name="connsiteX38" fmla="*/ 523875 w 4862512"/>
                <a:gd name="connsiteY38" fmla="*/ 1547812 h 1700212"/>
                <a:gd name="connsiteX39" fmla="*/ 390525 w 4862512"/>
                <a:gd name="connsiteY39" fmla="*/ 1571625 h 1700212"/>
                <a:gd name="connsiteX40" fmla="*/ 247650 w 4862512"/>
                <a:gd name="connsiteY40" fmla="*/ 1576387 h 1700212"/>
                <a:gd name="connsiteX41" fmla="*/ 123825 w 4862512"/>
                <a:gd name="connsiteY41" fmla="*/ 1481137 h 1700212"/>
                <a:gd name="connsiteX42" fmla="*/ 42862 w 4862512"/>
                <a:gd name="connsiteY42" fmla="*/ 1300162 h 1700212"/>
                <a:gd name="connsiteX43" fmla="*/ 14287 w 4862512"/>
                <a:gd name="connsiteY43" fmla="*/ 1133475 h 1700212"/>
                <a:gd name="connsiteX44" fmla="*/ 0 w 4862512"/>
                <a:gd name="connsiteY44" fmla="*/ 1023937 h 1700212"/>
                <a:gd name="connsiteX45" fmla="*/ 14287 w 4862512"/>
                <a:gd name="connsiteY45" fmla="*/ 881062 h 1700212"/>
                <a:gd name="connsiteX46" fmla="*/ 90487 w 4862512"/>
                <a:gd name="connsiteY46" fmla="*/ 709612 h 1700212"/>
                <a:gd name="connsiteX47" fmla="*/ 209550 w 4862512"/>
                <a:gd name="connsiteY47" fmla="*/ 581025 h 1700212"/>
                <a:gd name="connsiteX48" fmla="*/ 395287 w 4862512"/>
                <a:gd name="connsiteY48" fmla="*/ 471487 h 1700212"/>
                <a:gd name="connsiteX49" fmla="*/ 523875 w 4862512"/>
                <a:gd name="connsiteY49" fmla="*/ 390525 h 1700212"/>
                <a:gd name="connsiteX50" fmla="*/ 609600 w 4862512"/>
                <a:gd name="connsiteY50" fmla="*/ 300037 h 1700212"/>
                <a:gd name="connsiteX51" fmla="*/ 733425 w 4862512"/>
                <a:gd name="connsiteY51" fmla="*/ 238125 h 1700212"/>
                <a:gd name="connsiteX52" fmla="*/ 928687 w 4862512"/>
                <a:gd name="connsiteY52" fmla="*/ 200025 h 1700212"/>
                <a:gd name="connsiteX53" fmla="*/ 1085850 w 4862512"/>
                <a:gd name="connsiteY53" fmla="*/ 95250 h 1700212"/>
                <a:gd name="connsiteX54" fmla="*/ 1271587 w 4862512"/>
                <a:gd name="connsiteY54" fmla="*/ 66675 h 1700212"/>
                <a:gd name="connsiteX55" fmla="*/ 1423987 w 4862512"/>
                <a:gd name="connsiteY55" fmla="*/ 109537 h 1700212"/>
                <a:gd name="connsiteX56" fmla="*/ 1514475 w 4862512"/>
                <a:gd name="connsiteY56" fmla="*/ 100012 h 1700212"/>
                <a:gd name="connsiteX57" fmla="*/ 1619250 w 4862512"/>
                <a:gd name="connsiteY57" fmla="*/ 23812 h 1700212"/>
                <a:gd name="connsiteX58" fmla="*/ 1743075 w 4862512"/>
                <a:gd name="connsiteY58" fmla="*/ 14287 h 1700212"/>
                <a:gd name="connsiteX59" fmla="*/ 1871662 w 4862512"/>
                <a:gd name="connsiteY59" fmla="*/ 114300 h 1700212"/>
                <a:gd name="connsiteX60" fmla="*/ 2038350 w 4862512"/>
                <a:gd name="connsiteY60" fmla="*/ 114300 h 1700212"/>
                <a:gd name="connsiteX61" fmla="*/ 2143125 w 4862512"/>
                <a:gd name="connsiteY61" fmla="*/ 138112 h 1700212"/>
                <a:gd name="connsiteX62" fmla="*/ 2314575 w 4862512"/>
                <a:gd name="connsiteY62" fmla="*/ 95250 h 1700212"/>
                <a:gd name="connsiteX63" fmla="*/ 2538412 w 4862512"/>
                <a:gd name="connsiteY63" fmla="*/ 52387 h 1700212"/>
                <a:gd name="connsiteX64" fmla="*/ 2686050 w 4862512"/>
                <a:gd name="connsiteY64" fmla="*/ 109537 h 1700212"/>
                <a:gd name="connsiteX65" fmla="*/ 2738437 w 4862512"/>
                <a:gd name="connsiteY65" fmla="*/ 133350 h 1700212"/>
                <a:gd name="connsiteX66" fmla="*/ 2881312 w 4862512"/>
                <a:gd name="connsiteY66" fmla="*/ 61912 h 1700212"/>
                <a:gd name="connsiteX67" fmla="*/ 3095625 w 4862512"/>
                <a:gd name="connsiteY67" fmla="*/ 0 h 1700212"/>
                <a:gd name="connsiteX68" fmla="*/ 3367087 w 4862512"/>
                <a:gd name="connsiteY68" fmla="*/ 66675 h 1700212"/>
                <a:gd name="connsiteX69" fmla="*/ 3590925 w 4862512"/>
                <a:gd name="connsiteY69" fmla="*/ 95250 h 1700212"/>
                <a:gd name="connsiteX70" fmla="*/ 3729037 w 4862512"/>
                <a:gd name="connsiteY70" fmla="*/ 85725 h 1700212"/>
                <a:gd name="connsiteX71" fmla="*/ 3848100 w 4862512"/>
                <a:gd name="connsiteY71" fmla="*/ 42862 h 1700212"/>
                <a:gd name="connsiteX72" fmla="*/ 3990975 w 4862512"/>
                <a:gd name="connsiteY72" fmla="*/ 19050 h 1700212"/>
                <a:gd name="connsiteX0" fmla="*/ 3990975 w 4924424"/>
                <a:gd name="connsiteY0" fmla="*/ 19050 h 1700212"/>
                <a:gd name="connsiteX1" fmla="*/ 4195762 w 4924424"/>
                <a:gd name="connsiteY1" fmla="*/ 114300 h 1700212"/>
                <a:gd name="connsiteX2" fmla="*/ 4310062 w 4924424"/>
                <a:gd name="connsiteY2" fmla="*/ 261937 h 1700212"/>
                <a:gd name="connsiteX3" fmla="*/ 4414837 w 4924424"/>
                <a:gd name="connsiteY3" fmla="*/ 452437 h 1700212"/>
                <a:gd name="connsiteX4" fmla="*/ 4524375 w 4924424"/>
                <a:gd name="connsiteY4" fmla="*/ 600075 h 1700212"/>
                <a:gd name="connsiteX5" fmla="*/ 4691062 w 4924424"/>
                <a:gd name="connsiteY5" fmla="*/ 714375 h 1700212"/>
                <a:gd name="connsiteX6" fmla="*/ 4824412 w 4924424"/>
                <a:gd name="connsiteY6" fmla="*/ 885825 h 1700212"/>
                <a:gd name="connsiteX7" fmla="*/ 4924424 w 4924424"/>
                <a:gd name="connsiteY7" fmla="*/ 1047750 h 1700212"/>
                <a:gd name="connsiteX8" fmla="*/ 4819650 w 4924424"/>
                <a:gd name="connsiteY8" fmla="*/ 1304924 h 1700212"/>
                <a:gd name="connsiteX9" fmla="*/ 4643437 w 4924424"/>
                <a:gd name="connsiteY9" fmla="*/ 1423988 h 1700212"/>
                <a:gd name="connsiteX10" fmla="*/ 4510087 w 4924424"/>
                <a:gd name="connsiteY10" fmla="*/ 1423988 h 1700212"/>
                <a:gd name="connsiteX11" fmla="*/ 4371975 w 4924424"/>
                <a:gd name="connsiteY11" fmla="*/ 1385888 h 1700212"/>
                <a:gd name="connsiteX12" fmla="*/ 4271962 w 4924424"/>
                <a:gd name="connsiteY12" fmla="*/ 1371600 h 1700212"/>
                <a:gd name="connsiteX13" fmla="*/ 4095749 w 4924424"/>
                <a:gd name="connsiteY13" fmla="*/ 1419225 h 1700212"/>
                <a:gd name="connsiteX14" fmla="*/ 3890962 w 4924424"/>
                <a:gd name="connsiteY14" fmla="*/ 1443038 h 1700212"/>
                <a:gd name="connsiteX15" fmla="*/ 3686175 w 4924424"/>
                <a:gd name="connsiteY15" fmla="*/ 1385887 h 1700212"/>
                <a:gd name="connsiteX16" fmla="*/ 3476625 w 4924424"/>
                <a:gd name="connsiteY16" fmla="*/ 1366837 h 1700212"/>
                <a:gd name="connsiteX17" fmla="*/ 3338512 w 4924424"/>
                <a:gd name="connsiteY17" fmla="*/ 1357312 h 1700212"/>
                <a:gd name="connsiteX18" fmla="*/ 3195637 w 4924424"/>
                <a:gd name="connsiteY18" fmla="*/ 1385887 h 1700212"/>
                <a:gd name="connsiteX19" fmla="*/ 3038475 w 4924424"/>
                <a:gd name="connsiteY19" fmla="*/ 1462087 h 1700212"/>
                <a:gd name="connsiteX20" fmla="*/ 2738437 w 4924424"/>
                <a:gd name="connsiteY20" fmla="*/ 1657350 h 1700212"/>
                <a:gd name="connsiteX21" fmla="*/ 2552700 w 4924424"/>
                <a:gd name="connsiteY21" fmla="*/ 1700212 h 1700212"/>
                <a:gd name="connsiteX22" fmla="*/ 2295525 w 4924424"/>
                <a:gd name="connsiteY22" fmla="*/ 1628775 h 1700212"/>
                <a:gd name="connsiteX23" fmla="*/ 2171700 w 4924424"/>
                <a:gd name="connsiteY23" fmla="*/ 1624012 h 1700212"/>
                <a:gd name="connsiteX24" fmla="*/ 2024062 w 4924424"/>
                <a:gd name="connsiteY24" fmla="*/ 1652587 h 1700212"/>
                <a:gd name="connsiteX25" fmla="*/ 1847850 w 4924424"/>
                <a:gd name="connsiteY25" fmla="*/ 1633537 h 1700212"/>
                <a:gd name="connsiteX26" fmla="*/ 1719262 w 4924424"/>
                <a:gd name="connsiteY26" fmla="*/ 1576387 h 1700212"/>
                <a:gd name="connsiteX27" fmla="*/ 1600200 w 4924424"/>
                <a:gd name="connsiteY27" fmla="*/ 1585912 h 1700212"/>
                <a:gd name="connsiteX28" fmla="*/ 1528762 w 4924424"/>
                <a:gd name="connsiteY28" fmla="*/ 1514475 h 1700212"/>
                <a:gd name="connsiteX29" fmla="*/ 1452562 w 4924424"/>
                <a:gd name="connsiteY29" fmla="*/ 1352550 h 1700212"/>
                <a:gd name="connsiteX30" fmla="*/ 1381125 w 4924424"/>
                <a:gd name="connsiteY30" fmla="*/ 1285875 h 1700212"/>
                <a:gd name="connsiteX31" fmla="*/ 1347787 w 4924424"/>
                <a:gd name="connsiteY31" fmla="*/ 1285875 h 1700212"/>
                <a:gd name="connsiteX32" fmla="*/ 1309687 w 4924424"/>
                <a:gd name="connsiteY32" fmla="*/ 1471612 h 1700212"/>
                <a:gd name="connsiteX33" fmla="*/ 1200150 w 4924424"/>
                <a:gd name="connsiteY33" fmla="*/ 1581150 h 1700212"/>
                <a:gd name="connsiteX34" fmla="*/ 1033462 w 4924424"/>
                <a:gd name="connsiteY34" fmla="*/ 1647825 h 1700212"/>
                <a:gd name="connsiteX35" fmla="*/ 876300 w 4924424"/>
                <a:gd name="connsiteY35" fmla="*/ 1619250 h 1700212"/>
                <a:gd name="connsiteX36" fmla="*/ 766762 w 4924424"/>
                <a:gd name="connsiteY36" fmla="*/ 1547812 h 1700212"/>
                <a:gd name="connsiteX37" fmla="*/ 638175 w 4924424"/>
                <a:gd name="connsiteY37" fmla="*/ 1524000 h 1700212"/>
                <a:gd name="connsiteX38" fmla="*/ 523875 w 4924424"/>
                <a:gd name="connsiteY38" fmla="*/ 1547812 h 1700212"/>
                <a:gd name="connsiteX39" fmla="*/ 390525 w 4924424"/>
                <a:gd name="connsiteY39" fmla="*/ 1571625 h 1700212"/>
                <a:gd name="connsiteX40" fmla="*/ 247650 w 4924424"/>
                <a:gd name="connsiteY40" fmla="*/ 1576387 h 1700212"/>
                <a:gd name="connsiteX41" fmla="*/ 123825 w 4924424"/>
                <a:gd name="connsiteY41" fmla="*/ 1481137 h 1700212"/>
                <a:gd name="connsiteX42" fmla="*/ 42862 w 4924424"/>
                <a:gd name="connsiteY42" fmla="*/ 1300162 h 1700212"/>
                <a:gd name="connsiteX43" fmla="*/ 14287 w 4924424"/>
                <a:gd name="connsiteY43" fmla="*/ 1133475 h 1700212"/>
                <a:gd name="connsiteX44" fmla="*/ 0 w 4924424"/>
                <a:gd name="connsiteY44" fmla="*/ 1023937 h 1700212"/>
                <a:gd name="connsiteX45" fmla="*/ 14287 w 4924424"/>
                <a:gd name="connsiteY45" fmla="*/ 881062 h 1700212"/>
                <a:gd name="connsiteX46" fmla="*/ 90487 w 4924424"/>
                <a:gd name="connsiteY46" fmla="*/ 709612 h 1700212"/>
                <a:gd name="connsiteX47" fmla="*/ 209550 w 4924424"/>
                <a:gd name="connsiteY47" fmla="*/ 581025 h 1700212"/>
                <a:gd name="connsiteX48" fmla="*/ 395287 w 4924424"/>
                <a:gd name="connsiteY48" fmla="*/ 471487 h 1700212"/>
                <a:gd name="connsiteX49" fmla="*/ 523875 w 4924424"/>
                <a:gd name="connsiteY49" fmla="*/ 390525 h 1700212"/>
                <a:gd name="connsiteX50" fmla="*/ 609600 w 4924424"/>
                <a:gd name="connsiteY50" fmla="*/ 300037 h 1700212"/>
                <a:gd name="connsiteX51" fmla="*/ 733425 w 4924424"/>
                <a:gd name="connsiteY51" fmla="*/ 238125 h 1700212"/>
                <a:gd name="connsiteX52" fmla="*/ 928687 w 4924424"/>
                <a:gd name="connsiteY52" fmla="*/ 200025 h 1700212"/>
                <a:gd name="connsiteX53" fmla="*/ 1085850 w 4924424"/>
                <a:gd name="connsiteY53" fmla="*/ 95250 h 1700212"/>
                <a:gd name="connsiteX54" fmla="*/ 1271587 w 4924424"/>
                <a:gd name="connsiteY54" fmla="*/ 66675 h 1700212"/>
                <a:gd name="connsiteX55" fmla="*/ 1423987 w 4924424"/>
                <a:gd name="connsiteY55" fmla="*/ 109537 h 1700212"/>
                <a:gd name="connsiteX56" fmla="*/ 1514475 w 4924424"/>
                <a:gd name="connsiteY56" fmla="*/ 100012 h 1700212"/>
                <a:gd name="connsiteX57" fmla="*/ 1619250 w 4924424"/>
                <a:gd name="connsiteY57" fmla="*/ 23812 h 1700212"/>
                <a:gd name="connsiteX58" fmla="*/ 1743075 w 4924424"/>
                <a:gd name="connsiteY58" fmla="*/ 14287 h 1700212"/>
                <a:gd name="connsiteX59" fmla="*/ 1871662 w 4924424"/>
                <a:gd name="connsiteY59" fmla="*/ 114300 h 1700212"/>
                <a:gd name="connsiteX60" fmla="*/ 2038350 w 4924424"/>
                <a:gd name="connsiteY60" fmla="*/ 114300 h 1700212"/>
                <a:gd name="connsiteX61" fmla="*/ 2143125 w 4924424"/>
                <a:gd name="connsiteY61" fmla="*/ 138112 h 1700212"/>
                <a:gd name="connsiteX62" fmla="*/ 2314575 w 4924424"/>
                <a:gd name="connsiteY62" fmla="*/ 95250 h 1700212"/>
                <a:gd name="connsiteX63" fmla="*/ 2538412 w 4924424"/>
                <a:gd name="connsiteY63" fmla="*/ 52387 h 1700212"/>
                <a:gd name="connsiteX64" fmla="*/ 2686050 w 4924424"/>
                <a:gd name="connsiteY64" fmla="*/ 109537 h 1700212"/>
                <a:gd name="connsiteX65" fmla="*/ 2738437 w 4924424"/>
                <a:gd name="connsiteY65" fmla="*/ 133350 h 1700212"/>
                <a:gd name="connsiteX66" fmla="*/ 2881312 w 4924424"/>
                <a:gd name="connsiteY66" fmla="*/ 61912 h 1700212"/>
                <a:gd name="connsiteX67" fmla="*/ 3095625 w 4924424"/>
                <a:gd name="connsiteY67" fmla="*/ 0 h 1700212"/>
                <a:gd name="connsiteX68" fmla="*/ 3367087 w 4924424"/>
                <a:gd name="connsiteY68" fmla="*/ 66675 h 1700212"/>
                <a:gd name="connsiteX69" fmla="*/ 3590925 w 4924424"/>
                <a:gd name="connsiteY69" fmla="*/ 95250 h 1700212"/>
                <a:gd name="connsiteX70" fmla="*/ 3729037 w 4924424"/>
                <a:gd name="connsiteY70" fmla="*/ 85725 h 1700212"/>
                <a:gd name="connsiteX71" fmla="*/ 3848100 w 4924424"/>
                <a:gd name="connsiteY71" fmla="*/ 42862 h 1700212"/>
                <a:gd name="connsiteX72" fmla="*/ 3990975 w 4924424"/>
                <a:gd name="connsiteY72" fmla="*/ 19050 h 1700212"/>
                <a:gd name="connsiteX0" fmla="*/ 3990975 w 4924424"/>
                <a:gd name="connsiteY0" fmla="*/ 19050 h 1700212"/>
                <a:gd name="connsiteX1" fmla="*/ 4195762 w 4924424"/>
                <a:gd name="connsiteY1" fmla="*/ 114300 h 1700212"/>
                <a:gd name="connsiteX2" fmla="*/ 4310062 w 4924424"/>
                <a:gd name="connsiteY2" fmla="*/ 261937 h 1700212"/>
                <a:gd name="connsiteX3" fmla="*/ 4414837 w 4924424"/>
                <a:gd name="connsiteY3" fmla="*/ 452437 h 1700212"/>
                <a:gd name="connsiteX4" fmla="*/ 4524375 w 4924424"/>
                <a:gd name="connsiteY4" fmla="*/ 600075 h 1700212"/>
                <a:gd name="connsiteX5" fmla="*/ 4691062 w 4924424"/>
                <a:gd name="connsiteY5" fmla="*/ 714375 h 1700212"/>
                <a:gd name="connsiteX6" fmla="*/ 4843462 w 4924424"/>
                <a:gd name="connsiteY6" fmla="*/ 823913 h 1700212"/>
                <a:gd name="connsiteX7" fmla="*/ 4924424 w 4924424"/>
                <a:gd name="connsiteY7" fmla="*/ 1047750 h 1700212"/>
                <a:gd name="connsiteX8" fmla="*/ 4819650 w 4924424"/>
                <a:gd name="connsiteY8" fmla="*/ 1304924 h 1700212"/>
                <a:gd name="connsiteX9" fmla="*/ 4643437 w 4924424"/>
                <a:gd name="connsiteY9" fmla="*/ 1423988 h 1700212"/>
                <a:gd name="connsiteX10" fmla="*/ 4510087 w 4924424"/>
                <a:gd name="connsiteY10" fmla="*/ 1423988 h 1700212"/>
                <a:gd name="connsiteX11" fmla="*/ 4371975 w 4924424"/>
                <a:gd name="connsiteY11" fmla="*/ 1385888 h 1700212"/>
                <a:gd name="connsiteX12" fmla="*/ 4271962 w 4924424"/>
                <a:gd name="connsiteY12" fmla="*/ 1371600 h 1700212"/>
                <a:gd name="connsiteX13" fmla="*/ 4095749 w 4924424"/>
                <a:gd name="connsiteY13" fmla="*/ 1419225 h 1700212"/>
                <a:gd name="connsiteX14" fmla="*/ 3890962 w 4924424"/>
                <a:gd name="connsiteY14" fmla="*/ 1443038 h 1700212"/>
                <a:gd name="connsiteX15" fmla="*/ 3686175 w 4924424"/>
                <a:gd name="connsiteY15" fmla="*/ 1385887 h 1700212"/>
                <a:gd name="connsiteX16" fmla="*/ 3476625 w 4924424"/>
                <a:gd name="connsiteY16" fmla="*/ 1366837 h 1700212"/>
                <a:gd name="connsiteX17" fmla="*/ 3338512 w 4924424"/>
                <a:gd name="connsiteY17" fmla="*/ 1357312 h 1700212"/>
                <a:gd name="connsiteX18" fmla="*/ 3195637 w 4924424"/>
                <a:gd name="connsiteY18" fmla="*/ 1385887 h 1700212"/>
                <a:gd name="connsiteX19" fmla="*/ 3038475 w 4924424"/>
                <a:gd name="connsiteY19" fmla="*/ 1462087 h 1700212"/>
                <a:gd name="connsiteX20" fmla="*/ 2738437 w 4924424"/>
                <a:gd name="connsiteY20" fmla="*/ 1657350 h 1700212"/>
                <a:gd name="connsiteX21" fmla="*/ 2552700 w 4924424"/>
                <a:gd name="connsiteY21" fmla="*/ 1700212 h 1700212"/>
                <a:gd name="connsiteX22" fmla="*/ 2295525 w 4924424"/>
                <a:gd name="connsiteY22" fmla="*/ 1628775 h 1700212"/>
                <a:gd name="connsiteX23" fmla="*/ 2171700 w 4924424"/>
                <a:gd name="connsiteY23" fmla="*/ 1624012 h 1700212"/>
                <a:gd name="connsiteX24" fmla="*/ 2024062 w 4924424"/>
                <a:gd name="connsiteY24" fmla="*/ 1652587 h 1700212"/>
                <a:gd name="connsiteX25" fmla="*/ 1847850 w 4924424"/>
                <a:gd name="connsiteY25" fmla="*/ 1633537 h 1700212"/>
                <a:gd name="connsiteX26" fmla="*/ 1719262 w 4924424"/>
                <a:gd name="connsiteY26" fmla="*/ 1576387 h 1700212"/>
                <a:gd name="connsiteX27" fmla="*/ 1600200 w 4924424"/>
                <a:gd name="connsiteY27" fmla="*/ 1585912 h 1700212"/>
                <a:gd name="connsiteX28" fmla="*/ 1528762 w 4924424"/>
                <a:gd name="connsiteY28" fmla="*/ 1514475 h 1700212"/>
                <a:gd name="connsiteX29" fmla="*/ 1452562 w 4924424"/>
                <a:gd name="connsiteY29" fmla="*/ 1352550 h 1700212"/>
                <a:gd name="connsiteX30" fmla="*/ 1381125 w 4924424"/>
                <a:gd name="connsiteY30" fmla="*/ 1285875 h 1700212"/>
                <a:gd name="connsiteX31" fmla="*/ 1347787 w 4924424"/>
                <a:gd name="connsiteY31" fmla="*/ 1285875 h 1700212"/>
                <a:gd name="connsiteX32" fmla="*/ 1309687 w 4924424"/>
                <a:gd name="connsiteY32" fmla="*/ 1471612 h 1700212"/>
                <a:gd name="connsiteX33" fmla="*/ 1200150 w 4924424"/>
                <a:gd name="connsiteY33" fmla="*/ 1581150 h 1700212"/>
                <a:gd name="connsiteX34" fmla="*/ 1033462 w 4924424"/>
                <a:gd name="connsiteY34" fmla="*/ 1647825 h 1700212"/>
                <a:gd name="connsiteX35" fmla="*/ 876300 w 4924424"/>
                <a:gd name="connsiteY35" fmla="*/ 1619250 h 1700212"/>
                <a:gd name="connsiteX36" fmla="*/ 766762 w 4924424"/>
                <a:gd name="connsiteY36" fmla="*/ 1547812 h 1700212"/>
                <a:gd name="connsiteX37" fmla="*/ 638175 w 4924424"/>
                <a:gd name="connsiteY37" fmla="*/ 1524000 h 1700212"/>
                <a:gd name="connsiteX38" fmla="*/ 523875 w 4924424"/>
                <a:gd name="connsiteY38" fmla="*/ 1547812 h 1700212"/>
                <a:gd name="connsiteX39" fmla="*/ 390525 w 4924424"/>
                <a:gd name="connsiteY39" fmla="*/ 1571625 h 1700212"/>
                <a:gd name="connsiteX40" fmla="*/ 247650 w 4924424"/>
                <a:gd name="connsiteY40" fmla="*/ 1576387 h 1700212"/>
                <a:gd name="connsiteX41" fmla="*/ 123825 w 4924424"/>
                <a:gd name="connsiteY41" fmla="*/ 1481137 h 1700212"/>
                <a:gd name="connsiteX42" fmla="*/ 42862 w 4924424"/>
                <a:gd name="connsiteY42" fmla="*/ 1300162 h 1700212"/>
                <a:gd name="connsiteX43" fmla="*/ 14287 w 4924424"/>
                <a:gd name="connsiteY43" fmla="*/ 1133475 h 1700212"/>
                <a:gd name="connsiteX44" fmla="*/ 0 w 4924424"/>
                <a:gd name="connsiteY44" fmla="*/ 1023937 h 1700212"/>
                <a:gd name="connsiteX45" fmla="*/ 14287 w 4924424"/>
                <a:gd name="connsiteY45" fmla="*/ 881062 h 1700212"/>
                <a:gd name="connsiteX46" fmla="*/ 90487 w 4924424"/>
                <a:gd name="connsiteY46" fmla="*/ 709612 h 1700212"/>
                <a:gd name="connsiteX47" fmla="*/ 209550 w 4924424"/>
                <a:gd name="connsiteY47" fmla="*/ 581025 h 1700212"/>
                <a:gd name="connsiteX48" fmla="*/ 395287 w 4924424"/>
                <a:gd name="connsiteY48" fmla="*/ 471487 h 1700212"/>
                <a:gd name="connsiteX49" fmla="*/ 523875 w 4924424"/>
                <a:gd name="connsiteY49" fmla="*/ 390525 h 1700212"/>
                <a:gd name="connsiteX50" fmla="*/ 609600 w 4924424"/>
                <a:gd name="connsiteY50" fmla="*/ 300037 h 1700212"/>
                <a:gd name="connsiteX51" fmla="*/ 733425 w 4924424"/>
                <a:gd name="connsiteY51" fmla="*/ 238125 h 1700212"/>
                <a:gd name="connsiteX52" fmla="*/ 928687 w 4924424"/>
                <a:gd name="connsiteY52" fmla="*/ 200025 h 1700212"/>
                <a:gd name="connsiteX53" fmla="*/ 1085850 w 4924424"/>
                <a:gd name="connsiteY53" fmla="*/ 95250 h 1700212"/>
                <a:gd name="connsiteX54" fmla="*/ 1271587 w 4924424"/>
                <a:gd name="connsiteY54" fmla="*/ 66675 h 1700212"/>
                <a:gd name="connsiteX55" fmla="*/ 1423987 w 4924424"/>
                <a:gd name="connsiteY55" fmla="*/ 109537 h 1700212"/>
                <a:gd name="connsiteX56" fmla="*/ 1514475 w 4924424"/>
                <a:gd name="connsiteY56" fmla="*/ 100012 h 1700212"/>
                <a:gd name="connsiteX57" fmla="*/ 1619250 w 4924424"/>
                <a:gd name="connsiteY57" fmla="*/ 23812 h 1700212"/>
                <a:gd name="connsiteX58" fmla="*/ 1743075 w 4924424"/>
                <a:gd name="connsiteY58" fmla="*/ 14287 h 1700212"/>
                <a:gd name="connsiteX59" fmla="*/ 1871662 w 4924424"/>
                <a:gd name="connsiteY59" fmla="*/ 114300 h 1700212"/>
                <a:gd name="connsiteX60" fmla="*/ 2038350 w 4924424"/>
                <a:gd name="connsiteY60" fmla="*/ 114300 h 1700212"/>
                <a:gd name="connsiteX61" fmla="*/ 2143125 w 4924424"/>
                <a:gd name="connsiteY61" fmla="*/ 138112 h 1700212"/>
                <a:gd name="connsiteX62" fmla="*/ 2314575 w 4924424"/>
                <a:gd name="connsiteY62" fmla="*/ 95250 h 1700212"/>
                <a:gd name="connsiteX63" fmla="*/ 2538412 w 4924424"/>
                <a:gd name="connsiteY63" fmla="*/ 52387 h 1700212"/>
                <a:gd name="connsiteX64" fmla="*/ 2686050 w 4924424"/>
                <a:gd name="connsiteY64" fmla="*/ 109537 h 1700212"/>
                <a:gd name="connsiteX65" fmla="*/ 2738437 w 4924424"/>
                <a:gd name="connsiteY65" fmla="*/ 133350 h 1700212"/>
                <a:gd name="connsiteX66" fmla="*/ 2881312 w 4924424"/>
                <a:gd name="connsiteY66" fmla="*/ 61912 h 1700212"/>
                <a:gd name="connsiteX67" fmla="*/ 3095625 w 4924424"/>
                <a:gd name="connsiteY67" fmla="*/ 0 h 1700212"/>
                <a:gd name="connsiteX68" fmla="*/ 3367087 w 4924424"/>
                <a:gd name="connsiteY68" fmla="*/ 66675 h 1700212"/>
                <a:gd name="connsiteX69" fmla="*/ 3590925 w 4924424"/>
                <a:gd name="connsiteY69" fmla="*/ 95250 h 1700212"/>
                <a:gd name="connsiteX70" fmla="*/ 3729037 w 4924424"/>
                <a:gd name="connsiteY70" fmla="*/ 85725 h 1700212"/>
                <a:gd name="connsiteX71" fmla="*/ 3848100 w 4924424"/>
                <a:gd name="connsiteY71" fmla="*/ 42862 h 1700212"/>
                <a:gd name="connsiteX72" fmla="*/ 3990975 w 4924424"/>
                <a:gd name="connsiteY72" fmla="*/ 19050 h 1700212"/>
                <a:gd name="connsiteX0" fmla="*/ 3990975 w 4924424"/>
                <a:gd name="connsiteY0" fmla="*/ 19050 h 1700212"/>
                <a:gd name="connsiteX1" fmla="*/ 4195762 w 4924424"/>
                <a:gd name="connsiteY1" fmla="*/ 114300 h 1700212"/>
                <a:gd name="connsiteX2" fmla="*/ 4310062 w 4924424"/>
                <a:gd name="connsiteY2" fmla="*/ 261937 h 1700212"/>
                <a:gd name="connsiteX3" fmla="*/ 4414837 w 4924424"/>
                <a:gd name="connsiteY3" fmla="*/ 452437 h 1700212"/>
                <a:gd name="connsiteX4" fmla="*/ 4524375 w 4924424"/>
                <a:gd name="connsiteY4" fmla="*/ 600075 h 1700212"/>
                <a:gd name="connsiteX5" fmla="*/ 4686300 w 4924424"/>
                <a:gd name="connsiteY5" fmla="*/ 681038 h 1700212"/>
                <a:gd name="connsiteX6" fmla="*/ 4843462 w 4924424"/>
                <a:gd name="connsiteY6" fmla="*/ 823913 h 1700212"/>
                <a:gd name="connsiteX7" fmla="*/ 4924424 w 4924424"/>
                <a:gd name="connsiteY7" fmla="*/ 1047750 h 1700212"/>
                <a:gd name="connsiteX8" fmla="*/ 4819650 w 4924424"/>
                <a:gd name="connsiteY8" fmla="*/ 1304924 h 1700212"/>
                <a:gd name="connsiteX9" fmla="*/ 4643437 w 4924424"/>
                <a:gd name="connsiteY9" fmla="*/ 1423988 h 1700212"/>
                <a:gd name="connsiteX10" fmla="*/ 4510087 w 4924424"/>
                <a:gd name="connsiteY10" fmla="*/ 1423988 h 1700212"/>
                <a:gd name="connsiteX11" fmla="*/ 4371975 w 4924424"/>
                <a:gd name="connsiteY11" fmla="*/ 1385888 h 1700212"/>
                <a:gd name="connsiteX12" fmla="*/ 4271962 w 4924424"/>
                <a:gd name="connsiteY12" fmla="*/ 1371600 h 1700212"/>
                <a:gd name="connsiteX13" fmla="*/ 4095749 w 4924424"/>
                <a:gd name="connsiteY13" fmla="*/ 1419225 h 1700212"/>
                <a:gd name="connsiteX14" fmla="*/ 3890962 w 4924424"/>
                <a:gd name="connsiteY14" fmla="*/ 1443038 h 1700212"/>
                <a:gd name="connsiteX15" fmla="*/ 3686175 w 4924424"/>
                <a:gd name="connsiteY15" fmla="*/ 1385887 h 1700212"/>
                <a:gd name="connsiteX16" fmla="*/ 3476625 w 4924424"/>
                <a:gd name="connsiteY16" fmla="*/ 1366837 h 1700212"/>
                <a:gd name="connsiteX17" fmla="*/ 3338512 w 4924424"/>
                <a:gd name="connsiteY17" fmla="*/ 1357312 h 1700212"/>
                <a:gd name="connsiteX18" fmla="*/ 3195637 w 4924424"/>
                <a:gd name="connsiteY18" fmla="*/ 1385887 h 1700212"/>
                <a:gd name="connsiteX19" fmla="*/ 3038475 w 4924424"/>
                <a:gd name="connsiteY19" fmla="*/ 1462087 h 1700212"/>
                <a:gd name="connsiteX20" fmla="*/ 2738437 w 4924424"/>
                <a:gd name="connsiteY20" fmla="*/ 1657350 h 1700212"/>
                <a:gd name="connsiteX21" fmla="*/ 2552700 w 4924424"/>
                <a:gd name="connsiteY21" fmla="*/ 1700212 h 1700212"/>
                <a:gd name="connsiteX22" fmla="*/ 2295525 w 4924424"/>
                <a:gd name="connsiteY22" fmla="*/ 1628775 h 1700212"/>
                <a:gd name="connsiteX23" fmla="*/ 2171700 w 4924424"/>
                <a:gd name="connsiteY23" fmla="*/ 1624012 h 1700212"/>
                <a:gd name="connsiteX24" fmla="*/ 2024062 w 4924424"/>
                <a:gd name="connsiteY24" fmla="*/ 1652587 h 1700212"/>
                <a:gd name="connsiteX25" fmla="*/ 1847850 w 4924424"/>
                <a:gd name="connsiteY25" fmla="*/ 1633537 h 1700212"/>
                <a:gd name="connsiteX26" fmla="*/ 1719262 w 4924424"/>
                <a:gd name="connsiteY26" fmla="*/ 1576387 h 1700212"/>
                <a:gd name="connsiteX27" fmla="*/ 1600200 w 4924424"/>
                <a:gd name="connsiteY27" fmla="*/ 1585912 h 1700212"/>
                <a:gd name="connsiteX28" fmla="*/ 1528762 w 4924424"/>
                <a:gd name="connsiteY28" fmla="*/ 1514475 h 1700212"/>
                <a:gd name="connsiteX29" fmla="*/ 1452562 w 4924424"/>
                <a:gd name="connsiteY29" fmla="*/ 1352550 h 1700212"/>
                <a:gd name="connsiteX30" fmla="*/ 1381125 w 4924424"/>
                <a:gd name="connsiteY30" fmla="*/ 1285875 h 1700212"/>
                <a:gd name="connsiteX31" fmla="*/ 1347787 w 4924424"/>
                <a:gd name="connsiteY31" fmla="*/ 1285875 h 1700212"/>
                <a:gd name="connsiteX32" fmla="*/ 1309687 w 4924424"/>
                <a:gd name="connsiteY32" fmla="*/ 1471612 h 1700212"/>
                <a:gd name="connsiteX33" fmla="*/ 1200150 w 4924424"/>
                <a:gd name="connsiteY33" fmla="*/ 1581150 h 1700212"/>
                <a:gd name="connsiteX34" fmla="*/ 1033462 w 4924424"/>
                <a:gd name="connsiteY34" fmla="*/ 1647825 h 1700212"/>
                <a:gd name="connsiteX35" fmla="*/ 876300 w 4924424"/>
                <a:gd name="connsiteY35" fmla="*/ 1619250 h 1700212"/>
                <a:gd name="connsiteX36" fmla="*/ 766762 w 4924424"/>
                <a:gd name="connsiteY36" fmla="*/ 1547812 h 1700212"/>
                <a:gd name="connsiteX37" fmla="*/ 638175 w 4924424"/>
                <a:gd name="connsiteY37" fmla="*/ 1524000 h 1700212"/>
                <a:gd name="connsiteX38" fmla="*/ 523875 w 4924424"/>
                <a:gd name="connsiteY38" fmla="*/ 1547812 h 1700212"/>
                <a:gd name="connsiteX39" fmla="*/ 390525 w 4924424"/>
                <a:gd name="connsiteY39" fmla="*/ 1571625 h 1700212"/>
                <a:gd name="connsiteX40" fmla="*/ 247650 w 4924424"/>
                <a:gd name="connsiteY40" fmla="*/ 1576387 h 1700212"/>
                <a:gd name="connsiteX41" fmla="*/ 123825 w 4924424"/>
                <a:gd name="connsiteY41" fmla="*/ 1481137 h 1700212"/>
                <a:gd name="connsiteX42" fmla="*/ 42862 w 4924424"/>
                <a:gd name="connsiteY42" fmla="*/ 1300162 h 1700212"/>
                <a:gd name="connsiteX43" fmla="*/ 14287 w 4924424"/>
                <a:gd name="connsiteY43" fmla="*/ 1133475 h 1700212"/>
                <a:gd name="connsiteX44" fmla="*/ 0 w 4924424"/>
                <a:gd name="connsiteY44" fmla="*/ 1023937 h 1700212"/>
                <a:gd name="connsiteX45" fmla="*/ 14287 w 4924424"/>
                <a:gd name="connsiteY45" fmla="*/ 881062 h 1700212"/>
                <a:gd name="connsiteX46" fmla="*/ 90487 w 4924424"/>
                <a:gd name="connsiteY46" fmla="*/ 709612 h 1700212"/>
                <a:gd name="connsiteX47" fmla="*/ 209550 w 4924424"/>
                <a:gd name="connsiteY47" fmla="*/ 581025 h 1700212"/>
                <a:gd name="connsiteX48" fmla="*/ 395287 w 4924424"/>
                <a:gd name="connsiteY48" fmla="*/ 471487 h 1700212"/>
                <a:gd name="connsiteX49" fmla="*/ 523875 w 4924424"/>
                <a:gd name="connsiteY49" fmla="*/ 390525 h 1700212"/>
                <a:gd name="connsiteX50" fmla="*/ 609600 w 4924424"/>
                <a:gd name="connsiteY50" fmla="*/ 300037 h 1700212"/>
                <a:gd name="connsiteX51" fmla="*/ 733425 w 4924424"/>
                <a:gd name="connsiteY51" fmla="*/ 238125 h 1700212"/>
                <a:gd name="connsiteX52" fmla="*/ 928687 w 4924424"/>
                <a:gd name="connsiteY52" fmla="*/ 200025 h 1700212"/>
                <a:gd name="connsiteX53" fmla="*/ 1085850 w 4924424"/>
                <a:gd name="connsiteY53" fmla="*/ 95250 h 1700212"/>
                <a:gd name="connsiteX54" fmla="*/ 1271587 w 4924424"/>
                <a:gd name="connsiteY54" fmla="*/ 66675 h 1700212"/>
                <a:gd name="connsiteX55" fmla="*/ 1423987 w 4924424"/>
                <a:gd name="connsiteY55" fmla="*/ 109537 h 1700212"/>
                <a:gd name="connsiteX56" fmla="*/ 1514475 w 4924424"/>
                <a:gd name="connsiteY56" fmla="*/ 100012 h 1700212"/>
                <a:gd name="connsiteX57" fmla="*/ 1619250 w 4924424"/>
                <a:gd name="connsiteY57" fmla="*/ 23812 h 1700212"/>
                <a:gd name="connsiteX58" fmla="*/ 1743075 w 4924424"/>
                <a:gd name="connsiteY58" fmla="*/ 14287 h 1700212"/>
                <a:gd name="connsiteX59" fmla="*/ 1871662 w 4924424"/>
                <a:gd name="connsiteY59" fmla="*/ 114300 h 1700212"/>
                <a:gd name="connsiteX60" fmla="*/ 2038350 w 4924424"/>
                <a:gd name="connsiteY60" fmla="*/ 114300 h 1700212"/>
                <a:gd name="connsiteX61" fmla="*/ 2143125 w 4924424"/>
                <a:gd name="connsiteY61" fmla="*/ 138112 h 1700212"/>
                <a:gd name="connsiteX62" fmla="*/ 2314575 w 4924424"/>
                <a:gd name="connsiteY62" fmla="*/ 95250 h 1700212"/>
                <a:gd name="connsiteX63" fmla="*/ 2538412 w 4924424"/>
                <a:gd name="connsiteY63" fmla="*/ 52387 h 1700212"/>
                <a:gd name="connsiteX64" fmla="*/ 2686050 w 4924424"/>
                <a:gd name="connsiteY64" fmla="*/ 109537 h 1700212"/>
                <a:gd name="connsiteX65" fmla="*/ 2738437 w 4924424"/>
                <a:gd name="connsiteY65" fmla="*/ 133350 h 1700212"/>
                <a:gd name="connsiteX66" fmla="*/ 2881312 w 4924424"/>
                <a:gd name="connsiteY66" fmla="*/ 61912 h 1700212"/>
                <a:gd name="connsiteX67" fmla="*/ 3095625 w 4924424"/>
                <a:gd name="connsiteY67" fmla="*/ 0 h 1700212"/>
                <a:gd name="connsiteX68" fmla="*/ 3367087 w 4924424"/>
                <a:gd name="connsiteY68" fmla="*/ 66675 h 1700212"/>
                <a:gd name="connsiteX69" fmla="*/ 3590925 w 4924424"/>
                <a:gd name="connsiteY69" fmla="*/ 95250 h 1700212"/>
                <a:gd name="connsiteX70" fmla="*/ 3729037 w 4924424"/>
                <a:gd name="connsiteY70" fmla="*/ 85725 h 1700212"/>
                <a:gd name="connsiteX71" fmla="*/ 3848100 w 4924424"/>
                <a:gd name="connsiteY71" fmla="*/ 42862 h 1700212"/>
                <a:gd name="connsiteX72" fmla="*/ 3990975 w 4924424"/>
                <a:gd name="connsiteY72" fmla="*/ 19050 h 1700212"/>
                <a:gd name="connsiteX0" fmla="*/ 3990975 w 4924424"/>
                <a:gd name="connsiteY0" fmla="*/ 19050 h 1700212"/>
                <a:gd name="connsiteX1" fmla="*/ 4195762 w 4924424"/>
                <a:gd name="connsiteY1" fmla="*/ 114300 h 1700212"/>
                <a:gd name="connsiteX2" fmla="*/ 4310062 w 4924424"/>
                <a:gd name="connsiteY2" fmla="*/ 261937 h 1700212"/>
                <a:gd name="connsiteX3" fmla="*/ 4414837 w 4924424"/>
                <a:gd name="connsiteY3" fmla="*/ 452437 h 1700212"/>
                <a:gd name="connsiteX4" fmla="*/ 4524375 w 4924424"/>
                <a:gd name="connsiteY4" fmla="*/ 600075 h 1700212"/>
                <a:gd name="connsiteX5" fmla="*/ 4686300 w 4924424"/>
                <a:gd name="connsiteY5" fmla="*/ 681038 h 1700212"/>
                <a:gd name="connsiteX6" fmla="*/ 4843462 w 4924424"/>
                <a:gd name="connsiteY6" fmla="*/ 823913 h 1700212"/>
                <a:gd name="connsiteX7" fmla="*/ 4924424 w 4924424"/>
                <a:gd name="connsiteY7" fmla="*/ 1047750 h 1700212"/>
                <a:gd name="connsiteX8" fmla="*/ 4819650 w 4924424"/>
                <a:gd name="connsiteY8" fmla="*/ 1304924 h 1700212"/>
                <a:gd name="connsiteX9" fmla="*/ 4643437 w 4924424"/>
                <a:gd name="connsiteY9" fmla="*/ 1423988 h 1700212"/>
                <a:gd name="connsiteX10" fmla="*/ 4510087 w 4924424"/>
                <a:gd name="connsiteY10" fmla="*/ 1423988 h 1700212"/>
                <a:gd name="connsiteX11" fmla="*/ 4371975 w 4924424"/>
                <a:gd name="connsiteY11" fmla="*/ 1385888 h 1700212"/>
                <a:gd name="connsiteX12" fmla="*/ 4271962 w 4924424"/>
                <a:gd name="connsiteY12" fmla="*/ 1371600 h 1700212"/>
                <a:gd name="connsiteX13" fmla="*/ 4095749 w 4924424"/>
                <a:gd name="connsiteY13" fmla="*/ 1419225 h 1700212"/>
                <a:gd name="connsiteX14" fmla="*/ 3890962 w 4924424"/>
                <a:gd name="connsiteY14" fmla="*/ 1443038 h 1700212"/>
                <a:gd name="connsiteX15" fmla="*/ 3686175 w 4924424"/>
                <a:gd name="connsiteY15" fmla="*/ 1385887 h 1700212"/>
                <a:gd name="connsiteX16" fmla="*/ 3476625 w 4924424"/>
                <a:gd name="connsiteY16" fmla="*/ 1366837 h 1700212"/>
                <a:gd name="connsiteX17" fmla="*/ 3338512 w 4924424"/>
                <a:gd name="connsiteY17" fmla="*/ 1357312 h 1700212"/>
                <a:gd name="connsiteX18" fmla="*/ 3195637 w 4924424"/>
                <a:gd name="connsiteY18" fmla="*/ 1385887 h 1700212"/>
                <a:gd name="connsiteX19" fmla="*/ 3038475 w 4924424"/>
                <a:gd name="connsiteY19" fmla="*/ 1462087 h 1700212"/>
                <a:gd name="connsiteX20" fmla="*/ 2738437 w 4924424"/>
                <a:gd name="connsiteY20" fmla="*/ 1657350 h 1700212"/>
                <a:gd name="connsiteX21" fmla="*/ 2552700 w 4924424"/>
                <a:gd name="connsiteY21" fmla="*/ 1700212 h 1700212"/>
                <a:gd name="connsiteX22" fmla="*/ 2295525 w 4924424"/>
                <a:gd name="connsiteY22" fmla="*/ 1628775 h 1700212"/>
                <a:gd name="connsiteX23" fmla="*/ 2171700 w 4924424"/>
                <a:gd name="connsiteY23" fmla="*/ 1624012 h 1700212"/>
                <a:gd name="connsiteX24" fmla="*/ 2024062 w 4924424"/>
                <a:gd name="connsiteY24" fmla="*/ 1652587 h 1700212"/>
                <a:gd name="connsiteX25" fmla="*/ 1847850 w 4924424"/>
                <a:gd name="connsiteY25" fmla="*/ 1633537 h 1700212"/>
                <a:gd name="connsiteX26" fmla="*/ 1719262 w 4924424"/>
                <a:gd name="connsiteY26" fmla="*/ 1576387 h 1700212"/>
                <a:gd name="connsiteX27" fmla="*/ 1600200 w 4924424"/>
                <a:gd name="connsiteY27" fmla="*/ 1585912 h 1700212"/>
                <a:gd name="connsiteX28" fmla="*/ 1528762 w 4924424"/>
                <a:gd name="connsiteY28" fmla="*/ 1514475 h 1700212"/>
                <a:gd name="connsiteX29" fmla="*/ 1452562 w 4924424"/>
                <a:gd name="connsiteY29" fmla="*/ 1352550 h 1700212"/>
                <a:gd name="connsiteX30" fmla="*/ 1381125 w 4924424"/>
                <a:gd name="connsiteY30" fmla="*/ 1285875 h 1700212"/>
                <a:gd name="connsiteX31" fmla="*/ 1347787 w 4924424"/>
                <a:gd name="connsiteY31" fmla="*/ 1285875 h 1700212"/>
                <a:gd name="connsiteX32" fmla="*/ 1309687 w 4924424"/>
                <a:gd name="connsiteY32" fmla="*/ 1471612 h 1700212"/>
                <a:gd name="connsiteX33" fmla="*/ 1200150 w 4924424"/>
                <a:gd name="connsiteY33" fmla="*/ 1581150 h 1700212"/>
                <a:gd name="connsiteX34" fmla="*/ 1033462 w 4924424"/>
                <a:gd name="connsiteY34" fmla="*/ 1647825 h 1700212"/>
                <a:gd name="connsiteX35" fmla="*/ 876300 w 4924424"/>
                <a:gd name="connsiteY35" fmla="*/ 1619250 h 1700212"/>
                <a:gd name="connsiteX36" fmla="*/ 747712 w 4924424"/>
                <a:gd name="connsiteY36" fmla="*/ 1585912 h 1700212"/>
                <a:gd name="connsiteX37" fmla="*/ 638175 w 4924424"/>
                <a:gd name="connsiteY37" fmla="*/ 1524000 h 1700212"/>
                <a:gd name="connsiteX38" fmla="*/ 523875 w 4924424"/>
                <a:gd name="connsiteY38" fmla="*/ 1547812 h 1700212"/>
                <a:gd name="connsiteX39" fmla="*/ 390525 w 4924424"/>
                <a:gd name="connsiteY39" fmla="*/ 1571625 h 1700212"/>
                <a:gd name="connsiteX40" fmla="*/ 247650 w 4924424"/>
                <a:gd name="connsiteY40" fmla="*/ 1576387 h 1700212"/>
                <a:gd name="connsiteX41" fmla="*/ 123825 w 4924424"/>
                <a:gd name="connsiteY41" fmla="*/ 1481137 h 1700212"/>
                <a:gd name="connsiteX42" fmla="*/ 42862 w 4924424"/>
                <a:gd name="connsiteY42" fmla="*/ 1300162 h 1700212"/>
                <a:gd name="connsiteX43" fmla="*/ 14287 w 4924424"/>
                <a:gd name="connsiteY43" fmla="*/ 1133475 h 1700212"/>
                <a:gd name="connsiteX44" fmla="*/ 0 w 4924424"/>
                <a:gd name="connsiteY44" fmla="*/ 1023937 h 1700212"/>
                <a:gd name="connsiteX45" fmla="*/ 14287 w 4924424"/>
                <a:gd name="connsiteY45" fmla="*/ 881062 h 1700212"/>
                <a:gd name="connsiteX46" fmla="*/ 90487 w 4924424"/>
                <a:gd name="connsiteY46" fmla="*/ 709612 h 1700212"/>
                <a:gd name="connsiteX47" fmla="*/ 209550 w 4924424"/>
                <a:gd name="connsiteY47" fmla="*/ 581025 h 1700212"/>
                <a:gd name="connsiteX48" fmla="*/ 395287 w 4924424"/>
                <a:gd name="connsiteY48" fmla="*/ 471487 h 1700212"/>
                <a:gd name="connsiteX49" fmla="*/ 523875 w 4924424"/>
                <a:gd name="connsiteY49" fmla="*/ 390525 h 1700212"/>
                <a:gd name="connsiteX50" fmla="*/ 609600 w 4924424"/>
                <a:gd name="connsiteY50" fmla="*/ 300037 h 1700212"/>
                <a:gd name="connsiteX51" fmla="*/ 733425 w 4924424"/>
                <a:gd name="connsiteY51" fmla="*/ 238125 h 1700212"/>
                <a:gd name="connsiteX52" fmla="*/ 928687 w 4924424"/>
                <a:gd name="connsiteY52" fmla="*/ 200025 h 1700212"/>
                <a:gd name="connsiteX53" fmla="*/ 1085850 w 4924424"/>
                <a:gd name="connsiteY53" fmla="*/ 95250 h 1700212"/>
                <a:gd name="connsiteX54" fmla="*/ 1271587 w 4924424"/>
                <a:gd name="connsiteY54" fmla="*/ 66675 h 1700212"/>
                <a:gd name="connsiteX55" fmla="*/ 1423987 w 4924424"/>
                <a:gd name="connsiteY55" fmla="*/ 109537 h 1700212"/>
                <a:gd name="connsiteX56" fmla="*/ 1514475 w 4924424"/>
                <a:gd name="connsiteY56" fmla="*/ 100012 h 1700212"/>
                <a:gd name="connsiteX57" fmla="*/ 1619250 w 4924424"/>
                <a:gd name="connsiteY57" fmla="*/ 23812 h 1700212"/>
                <a:gd name="connsiteX58" fmla="*/ 1743075 w 4924424"/>
                <a:gd name="connsiteY58" fmla="*/ 14287 h 1700212"/>
                <a:gd name="connsiteX59" fmla="*/ 1871662 w 4924424"/>
                <a:gd name="connsiteY59" fmla="*/ 114300 h 1700212"/>
                <a:gd name="connsiteX60" fmla="*/ 2038350 w 4924424"/>
                <a:gd name="connsiteY60" fmla="*/ 114300 h 1700212"/>
                <a:gd name="connsiteX61" fmla="*/ 2143125 w 4924424"/>
                <a:gd name="connsiteY61" fmla="*/ 138112 h 1700212"/>
                <a:gd name="connsiteX62" fmla="*/ 2314575 w 4924424"/>
                <a:gd name="connsiteY62" fmla="*/ 95250 h 1700212"/>
                <a:gd name="connsiteX63" fmla="*/ 2538412 w 4924424"/>
                <a:gd name="connsiteY63" fmla="*/ 52387 h 1700212"/>
                <a:gd name="connsiteX64" fmla="*/ 2686050 w 4924424"/>
                <a:gd name="connsiteY64" fmla="*/ 109537 h 1700212"/>
                <a:gd name="connsiteX65" fmla="*/ 2738437 w 4924424"/>
                <a:gd name="connsiteY65" fmla="*/ 133350 h 1700212"/>
                <a:gd name="connsiteX66" fmla="*/ 2881312 w 4924424"/>
                <a:gd name="connsiteY66" fmla="*/ 61912 h 1700212"/>
                <a:gd name="connsiteX67" fmla="*/ 3095625 w 4924424"/>
                <a:gd name="connsiteY67" fmla="*/ 0 h 1700212"/>
                <a:gd name="connsiteX68" fmla="*/ 3367087 w 4924424"/>
                <a:gd name="connsiteY68" fmla="*/ 66675 h 1700212"/>
                <a:gd name="connsiteX69" fmla="*/ 3590925 w 4924424"/>
                <a:gd name="connsiteY69" fmla="*/ 95250 h 1700212"/>
                <a:gd name="connsiteX70" fmla="*/ 3729037 w 4924424"/>
                <a:gd name="connsiteY70" fmla="*/ 85725 h 1700212"/>
                <a:gd name="connsiteX71" fmla="*/ 3848100 w 4924424"/>
                <a:gd name="connsiteY71" fmla="*/ 42862 h 1700212"/>
                <a:gd name="connsiteX72" fmla="*/ 3990975 w 4924424"/>
                <a:gd name="connsiteY72" fmla="*/ 19050 h 1700212"/>
                <a:gd name="connsiteX0" fmla="*/ 3990975 w 4924424"/>
                <a:gd name="connsiteY0" fmla="*/ 19050 h 1700212"/>
                <a:gd name="connsiteX1" fmla="*/ 4195762 w 4924424"/>
                <a:gd name="connsiteY1" fmla="*/ 114300 h 1700212"/>
                <a:gd name="connsiteX2" fmla="*/ 4310062 w 4924424"/>
                <a:gd name="connsiteY2" fmla="*/ 261937 h 1700212"/>
                <a:gd name="connsiteX3" fmla="*/ 4414837 w 4924424"/>
                <a:gd name="connsiteY3" fmla="*/ 452437 h 1700212"/>
                <a:gd name="connsiteX4" fmla="*/ 4524375 w 4924424"/>
                <a:gd name="connsiteY4" fmla="*/ 600075 h 1700212"/>
                <a:gd name="connsiteX5" fmla="*/ 4686300 w 4924424"/>
                <a:gd name="connsiteY5" fmla="*/ 681038 h 1700212"/>
                <a:gd name="connsiteX6" fmla="*/ 4843462 w 4924424"/>
                <a:gd name="connsiteY6" fmla="*/ 823913 h 1700212"/>
                <a:gd name="connsiteX7" fmla="*/ 4924424 w 4924424"/>
                <a:gd name="connsiteY7" fmla="*/ 1047750 h 1700212"/>
                <a:gd name="connsiteX8" fmla="*/ 4819650 w 4924424"/>
                <a:gd name="connsiteY8" fmla="*/ 1304924 h 1700212"/>
                <a:gd name="connsiteX9" fmla="*/ 4643437 w 4924424"/>
                <a:gd name="connsiteY9" fmla="*/ 1423988 h 1700212"/>
                <a:gd name="connsiteX10" fmla="*/ 4510087 w 4924424"/>
                <a:gd name="connsiteY10" fmla="*/ 1423988 h 1700212"/>
                <a:gd name="connsiteX11" fmla="*/ 4371975 w 4924424"/>
                <a:gd name="connsiteY11" fmla="*/ 1385888 h 1700212"/>
                <a:gd name="connsiteX12" fmla="*/ 4271962 w 4924424"/>
                <a:gd name="connsiteY12" fmla="*/ 1371600 h 1700212"/>
                <a:gd name="connsiteX13" fmla="*/ 4095749 w 4924424"/>
                <a:gd name="connsiteY13" fmla="*/ 1419225 h 1700212"/>
                <a:gd name="connsiteX14" fmla="*/ 3890962 w 4924424"/>
                <a:gd name="connsiteY14" fmla="*/ 1443038 h 1700212"/>
                <a:gd name="connsiteX15" fmla="*/ 3686175 w 4924424"/>
                <a:gd name="connsiteY15" fmla="*/ 1385887 h 1700212"/>
                <a:gd name="connsiteX16" fmla="*/ 3476625 w 4924424"/>
                <a:gd name="connsiteY16" fmla="*/ 1366837 h 1700212"/>
                <a:gd name="connsiteX17" fmla="*/ 3338512 w 4924424"/>
                <a:gd name="connsiteY17" fmla="*/ 1357312 h 1700212"/>
                <a:gd name="connsiteX18" fmla="*/ 3195637 w 4924424"/>
                <a:gd name="connsiteY18" fmla="*/ 1385887 h 1700212"/>
                <a:gd name="connsiteX19" fmla="*/ 3038475 w 4924424"/>
                <a:gd name="connsiteY19" fmla="*/ 1462087 h 1700212"/>
                <a:gd name="connsiteX20" fmla="*/ 2738437 w 4924424"/>
                <a:gd name="connsiteY20" fmla="*/ 1657350 h 1700212"/>
                <a:gd name="connsiteX21" fmla="*/ 2552700 w 4924424"/>
                <a:gd name="connsiteY21" fmla="*/ 1700212 h 1700212"/>
                <a:gd name="connsiteX22" fmla="*/ 2295525 w 4924424"/>
                <a:gd name="connsiteY22" fmla="*/ 1628775 h 1700212"/>
                <a:gd name="connsiteX23" fmla="*/ 2171700 w 4924424"/>
                <a:gd name="connsiteY23" fmla="*/ 1624012 h 1700212"/>
                <a:gd name="connsiteX24" fmla="*/ 2024062 w 4924424"/>
                <a:gd name="connsiteY24" fmla="*/ 1652587 h 1700212"/>
                <a:gd name="connsiteX25" fmla="*/ 1847850 w 4924424"/>
                <a:gd name="connsiteY25" fmla="*/ 1633537 h 1700212"/>
                <a:gd name="connsiteX26" fmla="*/ 1719262 w 4924424"/>
                <a:gd name="connsiteY26" fmla="*/ 1576387 h 1700212"/>
                <a:gd name="connsiteX27" fmla="*/ 1600200 w 4924424"/>
                <a:gd name="connsiteY27" fmla="*/ 1585912 h 1700212"/>
                <a:gd name="connsiteX28" fmla="*/ 1528762 w 4924424"/>
                <a:gd name="connsiteY28" fmla="*/ 1514475 h 1700212"/>
                <a:gd name="connsiteX29" fmla="*/ 1452562 w 4924424"/>
                <a:gd name="connsiteY29" fmla="*/ 1352550 h 1700212"/>
                <a:gd name="connsiteX30" fmla="*/ 1381125 w 4924424"/>
                <a:gd name="connsiteY30" fmla="*/ 1285875 h 1700212"/>
                <a:gd name="connsiteX31" fmla="*/ 1347787 w 4924424"/>
                <a:gd name="connsiteY31" fmla="*/ 1285875 h 1700212"/>
                <a:gd name="connsiteX32" fmla="*/ 1309687 w 4924424"/>
                <a:gd name="connsiteY32" fmla="*/ 1471612 h 1700212"/>
                <a:gd name="connsiteX33" fmla="*/ 1200150 w 4924424"/>
                <a:gd name="connsiteY33" fmla="*/ 1581150 h 1700212"/>
                <a:gd name="connsiteX34" fmla="*/ 1033462 w 4924424"/>
                <a:gd name="connsiteY34" fmla="*/ 1647825 h 1700212"/>
                <a:gd name="connsiteX35" fmla="*/ 876300 w 4924424"/>
                <a:gd name="connsiteY35" fmla="*/ 1619250 h 1700212"/>
                <a:gd name="connsiteX36" fmla="*/ 747712 w 4924424"/>
                <a:gd name="connsiteY36" fmla="*/ 1585912 h 1700212"/>
                <a:gd name="connsiteX37" fmla="*/ 609600 w 4924424"/>
                <a:gd name="connsiteY37" fmla="*/ 1590675 h 1700212"/>
                <a:gd name="connsiteX38" fmla="*/ 523875 w 4924424"/>
                <a:gd name="connsiteY38" fmla="*/ 1547812 h 1700212"/>
                <a:gd name="connsiteX39" fmla="*/ 390525 w 4924424"/>
                <a:gd name="connsiteY39" fmla="*/ 1571625 h 1700212"/>
                <a:gd name="connsiteX40" fmla="*/ 247650 w 4924424"/>
                <a:gd name="connsiteY40" fmla="*/ 1576387 h 1700212"/>
                <a:gd name="connsiteX41" fmla="*/ 123825 w 4924424"/>
                <a:gd name="connsiteY41" fmla="*/ 1481137 h 1700212"/>
                <a:gd name="connsiteX42" fmla="*/ 42862 w 4924424"/>
                <a:gd name="connsiteY42" fmla="*/ 1300162 h 1700212"/>
                <a:gd name="connsiteX43" fmla="*/ 14287 w 4924424"/>
                <a:gd name="connsiteY43" fmla="*/ 1133475 h 1700212"/>
                <a:gd name="connsiteX44" fmla="*/ 0 w 4924424"/>
                <a:gd name="connsiteY44" fmla="*/ 1023937 h 1700212"/>
                <a:gd name="connsiteX45" fmla="*/ 14287 w 4924424"/>
                <a:gd name="connsiteY45" fmla="*/ 881062 h 1700212"/>
                <a:gd name="connsiteX46" fmla="*/ 90487 w 4924424"/>
                <a:gd name="connsiteY46" fmla="*/ 709612 h 1700212"/>
                <a:gd name="connsiteX47" fmla="*/ 209550 w 4924424"/>
                <a:gd name="connsiteY47" fmla="*/ 581025 h 1700212"/>
                <a:gd name="connsiteX48" fmla="*/ 395287 w 4924424"/>
                <a:gd name="connsiteY48" fmla="*/ 471487 h 1700212"/>
                <a:gd name="connsiteX49" fmla="*/ 523875 w 4924424"/>
                <a:gd name="connsiteY49" fmla="*/ 390525 h 1700212"/>
                <a:gd name="connsiteX50" fmla="*/ 609600 w 4924424"/>
                <a:gd name="connsiteY50" fmla="*/ 300037 h 1700212"/>
                <a:gd name="connsiteX51" fmla="*/ 733425 w 4924424"/>
                <a:gd name="connsiteY51" fmla="*/ 238125 h 1700212"/>
                <a:gd name="connsiteX52" fmla="*/ 928687 w 4924424"/>
                <a:gd name="connsiteY52" fmla="*/ 200025 h 1700212"/>
                <a:gd name="connsiteX53" fmla="*/ 1085850 w 4924424"/>
                <a:gd name="connsiteY53" fmla="*/ 95250 h 1700212"/>
                <a:gd name="connsiteX54" fmla="*/ 1271587 w 4924424"/>
                <a:gd name="connsiteY54" fmla="*/ 66675 h 1700212"/>
                <a:gd name="connsiteX55" fmla="*/ 1423987 w 4924424"/>
                <a:gd name="connsiteY55" fmla="*/ 109537 h 1700212"/>
                <a:gd name="connsiteX56" fmla="*/ 1514475 w 4924424"/>
                <a:gd name="connsiteY56" fmla="*/ 100012 h 1700212"/>
                <a:gd name="connsiteX57" fmla="*/ 1619250 w 4924424"/>
                <a:gd name="connsiteY57" fmla="*/ 23812 h 1700212"/>
                <a:gd name="connsiteX58" fmla="*/ 1743075 w 4924424"/>
                <a:gd name="connsiteY58" fmla="*/ 14287 h 1700212"/>
                <a:gd name="connsiteX59" fmla="*/ 1871662 w 4924424"/>
                <a:gd name="connsiteY59" fmla="*/ 114300 h 1700212"/>
                <a:gd name="connsiteX60" fmla="*/ 2038350 w 4924424"/>
                <a:gd name="connsiteY60" fmla="*/ 114300 h 1700212"/>
                <a:gd name="connsiteX61" fmla="*/ 2143125 w 4924424"/>
                <a:gd name="connsiteY61" fmla="*/ 138112 h 1700212"/>
                <a:gd name="connsiteX62" fmla="*/ 2314575 w 4924424"/>
                <a:gd name="connsiteY62" fmla="*/ 95250 h 1700212"/>
                <a:gd name="connsiteX63" fmla="*/ 2538412 w 4924424"/>
                <a:gd name="connsiteY63" fmla="*/ 52387 h 1700212"/>
                <a:gd name="connsiteX64" fmla="*/ 2686050 w 4924424"/>
                <a:gd name="connsiteY64" fmla="*/ 109537 h 1700212"/>
                <a:gd name="connsiteX65" fmla="*/ 2738437 w 4924424"/>
                <a:gd name="connsiteY65" fmla="*/ 133350 h 1700212"/>
                <a:gd name="connsiteX66" fmla="*/ 2881312 w 4924424"/>
                <a:gd name="connsiteY66" fmla="*/ 61912 h 1700212"/>
                <a:gd name="connsiteX67" fmla="*/ 3095625 w 4924424"/>
                <a:gd name="connsiteY67" fmla="*/ 0 h 1700212"/>
                <a:gd name="connsiteX68" fmla="*/ 3367087 w 4924424"/>
                <a:gd name="connsiteY68" fmla="*/ 66675 h 1700212"/>
                <a:gd name="connsiteX69" fmla="*/ 3590925 w 4924424"/>
                <a:gd name="connsiteY69" fmla="*/ 95250 h 1700212"/>
                <a:gd name="connsiteX70" fmla="*/ 3729037 w 4924424"/>
                <a:gd name="connsiteY70" fmla="*/ 85725 h 1700212"/>
                <a:gd name="connsiteX71" fmla="*/ 3848100 w 4924424"/>
                <a:gd name="connsiteY71" fmla="*/ 42862 h 1700212"/>
                <a:gd name="connsiteX72" fmla="*/ 3990975 w 4924424"/>
                <a:gd name="connsiteY72" fmla="*/ 19050 h 1700212"/>
                <a:gd name="connsiteX0" fmla="*/ 3990975 w 4924424"/>
                <a:gd name="connsiteY0" fmla="*/ 19050 h 1700212"/>
                <a:gd name="connsiteX1" fmla="*/ 4195762 w 4924424"/>
                <a:gd name="connsiteY1" fmla="*/ 114300 h 1700212"/>
                <a:gd name="connsiteX2" fmla="*/ 4310062 w 4924424"/>
                <a:gd name="connsiteY2" fmla="*/ 261937 h 1700212"/>
                <a:gd name="connsiteX3" fmla="*/ 4414837 w 4924424"/>
                <a:gd name="connsiteY3" fmla="*/ 452437 h 1700212"/>
                <a:gd name="connsiteX4" fmla="*/ 4524375 w 4924424"/>
                <a:gd name="connsiteY4" fmla="*/ 600075 h 1700212"/>
                <a:gd name="connsiteX5" fmla="*/ 4686300 w 4924424"/>
                <a:gd name="connsiteY5" fmla="*/ 681038 h 1700212"/>
                <a:gd name="connsiteX6" fmla="*/ 4843462 w 4924424"/>
                <a:gd name="connsiteY6" fmla="*/ 823913 h 1700212"/>
                <a:gd name="connsiteX7" fmla="*/ 4924424 w 4924424"/>
                <a:gd name="connsiteY7" fmla="*/ 1047750 h 1700212"/>
                <a:gd name="connsiteX8" fmla="*/ 4819650 w 4924424"/>
                <a:gd name="connsiteY8" fmla="*/ 1304924 h 1700212"/>
                <a:gd name="connsiteX9" fmla="*/ 4643437 w 4924424"/>
                <a:gd name="connsiteY9" fmla="*/ 1423988 h 1700212"/>
                <a:gd name="connsiteX10" fmla="*/ 4510087 w 4924424"/>
                <a:gd name="connsiteY10" fmla="*/ 1423988 h 1700212"/>
                <a:gd name="connsiteX11" fmla="*/ 4371975 w 4924424"/>
                <a:gd name="connsiteY11" fmla="*/ 1385888 h 1700212"/>
                <a:gd name="connsiteX12" fmla="*/ 4271962 w 4924424"/>
                <a:gd name="connsiteY12" fmla="*/ 1371600 h 1700212"/>
                <a:gd name="connsiteX13" fmla="*/ 4095749 w 4924424"/>
                <a:gd name="connsiteY13" fmla="*/ 1419225 h 1700212"/>
                <a:gd name="connsiteX14" fmla="*/ 3890962 w 4924424"/>
                <a:gd name="connsiteY14" fmla="*/ 1443038 h 1700212"/>
                <a:gd name="connsiteX15" fmla="*/ 3686175 w 4924424"/>
                <a:gd name="connsiteY15" fmla="*/ 1385887 h 1700212"/>
                <a:gd name="connsiteX16" fmla="*/ 3476625 w 4924424"/>
                <a:gd name="connsiteY16" fmla="*/ 1366837 h 1700212"/>
                <a:gd name="connsiteX17" fmla="*/ 3338512 w 4924424"/>
                <a:gd name="connsiteY17" fmla="*/ 1357312 h 1700212"/>
                <a:gd name="connsiteX18" fmla="*/ 3195637 w 4924424"/>
                <a:gd name="connsiteY18" fmla="*/ 1385887 h 1700212"/>
                <a:gd name="connsiteX19" fmla="*/ 3038475 w 4924424"/>
                <a:gd name="connsiteY19" fmla="*/ 1462087 h 1700212"/>
                <a:gd name="connsiteX20" fmla="*/ 2738437 w 4924424"/>
                <a:gd name="connsiteY20" fmla="*/ 1657350 h 1700212"/>
                <a:gd name="connsiteX21" fmla="*/ 2552700 w 4924424"/>
                <a:gd name="connsiteY21" fmla="*/ 1700212 h 1700212"/>
                <a:gd name="connsiteX22" fmla="*/ 2295525 w 4924424"/>
                <a:gd name="connsiteY22" fmla="*/ 1628775 h 1700212"/>
                <a:gd name="connsiteX23" fmla="*/ 2171700 w 4924424"/>
                <a:gd name="connsiteY23" fmla="*/ 1624012 h 1700212"/>
                <a:gd name="connsiteX24" fmla="*/ 2024062 w 4924424"/>
                <a:gd name="connsiteY24" fmla="*/ 1652587 h 1700212"/>
                <a:gd name="connsiteX25" fmla="*/ 1847850 w 4924424"/>
                <a:gd name="connsiteY25" fmla="*/ 1633537 h 1700212"/>
                <a:gd name="connsiteX26" fmla="*/ 1719262 w 4924424"/>
                <a:gd name="connsiteY26" fmla="*/ 1576387 h 1700212"/>
                <a:gd name="connsiteX27" fmla="*/ 1600200 w 4924424"/>
                <a:gd name="connsiteY27" fmla="*/ 1585912 h 1700212"/>
                <a:gd name="connsiteX28" fmla="*/ 1528762 w 4924424"/>
                <a:gd name="connsiteY28" fmla="*/ 1514475 h 1700212"/>
                <a:gd name="connsiteX29" fmla="*/ 1452562 w 4924424"/>
                <a:gd name="connsiteY29" fmla="*/ 1352550 h 1700212"/>
                <a:gd name="connsiteX30" fmla="*/ 1381125 w 4924424"/>
                <a:gd name="connsiteY30" fmla="*/ 1285875 h 1700212"/>
                <a:gd name="connsiteX31" fmla="*/ 1347787 w 4924424"/>
                <a:gd name="connsiteY31" fmla="*/ 1285875 h 1700212"/>
                <a:gd name="connsiteX32" fmla="*/ 1309687 w 4924424"/>
                <a:gd name="connsiteY32" fmla="*/ 1471612 h 1700212"/>
                <a:gd name="connsiteX33" fmla="*/ 1200150 w 4924424"/>
                <a:gd name="connsiteY33" fmla="*/ 1581150 h 1700212"/>
                <a:gd name="connsiteX34" fmla="*/ 1033462 w 4924424"/>
                <a:gd name="connsiteY34" fmla="*/ 1647825 h 1700212"/>
                <a:gd name="connsiteX35" fmla="*/ 876300 w 4924424"/>
                <a:gd name="connsiteY35" fmla="*/ 1619250 h 1700212"/>
                <a:gd name="connsiteX36" fmla="*/ 747712 w 4924424"/>
                <a:gd name="connsiteY36" fmla="*/ 1585912 h 1700212"/>
                <a:gd name="connsiteX37" fmla="*/ 609600 w 4924424"/>
                <a:gd name="connsiteY37" fmla="*/ 1590675 h 1700212"/>
                <a:gd name="connsiteX38" fmla="*/ 476250 w 4924424"/>
                <a:gd name="connsiteY38" fmla="*/ 1590674 h 1700212"/>
                <a:gd name="connsiteX39" fmla="*/ 390525 w 4924424"/>
                <a:gd name="connsiteY39" fmla="*/ 1571625 h 1700212"/>
                <a:gd name="connsiteX40" fmla="*/ 247650 w 4924424"/>
                <a:gd name="connsiteY40" fmla="*/ 1576387 h 1700212"/>
                <a:gd name="connsiteX41" fmla="*/ 123825 w 4924424"/>
                <a:gd name="connsiteY41" fmla="*/ 1481137 h 1700212"/>
                <a:gd name="connsiteX42" fmla="*/ 42862 w 4924424"/>
                <a:gd name="connsiteY42" fmla="*/ 1300162 h 1700212"/>
                <a:gd name="connsiteX43" fmla="*/ 14287 w 4924424"/>
                <a:gd name="connsiteY43" fmla="*/ 1133475 h 1700212"/>
                <a:gd name="connsiteX44" fmla="*/ 0 w 4924424"/>
                <a:gd name="connsiteY44" fmla="*/ 1023937 h 1700212"/>
                <a:gd name="connsiteX45" fmla="*/ 14287 w 4924424"/>
                <a:gd name="connsiteY45" fmla="*/ 881062 h 1700212"/>
                <a:gd name="connsiteX46" fmla="*/ 90487 w 4924424"/>
                <a:gd name="connsiteY46" fmla="*/ 709612 h 1700212"/>
                <a:gd name="connsiteX47" fmla="*/ 209550 w 4924424"/>
                <a:gd name="connsiteY47" fmla="*/ 581025 h 1700212"/>
                <a:gd name="connsiteX48" fmla="*/ 395287 w 4924424"/>
                <a:gd name="connsiteY48" fmla="*/ 471487 h 1700212"/>
                <a:gd name="connsiteX49" fmla="*/ 523875 w 4924424"/>
                <a:gd name="connsiteY49" fmla="*/ 390525 h 1700212"/>
                <a:gd name="connsiteX50" fmla="*/ 609600 w 4924424"/>
                <a:gd name="connsiteY50" fmla="*/ 300037 h 1700212"/>
                <a:gd name="connsiteX51" fmla="*/ 733425 w 4924424"/>
                <a:gd name="connsiteY51" fmla="*/ 238125 h 1700212"/>
                <a:gd name="connsiteX52" fmla="*/ 928687 w 4924424"/>
                <a:gd name="connsiteY52" fmla="*/ 200025 h 1700212"/>
                <a:gd name="connsiteX53" fmla="*/ 1085850 w 4924424"/>
                <a:gd name="connsiteY53" fmla="*/ 95250 h 1700212"/>
                <a:gd name="connsiteX54" fmla="*/ 1271587 w 4924424"/>
                <a:gd name="connsiteY54" fmla="*/ 66675 h 1700212"/>
                <a:gd name="connsiteX55" fmla="*/ 1423987 w 4924424"/>
                <a:gd name="connsiteY55" fmla="*/ 109537 h 1700212"/>
                <a:gd name="connsiteX56" fmla="*/ 1514475 w 4924424"/>
                <a:gd name="connsiteY56" fmla="*/ 100012 h 1700212"/>
                <a:gd name="connsiteX57" fmla="*/ 1619250 w 4924424"/>
                <a:gd name="connsiteY57" fmla="*/ 23812 h 1700212"/>
                <a:gd name="connsiteX58" fmla="*/ 1743075 w 4924424"/>
                <a:gd name="connsiteY58" fmla="*/ 14287 h 1700212"/>
                <a:gd name="connsiteX59" fmla="*/ 1871662 w 4924424"/>
                <a:gd name="connsiteY59" fmla="*/ 114300 h 1700212"/>
                <a:gd name="connsiteX60" fmla="*/ 2038350 w 4924424"/>
                <a:gd name="connsiteY60" fmla="*/ 114300 h 1700212"/>
                <a:gd name="connsiteX61" fmla="*/ 2143125 w 4924424"/>
                <a:gd name="connsiteY61" fmla="*/ 138112 h 1700212"/>
                <a:gd name="connsiteX62" fmla="*/ 2314575 w 4924424"/>
                <a:gd name="connsiteY62" fmla="*/ 95250 h 1700212"/>
                <a:gd name="connsiteX63" fmla="*/ 2538412 w 4924424"/>
                <a:gd name="connsiteY63" fmla="*/ 52387 h 1700212"/>
                <a:gd name="connsiteX64" fmla="*/ 2686050 w 4924424"/>
                <a:gd name="connsiteY64" fmla="*/ 109537 h 1700212"/>
                <a:gd name="connsiteX65" fmla="*/ 2738437 w 4924424"/>
                <a:gd name="connsiteY65" fmla="*/ 133350 h 1700212"/>
                <a:gd name="connsiteX66" fmla="*/ 2881312 w 4924424"/>
                <a:gd name="connsiteY66" fmla="*/ 61912 h 1700212"/>
                <a:gd name="connsiteX67" fmla="*/ 3095625 w 4924424"/>
                <a:gd name="connsiteY67" fmla="*/ 0 h 1700212"/>
                <a:gd name="connsiteX68" fmla="*/ 3367087 w 4924424"/>
                <a:gd name="connsiteY68" fmla="*/ 66675 h 1700212"/>
                <a:gd name="connsiteX69" fmla="*/ 3590925 w 4924424"/>
                <a:gd name="connsiteY69" fmla="*/ 95250 h 1700212"/>
                <a:gd name="connsiteX70" fmla="*/ 3729037 w 4924424"/>
                <a:gd name="connsiteY70" fmla="*/ 85725 h 1700212"/>
                <a:gd name="connsiteX71" fmla="*/ 3848100 w 4924424"/>
                <a:gd name="connsiteY71" fmla="*/ 42862 h 1700212"/>
                <a:gd name="connsiteX72" fmla="*/ 3990975 w 4924424"/>
                <a:gd name="connsiteY72" fmla="*/ 19050 h 1700212"/>
                <a:gd name="connsiteX0" fmla="*/ 3990975 w 4924424"/>
                <a:gd name="connsiteY0" fmla="*/ 19050 h 1700212"/>
                <a:gd name="connsiteX1" fmla="*/ 4195762 w 4924424"/>
                <a:gd name="connsiteY1" fmla="*/ 114300 h 1700212"/>
                <a:gd name="connsiteX2" fmla="*/ 4310062 w 4924424"/>
                <a:gd name="connsiteY2" fmla="*/ 261937 h 1700212"/>
                <a:gd name="connsiteX3" fmla="*/ 4414837 w 4924424"/>
                <a:gd name="connsiteY3" fmla="*/ 452437 h 1700212"/>
                <a:gd name="connsiteX4" fmla="*/ 4524375 w 4924424"/>
                <a:gd name="connsiteY4" fmla="*/ 600075 h 1700212"/>
                <a:gd name="connsiteX5" fmla="*/ 4686300 w 4924424"/>
                <a:gd name="connsiteY5" fmla="*/ 681038 h 1700212"/>
                <a:gd name="connsiteX6" fmla="*/ 4843462 w 4924424"/>
                <a:gd name="connsiteY6" fmla="*/ 823913 h 1700212"/>
                <a:gd name="connsiteX7" fmla="*/ 4924424 w 4924424"/>
                <a:gd name="connsiteY7" fmla="*/ 1047750 h 1700212"/>
                <a:gd name="connsiteX8" fmla="*/ 4819650 w 4924424"/>
                <a:gd name="connsiteY8" fmla="*/ 1304924 h 1700212"/>
                <a:gd name="connsiteX9" fmla="*/ 4643437 w 4924424"/>
                <a:gd name="connsiteY9" fmla="*/ 1423988 h 1700212"/>
                <a:gd name="connsiteX10" fmla="*/ 4510087 w 4924424"/>
                <a:gd name="connsiteY10" fmla="*/ 1423988 h 1700212"/>
                <a:gd name="connsiteX11" fmla="*/ 4371975 w 4924424"/>
                <a:gd name="connsiteY11" fmla="*/ 1385888 h 1700212"/>
                <a:gd name="connsiteX12" fmla="*/ 4271962 w 4924424"/>
                <a:gd name="connsiteY12" fmla="*/ 1371600 h 1700212"/>
                <a:gd name="connsiteX13" fmla="*/ 4095749 w 4924424"/>
                <a:gd name="connsiteY13" fmla="*/ 1419225 h 1700212"/>
                <a:gd name="connsiteX14" fmla="*/ 3890962 w 4924424"/>
                <a:gd name="connsiteY14" fmla="*/ 1443038 h 1700212"/>
                <a:gd name="connsiteX15" fmla="*/ 3686175 w 4924424"/>
                <a:gd name="connsiteY15" fmla="*/ 1385887 h 1700212"/>
                <a:gd name="connsiteX16" fmla="*/ 3476625 w 4924424"/>
                <a:gd name="connsiteY16" fmla="*/ 1366837 h 1700212"/>
                <a:gd name="connsiteX17" fmla="*/ 3338512 w 4924424"/>
                <a:gd name="connsiteY17" fmla="*/ 1357312 h 1700212"/>
                <a:gd name="connsiteX18" fmla="*/ 3195637 w 4924424"/>
                <a:gd name="connsiteY18" fmla="*/ 1385887 h 1700212"/>
                <a:gd name="connsiteX19" fmla="*/ 3038475 w 4924424"/>
                <a:gd name="connsiteY19" fmla="*/ 1462087 h 1700212"/>
                <a:gd name="connsiteX20" fmla="*/ 2738437 w 4924424"/>
                <a:gd name="connsiteY20" fmla="*/ 1657350 h 1700212"/>
                <a:gd name="connsiteX21" fmla="*/ 2552700 w 4924424"/>
                <a:gd name="connsiteY21" fmla="*/ 1700212 h 1700212"/>
                <a:gd name="connsiteX22" fmla="*/ 2295525 w 4924424"/>
                <a:gd name="connsiteY22" fmla="*/ 1628775 h 1700212"/>
                <a:gd name="connsiteX23" fmla="*/ 2171700 w 4924424"/>
                <a:gd name="connsiteY23" fmla="*/ 1624012 h 1700212"/>
                <a:gd name="connsiteX24" fmla="*/ 2024062 w 4924424"/>
                <a:gd name="connsiteY24" fmla="*/ 1652587 h 1700212"/>
                <a:gd name="connsiteX25" fmla="*/ 1847850 w 4924424"/>
                <a:gd name="connsiteY25" fmla="*/ 1633537 h 1700212"/>
                <a:gd name="connsiteX26" fmla="*/ 1719262 w 4924424"/>
                <a:gd name="connsiteY26" fmla="*/ 1576387 h 1700212"/>
                <a:gd name="connsiteX27" fmla="*/ 1600200 w 4924424"/>
                <a:gd name="connsiteY27" fmla="*/ 1585912 h 1700212"/>
                <a:gd name="connsiteX28" fmla="*/ 1528762 w 4924424"/>
                <a:gd name="connsiteY28" fmla="*/ 1514475 h 1700212"/>
                <a:gd name="connsiteX29" fmla="*/ 1452562 w 4924424"/>
                <a:gd name="connsiteY29" fmla="*/ 1352550 h 1700212"/>
                <a:gd name="connsiteX30" fmla="*/ 1381125 w 4924424"/>
                <a:gd name="connsiteY30" fmla="*/ 1285875 h 1700212"/>
                <a:gd name="connsiteX31" fmla="*/ 1347787 w 4924424"/>
                <a:gd name="connsiteY31" fmla="*/ 1285875 h 1700212"/>
                <a:gd name="connsiteX32" fmla="*/ 1309687 w 4924424"/>
                <a:gd name="connsiteY32" fmla="*/ 1471612 h 1700212"/>
                <a:gd name="connsiteX33" fmla="*/ 1200150 w 4924424"/>
                <a:gd name="connsiteY33" fmla="*/ 1581150 h 1700212"/>
                <a:gd name="connsiteX34" fmla="*/ 1023937 w 4924424"/>
                <a:gd name="connsiteY34" fmla="*/ 1685925 h 1700212"/>
                <a:gd name="connsiteX35" fmla="*/ 876300 w 4924424"/>
                <a:gd name="connsiteY35" fmla="*/ 1619250 h 1700212"/>
                <a:gd name="connsiteX36" fmla="*/ 747712 w 4924424"/>
                <a:gd name="connsiteY36" fmla="*/ 1585912 h 1700212"/>
                <a:gd name="connsiteX37" fmla="*/ 609600 w 4924424"/>
                <a:gd name="connsiteY37" fmla="*/ 1590675 h 1700212"/>
                <a:gd name="connsiteX38" fmla="*/ 476250 w 4924424"/>
                <a:gd name="connsiteY38" fmla="*/ 1590674 h 1700212"/>
                <a:gd name="connsiteX39" fmla="*/ 390525 w 4924424"/>
                <a:gd name="connsiteY39" fmla="*/ 1571625 h 1700212"/>
                <a:gd name="connsiteX40" fmla="*/ 247650 w 4924424"/>
                <a:gd name="connsiteY40" fmla="*/ 1576387 h 1700212"/>
                <a:gd name="connsiteX41" fmla="*/ 123825 w 4924424"/>
                <a:gd name="connsiteY41" fmla="*/ 1481137 h 1700212"/>
                <a:gd name="connsiteX42" fmla="*/ 42862 w 4924424"/>
                <a:gd name="connsiteY42" fmla="*/ 1300162 h 1700212"/>
                <a:gd name="connsiteX43" fmla="*/ 14287 w 4924424"/>
                <a:gd name="connsiteY43" fmla="*/ 1133475 h 1700212"/>
                <a:gd name="connsiteX44" fmla="*/ 0 w 4924424"/>
                <a:gd name="connsiteY44" fmla="*/ 1023937 h 1700212"/>
                <a:gd name="connsiteX45" fmla="*/ 14287 w 4924424"/>
                <a:gd name="connsiteY45" fmla="*/ 881062 h 1700212"/>
                <a:gd name="connsiteX46" fmla="*/ 90487 w 4924424"/>
                <a:gd name="connsiteY46" fmla="*/ 709612 h 1700212"/>
                <a:gd name="connsiteX47" fmla="*/ 209550 w 4924424"/>
                <a:gd name="connsiteY47" fmla="*/ 581025 h 1700212"/>
                <a:gd name="connsiteX48" fmla="*/ 395287 w 4924424"/>
                <a:gd name="connsiteY48" fmla="*/ 471487 h 1700212"/>
                <a:gd name="connsiteX49" fmla="*/ 523875 w 4924424"/>
                <a:gd name="connsiteY49" fmla="*/ 390525 h 1700212"/>
                <a:gd name="connsiteX50" fmla="*/ 609600 w 4924424"/>
                <a:gd name="connsiteY50" fmla="*/ 300037 h 1700212"/>
                <a:gd name="connsiteX51" fmla="*/ 733425 w 4924424"/>
                <a:gd name="connsiteY51" fmla="*/ 238125 h 1700212"/>
                <a:gd name="connsiteX52" fmla="*/ 928687 w 4924424"/>
                <a:gd name="connsiteY52" fmla="*/ 200025 h 1700212"/>
                <a:gd name="connsiteX53" fmla="*/ 1085850 w 4924424"/>
                <a:gd name="connsiteY53" fmla="*/ 95250 h 1700212"/>
                <a:gd name="connsiteX54" fmla="*/ 1271587 w 4924424"/>
                <a:gd name="connsiteY54" fmla="*/ 66675 h 1700212"/>
                <a:gd name="connsiteX55" fmla="*/ 1423987 w 4924424"/>
                <a:gd name="connsiteY55" fmla="*/ 109537 h 1700212"/>
                <a:gd name="connsiteX56" fmla="*/ 1514475 w 4924424"/>
                <a:gd name="connsiteY56" fmla="*/ 100012 h 1700212"/>
                <a:gd name="connsiteX57" fmla="*/ 1619250 w 4924424"/>
                <a:gd name="connsiteY57" fmla="*/ 23812 h 1700212"/>
                <a:gd name="connsiteX58" fmla="*/ 1743075 w 4924424"/>
                <a:gd name="connsiteY58" fmla="*/ 14287 h 1700212"/>
                <a:gd name="connsiteX59" fmla="*/ 1871662 w 4924424"/>
                <a:gd name="connsiteY59" fmla="*/ 114300 h 1700212"/>
                <a:gd name="connsiteX60" fmla="*/ 2038350 w 4924424"/>
                <a:gd name="connsiteY60" fmla="*/ 114300 h 1700212"/>
                <a:gd name="connsiteX61" fmla="*/ 2143125 w 4924424"/>
                <a:gd name="connsiteY61" fmla="*/ 138112 h 1700212"/>
                <a:gd name="connsiteX62" fmla="*/ 2314575 w 4924424"/>
                <a:gd name="connsiteY62" fmla="*/ 95250 h 1700212"/>
                <a:gd name="connsiteX63" fmla="*/ 2538412 w 4924424"/>
                <a:gd name="connsiteY63" fmla="*/ 52387 h 1700212"/>
                <a:gd name="connsiteX64" fmla="*/ 2686050 w 4924424"/>
                <a:gd name="connsiteY64" fmla="*/ 109537 h 1700212"/>
                <a:gd name="connsiteX65" fmla="*/ 2738437 w 4924424"/>
                <a:gd name="connsiteY65" fmla="*/ 133350 h 1700212"/>
                <a:gd name="connsiteX66" fmla="*/ 2881312 w 4924424"/>
                <a:gd name="connsiteY66" fmla="*/ 61912 h 1700212"/>
                <a:gd name="connsiteX67" fmla="*/ 3095625 w 4924424"/>
                <a:gd name="connsiteY67" fmla="*/ 0 h 1700212"/>
                <a:gd name="connsiteX68" fmla="*/ 3367087 w 4924424"/>
                <a:gd name="connsiteY68" fmla="*/ 66675 h 1700212"/>
                <a:gd name="connsiteX69" fmla="*/ 3590925 w 4924424"/>
                <a:gd name="connsiteY69" fmla="*/ 95250 h 1700212"/>
                <a:gd name="connsiteX70" fmla="*/ 3729037 w 4924424"/>
                <a:gd name="connsiteY70" fmla="*/ 85725 h 1700212"/>
                <a:gd name="connsiteX71" fmla="*/ 3848100 w 4924424"/>
                <a:gd name="connsiteY71" fmla="*/ 42862 h 1700212"/>
                <a:gd name="connsiteX72" fmla="*/ 3990975 w 4924424"/>
                <a:gd name="connsiteY72" fmla="*/ 19050 h 1700212"/>
                <a:gd name="connsiteX0" fmla="*/ 3990975 w 4924424"/>
                <a:gd name="connsiteY0" fmla="*/ 19050 h 1700212"/>
                <a:gd name="connsiteX1" fmla="*/ 4195762 w 4924424"/>
                <a:gd name="connsiteY1" fmla="*/ 114300 h 1700212"/>
                <a:gd name="connsiteX2" fmla="*/ 4310062 w 4924424"/>
                <a:gd name="connsiteY2" fmla="*/ 261937 h 1700212"/>
                <a:gd name="connsiteX3" fmla="*/ 4414837 w 4924424"/>
                <a:gd name="connsiteY3" fmla="*/ 452437 h 1700212"/>
                <a:gd name="connsiteX4" fmla="*/ 4524375 w 4924424"/>
                <a:gd name="connsiteY4" fmla="*/ 600075 h 1700212"/>
                <a:gd name="connsiteX5" fmla="*/ 4686300 w 4924424"/>
                <a:gd name="connsiteY5" fmla="*/ 681038 h 1700212"/>
                <a:gd name="connsiteX6" fmla="*/ 4843462 w 4924424"/>
                <a:gd name="connsiteY6" fmla="*/ 823913 h 1700212"/>
                <a:gd name="connsiteX7" fmla="*/ 4924424 w 4924424"/>
                <a:gd name="connsiteY7" fmla="*/ 1047750 h 1700212"/>
                <a:gd name="connsiteX8" fmla="*/ 4819650 w 4924424"/>
                <a:gd name="connsiteY8" fmla="*/ 1304924 h 1700212"/>
                <a:gd name="connsiteX9" fmla="*/ 4643437 w 4924424"/>
                <a:gd name="connsiteY9" fmla="*/ 1423988 h 1700212"/>
                <a:gd name="connsiteX10" fmla="*/ 4510087 w 4924424"/>
                <a:gd name="connsiteY10" fmla="*/ 1423988 h 1700212"/>
                <a:gd name="connsiteX11" fmla="*/ 4371975 w 4924424"/>
                <a:gd name="connsiteY11" fmla="*/ 1385888 h 1700212"/>
                <a:gd name="connsiteX12" fmla="*/ 4271962 w 4924424"/>
                <a:gd name="connsiteY12" fmla="*/ 1371600 h 1700212"/>
                <a:gd name="connsiteX13" fmla="*/ 4095749 w 4924424"/>
                <a:gd name="connsiteY13" fmla="*/ 1419225 h 1700212"/>
                <a:gd name="connsiteX14" fmla="*/ 3890962 w 4924424"/>
                <a:gd name="connsiteY14" fmla="*/ 1443038 h 1700212"/>
                <a:gd name="connsiteX15" fmla="*/ 3686175 w 4924424"/>
                <a:gd name="connsiteY15" fmla="*/ 1385887 h 1700212"/>
                <a:gd name="connsiteX16" fmla="*/ 3476625 w 4924424"/>
                <a:gd name="connsiteY16" fmla="*/ 1366837 h 1700212"/>
                <a:gd name="connsiteX17" fmla="*/ 3338512 w 4924424"/>
                <a:gd name="connsiteY17" fmla="*/ 1357312 h 1700212"/>
                <a:gd name="connsiteX18" fmla="*/ 3195637 w 4924424"/>
                <a:gd name="connsiteY18" fmla="*/ 1385887 h 1700212"/>
                <a:gd name="connsiteX19" fmla="*/ 3038475 w 4924424"/>
                <a:gd name="connsiteY19" fmla="*/ 1462087 h 1700212"/>
                <a:gd name="connsiteX20" fmla="*/ 2738437 w 4924424"/>
                <a:gd name="connsiteY20" fmla="*/ 1657350 h 1700212"/>
                <a:gd name="connsiteX21" fmla="*/ 2552700 w 4924424"/>
                <a:gd name="connsiteY21" fmla="*/ 1700212 h 1700212"/>
                <a:gd name="connsiteX22" fmla="*/ 2295525 w 4924424"/>
                <a:gd name="connsiteY22" fmla="*/ 1628775 h 1700212"/>
                <a:gd name="connsiteX23" fmla="*/ 2171700 w 4924424"/>
                <a:gd name="connsiteY23" fmla="*/ 1624012 h 1700212"/>
                <a:gd name="connsiteX24" fmla="*/ 2024062 w 4924424"/>
                <a:gd name="connsiteY24" fmla="*/ 1652587 h 1700212"/>
                <a:gd name="connsiteX25" fmla="*/ 1847850 w 4924424"/>
                <a:gd name="connsiteY25" fmla="*/ 1633537 h 1700212"/>
                <a:gd name="connsiteX26" fmla="*/ 1719262 w 4924424"/>
                <a:gd name="connsiteY26" fmla="*/ 1576387 h 1700212"/>
                <a:gd name="connsiteX27" fmla="*/ 1600200 w 4924424"/>
                <a:gd name="connsiteY27" fmla="*/ 1585912 h 1700212"/>
                <a:gd name="connsiteX28" fmla="*/ 1528762 w 4924424"/>
                <a:gd name="connsiteY28" fmla="*/ 1514475 h 1700212"/>
                <a:gd name="connsiteX29" fmla="*/ 1452562 w 4924424"/>
                <a:gd name="connsiteY29" fmla="*/ 1352550 h 1700212"/>
                <a:gd name="connsiteX30" fmla="*/ 1381125 w 4924424"/>
                <a:gd name="connsiteY30" fmla="*/ 1285875 h 1700212"/>
                <a:gd name="connsiteX31" fmla="*/ 1347787 w 4924424"/>
                <a:gd name="connsiteY31" fmla="*/ 1285875 h 1700212"/>
                <a:gd name="connsiteX32" fmla="*/ 1309687 w 4924424"/>
                <a:gd name="connsiteY32" fmla="*/ 1471612 h 1700212"/>
                <a:gd name="connsiteX33" fmla="*/ 1209675 w 4924424"/>
                <a:gd name="connsiteY33" fmla="*/ 1633537 h 1700212"/>
                <a:gd name="connsiteX34" fmla="*/ 1023937 w 4924424"/>
                <a:gd name="connsiteY34" fmla="*/ 1685925 h 1700212"/>
                <a:gd name="connsiteX35" fmla="*/ 876300 w 4924424"/>
                <a:gd name="connsiteY35" fmla="*/ 1619250 h 1700212"/>
                <a:gd name="connsiteX36" fmla="*/ 747712 w 4924424"/>
                <a:gd name="connsiteY36" fmla="*/ 1585912 h 1700212"/>
                <a:gd name="connsiteX37" fmla="*/ 609600 w 4924424"/>
                <a:gd name="connsiteY37" fmla="*/ 1590675 h 1700212"/>
                <a:gd name="connsiteX38" fmla="*/ 476250 w 4924424"/>
                <a:gd name="connsiteY38" fmla="*/ 1590674 h 1700212"/>
                <a:gd name="connsiteX39" fmla="*/ 390525 w 4924424"/>
                <a:gd name="connsiteY39" fmla="*/ 1571625 h 1700212"/>
                <a:gd name="connsiteX40" fmla="*/ 247650 w 4924424"/>
                <a:gd name="connsiteY40" fmla="*/ 1576387 h 1700212"/>
                <a:gd name="connsiteX41" fmla="*/ 123825 w 4924424"/>
                <a:gd name="connsiteY41" fmla="*/ 1481137 h 1700212"/>
                <a:gd name="connsiteX42" fmla="*/ 42862 w 4924424"/>
                <a:gd name="connsiteY42" fmla="*/ 1300162 h 1700212"/>
                <a:gd name="connsiteX43" fmla="*/ 14287 w 4924424"/>
                <a:gd name="connsiteY43" fmla="*/ 1133475 h 1700212"/>
                <a:gd name="connsiteX44" fmla="*/ 0 w 4924424"/>
                <a:gd name="connsiteY44" fmla="*/ 1023937 h 1700212"/>
                <a:gd name="connsiteX45" fmla="*/ 14287 w 4924424"/>
                <a:gd name="connsiteY45" fmla="*/ 881062 h 1700212"/>
                <a:gd name="connsiteX46" fmla="*/ 90487 w 4924424"/>
                <a:gd name="connsiteY46" fmla="*/ 709612 h 1700212"/>
                <a:gd name="connsiteX47" fmla="*/ 209550 w 4924424"/>
                <a:gd name="connsiteY47" fmla="*/ 581025 h 1700212"/>
                <a:gd name="connsiteX48" fmla="*/ 395287 w 4924424"/>
                <a:gd name="connsiteY48" fmla="*/ 471487 h 1700212"/>
                <a:gd name="connsiteX49" fmla="*/ 523875 w 4924424"/>
                <a:gd name="connsiteY49" fmla="*/ 390525 h 1700212"/>
                <a:gd name="connsiteX50" fmla="*/ 609600 w 4924424"/>
                <a:gd name="connsiteY50" fmla="*/ 300037 h 1700212"/>
                <a:gd name="connsiteX51" fmla="*/ 733425 w 4924424"/>
                <a:gd name="connsiteY51" fmla="*/ 238125 h 1700212"/>
                <a:gd name="connsiteX52" fmla="*/ 928687 w 4924424"/>
                <a:gd name="connsiteY52" fmla="*/ 200025 h 1700212"/>
                <a:gd name="connsiteX53" fmla="*/ 1085850 w 4924424"/>
                <a:gd name="connsiteY53" fmla="*/ 95250 h 1700212"/>
                <a:gd name="connsiteX54" fmla="*/ 1271587 w 4924424"/>
                <a:gd name="connsiteY54" fmla="*/ 66675 h 1700212"/>
                <a:gd name="connsiteX55" fmla="*/ 1423987 w 4924424"/>
                <a:gd name="connsiteY55" fmla="*/ 109537 h 1700212"/>
                <a:gd name="connsiteX56" fmla="*/ 1514475 w 4924424"/>
                <a:gd name="connsiteY56" fmla="*/ 100012 h 1700212"/>
                <a:gd name="connsiteX57" fmla="*/ 1619250 w 4924424"/>
                <a:gd name="connsiteY57" fmla="*/ 23812 h 1700212"/>
                <a:gd name="connsiteX58" fmla="*/ 1743075 w 4924424"/>
                <a:gd name="connsiteY58" fmla="*/ 14287 h 1700212"/>
                <a:gd name="connsiteX59" fmla="*/ 1871662 w 4924424"/>
                <a:gd name="connsiteY59" fmla="*/ 114300 h 1700212"/>
                <a:gd name="connsiteX60" fmla="*/ 2038350 w 4924424"/>
                <a:gd name="connsiteY60" fmla="*/ 114300 h 1700212"/>
                <a:gd name="connsiteX61" fmla="*/ 2143125 w 4924424"/>
                <a:gd name="connsiteY61" fmla="*/ 138112 h 1700212"/>
                <a:gd name="connsiteX62" fmla="*/ 2314575 w 4924424"/>
                <a:gd name="connsiteY62" fmla="*/ 95250 h 1700212"/>
                <a:gd name="connsiteX63" fmla="*/ 2538412 w 4924424"/>
                <a:gd name="connsiteY63" fmla="*/ 52387 h 1700212"/>
                <a:gd name="connsiteX64" fmla="*/ 2686050 w 4924424"/>
                <a:gd name="connsiteY64" fmla="*/ 109537 h 1700212"/>
                <a:gd name="connsiteX65" fmla="*/ 2738437 w 4924424"/>
                <a:gd name="connsiteY65" fmla="*/ 133350 h 1700212"/>
                <a:gd name="connsiteX66" fmla="*/ 2881312 w 4924424"/>
                <a:gd name="connsiteY66" fmla="*/ 61912 h 1700212"/>
                <a:gd name="connsiteX67" fmla="*/ 3095625 w 4924424"/>
                <a:gd name="connsiteY67" fmla="*/ 0 h 1700212"/>
                <a:gd name="connsiteX68" fmla="*/ 3367087 w 4924424"/>
                <a:gd name="connsiteY68" fmla="*/ 66675 h 1700212"/>
                <a:gd name="connsiteX69" fmla="*/ 3590925 w 4924424"/>
                <a:gd name="connsiteY69" fmla="*/ 95250 h 1700212"/>
                <a:gd name="connsiteX70" fmla="*/ 3729037 w 4924424"/>
                <a:gd name="connsiteY70" fmla="*/ 85725 h 1700212"/>
                <a:gd name="connsiteX71" fmla="*/ 3848100 w 4924424"/>
                <a:gd name="connsiteY71" fmla="*/ 42862 h 1700212"/>
                <a:gd name="connsiteX72" fmla="*/ 3990975 w 4924424"/>
                <a:gd name="connsiteY72" fmla="*/ 19050 h 1700212"/>
                <a:gd name="connsiteX0" fmla="*/ 3990975 w 4924424"/>
                <a:gd name="connsiteY0" fmla="*/ 19050 h 1700212"/>
                <a:gd name="connsiteX1" fmla="*/ 4195762 w 4924424"/>
                <a:gd name="connsiteY1" fmla="*/ 114300 h 1700212"/>
                <a:gd name="connsiteX2" fmla="*/ 4310062 w 4924424"/>
                <a:gd name="connsiteY2" fmla="*/ 261937 h 1700212"/>
                <a:gd name="connsiteX3" fmla="*/ 4414837 w 4924424"/>
                <a:gd name="connsiteY3" fmla="*/ 452437 h 1700212"/>
                <a:gd name="connsiteX4" fmla="*/ 4524375 w 4924424"/>
                <a:gd name="connsiteY4" fmla="*/ 600075 h 1700212"/>
                <a:gd name="connsiteX5" fmla="*/ 4686300 w 4924424"/>
                <a:gd name="connsiteY5" fmla="*/ 681038 h 1700212"/>
                <a:gd name="connsiteX6" fmla="*/ 4843462 w 4924424"/>
                <a:gd name="connsiteY6" fmla="*/ 823913 h 1700212"/>
                <a:gd name="connsiteX7" fmla="*/ 4924424 w 4924424"/>
                <a:gd name="connsiteY7" fmla="*/ 1047750 h 1700212"/>
                <a:gd name="connsiteX8" fmla="*/ 4819650 w 4924424"/>
                <a:gd name="connsiteY8" fmla="*/ 1304924 h 1700212"/>
                <a:gd name="connsiteX9" fmla="*/ 4643437 w 4924424"/>
                <a:gd name="connsiteY9" fmla="*/ 1423988 h 1700212"/>
                <a:gd name="connsiteX10" fmla="*/ 4510087 w 4924424"/>
                <a:gd name="connsiteY10" fmla="*/ 1423988 h 1700212"/>
                <a:gd name="connsiteX11" fmla="*/ 4371975 w 4924424"/>
                <a:gd name="connsiteY11" fmla="*/ 1385888 h 1700212"/>
                <a:gd name="connsiteX12" fmla="*/ 4271962 w 4924424"/>
                <a:gd name="connsiteY12" fmla="*/ 1371600 h 1700212"/>
                <a:gd name="connsiteX13" fmla="*/ 4095749 w 4924424"/>
                <a:gd name="connsiteY13" fmla="*/ 1419225 h 1700212"/>
                <a:gd name="connsiteX14" fmla="*/ 3890962 w 4924424"/>
                <a:gd name="connsiteY14" fmla="*/ 1443038 h 1700212"/>
                <a:gd name="connsiteX15" fmla="*/ 3686175 w 4924424"/>
                <a:gd name="connsiteY15" fmla="*/ 1385887 h 1700212"/>
                <a:gd name="connsiteX16" fmla="*/ 3476625 w 4924424"/>
                <a:gd name="connsiteY16" fmla="*/ 1366837 h 1700212"/>
                <a:gd name="connsiteX17" fmla="*/ 3338512 w 4924424"/>
                <a:gd name="connsiteY17" fmla="*/ 1357312 h 1700212"/>
                <a:gd name="connsiteX18" fmla="*/ 3195637 w 4924424"/>
                <a:gd name="connsiteY18" fmla="*/ 1385887 h 1700212"/>
                <a:gd name="connsiteX19" fmla="*/ 3038475 w 4924424"/>
                <a:gd name="connsiteY19" fmla="*/ 1462087 h 1700212"/>
                <a:gd name="connsiteX20" fmla="*/ 2738437 w 4924424"/>
                <a:gd name="connsiteY20" fmla="*/ 1657350 h 1700212"/>
                <a:gd name="connsiteX21" fmla="*/ 2552700 w 4924424"/>
                <a:gd name="connsiteY21" fmla="*/ 1700212 h 1700212"/>
                <a:gd name="connsiteX22" fmla="*/ 2295525 w 4924424"/>
                <a:gd name="connsiteY22" fmla="*/ 1628775 h 1700212"/>
                <a:gd name="connsiteX23" fmla="*/ 2171700 w 4924424"/>
                <a:gd name="connsiteY23" fmla="*/ 1624012 h 1700212"/>
                <a:gd name="connsiteX24" fmla="*/ 2024062 w 4924424"/>
                <a:gd name="connsiteY24" fmla="*/ 1652587 h 1700212"/>
                <a:gd name="connsiteX25" fmla="*/ 1847850 w 4924424"/>
                <a:gd name="connsiteY25" fmla="*/ 1633537 h 1700212"/>
                <a:gd name="connsiteX26" fmla="*/ 1719262 w 4924424"/>
                <a:gd name="connsiteY26" fmla="*/ 1576387 h 1700212"/>
                <a:gd name="connsiteX27" fmla="*/ 1600200 w 4924424"/>
                <a:gd name="connsiteY27" fmla="*/ 1585912 h 1700212"/>
                <a:gd name="connsiteX28" fmla="*/ 1528762 w 4924424"/>
                <a:gd name="connsiteY28" fmla="*/ 1514475 h 1700212"/>
                <a:gd name="connsiteX29" fmla="*/ 1452562 w 4924424"/>
                <a:gd name="connsiteY29" fmla="*/ 1352550 h 1700212"/>
                <a:gd name="connsiteX30" fmla="*/ 1381125 w 4924424"/>
                <a:gd name="connsiteY30" fmla="*/ 1285875 h 1700212"/>
                <a:gd name="connsiteX31" fmla="*/ 1347787 w 4924424"/>
                <a:gd name="connsiteY31" fmla="*/ 1285875 h 1700212"/>
                <a:gd name="connsiteX32" fmla="*/ 1314449 w 4924424"/>
                <a:gd name="connsiteY32" fmla="*/ 1552575 h 1700212"/>
                <a:gd name="connsiteX33" fmla="*/ 1209675 w 4924424"/>
                <a:gd name="connsiteY33" fmla="*/ 1633537 h 1700212"/>
                <a:gd name="connsiteX34" fmla="*/ 1023937 w 4924424"/>
                <a:gd name="connsiteY34" fmla="*/ 1685925 h 1700212"/>
                <a:gd name="connsiteX35" fmla="*/ 876300 w 4924424"/>
                <a:gd name="connsiteY35" fmla="*/ 1619250 h 1700212"/>
                <a:gd name="connsiteX36" fmla="*/ 747712 w 4924424"/>
                <a:gd name="connsiteY36" fmla="*/ 1585912 h 1700212"/>
                <a:gd name="connsiteX37" fmla="*/ 609600 w 4924424"/>
                <a:gd name="connsiteY37" fmla="*/ 1590675 h 1700212"/>
                <a:gd name="connsiteX38" fmla="*/ 476250 w 4924424"/>
                <a:gd name="connsiteY38" fmla="*/ 1590674 h 1700212"/>
                <a:gd name="connsiteX39" fmla="*/ 390525 w 4924424"/>
                <a:gd name="connsiteY39" fmla="*/ 1571625 h 1700212"/>
                <a:gd name="connsiteX40" fmla="*/ 247650 w 4924424"/>
                <a:gd name="connsiteY40" fmla="*/ 1576387 h 1700212"/>
                <a:gd name="connsiteX41" fmla="*/ 123825 w 4924424"/>
                <a:gd name="connsiteY41" fmla="*/ 1481137 h 1700212"/>
                <a:gd name="connsiteX42" fmla="*/ 42862 w 4924424"/>
                <a:gd name="connsiteY42" fmla="*/ 1300162 h 1700212"/>
                <a:gd name="connsiteX43" fmla="*/ 14287 w 4924424"/>
                <a:gd name="connsiteY43" fmla="*/ 1133475 h 1700212"/>
                <a:gd name="connsiteX44" fmla="*/ 0 w 4924424"/>
                <a:gd name="connsiteY44" fmla="*/ 1023937 h 1700212"/>
                <a:gd name="connsiteX45" fmla="*/ 14287 w 4924424"/>
                <a:gd name="connsiteY45" fmla="*/ 881062 h 1700212"/>
                <a:gd name="connsiteX46" fmla="*/ 90487 w 4924424"/>
                <a:gd name="connsiteY46" fmla="*/ 709612 h 1700212"/>
                <a:gd name="connsiteX47" fmla="*/ 209550 w 4924424"/>
                <a:gd name="connsiteY47" fmla="*/ 581025 h 1700212"/>
                <a:gd name="connsiteX48" fmla="*/ 395287 w 4924424"/>
                <a:gd name="connsiteY48" fmla="*/ 471487 h 1700212"/>
                <a:gd name="connsiteX49" fmla="*/ 523875 w 4924424"/>
                <a:gd name="connsiteY49" fmla="*/ 390525 h 1700212"/>
                <a:gd name="connsiteX50" fmla="*/ 609600 w 4924424"/>
                <a:gd name="connsiteY50" fmla="*/ 300037 h 1700212"/>
                <a:gd name="connsiteX51" fmla="*/ 733425 w 4924424"/>
                <a:gd name="connsiteY51" fmla="*/ 238125 h 1700212"/>
                <a:gd name="connsiteX52" fmla="*/ 928687 w 4924424"/>
                <a:gd name="connsiteY52" fmla="*/ 200025 h 1700212"/>
                <a:gd name="connsiteX53" fmla="*/ 1085850 w 4924424"/>
                <a:gd name="connsiteY53" fmla="*/ 95250 h 1700212"/>
                <a:gd name="connsiteX54" fmla="*/ 1271587 w 4924424"/>
                <a:gd name="connsiteY54" fmla="*/ 66675 h 1700212"/>
                <a:gd name="connsiteX55" fmla="*/ 1423987 w 4924424"/>
                <a:gd name="connsiteY55" fmla="*/ 109537 h 1700212"/>
                <a:gd name="connsiteX56" fmla="*/ 1514475 w 4924424"/>
                <a:gd name="connsiteY56" fmla="*/ 100012 h 1700212"/>
                <a:gd name="connsiteX57" fmla="*/ 1619250 w 4924424"/>
                <a:gd name="connsiteY57" fmla="*/ 23812 h 1700212"/>
                <a:gd name="connsiteX58" fmla="*/ 1743075 w 4924424"/>
                <a:gd name="connsiteY58" fmla="*/ 14287 h 1700212"/>
                <a:gd name="connsiteX59" fmla="*/ 1871662 w 4924424"/>
                <a:gd name="connsiteY59" fmla="*/ 114300 h 1700212"/>
                <a:gd name="connsiteX60" fmla="*/ 2038350 w 4924424"/>
                <a:gd name="connsiteY60" fmla="*/ 114300 h 1700212"/>
                <a:gd name="connsiteX61" fmla="*/ 2143125 w 4924424"/>
                <a:gd name="connsiteY61" fmla="*/ 138112 h 1700212"/>
                <a:gd name="connsiteX62" fmla="*/ 2314575 w 4924424"/>
                <a:gd name="connsiteY62" fmla="*/ 95250 h 1700212"/>
                <a:gd name="connsiteX63" fmla="*/ 2538412 w 4924424"/>
                <a:gd name="connsiteY63" fmla="*/ 52387 h 1700212"/>
                <a:gd name="connsiteX64" fmla="*/ 2686050 w 4924424"/>
                <a:gd name="connsiteY64" fmla="*/ 109537 h 1700212"/>
                <a:gd name="connsiteX65" fmla="*/ 2738437 w 4924424"/>
                <a:gd name="connsiteY65" fmla="*/ 133350 h 1700212"/>
                <a:gd name="connsiteX66" fmla="*/ 2881312 w 4924424"/>
                <a:gd name="connsiteY66" fmla="*/ 61912 h 1700212"/>
                <a:gd name="connsiteX67" fmla="*/ 3095625 w 4924424"/>
                <a:gd name="connsiteY67" fmla="*/ 0 h 1700212"/>
                <a:gd name="connsiteX68" fmla="*/ 3367087 w 4924424"/>
                <a:gd name="connsiteY68" fmla="*/ 66675 h 1700212"/>
                <a:gd name="connsiteX69" fmla="*/ 3590925 w 4924424"/>
                <a:gd name="connsiteY69" fmla="*/ 95250 h 1700212"/>
                <a:gd name="connsiteX70" fmla="*/ 3729037 w 4924424"/>
                <a:gd name="connsiteY70" fmla="*/ 85725 h 1700212"/>
                <a:gd name="connsiteX71" fmla="*/ 3848100 w 4924424"/>
                <a:gd name="connsiteY71" fmla="*/ 42862 h 1700212"/>
                <a:gd name="connsiteX72" fmla="*/ 3990975 w 4924424"/>
                <a:gd name="connsiteY72" fmla="*/ 19050 h 1700212"/>
                <a:gd name="connsiteX0" fmla="*/ 3990975 w 4924424"/>
                <a:gd name="connsiteY0" fmla="*/ 19050 h 1700212"/>
                <a:gd name="connsiteX1" fmla="*/ 4195762 w 4924424"/>
                <a:gd name="connsiteY1" fmla="*/ 114300 h 1700212"/>
                <a:gd name="connsiteX2" fmla="*/ 4310062 w 4924424"/>
                <a:gd name="connsiteY2" fmla="*/ 261937 h 1700212"/>
                <a:gd name="connsiteX3" fmla="*/ 4414837 w 4924424"/>
                <a:gd name="connsiteY3" fmla="*/ 452437 h 1700212"/>
                <a:gd name="connsiteX4" fmla="*/ 4524375 w 4924424"/>
                <a:gd name="connsiteY4" fmla="*/ 600075 h 1700212"/>
                <a:gd name="connsiteX5" fmla="*/ 4686300 w 4924424"/>
                <a:gd name="connsiteY5" fmla="*/ 681038 h 1700212"/>
                <a:gd name="connsiteX6" fmla="*/ 4843462 w 4924424"/>
                <a:gd name="connsiteY6" fmla="*/ 823913 h 1700212"/>
                <a:gd name="connsiteX7" fmla="*/ 4924424 w 4924424"/>
                <a:gd name="connsiteY7" fmla="*/ 1047750 h 1700212"/>
                <a:gd name="connsiteX8" fmla="*/ 4819650 w 4924424"/>
                <a:gd name="connsiteY8" fmla="*/ 1304924 h 1700212"/>
                <a:gd name="connsiteX9" fmla="*/ 4643437 w 4924424"/>
                <a:gd name="connsiteY9" fmla="*/ 1423988 h 1700212"/>
                <a:gd name="connsiteX10" fmla="*/ 4510087 w 4924424"/>
                <a:gd name="connsiteY10" fmla="*/ 1423988 h 1700212"/>
                <a:gd name="connsiteX11" fmla="*/ 4371975 w 4924424"/>
                <a:gd name="connsiteY11" fmla="*/ 1385888 h 1700212"/>
                <a:gd name="connsiteX12" fmla="*/ 4271962 w 4924424"/>
                <a:gd name="connsiteY12" fmla="*/ 1371600 h 1700212"/>
                <a:gd name="connsiteX13" fmla="*/ 4095749 w 4924424"/>
                <a:gd name="connsiteY13" fmla="*/ 1419225 h 1700212"/>
                <a:gd name="connsiteX14" fmla="*/ 3890962 w 4924424"/>
                <a:gd name="connsiteY14" fmla="*/ 1443038 h 1700212"/>
                <a:gd name="connsiteX15" fmla="*/ 3686175 w 4924424"/>
                <a:gd name="connsiteY15" fmla="*/ 1385887 h 1700212"/>
                <a:gd name="connsiteX16" fmla="*/ 3476625 w 4924424"/>
                <a:gd name="connsiteY16" fmla="*/ 1366837 h 1700212"/>
                <a:gd name="connsiteX17" fmla="*/ 3338512 w 4924424"/>
                <a:gd name="connsiteY17" fmla="*/ 1357312 h 1700212"/>
                <a:gd name="connsiteX18" fmla="*/ 3195637 w 4924424"/>
                <a:gd name="connsiteY18" fmla="*/ 1385887 h 1700212"/>
                <a:gd name="connsiteX19" fmla="*/ 3038475 w 4924424"/>
                <a:gd name="connsiteY19" fmla="*/ 1462087 h 1700212"/>
                <a:gd name="connsiteX20" fmla="*/ 2738437 w 4924424"/>
                <a:gd name="connsiteY20" fmla="*/ 1657350 h 1700212"/>
                <a:gd name="connsiteX21" fmla="*/ 2552700 w 4924424"/>
                <a:gd name="connsiteY21" fmla="*/ 1700212 h 1700212"/>
                <a:gd name="connsiteX22" fmla="*/ 2295525 w 4924424"/>
                <a:gd name="connsiteY22" fmla="*/ 1628775 h 1700212"/>
                <a:gd name="connsiteX23" fmla="*/ 2171700 w 4924424"/>
                <a:gd name="connsiteY23" fmla="*/ 1624012 h 1700212"/>
                <a:gd name="connsiteX24" fmla="*/ 2024062 w 4924424"/>
                <a:gd name="connsiteY24" fmla="*/ 1652587 h 1700212"/>
                <a:gd name="connsiteX25" fmla="*/ 1847850 w 4924424"/>
                <a:gd name="connsiteY25" fmla="*/ 1633537 h 1700212"/>
                <a:gd name="connsiteX26" fmla="*/ 1719262 w 4924424"/>
                <a:gd name="connsiteY26" fmla="*/ 1576387 h 1700212"/>
                <a:gd name="connsiteX27" fmla="*/ 1600200 w 4924424"/>
                <a:gd name="connsiteY27" fmla="*/ 1585912 h 1700212"/>
                <a:gd name="connsiteX28" fmla="*/ 1528762 w 4924424"/>
                <a:gd name="connsiteY28" fmla="*/ 1514475 h 1700212"/>
                <a:gd name="connsiteX29" fmla="*/ 1452562 w 4924424"/>
                <a:gd name="connsiteY29" fmla="*/ 1352550 h 1700212"/>
                <a:gd name="connsiteX30" fmla="*/ 1381125 w 4924424"/>
                <a:gd name="connsiteY30" fmla="*/ 1285875 h 1700212"/>
                <a:gd name="connsiteX31" fmla="*/ 1385887 w 4924424"/>
                <a:gd name="connsiteY31" fmla="*/ 1423987 h 1700212"/>
                <a:gd name="connsiteX32" fmla="*/ 1314449 w 4924424"/>
                <a:gd name="connsiteY32" fmla="*/ 1552575 h 1700212"/>
                <a:gd name="connsiteX33" fmla="*/ 1209675 w 4924424"/>
                <a:gd name="connsiteY33" fmla="*/ 1633537 h 1700212"/>
                <a:gd name="connsiteX34" fmla="*/ 1023937 w 4924424"/>
                <a:gd name="connsiteY34" fmla="*/ 1685925 h 1700212"/>
                <a:gd name="connsiteX35" fmla="*/ 876300 w 4924424"/>
                <a:gd name="connsiteY35" fmla="*/ 1619250 h 1700212"/>
                <a:gd name="connsiteX36" fmla="*/ 747712 w 4924424"/>
                <a:gd name="connsiteY36" fmla="*/ 1585912 h 1700212"/>
                <a:gd name="connsiteX37" fmla="*/ 609600 w 4924424"/>
                <a:gd name="connsiteY37" fmla="*/ 1590675 h 1700212"/>
                <a:gd name="connsiteX38" fmla="*/ 476250 w 4924424"/>
                <a:gd name="connsiteY38" fmla="*/ 1590674 h 1700212"/>
                <a:gd name="connsiteX39" fmla="*/ 390525 w 4924424"/>
                <a:gd name="connsiteY39" fmla="*/ 1571625 h 1700212"/>
                <a:gd name="connsiteX40" fmla="*/ 247650 w 4924424"/>
                <a:gd name="connsiteY40" fmla="*/ 1576387 h 1700212"/>
                <a:gd name="connsiteX41" fmla="*/ 123825 w 4924424"/>
                <a:gd name="connsiteY41" fmla="*/ 1481137 h 1700212"/>
                <a:gd name="connsiteX42" fmla="*/ 42862 w 4924424"/>
                <a:gd name="connsiteY42" fmla="*/ 1300162 h 1700212"/>
                <a:gd name="connsiteX43" fmla="*/ 14287 w 4924424"/>
                <a:gd name="connsiteY43" fmla="*/ 1133475 h 1700212"/>
                <a:gd name="connsiteX44" fmla="*/ 0 w 4924424"/>
                <a:gd name="connsiteY44" fmla="*/ 1023937 h 1700212"/>
                <a:gd name="connsiteX45" fmla="*/ 14287 w 4924424"/>
                <a:gd name="connsiteY45" fmla="*/ 881062 h 1700212"/>
                <a:gd name="connsiteX46" fmla="*/ 90487 w 4924424"/>
                <a:gd name="connsiteY46" fmla="*/ 709612 h 1700212"/>
                <a:gd name="connsiteX47" fmla="*/ 209550 w 4924424"/>
                <a:gd name="connsiteY47" fmla="*/ 581025 h 1700212"/>
                <a:gd name="connsiteX48" fmla="*/ 395287 w 4924424"/>
                <a:gd name="connsiteY48" fmla="*/ 471487 h 1700212"/>
                <a:gd name="connsiteX49" fmla="*/ 523875 w 4924424"/>
                <a:gd name="connsiteY49" fmla="*/ 390525 h 1700212"/>
                <a:gd name="connsiteX50" fmla="*/ 609600 w 4924424"/>
                <a:gd name="connsiteY50" fmla="*/ 300037 h 1700212"/>
                <a:gd name="connsiteX51" fmla="*/ 733425 w 4924424"/>
                <a:gd name="connsiteY51" fmla="*/ 238125 h 1700212"/>
                <a:gd name="connsiteX52" fmla="*/ 928687 w 4924424"/>
                <a:gd name="connsiteY52" fmla="*/ 200025 h 1700212"/>
                <a:gd name="connsiteX53" fmla="*/ 1085850 w 4924424"/>
                <a:gd name="connsiteY53" fmla="*/ 95250 h 1700212"/>
                <a:gd name="connsiteX54" fmla="*/ 1271587 w 4924424"/>
                <a:gd name="connsiteY54" fmla="*/ 66675 h 1700212"/>
                <a:gd name="connsiteX55" fmla="*/ 1423987 w 4924424"/>
                <a:gd name="connsiteY55" fmla="*/ 109537 h 1700212"/>
                <a:gd name="connsiteX56" fmla="*/ 1514475 w 4924424"/>
                <a:gd name="connsiteY56" fmla="*/ 100012 h 1700212"/>
                <a:gd name="connsiteX57" fmla="*/ 1619250 w 4924424"/>
                <a:gd name="connsiteY57" fmla="*/ 23812 h 1700212"/>
                <a:gd name="connsiteX58" fmla="*/ 1743075 w 4924424"/>
                <a:gd name="connsiteY58" fmla="*/ 14287 h 1700212"/>
                <a:gd name="connsiteX59" fmla="*/ 1871662 w 4924424"/>
                <a:gd name="connsiteY59" fmla="*/ 114300 h 1700212"/>
                <a:gd name="connsiteX60" fmla="*/ 2038350 w 4924424"/>
                <a:gd name="connsiteY60" fmla="*/ 114300 h 1700212"/>
                <a:gd name="connsiteX61" fmla="*/ 2143125 w 4924424"/>
                <a:gd name="connsiteY61" fmla="*/ 138112 h 1700212"/>
                <a:gd name="connsiteX62" fmla="*/ 2314575 w 4924424"/>
                <a:gd name="connsiteY62" fmla="*/ 95250 h 1700212"/>
                <a:gd name="connsiteX63" fmla="*/ 2538412 w 4924424"/>
                <a:gd name="connsiteY63" fmla="*/ 52387 h 1700212"/>
                <a:gd name="connsiteX64" fmla="*/ 2686050 w 4924424"/>
                <a:gd name="connsiteY64" fmla="*/ 109537 h 1700212"/>
                <a:gd name="connsiteX65" fmla="*/ 2738437 w 4924424"/>
                <a:gd name="connsiteY65" fmla="*/ 133350 h 1700212"/>
                <a:gd name="connsiteX66" fmla="*/ 2881312 w 4924424"/>
                <a:gd name="connsiteY66" fmla="*/ 61912 h 1700212"/>
                <a:gd name="connsiteX67" fmla="*/ 3095625 w 4924424"/>
                <a:gd name="connsiteY67" fmla="*/ 0 h 1700212"/>
                <a:gd name="connsiteX68" fmla="*/ 3367087 w 4924424"/>
                <a:gd name="connsiteY68" fmla="*/ 66675 h 1700212"/>
                <a:gd name="connsiteX69" fmla="*/ 3590925 w 4924424"/>
                <a:gd name="connsiteY69" fmla="*/ 95250 h 1700212"/>
                <a:gd name="connsiteX70" fmla="*/ 3729037 w 4924424"/>
                <a:gd name="connsiteY70" fmla="*/ 85725 h 1700212"/>
                <a:gd name="connsiteX71" fmla="*/ 3848100 w 4924424"/>
                <a:gd name="connsiteY71" fmla="*/ 42862 h 1700212"/>
                <a:gd name="connsiteX72" fmla="*/ 3990975 w 4924424"/>
                <a:gd name="connsiteY72" fmla="*/ 19050 h 1700212"/>
                <a:gd name="connsiteX0" fmla="*/ 3990975 w 4924424"/>
                <a:gd name="connsiteY0" fmla="*/ 19050 h 1700212"/>
                <a:gd name="connsiteX1" fmla="*/ 4195762 w 4924424"/>
                <a:gd name="connsiteY1" fmla="*/ 114300 h 1700212"/>
                <a:gd name="connsiteX2" fmla="*/ 4310062 w 4924424"/>
                <a:gd name="connsiteY2" fmla="*/ 261937 h 1700212"/>
                <a:gd name="connsiteX3" fmla="*/ 4414837 w 4924424"/>
                <a:gd name="connsiteY3" fmla="*/ 452437 h 1700212"/>
                <a:gd name="connsiteX4" fmla="*/ 4524375 w 4924424"/>
                <a:gd name="connsiteY4" fmla="*/ 600075 h 1700212"/>
                <a:gd name="connsiteX5" fmla="*/ 4686300 w 4924424"/>
                <a:gd name="connsiteY5" fmla="*/ 681038 h 1700212"/>
                <a:gd name="connsiteX6" fmla="*/ 4843462 w 4924424"/>
                <a:gd name="connsiteY6" fmla="*/ 823913 h 1700212"/>
                <a:gd name="connsiteX7" fmla="*/ 4924424 w 4924424"/>
                <a:gd name="connsiteY7" fmla="*/ 1047750 h 1700212"/>
                <a:gd name="connsiteX8" fmla="*/ 4819650 w 4924424"/>
                <a:gd name="connsiteY8" fmla="*/ 1304924 h 1700212"/>
                <a:gd name="connsiteX9" fmla="*/ 4643437 w 4924424"/>
                <a:gd name="connsiteY9" fmla="*/ 1423988 h 1700212"/>
                <a:gd name="connsiteX10" fmla="*/ 4510087 w 4924424"/>
                <a:gd name="connsiteY10" fmla="*/ 1423988 h 1700212"/>
                <a:gd name="connsiteX11" fmla="*/ 4371975 w 4924424"/>
                <a:gd name="connsiteY11" fmla="*/ 1385888 h 1700212"/>
                <a:gd name="connsiteX12" fmla="*/ 4271962 w 4924424"/>
                <a:gd name="connsiteY12" fmla="*/ 1371600 h 1700212"/>
                <a:gd name="connsiteX13" fmla="*/ 4095749 w 4924424"/>
                <a:gd name="connsiteY13" fmla="*/ 1419225 h 1700212"/>
                <a:gd name="connsiteX14" fmla="*/ 3890962 w 4924424"/>
                <a:gd name="connsiteY14" fmla="*/ 1443038 h 1700212"/>
                <a:gd name="connsiteX15" fmla="*/ 3686175 w 4924424"/>
                <a:gd name="connsiteY15" fmla="*/ 1385887 h 1700212"/>
                <a:gd name="connsiteX16" fmla="*/ 3476625 w 4924424"/>
                <a:gd name="connsiteY16" fmla="*/ 1366837 h 1700212"/>
                <a:gd name="connsiteX17" fmla="*/ 3338512 w 4924424"/>
                <a:gd name="connsiteY17" fmla="*/ 1357312 h 1700212"/>
                <a:gd name="connsiteX18" fmla="*/ 3195637 w 4924424"/>
                <a:gd name="connsiteY18" fmla="*/ 1385887 h 1700212"/>
                <a:gd name="connsiteX19" fmla="*/ 3038475 w 4924424"/>
                <a:gd name="connsiteY19" fmla="*/ 1462087 h 1700212"/>
                <a:gd name="connsiteX20" fmla="*/ 2738437 w 4924424"/>
                <a:gd name="connsiteY20" fmla="*/ 1657350 h 1700212"/>
                <a:gd name="connsiteX21" fmla="*/ 2552700 w 4924424"/>
                <a:gd name="connsiteY21" fmla="*/ 1700212 h 1700212"/>
                <a:gd name="connsiteX22" fmla="*/ 2295525 w 4924424"/>
                <a:gd name="connsiteY22" fmla="*/ 1628775 h 1700212"/>
                <a:gd name="connsiteX23" fmla="*/ 2171700 w 4924424"/>
                <a:gd name="connsiteY23" fmla="*/ 1624012 h 1700212"/>
                <a:gd name="connsiteX24" fmla="*/ 2024062 w 4924424"/>
                <a:gd name="connsiteY24" fmla="*/ 1652587 h 1700212"/>
                <a:gd name="connsiteX25" fmla="*/ 1847850 w 4924424"/>
                <a:gd name="connsiteY25" fmla="*/ 1633537 h 1700212"/>
                <a:gd name="connsiteX26" fmla="*/ 1719262 w 4924424"/>
                <a:gd name="connsiteY26" fmla="*/ 1576387 h 1700212"/>
                <a:gd name="connsiteX27" fmla="*/ 1600200 w 4924424"/>
                <a:gd name="connsiteY27" fmla="*/ 1585912 h 1700212"/>
                <a:gd name="connsiteX28" fmla="*/ 1528762 w 4924424"/>
                <a:gd name="connsiteY28" fmla="*/ 1514475 h 1700212"/>
                <a:gd name="connsiteX29" fmla="*/ 1452562 w 4924424"/>
                <a:gd name="connsiteY29" fmla="*/ 1352550 h 1700212"/>
                <a:gd name="connsiteX30" fmla="*/ 1390650 w 4924424"/>
                <a:gd name="connsiteY30" fmla="*/ 1328737 h 1700212"/>
                <a:gd name="connsiteX31" fmla="*/ 1385887 w 4924424"/>
                <a:gd name="connsiteY31" fmla="*/ 1423987 h 1700212"/>
                <a:gd name="connsiteX32" fmla="*/ 1314449 w 4924424"/>
                <a:gd name="connsiteY32" fmla="*/ 1552575 h 1700212"/>
                <a:gd name="connsiteX33" fmla="*/ 1209675 w 4924424"/>
                <a:gd name="connsiteY33" fmla="*/ 1633537 h 1700212"/>
                <a:gd name="connsiteX34" fmla="*/ 1023937 w 4924424"/>
                <a:gd name="connsiteY34" fmla="*/ 1685925 h 1700212"/>
                <a:gd name="connsiteX35" fmla="*/ 876300 w 4924424"/>
                <a:gd name="connsiteY35" fmla="*/ 1619250 h 1700212"/>
                <a:gd name="connsiteX36" fmla="*/ 747712 w 4924424"/>
                <a:gd name="connsiteY36" fmla="*/ 1585912 h 1700212"/>
                <a:gd name="connsiteX37" fmla="*/ 609600 w 4924424"/>
                <a:gd name="connsiteY37" fmla="*/ 1590675 h 1700212"/>
                <a:gd name="connsiteX38" fmla="*/ 476250 w 4924424"/>
                <a:gd name="connsiteY38" fmla="*/ 1590674 h 1700212"/>
                <a:gd name="connsiteX39" fmla="*/ 390525 w 4924424"/>
                <a:gd name="connsiteY39" fmla="*/ 1571625 h 1700212"/>
                <a:gd name="connsiteX40" fmla="*/ 247650 w 4924424"/>
                <a:gd name="connsiteY40" fmla="*/ 1576387 h 1700212"/>
                <a:gd name="connsiteX41" fmla="*/ 123825 w 4924424"/>
                <a:gd name="connsiteY41" fmla="*/ 1481137 h 1700212"/>
                <a:gd name="connsiteX42" fmla="*/ 42862 w 4924424"/>
                <a:gd name="connsiteY42" fmla="*/ 1300162 h 1700212"/>
                <a:gd name="connsiteX43" fmla="*/ 14287 w 4924424"/>
                <a:gd name="connsiteY43" fmla="*/ 1133475 h 1700212"/>
                <a:gd name="connsiteX44" fmla="*/ 0 w 4924424"/>
                <a:gd name="connsiteY44" fmla="*/ 1023937 h 1700212"/>
                <a:gd name="connsiteX45" fmla="*/ 14287 w 4924424"/>
                <a:gd name="connsiteY45" fmla="*/ 881062 h 1700212"/>
                <a:gd name="connsiteX46" fmla="*/ 90487 w 4924424"/>
                <a:gd name="connsiteY46" fmla="*/ 709612 h 1700212"/>
                <a:gd name="connsiteX47" fmla="*/ 209550 w 4924424"/>
                <a:gd name="connsiteY47" fmla="*/ 581025 h 1700212"/>
                <a:gd name="connsiteX48" fmla="*/ 395287 w 4924424"/>
                <a:gd name="connsiteY48" fmla="*/ 471487 h 1700212"/>
                <a:gd name="connsiteX49" fmla="*/ 523875 w 4924424"/>
                <a:gd name="connsiteY49" fmla="*/ 390525 h 1700212"/>
                <a:gd name="connsiteX50" fmla="*/ 609600 w 4924424"/>
                <a:gd name="connsiteY50" fmla="*/ 300037 h 1700212"/>
                <a:gd name="connsiteX51" fmla="*/ 733425 w 4924424"/>
                <a:gd name="connsiteY51" fmla="*/ 238125 h 1700212"/>
                <a:gd name="connsiteX52" fmla="*/ 928687 w 4924424"/>
                <a:gd name="connsiteY52" fmla="*/ 200025 h 1700212"/>
                <a:gd name="connsiteX53" fmla="*/ 1085850 w 4924424"/>
                <a:gd name="connsiteY53" fmla="*/ 95250 h 1700212"/>
                <a:gd name="connsiteX54" fmla="*/ 1271587 w 4924424"/>
                <a:gd name="connsiteY54" fmla="*/ 66675 h 1700212"/>
                <a:gd name="connsiteX55" fmla="*/ 1423987 w 4924424"/>
                <a:gd name="connsiteY55" fmla="*/ 109537 h 1700212"/>
                <a:gd name="connsiteX56" fmla="*/ 1514475 w 4924424"/>
                <a:gd name="connsiteY56" fmla="*/ 100012 h 1700212"/>
                <a:gd name="connsiteX57" fmla="*/ 1619250 w 4924424"/>
                <a:gd name="connsiteY57" fmla="*/ 23812 h 1700212"/>
                <a:gd name="connsiteX58" fmla="*/ 1743075 w 4924424"/>
                <a:gd name="connsiteY58" fmla="*/ 14287 h 1700212"/>
                <a:gd name="connsiteX59" fmla="*/ 1871662 w 4924424"/>
                <a:gd name="connsiteY59" fmla="*/ 114300 h 1700212"/>
                <a:gd name="connsiteX60" fmla="*/ 2038350 w 4924424"/>
                <a:gd name="connsiteY60" fmla="*/ 114300 h 1700212"/>
                <a:gd name="connsiteX61" fmla="*/ 2143125 w 4924424"/>
                <a:gd name="connsiteY61" fmla="*/ 138112 h 1700212"/>
                <a:gd name="connsiteX62" fmla="*/ 2314575 w 4924424"/>
                <a:gd name="connsiteY62" fmla="*/ 95250 h 1700212"/>
                <a:gd name="connsiteX63" fmla="*/ 2538412 w 4924424"/>
                <a:gd name="connsiteY63" fmla="*/ 52387 h 1700212"/>
                <a:gd name="connsiteX64" fmla="*/ 2686050 w 4924424"/>
                <a:gd name="connsiteY64" fmla="*/ 109537 h 1700212"/>
                <a:gd name="connsiteX65" fmla="*/ 2738437 w 4924424"/>
                <a:gd name="connsiteY65" fmla="*/ 133350 h 1700212"/>
                <a:gd name="connsiteX66" fmla="*/ 2881312 w 4924424"/>
                <a:gd name="connsiteY66" fmla="*/ 61912 h 1700212"/>
                <a:gd name="connsiteX67" fmla="*/ 3095625 w 4924424"/>
                <a:gd name="connsiteY67" fmla="*/ 0 h 1700212"/>
                <a:gd name="connsiteX68" fmla="*/ 3367087 w 4924424"/>
                <a:gd name="connsiteY68" fmla="*/ 66675 h 1700212"/>
                <a:gd name="connsiteX69" fmla="*/ 3590925 w 4924424"/>
                <a:gd name="connsiteY69" fmla="*/ 95250 h 1700212"/>
                <a:gd name="connsiteX70" fmla="*/ 3729037 w 4924424"/>
                <a:gd name="connsiteY70" fmla="*/ 85725 h 1700212"/>
                <a:gd name="connsiteX71" fmla="*/ 3848100 w 4924424"/>
                <a:gd name="connsiteY71" fmla="*/ 42862 h 1700212"/>
                <a:gd name="connsiteX72" fmla="*/ 3990975 w 4924424"/>
                <a:gd name="connsiteY72" fmla="*/ 19050 h 1700212"/>
                <a:gd name="connsiteX0" fmla="*/ 3990975 w 4924424"/>
                <a:gd name="connsiteY0" fmla="*/ 19050 h 1700212"/>
                <a:gd name="connsiteX1" fmla="*/ 4195762 w 4924424"/>
                <a:gd name="connsiteY1" fmla="*/ 114300 h 1700212"/>
                <a:gd name="connsiteX2" fmla="*/ 4310062 w 4924424"/>
                <a:gd name="connsiteY2" fmla="*/ 261937 h 1700212"/>
                <a:gd name="connsiteX3" fmla="*/ 4414837 w 4924424"/>
                <a:gd name="connsiteY3" fmla="*/ 452437 h 1700212"/>
                <a:gd name="connsiteX4" fmla="*/ 4524375 w 4924424"/>
                <a:gd name="connsiteY4" fmla="*/ 600075 h 1700212"/>
                <a:gd name="connsiteX5" fmla="*/ 4686300 w 4924424"/>
                <a:gd name="connsiteY5" fmla="*/ 681038 h 1700212"/>
                <a:gd name="connsiteX6" fmla="*/ 4843462 w 4924424"/>
                <a:gd name="connsiteY6" fmla="*/ 823913 h 1700212"/>
                <a:gd name="connsiteX7" fmla="*/ 4924424 w 4924424"/>
                <a:gd name="connsiteY7" fmla="*/ 1047750 h 1700212"/>
                <a:gd name="connsiteX8" fmla="*/ 4819650 w 4924424"/>
                <a:gd name="connsiteY8" fmla="*/ 1304924 h 1700212"/>
                <a:gd name="connsiteX9" fmla="*/ 4643437 w 4924424"/>
                <a:gd name="connsiteY9" fmla="*/ 1423988 h 1700212"/>
                <a:gd name="connsiteX10" fmla="*/ 4510087 w 4924424"/>
                <a:gd name="connsiteY10" fmla="*/ 1423988 h 1700212"/>
                <a:gd name="connsiteX11" fmla="*/ 4371975 w 4924424"/>
                <a:gd name="connsiteY11" fmla="*/ 1385888 h 1700212"/>
                <a:gd name="connsiteX12" fmla="*/ 4271962 w 4924424"/>
                <a:gd name="connsiteY12" fmla="*/ 1371600 h 1700212"/>
                <a:gd name="connsiteX13" fmla="*/ 4095749 w 4924424"/>
                <a:gd name="connsiteY13" fmla="*/ 1419225 h 1700212"/>
                <a:gd name="connsiteX14" fmla="*/ 3890962 w 4924424"/>
                <a:gd name="connsiteY14" fmla="*/ 1443038 h 1700212"/>
                <a:gd name="connsiteX15" fmla="*/ 3686175 w 4924424"/>
                <a:gd name="connsiteY15" fmla="*/ 1385887 h 1700212"/>
                <a:gd name="connsiteX16" fmla="*/ 3476625 w 4924424"/>
                <a:gd name="connsiteY16" fmla="*/ 1366837 h 1700212"/>
                <a:gd name="connsiteX17" fmla="*/ 3338512 w 4924424"/>
                <a:gd name="connsiteY17" fmla="*/ 1357312 h 1700212"/>
                <a:gd name="connsiteX18" fmla="*/ 3195637 w 4924424"/>
                <a:gd name="connsiteY18" fmla="*/ 1385887 h 1700212"/>
                <a:gd name="connsiteX19" fmla="*/ 3038475 w 4924424"/>
                <a:gd name="connsiteY19" fmla="*/ 1462087 h 1700212"/>
                <a:gd name="connsiteX20" fmla="*/ 2738437 w 4924424"/>
                <a:gd name="connsiteY20" fmla="*/ 1657350 h 1700212"/>
                <a:gd name="connsiteX21" fmla="*/ 2552700 w 4924424"/>
                <a:gd name="connsiteY21" fmla="*/ 1700212 h 1700212"/>
                <a:gd name="connsiteX22" fmla="*/ 2295525 w 4924424"/>
                <a:gd name="connsiteY22" fmla="*/ 1628775 h 1700212"/>
                <a:gd name="connsiteX23" fmla="*/ 2171700 w 4924424"/>
                <a:gd name="connsiteY23" fmla="*/ 1624012 h 1700212"/>
                <a:gd name="connsiteX24" fmla="*/ 2024062 w 4924424"/>
                <a:gd name="connsiteY24" fmla="*/ 1652587 h 1700212"/>
                <a:gd name="connsiteX25" fmla="*/ 1847850 w 4924424"/>
                <a:gd name="connsiteY25" fmla="*/ 1633537 h 1700212"/>
                <a:gd name="connsiteX26" fmla="*/ 1719262 w 4924424"/>
                <a:gd name="connsiteY26" fmla="*/ 1576387 h 1700212"/>
                <a:gd name="connsiteX27" fmla="*/ 1600200 w 4924424"/>
                <a:gd name="connsiteY27" fmla="*/ 1585912 h 1700212"/>
                <a:gd name="connsiteX28" fmla="*/ 1538287 w 4924424"/>
                <a:gd name="connsiteY28" fmla="*/ 1466850 h 1700212"/>
                <a:gd name="connsiteX29" fmla="*/ 1452562 w 4924424"/>
                <a:gd name="connsiteY29" fmla="*/ 1352550 h 1700212"/>
                <a:gd name="connsiteX30" fmla="*/ 1390650 w 4924424"/>
                <a:gd name="connsiteY30" fmla="*/ 1328737 h 1700212"/>
                <a:gd name="connsiteX31" fmla="*/ 1385887 w 4924424"/>
                <a:gd name="connsiteY31" fmla="*/ 1423987 h 1700212"/>
                <a:gd name="connsiteX32" fmla="*/ 1314449 w 4924424"/>
                <a:gd name="connsiteY32" fmla="*/ 1552575 h 1700212"/>
                <a:gd name="connsiteX33" fmla="*/ 1209675 w 4924424"/>
                <a:gd name="connsiteY33" fmla="*/ 1633537 h 1700212"/>
                <a:gd name="connsiteX34" fmla="*/ 1023937 w 4924424"/>
                <a:gd name="connsiteY34" fmla="*/ 1685925 h 1700212"/>
                <a:gd name="connsiteX35" fmla="*/ 876300 w 4924424"/>
                <a:gd name="connsiteY35" fmla="*/ 1619250 h 1700212"/>
                <a:gd name="connsiteX36" fmla="*/ 747712 w 4924424"/>
                <a:gd name="connsiteY36" fmla="*/ 1585912 h 1700212"/>
                <a:gd name="connsiteX37" fmla="*/ 609600 w 4924424"/>
                <a:gd name="connsiteY37" fmla="*/ 1590675 h 1700212"/>
                <a:gd name="connsiteX38" fmla="*/ 476250 w 4924424"/>
                <a:gd name="connsiteY38" fmla="*/ 1590674 h 1700212"/>
                <a:gd name="connsiteX39" fmla="*/ 390525 w 4924424"/>
                <a:gd name="connsiteY39" fmla="*/ 1571625 h 1700212"/>
                <a:gd name="connsiteX40" fmla="*/ 247650 w 4924424"/>
                <a:gd name="connsiteY40" fmla="*/ 1576387 h 1700212"/>
                <a:gd name="connsiteX41" fmla="*/ 123825 w 4924424"/>
                <a:gd name="connsiteY41" fmla="*/ 1481137 h 1700212"/>
                <a:gd name="connsiteX42" fmla="*/ 42862 w 4924424"/>
                <a:gd name="connsiteY42" fmla="*/ 1300162 h 1700212"/>
                <a:gd name="connsiteX43" fmla="*/ 14287 w 4924424"/>
                <a:gd name="connsiteY43" fmla="*/ 1133475 h 1700212"/>
                <a:gd name="connsiteX44" fmla="*/ 0 w 4924424"/>
                <a:gd name="connsiteY44" fmla="*/ 1023937 h 1700212"/>
                <a:gd name="connsiteX45" fmla="*/ 14287 w 4924424"/>
                <a:gd name="connsiteY45" fmla="*/ 881062 h 1700212"/>
                <a:gd name="connsiteX46" fmla="*/ 90487 w 4924424"/>
                <a:gd name="connsiteY46" fmla="*/ 709612 h 1700212"/>
                <a:gd name="connsiteX47" fmla="*/ 209550 w 4924424"/>
                <a:gd name="connsiteY47" fmla="*/ 581025 h 1700212"/>
                <a:gd name="connsiteX48" fmla="*/ 395287 w 4924424"/>
                <a:gd name="connsiteY48" fmla="*/ 471487 h 1700212"/>
                <a:gd name="connsiteX49" fmla="*/ 523875 w 4924424"/>
                <a:gd name="connsiteY49" fmla="*/ 390525 h 1700212"/>
                <a:gd name="connsiteX50" fmla="*/ 609600 w 4924424"/>
                <a:gd name="connsiteY50" fmla="*/ 300037 h 1700212"/>
                <a:gd name="connsiteX51" fmla="*/ 733425 w 4924424"/>
                <a:gd name="connsiteY51" fmla="*/ 238125 h 1700212"/>
                <a:gd name="connsiteX52" fmla="*/ 928687 w 4924424"/>
                <a:gd name="connsiteY52" fmla="*/ 200025 h 1700212"/>
                <a:gd name="connsiteX53" fmla="*/ 1085850 w 4924424"/>
                <a:gd name="connsiteY53" fmla="*/ 95250 h 1700212"/>
                <a:gd name="connsiteX54" fmla="*/ 1271587 w 4924424"/>
                <a:gd name="connsiteY54" fmla="*/ 66675 h 1700212"/>
                <a:gd name="connsiteX55" fmla="*/ 1423987 w 4924424"/>
                <a:gd name="connsiteY55" fmla="*/ 109537 h 1700212"/>
                <a:gd name="connsiteX56" fmla="*/ 1514475 w 4924424"/>
                <a:gd name="connsiteY56" fmla="*/ 100012 h 1700212"/>
                <a:gd name="connsiteX57" fmla="*/ 1619250 w 4924424"/>
                <a:gd name="connsiteY57" fmla="*/ 23812 h 1700212"/>
                <a:gd name="connsiteX58" fmla="*/ 1743075 w 4924424"/>
                <a:gd name="connsiteY58" fmla="*/ 14287 h 1700212"/>
                <a:gd name="connsiteX59" fmla="*/ 1871662 w 4924424"/>
                <a:gd name="connsiteY59" fmla="*/ 114300 h 1700212"/>
                <a:gd name="connsiteX60" fmla="*/ 2038350 w 4924424"/>
                <a:gd name="connsiteY60" fmla="*/ 114300 h 1700212"/>
                <a:gd name="connsiteX61" fmla="*/ 2143125 w 4924424"/>
                <a:gd name="connsiteY61" fmla="*/ 138112 h 1700212"/>
                <a:gd name="connsiteX62" fmla="*/ 2314575 w 4924424"/>
                <a:gd name="connsiteY62" fmla="*/ 95250 h 1700212"/>
                <a:gd name="connsiteX63" fmla="*/ 2538412 w 4924424"/>
                <a:gd name="connsiteY63" fmla="*/ 52387 h 1700212"/>
                <a:gd name="connsiteX64" fmla="*/ 2686050 w 4924424"/>
                <a:gd name="connsiteY64" fmla="*/ 109537 h 1700212"/>
                <a:gd name="connsiteX65" fmla="*/ 2738437 w 4924424"/>
                <a:gd name="connsiteY65" fmla="*/ 133350 h 1700212"/>
                <a:gd name="connsiteX66" fmla="*/ 2881312 w 4924424"/>
                <a:gd name="connsiteY66" fmla="*/ 61912 h 1700212"/>
                <a:gd name="connsiteX67" fmla="*/ 3095625 w 4924424"/>
                <a:gd name="connsiteY67" fmla="*/ 0 h 1700212"/>
                <a:gd name="connsiteX68" fmla="*/ 3367087 w 4924424"/>
                <a:gd name="connsiteY68" fmla="*/ 66675 h 1700212"/>
                <a:gd name="connsiteX69" fmla="*/ 3590925 w 4924424"/>
                <a:gd name="connsiteY69" fmla="*/ 95250 h 1700212"/>
                <a:gd name="connsiteX70" fmla="*/ 3729037 w 4924424"/>
                <a:gd name="connsiteY70" fmla="*/ 85725 h 1700212"/>
                <a:gd name="connsiteX71" fmla="*/ 3848100 w 4924424"/>
                <a:gd name="connsiteY71" fmla="*/ 42862 h 1700212"/>
                <a:gd name="connsiteX72" fmla="*/ 3990975 w 4924424"/>
                <a:gd name="connsiteY72" fmla="*/ 19050 h 1700212"/>
                <a:gd name="connsiteX0" fmla="*/ 3990975 w 4924424"/>
                <a:gd name="connsiteY0" fmla="*/ 19050 h 1700212"/>
                <a:gd name="connsiteX1" fmla="*/ 4195762 w 4924424"/>
                <a:gd name="connsiteY1" fmla="*/ 114300 h 1700212"/>
                <a:gd name="connsiteX2" fmla="*/ 4310062 w 4924424"/>
                <a:gd name="connsiteY2" fmla="*/ 261937 h 1700212"/>
                <a:gd name="connsiteX3" fmla="*/ 4414837 w 4924424"/>
                <a:gd name="connsiteY3" fmla="*/ 452437 h 1700212"/>
                <a:gd name="connsiteX4" fmla="*/ 4524375 w 4924424"/>
                <a:gd name="connsiteY4" fmla="*/ 600075 h 1700212"/>
                <a:gd name="connsiteX5" fmla="*/ 4686300 w 4924424"/>
                <a:gd name="connsiteY5" fmla="*/ 681038 h 1700212"/>
                <a:gd name="connsiteX6" fmla="*/ 4843462 w 4924424"/>
                <a:gd name="connsiteY6" fmla="*/ 823913 h 1700212"/>
                <a:gd name="connsiteX7" fmla="*/ 4924424 w 4924424"/>
                <a:gd name="connsiteY7" fmla="*/ 1047750 h 1700212"/>
                <a:gd name="connsiteX8" fmla="*/ 4819650 w 4924424"/>
                <a:gd name="connsiteY8" fmla="*/ 1304924 h 1700212"/>
                <a:gd name="connsiteX9" fmla="*/ 4643437 w 4924424"/>
                <a:gd name="connsiteY9" fmla="*/ 1423988 h 1700212"/>
                <a:gd name="connsiteX10" fmla="*/ 4510087 w 4924424"/>
                <a:gd name="connsiteY10" fmla="*/ 1423988 h 1700212"/>
                <a:gd name="connsiteX11" fmla="*/ 4371975 w 4924424"/>
                <a:gd name="connsiteY11" fmla="*/ 1385888 h 1700212"/>
                <a:gd name="connsiteX12" fmla="*/ 4271962 w 4924424"/>
                <a:gd name="connsiteY12" fmla="*/ 1371600 h 1700212"/>
                <a:gd name="connsiteX13" fmla="*/ 4095749 w 4924424"/>
                <a:gd name="connsiteY13" fmla="*/ 1419225 h 1700212"/>
                <a:gd name="connsiteX14" fmla="*/ 3890962 w 4924424"/>
                <a:gd name="connsiteY14" fmla="*/ 1443038 h 1700212"/>
                <a:gd name="connsiteX15" fmla="*/ 3686175 w 4924424"/>
                <a:gd name="connsiteY15" fmla="*/ 1385887 h 1700212"/>
                <a:gd name="connsiteX16" fmla="*/ 3476625 w 4924424"/>
                <a:gd name="connsiteY16" fmla="*/ 1366837 h 1700212"/>
                <a:gd name="connsiteX17" fmla="*/ 3338512 w 4924424"/>
                <a:gd name="connsiteY17" fmla="*/ 1357312 h 1700212"/>
                <a:gd name="connsiteX18" fmla="*/ 3195637 w 4924424"/>
                <a:gd name="connsiteY18" fmla="*/ 1385887 h 1700212"/>
                <a:gd name="connsiteX19" fmla="*/ 3038475 w 4924424"/>
                <a:gd name="connsiteY19" fmla="*/ 1462087 h 1700212"/>
                <a:gd name="connsiteX20" fmla="*/ 2738437 w 4924424"/>
                <a:gd name="connsiteY20" fmla="*/ 1657350 h 1700212"/>
                <a:gd name="connsiteX21" fmla="*/ 2552700 w 4924424"/>
                <a:gd name="connsiteY21" fmla="*/ 1700212 h 1700212"/>
                <a:gd name="connsiteX22" fmla="*/ 2295525 w 4924424"/>
                <a:gd name="connsiteY22" fmla="*/ 1628775 h 1700212"/>
                <a:gd name="connsiteX23" fmla="*/ 2171700 w 4924424"/>
                <a:gd name="connsiteY23" fmla="*/ 1624012 h 1700212"/>
                <a:gd name="connsiteX24" fmla="*/ 2024062 w 4924424"/>
                <a:gd name="connsiteY24" fmla="*/ 1652587 h 1700212"/>
                <a:gd name="connsiteX25" fmla="*/ 1847850 w 4924424"/>
                <a:gd name="connsiteY25" fmla="*/ 1633537 h 1700212"/>
                <a:gd name="connsiteX26" fmla="*/ 1709737 w 4924424"/>
                <a:gd name="connsiteY26" fmla="*/ 1628775 h 1700212"/>
                <a:gd name="connsiteX27" fmla="*/ 1600200 w 4924424"/>
                <a:gd name="connsiteY27" fmla="*/ 1585912 h 1700212"/>
                <a:gd name="connsiteX28" fmla="*/ 1538287 w 4924424"/>
                <a:gd name="connsiteY28" fmla="*/ 1466850 h 1700212"/>
                <a:gd name="connsiteX29" fmla="*/ 1452562 w 4924424"/>
                <a:gd name="connsiteY29" fmla="*/ 1352550 h 1700212"/>
                <a:gd name="connsiteX30" fmla="*/ 1390650 w 4924424"/>
                <a:gd name="connsiteY30" fmla="*/ 1328737 h 1700212"/>
                <a:gd name="connsiteX31" fmla="*/ 1385887 w 4924424"/>
                <a:gd name="connsiteY31" fmla="*/ 1423987 h 1700212"/>
                <a:gd name="connsiteX32" fmla="*/ 1314449 w 4924424"/>
                <a:gd name="connsiteY32" fmla="*/ 1552575 h 1700212"/>
                <a:gd name="connsiteX33" fmla="*/ 1209675 w 4924424"/>
                <a:gd name="connsiteY33" fmla="*/ 1633537 h 1700212"/>
                <a:gd name="connsiteX34" fmla="*/ 1023937 w 4924424"/>
                <a:gd name="connsiteY34" fmla="*/ 1685925 h 1700212"/>
                <a:gd name="connsiteX35" fmla="*/ 876300 w 4924424"/>
                <a:gd name="connsiteY35" fmla="*/ 1619250 h 1700212"/>
                <a:gd name="connsiteX36" fmla="*/ 747712 w 4924424"/>
                <a:gd name="connsiteY36" fmla="*/ 1585912 h 1700212"/>
                <a:gd name="connsiteX37" fmla="*/ 609600 w 4924424"/>
                <a:gd name="connsiteY37" fmla="*/ 1590675 h 1700212"/>
                <a:gd name="connsiteX38" fmla="*/ 476250 w 4924424"/>
                <a:gd name="connsiteY38" fmla="*/ 1590674 h 1700212"/>
                <a:gd name="connsiteX39" fmla="*/ 390525 w 4924424"/>
                <a:gd name="connsiteY39" fmla="*/ 1571625 h 1700212"/>
                <a:gd name="connsiteX40" fmla="*/ 247650 w 4924424"/>
                <a:gd name="connsiteY40" fmla="*/ 1576387 h 1700212"/>
                <a:gd name="connsiteX41" fmla="*/ 123825 w 4924424"/>
                <a:gd name="connsiteY41" fmla="*/ 1481137 h 1700212"/>
                <a:gd name="connsiteX42" fmla="*/ 42862 w 4924424"/>
                <a:gd name="connsiteY42" fmla="*/ 1300162 h 1700212"/>
                <a:gd name="connsiteX43" fmla="*/ 14287 w 4924424"/>
                <a:gd name="connsiteY43" fmla="*/ 1133475 h 1700212"/>
                <a:gd name="connsiteX44" fmla="*/ 0 w 4924424"/>
                <a:gd name="connsiteY44" fmla="*/ 1023937 h 1700212"/>
                <a:gd name="connsiteX45" fmla="*/ 14287 w 4924424"/>
                <a:gd name="connsiteY45" fmla="*/ 881062 h 1700212"/>
                <a:gd name="connsiteX46" fmla="*/ 90487 w 4924424"/>
                <a:gd name="connsiteY46" fmla="*/ 709612 h 1700212"/>
                <a:gd name="connsiteX47" fmla="*/ 209550 w 4924424"/>
                <a:gd name="connsiteY47" fmla="*/ 581025 h 1700212"/>
                <a:gd name="connsiteX48" fmla="*/ 395287 w 4924424"/>
                <a:gd name="connsiteY48" fmla="*/ 471487 h 1700212"/>
                <a:gd name="connsiteX49" fmla="*/ 523875 w 4924424"/>
                <a:gd name="connsiteY49" fmla="*/ 390525 h 1700212"/>
                <a:gd name="connsiteX50" fmla="*/ 609600 w 4924424"/>
                <a:gd name="connsiteY50" fmla="*/ 300037 h 1700212"/>
                <a:gd name="connsiteX51" fmla="*/ 733425 w 4924424"/>
                <a:gd name="connsiteY51" fmla="*/ 238125 h 1700212"/>
                <a:gd name="connsiteX52" fmla="*/ 928687 w 4924424"/>
                <a:gd name="connsiteY52" fmla="*/ 200025 h 1700212"/>
                <a:gd name="connsiteX53" fmla="*/ 1085850 w 4924424"/>
                <a:gd name="connsiteY53" fmla="*/ 95250 h 1700212"/>
                <a:gd name="connsiteX54" fmla="*/ 1271587 w 4924424"/>
                <a:gd name="connsiteY54" fmla="*/ 66675 h 1700212"/>
                <a:gd name="connsiteX55" fmla="*/ 1423987 w 4924424"/>
                <a:gd name="connsiteY55" fmla="*/ 109537 h 1700212"/>
                <a:gd name="connsiteX56" fmla="*/ 1514475 w 4924424"/>
                <a:gd name="connsiteY56" fmla="*/ 100012 h 1700212"/>
                <a:gd name="connsiteX57" fmla="*/ 1619250 w 4924424"/>
                <a:gd name="connsiteY57" fmla="*/ 23812 h 1700212"/>
                <a:gd name="connsiteX58" fmla="*/ 1743075 w 4924424"/>
                <a:gd name="connsiteY58" fmla="*/ 14287 h 1700212"/>
                <a:gd name="connsiteX59" fmla="*/ 1871662 w 4924424"/>
                <a:gd name="connsiteY59" fmla="*/ 114300 h 1700212"/>
                <a:gd name="connsiteX60" fmla="*/ 2038350 w 4924424"/>
                <a:gd name="connsiteY60" fmla="*/ 114300 h 1700212"/>
                <a:gd name="connsiteX61" fmla="*/ 2143125 w 4924424"/>
                <a:gd name="connsiteY61" fmla="*/ 138112 h 1700212"/>
                <a:gd name="connsiteX62" fmla="*/ 2314575 w 4924424"/>
                <a:gd name="connsiteY62" fmla="*/ 95250 h 1700212"/>
                <a:gd name="connsiteX63" fmla="*/ 2538412 w 4924424"/>
                <a:gd name="connsiteY63" fmla="*/ 52387 h 1700212"/>
                <a:gd name="connsiteX64" fmla="*/ 2686050 w 4924424"/>
                <a:gd name="connsiteY64" fmla="*/ 109537 h 1700212"/>
                <a:gd name="connsiteX65" fmla="*/ 2738437 w 4924424"/>
                <a:gd name="connsiteY65" fmla="*/ 133350 h 1700212"/>
                <a:gd name="connsiteX66" fmla="*/ 2881312 w 4924424"/>
                <a:gd name="connsiteY66" fmla="*/ 61912 h 1700212"/>
                <a:gd name="connsiteX67" fmla="*/ 3095625 w 4924424"/>
                <a:gd name="connsiteY67" fmla="*/ 0 h 1700212"/>
                <a:gd name="connsiteX68" fmla="*/ 3367087 w 4924424"/>
                <a:gd name="connsiteY68" fmla="*/ 66675 h 1700212"/>
                <a:gd name="connsiteX69" fmla="*/ 3590925 w 4924424"/>
                <a:gd name="connsiteY69" fmla="*/ 95250 h 1700212"/>
                <a:gd name="connsiteX70" fmla="*/ 3729037 w 4924424"/>
                <a:gd name="connsiteY70" fmla="*/ 85725 h 1700212"/>
                <a:gd name="connsiteX71" fmla="*/ 3848100 w 4924424"/>
                <a:gd name="connsiteY71" fmla="*/ 42862 h 1700212"/>
                <a:gd name="connsiteX72" fmla="*/ 3990975 w 4924424"/>
                <a:gd name="connsiteY72" fmla="*/ 19050 h 1700212"/>
                <a:gd name="connsiteX0" fmla="*/ 3990975 w 4924424"/>
                <a:gd name="connsiteY0" fmla="*/ 19050 h 1700212"/>
                <a:gd name="connsiteX1" fmla="*/ 4195762 w 4924424"/>
                <a:gd name="connsiteY1" fmla="*/ 114300 h 1700212"/>
                <a:gd name="connsiteX2" fmla="*/ 4310062 w 4924424"/>
                <a:gd name="connsiteY2" fmla="*/ 261937 h 1700212"/>
                <a:gd name="connsiteX3" fmla="*/ 4414837 w 4924424"/>
                <a:gd name="connsiteY3" fmla="*/ 452437 h 1700212"/>
                <a:gd name="connsiteX4" fmla="*/ 4524375 w 4924424"/>
                <a:gd name="connsiteY4" fmla="*/ 600075 h 1700212"/>
                <a:gd name="connsiteX5" fmla="*/ 4686300 w 4924424"/>
                <a:gd name="connsiteY5" fmla="*/ 681038 h 1700212"/>
                <a:gd name="connsiteX6" fmla="*/ 4843462 w 4924424"/>
                <a:gd name="connsiteY6" fmla="*/ 823913 h 1700212"/>
                <a:gd name="connsiteX7" fmla="*/ 4924424 w 4924424"/>
                <a:gd name="connsiteY7" fmla="*/ 1047750 h 1700212"/>
                <a:gd name="connsiteX8" fmla="*/ 4819650 w 4924424"/>
                <a:gd name="connsiteY8" fmla="*/ 1304924 h 1700212"/>
                <a:gd name="connsiteX9" fmla="*/ 4643437 w 4924424"/>
                <a:gd name="connsiteY9" fmla="*/ 1423988 h 1700212"/>
                <a:gd name="connsiteX10" fmla="*/ 4510087 w 4924424"/>
                <a:gd name="connsiteY10" fmla="*/ 1423988 h 1700212"/>
                <a:gd name="connsiteX11" fmla="*/ 4371975 w 4924424"/>
                <a:gd name="connsiteY11" fmla="*/ 1385888 h 1700212"/>
                <a:gd name="connsiteX12" fmla="*/ 4271962 w 4924424"/>
                <a:gd name="connsiteY12" fmla="*/ 1371600 h 1700212"/>
                <a:gd name="connsiteX13" fmla="*/ 4095749 w 4924424"/>
                <a:gd name="connsiteY13" fmla="*/ 1419225 h 1700212"/>
                <a:gd name="connsiteX14" fmla="*/ 3890962 w 4924424"/>
                <a:gd name="connsiteY14" fmla="*/ 1443038 h 1700212"/>
                <a:gd name="connsiteX15" fmla="*/ 3686175 w 4924424"/>
                <a:gd name="connsiteY15" fmla="*/ 1385887 h 1700212"/>
                <a:gd name="connsiteX16" fmla="*/ 3476625 w 4924424"/>
                <a:gd name="connsiteY16" fmla="*/ 1366837 h 1700212"/>
                <a:gd name="connsiteX17" fmla="*/ 3338512 w 4924424"/>
                <a:gd name="connsiteY17" fmla="*/ 1357312 h 1700212"/>
                <a:gd name="connsiteX18" fmla="*/ 3195637 w 4924424"/>
                <a:gd name="connsiteY18" fmla="*/ 1385887 h 1700212"/>
                <a:gd name="connsiteX19" fmla="*/ 3038475 w 4924424"/>
                <a:gd name="connsiteY19" fmla="*/ 1462087 h 1700212"/>
                <a:gd name="connsiteX20" fmla="*/ 2738437 w 4924424"/>
                <a:gd name="connsiteY20" fmla="*/ 1657350 h 1700212"/>
                <a:gd name="connsiteX21" fmla="*/ 2552700 w 4924424"/>
                <a:gd name="connsiteY21" fmla="*/ 1700212 h 1700212"/>
                <a:gd name="connsiteX22" fmla="*/ 2295525 w 4924424"/>
                <a:gd name="connsiteY22" fmla="*/ 1628775 h 1700212"/>
                <a:gd name="connsiteX23" fmla="*/ 2171700 w 4924424"/>
                <a:gd name="connsiteY23" fmla="*/ 1624012 h 1700212"/>
                <a:gd name="connsiteX24" fmla="*/ 1990724 w 4924424"/>
                <a:gd name="connsiteY24" fmla="*/ 1681162 h 1700212"/>
                <a:gd name="connsiteX25" fmla="*/ 1847850 w 4924424"/>
                <a:gd name="connsiteY25" fmla="*/ 1633537 h 1700212"/>
                <a:gd name="connsiteX26" fmla="*/ 1709737 w 4924424"/>
                <a:gd name="connsiteY26" fmla="*/ 1628775 h 1700212"/>
                <a:gd name="connsiteX27" fmla="*/ 1600200 w 4924424"/>
                <a:gd name="connsiteY27" fmla="*/ 1585912 h 1700212"/>
                <a:gd name="connsiteX28" fmla="*/ 1538287 w 4924424"/>
                <a:gd name="connsiteY28" fmla="*/ 1466850 h 1700212"/>
                <a:gd name="connsiteX29" fmla="*/ 1452562 w 4924424"/>
                <a:gd name="connsiteY29" fmla="*/ 1352550 h 1700212"/>
                <a:gd name="connsiteX30" fmla="*/ 1390650 w 4924424"/>
                <a:gd name="connsiteY30" fmla="*/ 1328737 h 1700212"/>
                <a:gd name="connsiteX31" fmla="*/ 1385887 w 4924424"/>
                <a:gd name="connsiteY31" fmla="*/ 1423987 h 1700212"/>
                <a:gd name="connsiteX32" fmla="*/ 1314449 w 4924424"/>
                <a:gd name="connsiteY32" fmla="*/ 1552575 h 1700212"/>
                <a:gd name="connsiteX33" fmla="*/ 1209675 w 4924424"/>
                <a:gd name="connsiteY33" fmla="*/ 1633537 h 1700212"/>
                <a:gd name="connsiteX34" fmla="*/ 1023937 w 4924424"/>
                <a:gd name="connsiteY34" fmla="*/ 1685925 h 1700212"/>
                <a:gd name="connsiteX35" fmla="*/ 876300 w 4924424"/>
                <a:gd name="connsiteY35" fmla="*/ 1619250 h 1700212"/>
                <a:gd name="connsiteX36" fmla="*/ 747712 w 4924424"/>
                <a:gd name="connsiteY36" fmla="*/ 1585912 h 1700212"/>
                <a:gd name="connsiteX37" fmla="*/ 609600 w 4924424"/>
                <a:gd name="connsiteY37" fmla="*/ 1590675 h 1700212"/>
                <a:gd name="connsiteX38" fmla="*/ 476250 w 4924424"/>
                <a:gd name="connsiteY38" fmla="*/ 1590674 h 1700212"/>
                <a:gd name="connsiteX39" fmla="*/ 390525 w 4924424"/>
                <a:gd name="connsiteY39" fmla="*/ 1571625 h 1700212"/>
                <a:gd name="connsiteX40" fmla="*/ 247650 w 4924424"/>
                <a:gd name="connsiteY40" fmla="*/ 1576387 h 1700212"/>
                <a:gd name="connsiteX41" fmla="*/ 123825 w 4924424"/>
                <a:gd name="connsiteY41" fmla="*/ 1481137 h 1700212"/>
                <a:gd name="connsiteX42" fmla="*/ 42862 w 4924424"/>
                <a:gd name="connsiteY42" fmla="*/ 1300162 h 1700212"/>
                <a:gd name="connsiteX43" fmla="*/ 14287 w 4924424"/>
                <a:gd name="connsiteY43" fmla="*/ 1133475 h 1700212"/>
                <a:gd name="connsiteX44" fmla="*/ 0 w 4924424"/>
                <a:gd name="connsiteY44" fmla="*/ 1023937 h 1700212"/>
                <a:gd name="connsiteX45" fmla="*/ 14287 w 4924424"/>
                <a:gd name="connsiteY45" fmla="*/ 881062 h 1700212"/>
                <a:gd name="connsiteX46" fmla="*/ 90487 w 4924424"/>
                <a:gd name="connsiteY46" fmla="*/ 709612 h 1700212"/>
                <a:gd name="connsiteX47" fmla="*/ 209550 w 4924424"/>
                <a:gd name="connsiteY47" fmla="*/ 581025 h 1700212"/>
                <a:gd name="connsiteX48" fmla="*/ 395287 w 4924424"/>
                <a:gd name="connsiteY48" fmla="*/ 471487 h 1700212"/>
                <a:gd name="connsiteX49" fmla="*/ 523875 w 4924424"/>
                <a:gd name="connsiteY49" fmla="*/ 390525 h 1700212"/>
                <a:gd name="connsiteX50" fmla="*/ 609600 w 4924424"/>
                <a:gd name="connsiteY50" fmla="*/ 300037 h 1700212"/>
                <a:gd name="connsiteX51" fmla="*/ 733425 w 4924424"/>
                <a:gd name="connsiteY51" fmla="*/ 238125 h 1700212"/>
                <a:gd name="connsiteX52" fmla="*/ 928687 w 4924424"/>
                <a:gd name="connsiteY52" fmla="*/ 200025 h 1700212"/>
                <a:gd name="connsiteX53" fmla="*/ 1085850 w 4924424"/>
                <a:gd name="connsiteY53" fmla="*/ 95250 h 1700212"/>
                <a:gd name="connsiteX54" fmla="*/ 1271587 w 4924424"/>
                <a:gd name="connsiteY54" fmla="*/ 66675 h 1700212"/>
                <a:gd name="connsiteX55" fmla="*/ 1423987 w 4924424"/>
                <a:gd name="connsiteY55" fmla="*/ 109537 h 1700212"/>
                <a:gd name="connsiteX56" fmla="*/ 1514475 w 4924424"/>
                <a:gd name="connsiteY56" fmla="*/ 100012 h 1700212"/>
                <a:gd name="connsiteX57" fmla="*/ 1619250 w 4924424"/>
                <a:gd name="connsiteY57" fmla="*/ 23812 h 1700212"/>
                <a:gd name="connsiteX58" fmla="*/ 1743075 w 4924424"/>
                <a:gd name="connsiteY58" fmla="*/ 14287 h 1700212"/>
                <a:gd name="connsiteX59" fmla="*/ 1871662 w 4924424"/>
                <a:gd name="connsiteY59" fmla="*/ 114300 h 1700212"/>
                <a:gd name="connsiteX60" fmla="*/ 2038350 w 4924424"/>
                <a:gd name="connsiteY60" fmla="*/ 114300 h 1700212"/>
                <a:gd name="connsiteX61" fmla="*/ 2143125 w 4924424"/>
                <a:gd name="connsiteY61" fmla="*/ 138112 h 1700212"/>
                <a:gd name="connsiteX62" fmla="*/ 2314575 w 4924424"/>
                <a:gd name="connsiteY62" fmla="*/ 95250 h 1700212"/>
                <a:gd name="connsiteX63" fmla="*/ 2538412 w 4924424"/>
                <a:gd name="connsiteY63" fmla="*/ 52387 h 1700212"/>
                <a:gd name="connsiteX64" fmla="*/ 2686050 w 4924424"/>
                <a:gd name="connsiteY64" fmla="*/ 109537 h 1700212"/>
                <a:gd name="connsiteX65" fmla="*/ 2738437 w 4924424"/>
                <a:gd name="connsiteY65" fmla="*/ 133350 h 1700212"/>
                <a:gd name="connsiteX66" fmla="*/ 2881312 w 4924424"/>
                <a:gd name="connsiteY66" fmla="*/ 61912 h 1700212"/>
                <a:gd name="connsiteX67" fmla="*/ 3095625 w 4924424"/>
                <a:gd name="connsiteY67" fmla="*/ 0 h 1700212"/>
                <a:gd name="connsiteX68" fmla="*/ 3367087 w 4924424"/>
                <a:gd name="connsiteY68" fmla="*/ 66675 h 1700212"/>
                <a:gd name="connsiteX69" fmla="*/ 3590925 w 4924424"/>
                <a:gd name="connsiteY69" fmla="*/ 95250 h 1700212"/>
                <a:gd name="connsiteX70" fmla="*/ 3729037 w 4924424"/>
                <a:gd name="connsiteY70" fmla="*/ 85725 h 1700212"/>
                <a:gd name="connsiteX71" fmla="*/ 3848100 w 4924424"/>
                <a:gd name="connsiteY71" fmla="*/ 42862 h 1700212"/>
                <a:gd name="connsiteX72" fmla="*/ 3990975 w 4924424"/>
                <a:gd name="connsiteY72" fmla="*/ 19050 h 1700212"/>
                <a:gd name="connsiteX0" fmla="*/ 3990975 w 4924424"/>
                <a:gd name="connsiteY0" fmla="*/ 19050 h 1700212"/>
                <a:gd name="connsiteX1" fmla="*/ 4195762 w 4924424"/>
                <a:gd name="connsiteY1" fmla="*/ 114300 h 1700212"/>
                <a:gd name="connsiteX2" fmla="*/ 4310062 w 4924424"/>
                <a:gd name="connsiteY2" fmla="*/ 261937 h 1700212"/>
                <a:gd name="connsiteX3" fmla="*/ 4414837 w 4924424"/>
                <a:gd name="connsiteY3" fmla="*/ 452437 h 1700212"/>
                <a:gd name="connsiteX4" fmla="*/ 4524375 w 4924424"/>
                <a:gd name="connsiteY4" fmla="*/ 600075 h 1700212"/>
                <a:gd name="connsiteX5" fmla="*/ 4686300 w 4924424"/>
                <a:gd name="connsiteY5" fmla="*/ 681038 h 1700212"/>
                <a:gd name="connsiteX6" fmla="*/ 4843462 w 4924424"/>
                <a:gd name="connsiteY6" fmla="*/ 823913 h 1700212"/>
                <a:gd name="connsiteX7" fmla="*/ 4924424 w 4924424"/>
                <a:gd name="connsiteY7" fmla="*/ 1047750 h 1700212"/>
                <a:gd name="connsiteX8" fmla="*/ 4819650 w 4924424"/>
                <a:gd name="connsiteY8" fmla="*/ 1304924 h 1700212"/>
                <a:gd name="connsiteX9" fmla="*/ 4643437 w 4924424"/>
                <a:gd name="connsiteY9" fmla="*/ 1423988 h 1700212"/>
                <a:gd name="connsiteX10" fmla="*/ 4510087 w 4924424"/>
                <a:gd name="connsiteY10" fmla="*/ 1423988 h 1700212"/>
                <a:gd name="connsiteX11" fmla="*/ 4371975 w 4924424"/>
                <a:gd name="connsiteY11" fmla="*/ 1385888 h 1700212"/>
                <a:gd name="connsiteX12" fmla="*/ 4271962 w 4924424"/>
                <a:gd name="connsiteY12" fmla="*/ 1371600 h 1700212"/>
                <a:gd name="connsiteX13" fmla="*/ 4095749 w 4924424"/>
                <a:gd name="connsiteY13" fmla="*/ 1419225 h 1700212"/>
                <a:gd name="connsiteX14" fmla="*/ 3890962 w 4924424"/>
                <a:gd name="connsiteY14" fmla="*/ 1443038 h 1700212"/>
                <a:gd name="connsiteX15" fmla="*/ 3686175 w 4924424"/>
                <a:gd name="connsiteY15" fmla="*/ 1385887 h 1700212"/>
                <a:gd name="connsiteX16" fmla="*/ 3476625 w 4924424"/>
                <a:gd name="connsiteY16" fmla="*/ 1366837 h 1700212"/>
                <a:gd name="connsiteX17" fmla="*/ 3338512 w 4924424"/>
                <a:gd name="connsiteY17" fmla="*/ 1357312 h 1700212"/>
                <a:gd name="connsiteX18" fmla="*/ 3195637 w 4924424"/>
                <a:gd name="connsiteY18" fmla="*/ 1385887 h 1700212"/>
                <a:gd name="connsiteX19" fmla="*/ 3038475 w 4924424"/>
                <a:gd name="connsiteY19" fmla="*/ 1462087 h 1700212"/>
                <a:gd name="connsiteX20" fmla="*/ 2738437 w 4924424"/>
                <a:gd name="connsiteY20" fmla="*/ 1657350 h 1700212"/>
                <a:gd name="connsiteX21" fmla="*/ 2552700 w 4924424"/>
                <a:gd name="connsiteY21" fmla="*/ 1700212 h 1700212"/>
                <a:gd name="connsiteX22" fmla="*/ 2295525 w 4924424"/>
                <a:gd name="connsiteY22" fmla="*/ 1628775 h 1700212"/>
                <a:gd name="connsiteX23" fmla="*/ 2152650 w 4924424"/>
                <a:gd name="connsiteY23" fmla="*/ 1695450 h 1700212"/>
                <a:gd name="connsiteX24" fmla="*/ 1990724 w 4924424"/>
                <a:gd name="connsiteY24" fmla="*/ 1681162 h 1700212"/>
                <a:gd name="connsiteX25" fmla="*/ 1847850 w 4924424"/>
                <a:gd name="connsiteY25" fmla="*/ 1633537 h 1700212"/>
                <a:gd name="connsiteX26" fmla="*/ 1709737 w 4924424"/>
                <a:gd name="connsiteY26" fmla="*/ 1628775 h 1700212"/>
                <a:gd name="connsiteX27" fmla="*/ 1600200 w 4924424"/>
                <a:gd name="connsiteY27" fmla="*/ 1585912 h 1700212"/>
                <a:gd name="connsiteX28" fmla="*/ 1538287 w 4924424"/>
                <a:gd name="connsiteY28" fmla="*/ 1466850 h 1700212"/>
                <a:gd name="connsiteX29" fmla="*/ 1452562 w 4924424"/>
                <a:gd name="connsiteY29" fmla="*/ 1352550 h 1700212"/>
                <a:gd name="connsiteX30" fmla="*/ 1390650 w 4924424"/>
                <a:gd name="connsiteY30" fmla="*/ 1328737 h 1700212"/>
                <a:gd name="connsiteX31" fmla="*/ 1385887 w 4924424"/>
                <a:gd name="connsiteY31" fmla="*/ 1423987 h 1700212"/>
                <a:gd name="connsiteX32" fmla="*/ 1314449 w 4924424"/>
                <a:gd name="connsiteY32" fmla="*/ 1552575 h 1700212"/>
                <a:gd name="connsiteX33" fmla="*/ 1209675 w 4924424"/>
                <a:gd name="connsiteY33" fmla="*/ 1633537 h 1700212"/>
                <a:gd name="connsiteX34" fmla="*/ 1023937 w 4924424"/>
                <a:gd name="connsiteY34" fmla="*/ 1685925 h 1700212"/>
                <a:gd name="connsiteX35" fmla="*/ 876300 w 4924424"/>
                <a:gd name="connsiteY35" fmla="*/ 1619250 h 1700212"/>
                <a:gd name="connsiteX36" fmla="*/ 747712 w 4924424"/>
                <a:gd name="connsiteY36" fmla="*/ 1585912 h 1700212"/>
                <a:gd name="connsiteX37" fmla="*/ 609600 w 4924424"/>
                <a:gd name="connsiteY37" fmla="*/ 1590675 h 1700212"/>
                <a:gd name="connsiteX38" fmla="*/ 476250 w 4924424"/>
                <a:gd name="connsiteY38" fmla="*/ 1590674 h 1700212"/>
                <a:gd name="connsiteX39" fmla="*/ 390525 w 4924424"/>
                <a:gd name="connsiteY39" fmla="*/ 1571625 h 1700212"/>
                <a:gd name="connsiteX40" fmla="*/ 247650 w 4924424"/>
                <a:gd name="connsiteY40" fmla="*/ 1576387 h 1700212"/>
                <a:gd name="connsiteX41" fmla="*/ 123825 w 4924424"/>
                <a:gd name="connsiteY41" fmla="*/ 1481137 h 1700212"/>
                <a:gd name="connsiteX42" fmla="*/ 42862 w 4924424"/>
                <a:gd name="connsiteY42" fmla="*/ 1300162 h 1700212"/>
                <a:gd name="connsiteX43" fmla="*/ 14287 w 4924424"/>
                <a:gd name="connsiteY43" fmla="*/ 1133475 h 1700212"/>
                <a:gd name="connsiteX44" fmla="*/ 0 w 4924424"/>
                <a:gd name="connsiteY44" fmla="*/ 1023937 h 1700212"/>
                <a:gd name="connsiteX45" fmla="*/ 14287 w 4924424"/>
                <a:gd name="connsiteY45" fmla="*/ 881062 h 1700212"/>
                <a:gd name="connsiteX46" fmla="*/ 90487 w 4924424"/>
                <a:gd name="connsiteY46" fmla="*/ 709612 h 1700212"/>
                <a:gd name="connsiteX47" fmla="*/ 209550 w 4924424"/>
                <a:gd name="connsiteY47" fmla="*/ 581025 h 1700212"/>
                <a:gd name="connsiteX48" fmla="*/ 395287 w 4924424"/>
                <a:gd name="connsiteY48" fmla="*/ 471487 h 1700212"/>
                <a:gd name="connsiteX49" fmla="*/ 523875 w 4924424"/>
                <a:gd name="connsiteY49" fmla="*/ 390525 h 1700212"/>
                <a:gd name="connsiteX50" fmla="*/ 609600 w 4924424"/>
                <a:gd name="connsiteY50" fmla="*/ 300037 h 1700212"/>
                <a:gd name="connsiteX51" fmla="*/ 733425 w 4924424"/>
                <a:gd name="connsiteY51" fmla="*/ 238125 h 1700212"/>
                <a:gd name="connsiteX52" fmla="*/ 928687 w 4924424"/>
                <a:gd name="connsiteY52" fmla="*/ 200025 h 1700212"/>
                <a:gd name="connsiteX53" fmla="*/ 1085850 w 4924424"/>
                <a:gd name="connsiteY53" fmla="*/ 95250 h 1700212"/>
                <a:gd name="connsiteX54" fmla="*/ 1271587 w 4924424"/>
                <a:gd name="connsiteY54" fmla="*/ 66675 h 1700212"/>
                <a:gd name="connsiteX55" fmla="*/ 1423987 w 4924424"/>
                <a:gd name="connsiteY55" fmla="*/ 109537 h 1700212"/>
                <a:gd name="connsiteX56" fmla="*/ 1514475 w 4924424"/>
                <a:gd name="connsiteY56" fmla="*/ 100012 h 1700212"/>
                <a:gd name="connsiteX57" fmla="*/ 1619250 w 4924424"/>
                <a:gd name="connsiteY57" fmla="*/ 23812 h 1700212"/>
                <a:gd name="connsiteX58" fmla="*/ 1743075 w 4924424"/>
                <a:gd name="connsiteY58" fmla="*/ 14287 h 1700212"/>
                <a:gd name="connsiteX59" fmla="*/ 1871662 w 4924424"/>
                <a:gd name="connsiteY59" fmla="*/ 114300 h 1700212"/>
                <a:gd name="connsiteX60" fmla="*/ 2038350 w 4924424"/>
                <a:gd name="connsiteY60" fmla="*/ 114300 h 1700212"/>
                <a:gd name="connsiteX61" fmla="*/ 2143125 w 4924424"/>
                <a:gd name="connsiteY61" fmla="*/ 138112 h 1700212"/>
                <a:gd name="connsiteX62" fmla="*/ 2314575 w 4924424"/>
                <a:gd name="connsiteY62" fmla="*/ 95250 h 1700212"/>
                <a:gd name="connsiteX63" fmla="*/ 2538412 w 4924424"/>
                <a:gd name="connsiteY63" fmla="*/ 52387 h 1700212"/>
                <a:gd name="connsiteX64" fmla="*/ 2686050 w 4924424"/>
                <a:gd name="connsiteY64" fmla="*/ 109537 h 1700212"/>
                <a:gd name="connsiteX65" fmla="*/ 2738437 w 4924424"/>
                <a:gd name="connsiteY65" fmla="*/ 133350 h 1700212"/>
                <a:gd name="connsiteX66" fmla="*/ 2881312 w 4924424"/>
                <a:gd name="connsiteY66" fmla="*/ 61912 h 1700212"/>
                <a:gd name="connsiteX67" fmla="*/ 3095625 w 4924424"/>
                <a:gd name="connsiteY67" fmla="*/ 0 h 1700212"/>
                <a:gd name="connsiteX68" fmla="*/ 3367087 w 4924424"/>
                <a:gd name="connsiteY68" fmla="*/ 66675 h 1700212"/>
                <a:gd name="connsiteX69" fmla="*/ 3590925 w 4924424"/>
                <a:gd name="connsiteY69" fmla="*/ 95250 h 1700212"/>
                <a:gd name="connsiteX70" fmla="*/ 3729037 w 4924424"/>
                <a:gd name="connsiteY70" fmla="*/ 85725 h 1700212"/>
                <a:gd name="connsiteX71" fmla="*/ 3848100 w 4924424"/>
                <a:gd name="connsiteY71" fmla="*/ 42862 h 1700212"/>
                <a:gd name="connsiteX72" fmla="*/ 3990975 w 4924424"/>
                <a:gd name="connsiteY72" fmla="*/ 19050 h 1700212"/>
                <a:gd name="connsiteX0" fmla="*/ 3990975 w 4924424"/>
                <a:gd name="connsiteY0" fmla="*/ 19050 h 1700212"/>
                <a:gd name="connsiteX1" fmla="*/ 4195762 w 4924424"/>
                <a:gd name="connsiteY1" fmla="*/ 114300 h 1700212"/>
                <a:gd name="connsiteX2" fmla="*/ 4310062 w 4924424"/>
                <a:gd name="connsiteY2" fmla="*/ 261937 h 1700212"/>
                <a:gd name="connsiteX3" fmla="*/ 4414837 w 4924424"/>
                <a:gd name="connsiteY3" fmla="*/ 452437 h 1700212"/>
                <a:gd name="connsiteX4" fmla="*/ 4524375 w 4924424"/>
                <a:gd name="connsiteY4" fmla="*/ 600075 h 1700212"/>
                <a:gd name="connsiteX5" fmla="*/ 4686300 w 4924424"/>
                <a:gd name="connsiteY5" fmla="*/ 681038 h 1700212"/>
                <a:gd name="connsiteX6" fmla="*/ 4843462 w 4924424"/>
                <a:gd name="connsiteY6" fmla="*/ 823913 h 1700212"/>
                <a:gd name="connsiteX7" fmla="*/ 4924424 w 4924424"/>
                <a:gd name="connsiteY7" fmla="*/ 1047750 h 1700212"/>
                <a:gd name="connsiteX8" fmla="*/ 4819650 w 4924424"/>
                <a:gd name="connsiteY8" fmla="*/ 1304924 h 1700212"/>
                <a:gd name="connsiteX9" fmla="*/ 4643437 w 4924424"/>
                <a:gd name="connsiteY9" fmla="*/ 1423988 h 1700212"/>
                <a:gd name="connsiteX10" fmla="*/ 4510087 w 4924424"/>
                <a:gd name="connsiteY10" fmla="*/ 1423988 h 1700212"/>
                <a:gd name="connsiteX11" fmla="*/ 4371975 w 4924424"/>
                <a:gd name="connsiteY11" fmla="*/ 1385888 h 1700212"/>
                <a:gd name="connsiteX12" fmla="*/ 4271962 w 4924424"/>
                <a:gd name="connsiteY12" fmla="*/ 1371600 h 1700212"/>
                <a:gd name="connsiteX13" fmla="*/ 4095749 w 4924424"/>
                <a:gd name="connsiteY13" fmla="*/ 1419225 h 1700212"/>
                <a:gd name="connsiteX14" fmla="*/ 3890962 w 4924424"/>
                <a:gd name="connsiteY14" fmla="*/ 1443038 h 1700212"/>
                <a:gd name="connsiteX15" fmla="*/ 3686175 w 4924424"/>
                <a:gd name="connsiteY15" fmla="*/ 1385887 h 1700212"/>
                <a:gd name="connsiteX16" fmla="*/ 3476625 w 4924424"/>
                <a:gd name="connsiteY16" fmla="*/ 1366837 h 1700212"/>
                <a:gd name="connsiteX17" fmla="*/ 3338512 w 4924424"/>
                <a:gd name="connsiteY17" fmla="*/ 1357312 h 1700212"/>
                <a:gd name="connsiteX18" fmla="*/ 3195637 w 4924424"/>
                <a:gd name="connsiteY18" fmla="*/ 1385887 h 1700212"/>
                <a:gd name="connsiteX19" fmla="*/ 3038475 w 4924424"/>
                <a:gd name="connsiteY19" fmla="*/ 1462087 h 1700212"/>
                <a:gd name="connsiteX20" fmla="*/ 2738437 w 4924424"/>
                <a:gd name="connsiteY20" fmla="*/ 1657350 h 1700212"/>
                <a:gd name="connsiteX21" fmla="*/ 2552700 w 4924424"/>
                <a:gd name="connsiteY21" fmla="*/ 1700212 h 1700212"/>
                <a:gd name="connsiteX22" fmla="*/ 2300287 w 4924424"/>
                <a:gd name="connsiteY22" fmla="*/ 1662112 h 1700212"/>
                <a:gd name="connsiteX23" fmla="*/ 2152650 w 4924424"/>
                <a:gd name="connsiteY23" fmla="*/ 1695450 h 1700212"/>
                <a:gd name="connsiteX24" fmla="*/ 1990724 w 4924424"/>
                <a:gd name="connsiteY24" fmla="*/ 1681162 h 1700212"/>
                <a:gd name="connsiteX25" fmla="*/ 1847850 w 4924424"/>
                <a:gd name="connsiteY25" fmla="*/ 1633537 h 1700212"/>
                <a:gd name="connsiteX26" fmla="*/ 1709737 w 4924424"/>
                <a:gd name="connsiteY26" fmla="*/ 1628775 h 1700212"/>
                <a:gd name="connsiteX27" fmla="*/ 1600200 w 4924424"/>
                <a:gd name="connsiteY27" fmla="*/ 1585912 h 1700212"/>
                <a:gd name="connsiteX28" fmla="*/ 1538287 w 4924424"/>
                <a:gd name="connsiteY28" fmla="*/ 1466850 h 1700212"/>
                <a:gd name="connsiteX29" fmla="*/ 1452562 w 4924424"/>
                <a:gd name="connsiteY29" fmla="*/ 1352550 h 1700212"/>
                <a:gd name="connsiteX30" fmla="*/ 1390650 w 4924424"/>
                <a:gd name="connsiteY30" fmla="*/ 1328737 h 1700212"/>
                <a:gd name="connsiteX31" fmla="*/ 1385887 w 4924424"/>
                <a:gd name="connsiteY31" fmla="*/ 1423987 h 1700212"/>
                <a:gd name="connsiteX32" fmla="*/ 1314449 w 4924424"/>
                <a:gd name="connsiteY32" fmla="*/ 1552575 h 1700212"/>
                <a:gd name="connsiteX33" fmla="*/ 1209675 w 4924424"/>
                <a:gd name="connsiteY33" fmla="*/ 1633537 h 1700212"/>
                <a:gd name="connsiteX34" fmla="*/ 1023937 w 4924424"/>
                <a:gd name="connsiteY34" fmla="*/ 1685925 h 1700212"/>
                <a:gd name="connsiteX35" fmla="*/ 876300 w 4924424"/>
                <a:gd name="connsiteY35" fmla="*/ 1619250 h 1700212"/>
                <a:gd name="connsiteX36" fmla="*/ 747712 w 4924424"/>
                <a:gd name="connsiteY36" fmla="*/ 1585912 h 1700212"/>
                <a:gd name="connsiteX37" fmla="*/ 609600 w 4924424"/>
                <a:gd name="connsiteY37" fmla="*/ 1590675 h 1700212"/>
                <a:gd name="connsiteX38" fmla="*/ 476250 w 4924424"/>
                <a:gd name="connsiteY38" fmla="*/ 1590674 h 1700212"/>
                <a:gd name="connsiteX39" fmla="*/ 390525 w 4924424"/>
                <a:gd name="connsiteY39" fmla="*/ 1571625 h 1700212"/>
                <a:gd name="connsiteX40" fmla="*/ 247650 w 4924424"/>
                <a:gd name="connsiteY40" fmla="*/ 1576387 h 1700212"/>
                <a:gd name="connsiteX41" fmla="*/ 123825 w 4924424"/>
                <a:gd name="connsiteY41" fmla="*/ 1481137 h 1700212"/>
                <a:gd name="connsiteX42" fmla="*/ 42862 w 4924424"/>
                <a:gd name="connsiteY42" fmla="*/ 1300162 h 1700212"/>
                <a:gd name="connsiteX43" fmla="*/ 14287 w 4924424"/>
                <a:gd name="connsiteY43" fmla="*/ 1133475 h 1700212"/>
                <a:gd name="connsiteX44" fmla="*/ 0 w 4924424"/>
                <a:gd name="connsiteY44" fmla="*/ 1023937 h 1700212"/>
                <a:gd name="connsiteX45" fmla="*/ 14287 w 4924424"/>
                <a:gd name="connsiteY45" fmla="*/ 881062 h 1700212"/>
                <a:gd name="connsiteX46" fmla="*/ 90487 w 4924424"/>
                <a:gd name="connsiteY46" fmla="*/ 709612 h 1700212"/>
                <a:gd name="connsiteX47" fmla="*/ 209550 w 4924424"/>
                <a:gd name="connsiteY47" fmla="*/ 581025 h 1700212"/>
                <a:gd name="connsiteX48" fmla="*/ 395287 w 4924424"/>
                <a:gd name="connsiteY48" fmla="*/ 471487 h 1700212"/>
                <a:gd name="connsiteX49" fmla="*/ 523875 w 4924424"/>
                <a:gd name="connsiteY49" fmla="*/ 390525 h 1700212"/>
                <a:gd name="connsiteX50" fmla="*/ 609600 w 4924424"/>
                <a:gd name="connsiteY50" fmla="*/ 300037 h 1700212"/>
                <a:gd name="connsiteX51" fmla="*/ 733425 w 4924424"/>
                <a:gd name="connsiteY51" fmla="*/ 238125 h 1700212"/>
                <a:gd name="connsiteX52" fmla="*/ 928687 w 4924424"/>
                <a:gd name="connsiteY52" fmla="*/ 200025 h 1700212"/>
                <a:gd name="connsiteX53" fmla="*/ 1085850 w 4924424"/>
                <a:gd name="connsiteY53" fmla="*/ 95250 h 1700212"/>
                <a:gd name="connsiteX54" fmla="*/ 1271587 w 4924424"/>
                <a:gd name="connsiteY54" fmla="*/ 66675 h 1700212"/>
                <a:gd name="connsiteX55" fmla="*/ 1423987 w 4924424"/>
                <a:gd name="connsiteY55" fmla="*/ 109537 h 1700212"/>
                <a:gd name="connsiteX56" fmla="*/ 1514475 w 4924424"/>
                <a:gd name="connsiteY56" fmla="*/ 100012 h 1700212"/>
                <a:gd name="connsiteX57" fmla="*/ 1619250 w 4924424"/>
                <a:gd name="connsiteY57" fmla="*/ 23812 h 1700212"/>
                <a:gd name="connsiteX58" fmla="*/ 1743075 w 4924424"/>
                <a:gd name="connsiteY58" fmla="*/ 14287 h 1700212"/>
                <a:gd name="connsiteX59" fmla="*/ 1871662 w 4924424"/>
                <a:gd name="connsiteY59" fmla="*/ 114300 h 1700212"/>
                <a:gd name="connsiteX60" fmla="*/ 2038350 w 4924424"/>
                <a:gd name="connsiteY60" fmla="*/ 114300 h 1700212"/>
                <a:gd name="connsiteX61" fmla="*/ 2143125 w 4924424"/>
                <a:gd name="connsiteY61" fmla="*/ 138112 h 1700212"/>
                <a:gd name="connsiteX62" fmla="*/ 2314575 w 4924424"/>
                <a:gd name="connsiteY62" fmla="*/ 95250 h 1700212"/>
                <a:gd name="connsiteX63" fmla="*/ 2538412 w 4924424"/>
                <a:gd name="connsiteY63" fmla="*/ 52387 h 1700212"/>
                <a:gd name="connsiteX64" fmla="*/ 2686050 w 4924424"/>
                <a:gd name="connsiteY64" fmla="*/ 109537 h 1700212"/>
                <a:gd name="connsiteX65" fmla="*/ 2738437 w 4924424"/>
                <a:gd name="connsiteY65" fmla="*/ 133350 h 1700212"/>
                <a:gd name="connsiteX66" fmla="*/ 2881312 w 4924424"/>
                <a:gd name="connsiteY66" fmla="*/ 61912 h 1700212"/>
                <a:gd name="connsiteX67" fmla="*/ 3095625 w 4924424"/>
                <a:gd name="connsiteY67" fmla="*/ 0 h 1700212"/>
                <a:gd name="connsiteX68" fmla="*/ 3367087 w 4924424"/>
                <a:gd name="connsiteY68" fmla="*/ 66675 h 1700212"/>
                <a:gd name="connsiteX69" fmla="*/ 3590925 w 4924424"/>
                <a:gd name="connsiteY69" fmla="*/ 95250 h 1700212"/>
                <a:gd name="connsiteX70" fmla="*/ 3729037 w 4924424"/>
                <a:gd name="connsiteY70" fmla="*/ 85725 h 1700212"/>
                <a:gd name="connsiteX71" fmla="*/ 3848100 w 4924424"/>
                <a:gd name="connsiteY71" fmla="*/ 42862 h 1700212"/>
                <a:gd name="connsiteX72" fmla="*/ 3990975 w 4924424"/>
                <a:gd name="connsiteY72" fmla="*/ 19050 h 1700212"/>
                <a:gd name="connsiteX0" fmla="*/ 3990975 w 4924424"/>
                <a:gd name="connsiteY0" fmla="*/ 19050 h 1700212"/>
                <a:gd name="connsiteX1" fmla="*/ 4195762 w 4924424"/>
                <a:gd name="connsiteY1" fmla="*/ 114300 h 1700212"/>
                <a:gd name="connsiteX2" fmla="*/ 4310062 w 4924424"/>
                <a:gd name="connsiteY2" fmla="*/ 261937 h 1700212"/>
                <a:gd name="connsiteX3" fmla="*/ 4414837 w 4924424"/>
                <a:gd name="connsiteY3" fmla="*/ 452437 h 1700212"/>
                <a:gd name="connsiteX4" fmla="*/ 4524375 w 4924424"/>
                <a:gd name="connsiteY4" fmla="*/ 600075 h 1700212"/>
                <a:gd name="connsiteX5" fmla="*/ 4686300 w 4924424"/>
                <a:gd name="connsiteY5" fmla="*/ 681038 h 1700212"/>
                <a:gd name="connsiteX6" fmla="*/ 4843462 w 4924424"/>
                <a:gd name="connsiteY6" fmla="*/ 823913 h 1700212"/>
                <a:gd name="connsiteX7" fmla="*/ 4924424 w 4924424"/>
                <a:gd name="connsiteY7" fmla="*/ 1047750 h 1700212"/>
                <a:gd name="connsiteX8" fmla="*/ 4819650 w 4924424"/>
                <a:gd name="connsiteY8" fmla="*/ 1304924 h 1700212"/>
                <a:gd name="connsiteX9" fmla="*/ 4643437 w 4924424"/>
                <a:gd name="connsiteY9" fmla="*/ 1423988 h 1700212"/>
                <a:gd name="connsiteX10" fmla="*/ 4510087 w 4924424"/>
                <a:gd name="connsiteY10" fmla="*/ 1423988 h 1700212"/>
                <a:gd name="connsiteX11" fmla="*/ 4371975 w 4924424"/>
                <a:gd name="connsiteY11" fmla="*/ 1385888 h 1700212"/>
                <a:gd name="connsiteX12" fmla="*/ 4271962 w 4924424"/>
                <a:gd name="connsiteY12" fmla="*/ 1371600 h 1700212"/>
                <a:gd name="connsiteX13" fmla="*/ 4095749 w 4924424"/>
                <a:gd name="connsiteY13" fmla="*/ 1419225 h 1700212"/>
                <a:gd name="connsiteX14" fmla="*/ 3890962 w 4924424"/>
                <a:gd name="connsiteY14" fmla="*/ 1443038 h 1700212"/>
                <a:gd name="connsiteX15" fmla="*/ 3686175 w 4924424"/>
                <a:gd name="connsiteY15" fmla="*/ 1385887 h 1700212"/>
                <a:gd name="connsiteX16" fmla="*/ 3476625 w 4924424"/>
                <a:gd name="connsiteY16" fmla="*/ 1366837 h 1700212"/>
                <a:gd name="connsiteX17" fmla="*/ 3338512 w 4924424"/>
                <a:gd name="connsiteY17" fmla="*/ 1357312 h 1700212"/>
                <a:gd name="connsiteX18" fmla="*/ 3195637 w 4924424"/>
                <a:gd name="connsiteY18" fmla="*/ 1385887 h 1700212"/>
                <a:gd name="connsiteX19" fmla="*/ 3038475 w 4924424"/>
                <a:gd name="connsiteY19" fmla="*/ 1462087 h 1700212"/>
                <a:gd name="connsiteX20" fmla="*/ 2738437 w 4924424"/>
                <a:gd name="connsiteY20" fmla="*/ 1657350 h 1700212"/>
                <a:gd name="connsiteX21" fmla="*/ 2552700 w 4924424"/>
                <a:gd name="connsiteY21" fmla="*/ 1700212 h 1700212"/>
                <a:gd name="connsiteX22" fmla="*/ 2300287 w 4924424"/>
                <a:gd name="connsiteY22" fmla="*/ 1662112 h 1700212"/>
                <a:gd name="connsiteX23" fmla="*/ 2176463 w 4924424"/>
                <a:gd name="connsiteY23" fmla="*/ 1676400 h 1700212"/>
                <a:gd name="connsiteX24" fmla="*/ 1990724 w 4924424"/>
                <a:gd name="connsiteY24" fmla="*/ 1681162 h 1700212"/>
                <a:gd name="connsiteX25" fmla="*/ 1847850 w 4924424"/>
                <a:gd name="connsiteY25" fmla="*/ 1633537 h 1700212"/>
                <a:gd name="connsiteX26" fmla="*/ 1709737 w 4924424"/>
                <a:gd name="connsiteY26" fmla="*/ 1628775 h 1700212"/>
                <a:gd name="connsiteX27" fmla="*/ 1600200 w 4924424"/>
                <a:gd name="connsiteY27" fmla="*/ 1585912 h 1700212"/>
                <a:gd name="connsiteX28" fmla="*/ 1538287 w 4924424"/>
                <a:gd name="connsiteY28" fmla="*/ 1466850 h 1700212"/>
                <a:gd name="connsiteX29" fmla="*/ 1452562 w 4924424"/>
                <a:gd name="connsiteY29" fmla="*/ 1352550 h 1700212"/>
                <a:gd name="connsiteX30" fmla="*/ 1390650 w 4924424"/>
                <a:gd name="connsiteY30" fmla="*/ 1328737 h 1700212"/>
                <a:gd name="connsiteX31" fmla="*/ 1385887 w 4924424"/>
                <a:gd name="connsiteY31" fmla="*/ 1423987 h 1700212"/>
                <a:gd name="connsiteX32" fmla="*/ 1314449 w 4924424"/>
                <a:gd name="connsiteY32" fmla="*/ 1552575 h 1700212"/>
                <a:gd name="connsiteX33" fmla="*/ 1209675 w 4924424"/>
                <a:gd name="connsiteY33" fmla="*/ 1633537 h 1700212"/>
                <a:gd name="connsiteX34" fmla="*/ 1023937 w 4924424"/>
                <a:gd name="connsiteY34" fmla="*/ 1685925 h 1700212"/>
                <a:gd name="connsiteX35" fmla="*/ 876300 w 4924424"/>
                <a:gd name="connsiteY35" fmla="*/ 1619250 h 1700212"/>
                <a:gd name="connsiteX36" fmla="*/ 747712 w 4924424"/>
                <a:gd name="connsiteY36" fmla="*/ 1585912 h 1700212"/>
                <a:gd name="connsiteX37" fmla="*/ 609600 w 4924424"/>
                <a:gd name="connsiteY37" fmla="*/ 1590675 h 1700212"/>
                <a:gd name="connsiteX38" fmla="*/ 476250 w 4924424"/>
                <a:gd name="connsiteY38" fmla="*/ 1590674 h 1700212"/>
                <a:gd name="connsiteX39" fmla="*/ 390525 w 4924424"/>
                <a:gd name="connsiteY39" fmla="*/ 1571625 h 1700212"/>
                <a:gd name="connsiteX40" fmla="*/ 247650 w 4924424"/>
                <a:gd name="connsiteY40" fmla="*/ 1576387 h 1700212"/>
                <a:gd name="connsiteX41" fmla="*/ 123825 w 4924424"/>
                <a:gd name="connsiteY41" fmla="*/ 1481137 h 1700212"/>
                <a:gd name="connsiteX42" fmla="*/ 42862 w 4924424"/>
                <a:gd name="connsiteY42" fmla="*/ 1300162 h 1700212"/>
                <a:gd name="connsiteX43" fmla="*/ 14287 w 4924424"/>
                <a:gd name="connsiteY43" fmla="*/ 1133475 h 1700212"/>
                <a:gd name="connsiteX44" fmla="*/ 0 w 4924424"/>
                <a:gd name="connsiteY44" fmla="*/ 1023937 h 1700212"/>
                <a:gd name="connsiteX45" fmla="*/ 14287 w 4924424"/>
                <a:gd name="connsiteY45" fmla="*/ 881062 h 1700212"/>
                <a:gd name="connsiteX46" fmla="*/ 90487 w 4924424"/>
                <a:gd name="connsiteY46" fmla="*/ 709612 h 1700212"/>
                <a:gd name="connsiteX47" fmla="*/ 209550 w 4924424"/>
                <a:gd name="connsiteY47" fmla="*/ 581025 h 1700212"/>
                <a:gd name="connsiteX48" fmla="*/ 395287 w 4924424"/>
                <a:gd name="connsiteY48" fmla="*/ 471487 h 1700212"/>
                <a:gd name="connsiteX49" fmla="*/ 523875 w 4924424"/>
                <a:gd name="connsiteY49" fmla="*/ 390525 h 1700212"/>
                <a:gd name="connsiteX50" fmla="*/ 609600 w 4924424"/>
                <a:gd name="connsiteY50" fmla="*/ 300037 h 1700212"/>
                <a:gd name="connsiteX51" fmla="*/ 733425 w 4924424"/>
                <a:gd name="connsiteY51" fmla="*/ 238125 h 1700212"/>
                <a:gd name="connsiteX52" fmla="*/ 928687 w 4924424"/>
                <a:gd name="connsiteY52" fmla="*/ 200025 h 1700212"/>
                <a:gd name="connsiteX53" fmla="*/ 1085850 w 4924424"/>
                <a:gd name="connsiteY53" fmla="*/ 95250 h 1700212"/>
                <a:gd name="connsiteX54" fmla="*/ 1271587 w 4924424"/>
                <a:gd name="connsiteY54" fmla="*/ 66675 h 1700212"/>
                <a:gd name="connsiteX55" fmla="*/ 1423987 w 4924424"/>
                <a:gd name="connsiteY55" fmla="*/ 109537 h 1700212"/>
                <a:gd name="connsiteX56" fmla="*/ 1514475 w 4924424"/>
                <a:gd name="connsiteY56" fmla="*/ 100012 h 1700212"/>
                <a:gd name="connsiteX57" fmla="*/ 1619250 w 4924424"/>
                <a:gd name="connsiteY57" fmla="*/ 23812 h 1700212"/>
                <a:gd name="connsiteX58" fmla="*/ 1743075 w 4924424"/>
                <a:gd name="connsiteY58" fmla="*/ 14287 h 1700212"/>
                <a:gd name="connsiteX59" fmla="*/ 1871662 w 4924424"/>
                <a:gd name="connsiteY59" fmla="*/ 114300 h 1700212"/>
                <a:gd name="connsiteX60" fmla="*/ 2038350 w 4924424"/>
                <a:gd name="connsiteY60" fmla="*/ 114300 h 1700212"/>
                <a:gd name="connsiteX61" fmla="*/ 2143125 w 4924424"/>
                <a:gd name="connsiteY61" fmla="*/ 138112 h 1700212"/>
                <a:gd name="connsiteX62" fmla="*/ 2314575 w 4924424"/>
                <a:gd name="connsiteY62" fmla="*/ 95250 h 1700212"/>
                <a:gd name="connsiteX63" fmla="*/ 2538412 w 4924424"/>
                <a:gd name="connsiteY63" fmla="*/ 52387 h 1700212"/>
                <a:gd name="connsiteX64" fmla="*/ 2686050 w 4924424"/>
                <a:gd name="connsiteY64" fmla="*/ 109537 h 1700212"/>
                <a:gd name="connsiteX65" fmla="*/ 2738437 w 4924424"/>
                <a:gd name="connsiteY65" fmla="*/ 133350 h 1700212"/>
                <a:gd name="connsiteX66" fmla="*/ 2881312 w 4924424"/>
                <a:gd name="connsiteY66" fmla="*/ 61912 h 1700212"/>
                <a:gd name="connsiteX67" fmla="*/ 3095625 w 4924424"/>
                <a:gd name="connsiteY67" fmla="*/ 0 h 1700212"/>
                <a:gd name="connsiteX68" fmla="*/ 3367087 w 4924424"/>
                <a:gd name="connsiteY68" fmla="*/ 66675 h 1700212"/>
                <a:gd name="connsiteX69" fmla="*/ 3590925 w 4924424"/>
                <a:gd name="connsiteY69" fmla="*/ 95250 h 1700212"/>
                <a:gd name="connsiteX70" fmla="*/ 3729037 w 4924424"/>
                <a:gd name="connsiteY70" fmla="*/ 85725 h 1700212"/>
                <a:gd name="connsiteX71" fmla="*/ 3848100 w 4924424"/>
                <a:gd name="connsiteY71" fmla="*/ 42862 h 1700212"/>
                <a:gd name="connsiteX72" fmla="*/ 3990975 w 4924424"/>
                <a:gd name="connsiteY72" fmla="*/ 19050 h 1700212"/>
                <a:gd name="connsiteX0" fmla="*/ 3990975 w 4924424"/>
                <a:gd name="connsiteY0" fmla="*/ 19050 h 1728787"/>
                <a:gd name="connsiteX1" fmla="*/ 4195762 w 4924424"/>
                <a:gd name="connsiteY1" fmla="*/ 114300 h 1728787"/>
                <a:gd name="connsiteX2" fmla="*/ 4310062 w 4924424"/>
                <a:gd name="connsiteY2" fmla="*/ 261937 h 1728787"/>
                <a:gd name="connsiteX3" fmla="*/ 4414837 w 4924424"/>
                <a:gd name="connsiteY3" fmla="*/ 452437 h 1728787"/>
                <a:gd name="connsiteX4" fmla="*/ 4524375 w 4924424"/>
                <a:gd name="connsiteY4" fmla="*/ 600075 h 1728787"/>
                <a:gd name="connsiteX5" fmla="*/ 4686300 w 4924424"/>
                <a:gd name="connsiteY5" fmla="*/ 681038 h 1728787"/>
                <a:gd name="connsiteX6" fmla="*/ 4843462 w 4924424"/>
                <a:gd name="connsiteY6" fmla="*/ 823913 h 1728787"/>
                <a:gd name="connsiteX7" fmla="*/ 4924424 w 4924424"/>
                <a:gd name="connsiteY7" fmla="*/ 1047750 h 1728787"/>
                <a:gd name="connsiteX8" fmla="*/ 4819650 w 4924424"/>
                <a:gd name="connsiteY8" fmla="*/ 1304924 h 1728787"/>
                <a:gd name="connsiteX9" fmla="*/ 4643437 w 4924424"/>
                <a:gd name="connsiteY9" fmla="*/ 1423988 h 1728787"/>
                <a:gd name="connsiteX10" fmla="*/ 4510087 w 4924424"/>
                <a:gd name="connsiteY10" fmla="*/ 1423988 h 1728787"/>
                <a:gd name="connsiteX11" fmla="*/ 4371975 w 4924424"/>
                <a:gd name="connsiteY11" fmla="*/ 1385888 h 1728787"/>
                <a:gd name="connsiteX12" fmla="*/ 4271962 w 4924424"/>
                <a:gd name="connsiteY12" fmla="*/ 1371600 h 1728787"/>
                <a:gd name="connsiteX13" fmla="*/ 4095749 w 4924424"/>
                <a:gd name="connsiteY13" fmla="*/ 1419225 h 1728787"/>
                <a:gd name="connsiteX14" fmla="*/ 3890962 w 4924424"/>
                <a:gd name="connsiteY14" fmla="*/ 1443038 h 1728787"/>
                <a:gd name="connsiteX15" fmla="*/ 3686175 w 4924424"/>
                <a:gd name="connsiteY15" fmla="*/ 1385887 h 1728787"/>
                <a:gd name="connsiteX16" fmla="*/ 3476625 w 4924424"/>
                <a:gd name="connsiteY16" fmla="*/ 1366837 h 1728787"/>
                <a:gd name="connsiteX17" fmla="*/ 3338512 w 4924424"/>
                <a:gd name="connsiteY17" fmla="*/ 1357312 h 1728787"/>
                <a:gd name="connsiteX18" fmla="*/ 3195637 w 4924424"/>
                <a:gd name="connsiteY18" fmla="*/ 1385887 h 1728787"/>
                <a:gd name="connsiteX19" fmla="*/ 3038475 w 4924424"/>
                <a:gd name="connsiteY19" fmla="*/ 1462087 h 1728787"/>
                <a:gd name="connsiteX20" fmla="*/ 2747962 w 4924424"/>
                <a:gd name="connsiteY20" fmla="*/ 1728787 h 1728787"/>
                <a:gd name="connsiteX21" fmla="*/ 2552700 w 4924424"/>
                <a:gd name="connsiteY21" fmla="*/ 1700212 h 1728787"/>
                <a:gd name="connsiteX22" fmla="*/ 2300287 w 4924424"/>
                <a:gd name="connsiteY22" fmla="*/ 1662112 h 1728787"/>
                <a:gd name="connsiteX23" fmla="*/ 2176463 w 4924424"/>
                <a:gd name="connsiteY23" fmla="*/ 1676400 h 1728787"/>
                <a:gd name="connsiteX24" fmla="*/ 1990724 w 4924424"/>
                <a:gd name="connsiteY24" fmla="*/ 1681162 h 1728787"/>
                <a:gd name="connsiteX25" fmla="*/ 1847850 w 4924424"/>
                <a:gd name="connsiteY25" fmla="*/ 1633537 h 1728787"/>
                <a:gd name="connsiteX26" fmla="*/ 1709737 w 4924424"/>
                <a:gd name="connsiteY26" fmla="*/ 1628775 h 1728787"/>
                <a:gd name="connsiteX27" fmla="*/ 1600200 w 4924424"/>
                <a:gd name="connsiteY27" fmla="*/ 1585912 h 1728787"/>
                <a:gd name="connsiteX28" fmla="*/ 1538287 w 4924424"/>
                <a:gd name="connsiteY28" fmla="*/ 1466850 h 1728787"/>
                <a:gd name="connsiteX29" fmla="*/ 1452562 w 4924424"/>
                <a:gd name="connsiteY29" fmla="*/ 1352550 h 1728787"/>
                <a:gd name="connsiteX30" fmla="*/ 1390650 w 4924424"/>
                <a:gd name="connsiteY30" fmla="*/ 1328737 h 1728787"/>
                <a:gd name="connsiteX31" fmla="*/ 1385887 w 4924424"/>
                <a:gd name="connsiteY31" fmla="*/ 1423987 h 1728787"/>
                <a:gd name="connsiteX32" fmla="*/ 1314449 w 4924424"/>
                <a:gd name="connsiteY32" fmla="*/ 1552575 h 1728787"/>
                <a:gd name="connsiteX33" fmla="*/ 1209675 w 4924424"/>
                <a:gd name="connsiteY33" fmla="*/ 1633537 h 1728787"/>
                <a:gd name="connsiteX34" fmla="*/ 1023937 w 4924424"/>
                <a:gd name="connsiteY34" fmla="*/ 1685925 h 1728787"/>
                <a:gd name="connsiteX35" fmla="*/ 876300 w 4924424"/>
                <a:gd name="connsiteY35" fmla="*/ 1619250 h 1728787"/>
                <a:gd name="connsiteX36" fmla="*/ 747712 w 4924424"/>
                <a:gd name="connsiteY36" fmla="*/ 1585912 h 1728787"/>
                <a:gd name="connsiteX37" fmla="*/ 609600 w 4924424"/>
                <a:gd name="connsiteY37" fmla="*/ 1590675 h 1728787"/>
                <a:gd name="connsiteX38" fmla="*/ 476250 w 4924424"/>
                <a:gd name="connsiteY38" fmla="*/ 1590674 h 1728787"/>
                <a:gd name="connsiteX39" fmla="*/ 390525 w 4924424"/>
                <a:gd name="connsiteY39" fmla="*/ 1571625 h 1728787"/>
                <a:gd name="connsiteX40" fmla="*/ 247650 w 4924424"/>
                <a:gd name="connsiteY40" fmla="*/ 1576387 h 1728787"/>
                <a:gd name="connsiteX41" fmla="*/ 123825 w 4924424"/>
                <a:gd name="connsiteY41" fmla="*/ 1481137 h 1728787"/>
                <a:gd name="connsiteX42" fmla="*/ 42862 w 4924424"/>
                <a:gd name="connsiteY42" fmla="*/ 1300162 h 1728787"/>
                <a:gd name="connsiteX43" fmla="*/ 14287 w 4924424"/>
                <a:gd name="connsiteY43" fmla="*/ 1133475 h 1728787"/>
                <a:gd name="connsiteX44" fmla="*/ 0 w 4924424"/>
                <a:gd name="connsiteY44" fmla="*/ 1023937 h 1728787"/>
                <a:gd name="connsiteX45" fmla="*/ 14287 w 4924424"/>
                <a:gd name="connsiteY45" fmla="*/ 881062 h 1728787"/>
                <a:gd name="connsiteX46" fmla="*/ 90487 w 4924424"/>
                <a:gd name="connsiteY46" fmla="*/ 709612 h 1728787"/>
                <a:gd name="connsiteX47" fmla="*/ 209550 w 4924424"/>
                <a:gd name="connsiteY47" fmla="*/ 581025 h 1728787"/>
                <a:gd name="connsiteX48" fmla="*/ 395287 w 4924424"/>
                <a:gd name="connsiteY48" fmla="*/ 471487 h 1728787"/>
                <a:gd name="connsiteX49" fmla="*/ 523875 w 4924424"/>
                <a:gd name="connsiteY49" fmla="*/ 390525 h 1728787"/>
                <a:gd name="connsiteX50" fmla="*/ 609600 w 4924424"/>
                <a:gd name="connsiteY50" fmla="*/ 300037 h 1728787"/>
                <a:gd name="connsiteX51" fmla="*/ 733425 w 4924424"/>
                <a:gd name="connsiteY51" fmla="*/ 238125 h 1728787"/>
                <a:gd name="connsiteX52" fmla="*/ 928687 w 4924424"/>
                <a:gd name="connsiteY52" fmla="*/ 200025 h 1728787"/>
                <a:gd name="connsiteX53" fmla="*/ 1085850 w 4924424"/>
                <a:gd name="connsiteY53" fmla="*/ 95250 h 1728787"/>
                <a:gd name="connsiteX54" fmla="*/ 1271587 w 4924424"/>
                <a:gd name="connsiteY54" fmla="*/ 66675 h 1728787"/>
                <a:gd name="connsiteX55" fmla="*/ 1423987 w 4924424"/>
                <a:gd name="connsiteY55" fmla="*/ 109537 h 1728787"/>
                <a:gd name="connsiteX56" fmla="*/ 1514475 w 4924424"/>
                <a:gd name="connsiteY56" fmla="*/ 100012 h 1728787"/>
                <a:gd name="connsiteX57" fmla="*/ 1619250 w 4924424"/>
                <a:gd name="connsiteY57" fmla="*/ 23812 h 1728787"/>
                <a:gd name="connsiteX58" fmla="*/ 1743075 w 4924424"/>
                <a:gd name="connsiteY58" fmla="*/ 14287 h 1728787"/>
                <a:gd name="connsiteX59" fmla="*/ 1871662 w 4924424"/>
                <a:gd name="connsiteY59" fmla="*/ 114300 h 1728787"/>
                <a:gd name="connsiteX60" fmla="*/ 2038350 w 4924424"/>
                <a:gd name="connsiteY60" fmla="*/ 114300 h 1728787"/>
                <a:gd name="connsiteX61" fmla="*/ 2143125 w 4924424"/>
                <a:gd name="connsiteY61" fmla="*/ 138112 h 1728787"/>
                <a:gd name="connsiteX62" fmla="*/ 2314575 w 4924424"/>
                <a:gd name="connsiteY62" fmla="*/ 95250 h 1728787"/>
                <a:gd name="connsiteX63" fmla="*/ 2538412 w 4924424"/>
                <a:gd name="connsiteY63" fmla="*/ 52387 h 1728787"/>
                <a:gd name="connsiteX64" fmla="*/ 2686050 w 4924424"/>
                <a:gd name="connsiteY64" fmla="*/ 109537 h 1728787"/>
                <a:gd name="connsiteX65" fmla="*/ 2738437 w 4924424"/>
                <a:gd name="connsiteY65" fmla="*/ 133350 h 1728787"/>
                <a:gd name="connsiteX66" fmla="*/ 2881312 w 4924424"/>
                <a:gd name="connsiteY66" fmla="*/ 61912 h 1728787"/>
                <a:gd name="connsiteX67" fmla="*/ 3095625 w 4924424"/>
                <a:gd name="connsiteY67" fmla="*/ 0 h 1728787"/>
                <a:gd name="connsiteX68" fmla="*/ 3367087 w 4924424"/>
                <a:gd name="connsiteY68" fmla="*/ 66675 h 1728787"/>
                <a:gd name="connsiteX69" fmla="*/ 3590925 w 4924424"/>
                <a:gd name="connsiteY69" fmla="*/ 95250 h 1728787"/>
                <a:gd name="connsiteX70" fmla="*/ 3729037 w 4924424"/>
                <a:gd name="connsiteY70" fmla="*/ 85725 h 1728787"/>
                <a:gd name="connsiteX71" fmla="*/ 3848100 w 4924424"/>
                <a:gd name="connsiteY71" fmla="*/ 42862 h 1728787"/>
                <a:gd name="connsiteX72" fmla="*/ 3990975 w 4924424"/>
                <a:gd name="connsiteY72" fmla="*/ 19050 h 1728787"/>
                <a:gd name="connsiteX0" fmla="*/ 3990975 w 4924424"/>
                <a:gd name="connsiteY0" fmla="*/ 19050 h 1728787"/>
                <a:gd name="connsiteX1" fmla="*/ 4195762 w 4924424"/>
                <a:gd name="connsiteY1" fmla="*/ 114300 h 1728787"/>
                <a:gd name="connsiteX2" fmla="*/ 4310062 w 4924424"/>
                <a:gd name="connsiteY2" fmla="*/ 261937 h 1728787"/>
                <a:gd name="connsiteX3" fmla="*/ 4414837 w 4924424"/>
                <a:gd name="connsiteY3" fmla="*/ 452437 h 1728787"/>
                <a:gd name="connsiteX4" fmla="*/ 4524375 w 4924424"/>
                <a:gd name="connsiteY4" fmla="*/ 600075 h 1728787"/>
                <a:gd name="connsiteX5" fmla="*/ 4686300 w 4924424"/>
                <a:gd name="connsiteY5" fmla="*/ 681038 h 1728787"/>
                <a:gd name="connsiteX6" fmla="*/ 4843462 w 4924424"/>
                <a:gd name="connsiteY6" fmla="*/ 823913 h 1728787"/>
                <a:gd name="connsiteX7" fmla="*/ 4924424 w 4924424"/>
                <a:gd name="connsiteY7" fmla="*/ 1047750 h 1728787"/>
                <a:gd name="connsiteX8" fmla="*/ 4819650 w 4924424"/>
                <a:gd name="connsiteY8" fmla="*/ 1304924 h 1728787"/>
                <a:gd name="connsiteX9" fmla="*/ 4643437 w 4924424"/>
                <a:gd name="connsiteY9" fmla="*/ 1423988 h 1728787"/>
                <a:gd name="connsiteX10" fmla="*/ 4510087 w 4924424"/>
                <a:gd name="connsiteY10" fmla="*/ 1423988 h 1728787"/>
                <a:gd name="connsiteX11" fmla="*/ 4371975 w 4924424"/>
                <a:gd name="connsiteY11" fmla="*/ 1385888 h 1728787"/>
                <a:gd name="connsiteX12" fmla="*/ 4271962 w 4924424"/>
                <a:gd name="connsiteY12" fmla="*/ 1371600 h 1728787"/>
                <a:gd name="connsiteX13" fmla="*/ 4095749 w 4924424"/>
                <a:gd name="connsiteY13" fmla="*/ 1419225 h 1728787"/>
                <a:gd name="connsiteX14" fmla="*/ 3890962 w 4924424"/>
                <a:gd name="connsiteY14" fmla="*/ 1443038 h 1728787"/>
                <a:gd name="connsiteX15" fmla="*/ 3686175 w 4924424"/>
                <a:gd name="connsiteY15" fmla="*/ 1385887 h 1728787"/>
                <a:gd name="connsiteX16" fmla="*/ 3476625 w 4924424"/>
                <a:gd name="connsiteY16" fmla="*/ 1366837 h 1728787"/>
                <a:gd name="connsiteX17" fmla="*/ 3338512 w 4924424"/>
                <a:gd name="connsiteY17" fmla="*/ 1357312 h 1728787"/>
                <a:gd name="connsiteX18" fmla="*/ 3195637 w 4924424"/>
                <a:gd name="connsiteY18" fmla="*/ 1385887 h 1728787"/>
                <a:gd name="connsiteX19" fmla="*/ 3038475 w 4924424"/>
                <a:gd name="connsiteY19" fmla="*/ 1462087 h 1728787"/>
                <a:gd name="connsiteX20" fmla="*/ 2747962 w 4924424"/>
                <a:gd name="connsiteY20" fmla="*/ 1728787 h 1728787"/>
                <a:gd name="connsiteX21" fmla="*/ 2528888 w 4924424"/>
                <a:gd name="connsiteY21" fmla="*/ 1724025 h 1728787"/>
                <a:gd name="connsiteX22" fmla="*/ 2300287 w 4924424"/>
                <a:gd name="connsiteY22" fmla="*/ 1662112 h 1728787"/>
                <a:gd name="connsiteX23" fmla="*/ 2176463 w 4924424"/>
                <a:gd name="connsiteY23" fmla="*/ 1676400 h 1728787"/>
                <a:gd name="connsiteX24" fmla="*/ 1990724 w 4924424"/>
                <a:gd name="connsiteY24" fmla="*/ 1681162 h 1728787"/>
                <a:gd name="connsiteX25" fmla="*/ 1847850 w 4924424"/>
                <a:gd name="connsiteY25" fmla="*/ 1633537 h 1728787"/>
                <a:gd name="connsiteX26" fmla="*/ 1709737 w 4924424"/>
                <a:gd name="connsiteY26" fmla="*/ 1628775 h 1728787"/>
                <a:gd name="connsiteX27" fmla="*/ 1600200 w 4924424"/>
                <a:gd name="connsiteY27" fmla="*/ 1585912 h 1728787"/>
                <a:gd name="connsiteX28" fmla="*/ 1538287 w 4924424"/>
                <a:gd name="connsiteY28" fmla="*/ 1466850 h 1728787"/>
                <a:gd name="connsiteX29" fmla="*/ 1452562 w 4924424"/>
                <a:gd name="connsiteY29" fmla="*/ 1352550 h 1728787"/>
                <a:gd name="connsiteX30" fmla="*/ 1390650 w 4924424"/>
                <a:gd name="connsiteY30" fmla="*/ 1328737 h 1728787"/>
                <a:gd name="connsiteX31" fmla="*/ 1385887 w 4924424"/>
                <a:gd name="connsiteY31" fmla="*/ 1423987 h 1728787"/>
                <a:gd name="connsiteX32" fmla="*/ 1314449 w 4924424"/>
                <a:gd name="connsiteY32" fmla="*/ 1552575 h 1728787"/>
                <a:gd name="connsiteX33" fmla="*/ 1209675 w 4924424"/>
                <a:gd name="connsiteY33" fmla="*/ 1633537 h 1728787"/>
                <a:gd name="connsiteX34" fmla="*/ 1023937 w 4924424"/>
                <a:gd name="connsiteY34" fmla="*/ 1685925 h 1728787"/>
                <a:gd name="connsiteX35" fmla="*/ 876300 w 4924424"/>
                <a:gd name="connsiteY35" fmla="*/ 1619250 h 1728787"/>
                <a:gd name="connsiteX36" fmla="*/ 747712 w 4924424"/>
                <a:gd name="connsiteY36" fmla="*/ 1585912 h 1728787"/>
                <a:gd name="connsiteX37" fmla="*/ 609600 w 4924424"/>
                <a:gd name="connsiteY37" fmla="*/ 1590675 h 1728787"/>
                <a:gd name="connsiteX38" fmla="*/ 476250 w 4924424"/>
                <a:gd name="connsiteY38" fmla="*/ 1590674 h 1728787"/>
                <a:gd name="connsiteX39" fmla="*/ 390525 w 4924424"/>
                <a:gd name="connsiteY39" fmla="*/ 1571625 h 1728787"/>
                <a:gd name="connsiteX40" fmla="*/ 247650 w 4924424"/>
                <a:gd name="connsiteY40" fmla="*/ 1576387 h 1728787"/>
                <a:gd name="connsiteX41" fmla="*/ 123825 w 4924424"/>
                <a:gd name="connsiteY41" fmla="*/ 1481137 h 1728787"/>
                <a:gd name="connsiteX42" fmla="*/ 42862 w 4924424"/>
                <a:gd name="connsiteY42" fmla="*/ 1300162 h 1728787"/>
                <a:gd name="connsiteX43" fmla="*/ 14287 w 4924424"/>
                <a:gd name="connsiteY43" fmla="*/ 1133475 h 1728787"/>
                <a:gd name="connsiteX44" fmla="*/ 0 w 4924424"/>
                <a:gd name="connsiteY44" fmla="*/ 1023937 h 1728787"/>
                <a:gd name="connsiteX45" fmla="*/ 14287 w 4924424"/>
                <a:gd name="connsiteY45" fmla="*/ 881062 h 1728787"/>
                <a:gd name="connsiteX46" fmla="*/ 90487 w 4924424"/>
                <a:gd name="connsiteY46" fmla="*/ 709612 h 1728787"/>
                <a:gd name="connsiteX47" fmla="*/ 209550 w 4924424"/>
                <a:gd name="connsiteY47" fmla="*/ 581025 h 1728787"/>
                <a:gd name="connsiteX48" fmla="*/ 395287 w 4924424"/>
                <a:gd name="connsiteY48" fmla="*/ 471487 h 1728787"/>
                <a:gd name="connsiteX49" fmla="*/ 523875 w 4924424"/>
                <a:gd name="connsiteY49" fmla="*/ 390525 h 1728787"/>
                <a:gd name="connsiteX50" fmla="*/ 609600 w 4924424"/>
                <a:gd name="connsiteY50" fmla="*/ 300037 h 1728787"/>
                <a:gd name="connsiteX51" fmla="*/ 733425 w 4924424"/>
                <a:gd name="connsiteY51" fmla="*/ 238125 h 1728787"/>
                <a:gd name="connsiteX52" fmla="*/ 928687 w 4924424"/>
                <a:gd name="connsiteY52" fmla="*/ 200025 h 1728787"/>
                <a:gd name="connsiteX53" fmla="*/ 1085850 w 4924424"/>
                <a:gd name="connsiteY53" fmla="*/ 95250 h 1728787"/>
                <a:gd name="connsiteX54" fmla="*/ 1271587 w 4924424"/>
                <a:gd name="connsiteY54" fmla="*/ 66675 h 1728787"/>
                <a:gd name="connsiteX55" fmla="*/ 1423987 w 4924424"/>
                <a:gd name="connsiteY55" fmla="*/ 109537 h 1728787"/>
                <a:gd name="connsiteX56" fmla="*/ 1514475 w 4924424"/>
                <a:gd name="connsiteY56" fmla="*/ 100012 h 1728787"/>
                <a:gd name="connsiteX57" fmla="*/ 1619250 w 4924424"/>
                <a:gd name="connsiteY57" fmla="*/ 23812 h 1728787"/>
                <a:gd name="connsiteX58" fmla="*/ 1743075 w 4924424"/>
                <a:gd name="connsiteY58" fmla="*/ 14287 h 1728787"/>
                <a:gd name="connsiteX59" fmla="*/ 1871662 w 4924424"/>
                <a:gd name="connsiteY59" fmla="*/ 114300 h 1728787"/>
                <a:gd name="connsiteX60" fmla="*/ 2038350 w 4924424"/>
                <a:gd name="connsiteY60" fmla="*/ 114300 h 1728787"/>
                <a:gd name="connsiteX61" fmla="*/ 2143125 w 4924424"/>
                <a:gd name="connsiteY61" fmla="*/ 138112 h 1728787"/>
                <a:gd name="connsiteX62" fmla="*/ 2314575 w 4924424"/>
                <a:gd name="connsiteY62" fmla="*/ 95250 h 1728787"/>
                <a:gd name="connsiteX63" fmla="*/ 2538412 w 4924424"/>
                <a:gd name="connsiteY63" fmla="*/ 52387 h 1728787"/>
                <a:gd name="connsiteX64" fmla="*/ 2686050 w 4924424"/>
                <a:gd name="connsiteY64" fmla="*/ 109537 h 1728787"/>
                <a:gd name="connsiteX65" fmla="*/ 2738437 w 4924424"/>
                <a:gd name="connsiteY65" fmla="*/ 133350 h 1728787"/>
                <a:gd name="connsiteX66" fmla="*/ 2881312 w 4924424"/>
                <a:gd name="connsiteY66" fmla="*/ 61912 h 1728787"/>
                <a:gd name="connsiteX67" fmla="*/ 3095625 w 4924424"/>
                <a:gd name="connsiteY67" fmla="*/ 0 h 1728787"/>
                <a:gd name="connsiteX68" fmla="*/ 3367087 w 4924424"/>
                <a:gd name="connsiteY68" fmla="*/ 66675 h 1728787"/>
                <a:gd name="connsiteX69" fmla="*/ 3590925 w 4924424"/>
                <a:gd name="connsiteY69" fmla="*/ 95250 h 1728787"/>
                <a:gd name="connsiteX70" fmla="*/ 3729037 w 4924424"/>
                <a:gd name="connsiteY70" fmla="*/ 85725 h 1728787"/>
                <a:gd name="connsiteX71" fmla="*/ 3848100 w 4924424"/>
                <a:gd name="connsiteY71" fmla="*/ 42862 h 1728787"/>
                <a:gd name="connsiteX72" fmla="*/ 3990975 w 4924424"/>
                <a:gd name="connsiteY72" fmla="*/ 19050 h 1728787"/>
                <a:gd name="connsiteX0" fmla="*/ 3990975 w 4924424"/>
                <a:gd name="connsiteY0" fmla="*/ 19050 h 1728787"/>
                <a:gd name="connsiteX1" fmla="*/ 4195762 w 4924424"/>
                <a:gd name="connsiteY1" fmla="*/ 114300 h 1728787"/>
                <a:gd name="connsiteX2" fmla="*/ 4310062 w 4924424"/>
                <a:gd name="connsiteY2" fmla="*/ 261937 h 1728787"/>
                <a:gd name="connsiteX3" fmla="*/ 4414837 w 4924424"/>
                <a:gd name="connsiteY3" fmla="*/ 452437 h 1728787"/>
                <a:gd name="connsiteX4" fmla="*/ 4524375 w 4924424"/>
                <a:gd name="connsiteY4" fmla="*/ 600075 h 1728787"/>
                <a:gd name="connsiteX5" fmla="*/ 4686300 w 4924424"/>
                <a:gd name="connsiteY5" fmla="*/ 681038 h 1728787"/>
                <a:gd name="connsiteX6" fmla="*/ 4843462 w 4924424"/>
                <a:gd name="connsiteY6" fmla="*/ 823913 h 1728787"/>
                <a:gd name="connsiteX7" fmla="*/ 4924424 w 4924424"/>
                <a:gd name="connsiteY7" fmla="*/ 1047750 h 1728787"/>
                <a:gd name="connsiteX8" fmla="*/ 4819650 w 4924424"/>
                <a:gd name="connsiteY8" fmla="*/ 1304924 h 1728787"/>
                <a:gd name="connsiteX9" fmla="*/ 4643437 w 4924424"/>
                <a:gd name="connsiteY9" fmla="*/ 1423988 h 1728787"/>
                <a:gd name="connsiteX10" fmla="*/ 4510087 w 4924424"/>
                <a:gd name="connsiteY10" fmla="*/ 1423988 h 1728787"/>
                <a:gd name="connsiteX11" fmla="*/ 4371975 w 4924424"/>
                <a:gd name="connsiteY11" fmla="*/ 1385888 h 1728787"/>
                <a:gd name="connsiteX12" fmla="*/ 4271962 w 4924424"/>
                <a:gd name="connsiteY12" fmla="*/ 1371600 h 1728787"/>
                <a:gd name="connsiteX13" fmla="*/ 4095749 w 4924424"/>
                <a:gd name="connsiteY13" fmla="*/ 1419225 h 1728787"/>
                <a:gd name="connsiteX14" fmla="*/ 3890962 w 4924424"/>
                <a:gd name="connsiteY14" fmla="*/ 1443038 h 1728787"/>
                <a:gd name="connsiteX15" fmla="*/ 3686175 w 4924424"/>
                <a:gd name="connsiteY15" fmla="*/ 1385887 h 1728787"/>
                <a:gd name="connsiteX16" fmla="*/ 3476625 w 4924424"/>
                <a:gd name="connsiteY16" fmla="*/ 1366837 h 1728787"/>
                <a:gd name="connsiteX17" fmla="*/ 3338512 w 4924424"/>
                <a:gd name="connsiteY17" fmla="*/ 1357312 h 1728787"/>
                <a:gd name="connsiteX18" fmla="*/ 3195637 w 4924424"/>
                <a:gd name="connsiteY18" fmla="*/ 1385887 h 1728787"/>
                <a:gd name="connsiteX19" fmla="*/ 3038475 w 4924424"/>
                <a:gd name="connsiteY19" fmla="*/ 1528762 h 1728787"/>
                <a:gd name="connsiteX20" fmla="*/ 2747962 w 4924424"/>
                <a:gd name="connsiteY20" fmla="*/ 1728787 h 1728787"/>
                <a:gd name="connsiteX21" fmla="*/ 2528888 w 4924424"/>
                <a:gd name="connsiteY21" fmla="*/ 1724025 h 1728787"/>
                <a:gd name="connsiteX22" fmla="*/ 2300287 w 4924424"/>
                <a:gd name="connsiteY22" fmla="*/ 1662112 h 1728787"/>
                <a:gd name="connsiteX23" fmla="*/ 2176463 w 4924424"/>
                <a:gd name="connsiteY23" fmla="*/ 1676400 h 1728787"/>
                <a:gd name="connsiteX24" fmla="*/ 1990724 w 4924424"/>
                <a:gd name="connsiteY24" fmla="*/ 1681162 h 1728787"/>
                <a:gd name="connsiteX25" fmla="*/ 1847850 w 4924424"/>
                <a:gd name="connsiteY25" fmla="*/ 1633537 h 1728787"/>
                <a:gd name="connsiteX26" fmla="*/ 1709737 w 4924424"/>
                <a:gd name="connsiteY26" fmla="*/ 1628775 h 1728787"/>
                <a:gd name="connsiteX27" fmla="*/ 1600200 w 4924424"/>
                <a:gd name="connsiteY27" fmla="*/ 1585912 h 1728787"/>
                <a:gd name="connsiteX28" fmla="*/ 1538287 w 4924424"/>
                <a:gd name="connsiteY28" fmla="*/ 1466850 h 1728787"/>
                <a:gd name="connsiteX29" fmla="*/ 1452562 w 4924424"/>
                <a:gd name="connsiteY29" fmla="*/ 1352550 h 1728787"/>
                <a:gd name="connsiteX30" fmla="*/ 1390650 w 4924424"/>
                <a:gd name="connsiteY30" fmla="*/ 1328737 h 1728787"/>
                <a:gd name="connsiteX31" fmla="*/ 1385887 w 4924424"/>
                <a:gd name="connsiteY31" fmla="*/ 1423987 h 1728787"/>
                <a:gd name="connsiteX32" fmla="*/ 1314449 w 4924424"/>
                <a:gd name="connsiteY32" fmla="*/ 1552575 h 1728787"/>
                <a:gd name="connsiteX33" fmla="*/ 1209675 w 4924424"/>
                <a:gd name="connsiteY33" fmla="*/ 1633537 h 1728787"/>
                <a:gd name="connsiteX34" fmla="*/ 1023937 w 4924424"/>
                <a:gd name="connsiteY34" fmla="*/ 1685925 h 1728787"/>
                <a:gd name="connsiteX35" fmla="*/ 876300 w 4924424"/>
                <a:gd name="connsiteY35" fmla="*/ 1619250 h 1728787"/>
                <a:gd name="connsiteX36" fmla="*/ 747712 w 4924424"/>
                <a:gd name="connsiteY36" fmla="*/ 1585912 h 1728787"/>
                <a:gd name="connsiteX37" fmla="*/ 609600 w 4924424"/>
                <a:gd name="connsiteY37" fmla="*/ 1590675 h 1728787"/>
                <a:gd name="connsiteX38" fmla="*/ 476250 w 4924424"/>
                <a:gd name="connsiteY38" fmla="*/ 1590674 h 1728787"/>
                <a:gd name="connsiteX39" fmla="*/ 390525 w 4924424"/>
                <a:gd name="connsiteY39" fmla="*/ 1571625 h 1728787"/>
                <a:gd name="connsiteX40" fmla="*/ 247650 w 4924424"/>
                <a:gd name="connsiteY40" fmla="*/ 1576387 h 1728787"/>
                <a:gd name="connsiteX41" fmla="*/ 123825 w 4924424"/>
                <a:gd name="connsiteY41" fmla="*/ 1481137 h 1728787"/>
                <a:gd name="connsiteX42" fmla="*/ 42862 w 4924424"/>
                <a:gd name="connsiteY42" fmla="*/ 1300162 h 1728787"/>
                <a:gd name="connsiteX43" fmla="*/ 14287 w 4924424"/>
                <a:gd name="connsiteY43" fmla="*/ 1133475 h 1728787"/>
                <a:gd name="connsiteX44" fmla="*/ 0 w 4924424"/>
                <a:gd name="connsiteY44" fmla="*/ 1023937 h 1728787"/>
                <a:gd name="connsiteX45" fmla="*/ 14287 w 4924424"/>
                <a:gd name="connsiteY45" fmla="*/ 881062 h 1728787"/>
                <a:gd name="connsiteX46" fmla="*/ 90487 w 4924424"/>
                <a:gd name="connsiteY46" fmla="*/ 709612 h 1728787"/>
                <a:gd name="connsiteX47" fmla="*/ 209550 w 4924424"/>
                <a:gd name="connsiteY47" fmla="*/ 581025 h 1728787"/>
                <a:gd name="connsiteX48" fmla="*/ 395287 w 4924424"/>
                <a:gd name="connsiteY48" fmla="*/ 471487 h 1728787"/>
                <a:gd name="connsiteX49" fmla="*/ 523875 w 4924424"/>
                <a:gd name="connsiteY49" fmla="*/ 390525 h 1728787"/>
                <a:gd name="connsiteX50" fmla="*/ 609600 w 4924424"/>
                <a:gd name="connsiteY50" fmla="*/ 300037 h 1728787"/>
                <a:gd name="connsiteX51" fmla="*/ 733425 w 4924424"/>
                <a:gd name="connsiteY51" fmla="*/ 238125 h 1728787"/>
                <a:gd name="connsiteX52" fmla="*/ 928687 w 4924424"/>
                <a:gd name="connsiteY52" fmla="*/ 200025 h 1728787"/>
                <a:gd name="connsiteX53" fmla="*/ 1085850 w 4924424"/>
                <a:gd name="connsiteY53" fmla="*/ 95250 h 1728787"/>
                <a:gd name="connsiteX54" fmla="*/ 1271587 w 4924424"/>
                <a:gd name="connsiteY54" fmla="*/ 66675 h 1728787"/>
                <a:gd name="connsiteX55" fmla="*/ 1423987 w 4924424"/>
                <a:gd name="connsiteY55" fmla="*/ 109537 h 1728787"/>
                <a:gd name="connsiteX56" fmla="*/ 1514475 w 4924424"/>
                <a:gd name="connsiteY56" fmla="*/ 100012 h 1728787"/>
                <a:gd name="connsiteX57" fmla="*/ 1619250 w 4924424"/>
                <a:gd name="connsiteY57" fmla="*/ 23812 h 1728787"/>
                <a:gd name="connsiteX58" fmla="*/ 1743075 w 4924424"/>
                <a:gd name="connsiteY58" fmla="*/ 14287 h 1728787"/>
                <a:gd name="connsiteX59" fmla="*/ 1871662 w 4924424"/>
                <a:gd name="connsiteY59" fmla="*/ 114300 h 1728787"/>
                <a:gd name="connsiteX60" fmla="*/ 2038350 w 4924424"/>
                <a:gd name="connsiteY60" fmla="*/ 114300 h 1728787"/>
                <a:gd name="connsiteX61" fmla="*/ 2143125 w 4924424"/>
                <a:gd name="connsiteY61" fmla="*/ 138112 h 1728787"/>
                <a:gd name="connsiteX62" fmla="*/ 2314575 w 4924424"/>
                <a:gd name="connsiteY62" fmla="*/ 95250 h 1728787"/>
                <a:gd name="connsiteX63" fmla="*/ 2538412 w 4924424"/>
                <a:gd name="connsiteY63" fmla="*/ 52387 h 1728787"/>
                <a:gd name="connsiteX64" fmla="*/ 2686050 w 4924424"/>
                <a:gd name="connsiteY64" fmla="*/ 109537 h 1728787"/>
                <a:gd name="connsiteX65" fmla="*/ 2738437 w 4924424"/>
                <a:gd name="connsiteY65" fmla="*/ 133350 h 1728787"/>
                <a:gd name="connsiteX66" fmla="*/ 2881312 w 4924424"/>
                <a:gd name="connsiteY66" fmla="*/ 61912 h 1728787"/>
                <a:gd name="connsiteX67" fmla="*/ 3095625 w 4924424"/>
                <a:gd name="connsiteY67" fmla="*/ 0 h 1728787"/>
                <a:gd name="connsiteX68" fmla="*/ 3367087 w 4924424"/>
                <a:gd name="connsiteY68" fmla="*/ 66675 h 1728787"/>
                <a:gd name="connsiteX69" fmla="*/ 3590925 w 4924424"/>
                <a:gd name="connsiteY69" fmla="*/ 95250 h 1728787"/>
                <a:gd name="connsiteX70" fmla="*/ 3729037 w 4924424"/>
                <a:gd name="connsiteY70" fmla="*/ 85725 h 1728787"/>
                <a:gd name="connsiteX71" fmla="*/ 3848100 w 4924424"/>
                <a:gd name="connsiteY71" fmla="*/ 42862 h 1728787"/>
                <a:gd name="connsiteX72" fmla="*/ 3990975 w 4924424"/>
                <a:gd name="connsiteY72" fmla="*/ 19050 h 1728787"/>
                <a:gd name="connsiteX0" fmla="*/ 3990975 w 4924424"/>
                <a:gd name="connsiteY0" fmla="*/ 19050 h 1728787"/>
                <a:gd name="connsiteX1" fmla="*/ 4195762 w 4924424"/>
                <a:gd name="connsiteY1" fmla="*/ 114300 h 1728787"/>
                <a:gd name="connsiteX2" fmla="*/ 4310062 w 4924424"/>
                <a:gd name="connsiteY2" fmla="*/ 261937 h 1728787"/>
                <a:gd name="connsiteX3" fmla="*/ 4414837 w 4924424"/>
                <a:gd name="connsiteY3" fmla="*/ 452437 h 1728787"/>
                <a:gd name="connsiteX4" fmla="*/ 4524375 w 4924424"/>
                <a:gd name="connsiteY4" fmla="*/ 600075 h 1728787"/>
                <a:gd name="connsiteX5" fmla="*/ 4686300 w 4924424"/>
                <a:gd name="connsiteY5" fmla="*/ 681038 h 1728787"/>
                <a:gd name="connsiteX6" fmla="*/ 4843462 w 4924424"/>
                <a:gd name="connsiteY6" fmla="*/ 823913 h 1728787"/>
                <a:gd name="connsiteX7" fmla="*/ 4924424 w 4924424"/>
                <a:gd name="connsiteY7" fmla="*/ 1047750 h 1728787"/>
                <a:gd name="connsiteX8" fmla="*/ 4819650 w 4924424"/>
                <a:gd name="connsiteY8" fmla="*/ 1304924 h 1728787"/>
                <a:gd name="connsiteX9" fmla="*/ 4643437 w 4924424"/>
                <a:gd name="connsiteY9" fmla="*/ 1423988 h 1728787"/>
                <a:gd name="connsiteX10" fmla="*/ 4510087 w 4924424"/>
                <a:gd name="connsiteY10" fmla="*/ 1423988 h 1728787"/>
                <a:gd name="connsiteX11" fmla="*/ 4371975 w 4924424"/>
                <a:gd name="connsiteY11" fmla="*/ 1385888 h 1728787"/>
                <a:gd name="connsiteX12" fmla="*/ 4271962 w 4924424"/>
                <a:gd name="connsiteY12" fmla="*/ 1371600 h 1728787"/>
                <a:gd name="connsiteX13" fmla="*/ 4095749 w 4924424"/>
                <a:gd name="connsiteY13" fmla="*/ 1419225 h 1728787"/>
                <a:gd name="connsiteX14" fmla="*/ 3890962 w 4924424"/>
                <a:gd name="connsiteY14" fmla="*/ 1443038 h 1728787"/>
                <a:gd name="connsiteX15" fmla="*/ 3686175 w 4924424"/>
                <a:gd name="connsiteY15" fmla="*/ 1385887 h 1728787"/>
                <a:gd name="connsiteX16" fmla="*/ 3476625 w 4924424"/>
                <a:gd name="connsiteY16" fmla="*/ 1366837 h 1728787"/>
                <a:gd name="connsiteX17" fmla="*/ 3338512 w 4924424"/>
                <a:gd name="connsiteY17" fmla="*/ 1357312 h 1728787"/>
                <a:gd name="connsiteX18" fmla="*/ 3195637 w 4924424"/>
                <a:gd name="connsiteY18" fmla="*/ 1385887 h 1728787"/>
                <a:gd name="connsiteX19" fmla="*/ 3038475 w 4924424"/>
                <a:gd name="connsiteY19" fmla="*/ 1528762 h 1728787"/>
                <a:gd name="connsiteX20" fmla="*/ 2871788 w 4924424"/>
                <a:gd name="connsiteY20" fmla="*/ 1633538 h 1728787"/>
                <a:gd name="connsiteX21" fmla="*/ 2747962 w 4924424"/>
                <a:gd name="connsiteY21" fmla="*/ 1728787 h 1728787"/>
                <a:gd name="connsiteX22" fmla="*/ 2528888 w 4924424"/>
                <a:gd name="connsiteY22" fmla="*/ 1724025 h 1728787"/>
                <a:gd name="connsiteX23" fmla="*/ 2300287 w 4924424"/>
                <a:gd name="connsiteY23" fmla="*/ 1662112 h 1728787"/>
                <a:gd name="connsiteX24" fmla="*/ 2176463 w 4924424"/>
                <a:gd name="connsiteY24" fmla="*/ 1676400 h 1728787"/>
                <a:gd name="connsiteX25" fmla="*/ 1990724 w 4924424"/>
                <a:gd name="connsiteY25" fmla="*/ 1681162 h 1728787"/>
                <a:gd name="connsiteX26" fmla="*/ 1847850 w 4924424"/>
                <a:gd name="connsiteY26" fmla="*/ 1633537 h 1728787"/>
                <a:gd name="connsiteX27" fmla="*/ 1709737 w 4924424"/>
                <a:gd name="connsiteY27" fmla="*/ 1628775 h 1728787"/>
                <a:gd name="connsiteX28" fmla="*/ 1600200 w 4924424"/>
                <a:gd name="connsiteY28" fmla="*/ 1585912 h 1728787"/>
                <a:gd name="connsiteX29" fmla="*/ 1538287 w 4924424"/>
                <a:gd name="connsiteY29" fmla="*/ 1466850 h 1728787"/>
                <a:gd name="connsiteX30" fmla="*/ 1452562 w 4924424"/>
                <a:gd name="connsiteY30" fmla="*/ 1352550 h 1728787"/>
                <a:gd name="connsiteX31" fmla="*/ 1390650 w 4924424"/>
                <a:gd name="connsiteY31" fmla="*/ 1328737 h 1728787"/>
                <a:gd name="connsiteX32" fmla="*/ 1385887 w 4924424"/>
                <a:gd name="connsiteY32" fmla="*/ 1423987 h 1728787"/>
                <a:gd name="connsiteX33" fmla="*/ 1314449 w 4924424"/>
                <a:gd name="connsiteY33" fmla="*/ 1552575 h 1728787"/>
                <a:gd name="connsiteX34" fmla="*/ 1209675 w 4924424"/>
                <a:gd name="connsiteY34" fmla="*/ 1633537 h 1728787"/>
                <a:gd name="connsiteX35" fmla="*/ 1023937 w 4924424"/>
                <a:gd name="connsiteY35" fmla="*/ 1685925 h 1728787"/>
                <a:gd name="connsiteX36" fmla="*/ 876300 w 4924424"/>
                <a:gd name="connsiteY36" fmla="*/ 1619250 h 1728787"/>
                <a:gd name="connsiteX37" fmla="*/ 747712 w 4924424"/>
                <a:gd name="connsiteY37" fmla="*/ 1585912 h 1728787"/>
                <a:gd name="connsiteX38" fmla="*/ 609600 w 4924424"/>
                <a:gd name="connsiteY38" fmla="*/ 1590675 h 1728787"/>
                <a:gd name="connsiteX39" fmla="*/ 476250 w 4924424"/>
                <a:gd name="connsiteY39" fmla="*/ 1590674 h 1728787"/>
                <a:gd name="connsiteX40" fmla="*/ 390525 w 4924424"/>
                <a:gd name="connsiteY40" fmla="*/ 1571625 h 1728787"/>
                <a:gd name="connsiteX41" fmla="*/ 247650 w 4924424"/>
                <a:gd name="connsiteY41" fmla="*/ 1576387 h 1728787"/>
                <a:gd name="connsiteX42" fmla="*/ 123825 w 4924424"/>
                <a:gd name="connsiteY42" fmla="*/ 1481137 h 1728787"/>
                <a:gd name="connsiteX43" fmla="*/ 42862 w 4924424"/>
                <a:gd name="connsiteY43" fmla="*/ 1300162 h 1728787"/>
                <a:gd name="connsiteX44" fmla="*/ 14287 w 4924424"/>
                <a:gd name="connsiteY44" fmla="*/ 1133475 h 1728787"/>
                <a:gd name="connsiteX45" fmla="*/ 0 w 4924424"/>
                <a:gd name="connsiteY45" fmla="*/ 1023937 h 1728787"/>
                <a:gd name="connsiteX46" fmla="*/ 14287 w 4924424"/>
                <a:gd name="connsiteY46" fmla="*/ 881062 h 1728787"/>
                <a:gd name="connsiteX47" fmla="*/ 90487 w 4924424"/>
                <a:gd name="connsiteY47" fmla="*/ 709612 h 1728787"/>
                <a:gd name="connsiteX48" fmla="*/ 209550 w 4924424"/>
                <a:gd name="connsiteY48" fmla="*/ 581025 h 1728787"/>
                <a:gd name="connsiteX49" fmla="*/ 395287 w 4924424"/>
                <a:gd name="connsiteY49" fmla="*/ 471487 h 1728787"/>
                <a:gd name="connsiteX50" fmla="*/ 523875 w 4924424"/>
                <a:gd name="connsiteY50" fmla="*/ 390525 h 1728787"/>
                <a:gd name="connsiteX51" fmla="*/ 609600 w 4924424"/>
                <a:gd name="connsiteY51" fmla="*/ 300037 h 1728787"/>
                <a:gd name="connsiteX52" fmla="*/ 733425 w 4924424"/>
                <a:gd name="connsiteY52" fmla="*/ 238125 h 1728787"/>
                <a:gd name="connsiteX53" fmla="*/ 928687 w 4924424"/>
                <a:gd name="connsiteY53" fmla="*/ 200025 h 1728787"/>
                <a:gd name="connsiteX54" fmla="*/ 1085850 w 4924424"/>
                <a:gd name="connsiteY54" fmla="*/ 95250 h 1728787"/>
                <a:gd name="connsiteX55" fmla="*/ 1271587 w 4924424"/>
                <a:gd name="connsiteY55" fmla="*/ 66675 h 1728787"/>
                <a:gd name="connsiteX56" fmla="*/ 1423987 w 4924424"/>
                <a:gd name="connsiteY56" fmla="*/ 109537 h 1728787"/>
                <a:gd name="connsiteX57" fmla="*/ 1514475 w 4924424"/>
                <a:gd name="connsiteY57" fmla="*/ 100012 h 1728787"/>
                <a:gd name="connsiteX58" fmla="*/ 1619250 w 4924424"/>
                <a:gd name="connsiteY58" fmla="*/ 23812 h 1728787"/>
                <a:gd name="connsiteX59" fmla="*/ 1743075 w 4924424"/>
                <a:gd name="connsiteY59" fmla="*/ 14287 h 1728787"/>
                <a:gd name="connsiteX60" fmla="*/ 1871662 w 4924424"/>
                <a:gd name="connsiteY60" fmla="*/ 114300 h 1728787"/>
                <a:gd name="connsiteX61" fmla="*/ 2038350 w 4924424"/>
                <a:gd name="connsiteY61" fmla="*/ 114300 h 1728787"/>
                <a:gd name="connsiteX62" fmla="*/ 2143125 w 4924424"/>
                <a:gd name="connsiteY62" fmla="*/ 138112 h 1728787"/>
                <a:gd name="connsiteX63" fmla="*/ 2314575 w 4924424"/>
                <a:gd name="connsiteY63" fmla="*/ 95250 h 1728787"/>
                <a:gd name="connsiteX64" fmla="*/ 2538412 w 4924424"/>
                <a:gd name="connsiteY64" fmla="*/ 52387 h 1728787"/>
                <a:gd name="connsiteX65" fmla="*/ 2686050 w 4924424"/>
                <a:gd name="connsiteY65" fmla="*/ 109537 h 1728787"/>
                <a:gd name="connsiteX66" fmla="*/ 2738437 w 4924424"/>
                <a:gd name="connsiteY66" fmla="*/ 133350 h 1728787"/>
                <a:gd name="connsiteX67" fmla="*/ 2881312 w 4924424"/>
                <a:gd name="connsiteY67" fmla="*/ 61912 h 1728787"/>
                <a:gd name="connsiteX68" fmla="*/ 3095625 w 4924424"/>
                <a:gd name="connsiteY68" fmla="*/ 0 h 1728787"/>
                <a:gd name="connsiteX69" fmla="*/ 3367087 w 4924424"/>
                <a:gd name="connsiteY69" fmla="*/ 66675 h 1728787"/>
                <a:gd name="connsiteX70" fmla="*/ 3590925 w 4924424"/>
                <a:gd name="connsiteY70" fmla="*/ 95250 h 1728787"/>
                <a:gd name="connsiteX71" fmla="*/ 3729037 w 4924424"/>
                <a:gd name="connsiteY71" fmla="*/ 85725 h 1728787"/>
                <a:gd name="connsiteX72" fmla="*/ 3848100 w 4924424"/>
                <a:gd name="connsiteY72" fmla="*/ 42862 h 1728787"/>
                <a:gd name="connsiteX73" fmla="*/ 3990975 w 4924424"/>
                <a:gd name="connsiteY73" fmla="*/ 19050 h 1728787"/>
                <a:gd name="connsiteX0" fmla="*/ 3990975 w 4924424"/>
                <a:gd name="connsiteY0" fmla="*/ 19050 h 1728787"/>
                <a:gd name="connsiteX1" fmla="*/ 4195762 w 4924424"/>
                <a:gd name="connsiteY1" fmla="*/ 114300 h 1728787"/>
                <a:gd name="connsiteX2" fmla="*/ 4310062 w 4924424"/>
                <a:gd name="connsiteY2" fmla="*/ 261937 h 1728787"/>
                <a:gd name="connsiteX3" fmla="*/ 4414837 w 4924424"/>
                <a:gd name="connsiteY3" fmla="*/ 452437 h 1728787"/>
                <a:gd name="connsiteX4" fmla="*/ 4524375 w 4924424"/>
                <a:gd name="connsiteY4" fmla="*/ 600075 h 1728787"/>
                <a:gd name="connsiteX5" fmla="*/ 4686300 w 4924424"/>
                <a:gd name="connsiteY5" fmla="*/ 681038 h 1728787"/>
                <a:gd name="connsiteX6" fmla="*/ 4843462 w 4924424"/>
                <a:gd name="connsiteY6" fmla="*/ 823913 h 1728787"/>
                <a:gd name="connsiteX7" fmla="*/ 4924424 w 4924424"/>
                <a:gd name="connsiteY7" fmla="*/ 1047750 h 1728787"/>
                <a:gd name="connsiteX8" fmla="*/ 4819650 w 4924424"/>
                <a:gd name="connsiteY8" fmla="*/ 1304924 h 1728787"/>
                <a:gd name="connsiteX9" fmla="*/ 4643437 w 4924424"/>
                <a:gd name="connsiteY9" fmla="*/ 1423988 h 1728787"/>
                <a:gd name="connsiteX10" fmla="*/ 4510087 w 4924424"/>
                <a:gd name="connsiteY10" fmla="*/ 1423988 h 1728787"/>
                <a:gd name="connsiteX11" fmla="*/ 4371975 w 4924424"/>
                <a:gd name="connsiteY11" fmla="*/ 1385888 h 1728787"/>
                <a:gd name="connsiteX12" fmla="*/ 4271962 w 4924424"/>
                <a:gd name="connsiteY12" fmla="*/ 1371600 h 1728787"/>
                <a:gd name="connsiteX13" fmla="*/ 4095749 w 4924424"/>
                <a:gd name="connsiteY13" fmla="*/ 1419225 h 1728787"/>
                <a:gd name="connsiteX14" fmla="*/ 3890962 w 4924424"/>
                <a:gd name="connsiteY14" fmla="*/ 1443038 h 1728787"/>
                <a:gd name="connsiteX15" fmla="*/ 3686175 w 4924424"/>
                <a:gd name="connsiteY15" fmla="*/ 1385887 h 1728787"/>
                <a:gd name="connsiteX16" fmla="*/ 3476625 w 4924424"/>
                <a:gd name="connsiteY16" fmla="*/ 1366837 h 1728787"/>
                <a:gd name="connsiteX17" fmla="*/ 3338512 w 4924424"/>
                <a:gd name="connsiteY17" fmla="*/ 1357312 h 1728787"/>
                <a:gd name="connsiteX18" fmla="*/ 3181349 w 4924424"/>
                <a:gd name="connsiteY18" fmla="*/ 1447800 h 1728787"/>
                <a:gd name="connsiteX19" fmla="*/ 3038475 w 4924424"/>
                <a:gd name="connsiteY19" fmla="*/ 1528762 h 1728787"/>
                <a:gd name="connsiteX20" fmla="*/ 2871788 w 4924424"/>
                <a:gd name="connsiteY20" fmla="*/ 1633538 h 1728787"/>
                <a:gd name="connsiteX21" fmla="*/ 2747962 w 4924424"/>
                <a:gd name="connsiteY21" fmla="*/ 1728787 h 1728787"/>
                <a:gd name="connsiteX22" fmla="*/ 2528888 w 4924424"/>
                <a:gd name="connsiteY22" fmla="*/ 1724025 h 1728787"/>
                <a:gd name="connsiteX23" fmla="*/ 2300287 w 4924424"/>
                <a:gd name="connsiteY23" fmla="*/ 1662112 h 1728787"/>
                <a:gd name="connsiteX24" fmla="*/ 2176463 w 4924424"/>
                <a:gd name="connsiteY24" fmla="*/ 1676400 h 1728787"/>
                <a:gd name="connsiteX25" fmla="*/ 1990724 w 4924424"/>
                <a:gd name="connsiteY25" fmla="*/ 1681162 h 1728787"/>
                <a:gd name="connsiteX26" fmla="*/ 1847850 w 4924424"/>
                <a:gd name="connsiteY26" fmla="*/ 1633537 h 1728787"/>
                <a:gd name="connsiteX27" fmla="*/ 1709737 w 4924424"/>
                <a:gd name="connsiteY27" fmla="*/ 1628775 h 1728787"/>
                <a:gd name="connsiteX28" fmla="*/ 1600200 w 4924424"/>
                <a:gd name="connsiteY28" fmla="*/ 1585912 h 1728787"/>
                <a:gd name="connsiteX29" fmla="*/ 1538287 w 4924424"/>
                <a:gd name="connsiteY29" fmla="*/ 1466850 h 1728787"/>
                <a:gd name="connsiteX30" fmla="*/ 1452562 w 4924424"/>
                <a:gd name="connsiteY30" fmla="*/ 1352550 h 1728787"/>
                <a:gd name="connsiteX31" fmla="*/ 1390650 w 4924424"/>
                <a:gd name="connsiteY31" fmla="*/ 1328737 h 1728787"/>
                <a:gd name="connsiteX32" fmla="*/ 1385887 w 4924424"/>
                <a:gd name="connsiteY32" fmla="*/ 1423987 h 1728787"/>
                <a:gd name="connsiteX33" fmla="*/ 1314449 w 4924424"/>
                <a:gd name="connsiteY33" fmla="*/ 1552575 h 1728787"/>
                <a:gd name="connsiteX34" fmla="*/ 1209675 w 4924424"/>
                <a:gd name="connsiteY34" fmla="*/ 1633537 h 1728787"/>
                <a:gd name="connsiteX35" fmla="*/ 1023937 w 4924424"/>
                <a:gd name="connsiteY35" fmla="*/ 1685925 h 1728787"/>
                <a:gd name="connsiteX36" fmla="*/ 876300 w 4924424"/>
                <a:gd name="connsiteY36" fmla="*/ 1619250 h 1728787"/>
                <a:gd name="connsiteX37" fmla="*/ 747712 w 4924424"/>
                <a:gd name="connsiteY37" fmla="*/ 1585912 h 1728787"/>
                <a:gd name="connsiteX38" fmla="*/ 609600 w 4924424"/>
                <a:gd name="connsiteY38" fmla="*/ 1590675 h 1728787"/>
                <a:gd name="connsiteX39" fmla="*/ 476250 w 4924424"/>
                <a:gd name="connsiteY39" fmla="*/ 1590674 h 1728787"/>
                <a:gd name="connsiteX40" fmla="*/ 390525 w 4924424"/>
                <a:gd name="connsiteY40" fmla="*/ 1571625 h 1728787"/>
                <a:gd name="connsiteX41" fmla="*/ 247650 w 4924424"/>
                <a:gd name="connsiteY41" fmla="*/ 1576387 h 1728787"/>
                <a:gd name="connsiteX42" fmla="*/ 123825 w 4924424"/>
                <a:gd name="connsiteY42" fmla="*/ 1481137 h 1728787"/>
                <a:gd name="connsiteX43" fmla="*/ 42862 w 4924424"/>
                <a:gd name="connsiteY43" fmla="*/ 1300162 h 1728787"/>
                <a:gd name="connsiteX44" fmla="*/ 14287 w 4924424"/>
                <a:gd name="connsiteY44" fmla="*/ 1133475 h 1728787"/>
                <a:gd name="connsiteX45" fmla="*/ 0 w 4924424"/>
                <a:gd name="connsiteY45" fmla="*/ 1023937 h 1728787"/>
                <a:gd name="connsiteX46" fmla="*/ 14287 w 4924424"/>
                <a:gd name="connsiteY46" fmla="*/ 881062 h 1728787"/>
                <a:gd name="connsiteX47" fmla="*/ 90487 w 4924424"/>
                <a:gd name="connsiteY47" fmla="*/ 709612 h 1728787"/>
                <a:gd name="connsiteX48" fmla="*/ 209550 w 4924424"/>
                <a:gd name="connsiteY48" fmla="*/ 581025 h 1728787"/>
                <a:gd name="connsiteX49" fmla="*/ 395287 w 4924424"/>
                <a:gd name="connsiteY49" fmla="*/ 471487 h 1728787"/>
                <a:gd name="connsiteX50" fmla="*/ 523875 w 4924424"/>
                <a:gd name="connsiteY50" fmla="*/ 390525 h 1728787"/>
                <a:gd name="connsiteX51" fmla="*/ 609600 w 4924424"/>
                <a:gd name="connsiteY51" fmla="*/ 300037 h 1728787"/>
                <a:gd name="connsiteX52" fmla="*/ 733425 w 4924424"/>
                <a:gd name="connsiteY52" fmla="*/ 238125 h 1728787"/>
                <a:gd name="connsiteX53" fmla="*/ 928687 w 4924424"/>
                <a:gd name="connsiteY53" fmla="*/ 200025 h 1728787"/>
                <a:gd name="connsiteX54" fmla="*/ 1085850 w 4924424"/>
                <a:gd name="connsiteY54" fmla="*/ 95250 h 1728787"/>
                <a:gd name="connsiteX55" fmla="*/ 1271587 w 4924424"/>
                <a:gd name="connsiteY55" fmla="*/ 66675 h 1728787"/>
                <a:gd name="connsiteX56" fmla="*/ 1423987 w 4924424"/>
                <a:gd name="connsiteY56" fmla="*/ 109537 h 1728787"/>
                <a:gd name="connsiteX57" fmla="*/ 1514475 w 4924424"/>
                <a:gd name="connsiteY57" fmla="*/ 100012 h 1728787"/>
                <a:gd name="connsiteX58" fmla="*/ 1619250 w 4924424"/>
                <a:gd name="connsiteY58" fmla="*/ 23812 h 1728787"/>
                <a:gd name="connsiteX59" fmla="*/ 1743075 w 4924424"/>
                <a:gd name="connsiteY59" fmla="*/ 14287 h 1728787"/>
                <a:gd name="connsiteX60" fmla="*/ 1871662 w 4924424"/>
                <a:gd name="connsiteY60" fmla="*/ 114300 h 1728787"/>
                <a:gd name="connsiteX61" fmla="*/ 2038350 w 4924424"/>
                <a:gd name="connsiteY61" fmla="*/ 114300 h 1728787"/>
                <a:gd name="connsiteX62" fmla="*/ 2143125 w 4924424"/>
                <a:gd name="connsiteY62" fmla="*/ 138112 h 1728787"/>
                <a:gd name="connsiteX63" fmla="*/ 2314575 w 4924424"/>
                <a:gd name="connsiteY63" fmla="*/ 95250 h 1728787"/>
                <a:gd name="connsiteX64" fmla="*/ 2538412 w 4924424"/>
                <a:gd name="connsiteY64" fmla="*/ 52387 h 1728787"/>
                <a:gd name="connsiteX65" fmla="*/ 2686050 w 4924424"/>
                <a:gd name="connsiteY65" fmla="*/ 109537 h 1728787"/>
                <a:gd name="connsiteX66" fmla="*/ 2738437 w 4924424"/>
                <a:gd name="connsiteY66" fmla="*/ 133350 h 1728787"/>
                <a:gd name="connsiteX67" fmla="*/ 2881312 w 4924424"/>
                <a:gd name="connsiteY67" fmla="*/ 61912 h 1728787"/>
                <a:gd name="connsiteX68" fmla="*/ 3095625 w 4924424"/>
                <a:gd name="connsiteY68" fmla="*/ 0 h 1728787"/>
                <a:gd name="connsiteX69" fmla="*/ 3367087 w 4924424"/>
                <a:gd name="connsiteY69" fmla="*/ 66675 h 1728787"/>
                <a:gd name="connsiteX70" fmla="*/ 3590925 w 4924424"/>
                <a:gd name="connsiteY70" fmla="*/ 95250 h 1728787"/>
                <a:gd name="connsiteX71" fmla="*/ 3729037 w 4924424"/>
                <a:gd name="connsiteY71" fmla="*/ 85725 h 1728787"/>
                <a:gd name="connsiteX72" fmla="*/ 3848100 w 4924424"/>
                <a:gd name="connsiteY72" fmla="*/ 42862 h 1728787"/>
                <a:gd name="connsiteX73" fmla="*/ 3990975 w 4924424"/>
                <a:gd name="connsiteY73" fmla="*/ 19050 h 1728787"/>
                <a:gd name="connsiteX0" fmla="*/ 3990975 w 4924424"/>
                <a:gd name="connsiteY0" fmla="*/ 19050 h 1728787"/>
                <a:gd name="connsiteX1" fmla="*/ 4195762 w 4924424"/>
                <a:gd name="connsiteY1" fmla="*/ 114300 h 1728787"/>
                <a:gd name="connsiteX2" fmla="*/ 4310062 w 4924424"/>
                <a:gd name="connsiteY2" fmla="*/ 261937 h 1728787"/>
                <a:gd name="connsiteX3" fmla="*/ 4414837 w 4924424"/>
                <a:gd name="connsiteY3" fmla="*/ 452437 h 1728787"/>
                <a:gd name="connsiteX4" fmla="*/ 4524375 w 4924424"/>
                <a:gd name="connsiteY4" fmla="*/ 600075 h 1728787"/>
                <a:gd name="connsiteX5" fmla="*/ 4686300 w 4924424"/>
                <a:gd name="connsiteY5" fmla="*/ 681038 h 1728787"/>
                <a:gd name="connsiteX6" fmla="*/ 4843462 w 4924424"/>
                <a:gd name="connsiteY6" fmla="*/ 823913 h 1728787"/>
                <a:gd name="connsiteX7" fmla="*/ 4924424 w 4924424"/>
                <a:gd name="connsiteY7" fmla="*/ 1047750 h 1728787"/>
                <a:gd name="connsiteX8" fmla="*/ 4819650 w 4924424"/>
                <a:gd name="connsiteY8" fmla="*/ 1304924 h 1728787"/>
                <a:gd name="connsiteX9" fmla="*/ 4643437 w 4924424"/>
                <a:gd name="connsiteY9" fmla="*/ 1423988 h 1728787"/>
                <a:gd name="connsiteX10" fmla="*/ 4510087 w 4924424"/>
                <a:gd name="connsiteY10" fmla="*/ 1423988 h 1728787"/>
                <a:gd name="connsiteX11" fmla="*/ 4371975 w 4924424"/>
                <a:gd name="connsiteY11" fmla="*/ 1385888 h 1728787"/>
                <a:gd name="connsiteX12" fmla="*/ 4271962 w 4924424"/>
                <a:gd name="connsiteY12" fmla="*/ 1371600 h 1728787"/>
                <a:gd name="connsiteX13" fmla="*/ 4095749 w 4924424"/>
                <a:gd name="connsiteY13" fmla="*/ 1419225 h 1728787"/>
                <a:gd name="connsiteX14" fmla="*/ 3890962 w 4924424"/>
                <a:gd name="connsiteY14" fmla="*/ 1443038 h 1728787"/>
                <a:gd name="connsiteX15" fmla="*/ 3686175 w 4924424"/>
                <a:gd name="connsiteY15" fmla="*/ 1385887 h 1728787"/>
                <a:gd name="connsiteX16" fmla="*/ 3476625 w 4924424"/>
                <a:gd name="connsiteY16" fmla="*/ 1366837 h 1728787"/>
                <a:gd name="connsiteX17" fmla="*/ 3348037 w 4924424"/>
                <a:gd name="connsiteY17" fmla="*/ 1409700 h 1728787"/>
                <a:gd name="connsiteX18" fmla="*/ 3181349 w 4924424"/>
                <a:gd name="connsiteY18" fmla="*/ 1447800 h 1728787"/>
                <a:gd name="connsiteX19" fmla="*/ 3038475 w 4924424"/>
                <a:gd name="connsiteY19" fmla="*/ 1528762 h 1728787"/>
                <a:gd name="connsiteX20" fmla="*/ 2871788 w 4924424"/>
                <a:gd name="connsiteY20" fmla="*/ 1633538 h 1728787"/>
                <a:gd name="connsiteX21" fmla="*/ 2747962 w 4924424"/>
                <a:gd name="connsiteY21" fmla="*/ 1728787 h 1728787"/>
                <a:gd name="connsiteX22" fmla="*/ 2528888 w 4924424"/>
                <a:gd name="connsiteY22" fmla="*/ 1724025 h 1728787"/>
                <a:gd name="connsiteX23" fmla="*/ 2300287 w 4924424"/>
                <a:gd name="connsiteY23" fmla="*/ 1662112 h 1728787"/>
                <a:gd name="connsiteX24" fmla="*/ 2176463 w 4924424"/>
                <a:gd name="connsiteY24" fmla="*/ 1676400 h 1728787"/>
                <a:gd name="connsiteX25" fmla="*/ 1990724 w 4924424"/>
                <a:gd name="connsiteY25" fmla="*/ 1681162 h 1728787"/>
                <a:gd name="connsiteX26" fmla="*/ 1847850 w 4924424"/>
                <a:gd name="connsiteY26" fmla="*/ 1633537 h 1728787"/>
                <a:gd name="connsiteX27" fmla="*/ 1709737 w 4924424"/>
                <a:gd name="connsiteY27" fmla="*/ 1628775 h 1728787"/>
                <a:gd name="connsiteX28" fmla="*/ 1600200 w 4924424"/>
                <a:gd name="connsiteY28" fmla="*/ 1585912 h 1728787"/>
                <a:gd name="connsiteX29" fmla="*/ 1538287 w 4924424"/>
                <a:gd name="connsiteY29" fmla="*/ 1466850 h 1728787"/>
                <a:gd name="connsiteX30" fmla="*/ 1452562 w 4924424"/>
                <a:gd name="connsiteY30" fmla="*/ 1352550 h 1728787"/>
                <a:gd name="connsiteX31" fmla="*/ 1390650 w 4924424"/>
                <a:gd name="connsiteY31" fmla="*/ 1328737 h 1728787"/>
                <a:gd name="connsiteX32" fmla="*/ 1385887 w 4924424"/>
                <a:gd name="connsiteY32" fmla="*/ 1423987 h 1728787"/>
                <a:gd name="connsiteX33" fmla="*/ 1314449 w 4924424"/>
                <a:gd name="connsiteY33" fmla="*/ 1552575 h 1728787"/>
                <a:gd name="connsiteX34" fmla="*/ 1209675 w 4924424"/>
                <a:gd name="connsiteY34" fmla="*/ 1633537 h 1728787"/>
                <a:gd name="connsiteX35" fmla="*/ 1023937 w 4924424"/>
                <a:gd name="connsiteY35" fmla="*/ 1685925 h 1728787"/>
                <a:gd name="connsiteX36" fmla="*/ 876300 w 4924424"/>
                <a:gd name="connsiteY36" fmla="*/ 1619250 h 1728787"/>
                <a:gd name="connsiteX37" fmla="*/ 747712 w 4924424"/>
                <a:gd name="connsiteY37" fmla="*/ 1585912 h 1728787"/>
                <a:gd name="connsiteX38" fmla="*/ 609600 w 4924424"/>
                <a:gd name="connsiteY38" fmla="*/ 1590675 h 1728787"/>
                <a:gd name="connsiteX39" fmla="*/ 476250 w 4924424"/>
                <a:gd name="connsiteY39" fmla="*/ 1590674 h 1728787"/>
                <a:gd name="connsiteX40" fmla="*/ 390525 w 4924424"/>
                <a:gd name="connsiteY40" fmla="*/ 1571625 h 1728787"/>
                <a:gd name="connsiteX41" fmla="*/ 247650 w 4924424"/>
                <a:gd name="connsiteY41" fmla="*/ 1576387 h 1728787"/>
                <a:gd name="connsiteX42" fmla="*/ 123825 w 4924424"/>
                <a:gd name="connsiteY42" fmla="*/ 1481137 h 1728787"/>
                <a:gd name="connsiteX43" fmla="*/ 42862 w 4924424"/>
                <a:gd name="connsiteY43" fmla="*/ 1300162 h 1728787"/>
                <a:gd name="connsiteX44" fmla="*/ 14287 w 4924424"/>
                <a:gd name="connsiteY44" fmla="*/ 1133475 h 1728787"/>
                <a:gd name="connsiteX45" fmla="*/ 0 w 4924424"/>
                <a:gd name="connsiteY45" fmla="*/ 1023937 h 1728787"/>
                <a:gd name="connsiteX46" fmla="*/ 14287 w 4924424"/>
                <a:gd name="connsiteY46" fmla="*/ 881062 h 1728787"/>
                <a:gd name="connsiteX47" fmla="*/ 90487 w 4924424"/>
                <a:gd name="connsiteY47" fmla="*/ 709612 h 1728787"/>
                <a:gd name="connsiteX48" fmla="*/ 209550 w 4924424"/>
                <a:gd name="connsiteY48" fmla="*/ 581025 h 1728787"/>
                <a:gd name="connsiteX49" fmla="*/ 395287 w 4924424"/>
                <a:gd name="connsiteY49" fmla="*/ 471487 h 1728787"/>
                <a:gd name="connsiteX50" fmla="*/ 523875 w 4924424"/>
                <a:gd name="connsiteY50" fmla="*/ 390525 h 1728787"/>
                <a:gd name="connsiteX51" fmla="*/ 609600 w 4924424"/>
                <a:gd name="connsiteY51" fmla="*/ 300037 h 1728787"/>
                <a:gd name="connsiteX52" fmla="*/ 733425 w 4924424"/>
                <a:gd name="connsiteY52" fmla="*/ 238125 h 1728787"/>
                <a:gd name="connsiteX53" fmla="*/ 928687 w 4924424"/>
                <a:gd name="connsiteY53" fmla="*/ 200025 h 1728787"/>
                <a:gd name="connsiteX54" fmla="*/ 1085850 w 4924424"/>
                <a:gd name="connsiteY54" fmla="*/ 95250 h 1728787"/>
                <a:gd name="connsiteX55" fmla="*/ 1271587 w 4924424"/>
                <a:gd name="connsiteY55" fmla="*/ 66675 h 1728787"/>
                <a:gd name="connsiteX56" fmla="*/ 1423987 w 4924424"/>
                <a:gd name="connsiteY56" fmla="*/ 109537 h 1728787"/>
                <a:gd name="connsiteX57" fmla="*/ 1514475 w 4924424"/>
                <a:gd name="connsiteY57" fmla="*/ 100012 h 1728787"/>
                <a:gd name="connsiteX58" fmla="*/ 1619250 w 4924424"/>
                <a:gd name="connsiteY58" fmla="*/ 23812 h 1728787"/>
                <a:gd name="connsiteX59" fmla="*/ 1743075 w 4924424"/>
                <a:gd name="connsiteY59" fmla="*/ 14287 h 1728787"/>
                <a:gd name="connsiteX60" fmla="*/ 1871662 w 4924424"/>
                <a:gd name="connsiteY60" fmla="*/ 114300 h 1728787"/>
                <a:gd name="connsiteX61" fmla="*/ 2038350 w 4924424"/>
                <a:gd name="connsiteY61" fmla="*/ 114300 h 1728787"/>
                <a:gd name="connsiteX62" fmla="*/ 2143125 w 4924424"/>
                <a:gd name="connsiteY62" fmla="*/ 138112 h 1728787"/>
                <a:gd name="connsiteX63" fmla="*/ 2314575 w 4924424"/>
                <a:gd name="connsiteY63" fmla="*/ 95250 h 1728787"/>
                <a:gd name="connsiteX64" fmla="*/ 2538412 w 4924424"/>
                <a:gd name="connsiteY64" fmla="*/ 52387 h 1728787"/>
                <a:gd name="connsiteX65" fmla="*/ 2686050 w 4924424"/>
                <a:gd name="connsiteY65" fmla="*/ 109537 h 1728787"/>
                <a:gd name="connsiteX66" fmla="*/ 2738437 w 4924424"/>
                <a:gd name="connsiteY66" fmla="*/ 133350 h 1728787"/>
                <a:gd name="connsiteX67" fmla="*/ 2881312 w 4924424"/>
                <a:gd name="connsiteY67" fmla="*/ 61912 h 1728787"/>
                <a:gd name="connsiteX68" fmla="*/ 3095625 w 4924424"/>
                <a:gd name="connsiteY68" fmla="*/ 0 h 1728787"/>
                <a:gd name="connsiteX69" fmla="*/ 3367087 w 4924424"/>
                <a:gd name="connsiteY69" fmla="*/ 66675 h 1728787"/>
                <a:gd name="connsiteX70" fmla="*/ 3590925 w 4924424"/>
                <a:gd name="connsiteY70" fmla="*/ 95250 h 1728787"/>
                <a:gd name="connsiteX71" fmla="*/ 3729037 w 4924424"/>
                <a:gd name="connsiteY71" fmla="*/ 85725 h 1728787"/>
                <a:gd name="connsiteX72" fmla="*/ 3848100 w 4924424"/>
                <a:gd name="connsiteY72" fmla="*/ 42862 h 1728787"/>
                <a:gd name="connsiteX73" fmla="*/ 3990975 w 4924424"/>
                <a:gd name="connsiteY73" fmla="*/ 19050 h 1728787"/>
                <a:gd name="connsiteX0" fmla="*/ 3990975 w 4924424"/>
                <a:gd name="connsiteY0" fmla="*/ 19050 h 1728787"/>
                <a:gd name="connsiteX1" fmla="*/ 4195762 w 4924424"/>
                <a:gd name="connsiteY1" fmla="*/ 114300 h 1728787"/>
                <a:gd name="connsiteX2" fmla="*/ 4310062 w 4924424"/>
                <a:gd name="connsiteY2" fmla="*/ 261937 h 1728787"/>
                <a:gd name="connsiteX3" fmla="*/ 4414837 w 4924424"/>
                <a:gd name="connsiteY3" fmla="*/ 452437 h 1728787"/>
                <a:gd name="connsiteX4" fmla="*/ 4524375 w 4924424"/>
                <a:gd name="connsiteY4" fmla="*/ 600075 h 1728787"/>
                <a:gd name="connsiteX5" fmla="*/ 4686300 w 4924424"/>
                <a:gd name="connsiteY5" fmla="*/ 681038 h 1728787"/>
                <a:gd name="connsiteX6" fmla="*/ 4843462 w 4924424"/>
                <a:gd name="connsiteY6" fmla="*/ 823913 h 1728787"/>
                <a:gd name="connsiteX7" fmla="*/ 4924424 w 4924424"/>
                <a:gd name="connsiteY7" fmla="*/ 1047750 h 1728787"/>
                <a:gd name="connsiteX8" fmla="*/ 4819650 w 4924424"/>
                <a:gd name="connsiteY8" fmla="*/ 1304924 h 1728787"/>
                <a:gd name="connsiteX9" fmla="*/ 4643437 w 4924424"/>
                <a:gd name="connsiteY9" fmla="*/ 1423988 h 1728787"/>
                <a:gd name="connsiteX10" fmla="*/ 4510087 w 4924424"/>
                <a:gd name="connsiteY10" fmla="*/ 1423988 h 1728787"/>
                <a:gd name="connsiteX11" fmla="*/ 4371975 w 4924424"/>
                <a:gd name="connsiteY11" fmla="*/ 1385888 h 1728787"/>
                <a:gd name="connsiteX12" fmla="*/ 4271962 w 4924424"/>
                <a:gd name="connsiteY12" fmla="*/ 1371600 h 1728787"/>
                <a:gd name="connsiteX13" fmla="*/ 4095749 w 4924424"/>
                <a:gd name="connsiteY13" fmla="*/ 1419225 h 1728787"/>
                <a:gd name="connsiteX14" fmla="*/ 3890962 w 4924424"/>
                <a:gd name="connsiteY14" fmla="*/ 1443038 h 1728787"/>
                <a:gd name="connsiteX15" fmla="*/ 3686175 w 4924424"/>
                <a:gd name="connsiteY15" fmla="*/ 1385887 h 1728787"/>
                <a:gd name="connsiteX16" fmla="*/ 3476625 w 4924424"/>
                <a:gd name="connsiteY16" fmla="*/ 1395412 h 1728787"/>
                <a:gd name="connsiteX17" fmla="*/ 3348037 w 4924424"/>
                <a:gd name="connsiteY17" fmla="*/ 1409700 h 1728787"/>
                <a:gd name="connsiteX18" fmla="*/ 3181349 w 4924424"/>
                <a:gd name="connsiteY18" fmla="*/ 1447800 h 1728787"/>
                <a:gd name="connsiteX19" fmla="*/ 3038475 w 4924424"/>
                <a:gd name="connsiteY19" fmla="*/ 1528762 h 1728787"/>
                <a:gd name="connsiteX20" fmla="*/ 2871788 w 4924424"/>
                <a:gd name="connsiteY20" fmla="*/ 1633538 h 1728787"/>
                <a:gd name="connsiteX21" fmla="*/ 2747962 w 4924424"/>
                <a:gd name="connsiteY21" fmla="*/ 1728787 h 1728787"/>
                <a:gd name="connsiteX22" fmla="*/ 2528888 w 4924424"/>
                <a:gd name="connsiteY22" fmla="*/ 1724025 h 1728787"/>
                <a:gd name="connsiteX23" fmla="*/ 2300287 w 4924424"/>
                <a:gd name="connsiteY23" fmla="*/ 1662112 h 1728787"/>
                <a:gd name="connsiteX24" fmla="*/ 2176463 w 4924424"/>
                <a:gd name="connsiteY24" fmla="*/ 1676400 h 1728787"/>
                <a:gd name="connsiteX25" fmla="*/ 1990724 w 4924424"/>
                <a:gd name="connsiteY25" fmla="*/ 1681162 h 1728787"/>
                <a:gd name="connsiteX26" fmla="*/ 1847850 w 4924424"/>
                <a:gd name="connsiteY26" fmla="*/ 1633537 h 1728787"/>
                <a:gd name="connsiteX27" fmla="*/ 1709737 w 4924424"/>
                <a:gd name="connsiteY27" fmla="*/ 1628775 h 1728787"/>
                <a:gd name="connsiteX28" fmla="*/ 1600200 w 4924424"/>
                <a:gd name="connsiteY28" fmla="*/ 1585912 h 1728787"/>
                <a:gd name="connsiteX29" fmla="*/ 1538287 w 4924424"/>
                <a:gd name="connsiteY29" fmla="*/ 1466850 h 1728787"/>
                <a:gd name="connsiteX30" fmla="*/ 1452562 w 4924424"/>
                <a:gd name="connsiteY30" fmla="*/ 1352550 h 1728787"/>
                <a:gd name="connsiteX31" fmla="*/ 1390650 w 4924424"/>
                <a:gd name="connsiteY31" fmla="*/ 1328737 h 1728787"/>
                <a:gd name="connsiteX32" fmla="*/ 1385887 w 4924424"/>
                <a:gd name="connsiteY32" fmla="*/ 1423987 h 1728787"/>
                <a:gd name="connsiteX33" fmla="*/ 1314449 w 4924424"/>
                <a:gd name="connsiteY33" fmla="*/ 1552575 h 1728787"/>
                <a:gd name="connsiteX34" fmla="*/ 1209675 w 4924424"/>
                <a:gd name="connsiteY34" fmla="*/ 1633537 h 1728787"/>
                <a:gd name="connsiteX35" fmla="*/ 1023937 w 4924424"/>
                <a:gd name="connsiteY35" fmla="*/ 1685925 h 1728787"/>
                <a:gd name="connsiteX36" fmla="*/ 876300 w 4924424"/>
                <a:gd name="connsiteY36" fmla="*/ 1619250 h 1728787"/>
                <a:gd name="connsiteX37" fmla="*/ 747712 w 4924424"/>
                <a:gd name="connsiteY37" fmla="*/ 1585912 h 1728787"/>
                <a:gd name="connsiteX38" fmla="*/ 609600 w 4924424"/>
                <a:gd name="connsiteY38" fmla="*/ 1590675 h 1728787"/>
                <a:gd name="connsiteX39" fmla="*/ 476250 w 4924424"/>
                <a:gd name="connsiteY39" fmla="*/ 1590674 h 1728787"/>
                <a:gd name="connsiteX40" fmla="*/ 390525 w 4924424"/>
                <a:gd name="connsiteY40" fmla="*/ 1571625 h 1728787"/>
                <a:gd name="connsiteX41" fmla="*/ 247650 w 4924424"/>
                <a:gd name="connsiteY41" fmla="*/ 1576387 h 1728787"/>
                <a:gd name="connsiteX42" fmla="*/ 123825 w 4924424"/>
                <a:gd name="connsiteY42" fmla="*/ 1481137 h 1728787"/>
                <a:gd name="connsiteX43" fmla="*/ 42862 w 4924424"/>
                <a:gd name="connsiteY43" fmla="*/ 1300162 h 1728787"/>
                <a:gd name="connsiteX44" fmla="*/ 14287 w 4924424"/>
                <a:gd name="connsiteY44" fmla="*/ 1133475 h 1728787"/>
                <a:gd name="connsiteX45" fmla="*/ 0 w 4924424"/>
                <a:gd name="connsiteY45" fmla="*/ 1023937 h 1728787"/>
                <a:gd name="connsiteX46" fmla="*/ 14287 w 4924424"/>
                <a:gd name="connsiteY46" fmla="*/ 881062 h 1728787"/>
                <a:gd name="connsiteX47" fmla="*/ 90487 w 4924424"/>
                <a:gd name="connsiteY47" fmla="*/ 709612 h 1728787"/>
                <a:gd name="connsiteX48" fmla="*/ 209550 w 4924424"/>
                <a:gd name="connsiteY48" fmla="*/ 581025 h 1728787"/>
                <a:gd name="connsiteX49" fmla="*/ 395287 w 4924424"/>
                <a:gd name="connsiteY49" fmla="*/ 471487 h 1728787"/>
                <a:gd name="connsiteX50" fmla="*/ 523875 w 4924424"/>
                <a:gd name="connsiteY50" fmla="*/ 390525 h 1728787"/>
                <a:gd name="connsiteX51" fmla="*/ 609600 w 4924424"/>
                <a:gd name="connsiteY51" fmla="*/ 300037 h 1728787"/>
                <a:gd name="connsiteX52" fmla="*/ 733425 w 4924424"/>
                <a:gd name="connsiteY52" fmla="*/ 238125 h 1728787"/>
                <a:gd name="connsiteX53" fmla="*/ 928687 w 4924424"/>
                <a:gd name="connsiteY53" fmla="*/ 200025 h 1728787"/>
                <a:gd name="connsiteX54" fmla="*/ 1085850 w 4924424"/>
                <a:gd name="connsiteY54" fmla="*/ 95250 h 1728787"/>
                <a:gd name="connsiteX55" fmla="*/ 1271587 w 4924424"/>
                <a:gd name="connsiteY55" fmla="*/ 66675 h 1728787"/>
                <a:gd name="connsiteX56" fmla="*/ 1423987 w 4924424"/>
                <a:gd name="connsiteY56" fmla="*/ 109537 h 1728787"/>
                <a:gd name="connsiteX57" fmla="*/ 1514475 w 4924424"/>
                <a:gd name="connsiteY57" fmla="*/ 100012 h 1728787"/>
                <a:gd name="connsiteX58" fmla="*/ 1619250 w 4924424"/>
                <a:gd name="connsiteY58" fmla="*/ 23812 h 1728787"/>
                <a:gd name="connsiteX59" fmla="*/ 1743075 w 4924424"/>
                <a:gd name="connsiteY59" fmla="*/ 14287 h 1728787"/>
                <a:gd name="connsiteX60" fmla="*/ 1871662 w 4924424"/>
                <a:gd name="connsiteY60" fmla="*/ 114300 h 1728787"/>
                <a:gd name="connsiteX61" fmla="*/ 2038350 w 4924424"/>
                <a:gd name="connsiteY61" fmla="*/ 114300 h 1728787"/>
                <a:gd name="connsiteX62" fmla="*/ 2143125 w 4924424"/>
                <a:gd name="connsiteY62" fmla="*/ 138112 h 1728787"/>
                <a:gd name="connsiteX63" fmla="*/ 2314575 w 4924424"/>
                <a:gd name="connsiteY63" fmla="*/ 95250 h 1728787"/>
                <a:gd name="connsiteX64" fmla="*/ 2538412 w 4924424"/>
                <a:gd name="connsiteY64" fmla="*/ 52387 h 1728787"/>
                <a:gd name="connsiteX65" fmla="*/ 2686050 w 4924424"/>
                <a:gd name="connsiteY65" fmla="*/ 109537 h 1728787"/>
                <a:gd name="connsiteX66" fmla="*/ 2738437 w 4924424"/>
                <a:gd name="connsiteY66" fmla="*/ 133350 h 1728787"/>
                <a:gd name="connsiteX67" fmla="*/ 2881312 w 4924424"/>
                <a:gd name="connsiteY67" fmla="*/ 61912 h 1728787"/>
                <a:gd name="connsiteX68" fmla="*/ 3095625 w 4924424"/>
                <a:gd name="connsiteY68" fmla="*/ 0 h 1728787"/>
                <a:gd name="connsiteX69" fmla="*/ 3367087 w 4924424"/>
                <a:gd name="connsiteY69" fmla="*/ 66675 h 1728787"/>
                <a:gd name="connsiteX70" fmla="*/ 3590925 w 4924424"/>
                <a:gd name="connsiteY70" fmla="*/ 95250 h 1728787"/>
                <a:gd name="connsiteX71" fmla="*/ 3729037 w 4924424"/>
                <a:gd name="connsiteY71" fmla="*/ 85725 h 1728787"/>
                <a:gd name="connsiteX72" fmla="*/ 3848100 w 4924424"/>
                <a:gd name="connsiteY72" fmla="*/ 42862 h 1728787"/>
                <a:gd name="connsiteX73" fmla="*/ 3990975 w 4924424"/>
                <a:gd name="connsiteY73" fmla="*/ 19050 h 1728787"/>
                <a:gd name="connsiteX0" fmla="*/ 3990975 w 4924424"/>
                <a:gd name="connsiteY0" fmla="*/ 19050 h 1728787"/>
                <a:gd name="connsiteX1" fmla="*/ 4195762 w 4924424"/>
                <a:gd name="connsiteY1" fmla="*/ 114300 h 1728787"/>
                <a:gd name="connsiteX2" fmla="*/ 4310062 w 4924424"/>
                <a:gd name="connsiteY2" fmla="*/ 261937 h 1728787"/>
                <a:gd name="connsiteX3" fmla="*/ 4414837 w 4924424"/>
                <a:gd name="connsiteY3" fmla="*/ 452437 h 1728787"/>
                <a:gd name="connsiteX4" fmla="*/ 4524375 w 4924424"/>
                <a:gd name="connsiteY4" fmla="*/ 600075 h 1728787"/>
                <a:gd name="connsiteX5" fmla="*/ 4686300 w 4924424"/>
                <a:gd name="connsiteY5" fmla="*/ 681038 h 1728787"/>
                <a:gd name="connsiteX6" fmla="*/ 4843462 w 4924424"/>
                <a:gd name="connsiteY6" fmla="*/ 823913 h 1728787"/>
                <a:gd name="connsiteX7" fmla="*/ 4924424 w 4924424"/>
                <a:gd name="connsiteY7" fmla="*/ 1047750 h 1728787"/>
                <a:gd name="connsiteX8" fmla="*/ 4819650 w 4924424"/>
                <a:gd name="connsiteY8" fmla="*/ 1304924 h 1728787"/>
                <a:gd name="connsiteX9" fmla="*/ 4643437 w 4924424"/>
                <a:gd name="connsiteY9" fmla="*/ 1423988 h 1728787"/>
                <a:gd name="connsiteX10" fmla="*/ 4510087 w 4924424"/>
                <a:gd name="connsiteY10" fmla="*/ 1423988 h 1728787"/>
                <a:gd name="connsiteX11" fmla="*/ 4371975 w 4924424"/>
                <a:gd name="connsiteY11" fmla="*/ 1385888 h 1728787"/>
                <a:gd name="connsiteX12" fmla="*/ 4271962 w 4924424"/>
                <a:gd name="connsiteY12" fmla="*/ 1371600 h 1728787"/>
                <a:gd name="connsiteX13" fmla="*/ 4095749 w 4924424"/>
                <a:gd name="connsiteY13" fmla="*/ 1419225 h 1728787"/>
                <a:gd name="connsiteX14" fmla="*/ 3890962 w 4924424"/>
                <a:gd name="connsiteY14" fmla="*/ 1443038 h 1728787"/>
                <a:gd name="connsiteX15" fmla="*/ 3686175 w 4924424"/>
                <a:gd name="connsiteY15" fmla="*/ 1423987 h 1728787"/>
                <a:gd name="connsiteX16" fmla="*/ 3476625 w 4924424"/>
                <a:gd name="connsiteY16" fmla="*/ 1395412 h 1728787"/>
                <a:gd name="connsiteX17" fmla="*/ 3348037 w 4924424"/>
                <a:gd name="connsiteY17" fmla="*/ 1409700 h 1728787"/>
                <a:gd name="connsiteX18" fmla="*/ 3181349 w 4924424"/>
                <a:gd name="connsiteY18" fmla="*/ 1447800 h 1728787"/>
                <a:gd name="connsiteX19" fmla="*/ 3038475 w 4924424"/>
                <a:gd name="connsiteY19" fmla="*/ 1528762 h 1728787"/>
                <a:gd name="connsiteX20" fmla="*/ 2871788 w 4924424"/>
                <a:gd name="connsiteY20" fmla="*/ 1633538 h 1728787"/>
                <a:gd name="connsiteX21" fmla="*/ 2747962 w 4924424"/>
                <a:gd name="connsiteY21" fmla="*/ 1728787 h 1728787"/>
                <a:gd name="connsiteX22" fmla="*/ 2528888 w 4924424"/>
                <a:gd name="connsiteY22" fmla="*/ 1724025 h 1728787"/>
                <a:gd name="connsiteX23" fmla="*/ 2300287 w 4924424"/>
                <a:gd name="connsiteY23" fmla="*/ 1662112 h 1728787"/>
                <a:gd name="connsiteX24" fmla="*/ 2176463 w 4924424"/>
                <a:gd name="connsiteY24" fmla="*/ 1676400 h 1728787"/>
                <a:gd name="connsiteX25" fmla="*/ 1990724 w 4924424"/>
                <a:gd name="connsiteY25" fmla="*/ 1681162 h 1728787"/>
                <a:gd name="connsiteX26" fmla="*/ 1847850 w 4924424"/>
                <a:gd name="connsiteY26" fmla="*/ 1633537 h 1728787"/>
                <a:gd name="connsiteX27" fmla="*/ 1709737 w 4924424"/>
                <a:gd name="connsiteY27" fmla="*/ 1628775 h 1728787"/>
                <a:gd name="connsiteX28" fmla="*/ 1600200 w 4924424"/>
                <a:gd name="connsiteY28" fmla="*/ 1585912 h 1728787"/>
                <a:gd name="connsiteX29" fmla="*/ 1538287 w 4924424"/>
                <a:gd name="connsiteY29" fmla="*/ 1466850 h 1728787"/>
                <a:gd name="connsiteX30" fmla="*/ 1452562 w 4924424"/>
                <a:gd name="connsiteY30" fmla="*/ 1352550 h 1728787"/>
                <a:gd name="connsiteX31" fmla="*/ 1390650 w 4924424"/>
                <a:gd name="connsiteY31" fmla="*/ 1328737 h 1728787"/>
                <a:gd name="connsiteX32" fmla="*/ 1385887 w 4924424"/>
                <a:gd name="connsiteY32" fmla="*/ 1423987 h 1728787"/>
                <a:gd name="connsiteX33" fmla="*/ 1314449 w 4924424"/>
                <a:gd name="connsiteY33" fmla="*/ 1552575 h 1728787"/>
                <a:gd name="connsiteX34" fmla="*/ 1209675 w 4924424"/>
                <a:gd name="connsiteY34" fmla="*/ 1633537 h 1728787"/>
                <a:gd name="connsiteX35" fmla="*/ 1023937 w 4924424"/>
                <a:gd name="connsiteY35" fmla="*/ 1685925 h 1728787"/>
                <a:gd name="connsiteX36" fmla="*/ 876300 w 4924424"/>
                <a:gd name="connsiteY36" fmla="*/ 1619250 h 1728787"/>
                <a:gd name="connsiteX37" fmla="*/ 747712 w 4924424"/>
                <a:gd name="connsiteY37" fmla="*/ 1585912 h 1728787"/>
                <a:gd name="connsiteX38" fmla="*/ 609600 w 4924424"/>
                <a:gd name="connsiteY38" fmla="*/ 1590675 h 1728787"/>
                <a:gd name="connsiteX39" fmla="*/ 476250 w 4924424"/>
                <a:gd name="connsiteY39" fmla="*/ 1590674 h 1728787"/>
                <a:gd name="connsiteX40" fmla="*/ 390525 w 4924424"/>
                <a:gd name="connsiteY40" fmla="*/ 1571625 h 1728787"/>
                <a:gd name="connsiteX41" fmla="*/ 247650 w 4924424"/>
                <a:gd name="connsiteY41" fmla="*/ 1576387 h 1728787"/>
                <a:gd name="connsiteX42" fmla="*/ 123825 w 4924424"/>
                <a:gd name="connsiteY42" fmla="*/ 1481137 h 1728787"/>
                <a:gd name="connsiteX43" fmla="*/ 42862 w 4924424"/>
                <a:gd name="connsiteY43" fmla="*/ 1300162 h 1728787"/>
                <a:gd name="connsiteX44" fmla="*/ 14287 w 4924424"/>
                <a:gd name="connsiteY44" fmla="*/ 1133475 h 1728787"/>
                <a:gd name="connsiteX45" fmla="*/ 0 w 4924424"/>
                <a:gd name="connsiteY45" fmla="*/ 1023937 h 1728787"/>
                <a:gd name="connsiteX46" fmla="*/ 14287 w 4924424"/>
                <a:gd name="connsiteY46" fmla="*/ 881062 h 1728787"/>
                <a:gd name="connsiteX47" fmla="*/ 90487 w 4924424"/>
                <a:gd name="connsiteY47" fmla="*/ 709612 h 1728787"/>
                <a:gd name="connsiteX48" fmla="*/ 209550 w 4924424"/>
                <a:gd name="connsiteY48" fmla="*/ 581025 h 1728787"/>
                <a:gd name="connsiteX49" fmla="*/ 395287 w 4924424"/>
                <a:gd name="connsiteY49" fmla="*/ 471487 h 1728787"/>
                <a:gd name="connsiteX50" fmla="*/ 523875 w 4924424"/>
                <a:gd name="connsiteY50" fmla="*/ 390525 h 1728787"/>
                <a:gd name="connsiteX51" fmla="*/ 609600 w 4924424"/>
                <a:gd name="connsiteY51" fmla="*/ 300037 h 1728787"/>
                <a:gd name="connsiteX52" fmla="*/ 733425 w 4924424"/>
                <a:gd name="connsiteY52" fmla="*/ 238125 h 1728787"/>
                <a:gd name="connsiteX53" fmla="*/ 928687 w 4924424"/>
                <a:gd name="connsiteY53" fmla="*/ 200025 h 1728787"/>
                <a:gd name="connsiteX54" fmla="*/ 1085850 w 4924424"/>
                <a:gd name="connsiteY54" fmla="*/ 95250 h 1728787"/>
                <a:gd name="connsiteX55" fmla="*/ 1271587 w 4924424"/>
                <a:gd name="connsiteY55" fmla="*/ 66675 h 1728787"/>
                <a:gd name="connsiteX56" fmla="*/ 1423987 w 4924424"/>
                <a:gd name="connsiteY56" fmla="*/ 109537 h 1728787"/>
                <a:gd name="connsiteX57" fmla="*/ 1514475 w 4924424"/>
                <a:gd name="connsiteY57" fmla="*/ 100012 h 1728787"/>
                <a:gd name="connsiteX58" fmla="*/ 1619250 w 4924424"/>
                <a:gd name="connsiteY58" fmla="*/ 23812 h 1728787"/>
                <a:gd name="connsiteX59" fmla="*/ 1743075 w 4924424"/>
                <a:gd name="connsiteY59" fmla="*/ 14287 h 1728787"/>
                <a:gd name="connsiteX60" fmla="*/ 1871662 w 4924424"/>
                <a:gd name="connsiteY60" fmla="*/ 114300 h 1728787"/>
                <a:gd name="connsiteX61" fmla="*/ 2038350 w 4924424"/>
                <a:gd name="connsiteY61" fmla="*/ 114300 h 1728787"/>
                <a:gd name="connsiteX62" fmla="*/ 2143125 w 4924424"/>
                <a:gd name="connsiteY62" fmla="*/ 138112 h 1728787"/>
                <a:gd name="connsiteX63" fmla="*/ 2314575 w 4924424"/>
                <a:gd name="connsiteY63" fmla="*/ 95250 h 1728787"/>
                <a:gd name="connsiteX64" fmla="*/ 2538412 w 4924424"/>
                <a:gd name="connsiteY64" fmla="*/ 52387 h 1728787"/>
                <a:gd name="connsiteX65" fmla="*/ 2686050 w 4924424"/>
                <a:gd name="connsiteY65" fmla="*/ 109537 h 1728787"/>
                <a:gd name="connsiteX66" fmla="*/ 2738437 w 4924424"/>
                <a:gd name="connsiteY66" fmla="*/ 133350 h 1728787"/>
                <a:gd name="connsiteX67" fmla="*/ 2881312 w 4924424"/>
                <a:gd name="connsiteY67" fmla="*/ 61912 h 1728787"/>
                <a:gd name="connsiteX68" fmla="*/ 3095625 w 4924424"/>
                <a:gd name="connsiteY68" fmla="*/ 0 h 1728787"/>
                <a:gd name="connsiteX69" fmla="*/ 3367087 w 4924424"/>
                <a:gd name="connsiteY69" fmla="*/ 66675 h 1728787"/>
                <a:gd name="connsiteX70" fmla="*/ 3590925 w 4924424"/>
                <a:gd name="connsiteY70" fmla="*/ 95250 h 1728787"/>
                <a:gd name="connsiteX71" fmla="*/ 3729037 w 4924424"/>
                <a:gd name="connsiteY71" fmla="*/ 85725 h 1728787"/>
                <a:gd name="connsiteX72" fmla="*/ 3848100 w 4924424"/>
                <a:gd name="connsiteY72" fmla="*/ 42862 h 1728787"/>
                <a:gd name="connsiteX73" fmla="*/ 3990975 w 4924424"/>
                <a:gd name="connsiteY73" fmla="*/ 19050 h 17287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4924424" h="1728787">
                  <a:moveTo>
                    <a:pt x="3990975" y="19050"/>
                  </a:moveTo>
                  <a:lnTo>
                    <a:pt x="4195762" y="114300"/>
                  </a:lnTo>
                  <a:lnTo>
                    <a:pt x="4310062" y="261937"/>
                  </a:lnTo>
                  <a:lnTo>
                    <a:pt x="4414837" y="452437"/>
                  </a:lnTo>
                  <a:lnTo>
                    <a:pt x="4524375" y="600075"/>
                  </a:lnTo>
                  <a:lnTo>
                    <a:pt x="4686300" y="681038"/>
                  </a:lnTo>
                  <a:lnTo>
                    <a:pt x="4843462" y="823913"/>
                  </a:lnTo>
                  <a:lnTo>
                    <a:pt x="4924424" y="1047750"/>
                  </a:lnTo>
                  <a:lnTo>
                    <a:pt x="4819650" y="1304924"/>
                  </a:lnTo>
                  <a:lnTo>
                    <a:pt x="4643437" y="1423988"/>
                  </a:lnTo>
                  <a:lnTo>
                    <a:pt x="4510087" y="1423988"/>
                  </a:lnTo>
                  <a:lnTo>
                    <a:pt x="4371975" y="1385888"/>
                  </a:lnTo>
                  <a:lnTo>
                    <a:pt x="4271962" y="1371600"/>
                  </a:lnTo>
                  <a:lnTo>
                    <a:pt x="4095749" y="1419225"/>
                  </a:lnTo>
                  <a:lnTo>
                    <a:pt x="3890962" y="1443038"/>
                  </a:lnTo>
                  <a:cubicBezTo>
                    <a:pt x="3822700" y="1423988"/>
                    <a:pt x="3755231" y="1431925"/>
                    <a:pt x="3686175" y="1423987"/>
                  </a:cubicBezTo>
                  <a:cubicBezTo>
                    <a:pt x="3617119" y="1416049"/>
                    <a:pt x="3546475" y="1401762"/>
                    <a:pt x="3476625" y="1395412"/>
                  </a:cubicBezTo>
                  <a:lnTo>
                    <a:pt x="3348037" y="1409700"/>
                  </a:lnTo>
                  <a:lnTo>
                    <a:pt x="3181349" y="1447800"/>
                  </a:lnTo>
                  <a:lnTo>
                    <a:pt x="3038475" y="1528762"/>
                  </a:lnTo>
                  <a:cubicBezTo>
                    <a:pt x="2992438" y="1562100"/>
                    <a:pt x="2917825" y="1600200"/>
                    <a:pt x="2871788" y="1633538"/>
                  </a:cubicBezTo>
                  <a:lnTo>
                    <a:pt x="2747962" y="1728787"/>
                  </a:lnTo>
                  <a:lnTo>
                    <a:pt x="2528888" y="1724025"/>
                  </a:lnTo>
                  <a:lnTo>
                    <a:pt x="2300287" y="1662112"/>
                  </a:lnTo>
                  <a:lnTo>
                    <a:pt x="2176463" y="1676400"/>
                  </a:lnTo>
                  <a:lnTo>
                    <a:pt x="1990724" y="1681162"/>
                  </a:lnTo>
                  <a:lnTo>
                    <a:pt x="1847850" y="1633537"/>
                  </a:lnTo>
                  <a:lnTo>
                    <a:pt x="1709737" y="1628775"/>
                  </a:lnTo>
                  <a:lnTo>
                    <a:pt x="1600200" y="1585912"/>
                  </a:lnTo>
                  <a:lnTo>
                    <a:pt x="1538287" y="1466850"/>
                  </a:lnTo>
                  <a:lnTo>
                    <a:pt x="1452562" y="1352550"/>
                  </a:lnTo>
                  <a:lnTo>
                    <a:pt x="1390650" y="1328737"/>
                  </a:lnTo>
                  <a:lnTo>
                    <a:pt x="1385887" y="1423987"/>
                  </a:lnTo>
                  <a:lnTo>
                    <a:pt x="1314449" y="1552575"/>
                  </a:lnTo>
                  <a:lnTo>
                    <a:pt x="1209675" y="1633537"/>
                  </a:lnTo>
                  <a:lnTo>
                    <a:pt x="1023937" y="1685925"/>
                  </a:lnTo>
                  <a:lnTo>
                    <a:pt x="876300" y="1619250"/>
                  </a:lnTo>
                  <a:lnTo>
                    <a:pt x="747712" y="1585912"/>
                  </a:lnTo>
                  <a:lnTo>
                    <a:pt x="609600" y="1590675"/>
                  </a:lnTo>
                  <a:lnTo>
                    <a:pt x="476250" y="1590674"/>
                  </a:lnTo>
                  <a:lnTo>
                    <a:pt x="390525" y="1571625"/>
                  </a:lnTo>
                  <a:lnTo>
                    <a:pt x="247650" y="1576387"/>
                  </a:lnTo>
                  <a:lnTo>
                    <a:pt x="123825" y="1481137"/>
                  </a:lnTo>
                  <a:lnTo>
                    <a:pt x="42862" y="1300162"/>
                  </a:lnTo>
                  <a:lnTo>
                    <a:pt x="14287" y="1133475"/>
                  </a:lnTo>
                  <a:lnTo>
                    <a:pt x="0" y="1023937"/>
                  </a:lnTo>
                  <a:lnTo>
                    <a:pt x="14287" y="881062"/>
                  </a:lnTo>
                  <a:lnTo>
                    <a:pt x="90487" y="709612"/>
                  </a:lnTo>
                  <a:lnTo>
                    <a:pt x="209550" y="581025"/>
                  </a:lnTo>
                  <a:lnTo>
                    <a:pt x="395287" y="471487"/>
                  </a:lnTo>
                  <a:lnTo>
                    <a:pt x="523875" y="390525"/>
                  </a:lnTo>
                  <a:lnTo>
                    <a:pt x="609600" y="300037"/>
                  </a:lnTo>
                  <a:lnTo>
                    <a:pt x="733425" y="238125"/>
                  </a:lnTo>
                  <a:lnTo>
                    <a:pt x="928687" y="200025"/>
                  </a:lnTo>
                  <a:lnTo>
                    <a:pt x="1085850" y="95250"/>
                  </a:lnTo>
                  <a:lnTo>
                    <a:pt x="1271587" y="66675"/>
                  </a:lnTo>
                  <a:lnTo>
                    <a:pt x="1423987" y="109537"/>
                  </a:lnTo>
                  <a:lnTo>
                    <a:pt x="1514475" y="100012"/>
                  </a:lnTo>
                  <a:lnTo>
                    <a:pt x="1619250" y="23812"/>
                  </a:lnTo>
                  <a:lnTo>
                    <a:pt x="1743075" y="14287"/>
                  </a:lnTo>
                  <a:lnTo>
                    <a:pt x="1871662" y="114300"/>
                  </a:lnTo>
                  <a:lnTo>
                    <a:pt x="2038350" y="114300"/>
                  </a:lnTo>
                  <a:lnTo>
                    <a:pt x="2143125" y="138112"/>
                  </a:lnTo>
                  <a:lnTo>
                    <a:pt x="2314575" y="95250"/>
                  </a:lnTo>
                  <a:lnTo>
                    <a:pt x="2538412" y="52387"/>
                  </a:lnTo>
                  <a:lnTo>
                    <a:pt x="2686050" y="109537"/>
                  </a:lnTo>
                  <a:lnTo>
                    <a:pt x="2738437" y="133350"/>
                  </a:lnTo>
                  <a:lnTo>
                    <a:pt x="2881312" y="61912"/>
                  </a:lnTo>
                  <a:lnTo>
                    <a:pt x="3095625" y="0"/>
                  </a:lnTo>
                  <a:lnTo>
                    <a:pt x="3367087" y="66675"/>
                  </a:lnTo>
                  <a:lnTo>
                    <a:pt x="3590925" y="95250"/>
                  </a:lnTo>
                  <a:lnTo>
                    <a:pt x="3729037" y="85725"/>
                  </a:lnTo>
                  <a:lnTo>
                    <a:pt x="3848100" y="42862"/>
                  </a:lnTo>
                  <a:lnTo>
                    <a:pt x="3990975" y="19050"/>
                  </a:lnTo>
                  <a:close/>
                </a:path>
              </a:pathLst>
            </a:custGeom>
            <a:noFill/>
            <a:ln w="38100" cap="flat" cmpd="sng" algn="ctr">
              <a:solidFill>
                <a:srgbClr val="F79646">
                  <a:lumMod val="75000"/>
                </a:srgbClr>
              </a:solidFill>
              <a:prstDash val="sysDash"/>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20" name="Rectangle 19"/>
            <p:cNvSpPr/>
            <p:nvPr/>
          </p:nvSpPr>
          <p:spPr>
            <a:xfrm>
              <a:off x="5864387" y="256811"/>
              <a:ext cx="2985197" cy="1645140"/>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21" name="TextBox 20"/>
            <p:cNvSpPr txBox="1"/>
            <p:nvPr/>
          </p:nvSpPr>
          <p:spPr>
            <a:xfrm>
              <a:off x="5955741" y="330879"/>
              <a:ext cx="1171763" cy="221599"/>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000" b="0" i="0" u="none" strike="noStrike" kern="0" cap="none" spc="0" normalizeH="0" baseline="0" noProof="0" dirty="0" smtClean="0">
                  <a:ln>
                    <a:noFill/>
                  </a:ln>
                  <a:solidFill>
                    <a:prstClr val="black"/>
                  </a:solidFill>
                  <a:effectLst/>
                  <a:uLnTx/>
                  <a:uFillTx/>
                  <a:latin typeface="Calibri"/>
                </a:rPr>
                <a:t>Fault Trace at surface</a:t>
              </a:r>
            </a:p>
          </p:txBody>
        </p:sp>
        <p:sp>
          <p:nvSpPr>
            <p:cNvPr id="22" name="TextBox 21"/>
            <p:cNvSpPr txBox="1"/>
            <p:nvPr/>
          </p:nvSpPr>
          <p:spPr>
            <a:xfrm>
              <a:off x="5937910" y="853646"/>
              <a:ext cx="1678281" cy="221599"/>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000" b="0" i="0" u="none" strike="noStrike" kern="0" cap="none" spc="0" normalizeH="0" baseline="0" noProof="0" dirty="0" smtClean="0">
                  <a:ln>
                    <a:noFill/>
                  </a:ln>
                  <a:solidFill>
                    <a:prstClr val="black"/>
                  </a:solidFill>
                  <a:effectLst/>
                  <a:uLnTx/>
                  <a:uFillTx/>
                  <a:latin typeface="Calibri"/>
                </a:rPr>
                <a:t>Terrebonne Trough outline</a:t>
              </a:r>
            </a:p>
          </p:txBody>
        </p:sp>
        <p:sp>
          <p:nvSpPr>
            <p:cNvPr id="23" name="TextBox 22"/>
            <p:cNvSpPr txBox="1"/>
            <p:nvPr/>
          </p:nvSpPr>
          <p:spPr>
            <a:xfrm>
              <a:off x="5935980" y="583073"/>
              <a:ext cx="808924" cy="221599"/>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000" b="0" i="0" u="none" strike="noStrike" kern="0" cap="none" spc="0" normalizeH="0" baseline="0" noProof="0" dirty="0" smtClean="0">
                  <a:ln>
                    <a:noFill/>
                  </a:ln>
                  <a:solidFill>
                    <a:prstClr val="black"/>
                  </a:solidFill>
                  <a:effectLst/>
                  <a:uLnTx/>
                  <a:uFillTx/>
                  <a:latin typeface="Calibri"/>
                </a:rPr>
                <a:t>Salt Domes</a:t>
              </a:r>
            </a:p>
          </p:txBody>
        </p:sp>
        <p:sp>
          <p:nvSpPr>
            <p:cNvPr id="24" name="Freeform 23"/>
            <p:cNvSpPr/>
            <p:nvPr/>
          </p:nvSpPr>
          <p:spPr>
            <a:xfrm>
              <a:off x="7920510" y="654842"/>
              <a:ext cx="501524" cy="205740"/>
            </a:xfrm>
            <a:custGeom>
              <a:avLst/>
              <a:gdLst>
                <a:gd name="connsiteX0" fmla="*/ 376237 w 476250"/>
                <a:gd name="connsiteY0" fmla="*/ 50007 h 228600"/>
                <a:gd name="connsiteX1" fmla="*/ 326231 w 476250"/>
                <a:gd name="connsiteY1" fmla="*/ 16669 h 228600"/>
                <a:gd name="connsiteX2" fmla="*/ 245269 w 476250"/>
                <a:gd name="connsiteY2" fmla="*/ 4763 h 228600"/>
                <a:gd name="connsiteX3" fmla="*/ 100012 w 476250"/>
                <a:gd name="connsiteY3" fmla="*/ 0 h 228600"/>
                <a:gd name="connsiteX4" fmla="*/ 52387 w 476250"/>
                <a:gd name="connsiteY4" fmla="*/ 52388 h 228600"/>
                <a:gd name="connsiteX5" fmla="*/ 0 w 476250"/>
                <a:gd name="connsiteY5" fmla="*/ 126207 h 228600"/>
                <a:gd name="connsiteX6" fmla="*/ 9525 w 476250"/>
                <a:gd name="connsiteY6" fmla="*/ 166688 h 228600"/>
                <a:gd name="connsiteX7" fmla="*/ 59531 w 476250"/>
                <a:gd name="connsiteY7" fmla="*/ 209550 h 228600"/>
                <a:gd name="connsiteX8" fmla="*/ 164306 w 476250"/>
                <a:gd name="connsiteY8" fmla="*/ 216694 h 228600"/>
                <a:gd name="connsiteX9" fmla="*/ 342900 w 476250"/>
                <a:gd name="connsiteY9" fmla="*/ 228600 h 228600"/>
                <a:gd name="connsiteX10" fmla="*/ 473869 w 476250"/>
                <a:gd name="connsiteY10" fmla="*/ 228600 h 228600"/>
                <a:gd name="connsiteX11" fmla="*/ 476250 w 476250"/>
                <a:gd name="connsiteY11" fmla="*/ 159544 h 228600"/>
                <a:gd name="connsiteX12" fmla="*/ 438150 w 476250"/>
                <a:gd name="connsiteY12" fmla="*/ 114300 h 228600"/>
                <a:gd name="connsiteX13" fmla="*/ 376237 w 476250"/>
                <a:gd name="connsiteY13" fmla="*/ 50007 h 228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76250" h="228600">
                  <a:moveTo>
                    <a:pt x="376237" y="50007"/>
                  </a:moveTo>
                  <a:lnTo>
                    <a:pt x="326231" y="16669"/>
                  </a:lnTo>
                  <a:lnTo>
                    <a:pt x="245269" y="4763"/>
                  </a:lnTo>
                  <a:lnTo>
                    <a:pt x="100012" y="0"/>
                  </a:lnTo>
                  <a:lnTo>
                    <a:pt x="52387" y="52388"/>
                  </a:lnTo>
                  <a:lnTo>
                    <a:pt x="0" y="126207"/>
                  </a:lnTo>
                  <a:lnTo>
                    <a:pt x="9525" y="166688"/>
                  </a:lnTo>
                  <a:lnTo>
                    <a:pt x="59531" y="209550"/>
                  </a:lnTo>
                  <a:lnTo>
                    <a:pt x="164306" y="216694"/>
                  </a:lnTo>
                  <a:lnTo>
                    <a:pt x="342900" y="228600"/>
                  </a:lnTo>
                  <a:lnTo>
                    <a:pt x="473869" y="228600"/>
                  </a:lnTo>
                  <a:cubicBezTo>
                    <a:pt x="474663" y="205581"/>
                    <a:pt x="475456" y="182563"/>
                    <a:pt x="476250" y="159544"/>
                  </a:cubicBezTo>
                  <a:lnTo>
                    <a:pt x="438150" y="114300"/>
                  </a:lnTo>
                  <a:lnTo>
                    <a:pt x="376237" y="50007"/>
                  </a:lnTo>
                  <a:close/>
                </a:path>
              </a:pathLst>
            </a:custGeom>
            <a:noFill/>
            <a:ln w="38100" cap="flat" cmpd="sng" algn="ctr">
              <a:solidFill>
                <a:srgbClr val="990099"/>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25" name="Freeform 24"/>
            <p:cNvSpPr/>
            <p:nvPr/>
          </p:nvSpPr>
          <p:spPr>
            <a:xfrm>
              <a:off x="7703602" y="964445"/>
              <a:ext cx="935341" cy="8573"/>
            </a:xfrm>
            <a:custGeom>
              <a:avLst/>
              <a:gdLst>
                <a:gd name="connsiteX0" fmla="*/ 0 w 888206"/>
                <a:gd name="connsiteY0" fmla="*/ 9525 h 9525"/>
                <a:gd name="connsiteX1" fmla="*/ 214312 w 888206"/>
                <a:gd name="connsiteY1" fmla="*/ 4762 h 9525"/>
                <a:gd name="connsiteX2" fmla="*/ 466725 w 888206"/>
                <a:gd name="connsiteY2" fmla="*/ 0 h 9525"/>
                <a:gd name="connsiteX3" fmla="*/ 623887 w 888206"/>
                <a:gd name="connsiteY3" fmla="*/ 4762 h 9525"/>
                <a:gd name="connsiteX4" fmla="*/ 888206 w 888206"/>
                <a:gd name="connsiteY4" fmla="*/ 4762 h 95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8206" h="9525">
                  <a:moveTo>
                    <a:pt x="0" y="9525"/>
                  </a:moveTo>
                  <a:lnTo>
                    <a:pt x="214312" y="4762"/>
                  </a:lnTo>
                  <a:lnTo>
                    <a:pt x="466725" y="0"/>
                  </a:lnTo>
                  <a:lnTo>
                    <a:pt x="623887" y="4762"/>
                  </a:lnTo>
                  <a:lnTo>
                    <a:pt x="888206" y="4762"/>
                  </a:lnTo>
                </a:path>
              </a:pathLst>
            </a:custGeom>
            <a:noFill/>
            <a:ln w="38100" cap="flat" cmpd="sng" algn="ctr">
              <a:solidFill>
                <a:srgbClr val="FF6600"/>
              </a:solidFill>
              <a:prstDash val="sysDash"/>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26" name="TextBox 25"/>
            <p:cNvSpPr txBox="1"/>
            <p:nvPr/>
          </p:nvSpPr>
          <p:spPr>
            <a:xfrm>
              <a:off x="5969835" y="1117672"/>
              <a:ext cx="929390" cy="221599"/>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000" b="0" i="0" u="none" strike="noStrike" kern="0" cap="none" spc="0" normalizeH="0" baseline="0" noProof="0" dirty="0" smtClean="0">
                  <a:ln>
                    <a:noFill/>
                  </a:ln>
                  <a:solidFill>
                    <a:prstClr val="black"/>
                  </a:solidFill>
                  <a:effectLst/>
                  <a:uLnTx/>
                  <a:uFillTx/>
                  <a:latin typeface="Calibri"/>
                </a:rPr>
                <a:t>Holocene Deltas</a:t>
              </a:r>
            </a:p>
          </p:txBody>
        </p:sp>
        <p:sp>
          <p:nvSpPr>
            <p:cNvPr id="27" name="Freeform 26"/>
            <p:cNvSpPr/>
            <p:nvPr/>
          </p:nvSpPr>
          <p:spPr>
            <a:xfrm rot="2059275">
              <a:off x="7665822" y="1162369"/>
              <a:ext cx="309316" cy="98255"/>
            </a:xfrm>
            <a:custGeom>
              <a:avLst/>
              <a:gdLst>
                <a:gd name="connsiteX0" fmla="*/ 0 w 983974"/>
                <a:gd name="connsiteY0" fmla="*/ 0 h 19878"/>
                <a:gd name="connsiteX1" fmla="*/ 268356 w 983974"/>
                <a:gd name="connsiteY1" fmla="*/ 9939 h 19878"/>
                <a:gd name="connsiteX2" fmla="*/ 983974 w 983974"/>
                <a:gd name="connsiteY2" fmla="*/ 19878 h 19878"/>
              </a:gdLst>
              <a:ahLst/>
              <a:cxnLst>
                <a:cxn ang="0">
                  <a:pos x="connsiteX0" y="connsiteY0"/>
                </a:cxn>
                <a:cxn ang="0">
                  <a:pos x="connsiteX1" y="connsiteY1"/>
                </a:cxn>
                <a:cxn ang="0">
                  <a:pos x="connsiteX2" y="connsiteY2"/>
                </a:cxn>
              </a:cxnLst>
              <a:rect l="l" t="t" r="r" b="b"/>
              <a:pathLst>
                <a:path w="983974" h="19878">
                  <a:moveTo>
                    <a:pt x="0" y="0"/>
                  </a:moveTo>
                  <a:lnTo>
                    <a:pt x="268356" y="9939"/>
                  </a:lnTo>
                  <a:lnTo>
                    <a:pt x="983974" y="19878"/>
                  </a:lnTo>
                </a:path>
              </a:pathLst>
            </a:custGeom>
            <a:noFill/>
            <a:ln w="25400" cap="flat" cmpd="sng" algn="ctr">
              <a:solidFill>
                <a:srgbClr val="00FF00">
                  <a:alpha val="40000"/>
                </a:srgbClr>
              </a:solidFill>
              <a:prstDash val="solid"/>
            </a:ln>
            <a:effectLst>
              <a:glow rad="127000">
                <a:srgbClr val="00FF00">
                  <a:alpha val="20000"/>
                </a:srgbClr>
              </a:glo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28" name="Freeform 27"/>
            <p:cNvSpPr/>
            <p:nvPr/>
          </p:nvSpPr>
          <p:spPr>
            <a:xfrm rot="2059275">
              <a:off x="7976684" y="1179345"/>
              <a:ext cx="309316" cy="98255"/>
            </a:xfrm>
            <a:custGeom>
              <a:avLst/>
              <a:gdLst>
                <a:gd name="connsiteX0" fmla="*/ 0 w 983974"/>
                <a:gd name="connsiteY0" fmla="*/ 0 h 19878"/>
                <a:gd name="connsiteX1" fmla="*/ 268356 w 983974"/>
                <a:gd name="connsiteY1" fmla="*/ 9939 h 19878"/>
                <a:gd name="connsiteX2" fmla="*/ 983974 w 983974"/>
                <a:gd name="connsiteY2" fmla="*/ 19878 h 19878"/>
              </a:gdLst>
              <a:ahLst/>
              <a:cxnLst>
                <a:cxn ang="0">
                  <a:pos x="connsiteX0" y="connsiteY0"/>
                </a:cxn>
                <a:cxn ang="0">
                  <a:pos x="connsiteX1" y="connsiteY1"/>
                </a:cxn>
                <a:cxn ang="0">
                  <a:pos x="connsiteX2" y="connsiteY2"/>
                </a:cxn>
              </a:cxnLst>
              <a:rect l="l" t="t" r="r" b="b"/>
              <a:pathLst>
                <a:path w="983974" h="19878">
                  <a:moveTo>
                    <a:pt x="0" y="0"/>
                  </a:moveTo>
                  <a:lnTo>
                    <a:pt x="268356" y="9939"/>
                  </a:lnTo>
                  <a:lnTo>
                    <a:pt x="983974" y="19878"/>
                  </a:lnTo>
                </a:path>
              </a:pathLst>
            </a:custGeom>
            <a:noFill/>
            <a:ln w="25400" cap="flat" cmpd="sng" algn="ctr">
              <a:solidFill>
                <a:srgbClr val="F79646">
                  <a:lumMod val="75000"/>
                  <a:alpha val="40000"/>
                </a:srgbClr>
              </a:solidFill>
              <a:prstDash val="solid"/>
            </a:ln>
            <a:effectLst>
              <a:glow rad="127000">
                <a:srgbClr val="F79646">
                  <a:lumMod val="75000"/>
                  <a:alpha val="30000"/>
                </a:srgbClr>
              </a:glo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29" name="Freeform 28"/>
            <p:cNvSpPr/>
            <p:nvPr/>
          </p:nvSpPr>
          <p:spPr>
            <a:xfrm rot="2059275">
              <a:off x="8267376" y="1153892"/>
              <a:ext cx="309316" cy="98255"/>
            </a:xfrm>
            <a:custGeom>
              <a:avLst/>
              <a:gdLst>
                <a:gd name="connsiteX0" fmla="*/ 0 w 983974"/>
                <a:gd name="connsiteY0" fmla="*/ 0 h 19878"/>
                <a:gd name="connsiteX1" fmla="*/ 268356 w 983974"/>
                <a:gd name="connsiteY1" fmla="*/ 9939 h 19878"/>
                <a:gd name="connsiteX2" fmla="*/ 983974 w 983974"/>
                <a:gd name="connsiteY2" fmla="*/ 19878 h 19878"/>
              </a:gdLst>
              <a:ahLst/>
              <a:cxnLst>
                <a:cxn ang="0">
                  <a:pos x="connsiteX0" y="connsiteY0"/>
                </a:cxn>
                <a:cxn ang="0">
                  <a:pos x="connsiteX1" y="connsiteY1"/>
                </a:cxn>
                <a:cxn ang="0">
                  <a:pos x="connsiteX2" y="connsiteY2"/>
                </a:cxn>
              </a:cxnLst>
              <a:rect l="l" t="t" r="r" b="b"/>
              <a:pathLst>
                <a:path w="983974" h="19878">
                  <a:moveTo>
                    <a:pt x="0" y="0"/>
                  </a:moveTo>
                  <a:lnTo>
                    <a:pt x="268356" y="9939"/>
                  </a:lnTo>
                  <a:lnTo>
                    <a:pt x="983974" y="19878"/>
                  </a:lnTo>
                </a:path>
              </a:pathLst>
            </a:custGeom>
            <a:noFill/>
            <a:ln w="25400" cap="flat" cmpd="sng" algn="ctr">
              <a:solidFill>
                <a:srgbClr val="7030A0">
                  <a:alpha val="40000"/>
                </a:srgbClr>
              </a:solidFill>
              <a:prstDash val="solid"/>
            </a:ln>
            <a:effectLst>
              <a:glow rad="127000">
                <a:srgbClr val="7030A0">
                  <a:alpha val="30000"/>
                </a:srgbClr>
              </a:glo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30" name="Freeform 29"/>
            <p:cNvSpPr/>
            <p:nvPr/>
          </p:nvSpPr>
          <p:spPr>
            <a:xfrm>
              <a:off x="7779274" y="423787"/>
              <a:ext cx="751398" cy="44726"/>
            </a:xfrm>
            <a:custGeom>
              <a:avLst/>
              <a:gdLst>
                <a:gd name="connsiteX0" fmla="*/ 0 w 834887"/>
                <a:gd name="connsiteY0" fmla="*/ 0 h 49696"/>
                <a:gd name="connsiteX1" fmla="*/ 109331 w 834887"/>
                <a:gd name="connsiteY1" fmla="*/ 49696 h 49696"/>
                <a:gd name="connsiteX2" fmla="*/ 298174 w 834887"/>
                <a:gd name="connsiteY2" fmla="*/ 49696 h 49696"/>
                <a:gd name="connsiteX3" fmla="*/ 596348 w 834887"/>
                <a:gd name="connsiteY3" fmla="*/ 9940 h 49696"/>
                <a:gd name="connsiteX4" fmla="*/ 834887 w 834887"/>
                <a:gd name="connsiteY4" fmla="*/ 0 h 496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4887" h="49696">
                  <a:moveTo>
                    <a:pt x="0" y="0"/>
                  </a:moveTo>
                  <a:lnTo>
                    <a:pt x="109331" y="49696"/>
                  </a:lnTo>
                  <a:lnTo>
                    <a:pt x="298174" y="49696"/>
                  </a:lnTo>
                  <a:lnTo>
                    <a:pt x="596348" y="9940"/>
                  </a:lnTo>
                  <a:lnTo>
                    <a:pt x="834887" y="0"/>
                  </a:lnTo>
                </a:path>
              </a:pathLst>
            </a:custGeom>
            <a:noFill/>
            <a:ln w="25400" cap="flat" cmpd="sng" algn="ctr">
              <a:solidFill>
                <a:sysClr val="windowText" lastClr="000000"/>
              </a:solidFill>
              <a:prstDash val="sysDash"/>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31" name="TextBox 30"/>
            <p:cNvSpPr txBox="1"/>
            <p:nvPr/>
          </p:nvSpPr>
          <p:spPr>
            <a:xfrm>
              <a:off x="5975918" y="1534722"/>
              <a:ext cx="1535324" cy="221599"/>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000" b="0" i="0" u="none" strike="noStrike" kern="0" cap="none" spc="0" normalizeH="0" baseline="0" noProof="0" dirty="0" smtClean="0">
                  <a:ln>
                    <a:noFill/>
                  </a:ln>
                  <a:solidFill>
                    <a:prstClr val="black"/>
                  </a:solidFill>
                  <a:effectLst/>
                  <a:uLnTx/>
                  <a:uFillTx/>
                  <a:latin typeface="Calibri"/>
                </a:rPr>
                <a:t>Holocene sediment thickness</a:t>
              </a:r>
            </a:p>
          </p:txBody>
        </p:sp>
        <p:sp>
          <p:nvSpPr>
            <p:cNvPr id="32" name="Freeform 31"/>
            <p:cNvSpPr/>
            <p:nvPr/>
          </p:nvSpPr>
          <p:spPr>
            <a:xfrm>
              <a:off x="7632590" y="1421892"/>
              <a:ext cx="948193" cy="447261"/>
            </a:xfrm>
            <a:custGeom>
              <a:avLst/>
              <a:gdLst>
                <a:gd name="connsiteX0" fmla="*/ 954156 w 1053548"/>
                <a:gd name="connsiteY0" fmla="*/ 69574 h 496957"/>
                <a:gd name="connsiteX1" fmla="*/ 636104 w 1053548"/>
                <a:gd name="connsiteY1" fmla="*/ 0 h 496957"/>
                <a:gd name="connsiteX2" fmla="*/ 367748 w 1053548"/>
                <a:gd name="connsiteY2" fmla="*/ 19878 h 496957"/>
                <a:gd name="connsiteX3" fmla="*/ 89452 w 1053548"/>
                <a:gd name="connsiteY3" fmla="*/ 159026 h 496957"/>
                <a:gd name="connsiteX4" fmla="*/ 0 w 1053548"/>
                <a:gd name="connsiteY4" fmla="*/ 318052 h 496957"/>
                <a:gd name="connsiteX5" fmla="*/ 59635 w 1053548"/>
                <a:gd name="connsiteY5" fmla="*/ 427383 h 496957"/>
                <a:gd name="connsiteX6" fmla="*/ 357808 w 1053548"/>
                <a:gd name="connsiteY6" fmla="*/ 467139 h 496957"/>
                <a:gd name="connsiteX7" fmla="*/ 993913 w 1053548"/>
                <a:gd name="connsiteY7" fmla="*/ 496957 h 496957"/>
                <a:gd name="connsiteX8" fmla="*/ 1053548 w 1053548"/>
                <a:gd name="connsiteY8" fmla="*/ 367748 h 496957"/>
                <a:gd name="connsiteX9" fmla="*/ 1053548 w 1053548"/>
                <a:gd name="connsiteY9" fmla="*/ 268357 h 496957"/>
                <a:gd name="connsiteX10" fmla="*/ 954156 w 1053548"/>
                <a:gd name="connsiteY10" fmla="*/ 69574 h 4969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53548" h="496957">
                  <a:moveTo>
                    <a:pt x="954156" y="69574"/>
                  </a:moveTo>
                  <a:lnTo>
                    <a:pt x="636104" y="0"/>
                  </a:lnTo>
                  <a:lnTo>
                    <a:pt x="367748" y="19878"/>
                  </a:lnTo>
                  <a:lnTo>
                    <a:pt x="89452" y="159026"/>
                  </a:lnTo>
                  <a:lnTo>
                    <a:pt x="0" y="318052"/>
                  </a:lnTo>
                  <a:lnTo>
                    <a:pt x="59635" y="427383"/>
                  </a:lnTo>
                  <a:lnTo>
                    <a:pt x="357808" y="467139"/>
                  </a:lnTo>
                  <a:lnTo>
                    <a:pt x="993913" y="496957"/>
                  </a:lnTo>
                  <a:lnTo>
                    <a:pt x="1053548" y="367748"/>
                  </a:lnTo>
                  <a:lnTo>
                    <a:pt x="1053548" y="268357"/>
                  </a:lnTo>
                  <a:lnTo>
                    <a:pt x="954156" y="69574"/>
                  </a:lnTo>
                  <a:close/>
                </a:path>
              </a:pathLst>
            </a:custGeom>
            <a:solidFill>
              <a:srgbClr val="FF9933">
                <a:alpha val="50000"/>
              </a:srgbClr>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33" name="Freeform 32"/>
            <p:cNvSpPr/>
            <p:nvPr/>
          </p:nvSpPr>
          <p:spPr>
            <a:xfrm>
              <a:off x="7847275" y="1511344"/>
              <a:ext cx="599330" cy="259412"/>
            </a:xfrm>
            <a:custGeom>
              <a:avLst/>
              <a:gdLst>
                <a:gd name="connsiteX0" fmla="*/ 606287 w 665922"/>
                <a:gd name="connsiteY0" fmla="*/ 79513 h 288235"/>
                <a:gd name="connsiteX1" fmla="*/ 397565 w 665922"/>
                <a:gd name="connsiteY1" fmla="*/ 0 h 288235"/>
                <a:gd name="connsiteX2" fmla="*/ 149087 w 665922"/>
                <a:gd name="connsiteY2" fmla="*/ 39757 h 288235"/>
                <a:gd name="connsiteX3" fmla="*/ 0 w 665922"/>
                <a:gd name="connsiteY3" fmla="*/ 139148 h 288235"/>
                <a:gd name="connsiteX4" fmla="*/ 59635 w 665922"/>
                <a:gd name="connsiteY4" fmla="*/ 248479 h 288235"/>
                <a:gd name="connsiteX5" fmla="*/ 318052 w 665922"/>
                <a:gd name="connsiteY5" fmla="*/ 268357 h 288235"/>
                <a:gd name="connsiteX6" fmla="*/ 596348 w 665922"/>
                <a:gd name="connsiteY6" fmla="*/ 288235 h 288235"/>
                <a:gd name="connsiteX7" fmla="*/ 655982 w 665922"/>
                <a:gd name="connsiteY7" fmla="*/ 268357 h 288235"/>
                <a:gd name="connsiteX8" fmla="*/ 665922 w 665922"/>
                <a:gd name="connsiteY8" fmla="*/ 218661 h 288235"/>
                <a:gd name="connsiteX9" fmla="*/ 606287 w 665922"/>
                <a:gd name="connsiteY9" fmla="*/ 79513 h 288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5922" h="288235">
                  <a:moveTo>
                    <a:pt x="606287" y="79513"/>
                  </a:moveTo>
                  <a:lnTo>
                    <a:pt x="397565" y="0"/>
                  </a:lnTo>
                  <a:lnTo>
                    <a:pt x="149087" y="39757"/>
                  </a:lnTo>
                  <a:lnTo>
                    <a:pt x="0" y="139148"/>
                  </a:lnTo>
                  <a:lnTo>
                    <a:pt x="59635" y="248479"/>
                  </a:lnTo>
                  <a:lnTo>
                    <a:pt x="318052" y="268357"/>
                  </a:lnTo>
                  <a:lnTo>
                    <a:pt x="596348" y="288235"/>
                  </a:lnTo>
                  <a:lnTo>
                    <a:pt x="655982" y="268357"/>
                  </a:lnTo>
                  <a:lnTo>
                    <a:pt x="665922" y="218661"/>
                  </a:lnTo>
                  <a:lnTo>
                    <a:pt x="606287" y="79513"/>
                  </a:lnTo>
                  <a:close/>
                </a:path>
              </a:pathLst>
            </a:custGeom>
            <a:solidFill>
              <a:srgbClr val="FF6600">
                <a:alpha val="40000"/>
              </a:srgbClr>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34" name="Freeform 33"/>
            <p:cNvSpPr/>
            <p:nvPr/>
          </p:nvSpPr>
          <p:spPr>
            <a:xfrm>
              <a:off x="8169303" y="1565015"/>
              <a:ext cx="187849" cy="152069"/>
            </a:xfrm>
            <a:custGeom>
              <a:avLst/>
              <a:gdLst>
                <a:gd name="connsiteX0" fmla="*/ 208721 w 208721"/>
                <a:gd name="connsiteY0" fmla="*/ 0 h 178904"/>
                <a:gd name="connsiteX1" fmla="*/ 59634 w 208721"/>
                <a:gd name="connsiteY1" fmla="*/ 9939 h 178904"/>
                <a:gd name="connsiteX2" fmla="*/ 0 w 208721"/>
                <a:gd name="connsiteY2" fmla="*/ 79513 h 178904"/>
                <a:gd name="connsiteX3" fmla="*/ 0 w 208721"/>
                <a:gd name="connsiteY3" fmla="*/ 159026 h 178904"/>
                <a:gd name="connsiteX4" fmla="*/ 168965 w 208721"/>
                <a:gd name="connsiteY4" fmla="*/ 178904 h 178904"/>
                <a:gd name="connsiteX5" fmla="*/ 208721 w 208721"/>
                <a:gd name="connsiteY5" fmla="*/ 109330 h 178904"/>
                <a:gd name="connsiteX6" fmla="*/ 208721 w 208721"/>
                <a:gd name="connsiteY6" fmla="*/ 0 h 178904"/>
                <a:gd name="connsiteX0" fmla="*/ 178904 w 208721"/>
                <a:gd name="connsiteY0" fmla="*/ 0 h 168965"/>
                <a:gd name="connsiteX1" fmla="*/ 59634 w 208721"/>
                <a:gd name="connsiteY1" fmla="*/ 0 h 168965"/>
                <a:gd name="connsiteX2" fmla="*/ 0 w 208721"/>
                <a:gd name="connsiteY2" fmla="*/ 69574 h 168965"/>
                <a:gd name="connsiteX3" fmla="*/ 0 w 208721"/>
                <a:gd name="connsiteY3" fmla="*/ 149087 h 168965"/>
                <a:gd name="connsiteX4" fmla="*/ 168965 w 208721"/>
                <a:gd name="connsiteY4" fmla="*/ 168965 h 168965"/>
                <a:gd name="connsiteX5" fmla="*/ 208721 w 208721"/>
                <a:gd name="connsiteY5" fmla="*/ 99391 h 168965"/>
                <a:gd name="connsiteX6" fmla="*/ 178904 w 208721"/>
                <a:gd name="connsiteY6" fmla="*/ 0 h 1689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8721" h="168965">
                  <a:moveTo>
                    <a:pt x="178904" y="0"/>
                  </a:moveTo>
                  <a:lnTo>
                    <a:pt x="59634" y="0"/>
                  </a:lnTo>
                  <a:lnTo>
                    <a:pt x="0" y="69574"/>
                  </a:lnTo>
                  <a:lnTo>
                    <a:pt x="0" y="149087"/>
                  </a:lnTo>
                  <a:lnTo>
                    <a:pt x="168965" y="168965"/>
                  </a:lnTo>
                  <a:lnTo>
                    <a:pt x="208721" y="99391"/>
                  </a:lnTo>
                  <a:lnTo>
                    <a:pt x="178904" y="0"/>
                  </a:lnTo>
                  <a:close/>
                </a:path>
              </a:pathLst>
            </a:custGeom>
            <a:solidFill>
              <a:srgbClr val="FF0000">
                <a:alpha val="30000"/>
              </a:srgbClr>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grpSp>
          <p:nvGrpSpPr>
            <p:cNvPr id="36" name="Group 35"/>
            <p:cNvGrpSpPr/>
            <p:nvPr/>
          </p:nvGrpSpPr>
          <p:grpSpPr>
            <a:xfrm>
              <a:off x="2290850" y="1205762"/>
              <a:ext cx="6533802" cy="3807228"/>
              <a:chOff x="1909850" y="1827554"/>
              <a:chExt cx="6533802" cy="3807228"/>
            </a:xfrm>
          </p:grpSpPr>
          <p:sp>
            <p:nvSpPr>
              <p:cNvPr id="38" name="Freeform 37"/>
              <p:cNvSpPr/>
              <p:nvPr/>
            </p:nvSpPr>
            <p:spPr>
              <a:xfrm>
                <a:off x="3592995" y="2678794"/>
                <a:ext cx="2281031" cy="1708537"/>
              </a:xfrm>
              <a:custGeom>
                <a:avLst/>
                <a:gdLst>
                  <a:gd name="connsiteX0" fmla="*/ 69574 w 2534479"/>
                  <a:gd name="connsiteY0" fmla="*/ 0 h 1898374"/>
                  <a:gd name="connsiteX1" fmla="*/ 139148 w 2534479"/>
                  <a:gd name="connsiteY1" fmla="*/ 198783 h 1898374"/>
                  <a:gd name="connsiteX2" fmla="*/ 218661 w 2534479"/>
                  <a:gd name="connsiteY2" fmla="*/ 467139 h 1898374"/>
                  <a:gd name="connsiteX3" fmla="*/ 387626 w 2534479"/>
                  <a:gd name="connsiteY3" fmla="*/ 834887 h 1898374"/>
                  <a:gd name="connsiteX4" fmla="*/ 526774 w 2534479"/>
                  <a:gd name="connsiteY4" fmla="*/ 983974 h 1898374"/>
                  <a:gd name="connsiteX5" fmla="*/ 745435 w 2534479"/>
                  <a:gd name="connsiteY5" fmla="*/ 1003852 h 1898374"/>
                  <a:gd name="connsiteX6" fmla="*/ 983974 w 2534479"/>
                  <a:gd name="connsiteY6" fmla="*/ 884583 h 1898374"/>
                  <a:gd name="connsiteX7" fmla="*/ 1272209 w 2534479"/>
                  <a:gd name="connsiteY7" fmla="*/ 675861 h 1898374"/>
                  <a:gd name="connsiteX8" fmla="*/ 1391479 w 2534479"/>
                  <a:gd name="connsiteY8" fmla="*/ 526774 h 1898374"/>
                  <a:gd name="connsiteX9" fmla="*/ 1649896 w 2534479"/>
                  <a:gd name="connsiteY9" fmla="*/ 357809 h 1898374"/>
                  <a:gd name="connsiteX10" fmla="*/ 1868557 w 2534479"/>
                  <a:gd name="connsiteY10" fmla="*/ 238539 h 1898374"/>
                  <a:gd name="connsiteX11" fmla="*/ 2027583 w 2534479"/>
                  <a:gd name="connsiteY11" fmla="*/ 188844 h 1898374"/>
                  <a:gd name="connsiteX12" fmla="*/ 2186609 w 2534479"/>
                  <a:gd name="connsiteY12" fmla="*/ 218661 h 1898374"/>
                  <a:gd name="connsiteX13" fmla="*/ 2335696 w 2534479"/>
                  <a:gd name="connsiteY13" fmla="*/ 337931 h 1898374"/>
                  <a:gd name="connsiteX14" fmla="*/ 2494722 w 2534479"/>
                  <a:gd name="connsiteY14" fmla="*/ 665922 h 1898374"/>
                  <a:gd name="connsiteX15" fmla="*/ 2534479 w 2534479"/>
                  <a:gd name="connsiteY15" fmla="*/ 1053548 h 1898374"/>
                  <a:gd name="connsiteX16" fmla="*/ 2474844 w 2534479"/>
                  <a:gd name="connsiteY16" fmla="*/ 1371600 h 1898374"/>
                  <a:gd name="connsiteX17" fmla="*/ 2305879 w 2534479"/>
                  <a:gd name="connsiteY17" fmla="*/ 1580322 h 1898374"/>
                  <a:gd name="connsiteX18" fmla="*/ 2176670 w 2534479"/>
                  <a:gd name="connsiteY18" fmla="*/ 1719470 h 1898374"/>
                  <a:gd name="connsiteX19" fmla="*/ 2047461 w 2534479"/>
                  <a:gd name="connsiteY19" fmla="*/ 1828800 h 1898374"/>
                  <a:gd name="connsiteX20" fmla="*/ 1928192 w 2534479"/>
                  <a:gd name="connsiteY20" fmla="*/ 1898374 h 1898374"/>
                  <a:gd name="connsiteX21" fmla="*/ 1789044 w 2534479"/>
                  <a:gd name="connsiteY21" fmla="*/ 1848679 h 1898374"/>
                  <a:gd name="connsiteX22" fmla="*/ 1649896 w 2534479"/>
                  <a:gd name="connsiteY22" fmla="*/ 1699592 h 1898374"/>
                  <a:gd name="connsiteX23" fmla="*/ 1570383 w 2534479"/>
                  <a:gd name="connsiteY23" fmla="*/ 1421296 h 1898374"/>
                  <a:gd name="connsiteX24" fmla="*/ 1470992 w 2534479"/>
                  <a:gd name="connsiteY24" fmla="*/ 1272209 h 1898374"/>
                  <a:gd name="connsiteX25" fmla="*/ 1292087 w 2534479"/>
                  <a:gd name="connsiteY25" fmla="*/ 1133061 h 1898374"/>
                  <a:gd name="connsiteX26" fmla="*/ 1123122 w 2534479"/>
                  <a:gd name="connsiteY26" fmla="*/ 1063487 h 1898374"/>
                  <a:gd name="connsiteX27" fmla="*/ 983974 w 2534479"/>
                  <a:gd name="connsiteY27" fmla="*/ 1063487 h 1898374"/>
                  <a:gd name="connsiteX28" fmla="*/ 844826 w 2534479"/>
                  <a:gd name="connsiteY28" fmla="*/ 1143000 h 1898374"/>
                  <a:gd name="connsiteX29" fmla="*/ 705679 w 2534479"/>
                  <a:gd name="connsiteY29" fmla="*/ 1162879 h 1898374"/>
                  <a:gd name="connsiteX30" fmla="*/ 506896 w 2534479"/>
                  <a:gd name="connsiteY30" fmla="*/ 1152939 h 1898374"/>
                  <a:gd name="connsiteX31" fmla="*/ 298174 w 2534479"/>
                  <a:gd name="connsiteY31" fmla="*/ 1003852 h 1898374"/>
                  <a:gd name="connsiteX32" fmla="*/ 89453 w 2534479"/>
                  <a:gd name="connsiteY32" fmla="*/ 695739 h 1898374"/>
                  <a:gd name="connsiteX33" fmla="*/ 0 w 2534479"/>
                  <a:gd name="connsiteY33" fmla="*/ 437322 h 1898374"/>
                  <a:gd name="connsiteX34" fmla="*/ 19879 w 2534479"/>
                  <a:gd name="connsiteY34" fmla="*/ 347870 h 1898374"/>
                  <a:gd name="connsiteX35" fmla="*/ 69574 w 2534479"/>
                  <a:gd name="connsiteY35" fmla="*/ 268357 h 1898374"/>
                  <a:gd name="connsiteX36" fmla="*/ 69574 w 2534479"/>
                  <a:gd name="connsiteY36" fmla="*/ 0 h 1898374"/>
                  <a:gd name="connsiteX0" fmla="*/ 69574 w 2534479"/>
                  <a:gd name="connsiteY0" fmla="*/ 0 h 1898374"/>
                  <a:gd name="connsiteX1" fmla="*/ 139148 w 2534479"/>
                  <a:gd name="connsiteY1" fmla="*/ 198783 h 1898374"/>
                  <a:gd name="connsiteX2" fmla="*/ 218661 w 2534479"/>
                  <a:gd name="connsiteY2" fmla="*/ 467139 h 1898374"/>
                  <a:gd name="connsiteX3" fmla="*/ 387626 w 2534479"/>
                  <a:gd name="connsiteY3" fmla="*/ 834887 h 1898374"/>
                  <a:gd name="connsiteX4" fmla="*/ 526774 w 2534479"/>
                  <a:gd name="connsiteY4" fmla="*/ 983974 h 1898374"/>
                  <a:gd name="connsiteX5" fmla="*/ 745435 w 2534479"/>
                  <a:gd name="connsiteY5" fmla="*/ 1003852 h 1898374"/>
                  <a:gd name="connsiteX6" fmla="*/ 983974 w 2534479"/>
                  <a:gd name="connsiteY6" fmla="*/ 884583 h 1898374"/>
                  <a:gd name="connsiteX7" fmla="*/ 1272209 w 2534479"/>
                  <a:gd name="connsiteY7" fmla="*/ 675861 h 1898374"/>
                  <a:gd name="connsiteX8" fmla="*/ 1391479 w 2534479"/>
                  <a:gd name="connsiteY8" fmla="*/ 526774 h 1898374"/>
                  <a:gd name="connsiteX9" fmla="*/ 1649896 w 2534479"/>
                  <a:gd name="connsiteY9" fmla="*/ 357809 h 1898374"/>
                  <a:gd name="connsiteX10" fmla="*/ 1828801 w 2534479"/>
                  <a:gd name="connsiteY10" fmla="*/ 347869 h 1898374"/>
                  <a:gd name="connsiteX11" fmla="*/ 2027583 w 2534479"/>
                  <a:gd name="connsiteY11" fmla="*/ 188844 h 1898374"/>
                  <a:gd name="connsiteX12" fmla="*/ 2186609 w 2534479"/>
                  <a:gd name="connsiteY12" fmla="*/ 218661 h 1898374"/>
                  <a:gd name="connsiteX13" fmla="*/ 2335696 w 2534479"/>
                  <a:gd name="connsiteY13" fmla="*/ 337931 h 1898374"/>
                  <a:gd name="connsiteX14" fmla="*/ 2494722 w 2534479"/>
                  <a:gd name="connsiteY14" fmla="*/ 665922 h 1898374"/>
                  <a:gd name="connsiteX15" fmla="*/ 2534479 w 2534479"/>
                  <a:gd name="connsiteY15" fmla="*/ 1053548 h 1898374"/>
                  <a:gd name="connsiteX16" fmla="*/ 2474844 w 2534479"/>
                  <a:gd name="connsiteY16" fmla="*/ 1371600 h 1898374"/>
                  <a:gd name="connsiteX17" fmla="*/ 2305879 w 2534479"/>
                  <a:gd name="connsiteY17" fmla="*/ 1580322 h 1898374"/>
                  <a:gd name="connsiteX18" fmla="*/ 2176670 w 2534479"/>
                  <a:gd name="connsiteY18" fmla="*/ 1719470 h 1898374"/>
                  <a:gd name="connsiteX19" fmla="*/ 2047461 w 2534479"/>
                  <a:gd name="connsiteY19" fmla="*/ 1828800 h 1898374"/>
                  <a:gd name="connsiteX20" fmla="*/ 1928192 w 2534479"/>
                  <a:gd name="connsiteY20" fmla="*/ 1898374 h 1898374"/>
                  <a:gd name="connsiteX21" fmla="*/ 1789044 w 2534479"/>
                  <a:gd name="connsiteY21" fmla="*/ 1848679 h 1898374"/>
                  <a:gd name="connsiteX22" fmla="*/ 1649896 w 2534479"/>
                  <a:gd name="connsiteY22" fmla="*/ 1699592 h 1898374"/>
                  <a:gd name="connsiteX23" fmla="*/ 1570383 w 2534479"/>
                  <a:gd name="connsiteY23" fmla="*/ 1421296 h 1898374"/>
                  <a:gd name="connsiteX24" fmla="*/ 1470992 w 2534479"/>
                  <a:gd name="connsiteY24" fmla="*/ 1272209 h 1898374"/>
                  <a:gd name="connsiteX25" fmla="*/ 1292087 w 2534479"/>
                  <a:gd name="connsiteY25" fmla="*/ 1133061 h 1898374"/>
                  <a:gd name="connsiteX26" fmla="*/ 1123122 w 2534479"/>
                  <a:gd name="connsiteY26" fmla="*/ 1063487 h 1898374"/>
                  <a:gd name="connsiteX27" fmla="*/ 983974 w 2534479"/>
                  <a:gd name="connsiteY27" fmla="*/ 1063487 h 1898374"/>
                  <a:gd name="connsiteX28" fmla="*/ 844826 w 2534479"/>
                  <a:gd name="connsiteY28" fmla="*/ 1143000 h 1898374"/>
                  <a:gd name="connsiteX29" fmla="*/ 705679 w 2534479"/>
                  <a:gd name="connsiteY29" fmla="*/ 1162879 h 1898374"/>
                  <a:gd name="connsiteX30" fmla="*/ 506896 w 2534479"/>
                  <a:gd name="connsiteY30" fmla="*/ 1152939 h 1898374"/>
                  <a:gd name="connsiteX31" fmla="*/ 298174 w 2534479"/>
                  <a:gd name="connsiteY31" fmla="*/ 1003852 h 1898374"/>
                  <a:gd name="connsiteX32" fmla="*/ 89453 w 2534479"/>
                  <a:gd name="connsiteY32" fmla="*/ 695739 h 1898374"/>
                  <a:gd name="connsiteX33" fmla="*/ 0 w 2534479"/>
                  <a:gd name="connsiteY33" fmla="*/ 437322 h 1898374"/>
                  <a:gd name="connsiteX34" fmla="*/ 19879 w 2534479"/>
                  <a:gd name="connsiteY34" fmla="*/ 347870 h 1898374"/>
                  <a:gd name="connsiteX35" fmla="*/ 69574 w 2534479"/>
                  <a:gd name="connsiteY35" fmla="*/ 268357 h 1898374"/>
                  <a:gd name="connsiteX36" fmla="*/ 69574 w 2534479"/>
                  <a:gd name="connsiteY36" fmla="*/ 0 h 1898374"/>
                  <a:gd name="connsiteX0" fmla="*/ 69574 w 2534479"/>
                  <a:gd name="connsiteY0" fmla="*/ 0 h 1898374"/>
                  <a:gd name="connsiteX1" fmla="*/ 139148 w 2534479"/>
                  <a:gd name="connsiteY1" fmla="*/ 198783 h 1898374"/>
                  <a:gd name="connsiteX2" fmla="*/ 218661 w 2534479"/>
                  <a:gd name="connsiteY2" fmla="*/ 467139 h 1898374"/>
                  <a:gd name="connsiteX3" fmla="*/ 387626 w 2534479"/>
                  <a:gd name="connsiteY3" fmla="*/ 834887 h 1898374"/>
                  <a:gd name="connsiteX4" fmla="*/ 526774 w 2534479"/>
                  <a:gd name="connsiteY4" fmla="*/ 983974 h 1898374"/>
                  <a:gd name="connsiteX5" fmla="*/ 745435 w 2534479"/>
                  <a:gd name="connsiteY5" fmla="*/ 1003852 h 1898374"/>
                  <a:gd name="connsiteX6" fmla="*/ 983974 w 2534479"/>
                  <a:gd name="connsiteY6" fmla="*/ 884583 h 1898374"/>
                  <a:gd name="connsiteX7" fmla="*/ 1272209 w 2534479"/>
                  <a:gd name="connsiteY7" fmla="*/ 675861 h 1898374"/>
                  <a:gd name="connsiteX8" fmla="*/ 1391479 w 2534479"/>
                  <a:gd name="connsiteY8" fmla="*/ 526774 h 1898374"/>
                  <a:gd name="connsiteX9" fmla="*/ 1649896 w 2534479"/>
                  <a:gd name="connsiteY9" fmla="*/ 357809 h 1898374"/>
                  <a:gd name="connsiteX10" fmla="*/ 1828801 w 2534479"/>
                  <a:gd name="connsiteY10" fmla="*/ 347869 h 1898374"/>
                  <a:gd name="connsiteX11" fmla="*/ 2027583 w 2534479"/>
                  <a:gd name="connsiteY11" fmla="*/ 377687 h 1898374"/>
                  <a:gd name="connsiteX12" fmla="*/ 2186609 w 2534479"/>
                  <a:gd name="connsiteY12" fmla="*/ 218661 h 1898374"/>
                  <a:gd name="connsiteX13" fmla="*/ 2335696 w 2534479"/>
                  <a:gd name="connsiteY13" fmla="*/ 337931 h 1898374"/>
                  <a:gd name="connsiteX14" fmla="*/ 2494722 w 2534479"/>
                  <a:gd name="connsiteY14" fmla="*/ 665922 h 1898374"/>
                  <a:gd name="connsiteX15" fmla="*/ 2534479 w 2534479"/>
                  <a:gd name="connsiteY15" fmla="*/ 1053548 h 1898374"/>
                  <a:gd name="connsiteX16" fmla="*/ 2474844 w 2534479"/>
                  <a:gd name="connsiteY16" fmla="*/ 1371600 h 1898374"/>
                  <a:gd name="connsiteX17" fmla="*/ 2305879 w 2534479"/>
                  <a:gd name="connsiteY17" fmla="*/ 1580322 h 1898374"/>
                  <a:gd name="connsiteX18" fmla="*/ 2176670 w 2534479"/>
                  <a:gd name="connsiteY18" fmla="*/ 1719470 h 1898374"/>
                  <a:gd name="connsiteX19" fmla="*/ 2047461 w 2534479"/>
                  <a:gd name="connsiteY19" fmla="*/ 1828800 h 1898374"/>
                  <a:gd name="connsiteX20" fmla="*/ 1928192 w 2534479"/>
                  <a:gd name="connsiteY20" fmla="*/ 1898374 h 1898374"/>
                  <a:gd name="connsiteX21" fmla="*/ 1789044 w 2534479"/>
                  <a:gd name="connsiteY21" fmla="*/ 1848679 h 1898374"/>
                  <a:gd name="connsiteX22" fmla="*/ 1649896 w 2534479"/>
                  <a:gd name="connsiteY22" fmla="*/ 1699592 h 1898374"/>
                  <a:gd name="connsiteX23" fmla="*/ 1570383 w 2534479"/>
                  <a:gd name="connsiteY23" fmla="*/ 1421296 h 1898374"/>
                  <a:gd name="connsiteX24" fmla="*/ 1470992 w 2534479"/>
                  <a:gd name="connsiteY24" fmla="*/ 1272209 h 1898374"/>
                  <a:gd name="connsiteX25" fmla="*/ 1292087 w 2534479"/>
                  <a:gd name="connsiteY25" fmla="*/ 1133061 h 1898374"/>
                  <a:gd name="connsiteX26" fmla="*/ 1123122 w 2534479"/>
                  <a:gd name="connsiteY26" fmla="*/ 1063487 h 1898374"/>
                  <a:gd name="connsiteX27" fmla="*/ 983974 w 2534479"/>
                  <a:gd name="connsiteY27" fmla="*/ 1063487 h 1898374"/>
                  <a:gd name="connsiteX28" fmla="*/ 844826 w 2534479"/>
                  <a:gd name="connsiteY28" fmla="*/ 1143000 h 1898374"/>
                  <a:gd name="connsiteX29" fmla="*/ 705679 w 2534479"/>
                  <a:gd name="connsiteY29" fmla="*/ 1162879 h 1898374"/>
                  <a:gd name="connsiteX30" fmla="*/ 506896 w 2534479"/>
                  <a:gd name="connsiteY30" fmla="*/ 1152939 h 1898374"/>
                  <a:gd name="connsiteX31" fmla="*/ 298174 w 2534479"/>
                  <a:gd name="connsiteY31" fmla="*/ 1003852 h 1898374"/>
                  <a:gd name="connsiteX32" fmla="*/ 89453 w 2534479"/>
                  <a:gd name="connsiteY32" fmla="*/ 695739 h 1898374"/>
                  <a:gd name="connsiteX33" fmla="*/ 0 w 2534479"/>
                  <a:gd name="connsiteY33" fmla="*/ 437322 h 1898374"/>
                  <a:gd name="connsiteX34" fmla="*/ 19879 w 2534479"/>
                  <a:gd name="connsiteY34" fmla="*/ 347870 h 1898374"/>
                  <a:gd name="connsiteX35" fmla="*/ 69574 w 2534479"/>
                  <a:gd name="connsiteY35" fmla="*/ 268357 h 1898374"/>
                  <a:gd name="connsiteX36" fmla="*/ 69574 w 2534479"/>
                  <a:gd name="connsiteY36" fmla="*/ 0 h 1898374"/>
                  <a:gd name="connsiteX0" fmla="*/ 69574 w 2534479"/>
                  <a:gd name="connsiteY0" fmla="*/ 0 h 1898374"/>
                  <a:gd name="connsiteX1" fmla="*/ 139148 w 2534479"/>
                  <a:gd name="connsiteY1" fmla="*/ 198783 h 1898374"/>
                  <a:gd name="connsiteX2" fmla="*/ 218661 w 2534479"/>
                  <a:gd name="connsiteY2" fmla="*/ 467139 h 1898374"/>
                  <a:gd name="connsiteX3" fmla="*/ 387626 w 2534479"/>
                  <a:gd name="connsiteY3" fmla="*/ 834887 h 1898374"/>
                  <a:gd name="connsiteX4" fmla="*/ 526774 w 2534479"/>
                  <a:gd name="connsiteY4" fmla="*/ 983974 h 1898374"/>
                  <a:gd name="connsiteX5" fmla="*/ 745435 w 2534479"/>
                  <a:gd name="connsiteY5" fmla="*/ 1003852 h 1898374"/>
                  <a:gd name="connsiteX6" fmla="*/ 983974 w 2534479"/>
                  <a:gd name="connsiteY6" fmla="*/ 884583 h 1898374"/>
                  <a:gd name="connsiteX7" fmla="*/ 1272209 w 2534479"/>
                  <a:gd name="connsiteY7" fmla="*/ 675861 h 1898374"/>
                  <a:gd name="connsiteX8" fmla="*/ 1391479 w 2534479"/>
                  <a:gd name="connsiteY8" fmla="*/ 526774 h 1898374"/>
                  <a:gd name="connsiteX9" fmla="*/ 1649896 w 2534479"/>
                  <a:gd name="connsiteY9" fmla="*/ 357809 h 1898374"/>
                  <a:gd name="connsiteX10" fmla="*/ 1828801 w 2534479"/>
                  <a:gd name="connsiteY10" fmla="*/ 347869 h 1898374"/>
                  <a:gd name="connsiteX11" fmla="*/ 2027583 w 2534479"/>
                  <a:gd name="connsiteY11" fmla="*/ 377687 h 1898374"/>
                  <a:gd name="connsiteX12" fmla="*/ 2166731 w 2534479"/>
                  <a:gd name="connsiteY12" fmla="*/ 427383 h 1898374"/>
                  <a:gd name="connsiteX13" fmla="*/ 2335696 w 2534479"/>
                  <a:gd name="connsiteY13" fmla="*/ 337931 h 1898374"/>
                  <a:gd name="connsiteX14" fmla="*/ 2494722 w 2534479"/>
                  <a:gd name="connsiteY14" fmla="*/ 665922 h 1898374"/>
                  <a:gd name="connsiteX15" fmla="*/ 2534479 w 2534479"/>
                  <a:gd name="connsiteY15" fmla="*/ 1053548 h 1898374"/>
                  <a:gd name="connsiteX16" fmla="*/ 2474844 w 2534479"/>
                  <a:gd name="connsiteY16" fmla="*/ 1371600 h 1898374"/>
                  <a:gd name="connsiteX17" fmla="*/ 2305879 w 2534479"/>
                  <a:gd name="connsiteY17" fmla="*/ 1580322 h 1898374"/>
                  <a:gd name="connsiteX18" fmla="*/ 2176670 w 2534479"/>
                  <a:gd name="connsiteY18" fmla="*/ 1719470 h 1898374"/>
                  <a:gd name="connsiteX19" fmla="*/ 2047461 w 2534479"/>
                  <a:gd name="connsiteY19" fmla="*/ 1828800 h 1898374"/>
                  <a:gd name="connsiteX20" fmla="*/ 1928192 w 2534479"/>
                  <a:gd name="connsiteY20" fmla="*/ 1898374 h 1898374"/>
                  <a:gd name="connsiteX21" fmla="*/ 1789044 w 2534479"/>
                  <a:gd name="connsiteY21" fmla="*/ 1848679 h 1898374"/>
                  <a:gd name="connsiteX22" fmla="*/ 1649896 w 2534479"/>
                  <a:gd name="connsiteY22" fmla="*/ 1699592 h 1898374"/>
                  <a:gd name="connsiteX23" fmla="*/ 1570383 w 2534479"/>
                  <a:gd name="connsiteY23" fmla="*/ 1421296 h 1898374"/>
                  <a:gd name="connsiteX24" fmla="*/ 1470992 w 2534479"/>
                  <a:gd name="connsiteY24" fmla="*/ 1272209 h 1898374"/>
                  <a:gd name="connsiteX25" fmla="*/ 1292087 w 2534479"/>
                  <a:gd name="connsiteY25" fmla="*/ 1133061 h 1898374"/>
                  <a:gd name="connsiteX26" fmla="*/ 1123122 w 2534479"/>
                  <a:gd name="connsiteY26" fmla="*/ 1063487 h 1898374"/>
                  <a:gd name="connsiteX27" fmla="*/ 983974 w 2534479"/>
                  <a:gd name="connsiteY27" fmla="*/ 1063487 h 1898374"/>
                  <a:gd name="connsiteX28" fmla="*/ 844826 w 2534479"/>
                  <a:gd name="connsiteY28" fmla="*/ 1143000 h 1898374"/>
                  <a:gd name="connsiteX29" fmla="*/ 705679 w 2534479"/>
                  <a:gd name="connsiteY29" fmla="*/ 1162879 h 1898374"/>
                  <a:gd name="connsiteX30" fmla="*/ 506896 w 2534479"/>
                  <a:gd name="connsiteY30" fmla="*/ 1152939 h 1898374"/>
                  <a:gd name="connsiteX31" fmla="*/ 298174 w 2534479"/>
                  <a:gd name="connsiteY31" fmla="*/ 1003852 h 1898374"/>
                  <a:gd name="connsiteX32" fmla="*/ 89453 w 2534479"/>
                  <a:gd name="connsiteY32" fmla="*/ 695739 h 1898374"/>
                  <a:gd name="connsiteX33" fmla="*/ 0 w 2534479"/>
                  <a:gd name="connsiteY33" fmla="*/ 437322 h 1898374"/>
                  <a:gd name="connsiteX34" fmla="*/ 19879 w 2534479"/>
                  <a:gd name="connsiteY34" fmla="*/ 347870 h 1898374"/>
                  <a:gd name="connsiteX35" fmla="*/ 69574 w 2534479"/>
                  <a:gd name="connsiteY35" fmla="*/ 268357 h 1898374"/>
                  <a:gd name="connsiteX36" fmla="*/ 69574 w 2534479"/>
                  <a:gd name="connsiteY36" fmla="*/ 0 h 1898374"/>
                  <a:gd name="connsiteX0" fmla="*/ 69574 w 2534479"/>
                  <a:gd name="connsiteY0" fmla="*/ 0 h 1898374"/>
                  <a:gd name="connsiteX1" fmla="*/ 139148 w 2534479"/>
                  <a:gd name="connsiteY1" fmla="*/ 198783 h 1898374"/>
                  <a:gd name="connsiteX2" fmla="*/ 218661 w 2534479"/>
                  <a:gd name="connsiteY2" fmla="*/ 467139 h 1898374"/>
                  <a:gd name="connsiteX3" fmla="*/ 387626 w 2534479"/>
                  <a:gd name="connsiteY3" fmla="*/ 834887 h 1898374"/>
                  <a:gd name="connsiteX4" fmla="*/ 526774 w 2534479"/>
                  <a:gd name="connsiteY4" fmla="*/ 983974 h 1898374"/>
                  <a:gd name="connsiteX5" fmla="*/ 745435 w 2534479"/>
                  <a:gd name="connsiteY5" fmla="*/ 1003852 h 1898374"/>
                  <a:gd name="connsiteX6" fmla="*/ 983974 w 2534479"/>
                  <a:gd name="connsiteY6" fmla="*/ 884583 h 1898374"/>
                  <a:gd name="connsiteX7" fmla="*/ 1272209 w 2534479"/>
                  <a:gd name="connsiteY7" fmla="*/ 675861 h 1898374"/>
                  <a:gd name="connsiteX8" fmla="*/ 1391479 w 2534479"/>
                  <a:gd name="connsiteY8" fmla="*/ 526774 h 1898374"/>
                  <a:gd name="connsiteX9" fmla="*/ 1649896 w 2534479"/>
                  <a:gd name="connsiteY9" fmla="*/ 357809 h 1898374"/>
                  <a:gd name="connsiteX10" fmla="*/ 1828801 w 2534479"/>
                  <a:gd name="connsiteY10" fmla="*/ 347869 h 1898374"/>
                  <a:gd name="connsiteX11" fmla="*/ 2027583 w 2534479"/>
                  <a:gd name="connsiteY11" fmla="*/ 377687 h 1898374"/>
                  <a:gd name="connsiteX12" fmla="*/ 2166731 w 2534479"/>
                  <a:gd name="connsiteY12" fmla="*/ 427383 h 1898374"/>
                  <a:gd name="connsiteX13" fmla="*/ 2325757 w 2534479"/>
                  <a:gd name="connsiteY13" fmla="*/ 477079 h 1898374"/>
                  <a:gd name="connsiteX14" fmla="*/ 2494722 w 2534479"/>
                  <a:gd name="connsiteY14" fmla="*/ 665922 h 1898374"/>
                  <a:gd name="connsiteX15" fmla="*/ 2534479 w 2534479"/>
                  <a:gd name="connsiteY15" fmla="*/ 1053548 h 1898374"/>
                  <a:gd name="connsiteX16" fmla="*/ 2474844 w 2534479"/>
                  <a:gd name="connsiteY16" fmla="*/ 1371600 h 1898374"/>
                  <a:gd name="connsiteX17" fmla="*/ 2305879 w 2534479"/>
                  <a:gd name="connsiteY17" fmla="*/ 1580322 h 1898374"/>
                  <a:gd name="connsiteX18" fmla="*/ 2176670 w 2534479"/>
                  <a:gd name="connsiteY18" fmla="*/ 1719470 h 1898374"/>
                  <a:gd name="connsiteX19" fmla="*/ 2047461 w 2534479"/>
                  <a:gd name="connsiteY19" fmla="*/ 1828800 h 1898374"/>
                  <a:gd name="connsiteX20" fmla="*/ 1928192 w 2534479"/>
                  <a:gd name="connsiteY20" fmla="*/ 1898374 h 1898374"/>
                  <a:gd name="connsiteX21" fmla="*/ 1789044 w 2534479"/>
                  <a:gd name="connsiteY21" fmla="*/ 1848679 h 1898374"/>
                  <a:gd name="connsiteX22" fmla="*/ 1649896 w 2534479"/>
                  <a:gd name="connsiteY22" fmla="*/ 1699592 h 1898374"/>
                  <a:gd name="connsiteX23" fmla="*/ 1570383 w 2534479"/>
                  <a:gd name="connsiteY23" fmla="*/ 1421296 h 1898374"/>
                  <a:gd name="connsiteX24" fmla="*/ 1470992 w 2534479"/>
                  <a:gd name="connsiteY24" fmla="*/ 1272209 h 1898374"/>
                  <a:gd name="connsiteX25" fmla="*/ 1292087 w 2534479"/>
                  <a:gd name="connsiteY25" fmla="*/ 1133061 h 1898374"/>
                  <a:gd name="connsiteX26" fmla="*/ 1123122 w 2534479"/>
                  <a:gd name="connsiteY26" fmla="*/ 1063487 h 1898374"/>
                  <a:gd name="connsiteX27" fmla="*/ 983974 w 2534479"/>
                  <a:gd name="connsiteY27" fmla="*/ 1063487 h 1898374"/>
                  <a:gd name="connsiteX28" fmla="*/ 844826 w 2534479"/>
                  <a:gd name="connsiteY28" fmla="*/ 1143000 h 1898374"/>
                  <a:gd name="connsiteX29" fmla="*/ 705679 w 2534479"/>
                  <a:gd name="connsiteY29" fmla="*/ 1162879 h 1898374"/>
                  <a:gd name="connsiteX30" fmla="*/ 506896 w 2534479"/>
                  <a:gd name="connsiteY30" fmla="*/ 1152939 h 1898374"/>
                  <a:gd name="connsiteX31" fmla="*/ 298174 w 2534479"/>
                  <a:gd name="connsiteY31" fmla="*/ 1003852 h 1898374"/>
                  <a:gd name="connsiteX32" fmla="*/ 89453 w 2534479"/>
                  <a:gd name="connsiteY32" fmla="*/ 695739 h 1898374"/>
                  <a:gd name="connsiteX33" fmla="*/ 0 w 2534479"/>
                  <a:gd name="connsiteY33" fmla="*/ 437322 h 1898374"/>
                  <a:gd name="connsiteX34" fmla="*/ 19879 w 2534479"/>
                  <a:gd name="connsiteY34" fmla="*/ 347870 h 1898374"/>
                  <a:gd name="connsiteX35" fmla="*/ 69574 w 2534479"/>
                  <a:gd name="connsiteY35" fmla="*/ 268357 h 1898374"/>
                  <a:gd name="connsiteX36" fmla="*/ 69574 w 2534479"/>
                  <a:gd name="connsiteY36" fmla="*/ 0 h 18983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2534479" h="1898374">
                    <a:moveTo>
                      <a:pt x="69574" y="0"/>
                    </a:moveTo>
                    <a:lnTo>
                      <a:pt x="139148" y="198783"/>
                    </a:lnTo>
                    <a:lnTo>
                      <a:pt x="218661" y="467139"/>
                    </a:lnTo>
                    <a:lnTo>
                      <a:pt x="387626" y="834887"/>
                    </a:lnTo>
                    <a:lnTo>
                      <a:pt x="526774" y="983974"/>
                    </a:lnTo>
                    <a:lnTo>
                      <a:pt x="745435" y="1003852"/>
                    </a:lnTo>
                    <a:lnTo>
                      <a:pt x="983974" y="884583"/>
                    </a:lnTo>
                    <a:lnTo>
                      <a:pt x="1272209" y="675861"/>
                    </a:lnTo>
                    <a:lnTo>
                      <a:pt x="1391479" y="526774"/>
                    </a:lnTo>
                    <a:lnTo>
                      <a:pt x="1649896" y="357809"/>
                    </a:lnTo>
                    <a:lnTo>
                      <a:pt x="1828801" y="347869"/>
                    </a:lnTo>
                    <a:lnTo>
                      <a:pt x="2027583" y="377687"/>
                    </a:lnTo>
                    <a:lnTo>
                      <a:pt x="2166731" y="427383"/>
                    </a:lnTo>
                    <a:lnTo>
                      <a:pt x="2325757" y="477079"/>
                    </a:lnTo>
                    <a:lnTo>
                      <a:pt x="2494722" y="665922"/>
                    </a:lnTo>
                    <a:lnTo>
                      <a:pt x="2534479" y="1053548"/>
                    </a:lnTo>
                    <a:lnTo>
                      <a:pt x="2474844" y="1371600"/>
                    </a:lnTo>
                    <a:lnTo>
                      <a:pt x="2305879" y="1580322"/>
                    </a:lnTo>
                    <a:lnTo>
                      <a:pt x="2176670" y="1719470"/>
                    </a:lnTo>
                    <a:lnTo>
                      <a:pt x="2047461" y="1828800"/>
                    </a:lnTo>
                    <a:lnTo>
                      <a:pt x="1928192" y="1898374"/>
                    </a:lnTo>
                    <a:lnTo>
                      <a:pt x="1789044" y="1848679"/>
                    </a:lnTo>
                    <a:lnTo>
                      <a:pt x="1649896" y="1699592"/>
                    </a:lnTo>
                    <a:lnTo>
                      <a:pt x="1570383" y="1421296"/>
                    </a:lnTo>
                    <a:lnTo>
                      <a:pt x="1470992" y="1272209"/>
                    </a:lnTo>
                    <a:lnTo>
                      <a:pt x="1292087" y="1133061"/>
                    </a:lnTo>
                    <a:lnTo>
                      <a:pt x="1123122" y="1063487"/>
                    </a:lnTo>
                    <a:lnTo>
                      <a:pt x="983974" y="1063487"/>
                    </a:lnTo>
                    <a:lnTo>
                      <a:pt x="844826" y="1143000"/>
                    </a:lnTo>
                    <a:lnTo>
                      <a:pt x="705679" y="1162879"/>
                    </a:lnTo>
                    <a:lnTo>
                      <a:pt x="506896" y="1152939"/>
                    </a:lnTo>
                    <a:lnTo>
                      <a:pt x="298174" y="1003852"/>
                    </a:lnTo>
                    <a:lnTo>
                      <a:pt x="89453" y="695739"/>
                    </a:lnTo>
                    <a:lnTo>
                      <a:pt x="0" y="437322"/>
                    </a:lnTo>
                    <a:lnTo>
                      <a:pt x="19879" y="347870"/>
                    </a:lnTo>
                    <a:lnTo>
                      <a:pt x="69574" y="268357"/>
                    </a:lnTo>
                    <a:lnTo>
                      <a:pt x="69574" y="0"/>
                    </a:lnTo>
                    <a:close/>
                  </a:path>
                </a:pathLst>
              </a:custGeom>
              <a:noFill/>
              <a:ln w="25400" cap="flat" cmpd="sng" algn="ctr">
                <a:solidFill>
                  <a:srgbClr val="4F81BD">
                    <a:alpha val="30000"/>
                  </a:srgbClr>
                </a:solidFill>
                <a:prstDash val="solid"/>
              </a:ln>
              <a:effectLst>
                <a:glow rad="127000">
                  <a:srgbClr val="1F497D">
                    <a:lumMod val="60000"/>
                    <a:lumOff val="40000"/>
                    <a:alpha val="40000"/>
                  </a:srgbClr>
                </a:glo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39" name="Freeform 38"/>
              <p:cNvSpPr/>
              <p:nvPr/>
            </p:nvSpPr>
            <p:spPr>
              <a:xfrm>
                <a:off x="1909850" y="1910680"/>
                <a:ext cx="2435629" cy="3341716"/>
              </a:xfrm>
              <a:custGeom>
                <a:avLst/>
                <a:gdLst>
                  <a:gd name="connsiteX0" fmla="*/ 1644072 w 2706254"/>
                  <a:gd name="connsiteY0" fmla="*/ 0 h 3713018"/>
                  <a:gd name="connsiteX1" fmla="*/ 1699490 w 2706254"/>
                  <a:gd name="connsiteY1" fmla="*/ 147782 h 3713018"/>
                  <a:gd name="connsiteX2" fmla="*/ 1736436 w 2706254"/>
                  <a:gd name="connsiteY2" fmla="*/ 332509 h 3713018"/>
                  <a:gd name="connsiteX3" fmla="*/ 1671781 w 2706254"/>
                  <a:gd name="connsiteY3" fmla="*/ 508000 h 3713018"/>
                  <a:gd name="connsiteX4" fmla="*/ 1662545 w 2706254"/>
                  <a:gd name="connsiteY4" fmla="*/ 655782 h 3713018"/>
                  <a:gd name="connsiteX5" fmla="*/ 1699490 w 2706254"/>
                  <a:gd name="connsiteY5" fmla="*/ 812800 h 3713018"/>
                  <a:gd name="connsiteX6" fmla="*/ 1745672 w 2706254"/>
                  <a:gd name="connsiteY6" fmla="*/ 979055 h 3713018"/>
                  <a:gd name="connsiteX7" fmla="*/ 1662545 w 2706254"/>
                  <a:gd name="connsiteY7" fmla="*/ 1191491 h 3713018"/>
                  <a:gd name="connsiteX8" fmla="*/ 1560945 w 2706254"/>
                  <a:gd name="connsiteY8" fmla="*/ 1376218 h 3713018"/>
                  <a:gd name="connsiteX9" fmla="*/ 1450109 w 2706254"/>
                  <a:gd name="connsiteY9" fmla="*/ 1560946 h 3713018"/>
                  <a:gd name="connsiteX10" fmla="*/ 1237672 w 2706254"/>
                  <a:gd name="connsiteY10" fmla="*/ 1745673 h 3713018"/>
                  <a:gd name="connsiteX11" fmla="*/ 1052945 w 2706254"/>
                  <a:gd name="connsiteY11" fmla="*/ 1939637 h 3713018"/>
                  <a:gd name="connsiteX12" fmla="*/ 812800 w 2706254"/>
                  <a:gd name="connsiteY12" fmla="*/ 2068946 h 3713018"/>
                  <a:gd name="connsiteX13" fmla="*/ 563418 w 2706254"/>
                  <a:gd name="connsiteY13" fmla="*/ 2216727 h 3713018"/>
                  <a:gd name="connsiteX14" fmla="*/ 314036 w 2706254"/>
                  <a:gd name="connsiteY14" fmla="*/ 2327564 h 3713018"/>
                  <a:gd name="connsiteX15" fmla="*/ 184727 w 2706254"/>
                  <a:gd name="connsiteY15" fmla="*/ 2401455 h 3713018"/>
                  <a:gd name="connsiteX16" fmla="*/ 9236 w 2706254"/>
                  <a:gd name="connsiteY16" fmla="*/ 2567709 h 3713018"/>
                  <a:gd name="connsiteX17" fmla="*/ 0 w 2706254"/>
                  <a:gd name="connsiteY17" fmla="*/ 2743200 h 3713018"/>
                  <a:gd name="connsiteX18" fmla="*/ 110836 w 2706254"/>
                  <a:gd name="connsiteY18" fmla="*/ 2918691 h 3713018"/>
                  <a:gd name="connsiteX19" fmla="*/ 212436 w 2706254"/>
                  <a:gd name="connsiteY19" fmla="*/ 3084946 h 3713018"/>
                  <a:gd name="connsiteX20" fmla="*/ 378690 w 2706254"/>
                  <a:gd name="connsiteY20" fmla="*/ 3278909 h 3713018"/>
                  <a:gd name="connsiteX21" fmla="*/ 554181 w 2706254"/>
                  <a:gd name="connsiteY21" fmla="*/ 3398982 h 3713018"/>
                  <a:gd name="connsiteX22" fmla="*/ 748145 w 2706254"/>
                  <a:gd name="connsiteY22" fmla="*/ 3509818 h 3713018"/>
                  <a:gd name="connsiteX23" fmla="*/ 1016000 w 2706254"/>
                  <a:gd name="connsiteY23" fmla="*/ 3611418 h 3713018"/>
                  <a:gd name="connsiteX24" fmla="*/ 1320800 w 2706254"/>
                  <a:gd name="connsiteY24" fmla="*/ 3694546 h 3713018"/>
                  <a:gd name="connsiteX25" fmla="*/ 1616363 w 2706254"/>
                  <a:gd name="connsiteY25" fmla="*/ 3713018 h 3713018"/>
                  <a:gd name="connsiteX26" fmla="*/ 1967345 w 2706254"/>
                  <a:gd name="connsiteY26" fmla="*/ 3666837 h 3713018"/>
                  <a:gd name="connsiteX27" fmla="*/ 2290618 w 2706254"/>
                  <a:gd name="connsiteY27" fmla="*/ 3537527 h 3713018"/>
                  <a:gd name="connsiteX28" fmla="*/ 2521527 w 2706254"/>
                  <a:gd name="connsiteY28" fmla="*/ 3288146 h 3713018"/>
                  <a:gd name="connsiteX29" fmla="*/ 2660072 w 2706254"/>
                  <a:gd name="connsiteY29" fmla="*/ 3048000 h 3713018"/>
                  <a:gd name="connsiteX30" fmla="*/ 2706254 w 2706254"/>
                  <a:gd name="connsiteY30" fmla="*/ 2761673 h 3713018"/>
                  <a:gd name="connsiteX31" fmla="*/ 2706254 w 2706254"/>
                  <a:gd name="connsiteY31" fmla="*/ 2512291 h 3713018"/>
                  <a:gd name="connsiteX32" fmla="*/ 2660072 w 2706254"/>
                  <a:gd name="connsiteY32" fmla="*/ 2346037 h 3713018"/>
                  <a:gd name="connsiteX33" fmla="*/ 2521527 w 2706254"/>
                  <a:gd name="connsiteY33" fmla="*/ 2253673 h 3713018"/>
                  <a:gd name="connsiteX34" fmla="*/ 2364509 w 2706254"/>
                  <a:gd name="connsiteY34" fmla="*/ 2133600 h 3713018"/>
                  <a:gd name="connsiteX35" fmla="*/ 2087418 w 2706254"/>
                  <a:gd name="connsiteY35" fmla="*/ 2022764 h 3713018"/>
                  <a:gd name="connsiteX36" fmla="*/ 1948872 w 2706254"/>
                  <a:gd name="connsiteY36" fmla="*/ 1884218 h 3713018"/>
                  <a:gd name="connsiteX37" fmla="*/ 1874981 w 2706254"/>
                  <a:gd name="connsiteY37" fmla="*/ 1838037 h 3713018"/>
                  <a:gd name="connsiteX38" fmla="*/ 1801090 w 2706254"/>
                  <a:gd name="connsiteY38" fmla="*/ 1644073 h 3713018"/>
                  <a:gd name="connsiteX39" fmla="*/ 1810327 w 2706254"/>
                  <a:gd name="connsiteY39" fmla="*/ 1413164 h 3713018"/>
                  <a:gd name="connsiteX40" fmla="*/ 1819563 w 2706254"/>
                  <a:gd name="connsiteY40" fmla="*/ 1302327 h 3713018"/>
                  <a:gd name="connsiteX41" fmla="*/ 1902690 w 2706254"/>
                  <a:gd name="connsiteY41" fmla="*/ 1145309 h 3713018"/>
                  <a:gd name="connsiteX42" fmla="*/ 1930400 w 2706254"/>
                  <a:gd name="connsiteY42" fmla="*/ 942109 h 3713018"/>
                  <a:gd name="connsiteX43" fmla="*/ 1856509 w 2706254"/>
                  <a:gd name="connsiteY43" fmla="*/ 683491 h 3713018"/>
                  <a:gd name="connsiteX44" fmla="*/ 1856509 w 2706254"/>
                  <a:gd name="connsiteY44" fmla="*/ 526473 h 3713018"/>
                  <a:gd name="connsiteX45" fmla="*/ 1874981 w 2706254"/>
                  <a:gd name="connsiteY45" fmla="*/ 350982 h 3713018"/>
                  <a:gd name="connsiteX46" fmla="*/ 1874981 w 2706254"/>
                  <a:gd name="connsiteY46" fmla="*/ 166255 h 3713018"/>
                  <a:gd name="connsiteX47" fmla="*/ 1819563 w 2706254"/>
                  <a:gd name="connsiteY47" fmla="*/ 9237 h 3713018"/>
                  <a:gd name="connsiteX48" fmla="*/ 1644072 w 2706254"/>
                  <a:gd name="connsiteY48" fmla="*/ 0 h 3713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2706254" h="3713018">
                    <a:moveTo>
                      <a:pt x="1644072" y="0"/>
                    </a:moveTo>
                    <a:lnTo>
                      <a:pt x="1699490" y="147782"/>
                    </a:lnTo>
                    <a:lnTo>
                      <a:pt x="1736436" y="332509"/>
                    </a:lnTo>
                    <a:lnTo>
                      <a:pt x="1671781" y="508000"/>
                    </a:lnTo>
                    <a:lnTo>
                      <a:pt x="1662545" y="655782"/>
                    </a:lnTo>
                    <a:lnTo>
                      <a:pt x="1699490" y="812800"/>
                    </a:lnTo>
                    <a:lnTo>
                      <a:pt x="1745672" y="979055"/>
                    </a:lnTo>
                    <a:lnTo>
                      <a:pt x="1662545" y="1191491"/>
                    </a:lnTo>
                    <a:lnTo>
                      <a:pt x="1560945" y="1376218"/>
                    </a:lnTo>
                    <a:lnTo>
                      <a:pt x="1450109" y="1560946"/>
                    </a:lnTo>
                    <a:lnTo>
                      <a:pt x="1237672" y="1745673"/>
                    </a:lnTo>
                    <a:lnTo>
                      <a:pt x="1052945" y="1939637"/>
                    </a:lnTo>
                    <a:lnTo>
                      <a:pt x="812800" y="2068946"/>
                    </a:lnTo>
                    <a:lnTo>
                      <a:pt x="563418" y="2216727"/>
                    </a:lnTo>
                    <a:lnTo>
                      <a:pt x="314036" y="2327564"/>
                    </a:lnTo>
                    <a:lnTo>
                      <a:pt x="184727" y="2401455"/>
                    </a:lnTo>
                    <a:lnTo>
                      <a:pt x="9236" y="2567709"/>
                    </a:lnTo>
                    <a:lnTo>
                      <a:pt x="0" y="2743200"/>
                    </a:lnTo>
                    <a:lnTo>
                      <a:pt x="110836" y="2918691"/>
                    </a:lnTo>
                    <a:lnTo>
                      <a:pt x="212436" y="3084946"/>
                    </a:lnTo>
                    <a:lnTo>
                      <a:pt x="378690" y="3278909"/>
                    </a:lnTo>
                    <a:lnTo>
                      <a:pt x="554181" y="3398982"/>
                    </a:lnTo>
                    <a:lnTo>
                      <a:pt x="748145" y="3509818"/>
                    </a:lnTo>
                    <a:lnTo>
                      <a:pt x="1016000" y="3611418"/>
                    </a:lnTo>
                    <a:lnTo>
                      <a:pt x="1320800" y="3694546"/>
                    </a:lnTo>
                    <a:lnTo>
                      <a:pt x="1616363" y="3713018"/>
                    </a:lnTo>
                    <a:lnTo>
                      <a:pt x="1967345" y="3666837"/>
                    </a:lnTo>
                    <a:lnTo>
                      <a:pt x="2290618" y="3537527"/>
                    </a:lnTo>
                    <a:lnTo>
                      <a:pt x="2521527" y="3288146"/>
                    </a:lnTo>
                    <a:lnTo>
                      <a:pt x="2660072" y="3048000"/>
                    </a:lnTo>
                    <a:lnTo>
                      <a:pt x="2706254" y="2761673"/>
                    </a:lnTo>
                    <a:lnTo>
                      <a:pt x="2706254" y="2512291"/>
                    </a:lnTo>
                    <a:lnTo>
                      <a:pt x="2660072" y="2346037"/>
                    </a:lnTo>
                    <a:lnTo>
                      <a:pt x="2521527" y="2253673"/>
                    </a:lnTo>
                    <a:lnTo>
                      <a:pt x="2364509" y="2133600"/>
                    </a:lnTo>
                    <a:lnTo>
                      <a:pt x="2087418" y="2022764"/>
                    </a:lnTo>
                    <a:lnTo>
                      <a:pt x="1948872" y="1884218"/>
                    </a:lnTo>
                    <a:lnTo>
                      <a:pt x="1874981" y="1838037"/>
                    </a:lnTo>
                    <a:lnTo>
                      <a:pt x="1801090" y="1644073"/>
                    </a:lnTo>
                    <a:lnTo>
                      <a:pt x="1810327" y="1413164"/>
                    </a:lnTo>
                    <a:lnTo>
                      <a:pt x="1819563" y="1302327"/>
                    </a:lnTo>
                    <a:lnTo>
                      <a:pt x="1902690" y="1145309"/>
                    </a:lnTo>
                    <a:lnTo>
                      <a:pt x="1930400" y="942109"/>
                    </a:lnTo>
                    <a:lnTo>
                      <a:pt x="1856509" y="683491"/>
                    </a:lnTo>
                    <a:lnTo>
                      <a:pt x="1856509" y="526473"/>
                    </a:lnTo>
                    <a:lnTo>
                      <a:pt x="1874981" y="350982"/>
                    </a:lnTo>
                    <a:lnTo>
                      <a:pt x="1874981" y="166255"/>
                    </a:lnTo>
                    <a:lnTo>
                      <a:pt x="1819563" y="9237"/>
                    </a:lnTo>
                    <a:lnTo>
                      <a:pt x="1644072" y="0"/>
                    </a:lnTo>
                    <a:close/>
                  </a:path>
                </a:pathLst>
              </a:custGeom>
              <a:noFill/>
              <a:ln w="25400" cap="flat" cmpd="sng" algn="ctr">
                <a:solidFill>
                  <a:srgbClr val="F79646">
                    <a:lumMod val="75000"/>
                    <a:alpha val="30000"/>
                  </a:srgbClr>
                </a:solidFill>
                <a:prstDash val="solid"/>
              </a:ln>
              <a:effectLst>
                <a:glow rad="127000">
                  <a:srgbClr val="F79646">
                    <a:lumMod val="75000"/>
                    <a:alpha val="30000"/>
                  </a:srgbClr>
                </a:glo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40" name="Freeform 39"/>
              <p:cNvSpPr/>
              <p:nvPr/>
            </p:nvSpPr>
            <p:spPr>
              <a:xfrm>
                <a:off x="2333798" y="1910680"/>
                <a:ext cx="3333404" cy="3458094"/>
              </a:xfrm>
              <a:custGeom>
                <a:avLst/>
                <a:gdLst>
                  <a:gd name="connsiteX0" fmla="*/ 157018 w 3703782"/>
                  <a:gd name="connsiteY0" fmla="*/ 27709 h 3842327"/>
                  <a:gd name="connsiteX1" fmla="*/ 147782 w 3703782"/>
                  <a:gd name="connsiteY1" fmla="*/ 175491 h 3842327"/>
                  <a:gd name="connsiteX2" fmla="*/ 240146 w 3703782"/>
                  <a:gd name="connsiteY2" fmla="*/ 471055 h 3842327"/>
                  <a:gd name="connsiteX3" fmla="*/ 378691 w 3703782"/>
                  <a:gd name="connsiteY3" fmla="*/ 812800 h 3842327"/>
                  <a:gd name="connsiteX4" fmla="*/ 489527 w 3703782"/>
                  <a:gd name="connsiteY4" fmla="*/ 1136073 h 3842327"/>
                  <a:gd name="connsiteX5" fmla="*/ 628073 w 3703782"/>
                  <a:gd name="connsiteY5" fmla="*/ 1339273 h 3842327"/>
                  <a:gd name="connsiteX6" fmla="*/ 886691 w 3703782"/>
                  <a:gd name="connsiteY6" fmla="*/ 1588655 h 3842327"/>
                  <a:gd name="connsiteX7" fmla="*/ 1099127 w 3703782"/>
                  <a:gd name="connsiteY7" fmla="*/ 1801091 h 3842327"/>
                  <a:gd name="connsiteX8" fmla="*/ 1385455 w 3703782"/>
                  <a:gd name="connsiteY8" fmla="*/ 1995055 h 3842327"/>
                  <a:gd name="connsiteX9" fmla="*/ 1597891 w 3703782"/>
                  <a:gd name="connsiteY9" fmla="*/ 2050473 h 3842327"/>
                  <a:gd name="connsiteX10" fmla="*/ 1958109 w 3703782"/>
                  <a:gd name="connsiteY10" fmla="*/ 2133600 h 3842327"/>
                  <a:gd name="connsiteX11" fmla="*/ 2253673 w 3703782"/>
                  <a:gd name="connsiteY11" fmla="*/ 2253673 h 3842327"/>
                  <a:gd name="connsiteX12" fmla="*/ 2466109 w 3703782"/>
                  <a:gd name="connsiteY12" fmla="*/ 2355273 h 3842327"/>
                  <a:gd name="connsiteX13" fmla="*/ 2641600 w 3703782"/>
                  <a:gd name="connsiteY13" fmla="*/ 2410691 h 3842327"/>
                  <a:gd name="connsiteX14" fmla="*/ 2974109 w 3703782"/>
                  <a:gd name="connsiteY14" fmla="*/ 2410691 h 3842327"/>
                  <a:gd name="connsiteX15" fmla="*/ 3251200 w 3703782"/>
                  <a:gd name="connsiteY15" fmla="*/ 2438400 h 3842327"/>
                  <a:gd name="connsiteX16" fmla="*/ 3426691 w 3703782"/>
                  <a:gd name="connsiteY16" fmla="*/ 2438400 h 3842327"/>
                  <a:gd name="connsiteX17" fmla="*/ 3565236 w 3703782"/>
                  <a:gd name="connsiteY17" fmla="*/ 2512291 h 3842327"/>
                  <a:gd name="connsiteX18" fmla="*/ 3666836 w 3703782"/>
                  <a:gd name="connsiteY18" fmla="*/ 2595418 h 3842327"/>
                  <a:gd name="connsiteX19" fmla="*/ 3703782 w 3703782"/>
                  <a:gd name="connsiteY19" fmla="*/ 2752437 h 3842327"/>
                  <a:gd name="connsiteX20" fmla="*/ 3685309 w 3703782"/>
                  <a:gd name="connsiteY20" fmla="*/ 2992582 h 3842327"/>
                  <a:gd name="connsiteX21" fmla="*/ 3556000 w 3703782"/>
                  <a:gd name="connsiteY21" fmla="*/ 3260437 h 3842327"/>
                  <a:gd name="connsiteX22" fmla="*/ 3435927 w 3703782"/>
                  <a:gd name="connsiteY22" fmla="*/ 3463637 h 3842327"/>
                  <a:gd name="connsiteX23" fmla="*/ 3241964 w 3703782"/>
                  <a:gd name="connsiteY23" fmla="*/ 3620655 h 3842327"/>
                  <a:gd name="connsiteX24" fmla="*/ 2983346 w 3703782"/>
                  <a:gd name="connsiteY24" fmla="*/ 3759200 h 3842327"/>
                  <a:gd name="connsiteX25" fmla="*/ 2780146 w 3703782"/>
                  <a:gd name="connsiteY25" fmla="*/ 3833091 h 3842327"/>
                  <a:gd name="connsiteX26" fmla="*/ 2595418 w 3703782"/>
                  <a:gd name="connsiteY26" fmla="*/ 3842327 h 3842327"/>
                  <a:gd name="connsiteX27" fmla="*/ 2410691 w 3703782"/>
                  <a:gd name="connsiteY27" fmla="*/ 3842327 h 3842327"/>
                  <a:gd name="connsiteX28" fmla="*/ 2262909 w 3703782"/>
                  <a:gd name="connsiteY28" fmla="*/ 3786909 h 3842327"/>
                  <a:gd name="connsiteX29" fmla="*/ 2216727 w 3703782"/>
                  <a:gd name="connsiteY29" fmla="*/ 3676073 h 3842327"/>
                  <a:gd name="connsiteX30" fmla="*/ 2189018 w 3703782"/>
                  <a:gd name="connsiteY30" fmla="*/ 3509818 h 3842327"/>
                  <a:gd name="connsiteX31" fmla="*/ 2216727 w 3703782"/>
                  <a:gd name="connsiteY31" fmla="*/ 3371273 h 3842327"/>
                  <a:gd name="connsiteX32" fmla="*/ 2327564 w 3703782"/>
                  <a:gd name="connsiteY32" fmla="*/ 3140364 h 3842327"/>
                  <a:gd name="connsiteX33" fmla="*/ 2401455 w 3703782"/>
                  <a:gd name="connsiteY33" fmla="*/ 2983346 h 3842327"/>
                  <a:gd name="connsiteX34" fmla="*/ 2466109 w 3703782"/>
                  <a:gd name="connsiteY34" fmla="*/ 2826327 h 3842327"/>
                  <a:gd name="connsiteX35" fmla="*/ 2466109 w 3703782"/>
                  <a:gd name="connsiteY35" fmla="*/ 2724727 h 3842327"/>
                  <a:gd name="connsiteX36" fmla="*/ 2438400 w 3703782"/>
                  <a:gd name="connsiteY36" fmla="*/ 2586182 h 3842327"/>
                  <a:gd name="connsiteX37" fmla="*/ 2327564 w 3703782"/>
                  <a:gd name="connsiteY37" fmla="*/ 2493818 h 3842327"/>
                  <a:gd name="connsiteX38" fmla="*/ 2133600 w 3703782"/>
                  <a:gd name="connsiteY38" fmla="*/ 2392218 h 3842327"/>
                  <a:gd name="connsiteX39" fmla="*/ 1930400 w 3703782"/>
                  <a:gd name="connsiteY39" fmla="*/ 2346037 h 3842327"/>
                  <a:gd name="connsiteX40" fmla="*/ 1708727 w 3703782"/>
                  <a:gd name="connsiteY40" fmla="*/ 2309091 h 3842327"/>
                  <a:gd name="connsiteX41" fmla="*/ 1487055 w 3703782"/>
                  <a:gd name="connsiteY41" fmla="*/ 2253673 h 3842327"/>
                  <a:gd name="connsiteX42" fmla="*/ 1376218 w 3703782"/>
                  <a:gd name="connsiteY42" fmla="*/ 2198255 h 3842327"/>
                  <a:gd name="connsiteX43" fmla="*/ 1126836 w 3703782"/>
                  <a:gd name="connsiteY43" fmla="*/ 2041237 h 3842327"/>
                  <a:gd name="connsiteX44" fmla="*/ 960582 w 3703782"/>
                  <a:gd name="connsiteY44" fmla="*/ 1893455 h 3842327"/>
                  <a:gd name="connsiteX45" fmla="*/ 812800 w 3703782"/>
                  <a:gd name="connsiteY45" fmla="*/ 1782618 h 3842327"/>
                  <a:gd name="connsiteX46" fmla="*/ 609600 w 3703782"/>
                  <a:gd name="connsiteY46" fmla="*/ 1607127 h 3842327"/>
                  <a:gd name="connsiteX47" fmla="*/ 424873 w 3703782"/>
                  <a:gd name="connsiteY47" fmla="*/ 1450109 h 3842327"/>
                  <a:gd name="connsiteX48" fmla="*/ 332509 w 3703782"/>
                  <a:gd name="connsiteY48" fmla="*/ 1256146 h 3842327"/>
                  <a:gd name="connsiteX49" fmla="*/ 193964 w 3703782"/>
                  <a:gd name="connsiteY49" fmla="*/ 979055 h 3842327"/>
                  <a:gd name="connsiteX50" fmla="*/ 157018 w 3703782"/>
                  <a:gd name="connsiteY50" fmla="*/ 775855 h 3842327"/>
                  <a:gd name="connsiteX51" fmla="*/ 73891 w 3703782"/>
                  <a:gd name="connsiteY51" fmla="*/ 526473 h 3842327"/>
                  <a:gd name="connsiteX52" fmla="*/ 0 w 3703782"/>
                  <a:gd name="connsiteY52" fmla="*/ 286327 h 3842327"/>
                  <a:gd name="connsiteX53" fmla="*/ 0 w 3703782"/>
                  <a:gd name="connsiteY53" fmla="*/ 138546 h 3842327"/>
                  <a:gd name="connsiteX54" fmla="*/ 9236 w 3703782"/>
                  <a:gd name="connsiteY54" fmla="*/ 0 h 3842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3703782" h="3842327">
                    <a:moveTo>
                      <a:pt x="157018" y="27709"/>
                    </a:moveTo>
                    <a:lnTo>
                      <a:pt x="147782" y="175491"/>
                    </a:lnTo>
                    <a:lnTo>
                      <a:pt x="240146" y="471055"/>
                    </a:lnTo>
                    <a:lnTo>
                      <a:pt x="378691" y="812800"/>
                    </a:lnTo>
                    <a:lnTo>
                      <a:pt x="489527" y="1136073"/>
                    </a:lnTo>
                    <a:lnTo>
                      <a:pt x="628073" y="1339273"/>
                    </a:lnTo>
                    <a:lnTo>
                      <a:pt x="886691" y="1588655"/>
                    </a:lnTo>
                    <a:lnTo>
                      <a:pt x="1099127" y="1801091"/>
                    </a:lnTo>
                    <a:lnTo>
                      <a:pt x="1385455" y="1995055"/>
                    </a:lnTo>
                    <a:lnTo>
                      <a:pt x="1597891" y="2050473"/>
                    </a:lnTo>
                    <a:lnTo>
                      <a:pt x="1958109" y="2133600"/>
                    </a:lnTo>
                    <a:lnTo>
                      <a:pt x="2253673" y="2253673"/>
                    </a:lnTo>
                    <a:lnTo>
                      <a:pt x="2466109" y="2355273"/>
                    </a:lnTo>
                    <a:lnTo>
                      <a:pt x="2641600" y="2410691"/>
                    </a:lnTo>
                    <a:lnTo>
                      <a:pt x="2974109" y="2410691"/>
                    </a:lnTo>
                    <a:lnTo>
                      <a:pt x="3251200" y="2438400"/>
                    </a:lnTo>
                    <a:lnTo>
                      <a:pt x="3426691" y="2438400"/>
                    </a:lnTo>
                    <a:lnTo>
                      <a:pt x="3565236" y="2512291"/>
                    </a:lnTo>
                    <a:lnTo>
                      <a:pt x="3666836" y="2595418"/>
                    </a:lnTo>
                    <a:lnTo>
                      <a:pt x="3703782" y="2752437"/>
                    </a:lnTo>
                    <a:lnTo>
                      <a:pt x="3685309" y="2992582"/>
                    </a:lnTo>
                    <a:lnTo>
                      <a:pt x="3556000" y="3260437"/>
                    </a:lnTo>
                    <a:lnTo>
                      <a:pt x="3435927" y="3463637"/>
                    </a:lnTo>
                    <a:lnTo>
                      <a:pt x="3241964" y="3620655"/>
                    </a:lnTo>
                    <a:lnTo>
                      <a:pt x="2983346" y="3759200"/>
                    </a:lnTo>
                    <a:lnTo>
                      <a:pt x="2780146" y="3833091"/>
                    </a:lnTo>
                    <a:lnTo>
                      <a:pt x="2595418" y="3842327"/>
                    </a:lnTo>
                    <a:lnTo>
                      <a:pt x="2410691" y="3842327"/>
                    </a:lnTo>
                    <a:lnTo>
                      <a:pt x="2262909" y="3786909"/>
                    </a:lnTo>
                    <a:lnTo>
                      <a:pt x="2216727" y="3676073"/>
                    </a:lnTo>
                    <a:lnTo>
                      <a:pt x="2189018" y="3509818"/>
                    </a:lnTo>
                    <a:lnTo>
                      <a:pt x="2216727" y="3371273"/>
                    </a:lnTo>
                    <a:lnTo>
                      <a:pt x="2327564" y="3140364"/>
                    </a:lnTo>
                    <a:lnTo>
                      <a:pt x="2401455" y="2983346"/>
                    </a:lnTo>
                    <a:lnTo>
                      <a:pt x="2466109" y="2826327"/>
                    </a:lnTo>
                    <a:lnTo>
                      <a:pt x="2466109" y="2724727"/>
                    </a:lnTo>
                    <a:lnTo>
                      <a:pt x="2438400" y="2586182"/>
                    </a:lnTo>
                    <a:lnTo>
                      <a:pt x="2327564" y="2493818"/>
                    </a:lnTo>
                    <a:lnTo>
                      <a:pt x="2133600" y="2392218"/>
                    </a:lnTo>
                    <a:lnTo>
                      <a:pt x="1930400" y="2346037"/>
                    </a:lnTo>
                    <a:lnTo>
                      <a:pt x="1708727" y="2309091"/>
                    </a:lnTo>
                    <a:lnTo>
                      <a:pt x="1487055" y="2253673"/>
                    </a:lnTo>
                    <a:lnTo>
                      <a:pt x="1376218" y="2198255"/>
                    </a:lnTo>
                    <a:lnTo>
                      <a:pt x="1126836" y="2041237"/>
                    </a:lnTo>
                    <a:lnTo>
                      <a:pt x="960582" y="1893455"/>
                    </a:lnTo>
                    <a:lnTo>
                      <a:pt x="812800" y="1782618"/>
                    </a:lnTo>
                    <a:lnTo>
                      <a:pt x="609600" y="1607127"/>
                    </a:lnTo>
                    <a:lnTo>
                      <a:pt x="424873" y="1450109"/>
                    </a:lnTo>
                    <a:lnTo>
                      <a:pt x="332509" y="1256146"/>
                    </a:lnTo>
                    <a:lnTo>
                      <a:pt x="193964" y="979055"/>
                    </a:lnTo>
                    <a:lnTo>
                      <a:pt x="157018" y="775855"/>
                    </a:lnTo>
                    <a:lnTo>
                      <a:pt x="73891" y="526473"/>
                    </a:lnTo>
                    <a:lnTo>
                      <a:pt x="0" y="286327"/>
                    </a:lnTo>
                    <a:lnTo>
                      <a:pt x="0" y="138546"/>
                    </a:lnTo>
                    <a:lnTo>
                      <a:pt x="9236" y="0"/>
                    </a:lnTo>
                  </a:path>
                </a:pathLst>
              </a:custGeom>
              <a:noFill/>
              <a:ln w="25400" cap="flat" cmpd="sng" algn="ctr">
                <a:noFill/>
                <a:prstDash val="solid"/>
              </a:ln>
              <a:effectLst>
                <a:glow rad="127000">
                  <a:srgbClr val="C0504D">
                    <a:lumMod val="75000"/>
                    <a:alpha val="40000"/>
                  </a:srgbClr>
                </a:glo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41" name="Freeform 40"/>
              <p:cNvSpPr/>
              <p:nvPr/>
            </p:nvSpPr>
            <p:spPr>
              <a:xfrm>
                <a:off x="2308860" y="1910680"/>
                <a:ext cx="3350030" cy="3449782"/>
              </a:xfrm>
              <a:custGeom>
                <a:avLst/>
                <a:gdLst>
                  <a:gd name="connsiteX0" fmla="*/ 175491 w 3722255"/>
                  <a:gd name="connsiteY0" fmla="*/ 27709 h 3833091"/>
                  <a:gd name="connsiteX1" fmla="*/ 193964 w 3722255"/>
                  <a:gd name="connsiteY1" fmla="*/ 267855 h 3833091"/>
                  <a:gd name="connsiteX2" fmla="*/ 304800 w 3722255"/>
                  <a:gd name="connsiteY2" fmla="*/ 563418 h 3833091"/>
                  <a:gd name="connsiteX3" fmla="*/ 452582 w 3722255"/>
                  <a:gd name="connsiteY3" fmla="*/ 923637 h 3833091"/>
                  <a:gd name="connsiteX4" fmla="*/ 563418 w 3722255"/>
                  <a:gd name="connsiteY4" fmla="*/ 1228437 h 3833091"/>
                  <a:gd name="connsiteX5" fmla="*/ 720436 w 3722255"/>
                  <a:gd name="connsiteY5" fmla="*/ 1450109 h 3833091"/>
                  <a:gd name="connsiteX6" fmla="*/ 1025236 w 3722255"/>
                  <a:gd name="connsiteY6" fmla="*/ 1671782 h 3833091"/>
                  <a:gd name="connsiteX7" fmla="*/ 1237673 w 3722255"/>
                  <a:gd name="connsiteY7" fmla="*/ 1902691 h 3833091"/>
                  <a:gd name="connsiteX8" fmla="*/ 1524000 w 3722255"/>
                  <a:gd name="connsiteY8" fmla="*/ 2041237 h 3833091"/>
                  <a:gd name="connsiteX9" fmla="*/ 1819564 w 3722255"/>
                  <a:gd name="connsiteY9" fmla="*/ 2105891 h 3833091"/>
                  <a:gd name="connsiteX10" fmla="*/ 2115127 w 3722255"/>
                  <a:gd name="connsiteY10" fmla="*/ 2152073 h 3833091"/>
                  <a:gd name="connsiteX11" fmla="*/ 2346036 w 3722255"/>
                  <a:gd name="connsiteY11" fmla="*/ 2299855 h 3833091"/>
                  <a:gd name="connsiteX12" fmla="*/ 2558473 w 3722255"/>
                  <a:gd name="connsiteY12" fmla="*/ 2382982 h 3833091"/>
                  <a:gd name="connsiteX13" fmla="*/ 2835564 w 3722255"/>
                  <a:gd name="connsiteY13" fmla="*/ 2401455 h 3833091"/>
                  <a:gd name="connsiteX14" fmla="*/ 3278909 w 3722255"/>
                  <a:gd name="connsiteY14" fmla="*/ 2429164 h 3833091"/>
                  <a:gd name="connsiteX15" fmla="*/ 3491345 w 3722255"/>
                  <a:gd name="connsiteY15" fmla="*/ 2466109 h 3833091"/>
                  <a:gd name="connsiteX16" fmla="*/ 3648364 w 3722255"/>
                  <a:gd name="connsiteY16" fmla="*/ 2558473 h 3833091"/>
                  <a:gd name="connsiteX17" fmla="*/ 3722255 w 3722255"/>
                  <a:gd name="connsiteY17" fmla="*/ 2780146 h 3833091"/>
                  <a:gd name="connsiteX18" fmla="*/ 3685309 w 3722255"/>
                  <a:gd name="connsiteY18" fmla="*/ 3084946 h 3833091"/>
                  <a:gd name="connsiteX19" fmla="*/ 3500582 w 3722255"/>
                  <a:gd name="connsiteY19" fmla="*/ 3398982 h 3833091"/>
                  <a:gd name="connsiteX20" fmla="*/ 3306618 w 3722255"/>
                  <a:gd name="connsiteY20" fmla="*/ 3602182 h 3833091"/>
                  <a:gd name="connsiteX21" fmla="*/ 3103418 w 3722255"/>
                  <a:gd name="connsiteY21" fmla="*/ 3740727 h 3833091"/>
                  <a:gd name="connsiteX22" fmla="*/ 2835564 w 3722255"/>
                  <a:gd name="connsiteY22" fmla="*/ 3814618 h 3833091"/>
                  <a:gd name="connsiteX23" fmla="*/ 2660073 w 3722255"/>
                  <a:gd name="connsiteY23" fmla="*/ 3833091 h 3833091"/>
                  <a:gd name="connsiteX24" fmla="*/ 2503055 w 3722255"/>
                  <a:gd name="connsiteY24" fmla="*/ 3833091 h 3833091"/>
                  <a:gd name="connsiteX25" fmla="*/ 2290618 w 3722255"/>
                  <a:gd name="connsiteY25" fmla="*/ 3731491 h 3833091"/>
                  <a:gd name="connsiteX26" fmla="*/ 2198255 w 3722255"/>
                  <a:gd name="connsiteY26" fmla="*/ 3537527 h 3833091"/>
                  <a:gd name="connsiteX27" fmla="*/ 2253673 w 3722255"/>
                  <a:gd name="connsiteY27" fmla="*/ 3362037 h 3833091"/>
                  <a:gd name="connsiteX28" fmla="*/ 2438400 w 3722255"/>
                  <a:gd name="connsiteY28" fmla="*/ 3001818 h 3833091"/>
                  <a:gd name="connsiteX29" fmla="*/ 2530764 w 3722255"/>
                  <a:gd name="connsiteY29" fmla="*/ 2761673 h 3833091"/>
                  <a:gd name="connsiteX30" fmla="*/ 2429164 w 3722255"/>
                  <a:gd name="connsiteY30" fmla="*/ 2540000 h 3833091"/>
                  <a:gd name="connsiteX31" fmla="*/ 2207491 w 3722255"/>
                  <a:gd name="connsiteY31" fmla="*/ 2401455 h 3833091"/>
                  <a:gd name="connsiteX32" fmla="*/ 1939636 w 3722255"/>
                  <a:gd name="connsiteY32" fmla="*/ 2336800 h 3833091"/>
                  <a:gd name="connsiteX33" fmla="*/ 1625600 w 3722255"/>
                  <a:gd name="connsiteY33" fmla="*/ 2262909 h 3833091"/>
                  <a:gd name="connsiteX34" fmla="*/ 1265382 w 3722255"/>
                  <a:gd name="connsiteY34" fmla="*/ 2124364 h 3833091"/>
                  <a:gd name="connsiteX35" fmla="*/ 1016000 w 3722255"/>
                  <a:gd name="connsiteY35" fmla="*/ 1921164 h 3833091"/>
                  <a:gd name="connsiteX36" fmla="*/ 794327 w 3722255"/>
                  <a:gd name="connsiteY36" fmla="*/ 1727200 h 3833091"/>
                  <a:gd name="connsiteX37" fmla="*/ 554182 w 3722255"/>
                  <a:gd name="connsiteY37" fmla="*/ 1542473 h 3833091"/>
                  <a:gd name="connsiteX38" fmla="*/ 350982 w 3722255"/>
                  <a:gd name="connsiteY38" fmla="*/ 1283855 h 3833091"/>
                  <a:gd name="connsiteX39" fmla="*/ 221673 w 3722255"/>
                  <a:gd name="connsiteY39" fmla="*/ 951346 h 3833091"/>
                  <a:gd name="connsiteX40" fmla="*/ 166255 w 3722255"/>
                  <a:gd name="connsiteY40" fmla="*/ 674255 h 3833091"/>
                  <a:gd name="connsiteX41" fmla="*/ 46182 w 3722255"/>
                  <a:gd name="connsiteY41" fmla="*/ 387927 h 3833091"/>
                  <a:gd name="connsiteX42" fmla="*/ 0 w 3722255"/>
                  <a:gd name="connsiteY42" fmla="*/ 166255 h 3833091"/>
                  <a:gd name="connsiteX43" fmla="*/ 9236 w 3722255"/>
                  <a:gd name="connsiteY43" fmla="*/ 0 h 3833091"/>
                  <a:gd name="connsiteX44" fmla="*/ 175491 w 3722255"/>
                  <a:gd name="connsiteY44" fmla="*/ 27709 h 38330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3722255" h="3833091">
                    <a:moveTo>
                      <a:pt x="175491" y="27709"/>
                    </a:moveTo>
                    <a:lnTo>
                      <a:pt x="193964" y="267855"/>
                    </a:lnTo>
                    <a:lnTo>
                      <a:pt x="304800" y="563418"/>
                    </a:lnTo>
                    <a:lnTo>
                      <a:pt x="452582" y="923637"/>
                    </a:lnTo>
                    <a:lnTo>
                      <a:pt x="563418" y="1228437"/>
                    </a:lnTo>
                    <a:lnTo>
                      <a:pt x="720436" y="1450109"/>
                    </a:lnTo>
                    <a:lnTo>
                      <a:pt x="1025236" y="1671782"/>
                    </a:lnTo>
                    <a:lnTo>
                      <a:pt x="1237673" y="1902691"/>
                    </a:lnTo>
                    <a:lnTo>
                      <a:pt x="1524000" y="2041237"/>
                    </a:lnTo>
                    <a:lnTo>
                      <a:pt x="1819564" y="2105891"/>
                    </a:lnTo>
                    <a:lnTo>
                      <a:pt x="2115127" y="2152073"/>
                    </a:lnTo>
                    <a:lnTo>
                      <a:pt x="2346036" y="2299855"/>
                    </a:lnTo>
                    <a:lnTo>
                      <a:pt x="2558473" y="2382982"/>
                    </a:lnTo>
                    <a:lnTo>
                      <a:pt x="2835564" y="2401455"/>
                    </a:lnTo>
                    <a:lnTo>
                      <a:pt x="3278909" y="2429164"/>
                    </a:lnTo>
                    <a:lnTo>
                      <a:pt x="3491345" y="2466109"/>
                    </a:lnTo>
                    <a:lnTo>
                      <a:pt x="3648364" y="2558473"/>
                    </a:lnTo>
                    <a:lnTo>
                      <a:pt x="3722255" y="2780146"/>
                    </a:lnTo>
                    <a:lnTo>
                      <a:pt x="3685309" y="3084946"/>
                    </a:lnTo>
                    <a:lnTo>
                      <a:pt x="3500582" y="3398982"/>
                    </a:lnTo>
                    <a:lnTo>
                      <a:pt x="3306618" y="3602182"/>
                    </a:lnTo>
                    <a:lnTo>
                      <a:pt x="3103418" y="3740727"/>
                    </a:lnTo>
                    <a:lnTo>
                      <a:pt x="2835564" y="3814618"/>
                    </a:lnTo>
                    <a:lnTo>
                      <a:pt x="2660073" y="3833091"/>
                    </a:lnTo>
                    <a:lnTo>
                      <a:pt x="2503055" y="3833091"/>
                    </a:lnTo>
                    <a:lnTo>
                      <a:pt x="2290618" y="3731491"/>
                    </a:lnTo>
                    <a:lnTo>
                      <a:pt x="2198255" y="3537527"/>
                    </a:lnTo>
                    <a:lnTo>
                      <a:pt x="2253673" y="3362037"/>
                    </a:lnTo>
                    <a:lnTo>
                      <a:pt x="2438400" y="3001818"/>
                    </a:lnTo>
                    <a:lnTo>
                      <a:pt x="2530764" y="2761673"/>
                    </a:lnTo>
                    <a:lnTo>
                      <a:pt x="2429164" y="2540000"/>
                    </a:lnTo>
                    <a:lnTo>
                      <a:pt x="2207491" y="2401455"/>
                    </a:lnTo>
                    <a:lnTo>
                      <a:pt x="1939636" y="2336800"/>
                    </a:lnTo>
                    <a:lnTo>
                      <a:pt x="1625600" y="2262909"/>
                    </a:lnTo>
                    <a:lnTo>
                      <a:pt x="1265382" y="2124364"/>
                    </a:lnTo>
                    <a:lnTo>
                      <a:pt x="1016000" y="1921164"/>
                    </a:lnTo>
                    <a:lnTo>
                      <a:pt x="794327" y="1727200"/>
                    </a:lnTo>
                    <a:lnTo>
                      <a:pt x="554182" y="1542473"/>
                    </a:lnTo>
                    <a:lnTo>
                      <a:pt x="350982" y="1283855"/>
                    </a:lnTo>
                    <a:lnTo>
                      <a:pt x="221673" y="951346"/>
                    </a:lnTo>
                    <a:lnTo>
                      <a:pt x="166255" y="674255"/>
                    </a:lnTo>
                    <a:lnTo>
                      <a:pt x="46182" y="387927"/>
                    </a:lnTo>
                    <a:lnTo>
                      <a:pt x="0" y="166255"/>
                    </a:lnTo>
                    <a:lnTo>
                      <a:pt x="9236" y="0"/>
                    </a:lnTo>
                    <a:lnTo>
                      <a:pt x="175491" y="27709"/>
                    </a:lnTo>
                    <a:close/>
                  </a:path>
                </a:pathLst>
              </a:custGeom>
              <a:noFill/>
              <a:ln w="25400" cap="flat" cmpd="sng" algn="ctr">
                <a:solidFill>
                  <a:srgbClr val="00FF00">
                    <a:alpha val="30000"/>
                  </a:srgbClr>
                </a:solidFill>
                <a:prstDash val="solid"/>
              </a:ln>
              <a:effectLst>
                <a:glow rad="127000">
                  <a:srgbClr val="00FF00">
                    <a:alpha val="20000"/>
                  </a:srgbClr>
                </a:glo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42" name="Freeform 41"/>
              <p:cNvSpPr/>
              <p:nvPr/>
            </p:nvSpPr>
            <p:spPr>
              <a:xfrm>
                <a:off x="4002317" y="2976918"/>
                <a:ext cx="2304964" cy="2341980"/>
              </a:xfrm>
              <a:custGeom>
                <a:avLst/>
                <a:gdLst>
                  <a:gd name="connsiteX0" fmla="*/ 212437 w 2475346"/>
                  <a:gd name="connsiteY0" fmla="*/ 138545 h 2530763"/>
                  <a:gd name="connsiteX1" fmla="*/ 249382 w 2475346"/>
                  <a:gd name="connsiteY1" fmla="*/ 369454 h 2530763"/>
                  <a:gd name="connsiteX2" fmla="*/ 424873 w 2475346"/>
                  <a:gd name="connsiteY2" fmla="*/ 581891 h 2530763"/>
                  <a:gd name="connsiteX3" fmla="*/ 674255 w 2475346"/>
                  <a:gd name="connsiteY3" fmla="*/ 683491 h 2530763"/>
                  <a:gd name="connsiteX4" fmla="*/ 997528 w 2475346"/>
                  <a:gd name="connsiteY4" fmla="*/ 775854 h 2530763"/>
                  <a:gd name="connsiteX5" fmla="*/ 1357746 w 2475346"/>
                  <a:gd name="connsiteY5" fmla="*/ 914400 h 2530763"/>
                  <a:gd name="connsiteX6" fmla="*/ 1607128 w 2475346"/>
                  <a:gd name="connsiteY6" fmla="*/ 988291 h 2530763"/>
                  <a:gd name="connsiteX7" fmla="*/ 1874982 w 2475346"/>
                  <a:gd name="connsiteY7" fmla="*/ 1108363 h 2530763"/>
                  <a:gd name="connsiteX8" fmla="*/ 2115128 w 2475346"/>
                  <a:gd name="connsiteY8" fmla="*/ 1228436 h 2530763"/>
                  <a:gd name="connsiteX9" fmla="*/ 2253673 w 2475346"/>
                  <a:gd name="connsiteY9" fmla="*/ 1366981 h 2530763"/>
                  <a:gd name="connsiteX10" fmla="*/ 2346037 w 2475346"/>
                  <a:gd name="connsiteY10" fmla="*/ 1551709 h 2530763"/>
                  <a:gd name="connsiteX11" fmla="*/ 2475346 w 2475346"/>
                  <a:gd name="connsiteY11" fmla="*/ 1782618 h 2530763"/>
                  <a:gd name="connsiteX12" fmla="*/ 2429164 w 2475346"/>
                  <a:gd name="connsiteY12" fmla="*/ 1995054 h 2530763"/>
                  <a:gd name="connsiteX13" fmla="*/ 2244437 w 2475346"/>
                  <a:gd name="connsiteY13" fmla="*/ 2189018 h 2530763"/>
                  <a:gd name="connsiteX14" fmla="*/ 2059710 w 2475346"/>
                  <a:gd name="connsiteY14" fmla="*/ 2373745 h 2530763"/>
                  <a:gd name="connsiteX15" fmla="*/ 1838037 w 2475346"/>
                  <a:gd name="connsiteY15" fmla="*/ 2484581 h 2530763"/>
                  <a:gd name="connsiteX16" fmla="*/ 1542473 w 2475346"/>
                  <a:gd name="connsiteY16" fmla="*/ 2530763 h 2530763"/>
                  <a:gd name="connsiteX17" fmla="*/ 1357746 w 2475346"/>
                  <a:gd name="connsiteY17" fmla="*/ 2530763 h 2530763"/>
                  <a:gd name="connsiteX18" fmla="*/ 1209964 w 2475346"/>
                  <a:gd name="connsiteY18" fmla="*/ 2493818 h 2530763"/>
                  <a:gd name="connsiteX19" fmla="*/ 997528 w 2475346"/>
                  <a:gd name="connsiteY19" fmla="*/ 2429163 h 2530763"/>
                  <a:gd name="connsiteX20" fmla="*/ 831273 w 2475346"/>
                  <a:gd name="connsiteY20" fmla="*/ 2327563 h 2530763"/>
                  <a:gd name="connsiteX21" fmla="*/ 674255 w 2475346"/>
                  <a:gd name="connsiteY21" fmla="*/ 2198254 h 2530763"/>
                  <a:gd name="connsiteX22" fmla="*/ 591128 w 2475346"/>
                  <a:gd name="connsiteY22" fmla="*/ 2050472 h 2530763"/>
                  <a:gd name="connsiteX23" fmla="*/ 554182 w 2475346"/>
                  <a:gd name="connsiteY23" fmla="*/ 1902691 h 2530763"/>
                  <a:gd name="connsiteX24" fmla="*/ 572655 w 2475346"/>
                  <a:gd name="connsiteY24" fmla="*/ 1727200 h 2530763"/>
                  <a:gd name="connsiteX25" fmla="*/ 591128 w 2475346"/>
                  <a:gd name="connsiteY25" fmla="*/ 1450109 h 2530763"/>
                  <a:gd name="connsiteX26" fmla="*/ 581891 w 2475346"/>
                  <a:gd name="connsiteY26" fmla="*/ 1219200 h 2530763"/>
                  <a:gd name="connsiteX27" fmla="*/ 563419 w 2475346"/>
                  <a:gd name="connsiteY27" fmla="*/ 1025236 h 2530763"/>
                  <a:gd name="connsiteX28" fmla="*/ 480291 w 2475346"/>
                  <a:gd name="connsiteY28" fmla="*/ 794327 h 2530763"/>
                  <a:gd name="connsiteX29" fmla="*/ 332510 w 2475346"/>
                  <a:gd name="connsiteY29" fmla="*/ 692727 h 2530763"/>
                  <a:gd name="connsiteX30" fmla="*/ 157019 w 2475346"/>
                  <a:gd name="connsiteY30" fmla="*/ 563418 h 2530763"/>
                  <a:gd name="connsiteX31" fmla="*/ 46182 w 2475346"/>
                  <a:gd name="connsiteY31" fmla="*/ 406400 h 2530763"/>
                  <a:gd name="connsiteX32" fmla="*/ 0 w 2475346"/>
                  <a:gd name="connsiteY32" fmla="*/ 249381 h 2530763"/>
                  <a:gd name="connsiteX33" fmla="*/ 27710 w 2475346"/>
                  <a:gd name="connsiteY33" fmla="*/ 73891 h 2530763"/>
                  <a:gd name="connsiteX34" fmla="*/ 55419 w 2475346"/>
                  <a:gd name="connsiteY34" fmla="*/ 0 h 2530763"/>
                  <a:gd name="connsiteX35" fmla="*/ 212437 w 2475346"/>
                  <a:gd name="connsiteY35" fmla="*/ 138545 h 2530763"/>
                  <a:gd name="connsiteX0" fmla="*/ 212437 w 2475346"/>
                  <a:gd name="connsiteY0" fmla="*/ 138545 h 2530763"/>
                  <a:gd name="connsiteX1" fmla="*/ 249382 w 2475346"/>
                  <a:gd name="connsiteY1" fmla="*/ 369454 h 2530763"/>
                  <a:gd name="connsiteX2" fmla="*/ 424873 w 2475346"/>
                  <a:gd name="connsiteY2" fmla="*/ 581891 h 2530763"/>
                  <a:gd name="connsiteX3" fmla="*/ 674255 w 2475346"/>
                  <a:gd name="connsiteY3" fmla="*/ 683491 h 2530763"/>
                  <a:gd name="connsiteX4" fmla="*/ 997528 w 2475346"/>
                  <a:gd name="connsiteY4" fmla="*/ 775854 h 2530763"/>
                  <a:gd name="connsiteX5" fmla="*/ 1357746 w 2475346"/>
                  <a:gd name="connsiteY5" fmla="*/ 914400 h 2530763"/>
                  <a:gd name="connsiteX6" fmla="*/ 1607128 w 2475346"/>
                  <a:gd name="connsiteY6" fmla="*/ 988291 h 2530763"/>
                  <a:gd name="connsiteX7" fmla="*/ 1874982 w 2475346"/>
                  <a:gd name="connsiteY7" fmla="*/ 1108363 h 2530763"/>
                  <a:gd name="connsiteX8" fmla="*/ 2115128 w 2475346"/>
                  <a:gd name="connsiteY8" fmla="*/ 1228436 h 2530763"/>
                  <a:gd name="connsiteX9" fmla="*/ 2253673 w 2475346"/>
                  <a:gd name="connsiteY9" fmla="*/ 1366981 h 2530763"/>
                  <a:gd name="connsiteX10" fmla="*/ 2346037 w 2475346"/>
                  <a:gd name="connsiteY10" fmla="*/ 1551709 h 2530763"/>
                  <a:gd name="connsiteX11" fmla="*/ 2475346 w 2475346"/>
                  <a:gd name="connsiteY11" fmla="*/ 1782618 h 2530763"/>
                  <a:gd name="connsiteX12" fmla="*/ 2429164 w 2475346"/>
                  <a:gd name="connsiteY12" fmla="*/ 1995054 h 2530763"/>
                  <a:gd name="connsiteX13" fmla="*/ 2244437 w 2475346"/>
                  <a:gd name="connsiteY13" fmla="*/ 2189018 h 2530763"/>
                  <a:gd name="connsiteX14" fmla="*/ 2059710 w 2475346"/>
                  <a:gd name="connsiteY14" fmla="*/ 2373745 h 2530763"/>
                  <a:gd name="connsiteX15" fmla="*/ 1838037 w 2475346"/>
                  <a:gd name="connsiteY15" fmla="*/ 2484581 h 2530763"/>
                  <a:gd name="connsiteX16" fmla="*/ 1542473 w 2475346"/>
                  <a:gd name="connsiteY16" fmla="*/ 2530763 h 2530763"/>
                  <a:gd name="connsiteX17" fmla="*/ 1357746 w 2475346"/>
                  <a:gd name="connsiteY17" fmla="*/ 2530763 h 2530763"/>
                  <a:gd name="connsiteX18" fmla="*/ 1209964 w 2475346"/>
                  <a:gd name="connsiteY18" fmla="*/ 2493818 h 2530763"/>
                  <a:gd name="connsiteX19" fmla="*/ 997528 w 2475346"/>
                  <a:gd name="connsiteY19" fmla="*/ 2429163 h 2530763"/>
                  <a:gd name="connsiteX20" fmla="*/ 831273 w 2475346"/>
                  <a:gd name="connsiteY20" fmla="*/ 2327563 h 2530763"/>
                  <a:gd name="connsiteX21" fmla="*/ 674255 w 2475346"/>
                  <a:gd name="connsiteY21" fmla="*/ 2198254 h 2530763"/>
                  <a:gd name="connsiteX22" fmla="*/ 591128 w 2475346"/>
                  <a:gd name="connsiteY22" fmla="*/ 2050472 h 2530763"/>
                  <a:gd name="connsiteX23" fmla="*/ 554182 w 2475346"/>
                  <a:gd name="connsiteY23" fmla="*/ 1902691 h 2530763"/>
                  <a:gd name="connsiteX24" fmla="*/ 572655 w 2475346"/>
                  <a:gd name="connsiteY24" fmla="*/ 1727200 h 2530763"/>
                  <a:gd name="connsiteX25" fmla="*/ 591128 w 2475346"/>
                  <a:gd name="connsiteY25" fmla="*/ 1450109 h 2530763"/>
                  <a:gd name="connsiteX26" fmla="*/ 581891 w 2475346"/>
                  <a:gd name="connsiteY26" fmla="*/ 1219200 h 2530763"/>
                  <a:gd name="connsiteX27" fmla="*/ 563419 w 2475346"/>
                  <a:gd name="connsiteY27" fmla="*/ 1025236 h 2530763"/>
                  <a:gd name="connsiteX28" fmla="*/ 480291 w 2475346"/>
                  <a:gd name="connsiteY28" fmla="*/ 794327 h 2530763"/>
                  <a:gd name="connsiteX29" fmla="*/ 332510 w 2475346"/>
                  <a:gd name="connsiteY29" fmla="*/ 692727 h 2530763"/>
                  <a:gd name="connsiteX30" fmla="*/ 90344 w 2475346"/>
                  <a:gd name="connsiteY30" fmla="*/ 611043 h 2530763"/>
                  <a:gd name="connsiteX31" fmla="*/ 46182 w 2475346"/>
                  <a:gd name="connsiteY31" fmla="*/ 406400 h 2530763"/>
                  <a:gd name="connsiteX32" fmla="*/ 0 w 2475346"/>
                  <a:gd name="connsiteY32" fmla="*/ 249381 h 2530763"/>
                  <a:gd name="connsiteX33" fmla="*/ 27710 w 2475346"/>
                  <a:gd name="connsiteY33" fmla="*/ 73891 h 2530763"/>
                  <a:gd name="connsiteX34" fmla="*/ 55419 w 2475346"/>
                  <a:gd name="connsiteY34" fmla="*/ 0 h 2530763"/>
                  <a:gd name="connsiteX35" fmla="*/ 212437 w 2475346"/>
                  <a:gd name="connsiteY35" fmla="*/ 138545 h 2530763"/>
                  <a:gd name="connsiteX0" fmla="*/ 212437 w 2475346"/>
                  <a:gd name="connsiteY0" fmla="*/ 138545 h 2530763"/>
                  <a:gd name="connsiteX1" fmla="*/ 249382 w 2475346"/>
                  <a:gd name="connsiteY1" fmla="*/ 369454 h 2530763"/>
                  <a:gd name="connsiteX2" fmla="*/ 424873 w 2475346"/>
                  <a:gd name="connsiteY2" fmla="*/ 581891 h 2530763"/>
                  <a:gd name="connsiteX3" fmla="*/ 674255 w 2475346"/>
                  <a:gd name="connsiteY3" fmla="*/ 683491 h 2530763"/>
                  <a:gd name="connsiteX4" fmla="*/ 997528 w 2475346"/>
                  <a:gd name="connsiteY4" fmla="*/ 775854 h 2530763"/>
                  <a:gd name="connsiteX5" fmla="*/ 1357746 w 2475346"/>
                  <a:gd name="connsiteY5" fmla="*/ 914400 h 2530763"/>
                  <a:gd name="connsiteX6" fmla="*/ 1607128 w 2475346"/>
                  <a:gd name="connsiteY6" fmla="*/ 988291 h 2530763"/>
                  <a:gd name="connsiteX7" fmla="*/ 1874982 w 2475346"/>
                  <a:gd name="connsiteY7" fmla="*/ 1108363 h 2530763"/>
                  <a:gd name="connsiteX8" fmla="*/ 2115128 w 2475346"/>
                  <a:gd name="connsiteY8" fmla="*/ 1228436 h 2530763"/>
                  <a:gd name="connsiteX9" fmla="*/ 2253673 w 2475346"/>
                  <a:gd name="connsiteY9" fmla="*/ 1366981 h 2530763"/>
                  <a:gd name="connsiteX10" fmla="*/ 2346037 w 2475346"/>
                  <a:gd name="connsiteY10" fmla="*/ 1551709 h 2530763"/>
                  <a:gd name="connsiteX11" fmla="*/ 2475346 w 2475346"/>
                  <a:gd name="connsiteY11" fmla="*/ 1782618 h 2530763"/>
                  <a:gd name="connsiteX12" fmla="*/ 2429164 w 2475346"/>
                  <a:gd name="connsiteY12" fmla="*/ 1995054 h 2530763"/>
                  <a:gd name="connsiteX13" fmla="*/ 2244437 w 2475346"/>
                  <a:gd name="connsiteY13" fmla="*/ 2189018 h 2530763"/>
                  <a:gd name="connsiteX14" fmla="*/ 2059710 w 2475346"/>
                  <a:gd name="connsiteY14" fmla="*/ 2373745 h 2530763"/>
                  <a:gd name="connsiteX15" fmla="*/ 1838037 w 2475346"/>
                  <a:gd name="connsiteY15" fmla="*/ 2484581 h 2530763"/>
                  <a:gd name="connsiteX16" fmla="*/ 1542473 w 2475346"/>
                  <a:gd name="connsiteY16" fmla="*/ 2530763 h 2530763"/>
                  <a:gd name="connsiteX17" fmla="*/ 1357746 w 2475346"/>
                  <a:gd name="connsiteY17" fmla="*/ 2530763 h 2530763"/>
                  <a:gd name="connsiteX18" fmla="*/ 1209964 w 2475346"/>
                  <a:gd name="connsiteY18" fmla="*/ 2493818 h 2530763"/>
                  <a:gd name="connsiteX19" fmla="*/ 997528 w 2475346"/>
                  <a:gd name="connsiteY19" fmla="*/ 2429163 h 2530763"/>
                  <a:gd name="connsiteX20" fmla="*/ 831273 w 2475346"/>
                  <a:gd name="connsiteY20" fmla="*/ 2327563 h 2530763"/>
                  <a:gd name="connsiteX21" fmla="*/ 674255 w 2475346"/>
                  <a:gd name="connsiteY21" fmla="*/ 2198254 h 2530763"/>
                  <a:gd name="connsiteX22" fmla="*/ 591128 w 2475346"/>
                  <a:gd name="connsiteY22" fmla="*/ 2050472 h 2530763"/>
                  <a:gd name="connsiteX23" fmla="*/ 554182 w 2475346"/>
                  <a:gd name="connsiteY23" fmla="*/ 1902691 h 2530763"/>
                  <a:gd name="connsiteX24" fmla="*/ 572655 w 2475346"/>
                  <a:gd name="connsiteY24" fmla="*/ 1727200 h 2530763"/>
                  <a:gd name="connsiteX25" fmla="*/ 591128 w 2475346"/>
                  <a:gd name="connsiteY25" fmla="*/ 1450109 h 2530763"/>
                  <a:gd name="connsiteX26" fmla="*/ 581891 w 2475346"/>
                  <a:gd name="connsiteY26" fmla="*/ 1219200 h 2530763"/>
                  <a:gd name="connsiteX27" fmla="*/ 563419 w 2475346"/>
                  <a:gd name="connsiteY27" fmla="*/ 1025236 h 2530763"/>
                  <a:gd name="connsiteX28" fmla="*/ 480291 w 2475346"/>
                  <a:gd name="connsiteY28" fmla="*/ 794327 h 2530763"/>
                  <a:gd name="connsiteX29" fmla="*/ 289648 w 2475346"/>
                  <a:gd name="connsiteY29" fmla="*/ 721302 h 2530763"/>
                  <a:gd name="connsiteX30" fmla="*/ 90344 w 2475346"/>
                  <a:gd name="connsiteY30" fmla="*/ 611043 h 2530763"/>
                  <a:gd name="connsiteX31" fmla="*/ 46182 w 2475346"/>
                  <a:gd name="connsiteY31" fmla="*/ 406400 h 2530763"/>
                  <a:gd name="connsiteX32" fmla="*/ 0 w 2475346"/>
                  <a:gd name="connsiteY32" fmla="*/ 249381 h 2530763"/>
                  <a:gd name="connsiteX33" fmla="*/ 27710 w 2475346"/>
                  <a:gd name="connsiteY33" fmla="*/ 73891 h 2530763"/>
                  <a:gd name="connsiteX34" fmla="*/ 55419 w 2475346"/>
                  <a:gd name="connsiteY34" fmla="*/ 0 h 2530763"/>
                  <a:gd name="connsiteX35" fmla="*/ 212437 w 2475346"/>
                  <a:gd name="connsiteY35" fmla="*/ 138545 h 2530763"/>
                  <a:gd name="connsiteX0" fmla="*/ 228168 w 2491077"/>
                  <a:gd name="connsiteY0" fmla="*/ 138545 h 2530763"/>
                  <a:gd name="connsiteX1" fmla="*/ 265113 w 2491077"/>
                  <a:gd name="connsiteY1" fmla="*/ 369454 h 2530763"/>
                  <a:gd name="connsiteX2" fmla="*/ 440604 w 2491077"/>
                  <a:gd name="connsiteY2" fmla="*/ 581891 h 2530763"/>
                  <a:gd name="connsiteX3" fmla="*/ 689986 w 2491077"/>
                  <a:gd name="connsiteY3" fmla="*/ 683491 h 2530763"/>
                  <a:gd name="connsiteX4" fmla="*/ 1013259 w 2491077"/>
                  <a:gd name="connsiteY4" fmla="*/ 775854 h 2530763"/>
                  <a:gd name="connsiteX5" fmla="*/ 1373477 w 2491077"/>
                  <a:gd name="connsiteY5" fmla="*/ 914400 h 2530763"/>
                  <a:gd name="connsiteX6" fmla="*/ 1622859 w 2491077"/>
                  <a:gd name="connsiteY6" fmla="*/ 988291 h 2530763"/>
                  <a:gd name="connsiteX7" fmla="*/ 1890713 w 2491077"/>
                  <a:gd name="connsiteY7" fmla="*/ 1108363 h 2530763"/>
                  <a:gd name="connsiteX8" fmla="*/ 2130859 w 2491077"/>
                  <a:gd name="connsiteY8" fmla="*/ 1228436 h 2530763"/>
                  <a:gd name="connsiteX9" fmla="*/ 2269404 w 2491077"/>
                  <a:gd name="connsiteY9" fmla="*/ 1366981 h 2530763"/>
                  <a:gd name="connsiteX10" fmla="*/ 2361768 w 2491077"/>
                  <a:gd name="connsiteY10" fmla="*/ 1551709 h 2530763"/>
                  <a:gd name="connsiteX11" fmla="*/ 2491077 w 2491077"/>
                  <a:gd name="connsiteY11" fmla="*/ 1782618 h 2530763"/>
                  <a:gd name="connsiteX12" fmla="*/ 2444895 w 2491077"/>
                  <a:gd name="connsiteY12" fmla="*/ 1995054 h 2530763"/>
                  <a:gd name="connsiteX13" fmla="*/ 2260168 w 2491077"/>
                  <a:gd name="connsiteY13" fmla="*/ 2189018 h 2530763"/>
                  <a:gd name="connsiteX14" fmla="*/ 2075441 w 2491077"/>
                  <a:gd name="connsiteY14" fmla="*/ 2373745 h 2530763"/>
                  <a:gd name="connsiteX15" fmla="*/ 1853768 w 2491077"/>
                  <a:gd name="connsiteY15" fmla="*/ 2484581 h 2530763"/>
                  <a:gd name="connsiteX16" fmla="*/ 1558204 w 2491077"/>
                  <a:gd name="connsiteY16" fmla="*/ 2530763 h 2530763"/>
                  <a:gd name="connsiteX17" fmla="*/ 1373477 w 2491077"/>
                  <a:gd name="connsiteY17" fmla="*/ 2530763 h 2530763"/>
                  <a:gd name="connsiteX18" fmla="*/ 1225695 w 2491077"/>
                  <a:gd name="connsiteY18" fmla="*/ 2493818 h 2530763"/>
                  <a:gd name="connsiteX19" fmla="*/ 1013259 w 2491077"/>
                  <a:gd name="connsiteY19" fmla="*/ 2429163 h 2530763"/>
                  <a:gd name="connsiteX20" fmla="*/ 847004 w 2491077"/>
                  <a:gd name="connsiteY20" fmla="*/ 2327563 h 2530763"/>
                  <a:gd name="connsiteX21" fmla="*/ 689986 w 2491077"/>
                  <a:gd name="connsiteY21" fmla="*/ 2198254 h 2530763"/>
                  <a:gd name="connsiteX22" fmla="*/ 606859 w 2491077"/>
                  <a:gd name="connsiteY22" fmla="*/ 2050472 h 2530763"/>
                  <a:gd name="connsiteX23" fmla="*/ 569913 w 2491077"/>
                  <a:gd name="connsiteY23" fmla="*/ 1902691 h 2530763"/>
                  <a:gd name="connsiteX24" fmla="*/ 588386 w 2491077"/>
                  <a:gd name="connsiteY24" fmla="*/ 1727200 h 2530763"/>
                  <a:gd name="connsiteX25" fmla="*/ 606859 w 2491077"/>
                  <a:gd name="connsiteY25" fmla="*/ 1450109 h 2530763"/>
                  <a:gd name="connsiteX26" fmla="*/ 597622 w 2491077"/>
                  <a:gd name="connsiteY26" fmla="*/ 1219200 h 2530763"/>
                  <a:gd name="connsiteX27" fmla="*/ 579150 w 2491077"/>
                  <a:gd name="connsiteY27" fmla="*/ 1025236 h 2530763"/>
                  <a:gd name="connsiteX28" fmla="*/ 496022 w 2491077"/>
                  <a:gd name="connsiteY28" fmla="*/ 794327 h 2530763"/>
                  <a:gd name="connsiteX29" fmla="*/ 305379 w 2491077"/>
                  <a:gd name="connsiteY29" fmla="*/ 721302 h 2530763"/>
                  <a:gd name="connsiteX30" fmla="*/ 106075 w 2491077"/>
                  <a:gd name="connsiteY30" fmla="*/ 611043 h 2530763"/>
                  <a:gd name="connsiteX31" fmla="*/ 0 w 2491077"/>
                  <a:gd name="connsiteY31" fmla="*/ 406400 h 2530763"/>
                  <a:gd name="connsiteX32" fmla="*/ 15731 w 2491077"/>
                  <a:gd name="connsiteY32" fmla="*/ 249381 h 2530763"/>
                  <a:gd name="connsiteX33" fmla="*/ 43441 w 2491077"/>
                  <a:gd name="connsiteY33" fmla="*/ 73891 h 2530763"/>
                  <a:gd name="connsiteX34" fmla="*/ 71150 w 2491077"/>
                  <a:gd name="connsiteY34" fmla="*/ 0 h 2530763"/>
                  <a:gd name="connsiteX35" fmla="*/ 228168 w 2491077"/>
                  <a:gd name="connsiteY35" fmla="*/ 138545 h 2530763"/>
                  <a:gd name="connsiteX0" fmla="*/ 298162 w 2561071"/>
                  <a:gd name="connsiteY0" fmla="*/ 138545 h 2530763"/>
                  <a:gd name="connsiteX1" fmla="*/ 335107 w 2561071"/>
                  <a:gd name="connsiteY1" fmla="*/ 369454 h 2530763"/>
                  <a:gd name="connsiteX2" fmla="*/ 510598 w 2561071"/>
                  <a:gd name="connsiteY2" fmla="*/ 581891 h 2530763"/>
                  <a:gd name="connsiteX3" fmla="*/ 759980 w 2561071"/>
                  <a:gd name="connsiteY3" fmla="*/ 683491 h 2530763"/>
                  <a:gd name="connsiteX4" fmla="*/ 1083253 w 2561071"/>
                  <a:gd name="connsiteY4" fmla="*/ 775854 h 2530763"/>
                  <a:gd name="connsiteX5" fmla="*/ 1443471 w 2561071"/>
                  <a:gd name="connsiteY5" fmla="*/ 914400 h 2530763"/>
                  <a:gd name="connsiteX6" fmla="*/ 1692853 w 2561071"/>
                  <a:gd name="connsiteY6" fmla="*/ 988291 h 2530763"/>
                  <a:gd name="connsiteX7" fmla="*/ 1960707 w 2561071"/>
                  <a:gd name="connsiteY7" fmla="*/ 1108363 h 2530763"/>
                  <a:gd name="connsiteX8" fmla="*/ 2200853 w 2561071"/>
                  <a:gd name="connsiteY8" fmla="*/ 1228436 h 2530763"/>
                  <a:gd name="connsiteX9" fmla="*/ 2339398 w 2561071"/>
                  <a:gd name="connsiteY9" fmla="*/ 1366981 h 2530763"/>
                  <a:gd name="connsiteX10" fmla="*/ 2431762 w 2561071"/>
                  <a:gd name="connsiteY10" fmla="*/ 1551709 h 2530763"/>
                  <a:gd name="connsiteX11" fmla="*/ 2561071 w 2561071"/>
                  <a:gd name="connsiteY11" fmla="*/ 1782618 h 2530763"/>
                  <a:gd name="connsiteX12" fmla="*/ 2514889 w 2561071"/>
                  <a:gd name="connsiteY12" fmla="*/ 1995054 h 2530763"/>
                  <a:gd name="connsiteX13" fmla="*/ 2330162 w 2561071"/>
                  <a:gd name="connsiteY13" fmla="*/ 2189018 h 2530763"/>
                  <a:gd name="connsiteX14" fmla="*/ 2145435 w 2561071"/>
                  <a:gd name="connsiteY14" fmla="*/ 2373745 h 2530763"/>
                  <a:gd name="connsiteX15" fmla="*/ 1923762 w 2561071"/>
                  <a:gd name="connsiteY15" fmla="*/ 2484581 h 2530763"/>
                  <a:gd name="connsiteX16" fmla="*/ 1628198 w 2561071"/>
                  <a:gd name="connsiteY16" fmla="*/ 2530763 h 2530763"/>
                  <a:gd name="connsiteX17" fmla="*/ 1443471 w 2561071"/>
                  <a:gd name="connsiteY17" fmla="*/ 2530763 h 2530763"/>
                  <a:gd name="connsiteX18" fmla="*/ 1295689 w 2561071"/>
                  <a:gd name="connsiteY18" fmla="*/ 2493818 h 2530763"/>
                  <a:gd name="connsiteX19" fmla="*/ 1083253 w 2561071"/>
                  <a:gd name="connsiteY19" fmla="*/ 2429163 h 2530763"/>
                  <a:gd name="connsiteX20" fmla="*/ 916998 w 2561071"/>
                  <a:gd name="connsiteY20" fmla="*/ 2327563 h 2530763"/>
                  <a:gd name="connsiteX21" fmla="*/ 759980 w 2561071"/>
                  <a:gd name="connsiteY21" fmla="*/ 2198254 h 2530763"/>
                  <a:gd name="connsiteX22" fmla="*/ 676853 w 2561071"/>
                  <a:gd name="connsiteY22" fmla="*/ 2050472 h 2530763"/>
                  <a:gd name="connsiteX23" fmla="*/ 639907 w 2561071"/>
                  <a:gd name="connsiteY23" fmla="*/ 1902691 h 2530763"/>
                  <a:gd name="connsiteX24" fmla="*/ 658380 w 2561071"/>
                  <a:gd name="connsiteY24" fmla="*/ 1727200 h 2530763"/>
                  <a:gd name="connsiteX25" fmla="*/ 676853 w 2561071"/>
                  <a:gd name="connsiteY25" fmla="*/ 1450109 h 2530763"/>
                  <a:gd name="connsiteX26" fmla="*/ 667616 w 2561071"/>
                  <a:gd name="connsiteY26" fmla="*/ 1219200 h 2530763"/>
                  <a:gd name="connsiteX27" fmla="*/ 649144 w 2561071"/>
                  <a:gd name="connsiteY27" fmla="*/ 1025236 h 2530763"/>
                  <a:gd name="connsiteX28" fmla="*/ 566016 w 2561071"/>
                  <a:gd name="connsiteY28" fmla="*/ 794327 h 2530763"/>
                  <a:gd name="connsiteX29" fmla="*/ 375373 w 2561071"/>
                  <a:gd name="connsiteY29" fmla="*/ 721302 h 2530763"/>
                  <a:gd name="connsiteX30" fmla="*/ 176069 w 2561071"/>
                  <a:gd name="connsiteY30" fmla="*/ 611043 h 2530763"/>
                  <a:gd name="connsiteX31" fmla="*/ 69994 w 2561071"/>
                  <a:gd name="connsiteY31" fmla="*/ 406400 h 2530763"/>
                  <a:gd name="connsiteX32" fmla="*/ 0 w 2561071"/>
                  <a:gd name="connsiteY32" fmla="*/ 249381 h 2530763"/>
                  <a:gd name="connsiteX33" fmla="*/ 113435 w 2561071"/>
                  <a:gd name="connsiteY33" fmla="*/ 73891 h 2530763"/>
                  <a:gd name="connsiteX34" fmla="*/ 141144 w 2561071"/>
                  <a:gd name="connsiteY34" fmla="*/ 0 h 2530763"/>
                  <a:gd name="connsiteX35" fmla="*/ 298162 w 2561071"/>
                  <a:gd name="connsiteY35" fmla="*/ 138545 h 2530763"/>
                  <a:gd name="connsiteX0" fmla="*/ 298162 w 2561071"/>
                  <a:gd name="connsiteY0" fmla="*/ 138545 h 2530763"/>
                  <a:gd name="connsiteX1" fmla="*/ 335107 w 2561071"/>
                  <a:gd name="connsiteY1" fmla="*/ 369454 h 2530763"/>
                  <a:gd name="connsiteX2" fmla="*/ 510598 w 2561071"/>
                  <a:gd name="connsiteY2" fmla="*/ 581891 h 2530763"/>
                  <a:gd name="connsiteX3" fmla="*/ 759980 w 2561071"/>
                  <a:gd name="connsiteY3" fmla="*/ 683491 h 2530763"/>
                  <a:gd name="connsiteX4" fmla="*/ 1083253 w 2561071"/>
                  <a:gd name="connsiteY4" fmla="*/ 775854 h 2530763"/>
                  <a:gd name="connsiteX5" fmla="*/ 1443471 w 2561071"/>
                  <a:gd name="connsiteY5" fmla="*/ 914400 h 2530763"/>
                  <a:gd name="connsiteX6" fmla="*/ 1692853 w 2561071"/>
                  <a:gd name="connsiteY6" fmla="*/ 988291 h 2530763"/>
                  <a:gd name="connsiteX7" fmla="*/ 1960707 w 2561071"/>
                  <a:gd name="connsiteY7" fmla="*/ 1108363 h 2530763"/>
                  <a:gd name="connsiteX8" fmla="*/ 2200853 w 2561071"/>
                  <a:gd name="connsiteY8" fmla="*/ 1228436 h 2530763"/>
                  <a:gd name="connsiteX9" fmla="*/ 2339398 w 2561071"/>
                  <a:gd name="connsiteY9" fmla="*/ 1366981 h 2530763"/>
                  <a:gd name="connsiteX10" fmla="*/ 2431762 w 2561071"/>
                  <a:gd name="connsiteY10" fmla="*/ 1551709 h 2530763"/>
                  <a:gd name="connsiteX11" fmla="*/ 2561071 w 2561071"/>
                  <a:gd name="connsiteY11" fmla="*/ 1782618 h 2530763"/>
                  <a:gd name="connsiteX12" fmla="*/ 2514889 w 2561071"/>
                  <a:gd name="connsiteY12" fmla="*/ 1995054 h 2530763"/>
                  <a:gd name="connsiteX13" fmla="*/ 2330162 w 2561071"/>
                  <a:gd name="connsiteY13" fmla="*/ 2189018 h 2530763"/>
                  <a:gd name="connsiteX14" fmla="*/ 2145435 w 2561071"/>
                  <a:gd name="connsiteY14" fmla="*/ 2373745 h 2530763"/>
                  <a:gd name="connsiteX15" fmla="*/ 1923762 w 2561071"/>
                  <a:gd name="connsiteY15" fmla="*/ 2484581 h 2530763"/>
                  <a:gd name="connsiteX16" fmla="*/ 1628198 w 2561071"/>
                  <a:gd name="connsiteY16" fmla="*/ 2530763 h 2530763"/>
                  <a:gd name="connsiteX17" fmla="*/ 1443471 w 2561071"/>
                  <a:gd name="connsiteY17" fmla="*/ 2530763 h 2530763"/>
                  <a:gd name="connsiteX18" fmla="*/ 1295689 w 2561071"/>
                  <a:gd name="connsiteY18" fmla="*/ 2493818 h 2530763"/>
                  <a:gd name="connsiteX19" fmla="*/ 1083253 w 2561071"/>
                  <a:gd name="connsiteY19" fmla="*/ 2429163 h 2530763"/>
                  <a:gd name="connsiteX20" fmla="*/ 916998 w 2561071"/>
                  <a:gd name="connsiteY20" fmla="*/ 2327563 h 2530763"/>
                  <a:gd name="connsiteX21" fmla="*/ 759980 w 2561071"/>
                  <a:gd name="connsiteY21" fmla="*/ 2198254 h 2530763"/>
                  <a:gd name="connsiteX22" fmla="*/ 676853 w 2561071"/>
                  <a:gd name="connsiteY22" fmla="*/ 2050472 h 2530763"/>
                  <a:gd name="connsiteX23" fmla="*/ 639907 w 2561071"/>
                  <a:gd name="connsiteY23" fmla="*/ 1902691 h 2530763"/>
                  <a:gd name="connsiteX24" fmla="*/ 658380 w 2561071"/>
                  <a:gd name="connsiteY24" fmla="*/ 1727200 h 2530763"/>
                  <a:gd name="connsiteX25" fmla="*/ 676853 w 2561071"/>
                  <a:gd name="connsiteY25" fmla="*/ 1450109 h 2530763"/>
                  <a:gd name="connsiteX26" fmla="*/ 667616 w 2561071"/>
                  <a:gd name="connsiteY26" fmla="*/ 1219200 h 2530763"/>
                  <a:gd name="connsiteX27" fmla="*/ 649144 w 2561071"/>
                  <a:gd name="connsiteY27" fmla="*/ 1025236 h 2530763"/>
                  <a:gd name="connsiteX28" fmla="*/ 566016 w 2561071"/>
                  <a:gd name="connsiteY28" fmla="*/ 794327 h 2530763"/>
                  <a:gd name="connsiteX29" fmla="*/ 375373 w 2561071"/>
                  <a:gd name="connsiteY29" fmla="*/ 721302 h 2530763"/>
                  <a:gd name="connsiteX30" fmla="*/ 176069 w 2561071"/>
                  <a:gd name="connsiteY30" fmla="*/ 611043 h 2530763"/>
                  <a:gd name="connsiteX31" fmla="*/ 69994 w 2561071"/>
                  <a:gd name="connsiteY31" fmla="*/ 406400 h 2530763"/>
                  <a:gd name="connsiteX32" fmla="*/ 0 w 2561071"/>
                  <a:gd name="connsiteY32" fmla="*/ 249381 h 2530763"/>
                  <a:gd name="connsiteX33" fmla="*/ 13423 w 2561071"/>
                  <a:gd name="connsiteY33" fmla="*/ 54841 h 2530763"/>
                  <a:gd name="connsiteX34" fmla="*/ 141144 w 2561071"/>
                  <a:gd name="connsiteY34" fmla="*/ 0 h 2530763"/>
                  <a:gd name="connsiteX35" fmla="*/ 298162 w 2561071"/>
                  <a:gd name="connsiteY35" fmla="*/ 138545 h 2530763"/>
                  <a:gd name="connsiteX0" fmla="*/ 298162 w 2561071"/>
                  <a:gd name="connsiteY0" fmla="*/ 209982 h 2602200"/>
                  <a:gd name="connsiteX1" fmla="*/ 335107 w 2561071"/>
                  <a:gd name="connsiteY1" fmla="*/ 440891 h 2602200"/>
                  <a:gd name="connsiteX2" fmla="*/ 510598 w 2561071"/>
                  <a:gd name="connsiteY2" fmla="*/ 653328 h 2602200"/>
                  <a:gd name="connsiteX3" fmla="*/ 759980 w 2561071"/>
                  <a:gd name="connsiteY3" fmla="*/ 754928 h 2602200"/>
                  <a:gd name="connsiteX4" fmla="*/ 1083253 w 2561071"/>
                  <a:gd name="connsiteY4" fmla="*/ 847291 h 2602200"/>
                  <a:gd name="connsiteX5" fmla="*/ 1443471 w 2561071"/>
                  <a:gd name="connsiteY5" fmla="*/ 985837 h 2602200"/>
                  <a:gd name="connsiteX6" fmla="*/ 1692853 w 2561071"/>
                  <a:gd name="connsiteY6" fmla="*/ 1059728 h 2602200"/>
                  <a:gd name="connsiteX7" fmla="*/ 1960707 w 2561071"/>
                  <a:gd name="connsiteY7" fmla="*/ 1179800 h 2602200"/>
                  <a:gd name="connsiteX8" fmla="*/ 2200853 w 2561071"/>
                  <a:gd name="connsiteY8" fmla="*/ 1299873 h 2602200"/>
                  <a:gd name="connsiteX9" fmla="*/ 2339398 w 2561071"/>
                  <a:gd name="connsiteY9" fmla="*/ 1438418 h 2602200"/>
                  <a:gd name="connsiteX10" fmla="*/ 2431762 w 2561071"/>
                  <a:gd name="connsiteY10" fmla="*/ 1623146 h 2602200"/>
                  <a:gd name="connsiteX11" fmla="*/ 2561071 w 2561071"/>
                  <a:gd name="connsiteY11" fmla="*/ 1854055 h 2602200"/>
                  <a:gd name="connsiteX12" fmla="*/ 2514889 w 2561071"/>
                  <a:gd name="connsiteY12" fmla="*/ 2066491 h 2602200"/>
                  <a:gd name="connsiteX13" fmla="*/ 2330162 w 2561071"/>
                  <a:gd name="connsiteY13" fmla="*/ 2260455 h 2602200"/>
                  <a:gd name="connsiteX14" fmla="*/ 2145435 w 2561071"/>
                  <a:gd name="connsiteY14" fmla="*/ 2445182 h 2602200"/>
                  <a:gd name="connsiteX15" fmla="*/ 1923762 w 2561071"/>
                  <a:gd name="connsiteY15" fmla="*/ 2556018 h 2602200"/>
                  <a:gd name="connsiteX16" fmla="*/ 1628198 w 2561071"/>
                  <a:gd name="connsiteY16" fmla="*/ 2602200 h 2602200"/>
                  <a:gd name="connsiteX17" fmla="*/ 1443471 w 2561071"/>
                  <a:gd name="connsiteY17" fmla="*/ 2602200 h 2602200"/>
                  <a:gd name="connsiteX18" fmla="*/ 1295689 w 2561071"/>
                  <a:gd name="connsiteY18" fmla="*/ 2565255 h 2602200"/>
                  <a:gd name="connsiteX19" fmla="*/ 1083253 w 2561071"/>
                  <a:gd name="connsiteY19" fmla="*/ 2500600 h 2602200"/>
                  <a:gd name="connsiteX20" fmla="*/ 916998 w 2561071"/>
                  <a:gd name="connsiteY20" fmla="*/ 2399000 h 2602200"/>
                  <a:gd name="connsiteX21" fmla="*/ 759980 w 2561071"/>
                  <a:gd name="connsiteY21" fmla="*/ 2269691 h 2602200"/>
                  <a:gd name="connsiteX22" fmla="*/ 676853 w 2561071"/>
                  <a:gd name="connsiteY22" fmla="*/ 2121909 h 2602200"/>
                  <a:gd name="connsiteX23" fmla="*/ 639907 w 2561071"/>
                  <a:gd name="connsiteY23" fmla="*/ 1974128 h 2602200"/>
                  <a:gd name="connsiteX24" fmla="*/ 658380 w 2561071"/>
                  <a:gd name="connsiteY24" fmla="*/ 1798637 h 2602200"/>
                  <a:gd name="connsiteX25" fmla="*/ 676853 w 2561071"/>
                  <a:gd name="connsiteY25" fmla="*/ 1521546 h 2602200"/>
                  <a:gd name="connsiteX26" fmla="*/ 667616 w 2561071"/>
                  <a:gd name="connsiteY26" fmla="*/ 1290637 h 2602200"/>
                  <a:gd name="connsiteX27" fmla="*/ 649144 w 2561071"/>
                  <a:gd name="connsiteY27" fmla="*/ 1096673 h 2602200"/>
                  <a:gd name="connsiteX28" fmla="*/ 566016 w 2561071"/>
                  <a:gd name="connsiteY28" fmla="*/ 865764 h 2602200"/>
                  <a:gd name="connsiteX29" fmla="*/ 375373 w 2561071"/>
                  <a:gd name="connsiteY29" fmla="*/ 792739 h 2602200"/>
                  <a:gd name="connsiteX30" fmla="*/ 176069 w 2561071"/>
                  <a:gd name="connsiteY30" fmla="*/ 682480 h 2602200"/>
                  <a:gd name="connsiteX31" fmla="*/ 69994 w 2561071"/>
                  <a:gd name="connsiteY31" fmla="*/ 477837 h 2602200"/>
                  <a:gd name="connsiteX32" fmla="*/ 0 w 2561071"/>
                  <a:gd name="connsiteY32" fmla="*/ 320818 h 2602200"/>
                  <a:gd name="connsiteX33" fmla="*/ 13423 w 2561071"/>
                  <a:gd name="connsiteY33" fmla="*/ 126278 h 2602200"/>
                  <a:gd name="connsiteX34" fmla="*/ 83994 w 2561071"/>
                  <a:gd name="connsiteY34" fmla="*/ 0 h 2602200"/>
                  <a:gd name="connsiteX35" fmla="*/ 298162 w 2561071"/>
                  <a:gd name="connsiteY35" fmla="*/ 209982 h 2602200"/>
                  <a:gd name="connsiteX0" fmla="*/ 226724 w 2561071"/>
                  <a:gd name="connsiteY0" fmla="*/ 95682 h 2602200"/>
                  <a:gd name="connsiteX1" fmla="*/ 335107 w 2561071"/>
                  <a:gd name="connsiteY1" fmla="*/ 440891 h 2602200"/>
                  <a:gd name="connsiteX2" fmla="*/ 510598 w 2561071"/>
                  <a:gd name="connsiteY2" fmla="*/ 653328 h 2602200"/>
                  <a:gd name="connsiteX3" fmla="*/ 759980 w 2561071"/>
                  <a:gd name="connsiteY3" fmla="*/ 754928 h 2602200"/>
                  <a:gd name="connsiteX4" fmla="*/ 1083253 w 2561071"/>
                  <a:gd name="connsiteY4" fmla="*/ 847291 h 2602200"/>
                  <a:gd name="connsiteX5" fmla="*/ 1443471 w 2561071"/>
                  <a:gd name="connsiteY5" fmla="*/ 985837 h 2602200"/>
                  <a:gd name="connsiteX6" fmla="*/ 1692853 w 2561071"/>
                  <a:gd name="connsiteY6" fmla="*/ 1059728 h 2602200"/>
                  <a:gd name="connsiteX7" fmla="*/ 1960707 w 2561071"/>
                  <a:gd name="connsiteY7" fmla="*/ 1179800 h 2602200"/>
                  <a:gd name="connsiteX8" fmla="*/ 2200853 w 2561071"/>
                  <a:gd name="connsiteY8" fmla="*/ 1299873 h 2602200"/>
                  <a:gd name="connsiteX9" fmla="*/ 2339398 w 2561071"/>
                  <a:gd name="connsiteY9" fmla="*/ 1438418 h 2602200"/>
                  <a:gd name="connsiteX10" fmla="*/ 2431762 w 2561071"/>
                  <a:gd name="connsiteY10" fmla="*/ 1623146 h 2602200"/>
                  <a:gd name="connsiteX11" fmla="*/ 2561071 w 2561071"/>
                  <a:gd name="connsiteY11" fmla="*/ 1854055 h 2602200"/>
                  <a:gd name="connsiteX12" fmla="*/ 2514889 w 2561071"/>
                  <a:gd name="connsiteY12" fmla="*/ 2066491 h 2602200"/>
                  <a:gd name="connsiteX13" fmla="*/ 2330162 w 2561071"/>
                  <a:gd name="connsiteY13" fmla="*/ 2260455 h 2602200"/>
                  <a:gd name="connsiteX14" fmla="*/ 2145435 w 2561071"/>
                  <a:gd name="connsiteY14" fmla="*/ 2445182 h 2602200"/>
                  <a:gd name="connsiteX15" fmla="*/ 1923762 w 2561071"/>
                  <a:gd name="connsiteY15" fmla="*/ 2556018 h 2602200"/>
                  <a:gd name="connsiteX16" fmla="*/ 1628198 w 2561071"/>
                  <a:gd name="connsiteY16" fmla="*/ 2602200 h 2602200"/>
                  <a:gd name="connsiteX17" fmla="*/ 1443471 w 2561071"/>
                  <a:gd name="connsiteY17" fmla="*/ 2602200 h 2602200"/>
                  <a:gd name="connsiteX18" fmla="*/ 1295689 w 2561071"/>
                  <a:gd name="connsiteY18" fmla="*/ 2565255 h 2602200"/>
                  <a:gd name="connsiteX19" fmla="*/ 1083253 w 2561071"/>
                  <a:gd name="connsiteY19" fmla="*/ 2500600 h 2602200"/>
                  <a:gd name="connsiteX20" fmla="*/ 916998 w 2561071"/>
                  <a:gd name="connsiteY20" fmla="*/ 2399000 h 2602200"/>
                  <a:gd name="connsiteX21" fmla="*/ 759980 w 2561071"/>
                  <a:gd name="connsiteY21" fmla="*/ 2269691 h 2602200"/>
                  <a:gd name="connsiteX22" fmla="*/ 676853 w 2561071"/>
                  <a:gd name="connsiteY22" fmla="*/ 2121909 h 2602200"/>
                  <a:gd name="connsiteX23" fmla="*/ 639907 w 2561071"/>
                  <a:gd name="connsiteY23" fmla="*/ 1974128 h 2602200"/>
                  <a:gd name="connsiteX24" fmla="*/ 658380 w 2561071"/>
                  <a:gd name="connsiteY24" fmla="*/ 1798637 h 2602200"/>
                  <a:gd name="connsiteX25" fmla="*/ 676853 w 2561071"/>
                  <a:gd name="connsiteY25" fmla="*/ 1521546 h 2602200"/>
                  <a:gd name="connsiteX26" fmla="*/ 667616 w 2561071"/>
                  <a:gd name="connsiteY26" fmla="*/ 1290637 h 2602200"/>
                  <a:gd name="connsiteX27" fmla="*/ 649144 w 2561071"/>
                  <a:gd name="connsiteY27" fmla="*/ 1096673 h 2602200"/>
                  <a:gd name="connsiteX28" fmla="*/ 566016 w 2561071"/>
                  <a:gd name="connsiteY28" fmla="*/ 865764 h 2602200"/>
                  <a:gd name="connsiteX29" fmla="*/ 375373 w 2561071"/>
                  <a:gd name="connsiteY29" fmla="*/ 792739 h 2602200"/>
                  <a:gd name="connsiteX30" fmla="*/ 176069 w 2561071"/>
                  <a:gd name="connsiteY30" fmla="*/ 682480 h 2602200"/>
                  <a:gd name="connsiteX31" fmla="*/ 69994 w 2561071"/>
                  <a:gd name="connsiteY31" fmla="*/ 477837 h 2602200"/>
                  <a:gd name="connsiteX32" fmla="*/ 0 w 2561071"/>
                  <a:gd name="connsiteY32" fmla="*/ 320818 h 2602200"/>
                  <a:gd name="connsiteX33" fmla="*/ 13423 w 2561071"/>
                  <a:gd name="connsiteY33" fmla="*/ 126278 h 2602200"/>
                  <a:gd name="connsiteX34" fmla="*/ 83994 w 2561071"/>
                  <a:gd name="connsiteY34" fmla="*/ 0 h 2602200"/>
                  <a:gd name="connsiteX35" fmla="*/ 226724 w 2561071"/>
                  <a:gd name="connsiteY35" fmla="*/ 95682 h 2602200"/>
                  <a:gd name="connsiteX0" fmla="*/ 226724 w 2561071"/>
                  <a:gd name="connsiteY0" fmla="*/ 95682 h 2602200"/>
                  <a:gd name="connsiteX1" fmla="*/ 244044 w 2561071"/>
                  <a:gd name="connsiteY1" fmla="*/ 277523 h 2602200"/>
                  <a:gd name="connsiteX2" fmla="*/ 335107 w 2561071"/>
                  <a:gd name="connsiteY2" fmla="*/ 440891 h 2602200"/>
                  <a:gd name="connsiteX3" fmla="*/ 510598 w 2561071"/>
                  <a:gd name="connsiteY3" fmla="*/ 653328 h 2602200"/>
                  <a:gd name="connsiteX4" fmla="*/ 759980 w 2561071"/>
                  <a:gd name="connsiteY4" fmla="*/ 754928 h 2602200"/>
                  <a:gd name="connsiteX5" fmla="*/ 1083253 w 2561071"/>
                  <a:gd name="connsiteY5" fmla="*/ 847291 h 2602200"/>
                  <a:gd name="connsiteX6" fmla="*/ 1443471 w 2561071"/>
                  <a:gd name="connsiteY6" fmla="*/ 985837 h 2602200"/>
                  <a:gd name="connsiteX7" fmla="*/ 1692853 w 2561071"/>
                  <a:gd name="connsiteY7" fmla="*/ 1059728 h 2602200"/>
                  <a:gd name="connsiteX8" fmla="*/ 1960707 w 2561071"/>
                  <a:gd name="connsiteY8" fmla="*/ 1179800 h 2602200"/>
                  <a:gd name="connsiteX9" fmla="*/ 2200853 w 2561071"/>
                  <a:gd name="connsiteY9" fmla="*/ 1299873 h 2602200"/>
                  <a:gd name="connsiteX10" fmla="*/ 2339398 w 2561071"/>
                  <a:gd name="connsiteY10" fmla="*/ 1438418 h 2602200"/>
                  <a:gd name="connsiteX11" fmla="*/ 2431762 w 2561071"/>
                  <a:gd name="connsiteY11" fmla="*/ 1623146 h 2602200"/>
                  <a:gd name="connsiteX12" fmla="*/ 2561071 w 2561071"/>
                  <a:gd name="connsiteY12" fmla="*/ 1854055 h 2602200"/>
                  <a:gd name="connsiteX13" fmla="*/ 2514889 w 2561071"/>
                  <a:gd name="connsiteY13" fmla="*/ 2066491 h 2602200"/>
                  <a:gd name="connsiteX14" fmla="*/ 2330162 w 2561071"/>
                  <a:gd name="connsiteY14" fmla="*/ 2260455 h 2602200"/>
                  <a:gd name="connsiteX15" fmla="*/ 2145435 w 2561071"/>
                  <a:gd name="connsiteY15" fmla="*/ 2445182 h 2602200"/>
                  <a:gd name="connsiteX16" fmla="*/ 1923762 w 2561071"/>
                  <a:gd name="connsiteY16" fmla="*/ 2556018 h 2602200"/>
                  <a:gd name="connsiteX17" fmla="*/ 1628198 w 2561071"/>
                  <a:gd name="connsiteY17" fmla="*/ 2602200 h 2602200"/>
                  <a:gd name="connsiteX18" fmla="*/ 1443471 w 2561071"/>
                  <a:gd name="connsiteY18" fmla="*/ 2602200 h 2602200"/>
                  <a:gd name="connsiteX19" fmla="*/ 1295689 w 2561071"/>
                  <a:gd name="connsiteY19" fmla="*/ 2565255 h 2602200"/>
                  <a:gd name="connsiteX20" fmla="*/ 1083253 w 2561071"/>
                  <a:gd name="connsiteY20" fmla="*/ 2500600 h 2602200"/>
                  <a:gd name="connsiteX21" fmla="*/ 916998 w 2561071"/>
                  <a:gd name="connsiteY21" fmla="*/ 2399000 h 2602200"/>
                  <a:gd name="connsiteX22" fmla="*/ 759980 w 2561071"/>
                  <a:gd name="connsiteY22" fmla="*/ 2269691 h 2602200"/>
                  <a:gd name="connsiteX23" fmla="*/ 676853 w 2561071"/>
                  <a:gd name="connsiteY23" fmla="*/ 2121909 h 2602200"/>
                  <a:gd name="connsiteX24" fmla="*/ 639907 w 2561071"/>
                  <a:gd name="connsiteY24" fmla="*/ 1974128 h 2602200"/>
                  <a:gd name="connsiteX25" fmla="*/ 658380 w 2561071"/>
                  <a:gd name="connsiteY25" fmla="*/ 1798637 h 2602200"/>
                  <a:gd name="connsiteX26" fmla="*/ 676853 w 2561071"/>
                  <a:gd name="connsiteY26" fmla="*/ 1521546 h 2602200"/>
                  <a:gd name="connsiteX27" fmla="*/ 667616 w 2561071"/>
                  <a:gd name="connsiteY27" fmla="*/ 1290637 h 2602200"/>
                  <a:gd name="connsiteX28" fmla="*/ 649144 w 2561071"/>
                  <a:gd name="connsiteY28" fmla="*/ 1096673 h 2602200"/>
                  <a:gd name="connsiteX29" fmla="*/ 566016 w 2561071"/>
                  <a:gd name="connsiteY29" fmla="*/ 865764 h 2602200"/>
                  <a:gd name="connsiteX30" fmla="*/ 375373 w 2561071"/>
                  <a:gd name="connsiteY30" fmla="*/ 792739 h 2602200"/>
                  <a:gd name="connsiteX31" fmla="*/ 176069 w 2561071"/>
                  <a:gd name="connsiteY31" fmla="*/ 682480 h 2602200"/>
                  <a:gd name="connsiteX32" fmla="*/ 69994 w 2561071"/>
                  <a:gd name="connsiteY32" fmla="*/ 477837 h 2602200"/>
                  <a:gd name="connsiteX33" fmla="*/ 0 w 2561071"/>
                  <a:gd name="connsiteY33" fmla="*/ 320818 h 2602200"/>
                  <a:gd name="connsiteX34" fmla="*/ 13423 w 2561071"/>
                  <a:gd name="connsiteY34" fmla="*/ 126278 h 2602200"/>
                  <a:gd name="connsiteX35" fmla="*/ 83994 w 2561071"/>
                  <a:gd name="connsiteY35" fmla="*/ 0 h 2602200"/>
                  <a:gd name="connsiteX36" fmla="*/ 226724 w 2561071"/>
                  <a:gd name="connsiteY36" fmla="*/ 95682 h 2602200"/>
                  <a:gd name="connsiteX0" fmla="*/ 226724 w 2561071"/>
                  <a:gd name="connsiteY0" fmla="*/ 95682 h 2602200"/>
                  <a:gd name="connsiteX1" fmla="*/ 244044 w 2561071"/>
                  <a:gd name="connsiteY1" fmla="*/ 277523 h 2602200"/>
                  <a:gd name="connsiteX2" fmla="*/ 311295 w 2561071"/>
                  <a:gd name="connsiteY2" fmla="*/ 455178 h 2602200"/>
                  <a:gd name="connsiteX3" fmla="*/ 510598 w 2561071"/>
                  <a:gd name="connsiteY3" fmla="*/ 653328 h 2602200"/>
                  <a:gd name="connsiteX4" fmla="*/ 759980 w 2561071"/>
                  <a:gd name="connsiteY4" fmla="*/ 754928 h 2602200"/>
                  <a:gd name="connsiteX5" fmla="*/ 1083253 w 2561071"/>
                  <a:gd name="connsiteY5" fmla="*/ 847291 h 2602200"/>
                  <a:gd name="connsiteX6" fmla="*/ 1443471 w 2561071"/>
                  <a:gd name="connsiteY6" fmla="*/ 985837 h 2602200"/>
                  <a:gd name="connsiteX7" fmla="*/ 1692853 w 2561071"/>
                  <a:gd name="connsiteY7" fmla="*/ 1059728 h 2602200"/>
                  <a:gd name="connsiteX8" fmla="*/ 1960707 w 2561071"/>
                  <a:gd name="connsiteY8" fmla="*/ 1179800 h 2602200"/>
                  <a:gd name="connsiteX9" fmla="*/ 2200853 w 2561071"/>
                  <a:gd name="connsiteY9" fmla="*/ 1299873 h 2602200"/>
                  <a:gd name="connsiteX10" fmla="*/ 2339398 w 2561071"/>
                  <a:gd name="connsiteY10" fmla="*/ 1438418 h 2602200"/>
                  <a:gd name="connsiteX11" fmla="*/ 2431762 w 2561071"/>
                  <a:gd name="connsiteY11" fmla="*/ 1623146 h 2602200"/>
                  <a:gd name="connsiteX12" fmla="*/ 2561071 w 2561071"/>
                  <a:gd name="connsiteY12" fmla="*/ 1854055 h 2602200"/>
                  <a:gd name="connsiteX13" fmla="*/ 2514889 w 2561071"/>
                  <a:gd name="connsiteY13" fmla="*/ 2066491 h 2602200"/>
                  <a:gd name="connsiteX14" fmla="*/ 2330162 w 2561071"/>
                  <a:gd name="connsiteY14" fmla="*/ 2260455 h 2602200"/>
                  <a:gd name="connsiteX15" fmla="*/ 2145435 w 2561071"/>
                  <a:gd name="connsiteY15" fmla="*/ 2445182 h 2602200"/>
                  <a:gd name="connsiteX16" fmla="*/ 1923762 w 2561071"/>
                  <a:gd name="connsiteY16" fmla="*/ 2556018 h 2602200"/>
                  <a:gd name="connsiteX17" fmla="*/ 1628198 w 2561071"/>
                  <a:gd name="connsiteY17" fmla="*/ 2602200 h 2602200"/>
                  <a:gd name="connsiteX18" fmla="*/ 1443471 w 2561071"/>
                  <a:gd name="connsiteY18" fmla="*/ 2602200 h 2602200"/>
                  <a:gd name="connsiteX19" fmla="*/ 1295689 w 2561071"/>
                  <a:gd name="connsiteY19" fmla="*/ 2565255 h 2602200"/>
                  <a:gd name="connsiteX20" fmla="*/ 1083253 w 2561071"/>
                  <a:gd name="connsiteY20" fmla="*/ 2500600 h 2602200"/>
                  <a:gd name="connsiteX21" fmla="*/ 916998 w 2561071"/>
                  <a:gd name="connsiteY21" fmla="*/ 2399000 h 2602200"/>
                  <a:gd name="connsiteX22" fmla="*/ 759980 w 2561071"/>
                  <a:gd name="connsiteY22" fmla="*/ 2269691 h 2602200"/>
                  <a:gd name="connsiteX23" fmla="*/ 676853 w 2561071"/>
                  <a:gd name="connsiteY23" fmla="*/ 2121909 h 2602200"/>
                  <a:gd name="connsiteX24" fmla="*/ 639907 w 2561071"/>
                  <a:gd name="connsiteY24" fmla="*/ 1974128 h 2602200"/>
                  <a:gd name="connsiteX25" fmla="*/ 658380 w 2561071"/>
                  <a:gd name="connsiteY25" fmla="*/ 1798637 h 2602200"/>
                  <a:gd name="connsiteX26" fmla="*/ 676853 w 2561071"/>
                  <a:gd name="connsiteY26" fmla="*/ 1521546 h 2602200"/>
                  <a:gd name="connsiteX27" fmla="*/ 667616 w 2561071"/>
                  <a:gd name="connsiteY27" fmla="*/ 1290637 h 2602200"/>
                  <a:gd name="connsiteX28" fmla="*/ 649144 w 2561071"/>
                  <a:gd name="connsiteY28" fmla="*/ 1096673 h 2602200"/>
                  <a:gd name="connsiteX29" fmla="*/ 566016 w 2561071"/>
                  <a:gd name="connsiteY29" fmla="*/ 865764 h 2602200"/>
                  <a:gd name="connsiteX30" fmla="*/ 375373 w 2561071"/>
                  <a:gd name="connsiteY30" fmla="*/ 792739 h 2602200"/>
                  <a:gd name="connsiteX31" fmla="*/ 176069 w 2561071"/>
                  <a:gd name="connsiteY31" fmla="*/ 682480 h 2602200"/>
                  <a:gd name="connsiteX32" fmla="*/ 69994 w 2561071"/>
                  <a:gd name="connsiteY32" fmla="*/ 477837 h 2602200"/>
                  <a:gd name="connsiteX33" fmla="*/ 0 w 2561071"/>
                  <a:gd name="connsiteY33" fmla="*/ 320818 h 2602200"/>
                  <a:gd name="connsiteX34" fmla="*/ 13423 w 2561071"/>
                  <a:gd name="connsiteY34" fmla="*/ 126278 h 2602200"/>
                  <a:gd name="connsiteX35" fmla="*/ 83994 w 2561071"/>
                  <a:gd name="connsiteY35" fmla="*/ 0 h 2602200"/>
                  <a:gd name="connsiteX36" fmla="*/ 226724 w 2561071"/>
                  <a:gd name="connsiteY36" fmla="*/ 95682 h 2602200"/>
                  <a:gd name="connsiteX0" fmla="*/ 226724 w 2561071"/>
                  <a:gd name="connsiteY0" fmla="*/ 95682 h 2602200"/>
                  <a:gd name="connsiteX1" fmla="*/ 244044 w 2561071"/>
                  <a:gd name="connsiteY1" fmla="*/ 277523 h 2602200"/>
                  <a:gd name="connsiteX2" fmla="*/ 311295 w 2561071"/>
                  <a:gd name="connsiteY2" fmla="*/ 455178 h 2602200"/>
                  <a:gd name="connsiteX3" fmla="*/ 553460 w 2561071"/>
                  <a:gd name="connsiteY3" fmla="*/ 639040 h 2602200"/>
                  <a:gd name="connsiteX4" fmla="*/ 759980 w 2561071"/>
                  <a:gd name="connsiteY4" fmla="*/ 754928 h 2602200"/>
                  <a:gd name="connsiteX5" fmla="*/ 1083253 w 2561071"/>
                  <a:gd name="connsiteY5" fmla="*/ 847291 h 2602200"/>
                  <a:gd name="connsiteX6" fmla="*/ 1443471 w 2561071"/>
                  <a:gd name="connsiteY6" fmla="*/ 985837 h 2602200"/>
                  <a:gd name="connsiteX7" fmla="*/ 1692853 w 2561071"/>
                  <a:gd name="connsiteY7" fmla="*/ 1059728 h 2602200"/>
                  <a:gd name="connsiteX8" fmla="*/ 1960707 w 2561071"/>
                  <a:gd name="connsiteY8" fmla="*/ 1179800 h 2602200"/>
                  <a:gd name="connsiteX9" fmla="*/ 2200853 w 2561071"/>
                  <a:gd name="connsiteY9" fmla="*/ 1299873 h 2602200"/>
                  <a:gd name="connsiteX10" fmla="*/ 2339398 w 2561071"/>
                  <a:gd name="connsiteY10" fmla="*/ 1438418 h 2602200"/>
                  <a:gd name="connsiteX11" fmla="*/ 2431762 w 2561071"/>
                  <a:gd name="connsiteY11" fmla="*/ 1623146 h 2602200"/>
                  <a:gd name="connsiteX12" fmla="*/ 2561071 w 2561071"/>
                  <a:gd name="connsiteY12" fmla="*/ 1854055 h 2602200"/>
                  <a:gd name="connsiteX13" fmla="*/ 2514889 w 2561071"/>
                  <a:gd name="connsiteY13" fmla="*/ 2066491 h 2602200"/>
                  <a:gd name="connsiteX14" fmla="*/ 2330162 w 2561071"/>
                  <a:gd name="connsiteY14" fmla="*/ 2260455 h 2602200"/>
                  <a:gd name="connsiteX15" fmla="*/ 2145435 w 2561071"/>
                  <a:gd name="connsiteY15" fmla="*/ 2445182 h 2602200"/>
                  <a:gd name="connsiteX16" fmla="*/ 1923762 w 2561071"/>
                  <a:gd name="connsiteY16" fmla="*/ 2556018 h 2602200"/>
                  <a:gd name="connsiteX17" fmla="*/ 1628198 w 2561071"/>
                  <a:gd name="connsiteY17" fmla="*/ 2602200 h 2602200"/>
                  <a:gd name="connsiteX18" fmla="*/ 1443471 w 2561071"/>
                  <a:gd name="connsiteY18" fmla="*/ 2602200 h 2602200"/>
                  <a:gd name="connsiteX19" fmla="*/ 1295689 w 2561071"/>
                  <a:gd name="connsiteY19" fmla="*/ 2565255 h 2602200"/>
                  <a:gd name="connsiteX20" fmla="*/ 1083253 w 2561071"/>
                  <a:gd name="connsiteY20" fmla="*/ 2500600 h 2602200"/>
                  <a:gd name="connsiteX21" fmla="*/ 916998 w 2561071"/>
                  <a:gd name="connsiteY21" fmla="*/ 2399000 h 2602200"/>
                  <a:gd name="connsiteX22" fmla="*/ 759980 w 2561071"/>
                  <a:gd name="connsiteY22" fmla="*/ 2269691 h 2602200"/>
                  <a:gd name="connsiteX23" fmla="*/ 676853 w 2561071"/>
                  <a:gd name="connsiteY23" fmla="*/ 2121909 h 2602200"/>
                  <a:gd name="connsiteX24" fmla="*/ 639907 w 2561071"/>
                  <a:gd name="connsiteY24" fmla="*/ 1974128 h 2602200"/>
                  <a:gd name="connsiteX25" fmla="*/ 658380 w 2561071"/>
                  <a:gd name="connsiteY25" fmla="*/ 1798637 h 2602200"/>
                  <a:gd name="connsiteX26" fmla="*/ 676853 w 2561071"/>
                  <a:gd name="connsiteY26" fmla="*/ 1521546 h 2602200"/>
                  <a:gd name="connsiteX27" fmla="*/ 667616 w 2561071"/>
                  <a:gd name="connsiteY27" fmla="*/ 1290637 h 2602200"/>
                  <a:gd name="connsiteX28" fmla="*/ 649144 w 2561071"/>
                  <a:gd name="connsiteY28" fmla="*/ 1096673 h 2602200"/>
                  <a:gd name="connsiteX29" fmla="*/ 566016 w 2561071"/>
                  <a:gd name="connsiteY29" fmla="*/ 865764 h 2602200"/>
                  <a:gd name="connsiteX30" fmla="*/ 375373 w 2561071"/>
                  <a:gd name="connsiteY30" fmla="*/ 792739 h 2602200"/>
                  <a:gd name="connsiteX31" fmla="*/ 176069 w 2561071"/>
                  <a:gd name="connsiteY31" fmla="*/ 682480 h 2602200"/>
                  <a:gd name="connsiteX32" fmla="*/ 69994 w 2561071"/>
                  <a:gd name="connsiteY32" fmla="*/ 477837 h 2602200"/>
                  <a:gd name="connsiteX33" fmla="*/ 0 w 2561071"/>
                  <a:gd name="connsiteY33" fmla="*/ 320818 h 2602200"/>
                  <a:gd name="connsiteX34" fmla="*/ 13423 w 2561071"/>
                  <a:gd name="connsiteY34" fmla="*/ 126278 h 2602200"/>
                  <a:gd name="connsiteX35" fmla="*/ 83994 w 2561071"/>
                  <a:gd name="connsiteY35" fmla="*/ 0 h 2602200"/>
                  <a:gd name="connsiteX36" fmla="*/ 226724 w 2561071"/>
                  <a:gd name="connsiteY36" fmla="*/ 95682 h 2602200"/>
                  <a:gd name="connsiteX0" fmla="*/ 226724 w 2561071"/>
                  <a:gd name="connsiteY0" fmla="*/ 95682 h 2602200"/>
                  <a:gd name="connsiteX1" fmla="*/ 244044 w 2561071"/>
                  <a:gd name="connsiteY1" fmla="*/ 277523 h 2602200"/>
                  <a:gd name="connsiteX2" fmla="*/ 311295 w 2561071"/>
                  <a:gd name="connsiteY2" fmla="*/ 455178 h 2602200"/>
                  <a:gd name="connsiteX3" fmla="*/ 553460 w 2561071"/>
                  <a:gd name="connsiteY3" fmla="*/ 639040 h 2602200"/>
                  <a:gd name="connsiteX4" fmla="*/ 779030 w 2561071"/>
                  <a:gd name="connsiteY4" fmla="*/ 731116 h 2602200"/>
                  <a:gd name="connsiteX5" fmla="*/ 1083253 w 2561071"/>
                  <a:gd name="connsiteY5" fmla="*/ 847291 h 2602200"/>
                  <a:gd name="connsiteX6" fmla="*/ 1443471 w 2561071"/>
                  <a:gd name="connsiteY6" fmla="*/ 985837 h 2602200"/>
                  <a:gd name="connsiteX7" fmla="*/ 1692853 w 2561071"/>
                  <a:gd name="connsiteY7" fmla="*/ 1059728 h 2602200"/>
                  <a:gd name="connsiteX8" fmla="*/ 1960707 w 2561071"/>
                  <a:gd name="connsiteY8" fmla="*/ 1179800 h 2602200"/>
                  <a:gd name="connsiteX9" fmla="*/ 2200853 w 2561071"/>
                  <a:gd name="connsiteY9" fmla="*/ 1299873 h 2602200"/>
                  <a:gd name="connsiteX10" fmla="*/ 2339398 w 2561071"/>
                  <a:gd name="connsiteY10" fmla="*/ 1438418 h 2602200"/>
                  <a:gd name="connsiteX11" fmla="*/ 2431762 w 2561071"/>
                  <a:gd name="connsiteY11" fmla="*/ 1623146 h 2602200"/>
                  <a:gd name="connsiteX12" fmla="*/ 2561071 w 2561071"/>
                  <a:gd name="connsiteY12" fmla="*/ 1854055 h 2602200"/>
                  <a:gd name="connsiteX13" fmla="*/ 2514889 w 2561071"/>
                  <a:gd name="connsiteY13" fmla="*/ 2066491 h 2602200"/>
                  <a:gd name="connsiteX14" fmla="*/ 2330162 w 2561071"/>
                  <a:gd name="connsiteY14" fmla="*/ 2260455 h 2602200"/>
                  <a:gd name="connsiteX15" fmla="*/ 2145435 w 2561071"/>
                  <a:gd name="connsiteY15" fmla="*/ 2445182 h 2602200"/>
                  <a:gd name="connsiteX16" fmla="*/ 1923762 w 2561071"/>
                  <a:gd name="connsiteY16" fmla="*/ 2556018 h 2602200"/>
                  <a:gd name="connsiteX17" fmla="*/ 1628198 w 2561071"/>
                  <a:gd name="connsiteY17" fmla="*/ 2602200 h 2602200"/>
                  <a:gd name="connsiteX18" fmla="*/ 1443471 w 2561071"/>
                  <a:gd name="connsiteY18" fmla="*/ 2602200 h 2602200"/>
                  <a:gd name="connsiteX19" fmla="*/ 1295689 w 2561071"/>
                  <a:gd name="connsiteY19" fmla="*/ 2565255 h 2602200"/>
                  <a:gd name="connsiteX20" fmla="*/ 1083253 w 2561071"/>
                  <a:gd name="connsiteY20" fmla="*/ 2500600 h 2602200"/>
                  <a:gd name="connsiteX21" fmla="*/ 916998 w 2561071"/>
                  <a:gd name="connsiteY21" fmla="*/ 2399000 h 2602200"/>
                  <a:gd name="connsiteX22" fmla="*/ 759980 w 2561071"/>
                  <a:gd name="connsiteY22" fmla="*/ 2269691 h 2602200"/>
                  <a:gd name="connsiteX23" fmla="*/ 676853 w 2561071"/>
                  <a:gd name="connsiteY23" fmla="*/ 2121909 h 2602200"/>
                  <a:gd name="connsiteX24" fmla="*/ 639907 w 2561071"/>
                  <a:gd name="connsiteY24" fmla="*/ 1974128 h 2602200"/>
                  <a:gd name="connsiteX25" fmla="*/ 658380 w 2561071"/>
                  <a:gd name="connsiteY25" fmla="*/ 1798637 h 2602200"/>
                  <a:gd name="connsiteX26" fmla="*/ 676853 w 2561071"/>
                  <a:gd name="connsiteY26" fmla="*/ 1521546 h 2602200"/>
                  <a:gd name="connsiteX27" fmla="*/ 667616 w 2561071"/>
                  <a:gd name="connsiteY27" fmla="*/ 1290637 h 2602200"/>
                  <a:gd name="connsiteX28" fmla="*/ 649144 w 2561071"/>
                  <a:gd name="connsiteY28" fmla="*/ 1096673 h 2602200"/>
                  <a:gd name="connsiteX29" fmla="*/ 566016 w 2561071"/>
                  <a:gd name="connsiteY29" fmla="*/ 865764 h 2602200"/>
                  <a:gd name="connsiteX30" fmla="*/ 375373 w 2561071"/>
                  <a:gd name="connsiteY30" fmla="*/ 792739 h 2602200"/>
                  <a:gd name="connsiteX31" fmla="*/ 176069 w 2561071"/>
                  <a:gd name="connsiteY31" fmla="*/ 682480 h 2602200"/>
                  <a:gd name="connsiteX32" fmla="*/ 69994 w 2561071"/>
                  <a:gd name="connsiteY32" fmla="*/ 477837 h 2602200"/>
                  <a:gd name="connsiteX33" fmla="*/ 0 w 2561071"/>
                  <a:gd name="connsiteY33" fmla="*/ 320818 h 2602200"/>
                  <a:gd name="connsiteX34" fmla="*/ 13423 w 2561071"/>
                  <a:gd name="connsiteY34" fmla="*/ 126278 h 2602200"/>
                  <a:gd name="connsiteX35" fmla="*/ 83994 w 2561071"/>
                  <a:gd name="connsiteY35" fmla="*/ 0 h 2602200"/>
                  <a:gd name="connsiteX36" fmla="*/ 226724 w 2561071"/>
                  <a:gd name="connsiteY36" fmla="*/ 95682 h 2602200"/>
                  <a:gd name="connsiteX0" fmla="*/ 226724 w 2561071"/>
                  <a:gd name="connsiteY0" fmla="*/ 95682 h 2602200"/>
                  <a:gd name="connsiteX1" fmla="*/ 244044 w 2561071"/>
                  <a:gd name="connsiteY1" fmla="*/ 277523 h 2602200"/>
                  <a:gd name="connsiteX2" fmla="*/ 311295 w 2561071"/>
                  <a:gd name="connsiteY2" fmla="*/ 455178 h 2602200"/>
                  <a:gd name="connsiteX3" fmla="*/ 553460 w 2561071"/>
                  <a:gd name="connsiteY3" fmla="*/ 639040 h 2602200"/>
                  <a:gd name="connsiteX4" fmla="*/ 779030 w 2561071"/>
                  <a:gd name="connsiteY4" fmla="*/ 731116 h 2602200"/>
                  <a:gd name="connsiteX5" fmla="*/ 1083253 w 2561071"/>
                  <a:gd name="connsiteY5" fmla="*/ 847291 h 2602200"/>
                  <a:gd name="connsiteX6" fmla="*/ 1443471 w 2561071"/>
                  <a:gd name="connsiteY6" fmla="*/ 985837 h 2602200"/>
                  <a:gd name="connsiteX7" fmla="*/ 1692853 w 2561071"/>
                  <a:gd name="connsiteY7" fmla="*/ 1059728 h 2602200"/>
                  <a:gd name="connsiteX8" fmla="*/ 1960707 w 2561071"/>
                  <a:gd name="connsiteY8" fmla="*/ 1179800 h 2602200"/>
                  <a:gd name="connsiteX9" fmla="*/ 2200853 w 2561071"/>
                  <a:gd name="connsiteY9" fmla="*/ 1299873 h 2602200"/>
                  <a:gd name="connsiteX10" fmla="*/ 2339398 w 2561071"/>
                  <a:gd name="connsiteY10" fmla="*/ 1438418 h 2602200"/>
                  <a:gd name="connsiteX11" fmla="*/ 2431762 w 2561071"/>
                  <a:gd name="connsiteY11" fmla="*/ 1623146 h 2602200"/>
                  <a:gd name="connsiteX12" fmla="*/ 2561071 w 2561071"/>
                  <a:gd name="connsiteY12" fmla="*/ 1854055 h 2602200"/>
                  <a:gd name="connsiteX13" fmla="*/ 2514889 w 2561071"/>
                  <a:gd name="connsiteY13" fmla="*/ 2066491 h 2602200"/>
                  <a:gd name="connsiteX14" fmla="*/ 2330162 w 2561071"/>
                  <a:gd name="connsiteY14" fmla="*/ 2260455 h 2602200"/>
                  <a:gd name="connsiteX15" fmla="*/ 2145435 w 2561071"/>
                  <a:gd name="connsiteY15" fmla="*/ 2445182 h 2602200"/>
                  <a:gd name="connsiteX16" fmla="*/ 1923762 w 2561071"/>
                  <a:gd name="connsiteY16" fmla="*/ 2556018 h 2602200"/>
                  <a:gd name="connsiteX17" fmla="*/ 1628198 w 2561071"/>
                  <a:gd name="connsiteY17" fmla="*/ 2602200 h 2602200"/>
                  <a:gd name="connsiteX18" fmla="*/ 1443471 w 2561071"/>
                  <a:gd name="connsiteY18" fmla="*/ 2602200 h 2602200"/>
                  <a:gd name="connsiteX19" fmla="*/ 1295689 w 2561071"/>
                  <a:gd name="connsiteY19" fmla="*/ 2565255 h 2602200"/>
                  <a:gd name="connsiteX20" fmla="*/ 1083253 w 2561071"/>
                  <a:gd name="connsiteY20" fmla="*/ 2500600 h 2602200"/>
                  <a:gd name="connsiteX21" fmla="*/ 916998 w 2561071"/>
                  <a:gd name="connsiteY21" fmla="*/ 2399000 h 2602200"/>
                  <a:gd name="connsiteX22" fmla="*/ 759980 w 2561071"/>
                  <a:gd name="connsiteY22" fmla="*/ 2269691 h 2602200"/>
                  <a:gd name="connsiteX23" fmla="*/ 676853 w 2561071"/>
                  <a:gd name="connsiteY23" fmla="*/ 2121909 h 2602200"/>
                  <a:gd name="connsiteX24" fmla="*/ 639907 w 2561071"/>
                  <a:gd name="connsiteY24" fmla="*/ 1974128 h 2602200"/>
                  <a:gd name="connsiteX25" fmla="*/ 658380 w 2561071"/>
                  <a:gd name="connsiteY25" fmla="*/ 1798637 h 2602200"/>
                  <a:gd name="connsiteX26" fmla="*/ 676853 w 2561071"/>
                  <a:gd name="connsiteY26" fmla="*/ 1521546 h 2602200"/>
                  <a:gd name="connsiteX27" fmla="*/ 667616 w 2561071"/>
                  <a:gd name="connsiteY27" fmla="*/ 1290637 h 2602200"/>
                  <a:gd name="connsiteX28" fmla="*/ 649144 w 2561071"/>
                  <a:gd name="connsiteY28" fmla="*/ 1096673 h 2602200"/>
                  <a:gd name="connsiteX29" fmla="*/ 542203 w 2561071"/>
                  <a:gd name="connsiteY29" fmla="*/ 880051 h 2602200"/>
                  <a:gd name="connsiteX30" fmla="*/ 375373 w 2561071"/>
                  <a:gd name="connsiteY30" fmla="*/ 792739 h 2602200"/>
                  <a:gd name="connsiteX31" fmla="*/ 176069 w 2561071"/>
                  <a:gd name="connsiteY31" fmla="*/ 682480 h 2602200"/>
                  <a:gd name="connsiteX32" fmla="*/ 69994 w 2561071"/>
                  <a:gd name="connsiteY32" fmla="*/ 477837 h 2602200"/>
                  <a:gd name="connsiteX33" fmla="*/ 0 w 2561071"/>
                  <a:gd name="connsiteY33" fmla="*/ 320818 h 2602200"/>
                  <a:gd name="connsiteX34" fmla="*/ 13423 w 2561071"/>
                  <a:gd name="connsiteY34" fmla="*/ 126278 h 2602200"/>
                  <a:gd name="connsiteX35" fmla="*/ 83994 w 2561071"/>
                  <a:gd name="connsiteY35" fmla="*/ 0 h 2602200"/>
                  <a:gd name="connsiteX36" fmla="*/ 226724 w 2561071"/>
                  <a:gd name="connsiteY36" fmla="*/ 95682 h 2602200"/>
                  <a:gd name="connsiteX0" fmla="*/ 226724 w 2561071"/>
                  <a:gd name="connsiteY0" fmla="*/ 95682 h 2602200"/>
                  <a:gd name="connsiteX1" fmla="*/ 244044 w 2561071"/>
                  <a:gd name="connsiteY1" fmla="*/ 277523 h 2602200"/>
                  <a:gd name="connsiteX2" fmla="*/ 311295 w 2561071"/>
                  <a:gd name="connsiteY2" fmla="*/ 455178 h 2602200"/>
                  <a:gd name="connsiteX3" fmla="*/ 553460 w 2561071"/>
                  <a:gd name="connsiteY3" fmla="*/ 639040 h 2602200"/>
                  <a:gd name="connsiteX4" fmla="*/ 779030 w 2561071"/>
                  <a:gd name="connsiteY4" fmla="*/ 731116 h 2602200"/>
                  <a:gd name="connsiteX5" fmla="*/ 1083253 w 2561071"/>
                  <a:gd name="connsiteY5" fmla="*/ 847291 h 2602200"/>
                  <a:gd name="connsiteX6" fmla="*/ 1443471 w 2561071"/>
                  <a:gd name="connsiteY6" fmla="*/ 985837 h 2602200"/>
                  <a:gd name="connsiteX7" fmla="*/ 1692853 w 2561071"/>
                  <a:gd name="connsiteY7" fmla="*/ 1059728 h 2602200"/>
                  <a:gd name="connsiteX8" fmla="*/ 1960707 w 2561071"/>
                  <a:gd name="connsiteY8" fmla="*/ 1179800 h 2602200"/>
                  <a:gd name="connsiteX9" fmla="*/ 2200853 w 2561071"/>
                  <a:gd name="connsiteY9" fmla="*/ 1299873 h 2602200"/>
                  <a:gd name="connsiteX10" fmla="*/ 2339398 w 2561071"/>
                  <a:gd name="connsiteY10" fmla="*/ 1438418 h 2602200"/>
                  <a:gd name="connsiteX11" fmla="*/ 2431762 w 2561071"/>
                  <a:gd name="connsiteY11" fmla="*/ 1623146 h 2602200"/>
                  <a:gd name="connsiteX12" fmla="*/ 2561071 w 2561071"/>
                  <a:gd name="connsiteY12" fmla="*/ 1854055 h 2602200"/>
                  <a:gd name="connsiteX13" fmla="*/ 2514889 w 2561071"/>
                  <a:gd name="connsiteY13" fmla="*/ 2066491 h 2602200"/>
                  <a:gd name="connsiteX14" fmla="*/ 2330162 w 2561071"/>
                  <a:gd name="connsiteY14" fmla="*/ 2260455 h 2602200"/>
                  <a:gd name="connsiteX15" fmla="*/ 2145435 w 2561071"/>
                  <a:gd name="connsiteY15" fmla="*/ 2445182 h 2602200"/>
                  <a:gd name="connsiteX16" fmla="*/ 1923762 w 2561071"/>
                  <a:gd name="connsiteY16" fmla="*/ 2556018 h 2602200"/>
                  <a:gd name="connsiteX17" fmla="*/ 1628198 w 2561071"/>
                  <a:gd name="connsiteY17" fmla="*/ 2602200 h 2602200"/>
                  <a:gd name="connsiteX18" fmla="*/ 1443471 w 2561071"/>
                  <a:gd name="connsiteY18" fmla="*/ 2602200 h 2602200"/>
                  <a:gd name="connsiteX19" fmla="*/ 1295689 w 2561071"/>
                  <a:gd name="connsiteY19" fmla="*/ 2565255 h 2602200"/>
                  <a:gd name="connsiteX20" fmla="*/ 1083253 w 2561071"/>
                  <a:gd name="connsiteY20" fmla="*/ 2500600 h 2602200"/>
                  <a:gd name="connsiteX21" fmla="*/ 916998 w 2561071"/>
                  <a:gd name="connsiteY21" fmla="*/ 2399000 h 2602200"/>
                  <a:gd name="connsiteX22" fmla="*/ 759980 w 2561071"/>
                  <a:gd name="connsiteY22" fmla="*/ 2269691 h 2602200"/>
                  <a:gd name="connsiteX23" fmla="*/ 676853 w 2561071"/>
                  <a:gd name="connsiteY23" fmla="*/ 2121909 h 2602200"/>
                  <a:gd name="connsiteX24" fmla="*/ 639907 w 2561071"/>
                  <a:gd name="connsiteY24" fmla="*/ 1974128 h 2602200"/>
                  <a:gd name="connsiteX25" fmla="*/ 658380 w 2561071"/>
                  <a:gd name="connsiteY25" fmla="*/ 1798637 h 2602200"/>
                  <a:gd name="connsiteX26" fmla="*/ 676853 w 2561071"/>
                  <a:gd name="connsiteY26" fmla="*/ 1521546 h 2602200"/>
                  <a:gd name="connsiteX27" fmla="*/ 667616 w 2561071"/>
                  <a:gd name="connsiteY27" fmla="*/ 1290637 h 2602200"/>
                  <a:gd name="connsiteX28" fmla="*/ 620569 w 2561071"/>
                  <a:gd name="connsiteY28" fmla="*/ 1130011 h 2602200"/>
                  <a:gd name="connsiteX29" fmla="*/ 542203 w 2561071"/>
                  <a:gd name="connsiteY29" fmla="*/ 880051 h 2602200"/>
                  <a:gd name="connsiteX30" fmla="*/ 375373 w 2561071"/>
                  <a:gd name="connsiteY30" fmla="*/ 792739 h 2602200"/>
                  <a:gd name="connsiteX31" fmla="*/ 176069 w 2561071"/>
                  <a:gd name="connsiteY31" fmla="*/ 682480 h 2602200"/>
                  <a:gd name="connsiteX32" fmla="*/ 69994 w 2561071"/>
                  <a:gd name="connsiteY32" fmla="*/ 477837 h 2602200"/>
                  <a:gd name="connsiteX33" fmla="*/ 0 w 2561071"/>
                  <a:gd name="connsiteY33" fmla="*/ 320818 h 2602200"/>
                  <a:gd name="connsiteX34" fmla="*/ 13423 w 2561071"/>
                  <a:gd name="connsiteY34" fmla="*/ 126278 h 2602200"/>
                  <a:gd name="connsiteX35" fmla="*/ 83994 w 2561071"/>
                  <a:gd name="connsiteY35" fmla="*/ 0 h 2602200"/>
                  <a:gd name="connsiteX36" fmla="*/ 226724 w 2561071"/>
                  <a:gd name="connsiteY36" fmla="*/ 95682 h 2602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2561071" h="2602200">
                    <a:moveTo>
                      <a:pt x="226724" y="95682"/>
                    </a:moveTo>
                    <a:cubicBezTo>
                      <a:pt x="248372" y="156296"/>
                      <a:pt x="222396" y="216909"/>
                      <a:pt x="244044" y="277523"/>
                    </a:cubicBezTo>
                    <a:lnTo>
                      <a:pt x="311295" y="455178"/>
                    </a:lnTo>
                    <a:lnTo>
                      <a:pt x="553460" y="639040"/>
                    </a:lnTo>
                    <a:lnTo>
                      <a:pt x="779030" y="731116"/>
                    </a:lnTo>
                    <a:lnTo>
                      <a:pt x="1083253" y="847291"/>
                    </a:lnTo>
                    <a:lnTo>
                      <a:pt x="1443471" y="985837"/>
                    </a:lnTo>
                    <a:lnTo>
                      <a:pt x="1692853" y="1059728"/>
                    </a:lnTo>
                    <a:lnTo>
                      <a:pt x="1960707" y="1179800"/>
                    </a:lnTo>
                    <a:lnTo>
                      <a:pt x="2200853" y="1299873"/>
                    </a:lnTo>
                    <a:lnTo>
                      <a:pt x="2339398" y="1438418"/>
                    </a:lnTo>
                    <a:lnTo>
                      <a:pt x="2431762" y="1623146"/>
                    </a:lnTo>
                    <a:lnTo>
                      <a:pt x="2561071" y="1854055"/>
                    </a:lnTo>
                    <a:lnTo>
                      <a:pt x="2514889" y="2066491"/>
                    </a:lnTo>
                    <a:lnTo>
                      <a:pt x="2330162" y="2260455"/>
                    </a:lnTo>
                    <a:lnTo>
                      <a:pt x="2145435" y="2445182"/>
                    </a:lnTo>
                    <a:lnTo>
                      <a:pt x="1923762" y="2556018"/>
                    </a:lnTo>
                    <a:lnTo>
                      <a:pt x="1628198" y="2602200"/>
                    </a:lnTo>
                    <a:lnTo>
                      <a:pt x="1443471" y="2602200"/>
                    </a:lnTo>
                    <a:lnTo>
                      <a:pt x="1295689" y="2565255"/>
                    </a:lnTo>
                    <a:lnTo>
                      <a:pt x="1083253" y="2500600"/>
                    </a:lnTo>
                    <a:lnTo>
                      <a:pt x="916998" y="2399000"/>
                    </a:lnTo>
                    <a:lnTo>
                      <a:pt x="759980" y="2269691"/>
                    </a:lnTo>
                    <a:lnTo>
                      <a:pt x="676853" y="2121909"/>
                    </a:lnTo>
                    <a:lnTo>
                      <a:pt x="639907" y="1974128"/>
                    </a:lnTo>
                    <a:lnTo>
                      <a:pt x="658380" y="1798637"/>
                    </a:lnTo>
                    <a:lnTo>
                      <a:pt x="676853" y="1521546"/>
                    </a:lnTo>
                    <a:lnTo>
                      <a:pt x="667616" y="1290637"/>
                    </a:lnTo>
                    <a:lnTo>
                      <a:pt x="620569" y="1130011"/>
                    </a:lnTo>
                    <a:lnTo>
                      <a:pt x="542203" y="880051"/>
                    </a:lnTo>
                    <a:lnTo>
                      <a:pt x="375373" y="792739"/>
                    </a:lnTo>
                    <a:lnTo>
                      <a:pt x="176069" y="682480"/>
                    </a:lnTo>
                    <a:lnTo>
                      <a:pt x="69994" y="477837"/>
                    </a:lnTo>
                    <a:lnTo>
                      <a:pt x="0" y="320818"/>
                    </a:lnTo>
                    <a:lnTo>
                      <a:pt x="13423" y="126278"/>
                    </a:lnTo>
                    <a:lnTo>
                      <a:pt x="83994" y="0"/>
                    </a:lnTo>
                    <a:lnTo>
                      <a:pt x="226724" y="95682"/>
                    </a:lnTo>
                    <a:close/>
                  </a:path>
                </a:pathLst>
              </a:custGeom>
              <a:noFill/>
              <a:ln w="25400" cap="flat" cmpd="sng" algn="ctr">
                <a:solidFill>
                  <a:srgbClr val="7030A0">
                    <a:alpha val="30000"/>
                  </a:srgbClr>
                </a:solidFill>
                <a:prstDash val="solid"/>
              </a:ln>
              <a:effectLst>
                <a:glow rad="127000">
                  <a:srgbClr val="7030A0">
                    <a:alpha val="30000"/>
                  </a:srgbClr>
                </a:glo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43" name="Freeform 42"/>
              <p:cNvSpPr/>
              <p:nvPr/>
            </p:nvSpPr>
            <p:spPr>
              <a:xfrm>
                <a:off x="3505892" y="1827554"/>
                <a:ext cx="4937760" cy="3092334"/>
              </a:xfrm>
              <a:custGeom>
                <a:avLst/>
                <a:gdLst>
                  <a:gd name="connsiteX0" fmla="*/ 267855 w 5486400"/>
                  <a:gd name="connsiteY0" fmla="*/ 64654 h 3435927"/>
                  <a:gd name="connsiteX1" fmla="*/ 406400 w 5486400"/>
                  <a:gd name="connsiteY1" fmla="*/ 323272 h 3435927"/>
                  <a:gd name="connsiteX2" fmla="*/ 461819 w 5486400"/>
                  <a:gd name="connsiteY2" fmla="*/ 563418 h 3435927"/>
                  <a:gd name="connsiteX3" fmla="*/ 628073 w 5486400"/>
                  <a:gd name="connsiteY3" fmla="*/ 914400 h 3435927"/>
                  <a:gd name="connsiteX4" fmla="*/ 840509 w 5486400"/>
                  <a:gd name="connsiteY4" fmla="*/ 1126836 h 3435927"/>
                  <a:gd name="connsiteX5" fmla="*/ 1052946 w 5486400"/>
                  <a:gd name="connsiteY5" fmla="*/ 1274618 h 3435927"/>
                  <a:gd name="connsiteX6" fmla="*/ 1283855 w 5486400"/>
                  <a:gd name="connsiteY6" fmla="*/ 1357745 h 3435927"/>
                  <a:gd name="connsiteX7" fmla="*/ 1524000 w 5486400"/>
                  <a:gd name="connsiteY7" fmla="*/ 1366981 h 3435927"/>
                  <a:gd name="connsiteX8" fmla="*/ 1782619 w 5486400"/>
                  <a:gd name="connsiteY8" fmla="*/ 1348509 h 3435927"/>
                  <a:gd name="connsiteX9" fmla="*/ 1930400 w 5486400"/>
                  <a:gd name="connsiteY9" fmla="*/ 1357745 h 3435927"/>
                  <a:gd name="connsiteX10" fmla="*/ 2170546 w 5486400"/>
                  <a:gd name="connsiteY10" fmla="*/ 1468581 h 3435927"/>
                  <a:gd name="connsiteX11" fmla="*/ 2429164 w 5486400"/>
                  <a:gd name="connsiteY11" fmla="*/ 1560945 h 3435927"/>
                  <a:gd name="connsiteX12" fmla="*/ 2697019 w 5486400"/>
                  <a:gd name="connsiteY12" fmla="*/ 1533236 h 3435927"/>
                  <a:gd name="connsiteX13" fmla="*/ 2863273 w 5486400"/>
                  <a:gd name="connsiteY13" fmla="*/ 1477818 h 3435927"/>
                  <a:gd name="connsiteX14" fmla="*/ 3020291 w 5486400"/>
                  <a:gd name="connsiteY14" fmla="*/ 1385454 h 3435927"/>
                  <a:gd name="connsiteX15" fmla="*/ 3205019 w 5486400"/>
                  <a:gd name="connsiteY15" fmla="*/ 1348509 h 3435927"/>
                  <a:gd name="connsiteX16" fmla="*/ 3482109 w 5486400"/>
                  <a:gd name="connsiteY16" fmla="*/ 1320800 h 3435927"/>
                  <a:gd name="connsiteX17" fmla="*/ 3713019 w 5486400"/>
                  <a:gd name="connsiteY17" fmla="*/ 1246909 h 3435927"/>
                  <a:gd name="connsiteX18" fmla="*/ 3999346 w 5486400"/>
                  <a:gd name="connsiteY18" fmla="*/ 1108363 h 3435927"/>
                  <a:gd name="connsiteX19" fmla="*/ 4313382 w 5486400"/>
                  <a:gd name="connsiteY19" fmla="*/ 997527 h 3435927"/>
                  <a:gd name="connsiteX20" fmla="*/ 4562764 w 5486400"/>
                  <a:gd name="connsiteY20" fmla="*/ 942109 h 3435927"/>
                  <a:gd name="connsiteX21" fmla="*/ 4904509 w 5486400"/>
                  <a:gd name="connsiteY21" fmla="*/ 942109 h 3435927"/>
                  <a:gd name="connsiteX22" fmla="*/ 5070764 w 5486400"/>
                  <a:gd name="connsiteY22" fmla="*/ 988290 h 3435927"/>
                  <a:gd name="connsiteX23" fmla="*/ 5310909 w 5486400"/>
                  <a:gd name="connsiteY23" fmla="*/ 1145309 h 3435927"/>
                  <a:gd name="connsiteX24" fmla="*/ 5403273 w 5486400"/>
                  <a:gd name="connsiteY24" fmla="*/ 1339272 h 3435927"/>
                  <a:gd name="connsiteX25" fmla="*/ 5449455 w 5486400"/>
                  <a:gd name="connsiteY25" fmla="*/ 1560945 h 3435927"/>
                  <a:gd name="connsiteX26" fmla="*/ 5486400 w 5486400"/>
                  <a:gd name="connsiteY26" fmla="*/ 1773381 h 3435927"/>
                  <a:gd name="connsiteX27" fmla="*/ 5458691 w 5486400"/>
                  <a:gd name="connsiteY27" fmla="*/ 2004290 h 3435927"/>
                  <a:gd name="connsiteX28" fmla="*/ 5246255 w 5486400"/>
                  <a:gd name="connsiteY28" fmla="*/ 2392218 h 3435927"/>
                  <a:gd name="connsiteX29" fmla="*/ 4969164 w 5486400"/>
                  <a:gd name="connsiteY29" fmla="*/ 2752436 h 3435927"/>
                  <a:gd name="connsiteX30" fmla="*/ 4701309 w 5486400"/>
                  <a:gd name="connsiteY30" fmla="*/ 3011054 h 3435927"/>
                  <a:gd name="connsiteX31" fmla="*/ 4248728 w 5486400"/>
                  <a:gd name="connsiteY31" fmla="*/ 3223490 h 3435927"/>
                  <a:gd name="connsiteX32" fmla="*/ 3925455 w 5486400"/>
                  <a:gd name="connsiteY32" fmla="*/ 3380509 h 3435927"/>
                  <a:gd name="connsiteX33" fmla="*/ 3620655 w 5486400"/>
                  <a:gd name="connsiteY33" fmla="*/ 3435927 h 3435927"/>
                  <a:gd name="connsiteX34" fmla="*/ 3398982 w 5486400"/>
                  <a:gd name="connsiteY34" fmla="*/ 3435927 h 3435927"/>
                  <a:gd name="connsiteX35" fmla="*/ 3186546 w 5486400"/>
                  <a:gd name="connsiteY35" fmla="*/ 3352800 h 3435927"/>
                  <a:gd name="connsiteX36" fmla="*/ 3038764 w 5486400"/>
                  <a:gd name="connsiteY36" fmla="*/ 3232727 h 3435927"/>
                  <a:gd name="connsiteX37" fmla="*/ 2826328 w 5486400"/>
                  <a:gd name="connsiteY37" fmla="*/ 3020290 h 3435927"/>
                  <a:gd name="connsiteX38" fmla="*/ 2761673 w 5486400"/>
                  <a:gd name="connsiteY38" fmla="*/ 2807854 h 3435927"/>
                  <a:gd name="connsiteX39" fmla="*/ 2678546 w 5486400"/>
                  <a:gd name="connsiteY39" fmla="*/ 2503054 h 3435927"/>
                  <a:gd name="connsiteX40" fmla="*/ 2576946 w 5486400"/>
                  <a:gd name="connsiteY40" fmla="*/ 2262909 h 3435927"/>
                  <a:gd name="connsiteX41" fmla="*/ 2401455 w 5486400"/>
                  <a:gd name="connsiteY41" fmla="*/ 1939636 h 3435927"/>
                  <a:gd name="connsiteX42" fmla="*/ 2216728 w 5486400"/>
                  <a:gd name="connsiteY42" fmla="*/ 1736436 h 3435927"/>
                  <a:gd name="connsiteX43" fmla="*/ 1939637 w 5486400"/>
                  <a:gd name="connsiteY43" fmla="*/ 1644072 h 3435927"/>
                  <a:gd name="connsiteX44" fmla="*/ 1662546 w 5486400"/>
                  <a:gd name="connsiteY44" fmla="*/ 1570181 h 3435927"/>
                  <a:gd name="connsiteX45" fmla="*/ 1376219 w 5486400"/>
                  <a:gd name="connsiteY45" fmla="*/ 1625600 h 3435927"/>
                  <a:gd name="connsiteX46" fmla="*/ 1200728 w 5486400"/>
                  <a:gd name="connsiteY46" fmla="*/ 1644072 h 3435927"/>
                  <a:gd name="connsiteX47" fmla="*/ 905164 w 5486400"/>
                  <a:gd name="connsiteY47" fmla="*/ 1524000 h 3435927"/>
                  <a:gd name="connsiteX48" fmla="*/ 701964 w 5486400"/>
                  <a:gd name="connsiteY48" fmla="*/ 1376218 h 3435927"/>
                  <a:gd name="connsiteX49" fmla="*/ 554182 w 5486400"/>
                  <a:gd name="connsiteY49" fmla="*/ 1237672 h 3435927"/>
                  <a:gd name="connsiteX50" fmla="*/ 387928 w 5486400"/>
                  <a:gd name="connsiteY50" fmla="*/ 1006763 h 3435927"/>
                  <a:gd name="connsiteX51" fmla="*/ 221673 w 5486400"/>
                  <a:gd name="connsiteY51" fmla="*/ 600363 h 3435927"/>
                  <a:gd name="connsiteX52" fmla="*/ 120073 w 5486400"/>
                  <a:gd name="connsiteY52" fmla="*/ 240145 h 3435927"/>
                  <a:gd name="connsiteX53" fmla="*/ 0 w 5486400"/>
                  <a:gd name="connsiteY53" fmla="*/ 55418 h 3435927"/>
                  <a:gd name="connsiteX54" fmla="*/ 295564 w 5486400"/>
                  <a:gd name="connsiteY54" fmla="*/ 0 h 3435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5486400" h="3435927">
                    <a:moveTo>
                      <a:pt x="267855" y="64654"/>
                    </a:moveTo>
                    <a:lnTo>
                      <a:pt x="406400" y="323272"/>
                    </a:lnTo>
                    <a:lnTo>
                      <a:pt x="461819" y="563418"/>
                    </a:lnTo>
                    <a:lnTo>
                      <a:pt x="628073" y="914400"/>
                    </a:lnTo>
                    <a:lnTo>
                      <a:pt x="840509" y="1126836"/>
                    </a:lnTo>
                    <a:lnTo>
                      <a:pt x="1052946" y="1274618"/>
                    </a:lnTo>
                    <a:lnTo>
                      <a:pt x="1283855" y="1357745"/>
                    </a:lnTo>
                    <a:lnTo>
                      <a:pt x="1524000" y="1366981"/>
                    </a:lnTo>
                    <a:lnTo>
                      <a:pt x="1782619" y="1348509"/>
                    </a:lnTo>
                    <a:lnTo>
                      <a:pt x="1930400" y="1357745"/>
                    </a:lnTo>
                    <a:lnTo>
                      <a:pt x="2170546" y="1468581"/>
                    </a:lnTo>
                    <a:lnTo>
                      <a:pt x="2429164" y="1560945"/>
                    </a:lnTo>
                    <a:lnTo>
                      <a:pt x="2697019" y="1533236"/>
                    </a:lnTo>
                    <a:lnTo>
                      <a:pt x="2863273" y="1477818"/>
                    </a:lnTo>
                    <a:lnTo>
                      <a:pt x="3020291" y="1385454"/>
                    </a:lnTo>
                    <a:lnTo>
                      <a:pt x="3205019" y="1348509"/>
                    </a:lnTo>
                    <a:lnTo>
                      <a:pt x="3482109" y="1320800"/>
                    </a:lnTo>
                    <a:lnTo>
                      <a:pt x="3713019" y="1246909"/>
                    </a:lnTo>
                    <a:lnTo>
                      <a:pt x="3999346" y="1108363"/>
                    </a:lnTo>
                    <a:lnTo>
                      <a:pt x="4313382" y="997527"/>
                    </a:lnTo>
                    <a:lnTo>
                      <a:pt x="4562764" y="942109"/>
                    </a:lnTo>
                    <a:lnTo>
                      <a:pt x="4904509" y="942109"/>
                    </a:lnTo>
                    <a:lnTo>
                      <a:pt x="5070764" y="988290"/>
                    </a:lnTo>
                    <a:lnTo>
                      <a:pt x="5310909" y="1145309"/>
                    </a:lnTo>
                    <a:lnTo>
                      <a:pt x="5403273" y="1339272"/>
                    </a:lnTo>
                    <a:lnTo>
                      <a:pt x="5449455" y="1560945"/>
                    </a:lnTo>
                    <a:lnTo>
                      <a:pt x="5486400" y="1773381"/>
                    </a:lnTo>
                    <a:lnTo>
                      <a:pt x="5458691" y="2004290"/>
                    </a:lnTo>
                    <a:lnTo>
                      <a:pt x="5246255" y="2392218"/>
                    </a:lnTo>
                    <a:lnTo>
                      <a:pt x="4969164" y="2752436"/>
                    </a:lnTo>
                    <a:lnTo>
                      <a:pt x="4701309" y="3011054"/>
                    </a:lnTo>
                    <a:lnTo>
                      <a:pt x="4248728" y="3223490"/>
                    </a:lnTo>
                    <a:lnTo>
                      <a:pt x="3925455" y="3380509"/>
                    </a:lnTo>
                    <a:lnTo>
                      <a:pt x="3620655" y="3435927"/>
                    </a:lnTo>
                    <a:lnTo>
                      <a:pt x="3398982" y="3435927"/>
                    </a:lnTo>
                    <a:lnTo>
                      <a:pt x="3186546" y="3352800"/>
                    </a:lnTo>
                    <a:lnTo>
                      <a:pt x="3038764" y="3232727"/>
                    </a:lnTo>
                    <a:lnTo>
                      <a:pt x="2826328" y="3020290"/>
                    </a:lnTo>
                    <a:lnTo>
                      <a:pt x="2761673" y="2807854"/>
                    </a:lnTo>
                    <a:lnTo>
                      <a:pt x="2678546" y="2503054"/>
                    </a:lnTo>
                    <a:lnTo>
                      <a:pt x="2576946" y="2262909"/>
                    </a:lnTo>
                    <a:lnTo>
                      <a:pt x="2401455" y="1939636"/>
                    </a:lnTo>
                    <a:lnTo>
                      <a:pt x="2216728" y="1736436"/>
                    </a:lnTo>
                    <a:lnTo>
                      <a:pt x="1939637" y="1644072"/>
                    </a:lnTo>
                    <a:lnTo>
                      <a:pt x="1662546" y="1570181"/>
                    </a:lnTo>
                    <a:lnTo>
                      <a:pt x="1376219" y="1625600"/>
                    </a:lnTo>
                    <a:lnTo>
                      <a:pt x="1200728" y="1644072"/>
                    </a:lnTo>
                    <a:lnTo>
                      <a:pt x="905164" y="1524000"/>
                    </a:lnTo>
                    <a:lnTo>
                      <a:pt x="701964" y="1376218"/>
                    </a:lnTo>
                    <a:lnTo>
                      <a:pt x="554182" y="1237672"/>
                    </a:lnTo>
                    <a:lnTo>
                      <a:pt x="387928" y="1006763"/>
                    </a:lnTo>
                    <a:lnTo>
                      <a:pt x="221673" y="600363"/>
                    </a:lnTo>
                    <a:lnTo>
                      <a:pt x="120073" y="240145"/>
                    </a:lnTo>
                    <a:lnTo>
                      <a:pt x="0" y="55418"/>
                    </a:lnTo>
                    <a:lnTo>
                      <a:pt x="295564" y="0"/>
                    </a:lnTo>
                  </a:path>
                </a:pathLst>
              </a:custGeom>
              <a:noFill/>
              <a:ln w="25400" cap="flat" cmpd="sng" algn="ctr">
                <a:solidFill>
                  <a:srgbClr val="FFFF00">
                    <a:alpha val="30000"/>
                  </a:srgbClr>
                </a:solidFill>
                <a:prstDash val="solid"/>
              </a:ln>
              <a:effectLst>
                <a:glow rad="127000">
                  <a:srgbClr val="FFFF00">
                    <a:alpha val="20000"/>
                  </a:srgbClr>
                </a:glo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44" name="Freeform 43"/>
              <p:cNvSpPr/>
              <p:nvPr/>
            </p:nvSpPr>
            <p:spPr>
              <a:xfrm>
                <a:off x="5999711" y="3257342"/>
                <a:ext cx="1130531" cy="1496291"/>
              </a:xfrm>
              <a:custGeom>
                <a:avLst/>
                <a:gdLst>
                  <a:gd name="connsiteX0" fmla="*/ 110837 w 1256146"/>
                  <a:gd name="connsiteY0" fmla="*/ 0 h 1662546"/>
                  <a:gd name="connsiteX1" fmla="*/ 267855 w 1256146"/>
                  <a:gd name="connsiteY1" fmla="*/ 83127 h 1662546"/>
                  <a:gd name="connsiteX2" fmla="*/ 350982 w 1256146"/>
                  <a:gd name="connsiteY2" fmla="*/ 157018 h 1662546"/>
                  <a:gd name="connsiteX3" fmla="*/ 369455 w 1256146"/>
                  <a:gd name="connsiteY3" fmla="*/ 212436 h 1662546"/>
                  <a:gd name="connsiteX4" fmla="*/ 286328 w 1256146"/>
                  <a:gd name="connsiteY4" fmla="*/ 360218 h 1662546"/>
                  <a:gd name="connsiteX5" fmla="*/ 258619 w 1256146"/>
                  <a:gd name="connsiteY5" fmla="*/ 517236 h 1662546"/>
                  <a:gd name="connsiteX6" fmla="*/ 286328 w 1256146"/>
                  <a:gd name="connsiteY6" fmla="*/ 655782 h 1662546"/>
                  <a:gd name="connsiteX7" fmla="*/ 341746 w 1256146"/>
                  <a:gd name="connsiteY7" fmla="*/ 775855 h 1662546"/>
                  <a:gd name="connsiteX8" fmla="*/ 415637 w 1256146"/>
                  <a:gd name="connsiteY8" fmla="*/ 840509 h 1662546"/>
                  <a:gd name="connsiteX9" fmla="*/ 692728 w 1256146"/>
                  <a:gd name="connsiteY9" fmla="*/ 905164 h 1662546"/>
                  <a:gd name="connsiteX10" fmla="*/ 1006764 w 1256146"/>
                  <a:gd name="connsiteY10" fmla="*/ 951346 h 1662546"/>
                  <a:gd name="connsiteX11" fmla="*/ 1191491 w 1256146"/>
                  <a:gd name="connsiteY11" fmla="*/ 988291 h 1662546"/>
                  <a:gd name="connsiteX12" fmla="*/ 1256146 w 1256146"/>
                  <a:gd name="connsiteY12" fmla="*/ 1099127 h 1662546"/>
                  <a:gd name="connsiteX13" fmla="*/ 1246910 w 1256146"/>
                  <a:gd name="connsiteY13" fmla="*/ 1311564 h 1662546"/>
                  <a:gd name="connsiteX14" fmla="*/ 1071419 w 1256146"/>
                  <a:gd name="connsiteY14" fmla="*/ 1560946 h 1662546"/>
                  <a:gd name="connsiteX15" fmla="*/ 942110 w 1256146"/>
                  <a:gd name="connsiteY15" fmla="*/ 1653309 h 1662546"/>
                  <a:gd name="connsiteX16" fmla="*/ 720437 w 1256146"/>
                  <a:gd name="connsiteY16" fmla="*/ 1662546 h 1662546"/>
                  <a:gd name="connsiteX17" fmla="*/ 517237 w 1256146"/>
                  <a:gd name="connsiteY17" fmla="*/ 1662546 h 1662546"/>
                  <a:gd name="connsiteX18" fmla="*/ 434110 w 1256146"/>
                  <a:gd name="connsiteY18" fmla="*/ 1588655 h 1662546"/>
                  <a:gd name="connsiteX19" fmla="*/ 369455 w 1256146"/>
                  <a:gd name="connsiteY19" fmla="*/ 1339273 h 1662546"/>
                  <a:gd name="connsiteX20" fmla="*/ 369455 w 1256146"/>
                  <a:gd name="connsiteY20" fmla="*/ 1108364 h 1662546"/>
                  <a:gd name="connsiteX21" fmla="*/ 184728 w 1256146"/>
                  <a:gd name="connsiteY21" fmla="*/ 895927 h 1662546"/>
                  <a:gd name="connsiteX22" fmla="*/ 92364 w 1256146"/>
                  <a:gd name="connsiteY22" fmla="*/ 766618 h 1662546"/>
                  <a:gd name="connsiteX23" fmla="*/ 0 w 1256146"/>
                  <a:gd name="connsiteY23" fmla="*/ 526473 h 1662546"/>
                  <a:gd name="connsiteX24" fmla="*/ 18473 w 1256146"/>
                  <a:gd name="connsiteY24" fmla="*/ 369455 h 1662546"/>
                  <a:gd name="connsiteX25" fmla="*/ 92364 w 1256146"/>
                  <a:gd name="connsiteY25" fmla="*/ 240146 h 1662546"/>
                  <a:gd name="connsiteX26" fmla="*/ 9237 w 1256146"/>
                  <a:gd name="connsiteY26" fmla="*/ 166255 h 1662546"/>
                  <a:gd name="connsiteX27" fmla="*/ 110837 w 1256146"/>
                  <a:gd name="connsiteY27" fmla="*/ 0 h 1662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256146" h="1662546">
                    <a:moveTo>
                      <a:pt x="110837" y="0"/>
                    </a:moveTo>
                    <a:lnTo>
                      <a:pt x="267855" y="83127"/>
                    </a:lnTo>
                    <a:lnTo>
                      <a:pt x="350982" y="157018"/>
                    </a:lnTo>
                    <a:lnTo>
                      <a:pt x="369455" y="212436"/>
                    </a:lnTo>
                    <a:lnTo>
                      <a:pt x="286328" y="360218"/>
                    </a:lnTo>
                    <a:lnTo>
                      <a:pt x="258619" y="517236"/>
                    </a:lnTo>
                    <a:lnTo>
                      <a:pt x="286328" y="655782"/>
                    </a:lnTo>
                    <a:lnTo>
                      <a:pt x="341746" y="775855"/>
                    </a:lnTo>
                    <a:lnTo>
                      <a:pt x="415637" y="840509"/>
                    </a:lnTo>
                    <a:lnTo>
                      <a:pt x="692728" y="905164"/>
                    </a:lnTo>
                    <a:lnTo>
                      <a:pt x="1006764" y="951346"/>
                    </a:lnTo>
                    <a:lnTo>
                      <a:pt x="1191491" y="988291"/>
                    </a:lnTo>
                    <a:lnTo>
                      <a:pt x="1256146" y="1099127"/>
                    </a:lnTo>
                    <a:lnTo>
                      <a:pt x="1246910" y="1311564"/>
                    </a:lnTo>
                    <a:lnTo>
                      <a:pt x="1071419" y="1560946"/>
                    </a:lnTo>
                    <a:lnTo>
                      <a:pt x="942110" y="1653309"/>
                    </a:lnTo>
                    <a:lnTo>
                      <a:pt x="720437" y="1662546"/>
                    </a:lnTo>
                    <a:lnTo>
                      <a:pt x="517237" y="1662546"/>
                    </a:lnTo>
                    <a:lnTo>
                      <a:pt x="434110" y="1588655"/>
                    </a:lnTo>
                    <a:lnTo>
                      <a:pt x="369455" y="1339273"/>
                    </a:lnTo>
                    <a:lnTo>
                      <a:pt x="369455" y="1108364"/>
                    </a:lnTo>
                    <a:lnTo>
                      <a:pt x="184728" y="895927"/>
                    </a:lnTo>
                    <a:lnTo>
                      <a:pt x="92364" y="766618"/>
                    </a:lnTo>
                    <a:lnTo>
                      <a:pt x="0" y="526473"/>
                    </a:lnTo>
                    <a:lnTo>
                      <a:pt x="18473" y="369455"/>
                    </a:lnTo>
                    <a:lnTo>
                      <a:pt x="92364" y="240146"/>
                    </a:lnTo>
                    <a:lnTo>
                      <a:pt x="9237" y="166255"/>
                    </a:lnTo>
                    <a:lnTo>
                      <a:pt x="110837" y="0"/>
                    </a:lnTo>
                    <a:close/>
                  </a:path>
                </a:pathLst>
              </a:custGeom>
              <a:noFill/>
              <a:ln w="25400" cap="flat" cmpd="sng" algn="ctr">
                <a:solidFill>
                  <a:srgbClr val="FF00FF">
                    <a:alpha val="30000"/>
                  </a:srgbClr>
                </a:solidFill>
                <a:prstDash val="solid"/>
              </a:ln>
              <a:effectLst>
                <a:glow rad="127000">
                  <a:srgbClr val="FF00FF">
                    <a:alpha val="20000"/>
                  </a:srgbClr>
                </a:glo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45" name="Freeform 44"/>
              <p:cNvSpPr/>
              <p:nvPr/>
            </p:nvSpPr>
            <p:spPr>
              <a:xfrm>
                <a:off x="6947362" y="4537502"/>
                <a:ext cx="1180408" cy="1097280"/>
              </a:xfrm>
              <a:custGeom>
                <a:avLst/>
                <a:gdLst>
                  <a:gd name="connsiteX0" fmla="*/ 166254 w 1311564"/>
                  <a:gd name="connsiteY0" fmla="*/ 0 h 1219200"/>
                  <a:gd name="connsiteX1" fmla="*/ 369454 w 1311564"/>
                  <a:gd name="connsiteY1" fmla="*/ 73891 h 1219200"/>
                  <a:gd name="connsiteX2" fmla="*/ 526473 w 1311564"/>
                  <a:gd name="connsiteY2" fmla="*/ 138546 h 1219200"/>
                  <a:gd name="connsiteX3" fmla="*/ 674254 w 1311564"/>
                  <a:gd name="connsiteY3" fmla="*/ 184727 h 1219200"/>
                  <a:gd name="connsiteX4" fmla="*/ 877454 w 1311564"/>
                  <a:gd name="connsiteY4" fmla="*/ 193964 h 1219200"/>
                  <a:gd name="connsiteX5" fmla="*/ 1099127 w 1311564"/>
                  <a:gd name="connsiteY5" fmla="*/ 230909 h 1219200"/>
                  <a:gd name="connsiteX6" fmla="*/ 1246909 w 1311564"/>
                  <a:gd name="connsiteY6" fmla="*/ 341746 h 1219200"/>
                  <a:gd name="connsiteX7" fmla="*/ 1311564 w 1311564"/>
                  <a:gd name="connsiteY7" fmla="*/ 489527 h 1219200"/>
                  <a:gd name="connsiteX8" fmla="*/ 1256145 w 1311564"/>
                  <a:gd name="connsiteY8" fmla="*/ 701964 h 1219200"/>
                  <a:gd name="connsiteX9" fmla="*/ 1145309 w 1311564"/>
                  <a:gd name="connsiteY9" fmla="*/ 895927 h 1219200"/>
                  <a:gd name="connsiteX10" fmla="*/ 1016000 w 1311564"/>
                  <a:gd name="connsiteY10" fmla="*/ 1016000 h 1219200"/>
                  <a:gd name="connsiteX11" fmla="*/ 748145 w 1311564"/>
                  <a:gd name="connsiteY11" fmla="*/ 1182255 h 1219200"/>
                  <a:gd name="connsiteX12" fmla="*/ 600364 w 1311564"/>
                  <a:gd name="connsiteY12" fmla="*/ 1219200 h 1219200"/>
                  <a:gd name="connsiteX13" fmla="*/ 471054 w 1311564"/>
                  <a:gd name="connsiteY13" fmla="*/ 1219200 h 1219200"/>
                  <a:gd name="connsiteX14" fmla="*/ 341745 w 1311564"/>
                  <a:gd name="connsiteY14" fmla="*/ 1182255 h 1219200"/>
                  <a:gd name="connsiteX15" fmla="*/ 240145 w 1311564"/>
                  <a:gd name="connsiteY15" fmla="*/ 1089891 h 1219200"/>
                  <a:gd name="connsiteX16" fmla="*/ 230909 w 1311564"/>
                  <a:gd name="connsiteY16" fmla="*/ 979055 h 1219200"/>
                  <a:gd name="connsiteX17" fmla="*/ 277091 w 1311564"/>
                  <a:gd name="connsiteY17" fmla="*/ 877455 h 1219200"/>
                  <a:gd name="connsiteX18" fmla="*/ 369454 w 1311564"/>
                  <a:gd name="connsiteY18" fmla="*/ 757382 h 1219200"/>
                  <a:gd name="connsiteX19" fmla="*/ 350982 w 1311564"/>
                  <a:gd name="connsiteY19" fmla="*/ 655782 h 1219200"/>
                  <a:gd name="connsiteX20" fmla="*/ 277091 w 1311564"/>
                  <a:gd name="connsiteY20" fmla="*/ 498764 h 1219200"/>
                  <a:gd name="connsiteX21" fmla="*/ 83127 w 1311564"/>
                  <a:gd name="connsiteY21" fmla="*/ 258618 h 1219200"/>
                  <a:gd name="connsiteX22" fmla="*/ 0 w 1311564"/>
                  <a:gd name="connsiteY22" fmla="*/ 166255 h 1219200"/>
                  <a:gd name="connsiteX23" fmla="*/ 166254 w 1311564"/>
                  <a:gd name="connsiteY23" fmla="*/ 0 h 1219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311564" h="1219200">
                    <a:moveTo>
                      <a:pt x="166254" y="0"/>
                    </a:moveTo>
                    <a:lnTo>
                      <a:pt x="369454" y="73891"/>
                    </a:lnTo>
                    <a:lnTo>
                      <a:pt x="526473" y="138546"/>
                    </a:lnTo>
                    <a:lnTo>
                      <a:pt x="674254" y="184727"/>
                    </a:lnTo>
                    <a:lnTo>
                      <a:pt x="877454" y="193964"/>
                    </a:lnTo>
                    <a:lnTo>
                      <a:pt x="1099127" y="230909"/>
                    </a:lnTo>
                    <a:lnTo>
                      <a:pt x="1246909" y="341746"/>
                    </a:lnTo>
                    <a:lnTo>
                      <a:pt x="1311564" y="489527"/>
                    </a:lnTo>
                    <a:lnTo>
                      <a:pt x="1256145" y="701964"/>
                    </a:lnTo>
                    <a:lnTo>
                      <a:pt x="1145309" y="895927"/>
                    </a:lnTo>
                    <a:lnTo>
                      <a:pt x="1016000" y="1016000"/>
                    </a:lnTo>
                    <a:lnTo>
                      <a:pt x="748145" y="1182255"/>
                    </a:lnTo>
                    <a:lnTo>
                      <a:pt x="600364" y="1219200"/>
                    </a:lnTo>
                    <a:lnTo>
                      <a:pt x="471054" y="1219200"/>
                    </a:lnTo>
                    <a:lnTo>
                      <a:pt x="341745" y="1182255"/>
                    </a:lnTo>
                    <a:lnTo>
                      <a:pt x="240145" y="1089891"/>
                    </a:lnTo>
                    <a:lnTo>
                      <a:pt x="230909" y="979055"/>
                    </a:lnTo>
                    <a:lnTo>
                      <a:pt x="277091" y="877455"/>
                    </a:lnTo>
                    <a:lnTo>
                      <a:pt x="369454" y="757382"/>
                    </a:lnTo>
                    <a:lnTo>
                      <a:pt x="350982" y="655782"/>
                    </a:lnTo>
                    <a:lnTo>
                      <a:pt x="277091" y="498764"/>
                    </a:lnTo>
                    <a:lnTo>
                      <a:pt x="83127" y="258618"/>
                    </a:lnTo>
                    <a:lnTo>
                      <a:pt x="0" y="166255"/>
                    </a:lnTo>
                    <a:lnTo>
                      <a:pt x="166254" y="0"/>
                    </a:lnTo>
                    <a:close/>
                  </a:path>
                </a:pathLst>
              </a:custGeom>
              <a:noFill/>
              <a:ln w="25400" cap="flat" cmpd="sng" algn="ctr">
                <a:solidFill>
                  <a:srgbClr val="663300">
                    <a:alpha val="30000"/>
                  </a:srgbClr>
                </a:solidFill>
                <a:prstDash val="solid"/>
              </a:ln>
              <a:effectLst>
                <a:glow rad="127000">
                  <a:srgbClr val="663300">
                    <a:alpha val="30000"/>
                  </a:srgbClr>
                </a:glo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46" name="Freeform 45"/>
              <p:cNvSpPr/>
              <p:nvPr/>
            </p:nvSpPr>
            <p:spPr>
              <a:xfrm>
                <a:off x="3081944" y="2617262"/>
                <a:ext cx="847898" cy="2078182"/>
              </a:xfrm>
              <a:custGeom>
                <a:avLst/>
                <a:gdLst>
                  <a:gd name="connsiteX0" fmla="*/ 0 w 942109"/>
                  <a:gd name="connsiteY0" fmla="*/ 55418 h 2309091"/>
                  <a:gd name="connsiteX1" fmla="*/ 101600 w 942109"/>
                  <a:gd name="connsiteY1" fmla="*/ 267855 h 2309091"/>
                  <a:gd name="connsiteX2" fmla="*/ 277091 w 942109"/>
                  <a:gd name="connsiteY2" fmla="*/ 581891 h 2309091"/>
                  <a:gd name="connsiteX3" fmla="*/ 406400 w 942109"/>
                  <a:gd name="connsiteY3" fmla="*/ 831273 h 2309091"/>
                  <a:gd name="connsiteX4" fmla="*/ 508000 w 942109"/>
                  <a:gd name="connsiteY4" fmla="*/ 1043709 h 2309091"/>
                  <a:gd name="connsiteX5" fmla="*/ 581891 w 942109"/>
                  <a:gd name="connsiteY5" fmla="*/ 1173018 h 2309091"/>
                  <a:gd name="connsiteX6" fmla="*/ 572654 w 942109"/>
                  <a:gd name="connsiteY6" fmla="*/ 1302327 h 2309091"/>
                  <a:gd name="connsiteX7" fmla="*/ 526473 w 942109"/>
                  <a:gd name="connsiteY7" fmla="*/ 1468582 h 2309091"/>
                  <a:gd name="connsiteX8" fmla="*/ 332509 w 942109"/>
                  <a:gd name="connsiteY8" fmla="*/ 1607127 h 2309091"/>
                  <a:gd name="connsiteX9" fmla="*/ 193963 w 942109"/>
                  <a:gd name="connsiteY9" fmla="*/ 1810327 h 2309091"/>
                  <a:gd name="connsiteX10" fmla="*/ 129309 w 942109"/>
                  <a:gd name="connsiteY10" fmla="*/ 1939636 h 2309091"/>
                  <a:gd name="connsiteX11" fmla="*/ 129309 w 942109"/>
                  <a:gd name="connsiteY11" fmla="*/ 2078182 h 2309091"/>
                  <a:gd name="connsiteX12" fmla="*/ 203200 w 942109"/>
                  <a:gd name="connsiteY12" fmla="*/ 2225964 h 2309091"/>
                  <a:gd name="connsiteX13" fmla="*/ 360218 w 942109"/>
                  <a:gd name="connsiteY13" fmla="*/ 2309091 h 2309091"/>
                  <a:gd name="connsiteX14" fmla="*/ 544945 w 942109"/>
                  <a:gd name="connsiteY14" fmla="*/ 2299855 h 2309091"/>
                  <a:gd name="connsiteX15" fmla="*/ 674254 w 942109"/>
                  <a:gd name="connsiteY15" fmla="*/ 2253673 h 2309091"/>
                  <a:gd name="connsiteX16" fmla="*/ 757382 w 942109"/>
                  <a:gd name="connsiteY16" fmla="*/ 2170546 h 2309091"/>
                  <a:gd name="connsiteX17" fmla="*/ 785091 w 942109"/>
                  <a:gd name="connsiteY17" fmla="*/ 1976582 h 2309091"/>
                  <a:gd name="connsiteX18" fmla="*/ 822036 w 942109"/>
                  <a:gd name="connsiteY18" fmla="*/ 1828800 h 2309091"/>
                  <a:gd name="connsiteX19" fmla="*/ 858982 w 942109"/>
                  <a:gd name="connsiteY19" fmla="*/ 1717964 h 2309091"/>
                  <a:gd name="connsiteX20" fmla="*/ 942109 w 942109"/>
                  <a:gd name="connsiteY20" fmla="*/ 1634836 h 2309091"/>
                  <a:gd name="connsiteX21" fmla="*/ 932873 w 942109"/>
                  <a:gd name="connsiteY21" fmla="*/ 1477818 h 2309091"/>
                  <a:gd name="connsiteX22" fmla="*/ 877454 w 942109"/>
                  <a:gd name="connsiteY22" fmla="*/ 1246909 h 2309091"/>
                  <a:gd name="connsiteX23" fmla="*/ 766618 w 942109"/>
                  <a:gd name="connsiteY23" fmla="*/ 1052946 h 2309091"/>
                  <a:gd name="connsiteX24" fmla="*/ 637309 w 942109"/>
                  <a:gd name="connsiteY24" fmla="*/ 923636 h 2309091"/>
                  <a:gd name="connsiteX25" fmla="*/ 535709 w 942109"/>
                  <a:gd name="connsiteY25" fmla="*/ 766618 h 2309091"/>
                  <a:gd name="connsiteX26" fmla="*/ 387927 w 942109"/>
                  <a:gd name="connsiteY26" fmla="*/ 489527 h 2309091"/>
                  <a:gd name="connsiteX27" fmla="*/ 240145 w 942109"/>
                  <a:gd name="connsiteY27" fmla="*/ 157018 h 2309091"/>
                  <a:gd name="connsiteX28" fmla="*/ 147782 w 942109"/>
                  <a:gd name="connsiteY28" fmla="*/ 0 h 2309091"/>
                  <a:gd name="connsiteX29" fmla="*/ 0 w 942109"/>
                  <a:gd name="connsiteY29" fmla="*/ 55418 h 23090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942109" h="2309091">
                    <a:moveTo>
                      <a:pt x="0" y="55418"/>
                    </a:moveTo>
                    <a:lnTo>
                      <a:pt x="101600" y="267855"/>
                    </a:lnTo>
                    <a:lnTo>
                      <a:pt x="277091" y="581891"/>
                    </a:lnTo>
                    <a:lnTo>
                      <a:pt x="406400" y="831273"/>
                    </a:lnTo>
                    <a:lnTo>
                      <a:pt x="508000" y="1043709"/>
                    </a:lnTo>
                    <a:lnTo>
                      <a:pt x="581891" y="1173018"/>
                    </a:lnTo>
                    <a:lnTo>
                      <a:pt x="572654" y="1302327"/>
                    </a:lnTo>
                    <a:lnTo>
                      <a:pt x="526473" y="1468582"/>
                    </a:lnTo>
                    <a:lnTo>
                      <a:pt x="332509" y="1607127"/>
                    </a:lnTo>
                    <a:lnTo>
                      <a:pt x="193963" y="1810327"/>
                    </a:lnTo>
                    <a:lnTo>
                      <a:pt x="129309" y="1939636"/>
                    </a:lnTo>
                    <a:lnTo>
                      <a:pt x="129309" y="2078182"/>
                    </a:lnTo>
                    <a:lnTo>
                      <a:pt x="203200" y="2225964"/>
                    </a:lnTo>
                    <a:lnTo>
                      <a:pt x="360218" y="2309091"/>
                    </a:lnTo>
                    <a:lnTo>
                      <a:pt x="544945" y="2299855"/>
                    </a:lnTo>
                    <a:lnTo>
                      <a:pt x="674254" y="2253673"/>
                    </a:lnTo>
                    <a:lnTo>
                      <a:pt x="757382" y="2170546"/>
                    </a:lnTo>
                    <a:lnTo>
                      <a:pt x="785091" y="1976582"/>
                    </a:lnTo>
                    <a:lnTo>
                      <a:pt x="822036" y="1828800"/>
                    </a:lnTo>
                    <a:lnTo>
                      <a:pt x="858982" y="1717964"/>
                    </a:lnTo>
                    <a:lnTo>
                      <a:pt x="942109" y="1634836"/>
                    </a:lnTo>
                    <a:lnTo>
                      <a:pt x="932873" y="1477818"/>
                    </a:lnTo>
                    <a:lnTo>
                      <a:pt x="877454" y="1246909"/>
                    </a:lnTo>
                    <a:lnTo>
                      <a:pt x="766618" y="1052946"/>
                    </a:lnTo>
                    <a:lnTo>
                      <a:pt x="637309" y="923636"/>
                    </a:lnTo>
                    <a:lnTo>
                      <a:pt x="535709" y="766618"/>
                    </a:lnTo>
                    <a:lnTo>
                      <a:pt x="387927" y="489527"/>
                    </a:lnTo>
                    <a:lnTo>
                      <a:pt x="240145" y="157018"/>
                    </a:lnTo>
                    <a:lnTo>
                      <a:pt x="147782" y="0"/>
                    </a:lnTo>
                    <a:lnTo>
                      <a:pt x="0" y="55418"/>
                    </a:lnTo>
                    <a:close/>
                  </a:path>
                </a:pathLst>
              </a:custGeom>
              <a:noFill/>
              <a:ln w="25400" cap="flat" cmpd="sng" algn="ctr">
                <a:solidFill>
                  <a:srgbClr val="FF0000">
                    <a:alpha val="30000"/>
                  </a:srgbClr>
                </a:solidFill>
                <a:prstDash val="solid"/>
              </a:ln>
              <a:effectLst>
                <a:glow rad="127000">
                  <a:srgbClr val="FF0000">
                    <a:alpha val="20000"/>
                  </a:srgbClr>
                </a:glo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grpSp>
      </p:grpSp>
      <p:sp>
        <p:nvSpPr>
          <p:cNvPr id="2" name="Rectangle 1"/>
          <p:cNvSpPr/>
          <p:nvPr/>
        </p:nvSpPr>
        <p:spPr>
          <a:xfrm>
            <a:off x="914400" y="5321808"/>
            <a:ext cx="8077200" cy="457200"/>
          </a:xfrm>
          <a:prstGeom prst="rect">
            <a:avLst/>
          </a:prstGeom>
          <a:solidFill>
            <a:schemeClr val="accent4">
              <a:lumMod val="50000"/>
            </a:schemeClr>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TextBox 49"/>
          <p:cNvSpPr txBox="1"/>
          <p:nvPr/>
        </p:nvSpPr>
        <p:spPr>
          <a:xfrm>
            <a:off x="355847" y="5029200"/>
            <a:ext cx="8217990" cy="1569660"/>
          </a:xfrm>
          <a:prstGeom prst="rect">
            <a:avLst/>
          </a:prstGeom>
          <a:solidFill>
            <a:schemeClr val="tx1"/>
          </a:solidFill>
        </p:spPr>
        <p:txBody>
          <a:bodyPr wrap="square" rtlCol="0">
            <a:spAutoFit/>
          </a:bodyPr>
          <a:lstStyle/>
          <a:p>
            <a:pPr algn="just"/>
            <a:r>
              <a:rPr lang="en-US" sz="1200" dirty="0" smtClean="0">
                <a:solidFill>
                  <a:schemeClr val="bg1"/>
                </a:solidFill>
                <a:latin typeface="Arial" pitchFamily="34" charset="0"/>
                <a:cs typeface="Arial" pitchFamily="34" charset="0"/>
              </a:rPr>
              <a:t>The comparison of this slide and the next slide in the sequence tells the story of land area change on the Louisiana coastal plain.  The Holocene delta complexes deposited the sediments which form the substrate of the marsh.  The thickest deposits of those sediment lie along the axis of the Terrebonne Trough basin and downthrown to the active surface faults of the basin.  Movement of these faults is the primary mechanism of subsidence that provided the accommodation capacity for the thick delta deposits to accumulate.  The deltas followed a pattern of switching back and forth across the coastal plain in search of capacity, and the abandoned deltas were immediately subjected to the effects of the fault-driven subsidence.  The areas of maximum land area change are found on abandoned delta lobes along the axis of the Terrebonne Trough and downthrown to active surface faults.</a:t>
            </a:r>
          </a:p>
        </p:txBody>
      </p:sp>
      <p:sp>
        <p:nvSpPr>
          <p:cNvPr id="51" name="TextBox 50"/>
          <p:cNvSpPr txBox="1"/>
          <p:nvPr/>
        </p:nvSpPr>
        <p:spPr>
          <a:xfrm>
            <a:off x="1142999" y="419743"/>
            <a:ext cx="2127505" cy="369332"/>
          </a:xfrm>
          <a:prstGeom prst="rect">
            <a:avLst/>
          </a:prstGeom>
          <a:solidFill>
            <a:schemeClr val="tx1"/>
          </a:solidFill>
          <a:ln w="19050">
            <a:solidFill>
              <a:srgbClr val="0000FF"/>
            </a:solidFill>
          </a:ln>
        </p:spPr>
        <p:txBody>
          <a:bodyPr wrap="none" rtlCol="0">
            <a:spAutoFit/>
          </a:bodyPr>
          <a:lstStyle/>
          <a:p>
            <a:r>
              <a:rPr lang="en-US" dirty="0" smtClean="0">
                <a:solidFill>
                  <a:schemeClr val="bg1"/>
                </a:solidFill>
                <a:latin typeface="Times New Roman" pitchFamily="18" charset="0"/>
                <a:cs typeface="Times New Roman" pitchFamily="18" charset="0"/>
              </a:rPr>
              <a:t>Holocene Composite</a:t>
            </a:r>
            <a:endParaRPr lang="en-US" dirty="0">
              <a:solidFill>
                <a:schemeClr val="bg1"/>
              </a:solidFill>
              <a:latin typeface="Times New Roman" pitchFamily="18" charset="0"/>
              <a:cs typeface="Times New Roman" pitchFamily="18" charset="0"/>
            </a:endParaRPr>
          </a:p>
        </p:txBody>
      </p:sp>
    </p:spTree>
    <p:extLst>
      <p:ext uri="{BB962C8B-B14F-4D97-AF65-F5344CB8AC3E}">
        <p14:creationId xmlns:p14="http://schemas.microsoft.com/office/powerpoint/2010/main" val="3134911134"/>
      </p:ext>
    </p:extLst>
  </p:cSld>
  <p:clrMapOvr>
    <a:masterClrMapping/>
  </p:clrMapOvr>
  <p:timing>
    <p:tnLst>
      <p:par>
        <p:cTn id="1" dur="indefinite" restart="never" nodeType="tmRoot"/>
      </p:par>
    </p:tn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978408" y="274320"/>
            <a:ext cx="7750980" cy="5125455"/>
            <a:chOff x="935820" y="228600"/>
            <a:chExt cx="7750980" cy="5125455"/>
          </a:xfrm>
        </p:grpSpPr>
        <p:pic>
          <p:nvPicPr>
            <p:cNvPr id="3"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935820" y="228600"/>
              <a:ext cx="7750980" cy="5125455"/>
            </a:xfrm>
            <a:prstGeom prst="rect">
              <a:avLst/>
            </a:prstGeom>
            <a:noFill/>
            <a:ln w="9525">
              <a:solidFill>
                <a:sysClr val="windowText" lastClr="00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4" name="Freeform 3"/>
            <p:cNvSpPr/>
            <p:nvPr/>
          </p:nvSpPr>
          <p:spPr>
            <a:xfrm>
              <a:off x="3659818" y="3224174"/>
              <a:ext cx="4431982" cy="1555908"/>
            </a:xfrm>
            <a:custGeom>
              <a:avLst/>
              <a:gdLst>
                <a:gd name="connsiteX0" fmla="*/ 3990975 w 4862512"/>
                <a:gd name="connsiteY0" fmla="*/ 19050 h 1700212"/>
                <a:gd name="connsiteX1" fmla="*/ 4195762 w 4862512"/>
                <a:gd name="connsiteY1" fmla="*/ 114300 h 1700212"/>
                <a:gd name="connsiteX2" fmla="*/ 4310062 w 4862512"/>
                <a:gd name="connsiteY2" fmla="*/ 261937 h 1700212"/>
                <a:gd name="connsiteX3" fmla="*/ 4414837 w 4862512"/>
                <a:gd name="connsiteY3" fmla="*/ 452437 h 1700212"/>
                <a:gd name="connsiteX4" fmla="*/ 4524375 w 4862512"/>
                <a:gd name="connsiteY4" fmla="*/ 600075 h 1700212"/>
                <a:gd name="connsiteX5" fmla="*/ 4691062 w 4862512"/>
                <a:gd name="connsiteY5" fmla="*/ 714375 h 1700212"/>
                <a:gd name="connsiteX6" fmla="*/ 4824412 w 4862512"/>
                <a:gd name="connsiteY6" fmla="*/ 885825 h 1700212"/>
                <a:gd name="connsiteX7" fmla="*/ 4862512 w 4862512"/>
                <a:gd name="connsiteY7" fmla="*/ 1038225 h 1700212"/>
                <a:gd name="connsiteX8" fmla="*/ 4791075 w 4862512"/>
                <a:gd name="connsiteY8" fmla="*/ 1243012 h 1700212"/>
                <a:gd name="connsiteX9" fmla="*/ 4614862 w 4862512"/>
                <a:gd name="connsiteY9" fmla="*/ 1362075 h 1700212"/>
                <a:gd name="connsiteX10" fmla="*/ 4510087 w 4862512"/>
                <a:gd name="connsiteY10" fmla="*/ 1390650 h 1700212"/>
                <a:gd name="connsiteX11" fmla="*/ 4376737 w 4862512"/>
                <a:gd name="connsiteY11" fmla="*/ 1362075 h 1700212"/>
                <a:gd name="connsiteX12" fmla="*/ 4219575 w 4862512"/>
                <a:gd name="connsiteY12" fmla="*/ 1338262 h 1700212"/>
                <a:gd name="connsiteX13" fmla="*/ 4081462 w 4862512"/>
                <a:gd name="connsiteY13" fmla="*/ 1371600 h 1700212"/>
                <a:gd name="connsiteX14" fmla="*/ 3886200 w 4862512"/>
                <a:gd name="connsiteY14" fmla="*/ 1400175 h 1700212"/>
                <a:gd name="connsiteX15" fmla="*/ 3686175 w 4862512"/>
                <a:gd name="connsiteY15" fmla="*/ 1385887 h 1700212"/>
                <a:gd name="connsiteX16" fmla="*/ 3476625 w 4862512"/>
                <a:gd name="connsiteY16" fmla="*/ 1366837 h 1700212"/>
                <a:gd name="connsiteX17" fmla="*/ 3338512 w 4862512"/>
                <a:gd name="connsiteY17" fmla="*/ 1357312 h 1700212"/>
                <a:gd name="connsiteX18" fmla="*/ 3195637 w 4862512"/>
                <a:gd name="connsiteY18" fmla="*/ 1385887 h 1700212"/>
                <a:gd name="connsiteX19" fmla="*/ 3038475 w 4862512"/>
                <a:gd name="connsiteY19" fmla="*/ 1462087 h 1700212"/>
                <a:gd name="connsiteX20" fmla="*/ 2738437 w 4862512"/>
                <a:gd name="connsiteY20" fmla="*/ 1657350 h 1700212"/>
                <a:gd name="connsiteX21" fmla="*/ 2552700 w 4862512"/>
                <a:gd name="connsiteY21" fmla="*/ 1700212 h 1700212"/>
                <a:gd name="connsiteX22" fmla="*/ 2295525 w 4862512"/>
                <a:gd name="connsiteY22" fmla="*/ 1628775 h 1700212"/>
                <a:gd name="connsiteX23" fmla="*/ 2171700 w 4862512"/>
                <a:gd name="connsiteY23" fmla="*/ 1624012 h 1700212"/>
                <a:gd name="connsiteX24" fmla="*/ 2024062 w 4862512"/>
                <a:gd name="connsiteY24" fmla="*/ 1652587 h 1700212"/>
                <a:gd name="connsiteX25" fmla="*/ 1847850 w 4862512"/>
                <a:gd name="connsiteY25" fmla="*/ 1633537 h 1700212"/>
                <a:gd name="connsiteX26" fmla="*/ 1719262 w 4862512"/>
                <a:gd name="connsiteY26" fmla="*/ 1576387 h 1700212"/>
                <a:gd name="connsiteX27" fmla="*/ 1600200 w 4862512"/>
                <a:gd name="connsiteY27" fmla="*/ 1585912 h 1700212"/>
                <a:gd name="connsiteX28" fmla="*/ 1528762 w 4862512"/>
                <a:gd name="connsiteY28" fmla="*/ 1514475 h 1700212"/>
                <a:gd name="connsiteX29" fmla="*/ 1452562 w 4862512"/>
                <a:gd name="connsiteY29" fmla="*/ 1352550 h 1700212"/>
                <a:gd name="connsiteX30" fmla="*/ 1381125 w 4862512"/>
                <a:gd name="connsiteY30" fmla="*/ 1285875 h 1700212"/>
                <a:gd name="connsiteX31" fmla="*/ 1347787 w 4862512"/>
                <a:gd name="connsiteY31" fmla="*/ 1285875 h 1700212"/>
                <a:gd name="connsiteX32" fmla="*/ 1309687 w 4862512"/>
                <a:gd name="connsiteY32" fmla="*/ 1471612 h 1700212"/>
                <a:gd name="connsiteX33" fmla="*/ 1200150 w 4862512"/>
                <a:gd name="connsiteY33" fmla="*/ 1581150 h 1700212"/>
                <a:gd name="connsiteX34" fmla="*/ 1033462 w 4862512"/>
                <a:gd name="connsiteY34" fmla="*/ 1647825 h 1700212"/>
                <a:gd name="connsiteX35" fmla="*/ 876300 w 4862512"/>
                <a:gd name="connsiteY35" fmla="*/ 1619250 h 1700212"/>
                <a:gd name="connsiteX36" fmla="*/ 766762 w 4862512"/>
                <a:gd name="connsiteY36" fmla="*/ 1547812 h 1700212"/>
                <a:gd name="connsiteX37" fmla="*/ 638175 w 4862512"/>
                <a:gd name="connsiteY37" fmla="*/ 1524000 h 1700212"/>
                <a:gd name="connsiteX38" fmla="*/ 523875 w 4862512"/>
                <a:gd name="connsiteY38" fmla="*/ 1547812 h 1700212"/>
                <a:gd name="connsiteX39" fmla="*/ 390525 w 4862512"/>
                <a:gd name="connsiteY39" fmla="*/ 1571625 h 1700212"/>
                <a:gd name="connsiteX40" fmla="*/ 247650 w 4862512"/>
                <a:gd name="connsiteY40" fmla="*/ 1576387 h 1700212"/>
                <a:gd name="connsiteX41" fmla="*/ 123825 w 4862512"/>
                <a:gd name="connsiteY41" fmla="*/ 1481137 h 1700212"/>
                <a:gd name="connsiteX42" fmla="*/ 42862 w 4862512"/>
                <a:gd name="connsiteY42" fmla="*/ 1300162 h 1700212"/>
                <a:gd name="connsiteX43" fmla="*/ 14287 w 4862512"/>
                <a:gd name="connsiteY43" fmla="*/ 1133475 h 1700212"/>
                <a:gd name="connsiteX44" fmla="*/ 0 w 4862512"/>
                <a:gd name="connsiteY44" fmla="*/ 1023937 h 1700212"/>
                <a:gd name="connsiteX45" fmla="*/ 14287 w 4862512"/>
                <a:gd name="connsiteY45" fmla="*/ 881062 h 1700212"/>
                <a:gd name="connsiteX46" fmla="*/ 90487 w 4862512"/>
                <a:gd name="connsiteY46" fmla="*/ 709612 h 1700212"/>
                <a:gd name="connsiteX47" fmla="*/ 209550 w 4862512"/>
                <a:gd name="connsiteY47" fmla="*/ 581025 h 1700212"/>
                <a:gd name="connsiteX48" fmla="*/ 395287 w 4862512"/>
                <a:gd name="connsiteY48" fmla="*/ 471487 h 1700212"/>
                <a:gd name="connsiteX49" fmla="*/ 523875 w 4862512"/>
                <a:gd name="connsiteY49" fmla="*/ 390525 h 1700212"/>
                <a:gd name="connsiteX50" fmla="*/ 609600 w 4862512"/>
                <a:gd name="connsiteY50" fmla="*/ 300037 h 1700212"/>
                <a:gd name="connsiteX51" fmla="*/ 733425 w 4862512"/>
                <a:gd name="connsiteY51" fmla="*/ 238125 h 1700212"/>
                <a:gd name="connsiteX52" fmla="*/ 928687 w 4862512"/>
                <a:gd name="connsiteY52" fmla="*/ 200025 h 1700212"/>
                <a:gd name="connsiteX53" fmla="*/ 1085850 w 4862512"/>
                <a:gd name="connsiteY53" fmla="*/ 95250 h 1700212"/>
                <a:gd name="connsiteX54" fmla="*/ 1271587 w 4862512"/>
                <a:gd name="connsiteY54" fmla="*/ 66675 h 1700212"/>
                <a:gd name="connsiteX55" fmla="*/ 1423987 w 4862512"/>
                <a:gd name="connsiteY55" fmla="*/ 109537 h 1700212"/>
                <a:gd name="connsiteX56" fmla="*/ 1514475 w 4862512"/>
                <a:gd name="connsiteY56" fmla="*/ 100012 h 1700212"/>
                <a:gd name="connsiteX57" fmla="*/ 1619250 w 4862512"/>
                <a:gd name="connsiteY57" fmla="*/ 23812 h 1700212"/>
                <a:gd name="connsiteX58" fmla="*/ 1743075 w 4862512"/>
                <a:gd name="connsiteY58" fmla="*/ 14287 h 1700212"/>
                <a:gd name="connsiteX59" fmla="*/ 1871662 w 4862512"/>
                <a:gd name="connsiteY59" fmla="*/ 114300 h 1700212"/>
                <a:gd name="connsiteX60" fmla="*/ 2038350 w 4862512"/>
                <a:gd name="connsiteY60" fmla="*/ 114300 h 1700212"/>
                <a:gd name="connsiteX61" fmla="*/ 2143125 w 4862512"/>
                <a:gd name="connsiteY61" fmla="*/ 138112 h 1700212"/>
                <a:gd name="connsiteX62" fmla="*/ 2314575 w 4862512"/>
                <a:gd name="connsiteY62" fmla="*/ 95250 h 1700212"/>
                <a:gd name="connsiteX63" fmla="*/ 2538412 w 4862512"/>
                <a:gd name="connsiteY63" fmla="*/ 52387 h 1700212"/>
                <a:gd name="connsiteX64" fmla="*/ 2686050 w 4862512"/>
                <a:gd name="connsiteY64" fmla="*/ 109537 h 1700212"/>
                <a:gd name="connsiteX65" fmla="*/ 2738437 w 4862512"/>
                <a:gd name="connsiteY65" fmla="*/ 133350 h 1700212"/>
                <a:gd name="connsiteX66" fmla="*/ 2881312 w 4862512"/>
                <a:gd name="connsiteY66" fmla="*/ 61912 h 1700212"/>
                <a:gd name="connsiteX67" fmla="*/ 3095625 w 4862512"/>
                <a:gd name="connsiteY67" fmla="*/ 0 h 1700212"/>
                <a:gd name="connsiteX68" fmla="*/ 3367087 w 4862512"/>
                <a:gd name="connsiteY68" fmla="*/ 66675 h 1700212"/>
                <a:gd name="connsiteX69" fmla="*/ 3590925 w 4862512"/>
                <a:gd name="connsiteY69" fmla="*/ 95250 h 1700212"/>
                <a:gd name="connsiteX70" fmla="*/ 3729037 w 4862512"/>
                <a:gd name="connsiteY70" fmla="*/ 85725 h 1700212"/>
                <a:gd name="connsiteX71" fmla="*/ 3848100 w 4862512"/>
                <a:gd name="connsiteY71" fmla="*/ 42862 h 1700212"/>
                <a:gd name="connsiteX72" fmla="*/ 3990975 w 4862512"/>
                <a:gd name="connsiteY72" fmla="*/ 19050 h 1700212"/>
                <a:gd name="connsiteX0" fmla="*/ 3990975 w 4862512"/>
                <a:gd name="connsiteY0" fmla="*/ 19050 h 1700212"/>
                <a:gd name="connsiteX1" fmla="*/ 4195762 w 4862512"/>
                <a:gd name="connsiteY1" fmla="*/ 114300 h 1700212"/>
                <a:gd name="connsiteX2" fmla="*/ 4310062 w 4862512"/>
                <a:gd name="connsiteY2" fmla="*/ 261937 h 1700212"/>
                <a:gd name="connsiteX3" fmla="*/ 4414837 w 4862512"/>
                <a:gd name="connsiteY3" fmla="*/ 452437 h 1700212"/>
                <a:gd name="connsiteX4" fmla="*/ 4524375 w 4862512"/>
                <a:gd name="connsiteY4" fmla="*/ 600075 h 1700212"/>
                <a:gd name="connsiteX5" fmla="*/ 4691062 w 4862512"/>
                <a:gd name="connsiteY5" fmla="*/ 714375 h 1700212"/>
                <a:gd name="connsiteX6" fmla="*/ 4824412 w 4862512"/>
                <a:gd name="connsiteY6" fmla="*/ 885825 h 1700212"/>
                <a:gd name="connsiteX7" fmla="*/ 4862512 w 4862512"/>
                <a:gd name="connsiteY7" fmla="*/ 1038225 h 1700212"/>
                <a:gd name="connsiteX8" fmla="*/ 4791075 w 4862512"/>
                <a:gd name="connsiteY8" fmla="*/ 1243012 h 1700212"/>
                <a:gd name="connsiteX9" fmla="*/ 4614862 w 4862512"/>
                <a:gd name="connsiteY9" fmla="*/ 1362075 h 1700212"/>
                <a:gd name="connsiteX10" fmla="*/ 4510087 w 4862512"/>
                <a:gd name="connsiteY10" fmla="*/ 1390650 h 1700212"/>
                <a:gd name="connsiteX11" fmla="*/ 4376737 w 4862512"/>
                <a:gd name="connsiteY11" fmla="*/ 1362075 h 1700212"/>
                <a:gd name="connsiteX12" fmla="*/ 4219575 w 4862512"/>
                <a:gd name="connsiteY12" fmla="*/ 1338262 h 1700212"/>
                <a:gd name="connsiteX13" fmla="*/ 4081462 w 4862512"/>
                <a:gd name="connsiteY13" fmla="*/ 1371600 h 1700212"/>
                <a:gd name="connsiteX14" fmla="*/ 3890962 w 4862512"/>
                <a:gd name="connsiteY14" fmla="*/ 1443038 h 1700212"/>
                <a:gd name="connsiteX15" fmla="*/ 3686175 w 4862512"/>
                <a:gd name="connsiteY15" fmla="*/ 1385887 h 1700212"/>
                <a:gd name="connsiteX16" fmla="*/ 3476625 w 4862512"/>
                <a:gd name="connsiteY16" fmla="*/ 1366837 h 1700212"/>
                <a:gd name="connsiteX17" fmla="*/ 3338512 w 4862512"/>
                <a:gd name="connsiteY17" fmla="*/ 1357312 h 1700212"/>
                <a:gd name="connsiteX18" fmla="*/ 3195637 w 4862512"/>
                <a:gd name="connsiteY18" fmla="*/ 1385887 h 1700212"/>
                <a:gd name="connsiteX19" fmla="*/ 3038475 w 4862512"/>
                <a:gd name="connsiteY19" fmla="*/ 1462087 h 1700212"/>
                <a:gd name="connsiteX20" fmla="*/ 2738437 w 4862512"/>
                <a:gd name="connsiteY20" fmla="*/ 1657350 h 1700212"/>
                <a:gd name="connsiteX21" fmla="*/ 2552700 w 4862512"/>
                <a:gd name="connsiteY21" fmla="*/ 1700212 h 1700212"/>
                <a:gd name="connsiteX22" fmla="*/ 2295525 w 4862512"/>
                <a:gd name="connsiteY22" fmla="*/ 1628775 h 1700212"/>
                <a:gd name="connsiteX23" fmla="*/ 2171700 w 4862512"/>
                <a:gd name="connsiteY23" fmla="*/ 1624012 h 1700212"/>
                <a:gd name="connsiteX24" fmla="*/ 2024062 w 4862512"/>
                <a:gd name="connsiteY24" fmla="*/ 1652587 h 1700212"/>
                <a:gd name="connsiteX25" fmla="*/ 1847850 w 4862512"/>
                <a:gd name="connsiteY25" fmla="*/ 1633537 h 1700212"/>
                <a:gd name="connsiteX26" fmla="*/ 1719262 w 4862512"/>
                <a:gd name="connsiteY26" fmla="*/ 1576387 h 1700212"/>
                <a:gd name="connsiteX27" fmla="*/ 1600200 w 4862512"/>
                <a:gd name="connsiteY27" fmla="*/ 1585912 h 1700212"/>
                <a:gd name="connsiteX28" fmla="*/ 1528762 w 4862512"/>
                <a:gd name="connsiteY28" fmla="*/ 1514475 h 1700212"/>
                <a:gd name="connsiteX29" fmla="*/ 1452562 w 4862512"/>
                <a:gd name="connsiteY29" fmla="*/ 1352550 h 1700212"/>
                <a:gd name="connsiteX30" fmla="*/ 1381125 w 4862512"/>
                <a:gd name="connsiteY30" fmla="*/ 1285875 h 1700212"/>
                <a:gd name="connsiteX31" fmla="*/ 1347787 w 4862512"/>
                <a:gd name="connsiteY31" fmla="*/ 1285875 h 1700212"/>
                <a:gd name="connsiteX32" fmla="*/ 1309687 w 4862512"/>
                <a:gd name="connsiteY32" fmla="*/ 1471612 h 1700212"/>
                <a:gd name="connsiteX33" fmla="*/ 1200150 w 4862512"/>
                <a:gd name="connsiteY33" fmla="*/ 1581150 h 1700212"/>
                <a:gd name="connsiteX34" fmla="*/ 1033462 w 4862512"/>
                <a:gd name="connsiteY34" fmla="*/ 1647825 h 1700212"/>
                <a:gd name="connsiteX35" fmla="*/ 876300 w 4862512"/>
                <a:gd name="connsiteY35" fmla="*/ 1619250 h 1700212"/>
                <a:gd name="connsiteX36" fmla="*/ 766762 w 4862512"/>
                <a:gd name="connsiteY36" fmla="*/ 1547812 h 1700212"/>
                <a:gd name="connsiteX37" fmla="*/ 638175 w 4862512"/>
                <a:gd name="connsiteY37" fmla="*/ 1524000 h 1700212"/>
                <a:gd name="connsiteX38" fmla="*/ 523875 w 4862512"/>
                <a:gd name="connsiteY38" fmla="*/ 1547812 h 1700212"/>
                <a:gd name="connsiteX39" fmla="*/ 390525 w 4862512"/>
                <a:gd name="connsiteY39" fmla="*/ 1571625 h 1700212"/>
                <a:gd name="connsiteX40" fmla="*/ 247650 w 4862512"/>
                <a:gd name="connsiteY40" fmla="*/ 1576387 h 1700212"/>
                <a:gd name="connsiteX41" fmla="*/ 123825 w 4862512"/>
                <a:gd name="connsiteY41" fmla="*/ 1481137 h 1700212"/>
                <a:gd name="connsiteX42" fmla="*/ 42862 w 4862512"/>
                <a:gd name="connsiteY42" fmla="*/ 1300162 h 1700212"/>
                <a:gd name="connsiteX43" fmla="*/ 14287 w 4862512"/>
                <a:gd name="connsiteY43" fmla="*/ 1133475 h 1700212"/>
                <a:gd name="connsiteX44" fmla="*/ 0 w 4862512"/>
                <a:gd name="connsiteY44" fmla="*/ 1023937 h 1700212"/>
                <a:gd name="connsiteX45" fmla="*/ 14287 w 4862512"/>
                <a:gd name="connsiteY45" fmla="*/ 881062 h 1700212"/>
                <a:gd name="connsiteX46" fmla="*/ 90487 w 4862512"/>
                <a:gd name="connsiteY46" fmla="*/ 709612 h 1700212"/>
                <a:gd name="connsiteX47" fmla="*/ 209550 w 4862512"/>
                <a:gd name="connsiteY47" fmla="*/ 581025 h 1700212"/>
                <a:gd name="connsiteX48" fmla="*/ 395287 w 4862512"/>
                <a:gd name="connsiteY48" fmla="*/ 471487 h 1700212"/>
                <a:gd name="connsiteX49" fmla="*/ 523875 w 4862512"/>
                <a:gd name="connsiteY49" fmla="*/ 390525 h 1700212"/>
                <a:gd name="connsiteX50" fmla="*/ 609600 w 4862512"/>
                <a:gd name="connsiteY50" fmla="*/ 300037 h 1700212"/>
                <a:gd name="connsiteX51" fmla="*/ 733425 w 4862512"/>
                <a:gd name="connsiteY51" fmla="*/ 238125 h 1700212"/>
                <a:gd name="connsiteX52" fmla="*/ 928687 w 4862512"/>
                <a:gd name="connsiteY52" fmla="*/ 200025 h 1700212"/>
                <a:gd name="connsiteX53" fmla="*/ 1085850 w 4862512"/>
                <a:gd name="connsiteY53" fmla="*/ 95250 h 1700212"/>
                <a:gd name="connsiteX54" fmla="*/ 1271587 w 4862512"/>
                <a:gd name="connsiteY54" fmla="*/ 66675 h 1700212"/>
                <a:gd name="connsiteX55" fmla="*/ 1423987 w 4862512"/>
                <a:gd name="connsiteY55" fmla="*/ 109537 h 1700212"/>
                <a:gd name="connsiteX56" fmla="*/ 1514475 w 4862512"/>
                <a:gd name="connsiteY56" fmla="*/ 100012 h 1700212"/>
                <a:gd name="connsiteX57" fmla="*/ 1619250 w 4862512"/>
                <a:gd name="connsiteY57" fmla="*/ 23812 h 1700212"/>
                <a:gd name="connsiteX58" fmla="*/ 1743075 w 4862512"/>
                <a:gd name="connsiteY58" fmla="*/ 14287 h 1700212"/>
                <a:gd name="connsiteX59" fmla="*/ 1871662 w 4862512"/>
                <a:gd name="connsiteY59" fmla="*/ 114300 h 1700212"/>
                <a:gd name="connsiteX60" fmla="*/ 2038350 w 4862512"/>
                <a:gd name="connsiteY60" fmla="*/ 114300 h 1700212"/>
                <a:gd name="connsiteX61" fmla="*/ 2143125 w 4862512"/>
                <a:gd name="connsiteY61" fmla="*/ 138112 h 1700212"/>
                <a:gd name="connsiteX62" fmla="*/ 2314575 w 4862512"/>
                <a:gd name="connsiteY62" fmla="*/ 95250 h 1700212"/>
                <a:gd name="connsiteX63" fmla="*/ 2538412 w 4862512"/>
                <a:gd name="connsiteY63" fmla="*/ 52387 h 1700212"/>
                <a:gd name="connsiteX64" fmla="*/ 2686050 w 4862512"/>
                <a:gd name="connsiteY64" fmla="*/ 109537 h 1700212"/>
                <a:gd name="connsiteX65" fmla="*/ 2738437 w 4862512"/>
                <a:gd name="connsiteY65" fmla="*/ 133350 h 1700212"/>
                <a:gd name="connsiteX66" fmla="*/ 2881312 w 4862512"/>
                <a:gd name="connsiteY66" fmla="*/ 61912 h 1700212"/>
                <a:gd name="connsiteX67" fmla="*/ 3095625 w 4862512"/>
                <a:gd name="connsiteY67" fmla="*/ 0 h 1700212"/>
                <a:gd name="connsiteX68" fmla="*/ 3367087 w 4862512"/>
                <a:gd name="connsiteY68" fmla="*/ 66675 h 1700212"/>
                <a:gd name="connsiteX69" fmla="*/ 3590925 w 4862512"/>
                <a:gd name="connsiteY69" fmla="*/ 95250 h 1700212"/>
                <a:gd name="connsiteX70" fmla="*/ 3729037 w 4862512"/>
                <a:gd name="connsiteY70" fmla="*/ 85725 h 1700212"/>
                <a:gd name="connsiteX71" fmla="*/ 3848100 w 4862512"/>
                <a:gd name="connsiteY71" fmla="*/ 42862 h 1700212"/>
                <a:gd name="connsiteX72" fmla="*/ 3990975 w 4862512"/>
                <a:gd name="connsiteY72" fmla="*/ 19050 h 1700212"/>
                <a:gd name="connsiteX0" fmla="*/ 3990975 w 4862512"/>
                <a:gd name="connsiteY0" fmla="*/ 19050 h 1700212"/>
                <a:gd name="connsiteX1" fmla="*/ 4195762 w 4862512"/>
                <a:gd name="connsiteY1" fmla="*/ 114300 h 1700212"/>
                <a:gd name="connsiteX2" fmla="*/ 4310062 w 4862512"/>
                <a:gd name="connsiteY2" fmla="*/ 261937 h 1700212"/>
                <a:gd name="connsiteX3" fmla="*/ 4414837 w 4862512"/>
                <a:gd name="connsiteY3" fmla="*/ 452437 h 1700212"/>
                <a:gd name="connsiteX4" fmla="*/ 4524375 w 4862512"/>
                <a:gd name="connsiteY4" fmla="*/ 600075 h 1700212"/>
                <a:gd name="connsiteX5" fmla="*/ 4691062 w 4862512"/>
                <a:gd name="connsiteY5" fmla="*/ 714375 h 1700212"/>
                <a:gd name="connsiteX6" fmla="*/ 4824412 w 4862512"/>
                <a:gd name="connsiteY6" fmla="*/ 885825 h 1700212"/>
                <a:gd name="connsiteX7" fmla="*/ 4862512 w 4862512"/>
                <a:gd name="connsiteY7" fmla="*/ 1038225 h 1700212"/>
                <a:gd name="connsiteX8" fmla="*/ 4791075 w 4862512"/>
                <a:gd name="connsiteY8" fmla="*/ 1243012 h 1700212"/>
                <a:gd name="connsiteX9" fmla="*/ 4614862 w 4862512"/>
                <a:gd name="connsiteY9" fmla="*/ 1362075 h 1700212"/>
                <a:gd name="connsiteX10" fmla="*/ 4510087 w 4862512"/>
                <a:gd name="connsiteY10" fmla="*/ 1390650 h 1700212"/>
                <a:gd name="connsiteX11" fmla="*/ 4376737 w 4862512"/>
                <a:gd name="connsiteY11" fmla="*/ 1362075 h 1700212"/>
                <a:gd name="connsiteX12" fmla="*/ 4219575 w 4862512"/>
                <a:gd name="connsiteY12" fmla="*/ 1338262 h 1700212"/>
                <a:gd name="connsiteX13" fmla="*/ 4095749 w 4862512"/>
                <a:gd name="connsiteY13" fmla="*/ 1419225 h 1700212"/>
                <a:gd name="connsiteX14" fmla="*/ 3890962 w 4862512"/>
                <a:gd name="connsiteY14" fmla="*/ 1443038 h 1700212"/>
                <a:gd name="connsiteX15" fmla="*/ 3686175 w 4862512"/>
                <a:gd name="connsiteY15" fmla="*/ 1385887 h 1700212"/>
                <a:gd name="connsiteX16" fmla="*/ 3476625 w 4862512"/>
                <a:gd name="connsiteY16" fmla="*/ 1366837 h 1700212"/>
                <a:gd name="connsiteX17" fmla="*/ 3338512 w 4862512"/>
                <a:gd name="connsiteY17" fmla="*/ 1357312 h 1700212"/>
                <a:gd name="connsiteX18" fmla="*/ 3195637 w 4862512"/>
                <a:gd name="connsiteY18" fmla="*/ 1385887 h 1700212"/>
                <a:gd name="connsiteX19" fmla="*/ 3038475 w 4862512"/>
                <a:gd name="connsiteY19" fmla="*/ 1462087 h 1700212"/>
                <a:gd name="connsiteX20" fmla="*/ 2738437 w 4862512"/>
                <a:gd name="connsiteY20" fmla="*/ 1657350 h 1700212"/>
                <a:gd name="connsiteX21" fmla="*/ 2552700 w 4862512"/>
                <a:gd name="connsiteY21" fmla="*/ 1700212 h 1700212"/>
                <a:gd name="connsiteX22" fmla="*/ 2295525 w 4862512"/>
                <a:gd name="connsiteY22" fmla="*/ 1628775 h 1700212"/>
                <a:gd name="connsiteX23" fmla="*/ 2171700 w 4862512"/>
                <a:gd name="connsiteY23" fmla="*/ 1624012 h 1700212"/>
                <a:gd name="connsiteX24" fmla="*/ 2024062 w 4862512"/>
                <a:gd name="connsiteY24" fmla="*/ 1652587 h 1700212"/>
                <a:gd name="connsiteX25" fmla="*/ 1847850 w 4862512"/>
                <a:gd name="connsiteY25" fmla="*/ 1633537 h 1700212"/>
                <a:gd name="connsiteX26" fmla="*/ 1719262 w 4862512"/>
                <a:gd name="connsiteY26" fmla="*/ 1576387 h 1700212"/>
                <a:gd name="connsiteX27" fmla="*/ 1600200 w 4862512"/>
                <a:gd name="connsiteY27" fmla="*/ 1585912 h 1700212"/>
                <a:gd name="connsiteX28" fmla="*/ 1528762 w 4862512"/>
                <a:gd name="connsiteY28" fmla="*/ 1514475 h 1700212"/>
                <a:gd name="connsiteX29" fmla="*/ 1452562 w 4862512"/>
                <a:gd name="connsiteY29" fmla="*/ 1352550 h 1700212"/>
                <a:gd name="connsiteX30" fmla="*/ 1381125 w 4862512"/>
                <a:gd name="connsiteY30" fmla="*/ 1285875 h 1700212"/>
                <a:gd name="connsiteX31" fmla="*/ 1347787 w 4862512"/>
                <a:gd name="connsiteY31" fmla="*/ 1285875 h 1700212"/>
                <a:gd name="connsiteX32" fmla="*/ 1309687 w 4862512"/>
                <a:gd name="connsiteY32" fmla="*/ 1471612 h 1700212"/>
                <a:gd name="connsiteX33" fmla="*/ 1200150 w 4862512"/>
                <a:gd name="connsiteY33" fmla="*/ 1581150 h 1700212"/>
                <a:gd name="connsiteX34" fmla="*/ 1033462 w 4862512"/>
                <a:gd name="connsiteY34" fmla="*/ 1647825 h 1700212"/>
                <a:gd name="connsiteX35" fmla="*/ 876300 w 4862512"/>
                <a:gd name="connsiteY35" fmla="*/ 1619250 h 1700212"/>
                <a:gd name="connsiteX36" fmla="*/ 766762 w 4862512"/>
                <a:gd name="connsiteY36" fmla="*/ 1547812 h 1700212"/>
                <a:gd name="connsiteX37" fmla="*/ 638175 w 4862512"/>
                <a:gd name="connsiteY37" fmla="*/ 1524000 h 1700212"/>
                <a:gd name="connsiteX38" fmla="*/ 523875 w 4862512"/>
                <a:gd name="connsiteY38" fmla="*/ 1547812 h 1700212"/>
                <a:gd name="connsiteX39" fmla="*/ 390525 w 4862512"/>
                <a:gd name="connsiteY39" fmla="*/ 1571625 h 1700212"/>
                <a:gd name="connsiteX40" fmla="*/ 247650 w 4862512"/>
                <a:gd name="connsiteY40" fmla="*/ 1576387 h 1700212"/>
                <a:gd name="connsiteX41" fmla="*/ 123825 w 4862512"/>
                <a:gd name="connsiteY41" fmla="*/ 1481137 h 1700212"/>
                <a:gd name="connsiteX42" fmla="*/ 42862 w 4862512"/>
                <a:gd name="connsiteY42" fmla="*/ 1300162 h 1700212"/>
                <a:gd name="connsiteX43" fmla="*/ 14287 w 4862512"/>
                <a:gd name="connsiteY43" fmla="*/ 1133475 h 1700212"/>
                <a:gd name="connsiteX44" fmla="*/ 0 w 4862512"/>
                <a:gd name="connsiteY44" fmla="*/ 1023937 h 1700212"/>
                <a:gd name="connsiteX45" fmla="*/ 14287 w 4862512"/>
                <a:gd name="connsiteY45" fmla="*/ 881062 h 1700212"/>
                <a:gd name="connsiteX46" fmla="*/ 90487 w 4862512"/>
                <a:gd name="connsiteY46" fmla="*/ 709612 h 1700212"/>
                <a:gd name="connsiteX47" fmla="*/ 209550 w 4862512"/>
                <a:gd name="connsiteY47" fmla="*/ 581025 h 1700212"/>
                <a:gd name="connsiteX48" fmla="*/ 395287 w 4862512"/>
                <a:gd name="connsiteY48" fmla="*/ 471487 h 1700212"/>
                <a:gd name="connsiteX49" fmla="*/ 523875 w 4862512"/>
                <a:gd name="connsiteY49" fmla="*/ 390525 h 1700212"/>
                <a:gd name="connsiteX50" fmla="*/ 609600 w 4862512"/>
                <a:gd name="connsiteY50" fmla="*/ 300037 h 1700212"/>
                <a:gd name="connsiteX51" fmla="*/ 733425 w 4862512"/>
                <a:gd name="connsiteY51" fmla="*/ 238125 h 1700212"/>
                <a:gd name="connsiteX52" fmla="*/ 928687 w 4862512"/>
                <a:gd name="connsiteY52" fmla="*/ 200025 h 1700212"/>
                <a:gd name="connsiteX53" fmla="*/ 1085850 w 4862512"/>
                <a:gd name="connsiteY53" fmla="*/ 95250 h 1700212"/>
                <a:gd name="connsiteX54" fmla="*/ 1271587 w 4862512"/>
                <a:gd name="connsiteY54" fmla="*/ 66675 h 1700212"/>
                <a:gd name="connsiteX55" fmla="*/ 1423987 w 4862512"/>
                <a:gd name="connsiteY55" fmla="*/ 109537 h 1700212"/>
                <a:gd name="connsiteX56" fmla="*/ 1514475 w 4862512"/>
                <a:gd name="connsiteY56" fmla="*/ 100012 h 1700212"/>
                <a:gd name="connsiteX57" fmla="*/ 1619250 w 4862512"/>
                <a:gd name="connsiteY57" fmla="*/ 23812 h 1700212"/>
                <a:gd name="connsiteX58" fmla="*/ 1743075 w 4862512"/>
                <a:gd name="connsiteY58" fmla="*/ 14287 h 1700212"/>
                <a:gd name="connsiteX59" fmla="*/ 1871662 w 4862512"/>
                <a:gd name="connsiteY59" fmla="*/ 114300 h 1700212"/>
                <a:gd name="connsiteX60" fmla="*/ 2038350 w 4862512"/>
                <a:gd name="connsiteY60" fmla="*/ 114300 h 1700212"/>
                <a:gd name="connsiteX61" fmla="*/ 2143125 w 4862512"/>
                <a:gd name="connsiteY61" fmla="*/ 138112 h 1700212"/>
                <a:gd name="connsiteX62" fmla="*/ 2314575 w 4862512"/>
                <a:gd name="connsiteY62" fmla="*/ 95250 h 1700212"/>
                <a:gd name="connsiteX63" fmla="*/ 2538412 w 4862512"/>
                <a:gd name="connsiteY63" fmla="*/ 52387 h 1700212"/>
                <a:gd name="connsiteX64" fmla="*/ 2686050 w 4862512"/>
                <a:gd name="connsiteY64" fmla="*/ 109537 h 1700212"/>
                <a:gd name="connsiteX65" fmla="*/ 2738437 w 4862512"/>
                <a:gd name="connsiteY65" fmla="*/ 133350 h 1700212"/>
                <a:gd name="connsiteX66" fmla="*/ 2881312 w 4862512"/>
                <a:gd name="connsiteY66" fmla="*/ 61912 h 1700212"/>
                <a:gd name="connsiteX67" fmla="*/ 3095625 w 4862512"/>
                <a:gd name="connsiteY67" fmla="*/ 0 h 1700212"/>
                <a:gd name="connsiteX68" fmla="*/ 3367087 w 4862512"/>
                <a:gd name="connsiteY68" fmla="*/ 66675 h 1700212"/>
                <a:gd name="connsiteX69" fmla="*/ 3590925 w 4862512"/>
                <a:gd name="connsiteY69" fmla="*/ 95250 h 1700212"/>
                <a:gd name="connsiteX70" fmla="*/ 3729037 w 4862512"/>
                <a:gd name="connsiteY70" fmla="*/ 85725 h 1700212"/>
                <a:gd name="connsiteX71" fmla="*/ 3848100 w 4862512"/>
                <a:gd name="connsiteY71" fmla="*/ 42862 h 1700212"/>
                <a:gd name="connsiteX72" fmla="*/ 3990975 w 4862512"/>
                <a:gd name="connsiteY72" fmla="*/ 19050 h 1700212"/>
                <a:gd name="connsiteX0" fmla="*/ 3990975 w 4862512"/>
                <a:gd name="connsiteY0" fmla="*/ 19050 h 1700212"/>
                <a:gd name="connsiteX1" fmla="*/ 4195762 w 4862512"/>
                <a:gd name="connsiteY1" fmla="*/ 114300 h 1700212"/>
                <a:gd name="connsiteX2" fmla="*/ 4310062 w 4862512"/>
                <a:gd name="connsiteY2" fmla="*/ 261937 h 1700212"/>
                <a:gd name="connsiteX3" fmla="*/ 4414837 w 4862512"/>
                <a:gd name="connsiteY3" fmla="*/ 452437 h 1700212"/>
                <a:gd name="connsiteX4" fmla="*/ 4524375 w 4862512"/>
                <a:gd name="connsiteY4" fmla="*/ 600075 h 1700212"/>
                <a:gd name="connsiteX5" fmla="*/ 4691062 w 4862512"/>
                <a:gd name="connsiteY5" fmla="*/ 714375 h 1700212"/>
                <a:gd name="connsiteX6" fmla="*/ 4824412 w 4862512"/>
                <a:gd name="connsiteY6" fmla="*/ 885825 h 1700212"/>
                <a:gd name="connsiteX7" fmla="*/ 4862512 w 4862512"/>
                <a:gd name="connsiteY7" fmla="*/ 1038225 h 1700212"/>
                <a:gd name="connsiteX8" fmla="*/ 4791075 w 4862512"/>
                <a:gd name="connsiteY8" fmla="*/ 1243012 h 1700212"/>
                <a:gd name="connsiteX9" fmla="*/ 4614862 w 4862512"/>
                <a:gd name="connsiteY9" fmla="*/ 1362075 h 1700212"/>
                <a:gd name="connsiteX10" fmla="*/ 4510087 w 4862512"/>
                <a:gd name="connsiteY10" fmla="*/ 1390650 h 1700212"/>
                <a:gd name="connsiteX11" fmla="*/ 4376737 w 4862512"/>
                <a:gd name="connsiteY11" fmla="*/ 1362075 h 1700212"/>
                <a:gd name="connsiteX12" fmla="*/ 4271962 w 4862512"/>
                <a:gd name="connsiteY12" fmla="*/ 1371600 h 1700212"/>
                <a:gd name="connsiteX13" fmla="*/ 4095749 w 4862512"/>
                <a:gd name="connsiteY13" fmla="*/ 1419225 h 1700212"/>
                <a:gd name="connsiteX14" fmla="*/ 3890962 w 4862512"/>
                <a:gd name="connsiteY14" fmla="*/ 1443038 h 1700212"/>
                <a:gd name="connsiteX15" fmla="*/ 3686175 w 4862512"/>
                <a:gd name="connsiteY15" fmla="*/ 1385887 h 1700212"/>
                <a:gd name="connsiteX16" fmla="*/ 3476625 w 4862512"/>
                <a:gd name="connsiteY16" fmla="*/ 1366837 h 1700212"/>
                <a:gd name="connsiteX17" fmla="*/ 3338512 w 4862512"/>
                <a:gd name="connsiteY17" fmla="*/ 1357312 h 1700212"/>
                <a:gd name="connsiteX18" fmla="*/ 3195637 w 4862512"/>
                <a:gd name="connsiteY18" fmla="*/ 1385887 h 1700212"/>
                <a:gd name="connsiteX19" fmla="*/ 3038475 w 4862512"/>
                <a:gd name="connsiteY19" fmla="*/ 1462087 h 1700212"/>
                <a:gd name="connsiteX20" fmla="*/ 2738437 w 4862512"/>
                <a:gd name="connsiteY20" fmla="*/ 1657350 h 1700212"/>
                <a:gd name="connsiteX21" fmla="*/ 2552700 w 4862512"/>
                <a:gd name="connsiteY21" fmla="*/ 1700212 h 1700212"/>
                <a:gd name="connsiteX22" fmla="*/ 2295525 w 4862512"/>
                <a:gd name="connsiteY22" fmla="*/ 1628775 h 1700212"/>
                <a:gd name="connsiteX23" fmla="*/ 2171700 w 4862512"/>
                <a:gd name="connsiteY23" fmla="*/ 1624012 h 1700212"/>
                <a:gd name="connsiteX24" fmla="*/ 2024062 w 4862512"/>
                <a:gd name="connsiteY24" fmla="*/ 1652587 h 1700212"/>
                <a:gd name="connsiteX25" fmla="*/ 1847850 w 4862512"/>
                <a:gd name="connsiteY25" fmla="*/ 1633537 h 1700212"/>
                <a:gd name="connsiteX26" fmla="*/ 1719262 w 4862512"/>
                <a:gd name="connsiteY26" fmla="*/ 1576387 h 1700212"/>
                <a:gd name="connsiteX27" fmla="*/ 1600200 w 4862512"/>
                <a:gd name="connsiteY27" fmla="*/ 1585912 h 1700212"/>
                <a:gd name="connsiteX28" fmla="*/ 1528762 w 4862512"/>
                <a:gd name="connsiteY28" fmla="*/ 1514475 h 1700212"/>
                <a:gd name="connsiteX29" fmla="*/ 1452562 w 4862512"/>
                <a:gd name="connsiteY29" fmla="*/ 1352550 h 1700212"/>
                <a:gd name="connsiteX30" fmla="*/ 1381125 w 4862512"/>
                <a:gd name="connsiteY30" fmla="*/ 1285875 h 1700212"/>
                <a:gd name="connsiteX31" fmla="*/ 1347787 w 4862512"/>
                <a:gd name="connsiteY31" fmla="*/ 1285875 h 1700212"/>
                <a:gd name="connsiteX32" fmla="*/ 1309687 w 4862512"/>
                <a:gd name="connsiteY32" fmla="*/ 1471612 h 1700212"/>
                <a:gd name="connsiteX33" fmla="*/ 1200150 w 4862512"/>
                <a:gd name="connsiteY33" fmla="*/ 1581150 h 1700212"/>
                <a:gd name="connsiteX34" fmla="*/ 1033462 w 4862512"/>
                <a:gd name="connsiteY34" fmla="*/ 1647825 h 1700212"/>
                <a:gd name="connsiteX35" fmla="*/ 876300 w 4862512"/>
                <a:gd name="connsiteY35" fmla="*/ 1619250 h 1700212"/>
                <a:gd name="connsiteX36" fmla="*/ 766762 w 4862512"/>
                <a:gd name="connsiteY36" fmla="*/ 1547812 h 1700212"/>
                <a:gd name="connsiteX37" fmla="*/ 638175 w 4862512"/>
                <a:gd name="connsiteY37" fmla="*/ 1524000 h 1700212"/>
                <a:gd name="connsiteX38" fmla="*/ 523875 w 4862512"/>
                <a:gd name="connsiteY38" fmla="*/ 1547812 h 1700212"/>
                <a:gd name="connsiteX39" fmla="*/ 390525 w 4862512"/>
                <a:gd name="connsiteY39" fmla="*/ 1571625 h 1700212"/>
                <a:gd name="connsiteX40" fmla="*/ 247650 w 4862512"/>
                <a:gd name="connsiteY40" fmla="*/ 1576387 h 1700212"/>
                <a:gd name="connsiteX41" fmla="*/ 123825 w 4862512"/>
                <a:gd name="connsiteY41" fmla="*/ 1481137 h 1700212"/>
                <a:gd name="connsiteX42" fmla="*/ 42862 w 4862512"/>
                <a:gd name="connsiteY42" fmla="*/ 1300162 h 1700212"/>
                <a:gd name="connsiteX43" fmla="*/ 14287 w 4862512"/>
                <a:gd name="connsiteY43" fmla="*/ 1133475 h 1700212"/>
                <a:gd name="connsiteX44" fmla="*/ 0 w 4862512"/>
                <a:gd name="connsiteY44" fmla="*/ 1023937 h 1700212"/>
                <a:gd name="connsiteX45" fmla="*/ 14287 w 4862512"/>
                <a:gd name="connsiteY45" fmla="*/ 881062 h 1700212"/>
                <a:gd name="connsiteX46" fmla="*/ 90487 w 4862512"/>
                <a:gd name="connsiteY46" fmla="*/ 709612 h 1700212"/>
                <a:gd name="connsiteX47" fmla="*/ 209550 w 4862512"/>
                <a:gd name="connsiteY47" fmla="*/ 581025 h 1700212"/>
                <a:gd name="connsiteX48" fmla="*/ 395287 w 4862512"/>
                <a:gd name="connsiteY48" fmla="*/ 471487 h 1700212"/>
                <a:gd name="connsiteX49" fmla="*/ 523875 w 4862512"/>
                <a:gd name="connsiteY49" fmla="*/ 390525 h 1700212"/>
                <a:gd name="connsiteX50" fmla="*/ 609600 w 4862512"/>
                <a:gd name="connsiteY50" fmla="*/ 300037 h 1700212"/>
                <a:gd name="connsiteX51" fmla="*/ 733425 w 4862512"/>
                <a:gd name="connsiteY51" fmla="*/ 238125 h 1700212"/>
                <a:gd name="connsiteX52" fmla="*/ 928687 w 4862512"/>
                <a:gd name="connsiteY52" fmla="*/ 200025 h 1700212"/>
                <a:gd name="connsiteX53" fmla="*/ 1085850 w 4862512"/>
                <a:gd name="connsiteY53" fmla="*/ 95250 h 1700212"/>
                <a:gd name="connsiteX54" fmla="*/ 1271587 w 4862512"/>
                <a:gd name="connsiteY54" fmla="*/ 66675 h 1700212"/>
                <a:gd name="connsiteX55" fmla="*/ 1423987 w 4862512"/>
                <a:gd name="connsiteY55" fmla="*/ 109537 h 1700212"/>
                <a:gd name="connsiteX56" fmla="*/ 1514475 w 4862512"/>
                <a:gd name="connsiteY56" fmla="*/ 100012 h 1700212"/>
                <a:gd name="connsiteX57" fmla="*/ 1619250 w 4862512"/>
                <a:gd name="connsiteY57" fmla="*/ 23812 h 1700212"/>
                <a:gd name="connsiteX58" fmla="*/ 1743075 w 4862512"/>
                <a:gd name="connsiteY58" fmla="*/ 14287 h 1700212"/>
                <a:gd name="connsiteX59" fmla="*/ 1871662 w 4862512"/>
                <a:gd name="connsiteY59" fmla="*/ 114300 h 1700212"/>
                <a:gd name="connsiteX60" fmla="*/ 2038350 w 4862512"/>
                <a:gd name="connsiteY60" fmla="*/ 114300 h 1700212"/>
                <a:gd name="connsiteX61" fmla="*/ 2143125 w 4862512"/>
                <a:gd name="connsiteY61" fmla="*/ 138112 h 1700212"/>
                <a:gd name="connsiteX62" fmla="*/ 2314575 w 4862512"/>
                <a:gd name="connsiteY62" fmla="*/ 95250 h 1700212"/>
                <a:gd name="connsiteX63" fmla="*/ 2538412 w 4862512"/>
                <a:gd name="connsiteY63" fmla="*/ 52387 h 1700212"/>
                <a:gd name="connsiteX64" fmla="*/ 2686050 w 4862512"/>
                <a:gd name="connsiteY64" fmla="*/ 109537 h 1700212"/>
                <a:gd name="connsiteX65" fmla="*/ 2738437 w 4862512"/>
                <a:gd name="connsiteY65" fmla="*/ 133350 h 1700212"/>
                <a:gd name="connsiteX66" fmla="*/ 2881312 w 4862512"/>
                <a:gd name="connsiteY66" fmla="*/ 61912 h 1700212"/>
                <a:gd name="connsiteX67" fmla="*/ 3095625 w 4862512"/>
                <a:gd name="connsiteY67" fmla="*/ 0 h 1700212"/>
                <a:gd name="connsiteX68" fmla="*/ 3367087 w 4862512"/>
                <a:gd name="connsiteY68" fmla="*/ 66675 h 1700212"/>
                <a:gd name="connsiteX69" fmla="*/ 3590925 w 4862512"/>
                <a:gd name="connsiteY69" fmla="*/ 95250 h 1700212"/>
                <a:gd name="connsiteX70" fmla="*/ 3729037 w 4862512"/>
                <a:gd name="connsiteY70" fmla="*/ 85725 h 1700212"/>
                <a:gd name="connsiteX71" fmla="*/ 3848100 w 4862512"/>
                <a:gd name="connsiteY71" fmla="*/ 42862 h 1700212"/>
                <a:gd name="connsiteX72" fmla="*/ 3990975 w 4862512"/>
                <a:gd name="connsiteY72" fmla="*/ 19050 h 1700212"/>
                <a:gd name="connsiteX0" fmla="*/ 3990975 w 4862512"/>
                <a:gd name="connsiteY0" fmla="*/ 19050 h 1700212"/>
                <a:gd name="connsiteX1" fmla="*/ 4195762 w 4862512"/>
                <a:gd name="connsiteY1" fmla="*/ 114300 h 1700212"/>
                <a:gd name="connsiteX2" fmla="*/ 4310062 w 4862512"/>
                <a:gd name="connsiteY2" fmla="*/ 261937 h 1700212"/>
                <a:gd name="connsiteX3" fmla="*/ 4414837 w 4862512"/>
                <a:gd name="connsiteY3" fmla="*/ 452437 h 1700212"/>
                <a:gd name="connsiteX4" fmla="*/ 4524375 w 4862512"/>
                <a:gd name="connsiteY4" fmla="*/ 600075 h 1700212"/>
                <a:gd name="connsiteX5" fmla="*/ 4691062 w 4862512"/>
                <a:gd name="connsiteY5" fmla="*/ 714375 h 1700212"/>
                <a:gd name="connsiteX6" fmla="*/ 4824412 w 4862512"/>
                <a:gd name="connsiteY6" fmla="*/ 885825 h 1700212"/>
                <a:gd name="connsiteX7" fmla="*/ 4862512 w 4862512"/>
                <a:gd name="connsiteY7" fmla="*/ 1038225 h 1700212"/>
                <a:gd name="connsiteX8" fmla="*/ 4791075 w 4862512"/>
                <a:gd name="connsiteY8" fmla="*/ 1243012 h 1700212"/>
                <a:gd name="connsiteX9" fmla="*/ 4614862 w 4862512"/>
                <a:gd name="connsiteY9" fmla="*/ 1362075 h 1700212"/>
                <a:gd name="connsiteX10" fmla="*/ 4510087 w 4862512"/>
                <a:gd name="connsiteY10" fmla="*/ 1423988 h 1700212"/>
                <a:gd name="connsiteX11" fmla="*/ 4376737 w 4862512"/>
                <a:gd name="connsiteY11" fmla="*/ 1362075 h 1700212"/>
                <a:gd name="connsiteX12" fmla="*/ 4271962 w 4862512"/>
                <a:gd name="connsiteY12" fmla="*/ 1371600 h 1700212"/>
                <a:gd name="connsiteX13" fmla="*/ 4095749 w 4862512"/>
                <a:gd name="connsiteY13" fmla="*/ 1419225 h 1700212"/>
                <a:gd name="connsiteX14" fmla="*/ 3890962 w 4862512"/>
                <a:gd name="connsiteY14" fmla="*/ 1443038 h 1700212"/>
                <a:gd name="connsiteX15" fmla="*/ 3686175 w 4862512"/>
                <a:gd name="connsiteY15" fmla="*/ 1385887 h 1700212"/>
                <a:gd name="connsiteX16" fmla="*/ 3476625 w 4862512"/>
                <a:gd name="connsiteY16" fmla="*/ 1366837 h 1700212"/>
                <a:gd name="connsiteX17" fmla="*/ 3338512 w 4862512"/>
                <a:gd name="connsiteY17" fmla="*/ 1357312 h 1700212"/>
                <a:gd name="connsiteX18" fmla="*/ 3195637 w 4862512"/>
                <a:gd name="connsiteY18" fmla="*/ 1385887 h 1700212"/>
                <a:gd name="connsiteX19" fmla="*/ 3038475 w 4862512"/>
                <a:gd name="connsiteY19" fmla="*/ 1462087 h 1700212"/>
                <a:gd name="connsiteX20" fmla="*/ 2738437 w 4862512"/>
                <a:gd name="connsiteY20" fmla="*/ 1657350 h 1700212"/>
                <a:gd name="connsiteX21" fmla="*/ 2552700 w 4862512"/>
                <a:gd name="connsiteY21" fmla="*/ 1700212 h 1700212"/>
                <a:gd name="connsiteX22" fmla="*/ 2295525 w 4862512"/>
                <a:gd name="connsiteY22" fmla="*/ 1628775 h 1700212"/>
                <a:gd name="connsiteX23" fmla="*/ 2171700 w 4862512"/>
                <a:gd name="connsiteY23" fmla="*/ 1624012 h 1700212"/>
                <a:gd name="connsiteX24" fmla="*/ 2024062 w 4862512"/>
                <a:gd name="connsiteY24" fmla="*/ 1652587 h 1700212"/>
                <a:gd name="connsiteX25" fmla="*/ 1847850 w 4862512"/>
                <a:gd name="connsiteY25" fmla="*/ 1633537 h 1700212"/>
                <a:gd name="connsiteX26" fmla="*/ 1719262 w 4862512"/>
                <a:gd name="connsiteY26" fmla="*/ 1576387 h 1700212"/>
                <a:gd name="connsiteX27" fmla="*/ 1600200 w 4862512"/>
                <a:gd name="connsiteY27" fmla="*/ 1585912 h 1700212"/>
                <a:gd name="connsiteX28" fmla="*/ 1528762 w 4862512"/>
                <a:gd name="connsiteY28" fmla="*/ 1514475 h 1700212"/>
                <a:gd name="connsiteX29" fmla="*/ 1452562 w 4862512"/>
                <a:gd name="connsiteY29" fmla="*/ 1352550 h 1700212"/>
                <a:gd name="connsiteX30" fmla="*/ 1381125 w 4862512"/>
                <a:gd name="connsiteY30" fmla="*/ 1285875 h 1700212"/>
                <a:gd name="connsiteX31" fmla="*/ 1347787 w 4862512"/>
                <a:gd name="connsiteY31" fmla="*/ 1285875 h 1700212"/>
                <a:gd name="connsiteX32" fmla="*/ 1309687 w 4862512"/>
                <a:gd name="connsiteY32" fmla="*/ 1471612 h 1700212"/>
                <a:gd name="connsiteX33" fmla="*/ 1200150 w 4862512"/>
                <a:gd name="connsiteY33" fmla="*/ 1581150 h 1700212"/>
                <a:gd name="connsiteX34" fmla="*/ 1033462 w 4862512"/>
                <a:gd name="connsiteY34" fmla="*/ 1647825 h 1700212"/>
                <a:gd name="connsiteX35" fmla="*/ 876300 w 4862512"/>
                <a:gd name="connsiteY35" fmla="*/ 1619250 h 1700212"/>
                <a:gd name="connsiteX36" fmla="*/ 766762 w 4862512"/>
                <a:gd name="connsiteY36" fmla="*/ 1547812 h 1700212"/>
                <a:gd name="connsiteX37" fmla="*/ 638175 w 4862512"/>
                <a:gd name="connsiteY37" fmla="*/ 1524000 h 1700212"/>
                <a:gd name="connsiteX38" fmla="*/ 523875 w 4862512"/>
                <a:gd name="connsiteY38" fmla="*/ 1547812 h 1700212"/>
                <a:gd name="connsiteX39" fmla="*/ 390525 w 4862512"/>
                <a:gd name="connsiteY39" fmla="*/ 1571625 h 1700212"/>
                <a:gd name="connsiteX40" fmla="*/ 247650 w 4862512"/>
                <a:gd name="connsiteY40" fmla="*/ 1576387 h 1700212"/>
                <a:gd name="connsiteX41" fmla="*/ 123825 w 4862512"/>
                <a:gd name="connsiteY41" fmla="*/ 1481137 h 1700212"/>
                <a:gd name="connsiteX42" fmla="*/ 42862 w 4862512"/>
                <a:gd name="connsiteY42" fmla="*/ 1300162 h 1700212"/>
                <a:gd name="connsiteX43" fmla="*/ 14287 w 4862512"/>
                <a:gd name="connsiteY43" fmla="*/ 1133475 h 1700212"/>
                <a:gd name="connsiteX44" fmla="*/ 0 w 4862512"/>
                <a:gd name="connsiteY44" fmla="*/ 1023937 h 1700212"/>
                <a:gd name="connsiteX45" fmla="*/ 14287 w 4862512"/>
                <a:gd name="connsiteY45" fmla="*/ 881062 h 1700212"/>
                <a:gd name="connsiteX46" fmla="*/ 90487 w 4862512"/>
                <a:gd name="connsiteY46" fmla="*/ 709612 h 1700212"/>
                <a:gd name="connsiteX47" fmla="*/ 209550 w 4862512"/>
                <a:gd name="connsiteY47" fmla="*/ 581025 h 1700212"/>
                <a:gd name="connsiteX48" fmla="*/ 395287 w 4862512"/>
                <a:gd name="connsiteY48" fmla="*/ 471487 h 1700212"/>
                <a:gd name="connsiteX49" fmla="*/ 523875 w 4862512"/>
                <a:gd name="connsiteY49" fmla="*/ 390525 h 1700212"/>
                <a:gd name="connsiteX50" fmla="*/ 609600 w 4862512"/>
                <a:gd name="connsiteY50" fmla="*/ 300037 h 1700212"/>
                <a:gd name="connsiteX51" fmla="*/ 733425 w 4862512"/>
                <a:gd name="connsiteY51" fmla="*/ 238125 h 1700212"/>
                <a:gd name="connsiteX52" fmla="*/ 928687 w 4862512"/>
                <a:gd name="connsiteY52" fmla="*/ 200025 h 1700212"/>
                <a:gd name="connsiteX53" fmla="*/ 1085850 w 4862512"/>
                <a:gd name="connsiteY53" fmla="*/ 95250 h 1700212"/>
                <a:gd name="connsiteX54" fmla="*/ 1271587 w 4862512"/>
                <a:gd name="connsiteY54" fmla="*/ 66675 h 1700212"/>
                <a:gd name="connsiteX55" fmla="*/ 1423987 w 4862512"/>
                <a:gd name="connsiteY55" fmla="*/ 109537 h 1700212"/>
                <a:gd name="connsiteX56" fmla="*/ 1514475 w 4862512"/>
                <a:gd name="connsiteY56" fmla="*/ 100012 h 1700212"/>
                <a:gd name="connsiteX57" fmla="*/ 1619250 w 4862512"/>
                <a:gd name="connsiteY57" fmla="*/ 23812 h 1700212"/>
                <a:gd name="connsiteX58" fmla="*/ 1743075 w 4862512"/>
                <a:gd name="connsiteY58" fmla="*/ 14287 h 1700212"/>
                <a:gd name="connsiteX59" fmla="*/ 1871662 w 4862512"/>
                <a:gd name="connsiteY59" fmla="*/ 114300 h 1700212"/>
                <a:gd name="connsiteX60" fmla="*/ 2038350 w 4862512"/>
                <a:gd name="connsiteY60" fmla="*/ 114300 h 1700212"/>
                <a:gd name="connsiteX61" fmla="*/ 2143125 w 4862512"/>
                <a:gd name="connsiteY61" fmla="*/ 138112 h 1700212"/>
                <a:gd name="connsiteX62" fmla="*/ 2314575 w 4862512"/>
                <a:gd name="connsiteY62" fmla="*/ 95250 h 1700212"/>
                <a:gd name="connsiteX63" fmla="*/ 2538412 w 4862512"/>
                <a:gd name="connsiteY63" fmla="*/ 52387 h 1700212"/>
                <a:gd name="connsiteX64" fmla="*/ 2686050 w 4862512"/>
                <a:gd name="connsiteY64" fmla="*/ 109537 h 1700212"/>
                <a:gd name="connsiteX65" fmla="*/ 2738437 w 4862512"/>
                <a:gd name="connsiteY65" fmla="*/ 133350 h 1700212"/>
                <a:gd name="connsiteX66" fmla="*/ 2881312 w 4862512"/>
                <a:gd name="connsiteY66" fmla="*/ 61912 h 1700212"/>
                <a:gd name="connsiteX67" fmla="*/ 3095625 w 4862512"/>
                <a:gd name="connsiteY67" fmla="*/ 0 h 1700212"/>
                <a:gd name="connsiteX68" fmla="*/ 3367087 w 4862512"/>
                <a:gd name="connsiteY68" fmla="*/ 66675 h 1700212"/>
                <a:gd name="connsiteX69" fmla="*/ 3590925 w 4862512"/>
                <a:gd name="connsiteY69" fmla="*/ 95250 h 1700212"/>
                <a:gd name="connsiteX70" fmla="*/ 3729037 w 4862512"/>
                <a:gd name="connsiteY70" fmla="*/ 85725 h 1700212"/>
                <a:gd name="connsiteX71" fmla="*/ 3848100 w 4862512"/>
                <a:gd name="connsiteY71" fmla="*/ 42862 h 1700212"/>
                <a:gd name="connsiteX72" fmla="*/ 3990975 w 4862512"/>
                <a:gd name="connsiteY72" fmla="*/ 19050 h 1700212"/>
                <a:gd name="connsiteX0" fmla="*/ 3990975 w 4862512"/>
                <a:gd name="connsiteY0" fmla="*/ 19050 h 1700212"/>
                <a:gd name="connsiteX1" fmla="*/ 4195762 w 4862512"/>
                <a:gd name="connsiteY1" fmla="*/ 114300 h 1700212"/>
                <a:gd name="connsiteX2" fmla="*/ 4310062 w 4862512"/>
                <a:gd name="connsiteY2" fmla="*/ 261937 h 1700212"/>
                <a:gd name="connsiteX3" fmla="*/ 4414837 w 4862512"/>
                <a:gd name="connsiteY3" fmla="*/ 452437 h 1700212"/>
                <a:gd name="connsiteX4" fmla="*/ 4524375 w 4862512"/>
                <a:gd name="connsiteY4" fmla="*/ 600075 h 1700212"/>
                <a:gd name="connsiteX5" fmla="*/ 4691062 w 4862512"/>
                <a:gd name="connsiteY5" fmla="*/ 714375 h 1700212"/>
                <a:gd name="connsiteX6" fmla="*/ 4824412 w 4862512"/>
                <a:gd name="connsiteY6" fmla="*/ 885825 h 1700212"/>
                <a:gd name="connsiteX7" fmla="*/ 4862512 w 4862512"/>
                <a:gd name="connsiteY7" fmla="*/ 1038225 h 1700212"/>
                <a:gd name="connsiteX8" fmla="*/ 4791075 w 4862512"/>
                <a:gd name="connsiteY8" fmla="*/ 1243012 h 1700212"/>
                <a:gd name="connsiteX9" fmla="*/ 4614862 w 4862512"/>
                <a:gd name="connsiteY9" fmla="*/ 1362075 h 1700212"/>
                <a:gd name="connsiteX10" fmla="*/ 4510087 w 4862512"/>
                <a:gd name="connsiteY10" fmla="*/ 1423988 h 1700212"/>
                <a:gd name="connsiteX11" fmla="*/ 4371975 w 4862512"/>
                <a:gd name="connsiteY11" fmla="*/ 1385888 h 1700212"/>
                <a:gd name="connsiteX12" fmla="*/ 4271962 w 4862512"/>
                <a:gd name="connsiteY12" fmla="*/ 1371600 h 1700212"/>
                <a:gd name="connsiteX13" fmla="*/ 4095749 w 4862512"/>
                <a:gd name="connsiteY13" fmla="*/ 1419225 h 1700212"/>
                <a:gd name="connsiteX14" fmla="*/ 3890962 w 4862512"/>
                <a:gd name="connsiteY14" fmla="*/ 1443038 h 1700212"/>
                <a:gd name="connsiteX15" fmla="*/ 3686175 w 4862512"/>
                <a:gd name="connsiteY15" fmla="*/ 1385887 h 1700212"/>
                <a:gd name="connsiteX16" fmla="*/ 3476625 w 4862512"/>
                <a:gd name="connsiteY16" fmla="*/ 1366837 h 1700212"/>
                <a:gd name="connsiteX17" fmla="*/ 3338512 w 4862512"/>
                <a:gd name="connsiteY17" fmla="*/ 1357312 h 1700212"/>
                <a:gd name="connsiteX18" fmla="*/ 3195637 w 4862512"/>
                <a:gd name="connsiteY18" fmla="*/ 1385887 h 1700212"/>
                <a:gd name="connsiteX19" fmla="*/ 3038475 w 4862512"/>
                <a:gd name="connsiteY19" fmla="*/ 1462087 h 1700212"/>
                <a:gd name="connsiteX20" fmla="*/ 2738437 w 4862512"/>
                <a:gd name="connsiteY20" fmla="*/ 1657350 h 1700212"/>
                <a:gd name="connsiteX21" fmla="*/ 2552700 w 4862512"/>
                <a:gd name="connsiteY21" fmla="*/ 1700212 h 1700212"/>
                <a:gd name="connsiteX22" fmla="*/ 2295525 w 4862512"/>
                <a:gd name="connsiteY22" fmla="*/ 1628775 h 1700212"/>
                <a:gd name="connsiteX23" fmla="*/ 2171700 w 4862512"/>
                <a:gd name="connsiteY23" fmla="*/ 1624012 h 1700212"/>
                <a:gd name="connsiteX24" fmla="*/ 2024062 w 4862512"/>
                <a:gd name="connsiteY24" fmla="*/ 1652587 h 1700212"/>
                <a:gd name="connsiteX25" fmla="*/ 1847850 w 4862512"/>
                <a:gd name="connsiteY25" fmla="*/ 1633537 h 1700212"/>
                <a:gd name="connsiteX26" fmla="*/ 1719262 w 4862512"/>
                <a:gd name="connsiteY26" fmla="*/ 1576387 h 1700212"/>
                <a:gd name="connsiteX27" fmla="*/ 1600200 w 4862512"/>
                <a:gd name="connsiteY27" fmla="*/ 1585912 h 1700212"/>
                <a:gd name="connsiteX28" fmla="*/ 1528762 w 4862512"/>
                <a:gd name="connsiteY28" fmla="*/ 1514475 h 1700212"/>
                <a:gd name="connsiteX29" fmla="*/ 1452562 w 4862512"/>
                <a:gd name="connsiteY29" fmla="*/ 1352550 h 1700212"/>
                <a:gd name="connsiteX30" fmla="*/ 1381125 w 4862512"/>
                <a:gd name="connsiteY30" fmla="*/ 1285875 h 1700212"/>
                <a:gd name="connsiteX31" fmla="*/ 1347787 w 4862512"/>
                <a:gd name="connsiteY31" fmla="*/ 1285875 h 1700212"/>
                <a:gd name="connsiteX32" fmla="*/ 1309687 w 4862512"/>
                <a:gd name="connsiteY32" fmla="*/ 1471612 h 1700212"/>
                <a:gd name="connsiteX33" fmla="*/ 1200150 w 4862512"/>
                <a:gd name="connsiteY33" fmla="*/ 1581150 h 1700212"/>
                <a:gd name="connsiteX34" fmla="*/ 1033462 w 4862512"/>
                <a:gd name="connsiteY34" fmla="*/ 1647825 h 1700212"/>
                <a:gd name="connsiteX35" fmla="*/ 876300 w 4862512"/>
                <a:gd name="connsiteY35" fmla="*/ 1619250 h 1700212"/>
                <a:gd name="connsiteX36" fmla="*/ 766762 w 4862512"/>
                <a:gd name="connsiteY36" fmla="*/ 1547812 h 1700212"/>
                <a:gd name="connsiteX37" fmla="*/ 638175 w 4862512"/>
                <a:gd name="connsiteY37" fmla="*/ 1524000 h 1700212"/>
                <a:gd name="connsiteX38" fmla="*/ 523875 w 4862512"/>
                <a:gd name="connsiteY38" fmla="*/ 1547812 h 1700212"/>
                <a:gd name="connsiteX39" fmla="*/ 390525 w 4862512"/>
                <a:gd name="connsiteY39" fmla="*/ 1571625 h 1700212"/>
                <a:gd name="connsiteX40" fmla="*/ 247650 w 4862512"/>
                <a:gd name="connsiteY40" fmla="*/ 1576387 h 1700212"/>
                <a:gd name="connsiteX41" fmla="*/ 123825 w 4862512"/>
                <a:gd name="connsiteY41" fmla="*/ 1481137 h 1700212"/>
                <a:gd name="connsiteX42" fmla="*/ 42862 w 4862512"/>
                <a:gd name="connsiteY42" fmla="*/ 1300162 h 1700212"/>
                <a:gd name="connsiteX43" fmla="*/ 14287 w 4862512"/>
                <a:gd name="connsiteY43" fmla="*/ 1133475 h 1700212"/>
                <a:gd name="connsiteX44" fmla="*/ 0 w 4862512"/>
                <a:gd name="connsiteY44" fmla="*/ 1023937 h 1700212"/>
                <a:gd name="connsiteX45" fmla="*/ 14287 w 4862512"/>
                <a:gd name="connsiteY45" fmla="*/ 881062 h 1700212"/>
                <a:gd name="connsiteX46" fmla="*/ 90487 w 4862512"/>
                <a:gd name="connsiteY46" fmla="*/ 709612 h 1700212"/>
                <a:gd name="connsiteX47" fmla="*/ 209550 w 4862512"/>
                <a:gd name="connsiteY47" fmla="*/ 581025 h 1700212"/>
                <a:gd name="connsiteX48" fmla="*/ 395287 w 4862512"/>
                <a:gd name="connsiteY48" fmla="*/ 471487 h 1700212"/>
                <a:gd name="connsiteX49" fmla="*/ 523875 w 4862512"/>
                <a:gd name="connsiteY49" fmla="*/ 390525 h 1700212"/>
                <a:gd name="connsiteX50" fmla="*/ 609600 w 4862512"/>
                <a:gd name="connsiteY50" fmla="*/ 300037 h 1700212"/>
                <a:gd name="connsiteX51" fmla="*/ 733425 w 4862512"/>
                <a:gd name="connsiteY51" fmla="*/ 238125 h 1700212"/>
                <a:gd name="connsiteX52" fmla="*/ 928687 w 4862512"/>
                <a:gd name="connsiteY52" fmla="*/ 200025 h 1700212"/>
                <a:gd name="connsiteX53" fmla="*/ 1085850 w 4862512"/>
                <a:gd name="connsiteY53" fmla="*/ 95250 h 1700212"/>
                <a:gd name="connsiteX54" fmla="*/ 1271587 w 4862512"/>
                <a:gd name="connsiteY54" fmla="*/ 66675 h 1700212"/>
                <a:gd name="connsiteX55" fmla="*/ 1423987 w 4862512"/>
                <a:gd name="connsiteY55" fmla="*/ 109537 h 1700212"/>
                <a:gd name="connsiteX56" fmla="*/ 1514475 w 4862512"/>
                <a:gd name="connsiteY56" fmla="*/ 100012 h 1700212"/>
                <a:gd name="connsiteX57" fmla="*/ 1619250 w 4862512"/>
                <a:gd name="connsiteY57" fmla="*/ 23812 h 1700212"/>
                <a:gd name="connsiteX58" fmla="*/ 1743075 w 4862512"/>
                <a:gd name="connsiteY58" fmla="*/ 14287 h 1700212"/>
                <a:gd name="connsiteX59" fmla="*/ 1871662 w 4862512"/>
                <a:gd name="connsiteY59" fmla="*/ 114300 h 1700212"/>
                <a:gd name="connsiteX60" fmla="*/ 2038350 w 4862512"/>
                <a:gd name="connsiteY60" fmla="*/ 114300 h 1700212"/>
                <a:gd name="connsiteX61" fmla="*/ 2143125 w 4862512"/>
                <a:gd name="connsiteY61" fmla="*/ 138112 h 1700212"/>
                <a:gd name="connsiteX62" fmla="*/ 2314575 w 4862512"/>
                <a:gd name="connsiteY62" fmla="*/ 95250 h 1700212"/>
                <a:gd name="connsiteX63" fmla="*/ 2538412 w 4862512"/>
                <a:gd name="connsiteY63" fmla="*/ 52387 h 1700212"/>
                <a:gd name="connsiteX64" fmla="*/ 2686050 w 4862512"/>
                <a:gd name="connsiteY64" fmla="*/ 109537 h 1700212"/>
                <a:gd name="connsiteX65" fmla="*/ 2738437 w 4862512"/>
                <a:gd name="connsiteY65" fmla="*/ 133350 h 1700212"/>
                <a:gd name="connsiteX66" fmla="*/ 2881312 w 4862512"/>
                <a:gd name="connsiteY66" fmla="*/ 61912 h 1700212"/>
                <a:gd name="connsiteX67" fmla="*/ 3095625 w 4862512"/>
                <a:gd name="connsiteY67" fmla="*/ 0 h 1700212"/>
                <a:gd name="connsiteX68" fmla="*/ 3367087 w 4862512"/>
                <a:gd name="connsiteY68" fmla="*/ 66675 h 1700212"/>
                <a:gd name="connsiteX69" fmla="*/ 3590925 w 4862512"/>
                <a:gd name="connsiteY69" fmla="*/ 95250 h 1700212"/>
                <a:gd name="connsiteX70" fmla="*/ 3729037 w 4862512"/>
                <a:gd name="connsiteY70" fmla="*/ 85725 h 1700212"/>
                <a:gd name="connsiteX71" fmla="*/ 3848100 w 4862512"/>
                <a:gd name="connsiteY71" fmla="*/ 42862 h 1700212"/>
                <a:gd name="connsiteX72" fmla="*/ 3990975 w 4862512"/>
                <a:gd name="connsiteY72" fmla="*/ 19050 h 1700212"/>
                <a:gd name="connsiteX0" fmla="*/ 3990975 w 4862512"/>
                <a:gd name="connsiteY0" fmla="*/ 19050 h 1700212"/>
                <a:gd name="connsiteX1" fmla="*/ 4195762 w 4862512"/>
                <a:gd name="connsiteY1" fmla="*/ 114300 h 1700212"/>
                <a:gd name="connsiteX2" fmla="*/ 4310062 w 4862512"/>
                <a:gd name="connsiteY2" fmla="*/ 261937 h 1700212"/>
                <a:gd name="connsiteX3" fmla="*/ 4414837 w 4862512"/>
                <a:gd name="connsiteY3" fmla="*/ 452437 h 1700212"/>
                <a:gd name="connsiteX4" fmla="*/ 4524375 w 4862512"/>
                <a:gd name="connsiteY4" fmla="*/ 600075 h 1700212"/>
                <a:gd name="connsiteX5" fmla="*/ 4691062 w 4862512"/>
                <a:gd name="connsiteY5" fmla="*/ 714375 h 1700212"/>
                <a:gd name="connsiteX6" fmla="*/ 4824412 w 4862512"/>
                <a:gd name="connsiteY6" fmla="*/ 885825 h 1700212"/>
                <a:gd name="connsiteX7" fmla="*/ 4862512 w 4862512"/>
                <a:gd name="connsiteY7" fmla="*/ 1038225 h 1700212"/>
                <a:gd name="connsiteX8" fmla="*/ 4791075 w 4862512"/>
                <a:gd name="connsiteY8" fmla="*/ 1243012 h 1700212"/>
                <a:gd name="connsiteX9" fmla="*/ 4643437 w 4862512"/>
                <a:gd name="connsiteY9" fmla="*/ 1423988 h 1700212"/>
                <a:gd name="connsiteX10" fmla="*/ 4510087 w 4862512"/>
                <a:gd name="connsiteY10" fmla="*/ 1423988 h 1700212"/>
                <a:gd name="connsiteX11" fmla="*/ 4371975 w 4862512"/>
                <a:gd name="connsiteY11" fmla="*/ 1385888 h 1700212"/>
                <a:gd name="connsiteX12" fmla="*/ 4271962 w 4862512"/>
                <a:gd name="connsiteY12" fmla="*/ 1371600 h 1700212"/>
                <a:gd name="connsiteX13" fmla="*/ 4095749 w 4862512"/>
                <a:gd name="connsiteY13" fmla="*/ 1419225 h 1700212"/>
                <a:gd name="connsiteX14" fmla="*/ 3890962 w 4862512"/>
                <a:gd name="connsiteY14" fmla="*/ 1443038 h 1700212"/>
                <a:gd name="connsiteX15" fmla="*/ 3686175 w 4862512"/>
                <a:gd name="connsiteY15" fmla="*/ 1385887 h 1700212"/>
                <a:gd name="connsiteX16" fmla="*/ 3476625 w 4862512"/>
                <a:gd name="connsiteY16" fmla="*/ 1366837 h 1700212"/>
                <a:gd name="connsiteX17" fmla="*/ 3338512 w 4862512"/>
                <a:gd name="connsiteY17" fmla="*/ 1357312 h 1700212"/>
                <a:gd name="connsiteX18" fmla="*/ 3195637 w 4862512"/>
                <a:gd name="connsiteY18" fmla="*/ 1385887 h 1700212"/>
                <a:gd name="connsiteX19" fmla="*/ 3038475 w 4862512"/>
                <a:gd name="connsiteY19" fmla="*/ 1462087 h 1700212"/>
                <a:gd name="connsiteX20" fmla="*/ 2738437 w 4862512"/>
                <a:gd name="connsiteY20" fmla="*/ 1657350 h 1700212"/>
                <a:gd name="connsiteX21" fmla="*/ 2552700 w 4862512"/>
                <a:gd name="connsiteY21" fmla="*/ 1700212 h 1700212"/>
                <a:gd name="connsiteX22" fmla="*/ 2295525 w 4862512"/>
                <a:gd name="connsiteY22" fmla="*/ 1628775 h 1700212"/>
                <a:gd name="connsiteX23" fmla="*/ 2171700 w 4862512"/>
                <a:gd name="connsiteY23" fmla="*/ 1624012 h 1700212"/>
                <a:gd name="connsiteX24" fmla="*/ 2024062 w 4862512"/>
                <a:gd name="connsiteY24" fmla="*/ 1652587 h 1700212"/>
                <a:gd name="connsiteX25" fmla="*/ 1847850 w 4862512"/>
                <a:gd name="connsiteY25" fmla="*/ 1633537 h 1700212"/>
                <a:gd name="connsiteX26" fmla="*/ 1719262 w 4862512"/>
                <a:gd name="connsiteY26" fmla="*/ 1576387 h 1700212"/>
                <a:gd name="connsiteX27" fmla="*/ 1600200 w 4862512"/>
                <a:gd name="connsiteY27" fmla="*/ 1585912 h 1700212"/>
                <a:gd name="connsiteX28" fmla="*/ 1528762 w 4862512"/>
                <a:gd name="connsiteY28" fmla="*/ 1514475 h 1700212"/>
                <a:gd name="connsiteX29" fmla="*/ 1452562 w 4862512"/>
                <a:gd name="connsiteY29" fmla="*/ 1352550 h 1700212"/>
                <a:gd name="connsiteX30" fmla="*/ 1381125 w 4862512"/>
                <a:gd name="connsiteY30" fmla="*/ 1285875 h 1700212"/>
                <a:gd name="connsiteX31" fmla="*/ 1347787 w 4862512"/>
                <a:gd name="connsiteY31" fmla="*/ 1285875 h 1700212"/>
                <a:gd name="connsiteX32" fmla="*/ 1309687 w 4862512"/>
                <a:gd name="connsiteY32" fmla="*/ 1471612 h 1700212"/>
                <a:gd name="connsiteX33" fmla="*/ 1200150 w 4862512"/>
                <a:gd name="connsiteY33" fmla="*/ 1581150 h 1700212"/>
                <a:gd name="connsiteX34" fmla="*/ 1033462 w 4862512"/>
                <a:gd name="connsiteY34" fmla="*/ 1647825 h 1700212"/>
                <a:gd name="connsiteX35" fmla="*/ 876300 w 4862512"/>
                <a:gd name="connsiteY35" fmla="*/ 1619250 h 1700212"/>
                <a:gd name="connsiteX36" fmla="*/ 766762 w 4862512"/>
                <a:gd name="connsiteY36" fmla="*/ 1547812 h 1700212"/>
                <a:gd name="connsiteX37" fmla="*/ 638175 w 4862512"/>
                <a:gd name="connsiteY37" fmla="*/ 1524000 h 1700212"/>
                <a:gd name="connsiteX38" fmla="*/ 523875 w 4862512"/>
                <a:gd name="connsiteY38" fmla="*/ 1547812 h 1700212"/>
                <a:gd name="connsiteX39" fmla="*/ 390525 w 4862512"/>
                <a:gd name="connsiteY39" fmla="*/ 1571625 h 1700212"/>
                <a:gd name="connsiteX40" fmla="*/ 247650 w 4862512"/>
                <a:gd name="connsiteY40" fmla="*/ 1576387 h 1700212"/>
                <a:gd name="connsiteX41" fmla="*/ 123825 w 4862512"/>
                <a:gd name="connsiteY41" fmla="*/ 1481137 h 1700212"/>
                <a:gd name="connsiteX42" fmla="*/ 42862 w 4862512"/>
                <a:gd name="connsiteY42" fmla="*/ 1300162 h 1700212"/>
                <a:gd name="connsiteX43" fmla="*/ 14287 w 4862512"/>
                <a:gd name="connsiteY43" fmla="*/ 1133475 h 1700212"/>
                <a:gd name="connsiteX44" fmla="*/ 0 w 4862512"/>
                <a:gd name="connsiteY44" fmla="*/ 1023937 h 1700212"/>
                <a:gd name="connsiteX45" fmla="*/ 14287 w 4862512"/>
                <a:gd name="connsiteY45" fmla="*/ 881062 h 1700212"/>
                <a:gd name="connsiteX46" fmla="*/ 90487 w 4862512"/>
                <a:gd name="connsiteY46" fmla="*/ 709612 h 1700212"/>
                <a:gd name="connsiteX47" fmla="*/ 209550 w 4862512"/>
                <a:gd name="connsiteY47" fmla="*/ 581025 h 1700212"/>
                <a:gd name="connsiteX48" fmla="*/ 395287 w 4862512"/>
                <a:gd name="connsiteY48" fmla="*/ 471487 h 1700212"/>
                <a:gd name="connsiteX49" fmla="*/ 523875 w 4862512"/>
                <a:gd name="connsiteY49" fmla="*/ 390525 h 1700212"/>
                <a:gd name="connsiteX50" fmla="*/ 609600 w 4862512"/>
                <a:gd name="connsiteY50" fmla="*/ 300037 h 1700212"/>
                <a:gd name="connsiteX51" fmla="*/ 733425 w 4862512"/>
                <a:gd name="connsiteY51" fmla="*/ 238125 h 1700212"/>
                <a:gd name="connsiteX52" fmla="*/ 928687 w 4862512"/>
                <a:gd name="connsiteY52" fmla="*/ 200025 h 1700212"/>
                <a:gd name="connsiteX53" fmla="*/ 1085850 w 4862512"/>
                <a:gd name="connsiteY53" fmla="*/ 95250 h 1700212"/>
                <a:gd name="connsiteX54" fmla="*/ 1271587 w 4862512"/>
                <a:gd name="connsiteY54" fmla="*/ 66675 h 1700212"/>
                <a:gd name="connsiteX55" fmla="*/ 1423987 w 4862512"/>
                <a:gd name="connsiteY55" fmla="*/ 109537 h 1700212"/>
                <a:gd name="connsiteX56" fmla="*/ 1514475 w 4862512"/>
                <a:gd name="connsiteY56" fmla="*/ 100012 h 1700212"/>
                <a:gd name="connsiteX57" fmla="*/ 1619250 w 4862512"/>
                <a:gd name="connsiteY57" fmla="*/ 23812 h 1700212"/>
                <a:gd name="connsiteX58" fmla="*/ 1743075 w 4862512"/>
                <a:gd name="connsiteY58" fmla="*/ 14287 h 1700212"/>
                <a:gd name="connsiteX59" fmla="*/ 1871662 w 4862512"/>
                <a:gd name="connsiteY59" fmla="*/ 114300 h 1700212"/>
                <a:gd name="connsiteX60" fmla="*/ 2038350 w 4862512"/>
                <a:gd name="connsiteY60" fmla="*/ 114300 h 1700212"/>
                <a:gd name="connsiteX61" fmla="*/ 2143125 w 4862512"/>
                <a:gd name="connsiteY61" fmla="*/ 138112 h 1700212"/>
                <a:gd name="connsiteX62" fmla="*/ 2314575 w 4862512"/>
                <a:gd name="connsiteY62" fmla="*/ 95250 h 1700212"/>
                <a:gd name="connsiteX63" fmla="*/ 2538412 w 4862512"/>
                <a:gd name="connsiteY63" fmla="*/ 52387 h 1700212"/>
                <a:gd name="connsiteX64" fmla="*/ 2686050 w 4862512"/>
                <a:gd name="connsiteY64" fmla="*/ 109537 h 1700212"/>
                <a:gd name="connsiteX65" fmla="*/ 2738437 w 4862512"/>
                <a:gd name="connsiteY65" fmla="*/ 133350 h 1700212"/>
                <a:gd name="connsiteX66" fmla="*/ 2881312 w 4862512"/>
                <a:gd name="connsiteY66" fmla="*/ 61912 h 1700212"/>
                <a:gd name="connsiteX67" fmla="*/ 3095625 w 4862512"/>
                <a:gd name="connsiteY67" fmla="*/ 0 h 1700212"/>
                <a:gd name="connsiteX68" fmla="*/ 3367087 w 4862512"/>
                <a:gd name="connsiteY68" fmla="*/ 66675 h 1700212"/>
                <a:gd name="connsiteX69" fmla="*/ 3590925 w 4862512"/>
                <a:gd name="connsiteY69" fmla="*/ 95250 h 1700212"/>
                <a:gd name="connsiteX70" fmla="*/ 3729037 w 4862512"/>
                <a:gd name="connsiteY70" fmla="*/ 85725 h 1700212"/>
                <a:gd name="connsiteX71" fmla="*/ 3848100 w 4862512"/>
                <a:gd name="connsiteY71" fmla="*/ 42862 h 1700212"/>
                <a:gd name="connsiteX72" fmla="*/ 3990975 w 4862512"/>
                <a:gd name="connsiteY72" fmla="*/ 19050 h 1700212"/>
                <a:gd name="connsiteX0" fmla="*/ 3990975 w 4862512"/>
                <a:gd name="connsiteY0" fmla="*/ 19050 h 1700212"/>
                <a:gd name="connsiteX1" fmla="*/ 4195762 w 4862512"/>
                <a:gd name="connsiteY1" fmla="*/ 114300 h 1700212"/>
                <a:gd name="connsiteX2" fmla="*/ 4310062 w 4862512"/>
                <a:gd name="connsiteY2" fmla="*/ 261937 h 1700212"/>
                <a:gd name="connsiteX3" fmla="*/ 4414837 w 4862512"/>
                <a:gd name="connsiteY3" fmla="*/ 452437 h 1700212"/>
                <a:gd name="connsiteX4" fmla="*/ 4524375 w 4862512"/>
                <a:gd name="connsiteY4" fmla="*/ 600075 h 1700212"/>
                <a:gd name="connsiteX5" fmla="*/ 4691062 w 4862512"/>
                <a:gd name="connsiteY5" fmla="*/ 714375 h 1700212"/>
                <a:gd name="connsiteX6" fmla="*/ 4824412 w 4862512"/>
                <a:gd name="connsiteY6" fmla="*/ 885825 h 1700212"/>
                <a:gd name="connsiteX7" fmla="*/ 4862512 w 4862512"/>
                <a:gd name="connsiteY7" fmla="*/ 1038225 h 1700212"/>
                <a:gd name="connsiteX8" fmla="*/ 4819650 w 4862512"/>
                <a:gd name="connsiteY8" fmla="*/ 1304924 h 1700212"/>
                <a:gd name="connsiteX9" fmla="*/ 4643437 w 4862512"/>
                <a:gd name="connsiteY9" fmla="*/ 1423988 h 1700212"/>
                <a:gd name="connsiteX10" fmla="*/ 4510087 w 4862512"/>
                <a:gd name="connsiteY10" fmla="*/ 1423988 h 1700212"/>
                <a:gd name="connsiteX11" fmla="*/ 4371975 w 4862512"/>
                <a:gd name="connsiteY11" fmla="*/ 1385888 h 1700212"/>
                <a:gd name="connsiteX12" fmla="*/ 4271962 w 4862512"/>
                <a:gd name="connsiteY12" fmla="*/ 1371600 h 1700212"/>
                <a:gd name="connsiteX13" fmla="*/ 4095749 w 4862512"/>
                <a:gd name="connsiteY13" fmla="*/ 1419225 h 1700212"/>
                <a:gd name="connsiteX14" fmla="*/ 3890962 w 4862512"/>
                <a:gd name="connsiteY14" fmla="*/ 1443038 h 1700212"/>
                <a:gd name="connsiteX15" fmla="*/ 3686175 w 4862512"/>
                <a:gd name="connsiteY15" fmla="*/ 1385887 h 1700212"/>
                <a:gd name="connsiteX16" fmla="*/ 3476625 w 4862512"/>
                <a:gd name="connsiteY16" fmla="*/ 1366837 h 1700212"/>
                <a:gd name="connsiteX17" fmla="*/ 3338512 w 4862512"/>
                <a:gd name="connsiteY17" fmla="*/ 1357312 h 1700212"/>
                <a:gd name="connsiteX18" fmla="*/ 3195637 w 4862512"/>
                <a:gd name="connsiteY18" fmla="*/ 1385887 h 1700212"/>
                <a:gd name="connsiteX19" fmla="*/ 3038475 w 4862512"/>
                <a:gd name="connsiteY19" fmla="*/ 1462087 h 1700212"/>
                <a:gd name="connsiteX20" fmla="*/ 2738437 w 4862512"/>
                <a:gd name="connsiteY20" fmla="*/ 1657350 h 1700212"/>
                <a:gd name="connsiteX21" fmla="*/ 2552700 w 4862512"/>
                <a:gd name="connsiteY21" fmla="*/ 1700212 h 1700212"/>
                <a:gd name="connsiteX22" fmla="*/ 2295525 w 4862512"/>
                <a:gd name="connsiteY22" fmla="*/ 1628775 h 1700212"/>
                <a:gd name="connsiteX23" fmla="*/ 2171700 w 4862512"/>
                <a:gd name="connsiteY23" fmla="*/ 1624012 h 1700212"/>
                <a:gd name="connsiteX24" fmla="*/ 2024062 w 4862512"/>
                <a:gd name="connsiteY24" fmla="*/ 1652587 h 1700212"/>
                <a:gd name="connsiteX25" fmla="*/ 1847850 w 4862512"/>
                <a:gd name="connsiteY25" fmla="*/ 1633537 h 1700212"/>
                <a:gd name="connsiteX26" fmla="*/ 1719262 w 4862512"/>
                <a:gd name="connsiteY26" fmla="*/ 1576387 h 1700212"/>
                <a:gd name="connsiteX27" fmla="*/ 1600200 w 4862512"/>
                <a:gd name="connsiteY27" fmla="*/ 1585912 h 1700212"/>
                <a:gd name="connsiteX28" fmla="*/ 1528762 w 4862512"/>
                <a:gd name="connsiteY28" fmla="*/ 1514475 h 1700212"/>
                <a:gd name="connsiteX29" fmla="*/ 1452562 w 4862512"/>
                <a:gd name="connsiteY29" fmla="*/ 1352550 h 1700212"/>
                <a:gd name="connsiteX30" fmla="*/ 1381125 w 4862512"/>
                <a:gd name="connsiteY30" fmla="*/ 1285875 h 1700212"/>
                <a:gd name="connsiteX31" fmla="*/ 1347787 w 4862512"/>
                <a:gd name="connsiteY31" fmla="*/ 1285875 h 1700212"/>
                <a:gd name="connsiteX32" fmla="*/ 1309687 w 4862512"/>
                <a:gd name="connsiteY32" fmla="*/ 1471612 h 1700212"/>
                <a:gd name="connsiteX33" fmla="*/ 1200150 w 4862512"/>
                <a:gd name="connsiteY33" fmla="*/ 1581150 h 1700212"/>
                <a:gd name="connsiteX34" fmla="*/ 1033462 w 4862512"/>
                <a:gd name="connsiteY34" fmla="*/ 1647825 h 1700212"/>
                <a:gd name="connsiteX35" fmla="*/ 876300 w 4862512"/>
                <a:gd name="connsiteY35" fmla="*/ 1619250 h 1700212"/>
                <a:gd name="connsiteX36" fmla="*/ 766762 w 4862512"/>
                <a:gd name="connsiteY36" fmla="*/ 1547812 h 1700212"/>
                <a:gd name="connsiteX37" fmla="*/ 638175 w 4862512"/>
                <a:gd name="connsiteY37" fmla="*/ 1524000 h 1700212"/>
                <a:gd name="connsiteX38" fmla="*/ 523875 w 4862512"/>
                <a:gd name="connsiteY38" fmla="*/ 1547812 h 1700212"/>
                <a:gd name="connsiteX39" fmla="*/ 390525 w 4862512"/>
                <a:gd name="connsiteY39" fmla="*/ 1571625 h 1700212"/>
                <a:gd name="connsiteX40" fmla="*/ 247650 w 4862512"/>
                <a:gd name="connsiteY40" fmla="*/ 1576387 h 1700212"/>
                <a:gd name="connsiteX41" fmla="*/ 123825 w 4862512"/>
                <a:gd name="connsiteY41" fmla="*/ 1481137 h 1700212"/>
                <a:gd name="connsiteX42" fmla="*/ 42862 w 4862512"/>
                <a:gd name="connsiteY42" fmla="*/ 1300162 h 1700212"/>
                <a:gd name="connsiteX43" fmla="*/ 14287 w 4862512"/>
                <a:gd name="connsiteY43" fmla="*/ 1133475 h 1700212"/>
                <a:gd name="connsiteX44" fmla="*/ 0 w 4862512"/>
                <a:gd name="connsiteY44" fmla="*/ 1023937 h 1700212"/>
                <a:gd name="connsiteX45" fmla="*/ 14287 w 4862512"/>
                <a:gd name="connsiteY45" fmla="*/ 881062 h 1700212"/>
                <a:gd name="connsiteX46" fmla="*/ 90487 w 4862512"/>
                <a:gd name="connsiteY46" fmla="*/ 709612 h 1700212"/>
                <a:gd name="connsiteX47" fmla="*/ 209550 w 4862512"/>
                <a:gd name="connsiteY47" fmla="*/ 581025 h 1700212"/>
                <a:gd name="connsiteX48" fmla="*/ 395287 w 4862512"/>
                <a:gd name="connsiteY48" fmla="*/ 471487 h 1700212"/>
                <a:gd name="connsiteX49" fmla="*/ 523875 w 4862512"/>
                <a:gd name="connsiteY49" fmla="*/ 390525 h 1700212"/>
                <a:gd name="connsiteX50" fmla="*/ 609600 w 4862512"/>
                <a:gd name="connsiteY50" fmla="*/ 300037 h 1700212"/>
                <a:gd name="connsiteX51" fmla="*/ 733425 w 4862512"/>
                <a:gd name="connsiteY51" fmla="*/ 238125 h 1700212"/>
                <a:gd name="connsiteX52" fmla="*/ 928687 w 4862512"/>
                <a:gd name="connsiteY52" fmla="*/ 200025 h 1700212"/>
                <a:gd name="connsiteX53" fmla="*/ 1085850 w 4862512"/>
                <a:gd name="connsiteY53" fmla="*/ 95250 h 1700212"/>
                <a:gd name="connsiteX54" fmla="*/ 1271587 w 4862512"/>
                <a:gd name="connsiteY54" fmla="*/ 66675 h 1700212"/>
                <a:gd name="connsiteX55" fmla="*/ 1423987 w 4862512"/>
                <a:gd name="connsiteY55" fmla="*/ 109537 h 1700212"/>
                <a:gd name="connsiteX56" fmla="*/ 1514475 w 4862512"/>
                <a:gd name="connsiteY56" fmla="*/ 100012 h 1700212"/>
                <a:gd name="connsiteX57" fmla="*/ 1619250 w 4862512"/>
                <a:gd name="connsiteY57" fmla="*/ 23812 h 1700212"/>
                <a:gd name="connsiteX58" fmla="*/ 1743075 w 4862512"/>
                <a:gd name="connsiteY58" fmla="*/ 14287 h 1700212"/>
                <a:gd name="connsiteX59" fmla="*/ 1871662 w 4862512"/>
                <a:gd name="connsiteY59" fmla="*/ 114300 h 1700212"/>
                <a:gd name="connsiteX60" fmla="*/ 2038350 w 4862512"/>
                <a:gd name="connsiteY60" fmla="*/ 114300 h 1700212"/>
                <a:gd name="connsiteX61" fmla="*/ 2143125 w 4862512"/>
                <a:gd name="connsiteY61" fmla="*/ 138112 h 1700212"/>
                <a:gd name="connsiteX62" fmla="*/ 2314575 w 4862512"/>
                <a:gd name="connsiteY62" fmla="*/ 95250 h 1700212"/>
                <a:gd name="connsiteX63" fmla="*/ 2538412 w 4862512"/>
                <a:gd name="connsiteY63" fmla="*/ 52387 h 1700212"/>
                <a:gd name="connsiteX64" fmla="*/ 2686050 w 4862512"/>
                <a:gd name="connsiteY64" fmla="*/ 109537 h 1700212"/>
                <a:gd name="connsiteX65" fmla="*/ 2738437 w 4862512"/>
                <a:gd name="connsiteY65" fmla="*/ 133350 h 1700212"/>
                <a:gd name="connsiteX66" fmla="*/ 2881312 w 4862512"/>
                <a:gd name="connsiteY66" fmla="*/ 61912 h 1700212"/>
                <a:gd name="connsiteX67" fmla="*/ 3095625 w 4862512"/>
                <a:gd name="connsiteY67" fmla="*/ 0 h 1700212"/>
                <a:gd name="connsiteX68" fmla="*/ 3367087 w 4862512"/>
                <a:gd name="connsiteY68" fmla="*/ 66675 h 1700212"/>
                <a:gd name="connsiteX69" fmla="*/ 3590925 w 4862512"/>
                <a:gd name="connsiteY69" fmla="*/ 95250 h 1700212"/>
                <a:gd name="connsiteX70" fmla="*/ 3729037 w 4862512"/>
                <a:gd name="connsiteY70" fmla="*/ 85725 h 1700212"/>
                <a:gd name="connsiteX71" fmla="*/ 3848100 w 4862512"/>
                <a:gd name="connsiteY71" fmla="*/ 42862 h 1700212"/>
                <a:gd name="connsiteX72" fmla="*/ 3990975 w 4862512"/>
                <a:gd name="connsiteY72" fmla="*/ 19050 h 1700212"/>
                <a:gd name="connsiteX0" fmla="*/ 3990975 w 4924424"/>
                <a:gd name="connsiteY0" fmla="*/ 19050 h 1700212"/>
                <a:gd name="connsiteX1" fmla="*/ 4195762 w 4924424"/>
                <a:gd name="connsiteY1" fmla="*/ 114300 h 1700212"/>
                <a:gd name="connsiteX2" fmla="*/ 4310062 w 4924424"/>
                <a:gd name="connsiteY2" fmla="*/ 261937 h 1700212"/>
                <a:gd name="connsiteX3" fmla="*/ 4414837 w 4924424"/>
                <a:gd name="connsiteY3" fmla="*/ 452437 h 1700212"/>
                <a:gd name="connsiteX4" fmla="*/ 4524375 w 4924424"/>
                <a:gd name="connsiteY4" fmla="*/ 600075 h 1700212"/>
                <a:gd name="connsiteX5" fmla="*/ 4691062 w 4924424"/>
                <a:gd name="connsiteY5" fmla="*/ 714375 h 1700212"/>
                <a:gd name="connsiteX6" fmla="*/ 4824412 w 4924424"/>
                <a:gd name="connsiteY6" fmla="*/ 885825 h 1700212"/>
                <a:gd name="connsiteX7" fmla="*/ 4924424 w 4924424"/>
                <a:gd name="connsiteY7" fmla="*/ 1047750 h 1700212"/>
                <a:gd name="connsiteX8" fmla="*/ 4819650 w 4924424"/>
                <a:gd name="connsiteY8" fmla="*/ 1304924 h 1700212"/>
                <a:gd name="connsiteX9" fmla="*/ 4643437 w 4924424"/>
                <a:gd name="connsiteY9" fmla="*/ 1423988 h 1700212"/>
                <a:gd name="connsiteX10" fmla="*/ 4510087 w 4924424"/>
                <a:gd name="connsiteY10" fmla="*/ 1423988 h 1700212"/>
                <a:gd name="connsiteX11" fmla="*/ 4371975 w 4924424"/>
                <a:gd name="connsiteY11" fmla="*/ 1385888 h 1700212"/>
                <a:gd name="connsiteX12" fmla="*/ 4271962 w 4924424"/>
                <a:gd name="connsiteY12" fmla="*/ 1371600 h 1700212"/>
                <a:gd name="connsiteX13" fmla="*/ 4095749 w 4924424"/>
                <a:gd name="connsiteY13" fmla="*/ 1419225 h 1700212"/>
                <a:gd name="connsiteX14" fmla="*/ 3890962 w 4924424"/>
                <a:gd name="connsiteY14" fmla="*/ 1443038 h 1700212"/>
                <a:gd name="connsiteX15" fmla="*/ 3686175 w 4924424"/>
                <a:gd name="connsiteY15" fmla="*/ 1385887 h 1700212"/>
                <a:gd name="connsiteX16" fmla="*/ 3476625 w 4924424"/>
                <a:gd name="connsiteY16" fmla="*/ 1366837 h 1700212"/>
                <a:gd name="connsiteX17" fmla="*/ 3338512 w 4924424"/>
                <a:gd name="connsiteY17" fmla="*/ 1357312 h 1700212"/>
                <a:gd name="connsiteX18" fmla="*/ 3195637 w 4924424"/>
                <a:gd name="connsiteY18" fmla="*/ 1385887 h 1700212"/>
                <a:gd name="connsiteX19" fmla="*/ 3038475 w 4924424"/>
                <a:gd name="connsiteY19" fmla="*/ 1462087 h 1700212"/>
                <a:gd name="connsiteX20" fmla="*/ 2738437 w 4924424"/>
                <a:gd name="connsiteY20" fmla="*/ 1657350 h 1700212"/>
                <a:gd name="connsiteX21" fmla="*/ 2552700 w 4924424"/>
                <a:gd name="connsiteY21" fmla="*/ 1700212 h 1700212"/>
                <a:gd name="connsiteX22" fmla="*/ 2295525 w 4924424"/>
                <a:gd name="connsiteY22" fmla="*/ 1628775 h 1700212"/>
                <a:gd name="connsiteX23" fmla="*/ 2171700 w 4924424"/>
                <a:gd name="connsiteY23" fmla="*/ 1624012 h 1700212"/>
                <a:gd name="connsiteX24" fmla="*/ 2024062 w 4924424"/>
                <a:gd name="connsiteY24" fmla="*/ 1652587 h 1700212"/>
                <a:gd name="connsiteX25" fmla="*/ 1847850 w 4924424"/>
                <a:gd name="connsiteY25" fmla="*/ 1633537 h 1700212"/>
                <a:gd name="connsiteX26" fmla="*/ 1719262 w 4924424"/>
                <a:gd name="connsiteY26" fmla="*/ 1576387 h 1700212"/>
                <a:gd name="connsiteX27" fmla="*/ 1600200 w 4924424"/>
                <a:gd name="connsiteY27" fmla="*/ 1585912 h 1700212"/>
                <a:gd name="connsiteX28" fmla="*/ 1528762 w 4924424"/>
                <a:gd name="connsiteY28" fmla="*/ 1514475 h 1700212"/>
                <a:gd name="connsiteX29" fmla="*/ 1452562 w 4924424"/>
                <a:gd name="connsiteY29" fmla="*/ 1352550 h 1700212"/>
                <a:gd name="connsiteX30" fmla="*/ 1381125 w 4924424"/>
                <a:gd name="connsiteY30" fmla="*/ 1285875 h 1700212"/>
                <a:gd name="connsiteX31" fmla="*/ 1347787 w 4924424"/>
                <a:gd name="connsiteY31" fmla="*/ 1285875 h 1700212"/>
                <a:gd name="connsiteX32" fmla="*/ 1309687 w 4924424"/>
                <a:gd name="connsiteY32" fmla="*/ 1471612 h 1700212"/>
                <a:gd name="connsiteX33" fmla="*/ 1200150 w 4924424"/>
                <a:gd name="connsiteY33" fmla="*/ 1581150 h 1700212"/>
                <a:gd name="connsiteX34" fmla="*/ 1033462 w 4924424"/>
                <a:gd name="connsiteY34" fmla="*/ 1647825 h 1700212"/>
                <a:gd name="connsiteX35" fmla="*/ 876300 w 4924424"/>
                <a:gd name="connsiteY35" fmla="*/ 1619250 h 1700212"/>
                <a:gd name="connsiteX36" fmla="*/ 766762 w 4924424"/>
                <a:gd name="connsiteY36" fmla="*/ 1547812 h 1700212"/>
                <a:gd name="connsiteX37" fmla="*/ 638175 w 4924424"/>
                <a:gd name="connsiteY37" fmla="*/ 1524000 h 1700212"/>
                <a:gd name="connsiteX38" fmla="*/ 523875 w 4924424"/>
                <a:gd name="connsiteY38" fmla="*/ 1547812 h 1700212"/>
                <a:gd name="connsiteX39" fmla="*/ 390525 w 4924424"/>
                <a:gd name="connsiteY39" fmla="*/ 1571625 h 1700212"/>
                <a:gd name="connsiteX40" fmla="*/ 247650 w 4924424"/>
                <a:gd name="connsiteY40" fmla="*/ 1576387 h 1700212"/>
                <a:gd name="connsiteX41" fmla="*/ 123825 w 4924424"/>
                <a:gd name="connsiteY41" fmla="*/ 1481137 h 1700212"/>
                <a:gd name="connsiteX42" fmla="*/ 42862 w 4924424"/>
                <a:gd name="connsiteY42" fmla="*/ 1300162 h 1700212"/>
                <a:gd name="connsiteX43" fmla="*/ 14287 w 4924424"/>
                <a:gd name="connsiteY43" fmla="*/ 1133475 h 1700212"/>
                <a:gd name="connsiteX44" fmla="*/ 0 w 4924424"/>
                <a:gd name="connsiteY44" fmla="*/ 1023937 h 1700212"/>
                <a:gd name="connsiteX45" fmla="*/ 14287 w 4924424"/>
                <a:gd name="connsiteY45" fmla="*/ 881062 h 1700212"/>
                <a:gd name="connsiteX46" fmla="*/ 90487 w 4924424"/>
                <a:gd name="connsiteY46" fmla="*/ 709612 h 1700212"/>
                <a:gd name="connsiteX47" fmla="*/ 209550 w 4924424"/>
                <a:gd name="connsiteY47" fmla="*/ 581025 h 1700212"/>
                <a:gd name="connsiteX48" fmla="*/ 395287 w 4924424"/>
                <a:gd name="connsiteY48" fmla="*/ 471487 h 1700212"/>
                <a:gd name="connsiteX49" fmla="*/ 523875 w 4924424"/>
                <a:gd name="connsiteY49" fmla="*/ 390525 h 1700212"/>
                <a:gd name="connsiteX50" fmla="*/ 609600 w 4924424"/>
                <a:gd name="connsiteY50" fmla="*/ 300037 h 1700212"/>
                <a:gd name="connsiteX51" fmla="*/ 733425 w 4924424"/>
                <a:gd name="connsiteY51" fmla="*/ 238125 h 1700212"/>
                <a:gd name="connsiteX52" fmla="*/ 928687 w 4924424"/>
                <a:gd name="connsiteY52" fmla="*/ 200025 h 1700212"/>
                <a:gd name="connsiteX53" fmla="*/ 1085850 w 4924424"/>
                <a:gd name="connsiteY53" fmla="*/ 95250 h 1700212"/>
                <a:gd name="connsiteX54" fmla="*/ 1271587 w 4924424"/>
                <a:gd name="connsiteY54" fmla="*/ 66675 h 1700212"/>
                <a:gd name="connsiteX55" fmla="*/ 1423987 w 4924424"/>
                <a:gd name="connsiteY55" fmla="*/ 109537 h 1700212"/>
                <a:gd name="connsiteX56" fmla="*/ 1514475 w 4924424"/>
                <a:gd name="connsiteY56" fmla="*/ 100012 h 1700212"/>
                <a:gd name="connsiteX57" fmla="*/ 1619250 w 4924424"/>
                <a:gd name="connsiteY57" fmla="*/ 23812 h 1700212"/>
                <a:gd name="connsiteX58" fmla="*/ 1743075 w 4924424"/>
                <a:gd name="connsiteY58" fmla="*/ 14287 h 1700212"/>
                <a:gd name="connsiteX59" fmla="*/ 1871662 w 4924424"/>
                <a:gd name="connsiteY59" fmla="*/ 114300 h 1700212"/>
                <a:gd name="connsiteX60" fmla="*/ 2038350 w 4924424"/>
                <a:gd name="connsiteY60" fmla="*/ 114300 h 1700212"/>
                <a:gd name="connsiteX61" fmla="*/ 2143125 w 4924424"/>
                <a:gd name="connsiteY61" fmla="*/ 138112 h 1700212"/>
                <a:gd name="connsiteX62" fmla="*/ 2314575 w 4924424"/>
                <a:gd name="connsiteY62" fmla="*/ 95250 h 1700212"/>
                <a:gd name="connsiteX63" fmla="*/ 2538412 w 4924424"/>
                <a:gd name="connsiteY63" fmla="*/ 52387 h 1700212"/>
                <a:gd name="connsiteX64" fmla="*/ 2686050 w 4924424"/>
                <a:gd name="connsiteY64" fmla="*/ 109537 h 1700212"/>
                <a:gd name="connsiteX65" fmla="*/ 2738437 w 4924424"/>
                <a:gd name="connsiteY65" fmla="*/ 133350 h 1700212"/>
                <a:gd name="connsiteX66" fmla="*/ 2881312 w 4924424"/>
                <a:gd name="connsiteY66" fmla="*/ 61912 h 1700212"/>
                <a:gd name="connsiteX67" fmla="*/ 3095625 w 4924424"/>
                <a:gd name="connsiteY67" fmla="*/ 0 h 1700212"/>
                <a:gd name="connsiteX68" fmla="*/ 3367087 w 4924424"/>
                <a:gd name="connsiteY68" fmla="*/ 66675 h 1700212"/>
                <a:gd name="connsiteX69" fmla="*/ 3590925 w 4924424"/>
                <a:gd name="connsiteY69" fmla="*/ 95250 h 1700212"/>
                <a:gd name="connsiteX70" fmla="*/ 3729037 w 4924424"/>
                <a:gd name="connsiteY70" fmla="*/ 85725 h 1700212"/>
                <a:gd name="connsiteX71" fmla="*/ 3848100 w 4924424"/>
                <a:gd name="connsiteY71" fmla="*/ 42862 h 1700212"/>
                <a:gd name="connsiteX72" fmla="*/ 3990975 w 4924424"/>
                <a:gd name="connsiteY72" fmla="*/ 19050 h 1700212"/>
                <a:gd name="connsiteX0" fmla="*/ 3990975 w 4924424"/>
                <a:gd name="connsiteY0" fmla="*/ 19050 h 1700212"/>
                <a:gd name="connsiteX1" fmla="*/ 4195762 w 4924424"/>
                <a:gd name="connsiteY1" fmla="*/ 114300 h 1700212"/>
                <a:gd name="connsiteX2" fmla="*/ 4310062 w 4924424"/>
                <a:gd name="connsiteY2" fmla="*/ 261937 h 1700212"/>
                <a:gd name="connsiteX3" fmla="*/ 4414837 w 4924424"/>
                <a:gd name="connsiteY3" fmla="*/ 452437 h 1700212"/>
                <a:gd name="connsiteX4" fmla="*/ 4524375 w 4924424"/>
                <a:gd name="connsiteY4" fmla="*/ 600075 h 1700212"/>
                <a:gd name="connsiteX5" fmla="*/ 4691062 w 4924424"/>
                <a:gd name="connsiteY5" fmla="*/ 714375 h 1700212"/>
                <a:gd name="connsiteX6" fmla="*/ 4843462 w 4924424"/>
                <a:gd name="connsiteY6" fmla="*/ 823913 h 1700212"/>
                <a:gd name="connsiteX7" fmla="*/ 4924424 w 4924424"/>
                <a:gd name="connsiteY7" fmla="*/ 1047750 h 1700212"/>
                <a:gd name="connsiteX8" fmla="*/ 4819650 w 4924424"/>
                <a:gd name="connsiteY8" fmla="*/ 1304924 h 1700212"/>
                <a:gd name="connsiteX9" fmla="*/ 4643437 w 4924424"/>
                <a:gd name="connsiteY9" fmla="*/ 1423988 h 1700212"/>
                <a:gd name="connsiteX10" fmla="*/ 4510087 w 4924424"/>
                <a:gd name="connsiteY10" fmla="*/ 1423988 h 1700212"/>
                <a:gd name="connsiteX11" fmla="*/ 4371975 w 4924424"/>
                <a:gd name="connsiteY11" fmla="*/ 1385888 h 1700212"/>
                <a:gd name="connsiteX12" fmla="*/ 4271962 w 4924424"/>
                <a:gd name="connsiteY12" fmla="*/ 1371600 h 1700212"/>
                <a:gd name="connsiteX13" fmla="*/ 4095749 w 4924424"/>
                <a:gd name="connsiteY13" fmla="*/ 1419225 h 1700212"/>
                <a:gd name="connsiteX14" fmla="*/ 3890962 w 4924424"/>
                <a:gd name="connsiteY14" fmla="*/ 1443038 h 1700212"/>
                <a:gd name="connsiteX15" fmla="*/ 3686175 w 4924424"/>
                <a:gd name="connsiteY15" fmla="*/ 1385887 h 1700212"/>
                <a:gd name="connsiteX16" fmla="*/ 3476625 w 4924424"/>
                <a:gd name="connsiteY16" fmla="*/ 1366837 h 1700212"/>
                <a:gd name="connsiteX17" fmla="*/ 3338512 w 4924424"/>
                <a:gd name="connsiteY17" fmla="*/ 1357312 h 1700212"/>
                <a:gd name="connsiteX18" fmla="*/ 3195637 w 4924424"/>
                <a:gd name="connsiteY18" fmla="*/ 1385887 h 1700212"/>
                <a:gd name="connsiteX19" fmla="*/ 3038475 w 4924424"/>
                <a:gd name="connsiteY19" fmla="*/ 1462087 h 1700212"/>
                <a:gd name="connsiteX20" fmla="*/ 2738437 w 4924424"/>
                <a:gd name="connsiteY20" fmla="*/ 1657350 h 1700212"/>
                <a:gd name="connsiteX21" fmla="*/ 2552700 w 4924424"/>
                <a:gd name="connsiteY21" fmla="*/ 1700212 h 1700212"/>
                <a:gd name="connsiteX22" fmla="*/ 2295525 w 4924424"/>
                <a:gd name="connsiteY22" fmla="*/ 1628775 h 1700212"/>
                <a:gd name="connsiteX23" fmla="*/ 2171700 w 4924424"/>
                <a:gd name="connsiteY23" fmla="*/ 1624012 h 1700212"/>
                <a:gd name="connsiteX24" fmla="*/ 2024062 w 4924424"/>
                <a:gd name="connsiteY24" fmla="*/ 1652587 h 1700212"/>
                <a:gd name="connsiteX25" fmla="*/ 1847850 w 4924424"/>
                <a:gd name="connsiteY25" fmla="*/ 1633537 h 1700212"/>
                <a:gd name="connsiteX26" fmla="*/ 1719262 w 4924424"/>
                <a:gd name="connsiteY26" fmla="*/ 1576387 h 1700212"/>
                <a:gd name="connsiteX27" fmla="*/ 1600200 w 4924424"/>
                <a:gd name="connsiteY27" fmla="*/ 1585912 h 1700212"/>
                <a:gd name="connsiteX28" fmla="*/ 1528762 w 4924424"/>
                <a:gd name="connsiteY28" fmla="*/ 1514475 h 1700212"/>
                <a:gd name="connsiteX29" fmla="*/ 1452562 w 4924424"/>
                <a:gd name="connsiteY29" fmla="*/ 1352550 h 1700212"/>
                <a:gd name="connsiteX30" fmla="*/ 1381125 w 4924424"/>
                <a:gd name="connsiteY30" fmla="*/ 1285875 h 1700212"/>
                <a:gd name="connsiteX31" fmla="*/ 1347787 w 4924424"/>
                <a:gd name="connsiteY31" fmla="*/ 1285875 h 1700212"/>
                <a:gd name="connsiteX32" fmla="*/ 1309687 w 4924424"/>
                <a:gd name="connsiteY32" fmla="*/ 1471612 h 1700212"/>
                <a:gd name="connsiteX33" fmla="*/ 1200150 w 4924424"/>
                <a:gd name="connsiteY33" fmla="*/ 1581150 h 1700212"/>
                <a:gd name="connsiteX34" fmla="*/ 1033462 w 4924424"/>
                <a:gd name="connsiteY34" fmla="*/ 1647825 h 1700212"/>
                <a:gd name="connsiteX35" fmla="*/ 876300 w 4924424"/>
                <a:gd name="connsiteY35" fmla="*/ 1619250 h 1700212"/>
                <a:gd name="connsiteX36" fmla="*/ 766762 w 4924424"/>
                <a:gd name="connsiteY36" fmla="*/ 1547812 h 1700212"/>
                <a:gd name="connsiteX37" fmla="*/ 638175 w 4924424"/>
                <a:gd name="connsiteY37" fmla="*/ 1524000 h 1700212"/>
                <a:gd name="connsiteX38" fmla="*/ 523875 w 4924424"/>
                <a:gd name="connsiteY38" fmla="*/ 1547812 h 1700212"/>
                <a:gd name="connsiteX39" fmla="*/ 390525 w 4924424"/>
                <a:gd name="connsiteY39" fmla="*/ 1571625 h 1700212"/>
                <a:gd name="connsiteX40" fmla="*/ 247650 w 4924424"/>
                <a:gd name="connsiteY40" fmla="*/ 1576387 h 1700212"/>
                <a:gd name="connsiteX41" fmla="*/ 123825 w 4924424"/>
                <a:gd name="connsiteY41" fmla="*/ 1481137 h 1700212"/>
                <a:gd name="connsiteX42" fmla="*/ 42862 w 4924424"/>
                <a:gd name="connsiteY42" fmla="*/ 1300162 h 1700212"/>
                <a:gd name="connsiteX43" fmla="*/ 14287 w 4924424"/>
                <a:gd name="connsiteY43" fmla="*/ 1133475 h 1700212"/>
                <a:gd name="connsiteX44" fmla="*/ 0 w 4924424"/>
                <a:gd name="connsiteY44" fmla="*/ 1023937 h 1700212"/>
                <a:gd name="connsiteX45" fmla="*/ 14287 w 4924424"/>
                <a:gd name="connsiteY45" fmla="*/ 881062 h 1700212"/>
                <a:gd name="connsiteX46" fmla="*/ 90487 w 4924424"/>
                <a:gd name="connsiteY46" fmla="*/ 709612 h 1700212"/>
                <a:gd name="connsiteX47" fmla="*/ 209550 w 4924424"/>
                <a:gd name="connsiteY47" fmla="*/ 581025 h 1700212"/>
                <a:gd name="connsiteX48" fmla="*/ 395287 w 4924424"/>
                <a:gd name="connsiteY48" fmla="*/ 471487 h 1700212"/>
                <a:gd name="connsiteX49" fmla="*/ 523875 w 4924424"/>
                <a:gd name="connsiteY49" fmla="*/ 390525 h 1700212"/>
                <a:gd name="connsiteX50" fmla="*/ 609600 w 4924424"/>
                <a:gd name="connsiteY50" fmla="*/ 300037 h 1700212"/>
                <a:gd name="connsiteX51" fmla="*/ 733425 w 4924424"/>
                <a:gd name="connsiteY51" fmla="*/ 238125 h 1700212"/>
                <a:gd name="connsiteX52" fmla="*/ 928687 w 4924424"/>
                <a:gd name="connsiteY52" fmla="*/ 200025 h 1700212"/>
                <a:gd name="connsiteX53" fmla="*/ 1085850 w 4924424"/>
                <a:gd name="connsiteY53" fmla="*/ 95250 h 1700212"/>
                <a:gd name="connsiteX54" fmla="*/ 1271587 w 4924424"/>
                <a:gd name="connsiteY54" fmla="*/ 66675 h 1700212"/>
                <a:gd name="connsiteX55" fmla="*/ 1423987 w 4924424"/>
                <a:gd name="connsiteY55" fmla="*/ 109537 h 1700212"/>
                <a:gd name="connsiteX56" fmla="*/ 1514475 w 4924424"/>
                <a:gd name="connsiteY56" fmla="*/ 100012 h 1700212"/>
                <a:gd name="connsiteX57" fmla="*/ 1619250 w 4924424"/>
                <a:gd name="connsiteY57" fmla="*/ 23812 h 1700212"/>
                <a:gd name="connsiteX58" fmla="*/ 1743075 w 4924424"/>
                <a:gd name="connsiteY58" fmla="*/ 14287 h 1700212"/>
                <a:gd name="connsiteX59" fmla="*/ 1871662 w 4924424"/>
                <a:gd name="connsiteY59" fmla="*/ 114300 h 1700212"/>
                <a:gd name="connsiteX60" fmla="*/ 2038350 w 4924424"/>
                <a:gd name="connsiteY60" fmla="*/ 114300 h 1700212"/>
                <a:gd name="connsiteX61" fmla="*/ 2143125 w 4924424"/>
                <a:gd name="connsiteY61" fmla="*/ 138112 h 1700212"/>
                <a:gd name="connsiteX62" fmla="*/ 2314575 w 4924424"/>
                <a:gd name="connsiteY62" fmla="*/ 95250 h 1700212"/>
                <a:gd name="connsiteX63" fmla="*/ 2538412 w 4924424"/>
                <a:gd name="connsiteY63" fmla="*/ 52387 h 1700212"/>
                <a:gd name="connsiteX64" fmla="*/ 2686050 w 4924424"/>
                <a:gd name="connsiteY64" fmla="*/ 109537 h 1700212"/>
                <a:gd name="connsiteX65" fmla="*/ 2738437 w 4924424"/>
                <a:gd name="connsiteY65" fmla="*/ 133350 h 1700212"/>
                <a:gd name="connsiteX66" fmla="*/ 2881312 w 4924424"/>
                <a:gd name="connsiteY66" fmla="*/ 61912 h 1700212"/>
                <a:gd name="connsiteX67" fmla="*/ 3095625 w 4924424"/>
                <a:gd name="connsiteY67" fmla="*/ 0 h 1700212"/>
                <a:gd name="connsiteX68" fmla="*/ 3367087 w 4924424"/>
                <a:gd name="connsiteY68" fmla="*/ 66675 h 1700212"/>
                <a:gd name="connsiteX69" fmla="*/ 3590925 w 4924424"/>
                <a:gd name="connsiteY69" fmla="*/ 95250 h 1700212"/>
                <a:gd name="connsiteX70" fmla="*/ 3729037 w 4924424"/>
                <a:gd name="connsiteY70" fmla="*/ 85725 h 1700212"/>
                <a:gd name="connsiteX71" fmla="*/ 3848100 w 4924424"/>
                <a:gd name="connsiteY71" fmla="*/ 42862 h 1700212"/>
                <a:gd name="connsiteX72" fmla="*/ 3990975 w 4924424"/>
                <a:gd name="connsiteY72" fmla="*/ 19050 h 1700212"/>
                <a:gd name="connsiteX0" fmla="*/ 3990975 w 4924424"/>
                <a:gd name="connsiteY0" fmla="*/ 19050 h 1700212"/>
                <a:gd name="connsiteX1" fmla="*/ 4195762 w 4924424"/>
                <a:gd name="connsiteY1" fmla="*/ 114300 h 1700212"/>
                <a:gd name="connsiteX2" fmla="*/ 4310062 w 4924424"/>
                <a:gd name="connsiteY2" fmla="*/ 261937 h 1700212"/>
                <a:gd name="connsiteX3" fmla="*/ 4414837 w 4924424"/>
                <a:gd name="connsiteY3" fmla="*/ 452437 h 1700212"/>
                <a:gd name="connsiteX4" fmla="*/ 4524375 w 4924424"/>
                <a:gd name="connsiteY4" fmla="*/ 600075 h 1700212"/>
                <a:gd name="connsiteX5" fmla="*/ 4686300 w 4924424"/>
                <a:gd name="connsiteY5" fmla="*/ 681038 h 1700212"/>
                <a:gd name="connsiteX6" fmla="*/ 4843462 w 4924424"/>
                <a:gd name="connsiteY6" fmla="*/ 823913 h 1700212"/>
                <a:gd name="connsiteX7" fmla="*/ 4924424 w 4924424"/>
                <a:gd name="connsiteY7" fmla="*/ 1047750 h 1700212"/>
                <a:gd name="connsiteX8" fmla="*/ 4819650 w 4924424"/>
                <a:gd name="connsiteY8" fmla="*/ 1304924 h 1700212"/>
                <a:gd name="connsiteX9" fmla="*/ 4643437 w 4924424"/>
                <a:gd name="connsiteY9" fmla="*/ 1423988 h 1700212"/>
                <a:gd name="connsiteX10" fmla="*/ 4510087 w 4924424"/>
                <a:gd name="connsiteY10" fmla="*/ 1423988 h 1700212"/>
                <a:gd name="connsiteX11" fmla="*/ 4371975 w 4924424"/>
                <a:gd name="connsiteY11" fmla="*/ 1385888 h 1700212"/>
                <a:gd name="connsiteX12" fmla="*/ 4271962 w 4924424"/>
                <a:gd name="connsiteY12" fmla="*/ 1371600 h 1700212"/>
                <a:gd name="connsiteX13" fmla="*/ 4095749 w 4924424"/>
                <a:gd name="connsiteY13" fmla="*/ 1419225 h 1700212"/>
                <a:gd name="connsiteX14" fmla="*/ 3890962 w 4924424"/>
                <a:gd name="connsiteY14" fmla="*/ 1443038 h 1700212"/>
                <a:gd name="connsiteX15" fmla="*/ 3686175 w 4924424"/>
                <a:gd name="connsiteY15" fmla="*/ 1385887 h 1700212"/>
                <a:gd name="connsiteX16" fmla="*/ 3476625 w 4924424"/>
                <a:gd name="connsiteY16" fmla="*/ 1366837 h 1700212"/>
                <a:gd name="connsiteX17" fmla="*/ 3338512 w 4924424"/>
                <a:gd name="connsiteY17" fmla="*/ 1357312 h 1700212"/>
                <a:gd name="connsiteX18" fmla="*/ 3195637 w 4924424"/>
                <a:gd name="connsiteY18" fmla="*/ 1385887 h 1700212"/>
                <a:gd name="connsiteX19" fmla="*/ 3038475 w 4924424"/>
                <a:gd name="connsiteY19" fmla="*/ 1462087 h 1700212"/>
                <a:gd name="connsiteX20" fmla="*/ 2738437 w 4924424"/>
                <a:gd name="connsiteY20" fmla="*/ 1657350 h 1700212"/>
                <a:gd name="connsiteX21" fmla="*/ 2552700 w 4924424"/>
                <a:gd name="connsiteY21" fmla="*/ 1700212 h 1700212"/>
                <a:gd name="connsiteX22" fmla="*/ 2295525 w 4924424"/>
                <a:gd name="connsiteY22" fmla="*/ 1628775 h 1700212"/>
                <a:gd name="connsiteX23" fmla="*/ 2171700 w 4924424"/>
                <a:gd name="connsiteY23" fmla="*/ 1624012 h 1700212"/>
                <a:gd name="connsiteX24" fmla="*/ 2024062 w 4924424"/>
                <a:gd name="connsiteY24" fmla="*/ 1652587 h 1700212"/>
                <a:gd name="connsiteX25" fmla="*/ 1847850 w 4924424"/>
                <a:gd name="connsiteY25" fmla="*/ 1633537 h 1700212"/>
                <a:gd name="connsiteX26" fmla="*/ 1719262 w 4924424"/>
                <a:gd name="connsiteY26" fmla="*/ 1576387 h 1700212"/>
                <a:gd name="connsiteX27" fmla="*/ 1600200 w 4924424"/>
                <a:gd name="connsiteY27" fmla="*/ 1585912 h 1700212"/>
                <a:gd name="connsiteX28" fmla="*/ 1528762 w 4924424"/>
                <a:gd name="connsiteY28" fmla="*/ 1514475 h 1700212"/>
                <a:gd name="connsiteX29" fmla="*/ 1452562 w 4924424"/>
                <a:gd name="connsiteY29" fmla="*/ 1352550 h 1700212"/>
                <a:gd name="connsiteX30" fmla="*/ 1381125 w 4924424"/>
                <a:gd name="connsiteY30" fmla="*/ 1285875 h 1700212"/>
                <a:gd name="connsiteX31" fmla="*/ 1347787 w 4924424"/>
                <a:gd name="connsiteY31" fmla="*/ 1285875 h 1700212"/>
                <a:gd name="connsiteX32" fmla="*/ 1309687 w 4924424"/>
                <a:gd name="connsiteY32" fmla="*/ 1471612 h 1700212"/>
                <a:gd name="connsiteX33" fmla="*/ 1200150 w 4924424"/>
                <a:gd name="connsiteY33" fmla="*/ 1581150 h 1700212"/>
                <a:gd name="connsiteX34" fmla="*/ 1033462 w 4924424"/>
                <a:gd name="connsiteY34" fmla="*/ 1647825 h 1700212"/>
                <a:gd name="connsiteX35" fmla="*/ 876300 w 4924424"/>
                <a:gd name="connsiteY35" fmla="*/ 1619250 h 1700212"/>
                <a:gd name="connsiteX36" fmla="*/ 766762 w 4924424"/>
                <a:gd name="connsiteY36" fmla="*/ 1547812 h 1700212"/>
                <a:gd name="connsiteX37" fmla="*/ 638175 w 4924424"/>
                <a:gd name="connsiteY37" fmla="*/ 1524000 h 1700212"/>
                <a:gd name="connsiteX38" fmla="*/ 523875 w 4924424"/>
                <a:gd name="connsiteY38" fmla="*/ 1547812 h 1700212"/>
                <a:gd name="connsiteX39" fmla="*/ 390525 w 4924424"/>
                <a:gd name="connsiteY39" fmla="*/ 1571625 h 1700212"/>
                <a:gd name="connsiteX40" fmla="*/ 247650 w 4924424"/>
                <a:gd name="connsiteY40" fmla="*/ 1576387 h 1700212"/>
                <a:gd name="connsiteX41" fmla="*/ 123825 w 4924424"/>
                <a:gd name="connsiteY41" fmla="*/ 1481137 h 1700212"/>
                <a:gd name="connsiteX42" fmla="*/ 42862 w 4924424"/>
                <a:gd name="connsiteY42" fmla="*/ 1300162 h 1700212"/>
                <a:gd name="connsiteX43" fmla="*/ 14287 w 4924424"/>
                <a:gd name="connsiteY43" fmla="*/ 1133475 h 1700212"/>
                <a:gd name="connsiteX44" fmla="*/ 0 w 4924424"/>
                <a:gd name="connsiteY44" fmla="*/ 1023937 h 1700212"/>
                <a:gd name="connsiteX45" fmla="*/ 14287 w 4924424"/>
                <a:gd name="connsiteY45" fmla="*/ 881062 h 1700212"/>
                <a:gd name="connsiteX46" fmla="*/ 90487 w 4924424"/>
                <a:gd name="connsiteY46" fmla="*/ 709612 h 1700212"/>
                <a:gd name="connsiteX47" fmla="*/ 209550 w 4924424"/>
                <a:gd name="connsiteY47" fmla="*/ 581025 h 1700212"/>
                <a:gd name="connsiteX48" fmla="*/ 395287 w 4924424"/>
                <a:gd name="connsiteY48" fmla="*/ 471487 h 1700212"/>
                <a:gd name="connsiteX49" fmla="*/ 523875 w 4924424"/>
                <a:gd name="connsiteY49" fmla="*/ 390525 h 1700212"/>
                <a:gd name="connsiteX50" fmla="*/ 609600 w 4924424"/>
                <a:gd name="connsiteY50" fmla="*/ 300037 h 1700212"/>
                <a:gd name="connsiteX51" fmla="*/ 733425 w 4924424"/>
                <a:gd name="connsiteY51" fmla="*/ 238125 h 1700212"/>
                <a:gd name="connsiteX52" fmla="*/ 928687 w 4924424"/>
                <a:gd name="connsiteY52" fmla="*/ 200025 h 1700212"/>
                <a:gd name="connsiteX53" fmla="*/ 1085850 w 4924424"/>
                <a:gd name="connsiteY53" fmla="*/ 95250 h 1700212"/>
                <a:gd name="connsiteX54" fmla="*/ 1271587 w 4924424"/>
                <a:gd name="connsiteY54" fmla="*/ 66675 h 1700212"/>
                <a:gd name="connsiteX55" fmla="*/ 1423987 w 4924424"/>
                <a:gd name="connsiteY55" fmla="*/ 109537 h 1700212"/>
                <a:gd name="connsiteX56" fmla="*/ 1514475 w 4924424"/>
                <a:gd name="connsiteY56" fmla="*/ 100012 h 1700212"/>
                <a:gd name="connsiteX57" fmla="*/ 1619250 w 4924424"/>
                <a:gd name="connsiteY57" fmla="*/ 23812 h 1700212"/>
                <a:gd name="connsiteX58" fmla="*/ 1743075 w 4924424"/>
                <a:gd name="connsiteY58" fmla="*/ 14287 h 1700212"/>
                <a:gd name="connsiteX59" fmla="*/ 1871662 w 4924424"/>
                <a:gd name="connsiteY59" fmla="*/ 114300 h 1700212"/>
                <a:gd name="connsiteX60" fmla="*/ 2038350 w 4924424"/>
                <a:gd name="connsiteY60" fmla="*/ 114300 h 1700212"/>
                <a:gd name="connsiteX61" fmla="*/ 2143125 w 4924424"/>
                <a:gd name="connsiteY61" fmla="*/ 138112 h 1700212"/>
                <a:gd name="connsiteX62" fmla="*/ 2314575 w 4924424"/>
                <a:gd name="connsiteY62" fmla="*/ 95250 h 1700212"/>
                <a:gd name="connsiteX63" fmla="*/ 2538412 w 4924424"/>
                <a:gd name="connsiteY63" fmla="*/ 52387 h 1700212"/>
                <a:gd name="connsiteX64" fmla="*/ 2686050 w 4924424"/>
                <a:gd name="connsiteY64" fmla="*/ 109537 h 1700212"/>
                <a:gd name="connsiteX65" fmla="*/ 2738437 w 4924424"/>
                <a:gd name="connsiteY65" fmla="*/ 133350 h 1700212"/>
                <a:gd name="connsiteX66" fmla="*/ 2881312 w 4924424"/>
                <a:gd name="connsiteY66" fmla="*/ 61912 h 1700212"/>
                <a:gd name="connsiteX67" fmla="*/ 3095625 w 4924424"/>
                <a:gd name="connsiteY67" fmla="*/ 0 h 1700212"/>
                <a:gd name="connsiteX68" fmla="*/ 3367087 w 4924424"/>
                <a:gd name="connsiteY68" fmla="*/ 66675 h 1700212"/>
                <a:gd name="connsiteX69" fmla="*/ 3590925 w 4924424"/>
                <a:gd name="connsiteY69" fmla="*/ 95250 h 1700212"/>
                <a:gd name="connsiteX70" fmla="*/ 3729037 w 4924424"/>
                <a:gd name="connsiteY70" fmla="*/ 85725 h 1700212"/>
                <a:gd name="connsiteX71" fmla="*/ 3848100 w 4924424"/>
                <a:gd name="connsiteY71" fmla="*/ 42862 h 1700212"/>
                <a:gd name="connsiteX72" fmla="*/ 3990975 w 4924424"/>
                <a:gd name="connsiteY72" fmla="*/ 19050 h 1700212"/>
                <a:gd name="connsiteX0" fmla="*/ 3990975 w 4924424"/>
                <a:gd name="connsiteY0" fmla="*/ 19050 h 1700212"/>
                <a:gd name="connsiteX1" fmla="*/ 4195762 w 4924424"/>
                <a:gd name="connsiteY1" fmla="*/ 114300 h 1700212"/>
                <a:gd name="connsiteX2" fmla="*/ 4310062 w 4924424"/>
                <a:gd name="connsiteY2" fmla="*/ 261937 h 1700212"/>
                <a:gd name="connsiteX3" fmla="*/ 4414837 w 4924424"/>
                <a:gd name="connsiteY3" fmla="*/ 452437 h 1700212"/>
                <a:gd name="connsiteX4" fmla="*/ 4524375 w 4924424"/>
                <a:gd name="connsiteY4" fmla="*/ 600075 h 1700212"/>
                <a:gd name="connsiteX5" fmla="*/ 4686300 w 4924424"/>
                <a:gd name="connsiteY5" fmla="*/ 681038 h 1700212"/>
                <a:gd name="connsiteX6" fmla="*/ 4843462 w 4924424"/>
                <a:gd name="connsiteY6" fmla="*/ 823913 h 1700212"/>
                <a:gd name="connsiteX7" fmla="*/ 4924424 w 4924424"/>
                <a:gd name="connsiteY7" fmla="*/ 1047750 h 1700212"/>
                <a:gd name="connsiteX8" fmla="*/ 4819650 w 4924424"/>
                <a:gd name="connsiteY8" fmla="*/ 1304924 h 1700212"/>
                <a:gd name="connsiteX9" fmla="*/ 4643437 w 4924424"/>
                <a:gd name="connsiteY9" fmla="*/ 1423988 h 1700212"/>
                <a:gd name="connsiteX10" fmla="*/ 4510087 w 4924424"/>
                <a:gd name="connsiteY10" fmla="*/ 1423988 h 1700212"/>
                <a:gd name="connsiteX11" fmla="*/ 4371975 w 4924424"/>
                <a:gd name="connsiteY11" fmla="*/ 1385888 h 1700212"/>
                <a:gd name="connsiteX12" fmla="*/ 4271962 w 4924424"/>
                <a:gd name="connsiteY12" fmla="*/ 1371600 h 1700212"/>
                <a:gd name="connsiteX13" fmla="*/ 4095749 w 4924424"/>
                <a:gd name="connsiteY13" fmla="*/ 1419225 h 1700212"/>
                <a:gd name="connsiteX14" fmla="*/ 3890962 w 4924424"/>
                <a:gd name="connsiteY14" fmla="*/ 1443038 h 1700212"/>
                <a:gd name="connsiteX15" fmla="*/ 3686175 w 4924424"/>
                <a:gd name="connsiteY15" fmla="*/ 1385887 h 1700212"/>
                <a:gd name="connsiteX16" fmla="*/ 3476625 w 4924424"/>
                <a:gd name="connsiteY16" fmla="*/ 1366837 h 1700212"/>
                <a:gd name="connsiteX17" fmla="*/ 3338512 w 4924424"/>
                <a:gd name="connsiteY17" fmla="*/ 1357312 h 1700212"/>
                <a:gd name="connsiteX18" fmla="*/ 3195637 w 4924424"/>
                <a:gd name="connsiteY18" fmla="*/ 1385887 h 1700212"/>
                <a:gd name="connsiteX19" fmla="*/ 3038475 w 4924424"/>
                <a:gd name="connsiteY19" fmla="*/ 1462087 h 1700212"/>
                <a:gd name="connsiteX20" fmla="*/ 2738437 w 4924424"/>
                <a:gd name="connsiteY20" fmla="*/ 1657350 h 1700212"/>
                <a:gd name="connsiteX21" fmla="*/ 2552700 w 4924424"/>
                <a:gd name="connsiteY21" fmla="*/ 1700212 h 1700212"/>
                <a:gd name="connsiteX22" fmla="*/ 2295525 w 4924424"/>
                <a:gd name="connsiteY22" fmla="*/ 1628775 h 1700212"/>
                <a:gd name="connsiteX23" fmla="*/ 2171700 w 4924424"/>
                <a:gd name="connsiteY23" fmla="*/ 1624012 h 1700212"/>
                <a:gd name="connsiteX24" fmla="*/ 2024062 w 4924424"/>
                <a:gd name="connsiteY24" fmla="*/ 1652587 h 1700212"/>
                <a:gd name="connsiteX25" fmla="*/ 1847850 w 4924424"/>
                <a:gd name="connsiteY25" fmla="*/ 1633537 h 1700212"/>
                <a:gd name="connsiteX26" fmla="*/ 1719262 w 4924424"/>
                <a:gd name="connsiteY26" fmla="*/ 1576387 h 1700212"/>
                <a:gd name="connsiteX27" fmla="*/ 1600200 w 4924424"/>
                <a:gd name="connsiteY27" fmla="*/ 1585912 h 1700212"/>
                <a:gd name="connsiteX28" fmla="*/ 1528762 w 4924424"/>
                <a:gd name="connsiteY28" fmla="*/ 1514475 h 1700212"/>
                <a:gd name="connsiteX29" fmla="*/ 1452562 w 4924424"/>
                <a:gd name="connsiteY29" fmla="*/ 1352550 h 1700212"/>
                <a:gd name="connsiteX30" fmla="*/ 1381125 w 4924424"/>
                <a:gd name="connsiteY30" fmla="*/ 1285875 h 1700212"/>
                <a:gd name="connsiteX31" fmla="*/ 1347787 w 4924424"/>
                <a:gd name="connsiteY31" fmla="*/ 1285875 h 1700212"/>
                <a:gd name="connsiteX32" fmla="*/ 1309687 w 4924424"/>
                <a:gd name="connsiteY32" fmla="*/ 1471612 h 1700212"/>
                <a:gd name="connsiteX33" fmla="*/ 1200150 w 4924424"/>
                <a:gd name="connsiteY33" fmla="*/ 1581150 h 1700212"/>
                <a:gd name="connsiteX34" fmla="*/ 1033462 w 4924424"/>
                <a:gd name="connsiteY34" fmla="*/ 1647825 h 1700212"/>
                <a:gd name="connsiteX35" fmla="*/ 876300 w 4924424"/>
                <a:gd name="connsiteY35" fmla="*/ 1619250 h 1700212"/>
                <a:gd name="connsiteX36" fmla="*/ 747712 w 4924424"/>
                <a:gd name="connsiteY36" fmla="*/ 1585912 h 1700212"/>
                <a:gd name="connsiteX37" fmla="*/ 638175 w 4924424"/>
                <a:gd name="connsiteY37" fmla="*/ 1524000 h 1700212"/>
                <a:gd name="connsiteX38" fmla="*/ 523875 w 4924424"/>
                <a:gd name="connsiteY38" fmla="*/ 1547812 h 1700212"/>
                <a:gd name="connsiteX39" fmla="*/ 390525 w 4924424"/>
                <a:gd name="connsiteY39" fmla="*/ 1571625 h 1700212"/>
                <a:gd name="connsiteX40" fmla="*/ 247650 w 4924424"/>
                <a:gd name="connsiteY40" fmla="*/ 1576387 h 1700212"/>
                <a:gd name="connsiteX41" fmla="*/ 123825 w 4924424"/>
                <a:gd name="connsiteY41" fmla="*/ 1481137 h 1700212"/>
                <a:gd name="connsiteX42" fmla="*/ 42862 w 4924424"/>
                <a:gd name="connsiteY42" fmla="*/ 1300162 h 1700212"/>
                <a:gd name="connsiteX43" fmla="*/ 14287 w 4924424"/>
                <a:gd name="connsiteY43" fmla="*/ 1133475 h 1700212"/>
                <a:gd name="connsiteX44" fmla="*/ 0 w 4924424"/>
                <a:gd name="connsiteY44" fmla="*/ 1023937 h 1700212"/>
                <a:gd name="connsiteX45" fmla="*/ 14287 w 4924424"/>
                <a:gd name="connsiteY45" fmla="*/ 881062 h 1700212"/>
                <a:gd name="connsiteX46" fmla="*/ 90487 w 4924424"/>
                <a:gd name="connsiteY46" fmla="*/ 709612 h 1700212"/>
                <a:gd name="connsiteX47" fmla="*/ 209550 w 4924424"/>
                <a:gd name="connsiteY47" fmla="*/ 581025 h 1700212"/>
                <a:gd name="connsiteX48" fmla="*/ 395287 w 4924424"/>
                <a:gd name="connsiteY48" fmla="*/ 471487 h 1700212"/>
                <a:gd name="connsiteX49" fmla="*/ 523875 w 4924424"/>
                <a:gd name="connsiteY49" fmla="*/ 390525 h 1700212"/>
                <a:gd name="connsiteX50" fmla="*/ 609600 w 4924424"/>
                <a:gd name="connsiteY50" fmla="*/ 300037 h 1700212"/>
                <a:gd name="connsiteX51" fmla="*/ 733425 w 4924424"/>
                <a:gd name="connsiteY51" fmla="*/ 238125 h 1700212"/>
                <a:gd name="connsiteX52" fmla="*/ 928687 w 4924424"/>
                <a:gd name="connsiteY52" fmla="*/ 200025 h 1700212"/>
                <a:gd name="connsiteX53" fmla="*/ 1085850 w 4924424"/>
                <a:gd name="connsiteY53" fmla="*/ 95250 h 1700212"/>
                <a:gd name="connsiteX54" fmla="*/ 1271587 w 4924424"/>
                <a:gd name="connsiteY54" fmla="*/ 66675 h 1700212"/>
                <a:gd name="connsiteX55" fmla="*/ 1423987 w 4924424"/>
                <a:gd name="connsiteY55" fmla="*/ 109537 h 1700212"/>
                <a:gd name="connsiteX56" fmla="*/ 1514475 w 4924424"/>
                <a:gd name="connsiteY56" fmla="*/ 100012 h 1700212"/>
                <a:gd name="connsiteX57" fmla="*/ 1619250 w 4924424"/>
                <a:gd name="connsiteY57" fmla="*/ 23812 h 1700212"/>
                <a:gd name="connsiteX58" fmla="*/ 1743075 w 4924424"/>
                <a:gd name="connsiteY58" fmla="*/ 14287 h 1700212"/>
                <a:gd name="connsiteX59" fmla="*/ 1871662 w 4924424"/>
                <a:gd name="connsiteY59" fmla="*/ 114300 h 1700212"/>
                <a:gd name="connsiteX60" fmla="*/ 2038350 w 4924424"/>
                <a:gd name="connsiteY60" fmla="*/ 114300 h 1700212"/>
                <a:gd name="connsiteX61" fmla="*/ 2143125 w 4924424"/>
                <a:gd name="connsiteY61" fmla="*/ 138112 h 1700212"/>
                <a:gd name="connsiteX62" fmla="*/ 2314575 w 4924424"/>
                <a:gd name="connsiteY62" fmla="*/ 95250 h 1700212"/>
                <a:gd name="connsiteX63" fmla="*/ 2538412 w 4924424"/>
                <a:gd name="connsiteY63" fmla="*/ 52387 h 1700212"/>
                <a:gd name="connsiteX64" fmla="*/ 2686050 w 4924424"/>
                <a:gd name="connsiteY64" fmla="*/ 109537 h 1700212"/>
                <a:gd name="connsiteX65" fmla="*/ 2738437 w 4924424"/>
                <a:gd name="connsiteY65" fmla="*/ 133350 h 1700212"/>
                <a:gd name="connsiteX66" fmla="*/ 2881312 w 4924424"/>
                <a:gd name="connsiteY66" fmla="*/ 61912 h 1700212"/>
                <a:gd name="connsiteX67" fmla="*/ 3095625 w 4924424"/>
                <a:gd name="connsiteY67" fmla="*/ 0 h 1700212"/>
                <a:gd name="connsiteX68" fmla="*/ 3367087 w 4924424"/>
                <a:gd name="connsiteY68" fmla="*/ 66675 h 1700212"/>
                <a:gd name="connsiteX69" fmla="*/ 3590925 w 4924424"/>
                <a:gd name="connsiteY69" fmla="*/ 95250 h 1700212"/>
                <a:gd name="connsiteX70" fmla="*/ 3729037 w 4924424"/>
                <a:gd name="connsiteY70" fmla="*/ 85725 h 1700212"/>
                <a:gd name="connsiteX71" fmla="*/ 3848100 w 4924424"/>
                <a:gd name="connsiteY71" fmla="*/ 42862 h 1700212"/>
                <a:gd name="connsiteX72" fmla="*/ 3990975 w 4924424"/>
                <a:gd name="connsiteY72" fmla="*/ 19050 h 1700212"/>
                <a:gd name="connsiteX0" fmla="*/ 3990975 w 4924424"/>
                <a:gd name="connsiteY0" fmla="*/ 19050 h 1700212"/>
                <a:gd name="connsiteX1" fmla="*/ 4195762 w 4924424"/>
                <a:gd name="connsiteY1" fmla="*/ 114300 h 1700212"/>
                <a:gd name="connsiteX2" fmla="*/ 4310062 w 4924424"/>
                <a:gd name="connsiteY2" fmla="*/ 261937 h 1700212"/>
                <a:gd name="connsiteX3" fmla="*/ 4414837 w 4924424"/>
                <a:gd name="connsiteY3" fmla="*/ 452437 h 1700212"/>
                <a:gd name="connsiteX4" fmla="*/ 4524375 w 4924424"/>
                <a:gd name="connsiteY4" fmla="*/ 600075 h 1700212"/>
                <a:gd name="connsiteX5" fmla="*/ 4686300 w 4924424"/>
                <a:gd name="connsiteY5" fmla="*/ 681038 h 1700212"/>
                <a:gd name="connsiteX6" fmla="*/ 4843462 w 4924424"/>
                <a:gd name="connsiteY6" fmla="*/ 823913 h 1700212"/>
                <a:gd name="connsiteX7" fmla="*/ 4924424 w 4924424"/>
                <a:gd name="connsiteY7" fmla="*/ 1047750 h 1700212"/>
                <a:gd name="connsiteX8" fmla="*/ 4819650 w 4924424"/>
                <a:gd name="connsiteY8" fmla="*/ 1304924 h 1700212"/>
                <a:gd name="connsiteX9" fmla="*/ 4643437 w 4924424"/>
                <a:gd name="connsiteY9" fmla="*/ 1423988 h 1700212"/>
                <a:gd name="connsiteX10" fmla="*/ 4510087 w 4924424"/>
                <a:gd name="connsiteY10" fmla="*/ 1423988 h 1700212"/>
                <a:gd name="connsiteX11" fmla="*/ 4371975 w 4924424"/>
                <a:gd name="connsiteY11" fmla="*/ 1385888 h 1700212"/>
                <a:gd name="connsiteX12" fmla="*/ 4271962 w 4924424"/>
                <a:gd name="connsiteY12" fmla="*/ 1371600 h 1700212"/>
                <a:gd name="connsiteX13" fmla="*/ 4095749 w 4924424"/>
                <a:gd name="connsiteY13" fmla="*/ 1419225 h 1700212"/>
                <a:gd name="connsiteX14" fmla="*/ 3890962 w 4924424"/>
                <a:gd name="connsiteY14" fmla="*/ 1443038 h 1700212"/>
                <a:gd name="connsiteX15" fmla="*/ 3686175 w 4924424"/>
                <a:gd name="connsiteY15" fmla="*/ 1385887 h 1700212"/>
                <a:gd name="connsiteX16" fmla="*/ 3476625 w 4924424"/>
                <a:gd name="connsiteY16" fmla="*/ 1366837 h 1700212"/>
                <a:gd name="connsiteX17" fmla="*/ 3338512 w 4924424"/>
                <a:gd name="connsiteY17" fmla="*/ 1357312 h 1700212"/>
                <a:gd name="connsiteX18" fmla="*/ 3195637 w 4924424"/>
                <a:gd name="connsiteY18" fmla="*/ 1385887 h 1700212"/>
                <a:gd name="connsiteX19" fmla="*/ 3038475 w 4924424"/>
                <a:gd name="connsiteY19" fmla="*/ 1462087 h 1700212"/>
                <a:gd name="connsiteX20" fmla="*/ 2738437 w 4924424"/>
                <a:gd name="connsiteY20" fmla="*/ 1657350 h 1700212"/>
                <a:gd name="connsiteX21" fmla="*/ 2552700 w 4924424"/>
                <a:gd name="connsiteY21" fmla="*/ 1700212 h 1700212"/>
                <a:gd name="connsiteX22" fmla="*/ 2295525 w 4924424"/>
                <a:gd name="connsiteY22" fmla="*/ 1628775 h 1700212"/>
                <a:gd name="connsiteX23" fmla="*/ 2171700 w 4924424"/>
                <a:gd name="connsiteY23" fmla="*/ 1624012 h 1700212"/>
                <a:gd name="connsiteX24" fmla="*/ 2024062 w 4924424"/>
                <a:gd name="connsiteY24" fmla="*/ 1652587 h 1700212"/>
                <a:gd name="connsiteX25" fmla="*/ 1847850 w 4924424"/>
                <a:gd name="connsiteY25" fmla="*/ 1633537 h 1700212"/>
                <a:gd name="connsiteX26" fmla="*/ 1719262 w 4924424"/>
                <a:gd name="connsiteY26" fmla="*/ 1576387 h 1700212"/>
                <a:gd name="connsiteX27" fmla="*/ 1600200 w 4924424"/>
                <a:gd name="connsiteY27" fmla="*/ 1585912 h 1700212"/>
                <a:gd name="connsiteX28" fmla="*/ 1528762 w 4924424"/>
                <a:gd name="connsiteY28" fmla="*/ 1514475 h 1700212"/>
                <a:gd name="connsiteX29" fmla="*/ 1452562 w 4924424"/>
                <a:gd name="connsiteY29" fmla="*/ 1352550 h 1700212"/>
                <a:gd name="connsiteX30" fmla="*/ 1381125 w 4924424"/>
                <a:gd name="connsiteY30" fmla="*/ 1285875 h 1700212"/>
                <a:gd name="connsiteX31" fmla="*/ 1347787 w 4924424"/>
                <a:gd name="connsiteY31" fmla="*/ 1285875 h 1700212"/>
                <a:gd name="connsiteX32" fmla="*/ 1309687 w 4924424"/>
                <a:gd name="connsiteY32" fmla="*/ 1471612 h 1700212"/>
                <a:gd name="connsiteX33" fmla="*/ 1200150 w 4924424"/>
                <a:gd name="connsiteY33" fmla="*/ 1581150 h 1700212"/>
                <a:gd name="connsiteX34" fmla="*/ 1033462 w 4924424"/>
                <a:gd name="connsiteY34" fmla="*/ 1647825 h 1700212"/>
                <a:gd name="connsiteX35" fmla="*/ 876300 w 4924424"/>
                <a:gd name="connsiteY35" fmla="*/ 1619250 h 1700212"/>
                <a:gd name="connsiteX36" fmla="*/ 747712 w 4924424"/>
                <a:gd name="connsiteY36" fmla="*/ 1585912 h 1700212"/>
                <a:gd name="connsiteX37" fmla="*/ 609600 w 4924424"/>
                <a:gd name="connsiteY37" fmla="*/ 1590675 h 1700212"/>
                <a:gd name="connsiteX38" fmla="*/ 523875 w 4924424"/>
                <a:gd name="connsiteY38" fmla="*/ 1547812 h 1700212"/>
                <a:gd name="connsiteX39" fmla="*/ 390525 w 4924424"/>
                <a:gd name="connsiteY39" fmla="*/ 1571625 h 1700212"/>
                <a:gd name="connsiteX40" fmla="*/ 247650 w 4924424"/>
                <a:gd name="connsiteY40" fmla="*/ 1576387 h 1700212"/>
                <a:gd name="connsiteX41" fmla="*/ 123825 w 4924424"/>
                <a:gd name="connsiteY41" fmla="*/ 1481137 h 1700212"/>
                <a:gd name="connsiteX42" fmla="*/ 42862 w 4924424"/>
                <a:gd name="connsiteY42" fmla="*/ 1300162 h 1700212"/>
                <a:gd name="connsiteX43" fmla="*/ 14287 w 4924424"/>
                <a:gd name="connsiteY43" fmla="*/ 1133475 h 1700212"/>
                <a:gd name="connsiteX44" fmla="*/ 0 w 4924424"/>
                <a:gd name="connsiteY44" fmla="*/ 1023937 h 1700212"/>
                <a:gd name="connsiteX45" fmla="*/ 14287 w 4924424"/>
                <a:gd name="connsiteY45" fmla="*/ 881062 h 1700212"/>
                <a:gd name="connsiteX46" fmla="*/ 90487 w 4924424"/>
                <a:gd name="connsiteY46" fmla="*/ 709612 h 1700212"/>
                <a:gd name="connsiteX47" fmla="*/ 209550 w 4924424"/>
                <a:gd name="connsiteY47" fmla="*/ 581025 h 1700212"/>
                <a:gd name="connsiteX48" fmla="*/ 395287 w 4924424"/>
                <a:gd name="connsiteY48" fmla="*/ 471487 h 1700212"/>
                <a:gd name="connsiteX49" fmla="*/ 523875 w 4924424"/>
                <a:gd name="connsiteY49" fmla="*/ 390525 h 1700212"/>
                <a:gd name="connsiteX50" fmla="*/ 609600 w 4924424"/>
                <a:gd name="connsiteY50" fmla="*/ 300037 h 1700212"/>
                <a:gd name="connsiteX51" fmla="*/ 733425 w 4924424"/>
                <a:gd name="connsiteY51" fmla="*/ 238125 h 1700212"/>
                <a:gd name="connsiteX52" fmla="*/ 928687 w 4924424"/>
                <a:gd name="connsiteY52" fmla="*/ 200025 h 1700212"/>
                <a:gd name="connsiteX53" fmla="*/ 1085850 w 4924424"/>
                <a:gd name="connsiteY53" fmla="*/ 95250 h 1700212"/>
                <a:gd name="connsiteX54" fmla="*/ 1271587 w 4924424"/>
                <a:gd name="connsiteY54" fmla="*/ 66675 h 1700212"/>
                <a:gd name="connsiteX55" fmla="*/ 1423987 w 4924424"/>
                <a:gd name="connsiteY55" fmla="*/ 109537 h 1700212"/>
                <a:gd name="connsiteX56" fmla="*/ 1514475 w 4924424"/>
                <a:gd name="connsiteY56" fmla="*/ 100012 h 1700212"/>
                <a:gd name="connsiteX57" fmla="*/ 1619250 w 4924424"/>
                <a:gd name="connsiteY57" fmla="*/ 23812 h 1700212"/>
                <a:gd name="connsiteX58" fmla="*/ 1743075 w 4924424"/>
                <a:gd name="connsiteY58" fmla="*/ 14287 h 1700212"/>
                <a:gd name="connsiteX59" fmla="*/ 1871662 w 4924424"/>
                <a:gd name="connsiteY59" fmla="*/ 114300 h 1700212"/>
                <a:gd name="connsiteX60" fmla="*/ 2038350 w 4924424"/>
                <a:gd name="connsiteY60" fmla="*/ 114300 h 1700212"/>
                <a:gd name="connsiteX61" fmla="*/ 2143125 w 4924424"/>
                <a:gd name="connsiteY61" fmla="*/ 138112 h 1700212"/>
                <a:gd name="connsiteX62" fmla="*/ 2314575 w 4924424"/>
                <a:gd name="connsiteY62" fmla="*/ 95250 h 1700212"/>
                <a:gd name="connsiteX63" fmla="*/ 2538412 w 4924424"/>
                <a:gd name="connsiteY63" fmla="*/ 52387 h 1700212"/>
                <a:gd name="connsiteX64" fmla="*/ 2686050 w 4924424"/>
                <a:gd name="connsiteY64" fmla="*/ 109537 h 1700212"/>
                <a:gd name="connsiteX65" fmla="*/ 2738437 w 4924424"/>
                <a:gd name="connsiteY65" fmla="*/ 133350 h 1700212"/>
                <a:gd name="connsiteX66" fmla="*/ 2881312 w 4924424"/>
                <a:gd name="connsiteY66" fmla="*/ 61912 h 1700212"/>
                <a:gd name="connsiteX67" fmla="*/ 3095625 w 4924424"/>
                <a:gd name="connsiteY67" fmla="*/ 0 h 1700212"/>
                <a:gd name="connsiteX68" fmla="*/ 3367087 w 4924424"/>
                <a:gd name="connsiteY68" fmla="*/ 66675 h 1700212"/>
                <a:gd name="connsiteX69" fmla="*/ 3590925 w 4924424"/>
                <a:gd name="connsiteY69" fmla="*/ 95250 h 1700212"/>
                <a:gd name="connsiteX70" fmla="*/ 3729037 w 4924424"/>
                <a:gd name="connsiteY70" fmla="*/ 85725 h 1700212"/>
                <a:gd name="connsiteX71" fmla="*/ 3848100 w 4924424"/>
                <a:gd name="connsiteY71" fmla="*/ 42862 h 1700212"/>
                <a:gd name="connsiteX72" fmla="*/ 3990975 w 4924424"/>
                <a:gd name="connsiteY72" fmla="*/ 19050 h 1700212"/>
                <a:gd name="connsiteX0" fmla="*/ 3990975 w 4924424"/>
                <a:gd name="connsiteY0" fmla="*/ 19050 h 1700212"/>
                <a:gd name="connsiteX1" fmla="*/ 4195762 w 4924424"/>
                <a:gd name="connsiteY1" fmla="*/ 114300 h 1700212"/>
                <a:gd name="connsiteX2" fmla="*/ 4310062 w 4924424"/>
                <a:gd name="connsiteY2" fmla="*/ 261937 h 1700212"/>
                <a:gd name="connsiteX3" fmla="*/ 4414837 w 4924424"/>
                <a:gd name="connsiteY3" fmla="*/ 452437 h 1700212"/>
                <a:gd name="connsiteX4" fmla="*/ 4524375 w 4924424"/>
                <a:gd name="connsiteY4" fmla="*/ 600075 h 1700212"/>
                <a:gd name="connsiteX5" fmla="*/ 4686300 w 4924424"/>
                <a:gd name="connsiteY5" fmla="*/ 681038 h 1700212"/>
                <a:gd name="connsiteX6" fmla="*/ 4843462 w 4924424"/>
                <a:gd name="connsiteY6" fmla="*/ 823913 h 1700212"/>
                <a:gd name="connsiteX7" fmla="*/ 4924424 w 4924424"/>
                <a:gd name="connsiteY7" fmla="*/ 1047750 h 1700212"/>
                <a:gd name="connsiteX8" fmla="*/ 4819650 w 4924424"/>
                <a:gd name="connsiteY8" fmla="*/ 1304924 h 1700212"/>
                <a:gd name="connsiteX9" fmla="*/ 4643437 w 4924424"/>
                <a:gd name="connsiteY9" fmla="*/ 1423988 h 1700212"/>
                <a:gd name="connsiteX10" fmla="*/ 4510087 w 4924424"/>
                <a:gd name="connsiteY10" fmla="*/ 1423988 h 1700212"/>
                <a:gd name="connsiteX11" fmla="*/ 4371975 w 4924424"/>
                <a:gd name="connsiteY11" fmla="*/ 1385888 h 1700212"/>
                <a:gd name="connsiteX12" fmla="*/ 4271962 w 4924424"/>
                <a:gd name="connsiteY12" fmla="*/ 1371600 h 1700212"/>
                <a:gd name="connsiteX13" fmla="*/ 4095749 w 4924424"/>
                <a:gd name="connsiteY13" fmla="*/ 1419225 h 1700212"/>
                <a:gd name="connsiteX14" fmla="*/ 3890962 w 4924424"/>
                <a:gd name="connsiteY14" fmla="*/ 1443038 h 1700212"/>
                <a:gd name="connsiteX15" fmla="*/ 3686175 w 4924424"/>
                <a:gd name="connsiteY15" fmla="*/ 1385887 h 1700212"/>
                <a:gd name="connsiteX16" fmla="*/ 3476625 w 4924424"/>
                <a:gd name="connsiteY16" fmla="*/ 1366837 h 1700212"/>
                <a:gd name="connsiteX17" fmla="*/ 3338512 w 4924424"/>
                <a:gd name="connsiteY17" fmla="*/ 1357312 h 1700212"/>
                <a:gd name="connsiteX18" fmla="*/ 3195637 w 4924424"/>
                <a:gd name="connsiteY18" fmla="*/ 1385887 h 1700212"/>
                <a:gd name="connsiteX19" fmla="*/ 3038475 w 4924424"/>
                <a:gd name="connsiteY19" fmla="*/ 1462087 h 1700212"/>
                <a:gd name="connsiteX20" fmla="*/ 2738437 w 4924424"/>
                <a:gd name="connsiteY20" fmla="*/ 1657350 h 1700212"/>
                <a:gd name="connsiteX21" fmla="*/ 2552700 w 4924424"/>
                <a:gd name="connsiteY21" fmla="*/ 1700212 h 1700212"/>
                <a:gd name="connsiteX22" fmla="*/ 2295525 w 4924424"/>
                <a:gd name="connsiteY22" fmla="*/ 1628775 h 1700212"/>
                <a:gd name="connsiteX23" fmla="*/ 2171700 w 4924424"/>
                <a:gd name="connsiteY23" fmla="*/ 1624012 h 1700212"/>
                <a:gd name="connsiteX24" fmla="*/ 2024062 w 4924424"/>
                <a:gd name="connsiteY24" fmla="*/ 1652587 h 1700212"/>
                <a:gd name="connsiteX25" fmla="*/ 1847850 w 4924424"/>
                <a:gd name="connsiteY25" fmla="*/ 1633537 h 1700212"/>
                <a:gd name="connsiteX26" fmla="*/ 1719262 w 4924424"/>
                <a:gd name="connsiteY26" fmla="*/ 1576387 h 1700212"/>
                <a:gd name="connsiteX27" fmla="*/ 1600200 w 4924424"/>
                <a:gd name="connsiteY27" fmla="*/ 1585912 h 1700212"/>
                <a:gd name="connsiteX28" fmla="*/ 1528762 w 4924424"/>
                <a:gd name="connsiteY28" fmla="*/ 1514475 h 1700212"/>
                <a:gd name="connsiteX29" fmla="*/ 1452562 w 4924424"/>
                <a:gd name="connsiteY29" fmla="*/ 1352550 h 1700212"/>
                <a:gd name="connsiteX30" fmla="*/ 1381125 w 4924424"/>
                <a:gd name="connsiteY30" fmla="*/ 1285875 h 1700212"/>
                <a:gd name="connsiteX31" fmla="*/ 1347787 w 4924424"/>
                <a:gd name="connsiteY31" fmla="*/ 1285875 h 1700212"/>
                <a:gd name="connsiteX32" fmla="*/ 1309687 w 4924424"/>
                <a:gd name="connsiteY32" fmla="*/ 1471612 h 1700212"/>
                <a:gd name="connsiteX33" fmla="*/ 1200150 w 4924424"/>
                <a:gd name="connsiteY33" fmla="*/ 1581150 h 1700212"/>
                <a:gd name="connsiteX34" fmla="*/ 1033462 w 4924424"/>
                <a:gd name="connsiteY34" fmla="*/ 1647825 h 1700212"/>
                <a:gd name="connsiteX35" fmla="*/ 876300 w 4924424"/>
                <a:gd name="connsiteY35" fmla="*/ 1619250 h 1700212"/>
                <a:gd name="connsiteX36" fmla="*/ 747712 w 4924424"/>
                <a:gd name="connsiteY36" fmla="*/ 1585912 h 1700212"/>
                <a:gd name="connsiteX37" fmla="*/ 609600 w 4924424"/>
                <a:gd name="connsiteY37" fmla="*/ 1590675 h 1700212"/>
                <a:gd name="connsiteX38" fmla="*/ 476250 w 4924424"/>
                <a:gd name="connsiteY38" fmla="*/ 1590674 h 1700212"/>
                <a:gd name="connsiteX39" fmla="*/ 390525 w 4924424"/>
                <a:gd name="connsiteY39" fmla="*/ 1571625 h 1700212"/>
                <a:gd name="connsiteX40" fmla="*/ 247650 w 4924424"/>
                <a:gd name="connsiteY40" fmla="*/ 1576387 h 1700212"/>
                <a:gd name="connsiteX41" fmla="*/ 123825 w 4924424"/>
                <a:gd name="connsiteY41" fmla="*/ 1481137 h 1700212"/>
                <a:gd name="connsiteX42" fmla="*/ 42862 w 4924424"/>
                <a:gd name="connsiteY42" fmla="*/ 1300162 h 1700212"/>
                <a:gd name="connsiteX43" fmla="*/ 14287 w 4924424"/>
                <a:gd name="connsiteY43" fmla="*/ 1133475 h 1700212"/>
                <a:gd name="connsiteX44" fmla="*/ 0 w 4924424"/>
                <a:gd name="connsiteY44" fmla="*/ 1023937 h 1700212"/>
                <a:gd name="connsiteX45" fmla="*/ 14287 w 4924424"/>
                <a:gd name="connsiteY45" fmla="*/ 881062 h 1700212"/>
                <a:gd name="connsiteX46" fmla="*/ 90487 w 4924424"/>
                <a:gd name="connsiteY46" fmla="*/ 709612 h 1700212"/>
                <a:gd name="connsiteX47" fmla="*/ 209550 w 4924424"/>
                <a:gd name="connsiteY47" fmla="*/ 581025 h 1700212"/>
                <a:gd name="connsiteX48" fmla="*/ 395287 w 4924424"/>
                <a:gd name="connsiteY48" fmla="*/ 471487 h 1700212"/>
                <a:gd name="connsiteX49" fmla="*/ 523875 w 4924424"/>
                <a:gd name="connsiteY49" fmla="*/ 390525 h 1700212"/>
                <a:gd name="connsiteX50" fmla="*/ 609600 w 4924424"/>
                <a:gd name="connsiteY50" fmla="*/ 300037 h 1700212"/>
                <a:gd name="connsiteX51" fmla="*/ 733425 w 4924424"/>
                <a:gd name="connsiteY51" fmla="*/ 238125 h 1700212"/>
                <a:gd name="connsiteX52" fmla="*/ 928687 w 4924424"/>
                <a:gd name="connsiteY52" fmla="*/ 200025 h 1700212"/>
                <a:gd name="connsiteX53" fmla="*/ 1085850 w 4924424"/>
                <a:gd name="connsiteY53" fmla="*/ 95250 h 1700212"/>
                <a:gd name="connsiteX54" fmla="*/ 1271587 w 4924424"/>
                <a:gd name="connsiteY54" fmla="*/ 66675 h 1700212"/>
                <a:gd name="connsiteX55" fmla="*/ 1423987 w 4924424"/>
                <a:gd name="connsiteY55" fmla="*/ 109537 h 1700212"/>
                <a:gd name="connsiteX56" fmla="*/ 1514475 w 4924424"/>
                <a:gd name="connsiteY56" fmla="*/ 100012 h 1700212"/>
                <a:gd name="connsiteX57" fmla="*/ 1619250 w 4924424"/>
                <a:gd name="connsiteY57" fmla="*/ 23812 h 1700212"/>
                <a:gd name="connsiteX58" fmla="*/ 1743075 w 4924424"/>
                <a:gd name="connsiteY58" fmla="*/ 14287 h 1700212"/>
                <a:gd name="connsiteX59" fmla="*/ 1871662 w 4924424"/>
                <a:gd name="connsiteY59" fmla="*/ 114300 h 1700212"/>
                <a:gd name="connsiteX60" fmla="*/ 2038350 w 4924424"/>
                <a:gd name="connsiteY60" fmla="*/ 114300 h 1700212"/>
                <a:gd name="connsiteX61" fmla="*/ 2143125 w 4924424"/>
                <a:gd name="connsiteY61" fmla="*/ 138112 h 1700212"/>
                <a:gd name="connsiteX62" fmla="*/ 2314575 w 4924424"/>
                <a:gd name="connsiteY62" fmla="*/ 95250 h 1700212"/>
                <a:gd name="connsiteX63" fmla="*/ 2538412 w 4924424"/>
                <a:gd name="connsiteY63" fmla="*/ 52387 h 1700212"/>
                <a:gd name="connsiteX64" fmla="*/ 2686050 w 4924424"/>
                <a:gd name="connsiteY64" fmla="*/ 109537 h 1700212"/>
                <a:gd name="connsiteX65" fmla="*/ 2738437 w 4924424"/>
                <a:gd name="connsiteY65" fmla="*/ 133350 h 1700212"/>
                <a:gd name="connsiteX66" fmla="*/ 2881312 w 4924424"/>
                <a:gd name="connsiteY66" fmla="*/ 61912 h 1700212"/>
                <a:gd name="connsiteX67" fmla="*/ 3095625 w 4924424"/>
                <a:gd name="connsiteY67" fmla="*/ 0 h 1700212"/>
                <a:gd name="connsiteX68" fmla="*/ 3367087 w 4924424"/>
                <a:gd name="connsiteY68" fmla="*/ 66675 h 1700212"/>
                <a:gd name="connsiteX69" fmla="*/ 3590925 w 4924424"/>
                <a:gd name="connsiteY69" fmla="*/ 95250 h 1700212"/>
                <a:gd name="connsiteX70" fmla="*/ 3729037 w 4924424"/>
                <a:gd name="connsiteY70" fmla="*/ 85725 h 1700212"/>
                <a:gd name="connsiteX71" fmla="*/ 3848100 w 4924424"/>
                <a:gd name="connsiteY71" fmla="*/ 42862 h 1700212"/>
                <a:gd name="connsiteX72" fmla="*/ 3990975 w 4924424"/>
                <a:gd name="connsiteY72" fmla="*/ 19050 h 1700212"/>
                <a:gd name="connsiteX0" fmla="*/ 3990975 w 4924424"/>
                <a:gd name="connsiteY0" fmla="*/ 19050 h 1700212"/>
                <a:gd name="connsiteX1" fmla="*/ 4195762 w 4924424"/>
                <a:gd name="connsiteY1" fmla="*/ 114300 h 1700212"/>
                <a:gd name="connsiteX2" fmla="*/ 4310062 w 4924424"/>
                <a:gd name="connsiteY2" fmla="*/ 261937 h 1700212"/>
                <a:gd name="connsiteX3" fmla="*/ 4414837 w 4924424"/>
                <a:gd name="connsiteY3" fmla="*/ 452437 h 1700212"/>
                <a:gd name="connsiteX4" fmla="*/ 4524375 w 4924424"/>
                <a:gd name="connsiteY4" fmla="*/ 600075 h 1700212"/>
                <a:gd name="connsiteX5" fmla="*/ 4686300 w 4924424"/>
                <a:gd name="connsiteY5" fmla="*/ 681038 h 1700212"/>
                <a:gd name="connsiteX6" fmla="*/ 4843462 w 4924424"/>
                <a:gd name="connsiteY6" fmla="*/ 823913 h 1700212"/>
                <a:gd name="connsiteX7" fmla="*/ 4924424 w 4924424"/>
                <a:gd name="connsiteY7" fmla="*/ 1047750 h 1700212"/>
                <a:gd name="connsiteX8" fmla="*/ 4819650 w 4924424"/>
                <a:gd name="connsiteY8" fmla="*/ 1304924 h 1700212"/>
                <a:gd name="connsiteX9" fmla="*/ 4643437 w 4924424"/>
                <a:gd name="connsiteY9" fmla="*/ 1423988 h 1700212"/>
                <a:gd name="connsiteX10" fmla="*/ 4510087 w 4924424"/>
                <a:gd name="connsiteY10" fmla="*/ 1423988 h 1700212"/>
                <a:gd name="connsiteX11" fmla="*/ 4371975 w 4924424"/>
                <a:gd name="connsiteY11" fmla="*/ 1385888 h 1700212"/>
                <a:gd name="connsiteX12" fmla="*/ 4271962 w 4924424"/>
                <a:gd name="connsiteY12" fmla="*/ 1371600 h 1700212"/>
                <a:gd name="connsiteX13" fmla="*/ 4095749 w 4924424"/>
                <a:gd name="connsiteY13" fmla="*/ 1419225 h 1700212"/>
                <a:gd name="connsiteX14" fmla="*/ 3890962 w 4924424"/>
                <a:gd name="connsiteY14" fmla="*/ 1443038 h 1700212"/>
                <a:gd name="connsiteX15" fmla="*/ 3686175 w 4924424"/>
                <a:gd name="connsiteY15" fmla="*/ 1385887 h 1700212"/>
                <a:gd name="connsiteX16" fmla="*/ 3476625 w 4924424"/>
                <a:gd name="connsiteY16" fmla="*/ 1366837 h 1700212"/>
                <a:gd name="connsiteX17" fmla="*/ 3338512 w 4924424"/>
                <a:gd name="connsiteY17" fmla="*/ 1357312 h 1700212"/>
                <a:gd name="connsiteX18" fmla="*/ 3195637 w 4924424"/>
                <a:gd name="connsiteY18" fmla="*/ 1385887 h 1700212"/>
                <a:gd name="connsiteX19" fmla="*/ 3038475 w 4924424"/>
                <a:gd name="connsiteY19" fmla="*/ 1462087 h 1700212"/>
                <a:gd name="connsiteX20" fmla="*/ 2738437 w 4924424"/>
                <a:gd name="connsiteY20" fmla="*/ 1657350 h 1700212"/>
                <a:gd name="connsiteX21" fmla="*/ 2552700 w 4924424"/>
                <a:gd name="connsiteY21" fmla="*/ 1700212 h 1700212"/>
                <a:gd name="connsiteX22" fmla="*/ 2295525 w 4924424"/>
                <a:gd name="connsiteY22" fmla="*/ 1628775 h 1700212"/>
                <a:gd name="connsiteX23" fmla="*/ 2171700 w 4924424"/>
                <a:gd name="connsiteY23" fmla="*/ 1624012 h 1700212"/>
                <a:gd name="connsiteX24" fmla="*/ 2024062 w 4924424"/>
                <a:gd name="connsiteY24" fmla="*/ 1652587 h 1700212"/>
                <a:gd name="connsiteX25" fmla="*/ 1847850 w 4924424"/>
                <a:gd name="connsiteY25" fmla="*/ 1633537 h 1700212"/>
                <a:gd name="connsiteX26" fmla="*/ 1719262 w 4924424"/>
                <a:gd name="connsiteY26" fmla="*/ 1576387 h 1700212"/>
                <a:gd name="connsiteX27" fmla="*/ 1600200 w 4924424"/>
                <a:gd name="connsiteY27" fmla="*/ 1585912 h 1700212"/>
                <a:gd name="connsiteX28" fmla="*/ 1528762 w 4924424"/>
                <a:gd name="connsiteY28" fmla="*/ 1514475 h 1700212"/>
                <a:gd name="connsiteX29" fmla="*/ 1452562 w 4924424"/>
                <a:gd name="connsiteY29" fmla="*/ 1352550 h 1700212"/>
                <a:gd name="connsiteX30" fmla="*/ 1381125 w 4924424"/>
                <a:gd name="connsiteY30" fmla="*/ 1285875 h 1700212"/>
                <a:gd name="connsiteX31" fmla="*/ 1347787 w 4924424"/>
                <a:gd name="connsiteY31" fmla="*/ 1285875 h 1700212"/>
                <a:gd name="connsiteX32" fmla="*/ 1309687 w 4924424"/>
                <a:gd name="connsiteY32" fmla="*/ 1471612 h 1700212"/>
                <a:gd name="connsiteX33" fmla="*/ 1200150 w 4924424"/>
                <a:gd name="connsiteY33" fmla="*/ 1581150 h 1700212"/>
                <a:gd name="connsiteX34" fmla="*/ 1023937 w 4924424"/>
                <a:gd name="connsiteY34" fmla="*/ 1685925 h 1700212"/>
                <a:gd name="connsiteX35" fmla="*/ 876300 w 4924424"/>
                <a:gd name="connsiteY35" fmla="*/ 1619250 h 1700212"/>
                <a:gd name="connsiteX36" fmla="*/ 747712 w 4924424"/>
                <a:gd name="connsiteY36" fmla="*/ 1585912 h 1700212"/>
                <a:gd name="connsiteX37" fmla="*/ 609600 w 4924424"/>
                <a:gd name="connsiteY37" fmla="*/ 1590675 h 1700212"/>
                <a:gd name="connsiteX38" fmla="*/ 476250 w 4924424"/>
                <a:gd name="connsiteY38" fmla="*/ 1590674 h 1700212"/>
                <a:gd name="connsiteX39" fmla="*/ 390525 w 4924424"/>
                <a:gd name="connsiteY39" fmla="*/ 1571625 h 1700212"/>
                <a:gd name="connsiteX40" fmla="*/ 247650 w 4924424"/>
                <a:gd name="connsiteY40" fmla="*/ 1576387 h 1700212"/>
                <a:gd name="connsiteX41" fmla="*/ 123825 w 4924424"/>
                <a:gd name="connsiteY41" fmla="*/ 1481137 h 1700212"/>
                <a:gd name="connsiteX42" fmla="*/ 42862 w 4924424"/>
                <a:gd name="connsiteY42" fmla="*/ 1300162 h 1700212"/>
                <a:gd name="connsiteX43" fmla="*/ 14287 w 4924424"/>
                <a:gd name="connsiteY43" fmla="*/ 1133475 h 1700212"/>
                <a:gd name="connsiteX44" fmla="*/ 0 w 4924424"/>
                <a:gd name="connsiteY44" fmla="*/ 1023937 h 1700212"/>
                <a:gd name="connsiteX45" fmla="*/ 14287 w 4924424"/>
                <a:gd name="connsiteY45" fmla="*/ 881062 h 1700212"/>
                <a:gd name="connsiteX46" fmla="*/ 90487 w 4924424"/>
                <a:gd name="connsiteY46" fmla="*/ 709612 h 1700212"/>
                <a:gd name="connsiteX47" fmla="*/ 209550 w 4924424"/>
                <a:gd name="connsiteY47" fmla="*/ 581025 h 1700212"/>
                <a:gd name="connsiteX48" fmla="*/ 395287 w 4924424"/>
                <a:gd name="connsiteY48" fmla="*/ 471487 h 1700212"/>
                <a:gd name="connsiteX49" fmla="*/ 523875 w 4924424"/>
                <a:gd name="connsiteY49" fmla="*/ 390525 h 1700212"/>
                <a:gd name="connsiteX50" fmla="*/ 609600 w 4924424"/>
                <a:gd name="connsiteY50" fmla="*/ 300037 h 1700212"/>
                <a:gd name="connsiteX51" fmla="*/ 733425 w 4924424"/>
                <a:gd name="connsiteY51" fmla="*/ 238125 h 1700212"/>
                <a:gd name="connsiteX52" fmla="*/ 928687 w 4924424"/>
                <a:gd name="connsiteY52" fmla="*/ 200025 h 1700212"/>
                <a:gd name="connsiteX53" fmla="*/ 1085850 w 4924424"/>
                <a:gd name="connsiteY53" fmla="*/ 95250 h 1700212"/>
                <a:gd name="connsiteX54" fmla="*/ 1271587 w 4924424"/>
                <a:gd name="connsiteY54" fmla="*/ 66675 h 1700212"/>
                <a:gd name="connsiteX55" fmla="*/ 1423987 w 4924424"/>
                <a:gd name="connsiteY55" fmla="*/ 109537 h 1700212"/>
                <a:gd name="connsiteX56" fmla="*/ 1514475 w 4924424"/>
                <a:gd name="connsiteY56" fmla="*/ 100012 h 1700212"/>
                <a:gd name="connsiteX57" fmla="*/ 1619250 w 4924424"/>
                <a:gd name="connsiteY57" fmla="*/ 23812 h 1700212"/>
                <a:gd name="connsiteX58" fmla="*/ 1743075 w 4924424"/>
                <a:gd name="connsiteY58" fmla="*/ 14287 h 1700212"/>
                <a:gd name="connsiteX59" fmla="*/ 1871662 w 4924424"/>
                <a:gd name="connsiteY59" fmla="*/ 114300 h 1700212"/>
                <a:gd name="connsiteX60" fmla="*/ 2038350 w 4924424"/>
                <a:gd name="connsiteY60" fmla="*/ 114300 h 1700212"/>
                <a:gd name="connsiteX61" fmla="*/ 2143125 w 4924424"/>
                <a:gd name="connsiteY61" fmla="*/ 138112 h 1700212"/>
                <a:gd name="connsiteX62" fmla="*/ 2314575 w 4924424"/>
                <a:gd name="connsiteY62" fmla="*/ 95250 h 1700212"/>
                <a:gd name="connsiteX63" fmla="*/ 2538412 w 4924424"/>
                <a:gd name="connsiteY63" fmla="*/ 52387 h 1700212"/>
                <a:gd name="connsiteX64" fmla="*/ 2686050 w 4924424"/>
                <a:gd name="connsiteY64" fmla="*/ 109537 h 1700212"/>
                <a:gd name="connsiteX65" fmla="*/ 2738437 w 4924424"/>
                <a:gd name="connsiteY65" fmla="*/ 133350 h 1700212"/>
                <a:gd name="connsiteX66" fmla="*/ 2881312 w 4924424"/>
                <a:gd name="connsiteY66" fmla="*/ 61912 h 1700212"/>
                <a:gd name="connsiteX67" fmla="*/ 3095625 w 4924424"/>
                <a:gd name="connsiteY67" fmla="*/ 0 h 1700212"/>
                <a:gd name="connsiteX68" fmla="*/ 3367087 w 4924424"/>
                <a:gd name="connsiteY68" fmla="*/ 66675 h 1700212"/>
                <a:gd name="connsiteX69" fmla="*/ 3590925 w 4924424"/>
                <a:gd name="connsiteY69" fmla="*/ 95250 h 1700212"/>
                <a:gd name="connsiteX70" fmla="*/ 3729037 w 4924424"/>
                <a:gd name="connsiteY70" fmla="*/ 85725 h 1700212"/>
                <a:gd name="connsiteX71" fmla="*/ 3848100 w 4924424"/>
                <a:gd name="connsiteY71" fmla="*/ 42862 h 1700212"/>
                <a:gd name="connsiteX72" fmla="*/ 3990975 w 4924424"/>
                <a:gd name="connsiteY72" fmla="*/ 19050 h 1700212"/>
                <a:gd name="connsiteX0" fmla="*/ 3990975 w 4924424"/>
                <a:gd name="connsiteY0" fmla="*/ 19050 h 1700212"/>
                <a:gd name="connsiteX1" fmla="*/ 4195762 w 4924424"/>
                <a:gd name="connsiteY1" fmla="*/ 114300 h 1700212"/>
                <a:gd name="connsiteX2" fmla="*/ 4310062 w 4924424"/>
                <a:gd name="connsiteY2" fmla="*/ 261937 h 1700212"/>
                <a:gd name="connsiteX3" fmla="*/ 4414837 w 4924424"/>
                <a:gd name="connsiteY3" fmla="*/ 452437 h 1700212"/>
                <a:gd name="connsiteX4" fmla="*/ 4524375 w 4924424"/>
                <a:gd name="connsiteY4" fmla="*/ 600075 h 1700212"/>
                <a:gd name="connsiteX5" fmla="*/ 4686300 w 4924424"/>
                <a:gd name="connsiteY5" fmla="*/ 681038 h 1700212"/>
                <a:gd name="connsiteX6" fmla="*/ 4843462 w 4924424"/>
                <a:gd name="connsiteY6" fmla="*/ 823913 h 1700212"/>
                <a:gd name="connsiteX7" fmla="*/ 4924424 w 4924424"/>
                <a:gd name="connsiteY7" fmla="*/ 1047750 h 1700212"/>
                <a:gd name="connsiteX8" fmla="*/ 4819650 w 4924424"/>
                <a:gd name="connsiteY8" fmla="*/ 1304924 h 1700212"/>
                <a:gd name="connsiteX9" fmla="*/ 4643437 w 4924424"/>
                <a:gd name="connsiteY9" fmla="*/ 1423988 h 1700212"/>
                <a:gd name="connsiteX10" fmla="*/ 4510087 w 4924424"/>
                <a:gd name="connsiteY10" fmla="*/ 1423988 h 1700212"/>
                <a:gd name="connsiteX11" fmla="*/ 4371975 w 4924424"/>
                <a:gd name="connsiteY11" fmla="*/ 1385888 h 1700212"/>
                <a:gd name="connsiteX12" fmla="*/ 4271962 w 4924424"/>
                <a:gd name="connsiteY12" fmla="*/ 1371600 h 1700212"/>
                <a:gd name="connsiteX13" fmla="*/ 4095749 w 4924424"/>
                <a:gd name="connsiteY13" fmla="*/ 1419225 h 1700212"/>
                <a:gd name="connsiteX14" fmla="*/ 3890962 w 4924424"/>
                <a:gd name="connsiteY14" fmla="*/ 1443038 h 1700212"/>
                <a:gd name="connsiteX15" fmla="*/ 3686175 w 4924424"/>
                <a:gd name="connsiteY15" fmla="*/ 1385887 h 1700212"/>
                <a:gd name="connsiteX16" fmla="*/ 3476625 w 4924424"/>
                <a:gd name="connsiteY16" fmla="*/ 1366837 h 1700212"/>
                <a:gd name="connsiteX17" fmla="*/ 3338512 w 4924424"/>
                <a:gd name="connsiteY17" fmla="*/ 1357312 h 1700212"/>
                <a:gd name="connsiteX18" fmla="*/ 3195637 w 4924424"/>
                <a:gd name="connsiteY18" fmla="*/ 1385887 h 1700212"/>
                <a:gd name="connsiteX19" fmla="*/ 3038475 w 4924424"/>
                <a:gd name="connsiteY19" fmla="*/ 1462087 h 1700212"/>
                <a:gd name="connsiteX20" fmla="*/ 2738437 w 4924424"/>
                <a:gd name="connsiteY20" fmla="*/ 1657350 h 1700212"/>
                <a:gd name="connsiteX21" fmla="*/ 2552700 w 4924424"/>
                <a:gd name="connsiteY21" fmla="*/ 1700212 h 1700212"/>
                <a:gd name="connsiteX22" fmla="*/ 2295525 w 4924424"/>
                <a:gd name="connsiteY22" fmla="*/ 1628775 h 1700212"/>
                <a:gd name="connsiteX23" fmla="*/ 2171700 w 4924424"/>
                <a:gd name="connsiteY23" fmla="*/ 1624012 h 1700212"/>
                <a:gd name="connsiteX24" fmla="*/ 2024062 w 4924424"/>
                <a:gd name="connsiteY24" fmla="*/ 1652587 h 1700212"/>
                <a:gd name="connsiteX25" fmla="*/ 1847850 w 4924424"/>
                <a:gd name="connsiteY25" fmla="*/ 1633537 h 1700212"/>
                <a:gd name="connsiteX26" fmla="*/ 1719262 w 4924424"/>
                <a:gd name="connsiteY26" fmla="*/ 1576387 h 1700212"/>
                <a:gd name="connsiteX27" fmla="*/ 1600200 w 4924424"/>
                <a:gd name="connsiteY27" fmla="*/ 1585912 h 1700212"/>
                <a:gd name="connsiteX28" fmla="*/ 1528762 w 4924424"/>
                <a:gd name="connsiteY28" fmla="*/ 1514475 h 1700212"/>
                <a:gd name="connsiteX29" fmla="*/ 1452562 w 4924424"/>
                <a:gd name="connsiteY29" fmla="*/ 1352550 h 1700212"/>
                <a:gd name="connsiteX30" fmla="*/ 1381125 w 4924424"/>
                <a:gd name="connsiteY30" fmla="*/ 1285875 h 1700212"/>
                <a:gd name="connsiteX31" fmla="*/ 1347787 w 4924424"/>
                <a:gd name="connsiteY31" fmla="*/ 1285875 h 1700212"/>
                <a:gd name="connsiteX32" fmla="*/ 1309687 w 4924424"/>
                <a:gd name="connsiteY32" fmla="*/ 1471612 h 1700212"/>
                <a:gd name="connsiteX33" fmla="*/ 1209675 w 4924424"/>
                <a:gd name="connsiteY33" fmla="*/ 1633537 h 1700212"/>
                <a:gd name="connsiteX34" fmla="*/ 1023937 w 4924424"/>
                <a:gd name="connsiteY34" fmla="*/ 1685925 h 1700212"/>
                <a:gd name="connsiteX35" fmla="*/ 876300 w 4924424"/>
                <a:gd name="connsiteY35" fmla="*/ 1619250 h 1700212"/>
                <a:gd name="connsiteX36" fmla="*/ 747712 w 4924424"/>
                <a:gd name="connsiteY36" fmla="*/ 1585912 h 1700212"/>
                <a:gd name="connsiteX37" fmla="*/ 609600 w 4924424"/>
                <a:gd name="connsiteY37" fmla="*/ 1590675 h 1700212"/>
                <a:gd name="connsiteX38" fmla="*/ 476250 w 4924424"/>
                <a:gd name="connsiteY38" fmla="*/ 1590674 h 1700212"/>
                <a:gd name="connsiteX39" fmla="*/ 390525 w 4924424"/>
                <a:gd name="connsiteY39" fmla="*/ 1571625 h 1700212"/>
                <a:gd name="connsiteX40" fmla="*/ 247650 w 4924424"/>
                <a:gd name="connsiteY40" fmla="*/ 1576387 h 1700212"/>
                <a:gd name="connsiteX41" fmla="*/ 123825 w 4924424"/>
                <a:gd name="connsiteY41" fmla="*/ 1481137 h 1700212"/>
                <a:gd name="connsiteX42" fmla="*/ 42862 w 4924424"/>
                <a:gd name="connsiteY42" fmla="*/ 1300162 h 1700212"/>
                <a:gd name="connsiteX43" fmla="*/ 14287 w 4924424"/>
                <a:gd name="connsiteY43" fmla="*/ 1133475 h 1700212"/>
                <a:gd name="connsiteX44" fmla="*/ 0 w 4924424"/>
                <a:gd name="connsiteY44" fmla="*/ 1023937 h 1700212"/>
                <a:gd name="connsiteX45" fmla="*/ 14287 w 4924424"/>
                <a:gd name="connsiteY45" fmla="*/ 881062 h 1700212"/>
                <a:gd name="connsiteX46" fmla="*/ 90487 w 4924424"/>
                <a:gd name="connsiteY46" fmla="*/ 709612 h 1700212"/>
                <a:gd name="connsiteX47" fmla="*/ 209550 w 4924424"/>
                <a:gd name="connsiteY47" fmla="*/ 581025 h 1700212"/>
                <a:gd name="connsiteX48" fmla="*/ 395287 w 4924424"/>
                <a:gd name="connsiteY48" fmla="*/ 471487 h 1700212"/>
                <a:gd name="connsiteX49" fmla="*/ 523875 w 4924424"/>
                <a:gd name="connsiteY49" fmla="*/ 390525 h 1700212"/>
                <a:gd name="connsiteX50" fmla="*/ 609600 w 4924424"/>
                <a:gd name="connsiteY50" fmla="*/ 300037 h 1700212"/>
                <a:gd name="connsiteX51" fmla="*/ 733425 w 4924424"/>
                <a:gd name="connsiteY51" fmla="*/ 238125 h 1700212"/>
                <a:gd name="connsiteX52" fmla="*/ 928687 w 4924424"/>
                <a:gd name="connsiteY52" fmla="*/ 200025 h 1700212"/>
                <a:gd name="connsiteX53" fmla="*/ 1085850 w 4924424"/>
                <a:gd name="connsiteY53" fmla="*/ 95250 h 1700212"/>
                <a:gd name="connsiteX54" fmla="*/ 1271587 w 4924424"/>
                <a:gd name="connsiteY54" fmla="*/ 66675 h 1700212"/>
                <a:gd name="connsiteX55" fmla="*/ 1423987 w 4924424"/>
                <a:gd name="connsiteY55" fmla="*/ 109537 h 1700212"/>
                <a:gd name="connsiteX56" fmla="*/ 1514475 w 4924424"/>
                <a:gd name="connsiteY56" fmla="*/ 100012 h 1700212"/>
                <a:gd name="connsiteX57" fmla="*/ 1619250 w 4924424"/>
                <a:gd name="connsiteY57" fmla="*/ 23812 h 1700212"/>
                <a:gd name="connsiteX58" fmla="*/ 1743075 w 4924424"/>
                <a:gd name="connsiteY58" fmla="*/ 14287 h 1700212"/>
                <a:gd name="connsiteX59" fmla="*/ 1871662 w 4924424"/>
                <a:gd name="connsiteY59" fmla="*/ 114300 h 1700212"/>
                <a:gd name="connsiteX60" fmla="*/ 2038350 w 4924424"/>
                <a:gd name="connsiteY60" fmla="*/ 114300 h 1700212"/>
                <a:gd name="connsiteX61" fmla="*/ 2143125 w 4924424"/>
                <a:gd name="connsiteY61" fmla="*/ 138112 h 1700212"/>
                <a:gd name="connsiteX62" fmla="*/ 2314575 w 4924424"/>
                <a:gd name="connsiteY62" fmla="*/ 95250 h 1700212"/>
                <a:gd name="connsiteX63" fmla="*/ 2538412 w 4924424"/>
                <a:gd name="connsiteY63" fmla="*/ 52387 h 1700212"/>
                <a:gd name="connsiteX64" fmla="*/ 2686050 w 4924424"/>
                <a:gd name="connsiteY64" fmla="*/ 109537 h 1700212"/>
                <a:gd name="connsiteX65" fmla="*/ 2738437 w 4924424"/>
                <a:gd name="connsiteY65" fmla="*/ 133350 h 1700212"/>
                <a:gd name="connsiteX66" fmla="*/ 2881312 w 4924424"/>
                <a:gd name="connsiteY66" fmla="*/ 61912 h 1700212"/>
                <a:gd name="connsiteX67" fmla="*/ 3095625 w 4924424"/>
                <a:gd name="connsiteY67" fmla="*/ 0 h 1700212"/>
                <a:gd name="connsiteX68" fmla="*/ 3367087 w 4924424"/>
                <a:gd name="connsiteY68" fmla="*/ 66675 h 1700212"/>
                <a:gd name="connsiteX69" fmla="*/ 3590925 w 4924424"/>
                <a:gd name="connsiteY69" fmla="*/ 95250 h 1700212"/>
                <a:gd name="connsiteX70" fmla="*/ 3729037 w 4924424"/>
                <a:gd name="connsiteY70" fmla="*/ 85725 h 1700212"/>
                <a:gd name="connsiteX71" fmla="*/ 3848100 w 4924424"/>
                <a:gd name="connsiteY71" fmla="*/ 42862 h 1700212"/>
                <a:gd name="connsiteX72" fmla="*/ 3990975 w 4924424"/>
                <a:gd name="connsiteY72" fmla="*/ 19050 h 1700212"/>
                <a:gd name="connsiteX0" fmla="*/ 3990975 w 4924424"/>
                <a:gd name="connsiteY0" fmla="*/ 19050 h 1700212"/>
                <a:gd name="connsiteX1" fmla="*/ 4195762 w 4924424"/>
                <a:gd name="connsiteY1" fmla="*/ 114300 h 1700212"/>
                <a:gd name="connsiteX2" fmla="*/ 4310062 w 4924424"/>
                <a:gd name="connsiteY2" fmla="*/ 261937 h 1700212"/>
                <a:gd name="connsiteX3" fmla="*/ 4414837 w 4924424"/>
                <a:gd name="connsiteY3" fmla="*/ 452437 h 1700212"/>
                <a:gd name="connsiteX4" fmla="*/ 4524375 w 4924424"/>
                <a:gd name="connsiteY4" fmla="*/ 600075 h 1700212"/>
                <a:gd name="connsiteX5" fmla="*/ 4686300 w 4924424"/>
                <a:gd name="connsiteY5" fmla="*/ 681038 h 1700212"/>
                <a:gd name="connsiteX6" fmla="*/ 4843462 w 4924424"/>
                <a:gd name="connsiteY6" fmla="*/ 823913 h 1700212"/>
                <a:gd name="connsiteX7" fmla="*/ 4924424 w 4924424"/>
                <a:gd name="connsiteY7" fmla="*/ 1047750 h 1700212"/>
                <a:gd name="connsiteX8" fmla="*/ 4819650 w 4924424"/>
                <a:gd name="connsiteY8" fmla="*/ 1304924 h 1700212"/>
                <a:gd name="connsiteX9" fmla="*/ 4643437 w 4924424"/>
                <a:gd name="connsiteY9" fmla="*/ 1423988 h 1700212"/>
                <a:gd name="connsiteX10" fmla="*/ 4510087 w 4924424"/>
                <a:gd name="connsiteY10" fmla="*/ 1423988 h 1700212"/>
                <a:gd name="connsiteX11" fmla="*/ 4371975 w 4924424"/>
                <a:gd name="connsiteY11" fmla="*/ 1385888 h 1700212"/>
                <a:gd name="connsiteX12" fmla="*/ 4271962 w 4924424"/>
                <a:gd name="connsiteY12" fmla="*/ 1371600 h 1700212"/>
                <a:gd name="connsiteX13" fmla="*/ 4095749 w 4924424"/>
                <a:gd name="connsiteY13" fmla="*/ 1419225 h 1700212"/>
                <a:gd name="connsiteX14" fmla="*/ 3890962 w 4924424"/>
                <a:gd name="connsiteY14" fmla="*/ 1443038 h 1700212"/>
                <a:gd name="connsiteX15" fmla="*/ 3686175 w 4924424"/>
                <a:gd name="connsiteY15" fmla="*/ 1385887 h 1700212"/>
                <a:gd name="connsiteX16" fmla="*/ 3476625 w 4924424"/>
                <a:gd name="connsiteY16" fmla="*/ 1366837 h 1700212"/>
                <a:gd name="connsiteX17" fmla="*/ 3338512 w 4924424"/>
                <a:gd name="connsiteY17" fmla="*/ 1357312 h 1700212"/>
                <a:gd name="connsiteX18" fmla="*/ 3195637 w 4924424"/>
                <a:gd name="connsiteY18" fmla="*/ 1385887 h 1700212"/>
                <a:gd name="connsiteX19" fmla="*/ 3038475 w 4924424"/>
                <a:gd name="connsiteY19" fmla="*/ 1462087 h 1700212"/>
                <a:gd name="connsiteX20" fmla="*/ 2738437 w 4924424"/>
                <a:gd name="connsiteY20" fmla="*/ 1657350 h 1700212"/>
                <a:gd name="connsiteX21" fmla="*/ 2552700 w 4924424"/>
                <a:gd name="connsiteY21" fmla="*/ 1700212 h 1700212"/>
                <a:gd name="connsiteX22" fmla="*/ 2295525 w 4924424"/>
                <a:gd name="connsiteY22" fmla="*/ 1628775 h 1700212"/>
                <a:gd name="connsiteX23" fmla="*/ 2171700 w 4924424"/>
                <a:gd name="connsiteY23" fmla="*/ 1624012 h 1700212"/>
                <a:gd name="connsiteX24" fmla="*/ 2024062 w 4924424"/>
                <a:gd name="connsiteY24" fmla="*/ 1652587 h 1700212"/>
                <a:gd name="connsiteX25" fmla="*/ 1847850 w 4924424"/>
                <a:gd name="connsiteY25" fmla="*/ 1633537 h 1700212"/>
                <a:gd name="connsiteX26" fmla="*/ 1719262 w 4924424"/>
                <a:gd name="connsiteY26" fmla="*/ 1576387 h 1700212"/>
                <a:gd name="connsiteX27" fmla="*/ 1600200 w 4924424"/>
                <a:gd name="connsiteY27" fmla="*/ 1585912 h 1700212"/>
                <a:gd name="connsiteX28" fmla="*/ 1528762 w 4924424"/>
                <a:gd name="connsiteY28" fmla="*/ 1514475 h 1700212"/>
                <a:gd name="connsiteX29" fmla="*/ 1452562 w 4924424"/>
                <a:gd name="connsiteY29" fmla="*/ 1352550 h 1700212"/>
                <a:gd name="connsiteX30" fmla="*/ 1381125 w 4924424"/>
                <a:gd name="connsiteY30" fmla="*/ 1285875 h 1700212"/>
                <a:gd name="connsiteX31" fmla="*/ 1347787 w 4924424"/>
                <a:gd name="connsiteY31" fmla="*/ 1285875 h 1700212"/>
                <a:gd name="connsiteX32" fmla="*/ 1314449 w 4924424"/>
                <a:gd name="connsiteY32" fmla="*/ 1552575 h 1700212"/>
                <a:gd name="connsiteX33" fmla="*/ 1209675 w 4924424"/>
                <a:gd name="connsiteY33" fmla="*/ 1633537 h 1700212"/>
                <a:gd name="connsiteX34" fmla="*/ 1023937 w 4924424"/>
                <a:gd name="connsiteY34" fmla="*/ 1685925 h 1700212"/>
                <a:gd name="connsiteX35" fmla="*/ 876300 w 4924424"/>
                <a:gd name="connsiteY35" fmla="*/ 1619250 h 1700212"/>
                <a:gd name="connsiteX36" fmla="*/ 747712 w 4924424"/>
                <a:gd name="connsiteY36" fmla="*/ 1585912 h 1700212"/>
                <a:gd name="connsiteX37" fmla="*/ 609600 w 4924424"/>
                <a:gd name="connsiteY37" fmla="*/ 1590675 h 1700212"/>
                <a:gd name="connsiteX38" fmla="*/ 476250 w 4924424"/>
                <a:gd name="connsiteY38" fmla="*/ 1590674 h 1700212"/>
                <a:gd name="connsiteX39" fmla="*/ 390525 w 4924424"/>
                <a:gd name="connsiteY39" fmla="*/ 1571625 h 1700212"/>
                <a:gd name="connsiteX40" fmla="*/ 247650 w 4924424"/>
                <a:gd name="connsiteY40" fmla="*/ 1576387 h 1700212"/>
                <a:gd name="connsiteX41" fmla="*/ 123825 w 4924424"/>
                <a:gd name="connsiteY41" fmla="*/ 1481137 h 1700212"/>
                <a:gd name="connsiteX42" fmla="*/ 42862 w 4924424"/>
                <a:gd name="connsiteY42" fmla="*/ 1300162 h 1700212"/>
                <a:gd name="connsiteX43" fmla="*/ 14287 w 4924424"/>
                <a:gd name="connsiteY43" fmla="*/ 1133475 h 1700212"/>
                <a:gd name="connsiteX44" fmla="*/ 0 w 4924424"/>
                <a:gd name="connsiteY44" fmla="*/ 1023937 h 1700212"/>
                <a:gd name="connsiteX45" fmla="*/ 14287 w 4924424"/>
                <a:gd name="connsiteY45" fmla="*/ 881062 h 1700212"/>
                <a:gd name="connsiteX46" fmla="*/ 90487 w 4924424"/>
                <a:gd name="connsiteY46" fmla="*/ 709612 h 1700212"/>
                <a:gd name="connsiteX47" fmla="*/ 209550 w 4924424"/>
                <a:gd name="connsiteY47" fmla="*/ 581025 h 1700212"/>
                <a:gd name="connsiteX48" fmla="*/ 395287 w 4924424"/>
                <a:gd name="connsiteY48" fmla="*/ 471487 h 1700212"/>
                <a:gd name="connsiteX49" fmla="*/ 523875 w 4924424"/>
                <a:gd name="connsiteY49" fmla="*/ 390525 h 1700212"/>
                <a:gd name="connsiteX50" fmla="*/ 609600 w 4924424"/>
                <a:gd name="connsiteY50" fmla="*/ 300037 h 1700212"/>
                <a:gd name="connsiteX51" fmla="*/ 733425 w 4924424"/>
                <a:gd name="connsiteY51" fmla="*/ 238125 h 1700212"/>
                <a:gd name="connsiteX52" fmla="*/ 928687 w 4924424"/>
                <a:gd name="connsiteY52" fmla="*/ 200025 h 1700212"/>
                <a:gd name="connsiteX53" fmla="*/ 1085850 w 4924424"/>
                <a:gd name="connsiteY53" fmla="*/ 95250 h 1700212"/>
                <a:gd name="connsiteX54" fmla="*/ 1271587 w 4924424"/>
                <a:gd name="connsiteY54" fmla="*/ 66675 h 1700212"/>
                <a:gd name="connsiteX55" fmla="*/ 1423987 w 4924424"/>
                <a:gd name="connsiteY55" fmla="*/ 109537 h 1700212"/>
                <a:gd name="connsiteX56" fmla="*/ 1514475 w 4924424"/>
                <a:gd name="connsiteY56" fmla="*/ 100012 h 1700212"/>
                <a:gd name="connsiteX57" fmla="*/ 1619250 w 4924424"/>
                <a:gd name="connsiteY57" fmla="*/ 23812 h 1700212"/>
                <a:gd name="connsiteX58" fmla="*/ 1743075 w 4924424"/>
                <a:gd name="connsiteY58" fmla="*/ 14287 h 1700212"/>
                <a:gd name="connsiteX59" fmla="*/ 1871662 w 4924424"/>
                <a:gd name="connsiteY59" fmla="*/ 114300 h 1700212"/>
                <a:gd name="connsiteX60" fmla="*/ 2038350 w 4924424"/>
                <a:gd name="connsiteY60" fmla="*/ 114300 h 1700212"/>
                <a:gd name="connsiteX61" fmla="*/ 2143125 w 4924424"/>
                <a:gd name="connsiteY61" fmla="*/ 138112 h 1700212"/>
                <a:gd name="connsiteX62" fmla="*/ 2314575 w 4924424"/>
                <a:gd name="connsiteY62" fmla="*/ 95250 h 1700212"/>
                <a:gd name="connsiteX63" fmla="*/ 2538412 w 4924424"/>
                <a:gd name="connsiteY63" fmla="*/ 52387 h 1700212"/>
                <a:gd name="connsiteX64" fmla="*/ 2686050 w 4924424"/>
                <a:gd name="connsiteY64" fmla="*/ 109537 h 1700212"/>
                <a:gd name="connsiteX65" fmla="*/ 2738437 w 4924424"/>
                <a:gd name="connsiteY65" fmla="*/ 133350 h 1700212"/>
                <a:gd name="connsiteX66" fmla="*/ 2881312 w 4924424"/>
                <a:gd name="connsiteY66" fmla="*/ 61912 h 1700212"/>
                <a:gd name="connsiteX67" fmla="*/ 3095625 w 4924424"/>
                <a:gd name="connsiteY67" fmla="*/ 0 h 1700212"/>
                <a:gd name="connsiteX68" fmla="*/ 3367087 w 4924424"/>
                <a:gd name="connsiteY68" fmla="*/ 66675 h 1700212"/>
                <a:gd name="connsiteX69" fmla="*/ 3590925 w 4924424"/>
                <a:gd name="connsiteY69" fmla="*/ 95250 h 1700212"/>
                <a:gd name="connsiteX70" fmla="*/ 3729037 w 4924424"/>
                <a:gd name="connsiteY70" fmla="*/ 85725 h 1700212"/>
                <a:gd name="connsiteX71" fmla="*/ 3848100 w 4924424"/>
                <a:gd name="connsiteY71" fmla="*/ 42862 h 1700212"/>
                <a:gd name="connsiteX72" fmla="*/ 3990975 w 4924424"/>
                <a:gd name="connsiteY72" fmla="*/ 19050 h 1700212"/>
                <a:gd name="connsiteX0" fmla="*/ 3990975 w 4924424"/>
                <a:gd name="connsiteY0" fmla="*/ 19050 h 1700212"/>
                <a:gd name="connsiteX1" fmla="*/ 4195762 w 4924424"/>
                <a:gd name="connsiteY1" fmla="*/ 114300 h 1700212"/>
                <a:gd name="connsiteX2" fmla="*/ 4310062 w 4924424"/>
                <a:gd name="connsiteY2" fmla="*/ 261937 h 1700212"/>
                <a:gd name="connsiteX3" fmla="*/ 4414837 w 4924424"/>
                <a:gd name="connsiteY3" fmla="*/ 452437 h 1700212"/>
                <a:gd name="connsiteX4" fmla="*/ 4524375 w 4924424"/>
                <a:gd name="connsiteY4" fmla="*/ 600075 h 1700212"/>
                <a:gd name="connsiteX5" fmla="*/ 4686300 w 4924424"/>
                <a:gd name="connsiteY5" fmla="*/ 681038 h 1700212"/>
                <a:gd name="connsiteX6" fmla="*/ 4843462 w 4924424"/>
                <a:gd name="connsiteY6" fmla="*/ 823913 h 1700212"/>
                <a:gd name="connsiteX7" fmla="*/ 4924424 w 4924424"/>
                <a:gd name="connsiteY7" fmla="*/ 1047750 h 1700212"/>
                <a:gd name="connsiteX8" fmla="*/ 4819650 w 4924424"/>
                <a:gd name="connsiteY8" fmla="*/ 1304924 h 1700212"/>
                <a:gd name="connsiteX9" fmla="*/ 4643437 w 4924424"/>
                <a:gd name="connsiteY9" fmla="*/ 1423988 h 1700212"/>
                <a:gd name="connsiteX10" fmla="*/ 4510087 w 4924424"/>
                <a:gd name="connsiteY10" fmla="*/ 1423988 h 1700212"/>
                <a:gd name="connsiteX11" fmla="*/ 4371975 w 4924424"/>
                <a:gd name="connsiteY11" fmla="*/ 1385888 h 1700212"/>
                <a:gd name="connsiteX12" fmla="*/ 4271962 w 4924424"/>
                <a:gd name="connsiteY12" fmla="*/ 1371600 h 1700212"/>
                <a:gd name="connsiteX13" fmla="*/ 4095749 w 4924424"/>
                <a:gd name="connsiteY13" fmla="*/ 1419225 h 1700212"/>
                <a:gd name="connsiteX14" fmla="*/ 3890962 w 4924424"/>
                <a:gd name="connsiteY14" fmla="*/ 1443038 h 1700212"/>
                <a:gd name="connsiteX15" fmla="*/ 3686175 w 4924424"/>
                <a:gd name="connsiteY15" fmla="*/ 1385887 h 1700212"/>
                <a:gd name="connsiteX16" fmla="*/ 3476625 w 4924424"/>
                <a:gd name="connsiteY16" fmla="*/ 1366837 h 1700212"/>
                <a:gd name="connsiteX17" fmla="*/ 3338512 w 4924424"/>
                <a:gd name="connsiteY17" fmla="*/ 1357312 h 1700212"/>
                <a:gd name="connsiteX18" fmla="*/ 3195637 w 4924424"/>
                <a:gd name="connsiteY18" fmla="*/ 1385887 h 1700212"/>
                <a:gd name="connsiteX19" fmla="*/ 3038475 w 4924424"/>
                <a:gd name="connsiteY19" fmla="*/ 1462087 h 1700212"/>
                <a:gd name="connsiteX20" fmla="*/ 2738437 w 4924424"/>
                <a:gd name="connsiteY20" fmla="*/ 1657350 h 1700212"/>
                <a:gd name="connsiteX21" fmla="*/ 2552700 w 4924424"/>
                <a:gd name="connsiteY21" fmla="*/ 1700212 h 1700212"/>
                <a:gd name="connsiteX22" fmla="*/ 2295525 w 4924424"/>
                <a:gd name="connsiteY22" fmla="*/ 1628775 h 1700212"/>
                <a:gd name="connsiteX23" fmla="*/ 2171700 w 4924424"/>
                <a:gd name="connsiteY23" fmla="*/ 1624012 h 1700212"/>
                <a:gd name="connsiteX24" fmla="*/ 2024062 w 4924424"/>
                <a:gd name="connsiteY24" fmla="*/ 1652587 h 1700212"/>
                <a:gd name="connsiteX25" fmla="*/ 1847850 w 4924424"/>
                <a:gd name="connsiteY25" fmla="*/ 1633537 h 1700212"/>
                <a:gd name="connsiteX26" fmla="*/ 1719262 w 4924424"/>
                <a:gd name="connsiteY26" fmla="*/ 1576387 h 1700212"/>
                <a:gd name="connsiteX27" fmla="*/ 1600200 w 4924424"/>
                <a:gd name="connsiteY27" fmla="*/ 1585912 h 1700212"/>
                <a:gd name="connsiteX28" fmla="*/ 1528762 w 4924424"/>
                <a:gd name="connsiteY28" fmla="*/ 1514475 h 1700212"/>
                <a:gd name="connsiteX29" fmla="*/ 1452562 w 4924424"/>
                <a:gd name="connsiteY29" fmla="*/ 1352550 h 1700212"/>
                <a:gd name="connsiteX30" fmla="*/ 1381125 w 4924424"/>
                <a:gd name="connsiteY30" fmla="*/ 1285875 h 1700212"/>
                <a:gd name="connsiteX31" fmla="*/ 1385887 w 4924424"/>
                <a:gd name="connsiteY31" fmla="*/ 1423987 h 1700212"/>
                <a:gd name="connsiteX32" fmla="*/ 1314449 w 4924424"/>
                <a:gd name="connsiteY32" fmla="*/ 1552575 h 1700212"/>
                <a:gd name="connsiteX33" fmla="*/ 1209675 w 4924424"/>
                <a:gd name="connsiteY33" fmla="*/ 1633537 h 1700212"/>
                <a:gd name="connsiteX34" fmla="*/ 1023937 w 4924424"/>
                <a:gd name="connsiteY34" fmla="*/ 1685925 h 1700212"/>
                <a:gd name="connsiteX35" fmla="*/ 876300 w 4924424"/>
                <a:gd name="connsiteY35" fmla="*/ 1619250 h 1700212"/>
                <a:gd name="connsiteX36" fmla="*/ 747712 w 4924424"/>
                <a:gd name="connsiteY36" fmla="*/ 1585912 h 1700212"/>
                <a:gd name="connsiteX37" fmla="*/ 609600 w 4924424"/>
                <a:gd name="connsiteY37" fmla="*/ 1590675 h 1700212"/>
                <a:gd name="connsiteX38" fmla="*/ 476250 w 4924424"/>
                <a:gd name="connsiteY38" fmla="*/ 1590674 h 1700212"/>
                <a:gd name="connsiteX39" fmla="*/ 390525 w 4924424"/>
                <a:gd name="connsiteY39" fmla="*/ 1571625 h 1700212"/>
                <a:gd name="connsiteX40" fmla="*/ 247650 w 4924424"/>
                <a:gd name="connsiteY40" fmla="*/ 1576387 h 1700212"/>
                <a:gd name="connsiteX41" fmla="*/ 123825 w 4924424"/>
                <a:gd name="connsiteY41" fmla="*/ 1481137 h 1700212"/>
                <a:gd name="connsiteX42" fmla="*/ 42862 w 4924424"/>
                <a:gd name="connsiteY42" fmla="*/ 1300162 h 1700212"/>
                <a:gd name="connsiteX43" fmla="*/ 14287 w 4924424"/>
                <a:gd name="connsiteY43" fmla="*/ 1133475 h 1700212"/>
                <a:gd name="connsiteX44" fmla="*/ 0 w 4924424"/>
                <a:gd name="connsiteY44" fmla="*/ 1023937 h 1700212"/>
                <a:gd name="connsiteX45" fmla="*/ 14287 w 4924424"/>
                <a:gd name="connsiteY45" fmla="*/ 881062 h 1700212"/>
                <a:gd name="connsiteX46" fmla="*/ 90487 w 4924424"/>
                <a:gd name="connsiteY46" fmla="*/ 709612 h 1700212"/>
                <a:gd name="connsiteX47" fmla="*/ 209550 w 4924424"/>
                <a:gd name="connsiteY47" fmla="*/ 581025 h 1700212"/>
                <a:gd name="connsiteX48" fmla="*/ 395287 w 4924424"/>
                <a:gd name="connsiteY48" fmla="*/ 471487 h 1700212"/>
                <a:gd name="connsiteX49" fmla="*/ 523875 w 4924424"/>
                <a:gd name="connsiteY49" fmla="*/ 390525 h 1700212"/>
                <a:gd name="connsiteX50" fmla="*/ 609600 w 4924424"/>
                <a:gd name="connsiteY50" fmla="*/ 300037 h 1700212"/>
                <a:gd name="connsiteX51" fmla="*/ 733425 w 4924424"/>
                <a:gd name="connsiteY51" fmla="*/ 238125 h 1700212"/>
                <a:gd name="connsiteX52" fmla="*/ 928687 w 4924424"/>
                <a:gd name="connsiteY52" fmla="*/ 200025 h 1700212"/>
                <a:gd name="connsiteX53" fmla="*/ 1085850 w 4924424"/>
                <a:gd name="connsiteY53" fmla="*/ 95250 h 1700212"/>
                <a:gd name="connsiteX54" fmla="*/ 1271587 w 4924424"/>
                <a:gd name="connsiteY54" fmla="*/ 66675 h 1700212"/>
                <a:gd name="connsiteX55" fmla="*/ 1423987 w 4924424"/>
                <a:gd name="connsiteY55" fmla="*/ 109537 h 1700212"/>
                <a:gd name="connsiteX56" fmla="*/ 1514475 w 4924424"/>
                <a:gd name="connsiteY56" fmla="*/ 100012 h 1700212"/>
                <a:gd name="connsiteX57" fmla="*/ 1619250 w 4924424"/>
                <a:gd name="connsiteY57" fmla="*/ 23812 h 1700212"/>
                <a:gd name="connsiteX58" fmla="*/ 1743075 w 4924424"/>
                <a:gd name="connsiteY58" fmla="*/ 14287 h 1700212"/>
                <a:gd name="connsiteX59" fmla="*/ 1871662 w 4924424"/>
                <a:gd name="connsiteY59" fmla="*/ 114300 h 1700212"/>
                <a:gd name="connsiteX60" fmla="*/ 2038350 w 4924424"/>
                <a:gd name="connsiteY60" fmla="*/ 114300 h 1700212"/>
                <a:gd name="connsiteX61" fmla="*/ 2143125 w 4924424"/>
                <a:gd name="connsiteY61" fmla="*/ 138112 h 1700212"/>
                <a:gd name="connsiteX62" fmla="*/ 2314575 w 4924424"/>
                <a:gd name="connsiteY62" fmla="*/ 95250 h 1700212"/>
                <a:gd name="connsiteX63" fmla="*/ 2538412 w 4924424"/>
                <a:gd name="connsiteY63" fmla="*/ 52387 h 1700212"/>
                <a:gd name="connsiteX64" fmla="*/ 2686050 w 4924424"/>
                <a:gd name="connsiteY64" fmla="*/ 109537 h 1700212"/>
                <a:gd name="connsiteX65" fmla="*/ 2738437 w 4924424"/>
                <a:gd name="connsiteY65" fmla="*/ 133350 h 1700212"/>
                <a:gd name="connsiteX66" fmla="*/ 2881312 w 4924424"/>
                <a:gd name="connsiteY66" fmla="*/ 61912 h 1700212"/>
                <a:gd name="connsiteX67" fmla="*/ 3095625 w 4924424"/>
                <a:gd name="connsiteY67" fmla="*/ 0 h 1700212"/>
                <a:gd name="connsiteX68" fmla="*/ 3367087 w 4924424"/>
                <a:gd name="connsiteY68" fmla="*/ 66675 h 1700212"/>
                <a:gd name="connsiteX69" fmla="*/ 3590925 w 4924424"/>
                <a:gd name="connsiteY69" fmla="*/ 95250 h 1700212"/>
                <a:gd name="connsiteX70" fmla="*/ 3729037 w 4924424"/>
                <a:gd name="connsiteY70" fmla="*/ 85725 h 1700212"/>
                <a:gd name="connsiteX71" fmla="*/ 3848100 w 4924424"/>
                <a:gd name="connsiteY71" fmla="*/ 42862 h 1700212"/>
                <a:gd name="connsiteX72" fmla="*/ 3990975 w 4924424"/>
                <a:gd name="connsiteY72" fmla="*/ 19050 h 1700212"/>
                <a:gd name="connsiteX0" fmla="*/ 3990975 w 4924424"/>
                <a:gd name="connsiteY0" fmla="*/ 19050 h 1700212"/>
                <a:gd name="connsiteX1" fmla="*/ 4195762 w 4924424"/>
                <a:gd name="connsiteY1" fmla="*/ 114300 h 1700212"/>
                <a:gd name="connsiteX2" fmla="*/ 4310062 w 4924424"/>
                <a:gd name="connsiteY2" fmla="*/ 261937 h 1700212"/>
                <a:gd name="connsiteX3" fmla="*/ 4414837 w 4924424"/>
                <a:gd name="connsiteY3" fmla="*/ 452437 h 1700212"/>
                <a:gd name="connsiteX4" fmla="*/ 4524375 w 4924424"/>
                <a:gd name="connsiteY4" fmla="*/ 600075 h 1700212"/>
                <a:gd name="connsiteX5" fmla="*/ 4686300 w 4924424"/>
                <a:gd name="connsiteY5" fmla="*/ 681038 h 1700212"/>
                <a:gd name="connsiteX6" fmla="*/ 4843462 w 4924424"/>
                <a:gd name="connsiteY6" fmla="*/ 823913 h 1700212"/>
                <a:gd name="connsiteX7" fmla="*/ 4924424 w 4924424"/>
                <a:gd name="connsiteY7" fmla="*/ 1047750 h 1700212"/>
                <a:gd name="connsiteX8" fmla="*/ 4819650 w 4924424"/>
                <a:gd name="connsiteY8" fmla="*/ 1304924 h 1700212"/>
                <a:gd name="connsiteX9" fmla="*/ 4643437 w 4924424"/>
                <a:gd name="connsiteY9" fmla="*/ 1423988 h 1700212"/>
                <a:gd name="connsiteX10" fmla="*/ 4510087 w 4924424"/>
                <a:gd name="connsiteY10" fmla="*/ 1423988 h 1700212"/>
                <a:gd name="connsiteX11" fmla="*/ 4371975 w 4924424"/>
                <a:gd name="connsiteY11" fmla="*/ 1385888 h 1700212"/>
                <a:gd name="connsiteX12" fmla="*/ 4271962 w 4924424"/>
                <a:gd name="connsiteY12" fmla="*/ 1371600 h 1700212"/>
                <a:gd name="connsiteX13" fmla="*/ 4095749 w 4924424"/>
                <a:gd name="connsiteY13" fmla="*/ 1419225 h 1700212"/>
                <a:gd name="connsiteX14" fmla="*/ 3890962 w 4924424"/>
                <a:gd name="connsiteY14" fmla="*/ 1443038 h 1700212"/>
                <a:gd name="connsiteX15" fmla="*/ 3686175 w 4924424"/>
                <a:gd name="connsiteY15" fmla="*/ 1385887 h 1700212"/>
                <a:gd name="connsiteX16" fmla="*/ 3476625 w 4924424"/>
                <a:gd name="connsiteY16" fmla="*/ 1366837 h 1700212"/>
                <a:gd name="connsiteX17" fmla="*/ 3338512 w 4924424"/>
                <a:gd name="connsiteY17" fmla="*/ 1357312 h 1700212"/>
                <a:gd name="connsiteX18" fmla="*/ 3195637 w 4924424"/>
                <a:gd name="connsiteY18" fmla="*/ 1385887 h 1700212"/>
                <a:gd name="connsiteX19" fmla="*/ 3038475 w 4924424"/>
                <a:gd name="connsiteY19" fmla="*/ 1462087 h 1700212"/>
                <a:gd name="connsiteX20" fmla="*/ 2738437 w 4924424"/>
                <a:gd name="connsiteY20" fmla="*/ 1657350 h 1700212"/>
                <a:gd name="connsiteX21" fmla="*/ 2552700 w 4924424"/>
                <a:gd name="connsiteY21" fmla="*/ 1700212 h 1700212"/>
                <a:gd name="connsiteX22" fmla="*/ 2295525 w 4924424"/>
                <a:gd name="connsiteY22" fmla="*/ 1628775 h 1700212"/>
                <a:gd name="connsiteX23" fmla="*/ 2171700 w 4924424"/>
                <a:gd name="connsiteY23" fmla="*/ 1624012 h 1700212"/>
                <a:gd name="connsiteX24" fmla="*/ 2024062 w 4924424"/>
                <a:gd name="connsiteY24" fmla="*/ 1652587 h 1700212"/>
                <a:gd name="connsiteX25" fmla="*/ 1847850 w 4924424"/>
                <a:gd name="connsiteY25" fmla="*/ 1633537 h 1700212"/>
                <a:gd name="connsiteX26" fmla="*/ 1719262 w 4924424"/>
                <a:gd name="connsiteY26" fmla="*/ 1576387 h 1700212"/>
                <a:gd name="connsiteX27" fmla="*/ 1600200 w 4924424"/>
                <a:gd name="connsiteY27" fmla="*/ 1585912 h 1700212"/>
                <a:gd name="connsiteX28" fmla="*/ 1528762 w 4924424"/>
                <a:gd name="connsiteY28" fmla="*/ 1514475 h 1700212"/>
                <a:gd name="connsiteX29" fmla="*/ 1452562 w 4924424"/>
                <a:gd name="connsiteY29" fmla="*/ 1352550 h 1700212"/>
                <a:gd name="connsiteX30" fmla="*/ 1390650 w 4924424"/>
                <a:gd name="connsiteY30" fmla="*/ 1328737 h 1700212"/>
                <a:gd name="connsiteX31" fmla="*/ 1385887 w 4924424"/>
                <a:gd name="connsiteY31" fmla="*/ 1423987 h 1700212"/>
                <a:gd name="connsiteX32" fmla="*/ 1314449 w 4924424"/>
                <a:gd name="connsiteY32" fmla="*/ 1552575 h 1700212"/>
                <a:gd name="connsiteX33" fmla="*/ 1209675 w 4924424"/>
                <a:gd name="connsiteY33" fmla="*/ 1633537 h 1700212"/>
                <a:gd name="connsiteX34" fmla="*/ 1023937 w 4924424"/>
                <a:gd name="connsiteY34" fmla="*/ 1685925 h 1700212"/>
                <a:gd name="connsiteX35" fmla="*/ 876300 w 4924424"/>
                <a:gd name="connsiteY35" fmla="*/ 1619250 h 1700212"/>
                <a:gd name="connsiteX36" fmla="*/ 747712 w 4924424"/>
                <a:gd name="connsiteY36" fmla="*/ 1585912 h 1700212"/>
                <a:gd name="connsiteX37" fmla="*/ 609600 w 4924424"/>
                <a:gd name="connsiteY37" fmla="*/ 1590675 h 1700212"/>
                <a:gd name="connsiteX38" fmla="*/ 476250 w 4924424"/>
                <a:gd name="connsiteY38" fmla="*/ 1590674 h 1700212"/>
                <a:gd name="connsiteX39" fmla="*/ 390525 w 4924424"/>
                <a:gd name="connsiteY39" fmla="*/ 1571625 h 1700212"/>
                <a:gd name="connsiteX40" fmla="*/ 247650 w 4924424"/>
                <a:gd name="connsiteY40" fmla="*/ 1576387 h 1700212"/>
                <a:gd name="connsiteX41" fmla="*/ 123825 w 4924424"/>
                <a:gd name="connsiteY41" fmla="*/ 1481137 h 1700212"/>
                <a:gd name="connsiteX42" fmla="*/ 42862 w 4924424"/>
                <a:gd name="connsiteY42" fmla="*/ 1300162 h 1700212"/>
                <a:gd name="connsiteX43" fmla="*/ 14287 w 4924424"/>
                <a:gd name="connsiteY43" fmla="*/ 1133475 h 1700212"/>
                <a:gd name="connsiteX44" fmla="*/ 0 w 4924424"/>
                <a:gd name="connsiteY44" fmla="*/ 1023937 h 1700212"/>
                <a:gd name="connsiteX45" fmla="*/ 14287 w 4924424"/>
                <a:gd name="connsiteY45" fmla="*/ 881062 h 1700212"/>
                <a:gd name="connsiteX46" fmla="*/ 90487 w 4924424"/>
                <a:gd name="connsiteY46" fmla="*/ 709612 h 1700212"/>
                <a:gd name="connsiteX47" fmla="*/ 209550 w 4924424"/>
                <a:gd name="connsiteY47" fmla="*/ 581025 h 1700212"/>
                <a:gd name="connsiteX48" fmla="*/ 395287 w 4924424"/>
                <a:gd name="connsiteY48" fmla="*/ 471487 h 1700212"/>
                <a:gd name="connsiteX49" fmla="*/ 523875 w 4924424"/>
                <a:gd name="connsiteY49" fmla="*/ 390525 h 1700212"/>
                <a:gd name="connsiteX50" fmla="*/ 609600 w 4924424"/>
                <a:gd name="connsiteY50" fmla="*/ 300037 h 1700212"/>
                <a:gd name="connsiteX51" fmla="*/ 733425 w 4924424"/>
                <a:gd name="connsiteY51" fmla="*/ 238125 h 1700212"/>
                <a:gd name="connsiteX52" fmla="*/ 928687 w 4924424"/>
                <a:gd name="connsiteY52" fmla="*/ 200025 h 1700212"/>
                <a:gd name="connsiteX53" fmla="*/ 1085850 w 4924424"/>
                <a:gd name="connsiteY53" fmla="*/ 95250 h 1700212"/>
                <a:gd name="connsiteX54" fmla="*/ 1271587 w 4924424"/>
                <a:gd name="connsiteY54" fmla="*/ 66675 h 1700212"/>
                <a:gd name="connsiteX55" fmla="*/ 1423987 w 4924424"/>
                <a:gd name="connsiteY55" fmla="*/ 109537 h 1700212"/>
                <a:gd name="connsiteX56" fmla="*/ 1514475 w 4924424"/>
                <a:gd name="connsiteY56" fmla="*/ 100012 h 1700212"/>
                <a:gd name="connsiteX57" fmla="*/ 1619250 w 4924424"/>
                <a:gd name="connsiteY57" fmla="*/ 23812 h 1700212"/>
                <a:gd name="connsiteX58" fmla="*/ 1743075 w 4924424"/>
                <a:gd name="connsiteY58" fmla="*/ 14287 h 1700212"/>
                <a:gd name="connsiteX59" fmla="*/ 1871662 w 4924424"/>
                <a:gd name="connsiteY59" fmla="*/ 114300 h 1700212"/>
                <a:gd name="connsiteX60" fmla="*/ 2038350 w 4924424"/>
                <a:gd name="connsiteY60" fmla="*/ 114300 h 1700212"/>
                <a:gd name="connsiteX61" fmla="*/ 2143125 w 4924424"/>
                <a:gd name="connsiteY61" fmla="*/ 138112 h 1700212"/>
                <a:gd name="connsiteX62" fmla="*/ 2314575 w 4924424"/>
                <a:gd name="connsiteY62" fmla="*/ 95250 h 1700212"/>
                <a:gd name="connsiteX63" fmla="*/ 2538412 w 4924424"/>
                <a:gd name="connsiteY63" fmla="*/ 52387 h 1700212"/>
                <a:gd name="connsiteX64" fmla="*/ 2686050 w 4924424"/>
                <a:gd name="connsiteY64" fmla="*/ 109537 h 1700212"/>
                <a:gd name="connsiteX65" fmla="*/ 2738437 w 4924424"/>
                <a:gd name="connsiteY65" fmla="*/ 133350 h 1700212"/>
                <a:gd name="connsiteX66" fmla="*/ 2881312 w 4924424"/>
                <a:gd name="connsiteY66" fmla="*/ 61912 h 1700212"/>
                <a:gd name="connsiteX67" fmla="*/ 3095625 w 4924424"/>
                <a:gd name="connsiteY67" fmla="*/ 0 h 1700212"/>
                <a:gd name="connsiteX68" fmla="*/ 3367087 w 4924424"/>
                <a:gd name="connsiteY68" fmla="*/ 66675 h 1700212"/>
                <a:gd name="connsiteX69" fmla="*/ 3590925 w 4924424"/>
                <a:gd name="connsiteY69" fmla="*/ 95250 h 1700212"/>
                <a:gd name="connsiteX70" fmla="*/ 3729037 w 4924424"/>
                <a:gd name="connsiteY70" fmla="*/ 85725 h 1700212"/>
                <a:gd name="connsiteX71" fmla="*/ 3848100 w 4924424"/>
                <a:gd name="connsiteY71" fmla="*/ 42862 h 1700212"/>
                <a:gd name="connsiteX72" fmla="*/ 3990975 w 4924424"/>
                <a:gd name="connsiteY72" fmla="*/ 19050 h 1700212"/>
                <a:gd name="connsiteX0" fmla="*/ 3990975 w 4924424"/>
                <a:gd name="connsiteY0" fmla="*/ 19050 h 1700212"/>
                <a:gd name="connsiteX1" fmla="*/ 4195762 w 4924424"/>
                <a:gd name="connsiteY1" fmla="*/ 114300 h 1700212"/>
                <a:gd name="connsiteX2" fmla="*/ 4310062 w 4924424"/>
                <a:gd name="connsiteY2" fmla="*/ 261937 h 1700212"/>
                <a:gd name="connsiteX3" fmla="*/ 4414837 w 4924424"/>
                <a:gd name="connsiteY3" fmla="*/ 452437 h 1700212"/>
                <a:gd name="connsiteX4" fmla="*/ 4524375 w 4924424"/>
                <a:gd name="connsiteY4" fmla="*/ 600075 h 1700212"/>
                <a:gd name="connsiteX5" fmla="*/ 4686300 w 4924424"/>
                <a:gd name="connsiteY5" fmla="*/ 681038 h 1700212"/>
                <a:gd name="connsiteX6" fmla="*/ 4843462 w 4924424"/>
                <a:gd name="connsiteY6" fmla="*/ 823913 h 1700212"/>
                <a:gd name="connsiteX7" fmla="*/ 4924424 w 4924424"/>
                <a:gd name="connsiteY7" fmla="*/ 1047750 h 1700212"/>
                <a:gd name="connsiteX8" fmla="*/ 4819650 w 4924424"/>
                <a:gd name="connsiteY8" fmla="*/ 1304924 h 1700212"/>
                <a:gd name="connsiteX9" fmla="*/ 4643437 w 4924424"/>
                <a:gd name="connsiteY9" fmla="*/ 1423988 h 1700212"/>
                <a:gd name="connsiteX10" fmla="*/ 4510087 w 4924424"/>
                <a:gd name="connsiteY10" fmla="*/ 1423988 h 1700212"/>
                <a:gd name="connsiteX11" fmla="*/ 4371975 w 4924424"/>
                <a:gd name="connsiteY11" fmla="*/ 1385888 h 1700212"/>
                <a:gd name="connsiteX12" fmla="*/ 4271962 w 4924424"/>
                <a:gd name="connsiteY12" fmla="*/ 1371600 h 1700212"/>
                <a:gd name="connsiteX13" fmla="*/ 4095749 w 4924424"/>
                <a:gd name="connsiteY13" fmla="*/ 1419225 h 1700212"/>
                <a:gd name="connsiteX14" fmla="*/ 3890962 w 4924424"/>
                <a:gd name="connsiteY14" fmla="*/ 1443038 h 1700212"/>
                <a:gd name="connsiteX15" fmla="*/ 3686175 w 4924424"/>
                <a:gd name="connsiteY15" fmla="*/ 1385887 h 1700212"/>
                <a:gd name="connsiteX16" fmla="*/ 3476625 w 4924424"/>
                <a:gd name="connsiteY16" fmla="*/ 1366837 h 1700212"/>
                <a:gd name="connsiteX17" fmla="*/ 3338512 w 4924424"/>
                <a:gd name="connsiteY17" fmla="*/ 1357312 h 1700212"/>
                <a:gd name="connsiteX18" fmla="*/ 3195637 w 4924424"/>
                <a:gd name="connsiteY18" fmla="*/ 1385887 h 1700212"/>
                <a:gd name="connsiteX19" fmla="*/ 3038475 w 4924424"/>
                <a:gd name="connsiteY19" fmla="*/ 1462087 h 1700212"/>
                <a:gd name="connsiteX20" fmla="*/ 2738437 w 4924424"/>
                <a:gd name="connsiteY20" fmla="*/ 1657350 h 1700212"/>
                <a:gd name="connsiteX21" fmla="*/ 2552700 w 4924424"/>
                <a:gd name="connsiteY21" fmla="*/ 1700212 h 1700212"/>
                <a:gd name="connsiteX22" fmla="*/ 2295525 w 4924424"/>
                <a:gd name="connsiteY22" fmla="*/ 1628775 h 1700212"/>
                <a:gd name="connsiteX23" fmla="*/ 2171700 w 4924424"/>
                <a:gd name="connsiteY23" fmla="*/ 1624012 h 1700212"/>
                <a:gd name="connsiteX24" fmla="*/ 2024062 w 4924424"/>
                <a:gd name="connsiteY24" fmla="*/ 1652587 h 1700212"/>
                <a:gd name="connsiteX25" fmla="*/ 1847850 w 4924424"/>
                <a:gd name="connsiteY25" fmla="*/ 1633537 h 1700212"/>
                <a:gd name="connsiteX26" fmla="*/ 1719262 w 4924424"/>
                <a:gd name="connsiteY26" fmla="*/ 1576387 h 1700212"/>
                <a:gd name="connsiteX27" fmla="*/ 1600200 w 4924424"/>
                <a:gd name="connsiteY27" fmla="*/ 1585912 h 1700212"/>
                <a:gd name="connsiteX28" fmla="*/ 1538287 w 4924424"/>
                <a:gd name="connsiteY28" fmla="*/ 1466850 h 1700212"/>
                <a:gd name="connsiteX29" fmla="*/ 1452562 w 4924424"/>
                <a:gd name="connsiteY29" fmla="*/ 1352550 h 1700212"/>
                <a:gd name="connsiteX30" fmla="*/ 1390650 w 4924424"/>
                <a:gd name="connsiteY30" fmla="*/ 1328737 h 1700212"/>
                <a:gd name="connsiteX31" fmla="*/ 1385887 w 4924424"/>
                <a:gd name="connsiteY31" fmla="*/ 1423987 h 1700212"/>
                <a:gd name="connsiteX32" fmla="*/ 1314449 w 4924424"/>
                <a:gd name="connsiteY32" fmla="*/ 1552575 h 1700212"/>
                <a:gd name="connsiteX33" fmla="*/ 1209675 w 4924424"/>
                <a:gd name="connsiteY33" fmla="*/ 1633537 h 1700212"/>
                <a:gd name="connsiteX34" fmla="*/ 1023937 w 4924424"/>
                <a:gd name="connsiteY34" fmla="*/ 1685925 h 1700212"/>
                <a:gd name="connsiteX35" fmla="*/ 876300 w 4924424"/>
                <a:gd name="connsiteY35" fmla="*/ 1619250 h 1700212"/>
                <a:gd name="connsiteX36" fmla="*/ 747712 w 4924424"/>
                <a:gd name="connsiteY36" fmla="*/ 1585912 h 1700212"/>
                <a:gd name="connsiteX37" fmla="*/ 609600 w 4924424"/>
                <a:gd name="connsiteY37" fmla="*/ 1590675 h 1700212"/>
                <a:gd name="connsiteX38" fmla="*/ 476250 w 4924424"/>
                <a:gd name="connsiteY38" fmla="*/ 1590674 h 1700212"/>
                <a:gd name="connsiteX39" fmla="*/ 390525 w 4924424"/>
                <a:gd name="connsiteY39" fmla="*/ 1571625 h 1700212"/>
                <a:gd name="connsiteX40" fmla="*/ 247650 w 4924424"/>
                <a:gd name="connsiteY40" fmla="*/ 1576387 h 1700212"/>
                <a:gd name="connsiteX41" fmla="*/ 123825 w 4924424"/>
                <a:gd name="connsiteY41" fmla="*/ 1481137 h 1700212"/>
                <a:gd name="connsiteX42" fmla="*/ 42862 w 4924424"/>
                <a:gd name="connsiteY42" fmla="*/ 1300162 h 1700212"/>
                <a:gd name="connsiteX43" fmla="*/ 14287 w 4924424"/>
                <a:gd name="connsiteY43" fmla="*/ 1133475 h 1700212"/>
                <a:gd name="connsiteX44" fmla="*/ 0 w 4924424"/>
                <a:gd name="connsiteY44" fmla="*/ 1023937 h 1700212"/>
                <a:gd name="connsiteX45" fmla="*/ 14287 w 4924424"/>
                <a:gd name="connsiteY45" fmla="*/ 881062 h 1700212"/>
                <a:gd name="connsiteX46" fmla="*/ 90487 w 4924424"/>
                <a:gd name="connsiteY46" fmla="*/ 709612 h 1700212"/>
                <a:gd name="connsiteX47" fmla="*/ 209550 w 4924424"/>
                <a:gd name="connsiteY47" fmla="*/ 581025 h 1700212"/>
                <a:gd name="connsiteX48" fmla="*/ 395287 w 4924424"/>
                <a:gd name="connsiteY48" fmla="*/ 471487 h 1700212"/>
                <a:gd name="connsiteX49" fmla="*/ 523875 w 4924424"/>
                <a:gd name="connsiteY49" fmla="*/ 390525 h 1700212"/>
                <a:gd name="connsiteX50" fmla="*/ 609600 w 4924424"/>
                <a:gd name="connsiteY50" fmla="*/ 300037 h 1700212"/>
                <a:gd name="connsiteX51" fmla="*/ 733425 w 4924424"/>
                <a:gd name="connsiteY51" fmla="*/ 238125 h 1700212"/>
                <a:gd name="connsiteX52" fmla="*/ 928687 w 4924424"/>
                <a:gd name="connsiteY52" fmla="*/ 200025 h 1700212"/>
                <a:gd name="connsiteX53" fmla="*/ 1085850 w 4924424"/>
                <a:gd name="connsiteY53" fmla="*/ 95250 h 1700212"/>
                <a:gd name="connsiteX54" fmla="*/ 1271587 w 4924424"/>
                <a:gd name="connsiteY54" fmla="*/ 66675 h 1700212"/>
                <a:gd name="connsiteX55" fmla="*/ 1423987 w 4924424"/>
                <a:gd name="connsiteY55" fmla="*/ 109537 h 1700212"/>
                <a:gd name="connsiteX56" fmla="*/ 1514475 w 4924424"/>
                <a:gd name="connsiteY56" fmla="*/ 100012 h 1700212"/>
                <a:gd name="connsiteX57" fmla="*/ 1619250 w 4924424"/>
                <a:gd name="connsiteY57" fmla="*/ 23812 h 1700212"/>
                <a:gd name="connsiteX58" fmla="*/ 1743075 w 4924424"/>
                <a:gd name="connsiteY58" fmla="*/ 14287 h 1700212"/>
                <a:gd name="connsiteX59" fmla="*/ 1871662 w 4924424"/>
                <a:gd name="connsiteY59" fmla="*/ 114300 h 1700212"/>
                <a:gd name="connsiteX60" fmla="*/ 2038350 w 4924424"/>
                <a:gd name="connsiteY60" fmla="*/ 114300 h 1700212"/>
                <a:gd name="connsiteX61" fmla="*/ 2143125 w 4924424"/>
                <a:gd name="connsiteY61" fmla="*/ 138112 h 1700212"/>
                <a:gd name="connsiteX62" fmla="*/ 2314575 w 4924424"/>
                <a:gd name="connsiteY62" fmla="*/ 95250 h 1700212"/>
                <a:gd name="connsiteX63" fmla="*/ 2538412 w 4924424"/>
                <a:gd name="connsiteY63" fmla="*/ 52387 h 1700212"/>
                <a:gd name="connsiteX64" fmla="*/ 2686050 w 4924424"/>
                <a:gd name="connsiteY64" fmla="*/ 109537 h 1700212"/>
                <a:gd name="connsiteX65" fmla="*/ 2738437 w 4924424"/>
                <a:gd name="connsiteY65" fmla="*/ 133350 h 1700212"/>
                <a:gd name="connsiteX66" fmla="*/ 2881312 w 4924424"/>
                <a:gd name="connsiteY66" fmla="*/ 61912 h 1700212"/>
                <a:gd name="connsiteX67" fmla="*/ 3095625 w 4924424"/>
                <a:gd name="connsiteY67" fmla="*/ 0 h 1700212"/>
                <a:gd name="connsiteX68" fmla="*/ 3367087 w 4924424"/>
                <a:gd name="connsiteY68" fmla="*/ 66675 h 1700212"/>
                <a:gd name="connsiteX69" fmla="*/ 3590925 w 4924424"/>
                <a:gd name="connsiteY69" fmla="*/ 95250 h 1700212"/>
                <a:gd name="connsiteX70" fmla="*/ 3729037 w 4924424"/>
                <a:gd name="connsiteY70" fmla="*/ 85725 h 1700212"/>
                <a:gd name="connsiteX71" fmla="*/ 3848100 w 4924424"/>
                <a:gd name="connsiteY71" fmla="*/ 42862 h 1700212"/>
                <a:gd name="connsiteX72" fmla="*/ 3990975 w 4924424"/>
                <a:gd name="connsiteY72" fmla="*/ 19050 h 1700212"/>
                <a:gd name="connsiteX0" fmla="*/ 3990975 w 4924424"/>
                <a:gd name="connsiteY0" fmla="*/ 19050 h 1700212"/>
                <a:gd name="connsiteX1" fmla="*/ 4195762 w 4924424"/>
                <a:gd name="connsiteY1" fmla="*/ 114300 h 1700212"/>
                <a:gd name="connsiteX2" fmla="*/ 4310062 w 4924424"/>
                <a:gd name="connsiteY2" fmla="*/ 261937 h 1700212"/>
                <a:gd name="connsiteX3" fmla="*/ 4414837 w 4924424"/>
                <a:gd name="connsiteY3" fmla="*/ 452437 h 1700212"/>
                <a:gd name="connsiteX4" fmla="*/ 4524375 w 4924424"/>
                <a:gd name="connsiteY4" fmla="*/ 600075 h 1700212"/>
                <a:gd name="connsiteX5" fmla="*/ 4686300 w 4924424"/>
                <a:gd name="connsiteY5" fmla="*/ 681038 h 1700212"/>
                <a:gd name="connsiteX6" fmla="*/ 4843462 w 4924424"/>
                <a:gd name="connsiteY6" fmla="*/ 823913 h 1700212"/>
                <a:gd name="connsiteX7" fmla="*/ 4924424 w 4924424"/>
                <a:gd name="connsiteY7" fmla="*/ 1047750 h 1700212"/>
                <a:gd name="connsiteX8" fmla="*/ 4819650 w 4924424"/>
                <a:gd name="connsiteY8" fmla="*/ 1304924 h 1700212"/>
                <a:gd name="connsiteX9" fmla="*/ 4643437 w 4924424"/>
                <a:gd name="connsiteY9" fmla="*/ 1423988 h 1700212"/>
                <a:gd name="connsiteX10" fmla="*/ 4510087 w 4924424"/>
                <a:gd name="connsiteY10" fmla="*/ 1423988 h 1700212"/>
                <a:gd name="connsiteX11" fmla="*/ 4371975 w 4924424"/>
                <a:gd name="connsiteY11" fmla="*/ 1385888 h 1700212"/>
                <a:gd name="connsiteX12" fmla="*/ 4271962 w 4924424"/>
                <a:gd name="connsiteY12" fmla="*/ 1371600 h 1700212"/>
                <a:gd name="connsiteX13" fmla="*/ 4095749 w 4924424"/>
                <a:gd name="connsiteY13" fmla="*/ 1419225 h 1700212"/>
                <a:gd name="connsiteX14" fmla="*/ 3890962 w 4924424"/>
                <a:gd name="connsiteY14" fmla="*/ 1443038 h 1700212"/>
                <a:gd name="connsiteX15" fmla="*/ 3686175 w 4924424"/>
                <a:gd name="connsiteY15" fmla="*/ 1385887 h 1700212"/>
                <a:gd name="connsiteX16" fmla="*/ 3476625 w 4924424"/>
                <a:gd name="connsiteY16" fmla="*/ 1366837 h 1700212"/>
                <a:gd name="connsiteX17" fmla="*/ 3338512 w 4924424"/>
                <a:gd name="connsiteY17" fmla="*/ 1357312 h 1700212"/>
                <a:gd name="connsiteX18" fmla="*/ 3195637 w 4924424"/>
                <a:gd name="connsiteY18" fmla="*/ 1385887 h 1700212"/>
                <a:gd name="connsiteX19" fmla="*/ 3038475 w 4924424"/>
                <a:gd name="connsiteY19" fmla="*/ 1462087 h 1700212"/>
                <a:gd name="connsiteX20" fmla="*/ 2738437 w 4924424"/>
                <a:gd name="connsiteY20" fmla="*/ 1657350 h 1700212"/>
                <a:gd name="connsiteX21" fmla="*/ 2552700 w 4924424"/>
                <a:gd name="connsiteY21" fmla="*/ 1700212 h 1700212"/>
                <a:gd name="connsiteX22" fmla="*/ 2295525 w 4924424"/>
                <a:gd name="connsiteY22" fmla="*/ 1628775 h 1700212"/>
                <a:gd name="connsiteX23" fmla="*/ 2171700 w 4924424"/>
                <a:gd name="connsiteY23" fmla="*/ 1624012 h 1700212"/>
                <a:gd name="connsiteX24" fmla="*/ 2024062 w 4924424"/>
                <a:gd name="connsiteY24" fmla="*/ 1652587 h 1700212"/>
                <a:gd name="connsiteX25" fmla="*/ 1847850 w 4924424"/>
                <a:gd name="connsiteY25" fmla="*/ 1633537 h 1700212"/>
                <a:gd name="connsiteX26" fmla="*/ 1709737 w 4924424"/>
                <a:gd name="connsiteY26" fmla="*/ 1628775 h 1700212"/>
                <a:gd name="connsiteX27" fmla="*/ 1600200 w 4924424"/>
                <a:gd name="connsiteY27" fmla="*/ 1585912 h 1700212"/>
                <a:gd name="connsiteX28" fmla="*/ 1538287 w 4924424"/>
                <a:gd name="connsiteY28" fmla="*/ 1466850 h 1700212"/>
                <a:gd name="connsiteX29" fmla="*/ 1452562 w 4924424"/>
                <a:gd name="connsiteY29" fmla="*/ 1352550 h 1700212"/>
                <a:gd name="connsiteX30" fmla="*/ 1390650 w 4924424"/>
                <a:gd name="connsiteY30" fmla="*/ 1328737 h 1700212"/>
                <a:gd name="connsiteX31" fmla="*/ 1385887 w 4924424"/>
                <a:gd name="connsiteY31" fmla="*/ 1423987 h 1700212"/>
                <a:gd name="connsiteX32" fmla="*/ 1314449 w 4924424"/>
                <a:gd name="connsiteY32" fmla="*/ 1552575 h 1700212"/>
                <a:gd name="connsiteX33" fmla="*/ 1209675 w 4924424"/>
                <a:gd name="connsiteY33" fmla="*/ 1633537 h 1700212"/>
                <a:gd name="connsiteX34" fmla="*/ 1023937 w 4924424"/>
                <a:gd name="connsiteY34" fmla="*/ 1685925 h 1700212"/>
                <a:gd name="connsiteX35" fmla="*/ 876300 w 4924424"/>
                <a:gd name="connsiteY35" fmla="*/ 1619250 h 1700212"/>
                <a:gd name="connsiteX36" fmla="*/ 747712 w 4924424"/>
                <a:gd name="connsiteY36" fmla="*/ 1585912 h 1700212"/>
                <a:gd name="connsiteX37" fmla="*/ 609600 w 4924424"/>
                <a:gd name="connsiteY37" fmla="*/ 1590675 h 1700212"/>
                <a:gd name="connsiteX38" fmla="*/ 476250 w 4924424"/>
                <a:gd name="connsiteY38" fmla="*/ 1590674 h 1700212"/>
                <a:gd name="connsiteX39" fmla="*/ 390525 w 4924424"/>
                <a:gd name="connsiteY39" fmla="*/ 1571625 h 1700212"/>
                <a:gd name="connsiteX40" fmla="*/ 247650 w 4924424"/>
                <a:gd name="connsiteY40" fmla="*/ 1576387 h 1700212"/>
                <a:gd name="connsiteX41" fmla="*/ 123825 w 4924424"/>
                <a:gd name="connsiteY41" fmla="*/ 1481137 h 1700212"/>
                <a:gd name="connsiteX42" fmla="*/ 42862 w 4924424"/>
                <a:gd name="connsiteY42" fmla="*/ 1300162 h 1700212"/>
                <a:gd name="connsiteX43" fmla="*/ 14287 w 4924424"/>
                <a:gd name="connsiteY43" fmla="*/ 1133475 h 1700212"/>
                <a:gd name="connsiteX44" fmla="*/ 0 w 4924424"/>
                <a:gd name="connsiteY44" fmla="*/ 1023937 h 1700212"/>
                <a:gd name="connsiteX45" fmla="*/ 14287 w 4924424"/>
                <a:gd name="connsiteY45" fmla="*/ 881062 h 1700212"/>
                <a:gd name="connsiteX46" fmla="*/ 90487 w 4924424"/>
                <a:gd name="connsiteY46" fmla="*/ 709612 h 1700212"/>
                <a:gd name="connsiteX47" fmla="*/ 209550 w 4924424"/>
                <a:gd name="connsiteY47" fmla="*/ 581025 h 1700212"/>
                <a:gd name="connsiteX48" fmla="*/ 395287 w 4924424"/>
                <a:gd name="connsiteY48" fmla="*/ 471487 h 1700212"/>
                <a:gd name="connsiteX49" fmla="*/ 523875 w 4924424"/>
                <a:gd name="connsiteY49" fmla="*/ 390525 h 1700212"/>
                <a:gd name="connsiteX50" fmla="*/ 609600 w 4924424"/>
                <a:gd name="connsiteY50" fmla="*/ 300037 h 1700212"/>
                <a:gd name="connsiteX51" fmla="*/ 733425 w 4924424"/>
                <a:gd name="connsiteY51" fmla="*/ 238125 h 1700212"/>
                <a:gd name="connsiteX52" fmla="*/ 928687 w 4924424"/>
                <a:gd name="connsiteY52" fmla="*/ 200025 h 1700212"/>
                <a:gd name="connsiteX53" fmla="*/ 1085850 w 4924424"/>
                <a:gd name="connsiteY53" fmla="*/ 95250 h 1700212"/>
                <a:gd name="connsiteX54" fmla="*/ 1271587 w 4924424"/>
                <a:gd name="connsiteY54" fmla="*/ 66675 h 1700212"/>
                <a:gd name="connsiteX55" fmla="*/ 1423987 w 4924424"/>
                <a:gd name="connsiteY55" fmla="*/ 109537 h 1700212"/>
                <a:gd name="connsiteX56" fmla="*/ 1514475 w 4924424"/>
                <a:gd name="connsiteY56" fmla="*/ 100012 h 1700212"/>
                <a:gd name="connsiteX57" fmla="*/ 1619250 w 4924424"/>
                <a:gd name="connsiteY57" fmla="*/ 23812 h 1700212"/>
                <a:gd name="connsiteX58" fmla="*/ 1743075 w 4924424"/>
                <a:gd name="connsiteY58" fmla="*/ 14287 h 1700212"/>
                <a:gd name="connsiteX59" fmla="*/ 1871662 w 4924424"/>
                <a:gd name="connsiteY59" fmla="*/ 114300 h 1700212"/>
                <a:gd name="connsiteX60" fmla="*/ 2038350 w 4924424"/>
                <a:gd name="connsiteY60" fmla="*/ 114300 h 1700212"/>
                <a:gd name="connsiteX61" fmla="*/ 2143125 w 4924424"/>
                <a:gd name="connsiteY61" fmla="*/ 138112 h 1700212"/>
                <a:gd name="connsiteX62" fmla="*/ 2314575 w 4924424"/>
                <a:gd name="connsiteY62" fmla="*/ 95250 h 1700212"/>
                <a:gd name="connsiteX63" fmla="*/ 2538412 w 4924424"/>
                <a:gd name="connsiteY63" fmla="*/ 52387 h 1700212"/>
                <a:gd name="connsiteX64" fmla="*/ 2686050 w 4924424"/>
                <a:gd name="connsiteY64" fmla="*/ 109537 h 1700212"/>
                <a:gd name="connsiteX65" fmla="*/ 2738437 w 4924424"/>
                <a:gd name="connsiteY65" fmla="*/ 133350 h 1700212"/>
                <a:gd name="connsiteX66" fmla="*/ 2881312 w 4924424"/>
                <a:gd name="connsiteY66" fmla="*/ 61912 h 1700212"/>
                <a:gd name="connsiteX67" fmla="*/ 3095625 w 4924424"/>
                <a:gd name="connsiteY67" fmla="*/ 0 h 1700212"/>
                <a:gd name="connsiteX68" fmla="*/ 3367087 w 4924424"/>
                <a:gd name="connsiteY68" fmla="*/ 66675 h 1700212"/>
                <a:gd name="connsiteX69" fmla="*/ 3590925 w 4924424"/>
                <a:gd name="connsiteY69" fmla="*/ 95250 h 1700212"/>
                <a:gd name="connsiteX70" fmla="*/ 3729037 w 4924424"/>
                <a:gd name="connsiteY70" fmla="*/ 85725 h 1700212"/>
                <a:gd name="connsiteX71" fmla="*/ 3848100 w 4924424"/>
                <a:gd name="connsiteY71" fmla="*/ 42862 h 1700212"/>
                <a:gd name="connsiteX72" fmla="*/ 3990975 w 4924424"/>
                <a:gd name="connsiteY72" fmla="*/ 19050 h 1700212"/>
                <a:gd name="connsiteX0" fmla="*/ 3990975 w 4924424"/>
                <a:gd name="connsiteY0" fmla="*/ 19050 h 1700212"/>
                <a:gd name="connsiteX1" fmla="*/ 4195762 w 4924424"/>
                <a:gd name="connsiteY1" fmla="*/ 114300 h 1700212"/>
                <a:gd name="connsiteX2" fmla="*/ 4310062 w 4924424"/>
                <a:gd name="connsiteY2" fmla="*/ 261937 h 1700212"/>
                <a:gd name="connsiteX3" fmla="*/ 4414837 w 4924424"/>
                <a:gd name="connsiteY3" fmla="*/ 452437 h 1700212"/>
                <a:gd name="connsiteX4" fmla="*/ 4524375 w 4924424"/>
                <a:gd name="connsiteY4" fmla="*/ 600075 h 1700212"/>
                <a:gd name="connsiteX5" fmla="*/ 4686300 w 4924424"/>
                <a:gd name="connsiteY5" fmla="*/ 681038 h 1700212"/>
                <a:gd name="connsiteX6" fmla="*/ 4843462 w 4924424"/>
                <a:gd name="connsiteY6" fmla="*/ 823913 h 1700212"/>
                <a:gd name="connsiteX7" fmla="*/ 4924424 w 4924424"/>
                <a:gd name="connsiteY7" fmla="*/ 1047750 h 1700212"/>
                <a:gd name="connsiteX8" fmla="*/ 4819650 w 4924424"/>
                <a:gd name="connsiteY8" fmla="*/ 1304924 h 1700212"/>
                <a:gd name="connsiteX9" fmla="*/ 4643437 w 4924424"/>
                <a:gd name="connsiteY9" fmla="*/ 1423988 h 1700212"/>
                <a:gd name="connsiteX10" fmla="*/ 4510087 w 4924424"/>
                <a:gd name="connsiteY10" fmla="*/ 1423988 h 1700212"/>
                <a:gd name="connsiteX11" fmla="*/ 4371975 w 4924424"/>
                <a:gd name="connsiteY11" fmla="*/ 1385888 h 1700212"/>
                <a:gd name="connsiteX12" fmla="*/ 4271962 w 4924424"/>
                <a:gd name="connsiteY12" fmla="*/ 1371600 h 1700212"/>
                <a:gd name="connsiteX13" fmla="*/ 4095749 w 4924424"/>
                <a:gd name="connsiteY13" fmla="*/ 1419225 h 1700212"/>
                <a:gd name="connsiteX14" fmla="*/ 3890962 w 4924424"/>
                <a:gd name="connsiteY14" fmla="*/ 1443038 h 1700212"/>
                <a:gd name="connsiteX15" fmla="*/ 3686175 w 4924424"/>
                <a:gd name="connsiteY15" fmla="*/ 1385887 h 1700212"/>
                <a:gd name="connsiteX16" fmla="*/ 3476625 w 4924424"/>
                <a:gd name="connsiteY16" fmla="*/ 1366837 h 1700212"/>
                <a:gd name="connsiteX17" fmla="*/ 3338512 w 4924424"/>
                <a:gd name="connsiteY17" fmla="*/ 1357312 h 1700212"/>
                <a:gd name="connsiteX18" fmla="*/ 3195637 w 4924424"/>
                <a:gd name="connsiteY18" fmla="*/ 1385887 h 1700212"/>
                <a:gd name="connsiteX19" fmla="*/ 3038475 w 4924424"/>
                <a:gd name="connsiteY19" fmla="*/ 1462087 h 1700212"/>
                <a:gd name="connsiteX20" fmla="*/ 2738437 w 4924424"/>
                <a:gd name="connsiteY20" fmla="*/ 1657350 h 1700212"/>
                <a:gd name="connsiteX21" fmla="*/ 2552700 w 4924424"/>
                <a:gd name="connsiteY21" fmla="*/ 1700212 h 1700212"/>
                <a:gd name="connsiteX22" fmla="*/ 2295525 w 4924424"/>
                <a:gd name="connsiteY22" fmla="*/ 1628775 h 1700212"/>
                <a:gd name="connsiteX23" fmla="*/ 2171700 w 4924424"/>
                <a:gd name="connsiteY23" fmla="*/ 1624012 h 1700212"/>
                <a:gd name="connsiteX24" fmla="*/ 1990724 w 4924424"/>
                <a:gd name="connsiteY24" fmla="*/ 1681162 h 1700212"/>
                <a:gd name="connsiteX25" fmla="*/ 1847850 w 4924424"/>
                <a:gd name="connsiteY25" fmla="*/ 1633537 h 1700212"/>
                <a:gd name="connsiteX26" fmla="*/ 1709737 w 4924424"/>
                <a:gd name="connsiteY26" fmla="*/ 1628775 h 1700212"/>
                <a:gd name="connsiteX27" fmla="*/ 1600200 w 4924424"/>
                <a:gd name="connsiteY27" fmla="*/ 1585912 h 1700212"/>
                <a:gd name="connsiteX28" fmla="*/ 1538287 w 4924424"/>
                <a:gd name="connsiteY28" fmla="*/ 1466850 h 1700212"/>
                <a:gd name="connsiteX29" fmla="*/ 1452562 w 4924424"/>
                <a:gd name="connsiteY29" fmla="*/ 1352550 h 1700212"/>
                <a:gd name="connsiteX30" fmla="*/ 1390650 w 4924424"/>
                <a:gd name="connsiteY30" fmla="*/ 1328737 h 1700212"/>
                <a:gd name="connsiteX31" fmla="*/ 1385887 w 4924424"/>
                <a:gd name="connsiteY31" fmla="*/ 1423987 h 1700212"/>
                <a:gd name="connsiteX32" fmla="*/ 1314449 w 4924424"/>
                <a:gd name="connsiteY32" fmla="*/ 1552575 h 1700212"/>
                <a:gd name="connsiteX33" fmla="*/ 1209675 w 4924424"/>
                <a:gd name="connsiteY33" fmla="*/ 1633537 h 1700212"/>
                <a:gd name="connsiteX34" fmla="*/ 1023937 w 4924424"/>
                <a:gd name="connsiteY34" fmla="*/ 1685925 h 1700212"/>
                <a:gd name="connsiteX35" fmla="*/ 876300 w 4924424"/>
                <a:gd name="connsiteY35" fmla="*/ 1619250 h 1700212"/>
                <a:gd name="connsiteX36" fmla="*/ 747712 w 4924424"/>
                <a:gd name="connsiteY36" fmla="*/ 1585912 h 1700212"/>
                <a:gd name="connsiteX37" fmla="*/ 609600 w 4924424"/>
                <a:gd name="connsiteY37" fmla="*/ 1590675 h 1700212"/>
                <a:gd name="connsiteX38" fmla="*/ 476250 w 4924424"/>
                <a:gd name="connsiteY38" fmla="*/ 1590674 h 1700212"/>
                <a:gd name="connsiteX39" fmla="*/ 390525 w 4924424"/>
                <a:gd name="connsiteY39" fmla="*/ 1571625 h 1700212"/>
                <a:gd name="connsiteX40" fmla="*/ 247650 w 4924424"/>
                <a:gd name="connsiteY40" fmla="*/ 1576387 h 1700212"/>
                <a:gd name="connsiteX41" fmla="*/ 123825 w 4924424"/>
                <a:gd name="connsiteY41" fmla="*/ 1481137 h 1700212"/>
                <a:gd name="connsiteX42" fmla="*/ 42862 w 4924424"/>
                <a:gd name="connsiteY42" fmla="*/ 1300162 h 1700212"/>
                <a:gd name="connsiteX43" fmla="*/ 14287 w 4924424"/>
                <a:gd name="connsiteY43" fmla="*/ 1133475 h 1700212"/>
                <a:gd name="connsiteX44" fmla="*/ 0 w 4924424"/>
                <a:gd name="connsiteY44" fmla="*/ 1023937 h 1700212"/>
                <a:gd name="connsiteX45" fmla="*/ 14287 w 4924424"/>
                <a:gd name="connsiteY45" fmla="*/ 881062 h 1700212"/>
                <a:gd name="connsiteX46" fmla="*/ 90487 w 4924424"/>
                <a:gd name="connsiteY46" fmla="*/ 709612 h 1700212"/>
                <a:gd name="connsiteX47" fmla="*/ 209550 w 4924424"/>
                <a:gd name="connsiteY47" fmla="*/ 581025 h 1700212"/>
                <a:gd name="connsiteX48" fmla="*/ 395287 w 4924424"/>
                <a:gd name="connsiteY48" fmla="*/ 471487 h 1700212"/>
                <a:gd name="connsiteX49" fmla="*/ 523875 w 4924424"/>
                <a:gd name="connsiteY49" fmla="*/ 390525 h 1700212"/>
                <a:gd name="connsiteX50" fmla="*/ 609600 w 4924424"/>
                <a:gd name="connsiteY50" fmla="*/ 300037 h 1700212"/>
                <a:gd name="connsiteX51" fmla="*/ 733425 w 4924424"/>
                <a:gd name="connsiteY51" fmla="*/ 238125 h 1700212"/>
                <a:gd name="connsiteX52" fmla="*/ 928687 w 4924424"/>
                <a:gd name="connsiteY52" fmla="*/ 200025 h 1700212"/>
                <a:gd name="connsiteX53" fmla="*/ 1085850 w 4924424"/>
                <a:gd name="connsiteY53" fmla="*/ 95250 h 1700212"/>
                <a:gd name="connsiteX54" fmla="*/ 1271587 w 4924424"/>
                <a:gd name="connsiteY54" fmla="*/ 66675 h 1700212"/>
                <a:gd name="connsiteX55" fmla="*/ 1423987 w 4924424"/>
                <a:gd name="connsiteY55" fmla="*/ 109537 h 1700212"/>
                <a:gd name="connsiteX56" fmla="*/ 1514475 w 4924424"/>
                <a:gd name="connsiteY56" fmla="*/ 100012 h 1700212"/>
                <a:gd name="connsiteX57" fmla="*/ 1619250 w 4924424"/>
                <a:gd name="connsiteY57" fmla="*/ 23812 h 1700212"/>
                <a:gd name="connsiteX58" fmla="*/ 1743075 w 4924424"/>
                <a:gd name="connsiteY58" fmla="*/ 14287 h 1700212"/>
                <a:gd name="connsiteX59" fmla="*/ 1871662 w 4924424"/>
                <a:gd name="connsiteY59" fmla="*/ 114300 h 1700212"/>
                <a:gd name="connsiteX60" fmla="*/ 2038350 w 4924424"/>
                <a:gd name="connsiteY60" fmla="*/ 114300 h 1700212"/>
                <a:gd name="connsiteX61" fmla="*/ 2143125 w 4924424"/>
                <a:gd name="connsiteY61" fmla="*/ 138112 h 1700212"/>
                <a:gd name="connsiteX62" fmla="*/ 2314575 w 4924424"/>
                <a:gd name="connsiteY62" fmla="*/ 95250 h 1700212"/>
                <a:gd name="connsiteX63" fmla="*/ 2538412 w 4924424"/>
                <a:gd name="connsiteY63" fmla="*/ 52387 h 1700212"/>
                <a:gd name="connsiteX64" fmla="*/ 2686050 w 4924424"/>
                <a:gd name="connsiteY64" fmla="*/ 109537 h 1700212"/>
                <a:gd name="connsiteX65" fmla="*/ 2738437 w 4924424"/>
                <a:gd name="connsiteY65" fmla="*/ 133350 h 1700212"/>
                <a:gd name="connsiteX66" fmla="*/ 2881312 w 4924424"/>
                <a:gd name="connsiteY66" fmla="*/ 61912 h 1700212"/>
                <a:gd name="connsiteX67" fmla="*/ 3095625 w 4924424"/>
                <a:gd name="connsiteY67" fmla="*/ 0 h 1700212"/>
                <a:gd name="connsiteX68" fmla="*/ 3367087 w 4924424"/>
                <a:gd name="connsiteY68" fmla="*/ 66675 h 1700212"/>
                <a:gd name="connsiteX69" fmla="*/ 3590925 w 4924424"/>
                <a:gd name="connsiteY69" fmla="*/ 95250 h 1700212"/>
                <a:gd name="connsiteX70" fmla="*/ 3729037 w 4924424"/>
                <a:gd name="connsiteY70" fmla="*/ 85725 h 1700212"/>
                <a:gd name="connsiteX71" fmla="*/ 3848100 w 4924424"/>
                <a:gd name="connsiteY71" fmla="*/ 42862 h 1700212"/>
                <a:gd name="connsiteX72" fmla="*/ 3990975 w 4924424"/>
                <a:gd name="connsiteY72" fmla="*/ 19050 h 1700212"/>
                <a:gd name="connsiteX0" fmla="*/ 3990975 w 4924424"/>
                <a:gd name="connsiteY0" fmla="*/ 19050 h 1700212"/>
                <a:gd name="connsiteX1" fmla="*/ 4195762 w 4924424"/>
                <a:gd name="connsiteY1" fmla="*/ 114300 h 1700212"/>
                <a:gd name="connsiteX2" fmla="*/ 4310062 w 4924424"/>
                <a:gd name="connsiteY2" fmla="*/ 261937 h 1700212"/>
                <a:gd name="connsiteX3" fmla="*/ 4414837 w 4924424"/>
                <a:gd name="connsiteY3" fmla="*/ 452437 h 1700212"/>
                <a:gd name="connsiteX4" fmla="*/ 4524375 w 4924424"/>
                <a:gd name="connsiteY4" fmla="*/ 600075 h 1700212"/>
                <a:gd name="connsiteX5" fmla="*/ 4686300 w 4924424"/>
                <a:gd name="connsiteY5" fmla="*/ 681038 h 1700212"/>
                <a:gd name="connsiteX6" fmla="*/ 4843462 w 4924424"/>
                <a:gd name="connsiteY6" fmla="*/ 823913 h 1700212"/>
                <a:gd name="connsiteX7" fmla="*/ 4924424 w 4924424"/>
                <a:gd name="connsiteY7" fmla="*/ 1047750 h 1700212"/>
                <a:gd name="connsiteX8" fmla="*/ 4819650 w 4924424"/>
                <a:gd name="connsiteY8" fmla="*/ 1304924 h 1700212"/>
                <a:gd name="connsiteX9" fmla="*/ 4643437 w 4924424"/>
                <a:gd name="connsiteY9" fmla="*/ 1423988 h 1700212"/>
                <a:gd name="connsiteX10" fmla="*/ 4510087 w 4924424"/>
                <a:gd name="connsiteY10" fmla="*/ 1423988 h 1700212"/>
                <a:gd name="connsiteX11" fmla="*/ 4371975 w 4924424"/>
                <a:gd name="connsiteY11" fmla="*/ 1385888 h 1700212"/>
                <a:gd name="connsiteX12" fmla="*/ 4271962 w 4924424"/>
                <a:gd name="connsiteY12" fmla="*/ 1371600 h 1700212"/>
                <a:gd name="connsiteX13" fmla="*/ 4095749 w 4924424"/>
                <a:gd name="connsiteY13" fmla="*/ 1419225 h 1700212"/>
                <a:gd name="connsiteX14" fmla="*/ 3890962 w 4924424"/>
                <a:gd name="connsiteY14" fmla="*/ 1443038 h 1700212"/>
                <a:gd name="connsiteX15" fmla="*/ 3686175 w 4924424"/>
                <a:gd name="connsiteY15" fmla="*/ 1385887 h 1700212"/>
                <a:gd name="connsiteX16" fmla="*/ 3476625 w 4924424"/>
                <a:gd name="connsiteY16" fmla="*/ 1366837 h 1700212"/>
                <a:gd name="connsiteX17" fmla="*/ 3338512 w 4924424"/>
                <a:gd name="connsiteY17" fmla="*/ 1357312 h 1700212"/>
                <a:gd name="connsiteX18" fmla="*/ 3195637 w 4924424"/>
                <a:gd name="connsiteY18" fmla="*/ 1385887 h 1700212"/>
                <a:gd name="connsiteX19" fmla="*/ 3038475 w 4924424"/>
                <a:gd name="connsiteY19" fmla="*/ 1462087 h 1700212"/>
                <a:gd name="connsiteX20" fmla="*/ 2738437 w 4924424"/>
                <a:gd name="connsiteY20" fmla="*/ 1657350 h 1700212"/>
                <a:gd name="connsiteX21" fmla="*/ 2552700 w 4924424"/>
                <a:gd name="connsiteY21" fmla="*/ 1700212 h 1700212"/>
                <a:gd name="connsiteX22" fmla="*/ 2295525 w 4924424"/>
                <a:gd name="connsiteY22" fmla="*/ 1628775 h 1700212"/>
                <a:gd name="connsiteX23" fmla="*/ 2152650 w 4924424"/>
                <a:gd name="connsiteY23" fmla="*/ 1695450 h 1700212"/>
                <a:gd name="connsiteX24" fmla="*/ 1990724 w 4924424"/>
                <a:gd name="connsiteY24" fmla="*/ 1681162 h 1700212"/>
                <a:gd name="connsiteX25" fmla="*/ 1847850 w 4924424"/>
                <a:gd name="connsiteY25" fmla="*/ 1633537 h 1700212"/>
                <a:gd name="connsiteX26" fmla="*/ 1709737 w 4924424"/>
                <a:gd name="connsiteY26" fmla="*/ 1628775 h 1700212"/>
                <a:gd name="connsiteX27" fmla="*/ 1600200 w 4924424"/>
                <a:gd name="connsiteY27" fmla="*/ 1585912 h 1700212"/>
                <a:gd name="connsiteX28" fmla="*/ 1538287 w 4924424"/>
                <a:gd name="connsiteY28" fmla="*/ 1466850 h 1700212"/>
                <a:gd name="connsiteX29" fmla="*/ 1452562 w 4924424"/>
                <a:gd name="connsiteY29" fmla="*/ 1352550 h 1700212"/>
                <a:gd name="connsiteX30" fmla="*/ 1390650 w 4924424"/>
                <a:gd name="connsiteY30" fmla="*/ 1328737 h 1700212"/>
                <a:gd name="connsiteX31" fmla="*/ 1385887 w 4924424"/>
                <a:gd name="connsiteY31" fmla="*/ 1423987 h 1700212"/>
                <a:gd name="connsiteX32" fmla="*/ 1314449 w 4924424"/>
                <a:gd name="connsiteY32" fmla="*/ 1552575 h 1700212"/>
                <a:gd name="connsiteX33" fmla="*/ 1209675 w 4924424"/>
                <a:gd name="connsiteY33" fmla="*/ 1633537 h 1700212"/>
                <a:gd name="connsiteX34" fmla="*/ 1023937 w 4924424"/>
                <a:gd name="connsiteY34" fmla="*/ 1685925 h 1700212"/>
                <a:gd name="connsiteX35" fmla="*/ 876300 w 4924424"/>
                <a:gd name="connsiteY35" fmla="*/ 1619250 h 1700212"/>
                <a:gd name="connsiteX36" fmla="*/ 747712 w 4924424"/>
                <a:gd name="connsiteY36" fmla="*/ 1585912 h 1700212"/>
                <a:gd name="connsiteX37" fmla="*/ 609600 w 4924424"/>
                <a:gd name="connsiteY37" fmla="*/ 1590675 h 1700212"/>
                <a:gd name="connsiteX38" fmla="*/ 476250 w 4924424"/>
                <a:gd name="connsiteY38" fmla="*/ 1590674 h 1700212"/>
                <a:gd name="connsiteX39" fmla="*/ 390525 w 4924424"/>
                <a:gd name="connsiteY39" fmla="*/ 1571625 h 1700212"/>
                <a:gd name="connsiteX40" fmla="*/ 247650 w 4924424"/>
                <a:gd name="connsiteY40" fmla="*/ 1576387 h 1700212"/>
                <a:gd name="connsiteX41" fmla="*/ 123825 w 4924424"/>
                <a:gd name="connsiteY41" fmla="*/ 1481137 h 1700212"/>
                <a:gd name="connsiteX42" fmla="*/ 42862 w 4924424"/>
                <a:gd name="connsiteY42" fmla="*/ 1300162 h 1700212"/>
                <a:gd name="connsiteX43" fmla="*/ 14287 w 4924424"/>
                <a:gd name="connsiteY43" fmla="*/ 1133475 h 1700212"/>
                <a:gd name="connsiteX44" fmla="*/ 0 w 4924424"/>
                <a:gd name="connsiteY44" fmla="*/ 1023937 h 1700212"/>
                <a:gd name="connsiteX45" fmla="*/ 14287 w 4924424"/>
                <a:gd name="connsiteY45" fmla="*/ 881062 h 1700212"/>
                <a:gd name="connsiteX46" fmla="*/ 90487 w 4924424"/>
                <a:gd name="connsiteY46" fmla="*/ 709612 h 1700212"/>
                <a:gd name="connsiteX47" fmla="*/ 209550 w 4924424"/>
                <a:gd name="connsiteY47" fmla="*/ 581025 h 1700212"/>
                <a:gd name="connsiteX48" fmla="*/ 395287 w 4924424"/>
                <a:gd name="connsiteY48" fmla="*/ 471487 h 1700212"/>
                <a:gd name="connsiteX49" fmla="*/ 523875 w 4924424"/>
                <a:gd name="connsiteY49" fmla="*/ 390525 h 1700212"/>
                <a:gd name="connsiteX50" fmla="*/ 609600 w 4924424"/>
                <a:gd name="connsiteY50" fmla="*/ 300037 h 1700212"/>
                <a:gd name="connsiteX51" fmla="*/ 733425 w 4924424"/>
                <a:gd name="connsiteY51" fmla="*/ 238125 h 1700212"/>
                <a:gd name="connsiteX52" fmla="*/ 928687 w 4924424"/>
                <a:gd name="connsiteY52" fmla="*/ 200025 h 1700212"/>
                <a:gd name="connsiteX53" fmla="*/ 1085850 w 4924424"/>
                <a:gd name="connsiteY53" fmla="*/ 95250 h 1700212"/>
                <a:gd name="connsiteX54" fmla="*/ 1271587 w 4924424"/>
                <a:gd name="connsiteY54" fmla="*/ 66675 h 1700212"/>
                <a:gd name="connsiteX55" fmla="*/ 1423987 w 4924424"/>
                <a:gd name="connsiteY55" fmla="*/ 109537 h 1700212"/>
                <a:gd name="connsiteX56" fmla="*/ 1514475 w 4924424"/>
                <a:gd name="connsiteY56" fmla="*/ 100012 h 1700212"/>
                <a:gd name="connsiteX57" fmla="*/ 1619250 w 4924424"/>
                <a:gd name="connsiteY57" fmla="*/ 23812 h 1700212"/>
                <a:gd name="connsiteX58" fmla="*/ 1743075 w 4924424"/>
                <a:gd name="connsiteY58" fmla="*/ 14287 h 1700212"/>
                <a:gd name="connsiteX59" fmla="*/ 1871662 w 4924424"/>
                <a:gd name="connsiteY59" fmla="*/ 114300 h 1700212"/>
                <a:gd name="connsiteX60" fmla="*/ 2038350 w 4924424"/>
                <a:gd name="connsiteY60" fmla="*/ 114300 h 1700212"/>
                <a:gd name="connsiteX61" fmla="*/ 2143125 w 4924424"/>
                <a:gd name="connsiteY61" fmla="*/ 138112 h 1700212"/>
                <a:gd name="connsiteX62" fmla="*/ 2314575 w 4924424"/>
                <a:gd name="connsiteY62" fmla="*/ 95250 h 1700212"/>
                <a:gd name="connsiteX63" fmla="*/ 2538412 w 4924424"/>
                <a:gd name="connsiteY63" fmla="*/ 52387 h 1700212"/>
                <a:gd name="connsiteX64" fmla="*/ 2686050 w 4924424"/>
                <a:gd name="connsiteY64" fmla="*/ 109537 h 1700212"/>
                <a:gd name="connsiteX65" fmla="*/ 2738437 w 4924424"/>
                <a:gd name="connsiteY65" fmla="*/ 133350 h 1700212"/>
                <a:gd name="connsiteX66" fmla="*/ 2881312 w 4924424"/>
                <a:gd name="connsiteY66" fmla="*/ 61912 h 1700212"/>
                <a:gd name="connsiteX67" fmla="*/ 3095625 w 4924424"/>
                <a:gd name="connsiteY67" fmla="*/ 0 h 1700212"/>
                <a:gd name="connsiteX68" fmla="*/ 3367087 w 4924424"/>
                <a:gd name="connsiteY68" fmla="*/ 66675 h 1700212"/>
                <a:gd name="connsiteX69" fmla="*/ 3590925 w 4924424"/>
                <a:gd name="connsiteY69" fmla="*/ 95250 h 1700212"/>
                <a:gd name="connsiteX70" fmla="*/ 3729037 w 4924424"/>
                <a:gd name="connsiteY70" fmla="*/ 85725 h 1700212"/>
                <a:gd name="connsiteX71" fmla="*/ 3848100 w 4924424"/>
                <a:gd name="connsiteY71" fmla="*/ 42862 h 1700212"/>
                <a:gd name="connsiteX72" fmla="*/ 3990975 w 4924424"/>
                <a:gd name="connsiteY72" fmla="*/ 19050 h 1700212"/>
                <a:gd name="connsiteX0" fmla="*/ 3990975 w 4924424"/>
                <a:gd name="connsiteY0" fmla="*/ 19050 h 1700212"/>
                <a:gd name="connsiteX1" fmla="*/ 4195762 w 4924424"/>
                <a:gd name="connsiteY1" fmla="*/ 114300 h 1700212"/>
                <a:gd name="connsiteX2" fmla="*/ 4310062 w 4924424"/>
                <a:gd name="connsiteY2" fmla="*/ 261937 h 1700212"/>
                <a:gd name="connsiteX3" fmla="*/ 4414837 w 4924424"/>
                <a:gd name="connsiteY3" fmla="*/ 452437 h 1700212"/>
                <a:gd name="connsiteX4" fmla="*/ 4524375 w 4924424"/>
                <a:gd name="connsiteY4" fmla="*/ 600075 h 1700212"/>
                <a:gd name="connsiteX5" fmla="*/ 4686300 w 4924424"/>
                <a:gd name="connsiteY5" fmla="*/ 681038 h 1700212"/>
                <a:gd name="connsiteX6" fmla="*/ 4843462 w 4924424"/>
                <a:gd name="connsiteY6" fmla="*/ 823913 h 1700212"/>
                <a:gd name="connsiteX7" fmla="*/ 4924424 w 4924424"/>
                <a:gd name="connsiteY7" fmla="*/ 1047750 h 1700212"/>
                <a:gd name="connsiteX8" fmla="*/ 4819650 w 4924424"/>
                <a:gd name="connsiteY8" fmla="*/ 1304924 h 1700212"/>
                <a:gd name="connsiteX9" fmla="*/ 4643437 w 4924424"/>
                <a:gd name="connsiteY9" fmla="*/ 1423988 h 1700212"/>
                <a:gd name="connsiteX10" fmla="*/ 4510087 w 4924424"/>
                <a:gd name="connsiteY10" fmla="*/ 1423988 h 1700212"/>
                <a:gd name="connsiteX11" fmla="*/ 4371975 w 4924424"/>
                <a:gd name="connsiteY11" fmla="*/ 1385888 h 1700212"/>
                <a:gd name="connsiteX12" fmla="*/ 4271962 w 4924424"/>
                <a:gd name="connsiteY12" fmla="*/ 1371600 h 1700212"/>
                <a:gd name="connsiteX13" fmla="*/ 4095749 w 4924424"/>
                <a:gd name="connsiteY13" fmla="*/ 1419225 h 1700212"/>
                <a:gd name="connsiteX14" fmla="*/ 3890962 w 4924424"/>
                <a:gd name="connsiteY14" fmla="*/ 1443038 h 1700212"/>
                <a:gd name="connsiteX15" fmla="*/ 3686175 w 4924424"/>
                <a:gd name="connsiteY15" fmla="*/ 1385887 h 1700212"/>
                <a:gd name="connsiteX16" fmla="*/ 3476625 w 4924424"/>
                <a:gd name="connsiteY16" fmla="*/ 1366837 h 1700212"/>
                <a:gd name="connsiteX17" fmla="*/ 3338512 w 4924424"/>
                <a:gd name="connsiteY17" fmla="*/ 1357312 h 1700212"/>
                <a:gd name="connsiteX18" fmla="*/ 3195637 w 4924424"/>
                <a:gd name="connsiteY18" fmla="*/ 1385887 h 1700212"/>
                <a:gd name="connsiteX19" fmla="*/ 3038475 w 4924424"/>
                <a:gd name="connsiteY19" fmla="*/ 1462087 h 1700212"/>
                <a:gd name="connsiteX20" fmla="*/ 2738437 w 4924424"/>
                <a:gd name="connsiteY20" fmla="*/ 1657350 h 1700212"/>
                <a:gd name="connsiteX21" fmla="*/ 2552700 w 4924424"/>
                <a:gd name="connsiteY21" fmla="*/ 1700212 h 1700212"/>
                <a:gd name="connsiteX22" fmla="*/ 2300287 w 4924424"/>
                <a:gd name="connsiteY22" fmla="*/ 1662112 h 1700212"/>
                <a:gd name="connsiteX23" fmla="*/ 2152650 w 4924424"/>
                <a:gd name="connsiteY23" fmla="*/ 1695450 h 1700212"/>
                <a:gd name="connsiteX24" fmla="*/ 1990724 w 4924424"/>
                <a:gd name="connsiteY24" fmla="*/ 1681162 h 1700212"/>
                <a:gd name="connsiteX25" fmla="*/ 1847850 w 4924424"/>
                <a:gd name="connsiteY25" fmla="*/ 1633537 h 1700212"/>
                <a:gd name="connsiteX26" fmla="*/ 1709737 w 4924424"/>
                <a:gd name="connsiteY26" fmla="*/ 1628775 h 1700212"/>
                <a:gd name="connsiteX27" fmla="*/ 1600200 w 4924424"/>
                <a:gd name="connsiteY27" fmla="*/ 1585912 h 1700212"/>
                <a:gd name="connsiteX28" fmla="*/ 1538287 w 4924424"/>
                <a:gd name="connsiteY28" fmla="*/ 1466850 h 1700212"/>
                <a:gd name="connsiteX29" fmla="*/ 1452562 w 4924424"/>
                <a:gd name="connsiteY29" fmla="*/ 1352550 h 1700212"/>
                <a:gd name="connsiteX30" fmla="*/ 1390650 w 4924424"/>
                <a:gd name="connsiteY30" fmla="*/ 1328737 h 1700212"/>
                <a:gd name="connsiteX31" fmla="*/ 1385887 w 4924424"/>
                <a:gd name="connsiteY31" fmla="*/ 1423987 h 1700212"/>
                <a:gd name="connsiteX32" fmla="*/ 1314449 w 4924424"/>
                <a:gd name="connsiteY32" fmla="*/ 1552575 h 1700212"/>
                <a:gd name="connsiteX33" fmla="*/ 1209675 w 4924424"/>
                <a:gd name="connsiteY33" fmla="*/ 1633537 h 1700212"/>
                <a:gd name="connsiteX34" fmla="*/ 1023937 w 4924424"/>
                <a:gd name="connsiteY34" fmla="*/ 1685925 h 1700212"/>
                <a:gd name="connsiteX35" fmla="*/ 876300 w 4924424"/>
                <a:gd name="connsiteY35" fmla="*/ 1619250 h 1700212"/>
                <a:gd name="connsiteX36" fmla="*/ 747712 w 4924424"/>
                <a:gd name="connsiteY36" fmla="*/ 1585912 h 1700212"/>
                <a:gd name="connsiteX37" fmla="*/ 609600 w 4924424"/>
                <a:gd name="connsiteY37" fmla="*/ 1590675 h 1700212"/>
                <a:gd name="connsiteX38" fmla="*/ 476250 w 4924424"/>
                <a:gd name="connsiteY38" fmla="*/ 1590674 h 1700212"/>
                <a:gd name="connsiteX39" fmla="*/ 390525 w 4924424"/>
                <a:gd name="connsiteY39" fmla="*/ 1571625 h 1700212"/>
                <a:gd name="connsiteX40" fmla="*/ 247650 w 4924424"/>
                <a:gd name="connsiteY40" fmla="*/ 1576387 h 1700212"/>
                <a:gd name="connsiteX41" fmla="*/ 123825 w 4924424"/>
                <a:gd name="connsiteY41" fmla="*/ 1481137 h 1700212"/>
                <a:gd name="connsiteX42" fmla="*/ 42862 w 4924424"/>
                <a:gd name="connsiteY42" fmla="*/ 1300162 h 1700212"/>
                <a:gd name="connsiteX43" fmla="*/ 14287 w 4924424"/>
                <a:gd name="connsiteY43" fmla="*/ 1133475 h 1700212"/>
                <a:gd name="connsiteX44" fmla="*/ 0 w 4924424"/>
                <a:gd name="connsiteY44" fmla="*/ 1023937 h 1700212"/>
                <a:gd name="connsiteX45" fmla="*/ 14287 w 4924424"/>
                <a:gd name="connsiteY45" fmla="*/ 881062 h 1700212"/>
                <a:gd name="connsiteX46" fmla="*/ 90487 w 4924424"/>
                <a:gd name="connsiteY46" fmla="*/ 709612 h 1700212"/>
                <a:gd name="connsiteX47" fmla="*/ 209550 w 4924424"/>
                <a:gd name="connsiteY47" fmla="*/ 581025 h 1700212"/>
                <a:gd name="connsiteX48" fmla="*/ 395287 w 4924424"/>
                <a:gd name="connsiteY48" fmla="*/ 471487 h 1700212"/>
                <a:gd name="connsiteX49" fmla="*/ 523875 w 4924424"/>
                <a:gd name="connsiteY49" fmla="*/ 390525 h 1700212"/>
                <a:gd name="connsiteX50" fmla="*/ 609600 w 4924424"/>
                <a:gd name="connsiteY50" fmla="*/ 300037 h 1700212"/>
                <a:gd name="connsiteX51" fmla="*/ 733425 w 4924424"/>
                <a:gd name="connsiteY51" fmla="*/ 238125 h 1700212"/>
                <a:gd name="connsiteX52" fmla="*/ 928687 w 4924424"/>
                <a:gd name="connsiteY52" fmla="*/ 200025 h 1700212"/>
                <a:gd name="connsiteX53" fmla="*/ 1085850 w 4924424"/>
                <a:gd name="connsiteY53" fmla="*/ 95250 h 1700212"/>
                <a:gd name="connsiteX54" fmla="*/ 1271587 w 4924424"/>
                <a:gd name="connsiteY54" fmla="*/ 66675 h 1700212"/>
                <a:gd name="connsiteX55" fmla="*/ 1423987 w 4924424"/>
                <a:gd name="connsiteY55" fmla="*/ 109537 h 1700212"/>
                <a:gd name="connsiteX56" fmla="*/ 1514475 w 4924424"/>
                <a:gd name="connsiteY56" fmla="*/ 100012 h 1700212"/>
                <a:gd name="connsiteX57" fmla="*/ 1619250 w 4924424"/>
                <a:gd name="connsiteY57" fmla="*/ 23812 h 1700212"/>
                <a:gd name="connsiteX58" fmla="*/ 1743075 w 4924424"/>
                <a:gd name="connsiteY58" fmla="*/ 14287 h 1700212"/>
                <a:gd name="connsiteX59" fmla="*/ 1871662 w 4924424"/>
                <a:gd name="connsiteY59" fmla="*/ 114300 h 1700212"/>
                <a:gd name="connsiteX60" fmla="*/ 2038350 w 4924424"/>
                <a:gd name="connsiteY60" fmla="*/ 114300 h 1700212"/>
                <a:gd name="connsiteX61" fmla="*/ 2143125 w 4924424"/>
                <a:gd name="connsiteY61" fmla="*/ 138112 h 1700212"/>
                <a:gd name="connsiteX62" fmla="*/ 2314575 w 4924424"/>
                <a:gd name="connsiteY62" fmla="*/ 95250 h 1700212"/>
                <a:gd name="connsiteX63" fmla="*/ 2538412 w 4924424"/>
                <a:gd name="connsiteY63" fmla="*/ 52387 h 1700212"/>
                <a:gd name="connsiteX64" fmla="*/ 2686050 w 4924424"/>
                <a:gd name="connsiteY64" fmla="*/ 109537 h 1700212"/>
                <a:gd name="connsiteX65" fmla="*/ 2738437 w 4924424"/>
                <a:gd name="connsiteY65" fmla="*/ 133350 h 1700212"/>
                <a:gd name="connsiteX66" fmla="*/ 2881312 w 4924424"/>
                <a:gd name="connsiteY66" fmla="*/ 61912 h 1700212"/>
                <a:gd name="connsiteX67" fmla="*/ 3095625 w 4924424"/>
                <a:gd name="connsiteY67" fmla="*/ 0 h 1700212"/>
                <a:gd name="connsiteX68" fmla="*/ 3367087 w 4924424"/>
                <a:gd name="connsiteY68" fmla="*/ 66675 h 1700212"/>
                <a:gd name="connsiteX69" fmla="*/ 3590925 w 4924424"/>
                <a:gd name="connsiteY69" fmla="*/ 95250 h 1700212"/>
                <a:gd name="connsiteX70" fmla="*/ 3729037 w 4924424"/>
                <a:gd name="connsiteY70" fmla="*/ 85725 h 1700212"/>
                <a:gd name="connsiteX71" fmla="*/ 3848100 w 4924424"/>
                <a:gd name="connsiteY71" fmla="*/ 42862 h 1700212"/>
                <a:gd name="connsiteX72" fmla="*/ 3990975 w 4924424"/>
                <a:gd name="connsiteY72" fmla="*/ 19050 h 1700212"/>
                <a:gd name="connsiteX0" fmla="*/ 3990975 w 4924424"/>
                <a:gd name="connsiteY0" fmla="*/ 19050 h 1700212"/>
                <a:gd name="connsiteX1" fmla="*/ 4195762 w 4924424"/>
                <a:gd name="connsiteY1" fmla="*/ 114300 h 1700212"/>
                <a:gd name="connsiteX2" fmla="*/ 4310062 w 4924424"/>
                <a:gd name="connsiteY2" fmla="*/ 261937 h 1700212"/>
                <a:gd name="connsiteX3" fmla="*/ 4414837 w 4924424"/>
                <a:gd name="connsiteY3" fmla="*/ 452437 h 1700212"/>
                <a:gd name="connsiteX4" fmla="*/ 4524375 w 4924424"/>
                <a:gd name="connsiteY4" fmla="*/ 600075 h 1700212"/>
                <a:gd name="connsiteX5" fmla="*/ 4686300 w 4924424"/>
                <a:gd name="connsiteY5" fmla="*/ 681038 h 1700212"/>
                <a:gd name="connsiteX6" fmla="*/ 4843462 w 4924424"/>
                <a:gd name="connsiteY6" fmla="*/ 823913 h 1700212"/>
                <a:gd name="connsiteX7" fmla="*/ 4924424 w 4924424"/>
                <a:gd name="connsiteY7" fmla="*/ 1047750 h 1700212"/>
                <a:gd name="connsiteX8" fmla="*/ 4819650 w 4924424"/>
                <a:gd name="connsiteY8" fmla="*/ 1304924 h 1700212"/>
                <a:gd name="connsiteX9" fmla="*/ 4643437 w 4924424"/>
                <a:gd name="connsiteY9" fmla="*/ 1423988 h 1700212"/>
                <a:gd name="connsiteX10" fmla="*/ 4510087 w 4924424"/>
                <a:gd name="connsiteY10" fmla="*/ 1423988 h 1700212"/>
                <a:gd name="connsiteX11" fmla="*/ 4371975 w 4924424"/>
                <a:gd name="connsiteY11" fmla="*/ 1385888 h 1700212"/>
                <a:gd name="connsiteX12" fmla="*/ 4271962 w 4924424"/>
                <a:gd name="connsiteY12" fmla="*/ 1371600 h 1700212"/>
                <a:gd name="connsiteX13" fmla="*/ 4095749 w 4924424"/>
                <a:gd name="connsiteY13" fmla="*/ 1419225 h 1700212"/>
                <a:gd name="connsiteX14" fmla="*/ 3890962 w 4924424"/>
                <a:gd name="connsiteY14" fmla="*/ 1443038 h 1700212"/>
                <a:gd name="connsiteX15" fmla="*/ 3686175 w 4924424"/>
                <a:gd name="connsiteY15" fmla="*/ 1385887 h 1700212"/>
                <a:gd name="connsiteX16" fmla="*/ 3476625 w 4924424"/>
                <a:gd name="connsiteY16" fmla="*/ 1366837 h 1700212"/>
                <a:gd name="connsiteX17" fmla="*/ 3338512 w 4924424"/>
                <a:gd name="connsiteY17" fmla="*/ 1357312 h 1700212"/>
                <a:gd name="connsiteX18" fmla="*/ 3195637 w 4924424"/>
                <a:gd name="connsiteY18" fmla="*/ 1385887 h 1700212"/>
                <a:gd name="connsiteX19" fmla="*/ 3038475 w 4924424"/>
                <a:gd name="connsiteY19" fmla="*/ 1462087 h 1700212"/>
                <a:gd name="connsiteX20" fmla="*/ 2738437 w 4924424"/>
                <a:gd name="connsiteY20" fmla="*/ 1657350 h 1700212"/>
                <a:gd name="connsiteX21" fmla="*/ 2552700 w 4924424"/>
                <a:gd name="connsiteY21" fmla="*/ 1700212 h 1700212"/>
                <a:gd name="connsiteX22" fmla="*/ 2300287 w 4924424"/>
                <a:gd name="connsiteY22" fmla="*/ 1662112 h 1700212"/>
                <a:gd name="connsiteX23" fmla="*/ 2176463 w 4924424"/>
                <a:gd name="connsiteY23" fmla="*/ 1676400 h 1700212"/>
                <a:gd name="connsiteX24" fmla="*/ 1990724 w 4924424"/>
                <a:gd name="connsiteY24" fmla="*/ 1681162 h 1700212"/>
                <a:gd name="connsiteX25" fmla="*/ 1847850 w 4924424"/>
                <a:gd name="connsiteY25" fmla="*/ 1633537 h 1700212"/>
                <a:gd name="connsiteX26" fmla="*/ 1709737 w 4924424"/>
                <a:gd name="connsiteY26" fmla="*/ 1628775 h 1700212"/>
                <a:gd name="connsiteX27" fmla="*/ 1600200 w 4924424"/>
                <a:gd name="connsiteY27" fmla="*/ 1585912 h 1700212"/>
                <a:gd name="connsiteX28" fmla="*/ 1538287 w 4924424"/>
                <a:gd name="connsiteY28" fmla="*/ 1466850 h 1700212"/>
                <a:gd name="connsiteX29" fmla="*/ 1452562 w 4924424"/>
                <a:gd name="connsiteY29" fmla="*/ 1352550 h 1700212"/>
                <a:gd name="connsiteX30" fmla="*/ 1390650 w 4924424"/>
                <a:gd name="connsiteY30" fmla="*/ 1328737 h 1700212"/>
                <a:gd name="connsiteX31" fmla="*/ 1385887 w 4924424"/>
                <a:gd name="connsiteY31" fmla="*/ 1423987 h 1700212"/>
                <a:gd name="connsiteX32" fmla="*/ 1314449 w 4924424"/>
                <a:gd name="connsiteY32" fmla="*/ 1552575 h 1700212"/>
                <a:gd name="connsiteX33" fmla="*/ 1209675 w 4924424"/>
                <a:gd name="connsiteY33" fmla="*/ 1633537 h 1700212"/>
                <a:gd name="connsiteX34" fmla="*/ 1023937 w 4924424"/>
                <a:gd name="connsiteY34" fmla="*/ 1685925 h 1700212"/>
                <a:gd name="connsiteX35" fmla="*/ 876300 w 4924424"/>
                <a:gd name="connsiteY35" fmla="*/ 1619250 h 1700212"/>
                <a:gd name="connsiteX36" fmla="*/ 747712 w 4924424"/>
                <a:gd name="connsiteY36" fmla="*/ 1585912 h 1700212"/>
                <a:gd name="connsiteX37" fmla="*/ 609600 w 4924424"/>
                <a:gd name="connsiteY37" fmla="*/ 1590675 h 1700212"/>
                <a:gd name="connsiteX38" fmla="*/ 476250 w 4924424"/>
                <a:gd name="connsiteY38" fmla="*/ 1590674 h 1700212"/>
                <a:gd name="connsiteX39" fmla="*/ 390525 w 4924424"/>
                <a:gd name="connsiteY39" fmla="*/ 1571625 h 1700212"/>
                <a:gd name="connsiteX40" fmla="*/ 247650 w 4924424"/>
                <a:gd name="connsiteY40" fmla="*/ 1576387 h 1700212"/>
                <a:gd name="connsiteX41" fmla="*/ 123825 w 4924424"/>
                <a:gd name="connsiteY41" fmla="*/ 1481137 h 1700212"/>
                <a:gd name="connsiteX42" fmla="*/ 42862 w 4924424"/>
                <a:gd name="connsiteY42" fmla="*/ 1300162 h 1700212"/>
                <a:gd name="connsiteX43" fmla="*/ 14287 w 4924424"/>
                <a:gd name="connsiteY43" fmla="*/ 1133475 h 1700212"/>
                <a:gd name="connsiteX44" fmla="*/ 0 w 4924424"/>
                <a:gd name="connsiteY44" fmla="*/ 1023937 h 1700212"/>
                <a:gd name="connsiteX45" fmla="*/ 14287 w 4924424"/>
                <a:gd name="connsiteY45" fmla="*/ 881062 h 1700212"/>
                <a:gd name="connsiteX46" fmla="*/ 90487 w 4924424"/>
                <a:gd name="connsiteY46" fmla="*/ 709612 h 1700212"/>
                <a:gd name="connsiteX47" fmla="*/ 209550 w 4924424"/>
                <a:gd name="connsiteY47" fmla="*/ 581025 h 1700212"/>
                <a:gd name="connsiteX48" fmla="*/ 395287 w 4924424"/>
                <a:gd name="connsiteY48" fmla="*/ 471487 h 1700212"/>
                <a:gd name="connsiteX49" fmla="*/ 523875 w 4924424"/>
                <a:gd name="connsiteY49" fmla="*/ 390525 h 1700212"/>
                <a:gd name="connsiteX50" fmla="*/ 609600 w 4924424"/>
                <a:gd name="connsiteY50" fmla="*/ 300037 h 1700212"/>
                <a:gd name="connsiteX51" fmla="*/ 733425 w 4924424"/>
                <a:gd name="connsiteY51" fmla="*/ 238125 h 1700212"/>
                <a:gd name="connsiteX52" fmla="*/ 928687 w 4924424"/>
                <a:gd name="connsiteY52" fmla="*/ 200025 h 1700212"/>
                <a:gd name="connsiteX53" fmla="*/ 1085850 w 4924424"/>
                <a:gd name="connsiteY53" fmla="*/ 95250 h 1700212"/>
                <a:gd name="connsiteX54" fmla="*/ 1271587 w 4924424"/>
                <a:gd name="connsiteY54" fmla="*/ 66675 h 1700212"/>
                <a:gd name="connsiteX55" fmla="*/ 1423987 w 4924424"/>
                <a:gd name="connsiteY55" fmla="*/ 109537 h 1700212"/>
                <a:gd name="connsiteX56" fmla="*/ 1514475 w 4924424"/>
                <a:gd name="connsiteY56" fmla="*/ 100012 h 1700212"/>
                <a:gd name="connsiteX57" fmla="*/ 1619250 w 4924424"/>
                <a:gd name="connsiteY57" fmla="*/ 23812 h 1700212"/>
                <a:gd name="connsiteX58" fmla="*/ 1743075 w 4924424"/>
                <a:gd name="connsiteY58" fmla="*/ 14287 h 1700212"/>
                <a:gd name="connsiteX59" fmla="*/ 1871662 w 4924424"/>
                <a:gd name="connsiteY59" fmla="*/ 114300 h 1700212"/>
                <a:gd name="connsiteX60" fmla="*/ 2038350 w 4924424"/>
                <a:gd name="connsiteY60" fmla="*/ 114300 h 1700212"/>
                <a:gd name="connsiteX61" fmla="*/ 2143125 w 4924424"/>
                <a:gd name="connsiteY61" fmla="*/ 138112 h 1700212"/>
                <a:gd name="connsiteX62" fmla="*/ 2314575 w 4924424"/>
                <a:gd name="connsiteY62" fmla="*/ 95250 h 1700212"/>
                <a:gd name="connsiteX63" fmla="*/ 2538412 w 4924424"/>
                <a:gd name="connsiteY63" fmla="*/ 52387 h 1700212"/>
                <a:gd name="connsiteX64" fmla="*/ 2686050 w 4924424"/>
                <a:gd name="connsiteY64" fmla="*/ 109537 h 1700212"/>
                <a:gd name="connsiteX65" fmla="*/ 2738437 w 4924424"/>
                <a:gd name="connsiteY65" fmla="*/ 133350 h 1700212"/>
                <a:gd name="connsiteX66" fmla="*/ 2881312 w 4924424"/>
                <a:gd name="connsiteY66" fmla="*/ 61912 h 1700212"/>
                <a:gd name="connsiteX67" fmla="*/ 3095625 w 4924424"/>
                <a:gd name="connsiteY67" fmla="*/ 0 h 1700212"/>
                <a:gd name="connsiteX68" fmla="*/ 3367087 w 4924424"/>
                <a:gd name="connsiteY68" fmla="*/ 66675 h 1700212"/>
                <a:gd name="connsiteX69" fmla="*/ 3590925 w 4924424"/>
                <a:gd name="connsiteY69" fmla="*/ 95250 h 1700212"/>
                <a:gd name="connsiteX70" fmla="*/ 3729037 w 4924424"/>
                <a:gd name="connsiteY70" fmla="*/ 85725 h 1700212"/>
                <a:gd name="connsiteX71" fmla="*/ 3848100 w 4924424"/>
                <a:gd name="connsiteY71" fmla="*/ 42862 h 1700212"/>
                <a:gd name="connsiteX72" fmla="*/ 3990975 w 4924424"/>
                <a:gd name="connsiteY72" fmla="*/ 19050 h 1700212"/>
                <a:gd name="connsiteX0" fmla="*/ 3990975 w 4924424"/>
                <a:gd name="connsiteY0" fmla="*/ 19050 h 1728787"/>
                <a:gd name="connsiteX1" fmla="*/ 4195762 w 4924424"/>
                <a:gd name="connsiteY1" fmla="*/ 114300 h 1728787"/>
                <a:gd name="connsiteX2" fmla="*/ 4310062 w 4924424"/>
                <a:gd name="connsiteY2" fmla="*/ 261937 h 1728787"/>
                <a:gd name="connsiteX3" fmla="*/ 4414837 w 4924424"/>
                <a:gd name="connsiteY3" fmla="*/ 452437 h 1728787"/>
                <a:gd name="connsiteX4" fmla="*/ 4524375 w 4924424"/>
                <a:gd name="connsiteY4" fmla="*/ 600075 h 1728787"/>
                <a:gd name="connsiteX5" fmla="*/ 4686300 w 4924424"/>
                <a:gd name="connsiteY5" fmla="*/ 681038 h 1728787"/>
                <a:gd name="connsiteX6" fmla="*/ 4843462 w 4924424"/>
                <a:gd name="connsiteY6" fmla="*/ 823913 h 1728787"/>
                <a:gd name="connsiteX7" fmla="*/ 4924424 w 4924424"/>
                <a:gd name="connsiteY7" fmla="*/ 1047750 h 1728787"/>
                <a:gd name="connsiteX8" fmla="*/ 4819650 w 4924424"/>
                <a:gd name="connsiteY8" fmla="*/ 1304924 h 1728787"/>
                <a:gd name="connsiteX9" fmla="*/ 4643437 w 4924424"/>
                <a:gd name="connsiteY9" fmla="*/ 1423988 h 1728787"/>
                <a:gd name="connsiteX10" fmla="*/ 4510087 w 4924424"/>
                <a:gd name="connsiteY10" fmla="*/ 1423988 h 1728787"/>
                <a:gd name="connsiteX11" fmla="*/ 4371975 w 4924424"/>
                <a:gd name="connsiteY11" fmla="*/ 1385888 h 1728787"/>
                <a:gd name="connsiteX12" fmla="*/ 4271962 w 4924424"/>
                <a:gd name="connsiteY12" fmla="*/ 1371600 h 1728787"/>
                <a:gd name="connsiteX13" fmla="*/ 4095749 w 4924424"/>
                <a:gd name="connsiteY13" fmla="*/ 1419225 h 1728787"/>
                <a:gd name="connsiteX14" fmla="*/ 3890962 w 4924424"/>
                <a:gd name="connsiteY14" fmla="*/ 1443038 h 1728787"/>
                <a:gd name="connsiteX15" fmla="*/ 3686175 w 4924424"/>
                <a:gd name="connsiteY15" fmla="*/ 1385887 h 1728787"/>
                <a:gd name="connsiteX16" fmla="*/ 3476625 w 4924424"/>
                <a:gd name="connsiteY16" fmla="*/ 1366837 h 1728787"/>
                <a:gd name="connsiteX17" fmla="*/ 3338512 w 4924424"/>
                <a:gd name="connsiteY17" fmla="*/ 1357312 h 1728787"/>
                <a:gd name="connsiteX18" fmla="*/ 3195637 w 4924424"/>
                <a:gd name="connsiteY18" fmla="*/ 1385887 h 1728787"/>
                <a:gd name="connsiteX19" fmla="*/ 3038475 w 4924424"/>
                <a:gd name="connsiteY19" fmla="*/ 1462087 h 1728787"/>
                <a:gd name="connsiteX20" fmla="*/ 2747962 w 4924424"/>
                <a:gd name="connsiteY20" fmla="*/ 1728787 h 1728787"/>
                <a:gd name="connsiteX21" fmla="*/ 2552700 w 4924424"/>
                <a:gd name="connsiteY21" fmla="*/ 1700212 h 1728787"/>
                <a:gd name="connsiteX22" fmla="*/ 2300287 w 4924424"/>
                <a:gd name="connsiteY22" fmla="*/ 1662112 h 1728787"/>
                <a:gd name="connsiteX23" fmla="*/ 2176463 w 4924424"/>
                <a:gd name="connsiteY23" fmla="*/ 1676400 h 1728787"/>
                <a:gd name="connsiteX24" fmla="*/ 1990724 w 4924424"/>
                <a:gd name="connsiteY24" fmla="*/ 1681162 h 1728787"/>
                <a:gd name="connsiteX25" fmla="*/ 1847850 w 4924424"/>
                <a:gd name="connsiteY25" fmla="*/ 1633537 h 1728787"/>
                <a:gd name="connsiteX26" fmla="*/ 1709737 w 4924424"/>
                <a:gd name="connsiteY26" fmla="*/ 1628775 h 1728787"/>
                <a:gd name="connsiteX27" fmla="*/ 1600200 w 4924424"/>
                <a:gd name="connsiteY27" fmla="*/ 1585912 h 1728787"/>
                <a:gd name="connsiteX28" fmla="*/ 1538287 w 4924424"/>
                <a:gd name="connsiteY28" fmla="*/ 1466850 h 1728787"/>
                <a:gd name="connsiteX29" fmla="*/ 1452562 w 4924424"/>
                <a:gd name="connsiteY29" fmla="*/ 1352550 h 1728787"/>
                <a:gd name="connsiteX30" fmla="*/ 1390650 w 4924424"/>
                <a:gd name="connsiteY30" fmla="*/ 1328737 h 1728787"/>
                <a:gd name="connsiteX31" fmla="*/ 1385887 w 4924424"/>
                <a:gd name="connsiteY31" fmla="*/ 1423987 h 1728787"/>
                <a:gd name="connsiteX32" fmla="*/ 1314449 w 4924424"/>
                <a:gd name="connsiteY32" fmla="*/ 1552575 h 1728787"/>
                <a:gd name="connsiteX33" fmla="*/ 1209675 w 4924424"/>
                <a:gd name="connsiteY33" fmla="*/ 1633537 h 1728787"/>
                <a:gd name="connsiteX34" fmla="*/ 1023937 w 4924424"/>
                <a:gd name="connsiteY34" fmla="*/ 1685925 h 1728787"/>
                <a:gd name="connsiteX35" fmla="*/ 876300 w 4924424"/>
                <a:gd name="connsiteY35" fmla="*/ 1619250 h 1728787"/>
                <a:gd name="connsiteX36" fmla="*/ 747712 w 4924424"/>
                <a:gd name="connsiteY36" fmla="*/ 1585912 h 1728787"/>
                <a:gd name="connsiteX37" fmla="*/ 609600 w 4924424"/>
                <a:gd name="connsiteY37" fmla="*/ 1590675 h 1728787"/>
                <a:gd name="connsiteX38" fmla="*/ 476250 w 4924424"/>
                <a:gd name="connsiteY38" fmla="*/ 1590674 h 1728787"/>
                <a:gd name="connsiteX39" fmla="*/ 390525 w 4924424"/>
                <a:gd name="connsiteY39" fmla="*/ 1571625 h 1728787"/>
                <a:gd name="connsiteX40" fmla="*/ 247650 w 4924424"/>
                <a:gd name="connsiteY40" fmla="*/ 1576387 h 1728787"/>
                <a:gd name="connsiteX41" fmla="*/ 123825 w 4924424"/>
                <a:gd name="connsiteY41" fmla="*/ 1481137 h 1728787"/>
                <a:gd name="connsiteX42" fmla="*/ 42862 w 4924424"/>
                <a:gd name="connsiteY42" fmla="*/ 1300162 h 1728787"/>
                <a:gd name="connsiteX43" fmla="*/ 14287 w 4924424"/>
                <a:gd name="connsiteY43" fmla="*/ 1133475 h 1728787"/>
                <a:gd name="connsiteX44" fmla="*/ 0 w 4924424"/>
                <a:gd name="connsiteY44" fmla="*/ 1023937 h 1728787"/>
                <a:gd name="connsiteX45" fmla="*/ 14287 w 4924424"/>
                <a:gd name="connsiteY45" fmla="*/ 881062 h 1728787"/>
                <a:gd name="connsiteX46" fmla="*/ 90487 w 4924424"/>
                <a:gd name="connsiteY46" fmla="*/ 709612 h 1728787"/>
                <a:gd name="connsiteX47" fmla="*/ 209550 w 4924424"/>
                <a:gd name="connsiteY47" fmla="*/ 581025 h 1728787"/>
                <a:gd name="connsiteX48" fmla="*/ 395287 w 4924424"/>
                <a:gd name="connsiteY48" fmla="*/ 471487 h 1728787"/>
                <a:gd name="connsiteX49" fmla="*/ 523875 w 4924424"/>
                <a:gd name="connsiteY49" fmla="*/ 390525 h 1728787"/>
                <a:gd name="connsiteX50" fmla="*/ 609600 w 4924424"/>
                <a:gd name="connsiteY50" fmla="*/ 300037 h 1728787"/>
                <a:gd name="connsiteX51" fmla="*/ 733425 w 4924424"/>
                <a:gd name="connsiteY51" fmla="*/ 238125 h 1728787"/>
                <a:gd name="connsiteX52" fmla="*/ 928687 w 4924424"/>
                <a:gd name="connsiteY52" fmla="*/ 200025 h 1728787"/>
                <a:gd name="connsiteX53" fmla="*/ 1085850 w 4924424"/>
                <a:gd name="connsiteY53" fmla="*/ 95250 h 1728787"/>
                <a:gd name="connsiteX54" fmla="*/ 1271587 w 4924424"/>
                <a:gd name="connsiteY54" fmla="*/ 66675 h 1728787"/>
                <a:gd name="connsiteX55" fmla="*/ 1423987 w 4924424"/>
                <a:gd name="connsiteY55" fmla="*/ 109537 h 1728787"/>
                <a:gd name="connsiteX56" fmla="*/ 1514475 w 4924424"/>
                <a:gd name="connsiteY56" fmla="*/ 100012 h 1728787"/>
                <a:gd name="connsiteX57" fmla="*/ 1619250 w 4924424"/>
                <a:gd name="connsiteY57" fmla="*/ 23812 h 1728787"/>
                <a:gd name="connsiteX58" fmla="*/ 1743075 w 4924424"/>
                <a:gd name="connsiteY58" fmla="*/ 14287 h 1728787"/>
                <a:gd name="connsiteX59" fmla="*/ 1871662 w 4924424"/>
                <a:gd name="connsiteY59" fmla="*/ 114300 h 1728787"/>
                <a:gd name="connsiteX60" fmla="*/ 2038350 w 4924424"/>
                <a:gd name="connsiteY60" fmla="*/ 114300 h 1728787"/>
                <a:gd name="connsiteX61" fmla="*/ 2143125 w 4924424"/>
                <a:gd name="connsiteY61" fmla="*/ 138112 h 1728787"/>
                <a:gd name="connsiteX62" fmla="*/ 2314575 w 4924424"/>
                <a:gd name="connsiteY62" fmla="*/ 95250 h 1728787"/>
                <a:gd name="connsiteX63" fmla="*/ 2538412 w 4924424"/>
                <a:gd name="connsiteY63" fmla="*/ 52387 h 1728787"/>
                <a:gd name="connsiteX64" fmla="*/ 2686050 w 4924424"/>
                <a:gd name="connsiteY64" fmla="*/ 109537 h 1728787"/>
                <a:gd name="connsiteX65" fmla="*/ 2738437 w 4924424"/>
                <a:gd name="connsiteY65" fmla="*/ 133350 h 1728787"/>
                <a:gd name="connsiteX66" fmla="*/ 2881312 w 4924424"/>
                <a:gd name="connsiteY66" fmla="*/ 61912 h 1728787"/>
                <a:gd name="connsiteX67" fmla="*/ 3095625 w 4924424"/>
                <a:gd name="connsiteY67" fmla="*/ 0 h 1728787"/>
                <a:gd name="connsiteX68" fmla="*/ 3367087 w 4924424"/>
                <a:gd name="connsiteY68" fmla="*/ 66675 h 1728787"/>
                <a:gd name="connsiteX69" fmla="*/ 3590925 w 4924424"/>
                <a:gd name="connsiteY69" fmla="*/ 95250 h 1728787"/>
                <a:gd name="connsiteX70" fmla="*/ 3729037 w 4924424"/>
                <a:gd name="connsiteY70" fmla="*/ 85725 h 1728787"/>
                <a:gd name="connsiteX71" fmla="*/ 3848100 w 4924424"/>
                <a:gd name="connsiteY71" fmla="*/ 42862 h 1728787"/>
                <a:gd name="connsiteX72" fmla="*/ 3990975 w 4924424"/>
                <a:gd name="connsiteY72" fmla="*/ 19050 h 1728787"/>
                <a:gd name="connsiteX0" fmla="*/ 3990975 w 4924424"/>
                <a:gd name="connsiteY0" fmla="*/ 19050 h 1728787"/>
                <a:gd name="connsiteX1" fmla="*/ 4195762 w 4924424"/>
                <a:gd name="connsiteY1" fmla="*/ 114300 h 1728787"/>
                <a:gd name="connsiteX2" fmla="*/ 4310062 w 4924424"/>
                <a:gd name="connsiteY2" fmla="*/ 261937 h 1728787"/>
                <a:gd name="connsiteX3" fmla="*/ 4414837 w 4924424"/>
                <a:gd name="connsiteY3" fmla="*/ 452437 h 1728787"/>
                <a:gd name="connsiteX4" fmla="*/ 4524375 w 4924424"/>
                <a:gd name="connsiteY4" fmla="*/ 600075 h 1728787"/>
                <a:gd name="connsiteX5" fmla="*/ 4686300 w 4924424"/>
                <a:gd name="connsiteY5" fmla="*/ 681038 h 1728787"/>
                <a:gd name="connsiteX6" fmla="*/ 4843462 w 4924424"/>
                <a:gd name="connsiteY6" fmla="*/ 823913 h 1728787"/>
                <a:gd name="connsiteX7" fmla="*/ 4924424 w 4924424"/>
                <a:gd name="connsiteY7" fmla="*/ 1047750 h 1728787"/>
                <a:gd name="connsiteX8" fmla="*/ 4819650 w 4924424"/>
                <a:gd name="connsiteY8" fmla="*/ 1304924 h 1728787"/>
                <a:gd name="connsiteX9" fmla="*/ 4643437 w 4924424"/>
                <a:gd name="connsiteY9" fmla="*/ 1423988 h 1728787"/>
                <a:gd name="connsiteX10" fmla="*/ 4510087 w 4924424"/>
                <a:gd name="connsiteY10" fmla="*/ 1423988 h 1728787"/>
                <a:gd name="connsiteX11" fmla="*/ 4371975 w 4924424"/>
                <a:gd name="connsiteY11" fmla="*/ 1385888 h 1728787"/>
                <a:gd name="connsiteX12" fmla="*/ 4271962 w 4924424"/>
                <a:gd name="connsiteY12" fmla="*/ 1371600 h 1728787"/>
                <a:gd name="connsiteX13" fmla="*/ 4095749 w 4924424"/>
                <a:gd name="connsiteY13" fmla="*/ 1419225 h 1728787"/>
                <a:gd name="connsiteX14" fmla="*/ 3890962 w 4924424"/>
                <a:gd name="connsiteY14" fmla="*/ 1443038 h 1728787"/>
                <a:gd name="connsiteX15" fmla="*/ 3686175 w 4924424"/>
                <a:gd name="connsiteY15" fmla="*/ 1385887 h 1728787"/>
                <a:gd name="connsiteX16" fmla="*/ 3476625 w 4924424"/>
                <a:gd name="connsiteY16" fmla="*/ 1366837 h 1728787"/>
                <a:gd name="connsiteX17" fmla="*/ 3338512 w 4924424"/>
                <a:gd name="connsiteY17" fmla="*/ 1357312 h 1728787"/>
                <a:gd name="connsiteX18" fmla="*/ 3195637 w 4924424"/>
                <a:gd name="connsiteY18" fmla="*/ 1385887 h 1728787"/>
                <a:gd name="connsiteX19" fmla="*/ 3038475 w 4924424"/>
                <a:gd name="connsiteY19" fmla="*/ 1462087 h 1728787"/>
                <a:gd name="connsiteX20" fmla="*/ 2747962 w 4924424"/>
                <a:gd name="connsiteY20" fmla="*/ 1728787 h 1728787"/>
                <a:gd name="connsiteX21" fmla="*/ 2528888 w 4924424"/>
                <a:gd name="connsiteY21" fmla="*/ 1724025 h 1728787"/>
                <a:gd name="connsiteX22" fmla="*/ 2300287 w 4924424"/>
                <a:gd name="connsiteY22" fmla="*/ 1662112 h 1728787"/>
                <a:gd name="connsiteX23" fmla="*/ 2176463 w 4924424"/>
                <a:gd name="connsiteY23" fmla="*/ 1676400 h 1728787"/>
                <a:gd name="connsiteX24" fmla="*/ 1990724 w 4924424"/>
                <a:gd name="connsiteY24" fmla="*/ 1681162 h 1728787"/>
                <a:gd name="connsiteX25" fmla="*/ 1847850 w 4924424"/>
                <a:gd name="connsiteY25" fmla="*/ 1633537 h 1728787"/>
                <a:gd name="connsiteX26" fmla="*/ 1709737 w 4924424"/>
                <a:gd name="connsiteY26" fmla="*/ 1628775 h 1728787"/>
                <a:gd name="connsiteX27" fmla="*/ 1600200 w 4924424"/>
                <a:gd name="connsiteY27" fmla="*/ 1585912 h 1728787"/>
                <a:gd name="connsiteX28" fmla="*/ 1538287 w 4924424"/>
                <a:gd name="connsiteY28" fmla="*/ 1466850 h 1728787"/>
                <a:gd name="connsiteX29" fmla="*/ 1452562 w 4924424"/>
                <a:gd name="connsiteY29" fmla="*/ 1352550 h 1728787"/>
                <a:gd name="connsiteX30" fmla="*/ 1390650 w 4924424"/>
                <a:gd name="connsiteY30" fmla="*/ 1328737 h 1728787"/>
                <a:gd name="connsiteX31" fmla="*/ 1385887 w 4924424"/>
                <a:gd name="connsiteY31" fmla="*/ 1423987 h 1728787"/>
                <a:gd name="connsiteX32" fmla="*/ 1314449 w 4924424"/>
                <a:gd name="connsiteY32" fmla="*/ 1552575 h 1728787"/>
                <a:gd name="connsiteX33" fmla="*/ 1209675 w 4924424"/>
                <a:gd name="connsiteY33" fmla="*/ 1633537 h 1728787"/>
                <a:gd name="connsiteX34" fmla="*/ 1023937 w 4924424"/>
                <a:gd name="connsiteY34" fmla="*/ 1685925 h 1728787"/>
                <a:gd name="connsiteX35" fmla="*/ 876300 w 4924424"/>
                <a:gd name="connsiteY35" fmla="*/ 1619250 h 1728787"/>
                <a:gd name="connsiteX36" fmla="*/ 747712 w 4924424"/>
                <a:gd name="connsiteY36" fmla="*/ 1585912 h 1728787"/>
                <a:gd name="connsiteX37" fmla="*/ 609600 w 4924424"/>
                <a:gd name="connsiteY37" fmla="*/ 1590675 h 1728787"/>
                <a:gd name="connsiteX38" fmla="*/ 476250 w 4924424"/>
                <a:gd name="connsiteY38" fmla="*/ 1590674 h 1728787"/>
                <a:gd name="connsiteX39" fmla="*/ 390525 w 4924424"/>
                <a:gd name="connsiteY39" fmla="*/ 1571625 h 1728787"/>
                <a:gd name="connsiteX40" fmla="*/ 247650 w 4924424"/>
                <a:gd name="connsiteY40" fmla="*/ 1576387 h 1728787"/>
                <a:gd name="connsiteX41" fmla="*/ 123825 w 4924424"/>
                <a:gd name="connsiteY41" fmla="*/ 1481137 h 1728787"/>
                <a:gd name="connsiteX42" fmla="*/ 42862 w 4924424"/>
                <a:gd name="connsiteY42" fmla="*/ 1300162 h 1728787"/>
                <a:gd name="connsiteX43" fmla="*/ 14287 w 4924424"/>
                <a:gd name="connsiteY43" fmla="*/ 1133475 h 1728787"/>
                <a:gd name="connsiteX44" fmla="*/ 0 w 4924424"/>
                <a:gd name="connsiteY44" fmla="*/ 1023937 h 1728787"/>
                <a:gd name="connsiteX45" fmla="*/ 14287 w 4924424"/>
                <a:gd name="connsiteY45" fmla="*/ 881062 h 1728787"/>
                <a:gd name="connsiteX46" fmla="*/ 90487 w 4924424"/>
                <a:gd name="connsiteY46" fmla="*/ 709612 h 1728787"/>
                <a:gd name="connsiteX47" fmla="*/ 209550 w 4924424"/>
                <a:gd name="connsiteY47" fmla="*/ 581025 h 1728787"/>
                <a:gd name="connsiteX48" fmla="*/ 395287 w 4924424"/>
                <a:gd name="connsiteY48" fmla="*/ 471487 h 1728787"/>
                <a:gd name="connsiteX49" fmla="*/ 523875 w 4924424"/>
                <a:gd name="connsiteY49" fmla="*/ 390525 h 1728787"/>
                <a:gd name="connsiteX50" fmla="*/ 609600 w 4924424"/>
                <a:gd name="connsiteY50" fmla="*/ 300037 h 1728787"/>
                <a:gd name="connsiteX51" fmla="*/ 733425 w 4924424"/>
                <a:gd name="connsiteY51" fmla="*/ 238125 h 1728787"/>
                <a:gd name="connsiteX52" fmla="*/ 928687 w 4924424"/>
                <a:gd name="connsiteY52" fmla="*/ 200025 h 1728787"/>
                <a:gd name="connsiteX53" fmla="*/ 1085850 w 4924424"/>
                <a:gd name="connsiteY53" fmla="*/ 95250 h 1728787"/>
                <a:gd name="connsiteX54" fmla="*/ 1271587 w 4924424"/>
                <a:gd name="connsiteY54" fmla="*/ 66675 h 1728787"/>
                <a:gd name="connsiteX55" fmla="*/ 1423987 w 4924424"/>
                <a:gd name="connsiteY55" fmla="*/ 109537 h 1728787"/>
                <a:gd name="connsiteX56" fmla="*/ 1514475 w 4924424"/>
                <a:gd name="connsiteY56" fmla="*/ 100012 h 1728787"/>
                <a:gd name="connsiteX57" fmla="*/ 1619250 w 4924424"/>
                <a:gd name="connsiteY57" fmla="*/ 23812 h 1728787"/>
                <a:gd name="connsiteX58" fmla="*/ 1743075 w 4924424"/>
                <a:gd name="connsiteY58" fmla="*/ 14287 h 1728787"/>
                <a:gd name="connsiteX59" fmla="*/ 1871662 w 4924424"/>
                <a:gd name="connsiteY59" fmla="*/ 114300 h 1728787"/>
                <a:gd name="connsiteX60" fmla="*/ 2038350 w 4924424"/>
                <a:gd name="connsiteY60" fmla="*/ 114300 h 1728787"/>
                <a:gd name="connsiteX61" fmla="*/ 2143125 w 4924424"/>
                <a:gd name="connsiteY61" fmla="*/ 138112 h 1728787"/>
                <a:gd name="connsiteX62" fmla="*/ 2314575 w 4924424"/>
                <a:gd name="connsiteY62" fmla="*/ 95250 h 1728787"/>
                <a:gd name="connsiteX63" fmla="*/ 2538412 w 4924424"/>
                <a:gd name="connsiteY63" fmla="*/ 52387 h 1728787"/>
                <a:gd name="connsiteX64" fmla="*/ 2686050 w 4924424"/>
                <a:gd name="connsiteY64" fmla="*/ 109537 h 1728787"/>
                <a:gd name="connsiteX65" fmla="*/ 2738437 w 4924424"/>
                <a:gd name="connsiteY65" fmla="*/ 133350 h 1728787"/>
                <a:gd name="connsiteX66" fmla="*/ 2881312 w 4924424"/>
                <a:gd name="connsiteY66" fmla="*/ 61912 h 1728787"/>
                <a:gd name="connsiteX67" fmla="*/ 3095625 w 4924424"/>
                <a:gd name="connsiteY67" fmla="*/ 0 h 1728787"/>
                <a:gd name="connsiteX68" fmla="*/ 3367087 w 4924424"/>
                <a:gd name="connsiteY68" fmla="*/ 66675 h 1728787"/>
                <a:gd name="connsiteX69" fmla="*/ 3590925 w 4924424"/>
                <a:gd name="connsiteY69" fmla="*/ 95250 h 1728787"/>
                <a:gd name="connsiteX70" fmla="*/ 3729037 w 4924424"/>
                <a:gd name="connsiteY70" fmla="*/ 85725 h 1728787"/>
                <a:gd name="connsiteX71" fmla="*/ 3848100 w 4924424"/>
                <a:gd name="connsiteY71" fmla="*/ 42862 h 1728787"/>
                <a:gd name="connsiteX72" fmla="*/ 3990975 w 4924424"/>
                <a:gd name="connsiteY72" fmla="*/ 19050 h 1728787"/>
                <a:gd name="connsiteX0" fmla="*/ 3990975 w 4924424"/>
                <a:gd name="connsiteY0" fmla="*/ 19050 h 1728787"/>
                <a:gd name="connsiteX1" fmla="*/ 4195762 w 4924424"/>
                <a:gd name="connsiteY1" fmla="*/ 114300 h 1728787"/>
                <a:gd name="connsiteX2" fmla="*/ 4310062 w 4924424"/>
                <a:gd name="connsiteY2" fmla="*/ 261937 h 1728787"/>
                <a:gd name="connsiteX3" fmla="*/ 4414837 w 4924424"/>
                <a:gd name="connsiteY3" fmla="*/ 452437 h 1728787"/>
                <a:gd name="connsiteX4" fmla="*/ 4524375 w 4924424"/>
                <a:gd name="connsiteY4" fmla="*/ 600075 h 1728787"/>
                <a:gd name="connsiteX5" fmla="*/ 4686300 w 4924424"/>
                <a:gd name="connsiteY5" fmla="*/ 681038 h 1728787"/>
                <a:gd name="connsiteX6" fmla="*/ 4843462 w 4924424"/>
                <a:gd name="connsiteY6" fmla="*/ 823913 h 1728787"/>
                <a:gd name="connsiteX7" fmla="*/ 4924424 w 4924424"/>
                <a:gd name="connsiteY7" fmla="*/ 1047750 h 1728787"/>
                <a:gd name="connsiteX8" fmla="*/ 4819650 w 4924424"/>
                <a:gd name="connsiteY8" fmla="*/ 1304924 h 1728787"/>
                <a:gd name="connsiteX9" fmla="*/ 4643437 w 4924424"/>
                <a:gd name="connsiteY9" fmla="*/ 1423988 h 1728787"/>
                <a:gd name="connsiteX10" fmla="*/ 4510087 w 4924424"/>
                <a:gd name="connsiteY10" fmla="*/ 1423988 h 1728787"/>
                <a:gd name="connsiteX11" fmla="*/ 4371975 w 4924424"/>
                <a:gd name="connsiteY11" fmla="*/ 1385888 h 1728787"/>
                <a:gd name="connsiteX12" fmla="*/ 4271962 w 4924424"/>
                <a:gd name="connsiteY12" fmla="*/ 1371600 h 1728787"/>
                <a:gd name="connsiteX13" fmla="*/ 4095749 w 4924424"/>
                <a:gd name="connsiteY13" fmla="*/ 1419225 h 1728787"/>
                <a:gd name="connsiteX14" fmla="*/ 3890962 w 4924424"/>
                <a:gd name="connsiteY14" fmla="*/ 1443038 h 1728787"/>
                <a:gd name="connsiteX15" fmla="*/ 3686175 w 4924424"/>
                <a:gd name="connsiteY15" fmla="*/ 1385887 h 1728787"/>
                <a:gd name="connsiteX16" fmla="*/ 3476625 w 4924424"/>
                <a:gd name="connsiteY16" fmla="*/ 1366837 h 1728787"/>
                <a:gd name="connsiteX17" fmla="*/ 3338512 w 4924424"/>
                <a:gd name="connsiteY17" fmla="*/ 1357312 h 1728787"/>
                <a:gd name="connsiteX18" fmla="*/ 3195637 w 4924424"/>
                <a:gd name="connsiteY18" fmla="*/ 1385887 h 1728787"/>
                <a:gd name="connsiteX19" fmla="*/ 3038475 w 4924424"/>
                <a:gd name="connsiteY19" fmla="*/ 1528762 h 1728787"/>
                <a:gd name="connsiteX20" fmla="*/ 2747962 w 4924424"/>
                <a:gd name="connsiteY20" fmla="*/ 1728787 h 1728787"/>
                <a:gd name="connsiteX21" fmla="*/ 2528888 w 4924424"/>
                <a:gd name="connsiteY21" fmla="*/ 1724025 h 1728787"/>
                <a:gd name="connsiteX22" fmla="*/ 2300287 w 4924424"/>
                <a:gd name="connsiteY22" fmla="*/ 1662112 h 1728787"/>
                <a:gd name="connsiteX23" fmla="*/ 2176463 w 4924424"/>
                <a:gd name="connsiteY23" fmla="*/ 1676400 h 1728787"/>
                <a:gd name="connsiteX24" fmla="*/ 1990724 w 4924424"/>
                <a:gd name="connsiteY24" fmla="*/ 1681162 h 1728787"/>
                <a:gd name="connsiteX25" fmla="*/ 1847850 w 4924424"/>
                <a:gd name="connsiteY25" fmla="*/ 1633537 h 1728787"/>
                <a:gd name="connsiteX26" fmla="*/ 1709737 w 4924424"/>
                <a:gd name="connsiteY26" fmla="*/ 1628775 h 1728787"/>
                <a:gd name="connsiteX27" fmla="*/ 1600200 w 4924424"/>
                <a:gd name="connsiteY27" fmla="*/ 1585912 h 1728787"/>
                <a:gd name="connsiteX28" fmla="*/ 1538287 w 4924424"/>
                <a:gd name="connsiteY28" fmla="*/ 1466850 h 1728787"/>
                <a:gd name="connsiteX29" fmla="*/ 1452562 w 4924424"/>
                <a:gd name="connsiteY29" fmla="*/ 1352550 h 1728787"/>
                <a:gd name="connsiteX30" fmla="*/ 1390650 w 4924424"/>
                <a:gd name="connsiteY30" fmla="*/ 1328737 h 1728787"/>
                <a:gd name="connsiteX31" fmla="*/ 1385887 w 4924424"/>
                <a:gd name="connsiteY31" fmla="*/ 1423987 h 1728787"/>
                <a:gd name="connsiteX32" fmla="*/ 1314449 w 4924424"/>
                <a:gd name="connsiteY32" fmla="*/ 1552575 h 1728787"/>
                <a:gd name="connsiteX33" fmla="*/ 1209675 w 4924424"/>
                <a:gd name="connsiteY33" fmla="*/ 1633537 h 1728787"/>
                <a:gd name="connsiteX34" fmla="*/ 1023937 w 4924424"/>
                <a:gd name="connsiteY34" fmla="*/ 1685925 h 1728787"/>
                <a:gd name="connsiteX35" fmla="*/ 876300 w 4924424"/>
                <a:gd name="connsiteY35" fmla="*/ 1619250 h 1728787"/>
                <a:gd name="connsiteX36" fmla="*/ 747712 w 4924424"/>
                <a:gd name="connsiteY36" fmla="*/ 1585912 h 1728787"/>
                <a:gd name="connsiteX37" fmla="*/ 609600 w 4924424"/>
                <a:gd name="connsiteY37" fmla="*/ 1590675 h 1728787"/>
                <a:gd name="connsiteX38" fmla="*/ 476250 w 4924424"/>
                <a:gd name="connsiteY38" fmla="*/ 1590674 h 1728787"/>
                <a:gd name="connsiteX39" fmla="*/ 390525 w 4924424"/>
                <a:gd name="connsiteY39" fmla="*/ 1571625 h 1728787"/>
                <a:gd name="connsiteX40" fmla="*/ 247650 w 4924424"/>
                <a:gd name="connsiteY40" fmla="*/ 1576387 h 1728787"/>
                <a:gd name="connsiteX41" fmla="*/ 123825 w 4924424"/>
                <a:gd name="connsiteY41" fmla="*/ 1481137 h 1728787"/>
                <a:gd name="connsiteX42" fmla="*/ 42862 w 4924424"/>
                <a:gd name="connsiteY42" fmla="*/ 1300162 h 1728787"/>
                <a:gd name="connsiteX43" fmla="*/ 14287 w 4924424"/>
                <a:gd name="connsiteY43" fmla="*/ 1133475 h 1728787"/>
                <a:gd name="connsiteX44" fmla="*/ 0 w 4924424"/>
                <a:gd name="connsiteY44" fmla="*/ 1023937 h 1728787"/>
                <a:gd name="connsiteX45" fmla="*/ 14287 w 4924424"/>
                <a:gd name="connsiteY45" fmla="*/ 881062 h 1728787"/>
                <a:gd name="connsiteX46" fmla="*/ 90487 w 4924424"/>
                <a:gd name="connsiteY46" fmla="*/ 709612 h 1728787"/>
                <a:gd name="connsiteX47" fmla="*/ 209550 w 4924424"/>
                <a:gd name="connsiteY47" fmla="*/ 581025 h 1728787"/>
                <a:gd name="connsiteX48" fmla="*/ 395287 w 4924424"/>
                <a:gd name="connsiteY48" fmla="*/ 471487 h 1728787"/>
                <a:gd name="connsiteX49" fmla="*/ 523875 w 4924424"/>
                <a:gd name="connsiteY49" fmla="*/ 390525 h 1728787"/>
                <a:gd name="connsiteX50" fmla="*/ 609600 w 4924424"/>
                <a:gd name="connsiteY50" fmla="*/ 300037 h 1728787"/>
                <a:gd name="connsiteX51" fmla="*/ 733425 w 4924424"/>
                <a:gd name="connsiteY51" fmla="*/ 238125 h 1728787"/>
                <a:gd name="connsiteX52" fmla="*/ 928687 w 4924424"/>
                <a:gd name="connsiteY52" fmla="*/ 200025 h 1728787"/>
                <a:gd name="connsiteX53" fmla="*/ 1085850 w 4924424"/>
                <a:gd name="connsiteY53" fmla="*/ 95250 h 1728787"/>
                <a:gd name="connsiteX54" fmla="*/ 1271587 w 4924424"/>
                <a:gd name="connsiteY54" fmla="*/ 66675 h 1728787"/>
                <a:gd name="connsiteX55" fmla="*/ 1423987 w 4924424"/>
                <a:gd name="connsiteY55" fmla="*/ 109537 h 1728787"/>
                <a:gd name="connsiteX56" fmla="*/ 1514475 w 4924424"/>
                <a:gd name="connsiteY56" fmla="*/ 100012 h 1728787"/>
                <a:gd name="connsiteX57" fmla="*/ 1619250 w 4924424"/>
                <a:gd name="connsiteY57" fmla="*/ 23812 h 1728787"/>
                <a:gd name="connsiteX58" fmla="*/ 1743075 w 4924424"/>
                <a:gd name="connsiteY58" fmla="*/ 14287 h 1728787"/>
                <a:gd name="connsiteX59" fmla="*/ 1871662 w 4924424"/>
                <a:gd name="connsiteY59" fmla="*/ 114300 h 1728787"/>
                <a:gd name="connsiteX60" fmla="*/ 2038350 w 4924424"/>
                <a:gd name="connsiteY60" fmla="*/ 114300 h 1728787"/>
                <a:gd name="connsiteX61" fmla="*/ 2143125 w 4924424"/>
                <a:gd name="connsiteY61" fmla="*/ 138112 h 1728787"/>
                <a:gd name="connsiteX62" fmla="*/ 2314575 w 4924424"/>
                <a:gd name="connsiteY62" fmla="*/ 95250 h 1728787"/>
                <a:gd name="connsiteX63" fmla="*/ 2538412 w 4924424"/>
                <a:gd name="connsiteY63" fmla="*/ 52387 h 1728787"/>
                <a:gd name="connsiteX64" fmla="*/ 2686050 w 4924424"/>
                <a:gd name="connsiteY64" fmla="*/ 109537 h 1728787"/>
                <a:gd name="connsiteX65" fmla="*/ 2738437 w 4924424"/>
                <a:gd name="connsiteY65" fmla="*/ 133350 h 1728787"/>
                <a:gd name="connsiteX66" fmla="*/ 2881312 w 4924424"/>
                <a:gd name="connsiteY66" fmla="*/ 61912 h 1728787"/>
                <a:gd name="connsiteX67" fmla="*/ 3095625 w 4924424"/>
                <a:gd name="connsiteY67" fmla="*/ 0 h 1728787"/>
                <a:gd name="connsiteX68" fmla="*/ 3367087 w 4924424"/>
                <a:gd name="connsiteY68" fmla="*/ 66675 h 1728787"/>
                <a:gd name="connsiteX69" fmla="*/ 3590925 w 4924424"/>
                <a:gd name="connsiteY69" fmla="*/ 95250 h 1728787"/>
                <a:gd name="connsiteX70" fmla="*/ 3729037 w 4924424"/>
                <a:gd name="connsiteY70" fmla="*/ 85725 h 1728787"/>
                <a:gd name="connsiteX71" fmla="*/ 3848100 w 4924424"/>
                <a:gd name="connsiteY71" fmla="*/ 42862 h 1728787"/>
                <a:gd name="connsiteX72" fmla="*/ 3990975 w 4924424"/>
                <a:gd name="connsiteY72" fmla="*/ 19050 h 1728787"/>
                <a:gd name="connsiteX0" fmla="*/ 3990975 w 4924424"/>
                <a:gd name="connsiteY0" fmla="*/ 19050 h 1728787"/>
                <a:gd name="connsiteX1" fmla="*/ 4195762 w 4924424"/>
                <a:gd name="connsiteY1" fmla="*/ 114300 h 1728787"/>
                <a:gd name="connsiteX2" fmla="*/ 4310062 w 4924424"/>
                <a:gd name="connsiteY2" fmla="*/ 261937 h 1728787"/>
                <a:gd name="connsiteX3" fmla="*/ 4414837 w 4924424"/>
                <a:gd name="connsiteY3" fmla="*/ 452437 h 1728787"/>
                <a:gd name="connsiteX4" fmla="*/ 4524375 w 4924424"/>
                <a:gd name="connsiteY4" fmla="*/ 600075 h 1728787"/>
                <a:gd name="connsiteX5" fmla="*/ 4686300 w 4924424"/>
                <a:gd name="connsiteY5" fmla="*/ 681038 h 1728787"/>
                <a:gd name="connsiteX6" fmla="*/ 4843462 w 4924424"/>
                <a:gd name="connsiteY6" fmla="*/ 823913 h 1728787"/>
                <a:gd name="connsiteX7" fmla="*/ 4924424 w 4924424"/>
                <a:gd name="connsiteY7" fmla="*/ 1047750 h 1728787"/>
                <a:gd name="connsiteX8" fmla="*/ 4819650 w 4924424"/>
                <a:gd name="connsiteY8" fmla="*/ 1304924 h 1728787"/>
                <a:gd name="connsiteX9" fmla="*/ 4643437 w 4924424"/>
                <a:gd name="connsiteY9" fmla="*/ 1423988 h 1728787"/>
                <a:gd name="connsiteX10" fmla="*/ 4510087 w 4924424"/>
                <a:gd name="connsiteY10" fmla="*/ 1423988 h 1728787"/>
                <a:gd name="connsiteX11" fmla="*/ 4371975 w 4924424"/>
                <a:gd name="connsiteY11" fmla="*/ 1385888 h 1728787"/>
                <a:gd name="connsiteX12" fmla="*/ 4271962 w 4924424"/>
                <a:gd name="connsiteY12" fmla="*/ 1371600 h 1728787"/>
                <a:gd name="connsiteX13" fmla="*/ 4095749 w 4924424"/>
                <a:gd name="connsiteY13" fmla="*/ 1419225 h 1728787"/>
                <a:gd name="connsiteX14" fmla="*/ 3890962 w 4924424"/>
                <a:gd name="connsiteY14" fmla="*/ 1443038 h 1728787"/>
                <a:gd name="connsiteX15" fmla="*/ 3686175 w 4924424"/>
                <a:gd name="connsiteY15" fmla="*/ 1385887 h 1728787"/>
                <a:gd name="connsiteX16" fmla="*/ 3476625 w 4924424"/>
                <a:gd name="connsiteY16" fmla="*/ 1366837 h 1728787"/>
                <a:gd name="connsiteX17" fmla="*/ 3338512 w 4924424"/>
                <a:gd name="connsiteY17" fmla="*/ 1357312 h 1728787"/>
                <a:gd name="connsiteX18" fmla="*/ 3195637 w 4924424"/>
                <a:gd name="connsiteY18" fmla="*/ 1385887 h 1728787"/>
                <a:gd name="connsiteX19" fmla="*/ 3038475 w 4924424"/>
                <a:gd name="connsiteY19" fmla="*/ 1528762 h 1728787"/>
                <a:gd name="connsiteX20" fmla="*/ 2871788 w 4924424"/>
                <a:gd name="connsiteY20" fmla="*/ 1633538 h 1728787"/>
                <a:gd name="connsiteX21" fmla="*/ 2747962 w 4924424"/>
                <a:gd name="connsiteY21" fmla="*/ 1728787 h 1728787"/>
                <a:gd name="connsiteX22" fmla="*/ 2528888 w 4924424"/>
                <a:gd name="connsiteY22" fmla="*/ 1724025 h 1728787"/>
                <a:gd name="connsiteX23" fmla="*/ 2300287 w 4924424"/>
                <a:gd name="connsiteY23" fmla="*/ 1662112 h 1728787"/>
                <a:gd name="connsiteX24" fmla="*/ 2176463 w 4924424"/>
                <a:gd name="connsiteY24" fmla="*/ 1676400 h 1728787"/>
                <a:gd name="connsiteX25" fmla="*/ 1990724 w 4924424"/>
                <a:gd name="connsiteY25" fmla="*/ 1681162 h 1728787"/>
                <a:gd name="connsiteX26" fmla="*/ 1847850 w 4924424"/>
                <a:gd name="connsiteY26" fmla="*/ 1633537 h 1728787"/>
                <a:gd name="connsiteX27" fmla="*/ 1709737 w 4924424"/>
                <a:gd name="connsiteY27" fmla="*/ 1628775 h 1728787"/>
                <a:gd name="connsiteX28" fmla="*/ 1600200 w 4924424"/>
                <a:gd name="connsiteY28" fmla="*/ 1585912 h 1728787"/>
                <a:gd name="connsiteX29" fmla="*/ 1538287 w 4924424"/>
                <a:gd name="connsiteY29" fmla="*/ 1466850 h 1728787"/>
                <a:gd name="connsiteX30" fmla="*/ 1452562 w 4924424"/>
                <a:gd name="connsiteY30" fmla="*/ 1352550 h 1728787"/>
                <a:gd name="connsiteX31" fmla="*/ 1390650 w 4924424"/>
                <a:gd name="connsiteY31" fmla="*/ 1328737 h 1728787"/>
                <a:gd name="connsiteX32" fmla="*/ 1385887 w 4924424"/>
                <a:gd name="connsiteY32" fmla="*/ 1423987 h 1728787"/>
                <a:gd name="connsiteX33" fmla="*/ 1314449 w 4924424"/>
                <a:gd name="connsiteY33" fmla="*/ 1552575 h 1728787"/>
                <a:gd name="connsiteX34" fmla="*/ 1209675 w 4924424"/>
                <a:gd name="connsiteY34" fmla="*/ 1633537 h 1728787"/>
                <a:gd name="connsiteX35" fmla="*/ 1023937 w 4924424"/>
                <a:gd name="connsiteY35" fmla="*/ 1685925 h 1728787"/>
                <a:gd name="connsiteX36" fmla="*/ 876300 w 4924424"/>
                <a:gd name="connsiteY36" fmla="*/ 1619250 h 1728787"/>
                <a:gd name="connsiteX37" fmla="*/ 747712 w 4924424"/>
                <a:gd name="connsiteY37" fmla="*/ 1585912 h 1728787"/>
                <a:gd name="connsiteX38" fmla="*/ 609600 w 4924424"/>
                <a:gd name="connsiteY38" fmla="*/ 1590675 h 1728787"/>
                <a:gd name="connsiteX39" fmla="*/ 476250 w 4924424"/>
                <a:gd name="connsiteY39" fmla="*/ 1590674 h 1728787"/>
                <a:gd name="connsiteX40" fmla="*/ 390525 w 4924424"/>
                <a:gd name="connsiteY40" fmla="*/ 1571625 h 1728787"/>
                <a:gd name="connsiteX41" fmla="*/ 247650 w 4924424"/>
                <a:gd name="connsiteY41" fmla="*/ 1576387 h 1728787"/>
                <a:gd name="connsiteX42" fmla="*/ 123825 w 4924424"/>
                <a:gd name="connsiteY42" fmla="*/ 1481137 h 1728787"/>
                <a:gd name="connsiteX43" fmla="*/ 42862 w 4924424"/>
                <a:gd name="connsiteY43" fmla="*/ 1300162 h 1728787"/>
                <a:gd name="connsiteX44" fmla="*/ 14287 w 4924424"/>
                <a:gd name="connsiteY44" fmla="*/ 1133475 h 1728787"/>
                <a:gd name="connsiteX45" fmla="*/ 0 w 4924424"/>
                <a:gd name="connsiteY45" fmla="*/ 1023937 h 1728787"/>
                <a:gd name="connsiteX46" fmla="*/ 14287 w 4924424"/>
                <a:gd name="connsiteY46" fmla="*/ 881062 h 1728787"/>
                <a:gd name="connsiteX47" fmla="*/ 90487 w 4924424"/>
                <a:gd name="connsiteY47" fmla="*/ 709612 h 1728787"/>
                <a:gd name="connsiteX48" fmla="*/ 209550 w 4924424"/>
                <a:gd name="connsiteY48" fmla="*/ 581025 h 1728787"/>
                <a:gd name="connsiteX49" fmla="*/ 395287 w 4924424"/>
                <a:gd name="connsiteY49" fmla="*/ 471487 h 1728787"/>
                <a:gd name="connsiteX50" fmla="*/ 523875 w 4924424"/>
                <a:gd name="connsiteY50" fmla="*/ 390525 h 1728787"/>
                <a:gd name="connsiteX51" fmla="*/ 609600 w 4924424"/>
                <a:gd name="connsiteY51" fmla="*/ 300037 h 1728787"/>
                <a:gd name="connsiteX52" fmla="*/ 733425 w 4924424"/>
                <a:gd name="connsiteY52" fmla="*/ 238125 h 1728787"/>
                <a:gd name="connsiteX53" fmla="*/ 928687 w 4924424"/>
                <a:gd name="connsiteY53" fmla="*/ 200025 h 1728787"/>
                <a:gd name="connsiteX54" fmla="*/ 1085850 w 4924424"/>
                <a:gd name="connsiteY54" fmla="*/ 95250 h 1728787"/>
                <a:gd name="connsiteX55" fmla="*/ 1271587 w 4924424"/>
                <a:gd name="connsiteY55" fmla="*/ 66675 h 1728787"/>
                <a:gd name="connsiteX56" fmla="*/ 1423987 w 4924424"/>
                <a:gd name="connsiteY56" fmla="*/ 109537 h 1728787"/>
                <a:gd name="connsiteX57" fmla="*/ 1514475 w 4924424"/>
                <a:gd name="connsiteY57" fmla="*/ 100012 h 1728787"/>
                <a:gd name="connsiteX58" fmla="*/ 1619250 w 4924424"/>
                <a:gd name="connsiteY58" fmla="*/ 23812 h 1728787"/>
                <a:gd name="connsiteX59" fmla="*/ 1743075 w 4924424"/>
                <a:gd name="connsiteY59" fmla="*/ 14287 h 1728787"/>
                <a:gd name="connsiteX60" fmla="*/ 1871662 w 4924424"/>
                <a:gd name="connsiteY60" fmla="*/ 114300 h 1728787"/>
                <a:gd name="connsiteX61" fmla="*/ 2038350 w 4924424"/>
                <a:gd name="connsiteY61" fmla="*/ 114300 h 1728787"/>
                <a:gd name="connsiteX62" fmla="*/ 2143125 w 4924424"/>
                <a:gd name="connsiteY62" fmla="*/ 138112 h 1728787"/>
                <a:gd name="connsiteX63" fmla="*/ 2314575 w 4924424"/>
                <a:gd name="connsiteY63" fmla="*/ 95250 h 1728787"/>
                <a:gd name="connsiteX64" fmla="*/ 2538412 w 4924424"/>
                <a:gd name="connsiteY64" fmla="*/ 52387 h 1728787"/>
                <a:gd name="connsiteX65" fmla="*/ 2686050 w 4924424"/>
                <a:gd name="connsiteY65" fmla="*/ 109537 h 1728787"/>
                <a:gd name="connsiteX66" fmla="*/ 2738437 w 4924424"/>
                <a:gd name="connsiteY66" fmla="*/ 133350 h 1728787"/>
                <a:gd name="connsiteX67" fmla="*/ 2881312 w 4924424"/>
                <a:gd name="connsiteY67" fmla="*/ 61912 h 1728787"/>
                <a:gd name="connsiteX68" fmla="*/ 3095625 w 4924424"/>
                <a:gd name="connsiteY68" fmla="*/ 0 h 1728787"/>
                <a:gd name="connsiteX69" fmla="*/ 3367087 w 4924424"/>
                <a:gd name="connsiteY69" fmla="*/ 66675 h 1728787"/>
                <a:gd name="connsiteX70" fmla="*/ 3590925 w 4924424"/>
                <a:gd name="connsiteY70" fmla="*/ 95250 h 1728787"/>
                <a:gd name="connsiteX71" fmla="*/ 3729037 w 4924424"/>
                <a:gd name="connsiteY71" fmla="*/ 85725 h 1728787"/>
                <a:gd name="connsiteX72" fmla="*/ 3848100 w 4924424"/>
                <a:gd name="connsiteY72" fmla="*/ 42862 h 1728787"/>
                <a:gd name="connsiteX73" fmla="*/ 3990975 w 4924424"/>
                <a:gd name="connsiteY73" fmla="*/ 19050 h 1728787"/>
                <a:gd name="connsiteX0" fmla="*/ 3990975 w 4924424"/>
                <a:gd name="connsiteY0" fmla="*/ 19050 h 1728787"/>
                <a:gd name="connsiteX1" fmla="*/ 4195762 w 4924424"/>
                <a:gd name="connsiteY1" fmla="*/ 114300 h 1728787"/>
                <a:gd name="connsiteX2" fmla="*/ 4310062 w 4924424"/>
                <a:gd name="connsiteY2" fmla="*/ 261937 h 1728787"/>
                <a:gd name="connsiteX3" fmla="*/ 4414837 w 4924424"/>
                <a:gd name="connsiteY3" fmla="*/ 452437 h 1728787"/>
                <a:gd name="connsiteX4" fmla="*/ 4524375 w 4924424"/>
                <a:gd name="connsiteY4" fmla="*/ 600075 h 1728787"/>
                <a:gd name="connsiteX5" fmla="*/ 4686300 w 4924424"/>
                <a:gd name="connsiteY5" fmla="*/ 681038 h 1728787"/>
                <a:gd name="connsiteX6" fmla="*/ 4843462 w 4924424"/>
                <a:gd name="connsiteY6" fmla="*/ 823913 h 1728787"/>
                <a:gd name="connsiteX7" fmla="*/ 4924424 w 4924424"/>
                <a:gd name="connsiteY7" fmla="*/ 1047750 h 1728787"/>
                <a:gd name="connsiteX8" fmla="*/ 4819650 w 4924424"/>
                <a:gd name="connsiteY8" fmla="*/ 1304924 h 1728787"/>
                <a:gd name="connsiteX9" fmla="*/ 4643437 w 4924424"/>
                <a:gd name="connsiteY9" fmla="*/ 1423988 h 1728787"/>
                <a:gd name="connsiteX10" fmla="*/ 4510087 w 4924424"/>
                <a:gd name="connsiteY10" fmla="*/ 1423988 h 1728787"/>
                <a:gd name="connsiteX11" fmla="*/ 4371975 w 4924424"/>
                <a:gd name="connsiteY11" fmla="*/ 1385888 h 1728787"/>
                <a:gd name="connsiteX12" fmla="*/ 4271962 w 4924424"/>
                <a:gd name="connsiteY12" fmla="*/ 1371600 h 1728787"/>
                <a:gd name="connsiteX13" fmla="*/ 4095749 w 4924424"/>
                <a:gd name="connsiteY13" fmla="*/ 1419225 h 1728787"/>
                <a:gd name="connsiteX14" fmla="*/ 3890962 w 4924424"/>
                <a:gd name="connsiteY14" fmla="*/ 1443038 h 1728787"/>
                <a:gd name="connsiteX15" fmla="*/ 3686175 w 4924424"/>
                <a:gd name="connsiteY15" fmla="*/ 1385887 h 1728787"/>
                <a:gd name="connsiteX16" fmla="*/ 3476625 w 4924424"/>
                <a:gd name="connsiteY16" fmla="*/ 1366837 h 1728787"/>
                <a:gd name="connsiteX17" fmla="*/ 3338512 w 4924424"/>
                <a:gd name="connsiteY17" fmla="*/ 1357312 h 1728787"/>
                <a:gd name="connsiteX18" fmla="*/ 3181349 w 4924424"/>
                <a:gd name="connsiteY18" fmla="*/ 1447800 h 1728787"/>
                <a:gd name="connsiteX19" fmla="*/ 3038475 w 4924424"/>
                <a:gd name="connsiteY19" fmla="*/ 1528762 h 1728787"/>
                <a:gd name="connsiteX20" fmla="*/ 2871788 w 4924424"/>
                <a:gd name="connsiteY20" fmla="*/ 1633538 h 1728787"/>
                <a:gd name="connsiteX21" fmla="*/ 2747962 w 4924424"/>
                <a:gd name="connsiteY21" fmla="*/ 1728787 h 1728787"/>
                <a:gd name="connsiteX22" fmla="*/ 2528888 w 4924424"/>
                <a:gd name="connsiteY22" fmla="*/ 1724025 h 1728787"/>
                <a:gd name="connsiteX23" fmla="*/ 2300287 w 4924424"/>
                <a:gd name="connsiteY23" fmla="*/ 1662112 h 1728787"/>
                <a:gd name="connsiteX24" fmla="*/ 2176463 w 4924424"/>
                <a:gd name="connsiteY24" fmla="*/ 1676400 h 1728787"/>
                <a:gd name="connsiteX25" fmla="*/ 1990724 w 4924424"/>
                <a:gd name="connsiteY25" fmla="*/ 1681162 h 1728787"/>
                <a:gd name="connsiteX26" fmla="*/ 1847850 w 4924424"/>
                <a:gd name="connsiteY26" fmla="*/ 1633537 h 1728787"/>
                <a:gd name="connsiteX27" fmla="*/ 1709737 w 4924424"/>
                <a:gd name="connsiteY27" fmla="*/ 1628775 h 1728787"/>
                <a:gd name="connsiteX28" fmla="*/ 1600200 w 4924424"/>
                <a:gd name="connsiteY28" fmla="*/ 1585912 h 1728787"/>
                <a:gd name="connsiteX29" fmla="*/ 1538287 w 4924424"/>
                <a:gd name="connsiteY29" fmla="*/ 1466850 h 1728787"/>
                <a:gd name="connsiteX30" fmla="*/ 1452562 w 4924424"/>
                <a:gd name="connsiteY30" fmla="*/ 1352550 h 1728787"/>
                <a:gd name="connsiteX31" fmla="*/ 1390650 w 4924424"/>
                <a:gd name="connsiteY31" fmla="*/ 1328737 h 1728787"/>
                <a:gd name="connsiteX32" fmla="*/ 1385887 w 4924424"/>
                <a:gd name="connsiteY32" fmla="*/ 1423987 h 1728787"/>
                <a:gd name="connsiteX33" fmla="*/ 1314449 w 4924424"/>
                <a:gd name="connsiteY33" fmla="*/ 1552575 h 1728787"/>
                <a:gd name="connsiteX34" fmla="*/ 1209675 w 4924424"/>
                <a:gd name="connsiteY34" fmla="*/ 1633537 h 1728787"/>
                <a:gd name="connsiteX35" fmla="*/ 1023937 w 4924424"/>
                <a:gd name="connsiteY35" fmla="*/ 1685925 h 1728787"/>
                <a:gd name="connsiteX36" fmla="*/ 876300 w 4924424"/>
                <a:gd name="connsiteY36" fmla="*/ 1619250 h 1728787"/>
                <a:gd name="connsiteX37" fmla="*/ 747712 w 4924424"/>
                <a:gd name="connsiteY37" fmla="*/ 1585912 h 1728787"/>
                <a:gd name="connsiteX38" fmla="*/ 609600 w 4924424"/>
                <a:gd name="connsiteY38" fmla="*/ 1590675 h 1728787"/>
                <a:gd name="connsiteX39" fmla="*/ 476250 w 4924424"/>
                <a:gd name="connsiteY39" fmla="*/ 1590674 h 1728787"/>
                <a:gd name="connsiteX40" fmla="*/ 390525 w 4924424"/>
                <a:gd name="connsiteY40" fmla="*/ 1571625 h 1728787"/>
                <a:gd name="connsiteX41" fmla="*/ 247650 w 4924424"/>
                <a:gd name="connsiteY41" fmla="*/ 1576387 h 1728787"/>
                <a:gd name="connsiteX42" fmla="*/ 123825 w 4924424"/>
                <a:gd name="connsiteY42" fmla="*/ 1481137 h 1728787"/>
                <a:gd name="connsiteX43" fmla="*/ 42862 w 4924424"/>
                <a:gd name="connsiteY43" fmla="*/ 1300162 h 1728787"/>
                <a:gd name="connsiteX44" fmla="*/ 14287 w 4924424"/>
                <a:gd name="connsiteY44" fmla="*/ 1133475 h 1728787"/>
                <a:gd name="connsiteX45" fmla="*/ 0 w 4924424"/>
                <a:gd name="connsiteY45" fmla="*/ 1023937 h 1728787"/>
                <a:gd name="connsiteX46" fmla="*/ 14287 w 4924424"/>
                <a:gd name="connsiteY46" fmla="*/ 881062 h 1728787"/>
                <a:gd name="connsiteX47" fmla="*/ 90487 w 4924424"/>
                <a:gd name="connsiteY47" fmla="*/ 709612 h 1728787"/>
                <a:gd name="connsiteX48" fmla="*/ 209550 w 4924424"/>
                <a:gd name="connsiteY48" fmla="*/ 581025 h 1728787"/>
                <a:gd name="connsiteX49" fmla="*/ 395287 w 4924424"/>
                <a:gd name="connsiteY49" fmla="*/ 471487 h 1728787"/>
                <a:gd name="connsiteX50" fmla="*/ 523875 w 4924424"/>
                <a:gd name="connsiteY50" fmla="*/ 390525 h 1728787"/>
                <a:gd name="connsiteX51" fmla="*/ 609600 w 4924424"/>
                <a:gd name="connsiteY51" fmla="*/ 300037 h 1728787"/>
                <a:gd name="connsiteX52" fmla="*/ 733425 w 4924424"/>
                <a:gd name="connsiteY52" fmla="*/ 238125 h 1728787"/>
                <a:gd name="connsiteX53" fmla="*/ 928687 w 4924424"/>
                <a:gd name="connsiteY53" fmla="*/ 200025 h 1728787"/>
                <a:gd name="connsiteX54" fmla="*/ 1085850 w 4924424"/>
                <a:gd name="connsiteY54" fmla="*/ 95250 h 1728787"/>
                <a:gd name="connsiteX55" fmla="*/ 1271587 w 4924424"/>
                <a:gd name="connsiteY55" fmla="*/ 66675 h 1728787"/>
                <a:gd name="connsiteX56" fmla="*/ 1423987 w 4924424"/>
                <a:gd name="connsiteY56" fmla="*/ 109537 h 1728787"/>
                <a:gd name="connsiteX57" fmla="*/ 1514475 w 4924424"/>
                <a:gd name="connsiteY57" fmla="*/ 100012 h 1728787"/>
                <a:gd name="connsiteX58" fmla="*/ 1619250 w 4924424"/>
                <a:gd name="connsiteY58" fmla="*/ 23812 h 1728787"/>
                <a:gd name="connsiteX59" fmla="*/ 1743075 w 4924424"/>
                <a:gd name="connsiteY59" fmla="*/ 14287 h 1728787"/>
                <a:gd name="connsiteX60" fmla="*/ 1871662 w 4924424"/>
                <a:gd name="connsiteY60" fmla="*/ 114300 h 1728787"/>
                <a:gd name="connsiteX61" fmla="*/ 2038350 w 4924424"/>
                <a:gd name="connsiteY61" fmla="*/ 114300 h 1728787"/>
                <a:gd name="connsiteX62" fmla="*/ 2143125 w 4924424"/>
                <a:gd name="connsiteY62" fmla="*/ 138112 h 1728787"/>
                <a:gd name="connsiteX63" fmla="*/ 2314575 w 4924424"/>
                <a:gd name="connsiteY63" fmla="*/ 95250 h 1728787"/>
                <a:gd name="connsiteX64" fmla="*/ 2538412 w 4924424"/>
                <a:gd name="connsiteY64" fmla="*/ 52387 h 1728787"/>
                <a:gd name="connsiteX65" fmla="*/ 2686050 w 4924424"/>
                <a:gd name="connsiteY65" fmla="*/ 109537 h 1728787"/>
                <a:gd name="connsiteX66" fmla="*/ 2738437 w 4924424"/>
                <a:gd name="connsiteY66" fmla="*/ 133350 h 1728787"/>
                <a:gd name="connsiteX67" fmla="*/ 2881312 w 4924424"/>
                <a:gd name="connsiteY67" fmla="*/ 61912 h 1728787"/>
                <a:gd name="connsiteX68" fmla="*/ 3095625 w 4924424"/>
                <a:gd name="connsiteY68" fmla="*/ 0 h 1728787"/>
                <a:gd name="connsiteX69" fmla="*/ 3367087 w 4924424"/>
                <a:gd name="connsiteY69" fmla="*/ 66675 h 1728787"/>
                <a:gd name="connsiteX70" fmla="*/ 3590925 w 4924424"/>
                <a:gd name="connsiteY70" fmla="*/ 95250 h 1728787"/>
                <a:gd name="connsiteX71" fmla="*/ 3729037 w 4924424"/>
                <a:gd name="connsiteY71" fmla="*/ 85725 h 1728787"/>
                <a:gd name="connsiteX72" fmla="*/ 3848100 w 4924424"/>
                <a:gd name="connsiteY72" fmla="*/ 42862 h 1728787"/>
                <a:gd name="connsiteX73" fmla="*/ 3990975 w 4924424"/>
                <a:gd name="connsiteY73" fmla="*/ 19050 h 1728787"/>
                <a:gd name="connsiteX0" fmla="*/ 3990975 w 4924424"/>
                <a:gd name="connsiteY0" fmla="*/ 19050 h 1728787"/>
                <a:gd name="connsiteX1" fmla="*/ 4195762 w 4924424"/>
                <a:gd name="connsiteY1" fmla="*/ 114300 h 1728787"/>
                <a:gd name="connsiteX2" fmla="*/ 4310062 w 4924424"/>
                <a:gd name="connsiteY2" fmla="*/ 261937 h 1728787"/>
                <a:gd name="connsiteX3" fmla="*/ 4414837 w 4924424"/>
                <a:gd name="connsiteY3" fmla="*/ 452437 h 1728787"/>
                <a:gd name="connsiteX4" fmla="*/ 4524375 w 4924424"/>
                <a:gd name="connsiteY4" fmla="*/ 600075 h 1728787"/>
                <a:gd name="connsiteX5" fmla="*/ 4686300 w 4924424"/>
                <a:gd name="connsiteY5" fmla="*/ 681038 h 1728787"/>
                <a:gd name="connsiteX6" fmla="*/ 4843462 w 4924424"/>
                <a:gd name="connsiteY6" fmla="*/ 823913 h 1728787"/>
                <a:gd name="connsiteX7" fmla="*/ 4924424 w 4924424"/>
                <a:gd name="connsiteY7" fmla="*/ 1047750 h 1728787"/>
                <a:gd name="connsiteX8" fmla="*/ 4819650 w 4924424"/>
                <a:gd name="connsiteY8" fmla="*/ 1304924 h 1728787"/>
                <a:gd name="connsiteX9" fmla="*/ 4643437 w 4924424"/>
                <a:gd name="connsiteY9" fmla="*/ 1423988 h 1728787"/>
                <a:gd name="connsiteX10" fmla="*/ 4510087 w 4924424"/>
                <a:gd name="connsiteY10" fmla="*/ 1423988 h 1728787"/>
                <a:gd name="connsiteX11" fmla="*/ 4371975 w 4924424"/>
                <a:gd name="connsiteY11" fmla="*/ 1385888 h 1728787"/>
                <a:gd name="connsiteX12" fmla="*/ 4271962 w 4924424"/>
                <a:gd name="connsiteY12" fmla="*/ 1371600 h 1728787"/>
                <a:gd name="connsiteX13" fmla="*/ 4095749 w 4924424"/>
                <a:gd name="connsiteY13" fmla="*/ 1419225 h 1728787"/>
                <a:gd name="connsiteX14" fmla="*/ 3890962 w 4924424"/>
                <a:gd name="connsiteY14" fmla="*/ 1443038 h 1728787"/>
                <a:gd name="connsiteX15" fmla="*/ 3686175 w 4924424"/>
                <a:gd name="connsiteY15" fmla="*/ 1385887 h 1728787"/>
                <a:gd name="connsiteX16" fmla="*/ 3476625 w 4924424"/>
                <a:gd name="connsiteY16" fmla="*/ 1366837 h 1728787"/>
                <a:gd name="connsiteX17" fmla="*/ 3348037 w 4924424"/>
                <a:gd name="connsiteY17" fmla="*/ 1409700 h 1728787"/>
                <a:gd name="connsiteX18" fmla="*/ 3181349 w 4924424"/>
                <a:gd name="connsiteY18" fmla="*/ 1447800 h 1728787"/>
                <a:gd name="connsiteX19" fmla="*/ 3038475 w 4924424"/>
                <a:gd name="connsiteY19" fmla="*/ 1528762 h 1728787"/>
                <a:gd name="connsiteX20" fmla="*/ 2871788 w 4924424"/>
                <a:gd name="connsiteY20" fmla="*/ 1633538 h 1728787"/>
                <a:gd name="connsiteX21" fmla="*/ 2747962 w 4924424"/>
                <a:gd name="connsiteY21" fmla="*/ 1728787 h 1728787"/>
                <a:gd name="connsiteX22" fmla="*/ 2528888 w 4924424"/>
                <a:gd name="connsiteY22" fmla="*/ 1724025 h 1728787"/>
                <a:gd name="connsiteX23" fmla="*/ 2300287 w 4924424"/>
                <a:gd name="connsiteY23" fmla="*/ 1662112 h 1728787"/>
                <a:gd name="connsiteX24" fmla="*/ 2176463 w 4924424"/>
                <a:gd name="connsiteY24" fmla="*/ 1676400 h 1728787"/>
                <a:gd name="connsiteX25" fmla="*/ 1990724 w 4924424"/>
                <a:gd name="connsiteY25" fmla="*/ 1681162 h 1728787"/>
                <a:gd name="connsiteX26" fmla="*/ 1847850 w 4924424"/>
                <a:gd name="connsiteY26" fmla="*/ 1633537 h 1728787"/>
                <a:gd name="connsiteX27" fmla="*/ 1709737 w 4924424"/>
                <a:gd name="connsiteY27" fmla="*/ 1628775 h 1728787"/>
                <a:gd name="connsiteX28" fmla="*/ 1600200 w 4924424"/>
                <a:gd name="connsiteY28" fmla="*/ 1585912 h 1728787"/>
                <a:gd name="connsiteX29" fmla="*/ 1538287 w 4924424"/>
                <a:gd name="connsiteY29" fmla="*/ 1466850 h 1728787"/>
                <a:gd name="connsiteX30" fmla="*/ 1452562 w 4924424"/>
                <a:gd name="connsiteY30" fmla="*/ 1352550 h 1728787"/>
                <a:gd name="connsiteX31" fmla="*/ 1390650 w 4924424"/>
                <a:gd name="connsiteY31" fmla="*/ 1328737 h 1728787"/>
                <a:gd name="connsiteX32" fmla="*/ 1385887 w 4924424"/>
                <a:gd name="connsiteY32" fmla="*/ 1423987 h 1728787"/>
                <a:gd name="connsiteX33" fmla="*/ 1314449 w 4924424"/>
                <a:gd name="connsiteY33" fmla="*/ 1552575 h 1728787"/>
                <a:gd name="connsiteX34" fmla="*/ 1209675 w 4924424"/>
                <a:gd name="connsiteY34" fmla="*/ 1633537 h 1728787"/>
                <a:gd name="connsiteX35" fmla="*/ 1023937 w 4924424"/>
                <a:gd name="connsiteY35" fmla="*/ 1685925 h 1728787"/>
                <a:gd name="connsiteX36" fmla="*/ 876300 w 4924424"/>
                <a:gd name="connsiteY36" fmla="*/ 1619250 h 1728787"/>
                <a:gd name="connsiteX37" fmla="*/ 747712 w 4924424"/>
                <a:gd name="connsiteY37" fmla="*/ 1585912 h 1728787"/>
                <a:gd name="connsiteX38" fmla="*/ 609600 w 4924424"/>
                <a:gd name="connsiteY38" fmla="*/ 1590675 h 1728787"/>
                <a:gd name="connsiteX39" fmla="*/ 476250 w 4924424"/>
                <a:gd name="connsiteY39" fmla="*/ 1590674 h 1728787"/>
                <a:gd name="connsiteX40" fmla="*/ 390525 w 4924424"/>
                <a:gd name="connsiteY40" fmla="*/ 1571625 h 1728787"/>
                <a:gd name="connsiteX41" fmla="*/ 247650 w 4924424"/>
                <a:gd name="connsiteY41" fmla="*/ 1576387 h 1728787"/>
                <a:gd name="connsiteX42" fmla="*/ 123825 w 4924424"/>
                <a:gd name="connsiteY42" fmla="*/ 1481137 h 1728787"/>
                <a:gd name="connsiteX43" fmla="*/ 42862 w 4924424"/>
                <a:gd name="connsiteY43" fmla="*/ 1300162 h 1728787"/>
                <a:gd name="connsiteX44" fmla="*/ 14287 w 4924424"/>
                <a:gd name="connsiteY44" fmla="*/ 1133475 h 1728787"/>
                <a:gd name="connsiteX45" fmla="*/ 0 w 4924424"/>
                <a:gd name="connsiteY45" fmla="*/ 1023937 h 1728787"/>
                <a:gd name="connsiteX46" fmla="*/ 14287 w 4924424"/>
                <a:gd name="connsiteY46" fmla="*/ 881062 h 1728787"/>
                <a:gd name="connsiteX47" fmla="*/ 90487 w 4924424"/>
                <a:gd name="connsiteY47" fmla="*/ 709612 h 1728787"/>
                <a:gd name="connsiteX48" fmla="*/ 209550 w 4924424"/>
                <a:gd name="connsiteY48" fmla="*/ 581025 h 1728787"/>
                <a:gd name="connsiteX49" fmla="*/ 395287 w 4924424"/>
                <a:gd name="connsiteY49" fmla="*/ 471487 h 1728787"/>
                <a:gd name="connsiteX50" fmla="*/ 523875 w 4924424"/>
                <a:gd name="connsiteY50" fmla="*/ 390525 h 1728787"/>
                <a:gd name="connsiteX51" fmla="*/ 609600 w 4924424"/>
                <a:gd name="connsiteY51" fmla="*/ 300037 h 1728787"/>
                <a:gd name="connsiteX52" fmla="*/ 733425 w 4924424"/>
                <a:gd name="connsiteY52" fmla="*/ 238125 h 1728787"/>
                <a:gd name="connsiteX53" fmla="*/ 928687 w 4924424"/>
                <a:gd name="connsiteY53" fmla="*/ 200025 h 1728787"/>
                <a:gd name="connsiteX54" fmla="*/ 1085850 w 4924424"/>
                <a:gd name="connsiteY54" fmla="*/ 95250 h 1728787"/>
                <a:gd name="connsiteX55" fmla="*/ 1271587 w 4924424"/>
                <a:gd name="connsiteY55" fmla="*/ 66675 h 1728787"/>
                <a:gd name="connsiteX56" fmla="*/ 1423987 w 4924424"/>
                <a:gd name="connsiteY56" fmla="*/ 109537 h 1728787"/>
                <a:gd name="connsiteX57" fmla="*/ 1514475 w 4924424"/>
                <a:gd name="connsiteY57" fmla="*/ 100012 h 1728787"/>
                <a:gd name="connsiteX58" fmla="*/ 1619250 w 4924424"/>
                <a:gd name="connsiteY58" fmla="*/ 23812 h 1728787"/>
                <a:gd name="connsiteX59" fmla="*/ 1743075 w 4924424"/>
                <a:gd name="connsiteY59" fmla="*/ 14287 h 1728787"/>
                <a:gd name="connsiteX60" fmla="*/ 1871662 w 4924424"/>
                <a:gd name="connsiteY60" fmla="*/ 114300 h 1728787"/>
                <a:gd name="connsiteX61" fmla="*/ 2038350 w 4924424"/>
                <a:gd name="connsiteY61" fmla="*/ 114300 h 1728787"/>
                <a:gd name="connsiteX62" fmla="*/ 2143125 w 4924424"/>
                <a:gd name="connsiteY62" fmla="*/ 138112 h 1728787"/>
                <a:gd name="connsiteX63" fmla="*/ 2314575 w 4924424"/>
                <a:gd name="connsiteY63" fmla="*/ 95250 h 1728787"/>
                <a:gd name="connsiteX64" fmla="*/ 2538412 w 4924424"/>
                <a:gd name="connsiteY64" fmla="*/ 52387 h 1728787"/>
                <a:gd name="connsiteX65" fmla="*/ 2686050 w 4924424"/>
                <a:gd name="connsiteY65" fmla="*/ 109537 h 1728787"/>
                <a:gd name="connsiteX66" fmla="*/ 2738437 w 4924424"/>
                <a:gd name="connsiteY66" fmla="*/ 133350 h 1728787"/>
                <a:gd name="connsiteX67" fmla="*/ 2881312 w 4924424"/>
                <a:gd name="connsiteY67" fmla="*/ 61912 h 1728787"/>
                <a:gd name="connsiteX68" fmla="*/ 3095625 w 4924424"/>
                <a:gd name="connsiteY68" fmla="*/ 0 h 1728787"/>
                <a:gd name="connsiteX69" fmla="*/ 3367087 w 4924424"/>
                <a:gd name="connsiteY69" fmla="*/ 66675 h 1728787"/>
                <a:gd name="connsiteX70" fmla="*/ 3590925 w 4924424"/>
                <a:gd name="connsiteY70" fmla="*/ 95250 h 1728787"/>
                <a:gd name="connsiteX71" fmla="*/ 3729037 w 4924424"/>
                <a:gd name="connsiteY71" fmla="*/ 85725 h 1728787"/>
                <a:gd name="connsiteX72" fmla="*/ 3848100 w 4924424"/>
                <a:gd name="connsiteY72" fmla="*/ 42862 h 1728787"/>
                <a:gd name="connsiteX73" fmla="*/ 3990975 w 4924424"/>
                <a:gd name="connsiteY73" fmla="*/ 19050 h 1728787"/>
                <a:gd name="connsiteX0" fmla="*/ 3990975 w 4924424"/>
                <a:gd name="connsiteY0" fmla="*/ 19050 h 1728787"/>
                <a:gd name="connsiteX1" fmla="*/ 4195762 w 4924424"/>
                <a:gd name="connsiteY1" fmla="*/ 114300 h 1728787"/>
                <a:gd name="connsiteX2" fmla="*/ 4310062 w 4924424"/>
                <a:gd name="connsiteY2" fmla="*/ 261937 h 1728787"/>
                <a:gd name="connsiteX3" fmla="*/ 4414837 w 4924424"/>
                <a:gd name="connsiteY3" fmla="*/ 452437 h 1728787"/>
                <a:gd name="connsiteX4" fmla="*/ 4524375 w 4924424"/>
                <a:gd name="connsiteY4" fmla="*/ 600075 h 1728787"/>
                <a:gd name="connsiteX5" fmla="*/ 4686300 w 4924424"/>
                <a:gd name="connsiteY5" fmla="*/ 681038 h 1728787"/>
                <a:gd name="connsiteX6" fmla="*/ 4843462 w 4924424"/>
                <a:gd name="connsiteY6" fmla="*/ 823913 h 1728787"/>
                <a:gd name="connsiteX7" fmla="*/ 4924424 w 4924424"/>
                <a:gd name="connsiteY7" fmla="*/ 1047750 h 1728787"/>
                <a:gd name="connsiteX8" fmla="*/ 4819650 w 4924424"/>
                <a:gd name="connsiteY8" fmla="*/ 1304924 h 1728787"/>
                <a:gd name="connsiteX9" fmla="*/ 4643437 w 4924424"/>
                <a:gd name="connsiteY9" fmla="*/ 1423988 h 1728787"/>
                <a:gd name="connsiteX10" fmla="*/ 4510087 w 4924424"/>
                <a:gd name="connsiteY10" fmla="*/ 1423988 h 1728787"/>
                <a:gd name="connsiteX11" fmla="*/ 4371975 w 4924424"/>
                <a:gd name="connsiteY11" fmla="*/ 1385888 h 1728787"/>
                <a:gd name="connsiteX12" fmla="*/ 4271962 w 4924424"/>
                <a:gd name="connsiteY12" fmla="*/ 1371600 h 1728787"/>
                <a:gd name="connsiteX13" fmla="*/ 4095749 w 4924424"/>
                <a:gd name="connsiteY13" fmla="*/ 1419225 h 1728787"/>
                <a:gd name="connsiteX14" fmla="*/ 3890962 w 4924424"/>
                <a:gd name="connsiteY14" fmla="*/ 1443038 h 1728787"/>
                <a:gd name="connsiteX15" fmla="*/ 3686175 w 4924424"/>
                <a:gd name="connsiteY15" fmla="*/ 1385887 h 1728787"/>
                <a:gd name="connsiteX16" fmla="*/ 3476625 w 4924424"/>
                <a:gd name="connsiteY16" fmla="*/ 1395412 h 1728787"/>
                <a:gd name="connsiteX17" fmla="*/ 3348037 w 4924424"/>
                <a:gd name="connsiteY17" fmla="*/ 1409700 h 1728787"/>
                <a:gd name="connsiteX18" fmla="*/ 3181349 w 4924424"/>
                <a:gd name="connsiteY18" fmla="*/ 1447800 h 1728787"/>
                <a:gd name="connsiteX19" fmla="*/ 3038475 w 4924424"/>
                <a:gd name="connsiteY19" fmla="*/ 1528762 h 1728787"/>
                <a:gd name="connsiteX20" fmla="*/ 2871788 w 4924424"/>
                <a:gd name="connsiteY20" fmla="*/ 1633538 h 1728787"/>
                <a:gd name="connsiteX21" fmla="*/ 2747962 w 4924424"/>
                <a:gd name="connsiteY21" fmla="*/ 1728787 h 1728787"/>
                <a:gd name="connsiteX22" fmla="*/ 2528888 w 4924424"/>
                <a:gd name="connsiteY22" fmla="*/ 1724025 h 1728787"/>
                <a:gd name="connsiteX23" fmla="*/ 2300287 w 4924424"/>
                <a:gd name="connsiteY23" fmla="*/ 1662112 h 1728787"/>
                <a:gd name="connsiteX24" fmla="*/ 2176463 w 4924424"/>
                <a:gd name="connsiteY24" fmla="*/ 1676400 h 1728787"/>
                <a:gd name="connsiteX25" fmla="*/ 1990724 w 4924424"/>
                <a:gd name="connsiteY25" fmla="*/ 1681162 h 1728787"/>
                <a:gd name="connsiteX26" fmla="*/ 1847850 w 4924424"/>
                <a:gd name="connsiteY26" fmla="*/ 1633537 h 1728787"/>
                <a:gd name="connsiteX27" fmla="*/ 1709737 w 4924424"/>
                <a:gd name="connsiteY27" fmla="*/ 1628775 h 1728787"/>
                <a:gd name="connsiteX28" fmla="*/ 1600200 w 4924424"/>
                <a:gd name="connsiteY28" fmla="*/ 1585912 h 1728787"/>
                <a:gd name="connsiteX29" fmla="*/ 1538287 w 4924424"/>
                <a:gd name="connsiteY29" fmla="*/ 1466850 h 1728787"/>
                <a:gd name="connsiteX30" fmla="*/ 1452562 w 4924424"/>
                <a:gd name="connsiteY30" fmla="*/ 1352550 h 1728787"/>
                <a:gd name="connsiteX31" fmla="*/ 1390650 w 4924424"/>
                <a:gd name="connsiteY31" fmla="*/ 1328737 h 1728787"/>
                <a:gd name="connsiteX32" fmla="*/ 1385887 w 4924424"/>
                <a:gd name="connsiteY32" fmla="*/ 1423987 h 1728787"/>
                <a:gd name="connsiteX33" fmla="*/ 1314449 w 4924424"/>
                <a:gd name="connsiteY33" fmla="*/ 1552575 h 1728787"/>
                <a:gd name="connsiteX34" fmla="*/ 1209675 w 4924424"/>
                <a:gd name="connsiteY34" fmla="*/ 1633537 h 1728787"/>
                <a:gd name="connsiteX35" fmla="*/ 1023937 w 4924424"/>
                <a:gd name="connsiteY35" fmla="*/ 1685925 h 1728787"/>
                <a:gd name="connsiteX36" fmla="*/ 876300 w 4924424"/>
                <a:gd name="connsiteY36" fmla="*/ 1619250 h 1728787"/>
                <a:gd name="connsiteX37" fmla="*/ 747712 w 4924424"/>
                <a:gd name="connsiteY37" fmla="*/ 1585912 h 1728787"/>
                <a:gd name="connsiteX38" fmla="*/ 609600 w 4924424"/>
                <a:gd name="connsiteY38" fmla="*/ 1590675 h 1728787"/>
                <a:gd name="connsiteX39" fmla="*/ 476250 w 4924424"/>
                <a:gd name="connsiteY39" fmla="*/ 1590674 h 1728787"/>
                <a:gd name="connsiteX40" fmla="*/ 390525 w 4924424"/>
                <a:gd name="connsiteY40" fmla="*/ 1571625 h 1728787"/>
                <a:gd name="connsiteX41" fmla="*/ 247650 w 4924424"/>
                <a:gd name="connsiteY41" fmla="*/ 1576387 h 1728787"/>
                <a:gd name="connsiteX42" fmla="*/ 123825 w 4924424"/>
                <a:gd name="connsiteY42" fmla="*/ 1481137 h 1728787"/>
                <a:gd name="connsiteX43" fmla="*/ 42862 w 4924424"/>
                <a:gd name="connsiteY43" fmla="*/ 1300162 h 1728787"/>
                <a:gd name="connsiteX44" fmla="*/ 14287 w 4924424"/>
                <a:gd name="connsiteY44" fmla="*/ 1133475 h 1728787"/>
                <a:gd name="connsiteX45" fmla="*/ 0 w 4924424"/>
                <a:gd name="connsiteY45" fmla="*/ 1023937 h 1728787"/>
                <a:gd name="connsiteX46" fmla="*/ 14287 w 4924424"/>
                <a:gd name="connsiteY46" fmla="*/ 881062 h 1728787"/>
                <a:gd name="connsiteX47" fmla="*/ 90487 w 4924424"/>
                <a:gd name="connsiteY47" fmla="*/ 709612 h 1728787"/>
                <a:gd name="connsiteX48" fmla="*/ 209550 w 4924424"/>
                <a:gd name="connsiteY48" fmla="*/ 581025 h 1728787"/>
                <a:gd name="connsiteX49" fmla="*/ 395287 w 4924424"/>
                <a:gd name="connsiteY49" fmla="*/ 471487 h 1728787"/>
                <a:gd name="connsiteX50" fmla="*/ 523875 w 4924424"/>
                <a:gd name="connsiteY50" fmla="*/ 390525 h 1728787"/>
                <a:gd name="connsiteX51" fmla="*/ 609600 w 4924424"/>
                <a:gd name="connsiteY51" fmla="*/ 300037 h 1728787"/>
                <a:gd name="connsiteX52" fmla="*/ 733425 w 4924424"/>
                <a:gd name="connsiteY52" fmla="*/ 238125 h 1728787"/>
                <a:gd name="connsiteX53" fmla="*/ 928687 w 4924424"/>
                <a:gd name="connsiteY53" fmla="*/ 200025 h 1728787"/>
                <a:gd name="connsiteX54" fmla="*/ 1085850 w 4924424"/>
                <a:gd name="connsiteY54" fmla="*/ 95250 h 1728787"/>
                <a:gd name="connsiteX55" fmla="*/ 1271587 w 4924424"/>
                <a:gd name="connsiteY55" fmla="*/ 66675 h 1728787"/>
                <a:gd name="connsiteX56" fmla="*/ 1423987 w 4924424"/>
                <a:gd name="connsiteY56" fmla="*/ 109537 h 1728787"/>
                <a:gd name="connsiteX57" fmla="*/ 1514475 w 4924424"/>
                <a:gd name="connsiteY57" fmla="*/ 100012 h 1728787"/>
                <a:gd name="connsiteX58" fmla="*/ 1619250 w 4924424"/>
                <a:gd name="connsiteY58" fmla="*/ 23812 h 1728787"/>
                <a:gd name="connsiteX59" fmla="*/ 1743075 w 4924424"/>
                <a:gd name="connsiteY59" fmla="*/ 14287 h 1728787"/>
                <a:gd name="connsiteX60" fmla="*/ 1871662 w 4924424"/>
                <a:gd name="connsiteY60" fmla="*/ 114300 h 1728787"/>
                <a:gd name="connsiteX61" fmla="*/ 2038350 w 4924424"/>
                <a:gd name="connsiteY61" fmla="*/ 114300 h 1728787"/>
                <a:gd name="connsiteX62" fmla="*/ 2143125 w 4924424"/>
                <a:gd name="connsiteY62" fmla="*/ 138112 h 1728787"/>
                <a:gd name="connsiteX63" fmla="*/ 2314575 w 4924424"/>
                <a:gd name="connsiteY63" fmla="*/ 95250 h 1728787"/>
                <a:gd name="connsiteX64" fmla="*/ 2538412 w 4924424"/>
                <a:gd name="connsiteY64" fmla="*/ 52387 h 1728787"/>
                <a:gd name="connsiteX65" fmla="*/ 2686050 w 4924424"/>
                <a:gd name="connsiteY65" fmla="*/ 109537 h 1728787"/>
                <a:gd name="connsiteX66" fmla="*/ 2738437 w 4924424"/>
                <a:gd name="connsiteY66" fmla="*/ 133350 h 1728787"/>
                <a:gd name="connsiteX67" fmla="*/ 2881312 w 4924424"/>
                <a:gd name="connsiteY67" fmla="*/ 61912 h 1728787"/>
                <a:gd name="connsiteX68" fmla="*/ 3095625 w 4924424"/>
                <a:gd name="connsiteY68" fmla="*/ 0 h 1728787"/>
                <a:gd name="connsiteX69" fmla="*/ 3367087 w 4924424"/>
                <a:gd name="connsiteY69" fmla="*/ 66675 h 1728787"/>
                <a:gd name="connsiteX70" fmla="*/ 3590925 w 4924424"/>
                <a:gd name="connsiteY70" fmla="*/ 95250 h 1728787"/>
                <a:gd name="connsiteX71" fmla="*/ 3729037 w 4924424"/>
                <a:gd name="connsiteY71" fmla="*/ 85725 h 1728787"/>
                <a:gd name="connsiteX72" fmla="*/ 3848100 w 4924424"/>
                <a:gd name="connsiteY72" fmla="*/ 42862 h 1728787"/>
                <a:gd name="connsiteX73" fmla="*/ 3990975 w 4924424"/>
                <a:gd name="connsiteY73" fmla="*/ 19050 h 1728787"/>
                <a:gd name="connsiteX0" fmla="*/ 3990975 w 4924424"/>
                <a:gd name="connsiteY0" fmla="*/ 19050 h 1728787"/>
                <a:gd name="connsiteX1" fmla="*/ 4195762 w 4924424"/>
                <a:gd name="connsiteY1" fmla="*/ 114300 h 1728787"/>
                <a:gd name="connsiteX2" fmla="*/ 4310062 w 4924424"/>
                <a:gd name="connsiteY2" fmla="*/ 261937 h 1728787"/>
                <a:gd name="connsiteX3" fmla="*/ 4414837 w 4924424"/>
                <a:gd name="connsiteY3" fmla="*/ 452437 h 1728787"/>
                <a:gd name="connsiteX4" fmla="*/ 4524375 w 4924424"/>
                <a:gd name="connsiteY4" fmla="*/ 600075 h 1728787"/>
                <a:gd name="connsiteX5" fmla="*/ 4686300 w 4924424"/>
                <a:gd name="connsiteY5" fmla="*/ 681038 h 1728787"/>
                <a:gd name="connsiteX6" fmla="*/ 4843462 w 4924424"/>
                <a:gd name="connsiteY6" fmla="*/ 823913 h 1728787"/>
                <a:gd name="connsiteX7" fmla="*/ 4924424 w 4924424"/>
                <a:gd name="connsiteY7" fmla="*/ 1047750 h 1728787"/>
                <a:gd name="connsiteX8" fmla="*/ 4819650 w 4924424"/>
                <a:gd name="connsiteY8" fmla="*/ 1304924 h 1728787"/>
                <a:gd name="connsiteX9" fmla="*/ 4643437 w 4924424"/>
                <a:gd name="connsiteY9" fmla="*/ 1423988 h 1728787"/>
                <a:gd name="connsiteX10" fmla="*/ 4510087 w 4924424"/>
                <a:gd name="connsiteY10" fmla="*/ 1423988 h 1728787"/>
                <a:gd name="connsiteX11" fmla="*/ 4371975 w 4924424"/>
                <a:gd name="connsiteY11" fmla="*/ 1385888 h 1728787"/>
                <a:gd name="connsiteX12" fmla="*/ 4271962 w 4924424"/>
                <a:gd name="connsiteY12" fmla="*/ 1371600 h 1728787"/>
                <a:gd name="connsiteX13" fmla="*/ 4095749 w 4924424"/>
                <a:gd name="connsiteY13" fmla="*/ 1419225 h 1728787"/>
                <a:gd name="connsiteX14" fmla="*/ 3890962 w 4924424"/>
                <a:gd name="connsiteY14" fmla="*/ 1443038 h 1728787"/>
                <a:gd name="connsiteX15" fmla="*/ 3686175 w 4924424"/>
                <a:gd name="connsiteY15" fmla="*/ 1423987 h 1728787"/>
                <a:gd name="connsiteX16" fmla="*/ 3476625 w 4924424"/>
                <a:gd name="connsiteY16" fmla="*/ 1395412 h 1728787"/>
                <a:gd name="connsiteX17" fmla="*/ 3348037 w 4924424"/>
                <a:gd name="connsiteY17" fmla="*/ 1409700 h 1728787"/>
                <a:gd name="connsiteX18" fmla="*/ 3181349 w 4924424"/>
                <a:gd name="connsiteY18" fmla="*/ 1447800 h 1728787"/>
                <a:gd name="connsiteX19" fmla="*/ 3038475 w 4924424"/>
                <a:gd name="connsiteY19" fmla="*/ 1528762 h 1728787"/>
                <a:gd name="connsiteX20" fmla="*/ 2871788 w 4924424"/>
                <a:gd name="connsiteY20" fmla="*/ 1633538 h 1728787"/>
                <a:gd name="connsiteX21" fmla="*/ 2747962 w 4924424"/>
                <a:gd name="connsiteY21" fmla="*/ 1728787 h 1728787"/>
                <a:gd name="connsiteX22" fmla="*/ 2528888 w 4924424"/>
                <a:gd name="connsiteY22" fmla="*/ 1724025 h 1728787"/>
                <a:gd name="connsiteX23" fmla="*/ 2300287 w 4924424"/>
                <a:gd name="connsiteY23" fmla="*/ 1662112 h 1728787"/>
                <a:gd name="connsiteX24" fmla="*/ 2176463 w 4924424"/>
                <a:gd name="connsiteY24" fmla="*/ 1676400 h 1728787"/>
                <a:gd name="connsiteX25" fmla="*/ 1990724 w 4924424"/>
                <a:gd name="connsiteY25" fmla="*/ 1681162 h 1728787"/>
                <a:gd name="connsiteX26" fmla="*/ 1847850 w 4924424"/>
                <a:gd name="connsiteY26" fmla="*/ 1633537 h 1728787"/>
                <a:gd name="connsiteX27" fmla="*/ 1709737 w 4924424"/>
                <a:gd name="connsiteY27" fmla="*/ 1628775 h 1728787"/>
                <a:gd name="connsiteX28" fmla="*/ 1600200 w 4924424"/>
                <a:gd name="connsiteY28" fmla="*/ 1585912 h 1728787"/>
                <a:gd name="connsiteX29" fmla="*/ 1538287 w 4924424"/>
                <a:gd name="connsiteY29" fmla="*/ 1466850 h 1728787"/>
                <a:gd name="connsiteX30" fmla="*/ 1452562 w 4924424"/>
                <a:gd name="connsiteY30" fmla="*/ 1352550 h 1728787"/>
                <a:gd name="connsiteX31" fmla="*/ 1390650 w 4924424"/>
                <a:gd name="connsiteY31" fmla="*/ 1328737 h 1728787"/>
                <a:gd name="connsiteX32" fmla="*/ 1385887 w 4924424"/>
                <a:gd name="connsiteY32" fmla="*/ 1423987 h 1728787"/>
                <a:gd name="connsiteX33" fmla="*/ 1314449 w 4924424"/>
                <a:gd name="connsiteY33" fmla="*/ 1552575 h 1728787"/>
                <a:gd name="connsiteX34" fmla="*/ 1209675 w 4924424"/>
                <a:gd name="connsiteY34" fmla="*/ 1633537 h 1728787"/>
                <a:gd name="connsiteX35" fmla="*/ 1023937 w 4924424"/>
                <a:gd name="connsiteY35" fmla="*/ 1685925 h 1728787"/>
                <a:gd name="connsiteX36" fmla="*/ 876300 w 4924424"/>
                <a:gd name="connsiteY36" fmla="*/ 1619250 h 1728787"/>
                <a:gd name="connsiteX37" fmla="*/ 747712 w 4924424"/>
                <a:gd name="connsiteY37" fmla="*/ 1585912 h 1728787"/>
                <a:gd name="connsiteX38" fmla="*/ 609600 w 4924424"/>
                <a:gd name="connsiteY38" fmla="*/ 1590675 h 1728787"/>
                <a:gd name="connsiteX39" fmla="*/ 476250 w 4924424"/>
                <a:gd name="connsiteY39" fmla="*/ 1590674 h 1728787"/>
                <a:gd name="connsiteX40" fmla="*/ 390525 w 4924424"/>
                <a:gd name="connsiteY40" fmla="*/ 1571625 h 1728787"/>
                <a:gd name="connsiteX41" fmla="*/ 247650 w 4924424"/>
                <a:gd name="connsiteY41" fmla="*/ 1576387 h 1728787"/>
                <a:gd name="connsiteX42" fmla="*/ 123825 w 4924424"/>
                <a:gd name="connsiteY42" fmla="*/ 1481137 h 1728787"/>
                <a:gd name="connsiteX43" fmla="*/ 42862 w 4924424"/>
                <a:gd name="connsiteY43" fmla="*/ 1300162 h 1728787"/>
                <a:gd name="connsiteX44" fmla="*/ 14287 w 4924424"/>
                <a:gd name="connsiteY44" fmla="*/ 1133475 h 1728787"/>
                <a:gd name="connsiteX45" fmla="*/ 0 w 4924424"/>
                <a:gd name="connsiteY45" fmla="*/ 1023937 h 1728787"/>
                <a:gd name="connsiteX46" fmla="*/ 14287 w 4924424"/>
                <a:gd name="connsiteY46" fmla="*/ 881062 h 1728787"/>
                <a:gd name="connsiteX47" fmla="*/ 90487 w 4924424"/>
                <a:gd name="connsiteY47" fmla="*/ 709612 h 1728787"/>
                <a:gd name="connsiteX48" fmla="*/ 209550 w 4924424"/>
                <a:gd name="connsiteY48" fmla="*/ 581025 h 1728787"/>
                <a:gd name="connsiteX49" fmla="*/ 395287 w 4924424"/>
                <a:gd name="connsiteY49" fmla="*/ 471487 h 1728787"/>
                <a:gd name="connsiteX50" fmla="*/ 523875 w 4924424"/>
                <a:gd name="connsiteY50" fmla="*/ 390525 h 1728787"/>
                <a:gd name="connsiteX51" fmla="*/ 609600 w 4924424"/>
                <a:gd name="connsiteY51" fmla="*/ 300037 h 1728787"/>
                <a:gd name="connsiteX52" fmla="*/ 733425 w 4924424"/>
                <a:gd name="connsiteY52" fmla="*/ 238125 h 1728787"/>
                <a:gd name="connsiteX53" fmla="*/ 928687 w 4924424"/>
                <a:gd name="connsiteY53" fmla="*/ 200025 h 1728787"/>
                <a:gd name="connsiteX54" fmla="*/ 1085850 w 4924424"/>
                <a:gd name="connsiteY54" fmla="*/ 95250 h 1728787"/>
                <a:gd name="connsiteX55" fmla="*/ 1271587 w 4924424"/>
                <a:gd name="connsiteY55" fmla="*/ 66675 h 1728787"/>
                <a:gd name="connsiteX56" fmla="*/ 1423987 w 4924424"/>
                <a:gd name="connsiteY56" fmla="*/ 109537 h 1728787"/>
                <a:gd name="connsiteX57" fmla="*/ 1514475 w 4924424"/>
                <a:gd name="connsiteY57" fmla="*/ 100012 h 1728787"/>
                <a:gd name="connsiteX58" fmla="*/ 1619250 w 4924424"/>
                <a:gd name="connsiteY58" fmla="*/ 23812 h 1728787"/>
                <a:gd name="connsiteX59" fmla="*/ 1743075 w 4924424"/>
                <a:gd name="connsiteY59" fmla="*/ 14287 h 1728787"/>
                <a:gd name="connsiteX60" fmla="*/ 1871662 w 4924424"/>
                <a:gd name="connsiteY60" fmla="*/ 114300 h 1728787"/>
                <a:gd name="connsiteX61" fmla="*/ 2038350 w 4924424"/>
                <a:gd name="connsiteY61" fmla="*/ 114300 h 1728787"/>
                <a:gd name="connsiteX62" fmla="*/ 2143125 w 4924424"/>
                <a:gd name="connsiteY62" fmla="*/ 138112 h 1728787"/>
                <a:gd name="connsiteX63" fmla="*/ 2314575 w 4924424"/>
                <a:gd name="connsiteY63" fmla="*/ 95250 h 1728787"/>
                <a:gd name="connsiteX64" fmla="*/ 2538412 w 4924424"/>
                <a:gd name="connsiteY64" fmla="*/ 52387 h 1728787"/>
                <a:gd name="connsiteX65" fmla="*/ 2686050 w 4924424"/>
                <a:gd name="connsiteY65" fmla="*/ 109537 h 1728787"/>
                <a:gd name="connsiteX66" fmla="*/ 2738437 w 4924424"/>
                <a:gd name="connsiteY66" fmla="*/ 133350 h 1728787"/>
                <a:gd name="connsiteX67" fmla="*/ 2881312 w 4924424"/>
                <a:gd name="connsiteY67" fmla="*/ 61912 h 1728787"/>
                <a:gd name="connsiteX68" fmla="*/ 3095625 w 4924424"/>
                <a:gd name="connsiteY68" fmla="*/ 0 h 1728787"/>
                <a:gd name="connsiteX69" fmla="*/ 3367087 w 4924424"/>
                <a:gd name="connsiteY69" fmla="*/ 66675 h 1728787"/>
                <a:gd name="connsiteX70" fmla="*/ 3590925 w 4924424"/>
                <a:gd name="connsiteY70" fmla="*/ 95250 h 1728787"/>
                <a:gd name="connsiteX71" fmla="*/ 3729037 w 4924424"/>
                <a:gd name="connsiteY71" fmla="*/ 85725 h 1728787"/>
                <a:gd name="connsiteX72" fmla="*/ 3848100 w 4924424"/>
                <a:gd name="connsiteY72" fmla="*/ 42862 h 1728787"/>
                <a:gd name="connsiteX73" fmla="*/ 3990975 w 4924424"/>
                <a:gd name="connsiteY73" fmla="*/ 19050 h 17287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4924424" h="1728787">
                  <a:moveTo>
                    <a:pt x="3990975" y="19050"/>
                  </a:moveTo>
                  <a:lnTo>
                    <a:pt x="4195762" y="114300"/>
                  </a:lnTo>
                  <a:lnTo>
                    <a:pt x="4310062" y="261937"/>
                  </a:lnTo>
                  <a:lnTo>
                    <a:pt x="4414837" y="452437"/>
                  </a:lnTo>
                  <a:lnTo>
                    <a:pt x="4524375" y="600075"/>
                  </a:lnTo>
                  <a:lnTo>
                    <a:pt x="4686300" y="681038"/>
                  </a:lnTo>
                  <a:lnTo>
                    <a:pt x="4843462" y="823913"/>
                  </a:lnTo>
                  <a:lnTo>
                    <a:pt x="4924424" y="1047750"/>
                  </a:lnTo>
                  <a:lnTo>
                    <a:pt x="4819650" y="1304924"/>
                  </a:lnTo>
                  <a:lnTo>
                    <a:pt x="4643437" y="1423988"/>
                  </a:lnTo>
                  <a:lnTo>
                    <a:pt x="4510087" y="1423988"/>
                  </a:lnTo>
                  <a:lnTo>
                    <a:pt x="4371975" y="1385888"/>
                  </a:lnTo>
                  <a:lnTo>
                    <a:pt x="4271962" y="1371600"/>
                  </a:lnTo>
                  <a:lnTo>
                    <a:pt x="4095749" y="1419225"/>
                  </a:lnTo>
                  <a:lnTo>
                    <a:pt x="3890962" y="1443038"/>
                  </a:lnTo>
                  <a:cubicBezTo>
                    <a:pt x="3822700" y="1423988"/>
                    <a:pt x="3755231" y="1431925"/>
                    <a:pt x="3686175" y="1423987"/>
                  </a:cubicBezTo>
                  <a:cubicBezTo>
                    <a:pt x="3617119" y="1416049"/>
                    <a:pt x="3546475" y="1401762"/>
                    <a:pt x="3476625" y="1395412"/>
                  </a:cubicBezTo>
                  <a:lnTo>
                    <a:pt x="3348037" y="1409700"/>
                  </a:lnTo>
                  <a:lnTo>
                    <a:pt x="3181349" y="1447800"/>
                  </a:lnTo>
                  <a:lnTo>
                    <a:pt x="3038475" y="1528762"/>
                  </a:lnTo>
                  <a:cubicBezTo>
                    <a:pt x="2992438" y="1562100"/>
                    <a:pt x="2917825" y="1600200"/>
                    <a:pt x="2871788" y="1633538"/>
                  </a:cubicBezTo>
                  <a:lnTo>
                    <a:pt x="2747962" y="1728787"/>
                  </a:lnTo>
                  <a:lnTo>
                    <a:pt x="2528888" y="1724025"/>
                  </a:lnTo>
                  <a:lnTo>
                    <a:pt x="2300287" y="1662112"/>
                  </a:lnTo>
                  <a:lnTo>
                    <a:pt x="2176463" y="1676400"/>
                  </a:lnTo>
                  <a:lnTo>
                    <a:pt x="1990724" y="1681162"/>
                  </a:lnTo>
                  <a:lnTo>
                    <a:pt x="1847850" y="1633537"/>
                  </a:lnTo>
                  <a:lnTo>
                    <a:pt x="1709737" y="1628775"/>
                  </a:lnTo>
                  <a:lnTo>
                    <a:pt x="1600200" y="1585912"/>
                  </a:lnTo>
                  <a:lnTo>
                    <a:pt x="1538287" y="1466850"/>
                  </a:lnTo>
                  <a:lnTo>
                    <a:pt x="1452562" y="1352550"/>
                  </a:lnTo>
                  <a:lnTo>
                    <a:pt x="1390650" y="1328737"/>
                  </a:lnTo>
                  <a:lnTo>
                    <a:pt x="1385887" y="1423987"/>
                  </a:lnTo>
                  <a:lnTo>
                    <a:pt x="1314449" y="1552575"/>
                  </a:lnTo>
                  <a:lnTo>
                    <a:pt x="1209675" y="1633537"/>
                  </a:lnTo>
                  <a:lnTo>
                    <a:pt x="1023937" y="1685925"/>
                  </a:lnTo>
                  <a:lnTo>
                    <a:pt x="876300" y="1619250"/>
                  </a:lnTo>
                  <a:lnTo>
                    <a:pt x="747712" y="1585912"/>
                  </a:lnTo>
                  <a:lnTo>
                    <a:pt x="609600" y="1590675"/>
                  </a:lnTo>
                  <a:lnTo>
                    <a:pt x="476250" y="1590674"/>
                  </a:lnTo>
                  <a:lnTo>
                    <a:pt x="390525" y="1571625"/>
                  </a:lnTo>
                  <a:lnTo>
                    <a:pt x="247650" y="1576387"/>
                  </a:lnTo>
                  <a:lnTo>
                    <a:pt x="123825" y="1481137"/>
                  </a:lnTo>
                  <a:lnTo>
                    <a:pt x="42862" y="1300162"/>
                  </a:lnTo>
                  <a:lnTo>
                    <a:pt x="14287" y="1133475"/>
                  </a:lnTo>
                  <a:lnTo>
                    <a:pt x="0" y="1023937"/>
                  </a:lnTo>
                  <a:lnTo>
                    <a:pt x="14287" y="881062"/>
                  </a:lnTo>
                  <a:lnTo>
                    <a:pt x="90487" y="709612"/>
                  </a:lnTo>
                  <a:lnTo>
                    <a:pt x="209550" y="581025"/>
                  </a:lnTo>
                  <a:lnTo>
                    <a:pt x="395287" y="471487"/>
                  </a:lnTo>
                  <a:lnTo>
                    <a:pt x="523875" y="390525"/>
                  </a:lnTo>
                  <a:lnTo>
                    <a:pt x="609600" y="300037"/>
                  </a:lnTo>
                  <a:lnTo>
                    <a:pt x="733425" y="238125"/>
                  </a:lnTo>
                  <a:lnTo>
                    <a:pt x="928687" y="200025"/>
                  </a:lnTo>
                  <a:lnTo>
                    <a:pt x="1085850" y="95250"/>
                  </a:lnTo>
                  <a:lnTo>
                    <a:pt x="1271587" y="66675"/>
                  </a:lnTo>
                  <a:lnTo>
                    <a:pt x="1423987" y="109537"/>
                  </a:lnTo>
                  <a:lnTo>
                    <a:pt x="1514475" y="100012"/>
                  </a:lnTo>
                  <a:lnTo>
                    <a:pt x="1619250" y="23812"/>
                  </a:lnTo>
                  <a:lnTo>
                    <a:pt x="1743075" y="14287"/>
                  </a:lnTo>
                  <a:lnTo>
                    <a:pt x="1871662" y="114300"/>
                  </a:lnTo>
                  <a:lnTo>
                    <a:pt x="2038350" y="114300"/>
                  </a:lnTo>
                  <a:lnTo>
                    <a:pt x="2143125" y="138112"/>
                  </a:lnTo>
                  <a:lnTo>
                    <a:pt x="2314575" y="95250"/>
                  </a:lnTo>
                  <a:lnTo>
                    <a:pt x="2538412" y="52387"/>
                  </a:lnTo>
                  <a:lnTo>
                    <a:pt x="2686050" y="109537"/>
                  </a:lnTo>
                  <a:lnTo>
                    <a:pt x="2738437" y="133350"/>
                  </a:lnTo>
                  <a:lnTo>
                    <a:pt x="2881312" y="61912"/>
                  </a:lnTo>
                  <a:lnTo>
                    <a:pt x="3095625" y="0"/>
                  </a:lnTo>
                  <a:lnTo>
                    <a:pt x="3367087" y="66675"/>
                  </a:lnTo>
                  <a:lnTo>
                    <a:pt x="3590925" y="95250"/>
                  </a:lnTo>
                  <a:lnTo>
                    <a:pt x="3729037" y="85725"/>
                  </a:lnTo>
                  <a:lnTo>
                    <a:pt x="3848100" y="42862"/>
                  </a:lnTo>
                  <a:lnTo>
                    <a:pt x="3990975" y="19050"/>
                  </a:lnTo>
                  <a:close/>
                </a:path>
              </a:pathLst>
            </a:custGeom>
            <a:noFill/>
            <a:ln w="38100" cap="flat" cmpd="sng" algn="ctr">
              <a:solidFill>
                <a:srgbClr val="FF9933"/>
              </a:solidFill>
              <a:prstDash val="sysDash"/>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pic>
          <p:nvPicPr>
            <p:cNvPr id="6" name="Picture 6"/>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665149" y="228600"/>
              <a:ext cx="1021651" cy="217470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5" name="Group 4"/>
            <p:cNvGrpSpPr/>
            <p:nvPr/>
          </p:nvGrpSpPr>
          <p:grpSpPr>
            <a:xfrm>
              <a:off x="4011347" y="3291840"/>
              <a:ext cx="4057650" cy="1481138"/>
              <a:chOff x="3679031" y="3936206"/>
              <a:chExt cx="4057650" cy="1481138"/>
            </a:xfrm>
          </p:grpSpPr>
          <p:sp>
            <p:nvSpPr>
              <p:cNvPr id="7" name="Freeform 6"/>
              <p:cNvSpPr/>
              <p:nvPr/>
            </p:nvSpPr>
            <p:spPr>
              <a:xfrm>
                <a:off x="3679031" y="3936206"/>
                <a:ext cx="364332" cy="83344"/>
              </a:xfrm>
              <a:custGeom>
                <a:avLst/>
                <a:gdLst>
                  <a:gd name="connsiteX0" fmla="*/ 0 w 364332"/>
                  <a:gd name="connsiteY0" fmla="*/ 83344 h 83344"/>
                  <a:gd name="connsiteX1" fmla="*/ 119063 w 364332"/>
                  <a:gd name="connsiteY1" fmla="*/ 66675 h 83344"/>
                  <a:gd name="connsiteX2" fmla="*/ 240507 w 364332"/>
                  <a:gd name="connsiteY2" fmla="*/ 23813 h 83344"/>
                  <a:gd name="connsiteX3" fmla="*/ 364332 w 364332"/>
                  <a:gd name="connsiteY3" fmla="*/ 0 h 83344"/>
                </a:gdLst>
                <a:ahLst/>
                <a:cxnLst>
                  <a:cxn ang="0">
                    <a:pos x="connsiteX0" y="connsiteY0"/>
                  </a:cxn>
                  <a:cxn ang="0">
                    <a:pos x="connsiteX1" y="connsiteY1"/>
                  </a:cxn>
                  <a:cxn ang="0">
                    <a:pos x="connsiteX2" y="connsiteY2"/>
                  </a:cxn>
                  <a:cxn ang="0">
                    <a:pos x="connsiteX3" y="connsiteY3"/>
                  </a:cxn>
                </a:cxnLst>
                <a:rect l="l" t="t" r="r" b="b"/>
                <a:pathLst>
                  <a:path w="364332" h="83344">
                    <a:moveTo>
                      <a:pt x="0" y="83344"/>
                    </a:moveTo>
                    <a:lnTo>
                      <a:pt x="119063" y="66675"/>
                    </a:lnTo>
                    <a:lnTo>
                      <a:pt x="240507" y="23813"/>
                    </a:lnTo>
                    <a:lnTo>
                      <a:pt x="364332" y="0"/>
                    </a:lnTo>
                  </a:path>
                </a:pathLst>
              </a:custGeom>
              <a:noFill/>
              <a:ln w="25400">
                <a:solidFill>
                  <a:srgbClr val="FFFF0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Freeform 7"/>
              <p:cNvSpPr/>
              <p:nvPr/>
            </p:nvSpPr>
            <p:spPr>
              <a:xfrm>
                <a:off x="3962400" y="4179094"/>
                <a:ext cx="445294" cy="126206"/>
              </a:xfrm>
              <a:custGeom>
                <a:avLst/>
                <a:gdLst>
                  <a:gd name="connsiteX0" fmla="*/ 0 w 445294"/>
                  <a:gd name="connsiteY0" fmla="*/ 114300 h 114300"/>
                  <a:gd name="connsiteX1" fmla="*/ 126206 w 445294"/>
                  <a:gd name="connsiteY1" fmla="*/ 66675 h 114300"/>
                  <a:gd name="connsiteX2" fmla="*/ 257175 w 445294"/>
                  <a:gd name="connsiteY2" fmla="*/ 4763 h 114300"/>
                  <a:gd name="connsiteX3" fmla="*/ 445294 w 445294"/>
                  <a:gd name="connsiteY3" fmla="*/ 0 h 114300"/>
                  <a:gd name="connsiteX0" fmla="*/ 0 w 445294"/>
                  <a:gd name="connsiteY0" fmla="*/ 114300 h 114300"/>
                  <a:gd name="connsiteX1" fmla="*/ 126206 w 445294"/>
                  <a:gd name="connsiteY1" fmla="*/ 66675 h 114300"/>
                  <a:gd name="connsiteX2" fmla="*/ 145256 w 445294"/>
                  <a:gd name="connsiteY2" fmla="*/ 36862 h 114300"/>
                  <a:gd name="connsiteX3" fmla="*/ 257175 w 445294"/>
                  <a:gd name="connsiteY3" fmla="*/ 4763 h 114300"/>
                  <a:gd name="connsiteX4" fmla="*/ 445294 w 445294"/>
                  <a:gd name="connsiteY4" fmla="*/ 0 h 114300"/>
                  <a:gd name="connsiteX0" fmla="*/ 0 w 445294"/>
                  <a:gd name="connsiteY0" fmla="*/ 114300 h 114300"/>
                  <a:gd name="connsiteX1" fmla="*/ 88106 w 445294"/>
                  <a:gd name="connsiteY1" fmla="*/ 54769 h 114300"/>
                  <a:gd name="connsiteX2" fmla="*/ 145256 w 445294"/>
                  <a:gd name="connsiteY2" fmla="*/ 36862 h 114300"/>
                  <a:gd name="connsiteX3" fmla="*/ 257175 w 445294"/>
                  <a:gd name="connsiteY3" fmla="*/ 4763 h 114300"/>
                  <a:gd name="connsiteX4" fmla="*/ 445294 w 445294"/>
                  <a:gd name="connsiteY4" fmla="*/ 0 h 114300"/>
                  <a:gd name="connsiteX0" fmla="*/ 0 w 445294"/>
                  <a:gd name="connsiteY0" fmla="*/ 126206 h 126206"/>
                  <a:gd name="connsiteX1" fmla="*/ 88106 w 445294"/>
                  <a:gd name="connsiteY1" fmla="*/ 66675 h 126206"/>
                  <a:gd name="connsiteX2" fmla="*/ 145256 w 445294"/>
                  <a:gd name="connsiteY2" fmla="*/ 48768 h 126206"/>
                  <a:gd name="connsiteX3" fmla="*/ 257175 w 445294"/>
                  <a:gd name="connsiteY3" fmla="*/ 0 h 126206"/>
                  <a:gd name="connsiteX4" fmla="*/ 445294 w 445294"/>
                  <a:gd name="connsiteY4" fmla="*/ 11906 h 126206"/>
                  <a:gd name="connsiteX0" fmla="*/ 0 w 445294"/>
                  <a:gd name="connsiteY0" fmla="*/ 126206 h 126206"/>
                  <a:gd name="connsiteX1" fmla="*/ 88106 w 445294"/>
                  <a:gd name="connsiteY1" fmla="*/ 66675 h 126206"/>
                  <a:gd name="connsiteX2" fmla="*/ 145256 w 445294"/>
                  <a:gd name="connsiteY2" fmla="*/ 48768 h 126206"/>
                  <a:gd name="connsiteX3" fmla="*/ 195263 w 445294"/>
                  <a:gd name="connsiteY3" fmla="*/ 17811 h 126206"/>
                  <a:gd name="connsiteX4" fmla="*/ 257175 w 445294"/>
                  <a:gd name="connsiteY4" fmla="*/ 0 h 126206"/>
                  <a:gd name="connsiteX5" fmla="*/ 445294 w 445294"/>
                  <a:gd name="connsiteY5" fmla="*/ 11906 h 126206"/>
                  <a:gd name="connsiteX0" fmla="*/ 0 w 445294"/>
                  <a:gd name="connsiteY0" fmla="*/ 126206 h 126206"/>
                  <a:gd name="connsiteX1" fmla="*/ 88106 w 445294"/>
                  <a:gd name="connsiteY1" fmla="*/ 66675 h 126206"/>
                  <a:gd name="connsiteX2" fmla="*/ 138112 w 445294"/>
                  <a:gd name="connsiteY2" fmla="*/ 44005 h 126206"/>
                  <a:gd name="connsiteX3" fmla="*/ 195263 w 445294"/>
                  <a:gd name="connsiteY3" fmla="*/ 17811 h 126206"/>
                  <a:gd name="connsiteX4" fmla="*/ 257175 w 445294"/>
                  <a:gd name="connsiteY4" fmla="*/ 0 h 126206"/>
                  <a:gd name="connsiteX5" fmla="*/ 445294 w 445294"/>
                  <a:gd name="connsiteY5" fmla="*/ 11906 h 1262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5294" h="126206">
                    <a:moveTo>
                      <a:pt x="0" y="126206"/>
                    </a:moveTo>
                    <a:lnTo>
                      <a:pt x="88106" y="66675"/>
                    </a:lnTo>
                    <a:cubicBezTo>
                      <a:pt x="104775" y="59912"/>
                      <a:pt x="121443" y="50768"/>
                      <a:pt x="138112" y="44005"/>
                    </a:cubicBezTo>
                    <a:cubicBezTo>
                      <a:pt x="153193" y="36861"/>
                      <a:pt x="180182" y="24955"/>
                      <a:pt x="195263" y="17811"/>
                    </a:cubicBezTo>
                    <a:lnTo>
                      <a:pt x="257175" y="0"/>
                    </a:lnTo>
                    <a:lnTo>
                      <a:pt x="445294" y="11906"/>
                    </a:lnTo>
                  </a:path>
                </a:pathLst>
              </a:custGeom>
              <a:noFill/>
              <a:ln w="25400">
                <a:solidFill>
                  <a:srgbClr val="FFFF0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Freeform 8"/>
              <p:cNvSpPr/>
              <p:nvPr/>
            </p:nvSpPr>
            <p:spPr>
              <a:xfrm>
                <a:off x="3840956" y="5086350"/>
                <a:ext cx="726282" cy="273844"/>
              </a:xfrm>
              <a:custGeom>
                <a:avLst/>
                <a:gdLst>
                  <a:gd name="connsiteX0" fmla="*/ 0 w 726282"/>
                  <a:gd name="connsiteY0" fmla="*/ 204788 h 273844"/>
                  <a:gd name="connsiteX1" fmla="*/ 135732 w 726282"/>
                  <a:gd name="connsiteY1" fmla="*/ 176213 h 273844"/>
                  <a:gd name="connsiteX2" fmla="*/ 235744 w 726282"/>
                  <a:gd name="connsiteY2" fmla="*/ 188119 h 273844"/>
                  <a:gd name="connsiteX3" fmla="*/ 381000 w 726282"/>
                  <a:gd name="connsiteY3" fmla="*/ 257175 h 273844"/>
                  <a:gd name="connsiteX4" fmla="*/ 490538 w 726282"/>
                  <a:gd name="connsiteY4" fmla="*/ 273844 h 273844"/>
                  <a:gd name="connsiteX5" fmla="*/ 640557 w 726282"/>
                  <a:gd name="connsiteY5" fmla="*/ 223838 h 273844"/>
                  <a:gd name="connsiteX6" fmla="*/ 709613 w 726282"/>
                  <a:gd name="connsiteY6" fmla="*/ 135731 h 273844"/>
                  <a:gd name="connsiteX7" fmla="*/ 726282 w 726282"/>
                  <a:gd name="connsiteY7" fmla="*/ 0 h 273844"/>
                  <a:gd name="connsiteX8" fmla="*/ 726282 w 726282"/>
                  <a:gd name="connsiteY8" fmla="*/ 0 h 2738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26282" h="273844">
                    <a:moveTo>
                      <a:pt x="0" y="204788"/>
                    </a:moveTo>
                    <a:lnTo>
                      <a:pt x="135732" y="176213"/>
                    </a:lnTo>
                    <a:lnTo>
                      <a:pt x="235744" y="188119"/>
                    </a:lnTo>
                    <a:lnTo>
                      <a:pt x="381000" y="257175"/>
                    </a:lnTo>
                    <a:lnTo>
                      <a:pt x="490538" y="273844"/>
                    </a:lnTo>
                    <a:lnTo>
                      <a:pt x="640557" y="223838"/>
                    </a:lnTo>
                    <a:lnTo>
                      <a:pt x="709613" y="135731"/>
                    </a:lnTo>
                    <a:lnTo>
                      <a:pt x="726282" y="0"/>
                    </a:lnTo>
                    <a:lnTo>
                      <a:pt x="726282" y="0"/>
                    </a:lnTo>
                  </a:path>
                </a:pathLst>
              </a:custGeom>
              <a:noFill/>
              <a:ln w="25400">
                <a:solidFill>
                  <a:srgbClr val="FFFF0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9"/>
              <p:cNvSpPr/>
              <p:nvPr/>
            </p:nvSpPr>
            <p:spPr>
              <a:xfrm>
                <a:off x="4550568" y="4488655"/>
                <a:ext cx="645320" cy="69057"/>
              </a:xfrm>
              <a:custGeom>
                <a:avLst/>
                <a:gdLst>
                  <a:gd name="connsiteX0" fmla="*/ 0 w 573882"/>
                  <a:gd name="connsiteY0" fmla="*/ 4762 h 57150"/>
                  <a:gd name="connsiteX1" fmla="*/ 159544 w 573882"/>
                  <a:gd name="connsiteY1" fmla="*/ 57150 h 57150"/>
                  <a:gd name="connsiteX2" fmla="*/ 297657 w 573882"/>
                  <a:gd name="connsiteY2" fmla="*/ 50006 h 57150"/>
                  <a:gd name="connsiteX3" fmla="*/ 395288 w 573882"/>
                  <a:gd name="connsiteY3" fmla="*/ 33337 h 57150"/>
                  <a:gd name="connsiteX4" fmla="*/ 459582 w 573882"/>
                  <a:gd name="connsiteY4" fmla="*/ 0 h 57150"/>
                  <a:gd name="connsiteX5" fmla="*/ 573882 w 573882"/>
                  <a:gd name="connsiteY5" fmla="*/ 9525 h 57150"/>
                  <a:gd name="connsiteX0" fmla="*/ 21584 w 595466"/>
                  <a:gd name="connsiteY0" fmla="*/ 20332 h 72720"/>
                  <a:gd name="connsiteX1" fmla="*/ 153 w 595466"/>
                  <a:gd name="connsiteY1" fmla="*/ 44 h 72720"/>
                  <a:gd name="connsiteX2" fmla="*/ 181128 w 595466"/>
                  <a:gd name="connsiteY2" fmla="*/ 72720 h 72720"/>
                  <a:gd name="connsiteX3" fmla="*/ 319241 w 595466"/>
                  <a:gd name="connsiteY3" fmla="*/ 65576 h 72720"/>
                  <a:gd name="connsiteX4" fmla="*/ 416872 w 595466"/>
                  <a:gd name="connsiteY4" fmla="*/ 48907 h 72720"/>
                  <a:gd name="connsiteX5" fmla="*/ 481166 w 595466"/>
                  <a:gd name="connsiteY5" fmla="*/ 15570 h 72720"/>
                  <a:gd name="connsiteX6" fmla="*/ 595466 w 595466"/>
                  <a:gd name="connsiteY6" fmla="*/ 25095 h 72720"/>
                  <a:gd name="connsiteX0" fmla="*/ 21584 w 595466"/>
                  <a:gd name="connsiteY0" fmla="*/ 20332 h 72720"/>
                  <a:gd name="connsiteX1" fmla="*/ 153 w 595466"/>
                  <a:gd name="connsiteY1" fmla="*/ 44 h 72720"/>
                  <a:gd name="connsiteX2" fmla="*/ 93022 w 595466"/>
                  <a:gd name="connsiteY2" fmla="*/ 31000 h 72720"/>
                  <a:gd name="connsiteX3" fmla="*/ 181128 w 595466"/>
                  <a:gd name="connsiteY3" fmla="*/ 72720 h 72720"/>
                  <a:gd name="connsiteX4" fmla="*/ 319241 w 595466"/>
                  <a:gd name="connsiteY4" fmla="*/ 65576 h 72720"/>
                  <a:gd name="connsiteX5" fmla="*/ 416872 w 595466"/>
                  <a:gd name="connsiteY5" fmla="*/ 48907 h 72720"/>
                  <a:gd name="connsiteX6" fmla="*/ 481166 w 595466"/>
                  <a:gd name="connsiteY6" fmla="*/ 15570 h 72720"/>
                  <a:gd name="connsiteX7" fmla="*/ 595466 w 595466"/>
                  <a:gd name="connsiteY7" fmla="*/ 25095 h 72720"/>
                  <a:gd name="connsiteX0" fmla="*/ 0 w 645320"/>
                  <a:gd name="connsiteY0" fmla="*/ 0 h 78582"/>
                  <a:gd name="connsiteX1" fmla="*/ 50007 w 645320"/>
                  <a:gd name="connsiteY1" fmla="*/ 5906 h 78582"/>
                  <a:gd name="connsiteX2" fmla="*/ 142876 w 645320"/>
                  <a:gd name="connsiteY2" fmla="*/ 36862 h 78582"/>
                  <a:gd name="connsiteX3" fmla="*/ 230982 w 645320"/>
                  <a:gd name="connsiteY3" fmla="*/ 78582 h 78582"/>
                  <a:gd name="connsiteX4" fmla="*/ 369095 w 645320"/>
                  <a:gd name="connsiteY4" fmla="*/ 71438 h 78582"/>
                  <a:gd name="connsiteX5" fmla="*/ 466726 w 645320"/>
                  <a:gd name="connsiteY5" fmla="*/ 54769 h 78582"/>
                  <a:gd name="connsiteX6" fmla="*/ 531020 w 645320"/>
                  <a:gd name="connsiteY6" fmla="*/ 21432 h 78582"/>
                  <a:gd name="connsiteX7" fmla="*/ 645320 w 645320"/>
                  <a:gd name="connsiteY7" fmla="*/ 30957 h 78582"/>
                  <a:gd name="connsiteX0" fmla="*/ 0 w 645320"/>
                  <a:gd name="connsiteY0" fmla="*/ 0 h 71438"/>
                  <a:gd name="connsiteX1" fmla="*/ 50007 w 645320"/>
                  <a:gd name="connsiteY1" fmla="*/ 5906 h 71438"/>
                  <a:gd name="connsiteX2" fmla="*/ 142876 w 645320"/>
                  <a:gd name="connsiteY2" fmla="*/ 36862 h 71438"/>
                  <a:gd name="connsiteX3" fmla="*/ 233364 w 645320"/>
                  <a:gd name="connsiteY3" fmla="*/ 69057 h 71438"/>
                  <a:gd name="connsiteX4" fmla="*/ 369095 w 645320"/>
                  <a:gd name="connsiteY4" fmla="*/ 71438 h 71438"/>
                  <a:gd name="connsiteX5" fmla="*/ 466726 w 645320"/>
                  <a:gd name="connsiteY5" fmla="*/ 54769 h 71438"/>
                  <a:gd name="connsiteX6" fmla="*/ 531020 w 645320"/>
                  <a:gd name="connsiteY6" fmla="*/ 21432 h 71438"/>
                  <a:gd name="connsiteX7" fmla="*/ 645320 w 645320"/>
                  <a:gd name="connsiteY7" fmla="*/ 30957 h 71438"/>
                  <a:gd name="connsiteX0" fmla="*/ 0 w 645320"/>
                  <a:gd name="connsiteY0" fmla="*/ 0 h 69057"/>
                  <a:gd name="connsiteX1" fmla="*/ 50007 w 645320"/>
                  <a:gd name="connsiteY1" fmla="*/ 5906 h 69057"/>
                  <a:gd name="connsiteX2" fmla="*/ 142876 w 645320"/>
                  <a:gd name="connsiteY2" fmla="*/ 36862 h 69057"/>
                  <a:gd name="connsiteX3" fmla="*/ 233364 w 645320"/>
                  <a:gd name="connsiteY3" fmla="*/ 69057 h 69057"/>
                  <a:gd name="connsiteX4" fmla="*/ 369095 w 645320"/>
                  <a:gd name="connsiteY4" fmla="*/ 54769 h 69057"/>
                  <a:gd name="connsiteX5" fmla="*/ 466726 w 645320"/>
                  <a:gd name="connsiteY5" fmla="*/ 54769 h 69057"/>
                  <a:gd name="connsiteX6" fmla="*/ 531020 w 645320"/>
                  <a:gd name="connsiteY6" fmla="*/ 21432 h 69057"/>
                  <a:gd name="connsiteX7" fmla="*/ 645320 w 645320"/>
                  <a:gd name="connsiteY7" fmla="*/ 30957 h 69057"/>
                  <a:gd name="connsiteX0" fmla="*/ 0 w 645320"/>
                  <a:gd name="connsiteY0" fmla="*/ 0 h 69057"/>
                  <a:gd name="connsiteX1" fmla="*/ 50007 w 645320"/>
                  <a:gd name="connsiteY1" fmla="*/ 5906 h 69057"/>
                  <a:gd name="connsiteX2" fmla="*/ 142876 w 645320"/>
                  <a:gd name="connsiteY2" fmla="*/ 36862 h 69057"/>
                  <a:gd name="connsiteX3" fmla="*/ 233364 w 645320"/>
                  <a:gd name="connsiteY3" fmla="*/ 69057 h 69057"/>
                  <a:gd name="connsiteX4" fmla="*/ 369095 w 645320"/>
                  <a:gd name="connsiteY4" fmla="*/ 54769 h 69057"/>
                  <a:gd name="connsiteX5" fmla="*/ 469107 w 645320"/>
                  <a:gd name="connsiteY5" fmla="*/ 35719 h 69057"/>
                  <a:gd name="connsiteX6" fmla="*/ 531020 w 645320"/>
                  <a:gd name="connsiteY6" fmla="*/ 21432 h 69057"/>
                  <a:gd name="connsiteX7" fmla="*/ 645320 w 645320"/>
                  <a:gd name="connsiteY7" fmla="*/ 30957 h 690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45320" h="69057">
                    <a:moveTo>
                      <a:pt x="0" y="0"/>
                    </a:moveTo>
                    <a:cubicBezTo>
                      <a:pt x="2381" y="1175"/>
                      <a:pt x="47626" y="4731"/>
                      <a:pt x="50007" y="5906"/>
                    </a:cubicBezTo>
                    <a:cubicBezTo>
                      <a:pt x="84138" y="18606"/>
                      <a:pt x="108745" y="24162"/>
                      <a:pt x="142876" y="36862"/>
                    </a:cubicBezTo>
                    <a:lnTo>
                      <a:pt x="233364" y="69057"/>
                    </a:lnTo>
                    <a:lnTo>
                      <a:pt x="369095" y="54769"/>
                    </a:lnTo>
                    <a:lnTo>
                      <a:pt x="469107" y="35719"/>
                    </a:lnTo>
                    <a:lnTo>
                      <a:pt x="531020" y="21432"/>
                    </a:lnTo>
                    <a:lnTo>
                      <a:pt x="645320" y="30957"/>
                    </a:lnTo>
                  </a:path>
                </a:pathLst>
              </a:custGeom>
              <a:noFill/>
              <a:ln w="25400">
                <a:solidFill>
                  <a:srgbClr val="FFFF0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Freeform 10"/>
              <p:cNvSpPr/>
              <p:nvPr/>
            </p:nvSpPr>
            <p:spPr>
              <a:xfrm>
                <a:off x="4912519" y="4379119"/>
                <a:ext cx="440531" cy="71437"/>
              </a:xfrm>
              <a:custGeom>
                <a:avLst/>
                <a:gdLst>
                  <a:gd name="connsiteX0" fmla="*/ 0 w 440531"/>
                  <a:gd name="connsiteY0" fmla="*/ 52387 h 52387"/>
                  <a:gd name="connsiteX1" fmla="*/ 185737 w 440531"/>
                  <a:gd name="connsiteY1" fmla="*/ 0 h 52387"/>
                  <a:gd name="connsiteX2" fmla="*/ 309562 w 440531"/>
                  <a:gd name="connsiteY2" fmla="*/ 9525 h 52387"/>
                  <a:gd name="connsiteX3" fmla="*/ 440531 w 440531"/>
                  <a:gd name="connsiteY3" fmla="*/ 52387 h 52387"/>
                  <a:gd name="connsiteX0" fmla="*/ 0 w 440531"/>
                  <a:gd name="connsiteY0" fmla="*/ 52387 h 52387"/>
                  <a:gd name="connsiteX1" fmla="*/ 114300 w 440531"/>
                  <a:gd name="connsiteY1" fmla="*/ 3524 h 52387"/>
                  <a:gd name="connsiteX2" fmla="*/ 185737 w 440531"/>
                  <a:gd name="connsiteY2" fmla="*/ 0 h 52387"/>
                  <a:gd name="connsiteX3" fmla="*/ 309562 w 440531"/>
                  <a:gd name="connsiteY3" fmla="*/ 9525 h 52387"/>
                  <a:gd name="connsiteX4" fmla="*/ 440531 w 440531"/>
                  <a:gd name="connsiteY4" fmla="*/ 52387 h 52387"/>
                  <a:gd name="connsiteX0" fmla="*/ 0 w 440531"/>
                  <a:gd name="connsiteY0" fmla="*/ 71437 h 71437"/>
                  <a:gd name="connsiteX1" fmla="*/ 114300 w 440531"/>
                  <a:gd name="connsiteY1" fmla="*/ 22574 h 71437"/>
                  <a:gd name="connsiteX2" fmla="*/ 185737 w 440531"/>
                  <a:gd name="connsiteY2" fmla="*/ 0 h 71437"/>
                  <a:gd name="connsiteX3" fmla="*/ 309562 w 440531"/>
                  <a:gd name="connsiteY3" fmla="*/ 28575 h 71437"/>
                  <a:gd name="connsiteX4" fmla="*/ 440531 w 440531"/>
                  <a:gd name="connsiteY4" fmla="*/ 71437 h 71437"/>
                  <a:gd name="connsiteX0" fmla="*/ 0 w 440531"/>
                  <a:gd name="connsiteY0" fmla="*/ 71437 h 71437"/>
                  <a:gd name="connsiteX1" fmla="*/ 114300 w 440531"/>
                  <a:gd name="connsiteY1" fmla="*/ 22574 h 71437"/>
                  <a:gd name="connsiteX2" fmla="*/ 185737 w 440531"/>
                  <a:gd name="connsiteY2" fmla="*/ 0 h 71437"/>
                  <a:gd name="connsiteX3" fmla="*/ 309562 w 440531"/>
                  <a:gd name="connsiteY3" fmla="*/ 19050 h 71437"/>
                  <a:gd name="connsiteX4" fmla="*/ 440531 w 440531"/>
                  <a:gd name="connsiteY4" fmla="*/ 71437 h 714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0531" h="71437">
                    <a:moveTo>
                      <a:pt x="0" y="71437"/>
                    </a:moveTo>
                    <a:cubicBezTo>
                      <a:pt x="48419" y="57531"/>
                      <a:pt x="65881" y="36480"/>
                      <a:pt x="114300" y="22574"/>
                    </a:cubicBezTo>
                    <a:lnTo>
                      <a:pt x="185737" y="0"/>
                    </a:lnTo>
                    <a:lnTo>
                      <a:pt x="309562" y="19050"/>
                    </a:lnTo>
                    <a:lnTo>
                      <a:pt x="440531" y="71437"/>
                    </a:lnTo>
                  </a:path>
                </a:pathLst>
              </a:custGeom>
              <a:noFill/>
              <a:ln w="25400">
                <a:solidFill>
                  <a:srgbClr val="FFFF0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Freeform 11"/>
              <p:cNvSpPr/>
              <p:nvPr/>
            </p:nvSpPr>
            <p:spPr>
              <a:xfrm>
                <a:off x="5564982" y="4438649"/>
                <a:ext cx="457199" cy="64295"/>
              </a:xfrm>
              <a:custGeom>
                <a:avLst/>
                <a:gdLst>
                  <a:gd name="connsiteX0" fmla="*/ 0 w 452437"/>
                  <a:gd name="connsiteY0" fmla="*/ 0 h 42863"/>
                  <a:gd name="connsiteX1" fmla="*/ 230981 w 452437"/>
                  <a:gd name="connsiteY1" fmla="*/ 21432 h 42863"/>
                  <a:gd name="connsiteX2" fmla="*/ 452437 w 452437"/>
                  <a:gd name="connsiteY2" fmla="*/ 42863 h 42863"/>
                  <a:gd name="connsiteX0" fmla="*/ 0 w 452437"/>
                  <a:gd name="connsiteY0" fmla="*/ 13720 h 56583"/>
                  <a:gd name="connsiteX1" fmla="*/ 107156 w 452437"/>
                  <a:gd name="connsiteY1" fmla="*/ 576 h 56583"/>
                  <a:gd name="connsiteX2" fmla="*/ 230981 w 452437"/>
                  <a:gd name="connsiteY2" fmla="*/ 35152 h 56583"/>
                  <a:gd name="connsiteX3" fmla="*/ 452437 w 452437"/>
                  <a:gd name="connsiteY3" fmla="*/ 56583 h 56583"/>
                  <a:gd name="connsiteX0" fmla="*/ 0 w 457199"/>
                  <a:gd name="connsiteY0" fmla="*/ 0 h 64295"/>
                  <a:gd name="connsiteX1" fmla="*/ 111918 w 457199"/>
                  <a:gd name="connsiteY1" fmla="*/ 8288 h 64295"/>
                  <a:gd name="connsiteX2" fmla="*/ 235743 w 457199"/>
                  <a:gd name="connsiteY2" fmla="*/ 42864 h 64295"/>
                  <a:gd name="connsiteX3" fmla="*/ 457199 w 457199"/>
                  <a:gd name="connsiteY3" fmla="*/ 64295 h 64295"/>
                  <a:gd name="connsiteX0" fmla="*/ 0 w 457199"/>
                  <a:gd name="connsiteY0" fmla="*/ 0 h 64295"/>
                  <a:gd name="connsiteX1" fmla="*/ 111918 w 457199"/>
                  <a:gd name="connsiteY1" fmla="*/ 8288 h 64295"/>
                  <a:gd name="connsiteX2" fmla="*/ 233362 w 457199"/>
                  <a:gd name="connsiteY2" fmla="*/ 30958 h 64295"/>
                  <a:gd name="connsiteX3" fmla="*/ 457199 w 457199"/>
                  <a:gd name="connsiteY3" fmla="*/ 64295 h 64295"/>
                  <a:gd name="connsiteX0" fmla="*/ 0 w 457199"/>
                  <a:gd name="connsiteY0" fmla="*/ 0 h 64295"/>
                  <a:gd name="connsiteX1" fmla="*/ 111918 w 457199"/>
                  <a:gd name="connsiteY1" fmla="*/ 8288 h 64295"/>
                  <a:gd name="connsiteX2" fmla="*/ 233362 w 457199"/>
                  <a:gd name="connsiteY2" fmla="*/ 30958 h 64295"/>
                  <a:gd name="connsiteX3" fmla="*/ 330993 w 457199"/>
                  <a:gd name="connsiteY3" fmla="*/ 34481 h 64295"/>
                  <a:gd name="connsiteX4" fmla="*/ 457199 w 457199"/>
                  <a:gd name="connsiteY4" fmla="*/ 64295 h 642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7199" h="64295">
                    <a:moveTo>
                      <a:pt x="0" y="0"/>
                    </a:moveTo>
                    <a:cubicBezTo>
                      <a:pt x="49212" y="4350"/>
                      <a:pt x="62706" y="3938"/>
                      <a:pt x="111918" y="8288"/>
                    </a:cubicBezTo>
                    <a:cubicBezTo>
                      <a:pt x="153193" y="19813"/>
                      <a:pt x="196850" y="26593"/>
                      <a:pt x="233362" y="30958"/>
                    </a:cubicBezTo>
                    <a:cubicBezTo>
                      <a:pt x="269874" y="35323"/>
                      <a:pt x="293687" y="28925"/>
                      <a:pt x="330993" y="34481"/>
                    </a:cubicBezTo>
                    <a:cubicBezTo>
                      <a:pt x="368299" y="40037"/>
                      <a:pt x="437355" y="61311"/>
                      <a:pt x="457199" y="64295"/>
                    </a:cubicBezTo>
                  </a:path>
                </a:pathLst>
              </a:custGeom>
              <a:noFill/>
              <a:ln w="25400">
                <a:solidFill>
                  <a:srgbClr val="FFFF0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12"/>
              <p:cNvSpPr/>
              <p:nvPr/>
            </p:nvSpPr>
            <p:spPr>
              <a:xfrm>
                <a:off x="5653088" y="4361148"/>
                <a:ext cx="302418" cy="29878"/>
              </a:xfrm>
              <a:custGeom>
                <a:avLst/>
                <a:gdLst>
                  <a:gd name="connsiteX0" fmla="*/ 0 w 292893"/>
                  <a:gd name="connsiteY0" fmla="*/ 0 h 54769"/>
                  <a:gd name="connsiteX1" fmla="*/ 114300 w 292893"/>
                  <a:gd name="connsiteY1" fmla="*/ 50006 h 54769"/>
                  <a:gd name="connsiteX2" fmla="*/ 195262 w 292893"/>
                  <a:gd name="connsiteY2" fmla="*/ 54769 h 54769"/>
                  <a:gd name="connsiteX3" fmla="*/ 292893 w 292893"/>
                  <a:gd name="connsiteY3" fmla="*/ 11906 h 54769"/>
                  <a:gd name="connsiteX0" fmla="*/ 0 w 292893"/>
                  <a:gd name="connsiteY0" fmla="*/ 0 h 54769"/>
                  <a:gd name="connsiteX1" fmla="*/ 2381 w 292893"/>
                  <a:gd name="connsiteY1" fmla="*/ 10668 h 54769"/>
                  <a:gd name="connsiteX2" fmla="*/ 114300 w 292893"/>
                  <a:gd name="connsiteY2" fmla="*/ 50006 h 54769"/>
                  <a:gd name="connsiteX3" fmla="*/ 195262 w 292893"/>
                  <a:gd name="connsiteY3" fmla="*/ 54769 h 54769"/>
                  <a:gd name="connsiteX4" fmla="*/ 292893 w 292893"/>
                  <a:gd name="connsiteY4" fmla="*/ 11906 h 54769"/>
                  <a:gd name="connsiteX0" fmla="*/ 0 w 292893"/>
                  <a:gd name="connsiteY0" fmla="*/ 0 h 54769"/>
                  <a:gd name="connsiteX1" fmla="*/ 2381 w 292893"/>
                  <a:gd name="connsiteY1" fmla="*/ 10668 h 54769"/>
                  <a:gd name="connsiteX2" fmla="*/ 121443 w 292893"/>
                  <a:gd name="connsiteY2" fmla="*/ 28575 h 54769"/>
                  <a:gd name="connsiteX3" fmla="*/ 195262 w 292893"/>
                  <a:gd name="connsiteY3" fmla="*/ 54769 h 54769"/>
                  <a:gd name="connsiteX4" fmla="*/ 292893 w 292893"/>
                  <a:gd name="connsiteY4" fmla="*/ 11906 h 54769"/>
                  <a:gd name="connsiteX0" fmla="*/ 0 w 302418"/>
                  <a:gd name="connsiteY0" fmla="*/ 13209 h 44165"/>
                  <a:gd name="connsiteX1" fmla="*/ 11906 w 302418"/>
                  <a:gd name="connsiteY1" fmla="*/ 64 h 44165"/>
                  <a:gd name="connsiteX2" fmla="*/ 130968 w 302418"/>
                  <a:gd name="connsiteY2" fmla="*/ 17971 h 44165"/>
                  <a:gd name="connsiteX3" fmla="*/ 204787 w 302418"/>
                  <a:gd name="connsiteY3" fmla="*/ 44165 h 44165"/>
                  <a:gd name="connsiteX4" fmla="*/ 302418 w 302418"/>
                  <a:gd name="connsiteY4" fmla="*/ 1302 h 44165"/>
                  <a:gd name="connsiteX0" fmla="*/ 0 w 302418"/>
                  <a:gd name="connsiteY0" fmla="*/ 13209 h 29878"/>
                  <a:gd name="connsiteX1" fmla="*/ 11906 w 302418"/>
                  <a:gd name="connsiteY1" fmla="*/ 64 h 29878"/>
                  <a:gd name="connsiteX2" fmla="*/ 130968 w 302418"/>
                  <a:gd name="connsiteY2" fmla="*/ 17971 h 29878"/>
                  <a:gd name="connsiteX3" fmla="*/ 204787 w 302418"/>
                  <a:gd name="connsiteY3" fmla="*/ 29878 h 29878"/>
                  <a:gd name="connsiteX4" fmla="*/ 302418 w 302418"/>
                  <a:gd name="connsiteY4" fmla="*/ 1302 h 298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2418" h="29878">
                    <a:moveTo>
                      <a:pt x="0" y="13209"/>
                    </a:moveTo>
                    <a:cubicBezTo>
                      <a:pt x="2381" y="14384"/>
                      <a:pt x="9525" y="-1111"/>
                      <a:pt x="11906" y="64"/>
                    </a:cubicBezTo>
                    <a:lnTo>
                      <a:pt x="130968" y="17971"/>
                    </a:lnTo>
                    <a:lnTo>
                      <a:pt x="204787" y="29878"/>
                    </a:lnTo>
                    <a:lnTo>
                      <a:pt x="302418" y="1302"/>
                    </a:lnTo>
                  </a:path>
                </a:pathLst>
              </a:custGeom>
              <a:noFill/>
              <a:ln w="25400">
                <a:solidFill>
                  <a:srgbClr val="FFFF0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Freeform 13"/>
              <p:cNvSpPr/>
              <p:nvPr/>
            </p:nvSpPr>
            <p:spPr>
              <a:xfrm>
                <a:off x="4593431" y="5041106"/>
                <a:ext cx="1612107" cy="376238"/>
              </a:xfrm>
              <a:custGeom>
                <a:avLst/>
                <a:gdLst>
                  <a:gd name="connsiteX0" fmla="*/ 0 w 1612107"/>
                  <a:gd name="connsiteY0" fmla="*/ 0 h 376238"/>
                  <a:gd name="connsiteX1" fmla="*/ 128588 w 1612107"/>
                  <a:gd name="connsiteY1" fmla="*/ 47625 h 376238"/>
                  <a:gd name="connsiteX2" fmla="*/ 195263 w 1612107"/>
                  <a:gd name="connsiteY2" fmla="*/ 166688 h 376238"/>
                  <a:gd name="connsiteX3" fmla="*/ 240507 w 1612107"/>
                  <a:gd name="connsiteY3" fmla="*/ 247650 h 376238"/>
                  <a:gd name="connsiteX4" fmla="*/ 359569 w 1612107"/>
                  <a:gd name="connsiteY4" fmla="*/ 276225 h 376238"/>
                  <a:gd name="connsiteX5" fmla="*/ 540544 w 1612107"/>
                  <a:gd name="connsiteY5" fmla="*/ 316707 h 376238"/>
                  <a:gd name="connsiteX6" fmla="*/ 750094 w 1612107"/>
                  <a:gd name="connsiteY6" fmla="*/ 321469 h 376238"/>
                  <a:gd name="connsiteX7" fmla="*/ 909638 w 1612107"/>
                  <a:gd name="connsiteY7" fmla="*/ 328613 h 376238"/>
                  <a:gd name="connsiteX8" fmla="*/ 1059657 w 1612107"/>
                  <a:gd name="connsiteY8" fmla="*/ 361950 h 376238"/>
                  <a:gd name="connsiteX9" fmla="*/ 1188244 w 1612107"/>
                  <a:gd name="connsiteY9" fmla="*/ 376238 h 376238"/>
                  <a:gd name="connsiteX10" fmla="*/ 1288257 w 1612107"/>
                  <a:gd name="connsiteY10" fmla="*/ 319088 h 376238"/>
                  <a:gd name="connsiteX11" fmla="*/ 1419225 w 1612107"/>
                  <a:gd name="connsiteY11" fmla="*/ 233363 h 376238"/>
                  <a:gd name="connsiteX12" fmla="*/ 1612107 w 1612107"/>
                  <a:gd name="connsiteY12" fmla="*/ 109538 h 376238"/>
                  <a:gd name="connsiteX13" fmla="*/ 1604963 w 1612107"/>
                  <a:gd name="connsiteY13" fmla="*/ 109538 h 376238"/>
                  <a:gd name="connsiteX14" fmla="*/ 1612107 w 1612107"/>
                  <a:gd name="connsiteY14" fmla="*/ 92869 h 376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12107" h="376238">
                    <a:moveTo>
                      <a:pt x="0" y="0"/>
                    </a:moveTo>
                    <a:lnTo>
                      <a:pt x="128588" y="47625"/>
                    </a:lnTo>
                    <a:lnTo>
                      <a:pt x="195263" y="166688"/>
                    </a:lnTo>
                    <a:lnTo>
                      <a:pt x="240507" y="247650"/>
                    </a:lnTo>
                    <a:lnTo>
                      <a:pt x="359569" y="276225"/>
                    </a:lnTo>
                    <a:lnTo>
                      <a:pt x="540544" y="316707"/>
                    </a:lnTo>
                    <a:lnTo>
                      <a:pt x="750094" y="321469"/>
                    </a:lnTo>
                    <a:lnTo>
                      <a:pt x="909638" y="328613"/>
                    </a:lnTo>
                    <a:lnTo>
                      <a:pt x="1059657" y="361950"/>
                    </a:lnTo>
                    <a:lnTo>
                      <a:pt x="1188244" y="376238"/>
                    </a:lnTo>
                    <a:lnTo>
                      <a:pt x="1288257" y="319088"/>
                    </a:lnTo>
                    <a:lnTo>
                      <a:pt x="1419225" y="233363"/>
                    </a:lnTo>
                    <a:lnTo>
                      <a:pt x="1612107" y="109538"/>
                    </a:lnTo>
                    <a:lnTo>
                      <a:pt x="1604963" y="109538"/>
                    </a:lnTo>
                    <a:lnTo>
                      <a:pt x="1612107" y="92869"/>
                    </a:lnTo>
                  </a:path>
                </a:pathLst>
              </a:custGeom>
              <a:noFill/>
              <a:ln w="25400">
                <a:solidFill>
                  <a:srgbClr val="FFFF0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Freeform 14"/>
              <p:cNvSpPr/>
              <p:nvPr/>
            </p:nvSpPr>
            <p:spPr>
              <a:xfrm>
                <a:off x="5895975" y="3940968"/>
                <a:ext cx="621506" cy="107156"/>
              </a:xfrm>
              <a:custGeom>
                <a:avLst/>
                <a:gdLst>
                  <a:gd name="connsiteX0" fmla="*/ 0 w 640556"/>
                  <a:gd name="connsiteY0" fmla="*/ 76200 h 76200"/>
                  <a:gd name="connsiteX1" fmla="*/ 200025 w 640556"/>
                  <a:gd name="connsiteY1" fmla="*/ 4763 h 76200"/>
                  <a:gd name="connsiteX2" fmla="*/ 288131 w 640556"/>
                  <a:gd name="connsiteY2" fmla="*/ 0 h 76200"/>
                  <a:gd name="connsiteX3" fmla="*/ 388144 w 640556"/>
                  <a:gd name="connsiteY3" fmla="*/ 0 h 76200"/>
                  <a:gd name="connsiteX4" fmla="*/ 500063 w 640556"/>
                  <a:gd name="connsiteY4" fmla="*/ 26194 h 76200"/>
                  <a:gd name="connsiteX5" fmla="*/ 640556 w 640556"/>
                  <a:gd name="connsiteY5" fmla="*/ 45244 h 76200"/>
                  <a:gd name="connsiteX0" fmla="*/ 0 w 640556"/>
                  <a:gd name="connsiteY0" fmla="*/ 76200 h 76200"/>
                  <a:gd name="connsiteX1" fmla="*/ 76200 w 640556"/>
                  <a:gd name="connsiteY1" fmla="*/ 32099 h 76200"/>
                  <a:gd name="connsiteX2" fmla="*/ 200025 w 640556"/>
                  <a:gd name="connsiteY2" fmla="*/ 4763 h 76200"/>
                  <a:gd name="connsiteX3" fmla="*/ 288131 w 640556"/>
                  <a:gd name="connsiteY3" fmla="*/ 0 h 76200"/>
                  <a:gd name="connsiteX4" fmla="*/ 388144 w 640556"/>
                  <a:gd name="connsiteY4" fmla="*/ 0 h 76200"/>
                  <a:gd name="connsiteX5" fmla="*/ 500063 w 640556"/>
                  <a:gd name="connsiteY5" fmla="*/ 26194 h 76200"/>
                  <a:gd name="connsiteX6" fmla="*/ 640556 w 640556"/>
                  <a:gd name="connsiteY6" fmla="*/ 45244 h 76200"/>
                  <a:gd name="connsiteX0" fmla="*/ 0 w 640556"/>
                  <a:gd name="connsiteY0" fmla="*/ 80962 h 80962"/>
                  <a:gd name="connsiteX1" fmla="*/ 76200 w 640556"/>
                  <a:gd name="connsiteY1" fmla="*/ 36861 h 80962"/>
                  <a:gd name="connsiteX2" fmla="*/ 180975 w 640556"/>
                  <a:gd name="connsiteY2" fmla="*/ 0 h 80962"/>
                  <a:gd name="connsiteX3" fmla="*/ 288131 w 640556"/>
                  <a:gd name="connsiteY3" fmla="*/ 4762 h 80962"/>
                  <a:gd name="connsiteX4" fmla="*/ 388144 w 640556"/>
                  <a:gd name="connsiteY4" fmla="*/ 4762 h 80962"/>
                  <a:gd name="connsiteX5" fmla="*/ 500063 w 640556"/>
                  <a:gd name="connsiteY5" fmla="*/ 30956 h 80962"/>
                  <a:gd name="connsiteX6" fmla="*/ 640556 w 640556"/>
                  <a:gd name="connsiteY6" fmla="*/ 50006 h 80962"/>
                  <a:gd name="connsiteX0" fmla="*/ 0 w 640556"/>
                  <a:gd name="connsiteY0" fmla="*/ 85725 h 85725"/>
                  <a:gd name="connsiteX1" fmla="*/ 76200 w 640556"/>
                  <a:gd name="connsiteY1" fmla="*/ 41624 h 85725"/>
                  <a:gd name="connsiteX2" fmla="*/ 180975 w 640556"/>
                  <a:gd name="connsiteY2" fmla="*/ 4763 h 85725"/>
                  <a:gd name="connsiteX3" fmla="*/ 290513 w 640556"/>
                  <a:gd name="connsiteY3" fmla="*/ 0 h 85725"/>
                  <a:gd name="connsiteX4" fmla="*/ 388144 w 640556"/>
                  <a:gd name="connsiteY4" fmla="*/ 9525 h 85725"/>
                  <a:gd name="connsiteX5" fmla="*/ 500063 w 640556"/>
                  <a:gd name="connsiteY5" fmla="*/ 35719 h 85725"/>
                  <a:gd name="connsiteX6" fmla="*/ 640556 w 640556"/>
                  <a:gd name="connsiteY6" fmla="*/ 54769 h 85725"/>
                  <a:gd name="connsiteX0" fmla="*/ 0 w 640556"/>
                  <a:gd name="connsiteY0" fmla="*/ 100013 h 100013"/>
                  <a:gd name="connsiteX1" fmla="*/ 76200 w 640556"/>
                  <a:gd name="connsiteY1" fmla="*/ 55912 h 100013"/>
                  <a:gd name="connsiteX2" fmla="*/ 180975 w 640556"/>
                  <a:gd name="connsiteY2" fmla="*/ 19051 h 100013"/>
                  <a:gd name="connsiteX3" fmla="*/ 290513 w 640556"/>
                  <a:gd name="connsiteY3" fmla="*/ 14288 h 100013"/>
                  <a:gd name="connsiteX4" fmla="*/ 390526 w 640556"/>
                  <a:gd name="connsiteY4" fmla="*/ 0 h 100013"/>
                  <a:gd name="connsiteX5" fmla="*/ 500063 w 640556"/>
                  <a:gd name="connsiteY5" fmla="*/ 50007 h 100013"/>
                  <a:gd name="connsiteX6" fmla="*/ 640556 w 640556"/>
                  <a:gd name="connsiteY6" fmla="*/ 69057 h 100013"/>
                  <a:gd name="connsiteX0" fmla="*/ 0 w 640556"/>
                  <a:gd name="connsiteY0" fmla="*/ 100013 h 100013"/>
                  <a:gd name="connsiteX1" fmla="*/ 76200 w 640556"/>
                  <a:gd name="connsiteY1" fmla="*/ 55912 h 100013"/>
                  <a:gd name="connsiteX2" fmla="*/ 180975 w 640556"/>
                  <a:gd name="connsiteY2" fmla="*/ 19051 h 100013"/>
                  <a:gd name="connsiteX3" fmla="*/ 290513 w 640556"/>
                  <a:gd name="connsiteY3" fmla="*/ 14288 h 100013"/>
                  <a:gd name="connsiteX4" fmla="*/ 390526 w 640556"/>
                  <a:gd name="connsiteY4" fmla="*/ 0 h 100013"/>
                  <a:gd name="connsiteX5" fmla="*/ 500063 w 640556"/>
                  <a:gd name="connsiteY5" fmla="*/ 19051 h 100013"/>
                  <a:gd name="connsiteX6" fmla="*/ 640556 w 640556"/>
                  <a:gd name="connsiteY6" fmla="*/ 69057 h 100013"/>
                  <a:gd name="connsiteX0" fmla="*/ 0 w 621506"/>
                  <a:gd name="connsiteY0" fmla="*/ 100013 h 100013"/>
                  <a:gd name="connsiteX1" fmla="*/ 76200 w 621506"/>
                  <a:gd name="connsiteY1" fmla="*/ 55912 h 100013"/>
                  <a:gd name="connsiteX2" fmla="*/ 180975 w 621506"/>
                  <a:gd name="connsiteY2" fmla="*/ 19051 h 100013"/>
                  <a:gd name="connsiteX3" fmla="*/ 290513 w 621506"/>
                  <a:gd name="connsiteY3" fmla="*/ 14288 h 100013"/>
                  <a:gd name="connsiteX4" fmla="*/ 390526 w 621506"/>
                  <a:gd name="connsiteY4" fmla="*/ 0 h 100013"/>
                  <a:gd name="connsiteX5" fmla="*/ 500063 w 621506"/>
                  <a:gd name="connsiteY5" fmla="*/ 19051 h 100013"/>
                  <a:gd name="connsiteX6" fmla="*/ 621506 w 621506"/>
                  <a:gd name="connsiteY6" fmla="*/ 35720 h 100013"/>
                  <a:gd name="connsiteX0" fmla="*/ 0 w 621506"/>
                  <a:gd name="connsiteY0" fmla="*/ 107156 h 107156"/>
                  <a:gd name="connsiteX1" fmla="*/ 76200 w 621506"/>
                  <a:gd name="connsiteY1" fmla="*/ 63055 h 107156"/>
                  <a:gd name="connsiteX2" fmla="*/ 180975 w 621506"/>
                  <a:gd name="connsiteY2" fmla="*/ 26194 h 107156"/>
                  <a:gd name="connsiteX3" fmla="*/ 283369 w 621506"/>
                  <a:gd name="connsiteY3" fmla="*/ 0 h 107156"/>
                  <a:gd name="connsiteX4" fmla="*/ 390526 w 621506"/>
                  <a:gd name="connsiteY4" fmla="*/ 7143 h 107156"/>
                  <a:gd name="connsiteX5" fmla="*/ 500063 w 621506"/>
                  <a:gd name="connsiteY5" fmla="*/ 26194 h 107156"/>
                  <a:gd name="connsiteX6" fmla="*/ 621506 w 621506"/>
                  <a:gd name="connsiteY6" fmla="*/ 42863 h 1071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21506" h="107156">
                    <a:moveTo>
                      <a:pt x="0" y="107156"/>
                    </a:moveTo>
                    <a:cubicBezTo>
                      <a:pt x="34131" y="94043"/>
                      <a:pt x="42069" y="76168"/>
                      <a:pt x="76200" y="63055"/>
                    </a:cubicBezTo>
                    <a:lnTo>
                      <a:pt x="180975" y="26194"/>
                    </a:lnTo>
                    <a:lnTo>
                      <a:pt x="283369" y="0"/>
                    </a:lnTo>
                    <a:lnTo>
                      <a:pt x="390526" y="7143"/>
                    </a:lnTo>
                    <a:lnTo>
                      <a:pt x="500063" y="26194"/>
                    </a:lnTo>
                    <a:lnTo>
                      <a:pt x="621506" y="42863"/>
                    </a:lnTo>
                  </a:path>
                </a:pathLst>
              </a:custGeom>
              <a:noFill/>
              <a:ln w="25400">
                <a:solidFill>
                  <a:srgbClr val="FFFF0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Freeform 15"/>
              <p:cNvSpPr/>
              <p:nvPr/>
            </p:nvSpPr>
            <p:spPr>
              <a:xfrm>
                <a:off x="6281737" y="4152900"/>
                <a:ext cx="376237" cy="57150"/>
              </a:xfrm>
              <a:custGeom>
                <a:avLst/>
                <a:gdLst>
                  <a:gd name="connsiteX0" fmla="*/ 0 w 335756"/>
                  <a:gd name="connsiteY0" fmla="*/ 16669 h 38100"/>
                  <a:gd name="connsiteX1" fmla="*/ 104775 w 335756"/>
                  <a:gd name="connsiteY1" fmla="*/ 0 h 38100"/>
                  <a:gd name="connsiteX2" fmla="*/ 195262 w 335756"/>
                  <a:gd name="connsiteY2" fmla="*/ 11906 h 38100"/>
                  <a:gd name="connsiteX3" fmla="*/ 335756 w 335756"/>
                  <a:gd name="connsiteY3" fmla="*/ 38100 h 38100"/>
                  <a:gd name="connsiteX0" fmla="*/ 0 w 376237"/>
                  <a:gd name="connsiteY0" fmla="*/ 9526 h 38100"/>
                  <a:gd name="connsiteX1" fmla="*/ 145256 w 376237"/>
                  <a:gd name="connsiteY1" fmla="*/ 0 h 38100"/>
                  <a:gd name="connsiteX2" fmla="*/ 235743 w 376237"/>
                  <a:gd name="connsiteY2" fmla="*/ 11906 h 38100"/>
                  <a:gd name="connsiteX3" fmla="*/ 376237 w 376237"/>
                  <a:gd name="connsiteY3" fmla="*/ 38100 h 38100"/>
                  <a:gd name="connsiteX0" fmla="*/ 0 w 376237"/>
                  <a:gd name="connsiteY0" fmla="*/ 28576 h 57150"/>
                  <a:gd name="connsiteX1" fmla="*/ 121444 w 376237"/>
                  <a:gd name="connsiteY1" fmla="*/ 0 h 57150"/>
                  <a:gd name="connsiteX2" fmla="*/ 235743 w 376237"/>
                  <a:gd name="connsiteY2" fmla="*/ 30956 h 57150"/>
                  <a:gd name="connsiteX3" fmla="*/ 376237 w 376237"/>
                  <a:gd name="connsiteY3" fmla="*/ 57150 h 57150"/>
                  <a:gd name="connsiteX0" fmla="*/ 0 w 376237"/>
                  <a:gd name="connsiteY0" fmla="*/ 28576 h 57150"/>
                  <a:gd name="connsiteX1" fmla="*/ 121444 w 376237"/>
                  <a:gd name="connsiteY1" fmla="*/ 0 h 57150"/>
                  <a:gd name="connsiteX2" fmla="*/ 230980 w 376237"/>
                  <a:gd name="connsiteY2" fmla="*/ 11906 h 57150"/>
                  <a:gd name="connsiteX3" fmla="*/ 376237 w 376237"/>
                  <a:gd name="connsiteY3" fmla="*/ 57150 h 57150"/>
                </a:gdLst>
                <a:ahLst/>
                <a:cxnLst>
                  <a:cxn ang="0">
                    <a:pos x="connsiteX0" y="connsiteY0"/>
                  </a:cxn>
                  <a:cxn ang="0">
                    <a:pos x="connsiteX1" y="connsiteY1"/>
                  </a:cxn>
                  <a:cxn ang="0">
                    <a:pos x="connsiteX2" y="connsiteY2"/>
                  </a:cxn>
                  <a:cxn ang="0">
                    <a:pos x="connsiteX3" y="connsiteY3"/>
                  </a:cxn>
                </a:cxnLst>
                <a:rect l="l" t="t" r="r" b="b"/>
                <a:pathLst>
                  <a:path w="376237" h="57150">
                    <a:moveTo>
                      <a:pt x="0" y="28576"/>
                    </a:moveTo>
                    <a:lnTo>
                      <a:pt x="121444" y="0"/>
                    </a:lnTo>
                    <a:lnTo>
                      <a:pt x="230980" y="11906"/>
                    </a:lnTo>
                    <a:lnTo>
                      <a:pt x="376237" y="57150"/>
                    </a:lnTo>
                  </a:path>
                </a:pathLst>
              </a:custGeom>
              <a:noFill/>
              <a:ln w="25400">
                <a:solidFill>
                  <a:srgbClr val="FFFF0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Freeform 16"/>
              <p:cNvSpPr/>
              <p:nvPr/>
            </p:nvSpPr>
            <p:spPr>
              <a:xfrm>
                <a:off x="6569869" y="4510087"/>
                <a:ext cx="383381" cy="33337"/>
              </a:xfrm>
              <a:custGeom>
                <a:avLst/>
                <a:gdLst>
                  <a:gd name="connsiteX0" fmla="*/ 0 w 383381"/>
                  <a:gd name="connsiteY0" fmla="*/ 0 h 33338"/>
                  <a:gd name="connsiteX1" fmla="*/ 90487 w 383381"/>
                  <a:gd name="connsiteY1" fmla="*/ 33338 h 33338"/>
                  <a:gd name="connsiteX2" fmla="*/ 219075 w 383381"/>
                  <a:gd name="connsiteY2" fmla="*/ 23813 h 33338"/>
                  <a:gd name="connsiteX3" fmla="*/ 300037 w 383381"/>
                  <a:gd name="connsiteY3" fmla="*/ 28575 h 33338"/>
                  <a:gd name="connsiteX4" fmla="*/ 383381 w 383381"/>
                  <a:gd name="connsiteY4" fmla="*/ 0 h 33338"/>
                  <a:gd name="connsiteX0" fmla="*/ 0 w 383381"/>
                  <a:gd name="connsiteY0" fmla="*/ 0 h 28575"/>
                  <a:gd name="connsiteX1" fmla="*/ 92868 w 383381"/>
                  <a:gd name="connsiteY1" fmla="*/ 7145 h 28575"/>
                  <a:gd name="connsiteX2" fmla="*/ 219075 w 383381"/>
                  <a:gd name="connsiteY2" fmla="*/ 23813 h 28575"/>
                  <a:gd name="connsiteX3" fmla="*/ 300037 w 383381"/>
                  <a:gd name="connsiteY3" fmla="*/ 28575 h 28575"/>
                  <a:gd name="connsiteX4" fmla="*/ 383381 w 383381"/>
                  <a:gd name="connsiteY4" fmla="*/ 0 h 28575"/>
                  <a:gd name="connsiteX0" fmla="*/ 0 w 383381"/>
                  <a:gd name="connsiteY0" fmla="*/ 4762 h 33337"/>
                  <a:gd name="connsiteX1" fmla="*/ 92868 w 383381"/>
                  <a:gd name="connsiteY1" fmla="*/ 11907 h 33337"/>
                  <a:gd name="connsiteX2" fmla="*/ 216693 w 383381"/>
                  <a:gd name="connsiteY2" fmla="*/ 0 h 33337"/>
                  <a:gd name="connsiteX3" fmla="*/ 300037 w 383381"/>
                  <a:gd name="connsiteY3" fmla="*/ 33337 h 33337"/>
                  <a:gd name="connsiteX4" fmla="*/ 383381 w 383381"/>
                  <a:gd name="connsiteY4" fmla="*/ 4762 h 33337"/>
                  <a:gd name="connsiteX0" fmla="*/ 0 w 383381"/>
                  <a:gd name="connsiteY0" fmla="*/ 4762 h 33337"/>
                  <a:gd name="connsiteX1" fmla="*/ 83343 w 383381"/>
                  <a:gd name="connsiteY1" fmla="*/ 4763 h 33337"/>
                  <a:gd name="connsiteX2" fmla="*/ 216693 w 383381"/>
                  <a:gd name="connsiteY2" fmla="*/ 0 h 33337"/>
                  <a:gd name="connsiteX3" fmla="*/ 300037 w 383381"/>
                  <a:gd name="connsiteY3" fmla="*/ 33337 h 33337"/>
                  <a:gd name="connsiteX4" fmla="*/ 383381 w 383381"/>
                  <a:gd name="connsiteY4" fmla="*/ 4762 h 333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3381" h="33337">
                    <a:moveTo>
                      <a:pt x="0" y="4762"/>
                    </a:moveTo>
                    <a:lnTo>
                      <a:pt x="83343" y="4763"/>
                    </a:lnTo>
                    <a:lnTo>
                      <a:pt x="216693" y="0"/>
                    </a:lnTo>
                    <a:lnTo>
                      <a:pt x="300037" y="33337"/>
                    </a:lnTo>
                    <a:lnTo>
                      <a:pt x="383381" y="4762"/>
                    </a:lnTo>
                  </a:path>
                </a:pathLst>
              </a:custGeom>
              <a:noFill/>
              <a:ln w="25400">
                <a:solidFill>
                  <a:srgbClr val="FFFF0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Freeform 17"/>
              <p:cNvSpPr/>
              <p:nvPr/>
            </p:nvSpPr>
            <p:spPr>
              <a:xfrm>
                <a:off x="6641306" y="4471988"/>
                <a:ext cx="1095375" cy="319087"/>
              </a:xfrm>
              <a:custGeom>
                <a:avLst/>
                <a:gdLst>
                  <a:gd name="connsiteX0" fmla="*/ 0 w 1095375"/>
                  <a:gd name="connsiteY0" fmla="*/ 180975 h 319087"/>
                  <a:gd name="connsiteX1" fmla="*/ 126207 w 1095375"/>
                  <a:gd name="connsiteY1" fmla="*/ 171450 h 319087"/>
                  <a:gd name="connsiteX2" fmla="*/ 247650 w 1095375"/>
                  <a:gd name="connsiteY2" fmla="*/ 166687 h 319087"/>
                  <a:gd name="connsiteX3" fmla="*/ 335757 w 1095375"/>
                  <a:gd name="connsiteY3" fmla="*/ 190500 h 319087"/>
                  <a:gd name="connsiteX4" fmla="*/ 440532 w 1095375"/>
                  <a:gd name="connsiteY4" fmla="*/ 111918 h 319087"/>
                  <a:gd name="connsiteX5" fmla="*/ 581025 w 1095375"/>
                  <a:gd name="connsiteY5" fmla="*/ 30956 h 319087"/>
                  <a:gd name="connsiteX6" fmla="*/ 685800 w 1095375"/>
                  <a:gd name="connsiteY6" fmla="*/ 0 h 319087"/>
                  <a:gd name="connsiteX7" fmla="*/ 833438 w 1095375"/>
                  <a:gd name="connsiteY7" fmla="*/ 42862 h 319087"/>
                  <a:gd name="connsiteX8" fmla="*/ 964407 w 1095375"/>
                  <a:gd name="connsiteY8" fmla="*/ 128587 h 319087"/>
                  <a:gd name="connsiteX9" fmla="*/ 1054894 w 1095375"/>
                  <a:gd name="connsiteY9" fmla="*/ 240506 h 319087"/>
                  <a:gd name="connsiteX10" fmla="*/ 1095375 w 1095375"/>
                  <a:gd name="connsiteY10" fmla="*/ 319087 h 319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95375" h="319087">
                    <a:moveTo>
                      <a:pt x="0" y="180975"/>
                    </a:moveTo>
                    <a:lnTo>
                      <a:pt x="126207" y="171450"/>
                    </a:lnTo>
                    <a:lnTo>
                      <a:pt x="247650" y="166687"/>
                    </a:lnTo>
                    <a:lnTo>
                      <a:pt x="335757" y="190500"/>
                    </a:lnTo>
                    <a:lnTo>
                      <a:pt x="440532" y="111918"/>
                    </a:lnTo>
                    <a:lnTo>
                      <a:pt x="581025" y="30956"/>
                    </a:lnTo>
                    <a:lnTo>
                      <a:pt x="685800" y="0"/>
                    </a:lnTo>
                    <a:lnTo>
                      <a:pt x="833438" y="42862"/>
                    </a:lnTo>
                    <a:lnTo>
                      <a:pt x="964407" y="128587"/>
                    </a:lnTo>
                    <a:lnTo>
                      <a:pt x="1054894" y="240506"/>
                    </a:lnTo>
                    <a:lnTo>
                      <a:pt x="1095375" y="319087"/>
                    </a:lnTo>
                  </a:path>
                </a:pathLst>
              </a:custGeom>
              <a:noFill/>
              <a:ln w="25400">
                <a:solidFill>
                  <a:srgbClr val="FFFF0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Freeform 18"/>
              <p:cNvSpPr/>
              <p:nvPr/>
            </p:nvSpPr>
            <p:spPr>
              <a:xfrm>
                <a:off x="7246144" y="4917281"/>
                <a:ext cx="478631" cy="204788"/>
              </a:xfrm>
              <a:custGeom>
                <a:avLst/>
                <a:gdLst>
                  <a:gd name="connsiteX0" fmla="*/ 478631 w 478631"/>
                  <a:gd name="connsiteY0" fmla="*/ 0 h 204788"/>
                  <a:gd name="connsiteX1" fmla="*/ 411956 w 478631"/>
                  <a:gd name="connsiteY1" fmla="*/ 116682 h 204788"/>
                  <a:gd name="connsiteX2" fmla="*/ 328612 w 478631"/>
                  <a:gd name="connsiteY2" fmla="*/ 185738 h 204788"/>
                  <a:gd name="connsiteX3" fmla="*/ 207169 w 478631"/>
                  <a:gd name="connsiteY3" fmla="*/ 204788 h 204788"/>
                  <a:gd name="connsiteX4" fmla="*/ 88106 w 478631"/>
                  <a:gd name="connsiteY4" fmla="*/ 197644 h 204788"/>
                  <a:gd name="connsiteX5" fmla="*/ 0 w 478631"/>
                  <a:gd name="connsiteY5" fmla="*/ 123825 h 204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78631" h="204788">
                    <a:moveTo>
                      <a:pt x="478631" y="0"/>
                    </a:moveTo>
                    <a:lnTo>
                      <a:pt x="411956" y="116682"/>
                    </a:lnTo>
                    <a:lnTo>
                      <a:pt x="328612" y="185738"/>
                    </a:lnTo>
                    <a:lnTo>
                      <a:pt x="207169" y="204788"/>
                    </a:lnTo>
                    <a:lnTo>
                      <a:pt x="88106" y="197644"/>
                    </a:lnTo>
                    <a:lnTo>
                      <a:pt x="0" y="123825"/>
                    </a:lnTo>
                  </a:path>
                </a:pathLst>
              </a:custGeom>
              <a:noFill/>
              <a:ln w="25400">
                <a:solidFill>
                  <a:srgbClr val="FFFF0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Freeform 19"/>
              <p:cNvSpPr/>
              <p:nvPr/>
            </p:nvSpPr>
            <p:spPr>
              <a:xfrm>
                <a:off x="6226969" y="4998244"/>
                <a:ext cx="1052512" cy="152400"/>
              </a:xfrm>
              <a:custGeom>
                <a:avLst/>
                <a:gdLst>
                  <a:gd name="connsiteX0" fmla="*/ 1052512 w 1052512"/>
                  <a:gd name="connsiteY0" fmla="*/ 0 h 152400"/>
                  <a:gd name="connsiteX1" fmla="*/ 964406 w 1052512"/>
                  <a:gd name="connsiteY1" fmla="*/ 83344 h 152400"/>
                  <a:gd name="connsiteX2" fmla="*/ 812006 w 1052512"/>
                  <a:gd name="connsiteY2" fmla="*/ 126206 h 152400"/>
                  <a:gd name="connsiteX3" fmla="*/ 638175 w 1052512"/>
                  <a:gd name="connsiteY3" fmla="*/ 152400 h 152400"/>
                  <a:gd name="connsiteX4" fmla="*/ 454819 w 1052512"/>
                  <a:gd name="connsiteY4" fmla="*/ 130969 h 152400"/>
                  <a:gd name="connsiteX5" fmla="*/ 314325 w 1052512"/>
                  <a:gd name="connsiteY5" fmla="*/ 123825 h 152400"/>
                  <a:gd name="connsiteX6" fmla="*/ 138112 w 1052512"/>
                  <a:gd name="connsiteY6" fmla="*/ 119062 h 152400"/>
                  <a:gd name="connsiteX7" fmla="*/ 0 w 1052512"/>
                  <a:gd name="connsiteY7" fmla="*/ 140494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52512" h="152400">
                    <a:moveTo>
                      <a:pt x="1052512" y="0"/>
                    </a:moveTo>
                    <a:lnTo>
                      <a:pt x="964406" y="83344"/>
                    </a:lnTo>
                    <a:lnTo>
                      <a:pt x="812006" y="126206"/>
                    </a:lnTo>
                    <a:lnTo>
                      <a:pt x="638175" y="152400"/>
                    </a:lnTo>
                    <a:lnTo>
                      <a:pt x="454819" y="130969"/>
                    </a:lnTo>
                    <a:lnTo>
                      <a:pt x="314325" y="123825"/>
                    </a:lnTo>
                    <a:lnTo>
                      <a:pt x="138112" y="119062"/>
                    </a:lnTo>
                    <a:lnTo>
                      <a:pt x="0" y="140494"/>
                    </a:lnTo>
                  </a:path>
                </a:pathLst>
              </a:custGeom>
              <a:noFill/>
              <a:ln w="25400">
                <a:solidFill>
                  <a:srgbClr val="FFFF0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21" name="TextBox 20"/>
          <p:cNvSpPr txBox="1"/>
          <p:nvPr/>
        </p:nvSpPr>
        <p:spPr>
          <a:xfrm>
            <a:off x="355847" y="5029200"/>
            <a:ext cx="8217990" cy="1754326"/>
          </a:xfrm>
          <a:prstGeom prst="rect">
            <a:avLst/>
          </a:prstGeom>
          <a:solidFill>
            <a:schemeClr val="tx1"/>
          </a:solidFill>
        </p:spPr>
        <p:txBody>
          <a:bodyPr wrap="square" rtlCol="0">
            <a:spAutoFit/>
          </a:bodyPr>
          <a:lstStyle/>
          <a:p>
            <a:pPr algn="just"/>
            <a:r>
              <a:rPr lang="en-US" sz="1200" dirty="0" smtClean="0">
                <a:solidFill>
                  <a:schemeClr val="bg1"/>
                </a:solidFill>
                <a:latin typeface="Arial" pitchFamily="34" charset="0"/>
                <a:cs typeface="Arial" pitchFamily="34" charset="0"/>
              </a:rPr>
              <a:t>The previous sequence of slides places the U.S.G.S. Land Area Change Map in proper context.  With the exception of a few areas that will be discussed in subsequent slides the “hot spots” of land area change (seen as concentrations of red, orange and yellow colors on the map) can all be related to the activity of the major growth faults of the Terrebonne Trough where they cut to the surface.  These faults and the areas of concentrated land area change all lie along the central axis of the trough.  The combined activity of the five mechanisms of subsidence has driven the subsidence of the Terrebonne Trough for millions of years, and deposits of historical Mississippi River deltas are literally  several miles thick within this basin.  The mechanisms of subsidence have remained active throughout the history of the trough, and they are active today.  It is not possible to understand the processes of the coast at the surface without understanding the processes of the underlying geologic structures, and the control they have over the surface processes.</a:t>
            </a:r>
          </a:p>
        </p:txBody>
      </p:sp>
      <p:sp>
        <p:nvSpPr>
          <p:cNvPr id="22" name="TextBox 21"/>
          <p:cNvSpPr txBox="1"/>
          <p:nvPr/>
        </p:nvSpPr>
        <p:spPr>
          <a:xfrm>
            <a:off x="2729030" y="2042755"/>
            <a:ext cx="2558393" cy="307777"/>
          </a:xfrm>
          <a:prstGeom prst="rect">
            <a:avLst/>
          </a:prstGeom>
          <a:solidFill>
            <a:schemeClr val="tx1"/>
          </a:solidFill>
          <a:ln w="15875">
            <a:solidFill>
              <a:srgbClr val="FF0000"/>
            </a:solidFill>
          </a:ln>
        </p:spPr>
        <p:txBody>
          <a:bodyPr wrap="none" rtlCol="0">
            <a:spAutoFit/>
          </a:bodyPr>
          <a:lstStyle/>
          <a:p>
            <a:r>
              <a:rPr lang="en-US" sz="1400" dirty="0" smtClean="0">
                <a:solidFill>
                  <a:schemeClr val="bg1"/>
                </a:solidFill>
              </a:rPr>
              <a:t>Surface traces of major faults</a:t>
            </a:r>
            <a:endParaRPr lang="en-US" sz="1400" dirty="0">
              <a:solidFill>
                <a:schemeClr val="bg1"/>
              </a:solidFill>
            </a:endParaRPr>
          </a:p>
        </p:txBody>
      </p:sp>
      <p:cxnSp>
        <p:nvCxnSpPr>
          <p:cNvPr id="24" name="Straight Arrow Connector 23"/>
          <p:cNvCxnSpPr/>
          <p:nvPr/>
        </p:nvCxnSpPr>
        <p:spPr>
          <a:xfrm>
            <a:off x="4057273" y="2350532"/>
            <a:ext cx="2111212" cy="1411970"/>
          </a:xfrm>
          <a:prstGeom prst="straightConnector1">
            <a:avLst/>
          </a:prstGeom>
          <a:ln w="15875">
            <a:solidFill>
              <a:srgbClr val="FF0000"/>
            </a:solidFill>
            <a:tailEnd type="arrow"/>
          </a:ln>
        </p:spPr>
        <p:style>
          <a:lnRef idx="1">
            <a:schemeClr val="accent1"/>
          </a:lnRef>
          <a:fillRef idx="0">
            <a:schemeClr val="accent1"/>
          </a:fillRef>
          <a:effectRef idx="0">
            <a:schemeClr val="accent1"/>
          </a:effectRef>
          <a:fontRef idx="minor">
            <a:schemeClr val="tx1"/>
          </a:fontRef>
        </p:style>
      </p:cxnSp>
      <p:cxnSp>
        <p:nvCxnSpPr>
          <p:cNvPr id="25" name="Straight Arrow Connector 24"/>
          <p:cNvCxnSpPr/>
          <p:nvPr/>
        </p:nvCxnSpPr>
        <p:spPr>
          <a:xfrm>
            <a:off x="4053935" y="2350532"/>
            <a:ext cx="525066" cy="1203722"/>
          </a:xfrm>
          <a:prstGeom prst="straightConnector1">
            <a:avLst/>
          </a:prstGeom>
          <a:ln w="15875">
            <a:solidFill>
              <a:srgbClr val="FF0000"/>
            </a:solidFill>
            <a:tailEnd type="arrow"/>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627028594"/>
      </p:ext>
    </p:extLst>
  </p:cSld>
  <p:clrMapOvr>
    <a:masterClrMapping/>
  </p:clrMapOvr>
  <p:timing>
    <p:tnLst>
      <p:par>
        <p:cTn id="1" dur="indefinite" restart="never" nodeType="tmRoot"/>
      </p:par>
    </p:tn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p:cNvSpPr txBox="1"/>
          <p:nvPr/>
        </p:nvSpPr>
        <p:spPr>
          <a:xfrm>
            <a:off x="745777" y="304800"/>
            <a:ext cx="7772400" cy="6001643"/>
          </a:xfrm>
          <a:prstGeom prst="rect">
            <a:avLst/>
          </a:prstGeom>
          <a:solidFill>
            <a:schemeClr val="tx1"/>
          </a:solidFill>
        </p:spPr>
        <p:txBody>
          <a:bodyPr wrap="square" rtlCol="0">
            <a:spAutoFit/>
          </a:bodyPr>
          <a:lstStyle/>
          <a:p>
            <a:pPr algn="just"/>
            <a:r>
              <a:rPr lang="en-US" sz="1200" dirty="0" smtClean="0">
                <a:solidFill>
                  <a:schemeClr val="bg1"/>
                </a:solidFill>
                <a:latin typeface="Arial" pitchFamily="34" charset="0"/>
                <a:cs typeface="Arial" pitchFamily="34" charset="0"/>
              </a:rPr>
              <a:t>The following sequence of slides will attempt to deconstruct the U.S.G.S. Land Area Change Map to examine in detail the relationship of land area change - in these cases the conversion from marsh to open water – to the activity of the principal mechanisms of subsidence.  Seven areas have been selected for detailed examination.  In the first five of these areas there is a very clear relationship between land area change and the activity of the major faults of the Terrebonne Trough at the marsh surface.  The </a:t>
            </a:r>
            <a:r>
              <a:rPr lang="en-US" sz="1200" dirty="0" err="1" smtClean="0">
                <a:solidFill>
                  <a:schemeClr val="bg1"/>
                </a:solidFill>
                <a:latin typeface="Arial" pitchFamily="34" charset="0"/>
                <a:cs typeface="Arial" pitchFamily="34" charset="0"/>
              </a:rPr>
              <a:t>birdfoot</a:t>
            </a:r>
            <a:r>
              <a:rPr lang="en-US" sz="1200" dirty="0" smtClean="0">
                <a:solidFill>
                  <a:schemeClr val="bg1"/>
                </a:solidFill>
                <a:latin typeface="Arial" pitchFamily="34" charset="0"/>
                <a:cs typeface="Arial" pitchFamily="34" charset="0"/>
              </a:rPr>
              <a:t> delta will be examined as an example of subsidence due to the lateral movement of ductile clays, and the area east of New Orleans centered on Bayou </a:t>
            </a:r>
            <a:r>
              <a:rPr lang="en-US" sz="1200" dirty="0" err="1" smtClean="0">
                <a:solidFill>
                  <a:schemeClr val="bg1"/>
                </a:solidFill>
                <a:latin typeface="Arial" pitchFamily="34" charset="0"/>
                <a:cs typeface="Arial" pitchFamily="34" charset="0"/>
              </a:rPr>
              <a:t>Bienvenue</a:t>
            </a:r>
            <a:r>
              <a:rPr lang="en-US" sz="1200" dirty="0" smtClean="0">
                <a:solidFill>
                  <a:schemeClr val="bg1"/>
                </a:solidFill>
                <a:latin typeface="Arial" pitchFamily="34" charset="0"/>
                <a:cs typeface="Arial" pitchFamily="34" charset="0"/>
              </a:rPr>
              <a:t> will be examined as an example of near surface sediment compaction.</a:t>
            </a:r>
          </a:p>
          <a:p>
            <a:pPr algn="just"/>
            <a:endParaRPr lang="en-US" sz="1200" dirty="0">
              <a:solidFill>
                <a:schemeClr val="bg1"/>
              </a:solidFill>
              <a:latin typeface="Arial" pitchFamily="34" charset="0"/>
              <a:cs typeface="Arial" pitchFamily="34" charset="0"/>
            </a:endParaRPr>
          </a:p>
          <a:p>
            <a:pPr algn="just"/>
            <a:r>
              <a:rPr lang="en-US" sz="1200" dirty="0" smtClean="0">
                <a:solidFill>
                  <a:schemeClr val="bg1"/>
                </a:solidFill>
                <a:latin typeface="Arial" pitchFamily="34" charset="0"/>
                <a:cs typeface="Arial" pitchFamily="34" charset="0"/>
              </a:rPr>
              <a:t>This detailed examination concludes that the concentrated hot spots of land area change are the direct result of one of three principal mechanisms of natural subsidence – faulting, lateral movement of ductile clays, and near surface sediment compaction.  The more commonly held conviction is that land area change is primarily the result of erosion of the marsh surface that has been both caused by and accelerated by the dredging of canals and drilling slips.  The general contention is that the dredging of the canals altered the hydrology of the marsh, and allowed for saltwater intrusion that correspondingly altered plant ecology and worsened the erosion of the marsh.  These are two critically different models in the assessment of land area change.  With the erosion model one may assume that replacement of the volume of sediment removed by dredging and erosion would result in a restoration of the marsh surface.  In the subsidence model one would assume that any sediment emplaced into a hot spot of land area change would immediately be subject to the same forces of subsidence that created the hot spot, and that the area would soon return to being an open body of water unless there was a continual supply of new sediment.</a:t>
            </a:r>
          </a:p>
          <a:p>
            <a:pPr algn="just"/>
            <a:endParaRPr lang="en-US" sz="1200" dirty="0">
              <a:solidFill>
                <a:schemeClr val="bg1"/>
              </a:solidFill>
              <a:latin typeface="Arial" pitchFamily="34" charset="0"/>
              <a:cs typeface="Arial" pitchFamily="34" charset="0"/>
            </a:endParaRPr>
          </a:p>
          <a:p>
            <a:pPr algn="just"/>
            <a:r>
              <a:rPr lang="en-US" sz="1200" dirty="0" smtClean="0">
                <a:solidFill>
                  <a:schemeClr val="bg1"/>
                </a:solidFill>
                <a:latin typeface="Arial" pitchFamily="34" charset="0"/>
                <a:cs typeface="Arial" pitchFamily="34" charset="0"/>
              </a:rPr>
              <a:t>This next sequence of slides offers and excellent opportunity to compare these two models in multiple locations across the coastal plain.  The objective of this comparison is not to assess blame or to vindicate any entity from blame.  The objective is to arrive a conclusion of the best working model for the causes of land area change, and to determine the implications of that model for coastal restoration.</a:t>
            </a:r>
          </a:p>
          <a:p>
            <a:pPr algn="just"/>
            <a:endParaRPr lang="en-US" sz="1200" dirty="0">
              <a:solidFill>
                <a:schemeClr val="bg1"/>
              </a:solidFill>
              <a:latin typeface="Arial" pitchFamily="34" charset="0"/>
              <a:cs typeface="Arial" pitchFamily="34" charset="0"/>
            </a:endParaRPr>
          </a:p>
          <a:p>
            <a:pPr algn="just"/>
            <a:r>
              <a:rPr lang="en-US" sz="1200" dirty="0" smtClean="0">
                <a:solidFill>
                  <a:schemeClr val="bg1"/>
                </a:solidFill>
                <a:latin typeface="Arial" pitchFamily="34" charset="0"/>
                <a:cs typeface="Arial" pitchFamily="34" charset="0"/>
              </a:rPr>
              <a:t>The significance of this deconstruction of the Land Area Change Map is that the relationship of the submergence of the coastal wetlands and the underlying geologic structure of the coastal plain that is obvious on a broad regional scale is also apparent on a smaller, more detailed scale.  Direct evidence of the surface expression of the active faults will be presented where it is available, but this is clearly an area for which there is much need for further scientific examination.  Understanding of faulting in south Louisiana and its bearing on coastal processes is as important as understanding faulting in earthquake- or land slide-prone areas of other parts of the country.</a:t>
            </a:r>
            <a:endParaRPr lang="en-US" sz="1000" dirty="0">
              <a:solidFill>
                <a:schemeClr val="bg1"/>
              </a:solidFill>
              <a:latin typeface="Arial" pitchFamily="34" charset="0"/>
              <a:cs typeface="Arial" pitchFamily="34" charset="0"/>
            </a:endParaRPr>
          </a:p>
        </p:txBody>
      </p:sp>
    </p:spTree>
    <p:extLst>
      <p:ext uri="{BB962C8B-B14F-4D97-AF65-F5344CB8AC3E}">
        <p14:creationId xmlns:p14="http://schemas.microsoft.com/office/powerpoint/2010/main" val="2638022293"/>
      </p:ext>
    </p:extLst>
  </p:cSld>
  <p:clrMapOvr>
    <a:masterClrMapping/>
  </p:clrMapOvr>
  <p:timing>
    <p:tnLst>
      <p:par>
        <p:cTn id="1" dur="indefinite" restart="never" nodeType="tmRoot"/>
      </p:par>
    </p:tn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2"/>
          <p:cNvPicPr>
            <a:picLocks noChangeAspect="1" noChangeArrowheads="1"/>
          </p:cNvPicPr>
          <p:nvPr/>
        </p:nvPicPr>
        <p:blipFill rotWithShape="1">
          <a:blip r:embed="rId2" cstate="print">
            <a:extLst>
              <a:ext uri="{28A0092B-C50C-407E-A947-70E740481C1C}">
                <a14:useLocalDpi xmlns:a14="http://schemas.microsoft.com/office/drawing/2010/main" val="0"/>
              </a:ext>
            </a:extLst>
          </a:blip>
          <a:srcRect l="20452" t="11333"/>
          <a:stretch/>
        </p:blipFill>
        <p:spPr bwMode="auto">
          <a:xfrm>
            <a:off x="228600" y="228600"/>
            <a:ext cx="8686800" cy="4810642"/>
          </a:xfrm>
          <a:prstGeom prst="rect">
            <a:avLst/>
          </a:prstGeom>
          <a:noFill/>
          <a:ln w="12700">
            <a:noFill/>
          </a:ln>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7" name="Group 6"/>
          <p:cNvGrpSpPr/>
          <p:nvPr/>
        </p:nvGrpSpPr>
        <p:grpSpPr>
          <a:xfrm>
            <a:off x="2231135" y="2217997"/>
            <a:ext cx="6068569" cy="2178462"/>
            <a:chOff x="2231135" y="3276600"/>
            <a:chExt cx="6068569" cy="2178462"/>
          </a:xfrm>
        </p:grpSpPr>
        <p:sp>
          <p:nvSpPr>
            <p:cNvPr id="8" name="Rectangle 7"/>
            <p:cNvSpPr/>
            <p:nvPr/>
          </p:nvSpPr>
          <p:spPr>
            <a:xfrm>
              <a:off x="6858000" y="4568094"/>
              <a:ext cx="1441704" cy="886968"/>
            </a:xfrm>
            <a:prstGeom prst="rect">
              <a:avLst/>
            </a:prstGeom>
            <a:noFill/>
            <a:ln w="12700">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p:cNvSpPr/>
            <p:nvPr/>
          </p:nvSpPr>
          <p:spPr>
            <a:xfrm>
              <a:off x="5849528" y="4114800"/>
              <a:ext cx="1517904" cy="950976"/>
            </a:xfrm>
            <a:prstGeom prst="rect">
              <a:avLst/>
            </a:prstGeom>
            <a:noFill/>
            <a:ln w="12700">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p:cNvSpPr/>
            <p:nvPr/>
          </p:nvSpPr>
          <p:spPr>
            <a:xfrm>
              <a:off x="4855464" y="3276600"/>
              <a:ext cx="1447800" cy="969264"/>
            </a:xfrm>
            <a:prstGeom prst="rect">
              <a:avLst/>
            </a:prstGeom>
            <a:noFill/>
            <a:ln w="12700">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p:cNvSpPr/>
            <p:nvPr/>
          </p:nvSpPr>
          <p:spPr>
            <a:xfrm>
              <a:off x="4251960" y="3986784"/>
              <a:ext cx="1133856" cy="694944"/>
            </a:xfrm>
            <a:prstGeom prst="rect">
              <a:avLst/>
            </a:prstGeom>
            <a:noFill/>
            <a:ln w="12700">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ectangle 11"/>
            <p:cNvSpPr/>
            <p:nvPr/>
          </p:nvSpPr>
          <p:spPr>
            <a:xfrm>
              <a:off x="3276600" y="4038600"/>
              <a:ext cx="1112520" cy="762000"/>
            </a:xfrm>
            <a:prstGeom prst="rect">
              <a:avLst/>
            </a:prstGeom>
            <a:noFill/>
            <a:ln w="12700">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Rectangle 12"/>
            <p:cNvSpPr/>
            <p:nvPr/>
          </p:nvSpPr>
          <p:spPr>
            <a:xfrm>
              <a:off x="2231135" y="3538728"/>
              <a:ext cx="1088136" cy="694944"/>
            </a:xfrm>
            <a:prstGeom prst="rect">
              <a:avLst/>
            </a:prstGeom>
            <a:noFill/>
            <a:ln w="12700">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 name="Rectangle 3"/>
          <p:cNvSpPr/>
          <p:nvPr/>
        </p:nvSpPr>
        <p:spPr>
          <a:xfrm>
            <a:off x="3276600" y="2979997"/>
            <a:ext cx="1112520" cy="762000"/>
          </a:xfrm>
          <a:prstGeom prst="rect">
            <a:avLst/>
          </a:prstGeom>
          <a:noFill/>
          <a:ln w="25400">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Rectangle 13"/>
          <p:cNvSpPr/>
          <p:nvPr/>
        </p:nvSpPr>
        <p:spPr>
          <a:xfrm>
            <a:off x="5190744" y="1227397"/>
            <a:ext cx="1112520" cy="762000"/>
          </a:xfrm>
          <a:prstGeom prst="rect">
            <a:avLst/>
          </a:prstGeom>
          <a:noFill/>
          <a:ln w="12700">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Box 14"/>
          <p:cNvSpPr txBox="1"/>
          <p:nvPr/>
        </p:nvSpPr>
        <p:spPr>
          <a:xfrm>
            <a:off x="355847" y="5029200"/>
            <a:ext cx="8217990" cy="1384995"/>
          </a:xfrm>
          <a:prstGeom prst="rect">
            <a:avLst/>
          </a:prstGeom>
          <a:solidFill>
            <a:schemeClr val="tx1"/>
          </a:solidFill>
        </p:spPr>
        <p:txBody>
          <a:bodyPr wrap="square" rtlCol="0">
            <a:spAutoFit/>
          </a:bodyPr>
          <a:lstStyle/>
          <a:p>
            <a:pPr algn="just"/>
            <a:r>
              <a:rPr lang="en-US" sz="1200" dirty="0" smtClean="0">
                <a:solidFill>
                  <a:schemeClr val="bg1"/>
                </a:solidFill>
                <a:latin typeface="Arial" pitchFamily="34" charset="0"/>
                <a:cs typeface="Arial" pitchFamily="34" charset="0"/>
              </a:rPr>
              <a:t>The seven areas outlined in orange boxes will taken one at a time to examine in detail the relationship between land area change and the probable agents of that change.  The discussion of each area will be preceded by this map with the area outlined in bold yellow.  Each discussion will consider the surface of the wetlands as it is today by using the </a:t>
            </a:r>
            <a:r>
              <a:rPr lang="en-US" sz="1200" dirty="0" err="1" smtClean="0">
                <a:solidFill>
                  <a:schemeClr val="bg1"/>
                </a:solidFill>
                <a:latin typeface="Arial" pitchFamily="34" charset="0"/>
                <a:cs typeface="Arial" pitchFamily="34" charset="0"/>
              </a:rPr>
              <a:t>LandSat</a:t>
            </a:r>
            <a:r>
              <a:rPr lang="en-US" sz="1200" dirty="0" smtClean="0">
                <a:solidFill>
                  <a:schemeClr val="bg1"/>
                </a:solidFill>
                <a:latin typeface="Arial" pitchFamily="34" charset="0"/>
                <a:cs typeface="Arial" pitchFamily="34" charset="0"/>
              </a:rPr>
              <a:t> 1992 Thematic Mapper Imagery collected by NASA and publically available on the Louisiana Dept. of Natural Resources </a:t>
            </a:r>
            <a:r>
              <a:rPr lang="en-US" sz="1200" dirty="0" err="1" smtClean="0">
                <a:solidFill>
                  <a:schemeClr val="bg1"/>
                </a:solidFill>
                <a:latin typeface="Arial" pitchFamily="34" charset="0"/>
                <a:cs typeface="Arial" pitchFamily="34" charset="0"/>
              </a:rPr>
              <a:t>Sonris</a:t>
            </a:r>
            <a:r>
              <a:rPr lang="en-US" sz="1200" dirty="0" smtClean="0">
                <a:solidFill>
                  <a:schemeClr val="bg1"/>
                </a:solidFill>
                <a:latin typeface="Arial" pitchFamily="34" charset="0"/>
                <a:cs typeface="Arial" pitchFamily="34" charset="0"/>
              </a:rPr>
              <a:t> website.  There is more recent imagery available, but in general the 1992 imagery captures much of the coast as it is today, and the coloring of the Thematic Mapper images provides a sharp contrast between marsh and open water that is not as clear on </a:t>
            </a:r>
            <a:r>
              <a:rPr lang="en-US" sz="1200" smtClean="0">
                <a:solidFill>
                  <a:schemeClr val="bg1"/>
                </a:solidFill>
                <a:latin typeface="Arial" pitchFamily="34" charset="0"/>
                <a:cs typeface="Arial" pitchFamily="34" charset="0"/>
              </a:rPr>
              <a:t>later imagery.</a:t>
            </a:r>
            <a:endParaRPr lang="en-US" sz="1200" dirty="0" smtClean="0">
              <a:solidFill>
                <a:schemeClr val="bg1"/>
              </a:solidFill>
              <a:latin typeface="Arial" pitchFamily="34" charset="0"/>
              <a:cs typeface="Arial" pitchFamily="34" charset="0"/>
            </a:endParaRPr>
          </a:p>
        </p:txBody>
      </p:sp>
      <p:pic>
        <p:nvPicPr>
          <p:cNvPr id="16" name="Picture 6"/>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228600" y="228600"/>
            <a:ext cx="1021651" cy="217470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7" name="TextBox 16"/>
          <p:cNvSpPr txBox="1"/>
          <p:nvPr/>
        </p:nvSpPr>
        <p:spPr>
          <a:xfrm>
            <a:off x="7578852" y="367213"/>
            <a:ext cx="806631" cy="369332"/>
          </a:xfrm>
          <a:prstGeom prst="rect">
            <a:avLst/>
          </a:prstGeom>
          <a:solidFill>
            <a:schemeClr val="tx1"/>
          </a:solidFill>
          <a:ln w="19050">
            <a:solidFill>
              <a:srgbClr val="0000FF"/>
            </a:solidFill>
          </a:ln>
        </p:spPr>
        <p:txBody>
          <a:bodyPr wrap="none" rtlCol="0">
            <a:spAutoFit/>
          </a:bodyPr>
          <a:lstStyle/>
          <a:p>
            <a:r>
              <a:rPr lang="en-US" dirty="0" smtClean="0">
                <a:solidFill>
                  <a:schemeClr val="bg1"/>
                </a:solidFill>
                <a:latin typeface="Times New Roman" pitchFamily="18" charset="0"/>
                <a:cs typeface="Times New Roman" pitchFamily="18" charset="0"/>
              </a:rPr>
              <a:t>Area 1</a:t>
            </a:r>
            <a:endParaRPr lang="en-US" dirty="0">
              <a:solidFill>
                <a:schemeClr val="bg1"/>
              </a:solidFill>
              <a:latin typeface="Times New Roman" pitchFamily="18" charset="0"/>
              <a:cs typeface="Times New Roman" pitchFamily="18" charset="0"/>
            </a:endParaRPr>
          </a:p>
        </p:txBody>
      </p:sp>
    </p:spTree>
    <p:extLst>
      <p:ext uri="{BB962C8B-B14F-4D97-AF65-F5344CB8AC3E}">
        <p14:creationId xmlns:p14="http://schemas.microsoft.com/office/powerpoint/2010/main" val="3615813932"/>
      </p:ext>
    </p:extLst>
  </p:cSld>
  <p:clrMapOvr>
    <a:masterClrMapping/>
  </p:clrMapOvr>
  <p:timing>
    <p:tnLst>
      <p:par>
        <p:cTn id="1" dur="indefinite" restart="never" nodeType="tmRoot"/>
      </p:par>
    </p:tn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50"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762000" y="304800"/>
            <a:ext cx="7307580" cy="469392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3" name="TextBox 2"/>
          <p:cNvSpPr txBox="1"/>
          <p:nvPr/>
        </p:nvSpPr>
        <p:spPr>
          <a:xfrm>
            <a:off x="355847" y="5029200"/>
            <a:ext cx="8217990" cy="1384995"/>
          </a:xfrm>
          <a:prstGeom prst="rect">
            <a:avLst/>
          </a:prstGeom>
          <a:solidFill>
            <a:schemeClr val="tx1"/>
          </a:solidFill>
        </p:spPr>
        <p:txBody>
          <a:bodyPr wrap="square" rtlCol="0">
            <a:spAutoFit/>
          </a:bodyPr>
          <a:lstStyle/>
          <a:p>
            <a:pPr algn="just"/>
            <a:r>
              <a:rPr lang="en-US" sz="1200" dirty="0" smtClean="0">
                <a:solidFill>
                  <a:schemeClr val="bg1"/>
                </a:solidFill>
                <a:latin typeface="Arial" pitchFamily="34" charset="0"/>
                <a:cs typeface="Arial" pitchFamily="34" charset="0"/>
              </a:rPr>
              <a:t>As has been demonstrated previously, switching back and forth between this slide and the next one shows that these hot spots of land area change are now bodies of open water that were marsh in 1932.  What is striking is the juxtaposition of areas of concentrated change and areas where there has been relatively little change.  The fact that the areas of concentrated change lie landward of areas that have not changed would seem to be problematic for the coastal erosion model that contends that dredged canals allowed for accelerated erosion of the marsh.  This model should be obvious as an outward-in progression of erosion from the shoreline.  Instead the hot spots of change are on the inside with sharp interfaces with adjacent undisturbed marsh.</a:t>
            </a:r>
          </a:p>
        </p:txBody>
      </p:sp>
      <p:pic>
        <p:nvPicPr>
          <p:cNvPr id="4" name="Picture 6"/>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924799" y="304800"/>
            <a:ext cx="1021651" cy="217470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5" name="TextBox 4"/>
          <p:cNvSpPr txBox="1"/>
          <p:nvPr/>
        </p:nvSpPr>
        <p:spPr>
          <a:xfrm>
            <a:off x="1142999" y="419743"/>
            <a:ext cx="806631" cy="369332"/>
          </a:xfrm>
          <a:prstGeom prst="rect">
            <a:avLst/>
          </a:prstGeom>
          <a:solidFill>
            <a:schemeClr val="tx1"/>
          </a:solidFill>
          <a:ln w="19050">
            <a:solidFill>
              <a:srgbClr val="0000FF"/>
            </a:solidFill>
          </a:ln>
        </p:spPr>
        <p:txBody>
          <a:bodyPr wrap="none" rtlCol="0">
            <a:spAutoFit/>
          </a:bodyPr>
          <a:lstStyle/>
          <a:p>
            <a:r>
              <a:rPr lang="en-US" dirty="0" smtClean="0">
                <a:solidFill>
                  <a:schemeClr val="bg1"/>
                </a:solidFill>
                <a:latin typeface="Times New Roman" pitchFamily="18" charset="0"/>
                <a:cs typeface="Times New Roman" pitchFamily="18" charset="0"/>
              </a:rPr>
              <a:t>Area 1</a:t>
            </a:r>
            <a:endParaRPr lang="en-US" dirty="0">
              <a:solidFill>
                <a:schemeClr val="bg1"/>
              </a:solidFill>
              <a:latin typeface="Times New Roman" pitchFamily="18" charset="0"/>
              <a:cs typeface="Times New Roman" pitchFamily="18" charset="0"/>
            </a:endParaRPr>
          </a:p>
        </p:txBody>
      </p:sp>
    </p:spTree>
    <p:extLst>
      <p:ext uri="{BB962C8B-B14F-4D97-AF65-F5344CB8AC3E}">
        <p14:creationId xmlns:p14="http://schemas.microsoft.com/office/powerpoint/2010/main" val="1677226153"/>
      </p:ext>
    </p:extLst>
  </p:cSld>
  <p:clrMapOvr>
    <a:masterClrMapping/>
  </p:clrMapOvr>
  <p:timing>
    <p:tnLst>
      <p:par>
        <p:cTn id="1" dur="indefinite" restart="never" nodeType="tmRoot"/>
      </p:par>
    </p:tn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74"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758952" y="301752"/>
            <a:ext cx="7300913" cy="4687253"/>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3" name="TextBox 2"/>
          <p:cNvSpPr txBox="1"/>
          <p:nvPr/>
        </p:nvSpPr>
        <p:spPr>
          <a:xfrm>
            <a:off x="1142999" y="419743"/>
            <a:ext cx="806631" cy="369332"/>
          </a:xfrm>
          <a:prstGeom prst="rect">
            <a:avLst/>
          </a:prstGeom>
          <a:solidFill>
            <a:schemeClr val="tx1"/>
          </a:solidFill>
          <a:ln w="19050">
            <a:solidFill>
              <a:srgbClr val="0000FF"/>
            </a:solidFill>
          </a:ln>
        </p:spPr>
        <p:txBody>
          <a:bodyPr wrap="none" rtlCol="0">
            <a:spAutoFit/>
          </a:bodyPr>
          <a:lstStyle/>
          <a:p>
            <a:r>
              <a:rPr lang="en-US" dirty="0" smtClean="0">
                <a:solidFill>
                  <a:schemeClr val="bg1"/>
                </a:solidFill>
                <a:latin typeface="Times New Roman" pitchFamily="18" charset="0"/>
                <a:cs typeface="Times New Roman" pitchFamily="18" charset="0"/>
              </a:rPr>
              <a:t>Area 1</a:t>
            </a:r>
            <a:endParaRPr lang="en-US" dirty="0">
              <a:solidFill>
                <a:schemeClr val="bg1"/>
              </a:solidFill>
              <a:latin typeface="Times New Roman" pitchFamily="18" charset="0"/>
              <a:cs typeface="Times New Roman" pitchFamily="18" charset="0"/>
            </a:endParaRPr>
          </a:p>
        </p:txBody>
      </p:sp>
      <p:sp>
        <p:nvSpPr>
          <p:cNvPr id="4" name="TextBox 3"/>
          <p:cNvSpPr txBox="1"/>
          <p:nvPr/>
        </p:nvSpPr>
        <p:spPr>
          <a:xfrm>
            <a:off x="355847" y="5029200"/>
            <a:ext cx="8217990" cy="1569660"/>
          </a:xfrm>
          <a:prstGeom prst="rect">
            <a:avLst/>
          </a:prstGeom>
          <a:solidFill>
            <a:schemeClr val="tx1"/>
          </a:solidFill>
        </p:spPr>
        <p:txBody>
          <a:bodyPr wrap="square" rtlCol="0">
            <a:spAutoFit/>
          </a:bodyPr>
          <a:lstStyle/>
          <a:p>
            <a:pPr algn="just"/>
            <a:r>
              <a:rPr lang="en-US" sz="1200" dirty="0" smtClean="0">
                <a:solidFill>
                  <a:schemeClr val="bg1"/>
                </a:solidFill>
                <a:latin typeface="Arial" pitchFamily="34" charset="0"/>
                <a:cs typeface="Arial" pitchFamily="34" charset="0"/>
              </a:rPr>
              <a:t>The bodies of open water that define the hot spots of land area change lie between the populated ridges of bayous, which are all former distributaries of the Mississippi River.  The towns of </a:t>
            </a:r>
            <a:r>
              <a:rPr lang="en-US" sz="1200" dirty="0" err="1" smtClean="0">
                <a:solidFill>
                  <a:schemeClr val="bg1"/>
                </a:solidFill>
                <a:latin typeface="Arial" pitchFamily="34" charset="0"/>
                <a:cs typeface="Arial" pitchFamily="34" charset="0"/>
              </a:rPr>
              <a:t>Dulac</a:t>
            </a:r>
            <a:r>
              <a:rPr lang="en-US" sz="1200" dirty="0" smtClean="0">
                <a:solidFill>
                  <a:schemeClr val="bg1"/>
                </a:solidFill>
                <a:latin typeface="Arial" pitchFamily="34" charset="0"/>
                <a:cs typeface="Arial" pitchFamily="34" charset="0"/>
              </a:rPr>
              <a:t>, </a:t>
            </a:r>
            <a:r>
              <a:rPr lang="en-US" sz="1200" dirty="0" err="1" smtClean="0">
                <a:solidFill>
                  <a:schemeClr val="bg1"/>
                </a:solidFill>
                <a:latin typeface="Arial" pitchFamily="34" charset="0"/>
                <a:cs typeface="Arial" pitchFamily="34" charset="0"/>
              </a:rPr>
              <a:t>Theriot</a:t>
            </a:r>
            <a:r>
              <a:rPr lang="en-US" sz="1200" dirty="0" smtClean="0">
                <a:solidFill>
                  <a:schemeClr val="bg1"/>
                </a:solidFill>
                <a:latin typeface="Arial" pitchFamily="34" charset="0"/>
                <a:cs typeface="Arial" pitchFamily="34" charset="0"/>
              </a:rPr>
              <a:t> and Montegut are all protected by artificial levees that appear as heavy white lines on the Land Area Change Map.  The natural levees of the bayous are generally  elevated above the surrounding marsh, and the artificial levees prevent the encroachment of water from the marsh, even when elevations behind the levee may be below the water level.  The direct removal of marsh by oil and gas drilling activity is obvious as the dredged slips and canals that cut into the marsh.  Subsequent slides in this sequence will examine some of these areas in detail to offer comparison and contrast with outlines of the hot spots of land area change.</a:t>
            </a:r>
          </a:p>
        </p:txBody>
      </p:sp>
    </p:spTree>
    <p:extLst>
      <p:ext uri="{BB962C8B-B14F-4D97-AF65-F5344CB8AC3E}">
        <p14:creationId xmlns:p14="http://schemas.microsoft.com/office/powerpoint/2010/main" val="3314532865"/>
      </p:ext>
    </p:extLst>
  </p:cSld>
  <p:clrMapOvr>
    <a:masterClrMapping/>
  </p:clrMapOvr>
  <p:timing>
    <p:tnLst>
      <p:par>
        <p:cTn id="1" dur="indefinite" restart="never" nodeType="tmRoot"/>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122"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066800" y="228600"/>
            <a:ext cx="6999642" cy="487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7" name="TextBox 6"/>
          <p:cNvSpPr txBox="1"/>
          <p:nvPr/>
        </p:nvSpPr>
        <p:spPr>
          <a:xfrm>
            <a:off x="6781800" y="284577"/>
            <a:ext cx="742511" cy="400110"/>
          </a:xfrm>
          <a:prstGeom prst="rect">
            <a:avLst/>
          </a:prstGeom>
          <a:noFill/>
        </p:spPr>
        <p:txBody>
          <a:bodyPr wrap="none" rtlCol="0">
            <a:spAutoFit/>
          </a:bodyPr>
          <a:lstStyle/>
          <a:p>
            <a:r>
              <a:rPr lang="en-US" sz="2000" dirty="0" smtClean="0">
                <a:solidFill>
                  <a:srgbClr val="FFFF00"/>
                </a:solidFill>
              </a:rPr>
              <a:t>2010</a:t>
            </a:r>
            <a:endParaRPr lang="en-US" sz="2000" dirty="0">
              <a:solidFill>
                <a:srgbClr val="FFFF00"/>
              </a:solidFill>
            </a:endParaRPr>
          </a:p>
        </p:txBody>
      </p:sp>
      <p:sp>
        <p:nvSpPr>
          <p:cNvPr id="8" name="TextBox 7"/>
          <p:cNvSpPr txBox="1"/>
          <p:nvPr/>
        </p:nvSpPr>
        <p:spPr>
          <a:xfrm>
            <a:off x="2965140" y="5172553"/>
            <a:ext cx="5721660" cy="1200329"/>
          </a:xfrm>
          <a:prstGeom prst="rect">
            <a:avLst/>
          </a:prstGeom>
          <a:solidFill>
            <a:schemeClr val="tx1"/>
          </a:solidFill>
        </p:spPr>
        <p:txBody>
          <a:bodyPr wrap="square" rtlCol="0">
            <a:spAutoFit/>
          </a:bodyPr>
          <a:lstStyle/>
          <a:p>
            <a:pPr algn="just"/>
            <a:r>
              <a:rPr lang="en-US" sz="1200" dirty="0" smtClean="0">
                <a:solidFill>
                  <a:schemeClr val="bg1"/>
                </a:solidFill>
                <a:latin typeface="Arial" pitchFamily="34" charset="0"/>
                <a:cs typeface="Arial" pitchFamily="34" charset="0"/>
              </a:rPr>
              <a:t>This aerial photographic image shows the dramatic change in land surface area in the central Louisiana coast.  What were broad stretches of continuous marsh in 1932 have converted to areas of open water by 2010.  A comparison of this and the previous photograph also shows the pattern of migration of the barrier islands that fringe the marsh.  The historical patterns of barrier island evolution are discussed in more detail in the “Delta Cycle” slide show.</a:t>
            </a:r>
            <a:endParaRPr lang="en-US" sz="1000" dirty="0">
              <a:solidFill>
                <a:schemeClr val="bg1"/>
              </a:solidFill>
            </a:endParaRPr>
          </a:p>
        </p:txBody>
      </p:sp>
      <p:grpSp>
        <p:nvGrpSpPr>
          <p:cNvPr id="10" name="Group 9"/>
          <p:cNvGrpSpPr>
            <a:grpSpLocks noChangeAspect="1"/>
          </p:cNvGrpSpPr>
          <p:nvPr/>
        </p:nvGrpSpPr>
        <p:grpSpPr>
          <a:xfrm>
            <a:off x="228600" y="5171599"/>
            <a:ext cx="2638901" cy="1457801"/>
            <a:chOff x="-6629400" y="533400"/>
            <a:chExt cx="8796338" cy="4859338"/>
          </a:xfrm>
        </p:grpSpPr>
        <p:pic>
          <p:nvPicPr>
            <p:cNvPr id="11" name="Picture 2"/>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6629400" y="533400"/>
              <a:ext cx="8796338" cy="48593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2" name="Rectangle 11"/>
            <p:cNvSpPr/>
            <p:nvPr/>
          </p:nvSpPr>
          <p:spPr>
            <a:xfrm>
              <a:off x="-2438400" y="3581400"/>
              <a:ext cx="1295400" cy="1371600"/>
            </a:xfrm>
            <a:prstGeom prst="rect">
              <a:avLst/>
            </a:prstGeom>
            <a:noFill/>
            <a:ln w="381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extLst>
      <p:ext uri="{BB962C8B-B14F-4D97-AF65-F5344CB8AC3E}">
        <p14:creationId xmlns:p14="http://schemas.microsoft.com/office/powerpoint/2010/main" val="567372698"/>
      </p:ext>
    </p:extLst>
  </p:cSld>
  <p:clrMapOvr>
    <a:masterClrMapping/>
  </p:clrMapOvr>
  <p:timing>
    <p:tnLst>
      <p:par>
        <p:cTn id="1" dur="indefinite" restart="never" nodeType="tmRoot"/>
      </p:par>
    </p:tn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758952" y="301752"/>
            <a:ext cx="7345948" cy="4690872"/>
            <a:chOff x="301752" y="768096"/>
            <a:chExt cx="7345948" cy="4690872"/>
          </a:xfrm>
        </p:grpSpPr>
        <p:pic>
          <p:nvPicPr>
            <p:cNvPr id="2050"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1752" y="768096"/>
              <a:ext cx="7302835" cy="4690872"/>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grpSp>
          <p:nvGrpSpPr>
            <p:cNvPr id="3" name="Group 2"/>
            <p:cNvGrpSpPr>
              <a:grpSpLocks noChangeAspect="1"/>
            </p:cNvGrpSpPr>
            <p:nvPr/>
          </p:nvGrpSpPr>
          <p:grpSpPr>
            <a:xfrm>
              <a:off x="341644" y="844062"/>
              <a:ext cx="7306056" cy="2845064"/>
              <a:chOff x="341644" y="844062"/>
              <a:chExt cx="8541099" cy="3326004"/>
            </a:xfrm>
          </p:grpSpPr>
          <p:sp>
            <p:nvSpPr>
              <p:cNvPr id="5" name="Freeform 4"/>
              <p:cNvSpPr/>
              <p:nvPr/>
            </p:nvSpPr>
            <p:spPr>
              <a:xfrm>
                <a:off x="341644" y="844062"/>
                <a:ext cx="4541855" cy="2270927"/>
              </a:xfrm>
              <a:custGeom>
                <a:avLst/>
                <a:gdLst>
                  <a:gd name="connsiteX0" fmla="*/ 4541855 w 4541855"/>
                  <a:gd name="connsiteY0" fmla="*/ 0 h 2270927"/>
                  <a:gd name="connsiteX1" fmla="*/ 4149969 w 4541855"/>
                  <a:gd name="connsiteY1" fmla="*/ 241160 h 2270927"/>
                  <a:gd name="connsiteX2" fmla="*/ 3788229 w 4541855"/>
                  <a:gd name="connsiteY2" fmla="*/ 401934 h 2270927"/>
                  <a:gd name="connsiteX3" fmla="*/ 3516923 w 4541855"/>
                  <a:gd name="connsiteY3" fmla="*/ 452175 h 2270927"/>
                  <a:gd name="connsiteX4" fmla="*/ 3315956 w 4541855"/>
                  <a:gd name="connsiteY4" fmla="*/ 673239 h 2270927"/>
                  <a:gd name="connsiteX5" fmla="*/ 3125037 w 4541855"/>
                  <a:gd name="connsiteY5" fmla="*/ 964641 h 2270927"/>
                  <a:gd name="connsiteX6" fmla="*/ 2873829 w 4541855"/>
                  <a:gd name="connsiteY6" fmla="*/ 1396720 h 2270927"/>
                  <a:gd name="connsiteX7" fmla="*/ 2652765 w 4541855"/>
                  <a:gd name="connsiteY7" fmla="*/ 1657978 h 2270927"/>
                  <a:gd name="connsiteX8" fmla="*/ 2210637 w 4541855"/>
                  <a:gd name="connsiteY8" fmla="*/ 1818751 h 2270927"/>
                  <a:gd name="connsiteX9" fmla="*/ 1768510 w 4541855"/>
                  <a:gd name="connsiteY9" fmla="*/ 1939331 h 2270927"/>
                  <a:gd name="connsiteX10" fmla="*/ 1235947 w 4541855"/>
                  <a:gd name="connsiteY10" fmla="*/ 1969476 h 2270927"/>
                  <a:gd name="connsiteX11" fmla="*/ 854110 w 4541855"/>
                  <a:gd name="connsiteY11" fmla="*/ 1989573 h 2270927"/>
                  <a:gd name="connsiteX12" fmla="*/ 251209 w 4541855"/>
                  <a:gd name="connsiteY12" fmla="*/ 2140298 h 2270927"/>
                  <a:gd name="connsiteX13" fmla="*/ 0 w 4541855"/>
                  <a:gd name="connsiteY13" fmla="*/ 2270927 h 2270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541855" h="2270927">
                    <a:moveTo>
                      <a:pt x="4541855" y="0"/>
                    </a:moveTo>
                    <a:lnTo>
                      <a:pt x="4149969" y="241160"/>
                    </a:lnTo>
                    <a:lnTo>
                      <a:pt x="3788229" y="401934"/>
                    </a:lnTo>
                    <a:lnTo>
                      <a:pt x="3516923" y="452175"/>
                    </a:lnTo>
                    <a:lnTo>
                      <a:pt x="3315956" y="673239"/>
                    </a:lnTo>
                    <a:lnTo>
                      <a:pt x="3125037" y="964641"/>
                    </a:lnTo>
                    <a:lnTo>
                      <a:pt x="2873829" y="1396720"/>
                    </a:lnTo>
                    <a:lnTo>
                      <a:pt x="2652765" y="1657978"/>
                    </a:lnTo>
                    <a:lnTo>
                      <a:pt x="2210637" y="1818751"/>
                    </a:lnTo>
                    <a:lnTo>
                      <a:pt x="1768510" y="1939331"/>
                    </a:lnTo>
                    <a:lnTo>
                      <a:pt x="1235947" y="1969476"/>
                    </a:lnTo>
                    <a:lnTo>
                      <a:pt x="854110" y="1989573"/>
                    </a:lnTo>
                    <a:lnTo>
                      <a:pt x="251209" y="2140298"/>
                    </a:lnTo>
                    <a:lnTo>
                      <a:pt x="0" y="2270927"/>
                    </a:lnTo>
                  </a:path>
                </a:pathLst>
              </a:custGeom>
              <a:noFill/>
              <a:ln w="19050">
                <a:solidFill>
                  <a:srgbClr val="FFFF0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Freeform 5"/>
              <p:cNvSpPr/>
              <p:nvPr/>
            </p:nvSpPr>
            <p:spPr>
              <a:xfrm>
                <a:off x="4391130" y="2301073"/>
                <a:ext cx="4491613" cy="522514"/>
              </a:xfrm>
              <a:custGeom>
                <a:avLst/>
                <a:gdLst>
                  <a:gd name="connsiteX0" fmla="*/ 4491613 w 4491613"/>
                  <a:gd name="connsiteY0" fmla="*/ 462224 h 522514"/>
                  <a:gd name="connsiteX1" fmla="*/ 4139921 w 4491613"/>
                  <a:gd name="connsiteY1" fmla="*/ 371789 h 522514"/>
                  <a:gd name="connsiteX2" fmla="*/ 3788228 w 4491613"/>
                  <a:gd name="connsiteY2" fmla="*/ 251208 h 522514"/>
                  <a:gd name="connsiteX3" fmla="*/ 3386294 w 4491613"/>
                  <a:gd name="connsiteY3" fmla="*/ 120580 h 522514"/>
                  <a:gd name="connsiteX4" fmla="*/ 3014505 w 4491613"/>
                  <a:gd name="connsiteY4" fmla="*/ 20096 h 522514"/>
                  <a:gd name="connsiteX5" fmla="*/ 2582426 w 4491613"/>
                  <a:gd name="connsiteY5" fmla="*/ 0 h 522514"/>
                  <a:gd name="connsiteX6" fmla="*/ 2160395 w 4491613"/>
                  <a:gd name="connsiteY6" fmla="*/ 30145 h 522514"/>
                  <a:gd name="connsiteX7" fmla="*/ 1818751 w 4491613"/>
                  <a:gd name="connsiteY7" fmla="*/ 40193 h 522514"/>
                  <a:gd name="connsiteX8" fmla="*/ 1266092 w 4491613"/>
                  <a:gd name="connsiteY8" fmla="*/ 140676 h 522514"/>
                  <a:gd name="connsiteX9" fmla="*/ 673239 w 4491613"/>
                  <a:gd name="connsiteY9" fmla="*/ 321547 h 522514"/>
                  <a:gd name="connsiteX10" fmla="*/ 0 w 4491613"/>
                  <a:gd name="connsiteY10" fmla="*/ 522514 h 522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491613" h="522514">
                    <a:moveTo>
                      <a:pt x="4491613" y="462224"/>
                    </a:moveTo>
                    <a:lnTo>
                      <a:pt x="4139921" y="371789"/>
                    </a:lnTo>
                    <a:lnTo>
                      <a:pt x="3788228" y="251208"/>
                    </a:lnTo>
                    <a:lnTo>
                      <a:pt x="3386294" y="120580"/>
                    </a:lnTo>
                    <a:lnTo>
                      <a:pt x="3014505" y="20096"/>
                    </a:lnTo>
                    <a:lnTo>
                      <a:pt x="2582426" y="0"/>
                    </a:lnTo>
                    <a:lnTo>
                      <a:pt x="2160395" y="30145"/>
                    </a:lnTo>
                    <a:lnTo>
                      <a:pt x="1818751" y="40193"/>
                    </a:lnTo>
                    <a:lnTo>
                      <a:pt x="1266092" y="140676"/>
                    </a:lnTo>
                    <a:lnTo>
                      <a:pt x="673239" y="321547"/>
                    </a:lnTo>
                    <a:lnTo>
                      <a:pt x="0" y="522514"/>
                    </a:lnTo>
                  </a:path>
                </a:pathLst>
              </a:custGeom>
              <a:noFill/>
              <a:ln w="19050">
                <a:solidFill>
                  <a:srgbClr val="FFFF0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Freeform 6"/>
              <p:cNvSpPr/>
              <p:nvPr/>
            </p:nvSpPr>
            <p:spPr>
              <a:xfrm>
                <a:off x="934497" y="3486778"/>
                <a:ext cx="6420896" cy="683288"/>
              </a:xfrm>
              <a:custGeom>
                <a:avLst/>
                <a:gdLst>
                  <a:gd name="connsiteX0" fmla="*/ 6420896 w 6420896"/>
                  <a:gd name="connsiteY0" fmla="*/ 120580 h 683288"/>
                  <a:gd name="connsiteX1" fmla="*/ 5888334 w 6420896"/>
                  <a:gd name="connsiteY1" fmla="*/ 30145 h 683288"/>
                  <a:gd name="connsiteX2" fmla="*/ 5637125 w 6420896"/>
                  <a:gd name="connsiteY2" fmla="*/ 0 h 683288"/>
                  <a:gd name="connsiteX3" fmla="*/ 5164852 w 6420896"/>
                  <a:gd name="connsiteY3" fmla="*/ 60290 h 683288"/>
                  <a:gd name="connsiteX4" fmla="*/ 4702628 w 6420896"/>
                  <a:gd name="connsiteY4" fmla="*/ 200967 h 683288"/>
                  <a:gd name="connsiteX5" fmla="*/ 4290646 w 6420896"/>
                  <a:gd name="connsiteY5" fmla="*/ 422031 h 683288"/>
                  <a:gd name="connsiteX6" fmla="*/ 3808325 w 6420896"/>
                  <a:gd name="connsiteY6" fmla="*/ 582804 h 683288"/>
                  <a:gd name="connsiteX7" fmla="*/ 3456633 w 6420896"/>
                  <a:gd name="connsiteY7" fmla="*/ 612949 h 683288"/>
                  <a:gd name="connsiteX8" fmla="*/ 3295859 w 6420896"/>
                  <a:gd name="connsiteY8" fmla="*/ 622998 h 683288"/>
                  <a:gd name="connsiteX9" fmla="*/ 2753248 w 6420896"/>
                  <a:gd name="connsiteY9" fmla="*/ 683288 h 683288"/>
                  <a:gd name="connsiteX10" fmla="*/ 2180492 w 6420896"/>
                  <a:gd name="connsiteY10" fmla="*/ 683288 h 683288"/>
                  <a:gd name="connsiteX11" fmla="*/ 1627833 w 6420896"/>
                  <a:gd name="connsiteY11" fmla="*/ 622998 h 683288"/>
                  <a:gd name="connsiteX12" fmla="*/ 894303 w 6420896"/>
                  <a:gd name="connsiteY12" fmla="*/ 432079 h 683288"/>
                  <a:gd name="connsiteX13" fmla="*/ 602901 w 6420896"/>
                  <a:gd name="connsiteY13" fmla="*/ 301451 h 683288"/>
                  <a:gd name="connsiteX14" fmla="*/ 221063 w 6420896"/>
                  <a:gd name="connsiteY14" fmla="*/ 110532 h 683288"/>
                  <a:gd name="connsiteX15" fmla="*/ 0 w 6420896"/>
                  <a:gd name="connsiteY15" fmla="*/ 30145 h 683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420896" h="683288">
                    <a:moveTo>
                      <a:pt x="6420896" y="120580"/>
                    </a:moveTo>
                    <a:lnTo>
                      <a:pt x="5888334" y="30145"/>
                    </a:lnTo>
                    <a:lnTo>
                      <a:pt x="5637125" y="0"/>
                    </a:lnTo>
                    <a:lnTo>
                      <a:pt x="5164852" y="60290"/>
                    </a:lnTo>
                    <a:lnTo>
                      <a:pt x="4702628" y="200967"/>
                    </a:lnTo>
                    <a:lnTo>
                      <a:pt x="4290646" y="422031"/>
                    </a:lnTo>
                    <a:lnTo>
                      <a:pt x="3808325" y="582804"/>
                    </a:lnTo>
                    <a:lnTo>
                      <a:pt x="3456633" y="612949"/>
                    </a:lnTo>
                    <a:lnTo>
                      <a:pt x="3295859" y="622998"/>
                    </a:lnTo>
                    <a:lnTo>
                      <a:pt x="2753248" y="683288"/>
                    </a:lnTo>
                    <a:lnTo>
                      <a:pt x="2180492" y="683288"/>
                    </a:lnTo>
                    <a:lnTo>
                      <a:pt x="1627833" y="622998"/>
                    </a:lnTo>
                    <a:lnTo>
                      <a:pt x="894303" y="432079"/>
                    </a:lnTo>
                    <a:lnTo>
                      <a:pt x="602901" y="301451"/>
                    </a:lnTo>
                    <a:lnTo>
                      <a:pt x="221063" y="110532"/>
                    </a:lnTo>
                    <a:lnTo>
                      <a:pt x="0" y="30145"/>
                    </a:lnTo>
                  </a:path>
                </a:pathLst>
              </a:custGeom>
              <a:noFill/>
              <a:ln w="19050">
                <a:solidFill>
                  <a:srgbClr val="FFFF0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8" name="TextBox 7"/>
          <p:cNvSpPr txBox="1"/>
          <p:nvPr/>
        </p:nvSpPr>
        <p:spPr>
          <a:xfrm>
            <a:off x="1142999" y="419743"/>
            <a:ext cx="806631" cy="369332"/>
          </a:xfrm>
          <a:prstGeom prst="rect">
            <a:avLst/>
          </a:prstGeom>
          <a:solidFill>
            <a:schemeClr val="tx1"/>
          </a:solidFill>
          <a:ln w="19050">
            <a:solidFill>
              <a:srgbClr val="0000FF"/>
            </a:solidFill>
          </a:ln>
        </p:spPr>
        <p:txBody>
          <a:bodyPr wrap="none" rtlCol="0">
            <a:spAutoFit/>
          </a:bodyPr>
          <a:lstStyle/>
          <a:p>
            <a:r>
              <a:rPr lang="en-US" dirty="0" smtClean="0">
                <a:solidFill>
                  <a:schemeClr val="bg1"/>
                </a:solidFill>
                <a:latin typeface="Times New Roman" pitchFamily="18" charset="0"/>
                <a:cs typeface="Times New Roman" pitchFamily="18" charset="0"/>
              </a:rPr>
              <a:t>Area 1</a:t>
            </a:r>
            <a:endParaRPr lang="en-US" dirty="0">
              <a:solidFill>
                <a:schemeClr val="bg1"/>
              </a:solidFill>
              <a:latin typeface="Times New Roman" pitchFamily="18" charset="0"/>
              <a:cs typeface="Times New Roman" pitchFamily="18" charset="0"/>
            </a:endParaRPr>
          </a:p>
        </p:txBody>
      </p:sp>
      <p:pic>
        <p:nvPicPr>
          <p:cNvPr id="9" name="Picture 6"/>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924799" y="304800"/>
            <a:ext cx="1021651" cy="217470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0" name="TextBox 9"/>
          <p:cNvSpPr txBox="1"/>
          <p:nvPr/>
        </p:nvSpPr>
        <p:spPr>
          <a:xfrm>
            <a:off x="4953000" y="353785"/>
            <a:ext cx="2558393" cy="307777"/>
          </a:xfrm>
          <a:prstGeom prst="rect">
            <a:avLst/>
          </a:prstGeom>
          <a:solidFill>
            <a:schemeClr val="tx1"/>
          </a:solidFill>
          <a:ln w="15875">
            <a:solidFill>
              <a:srgbClr val="FF0000"/>
            </a:solidFill>
          </a:ln>
        </p:spPr>
        <p:txBody>
          <a:bodyPr wrap="none" rtlCol="0">
            <a:spAutoFit/>
          </a:bodyPr>
          <a:lstStyle/>
          <a:p>
            <a:r>
              <a:rPr lang="en-US" sz="1400" dirty="0" smtClean="0">
                <a:solidFill>
                  <a:schemeClr val="bg1"/>
                </a:solidFill>
              </a:rPr>
              <a:t>Surface traces of major faults</a:t>
            </a:r>
            <a:endParaRPr lang="en-US" sz="1400" dirty="0">
              <a:solidFill>
                <a:schemeClr val="bg1"/>
              </a:solidFill>
            </a:endParaRPr>
          </a:p>
        </p:txBody>
      </p:sp>
      <p:cxnSp>
        <p:nvCxnSpPr>
          <p:cNvPr id="11" name="Straight Arrow Connector 10"/>
          <p:cNvCxnSpPr/>
          <p:nvPr/>
        </p:nvCxnSpPr>
        <p:spPr>
          <a:xfrm>
            <a:off x="6183837" y="661562"/>
            <a:ext cx="0" cy="962483"/>
          </a:xfrm>
          <a:prstGeom prst="straightConnector1">
            <a:avLst/>
          </a:prstGeom>
          <a:ln w="15875">
            <a:solidFill>
              <a:srgbClr val="FF0000"/>
            </a:solidFill>
            <a:tailEnd type="arrow"/>
          </a:ln>
        </p:spPr>
        <p:style>
          <a:lnRef idx="1">
            <a:schemeClr val="accent1"/>
          </a:lnRef>
          <a:fillRef idx="0">
            <a:schemeClr val="accent1"/>
          </a:fillRef>
          <a:effectRef idx="0">
            <a:schemeClr val="accent1"/>
          </a:effectRef>
          <a:fontRef idx="minor">
            <a:schemeClr val="tx1"/>
          </a:fontRef>
        </p:style>
      </p:cxnSp>
      <p:sp>
        <p:nvSpPr>
          <p:cNvPr id="15" name="TextBox 14"/>
          <p:cNvSpPr txBox="1"/>
          <p:nvPr/>
        </p:nvSpPr>
        <p:spPr>
          <a:xfrm>
            <a:off x="355847" y="5029200"/>
            <a:ext cx="8217990" cy="1569660"/>
          </a:xfrm>
          <a:prstGeom prst="rect">
            <a:avLst/>
          </a:prstGeom>
          <a:solidFill>
            <a:schemeClr val="tx1"/>
          </a:solidFill>
        </p:spPr>
        <p:txBody>
          <a:bodyPr wrap="square" rtlCol="0">
            <a:spAutoFit/>
          </a:bodyPr>
          <a:lstStyle/>
          <a:p>
            <a:pPr algn="just"/>
            <a:r>
              <a:rPr lang="en-US" sz="1200" dirty="0" smtClean="0">
                <a:solidFill>
                  <a:schemeClr val="bg1"/>
                </a:solidFill>
                <a:latin typeface="Arial" pitchFamily="34" charset="0"/>
                <a:cs typeface="Arial" pitchFamily="34" charset="0"/>
              </a:rPr>
              <a:t>The dashed yellow lines represent the surface traces of the major faults of the Terrebonne Trough that underlies this area.  There is an immediately obvious relationship between the boundaries of concentrated land area change and the traces of these faults.  The strong correlation between the northern boundary of the hot spots of change and the fault traces delineates the juxtaposition of open water against undisturbed marsh.  In most cases the undisturbed marsh is on the northern or “upthrow” side of the fault and the open water is on the “downthrown” or down-dropped block of the faults.  The nature of </a:t>
            </a:r>
            <a:r>
              <a:rPr lang="en-US" sz="1200" dirty="0" err="1" smtClean="0">
                <a:solidFill>
                  <a:schemeClr val="bg1"/>
                </a:solidFill>
                <a:latin typeface="Arial" pitchFamily="34" charset="0"/>
                <a:cs typeface="Arial" pitchFamily="34" charset="0"/>
              </a:rPr>
              <a:t>listric</a:t>
            </a:r>
            <a:r>
              <a:rPr lang="en-US" sz="1200" dirty="0" smtClean="0">
                <a:solidFill>
                  <a:schemeClr val="bg1"/>
                </a:solidFill>
                <a:latin typeface="Arial" pitchFamily="34" charset="0"/>
                <a:cs typeface="Arial" pitchFamily="34" charset="0"/>
              </a:rPr>
              <a:t> faulting is to rotate the faulted surface as the descending block follows the </a:t>
            </a:r>
            <a:r>
              <a:rPr lang="en-US" sz="1200" dirty="0" err="1" smtClean="0">
                <a:solidFill>
                  <a:schemeClr val="bg1"/>
                </a:solidFill>
                <a:latin typeface="Arial" pitchFamily="34" charset="0"/>
                <a:cs typeface="Arial" pitchFamily="34" charset="0"/>
              </a:rPr>
              <a:t>arcuate</a:t>
            </a:r>
            <a:r>
              <a:rPr lang="en-US" sz="1200" dirty="0" smtClean="0">
                <a:solidFill>
                  <a:schemeClr val="bg1"/>
                </a:solidFill>
                <a:latin typeface="Arial" pitchFamily="34" charset="0"/>
                <a:cs typeface="Arial" pitchFamily="34" charset="0"/>
              </a:rPr>
              <a:t> surface of the fault.  It is the rotation of the marsh surface that allows for the flow of water into the depressed area created by the movement of </a:t>
            </a:r>
            <a:r>
              <a:rPr lang="en-US" sz="1200" smtClean="0">
                <a:solidFill>
                  <a:schemeClr val="bg1"/>
                </a:solidFill>
                <a:latin typeface="Arial" pitchFamily="34" charset="0"/>
                <a:cs typeface="Arial" pitchFamily="34" charset="0"/>
              </a:rPr>
              <a:t>the faults.</a:t>
            </a:r>
            <a:endParaRPr lang="en-US" sz="1200" dirty="0" smtClean="0">
              <a:solidFill>
                <a:schemeClr val="bg1"/>
              </a:solidFill>
              <a:latin typeface="Arial" pitchFamily="34" charset="0"/>
              <a:cs typeface="Arial" pitchFamily="34" charset="0"/>
            </a:endParaRPr>
          </a:p>
        </p:txBody>
      </p:sp>
    </p:spTree>
    <p:extLst>
      <p:ext uri="{BB962C8B-B14F-4D97-AF65-F5344CB8AC3E}">
        <p14:creationId xmlns:p14="http://schemas.microsoft.com/office/powerpoint/2010/main" val="4210147019"/>
      </p:ext>
    </p:extLst>
  </p:cSld>
  <p:clrMapOvr>
    <a:masterClrMapping/>
  </p:clrMapOvr>
  <p:timing>
    <p:tnLst>
      <p:par>
        <p:cTn id="1" dur="indefinite" restart="never" nodeType="tmRoot"/>
      </p:par>
    </p:tn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a:grpSpLocks noChangeAspect="1"/>
          </p:cNvGrpSpPr>
          <p:nvPr/>
        </p:nvGrpSpPr>
        <p:grpSpPr>
          <a:xfrm>
            <a:off x="758952" y="301752"/>
            <a:ext cx="7306056" cy="4671249"/>
            <a:chOff x="301752" y="777240"/>
            <a:chExt cx="8580991" cy="5486400"/>
          </a:xfrm>
        </p:grpSpPr>
        <p:pic>
          <p:nvPicPr>
            <p:cNvPr id="3074"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1752" y="777240"/>
              <a:ext cx="8545673" cy="54864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3" name="Freeform 2"/>
            <p:cNvSpPr/>
            <p:nvPr/>
          </p:nvSpPr>
          <p:spPr>
            <a:xfrm>
              <a:off x="341644" y="844062"/>
              <a:ext cx="4541855" cy="2270927"/>
            </a:xfrm>
            <a:custGeom>
              <a:avLst/>
              <a:gdLst>
                <a:gd name="connsiteX0" fmla="*/ 4541855 w 4541855"/>
                <a:gd name="connsiteY0" fmla="*/ 0 h 2270927"/>
                <a:gd name="connsiteX1" fmla="*/ 4149969 w 4541855"/>
                <a:gd name="connsiteY1" fmla="*/ 241160 h 2270927"/>
                <a:gd name="connsiteX2" fmla="*/ 3788229 w 4541855"/>
                <a:gd name="connsiteY2" fmla="*/ 401934 h 2270927"/>
                <a:gd name="connsiteX3" fmla="*/ 3516923 w 4541855"/>
                <a:gd name="connsiteY3" fmla="*/ 452175 h 2270927"/>
                <a:gd name="connsiteX4" fmla="*/ 3315956 w 4541855"/>
                <a:gd name="connsiteY4" fmla="*/ 673239 h 2270927"/>
                <a:gd name="connsiteX5" fmla="*/ 3125037 w 4541855"/>
                <a:gd name="connsiteY5" fmla="*/ 964641 h 2270927"/>
                <a:gd name="connsiteX6" fmla="*/ 2873829 w 4541855"/>
                <a:gd name="connsiteY6" fmla="*/ 1396720 h 2270927"/>
                <a:gd name="connsiteX7" fmla="*/ 2652765 w 4541855"/>
                <a:gd name="connsiteY7" fmla="*/ 1657978 h 2270927"/>
                <a:gd name="connsiteX8" fmla="*/ 2210637 w 4541855"/>
                <a:gd name="connsiteY8" fmla="*/ 1818751 h 2270927"/>
                <a:gd name="connsiteX9" fmla="*/ 1768510 w 4541855"/>
                <a:gd name="connsiteY9" fmla="*/ 1939331 h 2270927"/>
                <a:gd name="connsiteX10" fmla="*/ 1235947 w 4541855"/>
                <a:gd name="connsiteY10" fmla="*/ 1969476 h 2270927"/>
                <a:gd name="connsiteX11" fmla="*/ 854110 w 4541855"/>
                <a:gd name="connsiteY11" fmla="*/ 1989573 h 2270927"/>
                <a:gd name="connsiteX12" fmla="*/ 251209 w 4541855"/>
                <a:gd name="connsiteY12" fmla="*/ 2140298 h 2270927"/>
                <a:gd name="connsiteX13" fmla="*/ 0 w 4541855"/>
                <a:gd name="connsiteY13" fmla="*/ 2270927 h 2270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541855" h="2270927">
                  <a:moveTo>
                    <a:pt x="4541855" y="0"/>
                  </a:moveTo>
                  <a:lnTo>
                    <a:pt x="4149969" y="241160"/>
                  </a:lnTo>
                  <a:lnTo>
                    <a:pt x="3788229" y="401934"/>
                  </a:lnTo>
                  <a:lnTo>
                    <a:pt x="3516923" y="452175"/>
                  </a:lnTo>
                  <a:lnTo>
                    <a:pt x="3315956" y="673239"/>
                  </a:lnTo>
                  <a:lnTo>
                    <a:pt x="3125037" y="964641"/>
                  </a:lnTo>
                  <a:lnTo>
                    <a:pt x="2873829" y="1396720"/>
                  </a:lnTo>
                  <a:lnTo>
                    <a:pt x="2652765" y="1657978"/>
                  </a:lnTo>
                  <a:lnTo>
                    <a:pt x="2210637" y="1818751"/>
                  </a:lnTo>
                  <a:lnTo>
                    <a:pt x="1768510" y="1939331"/>
                  </a:lnTo>
                  <a:lnTo>
                    <a:pt x="1235947" y="1969476"/>
                  </a:lnTo>
                  <a:lnTo>
                    <a:pt x="854110" y="1989573"/>
                  </a:lnTo>
                  <a:lnTo>
                    <a:pt x="251209" y="2140298"/>
                  </a:lnTo>
                  <a:lnTo>
                    <a:pt x="0" y="2270927"/>
                  </a:lnTo>
                </a:path>
              </a:pathLst>
            </a:custGeom>
            <a:noFill/>
            <a:ln w="19050">
              <a:solidFill>
                <a:srgbClr val="FFFF0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Freeform 3"/>
            <p:cNvSpPr/>
            <p:nvPr/>
          </p:nvSpPr>
          <p:spPr>
            <a:xfrm>
              <a:off x="4391130" y="2301073"/>
              <a:ext cx="4491613" cy="522514"/>
            </a:xfrm>
            <a:custGeom>
              <a:avLst/>
              <a:gdLst>
                <a:gd name="connsiteX0" fmla="*/ 4491613 w 4491613"/>
                <a:gd name="connsiteY0" fmla="*/ 462224 h 522514"/>
                <a:gd name="connsiteX1" fmla="*/ 4139921 w 4491613"/>
                <a:gd name="connsiteY1" fmla="*/ 371789 h 522514"/>
                <a:gd name="connsiteX2" fmla="*/ 3788228 w 4491613"/>
                <a:gd name="connsiteY2" fmla="*/ 251208 h 522514"/>
                <a:gd name="connsiteX3" fmla="*/ 3386294 w 4491613"/>
                <a:gd name="connsiteY3" fmla="*/ 120580 h 522514"/>
                <a:gd name="connsiteX4" fmla="*/ 3014505 w 4491613"/>
                <a:gd name="connsiteY4" fmla="*/ 20096 h 522514"/>
                <a:gd name="connsiteX5" fmla="*/ 2582426 w 4491613"/>
                <a:gd name="connsiteY5" fmla="*/ 0 h 522514"/>
                <a:gd name="connsiteX6" fmla="*/ 2160395 w 4491613"/>
                <a:gd name="connsiteY6" fmla="*/ 30145 h 522514"/>
                <a:gd name="connsiteX7" fmla="*/ 1818751 w 4491613"/>
                <a:gd name="connsiteY7" fmla="*/ 40193 h 522514"/>
                <a:gd name="connsiteX8" fmla="*/ 1266092 w 4491613"/>
                <a:gd name="connsiteY8" fmla="*/ 140676 h 522514"/>
                <a:gd name="connsiteX9" fmla="*/ 673239 w 4491613"/>
                <a:gd name="connsiteY9" fmla="*/ 321547 h 522514"/>
                <a:gd name="connsiteX10" fmla="*/ 0 w 4491613"/>
                <a:gd name="connsiteY10" fmla="*/ 522514 h 522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491613" h="522514">
                  <a:moveTo>
                    <a:pt x="4491613" y="462224"/>
                  </a:moveTo>
                  <a:lnTo>
                    <a:pt x="4139921" y="371789"/>
                  </a:lnTo>
                  <a:lnTo>
                    <a:pt x="3788228" y="251208"/>
                  </a:lnTo>
                  <a:lnTo>
                    <a:pt x="3386294" y="120580"/>
                  </a:lnTo>
                  <a:lnTo>
                    <a:pt x="3014505" y="20096"/>
                  </a:lnTo>
                  <a:lnTo>
                    <a:pt x="2582426" y="0"/>
                  </a:lnTo>
                  <a:lnTo>
                    <a:pt x="2160395" y="30145"/>
                  </a:lnTo>
                  <a:lnTo>
                    <a:pt x="1818751" y="40193"/>
                  </a:lnTo>
                  <a:lnTo>
                    <a:pt x="1266092" y="140676"/>
                  </a:lnTo>
                  <a:lnTo>
                    <a:pt x="673239" y="321547"/>
                  </a:lnTo>
                  <a:lnTo>
                    <a:pt x="0" y="522514"/>
                  </a:lnTo>
                </a:path>
              </a:pathLst>
            </a:custGeom>
            <a:noFill/>
            <a:ln w="19050">
              <a:solidFill>
                <a:srgbClr val="FFFF0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Freeform 4"/>
            <p:cNvSpPr/>
            <p:nvPr/>
          </p:nvSpPr>
          <p:spPr>
            <a:xfrm>
              <a:off x="934497" y="3486778"/>
              <a:ext cx="6420896" cy="683288"/>
            </a:xfrm>
            <a:custGeom>
              <a:avLst/>
              <a:gdLst>
                <a:gd name="connsiteX0" fmla="*/ 6420896 w 6420896"/>
                <a:gd name="connsiteY0" fmla="*/ 120580 h 683288"/>
                <a:gd name="connsiteX1" fmla="*/ 5888334 w 6420896"/>
                <a:gd name="connsiteY1" fmla="*/ 30145 h 683288"/>
                <a:gd name="connsiteX2" fmla="*/ 5637125 w 6420896"/>
                <a:gd name="connsiteY2" fmla="*/ 0 h 683288"/>
                <a:gd name="connsiteX3" fmla="*/ 5164852 w 6420896"/>
                <a:gd name="connsiteY3" fmla="*/ 60290 h 683288"/>
                <a:gd name="connsiteX4" fmla="*/ 4702628 w 6420896"/>
                <a:gd name="connsiteY4" fmla="*/ 200967 h 683288"/>
                <a:gd name="connsiteX5" fmla="*/ 4290646 w 6420896"/>
                <a:gd name="connsiteY5" fmla="*/ 422031 h 683288"/>
                <a:gd name="connsiteX6" fmla="*/ 3808325 w 6420896"/>
                <a:gd name="connsiteY6" fmla="*/ 582804 h 683288"/>
                <a:gd name="connsiteX7" fmla="*/ 3456633 w 6420896"/>
                <a:gd name="connsiteY7" fmla="*/ 612949 h 683288"/>
                <a:gd name="connsiteX8" fmla="*/ 3295859 w 6420896"/>
                <a:gd name="connsiteY8" fmla="*/ 622998 h 683288"/>
                <a:gd name="connsiteX9" fmla="*/ 2753248 w 6420896"/>
                <a:gd name="connsiteY9" fmla="*/ 683288 h 683288"/>
                <a:gd name="connsiteX10" fmla="*/ 2180492 w 6420896"/>
                <a:gd name="connsiteY10" fmla="*/ 683288 h 683288"/>
                <a:gd name="connsiteX11" fmla="*/ 1627833 w 6420896"/>
                <a:gd name="connsiteY11" fmla="*/ 622998 h 683288"/>
                <a:gd name="connsiteX12" fmla="*/ 894303 w 6420896"/>
                <a:gd name="connsiteY12" fmla="*/ 432079 h 683288"/>
                <a:gd name="connsiteX13" fmla="*/ 602901 w 6420896"/>
                <a:gd name="connsiteY13" fmla="*/ 301451 h 683288"/>
                <a:gd name="connsiteX14" fmla="*/ 221063 w 6420896"/>
                <a:gd name="connsiteY14" fmla="*/ 110532 h 683288"/>
                <a:gd name="connsiteX15" fmla="*/ 0 w 6420896"/>
                <a:gd name="connsiteY15" fmla="*/ 30145 h 683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420896" h="683288">
                  <a:moveTo>
                    <a:pt x="6420896" y="120580"/>
                  </a:moveTo>
                  <a:lnTo>
                    <a:pt x="5888334" y="30145"/>
                  </a:lnTo>
                  <a:lnTo>
                    <a:pt x="5637125" y="0"/>
                  </a:lnTo>
                  <a:lnTo>
                    <a:pt x="5164852" y="60290"/>
                  </a:lnTo>
                  <a:lnTo>
                    <a:pt x="4702628" y="200967"/>
                  </a:lnTo>
                  <a:lnTo>
                    <a:pt x="4290646" y="422031"/>
                  </a:lnTo>
                  <a:lnTo>
                    <a:pt x="3808325" y="582804"/>
                  </a:lnTo>
                  <a:lnTo>
                    <a:pt x="3456633" y="612949"/>
                  </a:lnTo>
                  <a:lnTo>
                    <a:pt x="3295859" y="622998"/>
                  </a:lnTo>
                  <a:lnTo>
                    <a:pt x="2753248" y="683288"/>
                  </a:lnTo>
                  <a:lnTo>
                    <a:pt x="2180492" y="683288"/>
                  </a:lnTo>
                  <a:lnTo>
                    <a:pt x="1627833" y="622998"/>
                  </a:lnTo>
                  <a:lnTo>
                    <a:pt x="894303" y="432079"/>
                  </a:lnTo>
                  <a:lnTo>
                    <a:pt x="602901" y="301451"/>
                  </a:lnTo>
                  <a:lnTo>
                    <a:pt x="221063" y="110532"/>
                  </a:lnTo>
                  <a:lnTo>
                    <a:pt x="0" y="30145"/>
                  </a:lnTo>
                </a:path>
              </a:pathLst>
            </a:custGeom>
            <a:noFill/>
            <a:ln w="19050">
              <a:solidFill>
                <a:srgbClr val="FFFF0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7" name="TextBox 6"/>
          <p:cNvSpPr txBox="1"/>
          <p:nvPr/>
        </p:nvSpPr>
        <p:spPr>
          <a:xfrm>
            <a:off x="1142999" y="419743"/>
            <a:ext cx="806631" cy="369332"/>
          </a:xfrm>
          <a:prstGeom prst="rect">
            <a:avLst/>
          </a:prstGeom>
          <a:solidFill>
            <a:schemeClr val="tx1"/>
          </a:solidFill>
          <a:ln w="19050">
            <a:solidFill>
              <a:srgbClr val="0000FF"/>
            </a:solidFill>
          </a:ln>
        </p:spPr>
        <p:txBody>
          <a:bodyPr wrap="none" rtlCol="0">
            <a:spAutoFit/>
          </a:bodyPr>
          <a:lstStyle/>
          <a:p>
            <a:r>
              <a:rPr lang="en-US" dirty="0" smtClean="0">
                <a:solidFill>
                  <a:schemeClr val="bg1"/>
                </a:solidFill>
                <a:latin typeface="Times New Roman" pitchFamily="18" charset="0"/>
                <a:cs typeface="Times New Roman" pitchFamily="18" charset="0"/>
              </a:rPr>
              <a:t>Area 1</a:t>
            </a:r>
            <a:endParaRPr lang="en-US" dirty="0">
              <a:solidFill>
                <a:schemeClr val="bg1"/>
              </a:solidFill>
              <a:latin typeface="Times New Roman" pitchFamily="18" charset="0"/>
              <a:cs typeface="Times New Roman" pitchFamily="18" charset="0"/>
            </a:endParaRPr>
          </a:p>
        </p:txBody>
      </p:sp>
      <p:sp>
        <p:nvSpPr>
          <p:cNvPr id="8" name="TextBox 7"/>
          <p:cNvSpPr txBox="1"/>
          <p:nvPr/>
        </p:nvSpPr>
        <p:spPr>
          <a:xfrm>
            <a:off x="4953000" y="353785"/>
            <a:ext cx="2558393" cy="307777"/>
          </a:xfrm>
          <a:prstGeom prst="rect">
            <a:avLst/>
          </a:prstGeom>
          <a:solidFill>
            <a:schemeClr val="tx1"/>
          </a:solidFill>
          <a:ln w="15875">
            <a:solidFill>
              <a:srgbClr val="FF0000"/>
            </a:solidFill>
          </a:ln>
        </p:spPr>
        <p:txBody>
          <a:bodyPr wrap="none" rtlCol="0">
            <a:spAutoFit/>
          </a:bodyPr>
          <a:lstStyle/>
          <a:p>
            <a:r>
              <a:rPr lang="en-US" sz="1400" dirty="0" smtClean="0">
                <a:solidFill>
                  <a:schemeClr val="bg1"/>
                </a:solidFill>
              </a:rPr>
              <a:t>Surface traces of major faults</a:t>
            </a:r>
            <a:endParaRPr lang="en-US" sz="1400" dirty="0">
              <a:solidFill>
                <a:schemeClr val="bg1"/>
              </a:solidFill>
            </a:endParaRPr>
          </a:p>
        </p:txBody>
      </p:sp>
      <p:cxnSp>
        <p:nvCxnSpPr>
          <p:cNvPr id="9" name="Straight Arrow Connector 8"/>
          <p:cNvCxnSpPr/>
          <p:nvPr/>
        </p:nvCxnSpPr>
        <p:spPr>
          <a:xfrm>
            <a:off x="6183837" y="661562"/>
            <a:ext cx="0" cy="962483"/>
          </a:xfrm>
          <a:prstGeom prst="straightConnector1">
            <a:avLst/>
          </a:prstGeom>
          <a:ln w="15875">
            <a:solidFill>
              <a:srgbClr val="FF0000"/>
            </a:solidFill>
            <a:tailEnd type="arrow"/>
          </a:ln>
        </p:spPr>
        <p:style>
          <a:lnRef idx="1">
            <a:schemeClr val="accent1"/>
          </a:lnRef>
          <a:fillRef idx="0">
            <a:schemeClr val="accent1"/>
          </a:fillRef>
          <a:effectRef idx="0">
            <a:schemeClr val="accent1"/>
          </a:effectRef>
          <a:fontRef idx="minor">
            <a:schemeClr val="tx1"/>
          </a:fontRef>
        </p:style>
      </p:cxnSp>
      <p:sp>
        <p:nvSpPr>
          <p:cNvPr id="10" name="TextBox 9"/>
          <p:cNvSpPr txBox="1"/>
          <p:nvPr/>
        </p:nvSpPr>
        <p:spPr>
          <a:xfrm>
            <a:off x="355847" y="5029200"/>
            <a:ext cx="8217990" cy="1569660"/>
          </a:xfrm>
          <a:prstGeom prst="rect">
            <a:avLst/>
          </a:prstGeom>
          <a:solidFill>
            <a:schemeClr val="tx1"/>
          </a:solidFill>
        </p:spPr>
        <p:txBody>
          <a:bodyPr wrap="square" rtlCol="0">
            <a:spAutoFit/>
          </a:bodyPr>
          <a:lstStyle/>
          <a:p>
            <a:pPr algn="just"/>
            <a:r>
              <a:rPr lang="en-US" sz="1200" dirty="0" smtClean="0">
                <a:solidFill>
                  <a:schemeClr val="bg1"/>
                </a:solidFill>
                <a:latin typeface="Arial" pitchFamily="34" charset="0"/>
                <a:cs typeface="Arial" pitchFamily="34" charset="0"/>
              </a:rPr>
              <a:t>The open bodies of water today that were marsh in 1932 can now be seen as a set of submerged depressions that are connected by the surface traces of the major faults.  The marsh on the </a:t>
            </a:r>
            <a:r>
              <a:rPr lang="en-US" sz="1200" dirty="0" err="1" smtClean="0">
                <a:solidFill>
                  <a:schemeClr val="bg1"/>
                </a:solidFill>
                <a:latin typeface="Arial" pitchFamily="34" charset="0"/>
                <a:cs typeface="Arial" pitchFamily="34" charset="0"/>
              </a:rPr>
              <a:t>upthrown</a:t>
            </a:r>
            <a:r>
              <a:rPr lang="en-US" sz="1200" dirty="0" smtClean="0">
                <a:solidFill>
                  <a:schemeClr val="bg1"/>
                </a:solidFill>
                <a:latin typeface="Arial" pitchFamily="34" charset="0"/>
                <a:cs typeface="Arial" pitchFamily="34" charset="0"/>
              </a:rPr>
              <a:t> side of these faults has experienced little subsidence, and is therefore very much the way it was in 1932.  The belt of marsh along the southern quarter of this image has also been relatively undisturbed by subsidence or erosion.  It is the belt of marsh in the middle of the area that parallels the faults that has been submerged and is now open water.  There is even some evidence of subsidence within the artificial levees on the downthrown side of the faults.  The next series of slides will show that these surface faults are the same faults that were active during the deposition of the Miocene deltas in this area, and by their subsidence allowed for the thick accumulation of Miocene sediments.  </a:t>
            </a:r>
          </a:p>
        </p:txBody>
      </p:sp>
    </p:spTree>
    <p:extLst>
      <p:ext uri="{BB962C8B-B14F-4D97-AF65-F5344CB8AC3E}">
        <p14:creationId xmlns:p14="http://schemas.microsoft.com/office/powerpoint/2010/main" val="1450772219"/>
      </p:ext>
    </p:extLst>
  </p:cSld>
  <p:clrMapOvr>
    <a:masterClrMapping/>
  </p:clrMapOvr>
  <p:timing>
    <p:tnLst>
      <p:par>
        <p:cTn id="1" dur="indefinite" restart="never" nodeType="tmRoot"/>
      </p:par>
    </p:tn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a:grpSpLocks noChangeAspect="1"/>
          </p:cNvGrpSpPr>
          <p:nvPr/>
        </p:nvGrpSpPr>
        <p:grpSpPr>
          <a:xfrm>
            <a:off x="758952" y="301752"/>
            <a:ext cx="7306056" cy="4671249"/>
            <a:chOff x="301752" y="777240"/>
            <a:chExt cx="8580991" cy="5486400"/>
          </a:xfrm>
        </p:grpSpPr>
        <p:pic>
          <p:nvPicPr>
            <p:cNvPr id="5122"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1752" y="777240"/>
              <a:ext cx="8556914" cy="54864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grpSp>
          <p:nvGrpSpPr>
            <p:cNvPr id="29" name="Group 28"/>
            <p:cNvGrpSpPr/>
            <p:nvPr/>
          </p:nvGrpSpPr>
          <p:grpSpPr>
            <a:xfrm>
              <a:off x="341644" y="844062"/>
              <a:ext cx="8541099" cy="3326004"/>
              <a:chOff x="341644" y="844062"/>
              <a:chExt cx="8541099" cy="3326004"/>
            </a:xfrm>
          </p:grpSpPr>
          <p:sp>
            <p:nvSpPr>
              <p:cNvPr id="3" name="Freeform 2"/>
              <p:cNvSpPr/>
              <p:nvPr/>
            </p:nvSpPr>
            <p:spPr>
              <a:xfrm>
                <a:off x="341644" y="844062"/>
                <a:ext cx="4541855" cy="2270927"/>
              </a:xfrm>
              <a:custGeom>
                <a:avLst/>
                <a:gdLst>
                  <a:gd name="connsiteX0" fmla="*/ 4541855 w 4541855"/>
                  <a:gd name="connsiteY0" fmla="*/ 0 h 2270927"/>
                  <a:gd name="connsiteX1" fmla="*/ 4149969 w 4541855"/>
                  <a:gd name="connsiteY1" fmla="*/ 241160 h 2270927"/>
                  <a:gd name="connsiteX2" fmla="*/ 3788229 w 4541855"/>
                  <a:gd name="connsiteY2" fmla="*/ 401934 h 2270927"/>
                  <a:gd name="connsiteX3" fmla="*/ 3516923 w 4541855"/>
                  <a:gd name="connsiteY3" fmla="*/ 452175 h 2270927"/>
                  <a:gd name="connsiteX4" fmla="*/ 3315956 w 4541855"/>
                  <a:gd name="connsiteY4" fmla="*/ 673239 h 2270927"/>
                  <a:gd name="connsiteX5" fmla="*/ 3125037 w 4541855"/>
                  <a:gd name="connsiteY5" fmla="*/ 964641 h 2270927"/>
                  <a:gd name="connsiteX6" fmla="*/ 2873829 w 4541855"/>
                  <a:gd name="connsiteY6" fmla="*/ 1396720 h 2270927"/>
                  <a:gd name="connsiteX7" fmla="*/ 2652765 w 4541855"/>
                  <a:gd name="connsiteY7" fmla="*/ 1657978 h 2270927"/>
                  <a:gd name="connsiteX8" fmla="*/ 2210637 w 4541855"/>
                  <a:gd name="connsiteY8" fmla="*/ 1818751 h 2270927"/>
                  <a:gd name="connsiteX9" fmla="*/ 1768510 w 4541855"/>
                  <a:gd name="connsiteY9" fmla="*/ 1939331 h 2270927"/>
                  <a:gd name="connsiteX10" fmla="*/ 1235947 w 4541855"/>
                  <a:gd name="connsiteY10" fmla="*/ 1969476 h 2270927"/>
                  <a:gd name="connsiteX11" fmla="*/ 854110 w 4541855"/>
                  <a:gd name="connsiteY11" fmla="*/ 1989573 h 2270927"/>
                  <a:gd name="connsiteX12" fmla="*/ 251209 w 4541855"/>
                  <a:gd name="connsiteY12" fmla="*/ 2140298 h 2270927"/>
                  <a:gd name="connsiteX13" fmla="*/ 0 w 4541855"/>
                  <a:gd name="connsiteY13" fmla="*/ 2270927 h 2270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541855" h="2270927">
                    <a:moveTo>
                      <a:pt x="4541855" y="0"/>
                    </a:moveTo>
                    <a:lnTo>
                      <a:pt x="4149969" y="241160"/>
                    </a:lnTo>
                    <a:lnTo>
                      <a:pt x="3788229" y="401934"/>
                    </a:lnTo>
                    <a:lnTo>
                      <a:pt x="3516923" y="452175"/>
                    </a:lnTo>
                    <a:lnTo>
                      <a:pt x="3315956" y="673239"/>
                    </a:lnTo>
                    <a:lnTo>
                      <a:pt x="3125037" y="964641"/>
                    </a:lnTo>
                    <a:lnTo>
                      <a:pt x="2873829" y="1396720"/>
                    </a:lnTo>
                    <a:lnTo>
                      <a:pt x="2652765" y="1657978"/>
                    </a:lnTo>
                    <a:lnTo>
                      <a:pt x="2210637" y="1818751"/>
                    </a:lnTo>
                    <a:lnTo>
                      <a:pt x="1768510" y="1939331"/>
                    </a:lnTo>
                    <a:lnTo>
                      <a:pt x="1235947" y="1969476"/>
                    </a:lnTo>
                    <a:lnTo>
                      <a:pt x="854110" y="1989573"/>
                    </a:lnTo>
                    <a:lnTo>
                      <a:pt x="251209" y="2140298"/>
                    </a:lnTo>
                    <a:lnTo>
                      <a:pt x="0" y="2270927"/>
                    </a:lnTo>
                  </a:path>
                </a:pathLst>
              </a:custGeom>
              <a:noFill/>
              <a:ln w="19050">
                <a:solidFill>
                  <a:srgbClr val="0000FF"/>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Freeform 3"/>
              <p:cNvSpPr/>
              <p:nvPr/>
            </p:nvSpPr>
            <p:spPr>
              <a:xfrm>
                <a:off x="4391130" y="2301073"/>
                <a:ext cx="4491613" cy="522514"/>
              </a:xfrm>
              <a:custGeom>
                <a:avLst/>
                <a:gdLst>
                  <a:gd name="connsiteX0" fmla="*/ 4491613 w 4491613"/>
                  <a:gd name="connsiteY0" fmla="*/ 462224 h 522514"/>
                  <a:gd name="connsiteX1" fmla="*/ 4139921 w 4491613"/>
                  <a:gd name="connsiteY1" fmla="*/ 371789 h 522514"/>
                  <a:gd name="connsiteX2" fmla="*/ 3788228 w 4491613"/>
                  <a:gd name="connsiteY2" fmla="*/ 251208 h 522514"/>
                  <a:gd name="connsiteX3" fmla="*/ 3386294 w 4491613"/>
                  <a:gd name="connsiteY3" fmla="*/ 120580 h 522514"/>
                  <a:gd name="connsiteX4" fmla="*/ 3014505 w 4491613"/>
                  <a:gd name="connsiteY4" fmla="*/ 20096 h 522514"/>
                  <a:gd name="connsiteX5" fmla="*/ 2582426 w 4491613"/>
                  <a:gd name="connsiteY5" fmla="*/ 0 h 522514"/>
                  <a:gd name="connsiteX6" fmla="*/ 2160395 w 4491613"/>
                  <a:gd name="connsiteY6" fmla="*/ 30145 h 522514"/>
                  <a:gd name="connsiteX7" fmla="*/ 1818751 w 4491613"/>
                  <a:gd name="connsiteY7" fmla="*/ 40193 h 522514"/>
                  <a:gd name="connsiteX8" fmla="*/ 1266092 w 4491613"/>
                  <a:gd name="connsiteY8" fmla="*/ 140676 h 522514"/>
                  <a:gd name="connsiteX9" fmla="*/ 673239 w 4491613"/>
                  <a:gd name="connsiteY9" fmla="*/ 321547 h 522514"/>
                  <a:gd name="connsiteX10" fmla="*/ 0 w 4491613"/>
                  <a:gd name="connsiteY10" fmla="*/ 522514 h 522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491613" h="522514">
                    <a:moveTo>
                      <a:pt x="4491613" y="462224"/>
                    </a:moveTo>
                    <a:lnTo>
                      <a:pt x="4139921" y="371789"/>
                    </a:lnTo>
                    <a:lnTo>
                      <a:pt x="3788228" y="251208"/>
                    </a:lnTo>
                    <a:lnTo>
                      <a:pt x="3386294" y="120580"/>
                    </a:lnTo>
                    <a:lnTo>
                      <a:pt x="3014505" y="20096"/>
                    </a:lnTo>
                    <a:lnTo>
                      <a:pt x="2582426" y="0"/>
                    </a:lnTo>
                    <a:lnTo>
                      <a:pt x="2160395" y="30145"/>
                    </a:lnTo>
                    <a:lnTo>
                      <a:pt x="1818751" y="40193"/>
                    </a:lnTo>
                    <a:lnTo>
                      <a:pt x="1266092" y="140676"/>
                    </a:lnTo>
                    <a:lnTo>
                      <a:pt x="673239" y="321547"/>
                    </a:lnTo>
                    <a:lnTo>
                      <a:pt x="0" y="522514"/>
                    </a:lnTo>
                  </a:path>
                </a:pathLst>
              </a:custGeom>
              <a:noFill/>
              <a:ln w="19050">
                <a:solidFill>
                  <a:srgbClr val="0000FF"/>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Freeform 4"/>
              <p:cNvSpPr/>
              <p:nvPr/>
            </p:nvSpPr>
            <p:spPr>
              <a:xfrm>
                <a:off x="934497" y="3486778"/>
                <a:ext cx="6420896" cy="683288"/>
              </a:xfrm>
              <a:custGeom>
                <a:avLst/>
                <a:gdLst>
                  <a:gd name="connsiteX0" fmla="*/ 6420896 w 6420896"/>
                  <a:gd name="connsiteY0" fmla="*/ 120580 h 683288"/>
                  <a:gd name="connsiteX1" fmla="*/ 5888334 w 6420896"/>
                  <a:gd name="connsiteY1" fmla="*/ 30145 h 683288"/>
                  <a:gd name="connsiteX2" fmla="*/ 5637125 w 6420896"/>
                  <a:gd name="connsiteY2" fmla="*/ 0 h 683288"/>
                  <a:gd name="connsiteX3" fmla="*/ 5164852 w 6420896"/>
                  <a:gd name="connsiteY3" fmla="*/ 60290 h 683288"/>
                  <a:gd name="connsiteX4" fmla="*/ 4702628 w 6420896"/>
                  <a:gd name="connsiteY4" fmla="*/ 200967 h 683288"/>
                  <a:gd name="connsiteX5" fmla="*/ 4290646 w 6420896"/>
                  <a:gd name="connsiteY5" fmla="*/ 422031 h 683288"/>
                  <a:gd name="connsiteX6" fmla="*/ 3808325 w 6420896"/>
                  <a:gd name="connsiteY6" fmla="*/ 582804 h 683288"/>
                  <a:gd name="connsiteX7" fmla="*/ 3456633 w 6420896"/>
                  <a:gd name="connsiteY7" fmla="*/ 612949 h 683288"/>
                  <a:gd name="connsiteX8" fmla="*/ 3295859 w 6420896"/>
                  <a:gd name="connsiteY8" fmla="*/ 622998 h 683288"/>
                  <a:gd name="connsiteX9" fmla="*/ 2753248 w 6420896"/>
                  <a:gd name="connsiteY9" fmla="*/ 683288 h 683288"/>
                  <a:gd name="connsiteX10" fmla="*/ 2180492 w 6420896"/>
                  <a:gd name="connsiteY10" fmla="*/ 683288 h 683288"/>
                  <a:gd name="connsiteX11" fmla="*/ 1627833 w 6420896"/>
                  <a:gd name="connsiteY11" fmla="*/ 622998 h 683288"/>
                  <a:gd name="connsiteX12" fmla="*/ 894303 w 6420896"/>
                  <a:gd name="connsiteY12" fmla="*/ 432079 h 683288"/>
                  <a:gd name="connsiteX13" fmla="*/ 602901 w 6420896"/>
                  <a:gd name="connsiteY13" fmla="*/ 301451 h 683288"/>
                  <a:gd name="connsiteX14" fmla="*/ 221063 w 6420896"/>
                  <a:gd name="connsiteY14" fmla="*/ 110532 h 683288"/>
                  <a:gd name="connsiteX15" fmla="*/ 0 w 6420896"/>
                  <a:gd name="connsiteY15" fmla="*/ 30145 h 683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420896" h="683288">
                    <a:moveTo>
                      <a:pt x="6420896" y="120580"/>
                    </a:moveTo>
                    <a:lnTo>
                      <a:pt x="5888334" y="30145"/>
                    </a:lnTo>
                    <a:lnTo>
                      <a:pt x="5637125" y="0"/>
                    </a:lnTo>
                    <a:lnTo>
                      <a:pt x="5164852" y="60290"/>
                    </a:lnTo>
                    <a:lnTo>
                      <a:pt x="4702628" y="200967"/>
                    </a:lnTo>
                    <a:lnTo>
                      <a:pt x="4290646" y="422031"/>
                    </a:lnTo>
                    <a:lnTo>
                      <a:pt x="3808325" y="582804"/>
                    </a:lnTo>
                    <a:lnTo>
                      <a:pt x="3456633" y="612949"/>
                    </a:lnTo>
                    <a:lnTo>
                      <a:pt x="3295859" y="622998"/>
                    </a:lnTo>
                    <a:lnTo>
                      <a:pt x="2753248" y="683288"/>
                    </a:lnTo>
                    <a:lnTo>
                      <a:pt x="2180492" y="683288"/>
                    </a:lnTo>
                    <a:lnTo>
                      <a:pt x="1627833" y="622998"/>
                    </a:lnTo>
                    <a:lnTo>
                      <a:pt x="894303" y="432079"/>
                    </a:lnTo>
                    <a:lnTo>
                      <a:pt x="602901" y="301451"/>
                    </a:lnTo>
                    <a:lnTo>
                      <a:pt x="221063" y="110532"/>
                    </a:lnTo>
                    <a:lnTo>
                      <a:pt x="0" y="30145"/>
                    </a:lnTo>
                  </a:path>
                </a:pathLst>
              </a:custGeom>
              <a:noFill/>
              <a:ln w="19050">
                <a:solidFill>
                  <a:srgbClr val="0000FF"/>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21" name="TextBox 20"/>
          <p:cNvSpPr txBox="1"/>
          <p:nvPr/>
        </p:nvSpPr>
        <p:spPr>
          <a:xfrm>
            <a:off x="355847" y="5029200"/>
            <a:ext cx="8217990" cy="1569660"/>
          </a:xfrm>
          <a:prstGeom prst="rect">
            <a:avLst/>
          </a:prstGeom>
          <a:solidFill>
            <a:schemeClr val="tx1"/>
          </a:solidFill>
        </p:spPr>
        <p:txBody>
          <a:bodyPr wrap="square" rtlCol="0">
            <a:spAutoFit/>
          </a:bodyPr>
          <a:lstStyle/>
          <a:p>
            <a:pPr algn="just"/>
            <a:r>
              <a:rPr lang="en-US" sz="1200" dirty="0" smtClean="0">
                <a:solidFill>
                  <a:schemeClr val="bg1"/>
                </a:solidFill>
                <a:latin typeface="Arial" pitchFamily="34" charset="0"/>
                <a:cs typeface="Arial" pitchFamily="34" charset="0"/>
              </a:rPr>
              <a:t>This is a generalized geological map for Area 1.  The depth contours can be read just as the contours of a topographic map with the exception that the values are measured as depth below sea level.  In the same way a topographic map show hills as sets of concentric contours, the pattern of these contours show anticlinal structures that usually support oil and gas fields.  The heavier black lines are the traces of the faults where they intersect the mapped horizon at that depth.  Not all of the faults extend to the surface.  The dashed blue lines show the traces of the faults that do reach the surface.  Notice that they are parallel to the traces of the faults at depth.  The cross section (indicated by the red line on the map) connects three wells that illustrate the offset and expansion of the Miocene section by the faults and the extension of the faults toward the surface.</a:t>
            </a:r>
          </a:p>
        </p:txBody>
      </p:sp>
      <p:grpSp>
        <p:nvGrpSpPr>
          <p:cNvPr id="19" name="Group 18"/>
          <p:cNvGrpSpPr/>
          <p:nvPr/>
        </p:nvGrpSpPr>
        <p:grpSpPr>
          <a:xfrm>
            <a:off x="990600" y="600002"/>
            <a:ext cx="2558393" cy="1270260"/>
            <a:chOff x="990600" y="600002"/>
            <a:chExt cx="2558393" cy="1270260"/>
          </a:xfrm>
        </p:grpSpPr>
        <p:sp>
          <p:nvSpPr>
            <p:cNvPr id="22" name="TextBox 21"/>
            <p:cNvSpPr txBox="1"/>
            <p:nvPr/>
          </p:nvSpPr>
          <p:spPr>
            <a:xfrm>
              <a:off x="990600" y="600002"/>
              <a:ext cx="2558393" cy="307777"/>
            </a:xfrm>
            <a:prstGeom prst="rect">
              <a:avLst/>
            </a:prstGeom>
            <a:solidFill>
              <a:schemeClr val="tx1"/>
            </a:solidFill>
            <a:ln w="15875">
              <a:solidFill>
                <a:srgbClr val="FF0000"/>
              </a:solidFill>
            </a:ln>
          </p:spPr>
          <p:txBody>
            <a:bodyPr wrap="none" rtlCol="0">
              <a:spAutoFit/>
            </a:bodyPr>
            <a:lstStyle/>
            <a:p>
              <a:r>
                <a:rPr lang="en-US" sz="1400" dirty="0" smtClean="0">
                  <a:solidFill>
                    <a:schemeClr val="bg1"/>
                  </a:solidFill>
                </a:rPr>
                <a:t>Surface traces of major faults</a:t>
              </a:r>
              <a:endParaRPr lang="en-US" sz="1400" dirty="0">
                <a:solidFill>
                  <a:schemeClr val="bg1"/>
                </a:solidFill>
              </a:endParaRPr>
            </a:p>
          </p:txBody>
        </p:sp>
        <p:cxnSp>
          <p:nvCxnSpPr>
            <p:cNvPr id="23" name="Straight Arrow Connector 22"/>
            <p:cNvCxnSpPr/>
            <p:nvPr/>
          </p:nvCxnSpPr>
          <p:spPr>
            <a:xfrm>
              <a:off x="2221437" y="907779"/>
              <a:ext cx="505000" cy="962483"/>
            </a:xfrm>
            <a:prstGeom prst="straightConnector1">
              <a:avLst/>
            </a:prstGeom>
            <a:ln w="15875">
              <a:solidFill>
                <a:srgbClr val="FF0000"/>
              </a:solidFill>
              <a:tailEnd type="arrow"/>
            </a:ln>
          </p:spPr>
          <p:style>
            <a:lnRef idx="1">
              <a:schemeClr val="accent1"/>
            </a:lnRef>
            <a:fillRef idx="0">
              <a:schemeClr val="accent1"/>
            </a:fillRef>
            <a:effectRef idx="0">
              <a:schemeClr val="accent1"/>
            </a:effectRef>
            <a:fontRef idx="minor">
              <a:schemeClr val="tx1"/>
            </a:fontRef>
          </p:style>
        </p:cxnSp>
      </p:grpSp>
      <p:grpSp>
        <p:nvGrpSpPr>
          <p:cNvPr id="17" name="Group 16"/>
          <p:cNvGrpSpPr/>
          <p:nvPr/>
        </p:nvGrpSpPr>
        <p:grpSpPr>
          <a:xfrm>
            <a:off x="572221" y="391580"/>
            <a:ext cx="7444969" cy="4335796"/>
            <a:chOff x="572221" y="391580"/>
            <a:chExt cx="7444969" cy="4335796"/>
          </a:xfrm>
        </p:grpSpPr>
        <p:sp>
          <p:nvSpPr>
            <p:cNvPr id="25" name="TextBox 24"/>
            <p:cNvSpPr txBox="1"/>
            <p:nvPr/>
          </p:nvSpPr>
          <p:spPr>
            <a:xfrm>
              <a:off x="572221" y="4419599"/>
              <a:ext cx="2666114" cy="307777"/>
            </a:xfrm>
            <a:prstGeom prst="rect">
              <a:avLst/>
            </a:prstGeom>
            <a:solidFill>
              <a:schemeClr val="tx1"/>
            </a:solidFill>
            <a:ln w="15875">
              <a:solidFill>
                <a:srgbClr val="FF0000"/>
              </a:solidFill>
            </a:ln>
          </p:spPr>
          <p:txBody>
            <a:bodyPr wrap="none" rtlCol="0">
              <a:spAutoFit/>
            </a:bodyPr>
            <a:lstStyle/>
            <a:p>
              <a:r>
                <a:rPr lang="en-US" sz="1400" dirty="0" smtClean="0">
                  <a:solidFill>
                    <a:schemeClr val="bg1"/>
                  </a:solidFill>
                </a:rPr>
                <a:t>Traces of major faults at depth</a:t>
              </a:r>
              <a:endParaRPr lang="en-US" sz="1400" dirty="0">
                <a:solidFill>
                  <a:schemeClr val="bg1"/>
                </a:solidFill>
              </a:endParaRPr>
            </a:p>
          </p:txBody>
        </p:sp>
        <p:cxnSp>
          <p:nvCxnSpPr>
            <p:cNvPr id="26" name="Straight Arrow Connector 25"/>
            <p:cNvCxnSpPr>
              <a:stCxn id="25" idx="0"/>
            </p:cNvCxnSpPr>
            <p:nvPr/>
          </p:nvCxnSpPr>
          <p:spPr>
            <a:xfrm flipV="1">
              <a:off x="1905278" y="3684613"/>
              <a:ext cx="683680" cy="734986"/>
            </a:xfrm>
            <a:prstGeom prst="straightConnector1">
              <a:avLst/>
            </a:prstGeom>
            <a:ln w="15875">
              <a:solidFill>
                <a:srgbClr val="FF0000"/>
              </a:solidFill>
              <a:tailEnd type="arrow"/>
            </a:ln>
          </p:spPr>
          <p:style>
            <a:lnRef idx="1">
              <a:schemeClr val="accent1"/>
            </a:lnRef>
            <a:fillRef idx="0">
              <a:schemeClr val="accent1"/>
            </a:fillRef>
            <a:effectRef idx="0">
              <a:schemeClr val="accent1"/>
            </a:effectRef>
            <a:fontRef idx="minor">
              <a:schemeClr val="tx1"/>
            </a:fontRef>
          </p:style>
        </p:cxnSp>
        <p:sp>
          <p:nvSpPr>
            <p:cNvPr id="42" name="Freeform 41"/>
            <p:cNvSpPr/>
            <p:nvPr/>
          </p:nvSpPr>
          <p:spPr>
            <a:xfrm>
              <a:off x="985388" y="2987537"/>
              <a:ext cx="5855089" cy="747018"/>
            </a:xfrm>
            <a:custGeom>
              <a:avLst/>
              <a:gdLst>
                <a:gd name="connsiteX0" fmla="*/ 6420896 w 6420896"/>
                <a:gd name="connsiteY0" fmla="*/ 120580 h 683288"/>
                <a:gd name="connsiteX1" fmla="*/ 5888334 w 6420896"/>
                <a:gd name="connsiteY1" fmla="*/ 30145 h 683288"/>
                <a:gd name="connsiteX2" fmla="*/ 5637125 w 6420896"/>
                <a:gd name="connsiteY2" fmla="*/ 0 h 683288"/>
                <a:gd name="connsiteX3" fmla="*/ 5164852 w 6420896"/>
                <a:gd name="connsiteY3" fmla="*/ 60290 h 683288"/>
                <a:gd name="connsiteX4" fmla="*/ 4702628 w 6420896"/>
                <a:gd name="connsiteY4" fmla="*/ 200967 h 683288"/>
                <a:gd name="connsiteX5" fmla="*/ 4290646 w 6420896"/>
                <a:gd name="connsiteY5" fmla="*/ 422031 h 683288"/>
                <a:gd name="connsiteX6" fmla="*/ 3808325 w 6420896"/>
                <a:gd name="connsiteY6" fmla="*/ 582804 h 683288"/>
                <a:gd name="connsiteX7" fmla="*/ 3456633 w 6420896"/>
                <a:gd name="connsiteY7" fmla="*/ 612949 h 683288"/>
                <a:gd name="connsiteX8" fmla="*/ 3295859 w 6420896"/>
                <a:gd name="connsiteY8" fmla="*/ 622998 h 683288"/>
                <a:gd name="connsiteX9" fmla="*/ 2753248 w 6420896"/>
                <a:gd name="connsiteY9" fmla="*/ 683288 h 683288"/>
                <a:gd name="connsiteX10" fmla="*/ 2180492 w 6420896"/>
                <a:gd name="connsiteY10" fmla="*/ 683288 h 683288"/>
                <a:gd name="connsiteX11" fmla="*/ 1627833 w 6420896"/>
                <a:gd name="connsiteY11" fmla="*/ 622998 h 683288"/>
                <a:gd name="connsiteX12" fmla="*/ 894303 w 6420896"/>
                <a:gd name="connsiteY12" fmla="*/ 432079 h 683288"/>
                <a:gd name="connsiteX13" fmla="*/ 602901 w 6420896"/>
                <a:gd name="connsiteY13" fmla="*/ 301451 h 683288"/>
                <a:gd name="connsiteX14" fmla="*/ 221063 w 6420896"/>
                <a:gd name="connsiteY14" fmla="*/ 110532 h 683288"/>
                <a:gd name="connsiteX15" fmla="*/ 0 w 6420896"/>
                <a:gd name="connsiteY15" fmla="*/ 30145 h 683288"/>
                <a:gd name="connsiteX0" fmla="*/ 6876825 w 6876825"/>
                <a:gd name="connsiteY0" fmla="*/ 212016 h 774724"/>
                <a:gd name="connsiteX1" fmla="*/ 6344263 w 6876825"/>
                <a:gd name="connsiteY1" fmla="*/ 121581 h 774724"/>
                <a:gd name="connsiteX2" fmla="*/ 6093054 w 6876825"/>
                <a:gd name="connsiteY2" fmla="*/ 91436 h 774724"/>
                <a:gd name="connsiteX3" fmla="*/ 5620781 w 6876825"/>
                <a:gd name="connsiteY3" fmla="*/ 151726 h 774724"/>
                <a:gd name="connsiteX4" fmla="*/ 5158557 w 6876825"/>
                <a:gd name="connsiteY4" fmla="*/ 292403 h 774724"/>
                <a:gd name="connsiteX5" fmla="*/ 4746575 w 6876825"/>
                <a:gd name="connsiteY5" fmla="*/ 513467 h 774724"/>
                <a:gd name="connsiteX6" fmla="*/ 4264254 w 6876825"/>
                <a:gd name="connsiteY6" fmla="*/ 674240 h 774724"/>
                <a:gd name="connsiteX7" fmla="*/ 3912562 w 6876825"/>
                <a:gd name="connsiteY7" fmla="*/ 704385 h 774724"/>
                <a:gd name="connsiteX8" fmla="*/ 3751788 w 6876825"/>
                <a:gd name="connsiteY8" fmla="*/ 714434 h 774724"/>
                <a:gd name="connsiteX9" fmla="*/ 3209177 w 6876825"/>
                <a:gd name="connsiteY9" fmla="*/ 774724 h 774724"/>
                <a:gd name="connsiteX10" fmla="*/ 2636421 w 6876825"/>
                <a:gd name="connsiteY10" fmla="*/ 774724 h 774724"/>
                <a:gd name="connsiteX11" fmla="*/ 2083762 w 6876825"/>
                <a:gd name="connsiteY11" fmla="*/ 714434 h 774724"/>
                <a:gd name="connsiteX12" fmla="*/ 1350232 w 6876825"/>
                <a:gd name="connsiteY12" fmla="*/ 523515 h 774724"/>
                <a:gd name="connsiteX13" fmla="*/ 1058830 w 6876825"/>
                <a:gd name="connsiteY13" fmla="*/ 392887 h 774724"/>
                <a:gd name="connsiteX14" fmla="*/ 676992 w 6876825"/>
                <a:gd name="connsiteY14" fmla="*/ 201968 h 774724"/>
                <a:gd name="connsiteX15" fmla="*/ 0 w 6876825"/>
                <a:gd name="connsiteY15" fmla="*/ 0 h 774724"/>
                <a:gd name="connsiteX0" fmla="*/ 6876825 w 6876825"/>
                <a:gd name="connsiteY0" fmla="*/ 212016 h 774724"/>
                <a:gd name="connsiteX1" fmla="*/ 6344263 w 6876825"/>
                <a:gd name="connsiteY1" fmla="*/ 121581 h 774724"/>
                <a:gd name="connsiteX2" fmla="*/ 6093054 w 6876825"/>
                <a:gd name="connsiteY2" fmla="*/ 91436 h 774724"/>
                <a:gd name="connsiteX3" fmla="*/ 5620781 w 6876825"/>
                <a:gd name="connsiteY3" fmla="*/ 151726 h 774724"/>
                <a:gd name="connsiteX4" fmla="*/ 5158557 w 6876825"/>
                <a:gd name="connsiteY4" fmla="*/ 292403 h 774724"/>
                <a:gd name="connsiteX5" fmla="*/ 4746575 w 6876825"/>
                <a:gd name="connsiteY5" fmla="*/ 513467 h 774724"/>
                <a:gd name="connsiteX6" fmla="*/ 4264254 w 6876825"/>
                <a:gd name="connsiteY6" fmla="*/ 674240 h 774724"/>
                <a:gd name="connsiteX7" fmla="*/ 3912562 w 6876825"/>
                <a:gd name="connsiteY7" fmla="*/ 704385 h 774724"/>
                <a:gd name="connsiteX8" fmla="*/ 3751788 w 6876825"/>
                <a:gd name="connsiteY8" fmla="*/ 714434 h 774724"/>
                <a:gd name="connsiteX9" fmla="*/ 3209177 w 6876825"/>
                <a:gd name="connsiteY9" fmla="*/ 774724 h 774724"/>
                <a:gd name="connsiteX10" fmla="*/ 2636421 w 6876825"/>
                <a:gd name="connsiteY10" fmla="*/ 774724 h 774724"/>
                <a:gd name="connsiteX11" fmla="*/ 2083762 w 6876825"/>
                <a:gd name="connsiteY11" fmla="*/ 714434 h 774724"/>
                <a:gd name="connsiteX12" fmla="*/ 1350232 w 6876825"/>
                <a:gd name="connsiteY12" fmla="*/ 523515 h 774724"/>
                <a:gd name="connsiteX13" fmla="*/ 1058830 w 6876825"/>
                <a:gd name="connsiteY13" fmla="*/ 392887 h 774724"/>
                <a:gd name="connsiteX14" fmla="*/ 676992 w 6876825"/>
                <a:gd name="connsiteY14" fmla="*/ 201968 h 774724"/>
                <a:gd name="connsiteX15" fmla="*/ 362421 w 6876825"/>
                <a:gd name="connsiteY15" fmla="*/ 137809 h 774724"/>
                <a:gd name="connsiteX16" fmla="*/ 0 w 6876825"/>
                <a:gd name="connsiteY16" fmla="*/ 0 h 774724"/>
                <a:gd name="connsiteX0" fmla="*/ 6876825 w 6876825"/>
                <a:gd name="connsiteY0" fmla="*/ 212016 h 774724"/>
                <a:gd name="connsiteX1" fmla="*/ 6344263 w 6876825"/>
                <a:gd name="connsiteY1" fmla="*/ 121581 h 774724"/>
                <a:gd name="connsiteX2" fmla="*/ 6093054 w 6876825"/>
                <a:gd name="connsiteY2" fmla="*/ 91436 h 774724"/>
                <a:gd name="connsiteX3" fmla="*/ 5620781 w 6876825"/>
                <a:gd name="connsiteY3" fmla="*/ 151726 h 774724"/>
                <a:gd name="connsiteX4" fmla="*/ 5158557 w 6876825"/>
                <a:gd name="connsiteY4" fmla="*/ 292403 h 774724"/>
                <a:gd name="connsiteX5" fmla="*/ 4746575 w 6876825"/>
                <a:gd name="connsiteY5" fmla="*/ 513467 h 774724"/>
                <a:gd name="connsiteX6" fmla="*/ 4264254 w 6876825"/>
                <a:gd name="connsiteY6" fmla="*/ 674240 h 774724"/>
                <a:gd name="connsiteX7" fmla="*/ 3912562 w 6876825"/>
                <a:gd name="connsiteY7" fmla="*/ 704385 h 774724"/>
                <a:gd name="connsiteX8" fmla="*/ 3751788 w 6876825"/>
                <a:gd name="connsiteY8" fmla="*/ 714434 h 774724"/>
                <a:gd name="connsiteX9" fmla="*/ 3209177 w 6876825"/>
                <a:gd name="connsiteY9" fmla="*/ 774724 h 774724"/>
                <a:gd name="connsiteX10" fmla="*/ 2636421 w 6876825"/>
                <a:gd name="connsiteY10" fmla="*/ 774724 h 774724"/>
                <a:gd name="connsiteX11" fmla="*/ 2154683 w 6876825"/>
                <a:gd name="connsiteY11" fmla="*/ 694171 h 774724"/>
                <a:gd name="connsiteX12" fmla="*/ 1350232 w 6876825"/>
                <a:gd name="connsiteY12" fmla="*/ 523515 h 774724"/>
                <a:gd name="connsiteX13" fmla="*/ 1058830 w 6876825"/>
                <a:gd name="connsiteY13" fmla="*/ 392887 h 774724"/>
                <a:gd name="connsiteX14" fmla="*/ 676992 w 6876825"/>
                <a:gd name="connsiteY14" fmla="*/ 201968 h 774724"/>
                <a:gd name="connsiteX15" fmla="*/ 362421 w 6876825"/>
                <a:gd name="connsiteY15" fmla="*/ 137809 h 774724"/>
                <a:gd name="connsiteX16" fmla="*/ 0 w 6876825"/>
                <a:gd name="connsiteY16" fmla="*/ 0 h 774724"/>
                <a:gd name="connsiteX0" fmla="*/ 6876825 w 6876825"/>
                <a:gd name="connsiteY0" fmla="*/ 212016 h 774724"/>
                <a:gd name="connsiteX1" fmla="*/ 6344263 w 6876825"/>
                <a:gd name="connsiteY1" fmla="*/ 121581 h 774724"/>
                <a:gd name="connsiteX2" fmla="*/ 6093054 w 6876825"/>
                <a:gd name="connsiteY2" fmla="*/ 91436 h 774724"/>
                <a:gd name="connsiteX3" fmla="*/ 5620781 w 6876825"/>
                <a:gd name="connsiteY3" fmla="*/ 151726 h 774724"/>
                <a:gd name="connsiteX4" fmla="*/ 5158557 w 6876825"/>
                <a:gd name="connsiteY4" fmla="*/ 292403 h 774724"/>
                <a:gd name="connsiteX5" fmla="*/ 4746575 w 6876825"/>
                <a:gd name="connsiteY5" fmla="*/ 513467 h 774724"/>
                <a:gd name="connsiteX6" fmla="*/ 4264254 w 6876825"/>
                <a:gd name="connsiteY6" fmla="*/ 674240 h 774724"/>
                <a:gd name="connsiteX7" fmla="*/ 3912562 w 6876825"/>
                <a:gd name="connsiteY7" fmla="*/ 704385 h 774724"/>
                <a:gd name="connsiteX8" fmla="*/ 3751788 w 6876825"/>
                <a:gd name="connsiteY8" fmla="*/ 714434 h 774724"/>
                <a:gd name="connsiteX9" fmla="*/ 3209177 w 6876825"/>
                <a:gd name="connsiteY9" fmla="*/ 774724 h 774724"/>
                <a:gd name="connsiteX10" fmla="*/ 2636421 w 6876825"/>
                <a:gd name="connsiteY10" fmla="*/ 774724 h 774724"/>
                <a:gd name="connsiteX11" fmla="*/ 2154683 w 6876825"/>
                <a:gd name="connsiteY11" fmla="*/ 694171 h 774724"/>
                <a:gd name="connsiteX12" fmla="*/ 1451549 w 6876825"/>
                <a:gd name="connsiteY12" fmla="*/ 513384 h 774724"/>
                <a:gd name="connsiteX13" fmla="*/ 1058830 w 6876825"/>
                <a:gd name="connsiteY13" fmla="*/ 392887 h 774724"/>
                <a:gd name="connsiteX14" fmla="*/ 676992 w 6876825"/>
                <a:gd name="connsiteY14" fmla="*/ 201968 h 774724"/>
                <a:gd name="connsiteX15" fmla="*/ 362421 w 6876825"/>
                <a:gd name="connsiteY15" fmla="*/ 137809 h 774724"/>
                <a:gd name="connsiteX16" fmla="*/ 0 w 6876825"/>
                <a:gd name="connsiteY16" fmla="*/ 0 h 774724"/>
                <a:gd name="connsiteX0" fmla="*/ 6876825 w 6876825"/>
                <a:gd name="connsiteY0" fmla="*/ 212016 h 774724"/>
                <a:gd name="connsiteX1" fmla="*/ 6344263 w 6876825"/>
                <a:gd name="connsiteY1" fmla="*/ 121581 h 774724"/>
                <a:gd name="connsiteX2" fmla="*/ 6093054 w 6876825"/>
                <a:gd name="connsiteY2" fmla="*/ 91436 h 774724"/>
                <a:gd name="connsiteX3" fmla="*/ 5620781 w 6876825"/>
                <a:gd name="connsiteY3" fmla="*/ 151726 h 774724"/>
                <a:gd name="connsiteX4" fmla="*/ 5158557 w 6876825"/>
                <a:gd name="connsiteY4" fmla="*/ 292403 h 774724"/>
                <a:gd name="connsiteX5" fmla="*/ 4746575 w 6876825"/>
                <a:gd name="connsiteY5" fmla="*/ 513467 h 774724"/>
                <a:gd name="connsiteX6" fmla="*/ 4264254 w 6876825"/>
                <a:gd name="connsiteY6" fmla="*/ 674240 h 774724"/>
                <a:gd name="connsiteX7" fmla="*/ 3912562 w 6876825"/>
                <a:gd name="connsiteY7" fmla="*/ 704385 h 774724"/>
                <a:gd name="connsiteX8" fmla="*/ 3670734 w 6876825"/>
                <a:gd name="connsiteY8" fmla="*/ 765093 h 774724"/>
                <a:gd name="connsiteX9" fmla="*/ 3209177 w 6876825"/>
                <a:gd name="connsiteY9" fmla="*/ 774724 h 774724"/>
                <a:gd name="connsiteX10" fmla="*/ 2636421 w 6876825"/>
                <a:gd name="connsiteY10" fmla="*/ 774724 h 774724"/>
                <a:gd name="connsiteX11" fmla="*/ 2154683 w 6876825"/>
                <a:gd name="connsiteY11" fmla="*/ 694171 h 774724"/>
                <a:gd name="connsiteX12" fmla="*/ 1451549 w 6876825"/>
                <a:gd name="connsiteY12" fmla="*/ 513384 h 774724"/>
                <a:gd name="connsiteX13" fmla="*/ 1058830 w 6876825"/>
                <a:gd name="connsiteY13" fmla="*/ 392887 h 774724"/>
                <a:gd name="connsiteX14" fmla="*/ 676992 w 6876825"/>
                <a:gd name="connsiteY14" fmla="*/ 201968 h 774724"/>
                <a:gd name="connsiteX15" fmla="*/ 362421 w 6876825"/>
                <a:gd name="connsiteY15" fmla="*/ 137809 h 774724"/>
                <a:gd name="connsiteX16" fmla="*/ 0 w 6876825"/>
                <a:gd name="connsiteY16" fmla="*/ 0 h 774724"/>
                <a:gd name="connsiteX0" fmla="*/ 6876825 w 6876825"/>
                <a:gd name="connsiteY0" fmla="*/ 212016 h 775308"/>
                <a:gd name="connsiteX1" fmla="*/ 6344263 w 6876825"/>
                <a:gd name="connsiteY1" fmla="*/ 121581 h 775308"/>
                <a:gd name="connsiteX2" fmla="*/ 6093054 w 6876825"/>
                <a:gd name="connsiteY2" fmla="*/ 91436 h 775308"/>
                <a:gd name="connsiteX3" fmla="*/ 5620781 w 6876825"/>
                <a:gd name="connsiteY3" fmla="*/ 151726 h 775308"/>
                <a:gd name="connsiteX4" fmla="*/ 5158557 w 6876825"/>
                <a:gd name="connsiteY4" fmla="*/ 292403 h 775308"/>
                <a:gd name="connsiteX5" fmla="*/ 4746575 w 6876825"/>
                <a:gd name="connsiteY5" fmla="*/ 513467 h 775308"/>
                <a:gd name="connsiteX6" fmla="*/ 4264254 w 6876825"/>
                <a:gd name="connsiteY6" fmla="*/ 674240 h 775308"/>
                <a:gd name="connsiteX7" fmla="*/ 3963221 w 6876825"/>
                <a:gd name="connsiteY7" fmla="*/ 775308 h 775308"/>
                <a:gd name="connsiteX8" fmla="*/ 3670734 w 6876825"/>
                <a:gd name="connsiteY8" fmla="*/ 765093 h 775308"/>
                <a:gd name="connsiteX9" fmla="*/ 3209177 w 6876825"/>
                <a:gd name="connsiteY9" fmla="*/ 774724 h 775308"/>
                <a:gd name="connsiteX10" fmla="*/ 2636421 w 6876825"/>
                <a:gd name="connsiteY10" fmla="*/ 774724 h 775308"/>
                <a:gd name="connsiteX11" fmla="*/ 2154683 w 6876825"/>
                <a:gd name="connsiteY11" fmla="*/ 694171 h 775308"/>
                <a:gd name="connsiteX12" fmla="*/ 1451549 w 6876825"/>
                <a:gd name="connsiteY12" fmla="*/ 513384 h 775308"/>
                <a:gd name="connsiteX13" fmla="*/ 1058830 w 6876825"/>
                <a:gd name="connsiteY13" fmla="*/ 392887 h 775308"/>
                <a:gd name="connsiteX14" fmla="*/ 676992 w 6876825"/>
                <a:gd name="connsiteY14" fmla="*/ 201968 h 775308"/>
                <a:gd name="connsiteX15" fmla="*/ 362421 w 6876825"/>
                <a:gd name="connsiteY15" fmla="*/ 137809 h 775308"/>
                <a:gd name="connsiteX16" fmla="*/ 0 w 6876825"/>
                <a:gd name="connsiteY16" fmla="*/ 0 h 775308"/>
                <a:gd name="connsiteX0" fmla="*/ 6876825 w 6876825"/>
                <a:gd name="connsiteY0" fmla="*/ 212016 h 775308"/>
                <a:gd name="connsiteX1" fmla="*/ 6344263 w 6876825"/>
                <a:gd name="connsiteY1" fmla="*/ 121581 h 775308"/>
                <a:gd name="connsiteX2" fmla="*/ 6093054 w 6876825"/>
                <a:gd name="connsiteY2" fmla="*/ 91436 h 775308"/>
                <a:gd name="connsiteX3" fmla="*/ 5620781 w 6876825"/>
                <a:gd name="connsiteY3" fmla="*/ 151726 h 775308"/>
                <a:gd name="connsiteX4" fmla="*/ 5158557 w 6876825"/>
                <a:gd name="connsiteY4" fmla="*/ 292403 h 775308"/>
                <a:gd name="connsiteX5" fmla="*/ 4756707 w 6876825"/>
                <a:gd name="connsiteY5" fmla="*/ 361491 h 775308"/>
                <a:gd name="connsiteX6" fmla="*/ 4264254 w 6876825"/>
                <a:gd name="connsiteY6" fmla="*/ 674240 h 775308"/>
                <a:gd name="connsiteX7" fmla="*/ 3963221 w 6876825"/>
                <a:gd name="connsiteY7" fmla="*/ 775308 h 775308"/>
                <a:gd name="connsiteX8" fmla="*/ 3670734 w 6876825"/>
                <a:gd name="connsiteY8" fmla="*/ 765093 h 775308"/>
                <a:gd name="connsiteX9" fmla="*/ 3209177 w 6876825"/>
                <a:gd name="connsiteY9" fmla="*/ 774724 h 775308"/>
                <a:gd name="connsiteX10" fmla="*/ 2636421 w 6876825"/>
                <a:gd name="connsiteY10" fmla="*/ 774724 h 775308"/>
                <a:gd name="connsiteX11" fmla="*/ 2154683 w 6876825"/>
                <a:gd name="connsiteY11" fmla="*/ 694171 h 775308"/>
                <a:gd name="connsiteX12" fmla="*/ 1451549 w 6876825"/>
                <a:gd name="connsiteY12" fmla="*/ 513384 h 775308"/>
                <a:gd name="connsiteX13" fmla="*/ 1058830 w 6876825"/>
                <a:gd name="connsiteY13" fmla="*/ 392887 h 775308"/>
                <a:gd name="connsiteX14" fmla="*/ 676992 w 6876825"/>
                <a:gd name="connsiteY14" fmla="*/ 201968 h 775308"/>
                <a:gd name="connsiteX15" fmla="*/ 362421 w 6876825"/>
                <a:gd name="connsiteY15" fmla="*/ 137809 h 775308"/>
                <a:gd name="connsiteX16" fmla="*/ 0 w 6876825"/>
                <a:gd name="connsiteY16" fmla="*/ 0 h 775308"/>
                <a:gd name="connsiteX0" fmla="*/ 6876825 w 6876825"/>
                <a:gd name="connsiteY0" fmla="*/ 212016 h 775308"/>
                <a:gd name="connsiteX1" fmla="*/ 6344263 w 6876825"/>
                <a:gd name="connsiteY1" fmla="*/ 121581 h 775308"/>
                <a:gd name="connsiteX2" fmla="*/ 6093054 w 6876825"/>
                <a:gd name="connsiteY2" fmla="*/ 91436 h 775308"/>
                <a:gd name="connsiteX3" fmla="*/ 5620781 w 6876825"/>
                <a:gd name="connsiteY3" fmla="*/ 151726 h 775308"/>
                <a:gd name="connsiteX4" fmla="*/ 5178821 w 6876825"/>
                <a:gd name="connsiteY4" fmla="*/ 221481 h 775308"/>
                <a:gd name="connsiteX5" fmla="*/ 4756707 w 6876825"/>
                <a:gd name="connsiteY5" fmla="*/ 361491 h 775308"/>
                <a:gd name="connsiteX6" fmla="*/ 4264254 w 6876825"/>
                <a:gd name="connsiteY6" fmla="*/ 674240 h 775308"/>
                <a:gd name="connsiteX7" fmla="*/ 3963221 w 6876825"/>
                <a:gd name="connsiteY7" fmla="*/ 775308 h 775308"/>
                <a:gd name="connsiteX8" fmla="*/ 3670734 w 6876825"/>
                <a:gd name="connsiteY8" fmla="*/ 765093 h 775308"/>
                <a:gd name="connsiteX9" fmla="*/ 3209177 w 6876825"/>
                <a:gd name="connsiteY9" fmla="*/ 774724 h 775308"/>
                <a:gd name="connsiteX10" fmla="*/ 2636421 w 6876825"/>
                <a:gd name="connsiteY10" fmla="*/ 774724 h 775308"/>
                <a:gd name="connsiteX11" fmla="*/ 2154683 w 6876825"/>
                <a:gd name="connsiteY11" fmla="*/ 694171 h 775308"/>
                <a:gd name="connsiteX12" fmla="*/ 1451549 w 6876825"/>
                <a:gd name="connsiteY12" fmla="*/ 513384 h 775308"/>
                <a:gd name="connsiteX13" fmla="*/ 1058830 w 6876825"/>
                <a:gd name="connsiteY13" fmla="*/ 392887 h 775308"/>
                <a:gd name="connsiteX14" fmla="*/ 676992 w 6876825"/>
                <a:gd name="connsiteY14" fmla="*/ 201968 h 775308"/>
                <a:gd name="connsiteX15" fmla="*/ 362421 w 6876825"/>
                <a:gd name="connsiteY15" fmla="*/ 137809 h 775308"/>
                <a:gd name="connsiteX16" fmla="*/ 0 w 6876825"/>
                <a:gd name="connsiteY16" fmla="*/ 0 h 775308"/>
                <a:gd name="connsiteX0" fmla="*/ 6876825 w 6876825"/>
                <a:gd name="connsiteY0" fmla="*/ 212016 h 775308"/>
                <a:gd name="connsiteX1" fmla="*/ 6344263 w 6876825"/>
                <a:gd name="connsiteY1" fmla="*/ 121581 h 775308"/>
                <a:gd name="connsiteX2" fmla="*/ 6093054 w 6876825"/>
                <a:gd name="connsiteY2" fmla="*/ 91436 h 775308"/>
                <a:gd name="connsiteX3" fmla="*/ 5722099 w 6876825"/>
                <a:gd name="connsiteY3" fmla="*/ 90936 h 775308"/>
                <a:gd name="connsiteX4" fmla="*/ 5178821 w 6876825"/>
                <a:gd name="connsiteY4" fmla="*/ 221481 h 775308"/>
                <a:gd name="connsiteX5" fmla="*/ 4756707 w 6876825"/>
                <a:gd name="connsiteY5" fmla="*/ 361491 h 775308"/>
                <a:gd name="connsiteX6" fmla="*/ 4264254 w 6876825"/>
                <a:gd name="connsiteY6" fmla="*/ 674240 h 775308"/>
                <a:gd name="connsiteX7" fmla="*/ 3963221 w 6876825"/>
                <a:gd name="connsiteY7" fmla="*/ 775308 h 775308"/>
                <a:gd name="connsiteX8" fmla="*/ 3670734 w 6876825"/>
                <a:gd name="connsiteY8" fmla="*/ 765093 h 775308"/>
                <a:gd name="connsiteX9" fmla="*/ 3209177 w 6876825"/>
                <a:gd name="connsiteY9" fmla="*/ 774724 h 775308"/>
                <a:gd name="connsiteX10" fmla="*/ 2636421 w 6876825"/>
                <a:gd name="connsiteY10" fmla="*/ 774724 h 775308"/>
                <a:gd name="connsiteX11" fmla="*/ 2154683 w 6876825"/>
                <a:gd name="connsiteY11" fmla="*/ 694171 h 775308"/>
                <a:gd name="connsiteX12" fmla="*/ 1451549 w 6876825"/>
                <a:gd name="connsiteY12" fmla="*/ 513384 h 775308"/>
                <a:gd name="connsiteX13" fmla="*/ 1058830 w 6876825"/>
                <a:gd name="connsiteY13" fmla="*/ 392887 h 775308"/>
                <a:gd name="connsiteX14" fmla="*/ 676992 w 6876825"/>
                <a:gd name="connsiteY14" fmla="*/ 201968 h 775308"/>
                <a:gd name="connsiteX15" fmla="*/ 362421 w 6876825"/>
                <a:gd name="connsiteY15" fmla="*/ 137809 h 775308"/>
                <a:gd name="connsiteX16" fmla="*/ 0 w 6876825"/>
                <a:gd name="connsiteY16" fmla="*/ 0 h 775308"/>
                <a:gd name="connsiteX0" fmla="*/ 6957879 w 6957879"/>
                <a:gd name="connsiteY0" fmla="*/ 110698 h 775308"/>
                <a:gd name="connsiteX1" fmla="*/ 6344263 w 6957879"/>
                <a:gd name="connsiteY1" fmla="*/ 121581 h 775308"/>
                <a:gd name="connsiteX2" fmla="*/ 6093054 w 6957879"/>
                <a:gd name="connsiteY2" fmla="*/ 91436 h 775308"/>
                <a:gd name="connsiteX3" fmla="*/ 5722099 w 6957879"/>
                <a:gd name="connsiteY3" fmla="*/ 90936 h 775308"/>
                <a:gd name="connsiteX4" fmla="*/ 5178821 w 6957879"/>
                <a:gd name="connsiteY4" fmla="*/ 221481 h 775308"/>
                <a:gd name="connsiteX5" fmla="*/ 4756707 w 6957879"/>
                <a:gd name="connsiteY5" fmla="*/ 361491 h 775308"/>
                <a:gd name="connsiteX6" fmla="*/ 4264254 w 6957879"/>
                <a:gd name="connsiteY6" fmla="*/ 674240 h 775308"/>
                <a:gd name="connsiteX7" fmla="*/ 3963221 w 6957879"/>
                <a:gd name="connsiteY7" fmla="*/ 775308 h 775308"/>
                <a:gd name="connsiteX8" fmla="*/ 3670734 w 6957879"/>
                <a:gd name="connsiteY8" fmla="*/ 765093 h 775308"/>
                <a:gd name="connsiteX9" fmla="*/ 3209177 w 6957879"/>
                <a:gd name="connsiteY9" fmla="*/ 774724 h 775308"/>
                <a:gd name="connsiteX10" fmla="*/ 2636421 w 6957879"/>
                <a:gd name="connsiteY10" fmla="*/ 774724 h 775308"/>
                <a:gd name="connsiteX11" fmla="*/ 2154683 w 6957879"/>
                <a:gd name="connsiteY11" fmla="*/ 694171 h 775308"/>
                <a:gd name="connsiteX12" fmla="*/ 1451549 w 6957879"/>
                <a:gd name="connsiteY12" fmla="*/ 513384 h 775308"/>
                <a:gd name="connsiteX13" fmla="*/ 1058830 w 6957879"/>
                <a:gd name="connsiteY13" fmla="*/ 392887 h 775308"/>
                <a:gd name="connsiteX14" fmla="*/ 676992 w 6957879"/>
                <a:gd name="connsiteY14" fmla="*/ 201968 h 775308"/>
                <a:gd name="connsiteX15" fmla="*/ 362421 w 6957879"/>
                <a:gd name="connsiteY15" fmla="*/ 137809 h 775308"/>
                <a:gd name="connsiteX16" fmla="*/ 0 w 6957879"/>
                <a:gd name="connsiteY16" fmla="*/ 0 h 775308"/>
                <a:gd name="connsiteX0" fmla="*/ 6957879 w 6957879"/>
                <a:gd name="connsiteY0" fmla="*/ 110698 h 775308"/>
                <a:gd name="connsiteX1" fmla="*/ 6394922 w 6957879"/>
                <a:gd name="connsiteY1" fmla="*/ 91186 h 775308"/>
                <a:gd name="connsiteX2" fmla="*/ 6093054 w 6957879"/>
                <a:gd name="connsiteY2" fmla="*/ 91436 h 775308"/>
                <a:gd name="connsiteX3" fmla="*/ 5722099 w 6957879"/>
                <a:gd name="connsiteY3" fmla="*/ 90936 h 775308"/>
                <a:gd name="connsiteX4" fmla="*/ 5178821 w 6957879"/>
                <a:gd name="connsiteY4" fmla="*/ 221481 h 775308"/>
                <a:gd name="connsiteX5" fmla="*/ 4756707 w 6957879"/>
                <a:gd name="connsiteY5" fmla="*/ 361491 h 775308"/>
                <a:gd name="connsiteX6" fmla="*/ 4264254 w 6957879"/>
                <a:gd name="connsiteY6" fmla="*/ 674240 h 775308"/>
                <a:gd name="connsiteX7" fmla="*/ 3963221 w 6957879"/>
                <a:gd name="connsiteY7" fmla="*/ 775308 h 775308"/>
                <a:gd name="connsiteX8" fmla="*/ 3670734 w 6957879"/>
                <a:gd name="connsiteY8" fmla="*/ 765093 h 775308"/>
                <a:gd name="connsiteX9" fmla="*/ 3209177 w 6957879"/>
                <a:gd name="connsiteY9" fmla="*/ 774724 h 775308"/>
                <a:gd name="connsiteX10" fmla="*/ 2636421 w 6957879"/>
                <a:gd name="connsiteY10" fmla="*/ 774724 h 775308"/>
                <a:gd name="connsiteX11" fmla="*/ 2154683 w 6957879"/>
                <a:gd name="connsiteY11" fmla="*/ 694171 h 775308"/>
                <a:gd name="connsiteX12" fmla="*/ 1451549 w 6957879"/>
                <a:gd name="connsiteY12" fmla="*/ 513384 h 775308"/>
                <a:gd name="connsiteX13" fmla="*/ 1058830 w 6957879"/>
                <a:gd name="connsiteY13" fmla="*/ 392887 h 775308"/>
                <a:gd name="connsiteX14" fmla="*/ 676992 w 6957879"/>
                <a:gd name="connsiteY14" fmla="*/ 201968 h 775308"/>
                <a:gd name="connsiteX15" fmla="*/ 362421 w 6957879"/>
                <a:gd name="connsiteY15" fmla="*/ 137809 h 775308"/>
                <a:gd name="connsiteX16" fmla="*/ 0 w 6957879"/>
                <a:gd name="connsiteY16" fmla="*/ 0 h 775308"/>
                <a:gd name="connsiteX0" fmla="*/ 6876824 w 6876824"/>
                <a:gd name="connsiteY0" fmla="*/ 0 h 877376"/>
                <a:gd name="connsiteX1" fmla="*/ 6394922 w 6876824"/>
                <a:gd name="connsiteY1" fmla="*/ 193254 h 877376"/>
                <a:gd name="connsiteX2" fmla="*/ 6093054 w 6876824"/>
                <a:gd name="connsiteY2" fmla="*/ 193504 h 877376"/>
                <a:gd name="connsiteX3" fmla="*/ 5722099 w 6876824"/>
                <a:gd name="connsiteY3" fmla="*/ 193004 h 877376"/>
                <a:gd name="connsiteX4" fmla="*/ 5178821 w 6876824"/>
                <a:gd name="connsiteY4" fmla="*/ 323549 h 877376"/>
                <a:gd name="connsiteX5" fmla="*/ 4756707 w 6876824"/>
                <a:gd name="connsiteY5" fmla="*/ 463559 h 877376"/>
                <a:gd name="connsiteX6" fmla="*/ 4264254 w 6876824"/>
                <a:gd name="connsiteY6" fmla="*/ 776308 h 877376"/>
                <a:gd name="connsiteX7" fmla="*/ 3963221 w 6876824"/>
                <a:gd name="connsiteY7" fmla="*/ 877376 h 877376"/>
                <a:gd name="connsiteX8" fmla="*/ 3670734 w 6876824"/>
                <a:gd name="connsiteY8" fmla="*/ 867161 h 877376"/>
                <a:gd name="connsiteX9" fmla="*/ 3209177 w 6876824"/>
                <a:gd name="connsiteY9" fmla="*/ 876792 h 877376"/>
                <a:gd name="connsiteX10" fmla="*/ 2636421 w 6876824"/>
                <a:gd name="connsiteY10" fmla="*/ 876792 h 877376"/>
                <a:gd name="connsiteX11" fmla="*/ 2154683 w 6876824"/>
                <a:gd name="connsiteY11" fmla="*/ 796239 h 877376"/>
                <a:gd name="connsiteX12" fmla="*/ 1451549 w 6876824"/>
                <a:gd name="connsiteY12" fmla="*/ 615452 h 877376"/>
                <a:gd name="connsiteX13" fmla="*/ 1058830 w 6876824"/>
                <a:gd name="connsiteY13" fmla="*/ 494955 h 877376"/>
                <a:gd name="connsiteX14" fmla="*/ 676992 w 6876824"/>
                <a:gd name="connsiteY14" fmla="*/ 304036 h 877376"/>
                <a:gd name="connsiteX15" fmla="*/ 362421 w 6876824"/>
                <a:gd name="connsiteY15" fmla="*/ 239877 h 877376"/>
                <a:gd name="connsiteX16" fmla="*/ 0 w 6876824"/>
                <a:gd name="connsiteY16" fmla="*/ 102068 h 877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876824" h="877376">
                  <a:moveTo>
                    <a:pt x="6876824" y="0"/>
                  </a:moveTo>
                  <a:lnTo>
                    <a:pt x="6394922" y="193254"/>
                  </a:lnTo>
                  <a:lnTo>
                    <a:pt x="6093054" y="193504"/>
                  </a:lnTo>
                  <a:lnTo>
                    <a:pt x="5722099" y="193004"/>
                  </a:lnTo>
                  <a:lnTo>
                    <a:pt x="5178821" y="323549"/>
                  </a:lnTo>
                  <a:lnTo>
                    <a:pt x="4756707" y="463559"/>
                  </a:lnTo>
                  <a:lnTo>
                    <a:pt x="4264254" y="776308"/>
                  </a:lnTo>
                  <a:lnTo>
                    <a:pt x="3963221" y="877376"/>
                  </a:lnTo>
                  <a:lnTo>
                    <a:pt x="3670734" y="867161"/>
                  </a:lnTo>
                  <a:lnTo>
                    <a:pt x="3209177" y="876792"/>
                  </a:lnTo>
                  <a:lnTo>
                    <a:pt x="2636421" y="876792"/>
                  </a:lnTo>
                  <a:lnTo>
                    <a:pt x="2154683" y="796239"/>
                  </a:lnTo>
                  <a:lnTo>
                    <a:pt x="1451549" y="615452"/>
                  </a:lnTo>
                  <a:lnTo>
                    <a:pt x="1058830" y="494955"/>
                  </a:lnTo>
                  <a:lnTo>
                    <a:pt x="676992" y="304036"/>
                  </a:lnTo>
                  <a:cubicBezTo>
                    <a:pt x="577810" y="264900"/>
                    <a:pt x="475253" y="273538"/>
                    <a:pt x="362421" y="239877"/>
                  </a:cubicBezTo>
                  <a:cubicBezTo>
                    <a:pt x="249589" y="206216"/>
                    <a:pt x="77290" y="128413"/>
                    <a:pt x="0" y="102068"/>
                  </a:cubicBezTo>
                </a:path>
              </a:pathLst>
            </a:custGeom>
            <a:noFill/>
            <a:ln w="38100">
              <a:solidFill>
                <a:srgbClr val="FFFF00">
                  <a:alpha val="50000"/>
                </a:srgbClr>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Freeform 42"/>
            <p:cNvSpPr/>
            <p:nvPr/>
          </p:nvSpPr>
          <p:spPr>
            <a:xfrm>
              <a:off x="883328" y="391580"/>
              <a:ext cx="4194845" cy="2468357"/>
            </a:xfrm>
            <a:custGeom>
              <a:avLst/>
              <a:gdLst>
                <a:gd name="connsiteX0" fmla="*/ 4541855 w 4541855"/>
                <a:gd name="connsiteY0" fmla="*/ 0 h 2270927"/>
                <a:gd name="connsiteX1" fmla="*/ 4149969 w 4541855"/>
                <a:gd name="connsiteY1" fmla="*/ 241160 h 2270927"/>
                <a:gd name="connsiteX2" fmla="*/ 3788229 w 4541855"/>
                <a:gd name="connsiteY2" fmla="*/ 401934 h 2270927"/>
                <a:gd name="connsiteX3" fmla="*/ 3516923 w 4541855"/>
                <a:gd name="connsiteY3" fmla="*/ 452175 h 2270927"/>
                <a:gd name="connsiteX4" fmla="*/ 3315956 w 4541855"/>
                <a:gd name="connsiteY4" fmla="*/ 673239 h 2270927"/>
                <a:gd name="connsiteX5" fmla="*/ 3125037 w 4541855"/>
                <a:gd name="connsiteY5" fmla="*/ 964641 h 2270927"/>
                <a:gd name="connsiteX6" fmla="*/ 2873829 w 4541855"/>
                <a:gd name="connsiteY6" fmla="*/ 1396720 h 2270927"/>
                <a:gd name="connsiteX7" fmla="*/ 2652765 w 4541855"/>
                <a:gd name="connsiteY7" fmla="*/ 1657978 h 2270927"/>
                <a:gd name="connsiteX8" fmla="*/ 2210637 w 4541855"/>
                <a:gd name="connsiteY8" fmla="*/ 1818751 h 2270927"/>
                <a:gd name="connsiteX9" fmla="*/ 1768510 w 4541855"/>
                <a:gd name="connsiteY9" fmla="*/ 1939331 h 2270927"/>
                <a:gd name="connsiteX10" fmla="*/ 1235947 w 4541855"/>
                <a:gd name="connsiteY10" fmla="*/ 1969476 h 2270927"/>
                <a:gd name="connsiteX11" fmla="*/ 854110 w 4541855"/>
                <a:gd name="connsiteY11" fmla="*/ 1989573 h 2270927"/>
                <a:gd name="connsiteX12" fmla="*/ 251209 w 4541855"/>
                <a:gd name="connsiteY12" fmla="*/ 2140298 h 2270927"/>
                <a:gd name="connsiteX13" fmla="*/ 0 w 4541855"/>
                <a:gd name="connsiteY13" fmla="*/ 2270927 h 2270927"/>
                <a:gd name="connsiteX0" fmla="*/ 4541855 w 4541855"/>
                <a:gd name="connsiteY0" fmla="*/ 0 h 2270927"/>
                <a:gd name="connsiteX1" fmla="*/ 4149969 w 4541855"/>
                <a:gd name="connsiteY1" fmla="*/ 241160 h 2270927"/>
                <a:gd name="connsiteX2" fmla="*/ 3788229 w 4541855"/>
                <a:gd name="connsiteY2" fmla="*/ 401934 h 2270927"/>
                <a:gd name="connsiteX3" fmla="*/ 3516923 w 4541855"/>
                <a:gd name="connsiteY3" fmla="*/ 452175 h 2270927"/>
                <a:gd name="connsiteX4" fmla="*/ 3315956 w 4541855"/>
                <a:gd name="connsiteY4" fmla="*/ 673239 h 2270927"/>
                <a:gd name="connsiteX5" fmla="*/ 3125037 w 4541855"/>
                <a:gd name="connsiteY5" fmla="*/ 964641 h 2270927"/>
                <a:gd name="connsiteX6" fmla="*/ 2873829 w 4541855"/>
                <a:gd name="connsiteY6" fmla="*/ 1396720 h 2270927"/>
                <a:gd name="connsiteX7" fmla="*/ 2652765 w 4541855"/>
                <a:gd name="connsiteY7" fmla="*/ 1657978 h 2270927"/>
                <a:gd name="connsiteX8" fmla="*/ 2311955 w 4541855"/>
                <a:gd name="connsiteY8" fmla="*/ 1990991 h 2270927"/>
                <a:gd name="connsiteX9" fmla="*/ 1768510 w 4541855"/>
                <a:gd name="connsiteY9" fmla="*/ 1939331 h 2270927"/>
                <a:gd name="connsiteX10" fmla="*/ 1235947 w 4541855"/>
                <a:gd name="connsiteY10" fmla="*/ 1969476 h 2270927"/>
                <a:gd name="connsiteX11" fmla="*/ 854110 w 4541855"/>
                <a:gd name="connsiteY11" fmla="*/ 1989573 h 2270927"/>
                <a:gd name="connsiteX12" fmla="*/ 251209 w 4541855"/>
                <a:gd name="connsiteY12" fmla="*/ 2140298 h 2270927"/>
                <a:gd name="connsiteX13" fmla="*/ 0 w 4541855"/>
                <a:gd name="connsiteY13" fmla="*/ 2270927 h 2270927"/>
                <a:gd name="connsiteX0" fmla="*/ 4541855 w 4541855"/>
                <a:gd name="connsiteY0" fmla="*/ 0 h 2270927"/>
                <a:gd name="connsiteX1" fmla="*/ 4149969 w 4541855"/>
                <a:gd name="connsiteY1" fmla="*/ 241160 h 2270927"/>
                <a:gd name="connsiteX2" fmla="*/ 3788229 w 4541855"/>
                <a:gd name="connsiteY2" fmla="*/ 401934 h 2270927"/>
                <a:gd name="connsiteX3" fmla="*/ 3516923 w 4541855"/>
                <a:gd name="connsiteY3" fmla="*/ 452175 h 2270927"/>
                <a:gd name="connsiteX4" fmla="*/ 3315956 w 4541855"/>
                <a:gd name="connsiteY4" fmla="*/ 673239 h 2270927"/>
                <a:gd name="connsiteX5" fmla="*/ 3125037 w 4541855"/>
                <a:gd name="connsiteY5" fmla="*/ 964641 h 2270927"/>
                <a:gd name="connsiteX6" fmla="*/ 2873829 w 4541855"/>
                <a:gd name="connsiteY6" fmla="*/ 1396720 h 2270927"/>
                <a:gd name="connsiteX7" fmla="*/ 2713556 w 4541855"/>
                <a:gd name="connsiteY7" fmla="*/ 1820085 h 2270927"/>
                <a:gd name="connsiteX8" fmla="*/ 2311955 w 4541855"/>
                <a:gd name="connsiteY8" fmla="*/ 1990991 h 2270927"/>
                <a:gd name="connsiteX9" fmla="*/ 1768510 w 4541855"/>
                <a:gd name="connsiteY9" fmla="*/ 1939331 h 2270927"/>
                <a:gd name="connsiteX10" fmla="*/ 1235947 w 4541855"/>
                <a:gd name="connsiteY10" fmla="*/ 1969476 h 2270927"/>
                <a:gd name="connsiteX11" fmla="*/ 854110 w 4541855"/>
                <a:gd name="connsiteY11" fmla="*/ 1989573 h 2270927"/>
                <a:gd name="connsiteX12" fmla="*/ 251209 w 4541855"/>
                <a:gd name="connsiteY12" fmla="*/ 2140298 h 2270927"/>
                <a:gd name="connsiteX13" fmla="*/ 0 w 4541855"/>
                <a:gd name="connsiteY13" fmla="*/ 2270927 h 2270927"/>
                <a:gd name="connsiteX0" fmla="*/ 4541855 w 4541855"/>
                <a:gd name="connsiteY0" fmla="*/ 0 h 2270927"/>
                <a:gd name="connsiteX1" fmla="*/ 4149969 w 4541855"/>
                <a:gd name="connsiteY1" fmla="*/ 241160 h 2270927"/>
                <a:gd name="connsiteX2" fmla="*/ 3788229 w 4541855"/>
                <a:gd name="connsiteY2" fmla="*/ 401934 h 2270927"/>
                <a:gd name="connsiteX3" fmla="*/ 3516923 w 4541855"/>
                <a:gd name="connsiteY3" fmla="*/ 452175 h 2270927"/>
                <a:gd name="connsiteX4" fmla="*/ 3315956 w 4541855"/>
                <a:gd name="connsiteY4" fmla="*/ 673239 h 2270927"/>
                <a:gd name="connsiteX5" fmla="*/ 3033852 w 4541855"/>
                <a:gd name="connsiteY5" fmla="*/ 924114 h 2270927"/>
                <a:gd name="connsiteX6" fmla="*/ 2873829 w 4541855"/>
                <a:gd name="connsiteY6" fmla="*/ 1396720 h 2270927"/>
                <a:gd name="connsiteX7" fmla="*/ 2713556 w 4541855"/>
                <a:gd name="connsiteY7" fmla="*/ 1820085 h 2270927"/>
                <a:gd name="connsiteX8" fmla="*/ 2311955 w 4541855"/>
                <a:gd name="connsiteY8" fmla="*/ 1990991 h 2270927"/>
                <a:gd name="connsiteX9" fmla="*/ 1768510 w 4541855"/>
                <a:gd name="connsiteY9" fmla="*/ 1939331 h 2270927"/>
                <a:gd name="connsiteX10" fmla="*/ 1235947 w 4541855"/>
                <a:gd name="connsiteY10" fmla="*/ 1969476 h 2270927"/>
                <a:gd name="connsiteX11" fmla="*/ 854110 w 4541855"/>
                <a:gd name="connsiteY11" fmla="*/ 1989573 h 2270927"/>
                <a:gd name="connsiteX12" fmla="*/ 251209 w 4541855"/>
                <a:gd name="connsiteY12" fmla="*/ 2140298 h 2270927"/>
                <a:gd name="connsiteX13" fmla="*/ 0 w 4541855"/>
                <a:gd name="connsiteY13" fmla="*/ 2270927 h 2270927"/>
                <a:gd name="connsiteX0" fmla="*/ 4541855 w 4541855"/>
                <a:gd name="connsiteY0" fmla="*/ 0 h 2270927"/>
                <a:gd name="connsiteX1" fmla="*/ 4149969 w 4541855"/>
                <a:gd name="connsiteY1" fmla="*/ 241160 h 2270927"/>
                <a:gd name="connsiteX2" fmla="*/ 3788229 w 4541855"/>
                <a:gd name="connsiteY2" fmla="*/ 401934 h 2270927"/>
                <a:gd name="connsiteX3" fmla="*/ 3516923 w 4541855"/>
                <a:gd name="connsiteY3" fmla="*/ 452175 h 2270927"/>
                <a:gd name="connsiteX4" fmla="*/ 3234902 w 4541855"/>
                <a:gd name="connsiteY4" fmla="*/ 571921 h 2270927"/>
                <a:gd name="connsiteX5" fmla="*/ 3033852 w 4541855"/>
                <a:gd name="connsiteY5" fmla="*/ 924114 h 2270927"/>
                <a:gd name="connsiteX6" fmla="*/ 2873829 w 4541855"/>
                <a:gd name="connsiteY6" fmla="*/ 1396720 h 2270927"/>
                <a:gd name="connsiteX7" fmla="*/ 2713556 w 4541855"/>
                <a:gd name="connsiteY7" fmla="*/ 1820085 h 2270927"/>
                <a:gd name="connsiteX8" fmla="*/ 2311955 w 4541855"/>
                <a:gd name="connsiteY8" fmla="*/ 1990991 h 2270927"/>
                <a:gd name="connsiteX9" fmla="*/ 1768510 w 4541855"/>
                <a:gd name="connsiteY9" fmla="*/ 1939331 h 2270927"/>
                <a:gd name="connsiteX10" fmla="*/ 1235947 w 4541855"/>
                <a:gd name="connsiteY10" fmla="*/ 1969476 h 2270927"/>
                <a:gd name="connsiteX11" fmla="*/ 854110 w 4541855"/>
                <a:gd name="connsiteY11" fmla="*/ 1989573 h 2270927"/>
                <a:gd name="connsiteX12" fmla="*/ 251209 w 4541855"/>
                <a:gd name="connsiteY12" fmla="*/ 2140298 h 2270927"/>
                <a:gd name="connsiteX13" fmla="*/ 0 w 4541855"/>
                <a:gd name="connsiteY13" fmla="*/ 2270927 h 2270927"/>
                <a:gd name="connsiteX0" fmla="*/ 4541855 w 4541855"/>
                <a:gd name="connsiteY0" fmla="*/ 0 h 2270927"/>
                <a:gd name="connsiteX1" fmla="*/ 4149969 w 4541855"/>
                <a:gd name="connsiteY1" fmla="*/ 241160 h 2270927"/>
                <a:gd name="connsiteX2" fmla="*/ 3788229 w 4541855"/>
                <a:gd name="connsiteY2" fmla="*/ 401934 h 2270927"/>
                <a:gd name="connsiteX3" fmla="*/ 3446001 w 4541855"/>
                <a:gd name="connsiteY3" fmla="*/ 259671 h 2270927"/>
                <a:gd name="connsiteX4" fmla="*/ 3234902 w 4541855"/>
                <a:gd name="connsiteY4" fmla="*/ 571921 h 2270927"/>
                <a:gd name="connsiteX5" fmla="*/ 3033852 w 4541855"/>
                <a:gd name="connsiteY5" fmla="*/ 924114 h 2270927"/>
                <a:gd name="connsiteX6" fmla="*/ 2873829 w 4541855"/>
                <a:gd name="connsiteY6" fmla="*/ 1396720 h 2270927"/>
                <a:gd name="connsiteX7" fmla="*/ 2713556 w 4541855"/>
                <a:gd name="connsiteY7" fmla="*/ 1820085 h 2270927"/>
                <a:gd name="connsiteX8" fmla="*/ 2311955 w 4541855"/>
                <a:gd name="connsiteY8" fmla="*/ 1990991 h 2270927"/>
                <a:gd name="connsiteX9" fmla="*/ 1768510 w 4541855"/>
                <a:gd name="connsiteY9" fmla="*/ 1939331 h 2270927"/>
                <a:gd name="connsiteX10" fmla="*/ 1235947 w 4541855"/>
                <a:gd name="connsiteY10" fmla="*/ 1969476 h 2270927"/>
                <a:gd name="connsiteX11" fmla="*/ 854110 w 4541855"/>
                <a:gd name="connsiteY11" fmla="*/ 1989573 h 2270927"/>
                <a:gd name="connsiteX12" fmla="*/ 251209 w 4541855"/>
                <a:gd name="connsiteY12" fmla="*/ 2140298 h 2270927"/>
                <a:gd name="connsiteX13" fmla="*/ 0 w 4541855"/>
                <a:gd name="connsiteY13" fmla="*/ 2270927 h 2270927"/>
                <a:gd name="connsiteX0" fmla="*/ 4541855 w 4541855"/>
                <a:gd name="connsiteY0" fmla="*/ 0 h 2270927"/>
                <a:gd name="connsiteX1" fmla="*/ 4149969 w 4541855"/>
                <a:gd name="connsiteY1" fmla="*/ 241160 h 2270927"/>
                <a:gd name="connsiteX2" fmla="*/ 3717307 w 4541855"/>
                <a:gd name="connsiteY2" fmla="*/ 138509 h 2270927"/>
                <a:gd name="connsiteX3" fmla="*/ 3446001 w 4541855"/>
                <a:gd name="connsiteY3" fmla="*/ 259671 h 2270927"/>
                <a:gd name="connsiteX4" fmla="*/ 3234902 w 4541855"/>
                <a:gd name="connsiteY4" fmla="*/ 571921 h 2270927"/>
                <a:gd name="connsiteX5" fmla="*/ 3033852 w 4541855"/>
                <a:gd name="connsiteY5" fmla="*/ 924114 h 2270927"/>
                <a:gd name="connsiteX6" fmla="*/ 2873829 w 4541855"/>
                <a:gd name="connsiteY6" fmla="*/ 1396720 h 2270927"/>
                <a:gd name="connsiteX7" fmla="*/ 2713556 w 4541855"/>
                <a:gd name="connsiteY7" fmla="*/ 1820085 h 2270927"/>
                <a:gd name="connsiteX8" fmla="*/ 2311955 w 4541855"/>
                <a:gd name="connsiteY8" fmla="*/ 1990991 h 2270927"/>
                <a:gd name="connsiteX9" fmla="*/ 1768510 w 4541855"/>
                <a:gd name="connsiteY9" fmla="*/ 1939331 h 2270927"/>
                <a:gd name="connsiteX10" fmla="*/ 1235947 w 4541855"/>
                <a:gd name="connsiteY10" fmla="*/ 1969476 h 2270927"/>
                <a:gd name="connsiteX11" fmla="*/ 854110 w 4541855"/>
                <a:gd name="connsiteY11" fmla="*/ 1989573 h 2270927"/>
                <a:gd name="connsiteX12" fmla="*/ 251209 w 4541855"/>
                <a:gd name="connsiteY12" fmla="*/ 2140298 h 2270927"/>
                <a:gd name="connsiteX13" fmla="*/ 0 w 4541855"/>
                <a:gd name="connsiteY13" fmla="*/ 2270927 h 2270927"/>
                <a:gd name="connsiteX0" fmla="*/ 4663436 w 4663436"/>
                <a:gd name="connsiteY0" fmla="*/ 43863 h 2132418"/>
                <a:gd name="connsiteX1" fmla="*/ 4149969 w 4663436"/>
                <a:gd name="connsiteY1" fmla="*/ 102651 h 2132418"/>
                <a:gd name="connsiteX2" fmla="*/ 3717307 w 4663436"/>
                <a:gd name="connsiteY2" fmla="*/ 0 h 2132418"/>
                <a:gd name="connsiteX3" fmla="*/ 3446001 w 4663436"/>
                <a:gd name="connsiteY3" fmla="*/ 121162 h 2132418"/>
                <a:gd name="connsiteX4" fmla="*/ 3234902 w 4663436"/>
                <a:gd name="connsiteY4" fmla="*/ 433412 h 2132418"/>
                <a:gd name="connsiteX5" fmla="*/ 3033852 w 4663436"/>
                <a:gd name="connsiteY5" fmla="*/ 785605 h 2132418"/>
                <a:gd name="connsiteX6" fmla="*/ 2873829 w 4663436"/>
                <a:gd name="connsiteY6" fmla="*/ 1258211 h 2132418"/>
                <a:gd name="connsiteX7" fmla="*/ 2713556 w 4663436"/>
                <a:gd name="connsiteY7" fmla="*/ 1681576 h 2132418"/>
                <a:gd name="connsiteX8" fmla="*/ 2311955 w 4663436"/>
                <a:gd name="connsiteY8" fmla="*/ 1852482 h 2132418"/>
                <a:gd name="connsiteX9" fmla="*/ 1768510 w 4663436"/>
                <a:gd name="connsiteY9" fmla="*/ 1800822 h 2132418"/>
                <a:gd name="connsiteX10" fmla="*/ 1235947 w 4663436"/>
                <a:gd name="connsiteY10" fmla="*/ 1830967 h 2132418"/>
                <a:gd name="connsiteX11" fmla="*/ 854110 w 4663436"/>
                <a:gd name="connsiteY11" fmla="*/ 1851064 h 2132418"/>
                <a:gd name="connsiteX12" fmla="*/ 251209 w 4663436"/>
                <a:gd name="connsiteY12" fmla="*/ 2001789 h 2132418"/>
                <a:gd name="connsiteX13" fmla="*/ 0 w 4663436"/>
                <a:gd name="connsiteY13" fmla="*/ 2132418 h 2132418"/>
                <a:gd name="connsiteX0" fmla="*/ 4663436 w 4663436"/>
                <a:gd name="connsiteY0" fmla="*/ 43863 h 2132418"/>
                <a:gd name="connsiteX1" fmla="*/ 4149969 w 4663436"/>
                <a:gd name="connsiteY1" fmla="*/ 102651 h 2132418"/>
                <a:gd name="connsiteX2" fmla="*/ 3717307 w 4663436"/>
                <a:gd name="connsiteY2" fmla="*/ 0 h 2132418"/>
                <a:gd name="connsiteX3" fmla="*/ 3446001 w 4663436"/>
                <a:gd name="connsiteY3" fmla="*/ 121162 h 2132418"/>
                <a:gd name="connsiteX4" fmla="*/ 3234902 w 4663436"/>
                <a:gd name="connsiteY4" fmla="*/ 433412 h 2132418"/>
                <a:gd name="connsiteX5" fmla="*/ 3033852 w 4663436"/>
                <a:gd name="connsiteY5" fmla="*/ 785605 h 2132418"/>
                <a:gd name="connsiteX6" fmla="*/ 2873829 w 4663436"/>
                <a:gd name="connsiteY6" fmla="*/ 1258211 h 2132418"/>
                <a:gd name="connsiteX7" fmla="*/ 2713556 w 4663436"/>
                <a:gd name="connsiteY7" fmla="*/ 1681576 h 2132418"/>
                <a:gd name="connsiteX8" fmla="*/ 2311955 w 4663436"/>
                <a:gd name="connsiteY8" fmla="*/ 1852482 h 2132418"/>
                <a:gd name="connsiteX9" fmla="*/ 1768510 w 4663436"/>
                <a:gd name="connsiteY9" fmla="*/ 1800822 h 2132418"/>
                <a:gd name="connsiteX10" fmla="*/ 1225816 w 4663436"/>
                <a:gd name="connsiteY10" fmla="*/ 1770177 h 2132418"/>
                <a:gd name="connsiteX11" fmla="*/ 854110 w 4663436"/>
                <a:gd name="connsiteY11" fmla="*/ 1851064 h 2132418"/>
                <a:gd name="connsiteX12" fmla="*/ 251209 w 4663436"/>
                <a:gd name="connsiteY12" fmla="*/ 2001789 h 2132418"/>
                <a:gd name="connsiteX13" fmla="*/ 0 w 4663436"/>
                <a:gd name="connsiteY13" fmla="*/ 2132418 h 2132418"/>
                <a:gd name="connsiteX0" fmla="*/ 4663436 w 4663436"/>
                <a:gd name="connsiteY0" fmla="*/ 43863 h 2132418"/>
                <a:gd name="connsiteX1" fmla="*/ 4149969 w 4663436"/>
                <a:gd name="connsiteY1" fmla="*/ 102651 h 2132418"/>
                <a:gd name="connsiteX2" fmla="*/ 3717307 w 4663436"/>
                <a:gd name="connsiteY2" fmla="*/ 0 h 2132418"/>
                <a:gd name="connsiteX3" fmla="*/ 3446001 w 4663436"/>
                <a:gd name="connsiteY3" fmla="*/ 121162 h 2132418"/>
                <a:gd name="connsiteX4" fmla="*/ 3234902 w 4663436"/>
                <a:gd name="connsiteY4" fmla="*/ 433412 h 2132418"/>
                <a:gd name="connsiteX5" fmla="*/ 3033852 w 4663436"/>
                <a:gd name="connsiteY5" fmla="*/ 785605 h 2132418"/>
                <a:gd name="connsiteX6" fmla="*/ 2873829 w 4663436"/>
                <a:gd name="connsiteY6" fmla="*/ 1258211 h 2132418"/>
                <a:gd name="connsiteX7" fmla="*/ 2713556 w 4663436"/>
                <a:gd name="connsiteY7" fmla="*/ 1681576 h 2132418"/>
                <a:gd name="connsiteX8" fmla="*/ 2311955 w 4663436"/>
                <a:gd name="connsiteY8" fmla="*/ 1852482 h 2132418"/>
                <a:gd name="connsiteX9" fmla="*/ 1768510 w 4663436"/>
                <a:gd name="connsiteY9" fmla="*/ 1800822 h 2132418"/>
                <a:gd name="connsiteX10" fmla="*/ 1225816 w 4663436"/>
                <a:gd name="connsiteY10" fmla="*/ 1770177 h 2132418"/>
                <a:gd name="connsiteX11" fmla="*/ 651475 w 4663436"/>
                <a:gd name="connsiteY11" fmla="*/ 1820669 h 2132418"/>
                <a:gd name="connsiteX12" fmla="*/ 251209 w 4663436"/>
                <a:gd name="connsiteY12" fmla="*/ 2001789 h 2132418"/>
                <a:gd name="connsiteX13" fmla="*/ 0 w 4663436"/>
                <a:gd name="connsiteY13" fmla="*/ 2132418 h 2132418"/>
                <a:gd name="connsiteX0" fmla="*/ 4663436 w 4663436"/>
                <a:gd name="connsiteY0" fmla="*/ 43863 h 2132418"/>
                <a:gd name="connsiteX1" fmla="*/ 4149969 w 4663436"/>
                <a:gd name="connsiteY1" fmla="*/ 102651 h 2132418"/>
                <a:gd name="connsiteX2" fmla="*/ 3717307 w 4663436"/>
                <a:gd name="connsiteY2" fmla="*/ 0 h 2132418"/>
                <a:gd name="connsiteX3" fmla="*/ 3446001 w 4663436"/>
                <a:gd name="connsiteY3" fmla="*/ 121162 h 2132418"/>
                <a:gd name="connsiteX4" fmla="*/ 3234902 w 4663436"/>
                <a:gd name="connsiteY4" fmla="*/ 433412 h 2132418"/>
                <a:gd name="connsiteX5" fmla="*/ 3033852 w 4663436"/>
                <a:gd name="connsiteY5" fmla="*/ 785605 h 2132418"/>
                <a:gd name="connsiteX6" fmla="*/ 2873829 w 4663436"/>
                <a:gd name="connsiteY6" fmla="*/ 1258211 h 2132418"/>
                <a:gd name="connsiteX7" fmla="*/ 2713556 w 4663436"/>
                <a:gd name="connsiteY7" fmla="*/ 1681576 h 2132418"/>
                <a:gd name="connsiteX8" fmla="*/ 2311955 w 4663436"/>
                <a:gd name="connsiteY8" fmla="*/ 1852482 h 2132418"/>
                <a:gd name="connsiteX9" fmla="*/ 1768510 w 4663436"/>
                <a:gd name="connsiteY9" fmla="*/ 1800822 h 2132418"/>
                <a:gd name="connsiteX10" fmla="*/ 1225816 w 4663436"/>
                <a:gd name="connsiteY10" fmla="*/ 1770177 h 2132418"/>
                <a:gd name="connsiteX11" fmla="*/ 651475 w 4663436"/>
                <a:gd name="connsiteY11" fmla="*/ 1820669 h 2132418"/>
                <a:gd name="connsiteX12" fmla="*/ 170155 w 4663436"/>
                <a:gd name="connsiteY12" fmla="*/ 1961262 h 2132418"/>
                <a:gd name="connsiteX13" fmla="*/ 0 w 4663436"/>
                <a:gd name="connsiteY13" fmla="*/ 2132418 h 2132418"/>
                <a:gd name="connsiteX0" fmla="*/ 4855940 w 4855940"/>
                <a:gd name="connsiteY0" fmla="*/ 43863 h 2335053"/>
                <a:gd name="connsiteX1" fmla="*/ 4342473 w 4855940"/>
                <a:gd name="connsiteY1" fmla="*/ 102651 h 2335053"/>
                <a:gd name="connsiteX2" fmla="*/ 3909811 w 4855940"/>
                <a:gd name="connsiteY2" fmla="*/ 0 h 2335053"/>
                <a:gd name="connsiteX3" fmla="*/ 3638505 w 4855940"/>
                <a:gd name="connsiteY3" fmla="*/ 121162 h 2335053"/>
                <a:gd name="connsiteX4" fmla="*/ 3427406 w 4855940"/>
                <a:gd name="connsiteY4" fmla="*/ 433412 h 2335053"/>
                <a:gd name="connsiteX5" fmla="*/ 3226356 w 4855940"/>
                <a:gd name="connsiteY5" fmla="*/ 785605 h 2335053"/>
                <a:gd name="connsiteX6" fmla="*/ 3066333 w 4855940"/>
                <a:gd name="connsiteY6" fmla="*/ 1258211 h 2335053"/>
                <a:gd name="connsiteX7" fmla="*/ 2906060 w 4855940"/>
                <a:gd name="connsiteY7" fmla="*/ 1681576 h 2335053"/>
                <a:gd name="connsiteX8" fmla="*/ 2504459 w 4855940"/>
                <a:gd name="connsiteY8" fmla="*/ 1852482 h 2335053"/>
                <a:gd name="connsiteX9" fmla="*/ 1961014 w 4855940"/>
                <a:gd name="connsiteY9" fmla="*/ 1800822 h 2335053"/>
                <a:gd name="connsiteX10" fmla="*/ 1418320 w 4855940"/>
                <a:gd name="connsiteY10" fmla="*/ 1770177 h 2335053"/>
                <a:gd name="connsiteX11" fmla="*/ 843979 w 4855940"/>
                <a:gd name="connsiteY11" fmla="*/ 1820669 h 2335053"/>
                <a:gd name="connsiteX12" fmla="*/ 362659 w 4855940"/>
                <a:gd name="connsiteY12" fmla="*/ 1961262 h 2335053"/>
                <a:gd name="connsiteX13" fmla="*/ 0 w 4855940"/>
                <a:gd name="connsiteY13" fmla="*/ 2335053 h 2335053"/>
                <a:gd name="connsiteX0" fmla="*/ 4855940 w 4855940"/>
                <a:gd name="connsiteY0" fmla="*/ 43863 h 2335053"/>
                <a:gd name="connsiteX1" fmla="*/ 4342473 w 4855940"/>
                <a:gd name="connsiteY1" fmla="*/ 102651 h 2335053"/>
                <a:gd name="connsiteX2" fmla="*/ 3909811 w 4855940"/>
                <a:gd name="connsiteY2" fmla="*/ 0 h 2335053"/>
                <a:gd name="connsiteX3" fmla="*/ 3638505 w 4855940"/>
                <a:gd name="connsiteY3" fmla="*/ 121162 h 2335053"/>
                <a:gd name="connsiteX4" fmla="*/ 3427406 w 4855940"/>
                <a:gd name="connsiteY4" fmla="*/ 433412 h 2335053"/>
                <a:gd name="connsiteX5" fmla="*/ 3226356 w 4855940"/>
                <a:gd name="connsiteY5" fmla="*/ 785605 h 2335053"/>
                <a:gd name="connsiteX6" fmla="*/ 3066333 w 4855940"/>
                <a:gd name="connsiteY6" fmla="*/ 1258211 h 2335053"/>
                <a:gd name="connsiteX7" fmla="*/ 2906060 w 4855940"/>
                <a:gd name="connsiteY7" fmla="*/ 1681576 h 2335053"/>
                <a:gd name="connsiteX8" fmla="*/ 2504459 w 4855940"/>
                <a:gd name="connsiteY8" fmla="*/ 1852482 h 2335053"/>
                <a:gd name="connsiteX9" fmla="*/ 1859697 w 4855940"/>
                <a:gd name="connsiteY9" fmla="*/ 1770427 h 2335053"/>
                <a:gd name="connsiteX10" fmla="*/ 1418320 w 4855940"/>
                <a:gd name="connsiteY10" fmla="*/ 1770177 h 2335053"/>
                <a:gd name="connsiteX11" fmla="*/ 843979 w 4855940"/>
                <a:gd name="connsiteY11" fmla="*/ 1820669 h 2335053"/>
                <a:gd name="connsiteX12" fmla="*/ 362659 w 4855940"/>
                <a:gd name="connsiteY12" fmla="*/ 1961262 h 2335053"/>
                <a:gd name="connsiteX13" fmla="*/ 0 w 4855940"/>
                <a:gd name="connsiteY13" fmla="*/ 2335053 h 2335053"/>
                <a:gd name="connsiteX0" fmla="*/ 4855940 w 4855940"/>
                <a:gd name="connsiteY0" fmla="*/ 43863 h 2335053"/>
                <a:gd name="connsiteX1" fmla="*/ 4342473 w 4855940"/>
                <a:gd name="connsiteY1" fmla="*/ 102651 h 2335053"/>
                <a:gd name="connsiteX2" fmla="*/ 3909811 w 4855940"/>
                <a:gd name="connsiteY2" fmla="*/ 0 h 2335053"/>
                <a:gd name="connsiteX3" fmla="*/ 3638505 w 4855940"/>
                <a:gd name="connsiteY3" fmla="*/ 121162 h 2335053"/>
                <a:gd name="connsiteX4" fmla="*/ 3427406 w 4855940"/>
                <a:gd name="connsiteY4" fmla="*/ 433412 h 2335053"/>
                <a:gd name="connsiteX5" fmla="*/ 3226356 w 4855940"/>
                <a:gd name="connsiteY5" fmla="*/ 785605 h 2335053"/>
                <a:gd name="connsiteX6" fmla="*/ 3066333 w 4855940"/>
                <a:gd name="connsiteY6" fmla="*/ 1258211 h 2335053"/>
                <a:gd name="connsiteX7" fmla="*/ 2906060 w 4855940"/>
                <a:gd name="connsiteY7" fmla="*/ 1681576 h 2335053"/>
                <a:gd name="connsiteX8" fmla="*/ 2443670 w 4855940"/>
                <a:gd name="connsiteY8" fmla="*/ 1852482 h 2335053"/>
                <a:gd name="connsiteX9" fmla="*/ 1859697 w 4855940"/>
                <a:gd name="connsiteY9" fmla="*/ 1770427 h 2335053"/>
                <a:gd name="connsiteX10" fmla="*/ 1418320 w 4855940"/>
                <a:gd name="connsiteY10" fmla="*/ 1770177 h 2335053"/>
                <a:gd name="connsiteX11" fmla="*/ 843979 w 4855940"/>
                <a:gd name="connsiteY11" fmla="*/ 1820669 h 2335053"/>
                <a:gd name="connsiteX12" fmla="*/ 362659 w 4855940"/>
                <a:gd name="connsiteY12" fmla="*/ 1961262 h 2335053"/>
                <a:gd name="connsiteX13" fmla="*/ 0 w 4855940"/>
                <a:gd name="connsiteY13" fmla="*/ 2335053 h 2335053"/>
                <a:gd name="connsiteX0" fmla="*/ 4855940 w 4855940"/>
                <a:gd name="connsiteY0" fmla="*/ 43863 h 2335053"/>
                <a:gd name="connsiteX1" fmla="*/ 4342473 w 4855940"/>
                <a:gd name="connsiteY1" fmla="*/ 102651 h 2335053"/>
                <a:gd name="connsiteX2" fmla="*/ 3909811 w 4855940"/>
                <a:gd name="connsiteY2" fmla="*/ 0 h 2335053"/>
                <a:gd name="connsiteX3" fmla="*/ 3638505 w 4855940"/>
                <a:gd name="connsiteY3" fmla="*/ 121162 h 2335053"/>
                <a:gd name="connsiteX4" fmla="*/ 3427406 w 4855940"/>
                <a:gd name="connsiteY4" fmla="*/ 433412 h 2335053"/>
                <a:gd name="connsiteX5" fmla="*/ 3226356 w 4855940"/>
                <a:gd name="connsiteY5" fmla="*/ 785605 h 2335053"/>
                <a:gd name="connsiteX6" fmla="*/ 3066333 w 4855940"/>
                <a:gd name="connsiteY6" fmla="*/ 1258211 h 2335053"/>
                <a:gd name="connsiteX7" fmla="*/ 2906060 w 4855940"/>
                <a:gd name="connsiteY7" fmla="*/ 1681576 h 2335053"/>
                <a:gd name="connsiteX8" fmla="*/ 2322088 w 4855940"/>
                <a:gd name="connsiteY8" fmla="*/ 1852482 h 2335053"/>
                <a:gd name="connsiteX9" fmla="*/ 1859697 w 4855940"/>
                <a:gd name="connsiteY9" fmla="*/ 1770427 h 2335053"/>
                <a:gd name="connsiteX10" fmla="*/ 1418320 w 4855940"/>
                <a:gd name="connsiteY10" fmla="*/ 1770177 h 2335053"/>
                <a:gd name="connsiteX11" fmla="*/ 843979 w 4855940"/>
                <a:gd name="connsiteY11" fmla="*/ 1820669 h 2335053"/>
                <a:gd name="connsiteX12" fmla="*/ 362659 w 4855940"/>
                <a:gd name="connsiteY12" fmla="*/ 1961262 h 2335053"/>
                <a:gd name="connsiteX13" fmla="*/ 0 w 4855940"/>
                <a:gd name="connsiteY13" fmla="*/ 2335053 h 2335053"/>
                <a:gd name="connsiteX0" fmla="*/ 4855940 w 4855940"/>
                <a:gd name="connsiteY0" fmla="*/ 43863 h 2335053"/>
                <a:gd name="connsiteX1" fmla="*/ 4342473 w 4855940"/>
                <a:gd name="connsiteY1" fmla="*/ 102651 h 2335053"/>
                <a:gd name="connsiteX2" fmla="*/ 3909811 w 4855940"/>
                <a:gd name="connsiteY2" fmla="*/ 0 h 2335053"/>
                <a:gd name="connsiteX3" fmla="*/ 3638505 w 4855940"/>
                <a:gd name="connsiteY3" fmla="*/ 121162 h 2335053"/>
                <a:gd name="connsiteX4" fmla="*/ 3427406 w 4855940"/>
                <a:gd name="connsiteY4" fmla="*/ 433412 h 2335053"/>
                <a:gd name="connsiteX5" fmla="*/ 3226356 w 4855940"/>
                <a:gd name="connsiteY5" fmla="*/ 785605 h 2335053"/>
                <a:gd name="connsiteX6" fmla="*/ 3066333 w 4855940"/>
                <a:gd name="connsiteY6" fmla="*/ 1258211 h 2335053"/>
                <a:gd name="connsiteX7" fmla="*/ 2906060 w 4855940"/>
                <a:gd name="connsiteY7" fmla="*/ 1681576 h 2335053"/>
                <a:gd name="connsiteX8" fmla="*/ 2660620 w 4855940"/>
                <a:gd name="connsiteY8" fmla="*/ 1843332 h 2335053"/>
                <a:gd name="connsiteX9" fmla="*/ 2322088 w 4855940"/>
                <a:gd name="connsiteY9" fmla="*/ 1852482 h 2335053"/>
                <a:gd name="connsiteX10" fmla="*/ 1859697 w 4855940"/>
                <a:gd name="connsiteY10" fmla="*/ 1770427 h 2335053"/>
                <a:gd name="connsiteX11" fmla="*/ 1418320 w 4855940"/>
                <a:gd name="connsiteY11" fmla="*/ 1770177 h 2335053"/>
                <a:gd name="connsiteX12" fmla="*/ 843979 w 4855940"/>
                <a:gd name="connsiteY12" fmla="*/ 1820669 h 2335053"/>
                <a:gd name="connsiteX13" fmla="*/ 362659 w 4855940"/>
                <a:gd name="connsiteY13" fmla="*/ 1961262 h 2335053"/>
                <a:gd name="connsiteX14" fmla="*/ 0 w 4855940"/>
                <a:gd name="connsiteY14" fmla="*/ 2335053 h 2335053"/>
                <a:gd name="connsiteX0" fmla="*/ 4855940 w 4855940"/>
                <a:gd name="connsiteY0" fmla="*/ 43863 h 2335053"/>
                <a:gd name="connsiteX1" fmla="*/ 4342473 w 4855940"/>
                <a:gd name="connsiteY1" fmla="*/ 102651 h 2335053"/>
                <a:gd name="connsiteX2" fmla="*/ 3909811 w 4855940"/>
                <a:gd name="connsiteY2" fmla="*/ 0 h 2335053"/>
                <a:gd name="connsiteX3" fmla="*/ 3638505 w 4855940"/>
                <a:gd name="connsiteY3" fmla="*/ 121162 h 2335053"/>
                <a:gd name="connsiteX4" fmla="*/ 3427406 w 4855940"/>
                <a:gd name="connsiteY4" fmla="*/ 433412 h 2335053"/>
                <a:gd name="connsiteX5" fmla="*/ 3226356 w 4855940"/>
                <a:gd name="connsiteY5" fmla="*/ 785605 h 2335053"/>
                <a:gd name="connsiteX6" fmla="*/ 3066333 w 4855940"/>
                <a:gd name="connsiteY6" fmla="*/ 1258211 h 2335053"/>
                <a:gd name="connsiteX7" fmla="*/ 2906060 w 4855940"/>
                <a:gd name="connsiteY7" fmla="*/ 1681576 h 2335053"/>
                <a:gd name="connsiteX8" fmla="*/ 2660620 w 4855940"/>
                <a:gd name="connsiteY8" fmla="*/ 1843332 h 2335053"/>
                <a:gd name="connsiteX9" fmla="*/ 2210640 w 4855940"/>
                <a:gd name="connsiteY9" fmla="*/ 1811956 h 2335053"/>
                <a:gd name="connsiteX10" fmla="*/ 1859697 w 4855940"/>
                <a:gd name="connsiteY10" fmla="*/ 1770427 h 2335053"/>
                <a:gd name="connsiteX11" fmla="*/ 1418320 w 4855940"/>
                <a:gd name="connsiteY11" fmla="*/ 1770177 h 2335053"/>
                <a:gd name="connsiteX12" fmla="*/ 843979 w 4855940"/>
                <a:gd name="connsiteY12" fmla="*/ 1820669 h 2335053"/>
                <a:gd name="connsiteX13" fmla="*/ 362659 w 4855940"/>
                <a:gd name="connsiteY13" fmla="*/ 1961262 h 2335053"/>
                <a:gd name="connsiteX14" fmla="*/ 0 w 4855940"/>
                <a:gd name="connsiteY14" fmla="*/ 2335053 h 2335053"/>
                <a:gd name="connsiteX0" fmla="*/ 4855940 w 4855940"/>
                <a:gd name="connsiteY0" fmla="*/ 194506 h 2485696"/>
                <a:gd name="connsiteX1" fmla="*/ 4352605 w 4855940"/>
                <a:gd name="connsiteY1" fmla="*/ 0 h 2485696"/>
                <a:gd name="connsiteX2" fmla="*/ 3909811 w 4855940"/>
                <a:gd name="connsiteY2" fmla="*/ 150643 h 2485696"/>
                <a:gd name="connsiteX3" fmla="*/ 3638505 w 4855940"/>
                <a:gd name="connsiteY3" fmla="*/ 271805 h 2485696"/>
                <a:gd name="connsiteX4" fmla="*/ 3427406 w 4855940"/>
                <a:gd name="connsiteY4" fmla="*/ 584055 h 2485696"/>
                <a:gd name="connsiteX5" fmla="*/ 3226356 w 4855940"/>
                <a:gd name="connsiteY5" fmla="*/ 936248 h 2485696"/>
                <a:gd name="connsiteX6" fmla="*/ 3066333 w 4855940"/>
                <a:gd name="connsiteY6" fmla="*/ 1408854 h 2485696"/>
                <a:gd name="connsiteX7" fmla="*/ 2906060 w 4855940"/>
                <a:gd name="connsiteY7" fmla="*/ 1832219 h 2485696"/>
                <a:gd name="connsiteX8" fmla="*/ 2660620 w 4855940"/>
                <a:gd name="connsiteY8" fmla="*/ 1993975 h 2485696"/>
                <a:gd name="connsiteX9" fmla="*/ 2210640 w 4855940"/>
                <a:gd name="connsiteY9" fmla="*/ 1962599 h 2485696"/>
                <a:gd name="connsiteX10" fmla="*/ 1859697 w 4855940"/>
                <a:gd name="connsiteY10" fmla="*/ 1921070 h 2485696"/>
                <a:gd name="connsiteX11" fmla="*/ 1418320 w 4855940"/>
                <a:gd name="connsiteY11" fmla="*/ 1920820 h 2485696"/>
                <a:gd name="connsiteX12" fmla="*/ 843979 w 4855940"/>
                <a:gd name="connsiteY12" fmla="*/ 1971312 h 2485696"/>
                <a:gd name="connsiteX13" fmla="*/ 362659 w 4855940"/>
                <a:gd name="connsiteY13" fmla="*/ 2111905 h 2485696"/>
                <a:gd name="connsiteX14" fmla="*/ 0 w 4855940"/>
                <a:gd name="connsiteY14" fmla="*/ 2485696 h 2485696"/>
                <a:gd name="connsiteX0" fmla="*/ 4926862 w 4926862"/>
                <a:gd name="connsiteY0" fmla="*/ 0 h 2899096"/>
                <a:gd name="connsiteX1" fmla="*/ 4352605 w 4926862"/>
                <a:gd name="connsiteY1" fmla="*/ 413400 h 2899096"/>
                <a:gd name="connsiteX2" fmla="*/ 3909811 w 4926862"/>
                <a:gd name="connsiteY2" fmla="*/ 564043 h 2899096"/>
                <a:gd name="connsiteX3" fmla="*/ 3638505 w 4926862"/>
                <a:gd name="connsiteY3" fmla="*/ 685205 h 2899096"/>
                <a:gd name="connsiteX4" fmla="*/ 3427406 w 4926862"/>
                <a:gd name="connsiteY4" fmla="*/ 997455 h 2899096"/>
                <a:gd name="connsiteX5" fmla="*/ 3226356 w 4926862"/>
                <a:gd name="connsiteY5" fmla="*/ 1349648 h 2899096"/>
                <a:gd name="connsiteX6" fmla="*/ 3066333 w 4926862"/>
                <a:gd name="connsiteY6" fmla="*/ 1822254 h 2899096"/>
                <a:gd name="connsiteX7" fmla="*/ 2906060 w 4926862"/>
                <a:gd name="connsiteY7" fmla="*/ 2245619 h 2899096"/>
                <a:gd name="connsiteX8" fmla="*/ 2660620 w 4926862"/>
                <a:gd name="connsiteY8" fmla="*/ 2407375 h 2899096"/>
                <a:gd name="connsiteX9" fmla="*/ 2210640 w 4926862"/>
                <a:gd name="connsiteY9" fmla="*/ 2375999 h 2899096"/>
                <a:gd name="connsiteX10" fmla="*/ 1859697 w 4926862"/>
                <a:gd name="connsiteY10" fmla="*/ 2334470 h 2899096"/>
                <a:gd name="connsiteX11" fmla="*/ 1418320 w 4926862"/>
                <a:gd name="connsiteY11" fmla="*/ 2334220 h 2899096"/>
                <a:gd name="connsiteX12" fmla="*/ 843979 w 4926862"/>
                <a:gd name="connsiteY12" fmla="*/ 2384712 h 2899096"/>
                <a:gd name="connsiteX13" fmla="*/ 362659 w 4926862"/>
                <a:gd name="connsiteY13" fmla="*/ 2525305 h 2899096"/>
                <a:gd name="connsiteX14" fmla="*/ 0 w 4926862"/>
                <a:gd name="connsiteY14" fmla="*/ 2899096 h 2899096"/>
                <a:gd name="connsiteX0" fmla="*/ 4926862 w 4926862"/>
                <a:gd name="connsiteY0" fmla="*/ 0 h 2899096"/>
                <a:gd name="connsiteX1" fmla="*/ 4352605 w 4926862"/>
                <a:gd name="connsiteY1" fmla="*/ 413400 h 2899096"/>
                <a:gd name="connsiteX2" fmla="*/ 3707176 w 4926862"/>
                <a:gd name="connsiteY2" fmla="*/ 594438 h 2899096"/>
                <a:gd name="connsiteX3" fmla="*/ 3638505 w 4926862"/>
                <a:gd name="connsiteY3" fmla="*/ 685205 h 2899096"/>
                <a:gd name="connsiteX4" fmla="*/ 3427406 w 4926862"/>
                <a:gd name="connsiteY4" fmla="*/ 997455 h 2899096"/>
                <a:gd name="connsiteX5" fmla="*/ 3226356 w 4926862"/>
                <a:gd name="connsiteY5" fmla="*/ 1349648 h 2899096"/>
                <a:gd name="connsiteX6" fmla="*/ 3066333 w 4926862"/>
                <a:gd name="connsiteY6" fmla="*/ 1822254 h 2899096"/>
                <a:gd name="connsiteX7" fmla="*/ 2906060 w 4926862"/>
                <a:gd name="connsiteY7" fmla="*/ 2245619 h 2899096"/>
                <a:gd name="connsiteX8" fmla="*/ 2660620 w 4926862"/>
                <a:gd name="connsiteY8" fmla="*/ 2407375 h 2899096"/>
                <a:gd name="connsiteX9" fmla="*/ 2210640 w 4926862"/>
                <a:gd name="connsiteY9" fmla="*/ 2375999 h 2899096"/>
                <a:gd name="connsiteX10" fmla="*/ 1859697 w 4926862"/>
                <a:gd name="connsiteY10" fmla="*/ 2334470 h 2899096"/>
                <a:gd name="connsiteX11" fmla="*/ 1418320 w 4926862"/>
                <a:gd name="connsiteY11" fmla="*/ 2334220 h 2899096"/>
                <a:gd name="connsiteX12" fmla="*/ 843979 w 4926862"/>
                <a:gd name="connsiteY12" fmla="*/ 2384712 h 2899096"/>
                <a:gd name="connsiteX13" fmla="*/ 362659 w 4926862"/>
                <a:gd name="connsiteY13" fmla="*/ 2525305 h 2899096"/>
                <a:gd name="connsiteX14" fmla="*/ 0 w 4926862"/>
                <a:gd name="connsiteY14" fmla="*/ 2899096 h 2899096"/>
                <a:gd name="connsiteX0" fmla="*/ 4926862 w 4926862"/>
                <a:gd name="connsiteY0" fmla="*/ 0 h 2899096"/>
                <a:gd name="connsiteX1" fmla="*/ 4352605 w 4926862"/>
                <a:gd name="connsiteY1" fmla="*/ 413400 h 2899096"/>
                <a:gd name="connsiteX2" fmla="*/ 4079066 w 4926862"/>
                <a:gd name="connsiteY2" fmla="*/ 512737 h 2899096"/>
                <a:gd name="connsiteX3" fmla="*/ 3707176 w 4926862"/>
                <a:gd name="connsiteY3" fmla="*/ 594438 h 2899096"/>
                <a:gd name="connsiteX4" fmla="*/ 3638505 w 4926862"/>
                <a:gd name="connsiteY4" fmla="*/ 685205 h 2899096"/>
                <a:gd name="connsiteX5" fmla="*/ 3427406 w 4926862"/>
                <a:gd name="connsiteY5" fmla="*/ 997455 h 2899096"/>
                <a:gd name="connsiteX6" fmla="*/ 3226356 w 4926862"/>
                <a:gd name="connsiteY6" fmla="*/ 1349648 h 2899096"/>
                <a:gd name="connsiteX7" fmla="*/ 3066333 w 4926862"/>
                <a:gd name="connsiteY7" fmla="*/ 1822254 h 2899096"/>
                <a:gd name="connsiteX8" fmla="*/ 2906060 w 4926862"/>
                <a:gd name="connsiteY8" fmla="*/ 2245619 h 2899096"/>
                <a:gd name="connsiteX9" fmla="*/ 2660620 w 4926862"/>
                <a:gd name="connsiteY9" fmla="*/ 2407375 h 2899096"/>
                <a:gd name="connsiteX10" fmla="*/ 2210640 w 4926862"/>
                <a:gd name="connsiteY10" fmla="*/ 2375999 h 2899096"/>
                <a:gd name="connsiteX11" fmla="*/ 1859697 w 4926862"/>
                <a:gd name="connsiteY11" fmla="*/ 2334470 h 2899096"/>
                <a:gd name="connsiteX12" fmla="*/ 1418320 w 4926862"/>
                <a:gd name="connsiteY12" fmla="*/ 2334220 h 2899096"/>
                <a:gd name="connsiteX13" fmla="*/ 843979 w 4926862"/>
                <a:gd name="connsiteY13" fmla="*/ 2384712 h 2899096"/>
                <a:gd name="connsiteX14" fmla="*/ 362659 w 4926862"/>
                <a:gd name="connsiteY14" fmla="*/ 2525305 h 2899096"/>
                <a:gd name="connsiteX15" fmla="*/ 0 w 4926862"/>
                <a:gd name="connsiteY15" fmla="*/ 2899096 h 28990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926862" h="2899096">
                  <a:moveTo>
                    <a:pt x="4926862" y="0"/>
                  </a:moveTo>
                  <a:lnTo>
                    <a:pt x="4352605" y="413400"/>
                  </a:lnTo>
                  <a:lnTo>
                    <a:pt x="4079066" y="512737"/>
                  </a:lnTo>
                  <a:lnTo>
                    <a:pt x="3707176" y="594438"/>
                  </a:lnTo>
                  <a:lnTo>
                    <a:pt x="3638505" y="685205"/>
                  </a:lnTo>
                  <a:lnTo>
                    <a:pt x="3427406" y="997455"/>
                  </a:lnTo>
                  <a:lnTo>
                    <a:pt x="3226356" y="1349648"/>
                  </a:lnTo>
                  <a:lnTo>
                    <a:pt x="3066333" y="1822254"/>
                  </a:lnTo>
                  <a:lnTo>
                    <a:pt x="2906060" y="2245619"/>
                  </a:lnTo>
                  <a:cubicBezTo>
                    <a:pt x="2834378" y="2262388"/>
                    <a:pt x="2732302" y="2390606"/>
                    <a:pt x="2660620" y="2407375"/>
                  </a:cubicBezTo>
                  <a:lnTo>
                    <a:pt x="2210640" y="2375999"/>
                  </a:lnTo>
                  <a:lnTo>
                    <a:pt x="1859697" y="2334470"/>
                  </a:lnTo>
                  <a:lnTo>
                    <a:pt x="1418320" y="2334220"/>
                  </a:lnTo>
                  <a:lnTo>
                    <a:pt x="843979" y="2384712"/>
                  </a:lnTo>
                  <a:lnTo>
                    <a:pt x="362659" y="2525305"/>
                  </a:lnTo>
                  <a:lnTo>
                    <a:pt x="0" y="2899096"/>
                  </a:lnTo>
                </a:path>
              </a:pathLst>
            </a:custGeom>
            <a:noFill/>
            <a:ln w="38100">
              <a:solidFill>
                <a:srgbClr val="FFFF00">
                  <a:alpha val="50000"/>
                </a:srgbClr>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Freeform 43"/>
            <p:cNvSpPr/>
            <p:nvPr/>
          </p:nvSpPr>
          <p:spPr>
            <a:xfrm>
              <a:off x="3321658" y="2000716"/>
              <a:ext cx="4695532" cy="790577"/>
            </a:xfrm>
            <a:custGeom>
              <a:avLst/>
              <a:gdLst>
                <a:gd name="connsiteX0" fmla="*/ 4491613 w 4491613"/>
                <a:gd name="connsiteY0" fmla="*/ 462224 h 522514"/>
                <a:gd name="connsiteX1" fmla="*/ 4139921 w 4491613"/>
                <a:gd name="connsiteY1" fmla="*/ 371789 h 522514"/>
                <a:gd name="connsiteX2" fmla="*/ 3788228 w 4491613"/>
                <a:gd name="connsiteY2" fmla="*/ 251208 h 522514"/>
                <a:gd name="connsiteX3" fmla="*/ 3386294 w 4491613"/>
                <a:gd name="connsiteY3" fmla="*/ 120580 h 522514"/>
                <a:gd name="connsiteX4" fmla="*/ 3014505 w 4491613"/>
                <a:gd name="connsiteY4" fmla="*/ 20096 h 522514"/>
                <a:gd name="connsiteX5" fmla="*/ 2582426 w 4491613"/>
                <a:gd name="connsiteY5" fmla="*/ 0 h 522514"/>
                <a:gd name="connsiteX6" fmla="*/ 2160395 w 4491613"/>
                <a:gd name="connsiteY6" fmla="*/ 30145 h 522514"/>
                <a:gd name="connsiteX7" fmla="*/ 1818751 w 4491613"/>
                <a:gd name="connsiteY7" fmla="*/ 40193 h 522514"/>
                <a:gd name="connsiteX8" fmla="*/ 1266092 w 4491613"/>
                <a:gd name="connsiteY8" fmla="*/ 140676 h 522514"/>
                <a:gd name="connsiteX9" fmla="*/ 673239 w 4491613"/>
                <a:gd name="connsiteY9" fmla="*/ 321547 h 522514"/>
                <a:gd name="connsiteX10" fmla="*/ 0 w 4491613"/>
                <a:gd name="connsiteY10" fmla="*/ 522514 h 522514"/>
                <a:gd name="connsiteX0" fmla="*/ 4734775 w 4734775"/>
                <a:gd name="connsiteY0" fmla="*/ 462224 h 654226"/>
                <a:gd name="connsiteX1" fmla="*/ 4383083 w 4734775"/>
                <a:gd name="connsiteY1" fmla="*/ 371789 h 654226"/>
                <a:gd name="connsiteX2" fmla="*/ 4031390 w 4734775"/>
                <a:gd name="connsiteY2" fmla="*/ 251208 h 654226"/>
                <a:gd name="connsiteX3" fmla="*/ 3629456 w 4734775"/>
                <a:gd name="connsiteY3" fmla="*/ 120580 h 654226"/>
                <a:gd name="connsiteX4" fmla="*/ 3257667 w 4734775"/>
                <a:gd name="connsiteY4" fmla="*/ 20096 h 654226"/>
                <a:gd name="connsiteX5" fmla="*/ 2825588 w 4734775"/>
                <a:gd name="connsiteY5" fmla="*/ 0 h 654226"/>
                <a:gd name="connsiteX6" fmla="*/ 2403557 w 4734775"/>
                <a:gd name="connsiteY6" fmla="*/ 30145 h 654226"/>
                <a:gd name="connsiteX7" fmla="*/ 2061913 w 4734775"/>
                <a:gd name="connsiteY7" fmla="*/ 40193 h 654226"/>
                <a:gd name="connsiteX8" fmla="*/ 1509254 w 4734775"/>
                <a:gd name="connsiteY8" fmla="*/ 140676 h 654226"/>
                <a:gd name="connsiteX9" fmla="*/ 916401 w 4734775"/>
                <a:gd name="connsiteY9" fmla="*/ 321547 h 654226"/>
                <a:gd name="connsiteX10" fmla="*/ 0 w 4734775"/>
                <a:gd name="connsiteY10" fmla="*/ 654226 h 654226"/>
                <a:gd name="connsiteX0" fmla="*/ 4734775 w 4734775"/>
                <a:gd name="connsiteY0" fmla="*/ 462224 h 654226"/>
                <a:gd name="connsiteX1" fmla="*/ 4383083 w 4734775"/>
                <a:gd name="connsiteY1" fmla="*/ 371789 h 654226"/>
                <a:gd name="connsiteX2" fmla="*/ 4031390 w 4734775"/>
                <a:gd name="connsiteY2" fmla="*/ 251208 h 654226"/>
                <a:gd name="connsiteX3" fmla="*/ 3629456 w 4734775"/>
                <a:gd name="connsiteY3" fmla="*/ 120580 h 654226"/>
                <a:gd name="connsiteX4" fmla="*/ 3257667 w 4734775"/>
                <a:gd name="connsiteY4" fmla="*/ 20096 h 654226"/>
                <a:gd name="connsiteX5" fmla="*/ 2825588 w 4734775"/>
                <a:gd name="connsiteY5" fmla="*/ 0 h 654226"/>
                <a:gd name="connsiteX6" fmla="*/ 2403557 w 4734775"/>
                <a:gd name="connsiteY6" fmla="*/ 30145 h 654226"/>
                <a:gd name="connsiteX7" fmla="*/ 2061913 w 4734775"/>
                <a:gd name="connsiteY7" fmla="*/ 40193 h 654226"/>
                <a:gd name="connsiteX8" fmla="*/ 1509254 w 4734775"/>
                <a:gd name="connsiteY8" fmla="*/ 140676 h 654226"/>
                <a:gd name="connsiteX9" fmla="*/ 916401 w 4734775"/>
                <a:gd name="connsiteY9" fmla="*/ 321547 h 654226"/>
                <a:gd name="connsiteX10" fmla="*/ 475618 w 4734775"/>
                <a:gd name="connsiteY10" fmla="*/ 588110 h 654226"/>
                <a:gd name="connsiteX11" fmla="*/ 0 w 4734775"/>
                <a:gd name="connsiteY11" fmla="*/ 654226 h 654226"/>
                <a:gd name="connsiteX0" fmla="*/ 4734775 w 4734775"/>
                <a:gd name="connsiteY0" fmla="*/ 462224 h 654226"/>
                <a:gd name="connsiteX1" fmla="*/ 4383083 w 4734775"/>
                <a:gd name="connsiteY1" fmla="*/ 371789 h 654226"/>
                <a:gd name="connsiteX2" fmla="*/ 4031390 w 4734775"/>
                <a:gd name="connsiteY2" fmla="*/ 251208 h 654226"/>
                <a:gd name="connsiteX3" fmla="*/ 3629456 w 4734775"/>
                <a:gd name="connsiteY3" fmla="*/ 120580 h 654226"/>
                <a:gd name="connsiteX4" fmla="*/ 3257667 w 4734775"/>
                <a:gd name="connsiteY4" fmla="*/ 20096 h 654226"/>
                <a:gd name="connsiteX5" fmla="*/ 2825588 w 4734775"/>
                <a:gd name="connsiteY5" fmla="*/ 0 h 654226"/>
                <a:gd name="connsiteX6" fmla="*/ 2403557 w 4734775"/>
                <a:gd name="connsiteY6" fmla="*/ 30145 h 654226"/>
                <a:gd name="connsiteX7" fmla="*/ 2061913 w 4734775"/>
                <a:gd name="connsiteY7" fmla="*/ 40193 h 654226"/>
                <a:gd name="connsiteX8" fmla="*/ 1509254 w 4734775"/>
                <a:gd name="connsiteY8" fmla="*/ 140676 h 654226"/>
                <a:gd name="connsiteX9" fmla="*/ 916401 w 4734775"/>
                <a:gd name="connsiteY9" fmla="*/ 412733 h 654226"/>
                <a:gd name="connsiteX10" fmla="*/ 475618 w 4734775"/>
                <a:gd name="connsiteY10" fmla="*/ 588110 h 654226"/>
                <a:gd name="connsiteX11" fmla="*/ 0 w 4734775"/>
                <a:gd name="connsiteY11" fmla="*/ 654226 h 654226"/>
                <a:gd name="connsiteX0" fmla="*/ 5535184 w 5535184"/>
                <a:gd name="connsiteY0" fmla="*/ 462224 h 597824"/>
                <a:gd name="connsiteX1" fmla="*/ 5183492 w 5535184"/>
                <a:gd name="connsiteY1" fmla="*/ 371789 h 597824"/>
                <a:gd name="connsiteX2" fmla="*/ 4831799 w 5535184"/>
                <a:gd name="connsiteY2" fmla="*/ 251208 h 597824"/>
                <a:gd name="connsiteX3" fmla="*/ 4429865 w 5535184"/>
                <a:gd name="connsiteY3" fmla="*/ 120580 h 597824"/>
                <a:gd name="connsiteX4" fmla="*/ 4058076 w 5535184"/>
                <a:gd name="connsiteY4" fmla="*/ 20096 h 597824"/>
                <a:gd name="connsiteX5" fmla="*/ 3625997 w 5535184"/>
                <a:gd name="connsiteY5" fmla="*/ 0 h 597824"/>
                <a:gd name="connsiteX6" fmla="*/ 3203966 w 5535184"/>
                <a:gd name="connsiteY6" fmla="*/ 30145 h 597824"/>
                <a:gd name="connsiteX7" fmla="*/ 2862322 w 5535184"/>
                <a:gd name="connsiteY7" fmla="*/ 40193 h 597824"/>
                <a:gd name="connsiteX8" fmla="*/ 2309663 w 5535184"/>
                <a:gd name="connsiteY8" fmla="*/ 140676 h 597824"/>
                <a:gd name="connsiteX9" fmla="*/ 1716810 w 5535184"/>
                <a:gd name="connsiteY9" fmla="*/ 412733 h 597824"/>
                <a:gd name="connsiteX10" fmla="*/ 1276027 w 5535184"/>
                <a:gd name="connsiteY10" fmla="*/ 588110 h 597824"/>
                <a:gd name="connsiteX11" fmla="*/ 0 w 5535184"/>
                <a:gd name="connsiteY11" fmla="*/ 471854 h 597824"/>
                <a:gd name="connsiteX0" fmla="*/ 5535184 w 5535184"/>
                <a:gd name="connsiteY0" fmla="*/ 462224 h 652902"/>
                <a:gd name="connsiteX1" fmla="*/ 5183492 w 5535184"/>
                <a:gd name="connsiteY1" fmla="*/ 371789 h 652902"/>
                <a:gd name="connsiteX2" fmla="*/ 4831799 w 5535184"/>
                <a:gd name="connsiteY2" fmla="*/ 251208 h 652902"/>
                <a:gd name="connsiteX3" fmla="*/ 4429865 w 5535184"/>
                <a:gd name="connsiteY3" fmla="*/ 120580 h 652902"/>
                <a:gd name="connsiteX4" fmla="*/ 4058076 w 5535184"/>
                <a:gd name="connsiteY4" fmla="*/ 20096 h 652902"/>
                <a:gd name="connsiteX5" fmla="*/ 3625997 w 5535184"/>
                <a:gd name="connsiteY5" fmla="*/ 0 h 652902"/>
                <a:gd name="connsiteX6" fmla="*/ 3203966 w 5535184"/>
                <a:gd name="connsiteY6" fmla="*/ 30145 h 652902"/>
                <a:gd name="connsiteX7" fmla="*/ 2862322 w 5535184"/>
                <a:gd name="connsiteY7" fmla="*/ 40193 h 652902"/>
                <a:gd name="connsiteX8" fmla="*/ 2309663 w 5535184"/>
                <a:gd name="connsiteY8" fmla="*/ 140676 h 652902"/>
                <a:gd name="connsiteX9" fmla="*/ 1716810 w 5535184"/>
                <a:gd name="connsiteY9" fmla="*/ 412733 h 652902"/>
                <a:gd name="connsiteX10" fmla="*/ 1276027 w 5535184"/>
                <a:gd name="connsiteY10" fmla="*/ 588110 h 652902"/>
                <a:gd name="connsiteX11" fmla="*/ 647859 w 5535184"/>
                <a:gd name="connsiteY11" fmla="*/ 648901 h 652902"/>
                <a:gd name="connsiteX12" fmla="*/ 0 w 5535184"/>
                <a:gd name="connsiteY12" fmla="*/ 471854 h 652902"/>
                <a:gd name="connsiteX0" fmla="*/ 5535184 w 5535184"/>
                <a:gd name="connsiteY0" fmla="*/ 462224 h 652902"/>
                <a:gd name="connsiteX1" fmla="*/ 5183492 w 5535184"/>
                <a:gd name="connsiteY1" fmla="*/ 371789 h 652902"/>
                <a:gd name="connsiteX2" fmla="*/ 4831799 w 5535184"/>
                <a:gd name="connsiteY2" fmla="*/ 251208 h 652902"/>
                <a:gd name="connsiteX3" fmla="*/ 4429865 w 5535184"/>
                <a:gd name="connsiteY3" fmla="*/ 120580 h 652902"/>
                <a:gd name="connsiteX4" fmla="*/ 4058076 w 5535184"/>
                <a:gd name="connsiteY4" fmla="*/ 20096 h 652902"/>
                <a:gd name="connsiteX5" fmla="*/ 3625997 w 5535184"/>
                <a:gd name="connsiteY5" fmla="*/ 0 h 652902"/>
                <a:gd name="connsiteX6" fmla="*/ 3203966 w 5535184"/>
                <a:gd name="connsiteY6" fmla="*/ 30145 h 652902"/>
                <a:gd name="connsiteX7" fmla="*/ 2862322 w 5535184"/>
                <a:gd name="connsiteY7" fmla="*/ 40193 h 652902"/>
                <a:gd name="connsiteX8" fmla="*/ 2309663 w 5535184"/>
                <a:gd name="connsiteY8" fmla="*/ 221731 h 652902"/>
                <a:gd name="connsiteX9" fmla="*/ 1716810 w 5535184"/>
                <a:gd name="connsiteY9" fmla="*/ 412733 h 652902"/>
                <a:gd name="connsiteX10" fmla="*/ 1276027 w 5535184"/>
                <a:gd name="connsiteY10" fmla="*/ 588110 h 652902"/>
                <a:gd name="connsiteX11" fmla="*/ 647859 w 5535184"/>
                <a:gd name="connsiteY11" fmla="*/ 648901 h 652902"/>
                <a:gd name="connsiteX12" fmla="*/ 0 w 5535184"/>
                <a:gd name="connsiteY12" fmla="*/ 471854 h 652902"/>
                <a:gd name="connsiteX0" fmla="*/ 5535184 w 5535184"/>
                <a:gd name="connsiteY0" fmla="*/ 462224 h 652902"/>
                <a:gd name="connsiteX1" fmla="*/ 5183492 w 5535184"/>
                <a:gd name="connsiteY1" fmla="*/ 371789 h 652902"/>
                <a:gd name="connsiteX2" fmla="*/ 4831799 w 5535184"/>
                <a:gd name="connsiteY2" fmla="*/ 251208 h 652902"/>
                <a:gd name="connsiteX3" fmla="*/ 4429865 w 5535184"/>
                <a:gd name="connsiteY3" fmla="*/ 120580 h 652902"/>
                <a:gd name="connsiteX4" fmla="*/ 4058076 w 5535184"/>
                <a:gd name="connsiteY4" fmla="*/ 20096 h 652902"/>
                <a:gd name="connsiteX5" fmla="*/ 3625997 w 5535184"/>
                <a:gd name="connsiteY5" fmla="*/ 0 h 652902"/>
                <a:gd name="connsiteX6" fmla="*/ 3203966 w 5535184"/>
                <a:gd name="connsiteY6" fmla="*/ 30145 h 652902"/>
                <a:gd name="connsiteX7" fmla="*/ 2761005 w 5535184"/>
                <a:gd name="connsiteY7" fmla="*/ 30061 h 652902"/>
                <a:gd name="connsiteX8" fmla="*/ 2309663 w 5535184"/>
                <a:gd name="connsiteY8" fmla="*/ 221731 h 652902"/>
                <a:gd name="connsiteX9" fmla="*/ 1716810 w 5535184"/>
                <a:gd name="connsiteY9" fmla="*/ 412733 h 652902"/>
                <a:gd name="connsiteX10" fmla="*/ 1276027 w 5535184"/>
                <a:gd name="connsiteY10" fmla="*/ 588110 h 652902"/>
                <a:gd name="connsiteX11" fmla="*/ 647859 w 5535184"/>
                <a:gd name="connsiteY11" fmla="*/ 648901 h 652902"/>
                <a:gd name="connsiteX12" fmla="*/ 0 w 5535184"/>
                <a:gd name="connsiteY12" fmla="*/ 471854 h 652902"/>
                <a:gd name="connsiteX0" fmla="*/ 5535184 w 5535184"/>
                <a:gd name="connsiteY0" fmla="*/ 513133 h 703811"/>
                <a:gd name="connsiteX1" fmla="*/ 5183492 w 5535184"/>
                <a:gd name="connsiteY1" fmla="*/ 422698 h 703811"/>
                <a:gd name="connsiteX2" fmla="*/ 4831799 w 5535184"/>
                <a:gd name="connsiteY2" fmla="*/ 302117 h 703811"/>
                <a:gd name="connsiteX3" fmla="*/ 4429865 w 5535184"/>
                <a:gd name="connsiteY3" fmla="*/ 171489 h 703811"/>
                <a:gd name="connsiteX4" fmla="*/ 4058076 w 5535184"/>
                <a:gd name="connsiteY4" fmla="*/ 71005 h 703811"/>
                <a:gd name="connsiteX5" fmla="*/ 3625997 w 5535184"/>
                <a:gd name="connsiteY5" fmla="*/ 50909 h 703811"/>
                <a:gd name="connsiteX6" fmla="*/ 3203967 w 5535184"/>
                <a:gd name="connsiteY6" fmla="*/ 0 h 703811"/>
                <a:gd name="connsiteX7" fmla="*/ 2761005 w 5535184"/>
                <a:gd name="connsiteY7" fmla="*/ 80970 h 703811"/>
                <a:gd name="connsiteX8" fmla="*/ 2309663 w 5535184"/>
                <a:gd name="connsiteY8" fmla="*/ 272640 h 703811"/>
                <a:gd name="connsiteX9" fmla="*/ 1716810 w 5535184"/>
                <a:gd name="connsiteY9" fmla="*/ 463642 h 703811"/>
                <a:gd name="connsiteX10" fmla="*/ 1276027 w 5535184"/>
                <a:gd name="connsiteY10" fmla="*/ 639019 h 703811"/>
                <a:gd name="connsiteX11" fmla="*/ 647859 w 5535184"/>
                <a:gd name="connsiteY11" fmla="*/ 699810 h 703811"/>
                <a:gd name="connsiteX12" fmla="*/ 0 w 5535184"/>
                <a:gd name="connsiteY12" fmla="*/ 522763 h 703811"/>
                <a:gd name="connsiteX0" fmla="*/ 5535184 w 5535184"/>
                <a:gd name="connsiteY0" fmla="*/ 513133 h 703811"/>
                <a:gd name="connsiteX1" fmla="*/ 5183492 w 5535184"/>
                <a:gd name="connsiteY1" fmla="*/ 422698 h 703811"/>
                <a:gd name="connsiteX2" fmla="*/ 4831799 w 5535184"/>
                <a:gd name="connsiteY2" fmla="*/ 302117 h 703811"/>
                <a:gd name="connsiteX3" fmla="*/ 4379207 w 5535184"/>
                <a:gd name="connsiteY3" fmla="*/ 242411 h 703811"/>
                <a:gd name="connsiteX4" fmla="*/ 4058076 w 5535184"/>
                <a:gd name="connsiteY4" fmla="*/ 71005 h 703811"/>
                <a:gd name="connsiteX5" fmla="*/ 3625997 w 5535184"/>
                <a:gd name="connsiteY5" fmla="*/ 50909 h 703811"/>
                <a:gd name="connsiteX6" fmla="*/ 3203967 w 5535184"/>
                <a:gd name="connsiteY6" fmla="*/ 0 h 703811"/>
                <a:gd name="connsiteX7" fmla="*/ 2761005 w 5535184"/>
                <a:gd name="connsiteY7" fmla="*/ 80970 h 703811"/>
                <a:gd name="connsiteX8" fmla="*/ 2309663 w 5535184"/>
                <a:gd name="connsiteY8" fmla="*/ 272640 h 703811"/>
                <a:gd name="connsiteX9" fmla="*/ 1716810 w 5535184"/>
                <a:gd name="connsiteY9" fmla="*/ 463642 h 703811"/>
                <a:gd name="connsiteX10" fmla="*/ 1276027 w 5535184"/>
                <a:gd name="connsiteY10" fmla="*/ 639019 h 703811"/>
                <a:gd name="connsiteX11" fmla="*/ 647859 w 5535184"/>
                <a:gd name="connsiteY11" fmla="*/ 699810 h 703811"/>
                <a:gd name="connsiteX12" fmla="*/ 0 w 5535184"/>
                <a:gd name="connsiteY12" fmla="*/ 522763 h 703811"/>
                <a:gd name="connsiteX0" fmla="*/ 5535184 w 5535184"/>
                <a:gd name="connsiteY0" fmla="*/ 513133 h 703811"/>
                <a:gd name="connsiteX1" fmla="*/ 5183492 w 5535184"/>
                <a:gd name="connsiteY1" fmla="*/ 422698 h 703811"/>
                <a:gd name="connsiteX2" fmla="*/ 4801405 w 5535184"/>
                <a:gd name="connsiteY2" fmla="*/ 454093 h 703811"/>
                <a:gd name="connsiteX3" fmla="*/ 4379207 w 5535184"/>
                <a:gd name="connsiteY3" fmla="*/ 242411 h 703811"/>
                <a:gd name="connsiteX4" fmla="*/ 4058076 w 5535184"/>
                <a:gd name="connsiteY4" fmla="*/ 71005 h 703811"/>
                <a:gd name="connsiteX5" fmla="*/ 3625997 w 5535184"/>
                <a:gd name="connsiteY5" fmla="*/ 50909 h 703811"/>
                <a:gd name="connsiteX6" fmla="*/ 3203967 w 5535184"/>
                <a:gd name="connsiteY6" fmla="*/ 0 h 703811"/>
                <a:gd name="connsiteX7" fmla="*/ 2761005 w 5535184"/>
                <a:gd name="connsiteY7" fmla="*/ 80970 h 703811"/>
                <a:gd name="connsiteX8" fmla="*/ 2309663 w 5535184"/>
                <a:gd name="connsiteY8" fmla="*/ 272640 h 703811"/>
                <a:gd name="connsiteX9" fmla="*/ 1716810 w 5535184"/>
                <a:gd name="connsiteY9" fmla="*/ 463642 h 703811"/>
                <a:gd name="connsiteX10" fmla="*/ 1276027 w 5535184"/>
                <a:gd name="connsiteY10" fmla="*/ 639019 h 703811"/>
                <a:gd name="connsiteX11" fmla="*/ 647859 w 5535184"/>
                <a:gd name="connsiteY11" fmla="*/ 699810 h 703811"/>
                <a:gd name="connsiteX12" fmla="*/ 0 w 5535184"/>
                <a:gd name="connsiteY12" fmla="*/ 522763 h 703811"/>
                <a:gd name="connsiteX0" fmla="*/ 5535184 w 5535184"/>
                <a:gd name="connsiteY0" fmla="*/ 513133 h 703811"/>
                <a:gd name="connsiteX1" fmla="*/ 5153098 w 5535184"/>
                <a:gd name="connsiteY1" fmla="*/ 686123 h 703811"/>
                <a:gd name="connsiteX2" fmla="*/ 4801405 w 5535184"/>
                <a:gd name="connsiteY2" fmla="*/ 454093 h 703811"/>
                <a:gd name="connsiteX3" fmla="*/ 4379207 w 5535184"/>
                <a:gd name="connsiteY3" fmla="*/ 242411 h 703811"/>
                <a:gd name="connsiteX4" fmla="*/ 4058076 w 5535184"/>
                <a:gd name="connsiteY4" fmla="*/ 71005 h 703811"/>
                <a:gd name="connsiteX5" fmla="*/ 3625997 w 5535184"/>
                <a:gd name="connsiteY5" fmla="*/ 50909 h 703811"/>
                <a:gd name="connsiteX6" fmla="*/ 3203967 w 5535184"/>
                <a:gd name="connsiteY6" fmla="*/ 0 h 703811"/>
                <a:gd name="connsiteX7" fmla="*/ 2761005 w 5535184"/>
                <a:gd name="connsiteY7" fmla="*/ 80970 h 703811"/>
                <a:gd name="connsiteX8" fmla="*/ 2309663 w 5535184"/>
                <a:gd name="connsiteY8" fmla="*/ 272640 h 703811"/>
                <a:gd name="connsiteX9" fmla="*/ 1716810 w 5535184"/>
                <a:gd name="connsiteY9" fmla="*/ 463642 h 703811"/>
                <a:gd name="connsiteX10" fmla="*/ 1276027 w 5535184"/>
                <a:gd name="connsiteY10" fmla="*/ 639019 h 703811"/>
                <a:gd name="connsiteX11" fmla="*/ 647859 w 5535184"/>
                <a:gd name="connsiteY11" fmla="*/ 699810 h 703811"/>
                <a:gd name="connsiteX12" fmla="*/ 0 w 5535184"/>
                <a:gd name="connsiteY12" fmla="*/ 522763 h 703811"/>
                <a:gd name="connsiteX0" fmla="*/ 5514920 w 5514920"/>
                <a:gd name="connsiteY0" fmla="*/ 928534 h 928534"/>
                <a:gd name="connsiteX1" fmla="*/ 5153098 w 5514920"/>
                <a:gd name="connsiteY1" fmla="*/ 686123 h 928534"/>
                <a:gd name="connsiteX2" fmla="*/ 4801405 w 5514920"/>
                <a:gd name="connsiteY2" fmla="*/ 454093 h 928534"/>
                <a:gd name="connsiteX3" fmla="*/ 4379207 w 5514920"/>
                <a:gd name="connsiteY3" fmla="*/ 242411 h 928534"/>
                <a:gd name="connsiteX4" fmla="*/ 4058076 w 5514920"/>
                <a:gd name="connsiteY4" fmla="*/ 71005 h 928534"/>
                <a:gd name="connsiteX5" fmla="*/ 3625997 w 5514920"/>
                <a:gd name="connsiteY5" fmla="*/ 50909 h 928534"/>
                <a:gd name="connsiteX6" fmla="*/ 3203967 w 5514920"/>
                <a:gd name="connsiteY6" fmla="*/ 0 h 928534"/>
                <a:gd name="connsiteX7" fmla="*/ 2761005 w 5514920"/>
                <a:gd name="connsiteY7" fmla="*/ 80970 h 928534"/>
                <a:gd name="connsiteX8" fmla="*/ 2309663 w 5514920"/>
                <a:gd name="connsiteY8" fmla="*/ 272640 h 928534"/>
                <a:gd name="connsiteX9" fmla="*/ 1716810 w 5514920"/>
                <a:gd name="connsiteY9" fmla="*/ 463642 h 928534"/>
                <a:gd name="connsiteX10" fmla="*/ 1276027 w 5514920"/>
                <a:gd name="connsiteY10" fmla="*/ 639019 h 928534"/>
                <a:gd name="connsiteX11" fmla="*/ 647859 w 5514920"/>
                <a:gd name="connsiteY11" fmla="*/ 699810 h 928534"/>
                <a:gd name="connsiteX12" fmla="*/ 0 w 5514920"/>
                <a:gd name="connsiteY12" fmla="*/ 522763 h 928534"/>
                <a:gd name="connsiteX0" fmla="*/ 5514920 w 5514920"/>
                <a:gd name="connsiteY0" fmla="*/ 928534 h 928534"/>
                <a:gd name="connsiteX1" fmla="*/ 5153098 w 5514920"/>
                <a:gd name="connsiteY1" fmla="*/ 686123 h 928534"/>
                <a:gd name="connsiteX2" fmla="*/ 4801405 w 5514920"/>
                <a:gd name="connsiteY2" fmla="*/ 454093 h 928534"/>
                <a:gd name="connsiteX3" fmla="*/ 4379207 w 5514920"/>
                <a:gd name="connsiteY3" fmla="*/ 242411 h 928534"/>
                <a:gd name="connsiteX4" fmla="*/ 4058076 w 5514920"/>
                <a:gd name="connsiteY4" fmla="*/ 71005 h 928534"/>
                <a:gd name="connsiteX5" fmla="*/ 3555075 w 5514920"/>
                <a:gd name="connsiteY5" fmla="*/ 50909 h 928534"/>
                <a:gd name="connsiteX6" fmla="*/ 3203967 w 5514920"/>
                <a:gd name="connsiteY6" fmla="*/ 0 h 928534"/>
                <a:gd name="connsiteX7" fmla="*/ 2761005 w 5514920"/>
                <a:gd name="connsiteY7" fmla="*/ 80970 h 928534"/>
                <a:gd name="connsiteX8" fmla="*/ 2309663 w 5514920"/>
                <a:gd name="connsiteY8" fmla="*/ 272640 h 928534"/>
                <a:gd name="connsiteX9" fmla="*/ 1716810 w 5514920"/>
                <a:gd name="connsiteY9" fmla="*/ 463642 h 928534"/>
                <a:gd name="connsiteX10" fmla="*/ 1276027 w 5514920"/>
                <a:gd name="connsiteY10" fmla="*/ 639019 h 928534"/>
                <a:gd name="connsiteX11" fmla="*/ 647859 w 5514920"/>
                <a:gd name="connsiteY11" fmla="*/ 699810 h 928534"/>
                <a:gd name="connsiteX12" fmla="*/ 0 w 5514920"/>
                <a:gd name="connsiteY12" fmla="*/ 522763 h 928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514920" h="928534">
                  <a:moveTo>
                    <a:pt x="5514920" y="928534"/>
                  </a:moveTo>
                  <a:lnTo>
                    <a:pt x="5153098" y="686123"/>
                  </a:lnTo>
                  <a:lnTo>
                    <a:pt x="4801405" y="454093"/>
                  </a:lnTo>
                  <a:lnTo>
                    <a:pt x="4379207" y="242411"/>
                  </a:lnTo>
                  <a:lnTo>
                    <a:pt x="4058076" y="71005"/>
                  </a:lnTo>
                  <a:lnTo>
                    <a:pt x="3555075" y="50909"/>
                  </a:lnTo>
                  <a:lnTo>
                    <a:pt x="3203967" y="0"/>
                  </a:lnTo>
                  <a:lnTo>
                    <a:pt x="2761005" y="80970"/>
                  </a:lnTo>
                  <a:lnTo>
                    <a:pt x="2309663" y="272640"/>
                  </a:lnTo>
                  <a:lnTo>
                    <a:pt x="1716810" y="463642"/>
                  </a:lnTo>
                  <a:cubicBezTo>
                    <a:pt x="1547915" y="519640"/>
                    <a:pt x="1428761" y="583572"/>
                    <a:pt x="1276027" y="639019"/>
                  </a:cubicBezTo>
                  <a:cubicBezTo>
                    <a:pt x="1102935" y="663183"/>
                    <a:pt x="860530" y="719186"/>
                    <a:pt x="647859" y="699810"/>
                  </a:cubicBezTo>
                  <a:cubicBezTo>
                    <a:pt x="435188" y="680434"/>
                    <a:pt x="113042" y="537073"/>
                    <a:pt x="0" y="522763"/>
                  </a:cubicBezTo>
                </a:path>
              </a:pathLst>
            </a:custGeom>
            <a:noFill/>
            <a:ln w="38100">
              <a:solidFill>
                <a:srgbClr val="FFFF00">
                  <a:alpha val="50000"/>
                </a:srgbClr>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1" name="Group 30"/>
          <p:cNvGrpSpPr/>
          <p:nvPr/>
        </p:nvGrpSpPr>
        <p:grpSpPr>
          <a:xfrm>
            <a:off x="3291939" y="488042"/>
            <a:ext cx="5053013" cy="4494815"/>
            <a:chOff x="3291939" y="488042"/>
            <a:chExt cx="5053013" cy="4494815"/>
          </a:xfrm>
        </p:grpSpPr>
        <p:pic>
          <p:nvPicPr>
            <p:cNvPr id="33" name="Picture 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rot="10800000">
              <a:off x="3291939" y="1143000"/>
              <a:ext cx="5053013" cy="3839857"/>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34" name="Freeform 33"/>
            <p:cNvSpPr/>
            <p:nvPr/>
          </p:nvSpPr>
          <p:spPr>
            <a:xfrm>
              <a:off x="3641263" y="2558781"/>
              <a:ext cx="877372" cy="526753"/>
            </a:xfrm>
            <a:custGeom>
              <a:avLst/>
              <a:gdLst>
                <a:gd name="connsiteX0" fmla="*/ 0 w 1600200"/>
                <a:gd name="connsiteY0" fmla="*/ 0 h 974035"/>
                <a:gd name="connsiteX1" fmla="*/ 616226 w 1600200"/>
                <a:gd name="connsiteY1" fmla="*/ 99391 h 974035"/>
                <a:gd name="connsiteX2" fmla="*/ 1172817 w 1600200"/>
                <a:gd name="connsiteY2" fmla="*/ 168965 h 974035"/>
                <a:gd name="connsiteX3" fmla="*/ 1600200 w 1600200"/>
                <a:gd name="connsiteY3" fmla="*/ 974035 h 974035"/>
                <a:gd name="connsiteX4" fmla="*/ 1073426 w 1600200"/>
                <a:gd name="connsiteY4" fmla="*/ 874643 h 974035"/>
                <a:gd name="connsiteX5" fmla="*/ 546652 w 1600200"/>
                <a:gd name="connsiteY5" fmla="*/ 805069 h 974035"/>
                <a:gd name="connsiteX6" fmla="*/ 258417 w 1600200"/>
                <a:gd name="connsiteY6" fmla="*/ 765313 h 974035"/>
                <a:gd name="connsiteX7" fmla="*/ 89452 w 1600200"/>
                <a:gd name="connsiteY7" fmla="*/ 755374 h 974035"/>
                <a:gd name="connsiteX8" fmla="*/ 0 w 1600200"/>
                <a:gd name="connsiteY8" fmla="*/ 0 h 974035"/>
                <a:gd name="connsiteX0" fmla="*/ 0 w 1600200"/>
                <a:gd name="connsiteY0" fmla="*/ 0 h 974035"/>
                <a:gd name="connsiteX1" fmla="*/ 616226 w 1600200"/>
                <a:gd name="connsiteY1" fmla="*/ 99391 h 974035"/>
                <a:gd name="connsiteX2" fmla="*/ 1172817 w 1600200"/>
                <a:gd name="connsiteY2" fmla="*/ 168965 h 974035"/>
                <a:gd name="connsiteX3" fmla="*/ 1600200 w 1600200"/>
                <a:gd name="connsiteY3" fmla="*/ 974035 h 974035"/>
                <a:gd name="connsiteX4" fmla="*/ 1116289 w 1600200"/>
                <a:gd name="connsiteY4" fmla="*/ 898456 h 974035"/>
                <a:gd name="connsiteX5" fmla="*/ 546652 w 1600200"/>
                <a:gd name="connsiteY5" fmla="*/ 805069 h 974035"/>
                <a:gd name="connsiteX6" fmla="*/ 258417 w 1600200"/>
                <a:gd name="connsiteY6" fmla="*/ 765313 h 974035"/>
                <a:gd name="connsiteX7" fmla="*/ 89452 w 1600200"/>
                <a:gd name="connsiteY7" fmla="*/ 755374 h 974035"/>
                <a:gd name="connsiteX8" fmla="*/ 0 w 1600200"/>
                <a:gd name="connsiteY8" fmla="*/ 0 h 974035"/>
                <a:gd name="connsiteX0" fmla="*/ 0 w 1600200"/>
                <a:gd name="connsiteY0" fmla="*/ 0 h 974035"/>
                <a:gd name="connsiteX1" fmla="*/ 616226 w 1600200"/>
                <a:gd name="connsiteY1" fmla="*/ 99391 h 974035"/>
                <a:gd name="connsiteX2" fmla="*/ 1172817 w 1600200"/>
                <a:gd name="connsiteY2" fmla="*/ 168965 h 974035"/>
                <a:gd name="connsiteX3" fmla="*/ 1600200 w 1600200"/>
                <a:gd name="connsiteY3" fmla="*/ 974035 h 974035"/>
                <a:gd name="connsiteX4" fmla="*/ 1116289 w 1600200"/>
                <a:gd name="connsiteY4" fmla="*/ 898456 h 974035"/>
                <a:gd name="connsiteX5" fmla="*/ 613327 w 1600200"/>
                <a:gd name="connsiteY5" fmla="*/ 824119 h 974035"/>
                <a:gd name="connsiteX6" fmla="*/ 258417 w 1600200"/>
                <a:gd name="connsiteY6" fmla="*/ 765313 h 974035"/>
                <a:gd name="connsiteX7" fmla="*/ 89452 w 1600200"/>
                <a:gd name="connsiteY7" fmla="*/ 755374 h 974035"/>
                <a:gd name="connsiteX8" fmla="*/ 0 w 1600200"/>
                <a:gd name="connsiteY8" fmla="*/ 0 h 974035"/>
                <a:gd name="connsiteX0" fmla="*/ 0 w 1600200"/>
                <a:gd name="connsiteY0" fmla="*/ 0 h 974035"/>
                <a:gd name="connsiteX1" fmla="*/ 616226 w 1600200"/>
                <a:gd name="connsiteY1" fmla="*/ 99391 h 974035"/>
                <a:gd name="connsiteX2" fmla="*/ 1172817 w 1600200"/>
                <a:gd name="connsiteY2" fmla="*/ 168965 h 974035"/>
                <a:gd name="connsiteX3" fmla="*/ 1600200 w 1600200"/>
                <a:gd name="connsiteY3" fmla="*/ 974035 h 974035"/>
                <a:gd name="connsiteX4" fmla="*/ 1116289 w 1600200"/>
                <a:gd name="connsiteY4" fmla="*/ 898456 h 974035"/>
                <a:gd name="connsiteX5" fmla="*/ 613327 w 1600200"/>
                <a:gd name="connsiteY5" fmla="*/ 824119 h 974035"/>
                <a:gd name="connsiteX6" fmla="*/ 277467 w 1600200"/>
                <a:gd name="connsiteY6" fmla="*/ 774838 h 974035"/>
                <a:gd name="connsiteX7" fmla="*/ 89452 w 1600200"/>
                <a:gd name="connsiteY7" fmla="*/ 755374 h 974035"/>
                <a:gd name="connsiteX8" fmla="*/ 0 w 1600200"/>
                <a:gd name="connsiteY8" fmla="*/ 0 h 974035"/>
                <a:gd name="connsiteX0" fmla="*/ 0 w 1600200"/>
                <a:gd name="connsiteY0" fmla="*/ 0 h 974035"/>
                <a:gd name="connsiteX1" fmla="*/ 616226 w 1600200"/>
                <a:gd name="connsiteY1" fmla="*/ 99391 h 974035"/>
                <a:gd name="connsiteX2" fmla="*/ 1125192 w 1600200"/>
                <a:gd name="connsiteY2" fmla="*/ 188015 h 974035"/>
                <a:gd name="connsiteX3" fmla="*/ 1600200 w 1600200"/>
                <a:gd name="connsiteY3" fmla="*/ 974035 h 974035"/>
                <a:gd name="connsiteX4" fmla="*/ 1116289 w 1600200"/>
                <a:gd name="connsiteY4" fmla="*/ 898456 h 974035"/>
                <a:gd name="connsiteX5" fmla="*/ 613327 w 1600200"/>
                <a:gd name="connsiteY5" fmla="*/ 824119 h 974035"/>
                <a:gd name="connsiteX6" fmla="*/ 277467 w 1600200"/>
                <a:gd name="connsiteY6" fmla="*/ 774838 h 974035"/>
                <a:gd name="connsiteX7" fmla="*/ 89452 w 1600200"/>
                <a:gd name="connsiteY7" fmla="*/ 755374 h 974035"/>
                <a:gd name="connsiteX8" fmla="*/ 0 w 1600200"/>
                <a:gd name="connsiteY8" fmla="*/ 0 h 974035"/>
                <a:gd name="connsiteX0" fmla="*/ 0 w 1543050"/>
                <a:gd name="connsiteY0" fmla="*/ 0 h 926410"/>
                <a:gd name="connsiteX1" fmla="*/ 559076 w 1543050"/>
                <a:gd name="connsiteY1" fmla="*/ 51766 h 926410"/>
                <a:gd name="connsiteX2" fmla="*/ 1068042 w 1543050"/>
                <a:gd name="connsiteY2" fmla="*/ 140390 h 926410"/>
                <a:gd name="connsiteX3" fmla="*/ 1543050 w 1543050"/>
                <a:gd name="connsiteY3" fmla="*/ 926410 h 926410"/>
                <a:gd name="connsiteX4" fmla="*/ 1059139 w 1543050"/>
                <a:gd name="connsiteY4" fmla="*/ 850831 h 926410"/>
                <a:gd name="connsiteX5" fmla="*/ 556177 w 1543050"/>
                <a:gd name="connsiteY5" fmla="*/ 776494 h 926410"/>
                <a:gd name="connsiteX6" fmla="*/ 220317 w 1543050"/>
                <a:gd name="connsiteY6" fmla="*/ 727213 h 926410"/>
                <a:gd name="connsiteX7" fmla="*/ 32302 w 1543050"/>
                <a:gd name="connsiteY7" fmla="*/ 707749 h 926410"/>
                <a:gd name="connsiteX8" fmla="*/ 0 w 1543050"/>
                <a:gd name="connsiteY8" fmla="*/ 0 h 926410"/>
                <a:gd name="connsiteX0" fmla="*/ 0 w 1543050"/>
                <a:gd name="connsiteY0" fmla="*/ 0 h 926410"/>
                <a:gd name="connsiteX1" fmla="*/ 559076 w 1543050"/>
                <a:gd name="connsiteY1" fmla="*/ 51766 h 926410"/>
                <a:gd name="connsiteX2" fmla="*/ 1063280 w 1543050"/>
                <a:gd name="connsiteY2" fmla="*/ 111815 h 926410"/>
                <a:gd name="connsiteX3" fmla="*/ 1543050 w 1543050"/>
                <a:gd name="connsiteY3" fmla="*/ 926410 h 926410"/>
                <a:gd name="connsiteX4" fmla="*/ 1059139 w 1543050"/>
                <a:gd name="connsiteY4" fmla="*/ 850831 h 926410"/>
                <a:gd name="connsiteX5" fmla="*/ 556177 w 1543050"/>
                <a:gd name="connsiteY5" fmla="*/ 776494 h 926410"/>
                <a:gd name="connsiteX6" fmla="*/ 220317 w 1543050"/>
                <a:gd name="connsiteY6" fmla="*/ 727213 h 926410"/>
                <a:gd name="connsiteX7" fmla="*/ 32302 w 1543050"/>
                <a:gd name="connsiteY7" fmla="*/ 707749 h 926410"/>
                <a:gd name="connsiteX8" fmla="*/ 0 w 1543050"/>
                <a:gd name="connsiteY8" fmla="*/ 0 h 926410"/>
                <a:gd name="connsiteX0" fmla="*/ 0 w 1543050"/>
                <a:gd name="connsiteY0" fmla="*/ 0 h 926410"/>
                <a:gd name="connsiteX1" fmla="*/ 559076 w 1543050"/>
                <a:gd name="connsiteY1" fmla="*/ 51766 h 926410"/>
                <a:gd name="connsiteX2" fmla="*/ 1063280 w 1543050"/>
                <a:gd name="connsiteY2" fmla="*/ 111815 h 926410"/>
                <a:gd name="connsiteX3" fmla="*/ 1543050 w 1543050"/>
                <a:gd name="connsiteY3" fmla="*/ 926410 h 926410"/>
                <a:gd name="connsiteX4" fmla="*/ 1059139 w 1543050"/>
                <a:gd name="connsiteY4" fmla="*/ 850831 h 926410"/>
                <a:gd name="connsiteX5" fmla="*/ 556177 w 1543050"/>
                <a:gd name="connsiteY5" fmla="*/ 776494 h 926410"/>
                <a:gd name="connsiteX6" fmla="*/ 220317 w 1543050"/>
                <a:gd name="connsiteY6" fmla="*/ 727213 h 926410"/>
                <a:gd name="connsiteX7" fmla="*/ 32302 w 1543050"/>
                <a:gd name="connsiteY7" fmla="*/ 707749 h 926410"/>
                <a:gd name="connsiteX8" fmla="*/ 0 w 1543050"/>
                <a:gd name="connsiteY8" fmla="*/ 0 h 926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43050" h="926410">
                  <a:moveTo>
                    <a:pt x="0" y="0"/>
                  </a:moveTo>
                  <a:lnTo>
                    <a:pt x="559076" y="51766"/>
                  </a:lnTo>
                  <a:cubicBezTo>
                    <a:pt x="727144" y="71782"/>
                    <a:pt x="933312" y="106087"/>
                    <a:pt x="1063280" y="111815"/>
                  </a:cubicBezTo>
                  <a:lnTo>
                    <a:pt x="1543050" y="926410"/>
                  </a:lnTo>
                  <a:lnTo>
                    <a:pt x="1059139" y="850831"/>
                  </a:lnTo>
                  <a:lnTo>
                    <a:pt x="556177" y="776494"/>
                  </a:lnTo>
                  <a:lnTo>
                    <a:pt x="220317" y="727213"/>
                  </a:lnTo>
                  <a:lnTo>
                    <a:pt x="32302" y="707749"/>
                  </a:lnTo>
                  <a:lnTo>
                    <a:pt x="0" y="0"/>
                  </a:lnTo>
                  <a:close/>
                </a:path>
              </a:pathLst>
            </a:custGeom>
            <a:solidFill>
              <a:srgbClr val="FFC000">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Freeform 34"/>
            <p:cNvSpPr/>
            <p:nvPr/>
          </p:nvSpPr>
          <p:spPr>
            <a:xfrm>
              <a:off x="4422562" y="2910341"/>
              <a:ext cx="3464277" cy="875960"/>
            </a:xfrm>
            <a:custGeom>
              <a:avLst/>
              <a:gdLst>
                <a:gd name="connsiteX0" fmla="*/ 0 w 6092687"/>
                <a:gd name="connsiteY0" fmla="*/ 0 h 1540566"/>
                <a:gd name="connsiteX1" fmla="*/ 646043 w 6092687"/>
                <a:gd name="connsiteY1" fmla="*/ 69574 h 1540566"/>
                <a:gd name="connsiteX2" fmla="*/ 1560443 w 6092687"/>
                <a:gd name="connsiteY2" fmla="*/ 129209 h 1540566"/>
                <a:gd name="connsiteX3" fmla="*/ 2286000 w 6092687"/>
                <a:gd name="connsiteY3" fmla="*/ 188844 h 1540566"/>
                <a:gd name="connsiteX4" fmla="*/ 3061252 w 6092687"/>
                <a:gd name="connsiteY4" fmla="*/ 228600 h 1540566"/>
                <a:gd name="connsiteX5" fmla="*/ 3806687 w 6092687"/>
                <a:gd name="connsiteY5" fmla="*/ 258418 h 1540566"/>
                <a:gd name="connsiteX6" fmla="*/ 4880113 w 6092687"/>
                <a:gd name="connsiteY6" fmla="*/ 308114 h 1540566"/>
                <a:gd name="connsiteX7" fmla="*/ 6033052 w 6092687"/>
                <a:gd name="connsiteY7" fmla="*/ 357809 h 1540566"/>
                <a:gd name="connsiteX8" fmla="*/ 6092687 w 6092687"/>
                <a:gd name="connsiteY8" fmla="*/ 1540566 h 1540566"/>
                <a:gd name="connsiteX9" fmla="*/ 5387008 w 6092687"/>
                <a:gd name="connsiteY9" fmla="*/ 1510748 h 1540566"/>
                <a:gd name="connsiteX10" fmla="*/ 4691269 w 6092687"/>
                <a:gd name="connsiteY10" fmla="*/ 1470992 h 1540566"/>
                <a:gd name="connsiteX11" fmla="*/ 4005469 w 6092687"/>
                <a:gd name="connsiteY11" fmla="*/ 1421296 h 1540566"/>
                <a:gd name="connsiteX12" fmla="*/ 2902226 w 6092687"/>
                <a:gd name="connsiteY12" fmla="*/ 1341783 h 1540566"/>
                <a:gd name="connsiteX13" fmla="*/ 2276061 w 6092687"/>
                <a:gd name="connsiteY13" fmla="*/ 1282148 h 1540566"/>
                <a:gd name="connsiteX14" fmla="*/ 1689652 w 6092687"/>
                <a:gd name="connsiteY14" fmla="*/ 1262270 h 1540566"/>
                <a:gd name="connsiteX15" fmla="*/ 1103243 w 6092687"/>
                <a:gd name="connsiteY15" fmla="*/ 1202635 h 1540566"/>
                <a:gd name="connsiteX16" fmla="*/ 675861 w 6092687"/>
                <a:gd name="connsiteY16" fmla="*/ 1162879 h 1540566"/>
                <a:gd name="connsiteX17" fmla="*/ 367748 w 6092687"/>
                <a:gd name="connsiteY17" fmla="*/ 665922 h 1540566"/>
                <a:gd name="connsiteX18" fmla="*/ 0 w 6092687"/>
                <a:gd name="connsiteY18" fmla="*/ 0 h 15405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092687" h="1540566">
                  <a:moveTo>
                    <a:pt x="0" y="0"/>
                  </a:moveTo>
                  <a:lnTo>
                    <a:pt x="646043" y="69574"/>
                  </a:lnTo>
                  <a:lnTo>
                    <a:pt x="1560443" y="129209"/>
                  </a:lnTo>
                  <a:lnTo>
                    <a:pt x="2286000" y="188844"/>
                  </a:lnTo>
                  <a:lnTo>
                    <a:pt x="3061252" y="228600"/>
                  </a:lnTo>
                  <a:lnTo>
                    <a:pt x="3806687" y="258418"/>
                  </a:lnTo>
                  <a:lnTo>
                    <a:pt x="4880113" y="308114"/>
                  </a:lnTo>
                  <a:lnTo>
                    <a:pt x="6033052" y="357809"/>
                  </a:lnTo>
                  <a:lnTo>
                    <a:pt x="6092687" y="1540566"/>
                  </a:lnTo>
                  <a:lnTo>
                    <a:pt x="5387008" y="1510748"/>
                  </a:lnTo>
                  <a:lnTo>
                    <a:pt x="4691269" y="1470992"/>
                  </a:lnTo>
                  <a:lnTo>
                    <a:pt x="4005469" y="1421296"/>
                  </a:lnTo>
                  <a:lnTo>
                    <a:pt x="2902226" y="1341783"/>
                  </a:lnTo>
                  <a:lnTo>
                    <a:pt x="2276061" y="1282148"/>
                  </a:lnTo>
                  <a:lnTo>
                    <a:pt x="1689652" y="1262270"/>
                  </a:lnTo>
                  <a:lnTo>
                    <a:pt x="1103243" y="1202635"/>
                  </a:lnTo>
                  <a:lnTo>
                    <a:pt x="675861" y="1162879"/>
                  </a:lnTo>
                  <a:lnTo>
                    <a:pt x="367748" y="665922"/>
                  </a:lnTo>
                  <a:lnTo>
                    <a:pt x="0" y="0"/>
                  </a:lnTo>
                  <a:close/>
                </a:path>
              </a:pathLst>
            </a:custGeom>
            <a:solidFill>
              <a:srgbClr val="FFC000">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Freeform 35"/>
            <p:cNvSpPr/>
            <p:nvPr/>
          </p:nvSpPr>
          <p:spPr>
            <a:xfrm>
              <a:off x="3665634" y="2960027"/>
              <a:ext cx="882788" cy="192264"/>
            </a:xfrm>
            <a:custGeom>
              <a:avLst/>
              <a:gdLst>
                <a:gd name="connsiteX0" fmla="*/ 0 w 1552575"/>
                <a:gd name="connsiteY0" fmla="*/ 0 h 338138"/>
                <a:gd name="connsiteX1" fmla="*/ 442912 w 1552575"/>
                <a:gd name="connsiteY1" fmla="*/ 61913 h 338138"/>
                <a:gd name="connsiteX2" fmla="*/ 904875 w 1552575"/>
                <a:gd name="connsiteY2" fmla="*/ 133350 h 338138"/>
                <a:gd name="connsiteX3" fmla="*/ 1323975 w 1552575"/>
                <a:gd name="connsiteY3" fmla="*/ 200025 h 338138"/>
                <a:gd name="connsiteX4" fmla="*/ 1500187 w 1552575"/>
                <a:gd name="connsiteY4" fmla="*/ 228600 h 338138"/>
                <a:gd name="connsiteX5" fmla="*/ 1552575 w 1552575"/>
                <a:gd name="connsiteY5" fmla="*/ 338138 h 338138"/>
                <a:gd name="connsiteX6" fmla="*/ 909637 w 1552575"/>
                <a:gd name="connsiteY6" fmla="*/ 247650 h 338138"/>
                <a:gd name="connsiteX7" fmla="*/ 585787 w 1552575"/>
                <a:gd name="connsiteY7" fmla="*/ 200025 h 338138"/>
                <a:gd name="connsiteX8" fmla="*/ 19050 w 1552575"/>
                <a:gd name="connsiteY8" fmla="*/ 119063 h 338138"/>
                <a:gd name="connsiteX9" fmla="*/ 0 w 1552575"/>
                <a:gd name="connsiteY9" fmla="*/ 0 h 338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52575" h="338138">
                  <a:moveTo>
                    <a:pt x="0" y="0"/>
                  </a:moveTo>
                  <a:lnTo>
                    <a:pt x="442912" y="61913"/>
                  </a:lnTo>
                  <a:lnTo>
                    <a:pt x="904875" y="133350"/>
                  </a:lnTo>
                  <a:lnTo>
                    <a:pt x="1323975" y="200025"/>
                  </a:lnTo>
                  <a:lnTo>
                    <a:pt x="1500187" y="228600"/>
                  </a:lnTo>
                  <a:lnTo>
                    <a:pt x="1552575" y="338138"/>
                  </a:lnTo>
                  <a:lnTo>
                    <a:pt x="909637" y="247650"/>
                  </a:lnTo>
                  <a:lnTo>
                    <a:pt x="585787" y="200025"/>
                  </a:lnTo>
                  <a:lnTo>
                    <a:pt x="19050" y="119063"/>
                  </a:lnTo>
                  <a:lnTo>
                    <a:pt x="0" y="0"/>
                  </a:lnTo>
                  <a:close/>
                </a:path>
              </a:pathLst>
            </a:custGeom>
            <a:solidFill>
              <a:schemeClr val="accent3">
                <a:lumMod val="75000"/>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Freeform 36"/>
            <p:cNvSpPr/>
            <p:nvPr/>
          </p:nvSpPr>
          <p:spPr>
            <a:xfrm>
              <a:off x="4812505" y="3571550"/>
              <a:ext cx="3096939" cy="587740"/>
            </a:xfrm>
            <a:custGeom>
              <a:avLst/>
              <a:gdLst>
                <a:gd name="connsiteX0" fmla="*/ 0 w 5446643"/>
                <a:gd name="connsiteY0" fmla="*/ 0 h 1033669"/>
                <a:gd name="connsiteX1" fmla="*/ 526774 w 5446643"/>
                <a:gd name="connsiteY1" fmla="*/ 49695 h 1033669"/>
                <a:gd name="connsiteX2" fmla="*/ 1381539 w 5446643"/>
                <a:gd name="connsiteY2" fmla="*/ 119269 h 1033669"/>
                <a:gd name="connsiteX3" fmla="*/ 2763078 w 5446643"/>
                <a:gd name="connsiteY3" fmla="*/ 228600 h 1033669"/>
                <a:gd name="connsiteX4" fmla="*/ 3697356 w 5446643"/>
                <a:gd name="connsiteY4" fmla="*/ 288235 h 1033669"/>
                <a:gd name="connsiteX5" fmla="*/ 4740965 w 5446643"/>
                <a:gd name="connsiteY5" fmla="*/ 337930 h 1033669"/>
                <a:gd name="connsiteX6" fmla="*/ 5406887 w 5446643"/>
                <a:gd name="connsiteY6" fmla="*/ 377687 h 1033669"/>
                <a:gd name="connsiteX7" fmla="*/ 5426765 w 5446643"/>
                <a:gd name="connsiteY7" fmla="*/ 954156 h 1033669"/>
                <a:gd name="connsiteX8" fmla="*/ 5446643 w 5446643"/>
                <a:gd name="connsiteY8" fmla="*/ 1033669 h 1033669"/>
                <a:gd name="connsiteX9" fmla="*/ 4601817 w 5446643"/>
                <a:gd name="connsiteY9" fmla="*/ 974035 h 1033669"/>
                <a:gd name="connsiteX10" fmla="*/ 3647661 w 5446643"/>
                <a:gd name="connsiteY10" fmla="*/ 834887 h 1033669"/>
                <a:gd name="connsiteX11" fmla="*/ 2594113 w 5446643"/>
                <a:gd name="connsiteY11" fmla="*/ 685800 h 1033669"/>
                <a:gd name="connsiteX12" fmla="*/ 1639956 w 5446643"/>
                <a:gd name="connsiteY12" fmla="*/ 566530 h 1033669"/>
                <a:gd name="connsiteX13" fmla="*/ 884582 w 5446643"/>
                <a:gd name="connsiteY13" fmla="*/ 496956 h 1033669"/>
                <a:gd name="connsiteX14" fmla="*/ 238539 w 5446643"/>
                <a:gd name="connsiteY14" fmla="*/ 427382 h 1033669"/>
                <a:gd name="connsiteX15" fmla="*/ 0 w 5446643"/>
                <a:gd name="connsiteY15" fmla="*/ 0 h 1033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446643" h="1033669">
                  <a:moveTo>
                    <a:pt x="0" y="0"/>
                  </a:moveTo>
                  <a:lnTo>
                    <a:pt x="526774" y="49695"/>
                  </a:lnTo>
                  <a:lnTo>
                    <a:pt x="1381539" y="119269"/>
                  </a:lnTo>
                  <a:lnTo>
                    <a:pt x="2763078" y="228600"/>
                  </a:lnTo>
                  <a:lnTo>
                    <a:pt x="3697356" y="288235"/>
                  </a:lnTo>
                  <a:lnTo>
                    <a:pt x="4740965" y="337930"/>
                  </a:lnTo>
                  <a:lnTo>
                    <a:pt x="5406887" y="377687"/>
                  </a:lnTo>
                  <a:lnTo>
                    <a:pt x="5426765" y="954156"/>
                  </a:lnTo>
                  <a:lnTo>
                    <a:pt x="5446643" y="1033669"/>
                  </a:lnTo>
                  <a:lnTo>
                    <a:pt x="4601817" y="974035"/>
                  </a:lnTo>
                  <a:lnTo>
                    <a:pt x="3647661" y="834887"/>
                  </a:lnTo>
                  <a:lnTo>
                    <a:pt x="2594113" y="685800"/>
                  </a:lnTo>
                  <a:lnTo>
                    <a:pt x="1639956" y="566530"/>
                  </a:lnTo>
                  <a:lnTo>
                    <a:pt x="884582" y="496956"/>
                  </a:lnTo>
                  <a:lnTo>
                    <a:pt x="238539" y="427382"/>
                  </a:lnTo>
                  <a:lnTo>
                    <a:pt x="0" y="0"/>
                  </a:lnTo>
                  <a:close/>
                </a:path>
              </a:pathLst>
            </a:custGeom>
            <a:solidFill>
              <a:schemeClr val="accent3">
                <a:lumMod val="75000"/>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Freeform 37"/>
            <p:cNvSpPr/>
            <p:nvPr/>
          </p:nvSpPr>
          <p:spPr>
            <a:xfrm>
              <a:off x="3668141" y="3032439"/>
              <a:ext cx="4242838" cy="1790850"/>
            </a:xfrm>
            <a:custGeom>
              <a:avLst/>
              <a:gdLst>
                <a:gd name="connsiteX0" fmla="*/ 0 w 7461956"/>
                <a:gd name="connsiteY0" fmla="*/ 0 h 3149600"/>
                <a:gd name="connsiteX1" fmla="*/ 1557867 w 7461956"/>
                <a:gd name="connsiteY1" fmla="*/ 214489 h 3149600"/>
                <a:gd name="connsiteX2" fmla="*/ 2269067 w 7461956"/>
                <a:gd name="connsiteY2" fmla="*/ 1388533 h 3149600"/>
                <a:gd name="connsiteX3" fmla="*/ 2889956 w 7461956"/>
                <a:gd name="connsiteY3" fmla="*/ 1433689 h 3149600"/>
                <a:gd name="connsiteX4" fmla="*/ 3883378 w 7461956"/>
                <a:gd name="connsiteY4" fmla="*/ 1546578 h 3149600"/>
                <a:gd name="connsiteX5" fmla="*/ 4696178 w 7461956"/>
                <a:gd name="connsiteY5" fmla="*/ 1648178 h 3149600"/>
                <a:gd name="connsiteX6" fmla="*/ 5633156 w 7461956"/>
                <a:gd name="connsiteY6" fmla="*/ 1772355 h 3149600"/>
                <a:gd name="connsiteX7" fmla="*/ 6660445 w 7461956"/>
                <a:gd name="connsiteY7" fmla="*/ 1941689 h 3149600"/>
                <a:gd name="connsiteX8" fmla="*/ 7461956 w 7461956"/>
                <a:gd name="connsiteY8" fmla="*/ 1975555 h 3149600"/>
                <a:gd name="connsiteX9" fmla="*/ 7450667 w 7461956"/>
                <a:gd name="connsiteY9" fmla="*/ 2043289 h 3149600"/>
                <a:gd name="connsiteX10" fmla="*/ 6062134 w 7461956"/>
                <a:gd name="connsiteY10" fmla="*/ 2054578 h 3149600"/>
                <a:gd name="connsiteX11" fmla="*/ 4312356 w 7461956"/>
                <a:gd name="connsiteY11" fmla="*/ 2009422 h 3149600"/>
                <a:gd name="connsiteX12" fmla="*/ 4323645 w 7461956"/>
                <a:gd name="connsiteY12" fmla="*/ 3149600 h 3149600"/>
                <a:gd name="connsiteX13" fmla="*/ 158045 w 7461956"/>
                <a:gd name="connsiteY13" fmla="*/ 3127022 h 3149600"/>
                <a:gd name="connsiteX14" fmla="*/ 0 w 7461956"/>
                <a:gd name="connsiteY14" fmla="*/ 0 h 3149600"/>
                <a:gd name="connsiteX0" fmla="*/ 0 w 7461956"/>
                <a:gd name="connsiteY0" fmla="*/ 0 h 3149600"/>
                <a:gd name="connsiteX1" fmla="*/ 1557867 w 7461956"/>
                <a:gd name="connsiteY1" fmla="*/ 214489 h 3149600"/>
                <a:gd name="connsiteX2" fmla="*/ 2269067 w 7461956"/>
                <a:gd name="connsiteY2" fmla="*/ 1388533 h 3149600"/>
                <a:gd name="connsiteX3" fmla="*/ 2889956 w 7461956"/>
                <a:gd name="connsiteY3" fmla="*/ 1433689 h 3149600"/>
                <a:gd name="connsiteX4" fmla="*/ 3883378 w 7461956"/>
                <a:gd name="connsiteY4" fmla="*/ 1546578 h 3149600"/>
                <a:gd name="connsiteX5" fmla="*/ 4696178 w 7461956"/>
                <a:gd name="connsiteY5" fmla="*/ 1648178 h 3149600"/>
                <a:gd name="connsiteX6" fmla="*/ 5633156 w 7461956"/>
                <a:gd name="connsiteY6" fmla="*/ 1772355 h 3149600"/>
                <a:gd name="connsiteX7" fmla="*/ 6660445 w 7461956"/>
                <a:gd name="connsiteY7" fmla="*/ 1941689 h 3149600"/>
                <a:gd name="connsiteX8" fmla="*/ 7461956 w 7461956"/>
                <a:gd name="connsiteY8" fmla="*/ 1975555 h 3149600"/>
                <a:gd name="connsiteX9" fmla="*/ 7450667 w 7461956"/>
                <a:gd name="connsiteY9" fmla="*/ 2043289 h 3149600"/>
                <a:gd name="connsiteX10" fmla="*/ 6062134 w 7461956"/>
                <a:gd name="connsiteY10" fmla="*/ 2054578 h 3149600"/>
                <a:gd name="connsiteX11" fmla="*/ 4312356 w 7461956"/>
                <a:gd name="connsiteY11" fmla="*/ 2009422 h 3149600"/>
                <a:gd name="connsiteX12" fmla="*/ 4323645 w 7461956"/>
                <a:gd name="connsiteY12" fmla="*/ 3149600 h 3149600"/>
                <a:gd name="connsiteX13" fmla="*/ 79023 w 7461956"/>
                <a:gd name="connsiteY13" fmla="*/ 3104445 h 3149600"/>
                <a:gd name="connsiteX14" fmla="*/ 0 w 7461956"/>
                <a:gd name="connsiteY14" fmla="*/ 0 h 3149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461956" h="3149600">
                  <a:moveTo>
                    <a:pt x="0" y="0"/>
                  </a:moveTo>
                  <a:lnTo>
                    <a:pt x="1557867" y="214489"/>
                  </a:lnTo>
                  <a:lnTo>
                    <a:pt x="2269067" y="1388533"/>
                  </a:lnTo>
                  <a:lnTo>
                    <a:pt x="2889956" y="1433689"/>
                  </a:lnTo>
                  <a:lnTo>
                    <a:pt x="3883378" y="1546578"/>
                  </a:lnTo>
                  <a:lnTo>
                    <a:pt x="4696178" y="1648178"/>
                  </a:lnTo>
                  <a:lnTo>
                    <a:pt x="5633156" y="1772355"/>
                  </a:lnTo>
                  <a:lnTo>
                    <a:pt x="6660445" y="1941689"/>
                  </a:lnTo>
                  <a:lnTo>
                    <a:pt x="7461956" y="1975555"/>
                  </a:lnTo>
                  <a:lnTo>
                    <a:pt x="7450667" y="2043289"/>
                  </a:lnTo>
                  <a:lnTo>
                    <a:pt x="6062134" y="2054578"/>
                  </a:lnTo>
                  <a:lnTo>
                    <a:pt x="4312356" y="2009422"/>
                  </a:lnTo>
                  <a:lnTo>
                    <a:pt x="4323645" y="3149600"/>
                  </a:lnTo>
                  <a:lnTo>
                    <a:pt x="79023" y="3104445"/>
                  </a:lnTo>
                  <a:lnTo>
                    <a:pt x="0" y="0"/>
                  </a:lnTo>
                  <a:close/>
                </a:path>
              </a:pathLst>
            </a:custGeom>
            <a:solidFill>
              <a:schemeClr val="tx1">
                <a:lumMod val="75000"/>
                <a:alpha val="40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TextBox 38"/>
            <p:cNvSpPr txBox="1"/>
            <p:nvPr/>
          </p:nvSpPr>
          <p:spPr>
            <a:xfrm>
              <a:off x="5665132" y="3258959"/>
              <a:ext cx="1428596" cy="307777"/>
            </a:xfrm>
            <a:prstGeom prst="rect">
              <a:avLst/>
            </a:prstGeom>
            <a:noFill/>
          </p:spPr>
          <p:txBody>
            <a:bodyPr wrap="none" rtlCol="0">
              <a:spAutoFit/>
            </a:bodyPr>
            <a:lstStyle/>
            <a:p>
              <a:r>
                <a:rPr lang="en-US" sz="1400" dirty="0" smtClean="0">
                  <a:solidFill>
                    <a:schemeClr val="bg1"/>
                  </a:solidFill>
                </a:rPr>
                <a:t>Miocene Sands</a:t>
              </a:r>
              <a:endParaRPr lang="en-US" sz="1400" dirty="0">
                <a:solidFill>
                  <a:schemeClr val="bg1"/>
                </a:solidFill>
              </a:endParaRPr>
            </a:p>
          </p:txBody>
        </p:sp>
        <p:sp>
          <p:nvSpPr>
            <p:cNvPr id="41" name="Freeform 40"/>
            <p:cNvSpPr/>
            <p:nvPr/>
          </p:nvSpPr>
          <p:spPr>
            <a:xfrm>
              <a:off x="4604354" y="488042"/>
              <a:ext cx="313269" cy="353113"/>
            </a:xfrm>
            <a:custGeom>
              <a:avLst/>
              <a:gdLst>
                <a:gd name="connsiteX0" fmla="*/ 0 w 1131093"/>
                <a:gd name="connsiteY0" fmla="*/ 0 h 1362075"/>
                <a:gd name="connsiteX1" fmla="*/ 245268 w 1131093"/>
                <a:gd name="connsiteY1" fmla="*/ 195263 h 1362075"/>
                <a:gd name="connsiteX2" fmla="*/ 419100 w 1131093"/>
                <a:gd name="connsiteY2" fmla="*/ 485775 h 1362075"/>
                <a:gd name="connsiteX3" fmla="*/ 892968 w 1131093"/>
                <a:gd name="connsiteY3" fmla="*/ 804863 h 1362075"/>
                <a:gd name="connsiteX4" fmla="*/ 1090612 w 1131093"/>
                <a:gd name="connsiteY4" fmla="*/ 1033463 h 1362075"/>
                <a:gd name="connsiteX5" fmla="*/ 1131093 w 1131093"/>
                <a:gd name="connsiteY5" fmla="*/ 1362075 h 1362075"/>
                <a:gd name="connsiteX0" fmla="*/ 778670 w 885825"/>
                <a:gd name="connsiteY0" fmla="*/ 0 h 1966913"/>
                <a:gd name="connsiteX1" fmla="*/ 0 w 885825"/>
                <a:gd name="connsiteY1" fmla="*/ 800101 h 1966913"/>
                <a:gd name="connsiteX2" fmla="*/ 173832 w 885825"/>
                <a:gd name="connsiteY2" fmla="*/ 1090613 h 1966913"/>
                <a:gd name="connsiteX3" fmla="*/ 647700 w 885825"/>
                <a:gd name="connsiteY3" fmla="*/ 1409701 h 1966913"/>
                <a:gd name="connsiteX4" fmla="*/ 845344 w 885825"/>
                <a:gd name="connsiteY4" fmla="*/ 1638301 h 1966913"/>
                <a:gd name="connsiteX5" fmla="*/ 885825 w 885825"/>
                <a:gd name="connsiteY5" fmla="*/ 1966913 h 1966913"/>
                <a:gd name="connsiteX0" fmla="*/ 604838 w 711993"/>
                <a:gd name="connsiteY0" fmla="*/ 0 h 1966913"/>
                <a:gd name="connsiteX1" fmla="*/ 621505 w 711993"/>
                <a:gd name="connsiteY1" fmla="*/ 1014414 h 1966913"/>
                <a:gd name="connsiteX2" fmla="*/ 0 w 711993"/>
                <a:gd name="connsiteY2" fmla="*/ 1090613 h 1966913"/>
                <a:gd name="connsiteX3" fmla="*/ 473868 w 711993"/>
                <a:gd name="connsiteY3" fmla="*/ 1409701 h 1966913"/>
                <a:gd name="connsiteX4" fmla="*/ 671512 w 711993"/>
                <a:gd name="connsiteY4" fmla="*/ 1638301 h 1966913"/>
                <a:gd name="connsiteX5" fmla="*/ 711993 w 711993"/>
                <a:gd name="connsiteY5" fmla="*/ 1966913 h 1966913"/>
                <a:gd name="connsiteX0" fmla="*/ 604838 w 745330"/>
                <a:gd name="connsiteY0" fmla="*/ 0 h 1966913"/>
                <a:gd name="connsiteX1" fmla="*/ 745330 w 745330"/>
                <a:gd name="connsiteY1" fmla="*/ 995364 h 1966913"/>
                <a:gd name="connsiteX2" fmla="*/ 0 w 745330"/>
                <a:gd name="connsiteY2" fmla="*/ 1090613 h 1966913"/>
                <a:gd name="connsiteX3" fmla="*/ 473868 w 745330"/>
                <a:gd name="connsiteY3" fmla="*/ 1409701 h 1966913"/>
                <a:gd name="connsiteX4" fmla="*/ 671512 w 745330"/>
                <a:gd name="connsiteY4" fmla="*/ 1638301 h 1966913"/>
                <a:gd name="connsiteX5" fmla="*/ 711993 w 745330"/>
                <a:gd name="connsiteY5" fmla="*/ 1966913 h 1966913"/>
                <a:gd name="connsiteX0" fmla="*/ 604838 w 745330"/>
                <a:gd name="connsiteY0" fmla="*/ 0 h 1638301"/>
                <a:gd name="connsiteX1" fmla="*/ 745330 w 745330"/>
                <a:gd name="connsiteY1" fmla="*/ 995364 h 1638301"/>
                <a:gd name="connsiteX2" fmla="*/ 0 w 745330"/>
                <a:gd name="connsiteY2" fmla="*/ 1090613 h 1638301"/>
                <a:gd name="connsiteX3" fmla="*/ 473868 w 745330"/>
                <a:gd name="connsiteY3" fmla="*/ 1409701 h 1638301"/>
                <a:gd name="connsiteX4" fmla="*/ 671512 w 745330"/>
                <a:gd name="connsiteY4" fmla="*/ 1638301 h 1638301"/>
                <a:gd name="connsiteX0" fmla="*/ 604838 w 745330"/>
                <a:gd name="connsiteY0" fmla="*/ 0 h 1409701"/>
                <a:gd name="connsiteX1" fmla="*/ 745330 w 745330"/>
                <a:gd name="connsiteY1" fmla="*/ 995364 h 1409701"/>
                <a:gd name="connsiteX2" fmla="*/ 0 w 745330"/>
                <a:gd name="connsiteY2" fmla="*/ 1090613 h 1409701"/>
                <a:gd name="connsiteX3" fmla="*/ 473868 w 745330"/>
                <a:gd name="connsiteY3" fmla="*/ 1409701 h 1409701"/>
                <a:gd name="connsiteX0" fmla="*/ 604838 w 745330"/>
                <a:gd name="connsiteY0" fmla="*/ 0 h 1090613"/>
                <a:gd name="connsiteX1" fmla="*/ 745330 w 745330"/>
                <a:gd name="connsiteY1" fmla="*/ 995364 h 1090613"/>
                <a:gd name="connsiteX2" fmla="*/ 0 w 745330"/>
                <a:gd name="connsiteY2" fmla="*/ 1090613 h 1090613"/>
                <a:gd name="connsiteX0" fmla="*/ 176213 w 316705"/>
                <a:gd name="connsiteY0" fmla="*/ 0 h 2195513"/>
                <a:gd name="connsiteX1" fmla="*/ 316705 w 316705"/>
                <a:gd name="connsiteY1" fmla="*/ 995364 h 2195513"/>
                <a:gd name="connsiteX2" fmla="*/ 0 w 316705"/>
                <a:gd name="connsiteY2" fmla="*/ 2195513 h 2195513"/>
                <a:gd name="connsiteX0" fmla="*/ 0 w 700087"/>
                <a:gd name="connsiteY0" fmla="*/ 0 h 995364"/>
                <a:gd name="connsiteX1" fmla="*/ 140492 w 700087"/>
                <a:gd name="connsiteY1" fmla="*/ 995364 h 995364"/>
                <a:gd name="connsiteX2" fmla="*/ 700087 w 700087"/>
                <a:gd name="connsiteY2" fmla="*/ 357188 h 995364"/>
                <a:gd name="connsiteX0" fmla="*/ 0 w 700087"/>
                <a:gd name="connsiteY0" fmla="*/ 0 h 995364"/>
                <a:gd name="connsiteX1" fmla="*/ 159542 w 700087"/>
                <a:gd name="connsiteY1" fmla="*/ 995364 h 995364"/>
                <a:gd name="connsiteX2" fmla="*/ 700087 w 700087"/>
                <a:gd name="connsiteY2" fmla="*/ 357188 h 995364"/>
                <a:gd name="connsiteX0" fmla="*/ 0 w 634288"/>
                <a:gd name="connsiteY0" fmla="*/ 0 h 1780945"/>
                <a:gd name="connsiteX1" fmla="*/ 159542 w 634288"/>
                <a:gd name="connsiteY1" fmla="*/ 995364 h 1780945"/>
                <a:gd name="connsiteX2" fmla="*/ 634288 w 634288"/>
                <a:gd name="connsiteY2" fmla="*/ 1755273 h 1780945"/>
                <a:gd name="connsiteX0" fmla="*/ 0 w 634288"/>
                <a:gd name="connsiteY0" fmla="*/ 0 h 1755273"/>
                <a:gd name="connsiteX1" fmla="*/ 634288 w 634288"/>
                <a:gd name="connsiteY1" fmla="*/ 1755273 h 1755273"/>
                <a:gd name="connsiteX0" fmla="*/ 0 w 1358075"/>
                <a:gd name="connsiteY0" fmla="*/ 0 h 1755273"/>
                <a:gd name="connsiteX1" fmla="*/ 1358075 w 1358075"/>
                <a:gd name="connsiteY1" fmla="*/ 1755273 h 1755273"/>
                <a:gd name="connsiteX0" fmla="*/ 0 w 1051012"/>
                <a:gd name="connsiteY0" fmla="*/ 0 h 1187299"/>
                <a:gd name="connsiteX1" fmla="*/ 1051012 w 1051012"/>
                <a:gd name="connsiteY1" fmla="*/ 1187299 h 1187299"/>
                <a:gd name="connsiteX0" fmla="*/ 0 w 773954"/>
                <a:gd name="connsiteY0" fmla="*/ 0 h 868897"/>
                <a:gd name="connsiteX1" fmla="*/ 773954 w 773954"/>
                <a:gd name="connsiteY1" fmla="*/ 868897 h 868897"/>
              </a:gdLst>
              <a:ahLst/>
              <a:cxnLst>
                <a:cxn ang="0">
                  <a:pos x="connsiteX0" y="connsiteY0"/>
                </a:cxn>
                <a:cxn ang="0">
                  <a:pos x="connsiteX1" y="connsiteY1"/>
                </a:cxn>
              </a:cxnLst>
              <a:rect l="l" t="t" r="r" b="b"/>
              <a:pathLst>
                <a:path w="773954" h="868897">
                  <a:moveTo>
                    <a:pt x="0" y="0"/>
                  </a:moveTo>
                  <a:lnTo>
                    <a:pt x="773954" y="868897"/>
                  </a:lnTo>
                </a:path>
              </a:pathLst>
            </a:custGeom>
            <a:noFill/>
            <a:ln w="254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TextBox 44"/>
            <p:cNvSpPr txBox="1"/>
            <p:nvPr/>
          </p:nvSpPr>
          <p:spPr>
            <a:xfrm>
              <a:off x="4282253" y="2044060"/>
              <a:ext cx="1195520" cy="307777"/>
            </a:xfrm>
            <a:prstGeom prst="rect">
              <a:avLst/>
            </a:prstGeom>
            <a:solidFill>
              <a:schemeClr val="tx1"/>
            </a:solidFill>
            <a:ln w="15875">
              <a:solidFill>
                <a:srgbClr val="FF0000"/>
              </a:solidFill>
            </a:ln>
          </p:spPr>
          <p:txBody>
            <a:bodyPr wrap="none" rtlCol="0">
              <a:spAutoFit/>
            </a:bodyPr>
            <a:lstStyle/>
            <a:p>
              <a:r>
                <a:rPr lang="en-US" sz="1400" dirty="0" smtClean="0">
                  <a:solidFill>
                    <a:schemeClr val="bg1"/>
                  </a:solidFill>
                </a:rPr>
                <a:t>fault surface</a:t>
              </a:r>
              <a:endParaRPr lang="en-US" sz="1400" dirty="0">
                <a:solidFill>
                  <a:schemeClr val="bg1"/>
                </a:solidFill>
              </a:endParaRPr>
            </a:p>
          </p:txBody>
        </p:sp>
        <p:sp>
          <p:nvSpPr>
            <p:cNvPr id="46" name="Freeform 45"/>
            <p:cNvSpPr/>
            <p:nvPr/>
          </p:nvSpPr>
          <p:spPr>
            <a:xfrm>
              <a:off x="3735238" y="1759789"/>
              <a:ext cx="1716656" cy="2898475"/>
            </a:xfrm>
            <a:custGeom>
              <a:avLst/>
              <a:gdLst>
                <a:gd name="connsiteX0" fmla="*/ 0 w 1716656"/>
                <a:gd name="connsiteY0" fmla="*/ 0 h 2898475"/>
                <a:gd name="connsiteX1" fmla="*/ 1716656 w 1716656"/>
                <a:gd name="connsiteY1" fmla="*/ 2898475 h 2898475"/>
              </a:gdLst>
              <a:ahLst/>
              <a:cxnLst>
                <a:cxn ang="0">
                  <a:pos x="connsiteX0" y="connsiteY0"/>
                </a:cxn>
                <a:cxn ang="0">
                  <a:pos x="connsiteX1" y="connsiteY1"/>
                </a:cxn>
              </a:cxnLst>
              <a:rect l="l" t="t" r="r" b="b"/>
              <a:pathLst>
                <a:path w="1716656" h="2898475">
                  <a:moveTo>
                    <a:pt x="0" y="0"/>
                  </a:moveTo>
                  <a:lnTo>
                    <a:pt x="1716656" y="2898475"/>
                  </a:lnTo>
                </a:path>
              </a:pathLst>
            </a:custGeom>
            <a:noFill/>
            <a:ln w="12700">
              <a:solidFill>
                <a:srgbClr val="FF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47" name="Straight Arrow Connector 46"/>
            <p:cNvCxnSpPr>
              <a:stCxn id="45" idx="2"/>
            </p:cNvCxnSpPr>
            <p:nvPr/>
          </p:nvCxnSpPr>
          <p:spPr>
            <a:xfrm flipH="1">
              <a:off x="4401731" y="2351837"/>
              <a:ext cx="478282" cy="391363"/>
            </a:xfrm>
            <a:prstGeom prst="straightConnector1">
              <a:avLst/>
            </a:prstGeom>
            <a:ln w="15875">
              <a:solidFill>
                <a:srgbClr val="FF0000"/>
              </a:solidFill>
              <a:tailEnd type="arrow"/>
            </a:ln>
          </p:spPr>
          <p:style>
            <a:lnRef idx="1">
              <a:schemeClr val="accent1"/>
            </a:lnRef>
            <a:fillRef idx="0">
              <a:schemeClr val="accent1"/>
            </a:fillRef>
            <a:effectRef idx="0">
              <a:schemeClr val="accent1"/>
            </a:effectRef>
            <a:fontRef idx="minor">
              <a:schemeClr val="tx1"/>
            </a:fontRef>
          </p:style>
        </p:cxnSp>
      </p:grpSp>
      <p:sp>
        <p:nvSpPr>
          <p:cNvPr id="30" name="TextBox 29"/>
          <p:cNvSpPr txBox="1"/>
          <p:nvPr/>
        </p:nvSpPr>
        <p:spPr>
          <a:xfrm>
            <a:off x="6934200" y="471823"/>
            <a:ext cx="806631" cy="369332"/>
          </a:xfrm>
          <a:prstGeom prst="rect">
            <a:avLst/>
          </a:prstGeom>
          <a:solidFill>
            <a:schemeClr val="tx1"/>
          </a:solidFill>
          <a:ln w="19050">
            <a:solidFill>
              <a:srgbClr val="0000FF"/>
            </a:solidFill>
          </a:ln>
        </p:spPr>
        <p:txBody>
          <a:bodyPr wrap="none" rtlCol="0">
            <a:spAutoFit/>
          </a:bodyPr>
          <a:lstStyle/>
          <a:p>
            <a:r>
              <a:rPr lang="en-US" dirty="0" smtClean="0">
                <a:solidFill>
                  <a:schemeClr val="bg1"/>
                </a:solidFill>
                <a:latin typeface="Times New Roman" pitchFamily="18" charset="0"/>
                <a:cs typeface="Times New Roman" pitchFamily="18" charset="0"/>
              </a:rPr>
              <a:t>Area 1</a:t>
            </a:r>
            <a:endParaRPr lang="en-US" dirty="0">
              <a:solidFill>
                <a:schemeClr val="bg1"/>
              </a:solidFill>
              <a:latin typeface="Times New Roman" pitchFamily="18" charset="0"/>
              <a:cs typeface="Times New Roman" pitchFamily="18" charset="0"/>
            </a:endParaRPr>
          </a:p>
        </p:txBody>
      </p:sp>
    </p:spTree>
    <p:extLst>
      <p:ext uri="{BB962C8B-B14F-4D97-AF65-F5344CB8AC3E}">
        <p14:creationId xmlns:p14="http://schemas.microsoft.com/office/powerpoint/2010/main" val="195207541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9"/>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17"/>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501972" y="496764"/>
            <a:ext cx="4419600" cy="39498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3" name="Picture 3"/>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5029200" y="228600"/>
            <a:ext cx="1965536" cy="237796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4" name="Picture 4"/>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7011012" y="329776"/>
            <a:ext cx="1823185" cy="21418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5" name="TextBox 4"/>
          <p:cNvSpPr txBox="1"/>
          <p:nvPr/>
        </p:nvSpPr>
        <p:spPr>
          <a:xfrm>
            <a:off x="520663" y="4165168"/>
            <a:ext cx="2007281" cy="246221"/>
          </a:xfrm>
          <a:prstGeom prst="rect">
            <a:avLst/>
          </a:prstGeom>
          <a:solidFill>
            <a:schemeClr val="tx1"/>
          </a:solidFill>
        </p:spPr>
        <p:txBody>
          <a:bodyPr wrap="none" rtlCol="0">
            <a:spAutoFit/>
          </a:bodyPr>
          <a:lstStyle/>
          <a:p>
            <a:r>
              <a:rPr lang="en-US" sz="1000" dirty="0" smtClean="0">
                <a:solidFill>
                  <a:schemeClr val="bg1"/>
                </a:solidFill>
              </a:rPr>
              <a:t>KUECHER, et.al., 2001 from SEI</a:t>
            </a:r>
            <a:endParaRPr lang="en-US" sz="1000" dirty="0">
              <a:solidFill>
                <a:schemeClr val="bg1"/>
              </a:solidFill>
            </a:endParaRPr>
          </a:p>
        </p:txBody>
      </p:sp>
      <p:sp>
        <p:nvSpPr>
          <p:cNvPr id="6" name="TextBox 5"/>
          <p:cNvSpPr txBox="1"/>
          <p:nvPr/>
        </p:nvSpPr>
        <p:spPr>
          <a:xfrm>
            <a:off x="355847" y="4724400"/>
            <a:ext cx="8217990" cy="1938992"/>
          </a:xfrm>
          <a:prstGeom prst="rect">
            <a:avLst/>
          </a:prstGeom>
          <a:solidFill>
            <a:schemeClr val="tx1"/>
          </a:solidFill>
        </p:spPr>
        <p:txBody>
          <a:bodyPr wrap="square" rtlCol="0">
            <a:spAutoFit/>
          </a:bodyPr>
          <a:lstStyle/>
          <a:p>
            <a:pPr algn="just"/>
            <a:r>
              <a:rPr lang="en-US" sz="1200" dirty="0" smtClean="0">
                <a:solidFill>
                  <a:schemeClr val="bg1"/>
                </a:solidFill>
                <a:latin typeface="Arial" pitchFamily="34" charset="0"/>
                <a:cs typeface="Arial" pitchFamily="34" charset="0"/>
              </a:rPr>
              <a:t>The surface fault traces of Area 1 shown on the previous few slides as dashed lines were studied in a 2001 paper co-authored by Dr. Harry Roberts of the LSU Coastal Studies Institute.  Their research included access to the seismic profiles, which were published in the paper and shown here.  The extends of the profiles is shown as the heavy dashed lines on the map to the right and labeled A-A’ and B-B’.  The seismic profiles are reflection images of the subsurface.  The depth of the reflection image is measured in two-way travel time (TWT) in seconds of the sound waves travelling from source to receiver.  Based on the known properties of the sedimentary layers being imaged, 4.0 seconds is equivalent to about 20,000’ in depth.  The heavy black lines on the seismic profiles are the vertical traces of the faults, which demark an arcuate fault surface that clearly offsets the reflections associated with the sedimentary layers.  These faults offset, and are responsible for subsidence and expansion of the deep Miocene section, and they also clearly cut to the surface where they are causing subsidence of the marsh surface today.</a:t>
            </a:r>
          </a:p>
        </p:txBody>
      </p:sp>
      <p:grpSp>
        <p:nvGrpSpPr>
          <p:cNvPr id="10" name="Group 9"/>
          <p:cNvGrpSpPr/>
          <p:nvPr/>
        </p:nvGrpSpPr>
        <p:grpSpPr>
          <a:xfrm>
            <a:off x="6079752" y="1752600"/>
            <a:ext cx="1842852" cy="1510094"/>
            <a:chOff x="6079752" y="1752600"/>
            <a:chExt cx="1842852" cy="1510094"/>
          </a:xfrm>
        </p:grpSpPr>
        <p:sp>
          <p:nvSpPr>
            <p:cNvPr id="8" name="TextBox 7"/>
            <p:cNvSpPr txBox="1"/>
            <p:nvPr/>
          </p:nvSpPr>
          <p:spPr>
            <a:xfrm>
              <a:off x="6079752" y="2954917"/>
              <a:ext cx="1767407" cy="307777"/>
            </a:xfrm>
            <a:prstGeom prst="rect">
              <a:avLst/>
            </a:prstGeom>
            <a:solidFill>
              <a:schemeClr val="tx1"/>
            </a:solidFill>
            <a:ln w="15875">
              <a:solidFill>
                <a:srgbClr val="FF0000"/>
              </a:solidFill>
            </a:ln>
          </p:spPr>
          <p:txBody>
            <a:bodyPr wrap="none" rtlCol="0">
              <a:spAutoFit/>
            </a:bodyPr>
            <a:lstStyle/>
            <a:p>
              <a:r>
                <a:rPr lang="en-US" sz="1400" dirty="0" smtClean="0">
                  <a:solidFill>
                    <a:schemeClr val="bg1"/>
                  </a:solidFill>
                </a:rPr>
                <a:t>Vertical fault traces</a:t>
              </a:r>
              <a:endParaRPr lang="en-US" sz="1400" dirty="0">
                <a:solidFill>
                  <a:schemeClr val="bg1"/>
                </a:solidFill>
              </a:endParaRPr>
            </a:p>
          </p:txBody>
        </p:sp>
        <p:cxnSp>
          <p:nvCxnSpPr>
            <p:cNvPr id="9" name="Straight Arrow Connector 8"/>
            <p:cNvCxnSpPr>
              <a:stCxn id="8" idx="0"/>
            </p:cNvCxnSpPr>
            <p:nvPr/>
          </p:nvCxnSpPr>
          <p:spPr>
            <a:xfrm flipH="1" flipV="1">
              <a:off x="6172200" y="1752600"/>
              <a:ext cx="791256" cy="1202317"/>
            </a:xfrm>
            <a:prstGeom prst="straightConnector1">
              <a:avLst/>
            </a:prstGeom>
            <a:ln w="15875">
              <a:solidFill>
                <a:srgbClr val="FF0000"/>
              </a:solidFill>
              <a:tailEnd type="arrow"/>
            </a:ln>
          </p:spPr>
          <p:style>
            <a:lnRef idx="1">
              <a:schemeClr val="accent1"/>
            </a:lnRef>
            <a:fillRef idx="0">
              <a:schemeClr val="accent1"/>
            </a:fillRef>
            <a:effectRef idx="0">
              <a:schemeClr val="accent1"/>
            </a:effectRef>
            <a:fontRef idx="minor">
              <a:schemeClr val="tx1"/>
            </a:fontRef>
          </p:style>
        </p:cxnSp>
        <p:cxnSp>
          <p:nvCxnSpPr>
            <p:cNvPr id="18" name="Straight Arrow Connector 17"/>
            <p:cNvCxnSpPr>
              <a:stCxn id="8" idx="0"/>
            </p:cNvCxnSpPr>
            <p:nvPr/>
          </p:nvCxnSpPr>
          <p:spPr>
            <a:xfrm flipV="1">
              <a:off x="6963456" y="1752600"/>
              <a:ext cx="959148" cy="1202317"/>
            </a:xfrm>
            <a:prstGeom prst="straightConnector1">
              <a:avLst/>
            </a:prstGeom>
            <a:ln w="15875">
              <a:solidFill>
                <a:srgbClr val="FF0000"/>
              </a:solidFill>
              <a:tailEnd type="arrow"/>
            </a:ln>
          </p:spPr>
          <p:style>
            <a:lnRef idx="1">
              <a:schemeClr val="accent1"/>
            </a:lnRef>
            <a:fillRef idx="0">
              <a:schemeClr val="accent1"/>
            </a:fillRef>
            <a:effectRef idx="0">
              <a:schemeClr val="accent1"/>
            </a:effectRef>
            <a:fontRef idx="minor">
              <a:schemeClr val="tx1"/>
            </a:fontRef>
          </p:style>
        </p:cxnSp>
      </p:grpSp>
      <p:sp>
        <p:nvSpPr>
          <p:cNvPr id="28" name="TextBox 27"/>
          <p:cNvSpPr txBox="1"/>
          <p:nvPr/>
        </p:nvSpPr>
        <p:spPr>
          <a:xfrm>
            <a:off x="5099058" y="3505200"/>
            <a:ext cx="3728797" cy="1015663"/>
          </a:xfrm>
          <a:prstGeom prst="rect">
            <a:avLst/>
          </a:prstGeom>
          <a:solidFill>
            <a:schemeClr val="tx1"/>
          </a:solidFill>
        </p:spPr>
        <p:txBody>
          <a:bodyPr wrap="square" rtlCol="0">
            <a:spAutoFit/>
          </a:bodyPr>
          <a:lstStyle/>
          <a:p>
            <a:pPr marR="38735"/>
            <a:r>
              <a:rPr lang="en-US" sz="1200" b="1" dirty="0" err="1">
                <a:solidFill>
                  <a:schemeClr val="bg1"/>
                </a:solidFill>
                <a:latin typeface="Calibri"/>
                <a:ea typeface="Calibri"/>
                <a:cs typeface="Calibri"/>
              </a:rPr>
              <a:t>Kuecher</a:t>
            </a:r>
            <a:r>
              <a:rPr lang="en-US" sz="1200" b="1" dirty="0">
                <a:solidFill>
                  <a:schemeClr val="bg1"/>
                </a:solidFill>
                <a:latin typeface="Calibri"/>
                <a:ea typeface="Calibri"/>
                <a:cs typeface="Calibri"/>
              </a:rPr>
              <a:t>,</a:t>
            </a:r>
            <a:r>
              <a:rPr lang="en-US" sz="1200" b="1" spc="-35" dirty="0">
                <a:solidFill>
                  <a:schemeClr val="bg1"/>
                </a:solidFill>
                <a:latin typeface="Calibri"/>
                <a:ea typeface="Calibri"/>
                <a:cs typeface="Calibri"/>
              </a:rPr>
              <a:t> </a:t>
            </a:r>
            <a:r>
              <a:rPr lang="en-US" sz="1200" b="1" dirty="0">
                <a:solidFill>
                  <a:schemeClr val="bg1"/>
                </a:solidFill>
                <a:latin typeface="Calibri"/>
                <a:ea typeface="Calibri"/>
                <a:cs typeface="Calibri"/>
              </a:rPr>
              <a:t>G.</a:t>
            </a:r>
            <a:r>
              <a:rPr lang="en-US" sz="1200" b="1" spc="5" dirty="0">
                <a:solidFill>
                  <a:schemeClr val="bg1"/>
                </a:solidFill>
                <a:latin typeface="Calibri"/>
                <a:ea typeface="Calibri"/>
                <a:cs typeface="Calibri"/>
              </a:rPr>
              <a:t>J</a:t>
            </a:r>
            <a:r>
              <a:rPr lang="en-US" sz="1200" dirty="0">
                <a:solidFill>
                  <a:schemeClr val="bg1"/>
                </a:solidFill>
                <a:latin typeface="Calibri"/>
                <a:ea typeface="Calibri"/>
                <a:cs typeface="Calibri"/>
              </a:rPr>
              <a:t>.,</a:t>
            </a:r>
            <a:r>
              <a:rPr lang="en-US" sz="1200" spc="-20" dirty="0">
                <a:solidFill>
                  <a:schemeClr val="bg1"/>
                </a:solidFill>
                <a:latin typeface="Calibri"/>
                <a:ea typeface="Calibri"/>
                <a:cs typeface="Calibri"/>
              </a:rPr>
              <a:t> </a:t>
            </a:r>
            <a:r>
              <a:rPr lang="en-US" sz="1200" dirty="0">
                <a:solidFill>
                  <a:schemeClr val="bg1"/>
                </a:solidFill>
                <a:latin typeface="Calibri"/>
                <a:ea typeface="Calibri"/>
                <a:cs typeface="Calibri"/>
              </a:rPr>
              <a:t>et.a</a:t>
            </a:r>
            <a:r>
              <a:rPr lang="en-US" sz="1200" spc="5" dirty="0">
                <a:solidFill>
                  <a:schemeClr val="bg1"/>
                </a:solidFill>
                <a:latin typeface="Calibri"/>
                <a:ea typeface="Calibri"/>
                <a:cs typeface="Calibri"/>
              </a:rPr>
              <a:t>l</a:t>
            </a:r>
            <a:r>
              <a:rPr lang="en-US" sz="1200" dirty="0">
                <a:solidFill>
                  <a:schemeClr val="bg1"/>
                </a:solidFill>
                <a:latin typeface="Calibri"/>
                <a:ea typeface="Calibri"/>
                <a:cs typeface="Calibri"/>
              </a:rPr>
              <a:t>.,</a:t>
            </a:r>
            <a:r>
              <a:rPr lang="en-US" sz="1200" spc="-25" dirty="0">
                <a:solidFill>
                  <a:schemeClr val="bg1"/>
                </a:solidFill>
                <a:latin typeface="Calibri"/>
                <a:ea typeface="Calibri"/>
                <a:cs typeface="Calibri"/>
              </a:rPr>
              <a:t> </a:t>
            </a:r>
            <a:r>
              <a:rPr lang="en-US" sz="1200" dirty="0">
                <a:solidFill>
                  <a:schemeClr val="bg1"/>
                </a:solidFill>
                <a:latin typeface="Calibri"/>
                <a:ea typeface="Calibri"/>
                <a:cs typeface="Calibri"/>
              </a:rPr>
              <a:t>2001,</a:t>
            </a:r>
            <a:r>
              <a:rPr lang="en-US" sz="1200" spc="-20" dirty="0">
                <a:solidFill>
                  <a:schemeClr val="bg1"/>
                </a:solidFill>
                <a:latin typeface="Calibri"/>
                <a:ea typeface="Calibri"/>
                <a:cs typeface="Calibri"/>
              </a:rPr>
              <a:t> </a:t>
            </a:r>
            <a:r>
              <a:rPr lang="en-US" sz="1200" dirty="0">
                <a:solidFill>
                  <a:schemeClr val="bg1"/>
                </a:solidFill>
                <a:latin typeface="Calibri"/>
                <a:ea typeface="Calibri"/>
                <a:cs typeface="Calibri"/>
              </a:rPr>
              <a:t>Evide</a:t>
            </a:r>
            <a:r>
              <a:rPr lang="en-US" sz="1200" spc="5" dirty="0">
                <a:solidFill>
                  <a:schemeClr val="bg1"/>
                </a:solidFill>
                <a:latin typeface="Calibri"/>
                <a:ea typeface="Calibri"/>
                <a:cs typeface="Calibri"/>
              </a:rPr>
              <a:t>n</a:t>
            </a:r>
            <a:r>
              <a:rPr lang="en-US" sz="1200" dirty="0">
                <a:solidFill>
                  <a:schemeClr val="bg1"/>
                </a:solidFill>
                <a:latin typeface="Calibri"/>
                <a:ea typeface="Calibri"/>
                <a:cs typeface="Calibri"/>
              </a:rPr>
              <a:t>ce</a:t>
            </a:r>
            <a:r>
              <a:rPr lang="en-US" sz="1200" spc="-40" dirty="0">
                <a:solidFill>
                  <a:schemeClr val="bg1"/>
                </a:solidFill>
                <a:latin typeface="Calibri"/>
                <a:ea typeface="Calibri"/>
                <a:cs typeface="Calibri"/>
              </a:rPr>
              <a:t> </a:t>
            </a:r>
            <a:r>
              <a:rPr lang="en-US" sz="1200" dirty="0">
                <a:solidFill>
                  <a:schemeClr val="bg1"/>
                </a:solidFill>
                <a:latin typeface="Calibri"/>
                <a:ea typeface="Calibri"/>
                <a:cs typeface="Calibri"/>
              </a:rPr>
              <a:t>for</a:t>
            </a:r>
            <a:r>
              <a:rPr lang="en-US" sz="1200" spc="-10" dirty="0">
                <a:solidFill>
                  <a:schemeClr val="bg1"/>
                </a:solidFill>
                <a:latin typeface="Calibri"/>
                <a:ea typeface="Calibri"/>
                <a:cs typeface="Calibri"/>
              </a:rPr>
              <a:t> </a:t>
            </a:r>
            <a:r>
              <a:rPr lang="en-US" sz="1200" dirty="0">
                <a:solidFill>
                  <a:schemeClr val="bg1"/>
                </a:solidFill>
                <a:latin typeface="Calibri"/>
                <a:ea typeface="Calibri"/>
                <a:cs typeface="Calibri"/>
              </a:rPr>
              <a:t>Active</a:t>
            </a:r>
            <a:r>
              <a:rPr lang="en-US" sz="1200" spc="-30" dirty="0">
                <a:solidFill>
                  <a:schemeClr val="bg1"/>
                </a:solidFill>
                <a:latin typeface="Calibri"/>
                <a:ea typeface="Calibri"/>
                <a:cs typeface="Calibri"/>
              </a:rPr>
              <a:t> </a:t>
            </a:r>
            <a:r>
              <a:rPr lang="en-US" sz="1200" dirty="0">
                <a:solidFill>
                  <a:schemeClr val="bg1"/>
                </a:solidFill>
                <a:latin typeface="Calibri"/>
                <a:ea typeface="Calibri"/>
                <a:cs typeface="Calibri"/>
              </a:rPr>
              <a:t>Gr</a:t>
            </a:r>
            <a:r>
              <a:rPr lang="en-US" sz="1200" spc="5" dirty="0">
                <a:solidFill>
                  <a:schemeClr val="bg1"/>
                </a:solidFill>
                <a:latin typeface="Calibri"/>
                <a:ea typeface="Calibri"/>
                <a:cs typeface="Calibri"/>
              </a:rPr>
              <a:t>o</a:t>
            </a:r>
            <a:r>
              <a:rPr lang="en-US" sz="1200" dirty="0">
                <a:solidFill>
                  <a:schemeClr val="bg1"/>
                </a:solidFill>
                <a:latin typeface="Calibri"/>
                <a:ea typeface="Calibri"/>
                <a:cs typeface="Calibri"/>
              </a:rPr>
              <a:t>w</a:t>
            </a:r>
            <a:r>
              <a:rPr lang="en-US" sz="1200" spc="5" dirty="0">
                <a:solidFill>
                  <a:schemeClr val="bg1"/>
                </a:solidFill>
                <a:latin typeface="Calibri"/>
                <a:ea typeface="Calibri"/>
                <a:cs typeface="Calibri"/>
              </a:rPr>
              <a:t>t</a:t>
            </a:r>
            <a:r>
              <a:rPr lang="en-US" sz="1200" dirty="0">
                <a:solidFill>
                  <a:schemeClr val="bg1"/>
                </a:solidFill>
                <a:latin typeface="Calibri"/>
                <a:ea typeface="Calibri"/>
                <a:cs typeface="Calibri"/>
              </a:rPr>
              <a:t>h</a:t>
            </a:r>
            <a:r>
              <a:rPr lang="en-US" sz="1200" spc="-40" dirty="0">
                <a:solidFill>
                  <a:schemeClr val="bg1"/>
                </a:solidFill>
                <a:latin typeface="Calibri"/>
                <a:ea typeface="Calibri"/>
                <a:cs typeface="Calibri"/>
              </a:rPr>
              <a:t> </a:t>
            </a:r>
            <a:r>
              <a:rPr lang="en-US" sz="1200" dirty="0">
                <a:solidFill>
                  <a:schemeClr val="bg1"/>
                </a:solidFill>
                <a:latin typeface="Calibri"/>
                <a:ea typeface="Calibri"/>
                <a:cs typeface="Calibri"/>
              </a:rPr>
              <a:t>Fau</a:t>
            </a:r>
            <a:r>
              <a:rPr lang="en-US" sz="1200" spc="5" dirty="0">
                <a:solidFill>
                  <a:schemeClr val="bg1"/>
                </a:solidFill>
                <a:latin typeface="Calibri"/>
                <a:ea typeface="Calibri"/>
                <a:cs typeface="Calibri"/>
              </a:rPr>
              <a:t>l</a:t>
            </a:r>
            <a:r>
              <a:rPr lang="en-US" sz="1200" dirty="0">
                <a:solidFill>
                  <a:schemeClr val="bg1"/>
                </a:solidFill>
                <a:latin typeface="Calibri"/>
                <a:ea typeface="Calibri"/>
                <a:cs typeface="Calibri"/>
              </a:rPr>
              <a:t>ting</a:t>
            </a:r>
            <a:r>
              <a:rPr lang="en-US" sz="1200" spc="-30" dirty="0">
                <a:solidFill>
                  <a:schemeClr val="bg1"/>
                </a:solidFill>
                <a:latin typeface="Calibri"/>
                <a:ea typeface="Calibri"/>
                <a:cs typeface="Calibri"/>
              </a:rPr>
              <a:t> </a:t>
            </a:r>
            <a:r>
              <a:rPr lang="en-US" sz="1200" dirty="0">
                <a:solidFill>
                  <a:schemeClr val="bg1"/>
                </a:solidFill>
                <a:latin typeface="Calibri"/>
                <a:ea typeface="Calibri"/>
                <a:cs typeface="Calibri"/>
              </a:rPr>
              <a:t>in</a:t>
            </a:r>
            <a:r>
              <a:rPr lang="en-US" sz="1200" spc="-5" dirty="0">
                <a:solidFill>
                  <a:schemeClr val="bg1"/>
                </a:solidFill>
                <a:latin typeface="Calibri"/>
                <a:ea typeface="Calibri"/>
                <a:cs typeface="Calibri"/>
              </a:rPr>
              <a:t> </a:t>
            </a:r>
            <a:r>
              <a:rPr lang="en-US" sz="1200" dirty="0">
                <a:solidFill>
                  <a:schemeClr val="bg1"/>
                </a:solidFill>
                <a:latin typeface="Calibri"/>
                <a:ea typeface="Calibri"/>
                <a:cs typeface="Calibri"/>
              </a:rPr>
              <a:t>the</a:t>
            </a:r>
            <a:r>
              <a:rPr lang="en-US" sz="1200" spc="-20" dirty="0">
                <a:solidFill>
                  <a:schemeClr val="bg1"/>
                </a:solidFill>
                <a:latin typeface="Calibri"/>
                <a:ea typeface="Calibri"/>
                <a:cs typeface="Calibri"/>
              </a:rPr>
              <a:t> </a:t>
            </a:r>
            <a:r>
              <a:rPr lang="en-US" sz="1200" spc="5" dirty="0">
                <a:solidFill>
                  <a:schemeClr val="bg1"/>
                </a:solidFill>
                <a:latin typeface="Calibri"/>
                <a:ea typeface="Calibri"/>
                <a:cs typeface="Calibri"/>
              </a:rPr>
              <a:t>T</a:t>
            </a:r>
            <a:r>
              <a:rPr lang="en-US" sz="1200" dirty="0">
                <a:solidFill>
                  <a:schemeClr val="bg1"/>
                </a:solidFill>
                <a:latin typeface="Calibri"/>
                <a:ea typeface="Calibri"/>
                <a:cs typeface="Calibri"/>
              </a:rPr>
              <a:t>errebon</a:t>
            </a:r>
            <a:r>
              <a:rPr lang="en-US" sz="1200" spc="5" dirty="0">
                <a:solidFill>
                  <a:schemeClr val="bg1"/>
                </a:solidFill>
                <a:latin typeface="Calibri"/>
                <a:ea typeface="Calibri"/>
                <a:cs typeface="Calibri"/>
              </a:rPr>
              <a:t>n</a:t>
            </a:r>
            <a:r>
              <a:rPr lang="en-US" sz="1200" dirty="0">
                <a:solidFill>
                  <a:schemeClr val="bg1"/>
                </a:solidFill>
                <a:latin typeface="Calibri"/>
                <a:ea typeface="Calibri"/>
                <a:cs typeface="Calibri"/>
              </a:rPr>
              <a:t>e</a:t>
            </a:r>
            <a:r>
              <a:rPr lang="en-US" sz="1200" spc="-55" dirty="0">
                <a:solidFill>
                  <a:schemeClr val="bg1"/>
                </a:solidFill>
                <a:latin typeface="Calibri"/>
                <a:ea typeface="Calibri"/>
                <a:cs typeface="Calibri"/>
              </a:rPr>
              <a:t> </a:t>
            </a:r>
            <a:r>
              <a:rPr lang="en-US" sz="1200" dirty="0">
                <a:solidFill>
                  <a:schemeClr val="bg1"/>
                </a:solidFill>
                <a:latin typeface="Calibri"/>
                <a:ea typeface="Calibri"/>
                <a:cs typeface="Calibri"/>
              </a:rPr>
              <a:t>Delta</a:t>
            </a:r>
            <a:r>
              <a:rPr lang="en-US" sz="1200" spc="-25" dirty="0">
                <a:solidFill>
                  <a:schemeClr val="bg1"/>
                </a:solidFill>
                <a:latin typeface="Calibri"/>
                <a:ea typeface="Calibri"/>
                <a:cs typeface="Calibri"/>
              </a:rPr>
              <a:t> </a:t>
            </a:r>
            <a:r>
              <a:rPr lang="en-US" sz="1200" dirty="0">
                <a:solidFill>
                  <a:schemeClr val="bg1"/>
                </a:solidFill>
                <a:latin typeface="Calibri"/>
                <a:ea typeface="Calibri"/>
                <a:cs typeface="Calibri"/>
              </a:rPr>
              <a:t>Plain,</a:t>
            </a:r>
            <a:r>
              <a:rPr lang="en-US" sz="1200" spc="-10" dirty="0">
                <a:solidFill>
                  <a:schemeClr val="bg1"/>
                </a:solidFill>
                <a:latin typeface="Calibri"/>
                <a:ea typeface="Calibri"/>
                <a:cs typeface="Calibri"/>
              </a:rPr>
              <a:t> </a:t>
            </a:r>
            <a:r>
              <a:rPr lang="en-US" sz="1200" dirty="0">
                <a:solidFill>
                  <a:schemeClr val="bg1"/>
                </a:solidFill>
                <a:latin typeface="Calibri"/>
                <a:ea typeface="Calibri"/>
                <a:cs typeface="Calibri"/>
              </a:rPr>
              <a:t>South Louisiana:  </a:t>
            </a:r>
            <a:r>
              <a:rPr lang="en-US" sz="1200" spc="115" dirty="0">
                <a:solidFill>
                  <a:schemeClr val="bg1"/>
                </a:solidFill>
                <a:latin typeface="Calibri"/>
                <a:ea typeface="Calibri"/>
                <a:cs typeface="Calibri"/>
              </a:rPr>
              <a:t> </a:t>
            </a:r>
            <a:r>
              <a:rPr lang="en-US" sz="1200" dirty="0" smtClean="0">
                <a:solidFill>
                  <a:schemeClr val="bg1"/>
                </a:solidFill>
                <a:latin typeface="Calibri"/>
                <a:ea typeface="Calibri"/>
                <a:cs typeface="Calibri"/>
              </a:rPr>
              <a:t>Implic</a:t>
            </a:r>
            <a:r>
              <a:rPr lang="en-US" sz="1200" spc="5" dirty="0" smtClean="0">
                <a:solidFill>
                  <a:schemeClr val="bg1"/>
                </a:solidFill>
                <a:latin typeface="Calibri"/>
                <a:ea typeface="Calibri"/>
                <a:cs typeface="Calibri"/>
              </a:rPr>
              <a:t>a</a:t>
            </a:r>
            <a:r>
              <a:rPr lang="en-US" sz="1200" dirty="0" smtClean="0">
                <a:solidFill>
                  <a:schemeClr val="bg1"/>
                </a:solidFill>
                <a:latin typeface="Calibri"/>
                <a:ea typeface="Calibri"/>
                <a:cs typeface="Calibri"/>
              </a:rPr>
              <a:t>tions  </a:t>
            </a:r>
            <a:r>
              <a:rPr lang="en-US" sz="1200" spc="115" dirty="0" smtClean="0">
                <a:solidFill>
                  <a:schemeClr val="bg1"/>
                </a:solidFill>
                <a:latin typeface="Calibri"/>
                <a:ea typeface="Calibri"/>
                <a:cs typeface="Calibri"/>
              </a:rPr>
              <a:t> </a:t>
            </a:r>
            <a:r>
              <a:rPr lang="en-US" sz="1200" dirty="0">
                <a:solidFill>
                  <a:schemeClr val="bg1"/>
                </a:solidFill>
                <a:latin typeface="Calibri"/>
                <a:ea typeface="Calibri"/>
                <a:cs typeface="Calibri"/>
              </a:rPr>
              <a:t>for  </a:t>
            </a:r>
            <a:r>
              <a:rPr lang="en-US" sz="1200" spc="150" dirty="0">
                <a:solidFill>
                  <a:schemeClr val="bg1"/>
                </a:solidFill>
                <a:latin typeface="Calibri"/>
                <a:ea typeface="Calibri"/>
                <a:cs typeface="Calibri"/>
              </a:rPr>
              <a:t> </a:t>
            </a:r>
            <a:r>
              <a:rPr lang="en-US" sz="1200" dirty="0">
                <a:solidFill>
                  <a:schemeClr val="bg1"/>
                </a:solidFill>
                <a:latin typeface="Calibri"/>
                <a:ea typeface="Calibri"/>
                <a:cs typeface="Calibri"/>
              </a:rPr>
              <a:t>Wetland  </a:t>
            </a:r>
            <a:r>
              <a:rPr lang="en-US" sz="1200" spc="125" dirty="0">
                <a:solidFill>
                  <a:schemeClr val="bg1"/>
                </a:solidFill>
                <a:latin typeface="Calibri"/>
                <a:ea typeface="Calibri"/>
                <a:cs typeface="Calibri"/>
              </a:rPr>
              <a:t> </a:t>
            </a:r>
            <a:r>
              <a:rPr lang="en-US" sz="1200" dirty="0">
                <a:solidFill>
                  <a:schemeClr val="bg1"/>
                </a:solidFill>
                <a:latin typeface="Calibri"/>
                <a:ea typeface="Calibri"/>
                <a:cs typeface="Calibri"/>
              </a:rPr>
              <a:t>Loss  </a:t>
            </a:r>
            <a:r>
              <a:rPr lang="en-US" sz="1200" spc="145" dirty="0">
                <a:solidFill>
                  <a:schemeClr val="bg1"/>
                </a:solidFill>
                <a:latin typeface="Calibri"/>
                <a:ea typeface="Calibri"/>
                <a:cs typeface="Calibri"/>
              </a:rPr>
              <a:t> </a:t>
            </a:r>
            <a:r>
              <a:rPr lang="en-US" sz="1200" dirty="0">
                <a:solidFill>
                  <a:schemeClr val="bg1"/>
                </a:solidFill>
                <a:latin typeface="Calibri"/>
                <a:ea typeface="Calibri"/>
                <a:cs typeface="Calibri"/>
              </a:rPr>
              <a:t>and  </a:t>
            </a:r>
            <a:r>
              <a:rPr lang="en-US" sz="1200" spc="140" dirty="0">
                <a:solidFill>
                  <a:schemeClr val="bg1"/>
                </a:solidFill>
                <a:latin typeface="Calibri"/>
                <a:ea typeface="Calibri"/>
                <a:cs typeface="Calibri"/>
              </a:rPr>
              <a:t> </a:t>
            </a:r>
            <a:r>
              <a:rPr lang="en-US" sz="1200" dirty="0">
                <a:solidFill>
                  <a:schemeClr val="bg1"/>
                </a:solidFill>
                <a:latin typeface="Calibri"/>
                <a:ea typeface="Calibri"/>
                <a:cs typeface="Calibri"/>
              </a:rPr>
              <a:t>the  </a:t>
            </a:r>
            <a:r>
              <a:rPr lang="en-US" sz="1200" spc="150" dirty="0">
                <a:solidFill>
                  <a:schemeClr val="bg1"/>
                </a:solidFill>
                <a:latin typeface="Calibri"/>
                <a:ea typeface="Calibri"/>
                <a:cs typeface="Calibri"/>
              </a:rPr>
              <a:t> </a:t>
            </a:r>
            <a:r>
              <a:rPr lang="en-US" sz="1200" dirty="0">
                <a:solidFill>
                  <a:schemeClr val="bg1"/>
                </a:solidFill>
                <a:latin typeface="Calibri"/>
                <a:ea typeface="Calibri"/>
                <a:cs typeface="Calibri"/>
              </a:rPr>
              <a:t>Vertical  </a:t>
            </a:r>
            <a:r>
              <a:rPr lang="en-US" sz="1200" spc="125" dirty="0">
                <a:solidFill>
                  <a:schemeClr val="bg1"/>
                </a:solidFill>
                <a:latin typeface="Calibri"/>
                <a:ea typeface="Calibri"/>
                <a:cs typeface="Calibri"/>
              </a:rPr>
              <a:t> </a:t>
            </a:r>
            <a:r>
              <a:rPr lang="en-US" sz="1200" dirty="0">
                <a:solidFill>
                  <a:schemeClr val="bg1"/>
                </a:solidFill>
                <a:latin typeface="Calibri"/>
                <a:ea typeface="Calibri"/>
                <a:cs typeface="Calibri"/>
              </a:rPr>
              <a:t>Migration  </a:t>
            </a:r>
            <a:r>
              <a:rPr lang="en-US" sz="1200" spc="120" dirty="0">
                <a:solidFill>
                  <a:schemeClr val="bg1"/>
                </a:solidFill>
                <a:latin typeface="Calibri"/>
                <a:ea typeface="Calibri"/>
                <a:cs typeface="Calibri"/>
              </a:rPr>
              <a:t> </a:t>
            </a:r>
            <a:r>
              <a:rPr lang="en-US" sz="1200" spc="5" dirty="0">
                <a:solidFill>
                  <a:schemeClr val="bg1"/>
                </a:solidFill>
                <a:latin typeface="Calibri"/>
                <a:ea typeface="Calibri"/>
                <a:cs typeface="Calibri"/>
              </a:rPr>
              <a:t>o</a:t>
            </a:r>
            <a:r>
              <a:rPr lang="en-US" sz="1200" dirty="0">
                <a:solidFill>
                  <a:schemeClr val="bg1"/>
                </a:solidFill>
                <a:latin typeface="Calibri"/>
                <a:ea typeface="Calibri"/>
                <a:cs typeface="Calibri"/>
              </a:rPr>
              <a:t>f  </a:t>
            </a:r>
            <a:r>
              <a:rPr lang="en-US" sz="1200" spc="155" dirty="0">
                <a:solidFill>
                  <a:schemeClr val="bg1"/>
                </a:solidFill>
                <a:latin typeface="Calibri"/>
                <a:ea typeface="Calibri"/>
                <a:cs typeface="Calibri"/>
              </a:rPr>
              <a:t> </a:t>
            </a:r>
            <a:r>
              <a:rPr lang="en-US" sz="1200" dirty="0">
                <a:solidFill>
                  <a:schemeClr val="bg1"/>
                </a:solidFill>
                <a:latin typeface="Calibri"/>
                <a:ea typeface="Calibri"/>
                <a:cs typeface="Calibri"/>
              </a:rPr>
              <a:t>Petroleum., Environm</a:t>
            </a:r>
            <a:r>
              <a:rPr lang="en-US" sz="1200" spc="5" dirty="0">
                <a:solidFill>
                  <a:schemeClr val="bg1"/>
                </a:solidFill>
                <a:latin typeface="Calibri"/>
                <a:ea typeface="Calibri"/>
                <a:cs typeface="Calibri"/>
              </a:rPr>
              <a:t>e</a:t>
            </a:r>
            <a:r>
              <a:rPr lang="en-US" sz="1200" dirty="0">
                <a:solidFill>
                  <a:schemeClr val="bg1"/>
                </a:solidFill>
                <a:latin typeface="Calibri"/>
                <a:ea typeface="Calibri"/>
                <a:cs typeface="Calibri"/>
              </a:rPr>
              <a:t>n</a:t>
            </a:r>
            <a:r>
              <a:rPr lang="en-US" sz="1200" spc="5" dirty="0">
                <a:solidFill>
                  <a:schemeClr val="bg1"/>
                </a:solidFill>
                <a:latin typeface="Calibri"/>
                <a:ea typeface="Calibri"/>
                <a:cs typeface="Calibri"/>
              </a:rPr>
              <a:t>t</a:t>
            </a:r>
            <a:r>
              <a:rPr lang="en-US" sz="1200" dirty="0">
                <a:solidFill>
                  <a:schemeClr val="bg1"/>
                </a:solidFill>
                <a:latin typeface="Calibri"/>
                <a:ea typeface="Calibri"/>
                <a:cs typeface="Calibri"/>
              </a:rPr>
              <a:t>al</a:t>
            </a:r>
            <a:r>
              <a:rPr lang="en-US" sz="1200" spc="-65" dirty="0">
                <a:solidFill>
                  <a:schemeClr val="bg1"/>
                </a:solidFill>
                <a:latin typeface="Calibri"/>
                <a:ea typeface="Calibri"/>
                <a:cs typeface="Calibri"/>
              </a:rPr>
              <a:t> </a:t>
            </a:r>
            <a:r>
              <a:rPr lang="en-US" sz="1200" dirty="0">
                <a:solidFill>
                  <a:schemeClr val="bg1"/>
                </a:solidFill>
                <a:latin typeface="Calibri"/>
                <a:ea typeface="Calibri"/>
                <a:cs typeface="Calibri"/>
              </a:rPr>
              <a:t>Geosci</a:t>
            </a:r>
            <a:r>
              <a:rPr lang="en-US" sz="1200" spc="5" dirty="0">
                <a:solidFill>
                  <a:schemeClr val="bg1"/>
                </a:solidFill>
                <a:latin typeface="Calibri"/>
                <a:ea typeface="Calibri"/>
                <a:cs typeface="Calibri"/>
              </a:rPr>
              <a:t>e</a:t>
            </a:r>
            <a:r>
              <a:rPr lang="en-US" sz="1200" dirty="0">
                <a:solidFill>
                  <a:schemeClr val="bg1"/>
                </a:solidFill>
                <a:latin typeface="Calibri"/>
                <a:ea typeface="Calibri"/>
                <a:cs typeface="Calibri"/>
              </a:rPr>
              <a:t>nc</a:t>
            </a:r>
            <a:r>
              <a:rPr lang="en-US" sz="1200" spc="5" dirty="0">
                <a:solidFill>
                  <a:schemeClr val="bg1"/>
                </a:solidFill>
                <a:latin typeface="Calibri"/>
                <a:ea typeface="Calibri"/>
                <a:cs typeface="Calibri"/>
              </a:rPr>
              <a:t>e</a:t>
            </a:r>
            <a:r>
              <a:rPr lang="en-US" sz="1200" dirty="0">
                <a:solidFill>
                  <a:schemeClr val="bg1"/>
                </a:solidFill>
                <a:latin typeface="Calibri"/>
                <a:ea typeface="Calibri"/>
                <a:cs typeface="Calibri"/>
              </a:rPr>
              <a:t>s,</a:t>
            </a:r>
            <a:r>
              <a:rPr lang="en-US" sz="1200" spc="-60" dirty="0">
                <a:solidFill>
                  <a:schemeClr val="bg1"/>
                </a:solidFill>
                <a:latin typeface="Calibri"/>
                <a:ea typeface="Calibri"/>
                <a:cs typeface="Calibri"/>
              </a:rPr>
              <a:t> </a:t>
            </a:r>
            <a:r>
              <a:rPr lang="en-US" sz="1200" dirty="0">
                <a:solidFill>
                  <a:schemeClr val="bg1"/>
                </a:solidFill>
                <a:latin typeface="Calibri"/>
                <a:ea typeface="Calibri"/>
                <a:cs typeface="Calibri"/>
              </a:rPr>
              <a:t>v.</a:t>
            </a:r>
            <a:r>
              <a:rPr lang="en-US" sz="1200" spc="-15" dirty="0">
                <a:solidFill>
                  <a:schemeClr val="bg1"/>
                </a:solidFill>
                <a:latin typeface="Calibri"/>
                <a:ea typeface="Calibri"/>
                <a:cs typeface="Calibri"/>
              </a:rPr>
              <a:t> </a:t>
            </a:r>
            <a:r>
              <a:rPr lang="en-US" sz="1200" dirty="0">
                <a:solidFill>
                  <a:schemeClr val="bg1"/>
                </a:solidFill>
                <a:latin typeface="Calibri"/>
                <a:ea typeface="Calibri"/>
                <a:cs typeface="Calibri"/>
              </a:rPr>
              <a:t>8,</a:t>
            </a:r>
            <a:r>
              <a:rPr lang="en-US" sz="1200" spc="-10" dirty="0">
                <a:solidFill>
                  <a:schemeClr val="bg1"/>
                </a:solidFill>
                <a:latin typeface="Calibri"/>
                <a:ea typeface="Calibri"/>
                <a:cs typeface="Calibri"/>
              </a:rPr>
              <a:t> </a:t>
            </a:r>
            <a:r>
              <a:rPr lang="en-US" sz="1200" dirty="0">
                <a:solidFill>
                  <a:schemeClr val="bg1"/>
                </a:solidFill>
                <a:latin typeface="Calibri"/>
                <a:ea typeface="Calibri"/>
                <a:cs typeface="Calibri"/>
              </a:rPr>
              <a:t>p.</a:t>
            </a:r>
            <a:r>
              <a:rPr lang="en-US" sz="1200" spc="-10" dirty="0">
                <a:solidFill>
                  <a:schemeClr val="bg1"/>
                </a:solidFill>
                <a:latin typeface="Calibri"/>
                <a:ea typeface="Calibri"/>
                <a:cs typeface="Calibri"/>
              </a:rPr>
              <a:t> </a:t>
            </a:r>
            <a:r>
              <a:rPr lang="en-US" sz="1200" dirty="0">
                <a:solidFill>
                  <a:schemeClr val="bg1"/>
                </a:solidFill>
                <a:latin typeface="Calibri"/>
                <a:ea typeface="Calibri"/>
                <a:cs typeface="Calibri"/>
              </a:rPr>
              <a:t>77</a:t>
            </a:r>
            <a:r>
              <a:rPr lang="en-US" sz="1200" spc="5" dirty="0">
                <a:solidFill>
                  <a:schemeClr val="bg1"/>
                </a:solidFill>
                <a:latin typeface="Calibri"/>
                <a:ea typeface="Calibri"/>
                <a:cs typeface="Calibri"/>
              </a:rPr>
              <a:t>‐</a:t>
            </a:r>
            <a:r>
              <a:rPr lang="en-US" sz="1200" dirty="0">
                <a:solidFill>
                  <a:schemeClr val="bg1"/>
                </a:solidFill>
                <a:latin typeface="Calibri"/>
                <a:ea typeface="Calibri"/>
                <a:cs typeface="Calibri"/>
              </a:rPr>
              <a:t>94</a:t>
            </a:r>
            <a:endParaRPr lang="en-US" sz="1600" dirty="0">
              <a:solidFill>
                <a:schemeClr val="bg1"/>
              </a:solidFill>
              <a:effectLst/>
              <a:latin typeface="Calibri"/>
              <a:ea typeface="Calibri"/>
              <a:cs typeface="Times New Roman"/>
            </a:endParaRPr>
          </a:p>
        </p:txBody>
      </p:sp>
    </p:spTree>
    <p:extLst>
      <p:ext uri="{BB962C8B-B14F-4D97-AF65-F5344CB8AC3E}">
        <p14:creationId xmlns:p14="http://schemas.microsoft.com/office/powerpoint/2010/main" val="259823121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122"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34409" y="304149"/>
            <a:ext cx="8556914" cy="54864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4" name="Freeform 3"/>
          <p:cNvSpPr/>
          <p:nvPr/>
        </p:nvSpPr>
        <p:spPr>
          <a:xfrm>
            <a:off x="4423787" y="1821009"/>
            <a:ext cx="4491613" cy="522514"/>
          </a:xfrm>
          <a:custGeom>
            <a:avLst/>
            <a:gdLst>
              <a:gd name="connsiteX0" fmla="*/ 4491613 w 4491613"/>
              <a:gd name="connsiteY0" fmla="*/ 462224 h 522514"/>
              <a:gd name="connsiteX1" fmla="*/ 4139921 w 4491613"/>
              <a:gd name="connsiteY1" fmla="*/ 371789 h 522514"/>
              <a:gd name="connsiteX2" fmla="*/ 3788228 w 4491613"/>
              <a:gd name="connsiteY2" fmla="*/ 251208 h 522514"/>
              <a:gd name="connsiteX3" fmla="*/ 3386294 w 4491613"/>
              <a:gd name="connsiteY3" fmla="*/ 120580 h 522514"/>
              <a:gd name="connsiteX4" fmla="*/ 3014505 w 4491613"/>
              <a:gd name="connsiteY4" fmla="*/ 20096 h 522514"/>
              <a:gd name="connsiteX5" fmla="*/ 2582426 w 4491613"/>
              <a:gd name="connsiteY5" fmla="*/ 0 h 522514"/>
              <a:gd name="connsiteX6" fmla="*/ 2160395 w 4491613"/>
              <a:gd name="connsiteY6" fmla="*/ 30145 h 522514"/>
              <a:gd name="connsiteX7" fmla="*/ 1818751 w 4491613"/>
              <a:gd name="connsiteY7" fmla="*/ 40193 h 522514"/>
              <a:gd name="connsiteX8" fmla="*/ 1266092 w 4491613"/>
              <a:gd name="connsiteY8" fmla="*/ 140676 h 522514"/>
              <a:gd name="connsiteX9" fmla="*/ 673239 w 4491613"/>
              <a:gd name="connsiteY9" fmla="*/ 321547 h 522514"/>
              <a:gd name="connsiteX10" fmla="*/ 0 w 4491613"/>
              <a:gd name="connsiteY10" fmla="*/ 522514 h 522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491613" h="522514">
                <a:moveTo>
                  <a:pt x="4491613" y="462224"/>
                </a:moveTo>
                <a:lnTo>
                  <a:pt x="4139921" y="371789"/>
                </a:lnTo>
                <a:lnTo>
                  <a:pt x="3788228" y="251208"/>
                </a:lnTo>
                <a:lnTo>
                  <a:pt x="3386294" y="120580"/>
                </a:lnTo>
                <a:lnTo>
                  <a:pt x="3014505" y="20096"/>
                </a:lnTo>
                <a:lnTo>
                  <a:pt x="2582426" y="0"/>
                </a:lnTo>
                <a:lnTo>
                  <a:pt x="2160395" y="30145"/>
                </a:lnTo>
                <a:lnTo>
                  <a:pt x="1818751" y="40193"/>
                </a:lnTo>
                <a:lnTo>
                  <a:pt x="1266092" y="140676"/>
                </a:lnTo>
                <a:lnTo>
                  <a:pt x="673239" y="321547"/>
                </a:lnTo>
                <a:lnTo>
                  <a:pt x="0" y="522514"/>
                </a:lnTo>
              </a:path>
            </a:pathLst>
          </a:custGeom>
          <a:noFill/>
          <a:ln w="19050">
            <a:solidFill>
              <a:srgbClr val="0000FF"/>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Freeform 4"/>
          <p:cNvSpPr/>
          <p:nvPr/>
        </p:nvSpPr>
        <p:spPr>
          <a:xfrm>
            <a:off x="967154" y="3006714"/>
            <a:ext cx="6420896" cy="683288"/>
          </a:xfrm>
          <a:custGeom>
            <a:avLst/>
            <a:gdLst>
              <a:gd name="connsiteX0" fmla="*/ 6420896 w 6420896"/>
              <a:gd name="connsiteY0" fmla="*/ 120580 h 683288"/>
              <a:gd name="connsiteX1" fmla="*/ 5888334 w 6420896"/>
              <a:gd name="connsiteY1" fmla="*/ 30145 h 683288"/>
              <a:gd name="connsiteX2" fmla="*/ 5637125 w 6420896"/>
              <a:gd name="connsiteY2" fmla="*/ 0 h 683288"/>
              <a:gd name="connsiteX3" fmla="*/ 5164852 w 6420896"/>
              <a:gd name="connsiteY3" fmla="*/ 60290 h 683288"/>
              <a:gd name="connsiteX4" fmla="*/ 4702628 w 6420896"/>
              <a:gd name="connsiteY4" fmla="*/ 200967 h 683288"/>
              <a:gd name="connsiteX5" fmla="*/ 4290646 w 6420896"/>
              <a:gd name="connsiteY5" fmla="*/ 422031 h 683288"/>
              <a:gd name="connsiteX6" fmla="*/ 3808325 w 6420896"/>
              <a:gd name="connsiteY6" fmla="*/ 582804 h 683288"/>
              <a:gd name="connsiteX7" fmla="*/ 3456633 w 6420896"/>
              <a:gd name="connsiteY7" fmla="*/ 612949 h 683288"/>
              <a:gd name="connsiteX8" fmla="*/ 3295859 w 6420896"/>
              <a:gd name="connsiteY8" fmla="*/ 622998 h 683288"/>
              <a:gd name="connsiteX9" fmla="*/ 2753248 w 6420896"/>
              <a:gd name="connsiteY9" fmla="*/ 683288 h 683288"/>
              <a:gd name="connsiteX10" fmla="*/ 2180492 w 6420896"/>
              <a:gd name="connsiteY10" fmla="*/ 683288 h 683288"/>
              <a:gd name="connsiteX11" fmla="*/ 1627833 w 6420896"/>
              <a:gd name="connsiteY11" fmla="*/ 622998 h 683288"/>
              <a:gd name="connsiteX12" fmla="*/ 894303 w 6420896"/>
              <a:gd name="connsiteY12" fmla="*/ 432079 h 683288"/>
              <a:gd name="connsiteX13" fmla="*/ 602901 w 6420896"/>
              <a:gd name="connsiteY13" fmla="*/ 301451 h 683288"/>
              <a:gd name="connsiteX14" fmla="*/ 221063 w 6420896"/>
              <a:gd name="connsiteY14" fmla="*/ 110532 h 683288"/>
              <a:gd name="connsiteX15" fmla="*/ 0 w 6420896"/>
              <a:gd name="connsiteY15" fmla="*/ 30145 h 683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420896" h="683288">
                <a:moveTo>
                  <a:pt x="6420896" y="120580"/>
                </a:moveTo>
                <a:lnTo>
                  <a:pt x="5888334" y="30145"/>
                </a:lnTo>
                <a:lnTo>
                  <a:pt x="5637125" y="0"/>
                </a:lnTo>
                <a:lnTo>
                  <a:pt x="5164852" y="60290"/>
                </a:lnTo>
                <a:lnTo>
                  <a:pt x="4702628" y="200967"/>
                </a:lnTo>
                <a:lnTo>
                  <a:pt x="4290646" y="422031"/>
                </a:lnTo>
                <a:lnTo>
                  <a:pt x="3808325" y="582804"/>
                </a:lnTo>
                <a:lnTo>
                  <a:pt x="3456633" y="612949"/>
                </a:lnTo>
                <a:lnTo>
                  <a:pt x="3295859" y="622998"/>
                </a:lnTo>
                <a:lnTo>
                  <a:pt x="2753248" y="683288"/>
                </a:lnTo>
                <a:lnTo>
                  <a:pt x="2180492" y="683288"/>
                </a:lnTo>
                <a:lnTo>
                  <a:pt x="1627833" y="622998"/>
                </a:lnTo>
                <a:lnTo>
                  <a:pt x="894303" y="432079"/>
                </a:lnTo>
                <a:lnTo>
                  <a:pt x="602901" y="301451"/>
                </a:lnTo>
                <a:lnTo>
                  <a:pt x="221063" y="110532"/>
                </a:lnTo>
                <a:lnTo>
                  <a:pt x="0" y="30145"/>
                </a:lnTo>
              </a:path>
            </a:pathLst>
          </a:custGeom>
          <a:noFill/>
          <a:ln w="19050">
            <a:solidFill>
              <a:srgbClr val="0000FF"/>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Freeform 2"/>
          <p:cNvSpPr/>
          <p:nvPr/>
        </p:nvSpPr>
        <p:spPr>
          <a:xfrm>
            <a:off x="374301" y="363998"/>
            <a:ext cx="4541855" cy="2270927"/>
          </a:xfrm>
          <a:custGeom>
            <a:avLst/>
            <a:gdLst>
              <a:gd name="connsiteX0" fmla="*/ 4541855 w 4541855"/>
              <a:gd name="connsiteY0" fmla="*/ 0 h 2270927"/>
              <a:gd name="connsiteX1" fmla="*/ 4149969 w 4541855"/>
              <a:gd name="connsiteY1" fmla="*/ 241160 h 2270927"/>
              <a:gd name="connsiteX2" fmla="*/ 3788229 w 4541855"/>
              <a:gd name="connsiteY2" fmla="*/ 401934 h 2270927"/>
              <a:gd name="connsiteX3" fmla="*/ 3516923 w 4541855"/>
              <a:gd name="connsiteY3" fmla="*/ 452175 h 2270927"/>
              <a:gd name="connsiteX4" fmla="*/ 3315956 w 4541855"/>
              <a:gd name="connsiteY4" fmla="*/ 673239 h 2270927"/>
              <a:gd name="connsiteX5" fmla="*/ 3125037 w 4541855"/>
              <a:gd name="connsiteY5" fmla="*/ 964641 h 2270927"/>
              <a:gd name="connsiteX6" fmla="*/ 2873829 w 4541855"/>
              <a:gd name="connsiteY6" fmla="*/ 1396720 h 2270927"/>
              <a:gd name="connsiteX7" fmla="*/ 2652765 w 4541855"/>
              <a:gd name="connsiteY7" fmla="*/ 1657978 h 2270927"/>
              <a:gd name="connsiteX8" fmla="*/ 2210637 w 4541855"/>
              <a:gd name="connsiteY8" fmla="*/ 1818751 h 2270927"/>
              <a:gd name="connsiteX9" fmla="*/ 1768510 w 4541855"/>
              <a:gd name="connsiteY9" fmla="*/ 1939331 h 2270927"/>
              <a:gd name="connsiteX10" fmla="*/ 1235947 w 4541855"/>
              <a:gd name="connsiteY10" fmla="*/ 1969476 h 2270927"/>
              <a:gd name="connsiteX11" fmla="*/ 854110 w 4541855"/>
              <a:gd name="connsiteY11" fmla="*/ 1989573 h 2270927"/>
              <a:gd name="connsiteX12" fmla="*/ 251209 w 4541855"/>
              <a:gd name="connsiteY12" fmla="*/ 2140298 h 2270927"/>
              <a:gd name="connsiteX13" fmla="*/ 0 w 4541855"/>
              <a:gd name="connsiteY13" fmla="*/ 2270927 h 2270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541855" h="2270927">
                <a:moveTo>
                  <a:pt x="4541855" y="0"/>
                </a:moveTo>
                <a:lnTo>
                  <a:pt x="4149969" y="241160"/>
                </a:lnTo>
                <a:lnTo>
                  <a:pt x="3788229" y="401934"/>
                </a:lnTo>
                <a:lnTo>
                  <a:pt x="3516923" y="452175"/>
                </a:lnTo>
                <a:lnTo>
                  <a:pt x="3315956" y="673239"/>
                </a:lnTo>
                <a:lnTo>
                  <a:pt x="3125037" y="964641"/>
                </a:lnTo>
                <a:lnTo>
                  <a:pt x="2873829" y="1396720"/>
                </a:lnTo>
                <a:lnTo>
                  <a:pt x="2652765" y="1657978"/>
                </a:lnTo>
                <a:lnTo>
                  <a:pt x="2210637" y="1818751"/>
                </a:lnTo>
                <a:lnTo>
                  <a:pt x="1768510" y="1939331"/>
                </a:lnTo>
                <a:lnTo>
                  <a:pt x="1235947" y="1969476"/>
                </a:lnTo>
                <a:lnTo>
                  <a:pt x="854110" y="1989573"/>
                </a:lnTo>
                <a:lnTo>
                  <a:pt x="251209" y="2140298"/>
                </a:lnTo>
                <a:lnTo>
                  <a:pt x="0" y="2270927"/>
                </a:lnTo>
              </a:path>
            </a:pathLst>
          </a:custGeom>
          <a:noFill/>
          <a:ln w="19050">
            <a:solidFill>
              <a:srgbClr val="0000FF"/>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9"/>
          <p:cNvSpPr/>
          <p:nvPr/>
        </p:nvSpPr>
        <p:spPr>
          <a:xfrm>
            <a:off x="2358771" y="3277442"/>
            <a:ext cx="561623" cy="1487312"/>
          </a:xfrm>
          <a:custGeom>
            <a:avLst/>
            <a:gdLst>
              <a:gd name="connsiteX0" fmla="*/ 552659 w 552659"/>
              <a:gd name="connsiteY0" fmla="*/ 0 h 1637881"/>
              <a:gd name="connsiteX1" fmla="*/ 0 w 552659"/>
              <a:gd name="connsiteY1" fmla="*/ 1637881 h 1637881"/>
              <a:gd name="connsiteX0" fmla="*/ 498076 w 498076"/>
              <a:gd name="connsiteY0" fmla="*/ 0 h 1434056"/>
              <a:gd name="connsiteX1" fmla="*/ 0 w 498076"/>
              <a:gd name="connsiteY1" fmla="*/ 1434056 h 1434056"/>
              <a:gd name="connsiteX0" fmla="*/ 452590 w 452590"/>
              <a:gd name="connsiteY0" fmla="*/ 0 h 1278761"/>
              <a:gd name="connsiteX1" fmla="*/ 0 w 452590"/>
              <a:gd name="connsiteY1" fmla="*/ 1278761 h 1278761"/>
            </a:gdLst>
            <a:ahLst/>
            <a:cxnLst>
              <a:cxn ang="0">
                <a:pos x="connsiteX0" y="connsiteY0"/>
              </a:cxn>
              <a:cxn ang="0">
                <a:pos x="connsiteX1" y="connsiteY1"/>
              </a:cxn>
            </a:cxnLst>
            <a:rect l="l" t="t" r="r" b="b"/>
            <a:pathLst>
              <a:path w="452590" h="1278761">
                <a:moveTo>
                  <a:pt x="452590" y="0"/>
                </a:moveTo>
                <a:lnTo>
                  <a:pt x="0" y="1278761"/>
                </a:lnTo>
              </a:path>
            </a:pathLst>
          </a:custGeom>
          <a:noFill/>
          <a:ln w="25400">
            <a:solidFill>
              <a:srgbClr val="FF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1" name="Picture 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400799" y="228600"/>
            <a:ext cx="2189433" cy="29878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2" name="TextBox 11"/>
          <p:cNvSpPr txBox="1"/>
          <p:nvPr/>
        </p:nvSpPr>
        <p:spPr>
          <a:xfrm>
            <a:off x="2299844" y="4764754"/>
            <a:ext cx="117853" cy="172355"/>
          </a:xfrm>
          <a:prstGeom prst="rect">
            <a:avLst/>
          </a:prstGeom>
          <a:solidFill>
            <a:schemeClr val="tx1"/>
          </a:solidFill>
        </p:spPr>
        <p:txBody>
          <a:bodyPr wrap="none" lIns="9144" tIns="9144" rIns="9144" bIns="9144" rtlCol="0">
            <a:spAutoFit/>
          </a:bodyPr>
          <a:lstStyle/>
          <a:p>
            <a:r>
              <a:rPr lang="en-US" sz="1000" dirty="0" smtClean="0">
                <a:solidFill>
                  <a:schemeClr val="bg1"/>
                </a:solidFill>
                <a:latin typeface="Arial Black" pitchFamily="34" charset="0"/>
              </a:rPr>
              <a:t>A</a:t>
            </a:r>
            <a:endParaRPr lang="en-US" sz="1000" dirty="0">
              <a:solidFill>
                <a:schemeClr val="bg1"/>
              </a:solidFill>
              <a:latin typeface="Arial Black" pitchFamily="34" charset="0"/>
            </a:endParaRPr>
          </a:p>
        </p:txBody>
      </p:sp>
      <p:sp>
        <p:nvSpPr>
          <p:cNvPr id="30" name="TextBox 29"/>
          <p:cNvSpPr txBox="1"/>
          <p:nvPr/>
        </p:nvSpPr>
        <p:spPr>
          <a:xfrm>
            <a:off x="2847806" y="3130670"/>
            <a:ext cx="153119" cy="172355"/>
          </a:xfrm>
          <a:prstGeom prst="rect">
            <a:avLst/>
          </a:prstGeom>
          <a:solidFill>
            <a:schemeClr val="tx1"/>
          </a:solidFill>
        </p:spPr>
        <p:txBody>
          <a:bodyPr wrap="none" lIns="9144" tIns="9144" rIns="9144" bIns="9144" rtlCol="0">
            <a:spAutoFit/>
          </a:bodyPr>
          <a:lstStyle/>
          <a:p>
            <a:r>
              <a:rPr lang="en-US" sz="1000" dirty="0" smtClean="0">
                <a:solidFill>
                  <a:schemeClr val="bg1"/>
                </a:solidFill>
                <a:latin typeface="Arial Black" pitchFamily="34" charset="0"/>
              </a:rPr>
              <a:t>A’</a:t>
            </a:r>
            <a:endParaRPr lang="en-US" sz="1000" dirty="0">
              <a:solidFill>
                <a:schemeClr val="bg1"/>
              </a:solidFill>
              <a:latin typeface="Arial Black" pitchFamily="34" charset="0"/>
            </a:endParaRPr>
          </a:p>
        </p:txBody>
      </p:sp>
      <p:sp>
        <p:nvSpPr>
          <p:cNvPr id="31" name="TextBox 30"/>
          <p:cNvSpPr txBox="1"/>
          <p:nvPr/>
        </p:nvSpPr>
        <p:spPr>
          <a:xfrm>
            <a:off x="6627660" y="240032"/>
            <a:ext cx="117853" cy="172355"/>
          </a:xfrm>
          <a:prstGeom prst="rect">
            <a:avLst/>
          </a:prstGeom>
          <a:solidFill>
            <a:schemeClr val="tx1"/>
          </a:solidFill>
        </p:spPr>
        <p:txBody>
          <a:bodyPr wrap="none" lIns="9144" tIns="9144" rIns="9144" bIns="9144" rtlCol="0">
            <a:spAutoFit/>
          </a:bodyPr>
          <a:lstStyle/>
          <a:p>
            <a:r>
              <a:rPr lang="en-US" sz="1000" dirty="0" smtClean="0">
                <a:solidFill>
                  <a:schemeClr val="bg1"/>
                </a:solidFill>
                <a:latin typeface="Arial Black" pitchFamily="34" charset="0"/>
              </a:rPr>
              <a:t>A</a:t>
            </a:r>
            <a:endParaRPr lang="en-US" sz="1000" dirty="0">
              <a:solidFill>
                <a:schemeClr val="bg1"/>
              </a:solidFill>
              <a:latin typeface="Arial Black" pitchFamily="34" charset="0"/>
            </a:endParaRPr>
          </a:p>
        </p:txBody>
      </p:sp>
      <p:sp>
        <p:nvSpPr>
          <p:cNvPr id="32" name="TextBox 31"/>
          <p:cNvSpPr txBox="1"/>
          <p:nvPr/>
        </p:nvSpPr>
        <p:spPr>
          <a:xfrm>
            <a:off x="8430140" y="-228600"/>
            <a:ext cx="153119" cy="172355"/>
          </a:xfrm>
          <a:prstGeom prst="rect">
            <a:avLst/>
          </a:prstGeom>
          <a:solidFill>
            <a:schemeClr val="tx1"/>
          </a:solidFill>
        </p:spPr>
        <p:txBody>
          <a:bodyPr wrap="none" lIns="9144" tIns="9144" rIns="9144" bIns="9144" rtlCol="0">
            <a:spAutoFit/>
          </a:bodyPr>
          <a:lstStyle/>
          <a:p>
            <a:r>
              <a:rPr lang="en-US" sz="1000" dirty="0" smtClean="0">
                <a:solidFill>
                  <a:schemeClr val="bg1"/>
                </a:solidFill>
                <a:latin typeface="Arial Black" pitchFamily="34" charset="0"/>
              </a:rPr>
              <a:t>A’</a:t>
            </a:r>
            <a:endParaRPr lang="en-US" sz="1000" dirty="0">
              <a:solidFill>
                <a:schemeClr val="bg1"/>
              </a:solidFill>
              <a:latin typeface="Arial Black" pitchFamily="34" charset="0"/>
            </a:endParaRPr>
          </a:p>
        </p:txBody>
      </p:sp>
      <p:pic>
        <p:nvPicPr>
          <p:cNvPr id="21" name="Picture 4"/>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400799" y="3352800"/>
            <a:ext cx="2496833" cy="308181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9" name="Freeform 8"/>
          <p:cNvSpPr/>
          <p:nvPr/>
        </p:nvSpPr>
        <p:spPr>
          <a:xfrm>
            <a:off x="2795117" y="1564776"/>
            <a:ext cx="1155560" cy="1728316"/>
          </a:xfrm>
          <a:custGeom>
            <a:avLst/>
            <a:gdLst>
              <a:gd name="connsiteX0" fmla="*/ 0 w 1024931"/>
              <a:gd name="connsiteY0" fmla="*/ 0 h 2009670"/>
              <a:gd name="connsiteX1" fmla="*/ 1024931 w 1024931"/>
              <a:gd name="connsiteY1" fmla="*/ 2009670 h 2009670"/>
              <a:gd name="connsiteX0" fmla="*/ 0 w 984738"/>
              <a:gd name="connsiteY0" fmla="*/ 0 h 1507252"/>
              <a:gd name="connsiteX1" fmla="*/ 984738 w 984738"/>
              <a:gd name="connsiteY1" fmla="*/ 1507252 h 1507252"/>
              <a:gd name="connsiteX0" fmla="*/ 0 w 894303"/>
              <a:gd name="connsiteY0" fmla="*/ 0 h 1336430"/>
              <a:gd name="connsiteX1" fmla="*/ 894303 w 894303"/>
              <a:gd name="connsiteY1" fmla="*/ 1336430 h 1336430"/>
              <a:gd name="connsiteX0" fmla="*/ 0 w 1155560"/>
              <a:gd name="connsiteY0" fmla="*/ 0 h 1728316"/>
              <a:gd name="connsiteX1" fmla="*/ 1155560 w 1155560"/>
              <a:gd name="connsiteY1" fmla="*/ 1728316 h 1728316"/>
            </a:gdLst>
            <a:ahLst/>
            <a:cxnLst>
              <a:cxn ang="0">
                <a:pos x="connsiteX0" y="connsiteY0"/>
              </a:cxn>
              <a:cxn ang="0">
                <a:pos x="connsiteX1" y="connsiteY1"/>
              </a:cxn>
            </a:cxnLst>
            <a:rect l="l" t="t" r="r" b="b"/>
            <a:pathLst>
              <a:path w="1155560" h="1728316">
                <a:moveTo>
                  <a:pt x="0" y="0"/>
                </a:moveTo>
                <a:lnTo>
                  <a:pt x="1155560" y="1728316"/>
                </a:lnTo>
              </a:path>
            </a:pathLst>
          </a:custGeom>
          <a:noFill/>
          <a:ln w="25400">
            <a:solidFill>
              <a:srgbClr val="FF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TextBox 32"/>
          <p:cNvSpPr txBox="1"/>
          <p:nvPr/>
        </p:nvSpPr>
        <p:spPr>
          <a:xfrm>
            <a:off x="2746097" y="1413283"/>
            <a:ext cx="117853" cy="172355"/>
          </a:xfrm>
          <a:prstGeom prst="rect">
            <a:avLst/>
          </a:prstGeom>
          <a:solidFill>
            <a:schemeClr val="tx1"/>
          </a:solidFill>
        </p:spPr>
        <p:txBody>
          <a:bodyPr wrap="none" lIns="9144" tIns="9144" rIns="9144" bIns="9144" rtlCol="0">
            <a:spAutoFit/>
          </a:bodyPr>
          <a:lstStyle/>
          <a:p>
            <a:r>
              <a:rPr lang="en-US" sz="1000" dirty="0" smtClean="0">
                <a:solidFill>
                  <a:schemeClr val="bg1"/>
                </a:solidFill>
                <a:latin typeface="Arial Black" pitchFamily="34" charset="0"/>
              </a:rPr>
              <a:t>B</a:t>
            </a:r>
            <a:endParaRPr lang="en-US" sz="1000" dirty="0">
              <a:solidFill>
                <a:schemeClr val="bg1"/>
              </a:solidFill>
              <a:latin typeface="Arial Black" pitchFamily="34" charset="0"/>
            </a:endParaRPr>
          </a:p>
        </p:txBody>
      </p:sp>
      <p:sp>
        <p:nvSpPr>
          <p:cNvPr id="34" name="TextBox 33"/>
          <p:cNvSpPr txBox="1"/>
          <p:nvPr/>
        </p:nvSpPr>
        <p:spPr>
          <a:xfrm>
            <a:off x="3943442" y="3239930"/>
            <a:ext cx="153119" cy="172355"/>
          </a:xfrm>
          <a:prstGeom prst="rect">
            <a:avLst/>
          </a:prstGeom>
          <a:solidFill>
            <a:schemeClr val="tx1"/>
          </a:solidFill>
        </p:spPr>
        <p:txBody>
          <a:bodyPr wrap="none" lIns="9144" tIns="9144" rIns="9144" bIns="9144" rtlCol="0">
            <a:spAutoFit/>
          </a:bodyPr>
          <a:lstStyle/>
          <a:p>
            <a:r>
              <a:rPr lang="en-US" sz="1000" dirty="0" smtClean="0">
                <a:solidFill>
                  <a:schemeClr val="bg1"/>
                </a:solidFill>
                <a:latin typeface="Arial Black" pitchFamily="34" charset="0"/>
              </a:rPr>
              <a:t>B’</a:t>
            </a:r>
            <a:endParaRPr lang="en-US" sz="1000" dirty="0">
              <a:solidFill>
                <a:schemeClr val="bg1"/>
              </a:solidFill>
              <a:latin typeface="Arial Black" pitchFamily="34" charset="0"/>
            </a:endParaRPr>
          </a:p>
        </p:txBody>
      </p:sp>
      <p:sp>
        <p:nvSpPr>
          <p:cNvPr id="35" name="TextBox 34"/>
          <p:cNvSpPr txBox="1"/>
          <p:nvPr/>
        </p:nvSpPr>
        <p:spPr>
          <a:xfrm>
            <a:off x="8725831" y="3400600"/>
            <a:ext cx="153119" cy="172355"/>
          </a:xfrm>
          <a:prstGeom prst="rect">
            <a:avLst/>
          </a:prstGeom>
          <a:solidFill>
            <a:schemeClr val="tx1"/>
          </a:solidFill>
        </p:spPr>
        <p:txBody>
          <a:bodyPr wrap="none" lIns="9144" tIns="9144" rIns="9144" bIns="9144" rtlCol="0">
            <a:spAutoFit/>
          </a:bodyPr>
          <a:lstStyle/>
          <a:p>
            <a:r>
              <a:rPr lang="en-US" sz="1000" dirty="0" smtClean="0">
                <a:solidFill>
                  <a:schemeClr val="bg1"/>
                </a:solidFill>
                <a:latin typeface="Arial Black" pitchFamily="34" charset="0"/>
              </a:rPr>
              <a:t>B’</a:t>
            </a:r>
            <a:endParaRPr lang="en-US" sz="1000" dirty="0">
              <a:solidFill>
                <a:schemeClr val="bg1"/>
              </a:solidFill>
              <a:latin typeface="Arial Black" pitchFamily="34" charset="0"/>
            </a:endParaRPr>
          </a:p>
        </p:txBody>
      </p:sp>
      <p:sp>
        <p:nvSpPr>
          <p:cNvPr id="36" name="TextBox 35"/>
          <p:cNvSpPr txBox="1"/>
          <p:nvPr/>
        </p:nvSpPr>
        <p:spPr>
          <a:xfrm>
            <a:off x="6474541" y="3348085"/>
            <a:ext cx="117853" cy="172355"/>
          </a:xfrm>
          <a:prstGeom prst="rect">
            <a:avLst/>
          </a:prstGeom>
          <a:solidFill>
            <a:schemeClr val="tx1"/>
          </a:solidFill>
        </p:spPr>
        <p:txBody>
          <a:bodyPr wrap="none" lIns="9144" tIns="9144" rIns="9144" bIns="9144" rtlCol="0">
            <a:spAutoFit/>
          </a:bodyPr>
          <a:lstStyle/>
          <a:p>
            <a:r>
              <a:rPr lang="en-US" sz="1000" dirty="0" smtClean="0">
                <a:solidFill>
                  <a:schemeClr val="bg1"/>
                </a:solidFill>
                <a:latin typeface="Arial Black" pitchFamily="34" charset="0"/>
              </a:rPr>
              <a:t>B</a:t>
            </a:r>
            <a:endParaRPr lang="en-US" sz="1000" dirty="0">
              <a:solidFill>
                <a:schemeClr val="bg1"/>
              </a:solidFill>
              <a:latin typeface="Arial Black" pitchFamily="34" charset="0"/>
            </a:endParaRPr>
          </a:p>
        </p:txBody>
      </p:sp>
      <p:grpSp>
        <p:nvGrpSpPr>
          <p:cNvPr id="2" name="Group 1"/>
          <p:cNvGrpSpPr/>
          <p:nvPr/>
        </p:nvGrpSpPr>
        <p:grpSpPr>
          <a:xfrm>
            <a:off x="2073728" y="3670820"/>
            <a:ext cx="5698530" cy="1306953"/>
            <a:chOff x="2073728" y="3670820"/>
            <a:chExt cx="5698530" cy="1306953"/>
          </a:xfrm>
        </p:grpSpPr>
        <p:cxnSp>
          <p:nvCxnSpPr>
            <p:cNvPr id="15" name="Straight Arrow Connector 14"/>
            <p:cNvCxnSpPr/>
            <p:nvPr/>
          </p:nvCxnSpPr>
          <p:spPr>
            <a:xfrm>
              <a:off x="2073728" y="3670820"/>
              <a:ext cx="457200" cy="531725"/>
            </a:xfrm>
            <a:prstGeom prst="straightConnector1">
              <a:avLst/>
            </a:prstGeom>
            <a:ln w="38100">
              <a:solidFill>
                <a:srgbClr val="FFFF00"/>
              </a:solidFill>
              <a:tailEnd type="arrow"/>
            </a:ln>
          </p:spPr>
          <p:style>
            <a:lnRef idx="1">
              <a:schemeClr val="accent1"/>
            </a:lnRef>
            <a:fillRef idx="0">
              <a:schemeClr val="accent1"/>
            </a:fillRef>
            <a:effectRef idx="0">
              <a:schemeClr val="accent1"/>
            </a:effectRef>
            <a:fontRef idx="minor">
              <a:schemeClr val="tx1"/>
            </a:fontRef>
          </p:style>
        </p:cxnSp>
        <p:cxnSp>
          <p:nvCxnSpPr>
            <p:cNvPr id="22" name="Straight Arrow Connector 21"/>
            <p:cNvCxnSpPr/>
            <p:nvPr/>
          </p:nvCxnSpPr>
          <p:spPr>
            <a:xfrm flipH="1">
              <a:off x="7426489" y="4446048"/>
              <a:ext cx="345769" cy="531725"/>
            </a:xfrm>
            <a:prstGeom prst="straightConnector1">
              <a:avLst/>
            </a:prstGeom>
            <a:ln w="38100">
              <a:solidFill>
                <a:srgbClr val="FFFF00"/>
              </a:solidFill>
              <a:tailEnd type="arrow"/>
            </a:ln>
          </p:spPr>
          <p:style>
            <a:lnRef idx="1">
              <a:schemeClr val="accent1"/>
            </a:lnRef>
            <a:fillRef idx="0">
              <a:schemeClr val="accent1"/>
            </a:fillRef>
            <a:effectRef idx="0">
              <a:schemeClr val="accent1"/>
            </a:effectRef>
            <a:fontRef idx="minor">
              <a:schemeClr val="tx1"/>
            </a:fontRef>
          </p:style>
        </p:cxnSp>
      </p:grpSp>
      <p:grpSp>
        <p:nvGrpSpPr>
          <p:cNvPr id="7" name="Group 6"/>
          <p:cNvGrpSpPr/>
          <p:nvPr/>
        </p:nvGrpSpPr>
        <p:grpSpPr>
          <a:xfrm>
            <a:off x="3427173" y="1447799"/>
            <a:ext cx="4156820" cy="1081199"/>
            <a:chOff x="3427173" y="1447799"/>
            <a:chExt cx="4156820" cy="1081199"/>
          </a:xfrm>
        </p:grpSpPr>
        <p:cxnSp>
          <p:nvCxnSpPr>
            <p:cNvPr id="13" name="Straight Arrow Connector 12"/>
            <p:cNvCxnSpPr/>
            <p:nvPr/>
          </p:nvCxnSpPr>
          <p:spPr>
            <a:xfrm>
              <a:off x="7126793" y="1447799"/>
              <a:ext cx="457200" cy="531725"/>
            </a:xfrm>
            <a:prstGeom prst="straightConnector1">
              <a:avLst/>
            </a:prstGeom>
            <a:ln w="38100">
              <a:solidFill>
                <a:srgbClr val="FFFF00"/>
              </a:solidFill>
              <a:tailEnd type="arrow"/>
            </a:ln>
          </p:spPr>
          <p:style>
            <a:lnRef idx="1">
              <a:schemeClr val="accent1"/>
            </a:lnRef>
            <a:fillRef idx="0">
              <a:schemeClr val="accent1"/>
            </a:fillRef>
            <a:effectRef idx="0">
              <a:schemeClr val="accent1"/>
            </a:effectRef>
            <a:fontRef idx="minor">
              <a:schemeClr val="tx1"/>
            </a:fontRef>
          </p:style>
        </p:cxnSp>
        <p:cxnSp>
          <p:nvCxnSpPr>
            <p:cNvPr id="24" name="Straight Arrow Connector 23"/>
            <p:cNvCxnSpPr/>
            <p:nvPr/>
          </p:nvCxnSpPr>
          <p:spPr>
            <a:xfrm flipH="1">
              <a:off x="3427173" y="1997273"/>
              <a:ext cx="487300" cy="531725"/>
            </a:xfrm>
            <a:prstGeom prst="straightConnector1">
              <a:avLst/>
            </a:prstGeom>
            <a:ln w="38100">
              <a:solidFill>
                <a:srgbClr val="FFFF00"/>
              </a:solidFill>
              <a:tailEnd type="arrow"/>
            </a:ln>
          </p:spPr>
          <p:style>
            <a:lnRef idx="1">
              <a:schemeClr val="accent1"/>
            </a:lnRef>
            <a:fillRef idx="0">
              <a:schemeClr val="accent1"/>
            </a:fillRef>
            <a:effectRef idx="0">
              <a:schemeClr val="accent1"/>
            </a:effectRef>
            <a:fontRef idx="minor">
              <a:schemeClr val="tx1"/>
            </a:fontRef>
          </p:style>
        </p:cxnSp>
      </p:grpSp>
      <p:grpSp>
        <p:nvGrpSpPr>
          <p:cNvPr id="6" name="Group 5"/>
          <p:cNvGrpSpPr/>
          <p:nvPr/>
        </p:nvGrpSpPr>
        <p:grpSpPr>
          <a:xfrm>
            <a:off x="2805024" y="3653465"/>
            <a:ext cx="3957641" cy="353739"/>
            <a:chOff x="2805024" y="3653465"/>
            <a:chExt cx="3957641" cy="353739"/>
          </a:xfrm>
        </p:grpSpPr>
        <p:cxnSp>
          <p:nvCxnSpPr>
            <p:cNvPr id="18" name="Straight Arrow Connector 17"/>
            <p:cNvCxnSpPr/>
            <p:nvPr/>
          </p:nvCxnSpPr>
          <p:spPr>
            <a:xfrm flipH="1" flipV="1">
              <a:off x="2805024" y="3653465"/>
              <a:ext cx="366207" cy="353739"/>
            </a:xfrm>
            <a:prstGeom prst="straightConnector1">
              <a:avLst/>
            </a:prstGeom>
            <a:ln w="38100">
              <a:solidFill>
                <a:srgbClr val="0000FF"/>
              </a:solidFill>
              <a:tailEnd type="arrow"/>
            </a:ln>
          </p:spPr>
          <p:style>
            <a:lnRef idx="1">
              <a:schemeClr val="accent1"/>
            </a:lnRef>
            <a:fillRef idx="0">
              <a:schemeClr val="accent1"/>
            </a:fillRef>
            <a:effectRef idx="0">
              <a:schemeClr val="accent1"/>
            </a:effectRef>
            <a:fontRef idx="minor">
              <a:schemeClr val="tx1"/>
            </a:fontRef>
          </p:style>
        </p:cxnSp>
        <p:cxnSp>
          <p:nvCxnSpPr>
            <p:cNvPr id="26" name="Straight Arrow Connector 25"/>
            <p:cNvCxnSpPr/>
            <p:nvPr/>
          </p:nvCxnSpPr>
          <p:spPr>
            <a:xfrm flipV="1">
              <a:off x="6553044" y="3718200"/>
              <a:ext cx="209621" cy="276446"/>
            </a:xfrm>
            <a:prstGeom prst="straightConnector1">
              <a:avLst/>
            </a:prstGeom>
            <a:ln w="38100">
              <a:solidFill>
                <a:srgbClr val="0000FF"/>
              </a:solidFill>
              <a:tailEnd type="arrow"/>
            </a:ln>
          </p:spPr>
          <p:style>
            <a:lnRef idx="1">
              <a:schemeClr val="accent1"/>
            </a:lnRef>
            <a:fillRef idx="0">
              <a:schemeClr val="accent1"/>
            </a:fillRef>
            <a:effectRef idx="0">
              <a:schemeClr val="accent1"/>
            </a:effectRef>
            <a:fontRef idx="minor">
              <a:schemeClr val="tx1"/>
            </a:fontRef>
          </p:style>
        </p:cxnSp>
      </p:grpSp>
      <p:grpSp>
        <p:nvGrpSpPr>
          <p:cNvPr id="8" name="Group 7"/>
          <p:cNvGrpSpPr/>
          <p:nvPr/>
        </p:nvGrpSpPr>
        <p:grpSpPr>
          <a:xfrm>
            <a:off x="2768076" y="600370"/>
            <a:ext cx="5801990" cy="1662766"/>
            <a:chOff x="2768076" y="600370"/>
            <a:chExt cx="5801990" cy="1662766"/>
          </a:xfrm>
        </p:grpSpPr>
        <p:cxnSp>
          <p:nvCxnSpPr>
            <p:cNvPr id="16" name="Straight Arrow Connector 15"/>
            <p:cNvCxnSpPr/>
            <p:nvPr/>
          </p:nvCxnSpPr>
          <p:spPr>
            <a:xfrm flipH="1" flipV="1">
              <a:off x="8203859" y="600370"/>
              <a:ext cx="366207" cy="353739"/>
            </a:xfrm>
            <a:prstGeom prst="straightConnector1">
              <a:avLst/>
            </a:prstGeom>
            <a:ln w="38100">
              <a:solidFill>
                <a:srgbClr val="0000FF"/>
              </a:solidFill>
              <a:tailEnd type="arrow"/>
            </a:ln>
          </p:spPr>
          <p:style>
            <a:lnRef idx="1">
              <a:schemeClr val="accent1"/>
            </a:lnRef>
            <a:fillRef idx="0">
              <a:schemeClr val="accent1"/>
            </a:fillRef>
            <a:effectRef idx="0">
              <a:schemeClr val="accent1"/>
            </a:effectRef>
            <a:fontRef idx="minor">
              <a:schemeClr val="tx1"/>
            </a:fontRef>
          </p:style>
        </p:cxnSp>
        <p:cxnSp>
          <p:nvCxnSpPr>
            <p:cNvPr id="29" name="Straight Arrow Connector 28"/>
            <p:cNvCxnSpPr/>
            <p:nvPr/>
          </p:nvCxnSpPr>
          <p:spPr>
            <a:xfrm flipV="1">
              <a:off x="2768076" y="1989783"/>
              <a:ext cx="312581" cy="273353"/>
            </a:xfrm>
            <a:prstGeom prst="straightConnector1">
              <a:avLst/>
            </a:prstGeom>
            <a:ln w="38100">
              <a:solidFill>
                <a:srgbClr val="0000FF"/>
              </a:solidFill>
              <a:tailEnd type="arrow"/>
            </a:ln>
          </p:spPr>
          <p:style>
            <a:lnRef idx="1">
              <a:schemeClr val="accent1"/>
            </a:lnRef>
            <a:fillRef idx="0">
              <a:schemeClr val="accent1"/>
            </a:fillRef>
            <a:effectRef idx="0">
              <a:schemeClr val="accent1"/>
            </a:effectRef>
            <a:fontRef idx="minor">
              <a:schemeClr val="tx1"/>
            </a:fontRef>
          </p:style>
        </p:cxnSp>
      </p:grpSp>
      <p:sp>
        <p:nvSpPr>
          <p:cNvPr id="37" name="TextBox 36"/>
          <p:cNvSpPr txBox="1"/>
          <p:nvPr/>
        </p:nvSpPr>
        <p:spPr>
          <a:xfrm>
            <a:off x="8386962" y="277820"/>
            <a:ext cx="153119" cy="172355"/>
          </a:xfrm>
          <a:prstGeom prst="rect">
            <a:avLst/>
          </a:prstGeom>
          <a:solidFill>
            <a:schemeClr val="tx1"/>
          </a:solidFill>
        </p:spPr>
        <p:txBody>
          <a:bodyPr wrap="none" lIns="9144" tIns="9144" rIns="9144" bIns="9144" rtlCol="0">
            <a:spAutoFit/>
          </a:bodyPr>
          <a:lstStyle/>
          <a:p>
            <a:r>
              <a:rPr lang="en-US" sz="1000" dirty="0" smtClean="0">
                <a:solidFill>
                  <a:schemeClr val="bg1"/>
                </a:solidFill>
                <a:latin typeface="Arial Black" pitchFamily="34" charset="0"/>
              </a:rPr>
              <a:t>A’</a:t>
            </a:r>
            <a:endParaRPr lang="en-US" sz="1000" dirty="0">
              <a:solidFill>
                <a:schemeClr val="bg1"/>
              </a:solidFill>
              <a:latin typeface="Arial Black" pitchFamily="34" charset="0"/>
            </a:endParaRPr>
          </a:p>
        </p:txBody>
      </p:sp>
      <p:sp>
        <p:nvSpPr>
          <p:cNvPr id="39" name="TextBox 38"/>
          <p:cNvSpPr txBox="1"/>
          <p:nvPr/>
        </p:nvSpPr>
        <p:spPr>
          <a:xfrm>
            <a:off x="330710" y="5244405"/>
            <a:ext cx="5993890" cy="1384995"/>
          </a:xfrm>
          <a:prstGeom prst="rect">
            <a:avLst/>
          </a:prstGeom>
          <a:solidFill>
            <a:schemeClr val="tx1"/>
          </a:solidFill>
        </p:spPr>
        <p:txBody>
          <a:bodyPr wrap="square" rtlCol="0">
            <a:spAutoFit/>
          </a:bodyPr>
          <a:lstStyle/>
          <a:p>
            <a:pPr algn="just"/>
            <a:r>
              <a:rPr lang="en-US" sz="1200" dirty="0" smtClean="0">
                <a:solidFill>
                  <a:schemeClr val="bg1"/>
                </a:solidFill>
                <a:latin typeface="Arial" pitchFamily="34" charset="0"/>
                <a:cs typeface="Arial" pitchFamily="34" charset="0"/>
              </a:rPr>
              <a:t>The seismic profiles from the </a:t>
            </a:r>
            <a:r>
              <a:rPr lang="en-US" sz="1200" dirty="0" err="1" smtClean="0">
                <a:solidFill>
                  <a:schemeClr val="bg1"/>
                </a:solidFill>
                <a:latin typeface="Arial" pitchFamily="34" charset="0"/>
                <a:cs typeface="Arial" pitchFamily="34" charset="0"/>
              </a:rPr>
              <a:t>Kuecher</a:t>
            </a:r>
            <a:r>
              <a:rPr lang="en-US" sz="1200" dirty="0" smtClean="0">
                <a:solidFill>
                  <a:schemeClr val="bg1"/>
                </a:solidFill>
                <a:latin typeface="Arial" pitchFamily="34" charset="0"/>
                <a:cs typeface="Arial" pitchFamily="34" charset="0"/>
              </a:rPr>
              <a:t>, et.al. paper can now be superimposed on the general geological map for Area 1 showing the intersection of each fault trace on the profile with the corresponding trace on the map.  The intersection of the faults and profiles with a middle Miocene horizon are indicated by yellow arrows, and the intersection of the faults and profiles with the surface are indicated by blue arrows.  This data set makes the critical direct tie between the activity of these faults in the Miocene and their activity in the Holocene and today.</a:t>
            </a:r>
          </a:p>
        </p:txBody>
      </p:sp>
      <p:sp>
        <p:nvSpPr>
          <p:cNvPr id="38" name="TextBox 37"/>
          <p:cNvSpPr txBox="1"/>
          <p:nvPr/>
        </p:nvSpPr>
        <p:spPr>
          <a:xfrm>
            <a:off x="685800" y="600370"/>
            <a:ext cx="806631" cy="369332"/>
          </a:xfrm>
          <a:prstGeom prst="rect">
            <a:avLst/>
          </a:prstGeom>
          <a:solidFill>
            <a:schemeClr val="tx1"/>
          </a:solidFill>
          <a:ln w="19050">
            <a:solidFill>
              <a:srgbClr val="0000FF"/>
            </a:solidFill>
          </a:ln>
        </p:spPr>
        <p:txBody>
          <a:bodyPr wrap="none" rtlCol="0">
            <a:spAutoFit/>
          </a:bodyPr>
          <a:lstStyle/>
          <a:p>
            <a:r>
              <a:rPr lang="en-US" dirty="0" smtClean="0">
                <a:solidFill>
                  <a:schemeClr val="bg1"/>
                </a:solidFill>
                <a:latin typeface="Times New Roman" pitchFamily="18" charset="0"/>
                <a:cs typeface="Times New Roman" pitchFamily="18" charset="0"/>
              </a:rPr>
              <a:t>Area 1</a:t>
            </a:r>
            <a:endParaRPr lang="en-US" dirty="0">
              <a:solidFill>
                <a:schemeClr val="bg1"/>
              </a:solidFill>
              <a:latin typeface="Times New Roman" pitchFamily="18" charset="0"/>
              <a:cs typeface="Times New Roman" pitchFamily="18" charset="0"/>
            </a:endParaRPr>
          </a:p>
        </p:txBody>
      </p:sp>
    </p:spTree>
    <p:extLst>
      <p:ext uri="{BB962C8B-B14F-4D97-AF65-F5344CB8AC3E}">
        <p14:creationId xmlns:p14="http://schemas.microsoft.com/office/powerpoint/2010/main" val="270729534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6"/>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7"/>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74"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1752" y="228600"/>
            <a:ext cx="8545673" cy="54864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3" name="Freeform 2"/>
          <p:cNvSpPr/>
          <p:nvPr/>
        </p:nvSpPr>
        <p:spPr>
          <a:xfrm>
            <a:off x="381000" y="304800"/>
            <a:ext cx="4541855" cy="2270927"/>
          </a:xfrm>
          <a:custGeom>
            <a:avLst/>
            <a:gdLst>
              <a:gd name="connsiteX0" fmla="*/ 4541855 w 4541855"/>
              <a:gd name="connsiteY0" fmla="*/ 0 h 2270927"/>
              <a:gd name="connsiteX1" fmla="*/ 4149969 w 4541855"/>
              <a:gd name="connsiteY1" fmla="*/ 241160 h 2270927"/>
              <a:gd name="connsiteX2" fmla="*/ 3788229 w 4541855"/>
              <a:gd name="connsiteY2" fmla="*/ 401934 h 2270927"/>
              <a:gd name="connsiteX3" fmla="*/ 3516923 w 4541855"/>
              <a:gd name="connsiteY3" fmla="*/ 452175 h 2270927"/>
              <a:gd name="connsiteX4" fmla="*/ 3315956 w 4541855"/>
              <a:gd name="connsiteY4" fmla="*/ 673239 h 2270927"/>
              <a:gd name="connsiteX5" fmla="*/ 3125037 w 4541855"/>
              <a:gd name="connsiteY5" fmla="*/ 964641 h 2270927"/>
              <a:gd name="connsiteX6" fmla="*/ 2873829 w 4541855"/>
              <a:gd name="connsiteY6" fmla="*/ 1396720 h 2270927"/>
              <a:gd name="connsiteX7" fmla="*/ 2652765 w 4541855"/>
              <a:gd name="connsiteY7" fmla="*/ 1657978 h 2270927"/>
              <a:gd name="connsiteX8" fmla="*/ 2210637 w 4541855"/>
              <a:gd name="connsiteY8" fmla="*/ 1818751 h 2270927"/>
              <a:gd name="connsiteX9" fmla="*/ 1768510 w 4541855"/>
              <a:gd name="connsiteY9" fmla="*/ 1939331 h 2270927"/>
              <a:gd name="connsiteX10" fmla="*/ 1235947 w 4541855"/>
              <a:gd name="connsiteY10" fmla="*/ 1969476 h 2270927"/>
              <a:gd name="connsiteX11" fmla="*/ 854110 w 4541855"/>
              <a:gd name="connsiteY11" fmla="*/ 1989573 h 2270927"/>
              <a:gd name="connsiteX12" fmla="*/ 251209 w 4541855"/>
              <a:gd name="connsiteY12" fmla="*/ 2140298 h 2270927"/>
              <a:gd name="connsiteX13" fmla="*/ 0 w 4541855"/>
              <a:gd name="connsiteY13" fmla="*/ 2270927 h 2270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541855" h="2270927">
                <a:moveTo>
                  <a:pt x="4541855" y="0"/>
                </a:moveTo>
                <a:lnTo>
                  <a:pt x="4149969" y="241160"/>
                </a:lnTo>
                <a:lnTo>
                  <a:pt x="3788229" y="401934"/>
                </a:lnTo>
                <a:lnTo>
                  <a:pt x="3516923" y="452175"/>
                </a:lnTo>
                <a:lnTo>
                  <a:pt x="3315956" y="673239"/>
                </a:lnTo>
                <a:lnTo>
                  <a:pt x="3125037" y="964641"/>
                </a:lnTo>
                <a:lnTo>
                  <a:pt x="2873829" y="1396720"/>
                </a:lnTo>
                <a:lnTo>
                  <a:pt x="2652765" y="1657978"/>
                </a:lnTo>
                <a:lnTo>
                  <a:pt x="2210637" y="1818751"/>
                </a:lnTo>
                <a:lnTo>
                  <a:pt x="1768510" y="1939331"/>
                </a:lnTo>
                <a:lnTo>
                  <a:pt x="1235947" y="1969476"/>
                </a:lnTo>
                <a:lnTo>
                  <a:pt x="854110" y="1989573"/>
                </a:lnTo>
                <a:lnTo>
                  <a:pt x="251209" y="2140298"/>
                </a:lnTo>
                <a:lnTo>
                  <a:pt x="0" y="2270927"/>
                </a:lnTo>
              </a:path>
            </a:pathLst>
          </a:custGeom>
          <a:noFill/>
          <a:ln w="19050">
            <a:solidFill>
              <a:srgbClr val="FFFF0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Freeform 4"/>
          <p:cNvSpPr/>
          <p:nvPr/>
        </p:nvSpPr>
        <p:spPr>
          <a:xfrm>
            <a:off x="934497" y="2971800"/>
            <a:ext cx="6420896" cy="683288"/>
          </a:xfrm>
          <a:custGeom>
            <a:avLst/>
            <a:gdLst>
              <a:gd name="connsiteX0" fmla="*/ 6420896 w 6420896"/>
              <a:gd name="connsiteY0" fmla="*/ 120580 h 683288"/>
              <a:gd name="connsiteX1" fmla="*/ 5888334 w 6420896"/>
              <a:gd name="connsiteY1" fmla="*/ 30145 h 683288"/>
              <a:gd name="connsiteX2" fmla="*/ 5637125 w 6420896"/>
              <a:gd name="connsiteY2" fmla="*/ 0 h 683288"/>
              <a:gd name="connsiteX3" fmla="*/ 5164852 w 6420896"/>
              <a:gd name="connsiteY3" fmla="*/ 60290 h 683288"/>
              <a:gd name="connsiteX4" fmla="*/ 4702628 w 6420896"/>
              <a:gd name="connsiteY4" fmla="*/ 200967 h 683288"/>
              <a:gd name="connsiteX5" fmla="*/ 4290646 w 6420896"/>
              <a:gd name="connsiteY5" fmla="*/ 422031 h 683288"/>
              <a:gd name="connsiteX6" fmla="*/ 3808325 w 6420896"/>
              <a:gd name="connsiteY6" fmla="*/ 582804 h 683288"/>
              <a:gd name="connsiteX7" fmla="*/ 3456633 w 6420896"/>
              <a:gd name="connsiteY7" fmla="*/ 612949 h 683288"/>
              <a:gd name="connsiteX8" fmla="*/ 3295859 w 6420896"/>
              <a:gd name="connsiteY8" fmla="*/ 622998 h 683288"/>
              <a:gd name="connsiteX9" fmla="*/ 2753248 w 6420896"/>
              <a:gd name="connsiteY9" fmla="*/ 683288 h 683288"/>
              <a:gd name="connsiteX10" fmla="*/ 2180492 w 6420896"/>
              <a:gd name="connsiteY10" fmla="*/ 683288 h 683288"/>
              <a:gd name="connsiteX11" fmla="*/ 1627833 w 6420896"/>
              <a:gd name="connsiteY11" fmla="*/ 622998 h 683288"/>
              <a:gd name="connsiteX12" fmla="*/ 894303 w 6420896"/>
              <a:gd name="connsiteY12" fmla="*/ 432079 h 683288"/>
              <a:gd name="connsiteX13" fmla="*/ 602901 w 6420896"/>
              <a:gd name="connsiteY13" fmla="*/ 301451 h 683288"/>
              <a:gd name="connsiteX14" fmla="*/ 221063 w 6420896"/>
              <a:gd name="connsiteY14" fmla="*/ 110532 h 683288"/>
              <a:gd name="connsiteX15" fmla="*/ 0 w 6420896"/>
              <a:gd name="connsiteY15" fmla="*/ 30145 h 683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420896" h="683288">
                <a:moveTo>
                  <a:pt x="6420896" y="120580"/>
                </a:moveTo>
                <a:lnTo>
                  <a:pt x="5888334" y="30145"/>
                </a:lnTo>
                <a:lnTo>
                  <a:pt x="5637125" y="0"/>
                </a:lnTo>
                <a:lnTo>
                  <a:pt x="5164852" y="60290"/>
                </a:lnTo>
                <a:lnTo>
                  <a:pt x="4702628" y="200967"/>
                </a:lnTo>
                <a:lnTo>
                  <a:pt x="4290646" y="422031"/>
                </a:lnTo>
                <a:lnTo>
                  <a:pt x="3808325" y="582804"/>
                </a:lnTo>
                <a:lnTo>
                  <a:pt x="3456633" y="612949"/>
                </a:lnTo>
                <a:lnTo>
                  <a:pt x="3295859" y="622998"/>
                </a:lnTo>
                <a:lnTo>
                  <a:pt x="2753248" y="683288"/>
                </a:lnTo>
                <a:lnTo>
                  <a:pt x="2180492" y="683288"/>
                </a:lnTo>
                <a:lnTo>
                  <a:pt x="1627833" y="622998"/>
                </a:lnTo>
                <a:lnTo>
                  <a:pt x="894303" y="432079"/>
                </a:lnTo>
                <a:lnTo>
                  <a:pt x="602901" y="301451"/>
                </a:lnTo>
                <a:lnTo>
                  <a:pt x="221063" y="110532"/>
                </a:lnTo>
                <a:lnTo>
                  <a:pt x="0" y="30145"/>
                </a:lnTo>
              </a:path>
            </a:pathLst>
          </a:custGeom>
          <a:noFill/>
          <a:ln w="19050">
            <a:solidFill>
              <a:srgbClr val="FFFF0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Freeform 25"/>
          <p:cNvSpPr/>
          <p:nvPr/>
        </p:nvSpPr>
        <p:spPr>
          <a:xfrm>
            <a:off x="4481536" y="1764919"/>
            <a:ext cx="3824264" cy="444881"/>
          </a:xfrm>
          <a:custGeom>
            <a:avLst/>
            <a:gdLst>
              <a:gd name="connsiteX0" fmla="*/ 4491613 w 4491613"/>
              <a:gd name="connsiteY0" fmla="*/ 462224 h 522514"/>
              <a:gd name="connsiteX1" fmla="*/ 4139921 w 4491613"/>
              <a:gd name="connsiteY1" fmla="*/ 371789 h 522514"/>
              <a:gd name="connsiteX2" fmla="*/ 3788228 w 4491613"/>
              <a:gd name="connsiteY2" fmla="*/ 251208 h 522514"/>
              <a:gd name="connsiteX3" fmla="*/ 3386294 w 4491613"/>
              <a:gd name="connsiteY3" fmla="*/ 120580 h 522514"/>
              <a:gd name="connsiteX4" fmla="*/ 3014505 w 4491613"/>
              <a:gd name="connsiteY4" fmla="*/ 20096 h 522514"/>
              <a:gd name="connsiteX5" fmla="*/ 2582426 w 4491613"/>
              <a:gd name="connsiteY5" fmla="*/ 0 h 522514"/>
              <a:gd name="connsiteX6" fmla="*/ 2160395 w 4491613"/>
              <a:gd name="connsiteY6" fmla="*/ 30145 h 522514"/>
              <a:gd name="connsiteX7" fmla="*/ 1818751 w 4491613"/>
              <a:gd name="connsiteY7" fmla="*/ 40193 h 522514"/>
              <a:gd name="connsiteX8" fmla="*/ 1266092 w 4491613"/>
              <a:gd name="connsiteY8" fmla="*/ 140676 h 522514"/>
              <a:gd name="connsiteX9" fmla="*/ 673239 w 4491613"/>
              <a:gd name="connsiteY9" fmla="*/ 321547 h 522514"/>
              <a:gd name="connsiteX10" fmla="*/ 0 w 4491613"/>
              <a:gd name="connsiteY10" fmla="*/ 522514 h 522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491613" h="522514">
                <a:moveTo>
                  <a:pt x="4491613" y="462224"/>
                </a:moveTo>
                <a:lnTo>
                  <a:pt x="4139921" y="371789"/>
                </a:lnTo>
                <a:lnTo>
                  <a:pt x="3788228" y="251208"/>
                </a:lnTo>
                <a:lnTo>
                  <a:pt x="3386294" y="120580"/>
                </a:lnTo>
                <a:lnTo>
                  <a:pt x="3014505" y="20096"/>
                </a:lnTo>
                <a:lnTo>
                  <a:pt x="2582426" y="0"/>
                </a:lnTo>
                <a:lnTo>
                  <a:pt x="2160395" y="30145"/>
                </a:lnTo>
                <a:lnTo>
                  <a:pt x="1818751" y="40193"/>
                </a:lnTo>
                <a:lnTo>
                  <a:pt x="1266092" y="140676"/>
                </a:lnTo>
                <a:lnTo>
                  <a:pt x="673239" y="321547"/>
                </a:lnTo>
                <a:lnTo>
                  <a:pt x="0" y="522514"/>
                </a:lnTo>
              </a:path>
            </a:pathLst>
          </a:custGeom>
          <a:noFill/>
          <a:ln w="19050">
            <a:solidFill>
              <a:srgbClr val="FFFF0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7" name="Group 26"/>
          <p:cNvGrpSpPr/>
          <p:nvPr/>
        </p:nvGrpSpPr>
        <p:grpSpPr>
          <a:xfrm>
            <a:off x="503836" y="1504950"/>
            <a:ext cx="5817111" cy="3600450"/>
            <a:chOff x="513451" y="2952750"/>
            <a:chExt cx="5817111" cy="3600450"/>
          </a:xfrm>
        </p:grpSpPr>
        <p:pic>
          <p:nvPicPr>
            <p:cNvPr id="28" name="Picture 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13451" y="2952750"/>
              <a:ext cx="4264910" cy="360045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cxnSp>
          <p:nvCxnSpPr>
            <p:cNvPr id="29" name="Straight Arrow Connector 28"/>
            <p:cNvCxnSpPr>
              <a:stCxn id="26" idx="6"/>
            </p:cNvCxnSpPr>
            <p:nvPr/>
          </p:nvCxnSpPr>
          <p:spPr>
            <a:xfrm flipH="1">
              <a:off x="3048001" y="3238385"/>
              <a:ext cx="3282561" cy="1128206"/>
            </a:xfrm>
            <a:prstGeom prst="straightConnector1">
              <a:avLst/>
            </a:prstGeom>
            <a:ln w="19050">
              <a:solidFill>
                <a:srgbClr val="FF0000"/>
              </a:solidFill>
              <a:tailEnd type="arrow"/>
            </a:ln>
          </p:spPr>
          <p:style>
            <a:lnRef idx="1">
              <a:schemeClr val="accent1"/>
            </a:lnRef>
            <a:fillRef idx="0">
              <a:schemeClr val="accent1"/>
            </a:fillRef>
            <a:effectRef idx="0">
              <a:schemeClr val="accent1"/>
            </a:effectRef>
            <a:fontRef idx="minor">
              <a:schemeClr val="tx1"/>
            </a:fontRef>
          </p:style>
        </p:cxnSp>
        <p:sp>
          <p:nvSpPr>
            <p:cNvPr id="30" name="Freeform 29"/>
            <p:cNvSpPr/>
            <p:nvPr/>
          </p:nvSpPr>
          <p:spPr>
            <a:xfrm>
              <a:off x="1467556" y="4323644"/>
              <a:ext cx="3002844" cy="225778"/>
            </a:xfrm>
            <a:custGeom>
              <a:avLst/>
              <a:gdLst>
                <a:gd name="connsiteX0" fmla="*/ 3002844 w 3002844"/>
                <a:gd name="connsiteY0" fmla="*/ 11289 h 225778"/>
                <a:gd name="connsiteX1" fmla="*/ 2641600 w 3002844"/>
                <a:gd name="connsiteY1" fmla="*/ 0 h 225778"/>
                <a:gd name="connsiteX2" fmla="*/ 2336800 w 3002844"/>
                <a:gd name="connsiteY2" fmla="*/ 33867 h 225778"/>
                <a:gd name="connsiteX3" fmla="*/ 1964266 w 3002844"/>
                <a:gd name="connsiteY3" fmla="*/ 112889 h 225778"/>
                <a:gd name="connsiteX4" fmla="*/ 1580444 w 3002844"/>
                <a:gd name="connsiteY4" fmla="*/ 112889 h 225778"/>
                <a:gd name="connsiteX5" fmla="*/ 1072444 w 3002844"/>
                <a:gd name="connsiteY5" fmla="*/ 112889 h 225778"/>
                <a:gd name="connsiteX6" fmla="*/ 496711 w 3002844"/>
                <a:gd name="connsiteY6" fmla="*/ 112889 h 225778"/>
                <a:gd name="connsiteX7" fmla="*/ 293511 w 3002844"/>
                <a:gd name="connsiteY7" fmla="*/ 124178 h 225778"/>
                <a:gd name="connsiteX8" fmla="*/ 0 w 3002844"/>
                <a:gd name="connsiteY8" fmla="*/ 225778 h 225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02844" h="225778">
                  <a:moveTo>
                    <a:pt x="3002844" y="11289"/>
                  </a:moveTo>
                  <a:lnTo>
                    <a:pt x="2641600" y="0"/>
                  </a:lnTo>
                  <a:lnTo>
                    <a:pt x="2336800" y="33867"/>
                  </a:lnTo>
                  <a:lnTo>
                    <a:pt x="1964266" y="112889"/>
                  </a:lnTo>
                  <a:lnTo>
                    <a:pt x="1580444" y="112889"/>
                  </a:lnTo>
                  <a:lnTo>
                    <a:pt x="1072444" y="112889"/>
                  </a:lnTo>
                  <a:lnTo>
                    <a:pt x="496711" y="112889"/>
                  </a:lnTo>
                  <a:lnTo>
                    <a:pt x="293511" y="124178"/>
                  </a:lnTo>
                  <a:lnTo>
                    <a:pt x="0" y="225778"/>
                  </a:lnTo>
                </a:path>
              </a:pathLst>
            </a:custGeom>
            <a:noFill/>
            <a:ln w="19050">
              <a:solidFill>
                <a:schemeClr val="bg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TextBox 30"/>
            <p:cNvSpPr txBox="1"/>
            <p:nvPr/>
          </p:nvSpPr>
          <p:spPr>
            <a:xfrm>
              <a:off x="1758819" y="6306905"/>
              <a:ext cx="1576072" cy="246221"/>
            </a:xfrm>
            <a:prstGeom prst="rect">
              <a:avLst/>
            </a:prstGeom>
            <a:solidFill>
              <a:schemeClr val="tx1"/>
            </a:solidFill>
          </p:spPr>
          <p:txBody>
            <a:bodyPr wrap="none" rtlCol="0">
              <a:spAutoFit/>
            </a:bodyPr>
            <a:lstStyle/>
            <a:p>
              <a:r>
                <a:rPr lang="en-US" sz="1000" dirty="0" smtClean="0">
                  <a:solidFill>
                    <a:schemeClr val="bg1"/>
                  </a:solidFill>
                </a:rPr>
                <a:t>GAGLIANO, et.al., 2008</a:t>
              </a:r>
              <a:endParaRPr lang="en-US" sz="1000" dirty="0">
                <a:solidFill>
                  <a:schemeClr val="bg1"/>
                </a:solidFill>
              </a:endParaRPr>
            </a:p>
          </p:txBody>
        </p:sp>
      </p:grpSp>
      <p:grpSp>
        <p:nvGrpSpPr>
          <p:cNvPr id="36" name="Group 35"/>
          <p:cNvGrpSpPr/>
          <p:nvPr/>
        </p:nvGrpSpPr>
        <p:grpSpPr>
          <a:xfrm>
            <a:off x="3429000" y="1504950"/>
            <a:ext cx="5418425" cy="3751699"/>
            <a:chOff x="3463761" y="2630051"/>
            <a:chExt cx="5418425" cy="3751699"/>
          </a:xfrm>
        </p:grpSpPr>
        <p:pic>
          <p:nvPicPr>
            <p:cNvPr id="37" name="Picture 2"/>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3810000" y="3200400"/>
              <a:ext cx="5072186" cy="31813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cxnSp>
          <p:nvCxnSpPr>
            <p:cNvPr id="38" name="Straight Arrow Connector 37"/>
            <p:cNvCxnSpPr/>
            <p:nvPr/>
          </p:nvCxnSpPr>
          <p:spPr>
            <a:xfrm flipH="1" flipV="1">
              <a:off x="3463761" y="2630051"/>
              <a:ext cx="4232440" cy="2018152"/>
            </a:xfrm>
            <a:prstGeom prst="straightConnector1">
              <a:avLst/>
            </a:prstGeom>
            <a:ln w="19050">
              <a:solidFill>
                <a:srgbClr val="FF0000"/>
              </a:solidFill>
              <a:tailEnd type="arrow"/>
            </a:ln>
          </p:spPr>
          <p:style>
            <a:lnRef idx="1">
              <a:schemeClr val="accent1"/>
            </a:lnRef>
            <a:fillRef idx="0">
              <a:schemeClr val="accent1"/>
            </a:fillRef>
            <a:effectRef idx="0">
              <a:schemeClr val="accent1"/>
            </a:effectRef>
            <a:fontRef idx="minor">
              <a:schemeClr val="tx1"/>
            </a:fontRef>
          </p:style>
        </p:cxnSp>
        <p:sp>
          <p:nvSpPr>
            <p:cNvPr id="39" name="Freeform 38"/>
            <p:cNvSpPr/>
            <p:nvPr/>
          </p:nvSpPr>
          <p:spPr>
            <a:xfrm>
              <a:off x="7205133" y="3448575"/>
              <a:ext cx="1468415" cy="2412509"/>
            </a:xfrm>
            <a:custGeom>
              <a:avLst/>
              <a:gdLst>
                <a:gd name="connsiteX0" fmla="*/ 1739348 w 1739348"/>
                <a:gd name="connsiteY0" fmla="*/ 0 h 2435087"/>
                <a:gd name="connsiteX1" fmla="*/ 1361661 w 1739348"/>
                <a:gd name="connsiteY1" fmla="*/ 487018 h 2435087"/>
                <a:gd name="connsiteX2" fmla="*/ 1172818 w 1739348"/>
                <a:gd name="connsiteY2" fmla="*/ 775253 h 2435087"/>
                <a:gd name="connsiteX3" fmla="*/ 844826 w 1739348"/>
                <a:gd name="connsiteY3" fmla="*/ 1252331 h 2435087"/>
                <a:gd name="connsiteX4" fmla="*/ 496957 w 1739348"/>
                <a:gd name="connsiteY4" fmla="*/ 1779105 h 2435087"/>
                <a:gd name="connsiteX5" fmla="*/ 129209 w 1739348"/>
                <a:gd name="connsiteY5" fmla="*/ 2286000 h 2435087"/>
                <a:gd name="connsiteX6" fmla="*/ 0 w 1739348"/>
                <a:gd name="connsiteY6" fmla="*/ 2435087 h 2435087"/>
                <a:gd name="connsiteX0" fmla="*/ 1739348 w 1739348"/>
                <a:gd name="connsiteY0" fmla="*/ 0 h 2435087"/>
                <a:gd name="connsiteX1" fmla="*/ 1361661 w 1739348"/>
                <a:gd name="connsiteY1" fmla="*/ 487018 h 2435087"/>
                <a:gd name="connsiteX2" fmla="*/ 1172818 w 1739348"/>
                <a:gd name="connsiteY2" fmla="*/ 775253 h 2435087"/>
                <a:gd name="connsiteX3" fmla="*/ 844826 w 1739348"/>
                <a:gd name="connsiteY3" fmla="*/ 1252331 h 2435087"/>
                <a:gd name="connsiteX4" fmla="*/ 542112 w 1739348"/>
                <a:gd name="connsiteY4" fmla="*/ 1835549 h 2435087"/>
                <a:gd name="connsiteX5" fmla="*/ 129209 w 1739348"/>
                <a:gd name="connsiteY5" fmla="*/ 2286000 h 2435087"/>
                <a:gd name="connsiteX6" fmla="*/ 0 w 1739348"/>
                <a:gd name="connsiteY6" fmla="*/ 2435087 h 2435087"/>
                <a:gd name="connsiteX0" fmla="*/ 1739348 w 1739348"/>
                <a:gd name="connsiteY0" fmla="*/ 0 h 2435087"/>
                <a:gd name="connsiteX1" fmla="*/ 1361661 w 1739348"/>
                <a:gd name="connsiteY1" fmla="*/ 487018 h 2435087"/>
                <a:gd name="connsiteX2" fmla="*/ 1172818 w 1739348"/>
                <a:gd name="connsiteY2" fmla="*/ 775253 h 2435087"/>
                <a:gd name="connsiteX3" fmla="*/ 844826 w 1739348"/>
                <a:gd name="connsiteY3" fmla="*/ 1252331 h 2435087"/>
                <a:gd name="connsiteX4" fmla="*/ 542112 w 1739348"/>
                <a:gd name="connsiteY4" fmla="*/ 1835549 h 2435087"/>
                <a:gd name="connsiteX5" fmla="*/ 354986 w 1739348"/>
                <a:gd name="connsiteY5" fmla="*/ 2229555 h 2435087"/>
                <a:gd name="connsiteX6" fmla="*/ 0 w 1739348"/>
                <a:gd name="connsiteY6" fmla="*/ 2435087 h 2435087"/>
                <a:gd name="connsiteX0" fmla="*/ 1468415 w 1468415"/>
                <a:gd name="connsiteY0" fmla="*/ 0 h 2412509"/>
                <a:gd name="connsiteX1" fmla="*/ 1090728 w 1468415"/>
                <a:gd name="connsiteY1" fmla="*/ 487018 h 2412509"/>
                <a:gd name="connsiteX2" fmla="*/ 901885 w 1468415"/>
                <a:gd name="connsiteY2" fmla="*/ 775253 h 2412509"/>
                <a:gd name="connsiteX3" fmla="*/ 573893 w 1468415"/>
                <a:gd name="connsiteY3" fmla="*/ 1252331 h 2412509"/>
                <a:gd name="connsiteX4" fmla="*/ 271179 w 1468415"/>
                <a:gd name="connsiteY4" fmla="*/ 1835549 h 2412509"/>
                <a:gd name="connsiteX5" fmla="*/ 84053 w 1468415"/>
                <a:gd name="connsiteY5" fmla="*/ 2229555 h 2412509"/>
                <a:gd name="connsiteX6" fmla="*/ 0 w 1468415"/>
                <a:gd name="connsiteY6" fmla="*/ 2412509 h 24125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8415" h="2412509">
                  <a:moveTo>
                    <a:pt x="1468415" y="0"/>
                  </a:moveTo>
                  <a:lnTo>
                    <a:pt x="1090728" y="487018"/>
                  </a:lnTo>
                  <a:lnTo>
                    <a:pt x="901885" y="775253"/>
                  </a:lnTo>
                  <a:lnTo>
                    <a:pt x="573893" y="1252331"/>
                  </a:lnTo>
                  <a:lnTo>
                    <a:pt x="271179" y="1835549"/>
                  </a:lnTo>
                  <a:lnTo>
                    <a:pt x="84053" y="2229555"/>
                  </a:lnTo>
                  <a:lnTo>
                    <a:pt x="0" y="2412509"/>
                  </a:lnTo>
                </a:path>
              </a:pathLst>
            </a:custGeom>
            <a:noFill/>
            <a:ln w="19050">
              <a:solidFill>
                <a:schemeClr val="bg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1" name="TextBox 40"/>
          <p:cNvSpPr txBox="1"/>
          <p:nvPr/>
        </p:nvSpPr>
        <p:spPr>
          <a:xfrm>
            <a:off x="381000" y="5352871"/>
            <a:ext cx="8217990" cy="1200329"/>
          </a:xfrm>
          <a:prstGeom prst="rect">
            <a:avLst/>
          </a:prstGeom>
          <a:solidFill>
            <a:schemeClr val="tx1"/>
          </a:solidFill>
        </p:spPr>
        <p:txBody>
          <a:bodyPr wrap="square" rtlCol="0">
            <a:spAutoFit/>
          </a:bodyPr>
          <a:lstStyle/>
          <a:p>
            <a:pPr algn="just"/>
            <a:r>
              <a:rPr lang="en-US" sz="1200" dirty="0" smtClean="0">
                <a:solidFill>
                  <a:schemeClr val="bg1"/>
                </a:solidFill>
                <a:latin typeface="Arial" pitchFamily="34" charset="0"/>
                <a:cs typeface="Arial" pitchFamily="34" charset="0"/>
              </a:rPr>
              <a:t>The surface expression of two of the major faults in Area 1 are also seen in photographs published by </a:t>
            </a:r>
            <a:r>
              <a:rPr lang="en-US" sz="1200" dirty="0" err="1" smtClean="0">
                <a:solidFill>
                  <a:schemeClr val="bg1"/>
                </a:solidFill>
                <a:latin typeface="Arial" pitchFamily="34" charset="0"/>
                <a:cs typeface="Arial" pitchFamily="34" charset="0"/>
              </a:rPr>
              <a:t>Gagliano</a:t>
            </a:r>
            <a:r>
              <a:rPr lang="en-US" sz="1200" dirty="0" smtClean="0">
                <a:solidFill>
                  <a:schemeClr val="bg1"/>
                </a:solidFill>
                <a:latin typeface="Arial" pitchFamily="34" charset="0"/>
                <a:cs typeface="Arial" pitchFamily="34" charset="0"/>
              </a:rPr>
              <a:t>, 2003.  The Montegut Fault (which </a:t>
            </a:r>
            <a:r>
              <a:rPr lang="en-US" sz="1200" dirty="0" err="1" smtClean="0">
                <a:solidFill>
                  <a:schemeClr val="bg1"/>
                </a:solidFill>
                <a:latin typeface="Arial" pitchFamily="34" charset="0"/>
                <a:cs typeface="Arial" pitchFamily="34" charset="0"/>
              </a:rPr>
              <a:t>Kuecher</a:t>
            </a:r>
            <a:r>
              <a:rPr lang="en-US" sz="1200" dirty="0" smtClean="0">
                <a:solidFill>
                  <a:schemeClr val="bg1"/>
                </a:solidFill>
                <a:latin typeface="Arial" pitchFamily="34" charset="0"/>
                <a:cs typeface="Arial" pitchFamily="34" charset="0"/>
              </a:rPr>
              <a:t> refers to as the Spur Fault)</a:t>
            </a:r>
            <a:r>
              <a:rPr lang="en-US" sz="1200" dirty="0">
                <a:solidFill>
                  <a:schemeClr val="bg1"/>
                </a:solidFill>
                <a:latin typeface="Arial" pitchFamily="34" charset="0"/>
                <a:cs typeface="Arial" pitchFamily="34" charset="0"/>
              </a:rPr>
              <a:t> </a:t>
            </a:r>
            <a:r>
              <a:rPr lang="en-US" sz="1200" dirty="0" smtClean="0">
                <a:solidFill>
                  <a:schemeClr val="bg1"/>
                </a:solidFill>
                <a:latin typeface="Arial" pitchFamily="34" charset="0"/>
                <a:cs typeface="Arial" pitchFamily="34" charset="0"/>
              </a:rPr>
              <a:t>is shown in the first photograph demarking a sharp contact between marsh and open water.  It is the rotational subsidence of the marsh surface by the fault that creates a slope which accelerates the influx of brackish water killing the cypress trees.  The second set of photographs shows the progression of subsidence on the downthrown side of what </a:t>
            </a:r>
            <a:r>
              <a:rPr lang="en-US" sz="1200" dirty="0" err="1" smtClean="0">
                <a:solidFill>
                  <a:schemeClr val="bg1"/>
                </a:solidFill>
                <a:latin typeface="Arial" pitchFamily="34" charset="0"/>
                <a:cs typeface="Arial" pitchFamily="34" charset="0"/>
              </a:rPr>
              <a:t>Kuecher</a:t>
            </a:r>
            <a:r>
              <a:rPr lang="en-US" sz="1200" dirty="0" smtClean="0">
                <a:solidFill>
                  <a:schemeClr val="bg1"/>
                </a:solidFill>
                <a:latin typeface="Arial" pitchFamily="34" charset="0"/>
                <a:cs typeface="Arial" pitchFamily="34" charset="0"/>
              </a:rPr>
              <a:t> calls the Lake Hatch Fault.  The area of unbroken marsh in 1953 is divided into open water and undisturbed marsh by the sharp trace of the fault.</a:t>
            </a:r>
          </a:p>
        </p:txBody>
      </p:sp>
      <p:sp>
        <p:nvSpPr>
          <p:cNvPr id="16" name="TextBox 15"/>
          <p:cNvSpPr txBox="1"/>
          <p:nvPr/>
        </p:nvSpPr>
        <p:spPr>
          <a:xfrm>
            <a:off x="7799286" y="304800"/>
            <a:ext cx="806631" cy="369332"/>
          </a:xfrm>
          <a:prstGeom prst="rect">
            <a:avLst/>
          </a:prstGeom>
          <a:solidFill>
            <a:schemeClr val="tx1"/>
          </a:solidFill>
          <a:ln w="19050">
            <a:solidFill>
              <a:srgbClr val="0000FF"/>
            </a:solidFill>
          </a:ln>
        </p:spPr>
        <p:txBody>
          <a:bodyPr wrap="none" rtlCol="0">
            <a:spAutoFit/>
          </a:bodyPr>
          <a:lstStyle/>
          <a:p>
            <a:r>
              <a:rPr lang="en-US" dirty="0" smtClean="0">
                <a:solidFill>
                  <a:schemeClr val="bg1"/>
                </a:solidFill>
                <a:latin typeface="Times New Roman" pitchFamily="18" charset="0"/>
                <a:cs typeface="Times New Roman" pitchFamily="18" charset="0"/>
              </a:rPr>
              <a:t>Area 1</a:t>
            </a:r>
            <a:endParaRPr lang="en-US" dirty="0">
              <a:solidFill>
                <a:schemeClr val="bg1"/>
              </a:solidFill>
              <a:latin typeface="Times New Roman" pitchFamily="18" charset="0"/>
              <a:cs typeface="Times New Roman" pitchFamily="18" charset="0"/>
            </a:endParaRPr>
          </a:p>
        </p:txBody>
      </p:sp>
    </p:spTree>
    <p:extLst>
      <p:ext uri="{BB962C8B-B14F-4D97-AF65-F5344CB8AC3E}">
        <p14:creationId xmlns:p14="http://schemas.microsoft.com/office/powerpoint/2010/main" val="44158396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27"/>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6"/>
                                        </p:tgtEl>
                                        <p:attrNameLst>
                                          <p:attrName>style.visibility</p:attrName>
                                        </p:attrNameLst>
                                      </p:cBhvr>
                                      <p:to>
                                        <p:strVal val="visible"/>
                                      </p:to>
                                    </p:set>
                                  </p:childTnLst>
                                </p:cTn>
                              </p:par>
                              <p:par>
                                <p:cTn id="11" presetID="1" presetClass="exit" presetSubtype="0" fill="hold" nodeType="withEffect">
                                  <p:stCondLst>
                                    <p:cond delay="0"/>
                                  </p:stCondLst>
                                  <p:childTnLst>
                                    <p:set>
                                      <p:cBhvr>
                                        <p:cTn id="12" dur="1" fill="hold">
                                          <p:stCondLst>
                                            <p:cond delay="0"/>
                                          </p:stCondLst>
                                        </p:cTn>
                                        <p:tgtEl>
                                          <p:spTgt spid="27"/>
                                        </p:tgtEl>
                                        <p:attrNameLst>
                                          <p:attrName>style.visibility</p:attrName>
                                        </p:attrNameLst>
                                      </p:cBhvr>
                                      <p:to>
                                        <p:strVal val="hidden"/>
                                      </p:to>
                                    </p:set>
                                  </p:childTnLst>
                                </p:cTn>
                              </p:par>
                            </p:childTnLst>
                          </p:cTn>
                        </p:par>
                      </p:childTnLst>
                    </p:cTn>
                  </p:par>
                  <p:par>
                    <p:cTn id="13" fill="hold">
                      <p:stCondLst>
                        <p:cond delay="indefinite"/>
                      </p:stCondLst>
                      <p:childTnLst>
                        <p:par>
                          <p:cTn id="14" fill="hold">
                            <p:stCondLst>
                              <p:cond delay="0"/>
                            </p:stCondLst>
                            <p:childTnLst>
                              <p:par>
                                <p:cTn id="15" presetID="1" presetClass="exit" presetSubtype="0" fill="hold" nodeType="clickEffect">
                                  <p:stCondLst>
                                    <p:cond delay="0"/>
                                  </p:stCondLst>
                                  <p:childTnLst>
                                    <p:set>
                                      <p:cBhvr>
                                        <p:cTn id="16" dur="1" fill="hold">
                                          <p:stCondLst>
                                            <p:cond delay="0"/>
                                          </p:stCondLst>
                                        </p:cTn>
                                        <p:tgtEl>
                                          <p:spTgt spid="36"/>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122"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58486" y="304800"/>
            <a:ext cx="8556914" cy="54864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grpSp>
        <p:nvGrpSpPr>
          <p:cNvPr id="3" name="Group 2"/>
          <p:cNvGrpSpPr/>
          <p:nvPr/>
        </p:nvGrpSpPr>
        <p:grpSpPr>
          <a:xfrm>
            <a:off x="779223" y="362938"/>
            <a:ext cx="8015111" cy="5317066"/>
            <a:chOff x="722489" y="835378"/>
            <a:chExt cx="8015111" cy="5317066"/>
          </a:xfrm>
        </p:grpSpPr>
        <p:grpSp>
          <p:nvGrpSpPr>
            <p:cNvPr id="31" name="Group 30"/>
            <p:cNvGrpSpPr/>
            <p:nvPr/>
          </p:nvGrpSpPr>
          <p:grpSpPr>
            <a:xfrm>
              <a:off x="914556" y="1470025"/>
              <a:ext cx="1241622" cy="889353"/>
              <a:chOff x="914556" y="1470025"/>
              <a:chExt cx="1241622" cy="889353"/>
            </a:xfrm>
          </p:grpSpPr>
          <p:sp>
            <p:nvSpPr>
              <p:cNvPr id="27" name="Freeform 26"/>
              <p:cNvSpPr/>
              <p:nvPr/>
            </p:nvSpPr>
            <p:spPr>
              <a:xfrm>
                <a:off x="1193094" y="1470025"/>
                <a:ext cx="963084" cy="685800"/>
              </a:xfrm>
              <a:custGeom>
                <a:avLst/>
                <a:gdLst>
                  <a:gd name="connsiteX0" fmla="*/ 880534 w 880534"/>
                  <a:gd name="connsiteY0" fmla="*/ 79022 h 417689"/>
                  <a:gd name="connsiteX1" fmla="*/ 575734 w 880534"/>
                  <a:gd name="connsiteY1" fmla="*/ 0 h 417689"/>
                  <a:gd name="connsiteX2" fmla="*/ 191912 w 880534"/>
                  <a:gd name="connsiteY2" fmla="*/ 0 h 417689"/>
                  <a:gd name="connsiteX3" fmla="*/ 0 w 880534"/>
                  <a:gd name="connsiteY3" fmla="*/ 67733 h 417689"/>
                  <a:gd name="connsiteX4" fmla="*/ 11289 w 880534"/>
                  <a:gd name="connsiteY4" fmla="*/ 327378 h 417689"/>
                  <a:gd name="connsiteX5" fmla="*/ 180623 w 880534"/>
                  <a:gd name="connsiteY5" fmla="*/ 406400 h 417689"/>
                  <a:gd name="connsiteX6" fmla="*/ 632178 w 880534"/>
                  <a:gd name="connsiteY6" fmla="*/ 417689 h 417689"/>
                  <a:gd name="connsiteX7" fmla="*/ 767645 w 880534"/>
                  <a:gd name="connsiteY7" fmla="*/ 338667 h 417689"/>
                  <a:gd name="connsiteX8" fmla="*/ 880534 w 880534"/>
                  <a:gd name="connsiteY8" fmla="*/ 79022 h 417689"/>
                  <a:gd name="connsiteX0" fmla="*/ 880534 w 880534"/>
                  <a:gd name="connsiteY0" fmla="*/ 234597 h 573264"/>
                  <a:gd name="connsiteX1" fmla="*/ 575734 w 880534"/>
                  <a:gd name="connsiteY1" fmla="*/ 155575 h 573264"/>
                  <a:gd name="connsiteX2" fmla="*/ 346781 w 880534"/>
                  <a:gd name="connsiteY2" fmla="*/ 0 h 573264"/>
                  <a:gd name="connsiteX3" fmla="*/ 191912 w 880534"/>
                  <a:gd name="connsiteY3" fmla="*/ 155575 h 573264"/>
                  <a:gd name="connsiteX4" fmla="*/ 0 w 880534"/>
                  <a:gd name="connsiteY4" fmla="*/ 223308 h 573264"/>
                  <a:gd name="connsiteX5" fmla="*/ 11289 w 880534"/>
                  <a:gd name="connsiteY5" fmla="*/ 482953 h 573264"/>
                  <a:gd name="connsiteX6" fmla="*/ 180623 w 880534"/>
                  <a:gd name="connsiteY6" fmla="*/ 561975 h 573264"/>
                  <a:gd name="connsiteX7" fmla="*/ 632178 w 880534"/>
                  <a:gd name="connsiteY7" fmla="*/ 573264 h 573264"/>
                  <a:gd name="connsiteX8" fmla="*/ 767645 w 880534"/>
                  <a:gd name="connsiteY8" fmla="*/ 494242 h 573264"/>
                  <a:gd name="connsiteX9" fmla="*/ 880534 w 880534"/>
                  <a:gd name="connsiteY9" fmla="*/ 234597 h 573264"/>
                  <a:gd name="connsiteX0" fmla="*/ 880534 w 880534"/>
                  <a:gd name="connsiteY0" fmla="*/ 234597 h 573264"/>
                  <a:gd name="connsiteX1" fmla="*/ 670984 w 880534"/>
                  <a:gd name="connsiteY1" fmla="*/ 47625 h 573264"/>
                  <a:gd name="connsiteX2" fmla="*/ 346781 w 880534"/>
                  <a:gd name="connsiteY2" fmla="*/ 0 h 573264"/>
                  <a:gd name="connsiteX3" fmla="*/ 191912 w 880534"/>
                  <a:gd name="connsiteY3" fmla="*/ 155575 h 573264"/>
                  <a:gd name="connsiteX4" fmla="*/ 0 w 880534"/>
                  <a:gd name="connsiteY4" fmla="*/ 223308 h 573264"/>
                  <a:gd name="connsiteX5" fmla="*/ 11289 w 880534"/>
                  <a:gd name="connsiteY5" fmla="*/ 482953 h 573264"/>
                  <a:gd name="connsiteX6" fmla="*/ 180623 w 880534"/>
                  <a:gd name="connsiteY6" fmla="*/ 561975 h 573264"/>
                  <a:gd name="connsiteX7" fmla="*/ 632178 w 880534"/>
                  <a:gd name="connsiteY7" fmla="*/ 573264 h 573264"/>
                  <a:gd name="connsiteX8" fmla="*/ 767645 w 880534"/>
                  <a:gd name="connsiteY8" fmla="*/ 494242 h 573264"/>
                  <a:gd name="connsiteX9" fmla="*/ 880534 w 880534"/>
                  <a:gd name="connsiteY9" fmla="*/ 234597 h 573264"/>
                  <a:gd name="connsiteX0" fmla="*/ 880534 w 880534"/>
                  <a:gd name="connsiteY0" fmla="*/ 234597 h 573264"/>
                  <a:gd name="connsiteX1" fmla="*/ 670984 w 880534"/>
                  <a:gd name="connsiteY1" fmla="*/ 47625 h 573264"/>
                  <a:gd name="connsiteX2" fmla="*/ 346781 w 880534"/>
                  <a:gd name="connsiteY2" fmla="*/ 0 h 573264"/>
                  <a:gd name="connsiteX3" fmla="*/ 131587 w 880534"/>
                  <a:gd name="connsiteY3" fmla="*/ 85725 h 573264"/>
                  <a:gd name="connsiteX4" fmla="*/ 0 w 880534"/>
                  <a:gd name="connsiteY4" fmla="*/ 223308 h 573264"/>
                  <a:gd name="connsiteX5" fmla="*/ 11289 w 880534"/>
                  <a:gd name="connsiteY5" fmla="*/ 482953 h 573264"/>
                  <a:gd name="connsiteX6" fmla="*/ 180623 w 880534"/>
                  <a:gd name="connsiteY6" fmla="*/ 561975 h 573264"/>
                  <a:gd name="connsiteX7" fmla="*/ 632178 w 880534"/>
                  <a:gd name="connsiteY7" fmla="*/ 573264 h 573264"/>
                  <a:gd name="connsiteX8" fmla="*/ 767645 w 880534"/>
                  <a:gd name="connsiteY8" fmla="*/ 494242 h 573264"/>
                  <a:gd name="connsiteX9" fmla="*/ 880534 w 880534"/>
                  <a:gd name="connsiteY9" fmla="*/ 234597 h 573264"/>
                  <a:gd name="connsiteX0" fmla="*/ 963084 w 963084"/>
                  <a:gd name="connsiteY0" fmla="*/ 234597 h 573264"/>
                  <a:gd name="connsiteX1" fmla="*/ 753534 w 963084"/>
                  <a:gd name="connsiteY1" fmla="*/ 47625 h 573264"/>
                  <a:gd name="connsiteX2" fmla="*/ 429331 w 963084"/>
                  <a:gd name="connsiteY2" fmla="*/ 0 h 573264"/>
                  <a:gd name="connsiteX3" fmla="*/ 214137 w 963084"/>
                  <a:gd name="connsiteY3" fmla="*/ 85725 h 573264"/>
                  <a:gd name="connsiteX4" fmla="*/ 0 w 963084"/>
                  <a:gd name="connsiteY4" fmla="*/ 220133 h 573264"/>
                  <a:gd name="connsiteX5" fmla="*/ 93839 w 963084"/>
                  <a:gd name="connsiteY5" fmla="*/ 482953 h 573264"/>
                  <a:gd name="connsiteX6" fmla="*/ 263173 w 963084"/>
                  <a:gd name="connsiteY6" fmla="*/ 561975 h 573264"/>
                  <a:gd name="connsiteX7" fmla="*/ 714728 w 963084"/>
                  <a:gd name="connsiteY7" fmla="*/ 573264 h 573264"/>
                  <a:gd name="connsiteX8" fmla="*/ 850195 w 963084"/>
                  <a:gd name="connsiteY8" fmla="*/ 494242 h 573264"/>
                  <a:gd name="connsiteX9" fmla="*/ 963084 w 963084"/>
                  <a:gd name="connsiteY9" fmla="*/ 234597 h 573264"/>
                  <a:gd name="connsiteX0" fmla="*/ 963084 w 963084"/>
                  <a:gd name="connsiteY0" fmla="*/ 234597 h 685800"/>
                  <a:gd name="connsiteX1" fmla="*/ 753534 w 963084"/>
                  <a:gd name="connsiteY1" fmla="*/ 47625 h 685800"/>
                  <a:gd name="connsiteX2" fmla="*/ 429331 w 963084"/>
                  <a:gd name="connsiteY2" fmla="*/ 0 h 685800"/>
                  <a:gd name="connsiteX3" fmla="*/ 214137 w 963084"/>
                  <a:gd name="connsiteY3" fmla="*/ 85725 h 685800"/>
                  <a:gd name="connsiteX4" fmla="*/ 0 w 963084"/>
                  <a:gd name="connsiteY4" fmla="*/ 220133 h 685800"/>
                  <a:gd name="connsiteX5" fmla="*/ 93839 w 963084"/>
                  <a:gd name="connsiteY5" fmla="*/ 482953 h 685800"/>
                  <a:gd name="connsiteX6" fmla="*/ 263173 w 963084"/>
                  <a:gd name="connsiteY6" fmla="*/ 561975 h 685800"/>
                  <a:gd name="connsiteX7" fmla="*/ 518231 w 963084"/>
                  <a:gd name="connsiteY7" fmla="*/ 685800 h 685800"/>
                  <a:gd name="connsiteX8" fmla="*/ 714728 w 963084"/>
                  <a:gd name="connsiteY8" fmla="*/ 573264 h 685800"/>
                  <a:gd name="connsiteX9" fmla="*/ 850195 w 963084"/>
                  <a:gd name="connsiteY9" fmla="*/ 494242 h 685800"/>
                  <a:gd name="connsiteX10" fmla="*/ 963084 w 963084"/>
                  <a:gd name="connsiteY10" fmla="*/ 234597 h 685800"/>
                  <a:gd name="connsiteX0" fmla="*/ 963084 w 963084"/>
                  <a:gd name="connsiteY0" fmla="*/ 234597 h 685800"/>
                  <a:gd name="connsiteX1" fmla="*/ 753534 w 963084"/>
                  <a:gd name="connsiteY1" fmla="*/ 47625 h 685800"/>
                  <a:gd name="connsiteX2" fmla="*/ 429331 w 963084"/>
                  <a:gd name="connsiteY2" fmla="*/ 0 h 685800"/>
                  <a:gd name="connsiteX3" fmla="*/ 214137 w 963084"/>
                  <a:gd name="connsiteY3" fmla="*/ 85725 h 685800"/>
                  <a:gd name="connsiteX4" fmla="*/ 0 w 963084"/>
                  <a:gd name="connsiteY4" fmla="*/ 220133 h 685800"/>
                  <a:gd name="connsiteX5" fmla="*/ 93839 w 963084"/>
                  <a:gd name="connsiteY5" fmla="*/ 482953 h 685800"/>
                  <a:gd name="connsiteX6" fmla="*/ 263173 w 963084"/>
                  <a:gd name="connsiteY6" fmla="*/ 561975 h 685800"/>
                  <a:gd name="connsiteX7" fmla="*/ 213431 w 963084"/>
                  <a:gd name="connsiteY7" fmla="*/ 590550 h 685800"/>
                  <a:gd name="connsiteX8" fmla="*/ 518231 w 963084"/>
                  <a:gd name="connsiteY8" fmla="*/ 685800 h 685800"/>
                  <a:gd name="connsiteX9" fmla="*/ 714728 w 963084"/>
                  <a:gd name="connsiteY9" fmla="*/ 573264 h 685800"/>
                  <a:gd name="connsiteX10" fmla="*/ 850195 w 963084"/>
                  <a:gd name="connsiteY10" fmla="*/ 494242 h 685800"/>
                  <a:gd name="connsiteX11" fmla="*/ 963084 w 963084"/>
                  <a:gd name="connsiteY11" fmla="*/ 234597 h 685800"/>
                  <a:gd name="connsiteX0" fmla="*/ 963084 w 963084"/>
                  <a:gd name="connsiteY0" fmla="*/ 234597 h 685800"/>
                  <a:gd name="connsiteX1" fmla="*/ 753534 w 963084"/>
                  <a:gd name="connsiteY1" fmla="*/ 47625 h 685800"/>
                  <a:gd name="connsiteX2" fmla="*/ 429331 w 963084"/>
                  <a:gd name="connsiteY2" fmla="*/ 0 h 685800"/>
                  <a:gd name="connsiteX3" fmla="*/ 214137 w 963084"/>
                  <a:gd name="connsiteY3" fmla="*/ 85725 h 685800"/>
                  <a:gd name="connsiteX4" fmla="*/ 0 w 963084"/>
                  <a:gd name="connsiteY4" fmla="*/ 220133 h 685800"/>
                  <a:gd name="connsiteX5" fmla="*/ 93839 w 963084"/>
                  <a:gd name="connsiteY5" fmla="*/ 482953 h 685800"/>
                  <a:gd name="connsiteX6" fmla="*/ 213431 w 963084"/>
                  <a:gd name="connsiteY6" fmla="*/ 590550 h 685800"/>
                  <a:gd name="connsiteX7" fmla="*/ 518231 w 963084"/>
                  <a:gd name="connsiteY7" fmla="*/ 685800 h 685800"/>
                  <a:gd name="connsiteX8" fmla="*/ 714728 w 963084"/>
                  <a:gd name="connsiteY8" fmla="*/ 573264 h 685800"/>
                  <a:gd name="connsiteX9" fmla="*/ 850195 w 963084"/>
                  <a:gd name="connsiteY9" fmla="*/ 494242 h 685800"/>
                  <a:gd name="connsiteX10" fmla="*/ 963084 w 963084"/>
                  <a:gd name="connsiteY10" fmla="*/ 234597 h 685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63084" h="685800">
                    <a:moveTo>
                      <a:pt x="963084" y="234597"/>
                    </a:moveTo>
                    <a:lnTo>
                      <a:pt x="753534" y="47625"/>
                    </a:lnTo>
                    <a:cubicBezTo>
                      <a:pt x="694150" y="46567"/>
                      <a:pt x="488715" y="1058"/>
                      <a:pt x="429331" y="0"/>
                    </a:cubicBezTo>
                    <a:lnTo>
                      <a:pt x="214137" y="85725"/>
                    </a:lnTo>
                    <a:lnTo>
                      <a:pt x="0" y="220133"/>
                    </a:lnTo>
                    <a:lnTo>
                      <a:pt x="93839" y="482953"/>
                    </a:lnTo>
                    <a:lnTo>
                      <a:pt x="213431" y="590550"/>
                    </a:lnTo>
                    <a:cubicBezTo>
                      <a:pt x="255941" y="611187"/>
                      <a:pt x="444736" y="683919"/>
                      <a:pt x="518231" y="685800"/>
                    </a:cubicBezTo>
                    <a:lnTo>
                      <a:pt x="714728" y="573264"/>
                    </a:lnTo>
                    <a:lnTo>
                      <a:pt x="850195" y="494242"/>
                    </a:lnTo>
                    <a:lnTo>
                      <a:pt x="963084" y="234597"/>
                    </a:lnTo>
                    <a:close/>
                  </a:path>
                </a:pathLst>
              </a:custGeom>
              <a:noFill/>
              <a:ln w="12700">
                <a:solidFill>
                  <a:srgbClr val="33CC33"/>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0" name="TextBox 29"/>
              <p:cNvSpPr txBox="1"/>
              <p:nvPr/>
            </p:nvSpPr>
            <p:spPr>
              <a:xfrm>
                <a:off x="914556" y="2125468"/>
                <a:ext cx="557076" cy="233910"/>
              </a:xfrm>
              <a:prstGeom prst="rect">
                <a:avLst/>
              </a:prstGeom>
              <a:solidFill>
                <a:schemeClr val="tx1"/>
              </a:solidFill>
              <a:ln>
                <a:solidFill>
                  <a:srgbClr val="FF0000"/>
                </a:solidFill>
              </a:ln>
            </p:spPr>
            <p:txBody>
              <a:bodyPr wrap="none" lIns="9144" tIns="9144" rIns="9144" bIns="9144" rtlCol="0">
                <a:spAutoFit/>
              </a:bodyPr>
              <a:lstStyle/>
              <a:p>
                <a:r>
                  <a:rPr lang="en-US" sz="1400" dirty="0" smtClean="0">
                    <a:solidFill>
                      <a:schemeClr val="bg1"/>
                    </a:solidFill>
                    <a:latin typeface="Times New Roman" panose="02020603050405020304" pitchFamily="18" charset="0"/>
                    <a:cs typeface="Times New Roman" panose="02020603050405020304" pitchFamily="18" charset="0"/>
                  </a:rPr>
                  <a:t>Sunrise</a:t>
                </a:r>
                <a:endParaRPr lang="en-US" sz="1400" dirty="0">
                  <a:solidFill>
                    <a:schemeClr val="bg1"/>
                  </a:solidFill>
                  <a:latin typeface="Times New Roman" panose="02020603050405020304" pitchFamily="18" charset="0"/>
                  <a:cs typeface="Times New Roman" panose="02020603050405020304" pitchFamily="18" charset="0"/>
                </a:endParaRPr>
              </a:p>
            </p:txBody>
          </p:sp>
        </p:grpSp>
        <p:grpSp>
          <p:nvGrpSpPr>
            <p:cNvPr id="32" name="Group 31"/>
            <p:cNvGrpSpPr/>
            <p:nvPr/>
          </p:nvGrpSpPr>
          <p:grpSpPr>
            <a:xfrm>
              <a:off x="3657600" y="3307644"/>
              <a:ext cx="1625600" cy="828155"/>
              <a:chOff x="3657600" y="3307644"/>
              <a:chExt cx="1625600" cy="828155"/>
            </a:xfrm>
          </p:grpSpPr>
          <p:sp>
            <p:nvSpPr>
              <p:cNvPr id="14" name="Freeform 13"/>
              <p:cNvSpPr/>
              <p:nvPr/>
            </p:nvSpPr>
            <p:spPr>
              <a:xfrm>
                <a:off x="3793067" y="3307644"/>
                <a:ext cx="1490133" cy="575734"/>
              </a:xfrm>
              <a:custGeom>
                <a:avLst/>
                <a:gdLst>
                  <a:gd name="connsiteX0" fmla="*/ 1490133 w 1490133"/>
                  <a:gd name="connsiteY0" fmla="*/ 0 h 575734"/>
                  <a:gd name="connsiteX1" fmla="*/ 1027289 w 1490133"/>
                  <a:gd name="connsiteY1" fmla="*/ 101600 h 575734"/>
                  <a:gd name="connsiteX2" fmla="*/ 609600 w 1490133"/>
                  <a:gd name="connsiteY2" fmla="*/ 146756 h 575734"/>
                  <a:gd name="connsiteX3" fmla="*/ 135466 w 1490133"/>
                  <a:gd name="connsiteY3" fmla="*/ 124178 h 575734"/>
                  <a:gd name="connsiteX4" fmla="*/ 0 w 1490133"/>
                  <a:gd name="connsiteY4" fmla="*/ 248356 h 575734"/>
                  <a:gd name="connsiteX5" fmla="*/ 45155 w 1490133"/>
                  <a:gd name="connsiteY5" fmla="*/ 462845 h 575734"/>
                  <a:gd name="connsiteX6" fmla="*/ 440266 w 1490133"/>
                  <a:gd name="connsiteY6" fmla="*/ 575734 h 575734"/>
                  <a:gd name="connsiteX7" fmla="*/ 869244 w 1490133"/>
                  <a:gd name="connsiteY7" fmla="*/ 541867 h 575734"/>
                  <a:gd name="connsiteX8" fmla="*/ 1207911 w 1490133"/>
                  <a:gd name="connsiteY8" fmla="*/ 372534 h 575734"/>
                  <a:gd name="connsiteX9" fmla="*/ 1456266 w 1490133"/>
                  <a:gd name="connsiteY9" fmla="*/ 248356 h 575734"/>
                  <a:gd name="connsiteX10" fmla="*/ 1490133 w 1490133"/>
                  <a:gd name="connsiteY10" fmla="*/ 0 h 575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90133" h="575734">
                    <a:moveTo>
                      <a:pt x="1490133" y="0"/>
                    </a:moveTo>
                    <a:lnTo>
                      <a:pt x="1027289" y="101600"/>
                    </a:lnTo>
                    <a:lnTo>
                      <a:pt x="609600" y="146756"/>
                    </a:lnTo>
                    <a:lnTo>
                      <a:pt x="135466" y="124178"/>
                    </a:lnTo>
                    <a:lnTo>
                      <a:pt x="0" y="248356"/>
                    </a:lnTo>
                    <a:lnTo>
                      <a:pt x="45155" y="462845"/>
                    </a:lnTo>
                    <a:lnTo>
                      <a:pt x="440266" y="575734"/>
                    </a:lnTo>
                    <a:lnTo>
                      <a:pt x="869244" y="541867"/>
                    </a:lnTo>
                    <a:lnTo>
                      <a:pt x="1207911" y="372534"/>
                    </a:lnTo>
                    <a:lnTo>
                      <a:pt x="1456266" y="248356"/>
                    </a:lnTo>
                    <a:lnTo>
                      <a:pt x="1490133" y="0"/>
                    </a:lnTo>
                    <a:close/>
                  </a:path>
                </a:pathLst>
              </a:custGeom>
              <a:noFill/>
              <a:ln w="12700">
                <a:solidFill>
                  <a:srgbClr val="33CC33"/>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6" name="TextBox 35"/>
              <p:cNvSpPr txBox="1"/>
              <p:nvPr/>
            </p:nvSpPr>
            <p:spPr>
              <a:xfrm>
                <a:off x="3657600" y="3901889"/>
                <a:ext cx="1211101" cy="233910"/>
              </a:xfrm>
              <a:prstGeom prst="rect">
                <a:avLst/>
              </a:prstGeom>
              <a:solidFill>
                <a:schemeClr val="tx1"/>
              </a:solidFill>
              <a:ln>
                <a:solidFill>
                  <a:srgbClr val="FF0000"/>
                </a:solidFill>
              </a:ln>
            </p:spPr>
            <p:txBody>
              <a:bodyPr wrap="none" lIns="9144" tIns="9144" rIns="9144" bIns="9144" rtlCol="0">
                <a:spAutoFit/>
              </a:bodyPr>
              <a:lstStyle/>
              <a:p>
                <a:r>
                  <a:rPr lang="en-US" sz="1400" dirty="0" smtClean="0">
                    <a:solidFill>
                      <a:schemeClr val="bg1"/>
                    </a:solidFill>
                    <a:latin typeface="Times New Roman" panose="02020603050405020304" pitchFamily="18" charset="0"/>
                    <a:cs typeface="Times New Roman" panose="02020603050405020304" pitchFamily="18" charset="0"/>
                  </a:rPr>
                  <a:t>Lake Boudreaux</a:t>
                </a:r>
                <a:endParaRPr lang="en-US" sz="1400" dirty="0">
                  <a:solidFill>
                    <a:schemeClr val="bg1"/>
                  </a:solidFill>
                  <a:latin typeface="Times New Roman" panose="02020603050405020304" pitchFamily="18" charset="0"/>
                  <a:cs typeface="Times New Roman" panose="02020603050405020304" pitchFamily="18" charset="0"/>
                </a:endParaRPr>
              </a:p>
            </p:txBody>
          </p:sp>
        </p:grpSp>
        <p:grpSp>
          <p:nvGrpSpPr>
            <p:cNvPr id="34" name="Group 33"/>
            <p:cNvGrpSpPr/>
            <p:nvPr/>
          </p:nvGrpSpPr>
          <p:grpSpPr>
            <a:xfrm>
              <a:off x="3465689" y="835378"/>
              <a:ext cx="2483555" cy="1981200"/>
              <a:chOff x="3465689" y="835378"/>
              <a:chExt cx="2483555" cy="1981200"/>
            </a:xfrm>
          </p:grpSpPr>
          <p:sp>
            <p:nvSpPr>
              <p:cNvPr id="23" name="Freeform 22"/>
              <p:cNvSpPr/>
              <p:nvPr/>
            </p:nvSpPr>
            <p:spPr>
              <a:xfrm>
                <a:off x="4707467" y="835378"/>
                <a:ext cx="1241777" cy="936978"/>
              </a:xfrm>
              <a:custGeom>
                <a:avLst/>
                <a:gdLst>
                  <a:gd name="connsiteX0" fmla="*/ 1241777 w 1241777"/>
                  <a:gd name="connsiteY0" fmla="*/ 0 h 936978"/>
                  <a:gd name="connsiteX1" fmla="*/ 846666 w 1241777"/>
                  <a:gd name="connsiteY1" fmla="*/ 101600 h 936978"/>
                  <a:gd name="connsiteX2" fmla="*/ 451555 w 1241777"/>
                  <a:gd name="connsiteY2" fmla="*/ 338666 h 936978"/>
                  <a:gd name="connsiteX3" fmla="*/ 90311 w 1241777"/>
                  <a:gd name="connsiteY3" fmla="*/ 620889 h 936978"/>
                  <a:gd name="connsiteX4" fmla="*/ 0 w 1241777"/>
                  <a:gd name="connsiteY4" fmla="*/ 824089 h 936978"/>
                  <a:gd name="connsiteX5" fmla="*/ 146755 w 1241777"/>
                  <a:gd name="connsiteY5" fmla="*/ 936978 h 936978"/>
                  <a:gd name="connsiteX6" fmla="*/ 643466 w 1241777"/>
                  <a:gd name="connsiteY6" fmla="*/ 891822 h 936978"/>
                  <a:gd name="connsiteX7" fmla="*/ 812800 w 1241777"/>
                  <a:gd name="connsiteY7" fmla="*/ 587022 h 936978"/>
                  <a:gd name="connsiteX8" fmla="*/ 982133 w 1241777"/>
                  <a:gd name="connsiteY8" fmla="*/ 259644 h 936978"/>
                  <a:gd name="connsiteX9" fmla="*/ 1241777 w 1241777"/>
                  <a:gd name="connsiteY9" fmla="*/ 0 h 936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41777" h="936978">
                    <a:moveTo>
                      <a:pt x="1241777" y="0"/>
                    </a:moveTo>
                    <a:lnTo>
                      <a:pt x="846666" y="101600"/>
                    </a:lnTo>
                    <a:lnTo>
                      <a:pt x="451555" y="338666"/>
                    </a:lnTo>
                    <a:lnTo>
                      <a:pt x="90311" y="620889"/>
                    </a:lnTo>
                    <a:lnTo>
                      <a:pt x="0" y="824089"/>
                    </a:lnTo>
                    <a:lnTo>
                      <a:pt x="146755" y="936978"/>
                    </a:lnTo>
                    <a:lnTo>
                      <a:pt x="643466" y="891822"/>
                    </a:lnTo>
                    <a:lnTo>
                      <a:pt x="812800" y="587022"/>
                    </a:lnTo>
                    <a:lnTo>
                      <a:pt x="982133" y="259644"/>
                    </a:lnTo>
                    <a:lnTo>
                      <a:pt x="1241777" y="0"/>
                    </a:lnTo>
                    <a:close/>
                  </a:path>
                </a:pathLst>
              </a:custGeom>
              <a:noFill/>
              <a:ln w="12700">
                <a:solidFill>
                  <a:srgbClr val="33CC33"/>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0" name="Freeform 19"/>
              <p:cNvSpPr/>
              <p:nvPr/>
            </p:nvSpPr>
            <p:spPr>
              <a:xfrm>
                <a:off x="3465689" y="1569156"/>
                <a:ext cx="2269067" cy="993422"/>
              </a:xfrm>
              <a:custGeom>
                <a:avLst/>
                <a:gdLst>
                  <a:gd name="connsiteX0" fmla="*/ 1828800 w 2269067"/>
                  <a:gd name="connsiteY0" fmla="*/ 474133 h 993422"/>
                  <a:gd name="connsiteX1" fmla="*/ 1444978 w 2269067"/>
                  <a:gd name="connsiteY1" fmla="*/ 361244 h 993422"/>
                  <a:gd name="connsiteX2" fmla="*/ 1174044 w 2269067"/>
                  <a:gd name="connsiteY2" fmla="*/ 214488 h 993422"/>
                  <a:gd name="connsiteX3" fmla="*/ 982133 w 2269067"/>
                  <a:gd name="connsiteY3" fmla="*/ 33866 h 993422"/>
                  <a:gd name="connsiteX4" fmla="*/ 632178 w 2269067"/>
                  <a:gd name="connsiteY4" fmla="*/ 0 h 993422"/>
                  <a:gd name="connsiteX5" fmla="*/ 237067 w 2269067"/>
                  <a:gd name="connsiteY5" fmla="*/ 112888 h 993422"/>
                  <a:gd name="connsiteX6" fmla="*/ 0 w 2269067"/>
                  <a:gd name="connsiteY6" fmla="*/ 293511 h 993422"/>
                  <a:gd name="connsiteX7" fmla="*/ 11289 w 2269067"/>
                  <a:gd name="connsiteY7" fmla="*/ 530577 h 993422"/>
                  <a:gd name="connsiteX8" fmla="*/ 270933 w 2269067"/>
                  <a:gd name="connsiteY8" fmla="*/ 790222 h 993422"/>
                  <a:gd name="connsiteX9" fmla="*/ 598311 w 2269067"/>
                  <a:gd name="connsiteY9" fmla="*/ 982133 h 993422"/>
                  <a:gd name="connsiteX10" fmla="*/ 1038578 w 2269067"/>
                  <a:gd name="connsiteY10" fmla="*/ 993422 h 993422"/>
                  <a:gd name="connsiteX11" fmla="*/ 1422400 w 2269067"/>
                  <a:gd name="connsiteY11" fmla="*/ 925688 h 993422"/>
                  <a:gd name="connsiteX12" fmla="*/ 1761067 w 2269067"/>
                  <a:gd name="connsiteY12" fmla="*/ 846666 h 993422"/>
                  <a:gd name="connsiteX13" fmla="*/ 2167467 w 2269067"/>
                  <a:gd name="connsiteY13" fmla="*/ 767644 h 993422"/>
                  <a:gd name="connsiteX14" fmla="*/ 2269067 w 2269067"/>
                  <a:gd name="connsiteY14" fmla="*/ 654755 h 993422"/>
                  <a:gd name="connsiteX15" fmla="*/ 1738489 w 2269067"/>
                  <a:gd name="connsiteY15" fmla="*/ 451555 h 9934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269067" h="993422">
                    <a:moveTo>
                      <a:pt x="1828800" y="474133"/>
                    </a:moveTo>
                    <a:lnTo>
                      <a:pt x="1444978" y="361244"/>
                    </a:lnTo>
                    <a:lnTo>
                      <a:pt x="1174044" y="214488"/>
                    </a:lnTo>
                    <a:lnTo>
                      <a:pt x="982133" y="33866"/>
                    </a:lnTo>
                    <a:lnTo>
                      <a:pt x="632178" y="0"/>
                    </a:lnTo>
                    <a:lnTo>
                      <a:pt x="237067" y="112888"/>
                    </a:lnTo>
                    <a:lnTo>
                      <a:pt x="0" y="293511"/>
                    </a:lnTo>
                    <a:lnTo>
                      <a:pt x="11289" y="530577"/>
                    </a:lnTo>
                    <a:lnTo>
                      <a:pt x="270933" y="790222"/>
                    </a:lnTo>
                    <a:lnTo>
                      <a:pt x="598311" y="982133"/>
                    </a:lnTo>
                    <a:lnTo>
                      <a:pt x="1038578" y="993422"/>
                    </a:lnTo>
                    <a:lnTo>
                      <a:pt x="1422400" y="925688"/>
                    </a:lnTo>
                    <a:lnTo>
                      <a:pt x="1761067" y="846666"/>
                    </a:lnTo>
                    <a:lnTo>
                      <a:pt x="2167467" y="767644"/>
                    </a:lnTo>
                    <a:lnTo>
                      <a:pt x="2269067" y="654755"/>
                    </a:lnTo>
                    <a:lnTo>
                      <a:pt x="1738489" y="451555"/>
                    </a:lnTo>
                  </a:path>
                </a:pathLst>
              </a:custGeom>
              <a:noFill/>
              <a:ln w="12700">
                <a:solidFill>
                  <a:srgbClr val="33CC3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TextBox 37"/>
              <p:cNvSpPr txBox="1"/>
              <p:nvPr/>
            </p:nvSpPr>
            <p:spPr>
              <a:xfrm>
                <a:off x="3489990" y="2582668"/>
                <a:ext cx="627608" cy="233910"/>
              </a:xfrm>
              <a:prstGeom prst="rect">
                <a:avLst/>
              </a:prstGeom>
              <a:solidFill>
                <a:schemeClr val="tx1"/>
              </a:solidFill>
              <a:ln>
                <a:solidFill>
                  <a:srgbClr val="FF0000"/>
                </a:solidFill>
              </a:ln>
            </p:spPr>
            <p:txBody>
              <a:bodyPr wrap="none" lIns="9144" tIns="9144" rIns="9144" bIns="9144" rtlCol="0">
                <a:spAutoFit/>
              </a:bodyPr>
              <a:lstStyle/>
              <a:p>
                <a:r>
                  <a:rPr lang="en-US" sz="1400" dirty="0" smtClean="0">
                    <a:solidFill>
                      <a:schemeClr val="bg1"/>
                    </a:solidFill>
                    <a:latin typeface="Times New Roman" panose="02020603050405020304" pitchFamily="18" charset="0"/>
                    <a:cs typeface="Times New Roman" panose="02020603050405020304" pitchFamily="18" charset="0"/>
                  </a:rPr>
                  <a:t>Chauvin</a:t>
                </a:r>
                <a:endParaRPr lang="en-US" sz="1400" dirty="0">
                  <a:solidFill>
                    <a:schemeClr val="bg1"/>
                  </a:solidFill>
                  <a:latin typeface="Times New Roman" panose="02020603050405020304" pitchFamily="18" charset="0"/>
                  <a:cs typeface="Times New Roman" panose="02020603050405020304" pitchFamily="18" charset="0"/>
                </a:endParaRPr>
              </a:p>
            </p:txBody>
          </p:sp>
        </p:grpSp>
        <p:grpSp>
          <p:nvGrpSpPr>
            <p:cNvPr id="35" name="Group 34"/>
            <p:cNvGrpSpPr/>
            <p:nvPr/>
          </p:nvGrpSpPr>
          <p:grpSpPr>
            <a:xfrm>
              <a:off x="6107289" y="1655401"/>
              <a:ext cx="1792105" cy="703977"/>
              <a:chOff x="6107289" y="1655401"/>
              <a:chExt cx="1792105" cy="703977"/>
            </a:xfrm>
          </p:grpSpPr>
          <p:sp>
            <p:nvSpPr>
              <p:cNvPr id="25" name="Freeform 24"/>
              <p:cNvSpPr/>
              <p:nvPr/>
            </p:nvSpPr>
            <p:spPr>
              <a:xfrm>
                <a:off x="6107289" y="1794933"/>
                <a:ext cx="1433689" cy="564445"/>
              </a:xfrm>
              <a:custGeom>
                <a:avLst/>
                <a:gdLst>
                  <a:gd name="connsiteX0" fmla="*/ 1433689 w 1433689"/>
                  <a:gd name="connsiteY0" fmla="*/ 327378 h 564445"/>
                  <a:gd name="connsiteX1" fmla="*/ 1162755 w 1433689"/>
                  <a:gd name="connsiteY1" fmla="*/ 237067 h 564445"/>
                  <a:gd name="connsiteX2" fmla="*/ 790222 w 1433689"/>
                  <a:gd name="connsiteY2" fmla="*/ 0 h 564445"/>
                  <a:gd name="connsiteX3" fmla="*/ 361244 w 1433689"/>
                  <a:gd name="connsiteY3" fmla="*/ 11289 h 564445"/>
                  <a:gd name="connsiteX4" fmla="*/ 169333 w 1433689"/>
                  <a:gd name="connsiteY4" fmla="*/ 158045 h 564445"/>
                  <a:gd name="connsiteX5" fmla="*/ 0 w 1433689"/>
                  <a:gd name="connsiteY5" fmla="*/ 316089 h 564445"/>
                  <a:gd name="connsiteX6" fmla="*/ 56444 w 1433689"/>
                  <a:gd name="connsiteY6" fmla="*/ 508000 h 564445"/>
                  <a:gd name="connsiteX7" fmla="*/ 462844 w 1433689"/>
                  <a:gd name="connsiteY7" fmla="*/ 564445 h 564445"/>
                  <a:gd name="connsiteX8" fmla="*/ 903111 w 1433689"/>
                  <a:gd name="connsiteY8" fmla="*/ 564445 h 564445"/>
                  <a:gd name="connsiteX9" fmla="*/ 1117600 w 1433689"/>
                  <a:gd name="connsiteY9" fmla="*/ 474134 h 564445"/>
                  <a:gd name="connsiteX10" fmla="*/ 1377244 w 1433689"/>
                  <a:gd name="connsiteY10" fmla="*/ 417689 h 564445"/>
                  <a:gd name="connsiteX11" fmla="*/ 1433689 w 1433689"/>
                  <a:gd name="connsiteY11" fmla="*/ 327378 h 564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33689" h="564445">
                    <a:moveTo>
                      <a:pt x="1433689" y="327378"/>
                    </a:moveTo>
                    <a:lnTo>
                      <a:pt x="1162755" y="237067"/>
                    </a:lnTo>
                    <a:lnTo>
                      <a:pt x="790222" y="0"/>
                    </a:lnTo>
                    <a:lnTo>
                      <a:pt x="361244" y="11289"/>
                    </a:lnTo>
                    <a:lnTo>
                      <a:pt x="169333" y="158045"/>
                    </a:lnTo>
                    <a:lnTo>
                      <a:pt x="0" y="316089"/>
                    </a:lnTo>
                    <a:lnTo>
                      <a:pt x="56444" y="508000"/>
                    </a:lnTo>
                    <a:lnTo>
                      <a:pt x="462844" y="564445"/>
                    </a:lnTo>
                    <a:lnTo>
                      <a:pt x="903111" y="564445"/>
                    </a:lnTo>
                    <a:lnTo>
                      <a:pt x="1117600" y="474134"/>
                    </a:lnTo>
                    <a:lnTo>
                      <a:pt x="1377244" y="417689"/>
                    </a:lnTo>
                    <a:lnTo>
                      <a:pt x="1433689" y="327378"/>
                    </a:lnTo>
                    <a:close/>
                  </a:path>
                </a:pathLst>
              </a:custGeom>
              <a:noFill/>
              <a:ln w="12700">
                <a:solidFill>
                  <a:srgbClr val="33CC33"/>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41" name="TextBox 40"/>
              <p:cNvSpPr txBox="1"/>
              <p:nvPr/>
            </p:nvSpPr>
            <p:spPr>
              <a:xfrm>
                <a:off x="7182018" y="1655401"/>
                <a:ext cx="717376" cy="233910"/>
              </a:xfrm>
              <a:prstGeom prst="rect">
                <a:avLst/>
              </a:prstGeom>
              <a:solidFill>
                <a:schemeClr val="tx1"/>
              </a:solidFill>
              <a:ln>
                <a:solidFill>
                  <a:srgbClr val="FF0000"/>
                </a:solidFill>
              </a:ln>
            </p:spPr>
            <p:txBody>
              <a:bodyPr wrap="none" lIns="9144" tIns="9144" rIns="9144" bIns="9144" rtlCol="0">
                <a:spAutoFit/>
              </a:bodyPr>
              <a:lstStyle/>
              <a:p>
                <a:r>
                  <a:rPr lang="en-US" sz="1400" dirty="0" smtClean="0">
                    <a:solidFill>
                      <a:schemeClr val="bg1"/>
                    </a:solidFill>
                    <a:latin typeface="Times New Roman" panose="02020603050405020304" pitchFamily="18" charset="0"/>
                    <a:cs typeface="Times New Roman" panose="02020603050405020304" pitchFamily="18" charset="0"/>
                  </a:rPr>
                  <a:t>Montegut</a:t>
                </a:r>
                <a:endParaRPr lang="en-US" sz="1400" dirty="0">
                  <a:solidFill>
                    <a:schemeClr val="bg1"/>
                  </a:solidFill>
                  <a:latin typeface="Times New Roman" panose="02020603050405020304" pitchFamily="18" charset="0"/>
                  <a:cs typeface="Times New Roman" panose="02020603050405020304" pitchFamily="18" charset="0"/>
                </a:endParaRPr>
              </a:p>
            </p:txBody>
          </p:sp>
        </p:grpSp>
        <p:grpSp>
          <p:nvGrpSpPr>
            <p:cNvPr id="37" name="Group 36"/>
            <p:cNvGrpSpPr/>
            <p:nvPr/>
          </p:nvGrpSpPr>
          <p:grpSpPr>
            <a:xfrm>
              <a:off x="5700889" y="2573867"/>
              <a:ext cx="1729209" cy="2077155"/>
              <a:chOff x="5700889" y="2573867"/>
              <a:chExt cx="1729209" cy="2077155"/>
            </a:xfrm>
          </p:grpSpPr>
          <p:sp>
            <p:nvSpPr>
              <p:cNvPr id="12" name="Freeform 11"/>
              <p:cNvSpPr/>
              <p:nvPr/>
            </p:nvSpPr>
            <p:spPr>
              <a:xfrm>
                <a:off x="5700889" y="2573867"/>
                <a:ext cx="1241778" cy="2077155"/>
              </a:xfrm>
              <a:custGeom>
                <a:avLst/>
                <a:gdLst>
                  <a:gd name="connsiteX0" fmla="*/ 1061155 w 1241778"/>
                  <a:gd name="connsiteY0" fmla="*/ 237066 h 2077155"/>
                  <a:gd name="connsiteX1" fmla="*/ 1162755 w 1241778"/>
                  <a:gd name="connsiteY1" fmla="*/ 699911 h 2077155"/>
                  <a:gd name="connsiteX2" fmla="*/ 1241778 w 1241778"/>
                  <a:gd name="connsiteY2" fmla="*/ 1016000 h 2077155"/>
                  <a:gd name="connsiteX3" fmla="*/ 1241778 w 1241778"/>
                  <a:gd name="connsiteY3" fmla="*/ 1241777 h 2077155"/>
                  <a:gd name="connsiteX4" fmla="*/ 1151467 w 1241778"/>
                  <a:gd name="connsiteY4" fmla="*/ 1648177 h 2077155"/>
                  <a:gd name="connsiteX5" fmla="*/ 1083733 w 1241778"/>
                  <a:gd name="connsiteY5" fmla="*/ 1794933 h 2077155"/>
                  <a:gd name="connsiteX6" fmla="*/ 790222 w 1241778"/>
                  <a:gd name="connsiteY6" fmla="*/ 2043289 h 2077155"/>
                  <a:gd name="connsiteX7" fmla="*/ 428978 w 1241778"/>
                  <a:gd name="connsiteY7" fmla="*/ 2077155 h 2077155"/>
                  <a:gd name="connsiteX8" fmla="*/ 158044 w 1241778"/>
                  <a:gd name="connsiteY8" fmla="*/ 1919111 h 2077155"/>
                  <a:gd name="connsiteX9" fmla="*/ 259644 w 1241778"/>
                  <a:gd name="connsiteY9" fmla="*/ 1557866 h 2077155"/>
                  <a:gd name="connsiteX10" fmla="*/ 248355 w 1241778"/>
                  <a:gd name="connsiteY10" fmla="*/ 1151466 h 2077155"/>
                  <a:gd name="connsiteX11" fmla="*/ 79022 w 1241778"/>
                  <a:gd name="connsiteY11" fmla="*/ 1004711 h 2077155"/>
                  <a:gd name="connsiteX12" fmla="*/ 0 w 1241778"/>
                  <a:gd name="connsiteY12" fmla="*/ 620889 h 2077155"/>
                  <a:gd name="connsiteX13" fmla="*/ 327378 w 1241778"/>
                  <a:gd name="connsiteY13" fmla="*/ 180622 h 2077155"/>
                  <a:gd name="connsiteX14" fmla="*/ 722489 w 1241778"/>
                  <a:gd name="connsiteY14" fmla="*/ 0 h 2077155"/>
                  <a:gd name="connsiteX15" fmla="*/ 914400 w 1241778"/>
                  <a:gd name="connsiteY15" fmla="*/ 67733 h 2077155"/>
                  <a:gd name="connsiteX16" fmla="*/ 1095022 w 1241778"/>
                  <a:gd name="connsiteY16" fmla="*/ 372533 h 2077155"/>
                  <a:gd name="connsiteX0" fmla="*/ 1095021 w 1241778"/>
                  <a:gd name="connsiteY0" fmla="*/ 361244 h 2077155"/>
                  <a:gd name="connsiteX1" fmla="*/ 1162755 w 1241778"/>
                  <a:gd name="connsiteY1" fmla="*/ 699911 h 2077155"/>
                  <a:gd name="connsiteX2" fmla="*/ 1241778 w 1241778"/>
                  <a:gd name="connsiteY2" fmla="*/ 1016000 h 2077155"/>
                  <a:gd name="connsiteX3" fmla="*/ 1241778 w 1241778"/>
                  <a:gd name="connsiteY3" fmla="*/ 1241777 h 2077155"/>
                  <a:gd name="connsiteX4" fmla="*/ 1151467 w 1241778"/>
                  <a:gd name="connsiteY4" fmla="*/ 1648177 h 2077155"/>
                  <a:gd name="connsiteX5" fmla="*/ 1083733 w 1241778"/>
                  <a:gd name="connsiteY5" fmla="*/ 1794933 h 2077155"/>
                  <a:gd name="connsiteX6" fmla="*/ 790222 w 1241778"/>
                  <a:gd name="connsiteY6" fmla="*/ 2043289 h 2077155"/>
                  <a:gd name="connsiteX7" fmla="*/ 428978 w 1241778"/>
                  <a:gd name="connsiteY7" fmla="*/ 2077155 h 2077155"/>
                  <a:gd name="connsiteX8" fmla="*/ 158044 w 1241778"/>
                  <a:gd name="connsiteY8" fmla="*/ 1919111 h 2077155"/>
                  <a:gd name="connsiteX9" fmla="*/ 259644 w 1241778"/>
                  <a:gd name="connsiteY9" fmla="*/ 1557866 h 2077155"/>
                  <a:gd name="connsiteX10" fmla="*/ 248355 w 1241778"/>
                  <a:gd name="connsiteY10" fmla="*/ 1151466 h 2077155"/>
                  <a:gd name="connsiteX11" fmla="*/ 79022 w 1241778"/>
                  <a:gd name="connsiteY11" fmla="*/ 1004711 h 2077155"/>
                  <a:gd name="connsiteX12" fmla="*/ 0 w 1241778"/>
                  <a:gd name="connsiteY12" fmla="*/ 620889 h 2077155"/>
                  <a:gd name="connsiteX13" fmla="*/ 327378 w 1241778"/>
                  <a:gd name="connsiteY13" fmla="*/ 180622 h 2077155"/>
                  <a:gd name="connsiteX14" fmla="*/ 722489 w 1241778"/>
                  <a:gd name="connsiteY14" fmla="*/ 0 h 2077155"/>
                  <a:gd name="connsiteX15" fmla="*/ 914400 w 1241778"/>
                  <a:gd name="connsiteY15" fmla="*/ 67733 h 2077155"/>
                  <a:gd name="connsiteX16" fmla="*/ 1095022 w 1241778"/>
                  <a:gd name="connsiteY16" fmla="*/ 372533 h 20771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41778" h="2077155">
                    <a:moveTo>
                      <a:pt x="1095021" y="361244"/>
                    </a:moveTo>
                    <a:lnTo>
                      <a:pt x="1162755" y="699911"/>
                    </a:lnTo>
                    <a:lnTo>
                      <a:pt x="1241778" y="1016000"/>
                    </a:lnTo>
                    <a:lnTo>
                      <a:pt x="1241778" y="1241777"/>
                    </a:lnTo>
                    <a:lnTo>
                      <a:pt x="1151467" y="1648177"/>
                    </a:lnTo>
                    <a:lnTo>
                      <a:pt x="1083733" y="1794933"/>
                    </a:lnTo>
                    <a:lnTo>
                      <a:pt x="790222" y="2043289"/>
                    </a:lnTo>
                    <a:lnTo>
                      <a:pt x="428978" y="2077155"/>
                    </a:lnTo>
                    <a:lnTo>
                      <a:pt x="158044" y="1919111"/>
                    </a:lnTo>
                    <a:lnTo>
                      <a:pt x="259644" y="1557866"/>
                    </a:lnTo>
                    <a:lnTo>
                      <a:pt x="248355" y="1151466"/>
                    </a:lnTo>
                    <a:lnTo>
                      <a:pt x="79022" y="1004711"/>
                    </a:lnTo>
                    <a:lnTo>
                      <a:pt x="0" y="620889"/>
                    </a:lnTo>
                    <a:lnTo>
                      <a:pt x="327378" y="180622"/>
                    </a:lnTo>
                    <a:lnTo>
                      <a:pt x="722489" y="0"/>
                    </a:lnTo>
                    <a:lnTo>
                      <a:pt x="914400" y="67733"/>
                    </a:lnTo>
                    <a:lnTo>
                      <a:pt x="1095022" y="372533"/>
                    </a:lnTo>
                  </a:path>
                </a:pathLst>
              </a:custGeom>
              <a:noFill/>
              <a:ln w="12700">
                <a:solidFill>
                  <a:srgbClr val="33CC3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TextBox 42"/>
              <p:cNvSpPr txBox="1"/>
              <p:nvPr/>
            </p:nvSpPr>
            <p:spPr>
              <a:xfrm>
                <a:off x="6933937" y="3065602"/>
                <a:ext cx="496161" cy="233910"/>
              </a:xfrm>
              <a:prstGeom prst="rect">
                <a:avLst/>
              </a:prstGeom>
              <a:solidFill>
                <a:schemeClr val="tx1"/>
              </a:solidFill>
              <a:ln>
                <a:solidFill>
                  <a:srgbClr val="FF0000"/>
                </a:solidFill>
              </a:ln>
            </p:spPr>
            <p:txBody>
              <a:bodyPr wrap="none" lIns="9144" tIns="9144" rIns="9144" bIns="9144" rtlCol="0">
                <a:spAutoFit/>
              </a:bodyPr>
              <a:lstStyle/>
              <a:p>
                <a:r>
                  <a:rPr lang="en-US" sz="1400" dirty="0" err="1" smtClean="0">
                    <a:solidFill>
                      <a:schemeClr val="bg1"/>
                    </a:solidFill>
                    <a:latin typeface="Times New Roman" panose="02020603050405020304" pitchFamily="18" charset="0"/>
                    <a:cs typeface="Times New Roman" panose="02020603050405020304" pitchFamily="18" charset="0"/>
                  </a:rPr>
                  <a:t>Lirette</a:t>
                </a:r>
                <a:endParaRPr lang="en-US" sz="1400" dirty="0">
                  <a:solidFill>
                    <a:schemeClr val="bg1"/>
                  </a:solidFill>
                  <a:latin typeface="Times New Roman" panose="02020603050405020304" pitchFamily="18" charset="0"/>
                  <a:cs typeface="Times New Roman" panose="02020603050405020304" pitchFamily="18" charset="0"/>
                </a:endParaRPr>
              </a:p>
            </p:txBody>
          </p:sp>
        </p:grpSp>
        <p:grpSp>
          <p:nvGrpSpPr>
            <p:cNvPr id="39" name="Group 38"/>
            <p:cNvGrpSpPr/>
            <p:nvPr/>
          </p:nvGrpSpPr>
          <p:grpSpPr>
            <a:xfrm>
              <a:off x="7182017" y="3830090"/>
              <a:ext cx="1555583" cy="990266"/>
              <a:chOff x="7182017" y="3830090"/>
              <a:chExt cx="1555583" cy="990266"/>
            </a:xfrm>
          </p:grpSpPr>
          <p:sp>
            <p:nvSpPr>
              <p:cNvPr id="2" name="Freeform 1"/>
              <p:cNvSpPr/>
              <p:nvPr/>
            </p:nvSpPr>
            <p:spPr>
              <a:xfrm>
                <a:off x="7495822" y="4018844"/>
                <a:ext cx="1241778" cy="801512"/>
              </a:xfrm>
              <a:custGeom>
                <a:avLst/>
                <a:gdLst>
                  <a:gd name="connsiteX0" fmla="*/ 1275645 w 1275645"/>
                  <a:gd name="connsiteY0" fmla="*/ 451556 h 801512"/>
                  <a:gd name="connsiteX1" fmla="*/ 812800 w 1275645"/>
                  <a:gd name="connsiteY1" fmla="*/ 214489 h 801512"/>
                  <a:gd name="connsiteX2" fmla="*/ 440267 w 1275645"/>
                  <a:gd name="connsiteY2" fmla="*/ 90312 h 801512"/>
                  <a:gd name="connsiteX3" fmla="*/ 158045 w 1275645"/>
                  <a:gd name="connsiteY3" fmla="*/ 0 h 801512"/>
                  <a:gd name="connsiteX4" fmla="*/ 0 w 1275645"/>
                  <a:gd name="connsiteY4" fmla="*/ 135467 h 801512"/>
                  <a:gd name="connsiteX5" fmla="*/ 214489 w 1275645"/>
                  <a:gd name="connsiteY5" fmla="*/ 440267 h 801512"/>
                  <a:gd name="connsiteX6" fmla="*/ 349956 w 1275645"/>
                  <a:gd name="connsiteY6" fmla="*/ 654756 h 801512"/>
                  <a:gd name="connsiteX7" fmla="*/ 722489 w 1275645"/>
                  <a:gd name="connsiteY7" fmla="*/ 767645 h 801512"/>
                  <a:gd name="connsiteX8" fmla="*/ 1106311 w 1275645"/>
                  <a:gd name="connsiteY8" fmla="*/ 801512 h 801512"/>
                  <a:gd name="connsiteX9" fmla="*/ 1241778 w 1275645"/>
                  <a:gd name="connsiteY9" fmla="*/ 587023 h 801512"/>
                  <a:gd name="connsiteX10" fmla="*/ 1162756 w 1275645"/>
                  <a:gd name="connsiteY10" fmla="*/ 440267 h 801512"/>
                  <a:gd name="connsiteX0" fmla="*/ 1162756 w 1241778"/>
                  <a:gd name="connsiteY0" fmla="*/ 440267 h 801512"/>
                  <a:gd name="connsiteX1" fmla="*/ 812800 w 1241778"/>
                  <a:gd name="connsiteY1" fmla="*/ 214489 h 801512"/>
                  <a:gd name="connsiteX2" fmla="*/ 440267 w 1241778"/>
                  <a:gd name="connsiteY2" fmla="*/ 90312 h 801512"/>
                  <a:gd name="connsiteX3" fmla="*/ 158045 w 1241778"/>
                  <a:gd name="connsiteY3" fmla="*/ 0 h 801512"/>
                  <a:gd name="connsiteX4" fmla="*/ 0 w 1241778"/>
                  <a:gd name="connsiteY4" fmla="*/ 135467 h 801512"/>
                  <a:gd name="connsiteX5" fmla="*/ 214489 w 1241778"/>
                  <a:gd name="connsiteY5" fmla="*/ 440267 h 801512"/>
                  <a:gd name="connsiteX6" fmla="*/ 349956 w 1241778"/>
                  <a:gd name="connsiteY6" fmla="*/ 654756 h 801512"/>
                  <a:gd name="connsiteX7" fmla="*/ 722489 w 1241778"/>
                  <a:gd name="connsiteY7" fmla="*/ 767645 h 801512"/>
                  <a:gd name="connsiteX8" fmla="*/ 1106311 w 1241778"/>
                  <a:gd name="connsiteY8" fmla="*/ 801512 h 801512"/>
                  <a:gd name="connsiteX9" fmla="*/ 1241778 w 1241778"/>
                  <a:gd name="connsiteY9" fmla="*/ 587023 h 801512"/>
                  <a:gd name="connsiteX10" fmla="*/ 1162756 w 1241778"/>
                  <a:gd name="connsiteY10" fmla="*/ 440267 h 801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41778" h="801512">
                    <a:moveTo>
                      <a:pt x="1162756" y="440267"/>
                    </a:moveTo>
                    <a:lnTo>
                      <a:pt x="812800" y="214489"/>
                    </a:lnTo>
                    <a:lnTo>
                      <a:pt x="440267" y="90312"/>
                    </a:lnTo>
                    <a:lnTo>
                      <a:pt x="158045" y="0"/>
                    </a:lnTo>
                    <a:lnTo>
                      <a:pt x="0" y="135467"/>
                    </a:lnTo>
                    <a:lnTo>
                      <a:pt x="214489" y="440267"/>
                    </a:lnTo>
                    <a:lnTo>
                      <a:pt x="349956" y="654756"/>
                    </a:lnTo>
                    <a:lnTo>
                      <a:pt x="722489" y="767645"/>
                    </a:lnTo>
                    <a:lnTo>
                      <a:pt x="1106311" y="801512"/>
                    </a:lnTo>
                    <a:lnTo>
                      <a:pt x="1241778" y="587023"/>
                    </a:lnTo>
                    <a:lnTo>
                      <a:pt x="1162756" y="440267"/>
                    </a:lnTo>
                  </a:path>
                </a:pathLst>
              </a:custGeom>
              <a:noFill/>
              <a:ln w="12700">
                <a:solidFill>
                  <a:srgbClr val="33CC3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TextBox 44"/>
              <p:cNvSpPr txBox="1"/>
              <p:nvPr/>
            </p:nvSpPr>
            <p:spPr>
              <a:xfrm>
                <a:off x="7182017" y="3830090"/>
                <a:ext cx="1541319" cy="233910"/>
              </a:xfrm>
              <a:prstGeom prst="rect">
                <a:avLst/>
              </a:prstGeom>
              <a:solidFill>
                <a:schemeClr val="tx1"/>
              </a:solidFill>
              <a:ln>
                <a:solidFill>
                  <a:srgbClr val="FF0000"/>
                </a:solidFill>
              </a:ln>
            </p:spPr>
            <p:txBody>
              <a:bodyPr wrap="none" lIns="9144" tIns="9144" rIns="9144" bIns="9144" rtlCol="0">
                <a:spAutoFit/>
              </a:bodyPr>
              <a:lstStyle/>
              <a:p>
                <a:r>
                  <a:rPr lang="en-US" sz="1400" dirty="0" smtClean="0">
                    <a:solidFill>
                      <a:schemeClr val="bg1"/>
                    </a:solidFill>
                    <a:latin typeface="Times New Roman" panose="02020603050405020304" pitchFamily="18" charset="0"/>
                    <a:cs typeface="Times New Roman" panose="02020603050405020304" pitchFamily="18" charset="0"/>
                  </a:rPr>
                  <a:t>Bayou Jean </a:t>
                </a:r>
                <a:r>
                  <a:rPr lang="en-US" sz="1400" dirty="0" err="1" smtClean="0">
                    <a:solidFill>
                      <a:schemeClr val="bg1"/>
                    </a:solidFill>
                    <a:latin typeface="Times New Roman" panose="02020603050405020304" pitchFamily="18" charset="0"/>
                    <a:cs typeface="Times New Roman" panose="02020603050405020304" pitchFamily="18" charset="0"/>
                  </a:rPr>
                  <a:t>LaCroix</a:t>
                </a:r>
                <a:endParaRPr lang="en-US" sz="1400" dirty="0">
                  <a:solidFill>
                    <a:schemeClr val="bg1"/>
                  </a:solidFill>
                  <a:latin typeface="Times New Roman" panose="02020603050405020304" pitchFamily="18" charset="0"/>
                  <a:cs typeface="Times New Roman" panose="02020603050405020304" pitchFamily="18" charset="0"/>
                </a:endParaRPr>
              </a:p>
            </p:txBody>
          </p:sp>
        </p:grpSp>
        <p:grpSp>
          <p:nvGrpSpPr>
            <p:cNvPr id="40" name="Group 39"/>
            <p:cNvGrpSpPr/>
            <p:nvPr/>
          </p:nvGrpSpPr>
          <p:grpSpPr>
            <a:xfrm>
              <a:off x="2833511" y="4888089"/>
              <a:ext cx="3196197" cy="1264355"/>
              <a:chOff x="2833511" y="4888089"/>
              <a:chExt cx="3196197" cy="1264355"/>
            </a:xfrm>
          </p:grpSpPr>
          <p:sp>
            <p:nvSpPr>
              <p:cNvPr id="6" name="Freeform 5"/>
              <p:cNvSpPr/>
              <p:nvPr/>
            </p:nvSpPr>
            <p:spPr>
              <a:xfrm>
                <a:off x="2833511" y="4888089"/>
                <a:ext cx="2427111" cy="1264355"/>
              </a:xfrm>
              <a:custGeom>
                <a:avLst/>
                <a:gdLst>
                  <a:gd name="connsiteX0" fmla="*/ 2427111 w 2427111"/>
                  <a:gd name="connsiteY0" fmla="*/ 801511 h 1264355"/>
                  <a:gd name="connsiteX1" fmla="*/ 1964267 w 2427111"/>
                  <a:gd name="connsiteY1" fmla="*/ 338667 h 1264355"/>
                  <a:gd name="connsiteX2" fmla="*/ 1794933 w 2427111"/>
                  <a:gd name="connsiteY2" fmla="*/ 146755 h 1264355"/>
                  <a:gd name="connsiteX3" fmla="*/ 1478845 w 2427111"/>
                  <a:gd name="connsiteY3" fmla="*/ 79022 h 1264355"/>
                  <a:gd name="connsiteX4" fmla="*/ 914400 w 2427111"/>
                  <a:gd name="connsiteY4" fmla="*/ 0 h 1264355"/>
                  <a:gd name="connsiteX5" fmla="*/ 293511 w 2427111"/>
                  <a:gd name="connsiteY5" fmla="*/ 0 h 1264355"/>
                  <a:gd name="connsiteX6" fmla="*/ 45156 w 2427111"/>
                  <a:gd name="connsiteY6" fmla="*/ 79022 h 1264355"/>
                  <a:gd name="connsiteX7" fmla="*/ 0 w 2427111"/>
                  <a:gd name="connsiteY7" fmla="*/ 417689 h 1264355"/>
                  <a:gd name="connsiteX8" fmla="*/ 361245 w 2427111"/>
                  <a:gd name="connsiteY8" fmla="*/ 722489 h 1264355"/>
                  <a:gd name="connsiteX9" fmla="*/ 824089 w 2427111"/>
                  <a:gd name="connsiteY9" fmla="*/ 869244 h 1264355"/>
                  <a:gd name="connsiteX10" fmla="*/ 1298222 w 2427111"/>
                  <a:gd name="connsiteY10" fmla="*/ 1117600 h 1264355"/>
                  <a:gd name="connsiteX11" fmla="*/ 1738489 w 2427111"/>
                  <a:gd name="connsiteY11" fmla="*/ 1264355 h 1264355"/>
                  <a:gd name="connsiteX12" fmla="*/ 2212622 w 2427111"/>
                  <a:gd name="connsiteY12" fmla="*/ 1241778 h 1264355"/>
                  <a:gd name="connsiteX13" fmla="*/ 2393245 w 2427111"/>
                  <a:gd name="connsiteY13" fmla="*/ 1162755 h 1264355"/>
                  <a:gd name="connsiteX14" fmla="*/ 2427111 w 2427111"/>
                  <a:gd name="connsiteY14" fmla="*/ 801511 h 12643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27111" h="1264355">
                    <a:moveTo>
                      <a:pt x="2427111" y="801511"/>
                    </a:moveTo>
                    <a:lnTo>
                      <a:pt x="1964267" y="338667"/>
                    </a:lnTo>
                    <a:lnTo>
                      <a:pt x="1794933" y="146755"/>
                    </a:lnTo>
                    <a:lnTo>
                      <a:pt x="1478845" y="79022"/>
                    </a:lnTo>
                    <a:lnTo>
                      <a:pt x="914400" y="0"/>
                    </a:lnTo>
                    <a:lnTo>
                      <a:pt x="293511" y="0"/>
                    </a:lnTo>
                    <a:lnTo>
                      <a:pt x="45156" y="79022"/>
                    </a:lnTo>
                    <a:lnTo>
                      <a:pt x="0" y="417689"/>
                    </a:lnTo>
                    <a:lnTo>
                      <a:pt x="361245" y="722489"/>
                    </a:lnTo>
                    <a:lnTo>
                      <a:pt x="824089" y="869244"/>
                    </a:lnTo>
                    <a:lnTo>
                      <a:pt x="1298222" y="1117600"/>
                    </a:lnTo>
                    <a:lnTo>
                      <a:pt x="1738489" y="1264355"/>
                    </a:lnTo>
                    <a:lnTo>
                      <a:pt x="2212622" y="1241778"/>
                    </a:lnTo>
                    <a:lnTo>
                      <a:pt x="2393245" y="1162755"/>
                    </a:lnTo>
                    <a:lnTo>
                      <a:pt x="2427111" y="801511"/>
                    </a:lnTo>
                    <a:close/>
                  </a:path>
                </a:pathLst>
              </a:custGeom>
              <a:noFill/>
              <a:ln w="12700">
                <a:solidFill>
                  <a:srgbClr val="33CC33"/>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47" name="TextBox 46"/>
              <p:cNvSpPr txBox="1"/>
              <p:nvPr/>
            </p:nvSpPr>
            <p:spPr>
              <a:xfrm>
                <a:off x="5172870" y="5137113"/>
                <a:ext cx="856838" cy="233910"/>
              </a:xfrm>
              <a:prstGeom prst="rect">
                <a:avLst/>
              </a:prstGeom>
              <a:solidFill>
                <a:schemeClr val="tx1"/>
              </a:solidFill>
              <a:ln>
                <a:solidFill>
                  <a:srgbClr val="FF0000"/>
                </a:solidFill>
              </a:ln>
            </p:spPr>
            <p:txBody>
              <a:bodyPr wrap="none" lIns="9144" tIns="9144" rIns="9144" bIns="9144" rtlCol="0">
                <a:spAutoFit/>
              </a:bodyPr>
              <a:lstStyle/>
              <a:p>
                <a:r>
                  <a:rPr lang="en-US" sz="1400" dirty="0" err="1" smtClean="0">
                    <a:solidFill>
                      <a:schemeClr val="bg1"/>
                    </a:solidFill>
                    <a:latin typeface="Times New Roman" panose="02020603050405020304" pitchFamily="18" charset="0"/>
                    <a:cs typeface="Times New Roman" panose="02020603050405020304" pitchFamily="18" charset="0"/>
                  </a:rPr>
                  <a:t>Lapeyrouse</a:t>
                </a:r>
                <a:endParaRPr lang="en-US" sz="1400" dirty="0">
                  <a:solidFill>
                    <a:schemeClr val="bg1"/>
                  </a:solidFill>
                  <a:latin typeface="Times New Roman" panose="02020603050405020304" pitchFamily="18" charset="0"/>
                  <a:cs typeface="Times New Roman" panose="02020603050405020304" pitchFamily="18" charset="0"/>
                </a:endParaRPr>
              </a:p>
            </p:txBody>
          </p:sp>
        </p:grpSp>
        <p:grpSp>
          <p:nvGrpSpPr>
            <p:cNvPr id="42" name="Group 41"/>
            <p:cNvGrpSpPr/>
            <p:nvPr/>
          </p:nvGrpSpPr>
          <p:grpSpPr>
            <a:xfrm>
              <a:off x="1106311" y="4572000"/>
              <a:ext cx="1354667" cy="894069"/>
              <a:chOff x="1106311" y="4572000"/>
              <a:chExt cx="1354667" cy="894069"/>
            </a:xfrm>
          </p:grpSpPr>
          <p:sp>
            <p:nvSpPr>
              <p:cNvPr id="7" name="Freeform 6"/>
              <p:cNvSpPr/>
              <p:nvPr/>
            </p:nvSpPr>
            <p:spPr>
              <a:xfrm>
                <a:off x="1106311" y="4572000"/>
                <a:ext cx="1354667" cy="564444"/>
              </a:xfrm>
              <a:custGeom>
                <a:avLst/>
                <a:gdLst>
                  <a:gd name="connsiteX0" fmla="*/ 1354667 w 1354667"/>
                  <a:gd name="connsiteY0" fmla="*/ 158044 h 564444"/>
                  <a:gd name="connsiteX1" fmla="*/ 1219200 w 1354667"/>
                  <a:gd name="connsiteY1" fmla="*/ 406400 h 564444"/>
                  <a:gd name="connsiteX2" fmla="*/ 936978 w 1354667"/>
                  <a:gd name="connsiteY2" fmla="*/ 553156 h 564444"/>
                  <a:gd name="connsiteX3" fmla="*/ 632178 w 1354667"/>
                  <a:gd name="connsiteY3" fmla="*/ 564444 h 564444"/>
                  <a:gd name="connsiteX4" fmla="*/ 180622 w 1354667"/>
                  <a:gd name="connsiteY4" fmla="*/ 508000 h 564444"/>
                  <a:gd name="connsiteX5" fmla="*/ 11289 w 1354667"/>
                  <a:gd name="connsiteY5" fmla="*/ 383822 h 564444"/>
                  <a:gd name="connsiteX6" fmla="*/ 0 w 1354667"/>
                  <a:gd name="connsiteY6" fmla="*/ 225778 h 564444"/>
                  <a:gd name="connsiteX7" fmla="*/ 124178 w 1354667"/>
                  <a:gd name="connsiteY7" fmla="*/ 90311 h 564444"/>
                  <a:gd name="connsiteX8" fmla="*/ 587022 w 1354667"/>
                  <a:gd name="connsiteY8" fmla="*/ 0 h 564444"/>
                  <a:gd name="connsiteX9" fmla="*/ 936978 w 1354667"/>
                  <a:gd name="connsiteY9" fmla="*/ 0 h 564444"/>
                  <a:gd name="connsiteX10" fmla="*/ 1354667 w 1354667"/>
                  <a:gd name="connsiteY10" fmla="*/ 158044 h 564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54667" h="564444">
                    <a:moveTo>
                      <a:pt x="1354667" y="158044"/>
                    </a:moveTo>
                    <a:lnTo>
                      <a:pt x="1219200" y="406400"/>
                    </a:lnTo>
                    <a:lnTo>
                      <a:pt x="936978" y="553156"/>
                    </a:lnTo>
                    <a:lnTo>
                      <a:pt x="632178" y="564444"/>
                    </a:lnTo>
                    <a:lnTo>
                      <a:pt x="180622" y="508000"/>
                    </a:lnTo>
                    <a:lnTo>
                      <a:pt x="11289" y="383822"/>
                    </a:lnTo>
                    <a:lnTo>
                      <a:pt x="0" y="225778"/>
                    </a:lnTo>
                    <a:lnTo>
                      <a:pt x="124178" y="90311"/>
                    </a:lnTo>
                    <a:lnTo>
                      <a:pt x="587022" y="0"/>
                    </a:lnTo>
                    <a:lnTo>
                      <a:pt x="936978" y="0"/>
                    </a:lnTo>
                    <a:lnTo>
                      <a:pt x="1354667" y="158044"/>
                    </a:lnTo>
                    <a:close/>
                  </a:path>
                </a:pathLst>
              </a:custGeom>
              <a:noFill/>
              <a:ln w="12700">
                <a:solidFill>
                  <a:srgbClr val="33CC33"/>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49" name="TextBox 48"/>
              <p:cNvSpPr txBox="1"/>
              <p:nvPr/>
            </p:nvSpPr>
            <p:spPr>
              <a:xfrm>
                <a:off x="1322192" y="5232159"/>
                <a:ext cx="1102097" cy="233910"/>
              </a:xfrm>
              <a:prstGeom prst="rect">
                <a:avLst/>
              </a:prstGeom>
              <a:solidFill>
                <a:schemeClr val="tx1"/>
              </a:solidFill>
              <a:ln>
                <a:solidFill>
                  <a:srgbClr val="FF0000"/>
                </a:solidFill>
              </a:ln>
            </p:spPr>
            <p:txBody>
              <a:bodyPr wrap="none" lIns="9144" tIns="9144" rIns="9144" bIns="9144" rtlCol="0">
                <a:spAutoFit/>
              </a:bodyPr>
              <a:lstStyle/>
              <a:p>
                <a:r>
                  <a:rPr lang="en-US" sz="1400" dirty="0" smtClean="0">
                    <a:solidFill>
                      <a:schemeClr val="bg1"/>
                    </a:solidFill>
                    <a:latin typeface="Times New Roman" panose="02020603050405020304" pitchFamily="18" charset="0"/>
                    <a:cs typeface="Times New Roman" panose="02020603050405020304" pitchFamily="18" charset="0"/>
                  </a:rPr>
                  <a:t>Bayou </a:t>
                </a:r>
                <a:r>
                  <a:rPr lang="en-US" sz="1400" dirty="0" err="1" smtClean="0">
                    <a:solidFill>
                      <a:schemeClr val="bg1"/>
                    </a:solidFill>
                    <a:latin typeface="Times New Roman" panose="02020603050405020304" pitchFamily="18" charset="0"/>
                    <a:cs typeface="Times New Roman" panose="02020603050405020304" pitchFamily="18" charset="0"/>
                  </a:rPr>
                  <a:t>Rambio</a:t>
                </a:r>
                <a:endParaRPr lang="en-US" sz="1400" dirty="0">
                  <a:solidFill>
                    <a:schemeClr val="bg1"/>
                  </a:solidFill>
                  <a:latin typeface="Times New Roman" panose="02020603050405020304" pitchFamily="18" charset="0"/>
                  <a:cs typeface="Times New Roman" panose="02020603050405020304" pitchFamily="18" charset="0"/>
                </a:endParaRPr>
              </a:p>
            </p:txBody>
          </p:sp>
        </p:grpSp>
        <p:grpSp>
          <p:nvGrpSpPr>
            <p:cNvPr id="44" name="Group 43"/>
            <p:cNvGrpSpPr/>
            <p:nvPr/>
          </p:nvGrpSpPr>
          <p:grpSpPr>
            <a:xfrm>
              <a:off x="722489" y="3830090"/>
              <a:ext cx="1521241" cy="730621"/>
              <a:chOff x="722489" y="3830090"/>
              <a:chExt cx="1521241" cy="730621"/>
            </a:xfrm>
          </p:grpSpPr>
          <p:sp>
            <p:nvSpPr>
              <p:cNvPr id="28" name="Freeform 27"/>
              <p:cNvSpPr/>
              <p:nvPr/>
            </p:nvSpPr>
            <p:spPr>
              <a:xfrm>
                <a:off x="722489" y="3951111"/>
                <a:ext cx="936978" cy="609600"/>
              </a:xfrm>
              <a:custGeom>
                <a:avLst/>
                <a:gdLst>
                  <a:gd name="connsiteX0" fmla="*/ 835378 w 936978"/>
                  <a:gd name="connsiteY0" fmla="*/ 553156 h 609600"/>
                  <a:gd name="connsiteX1" fmla="*/ 936978 w 936978"/>
                  <a:gd name="connsiteY1" fmla="*/ 191911 h 609600"/>
                  <a:gd name="connsiteX2" fmla="*/ 812800 w 936978"/>
                  <a:gd name="connsiteY2" fmla="*/ 22578 h 609600"/>
                  <a:gd name="connsiteX3" fmla="*/ 451555 w 936978"/>
                  <a:gd name="connsiteY3" fmla="*/ 0 h 609600"/>
                  <a:gd name="connsiteX4" fmla="*/ 180622 w 936978"/>
                  <a:gd name="connsiteY4" fmla="*/ 112889 h 609600"/>
                  <a:gd name="connsiteX5" fmla="*/ 0 w 936978"/>
                  <a:gd name="connsiteY5" fmla="*/ 395111 h 609600"/>
                  <a:gd name="connsiteX6" fmla="*/ 67733 w 936978"/>
                  <a:gd name="connsiteY6" fmla="*/ 587022 h 609600"/>
                  <a:gd name="connsiteX7" fmla="*/ 440267 w 936978"/>
                  <a:gd name="connsiteY7" fmla="*/ 609600 h 609600"/>
                  <a:gd name="connsiteX8" fmla="*/ 835378 w 936978"/>
                  <a:gd name="connsiteY8" fmla="*/ 553156 h 609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6978" h="609600">
                    <a:moveTo>
                      <a:pt x="835378" y="553156"/>
                    </a:moveTo>
                    <a:lnTo>
                      <a:pt x="936978" y="191911"/>
                    </a:lnTo>
                    <a:lnTo>
                      <a:pt x="812800" y="22578"/>
                    </a:lnTo>
                    <a:lnTo>
                      <a:pt x="451555" y="0"/>
                    </a:lnTo>
                    <a:lnTo>
                      <a:pt x="180622" y="112889"/>
                    </a:lnTo>
                    <a:lnTo>
                      <a:pt x="0" y="395111"/>
                    </a:lnTo>
                    <a:lnTo>
                      <a:pt x="67733" y="587022"/>
                    </a:lnTo>
                    <a:lnTo>
                      <a:pt x="440267" y="609600"/>
                    </a:lnTo>
                    <a:lnTo>
                      <a:pt x="835378" y="553156"/>
                    </a:lnTo>
                    <a:close/>
                  </a:path>
                </a:pathLst>
              </a:custGeom>
              <a:noFill/>
              <a:ln w="12700">
                <a:solidFill>
                  <a:srgbClr val="33CC33"/>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51" name="TextBox 50"/>
              <p:cNvSpPr txBox="1"/>
              <p:nvPr/>
            </p:nvSpPr>
            <p:spPr>
              <a:xfrm>
                <a:off x="1659467" y="3830090"/>
                <a:ext cx="584263" cy="233910"/>
              </a:xfrm>
              <a:prstGeom prst="rect">
                <a:avLst/>
              </a:prstGeom>
              <a:solidFill>
                <a:schemeClr val="tx1"/>
              </a:solidFill>
              <a:ln>
                <a:solidFill>
                  <a:srgbClr val="FF0000"/>
                </a:solidFill>
              </a:ln>
            </p:spPr>
            <p:txBody>
              <a:bodyPr wrap="none" lIns="9144" tIns="9144" rIns="9144" bIns="9144" rtlCol="0">
                <a:spAutoFit/>
              </a:bodyPr>
              <a:lstStyle/>
              <a:p>
                <a:r>
                  <a:rPr lang="en-US" sz="1400" dirty="0" err="1" smtClean="0">
                    <a:solidFill>
                      <a:schemeClr val="bg1"/>
                    </a:solidFill>
                    <a:latin typeface="Times New Roman" panose="02020603050405020304" pitchFamily="18" charset="0"/>
                    <a:cs typeface="Times New Roman" panose="02020603050405020304" pitchFamily="18" charset="0"/>
                  </a:rPr>
                  <a:t>Delarge</a:t>
                </a:r>
                <a:endParaRPr lang="en-US" sz="1400" dirty="0">
                  <a:solidFill>
                    <a:schemeClr val="bg1"/>
                  </a:solidFill>
                  <a:latin typeface="Times New Roman" panose="02020603050405020304" pitchFamily="18" charset="0"/>
                  <a:cs typeface="Times New Roman" panose="02020603050405020304" pitchFamily="18" charset="0"/>
                </a:endParaRPr>
              </a:p>
            </p:txBody>
          </p:sp>
        </p:grpSp>
      </p:grpSp>
      <p:sp>
        <p:nvSpPr>
          <p:cNvPr id="46" name="TextBox 45"/>
          <p:cNvSpPr txBox="1"/>
          <p:nvPr/>
        </p:nvSpPr>
        <p:spPr>
          <a:xfrm>
            <a:off x="381000" y="5352871"/>
            <a:ext cx="8217990" cy="1200329"/>
          </a:xfrm>
          <a:prstGeom prst="rect">
            <a:avLst/>
          </a:prstGeom>
          <a:solidFill>
            <a:schemeClr val="tx1"/>
          </a:solidFill>
        </p:spPr>
        <p:txBody>
          <a:bodyPr wrap="square" rtlCol="0">
            <a:spAutoFit/>
          </a:bodyPr>
          <a:lstStyle/>
          <a:p>
            <a:pPr algn="just"/>
            <a:r>
              <a:rPr lang="en-US" sz="1200" dirty="0" smtClean="0">
                <a:solidFill>
                  <a:schemeClr val="bg1"/>
                </a:solidFill>
                <a:latin typeface="Arial" pitchFamily="34" charset="0"/>
                <a:cs typeface="Arial" pitchFamily="34" charset="0"/>
              </a:rPr>
              <a:t>The following sequence of slides will examine the relationship between the patterns of land area change in Area 1 to the patterns of oil and gas activity.  Oil and gas wells are grouped into fields by the La. </a:t>
            </a:r>
            <a:r>
              <a:rPr lang="en-US" sz="1200" dirty="0" err="1" smtClean="0">
                <a:solidFill>
                  <a:schemeClr val="bg1"/>
                </a:solidFill>
                <a:latin typeface="Arial" pitchFamily="34" charset="0"/>
                <a:cs typeface="Arial" pitchFamily="34" charset="0"/>
              </a:rPr>
              <a:t>Dept</a:t>
            </a:r>
            <a:r>
              <a:rPr lang="en-US" sz="1200" dirty="0" smtClean="0">
                <a:solidFill>
                  <a:schemeClr val="bg1"/>
                </a:solidFill>
                <a:latin typeface="Arial" pitchFamily="34" charset="0"/>
                <a:cs typeface="Arial" pitchFamily="34" charset="0"/>
              </a:rPr>
              <a:t> of Natural Resources.  The fields in Area 1 are outlined in green and label with their assigned names.  Fields are concentrations of dredging and drilling activity at the surface as well as extraction of produced fluids from the subsurface (which has been suggested as a mechanism for subsidence).  Both the effects of the surface activity and of extraction on land area change can be examined by comparison of this set of slides.</a:t>
            </a:r>
          </a:p>
        </p:txBody>
      </p:sp>
      <p:sp>
        <p:nvSpPr>
          <p:cNvPr id="33" name="TextBox 32"/>
          <p:cNvSpPr txBox="1"/>
          <p:nvPr/>
        </p:nvSpPr>
        <p:spPr>
          <a:xfrm>
            <a:off x="7799286" y="362938"/>
            <a:ext cx="806631" cy="369332"/>
          </a:xfrm>
          <a:prstGeom prst="rect">
            <a:avLst/>
          </a:prstGeom>
          <a:solidFill>
            <a:schemeClr val="tx1"/>
          </a:solidFill>
          <a:ln w="19050">
            <a:solidFill>
              <a:srgbClr val="0000FF"/>
            </a:solidFill>
          </a:ln>
        </p:spPr>
        <p:txBody>
          <a:bodyPr wrap="none" rtlCol="0">
            <a:spAutoFit/>
          </a:bodyPr>
          <a:lstStyle/>
          <a:p>
            <a:r>
              <a:rPr lang="en-US" dirty="0" smtClean="0">
                <a:solidFill>
                  <a:schemeClr val="bg1"/>
                </a:solidFill>
                <a:latin typeface="Times New Roman" pitchFamily="18" charset="0"/>
                <a:cs typeface="Times New Roman" pitchFamily="18" charset="0"/>
              </a:rPr>
              <a:t>Area 1</a:t>
            </a:r>
            <a:endParaRPr lang="en-US" dirty="0">
              <a:solidFill>
                <a:schemeClr val="bg1"/>
              </a:solidFill>
              <a:latin typeface="Times New Roman" pitchFamily="18" charset="0"/>
              <a:cs typeface="Times New Roman" pitchFamily="18" charset="0"/>
            </a:endParaRPr>
          </a:p>
        </p:txBody>
      </p:sp>
    </p:spTree>
    <p:extLst>
      <p:ext uri="{BB962C8B-B14F-4D97-AF65-F5344CB8AC3E}">
        <p14:creationId xmlns:p14="http://schemas.microsoft.com/office/powerpoint/2010/main" val="9738298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50"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74073" y="228600"/>
            <a:ext cx="8541327" cy="54864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18" name="Freeform 17"/>
          <p:cNvSpPr/>
          <p:nvPr/>
        </p:nvSpPr>
        <p:spPr>
          <a:xfrm>
            <a:off x="1265415" y="930529"/>
            <a:ext cx="963084" cy="685800"/>
          </a:xfrm>
          <a:custGeom>
            <a:avLst/>
            <a:gdLst>
              <a:gd name="connsiteX0" fmla="*/ 880534 w 880534"/>
              <a:gd name="connsiteY0" fmla="*/ 79022 h 417689"/>
              <a:gd name="connsiteX1" fmla="*/ 575734 w 880534"/>
              <a:gd name="connsiteY1" fmla="*/ 0 h 417689"/>
              <a:gd name="connsiteX2" fmla="*/ 191912 w 880534"/>
              <a:gd name="connsiteY2" fmla="*/ 0 h 417689"/>
              <a:gd name="connsiteX3" fmla="*/ 0 w 880534"/>
              <a:gd name="connsiteY3" fmla="*/ 67733 h 417689"/>
              <a:gd name="connsiteX4" fmla="*/ 11289 w 880534"/>
              <a:gd name="connsiteY4" fmla="*/ 327378 h 417689"/>
              <a:gd name="connsiteX5" fmla="*/ 180623 w 880534"/>
              <a:gd name="connsiteY5" fmla="*/ 406400 h 417689"/>
              <a:gd name="connsiteX6" fmla="*/ 632178 w 880534"/>
              <a:gd name="connsiteY6" fmla="*/ 417689 h 417689"/>
              <a:gd name="connsiteX7" fmla="*/ 767645 w 880534"/>
              <a:gd name="connsiteY7" fmla="*/ 338667 h 417689"/>
              <a:gd name="connsiteX8" fmla="*/ 880534 w 880534"/>
              <a:gd name="connsiteY8" fmla="*/ 79022 h 417689"/>
              <a:gd name="connsiteX0" fmla="*/ 880534 w 880534"/>
              <a:gd name="connsiteY0" fmla="*/ 234597 h 573264"/>
              <a:gd name="connsiteX1" fmla="*/ 575734 w 880534"/>
              <a:gd name="connsiteY1" fmla="*/ 155575 h 573264"/>
              <a:gd name="connsiteX2" fmla="*/ 346781 w 880534"/>
              <a:gd name="connsiteY2" fmla="*/ 0 h 573264"/>
              <a:gd name="connsiteX3" fmla="*/ 191912 w 880534"/>
              <a:gd name="connsiteY3" fmla="*/ 155575 h 573264"/>
              <a:gd name="connsiteX4" fmla="*/ 0 w 880534"/>
              <a:gd name="connsiteY4" fmla="*/ 223308 h 573264"/>
              <a:gd name="connsiteX5" fmla="*/ 11289 w 880534"/>
              <a:gd name="connsiteY5" fmla="*/ 482953 h 573264"/>
              <a:gd name="connsiteX6" fmla="*/ 180623 w 880534"/>
              <a:gd name="connsiteY6" fmla="*/ 561975 h 573264"/>
              <a:gd name="connsiteX7" fmla="*/ 632178 w 880534"/>
              <a:gd name="connsiteY7" fmla="*/ 573264 h 573264"/>
              <a:gd name="connsiteX8" fmla="*/ 767645 w 880534"/>
              <a:gd name="connsiteY8" fmla="*/ 494242 h 573264"/>
              <a:gd name="connsiteX9" fmla="*/ 880534 w 880534"/>
              <a:gd name="connsiteY9" fmla="*/ 234597 h 573264"/>
              <a:gd name="connsiteX0" fmla="*/ 880534 w 880534"/>
              <a:gd name="connsiteY0" fmla="*/ 234597 h 573264"/>
              <a:gd name="connsiteX1" fmla="*/ 670984 w 880534"/>
              <a:gd name="connsiteY1" fmla="*/ 47625 h 573264"/>
              <a:gd name="connsiteX2" fmla="*/ 346781 w 880534"/>
              <a:gd name="connsiteY2" fmla="*/ 0 h 573264"/>
              <a:gd name="connsiteX3" fmla="*/ 191912 w 880534"/>
              <a:gd name="connsiteY3" fmla="*/ 155575 h 573264"/>
              <a:gd name="connsiteX4" fmla="*/ 0 w 880534"/>
              <a:gd name="connsiteY4" fmla="*/ 223308 h 573264"/>
              <a:gd name="connsiteX5" fmla="*/ 11289 w 880534"/>
              <a:gd name="connsiteY5" fmla="*/ 482953 h 573264"/>
              <a:gd name="connsiteX6" fmla="*/ 180623 w 880534"/>
              <a:gd name="connsiteY6" fmla="*/ 561975 h 573264"/>
              <a:gd name="connsiteX7" fmla="*/ 632178 w 880534"/>
              <a:gd name="connsiteY7" fmla="*/ 573264 h 573264"/>
              <a:gd name="connsiteX8" fmla="*/ 767645 w 880534"/>
              <a:gd name="connsiteY8" fmla="*/ 494242 h 573264"/>
              <a:gd name="connsiteX9" fmla="*/ 880534 w 880534"/>
              <a:gd name="connsiteY9" fmla="*/ 234597 h 573264"/>
              <a:gd name="connsiteX0" fmla="*/ 880534 w 880534"/>
              <a:gd name="connsiteY0" fmla="*/ 234597 h 573264"/>
              <a:gd name="connsiteX1" fmla="*/ 670984 w 880534"/>
              <a:gd name="connsiteY1" fmla="*/ 47625 h 573264"/>
              <a:gd name="connsiteX2" fmla="*/ 346781 w 880534"/>
              <a:gd name="connsiteY2" fmla="*/ 0 h 573264"/>
              <a:gd name="connsiteX3" fmla="*/ 131587 w 880534"/>
              <a:gd name="connsiteY3" fmla="*/ 85725 h 573264"/>
              <a:gd name="connsiteX4" fmla="*/ 0 w 880534"/>
              <a:gd name="connsiteY4" fmla="*/ 223308 h 573264"/>
              <a:gd name="connsiteX5" fmla="*/ 11289 w 880534"/>
              <a:gd name="connsiteY5" fmla="*/ 482953 h 573264"/>
              <a:gd name="connsiteX6" fmla="*/ 180623 w 880534"/>
              <a:gd name="connsiteY6" fmla="*/ 561975 h 573264"/>
              <a:gd name="connsiteX7" fmla="*/ 632178 w 880534"/>
              <a:gd name="connsiteY7" fmla="*/ 573264 h 573264"/>
              <a:gd name="connsiteX8" fmla="*/ 767645 w 880534"/>
              <a:gd name="connsiteY8" fmla="*/ 494242 h 573264"/>
              <a:gd name="connsiteX9" fmla="*/ 880534 w 880534"/>
              <a:gd name="connsiteY9" fmla="*/ 234597 h 573264"/>
              <a:gd name="connsiteX0" fmla="*/ 963084 w 963084"/>
              <a:gd name="connsiteY0" fmla="*/ 234597 h 573264"/>
              <a:gd name="connsiteX1" fmla="*/ 753534 w 963084"/>
              <a:gd name="connsiteY1" fmla="*/ 47625 h 573264"/>
              <a:gd name="connsiteX2" fmla="*/ 429331 w 963084"/>
              <a:gd name="connsiteY2" fmla="*/ 0 h 573264"/>
              <a:gd name="connsiteX3" fmla="*/ 214137 w 963084"/>
              <a:gd name="connsiteY3" fmla="*/ 85725 h 573264"/>
              <a:gd name="connsiteX4" fmla="*/ 0 w 963084"/>
              <a:gd name="connsiteY4" fmla="*/ 220133 h 573264"/>
              <a:gd name="connsiteX5" fmla="*/ 93839 w 963084"/>
              <a:gd name="connsiteY5" fmla="*/ 482953 h 573264"/>
              <a:gd name="connsiteX6" fmla="*/ 263173 w 963084"/>
              <a:gd name="connsiteY6" fmla="*/ 561975 h 573264"/>
              <a:gd name="connsiteX7" fmla="*/ 714728 w 963084"/>
              <a:gd name="connsiteY7" fmla="*/ 573264 h 573264"/>
              <a:gd name="connsiteX8" fmla="*/ 850195 w 963084"/>
              <a:gd name="connsiteY8" fmla="*/ 494242 h 573264"/>
              <a:gd name="connsiteX9" fmla="*/ 963084 w 963084"/>
              <a:gd name="connsiteY9" fmla="*/ 234597 h 573264"/>
              <a:gd name="connsiteX0" fmla="*/ 963084 w 963084"/>
              <a:gd name="connsiteY0" fmla="*/ 234597 h 685800"/>
              <a:gd name="connsiteX1" fmla="*/ 753534 w 963084"/>
              <a:gd name="connsiteY1" fmla="*/ 47625 h 685800"/>
              <a:gd name="connsiteX2" fmla="*/ 429331 w 963084"/>
              <a:gd name="connsiteY2" fmla="*/ 0 h 685800"/>
              <a:gd name="connsiteX3" fmla="*/ 214137 w 963084"/>
              <a:gd name="connsiteY3" fmla="*/ 85725 h 685800"/>
              <a:gd name="connsiteX4" fmla="*/ 0 w 963084"/>
              <a:gd name="connsiteY4" fmla="*/ 220133 h 685800"/>
              <a:gd name="connsiteX5" fmla="*/ 93839 w 963084"/>
              <a:gd name="connsiteY5" fmla="*/ 482953 h 685800"/>
              <a:gd name="connsiteX6" fmla="*/ 263173 w 963084"/>
              <a:gd name="connsiteY6" fmla="*/ 561975 h 685800"/>
              <a:gd name="connsiteX7" fmla="*/ 518231 w 963084"/>
              <a:gd name="connsiteY7" fmla="*/ 685800 h 685800"/>
              <a:gd name="connsiteX8" fmla="*/ 714728 w 963084"/>
              <a:gd name="connsiteY8" fmla="*/ 573264 h 685800"/>
              <a:gd name="connsiteX9" fmla="*/ 850195 w 963084"/>
              <a:gd name="connsiteY9" fmla="*/ 494242 h 685800"/>
              <a:gd name="connsiteX10" fmla="*/ 963084 w 963084"/>
              <a:gd name="connsiteY10" fmla="*/ 234597 h 685800"/>
              <a:gd name="connsiteX0" fmla="*/ 963084 w 963084"/>
              <a:gd name="connsiteY0" fmla="*/ 234597 h 685800"/>
              <a:gd name="connsiteX1" fmla="*/ 753534 w 963084"/>
              <a:gd name="connsiteY1" fmla="*/ 47625 h 685800"/>
              <a:gd name="connsiteX2" fmla="*/ 429331 w 963084"/>
              <a:gd name="connsiteY2" fmla="*/ 0 h 685800"/>
              <a:gd name="connsiteX3" fmla="*/ 214137 w 963084"/>
              <a:gd name="connsiteY3" fmla="*/ 85725 h 685800"/>
              <a:gd name="connsiteX4" fmla="*/ 0 w 963084"/>
              <a:gd name="connsiteY4" fmla="*/ 220133 h 685800"/>
              <a:gd name="connsiteX5" fmla="*/ 93839 w 963084"/>
              <a:gd name="connsiteY5" fmla="*/ 482953 h 685800"/>
              <a:gd name="connsiteX6" fmla="*/ 263173 w 963084"/>
              <a:gd name="connsiteY6" fmla="*/ 561975 h 685800"/>
              <a:gd name="connsiteX7" fmla="*/ 213431 w 963084"/>
              <a:gd name="connsiteY7" fmla="*/ 590550 h 685800"/>
              <a:gd name="connsiteX8" fmla="*/ 518231 w 963084"/>
              <a:gd name="connsiteY8" fmla="*/ 685800 h 685800"/>
              <a:gd name="connsiteX9" fmla="*/ 714728 w 963084"/>
              <a:gd name="connsiteY9" fmla="*/ 573264 h 685800"/>
              <a:gd name="connsiteX10" fmla="*/ 850195 w 963084"/>
              <a:gd name="connsiteY10" fmla="*/ 494242 h 685800"/>
              <a:gd name="connsiteX11" fmla="*/ 963084 w 963084"/>
              <a:gd name="connsiteY11" fmla="*/ 234597 h 685800"/>
              <a:gd name="connsiteX0" fmla="*/ 963084 w 963084"/>
              <a:gd name="connsiteY0" fmla="*/ 234597 h 685800"/>
              <a:gd name="connsiteX1" fmla="*/ 753534 w 963084"/>
              <a:gd name="connsiteY1" fmla="*/ 47625 h 685800"/>
              <a:gd name="connsiteX2" fmla="*/ 429331 w 963084"/>
              <a:gd name="connsiteY2" fmla="*/ 0 h 685800"/>
              <a:gd name="connsiteX3" fmla="*/ 214137 w 963084"/>
              <a:gd name="connsiteY3" fmla="*/ 85725 h 685800"/>
              <a:gd name="connsiteX4" fmla="*/ 0 w 963084"/>
              <a:gd name="connsiteY4" fmla="*/ 220133 h 685800"/>
              <a:gd name="connsiteX5" fmla="*/ 93839 w 963084"/>
              <a:gd name="connsiteY5" fmla="*/ 482953 h 685800"/>
              <a:gd name="connsiteX6" fmla="*/ 213431 w 963084"/>
              <a:gd name="connsiteY6" fmla="*/ 590550 h 685800"/>
              <a:gd name="connsiteX7" fmla="*/ 518231 w 963084"/>
              <a:gd name="connsiteY7" fmla="*/ 685800 h 685800"/>
              <a:gd name="connsiteX8" fmla="*/ 714728 w 963084"/>
              <a:gd name="connsiteY8" fmla="*/ 573264 h 685800"/>
              <a:gd name="connsiteX9" fmla="*/ 850195 w 963084"/>
              <a:gd name="connsiteY9" fmla="*/ 494242 h 685800"/>
              <a:gd name="connsiteX10" fmla="*/ 963084 w 963084"/>
              <a:gd name="connsiteY10" fmla="*/ 234597 h 685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63084" h="685800">
                <a:moveTo>
                  <a:pt x="963084" y="234597"/>
                </a:moveTo>
                <a:lnTo>
                  <a:pt x="753534" y="47625"/>
                </a:lnTo>
                <a:cubicBezTo>
                  <a:pt x="694150" y="46567"/>
                  <a:pt x="488715" y="1058"/>
                  <a:pt x="429331" y="0"/>
                </a:cubicBezTo>
                <a:lnTo>
                  <a:pt x="214137" y="85725"/>
                </a:lnTo>
                <a:lnTo>
                  <a:pt x="0" y="220133"/>
                </a:lnTo>
                <a:lnTo>
                  <a:pt x="93839" y="482953"/>
                </a:lnTo>
                <a:lnTo>
                  <a:pt x="213431" y="590550"/>
                </a:lnTo>
                <a:cubicBezTo>
                  <a:pt x="255941" y="611187"/>
                  <a:pt x="444736" y="683919"/>
                  <a:pt x="518231" y="685800"/>
                </a:cubicBezTo>
                <a:lnTo>
                  <a:pt x="714728" y="573264"/>
                </a:lnTo>
                <a:lnTo>
                  <a:pt x="850195" y="494242"/>
                </a:lnTo>
                <a:lnTo>
                  <a:pt x="963084" y="234597"/>
                </a:lnTo>
                <a:close/>
              </a:path>
            </a:pathLst>
          </a:custGeom>
          <a:noFill/>
          <a:ln w="25400">
            <a:solidFill>
              <a:srgbClr val="33CC33"/>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9" name="TextBox 18"/>
          <p:cNvSpPr txBox="1"/>
          <p:nvPr/>
        </p:nvSpPr>
        <p:spPr>
          <a:xfrm>
            <a:off x="986877" y="1585972"/>
            <a:ext cx="557076" cy="233910"/>
          </a:xfrm>
          <a:prstGeom prst="rect">
            <a:avLst/>
          </a:prstGeom>
          <a:solidFill>
            <a:schemeClr val="tx1"/>
          </a:solidFill>
          <a:ln>
            <a:solidFill>
              <a:srgbClr val="FF0000"/>
            </a:solidFill>
          </a:ln>
        </p:spPr>
        <p:txBody>
          <a:bodyPr wrap="none" lIns="9144" tIns="9144" rIns="9144" bIns="9144" rtlCol="0">
            <a:spAutoFit/>
          </a:bodyPr>
          <a:lstStyle/>
          <a:p>
            <a:r>
              <a:rPr lang="en-US" sz="1400" dirty="0" smtClean="0">
                <a:solidFill>
                  <a:schemeClr val="bg1"/>
                </a:solidFill>
                <a:latin typeface="Times New Roman" panose="02020603050405020304" pitchFamily="18" charset="0"/>
                <a:cs typeface="Times New Roman" panose="02020603050405020304" pitchFamily="18" charset="0"/>
              </a:rPr>
              <a:t>Sunrise</a:t>
            </a:r>
            <a:endParaRPr lang="en-US" sz="1400" dirty="0">
              <a:solidFill>
                <a:schemeClr val="bg1"/>
              </a:solidFill>
              <a:latin typeface="Times New Roman" panose="02020603050405020304" pitchFamily="18" charset="0"/>
              <a:cs typeface="Times New Roman" panose="02020603050405020304" pitchFamily="18" charset="0"/>
            </a:endParaRPr>
          </a:p>
        </p:txBody>
      </p:sp>
      <p:sp>
        <p:nvSpPr>
          <p:cNvPr id="21" name="Freeform 20"/>
          <p:cNvSpPr/>
          <p:nvPr/>
        </p:nvSpPr>
        <p:spPr>
          <a:xfrm>
            <a:off x="3865388" y="2768148"/>
            <a:ext cx="1490133" cy="575734"/>
          </a:xfrm>
          <a:custGeom>
            <a:avLst/>
            <a:gdLst>
              <a:gd name="connsiteX0" fmla="*/ 1490133 w 1490133"/>
              <a:gd name="connsiteY0" fmla="*/ 0 h 575734"/>
              <a:gd name="connsiteX1" fmla="*/ 1027289 w 1490133"/>
              <a:gd name="connsiteY1" fmla="*/ 101600 h 575734"/>
              <a:gd name="connsiteX2" fmla="*/ 609600 w 1490133"/>
              <a:gd name="connsiteY2" fmla="*/ 146756 h 575734"/>
              <a:gd name="connsiteX3" fmla="*/ 135466 w 1490133"/>
              <a:gd name="connsiteY3" fmla="*/ 124178 h 575734"/>
              <a:gd name="connsiteX4" fmla="*/ 0 w 1490133"/>
              <a:gd name="connsiteY4" fmla="*/ 248356 h 575734"/>
              <a:gd name="connsiteX5" fmla="*/ 45155 w 1490133"/>
              <a:gd name="connsiteY5" fmla="*/ 462845 h 575734"/>
              <a:gd name="connsiteX6" fmla="*/ 440266 w 1490133"/>
              <a:gd name="connsiteY6" fmla="*/ 575734 h 575734"/>
              <a:gd name="connsiteX7" fmla="*/ 869244 w 1490133"/>
              <a:gd name="connsiteY7" fmla="*/ 541867 h 575734"/>
              <a:gd name="connsiteX8" fmla="*/ 1207911 w 1490133"/>
              <a:gd name="connsiteY8" fmla="*/ 372534 h 575734"/>
              <a:gd name="connsiteX9" fmla="*/ 1456266 w 1490133"/>
              <a:gd name="connsiteY9" fmla="*/ 248356 h 575734"/>
              <a:gd name="connsiteX10" fmla="*/ 1490133 w 1490133"/>
              <a:gd name="connsiteY10" fmla="*/ 0 h 575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90133" h="575734">
                <a:moveTo>
                  <a:pt x="1490133" y="0"/>
                </a:moveTo>
                <a:lnTo>
                  <a:pt x="1027289" y="101600"/>
                </a:lnTo>
                <a:lnTo>
                  <a:pt x="609600" y="146756"/>
                </a:lnTo>
                <a:lnTo>
                  <a:pt x="135466" y="124178"/>
                </a:lnTo>
                <a:lnTo>
                  <a:pt x="0" y="248356"/>
                </a:lnTo>
                <a:lnTo>
                  <a:pt x="45155" y="462845"/>
                </a:lnTo>
                <a:lnTo>
                  <a:pt x="440266" y="575734"/>
                </a:lnTo>
                <a:lnTo>
                  <a:pt x="869244" y="541867"/>
                </a:lnTo>
                <a:lnTo>
                  <a:pt x="1207911" y="372534"/>
                </a:lnTo>
                <a:lnTo>
                  <a:pt x="1456266" y="248356"/>
                </a:lnTo>
                <a:lnTo>
                  <a:pt x="1490133" y="0"/>
                </a:lnTo>
                <a:close/>
              </a:path>
            </a:pathLst>
          </a:custGeom>
          <a:noFill/>
          <a:ln w="25400">
            <a:solidFill>
              <a:srgbClr val="33CC33"/>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3" name="TextBox 32"/>
          <p:cNvSpPr txBox="1"/>
          <p:nvPr/>
        </p:nvSpPr>
        <p:spPr>
          <a:xfrm>
            <a:off x="3729921" y="3362393"/>
            <a:ext cx="1211101" cy="233910"/>
          </a:xfrm>
          <a:prstGeom prst="rect">
            <a:avLst/>
          </a:prstGeom>
          <a:solidFill>
            <a:schemeClr val="tx1"/>
          </a:solidFill>
          <a:ln>
            <a:solidFill>
              <a:srgbClr val="FF0000"/>
            </a:solidFill>
          </a:ln>
        </p:spPr>
        <p:txBody>
          <a:bodyPr wrap="none" lIns="9144" tIns="9144" rIns="9144" bIns="9144" rtlCol="0">
            <a:spAutoFit/>
          </a:bodyPr>
          <a:lstStyle/>
          <a:p>
            <a:r>
              <a:rPr lang="en-US" sz="1400" dirty="0" smtClean="0">
                <a:solidFill>
                  <a:schemeClr val="bg1"/>
                </a:solidFill>
                <a:latin typeface="Times New Roman" panose="02020603050405020304" pitchFamily="18" charset="0"/>
                <a:cs typeface="Times New Roman" panose="02020603050405020304" pitchFamily="18" charset="0"/>
              </a:rPr>
              <a:t>Lake Boudreaux</a:t>
            </a:r>
            <a:endParaRPr lang="en-US" sz="1400" dirty="0">
              <a:solidFill>
                <a:schemeClr val="bg1"/>
              </a:solidFill>
              <a:latin typeface="Times New Roman" panose="02020603050405020304" pitchFamily="18" charset="0"/>
              <a:cs typeface="Times New Roman" panose="02020603050405020304" pitchFamily="18" charset="0"/>
            </a:endParaRPr>
          </a:p>
        </p:txBody>
      </p:sp>
      <p:sp>
        <p:nvSpPr>
          <p:cNvPr id="35" name="Freeform 34"/>
          <p:cNvSpPr/>
          <p:nvPr/>
        </p:nvSpPr>
        <p:spPr>
          <a:xfrm>
            <a:off x="4779788" y="295882"/>
            <a:ext cx="1241777" cy="936978"/>
          </a:xfrm>
          <a:custGeom>
            <a:avLst/>
            <a:gdLst>
              <a:gd name="connsiteX0" fmla="*/ 1241777 w 1241777"/>
              <a:gd name="connsiteY0" fmla="*/ 0 h 936978"/>
              <a:gd name="connsiteX1" fmla="*/ 846666 w 1241777"/>
              <a:gd name="connsiteY1" fmla="*/ 101600 h 936978"/>
              <a:gd name="connsiteX2" fmla="*/ 451555 w 1241777"/>
              <a:gd name="connsiteY2" fmla="*/ 338666 h 936978"/>
              <a:gd name="connsiteX3" fmla="*/ 90311 w 1241777"/>
              <a:gd name="connsiteY3" fmla="*/ 620889 h 936978"/>
              <a:gd name="connsiteX4" fmla="*/ 0 w 1241777"/>
              <a:gd name="connsiteY4" fmla="*/ 824089 h 936978"/>
              <a:gd name="connsiteX5" fmla="*/ 146755 w 1241777"/>
              <a:gd name="connsiteY5" fmla="*/ 936978 h 936978"/>
              <a:gd name="connsiteX6" fmla="*/ 643466 w 1241777"/>
              <a:gd name="connsiteY6" fmla="*/ 891822 h 936978"/>
              <a:gd name="connsiteX7" fmla="*/ 812800 w 1241777"/>
              <a:gd name="connsiteY7" fmla="*/ 587022 h 936978"/>
              <a:gd name="connsiteX8" fmla="*/ 982133 w 1241777"/>
              <a:gd name="connsiteY8" fmla="*/ 259644 h 936978"/>
              <a:gd name="connsiteX9" fmla="*/ 1241777 w 1241777"/>
              <a:gd name="connsiteY9" fmla="*/ 0 h 936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41777" h="936978">
                <a:moveTo>
                  <a:pt x="1241777" y="0"/>
                </a:moveTo>
                <a:lnTo>
                  <a:pt x="846666" y="101600"/>
                </a:lnTo>
                <a:lnTo>
                  <a:pt x="451555" y="338666"/>
                </a:lnTo>
                <a:lnTo>
                  <a:pt x="90311" y="620889"/>
                </a:lnTo>
                <a:lnTo>
                  <a:pt x="0" y="824089"/>
                </a:lnTo>
                <a:lnTo>
                  <a:pt x="146755" y="936978"/>
                </a:lnTo>
                <a:lnTo>
                  <a:pt x="643466" y="891822"/>
                </a:lnTo>
                <a:lnTo>
                  <a:pt x="812800" y="587022"/>
                </a:lnTo>
                <a:lnTo>
                  <a:pt x="982133" y="259644"/>
                </a:lnTo>
                <a:lnTo>
                  <a:pt x="1241777" y="0"/>
                </a:lnTo>
                <a:close/>
              </a:path>
            </a:pathLst>
          </a:custGeom>
          <a:noFill/>
          <a:ln w="25400">
            <a:solidFill>
              <a:srgbClr val="33CC33"/>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6" name="Freeform 35"/>
          <p:cNvSpPr/>
          <p:nvPr/>
        </p:nvSpPr>
        <p:spPr>
          <a:xfrm>
            <a:off x="3538010" y="1029660"/>
            <a:ext cx="2269067" cy="993422"/>
          </a:xfrm>
          <a:custGeom>
            <a:avLst/>
            <a:gdLst>
              <a:gd name="connsiteX0" fmla="*/ 1828800 w 2269067"/>
              <a:gd name="connsiteY0" fmla="*/ 474133 h 993422"/>
              <a:gd name="connsiteX1" fmla="*/ 1444978 w 2269067"/>
              <a:gd name="connsiteY1" fmla="*/ 361244 h 993422"/>
              <a:gd name="connsiteX2" fmla="*/ 1174044 w 2269067"/>
              <a:gd name="connsiteY2" fmla="*/ 214488 h 993422"/>
              <a:gd name="connsiteX3" fmla="*/ 982133 w 2269067"/>
              <a:gd name="connsiteY3" fmla="*/ 33866 h 993422"/>
              <a:gd name="connsiteX4" fmla="*/ 632178 w 2269067"/>
              <a:gd name="connsiteY4" fmla="*/ 0 h 993422"/>
              <a:gd name="connsiteX5" fmla="*/ 237067 w 2269067"/>
              <a:gd name="connsiteY5" fmla="*/ 112888 h 993422"/>
              <a:gd name="connsiteX6" fmla="*/ 0 w 2269067"/>
              <a:gd name="connsiteY6" fmla="*/ 293511 h 993422"/>
              <a:gd name="connsiteX7" fmla="*/ 11289 w 2269067"/>
              <a:gd name="connsiteY7" fmla="*/ 530577 h 993422"/>
              <a:gd name="connsiteX8" fmla="*/ 270933 w 2269067"/>
              <a:gd name="connsiteY8" fmla="*/ 790222 h 993422"/>
              <a:gd name="connsiteX9" fmla="*/ 598311 w 2269067"/>
              <a:gd name="connsiteY9" fmla="*/ 982133 h 993422"/>
              <a:gd name="connsiteX10" fmla="*/ 1038578 w 2269067"/>
              <a:gd name="connsiteY10" fmla="*/ 993422 h 993422"/>
              <a:gd name="connsiteX11" fmla="*/ 1422400 w 2269067"/>
              <a:gd name="connsiteY11" fmla="*/ 925688 h 993422"/>
              <a:gd name="connsiteX12" fmla="*/ 1761067 w 2269067"/>
              <a:gd name="connsiteY12" fmla="*/ 846666 h 993422"/>
              <a:gd name="connsiteX13" fmla="*/ 2167467 w 2269067"/>
              <a:gd name="connsiteY13" fmla="*/ 767644 h 993422"/>
              <a:gd name="connsiteX14" fmla="*/ 2269067 w 2269067"/>
              <a:gd name="connsiteY14" fmla="*/ 654755 h 993422"/>
              <a:gd name="connsiteX15" fmla="*/ 1738489 w 2269067"/>
              <a:gd name="connsiteY15" fmla="*/ 451555 h 9934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269067" h="993422">
                <a:moveTo>
                  <a:pt x="1828800" y="474133"/>
                </a:moveTo>
                <a:lnTo>
                  <a:pt x="1444978" y="361244"/>
                </a:lnTo>
                <a:lnTo>
                  <a:pt x="1174044" y="214488"/>
                </a:lnTo>
                <a:lnTo>
                  <a:pt x="982133" y="33866"/>
                </a:lnTo>
                <a:lnTo>
                  <a:pt x="632178" y="0"/>
                </a:lnTo>
                <a:lnTo>
                  <a:pt x="237067" y="112888"/>
                </a:lnTo>
                <a:lnTo>
                  <a:pt x="0" y="293511"/>
                </a:lnTo>
                <a:lnTo>
                  <a:pt x="11289" y="530577"/>
                </a:lnTo>
                <a:lnTo>
                  <a:pt x="270933" y="790222"/>
                </a:lnTo>
                <a:lnTo>
                  <a:pt x="598311" y="982133"/>
                </a:lnTo>
                <a:lnTo>
                  <a:pt x="1038578" y="993422"/>
                </a:lnTo>
                <a:lnTo>
                  <a:pt x="1422400" y="925688"/>
                </a:lnTo>
                <a:lnTo>
                  <a:pt x="1761067" y="846666"/>
                </a:lnTo>
                <a:lnTo>
                  <a:pt x="2167467" y="767644"/>
                </a:lnTo>
                <a:lnTo>
                  <a:pt x="2269067" y="654755"/>
                </a:lnTo>
                <a:lnTo>
                  <a:pt x="1738489" y="451555"/>
                </a:lnTo>
              </a:path>
            </a:pathLst>
          </a:custGeom>
          <a:noFill/>
          <a:ln w="25400">
            <a:solidFill>
              <a:srgbClr val="33CC33"/>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7" name="TextBox 36"/>
          <p:cNvSpPr txBox="1"/>
          <p:nvPr/>
        </p:nvSpPr>
        <p:spPr>
          <a:xfrm>
            <a:off x="3562311" y="2043172"/>
            <a:ext cx="627608" cy="233910"/>
          </a:xfrm>
          <a:prstGeom prst="rect">
            <a:avLst/>
          </a:prstGeom>
          <a:solidFill>
            <a:schemeClr val="tx1"/>
          </a:solidFill>
          <a:ln>
            <a:solidFill>
              <a:srgbClr val="FF0000"/>
            </a:solidFill>
          </a:ln>
        </p:spPr>
        <p:txBody>
          <a:bodyPr wrap="none" lIns="9144" tIns="9144" rIns="9144" bIns="9144" rtlCol="0">
            <a:spAutoFit/>
          </a:bodyPr>
          <a:lstStyle/>
          <a:p>
            <a:r>
              <a:rPr lang="en-US" sz="1400" dirty="0" smtClean="0">
                <a:solidFill>
                  <a:schemeClr val="bg1"/>
                </a:solidFill>
                <a:latin typeface="Times New Roman" panose="02020603050405020304" pitchFamily="18" charset="0"/>
                <a:cs typeface="Times New Roman" panose="02020603050405020304" pitchFamily="18" charset="0"/>
              </a:rPr>
              <a:t>Chauvin</a:t>
            </a:r>
            <a:endParaRPr lang="en-US" sz="1400" dirty="0">
              <a:solidFill>
                <a:schemeClr val="bg1"/>
              </a:solidFill>
              <a:latin typeface="Times New Roman" panose="02020603050405020304" pitchFamily="18" charset="0"/>
              <a:cs typeface="Times New Roman" panose="02020603050405020304" pitchFamily="18" charset="0"/>
            </a:endParaRPr>
          </a:p>
        </p:txBody>
      </p:sp>
      <p:sp>
        <p:nvSpPr>
          <p:cNvPr id="39" name="Freeform 38"/>
          <p:cNvSpPr/>
          <p:nvPr/>
        </p:nvSpPr>
        <p:spPr>
          <a:xfrm>
            <a:off x="6179610" y="1255437"/>
            <a:ext cx="1433689" cy="564445"/>
          </a:xfrm>
          <a:custGeom>
            <a:avLst/>
            <a:gdLst>
              <a:gd name="connsiteX0" fmla="*/ 1433689 w 1433689"/>
              <a:gd name="connsiteY0" fmla="*/ 327378 h 564445"/>
              <a:gd name="connsiteX1" fmla="*/ 1162755 w 1433689"/>
              <a:gd name="connsiteY1" fmla="*/ 237067 h 564445"/>
              <a:gd name="connsiteX2" fmla="*/ 790222 w 1433689"/>
              <a:gd name="connsiteY2" fmla="*/ 0 h 564445"/>
              <a:gd name="connsiteX3" fmla="*/ 361244 w 1433689"/>
              <a:gd name="connsiteY3" fmla="*/ 11289 h 564445"/>
              <a:gd name="connsiteX4" fmla="*/ 169333 w 1433689"/>
              <a:gd name="connsiteY4" fmla="*/ 158045 h 564445"/>
              <a:gd name="connsiteX5" fmla="*/ 0 w 1433689"/>
              <a:gd name="connsiteY5" fmla="*/ 316089 h 564445"/>
              <a:gd name="connsiteX6" fmla="*/ 56444 w 1433689"/>
              <a:gd name="connsiteY6" fmla="*/ 508000 h 564445"/>
              <a:gd name="connsiteX7" fmla="*/ 462844 w 1433689"/>
              <a:gd name="connsiteY7" fmla="*/ 564445 h 564445"/>
              <a:gd name="connsiteX8" fmla="*/ 903111 w 1433689"/>
              <a:gd name="connsiteY8" fmla="*/ 564445 h 564445"/>
              <a:gd name="connsiteX9" fmla="*/ 1117600 w 1433689"/>
              <a:gd name="connsiteY9" fmla="*/ 474134 h 564445"/>
              <a:gd name="connsiteX10" fmla="*/ 1377244 w 1433689"/>
              <a:gd name="connsiteY10" fmla="*/ 417689 h 564445"/>
              <a:gd name="connsiteX11" fmla="*/ 1433689 w 1433689"/>
              <a:gd name="connsiteY11" fmla="*/ 327378 h 564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33689" h="564445">
                <a:moveTo>
                  <a:pt x="1433689" y="327378"/>
                </a:moveTo>
                <a:lnTo>
                  <a:pt x="1162755" y="237067"/>
                </a:lnTo>
                <a:lnTo>
                  <a:pt x="790222" y="0"/>
                </a:lnTo>
                <a:lnTo>
                  <a:pt x="361244" y="11289"/>
                </a:lnTo>
                <a:lnTo>
                  <a:pt x="169333" y="158045"/>
                </a:lnTo>
                <a:lnTo>
                  <a:pt x="0" y="316089"/>
                </a:lnTo>
                <a:lnTo>
                  <a:pt x="56444" y="508000"/>
                </a:lnTo>
                <a:lnTo>
                  <a:pt x="462844" y="564445"/>
                </a:lnTo>
                <a:lnTo>
                  <a:pt x="903111" y="564445"/>
                </a:lnTo>
                <a:lnTo>
                  <a:pt x="1117600" y="474134"/>
                </a:lnTo>
                <a:lnTo>
                  <a:pt x="1377244" y="417689"/>
                </a:lnTo>
                <a:lnTo>
                  <a:pt x="1433689" y="327378"/>
                </a:lnTo>
                <a:close/>
              </a:path>
            </a:pathLst>
          </a:custGeom>
          <a:noFill/>
          <a:ln w="25400">
            <a:solidFill>
              <a:srgbClr val="33CC33"/>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40" name="TextBox 39"/>
          <p:cNvSpPr txBox="1"/>
          <p:nvPr/>
        </p:nvSpPr>
        <p:spPr>
          <a:xfrm>
            <a:off x="7254339" y="1115905"/>
            <a:ext cx="717376" cy="233910"/>
          </a:xfrm>
          <a:prstGeom prst="rect">
            <a:avLst/>
          </a:prstGeom>
          <a:solidFill>
            <a:schemeClr val="tx1"/>
          </a:solidFill>
          <a:ln>
            <a:solidFill>
              <a:srgbClr val="FF0000"/>
            </a:solidFill>
          </a:ln>
        </p:spPr>
        <p:txBody>
          <a:bodyPr wrap="none" lIns="9144" tIns="9144" rIns="9144" bIns="9144" rtlCol="0">
            <a:spAutoFit/>
          </a:bodyPr>
          <a:lstStyle/>
          <a:p>
            <a:r>
              <a:rPr lang="en-US" sz="1400" dirty="0" smtClean="0">
                <a:solidFill>
                  <a:schemeClr val="bg1"/>
                </a:solidFill>
                <a:latin typeface="Times New Roman" panose="02020603050405020304" pitchFamily="18" charset="0"/>
                <a:cs typeface="Times New Roman" panose="02020603050405020304" pitchFamily="18" charset="0"/>
              </a:rPr>
              <a:t>Montegut</a:t>
            </a:r>
            <a:endParaRPr lang="en-US" sz="1400" dirty="0">
              <a:solidFill>
                <a:schemeClr val="bg1"/>
              </a:solidFill>
              <a:latin typeface="Times New Roman" panose="02020603050405020304" pitchFamily="18" charset="0"/>
              <a:cs typeface="Times New Roman" panose="02020603050405020304" pitchFamily="18" charset="0"/>
            </a:endParaRPr>
          </a:p>
        </p:txBody>
      </p:sp>
      <p:sp>
        <p:nvSpPr>
          <p:cNvPr id="42" name="Freeform 41"/>
          <p:cNvSpPr/>
          <p:nvPr/>
        </p:nvSpPr>
        <p:spPr>
          <a:xfrm>
            <a:off x="5773210" y="2034371"/>
            <a:ext cx="1241778" cy="2077155"/>
          </a:xfrm>
          <a:custGeom>
            <a:avLst/>
            <a:gdLst>
              <a:gd name="connsiteX0" fmla="*/ 1061155 w 1241778"/>
              <a:gd name="connsiteY0" fmla="*/ 237066 h 2077155"/>
              <a:gd name="connsiteX1" fmla="*/ 1162755 w 1241778"/>
              <a:gd name="connsiteY1" fmla="*/ 699911 h 2077155"/>
              <a:gd name="connsiteX2" fmla="*/ 1241778 w 1241778"/>
              <a:gd name="connsiteY2" fmla="*/ 1016000 h 2077155"/>
              <a:gd name="connsiteX3" fmla="*/ 1241778 w 1241778"/>
              <a:gd name="connsiteY3" fmla="*/ 1241777 h 2077155"/>
              <a:gd name="connsiteX4" fmla="*/ 1151467 w 1241778"/>
              <a:gd name="connsiteY4" fmla="*/ 1648177 h 2077155"/>
              <a:gd name="connsiteX5" fmla="*/ 1083733 w 1241778"/>
              <a:gd name="connsiteY5" fmla="*/ 1794933 h 2077155"/>
              <a:gd name="connsiteX6" fmla="*/ 790222 w 1241778"/>
              <a:gd name="connsiteY6" fmla="*/ 2043289 h 2077155"/>
              <a:gd name="connsiteX7" fmla="*/ 428978 w 1241778"/>
              <a:gd name="connsiteY7" fmla="*/ 2077155 h 2077155"/>
              <a:gd name="connsiteX8" fmla="*/ 158044 w 1241778"/>
              <a:gd name="connsiteY8" fmla="*/ 1919111 h 2077155"/>
              <a:gd name="connsiteX9" fmla="*/ 259644 w 1241778"/>
              <a:gd name="connsiteY9" fmla="*/ 1557866 h 2077155"/>
              <a:gd name="connsiteX10" fmla="*/ 248355 w 1241778"/>
              <a:gd name="connsiteY10" fmla="*/ 1151466 h 2077155"/>
              <a:gd name="connsiteX11" fmla="*/ 79022 w 1241778"/>
              <a:gd name="connsiteY11" fmla="*/ 1004711 h 2077155"/>
              <a:gd name="connsiteX12" fmla="*/ 0 w 1241778"/>
              <a:gd name="connsiteY12" fmla="*/ 620889 h 2077155"/>
              <a:gd name="connsiteX13" fmla="*/ 327378 w 1241778"/>
              <a:gd name="connsiteY13" fmla="*/ 180622 h 2077155"/>
              <a:gd name="connsiteX14" fmla="*/ 722489 w 1241778"/>
              <a:gd name="connsiteY14" fmla="*/ 0 h 2077155"/>
              <a:gd name="connsiteX15" fmla="*/ 914400 w 1241778"/>
              <a:gd name="connsiteY15" fmla="*/ 67733 h 2077155"/>
              <a:gd name="connsiteX16" fmla="*/ 1095022 w 1241778"/>
              <a:gd name="connsiteY16" fmla="*/ 372533 h 2077155"/>
              <a:gd name="connsiteX0" fmla="*/ 1095021 w 1241778"/>
              <a:gd name="connsiteY0" fmla="*/ 361244 h 2077155"/>
              <a:gd name="connsiteX1" fmla="*/ 1162755 w 1241778"/>
              <a:gd name="connsiteY1" fmla="*/ 699911 h 2077155"/>
              <a:gd name="connsiteX2" fmla="*/ 1241778 w 1241778"/>
              <a:gd name="connsiteY2" fmla="*/ 1016000 h 2077155"/>
              <a:gd name="connsiteX3" fmla="*/ 1241778 w 1241778"/>
              <a:gd name="connsiteY3" fmla="*/ 1241777 h 2077155"/>
              <a:gd name="connsiteX4" fmla="*/ 1151467 w 1241778"/>
              <a:gd name="connsiteY4" fmla="*/ 1648177 h 2077155"/>
              <a:gd name="connsiteX5" fmla="*/ 1083733 w 1241778"/>
              <a:gd name="connsiteY5" fmla="*/ 1794933 h 2077155"/>
              <a:gd name="connsiteX6" fmla="*/ 790222 w 1241778"/>
              <a:gd name="connsiteY6" fmla="*/ 2043289 h 2077155"/>
              <a:gd name="connsiteX7" fmla="*/ 428978 w 1241778"/>
              <a:gd name="connsiteY7" fmla="*/ 2077155 h 2077155"/>
              <a:gd name="connsiteX8" fmla="*/ 158044 w 1241778"/>
              <a:gd name="connsiteY8" fmla="*/ 1919111 h 2077155"/>
              <a:gd name="connsiteX9" fmla="*/ 259644 w 1241778"/>
              <a:gd name="connsiteY9" fmla="*/ 1557866 h 2077155"/>
              <a:gd name="connsiteX10" fmla="*/ 248355 w 1241778"/>
              <a:gd name="connsiteY10" fmla="*/ 1151466 h 2077155"/>
              <a:gd name="connsiteX11" fmla="*/ 79022 w 1241778"/>
              <a:gd name="connsiteY11" fmla="*/ 1004711 h 2077155"/>
              <a:gd name="connsiteX12" fmla="*/ 0 w 1241778"/>
              <a:gd name="connsiteY12" fmla="*/ 620889 h 2077155"/>
              <a:gd name="connsiteX13" fmla="*/ 327378 w 1241778"/>
              <a:gd name="connsiteY13" fmla="*/ 180622 h 2077155"/>
              <a:gd name="connsiteX14" fmla="*/ 722489 w 1241778"/>
              <a:gd name="connsiteY14" fmla="*/ 0 h 2077155"/>
              <a:gd name="connsiteX15" fmla="*/ 914400 w 1241778"/>
              <a:gd name="connsiteY15" fmla="*/ 67733 h 2077155"/>
              <a:gd name="connsiteX16" fmla="*/ 1095022 w 1241778"/>
              <a:gd name="connsiteY16" fmla="*/ 372533 h 20771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41778" h="2077155">
                <a:moveTo>
                  <a:pt x="1095021" y="361244"/>
                </a:moveTo>
                <a:lnTo>
                  <a:pt x="1162755" y="699911"/>
                </a:lnTo>
                <a:lnTo>
                  <a:pt x="1241778" y="1016000"/>
                </a:lnTo>
                <a:lnTo>
                  <a:pt x="1241778" y="1241777"/>
                </a:lnTo>
                <a:lnTo>
                  <a:pt x="1151467" y="1648177"/>
                </a:lnTo>
                <a:lnTo>
                  <a:pt x="1083733" y="1794933"/>
                </a:lnTo>
                <a:lnTo>
                  <a:pt x="790222" y="2043289"/>
                </a:lnTo>
                <a:lnTo>
                  <a:pt x="428978" y="2077155"/>
                </a:lnTo>
                <a:lnTo>
                  <a:pt x="158044" y="1919111"/>
                </a:lnTo>
                <a:lnTo>
                  <a:pt x="259644" y="1557866"/>
                </a:lnTo>
                <a:lnTo>
                  <a:pt x="248355" y="1151466"/>
                </a:lnTo>
                <a:lnTo>
                  <a:pt x="79022" y="1004711"/>
                </a:lnTo>
                <a:lnTo>
                  <a:pt x="0" y="620889"/>
                </a:lnTo>
                <a:lnTo>
                  <a:pt x="327378" y="180622"/>
                </a:lnTo>
                <a:lnTo>
                  <a:pt x="722489" y="0"/>
                </a:lnTo>
                <a:lnTo>
                  <a:pt x="914400" y="67733"/>
                </a:lnTo>
                <a:lnTo>
                  <a:pt x="1095022" y="372533"/>
                </a:lnTo>
              </a:path>
            </a:pathLst>
          </a:custGeom>
          <a:noFill/>
          <a:ln w="25400">
            <a:solidFill>
              <a:srgbClr val="33CC33"/>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43" name="TextBox 42"/>
          <p:cNvSpPr txBox="1"/>
          <p:nvPr/>
        </p:nvSpPr>
        <p:spPr>
          <a:xfrm>
            <a:off x="7006258" y="2526106"/>
            <a:ext cx="496161" cy="233910"/>
          </a:xfrm>
          <a:prstGeom prst="rect">
            <a:avLst/>
          </a:prstGeom>
          <a:solidFill>
            <a:schemeClr val="tx1"/>
          </a:solidFill>
          <a:ln>
            <a:solidFill>
              <a:srgbClr val="FF0000"/>
            </a:solidFill>
          </a:ln>
        </p:spPr>
        <p:txBody>
          <a:bodyPr wrap="none" lIns="9144" tIns="9144" rIns="9144" bIns="9144" rtlCol="0">
            <a:spAutoFit/>
          </a:bodyPr>
          <a:lstStyle/>
          <a:p>
            <a:r>
              <a:rPr lang="en-US" sz="1400" dirty="0" err="1" smtClean="0">
                <a:solidFill>
                  <a:schemeClr val="bg1"/>
                </a:solidFill>
                <a:latin typeface="Times New Roman" panose="02020603050405020304" pitchFamily="18" charset="0"/>
                <a:cs typeface="Times New Roman" panose="02020603050405020304" pitchFamily="18" charset="0"/>
              </a:rPr>
              <a:t>Lirette</a:t>
            </a:r>
            <a:endParaRPr lang="en-US" sz="1400" dirty="0">
              <a:solidFill>
                <a:schemeClr val="bg1"/>
              </a:solidFill>
              <a:latin typeface="Times New Roman" panose="02020603050405020304" pitchFamily="18" charset="0"/>
              <a:cs typeface="Times New Roman" panose="02020603050405020304" pitchFamily="18" charset="0"/>
            </a:endParaRPr>
          </a:p>
        </p:txBody>
      </p:sp>
      <p:sp>
        <p:nvSpPr>
          <p:cNvPr id="45" name="Freeform 44"/>
          <p:cNvSpPr/>
          <p:nvPr/>
        </p:nvSpPr>
        <p:spPr>
          <a:xfrm>
            <a:off x="7568143" y="3479348"/>
            <a:ext cx="1241778" cy="801512"/>
          </a:xfrm>
          <a:custGeom>
            <a:avLst/>
            <a:gdLst>
              <a:gd name="connsiteX0" fmla="*/ 1275645 w 1275645"/>
              <a:gd name="connsiteY0" fmla="*/ 451556 h 801512"/>
              <a:gd name="connsiteX1" fmla="*/ 812800 w 1275645"/>
              <a:gd name="connsiteY1" fmla="*/ 214489 h 801512"/>
              <a:gd name="connsiteX2" fmla="*/ 440267 w 1275645"/>
              <a:gd name="connsiteY2" fmla="*/ 90312 h 801512"/>
              <a:gd name="connsiteX3" fmla="*/ 158045 w 1275645"/>
              <a:gd name="connsiteY3" fmla="*/ 0 h 801512"/>
              <a:gd name="connsiteX4" fmla="*/ 0 w 1275645"/>
              <a:gd name="connsiteY4" fmla="*/ 135467 h 801512"/>
              <a:gd name="connsiteX5" fmla="*/ 214489 w 1275645"/>
              <a:gd name="connsiteY5" fmla="*/ 440267 h 801512"/>
              <a:gd name="connsiteX6" fmla="*/ 349956 w 1275645"/>
              <a:gd name="connsiteY6" fmla="*/ 654756 h 801512"/>
              <a:gd name="connsiteX7" fmla="*/ 722489 w 1275645"/>
              <a:gd name="connsiteY7" fmla="*/ 767645 h 801512"/>
              <a:gd name="connsiteX8" fmla="*/ 1106311 w 1275645"/>
              <a:gd name="connsiteY8" fmla="*/ 801512 h 801512"/>
              <a:gd name="connsiteX9" fmla="*/ 1241778 w 1275645"/>
              <a:gd name="connsiteY9" fmla="*/ 587023 h 801512"/>
              <a:gd name="connsiteX10" fmla="*/ 1162756 w 1275645"/>
              <a:gd name="connsiteY10" fmla="*/ 440267 h 801512"/>
              <a:gd name="connsiteX0" fmla="*/ 1162756 w 1241778"/>
              <a:gd name="connsiteY0" fmla="*/ 440267 h 801512"/>
              <a:gd name="connsiteX1" fmla="*/ 812800 w 1241778"/>
              <a:gd name="connsiteY1" fmla="*/ 214489 h 801512"/>
              <a:gd name="connsiteX2" fmla="*/ 440267 w 1241778"/>
              <a:gd name="connsiteY2" fmla="*/ 90312 h 801512"/>
              <a:gd name="connsiteX3" fmla="*/ 158045 w 1241778"/>
              <a:gd name="connsiteY3" fmla="*/ 0 h 801512"/>
              <a:gd name="connsiteX4" fmla="*/ 0 w 1241778"/>
              <a:gd name="connsiteY4" fmla="*/ 135467 h 801512"/>
              <a:gd name="connsiteX5" fmla="*/ 214489 w 1241778"/>
              <a:gd name="connsiteY5" fmla="*/ 440267 h 801512"/>
              <a:gd name="connsiteX6" fmla="*/ 349956 w 1241778"/>
              <a:gd name="connsiteY6" fmla="*/ 654756 h 801512"/>
              <a:gd name="connsiteX7" fmla="*/ 722489 w 1241778"/>
              <a:gd name="connsiteY7" fmla="*/ 767645 h 801512"/>
              <a:gd name="connsiteX8" fmla="*/ 1106311 w 1241778"/>
              <a:gd name="connsiteY8" fmla="*/ 801512 h 801512"/>
              <a:gd name="connsiteX9" fmla="*/ 1241778 w 1241778"/>
              <a:gd name="connsiteY9" fmla="*/ 587023 h 801512"/>
              <a:gd name="connsiteX10" fmla="*/ 1162756 w 1241778"/>
              <a:gd name="connsiteY10" fmla="*/ 440267 h 801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41778" h="801512">
                <a:moveTo>
                  <a:pt x="1162756" y="440267"/>
                </a:moveTo>
                <a:lnTo>
                  <a:pt x="812800" y="214489"/>
                </a:lnTo>
                <a:lnTo>
                  <a:pt x="440267" y="90312"/>
                </a:lnTo>
                <a:lnTo>
                  <a:pt x="158045" y="0"/>
                </a:lnTo>
                <a:lnTo>
                  <a:pt x="0" y="135467"/>
                </a:lnTo>
                <a:lnTo>
                  <a:pt x="214489" y="440267"/>
                </a:lnTo>
                <a:lnTo>
                  <a:pt x="349956" y="654756"/>
                </a:lnTo>
                <a:lnTo>
                  <a:pt x="722489" y="767645"/>
                </a:lnTo>
                <a:lnTo>
                  <a:pt x="1106311" y="801512"/>
                </a:lnTo>
                <a:lnTo>
                  <a:pt x="1241778" y="587023"/>
                </a:lnTo>
                <a:lnTo>
                  <a:pt x="1162756" y="440267"/>
                </a:lnTo>
              </a:path>
            </a:pathLst>
          </a:custGeom>
          <a:noFill/>
          <a:ln w="25400">
            <a:solidFill>
              <a:srgbClr val="33CC33"/>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46" name="TextBox 45"/>
          <p:cNvSpPr txBox="1"/>
          <p:nvPr/>
        </p:nvSpPr>
        <p:spPr>
          <a:xfrm>
            <a:off x="7273781" y="3226927"/>
            <a:ext cx="1496435" cy="233910"/>
          </a:xfrm>
          <a:prstGeom prst="rect">
            <a:avLst/>
          </a:prstGeom>
          <a:solidFill>
            <a:schemeClr val="tx1"/>
          </a:solidFill>
          <a:ln>
            <a:solidFill>
              <a:srgbClr val="FF0000"/>
            </a:solidFill>
          </a:ln>
        </p:spPr>
        <p:txBody>
          <a:bodyPr wrap="none" lIns="9144" tIns="9144" rIns="9144" bIns="9144" rtlCol="0">
            <a:spAutoFit/>
          </a:bodyPr>
          <a:lstStyle/>
          <a:p>
            <a:r>
              <a:rPr lang="en-US" sz="1400" dirty="0" smtClean="0">
                <a:solidFill>
                  <a:schemeClr val="bg1"/>
                </a:solidFill>
                <a:latin typeface="Times New Roman" panose="02020603050405020304" pitchFamily="18" charset="0"/>
                <a:cs typeface="Times New Roman" panose="02020603050405020304" pitchFamily="18" charset="0"/>
              </a:rPr>
              <a:t>Bayou Jean </a:t>
            </a:r>
            <a:r>
              <a:rPr lang="en-US" sz="1400" dirty="0" err="1" smtClean="0">
                <a:solidFill>
                  <a:schemeClr val="bg1"/>
                </a:solidFill>
                <a:latin typeface="Times New Roman" panose="02020603050405020304" pitchFamily="18" charset="0"/>
                <a:cs typeface="Times New Roman" panose="02020603050405020304" pitchFamily="18" charset="0"/>
              </a:rPr>
              <a:t>LaCroix</a:t>
            </a:r>
            <a:endParaRPr lang="en-US" sz="1400" dirty="0">
              <a:solidFill>
                <a:schemeClr val="bg1"/>
              </a:solidFill>
              <a:latin typeface="Times New Roman" panose="02020603050405020304" pitchFamily="18" charset="0"/>
              <a:cs typeface="Times New Roman" panose="02020603050405020304" pitchFamily="18" charset="0"/>
            </a:endParaRPr>
          </a:p>
        </p:txBody>
      </p:sp>
      <p:sp>
        <p:nvSpPr>
          <p:cNvPr id="48" name="Freeform 47"/>
          <p:cNvSpPr/>
          <p:nvPr/>
        </p:nvSpPr>
        <p:spPr>
          <a:xfrm>
            <a:off x="2905832" y="4348593"/>
            <a:ext cx="2427111" cy="1264355"/>
          </a:xfrm>
          <a:custGeom>
            <a:avLst/>
            <a:gdLst>
              <a:gd name="connsiteX0" fmla="*/ 2427111 w 2427111"/>
              <a:gd name="connsiteY0" fmla="*/ 801511 h 1264355"/>
              <a:gd name="connsiteX1" fmla="*/ 1964267 w 2427111"/>
              <a:gd name="connsiteY1" fmla="*/ 338667 h 1264355"/>
              <a:gd name="connsiteX2" fmla="*/ 1794933 w 2427111"/>
              <a:gd name="connsiteY2" fmla="*/ 146755 h 1264355"/>
              <a:gd name="connsiteX3" fmla="*/ 1478845 w 2427111"/>
              <a:gd name="connsiteY3" fmla="*/ 79022 h 1264355"/>
              <a:gd name="connsiteX4" fmla="*/ 914400 w 2427111"/>
              <a:gd name="connsiteY4" fmla="*/ 0 h 1264355"/>
              <a:gd name="connsiteX5" fmla="*/ 293511 w 2427111"/>
              <a:gd name="connsiteY5" fmla="*/ 0 h 1264355"/>
              <a:gd name="connsiteX6" fmla="*/ 45156 w 2427111"/>
              <a:gd name="connsiteY6" fmla="*/ 79022 h 1264355"/>
              <a:gd name="connsiteX7" fmla="*/ 0 w 2427111"/>
              <a:gd name="connsiteY7" fmla="*/ 417689 h 1264355"/>
              <a:gd name="connsiteX8" fmla="*/ 361245 w 2427111"/>
              <a:gd name="connsiteY8" fmla="*/ 722489 h 1264355"/>
              <a:gd name="connsiteX9" fmla="*/ 824089 w 2427111"/>
              <a:gd name="connsiteY9" fmla="*/ 869244 h 1264355"/>
              <a:gd name="connsiteX10" fmla="*/ 1298222 w 2427111"/>
              <a:gd name="connsiteY10" fmla="*/ 1117600 h 1264355"/>
              <a:gd name="connsiteX11" fmla="*/ 1738489 w 2427111"/>
              <a:gd name="connsiteY11" fmla="*/ 1264355 h 1264355"/>
              <a:gd name="connsiteX12" fmla="*/ 2212622 w 2427111"/>
              <a:gd name="connsiteY12" fmla="*/ 1241778 h 1264355"/>
              <a:gd name="connsiteX13" fmla="*/ 2393245 w 2427111"/>
              <a:gd name="connsiteY13" fmla="*/ 1162755 h 1264355"/>
              <a:gd name="connsiteX14" fmla="*/ 2427111 w 2427111"/>
              <a:gd name="connsiteY14" fmla="*/ 801511 h 12643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27111" h="1264355">
                <a:moveTo>
                  <a:pt x="2427111" y="801511"/>
                </a:moveTo>
                <a:lnTo>
                  <a:pt x="1964267" y="338667"/>
                </a:lnTo>
                <a:lnTo>
                  <a:pt x="1794933" y="146755"/>
                </a:lnTo>
                <a:lnTo>
                  <a:pt x="1478845" y="79022"/>
                </a:lnTo>
                <a:lnTo>
                  <a:pt x="914400" y="0"/>
                </a:lnTo>
                <a:lnTo>
                  <a:pt x="293511" y="0"/>
                </a:lnTo>
                <a:lnTo>
                  <a:pt x="45156" y="79022"/>
                </a:lnTo>
                <a:lnTo>
                  <a:pt x="0" y="417689"/>
                </a:lnTo>
                <a:lnTo>
                  <a:pt x="361245" y="722489"/>
                </a:lnTo>
                <a:lnTo>
                  <a:pt x="824089" y="869244"/>
                </a:lnTo>
                <a:lnTo>
                  <a:pt x="1298222" y="1117600"/>
                </a:lnTo>
                <a:lnTo>
                  <a:pt x="1738489" y="1264355"/>
                </a:lnTo>
                <a:lnTo>
                  <a:pt x="2212622" y="1241778"/>
                </a:lnTo>
                <a:lnTo>
                  <a:pt x="2393245" y="1162755"/>
                </a:lnTo>
                <a:lnTo>
                  <a:pt x="2427111" y="801511"/>
                </a:lnTo>
                <a:close/>
              </a:path>
            </a:pathLst>
          </a:custGeom>
          <a:noFill/>
          <a:ln w="25400">
            <a:solidFill>
              <a:srgbClr val="33CC33"/>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49" name="TextBox 48"/>
          <p:cNvSpPr txBox="1"/>
          <p:nvPr/>
        </p:nvSpPr>
        <p:spPr>
          <a:xfrm>
            <a:off x="5245191" y="4597617"/>
            <a:ext cx="856838" cy="233910"/>
          </a:xfrm>
          <a:prstGeom prst="rect">
            <a:avLst/>
          </a:prstGeom>
          <a:solidFill>
            <a:schemeClr val="tx1"/>
          </a:solidFill>
          <a:ln>
            <a:solidFill>
              <a:srgbClr val="FF0000"/>
            </a:solidFill>
          </a:ln>
        </p:spPr>
        <p:txBody>
          <a:bodyPr wrap="none" lIns="9144" tIns="9144" rIns="9144" bIns="9144" rtlCol="0">
            <a:spAutoFit/>
          </a:bodyPr>
          <a:lstStyle/>
          <a:p>
            <a:r>
              <a:rPr lang="en-US" sz="1400" dirty="0" err="1" smtClean="0">
                <a:solidFill>
                  <a:schemeClr val="bg1"/>
                </a:solidFill>
                <a:latin typeface="Times New Roman" panose="02020603050405020304" pitchFamily="18" charset="0"/>
                <a:cs typeface="Times New Roman" panose="02020603050405020304" pitchFamily="18" charset="0"/>
              </a:rPr>
              <a:t>Lapeyrouse</a:t>
            </a:r>
            <a:endParaRPr lang="en-US" sz="1400" dirty="0">
              <a:solidFill>
                <a:schemeClr val="bg1"/>
              </a:solidFill>
              <a:latin typeface="Times New Roman" panose="02020603050405020304" pitchFamily="18" charset="0"/>
              <a:cs typeface="Times New Roman" panose="02020603050405020304" pitchFamily="18" charset="0"/>
            </a:endParaRPr>
          </a:p>
        </p:txBody>
      </p:sp>
      <p:sp>
        <p:nvSpPr>
          <p:cNvPr id="51" name="Freeform 50"/>
          <p:cNvSpPr/>
          <p:nvPr/>
        </p:nvSpPr>
        <p:spPr>
          <a:xfrm>
            <a:off x="1178632" y="4032504"/>
            <a:ext cx="1354667" cy="564444"/>
          </a:xfrm>
          <a:custGeom>
            <a:avLst/>
            <a:gdLst>
              <a:gd name="connsiteX0" fmla="*/ 1354667 w 1354667"/>
              <a:gd name="connsiteY0" fmla="*/ 158044 h 564444"/>
              <a:gd name="connsiteX1" fmla="*/ 1219200 w 1354667"/>
              <a:gd name="connsiteY1" fmla="*/ 406400 h 564444"/>
              <a:gd name="connsiteX2" fmla="*/ 936978 w 1354667"/>
              <a:gd name="connsiteY2" fmla="*/ 553156 h 564444"/>
              <a:gd name="connsiteX3" fmla="*/ 632178 w 1354667"/>
              <a:gd name="connsiteY3" fmla="*/ 564444 h 564444"/>
              <a:gd name="connsiteX4" fmla="*/ 180622 w 1354667"/>
              <a:gd name="connsiteY4" fmla="*/ 508000 h 564444"/>
              <a:gd name="connsiteX5" fmla="*/ 11289 w 1354667"/>
              <a:gd name="connsiteY5" fmla="*/ 383822 h 564444"/>
              <a:gd name="connsiteX6" fmla="*/ 0 w 1354667"/>
              <a:gd name="connsiteY6" fmla="*/ 225778 h 564444"/>
              <a:gd name="connsiteX7" fmla="*/ 124178 w 1354667"/>
              <a:gd name="connsiteY7" fmla="*/ 90311 h 564444"/>
              <a:gd name="connsiteX8" fmla="*/ 587022 w 1354667"/>
              <a:gd name="connsiteY8" fmla="*/ 0 h 564444"/>
              <a:gd name="connsiteX9" fmla="*/ 936978 w 1354667"/>
              <a:gd name="connsiteY9" fmla="*/ 0 h 564444"/>
              <a:gd name="connsiteX10" fmla="*/ 1354667 w 1354667"/>
              <a:gd name="connsiteY10" fmla="*/ 158044 h 564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54667" h="564444">
                <a:moveTo>
                  <a:pt x="1354667" y="158044"/>
                </a:moveTo>
                <a:lnTo>
                  <a:pt x="1219200" y="406400"/>
                </a:lnTo>
                <a:lnTo>
                  <a:pt x="936978" y="553156"/>
                </a:lnTo>
                <a:lnTo>
                  <a:pt x="632178" y="564444"/>
                </a:lnTo>
                <a:lnTo>
                  <a:pt x="180622" y="508000"/>
                </a:lnTo>
                <a:lnTo>
                  <a:pt x="11289" y="383822"/>
                </a:lnTo>
                <a:lnTo>
                  <a:pt x="0" y="225778"/>
                </a:lnTo>
                <a:lnTo>
                  <a:pt x="124178" y="90311"/>
                </a:lnTo>
                <a:lnTo>
                  <a:pt x="587022" y="0"/>
                </a:lnTo>
                <a:lnTo>
                  <a:pt x="936978" y="0"/>
                </a:lnTo>
                <a:lnTo>
                  <a:pt x="1354667" y="158044"/>
                </a:lnTo>
                <a:close/>
              </a:path>
            </a:pathLst>
          </a:custGeom>
          <a:noFill/>
          <a:ln w="25400">
            <a:solidFill>
              <a:srgbClr val="33CC33"/>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52" name="TextBox 51"/>
          <p:cNvSpPr txBox="1"/>
          <p:nvPr/>
        </p:nvSpPr>
        <p:spPr>
          <a:xfrm>
            <a:off x="1394513" y="4692663"/>
            <a:ext cx="1102097" cy="233910"/>
          </a:xfrm>
          <a:prstGeom prst="rect">
            <a:avLst/>
          </a:prstGeom>
          <a:solidFill>
            <a:schemeClr val="tx1"/>
          </a:solidFill>
          <a:ln>
            <a:solidFill>
              <a:srgbClr val="FF0000"/>
            </a:solidFill>
          </a:ln>
        </p:spPr>
        <p:txBody>
          <a:bodyPr wrap="none" lIns="9144" tIns="9144" rIns="9144" bIns="9144" rtlCol="0">
            <a:spAutoFit/>
          </a:bodyPr>
          <a:lstStyle/>
          <a:p>
            <a:r>
              <a:rPr lang="en-US" sz="1400" dirty="0" smtClean="0">
                <a:solidFill>
                  <a:schemeClr val="bg1"/>
                </a:solidFill>
                <a:latin typeface="Times New Roman" panose="02020603050405020304" pitchFamily="18" charset="0"/>
                <a:cs typeface="Times New Roman" panose="02020603050405020304" pitchFamily="18" charset="0"/>
              </a:rPr>
              <a:t>Bayou </a:t>
            </a:r>
            <a:r>
              <a:rPr lang="en-US" sz="1400" dirty="0" err="1" smtClean="0">
                <a:solidFill>
                  <a:schemeClr val="bg1"/>
                </a:solidFill>
                <a:latin typeface="Times New Roman" panose="02020603050405020304" pitchFamily="18" charset="0"/>
                <a:cs typeface="Times New Roman" panose="02020603050405020304" pitchFamily="18" charset="0"/>
              </a:rPr>
              <a:t>Rambio</a:t>
            </a:r>
            <a:endParaRPr lang="en-US" sz="1400" dirty="0">
              <a:solidFill>
                <a:schemeClr val="bg1"/>
              </a:solidFill>
              <a:latin typeface="Times New Roman" panose="02020603050405020304" pitchFamily="18" charset="0"/>
              <a:cs typeface="Times New Roman" panose="02020603050405020304" pitchFamily="18" charset="0"/>
            </a:endParaRPr>
          </a:p>
        </p:txBody>
      </p:sp>
      <p:sp>
        <p:nvSpPr>
          <p:cNvPr id="54" name="Freeform 53"/>
          <p:cNvSpPr/>
          <p:nvPr/>
        </p:nvSpPr>
        <p:spPr>
          <a:xfrm>
            <a:off x="794810" y="3411615"/>
            <a:ext cx="936978" cy="609600"/>
          </a:xfrm>
          <a:custGeom>
            <a:avLst/>
            <a:gdLst>
              <a:gd name="connsiteX0" fmla="*/ 835378 w 936978"/>
              <a:gd name="connsiteY0" fmla="*/ 553156 h 609600"/>
              <a:gd name="connsiteX1" fmla="*/ 936978 w 936978"/>
              <a:gd name="connsiteY1" fmla="*/ 191911 h 609600"/>
              <a:gd name="connsiteX2" fmla="*/ 812800 w 936978"/>
              <a:gd name="connsiteY2" fmla="*/ 22578 h 609600"/>
              <a:gd name="connsiteX3" fmla="*/ 451555 w 936978"/>
              <a:gd name="connsiteY3" fmla="*/ 0 h 609600"/>
              <a:gd name="connsiteX4" fmla="*/ 180622 w 936978"/>
              <a:gd name="connsiteY4" fmla="*/ 112889 h 609600"/>
              <a:gd name="connsiteX5" fmla="*/ 0 w 936978"/>
              <a:gd name="connsiteY5" fmla="*/ 395111 h 609600"/>
              <a:gd name="connsiteX6" fmla="*/ 67733 w 936978"/>
              <a:gd name="connsiteY6" fmla="*/ 587022 h 609600"/>
              <a:gd name="connsiteX7" fmla="*/ 440267 w 936978"/>
              <a:gd name="connsiteY7" fmla="*/ 609600 h 609600"/>
              <a:gd name="connsiteX8" fmla="*/ 835378 w 936978"/>
              <a:gd name="connsiteY8" fmla="*/ 553156 h 609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6978" h="609600">
                <a:moveTo>
                  <a:pt x="835378" y="553156"/>
                </a:moveTo>
                <a:lnTo>
                  <a:pt x="936978" y="191911"/>
                </a:lnTo>
                <a:lnTo>
                  <a:pt x="812800" y="22578"/>
                </a:lnTo>
                <a:lnTo>
                  <a:pt x="451555" y="0"/>
                </a:lnTo>
                <a:lnTo>
                  <a:pt x="180622" y="112889"/>
                </a:lnTo>
                <a:lnTo>
                  <a:pt x="0" y="395111"/>
                </a:lnTo>
                <a:lnTo>
                  <a:pt x="67733" y="587022"/>
                </a:lnTo>
                <a:lnTo>
                  <a:pt x="440267" y="609600"/>
                </a:lnTo>
                <a:lnTo>
                  <a:pt x="835378" y="553156"/>
                </a:lnTo>
                <a:close/>
              </a:path>
            </a:pathLst>
          </a:custGeom>
          <a:noFill/>
          <a:ln w="25400">
            <a:solidFill>
              <a:srgbClr val="33CC33"/>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55" name="TextBox 54"/>
          <p:cNvSpPr txBox="1"/>
          <p:nvPr/>
        </p:nvSpPr>
        <p:spPr>
          <a:xfrm>
            <a:off x="1731788" y="3290594"/>
            <a:ext cx="584263" cy="233910"/>
          </a:xfrm>
          <a:prstGeom prst="rect">
            <a:avLst/>
          </a:prstGeom>
          <a:solidFill>
            <a:schemeClr val="tx1"/>
          </a:solidFill>
          <a:ln>
            <a:solidFill>
              <a:srgbClr val="FF0000"/>
            </a:solidFill>
          </a:ln>
        </p:spPr>
        <p:txBody>
          <a:bodyPr wrap="none" lIns="9144" tIns="9144" rIns="9144" bIns="9144" rtlCol="0">
            <a:spAutoFit/>
          </a:bodyPr>
          <a:lstStyle/>
          <a:p>
            <a:r>
              <a:rPr lang="en-US" sz="1400" dirty="0" err="1" smtClean="0">
                <a:solidFill>
                  <a:schemeClr val="bg1"/>
                </a:solidFill>
                <a:latin typeface="Times New Roman" panose="02020603050405020304" pitchFamily="18" charset="0"/>
                <a:cs typeface="Times New Roman" panose="02020603050405020304" pitchFamily="18" charset="0"/>
              </a:rPr>
              <a:t>Delarge</a:t>
            </a:r>
            <a:endParaRPr lang="en-US" sz="1400" dirty="0">
              <a:solidFill>
                <a:schemeClr val="bg1"/>
              </a:solidFill>
              <a:latin typeface="Times New Roman" panose="02020603050405020304" pitchFamily="18" charset="0"/>
              <a:cs typeface="Times New Roman" panose="02020603050405020304" pitchFamily="18" charset="0"/>
            </a:endParaRPr>
          </a:p>
        </p:txBody>
      </p:sp>
      <p:sp>
        <p:nvSpPr>
          <p:cNvPr id="22" name="TextBox 21"/>
          <p:cNvSpPr txBox="1"/>
          <p:nvPr/>
        </p:nvSpPr>
        <p:spPr>
          <a:xfrm>
            <a:off x="381000" y="5352871"/>
            <a:ext cx="8217990" cy="1200329"/>
          </a:xfrm>
          <a:prstGeom prst="rect">
            <a:avLst/>
          </a:prstGeom>
          <a:solidFill>
            <a:schemeClr val="tx1"/>
          </a:solidFill>
        </p:spPr>
        <p:txBody>
          <a:bodyPr wrap="square" rtlCol="0">
            <a:spAutoFit/>
          </a:bodyPr>
          <a:lstStyle/>
          <a:p>
            <a:pPr algn="just"/>
            <a:r>
              <a:rPr lang="en-US" sz="1200" dirty="0" smtClean="0">
                <a:solidFill>
                  <a:schemeClr val="bg1"/>
                </a:solidFill>
                <a:latin typeface="Arial" pitchFamily="34" charset="0"/>
                <a:cs typeface="Arial" pitchFamily="34" charset="0"/>
              </a:rPr>
              <a:t>As discussed previously, the correlation between land area change and location of oil and gas fields is relatively poor.  While it may appear that the surface activity at </a:t>
            </a:r>
            <a:r>
              <a:rPr lang="en-US" sz="1200" dirty="0" err="1" smtClean="0">
                <a:solidFill>
                  <a:schemeClr val="bg1"/>
                </a:solidFill>
                <a:latin typeface="Arial" pitchFamily="34" charset="0"/>
                <a:cs typeface="Arial" pitchFamily="34" charset="0"/>
              </a:rPr>
              <a:t>Delarge</a:t>
            </a:r>
            <a:r>
              <a:rPr lang="en-US" sz="1200" dirty="0" smtClean="0">
                <a:solidFill>
                  <a:schemeClr val="bg1"/>
                </a:solidFill>
                <a:latin typeface="Arial" pitchFamily="34" charset="0"/>
                <a:cs typeface="Arial" pitchFamily="34" charset="0"/>
              </a:rPr>
              <a:t> Field is directly responsible for land area change, Bayou </a:t>
            </a:r>
            <a:r>
              <a:rPr lang="en-US" sz="1200" dirty="0" err="1" smtClean="0">
                <a:solidFill>
                  <a:schemeClr val="bg1"/>
                </a:solidFill>
                <a:latin typeface="Arial" pitchFamily="34" charset="0"/>
                <a:cs typeface="Arial" pitchFamily="34" charset="0"/>
              </a:rPr>
              <a:t>Rambio</a:t>
            </a:r>
            <a:r>
              <a:rPr lang="en-US" sz="1200" dirty="0" smtClean="0">
                <a:solidFill>
                  <a:schemeClr val="bg1"/>
                </a:solidFill>
                <a:latin typeface="Arial" pitchFamily="34" charset="0"/>
                <a:cs typeface="Arial" pitchFamily="34" charset="0"/>
              </a:rPr>
              <a:t> Field immediately to the south had comparable activity with relatively little change.  A similar comparison can be drawn between </a:t>
            </a:r>
            <a:r>
              <a:rPr lang="en-US" sz="1200" dirty="0" err="1" smtClean="0">
                <a:solidFill>
                  <a:schemeClr val="bg1"/>
                </a:solidFill>
                <a:latin typeface="Arial" pitchFamily="34" charset="0"/>
                <a:cs typeface="Arial" pitchFamily="34" charset="0"/>
              </a:rPr>
              <a:t>Lirette</a:t>
            </a:r>
            <a:r>
              <a:rPr lang="en-US" sz="1200" dirty="0" smtClean="0">
                <a:solidFill>
                  <a:schemeClr val="bg1"/>
                </a:solidFill>
                <a:latin typeface="Arial" pitchFamily="34" charset="0"/>
                <a:cs typeface="Arial" pitchFamily="34" charset="0"/>
              </a:rPr>
              <a:t> and Bayou Jean </a:t>
            </a:r>
            <a:r>
              <a:rPr lang="en-US" sz="1200" dirty="0" err="1" smtClean="0">
                <a:solidFill>
                  <a:schemeClr val="bg1"/>
                </a:solidFill>
                <a:latin typeface="Arial" pitchFamily="34" charset="0"/>
                <a:cs typeface="Arial" pitchFamily="34" charset="0"/>
              </a:rPr>
              <a:t>LaCroix</a:t>
            </a:r>
            <a:r>
              <a:rPr lang="en-US" sz="1200" dirty="0" smtClean="0">
                <a:solidFill>
                  <a:schemeClr val="bg1"/>
                </a:solidFill>
                <a:latin typeface="Arial" pitchFamily="34" charset="0"/>
                <a:cs typeface="Arial" pitchFamily="34" charset="0"/>
              </a:rPr>
              <a:t> Fields.  On the other hand an areas of significant land area change, such as that east of </a:t>
            </a:r>
            <a:r>
              <a:rPr lang="en-US" sz="1200" dirty="0" err="1" smtClean="0">
                <a:solidFill>
                  <a:schemeClr val="bg1"/>
                </a:solidFill>
                <a:latin typeface="Arial" pitchFamily="34" charset="0"/>
                <a:cs typeface="Arial" pitchFamily="34" charset="0"/>
              </a:rPr>
              <a:t>Lirette</a:t>
            </a:r>
            <a:r>
              <a:rPr lang="en-US" sz="1200" dirty="0" smtClean="0">
                <a:solidFill>
                  <a:schemeClr val="bg1"/>
                </a:solidFill>
                <a:latin typeface="Arial" pitchFamily="34" charset="0"/>
                <a:cs typeface="Arial" pitchFamily="34" charset="0"/>
              </a:rPr>
              <a:t> and the one between </a:t>
            </a:r>
            <a:r>
              <a:rPr lang="en-US" sz="1200" dirty="0" err="1" smtClean="0">
                <a:solidFill>
                  <a:schemeClr val="bg1"/>
                </a:solidFill>
                <a:latin typeface="Arial" pitchFamily="34" charset="0"/>
                <a:cs typeface="Arial" pitchFamily="34" charset="0"/>
              </a:rPr>
              <a:t>Delarge</a:t>
            </a:r>
            <a:r>
              <a:rPr lang="en-US" sz="1200" dirty="0" smtClean="0">
                <a:solidFill>
                  <a:schemeClr val="bg1"/>
                </a:solidFill>
                <a:latin typeface="Arial" pitchFamily="34" charset="0"/>
                <a:cs typeface="Arial" pitchFamily="34" charset="0"/>
              </a:rPr>
              <a:t> and Sunrise have had very little surface activity associated with oil and gas operations.</a:t>
            </a:r>
          </a:p>
        </p:txBody>
      </p:sp>
      <p:sp>
        <p:nvSpPr>
          <p:cNvPr id="23" name="TextBox 22"/>
          <p:cNvSpPr txBox="1"/>
          <p:nvPr/>
        </p:nvSpPr>
        <p:spPr>
          <a:xfrm>
            <a:off x="7799286" y="304800"/>
            <a:ext cx="806631" cy="369332"/>
          </a:xfrm>
          <a:prstGeom prst="rect">
            <a:avLst/>
          </a:prstGeom>
          <a:solidFill>
            <a:schemeClr val="tx1"/>
          </a:solidFill>
          <a:ln w="19050">
            <a:solidFill>
              <a:srgbClr val="0000FF"/>
            </a:solidFill>
          </a:ln>
        </p:spPr>
        <p:txBody>
          <a:bodyPr wrap="none" rtlCol="0">
            <a:spAutoFit/>
          </a:bodyPr>
          <a:lstStyle/>
          <a:p>
            <a:r>
              <a:rPr lang="en-US" dirty="0" smtClean="0">
                <a:solidFill>
                  <a:schemeClr val="bg1"/>
                </a:solidFill>
                <a:latin typeface="Times New Roman" pitchFamily="18" charset="0"/>
                <a:cs typeface="Times New Roman" pitchFamily="18" charset="0"/>
              </a:rPr>
              <a:t>Area 1</a:t>
            </a:r>
            <a:endParaRPr lang="en-US" dirty="0">
              <a:solidFill>
                <a:schemeClr val="bg1"/>
              </a:solidFill>
              <a:latin typeface="Times New Roman" pitchFamily="18" charset="0"/>
              <a:cs typeface="Times New Roman" pitchFamily="18" charset="0"/>
            </a:endParaRPr>
          </a:p>
        </p:txBody>
      </p:sp>
    </p:spTree>
    <p:extLst>
      <p:ext uri="{BB962C8B-B14F-4D97-AF65-F5344CB8AC3E}">
        <p14:creationId xmlns:p14="http://schemas.microsoft.com/office/powerpoint/2010/main" val="78974520"/>
      </p:ext>
    </p:extLst>
  </p:cSld>
  <p:clrMapOvr>
    <a:masterClrMapping/>
  </p:clrMapOvr>
  <p:timing>
    <p:tnLst>
      <p:par>
        <p:cTn id="1" dur="indefinite" restart="never" nodeType="tmRoot"/>
      </p:par>
    </p:tn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74"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74904" y="228600"/>
            <a:ext cx="8545673" cy="54864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3" name="Freeform 2"/>
          <p:cNvSpPr/>
          <p:nvPr/>
        </p:nvSpPr>
        <p:spPr>
          <a:xfrm>
            <a:off x="414796" y="295422"/>
            <a:ext cx="4541855" cy="2270927"/>
          </a:xfrm>
          <a:custGeom>
            <a:avLst/>
            <a:gdLst>
              <a:gd name="connsiteX0" fmla="*/ 4541855 w 4541855"/>
              <a:gd name="connsiteY0" fmla="*/ 0 h 2270927"/>
              <a:gd name="connsiteX1" fmla="*/ 4149969 w 4541855"/>
              <a:gd name="connsiteY1" fmla="*/ 241160 h 2270927"/>
              <a:gd name="connsiteX2" fmla="*/ 3788229 w 4541855"/>
              <a:gd name="connsiteY2" fmla="*/ 401934 h 2270927"/>
              <a:gd name="connsiteX3" fmla="*/ 3516923 w 4541855"/>
              <a:gd name="connsiteY3" fmla="*/ 452175 h 2270927"/>
              <a:gd name="connsiteX4" fmla="*/ 3315956 w 4541855"/>
              <a:gd name="connsiteY4" fmla="*/ 673239 h 2270927"/>
              <a:gd name="connsiteX5" fmla="*/ 3125037 w 4541855"/>
              <a:gd name="connsiteY5" fmla="*/ 964641 h 2270927"/>
              <a:gd name="connsiteX6" fmla="*/ 2873829 w 4541855"/>
              <a:gd name="connsiteY6" fmla="*/ 1396720 h 2270927"/>
              <a:gd name="connsiteX7" fmla="*/ 2652765 w 4541855"/>
              <a:gd name="connsiteY7" fmla="*/ 1657978 h 2270927"/>
              <a:gd name="connsiteX8" fmla="*/ 2210637 w 4541855"/>
              <a:gd name="connsiteY8" fmla="*/ 1818751 h 2270927"/>
              <a:gd name="connsiteX9" fmla="*/ 1768510 w 4541855"/>
              <a:gd name="connsiteY9" fmla="*/ 1939331 h 2270927"/>
              <a:gd name="connsiteX10" fmla="*/ 1235947 w 4541855"/>
              <a:gd name="connsiteY10" fmla="*/ 1969476 h 2270927"/>
              <a:gd name="connsiteX11" fmla="*/ 854110 w 4541855"/>
              <a:gd name="connsiteY11" fmla="*/ 1989573 h 2270927"/>
              <a:gd name="connsiteX12" fmla="*/ 251209 w 4541855"/>
              <a:gd name="connsiteY12" fmla="*/ 2140298 h 2270927"/>
              <a:gd name="connsiteX13" fmla="*/ 0 w 4541855"/>
              <a:gd name="connsiteY13" fmla="*/ 2270927 h 2270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541855" h="2270927">
                <a:moveTo>
                  <a:pt x="4541855" y="0"/>
                </a:moveTo>
                <a:lnTo>
                  <a:pt x="4149969" y="241160"/>
                </a:lnTo>
                <a:lnTo>
                  <a:pt x="3788229" y="401934"/>
                </a:lnTo>
                <a:lnTo>
                  <a:pt x="3516923" y="452175"/>
                </a:lnTo>
                <a:lnTo>
                  <a:pt x="3315956" y="673239"/>
                </a:lnTo>
                <a:lnTo>
                  <a:pt x="3125037" y="964641"/>
                </a:lnTo>
                <a:lnTo>
                  <a:pt x="2873829" y="1396720"/>
                </a:lnTo>
                <a:lnTo>
                  <a:pt x="2652765" y="1657978"/>
                </a:lnTo>
                <a:lnTo>
                  <a:pt x="2210637" y="1818751"/>
                </a:lnTo>
                <a:lnTo>
                  <a:pt x="1768510" y="1939331"/>
                </a:lnTo>
                <a:lnTo>
                  <a:pt x="1235947" y="1969476"/>
                </a:lnTo>
                <a:lnTo>
                  <a:pt x="854110" y="1989573"/>
                </a:lnTo>
                <a:lnTo>
                  <a:pt x="251209" y="2140298"/>
                </a:lnTo>
                <a:lnTo>
                  <a:pt x="0" y="2270927"/>
                </a:lnTo>
              </a:path>
            </a:pathLst>
          </a:custGeom>
          <a:noFill/>
          <a:ln w="19050">
            <a:solidFill>
              <a:srgbClr val="FFFF0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Freeform 3"/>
          <p:cNvSpPr/>
          <p:nvPr/>
        </p:nvSpPr>
        <p:spPr>
          <a:xfrm>
            <a:off x="4464282" y="1752433"/>
            <a:ext cx="4491613" cy="522514"/>
          </a:xfrm>
          <a:custGeom>
            <a:avLst/>
            <a:gdLst>
              <a:gd name="connsiteX0" fmla="*/ 4491613 w 4491613"/>
              <a:gd name="connsiteY0" fmla="*/ 462224 h 522514"/>
              <a:gd name="connsiteX1" fmla="*/ 4139921 w 4491613"/>
              <a:gd name="connsiteY1" fmla="*/ 371789 h 522514"/>
              <a:gd name="connsiteX2" fmla="*/ 3788228 w 4491613"/>
              <a:gd name="connsiteY2" fmla="*/ 251208 h 522514"/>
              <a:gd name="connsiteX3" fmla="*/ 3386294 w 4491613"/>
              <a:gd name="connsiteY3" fmla="*/ 120580 h 522514"/>
              <a:gd name="connsiteX4" fmla="*/ 3014505 w 4491613"/>
              <a:gd name="connsiteY4" fmla="*/ 20096 h 522514"/>
              <a:gd name="connsiteX5" fmla="*/ 2582426 w 4491613"/>
              <a:gd name="connsiteY5" fmla="*/ 0 h 522514"/>
              <a:gd name="connsiteX6" fmla="*/ 2160395 w 4491613"/>
              <a:gd name="connsiteY6" fmla="*/ 30145 h 522514"/>
              <a:gd name="connsiteX7" fmla="*/ 1818751 w 4491613"/>
              <a:gd name="connsiteY7" fmla="*/ 40193 h 522514"/>
              <a:gd name="connsiteX8" fmla="*/ 1266092 w 4491613"/>
              <a:gd name="connsiteY8" fmla="*/ 140676 h 522514"/>
              <a:gd name="connsiteX9" fmla="*/ 673239 w 4491613"/>
              <a:gd name="connsiteY9" fmla="*/ 321547 h 522514"/>
              <a:gd name="connsiteX10" fmla="*/ 0 w 4491613"/>
              <a:gd name="connsiteY10" fmla="*/ 522514 h 522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491613" h="522514">
                <a:moveTo>
                  <a:pt x="4491613" y="462224"/>
                </a:moveTo>
                <a:lnTo>
                  <a:pt x="4139921" y="371789"/>
                </a:lnTo>
                <a:lnTo>
                  <a:pt x="3788228" y="251208"/>
                </a:lnTo>
                <a:lnTo>
                  <a:pt x="3386294" y="120580"/>
                </a:lnTo>
                <a:lnTo>
                  <a:pt x="3014505" y="20096"/>
                </a:lnTo>
                <a:lnTo>
                  <a:pt x="2582426" y="0"/>
                </a:lnTo>
                <a:lnTo>
                  <a:pt x="2160395" y="30145"/>
                </a:lnTo>
                <a:lnTo>
                  <a:pt x="1818751" y="40193"/>
                </a:lnTo>
                <a:lnTo>
                  <a:pt x="1266092" y="140676"/>
                </a:lnTo>
                <a:lnTo>
                  <a:pt x="673239" y="321547"/>
                </a:lnTo>
                <a:lnTo>
                  <a:pt x="0" y="522514"/>
                </a:lnTo>
              </a:path>
            </a:pathLst>
          </a:custGeom>
          <a:noFill/>
          <a:ln w="19050">
            <a:solidFill>
              <a:srgbClr val="FFFF0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Freeform 4"/>
          <p:cNvSpPr/>
          <p:nvPr/>
        </p:nvSpPr>
        <p:spPr>
          <a:xfrm>
            <a:off x="1007649" y="2938138"/>
            <a:ext cx="6420896" cy="683288"/>
          </a:xfrm>
          <a:custGeom>
            <a:avLst/>
            <a:gdLst>
              <a:gd name="connsiteX0" fmla="*/ 6420896 w 6420896"/>
              <a:gd name="connsiteY0" fmla="*/ 120580 h 683288"/>
              <a:gd name="connsiteX1" fmla="*/ 5888334 w 6420896"/>
              <a:gd name="connsiteY1" fmla="*/ 30145 h 683288"/>
              <a:gd name="connsiteX2" fmla="*/ 5637125 w 6420896"/>
              <a:gd name="connsiteY2" fmla="*/ 0 h 683288"/>
              <a:gd name="connsiteX3" fmla="*/ 5164852 w 6420896"/>
              <a:gd name="connsiteY3" fmla="*/ 60290 h 683288"/>
              <a:gd name="connsiteX4" fmla="*/ 4702628 w 6420896"/>
              <a:gd name="connsiteY4" fmla="*/ 200967 h 683288"/>
              <a:gd name="connsiteX5" fmla="*/ 4290646 w 6420896"/>
              <a:gd name="connsiteY5" fmla="*/ 422031 h 683288"/>
              <a:gd name="connsiteX6" fmla="*/ 3808325 w 6420896"/>
              <a:gd name="connsiteY6" fmla="*/ 582804 h 683288"/>
              <a:gd name="connsiteX7" fmla="*/ 3456633 w 6420896"/>
              <a:gd name="connsiteY7" fmla="*/ 612949 h 683288"/>
              <a:gd name="connsiteX8" fmla="*/ 3295859 w 6420896"/>
              <a:gd name="connsiteY8" fmla="*/ 622998 h 683288"/>
              <a:gd name="connsiteX9" fmla="*/ 2753248 w 6420896"/>
              <a:gd name="connsiteY9" fmla="*/ 683288 h 683288"/>
              <a:gd name="connsiteX10" fmla="*/ 2180492 w 6420896"/>
              <a:gd name="connsiteY10" fmla="*/ 683288 h 683288"/>
              <a:gd name="connsiteX11" fmla="*/ 1627833 w 6420896"/>
              <a:gd name="connsiteY11" fmla="*/ 622998 h 683288"/>
              <a:gd name="connsiteX12" fmla="*/ 894303 w 6420896"/>
              <a:gd name="connsiteY12" fmla="*/ 432079 h 683288"/>
              <a:gd name="connsiteX13" fmla="*/ 602901 w 6420896"/>
              <a:gd name="connsiteY13" fmla="*/ 301451 h 683288"/>
              <a:gd name="connsiteX14" fmla="*/ 221063 w 6420896"/>
              <a:gd name="connsiteY14" fmla="*/ 110532 h 683288"/>
              <a:gd name="connsiteX15" fmla="*/ 0 w 6420896"/>
              <a:gd name="connsiteY15" fmla="*/ 30145 h 683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420896" h="683288">
                <a:moveTo>
                  <a:pt x="6420896" y="120580"/>
                </a:moveTo>
                <a:lnTo>
                  <a:pt x="5888334" y="30145"/>
                </a:lnTo>
                <a:lnTo>
                  <a:pt x="5637125" y="0"/>
                </a:lnTo>
                <a:lnTo>
                  <a:pt x="5164852" y="60290"/>
                </a:lnTo>
                <a:lnTo>
                  <a:pt x="4702628" y="200967"/>
                </a:lnTo>
                <a:lnTo>
                  <a:pt x="4290646" y="422031"/>
                </a:lnTo>
                <a:lnTo>
                  <a:pt x="3808325" y="582804"/>
                </a:lnTo>
                <a:lnTo>
                  <a:pt x="3456633" y="612949"/>
                </a:lnTo>
                <a:lnTo>
                  <a:pt x="3295859" y="622998"/>
                </a:lnTo>
                <a:lnTo>
                  <a:pt x="2753248" y="683288"/>
                </a:lnTo>
                <a:lnTo>
                  <a:pt x="2180492" y="683288"/>
                </a:lnTo>
                <a:lnTo>
                  <a:pt x="1627833" y="622998"/>
                </a:lnTo>
                <a:lnTo>
                  <a:pt x="894303" y="432079"/>
                </a:lnTo>
                <a:lnTo>
                  <a:pt x="602901" y="301451"/>
                </a:lnTo>
                <a:lnTo>
                  <a:pt x="221063" y="110532"/>
                </a:lnTo>
                <a:lnTo>
                  <a:pt x="0" y="30145"/>
                </a:lnTo>
              </a:path>
            </a:pathLst>
          </a:custGeom>
          <a:noFill/>
          <a:ln w="19050">
            <a:solidFill>
              <a:srgbClr val="FFFF0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Freeform 5"/>
          <p:cNvSpPr/>
          <p:nvPr/>
        </p:nvSpPr>
        <p:spPr>
          <a:xfrm>
            <a:off x="7568974" y="3470204"/>
            <a:ext cx="1241778" cy="801512"/>
          </a:xfrm>
          <a:custGeom>
            <a:avLst/>
            <a:gdLst>
              <a:gd name="connsiteX0" fmla="*/ 1275645 w 1275645"/>
              <a:gd name="connsiteY0" fmla="*/ 451556 h 801512"/>
              <a:gd name="connsiteX1" fmla="*/ 812800 w 1275645"/>
              <a:gd name="connsiteY1" fmla="*/ 214489 h 801512"/>
              <a:gd name="connsiteX2" fmla="*/ 440267 w 1275645"/>
              <a:gd name="connsiteY2" fmla="*/ 90312 h 801512"/>
              <a:gd name="connsiteX3" fmla="*/ 158045 w 1275645"/>
              <a:gd name="connsiteY3" fmla="*/ 0 h 801512"/>
              <a:gd name="connsiteX4" fmla="*/ 0 w 1275645"/>
              <a:gd name="connsiteY4" fmla="*/ 135467 h 801512"/>
              <a:gd name="connsiteX5" fmla="*/ 214489 w 1275645"/>
              <a:gd name="connsiteY5" fmla="*/ 440267 h 801512"/>
              <a:gd name="connsiteX6" fmla="*/ 349956 w 1275645"/>
              <a:gd name="connsiteY6" fmla="*/ 654756 h 801512"/>
              <a:gd name="connsiteX7" fmla="*/ 722489 w 1275645"/>
              <a:gd name="connsiteY7" fmla="*/ 767645 h 801512"/>
              <a:gd name="connsiteX8" fmla="*/ 1106311 w 1275645"/>
              <a:gd name="connsiteY8" fmla="*/ 801512 h 801512"/>
              <a:gd name="connsiteX9" fmla="*/ 1241778 w 1275645"/>
              <a:gd name="connsiteY9" fmla="*/ 587023 h 801512"/>
              <a:gd name="connsiteX10" fmla="*/ 1162756 w 1275645"/>
              <a:gd name="connsiteY10" fmla="*/ 440267 h 801512"/>
              <a:gd name="connsiteX0" fmla="*/ 1140178 w 1241778"/>
              <a:gd name="connsiteY0" fmla="*/ 417689 h 801512"/>
              <a:gd name="connsiteX1" fmla="*/ 812800 w 1241778"/>
              <a:gd name="connsiteY1" fmla="*/ 214489 h 801512"/>
              <a:gd name="connsiteX2" fmla="*/ 440267 w 1241778"/>
              <a:gd name="connsiteY2" fmla="*/ 90312 h 801512"/>
              <a:gd name="connsiteX3" fmla="*/ 158045 w 1241778"/>
              <a:gd name="connsiteY3" fmla="*/ 0 h 801512"/>
              <a:gd name="connsiteX4" fmla="*/ 0 w 1241778"/>
              <a:gd name="connsiteY4" fmla="*/ 135467 h 801512"/>
              <a:gd name="connsiteX5" fmla="*/ 214489 w 1241778"/>
              <a:gd name="connsiteY5" fmla="*/ 440267 h 801512"/>
              <a:gd name="connsiteX6" fmla="*/ 349956 w 1241778"/>
              <a:gd name="connsiteY6" fmla="*/ 654756 h 801512"/>
              <a:gd name="connsiteX7" fmla="*/ 722489 w 1241778"/>
              <a:gd name="connsiteY7" fmla="*/ 767645 h 801512"/>
              <a:gd name="connsiteX8" fmla="*/ 1106311 w 1241778"/>
              <a:gd name="connsiteY8" fmla="*/ 801512 h 801512"/>
              <a:gd name="connsiteX9" fmla="*/ 1241778 w 1241778"/>
              <a:gd name="connsiteY9" fmla="*/ 587023 h 801512"/>
              <a:gd name="connsiteX10" fmla="*/ 1162756 w 1241778"/>
              <a:gd name="connsiteY10" fmla="*/ 440267 h 801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41778" h="801512">
                <a:moveTo>
                  <a:pt x="1140178" y="417689"/>
                </a:moveTo>
                <a:lnTo>
                  <a:pt x="812800" y="214489"/>
                </a:lnTo>
                <a:lnTo>
                  <a:pt x="440267" y="90312"/>
                </a:lnTo>
                <a:lnTo>
                  <a:pt x="158045" y="0"/>
                </a:lnTo>
                <a:lnTo>
                  <a:pt x="0" y="135467"/>
                </a:lnTo>
                <a:lnTo>
                  <a:pt x="214489" y="440267"/>
                </a:lnTo>
                <a:lnTo>
                  <a:pt x="349956" y="654756"/>
                </a:lnTo>
                <a:lnTo>
                  <a:pt x="722489" y="767645"/>
                </a:lnTo>
                <a:lnTo>
                  <a:pt x="1106311" y="801512"/>
                </a:lnTo>
                <a:lnTo>
                  <a:pt x="1241778" y="587023"/>
                </a:lnTo>
                <a:lnTo>
                  <a:pt x="1162756" y="440267"/>
                </a:lnTo>
              </a:path>
            </a:pathLst>
          </a:custGeom>
          <a:noFill/>
          <a:ln w="19050">
            <a:solidFill>
              <a:srgbClr val="33CC3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Freeform 6"/>
          <p:cNvSpPr/>
          <p:nvPr/>
        </p:nvSpPr>
        <p:spPr>
          <a:xfrm>
            <a:off x="2906663" y="4339449"/>
            <a:ext cx="2427111" cy="1264355"/>
          </a:xfrm>
          <a:custGeom>
            <a:avLst/>
            <a:gdLst>
              <a:gd name="connsiteX0" fmla="*/ 2427111 w 2427111"/>
              <a:gd name="connsiteY0" fmla="*/ 801511 h 1264355"/>
              <a:gd name="connsiteX1" fmla="*/ 1964267 w 2427111"/>
              <a:gd name="connsiteY1" fmla="*/ 338667 h 1264355"/>
              <a:gd name="connsiteX2" fmla="*/ 1794933 w 2427111"/>
              <a:gd name="connsiteY2" fmla="*/ 146755 h 1264355"/>
              <a:gd name="connsiteX3" fmla="*/ 1478845 w 2427111"/>
              <a:gd name="connsiteY3" fmla="*/ 79022 h 1264355"/>
              <a:gd name="connsiteX4" fmla="*/ 914400 w 2427111"/>
              <a:gd name="connsiteY4" fmla="*/ 0 h 1264355"/>
              <a:gd name="connsiteX5" fmla="*/ 293511 w 2427111"/>
              <a:gd name="connsiteY5" fmla="*/ 0 h 1264355"/>
              <a:gd name="connsiteX6" fmla="*/ 45156 w 2427111"/>
              <a:gd name="connsiteY6" fmla="*/ 79022 h 1264355"/>
              <a:gd name="connsiteX7" fmla="*/ 0 w 2427111"/>
              <a:gd name="connsiteY7" fmla="*/ 417689 h 1264355"/>
              <a:gd name="connsiteX8" fmla="*/ 361245 w 2427111"/>
              <a:gd name="connsiteY8" fmla="*/ 722489 h 1264355"/>
              <a:gd name="connsiteX9" fmla="*/ 824089 w 2427111"/>
              <a:gd name="connsiteY9" fmla="*/ 869244 h 1264355"/>
              <a:gd name="connsiteX10" fmla="*/ 1298222 w 2427111"/>
              <a:gd name="connsiteY10" fmla="*/ 1117600 h 1264355"/>
              <a:gd name="connsiteX11" fmla="*/ 1738489 w 2427111"/>
              <a:gd name="connsiteY11" fmla="*/ 1264355 h 1264355"/>
              <a:gd name="connsiteX12" fmla="*/ 2212622 w 2427111"/>
              <a:gd name="connsiteY12" fmla="*/ 1241778 h 1264355"/>
              <a:gd name="connsiteX13" fmla="*/ 2393245 w 2427111"/>
              <a:gd name="connsiteY13" fmla="*/ 1162755 h 1264355"/>
              <a:gd name="connsiteX14" fmla="*/ 2427111 w 2427111"/>
              <a:gd name="connsiteY14" fmla="*/ 801511 h 12643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27111" h="1264355">
                <a:moveTo>
                  <a:pt x="2427111" y="801511"/>
                </a:moveTo>
                <a:lnTo>
                  <a:pt x="1964267" y="338667"/>
                </a:lnTo>
                <a:lnTo>
                  <a:pt x="1794933" y="146755"/>
                </a:lnTo>
                <a:lnTo>
                  <a:pt x="1478845" y="79022"/>
                </a:lnTo>
                <a:lnTo>
                  <a:pt x="914400" y="0"/>
                </a:lnTo>
                <a:lnTo>
                  <a:pt x="293511" y="0"/>
                </a:lnTo>
                <a:lnTo>
                  <a:pt x="45156" y="79022"/>
                </a:lnTo>
                <a:lnTo>
                  <a:pt x="0" y="417689"/>
                </a:lnTo>
                <a:lnTo>
                  <a:pt x="361245" y="722489"/>
                </a:lnTo>
                <a:lnTo>
                  <a:pt x="824089" y="869244"/>
                </a:lnTo>
                <a:lnTo>
                  <a:pt x="1298222" y="1117600"/>
                </a:lnTo>
                <a:lnTo>
                  <a:pt x="1738489" y="1264355"/>
                </a:lnTo>
                <a:lnTo>
                  <a:pt x="2212622" y="1241778"/>
                </a:lnTo>
                <a:lnTo>
                  <a:pt x="2393245" y="1162755"/>
                </a:lnTo>
                <a:lnTo>
                  <a:pt x="2427111" y="801511"/>
                </a:lnTo>
                <a:close/>
              </a:path>
            </a:pathLst>
          </a:custGeom>
          <a:noFill/>
          <a:ln w="19050">
            <a:solidFill>
              <a:srgbClr val="33CC33"/>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8" name="Freeform 7"/>
          <p:cNvSpPr/>
          <p:nvPr/>
        </p:nvSpPr>
        <p:spPr>
          <a:xfrm>
            <a:off x="1179463" y="4023360"/>
            <a:ext cx="1354667" cy="564444"/>
          </a:xfrm>
          <a:custGeom>
            <a:avLst/>
            <a:gdLst>
              <a:gd name="connsiteX0" fmla="*/ 1354667 w 1354667"/>
              <a:gd name="connsiteY0" fmla="*/ 158044 h 564444"/>
              <a:gd name="connsiteX1" fmla="*/ 1219200 w 1354667"/>
              <a:gd name="connsiteY1" fmla="*/ 406400 h 564444"/>
              <a:gd name="connsiteX2" fmla="*/ 936978 w 1354667"/>
              <a:gd name="connsiteY2" fmla="*/ 553156 h 564444"/>
              <a:gd name="connsiteX3" fmla="*/ 632178 w 1354667"/>
              <a:gd name="connsiteY3" fmla="*/ 564444 h 564444"/>
              <a:gd name="connsiteX4" fmla="*/ 180622 w 1354667"/>
              <a:gd name="connsiteY4" fmla="*/ 508000 h 564444"/>
              <a:gd name="connsiteX5" fmla="*/ 11289 w 1354667"/>
              <a:gd name="connsiteY5" fmla="*/ 383822 h 564444"/>
              <a:gd name="connsiteX6" fmla="*/ 0 w 1354667"/>
              <a:gd name="connsiteY6" fmla="*/ 225778 h 564444"/>
              <a:gd name="connsiteX7" fmla="*/ 124178 w 1354667"/>
              <a:gd name="connsiteY7" fmla="*/ 90311 h 564444"/>
              <a:gd name="connsiteX8" fmla="*/ 587022 w 1354667"/>
              <a:gd name="connsiteY8" fmla="*/ 0 h 564444"/>
              <a:gd name="connsiteX9" fmla="*/ 936978 w 1354667"/>
              <a:gd name="connsiteY9" fmla="*/ 0 h 564444"/>
              <a:gd name="connsiteX10" fmla="*/ 1354667 w 1354667"/>
              <a:gd name="connsiteY10" fmla="*/ 158044 h 564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54667" h="564444">
                <a:moveTo>
                  <a:pt x="1354667" y="158044"/>
                </a:moveTo>
                <a:lnTo>
                  <a:pt x="1219200" y="406400"/>
                </a:lnTo>
                <a:lnTo>
                  <a:pt x="936978" y="553156"/>
                </a:lnTo>
                <a:lnTo>
                  <a:pt x="632178" y="564444"/>
                </a:lnTo>
                <a:lnTo>
                  <a:pt x="180622" y="508000"/>
                </a:lnTo>
                <a:lnTo>
                  <a:pt x="11289" y="383822"/>
                </a:lnTo>
                <a:lnTo>
                  <a:pt x="0" y="225778"/>
                </a:lnTo>
                <a:lnTo>
                  <a:pt x="124178" y="90311"/>
                </a:lnTo>
                <a:lnTo>
                  <a:pt x="587022" y="0"/>
                </a:lnTo>
                <a:lnTo>
                  <a:pt x="936978" y="0"/>
                </a:lnTo>
                <a:lnTo>
                  <a:pt x="1354667" y="158044"/>
                </a:lnTo>
                <a:close/>
              </a:path>
            </a:pathLst>
          </a:custGeom>
          <a:noFill/>
          <a:ln w="19050">
            <a:solidFill>
              <a:srgbClr val="33CC33"/>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9" name="Freeform 8"/>
          <p:cNvSpPr/>
          <p:nvPr/>
        </p:nvSpPr>
        <p:spPr>
          <a:xfrm>
            <a:off x="5774041" y="2025227"/>
            <a:ext cx="1241778" cy="2077155"/>
          </a:xfrm>
          <a:custGeom>
            <a:avLst/>
            <a:gdLst>
              <a:gd name="connsiteX0" fmla="*/ 1061155 w 1241778"/>
              <a:gd name="connsiteY0" fmla="*/ 237066 h 2077155"/>
              <a:gd name="connsiteX1" fmla="*/ 1162755 w 1241778"/>
              <a:gd name="connsiteY1" fmla="*/ 699911 h 2077155"/>
              <a:gd name="connsiteX2" fmla="*/ 1241778 w 1241778"/>
              <a:gd name="connsiteY2" fmla="*/ 1016000 h 2077155"/>
              <a:gd name="connsiteX3" fmla="*/ 1241778 w 1241778"/>
              <a:gd name="connsiteY3" fmla="*/ 1241777 h 2077155"/>
              <a:gd name="connsiteX4" fmla="*/ 1151467 w 1241778"/>
              <a:gd name="connsiteY4" fmla="*/ 1648177 h 2077155"/>
              <a:gd name="connsiteX5" fmla="*/ 1083733 w 1241778"/>
              <a:gd name="connsiteY5" fmla="*/ 1794933 h 2077155"/>
              <a:gd name="connsiteX6" fmla="*/ 790222 w 1241778"/>
              <a:gd name="connsiteY6" fmla="*/ 2043289 h 2077155"/>
              <a:gd name="connsiteX7" fmla="*/ 428978 w 1241778"/>
              <a:gd name="connsiteY7" fmla="*/ 2077155 h 2077155"/>
              <a:gd name="connsiteX8" fmla="*/ 158044 w 1241778"/>
              <a:gd name="connsiteY8" fmla="*/ 1919111 h 2077155"/>
              <a:gd name="connsiteX9" fmla="*/ 259644 w 1241778"/>
              <a:gd name="connsiteY9" fmla="*/ 1557866 h 2077155"/>
              <a:gd name="connsiteX10" fmla="*/ 248355 w 1241778"/>
              <a:gd name="connsiteY10" fmla="*/ 1151466 h 2077155"/>
              <a:gd name="connsiteX11" fmla="*/ 79022 w 1241778"/>
              <a:gd name="connsiteY11" fmla="*/ 1004711 h 2077155"/>
              <a:gd name="connsiteX12" fmla="*/ 0 w 1241778"/>
              <a:gd name="connsiteY12" fmla="*/ 620889 h 2077155"/>
              <a:gd name="connsiteX13" fmla="*/ 327378 w 1241778"/>
              <a:gd name="connsiteY13" fmla="*/ 180622 h 2077155"/>
              <a:gd name="connsiteX14" fmla="*/ 722489 w 1241778"/>
              <a:gd name="connsiteY14" fmla="*/ 0 h 2077155"/>
              <a:gd name="connsiteX15" fmla="*/ 914400 w 1241778"/>
              <a:gd name="connsiteY15" fmla="*/ 67733 h 2077155"/>
              <a:gd name="connsiteX16" fmla="*/ 1095022 w 1241778"/>
              <a:gd name="connsiteY16" fmla="*/ 372533 h 2077155"/>
              <a:gd name="connsiteX0" fmla="*/ 1070032 w 1241778"/>
              <a:gd name="connsiteY0" fmla="*/ 379109 h 2077155"/>
              <a:gd name="connsiteX1" fmla="*/ 1162755 w 1241778"/>
              <a:gd name="connsiteY1" fmla="*/ 699911 h 2077155"/>
              <a:gd name="connsiteX2" fmla="*/ 1241778 w 1241778"/>
              <a:gd name="connsiteY2" fmla="*/ 1016000 h 2077155"/>
              <a:gd name="connsiteX3" fmla="*/ 1241778 w 1241778"/>
              <a:gd name="connsiteY3" fmla="*/ 1241777 h 2077155"/>
              <a:gd name="connsiteX4" fmla="*/ 1151467 w 1241778"/>
              <a:gd name="connsiteY4" fmla="*/ 1648177 h 2077155"/>
              <a:gd name="connsiteX5" fmla="*/ 1083733 w 1241778"/>
              <a:gd name="connsiteY5" fmla="*/ 1794933 h 2077155"/>
              <a:gd name="connsiteX6" fmla="*/ 790222 w 1241778"/>
              <a:gd name="connsiteY6" fmla="*/ 2043289 h 2077155"/>
              <a:gd name="connsiteX7" fmla="*/ 428978 w 1241778"/>
              <a:gd name="connsiteY7" fmla="*/ 2077155 h 2077155"/>
              <a:gd name="connsiteX8" fmla="*/ 158044 w 1241778"/>
              <a:gd name="connsiteY8" fmla="*/ 1919111 h 2077155"/>
              <a:gd name="connsiteX9" fmla="*/ 259644 w 1241778"/>
              <a:gd name="connsiteY9" fmla="*/ 1557866 h 2077155"/>
              <a:gd name="connsiteX10" fmla="*/ 248355 w 1241778"/>
              <a:gd name="connsiteY10" fmla="*/ 1151466 h 2077155"/>
              <a:gd name="connsiteX11" fmla="*/ 79022 w 1241778"/>
              <a:gd name="connsiteY11" fmla="*/ 1004711 h 2077155"/>
              <a:gd name="connsiteX12" fmla="*/ 0 w 1241778"/>
              <a:gd name="connsiteY12" fmla="*/ 620889 h 2077155"/>
              <a:gd name="connsiteX13" fmla="*/ 327378 w 1241778"/>
              <a:gd name="connsiteY13" fmla="*/ 180622 h 2077155"/>
              <a:gd name="connsiteX14" fmla="*/ 722489 w 1241778"/>
              <a:gd name="connsiteY14" fmla="*/ 0 h 2077155"/>
              <a:gd name="connsiteX15" fmla="*/ 914400 w 1241778"/>
              <a:gd name="connsiteY15" fmla="*/ 67733 h 2077155"/>
              <a:gd name="connsiteX16" fmla="*/ 1095022 w 1241778"/>
              <a:gd name="connsiteY16" fmla="*/ 372533 h 2077155"/>
              <a:gd name="connsiteX0" fmla="*/ 1114420 w 1241778"/>
              <a:gd name="connsiteY0" fmla="*/ 361354 h 2077155"/>
              <a:gd name="connsiteX1" fmla="*/ 1162755 w 1241778"/>
              <a:gd name="connsiteY1" fmla="*/ 699911 h 2077155"/>
              <a:gd name="connsiteX2" fmla="*/ 1241778 w 1241778"/>
              <a:gd name="connsiteY2" fmla="*/ 1016000 h 2077155"/>
              <a:gd name="connsiteX3" fmla="*/ 1241778 w 1241778"/>
              <a:gd name="connsiteY3" fmla="*/ 1241777 h 2077155"/>
              <a:gd name="connsiteX4" fmla="*/ 1151467 w 1241778"/>
              <a:gd name="connsiteY4" fmla="*/ 1648177 h 2077155"/>
              <a:gd name="connsiteX5" fmla="*/ 1083733 w 1241778"/>
              <a:gd name="connsiteY5" fmla="*/ 1794933 h 2077155"/>
              <a:gd name="connsiteX6" fmla="*/ 790222 w 1241778"/>
              <a:gd name="connsiteY6" fmla="*/ 2043289 h 2077155"/>
              <a:gd name="connsiteX7" fmla="*/ 428978 w 1241778"/>
              <a:gd name="connsiteY7" fmla="*/ 2077155 h 2077155"/>
              <a:gd name="connsiteX8" fmla="*/ 158044 w 1241778"/>
              <a:gd name="connsiteY8" fmla="*/ 1919111 h 2077155"/>
              <a:gd name="connsiteX9" fmla="*/ 259644 w 1241778"/>
              <a:gd name="connsiteY9" fmla="*/ 1557866 h 2077155"/>
              <a:gd name="connsiteX10" fmla="*/ 248355 w 1241778"/>
              <a:gd name="connsiteY10" fmla="*/ 1151466 h 2077155"/>
              <a:gd name="connsiteX11" fmla="*/ 79022 w 1241778"/>
              <a:gd name="connsiteY11" fmla="*/ 1004711 h 2077155"/>
              <a:gd name="connsiteX12" fmla="*/ 0 w 1241778"/>
              <a:gd name="connsiteY12" fmla="*/ 620889 h 2077155"/>
              <a:gd name="connsiteX13" fmla="*/ 327378 w 1241778"/>
              <a:gd name="connsiteY13" fmla="*/ 180622 h 2077155"/>
              <a:gd name="connsiteX14" fmla="*/ 722489 w 1241778"/>
              <a:gd name="connsiteY14" fmla="*/ 0 h 2077155"/>
              <a:gd name="connsiteX15" fmla="*/ 914400 w 1241778"/>
              <a:gd name="connsiteY15" fmla="*/ 67733 h 2077155"/>
              <a:gd name="connsiteX16" fmla="*/ 1095022 w 1241778"/>
              <a:gd name="connsiteY16" fmla="*/ 372533 h 2077155"/>
              <a:gd name="connsiteX0" fmla="*/ 1092989 w 1241778"/>
              <a:gd name="connsiteY0" fmla="*/ 370879 h 2077155"/>
              <a:gd name="connsiteX1" fmla="*/ 1162755 w 1241778"/>
              <a:gd name="connsiteY1" fmla="*/ 699911 h 2077155"/>
              <a:gd name="connsiteX2" fmla="*/ 1241778 w 1241778"/>
              <a:gd name="connsiteY2" fmla="*/ 1016000 h 2077155"/>
              <a:gd name="connsiteX3" fmla="*/ 1241778 w 1241778"/>
              <a:gd name="connsiteY3" fmla="*/ 1241777 h 2077155"/>
              <a:gd name="connsiteX4" fmla="*/ 1151467 w 1241778"/>
              <a:gd name="connsiteY4" fmla="*/ 1648177 h 2077155"/>
              <a:gd name="connsiteX5" fmla="*/ 1083733 w 1241778"/>
              <a:gd name="connsiteY5" fmla="*/ 1794933 h 2077155"/>
              <a:gd name="connsiteX6" fmla="*/ 790222 w 1241778"/>
              <a:gd name="connsiteY6" fmla="*/ 2043289 h 2077155"/>
              <a:gd name="connsiteX7" fmla="*/ 428978 w 1241778"/>
              <a:gd name="connsiteY7" fmla="*/ 2077155 h 2077155"/>
              <a:gd name="connsiteX8" fmla="*/ 158044 w 1241778"/>
              <a:gd name="connsiteY8" fmla="*/ 1919111 h 2077155"/>
              <a:gd name="connsiteX9" fmla="*/ 259644 w 1241778"/>
              <a:gd name="connsiteY9" fmla="*/ 1557866 h 2077155"/>
              <a:gd name="connsiteX10" fmla="*/ 248355 w 1241778"/>
              <a:gd name="connsiteY10" fmla="*/ 1151466 h 2077155"/>
              <a:gd name="connsiteX11" fmla="*/ 79022 w 1241778"/>
              <a:gd name="connsiteY11" fmla="*/ 1004711 h 2077155"/>
              <a:gd name="connsiteX12" fmla="*/ 0 w 1241778"/>
              <a:gd name="connsiteY12" fmla="*/ 620889 h 2077155"/>
              <a:gd name="connsiteX13" fmla="*/ 327378 w 1241778"/>
              <a:gd name="connsiteY13" fmla="*/ 180622 h 2077155"/>
              <a:gd name="connsiteX14" fmla="*/ 722489 w 1241778"/>
              <a:gd name="connsiteY14" fmla="*/ 0 h 2077155"/>
              <a:gd name="connsiteX15" fmla="*/ 914400 w 1241778"/>
              <a:gd name="connsiteY15" fmla="*/ 67733 h 2077155"/>
              <a:gd name="connsiteX16" fmla="*/ 1095022 w 1241778"/>
              <a:gd name="connsiteY16" fmla="*/ 372533 h 20771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41778" h="2077155">
                <a:moveTo>
                  <a:pt x="1092989" y="370879"/>
                </a:moveTo>
                <a:lnTo>
                  <a:pt x="1162755" y="699911"/>
                </a:lnTo>
                <a:lnTo>
                  <a:pt x="1241778" y="1016000"/>
                </a:lnTo>
                <a:lnTo>
                  <a:pt x="1241778" y="1241777"/>
                </a:lnTo>
                <a:lnTo>
                  <a:pt x="1151467" y="1648177"/>
                </a:lnTo>
                <a:lnTo>
                  <a:pt x="1083733" y="1794933"/>
                </a:lnTo>
                <a:lnTo>
                  <a:pt x="790222" y="2043289"/>
                </a:lnTo>
                <a:lnTo>
                  <a:pt x="428978" y="2077155"/>
                </a:lnTo>
                <a:lnTo>
                  <a:pt x="158044" y="1919111"/>
                </a:lnTo>
                <a:lnTo>
                  <a:pt x="259644" y="1557866"/>
                </a:lnTo>
                <a:lnTo>
                  <a:pt x="248355" y="1151466"/>
                </a:lnTo>
                <a:lnTo>
                  <a:pt x="79022" y="1004711"/>
                </a:lnTo>
                <a:lnTo>
                  <a:pt x="0" y="620889"/>
                </a:lnTo>
                <a:lnTo>
                  <a:pt x="327378" y="180622"/>
                </a:lnTo>
                <a:lnTo>
                  <a:pt x="722489" y="0"/>
                </a:lnTo>
                <a:lnTo>
                  <a:pt x="914400" y="67733"/>
                </a:lnTo>
                <a:lnTo>
                  <a:pt x="1095022" y="372533"/>
                </a:lnTo>
              </a:path>
            </a:pathLst>
          </a:custGeom>
          <a:noFill/>
          <a:ln w="19050">
            <a:solidFill>
              <a:srgbClr val="33CC3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9"/>
          <p:cNvSpPr/>
          <p:nvPr/>
        </p:nvSpPr>
        <p:spPr>
          <a:xfrm>
            <a:off x="3866219" y="2759004"/>
            <a:ext cx="1490133" cy="575734"/>
          </a:xfrm>
          <a:custGeom>
            <a:avLst/>
            <a:gdLst>
              <a:gd name="connsiteX0" fmla="*/ 1490133 w 1490133"/>
              <a:gd name="connsiteY0" fmla="*/ 0 h 575734"/>
              <a:gd name="connsiteX1" fmla="*/ 1027289 w 1490133"/>
              <a:gd name="connsiteY1" fmla="*/ 101600 h 575734"/>
              <a:gd name="connsiteX2" fmla="*/ 609600 w 1490133"/>
              <a:gd name="connsiteY2" fmla="*/ 146756 h 575734"/>
              <a:gd name="connsiteX3" fmla="*/ 135466 w 1490133"/>
              <a:gd name="connsiteY3" fmla="*/ 124178 h 575734"/>
              <a:gd name="connsiteX4" fmla="*/ 0 w 1490133"/>
              <a:gd name="connsiteY4" fmla="*/ 248356 h 575734"/>
              <a:gd name="connsiteX5" fmla="*/ 45155 w 1490133"/>
              <a:gd name="connsiteY5" fmla="*/ 462845 h 575734"/>
              <a:gd name="connsiteX6" fmla="*/ 440266 w 1490133"/>
              <a:gd name="connsiteY6" fmla="*/ 575734 h 575734"/>
              <a:gd name="connsiteX7" fmla="*/ 869244 w 1490133"/>
              <a:gd name="connsiteY7" fmla="*/ 541867 h 575734"/>
              <a:gd name="connsiteX8" fmla="*/ 1207911 w 1490133"/>
              <a:gd name="connsiteY8" fmla="*/ 372534 h 575734"/>
              <a:gd name="connsiteX9" fmla="*/ 1456266 w 1490133"/>
              <a:gd name="connsiteY9" fmla="*/ 248356 h 575734"/>
              <a:gd name="connsiteX10" fmla="*/ 1490133 w 1490133"/>
              <a:gd name="connsiteY10" fmla="*/ 0 h 575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90133" h="575734">
                <a:moveTo>
                  <a:pt x="1490133" y="0"/>
                </a:moveTo>
                <a:lnTo>
                  <a:pt x="1027289" y="101600"/>
                </a:lnTo>
                <a:lnTo>
                  <a:pt x="609600" y="146756"/>
                </a:lnTo>
                <a:lnTo>
                  <a:pt x="135466" y="124178"/>
                </a:lnTo>
                <a:lnTo>
                  <a:pt x="0" y="248356"/>
                </a:lnTo>
                <a:lnTo>
                  <a:pt x="45155" y="462845"/>
                </a:lnTo>
                <a:lnTo>
                  <a:pt x="440266" y="575734"/>
                </a:lnTo>
                <a:lnTo>
                  <a:pt x="869244" y="541867"/>
                </a:lnTo>
                <a:lnTo>
                  <a:pt x="1207911" y="372534"/>
                </a:lnTo>
                <a:lnTo>
                  <a:pt x="1456266" y="248356"/>
                </a:lnTo>
                <a:lnTo>
                  <a:pt x="1490133" y="0"/>
                </a:lnTo>
                <a:close/>
              </a:path>
            </a:pathLst>
          </a:custGeom>
          <a:noFill/>
          <a:ln w="19050">
            <a:solidFill>
              <a:srgbClr val="33CC33"/>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1" name="Freeform 10"/>
          <p:cNvSpPr/>
          <p:nvPr/>
        </p:nvSpPr>
        <p:spPr>
          <a:xfrm>
            <a:off x="3538841" y="1020516"/>
            <a:ext cx="2269067" cy="993422"/>
          </a:xfrm>
          <a:custGeom>
            <a:avLst/>
            <a:gdLst>
              <a:gd name="connsiteX0" fmla="*/ 1828800 w 2269067"/>
              <a:gd name="connsiteY0" fmla="*/ 474133 h 993422"/>
              <a:gd name="connsiteX1" fmla="*/ 1444978 w 2269067"/>
              <a:gd name="connsiteY1" fmla="*/ 361244 h 993422"/>
              <a:gd name="connsiteX2" fmla="*/ 1174044 w 2269067"/>
              <a:gd name="connsiteY2" fmla="*/ 214488 h 993422"/>
              <a:gd name="connsiteX3" fmla="*/ 982133 w 2269067"/>
              <a:gd name="connsiteY3" fmla="*/ 33866 h 993422"/>
              <a:gd name="connsiteX4" fmla="*/ 632178 w 2269067"/>
              <a:gd name="connsiteY4" fmla="*/ 0 h 993422"/>
              <a:gd name="connsiteX5" fmla="*/ 237067 w 2269067"/>
              <a:gd name="connsiteY5" fmla="*/ 112888 h 993422"/>
              <a:gd name="connsiteX6" fmla="*/ 0 w 2269067"/>
              <a:gd name="connsiteY6" fmla="*/ 293511 h 993422"/>
              <a:gd name="connsiteX7" fmla="*/ 11289 w 2269067"/>
              <a:gd name="connsiteY7" fmla="*/ 530577 h 993422"/>
              <a:gd name="connsiteX8" fmla="*/ 270933 w 2269067"/>
              <a:gd name="connsiteY8" fmla="*/ 790222 h 993422"/>
              <a:gd name="connsiteX9" fmla="*/ 598311 w 2269067"/>
              <a:gd name="connsiteY9" fmla="*/ 982133 h 993422"/>
              <a:gd name="connsiteX10" fmla="*/ 1038578 w 2269067"/>
              <a:gd name="connsiteY10" fmla="*/ 993422 h 993422"/>
              <a:gd name="connsiteX11" fmla="*/ 1422400 w 2269067"/>
              <a:gd name="connsiteY11" fmla="*/ 925688 h 993422"/>
              <a:gd name="connsiteX12" fmla="*/ 1761067 w 2269067"/>
              <a:gd name="connsiteY12" fmla="*/ 846666 h 993422"/>
              <a:gd name="connsiteX13" fmla="*/ 2167467 w 2269067"/>
              <a:gd name="connsiteY13" fmla="*/ 767644 h 993422"/>
              <a:gd name="connsiteX14" fmla="*/ 2269067 w 2269067"/>
              <a:gd name="connsiteY14" fmla="*/ 654755 h 993422"/>
              <a:gd name="connsiteX15" fmla="*/ 1738489 w 2269067"/>
              <a:gd name="connsiteY15" fmla="*/ 451555 h 9934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269067" h="993422">
                <a:moveTo>
                  <a:pt x="1828800" y="474133"/>
                </a:moveTo>
                <a:lnTo>
                  <a:pt x="1444978" y="361244"/>
                </a:lnTo>
                <a:lnTo>
                  <a:pt x="1174044" y="214488"/>
                </a:lnTo>
                <a:lnTo>
                  <a:pt x="982133" y="33866"/>
                </a:lnTo>
                <a:lnTo>
                  <a:pt x="632178" y="0"/>
                </a:lnTo>
                <a:lnTo>
                  <a:pt x="237067" y="112888"/>
                </a:lnTo>
                <a:lnTo>
                  <a:pt x="0" y="293511"/>
                </a:lnTo>
                <a:lnTo>
                  <a:pt x="11289" y="530577"/>
                </a:lnTo>
                <a:lnTo>
                  <a:pt x="270933" y="790222"/>
                </a:lnTo>
                <a:lnTo>
                  <a:pt x="598311" y="982133"/>
                </a:lnTo>
                <a:lnTo>
                  <a:pt x="1038578" y="993422"/>
                </a:lnTo>
                <a:lnTo>
                  <a:pt x="1422400" y="925688"/>
                </a:lnTo>
                <a:lnTo>
                  <a:pt x="1761067" y="846666"/>
                </a:lnTo>
                <a:lnTo>
                  <a:pt x="2167467" y="767644"/>
                </a:lnTo>
                <a:lnTo>
                  <a:pt x="2269067" y="654755"/>
                </a:lnTo>
                <a:lnTo>
                  <a:pt x="1738489" y="451555"/>
                </a:lnTo>
              </a:path>
            </a:pathLst>
          </a:custGeom>
          <a:noFill/>
          <a:ln w="19050">
            <a:solidFill>
              <a:srgbClr val="33CC3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Freeform 11"/>
          <p:cNvSpPr/>
          <p:nvPr/>
        </p:nvSpPr>
        <p:spPr>
          <a:xfrm>
            <a:off x="4780619" y="286738"/>
            <a:ext cx="1241777" cy="936978"/>
          </a:xfrm>
          <a:custGeom>
            <a:avLst/>
            <a:gdLst>
              <a:gd name="connsiteX0" fmla="*/ 1241777 w 1241777"/>
              <a:gd name="connsiteY0" fmla="*/ 0 h 936978"/>
              <a:gd name="connsiteX1" fmla="*/ 846666 w 1241777"/>
              <a:gd name="connsiteY1" fmla="*/ 101600 h 936978"/>
              <a:gd name="connsiteX2" fmla="*/ 451555 w 1241777"/>
              <a:gd name="connsiteY2" fmla="*/ 338666 h 936978"/>
              <a:gd name="connsiteX3" fmla="*/ 90311 w 1241777"/>
              <a:gd name="connsiteY3" fmla="*/ 620889 h 936978"/>
              <a:gd name="connsiteX4" fmla="*/ 0 w 1241777"/>
              <a:gd name="connsiteY4" fmla="*/ 824089 h 936978"/>
              <a:gd name="connsiteX5" fmla="*/ 146755 w 1241777"/>
              <a:gd name="connsiteY5" fmla="*/ 936978 h 936978"/>
              <a:gd name="connsiteX6" fmla="*/ 643466 w 1241777"/>
              <a:gd name="connsiteY6" fmla="*/ 891822 h 936978"/>
              <a:gd name="connsiteX7" fmla="*/ 812800 w 1241777"/>
              <a:gd name="connsiteY7" fmla="*/ 587022 h 936978"/>
              <a:gd name="connsiteX8" fmla="*/ 982133 w 1241777"/>
              <a:gd name="connsiteY8" fmla="*/ 259644 h 936978"/>
              <a:gd name="connsiteX9" fmla="*/ 1241777 w 1241777"/>
              <a:gd name="connsiteY9" fmla="*/ 0 h 936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41777" h="936978">
                <a:moveTo>
                  <a:pt x="1241777" y="0"/>
                </a:moveTo>
                <a:lnTo>
                  <a:pt x="846666" y="101600"/>
                </a:lnTo>
                <a:lnTo>
                  <a:pt x="451555" y="338666"/>
                </a:lnTo>
                <a:lnTo>
                  <a:pt x="90311" y="620889"/>
                </a:lnTo>
                <a:lnTo>
                  <a:pt x="0" y="824089"/>
                </a:lnTo>
                <a:lnTo>
                  <a:pt x="146755" y="936978"/>
                </a:lnTo>
                <a:lnTo>
                  <a:pt x="643466" y="891822"/>
                </a:lnTo>
                <a:lnTo>
                  <a:pt x="812800" y="587022"/>
                </a:lnTo>
                <a:lnTo>
                  <a:pt x="982133" y="259644"/>
                </a:lnTo>
                <a:lnTo>
                  <a:pt x="1241777" y="0"/>
                </a:lnTo>
                <a:close/>
              </a:path>
            </a:pathLst>
          </a:custGeom>
          <a:noFill/>
          <a:ln w="19050">
            <a:solidFill>
              <a:srgbClr val="33CC33"/>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3" name="Freeform 12"/>
          <p:cNvSpPr/>
          <p:nvPr/>
        </p:nvSpPr>
        <p:spPr>
          <a:xfrm>
            <a:off x="6180441" y="1246293"/>
            <a:ext cx="1433689" cy="564445"/>
          </a:xfrm>
          <a:custGeom>
            <a:avLst/>
            <a:gdLst>
              <a:gd name="connsiteX0" fmla="*/ 1433689 w 1433689"/>
              <a:gd name="connsiteY0" fmla="*/ 327378 h 564445"/>
              <a:gd name="connsiteX1" fmla="*/ 1162755 w 1433689"/>
              <a:gd name="connsiteY1" fmla="*/ 237067 h 564445"/>
              <a:gd name="connsiteX2" fmla="*/ 790222 w 1433689"/>
              <a:gd name="connsiteY2" fmla="*/ 0 h 564445"/>
              <a:gd name="connsiteX3" fmla="*/ 361244 w 1433689"/>
              <a:gd name="connsiteY3" fmla="*/ 11289 h 564445"/>
              <a:gd name="connsiteX4" fmla="*/ 169333 w 1433689"/>
              <a:gd name="connsiteY4" fmla="*/ 158045 h 564445"/>
              <a:gd name="connsiteX5" fmla="*/ 0 w 1433689"/>
              <a:gd name="connsiteY5" fmla="*/ 316089 h 564445"/>
              <a:gd name="connsiteX6" fmla="*/ 56444 w 1433689"/>
              <a:gd name="connsiteY6" fmla="*/ 508000 h 564445"/>
              <a:gd name="connsiteX7" fmla="*/ 462844 w 1433689"/>
              <a:gd name="connsiteY7" fmla="*/ 564445 h 564445"/>
              <a:gd name="connsiteX8" fmla="*/ 903111 w 1433689"/>
              <a:gd name="connsiteY8" fmla="*/ 564445 h 564445"/>
              <a:gd name="connsiteX9" fmla="*/ 1117600 w 1433689"/>
              <a:gd name="connsiteY9" fmla="*/ 474134 h 564445"/>
              <a:gd name="connsiteX10" fmla="*/ 1377244 w 1433689"/>
              <a:gd name="connsiteY10" fmla="*/ 417689 h 564445"/>
              <a:gd name="connsiteX11" fmla="*/ 1433689 w 1433689"/>
              <a:gd name="connsiteY11" fmla="*/ 327378 h 564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33689" h="564445">
                <a:moveTo>
                  <a:pt x="1433689" y="327378"/>
                </a:moveTo>
                <a:lnTo>
                  <a:pt x="1162755" y="237067"/>
                </a:lnTo>
                <a:lnTo>
                  <a:pt x="790222" y="0"/>
                </a:lnTo>
                <a:lnTo>
                  <a:pt x="361244" y="11289"/>
                </a:lnTo>
                <a:lnTo>
                  <a:pt x="169333" y="158045"/>
                </a:lnTo>
                <a:lnTo>
                  <a:pt x="0" y="316089"/>
                </a:lnTo>
                <a:lnTo>
                  <a:pt x="56444" y="508000"/>
                </a:lnTo>
                <a:lnTo>
                  <a:pt x="462844" y="564445"/>
                </a:lnTo>
                <a:lnTo>
                  <a:pt x="903111" y="564445"/>
                </a:lnTo>
                <a:lnTo>
                  <a:pt x="1117600" y="474134"/>
                </a:lnTo>
                <a:lnTo>
                  <a:pt x="1377244" y="417689"/>
                </a:lnTo>
                <a:lnTo>
                  <a:pt x="1433689" y="327378"/>
                </a:lnTo>
                <a:close/>
              </a:path>
            </a:pathLst>
          </a:custGeom>
          <a:noFill/>
          <a:ln w="19050">
            <a:solidFill>
              <a:srgbClr val="33CC33"/>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4" name="Freeform 13"/>
          <p:cNvSpPr/>
          <p:nvPr/>
        </p:nvSpPr>
        <p:spPr>
          <a:xfrm>
            <a:off x="1348796" y="1076960"/>
            <a:ext cx="880534" cy="417689"/>
          </a:xfrm>
          <a:custGeom>
            <a:avLst/>
            <a:gdLst>
              <a:gd name="connsiteX0" fmla="*/ 880534 w 880534"/>
              <a:gd name="connsiteY0" fmla="*/ 79022 h 417689"/>
              <a:gd name="connsiteX1" fmla="*/ 575734 w 880534"/>
              <a:gd name="connsiteY1" fmla="*/ 0 h 417689"/>
              <a:gd name="connsiteX2" fmla="*/ 191912 w 880534"/>
              <a:gd name="connsiteY2" fmla="*/ 0 h 417689"/>
              <a:gd name="connsiteX3" fmla="*/ 0 w 880534"/>
              <a:gd name="connsiteY3" fmla="*/ 67733 h 417689"/>
              <a:gd name="connsiteX4" fmla="*/ 11289 w 880534"/>
              <a:gd name="connsiteY4" fmla="*/ 327378 h 417689"/>
              <a:gd name="connsiteX5" fmla="*/ 180623 w 880534"/>
              <a:gd name="connsiteY5" fmla="*/ 406400 h 417689"/>
              <a:gd name="connsiteX6" fmla="*/ 632178 w 880534"/>
              <a:gd name="connsiteY6" fmla="*/ 417689 h 417689"/>
              <a:gd name="connsiteX7" fmla="*/ 767645 w 880534"/>
              <a:gd name="connsiteY7" fmla="*/ 338667 h 417689"/>
              <a:gd name="connsiteX8" fmla="*/ 880534 w 880534"/>
              <a:gd name="connsiteY8" fmla="*/ 79022 h 417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80534" h="417689">
                <a:moveTo>
                  <a:pt x="880534" y="79022"/>
                </a:moveTo>
                <a:lnTo>
                  <a:pt x="575734" y="0"/>
                </a:lnTo>
                <a:lnTo>
                  <a:pt x="191912" y="0"/>
                </a:lnTo>
                <a:lnTo>
                  <a:pt x="0" y="67733"/>
                </a:lnTo>
                <a:lnTo>
                  <a:pt x="11289" y="327378"/>
                </a:lnTo>
                <a:lnTo>
                  <a:pt x="180623" y="406400"/>
                </a:lnTo>
                <a:lnTo>
                  <a:pt x="632178" y="417689"/>
                </a:lnTo>
                <a:lnTo>
                  <a:pt x="767645" y="338667"/>
                </a:lnTo>
                <a:lnTo>
                  <a:pt x="880534" y="79022"/>
                </a:lnTo>
                <a:close/>
              </a:path>
            </a:pathLst>
          </a:custGeom>
          <a:noFill/>
          <a:ln w="19050">
            <a:solidFill>
              <a:srgbClr val="33CC33"/>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5" name="Freeform 14"/>
          <p:cNvSpPr/>
          <p:nvPr/>
        </p:nvSpPr>
        <p:spPr>
          <a:xfrm>
            <a:off x="795641" y="3402471"/>
            <a:ext cx="936978" cy="609600"/>
          </a:xfrm>
          <a:custGeom>
            <a:avLst/>
            <a:gdLst>
              <a:gd name="connsiteX0" fmla="*/ 835378 w 936978"/>
              <a:gd name="connsiteY0" fmla="*/ 553156 h 609600"/>
              <a:gd name="connsiteX1" fmla="*/ 936978 w 936978"/>
              <a:gd name="connsiteY1" fmla="*/ 191911 h 609600"/>
              <a:gd name="connsiteX2" fmla="*/ 812800 w 936978"/>
              <a:gd name="connsiteY2" fmla="*/ 22578 h 609600"/>
              <a:gd name="connsiteX3" fmla="*/ 451555 w 936978"/>
              <a:gd name="connsiteY3" fmla="*/ 0 h 609600"/>
              <a:gd name="connsiteX4" fmla="*/ 180622 w 936978"/>
              <a:gd name="connsiteY4" fmla="*/ 112889 h 609600"/>
              <a:gd name="connsiteX5" fmla="*/ 0 w 936978"/>
              <a:gd name="connsiteY5" fmla="*/ 395111 h 609600"/>
              <a:gd name="connsiteX6" fmla="*/ 67733 w 936978"/>
              <a:gd name="connsiteY6" fmla="*/ 587022 h 609600"/>
              <a:gd name="connsiteX7" fmla="*/ 440267 w 936978"/>
              <a:gd name="connsiteY7" fmla="*/ 609600 h 609600"/>
              <a:gd name="connsiteX8" fmla="*/ 835378 w 936978"/>
              <a:gd name="connsiteY8" fmla="*/ 553156 h 609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6978" h="609600">
                <a:moveTo>
                  <a:pt x="835378" y="553156"/>
                </a:moveTo>
                <a:lnTo>
                  <a:pt x="936978" y="191911"/>
                </a:lnTo>
                <a:lnTo>
                  <a:pt x="812800" y="22578"/>
                </a:lnTo>
                <a:lnTo>
                  <a:pt x="451555" y="0"/>
                </a:lnTo>
                <a:lnTo>
                  <a:pt x="180622" y="112889"/>
                </a:lnTo>
                <a:lnTo>
                  <a:pt x="0" y="395111"/>
                </a:lnTo>
                <a:lnTo>
                  <a:pt x="67733" y="587022"/>
                </a:lnTo>
                <a:lnTo>
                  <a:pt x="440267" y="609600"/>
                </a:lnTo>
                <a:lnTo>
                  <a:pt x="835378" y="553156"/>
                </a:lnTo>
                <a:close/>
              </a:path>
            </a:pathLst>
          </a:custGeom>
          <a:noFill/>
          <a:ln w="19050">
            <a:solidFill>
              <a:srgbClr val="33CC33"/>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nvGrpSpPr>
          <p:cNvPr id="2" name="Group 1"/>
          <p:cNvGrpSpPr/>
          <p:nvPr/>
        </p:nvGrpSpPr>
        <p:grpSpPr>
          <a:xfrm>
            <a:off x="374904" y="2759004"/>
            <a:ext cx="3203448" cy="2331156"/>
            <a:chOff x="301752" y="3307644"/>
            <a:chExt cx="3203448" cy="2331156"/>
          </a:xfrm>
        </p:grpSpPr>
        <p:sp>
          <p:nvSpPr>
            <p:cNvPr id="16" name="Rectangle 15"/>
            <p:cNvSpPr/>
            <p:nvPr/>
          </p:nvSpPr>
          <p:spPr>
            <a:xfrm>
              <a:off x="301752" y="3307644"/>
              <a:ext cx="3203448" cy="2331156"/>
            </a:xfrm>
            <a:prstGeom prst="rect">
              <a:avLst/>
            </a:prstGeom>
            <a:noFill/>
            <a:ln w="254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7" name="TextBox 16"/>
            <p:cNvSpPr txBox="1"/>
            <p:nvPr/>
          </p:nvSpPr>
          <p:spPr>
            <a:xfrm>
              <a:off x="1659467" y="3830090"/>
              <a:ext cx="584263" cy="233910"/>
            </a:xfrm>
            <a:prstGeom prst="rect">
              <a:avLst/>
            </a:prstGeom>
            <a:solidFill>
              <a:schemeClr val="tx1"/>
            </a:solidFill>
            <a:ln>
              <a:solidFill>
                <a:srgbClr val="FF0000"/>
              </a:solidFill>
            </a:ln>
          </p:spPr>
          <p:txBody>
            <a:bodyPr wrap="none" lIns="9144" tIns="9144" rIns="9144" bIns="9144" rtlCol="0">
              <a:spAutoFit/>
            </a:bodyPr>
            <a:lstStyle/>
            <a:p>
              <a:r>
                <a:rPr lang="en-US" sz="1400" dirty="0" err="1" smtClean="0">
                  <a:solidFill>
                    <a:schemeClr val="bg1"/>
                  </a:solidFill>
                  <a:latin typeface="Times New Roman" panose="02020603050405020304" pitchFamily="18" charset="0"/>
                  <a:cs typeface="Times New Roman" panose="02020603050405020304" pitchFamily="18" charset="0"/>
                </a:rPr>
                <a:t>Delarge</a:t>
              </a:r>
              <a:endParaRPr lang="en-US" sz="1400" dirty="0">
                <a:solidFill>
                  <a:schemeClr val="bg1"/>
                </a:solidFill>
                <a:latin typeface="Times New Roman" panose="02020603050405020304" pitchFamily="18" charset="0"/>
                <a:cs typeface="Times New Roman" panose="02020603050405020304" pitchFamily="18" charset="0"/>
              </a:endParaRPr>
            </a:p>
          </p:txBody>
        </p:sp>
        <p:sp>
          <p:nvSpPr>
            <p:cNvPr id="18" name="TextBox 17"/>
            <p:cNvSpPr txBox="1"/>
            <p:nvPr/>
          </p:nvSpPr>
          <p:spPr>
            <a:xfrm>
              <a:off x="1322192" y="5232159"/>
              <a:ext cx="1102097" cy="233910"/>
            </a:xfrm>
            <a:prstGeom prst="rect">
              <a:avLst/>
            </a:prstGeom>
            <a:solidFill>
              <a:schemeClr val="tx1"/>
            </a:solidFill>
            <a:ln>
              <a:solidFill>
                <a:srgbClr val="FF0000"/>
              </a:solidFill>
            </a:ln>
          </p:spPr>
          <p:txBody>
            <a:bodyPr wrap="none" lIns="9144" tIns="9144" rIns="9144" bIns="9144" rtlCol="0">
              <a:spAutoFit/>
            </a:bodyPr>
            <a:lstStyle/>
            <a:p>
              <a:r>
                <a:rPr lang="en-US" sz="1400" dirty="0" smtClean="0">
                  <a:solidFill>
                    <a:schemeClr val="bg1"/>
                  </a:solidFill>
                  <a:latin typeface="Times New Roman" panose="02020603050405020304" pitchFamily="18" charset="0"/>
                  <a:cs typeface="Times New Roman" panose="02020603050405020304" pitchFamily="18" charset="0"/>
                </a:rPr>
                <a:t>Bayou </a:t>
              </a:r>
              <a:r>
                <a:rPr lang="en-US" sz="1400" dirty="0" err="1" smtClean="0">
                  <a:solidFill>
                    <a:schemeClr val="bg1"/>
                  </a:solidFill>
                  <a:latin typeface="Times New Roman" panose="02020603050405020304" pitchFamily="18" charset="0"/>
                  <a:cs typeface="Times New Roman" panose="02020603050405020304" pitchFamily="18" charset="0"/>
                </a:rPr>
                <a:t>Rambio</a:t>
              </a:r>
              <a:endParaRPr lang="en-US" sz="1400" dirty="0">
                <a:solidFill>
                  <a:schemeClr val="bg1"/>
                </a:solidFill>
                <a:latin typeface="Times New Roman" panose="02020603050405020304" pitchFamily="18" charset="0"/>
                <a:cs typeface="Times New Roman" panose="02020603050405020304" pitchFamily="18" charset="0"/>
              </a:endParaRPr>
            </a:p>
          </p:txBody>
        </p:sp>
      </p:grpSp>
      <p:sp>
        <p:nvSpPr>
          <p:cNvPr id="20" name="TextBox 19"/>
          <p:cNvSpPr txBox="1"/>
          <p:nvPr/>
        </p:nvSpPr>
        <p:spPr>
          <a:xfrm>
            <a:off x="355287" y="5410200"/>
            <a:ext cx="8217990" cy="1200329"/>
          </a:xfrm>
          <a:prstGeom prst="rect">
            <a:avLst/>
          </a:prstGeom>
          <a:solidFill>
            <a:schemeClr val="tx1"/>
          </a:solidFill>
        </p:spPr>
        <p:txBody>
          <a:bodyPr wrap="square" rtlCol="0">
            <a:spAutoFit/>
          </a:bodyPr>
          <a:lstStyle/>
          <a:p>
            <a:pPr algn="just"/>
            <a:r>
              <a:rPr lang="en-US" sz="1200" dirty="0" smtClean="0">
                <a:solidFill>
                  <a:schemeClr val="bg1"/>
                </a:solidFill>
                <a:latin typeface="Arial" pitchFamily="34" charset="0"/>
                <a:cs typeface="Arial" pitchFamily="34" charset="0"/>
              </a:rPr>
              <a:t>The outlines of the fields are retained in green.  The surface dredging activity is obvious for most of the fields on the Landsat imagery.  Flipping back and forth between this and the previous slide confirms that some fields are associated with land area change, while others are not.  It is apparent on this imagery that the more consistent and meaningful correlation is between the active surface faults and concentrations of land area change.  Two sets of adjacent fields will be examined in more detail to evaluate their relationship with land area change the first set will be </a:t>
            </a:r>
            <a:r>
              <a:rPr lang="en-US" sz="1200" dirty="0" err="1" smtClean="0">
                <a:solidFill>
                  <a:schemeClr val="bg1"/>
                </a:solidFill>
                <a:latin typeface="Arial" pitchFamily="34" charset="0"/>
                <a:cs typeface="Arial" pitchFamily="34" charset="0"/>
              </a:rPr>
              <a:t>Delarge</a:t>
            </a:r>
            <a:r>
              <a:rPr lang="en-US" sz="1200" dirty="0" smtClean="0">
                <a:solidFill>
                  <a:schemeClr val="bg1"/>
                </a:solidFill>
                <a:latin typeface="Arial" pitchFamily="34" charset="0"/>
                <a:cs typeface="Arial" pitchFamily="34" charset="0"/>
              </a:rPr>
              <a:t> and Bayou </a:t>
            </a:r>
            <a:r>
              <a:rPr lang="en-US" sz="1200" dirty="0" err="1" smtClean="0">
                <a:solidFill>
                  <a:schemeClr val="bg1"/>
                </a:solidFill>
                <a:latin typeface="Arial" pitchFamily="34" charset="0"/>
                <a:cs typeface="Arial" pitchFamily="34" charset="0"/>
              </a:rPr>
              <a:t>Rambio</a:t>
            </a:r>
            <a:r>
              <a:rPr lang="en-US" sz="1200" dirty="0">
                <a:solidFill>
                  <a:schemeClr val="bg1"/>
                </a:solidFill>
                <a:latin typeface="Arial" pitchFamily="34" charset="0"/>
                <a:cs typeface="Arial" pitchFamily="34" charset="0"/>
              </a:rPr>
              <a:t> </a:t>
            </a:r>
            <a:r>
              <a:rPr lang="en-US" sz="1200" dirty="0" smtClean="0">
                <a:solidFill>
                  <a:schemeClr val="bg1"/>
                </a:solidFill>
                <a:latin typeface="Arial" pitchFamily="34" charset="0"/>
                <a:cs typeface="Arial" pitchFamily="34" charset="0"/>
              </a:rPr>
              <a:t>Fields.</a:t>
            </a:r>
          </a:p>
        </p:txBody>
      </p:sp>
      <p:sp>
        <p:nvSpPr>
          <p:cNvPr id="22" name="TextBox 21"/>
          <p:cNvSpPr txBox="1"/>
          <p:nvPr/>
        </p:nvSpPr>
        <p:spPr>
          <a:xfrm>
            <a:off x="7799286" y="304800"/>
            <a:ext cx="806631" cy="369332"/>
          </a:xfrm>
          <a:prstGeom prst="rect">
            <a:avLst/>
          </a:prstGeom>
          <a:solidFill>
            <a:schemeClr val="tx1"/>
          </a:solidFill>
          <a:ln w="19050">
            <a:solidFill>
              <a:srgbClr val="0000FF"/>
            </a:solidFill>
          </a:ln>
        </p:spPr>
        <p:txBody>
          <a:bodyPr wrap="none" rtlCol="0">
            <a:spAutoFit/>
          </a:bodyPr>
          <a:lstStyle/>
          <a:p>
            <a:r>
              <a:rPr lang="en-US" dirty="0" smtClean="0">
                <a:solidFill>
                  <a:schemeClr val="bg1"/>
                </a:solidFill>
                <a:latin typeface="Times New Roman" pitchFamily="18" charset="0"/>
                <a:cs typeface="Times New Roman" pitchFamily="18" charset="0"/>
              </a:rPr>
              <a:t>Area 1</a:t>
            </a:r>
            <a:endParaRPr lang="en-US" dirty="0">
              <a:solidFill>
                <a:schemeClr val="bg1"/>
              </a:solidFill>
              <a:latin typeface="Times New Roman" pitchFamily="18" charset="0"/>
              <a:cs typeface="Times New Roman" pitchFamily="18" charset="0"/>
            </a:endParaRPr>
          </a:p>
        </p:txBody>
      </p:sp>
    </p:spTree>
    <p:extLst>
      <p:ext uri="{BB962C8B-B14F-4D97-AF65-F5344CB8AC3E}">
        <p14:creationId xmlns:p14="http://schemas.microsoft.com/office/powerpoint/2010/main" val="363317627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147" name="Picture 3"/>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78406" y="304800"/>
            <a:ext cx="8536994" cy="54864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3" name="TextBox 2"/>
          <p:cNvSpPr txBox="1"/>
          <p:nvPr/>
        </p:nvSpPr>
        <p:spPr>
          <a:xfrm>
            <a:off x="355287" y="5537537"/>
            <a:ext cx="8217990" cy="1015663"/>
          </a:xfrm>
          <a:prstGeom prst="rect">
            <a:avLst/>
          </a:prstGeom>
          <a:solidFill>
            <a:schemeClr val="tx1"/>
          </a:solidFill>
        </p:spPr>
        <p:txBody>
          <a:bodyPr wrap="square" rtlCol="0">
            <a:spAutoFit/>
          </a:bodyPr>
          <a:lstStyle/>
          <a:p>
            <a:pPr algn="just"/>
            <a:r>
              <a:rPr lang="en-US" sz="1200" dirty="0" smtClean="0">
                <a:solidFill>
                  <a:schemeClr val="bg1"/>
                </a:solidFill>
                <a:latin typeface="Arial" pitchFamily="34" charset="0"/>
                <a:cs typeface="Arial" pitchFamily="34" charset="0"/>
              </a:rPr>
              <a:t>The outline of Bayou </a:t>
            </a:r>
            <a:r>
              <a:rPr lang="en-US" sz="1200" dirty="0" err="1" smtClean="0">
                <a:solidFill>
                  <a:schemeClr val="bg1"/>
                </a:solidFill>
                <a:latin typeface="Arial" pitchFamily="34" charset="0"/>
                <a:cs typeface="Arial" pitchFamily="34" charset="0"/>
              </a:rPr>
              <a:t>Rambio</a:t>
            </a:r>
            <a:r>
              <a:rPr lang="en-US" sz="1200" dirty="0" smtClean="0">
                <a:solidFill>
                  <a:schemeClr val="bg1"/>
                </a:solidFill>
                <a:latin typeface="Arial" pitchFamily="34" charset="0"/>
                <a:cs typeface="Arial" pitchFamily="34" charset="0"/>
              </a:rPr>
              <a:t> Field in green shows the concentration of drilling and dredging activity at the surface.  The next slide shows that this direct removal accounts for the majority of the land area change in this field.  By comparison the area just to the north at the site of </a:t>
            </a:r>
            <a:r>
              <a:rPr lang="en-US" sz="1200" dirty="0" err="1" smtClean="0">
                <a:solidFill>
                  <a:schemeClr val="bg1"/>
                </a:solidFill>
                <a:latin typeface="Arial" pitchFamily="34" charset="0"/>
                <a:cs typeface="Arial" pitchFamily="34" charset="0"/>
              </a:rPr>
              <a:t>Delarge</a:t>
            </a:r>
            <a:r>
              <a:rPr lang="en-US" sz="1200" dirty="0" smtClean="0">
                <a:solidFill>
                  <a:schemeClr val="bg1"/>
                </a:solidFill>
                <a:latin typeface="Arial" pitchFamily="34" charset="0"/>
                <a:cs typeface="Arial" pitchFamily="34" charset="0"/>
              </a:rPr>
              <a:t> Field is completely submerged below the surface.  This area of open water is bounded on the north side by the surface trace of one of the active faults of the area.  The area on the </a:t>
            </a:r>
            <a:r>
              <a:rPr lang="en-US" sz="1200" dirty="0" err="1" smtClean="0">
                <a:solidFill>
                  <a:schemeClr val="bg1"/>
                </a:solidFill>
                <a:latin typeface="Arial" pitchFamily="34" charset="0"/>
                <a:cs typeface="Arial" pitchFamily="34" charset="0"/>
              </a:rPr>
              <a:t>upthrown</a:t>
            </a:r>
            <a:r>
              <a:rPr lang="en-US" sz="1200" dirty="0" smtClean="0">
                <a:solidFill>
                  <a:schemeClr val="bg1"/>
                </a:solidFill>
                <a:latin typeface="Arial" pitchFamily="34" charset="0"/>
                <a:cs typeface="Arial" pitchFamily="34" charset="0"/>
              </a:rPr>
              <a:t> side of the fault trace is relatively undisturbed marsh that has experienced little land area change.</a:t>
            </a:r>
          </a:p>
        </p:txBody>
      </p:sp>
      <p:sp>
        <p:nvSpPr>
          <p:cNvPr id="10" name="Freeform 9"/>
          <p:cNvSpPr/>
          <p:nvPr/>
        </p:nvSpPr>
        <p:spPr>
          <a:xfrm>
            <a:off x="4101483" y="2556769"/>
            <a:ext cx="2299317" cy="2086252"/>
          </a:xfrm>
          <a:custGeom>
            <a:avLst/>
            <a:gdLst>
              <a:gd name="connsiteX0" fmla="*/ 1917577 w 2299317"/>
              <a:gd name="connsiteY0" fmla="*/ 1669002 h 2086252"/>
              <a:gd name="connsiteX1" fmla="*/ 2246051 w 2299317"/>
              <a:gd name="connsiteY1" fmla="*/ 941033 h 2086252"/>
              <a:gd name="connsiteX2" fmla="*/ 2299317 w 2299317"/>
              <a:gd name="connsiteY2" fmla="*/ 372862 h 2086252"/>
              <a:gd name="connsiteX3" fmla="*/ 2015232 w 2299317"/>
              <a:gd name="connsiteY3" fmla="*/ 35511 h 2086252"/>
              <a:gd name="connsiteX4" fmla="*/ 1491449 w 2299317"/>
              <a:gd name="connsiteY4" fmla="*/ 0 h 2086252"/>
              <a:gd name="connsiteX5" fmla="*/ 1020933 w 2299317"/>
              <a:gd name="connsiteY5" fmla="*/ 115410 h 2086252"/>
              <a:gd name="connsiteX6" fmla="*/ 506028 w 2299317"/>
              <a:gd name="connsiteY6" fmla="*/ 443883 h 2086252"/>
              <a:gd name="connsiteX7" fmla="*/ 115410 w 2299317"/>
              <a:gd name="connsiteY7" fmla="*/ 932155 h 2086252"/>
              <a:gd name="connsiteX8" fmla="*/ 0 w 2299317"/>
              <a:gd name="connsiteY8" fmla="*/ 1340528 h 2086252"/>
              <a:gd name="connsiteX9" fmla="*/ 186432 w 2299317"/>
              <a:gd name="connsiteY9" fmla="*/ 1784412 h 2086252"/>
              <a:gd name="connsiteX10" fmla="*/ 488272 w 2299317"/>
              <a:gd name="connsiteY10" fmla="*/ 2086252 h 2086252"/>
              <a:gd name="connsiteX11" fmla="*/ 976544 w 2299317"/>
              <a:gd name="connsiteY11" fmla="*/ 2086252 h 2086252"/>
              <a:gd name="connsiteX12" fmla="*/ 1686758 w 2299317"/>
              <a:gd name="connsiteY12" fmla="*/ 1953087 h 2086252"/>
              <a:gd name="connsiteX13" fmla="*/ 1899822 w 2299317"/>
              <a:gd name="connsiteY13" fmla="*/ 1740023 h 2086252"/>
              <a:gd name="connsiteX0" fmla="*/ 1899822 w 2299317"/>
              <a:gd name="connsiteY0" fmla="*/ 1748901 h 2086252"/>
              <a:gd name="connsiteX1" fmla="*/ 2246051 w 2299317"/>
              <a:gd name="connsiteY1" fmla="*/ 941033 h 2086252"/>
              <a:gd name="connsiteX2" fmla="*/ 2299317 w 2299317"/>
              <a:gd name="connsiteY2" fmla="*/ 372862 h 2086252"/>
              <a:gd name="connsiteX3" fmla="*/ 2015232 w 2299317"/>
              <a:gd name="connsiteY3" fmla="*/ 35511 h 2086252"/>
              <a:gd name="connsiteX4" fmla="*/ 1491449 w 2299317"/>
              <a:gd name="connsiteY4" fmla="*/ 0 h 2086252"/>
              <a:gd name="connsiteX5" fmla="*/ 1020933 w 2299317"/>
              <a:gd name="connsiteY5" fmla="*/ 115410 h 2086252"/>
              <a:gd name="connsiteX6" fmla="*/ 506028 w 2299317"/>
              <a:gd name="connsiteY6" fmla="*/ 443883 h 2086252"/>
              <a:gd name="connsiteX7" fmla="*/ 115410 w 2299317"/>
              <a:gd name="connsiteY7" fmla="*/ 932155 h 2086252"/>
              <a:gd name="connsiteX8" fmla="*/ 0 w 2299317"/>
              <a:gd name="connsiteY8" fmla="*/ 1340528 h 2086252"/>
              <a:gd name="connsiteX9" fmla="*/ 186432 w 2299317"/>
              <a:gd name="connsiteY9" fmla="*/ 1784412 h 2086252"/>
              <a:gd name="connsiteX10" fmla="*/ 488272 w 2299317"/>
              <a:gd name="connsiteY10" fmla="*/ 2086252 h 2086252"/>
              <a:gd name="connsiteX11" fmla="*/ 976544 w 2299317"/>
              <a:gd name="connsiteY11" fmla="*/ 2086252 h 2086252"/>
              <a:gd name="connsiteX12" fmla="*/ 1686758 w 2299317"/>
              <a:gd name="connsiteY12" fmla="*/ 1953087 h 2086252"/>
              <a:gd name="connsiteX13" fmla="*/ 1899822 w 2299317"/>
              <a:gd name="connsiteY13" fmla="*/ 1740023 h 2086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99317" h="2086252">
                <a:moveTo>
                  <a:pt x="1899822" y="1748901"/>
                </a:moveTo>
                <a:lnTo>
                  <a:pt x="2246051" y="941033"/>
                </a:lnTo>
                <a:lnTo>
                  <a:pt x="2299317" y="372862"/>
                </a:lnTo>
                <a:lnTo>
                  <a:pt x="2015232" y="35511"/>
                </a:lnTo>
                <a:lnTo>
                  <a:pt x="1491449" y="0"/>
                </a:lnTo>
                <a:lnTo>
                  <a:pt x="1020933" y="115410"/>
                </a:lnTo>
                <a:lnTo>
                  <a:pt x="506028" y="443883"/>
                </a:lnTo>
                <a:lnTo>
                  <a:pt x="115410" y="932155"/>
                </a:lnTo>
                <a:lnTo>
                  <a:pt x="0" y="1340528"/>
                </a:lnTo>
                <a:lnTo>
                  <a:pt x="186432" y="1784412"/>
                </a:lnTo>
                <a:lnTo>
                  <a:pt x="488272" y="2086252"/>
                </a:lnTo>
                <a:lnTo>
                  <a:pt x="976544" y="2086252"/>
                </a:lnTo>
                <a:lnTo>
                  <a:pt x="1686758" y="1953087"/>
                </a:lnTo>
                <a:lnTo>
                  <a:pt x="1899822" y="1740023"/>
                </a:lnTo>
              </a:path>
            </a:pathLst>
          </a:custGeom>
          <a:noFill/>
          <a:ln w="19050">
            <a:solidFill>
              <a:srgbClr val="00FF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279209650"/>
      </p:ext>
    </p:extLst>
  </p:cSld>
  <p:clrMapOvr>
    <a:masterClrMapping/>
  </p:clrMapOvr>
  <p:timing>
    <p:tnLst>
      <p:par>
        <p:cTn id="1" dur="indefinite" restart="never" nodeType="tmRoot"/>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74"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066800" y="304800"/>
            <a:ext cx="6902833" cy="65460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2" name="Picture 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rot="21480000">
            <a:off x="1124712" y="329184"/>
            <a:ext cx="6958584" cy="469490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3075" name="Picture 3"/>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7349266" y="2025003"/>
            <a:ext cx="727934" cy="90844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3076" name="Picture 4"/>
          <p:cNvPicPr>
            <a:picLocks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207008" y="4864608"/>
            <a:ext cx="1292288" cy="24861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7" name="TextBox 16"/>
          <p:cNvSpPr txBox="1"/>
          <p:nvPr/>
        </p:nvSpPr>
        <p:spPr>
          <a:xfrm>
            <a:off x="6705600" y="284577"/>
            <a:ext cx="1114088" cy="400110"/>
          </a:xfrm>
          <a:prstGeom prst="rect">
            <a:avLst/>
          </a:prstGeom>
          <a:noFill/>
        </p:spPr>
        <p:txBody>
          <a:bodyPr wrap="none" rtlCol="0">
            <a:spAutoFit/>
          </a:bodyPr>
          <a:lstStyle/>
          <a:p>
            <a:r>
              <a:rPr lang="en-US" sz="2000" dirty="0" smtClean="0">
                <a:solidFill>
                  <a:srgbClr val="FFFF00"/>
                </a:solidFill>
              </a:rPr>
              <a:t>Change</a:t>
            </a:r>
            <a:endParaRPr lang="en-US" sz="2000" dirty="0">
              <a:solidFill>
                <a:srgbClr val="FFFF00"/>
              </a:solidFill>
            </a:endParaRPr>
          </a:p>
        </p:txBody>
      </p:sp>
      <p:sp>
        <p:nvSpPr>
          <p:cNvPr id="10" name="TextBox 9"/>
          <p:cNvSpPr txBox="1"/>
          <p:nvPr/>
        </p:nvSpPr>
        <p:spPr>
          <a:xfrm>
            <a:off x="2965140" y="5172553"/>
            <a:ext cx="5721660" cy="1384995"/>
          </a:xfrm>
          <a:prstGeom prst="rect">
            <a:avLst/>
          </a:prstGeom>
          <a:solidFill>
            <a:schemeClr val="tx1"/>
          </a:solidFill>
        </p:spPr>
        <p:txBody>
          <a:bodyPr wrap="square" rtlCol="0">
            <a:spAutoFit/>
          </a:bodyPr>
          <a:lstStyle/>
          <a:p>
            <a:pPr algn="just"/>
            <a:r>
              <a:rPr lang="en-US" sz="1200" dirty="0" smtClean="0">
                <a:solidFill>
                  <a:schemeClr val="bg1"/>
                </a:solidFill>
                <a:latin typeface="Arial" pitchFamily="34" charset="0"/>
                <a:cs typeface="Arial" pitchFamily="34" charset="0"/>
              </a:rPr>
              <a:t>This is a portion of the </a:t>
            </a:r>
            <a:r>
              <a:rPr lang="en-US" sz="1200" dirty="0" err="1" smtClean="0">
                <a:solidFill>
                  <a:schemeClr val="bg1"/>
                </a:solidFill>
                <a:latin typeface="Arial" pitchFamily="34" charset="0"/>
                <a:cs typeface="Arial" pitchFamily="34" charset="0"/>
              </a:rPr>
              <a:t>Covillion</a:t>
            </a:r>
            <a:r>
              <a:rPr lang="en-US" sz="1200" dirty="0" smtClean="0">
                <a:solidFill>
                  <a:schemeClr val="bg1"/>
                </a:solidFill>
                <a:latin typeface="Arial" pitchFamily="34" charset="0"/>
                <a:cs typeface="Arial" pitchFamily="34" charset="0"/>
              </a:rPr>
              <a:t>, et.al. U.S.G.S. Land Area Change Map.  It is obvious in a comparison of this and the two previous images how this map was constructed.  The yellow, orange and red colors represent areas of change, where marsh has converted to open water.  The gray areas are those where little or no change has occurred  It can be concluded by extension that all areas of change on the large map, to be discussed in more detail, are areas of open water today that were marsh in 1932.</a:t>
            </a:r>
            <a:endParaRPr lang="en-US" sz="1000" dirty="0">
              <a:solidFill>
                <a:schemeClr val="bg1"/>
              </a:solidFill>
            </a:endParaRPr>
          </a:p>
        </p:txBody>
      </p:sp>
      <p:grpSp>
        <p:nvGrpSpPr>
          <p:cNvPr id="11" name="Group 10"/>
          <p:cNvGrpSpPr>
            <a:grpSpLocks noChangeAspect="1"/>
          </p:cNvGrpSpPr>
          <p:nvPr/>
        </p:nvGrpSpPr>
        <p:grpSpPr>
          <a:xfrm>
            <a:off x="228600" y="5171599"/>
            <a:ext cx="2638901" cy="1457801"/>
            <a:chOff x="-6629400" y="533400"/>
            <a:chExt cx="8796338" cy="4859338"/>
          </a:xfrm>
        </p:grpSpPr>
        <p:pic>
          <p:nvPicPr>
            <p:cNvPr id="15" name="Picture 2"/>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6629400" y="533400"/>
              <a:ext cx="8796338" cy="48593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6" name="Rectangle 15"/>
            <p:cNvSpPr/>
            <p:nvPr/>
          </p:nvSpPr>
          <p:spPr>
            <a:xfrm>
              <a:off x="-2438400" y="3581400"/>
              <a:ext cx="1295400" cy="1371600"/>
            </a:xfrm>
            <a:prstGeom prst="rect">
              <a:avLst/>
            </a:prstGeom>
            <a:noFill/>
            <a:ln w="381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extLst>
      <p:ext uri="{BB962C8B-B14F-4D97-AF65-F5344CB8AC3E}">
        <p14:creationId xmlns:p14="http://schemas.microsoft.com/office/powerpoint/2010/main" val="4051081637"/>
      </p:ext>
    </p:extLst>
  </p:cSld>
  <p:clrMapOvr>
    <a:masterClrMapping/>
  </p:clrMapOvr>
  <p:timing>
    <p:tnLst>
      <p:par>
        <p:cTn id="1" dur="indefinite" restart="never" nodeType="tmRoot"/>
      </p:par>
    </p:tn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170" name="Picture 2"/>
          <p:cNvPicPr>
            <a:picLocks noChangeAspect="1" noChangeArrowheads="1"/>
          </p:cNvPicPr>
          <p:nvPr/>
        </p:nvPicPr>
        <p:blipFill rotWithShape="1">
          <a:blip r:embed="rId2">
            <a:extLst>
              <a:ext uri="{28A0092B-C50C-407E-A947-70E740481C1C}">
                <a14:useLocalDpi xmlns:a14="http://schemas.microsoft.com/office/drawing/2010/main" val="0"/>
              </a:ext>
            </a:extLst>
          </a:blip>
          <a:srcRect r="1059"/>
          <a:stretch/>
        </p:blipFill>
        <p:spPr bwMode="auto">
          <a:xfrm>
            <a:off x="475488" y="283464"/>
            <a:ext cx="8446570" cy="54864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10" name="Freeform 9"/>
          <p:cNvSpPr/>
          <p:nvPr/>
        </p:nvSpPr>
        <p:spPr>
          <a:xfrm>
            <a:off x="4101483" y="2556769"/>
            <a:ext cx="2299317" cy="2086252"/>
          </a:xfrm>
          <a:custGeom>
            <a:avLst/>
            <a:gdLst>
              <a:gd name="connsiteX0" fmla="*/ 1917577 w 2299317"/>
              <a:gd name="connsiteY0" fmla="*/ 1669002 h 2086252"/>
              <a:gd name="connsiteX1" fmla="*/ 2246051 w 2299317"/>
              <a:gd name="connsiteY1" fmla="*/ 941033 h 2086252"/>
              <a:gd name="connsiteX2" fmla="*/ 2299317 w 2299317"/>
              <a:gd name="connsiteY2" fmla="*/ 372862 h 2086252"/>
              <a:gd name="connsiteX3" fmla="*/ 2015232 w 2299317"/>
              <a:gd name="connsiteY3" fmla="*/ 35511 h 2086252"/>
              <a:gd name="connsiteX4" fmla="*/ 1491449 w 2299317"/>
              <a:gd name="connsiteY4" fmla="*/ 0 h 2086252"/>
              <a:gd name="connsiteX5" fmla="*/ 1020933 w 2299317"/>
              <a:gd name="connsiteY5" fmla="*/ 115410 h 2086252"/>
              <a:gd name="connsiteX6" fmla="*/ 506028 w 2299317"/>
              <a:gd name="connsiteY6" fmla="*/ 443883 h 2086252"/>
              <a:gd name="connsiteX7" fmla="*/ 115410 w 2299317"/>
              <a:gd name="connsiteY7" fmla="*/ 932155 h 2086252"/>
              <a:gd name="connsiteX8" fmla="*/ 0 w 2299317"/>
              <a:gd name="connsiteY8" fmla="*/ 1340528 h 2086252"/>
              <a:gd name="connsiteX9" fmla="*/ 186432 w 2299317"/>
              <a:gd name="connsiteY9" fmla="*/ 1784412 h 2086252"/>
              <a:gd name="connsiteX10" fmla="*/ 488272 w 2299317"/>
              <a:gd name="connsiteY10" fmla="*/ 2086252 h 2086252"/>
              <a:gd name="connsiteX11" fmla="*/ 976544 w 2299317"/>
              <a:gd name="connsiteY11" fmla="*/ 2086252 h 2086252"/>
              <a:gd name="connsiteX12" fmla="*/ 1686758 w 2299317"/>
              <a:gd name="connsiteY12" fmla="*/ 1953087 h 2086252"/>
              <a:gd name="connsiteX13" fmla="*/ 1899822 w 2299317"/>
              <a:gd name="connsiteY13" fmla="*/ 1740023 h 2086252"/>
              <a:gd name="connsiteX0" fmla="*/ 1908699 w 2299317"/>
              <a:gd name="connsiteY0" fmla="*/ 1731146 h 2086252"/>
              <a:gd name="connsiteX1" fmla="*/ 2246051 w 2299317"/>
              <a:gd name="connsiteY1" fmla="*/ 941033 h 2086252"/>
              <a:gd name="connsiteX2" fmla="*/ 2299317 w 2299317"/>
              <a:gd name="connsiteY2" fmla="*/ 372862 h 2086252"/>
              <a:gd name="connsiteX3" fmla="*/ 2015232 w 2299317"/>
              <a:gd name="connsiteY3" fmla="*/ 35511 h 2086252"/>
              <a:gd name="connsiteX4" fmla="*/ 1491449 w 2299317"/>
              <a:gd name="connsiteY4" fmla="*/ 0 h 2086252"/>
              <a:gd name="connsiteX5" fmla="*/ 1020933 w 2299317"/>
              <a:gd name="connsiteY5" fmla="*/ 115410 h 2086252"/>
              <a:gd name="connsiteX6" fmla="*/ 506028 w 2299317"/>
              <a:gd name="connsiteY6" fmla="*/ 443883 h 2086252"/>
              <a:gd name="connsiteX7" fmla="*/ 115410 w 2299317"/>
              <a:gd name="connsiteY7" fmla="*/ 932155 h 2086252"/>
              <a:gd name="connsiteX8" fmla="*/ 0 w 2299317"/>
              <a:gd name="connsiteY8" fmla="*/ 1340528 h 2086252"/>
              <a:gd name="connsiteX9" fmla="*/ 186432 w 2299317"/>
              <a:gd name="connsiteY9" fmla="*/ 1784412 h 2086252"/>
              <a:gd name="connsiteX10" fmla="*/ 488272 w 2299317"/>
              <a:gd name="connsiteY10" fmla="*/ 2086252 h 2086252"/>
              <a:gd name="connsiteX11" fmla="*/ 976544 w 2299317"/>
              <a:gd name="connsiteY11" fmla="*/ 2086252 h 2086252"/>
              <a:gd name="connsiteX12" fmla="*/ 1686758 w 2299317"/>
              <a:gd name="connsiteY12" fmla="*/ 1953087 h 2086252"/>
              <a:gd name="connsiteX13" fmla="*/ 1899822 w 2299317"/>
              <a:gd name="connsiteY13" fmla="*/ 1740023 h 2086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99317" h="2086252">
                <a:moveTo>
                  <a:pt x="1908699" y="1731146"/>
                </a:moveTo>
                <a:lnTo>
                  <a:pt x="2246051" y="941033"/>
                </a:lnTo>
                <a:lnTo>
                  <a:pt x="2299317" y="372862"/>
                </a:lnTo>
                <a:lnTo>
                  <a:pt x="2015232" y="35511"/>
                </a:lnTo>
                <a:lnTo>
                  <a:pt x="1491449" y="0"/>
                </a:lnTo>
                <a:lnTo>
                  <a:pt x="1020933" y="115410"/>
                </a:lnTo>
                <a:lnTo>
                  <a:pt x="506028" y="443883"/>
                </a:lnTo>
                <a:lnTo>
                  <a:pt x="115410" y="932155"/>
                </a:lnTo>
                <a:lnTo>
                  <a:pt x="0" y="1340528"/>
                </a:lnTo>
                <a:lnTo>
                  <a:pt x="186432" y="1784412"/>
                </a:lnTo>
                <a:lnTo>
                  <a:pt x="488272" y="2086252"/>
                </a:lnTo>
                <a:lnTo>
                  <a:pt x="976544" y="2086252"/>
                </a:lnTo>
                <a:lnTo>
                  <a:pt x="1686758" y="1953087"/>
                </a:lnTo>
                <a:lnTo>
                  <a:pt x="1899822" y="1740023"/>
                </a:lnTo>
              </a:path>
            </a:pathLst>
          </a:custGeom>
          <a:noFill/>
          <a:ln w="19050">
            <a:solidFill>
              <a:srgbClr val="00FF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extBox 10"/>
          <p:cNvSpPr txBox="1"/>
          <p:nvPr/>
        </p:nvSpPr>
        <p:spPr>
          <a:xfrm>
            <a:off x="355287" y="5537537"/>
            <a:ext cx="8217990" cy="1015663"/>
          </a:xfrm>
          <a:prstGeom prst="rect">
            <a:avLst/>
          </a:prstGeom>
          <a:solidFill>
            <a:schemeClr val="tx1"/>
          </a:solidFill>
        </p:spPr>
        <p:txBody>
          <a:bodyPr wrap="square" rtlCol="0">
            <a:spAutoFit/>
          </a:bodyPr>
          <a:lstStyle/>
          <a:p>
            <a:pPr algn="just"/>
            <a:r>
              <a:rPr lang="en-US" sz="1200" dirty="0" smtClean="0">
                <a:solidFill>
                  <a:schemeClr val="bg1"/>
                </a:solidFill>
                <a:latin typeface="Arial" pitchFamily="34" charset="0"/>
                <a:cs typeface="Arial" pitchFamily="34" charset="0"/>
              </a:rPr>
              <a:t>This is one of the larger hot spots of land area change in the Terrebonne Basin.  Comparing this slide with the previous slide shows that accelerated erosion of the marsh caused by dredging activity is not a viable explanation when compared to the adjacent field, which has a comparable degree of dredging.  Comparing this slide with the next slide shows the best interpretation of cause for the submergence of this area.  It is most likely that the submergence that cause land area change in this location was due to subsidence caused the fault that forms its northern boundary.</a:t>
            </a:r>
          </a:p>
        </p:txBody>
      </p:sp>
    </p:spTree>
    <p:extLst>
      <p:ext uri="{BB962C8B-B14F-4D97-AF65-F5344CB8AC3E}">
        <p14:creationId xmlns:p14="http://schemas.microsoft.com/office/powerpoint/2010/main" val="3213785414"/>
      </p:ext>
    </p:extLst>
  </p:cSld>
  <p:clrMapOvr>
    <a:masterClrMapping/>
  </p:clrMapOvr>
  <p:timing>
    <p:tnLst>
      <p:par>
        <p:cTn id="1" dur="indefinite" restart="never" nodeType="tmRoot"/>
      </p:par>
    </p:tn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147" name="Picture 3"/>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74904" y="301752"/>
            <a:ext cx="8536994" cy="54864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1026" name="Picture 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rot="5400000">
            <a:off x="5350064" y="2201901"/>
            <a:ext cx="2252663" cy="42560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027" name="Picture 3"/>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rot="5400000">
            <a:off x="6412895" y="2659856"/>
            <a:ext cx="142875" cy="12239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6" name="Picture 3"/>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124638" y="3203614"/>
            <a:ext cx="214313" cy="72249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2" name="Freeform 1"/>
          <p:cNvSpPr/>
          <p:nvPr/>
        </p:nvSpPr>
        <p:spPr>
          <a:xfrm>
            <a:off x="5215127" y="4514200"/>
            <a:ext cx="1457325" cy="559671"/>
          </a:xfrm>
          <a:custGeom>
            <a:avLst/>
            <a:gdLst>
              <a:gd name="connsiteX0" fmla="*/ 1443038 w 1443038"/>
              <a:gd name="connsiteY0" fmla="*/ 0 h 552450"/>
              <a:gd name="connsiteX1" fmla="*/ 1443038 w 1443038"/>
              <a:gd name="connsiteY1" fmla="*/ 0 h 552450"/>
              <a:gd name="connsiteX2" fmla="*/ 0 w 1443038"/>
              <a:gd name="connsiteY2" fmla="*/ 0 h 552450"/>
              <a:gd name="connsiteX3" fmla="*/ 4763 w 1443038"/>
              <a:gd name="connsiteY3" fmla="*/ 547688 h 552450"/>
              <a:gd name="connsiteX4" fmla="*/ 252413 w 1443038"/>
              <a:gd name="connsiteY4" fmla="*/ 552450 h 552450"/>
              <a:gd name="connsiteX5" fmla="*/ 304800 w 1443038"/>
              <a:gd name="connsiteY5" fmla="*/ 547688 h 552450"/>
              <a:gd name="connsiteX6" fmla="*/ 442913 w 1443038"/>
              <a:gd name="connsiteY6" fmla="*/ 528638 h 552450"/>
              <a:gd name="connsiteX7" fmla="*/ 495300 w 1443038"/>
              <a:gd name="connsiteY7" fmla="*/ 533400 h 552450"/>
              <a:gd name="connsiteX8" fmla="*/ 538163 w 1443038"/>
              <a:gd name="connsiteY8" fmla="*/ 538163 h 552450"/>
              <a:gd name="connsiteX9" fmla="*/ 638175 w 1443038"/>
              <a:gd name="connsiteY9" fmla="*/ 528638 h 552450"/>
              <a:gd name="connsiteX10" fmla="*/ 890588 w 1443038"/>
              <a:gd name="connsiteY10" fmla="*/ 495300 h 552450"/>
              <a:gd name="connsiteX11" fmla="*/ 1143000 w 1443038"/>
              <a:gd name="connsiteY11" fmla="*/ 442913 h 552450"/>
              <a:gd name="connsiteX12" fmla="*/ 1243013 w 1443038"/>
              <a:gd name="connsiteY12" fmla="*/ 347663 h 552450"/>
              <a:gd name="connsiteX13" fmla="*/ 1362075 w 1443038"/>
              <a:gd name="connsiteY13" fmla="*/ 166688 h 552450"/>
              <a:gd name="connsiteX14" fmla="*/ 1443038 w 1443038"/>
              <a:gd name="connsiteY14" fmla="*/ 0 h 552450"/>
              <a:gd name="connsiteX0" fmla="*/ 1443038 w 1443038"/>
              <a:gd name="connsiteY0" fmla="*/ 0 h 552450"/>
              <a:gd name="connsiteX1" fmla="*/ 1443038 w 1443038"/>
              <a:gd name="connsiteY1" fmla="*/ 0 h 552450"/>
              <a:gd name="connsiteX2" fmla="*/ 0 w 1443038"/>
              <a:gd name="connsiteY2" fmla="*/ 0 h 552450"/>
              <a:gd name="connsiteX3" fmla="*/ 4763 w 1443038"/>
              <a:gd name="connsiteY3" fmla="*/ 547688 h 552450"/>
              <a:gd name="connsiteX4" fmla="*/ 252413 w 1443038"/>
              <a:gd name="connsiteY4" fmla="*/ 552450 h 552450"/>
              <a:gd name="connsiteX5" fmla="*/ 304800 w 1443038"/>
              <a:gd name="connsiteY5" fmla="*/ 547688 h 552450"/>
              <a:gd name="connsiteX6" fmla="*/ 442913 w 1443038"/>
              <a:gd name="connsiteY6" fmla="*/ 528638 h 552450"/>
              <a:gd name="connsiteX7" fmla="*/ 495300 w 1443038"/>
              <a:gd name="connsiteY7" fmla="*/ 533400 h 552450"/>
              <a:gd name="connsiteX8" fmla="*/ 538163 w 1443038"/>
              <a:gd name="connsiteY8" fmla="*/ 538163 h 552450"/>
              <a:gd name="connsiteX9" fmla="*/ 688181 w 1443038"/>
              <a:gd name="connsiteY9" fmla="*/ 528638 h 552450"/>
              <a:gd name="connsiteX10" fmla="*/ 890588 w 1443038"/>
              <a:gd name="connsiteY10" fmla="*/ 495300 h 552450"/>
              <a:gd name="connsiteX11" fmla="*/ 1143000 w 1443038"/>
              <a:gd name="connsiteY11" fmla="*/ 442913 h 552450"/>
              <a:gd name="connsiteX12" fmla="*/ 1243013 w 1443038"/>
              <a:gd name="connsiteY12" fmla="*/ 347663 h 552450"/>
              <a:gd name="connsiteX13" fmla="*/ 1362075 w 1443038"/>
              <a:gd name="connsiteY13" fmla="*/ 166688 h 552450"/>
              <a:gd name="connsiteX14" fmla="*/ 1443038 w 1443038"/>
              <a:gd name="connsiteY14" fmla="*/ 0 h 552450"/>
              <a:gd name="connsiteX0" fmla="*/ 1443038 w 1443038"/>
              <a:gd name="connsiteY0" fmla="*/ 0 h 552450"/>
              <a:gd name="connsiteX1" fmla="*/ 1443038 w 1443038"/>
              <a:gd name="connsiteY1" fmla="*/ 0 h 552450"/>
              <a:gd name="connsiteX2" fmla="*/ 0 w 1443038"/>
              <a:gd name="connsiteY2" fmla="*/ 0 h 552450"/>
              <a:gd name="connsiteX3" fmla="*/ 4763 w 1443038"/>
              <a:gd name="connsiteY3" fmla="*/ 547688 h 552450"/>
              <a:gd name="connsiteX4" fmla="*/ 252413 w 1443038"/>
              <a:gd name="connsiteY4" fmla="*/ 552450 h 552450"/>
              <a:gd name="connsiteX5" fmla="*/ 304800 w 1443038"/>
              <a:gd name="connsiteY5" fmla="*/ 547688 h 552450"/>
              <a:gd name="connsiteX6" fmla="*/ 442913 w 1443038"/>
              <a:gd name="connsiteY6" fmla="*/ 528638 h 552450"/>
              <a:gd name="connsiteX7" fmla="*/ 495300 w 1443038"/>
              <a:gd name="connsiteY7" fmla="*/ 533400 h 552450"/>
              <a:gd name="connsiteX8" fmla="*/ 538163 w 1443038"/>
              <a:gd name="connsiteY8" fmla="*/ 538163 h 552450"/>
              <a:gd name="connsiteX9" fmla="*/ 688181 w 1443038"/>
              <a:gd name="connsiteY9" fmla="*/ 528638 h 552450"/>
              <a:gd name="connsiteX10" fmla="*/ 890588 w 1443038"/>
              <a:gd name="connsiteY10" fmla="*/ 495300 h 552450"/>
              <a:gd name="connsiteX11" fmla="*/ 1042988 w 1443038"/>
              <a:gd name="connsiteY11" fmla="*/ 473869 h 552450"/>
              <a:gd name="connsiteX12" fmla="*/ 1143000 w 1443038"/>
              <a:gd name="connsiteY12" fmla="*/ 442913 h 552450"/>
              <a:gd name="connsiteX13" fmla="*/ 1243013 w 1443038"/>
              <a:gd name="connsiteY13" fmla="*/ 347663 h 552450"/>
              <a:gd name="connsiteX14" fmla="*/ 1362075 w 1443038"/>
              <a:gd name="connsiteY14" fmla="*/ 166688 h 552450"/>
              <a:gd name="connsiteX15" fmla="*/ 1443038 w 1443038"/>
              <a:gd name="connsiteY15" fmla="*/ 0 h 552450"/>
              <a:gd name="connsiteX0" fmla="*/ 1443038 w 1443038"/>
              <a:gd name="connsiteY0" fmla="*/ 0 h 552450"/>
              <a:gd name="connsiteX1" fmla="*/ 1443038 w 1443038"/>
              <a:gd name="connsiteY1" fmla="*/ 0 h 552450"/>
              <a:gd name="connsiteX2" fmla="*/ 0 w 1443038"/>
              <a:gd name="connsiteY2" fmla="*/ 0 h 552450"/>
              <a:gd name="connsiteX3" fmla="*/ 4763 w 1443038"/>
              <a:gd name="connsiteY3" fmla="*/ 547688 h 552450"/>
              <a:gd name="connsiteX4" fmla="*/ 252413 w 1443038"/>
              <a:gd name="connsiteY4" fmla="*/ 552450 h 552450"/>
              <a:gd name="connsiteX5" fmla="*/ 304800 w 1443038"/>
              <a:gd name="connsiteY5" fmla="*/ 547688 h 552450"/>
              <a:gd name="connsiteX6" fmla="*/ 442913 w 1443038"/>
              <a:gd name="connsiteY6" fmla="*/ 528638 h 552450"/>
              <a:gd name="connsiteX7" fmla="*/ 495300 w 1443038"/>
              <a:gd name="connsiteY7" fmla="*/ 533400 h 552450"/>
              <a:gd name="connsiteX8" fmla="*/ 538163 w 1443038"/>
              <a:gd name="connsiteY8" fmla="*/ 538163 h 552450"/>
              <a:gd name="connsiteX9" fmla="*/ 688181 w 1443038"/>
              <a:gd name="connsiteY9" fmla="*/ 528638 h 552450"/>
              <a:gd name="connsiteX10" fmla="*/ 890588 w 1443038"/>
              <a:gd name="connsiteY10" fmla="*/ 495300 h 552450"/>
              <a:gd name="connsiteX11" fmla="*/ 1042988 w 1443038"/>
              <a:gd name="connsiteY11" fmla="*/ 473869 h 552450"/>
              <a:gd name="connsiteX12" fmla="*/ 1143000 w 1443038"/>
              <a:gd name="connsiteY12" fmla="*/ 442913 h 552450"/>
              <a:gd name="connsiteX13" fmla="*/ 1202531 w 1443038"/>
              <a:gd name="connsiteY13" fmla="*/ 419100 h 552450"/>
              <a:gd name="connsiteX14" fmla="*/ 1243013 w 1443038"/>
              <a:gd name="connsiteY14" fmla="*/ 347663 h 552450"/>
              <a:gd name="connsiteX15" fmla="*/ 1362075 w 1443038"/>
              <a:gd name="connsiteY15" fmla="*/ 166688 h 552450"/>
              <a:gd name="connsiteX16" fmla="*/ 1443038 w 1443038"/>
              <a:gd name="connsiteY16" fmla="*/ 0 h 552450"/>
              <a:gd name="connsiteX0" fmla="*/ 1443038 w 1443038"/>
              <a:gd name="connsiteY0" fmla="*/ 0 h 552450"/>
              <a:gd name="connsiteX1" fmla="*/ 1443038 w 1443038"/>
              <a:gd name="connsiteY1" fmla="*/ 0 h 552450"/>
              <a:gd name="connsiteX2" fmla="*/ 0 w 1443038"/>
              <a:gd name="connsiteY2" fmla="*/ 0 h 552450"/>
              <a:gd name="connsiteX3" fmla="*/ 4763 w 1443038"/>
              <a:gd name="connsiteY3" fmla="*/ 547688 h 552450"/>
              <a:gd name="connsiteX4" fmla="*/ 252413 w 1443038"/>
              <a:gd name="connsiteY4" fmla="*/ 552450 h 552450"/>
              <a:gd name="connsiteX5" fmla="*/ 304800 w 1443038"/>
              <a:gd name="connsiteY5" fmla="*/ 547688 h 552450"/>
              <a:gd name="connsiteX6" fmla="*/ 442913 w 1443038"/>
              <a:gd name="connsiteY6" fmla="*/ 528638 h 552450"/>
              <a:gd name="connsiteX7" fmla="*/ 495300 w 1443038"/>
              <a:gd name="connsiteY7" fmla="*/ 533400 h 552450"/>
              <a:gd name="connsiteX8" fmla="*/ 538163 w 1443038"/>
              <a:gd name="connsiteY8" fmla="*/ 538163 h 552450"/>
              <a:gd name="connsiteX9" fmla="*/ 688181 w 1443038"/>
              <a:gd name="connsiteY9" fmla="*/ 528638 h 552450"/>
              <a:gd name="connsiteX10" fmla="*/ 890588 w 1443038"/>
              <a:gd name="connsiteY10" fmla="*/ 495300 h 552450"/>
              <a:gd name="connsiteX11" fmla="*/ 1042988 w 1443038"/>
              <a:gd name="connsiteY11" fmla="*/ 473869 h 552450"/>
              <a:gd name="connsiteX12" fmla="*/ 1133475 w 1443038"/>
              <a:gd name="connsiteY12" fmla="*/ 461963 h 552450"/>
              <a:gd name="connsiteX13" fmla="*/ 1202531 w 1443038"/>
              <a:gd name="connsiteY13" fmla="*/ 419100 h 552450"/>
              <a:gd name="connsiteX14" fmla="*/ 1243013 w 1443038"/>
              <a:gd name="connsiteY14" fmla="*/ 347663 h 552450"/>
              <a:gd name="connsiteX15" fmla="*/ 1362075 w 1443038"/>
              <a:gd name="connsiteY15" fmla="*/ 166688 h 552450"/>
              <a:gd name="connsiteX16" fmla="*/ 1443038 w 1443038"/>
              <a:gd name="connsiteY16" fmla="*/ 0 h 552450"/>
              <a:gd name="connsiteX0" fmla="*/ 1443038 w 1443038"/>
              <a:gd name="connsiteY0" fmla="*/ 0 h 552450"/>
              <a:gd name="connsiteX1" fmla="*/ 1443038 w 1443038"/>
              <a:gd name="connsiteY1" fmla="*/ 0 h 552450"/>
              <a:gd name="connsiteX2" fmla="*/ 0 w 1443038"/>
              <a:gd name="connsiteY2" fmla="*/ 0 h 552450"/>
              <a:gd name="connsiteX3" fmla="*/ 4763 w 1443038"/>
              <a:gd name="connsiteY3" fmla="*/ 547688 h 552450"/>
              <a:gd name="connsiteX4" fmla="*/ 252413 w 1443038"/>
              <a:gd name="connsiteY4" fmla="*/ 552450 h 552450"/>
              <a:gd name="connsiteX5" fmla="*/ 304800 w 1443038"/>
              <a:gd name="connsiteY5" fmla="*/ 547688 h 552450"/>
              <a:gd name="connsiteX6" fmla="*/ 442913 w 1443038"/>
              <a:gd name="connsiteY6" fmla="*/ 528638 h 552450"/>
              <a:gd name="connsiteX7" fmla="*/ 495300 w 1443038"/>
              <a:gd name="connsiteY7" fmla="*/ 533400 h 552450"/>
              <a:gd name="connsiteX8" fmla="*/ 538163 w 1443038"/>
              <a:gd name="connsiteY8" fmla="*/ 538163 h 552450"/>
              <a:gd name="connsiteX9" fmla="*/ 688181 w 1443038"/>
              <a:gd name="connsiteY9" fmla="*/ 528638 h 552450"/>
              <a:gd name="connsiteX10" fmla="*/ 890588 w 1443038"/>
              <a:gd name="connsiteY10" fmla="*/ 495300 h 552450"/>
              <a:gd name="connsiteX11" fmla="*/ 1042988 w 1443038"/>
              <a:gd name="connsiteY11" fmla="*/ 473869 h 552450"/>
              <a:gd name="connsiteX12" fmla="*/ 1133475 w 1443038"/>
              <a:gd name="connsiteY12" fmla="*/ 461963 h 552450"/>
              <a:gd name="connsiteX13" fmla="*/ 1202531 w 1443038"/>
              <a:gd name="connsiteY13" fmla="*/ 419100 h 552450"/>
              <a:gd name="connsiteX14" fmla="*/ 1281113 w 1443038"/>
              <a:gd name="connsiteY14" fmla="*/ 311945 h 552450"/>
              <a:gd name="connsiteX15" fmla="*/ 1362075 w 1443038"/>
              <a:gd name="connsiteY15" fmla="*/ 166688 h 552450"/>
              <a:gd name="connsiteX16" fmla="*/ 1443038 w 1443038"/>
              <a:gd name="connsiteY16" fmla="*/ 0 h 552450"/>
              <a:gd name="connsiteX0" fmla="*/ 1443038 w 1443038"/>
              <a:gd name="connsiteY0" fmla="*/ 0 h 552450"/>
              <a:gd name="connsiteX1" fmla="*/ 1443038 w 1443038"/>
              <a:gd name="connsiteY1" fmla="*/ 0 h 552450"/>
              <a:gd name="connsiteX2" fmla="*/ 0 w 1443038"/>
              <a:gd name="connsiteY2" fmla="*/ 0 h 552450"/>
              <a:gd name="connsiteX3" fmla="*/ 4763 w 1443038"/>
              <a:gd name="connsiteY3" fmla="*/ 547688 h 552450"/>
              <a:gd name="connsiteX4" fmla="*/ 252413 w 1443038"/>
              <a:gd name="connsiteY4" fmla="*/ 552450 h 552450"/>
              <a:gd name="connsiteX5" fmla="*/ 304800 w 1443038"/>
              <a:gd name="connsiteY5" fmla="*/ 547688 h 552450"/>
              <a:gd name="connsiteX6" fmla="*/ 442913 w 1443038"/>
              <a:gd name="connsiteY6" fmla="*/ 528638 h 552450"/>
              <a:gd name="connsiteX7" fmla="*/ 495300 w 1443038"/>
              <a:gd name="connsiteY7" fmla="*/ 533400 h 552450"/>
              <a:gd name="connsiteX8" fmla="*/ 538163 w 1443038"/>
              <a:gd name="connsiteY8" fmla="*/ 538163 h 552450"/>
              <a:gd name="connsiteX9" fmla="*/ 688181 w 1443038"/>
              <a:gd name="connsiteY9" fmla="*/ 528638 h 552450"/>
              <a:gd name="connsiteX10" fmla="*/ 890588 w 1443038"/>
              <a:gd name="connsiteY10" fmla="*/ 495300 h 552450"/>
              <a:gd name="connsiteX11" fmla="*/ 1042988 w 1443038"/>
              <a:gd name="connsiteY11" fmla="*/ 473869 h 552450"/>
              <a:gd name="connsiteX12" fmla="*/ 1133475 w 1443038"/>
              <a:gd name="connsiteY12" fmla="*/ 461963 h 552450"/>
              <a:gd name="connsiteX13" fmla="*/ 1202531 w 1443038"/>
              <a:gd name="connsiteY13" fmla="*/ 419100 h 552450"/>
              <a:gd name="connsiteX14" fmla="*/ 1281113 w 1443038"/>
              <a:gd name="connsiteY14" fmla="*/ 311945 h 552450"/>
              <a:gd name="connsiteX15" fmla="*/ 1362075 w 1443038"/>
              <a:gd name="connsiteY15" fmla="*/ 166688 h 552450"/>
              <a:gd name="connsiteX16" fmla="*/ 1443038 w 1443038"/>
              <a:gd name="connsiteY16" fmla="*/ 0 h 552450"/>
              <a:gd name="connsiteX0" fmla="*/ 1462088 w 1554997"/>
              <a:gd name="connsiteY0" fmla="*/ 0 h 557212"/>
              <a:gd name="connsiteX1" fmla="*/ 1443038 w 1554997"/>
              <a:gd name="connsiteY1" fmla="*/ 4762 h 557212"/>
              <a:gd name="connsiteX2" fmla="*/ 0 w 1554997"/>
              <a:gd name="connsiteY2" fmla="*/ 4762 h 557212"/>
              <a:gd name="connsiteX3" fmla="*/ 4763 w 1554997"/>
              <a:gd name="connsiteY3" fmla="*/ 552450 h 557212"/>
              <a:gd name="connsiteX4" fmla="*/ 252413 w 1554997"/>
              <a:gd name="connsiteY4" fmla="*/ 557212 h 557212"/>
              <a:gd name="connsiteX5" fmla="*/ 304800 w 1554997"/>
              <a:gd name="connsiteY5" fmla="*/ 552450 h 557212"/>
              <a:gd name="connsiteX6" fmla="*/ 442913 w 1554997"/>
              <a:gd name="connsiteY6" fmla="*/ 533400 h 557212"/>
              <a:gd name="connsiteX7" fmla="*/ 495300 w 1554997"/>
              <a:gd name="connsiteY7" fmla="*/ 538162 h 557212"/>
              <a:gd name="connsiteX8" fmla="*/ 538163 w 1554997"/>
              <a:gd name="connsiteY8" fmla="*/ 542925 h 557212"/>
              <a:gd name="connsiteX9" fmla="*/ 688181 w 1554997"/>
              <a:gd name="connsiteY9" fmla="*/ 533400 h 557212"/>
              <a:gd name="connsiteX10" fmla="*/ 890588 w 1554997"/>
              <a:gd name="connsiteY10" fmla="*/ 500062 h 557212"/>
              <a:gd name="connsiteX11" fmla="*/ 1042988 w 1554997"/>
              <a:gd name="connsiteY11" fmla="*/ 478631 h 557212"/>
              <a:gd name="connsiteX12" fmla="*/ 1133475 w 1554997"/>
              <a:gd name="connsiteY12" fmla="*/ 466725 h 557212"/>
              <a:gd name="connsiteX13" fmla="*/ 1202531 w 1554997"/>
              <a:gd name="connsiteY13" fmla="*/ 423862 h 557212"/>
              <a:gd name="connsiteX14" fmla="*/ 1281113 w 1554997"/>
              <a:gd name="connsiteY14" fmla="*/ 316707 h 557212"/>
              <a:gd name="connsiteX15" fmla="*/ 1362075 w 1554997"/>
              <a:gd name="connsiteY15" fmla="*/ 171450 h 557212"/>
              <a:gd name="connsiteX16" fmla="*/ 1462088 w 1554997"/>
              <a:gd name="connsiteY16" fmla="*/ 0 h 557212"/>
              <a:gd name="connsiteX0" fmla="*/ 1419225 w 1541063"/>
              <a:gd name="connsiteY0" fmla="*/ 74171 h 557565"/>
              <a:gd name="connsiteX1" fmla="*/ 1443038 w 1541063"/>
              <a:gd name="connsiteY1" fmla="*/ 5115 h 557565"/>
              <a:gd name="connsiteX2" fmla="*/ 0 w 1541063"/>
              <a:gd name="connsiteY2" fmla="*/ 5115 h 557565"/>
              <a:gd name="connsiteX3" fmla="*/ 4763 w 1541063"/>
              <a:gd name="connsiteY3" fmla="*/ 552803 h 557565"/>
              <a:gd name="connsiteX4" fmla="*/ 252413 w 1541063"/>
              <a:gd name="connsiteY4" fmla="*/ 557565 h 557565"/>
              <a:gd name="connsiteX5" fmla="*/ 304800 w 1541063"/>
              <a:gd name="connsiteY5" fmla="*/ 552803 h 557565"/>
              <a:gd name="connsiteX6" fmla="*/ 442913 w 1541063"/>
              <a:gd name="connsiteY6" fmla="*/ 533753 h 557565"/>
              <a:gd name="connsiteX7" fmla="*/ 495300 w 1541063"/>
              <a:gd name="connsiteY7" fmla="*/ 538515 h 557565"/>
              <a:gd name="connsiteX8" fmla="*/ 538163 w 1541063"/>
              <a:gd name="connsiteY8" fmla="*/ 543278 h 557565"/>
              <a:gd name="connsiteX9" fmla="*/ 688181 w 1541063"/>
              <a:gd name="connsiteY9" fmla="*/ 533753 h 557565"/>
              <a:gd name="connsiteX10" fmla="*/ 890588 w 1541063"/>
              <a:gd name="connsiteY10" fmla="*/ 500415 h 557565"/>
              <a:gd name="connsiteX11" fmla="*/ 1042988 w 1541063"/>
              <a:gd name="connsiteY11" fmla="*/ 478984 h 557565"/>
              <a:gd name="connsiteX12" fmla="*/ 1133475 w 1541063"/>
              <a:gd name="connsiteY12" fmla="*/ 467078 h 557565"/>
              <a:gd name="connsiteX13" fmla="*/ 1202531 w 1541063"/>
              <a:gd name="connsiteY13" fmla="*/ 424215 h 557565"/>
              <a:gd name="connsiteX14" fmla="*/ 1281113 w 1541063"/>
              <a:gd name="connsiteY14" fmla="*/ 317060 h 557565"/>
              <a:gd name="connsiteX15" fmla="*/ 1362075 w 1541063"/>
              <a:gd name="connsiteY15" fmla="*/ 171803 h 557565"/>
              <a:gd name="connsiteX16" fmla="*/ 1419225 w 1541063"/>
              <a:gd name="connsiteY16" fmla="*/ 74171 h 557565"/>
              <a:gd name="connsiteX0" fmla="*/ 1419225 w 1506357"/>
              <a:gd name="connsiteY0" fmla="*/ 96382 h 579776"/>
              <a:gd name="connsiteX1" fmla="*/ 1443038 w 1506357"/>
              <a:gd name="connsiteY1" fmla="*/ 27326 h 579776"/>
              <a:gd name="connsiteX2" fmla="*/ 0 w 1506357"/>
              <a:gd name="connsiteY2" fmla="*/ 27326 h 579776"/>
              <a:gd name="connsiteX3" fmla="*/ 4763 w 1506357"/>
              <a:gd name="connsiteY3" fmla="*/ 575014 h 579776"/>
              <a:gd name="connsiteX4" fmla="*/ 252413 w 1506357"/>
              <a:gd name="connsiteY4" fmla="*/ 579776 h 579776"/>
              <a:gd name="connsiteX5" fmla="*/ 304800 w 1506357"/>
              <a:gd name="connsiteY5" fmla="*/ 575014 h 579776"/>
              <a:gd name="connsiteX6" fmla="*/ 442913 w 1506357"/>
              <a:gd name="connsiteY6" fmla="*/ 555964 h 579776"/>
              <a:gd name="connsiteX7" fmla="*/ 495300 w 1506357"/>
              <a:gd name="connsiteY7" fmla="*/ 560726 h 579776"/>
              <a:gd name="connsiteX8" fmla="*/ 538163 w 1506357"/>
              <a:gd name="connsiteY8" fmla="*/ 565489 h 579776"/>
              <a:gd name="connsiteX9" fmla="*/ 688181 w 1506357"/>
              <a:gd name="connsiteY9" fmla="*/ 555964 h 579776"/>
              <a:gd name="connsiteX10" fmla="*/ 890588 w 1506357"/>
              <a:gd name="connsiteY10" fmla="*/ 522626 h 579776"/>
              <a:gd name="connsiteX11" fmla="*/ 1042988 w 1506357"/>
              <a:gd name="connsiteY11" fmla="*/ 501195 h 579776"/>
              <a:gd name="connsiteX12" fmla="*/ 1133475 w 1506357"/>
              <a:gd name="connsiteY12" fmla="*/ 489289 h 579776"/>
              <a:gd name="connsiteX13" fmla="*/ 1202531 w 1506357"/>
              <a:gd name="connsiteY13" fmla="*/ 446426 h 579776"/>
              <a:gd name="connsiteX14" fmla="*/ 1281113 w 1506357"/>
              <a:gd name="connsiteY14" fmla="*/ 339271 h 579776"/>
              <a:gd name="connsiteX15" fmla="*/ 1362075 w 1506357"/>
              <a:gd name="connsiteY15" fmla="*/ 194014 h 579776"/>
              <a:gd name="connsiteX16" fmla="*/ 1419225 w 1506357"/>
              <a:gd name="connsiteY16" fmla="*/ 96382 h 579776"/>
              <a:gd name="connsiteX0" fmla="*/ 1419225 w 1419225"/>
              <a:gd name="connsiteY0" fmla="*/ 95857 h 579251"/>
              <a:gd name="connsiteX1" fmla="*/ 0 w 1419225"/>
              <a:gd name="connsiteY1" fmla="*/ 26801 h 579251"/>
              <a:gd name="connsiteX2" fmla="*/ 4763 w 1419225"/>
              <a:gd name="connsiteY2" fmla="*/ 574489 h 579251"/>
              <a:gd name="connsiteX3" fmla="*/ 252413 w 1419225"/>
              <a:gd name="connsiteY3" fmla="*/ 579251 h 579251"/>
              <a:gd name="connsiteX4" fmla="*/ 304800 w 1419225"/>
              <a:gd name="connsiteY4" fmla="*/ 574489 h 579251"/>
              <a:gd name="connsiteX5" fmla="*/ 442913 w 1419225"/>
              <a:gd name="connsiteY5" fmla="*/ 555439 h 579251"/>
              <a:gd name="connsiteX6" fmla="*/ 495300 w 1419225"/>
              <a:gd name="connsiteY6" fmla="*/ 560201 h 579251"/>
              <a:gd name="connsiteX7" fmla="*/ 538163 w 1419225"/>
              <a:gd name="connsiteY7" fmla="*/ 564964 h 579251"/>
              <a:gd name="connsiteX8" fmla="*/ 688181 w 1419225"/>
              <a:gd name="connsiteY8" fmla="*/ 555439 h 579251"/>
              <a:gd name="connsiteX9" fmla="*/ 890588 w 1419225"/>
              <a:gd name="connsiteY9" fmla="*/ 522101 h 579251"/>
              <a:gd name="connsiteX10" fmla="*/ 1042988 w 1419225"/>
              <a:gd name="connsiteY10" fmla="*/ 500670 h 579251"/>
              <a:gd name="connsiteX11" fmla="*/ 1133475 w 1419225"/>
              <a:gd name="connsiteY11" fmla="*/ 488764 h 579251"/>
              <a:gd name="connsiteX12" fmla="*/ 1202531 w 1419225"/>
              <a:gd name="connsiteY12" fmla="*/ 445901 h 579251"/>
              <a:gd name="connsiteX13" fmla="*/ 1281113 w 1419225"/>
              <a:gd name="connsiteY13" fmla="*/ 338746 h 579251"/>
              <a:gd name="connsiteX14" fmla="*/ 1362075 w 1419225"/>
              <a:gd name="connsiteY14" fmla="*/ 193489 h 579251"/>
              <a:gd name="connsiteX15" fmla="*/ 1419225 w 1419225"/>
              <a:gd name="connsiteY15" fmla="*/ 95857 h 579251"/>
              <a:gd name="connsiteX0" fmla="*/ 1454944 w 1454944"/>
              <a:gd name="connsiteY0" fmla="*/ 44040 h 594109"/>
              <a:gd name="connsiteX1" fmla="*/ 0 w 1454944"/>
              <a:gd name="connsiteY1" fmla="*/ 41659 h 594109"/>
              <a:gd name="connsiteX2" fmla="*/ 4763 w 1454944"/>
              <a:gd name="connsiteY2" fmla="*/ 589347 h 594109"/>
              <a:gd name="connsiteX3" fmla="*/ 252413 w 1454944"/>
              <a:gd name="connsiteY3" fmla="*/ 594109 h 594109"/>
              <a:gd name="connsiteX4" fmla="*/ 304800 w 1454944"/>
              <a:gd name="connsiteY4" fmla="*/ 589347 h 594109"/>
              <a:gd name="connsiteX5" fmla="*/ 442913 w 1454944"/>
              <a:gd name="connsiteY5" fmla="*/ 570297 h 594109"/>
              <a:gd name="connsiteX6" fmla="*/ 495300 w 1454944"/>
              <a:gd name="connsiteY6" fmla="*/ 575059 h 594109"/>
              <a:gd name="connsiteX7" fmla="*/ 538163 w 1454944"/>
              <a:gd name="connsiteY7" fmla="*/ 579822 h 594109"/>
              <a:gd name="connsiteX8" fmla="*/ 688181 w 1454944"/>
              <a:gd name="connsiteY8" fmla="*/ 570297 h 594109"/>
              <a:gd name="connsiteX9" fmla="*/ 890588 w 1454944"/>
              <a:gd name="connsiteY9" fmla="*/ 536959 h 594109"/>
              <a:gd name="connsiteX10" fmla="*/ 1042988 w 1454944"/>
              <a:gd name="connsiteY10" fmla="*/ 515528 h 594109"/>
              <a:gd name="connsiteX11" fmla="*/ 1133475 w 1454944"/>
              <a:gd name="connsiteY11" fmla="*/ 503622 h 594109"/>
              <a:gd name="connsiteX12" fmla="*/ 1202531 w 1454944"/>
              <a:gd name="connsiteY12" fmla="*/ 460759 h 594109"/>
              <a:gd name="connsiteX13" fmla="*/ 1281113 w 1454944"/>
              <a:gd name="connsiteY13" fmla="*/ 353604 h 594109"/>
              <a:gd name="connsiteX14" fmla="*/ 1362075 w 1454944"/>
              <a:gd name="connsiteY14" fmla="*/ 208347 h 594109"/>
              <a:gd name="connsiteX15" fmla="*/ 1454944 w 1454944"/>
              <a:gd name="connsiteY15" fmla="*/ 44040 h 594109"/>
              <a:gd name="connsiteX0" fmla="*/ 1454944 w 1454944"/>
              <a:gd name="connsiteY0" fmla="*/ 38640 h 588709"/>
              <a:gd name="connsiteX1" fmla="*/ 0 w 1454944"/>
              <a:gd name="connsiteY1" fmla="*/ 36259 h 588709"/>
              <a:gd name="connsiteX2" fmla="*/ 4763 w 1454944"/>
              <a:gd name="connsiteY2" fmla="*/ 583947 h 588709"/>
              <a:gd name="connsiteX3" fmla="*/ 252413 w 1454944"/>
              <a:gd name="connsiteY3" fmla="*/ 588709 h 588709"/>
              <a:gd name="connsiteX4" fmla="*/ 304800 w 1454944"/>
              <a:gd name="connsiteY4" fmla="*/ 583947 h 588709"/>
              <a:gd name="connsiteX5" fmla="*/ 442913 w 1454944"/>
              <a:gd name="connsiteY5" fmla="*/ 564897 h 588709"/>
              <a:gd name="connsiteX6" fmla="*/ 495300 w 1454944"/>
              <a:gd name="connsiteY6" fmla="*/ 569659 h 588709"/>
              <a:gd name="connsiteX7" fmla="*/ 538163 w 1454944"/>
              <a:gd name="connsiteY7" fmla="*/ 574422 h 588709"/>
              <a:gd name="connsiteX8" fmla="*/ 688181 w 1454944"/>
              <a:gd name="connsiteY8" fmla="*/ 564897 h 588709"/>
              <a:gd name="connsiteX9" fmla="*/ 890588 w 1454944"/>
              <a:gd name="connsiteY9" fmla="*/ 531559 h 588709"/>
              <a:gd name="connsiteX10" fmla="*/ 1042988 w 1454944"/>
              <a:gd name="connsiteY10" fmla="*/ 510128 h 588709"/>
              <a:gd name="connsiteX11" fmla="*/ 1133475 w 1454944"/>
              <a:gd name="connsiteY11" fmla="*/ 498222 h 588709"/>
              <a:gd name="connsiteX12" fmla="*/ 1202531 w 1454944"/>
              <a:gd name="connsiteY12" fmla="*/ 455359 h 588709"/>
              <a:gd name="connsiteX13" fmla="*/ 1281113 w 1454944"/>
              <a:gd name="connsiteY13" fmla="*/ 348204 h 588709"/>
              <a:gd name="connsiteX14" fmla="*/ 1362075 w 1454944"/>
              <a:gd name="connsiteY14" fmla="*/ 202947 h 588709"/>
              <a:gd name="connsiteX15" fmla="*/ 1454944 w 1454944"/>
              <a:gd name="connsiteY15" fmla="*/ 38640 h 588709"/>
              <a:gd name="connsiteX0" fmla="*/ 1454944 w 1454944"/>
              <a:gd name="connsiteY0" fmla="*/ 4949 h 555018"/>
              <a:gd name="connsiteX1" fmla="*/ 0 w 1454944"/>
              <a:gd name="connsiteY1" fmla="*/ 2568 h 555018"/>
              <a:gd name="connsiteX2" fmla="*/ 4763 w 1454944"/>
              <a:gd name="connsiteY2" fmla="*/ 550256 h 555018"/>
              <a:gd name="connsiteX3" fmla="*/ 252413 w 1454944"/>
              <a:gd name="connsiteY3" fmla="*/ 555018 h 555018"/>
              <a:gd name="connsiteX4" fmla="*/ 304800 w 1454944"/>
              <a:gd name="connsiteY4" fmla="*/ 550256 h 555018"/>
              <a:gd name="connsiteX5" fmla="*/ 442913 w 1454944"/>
              <a:gd name="connsiteY5" fmla="*/ 531206 h 555018"/>
              <a:gd name="connsiteX6" fmla="*/ 495300 w 1454944"/>
              <a:gd name="connsiteY6" fmla="*/ 535968 h 555018"/>
              <a:gd name="connsiteX7" fmla="*/ 538163 w 1454944"/>
              <a:gd name="connsiteY7" fmla="*/ 540731 h 555018"/>
              <a:gd name="connsiteX8" fmla="*/ 688181 w 1454944"/>
              <a:gd name="connsiteY8" fmla="*/ 531206 h 555018"/>
              <a:gd name="connsiteX9" fmla="*/ 890588 w 1454944"/>
              <a:gd name="connsiteY9" fmla="*/ 497868 h 555018"/>
              <a:gd name="connsiteX10" fmla="*/ 1042988 w 1454944"/>
              <a:gd name="connsiteY10" fmla="*/ 476437 h 555018"/>
              <a:gd name="connsiteX11" fmla="*/ 1133475 w 1454944"/>
              <a:gd name="connsiteY11" fmla="*/ 464531 h 555018"/>
              <a:gd name="connsiteX12" fmla="*/ 1202531 w 1454944"/>
              <a:gd name="connsiteY12" fmla="*/ 421668 h 555018"/>
              <a:gd name="connsiteX13" fmla="*/ 1281113 w 1454944"/>
              <a:gd name="connsiteY13" fmla="*/ 314513 h 555018"/>
              <a:gd name="connsiteX14" fmla="*/ 1362075 w 1454944"/>
              <a:gd name="connsiteY14" fmla="*/ 169256 h 555018"/>
              <a:gd name="connsiteX15" fmla="*/ 1454944 w 1454944"/>
              <a:gd name="connsiteY15" fmla="*/ 4949 h 555018"/>
              <a:gd name="connsiteX0" fmla="*/ 1457325 w 1457325"/>
              <a:gd name="connsiteY0" fmla="*/ 2458 h 559671"/>
              <a:gd name="connsiteX1" fmla="*/ 0 w 1457325"/>
              <a:gd name="connsiteY1" fmla="*/ 7221 h 559671"/>
              <a:gd name="connsiteX2" fmla="*/ 4763 w 1457325"/>
              <a:gd name="connsiteY2" fmla="*/ 554909 h 559671"/>
              <a:gd name="connsiteX3" fmla="*/ 252413 w 1457325"/>
              <a:gd name="connsiteY3" fmla="*/ 559671 h 559671"/>
              <a:gd name="connsiteX4" fmla="*/ 304800 w 1457325"/>
              <a:gd name="connsiteY4" fmla="*/ 554909 h 559671"/>
              <a:gd name="connsiteX5" fmla="*/ 442913 w 1457325"/>
              <a:gd name="connsiteY5" fmla="*/ 535859 h 559671"/>
              <a:gd name="connsiteX6" fmla="*/ 495300 w 1457325"/>
              <a:gd name="connsiteY6" fmla="*/ 540621 h 559671"/>
              <a:gd name="connsiteX7" fmla="*/ 538163 w 1457325"/>
              <a:gd name="connsiteY7" fmla="*/ 545384 h 559671"/>
              <a:gd name="connsiteX8" fmla="*/ 688181 w 1457325"/>
              <a:gd name="connsiteY8" fmla="*/ 535859 h 559671"/>
              <a:gd name="connsiteX9" fmla="*/ 890588 w 1457325"/>
              <a:gd name="connsiteY9" fmla="*/ 502521 h 559671"/>
              <a:gd name="connsiteX10" fmla="*/ 1042988 w 1457325"/>
              <a:gd name="connsiteY10" fmla="*/ 481090 h 559671"/>
              <a:gd name="connsiteX11" fmla="*/ 1133475 w 1457325"/>
              <a:gd name="connsiteY11" fmla="*/ 469184 h 559671"/>
              <a:gd name="connsiteX12" fmla="*/ 1202531 w 1457325"/>
              <a:gd name="connsiteY12" fmla="*/ 426321 h 559671"/>
              <a:gd name="connsiteX13" fmla="*/ 1281113 w 1457325"/>
              <a:gd name="connsiteY13" fmla="*/ 319166 h 559671"/>
              <a:gd name="connsiteX14" fmla="*/ 1362075 w 1457325"/>
              <a:gd name="connsiteY14" fmla="*/ 173909 h 559671"/>
              <a:gd name="connsiteX15" fmla="*/ 1457325 w 1457325"/>
              <a:gd name="connsiteY15" fmla="*/ 2458 h 55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7325" h="559671">
                <a:moveTo>
                  <a:pt x="1457325" y="2458"/>
                </a:moveTo>
                <a:cubicBezTo>
                  <a:pt x="1237456" y="-3892"/>
                  <a:pt x="266700" y="3649"/>
                  <a:pt x="0" y="7221"/>
                </a:cubicBezTo>
                <a:cubicBezTo>
                  <a:pt x="1588" y="189784"/>
                  <a:pt x="3175" y="372346"/>
                  <a:pt x="4763" y="554909"/>
                </a:cubicBezTo>
                <a:lnTo>
                  <a:pt x="252413" y="559671"/>
                </a:lnTo>
                <a:lnTo>
                  <a:pt x="304800" y="554909"/>
                </a:lnTo>
                <a:lnTo>
                  <a:pt x="442913" y="535859"/>
                </a:lnTo>
                <a:lnTo>
                  <a:pt x="495300" y="540621"/>
                </a:lnTo>
                <a:cubicBezTo>
                  <a:pt x="509604" y="542051"/>
                  <a:pt x="506016" y="546178"/>
                  <a:pt x="538163" y="545384"/>
                </a:cubicBezTo>
                <a:cubicBezTo>
                  <a:pt x="570310" y="544590"/>
                  <a:pt x="638175" y="539034"/>
                  <a:pt x="688181" y="535859"/>
                </a:cubicBezTo>
                <a:lnTo>
                  <a:pt x="890588" y="502521"/>
                </a:lnTo>
                <a:cubicBezTo>
                  <a:pt x="934244" y="492202"/>
                  <a:pt x="999332" y="491409"/>
                  <a:pt x="1042988" y="481090"/>
                </a:cubicBezTo>
                <a:lnTo>
                  <a:pt x="1133475" y="469184"/>
                </a:lnTo>
                <a:cubicBezTo>
                  <a:pt x="1147763" y="454896"/>
                  <a:pt x="1188243" y="440609"/>
                  <a:pt x="1202531" y="426321"/>
                </a:cubicBezTo>
                <a:lnTo>
                  <a:pt x="1281113" y="319166"/>
                </a:lnTo>
                <a:lnTo>
                  <a:pt x="1362075" y="173909"/>
                </a:lnTo>
                <a:lnTo>
                  <a:pt x="1457325" y="2458"/>
                </a:lnTo>
                <a:close/>
              </a:path>
            </a:pathLst>
          </a:custGeom>
          <a:solidFill>
            <a:srgbClr val="0000FF">
              <a:alpha val="50000"/>
            </a:srgbClr>
          </a:solidFill>
          <a:ln w="25400">
            <a:no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Freeform 3"/>
          <p:cNvSpPr/>
          <p:nvPr/>
        </p:nvSpPr>
        <p:spPr>
          <a:xfrm>
            <a:off x="7220139" y="4521422"/>
            <a:ext cx="638175" cy="333375"/>
          </a:xfrm>
          <a:custGeom>
            <a:avLst/>
            <a:gdLst>
              <a:gd name="connsiteX0" fmla="*/ 638175 w 638175"/>
              <a:gd name="connsiteY0" fmla="*/ 2381 h 330994"/>
              <a:gd name="connsiteX1" fmla="*/ 0 w 638175"/>
              <a:gd name="connsiteY1" fmla="*/ 0 h 330994"/>
              <a:gd name="connsiteX2" fmla="*/ 28575 w 638175"/>
              <a:gd name="connsiteY2" fmla="*/ 66675 h 330994"/>
              <a:gd name="connsiteX3" fmla="*/ 52387 w 638175"/>
              <a:gd name="connsiteY3" fmla="*/ 173831 h 330994"/>
              <a:gd name="connsiteX4" fmla="*/ 90487 w 638175"/>
              <a:gd name="connsiteY4" fmla="*/ 261938 h 330994"/>
              <a:gd name="connsiteX5" fmla="*/ 154781 w 638175"/>
              <a:gd name="connsiteY5" fmla="*/ 321469 h 330994"/>
              <a:gd name="connsiteX6" fmla="*/ 288131 w 638175"/>
              <a:gd name="connsiteY6" fmla="*/ 330994 h 330994"/>
              <a:gd name="connsiteX7" fmla="*/ 392906 w 638175"/>
              <a:gd name="connsiteY7" fmla="*/ 300038 h 330994"/>
              <a:gd name="connsiteX8" fmla="*/ 497681 w 638175"/>
              <a:gd name="connsiteY8" fmla="*/ 233363 h 330994"/>
              <a:gd name="connsiteX9" fmla="*/ 554831 w 638175"/>
              <a:gd name="connsiteY9" fmla="*/ 176213 h 330994"/>
              <a:gd name="connsiteX10" fmla="*/ 638175 w 638175"/>
              <a:gd name="connsiteY10" fmla="*/ 2381 h 330994"/>
              <a:gd name="connsiteX0" fmla="*/ 638175 w 638175"/>
              <a:gd name="connsiteY0" fmla="*/ 2381 h 333375"/>
              <a:gd name="connsiteX1" fmla="*/ 0 w 638175"/>
              <a:gd name="connsiteY1" fmla="*/ 0 h 333375"/>
              <a:gd name="connsiteX2" fmla="*/ 28575 w 638175"/>
              <a:gd name="connsiteY2" fmla="*/ 66675 h 333375"/>
              <a:gd name="connsiteX3" fmla="*/ 52387 w 638175"/>
              <a:gd name="connsiteY3" fmla="*/ 173831 h 333375"/>
              <a:gd name="connsiteX4" fmla="*/ 90487 w 638175"/>
              <a:gd name="connsiteY4" fmla="*/ 261938 h 333375"/>
              <a:gd name="connsiteX5" fmla="*/ 154781 w 638175"/>
              <a:gd name="connsiteY5" fmla="*/ 321469 h 333375"/>
              <a:gd name="connsiteX6" fmla="*/ 223837 w 638175"/>
              <a:gd name="connsiteY6" fmla="*/ 333375 h 333375"/>
              <a:gd name="connsiteX7" fmla="*/ 288131 w 638175"/>
              <a:gd name="connsiteY7" fmla="*/ 330994 h 333375"/>
              <a:gd name="connsiteX8" fmla="*/ 392906 w 638175"/>
              <a:gd name="connsiteY8" fmla="*/ 300038 h 333375"/>
              <a:gd name="connsiteX9" fmla="*/ 497681 w 638175"/>
              <a:gd name="connsiteY9" fmla="*/ 233363 h 333375"/>
              <a:gd name="connsiteX10" fmla="*/ 554831 w 638175"/>
              <a:gd name="connsiteY10" fmla="*/ 176213 h 333375"/>
              <a:gd name="connsiteX11" fmla="*/ 638175 w 638175"/>
              <a:gd name="connsiteY11" fmla="*/ 2381 h 333375"/>
              <a:gd name="connsiteX0" fmla="*/ 638175 w 638175"/>
              <a:gd name="connsiteY0" fmla="*/ 2381 h 333375"/>
              <a:gd name="connsiteX1" fmla="*/ 0 w 638175"/>
              <a:gd name="connsiteY1" fmla="*/ 0 h 333375"/>
              <a:gd name="connsiteX2" fmla="*/ 28575 w 638175"/>
              <a:gd name="connsiteY2" fmla="*/ 66675 h 333375"/>
              <a:gd name="connsiteX3" fmla="*/ 52387 w 638175"/>
              <a:gd name="connsiteY3" fmla="*/ 173831 h 333375"/>
              <a:gd name="connsiteX4" fmla="*/ 90487 w 638175"/>
              <a:gd name="connsiteY4" fmla="*/ 261938 h 333375"/>
              <a:gd name="connsiteX5" fmla="*/ 154781 w 638175"/>
              <a:gd name="connsiteY5" fmla="*/ 321469 h 333375"/>
              <a:gd name="connsiteX6" fmla="*/ 223837 w 638175"/>
              <a:gd name="connsiteY6" fmla="*/ 333375 h 333375"/>
              <a:gd name="connsiteX7" fmla="*/ 288131 w 638175"/>
              <a:gd name="connsiteY7" fmla="*/ 330994 h 333375"/>
              <a:gd name="connsiteX8" fmla="*/ 347662 w 638175"/>
              <a:gd name="connsiteY8" fmla="*/ 328613 h 333375"/>
              <a:gd name="connsiteX9" fmla="*/ 392906 w 638175"/>
              <a:gd name="connsiteY9" fmla="*/ 300038 h 333375"/>
              <a:gd name="connsiteX10" fmla="*/ 497681 w 638175"/>
              <a:gd name="connsiteY10" fmla="*/ 233363 h 333375"/>
              <a:gd name="connsiteX11" fmla="*/ 554831 w 638175"/>
              <a:gd name="connsiteY11" fmla="*/ 176213 h 333375"/>
              <a:gd name="connsiteX12" fmla="*/ 638175 w 638175"/>
              <a:gd name="connsiteY12" fmla="*/ 2381 h 333375"/>
              <a:gd name="connsiteX0" fmla="*/ 638175 w 638175"/>
              <a:gd name="connsiteY0" fmla="*/ 2381 h 333375"/>
              <a:gd name="connsiteX1" fmla="*/ 0 w 638175"/>
              <a:gd name="connsiteY1" fmla="*/ 0 h 333375"/>
              <a:gd name="connsiteX2" fmla="*/ 28575 w 638175"/>
              <a:gd name="connsiteY2" fmla="*/ 66675 h 333375"/>
              <a:gd name="connsiteX3" fmla="*/ 52387 w 638175"/>
              <a:gd name="connsiteY3" fmla="*/ 173831 h 333375"/>
              <a:gd name="connsiteX4" fmla="*/ 90487 w 638175"/>
              <a:gd name="connsiteY4" fmla="*/ 261938 h 333375"/>
              <a:gd name="connsiteX5" fmla="*/ 154781 w 638175"/>
              <a:gd name="connsiteY5" fmla="*/ 321469 h 333375"/>
              <a:gd name="connsiteX6" fmla="*/ 223837 w 638175"/>
              <a:gd name="connsiteY6" fmla="*/ 333375 h 333375"/>
              <a:gd name="connsiteX7" fmla="*/ 288131 w 638175"/>
              <a:gd name="connsiteY7" fmla="*/ 330994 h 333375"/>
              <a:gd name="connsiteX8" fmla="*/ 347662 w 638175"/>
              <a:gd name="connsiteY8" fmla="*/ 328613 h 333375"/>
              <a:gd name="connsiteX9" fmla="*/ 419100 w 638175"/>
              <a:gd name="connsiteY9" fmla="*/ 292894 h 333375"/>
              <a:gd name="connsiteX10" fmla="*/ 497681 w 638175"/>
              <a:gd name="connsiteY10" fmla="*/ 233363 h 333375"/>
              <a:gd name="connsiteX11" fmla="*/ 554831 w 638175"/>
              <a:gd name="connsiteY11" fmla="*/ 176213 h 333375"/>
              <a:gd name="connsiteX12" fmla="*/ 638175 w 638175"/>
              <a:gd name="connsiteY12" fmla="*/ 2381 h 333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38175" h="333375">
                <a:moveTo>
                  <a:pt x="638175" y="2381"/>
                </a:moveTo>
                <a:lnTo>
                  <a:pt x="0" y="0"/>
                </a:lnTo>
                <a:lnTo>
                  <a:pt x="28575" y="66675"/>
                </a:lnTo>
                <a:lnTo>
                  <a:pt x="52387" y="173831"/>
                </a:lnTo>
                <a:lnTo>
                  <a:pt x="90487" y="261938"/>
                </a:lnTo>
                <a:lnTo>
                  <a:pt x="154781" y="321469"/>
                </a:lnTo>
                <a:cubicBezTo>
                  <a:pt x="180181" y="322263"/>
                  <a:pt x="198437" y="332581"/>
                  <a:pt x="223837" y="333375"/>
                </a:cubicBezTo>
                <a:lnTo>
                  <a:pt x="288131" y="330994"/>
                </a:lnTo>
                <a:cubicBezTo>
                  <a:pt x="306387" y="326231"/>
                  <a:pt x="329406" y="333376"/>
                  <a:pt x="347662" y="328613"/>
                </a:cubicBezTo>
                <a:lnTo>
                  <a:pt x="419100" y="292894"/>
                </a:lnTo>
                <a:lnTo>
                  <a:pt x="497681" y="233363"/>
                </a:lnTo>
                <a:lnTo>
                  <a:pt x="554831" y="176213"/>
                </a:lnTo>
                <a:lnTo>
                  <a:pt x="638175" y="2381"/>
                </a:lnTo>
                <a:close/>
              </a:path>
            </a:pathLst>
          </a:custGeom>
          <a:solidFill>
            <a:srgbClr val="0000FF">
              <a:alpha val="50000"/>
            </a:srgbClr>
          </a:solidFill>
          <a:ln w="25400">
            <a:no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Freeform 4"/>
          <p:cNvSpPr/>
          <p:nvPr/>
        </p:nvSpPr>
        <p:spPr>
          <a:xfrm>
            <a:off x="6803420" y="4519041"/>
            <a:ext cx="326231" cy="211931"/>
          </a:xfrm>
          <a:custGeom>
            <a:avLst/>
            <a:gdLst>
              <a:gd name="connsiteX0" fmla="*/ 326231 w 326231"/>
              <a:gd name="connsiteY0" fmla="*/ 0 h 211931"/>
              <a:gd name="connsiteX1" fmla="*/ 0 w 326231"/>
              <a:gd name="connsiteY1" fmla="*/ 0 h 211931"/>
              <a:gd name="connsiteX2" fmla="*/ 4762 w 326231"/>
              <a:gd name="connsiteY2" fmla="*/ 104775 h 211931"/>
              <a:gd name="connsiteX3" fmla="*/ 11906 w 326231"/>
              <a:gd name="connsiteY3" fmla="*/ 185737 h 211931"/>
              <a:gd name="connsiteX4" fmla="*/ 50006 w 326231"/>
              <a:gd name="connsiteY4" fmla="*/ 211931 h 211931"/>
              <a:gd name="connsiteX5" fmla="*/ 78581 w 326231"/>
              <a:gd name="connsiteY5" fmla="*/ 109537 h 211931"/>
              <a:gd name="connsiteX6" fmla="*/ 130969 w 326231"/>
              <a:gd name="connsiteY6" fmla="*/ 30956 h 211931"/>
              <a:gd name="connsiteX7" fmla="*/ 190500 w 326231"/>
              <a:gd name="connsiteY7" fmla="*/ 35719 h 211931"/>
              <a:gd name="connsiteX8" fmla="*/ 202406 w 326231"/>
              <a:gd name="connsiteY8" fmla="*/ 130969 h 211931"/>
              <a:gd name="connsiteX9" fmla="*/ 219075 w 326231"/>
              <a:gd name="connsiteY9" fmla="*/ 173831 h 211931"/>
              <a:gd name="connsiteX10" fmla="*/ 271462 w 326231"/>
              <a:gd name="connsiteY10" fmla="*/ 178594 h 211931"/>
              <a:gd name="connsiteX11" fmla="*/ 302419 w 326231"/>
              <a:gd name="connsiteY11" fmla="*/ 88106 h 211931"/>
              <a:gd name="connsiteX12" fmla="*/ 326231 w 326231"/>
              <a:gd name="connsiteY12" fmla="*/ 0 h 211931"/>
              <a:gd name="connsiteX0" fmla="*/ 326231 w 326231"/>
              <a:gd name="connsiteY0" fmla="*/ 0 h 211931"/>
              <a:gd name="connsiteX1" fmla="*/ 0 w 326231"/>
              <a:gd name="connsiteY1" fmla="*/ 0 h 211931"/>
              <a:gd name="connsiteX2" fmla="*/ 4762 w 326231"/>
              <a:gd name="connsiteY2" fmla="*/ 104775 h 211931"/>
              <a:gd name="connsiteX3" fmla="*/ 11906 w 326231"/>
              <a:gd name="connsiteY3" fmla="*/ 185737 h 211931"/>
              <a:gd name="connsiteX4" fmla="*/ 50006 w 326231"/>
              <a:gd name="connsiteY4" fmla="*/ 211931 h 211931"/>
              <a:gd name="connsiteX5" fmla="*/ 80962 w 326231"/>
              <a:gd name="connsiteY5" fmla="*/ 166687 h 211931"/>
              <a:gd name="connsiteX6" fmla="*/ 78581 w 326231"/>
              <a:gd name="connsiteY6" fmla="*/ 109537 h 211931"/>
              <a:gd name="connsiteX7" fmla="*/ 130969 w 326231"/>
              <a:gd name="connsiteY7" fmla="*/ 30956 h 211931"/>
              <a:gd name="connsiteX8" fmla="*/ 190500 w 326231"/>
              <a:gd name="connsiteY8" fmla="*/ 35719 h 211931"/>
              <a:gd name="connsiteX9" fmla="*/ 202406 w 326231"/>
              <a:gd name="connsiteY9" fmla="*/ 130969 h 211931"/>
              <a:gd name="connsiteX10" fmla="*/ 219075 w 326231"/>
              <a:gd name="connsiteY10" fmla="*/ 173831 h 211931"/>
              <a:gd name="connsiteX11" fmla="*/ 271462 w 326231"/>
              <a:gd name="connsiteY11" fmla="*/ 178594 h 211931"/>
              <a:gd name="connsiteX12" fmla="*/ 302419 w 326231"/>
              <a:gd name="connsiteY12" fmla="*/ 88106 h 211931"/>
              <a:gd name="connsiteX13" fmla="*/ 326231 w 326231"/>
              <a:gd name="connsiteY13" fmla="*/ 0 h 211931"/>
              <a:gd name="connsiteX0" fmla="*/ 326231 w 326231"/>
              <a:gd name="connsiteY0" fmla="*/ 0 h 211931"/>
              <a:gd name="connsiteX1" fmla="*/ 0 w 326231"/>
              <a:gd name="connsiteY1" fmla="*/ 0 h 211931"/>
              <a:gd name="connsiteX2" fmla="*/ 4762 w 326231"/>
              <a:gd name="connsiteY2" fmla="*/ 104775 h 211931"/>
              <a:gd name="connsiteX3" fmla="*/ 11906 w 326231"/>
              <a:gd name="connsiteY3" fmla="*/ 185737 h 211931"/>
              <a:gd name="connsiteX4" fmla="*/ 50006 w 326231"/>
              <a:gd name="connsiteY4" fmla="*/ 211931 h 211931"/>
              <a:gd name="connsiteX5" fmla="*/ 80962 w 326231"/>
              <a:gd name="connsiteY5" fmla="*/ 166687 h 211931"/>
              <a:gd name="connsiteX6" fmla="*/ 85725 w 326231"/>
              <a:gd name="connsiteY6" fmla="*/ 102394 h 211931"/>
              <a:gd name="connsiteX7" fmla="*/ 130969 w 326231"/>
              <a:gd name="connsiteY7" fmla="*/ 30956 h 211931"/>
              <a:gd name="connsiteX8" fmla="*/ 190500 w 326231"/>
              <a:gd name="connsiteY8" fmla="*/ 35719 h 211931"/>
              <a:gd name="connsiteX9" fmla="*/ 202406 w 326231"/>
              <a:gd name="connsiteY9" fmla="*/ 130969 h 211931"/>
              <a:gd name="connsiteX10" fmla="*/ 219075 w 326231"/>
              <a:gd name="connsiteY10" fmla="*/ 173831 h 211931"/>
              <a:gd name="connsiteX11" fmla="*/ 271462 w 326231"/>
              <a:gd name="connsiteY11" fmla="*/ 178594 h 211931"/>
              <a:gd name="connsiteX12" fmla="*/ 302419 w 326231"/>
              <a:gd name="connsiteY12" fmla="*/ 88106 h 211931"/>
              <a:gd name="connsiteX13" fmla="*/ 326231 w 326231"/>
              <a:gd name="connsiteY13" fmla="*/ 0 h 211931"/>
              <a:gd name="connsiteX0" fmla="*/ 326231 w 326231"/>
              <a:gd name="connsiteY0" fmla="*/ 0 h 211931"/>
              <a:gd name="connsiteX1" fmla="*/ 0 w 326231"/>
              <a:gd name="connsiteY1" fmla="*/ 0 h 211931"/>
              <a:gd name="connsiteX2" fmla="*/ 4762 w 326231"/>
              <a:gd name="connsiteY2" fmla="*/ 104775 h 211931"/>
              <a:gd name="connsiteX3" fmla="*/ 11906 w 326231"/>
              <a:gd name="connsiteY3" fmla="*/ 185737 h 211931"/>
              <a:gd name="connsiteX4" fmla="*/ 50006 w 326231"/>
              <a:gd name="connsiteY4" fmla="*/ 211931 h 211931"/>
              <a:gd name="connsiteX5" fmla="*/ 80962 w 326231"/>
              <a:gd name="connsiteY5" fmla="*/ 166687 h 211931"/>
              <a:gd name="connsiteX6" fmla="*/ 85725 w 326231"/>
              <a:gd name="connsiteY6" fmla="*/ 102394 h 211931"/>
              <a:gd name="connsiteX7" fmla="*/ 100012 w 326231"/>
              <a:gd name="connsiteY7" fmla="*/ 57150 h 211931"/>
              <a:gd name="connsiteX8" fmla="*/ 130969 w 326231"/>
              <a:gd name="connsiteY8" fmla="*/ 30956 h 211931"/>
              <a:gd name="connsiteX9" fmla="*/ 190500 w 326231"/>
              <a:gd name="connsiteY9" fmla="*/ 35719 h 211931"/>
              <a:gd name="connsiteX10" fmla="*/ 202406 w 326231"/>
              <a:gd name="connsiteY10" fmla="*/ 130969 h 211931"/>
              <a:gd name="connsiteX11" fmla="*/ 219075 w 326231"/>
              <a:gd name="connsiteY11" fmla="*/ 173831 h 211931"/>
              <a:gd name="connsiteX12" fmla="*/ 271462 w 326231"/>
              <a:gd name="connsiteY12" fmla="*/ 178594 h 211931"/>
              <a:gd name="connsiteX13" fmla="*/ 302419 w 326231"/>
              <a:gd name="connsiteY13" fmla="*/ 88106 h 211931"/>
              <a:gd name="connsiteX14" fmla="*/ 326231 w 326231"/>
              <a:gd name="connsiteY14" fmla="*/ 0 h 211931"/>
              <a:gd name="connsiteX0" fmla="*/ 326231 w 326231"/>
              <a:gd name="connsiteY0" fmla="*/ 0 h 211931"/>
              <a:gd name="connsiteX1" fmla="*/ 0 w 326231"/>
              <a:gd name="connsiteY1" fmla="*/ 0 h 211931"/>
              <a:gd name="connsiteX2" fmla="*/ 4762 w 326231"/>
              <a:gd name="connsiteY2" fmla="*/ 104775 h 211931"/>
              <a:gd name="connsiteX3" fmla="*/ 11906 w 326231"/>
              <a:gd name="connsiteY3" fmla="*/ 185737 h 211931"/>
              <a:gd name="connsiteX4" fmla="*/ 50006 w 326231"/>
              <a:gd name="connsiteY4" fmla="*/ 211931 h 211931"/>
              <a:gd name="connsiteX5" fmla="*/ 80962 w 326231"/>
              <a:gd name="connsiteY5" fmla="*/ 166687 h 211931"/>
              <a:gd name="connsiteX6" fmla="*/ 85725 w 326231"/>
              <a:gd name="connsiteY6" fmla="*/ 102394 h 211931"/>
              <a:gd name="connsiteX7" fmla="*/ 100012 w 326231"/>
              <a:gd name="connsiteY7" fmla="*/ 57150 h 211931"/>
              <a:gd name="connsiteX8" fmla="*/ 130969 w 326231"/>
              <a:gd name="connsiteY8" fmla="*/ 30956 h 211931"/>
              <a:gd name="connsiteX9" fmla="*/ 190500 w 326231"/>
              <a:gd name="connsiteY9" fmla="*/ 35719 h 211931"/>
              <a:gd name="connsiteX10" fmla="*/ 195262 w 326231"/>
              <a:gd name="connsiteY10" fmla="*/ 121444 h 211931"/>
              <a:gd name="connsiteX11" fmla="*/ 219075 w 326231"/>
              <a:gd name="connsiteY11" fmla="*/ 173831 h 211931"/>
              <a:gd name="connsiteX12" fmla="*/ 271462 w 326231"/>
              <a:gd name="connsiteY12" fmla="*/ 178594 h 211931"/>
              <a:gd name="connsiteX13" fmla="*/ 302419 w 326231"/>
              <a:gd name="connsiteY13" fmla="*/ 88106 h 211931"/>
              <a:gd name="connsiteX14" fmla="*/ 326231 w 326231"/>
              <a:gd name="connsiteY14" fmla="*/ 0 h 211931"/>
              <a:gd name="connsiteX0" fmla="*/ 326231 w 326231"/>
              <a:gd name="connsiteY0" fmla="*/ 0 h 211931"/>
              <a:gd name="connsiteX1" fmla="*/ 0 w 326231"/>
              <a:gd name="connsiteY1" fmla="*/ 0 h 211931"/>
              <a:gd name="connsiteX2" fmla="*/ 4762 w 326231"/>
              <a:gd name="connsiteY2" fmla="*/ 104775 h 211931"/>
              <a:gd name="connsiteX3" fmla="*/ 11906 w 326231"/>
              <a:gd name="connsiteY3" fmla="*/ 185737 h 211931"/>
              <a:gd name="connsiteX4" fmla="*/ 50006 w 326231"/>
              <a:gd name="connsiteY4" fmla="*/ 211931 h 211931"/>
              <a:gd name="connsiteX5" fmla="*/ 80962 w 326231"/>
              <a:gd name="connsiteY5" fmla="*/ 166687 h 211931"/>
              <a:gd name="connsiteX6" fmla="*/ 85725 w 326231"/>
              <a:gd name="connsiteY6" fmla="*/ 102394 h 211931"/>
              <a:gd name="connsiteX7" fmla="*/ 100012 w 326231"/>
              <a:gd name="connsiteY7" fmla="*/ 57150 h 211931"/>
              <a:gd name="connsiteX8" fmla="*/ 130969 w 326231"/>
              <a:gd name="connsiteY8" fmla="*/ 30956 h 211931"/>
              <a:gd name="connsiteX9" fmla="*/ 190500 w 326231"/>
              <a:gd name="connsiteY9" fmla="*/ 35719 h 211931"/>
              <a:gd name="connsiteX10" fmla="*/ 195262 w 326231"/>
              <a:gd name="connsiteY10" fmla="*/ 121444 h 211931"/>
              <a:gd name="connsiteX11" fmla="*/ 197644 w 326231"/>
              <a:gd name="connsiteY11" fmla="*/ 161925 h 211931"/>
              <a:gd name="connsiteX12" fmla="*/ 219075 w 326231"/>
              <a:gd name="connsiteY12" fmla="*/ 173831 h 211931"/>
              <a:gd name="connsiteX13" fmla="*/ 271462 w 326231"/>
              <a:gd name="connsiteY13" fmla="*/ 178594 h 211931"/>
              <a:gd name="connsiteX14" fmla="*/ 302419 w 326231"/>
              <a:gd name="connsiteY14" fmla="*/ 88106 h 211931"/>
              <a:gd name="connsiteX15" fmla="*/ 326231 w 326231"/>
              <a:gd name="connsiteY15" fmla="*/ 0 h 211931"/>
              <a:gd name="connsiteX0" fmla="*/ 326231 w 326231"/>
              <a:gd name="connsiteY0" fmla="*/ 0 h 211931"/>
              <a:gd name="connsiteX1" fmla="*/ 0 w 326231"/>
              <a:gd name="connsiteY1" fmla="*/ 0 h 211931"/>
              <a:gd name="connsiteX2" fmla="*/ 4762 w 326231"/>
              <a:gd name="connsiteY2" fmla="*/ 104775 h 211931"/>
              <a:gd name="connsiteX3" fmla="*/ 11906 w 326231"/>
              <a:gd name="connsiteY3" fmla="*/ 185737 h 211931"/>
              <a:gd name="connsiteX4" fmla="*/ 50006 w 326231"/>
              <a:gd name="connsiteY4" fmla="*/ 211931 h 211931"/>
              <a:gd name="connsiteX5" fmla="*/ 80962 w 326231"/>
              <a:gd name="connsiteY5" fmla="*/ 166687 h 211931"/>
              <a:gd name="connsiteX6" fmla="*/ 85725 w 326231"/>
              <a:gd name="connsiteY6" fmla="*/ 102394 h 211931"/>
              <a:gd name="connsiteX7" fmla="*/ 100012 w 326231"/>
              <a:gd name="connsiteY7" fmla="*/ 57150 h 211931"/>
              <a:gd name="connsiteX8" fmla="*/ 130969 w 326231"/>
              <a:gd name="connsiteY8" fmla="*/ 30956 h 211931"/>
              <a:gd name="connsiteX9" fmla="*/ 190500 w 326231"/>
              <a:gd name="connsiteY9" fmla="*/ 35719 h 211931"/>
              <a:gd name="connsiteX10" fmla="*/ 195262 w 326231"/>
              <a:gd name="connsiteY10" fmla="*/ 121444 h 211931"/>
              <a:gd name="connsiteX11" fmla="*/ 197644 w 326231"/>
              <a:gd name="connsiteY11" fmla="*/ 161925 h 211931"/>
              <a:gd name="connsiteX12" fmla="*/ 228600 w 326231"/>
              <a:gd name="connsiteY12" fmla="*/ 173831 h 211931"/>
              <a:gd name="connsiteX13" fmla="*/ 271462 w 326231"/>
              <a:gd name="connsiteY13" fmla="*/ 178594 h 211931"/>
              <a:gd name="connsiteX14" fmla="*/ 302419 w 326231"/>
              <a:gd name="connsiteY14" fmla="*/ 88106 h 211931"/>
              <a:gd name="connsiteX15" fmla="*/ 326231 w 326231"/>
              <a:gd name="connsiteY15" fmla="*/ 0 h 211931"/>
              <a:gd name="connsiteX0" fmla="*/ 326231 w 326231"/>
              <a:gd name="connsiteY0" fmla="*/ 0 h 211931"/>
              <a:gd name="connsiteX1" fmla="*/ 0 w 326231"/>
              <a:gd name="connsiteY1" fmla="*/ 0 h 211931"/>
              <a:gd name="connsiteX2" fmla="*/ 4762 w 326231"/>
              <a:gd name="connsiteY2" fmla="*/ 104775 h 211931"/>
              <a:gd name="connsiteX3" fmla="*/ 11906 w 326231"/>
              <a:gd name="connsiteY3" fmla="*/ 185737 h 211931"/>
              <a:gd name="connsiteX4" fmla="*/ 50006 w 326231"/>
              <a:gd name="connsiteY4" fmla="*/ 211931 h 211931"/>
              <a:gd name="connsiteX5" fmla="*/ 80962 w 326231"/>
              <a:gd name="connsiteY5" fmla="*/ 166687 h 211931"/>
              <a:gd name="connsiteX6" fmla="*/ 85725 w 326231"/>
              <a:gd name="connsiteY6" fmla="*/ 102394 h 211931"/>
              <a:gd name="connsiteX7" fmla="*/ 100012 w 326231"/>
              <a:gd name="connsiteY7" fmla="*/ 57150 h 211931"/>
              <a:gd name="connsiteX8" fmla="*/ 130969 w 326231"/>
              <a:gd name="connsiteY8" fmla="*/ 30956 h 211931"/>
              <a:gd name="connsiteX9" fmla="*/ 190500 w 326231"/>
              <a:gd name="connsiteY9" fmla="*/ 35719 h 211931"/>
              <a:gd name="connsiteX10" fmla="*/ 195262 w 326231"/>
              <a:gd name="connsiteY10" fmla="*/ 121444 h 211931"/>
              <a:gd name="connsiteX11" fmla="*/ 197644 w 326231"/>
              <a:gd name="connsiteY11" fmla="*/ 161925 h 211931"/>
              <a:gd name="connsiteX12" fmla="*/ 228600 w 326231"/>
              <a:gd name="connsiteY12" fmla="*/ 173831 h 211931"/>
              <a:gd name="connsiteX13" fmla="*/ 271462 w 326231"/>
              <a:gd name="connsiteY13" fmla="*/ 178594 h 211931"/>
              <a:gd name="connsiteX14" fmla="*/ 292894 w 326231"/>
              <a:gd name="connsiteY14" fmla="*/ 138112 h 211931"/>
              <a:gd name="connsiteX15" fmla="*/ 302419 w 326231"/>
              <a:gd name="connsiteY15" fmla="*/ 88106 h 211931"/>
              <a:gd name="connsiteX16" fmla="*/ 326231 w 326231"/>
              <a:gd name="connsiteY16" fmla="*/ 0 h 211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26231" h="211931">
                <a:moveTo>
                  <a:pt x="326231" y="0"/>
                </a:moveTo>
                <a:lnTo>
                  <a:pt x="0" y="0"/>
                </a:lnTo>
                <a:lnTo>
                  <a:pt x="4762" y="104775"/>
                </a:lnTo>
                <a:lnTo>
                  <a:pt x="11906" y="185737"/>
                </a:lnTo>
                <a:lnTo>
                  <a:pt x="50006" y="211931"/>
                </a:lnTo>
                <a:cubicBezTo>
                  <a:pt x="54769" y="194469"/>
                  <a:pt x="76199" y="184149"/>
                  <a:pt x="80962" y="166687"/>
                </a:cubicBezTo>
                <a:cubicBezTo>
                  <a:pt x="80168" y="147637"/>
                  <a:pt x="86519" y="121444"/>
                  <a:pt x="85725" y="102394"/>
                </a:cubicBezTo>
                <a:cubicBezTo>
                  <a:pt x="95250" y="88106"/>
                  <a:pt x="90487" y="71438"/>
                  <a:pt x="100012" y="57150"/>
                </a:cubicBezTo>
                <a:lnTo>
                  <a:pt x="130969" y="30956"/>
                </a:lnTo>
                <a:lnTo>
                  <a:pt x="190500" y="35719"/>
                </a:lnTo>
                <a:lnTo>
                  <a:pt x="195262" y="121444"/>
                </a:lnTo>
                <a:cubicBezTo>
                  <a:pt x="199231" y="130969"/>
                  <a:pt x="193675" y="152400"/>
                  <a:pt x="197644" y="161925"/>
                </a:cubicBezTo>
                <a:lnTo>
                  <a:pt x="228600" y="173831"/>
                </a:lnTo>
                <a:lnTo>
                  <a:pt x="271462" y="178594"/>
                </a:lnTo>
                <a:cubicBezTo>
                  <a:pt x="276225" y="165894"/>
                  <a:pt x="288131" y="150812"/>
                  <a:pt x="292894" y="138112"/>
                </a:cubicBezTo>
                <a:lnTo>
                  <a:pt x="302419" y="88106"/>
                </a:lnTo>
                <a:lnTo>
                  <a:pt x="326231" y="0"/>
                </a:lnTo>
                <a:close/>
              </a:path>
            </a:pathLst>
          </a:custGeom>
          <a:solidFill>
            <a:srgbClr val="0000FF">
              <a:alpha val="50000"/>
            </a:srgbClr>
          </a:solidFill>
          <a:ln w="25400">
            <a:no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9" name="Straight Connector 8"/>
          <p:cNvCxnSpPr/>
          <p:nvPr/>
        </p:nvCxnSpPr>
        <p:spPr>
          <a:xfrm flipH="1">
            <a:off x="3106927" y="695778"/>
            <a:ext cx="2017711" cy="3071487"/>
          </a:xfrm>
          <a:prstGeom prst="line">
            <a:avLst/>
          </a:prstGeom>
          <a:ln w="25400">
            <a:solidFill>
              <a:srgbClr val="00FF00"/>
            </a:solidFill>
          </a:ln>
        </p:spPr>
        <p:style>
          <a:lnRef idx="1">
            <a:schemeClr val="accent1"/>
          </a:lnRef>
          <a:fillRef idx="0">
            <a:schemeClr val="accent1"/>
          </a:fillRef>
          <a:effectRef idx="0">
            <a:schemeClr val="accent1"/>
          </a:effectRef>
          <a:fontRef idx="minor">
            <a:schemeClr val="tx1"/>
          </a:fontRef>
        </p:style>
      </p:cxnSp>
      <p:sp>
        <p:nvSpPr>
          <p:cNvPr id="13" name="TextBox 12"/>
          <p:cNvSpPr txBox="1"/>
          <p:nvPr/>
        </p:nvSpPr>
        <p:spPr>
          <a:xfrm>
            <a:off x="5156200" y="609600"/>
            <a:ext cx="117853" cy="172355"/>
          </a:xfrm>
          <a:prstGeom prst="rect">
            <a:avLst/>
          </a:prstGeom>
          <a:solidFill>
            <a:schemeClr val="tx1"/>
          </a:solidFill>
        </p:spPr>
        <p:txBody>
          <a:bodyPr wrap="none" lIns="9144" tIns="9144" rIns="9144" bIns="9144" rtlCol="0">
            <a:spAutoFit/>
          </a:bodyPr>
          <a:lstStyle/>
          <a:p>
            <a:r>
              <a:rPr lang="en-US" sz="1000" dirty="0" smtClean="0">
                <a:solidFill>
                  <a:schemeClr val="bg1"/>
                </a:solidFill>
                <a:latin typeface="Arial Black" pitchFamily="34" charset="0"/>
              </a:rPr>
              <a:t>X</a:t>
            </a:r>
            <a:endParaRPr lang="en-US" sz="1000" dirty="0">
              <a:solidFill>
                <a:schemeClr val="bg1"/>
              </a:solidFill>
              <a:latin typeface="Arial Black" pitchFamily="34" charset="0"/>
            </a:endParaRPr>
          </a:p>
        </p:txBody>
      </p:sp>
      <p:sp>
        <p:nvSpPr>
          <p:cNvPr id="14" name="TextBox 13"/>
          <p:cNvSpPr txBox="1"/>
          <p:nvPr/>
        </p:nvSpPr>
        <p:spPr>
          <a:xfrm>
            <a:off x="3048000" y="3769668"/>
            <a:ext cx="153119" cy="172355"/>
          </a:xfrm>
          <a:prstGeom prst="rect">
            <a:avLst/>
          </a:prstGeom>
          <a:solidFill>
            <a:schemeClr val="tx1"/>
          </a:solidFill>
        </p:spPr>
        <p:txBody>
          <a:bodyPr wrap="none" lIns="9144" tIns="9144" rIns="9144" bIns="9144" rtlCol="0">
            <a:spAutoFit/>
          </a:bodyPr>
          <a:lstStyle/>
          <a:p>
            <a:r>
              <a:rPr lang="en-US" sz="1000" dirty="0" smtClean="0">
                <a:solidFill>
                  <a:schemeClr val="bg1"/>
                </a:solidFill>
                <a:latin typeface="Arial Black" pitchFamily="34" charset="0"/>
              </a:rPr>
              <a:t>X’</a:t>
            </a:r>
            <a:endParaRPr lang="en-US" sz="1000" dirty="0">
              <a:solidFill>
                <a:schemeClr val="bg1"/>
              </a:solidFill>
              <a:latin typeface="Arial Black" pitchFamily="34" charset="0"/>
            </a:endParaRPr>
          </a:p>
        </p:txBody>
      </p:sp>
      <p:sp>
        <p:nvSpPr>
          <p:cNvPr id="15" name="TextBox 14"/>
          <p:cNvSpPr txBox="1"/>
          <p:nvPr/>
        </p:nvSpPr>
        <p:spPr>
          <a:xfrm>
            <a:off x="4478527" y="3216620"/>
            <a:ext cx="117853" cy="172355"/>
          </a:xfrm>
          <a:prstGeom prst="rect">
            <a:avLst/>
          </a:prstGeom>
          <a:solidFill>
            <a:schemeClr val="tx1"/>
          </a:solidFill>
        </p:spPr>
        <p:txBody>
          <a:bodyPr wrap="none" lIns="9144" tIns="9144" rIns="9144" bIns="9144" rtlCol="0">
            <a:spAutoFit/>
          </a:bodyPr>
          <a:lstStyle/>
          <a:p>
            <a:r>
              <a:rPr lang="en-US" sz="1000" dirty="0" smtClean="0">
                <a:solidFill>
                  <a:schemeClr val="bg1"/>
                </a:solidFill>
                <a:latin typeface="Arial Black" pitchFamily="34" charset="0"/>
              </a:rPr>
              <a:t>X</a:t>
            </a:r>
            <a:endParaRPr lang="en-US" sz="1000" dirty="0">
              <a:solidFill>
                <a:schemeClr val="bg1"/>
              </a:solidFill>
              <a:latin typeface="Arial Black" pitchFamily="34" charset="0"/>
            </a:endParaRPr>
          </a:p>
        </p:txBody>
      </p:sp>
      <p:sp>
        <p:nvSpPr>
          <p:cNvPr id="16" name="TextBox 15"/>
          <p:cNvSpPr txBox="1"/>
          <p:nvPr/>
        </p:nvSpPr>
        <p:spPr>
          <a:xfrm>
            <a:off x="8364726" y="3223278"/>
            <a:ext cx="153119" cy="172355"/>
          </a:xfrm>
          <a:prstGeom prst="rect">
            <a:avLst/>
          </a:prstGeom>
          <a:solidFill>
            <a:schemeClr val="tx1"/>
          </a:solidFill>
        </p:spPr>
        <p:txBody>
          <a:bodyPr wrap="none" lIns="9144" tIns="9144" rIns="9144" bIns="9144" rtlCol="0">
            <a:spAutoFit/>
          </a:bodyPr>
          <a:lstStyle/>
          <a:p>
            <a:r>
              <a:rPr lang="en-US" sz="1000" dirty="0" smtClean="0">
                <a:solidFill>
                  <a:schemeClr val="bg1"/>
                </a:solidFill>
                <a:latin typeface="Arial Black" pitchFamily="34" charset="0"/>
              </a:rPr>
              <a:t>X’</a:t>
            </a:r>
            <a:endParaRPr lang="en-US" sz="1000" dirty="0">
              <a:solidFill>
                <a:schemeClr val="bg1"/>
              </a:solidFill>
              <a:latin typeface="Arial Black" pitchFamily="34" charset="0"/>
            </a:endParaRPr>
          </a:p>
        </p:txBody>
      </p:sp>
      <p:sp>
        <p:nvSpPr>
          <p:cNvPr id="18" name="TextBox 17"/>
          <p:cNvSpPr txBox="1"/>
          <p:nvPr/>
        </p:nvSpPr>
        <p:spPr>
          <a:xfrm>
            <a:off x="6765720" y="5201597"/>
            <a:ext cx="1576072" cy="246221"/>
          </a:xfrm>
          <a:prstGeom prst="rect">
            <a:avLst/>
          </a:prstGeom>
          <a:solidFill>
            <a:schemeClr val="tx1"/>
          </a:solidFill>
        </p:spPr>
        <p:txBody>
          <a:bodyPr wrap="none" rtlCol="0">
            <a:spAutoFit/>
          </a:bodyPr>
          <a:lstStyle/>
          <a:p>
            <a:r>
              <a:rPr lang="en-US" sz="1000" dirty="0" smtClean="0">
                <a:solidFill>
                  <a:schemeClr val="bg1"/>
                </a:solidFill>
              </a:rPr>
              <a:t>GAGLIANO, et.al., 2003</a:t>
            </a:r>
            <a:endParaRPr lang="en-US" sz="1000" dirty="0">
              <a:solidFill>
                <a:schemeClr val="bg1"/>
              </a:solidFill>
            </a:endParaRPr>
          </a:p>
        </p:txBody>
      </p:sp>
      <p:pic>
        <p:nvPicPr>
          <p:cNvPr id="17" name="Picture 3"/>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rot="5400000">
            <a:off x="4837187" y="3620631"/>
            <a:ext cx="143902" cy="61198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10" name="Group 9"/>
          <p:cNvGrpSpPr/>
          <p:nvPr/>
        </p:nvGrpSpPr>
        <p:grpSpPr>
          <a:xfrm>
            <a:off x="5231795" y="3419532"/>
            <a:ext cx="1481364" cy="1058108"/>
            <a:chOff x="5230317" y="3628325"/>
            <a:chExt cx="1481364" cy="1058108"/>
          </a:xfrm>
        </p:grpSpPr>
        <p:sp>
          <p:nvSpPr>
            <p:cNvPr id="3" name="TextBox 2"/>
            <p:cNvSpPr txBox="1"/>
            <p:nvPr/>
          </p:nvSpPr>
          <p:spPr>
            <a:xfrm>
              <a:off x="5870873" y="3628325"/>
              <a:ext cx="840808" cy="233910"/>
            </a:xfrm>
            <a:prstGeom prst="rect">
              <a:avLst/>
            </a:prstGeom>
            <a:noFill/>
            <a:ln>
              <a:solidFill>
                <a:srgbClr val="FF0000"/>
              </a:solidFill>
            </a:ln>
          </p:spPr>
          <p:txBody>
            <a:bodyPr wrap="none" lIns="9144" tIns="9144" rIns="9144" bIns="9144" rtlCol="0">
              <a:spAutoFit/>
            </a:bodyPr>
            <a:lstStyle/>
            <a:p>
              <a:r>
                <a:rPr lang="en-US" sz="1400" dirty="0" smtClean="0">
                  <a:solidFill>
                    <a:srgbClr val="FF0000"/>
                  </a:solidFill>
                  <a:latin typeface="Times New Roman" pitchFamily="18" charset="0"/>
                  <a:cs typeface="Times New Roman" pitchFamily="18" charset="0"/>
                </a:rPr>
                <a:t>Fault Scarp</a:t>
              </a:r>
              <a:endParaRPr lang="en-US" sz="1400" dirty="0">
                <a:solidFill>
                  <a:srgbClr val="FF0000"/>
                </a:solidFill>
                <a:latin typeface="Times New Roman" pitchFamily="18" charset="0"/>
                <a:cs typeface="Times New Roman" pitchFamily="18" charset="0"/>
              </a:endParaRPr>
            </a:p>
          </p:txBody>
        </p:sp>
        <p:cxnSp>
          <p:nvCxnSpPr>
            <p:cNvPr id="8" name="Straight Arrow Connector 7"/>
            <p:cNvCxnSpPr>
              <a:stCxn id="3" idx="1"/>
            </p:cNvCxnSpPr>
            <p:nvPr/>
          </p:nvCxnSpPr>
          <p:spPr>
            <a:xfrm flipH="1">
              <a:off x="5230317" y="3745280"/>
              <a:ext cx="640556" cy="941153"/>
            </a:xfrm>
            <a:prstGeom prst="straightConnector1">
              <a:avLst/>
            </a:prstGeom>
            <a:ln w="19050">
              <a:solidFill>
                <a:srgbClr val="FF0000"/>
              </a:solidFill>
              <a:tailEnd type="arrow"/>
            </a:ln>
          </p:spPr>
          <p:style>
            <a:lnRef idx="1">
              <a:schemeClr val="accent1"/>
            </a:lnRef>
            <a:fillRef idx="0">
              <a:schemeClr val="accent1"/>
            </a:fillRef>
            <a:effectRef idx="0">
              <a:schemeClr val="accent1"/>
            </a:effectRef>
            <a:fontRef idx="minor">
              <a:schemeClr val="tx1"/>
            </a:fontRef>
          </p:style>
        </p:cxnSp>
      </p:grpSp>
      <p:sp>
        <p:nvSpPr>
          <p:cNvPr id="21" name="TextBox 20"/>
          <p:cNvSpPr txBox="1"/>
          <p:nvPr/>
        </p:nvSpPr>
        <p:spPr>
          <a:xfrm>
            <a:off x="355287" y="5486400"/>
            <a:ext cx="8217990" cy="1200329"/>
          </a:xfrm>
          <a:prstGeom prst="rect">
            <a:avLst/>
          </a:prstGeom>
          <a:solidFill>
            <a:schemeClr val="tx1"/>
          </a:solidFill>
        </p:spPr>
        <p:txBody>
          <a:bodyPr wrap="square" rtlCol="0">
            <a:spAutoFit/>
          </a:bodyPr>
          <a:lstStyle/>
          <a:p>
            <a:pPr algn="just"/>
            <a:r>
              <a:rPr lang="en-US" sz="1200" dirty="0" smtClean="0">
                <a:solidFill>
                  <a:schemeClr val="bg1"/>
                </a:solidFill>
                <a:latin typeface="Arial" pitchFamily="34" charset="0"/>
                <a:cs typeface="Arial" pitchFamily="34" charset="0"/>
              </a:rPr>
              <a:t>This slide uses a generic cross section to illustrate the process by which the activity of these major faults rotates the surface of the marsh, changing its slope, and creating a fault scarp that defines the sharp northern boundary.  The sloping marsh surface changes the hydrologic regime and allows for water to encroach and submerge the area.  The cross section is derived from a specific example documented by </a:t>
            </a:r>
            <a:r>
              <a:rPr lang="en-US" sz="1200" dirty="0" err="1" smtClean="0">
                <a:solidFill>
                  <a:schemeClr val="bg1"/>
                </a:solidFill>
                <a:latin typeface="Arial" pitchFamily="34" charset="0"/>
                <a:cs typeface="Arial" pitchFamily="34" charset="0"/>
              </a:rPr>
              <a:t>Gagliano</a:t>
            </a:r>
            <a:r>
              <a:rPr lang="en-US" sz="1200" dirty="0" smtClean="0">
                <a:solidFill>
                  <a:schemeClr val="bg1"/>
                </a:solidFill>
                <a:latin typeface="Arial" pitchFamily="34" charset="0"/>
                <a:cs typeface="Arial" pitchFamily="34" charset="0"/>
              </a:rPr>
              <a:t>, et.al., which will be discussed later.</a:t>
            </a:r>
          </a:p>
          <a:p>
            <a:r>
              <a:rPr lang="en-US" sz="1200" b="1" dirty="0" err="1">
                <a:solidFill>
                  <a:schemeClr val="bg1"/>
                </a:solidFill>
                <a:latin typeface="Arial" pitchFamily="34" charset="0"/>
                <a:cs typeface="Arial" pitchFamily="34" charset="0"/>
              </a:rPr>
              <a:t>Gagliano</a:t>
            </a:r>
            <a:r>
              <a:rPr lang="en-US" sz="1200" b="1" dirty="0">
                <a:solidFill>
                  <a:schemeClr val="bg1"/>
                </a:solidFill>
                <a:latin typeface="Arial" pitchFamily="34" charset="0"/>
                <a:cs typeface="Arial" pitchFamily="34" charset="0"/>
              </a:rPr>
              <a:t>, S.M</a:t>
            </a:r>
            <a:r>
              <a:rPr lang="en-US" sz="1200" dirty="0">
                <a:solidFill>
                  <a:schemeClr val="bg1"/>
                </a:solidFill>
                <a:latin typeface="Arial" pitchFamily="34" charset="0"/>
                <a:cs typeface="Arial" pitchFamily="34" charset="0"/>
              </a:rPr>
              <a:t>., et.al., 2003, Neo‐tectonic framework of southeast Louisiana and applications to coastal</a:t>
            </a:r>
          </a:p>
          <a:p>
            <a:r>
              <a:rPr lang="en-US" sz="1200" dirty="0">
                <a:solidFill>
                  <a:schemeClr val="bg1"/>
                </a:solidFill>
                <a:latin typeface="Arial" pitchFamily="34" charset="0"/>
                <a:cs typeface="Arial" pitchFamily="34" charset="0"/>
              </a:rPr>
              <a:t>Restoration, Trans. G.C.A.G.S., v. 53, p. </a:t>
            </a:r>
            <a:r>
              <a:rPr lang="en-US" sz="1200" dirty="0" smtClean="0">
                <a:solidFill>
                  <a:schemeClr val="bg1"/>
                </a:solidFill>
                <a:latin typeface="Arial" pitchFamily="34" charset="0"/>
                <a:cs typeface="Arial" pitchFamily="34" charset="0"/>
              </a:rPr>
              <a:t>262‐272</a:t>
            </a:r>
          </a:p>
        </p:txBody>
      </p:sp>
    </p:spTree>
    <p:extLst>
      <p:ext uri="{BB962C8B-B14F-4D97-AF65-F5344CB8AC3E}">
        <p14:creationId xmlns:p14="http://schemas.microsoft.com/office/powerpoint/2010/main" val="102274029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9" name="Group 18"/>
          <p:cNvGrpSpPr/>
          <p:nvPr/>
        </p:nvGrpSpPr>
        <p:grpSpPr>
          <a:xfrm>
            <a:off x="374904" y="228600"/>
            <a:ext cx="8580991" cy="5486400"/>
            <a:chOff x="301752" y="777240"/>
            <a:chExt cx="8580991" cy="5486400"/>
          </a:xfrm>
        </p:grpSpPr>
        <p:pic>
          <p:nvPicPr>
            <p:cNvPr id="3074"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1752" y="777240"/>
              <a:ext cx="8545673" cy="54864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3" name="Freeform 2"/>
            <p:cNvSpPr/>
            <p:nvPr/>
          </p:nvSpPr>
          <p:spPr>
            <a:xfrm>
              <a:off x="341644" y="844062"/>
              <a:ext cx="4541855" cy="2270927"/>
            </a:xfrm>
            <a:custGeom>
              <a:avLst/>
              <a:gdLst>
                <a:gd name="connsiteX0" fmla="*/ 4541855 w 4541855"/>
                <a:gd name="connsiteY0" fmla="*/ 0 h 2270927"/>
                <a:gd name="connsiteX1" fmla="*/ 4149969 w 4541855"/>
                <a:gd name="connsiteY1" fmla="*/ 241160 h 2270927"/>
                <a:gd name="connsiteX2" fmla="*/ 3788229 w 4541855"/>
                <a:gd name="connsiteY2" fmla="*/ 401934 h 2270927"/>
                <a:gd name="connsiteX3" fmla="*/ 3516923 w 4541855"/>
                <a:gd name="connsiteY3" fmla="*/ 452175 h 2270927"/>
                <a:gd name="connsiteX4" fmla="*/ 3315956 w 4541855"/>
                <a:gd name="connsiteY4" fmla="*/ 673239 h 2270927"/>
                <a:gd name="connsiteX5" fmla="*/ 3125037 w 4541855"/>
                <a:gd name="connsiteY5" fmla="*/ 964641 h 2270927"/>
                <a:gd name="connsiteX6" fmla="*/ 2873829 w 4541855"/>
                <a:gd name="connsiteY6" fmla="*/ 1396720 h 2270927"/>
                <a:gd name="connsiteX7" fmla="*/ 2652765 w 4541855"/>
                <a:gd name="connsiteY7" fmla="*/ 1657978 h 2270927"/>
                <a:gd name="connsiteX8" fmla="*/ 2210637 w 4541855"/>
                <a:gd name="connsiteY8" fmla="*/ 1818751 h 2270927"/>
                <a:gd name="connsiteX9" fmla="*/ 1768510 w 4541855"/>
                <a:gd name="connsiteY9" fmla="*/ 1939331 h 2270927"/>
                <a:gd name="connsiteX10" fmla="*/ 1235947 w 4541855"/>
                <a:gd name="connsiteY10" fmla="*/ 1969476 h 2270927"/>
                <a:gd name="connsiteX11" fmla="*/ 854110 w 4541855"/>
                <a:gd name="connsiteY11" fmla="*/ 1989573 h 2270927"/>
                <a:gd name="connsiteX12" fmla="*/ 251209 w 4541855"/>
                <a:gd name="connsiteY12" fmla="*/ 2140298 h 2270927"/>
                <a:gd name="connsiteX13" fmla="*/ 0 w 4541855"/>
                <a:gd name="connsiteY13" fmla="*/ 2270927 h 2270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541855" h="2270927">
                  <a:moveTo>
                    <a:pt x="4541855" y="0"/>
                  </a:moveTo>
                  <a:lnTo>
                    <a:pt x="4149969" y="241160"/>
                  </a:lnTo>
                  <a:lnTo>
                    <a:pt x="3788229" y="401934"/>
                  </a:lnTo>
                  <a:lnTo>
                    <a:pt x="3516923" y="452175"/>
                  </a:lnTo>
                  <a:lnTo>
                    <a:pt x="3315956" y="673239"/>
                  </a:lnTo>
                  <a:lnTo>
                    <a:pt x="3125037" y="964641"/>
                  </a:lnTo>
                  <a:lnTo>
                    <a:pt x="2873829" y="1396720"/>
                  </a:lnTo>
                  <a:lnTo>
                    <a:pt x="2652765" y="1657978"/>
                  </a:lnTo>
                  <a:lnTo>
                    <a:pt x="2210637" y="1818751"/>
                  </a:lnTo>
                  <a:lnTo>
                    <a:pt x="1768510" y="1939331"/>
                  </a:lnTo>
                  <a:lnTo>
                    <a:pt x="1235947" y="1969476"/>
                  </a:lnTo>
                  <a:lnTo>
                    <a:pt x="854110" y="1989573"/>
                  </a:lnTo>
                  <a:lnTo>
                    <a:pt x="251209" y="2140298"/>
                  </a:lnTo>
                  <a:lnTo>
                    <a:pt x="0" y="2270927"/>
                  </a:lnTo>
                </a:path>
              </a:pathLst>
            </a:custGeom>
            <a:noFill/>
            <a:ln w="19050">
              <a:solidFill>
                <a:srgbClr val="FFFF0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Freeform 3"/>
            <p:cNvSpPr/>
            <p:nvPr/>
          </p:nvSpPr>
          <p:spPr>
            <a:xfrm>
              <a:off x="4391130" y="2301073"/>
              <a:ext cx="4491613" cy="522514"/>
            </a:xfrm>
            <a:custGeom>
              <a:avLst/>
              <a:gdLst>
                <a:gd name="connsiteX0" fmla="*/ 4491613 w 4491613"/>
                <a:gd name="connsiteY0" fmla="*/ 462224 h 522514"/>
                <a:gd name="connsiteX1" fmla="*/ 4139921 w 4491613"/>
                <a:gd name="connsiteY1" fmla="*/ 371789 h 522514"/>
                <a:gd name="connsiteX2" fmla="*/ 3788228 w 4491613"/>
                <a:gd name="connsiteY2" fmla="*/ 251208 h 522514"/>
                <a:gd name="connsiteX3" fmla="*/ 3386294 w 4491613"/>
                <a:gd name="connsiteY3" fmla="*/ 120580 h 522514"/>
                <a:gd name="connsiteX4" fmla="*/ 3014505 w 4491613"/>
                <a:gd name="connsiteY4" fmla="*/ 20096 h 522514"/>
                <a:gd name="connsiteX5" fmla="*/ 2582426 w 4491613"/>
                <a:gd name="connsiteY5" fmla="*/ 0 h 522514"/>
                <a:gd name="connsiteX6" fmla="*/ 2160395 w 4491613"/>
                <a:gd name="connsiteY6" fmla="*/ 30145 h 522514"/>
                <a:gd name="connsiteX7" fmla="*/ 1818751 w 4491613"/>
                <a:gd name="connsiteY7" fmla="*/ 40193 h 522514"/>
                <a:gd name="connsiteX8" fmla="*/ 1266092 w 4491613"/>
                <a:gd name="connsiteY8" fmla="*/ 140676 h 522514"/>
                <a:gd name="connsiteX9" fmla="*/ 673239 w 4491613"/>
                <a:gd name="connsiteY9" fmla="*/ 321547 h 522514"/>
                <a:gd name="connsiteX10" fmla="*/ 0 w 4491613"/>
                <a:gd name="connsiteY10" fmla="*/ 522514 h 522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491613" h="522514">
                  <a:moveTo>
                    <a:pt x="4491613" y="462224"/>
                  </a:moveTo>
                  <a:lnTo>
                    <a:pt x="4139921" y="371789"/>
                  </a:lnTo>
                  <a:lnTo>
                    <a:pt x="3788228" y="251208"/>
                  </a:lnTo>
                  <a:lnTo>
                    <a:pt x="3386294" y="120580"/>
                  </a:lnTo>
                  <a:lnTo>
                    <a:pt x="3014505" y="20096"/>
                  </a:lnTo>
                  <a:lnTo>
                    <a:pt x="2582426" y="0"/>
                  </a:lnTo>
                  <a:lnTo>
                    <a:pt x="2160395" y="30145"/>
                  </a:lnTo>
                  <a:lnTo>
                    <a:pt x="1818751" y="40193"/>
                  </a:lnTo>
                  <a:lnTo>
                    <a:pt x="1266092" y="140676"/>
                  </a:lnTo>
                  <a:lnTo>
                    <a:pt x="673239" y="321547"/>
                  </a:lnTo>
                  <a:lnTo>
                    <a:pt x="0" y="522514"/>
                  </a:lnTo>
                </a:path>
              </a:pathLst>
            </a:custGeom>
            <a:noFill/>
            <a:ln w="19050">
              <a:solidFill>
                <a:srgbClr val="FFFF0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Freeform 4"/>
            <p:cNvSpPr/>
            <p:nvPr/>
          </p:nvSpPr>
          <p:spPr>
            <a:xfrm>
              <a:off x="934497" y="3486778"/>
              <a:ext cx="6420896" cy="683288"/>
            </a:xfrm>
            <a:custGeom>
              <a:avLst/>
              <a:gdLst>
                <a:gd name="connsiteX0" fmla="*/ 6420896 w 6420896"/>
                <a:gd name="connsiteY0" fmla="*/ 120580 h 683288"/>
                <a:gd name="connsiteX1" fmla="*/ 5888334 w 6420896"/>
                <a:gd name="connsiteY1" fmla="*/ 30145 h 683288"/>
                <a:gd name="connsiteX2" fmla="*/ 5637125 w 6420896"/>
                <a:gd name="connsiteY2" fmla="*/ 0 h 683288"/>
                <a:gd name="connsiteX3" fmla="*/ 5164852 w 6420896"/>
                <a:gd name="connsiteY3" fmla="*/ 60290 h 683288"/>
                <a:gd name="connsiteX4" fmla="*/ 4702628 w 6420896"/>
                <a:gd name="connsiteY4" fmla="*/ 200967 h 683288"/>
                <a:gd name="connsiteX5" fmla="*/ 4290646 w 6420896"/>
                <a:gd name="connsiteY5" fmla="*/ 422031 h 683288"/>
                <a:gd name="connsiteX6" fmla="*/ 3808325 w 6420896"/>
                <a:gd name="connsiteY6" fmla="*/ 582804 h 683288"/>
                <a:gd name="connsiteX7" fmla="*/ 3456633 w 6420896"/>
                <a:gd name="connsiteY7" fmla="*/ 612949 h 683288"/>
                <a:gd name="connsiteX8" fmla="*/ 3295859 w 6420896"/>
                <a:gd name="connsiteY8" fmla="*/ 622998 h 683288"/>
                <a:gd name="connsiteX9" fmla="*/ 2753248 w 6420896"/>
                <a:gd name="connsiteY9" fmla="*/ 683288 h 683288"/>
                <a:gd name="connsiteX10" fmla="*/ 2180492 w 6420896"/>
                <a:gd name="connsiteY10" fmla="*/ 683288 h 683288"/>
                <a:gd name="connsiteX11" fmla="*/ 1627833 w 6420896"/>
                <a:gd name="connsiteY11" fmla="*/ 622998 h 683288"/>
                <a:gd name="connsiteX12" fmla="*/ 894303 w 6420896"/>
                <a:gd name="connsiteY12" fmla="*/ 432079 h 683288"/>
                <a:gd name="connsiteX13" fmla="*/ 602901 w 6420896"/>
                <a:gd name="connsiteY13" fmla="*/ 301451 h 683288"/>
                <a:gd name="connsiteX14" fmla="*/ 221063 w 6420896"/>
                <a:gd name="connsiteY14" fmla="*/ 110532 h 683288"/>
                <a:gd name="connsiteX15" fmla="*/ 0 w 6420896"/>
                <a:gd name="connsiteY15" fmla="*/ 30145 h 683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420896" h="683288">
                  <a:moveTo>
                    <a:pt x="6420896" y="120580"/>
                  </a:moveTo>
                  <a:lnTo>
                    <a:pt x="5888334" y="30145"/>
                  </a:lnTo>
                  <a:lnTo>
                    <a:pt x="5637125" y="0"/>
                  </a:lnTo>
                  <a:lnTo>
                    <a:pt x="5164852" y="60290"/>
                  </a:lnTo>
                  <a:lnTo>
                    <a:pt x="4702628" y="200967"/>
                  </a:lnTo>
                  <a:lnTo>
                    <a:pt x="4290646" y="422031"/>
                  </a:lnTo>
                  <a:lnTo>
                    <a:pt x="3808325" y="582804"/>
                  </a:lnTo>
                  <a:lnTo>
                    <a:pt x="3456633" y="612949"/>
                  </a:lnTo>
                  <a:lnTo>
                    <a:pt x="3295859" y="622998"/>
                  </a:lnTo>
                  <a:lnTo>
                    <a:pt x="2753248" y="683288"/>
                  </a:lnTo>
                  <a:lnTo>
                    <a:pt x="2180492" y="683288"/>
                  </a:lnTo>
                  <a:lnTo>
                    <a:pt x="1627833" y="622998"/>
                  </a:lnTo>
                  <a:lnTo>
                    <a:pt x="894303" y="432079"/>
                  </a:lnTo>
                  <a:lnTo>
                    <a:pt x="602901" y="301451"/>
                  </a:lnTo>
                  <a:lnTo>
                    <a:pt x="221063" y="110532"/>
                  </a:lnTo>
                  <a:lnTo>
                    <a:pt x="0" y="30145"/>
                  </a:lnTo>
                </a:path>
              </a:pathLst>
            </a:custGeom>
            <a:noFill/>
            <a:ln w="19050">
              <a:solidFill>
                <a:srgbClr val="FFFF0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Freeform 5"/>
            <p:cNvSpPr/>
            <p:nvPr/>
          </p:nvSpPr>
          <p:spPr>
            <a:xfrm>
              <a:off x="7495822" y="4018844"/>
              <a:ext cx="1241778" cy="801512"/>
            </a:xfrm>
            <a:custGeom>
              <a:avLst/>
              <a:gdLst>
                <a:gd name="connsiteX0" fmla="*/ 1275645 w 1275645"/>
                <a:gd name="connsiteY0" fmla="*/ 451556 h 801512"/>
                <a:gd name="connsiteX1" fmla="*/ 812800 w 1275645"/>
                <a:gd name="connsiteY1" fmla="*/ 214489 h 801512"/>
                <a:gd name="connsiteX2" fmla="*/ 440267 w 1275645"/>
                <a:gd name="connsiteY2" fmla="*/ 90312 h 801512"/>
                <a:gd name="connsiteX3" fmla="*/ 158045 w 1275645"/>
                <a:gd name="connsiteY3" fmla="*/ 0 h 801512"/>
                <a:gd name="connsiteX4" fmla="*/ 0 w 1275645"/>
                <a:gd name="connsiteY4" fmla="*/ 135467 h 801512"/>
                <a:gd name="connsiteX5" fmla="*/ 214489 w 1275645"/>
                <a:gd name="connsiteY5" fmla="*/ 440267 h 801512"/>
                <a:gd name="connsiteX6" fmla="*/ 349956 w 1275645"/>
                <a:gd name="connsiteY6" fmla="*/ 654756 h 801512"/>
                <a:gd name="connsiteX7" fmla="*/ 722489 w 1275645"/>
                <a:gd name="connsiteY7" fmla="*/ 767645 h 801512"/>
                <a:gd name="connsiteX8" fmla="*/ 1106311 w 1275645"/>
                <a:gd name="connsiteY8" fmla="*/ 801512 h 801512"/>
                <a:gd name="connsiteX9" fmla="*/ 1241778 w 1275645"/>
                <a:gd name="connsiteY9" fmla="*/ 587023 h 801512"/>
                <a:gd name="connsiteX10" fmla="*/ 1162756 w 1275645"/>
                <a:gd name="connsiteY10" fmla="*/ 440267 h 801512"/>
                <a:gd name="connsiteX0" fmla="*/ 1140178 w 1241778"/>
                <a:gd name="connsiteY0" fmla="*/ 417689 h 801512"/>
                <a:gd name="connsiteX1" fmla="*/ 812800 w 1241778"/>
                <a:gd name="connsiteY1" fmla="*/ 214489 h 801512"/>
                <a:gd name="connsiteX2" fmla="*/ 440267 w 1241778"/>
                <a:gd name="connsiteY2" fmla="*/ 90312 h 801512"/>
                <a:gd name="connsiteX3" fmla="*/ 158045 w 1241778"/>
                <a:gd name="connsiteY3" fmla="*/ 0 h 801512"/>
                <a:gd name="connsiteX4" fmla="*/ 0 w 1241778"/>
                <a:gd name="connsiteY4" fmla="*/ 135467 h 801512"/>
                <a:gd name="connsiteX5" fmla="*/ 214489 w 1241778"/>
                <a:gd name="connsiteY5" fmla="*/ 440267 h 801512"/>
                <a:gd name="connsiteX6" fmla="*/ 349956 w 1241778"/>
                <a:gd name="connsiteY6" fmla="*/ 654756 h 801512"/>
                <a:gd name="connsiteX7" fmla="*/ 722489 w 1241778"/>
                <a:gd name="connsiteY7" fmla="*/ 767645 h 801512"/>
                <a:gd name="connsiteX8" fmla="*/ 1106311 w 1241778"/>
                <a:gd name="connsiteY8" fmla="*/ 801512 h 801512"/>
                <a:gd name="connsiteX9" fmla="*/ 1241778 w 1241778"/>
                <a:gd name="connsiteY9" fmla="*/ 587023 h 801512"/>
                <a:gd name="connsiteX10" fmla="*/ 1162756 w 1241778"/>
                <a:gd name="connsiteY10" fmla="*/ 440267 h 801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41778" h="801512">
                  <a:moveTo>
                    <a:pt x="1140178" y="417689"/>
                  </a:moveTo>
                  <a:lnTo>
                    <a:pt x="812800" y="214489"/>
                  </a:lnTo>
                  <a:lnTo>
                    <a:pt x="440267" y="90312"/>
                  </a:lnTo>
                  <a:lnTo>
                    <a:pt x="158045" y="0"/>
                  </a:lnTo>
                  <a:lnTo>
                    <a:pt x="0" y="135467"/>
                  </a:lnTo>
                  <a:lnTo>
                    <a:pt x="214489" y="440267"/>
                  </a:lnTo>
                  <a:lnTo>
                    <a:pt x="349956" y="654756"/>
                  </a:lnTo>
                  <a:lnTo>
                    <a:pt x="722489" y="767645"/>
                  </a:lnTo>
                  <a:lnTo>
                    <a:pt x="1106311" y="801512"/>
                  </a:lnTo>
                  <a:lnTo>
                    <a:pt x="1241778" y="587023"/>
                  </a:lnTo>
                  <a:lnTo>
                    <a:pt x="1162756" y="440267"/>
                  </a:lnTo>
                </a:path>
              </a:pathLst>
            </a:custGeom>
            <a:noFill/>
            <a:ln w="19050">
              <a:solidFill>
                <a:srgbClr val="33CC3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Freeform 6"/>
            <p:cNvSpPr/>
            <p:nvPr/>
          </p:nvSpPr>
          <p:spPr>
            <a:xfrm>
              <a:off x="2833511" y="4888089"/>
              <a:ext cx="2427111" cy="1264355"/>
            </a:xfrm>
            <a:custGeom>
              <a:avLst/>
              <a:gdLst>
                <a:gd name="connsiteX0" fmla="*/ 2427111 w 2427111"/>
                <a:gd name="connsiteY0" fmla="*/ 801511 h 1264355"/>
                <a:gd name="connsiteX1" fmla="*/ 1964267 w 2427111"/>
                <a:gd name="connsiteY1" fmla="*/ 338667 h 1264355"/>
                <a:gd name="connsiteX2" fmla="*/ 1794933 w 2427111"/>
                <a:gd name="connsiteY2" fmla="*/ 146755 h 1264355"/>
                <a:gd name="connsiteX3" fmla="*/ 1478845 w 2427111"/>
                <a:gd name="connsiteY3" fmla="*/ 79022 h 1264355"/>
                <a:gd name="connsiteX4" fmla="*/ 914400 w 2427111"/>
                <a:gd name="connsiteY4" fmla="*/ 0 h 1264355"/>
                <a:gd name="connsiteX5" fmla="*/ 293511 w 2427111"/>
                <a:gd name="connsiteY5" fmla="*/ 0 h 1264355"/>
                <a:gd name="connsiteX6" fmla="*/ 45156 w 2427111"/>
                <a:gd name="connsiteY6" fmla="*/ 79022 h 1264355"/>
                <a:gd name="connsiteX7" fmla="*/ 0 w 2427111"/>
                <a:gd name="connsiteY7" fmla="*/ 417689 h 1264355"/>
                <a:gd name="connsiteX8" fmla="*/ 361245 w 2427111"/>
                <a:gd name="connsiteY8" fmla="*/ 722489 h 1264355"/>
                <a:gd name="connsiteX9" fmla="*/ 824089 w 2427111"/>
                <a:gd name="connsiteY9" fmla="*/ 869244 h 1264355"/>
                <a:gd name="connsiteX10" fmla="*/ 1298222 w 2427111"/>
                <a:gd name="connsiteY10" fmla="*/ 1117600 h 1264355"/>
                <a:gd name="connsiteX11" fmla="*/ 1738489 w 2427111"/>
                <a:gd name="connsiteY11" fmla="*/ 1264355 h 1264355"/>
                <a:gd name="connsiteX12" fmla="*/ 2212622 w 2427111"/>
                <a:gd name="connsiteY12" fmla="*/ 1241778 h 1264355"/>
                <a:gd name="connsiteX13" fmla="*/ 2393245 w 2427111"/>
                <a:gd name="connsiteY13" fmla="*/ 1162755 h 1264355"/>
                <a:gd name="connsiteX14" fmla="*/ 2427111 w 2427111"/>
                <a:gd name="connsiteY14" fmla="*/ 801511 h 12643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27111" h="1264355">
                  <a:moveTo>
                    <a:pt x="2427111" y="801511"/>
                  </a:moveTo>
                  <a:lnTo>
                    <a:pt x="1964267" y="338667"/>
                  </a:lnTo>
                  <a:lnTo>
                    <a:pt x="1794933" y="146755"/>
                  </a:lnTo>
                  <a:lnTo>
                    <a:pt x="1478845" y="79022"/>
                  </a:lnTo>
                  <a:lnTo>
                    <a:pt x="914400" y="0"/>
                  </a:lnTo>
                  <a:lnTo>
                    <a:pt x="293511" y="0"/>
                  </a:lnTo>
                  <a:lnTo>
                    <a:pt x="45156" y="79022"/>
                  </a:lnTo>
                  <a:lnTo>
                    <a:pt x="0" y="417689"/>
                  </a:lnTo>
                  <a:lnTo>
                    <a:pt x="361245" y="722489"/>
                  </a:lnTo>
                  <a:lnTo>
                    <a:pt x="824089" y="869244"/>
                  </a:lnTo>
                  <a:lnTo>
                    <a:pt x="1298222" y="1117600"/>
                  </a:lnTo>
                  <a:lnTo>
                    <a:pt x="1738489" y="1264355"/>
                  </a:lnTo>
                  <a:lnTo>
                    <a:pt x="2212622" y="1241778"/>
                  </a:lnTo>
                  <a:lnTo>
                    <a:pt x="2393245" y="1162755"/>
                  </a:lnTo>
                  <a:lnTo>
                    <a:pt x="2427111" y="801511"/>
                  </a:lnTo>
                  <a:close/>
                </a:path>
              </a:pathLst>
            </a:custGeom>
            <a:noFill/>
            <a:ln w="19050">
              <a:solidFill>
                <a:srgbClr val="33CC33"/>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8" name="Freeform 7"/>
            <p:cNvSpPr/>
            <p:nvPr/>
          </p:nvSpPr>
          <p:spPr>
            <a:xfrm>
              <a:off x="1106311" y="4572000"/>
              <a:ext cx="1354667" cy="564444"/>
            </a:xfrm>
            <a:custGeom>
              <a:avLst/>
              <a:gdLst>
                <a:gd name="connsiteX0" fmla="*/ 1354667 w 1354667"/>
                <a:gd name="connsiteY0" fmla="*/ 158044 h 564444"/>
                <a:gd name="connsiteX1" fmla="*/ 1219200 w 1354667"/>
                <a:gd name="connsiteY1" fmla="*/ 406400 h 564444"/>
                <a:gd name="connsiteX2" fmla="*/ 936978 w 1354667"/>
                <a:gd name="connsiteY2" fmla="*/ 553156 h 564444"/>
                <a:gd name="connsiteX3" fmla="*/ 632178 w 1354667"/>
                <a:gd name="connsiteY3" fmla="*/ 564444 h 564444"/>
                <a:gd name="connsiteX4" fmla="*/ 180622 w 1354667"/>
                <a:gd name="connsiteY4" fmla="*/ 508000 h 564444"/>
                <a:gd name="connsiteX5" fmla="*/ 11289 w 1354667"/>
                <a:gd name="connsiteY5" fmla="*/ 383822 h 564444"/>
                <a:gd name="connsiteX6" fmla="*/ 0 w 1354667"/>
                <a:gd name="connsiteY6" fmla="*/ 225778 h 564444"/>
                <a:gd name="connsiteX7" fmla="*/ 124178 w 1354667"/>
                <a:gd name="connsiteY7" fmla="*/ 90311 h 564444"/>
                <a:gd name="connsiteX8" fmla="*/ 587022 w 1354667"/>
                <a:gd name="connsiteY8" fmla="*/ 0 h 564444"/>
                <a:gd name="connsiteX9" fmla="*/ 936978 w 1354667"/>
                <a:gd name="connsiteY9" fmla="*/ 0 h 564444"/>
                <a:gd name="connsiteX10" fmla="*/ 1354667 w 1354667"/>
                <a:gd name="connsiteY10" fmla="*/ 158044 h 564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54667" h="564444">
                  <a:moveTo>
                    <a:pt x="1354667" y="158044"/>
                  </a:moveTo>
                  <a:lnTo>
                    <a:pt x="1219200" y="406400"/>
                  </a:lnTo>
                  <a:lnTo>
                    <a:pt x="936978" y="553156"/>
                  </a:lnTo>
                  <a:lnTo>
                    <a:pt x="632178" y="564444"/>
                  </a:lnTo>
                  <a:lnTo>
                    <a:pt x="180622" y="508000"/>
                  </a:lnTo>
                  <a:lnTo>
                    <a:pt x="11289" y="383822"/>
                  </a:lnTo>
                  <a:lnTo>
                    <a:pt x="0" y="225778"/>
                  </a:lnTo>
                  <a:lnTo>
                    <a:pt x="124178" y="90311"/>
                  </a:lnTo>
                  <a:lnTo>
                    <a:pt x="587022" y="0"/>
                  </a:lnTo>
                  <a:lnTo>
                    <a:pt x="936978" y="0"/>
                  </a:lnTo>
                  <a:lnTo>
                    <a:pt x="1354667" y="158044"/>
                  </a:lnTo>
                  <a:close/>
                </a:path>
              </a:pathLst>
            </a:custGeom>
            <a:noFill/>
            <a:ln w="19050">
              <a:solidFill>
                <a:srgbClr val="33CC33"/>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9" name="Freeform 8"/>
            <p:cNvSpPr/>
            <p:nvPr/>
          </p:nvSpPr>
          <p:spPr>
            <a:xfrm>
              <a:off x="5700889" y="2573867"/>
              <a:ext cx="1241778" cy="2077155"/>
            </a:xfrm>
            <a:custGeom>
              <a:avLst/>
              <a:gdLst>
                <a:gd name="connsiteX0" fmla="*/ 1061155 w 1241778"/>
                <a:gd name="connsiteY0" fmla="*/ 237066 h 2077155"/>
                <a:gd name="connsiteX1" fmla="*/ 1162755 w 1241778"/>
                <a:gd name="connsiteY1" fmla="*/ 699911 h 2077155"/>
                <a:gd name="connsiteX2" fmla="*/ 1241778 w 1241778"/>
                <a:gd name="connsiteY2" fmla="*/ 1016000 h 2077155"/>
                <a:gd name="connsiteX3" fmla="*/ 1241778 w 1241778"/>
                <a:gd name="connsiteY3" fmla="*/ 1241777 h 2077155"/>
                <a:gd name="connsiteX4" fmla="*/ 1151467 w 1241778"/>
                <a:gd name="connsiteY4" fmla="*/ 1648177 h 2077155"/>
                <a:gd name="connsiteX5" fmla="*/ 1083733 w 1241778"/>
                <a:gd name="connsiteY5" fmla="*/ 1794933 h 2077155"/>
                <a:gd name="connsiteX6" fmla="*/ 790222 w 1241778"/>
                <a:gd name="connsiteY6" fmla="*/ 2043289 h 2077155"/>
                <a:gd name="connsiteX7" fmla="*/ 428978 w 1241778"/>
                <a:gd name="connsiteY7" fmla="*/ 2077155 h 2077155"/>
                <a:gd name="connsiteX8" fmla="*/ 158044 w 1241778"/>
                <a:gd name="connsiteY8" fmla="*/ 1919111 h 2077155"/>
                <a:gd name="connsiteX9" fmla="*/ 259644 w 1241778"/>
                <a:gd name="connsiteY9" fmla="*/ 1557866 h 2077155"/>
                <a:gd name="connsiteX10" fmla="*/ 248355 w 1241778"/>
                <a:gd name="connsiteY10" fmla="*/ 1151466 h 2077155"/>
                <a:gd name="connsiteX11" fmla="*/ 79022 w 1241778"/>
                <a:gd name="connsiteY11" fmla="*/ 1004711 h 2077155"/>
                <a:gd name="connsiteX12" fmla="*/ 0 w 1241778"/>
                <a:gd name="connsiteY12" fmla="*/ 620889 h 2077155"/>
                <a:gd name="connsiteX13" fmla="*/ 327378 w 1241778"/>
                <a:gd name="connsiteY13" fmla="*/ 180622 h 2077155"/>
                <a:gd name="connsiteX14" fmla="*/ 722489 w 1241778"/>
                <a:gd name="connsiteY14" fmla="*/ 0 h 2077155"/>
                <a:gd name="connsiteX15" fmla="*/ 914400 w 1241778"/>
                <a:gd name="connsiteY15" fmla="*/ 67733 h 2077155"/>
                <a:gd name="connsiteX16" fmla="*/ 1095022 w 1241778"/>
                <a:gd name="connsiteY16" fmla="*/ 372533 h 20771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41778" h="2077155">
                  <a:moveTo>
                    <a:pt x="1061155" y="237066"/>
                  </a:moveTo>
                  <a:lnTo>
                    <a:pt x="1162755" y="699911"/>
                  </a:lnTo>
                  <a:lnTo>
                    <a:pt x="1241778" y="1016000"/>
                  </a:lnTo>
                  <a:lnTo>
                    <a:pt x="1241778" y="1241777"/>
                  </a:lnTo>
                  <a:lnTo>
                    <a:pt x="1151467" y="1648177"/>
                  </a:lnTo>
                  <a:lnTo>
                    <a:pt x="1083733" y="1794933"/>
                  </a:lnTo>
                  <a:lnTo>
                    <a:pt x="790222" y="2043289"/>
                  </a:lnTo>
                  <a:lnTo>
                    <a:pt x="428978" y="2077155"/>
                  </a:lnTo>
                  <a:lnTo>
                    <a:pt x="158044" y="1919111"/>
                  </a:lnTo>
                  <a:lnTo>
                    <a:pt x="259644" y="1557866"/>
                  </a:lnTo>
                  <a:lnTo>
                    <a:pt x="248355" y="1151466"/>
                  </a:lnTo>
                  <a:lnTo>
                    <a:pt x="79022" y="1004711"/>
                  </a:lnTo>
                  <a:lnTo>
                    <a:pt x="0" y="620889"/>
                  </a:lnTo>
                  <a:lnTo>
                    <a:pt x="327378" y="180622"/>
                  </a:lnTo>
                  <a:lnTo>
                    <a:pt x="722489" y="0"/>
                  </a:lnTo>
                  <a:lnTo>
                    <a:pt x="914400" y="67733"/>
                  </a:lnTo>
                  <a:lnTo>
                    <a:pt x="1095022" y="372533"/>
                  </a:lnTo>
                </a:path>
              </a:pathLst>
            </a:custGeom>
            <a:noFill/>
            <a:ln w="19050">
              <a:solidFill>
                <a:srgbClr val="33CC3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9"/>
            <p:cNvSpPr/>
            <p:nvPr/>
          </p:nvSpPr>
          <p:spPr>
            <a:xfrm>
              <a:off x="3793067" y="3307644"/>
              <a:ext cx="1490133" cy="575734"/>
            </a:xfrm>
            <a:custGeom>
              <a:avLst/>
              <a:gdLst>
                <a:gd name="connsiteX0" fmla="*/ 1490133 w 1490133"/>
                <a:gd name="connsiteY0" fmla="*/ 0 h 575734"/>
                <a:gd name="connsiteX1" fmla="*/ 1027289 w 1490133"/>
                <a:gd name="connsiteY1" fmla="*/ 101600 h 575734"/>
                <a:gd name="connsiteX2" fmla="*/ 609600 w 1490133"/>
                <a:gd name="connsiteY2" fmla="*/ 146756 h 575734"/>
                <a:gd name="connsiteX3" fmla="*/ 135466 w 1490133"/>
                <a:gd name="connsiteY3" fmla="*/ 124178 h 575734"/>
                <a:gd name="connsiteX4" fmla="*/ 0 w 1490133"/>
                <a:gd name="connsiteY4" fmla="*/ 248356 h 575734"/>
                <a:gd name="connsiteX5" fmla="*/ 45155 w 1490133"/>
                <a:gd name="connsiteY5" fmla="*/ 462845 h 575734"/>
                <a:gd name="connsiteX6" fmla="*/ 440266 w 1490133"/>
                <a:gd name="connsiteY6" fmla="*/ 575734 h 575734"/>
                <a:gd name="connsiteX7" fmla="*/ 869244 w 1490133"/>
                <a:gd name="connsiteY7" fmla="*/ 541867 h 575734"/>
                <a:gd name="connsiteX8" fmla="*/ 1207911 w 1490133"/>
                <a:gd name="connsiteY8" fmla="*/ 372534 h 575734"/>
                <a:gd name="connsiteX9" fmla="*/ 1456266 w 1490133"/>
                <a:gd name="connsiteY9" fmla="*/ 248356 h 575734"/>
                <a:gd name="connsiteX10" fmla="*/ 1490133 w 1490133"/>
                <a:gd name="connsiteY10" fmla="*/ 0 h 575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90133" h="575734">
                  <a:moveTo>
                    <a:pt x="1490133" y="0"/>
                  </a:moveTo>
                  <a:lnTo>
                    <a:pt x="1027289" y="101600"/>
                  </a:lnTo>
                  <a:lnTo>
                    <a:pt x="609600" y="146756"/>
                  </a:lnTo>
                  <a:lnTo>
                    <a:pt x="135466" y="124178"/>
                  </a:lnTo>
                  <a:lnTo>
                    <a:pt x="0" y="248356"/>
                  </a:lnTo>
                  <a:lnTo>
                    <a:pt x="45155" y="462845"/>
                  </a:lnTo>
                  <a:lnTo>
                    <a:pt x="440266" y="575734"/>
                  </a:lnTo>
                  <a:lnTo>
                    <a:pt x="869244" y="541867"/>
                  </a:lnTo>
                  <a:lnTo>
                    <a:pt x="1207911" y="372534"/>
                  </a:lnTo>
                  <a:lnTo>
                    <a:pt x="1456266" y="248356"/>
                  </a:lnTo>
                  <a:lnTo>
                    <a:pt x="1490133" y="0"/>
                  </a:lnTo>
                  <a:close/>
                </a:path>
              </a:pathLst>
            </a:custGeom>
            <a:noFill/>
            <a:ln w="19050">
              <a:solidFill>
                <a:srgbClr val="33CC33"/>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1" name="Freeform 10"/>
            <p:cNvSpPr/>
            <p:nvPr/>
          </p:nvSpPr>
          <p:spPr>
            <a:xfrm>
              <a:off x="3465689" y="1569156"/>
              <a:ext cx="2269067" cy="993422"/>
            </a:xfrm>
            <a:custGeom>
              <a:avLst/>
              <a:gdLst>
                <a:gd name="connsiteX0" fmla="*/ 1828800 w 2269067"/>
                <a:gd name="connsiteY0" fmla="*/ 474133 h 993422"/>
                <a:gd name="connsiteX1" fmla="*/ 1444978 w 2269067"/>
                <a:gd name="connsiteY1" fmla="*/ 361244 h 993422"/>
                <a:gd name="connsiteX2" fmla="*/ 1174044 w 2269067"/>
                <a:gd name="connsiteY2" fmla="*/ 214488 h 993422"/>
                <a:gd name="connsiteX3" fmla="*/ 982133 w 2269067"/>
                <a:gd name="connsiteY3" fmla="*/ 33866 h 993422"/>
                <a:gd name="connsiteX4" fmla="*/ 632178 w 2269067"/>
                <a:gd name="connsiteY4" fmla="*/ 0 h 993422"/>
                <a:gd name="connsiteX5" fmla="*/ 237067 w 2269067"/>
                <a:gd name="connsiteY5" fmla="*/ 112888 h 993422"/>
                <a:gd name="connsiteX6" fmla="*/ 0 w 2269067"/>
                <a:gd name="connsiteY6" fmla="*/ 293511 h 993422"/>
                <a:gd name="connsiteX7" fmla="*/ 11289 w 2269067"/>
                <a:gd name="connsiteY7" fmla="*/ 530577 h 993422"/>
                <a:gd name="connsiteX8" fmla="*/ 270933 w 2269067"/>
                <a:gd name="connsiteY8" fmla="*/ 790222 h 993422"/>
                <a:gd name="connsiteX9" fmla="*/ 598311 w 2269067"/>
                <a:gd name="connsiteY9" fmla="*/ 982133 h 993422"/>
                <a:gd name="connsiteX10" fmla="*/ 1038578 w 2269067"/>
                <a:gd name="connsiteY10" fmla="*/ 993422 h 993422"/>
                <a:gd name="connsiteX11" fmla="*/ 1422400 w 2269067"/>
                <a:gd name="connsiteY11" fmla="*/ 925688 h 993422"/>
                <a:gd name="connsiteX12" fmla="*/ 1761067 w 2269067"/>
                <a:gd name="connsiteY12" fmla="*/ 846666 h 993422"/>
                <a:gd name="connsiteX13" fmla="*/ 2167467 w 2269067"/>
                <a:gd name="connsiteY13" fmla="*/ 767644 h 993422"/>
                <a:gd name="connsiteX14" fmla="*/ 2269067 w 2269067"/>
                <a:gd name="connsiteY14" fmla="*/ 654755 h 993422"/>
                <a:gd name="connsiteX15" fmla="*/ 1738489 w 2269067"/>
                <a:gd name="connsiteY15" fmla="*/ 451555 h 9934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269067" h="993422">
                  <a:moveTo>
                    <a:pt x="1828800" y="474133"/>
                  </a:moveTo>
                  <a:lnTo>
                    <a:pt x="1444978" y="361244"/>
                  </a:lnTo>
                  <a:lnTo>
                    <a:pt x="1174044" y="214488"/>
                  </a:lnTo>
                  <a:lnTo>
                    <a:pt x="982133" y="33866"/>
                  </a:lnTo>
                  <a:lnTo>
                    <a:pt x="632178" y="0"/>
                  </a:lnTo>
                  <a:lnTo>
                    <a:pt x="237067" y="112888"/>
                  </a:lnTo>
                  <a:lnTo>
                    <a:pt x="0" y="293511"/>
                  </a:lnTo>
                  <a:lnTo>
                    <a:pt x="11289" y="530577"/>
                  </a:lnTo>
                  <a:lnTo>
                    <a:pt x="270933" y="790222"/>
                  </a:lnTo>
                  <a:lnTo>
                    <a:pt x="598311" y="982133"/>
                  </a:lnTo>
                  <a:lnTo>
                    <a:pt x="1038578" y="993422"/>
                  </a:lnTo>
                  <a:lnTo>
                    <a:pt x="1422400" y="925688"/>
                  </a:lnTo>
                  <a:lnTo>
                    <a:pt x="1761067" y="846666"/>
                  </a:lnTo>
                  <a:lnTo>
                    <a:pt x="2167467" y="767644"/>
                  </a:lnTo>
                  <a:lnTo>
                    <a:pt x="2269067" y="654755"/>
                  </a:lnTo>
                  <a:lnTo>
                    <a:pt x="1738489" y="451555"/>
                  </a:lnTo>
                </a:path>
              </a:pathLst>
            </a:custGeom>
            <a:noFill/>
            <a:ln w="19050">
              <a:solidFill>
                <a:srgbClr val="33CC3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Freeform 11"/>
            <p:cNvSpPr/>
            <p:nvPr/>
          </p:nvSpPr>
          <p:spPr>
            <a:xfrm>
              <a:off x="4707467" y="835378"/>
              <a:ext cx="1241777" cy="936978"/>
            </a:xfrm>
            <a:custGeom>
              <a:avLst/>
              <a:gdLst>
                <a:gd name="connsiteX0" fmla="*/ 1241777 w 1241777"/>
                <a:gd name="connsiteY0" fmla="*/ 0 h 936978"/>
                <a:gd name="connsiteX1" fmla="*/ 846666 w 1241777"/>
                <a:gd name="connsiteY1" fmla="*/ 101600 h 936978"/>
                <a:gd name="connsiteX2" fmla="*/ 451555 w 1241777"/>
                <a:gd name="connsiteY2" fmla="*/ 338666 h 936978"/>
                <a:gd name="connsiteX3" fmla="*/ 90311 w 1241777"/>
                <a:gd name="connsiteY3" fmla="*/ 620889 h 936978"/>
                <a:gd name="connsiteX4" fmla="*/ 0 w 1241777"/>
                <a:gd name="connsiteY4" fmla="*/ 824089 h 936978"/>
                <a:gd name="connsiteX5" fmla="*/ 146755 w 1241777"/>
                <a:gd name="connsiteY5" fmla="*/ 936978 h 936978"/>
                <a:gd name="connsiteX6" fmla="*/ 643466 w 1241777"/>
                <a:gd name="connsiteY6" fmla="*/ 891822 h 936978"/>
                <a:gd name="connsiteX7" fmla="*/ 812800 w 1241777"/>
                <a:gd name="connsiteY7" fmla="*/ 587022 h 936978"/>
                <a:gd name="connsiteX8" fmla="*/ 982133 w 1241777"/>
                <a:gd name="connsiteY8" fmla="*/ 259644 h 936978"/>
                <a:gd name="connsiteX9" fmla="*/ 1241777 w 1241777"/>
                <a:gd name="connsiteY9" fmla="*/ 0 h 936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41777" h="936978">
                  <a:moveTo>
                    <a:pt x="1241777" y="0"/>
                  </a:moveTo>
                  <a:lnTo>
                    <a:pt x="846666" y="101600"/>
                  </a:lnTo>
                  <a:lnTo>
                    <a:pt x="451555" y="338666"/>
                  </a:lnTo>
                  <a:lnTo>
                    <a:pt x="90311" y="620889"/>
                  </a:lnTo>
                  <a:lnTo>
                    <a:pt x="0" y="824089"/>
                  </a:lnTo>
                  <a:lnTo>
                    <a:pt x="146755" y="936978"/>
                  </a:lnTo>
                  <a:lnTo>
                    <a:pt x="643466" y="891822"/>
                  </a:lnTo>
                  <a:lnTo>
                    <a:pt x="812800" y="587022"/>
                  </a:lnTo>
                  <a:lnTo>
                    <a:pt x="982133" y="259644"/>
                  </a:lnTo>
                  <a:lnTo>
                    <a:pt x="1241777" y="0"/>
                  </a:lnTo>
                  <a:close/>
                </a:path>
              </a:pathLst>
            </a:custGeom>
            <a:noFill/>
            <a:ln w="19050">
              <a:solidFill>
                <a:srgbClr val="33CC33"/>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3" name="Freeform 12"/>
            <p:cNvSpPr/>
            <p:nvPr/>
          </p:nvSpPr>
          <p:spPr>
            <a:xfrm>
              <a:off x="6107289" y="1794933"/>
              <a:ext cx="1433689" cy="564445"/>
            </a:xfrm>
            <a:custGeom>
              <a:avLst/>
              <a:gdLst>
                <a:gd name="connsiteX0" fmla="*/ 1433689 w 1433689"/>
                <a:gd name="connsiteY0" fmla="*/ 327378 h 564445"/>
                <a:gd name="connsiteX1" fmla="*/ 1162755 w 1433689"/>
                <a:gd name="connsiteY1" fmla="*/ 237067 h 564445"/>
                <a:gd name="connsiteX2" fmla="*/ 790222 w 1433689"/>
                <a:gd name="connsiteY2" fmla="*/ 0 h 564445"/>
                <a:gd name="connsiteX3" fmla="*/ 361244 w 1433689"/>
                <a:gd name="connsiteY3" fmla="*/ 11289 h 564445"/>
                <a:gd name="connsiteX4" fmla="*/ 169333 w 1433689"/>
                <a:gd name="connsiteY4" fmla="*/ 158045 h 564445"/>
                <a:gd name="connsiteX5" fmla="*/ 0 w 1433689"/>
                <a:gd name="connsiteY5" fmla="*/ 316089 h 564445"/>
                <a:gd name="connsiteX6" fmla="*/ 56444 w 1433689"/>
                <a:gd name="connsiteY6" fmla="*/ 508000 h 564445"/>
                <a:gd name="connsiteX7" fmla="*/ 462844 w 1433689"/>
                <a:gd name="connsiteY7" fmla="*/ 564445 h 564445"/>
                <a:gd name="connsiteX8" fmla="*/ 903111 w 1433689"/>
                <a:gd name="connsiteY8" fmla="*/ 564445 h 564445"/>
                <a:gd name="connsiteX9" fmla="*/ 1117600 w 1433689"/>
                <a:gd name="connsiteY9" fmla="*/ 474134 h 564445"/>
                <a:gd name="connsiteX10" fmla="*/ 1377244 w 1433689"/>
                <a:gd name="connsiteY10" fmla="*/ 417689 h 564445"/>
                <a:gd name="connsiteX11" fmla="*/ 1433689 w 1433689"/>
                <a:gd name="connsiteY11" fmla="*/ 327378 h 564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33689" h="564445">
                  <a:moveTo>
                    <a:pt x="1433689" y="327378"/>
                  </a:moveTo>
                  <a:lnTo>
                    <a:pt x="1162755" y="237067"/>
                  </a:lnTo>
                  <a:lnTo>
                    <a:pt x="790222" y="0"/>
                  </a:lnTo>
                  <a:lnTo>
                    <a:pt x="361244" y="11289"/>
                  </a:lnTo>
                  <a:lnTo>
                    <a:pt x="169333" y="158045"/>
                  </a:lnTo>
                  <a:lnTo>
                    <a:pt x="0" y="316089"/>
                  </a:lnTo>
                  <a:lnTo>
                    <a:pt x="56444" y="508000"/>
                  </a:lnTo>
                  <a:lnTo>
                    <a:pt x="462844" y="564445"/>
                  </a:lnTo>
                  <a:lnTo>
                    <a:pt x="903111" y="564445"/>
                  </a:lnTo>
                  <a:lnTo>
                    <a:pt x="1117600" y="474134"/>
                  </a:lnTo>
                  <a:lnTo>
                    <a:pt x="1377244" y="417689"/>
                  </a:lnTo>
                  <a:lnTo>
                    <a:pt x="1433689" y="327378"/>
                  </a:lnTo>
                  <a:close/>
                </a:path>
              </a:pathLst>
            </a:custGeom>
            <a:noFill/>
            <a:ln w="19050">
              <a:solidFill>
                <a:srgbClr val="33CC33"/>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4" name="Freeform 13"/>
            <p:cNvSpPr/>
            <p:nvPr/>
          </p:nvSpPr>
          <p:spPr>
            <a:xfrm>
              <a:off x="1275644" y="1625600"/>
              <a:ext cx="880534" cy="417689"/>
            </a:xfrm>
            <a:custGeom>
              <a:avLst/>
              <a:gdLst>
                <a:gd name="connsiteX0" fmla="*/ 880534 w 880534"/>
                <a:gd name="connsiteY0" fmla="*/ 79022 h 417689"/>
                <a:gd name="connsiteX1" fmla="*/ 575734 w 880534"/>
                <a:gd name="connsiteY1" fmla="*/ 0 h 417689"/>
                <a:gd name="connsiteX2" fmla="*/ 191912 w 880534"/>
                <a:gd name="connsiteY2" fmla="*/ 0 h 417689"/>
                <a:gd name="connsiteX3" fmla="*/ 0 w 880534"/>
                <a:gd name="connsiteY3" fmla="*/ 67733 h 417689"/>
                <a:gd name="connsiteX4" fmla="*/ 11289 w 880534"/>
                <a:gd name="connsiteY4" fmla="*/ 327378 h 417689"/>
                <a:gd name="connsiteX5" fmla="*/ 180623 w 880534"/>
                <a:gd name="connsiteY5" fmla="*/ 406400 h 417689"/>
                <a:gd name="connsiteX6" fmla="*/ 632178 w 880534"/>
                <a:gd name="connsiteY6" fmla="*/ 417689 h 417689"/>
                <a:gd name="connsiteX7" fmla="*/ 767645 w 880534"/>
                <a:gd name="connsiteY7" fmla="*/ 338667 h 417689"/>
                <a:gd name="connsiteX8" fmla="*/ 880534 w 880534"/>
                <a:gd name="connsiteY8" fmla="*/ 79022 h 417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80534" h="417689">
                  <a:moveTo>
                    <a:pt x="880534" y="79022"/>
                  </a:moveTo>
                  <a:lnTo>
                    <a:pt x="575734" y="0"/>
                  </a:lnTo>
                  <a:lnTo>
                    <a:pt x="191912" y="0"/>
                  </a:lnTo>
                  <a:lnTo>
                    <a:pt x="0" y="67733"/>
                  </a:lnTo>
                  <a:lnTo>
                    <a:pt x="11289" y="327378"/>
                  </a:lnTo>
                  <a:lnTo>
                    <a:pt x="180623" y="406400"/>
                  </a:lnTo>
                  <a:lnTo>
                    <a:pt x="632178" y="417689"/>
                  </a:lnTo>
                  <a:lnTo>
                    <a:pt x="767645" y="338667"/>
                  </a:lnTo>
                  <a:lnTo>
                    <a:pt x="880534" y="79022"/>
                  </a:lnTo>
                  <a:close/>
                </a:path>
              </a:pathLst>
            </a:custGeom>
            <a:noFill/>
            <a:ln w="19050">
              <a:solidFill>
                <a:srgbClr val="33CC33"/>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5" name="Freeform 14"/>
            <p:cNvSpPr/>
            <p:nvPr/>
          </p:nvSpPr>
          <p:spPr>
            <a:xfrm>
              <a:off x="722489" y="3951111"/>
              <a:ext cx="936978" cy="609600"/>
            </a:xfrm>
            <a:custGeom>
              <a:avLst/>
              <a:gdLst>
                <a:gd name="connsiteX0" fmla="*/ 835378 w 936978"/>
                <a:gd name="connsiteY0" fmla="*/ 553156 h 609600"/>
                <a:gd name="connsiteX1" fmla="*/ 936978 w 936978"/>
                <a:gd name="connsiteY1" fmla="*/ 191911 h 609600"/>
                <a:gd name="connsiteX2" fmla="*/ 812800 w 936978"/>
                <a:gd name="connsiteY2" fmla="*/ 22578 h 609600"/>
                <a:gd name="connsiteX3" fmla="*/ 451555 w 936978"/>
                <a:gd name="connsiteY3" fmla="*/ 0 h 609600"/>
                <a:gd name="connsiteX4" fmla="*/ 180622 w 936978"/>
                <a:gd name="connsiteY4" fmla="*/ 112889 h 609600"/>
                <a:gd name="connsiteX5" fmla="*/ 0 w 936978"/>
                <a:gd name="connsiteY5" fmla="*/ 395111 h 609600"/>
                <a:gd name="connsiteX6" fmla="*/ 67733 w 936978"/>
                <a:gd name="connsiteY6" fmla="*/ 587022 h 609600"/>
                <a:gd name="connsiteX7" fmla="*/ 440267 w 936978"/>
                <a:gd name="connsiteY7" fmla="*/ 609600 h 609600"/>
                <a:gd name="connsiteX8" fmla="*/ 835378 w 936978"/>
                <a:gd name="connsiteY8" fmla="*/ 553156 h 609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6978" h="609600">
                  <a:moveTo>
                    <a:pt x="835378" y="553156"/>
                  </a:moveTo>
                  <a:lnTo>
                    <a:pt x="936978" y="191911"/>
                  </a:lnTo>
                  <a:lnTo>
                    <a:pt x="812800" y="22578"/>
                  </a:lnTo>
                  <a:lnTo>
                    <a:pt x="451555" y="0"/>
                  </a:lnTo>
                  <a:lnTo>
                    <a:pt x="180622" y="112889"/>
                  </a:lnTo>
                  <a:lnTo>
                    <a:pt x="0" y="395111"/>
                  </a:lnTo>
                  <a:lnTo>
                    <a:pt x="67733" y="587022"/>
                  </a:lnTo>
                  <a:lnTo>
                    <a:pt x="440267" y="609600"/>
                  </a:lnTo>
                  <a:lnTo>
                    <a:pt x="835378" y="553156"/>
                  </a:lnTo>
                  <a:close/>
                </a:path>
              </a:pathLst>
            </a:custGeom>
            <a:noFill/>
            <a:ln w="19050">
              <a:solidFill>
                <a:srgbClr val="33CC33"/>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nvGrpSpPr>
            <p:cNvPr id="2" name="Group 1"/>
            <p:cNvGrpSpPr/>
            <p:nvPr/>
          </p:nvGrpSpPr>
          <p:grpSpPr>
            <a:xfrm>
              <a:off x="6400800" y="2573867"/>
              <a:ext cx="2471642" cy="2669821"/>
              <a:chOff x="1033558" y="3307644"/>
              <a:chExt cx="2471642" cy="2669821"/>
            </a:xfrm>
          </p:grpSpPr>
          <p:sp>
            <p:nvSpPr>
              <p:cNvPr id="16" name="Rectangle 15"/>
              <p:cNvSpPr/>
              <p:nvPr/>
            </p:nvSpPr>
            <p:spPr>
              <a:xfrm>
                <a:off x="1033558" y="3307644"/>
                <a:ext cx="2471642" cy="2331156"/>
              </a:xfrm>
              <a:prstGeom prst="rect">
                <a:avLst/>
              </a:prstGeom>
              <a:noFill/>
              <a:ln w="254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7" name="TextBox 16"/>
              <p:cNvSpPr txBox="1"/>
              <p:nvPr/>
            </p:nvSpPr>
            <p:spPr>
              <a:xfrm>
                <a:off x="1414558" y="3440409"/>
                <a:ext cx="496161" cy="233910"/>
              </a:xfrm>
              <a:prstGeom prst="rect">
                <a:avLst/>
              </a:prstGeom>
              <a:solidFill>
                <a:schemeClr val="tx1"/>
              </a:solidFill>
              <a:ln>
                <a:solidFill>
                  <a:srgbClr val="FF0000"/>
                </a:solidFill>
              </a:ln>
            </p:spPr>
            <p:txBody>
              <a:bodyPr wrap="none" lIns="9144" tIns="9144" rIns="9144" bIns="9144" rtlCol="0">
                <a:spAutoFit/>
              </a:bodyPr>
              <a:lstStyle/>
              <a:p>
                <a:r>
                  <a:rPr lang="en-US" sz="1400" dirty="0" err="1" smtClean="0">
                    <a:solidFill>
                      <a:schemeClr val="bg1"/>
                    </a:solidFill>
                    <a:latin typeface="Times New Roman" panose="02020603050405020304" pitchFamily="18" charset="0"/>
                    <a:cs typeface="Times New Roman" panose="02020603050405020304" pitchFamily="18" charset="0"/>
                  </a:rPr>
                  <a:t>Lirette</a:t>
                </a:r>
                <a:endParaRPr lang="en-US" sz="1400" dirty="0">
                  <a:solidFill>
                    <a:schemeClr val="bg1"/>
                  </a:solidFill>
                  <a:latin typeface="Times New Roman" panose="02020603050405020304" pitchFamily="18" charset="0"/>
                  <a:cs typeface="Times New Roman" panose="02020603050405020304" pitchFamily="18" charset="0"/>
                </a:endParaRPr>
              </a:p>
            </p:txBody>
          </p:sp>
          <p:sp>
            <p:nvSpPr>
              <p:cNvPr id="18" name="TextBox 17"/>
              <p:cNvSpPr txBox="1"/>
              <p:nvPr/>
            </p:nvSpPr>
            <p:spPr>
              <a:xfrm>
                <a:off x="1910719" y="5743555"/>
                <a:ext cx="1496435" cy="233910"/>
              </a:xfrm>
              <a:prstGeom prst="rect">
                <a:avLst/>
              </a:prstGeom>
              <a:solidFill>
                <a:schemeClr val="tx1"/>
              </a:solidFill>
              <a:ln>
                <a:solidFill>
                  <a:srgbClr val="FF0000"/>
                </a:solidFill>
              </a:ln>
            </p:spPr>
            <p:txBody>
              <a:bodyPr wrap="none" lIns="9144" tIns="9144" rIns="9144" bIns="9144" rtlCol="0">
                <a:spAutoFit/>
              </a:bodyPr>
              <a:lstStyle/>
              <a:p>
                <a:r>
                  <a:rPr lang="en-US" sz="1400" dirty="0" smtClean="0">
                    <a:solidFill>
                      <a:schemeClr val="bg1"/>
                    </a:solidFill>
                    <a:latin typeface="Times New Roman" panose="02020603050405020304" pitchFamily="18" charset="0"/>
                    <a:cs typeface="Times New Roman" panose="02020603050405020304" pitchFamily="18" charset="0"/>
                  </a:rPr>
                  <a:t>Bayou Jean </a:t>
                </a:r>
                <a:r>
                  <a:rPr lang="en-US" sz="1400" dirty="0" err="1" smtClean="0">
                    <a:solidFill>
                      <a:schemeClr val="bg1"/>
                    </a:solidFill>
                    <a:latin typeface="Times New Roman" panose="02020603050405020304" pitchFamily="18" charset="0"/>
                    <a:cs typeface="Times New Roman" panose="02020603050405020304" pitchFamily="18" charset="0"/>
                  </a:rPr>
                  <a:t>LaCroix</a:t>
                </a:r>
                <a:endParaRPr lang="en-US" sz="1400" dirty="0">
                  <a:solidFill>
                    <a:schemeClr val="bg1"/>
                  </a:solidFill>
                  <a:latin typeface="Times New Roman" panose="02020603050405020304" pitchFamily="18" charset="0"/>
                  <a:cs typeface="Times New Roman" panose="02020603050405020304" pitchFamily="18" charset="0"/>
                </a:endParaRPr>
              </a:p>
            </p:txBody>
          </p:sp>
        </p:grpSp>
      </p:grpSp>
      <p:sp>
        <p:nvSpPr>
          <p:cNvPr id="21" name="TextBox 20"/>
          <p:cNvSpPr txBox="1"/>
          <p:nvPr/>
        </p:nvSpPr>
        <p:spPr>
          <a:xfrm>
            <a:off x="355287" y="5410200"/>
            <a:ext cx="8217990" cy="1015663"/>
          </a:xfrm>
          <a:prstGeom prst="rect">
            <a:avLst/>
          </a:prstGeom>
          <a:solidFill>
            <a:schemeClr val="tx1"/>
          </a:solidFill>
        </p:spPr>
        <p:txBody>
          <a:bodyPr wrap="square" rtlCol="0">
            <a:spAutoFit/>
          </a:bodyPr>
          <a:lstStyle/>
          <a:p>
            <a:pPr algn="just"/>
            <a:r>
              <a:rPr lang="en-US" sz="1200" dirty="0" smtClean="0">
                <a:solidFill>
                  <a:schemeClr val="bg1"/>
                </a:solidFill>
                <a:latin typeface="Arial" pitchFamily="34" charset="0"/>
                <a:cs typeface="Arial" pitchFamily="34" charset="0"/>
              </a:rPr>
              <a:t>The second area for more detailed investigation includes the eastern portion of </a:t>
            </a:r>
            <a:r>
              <a:rPr lang="en-US" sz="1200" dirty="0" err="1" smtClean="0">
                <a:solidFill>
                  <a:schemeClr val="bg1"/>
                </a:solidFill>
                <a:latin typeface="Arial" pitchFamily="34" charset="0"/>
                <a:cs typeface="Arial" pitchFamily="34" charset="0"/>
              </a:rPr>
              <a:t>Lirette</a:t>
            </a:r>
            <a:r>
              <a:rPr lang="en-US" sz="1200" dirty="0" smtClean="0">
                <a:solidFill>
                  <a:schemeClr val="bg1"/>
                </a:solidFill>
                <a:latin typeface="Arial" pitchFamily="34" charset="0"/>
                <a:cs typeface="Arial" pitchFamily="34" charset="0"/>
              </a:rPr>
              <a:t> Field and Bayou Jean </a:t>
            </a:r>
            <a:r>
              <a:rPr lang="en-US" sz="1200" dirty="0" err="1" smtClean="0">
                <a:solidFill>
                  <a:schemeClr val="bg1"/>
                </a:solidFill>
                <a:latin typeface="Arial" pitchFamily="34" charset="0"/>
                <a:cs typeface="Arial" pitchFamily="34" charset="0"/>
              </a:rPr>
              <a:t>LaCroix</a:t>
            </a:r>
            <a:r>
              <a:rPr lang="en-US" sz="1200" dirty="0" smtClean="0">
                <a:solidFill>
                  <a:schemeClr val="bg1"/>
                </a:solidFill>
                <a:latin typeface="Arial" pitchFamily="34" charset="0"/>
                <a:cs typeface="Arial" pitchFamily="34" charset="0"/>
              </a:rPr>
              <a:t> Field.  The area within the red outline is also one of the prominent hot spots of land area change in the Terrebonne Basin.  It is bounded on the north by what </a:t>
            </a:r>
            <a:r>
              <a:rPr lang="en-US" sz="1200" dirty="0" err="1" smtClean="0">
                <a:solidFill>
                  <a:schemeClr val="bg1"/>
                </a:solidFill>
                <a:latin typeface="Arial" pitchFamily="34" charset="0"/>
                <a:cs typeface="Arial" pitchFamily="34" charset="0"/>
              </a:rPr>
              <a:t>Gagliano</a:t>
            </a:r>
            <a:r>
              <a:rPr lang="en-US" sz="1200" dirty="0" smtClean="0">
                <a:solidFill>
                  <a:schemeClr val="bg1"/>
                </a:solidFill>
                <a:latin typeface="Arial" pitchFamily="34" charset="0"/>
                <a:cs typeface="Arial" pitchFamily="34" charset="0"/>
              </a:rPr>
              <a:t>, 2003 called the Montegut Fault and </a:t>
            </a:r>
            <a:r>
              <a:rPr lang="en-US" sz="1200" dirty="0" err="1" smtClean="0">
                <a:solidFill>
                  <a:schemeClr val="bg1"/>
                </a:solidFill>
                <a:latin typeface="Arial" pitchFamily="34" charset="0"/>
                <a:cs typeface="Arial" pitchFamily="34" charset="0"/>
              </a:rPr>
              <a:t>Kuecher</a:t>
            </a:r>
            <a:r>
              <a:rPr lang="en-US" sz="1200" dirty="0" smtClean="0">
                <a:solidFill>
                  <a:schemeClr val="bg1"/>
                </a:solidFill>
                <a:latin typeface="Arial" pitchFamily="34" charset="0"/>
                <a:cs typeface="Arial" pitchFamily="34" charset="0"/>
              </a:rPr>
              <a:t>, 2001 called the Spur Fault.  As was the case with the previous two fields examined </a:t>
            </a:r>
            <a:r>
              <a:rPr lang="en-US" sz="1200" dirty="0" err="1" smtClean="0">
                <a:solidFill>
                  <a:schemeClr val="bg1"/>
                </a:solidFill>
                <a:latin typeface="Arial" pitchFamily="34" charset="0"/>
                <a:cs typeface="Arial" pitchFamily="34" charset="0"/>
              </a:rPr>
              <a:t>Lirette</a:t>
            </a:r>
            <a:r>
              <a:rPr lang="en-US" sz="1200" dirty="0" smtClean="0">
                <a:solidFill>
                  <a:schemeClr val="bg1"/>
                </a:solidFill>
                <a:latin typeface="Arial" pitchFamily="34" charset="0"/>
                <a:cs typeface="Arial" pitchFamily="34" charset="0"/>
              </a:rPr>
              <a:t> would appear to be a cause of submergence, while virtually no submergence has occurred at Bayou Jean </a:t>
            </a:r>
            <a:r>
              <a:rPr lang="en-US" sz="1200" dirty="0" err="1" smtClean="0">
                <a:solidFill>
                  <a:schemeClr val="bg1"/>
                </a:solidFill>
                <a:latin typeface="Arial" pitchFamily="34" charset="0"/>
                <a:cs typeface="Arial" pitchFamily="34" charset="0"/>
              </a:rPr>
              <a:t>LaCroix</a:t>
            </a:r>
            <a:r>
              <a:rPr lang="en-US" sz="1200" dirty="0" smtClean="0">
                <a:solidFill>
                  <a:schemeClr val="bg1"/>
                </a:solidFill>
                <a:latin typeface="Arial" pitchFamily="34" charset="0"/>
                <a:cs typeface="Arial" pitchFamily="34" charset="0"/>
              </a:rPr>
              <a:t>. </a:t>
            </a:r>
          </a:p>
        </p:txBody>
      </p:sp>
      <p:sp>
        <p:nvSpPr>
          <p:cNvPr id="22" name="TextBox 21"/>
          <p:cNvSpPr txBox="1"/>
          <p:nvPr/>
        </p:nvSpPr>
        <p:spPr>
          <a:xfrm>
            <a:off x="7799286" y="304800"/>
            <a:ext cx="806631" cy="369332"/>
          </a:xfrm>
          <a:prstGeom prst="rect">
            <a:avLst/>
          </a:prstGeom>
          <a:solidFill>
            <a:schemeClr val="tx1"/>
          </a:solidFill>
          <a:ln w="19050">
            <a:solidFill>
              <a:srgbClr val="0000FF"/>
            </a:solidFill>
          </a:ln>
        </p:spPr>
        <p:txBody>
          <a:bodyPr wrap="none" rtlCol="0">
            <a:spAutoFit/>
          </a:bodyPr>
          <a:lstStyle/>
          <a:p>
            <a:r>
              <a:rPr lang="en-US" dirty="0" smtClean="0">
                <a:solidFill>
                  <a:schemeClr val="bg1"/>
                </a:solidFill>
                <a:latin typeface="Times New Roman" pitchFamily="18" charset="0"/>
                <a:cs typeface="Times New Roman" pitchFamily="18" charset="0"/>
              </a:rPr>
              <a:t>Area 1</a:t>
            </a:r>
            <a:endParaRPr lang="en-US" dirty="0">
              <a:solidFill>
                <a:schemeClr val="bg1"/>
              </a:solidFill>
              <a:latin typeface="Times New Roman" pitchFamily="18" charset="0"/>
              <a:cs typeface="Times New Roman" pitchFamily="18" charset="0"/>
            </a:endParaRPr>
          </a:p>
        </p:txBody>
      </p:sp>
    </p:spTree>
    <p:extLst>
      <p:ext uri="{BB962C8B-B14F-4D97-AF65-F5344CB8AC3E}">
        <p14:creationId xmlns:p14="http://schemas.microsoft.com/office/powerpoint/2010/main" val="2569919681"/>
      </p:ext>
    </p:extLst>
  </p:cSld>
  <p:clrMapOvr>
    <a:masterClrMapping/>
  </p:clrMapOvr>
  <p:timing>
    <p:tnLst>
      <p:par>
        <p:cTn id="1" dur="indefinite" restart="never" nodeType="tmRoot"/>
      </p:par>
    </p:tn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194"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41876" y="304800"/>
            <a:ext cx="8497324" cy="54864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2" name="Freeform 1"/>
          <p:cNvSpPr/>
          <p:nvPr/>
        </p:nvSpPr>
        <p:spPr>
          <a:xfrm>
            <a:off x="3728621" y="3932808"/>
            <a:ext cx="2663301" cy="1855433"/>
          </a:xfrm>
          <a:custGeom>
            <a:avLst/>
            <a:gdLst>
              <a:gd name="connsiteX0" fmla="*/ 2663301 w 2663301"/>
              <a:gd name="connsiteY0" fmla="*/ 1535837 h 1855433"/>
              <a:gd name="connsiteX1" fmla="*/ 2556769 w 2663301"/>
              <a:gd name="connsiteY1" fmla="*/ 1020932 h 1855433"/>
              <a:gd name="connsiteX2" fmla="*/ 2246051 w 2663301"/>
              <a:gd name="connsiteY2" fmla="*/ 648070 h 1855433"/>
              <a:gd name="connsiteX3" fmla="*/ 1855433 w 2663301"/>
              <a:gd name="connsiteY3" fmla="*/ 372862 h 1855433"/>
              <a:gd name="connsiteX4" fmla="*/ 1553593 w 2663301"/>
              <a:gd name="connsiteY4" fmla="*/ 266330 h 1855433"/>
              <a:gd name="connsiteX5" fmla="*/ 1287262 w 2663301"/>
              <a:gd name="connsiteY5" fmla="*/ 275208 h 1855433"/>
              <a:gd name="connsiteX6" fmla="*/ 994299 w 2663301"/>
              <a:gd name="connsiteY6" fmla="*/ 284085 h 1855433"/>
              <a:gd name="connsiteX7" fmla="*/ 656948 w 2663301"/>
              <a:gd name="connsiteY7" fmla="*/ 115409 h 1855433"/>
              <a:gd name="connsiteX8" fmla="*/ 337352 w 2663301"/>
              <a:gd name="connsiteY8" fmla="*/ 0 h 1855433"/>
              <a:gd name="connsiteX9" fmla="*/ 53266 w 2663301"/>
              <a:gd name="connsiteY9" fmla="*/ 44388 h 1855433"/>
              <a:gd name="connsiteX10" fmla="*/ 0 w 2663301"/>
              <a:gd name="connsiteY10" fmla="*/ 284085 h 1855433"/>
              <a:gd name="connsiteX11" fmla="*/ 88777 w 2663301"/>
              <a:gd name="connsiteY11" fmla="*/ 745724 h 1855433"/>
              <a:gd name="connsiteX12" fmla="*/ 292963 w 2663301"/>
              <a:gd name="connsiteY12" fmla="*/ 1225118 h 1855433"/>
              <a:gd name="connsiteX13" fmla="*/ 603682 w 2663301"/>
              <a:gd name="connsiteY13" fmla="*/ 1624613 h 1855433"/>
              <a:gd name="connsiteX14" fmla="*/ 1154097 w 2663301"/>
              <a:gd name="connsiteY14" fmla="*/ 1793289 h 1855433"/>
              <a:gd name="connsiteX15" fmla="*/ 1970843 w 2663301"/>
              <a:gd name="connsiteY15" fmla="*/ 1846555 h 1855433"/>
              <a:gd name="connsiteX16" fmla="*/ 2396971 w 2663301"/>
              <a:gd name="connsiteY16" fmla="*/ 1855433 h 1855433"/>
              <a:gd name="connsiteX17" fmla="*/ 2583402 w 2663301"/>
              <a:gd name="connsiteY17" fmla="*/ 1704512 h 1855433"/>
              <a:gd name="connsiteX18" fmla="*/ 2663301 w 2663301"/>
              <a:gd name="connsiteY18" fmla="*/ 1535837 h 1855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663301" h="1855433">
                <a:moveTo>
                  <a:pt x="2663301" y="1535837"/>
                </a:moveTo>
                <a:lnTo>
                  <a:pt x="2556769" y="1020932"/>
                </a:lnTo>
                <a:lnTo>
                  <a:pt x="2246051" y="648070"/>
                </a:lnTo>
                <a:lnTo>
                  <a:pt x="1855433" y="372862"/>
                </a:lnTo>
                <a:lnTo>
                  <a:pt x="1553593" y="266330"/>
                </a:lnTo>
                <a:lnTo>
                  <a:pt x="1287262" y="275208"/>
                </a:lnTo>
                <a:lnTo>
                  <a:pt x="994299" y="284085"/>
                </a:lnTo>
                <a:lnTo>
                  <a:pt x="656948" y="115409"/>
                </a:lnTo>
                <a:lnTo>
                  <a:pt x="337352" y="0"/>
                </a:lnTo>
                <a:lnTo>
                  <a:pt x="53266" y="44388"/>
                </a:lnTo>
                <a:lnTo>
                  <a:pt x="0" y="284085"/>
                </a:lnTo>
                <a:lnTo>
                  <a:pt x="88777" y="745724"/>
                </a:lnTo>
                <a:lnTo>
                  <a:pt x="292963" y="1225118"/>
                </a:lnTo>
                <a:lnTo>
                  <a:pt x="603682" y="1624613"/>
                </a:lnTo>
                <a:lnTo>
                  <a:pt x="1154097" y="1793289"/>
                </a:lnTo>
                <a:lnTo>
                  <a:pt x="1970843" y="1846555"/>
                </a:lnTo>
                <a:lnTo>
                  <a:pt x="2396971" y="1855433"/>
                </a:lnTo>
                <a:lnTo>
                  <a:pt x="2583402" y="1704512"/>
                </a:lnTo>
                <a:lnTo>
                  <a:pt x="2663301" y="1535837"/>
                </a:lnTo>
                <a:close/>
              </a:path>
            </a:pathLst>
          </a:custGeom>
          <a:noFill/>
          <a:ln w="19050">
            <a:solidFill>
              <a:srgbClr val="00FF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5" name="TextBox 4"/>
          <p:cNvSpPr txBox="1"/>
          <p:nvPr/>
        </p:nvSpPr>
        <p:spPr>
          <a:xfrm>
            <a:off x="315243" y="5836419"/>
            <a:ext cx="8217990" cy="646331"/>
          </a:xfrm>
          <a:prstGeom prst="rect">
            <a:avLst/>
          </a:prstGeom>
          <a:solidFill>
            <a:schemeClr val="tx1"/>
          </a:solidFill>
        </p:spPr>
        <p:txBody>
          <a:bodyPr wrap="square" rtlCol="0">
            <a:spAutoFit/>
          </a:bodyPr>
          <a:lstStyle/>
          <a:p>
            <a:pPr algn="just"/>
            <a:r>
              <a:rPr lang="en-US" sz="1200" dirty="0" smtClean="0">
                <a:solidFill>
                  <a:schemeClr val="bg1"/>
                </a:solidFill>
                <a:latin typeface="Arial" pitchFamily="34" charset="0"/>
                <a:cs typeface="Arial" pitchFamily="34" charset="0"/>
              </a:rPr>
              <a:t>Bayou Jean </a:t>
            </a:r>
            <a:r>
              <a:rPr lang="en-US" sz="1200" dirty="0" err="1" smtClean="0">
                <a:solidFill>
                  <a:schemeClr val="bg1"/>
                </a:solidFill>
                <a:latin typeface="Arial" pitchFamily="34" charset="0"/>
                <a:cs typeface="Arial" pitchFamily="34" charset="0"/>
              </a:rPr>
              <a:t>LaCroix</a:t>
            </a:r>
            <a:r>
              <a:rPr lang="en-US" sz="1200" dirty="0" smtClean="0">
                <a:solidFill>
                  <a:schemeClr val="bg1"/>
                </a:solidFill>
                <a:latin typeface="Arial" pitchFamily="34" charset="0"/>
                <a:cs typeface="Arial" pitchFamily="34" charset="0"/>
              </a:rPr>
              <a:t> Field is outlined in green on this and the next slide.  Comparison of the two slides show that little land area change has occurred in association with the dredging at this field.  Conversely the area to the north where minimal dredging occurred is almost completely submerged under water.</a:t>
            </a:r>
          </a:p>
        </p:txBody>
      </p:sp>
    </p:spTree>
    <p:extLst>
      <p:ext uri="{BB962C8B-B14F-4D97-AF65-F5344CB8AC3E}">
        <p14:creationId xmlns:p14="http://schemas.microsoft.com/office/powerpoint/2010/main" val="3718630563"/>
      </p:ext>
    </p:extLst>
  </p:cSld>
  <p:clrMapOvr>
    <a:masterClrMapping/>
  </p:clrMapOvr>
  <p:timing>
    <p:tnLst>
      <p:par>
        <p:cTn id="1" dur="indefinite" restart="never" nodeType="tmRoot"/>
      </p:par>
    </p:tn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218"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77531" y="304800"/>
            <a:ext cx="8537869" cy="54864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3" name="Freeform 2"/>
          <p:cNvSpPr/>
          <p:nvPr/>
        </p:nvSpPr>
        <p:spPr>
          <a:xfrm>
            <a:off x="3728621" y="3932808"/>
            <a:ext cx="2663301" cy="1855433"/>
          </a:xfrm>
          <a:custGeom>
            <a:avLst/>
            <a:gdLst>
              <a:gd name="connsiteX0" fmla="*/ 2663301 w 2663301"/>
              <a:gd name="connsiteY0" fmla="*/ 1535837 h 1855433"/>
              <a:gd name="connsiteX1" fmla="*/ 2556769 w 2663301"/>
              <a:gd name="connsiteY1" fmla="*/ 1020932 h 1855433"/>
              <a:gd name="connsiteX2" fmla="*/ 2246051 w 2663301"/>
              <a:gd name="connsiteY2" fmla="*/ 648070 h 1855433"/>
              <a:gd name="connsiteX3" fmla="*/ 1855433 w 2663301"/>
              <a:gd name="connsiteY3" fmla="*/ 372862 h 1855433"/>
              <a:gd name="connsiteX4" fmla="*/ 1553593 w 2663301"/>
              <a:gd name="connsiteY4" fmla="*/ 266330 h 1855433"/>
              <a:gd name="connsiteX5" fmla="*/ 1287262 w 2663301"/>
              <a:gd name="connsiteY5" fmla="*/ 275208 h 1855433"/>
              <a:gd name="connsiteX6" fmla="*/ 994299 w 2663301"/>
              <a:gd name="connsiteY6" fmla="*/ 284085 h 1855433"/>
              <a:gd name="connsiteX7" fmla="*/ 656948 w 2663301"/>
              <a:gd name="connsiteY7" fmla="*/ 115409 h 1855433"/>
              <a:gd name="connsiteX8" fmla="*/ 337352 w 2663301"/>
              <a:gd name="connsiteY8" fmla="*/ 0 h 1855433"/>
              <a:gd name="connsiteX9" fmla="*/ 53266 w 2663301"/>
              <a:gd name="connsiteY9" fmla="*/ 44388 h 1855433"/>
              <a:gd name="connsiteX10" fmla="*/ 0 w 2663301"/>
              <a:gd name="connsiteY10" fmla="*/ 284085 h 1855433"/>
              <a:gd name="connsiteX11" fmla="*/ 88777 w 2663301"/>
              <a:gd name="connsiteY11" fmla="*/ 745724 h 1855433"/>
              <a:gd name="connsiteX12" fmla="*/ 292963 w 2663301"/>
              <a:gd name="connsiteY12" fmla="*/ 1225118 h 1855433"/>
              <a:gd name="connsiteX13" fmla="*/ 603682 w 2663301"/>
              <a:gd name="connsiteY13" fmla="*/ 1624613 h 1855433"/>
              <a:gd name="connsiteX14" fmla="*/ 1154097 w 2663301"/>
              <a:gd name="connsiteY14" fmla="*/ 1793289 h 1855433"/>
              <a:gd name="connsiteX15" fmla="*/ 1970843 w 2663301"/>
              <a:gd name="connsiteY15" fmla="*/ 1846555 h 1855433"/>
              <a:gd name="connsiteX16" fmla="*/ 2396971 w 2663301"/>
              <a:gd name="connsiteY16" fmla="*/ 1855433 h 1855433"/>
              <a:gd name="connsiteX17" fmla="*/ 2583402 w 2663301"/>
              <a:gd name="connsiteY17" fmla="*/ 1704512 h 1855433"/>
              <a:gd name="connsiteX18" fmla="*/ 2663301 w 2663301"/>
              <a:gd name="connsiteY18" fmla="*/ 1535837 h 1855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663301" h="1855433">
                <a:moveTo>
                  <a:pt x="2663301" y="1535837"/>
                </a:moveTo>
                <a:lnTo>
                  <a:pt x="2556769" y="1020932"/>
                </a:lnTo>
                <a:lnTo>
                  <a:pt x="2246051" y="648070"/>
                </a:lnTo>
                <a:lnTo>
                  <a:pt x="1855433" y="372862"/>
                </a:lnTo>
                <a:lnTo>
                  <a:pt x="1553593" y="266330"/>
                </a:lnTo>
                <a:lnTo>
                  <a:pt x="1287262" y="275208"/>
                </a:lnTo>
                <a:lnTo>
                  <a:pt x="994299" y="284085"/>
                </a:lnTo>
                <a:lnTo>
                  <a:pt x="656948" y="115409"/>
                </a:lnTo>
                <a:lnTo>
                  <a:pt x="337352" y="0"/>
                </a:lnTo>
                <a:lnTo>
                  <a:pt x="53266" y="44388"/>
                </a:lnTo>
                <a:lnTo>
                  <a:pt x="0" y="284085"/>
                </a:lnTo>
                <a:lnTo>
                  <a:pt x="88777" y="745724"/>
                </a:lnTo>
                <a:lnTo>
                  <a:pt x="292963" y="1225118"/>
                </a:lnTo>
                <a:lnTo>
                  <a:pt x="603682" y="1624613"/>
                </a:lnTo>
                <a:lnTo>
                  <a:pt x="1154097" y="1793289"/>
                </a:lnTo>
                <a:lnTo>
                  <a:pt x="1970843" y="1846555"/>
                </a:lnTo>
                <a:lnTo>
                  <a:pt x="2396971" y="1855433"/>
                </a:lnTo>
                <a:lnTo>
                  <a:pt x="2583402" y="1704512"/>
                </a:lnTo>
                <a:lnTo>
                  <a:pt x="2663301" y="1535837"/>
                </a:lnTo>
                <a:close/>
              </a:path>
            </a:pathLst>
          </a:custGeom>
          <a:noFill/>
          <a:ln w="19050">
            <a:solidFill>
              <a:srgbClr val="00FF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4" name="TextBox 3"/>
          <p:cNvSpPr txBox="1"/>
          <p:nvPr/>
        </p:nvSpPr>
        <p:spPr>
          <a:xfrm>
            <a:off x="315243" y="5836419"/>
            <a:ext cx="8217990" cy="646331"/>
          </a:xfrm>
          <a:prstGeom prst="rect">
            <a:avLst/>
          </a:prstGeom>
          <a:solidFill>
            <a:schemeClr val="tx1"/>
          </a:solidFill>
        </p:spPr>
        <p:txBody>
          <a:bodyPr wrap="square" rtlCol="0">
            <a:spAutoFit/>
          </a:bodyPr>
          <a:lstStyle/>
          <a:p>
            <a:pPr algn="just"/>
            <a:r>
              <a:rPr lang="en-US" sz="1200" dirty="0" smtClean="0">
                <a:solidFill>
                  <a:schemeClr val="bg1"/>
                </a:solidFill>
                <a:latin typeface="Arial" pitchFamily="34" charset="0"/>
                <a:cs typeface="Arial" pitchFamily="34" charset="0"/>
              </a:rPr>
              <a:t>Large areas of concentrated land area change on this slide are not associated with any oil and gas field.  It is difficult to interpret that the submergence of the marsh surface that has taken place here is the result of either surface dredging activity or subsurface extraction of fluids.  The next slide offers a more plausible explanation.</a:t>
            </a:r>
          </a:p>
        </p:txBody>
      </p:sp>
      <p:sp>
        <p:nvSpPr>
          <p:cNvPr id="2" name="TextBox 1"/>
          <p:cNvSpPr txBox="1"/>
          <p:nvPr/>
        </p:nvSpPr>
        <p:spPr>
          <a:xfrm>
            <a:off x="1066800" y="1400889"/>
            <a:ext cx="981359" cy="246221"/>
          </a:xfrm>
          <a:prstGeom prst="rect">
            <a:avLst/>
          </a:prstGeom>
          <a:noFill/>
        </p:spPr>
        <p:txBody>
          <a:bodyPr wrap="none" rtlCol="0">
            <a:spAutoFit/>
          </a:bodyPr>
          <a:lstStyle/>
          <a:p>
            <a:r>
              <a:rPr lang="en-US" sz="1000" dirty="0" smtClean="0"/>
              <a:t>Wonder Lake</a:t>
            </a:r>
            <a:endParaRPr lang="en-US" sz="1000" dirty="0"/>
          </a:p>
        </p:txBody>
      </p:sp>
    </p:spTree>
    <p:extLst>
      <p:ext uri="{BB962C8B-B14F-4D97-AF65-F5344CB8AC3E}">
        <p14:creationId xmlns:p14="http://schemas.microsoft.com/office/powerpoint/2010/main" val="2085182995"/>
      </p:ext>
    </p:extLst>
  </p:cSld>
  <p:clrMapOvr>
    <a:masterClrMapping/>
  </p:clrMapOvr>
  <p:timing>
    <p:tnLst>
      <p:par>
        <p:cTn id="1" dur="indefinite" restart="never" nodeType="tmRoot"/>
      </p:par>
    </p:tn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50"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34409" y="228600"/>
            <a:ext cx="8541327" cy="54864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grpSp>
        <p:nvGrpSpPr>
          <p:cNvPr id="3" name="Group 2"/>
          <p:cNvGrpSpPr/>
          <p:nvPr/>
        </p:nvGrpSpPr>
        <p:grpSpPr>
          <a:xfrm>
            <a:off x="374301" y="304566"/>
            <a:ext cx="8541099" cy="3326004"/>
            <a:chOff x="341644" y="844062"/>
            <a:chExt cx="8541099" cy="3326004"/>
          </a:xfrm>
        </p:grpSpPr>
        <p:sp>
          <p:nvSpPr>
            <p:cNvPr id="5" name="Freeform 4"/>
            <p:cNvSpPr/>
            <p:nvPr/>
          </p:nvSpPr>
          <p:spPr>
            <a:xfrm>
              <a:off x="341644" y="844062"/>
              <a:ext cx="4541855" cy="2270927"/>
            </a:xfrm>
            <a:custGeom>
              <a:avLst/>
              <a:gdLst>
                <a:gd name="connsiteX0" fmla="*/ 4541855 w 4541855"/>
                <a:gd name="connsiteY0" fmla="*/ 0 h 2270927"/>
                <a:gd name="connsiteX1" fmla="*/ 4149969 w 4541855"/>
                <a:gd name="connsiteY1" fmla="*/ 241160 h 2270927"/>
                <a:gd name="connsiteX2" fmla="*/ 3788229 w 4541855"/>
                <a:gd name="connsiteY2" fmla="*/ 401934 h 2270927"/>
                <a:gd name="connsiteX3" fmla="*/ 3516923 w 4541855"/>
                <a:gd name="connsiteY3" fmla="*/ 452175 h 2270927"/>
                <a:gd name="connsiteX4" fmla="*/ 3315956 w 4541855"/>
                <a:gd name="connsiteY4" fmla="*/ 673239 h 2270927"/>
                <a:gd name="connsiteX5" fmla="*/ 3125037 w 4541855"/>
                <a:gd name="connsiteY5" fmla="*/ 964641 h 2270927"/>
                <a:gd name="connsiteX6" fmla="*/ 2873829 w 4541855"/>
                <a:gd name="connsiteY6" fmla="*/ 1396720 h 2270927"/>
                <a:gd name="connsiteX7" fmla="*/ 2652765 w 4541855"/>
                <a:gd name="connsiteY7" fmla="*/ 1657978 h 2270927"/>
                <a:gd name="connsiteX8" fmla="*/ 2210637 w 4541855"/>
                <a:gd name="connsiteY8" fmla="*/ 1818751 h 2270927"/>
                <a:gd name="connsiteX9" fmla="*/ 1768510 w 4541855"/>
                <a:gd name="connsiteY9" fmla="*/ 1939331 h 2270927"/>
                <a:gd name="connsiteX10" fmla="*/ 1235947 w 4541855"/>
                <a:gd name="connsiteY10" fmla="*/ 1969476 h 2270927"/>
                <a:gd name="connsiteX11" fmla="*/ 854110 w 4541855"/>
                <a:gd name="connsiteY11" fmla="*/ 1989573 h 2270927"/>
                <a:gd name="connsiteX12" fmla="*/ 251209 w 4541855"/>
                <a:gd name="connsiteY12" fmla="*/ 2140298 h 2270927"/>
                <a:gd name="connsiteX13" fmla="*/ 0 w 4541855"/>
                <a:gd name="connsiteY13" fmla="*/ 2270927 h 2270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541855" h="2270927">
                  <a:moveTo>
                    <a:pt x="4541855" y="0"/>
                  </a:moveTo>
                  <a:lnTo>
                    <a:pt x="4149969" y="241160"/>
                  </a:lnTo>
                  <a:lnTo>
                    <a:pt x="3788229" y="401934"/>
                  </a:lnTo>
                  <a:lnTo>
                    <a:pt x="3516923" y="452175"/>
                  </a:lnTo>
                  <a:lnTo>
                    <a:pt x="3315956" y="673239"/>
                  </a:lnTo>
                  <a:lnTo>
                    <a:pt x="3125037" y="964641"/>
                  </a:lnTo>
                  <a:lnTo>
                    <a:pt x="2873829" y="1396720"/>
                  </a:lnTo>
                  <a:lnTo>
                    <a:pt x="2652765" y="1657978"/>
                  </a:lnTo>
                  <a:lnTo>
                    <a:pt x="2210637" y="1818751"/>
                  </a:lnTo>
                  <a:lnTo>
                    <a:pt x="1768510" y="1939331"/>
                  </a:lnTo>
                  <a:lnTo>
                    <a:pt x="1235947" y="1969476"/>
                  </a:lnTo>
                  <a:lnTo>
                    <a:pt x="854110" y="1989573"/>
                  </a:lnTo>
                  <a:lnTo>
                    <a:pt x="251209" y="2140298"/>
                  </a:lnTo>
                  <a:lnTo>
                    <a:pt x="0" y="2270927"/>
                  </a:lnTo>
                </a:path>
              </a:pathLst>
            </a:custGeom>
            <a:noFill/>
            <a:ln w="19050">
              <a:solidFill>
                <a:srgbClr val="FFFF0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Freeform 5"/>
            <p:cNvSpPr/>
            <p:nvPr/>
          </p:nvSpPr>
          <p:spPr>
            <a:xfrm>
              <a:off x="4391130" y="2301073"/>
              <a:ext cx="4491613" cy="522514"/>
            </a:xfrm>
            <a:custGeom>
              <a:avLst/>
              <a:gdLst>
                <a:gd name="connsiteX0" fmla="*/ 4491613 w 4491613"/>
                <a:gd name="connsiteY0" fmla="*/ 462224 h 522514"/>
                <a:gd name="connsiteX1" fmla="*/ 4139921 w 4491613"/>
                <a:gd name="connsiteY1" fmla="*/ 371789 h 522514"/>
                <a:gd name="connsiteX2" fmla="*/ 3788228 w 4491613"/>
                <a:gd name="connsiteY2" fmla="*/ 251208 h 522514"/>
                <a:gd name="connsiteX3" fmla="*/ 3386294 w 4491613"/>
                <a:gd name="connsiteY3" fmla="*/ 120580 h 522514"/>
                <a:gd name="connsiteX4" fmla="*/ 3014505 w 4491613"/>
                <a:gd name="connsiteY4" fmla="*/ 20096 h 522514"/>
                <a:gd name="connsiteX5" fmla="*/ 2582426 w 4491613"/>
                <a:gd name="connsiteY5" fmla="*/ 0 h 522514"/>
                <a:gd name="connsiteX6" fmla="*/ 2160395 w 4491613"/>
                <a:gd name="connsiteY6" fmla="*/ 30145 h 522514"/>
                <a:gd name="connsiteX7" fmla="*/ 1818751 w 4491613"/>
                <a:gd name="connsiteY7" fmla="*/ 40193 h 522514"/>
                <a:gd name="connsiteX8" fmla="*/ 1266092 w 4491613"/>
                <a:gd name="connsiteY8" fmla="*/ 140676 h 522514"/>
                <a:gd name="connsiteX9" fmla="*/ 673239 w 4491613"/>
                <a:gd name="connsiteY9" fmla="*/ 321547 h 522514"/>
                <a:gd name="connsiteX10" fmla="*/ 0 w 4491613"/>
                <a:gd name="connsiteY10" fmla="*/ 522514 h 522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491613" h="522514">
                  <a:moveTo>
                    <a:pt x="4491613" y="462224"/>
                  </a:moveTo>
                  <a:lnTo>
                    <a:pt x="4139921" y="371789"/>
                  </a:lnTo>
                  <a:lnTo>
                    <a:pt x="3788228" y="251208"/>
                  </a:lnTo>
                  <a:lnTo>
                    <a:pt x="3386294" y="120580"/>
                  </a:lnTo>
                  <a:lnTo>
                    <a:pt x="3014505" y="20096"/>
                  </a:lnTo>
                  <a:lnTo>
                    <a:pt x="2582426" y="0"/>
                  </a:lnTo>
                  <a:lnTo>
                    <a:pt x="2160395" y="30145"/>
                  </a:lnTo>
                  <a:lnTo>
                    <a:pt x="1818751" y="40193"/>
                  </a:lnTo>
                  <a:lnTo>
                    <a:pt x="1266092" y="140676"/>
                  </a:lnTo>
                  <a:lnTo>
                    <a:pt x="673239" y="321547"/>
                  </a:lnTo>
                  <a:lnTo>
                    <a:pt x="0" y="522514"/>
                  </a:lnTo>
                </a:path>
              </a:pathLst>
            </a:custGeom>
            <a:noFill/>
            <a:ln w="19050">
              <a:solidFill>
                <a:srgbClr val="FFFF0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Freeform 6"/>
            <p:cNvSpPr/>
            <p:nvPr/>
          </p:nvSpPr>
          <p:spPr>
            <a:xfrm>
              <a:off x="934497" y="3486778"/>
              <a:ext cx="6420896" cy="683288"/>
            </a:xfrm>
            <a:custGeom>
              <a:avLst/>
              <a:gdLst>
                <a:gd name="connsiteX0" fmla="*/ 6420896 w 6420896"/>
                <a:gd name="connsiteY0" fmla="*/ 120580 h 683288"/>
                <a:gd name="connsiteX1" fmla="*/ 5888334 w 6420896"/>
                <a:gd name="connsiteY1" fmla="*/ 30145 h 683288"/>
                <a:gd name="connsiteX2" fmla="*/ 5637125 w 6420896"/>
                <a:gd name="connsiteY2" fmla="*/ 0 h 683288"/>
                <a:gd name="connsiteX3" fmla="*/ 5164852 w 6420896"/>
                <a:gd name="connsiteY3" fmla="*/ 60290 h 683288"/>
                <a:gd name="connsiteX4" fmla="*/ 4702628 w 6420896"/>
                <a:gd name="connsiteY4" fmla="*/ 200967 h 683288"/>
                <a:gd name="connsiteX5" fmla="*/ 4290646 w 6420896"/>
                <a:gd name="connsiteY5" fmla="*/ 422031 h 683288"/>
                <a:gd name="connsiteX6" fmla="*/ 3808325 w 6420896"/>
                <a:gd name="connsiteY6" fmla="*/ 582804 h 683288"/>
                <a:gd name="connsiteX7" fmla="*/ 3456633 w 6420896"/>
                <a:gd name="connsiteY7" fmla="*/ 612949 h 683288"/>
                <a:gd name="connsiteX8" fmla="*/ 3295859 w 6420896"/>
                <a:gd name="connsiteY8" fmla="*/ 622998 h 683288"/>
                <a:gd name="connsiteX9" fmla="*/ 2753248 w 6420896"/>
                <a:gd name="connsiteY9" fmla="*/ 683288 h 683288"/>
                <a:gd name="connsiteX10" fmla="*/ 2180492 w 6420896"/>
                <a:gd name="connsiteY10" fmla="*/ 683288 h 683288"/>
                <a:gd name="connsiteX11" fmla="*/ 1627833 w 6420896"/>
                <a:gd name="connsiteY11" fmla="*/ 622998 h 683288"/>
                <a:gd name="connsiteX12" fmla="*/ 894303 w 6420896"/>
                <a:gd name="connsiteY12" fmla="*/ 432079 h 683288"/>
                <a:gd name="connsiteX13" fmla="*/ 602901 w 6420896"/>
                <a:gd name="connsiteY13" fmla="*/ 301451 h 683288"/>
                <a:gd name="connsiteX14" fmla="*/ 221063 w 6420896"/>
                <a:gd name="connsiteY14" fmla="*/ 110532 h 683288"/>
                <a:gd name="connsiteX15" fmla="*/ 0 w 6420896"/>
                <a:gd name="connsiteY15" fmla="*/ 30145 h 683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420896" h="683288">
                  <a:moveTo>
                    <a:pt x="6420896" y="120580"/>
                  </a:moveTo>
                  <a:lnTo>
                    <a:pt x="5888334" y="30145"/>
                  </a:lnTo>
                  <a:lnTo>
                    <a:pt x="5637125" y="0"/>
                  </a:lnTo>
                  <a:lnTo>
                    <a:pt x="5164852" y="60290"/>
                  </a:lnTo>
                  <a:lnTo>
                    <a:pt x="4702628" y="200967"/>
                  </a:lnTo>
                  <a:lnTo>
                    <a:pt x="4290646" y="422031"/>
                  </a:lnTo>
                  <a:lnTo>
                    <a:pt x="3808325" y="582804"/>
                  </a:lnTo>
                  <a:lnTo>
                    <a:pt x="3456633" y="612949"/>
                  </a:lnTo>
                  <a:lnTo>
                    <a:pt x="3295859" y="622998"/>
                  </a:lnTo>
                  <a:lnTo>
                    <a:pt x="2753248" y="683288"/>
                  </a:lnTo>
                  <a:lnTo>
                    <a:pt x="2180492" y="683288"/>
                  </a:lnTo>
                  <a:lnTo>
                    <a:pt x="1627833" y="622998"/>
                  </a:lnTo>
                  <a:lnTo>
                    <a:pt x="894303" y="432079"/>
                  </a:lnTo>
                  <a:lnTo>
                    <a:pt x="602901" y="301451"/>
                  </a:lnTo>
                  <a:lnTo>
                    <a:pt x="221063" y="110532"/>
                  </a:lnTo>
                  <a:lnTo>
                    <a:pt x="0" y="30145"/>
                  </a:lnTo>
                </a:path>
              </a:pathLst>
            </a:custGeom>
            <a:noFill/>
            <a:ln w="19050">
              <a:solidFill>
                <a:srgbClr val="FFFF0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pic>
        <p:nvPicPr>
          <p:cNvPr id="10242" name="Picture 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89857" y="315854"/>
            <a:ext cx="4678355" cy="3869049"/>
          </a:xfrm>
          <a:prstGeom prst="rect">
            <a:avLst/>
          </a:prstGeom>
          <a:noFill/>
          <a:ln w="3810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2" name="Rectangle 1"/>
          <p:cNvSpPr/>
          <p:nvPr/>
        </p:nvSpPr>
        <p:spPr>
          <a:xfrm>
            <a:off x="5747657" y="1761577"/>
            <a:ext cx="2133600" cy="1432727"/>
          </a:xfrm>
          <a:prstGeom prst="rect">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pic>
        <p:nvPicPr>
          <p:cNvPr id="10243" name="Picture 3"/>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89857" y="320040"/>
            <a:ext cx="4708389" cy="3893888"/>
          </a:xfrm>
          <a:prstGeom prst="rect">
            <a:avLst/>
          </a:prstGeom>
          <a:noFill/>
          <a:ln w="3810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0244" name="Picture 4"/>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89857" y="320040"/>
            <a:ext cx="4708389" cy="3893888"/>
          </a:xfrm>
          <a:prstGeom prst="rect">
            <a:avLst/>
          </a:prstGeom>
          <a:noFill/>
          <a:ln w="38100">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4" name="Freeform 3"/>
          <p:cNvSpPr/>
          <p:nvPr/>
        </p:nvSpPr>
        <p:spPr>
          <a:xfrm>
            <a:off x="798467" y="889254"/>
            <a:ext cx="4434840" cy="457200"/>
          </a:xfrm>
          <a:custGeom>
            <a:avLst/>
            <a:gdLst>
              <a:gd name="connsiteX0" fmla="*/ 0 w 4434840"/>
              <a:gd name="connsiteY0" fmla="*/ 285750 h 457200"/>
              <a:gd name="connsiteX1" fmla="*/ 640080 w 4434840"/>
              <a:gd name="connsiteY1" fmla="*/ 148590 h 457200"/>
              <a:gd name="connsiteX2" fmla="*/ 1223010 w 4434840"/>
              <a:gd name="connsiteY2" fmla="*/ 11430 h 457200"/>
              <a:gd name="connsiteX3" fmla="*/ 1977390 w 4434840"/>
              <a:gd name="connsiteY3" fmla="*/ 0 h 457200"/>
              <a:gd name="connsiteX4" fmla="*/ 2640330 w 4434840"/>
              <a:gd name="connsiteY4" fmla="*/ 57150 h 457200"/>
              <a:gd name="connsiteX5" fmla="*/ 3257550 w 4434840"/>
              <a:gd name="connsiteY5" fmla="*/ 91440 h 457200"/>
              <a:gd name="connsiteX6" fmla="*/ 3806190 w 4434840"/>
              <a:gd name="connsiteY6" fmla="*/ 182880 h 457200"/>
              <a:gd name="connsiteX7" fmla="*/ 4434840 w 4434840"/>
              <a:gd name="connsiteY7" fmla="*/ 457200 h 457200"/>
              <a:gd name="connsiteX0" fmla="*/ 0 w 4434840"/>
              <a:gd name="connsiteY0" fmla="*/ 285750 h 457200"/>
              <a:gd name="connsiteX1" fmla="*/ 674370 w 4434840"/>
              <a:gd name="connsiteY1" fmla="*/ 80010 h 457200"/>
              <a:gd name="connsiteX2" fmla="*/ 1223010 w 4434840"/>
              <a:gd name="connsiteY2" fmla="*/ 11430 h 457200"/>
              <a:gd name="connsiteX3" fmla="*/ 1977390 w 4434840"/>
              <a:gd name="connsiteY3" fmla="*/ 0 h 457200"/>
              <a:gd name="connsiteX4" fmla="*/ 2640330 w 4434840"/>
              <a:gd name="connsiteY4" fmla="*/ 57150 h 457200"/>
              <a:gd name="connsiteX5" fmla="*/ 3257550 w 4434840"/>
              <a:gd name="connsiteY5" fmla="*/ 91440 h 457200"/>
              <a:gd name="connsiteX6" fmla="*/ 3806190 w 4434840"/>
              <a:gd name="connsiteY6" fmla="*/ 182880 h 457200"/>
              <a:gd name="connsiteX7" fmla="*/ 4434840 w 4434840"/>
              <a:gd name="connsiteY7" fmla="*/ 457200 h 457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34840" h="457200">
                <a:moveTo>
                  <a:pt x="0" y="285750"/>
                </a:moveTo>
                <a:lnTo>
                  <a:pt x="674370" y="80010"/>
                </a:lnTo>
                <a:lnTo>
                  <a:pt x="1223010" y="11430"/>
                </a:lnTo>
                <a:lnTo>
                  <a:pt x="1977390" y="0"/>
                </a:lnTo>
                <a:lnTo>
                  <a:pt x="2640330" y="57150"/>
                </a:lnTo>
                <a:lnTo>
                  <a:pt x="3257550" y="91440"/>
                </a:lnTo>
                <a:lnTo>
                  <a:pt x="3806190" y="182880"/>
                </a:lnTo>
                <a:lnTo>
                  <a:pt x="4434840" y="457200"/>
                </a:lnTo>
              </a:path>
            </a:pathLst>
          </a:custGeom>
          <a:noFill/>
          <a:ln w="19050">
            <a:solidFill>
              <a:srgbClr val="00FF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TextBox 19"/>
          <p:cNvSpPr txBox="1"/>
          <p:nvPr/>
        </p:nvSpPr>
        <p:spPr>
          <a:xfrm>
            <a:off x="308516" y="5105400"/>
            <a:ext cx="8567220" cy="1384995"/>
          </a:xfrm>
          <a:prstGeom prst="rect">
            <a:avLst/>
          </a:prstGeom>
          <a:solidFill>
            <a:schemeClr val="tx1"/>
          </a:solidFill>
        </p:spPr>
        <p:txBody>
          <a:bodyPr wrap="square" rtlCol="0">
            <a:spAutoFit/>
          </a:bodyPr>
          <a:lstStyle/>
          <a:p>
            <a:pPr algn="just"/>
            <a:r>
              <a:rPr lang="en-US" sz="1200" dirty="0" smtClean="0">
                <a:solidFill>
                  <a:schemeClr val="bg1"/>
                </a:solidFill>
                <a:latin typeface="Arial" pitchFamily="34" charset="0"/>
                <a:cs typeface="Arial" pitchFamily="34" charset="0"/>
              </a:rPr>
              <a:t>The inset sequence of images shows a history of the submergence of the area around Wonder Lake from 1971 to 2010.  The surface trace of the active fault is shown as a yellow dashed line on the land change map and a green dashed line on the images.  Although photo resolution varies it is apparent that the marsh on the </a:t>
            </a:r>
            <a:r>
              <a:rPr lang="en-US" sz="1200" dirty="0" err="1" smtClean="0">
                <a:solidFill>
                  <a:schemeClr val="bg1"/>
                </a:solidFill>
                <a:latin typeface="Arial" pitchFamily="34" charset="0"/>
                <a:cs typeface="Arial" pitchFamily="34" charset="0"/>
              </a:rPr>
              <a:t>upthrown</a:t>
            </a:r>
            <a:r>
              <a:rPr lang="en-US" sz="1200" dirty="0" smtClean="0">
                <a:solidFill>
                  <a:schemeClr val="bg1"/>
                </a:solidFill>
                <a:latin typeface="Arial" pitchFamily="34" charset="0"/>
                <a:cs typeface="Arial" pitchFamily="34" charset="0"/>
              </a:rPr>
              <a:t> side of the fault remains undisturbed throughout, and the downthrown side progressively subsides.  It is useful to flip back and forth through the sequence to watch the submergence of the downthrown side of the fault.  This is a graphic illustration of the rotation of the marsh surface by the fault.  The solid yellow line on the images in the proposed location of the </a:t>
            </a:r>
            <a:r>
              <a:rPr lang="en-US" sz="1200" dirty="0" err="1" smtClean="0">
                <a:solidFill>
                  <a:schemeClr val="bg1"/>
                </a:solidFill>
                <a:latin typeface="Arial" pitchFamily="34" charset="0"/>
                <a:cs typeface="Arial" pitchFamily="34" charset="0"/>
              </a:rPr>
              <a:t>Morganza</a:t>
            </a:r>
            <a:r>
              <a:rPr lang="en-US" sz="1200" dirty="0" smtClean="0">
                <a:solidFill>
                  <a:schemeClr val="bg1"/>
                </a:solidFill>
                <a:latin typeface="Arial" pitchFamily="34" charset="0"/>
                <a:cs typeface="Arial" pitchFamily="34" charset="0"/>
              </a:rPr>
              <a:t>-to-Gulf levee system.  It is obviously very ill-advised to build a protection levee across a subsiding fault block</a:t>
            </a:r>
          </a:p>
        </p:txBody>
      </p:sp>
      <p:sp>
        <p:nvSpPr>
          <p:cNvPr id="13" name="TextBox 12"/>
          <p:cNvSpPr txBox="1"/>
          <p:nvPr/>
        </p:nvSpPr>
        <p:spPr>
          <a:xfrm>
            <a:off x="7799286" y="304800"/>
            <a:ext cx="806631" cy="369332"/>
          </a:xfrm>
          <a:prstGeom prst="rect">
            <a:avLst/>
          </a:prstGeom>
          <a:solidFill>
            <a:schemeClr val="tx1"/>
          </a:solidFill>
          <a:ln w="19050">
            <a:solidFill>
              <a:srgbClr val="0000FF"/>
            </a:solidFill>
          </a:ln>
        </p:spPr>
        <p:txBody>
          <a:bodyPr wrap="none" rtlCol="0">
            <a:spAutoFit/>
          </a:bodyPr>
          <a:lstStyle/>
          <a:p>
            <a:r>
              <a:rPr lang="en-US" dirty="0" smtClean="0">
                <a:solidFill>
                  <a:schemeClr val="bg1"/>
                </a:solidFill>
                <a:latin typeface="Times New Roman" pitchFamily="18" charset="0"/>
                <a:cs typeface="Times New Roman" pitchFamily="18" charset="0"/>
              </a:rPr>
              <a:t>Area 1</a:t>
            </a:r>
            <a:endParaRPr lang="en-US" dirty="0">
              <a:solidFill>
                <a:schemeClr val="bg1"/>
              </a:solidFill>
              <a:latin typeface="Times New Roman" pitchFamily="18" charset="0"/>
              <a:cs typeface="Times New Roman" pitchFamily="18" charset="0"/>
            </a:endParaRPr>
          </a:p>
        </p:txBody>
      </p:sp>
    </p:spTree>
    <p:extLst>
      <p:ext uri="{BB962C8B-B14F-4D97-AF65-F5344CB8AC3E}">
        <p14:creationId xmlns:p14="http://schemas.microsoft.com/office/powerpoint/2010/main" val="69284319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10242"/>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4"/>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nodeType="clickEffect">
                                  <p:stCondLst>
                                    <p:cond delay="0"/>
                                  </p:stCondLst>
                                  <p:childTnLst>
                                    <p:set>
                                      <p:cBhvr>
                                        <p:cTn id="16" dur="1" fill="hold">
                                          <p:stCondLst>
                                            <p:cond delay="0"/>
                                          </p:stCondLst>
                                        </p:cTn>
                                        <p:tgtEl>
                                          <p:spTgt spid="10243"/>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nodeType="clickEffect">
                                  <p:stCondLst>
                                    <p:cond delay="0"/>
                                  </p:stCondLst>
                                  <p:childTnLst>
                                    <p:set>
                                      <p:cBhvr>
                                        <p:cTn id="20" dur="1" fill="hold">
                                          <p:stCondLst>
                                            <p:cond delay="0"/>
                                          </p:stCondLst>
                                        </p:cTn>
                                        <p:tgtEl>
                                          <p:spTgt spid="10244"/>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xit" presetSubtype="0" fill="hold" nodeType="clickEffect">
                                  <p:stCondLst>
                                    <p:cond delay="0"/>
                                  </p:stCondLst>
                                  <p:childTnLst>
                                    <p:set>
                                      <p:cBhvr>
                                        <p:cTn id="24" dur="1" fill="hold">
                                          <p:stCondLst>
                                            <p:cond delay="0"/>
                                          </p:stCondLst>
                                        </p:cTn>
                                        <p:tgtEl>
                                          <p:spTgt spid="10242"/>
                                        </p:tgtEl>
                                        <p:attrNameLst>
                                          <p:attrName>style.visibility</p:attrName>
                                        </p:attrNameLst>
                                      </p:cBhvr>
                                      <p:to>
                                        <p:strVal val="hidden"/>
                                      </p:to>
                                    </p:set>
                                  </p:childTnLst>
                                </p:cTn>
                              </p:par>
                            </p:childTnLst>
                          </p:cTn>
                        </p:par>
                      </p:childTnLst>
                    </p:cTn>
                  </p:par>
                  <p:par>
                    <p:cTn id="25" fill="hold">
                      <p:stCondLst>
                        <p:cond delay="indefinite"/>
                      </p:stCondLst>
                      <p:childTnLst>
                        <p:par>
                          <p:cTn id="26" fill="hold">
                            <p:stCondLst>
                              <p:cond delay="0"/>
                            </p:stCondLst>
                            <p:childTnLst>
                              <p:par>
                                <p:cTn id="27" presetID="1" presetClass="exit" presetSubtype="0" fill="hold" grpId="1" nodeType="clickEffect">
                                  <p:stCondLst>
                                    <p:cond delay="0"/>
                                  </p:stCondLst>
                                  <p:childTnLst>
                                    <p:set>
                                      <p:cBhvr>
                                        <p:cTn id="28" dur="1" fill="hold">
                                          <p:stCondLst>
                                            <p:cond delay="0"/>
                                          </p:stCondLst>
                                        </p:cTn>
                                        <p:tgtEl>
                                          <p:spTgt spid="4"/>
                                        </p:tgtEl>
                                        <p:attrNameLst>
                                          <p:attrName>style.visibility</p:attrName>
                                        </p:attrNameLst>
                                      </p:cBhvr>
                                      <p:to>
                                        <p:strVal val="hidden"/>
                                      </p:to>
                                    </p:set>
                                  </p:childTnLst>
                                </p:cTn>
                              </p:par>
                              <p:par>
                                <p:cTn id="29" presetID="1" presetClass="exit" presetSubtype="0" fill="hold" nodeType="withEffect">
                                  <p:stCondLst>
                                    <p:cond delay="0"/>
                                  </p:stCondLst>
                                  <p:childTnLst>
                                    <p:set>
                                      <p:cBhvr>
                                        <p:cTn id="30" dur="1" fill="hold">
                                          <p:stCondLst>
                                            <p:cond delay="0"/>
                                          </p:stCondLst>
                                        </p:cTn>
                                        <p:tgtEl>
                                          <p:spTgt spid="10243"/>
                                        </p:tgtEl>
                                        <p:attrNameLst>
                                          <p:attrName>style.visibility</p:attrName>
                                        </p:attrNameLst>
                                      </p:cBhvr>
                                      <p:to>
                                        <p:strVal val="hidden"/>
                                      </p:to>
                                    </p:set>
                                  </p:childTnLst>
                                </p:cTn>
                              </p:par>
                              <p:par>
                                <p:cTn id="31" presetID="1" presetClass="exit" presetSubtype="0" fill="hold" nodeType="withEffect">
                                  <p:stCondLst>
                                    <p:cond delay="0"/>
                                  </p:stCondLst>
                                  <p:childTnLst>
                                    <p:set>
                                      <p:cBhvr>
                                        <p:cTn id="32" dur="1" fill="hold">
                                          <p:stCondLst>
                                            <p:cond delay="0"/>
                                          </p:stCondLst>
                                        </p:cTn>
                                        <p:tgtEl>
                                          <p:spTgt spid="10244"/>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4" grpId="0" animBg="1"/>
      <p:bldP spid="4" grpId="1" animBg="1"/>
    </p:bld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74" name="Picture 2"/>
          <p:cNvPicPr>
            <a:picLocks noChangeAspect="1" noChangeArrowheads="1"/>
          </p:cNvPicPr>
          <p:nvPr/>
        </p:nvPicPr>
        <p:blipFill rotWithShape="1">
          <a:blip r:embed="rId2">
            <a:extLst>
              <a:ext uri="{28A0092B-C50C-407E-A947-70E740481C1C}">
                <a14:useLocalDpi xmlns:a14="http://schemas.microsoft.com/office/drawing/2010/main" val="0"/>
              </a:ext>
            </a:extLst>
          </a:blip>
          <a:srcRect l="36498" t="42611" r="14468" b="1955"/>
          <a:stretch/>
        </p:blipFill>
        <p:spPr bwMode="auto">
          <a:xfrm>
            <a:off x="4668025" y="207849"/>
            <a:ext cx="4190260" cy="3041378"/>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5" name="Freeform 4"/>
          <p:cNvSpPr/>
          <p:nvPr/>
        </p:nvSpPr>
        <p:spPr>
          <a:xfrm>
            <a:off x="4726243" y="579638"/>
            <a:ext cx="3876419" cy="683288"/>
          </a:xfrm>
          <a:custGeom>
            <a:avLst/>
            <a:gdLst>
              <a:gd name="connsiteX0" fmla="*/ 6420896 w 6420896"/>
              <a:gd name="connsiteY0" fmla="*/ 120580 h 683288"/>
              <a:gd name="connsiteX1" fmla="*/ 5888334 w 6420896"/>
              <a:gd name="connsiteY1" fmla="*/ 30145 h 683288"/>
              <a:gd name="connsiteX2" fmla="*/ 5637125 w 6420896"/>
              <a:gd name="connsiteY2" fmla="*/ 0 h 683288"/>
              <a:gd name="connsiteX3" fmla="*/ 5164852 w 6420896"/>
              <a:gd name="connsiteY3" fmla="*/ 60290 h 683288"/>
              <a:gd name="connsiteX4" fmla="*/ 4702628 w 6420896"/>
              <a:gd name="connsiteY4" fmla="*/ 200967 h 683288"/>
              <a:gd name="connsiteX5" fmla="*/ 4290646 w 6420896"/>
              <a:gd name="connsiteY5" fmla="*/ 422031 h 683288"/>
              <a:gd name="connsiteX6" fmla="*/ 3808325 w 6420896"/>
              <a:gd name="connsiteY6" fmla="*/ 582804 h 683288"/>
              <a:gd name="connsiteX7" fmla="*/ 3456633 w 6420896"/>
              <a:gd name="connsiteY7" fmla="*/ 612949 h 683288"/>
              <a:gd name="connsiteX8" fmla="*/ 3295859 w 6420896"/>
              <a:gd name="connsiteY8" fmla="*/ 622998 h 683288"/>
              <a:gd name="connsiteX9" fmla="*/ 2753248 w 6420896"/>
              <a:gd name="connsiteY9" fmla="*/ 683288 h 683288"/>
              <a:gd name="connsiteX10" fmla="*/ 2180492 w 6420896"/>
              <a:gd name="connsiteY10" fmla="*/ 683288 h 683288"/>
              <a:gd name="connsiteX11" fmla="*/ 1627833 w 6420896"/>
              <a:gd name="connsiteY11" fmla="*/ 622998 h 683288"/>
              <a:gd name="connsiteX12" fmla="*/ 894303 w 6420896"/>
              <a:gd name="connsiteY12" fmla="*/ 432079 h 683288"/>
              <a:gd name="connsiteX13" fmla="*/ 602901 w 6420896"/>
              <a:gd name="connsiteY13" fmla="*/ 301451 h 683288"/>
              <a:gd name="connsiteX14" fmla="*/ 221063 w 6420896"/>
              <a:gd name="connsiteY14" fmla="*/ 110532 h 683288"/>
              <a:gd name="connsiteX15" fmla="*/ 0 w 6420896"/>
              <a:gd name="connsiteY15" fmla="*/ 30145 h 683288"/>
              <a:gd name="connsiteX0" fmla="*/ 6199833 w 6199833"/>
              <a:gd name="connsiteY0" fmla="*/ 120580 h 683288"/>
              <a:gd name="connsiteX1" fmla="*/ 5667271 w 6199833"/>
              <a:gd name="connsiteY1" fmla="*/ 30145 h 683288"/>
              <a:gd name="connsiteX2" fmla="*/ 5416062 w 6199833"/>
              <a:gd name="connsiteY2" fmla="*/ 0 h 683288"/>
              <a:gd name="connsiteX3" fmla="*/ 4943789 w 6199833"/>
              <a:gd name="connsiteY3" fmla="*/ 60290 h 683288"/>
              <a:gd name="connsiteX4" fmla="*/ 4481565 w 6199833"/>
              <a:gd name="connsiteY4" fmla="*/ 200967 h 683288"/>
              <a:gd name="connsiteX5" fmla="*/ 4069583 w 6199833"/>
              <a:gd name="connsiteY5" fmla="*/ 422031 h 683288"/>
              <a:gd name="connsiteX6" fmla="*/ 3587262 w 6199833"/>
              <a:gd name="connsiteY6" fmla="*/ 582804 h 683288"/>
              <a:gd name="connsiteX7" fmla="*/ 3235570 w 6199833"/>
              <a:gd name="connsiteY7" fmla="*/ 612949 h 683288"/>
              <a:gd name="connsiteX8" fmla="*/ 3074796 w 6199833"/>
              <a:gd name="connsiteY8" fmla="*/ 622998 h 683288"/>
              <a:gd name="connsiteX9" fmla="*/ 2532185 w 6199833"/>
              <a:gd name="connsiteY9" fmla="*/ 683288 h 683288"/>
              <a:gd name="connsiteX10" fmla="*/ 1959429 w 6199833"/>
              <a:gd name="connsiteY10" fmla="*/ 683288 h 683288"/>
              <a:gd name="connsiteX11" fmla="*/ 1406770 w 6199833"/>
              <a:gd name="connsiteY11" fmla="*/ 622998 h 683288"/>
              <a:gd name="connsiteX12" fmla="*/ 673240 w 6199833"/>
              <a:gd name="connsiteY12" fmla="*/ 432079 h 683288"/>
              <a:gd name="connsiteX13" fmla="*/ 381838 w 6199833"/>
              <a:gd name="connsiteY13" fmla="*/ 301451 h 683288"/>
              <a:gd name="connsiteX14" fmla="*/ 0 w 6199833"/>
              <a:gd name="connsiteY14" fmla="*/ 110532 h 683288"/>
              <a:gd name="connsiteX0" fmla="*/ 5817995 w 5817995"/>
              <a:gd name="connsiteY0" fmla="*/ 120580 h 683288"/>
              <a:gd name="connsiteX1" fmla="*/ 5285433 w 5817995"/>
              <a:gd name="connsiteY1" fmla="*/ 30145 h 683288"/>
              <a:gd name="connsiteX2" fmla="*/ 5034224 w 5817995"/>
              <a:gd name="connsiteY2" fmla="*/ 0 h 683288"/>
              <a:gd name="connsiteX3" fmla="*/ 4561951 w 5817995"/>
              <a:gd name="connsiteY3" fmla="*/ 60290 h 683288"/>
              <a:gd name="connsiteX4" fmla="*/ 4099727 w 5817995"/>
              <a:gd name="connsiteY4" fmla="*/ 200967 h 683288"/>
              <a:gd name="connsiteX5" fmla="*/ 3687745 w 5817995"/>
              <a:gd name="connsiteY5" fmla="*/ 422031 h 683288"/>
              <a:gd name="connsiteX6" fmla="*/ 3205424 w 5817995"/>
              <a:gd name="connsiteY6" fmla="*/ 582804 h 683288"/>
              <a:gd name="connsiteX7" fmla="*/ 2853732 w 5817995"/>
              <a:gd name="connsiteY7" fmla="*/ 612949 h 683288"/>
              <a:gd name="connsiteX8" fmla="*/ 2692958 w 5817995"/>
              <a:gd name="connsiteY8" fmla="*/ 622998 h 683288"/>
              <a:gd name="connsiteX9" fmla="*/ 2150347 w 5817995"/>
              <a:gd name="connsiteY9" fmla="*/ 683288 h 683288"/>
              <a:gd name="connsiteX10" fmla="*/ 1577591 w 5817995"/>
              <a:gd name="connsiteY10" fmla="*/ 683288 h 683288"/>
              <a:gd name="connsiteX11" fmla="*/ 1024932 w 5817995"/>
              <a:gd name="connsiteY11" fmla="*/ 622998 h 683288"/>
              <a:gd name="connsiteX12" fmla="*/ 291402 w 5817995"/>
              <a:gd name="connsiteY12" fmla="*/ 432079 h 683288"/>
              <a:gd name="connsiteX13" fmla="*/ 0 w 5817995"/>
              <a:gd name="connsiteY13" fmla="*/ 301451 h 683288"/>
              <a:gd name="connsiteX0" fmla="*/ 5526593 w 5526593"/>
              <a:gd name="connsiteY0" fmla="*/ 120580 h 683288"/>
              <a:gd name="connsiteX1" fmla="*/ 4994031 w 5526593"/>
              <a:gd name="connsiteY1" fmla="*/ 30145 h 683288"/>
              <a:gd name="connsiteX2" fmla="*/ 4742822 w 5526593"/>
              <a:gd name="connsiteY2" fmla="*/ 0 h 683288"/>
              <a:gd name="connsiteX3" fmla="*/ 4270549 w 5526593"/>
              <a:gd name="connsiteY3" fmla="*/ 60290 h 683288"/>
              <a:gd name="connsiteX4" fmla="*/ 3808325 w 5526593"/>
              <a:gd name="connsiteY4" fmla="*/ 200967 h 683288"/>
              <a:gd name="connsiteX5" fmla="*/ 3396343 w 5526593"/>
              <a:gd name="connsiteY5" fmla="*/ 422031 h 683288"/>
              <a:gd name="connsiteX6" fmla="*/ 2914022 w 5526593"/>
              <a:gd name="connsiteY6" fmla="*/ 582804 h 683288"/>
              <a:gd name="connsiteX7" fmla="*/ 2562330 w 5526593"/>
              <a:gd name="connsiteY7" fmla="*/ 612949 h 683288"/>
              <a:gd name="connsiteX8" fmla="*/ 2401556 w 5526593"/>
              <a:gd name="connsiteY8" fmla="*/ 622998 h 683288"/>
              <a:gd name="connsiteX9" fmla="*/ 1858945 w 5526593"/>
              <a:gd name="connsiteY9" fmla="*/ 683288 h 683288"/>
              <a:gd name="connsiteX10" fmla="*/ 1286189 w 5526593"/>
              <a:gd name="connsiteY10" fmla="*/ 683288 h 683288"/>
              <a:gd name="connsiteX11" fmla="*/ 733530 w 5526593"/>
              <a:gd name="connsiteY11" fmla="*/ 622998 h 683288"/>
              <a:gd name="connsiteX12" fmla="*/ 0 w 5526593"/>
              <a:gd name="connsiteY12" fmla="*/ 432079 h 683288"/>
              <a:gd name="connsiteX0" fmla="*/ 4793063 w 4793063"/>
              <a:gd name="connsiteY0" fmla="*/ 120580 h 683288"/>
              <a:gd name="connsiteX1" fmla="*/ 4260501 w 4793063"/>
              <a:gd name="connsiteY1" fmla="*/ 30145 h 683288"/>
              <a:gd name="connsiteX2" fmla="*/ 4009292 w 4793063"/>
              <a:gd name="connsiteY2" fmla="*/ 0 h 683288"/>
              <a:gd name="connsiteX3" fmla="*/ 3537019 w 4793063"/>
              <a:gd name="connsiteY3" fmla="*/ 60290 h 683288"/>
              <a:gd name="connsiteX4" fmla="*/ 3074795 w 4793063"/>
              <a:gd name="connsiteY4" fmla="*/ 200967 h 683288"/>
              <a:gd name="connsiteX5" fmla="*/ 2662813 w 4793063"/>
              <a:gd name="connsiteY5" fmla="*/ 422031 h 683288"/>
              <a:gd name="connsiteX6" fmla="*/ 2180492 w 4793063"/>
              <a:gd name="connsiteY6" fmla="*/ 582804 h 683288"/>
              <a:gd name="connsiteX7" fmla="*/ 1828800 w 4793063"/>
              <a:gd name="connsiteY7" fmla="*/ 612949 h 683288"/>
              <a:gd name="connsiteX8" fmla="*/ 1668026 w 4793063"/>
              <a:gd name="connsiteY8" fmla="*/ 622998 h 683288"/>
              <a:gd name="connsiteX9" fmla="*/ 1125415 w 4793063"/>
              <a:gd name="connsiteY9" fmla="*/ 683288 h 683288"/>
              <a:gd name="connsiteX10" fmla="*/ 552659 w 4793063"/>
              <a:gd name="connsiteY10" fmla="*/ 683288 h 683288"/>
              <a:gd name="connsiteX11" fmla="*/ 0 w 4793063"/>
              <a:gd name="connsiteY11" fmla="*/ 622998 h 683288"/>
              <a:gd name="connsiteX0" fmla="*/ 4240404 w 4240404"/>
              <a:gd name="connsiteY0" fmla="*/ 120580 h 683288"/>
              <a:gd name="connsiteX1" fmla="*/ 3707842 w 4240404"/>
              <a:gd name="connsiteY1" fmla="*/ 30145 h 683288"/>
              <a:gd name="connsiteX2" fmla="*/ 3456633 w 4240404"/>
              <a:gd name="connsiteY2" fmla="*/ 0 h 683288"/>
              <a:gd name="connsiteX3" fmla="*/ 2984360 w 4240404"/>
              <a:gd name="connsiteY3" fmla="*/ 60290 h 683288"/>
              <a:gd name="connsiteX4" fmla="*/ 2522136 w 4240404"/>
              <a:gd name="connsiteY4" fmla="*/ 200967 h 683288"/>
              <a:gd name="connsiteX5" fmla="*/ 2110154 w 4240404"/>
              <a:gd name="connsiteY5" fmla="*/ 422031 h 683288"/>
              <a:gd name="connsiteX6" fmla="*/ 1627833 w 4240404"/>
              <a:gd name="connsiteY6" fmla="*/ 582804 h 683288"/>
              <a:gd name="connsiteX7" fmla="*/ 1276141 w 4240404"/>
              <a:gd name="connsiteY7" fmla="*/ 612949 h 683288"/>
              <a:gd name="connsiteX8" fmla="*/ 1115367 w 4240404"/>
              <a:gd name="connsiteY8" fmla="*/ 622998 h 683288"/>
              <a:gd name="connsiteX9" fmla="*/ 572756 w 4240404"/>
              <a:gd name="connsiteY9" fmla="*/ 683288 h 683288"/>
              <a:gd name="connsiteX10" fmla="*/ 0 w 4240404"/>
              <a:gd name="connsiteY10" fmla="*/ 683288 h 683288"/>
              <a:gd name="connsiteX0" fmla="*/ 3876419 w 3876419"/>
              <a:gd name="connsiteY0" fmla="*/ 120580 h 683288"/>
              <a:gd name="connsiteX1" fmla="*/ 3343857 w 3876419"/>
              <a:gd name="connsiteY1" fmla="*/ 30145 h 683288"/>
              <a:gd name="connsiteX2" fmla="*/ 3092648 w 3876419"/>
              <a:gd name="connsiteY2" fmla="*/ 0 h 683288"/>
              <a:gd name="connsiteX3" fmla="*/ 2620375 w 3876419"/>
              <a:gd name="connsiteY3" fmla="*/ 60290 h 683288"/>
              <a:gd name="connsiteX4" fmla="*/ 2158151 w 3876419"/>
              <a:gd name="connsiteY4" fmla="*/ 200967 h 683288"/>
              <a:gd name="connsiteX5" fmla="*/ 1746169 w 3876419"/>
              <a:gd name="connsiteY5" fmla="*/ 422031 h 683288"/>
              <a:gd name="connsiteX6" fmla="*/ 1263848 w 3876419"/>
              <a:gd name="connsiteY6" fmla="*/ 582804 h 683288"/>
              <a:gd name="connsiteX7" fmla="*/ 912156 w 3876419"/>
              <a:gd name="connsiteY7" fmla="*/ 612949 h 683288"/>
              <a:gd name="connsiteX8" fmla="*/ 751382 w 3876419"/>
              <a:gd name="connsiteY8" fmla="*/ 622998 h 683288"/>
              <a:gd name="connsiteX9" fmla="*/ 208771 w 3876419"/>
              <a:gd name="connsiteY9" fmla="*/ 683288 h 683288"/>
              <a:gd name="connsiteX10" fmla="*/ 0 w 3876419"/>
              <a:gd name="connsiteY10" fmla="*/ 656655 h 683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876419" h="683288">
                <a:moveTo>
                  <a:pt x="3876419" y="120580"/>
                </a:moveTo>
                <a:lnTo>
                  <a:pt x="3343857" y="30145"/>
                </a:lnTo>
                <a:lnTo>
                  <a:pt x="3092648" y="0"/>
                </a:lnTo>
                <a:lnTo>
                  <a:pt x="2620375" y="60290"/>
                </a:lnTo>
                <a:lnTo>
                  <a:pt x="2158151" y="200967"/>
                </a:lnTo>
                <a:lnTo>
                  <a:pt x="1746169" y="422031"/>
                </a:lnTo>
                <a:lnTo>
                  <a:pt x="1263848" y="582804"/>
                </a:lnTo>
                <a:lnTo>
                  <a:pt x="912156" y="612949"/>
                </a:lnTo>
                <a:lnTo>
                  <a:pt x="751382" y="622998"/>
                </a:lnTo>
                <a:lnTo>
                  <a:pt x="208771" y="683288"/>
                </a:lnTo>
                <a:lnTo>
                  <a:pt x="0" y="656655"/>
                </a:lnTo>
              </a:path>
            </a:pathLst>
          </a:custGeom>
          <a:noFill/>
          <a:ln w="19050">
            <a:solidFill>
              <a:srgbClr val="FFFF0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028" name="Picture 4"/>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460640" y="3352800"/>
            <a:ext cx="3458590" cy="17192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2" name="Group 1"/>
          <p:cNvGrpSpPr>
            <a:grpSpLocks noChangeAspect="1"/>
          </p:cNvGrpSpPr>
          <p:nvPr/>
        </p:nvGrpSpPr>
        <p:grpSpPr>
          <a:xfrm>
            <a:off x="5843176" y="2971800"/>
            <a:ext cx="2081624" cy="2072489"/>
            <a:chOff x="4953000" y="2971800"/>
            <a:chExt cx="2894013" cy="2881313"/>
          </a:xfrm>
        </p:grpSpPr>
        <p:grpSp>
          <p:nvGrpSpPr>
            <p:cNvPr id="20" name="Group 19"/>
            <p:cNvGrpSpPr/>
            <p:nvPr/>
          </p:nvGrpSpPr>
          <p:grpSpPr>
            <a:xfrm>
              <a:off x="4953000" y="2971800"/>
              <a:ext cx="2894013" cy="2881313"/>
              <a:chOff x="341644" y="882162"/>
              <a:chExt cx="2894013" cy="2881313"/>
            </a:xfrm>
          </p:grpSpPr>
          <p:pic>
            <p:nvPicPr>
              <p:cNvPr id="1026" name="Picture 2"/>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341644" y="882162"/>
                <a:ext cx="2894013" cy="2881313"/>
              </a:xfrm>
              <a:prstGeom prst="rect">
                <a:avLst/>
              </a:prstGeom>
              <a:noFill/>
              <a:ln w="19050">
                <a:solidFill>
                  <a:srgbClr val="FF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027" name="Picture 3"/>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2608761" y="2602227"/>
                <a:ext cx="580939" cy="75057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sp>
          <p:nvSpPr>
            <p:cNvPr id="21" name="Freeform 20"/>
            <p:cNvSpPr/>
            <p:nvPr/>
          </p:nvSpPr>
          <p:spPr>
            <a:xfrm>
              <a:off x="6289548" y="4248150"/>
              <a:ext cx="409575" cy="676275"/>
            </a:xfrm>
            <a:custGeom>
              <a:avLst/>
              <a:gdLst>
                <a:gd name="connsiteX0" fmla="*/ 42863 w 409575"/>
                <a:gd name="connsiteY0" fmla="*/ 0 h 676275"/>
                <a:gd name="connsiteX1" fmla="*/ 147638 w 409575"/>
                <a:gd name="connsiteY1" fmla="*/ 266700 h 676275"/>
                <a:gd name="connsiteX2" fmla="*/ 0 w 409575"/>
                <a:gd name="connsiteY2" fmla="*/ 452438 h 676275"/>
                <a:gd name="connsiteX3" fmla="*/ 409575 w 409575"/>
                <a:gd name="connsiteY3" fmla="*/ 676275 h 676275"/>
              </a:gdLst>
              <a:ahLst/>
              <a:cxnLst>
                <a:cxn ang="0">
                  <a:pos x="connsiteX0" y="connsiteY0"/>
                </a:cxn>
                <a:cxn ang="0">
                  <a:pos x="connsiteX1" y="connsiteY1"/>
                </a:cxn>
                <a:cxn ang="0">
                  <a:pos x="connsiteX2" y="connsiteY2"/>
                </a:cxn>
                <a:cxn ang="0">
                  <a:pos x="connsiteX3" y="connsiteY3"/>
                </a:cxn>
              </a:cxnLst>
              <a:rect l="l" t="t" r="r" b="b"/>
              <a:pathLst>
                <a:path w="409575" h="676275">
                  <a:moveTo>
                    <a:pt x="42863" y="0"/>
                  </a:moveTo>
                  <a:lnTo>
                    <a:pt x="147638" y="266700"/>
                  </a:lnTo>
                  <a:lnTo>
                    <a:pt x="0" y="452438"/>
                  </a:lnTo>
                  <a:lnTo>
                    <a:pt x="409575" y="676275"/>
                  </a:lnTo>
                </a:path>
              </a:pathLst>
            </a:custGeom>
            <a:noFill/>
            <a:ln w="25400">
              <a:solidFill>
                <a:srgbClr val="00FF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2" name="Freeform 21"/>
          <p:cNvSpPr/>
          <p:nvPr/>
        </p:nvSpPr>
        <p:spPr>
          <a:xfrm>
            <a:off x="6733191" y="1780112"/>
            <a:ext cx="274186" cy="453597"/>
          </a:xfrm>
          <a:custGeom>
            <a:avLst/>
            <a:gdLst>
              <a:gd name="connsiteX0" fmla="*/ 0 w 308610"/>
              <a:gd name="connsiteY0" fmla="*/ 0 h 548640"/>
              <a:gd name="connsiteX1" fmla="*/ 102870 w 308610"/>
              <a:gd name="connsiteY1" fmla="*/ 182880 h 548640"/>
              <a:gd name="connsiteX2" fmla="*/ 11430 w 308610"/>
              <a:gd name="connsiteY2" fmla="*/ 274320 h 548640"/>
              <a:gd name="connsiteX3" fmla="*/ 308610 w 308610"/>
              <a:gd name="connsiteY3" fmla="*/ 548640 h 548640"/>
              <a:gd name="connsiteX0" fmla="*/ 0 w 308610"/>
              <a:gd name="connsiteY0" fmla="*/ 0 h 548640"/>
              <a:gd name="connsiteX1" fmla="*/ 31433 w 308610"/>
              <a:gd name="connsiteY1" fmla="*/ 175736 h 548640"/>
              <a:gd name="connsiteX2" fmla="*/ 11430 w 308610"/>
              <a:gd name="connsiteY2" fmla="*/ 274320 h 548640"/>
              <a:gd name="connsiteX3" fmla="*/ 308610 w 308610"/>
              <a:gd name="connsiteY3" fmla="*/ 548640 h 548640"/>
              <a:gd name="connsiteX0" fmla="*/ 0 w 377666"/>
              <a:gd name="connsiteY0" fmla="*/ 0 h 524827"/>
              <a:gd name="connsiteX1" fmla="*/ 100489 w 377666"/>
              <a:gd name="connsiteY1" fmla="*/ 151923 h 524827"/>
              <a:gd name="connsiteX2" fmla="*/ 80486 w 377666"/>
              <a:gd name="connsiteY2" fmla="*/ 250507 h 524827"/>
              <a:gd name="connsiteX3" fmla="*/ 377666 w 377666"/>
              <a:gd name="connsiteY3" fmla="*/ 524827 h 524827"/>
              <a:gd name="connsiteX0" fmla="*/ 0 w 377666"/>
              <a:gd name="connsiteY0" fmla="*/ 0 h 524827"/>
              <a:gd name="connsiteX1" fmla="*/ 100489 w 377666"/>
              <a:gd name="connsiteY1" fmla="*/ 151923 h 524827"/>
              <a:gd name="connsiteX2" fmla="*/ 9048 w 377666"/>
              <a:gd name="connsiteY2" fmla="*/ 274320 h 524827"/>
              <a:gd name="connsiteX3" fmla="*/ 377666 w 377666"/>
              <a:gd name="connsiteY3" fmla="*/ 524827 h 524827"/>
              <a:gd name="connsiteX0" fmla="*/ 0 w 291941"/>
              <a:gd name="connsiteY0" fmla="*/ 0 h 489108"/>
              <a:gd name="connsiteX1" fmla="*/ 100489 w 291941"/>
              <a:gd name="connsiteY1" fmla="*/ 151923 h 489108"/>
              <a:gd name="connsiteX2" fmla="*/ 9048 w 291941"/>
              <a:gd name="connsiteY2" fmla="*/ 274320 h 489108"/>
              <a:gd name="connsiteX3" fmla="*/ 291941 w 291941"/>
              <a:gd name="connsiteY3" fmla="*/ 489108 h 489108"/>
              <a:gd name="connsiteX0" fmla="*/ 0 w 274186"/>
              <a:gd name="connsiteY0" fmla="*/ 0 h 453597"/>
              <a:gd name="connsiteX1" fmla="*/ 100489 w 274186"/>
              <a:gd name="connsiteY1" fmla="*/ 151923 h 453597"/>
              <a:gd name="connsiteX2" fmla="*/ 9048 w 274186"/>
              <a:gd name="connsiteY2" fmla="*/ 274320 h 453597"/>
              <a:gd name="connsiteX3" fmla="*/ 274186 w 274186"/>
              <a:gd name="connsiteY3" fmla="*/ 453597 h 453597"/>
            </a:gdLst>
            <a:ahLst/>
            <a:cxnLst>
              <a:cxn ang="0">
                <a:pos x="connsiteX0" y="connsiteY0"/>
              </a:cxn>
              <a:cxn ang="0">
                <a:pos x="connsiteX1" y="connsiteY1"/>
              </a:cxn>
              <a:cxn ang="0">
                <a:pos x="connsiteX2" y="connsiteY2"/>
              </a:cxn>
              <a:cxn ang="0">
                <a:pos x="connsiteX3" y="connsiteY3"/>
              </a:cxn>
            </a:cxnLst>
            <a:rect l="l" t="t" r="r" b="b"/>
            <a:pathLst>
              <a:path w="274186" h="453597">
                <a:moveTo>
                  <a:pt x="0" y="0"/>
                </a:moveTo>
                <a:lnTo>
                  <a:pt x="100489" y="151923"/>
                </a:lnTo>
                <a:lnTo>
                  <a:pt x="9048" y="274320"/>
                </a:lnTo>
                <a:cubicBezTo>
                  <a:pt x="103346" y="345916"/>
                  <a:pt x="179888" y="382001"/>
                  <a:pt x="274186" y="453597"/>
                </a:cubicBezTo>
              </a:path>
            </a:pathLst>
          </a:custGeom>
          <a:noFill/>
          <a:ln w="25400">
            <a:solidFill>
              <a:srgbClr val="00FF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TextBox 27"/>
          <p:cNvSpPr txBox="1"/>
          <p:nvPr/>
        </p:nvSpPr>
        <p:spPr>
          <a:xfrm>
            <a:off x="2840988" y="4882262"/>
            <a:ext cx="990600" cy="184666"/>
          </a:xfrm>
          <a:prstGeom prst="rect">
            <a:avLst/>
          </a:prstGeom>
          <a:solidFill>
            <a:schemeClr val="tx1"/>
          </a:solidFill>
        </p:spPr>
        <p:txBody>
          <a:bodyPr wrap="square" rtlCol="0">
            <a:spAutoFit/>
          </a:bodyPr>
          <a:lstStyle/>
          <a:p>
            <a:r>
              <a:rPr lang="en-US" sz="600" dirty="0" smtClean="0">
                <a:solidFill>
                  <a:schemeClr val="bg1"/>
                </a:solidFill>
              </a:rPr>
              <a:t>MORTON, et.al., 2010</a:t>
            </a:r>
            <a:endParaRPr lang="en-US" sz="600" dirty="0">
              <a:solidFill>
                <a:schemeClr val="bg1"/>
              </a:solidFill>
            </a:endParaRPr>
          </a:p>
        </p:txBody>
      </p:sp>
      <p:sp>
        <p:nvSpPr>
          <p:cNvPr id="15" name="TextBox 14"/>
          <p:cNvSpPr txBox="1"/>
          <p:nvPr/>
        </p:nvSpPr>
        <p:spPr>
          <a:xfrm>
            <a:off x="244847" y="5105400"/>
            <a:ext cx="8567220" cy="1569660"/>
          </a:xfrm>
          <a:prstGeom prst="rect">
            <a:avLst/>
          </a:prstGeom>
          <a:solidFill>
            <a:schemeClr val="tx1"/>
          </a:solidFill>
        </p:spPr>
        <p:txBody>
          <a:bodyPr wrap="square" rtlCol="0">
            <a:spAutoFit/>
          </a:bodyPr>
          <a:lstStyle/>
          <a:p>
            <a:pPr algn="just"/>
            <a:r>
              <a:rPr lang="en-US" sz="1200" dirty="0" smtClean="0">
                <a:solidFill>
                  <a:schemeClr val="bg1"/>
                </a:solidFill>
                <a:latin typeface="Arial" pitchFamily="34" charset="0"/>
                <a:cs typeface="Arial" pitchFamily="34" charset="0"/>
              </a:rPr>
              <a:t>An area of concentrated land area change just northeast of </a:t>
            </a:r>
            <a:r>
              <a:rPr lang="en-US" sz="1200" dirty="0" err="1" smtClean="0">
                <a:solidFill>
                  <a:schemeClr val="bg1"/>
                </a:solidFill>
                <a:latin typeface="Arial" pitchFamily="34" charset="0"/>
                <a:cs typeface="Arial" pitchFamily="34" charset="0"/>
              </a:rPr>
              <a:t>Lapeyrouse</a:t>
            </a:r>
            <a:r>
              <a:rPr lang="en-US" sz="1200" dirty="0" smtClean="0">
                <a:solidFill>
                  <a:schemeClr val="bg1"/>
                </a:solidFill>
                <a:latin typeface="Arial" pitchFamily="34" charset="0"/>
                <a:cs typeface="Arial" pitchFamily="34" charset="0"/>
              </a:rPr>
              <a:t> Field and southwest of </a:t>
            </a:r>
            <a:r>
              <a:rPr lang="en-US" sz="1200" dirty="0" err="1" smtClean="0">
                <a:solidFill>
                  <a:schemeClr val="bg1"/>
                </a:solidFill>
                <a:latin typeface="Arial" pitchFamily="34" charset="0"/>
                <a:cs typeface="Arial" pitchFamily="34" charset="0"/>
              </a:rPr>
              <a:t>Lirette</a:t>
            </a:r>
            <a:r>
              <a:rPr lang="en-US" sz="1200" dirty="0">
                <a:solidFill>
                  <a:schemeClr val="bg1"/>
                </a:solidFill>
                <a:latin typeface="Arial" pitchFamily="34" charset="0"/>
                <a:cs typeface="Arial" pitchFamily="34" charset="0"/>
              </a:rPr>
              <a:t> </a:t>
            </a:r>
            <a:r>
              <a:rPr lang="en-US" sz="1200" dirty="0" smtClean="0">
                <a:solidFill>
                  <a:schemeClr val="bg1"/>
                </a:solidFill>
                <a:latin typeface="Arial" pitchFamily="34" charset="0"/>
                <a:cs typeface="Arial" pitchFamily="34" charset="0"/>
              </a:rPr>
              <a:t>Field was examined by Morton, et.al. 2010.  This area experienced very little surface dredging activity, but was converted from marsh to open water between 1932 and 2010.  Morton took several shallow cores across the area and determined that the most recent layer of marsh deposits had not eroded, but had subsided below the surface.  His cross section shows that the depth of the water is a direct measure of the subsidence that occurred during this time.  The map on the lower right shows that it reached a maximum value of 1.2 meters</a:t>
            </a:r>
          </a:p>
          <a:p>
            <a:pPr algn="just"/>
            <a:r>
              <a:rPr lang="en-US" sz="1200" b="1" dirty="0" smtClean="0">
                <a:solidFill>
                  <a:schemeClr val="bg1"/>
                </a:solidFill>
                <a:latin typeface="Arial" pitchFamily="34" charset="0"/>
                <a:cs typeface="Arial" pitchFamily="34" charset="0"/>
              </a:rPr>
              <a:t>Morton, R.A.</a:t>
            </a:r>
            <a:r>
              <a:rPr lang="en-US" sz="1200" dirty="0" smtClean="0">
                <a:solidFill>
                  <a:schemeClr val="bg1"/>
                </a:solidFill>
                <a:latin typeface="Arial" pitchFamily="34" charset="0"/>
                <a:cs typeface="Arial" pitchFamily="34" charset="0"/>
              </a:rPr>
              <a:t>, et.al., 2010, Quantifying large-scale historical formation of accommodation in the Mississippi Delta, Earth Surface Processes and Landforms, v. 35, no. 14, p. 1625-1641 </a:t>
            </a:r>
          </a:p>
        </p:txBody>
      </p:sp>
      <p:pic>
        <p:nvPicPr>
          <p:cNvPr id="16" name="Picture 2"/>
          <p:cNvPicPr>
            <a:picLocks noChangeAspect="1" noChangeArrowheads="1"/>
          </p:cNvPicPr>
          <p:nvPr/>
        </p:nvPicPr>
        <p:blipFill rotWithShape="1">
          <a:blip r:embed="rId6">
            <a:extLst>
              <a:ext uri="{28A0092B-C50C-407E-A947-70E740481C1C}">
                <a14:useLocalDpi xmlns:a14="http://schemas.microsoft.com/office/drawing/2010/main" val="0"/>
              </a:ext>
            </a:extLst>
          </a:blip>
          <a:srcRect l="37043" t="44008" r="14266"/>
          <a:stretch/>
        </p:blipFill>
        <p:spPr bwMode="auto">
          <a:xfrm>
            <a:off x="473957" y="228600"/>
            <a:ext cx="4158930" cy="3071939"/>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18" name="Rectangle 17"/>
          <p:cNvSpPr/>
          <p:nvPr/>
        </p:nvSpPr>
        <p:spPr>
          <a:xfrm>
            <a:off x="5895468" y="732038"/>
            <a:ext cx="1981200" cy="2228222"/>
          </a:xfrm>
          <a:prstGeom prst="rect">
            <a:avLst/>
          </a:prstGeom>
          <a:noFill/>
          <a:ln w="25400">
            <a:solidFill>
              <a:srgbClr val="FF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9" name="Rectangle 18"/>
          <p:cNvSpPr/>
          <p:nvPr/>
        </p:nvSpPr>
        <p:spPr>
          <a:xfrm>
            <a:off x="1653095" y="650459"/>
            <a:ext cx="1981200" cy="2228222"/>
          </a:xfrm>
          <a:prstGeom prst="rect">
            <a:avLst/>
          </a:prstGeom>
          <a:noFill/>
          <a:ln w="25400">
            <a:solidFill>
              <a:srgbClr val="FF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3" name="Freeform 22"/>
          <p:cNvSpPr/>
          <p:nvPr/>
        </p:nvSpPr>
        <p:spPr>
          <a:xfrm>
            <a:off x="615211" y="439597"/>
            <a:ext cx="3876419" cy="683288"/>
          </a:xfrm>
          <a:custGeom>
            <a:avLst/>
            <a:gdLst>
              <a:gd name="connsiteX0" fmla="*/ 6420896 w 6420896"/>
              <a:gd name="connsiteY0" fmla="*/ 120580 h 683288"/>
              <a:gd name="connsiteX1" fmla="*/ 5888334 w 6420896"/>
              <a:gd name="connsiteY1" fmla="*/ 30145 h 683288"/>
              <a:gd name="connsiteX2" fmla="*/ 5637125 w 6420896"/>
              <a:gd name="connsiteY2" fmla="*/ 0 h 683288"/>
              <a:gd name="connsiteX3" fmla="*/ 5164852 w 6420896"/>
              <a:gd name="connsiteY3" fmla="*/ 60290 h 683288"/>
              <a:gd name="connsiteX4" fmla="*/ 4702628 w 6420896"/>
              <a:gd name="connsiteY4" fmla="*/ 200967 h 683288"/>
              <a:gd name="connsiteX5" fmla="*/ 4290646 w 6420896"/>
              <a:gd name="connsiteY5" fmla="*/ 422031 h 683288"/>
              <a:gd name="connsiteX6" fmla="*/ 3808325 w 6420896"/>
              <a:gd name="connsiteY6" fmla="*/ 582804 h 683288"/>
              <a:gd name="connsiteX7" fmla="*/ 3456633 w 6420896"/>
              <a:gd name="connsiteY7" fmla="*/ 612949 h 683288"/>
              <a:gd name="connsiteX8" fmla="*/ 3295859 w 6420896"/>
              <a:gd name="connsiteY8" fmla="*/ 622998 h 683288"/>
              <a:gd name="connsiteX9" fmla="*/ 2753248 w 6420896"/>
              <a:gd name="connsiteY9" fmla="*/ 683288 h 683288"/>
              <a:gd name="connsiteX10" fmla="*/ 2180492 w 6420896"/>
              <a:gd name="connsiteY10" fmla="*/ 683288 h 683288"/>
              <a:gd name="connsiteX11" fmla="*/ 1627833 w 6420896"/>
              <a:gd name="connsiteY11" fmla="*/ 622998 h 683288"/>
              <a:gd name="connsiteX12" fmla="*/ 894303 w 6420896"/>
              <a:gd name="connsiteY12" fmla="*/ 432079 h 683288"/>
              <a:gd name="connsiteX13" fmla="*/ 602901 w 6420896"/>
              <a:gd name="connsiteY13" fmla="*/ 301451 h 683288"/>
              <a:gd name="connsiteX14" fmla="*/ 221063 w 6420896"/>
              <a:gd name="connsiteY14" fmla="*/ 110532 h 683288"/>
              <a:gd name="connsiteX15" fmla="*/ 0 w 6420896"/>
              <a:gd name="connsiteY15" fmla="*/ 30145 h 683288"/>
              <a:gd name="connsiteX0" fmla="*/ 6199833 w 6199833"/>
              <a:gd name="connsiteY0" fmla="*/ 120580 h 683288"/>
              <a:gd name="connsiteX1" fmla="*/ 5667271 w 6199833"/>
              <a:gd name="connsiteY1" fmla="*/ 30145 h 683288"/>
              <a:gd name="connsiteX2" fmla="*/ 5416062 w 6199833"/>
              <a:gd name="connsiteY2" fmla="*/ 0 h 683288"/>
              <a:gd name="connsiteX3" fmla="*/ 4943789 w 6199833"/>
              <a:gd name="connsiteY3" fmla="*/ 60290 h 683288"/>
              <a:gd name="connsiteX4" fmla="*/ 4481565 w 6199833"/>
              <a:gd name="connsiteY4" fmla="*/ 200967 h 683288"/>
              <a:gd name="connsiteX5" fmla="*/ 4069583 w 6199833"/>
              <a:gd name="connsiteY5" fmla="*/ 422031 h 683288"/>
              <a:gd name="connsiteX6" fmla="*/ 3587262 w 6199833"/>
              <a:gd name="connsiteY6" fmla="*/ 582804 h 683288"/>
              <a:gd name="connsiteX7" fmla="*/ 3235570 w 6199833"/>
              <a:gd name="connsiteY7" fmla="*/ 612949 h 683288"/>
              <a:gd name="connsiteX8" fmla="*/ 3074796 w 6199833"/>
              <a:gd name="connsiteY8" fmla="*/ 622998 h 683288"/>
              <a:gd name="connsiteX9" fmla="*/ 2532185 w 6199833"/>
              <a:gd name="connsiteY9" fmla="*/ 683288 h 683288"/>
              <a:gd name="connsiteX10" fmla="*/ 1959429 w 6199833"/>
              <a:gd name="connsiteY10" fmla="*/ 683288 h 683288"/>
              <a:gd name="connsiteX11" fmla="*/ 1406770 w 6199833"/>
              <a:gd name="connsiteY11" fmla="*/ 622998 h 683288"/>
              <a:gd name="connsiteX12" fmla="*/ 673240 w 6199833"/>
              <a:gd name="connsiteY12" fmla="*/ 432079 h 683288"/>
              <a:gd name="connsiteX13" fmla="*/ 381838 w 6199833"/>
              <a:gd name="connsiteY13" fmla="*/ 301451 h 683288"/>
              <a:gd name="connsiteX14" fmla="*/ 0 w 6199833"/>
              <a:gd name="connsiteY14" fmla="*/ 110532 h 683288"/>
              <a:gd name="connsiteX0" fmla="*/ 5817995 w 5817995"/>
              <a:gd name="connsiteY0" fmla="*/ 120580 h 683288"/>
              <a:gd name="connsiteX1" fmla="*/ 5285433 w 5817995"/>
              <a:gd name="connsiteY1" fmla="*/ 30145 h 683288"/>
              <a:gd name="connsiteX2" fmla="*/ 5034224 w 5817995"/>
              <a:gd name="connsiteY2" fmla="*/ 0 h 683288"/>
              <a:gd name="connsiteX3" fmla="*/ 4561951 w 5817995"/>
              <a:gd name="connsiteY3" fmla="*/ 60290 h 683288"/>
              <a:gd name="connsiteX4" fmla="*/ 4099727 w 5817995"/>
              <a:gd name="connsiteY4" fmla="*/ 200967 h 683288"/>
              <a:gd name="connsiteX5" fmla="*/ 3687745 w 5817995"/>
              <a:gd name="connsiteY5" fmla="*/ 422031 h 683288"/>
              <a:gd name="connsiteX6" fmla="*/ 3205424 w 5817995"/>
              <a:gd name="connsiteY6" fmla="*/ 582804 h 683288"/>
              <a:gd name="connsiteX7" fmla="*/ 2853732 w 5817995"/>
              <a:gd name="connsiteY7" fmla="*/ 612949 h 683288"/>
              <a:gd name="connsiteX8" fmla="*/ 2692958 w 5817995"/>
              <a:gd name="connsiteY8" fmla="*/ 622998 h 683288"/>
              <a:gd name="connsiteX9" fmla="*/ 2150347 w 5817995"/>
              <a:gd name="connsiteY9" fmla="*/ 683288 h 683288"/>
              <a:gd name="connsiteX10" fmla="*/ 1577591 w 5817995"/>
              <a:gd name="connsiteY10" fmla="*/ 683288 h 683288"/>
              <a:gd name="connsiteX11" fmla="*/ 1024932 w 5817995"/>
              <a:gd name="connsiteY11" fmla="*/ 622998 h 683288"/>
              <a:gd name="connsiteX12" fmla="*/ 291402 w 5817995"/>
              <a:gd name="connsiteY12" fmla="*/ 432079 h 683288"/>
              <a:gd name="connsiteX13" fmla="*/ 0 w 5817995"/>
              <a:gd name="connsiteY13" fmla="*/ 301451 h 683288"/>
              <a:gd name="connsiteX0" fmla="*/ 5526593 w 5526593"/>
              <a:gd name="connsiteY0" fmla="*/ 120580 h 683288"/>
              <a:gd name="connsiteX1" fmla="*/ 4994031 w 5526593"/>
              <a:gd name="connsiteY1" fmla="*/ 30145 h 683288"/>
              <a:gd name="connsiteX2" fmla="*/ 4742822 w 5526593"/>
              <a:gd name="connsiteY2" fmla="*/ 0 h 683288"/>
              <a:gd name="connsiteX3" fmla="*/ 4270549 w 5526593"/>
              <a:gd name="connsiteY3" fmla="*/ 60290 h 683288"/>
              <a:gd name="connsiteX4" fmla="*/ 3808325 w 5526593"/>
              <a:gd name="connsiteY4" fmla="*/ 200967 h 683288"/>
              <a:gd name="connsiteX5" fmla="*/ 3396343 w 5526593"/>
              <a:gd name="connsiteY5" fmla="*/ 422031 h 683288"/>
              <a:gd name="connsiteX6" fmla="*/ 2914022 w 5526593"/>
              <a:gd name="connsiteY6" fmla="*/ 582804 h 683288"/>
              <a:gd name="connsiteX7" fmla="*/ 2562330 w 5526593"/>
              <a:gd name="connsiteY7" fmla="*/ 612949 h 683288"/>
              <a:gd name="connsiteX8" fmla="*/ 2401556 w 5526593"/>
              <a:gd name="connsiteY8" fmla="*/ 622998 h 683288"/>
              <a:gd name="connsiteX9" fmla="*/ 1858945 w 5526593"/>
              <a:gd name="connsiteY9" fmla="*/ 683288 h 683288"/>
              <a:gd name="connsiteX10" fmla="*/ 1286189 w 5526593"/>
              <a:gd name="connsiteY10" fmla="*/ 683288 h 683288"/>
              <a:gd name="connsiteX11" fmla="*/ 733530 w 5526593"/>
              <a:gd name="connsiteY11" fmla="*/ 622998 h 683288"/>
              <a:gd name="connsiteX12" fmla="*/ 0 w 5526593"/>
              <a:gd name="connsiteY12" fmla="*/ 432079 h 683288"/>
              <a:gd name="connsiteX0" fmla="*/ 4793063 w 4793063"/>
              <a:gd name="connsiteY0" fmla="*/ 120580 h 683288"/>
              <a:gd name="connsiteX1" fmla="*/ 4260501 w 4793063"/>
              <a:gd name="connsiteY1" fmla="*/ 30145 h 683288"/>
              <a:gd name="connsiteX2" fmla="*/ 4009292 w 4793063"/>
              <a:gd name="connsiteY2" fmla="*/ 0 h 683288"/>
              <a:gd name="connsiteX3" fmla="*/ 3537019 w 4793063"/>
              <a:gd name="connsiteY3" fmla="*/ 60290 h 683288"/>
              <a:gd name="connsiteX4" fmla="*/ 3074795 w 4793063"/>
              <a:gd name="connsiteY4" fmla="*/ 200967 h 683288"/>
              <a:gd name="connsiteX5" fmla="*/ 2662813 w 4793063"/>
              <a:gd name="connsiteY5" fmla="*/ 422031 h 683288"/>
              <a:gd name="connsiteX6" fmla="*/ 2180492 w 4793063"/>
              <a:gd name="connsiteY6" fmla="*/ 582804 h 683288"/>
              <a:gd name="connsiteX7" fmla="*/ 1828800 w 4793063"/>
              <a:gd name="connsiteY7" fmla="*/ 612949 h 683288"/>
              <a:gd name="connsiteX8" fmla="*/ 1668026 w 4793063"/>
              <a:gd name="connsiteY8" fmla="*/ 622998 h 683288"/>
              <a:gd name="connsiteX9" fmla="*/ 1125415 w 4793063"/>
              <a:gd name="connsiteY9" fmla="*/ 683288 h 683288"/>
              <a:gd name="connsiteX10" fmla="*/ 552659 w 4793063"/>
              <a:gd name="connsiteY10" fmla="*/ 683288 h 683288"/>
              <a:gd name="connsiteX11" fmla="*/ 0 w 4793063"/>
              <a:gd name="connsiteY11" fmla="*/ 622998 h 683288"/>
              <a:gd name="connsiteX0" fmla="*/ 4240404 w 4240404"/>
              <a:gd name="connsiteY0" fmla="*/ 120580 h 683288"/>
              <a:gd name="connsiteX1" fmla="*/ 3707842 w 4240404"/>
              <a:gd name="connsiteY1" fmla="*/ 30145 h 683288"/>
              <a:gd name="connsiteX2" fmla="*/ 3456633 w 4240404"/>
              <a:gd name="connsiteY2" fmla="*/ 0 h 683288"/>
              <a:gd name="connsiteX3" fmla="*/ 2984360 w 4240404"/>
              <a:gd name="connsiteY3" fmla="*/ 60290 h 683288"/>
              <a:gd name="connsiteX4" fmla="*/ 2522136 w 4240404"/>
              <a:gd name="connsiteY4" fmla="*/ 200967 h 683288"/>
              <a:gd name="connsiteX5" fmla="*/ 2110154 w 4240404"/>
              <a:gd name="connsiteY5" fmla="*/ 422031 h 683288"/>
              <a:gd name="connsiteX6" fmla="*/ 1627833 w 4240404"/>
              <a:gd name="connsiteY6" fmla="*/ 582804 h 683288"/>
              <a:gd name="connsiteX7" fmla="*/ 1276141 w 4240404"/>
              <a:gd name="connsiteY7" fmla="*/ 612949 h 683288"/>
              <a:gd name="connsiteX8" fmla="*/ 1115367 w 4240404"/>
              <a:gd name="connsiteY8" fmla="*/ 622998 h 683288"/>
              <a:gd name="connsiteX9" fmla="*/ 572756 w 4240404"/>
              <a:gd name="connsiteY9" fmla="*/ 683288 h 683288"/>
              <a:gd name="connsiteX10" fmla="*/ 0 w 4240404"/>
              <a:gd name="connsiteY10" fmla="*/ 683288 h 683288"/>
              <a:gd name="connsiteX0" fmla="*/ 3876419 w 3876419"/>
              <a:gd name="connsiteY0" fmla="*/ 120580 h 683288"/>
              <a:gd name="connsiteX1" fmla="*/ 3343857 w 3876419"/>
              <a:gd name="connsiteY1" fmla="*/ 30145 h 683288"/>
              <a:gd name="connsiteX2" fmla="*/ 3092648 w 3876419"/>
              <a:gd name="connsiteY2" fmla="*/ 0 h 683288"/>
              <a:gd name="connsiteX3" fmla="*/ 2620375 w 3876419"/>
              <a:gd name="connsiteY3" fmla="*/ 60290 h 683288"/>
              <a:gd name="connsiteX4" fmla="*/ 2158151 w 3876419"/>
              <a:gd name="connsiteY4" fmla="*/ 200967 h 683288"/>
              <a:gd name="connsiteX5" fmla="*/ 1746169 w 3876419"/>
              <a:gd name="connsiteY5" fmla="*/ 422031 h 683288"/>
              <a:gd name="connsiteX6" fmla="*/ 1263848 w 3876419"/>
              <a:gd name="connsiteY6" fmla="*/ 582804 h 683288"/>
              <a:gd name="connsiteX7" fmla="*/ 912156 w 3876419"/>
              <a:gd name="connsiteY7" fmla="*/ 612949 h 683288"/>
              <a:gd name="connsiteX8" fmla="*/ 751382 w 3876419"/>
              <a:gd name="connsiteY8" fmla="*/ 622998 h 683288"/>
              <a:gd name="connsiteX9" fmla="*/ 208771 w 3876419"/>
              <a:gd name="connsiteY9" fmla="*/ 683288 h 683288"/>
              <a:gd name="connsiteX10" fmla="*/ 0 w 3876419"/>
              <a:gd name="connsiteY10" fmla="*/ 656655 h 683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876419" h="683288">
                <a:moveTo>
                  <a:pt x="3876419" y="120580"/>
                </a:moveTo>
                <a:lnTo>
                  <a:pt x="3343857" y="30145"/>
                </a:lnTo>
                <a:lnTo>
                  <a:pt x="3092648" y="0"/>
                </a:lnTo>
                <a:lnTo>
                  <a:pt x="2620375" y="60290"/>
                </a:lnTo>
                <a:lnTo>
                  <a:pt x="2158151" y="200967"/>
                </a:lnTo>
                <a:lnTo>
                  <a:pt x="1746169" y="422031"/>
                </a:lnTo>
                <a:lnTo>
                  <a:pt x="1263848" y="582804"/>
                </a:lnTo>
                <a:lnTo>
                  <a:pt x="912156" y="612949"/>
                </a:lnTo>
                <a:lnTo>
                  <a:pt x="751382" y="622998"/>
                </a:lnTo>
                <a:lnTo>
                  <a:pt x="208771" y="683288"/>
                </a:lnTo>
                <a:lnTo>
                  <a:pt x="0" y="656655"/>
                </a:lnTo>
              </a:path>
            </a:pathLst>
          </a:custGeom>
          <a:noFill/>
          <a:ln w="19050">
            <a:solidFill>
              <a:srgbClr val="FFFF0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Freeform 24"/>
          <p:cNvSpPr/>
          <p:nvPr/>
        </p:nvSpPr>
        <p:spPr>
          <a:xfrm>
            <a:off x="2416327" y="1764569"/>
            <a:ext cx="274186" cy="453597"/>
          </a:xfrm>
          <a:custGeom>
            <a:avLst/>
            <a:gdLst>
              <a:gd name="connsiteX0" fmla="*/ 0 w 308610"/>
              <a:gd name="connsiteY0" fmla="*/ 0 h 548640"/>
              <a:gd name="connsiteX1" fmla="*/ 102870 w 308610"/>
              <a:gd name="connsiteY1" fmla="*/ 182880 h 548640"/>
              <a:gd name="connsiteX2" fmla="*/ 11430 w 308610"/>
              <a:gd name="connsiteY2" fmla="*/ 274320 h 548640"/>
              <a:gd name="connsiteX3" fmla="*/ 308610 w 308610"/>
              <a:gd name="connsiteY3" fmla="*/ 548640 h 548640"/>
              <a:gd name="connsiteX0" fmla="*/ 0 w 308610"/>
              <a:gd name="connsiteY0" fmla="*/ 0 h 548640"/>
              <a:gd name="connsiteX1" fmla="*/ 31433 w 308610"/>
              <a:gd name="connsiteY1" fmla="*/ 175736 h 548640"/>
              <a:gd name="connsiteX2" fmla="*/ 11430 w 308610"/>
              <a:gd name="connsiteY2" fmla="*/ 274320 h 548640"/>
              <a:gd name="connsiteX3" fmla="*/ 308610 w 308610"/>
              <a:gd name="connsiteY3" fmla="*/ 548640 h 548640"/>
              <a:gd name="connsiteX0" fmla="*/ 0 w 377666"/>
              <a:gd name="connsiteY0" fmla="*/ 0 h 524827"/>
              <a:gd name="connsiteX1" fmla="*/ 100489 w 377666"/>
              <a:gd name="connsiteY1" fmla="*/ 151923 h 524827"/>
              <a:gd name="connsiteX2" fmla="*/ 80486 w 377666"/>
              <a:gd name="connsiteY2" fmla="*/ 250507 h 524827"/>
              <a:gd name="connsiteX3" fmla="*/ 377666 w 377666"/>
              <a:gd name="connsiteY3" fmla="*/ 524827 h 524827"/>
              <a:gd name="connsiteX0" fmla="*/ 0 w 377666"/>
              <a:gd name="connsiteY0" fmla="*/ 0 h 524827"/>
              <a:gd name="connsiteX1" fmla="*/ 100489 w 377666"/>
              <a:gd name="connsiteY1" fmla="*/ 151923 h 524827"/>
              <a:gd name="connsiteX2" fmla="*/ 9048 w 377666"/>
              <a:gd name="connsiteY2" fmla="*/ 274320 h 524827"/>
              <a:gd name="connsiteX3" fmla="*/ 377666 w 377666"/>
              <a:gd name="connsiteY3" fmla="*/ 524827 h 524827"/>
              <a:gd name="connsiteX0" fmla="*/ 0 w 291941"/>
              <a:gd name="connsiteY0" fmla="*/ 0 h 489108"/>
              <a:gd name="connsiteX1" fmla="*/ 100489 w 291941"/>
              <a:gd name="connsiteY1" fmla="*/ 151923 h 489108"/>
              <a:gd name="connsiteX2" fmla="*/ 9048 w 291941"/>
              <a:gd name="connsiteY2" fmla="*/ 274320 h 489108"/>
              <a:gd name="connsiteX3" fmla="*/ 291941 w 291941"/>
              <a:gd name="connsiteY3" fmla="*/ 489108 h 489108"/>
              <a:gd name="connsiteX0" fmla="*/ 0 w 274186"/>
              <a:gd name="connsiteY0" fmla="*/ 0 h 453597"/>
              <a:gd name="connsiteX1" fmla="*/ 100489 w 274186"/>
              <a:gd name="connsiteY1" fmla="*/ 151923 h 453597"/>
              <a:gd name="connsiteX2" fmla="*/ 9048 w 274186"/>
              <a:gd name="connsiteY2" fmla="*/ 274320 h 453597"/>
              <a:gd name="connsiteX3" fmla="*/ 274186 w 274186"/>
              <a:gd name="connsiteY3" fmla="*/ 453597 h 453597"/>
            </a:gdLst>
            <a:ahLst/>
            <a:cxnLst>
              <a:cxn ang="0">
                <a:pos x="connsiteX0" y="connsiteY0"/>
              </a:cxn>
              <a:cxn ang="0">
                <a:pos x="connsiteX1" y="connsiteY1"/>
              </a:cxn>
              <a:cxn ang="0">
                <a:pos x="connsiteX2" y="connsiteY2"/>
              </a:cxn>
              <a:cxn ang="0">
                <a:pos x="connsiteX3" y="connsiteY3"/>
              </a:cxn>
            </a:cxnLst>
            <a:rect l="l" t="t" r="r" b="b"/>
            <a:pathLst>
              <a:path w="274186" h="453597">
                <a:moveTo>
                  <a:pt x="0" y="0"/>
                </a:moveTo>
                <a:lnTo>
                  <a:pt x="100489" y="151923"/>
                </a:lnTo>
                <a:lnTo>
                  <a:pt x="9048" y="274320"/>
                </a:lnTo>
                <a:cubicBezTo>
                  <a:pt x="103346" y="345916"/>
                  <a:pt x="179888" y="382001"/>
                  <a:pt x="274186" y="453597"/>
                </a:cubicBezTo>
              </a:path>
            </a:pathLst>
          </a:custGeom>
          <a:noFill/>
          <a:ln w="25400">
            <a:solidFill>
              <a:srgbClr val="00FF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TextBox 23"/>
          <p:cNvSpPr txBox="1"/>
          <p:nvPr/>
        </p:nvSpPr>
        <p:spPr>
          <a:xfrm>
            <a:off x="7912525" y="228600"/>
            <a:ext cx="806631" cy="369332"/>
          </a:xfrm>
          <a:prstGeom prst="rect">
            <a:avLst/>
          </a:prstGeom>
          <a:solidFill>
            <a:schemeClr val="tx1"/>
          </a:solidFill>
          <a:ln w="19050">
            <a:solidFill>
              <a:srgbClr val="0000FF"/>
            </a:solidFill>
          </a:ln>
        </p:spPr>
        <p:txBody>
          <a:bodyPr wrap="none" rtlCol="0">
            <a:spAutoFit/>
          </a:bodyPr>
          <a:lstStyle/>
          <a:p>
            <a:r>
              <a:rPr lang="en-US" dirty="0" smtClean="0">
                <a:solidFill>
                  <a:schemeClr val="bg1"/>
                </a:solidFill>
                <a:latin typeface="Times New Roman" pitchFamily="18" charset="0"/>
                <a:cs typeface="Times New Roman" pitchFamily="18" charset="0"/>
              </a:rPr>
              <a:t>Area 1</a:t>
            </a:r>
            <a:endParaRPr lang="en-US" dirty="0">
              <a:solidFill>
                <a:schemeClr val="bg1"/>
              </a:solidFill>
              <a:latin typeface="Times New Roman" pitchFamily="18" charset="0"/>
              <a:cs typeface="Times New Roman" pitchFamily="18" charset="0"/>
            </a:endParaRPr>
          </a:p>
        </p:txBody>
      </p:sp>
    </p:spTree>
    <p:extLst>
      <p:ext uri="{BB962C8B-B14F-4D97-AF65-F5344CB8AC3E}">
        <p14:creationId xmlns:p14="http://schemas.microsoft.com/office/powerpoint/2010/main" val="236732948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9"/>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1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animBg="1"/>
      <p:bldP spid="19" grpId="0" animBg="1"/>
    </p:bld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2"/>
          <p:cNvPicPr>
            <a:picLocks noChangeAspect="1" noChangeArrowheads="1"/>
          </p:cNvPicPr>
          <p:nvPr/>
        </p:nvPicPr>
        <p:blipFill rotWithShape="1">
          <a:blip r:embed="rId2" cstate="print">
            <a:extLst>
              <a:ext uri="{28A0092B-C50C-407E-A947-70E740481C1C}">
                <a14:useLocalDpi xmlns:a14="http://schemas.microsoft.com/office/drawing/2010/main" val="0"/>
              </a:ext>
            </a:extLst>
          </a:blip>
          <a:srcRect l="20452" t="11333"/>
          <a:stretch/>
        </p:blipFill>
        <p:spPr bwMode="auto">
          <a:xfrm>
            <a:off x="228600" y="228600"/>
            <a:ext cx="8686800" cy="481064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7" name="Group 6"/>
          <p:cNvGrpSpPr/>
          <p:nvPr/>
        </p:nvGrpSpPr>
        <p:grpSpPr>
          <a:xfrm>
            <a:off x="2231135" y="2217997"/>
            <a:ext cx="6068569" cy="2178462"/>
            <a:chOff x="2231135" y="3276600"/>
            <a:chExt cx="6068569" cy="2178462"/>
          </a:xfrm>
        </p:grpSpPr>
        <p:sp>
          <p:nvSpPr>
            <p:cNvPr id="8" name="Rectangle 7"/>
            <p:cNvSpPr/>
            <p:nvPr/>
          </p:nvSpPr>
          <p:spPr>
            <a:xfrm>
              <a:off x="6858000" y="4568094"/>
              <a:ext cx="1441704" cy="886968"/>
            </a:xfrm>
            <a:prstGeom prst="rect">
              <a:avLst/>
            </a:prstGeom>
            <a:noFill/>
            <a:ln w="12700">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p:cNvSpPr/>
            <p:nvPr/>
          </p:nvSpPr>
          <p:spPr>
            <a:xfrm>
              <a:off x="5849528" y="4114800"/>
              <a:ext cx="1517904" cy="950976"/>
            </a:xfrm>
            <a:prstGeom prst="rect">
              <a:avLst/>
            </a:prstGeom>
            <a:noFill/>
            <a:ln w="12700">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p:cNvSpPr/>
            <p:nvPr/>
          </p:nvSpPr>
          <p:spPr>
            <a:xfrm>
              <a:off x="4855464" y="3276600"/>
              <a:ext cx="1447800" cy="969264"/>
            </a:xfrm>
            <a:prstGeom prst="rect">
              <a:avLst/>
            </a:prstGeom>
            <a:noFill/>
            <a:ln w="12700">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p:cNvSpPr/>
            <p:nvPr/>
          </p:nvSpPr>
          <p:spPr>
            <a:xfrm>
              <a:off x="4251960" y="3986784"/>
              <a:ext cx="1133856" cy="694944"/>
            </a:xfrm>
            <a:prstGeom prst="rect">
              <a:avLst/>
            </a:prstGeom>
            <a:noFill/>
            <a:ln w="12700">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Rectangle 12"/>
            <p:cNvSpPr/>
            <p:nvPr/>
          </p:nvSpPr>
          <p:spPr>
            <a:xfrm>
              <a:off x="2231135" y="3538728"/>
              <a:ext cx="1088136" cy="694944"/>
            </a:xfrm>
            <a:prstGeom prst="rect">
              <a:avLst/>
            </a:prstGeom>
            <a:noFill/>
            <a:ln w="12700">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4" name="Rectangle 13"/>
          <p:cNvSpPr/>
          <p:nvPr/>
        </p:nvSpPr>
        <p:spPr>
          <a:xfrm>
            <a:off x="3276600" y="2979997"/>
            <a:ext cx="1112520" cy="762000"/>
          </a:xfrm>
          <a:prstGeom prst="rect">
            <a:avLst/>
          </a:prstGeom>
          <a:noFill/>
          <a:ln w="12700">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p:cNvSpPr/>
          <p:nvPr/>
        </p:nvSpPr>
        <p:spPr>
          <a:xfrm>
            <a:off x="4251960" y="2928181"/>
            <a:ext cx="1133856" cy="694944"/>
          </a:xfrm>
          <a:prstGeom prst="rect">
            <a:avLst/>
          </a:prstGeom>
          <a:noFill/>
          <a:ln w="25400">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2" name="Picture 6"/>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228600" y="228600"/>
            <a:ext cx="1021651" cy="217470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5" name="TextBox 14"/>
          <p:cNvSpPr txBox="1"/>
          <p:nvPr/>
        </p:nvSpPr>
        <p:spPr>
          <a:xfrm>
            <a:off x="7578852" y="367213"/>
            <a:ext cx="806631" cy="369332"/>
          </a:xfrm>
          <a:prstGeom prst="rect">
            <a:avLst/>
          </a:prstGeom>
          <a:solidFill>
            <a:schemeClr val="tx1"/>
          </a:solidFill>
          <a:ln w="19050">
            <a:solidFill>
              <a:srgbClr val="0000FF"/>
            </a:solidFill>
          </a:ln>
        </p:spPr>
        <p:txBody>
          <a:bodyPr wrap="none" rtlCol="0">
            <a:spAutoFit/>
          </a:bodyPr>
          <a:lstStyle/>
          <a:p>
            <a:r>
              <a:rPr lang="en-US" dirty="0" smtClean="0">
                <a:solidFill>
                  <a:schemeClr val="bg1"/>
                </a:solidFill>
                <a:latin typeface="Times New Roman" pitchFamily="18" charset="0"/>
                <a:cs typeface="Times New Roman" pitchFamily="18" charset="0"/>
              </a:rPr>
              <a:t>Area 2</a:t>
            </a:r>
            <a:endParaRPr lang="en-US" dirty="0">
              <a:solidFill>
                <a:schemeClr val="bg1"/>
              </a:solidFill>
              <a:latin typeface="Times New Roman" pitchFamily="18" charset="0"/>
              <a:cs typeface="Times New Roman" pitchFamily="18" charset="0"/>
            </a:endParaRPr>
          </a:p>
        </p:txBody>
      </p:sp>
      <p:sp>
        <p:nvSpPr>
          <p:cNvPr id="16" name="TextBox 15"/>
          <p:cNvSpPr txBox="1"/>
          <p:nvPr/>
        </p:nvSpPr>
        <p:spPr>
          <a:xfrm>
            <a:off x="355847" y="5029200"/>
            <a:ext cx="8217990" cy="1384995"/>
          </a:xfrm>
          <a:prstGeom prst="rect">
            <a:avLst/>
          </a:prstGeom>
          <a:solidFill>
            <a:schemeClr val="tx1"/>
          </a:solidFill>
        </p:spPr>
        <p:txBody>
          <a:bodyPr wrap="square" rtlCol="0">
            <a:spAutoFit/>
          </a:bodyPr>
          <a:lstStyle/>
          <a:p>
            <a:pPr algn="just"/>
            <a:r>
              <a:rPr lang="en-US" sz="1200" dirty="0" smtClean="0">
                <a:solidFill>
                  <a:schemeClr val="bg1"/>
                </a:solidFill>
                <a:latin typeface="Arial" pitchFamily="34" charset="0"/>
                <a:cs typeface="Arial" pitchFamily="34" charset="0"/>
              </a:rPr>
              <a:t>Area 2 is just to the east of Area 1, and together they represent the northern boundary of what the U.S.G.S. designates as the Terrebonne Basin on this map.  Area 2 exhibits a continuation of most of the major patterns that were examined in detail for Area 1.  Concentrated hot spots of land area change are found on the downthrown side of the active surface traces of two major faults of the Terrebonne Trough, that generally continuous with the faults crossing Area 1.  The availability of supporting documentation is not as strong as that found in Area 1, but the degree of continuity suggests that the same processes of activity on the surface faults causing subsidence by rotation of the marsh surface are in effect.</a:t>
            </a:r>
          </a:p>
        </p:txBody>
      </p:sp>
      <p:sp>
        <p:nvSpPr>
          <p:cNvPr id="17" name="Rectangle 16"/>
          <p:cNvSpPr/>
          <p:nvPr/>
        </p:nvSpPr>
        <p:spPr>
          <a:xfrm>
            <a:off x="5190744" y="1227397"/>
            <a:ext cx="1112520" cy="762000"/>
          </a:xfrm>
          <a:prstGeom prst="rect">
            <a:avLst/>
          </a:prstGeom>
          <a:noFill/>
          <a:ln w="12700">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652534785"/>
      </p:ext>
    </p:extLst>
  </p:cSld>
  <p:clrMapOvr>
    <a:masterClrMapping/>
  </p:clrMapOvr>
  <p:timing>
    <p:tnLst>
      <p:par>
        <p:cTn id="1" dur="indefinite" restart="never" nodeType="tmRoot"/>
      </p:par>
    </p:tn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290"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94885" y="304800"/>
            <a:ext cx="8338705" cy="54864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grpSp>
        <p:nvGrpSpPr>
          <p:cNvPr id="6" name="Group 5"/>
          <p:cNvGrpSpPr/>
          <p:nvPr/>
        </p:nvGrpSpPr>
        <p:grpSpPr>
          <a:xfrm>
            <a:off x="386644" y="1699763"/>
            <a:ext cx="8376356" cy="1846641"/>
            <a:chOff x="293511" y="2172203"/>
            <a:chExt cx="8376356" cy="1846641"/>
          </a:xfrm>
        </p:grpSpPr>
        <p:sp>
          <p:nvSpPr>
            <p:cNvPr id="7" name="Freeform 6"/>
            <p:cNvSpPr/>
            <p:nvPr/>
          </p:nvSpPr>
          <p:spPr>
            <a:xfrm>
              <a:off x="293511" y="3138311"/>
              <a:ext cx="8376356" cy="880533"/>
            </a:xfrm>
            <a:custGeom>
              <a:avLst/>
              <a:gdLst>
                <a:gd name="connsiteX0" fmla="*/ 0 w 8376356"/>
                <a:gd name="connsiteY0" fmla="*/ 0 h 880533"/>
                <a:gd name="connsiteX1" fmla="*/ 406400 w 8376356"/>
                <a:gd name="connsiteY1" fmla="*/ 146756 h 880533"/>
                <a:gd name="connsiteX2" fmla="*/ 745067 w 8376356"/>
                <a:gd name="connsiteY2" fmla="*/ 259645 h 880533"/>
                <a:gd name="connsiteX3" fmla="*/ 1636889 w 8376356"/>
                <a:gd name="connsiteY3" fmla="*/ 327378 h 880533"/>
                <a:gd name="connsiteX4" fmla="*/ 2562578 w 8376356"/>
                <a:gd name="connsiteY4" fmla="*/ 372533 h 880533"/>
                <a:gd name="connsiteX5" fmla="*/ 3443111 w 8376356"/>
                <a:gd name="connsiteY5" fmla="*/ 474133 h 880533"/>
                <a:gd name="connsiteX6" fmla="*/ 3984978 w 8376356"/>
                <a:gd name="connsiteY6" fmla="*/ 530578 h 880533"/>
                <a:gd name="connsiteX7" fmla="*/ 4763911 w 8376356"/>
                <a:gd name="connsiteY7" fmla="*/ 564445 h 880533"/>
                <a:gd name="connsiteX8" fmla="*/ 5655733 w 8376356"/>
                <a:gd name="connsiteY8" fmla="*/ 643467 h 880533"/>
                <a:gd name="connsiteX9" fmla="*/ 6366933 w 8376356"/>
                <a:gd name="connsiteY9" fmla="*/ 722489 h 880533"/>
                <a:gd name="connsiteX10" fmla="*/ 6931378 w 8376356"/>
                <a:gd name="connsiteY10" fmla="*/ 801511 h 880533"/>
                <a:gd name="connsiteX11" fmla="*/ 7428089 w 8376356"/>
                <a:gd name="connsiteY11" fmla="*/ 869245 h 880533"/>
                <a:gd name="connsiteX12" fmla="*/ 7755467 w 8376356"/>
                <a:gd name="connsiteY12" fmla="*/ 880533 h 880533"/>
                <a:gd name="connsiteX13" fmla="*/ 8376356 w 8376356"/>
                <a:gd name="connsiteY13" fmla="*/ 857956 h 880533"/>
                <a:gd name="connsiteX0" fmla="*/ 0 w 8376356"/>
                <a:gd name="connsiteY0" fmla="*/ 0 h 880533"/>
                <a:gd name="connsiteX1" fmla="*/ 406400 w 8376356"/>
                <a:gd name="connsiteY1" fmla="*/ 146756 h 880533"/>
                <a:gd name="connsiteX2" fmla="*/ 745067 w 8376356"/>
                <a:gd name="connsiteY2" fmla="*/ 259645 h 880533"/>
                <a:gd name="connsiteX3" fmla="*/ 1636889 w 8376356"/>
                <a:gd name="connsiteY3" fmla="*/ 327378 h 880533"/>
                <a:gd name="connsiteX4" fmla="*/ 2562578 w 8376356"/>
                <a:gd name="connsiteY4" fmla="*/ 372533 h 880533"/>
                <a:gd name="connsiteX5" fmla="*/ 3550267 w 8376356"/>
                <a:gd name="connsiteY5" fmla="*/ 514614 h 880533"/>
                <a:gd name="connsiteX6" fmla="*/ 3984978 w 8376356"/>
                <a:gd name="connsiteY6" fmla="*/ 530578 h 880533"/>
                <a:gd name="connsiteX7" fmla="*/ 4763911 w 8376356"/>
                <a:gd name="connsiteY7" fmla="*/ 564445 h 880533"/>
                <a:gd name="connsiteX8" fmla="*/ 5655733 w 8376356"/>
                <a:gd name="connsiteY8" fmla="*/ 643467 h 880533"/>
                <a:gd name="connsiteX9" fmla="*/ 6366933 w 8376356"/>
                <a:gd name="connsiteY9" fmla="*/ 722489 h 880533"/>
                <a:gd name="connsiteX10" fmla="*/ 6931378 w 8376356"/>
                <a:gd name="connsiteY10" fmla="*/ 801511 h 880533"/>
                <a:gd name="connsiteX11" fmla="*/ 7428089 w 8376356"/>
                <a:gd name="connsiteY11" fmla="*/ 869245 h 880533"/>
                <a:gd name="connsiteX12" fmla="*/ 7755467 w 8376356"/>
                <a:gd name="connsiteY12" fmla="*/ 880533 h 880533"/>
                <a:gd name="connsiteX13" fmla="*/ 8376356 w 8376356"/>
                <a:gd name="connsiteY13" fmla="*/ 857956 h 880533"/>
                <a:gd name="connsiteX0" fmla="*/ 0 w 8376356"/>
                <a:gd name="connsiteY0" fmla="*/ 0 h 880533"/>
                <a:gd name="connsiteX1" fmla="*/ 406400 w 8376356"/>
                <a:gd name="connsiteY1" fmla="*/ 146756 h 880533"/>
                <a:gd name="connsiteX2" fmla="*/ 745067 w 8376356"/>
                <a:gd name="connsiteY2" fmla="*/ 259645 h 880533"/>
                <a:gd name="connsiteX3" fmla="*/ 1636889 w 8376356"/>
                <a:gd name="connsiteY3" fmla="*/ 327378 h 880533"/>
                <a:gd name="connsiteX4" fmla="*/ 2562578 w 8376356"/>
                <a:gd name="connsiteY4" fmla="*/ 372533 h 880533"/>
                <a:gd name="connsiteX5" fmla="*/ 3550267 w 8376356"/>
                <a:gd name="connsiteY5" fmla="*/ 514614 h 880533"/>
                <a:gd name="connsiteX6" fmla="*/ 4034984 w 8376356"/>
                <a:gd name="connsiteY6" fmla="*/ 530578 h 880533"/>
                <a:gd name="connsiteX7" fmla="*/ 4763911 w 8376356"/>
                <a:gd name="connsiteY7" fmla="*/ 564445 h 880533"/>
                <a:gd name="connsiteX8" fmla="*/ 5655733 w 8376356"/>
                <a:gd name="connsiteY8" fmla="*/ 643467 h 880533"/>
                <a:gd name="connsiteX9" fmla="*/ 6366933 w 8376356"/>
                <a:gd name="connsiteY9" fmla="*/ 722489 h 880533"/>
                <a:gd name="connsiteX10" fmla="*/ 6931378 w 8376356"/>
                <a:gd name="connsiteY10" fmla="*/ 801511 h 880533"/>
                <a:gd name="connsiteX11" fmla="*/ 7428089 w 8376356"/>
                <a:gd name="connsiteY11" fmla="*/ 869245 h 880533"/>
                <a:gd name="connsiteX12" fmla="*/ 7755467 w 8376356"/>
                <a:gd name="connsiteY12" fmla="*/ 880533 h 880533"/>
                <a:gd name="connsiteX13" fmla="*/ 8376356 w 8376356"/>
                <a:gd name="connsiteY13" fmla="*/ 857956 h 880533"/>
                <a:gd name="connsiteX0" fmla="*/ 0 w 8376356"/>
                <a:gd name="connsiteY0" fmla="*/ 0 h 880533"/>
                <a:gd name="connsiteX1" fmla="*/ 406400 w 8376356"/>
                <a:gd name="connsiteY1" fmla="*/ 146756 h 880533"/>
                <a:gd name="connsiteX2" fmla="*/ 745067 w 8376356"/>
                <a:gd name="connsiteY2" fmla="*/ 259645 h 880533"/>
                <a:gd name="connsiteX3" fmla="*/ 1636889 w 8376356"/>
                <a:gd name="connsiteY3" fmla="*/ 327378 h 880533"/>
                <a:gd name="connsiteX4" fmla="*/ 2562578 w 8376356"/>
                <a:gd name="connsiteY4" fmla="*/ 372533 h 880533"/>
                <a:gd name="connsiteX5" fmla="*/ 3214070 w 8376356"/>
                <a:gd name="connsiteY5" fmla="*/ 450233 h 880533"/>
                <a:gd name="connsiteX6" fmla="*/ 3550267 w 8376356"/>
                <a:gd name="connsiteY6" fmla="*/ 514614 h 880533"/>
                <a:gd name="connsiteX7" fmla="*/ 4034984 w 8376356"/>
                <a:gd name="connsiteY7" fmla="*/ 530578 h 880533"/>
                <a:gd name="connsiteX8" fmla="*/ 4763911 w 8376356"/>
                <a:gd name="connsiteY8" fmla="*/ 564445 h 880533"/>
                <a:gd name="connsiteX9" fmla="*/ 5655733 w 8376356"/>
                <a:gd name="connsiteY9" fmla="*/ 643467 h 880533"/>
                <a:gd name="connsiteX10" fmla="*/ 6366933 w 8376356"/>
                <a:gd name="connsiteY10" fmla="*/ 722489 h 880533"/>
                <a:gd name="connsiteX11" fmla="*/ 6931378 w 8376356"/>
                <a:gd name="connsiteY11" fmla="*/ 801511 h 880533"/>
                <a:gd name="connsiteX12" fmla="*/ 7428089 w 8376356"/>
                <a:gd name="connsiteY12" fmla="*/ 869245 h 880533"/>
                <a:gd name="connsiteX13" fmla="*/ 7755467 w 8376356"/>
                <a:gd name="connsiteY13" fmla="*/ 880533 h 880533"/>
                <a:gd name="connsiteX14" fmla="*/ 8376356 w 8376356"/>
                <a:gd name="connsiteY14" fmla="*/ 857956 h 880533"/>
                <a:gd name="connsiteX0" fmla="*/ 0 w 8376356"/>
                <a:gd name="connsiteY0" fmla="*/ 0 h 880533"/>
                <a:gd name="connsiteX1" fmla="*/ 406400 w 8376356"/>
                <a:gd name="connsiteY1" fmla="*/ 146756 h 880533"/>
                <a:gd name="connsiteX2" fmla="*/ 745067 w 8376356"/>
                <a:gd name="connsiteY2" fmla="*/ 259645 h 880533"/>
                <a:gd name="connsiteX3" fmla="*/ 1636889 w 8376356"/>
                <a:gd name="connsiteY3" fmla="*/ 327378 h 880533"/>
                <a:gd name="connsiteX4" fmla="*/ 2576865 w 8376356"/>
                <a:gd name="connsiteY4" fmla="*/ 398727 h 880533"/>
                <a:gd name="connsiteX5" fmla="*/ 3214070 w 8376356"/>
                <a:gd name="connsiteY5" fmla="*/ 450233 h 880533"/>
                <a:gd name="connsiteX6" fmla="*/ 3550267 w 8376356"/>
                <a:gd name="connsiteY6" fmla="*/ 514614 h 880533"/>
                <a:gd name="connsiteX7" fmla="*/ 4034984 w 8376356"/>
                <a:gd name="connsiteY7" fmla="*/ 530578 h 880533"/>
                <a:gd name="connsiteX8" fmla="*/ 4763911 w 8376356"/>
                <a:gd name="connsiteY8" fmla="*/ 564445 h 880533"/>
                <a:gd name="connsiteX9" fmla="*/ 5655733 w 8376356"/>
                <a:gd name="connsiteY9" fmla="*/ 643467 h 880533"/>
                <a:gd name="connsiteX10" fmla="*/ 6366933 w 8376356"/>
                <a:gd name="connsiteY10" fmla="*/ 722489 h 880533"/>
                <a:gd name="connsiteX11" fmla="*/ 6931378 w 8376356"/>
                <a:gd name="connsiteY11" fmla="*/ 801511 h 880533"/>
                <a:gd name="connsiteX12" fmla="*/ 7428089 w 8376356"/>
                <a:gd name="connsiteY12" fmla="*/ 869245 h 880533"/>
                <a:gd name="connsiteX13" fmla="*/ 7755467 w 8376356"/>
                <a:gd name="connsiteY13" fmla="*/ 880533 h 880533"/>
                <a:gd name="connsiteX14" fmla="*/ 8376356 w 8376356"/>
                <a:gd name="connsiteY14" fmla="*/ 857956 h 880533"/>
                <a:gd name="connsiteX0" fmla="*/ 0 w 8376356"/>
                <a:gd name="connsiteY0" fmla="*/ 0 h 880533"/>
                <a:gd name="connsiteX1" fmla="*/ 406400 w 8376356"/>
                <a:gd name="connsiteY1" fmla="*/ 146756 h 880533"/>
                <a:gd name="connsiteX2" fmla="*/ 745067 w 8376356"/>
                <a:gd name="connsiteY2" fmla="*/ 259645 h 880533"/>
                <a:gd name="connsiteX3" fmla="*/ 1636889 w 8376356"/>
                <a:gd name="connsiteY3" fmla="*/ 327378 h 880533"/>
                <a:gd name="connsiteX4" fmla="*/ 2475265 w 8376356"/>
                <a:gd name="connsiteY4" fmla="*/ 601927 h 880533"/>
                <a:gd name="connsiteX5" fmla="*/ 3214070 w 8376356"/>
                <a:gd name="connsiteY5" fmla="*/ 450233 h 880533"/>
                <a:gd name="connsiteX6" fmla="*/ 3550267 w 8376356"/>
                <a:gd name="connsiteY6" fmla="*/ 514614 h 880533"/>
                <a:gd name="connsiteX7" fmla="*/ 4034984 w 8376356"/>
                <a:gd name="connsiteY7" fmla="*/ 530578 h 880533"/>
                <a:gd name="connsiteX8" fmla="*/ 4763911 w 8376356"/>
                <a:gd name="connsiteY8" fmla="*/ 564445 h 880533"/>
                <a:gd name="connsiteX9" fmla="*/ 5655733 w 8376356"/>
                <a:gd name="connsiteY9" fmla="*/ 643467 h 880533"/>
                <a:gd name="connsiteX10" fmla="*/ 6366933 w 8376356"/>
                <a:gd name="connsiteY10" fmla="*/ 722489 h 880533"/>
                <a:gd name="connsiteX11" fmla="*/ 6931378 w 8376356"/>
                <a:gd name="connsiteY11" fmla="*/ 801511 h 880533"/>
                <a:gd name="connsiteX12" fmla="*/ 7428089 w 8376356"/>
                <a:gd name="connsiteY12" fmla="*/ 869245 h 880533"/>
                <a:gd name="connsiteX13" fmla="*/ 7755467 w 8376356"/>
                <a:gd name="connsiteY13" fmla="*/ 880533 h 880533"/>
                <a:gd name="connsiteX14" fmla="*/ 8376356 w 8376356"/>
                <a:gd name="connsiteY14" fmla="*/ 857956 h 880533"/>
                <a:gd name="connsiteX0" fmla="*/ 0 w 8376356"/>
                <a:gd name="connsiteY0" fmla="*/ 0 h 880533"/>
                <a:gd name="connsiteX1" fmla="*/ 406400 w 8376356"/>
                <a:gd name="connsiteY1" fmla="*/ 146756 h 880533"/>
                <a:gd name="connsiteX2" fmla="*/ 745067 w 8376356"/>
                <a:gd name="connsiteY2" fmla="*/ 259645 h 880533"/>
                <a:gd name="connsiteX3" fmla="*/ 1636889 w 8376356"/>
                <a:gd name="connsiteY3" fmla="*/ 327378 h 880533"/>
                <a:gd name="connsiteX4" fmla="*/ 2475265 w 8376356"/>
                <a:gd name="connsiteY4" fmla="*/ 601927 h 880533"/>
                <a:gd name="connsiteX5" fmla="*/ 3191492 w 8376356"/>
                <a:gd name="connsiteY5" fmla="*/ 585699 h 880533"/>
                <a:gd name="connsiteX6" fmla="*/ 3550267 w 8376356"/>
                <a:gd name="connsiteY6" fmla="*/ 514614 h 880533"/>
                <a:gd name="connsiteX7" fmla="*/ 4034984 w 8376356"/>
                <a:gd name="connsiteY7" fmla="*/ 530578 h 880533"/>
                <a:gd name="connsiteX8" fmla="*/ 4763911 w 8376356"/>
                <a:gd name="connsiteY8" fmla="*/ 564445 h 880533"/>
                <a:gd name="connsiteX9" fmla="*/ 5655733 w 8376356"/>
                <a:gd name="connsiteY9" fmla="*/ 643467 h 880533"/>
                <a:gd name="connsiteX10" fmla="*/ 6366933 w 8376356"/>
                <a:gd name="connsiteY10" fmla="*/ 722489 h 880533"/>
                <a:gd name="connsiteX11" fmla="*/ 6931378 w 8376356"/>
                <a:gd name="connsiteY11" fmla="*/ 801511 h 880533"/>
                <a:gd name="connsiteX12" fmla="*/ 7428089 w 8376356"/>
                <a:gd name="connsiteY12" fmla="*/ 869245 h 880533"/>
                <a:gd name="connsiteX13" fmla="*/ 7755467 w 8376356"/>
                <a:gd name="connsiteY13" fmla="*/ 880533 h 880533"/>
                <a:gd name="connsiteX14" fmla="*/ 8376356 w 8376356"/>
                <a:gd name="connsiteY14" fmla="*/ 857956 h 880533"/>
                <a:gd name="connsiteX0" fmla="*/ 0 w 8376356"/>
                <a:gd name="connsiteY0" fmla="*/ 0 h 880533"/>
                <a:gd name="connsiteX1" fmla="*/ 406400 w 8376356"/>
                <a:gd name="connsiteY1" fmla="*/ 146756 h 880533"/>
                <a:gd name="connsiteX2" fmla="*/ 745067 w 8376356"/>
                <a:gd name="connsiteY2" fmla="*/ 259645 h 880533"/>
                <a:gd name="connsiteX3" fmla="*/ 1636889 w 8376356"/>
                <a:gd name="connsiteY3" fmla="*/ 327378 h 880533"/>
                <a:gd name="connsiteX4" fmla="*/ 2475265 w 8376356"/>
                <a:gd name="connsiteY4" fmla="*/ 601927 h 880533"/>
                <a:gd name="connsiteX5" fmla="*/ 3191492 w 8376356"/>
                <a:gd name="connsiteY5" fmla="*/ 585699 h 880533"/>
                <a:gd name="connsiteX6" fmla="*/ 3550267 w 8376356"/>
                <a:gd name="connsiteY6" fmla="*/ 514614 h 880533"/>
                <a:gd name="connsiteX7" fmla="*/ 3589867 w 8376356"/>
                <a:gd name="connsiteY7" fmla="*/ 620889 h 880533"/>
                <a:gd name="connsiteX8" fmla="*/ 4034984 w 8376356"/>
                <a:gd name="connsiteY8" fmla="*/ 530578 h 880533"/>
                <a:gd name="connsiteX9" fmla="*/ 4763911 w 8376356"/>
                <a:gd name="connsiteY9" fmla="*/ 564445 h 880533"/>
                <a:gd name="connsiteX10" fmla="*/ 5655733 w 8376356"/>
                <a:gd name="connsiteY10" fmla="*/ 643467 h 880533"/>
                <a:gd name="connsiteX11" fmla="*/ 6366933 w 8376356"/>
                <a:gd name="connsiteY11" fmla="*/ 722489 h 880533"/>
                <a:gd name="connsiteX12" fmla="*/ 6931378 w 8376356"/>
                <a:gd name="connsiteY12" fmla="*/ 801511 h 880533"/>
                <a:gd name="connsiteX13" fmla="*/ 7428089 w 8376356"/>
                <a:gd name="connsiteY13" fmla="*/ 869245 h 880533"/>
                <a:gd name="connsiteX14" fmla="*/ 7755467 w 8376356"/>
                <a:gd name="connsiteY14" fmla="*/ 880533 h 880533"/>
                <a:gd name="connsiteX15" fmla="*/ 8376356 w 8376356"/>
                <a:gd name="connsiteY15" fmla="*/ 857956 h 880533"/>
                <a:gd name="connsiteX0" fmla="*/ 0 w 8376356"/>
                <a:gd name="connsiteY0" fmla="*/ 0 h 880533"/>
                <a:gd name="connsiteX1" fmla="*/ 406400 w 8376356"/>
                <a:gd name="connsiteY1" fmla="*/ 146756 h 880533"/>
                <a:gd name="connsiteX2" fmla="*/ 745067 w 8376356"/>
                <a:gd name="connsiteY2" fmla="*/ 259645 h 880533"/>
                <a:gd name="connsiteX3" fmla="*/ 1636889 w 8376356"/>
                <a:gd name="connsiteY3" fmla="*/ 327378 h 880533"/>
                <a:gd name="connsiteX4" fmla="*/ 2475265 w 8376356"/>
                <a:gd name="connsiteY4" fmla="*/ 601927 h 880533"/>
                <a:gd name="connsiteX5" fmla="*/ 3191492 w 8376356"/>
                <a:gd name="connsiteY5" fmla="*/ 585699 h 880533"/>
                <a:gd name="connsiteX6" fmla="*/ 3550267 w 8376356"/>
                <a:gd name="connsiteY6" fmla="*/ 514614 h 880533"/>
                <a:gd name="connsiteX7" fmla="*/ 3589867 w 8376356"/>
                <a:gd name="connsiteY7" fmla="*/ 620889 h 880533"/>
                <a:gd name="connsiteX8" fmla="*/ 4136584 w 8376356"/>
                <a:gd name="connsiteY8" fmla="*/ 564444 h 880533"/>
                <a:gd name="connsiteX9" fmla="*/ 4763911 w 8376356"/>
                <a:gd name="connsiteY9" fmla="*/ 564445 h 880533"/>
                <a:gd name="connsiteX10" fmla="*/ 5655733 w 8376356"/>
                <a:gd name="connsiteY10" fmla="*/ 643467 h 880533"/>
                <a:gd name="connsiteX11" fmla="*/ 6366933 w 8376356"/>
                <a:gd name="connsiteY11" fmla="*/ 722489 h 880533"/>
                <a:gd name="connsiteX12" fmla="*/ 6931378 w 8376356"/>
                <a:gd name="connsiteY12" fmla="*/ 801511 h 880533"/>
                <a:gd name="connsiteX13" fmla="*/ 7428089 w 8376356"/>
                <a:gd name="connsiteY13" fmla="*/ 869245 h 880533"/>
                <a:gd name="connsiteX14" fmla="*/ 7755467 w 8376356"/>
                <a:gd name="connsiteY14" fmla="*/ 880533 h 880533"/>
                <a:gd name="connsiteX15" fmla="*/ 8376356 w 8376356"/>
                <a:gd name="connsiteY15" fmla="*/ 857956 h 880533"/>
                <a:gd name="connsiteX0" fmla="*/ 0 w 8376356"/>
                <a:gd name="connsiteY0" fmla="*/ 0 h 880533"/>
                <a:gd name="connsiteX1" fmla="*/ 406400 w 8376356"/>
                <a:gd name="connsiteY1" fmla="*/ 146756 h 880533"/>
                <a:gd name="connsiteX2" fmla="*/ 745067 w 8376356"/>
                <a:gd name="connsiteY2" fmla="*/ 259645 h 880533"/>
                <a:gd name="connsiteX3" fmla="*/ 1636889 w 8376356"/>
                <a:gd name="connsiteY3" fmla="*/ 327378 h 880533"/>
                <a:gd name="connsiteX4" fmla="*/ 2475265 w 8376356"/>
                <a:gd name="connsiteY4" fmla="*/ 601927 h 880533"/>
                <a:gd name="connsiteX5" fmla="*/ 3191492 w 8376356"/>
                <a:gd name="connsiteY5" fmla="*/ 585699 h 880533"/>
                <a:gd name="connsiteX6" fmla="*/ 3335778 w 8376356"/>
                <a:gd name="connsiteY6" fmla="*/ 661370 h 880533"/>
                <a:gd name="connsiteX7" fmla="*/ 3589867 w 8376356"/>
                <a:gd name="connsiteY7" fmla="*/ 620889 h 880533"/>
                <a:gd name="connsiteX8" fmla="*/ 4136584 w 8376356"/>
                <a:gd name="connsiteY8" fmla="*/ 564444 h 880533"/>
                <a:gd name="connsiteX9" fmla="*/ 4763911 w 8376356"/>
                <a:gd name="connsiteY9" fmla="*/ 564445 h 880533"/>
                <a:gd name="connsiteX10" fmla="*/ 5655733 w 8376356"/>
                <a:gd name="connsiteY10" fmla="*/ 643467 h 880533"/>
                <a:gd name="connsiteX11" fmla="*/ 6366933 w 8376356"/>
                <a:gd name="connsiteY11" fmla="*/ 722489 h 880533"/>
                <a:gd name="connsiteX12" fmla="*/ 6931378 w 8376356"/>
                <a:gd name="connsiteY12" fmla="*/ 801511 h 880533"/>
                <a:gd name="connsiteX13" fmla="*/ 7428089 w 8376356"/>
                <a:gd name="connsiteY13" fmla="*/ 869245 h 880533"/>
                <a:gd name="connsiteX14" fmla="*/ 7755467 w 8376356"/>
                <a:gd name="connsiteY14" fmla="*/ 880533 h 880533"/>
                <a:gd name="connsiteX15" fmla="*/ 8376356 w 8376356"/>
                <a:gd name="connsiteY15" fmla="*/ 857956 h 880533"/>
                <a:gd name="connsiteX0" fmla="*/ 0 w 8376356"/>
                <a:gd name="connsiteY0" fmla="*/ 0 h 880533"/>
                <a:gd name="connsiteX1" fmla="*/ 406400 w 8376356"/>
                <a:gd name="connsiteY1" fmla="*/ 146756 h 880533"/>
                <a:gd name="connsiteX2" fmla="*/ 745067 w 8376356"/>
                <a:gd name="connsiteY2" fmla="*/ 259645 h 880533"/>
                <a:gd name="connsiteX3" fmla="*/ 1636889 w 8376356"/>
                <a:gd name="connsiteY3" fmla="*/ 327378 h 880533"/>
                <a:gd name="connsiteX4" fmla="*/ 2475265 w 8376356"/>
                <a:gd name="connsiteY4" fmla="*/ 601927 h 880533"/>
                <a:gd name="connsiteX5" fmla="*/ 3191492 w 8376356"/>
                <a:gd name="connsiteY5" fmla="*/ 585699 h 880533"/>
                <a:gd name="connsiteX6" fmla="*/ 3335778 w 8376356"/>
                <a:gd name="connsiteY6" fmla="*/ 661370 h 880533"/>
                <a:gd name="connsiteX7" fmla="*/ 3589867 w 8376356"/>
                <a:gd name="connsiteY7" fmla="*/ 620889 h 880533"/>
                <a:gd name="connsiteX8" fmla="*/ 4136584 w 8376356"/>
                <a:gd name="connsiteY8" fmla="*/ 564444 h 880533"/>
                <a:gd name="connsiteX9" fmla="*/ 4763911 w 8376356"/>
                <a:gd name="connsiteY9" fmla="*/ 564445 h 880533"/>
                <a:gd name="connsiteX10" fmla="*/ 5283200 w 8376356"/>
                <a:gd name="connsiteY10" fmla="*/ 530578 h 880533"/>
                <a:gd name="connsiteX11" fmla="*/ 5655733 w 8376356"/>
                <a:gd name="connsiteY11" fmla="*/ 643467 h 880533"/>
                <a:gd name="connsiteX12" fmla="*/ 6366933 w 8376356"/>
                <a:gd name="connsiteY12" fmla="*/ 722489 h 880533"/>
                <a:gd name="connsiteX13" fmla="*/ 6931378 w 8376356"/>
                <a:gd name="connsiteY13" fmla="*/ 801511 h 880533"/>
                <a:gd name="connsiteX14" fmla="*/ 7428089 w 8376356"/>
                <a:gd name="connsiteY14" fmla="*/ 869245 h 880533"/>
                <a:gd name="connsiteX15" fmla="*/ 7755467 w 8376356"/>
                <a:gd name="connsiteY15" fmla="*/ 880533 h 880533"/>
                <a:gd name="connsiteX16" fmla="*/ 8376356 w 8376356"/>
                <a:gd name="connsiteY16" fmla="*/ 857956 h 880533"/>
                <a:gd name="connsiteX0" fmla="*/ 0 w 8376356"/>
                <a:gd name="connsiteY0" fmla="*/ 0 h 880533"/>
                <a:gd name="connsiteX1" fmla="*/ 406400 w 8376356"/>
                <a:gd name="connsiteY1" fmla="*/ 146756 h 880533"/>
                <a:gd name="connsiteX2" fmla="*/ 745067 w 8376356"/>
                <a:gd name="connsiteY2" fmla="*/ 259645 h 880533"/>
                <a:gd name="connsiteX3" fmla="*/ 1636889 w 8376356"/>
                <a:gd name="connsiteY3" fmla="*/ 327378 h 880533"/>
                <a:gd name="connsiteX4" fmla="*/ 2475265 w 8376356"/>
                <a:gd name="connsiteY4" fmla="*/ 601927 h 880533"/>
                <a:gd name="connsiteX5" fmla="*/ 3191492 w 8376356"/>
                <a:gd name="connsiteY5" fmla="*/ 585699 h 880533"/>
                <a:gd name="connsiteX6" fmla="*/ 3335778 w 8376356"/>
                <a:gd name="connsiteY6" fmla="*/ 661370 h 880533"/>
                <a:gd name="connsiteX7" fmla="*/ 3589867 w 8376356"/>
                <a:gd name="connsiteY7" fmla="*/ 620889 h 880533"/>
                <a:gd name="connsiteX8" fmla="*/ 4226896 w 8376356"/>
                <a:gd name="connsiteY8" fmla="*/ 575732 h 880533"/>
                <a:gd name="connsiteX9" fmla="*/ 4763911 w 8376356"/>
                <a:gd name="connsiteY9" fmla="*/ 564445 h 880533"/>
                <a:gd name="connsiteX10" fmla="*/ 5283200 w 8376356"/>
                <a:gd name="connsiteY10" fmla="*/ 530578 h 880533"/>
                <a:gd name="connsiteX11" fmla="*/ 5655733 w 8376356"/>
                <a:gd name="connsiteY11" fmla="*/ 643467 h 880533"/>
                <a:gd name="connsiteX12" fmla="*/ 6366933 w 8376356"/>
                <a:gd name="connsiteY12" fmla="*/ 722489 h 880533"/>
                <a:gd name="connsiteX13" fmla="*/ 6931378 w 8376356"/>
                <a:gd name="connsiteY13" fmla="*/ 801511 h 880533"/>
                <a:gd name="connsiteX14" fmla="*/ 7428089 w 8376356"/>
                <a:gd name="connsiteY14" fmla="*/ 869245 h 880533"/>
                <a:gd name="connsiteX15" fmla="*/ 7755467 w 8376356"/>
                <a:gd name="connsiteY15" fmla="*/ 880533 h 880533"/>
                <a:gd name="connsiteX16" fmla="*/ 8376356 w 8376356"/>
                <a:gd name="connsiteY16" fmla="*/ 857956 h 880533"/>
                <a:gd name="connsiteX0" fmla="*/ 0 w 8376356"/>
                <a:gd name="connsiteY0" fmla="*/ 0 h 880533"/>
                <a:gd name="connsiteX1" fmla="*/ 406400 w 8376356"/>
                <a:gd name="connsiteY1" fmla="*/ 146756 h 880533"/>
                <a:gd name="connsiteX2" fmla="*/ 745067 w 8376356"/>
                <a:gd name="connsiteY2" fmla="*/ 259645 h 880533"/>
                <a:gd name="connsiteX3" fmla="*/ 1636889 w 8376356"/>
                <a:gd name="connsiteY3" fmla="*/ 327378 h 880533"/>
                <a:gd name="connsiteX4" fmla="*/ 2475265 w 8376356"/>
                <a:gd name="connsiteY4" fmla="*/ 601927 h 880533"/>
                <a:gd name="connsiteX5" fmla="*/ 3191492 w 8376356"/>
                <a:gd name="connsiteY5" fmla="*/ 585699 h 880533"/>
                <a:gd name="connsiteX6" fmla="*/ 3335778 w 8376356"/>
                <a:gd name="connsiteY6" fmla="*/ 661370 h 880533"/>
                <a:gd name="connsiteX7" fmla="*/ 3770489 w 8376356"/>
                <a:gd name="connsiteY7" fmla="*/ 666045 h 880533"/>
                <a:gd name="connsiteX8" fmla="*/ 4226896 w 8376356"/>
                <a:gd name="connsiteY8" fmla="*/ 575732 h 880533"/>
                <a:gd name="connsiteX9" fmla="*/ 4763911 w 8376356"/>
                <a:gd name="connsiteY9" fmla="*/ 564445 h 880533"/>
                <a:gd name="connsiteX10" fmla="*/ 5283200 w 8376356"/>
                <a:gd name="connsiteY10" fmla="*/ 530578 h 880533"/>
                <a:gd name="connsiteX11" fmla="*/ 5655733 w 8376356"/>
                <a:gd name="connsiteY11" fmla="*/ 643467 h 880533"/>
                <a:gd name="connsiteX12" fmla="*/ 6366933 w 8376356"/>
                <a:gd name="connsiteY12" fmla="*/ 722489 h 880533"/>
                <a:gd name="connsiteX13" fmla="*/ 6931378 w 8376356"/>
                <a:gd name="connsiteY13" fmla="*/ 801511 h 880533"/>
                <a:gd name="connsiteX14" fmla="*/ 7428089 w 8376356"/>
                <a:gd name="connsiteY14" fmla="*/ 869245 h 880533"/>
                <a:gd name="connsiteX15" fmla="*/ 7755467 w 8376356"/>
                <a:gd name="connsiteY15" fmla="*/ 880533 h 880533"/>
                <a:gd name="connsiteX16" fmla="*/ 8376356 w 8376356"/>
                <a:gd name="connsiteY16" fmla="*/ 857956 h 880533"/>
                <a:gd name="connsiteX0" fmla="*/ 0 w 8376356"/>
                <a:gd name="connsiteY0" fmla="*/ 0 h 880533"/>
                <a:gd name="connsiteX1" fmla="*/ 406400 w 8376356"/>
                <a:gd name="connsiteY1" fmla="*/ 146756 h 880533"/>
                <a:gd name="connsiteX2" fmla="*/ 745067 w 8376356"/>
                <a:gd name="connsiteY2" fmla="*/ 259645 h 880533"/>
                <a:gd name="connsiteX3" fmla="*/ 1636889 w 8376356"/>
                <a:gd name="connsiteY3" fmla="*/ 327378 h 880533"/>
                <a:gd name="connsiteX4" fmla="*/ 2475265 w 8376356"/>
                <a:gd name="connsiteY4" fmla="*/ 601927 h 880533"/>
                <a:gd name="connsiteX5" fmla="*/ 3191492 w 8376356"/>
                <a:gd name="connsiteY5" fmla="*/ 585699 h 880533"/>
                <a:gd name="connsiteX6" fmla="*/ 3335778 w 8376356"/>
                <a:gd name="connsiteY6" fmla="*/ 661370 h 880533"/>
                <a:gd name="connsiteX7" fmla="*/ 3770489 w 8376356"/>
                <a:gd name="connsiteY7" fmla="*/ 666045 h 880533"/>
                <a:gd name="connsiteX8" fmla="*/ 4339785 w 8376356"/>
                <a:gd name="connsiteY8" fmla="*/ 598309 h 880533"/>
                <a:gd name="connsiteX9" fmla="*/ 4763911 w 8376356"/>
                <a:gd name="connsiteY9" fmla="*/ 564445 h 880533"/>
                <a:gd name="connsiteX10" fmla="*/ 5283200 w 8376356"/>
                <a:gd name="connsiteY10" fmla="*/ 530578 h 880533"/>
                <a:gd name="connsiteX11" fmla="*/ 5655733 w 8376356"/>
                <a:gd name="connsiteY11" fmla="*/ 643467 h 880533"/>
                <a:gd name="connsiteX12" fmla="*/ 6366933 w 8376356"/>
                <a:gd name="connsiteY12" fmla="*/ 722489 h 880533"/>
                <a:gd name="connsiteX13" fmla="*/ 6931378 w 8376356"/>
                <a:gd name="connsiteY13" fmla="*/ 801511 h 880533"/>
                <a:gd name="connsiteX14" fmla="*/ 7428089 w 8376356"/>
                <a:gd name="connsiteY14" fmla="*/ 869245 h 880533"/>
                <a:gd name="connsiteX15" fmla="*/ 7755467 w 8376356"/>
                <a:gd name="connsiteY15" fmla="*/ 880533 h 880533"/>
                <a:gd name="connsiteX16" fmla="*/ 8376356 w 8376356"/>
                <a:gd name="connsiteY16" fmla="*/ 857956 h 880533"/>
                <a:gd name="connsiteX0" fmla="*/ 0 w 8376356"/>
                <a:gd name="connsiteY0" fmla="*/ 0 h 880533"/>
                <a:gd name="connsiteX1" fmla="*/ 406400 w 8376356"/>
                <a:gd name="connsiteY1" fmla="*/ 146756 h 880533"/>
                <a:gd name="connsiteX2" fmla="*/ 745067 w 8376356"/>
                <a:gd name="connsiteY2" fmla="*/ 259645 h 880533"/>
                <a:gd name="connsiteX3" fmla="*/ 1636889 w 8376356"/>
                <a:gd name="connsiteY3" fmla="*/ 327378 h 880533"/>
                <a:gd name="connsiteX4" fmla="*/ 2475265 w 8376356"/>
                <a:gd name="connsiteY4" fmla="*/ 601927 h 880533"/>
                <a:gd name="connsiteX5" fmla="*/ 2943136 w 8376356"/>
                <a:gd name="connsiteY5" fmla="*/ 664722 h 880533"/>
                <a:gd name="connsiteX6" fmla="*/ 3335778 w 8376356"/>
                <a:gd name="connsiteY6" fmla="*/ 661370 h 880533"/>
                <a:gd name="connsiteX7" fmla="*/ 3770489 w 8376356"/>
                <a:gd name="connsiteY7" fmla="*/ 666045 h 880533"/>
                <a:gd name="connsiteX8" fmla="*/ 4339785 w 8376356"/>
                <a:gd name="connsiteY8" fmla="*/ 598309 h 880533"/>
                <a:gd name="connsiteX9" fmla="*/ 4763911 w 8376356"/>
                <a:gd name="connsiteY9" fmla="*/ 564445 h 880533"/>
                <a:gd name="connsiteX10" fmla="*/ 5283200 w 8376356"/>
                <a:gd name="connsiteY10" fmla="*/ 530578 h 880533"/>
                <a:gd name="connsiteX11" fmla="*/ 5655733 w 8376356"/>
                <a:gd name="connsiteY11" fmla="*/ 643467 h 880533"/>
                <a:gd name="connsiteX12" fmla="*/ 6366933 w 8376356"/>
                <a:gd name="connsiteY12" fmla="*/ 722489 h 880533"/>
                <a:gd name="connsiteX13" fmla="*/ 6931378 w 8376356"/>
                <a:gd name="connsiteY13" fmla="*/ 801511 h 880533"/>
                <a:gd name="connsiteX14" fmla="*/ 7428089 w 8376356"/>
                <a:gd name="connsiteY14" fmla="*/ 869245 h 880533"/>
                <a:gd name="connsiteX15" fmla="*/ 7755467 w 8376356"/>
                <a:gd name="connsiteY15" fmla="*/ 880533 h 880533"/>
                <a:gd name="connsiteX16" fmla="*/ 8376356 w 8376356"/>
                <a:gd name="connsiteY16" fmla="*/ 857956 h 880533"/>
                <a:gd name="connsiteX0" fmla="*/ 0 w 8376356"/>
                <a:gd name="connsiteY0" fmla="*/ 0 h 880533"/>
                <a:gd name="connsiteX1" fmla="*/ 406400 w 8376356"/>
                <a:gd name="connsiteY1" fmla="*/ 146756 h 880533"/>
                <a:gd name="connsiteX2" fmla="*/ 745067 w 8376356"/>
                <a:gd name="connsiteY2" fmla="*/ 259645 h 880533"/>
                <a:gd name="connsiteX3" fmla="*/ 1636889 w 8376356"/>
                <a:gd name="connsiteY3" fmla="*/ 327378 h 880533"/>
                <a:gd name="connsiteX4" fmla="*/ 2080153 w 8376356"/>
                <a:gd name="connsiteY4" fmla="*/ 635794 h 880533"/>
                <a:gd name="connsiteX5" fmla="*/ 2943136 w 8376356"/>
                <a:gd name="connsiteY5" fmla="*/ 664722 h 880533"/>
                <a:gd name="connsiteX6" fmla="*/ 3335778 w 8376356"/>
                <a:gd name="connsiteY6" fmla="*/ 661370 h 880533"/>
                <a:gd name="connsiteX7" fmla="*/ 3770489 w 8376356"/>
                <a:gd name="connsiteY7" fmla="*/ 666045 h 880533"/>
                <a:gd name="connsiteX8" fmla="*/ 4339785 w 8376356"/>
                <a:gd name="connsiteY8" fmla="*/ 598309 h 880533"/>
                <a:gd name="connsiteX9" fmla="*/ 4763911 w 8376356"/>
                <a:gd name="connsiteY9" fmla="*/ 564445 h 880533"/>
                <a:gd name="connsiteX10" fmla="*/ 5283200 w 8376356"/>
                <a:gd name="connsiteY10" fmla="*/ 530578 h 880533"/>
                <a:gd name="connsiteX11" fmla="*/ 5655733 w 8376356"/>
                <a:gd name="connsiteY11" fmla="*/ 643467 h 880533"/>
                <a:gd name="connsiteX12" fmla="*/ 6366933 w 8376356"/>
                <a:gd name="connsiteY12" fmla="*/ 722489 h 880533"/>
                <a:gd name="connsiteX13" fmla="*/ 6931378 w 8376356"/>
                <a:gd name="connsiteY13" fmla="*/ 801511 h 880533"/>
                <a:gd name="connsiteX14" fmla="*/ 7428089 w 8376356"/>
                <a:gd name="connsiteY14" fmla="*/ 869245 h 880533"/>
                <a:gd name="connsiteX15" fmla="*/ 7755467 w 8376356"/>
                <a:gd name="connsiteY15" fmla="*/ 880533 h 880533"/>
                <a:gd name="connsiteX16" fmla="*/ 8376356 w 8376356"/>
                <a:gd name="connsiteY16" fmla="*/ 857956 h 880533"/>
                <a:gd name="connsiteX0" fmla="*/ 0 w 8376356"/>
                <a:gd name="connsiteY0" fmla="*/ 0 h 880533"/>
                <a:gd name="connsiteX1" fmla="*/ 406400 w 8376356"/>
                <a:gd name="connsiteY1" fmla="*/ 146756 h 880533"/>
                <a:gd name="connsiteX2" fmla="*/ 745067 w 8376356"/>
                <a:gd name="connsiteY2" fmla="*/ 259645 h 880533"/>
                <a:gd name="connsiteX3" fmla="*/ 1524000 w 8376356"/>
                <a:gd name="connsiteY3" fmla="*/ 575733 h 880533"/>
                <a:gd name="connsiteX4" fmla="*/ 2080153 w 8376356"/>
                <a:gd name="connsiteY4" fmla="*/ 635794 h 880533"/>
                <a:gd name="connsiteX5" fmla="*/ 2943136 w 8376356"/>
                <a:gd name="connsiteY5" fmla="*/ 664722 h 880533"/>
                <a:gd name="connsiteX6" fmla="*/ 3335778 w 8376356"/>
                <a:gd name="connsiteY6" fmla="*/ 661370 h 880533"/>
                <a:gd name="connsiteX7" fmla="*/ 3770489 w 8376356"/>
                <a:gd name="connsiteY7" fmla="*/ 666045 h 880533"/>
                <a:gd name="connsiteX8" fmla="*/ 4339785 w 8376356"/>
                <a:gd name="connsiteY8" fmla="*/ 598309 h 880533"/>
                <a:gd name="connsiteX9" fmla="*/ 4763911 w 8376356"/>
                <a:gd name="connsiteY9" fmla="*/ 564445 h 880533"/>
                <a:gd name="connsiteX10" fmla="*/ 5283200 w 8376356"/>
                <a:gd name="connsiteY10" fmla="*/ 530578 h 880533"/>
                <a:gd name="connsiteX11" fmla="*/ 5655733 w 8376356"/>
                <a:gd name="connsiteY11" fmla="*/ 643467 h 880533"/>
                <a:gd name="connsiteX12" fmla="*/ 6366933 w 8376356"/>
                <a:gd name="connsiteY12" fmla="*/ 722489 h 880533"/>
                <a:gd name="connsiteX13" fmla="*/ 6931378 w 8376356"/>
                <a:gd name="connsiteY13" fmla="*/ 801511 h 880533"/>
                <a:gd name="connsiteX14" fmla="*/ 7428089 w 8376356"/>
                <a:gd name="connsiteY14" fmla="*/ 869245 h 880533"/>
                <a:gd name="connsiteX15" fmla="*/ 7755467 w 8376356"/>
                <a:gd name="connsiteY15" fmla="*/ 880533 h 880533"/>
                <a:gd name="connsiteX16" fmla="*/ 8376356 w 8376356"/>
                <a:gd name="connsiteY16" fmla="*/ 857956 h 880533"/>
                <a:gd name="connsiteX0" fmla="*/ 0 w 8376356"/>
                <a:gd name="connsiteY0" fmla="*/ 0 h 880533"/>
                <a:gd name="connsiteX1" fmla="*/ 406400 w 8376356"/>
                <a:gd name="connsiteY1" fmla="*/ 146756 h 880533"/>
                <a:gd name="connsiteX2" fmla="*/ 745067 w 8376356"/>
                <a:gd name="connsiteY2" fmla="*/ 259645 h 880533"/>
                <a:gd name="connsiteX3" fmla="*/ 1524000 w 8376356"/>
                <a:gd name="connsiteY3" fmla="*/ 575733 h 880533"/>
                <a:gd name="connsiteX4" fmla="*/ 2080153 w 8376356"/>
                <a:gd name="connsiteY4" fmla="*/ 635794 h 880533"/>
                <a:gd name="connsiteX5" fmla="*/ 2943136 w 8376356"/>
                <a:gd name="connsiteY5" fmla="*/ 664722 h 880533"/>
                <a:gd name="connsiteX6" fmla="*/ 3335778 w 8376356"/>
                <a:gd name="connsiteY6" fmla="*/ 661370 h 880533"/>
                <a:gd name="connsiteX7" fmla="*/ 3770489 w 8376356"/>
                <a:gd name="connsiteY7" fmla="*/ 666045 h 880533"/>
                <a:gd name="connsiteX8" fmla="*/ 4272052 w 8376356"/>
                <a:gd name="connsiteY8" fmla="*/ 575732 h 880533"/>
                <a:gd name="connsiteX9" fmla="*/ 4763911 w 8376356"/>
                <a:gd name="connsiteY9" fmla="*/ 564445 h 880533"/>
                <a:gd name="connsiteX10" fmla="*/ 5283200 w 8376356"/>
                <a:gd name="connsiteY10" fmla="*/ 530578 h 880533"/>
                <a:gd name="connsiteX11" fmla="*/ 5655733 w 8376356"/>
                <a:gd name="connsiteY11" fmla="*/ 643467 h 880533"/>
                <a:gd name="connsiteX12" fmla="*/ 6366933 w 8376356"/>
                <a:gd name="connsiteY12" fmla="*/ 722489 h 880533"/>
                <a:gd name="connsiteX13" fmla="*/ 6931378 w 8376356"/>
                <a:gd name="connsiteY13" fmla="*/ 801511 h 880533"/>
                <a:gd name="connsiteX14" fmla="*/ 7428089 w 8376356"/>
                <a:gd name="connsiteY14" fmla="*/ 869245 h 880533"/>
                <a:gd name="connsiteX15" fmla="*/ 7755467 w 8376356"/>
                <a:gd name="connsiteY15" fmla="*/ 880533 h 880533"/>
                <a:gd name="connsiteX16" fmla="*/ 8376356 w 8376356"/>
                <a:gd name="connsiteY16" fmla="*/ 857956 h 880533"/>
                <a:gd name="connsiteX0" fmla="*/ 0 w 8376356"/>
                <a:gd name="connsiteY0" fmla="*/ 0 h 880533"/>
                <a:gd name="connsiteX1" fmla="*/ 406400 w 8376356"/>
                <a:gd name="connsiteY1" fmla="*/ 146756 h 880533"/>
                <a:gd name="connsiteX2" fmla="*/ 745067 w 8376356"/>
                <a:gd name="connsiteY2" fmla="*/ 259645 h 880533"/>
                <a:gd name="connsiteX3" fmla="*/ 1524000 w 8376356"/>
                <a:gd name="connsiteY3" fmla="*/ 575733 h 880533"/>
                <a:gd name="connsiteX4" fmla="*/ 2080153 w 8376356"/>
                <a:gd name="connsiteY4" fmla="*/ 635794 h 880533"/>
                <a:gd name="connsiteX5" fmla="*/ 2943136 w 8376356"/>
                <a:gd name="connsiteY5" fmla="*/ 664722 h 880533"/>
                <a:gd name="connsiteX6" fmla="*/ 3335778 w 8376356"/>
                <a:gd name="connsiteY6" fmla="*/ 661370 h 880533"/>
                <a:gd name="connsiteX7" fmla="*/ 3770489 w 8376356"/>
                <a:gd name="connsiteY7" fmla="*/ 666045 h 880533"/>
                <a:gd name="connsiteX8" fmla="*/ 4272052 w 8376356"/>
                <a:gd name="connsiteY8" fmla="*/ 575732 h 880533"/>
                <a:gd name="connsiteX9" fmla="*/ 4797778 w 8376356"/>
                <a:gd name="connsiteY9" fmla="*/ 496711 h 880533"/>
                <a:gd name="connsiteX10" fmla="*/ 5283200 w 8376356"/>
                <a:gd name="connsiteY10" fmla="*/ 530578 h 880533"/>
                <a:gd name="connsiteX11" fmla="*/ 5655733 w 8376356"/>
                <a:gd name="connsiteY11" fmla="*/ 643467 h 880533"/>
                <a:gd name="connsiteX12" fmla="*/ 6366933 w 8376356"/>
                <a:gd name="connsiteY12" fmla="*/ 722489 h 880533"/>
                <a:gd name="connsiteX13" fmla="*/ 6931378 w 8376356"/>
                <a:gd name="connsiteY13" fmla="*/ 801511 h 880533"/>
                <a:gd name="connsiteX14" fmla="*/ 7428089 w 8376356"/>
                <a:gd name="connsiteY14" fmla="*/ 869245 h 880533"/>
                <a:gd name="connsiteX15" fmla="*/ 7755467 w 8376356"/>
                <a:gd name="connsiteY15" fmla="*/ 880533 h 880533"/>
                <a:gd name="connsiteX16" fmla="*/ 8376356 w 8376356"/>
                <a:gd name="connsiteY16" fmla="*/ 857956 h 880533"/>
                <a:gd name="connsiteX0" fmla="*/ 0 w 8376356"/>
                <a:gd name="connsiteY0" fmla="*/ 0 h 880533"/>
                <a:gd name="connsiteX1" fmla="*/ 406400 w 8376356"/>
                <a:gd name="connsiteY1" fmla="*/ 146756 h 880533"/>
                <a:gd name="connsiteX2" fmla="*/ 745067 w 8376356"/>
                <a:gd name="connsiteY2" fmla="*/ 259645 h 880533"/>
                <a:gd name="connsiteX3" fmla="*/ 1524000 w 8376356"/>
                <a:gd name="connsiteY3" fmla="*/ 575733 h 880533"/>
                <a:gd name="connsiteX4" fmla="*/ 2080153 w 8376356"/>
                <a:gd name="connsiteY4" fmla="*/ 635794 h 880533"/>
                <a:gd name="connsiteX5" fmla="*/ 2943136 w 8376356"/>
                <a:gd name="connsiteY5" fmla="*/ 664722 h 880533"/>
                <a:gd name="connsiteX6" fmla="*/ 3335778 w 8376356"/>
                <a:gd name="connsiteY6" fmla="*/ 661370 h 880533"/>
                <a:gd name="connsiteX7" fmla="*/ 3770489 w 8376356"/>
                <a:gd name="connsiteY7" fmla="*/ 666045 h 880533"/>
                <a:gd name="connsiteX8" fmla="*/ 4272052 w 8376356"/>
                <a:gd name="connsiteY8" fmla="*/ 575732 h 880533"/>
                <a:gd name="connsiteX9" fmla="*/ 4797778 w 8376356"/>
                <a:gd name="connsiteY9" fmla="*/ 496711 h 880533"/>
                <a:gd name="connsiteX10" fmla="*/ 5283200 w 8376356"/>
                <a:gd name="connsiteY10" fmla="*/ 530578 h 880533"/>
                <a:gd name="connsiteX11" fmla="*/ 5689600 w 8376356"/>
                <a:gd name="connsiteY11" fmla="*/ 620889 h 880533"/>
                <a:gd name="connsiteX12" fmla="*/ 6366933 w 8376356"/>
                <a:gd name="connsiteY12" fmla="*/ 722489 h 880533"/>
                <a:gd name="connsiteX13" fmla="*/ 6931378 w 8376356"/>
                <a:gd name="connsiteY13" fmla="*/ 801511 h 880533"/>
                <a:gd name="connsiteX14" fmla="*/ 7428089 w 8376356"/>
                <a:gd name="connsiteY14" fmla="*/ 869245 h 880533"/>
                <a:gd name="connsiteX15" fmla="*/ 7755467 w 8376356"/>
                <a:gd name="connsiteY15" fmla="*/ 880533 h 880533"/>
                <a:gd name="connsiteX16" fmla="*/ 8376356 w 8376356"/>
                <a:gd name="connsiteY16" fmla="*/ 857956 h 8805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376356" h="880533">
                  <a:moveTo>
                    <a:pt x="0" y="0"/>
                  </a:moveTo>
                  <a:lnTo>
                    <a:pt x="406400" y="146756"/>
                  </a:lnTo>
                  <a:lnTo>
                    <a:pt x="745067" y="259645"/>
                  </a:lnTo>
                  <a:lnTo>
                    <a:pt x="1524000" y="575733"/>
                  </a:lnTo>
                  <a:lnTo>
                    <a:pt x="2080153" y="635794"/>
                  </a:lnTo>
                  <a:cubicBezTo>
                    <a:pt x="2348573" y="660635"/>
                    <a:pt x="2778521" y="641042"/>
                    <a:pt x="2943136" y="664722"/>
                  </a:cubicBezTo>
                  <a:cubicBezTo>
                    <a:pt x="3107751" y="688402"/>
                    <a:pt x="3197886" y="661150"/>
                    <a:pt x="3335778" y="661370"/>
                  </a:cubicBezTo>
                  <a:lnTo>
                    <a:pt x="3770489" y="666045"/>
                  </a:lnTo>
                  <a:cubicBezTo>
                    <a:pt x="3851275" y="668706"/>
                    <a:pt x="4076378" y="570087"/>
                    <a:pt x="4272052" y="575732"/>
                  </a:cubicBezTo>
                  <a:lnTo>
                    <a:pt x="4797778" y="496711"/>
                  </a:lnTo>
                  <a:cubicBezTo>
                    <a:pt x="4944534" y="504237"/>
                    <a:pt x="5136444" y="523052"/>
                    <a:pt x="5283200" y="530578"/>
                  </a:cubicBezTo>
                  <a:lnTo>
                    <a:pt x="5689600" y="620889"/>
                  </a:lnTo>
                  <a:lnTo>
                    <a:pt x="6366933" y="722489"/>
                  </a:lnTo>
                  <a:lnTo>
                    <a:pt x="6931378" y="801511"/>
                  </a:lnTo>
                  <a:lnTo>
                    <a:pt x="7428089" y="869245"/>
                  </a:lnTo>
                  <a:lnTo>
                    <a:pt x="7755467" y="880533"/>
                  </a:lnTo>
                  <a:lnTo>
                    <a:pt x="8376356" y="857956"/>
                  </a:lnTo>
                </a:path>
              </a:pathLst>
            </a:custGeom>
            <a:noFill/>
            <a:ln w="19050">
              <a:solidFill>
                <a:srgbClr val="FFFF0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Freeform 7"/>
            <p:cNvSpPr/>
            <p:nvPr/>
          </p:nvSpPr>
          <p:spPr>
            <a:xfrm>
              <a:off x="295045" y="2172203"/>
              <a:ext cx="7189487" cy="874033"/>
            </a:xfrm>
            <a:custGeom>
              <a:avLst/>
              <a:gdLst>
                <a:gd name="connsiteX0" fmla="*/ 2528711 w 2528711"/>
                <a:gd name="connsiteY0" fmla="*/ 361244 h 575733"/>
                <a:gd name="connsiteX1" fmla="*/ 2020711 w 2528711"/>
                <a:gd name="connsiteY1" fmla="*/ 564444 h 575733"/>
                <a:gd name="connsiteX2" fmla="*/ 1625600 w 2528711"/>
                <a:gd name="connsiteY2" fmla="*/ 575733 h 575733"/>
                <a:gd name="connsiteX3" fmla="*/ 1253067 w 2528711"/>
                <a:gd name="connsiteY3" fmla="*/ 530578 h 575733"/>
                <a:gd name="connsiteX4" fmla="*/ 982134 w 2528711"/>
                <a:gd name="connsiteY4" fmla="*/ 462844 h 575733"/>
                <a:gd name="connsiteX5" fmla="*/ 733778 w 2528711"/>
                <a:gd name="connsiteY5" fmla="*/ 248355 h 575733"/>
                <a:gd name="connsiteX6" fmla="*/ 428978 w 2528711"/>
                <a:gd name="connsiteY6" fmla="*/ 112889 h 575733"/>
                <a:gd name="connsiteX7" fmla="*/ 0 w 2528711"/>
                <a:gd name="connsiteY7" fmla="*/ 0 h 575733"/>
                <a:gd name="connsiteX0" fmla="*/ 2528711 w 2528711"/>
                <a:gd name="connsiteY0" fmla="*/ 361244 h 575733"/>
                <a:gd name="connsiteX1" fmla="*/ 2020711 w 2528711"/>
                <a:gd name="connsiteY1" fmla="*/ 564444 h 575733"/>
                <a:gd name="connsiteX2" fmla="*/ 1625600 w 2528711"/>
                <a:gd name="connsiteY2" fmla="*/ 575733 h 575733"/>
                <a:gd name="connsiteX3" fmla="*/ 1253067 w 2528711"/>
                <a:gd name="connsiteY3" fmla="*/ 530578 h 575733"/>
                <a:gd name="connsiteX4" fmla="*/ 982134 w 2528711"/>
                <a:gd name="connsiteY4" fmla="*/ 462844 h 575733"/>
                <a:gd name="connsiteX5" fmla="*/ 702822 w 2528711"/>
                <a:gd name="connsiteY5" fmla="*/ 269787 h 575733"/>
                <a:gd name="connsiteX6" fmla="*/ 428978 w 2528711"/>
                <a:gd name="connsiteY6" fmla="*/ 112889 h 575733"/>
                <a:gd name="connsiteX7" fmla="*/ 0 w 2528711"/>
                <a:gd name="connsiteY7" fmla="*/ 0 h 575733"/>
                <a:gd name="connsiteX0" fmla="*/ 2528711 w 2528711"/>
                <a:gd name="connsiteY0" fmla="*/ 361244 h 575733"/>
                <a:gd name="connsiteX1" fmla="*/ 2020711 w 2528711"/>
                <a:gd name="connsiteY1" fmla="*/ 564444 h 575733"/>
                <a:gd name="connsiteX2" fmla="*/ 1625600 w 2528711"/>
                <a:gd name="connsiteY2" fmla="*/ 575733 h 575733"/>
                <a:gd name="connsiteX3" fmla="*/ 1253067 w 2528711"/>
                <a:gd name="connsiteY3" fmla="*/ 530578 h 575733"/>
                <a:gd name="connsiteX4" fmla="*/ 1066359 w 2528711"/>
                <a:gd name="connsiteY4" fmla="*/ 513203 h 575733"/>
                <a:gd name="connsiteX5" fmla="*/ 982134 w 2528711"/>
                <a:gd name="connsiteY5" fmla="*/ 462844 h 575733"/>
                <a:gd name="connsiteX6" fmla="*/ 702822 w 2528711"/>
                <a:gd name="connsiteY6" fmla="*/ 269787 h 575733"/>
                <a:gd name="connsiteX7" fmla="*/ 428978 w 2528711"/>
                <a:gd name="connsiteY7" fmla="*/ 112889 h 575733"/>
                <a:gd name="connsiteX8" fmla="*/ 0 w 2528711"/>
                <a:gd name="connsiteY8" fmla="*/ 0 h 575733"/>
                <a:gd name="connsiteX0" fmla="*/ 2528711 w 2528711"/>
                <a:gd name="connsiteY0" fmla="*/ 361244 h 575733"/>
                <a:gd name="connsiteX1" fmla="*/ 2020711 w 2528711"/>
                <a:gd name="connsiteY1" fmla="*/ 564444 h 575733"/>
                <a:gd name="connsiteX2" fmla="*/ 1625600 w 2528711"/>
                <a:gd name="connsiteY2" fmla="*/ 575733 h 575733"/>
                <a:gd name="connsiteX3" fmla="*/ 1319742 w 2528711"/>
                <a:gd name="connsiteY3" fmla="*/ 559153 h 575733"/>
                <a:gd name="connsiteX4" fmla="*/ 1066359 w 2528711"/>
                <a:gd name="connsiteY4" fmla="*/ 513203 h 575733"/>
                <a:gd name="connsiteX5" fmla="*/ 982134 w 2528711"/>
                <a:gd name="connsiteY5" fmla="*/ 462844 h 575733"/>
                <a:gd name="connsiteX6" fmla="*/ 702822 w 2528711"/>
                <a:gd name="connsiteY6" fmla="*/ 269787 h 575733"/>
                <a:gd name="connsiteX7" fmla="*/ 428978 w 2528711"/>
                <a:gd name="connsiteY7" fmla="*/ 112889 h 575733"/>
                <a:gd name="connsiteX8" fmla="*/ 0 w 2528711"/>
                <a:gd name="connsiteY8" fmla="*/ 0 h 575733"/>
                <a:gd name="connsiteX0" fmla="*/ 2528711 w 2528711"/>
                <a:gd name="connsiteY0" fmla="*/ 361244 h 585258"/>
                <a:gd name="connsiteX1" fmla="*/ 2020711 w 2528711"/>
                <a:gd name="connsiteY1" fmla="*/ 564444 h 585258"/>
                <a:gd name="connsiteX2" fmla="*/ 1589881 w 2528711"/>
                <a:gd name="connsiteY2" fmla="*/ 585258 h 585258"/>
                <a:gd name="connsiteX3" fmla="*/ 1319742 w 2528711"/>
                <a:gd name="connsiteY3" fmla="*/ 559153 h 585258"/>
                <a:gd name="connsiteX4" fmla="*/ 1066359 w 2528711"/>
                <a:gd name="connsiteY4" fmla="*/ 513203 h 585258"/>
                <a:gd name="connsiteX5" fmla="*/ 982134 w 2528711"/>
                <a:gd name="connsiteY5" fmla="*/ 462844 h 585258"/>
                <a:gd name="connsiteX6" fmla="*/ 702822 w 2528711"/>
                <a:gd name="connsiteY6" fmla="*/ 269787 h 585258"/>
                <a:gd name="connsiteX7" fmla="*/ 428978 w 2528711"/>
                <a:gd name="connsiteY7" fmla="*/ 112889 h 585258"/>
                <a:gd name="connsiteX8" fmla="*/ 0 w 2528711"/>
                <a:gd name="connsiteY8" fmla="*/ 0 h 585258"/>
                <a:gd name="connsiteX0" fmla="*/ 2528711 w 2528711"/>
                <a:gd name="connsiteY0" fmla="*/ 361244 h 585258"/>
                <a:gd name="connsiteX1" fmla="*/ 2304609 w 2528711"/>
                <a:gd name="connsiteY1" fmla="*/ 441765 h 585258"/>
                <a:gd name="connsiteX2" fmla="*/ 2020711 w 2528711"/>
                <a:gd name="connsiteY2" fmla="*/ 564444 h 585258"/>
                <a:gd name="connsiteX3" fmla="*/ 1589881 w 2528711"/>
                <a:gd name="connsiteY3" fmla="*/ 585258 h 585258"/>
                <a:gd name="connsiteX4" fmla="*/ 1319742 w 2528711"/>
                <a:gd name="connsiteY4" fmla="*/ 559153 h 585258"/>
                <a:gd name="connsiteX5" fmla="*/ 1066359 w 2528711"/>
                <a:gd name="connsiteY5" fmla="*/ 513203 h 585258"/>
                <a:gd name="connsiteX6" fmla="*/ 982134 w 2528711"/>
                <a:gd name="connsiteY6" fmla="*/ 462844 h 585258"/>
                <a:gd name="connsiteX7" fmla="*/ 702822 w 2528711"/>
                <a:gd name="connsiteY7" fmla="*/ 269787 h 585258"/>
                <a:gd name="connsiteX8" fmla="*/ 428978 w 2528711"/>
                <a:gd name="connsiteY8" fmla="*/ 112889 h 585258"/>
                <a:gd name="connsiteX9" fmla="*/ 0 w 2528711"/>
                <a:gd name="connsiteY9" fmla="*/ 0 h 585258"/>
                <a:gd name="connsiteX0" fmla="*/ 2528711 w 2528711"/>
                <a:gd name="connsiteY0" fmla="*/ 361244 h 585258"/>
                <a:gd name="connsiteX1" fmla="*/ 2304609 w 2528711"/>
                <a:gd name="connsiteY1" fmla="*/ 441765 h 585258"/>
                <a:gd name="connsiteX2" fmla="*/ 2032617 w 2528711"/>
                <a:gd name="connsiteY2" fmla="*/ 554919 h 585258"/>
                <a:gd name="connsiteX3" fmla="*/ 1589881 w 2528711"/>
                <a:gd name="connsiteY3" fmla="*/ 585258 h 585258"/>
                <a:gd name="connsiteX4" fmla="*/ 1319742 w 2528711"/>
                <a:gd name="connsiteY4" fmla="*/ 559153 h 585258"/>
                <a:gd name="connsiteX5" fmla="*/ 1066359 w 2528711"/>
                <a:gd name="connsiteY5" fmla="*/ 513203 h 585258"/>
                <a:gd name="connsiteX6" fmla="*/ 982134 w 2528711"/>
                <a:gd name="connsiteY6" fmla="*/ 462844 h 585258"/>
                <a:gd name="connsiteX7" fmla="*/ 702822 w 2528711"/>
                <a:gd name="connsiteY7" fmla="*/ 269787 h 585258"/>
                <a:gd name="connsiteX8" fmla="*/ 428978 w 2528711"/>
                <a:gd name="connsiteY8" fmla="*/ 112889 h 585258"/>
                <a:gd name="connsiteX9" fmla="*/ 0 w 2528711"/>
                <a:gd name="connsiteY9" fmla="*/ 0 h 585258"/>
                <a:gd name="connsiteX0" fmla="*/ 7180610 w 7180610"/>
                <a:gd name="connsiteY0" fmla="*/ 253931 h 477945"/>
                <a:gd name="connsiteX1" fmla="*/ 6956508 w 7180610"/>
                <a:gd name="connsiteY1" fmla="*/ 334452 h 477945"/>
                <a:gd name="connsiteX2" fmla="*/ 6684516 w 7180610"/>
                <a:gd name="connsiteY2" fmla="*/ 447606 h 477945"/>
                <a:gd name="connsiteX3" fmla="*/ 6241780 w 7180610"/>
                <a:gd name="connsiteY3" fmla="*/ 477945 h 477945"/>
                <a:gd name="connsiteX4" fmla="*/ 5971641 w 7180610"/>
                <a:gd name="connsiteY4" fmla="*/ 451840 h 477945"/>
                <a:gd name="connsiteX5" fmla="*/ 5718258 w 7180610"/>
                <a:gd name="connsiteY5" fmla="*/ 405890 h 477945"/>
                <a:gd name="connsiteX6" fmla="*/ 5634033 w 7180610"/>
                <a:gd name="connsiteY6" fmla="*/ 355531 h 477945"/>
                <a:gd name="connsiteX7" fmla="*/ 5354721 w 7180610"/>
                <a:gd name="connsiteY7" fmla="*/ 162474 h 477945"/>
                <a:gd name="connsiteX8" fmla="*/ 5080877 w 7180610"/>
                <a:gd name="connsiteY8" fmla="*/ 5576 h 477945"/>
                <a:gd name="connsiteX9" fmla="*/ 0 w 7180610"/>
                <a:gd name="connsiteY9" fmla="*/ 96873 h 477945"/>
                <a:gd name="connsiteX0" fmla="*/ 7180610 w 7180610"/>
                <a:gd name="connsiteY0" fmla="*/ 390845 h 614859"/>
                <a:gd name="connsiteX1" fmla="*/ 6956508 w 7180610"/>
                <a:gd name="connsiteY1" fmla="*/ 471366 h 614859"/>
                <a:gd name="connsiteX2" fmla="*/ 6684516 w 7180610"/>
                <a:gd name="connsiteY2" fmla="*/ 584520 h 614859"/>
                <a:gd name="connsiteX3" fmla="*/ 6241780 w 7180610"/>
                <a:gd name="connsiteY3" fmla="*/ 614859 h 614859"/>
                <a:gd name="connsiteX4" fmla="*/ 5971641 w 7180610"/>
                <a:gd name="connsiteY4" fmla="*/ 588754 h 614859"/>
                <a:gd name="connsiteX5" fmla="*/ 5718258 w 7180610"/>
                <a:gd name="connsiteY5" fmla="*/ 542804 h 614859"/>
                <a:gd name="connsiteX6" fmla="*/ 5634033 w 7180610"/>
                <a:gd name="connsiteY6" fmla="*/ 492445 h 614859"/>
                <a:gd name="connsiteX7" fmla="*/ 5354721 w 7180610"/>
                <a:gd name="connsiteY7" fmla="*/ 299388 h 614859"/>
                <a:gd name="connsiteX8" fmla="*/ 5080877 w 7180610"/>
                <a:gd name="connsiteY8" fmla="*/ 142490 h 614859"/>
                <a:gd name="connsiteX9" fmla="*/ 832419 w 7180610"/>
                <a:gd name="connsiteY9" fmla="*/ 1104 h 614859"/>
                <a:gd name="connsiteX10" fmla="*/ 0 w 7180610"/>
                <a:gd name="connsiteY10" fmla="*/ 233787 h 614859"/>
                <a:gd name="connsiteX0" fmla="*/ 7180610 w 7180610"/>
                <a:gd name="connsiteY0" fmla="*/ 578339 h 802353"/>
                <a:gd name="connsiteX1" fmla="*/ 6956508 w 7180610"/>
                <a:gd name="connsiteY1" fmla="*/ 658860 h 802353"/>
                <a:gd name="connsiteX2" fmla="*/ 6684516 w 7180610"/>
                <a:gd name="connsiteY2" fmla="*/ 772014 h 802353"/>
                <a:gd name="connsiteX3" fmla="*/ 6241780 w 7180610"/>
                <a:gd name="connsiteY3" fmla="*/ 802353 h 802353"/>
                <a:gd name="connsiteX4" fmla="*/ 5971641 w 7180610"/>
                <a:gd name="connsiteY4" fmla="*/ 776248 h 802353"/>
                <a:gd name="connsiteX5" fmla="*/ 5718258 w 7180610"/>
                <a:gd name="connsiteY5" fmla="*/ 730298 h 802353"/>
                <a:gd name="connsiteX6" fmla="*/ 5634033 w 7180610"/>
                <a:gd name="connsiteY6" fmla="*/ 679939 h 802353"/>
                <a:gd name="connsiteX7" fmla="*/ 5354721 w 7180610"/>
                <a:gd name="connsiteY7" fmla="*/ 486882 h 802353"/>
                <a:gd name="connsiteX8" fmla="*/ 5080877 w 7180610"/>
                <a:gd name="connsiteY8" fmla="*/ 329984 h 802353"/>
                <a:gd name="connsiteX9" fmla="*/ 1675797 w 7180610"/>
                <a:gd name="connsiteY9" fmla="*/ 2166 h 802353"/>
                <a:gd name="connsiteX10" fmla="*/ 832419 w 7180610"/>
                <a:gd name="connsiteY10" fmla="*/ 188598 h 802353"/>
                <a:gd name="connsiteX11" fmla="*/ 0 w 7180610"/>
                <a:gd name="connsiteY11" fmla="*/ 421281 h 802353"/>
                <a:gd name="connsiteX0" fmla="*/ 7180610 w 7180610"/>
                <a:gd name="connsiteY0" fmla="*/ 584046 h 808060"/>
                <a:gd name="connsiteX1" fmla="*/ 6956508 w 7180610"/>
                <a:gd name="connsiteY1" fmla="*/ 664567 h 808060"/>
                <a:gd name="connsiteX2" fmla="*/ 6684516 w 7180610"/>
                <a:gd name="connsiteY2" fmla="*/ 777721 h 808060"/>
                <a:gd name="connsiteX3" fmla="*/ 6241780 w 7180610"/>
                <a:gd name="connsiteY3" fmla="*/ 808060 h 808060"/>
                <a:gd name="connsiteX4" fmla="*/ 5971641 w 7180610"/>
                <a:gd name="connsiteY4" fmla="*/ 781955 h 808060"/>
                <a:gd name="connsiteX5" fmla="*/ 5718258 w 7180610"/>
                <a:gd name="connsiteY5" fmla="*/ 736005 h 808060"/>
                <a:gd name="connsiteX6" fmla="*/ 5634033 w 7180610"/>
                <a:gd name="connsiteY6" fmla="*/ 685646 h 808060"/>
                <a:gd name="connsiteX7" fmla="*/ 5354721 w 7180610"/>
                <a:gd name="connsiteY7" fmla="*/ 492589 h 808060"/>
                <a:gd name="connsiteX8" fmla="*/ 5080877 w 7180610"/>
                <a:gd name="connsiteY8" fmla="*/ 335691 h 808060"/>
                <a:gd name="connsiteX9" fmla="*/ 1675797 w 7180610"/>
                <a:gd name="connsiteY9" fmla="*/ 7873 h 808060"/>
                <a:gd name="connsiteX10" fmla="*/ 823541 w 7180610"/>
                <a:gd name="connsiteY10" fmla="*/ 52262 h 808060"/>
                <a:gd name="connsiteX11" fmla="*/ 0 w 7180610"/>
                <a:gd name="connsiteY11" fmla="*/ 426988 h 808060"/>
                <a:gd name="connsiteX0" fmla="*/ 7180610 w 7180610"/>
                <a:gd name="connsiteY0" fmla="*/ 584046 h 808060"/>
                <a:gd name="connsiteX1" fmla="*/ 6956508 w 7180610"/>
                <a:gd name="connsiteY1" fmla="*/ 664567 h 808060"/>
                <a:gd name="connsiteX2" fmla="*/ 6684516 w 7180610"/>
                <a:gd name="connsiteY2" fmla="*/ 777721 h 808060"/>
                <a:gd name="connsiteX3" fmla="*/ 6241780 w 7180610"/>
                <a:gd name="connsiteY3" fmla="*/ 808060 h 808060"/>
                <a:gd name="connsiteX4" fmla="*/ 5971641 w 7180610"/>
                <a:gd name="connsiteY4" fmla="*/ 781955 h 808060"/>
                <a:gd name="connsiteX5" fmla="*/ 5718258 w 7180610"/>
                <a:gd name="connsiteY5" fmla="*/ 736005 h 808060"/>
                <a:gd name="connsiteX6" fmla="*/ 5634033 w 7180610"/>
                <a:gd name="connsiteY6" fmla="*/ 685646 h 808060"/>
                <a:gd name="connsiteX7" fmla="*/ 5354721 w 7180610"/>
                <a:gd name="connsiteY7" fmla="*/ 492589 h 808060"/>
                <a:gd name="connsiteX8" fmla="*/ 5080877 w 7180610"/>
                <a:gd name="connsiteY8" fmla="*/ 335691 h 808060"/>
                <a:gd name="connsiteX9" fmla="*/ 1675797 w 7180610"/>
                <a:gd name="connsiteY9" fmla="*/ 7873 h 808060"/>
                <a:gd name="connsiteX10" fmla="*/ 823541 w 7180610"/>
                <a:gd name="connsiteY10" fmla="*/ 52262 h 808060"/>
                <a:gd name="connsiteX11" fmla="*/ 0 w 7180610"/>
                <a:gd name="connsiteY11" fmla="*/ 426988 h 808060"/>
                <a:gd name="connsiteX0" fmla="*/ 7180610 w 7180610"/>
                <a:gd name="connsiteY0" fmla="*/ 584046 h 808060"/>
                <a:gd name="connsiteX1" fmla="*/ 6956508 w 7180610"/>
                <a:gd name="connsiteY1" fmla="*/ 664567 h 808060"/>
                <a:gd name="connsiteX2" fmla="*/ 6684516 w 7180610"/>
                <a:gd name="connsiteY2" fmla="*/ 777721 h 808060"/>
                <a:gd name="connsiteX3" fmla="*/ 6241780 w 7180610"/>
                <a:gd name="connsiteY3" fmla="*/ 808060 h 808060"/>
                <a:gd name="connsiteX4" fmla="*/ 5971641 w 7180610"/>
                <a:gd name="connsiteY4" fmla="*/ 781955 h 808060"/>
                <a:gd name="connsiteX5" fmla="*/ 5718258 w 7180610"/>
                <a:gd name="connsiteY5" fmla="*/ 736005 h 808060"/>
                <a:gd name="connsiteX6" fmla="*/ 5634033 w 7180610"/>
                <a:gd name="connsiteY6" fmla="*/ 685646 h 808060"/>
                <a:gd name="connsiteX7" fmla="*/ 5354721 w 7180610"/>
                <a:gd name="connsiteY7" fmla="*/ 492589 h 808060"/>
                <a:gd name="connsiteX8" fmla="*/ 5080877 w 7180610"/>
                <a:gd name="connsiteY8" fmla="*/ 335691 h 808060"/>
                <a:gd name="connsiteX9" fmla="*/ 1675797 w 7180610"/>
                <a:gd name="connsiteY9" fmla="*/ 7873 h 808060"/>
                <a:gd name="connsiteX10" fmla="*/ 823541 w 7180610"/>
                <a:gd name="connsiteY10" fmla="*/ 52262 h 808060"/>
                <a:gd name="connsiteX11" fmla="*/ 0 w 7180610"/>
                <a:gd name="connsiteY11" fmla="*/ 426988 h 808060"/>
                <a:gd name="connsiteX0" fmla="*/ 7180610 w 7180610"/>
                <a:gd name="connsiteY0" fmla="*/ 650615 h 874629"/>
                <a:gd name="connsiteX1" fmla="*/ 6956508 w 7180610"/>
                <a:gd name="connsiteY1" fmla="*/ 731136 h 874629"/>
                <a:gd name="connsiteX2" fmla="*/ 6684516 w 7180610"/>
                <a:gd name="connsiteY2" fmla="*/ 844290 h 874629"/>
                <a:gd name="connsiteX3" fmla="*/ 6241780 w 7180610"/>
                <a:gd name="connsiteY3" fmla="*/ 874629 h 874629"/>
                <a:gd name="connsiteX4" fmla="*/ 5971641 w 7180610"/>
                <a:gd name="connsiteY4" fmla="*/ 848524 h 874629"/>
                <a:gd name="connsiteX5" fmla="*/ 5718258 w 7180610"/>
                <a:gd name="connsiteY5" fmla="*/ 802574 h 874629"/>
                <a:gd name="connsiteX6" fmla="*/ 5634033 w 7180610"/>
                <a:gd name="connsiteY6" fmla="*/ 752215 h 874629"/>
                <a:gd name="connsiteX7" fmla="*/ 5354721 w 7180610"/>
                <a:gd name="connsiteY7" fmla="*/ 559158 h 874629"/>
                <a:gd name="connsiteX8" fmla="*/ 5080877 w 7180610"/>
                <a:gd name="connsiteY8" fmla="*/ 402260 h 874629"/>
                <a:gd name="connsiteX9" fmla="*/ 1622531 w 7180610"/>
                <a:gd name="connsiteY9" fmla="*/ 3421 h 874629"/>
                <a:gd name="connsiteX10" fmla="*/ 823541 w 7180610"/>
                <a:gd name="connsiteY10" fmla="*/ 118831 h 874629"/>
                <a:gd name="connsiteX11" fmla="*/ 0 w 7180610"/>
                <a:gd name="connsiteY11" fmla="*/ 493557 h 874629"/>
                <a:gd name="connsiteX0" fmla="*/ 7180610 w 7180610"/>
                <a:gd name="connsiteY0" fmla="*/ 647194 h 871208"/>
                <a:gd name="connsiteX1" fmla="*/ 6956508 w 7180610"/>
                <a:gd name="connsiteY1" fmla="*/ 727715 h 871208"/>
                <a:gd name="connsiteX2" fmla="*/ 6684516 w 7180610"/>
                <a:gd name="connsiteY2" fmla="*/ 840869 h 871208"/>
                <a:gd name="connsiteX3" fmla="*/ 6241780 w 7180610"/>
                <a:gd name="connsiteY3" fmla="*/ 871208 h 871208"/>
                <a:gd name="connsiteX4" fmla="*/ 5971641 w 7180610"/>
                <a:gd name="connsiteY4" fmla="*/ 845103 h 871208"/>
                <a:gd name="connsiteX5" fmla="*/ 5718258 w 7180610"/>
                <a:gd name="connsiteY5" fmla="*/ 799153 h 871208"/>
                <a:gd name="connsiteX6" fmla="*/ 5634033 w 7180610"/>
                <a:gd name="connsiteY6" fmla="*/ 748794 h 871208"/>
                <a:gd name="connsiteX7" fmla="*/ 5354721 w 7180610"/>
                <a:gd name="connsiteY7" fmla="*/ 555737 h 871208"/>
                <a:gd name="connsiteX8" fmla="*/ 5080877 w 7180610"/>
                <a:gd name="connsiteY8" fmla="*/ 398839 h 871208"/>
                <a:gd name="connsiteX9" fmla="*/ 1622531 w 7180610"/>
                <a:gd name="connsiteY9" fmla="*/ 0 h 871208"/>
                <a:gd name="connsiteX10" fmla="*/ 823541 w 7180610"/>
                <a:gd name="connsiteY10" fmla="*/ 115410 h 871208"/>
                <a:gd name="connsiteX11" fmla="*/ 0 w 7180610"/>
                <a:gd name="connsiteY11" fmla="*/ 490136 h 871208"/>
                <a:gd name="connsiteX0" fmla="*/ 7180610 w 7180610"/>
                <a:gd name="connsiteY0" fmla="*/ 650019 h 874033"/>
                <a:gd name="connsiteX1" fmla="*/ 6956508 w 7180610"/>
                <a:gd name="connsiteY1" fmla="*/ 730540 h 874033"/>
                <a:gd name="connsiteX2" fmla="*/ 6684516 w 7180610"/>
                <a:gd name="connsiteY2" fmla="*/ 843694 h 874033"/>
                <a:gd name="connsiteX3" fmla="*/ 6241780 w 7180610"/>
                <a:gd name="connsiteY3" fmla="*/ 874033 h 874033"/>
                <a:gd name="connsiteX4" fmla="*/ 5971641 w 7180610"/>
                <a:gd name="connsiteY4" fmla="*/ 847928 h 874033"/>
                <a:gd name="connsiteX5" fmla="*/ 5718258 w 7180610"/>
                <a:gd name="connsiteY5" fmla="*/ 801978 h 874033"/>
                <a:gd name="connsiteX6" fmla="*/ 5634033 w 7180610"/>
                <a:gd name="connsiteY6" fmla="*/ 751619 h 874033"/>
                <a:gd name="connsiteX7" fmla="*/ 5354721 w 7180610"/>
                <a:gd name="connsiteY7" fmla="*/ 558562 h 874033"/>
                <a:gd name="connsiteX8" fmla="*/ 5080877 w 7180610"/>
                <a:gd name="connsiteY8" fmla="*/ 401664 h 874033"/>
                <a:gd name="connsiteX9" fmla="*/ 1622531 w 7180610"/>
                <a:gd name="connsiteY9" fmla="*/ 2825 h 874033"/>
                <a:gd name="connsiteX10" fmla="*/ 850174 w 7180610"/>
                <a:gd name="connsiteY10" fmla="*/ 11702 h 874033"/>
                <a:gd name="connsiteX11" fmla="*/ 0 w 7180610"/>
                <a:gd name="connsiteY11" fmla="*/ 492961 h 874033"/>
                <a:gd name="connsiteX0" fmla="*/ 7180610 w 7180610"/>
                <a:gd name="connsiteY0" fmla="*/ 650019 h 874033"/>
                <a:gd name="connsiteX1" fmla="*/ 6956508 w 7180610"/>
                <a:gd name="connsiteY1" fmla="*/ 730540 h 874033"/>
                <a:gd name="connsiteX2" fmla="*/ 6684516 w 7180610"/>
                <a:gd name="connsiteY2" fmla="*/ 843694 h 874033"/>
                <a:gd name="connsiteX3" fmla="*/ 6241780 w 7180610"/>
                <a:gd name="connsiteY3" fmla="*/ 874033 h 874033"/>
                <a:gd name="connsiteX4" fmla="*/ 5971641 w 7180610"/>
                <a:gd name="connsiteY4" fmla="*/ 847928 h 874033"/>
                <a:gd name="connsiteX5" fmla="*/ 5718258 w 7180610"/>
                <a:gd name="connsiteY5" fmla="*/ 801978 h 874033"/>
                <a:gd name="connsiteX6" fmla="*/ 5634033 w 7180610"/>
                <a:gd name="connsiteY6" fmla="*/ 751619 h 874033"/>
                <a:gd name="connsiteX7" fmla="*/ 5354721 w 7180610"/>
                <a:gd name="connsiteY7" fmla="*/ 558562 h 874033"/>
                <a:gd name="connsiteX8" fmla="*/ 5080877 w 7180610"/>
                <a:gd name="connsiteY8" fmla="*/ 401664 h 874033"/>
                <a:gd name="connsiteX9" fmla="*/ 2430399 w 7180610"/>
                <a:gd name="connsiteY9" fmla="*/ 73847 h 874033"/>
                <a:gd name="connsiteX10" fmla="*/ 1622531 w 7180610"/>
                <a:gd name="connsiteY10" fmla="*/ 2825 h 874033"/>
                <a:gd name="connsiteX11" fmla="*/ 850174 w 7180610"/>
                <a:gd name="connsiteY11" fmla="*/ 11702 h 874033"/>
                <a:gd name="connsiteX12" fmla="*/ 0 w 7180610"/>
                <a:gd name="connsiteY12" fmla="*/ 492961 h 874033"/>
                <a:gd name="connsiteX0" fmla="*/ 7180610 w 7180610"/>
                <a:gd name="connsiteY0" fmla="*/ 650019 h 874033"/>
                <a:gd name="connsiteX1" fmla="*/ 6956508 w 7180610"/>
                <a:gd name="connsiteY1" fmla="*/ 730540 h 874033"/>
                <a:gd name="connsiteX2" fmla="*/ 6684516 w 7180610"/>
                <a:gd name="connsiteY2" fmla="*/ 843694 h 874033"/>
                <a:gd name="connsiteX3" fmla="*/ 6241780 w 7180610"/>
                <a:gd name="connsiteY3" fmla="*/ 874033 h 874033"/>
                <a:gd name="connsiteX4" fmla="*/ 5971641 w 7180610"/>
                <a:gd name="connsiteY4" fmla="*/ 847928 h 874033"/>
                <a:gd name="connsiteX5" fmla="*/ 5718258 w 7180610"/>
                <a:gd name="connsiteY5" fmla="*/ 801978 h 874033"/>
                <a:gd name="connsiteX6" fmla="*/ 5634033 w 7180610"/>
                <a:gd name="connsiteY6" fmla="*/ 751619 h 874033"/>
                <a:gd name="connsiteX7" fmla="*/ 5354721 w 7180610"/>
                <a:gd name="connsiteY7" fmla="*/ 558562 h 874033"/>
                <a:gd name="connsiteX8" fmla="*/ 5080877 w 7180610"/>
                <a:gd name="connsiteY8" fmla="*/ 401664 h 874033"/>
                <a:gd name="connsiteX9" fmla="*/ 4268077 w 7180610"/>
                <a:gd name="connsiteY9" fmla="*/ 242523 h 874033"/>
                <a:gd name="connsiteX10" fmla="*/ 2430399 w 7180610"/>
                <a:gd name="connsiteY10" fmla="*/ 73847 h 874033"/>
                <a:gd name="connsiteX11" fmla="*/ 1622531 w 7180610"/>
                <a:gd name="connsiteY11" fmla="*/ 2825 h 874033"/>
                <a:gd name="connsiteX12" fmla="*/ 850174 w 7180610"/>
                <a:gd name="connsiteY12" fmla="*/ 11702 h 874033"/>
                <a:gd name="connsiteX13" fmla="*/ 0 w 7180610"/>
                <a:gd name="connsiteY13" fmla="*/ 492961 h 874033"/>
                <a:gd name="connsiteX0" fmla="*/ 7189487 w 7189487"/>
                <a:gd name="connsiteY0" fmla="*/ 650019 h 874033"/>
                <a:gd name="connsiteX1" fmla="*/ 6965385 w 7189487"/>
                <a:gd name="connsiteY1" fmla="*/ 730540 h 874033"/>
                <a:gd name="connsiteX2" fmla="*/ 6693393 w 7189487"/>
                <a:gd name="connsiteY2" fmla="*/ 843694 h 874033"/>
                <a:gd name="connsiteX3" fmla="*/ 6250657 w 7189487"/>
                <a:gd name="connsiteY3" fmla="*/ 874033 h 874033"/>
                <a:gd name="connsiteX4" fmla="*/ 5980518 w 7189487"/>
                <a:gd name="connsiteY4" fmla="*/ 847928 h 874033"/>
                <a:gd name="connsiteX5" fmla="*/ 5727135 w 7189487"/>
                <a:gd name="connsiteY5" fmla="*/ 801978 h 874033"/>
                <a:gd name="connsiteX6" fmla="*/ 5642910 w 7189487"/>
                <a:gd name="connsiteY6" fmla="*/ 751619 h 874033"/>
                <a:gd name="connsiteX7" fmla="*/ 5363598 w 7189487"/>
                <a:gd name="connsiteY7" fmla="*/ 558562 h 874033"/>
                <a:gd name="connsiteX8" fmla="*/ 5089754 w 7189487"/>
                <a:gd name="connsiteY8" fmla="*/ 401664 h 874033"/>
                <a:gd name="connsiteX9" fmla="*/ 4276954 w 7189487"/>
                <a:gd name="connsiteY9" fmla="*/ 242523 h 874033"/>
                <a:gd name="connsiteX10" fmla="*/ 2439276 w 7189487"/>
                <a:gd name="connsiteY10" fmla="*/ 73847 h 874033"/>
                <a:gd name="connsiteX11" fmla="*/ 1631408 w 7189487"/>
                <a:gd name="connsiteY11" fmla="*/ 2825 h 874033"/>
                <a:gd name="connsiteX12" fmla="*/ 859051 w 7189487"/>
                <a:gd name="connsiteY12" fmla="*/ 11702 h 874033"/>
                <a:gd name="connsiteX13" fmla="*/ 0 w 7189487"/>
                <a:gd name="connsiteY13" fmla="*/ 271019 h 874033"/>
                <a:gd name="connsiteX0" fmla="*/ 7189487 w 7189487"/>
                <a:gd name="connsiteY0" fmla="*/ 650019 h 874033"/>
                <a:gd name="connsiteX1" fmla="*/ 6965385 w 7189487"/>
                <a:gd name="connsiteY1" fmla="*/ 730540 h 874033"/>
                <a:gd name="connsiteX2" fmla="*/ 6693393 w 7189487"/>
                <a:gd name="connsiteY2" fmla="*/ 843694 h 874033"/>
                <a:gd name="connsiteX3" fmla="*/ 6250657 w 7189487"/>
                <a:gd name="connsiteY3" fmla="*/ 874033 h 874033"/>
                <a:gd name="connsiteX4" fmla="*/ 5980518 w 7189487"/>
                <a:gd name="connsiteY4" fmla="*/ 847928 h 874033"/>
                <a:gd name="connsiteX5" fmla="*/ 5727135 w 7189487"/>
                <a:gd name="connsiteY5" fmla="*/ 801978 h 874033"/>
                <a:gd name="connsiteX6" fmla="*/ 5642910 w 7189487"/>
                <a:gd name="connsiteY6" fmla="*/ 751619 h 874033"/>
                <a:gd name="connsiteX7" fmla="*/ 5363598 w 7189487"/>
                <a:gd name="connsiteY7" fmla="*/ 558562 h 874033"/>
                <a:gd name="connsiteX8" fmla="*/ 5089754 w 7189487"/>
                <a:gd name="connsiteY8" fmla="*/ 401664 h 874033"/>
                <a:gd name="connsiteX9" fmla="*/ 4276954 w 7189487"/>
                <a:gd name="connsiteY9" fmla="*/ 242523 h 874033"/>
                <a:gd name="connsiteX10" fmla="*/ 2439276 w 7189487"/>
                <a:gd name="connsiteY10" fmla="*/ 73847 h 874033"/>
                <a:gd name="connsiteX11" fmla="*/ 1631408 w 7189487"/>
                <a:gd name="connsiteY11" fmla="*/ 2825 h 874033"/>
                <a:gd name="connsiteX12" fmla="*/ 859051 w 7189487"/>
                <a:gd name="connsiteY12" fmla="*/ 11702 h 874033"/>
                <a:gd name="connsiteX13" fmla="*/ 0 w 7189487"/>
                <a:gd name="connsiteY13" fmla="*/ 271019 h 8740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189487" h="874033">
                  <a:moveTo>
                    <a:pt x="7189487" y="650019"/>
                  </a:moveTo>
                  <a:cubicBezTo>
                    <a:pt x="7123518" y="677653"/>
                    <a:pt x="7031354" y="702906"/>
                    <a:pt x="6965385" y="730540"/>
                  </a:cubicBezTo>
                  <a:lnTo>
                    <a:pt x="6693393" y="843694"/>
                  </a:lnTo>
                  <a:lnTo>
                    <a:pt x="6250657" y="874033"/>
                  </a:lnTo>
                  <a:lnTo>
                    <a:pt x="5980518" y="847928"/>
                  </a:lnTo>
                  <a:cubicBezTo>
                    <a:pt x="5929395" y="835786"/>
                    <a:pt x="5778258" y="814120"/>
                    <a:pt x="5727135" y="801978"/>
                  </a:cubicBezTo>
                  <a:lnTo>
                    <a:pt x="5642910" y="751619"/>
                  </a:lnTo>
                  <a:lnTo>
                    <a:pt x="5363598" y="558562"/>
                  </a:lnTo>
                  <a:lnTo>
                    <a:pt x="5089754" y="401664"/>
                  </a:lnTo>
                  <a:cubicBezTo>
                    <a:pt x="4916045" y="359348"/>
                    <a:pt x="4718700" y="297159"/>
                    <a:pt x="4276954" y="242523"/>
                  </a:cubicBezTo>
                  <a:cubicBezTo>
                    <a:pt x="3835208" y="187887"/>
                    <a:pt x="2887598" y="124154"/>
                    <a:pt x="2439276" y="73847"/>
                  </a:cubicBezTo>
                  <a:cubicBezTo>
                    <a:pt x="1990954" y="23540"/>
                    <a:pt x="1887381" y="13182"/>
                    <a:pt x="1631408" y="2825"/>
                  </a:cubicBezTo>
                  <a:cubicBezTo>
                    <a:pt x="1154151" y="32527"/>
                    <a:pt x="1122075" y="-22640"/>
                    <a:pt x="859051" y="11702"/>
                  </a:cubicBezTo>
                  <a:cubicBezTo>
                    <a:pt x="367345" y="142328"/>
                    <a:pt x="341443" y="130146"/>
                    <a:pt x="0" y="271019"/>
                  </a:cubicBezTo>
                </a:path>
              </a:pathLst>
            </a:custGeom>
            <a:noFill/>
            <a:ln w="19050">
              <a:solidFill>
                <a:srgbClr val="FFFF0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9" name="TextBox 8"/>
          <p:cNvSpPr txBox="1"/>
          <p:nvPr/>
        </p:nvSpPr>
        <p:spPr>
          <a:xfrm>
            <a:off x="7578852" y="367213"/>
            <a:ext cx="806631" cy="369332"/>
          </a:xfrm>
          <a:prstGeom prst="rect">
            <a:avLst/>
          </a:prstGeom>
          <a:solidFill>
            <a:schemeClr val="tx1"/>
          </a:solidFill>
          <a:ln w="19050">
            <a:solidFill>
              <a:srgbClr val="0000FF"/>
            </a:solidFill>
          </a:ln>
        </p:spPr>
        <p:txBody>
          <a:bodyPr wrap="none" rtlCol="0">
            <a:spAutoFit/>
          </a:bodyPr>
          <a:lstStyle/>
          <a:p>
            <a:r>
              <a:rPr lang="en-US" dirty="0" smtClean="0">
                <a:solidFill>
                  <a:schemeClr val="bg1"/>
                </a:solidFill>
                <a:latin typeface="Times New Roman" pitchFamily="18" charset="0"/>
                <a:cs typeface="Times New Roman" pitchFamily="18" charset="0"/>
              </a:rPr>
              <a:t>Area 2</a:t>
            </a:r>
            <a:endParaRPr lang="en-US" dirty="0">
              <a:solidFill>
                <a:schemeClr val="bg1"/>
              </a:solidFill>
              <a:latin typeface="Times New Roman" pitchFamily="18" charset="0"/>
              <a:cs typeface="Times New Roman" pitchFamily="18" charset="0"/>
            </a:endParaRPr>
          </a:p>
        </p:txBody>
      </p:sp>
      <p:sp>
        <p:nvSpPr>
          <p:cNvPr id="10" name="TextBox 9"/>
          <p:cNvSpPr txBox="1"/>
          <p:nvPr/>
        </p:nvSpPr>
        <p:spPr>
          <a:xfrm>
            <a:off x="388178" y="5562600"/>
            <a:ext cx="8345412" cy="1015663"/>
          </a:xfrm>
          <a:prstGeom prst="rect">
            <a:avLst/>
          </a:prstGeom>
          <a:solidFill>
            <a:schemeClr val="tx1"/>
          </a:solidFill>
        </p:spPr>
        <p:txBody>
          <a:bodyPr wrap="square" rtlCol="0">
            <a:spAutoFit/>
          </a:bodyPr>
          <a:lstStyle/>
          <a:p>
            <a:pPr algn="just"/>
            <a:r>
              <a:rPr lang="en-US" sz="1200" dirty="0" smtClean="0">
                <a:solidFill>
                  <a:schemeClr val="bg1"/>
                </a:solidFill>
                <a:latin typeface="Arial" pitchFamily="34" charset="0"/>
                <a:cs typeface="Arial" pitchFamily="34" charset="0"/>
              </a:rPr>
              <a:t>Area 2 is crossed by two major faults of the Terrebonne Trough structural system.  The southern of these two is recognized by nearly all interpreters as the Golden Meadow Fault.  The pattern of concentrated areas of land area change being aligned on the downthrown traces of this faults is consistent with Area 1, as is the generally sharp boundaries of these areas formed by the faults and the areas of relatively stable, unchanged marsh seaward of these hot spot areas of change.</a:t>
            </a:r>
          </a:p>
        </p:txBody>
      </p:sp>
    </p:spTree>
    <p:extLst>
      <p:ext uri="{BB962C8B-B14F-4D97-AF65-F5344CB8AC3E}">
        <p14:creationId xmlns:p14="http://schemas.microsoft.com/office/powerpoint/2010/main" val="13854068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314"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94885" y="304800"/>
            <a:ext cx="8350223" cy="54864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grpSp>
        <p:nvGrpSpPr>
          <p:cNvPr id="6" name="Group 5"/>
          <p:cNvGrpSpPr/>
          <p:nvPr/>
        </p:nvGrpSpPr>
        <p:grpSpPr>
          <a:xfrm>
            <a:off x="386644" y="1699763"/>
            <a:ext cx="8376356" cy="1846641"/>
            <a:chOff x="293511" y="2172203"/>
            <a:chExt cx="8376356" cy="1846641"/>
          </a:xfrm>
        </p:grpSpPr>
        <p:sp>
          <p:nvSpPr>
            <p:cNvPr id="10" name="Freeform 9"/>
            <p:cNvSpPr/>
            <p:nvPr/>
          </p:nvSpPr>
          <p:spPr>
            <a:xfrm>
              <a:off x="293511" y="3138311"/>
              <a:ext cx="8376356" cy="880533"/>
            </a:xfrm>
            <a:custGeom>
              <a:avLst/>
              <a:gdLst>
                <a:gd name="connsiteX0" fmla="*/ 0 w 8376356"/>
                <a:gd name="connsiteY0" fmla="*/ 0 h 880533"/>
                <a:gd name="connsiteX1" fmla="*/ 406400 w 8376356"/>
                <a:gd name="connsiteY1" fmla="*/ 146756 h 880533"/>
                <a:gd name="connsiteX2" fmla="*/ 745067 w 8376356"/>
                <a:gd name="connsiteY2" fmla="*/ 259645 h 880533"/>
                <a:gd name="connsiteX3" fmla="*/ 1636889 w 8376356"/>
                <a:gd name="connsiteY3" fmla="*/ 327378 h 880533"/>
                <a:gd name="connsiteX4" fmla="*/ 2562578 w 8376356"/>
                <a:gd name="connsiteY4" fmla="*/ 372533 h 880533"/>
                <a:gd name="connsiteX5" fmla="*/ 3443111 w 8376356"/>
                <a:gd name="connsiteY5" fmla="*/ 474133 h 880533"/>
                <a:gd name="connsiteX6" fmla="*/ 3984978 w 8376356"/>
                <a:gd name="connsiteY6" fmla="*/ 530578 h 880533"/>
                <a:gd name="connsiteX7" fmla="*/ 4763911 w 8376356"/>
                <a:gd name="connsiteY7" fmla="*/ 564445 h 880533"/>
                <a:gd name="connsiteX8" fmla="*/ 5655733 w 8376356"/>
                <a:gd name="connsiteY8" fmla="*/ 643467 h 880533"/>
                <a:gd name="connsiteX9" fmla="*/ 6366933 w 8376356"/>
                <a:gd name="connsiteY9" fmla="*/ 722489 h 880533"/>
                <a:gd name="connsiteX10" fmla="*/ 6931378 w 8376356"/>
                <a:gd name="connsiteY10" fmla="*/ 801511 h 880533"/>
                <a:gd name="connsiteX11" fmla="*/ 7428089 w 8376356"/>
                <a:gd name="connsiteY11" fmla="*/ 869245 h 880533"/>
                <a:gd name="connsiteX12" fmla="*/ 7755467 w 8376356"/>
                <a:gd name="connsiteY12" fmla="*/ 880533 h 880533"/>
                <a:gd name="connsiteX13" fmla="*/ 8376356 w 8376356"/>
                <a:gd name="connsiteY13" fmla="*/ 857956 h 880533"/>
                <a:gd name="connsiteX0" fmla="*/ 0 w 8376356"/>
                <a:gd name="connsiteY0" fmla="*/ 0 h 880533"/>
                <a:gd name="connsiteX1" fmla="*/ 406400 w 8376356"/>
                <a:gd name="connsiteY1" fmla="*/ 146756 h 880533"/>
                <a:gd name="connsiteX2" fmla="*/ 745067 w 8376356"/>
                <a:gd name="connsiteY2" fmla="*/ 259645 h 880533"/>
                <a:gd name="connsiteX3" fmla="*/ 1636889 w 8376356"/>
                <a:gd name="connsiteY3" fmla="*/ 327378 h 880533"/>
                <a:gd name="connsiteX4" fmla="*/ 2562578 w 8376356"/>
                <a:gd name="connsiteY4" fmla="*/ 372533 h 880533"/>
                <a:gd name="connsiteX5" fmla="*/ 3550267 w 8376356"/>
                <a:gd name="connsiteY5" fmla="*/ 514614 h 880533"/>
                <a:gd name="connsiteX6" fmla="*/ 3984978 w 8376356"/>
                <a:gd name="connsiteY6" fmla="*/ 530578 h 880533"/>
                <a:gd name="connsiteX7" fmla="*/ 4763911 w 8376356"/>
                <a:gd name="connsiteY7" fmla="*/ 564445 h 880533"/>
                <a:gd name="connsiteX8" fmla="*/ 5655733 w 8376356"/>
                <a:gd name="connsiteY8" fmla="*/ 643467 h 880533"/>
                <a:gd name="connsiteX9" fmla="*/ 6366933 w 8376356"/>
                <a:gd name="connsiteY9" fmla="*/ 722489 h 880533"/>
                <a:gd name="connsiteX10" fmla="*/ 6931378 w 8376356"/>
                <a:gd name="connsiteY10" fmla="*/ 801511 h 880533"/>
                <a:gd name="connsiteX11" fmla="*/ 7428089 w 8376356"/>
                <a:gd name="connsiteY11" fmla="*/ 869245 h 880533"/>
                <a:gd name="connsiteX12" fmla="*/ 7755467 w 8376356"/>
                <a:gd name="connsiteY12" fmla="*/ 880533 h 880533"/>
                <a:gd name="connsiteX13" fmla="*/ 8376356 w 8376356"/>
                <a:gd name="connsiteY13" fmla="*/ 857956 h 880533"/>
                <a:gd name="connsiteX0" fmla="*/ 0 w 8376356"/>
                <a:gd name="connsiteY0" fmla="*/ 0 h 880533"/>
                <a:gd name="connsiteX1" fmla="*/ 406400 w 8376356"/>
                <a:gd name="connsiteY1" fmla="*/ 146756 h 880533"/>
                <a:gd name="connsiteX2" fmla="*/ 745067 w 8376356"/>
                <a:gd name="connsiteY2" fmla="*/ 259645 h 880533"/>
                <a:gd name="connsiteX3" fmla="*/ 1636889 w 8376356"/>
                <a:gd name="connsiteY3" fmla="*/ 327378 h 880533"/>
                <a:gd name="connsiteX4" fmla="*/ 2562578 w 8376356"/>
                <a:gd name="connsiteY4" fmla="*/ 372533 h 880533"/>
                <a:gd name="connsiteX5" fmla="*/ 3550267 w 8376356"/>
                <a:gd name="connsiteY5" fmla="*/ 514614 h 880533"/>
                <a:gd name="connsiteX6" fmla="*/ 4034984 w 8376356"/>
                <a:gd name="connsiteY6" fmla="*/ 530578 h 880533"/>
                <a:gd name="connsiteX7" fmla="*/ 4763911 w 8376356"/>
                <a:gd name="connsiteY7" fmla="*/ 564445 h 880533"/>
                <a:gd name="connsiteX8" fmla="*/ 5655733 w 8376356"/>
                <a:gd name="connsiteY8" fmla="*/ 643467 h 880533"/>
                <a:gd name="connsiteX9" fmla="*/ 6366933 w 8376356"/>
                <a:gd name="connsiteY9" fmla="*/ 722489 h 880533"/>
                <a:gd name="connsiteX10" fmla="*/ 6931378 w 8376356"/>
                <a:gd name="connsiteY10" fmla="*/ 801511 h 880533"/>
                <a:gd name="connsiteX11" fmla="*/ 7428089 w 8376356"/>
                <a:gd name="connsiteY11" fmla="*/ 869245 h 880533"/>
                <a:gd name="connsiteX12" fmla="*/ 7755467 w 8376356"/>
                <a:gd name="connsiteY12" fmla="*/ 880533 h 880533"/>
                <a:gd name="connsiteX13" fmla="*/ 8376356 w 8376356"/>
                <a:gd name="connsiteY13" fmla="*/ 857956 h 880533"/>
                <a:gd name="connsiteX0" fmla="*/ 0 w 8376356"/>
                <a:gd name="connsiteY0" fmla="*/ 0 h 880533"/>
                <a:gd name="connsiteX1" fmla="*/ 406400 w 8376356"/>
                <a:gd name="connsiteY1" fmla="*/ 146756 h 880533"/>
                <a:gd name="connsiteX2" fmla="*/ 745067 w 8376356"/>
                <a:gd name="connsiteY2" fmla="*/ 259645 h 880533"/>
                <a:gd name="connsiteX3" fmla="*/ 1636889 w 8376356"/>
                <a:gd name="connsiteY3" fmla="*/ 327378 h 880533"/>
                <a:gd name="connsiteX4" fmla="*/ 2562578 w 8376356"/>
                <a:gd name="connsiteY4" fmla="*/ 372533 h 880533"/>
                <a:gd name="connsiteX5" fmla="*/ 3214070 w 8376356"/>
                <a:gd name="connsiteY5" fmla="*/ 450233 h 880533"/>
                <a:gd name="connsiteX6" fmla="*/ 3550267 w 8376356"/>
                <a:gd name="connsiteY6" fmla="*/ 514614 h 880533"/>
                <a:gd name="connsiteX7" fmla="*/ 4034984 w 8376356"/>
                <a:gd name="connsiteY7" fmla="*/ 530578 h 880533"/>
                <a:gd name="connsiteX8" fmla="*/ 4763911 w 8376356"/>
                <a:gd name="connsiteY8" fmla="*/ 564445 h 880533"/>
                <a:gd name="connsiteX9" fmla="*/ 5655733 w 8376356"/>
                <a:gd name="connsiteY9" fmla="*/ 643467 h 880533"/>
                <a:gd name="connsiteX10" fmla="*/ 6366933 w 8376356"/>
                <a:gd name="connsiteY10" fmla="*/ 722489 h 880533"/>
                <a:gd name="connsiteX11" fmla="*/ 6931378 w 8376356"/>
                <a:gd name="connsiteY11" fmla="*/ 801511 h 880533"/>
                <a:gd name="connsiteX12" fmla="*/ 7428089 w 8376356"/>
                <a:gd name="connsiteY12" fmla="*/ 869245 h 880533"/>
                <a:gd name="connsiteX13" fmla="*/ 7755467 w 8376356"/>
                <a:gd name="connsiteY13" fmla="*/ 880533 h 880533"/>
                <a:gd name="connsiteX14" fmla="*/ 8376356 w 8376356"/>
                <a:gd name="connsiteY14" fmla="*/ 857956 h 880533"/>
                <a:gd name="connsiteX0" fmla="*/ 0 w 8376356"/>
                <a:gd name="connsiteY0" fmla="*/ 0 h 880533"/>
                <a:gd name="connsiteX1" fmla="*/ 406400 w 8376356"/>
                <a:gd name="connsiteY1" fmla="*/ 146756 h 880533"/>
                <a:gd name="connsiteX2" fmla="*/ 745067 w 8376356"/>
                <a:gd name="connsiteY2" fmla="*/ 259645 h 880533"/>
                <a:gd name="connsiteX3" fmla="*/ 1636889 w 8376356"/>
                <a:gd name="connsiteY3" fmla="*/ 327378 h 880533"/>
                <a:gd name="connsiteX4" fmla="*/ 2576865 w 8376356"/>
                <a:gd name="connsiteY4" fmla="*/ 398727 h 880533"/>
                <a:gd name="connsiteX5" fmla="*/ 3214070 w 8376356"/>
                <a:gd name="connsiteY5" fmla="*/ 450233 h 880533"/>
                <a:gd name="connsiteX6" fmla="*/ 3550267 w 8376356"/>
                <a:gd name="connsiteY6" fmla="*/ 514614 h 880533"/>
                <a:gd name="connsiteX7" fmla="*/ 4034984 w 8376356"/>
                <a:gd name="connsiteY7" fmla="*/ 530578 h 880533"/>
                <a:gd name="connsiteX8" fmla="*/ 4763911 w 8376356"/>
                <a:gd name="connsiteY8" fmla="*/ 564445 h 880533"/>
                <a:gd name="connsiteX9" fmla="*/ 5655733 w 8376356"/>
                <a:gd name="connsiteY9" fmla="*/ 643467 h 880533"/>
                <a:gd name="connsiteX10" fmla="*/ 6366933 w 8376356"/>
                <a:gd name="connsiteY10" fmla="*/ 722489 h 880533"/>
                <a:gd name="connsiteX11" fmla="*/ 6931378 w 8376356"/>
                <a:gd name="connsiteY11" fmla="*/ 801511 h 880533"/>
                <a:gd name="connsiteX12" fmla="*/ 7428089 w 8376356"/>
                <a:gd name="connsiteY12" fmla="*/ 869245 h 880533"/>
                <a:gd name="connsiteX13" fmla="*/ 7755467 w 8376356"/>
                <a:gd name="connsiteY13" fmla="*/ 880533 h 880533"/>
                <a:gd name="connsiteX14" fmla="*/ 8376356 w 8376356"/>
                <a:gd name="connsiteY14" fmla="*/ 857956 h 880533"/>
                <a:gd name="connsiteX0" fmla="*/ 0 w 8376356"/>
                <a:gd name="connsiteY0" fmla="*/ 0 h 880533"/>
                <a:gd name="connsiteX1" fmla="*/ 406400 w 8376356"/>
                <a:gd name="connsiteY1" fmla="*/ 146756 h 880533"/>
                <a:gd name="connsiteX2" fmla="*/ 745067 w 8376356"/>
                <a:gd name="connsiteY2" fmla="*/ 259645 h 880533"/>
                <a:gd name="connsiteX3" fmla="*/ 1636889 w 8376356"/>
                <a:gd name="connsiteY3" fmla="*/ 327378 h 880533"/>
                <a:gd name="connsiteX4" fmla="*/ 2475265 w 8376356"/>
                <a:gd name="connsiteY4" fmla="*/ 601927 h 880533"/>
                <a:gd name="connsiteX5" fmla="*/ 3214070 w 8376356"/>
                <a:gd name="connsiteY5" fmla="*/ 450233 h 880533"/>
                <a:gd name="connsiteX6" fmla="*/ 3550267 w 8376356"/>
                <a:gd name="connsiteY6" fmla="*/ 514614 h 880533"/>
                <a:gd name="connsiteX7" fmla="*/ 4034984 w 8376356"/>
                <a:gd name="connsiteY7" fmla="*/ 530578 h 880533"/>
                <a:gd name="connsiteX8" fmla="*/ 4763911 w 8376356"/>
                <a:gd name="connsiteY8" fmla="*/ 564445 h 880533"/>
                <a:gd name="connsiteX9" fmla="*/ 5655733 w 8376356"/>
                <a:gd name="connsiteY9" fmla="*/ 643467 h 880533"/>
                <a:gd name="connsiteX10" fmla="*/ 6366933 w 8376356"/>
                <a:gd name="connsiteY10" fmla="*/ 722489 h 880533"/>
                <a:gd name="connsiteX11" fmla="*/ 6931378 w 8376356"/>
                <a:gd name="connsiteY11" fmla="*/ 801511 h 880533"/>
                <a:gd name="connsiteX12" fmla="*/ 7428089 w 8376356"/>
                <a:gd name="connsiteY12" fmla="*/ 869245 h 880533"/>
                <a:gd name="connsiteX13" fmla="*/ 7755467 w 8376356"/>
                <a:gd name="connsiteY13" fmla="*/ 880533 h 880533"/>
                <a:gd name="connsiteX14" fmla="*/ 8376356 w 8376356"/>
                <a:gd name="connsiteY14" fmla="*/ 857956 h 880533"/>
                <a:gd name="connsiteX0" fmla="*/ 0 w 8376356"/>
                <a:gd name="connsiteY0" fmla="*/ 0 h 880533"/>
                <a:gd name="connsiteX1" fmla="*/ 406400 w 8376356"/>
                <a:gd name="connsiteY1" fmla="*/ 146756 h 880533"/>
                <a:gd name="connsiteX2" fmla="*/ 745067 w 8376356"/>
                <a:gd name="connsiteY2" fmla="*/ 259645 h 880533"/>
                <a:gd name="connsiteX3" fmla="*/ 1636889 w 8376356"/>
                <a:gd name="connsiteY3" fmla="*/ 327378 h 880533"/>
                <a:gd name="connsiteX4" fmla="*/ 2475265 w 8376356"/>
                <a:gd name="connsiteY4" fmla="*/ 601927 h 880533"/>
                <a:gd name="connsiteX5" fmla="*/ 3191492 w 8376356"/>
                <a:gd name="connsiteY5" fmla="*/ 585699 h 880533"/>
                <a:gd name="connsiteX6" fmla="*/ 3550267 w 8376356"/>
                <a:gd name="connsiteY6" fmla="*/ 514614 h 880533"/>
                <a:gd name="connsiteX7" fmla="*/ 4034984 w 8376356"/>
                <a:gd name="connsiteY7" fmla="*/ 530578 h 880533"/>
                <a:gd name="connsiteX8" fmla="*/ 4763911 w 8376356"/>
                <a:gd name="connsiteY8" fmla="*/ 564445 h 880533"/>
                <a:gd name="connsiteX9" fmla="*/ 5655733 w 8376356"/>
                <a:gd name="connsiteY9" fmla="*/ 643467 h 880533"/>
                <a:gd name="connsiteX10" fmla="*/ 6366933 w 8376356"/>
                <a:gd name="connsiteY10" fmla="*/ 722489 h 880533"/>
                <a:gd name="connsiteX11" fmla="*/ 6931378 w 8376356"/>
                <a:gd name="connsiteY11" fmla="*/ 801511 h 880533"/>
                <a:gd name="connsiteX12" fmla="*/ 7428089 w 8376356"/>
                <a:gd name="connsiteY12" fmla="*/ 869245 h 880533"/>
                <a:gd name="connsiteX13" fmla="*/ 7755467 w 8376356"/>
                <a:gd name="connsiteY13" fmla="*/ 880533 h 880533"/>
                <a:gd name="connsiteX14" fmla="*/ 8376356 w 8376356"/>
                <a:gd name="connsiteY14" fmla="*/ 857956 h 880533"/>
                <a:gd name="connsiteX0" fmla="*/ 0 w 8376356"/>
                <a:gd name="connsiteY0" fmla="*/ 0 h 880533"/>
                <a:gd name="connsiteX1" fmla="*/ 406400 w 8376356"/>
                <a:gd name="connsiteY1" fmla="*/ 146756 h 880533"/>
                <a:gd name="connsiteX2" fmla="*/ 745067 w 8376356"/>
                <a:gd name="connsiteY2" fmla="*/ 259645 h 880533"/>
                <a:gd name="connsiteX3" fmla="*/ 1636889 w 8376356"/>
                <a:gd name="connsiteY3" fmla="*/ 327378 h 880533"/>
                <a:gd name="connsiteX4" fmla="*/ 2475265 w 8376356"/>
                <a:gd name="connsiteY4" fmla="*/ 601927 h 880533"/>
                <a:gd name="connsiteX5" fmla="*/ 3191492 w 8376356"/>
                <a:gd name="connsiteY5" fmla="*/ 585699 h 880533"/>
                <a:gd name="connsiteX6" fmla="*/ 3550267 w 8376356"/>
                <a:gd name="connsiteY6" fmla="*/ 514614 h 880533"/>
                <a:gd name="connsiteX7" fmla="*/ 3589867 w 8376356"/>
                <a:gd name="connsiteY7" fmla="*/ 620889 h 880533"/>
                <a:gd name="connsiteX8" fmla="*/ 4034984 w 8376356"/>
                <a:gd name="connsiteY8" fmla="*/ 530578 h 880533"/>
                <a:gd name="connsiteX9" fmla="*/ 4763911 w 8376356"/>
                <a:gd name="connsiteY9" fmla="*/ 564445 h 880533"/>
                <a:gd name="connsiteX10" fmla="*/ 5655733 w 8376356"/>
                <a:gd name="connsiteY10" fmla="*/ 643467 h 880533"/>
                <a:gd name="connsiteX11" fmla="*/ 6366933 w 8376356"/>
                <a:gd name="connsiteY11" fmla="*/ 722489 h 880533"/>
                <a:gd name="connsiteX12" fmla="*/ 6931378 w 8376356"/>
                <a:gd name="connsiteY12" fmla="*/ 801511 h 880533"/>
                <a:gd name="connsiteX13" fmla="*/ 7428089 w 8376356"/>
                <a:gd name="connsiteY13" fmla="*/ 869245 h 880533"/>
                <a:gd name="connsiteX14" fmla="*/ 7755467 w 8376356"/>
                <a:gd name="connsiteY14" fmla="*/ 880533 h 880533"/>
                <a:gd name="connsiteX15" fmla="*/ 8376356 w 8376356"/>
                <a:gd name="connsiteY15" fmla="*/ 857956 h 880533"/>
                <a:gd name="connsiteX0" fmla="*/ 0 w 8376356"/>
                <a:gd name="connsiteY0" fmla="*/ 0 h 880533"/>
                <a:gd name="connsiteX1" fmla="*/ 406400 w 8376356"/>
                <a:gd name="connsiteY1" fmla="*/ 146756 h 880533"/>
                <a:gd name="connsiteX2" fmla="*/ 745067 w 8376356"/>
                <a:gd name="connsiteY2" fmla="*/ 259645 h 880533"/>
                <a:gd name="connsiteX3" fmla="*/ 1636889 w 8376356"/>
                <a:gd name="connsiteY3" fmla="*/ 327378 h 880533"/>
                <a:gd name="connsiteX4" fmla="*/ 2475265 w 8376356"/>
                <a:gd name="connsiteY4" fmla="*/ 601927 h 880533"/>
                <a:gd name="connsiteX5" fmla="*/ 3191492 w 8376356"/>
                <a:gd name="connsiteY5" fmla="*/ 585699 h 880533"/>
                <a:gd name="connsiteX6" fmla="*/ 3550267 w 8376356"/>
                <a:gd name="connsiteY6" fmla="*/ 514614 h 880533"/>
                <a:gd name="connsiteX7" fmla="*/ 3589867 w 8376356"/>
                <a:gd name="connsiteY7" fmla="*/ 620889 h 880533"/>
                <a:gd name="connsiteX8" fmla="*/ 4136584 w 8376356"/>
                <a:gd name="connsiteY8" fmla="*/ 564444 h 880533"/>
                <a:gd name="connsiteX9" fmla="*/ 4763911 w 8376356"/>
                <a:gd name="connsiteY9" fmla="*/ 564445 h 880533"/>
                <a:gd name="connsiteX10" fmla="*/ 5655733 w 8376356"/>
                <a:gd name="connsiteY10" fmla="*/ 643467 h 880533"/>
                <a:gd name="connsiteX11" fmla="*/ 6366933 w 8376356"/>
                <a:gd name="connsiteY11" fmla="*/ 722489 h 880533"/>
                <a:gd name="connsiteX12" fmla="*/ 6931378 w 8376356"/>
                <a:gd name="connsiteY12" fmla="*/ 801511 h 880533"/>
                <a:gd name="connsiteX13" fmla="*/ 7428089 w 8376356"/>
                <a:gd name="connsiteY13" fmla="*/ 869245 h 880533"/>
                <a:gd name="connsiteX14" fmla="*/ 7755467 w 8376356"/>
                <a:gd name="connsiteY14" fmla="*/ 880533 h 880533"/>
                <a:gd name="connsiteX15" fmla="*/ 8376356 w 8376356"/>
                <a:gd name="connsiteY15" fmla="*/ 857956 h 880533"/>
                <a:gd name="connsiteX0" fmla="*/ 0 w 8376356"/>
                <a:gd name="connsiteY0" fmla="*/ 0 h 880533"/>
                <a:gd name="connsiteX1" fmla="*/ 406400 w 8376356"/>
                <a:gd name="connsiteY1" fmla="*/ 146756 h 880533"/>
                <a:gd name="connsiteX2" fmla="*/ 745067 w 8376356"/>
                <a:gd name="connsiteY2" fmla="*/ 259645 h 880533"/>
                <a:gd name="connsiteX3" fmla="*/ 1636889 w 8376356"/>
                <a:gd name="connsiteY3" fmla="*/ 327378 h 880533"/>
                <a:gd name="connsiteX4" fmla="*/ 2475265 w 8376356"/>
                <a:gd name="connsiteY4" fmla="*/ 601927 h 880533"/>
                <a:gd name="connsiteX5" fmla="*/ 3191492 w 8376356"/>
                <a:gd name="connsiteY5" fmla="*/ 585699 h 880533"/>
                <a:gd name="connsiteX6" fmla="*/ 3335778 w 8376356"/>
                <a:gd name="connsiteY6" fmla="*/ 661370 h 880533"/>
                <a:gd name="connsiteX7" fmla="*/ 3589867 w 8376356"/>
                <a:gd name="connsiteY7" fmla="*/ 620889 h 880533"/>
                <a:gd name="connsiteX8" fmla="*/ 4136584 w 8376356"/>
                <a:gd name="connsiteY8" fmla="*/ 564444 h 880533"/>
                <a:gd name="connsiteX9" fmla="*/ 4763911 w 8376356"/>
                <a:gd name="connsiteY9" fmla="*/ 564445 h 880533"/>
                <a:gd name="connsiteX10" fmla="*/ 5655733 w 8376356"/>
                <a:gd name="connsiteY10" fmla="*/ 643467 h 880533"/>
                <a:gd name="connsiteX11" fmla="*/ 6366933 w 8376356"/>
                <a:gd name="connsiteY11" fmla="*/ 722489 h 880533"/>
                <a:gd name="connsiteX12" fmla="*/ 6931378 w 8376356"/>
                <a:gd name="connsiteY12" fmla="*/ 801511 h 880533"/>
                <a:gd name="connsiteX13" fmla="*/ 7428089 w 8376356"/>
                <a:gd name="connsiteY13" fmla="*/ 869245 h 880533"/>
                <a:gd name="connsiteX14" fmla="*/ 7755467 w 8376356"/>
                <a:gd name="connsiteY14" fmla="*/ 880533 h 880533"/>
                <a:gd name="connsiteX15" fmla="*/ 8376356 w 8376356"/>
                <a:gd name="connsiteY15" fmla="*/ 857956 h 880533"/>
                <a:gd name="connsiteX0" fmla="*/ 0 w 8376356"/>
                <a:gd name="connsiteY0" fmla="*/ 0 h 880533"/>
                <a:gd name="connsiteX1" fmla="*/ 406400 w 8376356"/>
                <a:gd name="connsiteY1" fmla="*/ 146756 h 880533"/>
                <a:gd name="connsiteX2" fmla="*/ 745067 w 8376356"/>
                <a:gd name="connsiteY2" fmla="*/ 259645 h 880533"/>
                <a:gd name="connsiteX3" fmla="*/ 1636889 w 8376356"/>
                <a:gd name="connsiteY3" fmla="*/ 327378 h 880533"/>
                <a:gd name="connsiteX4" fmla="*/ 2475265 w 8376356"/>
                <a:gd name="connsiteY4" fmla="*/ 601927 h 880533"/>
                <a:gd name="connsiteX5" fmla="*/ 3191492 w 8376356"/>
                <a:gd name="connsiteY5" fmla="*/ 585699 h 880533"/>
                <a:gd name="connsiteX6" fmla="*/ 3335778 w 8376356"/>
                <a:gd name="connsiteY6" fmla="*/ 661370 h 880533"/>
                <a:gd name="connsiteX7" fmla="*/ 3589867 w 8376356"/>
                <a:gd name="connsiteY7" fmla="*/ 620889 h 880533"/>
                <a:gd name="connsiteX8" fmla="*/ 4136584 w 8376356"/>
                <a:gd name="connsiteY8" fmla="*/ 564444 h 880533"/>
                <a:gd name="connsiteX9" fmla="*/ 4763911 w 8376356"/>
                <a:gd name="connsiteY9" fmla="*/ 564445 h 880533"/>
                <a:gd name="connsiteX10" fmla="*/ 5283200 w 8376356"/>
                <a:gd name="connsiteY10" fmla="*/ 530578 h 880533"/>
                <a:gd name="connsiteX11" fmla="*/ 5655733 w 8376356"/>
                <a:gd name="connsiteY11" fmla="*/ 643467 h 880533"/>
                <a:gd name="connsiteX12" fmla="*/ 6366933 w 8376356"/>
                <a:gd name="connsiteY12" fmla="*/ 722489 h 880533"/>
                <a:gd name="connsiteX13" fmla="*/ 6931378 w 8376356"/>
                <a:gd name="connsiteY13" fmla="*/ 801511 h 880533"/>
                <a:gd name="connsiteX14" fmla="*/ 7428089 w 8376356"/>
                <a:gd name="connsiteY14" fmla="*/ 869245 h 880533"/>
                <a:gd name="connsiteX15" fmla="*/ 7755467 w 8376356"/>
                <a:gd name="connsiteY15" fmla="*/ 880533 h 880533"/>
                <a:gd name="connsiteX16" fmla="*/ 8376356 w 8376356"/>
                <a:gd name="connsiteY16" fmla="*/ 857956 h 880533"/>
                <a:gd name="connsiteX0" fmla="*/ 0 w 8376356"/>
                <a:gd name="connsiteY0" fmla="*/ 0 h 880533"/>
                <a:gd name="connsiteX1" fmla="*/ 406400 w 8376356"/>
                <a:gd name="connsiteY1" fmla="*/ 146756 h 880533"/>
                <a:gd name="connsiteX2" fmla="*/ 745067 w 8376356"/>
                <a:gd name="connsiteY2" fmla="*/ 259645 h 880533"/>
                <a:gd name="connsiteX3" fmla="*/ 1636889 w 8376356"/>
                <a:gd name="connsiteY3" fmla="*/ 327378 h 880533"/>
                <a:gd name="connsiteX4" fmla="*/ 2475265 w 8376356"/>
                <a:gd name="connsiteY4" fmla="*/ 601927 h 880533"/>
                <a:gd name="connsiteX5" fmla="*/ 3191492 w 8376356"/>
                <a:gd name="connsiteY5" fmla="*/ 585699 h 880533"/>
                <a:gd name="connsiteX6" fmla="*/ 3335778 w 8376356"/>
                <a:gd name="connsiteY6" fmla="*/ 661370 h 880533"/>
                <a:gd name="connsiteX7" fmla="*/ 3589867 w 8376356"/>
                <a:gd name="connsiteY7" fmla="*/ 620889 h 880533"/>
                <a:gd name="connsiteX8" fmla="*/ 4226896 w 8376356"/>
                <a:gd name="connsiteY8" fmla="*/ 575732 h 880533"/>
                <a:gd name="connsiteX9" fmla="*/ 4763911 w 8376356"/>
                <a:gd name="connsiteY9" fmla="*/ 564445 h 880533"/>
                <a:gd name="connsiteX10" fmla="*/ 5283200 w 8376356"/>
                <a:gd name="connsiteY10" fmla="*/ 530578 h 880533"/>
                <a:gd name="connsiteX11" fmla="*/ 5655733 w 8376356"/>
                <a:gd name="connsiteY11" fmla="*/ 643467 h 880533"/>
                <a:gd name="connsiteX12" fmla="*/ 6366933 w 8376356"/>
                <a:gd name="connsiteY12" fmla="*/ 722489 h 880533"/>
                <a:gd name="connsiteX13" fmla="*/ 6931378 w 8376356"/>
                <a:gd name="connsiteY13" fmla="*/ 801511 h 880533"/>
                <a:gd name="connsiteX14" fmla="*/ 7428089 w 8376356"/>
                <a:gd name="connsiteY14" fmla="*/ 869245 h 880533"/>
                <a:gd name="connsiteX15" fmla="*/ 7755467 w 8376356"/>
                <a:gd name="connsiteY15" fmla="*/ 880533 h 880533"/>
                <a:gd name="connsiteX16" fmla="*/ 8376356 w 8376356"/>
                <a:gd name="connsiteY16" fmla="*/ 857956 h 880533"/>
                <a:gd name="connsiteX0" fmla="*/ 0 w 8376356"/>
                <a:gd name="connsiteY0" fmla="*/ 0 h 880533"/>
                <a:gd name="connsiteX1" fmla="*/ 406400 w 8376356"/>
                <a:gd name="connsiteY1" fmla="*/ 146756 h 880533"/>
                <a:gd name="connsiteX2" fmla="*/ 745067 w 8376356"/>
                <a:gd name="connsiteY2" fmla="*/ 259645 h 880533"/>
                <a:gd name="connsiteX3" fmla="*/ 1636889 w 8376356"/>
                <a:gd name="connsiteY3" fmla="*/ 327378 h 880533"/>
                <a:gd name="connsiteX4" fmla="*/ 2475265 w 8376356"/>
                <a:gd name="connsiteY4" fmla="*/ 601927 h 880533"/>
                <a:gd name="connsiteX5" fmla="*/ 3191492 w 8376356"/>
                <a:gd name="connsiteY5" fmla="*/ 585699 h 880533"/>
                <a:gd name="connsiteX6" fmla="*/ 3335778 w 8376356"/>
                <a:gd name="connsiteY6" fmla="*/ 661370 h 880533"/>
                <a:gd name="connsiteX7" fmla="*/ 3770489 w 8376356"/>
                <a:gd name="connsiteY7" fmla="*/ 666045 h 880533"/>
                <a:gd name="connsiteX8" fmla="*/ 4226896 w 8376356"/>
                <a:gd name="connsiteY8" fmla="*/ 575732 h 880533"/>
                <a:gd name="connsiteX9" fmla="*/ 4763911 w 8376356"/>
                <a:gd name="connsiteY9" fmla="*/ 564445 h 880533"/>
                <a:gd name="connsiteX10" fmla="*/ 5283200 w 8376356"/>
                <a:gd name="connsiteY10" fmla="*/ 530578 h 880533"/>
                <a:gd name="connsiteX11" fmla="*/ 5655733 w 8376356"/>
                <a:gd name="connsiteY11" fmla="*/ 643467 h 880533"/>
                <a:gd name="connsiteX12" fmla="*/ 6366933 w 8376356"/>
                <a:gd name="connsiteY12" fmla="*/ 722489 h 880533"/>
                <a:gd name="connsiteX13" fmla="*/ 6931378 w 8376356"/>
                <a:gd name="connsiteY13" fmla="*/ 801511 h 880533"/>
                <a:gd name="connsiteX14" fmla="*/ 7428089 w 8376356"/>
                <a:gd name="connsiteY14" fmla="*/ 869245 h 880533"/>
                <a:gd name="connsiteX15" fmla="*/ 7755467 w 8376356"/>
                <a:gd name="connsiteY15" fmla="*/ 880533 h 880533"/>
                <a:gd name="connsiteX16" fmla="*/ 8376356 w 8376356"/>
                <a:gd name="connsiteY16" fmla="*/ 857956 h 880533"/>
                <a:gd name="connsiteX0" fmla="*/ 0 w 8376356"/>
                <a:gd name="connsiteY0" fmla="*/ 0 h 880533"/>
                <a:gd name="connsiteX1" fmla="*/ 406400 w 8376356"/>
                <a:gd name="connsiteY1" fmla="*/ 146756 h 880533"/>
                <a:gd name="connsiteX2" fmla="*/ 745067 w 8376356"/>
                <a:gd name="connsiteY2" fmla="*/ 259645 h 880533"/>
                <a:gd name="connsiteX3" fmla="*/ 1636889 w 8376356"/>
                <a:gd name="connsiteY3" fmla="*/ 327378 h 880533"/>
                <a:gd name="connsiteX4" fmla="*/ 2475265 w 8376356"/>
                <a:gd name="connsiteY4" fmla="*/ 601927 h 880533"/>
                <a:gd name="connsiteX5" fmla="*/ 3191492 w 8376356"/>
                <a:gd name="connsiteY5" fmla="*/ 585699 h 880533"/>
                <a:gd name="connsiteX6" fmla="*/ 3335778 w 8376356"/>
                <a:gd name="connsiteY6" fmla="*/ 661370 h 880533"/>
                <a:gd name="connsiteX7" fmla="*/ 3770489 w 8376356"/>
                <a:gd name="connsiteY7" fmla="*/ 666045 h 880533"/>
                <a:gd name="connsiteX8" fmla="*/ 4339785 w 8376356"/>
                <a:gd name="connsiteY8" fmla="*/ 598309 h 880533"/>
                <a:gd name="connsiteX9" fmla="*/ 4763911 w 8376356"/>
                <a:gd name="connsiteY9" fmla="*/ 564445 h 880533"/>
                <a:gd name="connsiteX10" fmla="*/ 5283200 w 8376356"/>
                <a:gd name="connsiteY10" fmla="*/ 530578 h 880533"/>
                <a:gd name="connsiteX11" fmla="*/ 5655733 w 8376356"/>
                <a:gd name="connsiteY11" fmla="*/ 643467 h 880533"/>
                <a:gd name="connsiteX12" fmla="*/ 6366933 w 8376356"/>
                <a:gd name="connsiteY12" fmla="*/ 722489 h 880533"/>
                <a:gd name="connsiteX13" fmla="*/ 6931378 w 8376356"/>
                <a:gd name="connsiteY13" fmla="*/ 801511 h 880533"/>
                <a:gd name="connsiteX14" fmla="*/ 7428089 w 8376356"/>
                <a:gd name="connsiteY14" fmla="*/ 869245 h 880533"/>
                <a:gd name="connsiteX15" fmla="*/ 7755467 w 8376356"/>
                <a:gd name="connsiteY15" fmla="*/ 880533 h 880533"/>
                <a:gd name="connsiteX16" fmla="*/ 8376356 w 8376356"/>
                <a:gd name="connsiteY16" fmla="*/ 857956 h 880533"/>
                <a:gd name="connsiteX0" fmla="*/ 0 w 8376356"/>
                <a:gd name="connsiteY0" fmla="*/ 0 h 880533"/>
                <a:gd name="connsiteX1" fmla="*/ 406400 w 8376356"/>
                <a:gd name="connsiteY1" fmla="*/ 146756 h 880533"/>
                <a:gd name="connsiteX2" fmla="*/ 745067 w 8376356"/>
                <a:gd name="connsiteY2" fmla="*/ 259645 h 880533"/>
                <a:gd name="connsiteX3" fmla="*/ 1636889 w 8376356"/>
                <a:gd name="connsiteY3" fmla="*/ 327378 h 880533"/>
                <a:gd name="connsiteX4" fmla="*/ 2475265 w 8376356"/>
                <a:gd name="connsiteY4" fmla="*/ 601927 h 880533"/>
                <a:gd name="connsiteX5" fmla="*/ 2943136 w 8376356"/>
                <a:gd name="connsiteY5" fmla="*/ 664722 h 880533"/>
                <a:gd name="connsiteX6" fmla="*/ 3335778 w 8376356"/>
                <a:gd name="connsiteY6" fmla="*/ 661370 h 880533"/>
                <a:gd name="connsiteX7" fmla="*/ 3770489 w 8376356"/>
                <a:gd name="connsiteY7" fmla="*/ 666045 h 880533"/>
                <a:gd name="connsiteX8" fmla="*/ 4339785 w 8376356"/>
                <a:gd name="connsiteY8" fmla="*/ 598309 h 880533"/>
                <a:gd name="connsiteX9" fmla="*/ 4763911 w 8376356"/>
                <a:gd name="connsiteY9" fmla="*/ 564445 h 880533"/>
                <a:gd name="connsiteX10" fmla="*/ 5283200 w 8376356"/>
                <a:gd name="connsiteY10" fmla="*/ 530578 h 880533"/>
                <a:gd name="connsiteX11" fmla="*/ 5655733 w 8376356"/>
                <a:gd name="connsiteY11" fmla="*/ 643467 h 880533"/>
                <a:gd name="connsiteX12" fmla="*/ 6366933 w 8376356"/>
                <a:gd name="connsiteY12" fmla="*/ 722489 h 880533"/>
                <a:gd name="connsiteX13" fmla="*/ 6931378 w 8376356"/>
                <a:gd name="connsiteY13" fmla="*/ 801511 h 880533"/>
                <a:gd name="connsiteX14" fmla="*/ 7428089 w 8376356"/>
                <a:gd name="connsiteY14" fmla="*/ 869245 h 880533"/>
                <a:gd name="connsiteX15" fmla="*/ 7755467 w 8376356"/>
                <a:gd name="connsiteY15" fmla="*/ 880533 h 880533"/>
                <a:gd name="connsiteX16" fmla="*/ 8376356 w 8376356"/>
                <a:gd name="connsiteY16" fmla="*/ 857956 h 880533"/>
                <a:gd name="connsiteX0" fmla="*/ 0 w 8376356"/>
                <a:gd name="connsiteY0" fmla="*/ 0 h 880533"/>
                <a:gd name="connsiteX1" fmla="*/ 406400 w 8376356"/>
                <a:gd name="connsiteY1" fmla="*/ 146756 h 880533"/>
                <a:gd name="connsiteX2" fmla="*/ 745067 w 8376356"/>
                <a:gd name="connsiteY2" fmla="*/ 259645 h 880533"/>
                <a:gd name="connsiteX3" fmla="*/ 1636889 w 8376356"/>
                <a:gd name="connsiteY3" fmla="*/ 327378 h 880533"/>
                <a:gd name="connsiteX4" fmla="*/ 2080153 w 8376356"/>
                <a:gd name="connsiteY4" fmla="*/ 635794 h 880533"/>
                <a:gd name="connsiteX5" fmla="*/ 2943136 w 8376356"/>
                <a:gd name="connsiteY5" fmla="*/ 664722 h 880533"/>
                <a:gd name="connsiteX6" fmla="*/ 3335778 w 8376356"/>
                <a:gd name="connsiteY6" fmla="*/ 661370 h 880533"/>
                <a:gd name="connsiteX7" fmla="*/ 3770489 w 8376356"/>
                <a:gd name="connsiteY7" fmla="*/ 666045 h 880533"/>
                <a:gd name="connsiteX8" fmla="*/ 4339785 w 8376356"/>
                <a:gd name="connsiteY8" fmla="*/ 598309 h 880533"/>
                <a:gd name="connsiteX9" fmla="*/ 4763911 w 8376356"/>
                <a:gd name="connsiteY9" fmla="*/ 564445 h 880533"/>
                <a:gd name="connsiteX10" fmla="*/ 5283200 w 8376356"/>
                <a:gd name="connsiteY10" fmla="*/ 530578 h 880533"/>
                <a:gd name="connsiteX11" fmla="*/ 5655733 w 8376356"/>
                <a:gd name="connsiteY11" fmla="*/ 643467 h 880533"/>
                <a:gd name="connsiteX12" fmla="*/ 6366933 w 8376356"/>
                <a:gd name="connsiteY12" fmla="*/ 722489 h 880533"/>
                <a:gd name="connsiteX13" fmla="*/ 6931378 w 8376356"/>
                <a:gd name="connsiteY13" fmla="*/ 801511 h 880533"/>
                <a:gd name="connsiteX14" fmla="*/ 7428089 w 8376356"/>
                <a:gd name="connsiteY14" fmla="*/ 869245 h 880533"/>
                <a:gd name="connsiteX15" fmla="*/ 7755467 w 8376356"/>
                <a:gd name="connsiteY15" fmla="*/ 880533 h 880533"/>
                <a:gd name="connsiteX16" fmla="*/ 8376356 w 8376356"/>
                <a:gd name="connsiteY16" fmla="*/ 857956 h 880533"/>
                <a:gd name="connsiteX0" fmla="*/ 0 w 8376356"/>
                <a:gd name="connsiteY0" fmla="*/ 0 h 880533"/>
                <a:gd name="connsiteX1" fmla="*/ 406400 w 8376356"/>
                <a:gd name="connsiteY1" fmla="*/ 146756 h 880533"/>
                <a:gd name="connsiteX2" fmla="*/ 745067 w 8376356"/>
                <a:gd name="connsiteY2" fmla="*/ 259645 h 880533"/>
                <a:gd name="connsiteX3" fmla="*/ 1524000 w 8376356"/>
                <a:gd name="connsiteY3" fmla="*/ 575733 h 880533"/>
                <a:gd name="connsiteX4" fmla="*/ 2080153 w 8376356"/>
                <a:gd name="connsiteY4" fmla="*/ 635794 h 880533"/>
                <a:gd name="connsiteX5" fmla="*/ 2943136 w 8376356"/>
                <a:gd name="connsiteY5" fmla="*/ 664722 h 880533"/>
                <a:gd name="connsiteX6" fmla="*/ 3335778 w 8376356"/>
                <a:gd name="connsiteY6" fmla="*/ 661370 h 880533"/>
                <a:gd name="connsiteX7" fmla="*/ 3770489 w 8376356"/>
                <a:gd name="connsiteY7" fmla="*/ 666045 h 880533"/>
                <a:gd name="connsiteX8" fmla="*/ 4339785 w 8376356"/>
                <a:gd name="connsiteY8" fmla="*/ 598309 h 880533"/>
                <a:gd name="connsiteX9" fmla="*/ 4763911 w 8376356"/>
                <a:gd name="connsiteY9" fmla="*/ 564445 h 880533"/>
                <a:gd name="connsiteX10" fmla="*/ 5283200 w 8376356"/>
                <a:gd name="connsiteY10" fmla="*/ 530578 h 880533"/>
                <a:gd name="connsiteX11" fmla="*/ 5655733 w 8376356"/>
                <a:gd name="connsiteY11" fmla="*/ 643467 h 880533"/>
                <a:gd name="connsiteX12" fmla="*/ 6366933 w 8376356"/>
                <a:gd name="connsiteY12" fmla="*/ 722489 h 880533"/>
                <a:gd name="connsiteX13" fmla="*/ 6931378 w 8376356"/>
                <a:gd name="connsiteY13" fmla="*/ 801511 h 880533"/>
                <a:gd name="connsiteX14" fmla="*/ 7428089 w 8376356"/>
                <a:gd name="connsiteY14" fmla="*/ 869245 h 880533"/>
                <a:gd name="connsiteX15" fmla="*/ 7755467 w 8376356"/>
                <a:gd name="connsiteY15" fmla="*/ 880533 h 880533"/>
                <a:gd name="connsiteX16" fmla="*/ 8376356 w 8376356"/>
                <a:gd name="connsiteY16" fmla="*/ 857956 h 880533"/>
                <a:gd name="connsiteX0" fmla="*/ 0 w 8376356"/>
                <a:gd name="connsiteY0" fmla="*/ 0 h 880533"/>
                <a:gd name="connsiteX1" fmla="*/ 406400 w 8376356"/>
                <a:gd name="connsiteY1" fmla="*/ 146756 h 880533"/>
                <a:gd name="connsiteX2" fmla="*/ 745067 w 8376356"/>
                <a:gd name="connsiteY2" fmla="*/ 259645 h 880533"/>
                <a:gd name="connsiteX3" fmla="*/ 1524000 w 8376356"/>
                <a:gd name="connsiteY3" fmla="*/ 575733 h 880533"/>
                <a:gd name="connsiteX4" fmla="*/ 2080153 w 8376356"/>
                <a:gd name="connsiteY4" fmla="*/ 635794 h 880533"/>
                <a:gd name="connsiteX5" fmla="*/ 2943136 w 8376356"/>
                <a:gd name="connsiteY5" fmla="*/ 664722 h 880533"/>
                <a:gd name="connsiteX6" fmla="*/ 3335778 w 8376356"/>
                <a:gd name="connsiteY6" fmla="*/ 661370 h 880533"/>
                <a:gd name="connsiteX7" fmla="*/ 3770489 w 8376356"/>
                <a:gd name="connsiteY7" fmla="*/ 666045 h 880533"/>
                <a:gd name="connsiteX8" fmla="*/ 4272052 w 8376356"/>
                <a:gd name="connsiteY8" fmla="*/ 575732 h 880533"/>
                <a:gd name="connsiteX9" fmla="*/ 4763911 w 8376356"/>
                <a:gd name="connsiteY9" fmla="*/ 564445 h 880533"/>
                <a:gd name="connsiteX10" fmla="*/ 5283200 w 8376356"/>
                <a:gd name="connsiteY10" fmla="*/ 530578 h 880533"/>
                <a:gd name="connsiteX11" fmla="*/ 5655733 w 8376356"/>
                <a:gd name="connsiteY11" fmla="*/ 643467 h 880533"/>
                <a:gd name="connsiteX12" fmla="*/ 6366933 w 8376356"/>
                <a:gd name="connsiteY12" fmla="*/ 722489 h 880533"/>
                <a:gd name="connsiteX13" fmla="*/ 6931378 w 8376356"/>
                <a:gd name="connsiteY13" fmla="*/ 801511 h 880533"/>
                <a:gd name="connsiteX14" fmla="*/ 7428089 w 8376356"/>
                <a:gd name="connsiteY14" fmla="*/ 869245 h 880533"/>
                <a:gd name="connsiteX15" fmla="*/ 7755467 w 8376356"/>
                <a:gd name="connsiteY15" fmla="*/ 880533 h 880533"/>
                <a:gd name="connsiteX16" fmla="*/ 8376356 w 8376356"/>
                <a:gd name="connsiteY16" fmla="*/ 857956 h 880533"/>
                <a:gd name="connsiteX0" fmla="*/ 0 w 8376356"/>
                <a:gd name="connsiteY0" fmla="*/ 0 h 880533"/>
                <a:gd name="connsiteX1" fmla="*/ 406400 w 8376356"/>
                <a:gd name="connsiteY1" fmla="*/ 146756 h 880533"/>
                <a:gd name="connsiteX2" fmla="*/ 745067 w 8376356"/>
                <a:gd name="connsiteY2" fmla="*/ 259645 h 880533"/>
                <a:gd name="connsiteX3" fmla="*/ 1524000 w 8376356"/>
                <a:gd name="connsiteY3" fmla="*/ 575733 h 880533"/>
                <a:gd name="connsiteX4" fmla="*/ 2080153 w 8376356"/>
                <a:gd name="connsiteY4" fmla="*/ 635794 h 880533"/>
                <a:gd name="connsiteX5" fmla="*/ 2943136 w 8376356"/>
                <a:gd name="connsiteY5" fmla="*/ 664722 h 880533"/>
                <a:gd name="connsiteX6" fmla="*/ 3335778 w 8376356"/>
                <a:gd name="connsiteY6" fmla="*/ 661370 h 880533"/>
                <a:gd name="connsiteX7" fmla="*/ 3770489 w 8376356"/>
                <a:gd name="connsiteY7" fmla="*/ 666045 h 880533"/>
                <a:gd name="connsiteX8" fmla="*/ 4272052 w 8376356"/>
                <a:gd name="connsiteY8" fmla="*/ 575732 h 880533"/>
                <a:gd name="connsiteX9" fmla="*/ 4797778 w 8376356"/>
                <a:gd name="connsiteY9" fmla="*/ 496711 h 880533"/>
                <a:gd name="connsiteX10" fmla="*/ 5283200 w 8376356"/>
                <a:gd name="connsiteY10" fmla="*/ 530578 h 880533"/>
                <a:gd name="connsiteX11" fmla="*/ 5655733 w 8376356"/>
                <a:gd name="connsiteY11" fmla="*/ 643467 h 880533"/>
                <a:gd name="connsiteX12" fmla="*/ 6366933 w 8376356"/>
                <a:gd name="connsiteY12" fmla="*/ 722489 h 880533"/>
                <a:gd name="connsiteX13" fmla="*/ 6931378 w 8376356"/>
                <a:gd name="connsiteY13" fmla="*/ 801511 h 880533"/>
                <a:gd name="connsiteX14" fmla="*/ 7428089 w 8376356"/>
                <a:gd name="connsiteY14" fmla="*/ 869245 h 880533"/>
                <a:gd name="connsiteX15" fmla="*/ 7755467 w 8376356"/>
                <a:gd name="connsiteY15" fmla="*/ 880533 h 880533"/>
                <a:gd name="connsiteX16" fmla="*/ 8376356 w 8376356"/>
                <a:gd name="connsiteY16" fmla="*/ 857956 h 880533"/>
                <a:gd name="connsiteX0" fmla="*/ 0 w 8376356"/>
                <a:gd name="connsiteY0" fmla="*/ 0 h 880533"/>
                <a:gd name="connsiteX1" fmla="*/ 406400 w 8376356"/>
                <a:gd name="connsiteY1" fmla="*/ 146756 h 880533"/>
                <a:gd name="connsiteX2" fmla="*/ 745067 w 8376356"/>
                <a:gd name="connsiteY2" fmla="*/ 259645 h 880533"/>
                <a:gd name="connsiteX3" fmla="*/ 1524000 w 8376356"/>
                <a:gd name="connsiteY3" fmla="*/ 575733 h 880533"/>
                <a:gd name="connsiteX4" fmla="*/ 2080153 w 8376356"/>
                <a:gd name="connsiteY4" fmla="*/ 635794 h 880533"/>
                <a:gd name="connsiteX5" fmla="*/ 2943136 w 8376356"/>
                <a:gd name="connsiteY5" fmla="*/ 664722 h 880533"/>
                <a:gd name="connsiteX6" fmla="*/ 3335778 w 8376356"/>
                <a:gd name="connsiteY6" fmla="*/ 661370 h 880533"/>
                <a:gd name="connsiteX7" fmla="*/ 3770489 w 8376356"/>
                <a:gd name="connsiteY7" fmla="*/ 666045 h 880533"/>
                <a:gd name="connsiteX8" fmla="*/ 4272052 w 8376356"/>
                <a:gd name="connsiteY8" fmla="*/ 575732 h 880533"/>
                <a:gd name="connsiteX9" fmla="*/ 4797778 w 8376356"/>
                <a:gd name="connsiteY9" fmla="*/ 496711 h 880533"/>
                <a:gd name="connsiteX10" fmla="*/ 5283200 w 8376356"/>
                <a:gd name="connsiteY10" fmla="*/ 530578 h 880533"/>
                <a:gd name="connsiteX11" fmla="*/ 5689600 w 8376356"/>
                <a:gd name="connsiteY11" fmla="*/ 620889 h 880533"/>
                <a:gd name="connsiteX12" fmla="*/ 6366933 w 8376356"/>
                <a:gd name="connsiteY12" fmla="*/ 722489 h 880533"/>
                <a:gd name="connsiteX13" fmla="*/ 6931378 w 8376356"/>
                <a:gd name="connsiteY13" fmla="*/ 801511 h 880533"/>
                <a:gd name="connsiteX14" fmla="*/ 7428089 w 8376356"/>
                <a:gd name="connsiteY14" fmla="*/ 869245 h 880533"/>
                <a:gd name="connsiteX15" fmla="*/ 7755467 w 8376356"/>
                <a:gd name="connsiteY15" fmla="*/ 880533 h 880533"/>
                <a:gd name="connsiteX16" fmla="*/ 8376356 w 8376356"/>
                <a:gd name="connsiteY16" fmla="*/ 857956 h 8805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376356" h="880533">
                  <a:moveTo>
                    <a:pt x="0" y="0"/>
                  </a:moveTo>
                  <a:lnTo>
                    <a:pt x="406400" y="146756"/>
                  </a:lnTo>
                  <a:lnTo>
                    <a:pt x="745067" y="259645"/>
                  </a:lnTo>
                  <a:lnTo>
                    <a:pt x="1524000" y="575733"/>
                  </a:lnTo>
                  <a:lnTo>
                    <a:pt x="2080153" y="635794"/>
                  </a:lnTo>
                  <a:cubicBezTo>
                    <a:pt x="2348573" y="660635"/>
                    <a:pt x="2778521" y="641042"/>
                    <a:pt x="2943136" y="664722"/>
                  </a:cubicBezTo>
                  <a:cubicBezTo>
                    <a:pt x="3107751" y="688402"/>
                    <a:pt x="3197886" y="661150"/>
                    <a:pt x="3335778" y="661370"/>
                  </a:cubicBezTo>
                  <a:lnTo>
                    <a:pt x="3770489" y="666045"/>
                  </a:lnTo>
                  <a:cubicBezTo>
                    <a:pt x="3851275" y="668706"/>
                    <a:pt x="4076378" y="570087"/>
                    <a:pt x="4272052" y="575732"/>
                  </a:cubicBezTo>
                  <a:lnTo>
                    <a:pt x="4797778" y="496711"/>
                  </a:lnTo>
                  <a:cubicBezTo>
                    <a:pt x="4944534" y="504237"/>
                    <a:pt x="5136444" y="523052"/>
                    <a:pt x="5283200" y="530578"/>
                  </a:cubicBezTo>
                  <a:lnTo>
                    <a:pt x="5689600" y="620889"/>
                  </a:lnTo>
                  <a:lnTo>
                    <a:pt x="6366933" y="722489"/>
                  </a:lnTo>
                  <a:lnTo>
                    <a:pt x="6931378" y="801511"/>
                  </a:lnTo>
                  <a:lnTo>
                    <a:pt x="7428089" y="869245"/>
                  </a:lnTo>
                  <a:lnTo>
                    <a:pt x="7755467" y="880533"/>
                  </a:lnTo>
                  <a:lnTo>
                    <a:pt x="8376356" y="857956"/>
                  </a:lnTo>
                </a:path>
              </a:pathLst>
            </a:custGeom>
            <a:noFill/>
            <a:ln w="19050">
              <a:solidFill>
                <a:srgbClr val="FFFF0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Freeform 10"/>
            <p:cNvSpPr/>
            <p:nvPr/>
          </p:nvSpPr>
          <p:spPr>
            <a:xfrm>
              <a:off x="295045" y="2172203"/>
              <a:ext cx="7189487" cy="874033"/>
            </a:xfrm>
            <a:custGeom>
              <a:avLst/>
              <a:gdLst>
                <a:gd name="connsiteX0" fmla="*/ 2528711 w 2528711"/>
                <a:gd name="connsiteY0" fmla="*/ 361244 h 575733"/>
                <a:gd name="connsiteX1" fmla="*/ 2020711 w 2528711"/>
                <a:gd name="connsiteY1" fmla="*/ 564444 h 575733"/>
                <a:gd name="connsiteX2" fmla="*/ 1625600 w 2528711"/>
                <a:gd name="connsiteY2" fmla="*/ 575733 h 575733"/>
                <a:gd name="connsiteX3" fmla="*/ 1253067 w 2528711"/>
                <a:gd name="connsiteY3" fmla="*/ 530578 h 575733"/>
                <a:gd name="connsiteX4" fmla="*/ 982134 w 2528711"/>
                <a:gd name="connsiteY4" fmla="*/ 462844 h 575733"/>
                <a:gd name="connsiteX5" fmla="*/ 733778 w 2528711"/>
                <a:gd name="connsiteY5" fmla="*/ 248355 h 575733"/>
                <a:gd name="connsiteX6" fmla="*/ 428978 w 2528711"/>
                <a:gd name="connsiteY6" fmla="*/ 112889 h 575733"/>
                <a:gd name="connsiteX7" fmla="*/ 0 w 2528711"/>
                <a:gd name="connsiteY7" fmla="*/ 0 h 575733"/>
                <a:gd name="connsiteX0" fmla="*/ 2528711 w 2528711"/>
                <a:gd name="connsiteY0" fmla="*/ 361244 h 575733"/>
                <a:gd name="connsiteX1" fmla="*/ 2020711 w 2528711"/>
                <a:gd name="connsiteY1" fmla="*/ 564444 h 575733"/>
                <a:gd name="connsiteX2" fmla="*/ 1625600 w 2528711"/>
                <a:gd name="connsiteY2" fmla="*/ 575733 h 575733"/>
                <a:gd name="connsiteX3" fmla="*/ 1253067 w 2528711"/>
                <a:gd name="connsiteY3" fmla="*/ 530578 h 575733"/>
                <a:gd name="connsiteX4" fmla="*/ 982134 w 2528711"/>
                <a:gd name="connsiteY4" fmla="*/ 462844 h 575733"/>
                <a:gd name="connsiteX5" fmla="*/ 702822 w 2528711"/>
                <a:gd name="connsiteY5" fmla="*/ 269787 h 575733"/>
                <a:gd name="connsiteX6" fmla="*/ 428978 w 2528711"/>
                <a:gd name="connsiteY6" fmla="*/ 112889 h 575733"/>
                <a:gd name="connsiteX7" fmla="*/ 0 w 2528711"/>
                <a:gd name="connsiteY7" fmla="*/ 0 h 575733"/>
                <a:gd name="connsiteX0" fmla="*/ 2528711 w 2528711"/>
                <a:gd name="connsiteY0" fmla="*/ 361244 h 575733"/>
                <a:gd name="connsiteX1" fmla="*/ 2020711 w 2528711"/>
                <a:gd name="connsiteY1" fmla="*/ 564444 h 575733"/>
                <a:gd name="connsiteX2" fmla="*/ 1625600 w 2528711"/>
                <a:gd name="connsiteY2" fmla="*/ 575733 h 575733"/>
                <a:gd name="connsiteX3" fmla="*/ 1253067 w 2528711"/>
                <a:gd name="connsiteY3" fmla="*/ 530578 h 575733"/>
                <a:gd name="connsiteX4" fmla="*/ 1066359 w 2528711"/>
                <a:gd name="connsiteY4" fmla="*/ 513203 h 575733"/>
                <a:gd name="connsiteX5" fmla="*/ 982134 w 2528711"/>
                <a:gd name="connsiteY5" fmla="*/ 462844 h 575733"/>
                <a:gd name="connsiteX6" fmla="*/ 702822 w 2528711"/>
                <a:gd name="connsiteY6" fmla="*/ 269787 h 575733"/>
                <a:gd name="connsiteX7" fmla="*/ 428978 w 2528711"/>
                <a:gd name="connsiteY7" fmla="*/ 112889 h 575733"/>
                <a:gd name="connsiteX8" fmla="*/ 0 w 2528711"/>
                <a:gd name="connsiteY8" fmla="*/ 0 h 575733"/>
                <a:gd name="connsiteX0" fmla="*/ 2528711 w 2528711"/>
                <a:gd name="connsiteY0" fmla="*/ 361244 h 575733"/>
                <a:gd name="connsiteX1" fmla="*/ 2020711 w 2528711"/>
                <a:gd name="connsiteY1" fmla="*/ 564444 h 575733"/>
                <a:gd name="connsiteX2" fmla="*/ 1625600 w 2528711"/>
                <a:gd name="connsiteY2" fmla="*/ 575733 h 575733"/>
                <a:gd name="connsiteX3" fmla="*/ 1319742 w 2528711"/>
                <a:gd name="connsiteY3" fmla="*/ 559153 h 575733"/>
                <a:gd name="connsiteX4" fmla="*/ 1066359 w 2528711"/>
                <a:gd name="connsiteY4" fmla="*/ 513203 h 575733"/>
                <a:gd name="connsiteX5" fmla="*/ 982134 w 2528711"/>
                <a:gd name="connsiteY5" fmla="*/ 462844 h 575733"/>
                <a:gd name="connsiteX6" fmla="*/ 702822 w 2528711"/>
                <a:gd name="connsiteY6" fmla="*/ 269787 h 575733"/>
                <a:gd name="connsiteX7" fmla="*/ 428978 w 2528711"/>
                <a:gd name="connsiteY7" fmla="*/ 112889 h 575733"/>
                <a:gd name="connsiteX8" fmla="*/ 0 w 2528711"/>
                <a:gd name="connsiteY8" fmla="*/ 0 h 575733"/>
                <a:gd name="connsiteX0" fmla="*/ 2528711 w 2528711"/>
                <a:gd name="connsiteY0" fmla="*/ 361244 h 585258"/>
                <a:gd name="connsiteX1" fmla="*/ 2020711 w 2528711"/>
                <a:gd name="connsiteY1" fmla="*/ 564444 h 585258"/>
                <a:gd name="connsiteX2" fmla="*/ 1589881 w 2528711"/>
                <a:gd name="connsiteY2" fmla="*/ 585258 h 585258"/>
                <a:gd name="connsiteX3" fmla="*/ 1319742 w 2528711"/>
                <a:gd name="connsiteY3" fmla="*/ 559153 h 585258"/>
                <a:gd name="connsiteX4" fmla="*/ 1066359 w 2528711"/>
                <a:gd name="connsiteY4" fmla="*/ 513203 h 585258"/>
                <a:gd name="connsiteX5" fmla="*/ 982134 w 2528711"/>
                <a:gd name="connsiteY5" fmla="*/ 462844 h 585258"/>
                <a:gd name="connsiteX6" fmla="*/ 702822 w 2528711"/>
                <a:gd name="connsiteY6" fmla="*/ 269787 h 585258"/>
                <a:gd name="connsiteX7" fmla="*/ 428978 w 2528711"/>
                <a:gd name="connsiteY7" fmla="*/ 112889 h 585258"/>
                <a:gd name="connsiteX8" fmla="*/ 0 w 2528711"/>
                <a:gd name="connsiteY8" fmla="*/ 0 h 585258"/>
                <a:gd name="connsiteX0" fmla="*/ 2528711 w 2528711"/>
                <a:gd name="connsiteY0" fmla="*/ 361244 h 585258"/>
                <a:gd name="connsiteX1" fmla="*/ 2304609 w 2528711"/>
                <a:gd name="connsiteY1" fmla="*/ 441765 h 585258"/>
                <a:gd name="connsiteX2" fmla="*/ 2020711 w 2528711"/>
                <a:gd name="connsiteY2" fmla="*/ 564444 h 585258"/>
                <a:gd name="connsiteX3" fmla="*/ 1589881 w 2528711"/>
                <a:gd name="connsiteY3" fmla="*/ 585258 h 585258"/>
                <a:gd name="connsiteX4" fmla="*/ 1319742 w 2528711"/>
                <a:gd name="connsiteY4" fmla="*/ 559153 h 585258"/>
                <a:gd name="connsiteX5" fmla="*/ 1066359 w 2528711"/>
                <a:gd name="connsiteY5" fmla="*/ 513203 h 585258"/>
                <a:gd name="connsiteX6" fmla="*/ 982134 w 2528711"/>
                <a:gd name="connsiteY6" fmla="*/ 462844 h 585258"/>
                <a:gd name="connsiteX7" fmla="*/ 702822 w 2528711"/>
                <a:gd name="connsiteY7" fmla="*/ 269787 h 585258"/>
                <a:gd name="connsiteX8" fmla="*/ 428978 w 2528711"/>
                <a:gd name="connsiteY8" fmla="*/ 112889 h 585258"/>
                <a:gd name="connsiteX9" fmla="*/ 0 w 2528711"/>
                <a:gd name="connsiteY9" fmla="*/ 0 h 585258"/>
                <a:gd name="connsiteX0" fmla="*/ 2528711 w 2528711"/>
                <a:gd name="connsiteY0" fmla="*/ 361244 h 585258"/>
                <a:gd name="connsiteX1" fmla="*/ 2304609 w 2528711"/>
                <a:gd name="connsiteY1" fmla="*/ 441765 h 585258"/>
                <a:gd name="connsiteX2" fmla="*/ 2032617 w 2528711"/>
                <a:gd name="connsiteY2" fmla="*/ 554919 h 585258"/>
                <a:gd name="connsiteX3" fmla="*/ 1589881 w 2528711"/>
                <a:gd name="connsiteY3" fmla="*/ 585258 h 585258"/>
                <a:gd name="connsiteX4" fmla="*/ 1319742 w 2528711"/>
                <a:gd name="connsiteY4" fmla="*/ 559153 h 585258"/>
                <a:gd name="connsiteX5" fmla="*/ 1066359 w 2528711"/>
                <a:gd name="connsiteY5" fmla="*/ 513203 h 585258"/>
                <a:gd name="connsiteX6" fmla="*/ 982134 w 2528711"/>
                <a:gd name="connsiteY6" fmla="*/ 462844 h 585258"/>
                <a:gd name="connsiteX7" fmla="*/ 702822 w 2528711"/>
                <a:gd name="connsiteY7" fmla="*/ 269787 h 585258"/>
                <a:gd name="connsiteX8" fmla="*/ 428978 w 2528711"/>
                <a:gd name="connsiteY8" fmla="*/ 112889 h 585258"/>
                <a:gd name="connsiteX9" fmla="*/ 0 w 2528711"/>
                <a:gd name="connsiteY9" fmla="*/ 0 h 585258"/>
                <a:gd name="connsiteX0" fmla="*/ 7180610 w 7180610"/>
                <a:gd name="connsiteY0" fmla="*/ 253931 h 477945"/>
                <a:gd name="connsiteX1" fmla="*/ 6956508 w 7180610"/>
                <a:gd name="connsiteY1" fmla="*/ 334452 h 477945"/>
                <a:gd name="connsiteX2" fmla="*/ 6684516 w 7180610"/>
                <a:gd name="connsiteY2" fmla="*/ 447606 h 477945"/>
                <a:gd name="connsiteX3" fmla="*/ 6241780 w 7180610"/>
                <a:gd name="connsiteY3" fmla="*/ 477945 h 477945"/>
                <a:gd name="connsiteX4" fmla="*/ 5971641 w 7180610"/>
                <a:gd name="connsiteY4" fmla="*/ 451840 h 477945"/>
                <a:gd name="connsiteX5" fmla="*/ 5718258 w 7180610"/>
                <a:gd name="connsiteY5" fmla="*/ 405890 h 477945"/>
                <a:gd name="connsiteX6" fmla="*/ 5634033 w 7180610"/>
                <a:gd name="connsiteY6" fmla="*/ 355531 h 477945"/>
                <a:gd name="connsiteX7" fmla="*/ 5354721 w 7180610"/>
                <a:gd name="connsiteY7" fmla="*/ 162474 h 477945"/>
                <a:gd name="connsiteX8" fmla="*/ 5080877 w 7180610"/>
                <a:gd name="connsiteY8" fmla="*/ 5576 h 477945"/>
                <a:gd name="connsiteX9" fmla="*/ 0 w 7180610"/>
                <a:gd name="connsiteY9" fmla="*/ 96873 h 477945"/>
                <a:gd name="connsiteX0" fmla="*/ 7180610 w 7180610"/>
                <a:gd name="connsiteY0" fmla="*/ 390845 h 614859"/>
                <a:gd name="connsiteX1" fmla="*/ 6956508 w 7180610"/>
                <a:gd name="connsiteY1" fmla="*/ 471366 h 614859"/>
                <a:gd name="connsiteX2" fmla="*/ 6684516 w 7180610"/>
                <a:gd name="connsiteY2" fmla="*/ 584520 h 614859"/>
                <a:gd name="connsiteX3" fmla="*/ 6241780 w 7180610"/>
                <a:gd name="connsiteY3" fmla="*/ 614859 h 614859"/>
                <a:gd name="connsiteX4" fmla="*/ 5971641 w 7180610"/>
                <a:gd name="connsiteY4" fmla="*/ 588754 h 614859"/>
                <a:gd name="connsiteX5" fmla="*/ 5718258 w 7180610"/>
                <a:gd name="connsiteY5" fmla="*/ 542804 h 614859"/>
                <a:gd name="connsiteX6" fmla="*/ 5634033 w 7180610"/>
                <a:gd name="connsiteY6" fmla="*/ 492445 h 614859"/>
                <a:gd name="connsiteX7" fmla="*/ 5354721 w 7180610"/>
                <a:gd name="connsiteY7" fmla="*/ 299388 h 614859"/>
                <a:gd name="connsiteX8" fmla="*/ 5080877 w 7180610"/>
                <a:gd name="connsiteY8" fmla="*/ 142490 h 614859"/>
                <a:gd name="connsiteX9" fmla="*/ 832419 w 7180610"/>
                <a:gd name="connsiteY9" fmla="*/ 1104 h 614859"/>
                <a:gd name="connsiteX10" fmla="*/ 0 w 7180610"/>
                <a:gd name="connsiteY10" fmla="*/ 233787 h 614859"/>
                <a:gd name="connsiteX0" fmla="*/ 7180610 w 7180610"/>
                <a:gd name="connsiteY0" fmla="*/ 578339 h 802353"/>
                <a:gd name="connsiteX1" fmla="*/ 6956508 w 7180610"/>
                <a:gd name="connsiteY1" fmla="*/ 658860 h 802353"/>
                <a:gd name="connsiteX2" fmla="*/ 6684516 w 7180610"/>
                <a:gd name="connsiteY2" fmla="*/ 772014 h 802353"/>
                <a:gd name="connsiteX3" fmla="*/ 6241780 w 7180610"/>
                <a:gd name="connsiteY3" fmla="*/ 802353 h 802353"/>
                <a:gd name="connsiteX4" fmla="*/ 5971641 w 7180610"/>
                <a:gd name="connsiteY4" fmla="*/ 776248 h 802353"/>
                <a:gd name="connsiteX5" fmla="*/ 5718258 w 7180610"/>
                <a:gd name="connsiteY5" fmla="*/ 730298 h 802353"/>
                <a:gd name="connsiteX6" fmla="*/ 5634033 w 7180610"/>
                <a:gd name="connsiteY6" fmla="*/ 679939 h 802353"/>
                <a:gd name="connsiteX7" fmla="*/ 5354721 w 7180610"/>
                <a:gd name="connsiteY7" fmla="*/ 486882 h 802353"/>
                <a:gd name="connsiteX8" fmla="*/ 5080877 w 7180610"/>
                <a:gd name="connsiteY8" fmla="*/ 329984 h 802353"/>
                <a:gd name="connsiteX9" fmla="*/ 1675797 w 7180610"/>
                <a:gd name="connsiteY9" fmla="*/ 2166 h 802353"/>
                <a:gd name="connsiteX10" fmla="*/ 832419 w 7180610"/>
                <a:gd name="connsiteY10" fmla="*/ 188598 h 802353"/>
                <a:gd name="connsiteX11" fmla="*/ 0 w 7180610"/>
                <a:gd name="connsiteY11" fmla="*/ 421281 h 802353"/>
                <a:gd name="connsiteX0" fmla="*/ 7180610 w 7180610"/>
                <a:gd name="connsiteY0" fmla="*/ 584046 h 808060"/>
                <a:gd name="connsiteX1" fmla="*/ 6956508 w 7180610"/>
                <a:gd name="connsiteY1" fmla="*/ 664567 h 808060"/>
                <a:gd name="connsiteX2" fmla="*/ 6684516 w 7180610"/>
                <a:gd name="connsiteY2" fmla="*/ 777721 h 808060"/>
                <a:gd name="connsiteX3" fmla="*/ 6241780 w 7180610"/>
                <a:gd name="connsiteY3" fmla="*/ 808060 h 808060"/>
                <a:gd name="connsiteX4" fmla="*/ 5971641 w 7180610"/>
                <a:gd name="connsiteY4" fmla="*/ 781955 h 808060"/>
                <a:gd name="connsiteX5" fmla="*/ 5718258 w 7180610"/>
                <a:gd name="connsiteY5" fmla="*/ 736005 h 808060"/>
                <a:gd name="connsiteX6" fmla="*/ 5634033 w 7180610"/>
                <a:gd name="connsiteY6" fmla="*/ 685646 h 808060"/>
                <a:gd name="connsiteX7" fmla="*/ 5354721 w 7180610"/>
                <a:gd name="connsiteY7" fmla="*/ 492589 h 808060"/>
                <a:gd name="connsiteX8" fmla="*/ 5080877 w 7180610"/>
                <a:gd name="connsiteY8" fmla="*/ 335691 h 808060"/>
                <a:gd name="connsiteX9" fmla="*/ 1675797 w 7180610"/>
                <a:gd name="connsiteY9" fmla="*/ 7873 h 808060"/>
                <a:gd name="connsiteX10" fmla="*/ 823541 w 7180610"/>
                <a:gd name="connsiteY10" fmla="*/ 52262 h 808060"/>
                <a:gd name="connsiteX11" fmla="*/ 0 w 7180610"/>
                <a:gd name="connsiteY11" fmla="*/ 426988 h 808060"/>
                <a:gd name="connsiteX0" fmla="*/ 7180610 w 7180610"/>
                <a:gd name="connsiteY0" fmla="*/ 584046 h 808060"/>
                <a:gd name="connsiteX1" fmla="*/ 6956508 w 7180610"/>
                <a:gd name="connsiteY1" fmla="*/ 664567 h 808060"/>
                <a:gd name="connsiteX2" fmla="*/ 6684516 w 7180610"/>
                <a:gd name="connsiteY2" fmla="*/ 777721 h 808060"/>
                <a:gd name="connsiteX3" fmla="*/ 6241780 w 7180610"/>
                <a:gd name="connsiteY3" fmla="*/ 808060 h 808060"/>
                <a:gd name="connsiteX4" fmla="*/ 5971641 w 7180610"/>
                <a:gd name="connsiteY4" fmla="*/ 781955 h 808060"/>
                <a:gd name="connsiteX5" fmla="*/ 5718258 w 7180610"/>
                <a:gd name="connsiteY5" fmla="*/ 736005 h 808060"/>
                <a:gd name="connsiteX6" fmla="*/ 5634033 w 7180610"/>
                <a:gd name="connsiteY6" fmla="*/ 685646 h 808060"/>
                <a:gd name="connsiteX7" fmla="*/ 5354721 w 7180610"/>
                <a:gd name="connsiteY7" fmla="*/ 492589 h 808060"/>
                <a:gd name="connsiteX8" fmla="*/ 5080877 w 7180610"/>
                <a:gd name="connsiteY8" fmla="*/ 335691 h 808060"/>
                <a:gd name="connsiteX9" fmla="*/ 1675797 w 7180610"/>
                <a:gd name="connsiteY9" fmla="*/ 7873 h 808060"/>
                <a:gd name="connsiteX10" fmla="*/ 823541 w 7180610"/>
                <a:gd name="connsiteY10" fmla="*/ 52262 h 808060"/>
                <a:gd name="connsiteX11" fmla="*/ 0 w 7180610"/>
                <a:gd name="connsiteY11" fmla="*/ 426988 h 808060"/>
                <a:gd name="connsiteX0" fmla="*/ 7180610 w 7180610"/>
                <a:gd name="connsiteY0" fmla="*/ 584046 h 808060"/>
                <a:gd name="connsiteX1" fmla="*/ 6956508 w 7180610"/>
                <a:gd name="connsiteY1" fmla="*/ 664567 h 808060"/>
                <a:gd name="connsiteX2" fmla="*/ 6684516 w 7180610"/>
                <a:gd name="connsiteY2" fmla="*/ 777721 h 808060"/>
                <a:gd name="connsiteX3" fmla="*/ 6241780 w 7180610"/>
                <a:gd name="connsiteY3" fmla="*/ 808060 h 808060"/>
                <a:gd name="connsiteX4" fmla="*/ 5971641 w 7180610"/>
                <a:gd name="connsiteY4" fmla="*/ 781955 h 808060"/>
                <a:gd name="connsiteX5" fmla="*/ 5718258 w 7180610"/>
                <a:gd name="connsiteY5" fmla="*/ 736005 h 808060"/>
                <a:gd name="connsiteX6" fmla="*/ 5634033 w 7180610"/>
                <a:gd name="connsiteY6" fmla="*/ 685646 h 808060"/>
                <a:gd name="connsiteX7" fmla="*/ 5354721 w 7180610"/>
                <a:gd name="connsiteY7" fmla="*/ 492589 h 808060"/>
                <a:gd name="connsiteX8" fmla="*/ 5080877 w 7180610"/>
                <a:gd name="connsiteY8" fmla="*/ 335691 h 808060"/>
                <a:gd name="connsiteX9" fmla="*/ 1675797 w 7180610"/>
                <a:gd name="connsiteY9" fmla="*/ 7873 h 808060"/>
                <a:gd name="connsiteX10" fmla="*/ 823541 w 7180610"/>
                <a:gd name="connsiteY10" fmla="*/ 52262 h 808060"/>
                <a:gd name="connsiteX11" fmla="*/ 0 w 7180610"/>
                <a:gd name="connsiteY11" fmla="*/ 426988 h 808060"/>
                <a:gd name="connsiteX0" fmla="*/ 7180610 w 7180610"/>
                <a:gd name="connsiteY0" fmla="*/ 650615 h 874629"/>
                <a:gd name="connsiteX1" fmla="*/ 6956508 w 7180610"/>
                <a:gd name="connsiteY1" fmla="*/ 731136 h 874629"/>
                <a:gd name="connsiteX2" fmla="*/ 6684516 w 7180610"/>
                <a:gd name="connsiteY2" fmla="*/ 844290 h 874629"/>
                <a:gd name="connsiteX3" fmla="*/ 6241780 w 7180610"/>
                <a:gd name="connsiteY3" fmla="*/ 874629 h 874629"/>
                <a:gd name="connsiteX4" fmla="*/ 5971641 w 7180610"/>
                <a:gd name="connsiteY4" fmla="*/ 848524 h 874629"/>
                <a:gd name="connsiteX5" fmla="*/ 5718258 w 7180610"/>
                <a:gd name="connsiteY5" fmla="*/ 802574 h 874629"/>
                <a:gd name="connsiteX6" fmla="*/ 5634033 w 7180610"/>
                <a:gd name="connsiteY6" fmla="*/ 752215 h 874629"/>
                <a:gd name="connsiteX7" fmla="*/ 5354721 w 7180610"/>
                <a:gd name="connsiteY7" fmla="*/ 559158 h 874629"/>
                <a:gd name="connsiteX8" fmla="*/ 5080877 w 7180610"/>
                <a:gd name="connsiteY8" fmla="*/ 402260 h 874629"/>
                <a:gd name="connsiteX9" fmla="*/ 1622531 w 7180610"/>
                <a:gd name="connsiteY9" fmla="*/ 3421 h 874629"/>
                <a:gd name="connsiteX10" fmla="*/ 823541 w 7180610"/>
                <a:gd name="connsiteY10" fmla="*/ 118831 h 874629"/>
                <a:gd name="connsiteX11" fmla="*/ 0 w 7180610"/>
                <a:gd name="connsiteY11" fmla="*/ 493557 h 874629"/>
                <a:gd name="connsiteX0" fmla="*/ 7180610 w 7180610"/>
                <a:gd name="connsiteY0" fmla="*/ 647194 h 871208"/>
                <a:gd name="connsiteX1" fmla="*/ 6956508 w 7180610"/>
                <a:gd name="connsiteY1" fmla="*/ 727715 h 871208"/>
                <a:gd name="connsiteX2" fmla="*/ 6684516 w 7180610"/>
                <a:gd name="connsiteY2" fmla="*/ 840869 h 871208"/>
                <a:gd name="connsiteX3" fmla="*/ 6241780 w 7180610"/>
                <a:gd name="connsiteY3" fmla="*/ 871208 h 871208"/>
                <a:gd name="connsiteX4" fmla="*/ 5971641 w 7180610"/>
                <a:gd name="connsiteY4" fmla="*/ 845103 h 871208"/>
                <a:gd name="connsiteX5" fmla="*/ 5718258 w 7180610"/>
                <a:gd name="connsiteY5" fmla="*/ 799153 h 871208"/>
                <a:gd name="connsiteX6" fmla="*/ 5634033 w 7180610"/>
                <a:gd name="connsiteY6" fmla="*/ 748794 h 871208"/>
                <a:gd name="connsiteX7" fmla="*/ 5354721 w 7180610"/>
                <a:gd name="connsiteY7" fmla="*/ 555737 h 871208"/>
                <a:gd name="connsiteX8" fmla="*/ 5080877 w 7180610"/>
                <a:gd name="connsiteY8" fmla="*/ 398839 h 871208"/>
                <a:gd name="connsiteX9" fmla="*/ 1622531 w 7180610"/>
                <a:gd name="connsiteY9" fmla="*/ 0 h 871208"/>
                <a:gd name="connsiteX10" fmla="*/ 823541 w 7180610"/>
                <a:gd name="connsiteY10" fmla="*/ 115410 h 871208"/>
                <a:gd name="connsiteX11" fmla="*/ 0 w 7180610"/>
                <a:gd name="connsiteY11" fmla="*/ 490136 h 871208"/>
                <a:gd name="connsiteX0" fmla="*/ 7180610 w 7180610"/>
                <a:gd name="connsiteY0" fmla="*/ 650019 h 874033"/>
                <a:gd name="connsiteX1" fmla="*/ 6956508 w 7180610"/>
                <a:gd name="connsiteY1" fmla="*/ 730540 h 874033"/>
                <a:gd name="connsiteX2" fmla="*/ 6684516 w 7180610"/>
                <a:gd name="connsiteY2" fmla="*/ 843694 h 874033"/>
                <a:gd name="connsiteX3" fmla="*/ 6241780 w 7180610"/>
                <a:gd name="connsiteY3" fmla="*/ 874033 h 874033"/>
                <a:gd name="connsiteX4" fmla="*/ 5971641 w 7180610"/>
                <a:gd name="connsiteY4" fmla="*/ 847928 h 874033"/>
                <a:gd name="connsiteX5" fmla="*/ 5718258 w 7180610"/>
                <a:gd name="connsiteY5" fmla="*/ 801978 h 874033"/>
                <a:gd name="connsiteX6" fmla="*/ 5634033 w 7180610"/>
                <a:gd name="connsiteY6" fmla="*/ 751619 h 874033"/>
                <a:gd name="connsiteX7" fmla="*/ 5354721 w 7180610"/>
                <a:gd name="connsiteY7" fmla="*/ 558562 h 874033"/>
                <a:gd name="connsiteX8" fmla="*/ 5080877 w 7180610"/>
                <a:gd name="connsiteY8" fmla="*/ 401664 h 874033"/>
                <a:gd name="connsiteX9" fmla="*/ 1622531 w 7180610"/>
                <a:gd name="connsiteY9" fmla="*/ 2825 h 874033"/>
                <a:gd name="connsiteX10" fmla="*/ 850174 w 7180610"/>
                <a:gd name="connsiteY10" fmla="*/ 11702 h 874033"/>
                <a:gd name="connsiteX11" fmla="*/ 0 w 7180610"/>
                <a:gd name="connsiteY11" fmla="*/ 492961 h 874033"/>
                <a:gd name="connsiteX0" fmla="*/ 7180610 w 7180610"/>
                <a:gd name="connsiteY0" fmla="*/ 650019 h 874033"/>
                <a:gd name="connsiteX1" fmla="*/ 6956508 w 7180610"/>
                <a:gd name="connsiteY1" fmla="*/ 730540 h 874033"/>
                <a:gd name="connsiteX2" fmla="*/ 6684516 w 7180610"/>
                <a:gd name="connsiteY2" fmla="*/ 843694 h 874033"/>
                <a:gd name="connsiteX3" fmla="*/ 6241780 w 7180610"/>
                <a:gd name="connsiteY3" fmla="*/ 874033 h 874033"/>
                <a:gd name="connsiteX4" fmla="*/ 5971641 w 7180610"/>
                <a:gd name="connsiteY4" fmla="*/ 847928 h 874033"/>
                <a:gd name="connsiteX5" fmla="*/ 5718258 w 7180610"/>
                <a:gd name="connsiteY5" fmla="*/ 801978 h 874033"/>
                <a:gd name="connsiteX6" fmla="*/ 5634033 w 7180610"/>
                <a:gd name="connsiteY6" fmla="*/ 751619 h 874033"/>
                <a:gd name="connsiteX7" fmla="*/ 5354721 w 7180610"/>
                <a:gd name="connsiteY7" fmla="*/ 558562 h 874033"/>
                <a:gd name="connsiteX8" fmla="*/ 5080877 w 7180610"/>
                <a:gd name="connsiteY8" fmla="*/ 401664 h 874033"/>
                <a:gd name="connsiteX9" fmla="*/ 2430399 w 7180610"/>
                <a:gd name="connsiteY9" fmla="*/ 73847 h 874033"/>
                <a:gd name="connsiteX10" fmla="*/ 1622531 w 7180610"/>
                <a:gd name="connsiteY10" fmla="*/ 2825 h 874033"/>
                <a:gd name="connsiteX11" fmla="*/ 850174 w 7180610"/>
                <a:gd name="connsiteY11" fmla="*/ 11702 h 874033"/>
                <a:gd name="connsiteX12" fmla="*/ 0 w 7180610"/>
                <a:gd name="connsiteY12" fmla="*/ 492961 h 874033"/>
                <a:gd name="connsiteX0" fmla="*/ 7180610 w 7180610"/>
                <a:gd name="connsiteY0" fmla="*/ 650019 h 874033"/>
                <a:gd name="connsiteX1" fmla="*/ 6956508 w 7180610"/>
                <a:gd name="connsiteY1" fmla="*/ 730540 h 874033"/>
                <a:gd name="connsiteX2" fmla="*/ 6684516 w 7180610"/>
                <a:gd name="connsiteY2" fmla="*/ 843694 h 874033"/>
                <a:gd name="connsiteX3" fmla="*/ 6241780 w 7180610"/>
                <a:gd name="connsiteY3" fmla="*/ 874033 h 874033"/>
                <a:gd name="connsiteX4" fmla="*/ 5971641 w 7180610"/>
                <a:gd name="connsiteY4" fmla="*/ 847928 h 874033"/>
                <a:gd name="connsiteX5" fmla="*/ 5718258 w 7180610"/>
                <a:gd name="connsiteY5" fmla="*/ 801978 h 874033"/>
                <a:gd name="connsiteX6" fmla="*/ 5634033 w 7180610"/>
                <a:gd name="connsiteY6" fmla="*/ 751619 h 874033"/>
                <a:gd name="connsiteX7" fmla="*/ 5354721 w 7180610"/>
                <a:gd name="connsiteY7" fmla="*/ 558562 h 874033"/>
                <a:gd name="connsiteX8" fmla="*/ 5080877 w 7180610"/>
                <a:gd name="connsiteY8" fmla="*/ 401664 h 874033"/>
                <a:gd name="connsiteX9" fmla="*/ 4268077 w 7180610"/>
                <a:gd name="connsiteY9" fmla="*/ 242523 h 874033"/>
                <a:gd name="connsiteX10" fmla="*/ 2430399 w 7180610"/>
                <a:gd name="connsiteY10" fmla="*/ 73847 h 874033"/>
                <a:gd name="connsiteX11" fmla="*/ 1622531 w 7180610"/>
                <a:gd name="connsiteY11" fmla="*/ 2825 h 874033"/>
                <a:gd name="connsiteX12" fmla="*/ 850174 w 7180610"/>
                <a:gd name="connsiteY12" fmla="*/ 11702 h 874033"/>
                <a:gd name="connsiteX13" fmla="*/ 0 w 7180610"/>
                <a:gd name="connsiteY13" fmla="*/ 492961 h 874033"/>
                <a:gd name="connsiteX0" fmla="*/ 7189487 w 7189487"/>
                <a:gd name="connsiteY0" fmla="*/ 650019 h 874033"/>
                <a:gd name="connsiteX1" fmla="*/ 6965385 w 7189487"/>
                <a:gd name="connsiteY1" fmla="*/ 730540 h 874033"/>
                <a:gd name="connsiteX2" fmla="*/ 6693393 w 7189487"/>
                <a:gd name="connsiteY2" fmla="*/ 843694 h 874033"/>
                <a:gd name="connsiteX3" fmla="*/ 6250657 w 7189487"/>
                <a:gd name="connsiteY3" fmla="*/ 874033 h 874033"/>
                <a:gd name="connsiteX4" fmla="*/ 5980518 w 7189487"/>
                <a:gd name="connsiteY4" fmla="*/ 847928 h 874033"/>
                <a:gd name="connsiteX5" fmla="*/ 5727135 w 7189487"/>
                <a:gd name="connsiteY5" fmla="*/ 801978 h 874033"/>
                <a:gd name="connsiteX6" fmla="*/ 5642910 w 7189487"/>
                <a:gd name="connsiteY6" fmla="*/ 751619 h 874033"/>
                <a:gd name="connsiteX7" fmla="*/ 5363598 w 7189487"/>
                <a:gd name="connsiteY7" fmla="*/ 558562 h 874033"/>
                <a:gd name="connsiteX8" fmla="*/ 5089754 w 7189487"/>
                <a:gd name="connsiteY8" fmla="*/ 401664 h 874033"/>
                <a:gd name="connsiteX9" fmla="*/ 4276954 w 7189487"/>
                <a:gd name="connsiteY9" fmla="*/ 242523 h 874033"/>
                <a:gd name="connsiteX10" fmla="*/ 2439276 w 7189487"/>
                <a:gd name="connsiteY10" fmla="*/ 73847 h 874033"/>
                <a:gd name="connsiteX11" fmla="*/ 1631408 w 7189487"/>
                <a:gd name="connsiteY11" fmla="*/ 2825 h 874033"/>
                <a:gd name="connsiteX12" fmla="*/ 859051 w 7189487"/>
                <a:gd name="connsiteY12" fmla="*/ 11702 h 874033"/>
                <a:gd name="connsiteX13" fmla="*/ 0 w 7189487"/>
                <a:gd name="connsiteY13" fmla="*/ 271019 h 874033"/>
                <a:gd name="connsiteX0" fmla="*/ 7189487 w 7189487"/>
                <a:gd name="connsiteY0" fmla="*/ 650019 h 874033"/>
                <a:gd name="connsiteX1" fmla="*/ 6965385 w 7189487"/>
                <a:gd name="connsiteY1" fmla="*/ 730540 h 874033"/>
                <a:gd name="connsiteX2" fmla="*/ 6693393 w 7189487"/>
                <a:gd name="connsiteY2" fmla="*/ 843694 h 874033"/>
                <a:gd name="connsiteX3" fmla="*/ 6250657 w 7189487"/>
                <a:gd name="connsiteY3" fmla="*/ 874033 h 874033"/>
                <a:gd name="connsiteX4" fmla="*/ 5980518 w 7189487"/>
                <a:gd name="connsiteY4" fmla="*/ 847928 h 874033"/>
                <a:gd name="connsiteX5" fmla="*/ 5727135 w 7189487"/>
                <a:gd name="connsiteY5" fmla="*/ 801978 h 874033"/>
                <a:gd name="connsiteX6" fmla="*/ 5642910 w 7189487"/>
                <a:gd name="connsiteY6" fmla="*/ 751619 h 874033"/>
                <a:gd name="connsiteX7" fmla="*/ 5363598 w 7189487"/>
                <a:gd name="connsiteY7" fmla="*/ 558562 h 874033"/>
                <a:gd name="connsiteX8" fmla="*/ 5089754 w 7189487"/>
                <a:gd name="connsiteY8" fmla="*/ 401664 h 874033"/>
                <a:gd name="connsiteX9" fmla="*/ 4276954 w 7189487"/>
                <a:gd name="connsiteY9" fmla="*/ 242523 h 874033"/>
                <a:gd name="connsiteX10" fmla="*/ 2439276 w 7189487"/>
                <a:gd name="connsiteY10" fmla="*/ 73847 h 874033"/>
                <a:gd name="connsiteX11" fmla="*/ 1631408 w 7189487"/>
                <a:gd name="connsiteY11" fmla="*/ 2825 h 874033"/>
                <a:gd name="connsiteX12" fmla="*/ 859051 w 7189487"/>
                <a:gd name="connsiteY12" fmla="*/ 11702 h 874033"/>
                <a:gd name="connsiteX13" fmla="*/ 0 w 7189487"/>
                <a:gd name="connsiteY13" fmla="*/ 271019 h 8740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189487" h="874033">
                  <a:moveTo>
                    <a:pt x="7189487" y="650019"/>
                  </a:moveTo>
                  <a:cubicBezTo>
                    <a:pt x="7123518" y="677653"/>
                    <a:pt x="7031354" y="702906"/>
                    <a:pt x="6965385" y="730540"/>
                  </a:cubicBezTo>
                  <a:lnTo>
                    <a:pt x="6693393" y="843694"/>
                  </a:lnTo>
                  <a:lnTo>
                    <a:pt x="6250657" y="874033"/>
                  </a:lnTo>
                  <a:lnTo>
                    <a:pt x="5980518" y="847928"/>
                  </a:lnTo>
                  <a:cubicBezTo>
                    <a:pt x="5929395" y="835786"/>
                    <a:pt x="5778258" y="814120"/>
                    <a:pt x="5727135" y="801978"/>
                  </a:cubicBezTo>
                  <a:lnTo>
                    <a:pt x="5642910" y="751619"/>
                  </a:lnTo>
                  <a:lnTo>
                    <a:pt x="5363598" y="558562"/>
                  </a:lnTo>
                  <a:lnTo>
                    <a:pt x="5089754" y="401664"/>
                  </a:lnTo>
                  <a:cubicBezTo>
                    <a:pt x="4916045" y="359348"/>
                    <a:pt x="4718700" y="297159"/>
                    <a:pt x="4276954" y="242523"/>
                  </a:cubicBezTo>
                  <a:cubicBezTo>
                    <a:pt x="3835208" y="187887"/>
                    <a:pt x="2887598" y="124154"/>
                    <a:pt x="2439276" y="73847"/>
                  </a:cubicBezTo>
                  <a:cubicBezTo>
                    <a:pt x="1990954" y="23540"/>
                    <a:pt x="1887381" y="13182"/>
                    <a:pt x="1631408" y="2825"/>
                  </a:cubicBezTo>
                  <a:cubicBezTo>
                    <a:pt x="1154151" y="32527"/>
                    <a:pt x="1122075" y="-22640"/>
                    <a:pt x="859051" y="11702"/>
                  </a:cubicBezTo>
                  <a:cubicBezTo>
                    <a:pt x="367345" y="142328"/>
                    <a:pt x="341443" y="130146"/>
                    <a:pt x="0" y="271019"/>
                  </a:cubicBezTo>
                </a:path>
              </a:pathLst>
            </a:custGeom>
            <a:noFill/>
            <a:ln w="19050">
              <a:solidFill>
                <a:srgbClr val="FFFF0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7" name="TextBox 6"/>
          <p:cNvSpPr txBox="1"/>
          <p:nvPr/>
        </p:nvSpPr>
        <p:spPr>
          <a:xfrm>
            <a:off x="7578852" y="367213"/>
            <a:ext cx="806631" cy="369332"/>
          </a:xfrm>
          <a:prstGeom prst="rect">
            <a:avLst/>
          </a:prstGeom>
          <a:solidFill>
            <a:schemeClr val="tx1"/>
          </a:solidFill>
          <a:ln w="19050">
            <a:solidFill>
              <a:srgbClr val="0000FF"/>
            </a:solidFill>
          </a:ln>
        </p:spPr>
        <p:txBody>
          <a:bodyPr wrap="none" rtlCol="0">
            <a:spAutoFit/>
          </a:bodyPr>
          <a:lstStyle/>
          <a:p>
            <a:r>
              <a:rPr lang="en-US" dirty="0" smtClean="0">
                <a:solidFill>
                  <a:schemeClr val="bg1"/>
                </a:solidFill>
                <a:latin typeface="Times New Roman" pitchFamily="18" charset="0"/>
                <a:cs typeface="Times New Roman" pitchFamily="18" charset="0"/>
              </a:rPr>
              <a:t>Area 2</a:t>
            </a:r>
            <a:endParaRPr lang="en-US" dirty="0">
              <a:solidFill>
                <a:schemeClr val="bg1"/>
              </a:solidFill>
              <a:latin typeface="Times New Roman" pitchFamily="18" charset="0"/>
              <a:cs typeface="Times New Roman" pitchFamily="18" charset="0"/>
            </a:endParaRPr>
          </a:p>
        </p:txBody>
      </p:sp>
      <p:sp>
        <p:nvSpPr>
          <p:cNvPr id="8" name="TextBox 7"/>
          <p:cNvSpPr txBox="1"/>
          <p:nvPr/>
        </p:nvSpPr>
        <p:spPr>
          <a:xfrm>
            <a:off x="388178" y="5562600"/>
            <a:ext cx="8345412" cy="1015663"/>
          </a:xfrm>
          <a:prstGeom prst="rect">
            <a:avLst/>
          </a:prstGeom>
          <a:solidFill>
            <a:schemeClr val="tx1"/>
          </a:solidFill>
        </p:spPr>
        <p:txBody>
          <a:bodyPr wrap="square" rtlCol="0">
            <a:spAutoFit/>
          </a:bodyPr>
          <a:lstStyle/>
          <a:p>
            <a:pPr algn="just"/>
            <a:r>
              <a:rPr lang="en-US" sz="1200" dirty="0" smtClean="0">
                <a:solidFill>
                  <a:schemeClr val="bg1"/>
                </a:solidFill>
                <a:latin typeface="Arial" pitchFamily="34" charset="0"/>
                <a:cs typeface="Arial" pitchFamily="34" charset="0"/>
              </a:rPr>
              <a:t>This is one of the more intensively drilled areas in southern Louisiana, and the marsh surface shows the evidence of the dredging associated with drilling and production activity.  As was the case in Area 1 some of the areas of concentrated oil and gas activity are associated with areas of concentrated land area change, others are not.  This slide and the previous slide show the effects of direct removal, but a comparison of the following sequence of slides will demonstrate that the correlation of concentrated surface activity and concentrated land area change is relatively poor.</a:t>
            </a:r>
          </a:p>
        </p:txBody>
      </p:sp>
    </p:spTree>
    <p:extLst>
      <p:ext uri="{BB962C8B-B14F-4D97-AF65-F5344CB8AC3E}">
        <p14:creationId xmlns:p14="http://schemas.microsoft.com/office/powerpoint/2010/main" val="3110553640"/>
      </p:ext>
    </p:extLst>
  </p:cSld>
  <p:clrMapOvr>
    <a:masterClrMapping/>
  </p:clrMapOvr>
  <p:timing>
    <p:tnLst>
      <p:par>
        <p:cTn id="1" dur="indefinite" restart="never" nodeType="tmRoot"/>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rot="60000">
            <a:off x="678599" y="594805"/>
            <a:ext cx="7067394" cy="351129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8" name="Picture 3"/>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924800" y="643127"/>
            <a:ext cx="952081" cy="466998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2" name="TextBox 11"/>
          <p:cNvSpPr txBox="1"/>
          <p:nvPr/>
        </p:nvSpPr>
        <p:spPr>
          <a:xfrm>
            <a:off x="617323" y="4414897"/>
            <a:ext cx="7078877" cy="1938992"/>
          </a:xfrm>
          <a:prstGeom prst="rect">
            <a:avLst/>
          </a:prstGeom>
          <a:solidFill>
            <a:schemeClr val="tx1"/>
          </a:solidFill>
        </p:spPr>
        <p:txBody>
          <a:bodyPr wrap="square" rtlCol="0">
            <a:spAutoFit/>
          </a:bodyPr>
          <a:lstStyle/>
          <a:p>
            <a:pPr algn="just"/>
            <a:r>
              <a:rPr lang="en-US" sz="1200" dirty="0" smtClean="0">
                <a:solidFill>
                  <a:schemeClr val="bg1"/>
                </a:solidFill>
                <a:latin typeface="Arial" pitchFamily="34" charset="0"/>
                <a:cs typeface="Arial" pitchFamily="34" charset="0"/>
              </a:rPr>
              <a:t>On a broad scale across the coastal plain the U.S.G.S. Land Area Change Map reveals a clear pattern – land area change is the result of concentrated “hot spots” of activity where large bodies of open water have replaced marsh coverage, as well as a distribution of much smaller points of change that are scattered across the outer fringes of the coastal marshes.  This slide show will focus primarily on the hot spots of change, which can each be related to one of the primary mechanisms of subsidence.  The more dispersed patterns of change, which actually account for a greater total area when summed together, can be related to the combined forces of regional subsidence, sediment supply and sea level rise.  The relationship of land area change to these phenomenon is discussed in more detail in the slide show “Subsidence</a:t>
            </a:r>
            <a:r>
              <a:rPr lang="en-US" sz="1200" dirty="0">
                <a:solidFill>
                  <a:schemeClr val="bg1"/>
                </a:solidFill>
                <a:latin typeface="Arial" pitchFamily="34" charset="0"/>
                <a:cs typeface="Arial" pitchFamily="34" charset="0"/>
              </a:rPr>
              <a:t>, Sediment Supply and Sea Level Change in the Gulf of Mexico Basin and the Louisiana Coastal Plain</a:t>
            </a:r>
            <a:r>
              <a:rPr lang="en-US" sz="1200" dirty="0" smtClean="0">
                <a:solidFill>
                  <a:schemeClr val="bg1"/>
                </a:solidFill>
                <a:latin typeface="Arial" pitchFamily="34" charset="0"/>
                <a:cs typeface="Arial" pitchFamily="34" charset="0"/>
              </a:rPr>
              <a:t>”. </a:t>
            </a:r>
            <a:endParaRPr lang="en-US" sz="1200" dirty="0">
              <a:solidFill>
                <a:schemeClr val="bg1"/>
              </a:solidFill>
            </a:endParaRPr>
          </a:p>
        </p:txBody>
      </p:sp>
      <p:grpSp>
        <p:nvGrpSpPr>
          <p:cNvPr id="5" name="Group 4"/>
          <p:cNvGrpSpPr/>
          <p:nvPr/>
        </p:nvGrpSpPr>
        <p:grpSpPr>
          <a:xfrm>
            <a:off x="2369152" y="1124712"/>
            <a:ext cx="4666929" cy="2539721"/>
            <a:chOff x="2369152" y="1124712"/>
            <a:chExt cx="4666929" cy="2539721"/>
          </a:xfrm>
        </p:grpSpPr>
        <p:sp>
          <p:nvSpPr>
            <p:cNvPr id="13" name="Freeform 12"/>
            <p:cNvSpPr/>
            <p:nvPr/>
          </p:nvSpPr>
          <p:spPr>
            <a:xfrm>
              <a:off x="6176450" y="3131033"/>
              <a:ext cx="647700" cy="533400"/>
            </a:xfrm>
            <a:custGeom>
              <a:avLst/>
              <a:gdLst>
                <a:gd name="connsiteX0" fmla="*/ 647700 w 647700"/>
                <a:gd name="connsiteY0" fmla="*/ 411956 h 533400"/>
                <a:gd name="connsiteX1" fmla="*/ 633412 w 647700"/>
                <a:gd name="connsiteY1" fmla="*/ 304800 h 533400"/>
                <a:gd name="connsiteX2" fmla="*/ 607219 w 647700"/>
                <a:gd name="connsiteY2" fmla="*/ 269081 h 533400"/>
                <a:gd name="connsiteX3" fmla="*/ 588169 w 647700"/>
                <a:gd name="connsiteY3" fmla="*/ 264319 h 533400"/>
                <a:gd name="connsiteX4" fmla="*/ 559594 w 647700"/>
                <a:gd name="connsiteY4" fmla="*/ 285750 h 533400"/>
                <a:gd name="connsiteX5" fmla="*/ 540544 w 647700"/>
                <a:gd name="connsiteY5" fmla="*/ 364331 h 533400"/>
                <a:gd name="connsiteX6" fmla="*/ 528637 w 647700"/>
                <a:gd name="connsiteY6" fmla="*/ 378619 h 533400"/>
                <a:gd name="connsiteX7" fmla="*/ 509587 w 647700"/>
                <a:gd name="connsiteY7" fmla="*/ 376237 h 533400"/>
                <a:gd name="connsiteX8" fmla="*/ 526256 w 647700"/>
                <a:gd name="connsiteY8" fmla="*/ 264319 h 533400"/>
                <a:gd name="connsiteX9" fmla="*/ 504825 w 647700"/>
                <a:gd name="connsiteY9" fmla="*/ 188119 h 533400"/>
                <a:gd name="connsiteX10" fmla="*/ 461962 w 647700"/>
                <a:gd name="connsiteY10" fmla="*/ 119062 h 533400"/>
                <a:gd name="connsiteX11" fmla="*/ 404812 w 647700"/>
                <a:gd name="connsiteY11" fmla="*/ 45244 h 533400"/>
                <a:gd name="connsiteX12" fmla="*/ 340519 w 647700"/>
                <a:gd name="connsiteY12" fmla="*/ 42862 h 533400"/>
                <a:gd name="connsiteX13" fmla="*/ 269081 w 647700"/>
                <a:gd name="connsiteY13" fmla="*/ 50006 h 533400"/>
                <a:gd name="connsiteX14" fmla="*/ 207169 w 647700"/>
                <a:gd name="connsiteY14" fmla="*/ 14287 h 533400"/>
                <a:gd name="connsiteX15" fmla="*/ 164306 w 647700"/>
                <a:gd name="connsiteY15" fmla="*/ 7144 h 533400"/>
                <a:gd name="connsiteX16" fmla="*/ 95250 w 647700"/>
                <a:gd name="connsiteY16" fmla="*/ 2381 h 533400"/>
                <a:gd name="connsiteX17" fmla="*/ 54769 w 647700"/>
                <a:gd name="connsiteY17" fmla="*/ 0 h 533400"/>
                <a:gd name="connsiteX18" fmla="*/ 19050 w 647700"/>
                <a:gd name="connsiteY18" fmla="*/ 33337 h 533400"/>
                <a:gd name="connsiteX19" fmla="*/ 14287 w 647700"/>
                <a:gd name="connsiteY19" fmla="*/ 85725 h 533400"/>
                <a:gd name="connsiteX20" fmla="*/ 0 w 647700"/>
                <a:gd name="connsiteY20" fmla="*/ 126206 h 533400"/>
                <a:gd name="connsiteX21" fmla="*/ 47625 w 647700"/>
                <a:gd name="connsiteY21" fmla="*/ 161925 h 533400"/>
                <a:gd name="connsiteX22" fmla="*/ 66675 w 647700"/>
                <a:gd name="connsiteY22" fmla="*/ 185737 h 533400"/>
                <a:gd name="connsiteX23" fmla="*/ 233362 w 647700"/>
                <a:gd name="connsiteY23" fmla="*/ 238125 h 533400"/>
                <a:gd name="connsiteX24" fmla="*/ 314325 w 647700"/>
                <a:gd name="connsiteY24" fmla="*/ 290512 h 533400"/>
                <a:gd name="connsiteX25" fmla="*/ 347662 w 647700"/>
                <a:gd name="connsiteY25" fmla="*/ 361950 h 533400"/>
                <a:gd name="connsiteX26" fmla="*/ 376237 w 647700"/>
                <a:gd name="connsiteY26" fmla="*/ 402431 h 533400"/>
                <a:gd name="connsiteX27" fmla="*/ 433387 w 647700"/>
                <a:gd name="connsiteY27" fmla="*/ 411956 h 533400"/>
                <a:gd name="connsiteX28" fmla="*/ 426244 w 647700"/>
                <a:gd name="connsiteY28" fmla="*/ 454819 h 533400"/>
                <a:gd name="connsiteX29" fmla="*/ 411956 w 647700"/>
                <a:gd name="connsiteY29" fmla="*/ 452437 h 533400"/>
                <a:gd name="connsiteX30" fmla="*/ 409575 w 647700"/>
                <a:gd name="connsiteY30" fmla="*/ 485775 h 533400"/>
                <a:gd name="connsiteX31" fmla="*/ 433387 w 647700"/>
                <a:gd name="connsiteY31" fmla="*/ 523875 h 533400"/>
                <a:gd name="connsiteX32" fmla="*/ 502444 w 647700"/>
                <a:gd name="connsiteY32" fmla="*/ 533400 h 533400"/>
                <a:gd name="connsiteX33" fmla="*/ 531019 w 647700"/>
                <a:gd name="connsiteY33" fmla="*/ 511969 h 533400"/>
                <a:gd name="connsiteX34" fmla="*/ 561975 w 647700"/>
                <a:gd name="connsiteY34" fmla="*/ 469106 h 533400"/>
                <a:gd name="connsiteX35" fmla="*/ 647700 w 647700"/>
                <a:gd name="connsiteY35" fmla="*/ 411956 h 533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647700" h="533400">
                  <a:moveTo>
                    <a:pt x="647700" y="411956"/>
                  </a:moveTo>
                  <a:lnTo>
                    <a:pt x="633412" y="304800"/>
                  </a:lnTo>
                  <a:lnTo>
                    <a:pt x="607219" y="269081"/>
                  </a:lnTo>
                  <a:lnTo>
                    <a:pt x="588169" y="264319"/>
                  </a:lnTo>
                  <a:lnTo>
                    <a:pt x="559594" y="285750"/>
                  </a:lnTo>
                  <a:lnTo>
                    <a:pt x="540544" y="364331"/>
                  </a:lnTo>
                  <a:lnTo>
                    <a:pt x="528637" y="378619"/>
                  </a:lnTo>
                  <a:lnTo>
                    <a:pt x="509587" y="376237"/>
                  </a:lnTo>
                  <a:lnTo>
                    <a:pt x="526256" y="264319"/>
                  </a:lnTo>
                  <a:lnTo>
                    <a:pt x="504825" y="188119"/>
                  </a:lnTo>
                  <a:lnTo>
                    <a:pt x="461962" y="119062"/>
                  </a:lnTo>
                  <a:lnTo>
                    <a:pt x="404812" y="45244"/>
                  </a:lnTo>
                  <a:lnTo>
                    <a:pt x="340519" y="42862"/>
                  </a:lnTo>
                  <a:lnTo>
                    <a:pt x="269081" y="50006"/>
                  </a:lnTo>
                  <a:lnTo>
                    <a:pt x="207169" y="14287"/>
                  </a:lnTo>
                  <a:lnTo>
                    <a:pt x="164306" y="7144"/>
                  </a:lnTo>
                  <a:lnTo>
                    <a:pt x="95250" y="2381"/>
                  </a:lnTo>
                  <a:lnTo>
                    <a:pt x="54769" y="0"/>
                  </a:lnTo>
                  <a:lnTo>
                    <a:pt x="19050" y="33337"/>
                  </a:lnTo>
                  <a:lnTo>
                    <a:pt x="14287" y="85725"/>
                  </a:lnTo>
                  <a:lnTo>
                    <a:pt x="0" y="126206"/>
                  </a:lnTo>
                  <a:lnTo>
                    <a:pt x="47625" y="161925"/>
                  </a:lnTo>
                  <a:lnTo>
                    <a:pt x="66675" y="185737"/>
                  </a:lnTo>
                  <a:lnTo>
                    <a:pt x="233362" y="238125"/>
                  </a:lnTo>
                  <a:lnTo>
                    <a:pt x="314325" y="290512"/>
                  </a:lnTo>
                  <a:lnTo>
                    <a:pt x="347662" y="361950"/>
                  </a:lnTo>
                  <a:lnTo>
                    <a:pt x="376237" y="402431"/>
                  </a:lnTo>
                  <a:lnTo>
                    <a:pt x="433387" y="411956"/>
                  </a:lnTo>
                  <a:lnTo>
                    <a:pt x="426244" y="454819"/>
                  </a:lnTo>
                  <a:lnTo>
                    <a:pt x="411956" y="452437"/>
                  </a:lnTo>
                  <a:lnTo>
                    <a:pt x="409575" y="485775"/>
                  </a:lnTo>
                  <a:lnTo>
                    <a:pt x="433387" y="523875"/>
                  </a:lnTo>
                  <a:lnTo>
                    <a:pt x="502444" y="533400"/>
                  </a:lnTo>
                  <a:lnTo>
                    <a:pt x="531019" y="511969"/>
                  </a:lnTo>
                  <a:lnTo>
                    <a:pt x="561975" y="469106"/>
                  </a:lnTo>
                  <a:lnTo>
                    <a:pt x="647700" y="411956"/>
                  </a:lnTo>
                  <a:close/>
                </a:path>
              </a:pathLst>
            </a:custGeom>
            <a:solidFill>
              <a:srgbClr val="FF0000">
                <a:alpha val="30000"/>
              </a:srgbClr>
            </a:solidFill>
            <a:ln w="12700">
              <a:solidFill>
                <a:srgbClr val="FF00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solidFill>
                  <a:prstClr val="white"/>
                </a:solidFill>
              </a:endParaRPr>
            </a:p>
          </p:txBody>
        </p:sp>
        <p:sp>
          <p:nvSpPr>
            <p:cNvPr id="14" name="Freeform 13"/>
            <p:cNvSpPr/>
            <p:nvPr/>
          </p:nvSpPr>
          <p:spPr>
            <a:xfrm>
              <a:off x="6745569" y="3207233"/>
              <a:ext cx="157162" cy="176212"/>
            </a:xfrm>
            <a:custGeom>
              <a:avLst/>
              <a:gdLst>
                <a:gd name="connsiteX0" fmla="*/ 157162 w 157162"/>
                <a:gd name="connsiteY0" fmla="*/ 0 h 176212"/>
                <a:gd name="connsiteX1" fmla="*/ 116681 w 157162"/>
                <a:gd name="connsiteY1" fmla="*/ 69056 h 176212"/>
                <a:gd name="connsiteX2" fmla="*/ 102393 w 157162"/>
                <a:gd name="connsiteY2" fmla="*/ 116681 h 176212"/>
                <a:gd name="connsiteX3" fmla="*/ 102393 w 157162"/>
                <a:gd name="connsiteY3" fmla="*/ 166687 h 176212"/>
                <a:gd name="connsiteX4" fmla="*/ 92868 w 157162"/>
                <a:gd name="connsiteY4" fmla="*/ 176212 h 176212"/>
                <a:gd name="connsiteX5" fmla="*/ 57150 w 157162"/>
                <a:gd name="connsiteY5" fmla="*/ 126206 h 176212"/>
                <a:gd name="connsiteX6" fmla="*/ 11906 w 157162"/>
                <a:gd name="connsiteY6" fmla="*/ 107156 h 176212"/>
                <a:gd name="connsiteX7" fmla="*/ 0 w 157162"/>
                <a:gd name="connsiteY7" fmla="*/ 61912 h 176212"/>
                <a:gd name="connsiteX8" fmla="*/ 7143 w 157162"/>
                <a:gd name="connsiteY8" fmla="*/ 35719 h 176212"/>
                <a:gd name="connsiteX9" fmla="*/ 76200 w 157162"/>
                <a:gd name="connsiteY9" fmla="*/ 16669 h 176212"/>
                <a:gd name="connsiteX10" fmla="*/ 157162 w 157162"/>
                <a:gd name="connsiteY10" fmla="*/ 0 h 176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7162" h="176212">
                  <a:moveTo>
                    <a:pt x="157162" y="0"/>
                  </a:moveTo>
                  <a:lnTo>
                    <a:pt x="116681" y="69056"/>
                  </a:lnTo>
                  <a:lnTo>
                    <a:pt x="102393" y="116681"/>
                  </a:lnTo>
                  <a:lnTo>
                    <a:pt x="102393" y="166687"/>
                  </a:lnTo>
                  <a:lnTo>
                    <a:pt x="92868" y="176212"/>
                  </a:lnTo>
                  <a:lnTo>
                    <a:pt x="57150" y="126206"/>
                  </a:lnTo>
                  <a:lnTo>
                    <a:pt x="11906" y="107156"/>
                  </a:lnTo>
                  <a:lnTo>
                    <a:pt x="0" y="61912"/>
                  </a:lnTo>
                  <a:lnTo>
                    <a:pt x="7143" y="35719"/>
                  </a:lnTo>
                  <a:lnTo>
                    <a:pt x="76200" y="16669"/>
                  </a:lnTo>
                  <a:lnTo>
                    <a:pt x="157162" y="0"/>
                  </a:lnTo>
                  <a:close/>
                </a:path>
              </a:pathLst>
            </a:custGeom>
            <a:solidFill>
              <a:srgbClr val="FF0000">
                <a:alpha val="30000"/>
              </a:srgbClr>
            </a:solidFill>
            <a:ln w="12700">
              <a:solidFill>
                <a:srgbClr val="FF00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solidFill>
                  <a:prstClr val="white"/>
                </a:solidFill>
              </a:endParaRPr>
            </a:p>
          </p:txBody>
        </p:sp>
        <p:sp>
          <p:nvSpPr>
            <p:cNvPr id="15" name="Freeform 14"/>
            <p:cNvSpPr/>
            <p:nvPr/>
          </p:nvSpPr>
          <p:spPr>
            <a:xfrm>
              <a:off x="5883556" y="3040545"/>
              <a:ext cx="300038" cy="114300"/>
            </a:xfrm>
            <a:custGeom>
              <a:avLst/>
              <a:gdLst>
                <a:gd name="connsiteX0" fmla="*/ 300038 w 300038"/>
                <a:gd name="connsiteY0" fmla="*/ 40482 h 114300"/>
                <a:gd name="connsiteX1" fmla="*/ 192881 w 300038"/>
                <a:gd name="connsiteY1" fmla="*/ 7144 h 114300"/>
                <a:gd name="connsiteX2" fmla="*/ 138113 w 300038"/>
                <a:gd name="connsiteY2" fmla="*/ 7144 h 114300"/>
                <a:gd name="connsiteX3" fmla="*/ 92869 w 300038"/>
                <a:gd name="connsiteY3" fmla="*/ 7144 h 114300"/>
                <a:gd name="connsiteX4" fmla="*/ 35719 w 300038"/>
                <a:gd name="connsiteY4" fmla="*/ 0 h 114300"/>
                <a:gd name="connsiteX5" fmla="*/ 30956 w 300038"/>
                <a:gd name="connsiteY5" fmla="*/ 35719 h 114300"/>
                <a:gd name="connsiteX6" fmla="*/ 0 w 300038"/>
                <a:gd name="connsiteY6" fmla="*/ 71438 h 114300"/>
                <a:gd name="connsiteX7" fmla="*/ 4763 w 300038"/>
                <a:gd name="connsiteY7" fmla="*/ 95250 h 114300"/>
                <a:gd name="connsiteX8" fmla="*/ 71438 w 300038"/>
                <a:gd name="connsiteY8" fmla="*/ 114300 h 114300"/>
                <a:gd name="connsiteX9" fmla="*/ 126206 w 300038"/>
                <a:gd name="connsiteY9" fmla="*/ 114300 h 114300"/>
                <a:gd name="connsiteX10" fmla="*/ 188119 w 300038"/>
                <a:gd name="connsiteY10" fmla="*/ 102394 h 114300"/>
                <a:gd name="connsiteX11" fmla="*/ 238125 w 300038"/>
                <a:gd name="connsiteY11" fmla="*/ 85725 h 114300"/>
                <a:gd name="connsiteX12" fmla="*/ 300038 w 300038"/>
                <a:gd name="connsiteY12" fmla="*/ 40482 h 114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00038" h="114300">
                  <a:moveTo>
                    <a:pt x="300038" y="40482"/>
                  </a:moveTo>
                  <a:lnTo>
                    <a:pt x="192881" y="7144"/>
                  </a:lnTo>
                  <a:lnTo>
                    <a:pt x="138113" y="7144"/>
                  </a:lnTo>
                  <a:lnTo>
                    <a:pt x="92869" y="7144"/>
                  </a:lnTo>
                  <a:lnTo>
                    <a:pt x="35719" y="0"/>
                  </a:lnTo>
                  <a:lnTo>
                    <a:pt x="30956" y="35719"/>
                  </a:lnTo>
                  <a:lnTo>
                    <a:pt x="0" y="71438"/>
                  </a:lnTo>
                  <a:lnTo>
                    <a:pt x="4763" y="95250"/>
                  </a:lnTo>
                  <a:lnTo>
                    <a:pt x="71438" y="114300"/>
                  </a:lnTo>
                  <a:lnTo>
                    <a:pt x="126206" y="114300"/>
                  </a:lnTo>
                  <a:lnTo>
                    <a:pt x="188119" y="102394"/>
                  </a:lnTo>
                  <a:lnTo>
                    <a:pt x="238125" y="85725"/>
                  </a:lnTo>
                  <a:lnTo>
                    <a:pt x="300038" y="40482"/>
                  </a:lnTo>
                  <a:close/>
                </a:path>
              </a:pathLst>
            </a:custGeom>
            <a:solidFill>
              <a:srgbClr val="FF0000">
                <a:alpha val="30000"/>
              </a:srgbClr>
            </a:solidFill>
            <a:ln w="12700">
              <a:solidFill>
                <a:srgbClr val="FF00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solidFill>
                  <a:prstClr val="white"/>
                </a:solidFill>
              </a:endParaRPr>
            </a:p>
          </p:txBody>
        </p:sp>
        <p:sp>
          <p:nvSpPr>
            <p:cNvPr id="16" name="Freeform 15"/>
            <p:cNvSpPr/>
            <p:nvPr/>
          </p:nvSpPr>
          <p:spPr>
            <a:xfrm>
              <a:off x="5726394" y="2721458"/>
              <a:ext cx="207168" cy="88106"/>
            </a:xfrm>
            <a:custGeom>
              <a:avLst/>
              <a:gdLst>
                <a:gd name="connsiteX0" fmla="*/ 207168 w 207168"/>
                <a:gd name="connsiteY0" fmla="*/ 38100 h 88106"/>
                <a:gd name="connsiteX1" fmla="*/ 135731 w 207168"/>
                <a:gd name="connsiteY1" fmla="*/ 7144 h 88106"/>
                <a:gd name="connsiteX2" fmla="*/ 95250 w 207168"/>
                <a:gd name="connsiteY2" fmla="*/ 4762 h 88106"/>
                <a:gd name="connsiteX3" fmla="*/ 71437 w 207168"/>
                <a:gd name="connsiteY3" fmla="*/ 0 h 88106"/>
                <a:gd name="connsiteX4" fmla="*/ 4762 w 207168"/>
                <a:gd name="connsiteY4" fmla="*/ 11906 h 88106"/>
                <a:gd name="connsiteX5" fmla="*/ 0 w 207168"/>
                <a:gd name="connsiteY5" fmla="*/ 35719 h 88106"/>
                <a:gd name="connsiteX6" fmla="*/ 64293 w 207168"/>
                <a:gd name="connsiteY6" fmla="*/ 35719 h 88106"/>
                <a:gd name="connsiteX7" fmla="*/ 107156 w 207168"/>
                <a:gd name="connsiteY7" fmla="*/ 64294 h 88106"/>
                <a:gd name="connsiteX8" fmla="*/ 135731 w 207168"/>
                <a:gd name="connsiteY8" fmla="*/ 88106 h 88106"/>
                <a:gd name="connsiteX9" fmla="*/ 164306 w 207168"/>
                <a:gd name="connsiteY9" fmla="*/ 78581 h 88106"/>
                <a:gd name="connsiteX10" fmla="*/ 207168 w 207168"/>
                <a:gd name="connsiteY10" fmla="*/ 38100 h 881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7168" h="88106">
                  <a:moveTo>
                    <a:pt x="207168" y="38100"/>
                  </a:moveTo>
                  <a:lnTo>
                    <a:pt x="135731" y="7144"/>
                  </a:lnTo>
                  <a:lnTo>
                    <a:pt x="95250" y="4762"/>
                  </a:lnTo>
                  <a:lnTo>
                    <a:pt x="71437" y="0"/>
                  </a:lnTo>
                  <a:lnTo>
                    <a:pt x="4762" y="11906"/>
                  </a:lnTo>
                  <a:lnTo>
                    <a:pt x="0" y="35719"/>
                  </a:lnTo>
                  <a:lnTo>
                    <a:pt x="64293" y="35719"/>
                  </a:lnTo>
                  <a:lnTo>
                    <a:pt x="107156" y="64294"/>
                  </a:lnTo>
                  <a:lnTo>
                    <a:pt x="135731" y="88106"/>
                  </a:lnTo>
                  <a:lnTo>
                    <a:pt x="164306" y="78581"/>
                  </a:lnTo>
                  <a:lnTo>
                    <a:pt x="207168" y="38100"/>
                  </a:lnTo>
                  <a:close/>
                </a:path>
              </a:pathLst>
            </a:custGeom>
            <a:solidFill>
              <a:srgbClr val="FF0000">
                <a:alpha val="30000"/>
              </a:srgbClr>
            </a:solidFill>
            <a:ln w="12700">
              <a:solidFill>
                <a:srgbClr val="FF00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solidFill>
                  <a:prstClr val="white"/>
                </a:solidFill>
              </a:endParaRPr>
            </a:p>
          </p:txBody>
        </p:sp>
        <p:sp>
          <p:nvSpPr>
            <p:cNvPr id="17" name="Freeform 16"/>
            <p:cNvSpPr/>
            <p:nvPr/>
          </p:nvSpPr>
          <p:spPr>
            <a:xfrm>
              <a:off x="5359681" y="2538102"/>
              <a:ext cx="269081" cy="104775"/>
            </a:xfrm>
            <a:custGeom>
              <a:avLst/>
              <a:gdLst>
                <a:gd name="connsiteX0" fmla="*/ 269081 w 269081"/>
                <a:gd name="connsiteY0" fmla="*/ 78581 h 104775"/>
                <a:gd name="connsiteX1" fmla="*/ 221456 w 269081"/>
                <a:gd name="connsiteY1" fmla="*/ 42862 h 104775"/>
                <a:gd name="connsiteX2" fmla="*/ 192881 w 269081"/>
                <a:gd name="connsiteY2" fmla="*/ 4762 h 104775"/>
                <a:gd name="connsiteX3" fmla="*/ 154781 w 269081"/>
                <a:gd name="connsiteY3" fmla="*/ 0 h 104775"/>
                <a:gd name="connsiteX4" fmla="*/ 116681 w 269081"/>
                <a:gd name="connsiteY4" fmla="*/ 9525 h 104775"/>
                <a:gd name="connsiteX5" fmla="*/ 130969 w 269081"/>
                <a:gd name="connsiteY5" fmla="*/ 42862 h 104775"/>
                <a:gd name="connsiteX6" fmla="*/ 78581 w 269081"/>
                <a:gd name="connsiteY6" fmla="*/ 33337 h 104775"/>
                <a:gd name="connsiteX7" fmla="*/ 28575 w 269081"/>
                <a:gd name="connsiteY7" fmla="*/ 38100 h 104775"/>
                <a:gd name="connsiteX8" fmla="*/ 0 w 269081"/>
                <a:gd name="connsiteY8" fmla="*/ 57150 h 104775"/>
                <a:gd name="connsiteX9" fmla="*/ 4763 w 269081"/>
                <a:gd name="connsiteY9" fmla="*/ 95250 h 104775"/>
                <a:gd name="connsiteX10" fmla="*/ 76200 w 269081"/>
                <a:gd name="connsiteY10" fmla="*/ 97631 h 104775"/>
                <a:gd name="connsiteX11" fmla="*/ 157163 w 269081"/>
                <a:gd name="connsiteY11" fmla="*/ 97631 h 104775"/>
                <a:gd name="connsiteX12" fmla="*/ 207169 w 269081"/>
                <a:gd name="connsiteY12" fmla="*/ 104775 h 104775"/>
                <a:gd name="connsiteX13" fmla="*/ 269081 w 269081"/>
                <a:gd name="connsiteY13" fmla="*/ 78581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9081" h="104775">
                  <a:moveTo>
                    <a:pt x="269081" y="78581"/>
                  </a:moveTo>
                  <a:lnTo>
                    <a:pt x="221456" y="42862"/>
                  </a:lnTo>
                  <a:lnTo>
                    <a:pt x="192881" y="4762"/>
                  </a:lnTo>
                  <a:lnTo>
                    <a:pt x="154781" y="0"/>
                  </a:lnTo>
                  <a:lnTo>
                    <a:pt x="116681" y="9525"/>
                  </a:lnTo>
                  <a:lnTo>
                    <a:pt x="130969" y="42862"/>
                  </a:lnTo>
                  <a:lnTo>
                    <a:pt x="78581" y="33337"/>
                  </a:lnTo>
                  <a:lnTo>
                    <a:pt x="28575" y="38100"/>
                  </a:lnTo>
                  <a:lnTo>
                    <a:pt x="0" y="57150"/>
                  </a:lnTo>
                  <a:lnTo>
                    <a:pt x="4763" y="95250"/>
                  </a:lnTo>
                  <a:lnTo>
                    <a:pt x="76200" y="97631"/>
                  </a:lnTo>
                  <a:lnTo>
                    <a:pt x="157163" y="97631"/>
                  </a:lnTo>
                  <a:lnTo>
                    <a:pt x="207169" y="104775"/>
                  </a:lnTo>
                  <a:lnTo>
                    <a:pt x="269081" y="78581"/>
                  </a:lnTo>
                  <a:close/>
                </a:path>
              </a:pathLst>
            </a:custGeom>
            <a:solidFill>
              <a:srgbClr val="FF0000">
                <a:alpha val="30000"/>
              </a:srgbClr>
            </a:solidFill>
            <a:ln w="12700">
              <a:solidFill>
                <a:srgbClr val="FF00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solidFill>
                  <a:prstClr val="white"/>
                </a:solidFill>
              </a:endParaRPr>
            </a:p>
          </p:txBody>
        </p:sp>
        <p:sp>
          <p:nvSpPr>
            <p:cNvPr id="19" name="Freeform 18"/>
            <p:cNvSpPr/>
            <p:nvPr/>
          </p:nvSpPr>
          <p:spPr>
            <a:xfrm>
              <a:off x="5147750" y="2931008"/>
              <a:ext cx="159544" cy="107156"/>
            </a:xfrm>
            <a:custGeom>
              <a:avLst/>
              <a:gdLst>
                <a:gd name="connsiteX0" fmla="*/ 159544 w 159544"/>
                <a:gd name="connsiteY0" fmla="*/ 35719 h 107156"/>
                <a:gd name="connsiteX1" fmla="*/ 97631 w 159544"/>
                <a:gd name="connsiteY1" fmla="*/ 0 h 107156"/>
                <a:gd name="connsiteX2" fmla="*/ 54769 w 159544"/>
                <a:gd name="connsiteY2" fmla="*/ 2381 h 107156"/>
                <a:gd name="connsiteX3" fmla="*/ 7144 w 159544"/>
                <a:gd name="connsiteY3" fmla="*/ 23812 h 107156"/>
                <a:gd name="connsiteX4" fmla="*/ 0 w 159544"/>
                <a:gd name="connsiteY4" fmla="*/ 59531 h 107156"/>
                <a:gd name="connsiteX5" fmla="*/ 0 w 159544"/>
                <a:gd name="connsiteY5" fmla="*/ 85725 h 107156"/>
                <a:gd name="connsiteX6" fmla="*/ 47625 w 159544"/>
                <a:gd name="connsiteY6" fmla="*/ 107156 h 107156"/>
                <a:gd name="connsiteX7" fmla="*/ 92869 w 159544"/>
                <a:gd name="connsiteY7" fmla="*/ 92869 h 107156"/>
                <a:gd name="connsiteX8" fmla="*/ 159544 w 159544"/>
                <a:gd name="connsiteY8" fmla="*/ 35719 h 1071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9544" h="107156">
                  <a:moveTo>
                    <a:pt x="159544" y="35719"/>
                  </a:moveTo>
                  <a:lnTo>
                    <a:pt x="97631" y="0"/>
                  </a:lnTo>
                  <a:lnTo>
                    <a:pt x="54769" y="2381"/>
                  </a:lnTo>
                  <a:lnTo>
                    <a:pt x="7144" y="23812"/>
                  </a:lnTo>
                  <a:lnTo>
                    <a:pt x="0" y="59531"/>
                  </a:lnTo>
                  <a:lnTo>
                    <a:pt x="0" y="85725"/>
                  </a:lnTo>
                  <a:lnTo>
                    <a:pt x="47625" y="107156"/>
                  </a:lnTo>
                  <a:lnTo>
                    <a:pt x="92869" y="92869"/>
                  </a:lnTo>
                  <a:lnTo>
                    <a:pt x="159544" y="35719"/>
                  </a:lnTo>
                  <a:close/>
                </a:path>
              </a:pathLst>
            </a:custGeom>
            <a:solidFill>
              <a:srgbClr val="FF0000">
                <a:alpha val="30000"/>
              </a:srgbClr>
            </a:solidFill>
            <a:ln w="12700">
              <a:solidFill>
                <a:srgbClr val="FF00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solidFill>
                  <a:prstClr val="white"/>
                </a:solidFill>
              </a:endParaRPr>
            </a:p>
          </p:txBody>
        </p:sp>
        <p:sp>
          <p:nvSpPr>
            <p:cNvPr id="20" name="Freeform 19"/>
            <p:cNvSpPr/>
            <p:nvPr/>
          </p:nvSpPr>
          <p:spPr>
            <a:xfrm>
              <a:off x="4428612" y="2850045"/>
              <a:ext cx="531019" cy="333375"/>
            </a:xfrm>
            <a:custGeom>
              <a:avLst/>
              <a:gdLst>
                <a:gd name="connsiteX0" fmla="*/ 531019 w 531019"/>
                <a:gd name="connsiteY0" fmla="*/ 78582 h 333375"/>
                <a:gd name="connsiteX1" fmla="*/ 478632 w 531019"/>
                <a:gd name="connsiteY1" fmla="*/ 0 h 333375"/>
                <a:gd name="connsiteX2" fmla="*/ 450057 w 531019"/>
                <a:gd name="connsiteY2" fmla="*/ 4763 h 333375"/>
                <a:gd name="connsiteX3" fmla="*/ 381000 w 531019"/>
                <a:gd name="connsiteY3" fmla="*/ 19050 h 333375"/>
                <a:gd name="connsiteX4" fmla="*/ 342900 w 531019"/>
                <a:gd name="connsiteY4" fmla="*/ 26194 h 333375"/>
                <a:gd name="connsiteX5" fmla="*/ 271463 w 531019"/>
                <a:gd name="connsiteY5" fmla="*/ 52388 h 333375"/>
                <a:gd name="connsiteX6" fmla="*/ 200025 w 531019"/>
                <a:gd name="connsiteY6" fmla="*/ 73819 h 333375"/>
                <a:gd name="connsiteX7" fmla="*/ 154782 w 531019"/>
                <a:gd name="connsiteY7" fmla="*/ 78582 h 333375"/>
                <a:gd name="connsiteX8" fmla="*/ 123825 w 531019"/>
                <a:gd name="connsiteY8" fmla="*/ 138113 h 333375"/>
                <a:gd name="connsiteX9" fmla="*/ 69057 w 531019"/>
                <a:gd name="connsiteY9" fmla="*/ 133350 h 333375"/>
                <a:gd name="connsiteX10" fmla="*/ 30957 w 531019"/>
                <a:gd name="connsiteY10" fmla="*/ 190500 h 333375"/>
                <a:gd name="connsiteX11" fmla="*/ 0 w 531019"/>
                <a:gd name="connsiteY11" fmla="*/ 245269 h 333375"/>
                <a:gd name="connsiteX12" fmla="*/ 9525 w 531019"/>
                <a:gd name="connsiteY12" fmla="*/ 311944 h 333375"/>
                <a:gd name="connsiteX13" fmla="*/ 76200 w 531019"/>
                <a:gd name="connsiteY13" fmla="*/ 333375 h 333375"/>
                <a:gd name="connsiteX14" fmla="*/ 145257 w 531019"/>
                <a:gd name="connsiteY14" fmla="*/ 288132 h 333375"/>
                <a:gd name="connsiteX15" fmla="*/ 202407 w 531019"/>
                <a:gd name="connsiteY15" fmla="*/ 238125 h 333375"/>
                <a:gd name="connsiteX16" fmla="*/ 278607 w 531019"/>
                <a:gd name="connsiteY16" fmla="*/ 197644 h 333375"/>
                <a:gd name="connsiteX17" fmla="*/ 361950 w 531019"/>
                <a:gd name="connsiteY17" fmla="*/ 188119 h 333375"/>
                <a:gd name="connsiteX18" fmla="*/ 457200 w 531019"/>
                <a:gd name="connsiteY18" fmla="*/ 142875 h 333375"/>
                <a:gd name="connsiteX19" fmla="*/ 519113 w 531019"/>
                <a:gd name="connsiteY19" fmla="*/ 130969 h 333375"/>
                <a:gd name="connsiteX20" fmla="*/ 531019 w 531019"/>
                <a:gd name="connsiteY20" fmla="*/ 78582 h 333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531019" h="333375">
                  <a:moveTo>
                    <a:pt x="531019" y="78582"/>
                  </a:moveTo>
                  <a:lnTo>
                    <a:pt x="478632" y="0"/>
                  </a:lnTo>
                  <a:lnTo>
                    <a:pt x="450057" y="4763"/>
                  </a:lnTo>
                  <a:lnTo>
                    <a:pt x="381000" y="19050"/>
                  </a:lnTo>
                  <a:lnTo>
                    <a:pt x="342900" y="26194"/>
                  </a:lnTo>
                  <a:lnTo>
                    <a:pt x="271463" y="52388"/>
                  </a:lnTo>
                  <a:lnTo>
                    <a:pt x="200025" y="73819"/>
                  </a:lnTo>
                  <a:lnTo>
                    <a:pt x="154782" y="78582"/>
                  </a:lnTo>
                  <a:lnTo>
                    <a:pt x="123825" y="138113"/>
                  </a:lnTo>
                  <a:lnTo>
                    <a:pt x="69057" y="133350"/>
                  </a:lnTo>
                  <a:lnTo>
                    <a:pt x="30957" y="190500"/>
                  </a:lnTo>
                  <a:lnTo>
                    <a:pt x="0" y="245269"/>
                  </a:lnTo>
                  <a:lnTo>
                    <a:pt x="9525" y="311944"/>
                  </a:lnTo>
                  <a:lnTo>
                    <a:pt x="76200" y="333375"/>
                  </a:lnTo>
                  <a:lnTo>
                    <a:pt x="145257" y="288132"/>
                  </a:lnTo>
                  <a:lnTo>
                    <a:pt x="202407" y="238125"/>
                  </a:lnTo>
                  <a:lnTo>
                    <a:pt x="278607" y="197644"/>
                  </a:lnTo>
                  <a:lnTo>
                    <a:pt x="361950" y="188119"/>
                  </a:lnTo>
                  <a:lnTo>
                    <a:pt x="457200" y="142875"/>
                  </a:lnTo>
                  <a:lnTo>
                    <a:pt x="519113" y="130969"/>
                  </a:lnTo>
                  <a:lnTo>
                    <a:pt x="531019" y="78582"/>
                  </a:lnTo>
                  <a:close/>
                </a:path>
              </a:pathLst>
            </a:custGeom>
            <a:solidFill>
              <a:srgbClr val="FF0000">
                <a:alpha val="30000"/>
              </a:srgbClr>
            </a:solidFill>
            <a:ln w="12700">
              <a:solidFill>
                <a:srgbClr val="FF00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solidFill>
                  <a:prstClr val="white"/>
                </a:solidFill>
              </a:endParaRPr>
            </a:p>
          </p:txBody>
        </p:sp>
        <p:sp>
          <p:nvSpPr>
            <p:cNvPr id="21" name="Freeform 20"/>
            <p:cNvSpPr/>
            <p:nvPr/>
          </p:nvSpPr>
          <p:spPr>
            <a:xfrm>
              <a:off x="4135719" y="3038164"/>
              <a:ext cx="109537" cy="90488"/>
            </a:xfrm>
            <a:custGeom>
              <a:avLst/>
              <a:gdLst>
                <a:gd name="connsiteX0" fmla="*/ 109537 w 109537"/>
                <a:gd name="connsiteY0" fmla="*/ 28575 h 90488"/>
                <a:gd name="connsiteX1" fmla="*/ 52387 w 109537"/>
                <a:gd name="connsiteY1" fmla="*/ 0 h 90488"/>
                <a:gd name="connsiteX2" fmla="*/ 21431 w 109537"/>
                <a:gd name="connsiteY2" fmla="*/ 42863 h 90488"/>
                <a:gd name="connsiteX3" fmla="*/ 0 w 109537"/>
                <a:gd name="connsiteY3" fmla="*/ 90488 h 90488"/>
                <a:gd name="connsiteX4" fmla="*/ 85725 w 109537"/>
                <a:gd name="connsiteY4" fmla="*/ 76200 h 90488"/>
                <a:gd name="connsiteX5" fmla="*/ 109537 w 109537"/>
                <a:gd name="connsiteY5" fmla="*/ 28575 h 904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537" h="90488">
                  <a:moveTo>
                    <a:pt x="109537" y="28575"/>
                  </a:moveTo>
                  <a:lnTo>
                    <a:pt x="52387" y="0"/>
                  </a:lnTo>
                  <a:lnTo>
                    <a:pt x="21431" y="42863"/>
                  </a:lnTo>
                  <a:lnTo>
                    <a:pt x="0" y="90488"/>
                  </a:lnTo>
                  <a:lnTo>
                    <a:pt x="85725" y="76200"/>
                  </a:lnTo>
                  <a:lnTo>
                    <a:pt x="109537" y="28575"/>
                  </a:lnTo>
                  <a:close/>
                </a:path>
              </a:pathLst>
            </a:custGeom>
            <a:solidFill>
              <a:srgbClr val="FF0000">
                <a:alpha val="30000"/>
              </a:srgbClr>
            </a:solidFill>
            <a:ln w="12700">
              <a:solidFill>
                <a:srgbClr val="FF00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solidFill>
                  <a:prstClr val="white"/>
                </a:solidFill>
              </a:endParaRPr>
            </a:p>
          </p:txBody>
        </p:sp>
        <p:sp>
          <p:nvSpPr>
            <p:cNvPr id="22" name="Freeform 21"/>
            <p:cNvSpPr/>
            <p:nvPr/>
          </p:nvSpPr>
          <p:spPr>
            <a:xfrm>
              <a:off x="3692806" y="2678595"/>
              <a:ext cx="130969" cy="147638"/>
            </a:xfrm>
            <a:custGeom>
              <a:avLst/>
              <a:gdLst>
                <a:gd name="connsiteX0" fmla="*/ 116681 w 130969"/>
                <a:gd name="connsiteY0" fmla="*/ 97632 h 147638"/>
                <a:gd name="connsiteX1" fmla="*/ 130969 w 130969"/>
                <a:gd name="connsiteY1" fmla="*/ 26194 h 147638"/>
                <a:gd name="connsiteX2" fmla="*/ 121444 w 130969"/>
                <a:gd name="connsiteY2" fmla="*/ 4763 h 147638"/>
                <a:gd name="connsiteX3" fmla="*/ 78581 w 130969"/>
                <a:gd name="connsiteY3" fmla="*/ 0 h 147638"/>
                <a:gd name="connsiteX4" fmla="*/ 69056 w 130969"/>
                <a:gd name="connsiteY4" fmla="*/ 40482 h 147638"/>
                <a:gd name="connsiteX5" fmla="*/ 59531 w 130969"/>
                <a:gd name="connsiteY5" fmla="*/ 78582 h 147638"/>
                <a:gd name="connsiteX6" fmla="*/ 21431 w 130969"/>
                <a:gd name="connsiteY6" fmla="*/ 97632 h 147638"/>
                <a:gd name="connsiteX7" fmla="*/ 0 w 130969"/>
                <a:gd name="connsiteY7" fmla="*/ 107157 h 147638"/>
                <a:gd name="connsiteX8" fmla="*/ 7144 w 130969"/>
                <a:gd name="connsiteY8" fmla="*/ 147638 h 147638"/>
                <a:gd name="connsiteX9" fmla="*/ 64294 w 130969"/>
                <a:gd name="connsiteY9" fmla="*/ 138113 h 147638"/>
                <a:gd name="connsiteX10" fmla="*/ 116681 w 130969"/>
                <a:gd name="connsiteY10" fmla="*/ 97632 h 147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0969" h="147638">
                  <a:moveTo>
                    <a:pt x="116681" y="97632"/>
                  </a:moveTo>
                  <a:lnTo>
                    <a:pt x="130969" y="26194"/>
                  </a:lnTo>
                  <a:lnTo>
                    <a:pt x="121444" y="4763"/>
                  </a:lnTo>
                  <a:lnTo>
                    <a:pt x="78581" y="0"/>
                  </a:lnTo>
                  <a:lnTo>
                    <a:pt x="69056" y="40482"/>
                  </a:lnTo>
                  <a:lnTo>
                    <a:pt x="59531" y="78582"/>
                  </a:lnTo>
                  <a:lnTo>
                    <a:pt x="21431" y="97632"/>
                  </a:lnTo>
                  <a:lnTo>
                    <a:pt x="0" y="107157"/>
                  </a:lnTo>
                  <a:lnTo>
                    <a:pt x="7144" y="147638"/>
                  </a:lnTo>
                  <a:lnTo>
                    <a:pt x="64294" y="138113"/>
                  </a:lnTo>
                  <a:lnTo>
                    <a:pt x="116681" y="97632"/>
                  </a:lnTo>
                  <a:close/>
                </a:path>
              </a:pathLst>
            </a:custGeom>
            <a:solidFill>
              <a:srgbClr val="FF0000">
                <a:alpha val="30000"/>
              </a:srgbClr>
            </a:solidFill>
            <a:ln w="12700">
              <a:solidFill>
                <a:srgbClr val="FF00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solidFill>
                  <a:prstClr val="white"/>
                </a:solidFill>
              </a:endParaRPr>
            </a:p>
          </p:txBody>
        </p:sp>
        <p:sp>
          <p:nvSpPr>
            <p:cNvPr id="23" name="Freeform 22"/>
            <p:cNvSpPr/>
            <p:nvPr/>
          </p:nvSpPr>
          <p:spPr>
            <a:xfrm>
              <a:off x="3159406" y="2890527"/>
              <a:ext cx="180975" cy="185737"/>
            </a:xfrm>
            <a:custGeom>
              <a:avLst/>
              <a:gdLst>
                <a:gd name="connsiteX0" fmla="*/ 180975 w 180975"/>
                <a:gd name="connsiteY0" fmla="*/ 71437 h 185737"/>
                <a:gd name="connsiteX1" fmla="*/ 154781 w 180975"/>
                <a:gd name="connsiteY1" fmla="*/ 135731 h 185737"/>
                <a:gd name="connsiteX2" fmla="*/ 130969 w 180975"/>
                <a:gd name="connsiteY2" fmla="*/ 150018 h 185737"/>
                <a:gd name="connsiteX3" fmla="*/ 128588 w 180975"/>
                <a:gd name="connsiteY3" fmla="*/ 116681 h 185737"/>
                <a:gd name="connsiteX4" fmla="*/ 119063 w 180975"/>
                <a:gd name="connsiteY4" fmla="*/ 100012 h 185737"/>
                <a:gd name="connsiteX5" fmla="*/ 90488 w 180975"/>
                <a:gd name="connsiteY5" fmla="*/ 121443 h 185737"/>
                <a:gd name="connsiteX6" fmla="*/ 104775 w 180975"/>
                <a:gd name="connsiteY6" fmla="*/ 171450 h 185737"/>
                <a:gd name="connsiteX7" fmla="*/ 59531 w 180975"/>
                <a:gd name="connsiteY7" fmla="*/ 185737 h 185737"/>
                <a:gd name="connsiteX8" fmla="*/ 38100 w 180975"/>
                <a:gd name="connsiteY8" fmla="*/ 161925 h 185737"/>
                <a:gd name="connsiteX9" fmla="*/ 45244 w 180975"/>
                <a:gd name="connsiteY9" fmla="*/ 119062 h 185737"/>
                <a:gd name="connsiteX10" fmla="*/ 9525 w 180975"/>
                <a:gd name="connsiteY10" fmla="*/ 102393 h 185737"/>
                <a:gd name="connsiteX11" fmla="*/ 0 w 180975"/>
                <a:gd name="connsiteY11" fmla="*/ 76200 h 185737"/>
                <a:gd name="connsiteX12" fmla="*/ 38100 w 180975"/>
                <a:gd name="connsiteY12" fmla="*/ 35718 h 185737"/>
                <a:gd name="connsiteX13" fmla="*/ 71438 w 180975"/>
                <a:gd name="connsiteY13" fmla="*/ 11906 h 185737"/>
                <a:gd name="connsiteX14" fmla="*/ 116681 w 180975"/>
                <a:gd name="connsiteY14" fmla="*/ 9525 h 185737"/>
                <a:gd name="connsiteX15" fmla="*/ 166688 w 180975"/>
                <a:gd name="connsiteY15" fmla="*/ 0 h 185737"/>
                <a:gd name="connsiteX16" fmla="*/ 180975 w 180975"/>
                <a:gd name="connsiteY16" fmla="*/ 71437 h 18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0975" h="185737">
                  <a:moveTo>
                    <a:pt x="180975" y="71437"/>
                  </a:moveTo>
                  <a:lnTo>
                    <a:pt x="154781" y="135731"/>
                  </a:lnTo>
                  <a:lnTo>
                    <a:pt x="130969" y="150018"/>
                  </a:lnTo>
                  <a:lnTo>
                    <a:pt x="128588" y="116681"/>
                  </a:lnTo>
                  <a:lnTo>
                    <a:pt x="119063" y="100012"/>
                  </a:lnTo>
                  <a:lnTo>
                    <a:pt x="90488" y="121443"/>
                  </a:lnTo>
                  <a:lnTo>
                    <a:pt x="104775" y="171450"/>
                  </a:lnTo>
                  <a:lnTo>
                    <a:pt x="59531" y="185737"/>
                  </a:lnTo>
                  <a:lnTo>
                    <a:pt x="38100" y="161925"/>
                  </a:lnTo>
                  <a:lnTo>
                    <a:pt x="45244" y="119062"/>
                  </a:lnTo>
                  <a:lnTo>
                    <a:pt x="9525" y="102393"/>
                  </a:lnTo>
                  <a:lnTo>
                    <a:pt x="0" y="76200"/>
                  </a:lnTo>
                  <a:lnTo>
                    <a:pt x="38100" y="35718"/>
                  </a:lnTo>
                  <a:lnTo>
                    <a:pt x="71438" y="11906"/>
                  </a:lnTo>
                  <a:lnTo>
                    <a:pt x="116681" y="9525"/>
                  </a:lnTo>
                  <a:lnTo>
                    <a:pt x="166688" y="0"/>
                  </a:lnTo>
                  <a:lnTo>
                    <a:pt x="180975" y="71437"/>
                  </a:lnTo>
                  <a:close/>
                </a:path>
              </a:pathLst>
            </a:custGeom>
            <a:solidFill>
              <a:srgbClr val="00B050">
                <a:alpha val="20000"/>
              </a:srgbClr>
            </a:solidFill>
            <a:ln w="12700">
              <a:solidFill>
                <a:srgbClr val="00B05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solidFill>
                  <a:prstClr val="white"/>
                </a:solidFill>
              </a:endParaRPr>
            </a:p>
          </p:txBody>
        </p:sp>
        <p:sp>
          <p:nvSpPr>
            <p:cNvPr id="24" name="Freeform 23"/>
            <p:cNvSpPr/>
            <p:nvPr/>
          </p:nvSpPr>
          <p:spPr>
            <a:xfrm>
              <a:off x="2926044" y="2766702"/>
              <a:ext cx="190500" cy="128587"/>
            </a:xfrm>
            <a:custGeom>
              <a:avLst/>
              <a:gdLst>
                <a:gd name="connsiteX0" fmla="*/ 190500 w 190500"/>
                <a:gd name="connsiteY0" fmla="*/ 64293 h 128587"/>
                <a:gd name="connsiteX1" fmla="*/ 111918 w 190500"/>
                <a:gd name="connsiteY1" fmla="*/ 126206 h 128587"/>
                <a:gd name="connsiteX2" fmla="*/ 78581 w 190500"/>
                <a:gd name="connsiteY2" fmla="*/ 128587 h 128587"/>
                <a:gd name="connsiteX3" fmla="*/ 40481 w 190500"/>
                <a:gd name="connsiteY3" fmla="*/ 102393 h 128587"/>
                <a:gd name="connsiteX4" fmla="*/ 0 w 190500"/>
                <a:gd name="connsiteY4" fmla="*/ 73818 h 128587"/>
                <a:gd name="connsiteX5" fmla="*/ 0 w 190500"/>
                <a:gd name="connsiteY5" fmla="*/ 21431 h 128587"/>
                <a:gd name="connsiteX6" fmla="*/ 92868 w 190500"/>
                <a:gd name="connsiteY6" fmla="*/ 0 h 128587"/>
                <a:gd name="connsiteX7" fmla="*/ 140493 w 190500"/>
                <a:gd name="connsiteY7" fmla="*/ 4762 h 128587"/>
                <a:gd name="connsiteX8" fmla="*/ 190500 w 190500"/>
                <a:gd name="connsiteY8" fmla="*/ 64293 h 128587"/>
                <a:gd name="connsiteX0" fmla="*/ 190500 w 190500"/>
                <a:gd name="connsiteY0" fmla="*/ 64293 h 128587"/>
                <a:gd name="connsiteX1" fmla="*/ 150018 w 190500"/>
                <a:gd name="connsiteY1" fmla="*/ 114300 h 128587"/>
                <a:gd name="connsiteX2" fmla="*/ 111918 w 190500"/>
                <a:gd name="connsiteY2" fmla="*/ 126206 h 128587"/>
                <a:gd name="connsiteX3" fmla="*/ 78581 w 190500"/>
                <a:gd name="connsiteY3" fmla="*/ 128587 h 128587"/>
                <a:gd name="connsiteX4" fmla="*/ 40481 w 190500"/>
                <a:gd name="connsiteY4" fmla="*/ 102393 h 128587"/>
                <a:gd name="connsiteX5" fmla="*/ 0 w 190500"/>
                <a:gd name="connsiteY5" fmla="*/ 73818 h 128587"/>
                <a:gd name="connsiteX6" fmla="*/ 0 w 190500"/>
                <a:gd name="connsiteY6" fmla="*/ 21431 h 128587"/>
                <a:gd name="connsiteX7" fmla="*/ 92868 w 190500"/>
                <a:gd name="connsiteY7" fmla="*/ 0 h 128587"/>
                <a:gd name="connsiteX8" fmla="*/ 140493 w 190500"/>
                <a:gd name="connsiteY8" fmla="*/ 4762 h 128587"/>
                <a:gd name="connsiteX9" fmla="*/ 190500 w 190500"/>
                <a:gd name="connsiteY9" fmla="*/ 64293 h 128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0500" h="128587">
                  <a:moveTo>
                    <a:pt x="190500" y="64293"/>
                  </a:moveTo>
                  <a:cubicBezTo>
                    <a:pt x="174625" y="73818"/>
                    <a:pt x="165893" y="104775"/>
                    <a:pt x="150018" y="114300"/>
                  </a:cubicBezTo>
                  <a:lnTo>
                    <a:pt x="111918" y="126206"/>
                  </a:lnTo>
                  <a:lnTo>
                    <a:pt x="78581" y="128587"/>
                  </a:lnTo>
                  <a:lnTo>
                    <a:pt x="40481" y="102393"/>
                  </a:lnTo>
                  <a:lnTo>
                    <a:pt x="0" y="73818"/>
                  </a:lnTo>
                  <a:lnTo>
                    <a:pt x="0" y="21431"/>
                  </a:lnTo>
                  <a:lnTo>
                    <a:pt x="92868" y="0"/>
                  </a:lnTo>
                  <a:lnTo>
                    <a:pt x="140493" y="4762"/>
                  </a:lnTo>
                  <a:lnTo>
                    <a:pt x="190500" y="64293"/>
                  </a:lnTo>
                  <a:close/>
                </a:path>
              </a:pathLst>
            </a:custGeom>
            <a:solidFill>
              <a:srgbClr val="00B050">
                <a:alpha val="20000"/>
              </a:srgbClr>
            </a:solidFill>
            <a:ln w="12700">
              <a:solidFill>
                <a:srgbClr val="00B05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solidFill>
                  <a:prstClr val="white"/>
                </a:solidFill>
              </a:endParaRPr>
            </a:p>
          </p:txBody>
        </p:sp>
        <p:sp>
          <p:nvSpPr>
            <p:cNvPr id="25" name="Freeform 24"/>
            <p:cNvSpPr/>
            <p:nvPr/>
          </p:nvSpPr>
          <p:spPr>
            <a:xfrm>
              <a:off x="5497794" y="1859445"/>
              <a:ext cx="128587" cy="54842"/>
            </a:xfrm>
            <a:custGeom>
              <a:avLst/>
              <a:gdLst>
                <a:gd name="connsiteX0" fmla="*/ 128587 w 128587"/>
                <a:gd name="connsiteY0" fmla="*/ 26194 h 26194"/>
                <a:gd name="connsiteX1" fmla="*/ 104775 w 128587"/>
                <a:gd name="connsiteY1" fmla="*/ 11907 h 26194"/>
                <a:gd name="connsiteX2" fmla="*/ 83343 w 128587"/>
                <a:gd name="connsiteY2" fmla="*/ 2382 h 26194"/>
                <a:gd name="connsiteX3" fmla="*/ 40481 w 128587"/>
                <a:gd name="connsiteY3" fmla="*/ 0 h 26194"/>
                <a:gd name="connsiteX4" fmla="*/ 11906 w 128587"/>
                <a:gd name="connsiteY4" fmla="*/ 0 h 26194"/>
                <a:gd name="connsiteX5" fmla="*/ 0 w 128587"/>
                <a:gd name="connsiteY5" fmla="*/ 16669 h 26194"/>
                <a:gd name="connsiteX6" fmla="*/ 128587 w 128587"/>
                <a:gd name="connsiteY6" fmla="*/ 26194 h 26194"/>
                <a:gd name="connsiteX0" fmla="*/ 128587 w 128587"/>
                <a:gd name="connsiteY0" fmla="*/ 26194 h 33338"/>
                <a:gd name="connsiteX1" fmla="*/ 104775 w 128587"/>
                <a:gd name="connsiteY1" fmla="*/ 11907 h 33338"/>
                <a:gd name="connsiteX2" fmla="*/ 83343 w 128587"/>
                <a:gd name="connsiteY2" fmla="*/ 2382 h 33338"/>
                <a:gd name="connsiteX3" fmla="*/ 40481 w 128587"/>
                <a:gd name="connsiteY3" fmla="*/ 0 h 33338"/>
                <a:gd name="connsiteX4" fmla="*/ 11906 w 128587"/>
                <a:gd name="connsiteY4" fmla="*/ 0 h 33338"/>
                <a:gd name="connsiteX5" fmla="*/ 0 w 128587"/>
                <a:gd name="connsiteY5" fmla="*/ 16669 h 33338"/>
                <a:gd name="connsiteX6" fmla="*/ 52387 w 128587"/>
                <a:gd name="connsiteY6" fmla="*/ 33338 h 33338"/>
                <a:gd name="connsiteX7" fmla="*/ 128587 w 128587"/>
                <a:gd name="connsiteY7" fmla="*/ 26194 h 33338"/>
                <a:gd name="connsiteX0" fmla="*/ 128587 w 128587"/>
                <a:gd name="connsiteY0" fmla="*/ 26194 h 54842"/>
                <a:gd name="connsiteX1" fmla="*/ 104775 w 128587"/>
                <a:gd name="connsiteY1" fmla="*/ 11907 h 54842"/>
                <a:gd name="connsiteX2" fmla="*/ 83343 w 128587"/>
                <a:gd name="connsiteY2" fmla="*/ 2382 h 54842"/>
                <a:gd name="connsiteX3" fmla="*/ 40481 w 128587"/>
                <a:gd name="connsiteY3" fmla="*/ 0 h 54842"/>
                <a:gd name="connsiteX4" fmla="*/ 11906 w 128587"/>
                <a:gd name="connsiteY4" fmla="*/ 0 h 54842"/>
                <a:gd name="connsiteX5" fmla="*/ 0 w 128587"/>
                <a:gd name="connsiteY5" fmla="*/ 16669 h 54842"/>
                <a:gd name="connsiteX6" fmla="*/ 52387 w 128587"/>
                <a:gd name="connsiteY6" fmla="*/ 33338 h 54842"/>
                <a:gd name="connsiteX7" fmla="*/ 123825 w 128587"/>
                <a:gd name="connsiteY7" fmla="*/ 54769 h 54842"/>
                <a:gd name="connsiteX8" fmla="*/ 128587 w 128587"/>
                <a:gd name="connsiteY8" fmla="*/ 26194 h 548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8587" h="54842">
                  <a:moveTo>
                    <a:pt x="128587" y="26194"/>
                  </a:moveTo>
                  <a:lnTo>
                    <a:pt x="104775" y="11907"/>
                  </a:lnTo>
                  <a:lnTo>
                    <a:pt x="83343" y="2382"/>
                  </a:lnTo>
                  <a:lnTo>
                    <a:pt x="40481" y="0"/>
                  </a:lnTo>
                  <a:lnTo>
                    <a:pt x="11906" y="0"/>
                  </a:lnTo>
                  <a:lnTo>
                    <a:pt x="0" y="16669"/>
                  </a:lnTo>
                  <a:cubicBezTo>
                    <a:pt x="21431" y="18257"/>
                    <a:pt x="30956" y="31750"/>
                    <a:pt x="52387" y="33338"/>
                  </a:cubicBezTo>
                  <a:cubicBezTo>
                    <a:pt x="68262" y="31750"/>
                    <a:pt x="107950" y="56357"/>
                    <a:pt x="123825" y="54769"/>
                  </a:cubicBezTo>
                  <a:lnTo>
                    <a:pt x="128587" y="26194"/>
                  </a:lnTo>
                  <a:close/>
                </a:path>
              </a:pathLst>
            </a:custGeom>
            <a:solidFill>
              <a:srgbClr val="FF0000">
                <a:alpha val="30000"/>
              </a:srgbClr>
            </a:solidFill>
            <a:ln w="12700">
              <a:solidFill>
                <a:srgbClr val="FF00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solidFill>
                  <a:prstClr val="white"/>
                </a:solidFill>
              </a:endParaRPr>
            </a:p>
          </p:txBody>
        </p:sp>
        <p:sp>
          <p:nvSpPr>
            <p:cNvPr id="26" name="Freeform 25"/>
            <p:cNvSpPr/>
            <p:nvPr/>
          </p:nvSpPr>
          <p:spPr>
            <a:xfrm>
              <a:off x="4902481" y="1740383"/>
              <a:ext cx="104775" cy="97631"/>
            </a:xfrm>
            <a:custGeom>
              <a:avLst/>
              <a:gdLst>
                <a:gd name="connsiteX0" fmla="*/ 104775 w 104775"/>
                <a:gd name="connsiteY0" fmla="*/ 45244 h 97631"/>
                <a:gd name="connsiteX1" fmla="*/ 42863 w 104775"/>
                <a:gd name="connsiteY1" fmla="*/ 50006 h 97631"/>
                <a:gd name="connsiteX2" fmla="*/ 59531 w 104775"/>
                <a:gd name="connsiteY2" fmla="*/ 16669 h 97631"/>
                <a:gd name="connsiteX3" fmla="*/ 59531 w 104775"/>
                <a:gd name="connsiteY3" fmla="*/ 16669 h 97631"/>
                <a:gd name="connsiteX4" fmla="*/ 40481 w 104775"/>
                <a:gd name="connsiteY4" fmla="*/ 0 h 97631"/>
                <a:gd name="connsiteX5" fmla="*/ 16669 w 104775"/>
                <a:gd name="connsiteY5" fmla="*/ 11906 h 97631"/>
                <a:gd name="connsiteX6" fmla="*/ 0 w 104775"/>
                <a:gd name="connsiteY6" fmla="*/ 35719 h 97631"/>
                <a:gd name="connsiteX7" fmla="*/ 14288 w 104775"/>
                <a:gd name="connsiteY7" fmla="*/ 71437 h 97631"/>
                <a:gd name="connsiteX8" fmla="*/ 40481 w 104775"/>
                <a:gd name="connsiteY8" fmla="*/ 97631 h 97631"/>
                <a:gd name="connsiteX9" fmla="*/ 104775 w 104775"/>
                <a:gd name="connsiteY9" fmla="*/ 45244 h 97631"/>
                <a:gd name="connsiteX0" fmla="*/ 104775 w 104775"/>
                <a:gd name="connsiteY0" fmla="*/ 45244 h 97631"/>
                <a:gd name="connsiteX1" fmla="*/ 42863 w 104775"/>
                <a:gd name="connsiteY1" fmla="*/ 50006 h 97631"/>
                <a:gd name="connsiteX2" fmla="*/ 59531 w 104775"/>
                <a:gd name="connsiteY2" fmla="*/ 16669 h 97631"/>
                <a:gd name="connsiteX3" fmla="*/ 59531 w 104775"/>
                <a:gd name="connsiteY3" fmla="*/ 16669 h 97631"/>
                <a:gd name="connsiteX4" fmla="*/ 40481 w 104775"/>
                <a:gd name="connsiteY4" fmla="*/ 0 h 97631"/>
                <a:gd name="connsiteX5" fmla="*/ 16669 w 104775"/>
                <a:gd name="connsiteY5" fmla="*/ 11906 h 97631"/>
                <a:gd name="connsiteX6" fmla="*/ 0 w 104775"/>
                <a:gd name="connsiteY6" fmla="*/ 35719 h 97631"/>
                <a:gd name="connsiteX7" fmla="*/ 14288 w 104775"/>
                <a:gd name="connsiteY7" fmla="*/ 71437 h 97631"/>
                <a:gd name="connsiteX8" fmla="*/ 40481 w 104775"/>
                <a:gd name="connsiteY8" fmla="*/ 97631 h 97631"/>
                <a:gd name="connsiteX9" fmla="*/ 88106 w 104775"/>
                <a:gd name="connsiteY9" fmla="*/ 85725 h 97631"/>
                <a:gd name="connsiteX10" fmla="*/ 104775 w 104775"/>
                <a:gd name="connsiteY10" fmla="*/ 45244 h 97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4775" h="97631">
                  <a:moveTo>
                    <a:pt x="104775" y="45244"/>
                  </a:moveTo>
                  <a:lnTo>
                    <a:pt x="42863" y="50006"/>
                  </a:lnTo>
                  <a:lnTo>
                    <a:pt x="59531" y="16669"/>
                  </a:lnTo>
                  <a:lnTo>
                    <a:pt x="59531" y="16669"/>
                  </a:lnTo>
                  <a:lnTo>
                    <a:pt x="40481" y="0"/>
                  </a:lnTo>
                  <a:lnTo>
                    <a:pt x="16669" y="11906"/>
                  </a:lnTo>
                  <a:lnTo>
                    <a:pt x="0" y="35719"/>
                  </a:lnTo>
                  <a:lnTo>
                    <a:pt x="14288" y="71437"/>
                  </a:lnTo>
                  <a:lnTo>
                    <a:pt x="40481" y="97631"/>
                  </a:lnTo>
                  <a:cubicBezTo>
                    <a:pt x="49212" y="90487"/>
                    <a:pt x="79375" y="92869"/>
                    <a:pt x="88106" y="85725"/>
                  </a:cubicBezTo>
                  <a:lnTo>
                    <a:pt x="104775" y="45244"/>
                  </a:lnTo>
                  <a:close/>
                </a:path>
              </a:pathLst>
            </a:custGeom>
            <a:solidFill>
              <a:srgbClr val="FF0000">
                <a:alpha val="30000"/>
              </a:srgbClr>
            </a:solidFill>
            <a:ln w="12700">
              <a:solidFill>
                <a:srgbClr val="FF00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solidFill>
                  <a:prstClr val="white"/>
                </a:solidFill>
              </a:endParaRPr>
            </a:p>
          </p:txBody>
        </p:sp>
        <p:sp>
          <p:nvSpPr>
            <p:cNvPr id="27" name="Freeform 26"/>
            <p:cNvSpPr/>
            <p:nvPr/>
          </p:nvSpPr>
          <p:spPr>
            <a:xfrm>
              <a:off x="5556179" y="1245084"/>
              <a:ext cx="46389" cy="64294"/>
            </a:xfrm>
            <a:custGeom>
              <a:avLst/>
              <a:gdLst>
                <a:gd name="connsiteX0" fmla="*/ 45244 w 45244"/>
                <a:gd name="connsiteY0" fmla="*/ 47625 h 47625"/>
                <a:gd name="connsiteX1" fmla="*/ 4762 w 45244"/>
                <a:gd name="connsiteY1" fmla="*/ 0 h 47625"/>
                <a:gd name="connsiteX2" fmla="*/ 0 w 45244"/>
                <a:gd name="connsiteY2" fmla="*/ 9525 h 47625"/>
                <a:gd name="connsiteX3" fmla="*/ 0 w 45244"/>
                <a:gd name="connsiteY3" fmla="*/ 26194 h 47625"/>
                <a:gd name="connsiteX4" fmla="*/ 45244 w 45244"/>
                <a:gd name="connsiteY4" fmla="*/ 47625 h 47625"/>
                <a:gd name="connsiteX0" fmla="*/ 46389 w 46389"/>
                <a:gd name="connsiteY0" fmla="*/ 47625 h 64294"/>
                <a:gd name="connsiteX1" fmla="*/ 5907 w 46389"/>
                <a:gd name="connsiteY1" fmla="*/ 0 h 64294"/>
                <a:gd name="connsiteX2" fmla="*/ 1145 w 46389"/>
                <a:gd name="connsiteY2" fmla="*/ 9525 h 64294"/>
                <a:gd name="connsiteX3" fmla="*/ 1145 w 46389"/>
                <a:gd name="connsiteY3" fmla="*/ 26194 h 64294"/>
                <a:gd name="connsiteX4" fmla="*/ 1145 w 46389"/>
                <a:gd name="connsiteY4" fmla="*/ 64294 h 64294"/>
                <a:gd name="connsiteX5" fmla="*/ 46389 w 46389"/>
                <a:gd name="connsiteY5" fmla="*/ 47625 h 64294"/>
                <a:gd name="connsiteX0" fmla="*/ 46389 w 46389"/>
                <a:gd name="connsiteY0" fmla="*/ 47625 h 64294"/>
                <a:gd name="connsiteX1" fmla="*/ 5907 w 46389"/>
                <a:gd name="connsiteY1" fmla="*/ 0 h 64294"/>
                <a:gd name="connsiteX2" fmla="*/ 1145 w 46389"/>
                <a:gd name="connsiteY2" fmla="*/ 9525 h 64294"/>
                <a:gd name="connsiteX3" fmla="*/ 1145 w 46389"/>
                <a:gd name="connsiteY3" fmla="*/ 26194 h 64294"/>
                <a:gd name="connsiteX4" fmla="*/ 1145 w 46389"/>
                <a:gd name="connsiteY4" fmla="*/ 64294 h 64294"/>
                <a:gd name="connsiteX5" fmla="*/ 22577 w 46389"/>
                <a:gd name="connsiteY5" fmla="*/ 47624 h 64294"/>
                <a:gd name="connsiteX6" fmla="*/ 46389 w 46389"/>
                <a:gd name="connsiteY6" fmla="*/ 47625 h 642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389" h="64294">
                  <a:moveTo>
                    <a:pt x="46389" y="47625"/>
                  </a:moveTo>
                  <a:lnTo>
                    <a:pt x="5907" y="0"/>
                  </a:lnTo>
                  <a:lnTo>
                    <a:pt x="1145" y="9525"/>
                  </a:lnTo>
                  <a:lnTo>
                    <a:pt x="1145" y="26194"/>
                  </a:lnTo>
                  <a:cubicBezTo>
                    <a:pt x="5114" y="28575"/>
                    <a:pt x="-2824" y="61913"/>
                    <a:pt x="1145" y="64294"/>
                  </a:cubicBezTo>
                  <a:cubicBezTo>
                    <a:pt x="9877" y="61912"/>
                    <a:pt x="13845" y="50006"/>
                    <a:pt x="22577" y="47624"/>
                  </a:cubicBezTo>
                  <a:lnTo>
                    <a:pt x="46389" y="47625"/>
                  </a:lnTo>
                  <a:close/>
                </a:path>
              </a:pathLst>
            </a:custGeom>
            <a:solidFill>
              <a:srgbClr val="FF0000">
                <a:alpha val="30000"/>
              </a:srgbClr>
            </a:solidFill>
            <a:ln w="12700">
              <a:solidFill>
                <a:srgbClr val="FF00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solidFill>
                  <a:prstClr val="white"/>
                </a:solidFill>
              </a:endParaRPr>
            </a:p>
          </p:txBody>
        </p:sp>
        <p:sp>
          <p:nvSpPr>
            <p:cNvPr id="28" name="Freeform 27"/>
            <p:cNvSpPr/>
            <p:nvPr/>
          </p:nvSpPr>
          <p:spPr>
            <a:xfrm>
              <a:off x="3447537" y="2511909"/>
              <a:ext cx="114300" cy="112148"/>
            </a:xfrm>
            <a:custGeom>
              <a:avLst/>
              <a:gdLst>
                <a:gd name="connsiteX0" fmla="*/ 114300 w 114300"/>
                <a:gd name="connsiteY0" fmla="*/ 111919 h 111919"/>
                <a:gd name="connsiteX1" fmla="*/ 92869 w 114300"/>
                <a:gd name="connsiteY1" fmla="*/ 80962 h 111919"/>
                <a:gd name="connsiteX2" fmla="*/ 88107 w 114300"/>
                <a:gd name="connsiteY2" fmla="*/ 42862 h 111919"/>
                <a:gd name="connsiteX3" fmla="*/ 78582 w 114300"/>
                <a:gd name="connsiteY3" fmla="*/ 11906 h 111919"/>
                <a:gd name="connsiteX4" fmla="*/ 59532 w 114300"/>
                <a:gd name="connsiteY4" fmla="*/ 0 h 111919"/>
                <a:gd name="connsiteX5" fmla="*/ 35719 w 114300"/>
                <a:gd name="connsiteY5" fmla="*/ 14287 h 111919"/>
                <a:gd name="connsiteX6" fmla="*/ 28575 w 114300"/>
                <a:gd name="connsiteY6" fmla="*/ 47625 h 111919"/>
                <a:gd name="connsiteX7" fmla="*/ 0 w 114300"/>
                <a:gd name="connsiteY7" fmla="*/ 66675 h 111919"/>
                <a:gd name="connsiteX8" fmla="*/ 33338 w 114300"/>
                <a:gd name="connsiteY8" fmla="*/ 111919 h 111919"/>
                <a:gd name="connsiteX9" fmla="*/ 114300 w 114300"/>
                <a:gd name="connsiteY9" fmla="*/ 111919 h 111919"/>
                <a:gd name="connsiteX0" fmla="*/ 114300 w 114300"/>
                <a:gd name="connsiteY0" fmla="*/ 111919 h 112148"/>
                <a:gd name="connsiteX1" fmla="*/ 92869 w 114300"/>
                <a:gd name="connsiteY1" fmla="*/ 80962 h 112148"/>
                <a:gd name="connsiteX2" fmla="*/ 88107 w 114300"/>
                <a:gd name="connsiteY2" fmla="*/ 42862 h 112148"/>
                <a:gd name="connsiteX3" fmla="*/ 78582 w 114300"/>
                <a:gd name="connsiteY3" fmla="*/ 11906 h 112148"/>
                <a:gd name="connsiteX4" fmla="*/ 59532 w 114300"/>
                <a:gd name="connsiteY4" fmla="*/ 0 h 112148"/>
                <a:gd name="connsiteX5" fmla="*/ 35719 w 114300"/>
                <a:gd name="connsiteY5" fmla="*/ 14287 h 112148"/>
                <a:gd name="connsiteX6" fmla="*/ 28575 w 114300"/>
                <a:gd name="connsiteY6" fmla="*/ 47625 h 112148"/>
                <a:gd name="connsiteX7" fmla="*/ 0 w 114300"/>
                <a:gd name="connsiteY7" fmla="*/ 66675 h 112148"/>
                <a:gd name="connsiteX8" fmla="*/ 33338 w 114300"/>
                <a:gd name="connsiteY8" fmla="*/ 111919 h 112148"/>
                <a:gd name="connsiteX9" fmla="*/ 78582 w 114300"/>
                <a:gd name="connsiteY9" fmla="*/ 111919 h 112148"/>
                <a:gd name="connsiteX10" fmla="*/ 114300 w 114300"/>
                <a:gd name="connsiteY10" fmla="*/ 111919 h 1121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4300" h="112148">
                  <a:moveTo>
                    <a:pt x="114300" y="111919"/>
                  </a:moveTo>
                  <a:lnTo>
                    <a:pt x="92869" y="80962"/>
                  </a:lnTo>
                  <a:lnTo>
                    <a:pt x="88107" y="42862"/>
                  </a:lnTo>
                  <a:lnTo>
                    <a:pt x="78582" y="11906"/>
                  </a:lnTo>
                  <a:lnTo>
                    <a:pt x="59532" y="0"/>
                  </a:lnTo>
                  <a:lnTo>
                    <a:pt x="35719" y="14287"/>
                  </a:lnTo>
                  <a:lnTo>
                    <a:pt x="28575" y="47625"/>
                  </a:lnTo>
                  <a:lnTo>
                    <a:pt x="0" y="66675"/>
                  </a:lnTo>
                  <a:lnTo>
                    <a:pt x="33338" y="111919"/>
                  </a:lnTo>
                  <a:cubicBezTo>
                    <a:pt x="44450" y="111125"/>
                    <a:pt x="67470" y="112713"/>
                    <a:pt x="78582" y="111919"/>
                  </a:cubicBezTo>
                  <a:lnTo>
                    <a:pt x="114300" y="111919"/>
                  </a:lnTo>
                  <a:close/>
                </a:path>
              </a:pathLst>
            </a:custGeom>
            <a:solidFill>
              <a:srgbClr val="FF0000">
                <a:alpha val="30000"/>
              </a:srgbClr>
            </a:solidFill>
            <a:ln w="12700">
              <a:solidFill>
                <a:srgbClr val="FF00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solidFill>
                  <a:prstClr val="white"/>
                </a:solidFill>
              </a:endParaRPr>
            </a:p>
          </p:txBody>
        </p:sp>
        <p:sp>
          <p:nvSpPr>
            <p:cNvPr id="29" name="Freeform 28"/>
            <p:cNvSpPr/>
            <p:nvPr/>
          </p:nvSpPr>
          <p:spPr>
            <a:xfrm>
              <a:off x="6845581" y="3326295"/>
              <a:ext cx="166688" cy="171450"/>
            </a:xfrm>
            <a:custGeom>
              <a:avLst/>
              <a:gdLst>
                <a:gd name="connsiteX0" fmla="*/ 128588 w 166688"/>
                <a:gd name="connsiteY0" fmla="*/ 147638 h 171450"/>
                <a:gd name="connsiteX1" fmla="*/ 166688 w 166688"/>
                <a:gd name="connsiteY1" fmla="*/ 95250 h 171450"/>
                <a:gd name="connsiteX2" fmla="*/ 159544 w 166688"/>
                <a:gd name="connsiteY2" fmla="*/ 69057 h 171450"/>
                <a:gd name="connsiteX3" fmla="*/ 107156 w 166688"/>
                <a:gd name="connsiteY3" fmla="*/ 64294 h 171450"/>
                <a:gd name="connsiteX4" fmla="*/ 83344 w 166688"/>
                <a:gd name="connsiteY4" fmla="*/ 19050 h 171450"/>
                <a:gd name="connsiteX5" fmla="*/ 54769 w 166688"/>
                <a:gd name="connsiteY5" fmla="*/ 0 h 171450"/>
                <a:gd name="connsiteX6" fmla="*/ 23813 w 166688"/>
                <a:gd name="connsiteY6" fmla="*/ 19050 h 171450"/>
                <a:gd name="connsiteX7" fmla="*/ 0 w 166688"/>
                <a:gd name="connsiteY7" fmla="*/ 90488 h 171450"/>
                <a:gd name="connsiteX8" fmla="*/ 19050 w 166688"/>
                <a:gd name="connsiteY8" fmla="*/ 164307 h 171450"/>
                <a:gd name="connsiteX9" fmla="*/ 64294 w 166688"/>
                <a:gd name="connsiteY9" fmla="*/ 171450 h 171450"/>
                <a:gd name="connsiteX10" fmla="*/ 128588 w 166688"/>
                <a:gd name="connsiteY10" fmla="*/ 147638 h 171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6688" h="171450">
                  <a:moveTo>
                    <a:pt x="128588" y="147638"/>
                  </a:moveTo>
                  <a:lnTo>
                    <a:pt x="166688" y="95250"/>
                  </a:lnTo>
                  <a:lnTo>
                    <a:pt x="159544" y="69057"/>
                  </a:lnTo>
                  <a:lnTo>
                    <a:pt x="107156" y="64294"/>
                  </a:lnTo>
                  <a:lnTo>
                    <a:pt x="83344" y="19050"/>
                  </a:lnTo>
                  <a:lnTo>
                    <a:pt x="54769" y="0"/>
                  </a:lnTo>
                  <a:lnTo>
                    <a:pt x="23813" y="19050"/>
                  </a:lnTo>
                  <a:lnTo>
                    <a:pt x="0" y="90488"/>
                  </a:lnTo>
                  <a:lnTo>
                    <a:pt x="19050" y="164307"/>
                  </a:lnTo>
                  <a:lnTo>
                    <a:pt x="64294" y="171450"/>
                  </a:lnTo>
                  <a:lnTo>
                    <a:pt x="128588" y="147638"/>
                  </a:lnTo>
                  <a:close/>
                </a:path>
              </a:pathLst>
            </a:custGeom>
            <a:solidFill>
              <a:srgbClr val="FF0000">
                <a:alpha val="30000"/>
              </a:srgbClr>
            </a:solidFill>
            <a:ln w="12700">
              <a:solidFill>
                <a:srgbClr val="FF00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solidFill>
                  <a:prstClr val="white"/>
                </a:solidFill>
              </a:endParaRPr>
            </a:p>
          </p:txBody>
        </p:sp>
        <p:sp>
          <p:nvSpPr>
            <p:cNvPr id="30" name="Freeform 29"/>
            <p:cNvSpPr/>
            <p:nvPr/>
          </p:nvSpPr>
          <p:spPr>
            <a:xfrm>
              <a:off x="6883681" y="3495364"/>
              <a:ext cx="152400" cy="152400"/>
            </a:xfrm>
            <a:custGeom>
              <a:avLst/>
              <a:gdLst>
                <a:gd name="connsiteX0" fmla="*/ 119063 w 152400"/>
                <a:gd name="connsiteY0" fmla="*/ 152400 h 152400"/>
                <a:gd name="connsiteX1" fmla="*/ 152400 w 152400"/>
                <a:gd name="connsiteY1" fmla="*/ 59531 h 152400"/>
                <a:gd name="connsiteX2" fmla="*/ 147638 w 152400"/>
                <a:gd name="connsiteY2" fmla="*/ 21431 h 152400"/>
                <a:gd name="connsiteX3" fmla="*/ 130969 w 152400"/>
                <a:gd name="connsiteY3" fmla="*/ 0 h 152400"/>
                <a:gd name="connsiteX4" fmla="*/ 85725 w 152400"/>
                <a:gd name="connsiteY4" fmla="*/ 19050 h 152400"/>
                <a:gd name="connsiteX5" fmla="*/ 21431 w 152400"/>
                <a:gd name="connsiteY5" fmla="*/ 45244 h 152400"/>
                <a:gd name="connsiteX6" fmla="*/ 0 w 152400"/>
                <a:gd name="connsiteY6" fmla="*/ 57150 h 152400"/>
                <a:gd name="connsiteX7" fmla="*/ 30956 w 152400"/>
                <a:gd name="connsiteY7" fmla="*/ 119063 h 152400"/>
                <a:gd name="connsiteX8" fmla="*/ 119063 w 152400"/>
                <a:gd name="connsiteY8" fmla="*/ 15240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2400" h="152400">
                  <a:moveTo>
                    <a:pt x="119063" y="152400"/>
                  </a:moveTo>
                  <a:lnTo>
                    <a:pt x="152400" y="59531"/>
                  </a:lnTo>
                  <a:lnTo>
                    <a:pt x="147638" y="21431"/>
                  </a:lnTo>
                  <a:lnTo>
                    <a:pt x="130969" y="0"/>
                  </a:lnTo>
                  <a:lnTo>
                    <a:pt x="85725" y="19050"/>
                  </a:lnTo>
                  <a:lnTo>
                    <a:pt x="21431" y="45244"/>
                  </a:lnTo>
                  <a:lnTo>
                    <a:pt x="0" y="57150"/>
                  </a:lnTo>
                  <a:lnTo>
                    <a:pt x="30956" y="119063"/>
                  </a:lnTo>
                  <a:lnTo>
                    <a:pt x="119063" y="152400"/>
                  </a:lnTo>
                  <a:close/>
                </a:path>
              </a:pathLst>
            </a:custGeom>
            <a:solidFill>
              <a:srgbClr val="FF0000">
                <a:alpha val="30000"/>
              </a:srgbClr>
            </a:solidFill>
            <a:ln w="12700">
              <a:solidFill>
                <a:srgbClr val="FF00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solidFill>
                  <a:prstClr val="white"/>
                </a:solidFill>
              </a:endParaRPr>
            </a:p>
          </p:txBody>
        </p:sp>
        <p:sp>
          <p:nvSpPr>
            <p:cNvPr id="4" name="TextBox 3"/>
            <p:cNvSpPr txBox="1"/>
            <p:nvPr/>
          </p:nvSpPr>
          <p:spPr>
            <a:xfrm>
              <a:off x="2369152" y="1124712"/>
              <a:ext cx="3305649" cy="369332"/>
            </a:xfrm>
            <a:prstGeom prst="rect">
              <a:avLst/>
            </a:prstGeom>
            <a:solidFill>
              <a:schemeClr val="tx1"/>
            </a:solidFill>
          </p:spPr>
          <p:txBody>
            <a:bodyPr wrap="none" rtlCol="0">
              <a:spAutoFit/>
            </a:bodyPr>
            <a:lstStyle/>
            <a:p>
              <a:r>
                <a:rPr lang="en-US" dirty="0" smtClean="0">
                  <a:solidFill>
                    <a:srgbClr val="FF0000"/>
                  </a:solidFill>
                </a:rPr>
                <a:t>hot spots of land area change</a:t>
              </a:r>
              <a:endParaRPr lang="en-US" dirty="0">
                <a:solidFill>
                  <a:srgbClr val="FF0000"/>
                </a:solidFill>
              </a:endParaRPr>
            </a:p>
          </p:txBody>
        </p:sp>
        <p:cxnSp>
          <p:nvCxnSpPr>
            <p:cNvPr id="6" name="Straight Arrow Connector 5"/>
            <p:cNvCxnSpPr>
              <a:endCxn id="13" idx="12"/>
            </p:cNvCxnSpPr>
            <p:nvPr/>
          </p:nvCxnSpPr>
          <p:spPr>
            <a:xfrm>
              <a:off x="4021976" y="1494044"/>
              <a:ext cx="2494993" cy="1679851"/>
            </a:xfrm>
            <a:prstGeom prst="straightConnector1">
              <a:avLst/>
            </a:prstGeom>
            <a:ln w="19050">
              <a:solidFill>
                <a:srgbClr val="FF0000"/>
              </a:solidFill>
              <a:tailEnd type="arrow"/>
            </a:ln>
          </p:spPr>
          <p:style>
            <a:lnRef idx="1">
              <a:schemeClr val="accent1"/>
            </a:lnRef>
            <a:fillRef idx="0">
              <a:schemeClr val="accent1"/>
            </a:fillRef>
            <a:effectRef idx="0">
              <a:schemeClr val="accent1"/>
            </a:effectRef>
            <a:fontRef idx="minor">
              <a:schemeClr val="tx1"/>
            </a:fontRef>
          </p:style>
        </p:cxnSp>
        <p:cxnSp>
          <p:nvCxnSpPr>
            <p:cNvPr id="47" name="Straight Arrow Connector 46"/>
            <p:cNvCxnSpPr/>
            <p:nvPr/>
          </p:nvCxnSpPr>
          <p:spPr>
            <a:xfrm>
              <a:off x="4021976" y="1494044"/>
              <a:ext cx="672145" cy="1356001"/>
            </a:xfrm>
            <a:prstGeom prst="straightConnector1">
              <a:avLst/>
            </a:prstGeom>
            <a:ln w="19050">
              <a:solidFill>
                <a:srgbClr val="FF0000"/>
              </a:solidFill>
              <a:tailEnd type="arrow"/>
            </a:ln>
          </p:spPr>
          <p:style>
            <a:lnRef idx="1">
              <a:schemeClr val="accent1"/>
            </a:lnRef>
            <a:fillRef idx="0">
              <a:schemeClr val="accent1"/>
            </a:fillRef>
            <a:effectRef idx="0">
              <a:schemeClr val="accent1"/>
            </a:effectRef>
            <a:fontRef idx="minor">
              <a:schemeClr val="tx1"/>
            </a:fontRef>
          </p:style>
        </p:cxnSp>
        <p:cxnSp>
          <p:nvCxnSpPr>
            <p:cNvPr id="50" name="Straight Arrow Connector 49"/>
            <p:cNvCxnSpPr/>
            <p:nvPr/>
          </p:nvCxnSpPr>
          <p:spPr>
            <a:xfrm flipH="1">
              <a:off x="3561837" y="1494044"/>
              <a:ext cx="460139" cy="1056285"/>
            </a:xfrm>
            <a:prstGeom prst="straightConnector1">
              <a:avLst/>
            </a:prstGeom>
            <a:ln w="19050">
              <a:solidFill>
                <a:srgbClr val="FF0000"/>
              </a:solidFill>
              <a:tailEnd type="arrow"/>
            </a:ln>
          </p:spPr>
          <p:style>
            <a:lnRef idx="1">
              <a:schemeClr val="accent1"/>
            </a:lnRef>
            <a:fillRef idx="0">
              <a:schemeClr val="accent1"/>
            </a:fillRef>
            <a:effectRef idx="0">
              <a:schemeClr val="accent1"/>
            </a:effectRef>
            <a:fontRef idx="minor">
              <a:schemeClr val="tx1"/>
            </a:fontRef>
          </p:style>
        </p:cxnSp>
        <p:cxnSp>
          <p:nvCxnSpPr>
            <p:cNvPr id="46" name="Straight Arrow Connector 45"/>
            <p:cNvCxnSpPr>
              <a:stCxn id="4" idx="2"/>
            </p:cNvCxnSpPr>
            <p:nvPr/>
          </p:nvCxnSpPr>
          <p:spPr>
            <a:xfrm>
              <a:off x="4021977" y="1494044"/>
              <a:ext cx="1472244" cy="392822"/>
            </a:xfrm>
            <a:prstGeom prst="straightConnector1">
              <a:avLst/>
            </a:prstGeom>
            <a:ln w="19050">
              <a:solidFill>
                <a:srgbClr val="FF0000"/>
              </a:solidFill>
              <a:tailEnd type="arrow"/>
            </a:ln>
          </p:spPr>
          <p:style>
            <a:lnRef idx="1">
              <a:schemeClr val="accent1"/>
            </a:lnRef>
            <a:fillRef idx="0">
              <a:schemeClr val="accent1"/>
            </a:fillRef>
            <a:effectRef idx="0">
              <a:schemeClr val="accent1"/>
            </a:effectRef>
            <a:fontRef idx="minor">
              <a:schemeClr val="tx1"/>
            </a:fontRef>
          </p:style>
        </p:cxnSp>
      </p:grpSp>
      <p:sp>
        <p:nvSpPr>
          <p:cNvPr id="51" name="TextBox 50"/>
          <p:cNvSpPr txBox="1"/>
          <p:nvPr/>
        </p:nvSpPr>
        <p:spPr>
          <a:xfrm>
            <a:off x="609600" y="4191000"/>
            <a:ext cx="7078877" cy="2492990"/>
          </a:xfrm>
          <a:prstGeom prst="rect">
            <a:avLst/>
          </a:prstGeom>
          <a:solidFill>
            <a:schemeClr val="tx1"/>
          </a:solidFill>
        </p:spPr>
        <p:txBody>
          <a:bodyPr wrap="square" rtlCol="0">
            <a:spAutoFit/>
          </a:bodyPr>
          <a:lstStyle/>
          <a:p>
            <a:pPr algn="just"/>
            <a:r>
              <a:rPr lang="en-US" sz="1200" dirty="0" smtClean="0">
                <a:solidFill>
                  <a:schemeClr val="bg1"/>
                </a:solidFill>
                <a:latin typeface="Arial" pitchFamily="34" charset="0"/>
                <a:cs typeface="Arial" pitchFamily="34" charset="0"/>
              </a:rPr>
              <a:t>The Explanation Panel on the right shows that the color codes represent the time intervals in which land are change occurred.  The dark and light reds represent negative land area change over intervals of 24 and 17 years respectively (the span between successive vintages of aerial photographs).  Logically, they dominate the map.  After 1973 aerial photographs were recorded every one or two years.  Two other areas of interest are also revealed in the color pattern.  First, the growth of the Atchafalaya Delta system, which began in the early 1970’s, is the only area where positive change is occurring.  This is the result of the natural avulsion, or change in course, of the Mississippi River. Complete avulsion, which would allow for a dramatically expanded growth of new land, is being prevented by the forced diversion of the River at the Old River Control Structure.  Second, the patch of purple colors east of the Mississippi River, which represents a concentration of very recent negative land area change.  This has been related to the influence of the </a:t>
            </a:r>
            <a:r>
              <a:rPr lang="en-US" sz="1200" dirty="0" err="1" smtClean="0">
                <a:solidFill>
                  <a:schemeClr val="bg1"/>
                </a:solidFill>
                <a:latin typeface="Arial" pitchFamily="34" charset="0"/>
                <a:cs typeface="Arial" pitchFamily="34" charset="0"/>
              </a:rPr>
              <a:t>Caenarvon</a:t>
            </a:r>
            <a:r>
              <a:rPr lang="en-US" sz="1200" dirty="0" smtClean="0">
                <a:solidFill>
                  <a:schemeClr val="bg1"/>
                </a:solidFill>
                <a:latin typeface="Arial" pitchFamily="34" charset="0"/>
                <a:cs typeface="Arial" pitchFamily="34" charset="0"/>
              </a:rPr>
              <a:t> Diversion Project.  The introduction of nutrient-laden river water into the salt marsh is responsible for weakening the root bases of the marsh grasses, causing them to be ripped up during hurricanes.</a:t>
            </a:r>
            <a:endParaRPr lang="en-US" sz="1200" dirty="0">
              <a:solidFill>
                <a:schemeClr val="bg1"/>
              </a:solidFill>
            </a:endParaRPr>
          </a:p>
        </p:txBody>
      </p:sp>
    </p:spTree>
    <p:extLst>
      <p:ext uri="{BB962C8B-B14F-4D97-AF65-F5344CB8AC3E}">
        <p14:creationId xmlns:p14="http://schemas.microsoft.com/office/powerpoint/2010/main" val="224114202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5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 grpId="0" animBg="1"/>
    </p:bld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338"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94885" y="304800"/>
            <a:ext cx="8303113" cy="54864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grpSp>
        <p:nvGrpSpPr>
          <p:cNvPr id="4" name="Group 3"/>
          <p:cNvGrpSpPr/>
          <p:nvPr/>
        </p:nvGrpSpPr>
        <p:grpSpPr>
          <a:xfrm>
            <a:off x="2124997" y="3175653"/>
            <a:ext cx="3918663" cy="2374548"/>
            <a:chOff x="2031864" y="3648093"/>
            <a:chExt cx="3918663" cy="2374548"/>
          </a:xfrm>
        </p:grpSpPr>
        <p:pic>
          <p:nvPicPr>
            <p:cNvPr id="14339" name="Picture 3"/>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rot="21437957">
              <a:off x="2031864" y="3648093"/>
              <a:ext cx="3918663" cy="237454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8" name="Freeform 7"/>
            <p:cNvSpPr/>
            <p:nvPr/>
          </p:nvSpPr>
          <p:spPr>
            <a:xfrm>
              <a:off x="4095750" y="4376738"/>
              <a:ext cx="869156" cy="330993"/>
            </a:xfrm>
            <a:custGeom>
              <a:avLst/>
              <a:gdLst>
                <a:gd name="connsiteX0" fmla="*/ 869156 w 869156"/>
                <a:gd name="connsiteY0" fmla="*/ 171450 h 330993"/>
                <a:gd name="connsiteX1" fmla="*/ 795338 w 869156"/>
                <a:gd name="connsiteY1" fmla="*/ 100012 h 330993"/>
                <a:gd name="connsiteX2" fmla="*/ 711994 w 869156"/>
                <a:gd name="connsiteY2" fmla="*/ 61912 h 330993"/>
                <a:gd name="connsiteX3" fmla="*/ 595313 w 869156"/>
                <a:gd name="connsiteY3" fmla="*/ 9525 h 330993"/>
                <a:gd name="connsiteX4" fmla="*/ 428625 w 869156"/>
                <a:gd name="connsiteY4" fmla="*/ 0 h 330993"/>
                <a:gd name="connsiteX5" fmla="*/ 295275 w 869156"/>
                <a:gd name="connsiteY5" fmla="*/ 4762 h 330993"/>
                <a:gd name="connsiteX6" fmla="*/ 119063 w 869156"/>
                <a:gd name="connsiteY6" fmla="*/ 92868 h 330993"/>
                <a:gd name="connsiteX7" fmla="*/ 38100 w 869156"/>
                <a:gd name="connsiteY7" fmla="*/ 176212 h 330993"/>
                <a:gd name="connsiteX8" fmla="*/ 0 w 869156"/>
                <a:gd name="connsiteY8" fmla="*/ 273843 h 330993"/>
                <a:gd name="connsiteX9" fmla="*/ 26194 w 869156"/>
                <a:gd name="connsiteY9" fmla="*/ 330993 h 330993"/>
                <a:gd name="connsiteX10" fmla="*/ 164306 w 869156"/>
                <a:gd name="connsiteY10" fmla="*/ 261937 h 330993"/>
                <a:gd name="connsiteX11" fmla="*/ 314325 w 869156"/>
                <a:gd name="connsiteY11" fmla="*/ 192881 h 330993"/>
                <a:gd name="connsiteX12" fmla="*/ 519113 w 869156"/>
                <a:gd name="connsiteY12" fmla="*/ 176212 h 330993"/>
                <a:gd name="connsiteX13" fmla="*/ 678656 w 869156"/>
                <a:gd name="connsiteY13" fmla="*/ 173831 h 330993"/>
                <a:gd name="connsiteX14" fmla="*/ 781050 w 869156"/>
                <a:gd name="connsiteY14" fmla="*/ 173831 h 330993"/>
                <a:gd name="connsiteX15" fmla="*/ 869156 w 869156"/>
                <a:gd name="connsiteY15" fmla="*/ 171450 h 330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69156" h="330993">
                  <a:moveTo>
                    <a:pt x="869156" y="171450"/>
                  </a:moveTo>
                  <a:lnTo>
                    <a:pt x="795338" y="100012"/>
                  </a:lnTo>
                  <a:lnTo>
                    <a:pt x="711994" y="61912"/>
                  </a:lnTo>
                  <a:lnTo>
                    <a:pt x="595313" y="9525"/>
                  </a:lnTo>
                  <a:lnTo>
                    <a:pt x="428625" y="0"/>
                  </a:lnTo>
                  <a:lnTo>
                    <a:pt x="295275" y="4762"/>
                  </a:lnTo>
                  <a:lnTo>
                    <a:pt x="119063" y="92868"/>
                  </a:lnTo>
                  <a:lnTo>
                    <a:pt x="38100" y="176212"/>
                  </a:lnTo>
                  <a:lnTo>
                    <a:pt x="0" y="273843"/>
                  </a:lnTo>
                  <a:lnTo>
                    <a:pt x="26194" y="330993"/>
                  </a:lnTo>
                  <a:lnTo>
                    <a:pt x="164306" y="261937"/>
                  </a:lnTo>
                  <a:lnTo>
                    <a:pt x="314325" y="192881"/>
                  </a:lnTo>
                  <a:lnTo>
                    <a:pt x="519113" y="176212"/>
                  </a:lnTo>
                  <a:lnTo>
                    <a:pt x="678656" y="173831"/>
                  </a:lnTo>
                  <a:lnTo>
                    <a:pt x="781050" y="173831"/>
                  </a:lnTo>
                  <a:lnTo>
                    <a:pt x="869156" y="171450"/>
                  </a:lnTo>
                  <a:close/>
                </a:path>
              </a:pathLst>
            </a:custGeom>
            <a:solidFill>
              <a:srgbClr val="33CC33">
                <a:alpha val="60000"/>
              </a:srgb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9" name="Freeform 8"/>
            <p:cNvSpPr/>
            <p:nvPr/>
          </p:nvSpPr>
          <p:spPr>
            <a:xfrm>
              <a:off x="3243263" y="4291013"/>
              <a:ext cx="819150" cy="569118"/>
            </a:xfrm>
            <a:custGeom>
              <a:avLst/>
              <a:gdLst>
                <a:gd name="connsiteX0" fmla="*/ 616743 w 819150"/>
                <a:gd name="connsiteY0" fmla="*/ 504825 h 569118"/>
                <a:gd name="connsiteX1" fmla="*/ 671512 w 819150"/>
                <a:gd name="connsiteY1" fmla="*/ 419100 h 569118"/>
                <a:gd name="connsiteX2" fmla="*/ 685800 w 819150"/>
                <a:gd name="connsiteY2" fmla="*/ 402431 h 569118"/>
                <a:gd name="connsiteX3" fmla="*/ 638175 w 819150"/>
                <a:gd name="connsiteY3" fmla="*/ 400050 h 569118"/>
                <a:gd name="connsiteX4" fmla="*/ 633412 w 819150"/>
                <a:gd name="connsiteY4" fmla="*/ 347662 h 569118"/>
                <a:gd name="connsiteX5" fmla="*/ 661987 w 819150"/>
                <a:gd name="connsiteY5" fmla="*/ 278606 h 569118"/>
                <a:gd name="connsiteX6" fmla="*/ 714375 w 819150"/>
                <a:gd name="connsiteY6" fmla="*/ 235743 h 569118"/>
                <a:gd name="connsiteX7" fmla="*/ 800100 w 819150"/>
                <a:gd name="connsiteY7" fmla="*/ 188118 h 569118"/>
                <a:gd name="connsiteX8" fmla="*/ 819150 w 819150"/>
                <a:gd name="connsiteY8" fmla="*/ 100012 h 569118"/>
                <a:gd name="connsiteX9" fmla="*/ 785812 w 819150"/>
                <a:gd name="connsiteY9" fmla="*/ 33337 h 569118"/>
                <a:gd name="connsiteX10" fmla="*/ 714375 w 819150"/>
                <a:gd name="connsiteY10" fmla="*/ 0 h 569118"/>
                <a:gd name="connsiteX11" fmla="*/ 611981 w 819150"/>
                <a:gd name="connsiteY11" fmla="*/ 14287 h 569118"/>
                <a:gd name="connsiteX12" fmla="*/ 528637 w 819150"/>
                <a:gd name="connsiteY12" fmla="*/ 59531 h 569118"/>
                <a:gd name="connsiteX13" fmla="*/ 502443 w 819150"/>
                <a:gd name="connsiteY13" fmla="*/ 116681 h 569118"/>
                <a:gd name="connsiteX14" fmla="*/ 495300 w 819150"/>
                <a:gd name="connsiteY14" fmla="*/ 192881 h 569118"/>
                <a:gd name="connsiteX15" fmla="*/ 423862 w 819150"/>
                <a:gd name="connsiteY15" fmla="*/ 283368 h 569118"/>
                <a:gd name="connsiteX16" fmla="*/ 328612 w 819150"/>
                <a:gd name="connsiteY16" fmla="*/ 304800 h 569118"/>
                <a:gd name="connsiteX17" fmla="*/ 219075 w 819150"/>
                <a:gd name="connsiteY17" fmla="*/ 314325 h 569118"/>
                <a:gd name="connsiteX18" fmla="*/ 142875 w 819150"/>
                <a:gd name="connsiteY18" fmla="*/ 321468 h 569118"/>
                <a:gd name="connsiteX19" fmla="*/ 71437 w 819150"/>
                <a:gd name="connsiteY19" fmla="*/ 366712 h 569118"/>
                <a:gd name="connsiteX20" fmla="*/ 14287 w 819150"/>
                <a:gd name="connsiteY20" fmla="*/ 447675 h 569118"/>
                <a:gd name="connsiteX21" fmla="*/ 0 w 819150"/>
                <a:gd name="connsiteY21" fmla="*/ 509587 h 569118"/>
                <a:gd name="connsiteX22" fmla="*/ 216693 w 819150"/>
                <a:gd name="connsiteY22" fmla="*/ 471487 h 569118"/>
                <a:gd name="connsiteX23" fmla="*/ 280987 w 819150"/>
                <a:gd name="connsiteY23" fmla="*/ 440531 h 569118"/>
                <a:gd name="connsiteX24" fmla="*/ 421481 w 819150"/>
                <a:gd name="connsiteY24" fmla="*/ 392906 h 569118"/>
                <a:gd name="connsiteX25" fmla="*/ 454818 w 819150"/>
                <a:gd name="connsiteY25" fmla="*/ 385762 h 569118"/>
                <a:gd name="connsiteX26" fmla="*/ 381000 w 819150"/>
                <a:gd name="connsiteY26" fmla="*/ 469106 h 569118"/>
                <a:gd name="connsiteX27" fmla="*/ 347662 w 819150"/>
                <a:gd name="connsiteY27" fmla="*/ 557212 h 569118"/>
                <a:gd name="connsiteX28" fmla="*/ 347662 w 819150"/>
                <a:gd name="connsiteY28" fmla="*/ 569118 h 569118"/>
                <a:gd name="connsiteX29" fmla="*/ 552450 w 819150"/>
                <a:gd name="connsiteY29" fmla="*/ 523875 h 569118"/>
                <a:gd name="connsiteX30" fmla="*/ 616743 w 819150"/>
                <a:gd name="connsiteY30" fmla="*/ 504825 h 569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819150" h="569118">
                  <a:moveTo>
                    <a:pt x="616743" y="504825"/>
                  </a:moveTo>
                  <a:lnTo>
                    <a:pt x="671512" y="419100"/>
                  </a:lnTo>
                  <a:lnTo>
                    <a:pt x="685800" y="402431"/>
                  </a:lnTo>
                  <a:lnTo>
                    <a:pt x="638175" y="400050"/>
                  </a:lnTo>
                  <a:lnTo>
                    <a:pt x="633412" y="347662"/>
                  </a:lnTo>
                  <a:lnTo>
                    <a:pt x="661987" y="278606"/>
                  </a:lnTo>
                  <a:lnTo>
                    <a:pt x="714375" y="235743"/>
                  </a:lnTo>
                  <a:lnTo>
                    <a:pt x="800100" y="188118"/>
                  </a:lnTo>
                  <a:lnTo>
                    <a:pt x="819150" y="100012"/>
                  </a:lnTo>
                  <a:lnTo>
                    <a:pt x="785812" y="33337"/>
                  </a:lnTo>
                  <a:lnTo>
                    <a:pt x="714375" y="0"/>
                  </a:lnTo>
                  <a:lnTo>
                    <a:pt x="611981" y="14287"/>
                  </a:lnTo>
                  <a:lnTo>
                    <a:pt x="528637" y="59531"/>
                  </a:lnTo>
                  <a:lnTo>
                    <a:pt x="502443" y="116681"/>
                  </a:lnTo>
                  <a:lnTo>
                    <a:pt x="495300" y="192881"/>
                  </a:lnTo>
                  <a:lnTo>
                    <a:pt x="423862" y="283368"/>
                  </a:lnTo>
                  <a:lnTo>
                    <a:pt x="328612" y="304800"/>
                  </a:lnTo>
                  <a:lnTo>
                    <a:pt x="219075" y="314325"/>
                  </a:lnTo>
                  <a:lnTo>
                    <a:pt x="142875" y="321468"/>
                  </a:lnTo>
                  <a:lnTo>
                    <a:pt x="71437" y="366712"/>
                  </a:lnTo>
                  <a:lnTo>
                    <a:pt x="14287" y="447675"/>
                  </a:lnTo>
                  <a:lnTo>
                    <a:pt x="0" y="509587"/>
                  </a:lnTo>
                  <a:lnTo>
                    <a:pt x="216693" y="471487"/>
                  </a:lnTo>
                  <a:lnTo>
                    <a:pt x="280987" y="440531"/>
                  </a:lnTo>
                  <a:lnTo>
                    <a:pt x="421481" y="392906"/>
                  </a:lnTo>
                  <a:lnTo>
                    <a:pt x="454818" y="385762"/>
                  </a:lnTo>
                  <a:lnTo>
                    <a:pt x="381000" y="469106"/>
                  </a:lnTo>
                  <a:lnTo>
                    <a:pt x="347662" y="557212"/>
                  </a:lnTo>
                  <a:lnTo>
                    <a:pt x="347662" y="569118"/>
                  </a:lnTo>
                  <a:lnTo>
                    <a:pt x="552450" y="523875"/>
                  </a:lnTo>
                  <a:lnTo>
                    <a:pt x="616743" y="504825"/>
                  </a:lnTo>
                  <a:close/>
                </a:path>
              </a:pathLst>
            </a:custGeom>
            <a:solidFill>
              <a:srgbClr val="33CC33">
                <a:alpha val="60000"/>
              </a:srgb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3" name="Freeform 12"/>
            <p:cNvSpPr/>
            <p:nvPr/>
          </p:nvSpPr>
          <p:spPr>
            <a:xfrm>
              <a:off x="3562350" y="4895850"/>
              <a:ext cx="819150" cy="195263"/>
            </a:xfrm>
            <a:custGeom>
              <a:avLst/>
              <a:gdLst>
                <a:gd name="connsiteX0" fmla="*/ 819150 w 819150"/>
                <a:gd name="connsiteY0" fmla="*/ 0 h 195263"/>
                <a:gd name="connsiteX1" fmla="*/ 700088 w 819150"/>
                <a:gd name="connsiteY1" fmla="*/ 30956 h 195263"/>
                <a:gd name="connsiteX2" fmla="*/ 573881 w 819150"/>
                <a:gd name="connsiteY2" fmla="*/ 64294 h 195263"/>
                <a:gd name="connsiteX3" fmla="*/ 378619 w 819150"/>
                <a:gd name="connsiteY3" fmla="*/ 83344 h 195263"/>
                <a:gd name="connsiteX4" fmla="*/ 250031 w 819150"/>
                <a:gd name="connsiteY4" fmla="*/ 97631 h 195263"/>
                <a:gd name="connsiteX5" fmla="*/ 109538 w 819150"/>
                <a:gd name="connsiteY5" fmla="*/ 95250 h 195263"/>
                <a:gd name="connsiteX6" fmla="*/ 0 w 819150"/>
                <a:gd name="connsiteY6" fmla="*/ 92869 h 195263"/>
                <a:gd name="connsiteX7" fmla="*/ 0 w 819150"/>
                <a:gd name="connsiteY7" fmla="*/ 92869 h 195263"/>
                <a:gd name="connsiteX8" fmla="*/ 111919 w 819150"/>
                <a:gd name="connsiteY8" fmla="*/ 135731 h 195263"/>
                <a:gd name="connsiteX9" fmla="*/ 247650 w 819150"/>
                <a:gd name="connsiteY9" fmla="*/ 169069 h 195263"/>
                <a:gd name="connsiteX10" fmla="*/ 323850 w 819150"/>
                <a:gd name="connsiteY10" fmla="*/ 195263 h 195263"/>
                <a:gd name="connsiteX11" fmla="*/ 440531 w 819150"/>
                <a:gd name="connsiteY11" fmla="*/ 183356 h 195263"/>
                <a:gd name="connsiteX12" fmla="*/ 576263 w 819150"/>
                <a:gd name="connsiteY12" fmla="*/ 169069 h 195263"/>
                <a:gd name="connsiteX13" fmla="*/ 657225 w 819150"/>
                <a:gd name="connsiteY13" fmla="*/ 119063 h 195263"/>
                <a:gd name="connsiteX14" fmla="*/ 759619 w 819150"/>
                <a:gd name="connsiteY14" fmla="*/ 61913 h 195263"/>
                <a:gd name="connsiteX15" fmla="*/ 819150 w 819150"/>
                <a:gd name="connsiteY15" fmla="*/ 0 h 195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19150" h="195263">
                  <a:moveTo>
                    <a:pt x="819150" y="0"/>
                  </a:moveTo>
                  <a:lnTo>
                    <a:pt x="700088" y="30956"/>
                  </a:lnTo>
                  <a:lnTo>
                    <a:pt x="573881" y="64294"/>
                  </a:lnTo>
                  <a:lnTo>
                    <a:pt x="378619" y="83344"/>
                  </a:lnTo>
                  <a:lnTo>
                    <a:pt x="250031" y="97631"/>
                  </a:lnTo>
                  <a:lnTo>
                    <a:pt x="109538" y="95250"/>
                  </a:lnTo>
                  <a:lnTo>
                    <a:pt x="0" y="92869"/>
                  </a:lnTo>
                  <a:lnTo>
                    <a:pt x="0" y="92869"/>
                  </a:lnTo>
                  <a:lnTo>
                    <a:pt x="111919" y="135731"/>
                  </a:lnTo>
                  <a:lnTo>
                    <a:pt x="247650" y="169069"/>
                  </a:lnTo>
                  <a:lnTo>
                    <a:pt x="323850" y="195263"/>
                  </a:lnTo>
                  <a:lnTo>
                    <a:pt x="440531" y="183356"/>
                  </a:lnTo>
                  <a:lnTo>
                    <a:pt x="576263" y="169069"/>
                  </a:lnTo>
                  <a:lnTo>
                    <a:pt x="657225" y="119063"/>
                  </a:lnTo>
                  <a:lnTo>
                    <a:pt x="759619" y="61913"/>
                  </a:lnTo>
                  <a:lnTo>
                    <a:pt x="819150" y="0"/>
                  </a:lnTo>
                  <a:close/>
                </a:path>
              </a:pathLst>
            </a:custGeom>
            <a:solidFill>
              <a:srgbClr val="33CC33">
                <a:alpha val="60000"/>
              </a:srgb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4" name="Freeform 13"/>
            <p:cNvSpPr/>
            <p:nvPr/>
          </p:nvSpPr>
          <p:spPr>
            <a:xfrm>
              <a:off x="2300288" y="4033838"/>
              <a:ext cx="783431" cy="1023937"/>
            </a:xfrm>
            <a:custGeom>
              <a:avLst/>
              <a:gdLst>
                <a:gd name="connsiteX0" fmla="*/ 338137 w 783431"/>
                <a:gd name="connsiteY0" fmla="*/ 969168 h 1023937"/>
                <a:gd name="connsiteX1" fmla="*/ 361950 w 783431"/>
                <a:gd name="connsiteY1" fmla="*/ 845343 h 1023937"/>
                <a:gd name="connsiteX2" fmla="*/ 447675 w 783431"/>
                <a:gd name="connsiteY2" fmla="*/ 759618 h 1023937"/>
                <a:gd name="connsiteX3" fmla="*/ 538162 w 783431"/>
                <a:gd name="connsiteY3" fmla="*/ 697706 h 1023937"/>
                <a:gd name="connsiteX4" fmla="*/ 647700 w 783431"/>
                <a:gd name="connsiteY4" fmla="*/ 645318 h 1023937"/>
                <a:gd name="connsiteX5" fmla="*/ 735806 w 783431"/>
                <a:gd name="connsiteY5" fmla="*/ 585787 h 1023937"/>
                <a:gd name="connsiteX6" fmla="*/ 783431 w 783431"/>
                <a:gd name="connsiteY6" fmla="*/ 516731 h 1023937"/>
                <a:gd name="connsiteX7" fmla="*/ 769143 w 783431"/>
                <a:gd name="connsiteY7" fmla="*/ 459581 h 1023937"/>
                <a:gd name="connsiteX8" fmla="*/ 702468 w 783431"/>
                <a:gd name="connsiteY8" fmla="*/ 421481 h 1023937"/>
                <a:gd name="connsiteX9" fmla="*/ 671512 w 783431"/>
                <a:gd name="connsiteY9" fmla="*/ 414337 h 1023937"/>
                <a:gd name="connsiteX10" fmla="*/ 569118 w 783431"/>
                <a:gd name="connsiteY10" fmla="*/ 442912 h 1023937"/>
                <a:gd name="connsiteX11" fmla="*/ 502443 w 783431"/>
                <a:gd name="connsiteY11" fmla="*/ 426243 h 1023937"/>
                <a:gd name="connsiteX12" fmla="*/ 495300 w 783431"/>
                <a:gd name="connsiteY12" fmla="*/ 369093 h 1023937"/>
                <a:gd name="connsiteX13" fmla="*/ 588168 w 783431"/>
                <a:gd name="connsiteY13" fmla="*/ 300037 h 1023937"/>
                <a:gd name="connsiteX14" fmla="*/ 657225 w 783431"/>
                <a:gd name="connsiteY14" fmla="*/ 230981 h 1023937"/>
                <a:gd name="connsiteX15" fmla="*/ 664368 w 783431"/>
                <a:gd name="connsiteY15" fmla="*/ 154781 h 1023937"/>
                <a:gd name="connsiteX16" fmla="*/ 642937 w 783431"/>
                <a:gd name="connsiteY16" fmla="*/ 90487 h 1023937"/>
                <a:gd name="connsiteX17" fmla="*/ 569118 w 783431"/>
                <a:gd name="connsiteY17" fmla="*/ 19050 h 1023937"/>
                <a:gd name="connsiteX18" fmla="*/ 509587 w 783431"/>
                <a:gd name="connsiteY18" fmla="*/ 0 h 1023937"/>
                <a:gd name="connsiteX19" fmla="*/ 428625 w 783431"/>
                <a:gd name="connsiteY19" fmla="*/ 4762 h 1023937"/>
                <a:gd name="connsiteX20" fmla="*/ 304800 w 783431"/>
                <a:gd name="connsiteY20" fmla="*/ 47625 h 1023937"/>
                <a:gd name="connsiteX21" fmla="*/ 209550 w 783431"/>
                <a:gd name="connsiteY21" fmla="*/ 135731 h 1023937"/>
                <a:gd name="connsiteX22" fmla="*/ 119062 w 783431"/>
                <a:gd name="connsiteY22" fmla="*/ 242887 h 1023937"/>
                <a:gd name="connsiteX23" fmla="*/ 71437 w 783431"/>
                <a:gd name="connsiteY23" fmla="*/ 342900 h 1023937"/>
                <a:gd name="connsiteX24" fmla="*/ 54768 w 783431"/>
                <a:gd name="connsiteY24" fmla="*/ 416718 h 1023937"/>
                <a:gd name="connsiteX25" fmla="*/ 80962 w 783431"/>
                <a:gd name="connsiteY25" fmla="*/ 478631 h 1023937"/>
                <a:gd name="connsiteX26" fmla="*/ 188118 w 783431"/>
                <a:gd name="connsiteY26" fmla="*/ 514350 h 1023937"/>
                <a:gd name="connsiteX27" fmla="*/ 228600 w 783431"/>
                <a:gd name="connsiteY27" fmla="*/ 533400 h 1023937"/>
                <a:gd name="connsiteX28" fmla="*/ 228600 w 783431"/>
                <a:gd name="connsiteY28" fmla="*/ 576262 h 1023937"/>
                <a:gd name="connsiteX29" fmla="*/ 150018 w 783431"/>
                <a:gd name="connsiteY29" fmla="*/ 604837 h 1023937"/>
                <a:gd name="connsiteX30" fmla="*/ 78581 w 783431"/>
                <a:gd name="connsiteY30" fmla="*/ 628650 h 1023937"/>
                <a:gd name="connsiteX31" fmla="*/ 23812 w 783431"/>
                <a:gd name="connsiteY31" fmla="*/ 666750 h 1023937"/>
                <a:gd name="connsiteX32" fmla="*/ 0 w 783431"/>
                <a:gd name="connsiteY32" fmla="*/ 704850 h 1023937"/>
                <a:gd name="connsiteX33" fmla="*/ 80962 w 783431"/>
                <a:gd name="connsiteY33" fmla="*/ 838200 h 1023937"/>
                <a:gd name="connsiteX34" fmla="*/ 126206 w 783431"/>
                <a:gd name="connsiteY34" fmla="*/ 959643 h 1023937"/>
                <a:gd name="connsiteX35" fmla="*/ 159543 w 783431"/>
                <a:gd name="connsiteY35" fmla="*/ 1023937 h 1023937"/>
                <a:gd name="connsiteX36" fmla="*/ 338137 w 783431"/>
                <a:gd name="connsiteY36" fmla="*/ 969168 h 1023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783431" h="1023937">
                  <a:moveTo>
                    <a:pt x="338137" y="969168"/>
                  </a:moveTo>
                  <a:lnTo>
                    <a:pt x="361950" y="845343"/>
                  </a:lnTo>
                  <a:lnTo>
                    <a:pt x="447675" y="759618"/>
                  </a:lnTo>
                  <a:lnTo>
                    <a:pt x="538162" y="697706"/>
                  </a:lnTo>
                  <a:lnTo>
                    <a:pt x="647700" y="645318"/>
                  </a:lnTo>
                  <a:lnTo>
                    <a:pt x="735806" y="585787"/>
                  </a:lnTo>
                  <a:lnTo>
                    <a:pt x="783431" y="516731"/>
                  </a:lnTo>
                  <a:lnTo>
                    <a:pt x="769143" y="459581"/>
                  </a:lnTo>
                  <a:lnTo>
                    <a:pt x="702468" y="421481"/>
                  </a:lnTo>
                  <a:lnTo>
                    <a:pt x="671512" y="414337"/>
                  </a:lnTo>
                  <a:lnTo>
                    <a:pt x="569118" y="442912"/>
                  </a:lnTo>
                  <a:lnTo>
                    <a:pt x="502443" y="426243"/>
                  </a:lnTo>
                  <a:lnTo>
                    <a:pt x="495300" y="369093"/>
                  </a:lnTo>
                  <a:lnTo>
                    <a:pt x="588168" y="300037"/>
                  </a:lnTo>
                  <a:lnTo>
                    <a:pt x="657225" y="230981"/>
                  </a:lnTo>
                  <a:lnTo>
                    <a:pt x="664368" y="154781"/>
                  </a:lnTo>
                  <a:lnTo>
                    <a:pt x="642937" y="90487"/>
                  </a:lnTo>
                  <a:lnTo>
                    <a:pt x="569118" y="19050"/>
                  </a:lnTo>
                  <a:lnTo>
                    <a:pt x="509587" y="0"/>
                  </a:lnTo>
                  <a:lnTo>
                    <a:pt x="428625" y="4762"/>
                  </a:lnTo>
                  <a:lnTo>
                    <a:pt x="304800" y="47625"/>
                  </a:lnTo>
                  <a:lnTo>
                    <a:pt x="209550" y="135731"/>
                  </a:lnTo>
                  <a:lnTo>
                    <a:pt x="119062" y="242887"/>
                  </a:lnTo>
                  <a:lnTo>
                    <a:pt x="71437" y="342900"/>
                  </a:lnTo>
                  <a:lnTo>
                    <a:pt x="54768" y="416718"/>
                  </a:lnTo>
                  <a:lnTo>
                    <a:pt x="80962" y="478631"/>
                  </a:lnTo>
                  <a:lnTo>
                    <a:pt x="188118" y="514350"/>
                  </a:lnTo>
                  <a:lnTo>
                    <a:pt x="228600" y="533400"/>
                  </a:lnTo>
                  <a:lnTo>
                    <a:pt x="228600" y="576262"/>
                  </a:lnTo>
                  <a:lnTo>
                    <a:pt x="150018" y="604837"/>
                  </a:lnTo>
                  <a:lnTo>
                    <a:pt x="78581" y="628650"/>
                  </a:lnTo>
                  <a:lnTo>
                    <a:pt x="23812" y="666750"/>
                  </a:lnTo>
                  <a:lnTo>
                    <a:pt x="0" y="704850"/>
                  </a:lnTo>
                  <a:lnTo>
                    <a:pt x="80962" y="838200"/>
                  </a:lnTo>
                  <a:lnTo>
                    <a:pt x="126206" y="959643"/>
                  </a:lnTo>
                  <a:lnTo>
                    <a:pt x="159543" y="1023937"/>
                  </a:lnTo>
                  <a:lnTo>
                    <a:pt x="338137" y="969168"/>
                  </a:lnTo>
                  <a:close/>
                </a:path>
              </a:pathLst>
            </a:custGeom>
            <a:solidFill>
              <a:srgbClr val="33CC33">
                <a:alpha val="60000"/>
              </a:srgb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4" name="TextBox 33"/>
            <p:cNvSpPr txBox="1"/>
            <p:nvPr/>
          </p:nvSpPr>
          <p:spPr>
            <a:xfrm>
              <a:off x="4783130" y="5745634"/>
              <a:ext cx="1005403" cy="246221"/>
            </a:xfrm>
            <a:prstGeom prst="rect">
              <a:avLst/>
            </a:prstGeom>
            <a:solidFill>
              <a:schemeClr val="tx1"/>
            </a:solidFill>
          </p:spPr>
          <p:txBody>
            <a:bodyPr wrap="none" rtlCol="0">
              <a:spAutoFit/>
            </a:bodyPr>
            <a:lstStyle/>
            <a:p>
              <a:r>
                <a:rPr lang="en-US" sz="1000" dirty="0" smtClean="0">
                  <a:solidFill>
                    <a:schemeClr val="bg1"/>
                  </a:solidFill>
                </a:rPr>
                <a:t>SABATE, 1968</a:t>
              </a:r>
              <a:endParaRPr lang="en-US" sz="1000" dirty="0">
                <a:solidFill>
                  <a:schemeClr val="bg1"/>
                </a:solidFill>
              </a:endParaRPr>
            </a:p>
          </p:txBody>
        </p:sp>
      </p:grpSp>
      <p:grpSp>
        <p:nvGrpSpPr>
          <p:cNvPr id="3" name="Group 2"/>
          <p:cNvGrpSpPr/>
          <p:nvPr/>
        </p:nvGrpSpPr>
        <p:grpSpPr>
          <a:xfrm>
            <a:off x="2215444" y="3535115"/>
            <a:ext cx="3825393" cy="1865155"/>
            <a:chOff x="2122311" y="4007555"/>
            <a:chExt cx="3825393" cy="1865155"/>
          </a:xfrm>
        </p:grpSpPr>
        <p:sp>
          <p:nvSpPr>
            <p:cNvPr id="18" name="TextBox 17"/>
            <p:cNvSpPr txBox="1"/>
            <p:nvPr/>
          </p:nvSpPr>
          <p:spPr>
            <a:xfrm>
              <a:off x="3375378" y="5638800"/>
              <a:ext cx="1222322" cy="233910"/>
            </a:xfrm>
            <a:prstGeom prst="rect">
              <a:avLst/>
            </a:prstGeom>
            <a:solidFill>
              <a:schemeClr val="tx1"/>
            </a:solidFill>
            <a:ln>
              <a:solidFill>
                <a:srgbClr val="FF0000"/>
              </a:solidFill>
            </a:ln>
          </p:spPr>
          <p:txBody>
            <a:bodyPr wrap="none" lIns="9144" tIns="9144" rIns="9144" bIns="9144" rtlCol="0">
              <a:spAutoFit/>
            </a:bodyPr>
            <a:lstStyle/>
            <a:p>
              <a:r>
                <a:rPr lang="en-US" sz="1400" dirty="0" smtClean="0">
                  <a:solidFill>
                    <a:schemeClr val="bg1"/>
                  </a:solidFill>
                  <a:latin typeface="Times New Roman" panose="02020603050405020304" pitchFamily="18" charset="0"/>
                  <a:cs typeface="Times New Roman" panose="02020603050405020304" pitchFamily="18" charset="0"/>
                </a:rPr>
                <a:t>Golden Meadow</a:t>
              </a:r>
              <a:endParaRPr lang="en-US" sz="1400" dirty="0">
                <a:solidFill>
                  <a:schemeClr val="bg1"/>
                </a:solidFill>
                <a:latin typeface="Times New Roman" panose="02020603050405020304" pitchFamily="18" charset="0"/>
                <a:cs typeface="Times New Roman" panose="02020603050405020304" pitchFamily="18" charset="0"/>
              </a:endParaRPr>
            </a:p>
          </p:txBody>
        </p:sp>
        <p:sp>
          <p:nvSpPr>
            <p:cNvPr id="16" name="Freeform 15"/>
            <p:cNvSpPr/>
            <p:nvPr/>
          </p:nvSpPr>
          <p:spPr>
            <a:xfrm>
              <a:off x="2122311" y="4007555"/>
              <a:ext cx="3825393" cy="1512711"/>
            </a:xfrm>
            <a:custGeom>
              <a:avLst/>
              <a:gdLst>
                <a:gd name="connsiteX0" fmla="*/ 2957689 w 2968978"/>
                <a:gd name="connsiteY0" fmla="*/ 124178 h 1332089"/>
                <a:gd name="connsiteX1" fmla="*/ 2460978 w 2968978"/>
                <a:gd name="connsiteY1" fmla="*/ 11289 h 1332089"/>
                <a:gd name="connsiteX2" fmla="*/ 1625600 w 2968978"/>
                <a:gd name="connsiteY2" fmla="*/ 0 h 1332089"/>
                <a:gd name="connsiteX3" fmla="*/ 1207911 w 2968978"/>
                <a:gd name="connsiteY3" fmla="*/ 33866 h 1332089"/>
                <a:gd name="connsiteX4" fmla="*/ 699911 w 2968978"/>
                <a:gd name="connsiteY4" fmla="*/ 112889 h 1332089"/>
                <a:gd name="connsiteX5" fmla="*/ 101600 w 2968978"/>
                <a:gd name="connsiteY5" fmla="*/ 428978 h 1332089"/>
                <a:gd name="connsiteX6" fmla="*/ 0 w 2968978"/>
                <a:gd name="connsiteY6" fmla="*/ 733778 h 1332089"/>
                <a:gd name="connsiteX7" fmla="*/ 56445 w 2968978"/>
                <a:gd name="connsiteY7" fmla="*/ 1106311 h 1332089"/>
                <a:gd name="connsiteX8" fmla="*/ 609600 w 2968978"/>
                <a:gd name="connsiteY8" fmla="*/ 1332089 h 1332089"/>
                <a:gd name="connsiteX9" fmla="*/ 1636889 w 2968978"/>
                <a:gd name="connsiteY9" fmla="*/ 1332089 h 1332089"/>
                <a:gd name="connsiteX10" fmla="*/ 2370667 w 2968978"/>
                <a:gd name="connsiteY10" fmla="*/ 1264355 h 1332089"/>
                <a:gd name="connsiteX11" fmla="*/ 2822222 w 2968978"/>
                <a:gd name="connsiteY11" fmla="*/ 925689 h 1332089"/>
                <a:gd name="connsiteX12" fmla="*/ 2968978 w 2968978"/>
                <a:gd name="connsiteY12" fmla="*/ 620889 h 1332089"/>
                <a:gd name="connsiteX13" fmla="*/ 2957689 w 2968978"/>
                <a:gd name="connsiteY13" fmla="*/ 124178 h 1332089"/>
                <a:gd name="connsiteX0" fmla="*/ 3194756 w 3194756"/>
                <a:gd name="connsiteY0" fmla="*/ 0 h 1444978"/>
                <a:gd name="connsiteX1" fmla="*/ 2460978 w 3194756"/>
                <a:gd name="connsiteY1" fmla="*/ 124178 h 1444978"/>
                <a:gd name="connsiteX2" fmla="*/ 1625600 w 3194756"/>
                <a:gd name="connsiteY2" fmla="*/ 112889 h 1444978"/>
                <a:gd name="connsiteX3" fmla="*/ 1207911 w 3194756"/>
                <a:gd name="connsiteY3" fmla="*/ 146755 h 1444978"/>
                <a:gd name="connsiteX4" fmla="*/ 699911 w 3194756"/>
                <a:gd name="connsiteY4" fmla="*/ 225778 h 1444978"/>
                <a:gd name="connsiteX5" fmla="*/ 101600 w 3194756"/>
                <a:gd name="connsiteY5" fmla="*/ 541867 h 1444978"/>
                <a:gd name="connsiteX6" fmla="*/ 0 w 3194756"/>
                <a:gd name="connsiteY6" fmla="*/ 846667 h 1444978"/>
                <a:gd name="connsiteX7" fmla="*/ 56445 w 3194756"/>
                <a:gd name="connsiteY7" fmla="*/ 1219200 h 1444978"/>
                <a:gd name="connsiteX8" fmla="*/ 609600 w 3194756"/>
                <a:gd name="connsiteY8" fmla="*/ 1444978 h 1444978"/>
                <a:gd name="connsiteX9" fmla="*/ 1636889 w 3194756"/>
                <a:gd name="connsiteY9" fmla="*/ 1444978 h 1444978"/>
                <a:gd name="connsiteX10" fmla="*/ 2370667 w 3194756"/>
                <a:gd name="connsiteY10" fmla="*/ 1377244 h 1444978"/>
                <a:gd name="connsiteX11" fmla="*/ 2822222 w 3194756"/>
                <a:gd name="connsiteY11" fmla="*/ 1038578 h 1444978"/>
                <a:gd name="connsiteX12" fmla="*/ 2968978 w 3194756"/>
                <a:gd name="connsiteY12" fmla="*/ 733778 h 1444978"/>
                <a:gd name="connsiteX13" fmla="*/ 3194756 w 3194756"/>
                <a:gd name="connsiteY13" fmla="*/ 0 h 1444978"/>
                <a:gd name="connsiteX0" fmla="*/ 3194756 w 3804356"/>
                <a:gd name="connsiteY0" fmla="*/ 67733 h 1512711"/>
                <a:gd name="connsiteX1" fmla="*/ 2460978 w 3804356"/>
                <a:gd name="connsiteY1" fmla="*/ 191911 h 1512711"/>
                <a:gd name="connsiteX2" fmla="*/ 1625600 w 3804356"/>
                <a:gd name="connsiteY2" fmla="*/ 180622 h 1512711"/>
                <a:gd name="connsiteX3" fmla="*/ 1207911 w 3804356"/>
                <a:gd name="connsiteY3" fmla="*/ 214488 h 1512711"/>
                <a:gd name="connsiteX4" fmla="*/ 699911 w 3804356"/>
                <a:gd name="connsiteY4" fmla="*/ 293511 h 1512711"/>
                <a:gd name="connsiteX5" fmla="*/ 101600 w 3804356"/>
                <a:gd name="connsiteY5" fmla="*/ 609600 h 1512711"/>
                <a:gd name="connsiteX6" fmla="*/ 0 w 3804356"/>
                <a:gd name="connsiteY6" fmla="*/ 914400 h 1512711"/>
                <a:gd name="connsiteX7" fmla="*/ 56445 w 3804356"/>
                <a:gd name="connsiteY7" fmla="*/ 1286933 h 1512711"/>
                <a:gd name="connsiteX8" fmla="*/ 609600 w 3804356"/>
                <a:gd name="connsiteY8" fmla="*/ 1512711 h 1512711"/>
                <a:gd name="connsiteX9" fmla="*/ 1636889 w 3804356"/>
                <a:gd name="connsiteY9" fmla="*/ 1512711 h 1512711"/>
                <a:gd name="connsiteX10" fmla="*/ 2370667 w 3804356"/>
                <a:gd name="connsiteY10" fmla="*/ 1444977 h 1512711"/>
                <a:gd name="connsiteX11" fmla="*/ 2822222 w 3804356"/>
                <a:gd name="connsiteY11" fmla="*/ 1106311 h 1512711"/>
                <a:gd name="connsiteX12" fmla="*/ 2968978 w 3804356"/>
                <a:gd name="connsiteY12" fmla="*/ 801511 h 1512711"/>
                <a:gd name="connsiteX13" fmla="*/ 3804356 w 3804356"/>
                <a:gd name="connsiteY13" fmla="*/ 0 h 1512711"/>
                <a:gd name="connsiteX14" fmla="*/ 3194756 w 3804356"/>
                <a:gd name="connsiteY14" fmla="*/ 67733 h 1512711"/>
                <a:gd name="connsiteX0" fmla="*/ 3194756 w 3825393"/>
                <a:gd name="connsiteY0" fmla="*/ 67733 h 1512711"/>
                <a:gd name="connsiteX1" fmla="*/ 2460978 w 3825393"/>
                <a:gd name="connsiteY1" fmla="*/ 191911 h 1512711"/>
                <a:gd name="connsiteX2" fmla="*/ 1625600 w 3825393"/>
                <a:gd name="connsiteY2" fmla="*/ 180622 h 1512711"/>
                <a:gd name="connsiteX3" fmla="*/ 1207911 w 3825393"/>
                <a:gd name="connsiteY3" fmla="*/ 214488 h 1512711"/>
                <a:gd name="connsiteX4" fmla="*/ 699911 w 3825393"/>
                <a:gd name="connsiteY4" fmla="*/ 293511 h 1512711"/>
                <a:gd name="connsiteX5" fmla="*/ 101600 w 3825393"/>
                <a:gd name="connsiteY5" fmla="*/ 609600 h 1512711"/>
                <a:gd name="connsiteX6" fmla="*/ 0 w 3825393"/>
                <a:gd name="connsiteY6" fmla="*/ 914400 h 1512711"/>
                <a:gd name="connsiteX7" fmla="*/ 56445 w 3825393"/>
                <a:gd name="connsiteY7" fmla="*/ 1286933 h 1512711"/>
                <a:gd name="connsiteX8" fmla="*/ 609600 w 3825393"/>
                <a:gd name="connsiteY8" fmla="*/ 1512711 h 1512711"/>
                <a:gd name="connsiteX9" fmla="*/ 1636889 w 3825393"/>
                <a:gd name="connsiteY9" fmla="*/ 1512711 h 1512711"/>
                <a:gd name="connsiteX10" fmla="*/ 2370667 w 3825393"/>
                <a:gd name="connsiteY10" fmla="*/ 1444977 h 1512711"/>
                <a:gd name="connsiteX11" fmla="*/ 2822222 w 3825393"/>
                <a:gd name="connsiteY11" fmla="*/ 1106311 h 1512711"/>
                <a:gd name="connsiteX12" fmla="*/ 2968978 w 3825393"/>
                <a:gd name="connsiteY12" fmla="*/ 801511 h 1512711"/>
                <a:gd name="connsiteX13" fmla="*/ 3691467 w 3825393"/>
                <a:gd name="connsiteY13" fmla="*/ 474134 h 1512711"/>
                <a:gd name="connsiteX14" fmla="*/ 3804356 w 3825393"/>
                <a:gd name="connsiteY14" fmla="*/ 0 h 1512711"/>
                <a:gd name="connsiteX15" fmla="*/ 3194756 w 3825393"/>
                <a:gd name="connsiteY15" fmla="*/ 67733 h 1512711"/>
                <a:gd name="connsiteX0" fmla="*/ 3194756 w 3825393"/>
                <a:gd name="connsiteY0" fmla="*/ 67733 h 1512711"/>
                <a:gd name="connsiteX1" fmla="*/ 2460978 w 3825393"/>
                <a:gd name="connsiteY1" fmla="*/ 191911 h 1512711"/>
                <a:gd name="connsiteX2" fmla="*/ 1625600 w 3825393"/>
                <a:gd name="connsiteY2" fmla="*/ 180622 h 1512711"/>
                <a:gd name="connsiteX3" fmla="*/ 1207911 w 3825393"/>
                <a:gd name="connsiteY3" fmla="*/ 214488 h 1512711"/>
                <a:gd name="connsiteX4" fmla="*/ 699911 w 3825393"/>
                <a:gd name="connsiteY4" fmla="*/ 293511 h 1512711"/>
                <a:gd name="connsiteX5" fmla="*/ 101600 w 3825393"/>
                <a:gd name="connsiteY5" fmla="*/ 609600 h 1512711"/>
                <a:gd name="connsiteX6" fmla="*/ 0 w 3825393"/>
                <a:gd name="connsiteY6" fmla="*/ 914400 h 1512711"/>
                <a:gd name="connsiteX7" fmla="*/ 56445 w 3825393"/>
                <a:gd name="connsiteY7" fmla="*/ 1286933 h 1512711"/>
                <a:gd name="connsiteX8" fmla="*/ 609600 w 3825393"/>
                <a:gd name="connsiteY8" fmla="*/ 1512711 h 1512711"/>
                <a:gd name="connsiteX9" fmla="*/ 1636889 w 3825393"/>
                <a:gd name="connsiteY9" fmla="*/ 1512711 h 1512711"/>
                <a:gd name="connsiteX10" fmla="*/ 2370667 w 3825393"/>
                <a:gd name="connsiteY10" fmla="*/ 1444977 h 1512711"/>
                <a:gd name="connsiteX11" fmla="*/ 2822222 w 3825393"/>
                <a:gd name="connsiteY11" fmla="*/ 1106311 h 1512711"/>
                <a:gd name="connsiteX12" fmla="*/ 3307645 w 3825393"/>
                <a:gd name="connsiteY12" fmla="*/ 1117600 h 1512711"/>
                <a:gd name="connsiteX13" fmla="*/ 3691467 w 3825393"/>
                <a:gd name="connsiteY13" fmla="*/ 474134 h 1512711"/>
                <a:gd name="connsiteX14" fmla="*/ 3804356 w 3825393"/>
                <a:gd name="connsiteY14" fmla="*/ 0 h 1512711"/>
                <a:gd name="connsiteX15" fmla="*/ 3194756 w 3825393"/>
                <a:gd name="connsiteY15" fmla="*/ 67733 h 1512711"/>
                <a:gd name="connsiteX0" fmla="*/ 3194756 w 3825393"/>
                <a:gd name="connsiteY0" fmla="*/ 67733 h 1512711"/>
                <a:gd name="connsiteX1" fmla="*/ 2460978 w 3825393"/>
                <a:gd name="connsiteY1" fmla="*/ 191911 h 1512711"/>
                <a:gd name="connsiteX2" fmla="*/ 1625600 w 3825393"/>
                <a:gd name="connsiteY2" fmla="*/ 180622 h 1512711"/>
                <a:gd name="connsiteX3" fmla="*/ 1207911 w 3825393"/>
                <a:gd name="connsiteY3" fmla="*/ 214488 h 1512711"/>
                <a:gd name="connsiteX4" fmla="*/ 699911 w 3825393"/>
                <a:gd name="connsiteY4" fmla="*/ 293511 h 1512711"/>
                <a:gd name="connsiteX5" fmla="*/ 101600 w 3825393"/>
                <a:gd name="connsiteY5" fmla="*/ 609600 h 1512711"/>
                <a:gd name="connsiteX6" fmla="*/ 0 w 3825393"/>
                <a:gd name="connsiteY6" fmla="*/ 914400 h 1512711"/>
                <a:gd name="connsiteX7" fmla="*/ 56445 w 3825393"/>
                <a:gd name="connsiteY7" fmla="*/ 1286933 h 1512711"/>
                <a:gd name="connsiteX8" fmla="*/ 609600 w 3825393"/>
                <a:gd name="connsiteY8" fmla="*/ 1512711 h 1512711"/>
                <a:gd name="connsiteX9" fmla="*/ 1636889 w 3825393"/>
                <a:gd name="connsiteY9" fmla="*/ 1512711 h 1512711"/>
                <a:gd name="connsiteX10" fmla="*/ 2370667 w 3825393"/>
                <a:gd name="connsiteY10" fmla="*/ 1444977 h 1512711"/>
                <a:gd name="connsiteX11" fmla="*/ 2833511 w 3825393"/>
                <a:gd name="connsiteY11" fmla="*/ 1275644 h 1512711"/>
                <a:gd name="connsiteX12" fmla="*/ 3307645 w 3825393"/>
                <a:gd name="connsiteY12" fmla="*/ 1117600 h 1512711"/>
                <a:gd name="connsiteX13" fmla="*/ 3691467 w 3825393"/>
                <a:gd name="connsiteY13" fmla="*/ 474134 h 1512711"/>
                <a:gd name="connsiteX14" fmla="*/ 3804356 w 3825393"/>
                <a:gd name="connsiteY14" fmla="*/ 0 h 1512711"/>
                <a:gd name="connsiteX15" fmla="*/ 3194756 w 3825393"/>
                <a:gd name="connsiteY15" fmla="*/ 67733 h 15127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825393" h="1512711">
                  <a:moveTo>
                    <a:pt x="3194756" y="67733"/>
                  </a:moveTo>
                  <a:lnTo>
                    <a:pt x="2460978" y="191911"/>
                  </a:lnTo>
                  <a:lnTo>
                    <a:pt x="1625600" y="180622"/>
                  </a:lnTo>
                  <a:lnTo>
                    <a:pt x="1207911" y="214488"/>
                  </a:lnTo>
                  <a:lnTo>
                    <a:pt x="699911" y="293511"/>
                  </a:lnTo>
                  <a:lnTo>
                    <a:pt x="101600" y="609600"/>
                  </a:lnTo>
                  <a:lnTo>
                    <a:pt x="0" y="914400"/>
                  </a:lnTo>
                  <a:lnTo>
                    <a:pt x="56445" y="1286933"/>
                  </a:lnTo>
                  <a:lnTo>
                    <a:pt x="609600" y="1512711"/>
                  </a:lnTo>
                  <a:lnTo>
                    <a:pt x="1636889" y="1512711"/>
                  </a:lnTo>
                  <a:lnTo>
                    <a:pt x="2370667" y="1444977"/>
                  </a:lnTo>
                  <a:lnTo>
                    <a:pt x="2833511" y="1275644"/>
                  </a:lnTo>
                  <a:lnTo>
                    <a:pt x="3307645" y="1117600"/>
                  </a:lnTo>
                  <a:cubicBezTo>
                    <a:pt x="3413008" y="989659"/>
                    <a:pt x="3552237" y="607719"/>
                    <a:pt x="3691467" y="474134"/>
                  </a:cubicBezTo>
                  <a:cubicBezTo>
                    <a:pt x="3830697" y="340549"/>
                    <a:pt x="3847630" y="45156"/>
                    <a:pt x="3804356" y="0"/>
                  </a:cubicBezTo>
                  <a:lnTo>
                    <a:pt x="3194756" y="67733"/>
                  </a:lnTo>
                  <a:close/>
                </a:path>
              </a:pathLst>
            </a:custGeom>
            <a:noFill/>
            <a:ln w="12700">
              <a:solidFill>
                <a:srgbClr val="33CC33"/>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2" name="Group 1"/>
          <p:cNvGrpSpPr/>
          <p:nvPr/>
        </p:nvGrpSpPr>
        <p:grpSpPr>
          <a:xfrm>
            <a:off x="531839" y="317782"/>
            <a:ext cx="8008145" cy="5350934"/>
            <a:chOff x="438706" y="790222"/>
            <a:chExt cx="8008145" cy="5350934"/>
          </a:xfrm>
        </p:grpSpPr>
        <p:grpSp>
          <p:nvGrpSpPr>
            <p:cNvPr id="25" name="Group 24"/>
            <p:cNvGrpSpPr/>
            <p:nvPr/>
          </p:nvGrpSpPr>
          <p:grpSpPr>
            <a:xfrm>
              <a:off x="5892800" y="4876800"/>
              <a:ext cx="2554051" cy="1264356"/>
              <a:chOff x="5892800" y="4876800"/>
              <a:chExt cx="2554051" cy="1264356"/>
            </a:xfrm>
          </p:grpSpPr>
          <p:sp>
            <p:nvSpPr>
              <p:cNvPr id="21" name="Freeform 20"/>
              <p:cNvSpPr/>
              <p:nvPr/>
            </p:nvSpPr>
            <p:spPr>
              <a:xfrm>
                <a:off x="5892800" y="4876800"/>
                <a:ext cx="1591733" cy="1264356"/>
              </a:xfrm>
              <a:custGeom>
                <a:avLst/>
                <a:gdLst>
                  <a:gd name="connsiteX0" fmla="*/ 1591733 w 1591733"/>
                  <a:gd name="connsiteY0" fmla="*/ 541867 h 1264356"/>
                  <a:gd name="connsiteX1" fmla="*/ 1343378 w 1591733"/>
                  <a:gd name="connsiteY1" fmla="*/ 56444 h 1264356"/>
                  <a:gd name="connsiteX2" fmla="*/ 869244 w 1591733"/>
                  <a:gd name="connsiteY2" fmla="*/ 0 h 1264356"/>
                  <a:gd name="connsiteX3" fmla="*/ 338667 w 1591733"/>
                  <a:gd name="connsiteY3" fmla="*/ 282222 h 1264356"/>
                  <a:gd name="connsiteX4" fmla="*/ 33867 w 1591733"/>
                  <a:gd name="connsiteY4" fmla="*/ 508000 h 1264356"/>
                  <a:gd name="connsiteX5" fmla="*/ 0 w 1591733"/>
                  <a:gd name="connsiteY5" fmla="*/ 835378 h 1264356"/>
                  <a:gd name="connsiteX6" fmla="*/ 406400 w 1591733"/>
                  <a:gd name="connsiteY6" fmla="*/ 1095022 h 1264356"/>
                  <a:gd name="connsiteX7" fmla="*/ 1016000 w 1591733"/>
                  <a:gd name="connsiteY7" fmla="*/ 1264356 h 1264356"/>
                  <a:gd name="connsiteX8" fmla="*/ 1365956 w 1591733"/>
                  <a:gd name="connsiteY8" fmla="*/ 1140178 h 1264356"/>
                  <a:gd name="connsiteX9" fmla="*/ 1546578 w 1591733"/>
                  <a:gd name="connsiteY9" fmla="*/ 846667 h 1264356"/>
                  <a:gd name="connsiteX10" fmla="*/ 1569156 w 1591733"/>
                  <a:gd name="connsiteY10" fmla="*/ 496711 h 12643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91733" h="1264356">
                    <a:moveTo>
                      <a:pt x="1591733" y="541867"/>
                    </a:moveTo>
                    <a:lnTo>
                      <a:pt x="1343378" y="56444"/>
                    </a:lnTo>
                    <a:lnTo>
                      <a:pt x="869244" y="0"/>
                    </a:lnTo>
                    <a:lnTo>
                      <a:pt x="338667" y="282222"/>
                    </a:lnTo>
                    <a:lnTo>
                      <a:pt x="33867" y="508000"/>
                    </a:lnTo>
                    <a:lnTo>
                      <a:pt x="0" y="835378"/>
                    </a:lnTo>
                    <a:lnTo>
                      <a:pt x="406400" y="1095022"/>
                    </a:lnTo>
                    <a:lnTo>
                      <a:pt x="1016000" y="1264356"/>
                    </a:lnTo>
                    <a:lnTo>
                      <a:pt x="1365956" y="1140178"/>
                    </a:lnTo>
                    <a:lnTo>
                      <a:pt x="1546578" y="846667"/>
                    </a:lnTo>
                    <a:lnTo>
                      <a:pt x="1569156" y="496711"/>
                    </a:lnTo>
                  </a:path>
                </a:pathLst>
              </a:custGeom>
              <a:noFill/>
              <a:ln w="12700">
                <a:solidFill>
                  <a:srgbClr val="33CC3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TextBox 26"/>
              <p:cNvSpPr txBox="1"/>
              <p:nvPr/>
            </p:nvSpPr>
            <p:spPr>
              <a:xfrm>
                <a:off x="7298267" y="5745634"/>
                <a:ext cx="1148584" cy="233910"/>
              </a:xfrm>
              <a:prstGeom prst="rect">
                <a:avLst/>
              </a:prstGeom>
              <a:solidFill>
                <a:schemeClr val="tx1"/>
              </a:solidFill>
              <a:ln>
                <a:solidFill>
                  <a:srgbClr val="FF0000"/>
                </a:solidFill>
              </a:ln>
            </p:spPr>
            <p:txBody>
              <a:bodyPr wrap="none" lIns="9144" tIns="9144" rIns="9144" bIns="9144" rtlCol="0">
                <a:spAutoFit/>
              </a:bodyPr>
              <a:lstStyle/>
              <a:p>
                <a:r>
                  <a:rPr lang="en-US" sz="1400" dirty="0" smtClean="0">
                    <a:solidFill>
                      <a:schemeClr val="bg1"/>
                    </a:solidFill>
                    <a:latin typeface="Times New Roman" panose="02020603050405020304" pitchFamily="18" charset="0"/>
                    <a:cs typeface="Times New Roman" panose="02020603050405020304" pitchFamily="18" charset="0"/>
                  </a:rPr>
                  <a:t>Lake </a:t>
                </a:r>
                <a:r>
                  <a:rPr lang="en-US" sz="1400" dirty="0" err="1" smtClean="0">
                    <a:solidFill>
                      <a:schemeClr val="bg1"/>
                    </a:solidFill>
                    <a:latin typeface="Times New Roman" panose="02020603050405020304" pitchFamily="18" charset="0"/>
                    <a:cs typeface="Times New Roman" panose="02020603050405020304" pitchFamily="18" charset="0"/>
                  </a:rPr>
                  <a:t>Emfermer</a:t>
                </a:r>
                <a:endParaRPr lang="en-US" sz="1400" dirty="0">
                  <a:solidFill>
                    <a:schemeClr val="bg1"/>
                  </a:solidFill>
                  <a:latin typeface="Times New Roman" panose="02020603050405020304" pitchFamily="18" charset="0"/>
                  <a:cs typeface="Times New Roman" panose="02020603050405020304" pitchFamily="18" charset="0"/>
                </a:endParaRPr>
              </a:p>
            </p:txBody>
          </p:sp>
        </p:grpSp>
        <p:grpSp>
          <p:nvGrpSpPr>
            <p:cNvPr id="26" name="Group 25"/>
            <p:cNvGrpSpPr/>
            <p:nvPr/>
          </p:nvGrpSpPr>
          <p:grpSpPr>
            <a:xfrm>
              <a:off x="6513689" y="3059289"/>
              <a:ext cx="1513507" cy="1103154"/>
              <a:chOff x="6513689" y="3059289"/>
              <a:chExt cx="1513507" cy="1103154"/>
            </a:xfrm>
          </p:grpSpPr>
          <p:sp>
            <p:nvSpPr>
              <p:cNvPr id="22" name="Freeform 21"/>
              <p:cNvSpPr/>
              <p:nvPr/>
            </p:nvSpPr>
            <p:spPr>
              <a:xfrm>
                <a:off x="6513689" y="3059289"/>
                <a:ext cx="1117600" cy="869244"/>
              </a:xfrm>
              <a:custGeom>
                <a:avLst/>
                <a:gdLst>
                  <a:gd name="connsiteX0" fmla="*/ 688622 w 1117600"/>
                  <a:gd name="connsiteY0" fmla="*/ 869244 h 869244"/>
                  <a:gd name="connsiteX1" fmla="*/ 1027289 w 1117600"/>
                  <a:gd name="connsiteY1" fmla="*/ 677333 h 869244"/>
                  <a:gd name="connsiteX2" fmla="*/ 1117600 w 1117600"/>
                  <a:gd name="connsiteY2" fmla="*/ 349955 h 869244"/>
                  <a:gd name="connsiteX3" fmla="*/ 1027289 w 1117600"/>
                  <a:gd name="connsiteY3" fmla="*/ 169333 h 869244"/>
                  <a:gd name="connsiteX4" fmla="*/ 722489 w 1117600"/>
                  <a:gd name="connsiteY4" fmla="*/ 0 h 869244"/>
                  <a:gd name="connsiteX5" fmla="*/ 361244 w 1117600"/>
                  <a:gd name="connsiteY5" fmla="*/ 0 h 869244"/>
                  <a:gd name="connsiteX6" fmla="*/ 0 w 1117600"/>
                  <a:gd name="connsiteY6" fmla="*/ 90311 h 869244"/>
                  <a:gd name="connsiteX7" fmla="*/ 45155 w 1117600"/>
                  <a:gd name="connsiteY7" fmla="*/ 508000 h 869244"/>
                  <a:gd name="connsiteX8" fmla="*/ 316089 w 1117600"/>
                  <a:gd name="connsiteY8" fmla="*/ 733778 h 869244"/>
                  <a:gd name="connsiteX9" fmla="*/ 688622 w 1117600"/>
                  <a:gd name="connsiteY9" fmla="*/ 869244 h 869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17600" h="869244">
                    <a:moveTo>
                      <a:pt x="688622" y="869244"/>
                    </a:moveTo>
                    <a:lnTo>
                      <a:pt x="1027289" y="677333"/>
                    </a:lnTo>
                    <a:lnTo>
                      <a:pt x="1117600" y="349955"/>
                    </a:lnTo>
                    <a:lnTo>
                      <a:pt x="1027289" y="169333"/>
                    </a:lnTo>
                    <a:lnTo>
                      <a:pt x="722489" y="0"/>
                    </a:lnTo>
                    <a:lnTo>
                      <a:pt x="361244" y="0"/>
                    </a:lnTo>
                    <a:lnTo>
                      <a:pt x="0" y="90311"/>
                    </a:lnTo>
                    <a:lnTo>
                      <a:pt x="45155" y="508000"/>
                    </a:lnTo>
                    <a:lnTo>
                      <a:pt x="316089" y="733778"/>
                    </a:lnTo>
                    <a:lnTo>
                      <a:pt x="688622" y="869244"/>
                    </a:lnTo>
                    <a:close/>
                  </a:path>
                </a:pathLst>
              </a:custGeom>
              <a:noFill/>
              <a:ln w="12700">
                <a:solidFill>
                  <a:srgbClr val="33CC33"/>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9" name="TextBox 28"/>
              <p:cNvSpPr txBox="1"/>
              <p:nvPr/>
            </p:nvSpPr>
            <p:spPr>
              <a:xfrm>
                <a:off x="7104636" y="3928533"/>
                <a:ext cx="922560" cy="233910"/>
              </a:xfrm>
              <a:prstGeom prst="rect">
                <a:avLst/>
              </a:prstGeom>
              <a:solidFill>
                <a:schemeClr val="tx1"/>
              </a:solidFill>
              <a:ln>
                <a:solidFill>
                  <a:srgbClr val="FF0000"/>
                </a:solidFill>
              </a:ln>
            </p:spPr>
            <p:txBody>
              <a:bodyPr wrap="none" lIns="9144" tIns="9144" rIns="9144" bIns="9144" rtlCol="0">
                <a:spAutoFit/>
              </a:bodyPr>
              <a:lstStyle/>
              <a:p>
                <a:r>
                  <a:rPr lang="en-US" sz="1400" dirty="0" smtClean="0">
                    <a:solidFill>
                      <a:schemeClr val="bg1"/>
                    </a:solidFill>
                    <a:latin typeface="Times New Roman" panose="02020603050405020304" pitchFamily="18" charset="0"/>
                    <a:cs typeface="Times New Roman" panose="02020603050405020304" pitchFamily="18" charset="0"/>
                  </a:rPr>
                  <a:t>Kings Ridge</a:t>
                </a:r>
                <a:endParaRPr lang="en-US" sz="1400" dirty="0">
                  <a:solidFill>
                    <a:schemeClr val="bg1"/>
                  </a:solidFill>
                  <a:latin typeface="Times New Roman" panose="02020603050405020304" pitchFamily="18" charset="0"/>
                  <a:cs typeface="Times New Roman" panose="02020603050405020304" pitchFamily="18" charset="0"/>
                </a:endParaRPr>
              </a:p>
            </p:txBody>
          </p:sp>
        </p:grpSp>
        <p:grpSp>
          <p:nvGrpSpPr>
            <p:cNvPr id="28" name="Group 27"/>
            <p:cNvGrpSpPr/>
            <p:nvPr/>
          </p:nvGrpSpPr>
          <p:grpSpPr>
            <a:xfrm>
              <a:off x="5235786" y="790222"/>
              <a:ext cx="2451947" cy="1975556"/>
              <a:chOff x="5235786" y="790222"/>
              <a:chExt cx="2451947" cy="1975556"/>
            </a:xfrm>
          </p:grpSpPr>
          <p:sp>
            <p:nvSpPr>
              <p:cNvPr id="23" name="Freeform 22"/>
              <p:cNvSpPr/>
              <p:nvPr/>
            </p:nvSpPr>
            <p:spPr>
              <a:xfrm>
                <a:off x="6107289" y="790222"/>
                <a:ext cx="1580444" cy="1975556"/>
              </a:xfrm>
              <a:custGeom>
                <a:avLst/>
                <a:gdLst>
                  <a:gd name="connsiteX0" fmla="*/ 1117600 w 1580444"/>
                  <a:gd name="connsiteY0" fmla="*/ 1941689 h 1975556"/>
                  <a:gd name="connsiteX1" fmla="*/ 1433689 w 1580444"/>
                  <a:gd name="connsiteY1" fmla="*/ 1806222 h 1975556"/>
                  <a:gd name="connsiteX2" fmla="*/ 1580444 w 1580444"/>
                  <a:gd name="connsiteY2" fmla="*/ 1467556 h 1975556"/>
                  <a:gd name="connsiteX3" fmla="*/ 1580444 w 1580444"/>
                  <a:gd name="connsiteY3" fmla="*/ 948267 h 1975556"/>
                  <a:gd name="connsiteX4" fmla="*/ 1456267 w 1580444"/>
                  <a:gd name="connsiteY4" fmla="*/ 338667 h 1975556"/>
                  <a:gd name="connsiteX5" fmla="*/ 1286933 w 1580444"/>
                  <a:gd name="connsiteY5" fmla="*/ 0 h 1975556"/>
                  <a:gd name="connsiteX6" fmla="*/ 0 w 1580444"/>
                  <a:gd name="connsiteY6" fmla="*/ 0 h 1975556"/>
                  <a:gd name="connsiteX7" fmla="*/ 79022 w 1580444"/>
                  <a:gd name="connsiteY7" fmla="*/ 564445 h 1975556"/>
                  <a:gd name="connsiteX8" fmla="*/ 112889 w 1580444"/>
                  <a:gd name="connsiteY8" fmla="*/ 959556 h 1975556"/>
                  <a:gd name="connsiteX9" fmla="*/ 349955 w 1580444"/>
                  <a:gd name="connsiteY9" fmla="*/ 1377245 h 1975556"/>
                  <a:gd name="connsiteX10" fmla="*/ 699911 w 1580444"/>
                  <a:gd name="connsiteY10" fmla="*/ 1975556 h 1975556"/>
                  <a:gd name="connsiteX11" fmla="*/ 1117600 w 1580444"/>
                  <a:gd name="connsiteY11" fmla="*/ 1941689 h 19755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80444" h="1975556">
                    <a:moveTo>
                      <a:pt x="1117600" y="1941689"/>
                    </a:moveTo>
                    <a:lnTo>
                      <a:pt x="1433689" y="1806222"/>
                    </a:lnTo>
                    <a:lnTo>
                      <a:pt x="1580444" y="1467556"/>
                    </a:lnTo>
                    <a:lnTo>
                      <a:pt x="1580444" y="948267"/>
                    </a:lnTo>
                    <a:lnTo>
                      <a:pt x="1456267" y="338667"/>
                    </a:lnTo>
                    <a:lnTo>
                      <a:pt x="1286933" y="0"/>
                    </a:lnTo>
                    <a:lnTo>
                      <a:pt x="0" y="0"/>
                    </a:lnTo>
                    <a:lnTo>
                      <a:pt x="79022" y="564445"/>
                    </a:lnTo>
                    <a:lnTo>
                      <a:pt x="112889" y="959556"/>
                    </a:lnTo>
                    <a:lnTo>
                      <a:pt x="349955" y="1377245"/>
                    </a:lnTo>
                    <a:lnTo>
                      <a:pt x="699911" y="1975556"/>
                    </a:lnTo>
                    <a:lnTo>
                      <a:pt x="1117600" y="1941689"/>
                    </a:lnTo>
                    <a:close/>
                  </a:path>
                </a:pathLst>
              </a:custGeom>
              <a:noFill/>
              <a:ln w="12700">
                <a:solidFill>
                  <a:srgbClr val="33CC33"/>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1" name="TextBox 30"/>
              <p:cNvSpPr txBox="1"/>
              <p:nvPr/>
            </p:nvSpPr>
            <p:spPr>
              <a:xfrm>
                <a:off x="5235786" y="1024801"/>
                <a:ext cx="810350" cy="233910"/>
              </a:xfrm>
              <a:prstGeom prst="rect">
                <a:avLst/>
              </a:prstGeom>
              <a:solidFill>
                <a:schemeClr val="tx1"/>
              </a:solidFill>
              <a:ln>
                <a:solidFill>
                  <a:srgbClr val="FF0000"/>
                </a:solidFill>
              </a:ln>
            </p:spPr>
            <p:txBody>
              <a:bodyPr wrap="none" lIns="9144" tIns="9144" rIns="9144" bIns="9144" rtlCol="0">
                <a:spAutoFit/>
              </a:bodyPr>
              <a:lstStyle/>
              <a:p>
                <a:r>
                  <a:rPr lang="en-US" sz="1400" dirty="0" smtClean="0">
                    <a:solidFill>
                      <a:schemeClr val="bg1"/>
                    </a:solidFill>
                    <a:latin typeface="Times New Roman" panose="02020603050405020304" pitchFamily="18" charset="0"/>
                    <a:cs typeface="Times New Roman" panose="02020603050405020304" pitchFamily="18" charset="0"/>
                  </a:rPr>
                  <a:t>Little Lake</a:t>
                </a:r>
                <a:endParaRPr lang="en-US" sz="1400" dirty="0">
                  <a:solidFill>
                    <a:schemeClr val="bg1"/>
                  </a:solidFill>
                  <a:latin typeface="Times New Roman" panose="02020603050405020304" pitchFamily="18" charset="0"/>
                  <a:cs typeface="Times New Roman" panose="02020603050405020304" pitchFamily="18" charset="0"/>
                </a:endParaRPr>
              </a:p>
            </p:txBody>
          </p:sp>
        </p:grpSp>
        <p:grpSp>
          <p:nvGrpSpPr>
            <p:cNvPr id="30" name="Group 29"/>
            <p:cNvGrpSpPr/>
            <p:nvPr/>
          </p:nvGrpSpPr>
          <p:grpSpPr>
            <a:xfrm>
              <a:off x="3870528" y="2133600"/>
              <a:ext cx="1299783" cy="1046710"/>
              <a:chOff x="3870528" y="2133600"/>
              <a:chExt cx="1299783" cy="1046710"/>
            </a:xfrm>
          </p:grpSpPr>
          <p:sp>
            <p:nvSpPr>
              <p:cNvPr id="19" name="Freeform 18"/>
              <p:cNvSpPr/>
              <p:nvPr/>
            </p:nvSpPr>
            <p:spPr>
              <a:xfrm>
                <a:off x="4131733" y="2133600"/>
                <a:ext cx="1038578" cy="812800"/>
              </a:xfrm>
              <a:custGeom>
                <a:avLst/>
                <a:gdLst>
                  <a:gd name="connsiteX0" fmla="*/ 1004711 w 1038578"/>
                  <a:gd name="connsiteY0" fmla="*/ 327378 h 812800"/>
                  <a:gd name="connsiteX1" fmla="*/ 1038578 w 1038578"/>
                  <a:gd name="connsiteY1" fmla="*/ 124178 h 812800"/>
                  <a:gd name="connsiteX2" fmla="*/ 654756 w 1038578"/>
                  <a:gd name="connsiteY2" fmla="*/ 0 h 812800"/>
                  <a:gd name="connsiteX3" fmla="*/ 372534 w 1038578"/>
                  <a:gd name="connsiteY3" fmla="*/ 22578 h 812800"/>
                  <a:gd name="connsiteX4" fmla="*/ 101600 w 1038578"/>
                  <a:gd name="connsiteY4" fmla="*/ 259644 h 812800"/>
                  <a:gd name="connsiteX5" fmla="*/ 0 w 1038578"/>
                  <a:gd name="connsiteY5" fmla="*/ 530578 h 812800"/>
                  <a:gd name="connsiteX6" fmla="*/ 146756 w 1038578"/>
                  <a:gd name="connsiteY6" fmla="*/ 745067 h 812800"/>
                  <a:gd name="connsiteX7" fmla="*/ 643467 w 1038578"/>
                  <a:gd name="connsiteY7" fmla="*/ 812800 h 812800"/>
                  <a:gd name="connsiteX8" fmla="*/ 857956 w 1038578"/>
                  <a:gd name="connsiteY8" fmla="*/ 790222 h 812800"/>
                  <a:gd name="connsiteX9" fmla="*/ 970845 w 1038578"/>
                  <a:gd name="connsiteY9" fmla="*/ 575733 h 812800"/>
                  <a:gd name="connsiteX10" fmla="*/ 1038578 w 1038578"/>
                  <a:gd name="connsiteY10" fmla="*/ 282222 h 812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38578" h="812800">
                    <a:moveTo>
                      <a:pt x="1004711" y="327378"/>
                    </a:moveTo>
                    <a:lnTo>
                      <a:pt x="1038578" y="124178"/>
                    </a:lnTo>
                    <a:lnTo>
                      <a:pt x="654756" y="0"/>
                    </a:lnTo>
                    <a:lnTo>
                      <a:pt x="372534" y="22578"/>
                    </a:lnTo>
                    <a:lnTo>
                      <a:pt x="101600" y="259644"/>
                    </a:lnTo>
                    <a:lnTo>
                      <a:pt x="0" y="530578"/>
                    </a:lnTo>
                    <a:lnTo>
                      <a:pt x="146756" y="745067"/>
                    </a:lnTo>
                    <a:lnTo>
                      <a:pt x="643467" y="812800"/>
                    </a:lnTo>
                    <a:lnTo>
                      <a:pt x="857956" y="790222"/>
                    </a:lnTo>
                    <a:lnTo>
                      <a:pt x="970845" y="575733"/>
                    </a:lnTo>
                    <a:lnTo>
                      <a:pt x="1038578" y="282222"/>
                    </a:lnTo>
                  </a:path>
                </a:pathLst>
              </a:custGeom>
              <a:noFill/>
              <a:ln w="12700">
                <a:solidFill>
                  <a:srgbClr val="33CC3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TextBox 32"/>
              <p:cNvSpPr txBox="1"/>
              <p:nvPr/>
            </p:nvSpPr>
            <p:spPr>
              <a:xfrm>
                <a:off x="3870528" y="2946400"/>
                <a:ext cx="637226" cy="233910"/>
              </a:xfrm>
              <a:prstGeom prst="rect">
                <a:avLst/>
              </a:prstGeom>
              <a:solidFill>
                <a:schemeClr val="tx1"/>
              </a:solidFill>
              <a:ln>
                <a:solidFill>
                  <a:srgbClr val="FF0000"/>
                </a:solidFill>
              </a:ln>
            </p:spPr>
            <p:txBody>
              <a:bodyPr wrap="none" lIns="9144" tIns="9144" rIns="9144" bIns="9144" rtlCol="0">
                <a:spAutoFit/>
              </a:bodyPr>
              <a:lstStyle/>
              <a:p>
                <a:r>
                  <a:rPr lang="en-US" sz="1400" dirty="0" err="1" smtClean="0">
                    <a:solidFill>
                      <a:schemeClr val="bg1"/>
                    </a:solidFill>
                    <a:latin typeface="Times New Roman" panose="02020603050405020304" pitchFamily="18" charset="0"/>
                    <a:cs typeface="Times New Roman" panose="02020603050405020304" pitchFamily="18" charset="0"/>
                  </a:rPr>
                  <a:t>Clovelly</a:t>
                </a:r>
                <a:endParaRPr lang="en-US" sz="1400" dirty="0">
                  <a:solidFill>
                    <a:schemeClr val="bg1"/>
                  </a:solidFill>
                  <a:latin typeface="Times New Roman" panose="02020603050405020304" pitchFamily="18" charset="0"/>
                  <a:cs typeface="Times New Roman" panose="02020603050405020304" pitchFamily="18" charset="0"/>
                </a:endParaRPr>
              </a:p>
            </p:txBody>
          </p:sp>
        </p:grpSp>
        <p:grpSp>
          <p:nvGrpSpPr>
            <p:cNvPr id="14336" name="Group 14335"/>
            <p:cNvGrpSpPr/>
            <p:nvPr/>
          </p:nvGrpSpPr>
          <p:grpSpPr>
            <a:xfrm>
              <a:off x="438706" y="1794933"/>
              <a:ext cx="2710894" cy="1749778"/>
              <a:chOff x="438706" y="1794933"/>
              <a:chExt cx="2710894" cy="1749778"/>
            </a:xfrm>
          </p:grpSpPr>
          <p:sp>
            <p:nvSpPr>
              <p:cNvPr id="20" name="Freeform 19"/>
              <p:cNvSpPr/>
              <p:nvPr/>
            </p:nvSpPr>
            <p:spPr>
              <a:xfrm>
                <a:off x="1049867" y="1794933"/>
                <a:ext cx="2099733" cy="1749778"/>
              </a:xfrm>
              <a:custGeom>
                <a:avLst/>
                <a:gdLst>
                  <a:gd name="connsiteX0" fmla="*/ 2077155 w 2099733"/>
                  <a:gd name="connsiteY0" fmla="*/ 666045 h 1749778"/>
                  <a:gd name="connsiteX1" fmla="*/ 1783644 w 2099733"/>
                  <a:gd name="connsiteY1" fmla="*/ 248356 h 1749778"/>
                  <a:gd name="connsiteX2" fmla="*/ 1501422 w 2099733"/>
                  <a:gd name="connsiteY2" fmla="*/ 112889 h 1749778"/>
                  <a:gd name="connsiteX3" fmla="*/ 1286933 w 2099733"/>
                  <a:gd name="connsiteY3" fmla="*/ 0 h 1749778"/>
                  <a:gd name="connsiteX4" fmla="*/ 1083733 w 2099733"/>
                  <a:gd name="connsiteY4" fmla="*/ 90311 h 1749778"/>
                  <a:gd name="connsiteX5" fmla="*/ 711200 w 2099733"/>
                  <a:gd name="connsiteY5" fmla="*/ 440267 h 1749778"/>
                  <a:gd name="connsiteX6" fmla="*/ 304800 w 2099733"/>
                  <a:gd name="connsiteY6" fmla="*/ 778934 h 1749778"/>
                  <a:gd name="connsiteX7" fmla="*/ 33866 w 2099733"/>
                  <a:gd name="connsiteY7" fmla="*/ 982134 h 1749778"/>
                  <a:gd name="connsiteX8" fmla="*/ 0 w 2099733"/>
                  <a:gd name="connsiteY8" fmla="*/ 1219200 h 1749778"/>
                  <a:gd name="connsiteX9" fmla="*/ 270933 w 2099733"/>
                  <a:gd name="connsiteY9" fmla="*/ 1444978 h 1749778"/>
                  <a:gd name="connsiteX10" fmla="*/ 857955 w 2099733"/>
                  <a:gd name="connsiteY10" fmla="*/ 1490134 h 1749778"/>
                  <a:gd name="connsiteX11" fmla="*/ 1083733 w 2099733"/>
                  <a:gd name="connsiteY11" fmla="*/ 1715911 h 1749778"/>
                  <a:gd name="connsiteX12" fmla="*/ 1433689 w 2099733"/>
                  <a:gd name="connsiteY12" fmla="*/ 1749778 h 1749778"/>
                  <a:gd name="connsiteX13" fmla="*/ 1794933 w 2099733"/>
                  <a:gd name="connsiteY13" fmla="*/ 1478845 h 1749778"/>
                  <a:gd name="connsiteX14" fmla="*/ 2032000 w 2099733"/>
                  <a:gd name="connsiteY14" fmla="*/ 1253067 h 1749778"/>
                  <a:gd name="connsiteX15" fmla="*/ 2099733 w 2099733"/>
                  <a:gd name="connsiteY15" fmla="*/ 903111 h 1749778"/>
                  <a:gd name="connsiteX16" fmla="*/ 2077155 w 2099733"/>
                  <a:gd name="connsiteY16" fmla="*/ 666045 h 1749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99733" h="1749778">
                    <a:moveTo>
                      <a:pt x="2077155" y="666045"/>
                    </a:moveTo>
                    <a:lnTo>
                      <a:pt x="1783644" y="248356"/>
                    </a:lnTo>
                    <a:lnTo>
                      <a:pt x="1501422" y="112889"/>
                    </a:lnTo>
                    <a:lnTo>
                      <a:pt x="1286933" y="0"/>
                    </a:lnTo>
                    <a:lnTo>
                      <a:pt x="1083733" y="90311"/>
                    </a:lnTo>
                    <a:lnTo>
                      <a:pt x="711200" y="440267"/>
                    </a:lnTo>
                    <a:lnTo>
                      <a:pt x="304800" y="778934"/>
                    </a:lnTo>
                    <a:lnTo>
                      <a:pt x="33866" y="982134"/>
                    </a:lnTo>
                    <a:lnTo>
                      <a:pt x="0" y="1219200"/>
                    </a:lnTo>
                    <a:lnTo>
                      <a:pt x="270933" y="1444978"/>
                    </a:lnTo>
                    <a:lnTo>
                      <a:pt x="857955" y="1490134"/>
                    </a:lnTo>
                    <a:lnTo>
                      <a:pt x="1083733" y="1715911"/>
                    </a:lnTo>
                    <a:lnTo>
                      <a:pt x="1433689" y="1749778"/>
                    </a:lnTo>
                    <a:lnTo>
                      <a:pt x="1794933" y="1478845"/>
                    </a:lnTo>
                    <a:lnTo>
                      <a:pt x="2032000" y="1253067"/>
                    </a:lnTo>
                    <a:lnTo>
                      <a:pt x="2099733" y="903111"/>
                    </a:lnTo>
                    <a:lnTo>
                      <a:pt x="2077155" y="666045"/>
                    </a:lnTo>
                    <a:close/>
                  </a:path>
                </a:pathLst>
              </a:custGeom>
              <a:noFill/>
              <a:ln w="12700">
                <a:solidFill>
                  <a:srgbClr val="33CC33"/>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5" name="TextBox 34"/>
              <p:cNvSpPr txBox="1"/>
              <p:nvPr/>
            </p:nvSpPr>
            <p:spPr>
              <a:xfrm>
                <a:off x="438706" y="2016645"/>
                <a:ext cx="892104" cy="233910"/>
              </a:xfrm>
              <a:prstGeom prst="rect">
                <a:avLst/>
              </a:prstGeom>
              <a:solidFill>
                <a:schemeClr val="tx1"/>
              </a:solidFill>
              <a:ln>
                <a:solidFill>
                  <a:srgbClr val="FF0000"/>
                </a:solidFill>
              </a:ln>
            </p:spPr>
            <p:txBody>
              <a:bodyPr wrap="none" lIns="9144" tIns="9144" rIns="9144" bIns="9144" rtlCol="0">
                <a:spAutoFit/>
              </a:bodyPr>
              <a:lstStyle/>
              <a:p>
                <a:r>
                  <a:rPr lang="en-US" sz="1400" dirty="0" smtClean="0">
                    <a:solidFill>
                      <a:schemeClr val="bg1"/>
                    </a:solidFill>
                    <a:latin typeface="Times New Roman" panose="02020603050405020304" pitchFamily="18" charset="0"/>
                    <a:cs typeface="Times New Roman" panose="02020603050405020304" pitchFamily="18" charset="0"/>
                  </a:rPr>
                  <a:t>Bully Camp</a:t>
                </a:r>
                <a:endParaRPr lang="en-US" sz="1400" dirty="0">
                  <a:solidFill>
                    <a:schemeClr val="bg1"/>
                  </a:solidFill>
                  <a:latin typeface="Times New Roman" panose="02020603050405020304" pitchFamily="18" charset="0"/>
                  <a:cs typeface="Times New Roman" panose="02020603050405020304" pitchFamily="18" charset="0"/>
                </a:endParaRPr>
              </a:p>
            </p:txBody>
          </p:sp>
        </p:grpSp>
        <p:grpSp>
          <p:nvGrpSpPr>
            <p:cNvPr id="14337" name="Group 14336"/>
            <p:cNvGrpSpPr/>
            <p:nvPr/>
          </p:nvGrpSpPr>
          <p:grpSpPr>
            <a:xfrm>
              <a:off x="2003497" y="790222"/>
              <a:ext cx="2150814" cy="936978"/>
              <a:chOff x="2003497" y="790222"/>
              <a:chExt cx="2150814" cy="936978"/>
            </a:xfrm>
          </p:grpSpPr>
          <p:sp>
            <p:nvSpPr>
              <p:cNvPr id="17" name="Freeform 16"/>
              <p:cNvSpPr/>
              <p:nvPr/>
            </p:nvSpPr>
            <p:spPr>
              <a:xfrm>
                <a:off x="2551289" y="790222"/>
                <a:ext cx="1603022" cy="936978"/>
              </a:xfrm>
              <a:custGeom>
                <a:avLst/>
                <a:gdLst>
                  <a:gd name="connsiteX0" fmla="*/ 1603022 w 1603022"/>
                  <a:gd name="connsiteY0" fmla="*/ 79022 h 936978"/>
                  <a:gd name="connsiteX1" fmla="*/ 1535289 w 1603022"/>
                  <a:gd name="connsiteY1" fmla="*/ 508000 h 936978"/>
                  <a:gd name="connsiteX2" fmla="*/ 1343378 w 1603022"/>
                  <a:gd name="connsiteY2" fmla="*/ 778934 h 936978"/>
                  <a:gd name="connsiteX3" fmla="*/ 1061155 w 1603022"/>
                  <a:gd name="connsiteY3" fmla="*/ 914400 h 936978"/>
                  <a:gd name="connsiteX4" fmla="*/ 496711 w 1603022"/>
                  <a:gd name="connsiteY4" fmla="*/ 936978 h 936978"/>
                  <a:gd name="connsiteX5" fmla="*/ 124178 w 1603022"/>
                  <a:gd name="connsiteY5" fmla="*/ 745067 h 936978"/>
                  <a:gd name="connsiteX6" fmla="*/ 0 w 1603022"/>
                  <a:gd name="connsiteY6" fmla="*/ 530578 h 936978"/>
                  <a:gd name="connsiteX7" fmla="*/ 327378 w 1603022"/>
                  <a:gd name="connsiteY7" fmla="*/ 67734 h 936978"/>
                  <a:gd name="connsiteX8" fmla="*/ 925689 w 1603022"/>
                  <a:gd name="connsiteY8" fmla="*/ 0 h 936978"/>
                  <a:gd name="connsiteX9" fmla="*/ 1557867 w 1603022"/>
                  <a:gd name="connsiteY9" fmla="*/ 101600 h 936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03022" h="936978">
                    <a:moveTo>
                      <a:pt x="1603022" y="79022"/>
                    </a:moveTo>
                    <a:lnTo>
                      <a:pt x="1535289" y="508000"/>
                    </a:lnTo>
                    <a:lnTo>
                      <a:pt x="1343378" y="778934"/>
                    </a:lnTo>
                    <a:lnTo>
                      <a:pt x="1061155" y="914400"/>
                    </a:lnTo>
                    <a:lnTo>
                      <a:pt x="496711" y="936978"/>
                    </a:lnTo>
                    <a:lnTo>
                      <a:pt x="124178" y="745067"/>
                    </a:lnTo>
                    <a:lnTo>
                      <a:pt x="0" y="530578"/>
                    </a:lnTo>
                    <a:lnTo>
                      <a:pt x="327378" y="67734"/>
                    </a:lnTo>
                    <a:lnTo>
                      <a:pt x="925689" y="0"/>
                    </a:lnTo>
                    <a:lnTo>
                      <a:pt x="1557867" y="101600"/>
                    </a:lnTo>
                  </a:path>
                </a:pathLst>
              </a:custGeom>
              <a:noFill/>
              <a:ln w="12700">
                <a:solidFill>
                  <a:srgbClr val="33CC3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TextBox 36"/>
              <p:cNvSpPr txBox="1"/>
              <p:nvPr/>
            </p:nvSpPr>
            <p:spPr>
              <a:xfrm>
                <a:off x="2003497" y="1040825"/>
                <a:ext cx="483274" cy="233910"/>
              </a:xfrm>
              <a:prstGeom prst="rect">
                <a:avLst/>
              </a:prstGeom>
              <a:solidFill>
                <a:schemeClr val="tx1"/>
              </a:solidFill>
              <a:ln>
                <a:solidFill>
                  <a:srgbClr val="FF0000"/>
                </a:solidFill>
              </a:ln>
            </p:spPr>
            <p:txBody>
              <a:bodyPr wrap="none" lIns="9144" tIns="9144" rIns="9144" bIns="9144" rtlCol="0">
                <a:spAutoFit/>
              </a:bodyPr>
              <a:lstStyle/>
              <a:p>
                <a:r>
                  <a:rPr lang="en-US" sz="1400" dirty="0" smtClean="0">
                    <a:solidFill>
                      <a:schemeClr val="bg1"/>
                    </a:solidFill>
                    <a:latin typeface="Times New Roman" panose="02020603050405020304" pitchFamily="18" charset="0"/>
                    <a:cs typeface="Times New Roman" panose="02020603050405020304" pitchFamily="18" charset="0"/>
                  </a:rPr>
                  <a:t>Cutoff</a:t>
                </a:r>
                <a:endParaRPr lang="en-US" sz="1400" dirty="0">
                  <a:solidFill>
                    <a:schemeClr val="bg1"/>
                  </a:solidFill>
                  <a:latin typeface="Times New Roman" panose="02020603050405020304" pitchFamily="18" charset="0"/>
                  <a:cs typeface="Times New Roman" panose="02020603050405020304" pitchFamily="18" charset="0"/>
                </a:endParaRPr>
              </a:p>
            </p:txBody>
          </p:sp>
        </p:grpSp>
      </p:grpSp>
      <p:grpSp>
        <p:nvGrpSpPr>
          <p:cNvPr id="38" name="Group 37"/>
          <p:cNvGrpSpPr/>
          <p:nvPr/>
        </p:nvGrpSpPr>
        <p:grpSpPr>
          <a:xfrm>
            <a:off x="386644" y="1699763"/>
            <a:ext cx="8376356" cy="1846641"/>
            <a:chOff x="293511" y="2172203"/>
            <a:chExt cx="8376356" cy="1846641"/>
          </a:xfrm>
        </p:grpSpPr>
        <p:sp>
          <p:nvSpPr>
            <p:cNvPr id="39" name="Freeform 38"/>
            <p:cNvSpPr/>
            <p:nvPr/>
          </p:nvSpPr>
          <p:spPr>
            <a:xfrm>
              <a:off x="293511" y="3138311"/>
              <a:ext cx="8376356" cy="880533"/>
            </a:xfrm>
            <a:custGeom>
              <a:avLst/>
              <a:gdLst>
                <a:gd name="connsiteX0" fmla="*/ 0 w 8376356"/>
                <a:gd name="connsiteY0" fmla="*/ 0 h 880533"/>
                <a:gd name="connsiteX1" fmla="*/ 406400 w 8376356"/>
                <a:gd name="connsiteY1" fmla="*/ 146756 h 880533"/>
                <a:gd name="connsiteX2" fmla="*/ 745067 w 8376356"/>
                <a:gd name="connsiteY2" fmla="*/ 259645 h 880533"/>
                <a:gd name="connsiteX3" fmla="*/ 1636889 w 8376356"/>
                <a:gd name="connsiteY3" fmla="*/ 327378 h 880533"/>
                <a:gd name="connsiteX4" fmla="*/ 2562578 w 8376356"/>
                <a:gd name="connsiteY4" fmla="*/ 372533 h 880533"/>
                <a:gd name="connsiteX5" fmla="*/ 3443111 w 8376356"/>
                <a:gd name="connsiteY5" fmla="*/ 474133 h 880533"/>
                <a:gd name="connsiteX6" fmla="*/ 3984978 w 8376356"/>
                <a:gd name="connsiteY6" fmla="*/ 530578 h 880533"/>
                <a:gd name="connsiteX7" fmla="*/ 4763911 w 8376356"/>
                <a:gd name="connsiteY7" fmla="*/ 564445 h 880533"/>
                <a:gd name="connsiteX8" fmla="*/ 5655733 w 8376356"/>
                <a:gd name="connsiteY8" fmla="*/ 643467 h 880533"/>
                <a:gd name="connsiteX9" fmla="*/ 6366933 w 8376356"/>
                <a:gd name="connsiteY9" fmla="*/ 722489 h 880533"/>
                <a:gd name="connsiteX10" fmla="*/ 6931378 w 8376356"/>
                <a:gd name="connsiteY10" fmla="*/ 801511 h 880533"/>
                <a:gd name="connsiteX11" fmla="*/ 7428089 w 8376356"/>
                <a:gd name="connsiteY11" fmla="*/ 869245 h 880533"/>
                <a:gd name="connsiteX12" fmla="*/ 7755467 w 8376356"/>
                <a:gd name="connsiteY12" fmla="*/ 880533 h 880533"/>
                <a:gd name="connsiteX13" fmla="*/ 8376356 w 8376356"/>
                <a:gd name="connsiteY13" fmla="*/ 857956 h 880533"/>
                <a:gd name="connsiteX0" fmla="*/ 0 w 8376356"/>
                <a:gd name="connsiteY0" fmla="*/ 0 h 880533"/>
                <a:gd name="connsiteX1" fmla="*/ 406400 w 8376356"/>
                <a:gd name="connsiteY1" fmla="*/ 146756 h 880533"/>
                <a:gd name="connsiteX2" fmla="*/ 745067 w 8376356"/>
                <a:gd name="connsiteY2" fmla="*/ 259645 h 880533"/>
                <a:gd name="connsiteX3" fmla="*/ 1636889 w 8376356"/>
                <a:gd name="connsiteY3" fmla="*/ 327378 h 880533"/>
                <a:gd name="connsiteX4" fmla="*/ 2562578 w 8376356"/>
                <a:gd name="connsiteY4" fmla="*/ 372533 h 880533"/>
                <a:gd name="connsiteX5" fmla="*/ 3550267 w 8376356"/>
                <a:gd name="connsiteY5" fmla="*/ 514614 h 880533"/>
                <a:gd name="connsiteX6" fmla="*/ 3984978 w 8376356"/>
                <a:gd name="connsiteY6" fmla="*/ 530578 h 880533"/>
                <a:gd name="connsiteX7" fmla="*/ 4763911 w 8376356"/>
                <a:gd name="connsiteY7" fmla="*/ 564445 h 880533"/>
                <a:gd name="connsiteX8" fmla="*/ 5655733 w 8376356"/>
                <a:gd name="connsiteY8" fmla="*/ 643467 h 880533"/>
                <a:gd name="connsiteX9" fmla="*/ 6366933 w 8376356"/>
                <a:gd name="connsiteY9" fmla="*/ 722489 h 880533"/>
                <a:gd name="connsiteX10" fmla="*/ 6931378 w 8376356"/>
                <a:gd name="connsiteY10" fmla="*/ 801511 h 880533"/>
                <a:gd name="connsiteX11" fmla="*/ 7428089 w 8376356"/>
                <a:gd name="connsiteY11" fmla="*/ 869245 h 880533"/>
                <a:gd name="connsiteX12" fmla="*/ 7755467 w 8376356"/>
                <a:gd name="connsiteY12" fmla="*/ 880533 h 880533"/>
                <a:gd name="connsiteX13" fmla="*/ 8376356 w 8376356"/>
                <a:gd name="connsiteY13" fmla="*/ 857956 h 880533"/>
                <a:gd name="connsiteX0" fmla="*/ 0 w 8376356"/>
                <a:gd name="connsiteY0" fmla="*/ 0 h 880533"/>
                <a:gd name="connsiteX1" fmla="*/ 406400 w 8376356"/>
                <a:gd name="connsiteY1" fmla="*/ 146756 h 880533"/>
                <a:gd name="connsiteX2" fmla="*/ 745067 w 8376356"/>
                <a:gd name="connsiteY2" fmla="*/ 259645 h 880533"/>
                <a:gd name="connsiteX3" fmla="*/ 1636889 w 8376356"/>
                <a:gd name="connsiteY3" fmla="*/ 327378 h 880533"/>
                <a:gd name="connsiteX4" fmla="*/ 2562578 w 8376356"/>
                <a:gd name="connsiteY4" fmla="*/ 372533 h 880533"/>
                <a:gd name="connsiteX5" fmla="*/ 3550267 w 8376356"/>
                <a:gd name="connsiteY5" fmla="*/ 514614 h 880533"/>
                <a:gd name="connsiteX6" fmla="*/ 4034984 w 8376356"/>
                <a:gd name="connsiteY6" fmla="*/ 530578 h 880533"/>
                <a:gd name="connsiteX7" fmla="*/ 4763911 w 8376356"/>
                <a:gd name="connsiteY7" fmla="*/ 564445 h 880533"/>
                <a:gd name="connsiteX8" fmla="*/ 5655733 w 8376356"/>
                <a:gd name="connsiteY8" fmla="*/ 643467 h 880533"/>
                <a:gd name="connsiteX9" fmla="*/ 6366933 w 8376356"/>
                <a:gd name="connsiteY9" fmla="*/ 722489 h 880533"/>
                <a:gd name="connsiteX10" fmla="*/ 6931378 w 8376356"/>
                <a:gd name="connsiteY10" fmla="*/ 801511 h 880533"/>
                <a:gd name="connsiteX11" fmla="*/ 7428089 w 8376356"/>
                <a:gd name="connsiteY11" fmla="*/ 869245 h 880533"/>
                <a:gd name="connsiteX12" fmla="*/ 7755467 w 8376356"/>
                <a:gd name="connsiteY12" fmla="*/ 880533 h 880533"/>
                <a:gd name="connsiteX13" fmla="*/ 8376356 w 8376356"/>
                <a:gd name="connsiteY13" fmla="*/ 857956 h 880533"/>
                <a:gd name="connsiteX0" fmla="*/ 0 w 8376356"/>
                <a:gd name="connsiteY0" fmla="*/ 0 h 880533"/>
                <a:gd name="connsiteX1" fmla="*/ 406400 w 8376356"/>
                <a:gd name="connsiteY1" fmla="*/ 146756 h 880533"/>
                <a:gd name="connsiteX2" fmla="*/ 745067 w 8376356"/>
                <a:gd name="connsiteY2" fmla="*/ 259645 h 880533"/>
                <a:gd name="connsiteX3" fmla="*/ 1636889 w 8376356"/>
                <a:gd name="connsiteY3" fmla="*/ 327378 h 880533"/>
                <a:gd name="connsiteX4" fmla="*/ 2562578 w 8376356"/>
                <a:gd name="connsiteY4" fmla="*/ 372533 h 880533"/>
                <a:gd name="connsiteX5" fmla="*/ 3214070 w 8376356"/>
                <a:gd name="connsiteY5" fmla="*/ 450233 h 880533"/>
                <a:gd name="connsiteX6" fmla="*/ 3550267 w 8376356"/>
                <a:gd name="connsiteY6" fmla="*/ 514614 h 880533"/>
                <a:gd name="connsiteX7" fmla="*/ 4034984 w 8376356"/>
                <a:gd name="connsiteY7" fmla="*/ 530578 h 880533"/>
                <a:gd name="connsiteX8" fmla="*/ 4763911 w 8376356"/>
                <a:gd name="connsiteY8" fmla="*/ 564445 h 880533"/>
                <a:gd name="connsiteX9" fmla="*/ 5655733 w 8376356"/>
                <a:gd name="connsiteY9" fmla="*/ 643467 h 880533"/>
                <a:gd name="connsiteX10" fmla="*/ 6366933 w 8376356"/>
                <a:gd name="connsiteY10" fmla="*/ 722489 h 880533"/>
                <a:gd name="connsiteX11" fmla="*/ 6931378 w 8376356"/>
                <a:gd name="connsiteY11" fmla="*/ 801511 h 880533"/>
                <a:gd name="connsiteX12" fmla="*/ 7428089 w 8376356"/>
                <a:gd name="connsiteY12" fmla="*/ 869245 h 880533"/>
                <a:gd name="connsiteX13" fmla="*/ 7755467 w 8376356"/>
                <a:gd name="connsiteY13" fmla="*/ 880533 h 880533"/>
                <a:gd name="connsiteX14" fmla="*/ 8376356 w 8376356"/>
                <a:gd name="connsiteY14" fmla="*/ 857956 h 880533"/>
                <a:gd name="connsiteX0" fmla="*/ 0 w 8376356"/>
                <a:gd name="connsiteY0" fmla="*/ 0 h 880533"/>
                <a:gd name="connsiteX1" fmla="*/ 406400 w 8376356"/>
                <a:gd name="connsiteY1" fmla="*/ 146756 h 880533"/>
                <a:gd name="connsiteX2" fmla="*/ 745067 w 8376356"/>
                <a:gd name="connsiteY2" fmla="*/ 259645 h 880533"/>
                <a:gd name="connsiteX3" fmla="*/ 1636889 w 8376356"/>
                <a:gd name="connsiteY3" fmla="*/ 327378 h 880533"/>
                <a:gd name="connsiteX4" fmla="*/ 2576865 w 8376356"/>
                <a:gd name="connsiteY4" fmla="*/ 398727 h 880533"/>
                <a:gd name="connsiteX5" fmla="*/ 3214070 w 8376356"/>
                <a:gd name="connsiteY5" fmla="*/ 450233 h 880533"/>
                <a:gd name="connsiteX6" fmla="*/ 3550267 w 8376356"/>
                <a:gd name="connsiteY6" fmla="*/ 514614 h 880533"/>
                <a:gd name="connsiteX7" fmla="*/ 4034984 w 8376356"/>
                <a:gd name="connsiteY7" fmla="*/ 530578 h 880533"/>
                <a:gd name="connsiteX8" fmla="*/ 4763911 w 8376356"/>
                <a:gd name="connsiteY8" fmla="*/ 564445 h 880533"/>
                <a:gd name="connsiteX9" fmla="*/ 5655733 w 8376356"/>
                <a:gd name="connsiteY9" fmla="*/ 643467 h 880533"/>
                <a:gd name="connsiteX10" fmla="*/ 6366933 w 8376356"/>
                <a:gd name="connsiteY10" fmla="*/ 722489 h 880533"/>
                <a:gd name="connsiteX11" fmla="*/ 6931378 w 8376356"/>
                <a:gd name="connsiteY11" fmla="*/ 801511 h 880533"/>
                <a:gd name="connsiteX12" fmla="*/ 7428089 w 8376356"/>
                <a:gd name="connsiteY12" fmla="*/ 869245 h 880533"/>
                <a:gd name="connsiteX13" fmla="*/ 7755467 w 8376356"/>
                <a:gd name="connsiteY13" fmla="*/ 880533 h 880533"/>
                <a:gd name="connsiteX14" fmla="*/ 8376356 w 8376356"/>
                <a:gd name="connsiteY14" fmla="*/ 857956 h 880533"/>
                <a:gd name="connsiteX0" fmla="*/ 0 w 8376356"/>
                <a:gd name="connsiteY0" fmla="*/ 0 h 880533"/>
                <a:gd name="connsiteX1" fmla="*/ 406400 w 8376356"/>
                <a:gd name="connsiteY1" fmla="*/ 146756 h 880533"/>
                <a:gd name="connsiteX2" fmla="*/ 745067 w 8376356"/>
                <a:gd name="connsiteY2" fmla="*/ 259645 h 880533"/>
                <a:gd name="connsiteX3" fmla="*/ 1636889 w 8376356"/>
                <a:gd name="connsiteY3" fmla="*/ 327378 h 880533"/>
                <a:gd name="connsiteX4" fmla="*/ 2475265 w 8376356"/>
                <a:gd name="connsiteY4" fmla="*/ 601927 h 880533"/>
                <a:gd name="connsiteX5" fmla="*/ 3214070 w 8376356"/>
                <a:gd name="connsiteY5" fmla="*/ 450233 h 880533"/>
                <a:gd name="connsiteX6" fmla="*/ 3550267 w 8376356"/>
                <a:gd name="connsiteY6" fmla="*/ 514614 h 880533"/>
                <a:gd name="connsiteX7" fmla="*/ 4034984 w 8376356"/>
                <a:gd name="connsiteY7" fmla="*/ 530578 h 880533"/>
                <a:gd name="connsiteX8" fmla="*/ 4763911 w 8376356"/>
                <a:gd name="connsiteY8" fmla="*/ 564445 h 880533"/>
                <a:gd name="connsiteX9" fmla="*/ 5655733 w 8376356"/>
                <a:gd name="connsiteY9" fmla="*/ 643467 h 880533"/>
                <a:gd name="connsiteX10" fmla="*/ 6366933 w 8376356"/>
                <a:gd name="connsiteY10" fmla="*/ 722489 h 880533"/>
                <a:gd name="connsiteX11" fmla="*/ 6931378 w 8376356"/>
                <a:gd name="connsiteY11" fmla="*/ 801511 h 880533"/>
                <a:gd name="connsiteX12" fmla="*/ 7428089 w 8376356"/>
                <a:gd name="connsiteY12" fmla="*/ 869245 h 880533"/>
                <a:gd name="connsiteX13" fmla="*/ 7755467 w 8376356"/>
                <a:gd name="connsiteY13" fmla="*/ 880533 h 880533"/>
                <a:gd name="connsiteX14" fmla="*/ 8376356 w 8376356"/>
                <a:gd name="connsiteY14" fmla="*/ 857956 h 880533"/>
                <a:gd name="connsiteX0" fmla="*/ 0 w 8376356"/>
                <a:gd name="connsiteY0" fmla="*/ 0 h 880533"/>
                <a:gd name="connsiteX1" fmla="*/ 406400 w 8376356"/>
                <a:gd name="connsiteY1" fmla="*/ 146756 h 880533"/>
                <a:gd name="connsiteX2" fmla="*/ 745067 w 8376356"/>
                <a:gd name="connsiteY2" fmla="*/ 259645 h 880533"/>
                <a:gd name="connsiteX3" fmla="*/ 1636889 w 8376356"/>
                <a:gd name="connsiteY3" fmla="*/ 327378 h 880533"/>
                <a:gd name="connsiteX4" fmla="*/ 2475265 w 8376356"/>
                <a:gd name="connsiteY4" fmla="*/ 601927 h 880533"/>
                <a:gd name="connsiteX5" fmla="*/ 3191492 w 8376356"/>
                <a:gd name="connsiteY5" fmla="*/ 585699 h 880533"/>
                <a:gd name="connsiteX6" fmla="*/ 3550267 w 8376356"/>
                <a:gd name="connsiteY6" fmla="*/ 514614 h 880533"/>
                <a:gd name="connsiteX7" fmla="*/ 4034984 w 8376356"/>
                <a:gd name="connsiteY7" fmla="*/ 530578 h 880533"/>
                <a:gd name="connsiteX8" fmla="*/ 4763911 w 8376356"/>
                <a:gd name="connsiteY8" fmla="*/ 564445 h 880533"/>
                <a:gd name="connsiteX9" fmla="*/ 5655733 w 8376356"/>
                <a:gd name="connsiteY9" fmla="*/ 643467 h 880533"/>
                <a:gd name="connsiteX10" fmla="*/ 6366933 w 8376356"/>
                <a:gd name="connsiteY10" fmla="*/ 722489 h 880533"/>
                <a:gd name="connsiteX11" fmla="*/ 6931378 w 8376356"/>
                <a:gd name="connsiteY11" fmla="*/ 801511 h 880533"/>
                <a:gd name="connsiteX12" fmla="*/ 7428089 w 8376356"/>
                <a:gd name="connsiteY12" fmla="*/ 869245 h 880533"/>
                <a:gd name="connsiteX13" fmla="*/ 7755467 w 8376356"/>
                <a:gd name="connsiteY13" fmla="*/ 880533 h 880533"/>
                <a:gd name="connsiteX14" fmla="*/ 8376356 w 8376356"/>
                <a:gd name="connsiteY14" fmla="*/ 857956 h 880533"/>
                <a:gd name="connsiteX0" fmla="*/ 0 w 8376356"/>
                <a:gd name="connsiteY0" fmla="*/ 0 h 880533"/>
                <a:gd name="connsiteX1" fmla="*/ 406400 w 8376356"/>
                <a:gd name="connsiteY1" fmla="*/ 146756 h 880533"/>
                <a:gd name="connsiteX2" fmla="*/ 745067 w 8376356"/>
                <a:gd name="connsiteY2" fmla="*/ 259645 h 880533"/>
                <a:gd name="connsiteX3" fmla="*/ 1636889 w 8376356"/>
                <a:gd name="connsiteY3" fmla="*/ 327378 h 880533"/>
                <a:gd name="connsiteX4" fmla="*/ 2475265 w 8376356"/>
                <a:gd name="connsiteY4" fmla="*/ 601927 h 880533"/>
                <a:gd name="connsiteX5" fmla="*/ 3191492 w 8376356"/>
                <a:gd name="connsiteY5" fmla="*/ 585699 h 880533"/>
                <a:gd name="connsiteX6" fmla="*/ 3550267 w 8376356"/>
                <a:gd name="connsiteY6" fmla="*/ 514614 h 880533"/>
                <a:gd name="connsiteX7" fmla="*/ 3589867 w 8376356"/>
                <a:gd name="connsiteY7" fmla="*/ 620889 h 880533"/>
                <a:gd name="connsiteX8" fmla="*/ 4034984 w 8376356"/>
                <a:gd name="connsiteY8" fmla="*/ 530578 h 880533"/>
                <a:gd name="connsiteX9" fmla="*/ 4763911 w 8376356"/>
                <a:gd name="connsiteY9" fmla="*/ 564445 h 880533"/>
                <a:gd name="connsiteX10" fmla="*/ 5655733 w 8376356"/>
                <a:gd name="connsiteY10" fmla="*/ 643467 h 880533"/>
                <a:gd name="connsiteX11" fmla="*/ 6366933 w 8376356"/>
                <a:gd name="connsiteY11" fmla="*/ 722489 h 880533"/>
                <a:gd name="connsiteX12" fmla="*/ 6931378 w 8376356"/>
                <a:gd name="connsiteY12" fmla="*/ 801511 h 880533"/>
                <a:gd name="connsiteX13" fmla="*/ 7428089 w 8376356"/>
                <a:gd name="connsiteY13" fmla="*/ 869245 h 880533"/>
                <a:gd name="connsiteX14" fmla="*/ 7755467 w 8376356"/>
                <a:gd name="connsiteY14" fmla="*/ 880533 h 880533"/>
                <a:gd name="connsiteX15" fmla="*/ 8376356 w 8376356"/>
                <a:gd name="connsiteY15" fmla="*/ 857956 h 880533"/>
                <a:gd name="connsiteX0" fmla="*/ 0 w 8376356"/>
                <a:gd name="connsiteY0" fmla="*/ 0 h 880533"/>
                <a:gd name="connsiteX1" fmla="*/ 406400 w 8376356"/>
                <a:gd name="connsiteY1" fmla="*/ 146756 h 880533"/>
                <a:gd name="connsiteX2" fmla="*/ 745067 w 8376356"/>
                <a:gd name="connsiteY2" fmla="*/ 259645 h 880533"/>
                <a:gd name="connsiteX3" fmla="*/ 1636889 w 8376356"/>
                <a:gd name="connsiteY3" fmla="*/ 327378 h 880533"/>
                <a:gd name="connsiteX4" fmla="*/ 2475265 w 8376356"/>
                <a:gd name="connsiteY4" fmla="*/ 601927 h 880533"/>
                <a:gd name="connsiteX5" fmla="*/ 3191492 w 8376356"/>
                <a:gd name="connsiteY5" fmla="*/ 585699 h 880533"/>
                <a:gd name="connsiteX6" fmla="*/ 3550267 w 8376356"/>
                <a:gd name="connsiteY6" fmla="*/ 514614 h 880533"/>
                <a:gd name="connsiteX7" fmla="*/ 3589867 w 8376356"/>
                <a:gd name="connsiteY7" fmla="*/ 620889 h 880533"/>
                <a:gd name="connsiteX8" fmla="*/ 4136584 w 8376356"/>
                <a:gd name="connsiteY8" fmla="*/ 564444 h 880533"/>
                <a:gd name="connsiteX9" fmla="*/ 4763911 w 8376356"/>
                <a:gd name="connsiteY9" fmla="*/ 564445 h 880533"/>
                <a:gd name="connsiteX10" fmla="*/ 5655733 w 8376356"/>
                <a:gd name="connsiteY10" fmla="*/ 643467 h 880533"/>
                <a:gd name="connsiteX11" fmla="*/ 6366933 w 8376356"/>
                <a:gd name="connsiteY11" fmla="*/ 722489 h 880533"/>
                <a:gd name="connsiteX12" fmla="*/ 6931378 w 8376356"/>
                <a:gd name="connsiteY12" fmla="*/ 801511 h 880533"/>
                <a:gd name="connsiteX13" fmla="*/ 7428089 w 8376356"/>
                <a:gd name="connsiteY13" fmla="*/ 869245 h 880533"/>
                <a:gd name="connsiteX14" fmla="*/ 7755467 w 8376356"/>
                <a:gd name="connsiteY14" fmla="*/ 880533 h 880533"/>
                <a:gd name="connsiteX15" fmla="*/ 8376356 w 8376356"/>
                <a:gd name="connsiteY15" fmla="*/ 857956 h 880533"/>
                <a:gd name="connsiteX0" fmla="*/ 0 w 8376356"/>
                <a:gd name="connsiteY0" fmla="*/ 0 h 880533"/>
                <a:gd name="connsiteX1" fmla="*/ 406400 w 8376356"/>
                <a:gd name="connsiteY1" fmla="*/ 146756 h 880533"/>
                <a:gd name="connsiteX2" fmla="*/ 745067 w 8376356"/>
                <a:gd name="connsiteY2" fmla="*/ 259645 h 880533"/>
                <a:gd name="connsiteX3" fmla="*/ 1636889 w 8376356"/>
                <a:gd name="connsiteY3" fmla="*/ 327378 h 880533"/>
                <a:gd name="connsiteX4" fmla="*/ 2475265 w 8376356"/>
                <a:gd name="connsiteY4" fmla="*/ 601927 h 880533"/>
                <a:gd name="connsiteX5" fmla="*/ 3191492 w 8376356"/>
                <a:gd name="connsiteY5" fmla="*/ 585699 h 880533"/>
                <a:gd name="connsiteX6" fmla="*/ 3335778 w 8376356"/>
                <a:gd name="connsiteY6" fmla="*/ 661370 h 880533"/>
                <a:gd name="connsiteX7" fmla="*/ 3589867 w 8376356"/>
                <a:gd name="connsiteY7" fmla="*/ 620889 h 880533"/>
                <a:gd name="connsiteX8" fmla="*/ 4136584 w 8376356"/>
                <a:gd name="connsiteY8" fmla="*/ 564444 h 880533"/>
                <a:gd name="connsiteX9" fmla="*/ 4763911 w 8376356"/>
                <a:gd name="connsiteY9" fmla="*/ 564445 h 880533"/>
                <a:gd name="connsiteX10" fmla="*/ 5655733 w 8376356"/>
                <a:gd name="connsiteY10" fmla="*/ 643467 h 880533"/>
                <a:gd name="connsiteX11" fmla="*/ 6366933 w 8376356"/>
                <a:gd name="connsiteY11" fmla="*/ 722489 h 880533"/>
                <a:gd name="connsiteX12" fmla="*/ 6931378 w 8376356"/>
                <a:gd name="connsiteY12" fmla="*/ 801511 h 880533"/>
                <a:gd name="connsiteX13" fmla="*/ 7428089 w 8376356"/>
                <a:gd name="connsiteY13" fmla="*/ 869245 h 880533"/>
                <a:gd name="connsiteX14" fmla="*/ 7755467 w 8376356"/>
                <a:gd name="connsiteY14" fmla="*/ 880533 h 880533"/>
                <a:gd name="connsiteX15" fmla="*/ 8376356 w 8376356"/>
                <a:gd name="connsiteY15" fmla="*/ 857956 h 880533"/>
                <a:gd name="connsiteX0" fmla="*/ 0 w 8376356"/>
                <a:gd name="connsiteY0" fmla="*/ 0 h 880533"/>
                <a:gd name="connsiteX1" fmla="*/ 406400 w 8376356"/>
                <a:gd name="connsiteY1" fmla="*/ 146756 h 880533"/>
                <a:gd name="connsiteX2" fmla="*/ 745067 w 8376356"/>
                <a:gd name="connsiteY2" fmla="*/ 259645 h 880533"/>
                <a:gd name="connsiteX3" fmla="*/ 1636889 w 8376356"/>
                <a:gd name="connsiteY3" fmla="*/ 327378 h 880533"/>
                <a:gd name="connsiteX4" fmla="*/ 2475265 w 8376356"/>
                <a:gd name="connsiteY4" fmla="*/ 601927 h 880533"/>
                <a:gd name="connsiteX5" fmla="*/ 3191492 w 8376356"/>
                <a:gd name="connsiteY5" fmla="*/ 585699 h 880533"/>
                <a:gd name="connsiteX6" fmla="*/ 3335778 w 8376356"/>
                <a:gd name="connsiteY6" fmla="*/ 661370 h 880533"/>
                <a:gd name="connsiteX7" fmla="*/ 3589867 w 8376356"/>
                <a:gd name="connsiteY7" fmla="*/ 620889 h 880533"/>
                <a:gd name="connsiteX8" fmla="*/ 4136584 w 8376356"/>
                <a:gd name="connsiteY8" fmla="*/ 564444 h 880533"/>
                <a:gd name="connsiteX9" fmla="*/ 4763911 w 8376356"/>
                <a:gd name="connsiteY9" fmla="*/ 564445 h 880533"/>
                <a:gd name="connsiteX10" fmla="*/ 5283200 w 8376356"/>
                <a:gd name="connsiteY10" fmla="*/ 530578 h 880533"/>
                <a:gd name="connsiteX11" fmla="*/ 5655733 w 8376356"/>
                <a:gd name="connsiteY11" fmla="*/ 643467 h 880533"/>
                <a:gd name="connsiteX12" fmla="*/ 6366933 w 8376356"/>
                <a:gd name="connsiteY12" fmla="*/ 722489 h 880533"/>
                <a:gd name="connsiteX13" fmla="*/ 6931378 w 8376356"/>
                <a:gd name="connsiteY13" fmla="*/ 801511 h 880533"/>
                <a:gd name="connsiteX14" fmla="*/ 7428089 w 8376356"/>
                <a:gd name="connsiteY14" fmla="*/ 869245 h 880533"/>
                <a:gd name="connsiteX15" fmla="*/ 7755467 w 8376356"/>
                <a:gd name="connsiteY15" fmla="*/ 880533 h 880533"/>
                <a:gd name="connsiteX16" fmla="*/ 8376356 w 8376356"/>
                <a:gd name="connsiteY16" fmla="*/ 857956 h 880533"/>
                <a:gd name="connsiteX0" fmla="*/ 0 w 8376356"/>
                <a:gd name="connsiteY0" fmla="*/ 0 h 880533"/>
                <a:gd name="connsiteX1" fmla="*/ 406400 w 8376356"/>
                <a:gd name="connsiteY1" fmla="*/ 146756 h 880533"/>
                <a:gd name="connsiteX2" fmla="*/ 745067 w 8376356"/>
                <a:gd name="connsiteY2" fmla="*/ 259645 h 880533"/>
                <a:gd name="connsiteX3" fmla="*/ 1636889 w 8376356"/>
                <a:gd name="connsiteY3" fmla="*/ 327378 h 880533"/>
                <a:gd name="connsiteX4" fmla="*/ 2475265 w 8376356"/>
                <a:gd name="connsiteY4" fmla="*/ 601927 h 880533"/>
                <a:gd name="connsiteX5" fmla="*/ 3191492 w 8376356"/>
                <a:gd name="connsiteY5" fmla="*/ 585699 h 880533"/>
                <a:gd name="connsiteX6" fmla="*/ 3335778 w 8376356"/>
                <a:gd name="connsiteY6" fmla="*/ 661370 h 880533"/>
                <a:gd name="connsiteX7" fmla="*/ 3589867 w 8376356"/>
                <a:gd name="connsiteY7" fmla="*/ 620889 h 880533"/>
                <a:gd name="connsiteX8" fmla="*/ 4226896 w 8376356"/>
                <a:gd name="connsiteY8" fmla="*/ 575732 h 880533"/>
                <a:gd name="connsiteX9" fmla="*/ 4763911 w 8376356"/>
                <a:gd name="connsiteY9" fmla="*/ 564445 h 880533"/>
                <a:gd name="connsiteX10" fmla="*/ 5283200 w 8376356"/>
                <a:gd name="connsiteY10" fmla="*/ 530578 h 880533"/>
                <a:gd name="connsiteX11" fmla="*/ 5655733 w 8376356"/>
                <a:gd name="connsiteY11" fmla="*/ 643467 h 880533"/>
                <a:gd name="connsiteX12" fmla="*/ 6366933 w 8376356"/>
                <a:gd name="connsiteY12" fmla="*/ 722489 h 880533"/>
                <a:gd name="connsiteX13" fmla="*/ 6931378 w 8376356"/>
                <a:gd name="connsiteY13" fmla="*/ 801511 h 880533"/>
                <a:gd name="connsiteX14" fmla="*/ 7428089 w 8376356"/>
                <a:gd name="connsiteY14" fmla="*/ 869245 h 880533"/>
                <a:gd name="connsiteX15" fmla="*/ 7755467 w 8376356"/>
                <a:gd name="connsiteY15" fmla="*/ 880533 h 880533"/>
                <a:gd name="connsiteX16" fmla="*/ 8376356 w 8376356"/>
                <a:gd name="connsiteY16" fmla="*/ 857956 h 880533"/>
                <a:gd name="connsiteX0" fmla="*/ 0 w 8376356"/>
                <a:gd name="connsiteY0" fmla="*/ 0 h 880533"/>
                <a:gd name="connsiteX1" fmla="*/ 406400 w 8376356"/>
                <a:gd name="connsiteY1" fmla="*/ 146756 h 880533"/>
                <a:gd name="connsiteX2" fmla="*/ 745067 w 8376356"/>
                <a:gd name="connsiteY2" fmla="*/ 259645 h 880533"/>
                <a:gd name="connsiteX3" fmla="*/ 1636889 w 8376356"/>
                <a:gd name="connsiteY3" fmla="*/ 327378 h 880533"/>
                <a:gd name="connsiteX4" fmla="*/ 2475265 w 8376356"/>
                <a:gd name="connsiteY4" fmla="*/ 601927 h 880533"/>
                <a:gd name="connsiteX5" fmla="*/ 3191492 w 8376356"/>
                <a:gd name="connsiteY5" fmla="*/ 585699 h 880533"/>
                <a:gd name="connsiteX6" fmla="*/ 3335778 w 8376356"/>
                <a:gd name="connsiteY6" fmla="*/ 661370 h 880533"/>
                <a:gd name="connsiteX7" fmla="*/ 3770489 w 8376356"/>
                <a:gd name="connsiteY7" fmla="*/ 666045 h 880533"/>
                <a:gd name="connsiteX8" fmla="*/ 4226896 w 8376356"/>
                <a:gd name="connsiteY8" fmla="*/ 575732 h 880533"/>
                <a:gd name="connsiteX9" fmla="*/ 4763911 w 8376356"/>
                <a:gd name="connsiteY9" fmla="*/ 564445 h 880533"/>
                <a:gd name="connsiteX10" fmla="*/ 5283200 w 8376356"/>
                <a:gd name="connsiteY10" fmla="*/ 530578 h 880533"/>
                <a:gd name="connsiteX11" fmla="*/ 5655733 w 8376356"/>
                <a:gd name="connsiteY11" fmla="*/ 643467 h 880533"/>
                <a:gd name="connsiteX12" fmla="*/ 6366933 w 8376356"/>
                <a:gd name="connsiteY12" fmla="*/ 722489 h 880533"/>
                <a:gd name="connsiteX13" fmla="*/ 6931378 w 8376356"/>
                <a:gd name="connsiteY13" fmla="*/ 801511 h 880533"/>
                <a:gd name="connsiteX14" fmla="*/ 7428089 w 8376356"/>
                <a:gd name="connsiteY14" fmla="*/ 869245 h 880533"/>
                <a:gd name="connsiteX15" fmla="*/ 7755467 w 8376356"/>
                <a:gd name="connsiteY15" fmla="*/ 880533 h 880533"/>
                <a:gd name="connsiteX16" fmla="*/ 8376356 w 8376356"/>
                <a:gd name="connsiteY16" fmla="*/ 857956 h 880533"/>
                <a:gd name="connsiteX0" fmla="*/ 0 w 8376356"/>
                <a:gd name="connsiteY0" fmla="*/ 0 h 880533"/>
                <a:gd name="connsiteX1" fmla="*/ 406400 w 8376356"/>
                <a:gd name="connsiteY1" fmla="*/ 146756 h 880533"/>
                <a:gd name="connsiteX2" fmla="*/ 745067 w 8376356"/>
                <a:gd name="connsiteY2" fmla="*/ 259645 h 880533"/>
                <a:gd name="connsiteX3" fmla="*/ 1636889 w 8376356"/>
                <a:gd name="connsiteY3" fmla="*/ 327378 h 880533"/>
                <a:gd name="connsiteX4" fmla="*/ 2475265 w 8376356"/>
                <a:gd name="connsiteY4" fmla="*/ 601927 h 880533"/>
                <a:gd name="connsiteX5" fmla="*/ 3191492 w 8376356"/>
                <a:gd name="connsiteY5" fmla="*/ 585699 h 880533"/>
                <a:gd name="connsiteX6" fmla="*/ 3335778 w 8376356"/>
                <a:gd name="connsiteY6" fmla="*/ 661370 h 880533"/>
                <a:gd name="connsiteX7" fmla="*/ 3770489 w 8376356"/>
                <a:gd name="connsiteY7" fmla="*/ 666045 h 880533"/>
                <a:gd name="connsiteX8" fmla="*/ 4339785 w 8376356"/>
                <a:gd name="connsiteY8" fmla="*/ 598309 h 880533"/>
                <a:gd name="connsiteX9" fmla="*/ 4763911 w 8376356"/>
                <a:gd name="connsiteY9" fmla="*/ 564445 h 880533"/>
                <a:gd name="connsiteX10" fmla="*/ 5283200 w 8376356"/>
                <a:gd name="connsiteY10" fmla="*/ 530578 h 880533"/>
                <a:gd name="connsiteX11" fmla="*/ 5655733 w 8376356"/>
                <a:gd name="connsiteY11" fmla="*/ 643467 h 880533"/>
                <a:gd name="connsiteX12" fmla="*/ 6366933 w 8376356"/>
                <a:gd name="connsiteY12" fmla="*/ 722489 h 880533"/>
                <a:gd name="connsiteX13" fmla="*/ 6931378 w 8376356"/>
                <a:gd name="connsiteY13" fmla="*/ 801511 h 880533"/>
                <a:gd name="connsiteX14" fmla="*/ 7428089 w 8376356"/>
                <a:gd name="connsiteY14" fmla="*/ 869245 h 880533"/>
                <a:gd name="connsiteX15" fmla="*/ 7755467 w 8376356"/>
                <a:gd name="connsiteY15" fmla="*/ 880533 h 880533"/>
                <a:gd name="connsiteX16" fmla="*/ 8376356 w 8376356"/>
                <a:gd name="connsiteY16" fmla="*/ 857956 h 880533"/>
                <a:gd name="connsiteX0" fmla="*/ 0 w 8376356"/>
                <a:gd name="connsiteY0" fmla="*/ 0 h 880533"/>
                <a:gd name="connsiteX1" fmla="*/ 406400 w 8376356"/>
                <a:gd name="connsiteY1" fmla="*/ 146756 h 880533"/>
                <a:gd name="connsiteX2" fmla="*/ 745067 w 8376356"/>
                <a:gd name="connsiteY2" fmla="*/ 259645 h 880533"/>
                <a:gd name="connsiteX3" fmla="*/ 1636889 w 8376356"/>
                <a:gd name="connsiteY3" fmla="*/ 327378 h 880533"/>
                <a:gd name="connsiteX4" fmla="*/ 2475265 w 8376356"/>
                <a:gd name="connsiteY4" fmla="*/ 601927 h 880533"/>
                <a:gd name="connsiteX5" fmla="*/ 2943136 w 8376356"/>
                <a:gd name="connsiteY5" fmla="*/ 664722 h 880533"/>
                <a:gd name="connsiteX6" fmla="*/ 3335778 w 8376356"/>
                <a:gd name="connsiteY6" fmla="*/ 661370 h 880533"/>
                <a:gd name="connsiteX7" fmla="*/ 3770489 w 8376356"/>
                <a:gd name="connsiteY7" fmla="*/ 666045 h 880533"/>
                <a:gd name="connsiteX8" fmla="*/ 4339785 w 8376356"/>
                <a:gd name="connsiteY8" fmla="*/ 598309 h 880533"/>
                <a:gd name="connsiteX9" fmla="*/ 4763911 w 8376356"/>
                <a:gd name="connsiteY9" fmla="*/ 564445 h 880533"/>
                <a:gd name="connsiteX10" fmla="*/ 5283200 w 8376356"/>
                <a:gd name="connsiteY10" fmla="*/ 530578 h 880533"/>
                <a:gd name="connsiteX11" fmla="*/ 5655733 w 8376356"/>
                <a:gd name="connsiteY11" fmla="*/ 643467 h 880533"/>
                <a:gd name="connsiteX12" fmla="*/ 6366933 w 8376356"/>
                <a:gd name="connsiteY12" fmla="*/ 722489 h 880533"/>
                <a:gd name="connsiteX13" fmla="*/ 6931378 w 8376356"/>
                <a:gd name="connsiteY13" fmla="*/ 801511 h 880533"/>
                <a:gd name="connsiteX14" fmla="*/ 7428089 w 8376356"/>
                <a:gd name="connsiteY14" fmla="*/ 869245 h 880533"/>
                <a:gd name="connsiteX15" fmla="*/ 7755467 w 8376356"/>
                <a:gd name="connsiteY15" fmla="*/ 880533 h 880533"/>
                <a:gd name="connsiteX16" fmla="*/ 8376356 w 8376356"/>
                <a:gd name="connsiteY16" fmla="*/ 857956 h 880533"/>
                <a:gd name="connsiteX0" fmla="*/ 0 w 8376356"/>
                <a:gd name="connsiteY0" fmla="*/ 0 h 880533"/>
                <a:gd name="connsiteX1" fmla="*/ 406400 w 8376356"/>
                <a:gd name="connsiteY1" fmla="*/ 146756 h 880533"/>
                <a:gd name="connsiteX2" fmla="*/ 745067 w 8376356"/>
                <a:gd name="connsiteY2" fmla="*/ 259645 h 880533"/>
                <a:gd name="connsiteX3" fmla="*/ 1636889 w 8376356"/>
                <a:gd name="connsiteY3" fmla="*/ 327378 h 880533"/>
                <a:gd name="connsiteX4" fmla="*/ 2080153 w 8376356"/>
                <a:gd name="connsiteY4" fmla="*/ 635794 h 880533"/>
                <a:gd name="connsiteX5" fmla="*/ 2943136 w 8376356"/>
                <a:gd name="connsiteY5" fmla="*/ 664722 h 880533"/>
                <a:gd name="connsiteX6" fmla="*/ 3335778 w 8376356"/>
                <a:gd name="connsiteY6" fmla="*/ 661370 h 880533"/>
                <a:gd name="connsiteX7" fmla="*/ 3770489 w 8376356"/>
                <a:gd name="connsiteY7" fmla="*/ 666045 h 880533"/>
                <a:gd name="connsiteX8" fmla="*/ 4339785 w 8376356"/>
                <a:gd name="connsiteY8" fmla="*/ 598309 h 880533"/>
                <a:gd name="connsiteX9" fmla="*/ 4763911 w 8376356"/>
                <a:gd name="connsiteY9" fmla="*/ 564445 h 880533"/>
                <a:gd name="connsiteX10" fmla="*/ 5283200 w 8376356"/>
                <a:gd name="connsiteY10" fmla="*/ 530578 h 880533"/>
                <a:gd name="connsiteX11" fmla="*/ 5655733 w 8376356"/>
                <a:gd name="connsiteY11" fmla="*/ 643467 h 880533"/>
                <a:gd name="connsiteX12" fmla="*/ 6366933 w 8376356"/>
                <a:gd name="connsiteY12" fmla="*/ 722489 h 880533"/>
                <a:gd name="connsiteX13" fmla="*/ 6931378 w 8376356"/>
                <a:gd name="connsiteY13" fmla="*/ 801511 h 880533"/>
                <a:gd name="connsiteX14" fmla="*/ 7428089 w 8376356"/>
                <a:gd name="connsiteY14" fmla="*/ 869245 h 880533"/>
                <a:gd name="connsiteX15" fmla="*/ 7755467 w 8376356"/>
                <a:gd name="connsiteY15" fmla="*/ 880533 h 880533"/>
                <a:gd name="connsiteX16" fmla="*/ 8376356 w 8376356"/>
                <a:gd name="connsiteY16" fmla="*/ 857956 h 880533"/>
                <a:gd name="connsiteX0" fmla="*/ 0 w 8376356"/>
                <a:gd name="connsiteY0" fmla="*/ 0 h 880533"/>
                <a:gd name="connsiteX1" fmla="*/ 406400 w 8376356"/>
                <a:gd name="connsiteY1" fmla="*/ 146756 h 880533"/>
                <a:gd name="connsiteX2" fmla="*/ 745067 w 8376356"/>
                <a:gd name="connsiteY2" fmla="*/ 259645 h 880533"/>
                <a:gd name="connsiteX3" fmla="*/ 1524000 w 8376356"/>
                <a:gd name="connsiteY3" fmla="*/ 575733 h 880533"/>
                <a:gd name="connsiteX4" fmla="*/ 2080153 w 8376356"/>
                <a:gd name="connsiteY4" fmla="*/ 635794 h 880533"/>
                <a:gd name="connsiteX5" fmla="*/ 2943136 w 8376356"/>
                <a:gd name="connsiteY5" fmla="*/ 664722 h 880533"/>
                <a:gd name="connsiteX6" fmla="*/ 3335778 w 8376356"/>
                <a:gd name="connsiteY6" fmla="*/ 661370 h 880533"/>
                <a:gd name="connsiteX7" fmla="*/ 3770489 w 8376356"/>
                <a:gd name="connsiteY7" fmla="*/ 666045 h 880533"/>
                <a:gd name="connsiteX8" fmla="*/ 4339785 w 8376356"/>
                <a:gd name="connsiteY8" fmla="*/ 598309 h 880533"/>
                <a:gd name="connsiteX9" fmla="*/ 4763911 w 8376356"/>
                <a:gd name="connsiteY9" fmla="*/ 564445 h 880533"/>
                <a:gd name="connsiteX10" fmla="*/ 5283200 w 8376356"/>
                <a:gd name="connsiteY10" fmla="*/ 530578 h 880533"/>
                <a:gd name="connsiteX11" fmla="*/ 5655733 w 8376356"/>
                <a:gd name="connsiteY11" fmla="*/ 643467 h 880533"/>
                <a:gd name="connsiteX12" fmla="*/ 6366933 w 8376356"/>
                <a:gd name="connsiteY12" fmla="*/ 722489 h 880533"/>
                <a:gd name="connsiteX13" fmla="*/ 6931378 w 8376356"/>
                <a:gd name="connsiteY13" fmla="*/ 801511 h 880533"/>
                <a:gd name="connsiteX14" fmla="*/ 7428089 w 8376356"/>
                <a:gd name="connsiteY14" fmla="*/ 869245 h 880533"/>
                <a:gd name="connsiteX15" fmla="*/ 7755467 w 8376356"/>
                <a:gd name="connsiteY15" fmla="*/ 880533 h 880533"/>
                <a:gd name="connsiteX16" fmla="*/ 8376356 w 8376356"/>
                <a:gd name="connsiteY16" fmla="*/ 857956 h 880533"/>
                <a:gd name="connsiteX0" fmla="*/ 0 w 8376356"/>
                <a:gd name="connsiteY0" fmla="*/ 0 h 880533"/>
                <a:gd name="connsiteX1" fmla="*/ 406400 w 8376356"/>
                <a:gd name="connsiteY1" fmla="*/ 146756 h 880533"/>
                <a:gd name="connsiteX2" fmla="*/ 745067 w 8376356"/>
                <a:gd name="connsiteY2" fmla="*/ 259645 h 880533"/>
                <a:gd name="connsiteX3" fmla="*/ 1524000 w 8376356"/>
                <a:gd name="connsiteY3" fmla="*/ 575733 h 880533"/>
                <a:gd name="connsiteX4" fmla="*/ 2080153 w 8376356"/>
                <a:gd name="connsiteY4" fmla="*/ 635794 h 880533"/>
                <a:gd name="connsiteX5" fmla="*/ 2943136 w 8376356"/>
                <a:gd name="connsiteY5" fmla="*/ 664722 h 880533"/>
                <a:gd name="connsiteX6" fmla="*/ 3335778 w 8376356"/>
                <a:gd name="connsiteY6" fmla="*/ 661370 h 880533"/>
                <a:gd name="connsiteX7" fmla="*/ 3770489 w 8376356"/>
                <a:gd name="connsiteY7" fmla="*/ 666045 h 880533"/>
                <a:gd name="connsiteX8" fmla="*/ 4272052 w 8376356"/>
                <a:gd name="connsiteY8" fmla="*/ 575732 h 880533"/>
                <a:gd name="connsiteX9" fmla="*/ 4763911 w 8376356"/>
                <a:gd name="connsiteY9" fmla="*/ 564445 h 880533"/>
                <a:gd name="connsiteX10" fmla="*/ 5283200 w 8376356"/>
                <a:gd name="connsiteY10" fmla="*/ 530578 h 880533"/>
                <a:gd name="connsiteX11" fmla="*/ 5655733 w 8376356"/>
                <a:gd name="connsiteY11" fmla="*/ 643467 h 880533"/>
                <a:gd name="connsiteX12" fmla="*/ 6366933 w 8376356"/>
                <a:gd name="connsiteY12" fmla="*/ 722489 h 880533"/>
                <a:gd name="connsiteX13" fmla="*/ 6931378 w 8376356"/>
                <a:gd name="connsiteY13" fmla="*/ 801511 h 880533"/>
                <a:gd name="connsiteX14" fmla="*/ 7428089 w 8376356"/>
                <a:gd name="connsiteY14" fmla="*/ 869245 h 880533"/>
                <a:gd name="connsiteX15" fmla="*/ 7755467 w 8376356"/>
                <a:gd name="connsiteY15" fmla="*/ 880533 h 880533"/>
                <a:gd name="connsiteX16" fmla="*/ 8376356 w 8376356"/>
                <a:gd name="connsiteY16" fmla="*/ 857956 h 880533"/>
                <a:gd name="connsiteX0" fmla="*/ 0 w 8376356"/>
                <a:gd name="connsiteY0" fmla="*/ 0 h 880533"/>
                <a:gd name="connsiteX1" fmla="*/ 406400 w 8376356"/>
                <a:gd name="connsiteY1" fmla="*/ 146756 h 880533"/>
                <a:gd name="connsiteX2" fmla="*/ 745067 w 8376356"/>
                <a:gd name="connsiteY2" fmla="*/ 259645 h 880533"/>
                <a:gd name="connsiteX3" fmla="*/ 1524000 w 8376356"/>
                <a:gd name="connsiteY3" fmla="*/ 575733 h 880533"/>
                <a:gd name="connsiteX4" fmla="*/ 2080153 w 8376356"/>
                <a:gd name="connsiteY4" fmla="*/ 635794 h 880533"/>
                <a:gd name="connsiteX5" fmla="*/ 2943136 w 8376356"/>
                <a:gd name="connsiteY5" fmla="*/ 664722 h 880533"/>
                <a:gd name="connsiteX6" fmla="*/ 3335778 w 8376356"/>
                <a:gd name="connsiteY6" fmla="*/ 661370 h 880533"/>
                <a:gd name="connsiteX7" fmla="*/ 3770489 w 8376356"/>
                <a:gd name="connsiteY7" fmla="*/ 666045 h 880533"/>
                <a:gd name="connsiteX8" fmla="*/ 4272052 w 8376356"/>
                <a:gd name="connsiteY8" fmla="*/ 575732 h 880533"/>
                <a:gd name="connsiteX9" fmla="*/ 4797778 w 8376356"/>
                <a:gd name="connsiteY9" fmla="*/ 496711 h 880533"/>
                <a:gd name="connsiteX10" fmla="*/ 5283200 w 8376356"/>
                <a:gd name="connsiteY10" fmla="*/ 530578 h 880533"/>
                <a:gd name="connsiteX11" fmla="*/ 5655733 w 8376356"/>
                <a:gd name="connsiteY11" fmla="*/ 643467 h 880533"/>
                <a:gd name="connsiteX12" fmla="*/ 6366933 w 8376356"/>
                <a:gd name="connsiteY12" fmla="*/ 722489 h 880533"/>
                <a:gd name="connsiteX13" fmla="*/ 6931378 w 8376356"/>
                <a:gd name="connsiteY13" fmla="*/ 801511 h 880533"/>
                <a:gd name="connsiteX14" fmla="*/ 7428089 w 8376356"/>
                <a:gd name="connsiteY14" fmla="*/ 869245 h 880533"/>
                <a:gd name="connsiteX15" fmla="*/ 7755467 w 8376356"/>
                <a:gd name="connsiteY15" fmla="*/ 880533 h 880533"/>
                <a:gd name="connsiteX16" fmla="*/ 8376356 w 8376356"/>
                <a:gd name="connsiteY16" fmla="*/ 857956 h 880533"/>
                <a:gd name="connsiteX0" fmla="*/ 0 w 8376356"/>
                <a:gd name="connsiteY0" fmla="*/ 0 h 880533"/>
                <a:gd name="connsiteX1" fmla="*/ 406400 w 8376356"/>
                <a:gd name="connsiteY1" fmla="*/ 146756 h 880533"/>
                <a:gd name="connsiteX2" fmla="*/ 745067 w 8376356"/>
                <a:gd name="connsiteY2" fmla="*/ 259645 h 880533"/>
                <a:gd name="connsiteX3" fmla="*/ 1524000 w 8376356"/>
                <a:gd name="connsiteY3" fmla="*/ 575733 h 880533"/>
                <a:gd name="connsiteX4" fmla="*/ 2080153 w 8376356"/>
                <a:gd name="connsiteY4" fmla="*/ 635794 h 880533"/>
                <a:gd name="connsiteX5" fmla="*/ 2943136 w 8376356"/>
                <a:gd name="connsiteY5" fmla="*/ 664722 h 880533"/>
                <a:gd name="connsiteX6" fmla="*/ 3335778 w 8376356"/>
                <a:gd name="connsiteY6" fmla="*/ 661370 h 880533"/>
                <a:gd name="connsiteX7" fmla="*/ 3770489 w 8376356"/>
                <a:gd name="connsiteY7" fmla="*/ 666045 h 880533"/>
                <a:gd name="connsiteX8" fmla="*/ 4272052 w 8376356"/>
                <a:gd name="connsiteY8" fmla="*/ 575732 h 880533"/>
                <a:gd name="connsiteX9" fmla="*/ 4797778 w 8376356"/>
                <a:gd name="connsiteY9" fmla="*/ 496711 h 880533"/>
                <a:gd name="connsiteX10" fmla="*/ 5283200 w 8376356"/>
                <a:gd name="connsiteY10" fmla="*/ 530578 h 880533"/>
                <a:gd name="connsiteX11" fmla="*/ 5689600 w 8376356"/>
                <a:gd name="connsiteY11" fmla="*/ 620889 h 880533"/>
                <a:gd name="connsiteX12" fmla="*/ 6366933 w 8376356"/>
                <a:gd name="connsiteY12" fmla="*/ 722489 h 880533"/>
                <a:gd name="connsiteX13" fmla="*/ 6931378 w 8376356"/>
                <a:gd name="connsiteY13" fmla="*/ 801511 h 880533"/>
                <a:gd name="connsiteX14" fmla="*/ 7428089 w 8376356"/>
                <a:gd name="connsiteY14" fmla="*/ 869245 h 880533"/>
                <a:gd name="connsiteX15" fmla="*/ 7755467 w 8376356"/>
                <a:gd name="connsiteY15" fmla="*/ 880533 h 880533"/>
                <a:gd name="connsiteX16" fmla="*/ 8376356 w 8376356"/>
                <a:gd name="connsiteY16" fmla="*/ 857956 h 8805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376356" h="880533">
                  <a:moveTo>
                    <a:pt x="0" y="0"/>
                  </a:moveTo>
                  <a:lnTo>
                    <a:pt x="406400" y="146756"/>
                  </a:lnTo>
                  <a:lnTo>
                    <a:pt x="745067" y="259645"/>
                  </a:lnTo>
                  <a:lnTo>
                    <a:pt x="1524000" y="575733"/>
                  </a:lnTo>
                  <a:lnTo>
                    <a:pt x="2080153" y="635794"/>
                  </a:lnTo>
                  <a:cubicBezTo>
                    <a:pt x="2348573" y="660635"/>
                    <a:pt x="2778521" y="641042"/>
                    <a:pt x="2943136" y="664722"/>
                  </a:cubicBezTo>
                  <a:cubicBezTo>
                    <a:pt x="3107751" y="688402"/>
                    <a:pt x="3197886" y="661150"/>
                    <a:pt x="3335778" y="661370"/>
                  </a:cubicBezTo>
                  <a:lnTo>
                    <a:pt x="3770489" y="666045"/>
                  </a:lnTo>
                  <a:cubicBezTo>
                    <a:pt x="3851275" y="668706"/>
                    <a:pt x="4076378" y="570087"/>
                    <a:pt x="4272052" y="575732"/>
                  </a:cubicBezTo>
                  <a:lnTo>
                    <a:pt x="4797778" y="496711"/>
                  </a:lnTo>
                  <a:cubicBezTo>
                    <a:pt x="4944534" y="504237"/>
                    <a:pt x="5136444" y="523052"/>
                    <a:pt x="5283200" y="530578"/>
                  </a:cubicBezTo>
                  <a:lnTo>
                    <a:pt x="5689600" y="620889"/>
                  </a:lnTo>
                  <a:lnTo>
                    <a:pt x="6366933" y="722489"/>
                  </a:lnTo>
                  <a:lnTo>
                    <a:pt x="6931378" y="801511"/>
                  </a:lnTo>
                  <a:lnTo>
                    <a:pt x="7428089" y="869245"/>
                  </a:lnTo>
                  <a:lnTo>
                    <a:pt x="7755467" y="880533"/>
                  </a:lnTo>
                  <a:lnTo>
                    <a:pt x="8376356" y="857956"/>
                  </a:lnTo>
                </a:path>
              </a:pathLst>
            </a:custGeom>
            <a:noFill/>
            <a:ln w="19050">
              <a:solidFill>
                <a:schemeClr val="bg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Freeform 39"/>
            <p:cNvSpPr/>
            <p:nvPr/>
          </p:nvSpPr>
          <p:spPr>
            <a:xfrm>
              <a:off x="295045" y="2172203"/>
              <a:ext cx="7189487" cy="874033"/>
            </a:xfrm>
            <a:custGeom>
              <a:avLst/>
              <a:gdLst>
                <a:gd name="connsiteX0" fmla="*/ 2528711 w 2528711"/>
                <a:gd name="connsiteY0" fmla="*/ 361244 h 575733"/>
                <a:gd name="connsiteX1" fmla="*/ 2020711 w 2528711"/>
                <a:gd name="connsiteY1" fmla="*/ 564444 h 575733"/>
                <a:gd name="connsiteX2" fmla="*/ 1625600 w 2528711"/>
                <a:gd name="connsiteY2" fmla="*/ 575733 h 575733"/>
                <a:gd name="connsiteX3" fmla="*/ 1253067 w 2528711"/>
                <a:gd name="connsiteY3" fmla="*/ 530578 h 575733"/>
                <a:gd name="connsiteX4" fmla="*/ 982134 w 2528711"/>
                <a:gd name="connsiteY4" fmla="*/ 462844 h 575733"/>
                <a:gd name="connsiteX5" fmla="*/ 733778 w 2528711"/>
                <a:gd name="connsiteY5" fmla="*/ 248355 h 575733"/>
                <a:gd name="connsiteX6" fmla="*/ 428978 w 2528711"/>
                <a:gd name="connsiteY6" fmla="*/ 112889 h 575733"/>
                <a:gd name="connsiteX7" fmla="*/ 0 w 2528711"/>
                <a:gd name="connsiteY7" fmla="*/ 0 h 575733"/>
                <a:gd name="connsiteX0" fmla="*/ 2528711 w 2528711"/>
                <a:gd name="connsiteY0" fmla="*/ 361244 h 575733"/>
                <a:gd name="connsiteX1" fmla="*/ 2020711 w 2528711"/>
                <a:gd name="connsiteY1" fmla="*/ 564444 h 575733"/>
                <a:gd name="connsiteX2" fmla="*/ 1625600 w 2528711"/>
                <a:gd name="connsiteY2" fmla="*/ 575733 h 575733"/>
                <a:gd name="connsiteX3" fmla="*/ 1253067 w 2528711"/>
                <a:gd name="connsiteY3" fmla="*/ 530578 h 575733"/>
                <a:gd name="connsiteX4" fmla="*/ 982134 w 2528711"/>
                <a:gd name="connsiteY4" fmla="*/ 462844 h 575733"/>
                <a:gd name="connsiteX5" fmla="*/ 702822 w 2528711"/>
                <a:gd name="connsiteY5" fmla="*/ 269787 h 575733"/>
                <a:gd name="connsiteX6" fmla="*/ 428978 w 2528711"/>
                <a:gd name="connsiteY6" fmla="*/ 112889 h 575733"/>
                <a:gd name="connsiteX7" fmla="*/ 0 w 2528711"/>
                <a:gd name="connsiteY7" fmla="*/ 0 h 575733"/>
                <a:gd name="connsiteX0" fmla="*/ 2528711 w 2528711"/>
                <a:gd name="connsiteY0" fmla="*/ 361244 h 575733"/>
                <a:gd name="connsiteX1" fmla="*/ 2020711 w 2528711"/>
                <a:gd name="connsiteY1" fmla="*/ 564444 h 575733"/>
                <a:gd name="connsiteX2" fmla="*/ 1625600 w 2528711"/>
                <a:gd name="connsiteY2" fmla="*/ 575733 h 575733"/>
                <a:gd name="connsiteX3" fmla="*/ 1253067 w 2528711"/>
                <a:gd name="connsiteY3" fmla="*/ 530578 h 575733"/>
                <a:gd name="connsiteX4" fmla="*/ 1066359 w 2528711"/>
                <a:gd name="connsiteY4" fmla="*/ 513203 h 575733"/>
                <a:gd name="connsiteX5" fmla="*/ 982134 w 2528711"/>
                <a:gd name="connsiteY5" fmla="*/ 462844 h 575733"/>
                <a:gd name="connsiteX6" fmla="*/ 702822 w 2528711"/>
                <a:gd name="connsiteY6" fmla="*/ 269787 h 575733"/>
                <a:gd name="connsiteX7" fmla="*/ 428978 w 2528711"/>
                <a:gd name="connsiteY7" fmla="*/ 112889 h 575733"/>
                <a:gd name="connsiteX8" fmla="*/ 0 w 2528711"/>
                <a:gd name="connsiteY8" fmla="*/ 0 h 575733"/>
                <a:gd name="connsiteX0" fmla="*/ 2528711 w 2528711"/>
                <a:gd name="connsiteY0" fmla="*/ 361244 h 575733"/>
                <a:gd name="connsiteX1" fmla="*/ 2020711 w 2528711"/>
                <a:gd name="connsiteY1" fmla="*/ 564444 h 575733"/>
                <a:gd name="connsiteX2" fmla="*/ 1625600 w 2528711"/>
                <a:gd name="connsiteY2" fmla="*/ 575733 h 575733"/>
                <a:gd name="connsiteX3" fmla="*/ 1319742 w 2528711"/>
                <a:gd name="connsiteY3" fmla="*/ 559153 h 575733"/>
                <a:gd name="connsiteX4" fmla="*/ 1066359 w 2528711"/>
                <a:gd name="connsiteY4" fmla="*/ 513203 h 575733"/>
                <a:gd name="connsiteX5" fmla="*/ 982134 w 2528711"/>
                <a:gd name="connsiteY5" fmla="*/ 462844 h 575733"/>
                <a:gd name="connsiteX6" fmla="*/ 702822 w 2528711"/>
                <a:gd name="connsiteY6" fmla="*/ 269787 h 575733"/>
                <a:gd name="connsiteX7" fmla="*/ 428978 w 2528711"/>
                <a:gd name="connsiteY7" fmla="*/ 112889 h 575733"/>
                <a:gd name="connsiteX8" fmla="*/ 0 w 2528711"/>
                <a:gd name="connsiteY8" fmla="*/ 0 h 575733"/>
                <a:gd name="connsiteX0" fmla="*/ 2528711 w 2528711"/>
                <a:gd name="connsiteY0" fmla="*/ 361244 h 585258"/>
                <a:gd name="connsiteX1" fmla="*/ 2020711 w 2528711"/>
                <a:gd name="connsiteY1" fmla="*/ 564444 h 585258"/>
                <a:gd name="connsiteX2" fmla="*/ 1589881 w 2528711"/>
                <a:gd name="connsiteY2" fmla="*/ 585258 h 585258"/>
                <a:gd name="connsiteX3" fmla="*/ 1319742 w 2528711"/>
                <a:gd name="connsiteY3" fmla="*/ 559153 h 585258"/>
                <a:gd name="connsiteX4" fmla="*/ 1066359 w 2528711"/>
                <a:gd name="connsiteY4" fmla="*/ 513203 h 585258"/>
                <a:gd name="connsiteX5" fmla="*/ 982134 w 2528711"/>
                <a:gd name="connsiteY5" fmla="*/ 462844 h 585258"/>
                <a:gd name="connsiteX6" fmla="*/ 702822 w 2528711"/>
                <a:gd name="connsiteY6" fmla="*/ 269787 h 585258"/>
                <a:gd name="connsiteX7" fmla="*/ 428978 w 2528711"/>
                <a:gd name="connsiteY7" fmla="*/ 112889 h 585258"/>
                <a:gd name="connsiteX8" fmla="*/ 0 w 2528711"/>
                <a:gd name="connsiteY8" fmla="*/ 0 h 585258"/>
                <a:gd name="connsiteX0" fmla="*/ 2528711 w 2528711"/>
                <a:gd name="connsiteY0" fmla="*/ 361244 h 585258"/>
                <a:gd name="connsiteX1" fmla="*/ 2304609 w 2528711"/>
                <a:gd name="connsiteY1" fmla="*/ 441765 h 585258"/>
                <a:gd name="connsiteX2" fmla="*/ 2020711 w 2528711"/>
                <a:gd name="connsiteY2" fmla="*/ 564444 h 585258"/>
                <a:gd name="connsiteX3" fmla="*/ 1589881 w 2528711"/>
                <a:gd name="connsiteY3" fmla="*/ 585258 h 585258"/>
                <a:gd name="connsiteX4" fmla="*/ 1319742 w 2528711"/>
                <a:gd name="connsiteY4" fmla="*/ 559153 h 585258"/>
                <a:gd name="connsiteX5" fmla="*/ 1066359 w 2528711"/>
                <a:gd name="connsiteY5" fmla="*/ 513203 h 585258"/>
                <a:gd name="connsiteX6" fmla="*/ 982134 w 2528711"/>
                <a:gd name="connsiteY6" fmla="*/ 462844 h 585258"/>
                <a:gd name="connsiteX7" fmla="*/ 702822 w 2528711"/>
                <a:gd name="connsiteY7" fmla="*/ 269787 h 585258"/>
                <a:gd name="connsiteX8" fmla="*/ 428978 w 2528711"/>
                <a:gd name="connsiteY8" fmla="*/ 112889 h 585258"/>
                <a:gd name="connsiteX9" fmla="*/ 0 w 2528711"/>
                <a:gd name="connsiteY9" fmla="*/ 0 h 585258"/>
                <a:gd name="connsiteX0" fmla="*/ 2528711 w 2528711"/>
                <a:gd name="connsiteY0" fmla="*/ 361244 h 585258"/>
                <a:gd name="connsiteX1" fmla="*/ 2304609 w 2528711"/>
                <a:gd name="connsiteY1" fmla="*/ 441765 h 585258"/>
                <a:gd name="connsiteX2" fmla="*/ 2032617 w 2528711"/>
                <a:gd name="connsiteY2" fmla="*/ 554919 h 585258"/>
                <a:gd name="connsiteX3" fmla="*/ 1589881 w 2528711"/>
                <a:gd name="connsiteY3" fmla="*/ 585258 h 585258"/>
                <a:gd name="connsiteX4" fmla="*/ 1319742 w 2528711"/>
                <a:gd name="connsiteY4" fmla="*/ 559153 h 585258"/>
                <a:gd name="connsiteX5" fmla="*/ 1066359 w 2528711"/>
                <a:gd name="connsiteY5" fmla="*/ 513203 h 585258"/>
                <a:gd name="connsiteX6" fmla="*/ 982134 w 2528711"/>
                <a:gd name="connsiteY6" fmla="*/ 462844 h 585258"/>
                <a:gd name="connsiteX7" fmla="*/ 702822 w 2528711"/>
                <a:gd name="connsiteY7" fmla="*/ 269787 h 585258"/>
                <a:gd name="connsiteX8" fmla="*/ 428978 w 2528711"/>
                <a:gd name="connsiteY8" fmla="*/ 112889 h 585258"/>
                <a:gd name="connsiteX9" fmla="*/ 0 w 2528711"/>
                <a:gd name="connsiteY9" fmla="*/ 0 h 585258"/>
                <a:gd name="connsiteX0" fmla="*/ 7180610 w 7180610"/>
                <a:gd name="connsiteY0" fmla="*/ 253931 h 477945"/>
                <a:gd name="connsiteX1" fmla="*/ 6956508 w 7180610"/>
                <a:gd name="connsiteY1" fmla="*/ 334452 h 477945"/>
                <a:gd name="connsiteX2" fmla="*/ 6684516 w 7180610"/>
                <a:gd name="connsiteY2" fmla="*/ 447606 h 477945"/>
                <a:gd name="connsiteX3" fmla="*/ 6241780 w 7180610"/>
                <a:gd name="connsiteY3" fmla="*/ 477945 h 477945"/>
                <a:gd name="connsiteX4" fmla="*/ 5971641 w 7180610"/>
                <a:gd name="connsiteY4" fmla="*/ 451840 h 477945"/>
                <a:gd name="connsiteX5" fmla="*/ 5718258 w 7180610"/>
                <a:gd name="connsiteY5" fmla="*/ 405890 h 477945"/>
                <a:gd name="connsiteX6" fmla="*/ 5634033 w 7180610"/>
                <a:gd name="connsiteY6" fmla="*/ 355531 h 477945"/>
                <a:gd name="connsiteX7" fmla="*/ 5354721 w 7180610"/>
                <a:gd name="connsiteY7" fmla="*/ 162474 h 477945"/>
                <a:gd name="connsiteX8" fmla="*/ 5080877 w 7180610"/>
                <a:gd name="connsiteY8" fmla="*/ 5576 h 477945"/>
                <a:gd name="connsiteX9" fmla="*/ 0 w 7180610"/>
                <a:gd name="connsiteY9" fmla="*/ 96873 h 477945"/>
                <a:gd name="connsiteX0" fmla="*/ 7180610 w 7180610"/>
                <a:gd name="connsiteY0" fmla="*/ 390845 h 614859"/>
                <a:gd name="connsiteX1" fmla="*/ 6956508 w 7180610"/>
                <a:gd name="connsiteY1" fmla="*/ 471366 h 614859"/>
                <a:gd name="connsiteX2" fmla="*/ 6684516 w 7180610"/>
                <a:gd name="connsiteY2" fmla="*/ 584520 h 614859"/>
                <a:gd name="connsiteX3" fmla="*/ 6241780 w 7180610"/>
                <a:gd name="connsiteY3" fmla="*/ 614859 h 614859"/>
                <a:gd name="connsiteX4" fmla="*/ 5971641 w 7180610"/>
                <a:gd name="connsiteY4" fmla="*/ 588754 h 614859"/>
                <a:gd name="connsiteX5" fmla="*/ 5718258 w 7180610"/>
                <a:gd name="connsiteY5" fmla="*/ 542804 h 614859"/>
                <a:gd name="connsiteX6" fmla="*/ 5634033 w 7180610"/>
                <a:gd name="connsiteY6" fmla="*/ 492445 h 614859"/>
                <a:gd name="connsiteX7" fmla="*/ 5354721 w 7180610"/>
                <a:gd name="connsiteY7" fmla="*/ 299388 h 614859"/>
                <a:gd name="connsiteX8" fmla="*/ 5080877 w 7180610"/>
                <a:gd name="connsiteY8" fmla="*/ 142490 h 614859"/>
                <a:gd name="connsiteX9" fmla="*/ 832419 w 7180610"/>
                <a:gd name="connsiteY9" fmla="*/ 1104 h 614859"/>
                <a:gd name="connsiteX10" fmla="*/ 0 w 7180610"/>
                <a:gd name="connsiteY10" fmla="*/ 233787 h 614859"/>
                <a:gd name="connsiteX0" fmla="*/ 7180610 w 7180610"/>
                <a:gd name="connsiteY0" fmla="*/ 578339 h 802353"/>
                <a:gd name="connsiteX1" fmla="*/ 6956508 w 7180610"/>
                <a:gd name="connsiteY1" fmla="*/ 658860 h 802353"/>
                <a:gd name="connsiteX2" fmla="*/ 6684516 w 7180610"/>
                <a:gd name="connsiteY2" fmla="*/ 772014 h 802353"/>
                <a:gd name="connsiteX3" fmla="*/ 6241780 w 7180610"/>
                <a:gd name="connsiteY3" fmla="*/ 802353 h 802353"/>
                <a:gd name="connsiteX4" fmla="*/ 5971641 w 7180610"/>
                <a:gd name="connsiteY4" fmla="*/ 776248 h 802353"/>
                <a:gd name="connsiteX5" fmla="*/ 5718258 w 7180610"/>
                <a:gd name="connsiteY5" fmla="*/ 730298 h 802353"/>
                <a:gd name="connsiteX6" fmla="*/ 5634033 w 7180610"/>
                <a:gd name="connsiteY6" fmla="*/ 679939 h 802353"/>
                <a:gd name="connsiteX7" fmla="*/ 5354721 w 7180610"/>
                <a:gd name="connsiteY7" fmla="*/ 486882 h 802353"/>
                <a:gd name="connsiteX8" fmla="*/ 5080877 w 7180610"/>
                <a:gd name="connsiteY8" fmla="*/ 329984 h 802353"/>
                <a:gd name="connsiteX9" fmla="*/ 1675797 w 7180610"/>
                <a:gd name="connsiteY9" fmla="*/ 2166 h 802353"/>
                <a:gd name="connsiteX10" fmla="*/ 832419 w 7180610"/>
                <a:gd name="connsiteY10" fmla="*/ 188598 h 802353"/>
                <a:gd name="connsiteX11" fmla="*/ 0 w 7180610"/>
                <a:gd name="connsiteY11" fmla="*/ 421281 h 802353"/>
                <a:gd name="connsiteX0" fmla="*/ 7180610 w 7180610"/>
                <a:gd name="connsiteY0" fmla="*/ 584046 h 808060"/>
                <a:gd name="connsiteX1" fmla="*/ 6956508 w 7180610"/>
                <a:gd name="connsiteY1" fmla="*/ 664567 h 808060"/>
                <a:gd name="connsiteX2" fmla="*/ 6684516 w 7180610"/>
                <a:gd name="connsiteY2" fmla="*/ 777721 h 808060"/>
                <a:gd name="connsiteX3" fmla="*/ 6241780 w 7180610"/>
                <a:gd name="connsiteY3" fmla="*/ 808060 h 808060"/>
                <a:gd name="connsiteX4" fmla="*/ 5971641 w 7180610"/>
                <a:gd name="connsiteY4" fmla="*/ 781955 h 808060"/>
                <a:gd name="connsiteX5" fmla="*/ 5718258 w 7180610"/>
                <a:gd name="connsiteY5" fmla="*/ 736005 h 808060"/>
                <a:gd name="connsiteX6" fmla="*/ 5634033 w 7180610"/>
                <a:gd name="connsiteY6" fmla="*/ 685646 h 808060"/>
                <a:gd name="connsiteX7" fmla="*/ 5354721 w 7180610"/>
                <a:gd name="connsiteY7" fmla="*/ 492589 h 808060"/>
                <a:gd name="connsiteX8" fmla="*/ 5080877 w 7180610"/>
                <a:gd name="connsiteY8" fmla="*/ 335691 h 808060"/>
                <a:gd name="connsiteX9" fmla="*/ 1675797 w 7180610"/>
                <a:gd name="connsiteY9" fmla="*/ 7873 h 808060"/>
                <a:gd name="connsiteX10" fmla="*/ 823541 w 7180610"/>
                <a:gd name="connsiteY10" fmla="*/ 52262 h 808060"/>
                <a:gd name="connsiteX11" fmla="*/ 0 w 7180610"/>
                <a:gd name="connsiteY11" fmla="*/ 426988 h 808060"/>
                <a:gd name="connsiteX0" fmla="*/ 7180610 w 7180610"/>
                <a:gd name="connsiteY0" fmla="*/ 584046 h 808060"/>
                <a:gd name="connsiteX1" fmla="*/ 6956508 w 7180610"/>
                <a:gd name="connsiteY1" fmla="*/ 664567 h 808060"/>
                <a:gd name="connsiteX2" fmla="*/ 6684516 w 7180610"/>
                <a:gd name="connsiteY2" fmla="*/ 777721 h 808060"/>
                <a:gd name="connsiteX3" fmla="*/ 6241780 w 7180610"/>
                <a:gd name="connsiteY3" fmla="*/ 808060 h 808060"/>
                <a:gd name="connsiteX4" fmla="*/ 5971641 w 7180610"/>
                <a:gd name="connsiteY4" fmla="*/ 781955 h 808060"/>
                <a:gd name="connsiteX5" fmla="*/ 5718258 w 7180610"/>
                <a:gd name="connsiteY5" fmla="*/ 736005 h 808060"/>
                <a:gd name="connsiteX6" fmla="*/ 5634033 w 7180610"/>
                <a:gd name="connsiteY6" fmla="*/ 685646 h 808060"/>
                <a:gd name="connsiteX7" fmla="*/ 5354721 w 7180610"/>
                <a:gd name="connsiteY7" fmla="*/ 492589 h 808060"/>
                <a:gd name="connsiteX8" fmla="*/ 5080877 w 7180610"/>
                <a:gd name="connsiteY8" fmla="*/ 335691 h 808060"/>
                <a:gd name="connsiteX9" fmla="*/ 1675797 w 7180610"/>
                <a:gd name="connsiteY9" fmla="*/ 7873 h 808060"/>
                <a:gd name="connsiteX10" fmla="*/ 823541 w 7180610"/>
                <a:gd name="connsiteY10" fmla="*/ 52262 h 808060"/>
                <a:gd name="connsiteX11" fmla="*/ 0 w 7180610"/>
                <a:gd name="connsiteY11" fmla="*/ 426988 h 808060"/>
                <a:gd name="connsiteX0" fmla="*/ 7180610 w 7180610"/>
                <a:gd name="connsiteY0" fmla="*/ 584046 h 808060"/>
                <a:gd name="connsiteX1" fmla="*/ 6956508 w 7180610"/>
                <a:gd name="connsiteY1" fmla="*/ 664567 h 808060"/>
                <a:gd name="connsiteX2" fmla="*/ 6684516 w 7180610"/>
                <a:gd name="connsiteY2" fmla="*/ 777721 h 808060"/>
                <a:gd name="connsiteX3" fmla="*/ 6241780 w 7180610"/>
                <a:gd name="connsiteY3" fmla="*/ 808060 h 808060"/>
                <a:gd name="connsiteX4" fmla="*/ 5971641 w 7180610"/>
                <a:gd name="connsiteY4" fmla="*/ 781955 h 808060"/>
                <a:gd name="connsiteX5" fmla="*/ 5718258 w 7180610"/>
                <a:gd name="connsiteY5" fmla="*/ 736005 h 808060"/>
                <a:gd name="connsiteX6" fmla="*/ 5634033 w 7180610"/>
                <a:gd name="connsiteY6" fmla="*/ 685646 h 808060"/>
                <a:gd name="connsiteX7" fmla="*/ 5354721 w 7180610"/>
                <a:gd name="connsiteY7" fmla="*/ 492589 h 808060"/>
                <a:gd name="connsiteX8" fmla="*/ 5080877 w 7180610"/>
                <a:gd name="connsiteY8" fmla="*/ 335691 h 808060"/>
                <a:gd name="connsiteX9" fmla="*/ 1675797 w 7180610"/>
                <a:gd name="connsiteY9" fmla="*/ 7873 h 808060"/>
                <a:gd name="connsiteX10" fmla="*/ 823541 w 7180610"/>
                <a:gd name="connsiteY10" fmla="*/ 52262 h 808060"/>
                <a:gd name="connsiteX11" fmla="*/ 0 w 7180610"/>
                <a:gd name="connsiteY11" fmla="*/ 426988 h 808060"/>
                <a:gd name="connsiteX0" fmla="*/ 7180610 w 7180610"/>
                <a:gd name="connsiteY0" fmla="*/ 650615 h 874629"/>
                <a:gd name="connsiteX1" fmla="*/ 6956508 w 7180610"/>
                <a:gd name="connsiteY1" fmla="*/ 731136 h 874629"/>
                <a:gd name="connsiteX2" fmla="*/ 6684516 w 7180610"/>
                <a:gd name="connsiteY2" fmla="*/ 844290 h 874629"/>
                <a:gd name="connsiteX3" fmla="*/ 6241780 w 7180610"/>
                <a:gd name="connsiteY3" fmla="*/ 874629 h 874629"/>
                <a:gd name="connsiteX4" fmla="*/ 5971641 w 7180610"/>
                <a:gd name="connsiteY4" fmla="*/ 848524 h 874629"/>
                <a:gd name="connsiteX5" fmla="*/ 5718258 w 7180610"/>
                <a:gd name="connsiteY5" fmla="*/ 802574 h 874629"/>
                <a:gd name="connsiteX6" fmla="*/ 5634033 w 7180610"/>
                <a:gd name="connsiteY6" fmla="*/ 752215 h 874629"/>
                <a:gd name="connsiteX7" fmla="*/ 5354721 w 7180610"/>
                <a:gd name="connsiteY7" fmla="*/ 559158 h 874629"/>
                <a:gd name="connsiteX8" fmla="*/ 5080877 w 7180610"/>
                <a:gd name="connsiteY8" fmla="*/ 402260 h 874629"/>
                <a:gd name="connsiteX9" fmla="*/ 1622531 w 7180610"/>
                <a:gd name="connsiteY9" fmla="*/ 3421 h 874629"/>
                <a:gd name="connsiteX10" fmla="*/ 823541 w 7180610"/>
                <a:gd name="connsiteY10" fmla="*/ 118831 h 874629"/>
                <a:gd name="connsiteX11" fmla="*/ 0 w 7180610"/>
                <a:gd name="connsiteY11" fmla="*/ 493557 h 874629"/>
                <a:gd name="connsiteX0" fmla="*/ 7180610 w 7180610"/>
                <a:gd name="connsiteY0" fmla="*/ 647194 h 871208"/>
                <a:gd name="connsiteX1" fmla="*/ 6956508 w 7180610"/>
                <a:gd name="connsiteY1" fmla="*/ 727715 h 871208"/>
                <a:gd name="connsiteX2" fmla="*/ 6684516 w 7180610"/>
                <a:gd name="connsiteY2" fmla="*/ 840869 h 871208"/>
                <a:gd name="connsiteX3" fmla="*/ 6241780 w 7180610"/>
                <a:gd name="connsiteY3" fmla="*/ 871208 h 871208"/>
                <a:gd name="connsiteX4" fmla="*/ 5971641 w 7180610"/>
                <a:gd name="connsiteY4" fmla="*/ 845103 h 871208"/>
                <a:gd name="connsiteX5" fmla="*/ 5718258 w 7180610"/>
                <a:gd name="connsiteY5" fmla="*/ 799153 h 871208"/>
                <a:gd name="connsiteX6" fmla="*/ 5634033 w 7180610"/>
                <a:gd name="connsiteY6" fmla="*/ 748794 h 871208"/>
                <a:gd name="connsiteX7" fmla="*/ 5354721 w 7180610"/>
                <a:gd name="connsiteY7" fmla="*/ 555737 h 871208"/>
                <a:gd name="connsiteX8" fmla="*/ 5080877 w 7180610"/>
                <a:gd name="connsiteY8" fmla="*/ 398839 h 871208"/>
                <a:gd name="connsiteX9" fmla="*/ 1622531 w 7180610"/>
                <a:gd name="connsiteY9" fmla="*/ 0 h 871208"/>
                <a:gd name="connsiteX10" fmla="*/ 823541 w 7180610"/>
                <a:gd name="connsiteY10" fmla="*/ 115410 h 871208"/>
                <a:gd name="connsiteX11" fmla="*/ 0 w 7180610"/>
                <a:gd name="connsiteY11" fmla="*/ 490136 h 871208"/>
                <a:gd name="connsiteX0" fmla="*/ 7180610 w 7180610"/>
                <a:gd name="connsiteY0" fmla="*/ 650019 h 874033"/>
                <a:gd name="connsiteX1" fmla="*/ 6956508 w 7180610"/>
                <a:gd name="connsiteY1" fmla="*/ 730540 h 874033"/>
                <a:gd name="connsiteX2" fmla="*/ 6684516 w 7180610"/>
                <a:gd name="connsiteY2" fmla="*/ 843694 h 874033"/>
                <a:gd name="connsiteX3" fmla="*/ 6241780 w 7180610"/>
                <a:gd name="connsiteY3" fmla="*/ 874033 h 874033"/>
                <a:gd name="connsiteX4" fmla="*/ 5971641 w 7180610"/>
                <a:gd name="connsiteY4" fmla="*/ 847928 h 874033"/>
                <a:gd name="connsiteX5" fmla="*/ 5718258 w 7180610"/>
                <a:gd name="connsiteY5" fmla="*/ 801978 h 874033"/>
                <a:gd name="connsiteX6" fmla="*/ 5634033 w 7180610"/>
                <a:gd name="connsiteY6" fmla="*/ 751619 h 874033"/>
                <a:gd name="connsiteX7" fmla="*/ 5354721 w 7180610"/>
                <a:gd name="connsiteY7" fmla="*/ 558562 h 874033"/>
                <a:gd name="connsiteX8" fmla="*/ 5080877 w 7180610"/>
                <a:gd name="connsiteY8" fmla="*/ 401664 h 874033"/>
                <a:gd name="connsiteX9" fmla="*/ 1622531 w 7180610"/>
                <a:gd name="connsiteY9" fmla="*/ 2825 h 874033"/>
                <a:gd name="connsiteX10" fmla="*/ 850174 w 7180610"/>
                <a:gd name="connsiteY10" fmla="*/ 11702 h 874033"/>
                <a:gd name="connsiteX11" fmla="*/ 0 w 7180610"/>
                <a:gd name="connsiteY11" fmla="*/ 492961 h 874033"/>
                <a:gd name="connsiteX0" fmla="*/ 7180610 w 7180610"/>
                <a:gd name="connsiteY0" fmla="*/ 650019 h 874033"/>
                <a:gd name="connsiteX1" fmla="*/ 6956508 w 7180610"/>
                <a:gd name="connsiteY1" fmla="*/ 730540 h 874033"/>
                <a:gd name="connsiteX2" fmla="*/ 6684516 w 7180610"/>
                <a:gd name="connsiteY2" fmla="*/ 843694 h 874033"/>
                <a:gd name="connsiteX3" fmla="*/ 6241780 w 7180610"/>
                <a:gd name="connsiteY3" fmla="*/ 874033 h 874033"/>
                <a:gd name="connsiteX4" fmla="*/ 5971641 w 7180610"/>
                <a:gd name="connsiteY4" fmla="*/ 847928 h 874033"/>
                <a:gd name="connsiteX5" fmla="*/ 5718258 w 7180610"/>
                <a:gd name="connsiteY5" fmla="*/ 801978 h 874033"/>
                <a:gd name="connsiteX6" fmla="*/ 5634033 w 7180610"/>
                <a:gd name="connsiteY6" fmla="*/ 751619 h 874033"/>
                <a:gd name="connsiteX7" fmla="*/ 5354721 w 7180610"/>
                <a:gd name="connsiteY7" fmla="*/ 558562 h 874033"/>
                <a:gd name="connsiteX8" fmla="*/ 5080877 w 7180610"/>
                <a:gd name="connsiteY8" fmla="*/ 401664 h 874033"/>
                <a:gd name="connsiteX9" fmla="*/ 2430399 w 7180610"/>
                <a:gd name="connsiteY9" fmla="*/ 73847 h 874033"/>
                <a:gd name="connsiteX10" fmla="*/ 1622531 w 7180610"/>
                <a:gd name="connsiteY10" fmla="*/ 2825 h 874033"/>
                <a:gd name="connsiteX11" fmla="*/ 850174 w 7180610"/>
                <a:gd name="connsiteY11" fmla="*/ 11702 h 874033"/>
                <a:gd name="connsiteX12" fmla="*/ 0 w 7180610"/>
                <a:gd name="connsiteY12" fmla="*/ 492961 h 874033"/>
                <a:gd name="connsiteX0" fmla="*/ 7180610 w 7180610"/>
                <a:gd name="connsiteY0" fmla="*/ 650019 h 874033"/>
                <a:gd name="connsiteX1" fmla="*/ 6956508 w 7180610"/>
                <a:gd name="connsiteY1" fmla="*/ 730540 h 874033"/>
                <a:gd name="connsiteX2" fmla="*/ 6684516 w 7180610"/>
                <a:gd name="connsiteY2" fmla="*/ 843694 h 874033"/>
                <a:gd name="connsiteX3" fmla="*/ 6241780 w 7180610"/>
                <a:gd name="connsiteY3" fmla="*/ 874033 h 874033"/>
                <a:gd name="connsiteX4" fmla="*/ 5971641 w 7180610"/>
                <a:gd name="connsiteY4" fmla="*/ 847928 h 874033"/>
                <a:gd name="connsiteX5" fmla="*/ 5718258 w 7180610"/>
                <a:gd name="connsiteY5" fmla="*/ 801978 h 874033"/>
                <a:gd name="connsiteX6" fmla="*/ 5634033 w 7180610"/>
                <a:gd name="connsiteY6" fmla="*/ 751619 h 874033"/>
                <a:gd name="connsiteX7" fmla="*/ 5354721 w 7180610"/>
                <a:gd name="connsiteY7" fmla="*/ 558562 h 874033"/>
                <a:gd name="connsiteX8" fmla="*/ 5080877 w 7180610"/>
                <a:gd name="connsiteY8" fmla="*/ 401664 h 874033"/>
                <a:gd name="connsiteX9" fmla="*/ 4268077 w 7180610"/>
                <a:gd name="connsiteY9" fmla="*/ 242523 h 874033"/>
                <a:gd name="connsiteX10" fmla="*/ 2430399 w 7180610"/>
                <a:gd name="connsiteY10" fmla="*/ 73847 h 874033"/>
                <a:gd name="connsiteX11" fmla="*/ 1622531 w 7180610"/>
                <a:gd name="connsiteY11" fmla="*/ 2825 h 874033"/>
                <a:gd name="connsiteX12" fmla="*/ 850174 w 7180610"/>
                <a:gd name="connsiteY12" fmla="*/ 11702 h 874033"/>
                <a:gd name="connsiteX13" fmla="*/ 0 w 7180610"/>
                <a:gd name="connsiteY13" fmla="*/ 492961 h 874033"/>
                <a:gd name="connsiteX0" fmla="*/ 7189487 w 7189487"/>
                <a:gd name="connsiteY0" fmla="*/ 650019 h 874033"/>
                <a:gd name="connsiteX1" fmla="*/ 6965385 w 7189487"/>
                <a:gd name="connsiteY1" fmla="*/ 730540 h 874033"/>
                <a:gd name="connsiteX2" fmla="*/ 6693393 w 7189487"/>
                <a:gd name="connsiteY2" fmla="*/ 843694 h 874033"/>
                <a:gd name="connsiteX3" fmla="*/ 6250657 w 7189487"/>
                <a:gd name="connsiteY3" fmla="*/ 874033 h 874033"/>
                <a:gd name="connsiteX4" fmla="*/ 5980518 w 7189487"/>
                <a:gd name="connsiteY4" fmla="*/ 847928 h 874033"/>
                <a:gd name="connsiteX5" fmla="*/ 5727135 w 7189487"/>
                <a:gd name="connsiteY5" fmla="*/ 801978 h 874033"/>
                <a:gd name="connsiteX6" fmla="*/ 5642910 w 7189487"/>
                <a:gd name="connsiteY6" fmla="*/ 751619 h 874033"/>
                <a:gd name="connsiteX7" fmla="*/ 5363598 w 7189487"/>
                <a:gd name="connsiteY7" fmla="*/ 558562 h 874033"/>
                <a:gd name="connsiteX8" fmla="*/ 5089754 w 7189487"/>
                <a:gd name="connsiteY8" fmla="*/ 401664 h 874033"/>
                <a:gd name="connsiteX9" fmla="*/ 4276954 w 7189487"/>
                <a:gd name="connsiteY9" fmla="*/ 242523 h 874033"/>
                <a:gd name="connsiteX10" fmla="*/ 2439276 w 7189487"/>
                <a:gd name="connsiteY10" fmla="*/ 73847 h 874033"/>
                <a:gd name="connsiteX11" fmla="*/ 1631408 w 7189487"/>
                <a:gd name="connsiteY11" fmla="*/ 2825 h 874033"/>
                <a:gd name="connsiteX12" fmla="*/ 859051 w 7189487"/>
                <a:gd name="connsiteY12" fmla="*/ 11702 h 874033"/>
                <a:gd name="connsiteX13" fmla="*/ 0 w 7189487"/>
                <a:gd name="connsiteY13" fmla="*/ 271019 h 874033"/>
                <a:gd name="connsiteX0" fmla="*/ 7189487 w 7189487"/>
                <a:gd name="connsiteY0" fmla="*/ 650019 h 874033"/>
                <a:gd name="connsiteX1" fmla="*/ 6965385 w 7189487"/>
                <a:gd name="connsiteY1" fmla="*/ 730540 h 874033"/>
                <a:gd name="connsiteX2" fmla="*/ 6693393 w 7189487"/>
                <a:gd name="connsiteY2" fmla="*/ 843694 h 874033"/>
                <a:gd name="connsiteX3" fmla="*/ 6250657 w 7189487"/>
                <a:gd name="connsiteY3" fmla="*/ 874033 h 874033"/>
                <a:gd name="connsiteX4" fmla="*/ 5980518 w 7189487"/>
                <a:gd name="connsiteY4" fmla="*/ 847928 h 874033"/>
                <a:gd name="connsiteX5" fmla="*/ 5727135 w 7189487"/>
                <a:gd name="connsiteY5" fmla="*/ 801978 h 874033"/>
                <a:gd name="connsiteX6" fmla="*/ 5642910 w 7189487"/>
                <a:gd name="connsiteY6" fmla="*/ 751619 h 874033"/>
                <a:gd name="connsiteX7" fmla="*/ 5363598 w 7189487"/>
                <a:gd name="connsiteY7" fmla="*/ 558562 h 874033"/>
                <a:gd name="connsiteX8" fmla="*/ 5089754 w 7189487"/>
                <a:gd name="connsiteY8" fmla="*/ 401664 h 874033"/>
                <a:gd name="connsiteX9" fmla="*/ 4276954 w 7189487"/>
                <a:gd name="connsiteY9" fmla="*/ 242523 h 874033"/>
                <a:gd name="connsiteX10" fmla="*/ 2439276 w 7189487"/>
                <a:gd name="connsiteY10" fmla="*/ 73847 h 874033"/>
                <a:gd name="connsiteX11" fmla="*/ 1631408 w 7189487"/>
                <a:gd name="connsiteY11" fmla="*/ 2825 h 874033"/>
                <a:gd name="connsiteX12" fmla="*/ 859051 w 7189487"/>
                <a:gd name="connsiteY12" fmla="*/ 11702 h 874033"/>
                <a:gd name="connsiteX13" fmla="*/ 0 w 7189487"/>
                <a:gd name="connsiteY13" fmla="*/ 271019 h 8740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189487" h="874033">
                  <a:moveTo>
                    <a:pt x="7189487" y="650019"/>
                  </a:moveTo>
                  <a:cubicBezTo>
                    <a:pt x="7123518" y="677653"/>
                    <a:pt x="7031354" y="702906"/>
                    <a:pt x="6965385" y="730540"/>
                  </a:cubicBezTo>
                  <a:lnTo>
                    <a:pt x="6693393" y="843694"/>
                  </a:lnTo>
                  <a:lnTo>
                    <a:pt x="6250657" y="874033"/>
                  </a:lnTo>
                  <a:lnTo>
                    <a:pt x="5980518" y="847928"/>
                  </a:lnTo>
                  <a:cubicBezTo>
                    <a:pt x="5929395" y="835786"/>
                    <a:pt x="5778258" y="814120"/>
                    <a:pt x="5727135" y="801978"/>
                  </a:cubicBezTo>
                  <a:lnTo>
                    <a:pt x="5642910" y="751619"/>
                  </a:lnTo>
                  <a:lnTo>
                    <a:pt x="5363598" y="558562"/>
                  </a:lnTo>
                  <a:lnTo>
                    <a:pt x="5089754" y="401664"/>
                  </a:lnTo>
                  <a:cubicBezTo>
                    <a:pt x="4916045" y="359348"/>
                    <a:pt x="4718700" y="297159"/>
                    <a:pt x="4276954" y="242523"/>
                  </a:cubicBezTo>
                  <a:cubicBezTo>
                    <a:pt x="3835208" y="187887"/>
                    <a:pt x="2887598" y="124154"/>
                    <a:pt x="2439276" y="73847"/>
                  </a:cubicBezTo>
                  <a:cubicBezTo>
                    <a:pt x="1990954" y="23540"/>
                    <a:pt x="1887381" y="13182"/>
                    <a:pt x="1631408" y="2825"/>
                  </a:cubicBezTo>
                  <a:cubicBezTo>
                    <a:pt x="1154151" y="32527"/>
                    <a:pt x="1122075" y="-22640"/>
                    <a:pt x="859051" y="11702"/>
                  </a:cubicBezTo>
                  <a:cubicBezTo>
                    <a:pt x="367345" y="142328"/>
                    <a:pt x="341443" y="130146"/>
                    <a:pt x="0" y="271019"/>
                  </a:cubicBezTo>
                </a:path>
              </a:pathLst>
            </a:custGeom>
            <a:noFill/>
            <a:ln w="19050">
              <a:solidFill>
                <a:schemeClr val="bg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6" name="TextBox 35"/>
          <p:cNvSpPr txBox="1"/>
          <p:nvPr/>
        </p:nvSpPr>
        <p:spPr>
          <a:xfrm>
            <a:off x="388178" y="5562600"/>
            <a:ext cx="8345412" cy="1015663"/>
          </a:xfrm>
          <a:prstGeom prst="rect">
            <a:avLst/>
          </a:prstGeom>
          <a:solidFill>
            <a:schemeClr val="tx1"/>
          </a:solidFill>
        </p:spPr>
        <p:txBody>
          <a:bodyPr wrap="square" rtlCol="0">
            <a:spAutoFit/>
          </a:bodyPr>
          <a:lstStyle/>
          <a:p>
            <a:pPr algn="just"/>
            <a:r>
              <a:rPr lang="en-US" sz="1200" dirty="0" smtClean="0">
                <a:solidFill>
                  <a:schemeClr val="bg1"/>
                </a:solidFill>
                <a:latin typeface="Arial" pitchFamily="34" charset="0"/>
                <a:cs typeface="Arial" pitchFamily="34" charset="0"/>
              </a:rPr>
              <a:t>The Golden Meadow Field is a large anticlinal feature formed by the Golden Meadow Fault.  It has productive reservoirs over large depth range on the downthrown side of the fault.  The shallowest production is from a sand about 2,700’ below the surface.  This geological map of the field shows the structural depth contours of the top of the sand, the oil reservoirs are solid green and the trace of the fault is demarked by the long-dashed line.  It is easy to see the projection of this shallow fault trace to the surface.  The other fields in the area are labeled and outlined in green.</a:t>
            </a:r>
          </a:p>
        </p:txBody>
      </p:sp>
      <p:sp>
        <p:nvSpPr>
          <p:cNvPr id="41" name="TextBox 40"/>
          <p:cNvSpPr txBox="1"/>
          <p:nvPr/>
        </p:nvSpPr>
        <p:spPr>
          <a:xfrm>
            <a:off x="7578852" y="367213"/>
            <a:ext cx="806631" cy="369332"/>
          </a:xfrm>
          <a:prstGeom prst="rect">
            <a:avLst/>
          </a:prstGeom>
          <a:solidFill>
            <a:schemeClr val="tx1"/>
          </a:solidFill>
          <a:ln w="19050">
            <a:solidFill>
              <a:srgbClr val="0000FF"/>
            </a:solidFill>
          </a:ln>
        </p:spPr>
        <p:txBody>
          <a:bodyPr wrap="none" rtlCol="0">
            <a:spAutoFit/>
          </a:bodyPr>
          <a:lstStyle/>
          <a:p>
            <a:r>
              <a:rPr lang="en-US" dirty="0" smtClean="0">
                <a:solidFill>
                  <a:schemeClr val="bg1"/>
                </a:solidFill>
                <a:latin typeface="Times New Roman" pitchFamily="18" charset="0"/>
                <a:cs typeface="Times New Roman" pitchFamily="18" charset="0"/>
              </a:rPr>
              <a:t>Area 2</a:t>
            </a:r>
            <a:endParaRPr lang="en-US" dirty="0">
              <a:solidFill>
                <a:schemeClr val="bg1"/>
              </a:solidFill>
              <a:latin typeface="Times New Roman" pitchFamily="18" charset="0"/>
              <a:cs typeface="Times New Roman" pitchFamily="18" charset="0"/>
            </a:endParaRPr>
          </a:p>
        </p:txBody>
      </p:sp>
    </p:spTree>
    <p:extLst>
      <p:ext uri="{BB962C8B-B14F-4D97-AF65-F5344CB8AC3E}">
        <p14:creationId xmlns:p14="http://schemas.microsoft.com/office/powerpoint/2010/main" val="279191068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314"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94885" y="304800"/>
            <a:ext cx="8350223" cy="54864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2" name="Rectangle 1"/>
          <p:cNvSpPr/>
          <p:nvPr/>
        </p:nvSpPr>
        <p:spPr>
          <a:xfrm>
            <a:off x="4741333" y="3048000"/>
            <a:ext cx="3886200" cy="2575560"/>
          </a:xfrm>
          <a:prstGeom prst="rect">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nvGrpSpPr>
          <p:cNvPr id="10" name="Group 9"/>
          <p:cNvGrpSpPr/>
          <p:nvPr/>
        </p:nvGrpSpPr>
        <p:grpSpPr>
          <a:xfrm>
            <a:off x="386644" y="1699763"/>
            <a:ext cx="8376356" cy="1846641"/>
            <a:chOff x="293511" y="2172203"/>
            <a:chExt cx="8376356" cy="1846641"/>
          </a:xfrm>
        </p:grpSpPr>
        <p:sp>
          <p:nvSpPr>
            <p:cNvPr id="11" name="Freeform 10"/>
            <p:cNvSpPr/>
            <p:nvPr/>
          </p:nvSpPr>
          <p:spPr>
            <a:xfrm>
              <a:off x="293511" y="3138311"/>
              <a:ext cx="8376356" cy="880533"/>
            </a:xfrm>
            <a:custGeom>
              <a:avLst/>
              <a:gdLst>
                <a:gd name="connsiteX0" fmla="*/ 0 w 8376356"/>
                <a:gd name="connsiteY0" fmla="*/ 0 h 880533"/>
                <a:gd name="connsiteX1" fmla="*/ 406400 w 8376356"/>
                <a:gd name="connsiteY1" fmla="*/ 146756 h 880533"/>
                <a:gd name="connsiteX2" fmla="*/ 745067 w 8376356"/>
                <a:gd name="connsiteY2" fmla="*/ 259645 h 880533"/>
                <a:gd name="connsiteX3" fmla="*/ 1636889 w 8376356"/>
                <a:gd name="connsiteY3" fmla="*/ 327378 h 880533"/>
                <a:gd name="connsiteX4" fmla="*/ 2562578 w 8376356"/>
                <a:gd name="connsiteY4" fmla="*/ 372533 h 880533"/>
                <a:gd name="connsiteX5" fmla="*/ 3443111 w 8376356"/>
                <a:gd name="connsiteY5" fmla="*/ 474133 h 880533"/>
                <a:gd name="connsiteX6" fmla="*/ 3984978 w 8376356"/>
                <a:gd name="connsiteY6" fmla="*/ 530578 h 880533"/>
                <a:gd name="connsiteX7" fmla="*/ 4763911 w 8376356"/>
                <a:gd name="connsiteY7" fmla="*/ 564445 h 880533"/>
                <a:gd name="connsiteX8" fmla="*/ 5655733 w 8376356"/>
                <a:gd name="connsiteY8" fmla="*/ 643467 h 880533"/>
                <a:gd name="connsiteX9" fmla="*/ 6366933 w 8376356"/>
                <a:gd name="connsiteY9" fmla="*/ 722489 h 880533"/>
                <a:gd name="connsiteX10" fmla="*/ 6931378 w 8376356"/>
                <a:gd name="connsiteY10" fmla="*/ 801511 h 880533"/>
                <a:gd name="connsiteX11" fmla="*/ 7428089 w 8376356"/>
                <a:gd name="connsiteY11" fmla="*/ 869245 h 880533"/>
                <a:gd name="connsiteX12" fmla="*/ 7755467 w 8376356"/>
                <a:gd name="connsiteY12" fmla="*/ 880533 h 880533"/>
                <a:gd name="connsiteX13" fmla="*/ 8376356 w 8376356"/>
                <a:gd name="connsiteY13" fmla="*/ 857956 h 880533"/>
                <a:gd name="connsiteX0" fmla="*/ 0 w 8376356"/>
                <a:gd name="connsiteY0" fmla="*/ 0 h 880533"/>
                <a:gd name="connsiteX1" fmla="*/ 406400 w 8376356"/>
                <a:gd name="connsiteY1" fmla="*/ 146756 h 880533"/>
                <a:gd name="connsiteX2" fmla="*/ 745067 w 8376356"/>
                <a:gd name="connsiteY2" fmla="*/ 259645 h 880533"/>
                <a:gd name="connsiteX3" fmla="*/ 1636889 w 8376356"/>
                <a:gd name="connsiteY3" fmla="*/ 327378 h 880533"/>
                <a:gd name="connsiteX4" fmla="*/ 2562578 w 8376356"/>
                <a:gd name="connsiteY4" fmla="*/ 372533 h 880533"/>
                <a:gd name="connsiteX5" fmla="*/ 3550267 w 8376356"/>
                <a:gd name="connsiteY5" fmla="*/ 514614 h 880533"/>
                <a:gd name="connsiteX6" fmla="*/ 3984978 w 8376356"/>
                <a:gd name="connsiteY6" fmla="*/ 530578 h 880533"/>
                <a:gd name="connsiteX7" fmla="*/ 4763911 w 8376356"/>
                <a:gd name="connsiteY7" fmla="*/ 564445 h 880533"/>
                <a:gd name="connsiteX8" fmla="*/ 5655733 w 8376356"/>
                <a:gd name="connsiteY8" fmla="*/ 643467 h 880533"/>
                <a:gd name="connsiteX9" fmla="*/ 6366933 w 8376356"/>
                <a:gd name="connsiteY9" fmla="*/ 722489 h 880533"/>
                <a:gd name="connsiteX10" fmla="*/ 6931378 w 8376356"/>
                <a:gd name="connsiteY10" fmla="*/ 801511 h 880533"/>
                <a:gd name="connsiteX11" fmla="*/ 7428089 w 8376356"/>
                <a:gd name="connsiteY11" fmla="*/ 869245 h 880533"/>
                <a:gd name="connsiteX12" fmla="*/ 7755467 w 8376356"/>
                <a:gd name="connsiteY12" fmla="*/ 880533 h 880533"/>
                <a:gd name="connsiteX13" fmla="*/ 8376356 w 8376356"/>
                <a:gd name="connsiteY13" fmla="*/ 857956 h 880533"/>
                <a:gd name="connsiteX0" fmla="*/ 0 w 8376356"/>
                <a:gd name="connsiteY0" fmla="*/ 0 h 880533"/>
                <a:gd name="connsiteX1" fmla="*/ 406400 w 8376356"/>
                <a:gd name="connsiteY1" fmla="*/ 146756 h 880533"/>
                <a:gd name="connsiteX2" fmla="*/ 745067 w 8376356"/>
                <a:gd name="connsiteY2" fmla="*/ 259645 h 880533"/>
                <a:gd name="connsiteX3" fmla="*/ 1636889 w 8376356"/>
                <a:gd name="connsiteY3" fmla="*/ 327378 h 880533"/>
                <a:gd name="connsiteX4" fmla="*/ 2562578 w 8376356"/>
                <a:gd name="connsiteY4" fmla="*/ 372533 h 880533"/>
                <a:gd name="connsiteX5" fmla="*/ 3550267 w 8376356"/>
                <a:gd name="connsiteY5" fmla="*/ 514614 h 880533"/>
                <a:gd name="connsiteX6" fmla="*/ 4034984 w 8376356"/>
                <a:gd name="connsiteY6" fmla="*/ 530578 h 880533"/>
                <a:gd name="connsiteX7" fmla="*/ 4763911 w 8376356"/>
                <a:gd name="connsiteY7" fmla="*/ 564445 h 880533"/>
                <a:gd name="connsiteX8" fmla="*/ 5655733 w 8376356"/>
                <a:gd name="connsiteY8" fmla="*/ 643467 h 880533"/>
                <a:gd name="connsiteX9" fmla="*/ 6366933 w 8376356"/>
                <a:gd name="connsiteY9" fmla="*/ 722489 h 880533"/>
                <a:gd name="connsiteX10" fmla="*/ 6931378 w 8376356"/>
                <a:gd name="connsiteY10" fmla="*/ 801511 h 880533"/>
                <a:gd name="connsiteX11" fmla="*/ 7428089 w 8376356"/>
                <a:gd name="connsiteY11" fmla="*/ 869245 h 880533"/>
                <a:gd name="connsiteX12" fmla="*/ 7755467 w 8376356"/>
                <a:gd name="connsiteY12" fmla="*/ 880533 h 880533"/>
                <a:gd name="connsiteX13" fmla="*/ 8376356 w 8376356"/>
                <a:gd name="connsiteY13" fmla="*/ 857956 h 880533"/>
                <a:gd name="connsiteX0" fmla="*/ 0 w 8376356"/>
                <a:gd name="connsiteY0" fmla="*/ 0 h 880533"/>
                <a:gd name="connsiteX1" fmla="*/ 406400 w 8376356"/>
                <a:gd name="connsiteY1" fmla="*/ 146756 h 880533"/>
                <a:gd name="connsiteX2" fmla="*/ 745067 w 8376356"/>
                <a:gd name="connsiteY2" fmla="*/ 259645 h 880533"/>
                <a:gd name="connsiteX3" fmla="*/ 1636889 w 8376356"/>
                <a:gd name="connsiteY3" fmla="*/ 327378 h 880533"/>
                <a:gd name="connsiteX4" fmla="*/ 2562578 w 8376356"/>
                <a:gd name="connsiteY4" fmla="*/ 372533 h 880533"/>
                <a:gd name="connsiteX5" fmla="*/ 3214070 w 8376356"/>
                <a:gd name="connsiteY5" fmla="*/ 450233 h 880533"/>
                <a:gd name="connsiteX6" fmla="*/ 3550267 w 8376356"/>
                <a:gd name="connsiteY6" fmla="*/ 514614 h 880533"/>
                <a:gd name="connsiteX7" fmla="*/ 4034984 w 8376356"/>
                <a:gd name="connsiteY7" fmla="*/ 530578 h 880533"/>
                <a:gd name="connsiteX8" fmla="*/ 4763911 w 8376356"/>
                <a:gd name="connsiteY8" fmla="*/ 564445 h 880533"/>
                <a:gd name="connsiteX9" fmla="*/ 5655733 w 8376356"/>
                <a:gd name="connsiteY9" fmla="*/ 643467 h 880533"/>
                <a:gd name="connsiteX10" fmla="*/ 6366933 w 8376356"/>
                <a:gd name="connsiteY10" fmla="*/ 722489 h 880533"/>
                <a:gd name="connsiteX11" fmla="*/ 6931378 w 8376356"/>
                <a:gd name="connsiteY11" fmla="*/ 801511 h 880533"/>
                <a:gd name="connsiteX12" fmla="*/ 7428089 w 8376356"/>
                <a:gd name="connsiteY12" fmla="*/ 869245 h 880533"/>
                <a:gd name="connsiteX13" fmla="*/ 7755467 w 8376356"/>
                <a:gd name="connsiteY13" fmla="*/ 880533 h 880533"/>
                <a:gd name="connsiteX14" fmla="*/ 8376356 w 8376356"/>
                <a:gd name="connsiteY14" fmla="*/ 857956 h 880533"/>
                <a:gd name="connsiteX0" fmla="*/ 0 w 8376356"/>
                <a:gd name="connsiteY0" fmla="*/ 0 h 880533"/>
                <a:gd name="connsiteX1" fmla="*/ 406400 w 8376356"/>
                <a:gd name="connsiteY1" fmla="*/ 146756 h 880533"/>
                <a:gd name="connsiteX2" fmla="*/ 745067 w 8376356"/>
                <a:gd name="connsiteY2" fmla="*/ 259645 h 880533"/>
                <a:gd name="connsiteX3" fmla="*/ 1636889 w 8376356"/>
                <a:gd name="connsiteY3" fmla="*/ 327378 h 880533"/>
                <a:gd name="connsiteX4" fmla="*/ 2576865 w 8376356"/>
                <a:gd name="connsiteY4" fmla="*/ 398727 h 880533"/>
                <a:gd name="connsiteX5" fmla="*/ 3214070 w 8376356"/>
                <a:gd name="connsiteY5" fmla="*/ 450233 h 880533"/>
                <a:gd name="connsiteX6" fmla="*/ 3550267 w 8376356"/>
                <a:gd name="connsiteY6" fmla="*/ 514614 h 880533"/>
                <a:gd name="connsiteX7" fmla="*/ 4034984 w 8376356"/>
                <a:gd name="connsiteY7" fmla="*/ 530578 h 880533"/>
                <a:gd name="connsiteX8" fmla="*/ 4763911 w 8376356"/>
                <a:gd name="connsiteY8" fmla="*/ 564445 h 880533"/>
                <a:gd name="connsiteX9" fmla="*/ 5655733 w 8376356"/>
                <a:gd name="connsiteY9" fmla="*/ 643467 h 880533"/>
                <a:gd name="connsiteX10" fmla="*/ 6366933 w 8376356"/>
                <a:gd name="connsiteY10" fmla="*/ 722489 h 880533"/>
                <a:gd name="connsiteX11" fmla="*/ 6931378 w 8376356"/>
                <a:gd name="connsiteY11" fmla="*/ 801511 h 880533"/>
                <a:gd name="connsiteX12" fmla="*/ 7428089 w 8376356"/>
                <a:gd name="connsiteY12" fmla="*/ 869245 h 880533"/>
                <a:gd name="connsiteX13" fmla="*/ 7755467 w 8376356"/>
                <a:gd name="connsiteY13" fmla="*/ 880533 h 880533"/>
                <a:gd name="connsiteX14" fmla="*/ 8376356 w 8376356"/>
                <a:gd name="connsiteY14" fmla="*/ 857956 h 880533"/>
                <a:gd name="connsiteX0" fmla="*/ 0 w 8376356"/>
                <a:gd name="connsiteY0" fmla="*/ 0 h 880533"/>
                <a:gd name="connsiteX1" fmla="*/ 406400 w 8376356"/>
                <a:gd name="connsiteY1" fmla="*/ 146756 h 880533"/>
                <a:gd name="connsiteX2" fmla="*/ 745067 w 8376356"/>
                <a:gd name="connsiteY2" fmla="*/ 259645 h 880533"/>
                <a:gd name="connsiteX3" fmla="*/ 1636889 w 8376356"/>
                <a:gd name="connsiteY3" fmla="*/ 327378 h 880533"/>
                <a:gd name="connsiteX4" fmla="*/ 2475265 w 8376356"/>
                <a:gd name="connsiteY4" fmla="*/ 601927 h 880533"/>
                <a:gd name="connsiteX5" fmla="*/ 3214070 w 8376356"/>
                <a:gd name="connsiteY5" fmla="*/ 450233 h 880533"/>
                <a:gd name="connsiteX6" fmla="*/ 3550267 w 8376356"/>
                <a:gd name="connsiteY6" fmla="*/ 514614 h 880533"/>
                <a:gd name="connsiteX7" fmla="*/ 4034984 w 8376356"/>
                <a:gd name="connsiteY7" fmla="*/ 530578 h 880533"/>
                <a:gd name="connsiteX8" fmla="*/ 4763911 w 8376356"/>
                <a:gd name="connsiteY8" fmla="*/ 564445 h 880533"/>
                <a:gd name="connsiteX9" fmla="*/ 5655733 w 8376356"/>
                <a:gd name="connsiteY9" fmla="*/ 643467 h 880533"/>
                <a:gd name="connsiteX10" fmla="*/ 6366933 w 8376356"/>
                <a:gd name="connsiteY10" fmla="*/ 722489 h 880533"/>
                <a:gd name="connsiteX11" fmla="*/ 6931378 w 8376356"/>
                <a:gd name="connsiteY11" fmla="*/ 801511 h 880533"/>
                <a:gd name="connsiteX12" fmla="*/ 7428089 w 8376356"/>
                <a:gd name="connsiteY12" fmla="*/ 869245 h 880533"/>
                <a:gd name="connsiteX13" fmla="*/ 7755467 w 8376356"/>
                <a:gd name="connsiteY13" fmla="*/ 880533 h 880533"/>
                <a:gd name="connsiteX14" fmla="*/ 8376356 w 8376356"/>
                <a:gd name="connsiteY14" fmla="*/ 857956 h 880533"/>
                <a:gd name="connsiteX0" fmla="*/ 0 w 8376356"/>
                <a:gd name="connsiteY0" fmla="*/ 0 h 880533"/>
                <a:gd name="connsiteX1" fmla="*/ 406400 w 8376356"/>
                <a:gd name="connsiteY1" fmla="*/ 146756 h 880533"/>
                <a:gd name="connsiteX2" fmla="*/ 745067 w 8376356"/>
                <a:gd name="connsiteY2" fmla="*/ 259645 h 880533"/>
                <a:gd name="connsiteX3" fmla="*/ 1636889 w 8376356"/>
                <a:gd name="connsiteY3" fmla="*/ 327378 h 880533"/>
                <a:gd name="connsiteX4" fmla="*/ 2475265 w 8376356"/>
                <a:gd name="connsiteY4" fmla="*/ 601927 h 880533"/>
                <a:gd name="connsiteX5" fmla="*/ 3191492 w 8376356"/>
                <a:gd name="connsiteY5" fmla="*/ 585699 h 880533"/>
                <a:gd name="connsiteX6" fmla="*/ 3550267 w 8376356"/>
                <a:gd name="connsiteY6" fmla="*/ 514614 h 880533"/>
                <a:gd name="connsiteX7" fmla="*/ 4034984 w 8376356"/>
                <a:gd name="connsiteY7" fmla="*/ 530578 h 880533"/>
                <a:gd name="connsiteX8" fmla="*/ 4763911 w 8376356"/>
                <a:gd name="connsiteY8" fmla="*/ 564445 h 880533"/>
                <a:gd name="connsiteX9" fmla="*/ 5655733 w 8376356"/>
                <a:gd name="connsiteY9" fmla="*/ 643467 h 880533"/>
                <a:gd name="connsiteX10" fmla="*/ 6366933 w 8376356"/>
                <a:gd name="connsiteY10" fmla="*/ 722489 h 880533"/>
                <a:gd name="connsiteX11" fmla="*/ 6931378 w 8376356"/>
                <a:gd name="connsiteY11" fmla="*/ 801511 h 880533"/>
                <a:gd name="connsiteX12" fmla="*/ 7428089 w 8376356"/>
                <a:gd name="connsiteY12" fmla="*/ 869245 h 880533"/>
                <a:gd name="connsiteX13" fmla="*/ 7755467 w 8376356"/>
                <a:gd name="connsiteY13" fmla="*/ 880533 h 880533"/>
                <a:gd name="connsiteX14" fmla="*/ 8376356 w 8376356"/>
                <a:gd name="connsiteY14" fmla="*/ 857956 h 880533"/>
                <a:gd name="connsiteX0" fmla="*/ 0 w 8376356"/>
                <a:gd name="connsiteY0" fmla="*/ 0 h 880533"/>
                <a:gd name="connsiteX1" fmla="*/ 406400 w 8376356"/>
                <a:gd name="connsiteY1" fmla="*/ 146756 h 880533"/>
                <a:gd name="connsiteX2" fmla="*/ 745067 w 8376356"/>
                <a:gd name="connsiteY2" fmla="*/ 259645 h 880533"/>
                <a:gd name="connsiteX3" fmla="*/ 1636889 w 8376356"/>
                <a:gd name="connsiteY3" fmla="*/ 327378 h 880533"/>
                <a:gd name="connsiteX4" fmla="*/ 2475265 w 8376356"/>
                <a:gd name="connsiteY4" fmla="*/ 601927 h 880533"/>
                <a:gd name="connsiteX5" fmla="*/ 3191492 w 8376356"/>
                <a:gd name="connsiteY5" fmla="*/ 585699 h 880533"/>
                <a:gd name="connsiteX6" fmla="*/ 3550267 w 8376356"/>
                <a:gd name="connsiteY6" fmla="*/ 514614 h 880533"/>
                <a:gd name="connsiteX7" fmla="*/ 3589867 w 8376356"/>
                <a:gd name="connsiteY7" fmla="*/ 620889 h 880533"/>
                <a:gd name="connsiteX8" fmla="*/ 4034984 w 8376356"/>
                <a:gd name="connsiteY8" fmla="*/ 530578 h 880533"/>
                <a:gd name="connsiteX9" fmla="*/ 4763911 w 8376356"/>
                <a:gd name="connsiteY9" fmla="*/ 564445 h 880533"/>
                <a:gd name="connsiteX10" fmla="*/ 5655733 w 8376356"/>
                <a:gd name="connsiteY10" fmla="*/ 643467 h 880533"/>
                <a:gd name="connsiteX11" fmla="*/ 6366933 w 8376356"/>
                <a:gd name="connsiteY11" fmla="*/ 722489 h 880533"/>
                <a:gd name="connsiteX12" fmla="*/ 6931378 w 8376356"/>
                <a:gd name="connsiteY12" fmla="*/ 801511 h 880533"/>
                <a:gd name="connsiteX13" fmla="*/ 7428089 w 8376356"/>
                <a:gd name="connsiteY13" fmla="*/ 869245 h 880533"/>
                <a:gd name="connsiteX14" fmla="*/ 7755467 w 8376356"/>
                <a:gd name="connsiteY14" fmla="*/ 880533 h 880533"/>
                <a:gd name="connsiteX15" fmla="*/ 8376356 w 8376356"/>
                <a:gd name="connsiteY15" fmla="*/ 857956 h 880533"/>
                <a:gd name="connsiteX0" fmla="*/ 0 w 8376356"/>
                <a:gd name="connsiteY0" fmla="*/ 0 h 880533"/>
                <a:gd name="connsiteX1" fmla="*/ 406400 w 8376356"/>
                <a:gd name="connsiteY1" fmla="*/ 146756 h 880533"/>
                <a:gd name="connsiteX2" fmla="*/ 745067 w 8376356"/>
                <a:gd name="connsiteY2" fmla="*/ 259645 h 880533"/>
                <a:gd name="connsiteX3" fmla="*/ 1636889 w 8376356"/>
                <a:gd name="connsiteY3" fmla="*/ 327378 h 880533"/>
                <a:gd name="connsiteX4" fmla="*/ 2475265 w 8376356"/>
                <a:gd name="connsiteY4" fmla="*/ 601927 h 880533"/>
                <a:gd name="connsiteX5" fmla="*/ 3191492 w 8376356"/>
                <a:gd name="connsiteY5" fmla="*/ 585699 h 880533"/>
                <a:gd name="connsiteX6" fmla="*/ 3550267 w 8376356"/>
                <a:gd name="connsiteY6" fmla="*/ 514614 h 880533"/>
                <a:gd name="connsiteX7" fmla="*/ 3589867 w 8376356"/>
                <a:gd name="connsiteY7" fmla="*/ 620889 h 880533"/>
                <a:gd name="connsiteX8" fmla="*/ 4136584 w 8376356"/>
                <a:gd name="connsiteY8" fmla="*/ 564444 h 880533"/>
                <a:gd name="connsiteX9" fmla="*/ 4763911 w 8376356"/>
                <a:gd name="connsiteY9" fmla="*/ 564445 h 880533"/>
                <a:gd name="connsiteX10" fmla="*/ 5655733 w 8376356"/>
                <a:gd name="connsiteY10" fmla="*/ 643467 h 880533"/>
                <a:gd name="connsiteX11" fmla="*/ 6366933 w 8376356"/>
                <a:gd name="connsiteY11" fmla="*/ 722489 h 880533"/>
                <a:gd name="connsiteX12" fmla="*/ 6931378 w 8376356"/>
                <a:gd name="connsiteY12" fmla="*/ 801511 h 880533"/>
                <a:gd name="connsiteX13" fmla="*/ 7428089 w 8376356"/>
                <a:gd name="connsiteY13" fmla="*/ 869245 h 880533"/>
                <a:gd name="connsiteX14" fmla="*/ 7755467 w 8376356"/>
                <a:gd name="connsiteY14" fmla="*/ 880533 h 880533"/>
                <a:gd name="connsiteX15" fmla="*/ 8376356 w 8376356"/>
                <a:gd name="connsiteY15" fmla="*/ 857956 h 880533"/>
                <a:gd name="connsiteX0" fmla="*/ 0 w 8376356"/>
                <a:gd name="connsiteY0" fmla="*/ 0 h 880533"/>
                <a:gd name="connsiteX1" fmla="*/ 406400 w 8376356"/>
                <a:gd name="connsiteY1" fmla="*/ 146756 h 880533"/>
                <a:gd name="connsiteX2" fmla="*/ 745067 w 8376356"/>
                <a:gd name="connsiteY2" fmla="*/ 259645 h 880533"/>
                <a:gd name="connsiteX3" fmla="*/ 1636889 w 8376356"/>
                <a:gd name="connsiteY3" fmla="*/ 327378 h 880533"/>
                <a:gd name="connsiteX4" fmla="*/ 2475265 w 8376356"/>
                <a:gd name="connsiteY4" fmla="*/ 601927 h 880533"/>
                <a:gd name="connsiteX5" fmla="*/ 3191492 w 8376356"/>
                <a:gd name="connsiteY5" fmla="*/ 585699 h 880533"/>
                <a:gd name="connsiteX6" fmla="*/ 3335778 w 8376356"/>
                <a:gd name="connsiteY6" fmla="*/ 661370 h 880533"/>
                <a:gd name="connsiteX7" fmla="*/ 3589867 w 8376356"/>
                <a:gd name="connsiteY7" fmla="*/ 620889 h 880533"/>
                <a:gd name="connsiteX8" fmla="*/ 4136584 w 8376356"/>
                <a:gd name="connsiteY8" fmla="*/ 564444 h 880533"/>
                <a:gd name="connsiteX9" fmla="*/ 4763911 w 8376356"/>
                <a:gd name="connsiteY9" fmla="*/ 564445 h 880533"/>
                <a:gd name="connsiteX10" fmla="*/ 5655733 w 8376356"/>
                <a:gd name="connsiteY10" fmla="*/ 643467 h 880533"/>
                <a:gd name="connsiteX11" fmla="*/ 6366933 w 8376356"/>
                <a:gd name="connsiteY11" fmla="*/ 722489 h 880533"/>
                <a:gd name="connsiteX12" fmla="*/ 6931378 w 8376356"/>
                <a:gd name="connsiteY12" fmla="*/ 801511 h 880533"/>
                <a:gd name="connsiteX13" fmla="*/ 7428089 w 8376356"/>
                <a:gd name="connsiteY13" fmla="*/ 869245 h 880533"/>
                <a:gd name="connsiteX14" fmla="*/ 7755467 w 8376356"/>
                <a:gd name="connsiteY14" fmla="*/ 880533 h 880533"/>
                <a:gd name="connsiteX15" fmla="*/ 8376356 w 8376356"/>
                <a:gd name="connsiteY15" fmla="*/ 857956 h 880533"/>
                <a:gd name="connsiteX0" fmla="*/ 0 w 8376356"/>
                <a:gd name="connsiteY0" fmla="*/ 0 h 880533"/>
                <a:gd name="connsiteX1" fmla="*/ 406400 w 8376356"/>
                <a:gd name="connsiteY1" fmla="*/ 146756 h 880533"/>
                <a:gd name="connsiteX2" fmla="*/ 745067 w 8376356"/>
                <a:gd name="connsiteY2" fmla="*/ 259645 h 880533"/>
                <a:gd name="connsiteX3" fmla="*/ 1636889 w 8376356"/>
                <a:gd name="connsiteY3" fmla="*/ 327378 h 880533"/>
                <a:gd name="connsiteX4" fmla="*/ 2475265 w 8376356"/>
                <a:gd name="connsiteY4" fmla="*/ 601927 h 880533"/>
                <a:gd name="connsiteX5" fmla="*/ 3191492 w 8376356"/>
                <a:gd name="connsiteY5" fmla="*/ 585699 h 880533"/>
                <a:gd name="connsiteX6" fmla="*/ 3335778 w 8376356"/>
                <a:gd name="connsiteY6" fmla="*/ 661370 h 880533"/>
                <a:gd name="connsiteX7" fmla="*/ 3589867 w 8376356"/>
                <a:gd name="connsiteY7" fmla="*/ 620889 h 880533"/>
                <a:gd name="connsiteX8" fmla="*/ 4136584 w 8376356"/>
                <a:gd name="connsiteY8" fmla="*/ 564444 h 880533"/>
                <a:gd name="connsiteX9" fmla="*/ 4763911 w 8376356"/>
                <a:gd name="connsiteY9" fmla="*/ 564445 h 880533"/>
                <a:gd name="connsiteX10" fmla="*/ 5283200 w 8376356"/>
                <a:gd name="connsiteY10" fmla="*/ 530578 h 880533"/>
                <a:gd name="connsiteX11" fmla="*/ 5655733 w 8376356"/>
                <a:gd name="connsiteY11" fmla="*/ 643467 h 880533"/>
                <a:gd name="connsiteX12" fmla="*/ 6366933 w 8376356"/>
                <a:gd name="connsiteY12" fmla="*/ 722489 h 880533"/>
                <a:gd name="connsiteX13" fmla="*/ 6931378 w 8376356"/>
                <a:gd name="connsiteY13" fmla="*/ 801511 h 880533"/>
                <a:gd name="connsiteX14" fmla="*/ 7428089 w 8376356"/>
                <a:gd name="connsiteY14" fmla="*/ 869245 h 880533"/>
                <a:gd name="connsiteX15" fmla="*/ 7755467 w 8376356"/>
                <a:gd name="connsiteY15" fmla="*/ 880533 h 880533"/>
                <a:gd name="connsiteX16" fmla="*/ 8376356 w 8376356"/>
                <a:gd name="connsiteY16" fmla="*/ 857956 h 880533"/>
                <a:gd name="connsiteX0" fmla="*/ 0 w 8376356"/>
                <a:gd name="connsiteY0" fmla="*/ 0 h 880533"/>
                <a:gd name="connsiteX1" fmla="*/ 406400 w 8376356"/>
                <a:gd name="connsiteY1" fmla="*/ 146756 h 880533"/>
                <a:gd name="connsiteX2" fmla="*/ 745067 w 8376356"/>
                <a:gd name="connsiteY2" fmla="*/ 259645 h 880533"/>
                <a:gd name="connsiteX3" fmla="*/ 1636889 w 8376356"/>
                <a:gd name="connsiteY3" fmla="*/ 327378 h 880533"/>
                <a:gd name="connsiteX4" fmla="*/ 2475265 w 8376356"/>
                <a:gd name="connsiteY4" fmla="*/ 601927 h 880533"/>
                <a:gd name="connsiteX5" fmla="*/ 3191492 w 8376356"/>
                <a:gd name="connsiteY5" fmla="*/ 585699 h 880533"/>
                <a:gd name="connsiteX6" fmla="*/ 3335778 w 8376356"/>
                <a:gd name="connsiteY6" fmla="*/ 661370 h 880533"/>
                <a:gd name="connsiteX7" fmla="*/ 3589867 w 8376356"/>
                <a:gd name="connsiteY7" fmla="*/ 620889 h 880533"/>
                <a:gd name="connsiteX8" fmla="*/ 4226896 w 8376356"/>
                <a:gd name="connsiteY8" fmla="*/ 575732 h 880533"/>
                <a:gd name="connsiteX9" fmla="*/ 4763911 w 8376356"/>
                <a:gd name="connsiteY9" fmla="*/ 564445 h 880533"/>
                <a:gd name="connsiteX10" fmla="*/ 5283200 w 8376356"/>
                <a:gd name="connsiteY10" fmla="*/ 530578 h 880533"/>
                <a:gd name="connsiteX11" fmla="*/ 5655733 w 8376356"/>
                <a:gd name="connsiteY11" fmla="*/ 643467 h 880533"/>
                <a:gd name="connsiteX12" fmla="*/ 6366933 w 8376356"/>
                <a:gd name="connsiteY12" fmla="*/ 722489 h 880533"/>
                <a:gd name="connsiteX13" fmla="*/ 6931378 w 8376356"/>
                <a:gd name="connsiteY13" fmla="*/ 801511 h 880533"/>
                <a:gd name="connsiteX14" fmla="*/ 7428089 w 8376356"/>
                <a:gd name="connsiteY14" fmla="*/ 869245 h 880533"/>
                <a:gd name="connsiteX15" fmla="*/ 7755467 w 8376356"/>
                <a:gd name="connsiteY15" fmla="*/ 880533 h 880533"/>
                <a:gd name="connsiteX16" fmla="*/ 8376356 w 8376356"/>
                <a:gd name="connsiteY16" fmla="*/ 857956 h 880533"/>
                <a:gd name="connsiteX0" fmla="*/ 0 w 8376356"/>
                <a:gd name="connsiteY0" fmla="*/ 0 h 880533"/>
                <a:gd name="connsiteX1" fmla="*/ 406400 w 8376356"/>
                <a:gd name="connsiteY1" fmla="*/ 146756 h 880533"/>
                <a:gd name="connsiteX2" fmla="*/ 745067 w 8376356"/>
                <a:gd name="connsiteY2" fmla="*/ 259645 h 880533"/>
                <a:gd name="connsiteX3" fmla="*/ 1636889 w 8376356"/>
                <a:gd name="connsiteY3" fmla="*/ 327378 h 880533"/>
                <a:gd name="connsiteX4" fmla="*/ 2475265 w 8376356"/>
                <a:gd name="connsiteY4" fmla="*/ 601927 h 880533"/>
                <a:gd name="connsiteX5" fmla="*/ 3191492 w 8376356"/>
                <a:gd name="connsiteY5" fmla="*/ 585699 h 880533"/>
                <a:gd name="connsiteX6" fmla="*/ 3335778 w 8376356"/>
                <a:gd name="connsiteY6" fmla="*/ 661370 h 880533"/>
                <a:gd name="connsiteX7" fmla="*/ 3770489 w 8376356"/>
                <a:gd name="connsiteY7" fmla="*/ 666045 h 880533"/>
                <a:gd name="connsiteX8" fmla="*/ 4226896 w 8376356"/>
                <a:gd name="connsiteY8" fmla="*/ 575732 h 880533"/>
                <a:gd name="connsiteX9" fmla="*/ 4763911 w 8376356"/>
                <a:gd name="connsiteY9" fmla="*/ 564445 h 880533"/>
                <a:gd name="connsiteX10" fmla="*/ 5283200 w 8376356"/>
                <a:gd name="connsiteY10" fmla="*/ 530578 h 880533"/>
                <a:gd name="connsiteX11" fmla="*/ 5655733 w 8376356"/>
                <a:gd name="connsiteY11" fmla="*/ 643467 h 880533"/>
                <a:gd name="connsiteX12" fmla="*/ 6366933 w 8376356"/>
                <a:gd name="connsiteY12" fmla="*/ 722489 h 880533"/>
                <a:gd name="connsiteX13" fmla="*/ 6931378 w 8376356"/>
                <a:gd name="connsiteY13" fmla="*/ 801511 h 880533"/>
                <a:gd name="connsiteX14" fmla="*/ 7428089 w 8376356"/>
                <a:gd name="connsiteY14" fmla="*/ 869245 h 880533"/>
                <a:gd name="connsiteX15" fmla="*/ 7755467 w 8376356"/>
                <a:gd name="connsiteY15" fmla="*/ 880533 h 880533"/>
                <a:gd name="connsiteX16" fmla="*/ 8376356 w 8376356"/>
                <a:gd name="connsiteY16" fmla="*/ 857956 h 880533"/>
                <a:gd name="connsiteX0" fmla="*/ 0 w 8376356"/>
                <a:gd name="connsiteY0" fmla="*/ 0 h 880533"/>
                <a:gd name="connsiteX1" fmla="*/ 406400 w 8376356"/>
                <a:gd name="connsiteY1" fmla="*/ 146756 h 880533"/>
                <a:gd name="connsiteX2" fmla="*/ 745067 w 8376356"/>
                <a:gd name="connsiteY2" fmla="*/ 259645 h 880533"/>
                <a:gd name="connsiteX3" fmla="*/ 1636889 w 8376356"/>
                <a:gd name="connsiteY3" fmla="*/ 327378 h 880533"/>
                <a:gd name="connsiteX4" fmla="*/ 2475265 w 8376356"/>
                <a:gd name="connsiteY4" fmla="*/ 601927 h 880533"/>
                <a:gd name="connsiteX5" fmla="*/ 3191492 w 8376356"/>
                <a:gd name="connsiteY5" fmla="*/ 585699 h 880533"/>
                <a:gd name="connsiteX6" fmla="*/ 3335778 w 8376356"/>
                <a:gd name="connsiteY6" fmla="*/ 661370 h 880533"/>
                <a:gd name="connsiteX7" fmla="*/ 3770489 w 8376356"/>
                <a:gd name="connsiteY7" fmla="*/ 666045 h 880533"/>
                <a:gd name="connsiteX8" fmla="*/ 4339785 w 8376356"/>
                <a:gd name="connsiteY8" fmla="*/ 598309 h 880533"/>
                <a:gd name="connsiteX9" fmla="*/ 4763911 w 8376356"/>
                <a:gd name="connsiteY9" fmla="*/ 564445 h 880533"/>
                <a:gd name="connsiteX10" fmla="*/ 5283200 w 8376356"/>
                <a:gd name="connsiteY10" fmla="*/ 530578 h 880533"/>
                <a:gd name="connsiteX11" fmla="*/ 5655733 w 8376356"/>
                <a:gd name="connsiteY11" fmla="*/ 643467 h 880533"/>
                <a:gd name="connsiteX12" fmla="*/ 6366933 w 8376356"/>
                <a:gd name="connsiteY12" fmla="*/ 722489 h 880533"/>
                <a:gd name="connsiteX13" fmla="*/ 6931378 w 8376356"/>
                <a:gd name="connsiteY13" fmla="*/ 801511 h 880533"/>
                <a:gd name="connsiteX14" fmla="*/ 7428089 w 8376356"/>
                <a:gd name="connsiteY14" fmla="*/ 869245 h 880533"/>
                <a:gd name="connsiteX15" fmla="*/ 7755467 w 8376356"/>
                <a:gd name="connsiteY15" fmla="*/ 880533 h 880533"/>
                <a:gd name="connsiteX16" fmla="*/ 8376356 w 8376356"/>
                <a:gd name="connsiteY16" fmla="*/ 857956 h 880533"/>
                <a:gd name="connsiteX0" fmla="*/ 0 w 8376356"/>
                <a:gd name="connsiteY0" fmla="*/ 0 h 880533"/>
                <a:gd name="connsiteX1" fmla="*/ 406400 w 8376356"/>
                <a:gd name="connsiteY1" fmla="*/ 146756 h 880533"/>
                <a:gd name="connsiteX2" fmla="*/ 745067 w 8376356"/>
                <a:gd name="connsiteY2" fmla="*/ 259645 h 880533"/>
                <a:gd name="connsiteX3" fmla="*/ 1636889 w 8376356"/>
                <a:gd name="connsiteY3" fmla="*/ 327378 h 880533"/>
                <a:gd name="connsiteX4" fmla="*/ 2475265 w 8376356"/>
                <a:gd name="connsiteY4" fmla="*/ 601927 h 880533"/>
                <a:gd name="connsiteX5" fmla="*/ 2943136 w 8376356"/>
                <a:gd name="connsiteY5" fmla="*/ 664722 h 880533"/>
                <a:gd name="connsiteX6" fmla="*/ 3335778 w 8376356"/>
                <a:gd name="connsiteY6" fmla="*/ 661370 h 880533"/>
                <a:gd name="connsiteX7" fmla="*/ 3770489 w 8376356"/>
                <a:gd name="connsiteY7" fmla="*/ 666045 h 880533"/>
                <a:gd name="connsiteX8" fmla="*/ 4339785 w 8376356"/>
                <a:gd name="connsiteY8" fmla="*/ 598309 h 880533"/>
                <a:gd name="connsiteX9" fmla="*/ 4763911 w 8376356"/>
                <a:gd name="connsiteY9" fmla="*/ 564445 h 880533"/>
                <a:gd name="connsiteX10" fmla="*/ 5283200 w 8376356"/>
                <a:gd name="connsiteY10" fmla="*/ 530578 h 880533"/>
                <a:gd name="connsiteX11" fmla="*/ 5655733 w 8376356"/>
                <a:gd name="connsiteY11" fmla="*/ 643467 h 880533"/>
                <a:gd name="connsiteX12" fmla="*/ 6366933 w 8376356"/>
                <a:gd name="connsiteY12" fmla="*/ 722489 h 880533"/>
                <a:gd name="connsiteX13" fmla="*/ 6931378 w 8376356"/>
                <a:gd name="connsiteY13" fmla="*/ 801511 h 880533"/>
                <a:gd name="connsiteX14" fmla="*/ 7428089 w 8376356"/>
                <a:gd name="connsiteY14" fmla="*/ 869245 h 880533"/>
                <a:gd name="connsiteX15" fmla="*/ 7755467 w 8376356"/>
                <a:gd name="connsiteY15" fmla="*/ 880533 h 880533"/>
                <a:gd name="connsiteX16" fmla="*/ 8376356 w 8376356"/>
                <a:gd name="connsiteY16" fmla="*/ 857956 h 880533"/>
                <a:gd name="connsiteX0" fmla="*/ 0 w 8376356"/>
                <a:gd name="connsiteY0" fmla="*/ 0 h 880533"/>
                <a:gd name="connsiteX1" fmla="*/ 406400 w 8376356"/>
                <a:gd name="connsiteY1" fmla="*/ 146756 h 880533"/>
                <a:gd name="connsiteX2" fmla="*/ 745067 w 8376356"/>
                <a:gd name="connsiteY2" fmla="*/ 259645 h 880533"/>
                <a:gd name="connsiteX3" fmla="*/ 1636889 w 8376356"/>
                <a:gd name="connsiteY3" fmla="*/ 327378 h 880533"/>
                <a:gd name="connsiteX4" fmla="*/ 2080153 w 8376356"/>
                <a:gd name="connsiteY4" fmla="*/ 635794 h 880533"/>
                <a:gd name="connsiteX5" fmla="*/ 2943136 w 8376356"/>
                <a:gd name="connsiteY5" fmla="*/ 664722 h 880533"/>
                <a:gd name="connsiteX6" fmla="*/ 3335778 w 8376356"/>
                <a:gd name="connsiteY6" fmla="*/ 661370 h 880533"/>
                <a:gd name="connsiteX7" fmla="*/ 3770489 w 8376356"/>
                <a:gd name="connsiteY7" fmla="*/ 666045 h 880533"/>
                <a:gd name="connsiteX8" fmla="*/ 4339785 w 8376356"/>
                <a:gd name="connsiteY8" fmla="*/ 598309 h 880533"/>
                <a:gd name="connsiteX9" fmla="*/ 4763911 w 8376356"/>
                <a:gd name="connsiteY9" fmla="*/ 564445 h 880533"/>
                <a:gd name="connsiteX10" fmla="*/ 5283200 w 8376356"/>
                <a:gd name="connsiteY10" fmla="*/ 530578 h 880533"/>
                <a:gd name="connsiteX11" fmla="*/ 5655733 w 8376356"/>
                <a:gd name="connsiteY11" fmla="*/ 643467 h 880533"/>
                <a:gd name="connsiteX12" fmla="*/ 6366933 w 8376356"/>
                <a:gd name="connsiteY12" fmla="*/ 722489 h 880533"/>
                <a:gd name="connsiteX13" fmla="*/ 6931378 w 8376356"/>
                <a:gd name="connsiteY13" fmla="*/ 801511 h 880533"/>
                <a:gd name="connsiteX14" fmla="*/ 7428089 w 8376356"/>
                <a:gd name="connsiteY14" fmla="*/ 869245 h 880533"/>
                <a:gd name="connsiteX15" fmla="*/ 7755467 w 8376356"/>
                <a:gd name="connsiteY15" fmla="*/ 880533 h 880533"/>
                <a:gd name="connsiteX16" fmla="*/ 8376356 w 8376356"/>
                <a:gd name="connsiteY16" fmla="*/ 857956 h 880533"/>
                <a:gd name="connsiteX0" fmla="*/ 0 w 8376356"/>
                <a:gd name="connsiteY0" fmla="*/ 0 h 880533"/>
                <a:gd name="connsiteX1" fmla="*/ 406400 w 8376356"/>
                <a:gd name="connsiteY1" fmla="*/ 146756 h 880533"/>
                <a:gd name="connsiteX2" fmla="*/ 745067 w 8376356"/>
                <a:gd name="connsiteY2" fmla="*/ 259645 h 880533"/>
                <a:gd name="connsiteX3" fmla="*/ 1524000 w 8376356"/>
                <a:gd name="connsiteY3" fmla="*/ 575733 h 880533"/>
                <a:gd name="connsiteX4" fmla="*/ 2080153 w 8376356"/>
                <a:gd name="connsiteY4" fmla="*/ 635794 h 880533"/>
                <a:gd name="connsiteX5" fmla="*/ 2943136 w 8376356"/>
                <a:gd name="connsiteY5" fmla="*/ 664722 h 880533"/>
                <a:gd name="connsiteX6" fmla="*/ 3335778 w 8376356"/>
                <a:gd name="connsiteY6" fmla="*/ 661370 h 880533"/>
                <a:gd name="connsiteX7" fmla="*/ 3770489 w 8376356"/>
                <a:gd name="connsiteY7" fmla="*/ 666045 h 880533"/>
                <a:gd name="connsiteX8" fmla="*/ 4339785 w 8376356"/>
                <a:gd name="connsiteY8" fmla="*/ 598309 h 880533"/>
                <a:gd name="connsiteX9" fmla="*/ 4763911 w 8376356"/>
                <a:gd name="connsiteY9" fmla="*/ 564445 h 880533"/>
                <a:gd name="connsiteX10" fmla="*/ 5283200 w 8376356"/>
                <a:gd name="connsiteY10" fmla="*/ 530578 h 880533"/>
                <a:gd name="connsiteX11" fmla="*/ 5655733 w 8376356"/>
                <a:gd name="connsiteY11" fmla="*/ 643467 h 880533"/>
                <a:gd name="connsiteX12" fmla="*/ 6366933 w 8376356"/>
                <a:gd name="connsiteY12" fmla="*/ 722489 h 880533"/>
                <a:gd name="connsiteX13" fmla="*/ 6931378 w 8376356"/>
                <a:gd name="connsiteY13" fmla="*/ 801511 h 880533"/>
                <a:gd name="connsiteX14" fmla="*/ 7428089 w 8376356"/>
                <a:gd name="connsiteY14" fmla="*/ 869245 h 880533"/>
                <a:gd name="connsiteX15" fmla="*/ 7755467 w 8376356"/>
                <a:gd name="connsiteY15" fmla="*/ 880533 h 880533"/>
                <a:gd name="connsiteX16" fmla="*/ 8376356 w 8376356"/>
                <a:gd name="connsiteY16" fmla="*/ 857956 h 880533"/>
                <a:gd name="connsiteX0" fmla="*/ 0 w 8376356"/>
                <a:gd name="connsiteY0" fmla="*/ 0 h 880533"/>
                <a:gd name="connsiteX1" fmla="*/ 406400 w 8376356"/>
                <a:gd name="connsiteY1" fmla="*/ 146756 h 880533"/>
                <a:gd name="connsiteX2" fmla="*/ 745067 w 8376356"/>
                <a:gd name="connsiteY2" fmla="*/ 259645 h 880533"/>
                <a:gd name="connsiteX3" fmla="*/ 1524000 w 8376356"/>
                <a:gd name="connsiteY3" fmla="*/ 575733 h 880533"/>
                <a:gd name="connsiteX4" fmla="*/ 2080153 w 8376356"/>
                <a:gd name="connsiteY4" fmla="*/ 635794 h 880533"/>
                <a:gd name="connsiteX5" fmla="*/ 2943136 w 8376356"/>
                <a:gd name="connsiteY5" fmla="*/ 664722 h 880533"/>
                <a:gd name="connsiteX6" fmla="*/ 3335778 w 8376356"/>
                <a:gd name="connsiteY6" fmla="*/ 661370 h 880533"/>
                <a:gd name="connsiteX7" fmla="*/ 3770489 w 8376356"/>
                <a:gd name="connsiteY7" fmla="*/ 666045 h 880533"/>
                <a:gd name="connsiteX8" fmla="*/ 4272052 w 8376356"/>
                <a:gd name="connsiteY8" fmla="*/ 575732 h 880533"/>
                <a:gd name="connsiteX9" fmla="*/ 4763911 w 8376356"/>
                <a:gd name="connsiteY9" fmla="*/ 564445 h 880533"/>
                <a:gd name="connsiteX10" fmla="*/ 5283200 w 8376356"/>
                <a:gd name="connsiteY10" fmla="*/ 530578 h 880533"/>
                <a:gd name="connsiteX11" fmla="*/ 5655733 w 8376356"/>
                <a:gd name="connsiteY11" fmla="*/ 643467 h 880533"/>
                <a:gd name="connsiteX12" fmla="*/ 6366933 w 8376356"/>
                <a:gd name="connsiteY12" fmla="*/ 722489 h 880533"/>
                <a:gd name="connsiteX13" fmla="*/ 6931378 w 8376356"/>
                <a:gd name="connsiteY13" fmla="*/ 801511 h 880533"/>
                <a:gd name="connsiteX14" fmla="*/ 7428089 w 8376356"/>
                <a:gd name="connsiteY14" fmla="*/ 869245 h 880533"/>
                <a:gd name="connsiteX15" fmla="*/ 7755467 w 8376356"/>
                <a:gd name="connsiteY15" fmla="*/ 880533 h 880533"/>
                <a:gd name="connsiteX16" fmla="*/ 8376356 w 8376356"/>
                <a:gd name="connsiteY16" fmla="*/ 857956 h 880533"/>
                <a:gd name="connsiteX0" fmla="*/ 0 w 8376356"/>
                <a:gd name="connsiteY0" fmla="*/ 0 h 880533"/>
                <a:gd name="connsiteX1" fmla="*/ 406400 w 8376356"/>
                <a:gd name="connsiteY1" fmla="*/ 146756 h 880533"/>
                <a:gd name="connsiteX2" fmla="*/ 745067 w 8376356"/>
                <a:gd name="connsiteY2" fmla="*/ 259645 h 880533"/>
                <a:gd name="connsiteX3" fmla="*/ 1524000 w 8376356"/>
                <a:gd name="connsiteY3" fmla="*/ 575733 h 880533"/>
                <a:gd name="connsiteX4" fmla="*/ 2080153 w 8376356"/>
                <a:gd name="connsiteY4" fmla="*/ 635794 h 880533"/>
                <a:gd name="connsiteX5" fmla="*/ 2943136 w 8376356"/>
                <a:gd name="connsiteY5" fmla="*/ 664722 h 880533"/>
                <a:gd name="connsiteX6" fmla="*/ 3335778 w 8376356"/>
                <a:gd name="connsiteY6" fmla="*/ 661370 h 880533"/>
                <a:gd name="connsiteX7" fmla="*/ 3770489 w 8376356"/>
                <a:gd name="connsiteY7" fmla="*/ 666045 h 880533"/>
                <a:gd name="connsiteX8" fmla="*/ 4272052 w 8376356"/>
                <a:gd name="connsiteY8" fmla="*/ 575732 h 880533"/>
                <a:gd name="connsiteX9" fmla="*/ 4797778 w 8376356"/>
                <a:gd name="connsiteY9" fmla="*/ 496711 h 880533"/>
                <a:gd name="connsiteX10" fmla="*/ 5283200 w 8376356"/>
                <a:gd name="connsiteY10" fmla="*/ 530578 h 880533"/>
                <a:gd name="connsiteX11" fmla="*/ 5655733 w 8376356"/>
                <a:gd name="connsiteY11" fmla="*/ 643467 h 880533"/>
                <a:gd name="connsiteX12" fmla="*/ 6366933 w 8376356"/>
                <a:gd name="connsiteY12" fmla="*/ 722489 h 880533"/>
                <a:gd name="connsiteX13" fmla="*/ 6931378 w 8376356"/>
                <a:gd name="connsiteY13" fmla="*/ 801511 h 880533"/>
                <a:gd name="connsiteX14" fmla="*/ 7428089 w 8376356"/>
                <a:gd name="connsiteY14" fmla="*/ 869245 h 880533"/>
                <a:gd name="connsiteX15" fmla="*/ 7755467 w 8376356"/>
                <a:gd name="connsiteY15" fmla="*/ 880533 h 880533"/>
                <a:gd name="connsiteX16" fmla="*/ 8376356 w 8376356"/>
                <a:gd name="connsiteY16" fmla="*/ 857956 h 880533"/>
                <a:gd name="connsiteX0" fmla="*/ 0 w 8376356"/>
                <a:gd name="connsiteY0" fmla="*/ 0 h 880533"/>
                <a:gd name="connsiteX1" fmla="*/ 406400 w 8376356"/>
                <a:gd name="connsiteY1" fmla="*/ 146756 h 880533"/>
                <a:gd name="connsiteX2" fmla="*/ 745067 w 8376356"/>
                <a:gd name="connsiteY2" fmla="*/ 259645 h 880533"/>
                <a:gd name="connsiteX3" fmla="*/ 1524000 w 8376356"/>
                <a:gd name="connsiteY3" fmla="*/ 575733 h 880533"/>
                <a:gd name="connsiteX4" fmla="*/ 2080153 w 8376356"/>
                <a:gd name="connsiteY4" fmla="*/ 635794 h 880533"/>
                <a:gd name="connsiteX5" fmla="*/ 2943136 w 8376356"/>
                <a:gd name="connsiteY5" fmla="*/ 664722 h 880533"/>
                <a:gd name="connsiteX6" fmla="*/ 3335778 w 8376356"/>
                <a:gd name="connsiteY6" fmla="*/ 661370 h 880533"/>
                <a:gd name="connsiteX7" fmla="*/ 3770489 w 8376356"/>
                <a:gd name="connsiteY7" fmla="*/ 666045 h 880533"/>
                <a:gd name="connsiteX8" fmla="*/ 4272052 w 8376356"/>
                <a:gd name="connsiteY8" fmla="*/ 575732 h 880533"/>
                <a:gd name="connsiteX9" fmla="*/ 4797778 w 8376356"/>
                <a:gd name="connsiteY9" fmla="*/ 496711 h 880533"/>
                <a:gd name="connsiteX10" fmla="*/ 5283200 w 8376356"/>
                <a:gd name="connsiteY10" fmla="*/ 530578 h 880533"/>
                <a:gd name="connsiteX11" fmla="*/ 5689600 w 8376356"/>
                <a:gd name="connsiteY11" fmla="*/ 620889 h 880533"/>
                <a:gd name="connsiteX12" fmla="*/ 6366933 w 8376356"/>
                <a:gd name="connsiteY12" fmla="*/ 722489 h 880533"/>
                <a:gd name="connsiteX13" fmla="*/ 6931378 w 8376356"/>
                <a:gd name="connsiteY13" fmla="*/ 801511 h 880533"/>
                <a:gd name="connsiteX14" fmla="*/ 7428089 w 8376356"/>
                <a:gd name="connsiteY14" fmla="*/ 869245 h 880533"/>
                <a:gd name="connsiteX15" fmla="*/ 7755467 w 8376356"/>
                <a:gd name="connsiteY15" fmla="*/ 880533 h 880533"/>
                <a:gd name="connsiteX16" fmla="*/ 8376356 w 8376356"/>
                <a:gd name="connsiteY16" fmla="*/ 857956 h 8805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376356" h="880533">
                  <a:moveTo>
                    <a:pt x="0" y="0"/>
                  </a:moveTo>
                  <a:lnTo>
                    <a:pt x="406400" y="146756"/>
                  </a:lnTo>
                  <a:lnTo>
                    <a:pt x="745067" y="259645"/>
                  </a:lnTo>
                  <a:lnTo>
                    <a:pt x="1524000" y="575733"/>
                  </a:lnTo>
                  <a:lnTo>
                    <a:pt x="2080153" y="635794"/>
                  </a:lnTo>
                  <a:cubicBezTo>
                    <a:pt x="2348573" y="660635"/>
                    <a:pt x="2778521" y="641042"/>
                    <a:pt x="2943136" y="664722"/>
                  </a:cubicBezTo>
                  <a:cubicBezTo>
                    <a:pt x="3107751" y="688402"/>
                    <a:pt x="3197886" y="661150"/>
                    <a:pt x="3335778" y="661370"/>
                  </a:cubicBezTo>
                  <a:lnTo>
                    <a:pt x="3770489" y="666045"/>
                  </a:lnTo>
                  <a:cubicBezTo>
                    <a:pt x="3851275" y="668706"/>
                    <a:pt x="4076378" y="570087"/>
                    <a:pt x="4272052" y="575732"/>
                  </a:cubicBezTo>
                  <a:lnTo>
                    <a:pt x="4797778" y="496711"/>
                  </a:lnTo>
                  <a:cubicBezTo>
                    <a:pt x="4944534" y="504237"/>
                    <a:pt x="5136444" y="523052"/>
                    <a:pt x="5283200" y="530578"/>
                  </a:cubicBezTo>
                  <a:lnTo>
                    <a:pt x="5689600" y="620889"/>
                  </a:lnTo>
                  <a:lnTo>
                    <a:pt x="6366933" y="722489"/>
                  </a:lnTo>
                  <a:lnTo>
                    <a:pt x="6931378" y="801511"/>
                  </a:lnTo>
                  <a:lnTo>
                    <a:pt x="7428089" y="869245"/>
                  </a:lnTo>
                  <a:lnTo>
                    <a:pt x="7755467" y="880533"/>
                  </a:lnTo>
                  <a:lnTo>
                    <a:pt x="8376356" y="857956"/>
                  </a:lnTo>
                </a:path>
              </a:pathLst>
            </a:custGeom>
            <a:noFill/>
            <a:ln w="19050">
              <a:solidFill>
                <a:srgbClr val="FFFF0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Freeform 11"/>
            <p:cNvSpPr/>
            <p:nvPr/>
          </p:nvSpPr>
          <p:spPr>
            <a:xfrm>
              <a:off x="295045" y="2172203"/>
              <a:ext cx="7189487" cy="874033"/>
            </a:xfrm>
            <a:custGeom>
              <a:avLst/>
              <a:gdLst>
                <a:gd name="connsiteX0" fmla="*/ 2528711 w 2528711"/>
                <a:gd name="connsiteY0" fmla="*/ 361244 h 575733"/>
                <a:gd name="connsiteX1" fmla="*/ 2020711 w 2528711"/>
                <a:gd name="connsiteY1" fmla="*/ 564444 h 575733"/>
                <a:gd name="connsiteX2" fmla="*/ 1625600 w 2528711"/>
                <a:gd name="connsiteY2" fmla="*/ 575733 h 575733"/>
                <a:gd name="connsiteX3" fmla="*/ 1253067 w 2528711"/>
                <a:gd name="connsiteY3" fmla="*/ 530578 h 575733"/>
                <a:gd name="connsiteX4" fmla="*/ 982134 w 2528711"/>
                <a:gd name="connsiteY4" fmla="*/ 462844 h 575733"/>
                <a:gd name="connsiteX5" fmla="*/ 733778 w 2528711"/>
                <a:gd name="connsiteY5" fmla="*/ 248355 h 575733"/>
                <a:gd name="connsiteX6" fmla="*/ 428978 w 2528711"/>
                <a:gd name="connsiteY6" fmla="*/ 112889 h 575733"/>
                <a:gd name="connsiteX7" fmla="*/ 0 w 2528711"/>
                <a:gd name="connsiteY7" fmla="*/ 0 h 575733"/>
                <a:gd name="connsiteX0" fmla="*/ 2528711 w 2528711"/>
                <a:gd name="connsiteY0" fmla="*/ 361244 h 575733"/>
                <a:gd name="connsiteX1" fmla="*/ 2020711 w 2528711"/>
                <a:gd name="connsiteY1" fmla="*/ 564444 h 575733"/>
                <a:gd name="connsiteX2" fmla="*/ 1625600 w 2528711"/>
                <a:gd name="connsiteY2" fmla="*/ 575733 h 575733"/>
                <a:gd name="connsiteX3" fmla="*/ 1253067 w 2528711"/>
                <a:gd name="connsiteY3" fmla="*/ 530578 h 575733"/>
                <a:gd name="connsiteX4" fmla="*/ 982134 w 2528711"/>
                <a:gd name="connsiteY4" fmla="*/ 462844 h 575733"/>
                <a:gd name="connsiteX5" fmla="*/ 702822 w 2528711"/>
                <a:gd name="connsiteY5" fmla="*/ 269787 h 575733"/>
                <a:gd name="connsiteX6" fmla="*/ 428978 w 2528711"/>
                <a:gd name="connsiteY6" fmla="*/ 112889 h 575733"/>
                <a:gd name="connsiteX7" fmla="*/ 0 w 2528711"/>
                <a:gd name="connsiteY7" fmla="*/ 0 h 575733"/>
                <a:gd name="connsiteX0" fmla="*/ 2528711 w 2528711"/>
                <a:gd name="connsiteY0" fmla="*/ 361244 h 575733"/>
                <a:gd name="connsiteX1" fmla="*/ 2020711 w 2528711"/>
                <a:gd name="connsiteY1" fmla="*/ 564444 h 575733"/>
                <a:gd name="connsiteX2" fmla="*/ 1625600 w 2528711"/>
                <a:gd name="connsiteY2" fmla="*/ 575733 h 575733"/>
                <a:gd name="connsiteX3" fmla="*/ 1253067 w 2528711"/>
                <a:gd name="connsiteY3" fmla="*/ 530578 h 575733"/>
                <a:gd name="connsiteX4" fmla="*/ 1066359 w 2528711"/>
                <a:gd name="connsiteY4" fmla="*/ 513203 h 575733"/>
                <a:gd name="connsiteX5" fmla="*/ 982134 w 2528711"/>
                <a:gd name="connsiteY5" fmla="*/ 462844 h 575733"/>
                <a:gd name="connsiteX6" fmla="*/ 702822 w 2528711"/>
                <a:gd name="connsiteY6" fmla="*/ 269787 h 575733"/>
                <a:gd name="connsiteX7" fmla="*/ 428978 w 2528711"/>
                <a:gd name="connsiteY7" fmla="*/ 112889 h 575733"/>
                <a:gd name="connsiteX8" fmla="*/ 0 w 2528711"/>
                <a:gd name="connsiteY8" fmla="*/ 0 h 575733"/>
                <a:gd name="connsiteX0" fmla="*/ 2528711 w 2528711"/>
                <a:gd name="connsiteY0" fmla="*/ 361244 h 575733"/>
                <a:gd name="connsiteX1" fmla="*/ 2020711 w 2528711"/>
                <a:gd name="connsiteY1" fmla="*/ 564444 h 575733"/>
                <a:gd name="connsiteX2" fmla="*/ 1625600 w 2528711"/>
                <a:gd name="connsiteY2" fmla="*/ 575733 h 575733"/>
                <a:gd name="connsiteX3" fmla="*/ 1319742 w 2528711"/>
                <a:gd name="connsiteY3" fmla="*/ 559153 h 575733"/>
                <a:gd name="connsiteX4" fmla="*/ 1066359 w 2528711"/>
                <a:gd name="connsiteY4" fmla="*/ 513203 h 575733"/>
                <a:gd name="connsiteX5" fmla="*/ 982134 w 2528711"/>
                <a:gd name="connsiteY5" fmla="*/ 462844 h 575733"/>
                <a:gd name="connsiteX6" fmla="*/ 702822 w 2528711"/>
                <a:gd name="connsiteY6" fmla="*/ 269787 h 575733"/>
                <a:gd name="connsiteX7" fmla="*/ 428978 w 2528711"/>
                <a:gd name="connsiteY7" fmla="*/ 112889 h 575733"/>
                <a:gd name="connsiteX8" fmla="*/ 0 w 2528711"/>
                <a:gd name="connsiteY8" fmla="*/ 0 h 575733"/>
                <a:gd name="connsiteX0" fmla="*/ 2528711 w 2528711"/>
                <a:gd name="connsiteY0" fmla="*/ 361244 h 585258"/>
                <a:gd name="connsiteX1" fmla="*/ 2020711 w 2528711"/>
                <a:gd name="connsiteY1" fmla="*/ 564444 h 585258"/>
                <a:gd name="connsiteX2" fmla="*/ 1589881 w 2528711"/>
                <a:gd name="connsiteY2" fmla="*/ 585258 h 585258"/>
                <a:gd name="connsiteX3" fmla="*/ 1319742 w 2528711"/>
                <a:gd name="connsiteY3" fmla="*/ 559153 h 585258"/>
                <a:gd name="connsiteX4" fmla="*/ 1066359 w 2528711"/>
                <a:gd name="connsiteY4" fmla="*/ 513203 h 585258"/>
                <a:gd name="connsiteX5" fmla="*/ 982134 w 2528711"/>
                <a:gd name="connsiteY5" fmla="*/ 462844 h 585258"/>
                <a:gd name="connsiteX6" fmla="*/ 702822 w 2528711"/>
                <a:gd name="connsiteY6" fmla="*/ 269787 h 585258"/>
                <a:gd name="connsiteX7" fmla="*/ 428978 w 2528711"/>
                <a:gd name="connsiteY7" fmla="*/ 112889 h 585258"/>
                <a:gd name="connsiteX8" fmla="*/ 0 w 2528711"/>
                <a:gd name="connsiteY8" fmla="*/ 0 h 585258"/>
                <a:gd name="connsiteX0" fmla="*/ 2528711 w 2528711"/>
                <a:gd name="connsiteY0" fmla="*/ 361244 h 585258"/>
                <a:gd name="connsiteX1" fmla="*/ 2304609 w 2528711"/>
                <a:gd name="connsiteY1" fmla="*/ 441765 h 585258"/>
                <a:gd name="connsiteX2" fmla="*/ 2020711 w 2528711"/>
                <a:gd name="connsiteY2" fmla="*/ 564444 h 585258"/>
                <a:gd name="connsiteX3" fmla="*/ 1589881 w 2528711"/>
                <a:gd name="connsiteY3" fmla="*/ 585258 h 585258"/>
                <a:gd name="connsiteX4" fmla="*/ 1319742 w 2528711"/>
                <a:gd name="connsiteY4" fmla="*/ 559153 h 585258"/>
                <a:gd name="connsiteX5" fmla="*/ 1066359 w 2528711"/>
                <a:gd name="connsiteY5" fmla="*/ 513203 h 585258"/>
                <a:gd name="connsiteX6" fmla="*/ 982134 w 2528711"/>
                <a:gd name="connsiteY6" fmla="*/ 462844 h 585258"/>
                <a:gd name="connsiteX7" fmla="*/ 702822 w 2528711"/>
                <a:gd name="connsiteY7" fmla="*/ 269787 h 585258"/>
                <a:gd name="connsiteX8" fmla="*/ 428978 w 2528711"/>
                <a:gd name="connsiteY8" fmla="*/ 112889 h 585258"/>
                <a:gd name="connsiteX9" fmla="*/ 0 w 2528711"/>
                <a:gd name="connsiteY9" fmla="*/ 0 h 585258"/>
                <a:gd name="connsiteX0" fmla="*/ 2528711 w 2528711"/>
                <a:gd name="connsiteY0" fmla="*/ 361244 h 585258"/>
                <a:gd name="connsiteX1" fmla="*/ 2304609 w 2528711"/>
                <a:gd name="connsiteY1" fmla="*/ 441765 h 585258"/>
                <a:gd name="connsiteX2" fmla="*/ 2032617 w 2528711"/>
                <a:gd name="connsiteY2" fmla="*/ 554919 h 585258"/>
                <a:gd name="connsiteX3" fmla="*/ 1589881 w 2528711"/>
                <a:gd name="connsiteY3" fmla="*/ 585258 h 585258"/>
                <a:gd name="connsiteX4" fmla="*/ 1319742 w 2528711"/>
                <a:gd name="connsiteY4" fmla="*/ 559153 h 585258"/>
                <a:gd name="connsiteX5" fmla="*/ 1066359 w 2528711"/>
                <a:gd name="connsiteY5" fmla="*/ 513203 h 585258"/>
                <a:gd name="connsiteX6" fmla="*/ 982134 w 2528711"/>
                <a:gd name="connsiteY6" fmla="*/ 462844 h 585258"/>
                <a:gd name="connsiteX7" fmla="*/ 702822 w 2528711"/>
                <a:gd name="connsiteY7" fmla="*/ 269787 h 585258"/>
                <a:gd name="connsiteX8" fmla="*/ 428978 w 2528711"/>
                <a:gd name="connsiteY8" fmla="*/ 112889 h 585258"/>
                <a:gd name="connsiteX9" fmla="*/ 0 w 2528711"/>
                <a:gd name="connsiteY9" fmla="*/ 0 h 585258"/>
                <a:gd name="connsiteX0" fmla="*/ 7180610 w 7180610"/>
                <a:gd name="connsiteY0" fmla="*/ 253931 h 477945"/>
                <a:gd name="connsiteX1" fmla="*/ 6956508 w 7180610"/>
                <a:gd name="connsiteY1" fmla="*/ 334452 h 477945"/>
                <a:gd name="connsiteX2" fmla="*/ 6684516 w 7180610"/>
                <a:gd name="connsiteY2" fmla="*/ 447606 h 477945"/>
                <a:gd name="connsiteX3" fmla="*/ 6241780 w 7180610"/>
                <a:gd name="connsiteY3" fmla="*/ 477945 h 477945"/>
                <a:gd name="connsiteX4" fmla="*/ 5971641 w 7180610"/>
                <a:gd name="connsiteY4" fmla="*/ 451840 h 477945"/>
                <a:gd name="connsiteX5" fmla="*/ 5718258 w 7180610"/>
                <a:gd name="connsiteY5" fmla="*/ 405890 h 477945"/>
                <a:gd name="connsiteX6" fmla="*/ 5634033 w 7180610"/>
                <a:gd name="connsiteY6" fmla="*/ 355531 h 477945"/>
                <a:gd name="connsiteX7" fmla="*/ 5354721 w 7180610"/>
                <a:gd name="connsiteY7" fmla="*/ 162474 h 477945"/>
                <a:gd name="connsiteX8" fmla="*/ 5080877 w 7180610"/>
                <a:gd name="connsiteY8" fmla="*/ 5576 h 477945"/>
                <a:gd name="connsiteX9" fmla="*/ 0 w 7180610"/>
                <a:gd name="connsiteY9" fmla="*/ 96873 h 477945"/>
                <a:gd name="connsiteX0" fmla="*/ 7180610 w 7180610"/>
                <a:gd name="connsiteY0" fmla="*/ 390845 h 614859"/>
                <a:gd name="connsiteX1" fmla="*/ 6956508 w 7180610"/>
                <a:gd name="connsiteY1" fmla="*/ 471366 h 614859"/>
                <a:gd name="connsiteX2" fmla="*/ 6684516 w 7180610"/>
                <a:gd name="connsiteY2" fmla="*/ 584520 h 614859"/>
                <a:gd name="connsiteX3" fmla="*/ 6241780 w 7180610"/>
                <a:gd name="connsiteY3" fmla="*/ 614859 h 614859"/>
                <a:gd name="connsiteX4" fmla="*/ 5971641 w 7180610"/>
                <a:gd name="connsiteY4" fmla="*/ 588754 h 614859"/>
                <a:gd name="connsiteX5" fmla="*/ 5718258 w 7180610"/>
                <a:gd name="connsiteY5" fmla="*/ 542804 h 614859"/>
                <a:gd name="connsiteX6" fmla="*/ 5634033 w 7180610"/>
                <a:gd name="connsiteY6" fmla="*/ 492445 h 614859"/>
                <a:gd name="connsiteX7" fmla="*/ 5354721 w 7180610"/>
                <a:gd name="connsiteY7" fmla="*/ 299388 h 614859"/>
                <a:gd name="connsiteX8" fmla="*/ 5080877 w 7180610"/>
                <a:gd name="connsiteY8" fmla="*/ 142490 h 614859"/>
                <a:gd name="connsiteX9" fmla="*/ 832419 w 7180610"/>
                <a:gd name="connsiteY9" fmla="*/ 1104 h 614859"/>
                <a:gd name="connsiteX10" fmla="*/ 0 w 7180610"/>
                <a:gd name="connsiteY10" fmla="*/ 233787 h 614859"/>
                <a:gd name="connsiteX0" fmla="*/ 7180610 w 7180610"/>
                <a:gd name="connsiteY0" fmla="*/ 578339 h 802353"/>
                <a:gd name="connsiteX1" fmla="*/ 6956508 w 7180610"/>
                <a:gd name="connsiteY1" fmla="*/ 658860 h 802353"/>
                <a:gd name="connsiteX2" fmla="*/ 6684516 w 7180610"/>
                <a:gd name="connsiteY2" fmla="*/ 772014 h 802353"/>
                <a:gd name="connsiteX3" fmla="*/ 6241780 w 7180610"/>
                <a:gd name="connsiteY3" fmla="*/ 802353 h 802353"/>
                <a:gd name="connsiteX4" fmla="*/ 5971641 w 7180610"/>
                <a:gd name="connsiteY4" fmla="*/ 776248 h 802353"/>
                <a:gd name="connsiteX5" fmla="*/ 5718258 w 7180610"/>
                <a:gd name="connsiteY5" fmla="*/ 730298 h 802353"/>
                <a:gd name="connsiteX6" fmla="*/ 5634033 w 7180610"/>
                <a:gd name="connsiteY6" fmla="*/ 679939 h 802353"/>
                <a:gd name="connsiteX7" fmla="*/ 5354721 w 7180610"/>
                <a:gd name="connsiteY7" fmla="*/ 486882 h 802353"/>
                <a:gd name="connsiteX8" fmla="*/ 5080877 w 7180610"/>
                <a:gd name="connsiteY8" fmla="*/ 329984 h 802353"/>
                <a:gd name="connsiteX9" fmla="*/ 1675797 w 7180610"/>
                <a:gd name="connsiteY9" fmla="*/ 2166 h 802353"/>
                <a:gd name="connsiteX10" fmla="*/ 832419 w 7180610"/>
                <a:gd name="connsiteY10" fmla="*/ 188598 h 802353"/>
                <a:gd name="connsiteX11" fmla="*/ 0 w 7180610"/>
                <a:gd name="connsiteY11" fmla="*/ 421281 h 802353"/>
                <a:gd name="connsiteX0" fmla="*/ 7180610 w 7180610"/>
                <a:gd name="connsiteY0" fmla="*/ 584046 h 808060"/>
                <a:gd name="connsiteX1" fmla="*/ 6956508 w 7180610"/>
                <a:gd name="connsiteY1" fmla="*/ 664567 h 808060"/>
                <a:gd name="connsiteX2" fmla="*/ 6684516 w 7180610"/>
                <a:gd name="connsiteY2" fmla="*/ 777721 h 808060"/>
                <a:gd name="connsiteX3" fmla="*/ 6241780 w 7180610"/>
                <a:gd name="connsiteY3" fmla="*/ 808060 h 808060"/>
                <a:gd name="connsiteX4" fmla="*/ 5971641 w 7180610"/>
                <a:gd name="connsiteY4" fmla="*/ 781955 h 808060"/>
                <a:gd name="connsiteX5" fmla="*/ 5718258 w 7180610"/>
                <a:gd name="connsiteY5" fmla="*/ 736005 h 808060"/>
                <a:gd name="connsiteX6" fmla="*/ 5634033 w 7180610"/>
                <a:gd name="connsiteY6" fmla="*/ 685646 h 808060"/>
                <a:gd name="connsiteX7" fmla="*/ 5354721 w 7180610"/>
                <a:gd name="connsiteY7" fmla="*/ 492589 h 808060"/>
                <a:gd name="connsiteX8" fmla="*/ 5080877 w 7180610"/>
                <a:gd name="connsiteY8" fmla="*/ 335691 h 808060"/>
                <a:gd name="connsiteX9" fmla="*/ 1675797 w 7180610"/>
                <a:gd name="connsiteY9" fmla="*/ 7873 h 808060"/>
                <a:gd name="connsiteX10" fmla="*/ 823541 w 7180610"/>
                <a:gd name="connsiteY10" fmla="*/ 52262 h 808060"/>
                <a:gd name="connsiteX11" fmla="*/ 0 w 7180610"/>
                <a:gd name="connsiteY11" fmla="*/ 426988 h 808060"/>
                <a:gd name="connsiteX0" fmla="*/ 7180610 w 7180610"/>
                <a:gd name="connsiteY0" fmla="*/ 584046 h 808060"/>
                <a:gd name="connsiteX1" fmla="*/ 6956508 w 7180610"/>
                <a:gd name="connsiteY1" fmla="*/ 664567 h 808060"/>
                <a:gd name="connsiteX2" fmla="*/ 6684516 w 7180610"/>
                <a:gd name="connsiteY2" fmla="*/ 777721 h 808060"/>
                <a:gd name="connsiteX3" fmla="*/ 6241780 w 7180610"/>
                <a:gd name="connsiteY3" fmla="*/ 808060 h 808060"/>
                <a:gd name="connsiteX4" fmla="*/ 5971641 w 7180610"/>
                <a:gd name="connsiteY4" fmla="*/ 781955 h 808060"/>
                <a:gd name="connsiteX5" fmla="*/ 5718258 w 7180610"/>
                <a:gd name="connsiteY5" fmla="*/ 736005 h 808060"/>
                <a:gd name="connsiteX6" fmla="*/ 5634033 w 7180610"/>
                <a:gd name="connsiteY6" fmla="*/ 685646 h 808060"/>
                <a:gd name="connsiteX7" fmla="*/ 5354721 w 7180610"/>
                <a:gd name="connsiteY7" fmla="*/ 492589 h 808060"/>
                <a:gd name="connsiteX8" fmla="*/ 5080877 w 7180610"/>
                <a:gd name="connsiteY8" fmla="*/ 335691 h 808060"/>
                <a:gd name="connsiteX9" fmla="*/ 1675797 w 7180610"/>
                <a:gd name="connsiteY9" fmla="*/ 7873 h 808060"/>
                <a:gd name="connsiteX10" fmla="*/ 823541 w 7180610"/>
                <a:gd name="connsiteY10" fmla="*/ 52262 h 808060"/>
                <a:gd name="connsiteX11" fmla="*/ 0 w 7180610"/>
                <a:gd name="connsiteY11" fmla="*/ 426988 h 808060"/>
                <a:gd name="connsiteX0" fmla="*/ 7180610 w 7180610"/>
                <a:gd name="connsiteY0" fmla="*/ 584046 h 808060"/>
                <a:gd name="connsiteX1" fmla="*/ 6956508 w 7180610"/>
                <a:gd name="connsiteY1" fmla="*/ 664567 h 808060"/>
                <a:gd name="connsiteX2" fmla="*/ 6684516 w 7180610"/>
                <a:gd name="connsiteY2" fmla="*/ 777721 h 808060"/>
                <a:gd name="connsiteX3" fmla="*/ 6241780 w 7180610"/>
                <a:gd name="connsiteY3" fmla="*/ 808060 h 808060"/>
                <a:gd name="connsiteX4" fmla="*/ 5971641 w 7180610"/>
                <a:gd name="connsiteY4" fmla="*/ 781955 h 808060"/>
                <a:gd name="connsiteX5" fmla="*/ 5718258 w 7180610"/>
                <a:gd name="connsiteY5" fmla="*/ 736005 h 808060"/>
                <a:gd name="connsiteX6" fmla="*/ 5634033 w 7180610"/>
                <a:gd name="connsiteY6" fmla="*/ 685646 h 808060"/>
                <a:gd name="connsiteX7" fmla="*/ 5354721 w 7180610"/>
                <a:gd name="connsiteY7" fmla="*/ 492589 h 808060"/>
                <a:gd name="connsiteX8" fmla="*/ 5080877 w 7180610"/>
                <a:gd name="connsiteY8" fmla="*/ 335691 h 808060"/>
                <a:gd name="connsiteX9" fmla="*/ 1675797 w 7180610"/>
                <a:gd name="connsiteY9" fmla="*/ 7873 h 808060"/>
                <a:gd name="connsiteX10" fmla="*/ 823541 w 7180610"/>
                <a:gd name="connsiteY10" fmla="*/ 52262 h 808060"/>
                <a:gd name="connsiteX11" fmla="*/ 0 w 7180610"/>
                <a:gd name="connsiteY11" fmla="*/ 426988 h 808060"/>
                <a:gd name="connsiteX0" fmla="*/ 7180610 w 7180610"/>
                <a:gd name="connsiteY0" fmla="*/ 650615 h 874629"/>
                <a:gd name="connsiteX1" fmla="*/ 6956508 w 7180610"/>
                <a:gd name="connsiteY1" fmla="*/ 731136 h 874629"/>
                <a:gd name="connsiteX2" fmla="*/ 6684516 w 7180610"/>
                <a:gd name="connsiteY2" fmla="*/ 844290 h 874629"/>
                <a:gd name="connsiteX3" fmla="*/ 6241780 w 7180610"/>
                <a:gd name="connsiteY3" fmla="*/ 874629 h 874629"/>
                <a:gd name="connsiteX4" fmla="*/ 5971641 w 7180610"/>
                <a:gd name="connsiteY4" fmla="*/ 848524 h 874629"/>
                <a:gd name="connsiteX5" fmla="*/ 5718258 w 7180610"/>
                <a:gd name="connsiteY5" fmla="*/ 802574 h 874629"/>
                <a:gd name="connsiteX6" fmla="*/ 5634033 w 7180610"/>
                <a:gd name="connsiteY6" fmla="*/ 752215 h 874629"/>
                <a:gd name="connsiteX7" fmla="*/ 5354721 w 7180610"/>
                <a:gd name="connsiteY7" fmla="*/ 559158 h 874629"/>
                <a:gd name="connsiteX8" fmla="*/ 5080877 w 7180610"/>
                <a:gd name="connsiteY8" fmla="*/ 402260 h 874629"/>
                <a:gd name="connsiteX9" fmla="*/ 1622531 w 7180610"/>
                <a:gd name="connsiteY9" fmla="*/ 3421 h 874629"/>
                <a:gd name="connsiteX10" fmla="*/ 823541 w 7180610"/>
                <a:gd name="connsiteY10" fmla="*/ 118831 h 874629"/>
                <a:gd name="connsiteX11" fmla="*/ 0 w 7180610"/>
                <a:gd name="connsiteY11" fmla="*/ 493557 h 874629"/>
                <a:gd name="connsiteX0" fmla="*/ 7180610 w 7180610"/>
                <a:gd name="connsiteY0" fmla="*/ 647194 h 871208"/>
                <a:gd name="connsiteX1" fmla="*/ 6956508 w 7180610"/>
                <a:gd name="connsiteY1" fmla="*/ 727715 h 871208"/>
                <a:gd name="connsiteX2" fmla="*/ 6684516 w 7180610"/>
                <a:gd name="connsiteY2" fmla="*/ 840869 h 871208"/>
                <a:gd name="connsiteX3" fmla="*/ 6241780 w 7180610"/>
                <a:gd name="connsiteY3" fmla="*/ 871208 h 871208"/>
                <a:gd name="connsiteX4" fmla="*/ 5971641 w 7180610"/>
                <a:gd name="connsiteY4" fmla="*/ 845103 h 871208"/>
                <a:gd name="connsiteX5" fmla="*/ 5718258 w 7180610"/>
                <a:gd name="connsiteY5" fmla="*/ 799153 h 871208"/>
                <a:gd name="connsiteX6" fmla="*/ 5634033 w 7180610"/>
                <a:gd name="connsiteY6" fmla="*/ 748794 h 871208"/>
                <a:gd name="connsiteX7" fmla="*/ 5354721 w 7180610"/>
                <a:gd name="connsiteY7" fmla="*/ 555737 h 871208"/>
                <a:gd name="connsiteX8" fmla="*/ 5080877 w 7180610"/>
                <a:gd name="connsiteY8" fmla="*/ 398839 h 871208"/>
                <a:gd name="connsiteX9" fmla="*/ 1622531 w 7180610"/>
                <a:gd name="connsiteY9" fmla="*/ 0 h 871208"/>
                <a:gd name="connsiteX10" fmla="*/ 823541 w 7180610"/>
                <a:gd name="connsiteY10" fmla="*/ 115410 h 871208"/>
                <a:gd name="connsiteX11" fmla="*/ 0 w 7180610"/>
                <a:gd name="connsiteY11" fmla="*/ 490136 h 871208"/>
                <a:gd name="connsiteX0" fmla="*/ 7180610 w 7180610"/>
                <a:gd name="connsiteY0" fmla="*/ 650019 h 874033"/>
                <a:gd name="connsiteX1" fmla="*/ 6956508 w 7180610"/>
                <a:gd name="connsiteY1" fmla="*/ 730540 h 874033"/>
                <a:gd name="connsiteX2" fmla="*/ 6684516 w 7180610"/>
                <a:gd name="connsiteY2" fmla="*/ 843694 h 874033"/>
                <a:gd name="connsiteX3" fmla="*/ 6241780 w 7180610"/>
                <a:gd name="connsiteY3" fmla="*/ 874033 h 874033"/>
                <a:gd name="connsiteX4" fmla="*/ 5971641 w 7180610"/>
                <a:gd name="connsiteY4" fmla="*/ 847928 h 874033"/>
                <a:gd name="connsiteX5" fmla="*/ 5718258 w 7180610"/>
                <a:gd name="connsiteY5" fmla="*/ 801978 h 874033"/>
                <a:gd name="connsiteX6" fmla="*/ 5634033 w 7180610"/>
                <a:gd name="connsiteY6" fmla="*/ 751619 h 874033"/>
                <a:gd name="connsiteX7" fmla="*/ 5354721 w 7180610"/>
                <a:gd name="connsiteY7" fmla="*/ 558562 h 874033"/>
                <a:gd name="connsiteX8" fmla="*/ 5080877 w 7180610"/>
                <a:gd name="connsiteY8" fmla="*/ 401664 h 874033"/>
                <a:gd name="connsiteX9" fmla="*/ 1622531 w 7180610"/>
                <a:gd name="connsiteY9" fmla="*/ 2825 h 874033"/>
                <a:gd name="connsiteX10" fmla="*/ 850174 w 7180610"/>
                <a:gd name="connsiteY10" fmla="*/ 11702 h 874033"/>
                <a:gd name="connsiteX11" fmla="*/ 0 w 7180610"/>
                <a:gd name="connsiteY11" fmla="*/ 492961 h 874033"/>
                <a:gd name="connsiteX0" fmla="*/ 7180610 w 7180610"/>
                <a:gd name="connsiteY0" fmla="*/ 650019 h 874033"/>
                <a:gd name="connsiteX1" fmla="*/ 6956508 w 7180610"/>
                <a:gd name="connsiteY1" fmla="*/ 730540 h 874033"/>
                <a:gd name="connsiteX2" fmla="*/ 6684516 w 7180610"/>
                <a:gd name="connsiteY2" fmla="*/ 843694 h 874033"/>
                <a:gd name="connsiteX3" fmla="*/ 6241780 w 7180610"/>
                <a:gd name="connsiteY3" fmla="*/ 874033 h 874033"/>
                <a:gd name="connsiteX4" fmla="*/ 5971641 w 7180610"/>
                <a:gd name="connsiteY4" fmla="*/ 847928 h 874033"/>
                <a:gd name="connsiteX5" fmla="*/ 5718258 w 7180610"/>
                <a:gd name="connsiteY5" fmla="*/ 801978 h 874033"/>
                <a:gd name="connsiteX6" fmla="*/ 5634033 w 7180610"/>
                <a:gd name="connsiteY6" fmla="*/ 751619 h 874033"/>
                <a:gd name="connsiteX7" fmla="*/ 5354721 w 7180610"/>
                <a:gd name="connsiteY7" fmla="*/ 558562 h 874033"/>
                <a:gd name="connsiteX8" fmla="*/ 5080877 w 7180610"/>
                <a:gd name="connsiteY8" fmla="*/ 401664 h 874033"/>
                <a:gd name="connsiteX9" fmla="*/ 2430399 w 7180610"/>
                <a:gd name="connsiteY9" fmla="*/ 73847 h 874033"/>
                <a:gd name="connsiteX10" fmla="*/ 1622531 w 7180610"/>
                <a:gd name="connsiteY10" fmla="*/ 2825 h 874033"/>
                <a:gd name="connsiteX11" fmla="*/ 850174 w 7180610"/>
                <a:gd name="connsiteY11" fmla="*/ 11702 h 874033"/>
                <a:gd name="connsiteX12" fmla="*/ 0 w 7180610"/>
                <a:gd name="connsiteY12" fmla="*/ 492961 h 874033"/>
                <a:gd name="connsiteX0" fmla="*/ 7180610 w 7180610"/>
                <a:gd name="connsiteY0" fmla="*/ 650019 h 874033"/>
                <a:gd name="connsiteX1" fmla="*/ 6956508 w 7180610"/>
                <a:gd name="connsiteY1" fmla="*/ 730540 h 874033"/>
                <a:gd name="connsiteX2" fmla="*/ 6684516 w 7180610"/>
                <a:gd name="connsiteY2" fmla="*/ 843694 h 874033"/>
                <a:gd name="connsiteX3" fmla="*/ 6241780 w 7180610"/>
                <a:gd name="connsiteY3" fmla="*/ 874033 h 874033"/>
                <a:gd name="connsiteX4" fmla="*/ 5971641 w 7180610"/>
                <a:gd name="connsiteY4" fmla="*/ 847928 h 874033"/>
                <a:gd name="connsiteX5" fmla="*/ 5718258 w 7180610"/>
                <a:gd name="connsiteY5" fmla="*/ 801978 h 874033"/>
                <a:gd name="connsiteX6" fmla="*/ 5634033 w 7180610"/>
                <a:gd name="connsiteY6" fmla="*/ 751619 h 874033"/>
                <a:gd name="connsiteX7" fmla="*/ 5354721 w 7180610"/>
                <a:gd name="connsiteY7" fmla="*/ 558562 h 874033"/>
                <a:gd name="connsiteX8" fmla="*/ 5080877 w 7180610"/>
                <a:gd name="connsiteY8" fmla="*/ 401664 h 874033"/>
                <a:gd name="connsiteX9" fmla="*/ 4268077 w 7180610"/>
                <a:gd name="connsiteY9" fmla="*/ 242523 h 874033"/>
                <a:gd name="connsiteX10" fmla="*/ 2430399 w 7180610"/>
                <a:gd name="connsiteY10" fmla="*/ 73847 h 874033"/>
                <a:gd name="connsiteX11" fmla="*/ 1622531 w 7180610"/>
                <a:gd name="connsiteY11" fmla="*/ 2825 h 874033"/>
                <a:gd name="connsiteX12" fmla="*/ 850174 w 7180610"/>
                <a:gd name="connsiteY12" fmla="*/ 11702 h 874033"/>
                <a:gd name="connsiteX13" fmla="*/ 0 w 7180610"/>
                <a:gd name="connsiteY13" fmla="*/ 492961 h 874033"/>
                <a:gd name="connsiteX0" fmla="*/ 7189487 w 7189487"/>
                <a:gd name="connsiteY0" fmla="*/ 650019 h 874033"/>
                <a:gd name="connsiteX1" fmla="*/ 6965385 w 7189487"/>
                <a:gd name="connsiteY1" fmla="*/ 730540 h 874033"/>
                <a:gd name="connsiteX2" fmla="*/ 6693393 w 7189487"/>
                <a:gd name="connsiteY2" fmla="*/ 843694 h 874033"/>
                <a:gd name="connsiteX3" fmla="*/ 6250657 w 7189487"/>
                <a:gd name="connsiteY3" fmla="*/ 874033 h 874033"/>
                <a:gd name="connsiteX4" fmla="*/ 5980518 w 7189487"/>
                <a:gd name="connsiteY4" fmla="*/ 847928 h 874033"/>
                <a:gd name="connsiteX5" fmla="*/ 5727135 w 7189487"/>
                <a:gd name="connsiteY5" fmla="*/ 801978 h 874033"/>
                <a:gd name="connsiteX6" fmla="*/ 5642910 w 7189487"/>
                <a:gd name="connsiteY6" fmla="*/ 751619 h 874033"/>
                <a:gd name="connsiteX7" fmla="*/ 5363598 w 7189487"/>
                <a:gd name="connsiteY7" fmla="*/ 558562 h 874033"/>
                <a:gd name="connsiteX8" fmla="*/ 5089754 w 7189487"/>
                <a:gd name="connsiteY8" fmla="*/ 401664 h 874033"/>
                <a:gd name="connsiteX9" fmla="*/ 4276954 w 7189487"/>
                <a:gd name="connsiteY9" fmla="*/ 242523 h 874033"/>
                <a:gd name="connsiteX10" fmla="*/ 2439276 w 7189487"/>
                <a:gd name="connsiteY10" fmla="*/ 73847 h 874033"/>
                <a:gd name="connsiteX11" fmla="*/ 1631408 w 7189487"/>
                <a:gd name="connsiteY11" fmla="*/ 2825 h 874033"/>
                <a:gd name="connsiteX12" fmla="*/ 859051 w 7189487"/>
                <a:gd name="connsiteY12" fmla="*/ 11702 h 874033"/>
                <a:gd name="connsiteX13" fmla="*/ 0 w 7189487"/>
                <a:gd name="connsiteY13" fmla="*/ 271019 h 874033"/>
                <a:gd name="connsiteX0" fmla="*/ 7189487 w 7189487"/>
                <a:gd name="connsiteY0" fmla="*/ 650019 h 874033"/>
                <a:gd name="connsiteX1" fmla="*/ 6965385 w 7189487"/>
                <a:gd name="connsiteY1" fmla="*/ 730540 h 874033"/>
                <a:gd name="connsiteX2" fmla="*/ 6693393 w 7189487"/>
                <a:gd name="connsiteY2" fmla="*/ 843694 h 874033"/>
                <a:gd name="connsiteX3" fmla="*/ 6250657 w 7189487"/>
                <a:gd name="connsiteY3" fmla="*/ 874033 h 874033"/>
                <a:gd name="connsiteX4" fmla="*/ 5980518 w 7189487"/>
                <a:gd name="connsiteY4" fmla="*/ 847928 h 874033"/>
                <a:gd name="connsiteX5" fmla="*/ 5727135 w 7189487"/>
                <a:gd name="connsiteY5" fmla="*/ 801978 h 874033"/>
                <a:gd name="connsiteX6" fmla="*/ 5642910 w 7189487"/>
                <a:gd name="connsiteY6" fmla="*/ 751619 h 874033"/>
                <a:gd name="connsiteX7" fmla="*/ 5363598 w 7189487"/>
                <a:gd name="connsiteY7" fmla="*/ 558562 h 874033"/>
                <a:gd name="connsiteX8" fmla="*/ 5089754 w 7189487"/>
                <a:gd name="connsiteY8" fmla="*/ 401664 h 874033"/>
                <a:gd name="connsiteX9" fmla="*/ 4276954 w 7189487"/>
                <a:gd name="connsiteY9" fmla="*/ 242523 h 874033"/>
                <a:gd name="connsiteX10" fmla="*/ 2439276 w 7189487"/>
                <a:gd name="connsiteY10" fmla="*/ 73847 h 874033"/>
                <a:gd name="connsiteX11" fmla="*/ 1631408 w 7189487"/>
                <a:gd name="connsiteY11" fmla="*/ 2825 h 874033"/>
                <a:gd name="connsiteX12" fmla="*/ 859051 w 7189487"/>
                <a:gd name="connsiteY12" fmla="*/ 11702 h 874033"/>
                <a:gd name="connsiteX13" fmla="*/ 0 w 7189487"/>
                <a:gd name="connsiteY13" fmla="*/ 271019 h 8740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189487" h="874033">
                  <a:moveTo>
                    <a:pt x="7189487" y="650019"/>
                  </a:moveTo>
                  <a:cubicBezTo>
                    <a:pt x="7123518" y="677653"/>
                    <a:pt x="7031354" y="702906"/>
                    <a:pt x="6965385" y="730540"/>
                  </a:cubicBezTo>
                  <a:lnTo>
                    <a:pt x="6693393" y="843694"/>
                  </a:lnTo>
                  <a:lnTo>
                    <a:pt x="6250657" y="874033"/>
                  </a:lnTo>
                  <a:lnTo>
                    <a:pt x="5980518" y="847928"/>
                  </a:lnTo>
                  <a:cubicBezTo>
                    <a:pt x="5929395" y="835786"/>
                    <a:pt x="5778258" y="814120"/>
                    <a:pt x="5727135" y="801978"/>
                  </a:cubicBezTo>
                  <a:lnTo>
                    <a:pt x="5642910" y="751619"/>
                  </a:lnTo>
                  <a:lnTo>
                    <a:pt x="5363598" y="558562"/>
                  </a:lnTo>
                  <a:lnTo>
                    <a:pt x="5089754" y="401664"/>
                  </a:lnTo>
                  <a:cubicBezTo>
                    <a:pt x="4916045" y="359348"/>
                    <a:pt x="4718700" y="297159"/>
                    <a:pt x="4276954" y="242523"/>
                  </a:cubicBezTo>
                  <a:cubicBezTo>
                    <a:pt x="3835208" y="187887"/>
                    <a:pt x="2887598" y="124154"/>
                    <a:pt x="2439276" y="73847"/>
                  </a:cubicBezTo>
                  <a:cubicBezTo>
                    <a:pt x="1990954" y="23540"/>
                    <a:pt x="1887381" y="13182"/>
                    <a:pt x="1631408" y="2825"/>
                  </a:cubicBezTo>
                  <a:cubicBezTo>
                    <a:pt x="1154151" y="32527"/>
                    <a:pt x="1122075" y="-22640"/>
                    <a:pt x="859051" y="11702"/>
                  </a:cubicBezTo>
                  <a:cubicBezTo>
                    <a:pt x="367345" y="142328"/>
                    <a:pt x="341443" y="130146"/>
                    <a:pt x="0" y="271019"/>
                  </a:cubicBezTo>
                </a:path>
              </a:pathLst>
            </a:custGeom>
            <a:noFill/>
            <a:ln w="19050">
              <a:solidFill>
                <a:srgbClr val="FFFF0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7" name="TextBox 6"/>
          <p:cNvSpPr txBox="1"/>
          <p:nvPr/>
        </p:nvSpPr>
        <p:spPr>
          <a:xfrm>
            <a:off x="388178" y="5924266"/>
            <a:ext cx="8345412" cy="461665"/>
          </a:xfrm>
          <a:prstGeom prst="rect">
            <a:avLst/>
          </a:prstGeom>
          <a:solidFill>
            <a:schemeClr val="tx1"/>
          </a:solidFill>
        </p:spPr>
        <p:txBody>
          <a:bodyPr wrap="square" rtlCol="0">
            <a:spAutoFit/>
          </a:bodyPr>
          <a:lstStyle/>
          <a:p>
            <a:pPr algn="just"/>
            <a:r>
              <a:rPr lang="en-US" sz="1200" dirty="0" smtClean="0">
                <a:solidFill>
                  <a:schemeClr val="bg1"/>
                </a:solidFill>
                <a:latin typeface="Arial" pitchFamily="34" charset="0"/>
                <a:cs typeface="Arial" pitchFamily="34" charset="0"/>
              </a:rPr>
              <a:t>This area just east of Golden Meadow Field offers a good comparison between adjacent areas which were subjected to equivalent amounts of dredging activity, but experienced different land area change between 1932 and 2010</a:t>
            </a:r>
          </a:p>
        </p:txBody>
      </p:sp>
      <p:sp>
        <p:nvSpPr>
          <p:cNvPr id="8" name="TextBox 7"/>
          <p:cNvSpPr txBox="1"/>
          <p:nvPr/>
        </p:nvSpPr>
        <p:spPr>
          <a:xfrm>
            <a:off x="7578852" y="367213"/>
            <a:ext cx="806631" cy="369332"/>
          </a:xfrm>
          <a:prstGeom prst="rect">
            <a:avLst/>
          </a:prstGeom>
          <a:solidFill>
            <a:schemeClr val="tx1"/>
          </a:solidFill>
          <a:ln w="19050">
            <a:solidFill>
              <a:srgbClr val="0000FF"/>
            </a:solidFill>
          </a:ln>
        </p:spPr>
        <p:txBody>
          <a:bodyPr wrap="none" rtlCol="0">
            <a:spAutoFit/>
          </a:bodyPr>
          <a:lstStyle/>
          <a:p>
            <a:r>
              <a:rPr lang="en-US" dirty="0" smtClean="0">
                <a:solidFill>
                  <a:schemeClr val="bg1"/>
                </a:solidFill>
                <a:latin typeface="Times New Roman" pitchFamily="18" charset="0"/>
                <a:cs typeface="Times New Roman" pitchFamily="18" charset="0"/>
              </a:rPr>
              <a:t>Area 2</a:t>
            </a:r>
            <a:endParaRPr lang="en-US" dirty="0">
              <a:solidFill>
                <a:schemeClr val="bg1"/>
              </a:solidFill>
              <a:latin typeface="Times New Roman" pitchFamily="18" charset="0"/>
              <a:cs typeface="Times New Roman" pitchFamily="18" charset="0"/>
            </a:endParaRPr>
          </a:p>
        </p:txBody>
      </p:sp>
      <p:grpSp>
        <p:nvGrpSpPr>
          <p:cNvPr id="3" name="Group 2"/>
          <p:cNvGrpSpPr/>
          <p:nvPr/>
        </p:nvGrpSpPr>
        <p:grpSpPr>
          <a:xfrm>
            <a:off x="531839" y="317782"/>
            <a:ext cx="8008145" cy="5350934"/>
            <a:chOff x="531839" y="317782"/>
            <a:chExt cx="8008145" cy="5350934"/>
          </a:xfrm>
        </p:grpSpPr>
        <p:grpSp>
          <p:nvGrpSpPr>
            <p:cNvPr id="13" name="Group 12"/>
            <p:cNvGrpSpPr/>
            <p:nvPr/>
          </p:nvGrpSpPr>
          <p:grpSpPr>
            <a:xfrm>
              <a:off x="5985933" y="4404360"/>
              <a:ext cx="2554051" cy="1264356"/>
              <a:chOff x="5892800" y="4876800"/>
              <a:chExt cx="2554051" cy="1264356"/>
            </a:xfrm>
          </p:grpSpPr>
          <p:sp>
            <p:nvSpPr>
              <p:cNvPr id="29" name="Freeform 28"/>
              <p:cNvSpPr/>
              <p:nvPr/>
            </p:nvSpPr>
            <p:spPr>
              <a:xfrm>
                <a:off x="5892800" y="4876800"/>
                <a:ext cx="1591733" cy="1264356"/>
              </a:xfrm>
              <a:custGeom>
                <a:avLst/>
                <a:gdLst>
                  <a:gd name="connsiteX0" fmla="*/ 1591733 w 1591733"/>
                  <a:gd name="connsiteY0" fmla="*/ 541867 h 1264356"/>
                  <a:gd name="connsiteX1" fmla="*/ 1343378 w 1591733"/>
                  <a:gd name="connsiteY1" fmla="*/ 56444 h 1264356"/>
                  <a:gd name="connsiteX2" fmla="*/ 869244 w 1591733"/>
                  <a:gd name="connsiteY2" fmla="*/ 0 h 1264356"/>
                  <a:gd name="connsiteX3" fmla="*/ 338667 w 1591733"/>
                  <a:gd name="connsiteY3" fmla="*/ 282222 h 1264356"/>
                  <a:gd name="connsiteX4" fmla="*/ 33867 w 1591733"/>
                  <a:gd name="connsiteY4" fmla="*/ 508000 h 1264356"/>
                  <a:gd name="connsiteX5" fmla="*/ 0 w 1591733"/>
                  <a:gd name="connsiteY5" fmla="*/ 835378 h 1264356"/>
                  <a:gd name="connsiteX6" fmla="*/ 406400 w 1591733"/>
                  <a:gd name="connsiteY6" fmla="*/ 1095022 h 1264356"/>
                  <a:gd name="connsiteX7" fmla="*/ 1016000 w 1591733"/>
                  <a:gd name="connsiteY7" fmla="*/ 1264356 h 1264356"/>
                  <a:gd name="connsiteX8" fmla="*/ 1365956 w 1591733"/>
                  <a:gd name="connsiteY8" fmla="*/ 1140178 h 1264356"/>
                  <a:gd name="connsiteX9" fmla="*/ 1546578 w 1591733"/>
                  <a:gd name="connsiteY9" fmla="*/ 846667 h 1264356"/>
                  <a:gd name="connsiteX10" fmla="*/ 1569156 w 1591733"/>
                  <a:gd name="connsiteY10" fmla="*/ 496711 h 12643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91733" h="1264356">
                    <a:moveTo>
                      <a:pt x="1591733" y="541867"/>
                    </a:moveTo>
                    <a:lnTo>
                      <a:pt x="1343378" y="56444"/>
                    </a:lnTo>
                    <a:lnTo>
                      <a:pt x="869244" y="0"/>
                    </a:lnTo>
                    <a:lnTo>
                      <a:pt x="338667" y="282222"/>
                    </a:lnTo>
                    <a:lnTo>
                      <a:pt x="33867" y="508000"/>
                    </a:lnTo>
                    <a:lnTo>
                      <a:pt x="0" y="835378"/>
                    </a:lnTo>
                    <a:lnTo>
                      <a:pt x="406400" y="1095022"/>
                    </a:lnTo>
                    <a:lnTo>
                      <a:pt x="1016000" y="1264356"/>
                    </a:lnTo>
                    <a:lnTo>
                      <a:pt x="1365956" y="1140178"/>
                    </a:lnTo>
                    <a:lnTo>
                      <a:pt x="1546578" y="846667"/>
                    </a:lnTo>
                    <a:lnTo>
                      <a:pt x="1569156" y="496711"/>
                    </a:lnTo>
                  </a:path>
                </a:pathLst>
              </a:custGeom>
              <a:noFill/>
              <a:ln w="12700">
                <a:solidFill>
                  <a:srgbClr val="33CC3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TextBox 29"/>
              <p:cNvSpPr txBox="1"/>
              <p:nvPr/>
            </p:nvSpPr>
            <p:spPr>
              <a:xfrm>
                <a:off x="7298267" y="5745634"/>
                <a:ext cx="1148584" cy="233910"/>
              </a:xfrm>
              <a:prstGeom prst="rect">
                <a:avLst/>
              </a:prstGeom>
              <a:solidFill>
                <a:schemeClr val="tx1"/>
              </a:solidFill>
              <a:ln>
                <a:solidFill>
                  <a:srgbClr val="FF0000"/>
                </a:solidFill>
              </a:ln>
            </p:spPr>
            <p:txBody>
              <a:bodyPr wrap="none" lIns="9144" tIns="9144" rIns="9144" bIns="9144" rtlCol="0">
                <a:spAutoFit/>
              </a:bodyPr>
              <a:lstStyle/>
              <a:p>
                <a:r>
                  <a:rPr lang="en-US" sz="1400" dirty="0" smtClean="0">
                    <a:solidFill>
                      <a:schemeClr val="bg1"/>
                    </a:solidFill>
                    <a:latin typeface="Times New Roman" panose="02020603050405020304" pitchFamily="18" charset="0"/>
                    <a:cs typeface="Times New Roman" panose="02020603050405020304" pitchFamily="18" charset="0"/>
                  </a:rPr>
                  <a:t>Lake </a:t>
                </a:r>
                <a:r>
                  <a:rPr lang="en-US" sz="1400" dirty="0" err="1" smtClean="0">
                    <a:solidFill>
                      <a:schemeClr val="bg1"/>
                    </a:solidFill>
                    <a:latin typeface="Times New Roman" panose="02020603050405020304" pitchFamily="18" charset="0"/>
                    <a:cs typeface="Times New Roman" panose="02020603050405020304" pitchFamily="18" charset="0"/>
                  </a:rPr>
                  <a:t>Emfermer</a:t>
                </a:r>
                <a:endParaRPr lang="en-US" sz="1400" dirty="0">
                  <a:solidFill>
                    <a:schemeClr val="bg1"/>
                  </a:solidFill>
                  <a:latin typeface="Times New Roman" panose="02020603050405020304" pitchFamily="18" charset="0"/>
                  <a:cs typeface="Times New Roman" panose="02020603050405020304" pitchFamily="18" charset="0"/>
                </a:endParaRPr>
              </a:p>
            </p:txBody>
          </p:sp>
        </p:grpSp>
        <p:grpSp>
          <p:nvGrpSpPr>
            <p:cNvPr id="14" name="Group 13"/>
            <p:cNvGrpSpPr/>
            <p:nvPr/>
          </p:nvGrpSpPr>
          <p:grpSpPr>
            <a:xfrm>
              <a:off x="6606822" y="2586849"/>
              <a:ext cx="1513507" cy="1103154"/>
              <a:chOff x="6513689" y="3059289"/>
              <a:chExt cx="1513507" cy="1103154"/>
            </a:xfrm>
          </p:grpSpPr>
          <p:sp>
            <p:nvSpPr>
              <p:cNvPr id="27" name="Freeform 26"/>
              <p:cNvSpPr/>
              <p:nvPr/>
            </p:nvSpPr>
            <p:spPr>
              <a:xfrm>
                <a:off x="6513689" y="3059289"/>
                <a:ext cx="1117600" cy="869244"/>
              </a:xfrm>
              <a:custGeom>
                <a:avLst/>
                <a:gdLst>
                  <a:gd name="connsiteX0" fmla="*/ 688622 w 1117600"/>
                  <a:gd name="connsiteY0" fmla="*/ 869244 h 869244"/>
                  <a:gd name="connsiteX1" fmla="*/ 1027289 w 1117600"/>
                  <a:gd name="connsiteY1" fmla="*/ 677333 h 869244"/>
                  <a:gd name="connsiteX2" fmla="*/ 1117600 w 1117600"/>
                  <a:gd name="connsiteY2" fmla="*/ 349955 h 869244"/>
                  <a:gd name="connsiteX3" fmla="*/ 1027289 w 1117600"/>
                  <a:gd name="connsiteY3" fmla="*/ 169333 h 869244"/>
                  <a:gd name="connsiteX4" fmla="*/ 722489 w 1117600"/>
                  <a:gd name="connsiteY4" fmla="*/ 0 h 869244"/>
                  <a:gd name="connsiteX5" fmla="*/ 361244 w 1117600"/>
                  <a:gd name="connsiteY5" fmla="*/ 0 h 869244"/>
                  <a:gd name="connsiteX6" fmla="*/ 0 w 1117600"/>
                  <a:gd name="connsiteY6" fmla="*/ 90311 h 869244"/>
                  <a:gd name="connsiteX7" fmla="*/ 45155 w 1117600"/>
                  <a:gd name="connsiteY7" fmla="*/ 508000 h 869244"/>
                  <a:gd name="connsiteX8" fmla="*/ 316089 w 1117600"/>
                  <a:gd name="connsiteY8" fmla="*/ 733778 h 869244"/>
                  <a:gd name="connsiteX9" fmla="*/ 688622 w 1117600"/>
                  <a:gd name="connsiteY9" fmla="*/ 869244 h 869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17600" h="869244">
                    <a:moveTo>
                      <a:pt x="688622" y="869244"/>
                    </a:moveTo>
                    <a:lnTo>
                      <a:pt x="1027289" y="677333"/>
                    </a:lnTo>
                    <a:lnTo>
                      <a:pt x="1117600" y="349955"/>
                    </a:lnTo>
                    <a:lnTo>
                      <a:pt x="1027289" y="169333"/>
                    </a:lnTo>
                    <a:lnTo>
                      <a:pt x="722489" y="0"/>
                    </a:lnTo>
                    <a:lnTo>
                      <a:pt x="361244" y="0"/>
                    </a:lnTo>
                    <a:lnTo>
                      <a:pt x="0" y="90311"/>
                    </a:lnTo>
                    <a:lnTo>
                      <a:pt x="45155" y="508000"/>
                    </a:lnTo>
                    <a:lnTo>
                      <a:pt x="316089" y="733778"/>
                    </a:lnTo>
                    <a:lnTo>
                      <a:pt x="688622" y="869244"/>
                    </a:lnTo>
                    <a:close/>
                  </a:path>
                </a:pathLst>
              </a:custGeom>
              <a:noFill/>
              <a:ln w="12700">
                <a:solidFill>
                  <a:srgbClr val="33CC33"/>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8" name="TextBox 27"/>
              <p:cNvSpPr txBox="1"/>
              <p:nvPr/>
            </p:nvSpPr>
            <p:spPr>
              <a:xfrm>
                <a:off x="7104636" y="3928533"/>
                <a:ext cx="922560" cy="233910"/>
              </a:xfrm>
              <a:prstGeom prst="rect">
                <a:avLst/>
              </a:prstGeom>
              <a:solidFill>
                <a:schemeClr val="tx1"/>
              </a:solidFill>
              <a:ln>
                <a:solidFill>
                  <a:srgbClr val="FF0000"/>
                </a:solidFill>
              </a:ln>
            </p:spPr>
            <p:txBody>
              <a:bodyPr wrap="none" lIns="9144" tIns="9144" rIns="9144" bIns="9144" rtlCol="0">
                <a:spAutoFit/>
              </a:bodyPr>
              <a:lstStyle/>
              <a:p>
                <a:r>
                  <a:rPr lang="en-US" sz="1400" dirty="0" smtClean="0">
                    <a:solidFill>
                      <a:schemeClr val="bg1"/>
                    </a:solidFill>
                    <a:latin typeface="Times New Roman" panose="02020603050405020304" pitchFamily="18" charset="0"/>
                    <a:cs typeface="Times New Roman" panose="02020603050405020304" pitchFamily="18" charset="0"/>
                  </a:rPr>
                  <a:t>Kings Ridge</a:t>
                </a:r>
                <a:endParaRPr lang="en-US" sz="1400" dirty="0">
                  <a:solidFill>
                    <a:schemeClr val="bg1"/>
                  </a:solidFill>
                  <a:latin typeface="Times New Roman" panose="02020603050405020304" pitchFamily="18" charset="0"/>
                  <a:cs typeface="Times New Roman" panose="02020603050405020304" pitchFamily="18" charset="0"/>
                </a:endParaRPr>
              </a:p>
            </p:txBody>
          </p:sp>
        </p:grpSp>
        <p:grpSp>
          <p:nvGrpSpPr>
            <p:cNvPr id="15" name="Group 14"/>
            <p:cNvGrpSpPr/>
            <p:nvPr/>
          </p:nvGrpSpPr>
          <p:grpSpPr>
            <a:xfrm>
              <a:off x="5328919" y="317782"/>
              <a:ext cx="2451947" cy="1975556"/>
              <a:chOff x="5235786" y="790222"/>
              <a:chExt cx="2451947" cy="1975556"/>
            </a:xfrm>
          </p:grpSpPr>
          <p:sp>
            <p:nvSpPr>
              <p:cNvPr id="25" name="Freeform 24"/>
              <p:cNvSpPr/>
              <p:nvPr/>
            </p:nvSpPr>
            <p:spPr>
              <a:xfrm>
                <a:off x="6107289" y="790222"/>
                <a:ext cx="1580444" cy="1975556"/>
              </a:xfrm>
              <a:custGeom>
                <a:avLst/>
                <a:gdLst>
                  <a:gd name="connsiteX0" fmla="*/ 1117600 w 1580444"/>
                  <a:gd name="connsiteY0" fmla="*/ 1941689 h 1975556"/>
                  <a:gd name="connsiteX1" fmla="*/ 1433689 w 1580444"/>
                  <a:gd name="connsiteY1" fmla="*/ 1806222 h 1975556"/>
                  <a:gd name="connsiteX2" fmla="*/ 1580444 w 1580444"/>
                  <a:gd name="connsiteY2" fmla="*/ 1467556 h 1975556"/>
                  <a:gd name="connsiteX3" fmla="*/ 1580444 w 1580444"/>
                  <a:gd name="connsiteY3" fmla="*/ 948267 h 1975556"/>
                  <a:gd name="connsiteX4" fmla="*/ 1456267 w 1580444"/>
                  <a:gd name="connsiteY4" fmla="*/ 338667 h 1975556"/>
                  <a:gd name="connsiteX5" fmla="*/ 1286933 w 1580444"/>
                  <a:gd name="connsiteY5" fmla="*/ 0 h 1975556"/>
                  <a:gd name="connsiteX6" fmla="*/ 0 w 1580444"/>
                  <a:gd name="connsiteY6" fmla="*/ 0 h 1975556"/>
                  <a:gd name="connsiteX7" fmla="*/ 79022 w 1580444"/>
                  <a:gd name="connsiteY7" fmla="*/ 564445 h 1975556"/>
                  <a:gd name="connsiteX8" fmla="*/ 112889 w 1580444"/>
                  <a:gd name="connsiteY8" fmla="*/ 959556 h 1975556"/>
                  <a:gd name="connsiteX9" fmla="*/ 349955 w 1580444"/>
                  <a:gd name="connsiteY9" fmla="*/ 1377245 h 1975556"/>
                  <a:gd name="connsiteX10" fmla="*/ 699911 w 1580444"/>
                  <a:gd name="connsiteY10" fmla="*/ 1975556 h 1975556"/>
                  <a:gd name="connsiteX11" fmla="*/ 1117600 w 1580444"/>
                  <a:gd name="connsiteY11" fmla="*/ 1941689 h 19755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80444" h="1975556">
                    <a:moveTo>
                      <a:pt x="1117600" y="1941689"/>
                    </a:moveTo>
                    <a:lnTo>
                      <a:pt x="1433689" y="1806222"/>
                    </a:lnTo>
                    <a:lnTo>
                      <a:pt x="1580444" y="1467556"/>
                    </a:lnTo>
                    <a:lnTo>
                      <a:pt x="1580444" y="948267"/>
                    </a:lnTo>
                    <a:lnTo>
                      <a:pt x="1456267" y="338667"/>
                    </a:lnTo>
                    <a:lnTo>
                      <a:pt x="1286933" y="0"/>
                    </a:lnTo>
                    <a:lnTo>
                      <a:pt x="0" y="0"/>
                    </a:lnTo>
                    <a:lnTo>
                      <a:pt x="79022" y="564445"/>
                    </a:lnTo>
                    <a:lnTo>
                      <a:pt x="112889" y="959556"/>
                    </a:lnTo>
                    <a:lnTo>
                      <a:pt x="349955" y="1377245"/>
                    </a:lnTo>
                    <a:lnTo>
                      <a:pt x="699911" y="1975556"/>
                    </a:lnTo>
                    <a:lnTo>
                      <a:pt x="1117600" y="1941689"/>
                    </a:lnTo>
                    <a:close/>
                  </a:path>
                </a:pathLst>
              </a:custGeom>
              <a:noFill/>
              <a:ln w="12700">
                <a:solidFill>
                  <a:srgbClr val="33CC33"/>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6" name="TextBox 25"/>
              <p:cNvSpPr txBox="1"/>
              <p:nvPr/>
            </p:nvSpPr>
            <p:spPr>
              <a:xfrm>
                <a:off x="5235786" y="1024801"/>
                <a:ext cx="810350" cy="233910"/>
              </a:xfrm>
              <a:prstGeom prst="rect">
                <a:avLst/>
              </a:prstGeom>
              <a:solidFill>
                <a:schemeClr val="tx1"/>
              </a:solidFill>
              <a:ln>
                <a:solidFill>
                  <a:srgbClr val="FF0000"/>
                </a:solidFill>
              </a:ln>
            </p:spPr>
            <p:txBody>
              <a:bodyPr wrap="none" lIns="9144" tIns="9144" rIns="9144" bIns="9144" rtlCol="0">
                <a:spAutoFit/>
              </a:bodyPr>
              <a:lstStyle/>
              <a:p>
                <a:r>
                  <a:rPr lang="en-US" sz="1400" dirty="0" smtClean="0">
                    <a:solidFill>
                      <a:schemeClr val="bg1"/>
                    </a:solidFill>
                    <a:latin typeface="Times New Roman" panose="02020603050405020304" pitchFamily="18" charset="0"/>
                    <a:cs typeface="Times New Roman" panose="02020603050405020304" pitchFamily="18" charset="0"/>
                  </a:rPr>
                  <a:t>Little Lake</a:t>
                </a:r>
                <a:endParaRPr lang="en-US" sz="1400" dirty="0">
                  <a:solidFill>
                    <a:schemeClr val="bg1"/>
                  </a:solidFill>
                  <a:latin typeface="Times New Roman" panose="02020603050405020304" pitchFamily="18" charset="0"/>
                  <a:cs typeface="Times New Roman" panose="02020603050405020304" pitchFamily="18" charset="0"/>
                </a:endParaRPr>
              </a:p>
            </p:txBody>
          </p:sp>
        </p:grpSp>
        <p:grpSp>
          <p:nvGrpSpPr>
            <p:cNvPr id="16" name="Group 15"/>
            <p:cNvGrpSpPr/>
            <p:nvPr/>
          </p:nvGrpSpPr>
          <p:grpSpPr>
            <a:xfrm>
              <a:off x="3963661" y="1661160"/>
              <a:ext cx="1299783" cy="1046710"/>
              <a:chOff x="3870528" y="2133600"/>
              <a:chExt cx="1299783" cy="1046710"/>
            </a:xfrm>
          </p:grpSpPr>
          <p:sp>
            <p:nvSpPr>
              <p:cNvPr id="23" name="Freeform 22"/>
              <p:cNvSpPr/>
              <p:nvPr/>
            </p:nvSpPr>
            <p:spPr>
              <a:xfrm>
                <a:off x="4131733" y="2133600"/>
                <a:ext cx="1038578" cy="812800"/>
              </a:xfrm>
              <a:custGeom>
                <a:avLst/>
                <a:gdLst>
                  <a:gd name="connsiteX0" fmla="*/ 1004711 w 1038578"/>
                  <a:gd name="connsiteY0" fmla="*/ 327378 h 812800"/>
                  <a:gd name="connsiteX1" fmla="*/ 1038578 w 1038578"/>
                  <a:gd name="connsiteY1" fmla="*/ 124178 h 812800"/>
                  <a:gd name="connsiteX2" fmla="*/ 654756 w 1038578"/>
                  <a:gd name="connsiteY2" fmla="*/ 0 h 812800"/>
                  <a:gd name="connsiteX3" fmla="*/ 372534 w 1038578"/>
                  <a:gd name="connsiteY3" fmla="*/ 22578 h 812800"/>
                  <a:gd name="connsiteX4" fmla="*/ 101600 w 1038578"/>
                  <a:gd name="connsiteY4" fmla="*/ 259644 h 812800"/>
                  <a:gd name="connsiteX5" fmla="*/ 0 w 1038578"/>
                  <a:gd name="connsiteY5" fmla="*/ 530578 h 812800"/>
                  <a:gd name="connsiteX6" fmla="*/ 146756 w 1038578"/>
                  <a:gd name="connsiteY6" fmla="*/ 745067 h 812800"/>
                  <a:gd name="connsiteX7" fmla="*/ 643467 w 1038578"/>
                  <a:gd name="connsiteY7" fmla="*/ 812800 h 812800"/>
                  <a:gd name="connsiteX8" fmla="*/ 857956 w 1038578"/>
                  <a:gd name="connsiteY8" fmla="*/ 790222 h 812800"/>
                  <a:gd name="connsiteX9" fmla="*/ 970845 w 1038578"/>
                  <a:gd name="connsiteY9" fmla="*/ 575733 h 812800"/>
                  <a:gd name="connsiteX10" fmla="*/ 1038578 w 1038578"/>
                  <a:gd name="connsiteY10" fmla="*/ 282222 h 812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38578" h="812800">
                    <a:moveTo>
                      <a:pt x="1004711" y="327378"/>
                    </a:moveTo>
                    <a:lnTo>
                      <a:pt x="1038578" y="124178"/>
                    </a:lnTo>
                    <a:lnTo>
                      <a:pt x="654756" y="0"/>
                    </a:lnTo>
                    <a:lnTo>
                      <a:pt x="372534" y="22578"/>
                    </a:lnTo>
                    <a:lnTo>
                      <a:pt x="101600" y="259644"/>
                    </a:lnTo>
                    <a:lnTo>
                      <a:pt x="0" y="530578"/>
                    </a:lnTo>
                    <a:lnTo>
                      <a:pt x="146756" y="745067"/>
                    </a:lnTo>
                    <a:lnTo>
                      <a:pt x="643467" y="812800"/>
                    </a:lnTo>
                    <a:lnTo>
                      <a:pt x="857956" y="790222"/>
                    </a:lnTo>
                    <a:lnTo>
                      <a:pt x="970845" y="575733"/>
                    </a:lnTo>
                    <a:lnTo>
                      <a:pt x="1038578" y="282222"/>
                    </a:lnTo>
                  </a:path>
                </a:pathLst>
              </a:custGeom>
              <a:noFill/>
              <a:ln w="12700">
                <a:solidFill>
                  <a:srgbClr val="33CC3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TextBox 23"/>
              <p:cNvSpPr txBox="1"/>
              <p:nvPr/>
            </p:nvSpPr>
            <p:spPr>
              <a:xfrm>
                <a:off x="3870528" y="2946400"/>
                <a:ext cx="637226" cy="233910"/>
              </a:xfrm>
              <a:prstGeom prst="rect">
                <a:avLst/>
              </a:prstGeom>
              <a:solidFill>
                <a:schemeClr val="tx1"/>
              </a:solidFill>
              <a:ln>
                <a:solidFill>
                  <a:srgbClr val="FF0000"/>
                </a:solidFill>
              </a:ln>
            </p:spPr>
            <p:txBody>
              <a:bodyPr wrap="none" lIns="9144" tIns="9144" rIns="9144" bIns="9144" rtlCol="0">
                <a:spAutoFit/>
              </a:bodyPr>
              <a:lstStyle/>
              <a:p>
                <a:r>
                  <a:rPr lang="en-US" sz="1400" dirty="0" err="1" smtClean="0">
                    <a:solidFill>
                      <a:schemeClr val="bg1"/>
                    </a:solidFill>
                    <a:latin typeface="Times New Roman" panose="02020603050405020304" pitchFamily="18" charset="0"/>
                    <a:cs typeface="Times New Roman" panose="02020603050405020304" pitchFamily="18" charset="0"/>
                  </a:rPr>
                  <a:t>Clovelly</a:t>
                </a:r>
                <a:endParaRPr lang="en-US" sz="1400" dirty="0">
                  <a:solidFill>
                    <a:schemeClr val="bg1"/>
                  </a:solidFill>
                  <a:latin typeface="Times New Roman" panose="02020603050405020304" pitchFamily="18" charset="0"/>
                  <a:cs typeface="Times New Roman" panose="02020603050405020304" pitchFamily="18" charset="0"/>
                </a:endParaRPr>
              </a:p>
            </p:txBody>
          </p:sp>
        </p:grpSp>
        <p:grpSp>
          <p:nvGrpSpPr>
            <p:cNvPr id="17" name="Group 16"/>
            <p:cNvGrpSpPr/>
            <p:nvPr/>
          </p:nvGrpSpPr>
          <p:grpSpPr>
            <a:xfrm>
              <a:off x="531839" y="1322493"/>
              <a:ext cx="2710894" cy="1749778"/>
              <a:chOff x="438706" y="1794933"/>
              <a:chExt cx="2710894" cy="1749778"/>
            </a:xfrm>
          </p:grpSpPr>
          <p:sp>
            <p:nvSpPr>
              <p:cNvPr id="21" name="Freeform 20"/>
              <p:cNvSpPr/>
              <p:nvPr/>
            </p:nvSpPr>
            <p:spPr>
              <a:xfrm>
                <a:off x="1049867" y="1794933"/>
                <a:ext cx="2099733" cy="1749778"/>
              </a:xfrm>
              <a:custGeom>
                <a:avLst/>
                <a:gdLst>
                  <a:gd name="connsiteX0" fmla="*/ 2077155 w 2099733"/>
                  <a:gd name="connsiteY0" fmla="*/ 666045 h 1749778"/>
                  <a:gd name="connsiteX1" fmla="*/ 1783644 w 2099733"/>
                  <a:gd name="connsiteY1" fmla="*/ 248356 h 1749778"/>
                  <a:gd name="connsiteX2" fmla="*/ 1501422 w 2099733"/>
                  <a:gd name="connsiteY2" fmla="*/ 112889 h 1749778"/>
                  <a:gd name="connsiteX3" fmla="*/ 1286933 w 2099733"/>
                  <a:gd name="connsiteY3" fmla="*/ 0 h 1749778"/>
                  <a:gd name="connsiteX4" fmla="*/ 1083733 w 2099733"/>
                  <a:gd name="connsiteY4" fmla="*/ 90311 h 1749778"/>
                  <a:gd name="connsiteX5" fmla="*/ 711200 w 2099733"/>
                  <a:gd name="connsiteY5" fmla="*/ 440267 h 1749778"/>
                  <a:gd name="connsiteX6" fmla="*/ 304800 w 2099733"/>
                  <a:gd name="connsiteY6" fmla="*/ 778934 h 1749778"/>
                  <a:gd name="connsiteX7" fmla="*/ 33866 w 2099733"/>
                  <a:gd name="connsiteY7" fmla="*/ 982134 h 1749778"/>
                  <a:gd name="connsiteX8" fmla="*/ 0 w 2099733"/>
                  <a:gd name="connsiteY8" fmla="*/ 1219200 h 1749778"/>
                  <a:gd name="connsiteX9" fmla="*/ 270933 w 2099733"/>
                  <a:gd name="connsiteY9" fmla="*/ 1444978 h 1749778"/>
                  <a:gd name="connsiteX10" fmla="*/ 857955 w 2099733"/>
                  <a:gd name="connsiteY10" fmla="*/ 1490134 h 1749778"/>
                  <a:gd name="connsiteX11" fmla="*/ 1083733 w 2099733"/>
                  <a:gd name="connsiteY11" fmla="*/ 1715911 h 1749778"/>
                  <a:gd name="connsiteX12" fmla="*/ 1433689 w 2099733"/>
                  <a:gd name="connsiteY12" fmla="*/ 1749778 h 1749778"/>
                  <a:gd name="connsiteX13" fmla="*/ 1794933 w 2099733"/>
                  <a:gd name="connsiteY13" fmla="*/ 1478845 h 1749778"/>
                  <a:gd name="connsiteX14" fmla="*/ 2032000 w 2099733"/>
                  <a:gd name="connsiteY14" fmla="*/ 1253067 h 1749778"/>
                  <a:gd name="connsiteX15" fmla="*/ 2099733 w 2099733"/>
                  <a:gd name="connsiteY15" fmla="*/ 903111 h 1749778"/>
                  <a:gd name="connsiteX16" fmla="*/ 2077155 w 2099733"/>
                  <a:gd name="connsiteY16" fmla="*/ 666045 h 1749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99733" h="1749778">
                    <a:moveTo>
                      <a:pt x="2077155" y="666045"/>
                    </a:moveTo>
                    <a:lnTo>
                      <a:pt x="1783644" y="248356"/>
                    </a:lnTo>
                    <a:lnTo>
                      <a:pt x="1501422" y="112889"/>
                    </a:lnTo>
                    <a:lnTo>
                      <a:pt x="1286933" y="0"/>
                    </a:lnTo>
                    <a:lnTo>
                      <a:pt x="1083733" y="90311"/>
                    </a:lnTo>
                    <a:lnTo>
                      <a:pt x="711200" y="440267"/>
                    </a:lnTo>
                    <a:lnTo>
                      <a:pt x="304800" y="778934"/>
                    </a:lnTo>
                    <a:lnTo>
                      <a:pt x="33866" y="982134"/>
                    </a:lnTo>
                    <a:lnTo>
                      <a:pt x="0" y="1219200"/>
                    </a:lnTo>
                    <a:lnTo>
                      <a:pt x="270933" y="1444978"/>
                    </a:lnTo>
                    <a:lnTo>
                      <a:pt x="857955" y="1490134"/>
                    </a:lnTo>
                    <a:lnTo>
                      <a:pt x="1083733" y="1715911"/>
                    </a:lnTo>
                    <a:lnTo>
                      <a:pt x="1433689" y="1749778"/>
                    </a:lnTo>
                    <a:lnTo>
                      <a:pt x="1794933" y="1478845"/>
                    </a:lnTo>
                    <a:lnTo>
                      <a:pt x="2032000" y="1253067"/>
                    </a:lnTo>
                    <a:lnTo>
                      <a:pt x="2099733" y="903111"/>
                    </a:lnTo>
                    <a:lnTo>
                      <a:pt x="2077155" y="666045"/>
                    </a:lnTo>
                    <a:close/>
                  </a:path>
                </a:pathLst>
              </a:custGeom>
              <a:noFill/>
              <a:ln w="12700">
                <a:solidFill>
                  <a:srgbClr val="33CC33"/>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2" name="TextBox 21"/>
              <p:cNvSpPr txBox="1"/>
              <p:nvPr/>
            </p:nvSpPr>
            <p:spPr>
              <a:xfrm>
                <a:off x="438706" y="2016645"/>
                <a:ext cx="892104" cy="233910"/>
              </a:xfrm>
              <a:prstGeom prst="rect">
                <a:avLst/>
              </a:prstGeom>
              <a:solidFill>
                <a:schemeClr val="tx1"/>
              </a:solidFill>
              <a:ln>
                <a:solidFill>
                  <a:srgbClr val="FF0000"/>
                </a:solidFill>
              </a:ln>
            </p:spPr>
            <p:txBody>
              <a:bodyPr wrap="none" lIns="9144" tIns="9144" rIns="9144" bIns="9144" rtlCol="0">
                <a:spAutoFit/>
              </a:bodyPr>
              <a:lstStyle/>
              <a:p>
                <a:r>
                  <a:rPr lang="en-US" sz="1400" dirty="0" smtClean="0">
                    <a:solidFill>
                      <a:schemeClr val="bg1"/>
                    </a:solidFill>
                    <a:latin typeface="Times New Roman" panose="02020603050405020304" pitchFamily="18" charset="0"/>
                    <a:cs typeface="Times New Roman" panose="02020603050405020304" pitchFamily="18" charset="0"/>
                  </a:rPr>
                  <a:t>Bully Camp</a:t>
                </a:r>
                <a:endParaRPr lang="en-US" sz="1400" dirty="0">
                  <a:solidFill>
                    <a:schemeClr val="bg1"/>
                  </a:solidFill>
                  <a:latin typeface="Times New Roman" panose="02020603050405020304" pitchFamily="18" charset="0"/>
                  <a:cs typeface="Times New Roman" panose="02020603050405020304" pitchFamily="18" charset="0"/>
                </a:endParaRPr>
              </a:p>
            </p:txBody>
          </p:sp>
        </p:grpSp>
        <p:grpSp>
          <p:nvGrpSpPr>
            <p:cNvPr id="18" name="Group 17"/>
            <p:cNvGrpSpPr/>
            <p:nvPr/>
          </p:nvGrpSpPr>
          <p:grpSpPr>
            <a:xfrm>
              <a:off x="2096630" y="317782"/>
              <a:ext cx="2150814" cy="936978"/>
              <a:chOff x="2003497" y="790222"/>
              <a:chExt cx="2150814" cy="936978"/>
            </a:xfrm>
          </p:grpSpPr>
          <p:sp>
            <p:nvSpPr>
              <p:cNvPr id="19" name="Freeform 18"/>
              <p:cNvSpPr/>
              <p:nvPr/>
            </p:nvSpPr>
            <p:spPr>
              <a:xfrm>
                <a:off x="2551289" y="790222"/>
                <a:ext cx="1603022" cy="936978"/>
              </a:xfrm>
              <a:custGeom>
                <a:avLst/>
                <a:gdLst>
                  <a:gd name="connsiteX0" fmla="*/ 1603022 w 1603022"/>
                  <a:gd name="connsiteY0" fmla="*/ 79022 h 936978"/>
                  <a:gd name="connsiteX1" fmla="*/ 1535289 w 1603022"/>
                  <a:gd name="connsiteY1" fmla="*/ 508000 h 936978"/>
                  <a:gd name="connsiteX2" fmla="*/ 1343378 w 1603022"/>
                  <a:gd name="connsiteY2" fmla="*/ 778934 h 936978"/>
                  <a:gd name="connsiteX3" fmla="*/ 1061155 w 1603022"/>
                  <a:gd name="connsiteY3" fmla="*/ 914400 h 936978"/>
                  <a:gd name="connsiteX4" fmla="*/ 496711 w 1603022"/>
                  <a:gd name="connsiteY4" fmla="*/ 936978 h 936978"/>
                  <a:gd name="connsiteX5" fmla="*/ 124178 w 1603022"/>
                  <a:gd name="connsiteY5" fmla="*/ 745067 h 936978"/>
                  <a:gd name="connsiteX6" fmla="*/ 0 w 1603022"/>
                  <a:gd name="connsiteY6" fmla="*/ 530578 h 936978"/>
                  <a:gd name="connsiteX7" fmla="*/ 327378 w 1603022"/>
                  <a:gd name="connsiteY7" fmla="*/ 67734 h 936978"/>
                  <a:gd name="connsiteX8" fmla="*/ 925689 w 1603022"/>
                  <a:gd name="connsiteY8" fmla="*/ 0 h 936978"/>
                  <a:gd name="connsiteX9" fmla="*/ 1557867 w 1603022"/>
                  <a:gd name="connsiteY9" fmla="*/ 101600 h 936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03022" h="936978">
                    <a:moveTo>
                      <a:pt x="1603022" y="79022"/>
                    </a:moveTo>
                    <a:lnTo>
                      <a:pt x="1535289" y="508000"/>
                    </a:lnTo>
                    <a:lnTo>
                      <a:pt x="1343378" y="778934"/>
                    </a:lnTo>
                    <a:lnTo>
                      <a:pt x="1061155" y="914400"/>
                    </a:lnTo>
                    <a:lnTo>
                      <a:pt x="496711" y="936978"/>
                    </a:lnTo>
                    <a:lnTo>
                      <a:pt x="124178" y="745067"/>
                    </a:lnTo>
                    <a:lnTo>
                      <a:pt x="0" y="530578"/>
                    </a:lnTo>
                    <a:lnTo>
                      <a:pt x="327378" y="67734"/>
                    </a:lnTo>
                    <a:lnTo>
                      <a:pt x="925689" y="0"/>
                    </a:lnTo>
                    <a:lnTo>
                      <a:pt x="1557867" y="101600"/>
                    </a:lnTo>
                  </a:path>
                </a:pathLst>
              </a:custGeom>
              <a:noFill/>
              <a:ln w="12700">
                <a:solidFill>
                  <a:srgbClr val="33CC3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TextBox 19"/>
              <p:cNvSpPr txBox="1"/>
              <p:nvPr/>
            </p:nvSpPr>
            <p:spPr>
              <a:xfrm>
                <a:off x="2003497" y="1040825"/>
                <a:ext cx="483274" cy="233910"/>
              </a:xfrm>
              <a:prstGeom prst="rect">
                <a:avLst/>
              </a:prstGeom>
              <a:solidFill>
                <a:schemeClr val="tx1"/>
              </a:solidFill>
              <a:ln>
                <a:solidFill>
                  <a:srgbClr val="FF0000"/>
                </a:solidFill>
              </a:ln>
            </p:spPr>
            <p:txBody>
              <a:bodyPr wrap="none" lIns="9144" tIns="9144" rIns="9144" bIns="9144" rtlCol="0">
                <a:spAutoFit/>
              </a:bodyPr>
              <a:lstStyle/>
              <a:p>
                <a:r>
                  <a:rPr lang="en-US" sz="1400" dirty="0" smtClean="0">
                    <a:solidFill>
                      <a:schemeClr val="bg1"/>
                    </a:solidFill>
                    <a:latin typeface="Times New Roman" panose="02020603050405020304" pitchFamily="18" charset="0"/>
                    <a:cs typeface="Times New Roman" panose="02020603050405020304" pitchFamily="18" charset="0"/>
                  </a:rPr>
                  <a:t>Cutoff</a:t>
                </a:r>
                <a:endParaRPr lang="en-US" sz="1400" dirty="0">
                  <a:solidFill>
                    <a:schemeClr val="bg1"/>
                  </a:solidFill>
                  <a:latin typeface="Times New Roman" panose="02020603050405020304" pitchFamily="18" charset="0"/>
                  <a:cs typeface="Times New Roman" panose="02020603050405020304" pitchFamily="18" charset="0"/>
                </a:endParaRPr>
              </a:p>
            </p:txBody>
          </p:sp>
        </p:grpSp>
        <p:sp>
          <p:nvSpPr>
            <p:cNvPr id="31" name="Freeform 30"/>
            <p:cNvSpPr/>
            <p:nvPr/>
          </p:nvSpPr>
          <p:spPr>
            <a:xfrm>
              <a:off x="2215444" y="3535115"/>
              <a:ext cx="3825393" cy="1512711"/>
            </a:xfrm>
            <a:custGeom>
              <a:avLst/>
              <a:gdLst>
                <a:gd name="connsiteX0" fmla="*/ 2957689 w 2968978"/>
                <a:gd name="connsiteY0" fmla="*/ 124178 h 1332089"/>
                <a:gd name="connsiteX1" fmla="*/ 2460978 w 2968978"/>
                <a:gd name="connsiteY1" fmla="*/ 11289 h 1332089"/>
                <a:gd name="connsiteX2" fmla="*/ 1625600 w 2968978"/>
                <a:gd name="connsiteY2" fmla="*/ 0 h 1332089"/>
                <a:gd name="connsiteX3" fmla="*/ 1207911 w 2968978"/>
                <a:gd name="connsiteY3" fmla="*/ 33866 h 1332089"/>
                <a:gd name="connsiteX4" fmla="*/ 699911 w 2968978"/>
                <a:gd name="connsiteY4" fmla="*/ 112889 h 1332089"/>
                <a:gd name="connsiteX5" fmla="*/ 101600 w 2968978"/>
                <a:gd name="connsiteY5" fmla="*/ 428978 h 1332089"/>
                <a:gd name="connsiteX6" fmla="*/ 0 w 2968978"/>
                <a:gd name="connsiteY6" fmla="*/ 733778 h 1332089"/>
                <a:gd name="connsiteX7" fmla="*/ 56445 w 2968978"/>
                <a:gd name="connsiteY7" fmla="*/ 1106311 h 1332089"/>
                <a:gd name="connsiteX8" fmla="*/ 609600 w 2968978"/>
                <a:gd name="connsiteY8" fmla="*/ 1332089 h 1332089"/>
                <a:gd name="connsiteX9" fmla="*/ 1636889 w 2968978"/>
                <a:gd name="connsiteY9" fmla="*/ 1332089 h 1332089"/>
                <a:gd name="connsiteX10" fmla="*/ 2370667 w 2968978"/>
                <a:gd name="connsiteY10" fmla="*/ 1264355 h 1332089"/>
                <a:gd name="connsiteX11" fmla="*/ 2822222 w 2968978"/>
                <a:gd name="connsiteY11" fmla="*/ 925689 h 1332089"/>
                <a:gd name="connsiteX12" fmla="*/ 2968978 w 2968978"/>
                <a:gd name="connsiteY12" fmla="*/ 620889 h 1332089"/>
                <a:gd name="connsiteX13" fmla="*/ 2957689 w 2968978"/>
                <a:gd name="connsiteY13" fmla="*/ 124178 h 1332089"/>
                <a:gd name="connsiteX0" fmla="*/ 3194756 w 3194756"/>
                <a:gd name="connsiteY0" fmla="*/ 0 h 1444978"/>
                <a:gd name="connsiteX1" fmla="*/ 2460978 w 3194756"/>
                <a:gd name="connsiteY1" fmla="*/ 124178 h 1444978"/>
                <a:gd name="connsiteX2" fmla="*/ 1625600 w 3194756"/>
                <a:gd name="connsiteY2" fmla="*/ 112889 h 1444978"/>
                <a:gd name="connsiteX3" fmla="*/ 1207911 w 3194756"/>
                <a:gd name="connsiteY3" fmla="*/ 146755 h 1444978"/>
                <a:gd name="connsiteX4" fmla="*/ 699911 w 3194756"/>
                <a:gd name="connsiteY4" fmla="*/ 225778 h 1444978"/>
                <a:gd name="connsiteX5" fmla="*/ 101600 w 3194756"/>
                <a:gd name="connsiteY5" fmla="*/ 541867 h 1444978"/>
                <a:gd name="connsiteX6" fmla="*/ 0 w 3194756"/>
                <a:gd name="connsiteY6" fmla="*/ 846667 h 1444978"/>
                <a:gd name="connsiteX7" fmla="*/ 56445 w 3194756"/>
                <a:gd name="connsiteY7" fmla="*/ 1219200 h 1444978"/>
                <a:gd name="connsiteX8" fmla="*/ 609600 w 3194756"/>
                <a:gd name="connsiteY8" fmla="*/ 1444978 h 1444978"/>
                <a:gd name="connsiteX9" fmla="*/ 1636889 w 3194756"/>
                <a:gd name="connsiteY9" fmla="*/ 1444978 h 1444978"/>
                <a:gd name="connsiteX10" fmla="*/ 2370667 w 3194756"/>
                <a:gd name="connsiteY10" fmla="*/ 1377244 h 1444978"/>
                <a:gd name="connsiteX11" fmla="*/ 2822222 w 3194756"/>
                <a:gd name="connsiteY11" fmla="*/ 1038578 h 1444978"/>
                <a:gd name="connsiteX12" fmla="*/ 2968978 w 3194756"/>
                <a:gd name="connsiteY12" fmla="*/ 733778 h 1444978"/>
                <a:gd name="connsiteX13" fmla="*/ 3194756 w 3194756"/>
                <a:gd name="connsiteY13" fmla="*/ 0 h 1444978"/>
                <a:gd name="connsiteX0" fmla="*/ 3194756 w 3804356"/>
                <a:gd name="connsiteY0" fmla="*/ 67733 h 1512711"/>
                <a:gd name="connsiteX1" fmla="*/ 2460978 w 3804356"/>
                <a:gd name="connsiteY1" fmla="*/ 191911 h 1512711"/>
                <a:gd name="connsiteX2" fmla="*/ 1625600 w 3804356"/>
                <a:gd name="connsiteY2" fmla="*/ 180622 h 1512711"/>
                <a:gd name="connsiteX3" fmla="*/ 1207911 w 3804356"/>
                <a:gd name="connsiteY3" fmla="*/ 214488 h 1512711"/>
                <a:gd name="connsiteX4" fmla="*/ 699911 w 3804356"/>
                <a:gd name="connsiteY4" fmla="*/ 293511 h 1512711"/>
                <a:gd name="connsiteX5" fmla="*/ 101600 w 3804356"/>
                <a:gd name="connsiteY5" fmla="*/ 609600 h 1512711"/>
                <a:gd name="connsiteX6" fmla="*/ 0 w 3804356"/>
                <a:gd name="connsiteY6" fmla="*/ 914400 h 1512711"/>
                <a:gd name="connsiteX7" fmla="*/ 56445 w 3804356"/>
                <a:gd name="connsiteY7" fmla="*/ 1286933 h 1512711"/>
                <a:gd name="connsiteX8" fmla="*/ 609600 w 3804356"/>
                <a:gd name="connsiteY8" fmla="*/ 1512711 h 1512711"/>
                <a:gd name="connsiteX9" fmla="*/ 1636889 w 3804356"/>
                <a:gd name="connsiteY9" fmla="*/ 1512711 h 1512711"/>
                <a:gd name="connsiteX10" fmla="*/ 2370667 w 3804356"/>
                <a:gd name="connsiteY10" fmla="*/ 1444977 h 1512711"/>
                <a:gd name="connsiteX11" fmla="*/ 2822222 w 3804356"/>
                <a:gd name="connsiteY11" fmla="*/ 1106311 h 1512711"/>
                <a:gd name="connsiteX12" fmla="*/ 2968978 w 3804356"/>
                <a:gd name="connsiteY12" fmla="*/ 801511 h 1512711"/>
                <a:gd name="connsiteX13" fmla="*/ 3804356 w 3804356"/>
                <a:gd name="connsiteY13" fmla="*/ 0 h 1512711"/>
                <a:gd name="connsiteX14" fmla="*/ 3194756 w 3804356"/>
                <a:gd name="connsiteY14" fmla="*/ 67733 h 1512711"/>
                <a:gd name="connsiteX0" fmla="*/ 3194756 w 3825393"/>
                <a:gd name="connsiteY0" fmla="*/ 67733 h 1512711"/>
                <a:gd name="connsiteX1" fmla="*/ 2460978 w 3825393"/>
                <a:gd name="connsiteY1" fmla="*/ 191911 h 1512711"/>
                <a:gd name="connsiteX2" fmla="*/ 1625600 w 3825393"/>
                <a:gd name="connsiteY2" fmla="*/ 180622 h 1512711"/>
                <a:gd name="connsiteX3" fmla="*/ 1207911 w 3825393"/>
                <a:gd name="connsiteY3" fmla="*/ 214488 h 1512711"/>
                <a:gd name="connsiteX4" fmla="*/ 699911 w 3825393"/>
                <a:gd name="connsiteY4" fmla="*/ 293511 h 1512711"/>
                <a:gd name="connsiteX5" fmla="*/ 101600 w 3825393"/>
                <a:gd name="connsiteY5" fmla="*/ 609600 h 1512711"/>
                <a:gd name="connsiteX6" fmla="*/ 0 w 3825393"/>
                <a:gd name="connsiteY6" fmla="*/ 914400 h 1512711"/>
                <a:gd name="connsiteX7" fmla="*/ 56445 w 3825393"/>
                <a:gd name="connsiteY7" fmla="*/ 1286933 h 1512711"/>
                <a:gd name="connsiteX8" fmla="*/ 609600 w 3825393"/>
                <a:gd name="connsiteY8" fmla="*/ 1512711 h 1512711"/>
                <a:gd name="connsiteX9" fmla="*/ 1636889 w 3825393"/>
                <a:gd name="connsiteY9" fmla="*/ 1512711 h 1512711"/>
                <a:gd name="connsiteX10" fmla="*/ 2370667 w 3825393"/>
                <a:gd name="connsiteY10" fmla="*/ 1444977 h 1512711"/>
                <a:gd name="connsiteX11" fmla="*/ 2822222 w 3825393"/>
                <a:gd name="connsiteY11" fmla="*/ 1106311 h 1512711"/>
                <a:gd name="connsiteX12" fmla="*/ 2968978 w 3825393"/>
                <a:gd name="connsiteY12" fmla="*/ 801511 h 1512711"/>
                <a:gd name="connsiteX13" fmla="*/ 3691467 w 3825393"/>
                <a:gd name="connsiteY13" fmla="*/ 474134 h 1512711"/>
                <a:gd name="connsiteX14" fmla="*/ 3804356 w 3825393"/>
                <a:gd name="connsiteY14" fmla="*/ 0 h 1512711"/>
                <a:gd name="connsiteX15" fmla="*/ 3194756 w 3825393"/>
                <a:gd name="connsiteY15" fmla="*/ 67733 h 1512711"/>
                <a:gd name="connsiteX0" fmla="*/ 3194756 w 3825393"/>
                <a:gd name="connsiteY0" fmla="*/ 67733 h 1512711"/>
                <a:gd name="connsiteX1" fmla="*/ 2460978 w 3825393"/>
                <a:gd name="connsiteY1" fmla="*/ 191911 h 1512711"/>
                <a:gd name="connsiteX2" fmla="*/ 1625600 w 3825393"/>
                <a:gd name="connsiteY2" fmla="*/ 180622 h 1512711"/>
                <a:gd name="connsiteX3" fmla="*/ 1207911 w 3825393"/>
                <a:gd name="connsiteY3" fmla="*/ 214488 h 1512711"/>
                <a:gd name="connsiteX4" fmla="*/ 699911 w 3825393"/>
                <a:gd name="connsiteY4" fmla="*/ 293511 h 1512711"/>
                <a:gd name="connsiteX5" fmla="*/ 101600 w 3825393"/>
                <a:gd name="connsiteY5" fmla="*/ 609600 h 1512711"/>
                <a:gd name="connsiteX6" fmla="*/ 0 w 3825393"/>
                <a:gd name="connsiteY6" fmla="*/ 914400 h 1512711"/>
                <a:gd name="connsiteX7" fmla="*/ 56445 w 3825393"/>
                <a:gd name="connsiteY7" fmla="*/ 1286933 h 1512711"/>
                <a:gd name="connsiteX8" fmla="*/ 609600 w 3825393"/>
                <a:gd name="connsiteY8" fmla="*/ 1512711 h 1512711"/>
                <a:gd name="connsiteX9" fmla="*/ 1636889 w 3825393"/>
                <a:gd name="connsiteY9" fmla="*/ 1512711 h 1512711"/>
                <a:gd name="connsiteX10" fmla="*/ 2370667 w 3825393"/>
                <a:gd name="connsiteY10" fmla="*/ 1444977 h 1512711"/>
                <a:gd name="connsiteX11" fmla="*/ 2822222 w 3825393"/>
                <a:gd name="connsiteY11" fmla="*/ 1106311 h 1512711"/>
                <a:gd name="connsiteX12" fmla="*/ 3307645 w 3825393"/>
                <a:gd name="connsiteY12" fmla="*/ 1117600 h 1512711"/>
                <a:gd name="connsiteX13" fmla="*/ 3691467 w 3825393"/>
                <a:gd name="connsiteY13" fmla="*/ 474134 h 1512711"/>
                <a:gd name="connsiteX14" fmla="*/ 3804356 w 3825393"/>
                <a:gd name="connsiteY14" fmla="*/ 0 h 1512711"/>
                <a:gd name="connsiteX15" fmla="*/ 3194756 w 3825393"/>
                <a:gd name="connsiteY15" fmla="*/ 67733 h 1512711"/>
                <a:gd name="connsiteX0" fmla="*/ 3194756 w 3825393"/>
                <a:gd name="connsiteY0" fmla="*/ 67733 h 1512711"/>
                <a:gd name="connsiteX1" fmla="*/ 2460978 w 3825393"/>
                <a:gd name="connsiteY1" fmla="*/ 191911 h 1512711"/>
                <a:gd name="connsiteX2" fmla="*/ 1625600 w 3825393"/>
                <a:gd name="connsiteY2" fmla="*/ 180622 h 1512711"/>
                <a:gd name="connsiteX3" fmla="*/ 1207911 w 3825393"/>
                <a:gd name="connsiteY3" fmla="*/ 214488 h 1512711"/>
                <a:gd name="connsiteX4" fmla="*/ 699911 w 3825393"/>
                <a:gd name="connsiteY4" fmla="*/ 293511 h 1512711"/>
                <a:gd name="connsiteX5" fmla="*/ 101600 w 3825393"/>
                <a:gd name="connsiteY5" fmla="*/ 609600 h 1512711"/>
                <a:gd name="connsiteX6" fmla="*/ 0 w 3825393"/>
                <a:gd name="connsiteY6" fmla="*/ 914400 h 1512711"/>
                <a:gd name="connsiteX7" fmla="*/ 56445 w 3825393"/>
                <a:gd name="connsiteY7" fmla="*/ 1286933 h 1512711"/>
                <a:gd name="connsiteX8" fmla="*/ 609600 w 3825393"/>
                <a:gd name="connsiteY8" fmla="*/ 1512711 h 1512711"/>
                <a:gd name="connsiteX9" fmla="*/ 1636889 w 3825393"/>
                <a:gd name="connsiteY9" fmla="*/ 1512711 h 1512711"/>
                <a:gd name="connsiteX10" fmla="*/ 2370667 w 3825393"/>
                <a:gd name="connsiteY10" fmla="*/ 1444977 h 1512711"/>
                <a:gd name="connsiteX11" fmla="*/ 2833511 w 3825393"/>
                <a:gd name="connsiteY11" fmla="*/ 1275644 h 1512711"/>
                <a:gd name="connsiteX12" fmla="*/ 3307645 w 3825393"/>
                <a:gd name="connsiteY12" fmla="*/ 1117600 h 1512711"/>
                <a:gd name="connsiteX13" fmla="*/ 3691467 w 3825393"/>
                <a:gd name="connsiteY13" fmla="*/ 474134 h 1512711"/>
                <a:gd name="connsiteX14" fmla="*/ 3804356 w 3825393"/>
                <a:gd name="connsiteY14" fmla="*/ 0 h 1512711"/>
                <a:gd name="connsiteX15" fmla="*/ 3194756 w 3825393"/>
                <a:gd name="connsiteY15" fmla="*/ 67733 h 15127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825393" h="1512711">
                  <a:moveTo>
                    <a:pt x="3194756" y="67733"/>
                  </a:moveTo>
                  <a:lnTo>
                    <a:pt x="2460978" y="191911"/>
                  </a:lnTo>
                  <a:lnTo>
                    <a:pt x="1625600" y="180622"/>
                  </a:lnTo>
                  <a:lnTo>
                    <a:pt x="1207911" y="214488"/>
                  </a:lnTo>
                  <a:lnTo>
                    <a:pt x="699911" y="293511"/>
                  </a:lnTo>
                  <a:lnTo>
                    <a:pt x="101600" y="609600"/>
                  </a:lnTo>
                  <a:lnTo>
                    <a:pt x="0" y="914400"/>
                  </a:lnTo>
                  <a:lnTo>
                    <a:pt x="56445" y="1286933"/>
                  </a:lnTo>
                  <a:lnTo>
                    <a:pt x="609600" y="1512711"/>
                  </a:lnTo>
                  <a:lnTo>
                    <a:pt x="1636889" y="1512711"/>
                  </a:lnTo>
                  <a:lnTo>
                    <a:pt x="2370667" y="1444977"/>
                  </a:lnTo>
                  <a:lnTo>
                    <a:pt x="2833511" y="1275644"/>
                  </a:lnTo>
                  <a:lnTo>
                    <a:pt x="3307645" y="1117600"/>
                  </a:lnTo>
                  <a:cubicBezTo>
                    <a:pt x="3413008" y="989659"/>
                    <a:pt x="3552237" y="607719"/>
                    <a:pt x="3691467" y="474134"/>
                  </a:cubicBezTo>
                  <a:cubicBezTo>
                    <a:pt x="3830697" y="340549"/>
                    <a:pt x="3847630" y="45156"/>
                    <a:pt x="3804356" y="0"/>
                  </a:cubicBezTo>
                  <a:lnTo>
                    <a:pt x="3194756" y="67733"/>
                  </a:lnTo>
                  <a:close/>
                </a:path>
              </a:pathLst>
            </a:custGeom>
            <a:noFill/>
            <a:ln w="12700">
              <a:solidFill>
                <a:srgbClr val="33CC33"/>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2" name="TextBox 31"/>
            <p:cNvSpPr txBox="1"/>
            <p:nvPr/>
          </p:nvSpPr>
          <p:spPr>
            <a:xfrm>
              <a:off x="3468511" y="5166360"/>
              <a:ext cx="1222322" cy="233910"/>
            </a:xfrm>
            <a:prstGeom prst="rect">
              <a:avLst/>
            </a:prstGeom>
            <a:solidFill>
              <a:schemeClr val="tx1"/>
            </a:solidFill>
            <a:ln>
              <a:solidFill>
                <a:srgbClr val="FF0000"/>
              </a:solidFill>
            </a:ln>
          </p:spPr>
          <p:txBody>
            <a:bodyPr wrap="none" lIns="9144" tIns="9144" rIns="9144" bIns="9144" rtlCol="0">
              <a:spAutoFit/>
            </a:bodyPr>
            <a:lstStyle/>
            <a:p>
              <a:r>
                <a:rPr lang="en-US" sz="1400" dirty="0" smtClean="0">
                  <a:solidFill>
                    <a:schemeClr val="bg1"/>
                  </a:solidFill>
                  <a:latin typeface="Times New Roman" panose="02020603050405020304" pitchFamily="18" charset="0"/>
                  <a:cs typeface="Times New Roman" panose="02020603050405020304" pitchFamily="18" charset="0"/>
                </a:rPr>
                <a:t>Golden Meadow</a:t>
              </a:r>
              <a:endParaRPr lang="en-US" sz="1400" dirty="0">
                <a:solidFill>
                  <a:schemeClr val="bg1"/>
                </a:solidFill>
                <a:latin typeface="Times New Roman" panose="02020603050405020304" pitchFamily="18" charset="0"/>
                <a:cs typeface="Times New Roman" panose="02020603050405020304" pitchFamily="18" charset="0"/>
              </a:endParaRPr>
            </a:p>
          </p:txBody>
        </p:sp>
      </p:grpSp>
    </p:spTree>
    <p:extLst>
      <p:ext uri="{BB962C8B-B14F-4D97-AF65-F5344CB8AC3E}">
        <p14:creationId xmlns:p14="http://schemas.microsoft.com/office/powerpoint/2010/main" val="400825553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410"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49156" y="304800"/>
            <a:ext cx="8390044" cy="5486400"/>
          </a:xfrm>
          <a:prstGeom prst="rect">
            <a:avLst/>
          </a:prstGeom>
          <a:noFill/>
          <a:ln w="25400">
            <a:noFill/>
            <a:miter lim="800000"/>
            <a:headEnd/>
            <a:tailEnd/>
          </a:ln>
          <a:extLst>
            <a:ext uri="{909E8E84-426E-40DD-AFC4-6F175D3DCCD1}">
              <a14:hiddenFill xmlns:a14="http://schemas.microsoft.com/office/drawing/2010/main">
                <a:solidFill>
                  <a:schemeClr val="accent1"/>
                </a:solidFill>
              </a14:hiddenFill>
            </a:ext>
          </a:extLst>
        </p:spPr>
      </p:pic>
      <p:sp>
        <p:nvSpPr>
          <p:cNvPr id="3" name="TextBox 2"/>
          <p:cNvSpPr txBox="1"/>
          <p:nvPr/>
        </p:nvSpPr>
        <p:spPr>
          <a:xfrm>
            <a:off x="378653" y="5848945"/>
            <a:ext cx="8345412" cy="830997"/>
          </a:xfrm>
          <a:prstGeom prst="rect">
            <a:avLst/>
          </a:prstGeom>
          <a:solidFill>
            <a:schemeClr val="tx1"/>
          </a:solidFill>
        </p:spPr>
        <p:txBody>
          <a:bodyPr wrap="square" rtlCol="0">
            <a:spAutoFit/>
          </a:bodyPr>
          <a:lstStyle/>
          <a:p>
            <a:pPr algn="just"/>
            <a:r>
              <a:rPr lang="en-US" sz="1200" dirty="0" smtClean="0">
                <a:solidFill>
                  <a:schemeClr val="bg1"/>
                </a:solidFill>
                <a:latin typeface="Arial" pitchFamily="34" charset="0"/>
                <a:cs typeface="Arial" pitchFamily="34" charset="0"/>
              </a:rPr>
              <a:t>The green outline encloses the wells of Lake </a:t>
            </a:r>
            <a:r>
              <a:rPr lang="en-US" sz="1200" dirty="0" err="1" smtClean="0">
                <a:solidFill>
                  <a:schemeClr val="bg1"/>
                </a:solidFill>
                <a:latin typeface="Arial" pitchFamily="34" charset="0"/>
                <a:cs typeface="Arial" pitchFamily="34" charset="0"/>
              </a:rPr>
              <a:t>Emfermer</a:t>
            </a:r>
            <a:r>
              <a:rPr lang="en-US" sz="1200" dirty="0" smtClean="0">
                <a:solidFill>
                  <a:schemeClr val="bg1"/>
                </a:solidFill>
                <a:latin typeface="Arial" pitchFamily="34" charset="0"/>
                <a:cs typeface="Arial" pitchFamily="34" charset="0"/>
              </a:rPr>
              <a:t> Field.  The concentration of wells and direct removal of the marsh by dredging operations is obvious.  The area just to the northwest of the field experienced an equivalent degree of drilling and dredging activity.  A comparison with the next slide shows that the land area change is much greater to the north, and is most likely to be associated with the subsidence caused by the Golden Meadow Fault.</a:t>
            </a:r>
          </a:p>
        </p:txBody>
      </p:sp>
      <p:sp>
        <p:nvSpPr>
          <p:cNvPr id="2" name="Freeform 1"/>
          <p:cNvSpPr/>
          <p:nvPr/>
        </p:nvSpPr>
        <p:spPr>
          <a:xfrm>
            <a:off x="3024554" y="3336053"/>
            <a:ext cx="3898760" cy="2401556"/>
          </a:xfrm>
          <a:custGeom>
            <a:avLst/>
            <a:gdLst>
              <a:gd name="connsiteX0" fmla="*/ 3898760 w 3898760"/>
              <a:gd name="connsiteY0" fmla="*/ 1416817 h 2401556"/>
              <a:gd name="connsiteX1" fmla="*/ 3798277 w 3898760"/>
              <a:gd name="connsiteY1" fmla="*/ 994787 h 2401556"/>
              <a:gd name="connsiteX2" fmla="*/ 3496826 w 3898760"/>
              <a:gd name="connsiteY2" fmla="*/ 552659 h 2401556"/>
              <a:gd name="connsiteX3" fmla="*/ 3205424 w 3898760"/>
              <a:gd name="connsiteY3" fmla="*/ 241160 h 2401556"/>
              <a:gd name="connsiteX4" fmla="*/ 2903973 w 3898760"/>
              <a:gd name="connsiteY4" fmla="*/ 140677 h 2401556"/>
              <a:gd name="connsiteX5" fmla="*/ 2441749 w 3898760"/>
              <a:gd name="connsiteY5" fmla="*/ 20096 h 2401556"/>
              <a:gd name="connsiteX6" fmla="*/ 2049864 w 3898760"/>
              <a:gd name="connsiteY6" fmla="*/ 0 h 2401556"/>
              <a:gd name="connsiteX7" fmla="*/ 1728316 w 3898760"/>
              <a:gd name="connsiteY7" fmla="*/ 60290 h 2401556"/>
              <a:gd name="connsiteX8" fmla="*/ 1386672 w 3898760"/>
              <a:gd name="connsiteY8" fmla="*/ 200967 h 2401556"/>
              <a:gd name="connsiteX9" fmla="*/ 1024932 w 3898760"/>
              <a:gd name="connsiteY9" fmla="*/ 391885 h 2401556"/>
              <a:gd name="connsiteX10" fmla="*/ 612949 w 3898760"/>
              <a:gd name="connsiteY10" fmla="*/ 703384 h 2401556"/>
              <a:gd name="connsiteX11" fmla="*/ 241160 w 3898760"/>
              <a:gd name="connsiteY11" fmla="*/ 1045028 h 2401556"/>
              <a:gd name="connsiteX12" fmla="*/ 0 w 3898760"/>
              <a:gd name="connsiteY12" fmla="*/ 1386672 h 2401556"/>
              <a:gd name="connsiteX13" fmla="*/ 90435 w 3898760"/>
              <a:gd name="connsiteY13" fmla="*/ 1688123 h 2401556"/>
              <a:gd name="connsiteX14" fmla="*/ 401934 w 3898760"/>
              <a:gd name="connsiteY14" fmla="*/ 2120202 h 2401556"/>
              <a:gd name="connsiteX15" fmla="*/ 1075173 w 3898760"/>
              <a:gd name="connsiteY15" fmla="*/ 2311121 h 2401556"/>
              <a:gd name="connsiteX16" fmla="*/ 1698171 w 3898760"/>
              <a:gd name="connsiteY16" fmla="*/ 2401556 h 2401556"/>
              <a:gd name="connsiteX17" fmla="*/ 2220686 w 3898760"/>
              <a:gd name="connsiteY17" fmla="*/ 2371411 h 2401556"/>
              <a:gd name="connsiteX18" fmla="*/ 2773345 w 3898760"/>
              <a:gd name="connsiteY18" fmla="*/ 2361362 h 2401556"/>
              <a:gd name="connsiteX19" fmla="*/ 3225521 w 3898760"/>
              <a:gd name="connsiteY19" fmla="*/ 2190540 h 2401556"/>
              <a:gd name="connsiteX20" fmla="*/ 3637503 w 3898760"/>
              <a:gd name="connsiteY20" fmla="*/ 1879042 h 2401556"/>
              <a:gd name="connsiteX21" fmla="*/ 3808325 w 3898760"/>
              <a:gd name="connsiteY21" fmla="*/ 1657978 h 2401556"/>
              <a:gd name="connsiteX22" fmla="*/ 3898760 w 3898760"/>
              <a:gd name="connsiteY22" fmla="*/ 1416817 h 24015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898760" h="2401556">
                <a:moveTo>
                  <a:pt x="3898760" y="1416817"/>
                </a:moveTo>
                <a:lnTo>
                  <a:pt x="3798277" y="994787"/>
                </a:lnTo>
                <a:lnTo>
                  <a:pt x="3496826" y="552659"/>
                </a:lnTo>
                <a:lnTo>
                  <a:pt x="3205424" y="241160"/>
                </a:lnTo>
                <a:lnTo>
                  <a:pt x="2903973" y="140677"/>
                </a:lnTo>
                <a:lnTo>
                  <a:pt x="2441749" y="20096"/>
                </a:lnTo>
                <a:lnTo>
                  <a:pt x="2049864" y="0"/>
                </a:lnTo>
                <a:lnTo>
                  <a:pt x="1728316" y="60290"/>
                </a:lnTo>
                <a:lnTo>
                  <a:pt x="1386672" y="200967"/>
                </a:lnTo>
                <a:lnTo>
                  <a:pt x="1024932" y="391885"/>
                </a:lnTo>
                <a:lnTo>
                  <a:pt x="612949" y="703384"/>
                </a:lnTo>
                <a:lnTo>
                  <a:pt x="241160" y="1045028"/>
                </a:lnTo>
                <a:lnTo>
                  <a:pt x="0" y="1386672"/>
                </a:lnTo>
                <a:lnTo>
                  <a:pt x="90435" y="1688123"/>
                </a:lnTo>
                <a:lnTo>
                  <a:pt x="401934" y="2120202"/>
                </a:lnTo>
                <a:lnTo>
                  <a:pt x="1075173" y="2311121"/>
                </a:lnTo>
                <a:lnTo>
                  <a:pt x="1698171" y="2401556"/>
                </a:lnTo>
                <a:lnTo>
                  <a:pt x="2220686" y="2371411"/>
                </a:lnTo>
                <a:lnTo>
                  <a:pt x="2773345" y="2361362"/>
                </a:lnTo>
                <a:lnTo>
                  <a:pt x="3225521" y="2190540"/>
                </a:lnTo>
                <a:lnTo>
                  <a:pt x="3637503" y="1879042"/>
                </a:lnTo>
                <a:lnTo>
                  <a:pt x="3808325" y="1657978"/>
                </a:lnTo>
                <a:lnTo>
                  <a:pt x="3898760" y="1416817"/>
                </a:lnTo>
                <a:close/>
              </a:path>
            </a:pathLst>
          </a:custGeom>
          <a:noFill/>
          <a:ln w="19050">
            <a:solidFill>
              <a:srgbClr val="00FF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340044345"/>
      </p:ext>
    </p:extLst>
  </p:cSld>
  <p:clrMapOvr>
    <a:masterClrMapping/>
  </p:clrMapOvr>
  <p:timing>
    <p:tnLst>
      <p:par>
        <p:cTn id="1" dur="indefinite" restart="never" nodeType="tmRoot"/>
      </p:par>
    </p:tn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3"/>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37170" y="304800"/>
            <a:ext cx="8402030" cy="5486400"/>
          </a:xfrm>
          <a:prstGeom prst="rect">
            <a:avLst/>
          </a:prstGeom>
          <a:noFill/>
          <a:ln w="25400">
            <a:noFill/>
            <a:miter lim="800000"/>
            <a:headEnd/>
            <a:tailEnd/>
          </a:ln>
          <a:extLst>
            <a:ext uri="{909E8E84-426E-40DD-AFC4-6F175D3DCCD1}">
              <a14:hiddenFill xmlns:a14="http://schemas.microsoft.com/office/drawing/2010/main">
                <a:solidFill>
                  <a:schemeClr val="accent1"/>
                </a:solidFill>
              </a14:hiddenFill>
            </a:ext>
          </a:extLst>
        </p:spPr>
      </p:pic>
      <p:sp>
        <p:nvSpPr>
          <p:cNvPr id="3" name="Freeform 2"/>
          <p:cNvSpPr/>
          <p:nvPr/>
        </p:nvSpPr>
        <p:spPr>
          <a:xfrm>
            <a:off x="3024554" y="3336053"/>
            <a:ext cx="3898760" cy="2401556"/>
          </a:xfrm>
          <a:custGeom>
            <a:avLst/>
            <a:gdLst>
              <a:gd name="connsiteX0" fmla="*/ 3898760 w 3898760"/>
              <a:gd name="connsiteY0" fmla="*/ 1416817 h 2401556"/>
              <a:gd name="connsiteX1" fmla="*/ 3798277 w 3898760"/>
              <a:gd name="connsiteY1" fmla="*/ 994787 h 2401556"/>
              <a:gd name="connsiteX2" fmla="*/ 3496826 w 3898760"/>
              <a:gd name="connsiteY2" fmla="*/ 552659 h 2401556"/>
              <a:gd name="connsiteX3" fmla="*/ 3205424 w 3898760"/>
              <a:gd name="connsiteY3" fmla="*/ 241160 h 2401556"/>
              <a:gd name="connsiteX4" fmla="*/ 2903973 w 3898760"/>
              <a:gd name="connsiteY4" fmla="*/ 140677 h 2401556"/>
              <a:gd name="connsiteX5" fmla="*/ 2441749 w 3898760"/>
              <a:gd name="connsiteY5" fmla="*/ 20096 h 2401556"/>
              <a:gd name="connsiteX6" fmla="*/ 2049864 w 3898760"/>
              <a:gd name="connsiteY6" fmla="*/ 0 h 2401556"/>
              <a:gd name="connsiteX7" fmla="*/ 1728316 w 3898760"/>
              <a:gd name="connsiteY7" fmla="*/ 60290 h 2401556"/>
              <a:gd name="connsiteX8" fmla="*/ 1386672 w 3898760"/>
              <a:gd name="connsiteY8" fmla="*/ 200967 h 2401556"/>
              <a:gd name="connsiteX9" fmla="*/ 1024932 w 3898760"/>
              <a:gd name="connsiteY9" fmla="*/ 391885 h 2401556"/>
              <a:gd name="connsiteX10" fmla="*/ 612949 w 3898760"/>
              <a:gd name="connsiteY10" fmla="*/ 703384 h 2401556"/>
              <a:gd name="connsiteX11" fmla="*/ 241160 w 3898760"/>
              <a:gd name="connsiteY11" fmla="*/ 1045028 h 2401556"/>
              <a:gd name="connsiteX12" fmla="*/ 0 w 3898760"/>
              <a:gd name="connsiteY12" fmla="*/ 1386672 h 2401556"/>
              <a:gd name="connsiteX13" fmla="*/ 90435 w 3898760"/>
              <a:gd name="connsiteY13" fmla="*/ 1688123 h 2401556"/>
              <a:gd name="connsiteX14" fmla="*/ 401934 w 3898760"/>
              <a:gd name="connsiteY14" fmla="*/ 2120202 h 2401556"/>
              <a:gd name="connsiteX15" fmla="*/ 1075173 w 3898760"/>
              <a:gd name="connsiteY15" fmla="*/ 2311121 h 2401556"/>
              <a:gd name="connsiteX16" fmla="*/ 1698171 w 3898760"/>
              <a:gd name="connsiteY16" fmla="*/ 2401556 h 2401556"/>
              <a:gd name="connsiteX17" fmla="*/ 2220686 w 3898760"/>
              <a:gd name="connsiteY17" fmla="*/ 2371411 h 2401556"/>
              <a:gd name="connsiteX18" fmla="*/ 2773345 w 3898760"/>
              <a:gd name="connsiteY18" fmla="*/ 2361362 h 2401556"/>
              <a:gd name="connsiteX19" fmla="*/ 3225521 w 3898760"/>
              <a:gd name="connsiteY19" fmla="*/ 2190540 h 2401556"/>
              <a:gd name="connsiteX20" fmla="*/ 3637503 w 3898760"/>
              <a:gd name="connsiteY20" fmla="*/ 1879042 h 2401556"/>
              <a:gd name="connsiteX21" fmla="*/ 3808325 w 3898760"/>
              <a:gd name="connsiteY21" fmla="*/ 1657978 h 2401556"/>
              <a:gd name="connsiteX22" fmla="*/ 3898760 w 3898760"/>
              <a:gd name="connsiteY22" fmla="*/ 1416817 h 24015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898760" h="2401556">
                <a:moveTo>
                  <a:pt x="3898760" y="1416817"/>
                </a:moveTo>
                <a:lnTo>
                  <a:pt x="3798277" y="994787"/>
                </a:lnTo>
                <a:lnTo>
                  <a:pt x="3496826" y="552659"/>
                </a:lnTo>
                <a:lnTo>
                  <a:pt x="3205424" y="241160"/>
                </a:lnTo>
                <a:lnTo>
                  <a:pt x="2903973" y="140677"/>
                </a:lnTo>
                <a:lnTo>
                  <a:pt x="2441749" y="20096"/>
                </a:lnTo>
                <a:lnTo>
                  <a:pt x="2049864" y="0"/>
                </a:lnTo>
                <a:lnTo>
                  <a:pt x="1728316" y="60290"/>
                </a:lnTo>
                <a:lnTo>
                  <a:pt x="1386672" y="200967"/>
                </a:lnTo>
                <a:lnTo>
                  <a:pt x="1024932" y="391885"/>
                </a:lnTo>
                <a:lnTo>
                  <a:pt x="612949" y="703384"/>
                </a:lnTo>
                <a:lnTo>
                  <a:pt x="241160" y="1045028"/>
                </a:lnTo>
                <a:lnTo>
                  <a:pt x="0" y="1386672"/>
                </a:lnTo>
                <a:lnTo>
                  <a:pt x="90435" y="1688123"/>
                </a:lnTo>
                <a:lnTo>
                  <a:pt x="401934" y="2120202"/>
                </a:lnTo>
                <a:lnTo>
                  <a:pt x="1075173" y="2311121"/>
                </a:lnTo>
                <a:lnTo>
                  <a:pt x="1698171" y="2401556"/>
                </a:lnTo>
                <a:lnTo>
                  <a:pt x="2220686" y="2371411"/>
                </a:lnTo>
                <a:lnTo>
                  <a:pt x="2773345" y="2361362"/>
                </a:lnTo>
                <a:lnTo>
                  <a:pt x="3225521" y="2190540"/>
                </a:lnTo>
                <a:lnTo>
                  <a:pt x="3637503" y="1879042"/>
                </a:lnTo>
                <a:lnTo>
                  <a:pt x="3808325" y="1657978"/>
                </a:lnTo>
                <a:lnTo>
                  <a:pt x="3898760" y="1416817"/>
                </a:lnTo>
                <a:close/>
              </a:path>
            </a:pathLst>
          </a:custGeom>
          <a:noFill/>
          <a:ln w="19050">
            <a:solidFill>
              <a:srgbClr val="00FF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TextBox 3"/>
          <p:cNvSpPr txBox="1"/>
          <p:nvPr/>
        </p:nvSpPr>
        <p:spPr>
          <a:xfrm>
            <a:off x="378653" y="5848945"/>
            <a:ext cx="8345412" cy="646331"/>
          </a:xfrm>
          <a:prstGeom prst="rect">
            <a:avLst/>
          </a:prstGeom>
          <a:solidFill>
            <a:schemeClr val="tx1"/>
          </a:solidFill>
        </p:spPr>
        <p:txBody>
          <a:bodyPr wrap="square" rtlCol="0">
            <a:spAutoFit/>
          </a:bodyPr>
          <a:lstStyle/>
          <a:p>
            <a:pPr algn="just"/>
            <a:r>
              <a:rPr lang="en-US" sz="1200" dirty="0" smtClean="0">
                <a:solidFill>
                  <a:schemeClr val="bg1"/>
                </a:solidFill>
                <a:latin typeface="Arial" pitchFamily="34" charset="0"/>
                <a:cs typeface="Arial" pitchFamily="34" charset="0"/>
              </a:rPr>
              <a:t>The hot spot of land area change northwest of Lake </a:t>
            </a:r>
            <a:r>
              <a:rPr lang="en-US" sz="1200" dirty="0" err="1" smtClean="0">
                <a:solidFill>
                  <a:schemeClr val="bg1"/>
                </a:solidFill>
                <a:latin typeface="Arial" pitchFamily="34" charset="0"/>
                <a:cs typeface="Arial" pitchFamily="34" charset="0"/>
              </a:rPr>
              <a:t>Emfermer</a:t>
            </a:r>
            <a:r>
              <a:rPr lang="en-US" sz="1200" dirty="0" smtClean="0">
                <a:solidFill>
                  <a:schemeClr val="bg1"/>
                </a:solidFill>
                <a:latin typeface="Arial" pitchFamily="34" charset="0"/>
                <a:cs typeface="Arial" pitchFamily="34" charset="0"/>
              </a:rPr>
              <a:t> Field shares common characteristics with those previously examined.  The Golden Meadow Fault forms a sharp northern boundary to the area, and it appears that a rotation of the marsh surface by subsidence on the fault has caused the submergence that converted the area to open water.</a:t>
            </a:r>
          </a:p>
        </p:txBody>
      </p:sp>
    </p:spTree>
    <p:extLst>
      <p:ext uri="{BB962C8B-B14F-4D97-AF65-F5344CB8AC3E}">
        <p14:creationId xmlns:p14="http://schemas.microsoft.com/office/powerpoint/2010/main" val="3144802253"/>
      </p:ext>
    </p:extLst>
  </p:cSld>
  <p:clrMapOvr>
    <a:masterClrMapping/>
  </p:clrMapOvr>
  <p:timing>
    <p:tnLst>
      <p:par>
        <p:cTn id="1" dur="indefinite" restart="never" nodeType="tmRoot"/>
      </p:par>
    </p:tn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410"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43039" y="304800"/>
            <a:ext cx="8390044" cy="54864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grpSp>
        <p:nvGrpSpPr>
          <p:cNvPr id="3" name="Group 2"/>
          <p:cNvGrpSpPr/>
          <p:nvPr/>
        </p:nvGrpSpPr>
        <p:grpSpPr>
          <a:xfrm>
            <a:off x="2063561" y="355782"/>
            <a:ext cx="6775639" cy="5277679"/>
            <a:chOff x="1922274" y="828222"/>
            <a:chExt cx="6775639" cy="5277679"/>
          </a:xfrm>
        </p:grpSpPr>
        <p:pic>
          <p:nvPicPr>
            <p:cNvPr id="4" name="Picture 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rot="5400000">
              <a:off x="5443537" y="2851526"/>
              <a:ext cx="2252663" cy="42560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5" name="Picture 3"/>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rot="5400000">
              <a:off x="6506368" y="3309481"/>
              <a:ext cx="142875" cy="12239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6" name="Picture 3"/>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218111" y="3853239"/>
              <a:ext cx="214313" cy="72249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7" name="Freeform 6"/>
            <p:cNvSpPr/>
            <p:nvPr/>
          </p:nvSpPr>
          <p:spPr>
            <a:xfrm>
              <a:off x="5308600" y="5163825"/>
              <a:ext cx="1457325" cy="559671"/>
            </a:xfrm>
            <a:custGeom>
              <a:avLst/>
              <a:gdLst>
                <a:gd name="connsiteX0" fmla="*/ 1443038 w 1443038"/>
                <a:gd name="connsiteY0" fmla="*/ 0 h 552450"/>
                <a:gd name="connsiteX1" fmla="*/ 1443038 w 1443038"/>
                <a:gd name="connsiteY1" fmla="*/ 0 h 552450"/>
                <a:gd name="connsiteX2" fmla="*/ 0 w 1443038"/>
                <a:gd name="connsiteY2" fmla="*/ 0 h 552450"/>
                <a:gd name="connsiteX3" fmla="*/ 4763 w 1443038"/>
                <a:gd name="connsiteY3" fmla="*/ 547688 h 552450"/>
                <a:gd name="connsiteX4" fmla="*/ 252413 w 1443038"/>
                <a:gd name="connsiteY4" fmla="*/ 552450 h 552450"/>
                <a:gd name="connsiteX5" fmla="*/ 304800 w 1443038"/>
                <a:gd name="connsiteY5" fmla="*/ 547688 h 552450"/>
                <a:gd name="connsiteX6" fmla="*/ 442913 w 1443038"/>
                <a:gd name="connsiteY6" fmla="*/ 528638 h 552450"/>
                <a:gd name="connsiteX7" fmla="*/ 495300 w 1443038"/>
                <a:gd name="connsiteY7" fmla="*/ 533400 h 552450"/>
                <a:gd name="connsiteX8" fmla="*/ 538163 w 1443038"/>
                <a:gd name="connsiteY8" fmla="*/ 538163 h 552450"/>
                <a:gd name="connsiteX9" fmla="*/ 638175 w 1443038"/>
                <a:gd name="connsiteY9" fmla="*/ 528638 h 552450"/>
                <a:gd name="connsiteX10" fmla="*/ 890588 w 1443038"/>
                <a:gd name="connsiteY10" fmla="*/ 495300 h 552450"/>
                <a:gd name="connsiteX11" fmla="*/ 1143000 w 1443038"/>
                <a:gd name="connsiteY11" fmla="*/ 442913 h 552450"/>
                <a:gd name="connsiteX12" fmla="*/ 1243013 w 1443038"/>
                <a:gd name="connsiteY12" fmla="*/ 347663 h 552450"/>
                <a:gd name="connsiteX13" fmla="*/ 1362075 w 1443038"/>
                <a:gd name="connsiteY13" fmla="*/ 166688 h 552450"/>
                <a:gd name="connsiteX14" fmla="*/ 1443038 w 1443038"/>
                <a:gd name="connsiteY14" fmla="*/ 0 h 552450"/>
                <a:gd name="connsiteX0" fmla="*/ 1443038 w 1443038"/>
                <a:gd name="connsiteY0" fmla="*/ 0 h 552450"/>
                <a:gd name="connsiteX1" fmla="*/ 1443038 w 1443038"/>
                <a:gd name="connsiteY1" fmla="*/ 0 h 552450"/>
                <a:gd name="connsiteX2" fmla="*/ 0 w 1443038"/>
                <a:gd name="connsiteY2" fmla="*/ 0 h 552450"/>
                <a:gd name="connsiteX3" fmla="*/ 4763 w 1443038"/>
                <a:gd name="connsiteY3" fmla="*/ 547688 h 552450"/>
                <a:gd name="connsiteX4" fmla="*/ 252413 w 1443038"/>
                <a:gd name="connsiteY4" fmla="*/ 552450 h 552450"/>
                <a:gd name="connsiteX5" fmla="*/ 304800 w 1443038"/>
                <a:gd name="connsiteY5" fmla="*/ 547688 h 552450"/>
                <a:gd name="connsiteX6" fmla="*/ 442913 w 1443038"/>
                <a:gd name="connsiteY6" fmla="*/ 528638 h 552450"/>
                <a:gd name="connsiteX7" fmla="*/ 495300 w 1443038"/>
                <a:gd name="connsiteY7" fmla="*/ 533400 h 552450"/>
                <a:gd name="connsiteX8" fmla="*/ 538163 w 1443038"/>
                <a:gd name="connsiteY8" fmla="*/ 538163 h 552450"/>
                <a:gd name="connsiteX9" fmla="*/ 688181 w 1443038"/>
                <a:gd name="connsiteY9" fmla="*/ 528638 h 552450"/>
                <a:gd name="connsiteX10" fmla="*/ 890588 w 1443038"/>
                <a:gd name="connsiteY10" fmla="*/ 495300 h 552450"/>
                <a:gd name="connsiteX11" fmla="*/ 1143000 w 1443038"/>
                <a:gd name="connsiteY11" fmla="*/ 442913 h 552450"/>
                <a:gd name="connsiteX12" fmla="*/ 1243013 w 1443038"/>
                <a:gd name="connsiteY12" fmla="*/ 347663 h 552450"/>
                <a:gd name="connsiteX13" fmla="*/ 1362075 w 1443038"/>
                <a:gd name="connsiteY13" fmla="*/ 166688 h 552450"/>
                <a:gd name="connsiteX14" fmla="*/ 1443038 w 1443038"/>
                <a:gd name="connsiteY14" fmla="*/ 0 h 552450"/>
                <a:gd name="connsiteX0" fmla="*/ 1443038 w 1443038"/>
                <a:gd name="connsiteY0" fmla="*/ 0 h 552450"/>
                <a:gd name="connsiteX1" fmla="*/ 1443038 w 1443038"/>
                <a:gd name="connsiteY1" fmla="*/ 0 h 552450"/>
                <a:gd name="connsiteX2" fmla="*/ 0 w 1443038"/>
                <a:gd name="connsiteY2" fmla="*/ 0 h 552450"/>
                <a:gd name="connsiteX3" fmla="*/ 4763 w 1443038"/>
                <a:gd name="connsiteY3" fmla="*/ 547688 h 552450"/>
                <a:gd name="connsiteX4" fmla="*/ 252413 w 1443038"/>
                <a:gd name="connsiteY4" fmla="*/ 552450 h 552450"/>
                <a:gd name="connsiteX5" fmla="*/ 304800 w 1443038"/>
                <a:gd name="connsiteY5" fmla="*/ 547688 h 552450"/>
                <a:gd name="connsiteX6" fmla="*/ 442913 w 1443038"/>
                <a:gd name="connsiteY6" fmla="*/ 528638 h 552450"/>
                <a:gd name="connsiteX7" fmla="*/ 495300 w 1443038"/>
                <a:gd name="connsiteY7" fmla="*/ 533400 h 552450"/>
                <a:gd name="connsiteX8" fmla="*/ 538163 w 1443038"/>
                <a:gd name="connsiteY8" fmla="*/ 538163 h 552450"/>
                <a:gd name="connsiteX9" fmla="*/ 688181 w 1443038"/>
                <a:gd name="connsiteY9" fmla="*/ 528638 h 552450"/>
                <a:gd name="connsiteX10" fmla="*/ 890588 w 1443038"/>
                <a:gd name="connsiteY10" fmla="*/ 495300 h 552450"/>
                <a:gd name="connsiteX11" fmla="*/ 1042988 w 1443038"/>
                <a:gd name="connsiteY11" fmla="*/ 473869 h 552450"/>
                <a:gd name="connsiteX12" fmla="*/ 1143000 w 1443038"/>
                <a:gd name="connsiteY12" fmla="*/ 442913 h 552450"/>
                <a:gd name="connsiteX13" fmla="*/ 1243013 w 1443038"/>
                <a:gd name="connsiteY13" fmla="*/ 347663 h 552450"/>
                <a:gd name="connsiteX14" fmla="*/ 1362075 w 1443038"/>
                <a:gd name="connsiteY14" fmla="*/ 166688 h 552450"/>
                <a:gd name="connsiteX15" fmla="*/ 1443038 w 1443038"/>
                <a:gd name="connsiteY15" fmla="*/ 0 h 552450"/>
                <a:gd name="connsiteX0" fmla="*/ 1443038 w 1443038"/>
                <a:gd name="connsiteY0" fmla="*/ 0 h 552450"/>
                <a:gd name="connsiteX1" fmla="*/ 1443038 w 1443038"/>
                <a:gd name="connsiteY1" fmla="*/ 0 h 552450"/>
                <a:gd name="connsiteX2" fmla="*/ 0 w 1443038"/>
                <a:gd name="connsiteY2" fmla="*/ 0 h 552450"/>
                <a:gd name="connsiteX3" fmla="*/ 4763 w 1443038"/>
                <a:gd name="connsiteY3" fmla="*/ 547688 h 552450"/>
                <a:gd name="connsiteX4" fmla="*/ 252413 w 1443038"/>
                <a:gd name="connsiteY4" fmla="*/ 552450 h 552450"/>
                <a:gd name="connsiteX5" fmla="*/ 304800 w 1443038"/>
                <a:gd name="connsiteY5" fmla="*/ 547688 h 552450"/>
                <a:gd name="connsiteX6" fmla="*/ 442913 w 1443038"/>
                <a:gd name="connsiteY6" fmla="*/ 528638 h 552450"/>
                <a:gd name="connsiteX7" fmla="*/ 495300 w 1443038"/>
                <a:gd name="connsiteY7" fmla="*/ 533400 h 552450"/>
                <a:gd name="connsiteX8" fmla="*/ 538163 w 1443038"/>
                <a:gd name="connsiteY8" fmla="*/ 538163 h 552450"/>
                <a:gd name="connsiteX9" fmla="*/ 688181 w 1443038"/>
                <a:gd name="connsiteY9" fmla="*/ 528638 h 552450"/>
                <a:gd name="connsiteX10" fmla="*/ 890588 w 1443038"/>
                <a:gd name="connsiteY10" fmla="*/ 495300 h 552450"/>
                <a:gd name="connsiteX11" fmla="*/ 1042988 w 1443038"/>
                <a:gd name="connsiteY11" fmla="*/ 473869 h 552450"/>
                <a:gd name="connsiteX12" fmla="*/ 1143000 w 1443038"/>
                <a:gd name="connsiteY12" fmla="*/ 442913 h 552450"/>
                <a:gd name="connsiteX13" fmla="*/ 1202531 w 1443038"/>
                <a:gd name="connsiteY13" fmla="*/ 419100 h 552450"/>
                <a:gd name="connsiteX14" fmla="*/ 1243013 w 1443038"/>
                <a:gd name="connsiteY14" fmla="*/ 347663 h 552450"/>
                <a:gd name="connsiteX15" fmla="*/ 1362075 w 1443038"/>
                <a:gd name="connsiteY15" fmla="*/ 166688 h 552450"/>
                <a:gd name="connsiteX16" fmla="*/ 1443038 w 1443038"/>
                <a:gd name="connsiteY16" fmla="*/ 0 h 552450"/>
                <a:gd name="connsiteX0" fmla="*/ 1443038 w 1443038"/>
                <a:gd name="connsiteY0" fmla="*/ 0 h 552450"/>
                <a:gd name="connsiteX1" fmla="*/ 1443038 w 1443038"/>
                <a:gd name="connsiteY1" fmla="*/ 0 h 552450"/>
                <a:gd name="connsiteX2" fmla="*/ 0 w 1443038"/>
                <a:gd name="connsiteY2" fmla="*/ 0 h 552450"/>
                <a:gd name="connsiteX3" fmla="*/ 4763 w 1443038"/>
                <a:gd name="connsiteY3" fmla="*/ 547688 h 552450"/>
                <a:gd name="connsiteX4" fmla="*/ 252413 w 1443038"/>
                <a:gd name="connsiteY4" fmla="*/ 552450 h 552450"/>
                <a:gd name="connsiteX5" fmla="*/ 304800 w 1443038"/>
                <a:gd name="connsiteY5" fmla="*/ 547688 h 552450"/>
                <a:gd name="connsiteX6" fmla="*/ 442913 w 1443038"/>
                <a:gd name="connsiteY6" fmla="*/ 528638 h 552450"/>
                <a:gd name="connsiteX7" fmla="*/ 495300 w 1443038"/>
                <a:gd name="connsiteY7" fmla="*/ 533400 h 552450"/>
                <a:gd name="connsiteX8" fmla="*/ 538163 w 1443038"/>
                <a:gd name="connsiteY8" fmla="*/ 538163 h 552450"/>
                <a:gd name="connsiteX9" fmla="*/ 688181 w 1443038"/>
                <a:gd name="connsiteY9" fmla="*/ 528638 h 552450"/>
                <a:gd name="connsiteX10" fmla="*/ 890588 w 1443038"/>
                <a:gd name="connsiteY10" fmla="*/ 495300 h 552450"/>
                <a:gd name="connsiteX11" fmla="*/ 1042988 w 1443038"/>
                <a:gd name="connsiteY11" fmla="*/ 473869 h 552450"/>
                <a:gd name="connsiteX12" fmla="*/ 1133475 w 1443038"/>
                <a:gd name="connsiteY12" fmla="*/ 461963 h 552450"/>
                <a:gd name="connsiteX13" fmla="*/ 1202531 w 1443038"/>
                <a:gd name="connsiteY13" fmla="*/ 419100 h 552450"/>
                <a:gd name="connsiteX14" fmla="*/ 1243013 w 1443038"/>
                <a:gd name="connsiteY14" fmla="*/ 347663 h 552450"/>
                <a:gd name="connsiteX15" fmla="*/ 1362075 w 1443038"/>
                <a:gd name="connsiteY15" fmla="*/ 166688 h 552450"/>
                <a:gd name="connsiteX16" fmla="*/ 1443038 w 1443038"/>
                <a:gd name="connsiteY16" fmla="*/ 0 h 552450"/>
                <a:gd name="connsiteX0" fmla="*/ 1443038 w 1443038"/>
                <a:gd name="connsiteY0" fmla="*/ 0 h 552450"/>
                <a:gd name="connsiteX1" fmla="*/ 1443038 w 1443038"/>
                <a:gd name="connsiteY1" fmla="*/ 0 h 552450"/>
                <a:gd name="connsiteX2" fmla="*/ 0 w 1443038"/>
                <a:gd name="connsiteY2" fmla="*/ 0 h 552450"/>
                <a:gd name="connsiteX3" fmla="*/ 4763 w 1443038"/>
                <a:gd name="connsiteY3" fmla="*/ 547688 h 552450"/>
                <a:gd name="connsiteX4" fmla="*/ 252413 w 1443038"/>
                <a:gd name="connsiteY4" fmla="*/ 552450 h 552450"/>
                <a:gd name="connsiteX5" fmla="*/ 304800 w 1443038"/>
                <a:gd name="connsiteY5" fmla="*/ 547688 h 552450"/>
                <a:gd name="connsiteX6" fmla="*/ 442913 w 1443038"/>
                <a:gd name="connsiteY6" fmla="*/ 528638 h 552450"/>
                <a:gd name="connsiteX7" fmla="*/ 495300 w 1443038"/>
                <a:gd name="connsiteY7" fmla="*/ 533400 h 552450"/>
                <a:gd name="connsiteX8" fmla="*/ 538163 w 1443038"/>
                <a:gd name="connsiteY8" fmla="*/ 538163 h 552450"/>
                <a:gd name="connsiteX9" fmla="*/ 688181 w 1443038"/>
                <a:gd name="connsiteY9" fmla="*/ 528638 h 552450"/>
                <a:gd name="connsiteX10" fmla="*/ 890588 w 1443038"/>
                <a:gd name="connsiteY10" fmla="*/ 495300 h 552450"/>
                <a:gd name="connsiteX11" fmla="*/ 1042988 w 1443038"/>
                <a:gd name="connsiteY11" fmla="*/ 473869 h 552450"/>
                <a:gd name="connsiteX12" fmla="*/ 1133475 w 1443038"/>
                <a:gd name="connsiteY12" fmla="*/ 461963 h 552450"/>
                <a:gd name="connsiteX13" fmla="*/ 1202531 w 1443038"/>
                <a:gd name="connsiteY13" fmla="*/ 419100 h 552450"/>
                <a:gd name="connsiteX14" fmla="*/ 1281113 w 1443038"/>
                <a:gd name="connsiteY14" fmla="*/ 311945 h 552450"/>
                <a:gd name="connsiteX15" fmla="*/ 1362075 w 1443038"/>
                <a:gd name="connsiteY15" fmla="*/ 166688 h 552450"/>
                <a:gd name="connsiteX16" fmla="*/ 1443038 w 1443038"/>
                <a:gd name="connsiteY16" fmla="*/ 0 h 552450"/>
                <a:gd name="connsiteX0" fmla="*/ 1443038 w 1443038"/>
                <a:gd name="connsiteY0" fmla="*/ 0 h 552450"/>
                <a:gd name="connsiteX1" fmla="*/ 1443038 w 1443038"/>
                <a:gd name="connsiteY1" fmla="*/ 0 h 552450"/>
                <a:gd name="connsiteX2" fmla="*/ 0 w 1443038"/>
                <a:gd name="connsiteY2" fmla="*/ 0 h 552450"/>
                <a:gd name="connsiteX3" fmla="*/ 4763 w 1443038"/>
                <a:gd name="connsiteY3" fmla="*/ 547688 h 552450"/>
                <a:gd name="connsiteX4" fmla="*/ 252413 w 1443038"/>
                <a:gd name="connsiteY4" fmla="*/ 552450 h 552450"/>
                <a:gd name="connsiteX5" fmla="*/ 304800 w 1443038"/>
                <a:gd name="connsiteY5" fmla="*/ 547688 h 552450"/>
                <a:gd name="connsiteX6" fmla="*/ 442913 w 1443038"/>
                <a:gd name="connsiteY6" fmla="*/ 528638 h 552450"/>
                <a:gd name="connsiteX7" fmla="*/ 495300 w 1443038"/>
                <a:gd name="connsiteY7" fmla="*/ 533400 h 552450"/>
                <a:gd name="connsiteX8" fmla="*/ 538163 w 1443038"/>
                <a:gd name="connsiteY8" fmla="*/ 538163 h 552450"/>
                <a:gd name="connsiteX9" fmla="*/ 688181 w 1443038"/>
                <a:gd name="connsiteY9" fmla="*/ 528638 h 552450"/>
                <a:gd name="connsiteX10" fmla="*/ 890588 w 1443038"/>
                <a:gd name="connsiteY10" fmla="*/ 495300 h 552450"/>
                <a:gd name="connsiteX11" fmla="*/ 1042988 w 1443038"/>
                <a:gd name="connsiteY11" fmla="*/ 473869 h 552450"/>
                <a:gd name="connsiteX12" fmla="*/ 1133475 w 1443038"/>
                <a:gd name="connsiteY12" fmla="*/ 461963 h 552450"/>
                <a:gd name="connsiteX13" fmla="*/ 1202531 w 1443038"/>
                <a:gd name="connsiteY13" fmla="*/ 419100 h 552450"/>
                <a:gd name="connsiteX14" fmla="*/ 1281113 w 1443038"/>
                <a:gd name="connsiteY14" fmla="*/ 311945 h 552450"/>
                <a:gd name="connsiteX15" fmla="*/ 1362075 w 1443038"/>
                <a:gd name="connsiteY15" fmla="*/ 166688 h 552450"/>
                <a:gd name="connsiteX16" fmla="*/ 1443038 w 1443038"/>
                <a:gd name="connsiteY16" fmla="*/ 0 h 552450"/>
                <a:gd name="connsiteX0" fmla="*/ 1462088 w 1554997"/>
                <a:gd name="connsiteY0" fmla="*/ 0 h 557212"/>
                <a:gd name="connsiteX1" fmla="*/ 1443038 w 1554997"/>
                <a:gd name="connsiteY1" fmla="*/ 4762 h 557212"/>
                <a:gd name="connsiteX2" fmla="*/ 0 w 1554997"/>
                <a:gd name="connsiteY2" fmla="*/ 4762 h 557212"/>
                <a:gd name="connsiteX3" fmla="*/ 4763 w 1554997"/>
                <a:gd name="connsiteY3" fmla="*/ 552450 h 557212"/>
                <a:gd name="connsiteX4" fmla="*/ 252413 w 1554997"/>
                <a:gd name="connsiteY4" fmla="*/ 557212 h 557212"/>
                <a:gd name="connsiteX5" fmla="*/ 304800 w 1554997"/>
                <a:gd name="connsiteY5" fmla="*/ 552450 h 557212"/>
                <a:gd name="connsiteX6" fmla="*/ 442913 w 1554997"/>
                <a:gd name="connsiteY6" fmla="*/ 533400 h 557212"/>
                <a:gd name="connsiteX7" fmla="*/ 495300 w 1554997"/>
                <a:gd name="connsiteY7" fmla="*/ 538162 h 557212"/>
                <a:gd name="connsiteX8" fmla="*/ 538163 w 1554997"/>
                <a:gd name="connsiteY8" fmla="*/ 542925 h 557212"/>
                <a:gd name="connsiteX9" fmla="*/ 688181 w 1554997"/>
                <a:gd name="connsiteY9" fmla="*/ 533400 h 557212"/>
                <a:gd name="connsiteX10" fmla="*/ 890588 w 1554997"/>
                <a:gd name="connsiteY10" fmla="*/ 500062 h 557212"/>
                <a:gd name="connsiteX11" fmla="*/ 1042988 w 1554997"/>
                <a:gd name="connsiteY11" fmla="*/ 478631 h 557212"/>
                <a:gd name="connsiteX12" fmla="*/ 1133475 w 1554997"/>
                <a:gd name="connsiteY12" fmla="*/ 466725 h 557212"/>
                <a:gd name="connsiteX13" fmla="*/ 1202531 w 1554997"/>
                <a:gd name="connsiteY13" fmla="*/ 423862 h 557212"/>
                <a:gd name="connsiteX14" fmla="*/ 1281113 w 1554997"/>
                <a:gd name="connsiteY14" fmla="*/ 316707 h 557212"/>
                <a:gd name="connsiteX15" fmla="*/ 1362075 w 1554997"/>
                <a:gd name="connsiteY15" fmla="*/ 171450 h 557212"/>
                <a:gd name="connsiteX16" fmla="*/ 1462088 w 1554997"/>
                <a:gd name="connsiteY16" fmla="*/ 0 h 557212"/>
                <a:gd name="connsiteX0" fmla="*/ 1419225 w 1541063"/>
                <a:gd name="connsiteY0" fmla="*/ 74171 h 557565"/>
                <a:gd name="connsiteX1" fmla="*/ 1443038 w 1541063"/>
                <a:gd name="connsiteY1" fmla="*/ 5115 h 557565"/>
                <a:gd name="connsiteX2" fmla="*/ 0 w 1541063"/>
                <a:gd name="connsiteY2" fmla="*/ 5115 h 557565"/>
                <a:gd name="connsiteX3" fmla="*/ 4763 w 1541063"/>
                <a:gd name="connsiteY3" fmla="*/ 552803 h 557565"/>
                <a:gd name="connsiteX4" fmla="*/ 252413 w 1541063"/>
                <a:gd name="connsiteY4" fmla="*/ 557565 h 557565"/>
                <a:gd name="connsiteX5" fmla="*/ 304800 w 1541063"/>
                <a:gd name="connsiteY5" fmla="*/ 552803 h 557565"/>
                <a:gd name="connsiteX6" fmla="*/ 442913 w 1541063"/>
                <a:gd name="connsiteY6" fmla="*/ 533753 h 557565"/>
                <a:gd name="connsiteX7" fmla="*/ 495300 w 1541063"/>
                <a:gd name="connsiteY7" fmla="*/ 538515 h 557565"/>
                <a:gd name="connsiteX8" fmla="*/ 538163 w 1541063"/>
                <a:gd name="connsiteY8" fmla="*/ 543278 h 557565"/>
                <a:gd name="connsiteX9" fmla="*/ 688181 w 1541063"/>
                <a:gd name="connsiteY9" fmla="*/ 533753 h 557565"/>
                <a:gd name="connsiteX10" fmla="*/ 890588 w 1541063"/>
                <a:gd name="connsiteY10" fmla="*/ 500415 h 557565"/>
                <a:gd name="connsiteX11" fmla="*/ 1042988 w 1541063"/>
                <a:gd name="connsiteY11" fmla="*/ 478984 h 557565"/>
                <a:gd name="connsiteX12" fmla="*/ 1133475 w 1541063"/>
                <a:gd name="connsiteY12" fmla="*/ 467078 h 557565"/>
                <a:gd name="connsiteX13" fmla="*/ 1202531 w 1541063"/>
                <a:gd name="connsiteY13" fmla="*/ 424215 h 557565"/>
                <a:gd name="connsiteX14" fmla="*/ 1281113 w 1541063"/>
                <a:gd name="connsiteY14" fmla="*/ 317060 h 557565"/>
                <a:gd name="connsiteX15" fmla="*/ 1362075 w 1541063"/>
                <a:gd name="connsiteY15" fmla="*/ 171803 h 557565"/>
                <a:gd name="connsiteX16" fmla="*/ 1419225 w 1541063"/>
                <a:gd name="connsiteY16" fmla="*/ 74171 h 557565"/>
                <a:gd name="connsiteX0" fmla="*/ 1419225 w 1506357"/>
                <a:gd name="connsiteY0" fmla="*/ 96382 h 579776"/>
                <a:gd name="connsiteX1" fmla="*/ 1443038 w 1506357"/>
                <a:gd name="connsiteY1" fmla="*/ 27326 h 579776"/>
                <a:gd name="connsiteX2" fmla="*/ 0 w 1506357"/>
                <a:gd name="connsiteY2" fmla="*/ 27326 h 579776"/>
                <a:gd name="connsiteX3" fmla="*/ 4763 w 1506357"/>
                <a:gd name="connsiteY3" fmla="*/ 575014 h 579776"/>
                <a:gd name="connsiteX4" fmla="*/ 252413 w 1506357"/>
                <a:gd name="connsiteY4" fmla="*/ 579776 h 579776"/>
                <a:gd name="connsiteX5" fmla="*/ 304800 w 1506357"/>
                <a:gd name="connsiteY5" fmla="*/ 575014 h 579776"/>
                <a:gd name="connsiteX6" fmla="*/ 442913 w 1506357"/>
                <a:gd name="connsiteY6" fmla="*/ 555964 h 579776"/>
                <a:gd name="connsiteX7" fmla="*/ 495300 w 1506357"/>
                <a:gd name="connsiteY7" fmla="*/ 560726 h 579776"/>
                <a:gd name="connsiteX8" fmla="*/ 538163 w 1506357"/>
                <a:gd name="connsiteY8" fmla="*/ 565489 h 579776"/>
                <a:gd name="connsiteX9" fmla="*/ 688181 w 1506357"/>
                <a:gd name="connsiteY9" fmla="*/ 555964 h 579776"/>
                <a:gd name="connsiteX10" fmla="*/ 890588 w 1506357"/>
                <a:gd name="connsiteY10" fmla="*/ 522626 h 579776"/>
                <a:gd name="connsiteX11" fmla="*/ 1042988 w 1506357"/>
                <a:gd name="connsiteY11" fmla="*/ 501195 h 579776"/>
                <a:gd name="connsiteX12" fmla="*/ 1133475 w 1506357"/>
                <a:gd name="connsiteY12" fmla="*/ 489289 h 579776"/>
                <a:gd name="connsiteX13" fmla="*/ 1202531 w 1506357"/>
                <a:gd name="connsiteY13" fmla="*/ 446426 h 579776"/>
                <a:gd name="connsiteX14" fmla="*/ 1281113 w 1506357"/>
                <a:gd name="connsiteY14" fmla="*/ 339271 h 579776"/>
                <a:gd name="connsiteX15" fmla="*/ 1362075 w 1506357"/>
                <a:gd name="connsiteY15" fmla="*/ 194014 h 579776"/>
                <a:gd name="connsiteX16" fmla="*/ 1419225 w 1506357"/>
                <a:gd name="connsiteY16" fmla="*/ 96382 h 579776"/>
                <a:gd name="connsiteX0" fmla="*/ 1419225 w 1419225"/>
                <a:gd name="connsiteY0" fmla="*/ 95857 h 579251"/>
                <a:gd name="connsiteX1" fmla="*/ 0 w 1419225"/>
                <a:gd name="connsiteY1" fmla="*/ 26801 h 579251"/>
                <a:gd name="connsiteX2" fmla="*/ 4763 w 1419225"/>
                <a:gd name="connsiteY2" fmla="*/ 574489 h 579251"/>
                <a:gd name="connsiteX3" fmla="*/ 252413 w 1419225"/>
                <a:gd name="connsiteY3" fmla="*/ 579251 h 579251"/>
                <a:gd name="connsiteX4" fmla="*/ 304800 w 1419225"/>
                <a:gd name="connsiteY4" fmla="*/ 574489 h 579251"/>
                <a:gd name="connsiteX5" fmla="*/ 442913 w 1419225"/>
                <a:gd name="connsiteY5" fmla="*/ 555439 h 579251"/>
                <a:gd name="connsiteX6" fmla="*/ 495300 w 1419225"/>
                <a:gd name="connsiteY6" fmla="*/ 560201 h 579251"/>
                <a:gd name="connsiteX7" fmla="*/ 538163 w 1419225"/>
                <a:gd name="connsiteY7" fmla="*/ 564964 h 579251"/>
                <a:gd name="connsiteX8" fmla="*/ 688181 w 1419225"/>
                <a:gd name="connsiteY8" fmla="*/ 555439 h 579251"/>
                <a:gd name="connsiteX9" fmla="*/ 890588 w 1419225"/>
                <a:gd name="connsiteY9" fmla="*/ 522101 h 579251"/>
                <a:gd name="connsiteX10" fmla="*/ 1042988 w 1419225"/>
                <a:gd name="connsiteY10" fmla="*/ 500670 h 579251"/>
                <a:gd name="connsiteX11" fmla="*/ 1133475 w 1419225"/>
                <a:gd name="connsiteY11" fmla="*/ 488764 h 579251"/>
                <a:gd name="connsiteX12" fmla="*/ 1202531 w 1419225"/>
                <a:gd name="connsiteY12" fmla="*/ 445901 h 579251"/>
                <a:gd name="connsiteX13" fmla="*/ 1281113 w 1419225"/>
                <a:gd name="connsiteY13" fmla="*/ 338746 h 579251"/>
                <a:gd name="connsiteX14" fmla="*/ 1362075 w 1419225"/>
                <a:gd name="connsiteY14" fmla="*/ 193489 h 579251"/>
                <a:gd name="connsiteX15" fmla="*/ 1419225 w 1419225"/>
                <a:gd name="connsiteY15" fmla="*/ 95857 h 579251"/>
                <a:gd name="connsiteX0" fmla="*/ 1454944 w 1454944"/>
                <a:gd name="connsiteY0" fmla="*/ 44040 h 594109"/>
                <a:gd name="connsiteX1" fmla="*/ 0 w 1454944"/>
                <a:gd name="connsiteY1" fmla="*/ 41659 h 594109"/>
                <a:gd name="connsiteX2" fmla="*/ 4763 w 1454944"/>
                <a:gd name="connsiteY2" fmla="*/ 589347 h 594109"/>
                <a:gd name="connsiteX3" fmla="*/ 252413 w 1454944"/>
                <a:gd name="connsiteY3" fmla="*/ 594109 h 594109"/>
                <a:gd name="connsiteX4" fmla="*/ 304800 w 1454944"/>
                <a:gd name="connsiteY4" fmla="*/ 589347 h 594109"/>
                <a:gd name="connsiteX5" fmla="*/ 442913 w 1454944"/>
                <a:gd name="connsiteY5" fmla="*/ 570297 h 594109"/>
                <a:gd name="connsiteX6" fmla="*/ 495300 w 1454944"/>
                <a:gd name="connsiteY6" fmla="*/ 575059 h 594109"/>
                <a:gd name="connsiteX7" fmla="*/ 538163 w 1454944"/>
                <a:gd name="connsiteY7" fmla="*/ 579822 h 594109"/>
                <a:gd name="connsiteX8" fmla="*/ 688181 w 1454944"/>
                <a:gd name="connsiteY8" fmla="*/ 570297 h 594109"/>
                <a:gd name="connsiteX9" fmla="*/ 890588 w 1454944"/>
                <a:gd name="connsiteY9" fmla="*/ 536959 h 594109"/>
                <a:gd name="connsiteX10" fmla="*/ 1042988 w 1454944"/>
                <a:gd name="connsiteY10" fmla="*/ 515528 h 594109"/>
                <a:gd name="connsiteX11" fmla="*/ 1133475 w 1454944"/>
                <a:gd name="connsiteY11" fmla="*/ 503622 h 594109"/>
                <a:gd name="connsiteX12" fmla="*/ 1202531 w 1454944"/>
                <a:gd name="connsiteY12" fmla="*/ 460759 h 594109"/>
                <a:gd name="connsiteX13" fmla="*/ 1281113 w 1454944"/>
                <a:gd name="connsiteY13" fmla="*/ 353604 h 594109"/>
                <a:gd name="connsiteX14" fmla="*/ 1362075 w 1454944"/>
                <a:gd name="connsiteY14" fmla="*/ 208347 h 594109"/>
                <a:gd name="connsiteX15" fmla="*/ 1454944 w 1454944"/>
                <a:gd name="connsiteY15" fmla="*/ 44040 h 594109"/>
                <a:gd name="connsiteX0" fmla="*/ 1454944 w 1454944"/>
                <a:gd name="connsiteY0" fmla="*/ 38640 h 588709"/>
                <a:gd name="connsiteX1" fmla="*/ 0 w 1454944"/>
                <a:gd name="connsiteY1" fmla="*/ 36259 h 588709"/>
                <a:gd name="connsiteX2" fmla="*/ 4763 w 1454944"/>
                <a:gd name="connsiteY2" fmla="*/ 583947 h 588709"/>
                <a:gd name="connsiteX3" fmla="*/ 252413 w 1454944"/>
                <a:gd name="connsiteY3" fmla="*/ 588709 h 588709"/>
                <a:gd name="connsiteX4" fmla="*/ 304800 w 1454944"/>
                <a:gd name="connsiteY4" fmla="*/ 583947 h 588709"/>
                <a:gd name="connsiteX5" fmla="*/ 442913 w 1454944"/>
                <a:gd name="connsiteY5" fmla="*/ 564897 h 588709"/>
                <a:gd name="connsiteX6" fmla="*/ 495300 w 1454944"/>
                <a:gd name="connsiteY6" fmla="*/ 569659 h 588709"/>
                <a:gd name="connsiteX7" fmla="*/ 538163 w 1454944"/>
                <a:gd name="connsiteY7" fmla="*/ 574422 h 588709"/>
                <a:gd name="connsiteX8" fmla="*/ 688181 w 1454944"/>
                <a:gd name="connsiteY8" fmla="*/ 564897 h 588709"/>
                <a:gd name="connsiteX9" fmla="*/ 890588 w 1454944"/>
                <a:gd name="connsiteY9" fmla="*/ 531559 h 588709"/>
                <a:gd name="connsiteX10" fmla="*/ 1042988 w 1454944"/>
                <a:gd name="connsiteY10" fmla="*/ 510128 h 588709"/>
                <a:gd name="connsiteX11" fmla="*/ 1133475 w 1454944"/>
                <a:gd name="connsiteY11" fmla="*/ 498222 h 588709"/>
                <a:gd name="connsiteX12" fmla="*/ 1202531 w 1454944"/>
                <a:gd name="connsiteY12" fmla="*/ 455359 h 588709"/>
                <a:gd name="connsiteX13" fmla="*/ 1281113 w 1454944"/>
                <a:gd name="connsiteY13" fmla="*/ 348204 h 588709"/>
                <a:gd name="connsiteX14" fmla="*/ 1362075 w 1454944"/>
                <a:gd name="connsiteY14" fmla="*/ 202947 h 588709"/>
                <a:gd name="connsiteX15" fmla="*/ 1454944 w 1454944"/>
                <a:gd name="connsiteY15" fmla="*/ 38640 h 588709"/>
                <a:gd name="connsiteX0" fmla="*/ 1454944 w 1454944"/>
                <a:gd name="connsiteY0" fmla="*/ 4949 h 555018"/>
                <a:gd name="connsiteX1" fmla="*/ 0 w 1454944"/>
                <a:gd name="connsiteY1" fmla="*/ 2568 h 555018"/>
                <a:gd name="connsiteX2" fmla="*/ 4763 w 1454944"/>
                <a:gd name="connsiteY2" fmla="*/ 550256 h 555018"/>
                <a:gd name="connsiteX3" fmla="*/ 252413 w 1454944"/>
                <a:gd name="connsiteY3" fmla="*/ 555018 h 555018"/>
                <a:gd name="connsiteX4" fmla="*/ 304800 w 1454944"/>
                <a:gd name="connsiteY4" fmla="*/ 550256 h 555018"/>
                <a:gd name="connsiteX5" fmla="*/ 442913 w 1454944"/>
                <a:gd name="connsiteY5" fmla="*/ 531206 h 555018"/>
                <a:gd name="connsiteX6" fmla="*/ 495300 w 1454944"/>
                <a:gd name="connsiteY6" fmla="*/ 535968 h 555018"/>
                <a:gd name="connsiteX7" fmla="*/ 538163 w 1454944"/>
                <a:gd name="connsiteY7" fmla="*/ 540731 h 555018"/>
                <a:gd name="connsiteX8" fmla="*/ 688181 w 1454944"/>
                <a:gd name="connsiteY8" fmla="*/ 531206 h 555018"/>
                <a:gd name="connsiteX9" fmla="*/ 890588 w 1454944"/>
                <a:gd name="connsiteY9" fmla="*/ 497868 h 555018"/>
                <a:gd name="connsiteX10" fmla="*/ 1042988 w 1454944"/>
                <a:gd name="connsiteY10" fmla="*/ 476437 h 555018"/>
                <a:gd name="connsiteX11" fmla="*/ 1133475 w 1454944"/>
                <a:gd name="connsiteY11" fmla="*/ 464531 h 555018"/>
                <a:gd name="connsiteX12" fmla="*/ 1202531 w 1454944"/>
                <a:gd name="connsiteY12" fmla="*/ 421668 h 555018"/>
                <a:gd name="connsiteX13" fmla="*/ 1281113 w 1454944"/>
                <a:gd name="connsiteY13" fmla="*/ 314513 h 555018"/>
                <a:gd name="connsiteX14" fmla="*/ 1362075 w 1454944"/>
                <a:gd name="connsiteY14" fmla="*/ 169256 h 555018"/>
                <a:gd name="connsiteX15" fmla="*/ 1454944 w 1454944"/>
                <a:gd name="connsiteY15" fmla="*/ 4949 h 555018"/>
                <a:gd name="connsiteX0" fmla="*/ 1457325 w 1457325"/>
                <a:gd name="connsiteY0" fmla="*/ 2458 h 559671"/>
                <a:gd name="connsiteX1" fmla="*/ 0 w 1457325"/>
                <a:gd name="connsiteY1" fmla="*/ 7221 h 559671"/>
                <a:gd name="connsiteX2" fmla="*/ 4763 w 1457325"/>
                <a:gd name="connsiteY2" fmla="*/ 554909 h 559671"/>
                <a:gd name="connsiteX3" fmla="*/ 252413 w 1457325"/>
                <a:gd name="connsiteY3" fmla="*/ 559671 h 559671"/>
                <a:gd name="connsiteX4" fmla="*/ 304800 w 1457325"/>
                <a:gd name="connsiteY4" fmla="*/ 554909 h 559671"/>
                <a:gd name="connsiteX5" fmla="*/ 442913 w 1457325"/>
                <a:gd name="connsiteY5" fmla="*/ 535859 h 559671"/>
                <a:gd name="connsiteX6" fmla="*/ 495300 w 1457325"/>
                <a:gd name="connsiteY6" fmla="*/ 540621 h 559671"/>
                <a:gd name="connsiteX7" fmla="*/ 538163 w 1457325"/>
                <a:gd name="connsiteY7" fmla="*/ 545384 h 559671"/>
                <a:gd name="connsiteX8" fmla="*/ 688181 w 1457325"/>
                <a:gd name="connsiteY8" fmla="*/ 535859 h 559671"/>
                <a:gd name="connsiteX9" fmla="*/ 890588 w 1457325"/>
                <a:gd name="connsiteY9" fmla="*/ 502521 h 559671"/>
                <a:gd name="connsiteX10" fmla="*/ 1042988 w 1457325"/>
                <a:gd name="connsiteY10" fmla="*/ 481090 h 559671"/>
                <a:gd name="connsiteX11" fmla="*/ 1133475 w 1457325"/>
                <a:gd name="connsiteY11" fmla="*/ 469184 h 559671"/>
                <a:gd name="connsiteX12" fmla="*/ 1202531 w 1457325"/>
                <a:gd name="connsiteY12" fmla="*/ 426321 h 559671"/>
                <a:gd name="connsiteX13" fmla="*/ 1281113 w 1457325"/>
                <a:gd name="connsiteY13" fmla="*/ 319166 h 559671"/>
                <a:gd name="connsiteX14" fmla="*/ 1362075 w 1457325"/>
                <a:gd name="connsiteY14" fmla="*/ 173909 h 559671"/>
                <a:gd name="connsiteX15" fmla="*/ 1457325 w 1457325"/>
                <a:gd name="connsiteY15" fmla="*/ 2458 h 55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7325" h="559671">
                  <a:moveTo>
                    <a:pt x="1457325" y="2458"/>
                  </a:moveTo>
                  <a:cubicBezTo>
                    <a:pt x="1237456" y="-3892"/>
                    <a:pt x="266700" y="3649"/>
                    <a:pt x="0" y="7221"/>
                  </a:cubicBezTo>
                  <a:cubicBezTo>
                    <a:pt x="1588" y="189784"/>
                    <a:pt x="3175" y="372346"/>
                    <a:pt x="4763" y="554909"/>
                  </a:cubicBezTo>
                  <a:lnTo>
                    <a:pt x="252413" y="559671"/>
                  </a:lnTo>
                  <a:lnTo>
                    <a:pt x="304800" y="554909"/>
                  </a:lnTo>
                  <a:lnTo>
                    <a:pt x="442913" y="535859"/>
                  </a:lnTo>
                  <a:lnTo>
                    <a:pt x="495300" y="540621"/>
                  </a:lnTo>
                  <a:cubicBezTo>
                    <a:pt x="509604" y="542051"/>
                    <a:pt x="506016" y="546178"/>
                    <a:pt x="538163" y="545384"/>
                  </a:cubicBezTo>
                  <a:cubicBezTo>
                    <a:pt x="570310" y="544590"/>
                    <a:pt x="638175" y="539034"/>
                    <a:pt x="688181" y="535859"/>
                  </a:cubicBezTo>
                  <a:lnTo>
                    <a:pt x="890588" y="502521"/>
                  </a:lnTo>
                  <a:cubicBezTo>
                    <a:pt x="934244" y="492202"/>
                    <a:pt x="999332" y="491409"/>
                    <a:pt x="1042988" y="481090"/>
                  </a:cubicBezTo>
                  <a:lnTo>
                    <a:pt x="1133475" y="469184"/>
                  </a:lnTo>
                  <a:cubicBezTo>
                    <a:pt x="1147763" y="454896"/>
                    <a:pt x="1188243" y="440609"/>
                    <a:pt x="1202531" y="426321"/>
                  </a:cubicBezTo>
                  <a:lnTo>
                    <a:pt x="1281113" y="319166"/>
                  </a:lnTo>
                  <a:lnTo>
                    <a:pt x="1362075" y="173909"/>
                  </a:lnTo>
                  <a:lnTo>
                    <a:pt x="1457325" y="2458"/>
                  </a:lnTo>
                  <a:close/>
                </a:path>
              </a:pathLst>
            </a:custGeom>
            <a:solidFill>
              <a:srgbClr val="0000FF">
                <a:alpha val="50000"/>
              </a:srgbClr>
            </a:solidFill>
            <a:ln w="25400">
              <a:no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Freeform 7"/>
            <p:cNvSpPr/>
            <p:nvPr/>
          </p:nvSpPr>
          <p:spPr>
            <a:xfrm>
              <a:off x="7313612" y="5171047"/>
              <a:ext cx="638175" cy="333375"/>
            </a:xfrm>
            <a:custGeom>
              <a:avLst/>
              <a:gdLst>
                <a:gd name="connsiteX0" fmla="*/ 638175 w 638175"/>
                <a:gd name="connsiteY0" fmla="*/ 2381 h 330994"/>
                <a:gd name="connsiteX1" fmla="*/ 0 w 638175"/>
                <a:gd name="connsiteY1" fmla="*/ 0 h 330994"/>
                <a:gd name="connsiteX2" fmla="*/ 28575 w 638175"/>
                <a:gd name="connsiteY2" fmla="*/ 66675 h 330994"/>
                <a:gd name="connsiteX3" fmla="*/ 52387 w 638175"/>
                <a:gd name="connsiteY3" fmla="*/ 173831 h 330994"/>
                <a:gd name="connsiteX4" fmla="*/ 90487 w 638175"/>
                <a:gd name="connsiteY4" fmla="*/ 261938 h 330994"/>
                <a:gd name="connsiteX5" fmla="*/ 154781 w 638175"/>
                <a:gd name="connsiteY5" fmla="*/ 321469 h 330994"/>
                <a:gd name="connsiteX6" fmla="*/ 288131 w 638175"/>
                <a:gd name="connsiteY6" fmla="*/ 330994 h 330994"/>
                <a:gd name="connsiteX7" fmla="*/ 392906 w 638175"/>
                <a:gd name="connsiteY7" fmla="*/ 300038 h 330994"/>
                <a:gd name="connsiteX8" fmla="*/ 497681 w 638175"/>
                <a:gd name="connsiteY8" fmla="*/ 233363 h 330994"/>
                <a:gd name="connsiteX9" fmla="*/ 554831 w 638175"/>
                <a:gd name="connsiteY9" fmla="*/ 176213 h 330994"/>
                <a:gd name="connsiteX10" fmla="*/ 638175 w 638175"/>
                <a:gd name="connsiteY10" fmla="*/ 2381 h 330994"/>
                <a:gd name="connsiteX0" fmla="*/ 638175 w 638175"/>
                <a:gd name="connsiteY0" fmla="*/ 2381 h 333375"/>
                <a:gd name="connsiteX1" fmla="*/ 0 w 638175"/>
                <a:gd name="connsiteY1" fmla="*/ 0 h 333375"/>
                <a:gd name="connsiteX2" fmla="*/ 28575 w 638175"/>
                <a:gd name="connsiteY2" fmla="*/ 66675 h 333375"/>
                <a:gd name="connsiteX3" fmla="*/ 52387 w 638175"/>
                <a:gd name="connsiteY3" fmla="*/ 173831 h 333375"/>
                <a:gd name="connsiteX4" fmla="*/ 90487 w 638175"/>
                <a:gd name="connsiteY4" fmla="*/ 261938 h 333375"/>
                <a:gd name="connsiteX5" fmla="*/ 154781 w 638175"/>
                <a:gd name="connsiteY5" fmla="*/ 321469 h 333375"/>
                <a:gd name="connsiteX6" fmla="*/ 223837 w 638175"/>
                <a:gd name="connsiteY6" fmla="*/ 333375 h 333375"/>
                <a:gd name="connsiteX7" fmla="*/ 288131 w 638175"/>
                <a:gd name="connsiteY7" fmla="*/ 330994 h 333375"/>
                <a:gd name="connsiteX8" fmla="*/ 392906 w 638175"/>
                <a:gd name="connsiteY8" fmla="*/ 300038 h 333375"/>
                <a:gd name="connsiteX9" fmla="*/ 497681 w 638175"/>
                <a:gd name="connsiteY9" fmla="*/ 233363 h 333375"/>
                <a:gd name="connsiteX10" fmla="*/ 554831 w 638175"/>
                <a:gd name="connsiteY10" fmla="*/ 176213 h 333375"/>
                <a:gd name="connsiteX11" fmla="*/ 638175 w 638175"/>
                <a:gd name="connsiteY11" fmla="*/ 2381 h 333375"/>
                <a:gd name="connsiteX0" fmla="*/ 638175 w 638175"/>
                <a:gd name="connsiteY0" fmla="*/ 2381 h 333375"/>
                <a:gd name="connsiteX1" fmla="*/ 0 w 638175"/>
                <a:gd name="connsiteY1" fmla="*/ 0 h 333375"/>
                <a:gd name="connsiteX2" fmla="*/ 28575 w 638175"/>
                <a:gd name="connsiteY2" fmla="*/ 66675 h 333375"/>
                <a:gd name="connsiteX3" fmla="*/ 52387 w 638175"/>
                <a:gd name="connsiteY3" fmla="*/ 173831 h 333375"/>
                <a:gd name="connsiteX4" fmla="*/ 90487 w 638175"/>
                <a:gd name="connsiteY4" fmla="*/ 261938 h 333375"/>
                <a:gd name="connsiteX5" fmla="*/ 154781 w 638175"/>
                <a:gd name="connsiteY5" fmla="*/ 321469 h 333375"/>
                <a:gd name="connsiteX6" fmla="*/ 223837 w 638175"/>
                <a:gd name="connsiteY6" fmla="*/ 333375 h 333375"/>
                <a:gd name="connsiteX7" fmla="*/ 288131 w 638175"/>
                <a:gd name="connsiteY7" fmla="*/ 330994 h 333375"/>
                <a:gd name="connsiteX8" fmla="*/ 347662 w 638175"/>
                <a:gd name="connsiteY8" fmla="*/ 328613 h 333375"/>
                <a:gd name="connsiteX9" fmla="*/ 392906 w 638175"/>
                <a:gd name="connsiteY9" fmla="*/ 300038 h 333375"/>
                <a:gd name="connsiteX10" fmla="*/ 497681 w 638175"/>
                <a:gd name="connsiteY10" fmla="*/ 233363 h 333375"/>
                <a:gd name="connsiteX11" fmla="*/ 554831 w 638175"/>
                <a:gd name="connsiteY11" fmla="*/ 176213 h 333375"/>
                <a:gd name="connsiteX12" fmla="*/ 638175 w 638175"/>
                <a:gd name="connsiteY12" fmla="*/ 2381 h 333375"/>
                <a:gd name="connsiteX0" fmla="*/ 638175 w 638175"/>
                <a:gd name="connsiteY0" fmla="*/ 2381 h 333375"/>
                <a:gd name="connsiteX1" fmla="*/ 0 w 638175"/>
                <a:gd name="connsiteY1" fmla="*/ 0 h 333375"/>
                <a:gd name="connsiteX2" fmla="*/ 28575 w 638175"/>
                <a:gd name="connsiteY2" fmla="*/ 66675 h 333375"/>
                <a:gd name="connsiteX3" fmla="*/ 52387 w 638175"/>
                <a:gd name="connsiteY3" fmla="*/ 173831 h 333375"/>
                <a:gd name="connsiteX4" fmla="*/ 90487 w 638175"/>
                <a:gd name="connsiteY4" fmla="*/ 261938 h 333375"/>
                <a:gd name="connsiteX5" fmla="*/ 154781 w 638175"/>
                <a:gd name="connsiteY5" fmla="*/ 321469 h 333375"/>
                <a:gd name="connsiteX6" fmla="*/ 223837 w 638175"/>
                <a:gd name="connsiteY6" fmla="*/ 333375 h 333375"/>
                <a:gd name="connsiteX7" fmla="*/ 288131 w 638175"/>
                <a:gd name="connsiteY7" fmla="*/ 330994 h 333375"/>
                <a:gd name="connsiteX8" fmla="*/ 347662 w 638175"/>
                <a:gd name="connsiteY8" fmla="*/ 328613 h 333375"/>
                <a:gd name="connsiteX9" fmla="*/ 419100 w 638175"/>
                <a:gd name="connsiteY9" fmla="*/ 292894 h 333375"/>
                <a:gd name="connsiteX10" fmla="*/ 497681 w 638175"/>
                <a:gd name="connsiteY10" fmla="*/ 233363 h 333375"/>
                <a:gd name="connsiteX11" fmla="*/ 554831 w 638175"/>
                <a:gd name="connsiteY11" fmla="*/ 176213 h 333375"/>
                <a:gd name="connsiteX12" fmla="*/ 638175 w 638175"/>
                <a:gd name="connsiteY12" fmla="*/ 2381 h 333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38175" h="333375">
                  <a:moveTo>
                    <a:pt x="638175" y="2381"/>
                  </a:moveTo>
                  <a:lnTo>
                    <a:pt x="0" y="0"/>
                  </a:lnTo>
                  <a:lnTo>
                    <a:pt x="28575" y="66675"/>
                  </a:lnTo>
                  <a:lnTo>
                    <a:pt x="52387" y="173831"/>
                  </a:lnTo>
                  <a:lnTo>
                    <a:pt x="90487" y="261938"/>
                  </a:lnTo>
                  <a:lnTo>
                    <a:pt x="154781" y="321469"/>
                  </a:lnTo>
                  <a:cubicBezTo>
                    <a:pt x="180181" y="322263"/>
                    <a:pt x="198437" y="332581"/>
                    <a:pt x="223837" y="333375"/>
                  </a:cubicBezTo>
                  <a:lnTo>
                    <a:pt x="288131" y="330994"/>
                  </a:lnTo>
                  <a:cubicBezTo>
                    <a:pt x="306387" y="326231"/>
                    <a:pt x="329406" y="333376"/>
                    <a:pt x="347662" y="328613"/>
                  </a:cubicBezTo>
                  <a:lnTo>
                    <a:pt x="419100" y="292894"/>
                  </a:lnTo>
                  <a:lnTo>
                    <a:pt x="497681" y="233363"/>
                  </a:lnTo>
                  <a:lnTo>
                    <a:pt x="554831" y="176213"/>
                  </a:lnTo>
                  <a:lnTo>
                    <a:pt x="638175" y="2381"/>
                  </a:lnTo>
                  <a:close/>
                </a:path>
              </a:pathLst>
            </a:custGeom>
            <a:solidFill>
              <a:srgbClr val="0000FF">
                <a:alpha val="50000"/>
              </a:srgbClr>
            </a:solidFill>
            <a:ln w="25400">
              <a:no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Freeform 8"/>
            <p:cNvSpPr/>
            <p:nvPr/>
          </p:nvSpPr>
          <p:spPr>
            <a:xfrm>
              <a:off x="6896893" y="5168666"/>
              <a:ext cx="326231" cy="211931"/>
            </a:xfrm>
            <a:custGeom>
              <a:avLst/>
              <a:gdLst>
                <a:gd name="connsiteX0" fmla="*/ 326231 w 326231"/>
                <a:gd name="connsiteY0" fmla="*/ 0 h 211931"/>
                <a:gd name="connsiteX1" fmla="*/ 0 w 326231"/>
                <a:gd name="connsiteY1" fmla="*/ 0 h 211931"/>
                <a:gd name="connsiteX2" fmla="*/ 4762 w 326231"/>
                <a:gd name="connsiteY2" fmla="*/ 104775 h 211931"/>
                <a:gd name="connsiteX3" fmla="*/ 11906 w 326231"/>
                <a:gd name="connsiteY3" fmla="*/ 185737 h 211931"/>
                <a:gd name="connsiteX4" fmla="*/ 50006 w 326231"/>
                <a:gd name="connsiteY4" fmla="*/ 211931 h 211931"/>
                <a:gd name="connsiteX5" fmla="*/ 78581 w 326231"/>
                <a:gd name="connsiteY5" fmla="*/ 109537 h 211931"/>
                <a:gd name="connsiteX6" fmla="*/ 130969 w 326231"/>
                <a:gd name="connsiteY6" fmla="*/ 30956 h 211931"/>
                <a:gd name="connsiteX7" fmla="*/ 190500 w 326231"/>
                <a:gd name="connsiteY7" fmla="*/ 35719 h 211931"/>
                <a:gd name="connsiteX8" fmla="*/ 202406 w 326231"/>
                <a:gd name="connsiteY8" fmla="*/ 130969 h 211931"/>
                <a:gd name="connsiteX9" fmla="*/ 219075 w 326231"/>
                <a:gd name="connsiteY9" fmla="*/ 173831 h 211931"/>
                <a:gd name="connsiteX10" fmla="*/ 271462 w 326231"/>
                <a:gd name="connsiteY10" fmla="*/ 178594 h 211931"/>
                <a:gd name="connsiteX11" fmla="*/ 302419 w 326231"/>
                <a:gd name="connsiteY11" fmla="*/ 88106 h 211931"/>
                <a:gd name="connsiteX12" fmla="*/ 326231 w 326231"/>
                <a:gd name="connsiteY12" fmla="*/ 0 h 211931"/>
                <a:gd name="connsiteX0" fmla="*/ 326231 w 326231"/>
                <a:gd name="connsiteY0" fmla="*/ 0 h 211931"/>
                <a:gd name="connsiteX1" fmla="*/ 0 w 326231"/>
                <a:gd name="connsiteY1" fmla="*/ 0 h 211931"/>
                <a:gd name="connsiteX2" fmla="*/ 4762 w 326231"/>
                <a:gd name="connsiteY2" fmla="*/ 104775 h 211931"/>
                <a:gd name="connsiteX3" fmla="*/ 11906 w 326231"/>
                <a:gd name="connsiteY3" fmla="*/ 185737 h 211931"/>
                <a:gd name="connsiteX4" fmla="*/ 50006 w 326231"/>
                <a:gd name="connsiteY4" fmla="*/ 211931 h 211931"/>
                <a:gd name="connsiteX5" fmla="*/ 80962 w 326231"/>
                <a:gd name="connsiteY5" fmla="*/ 166687 h 211931"/>
                <a:gd name="connsiteX6" fmla="*/ 78581 w 326231"/>
                <a:gd name="connsiteY6" fmla="*/ 109537 h 211931"/>
                <a:gd name="connsiteX7" fmla="*/ 130969 w 326231"/>
                <a:gd name="connsiteY7" fmla="*/ 30956 h 211931"/>
                <a:gd name="connsiteX8" fmla="*/ 190500 w 326231"/>
                <a:gd name="connsiteY8" fmla="*/ 35719 h 211931"/>
                <a:gd name="connsiteX9" fmla="*/ 202406 w 326231"/>
                <a:gd name="connsiteY9" fmla="*/ 130969 h 211931"/>
                <a:gd name="connsiteX10" fmla="*/ 219075 w 326231"/>
                <a:gd name="connsiteY10" fmla="*/ 173831 h 211931"/>
                <a:gd name="connsiteX11" fmla="*/ 271462 w 326231"/>
                <a:gd name="connsiteY11" fmla="*/ 178594 h 211931"/>
                <a:gd name="connsiteX12" fmla="*/ 302419 w 326231"/>
                <a:gd name="connsiteY12" fmla="*/ 88106 h 211931"/>
                <a:gd name="connsiteX13" fmla="*/ 326231 w 326231"/>
                <a:gd name="connsiteY13" fmla="*/ 0 h 211931"/>
                <a:gd name="connsiteX0" fmla="*/ 326231 w 326231"/>
                <a:gd name="connsiteY0" fmla="*/ 0 h 211931"/>
                <a:gd name="connsiteX1" fmla="*/ 0 w 326231"/>
                <a:gd name="connsiteY1" fmla="*/ 0 h 211931"/>
                <a:gd name="connsiteX2" fmla="*/ 4762 w 326231"/>
                <a:gd name="connsiteY2" fmla="*/ 104775 h 211931"/>
                <a:gd name="connsiteX3" fmla="*/ 11906 w 326231"/>
                <a:gd name="connsiteY3" fmla="*/ 185737 h 211931"/>
                <a:gd name="connsiteX4" fmla="*/ 50006 w 326231"/>
                <a:gd name="connsiteY4" fmla="*/ 211931 h 211931"/>
                <a:gd name="connsiteX5" fmla="*/ 80962 w 326231"/>
                <a:gd name="connsiteY5" fmla="*/ 166687 h 211931"/>
                <a:gd name="connsiteX6" fmla="*/ 85725 w 326231"/>
                <a:gd name="connsiteY6" fmla="*/ 102394 h 211931"/>
                <a:gd name="connsiteX7" fmla="*/ 130969 w 326231"/>
                <a:gd name="connsiteY7" fmla="*/ 30956 h 211931"/>
                <a:gd name="connsiteX8" fmla="*/ 190500 w 326231"/>
                <a:gd name="connsiteY8" fmla="*/ 35719 h 211931"/>
                <a:gd name="connsiteX9" fmla="*/ 202406 w 326231"/>
                <a:gd name="connsiteY9" fmla="*/ 130969 h 211931"/>
                <a:gd name="connsiteX10" fmla="*/ 219075 w 326231"/>
                <a:gd name="connsiteY10" fmla="*/ 173831 h 211931"/>
                <a:gd name="connsiteX11" fmla="*/ 271462 w 326231"/>
                <a:gd name="connsiteY11" fmla="*/ 178594 h 211931"/>
                <a:gd name="connsiteX12" fmla="*/ 302419 w 326231"/>
                <a:gd name="connsiteY12" fmla="*/ 88106 h 211931"/>
                <a:gd name="connsiteX13" fmla="*/ 326231 w 326231"/>
                <a:gd name="connsiteY13" fmla="*/ 0 h 211931"/>
                <a:gd name="connsiteX0" fmla="*/ 326231 w 326231"/>
                <a:gd name="connsiteY0" fmla="*/ 0 h 211931"/>
                <a:gd name="connsiteX1" fmla="*/ 0 w 326231"/>
                <a:gd name="connsiteY1" fmla="*/ 0 h 211931"/>
                <a:gd name="connsiteX2" fmla="*/ 4762 w 326231"/>
                <a:gd name="connsiteY2" fmla="*/ 104775 h 211931"/>
                <a:gd name="connsiteX3" fmla="*/ 11906 w 326231"/>
                <a:gd name="connsiteY3" fmla="*/ 185737 h 211931"/>
                <a:gd name="connsiteX4" fmla="*/ 50006 w 326231"/>
                <a:gd name="connsiteY4" fmla="*/ 211931 h 211931"/>
                <a:gd name="connsiteX5" fmla="*/ 80962 w 326231"/>
                <a:gd name="connsiteY5" fmla="*/ 166687 h 211931"/>
                <a:gd name="connsiteX6" fmla="*/ 85725 w 326231"/>
                <a:gd name="connsiteY6" fmla="*/ 102394 h 211931"/>
                <a:gd name="connsiteX7" fmla="*/ 100012 w 326231"/>
                <a:gd name="connsiteY7" fmla="*/ 57150 h 211931"/>
                <a:gd name="connsiteX8" fmla="*/ 130969 w 326231"/>
                <a:gd name="connsiteY8" fmla="*/ 30956 h 211931"/>
                <a:gd name="connsiteX9" fmla="*/ 190500 w 326231"/>
                <a:gd name="connsiteY9" fmla="*/ 35719 h 211931"/>
                <a:gd name="connsiteX10" fmla="*/ 202406 w 326231"/>
                <a:gd name="connsiteY10" fmla="*/ 130969 h 211931"/>
                <a:gd name="connsiteX11" fmla="*/ 219075 w 326231"/>
                <a:gd name="connsiteY11" fmla="*/ 173831 h 211931"/>
                <a:gd name="connsiteX12" fmla="*/ 271462 w 326231"/>
                <a:gd name="connsiteY12" fmla="*/ 178594 h 211931"/>
                <a:gd name="connsiteX13" fmla="*/ 302419 w 326231"/>
                <a:gd name="connsiteY13" fmla="*/ 88106 h 211931"/>
                <a:gd name="connsiteX14" fmla="*/ 326231 w 326231"/>
                <a:gd name="connsiteY14" fmla="*/ 0 h 211931"/>
                <a:gd name="connsiteX0" fmla="*/ 326231 w 326231"/>
                <a:gd name="connsiteY0" fmla="*/ 0 h 211931"/>
                <a:gd name="connsiteX1" fmla="*/ 0 w 326231"/>
                <a:gd name="connsiteY1" fmla="*/ 0 h 211931"/>
                <a:gd name="connsiteX2" fmla="*/ 4762 w 326231"/>
                <a:gd name="connsiteY2" fmla="*/ 104775 h 211931"/>
                <a:gd name="connsiteX3" fmla="*/ 11906 w 326231"/>
                <a:gd name="connsiteY3" fmla="*/ 185737 h 211931"/>
                <a:gd name="connsiteX4" fmla="*/ 50006 w 326231"/>
                <a:gd name="connsiteY4" fmla="*/ 211931 h 211931"/>
                <a:gd name="connsiteX5" fmla="*/ 80962 w 326231"/>
                <a:gd name="connsiteY5" fmla="*/ 166687 h 211931"/>
                <a:gd name="connsiteX6" fmla="*/ 85725 w 326231"/>
                <a:gd name="connsiteY6" fmla="*/ 102394 h 211931"/>
                <a:gd name="connsiteX7" fmla="*/ 100012 w 326231"/>
                <a:gd name="connsiteY7" fmla="*/ 57150 h 211931"/>
                <a:gd name="connsiteX8" fmla="*/ 130969 w 326231"/>
                <a:gd name="connsiteY8" fmla="*/ 30956 h 211931"/>
                <a:gd name="connsiteX9" fmla="*/ 190500 w 326231"/>
                <a:gd name="connsiteY9" fmla="*/ 35719 h 211931"/>
                <a:gd name="connsiteX10" fmla="*/ 195262 w 326231"/>
                <a:gd name="connsiteY10" fmla="*/ 121444 h 211931"/>
                <a:gd name="connsiteX11" fmla="*/ 219075 w 326231"/>
                <a:gd name="connsiteY11" fmla="*/ 173831 h 211931"/>
                <a:gd name="connsiteX12" fmla="*/ 271462 w 326231"/>
                <a:gd name="connsiteY12" fmla="*/ 178594 h 211931"/>
                <a:gd name="connsiteX13" fmla="*/ 302419 w 326231"/>
                <a:gd name="connsiteY13" fmla="*/ 88106 h 211931"/>
                <a:gd name="connsiteX14" fmla="*/ 326231 w 326231"/>
                <a:gd name="connsiteY14" fmla="*/ 0 h 211931"/>
                <a:gd name="connsiteX0" fmla="*/ 326231 w 326231"/>
                <a:gd name="connsiteY0" fmla="*/ 0 h 211931"/>
                <a:gd name="connsiteX1" fmla="*/ 0 w 326231"/>
                <a:gd name="connsiteY1" fmla="*/ 0 h 211931"/>
                <a:gd name="connsiteX2" fmla="*/ 4762 w 326231"/>
                <a:gd name="connsiteY2" fmla="*/ 104775 h 211931"/>
                <a:gd name="connsiteX3" fmla="*/ 11906 w 326231"/>
                <a:gd name="connsiteY3" fmla="*/ 185737 h 211931"/>
                <a:gd name="connsiteX4" fmla="*/ 50006 w 326231"/>
                <a:gd name="connsiteY4" fmla="*/ 211931 h 211931"/>
                <a:gd name="connsiteX5" fmla="*/ 80962 w 326231"/>
                <a:gd name="connsiteY5" fmla="*/ 166687 h 211931"/>
                <a:gd name="connsiteX6" fmla="*/ 85725 w 326231"/>
                <a:gd name="connsiteY6" fmla="*/ 102394 h 211931"/>
                <a:gd name="connsiteX7" fmla="*/ 100012 w 326231"/>
                <a:gd name="connsiteY7" fmla="*/ 57150 h 211931"/>
                <a:gd name="connsiteX8" fmla="*/ 130969 w 326231"/>
                <a:gd name="connsiteY8" fmla="*/ 30956 h 211931"/>
                <a:gd name="connsiteX9" fmla="*/ 190500 w 326231"/>
                <a:gd name="connsiteY9" fmla="*/ 35719 h 211931"/>
                <a:gd name="connsiteX10" fmla="*/ 195262 w 326231"/>
                <a:gd name="connsiteY10" fmla="*/ 121444 h 211931"/>
                <a:gd name="connsiteX11" fmla="*/ 197644 w 326231"/>
                <a:gd name="connsiteY11" fmla="*/ 161925 h 211931"/>
                <a:gd name="connsiteX12" fmla="*/ 219075 w 326231"/>
                <a:gd name="connsiteY12" fmla="*/ 173831 h 211931"/>
                <a:gd name="connsiteX13" fmla="*/ 271462 w 326231"/>
                <a:gd name="connsiteY13" fmla="*/ 178594 h 211931"/>
                <a:gd name="connsiteX14" fmla="*/ 302419 w 326231"/>
                <a:gd name="connsiteY14" fmla="*/ 88106 h 211931"/>
                <a:gd name="connsiteX15" fmla="*/ 326231 w 326231"/>
                <a:gd name="connsiteY15" fmla="*/ 0 h 211931"/>
                <a:gd name="connsiteX0" fmla="*/ 326231 w 326231"/>
                <a:gd name="connsiteY0" fmla="*/ 0 h 211931"/>
                <a:gd name="connsiteX1" fmla="*/ 0 w 326231"/>
                <a:gd name="connsiteY1" fmla="*/ 0 h 211931"/>
                <a:gd name="connsiteX2" fmla="*/ 4762 w 326231"/>
                <a:gd name="connsiteY2" fmla="*/ 104775 h 211931"/>
                <a:gd name="connsiteX3" fmla="*/ 11906 w 326231"/>
                <a:gd name="connsiteY3" fmla="*/ 185737 h 211931"/>
                <a:gd name="connsiteX4" fmla="*/ 50006 w 326231"/>
                <a:gd name="connsiteY4" fmla="*/ 211931 h 211931"/>
                <a:gd name="connsiteX5" fmla="*/ 80962 w 326231"/>
                <a:gd name="connsiteY5" fmla="*/ 166687 h 211931"/>
                <a:gd name="connsiteX6" fmla="*/ 85725 w 326231"/>
                <a:gd name="connsiteY6" fmla="*/ 102394 h 211931"/>
                <a:gd name="connsiteX7" fmla="*/ 100012 w 326231"/>
                <a:gd name="connsiteY7" fmla="*/ 57150 h 211931"/>
                <a:gd name="connsiteX8" fmla="*/ 130969 w 326231"/>
                <a:gd name="connsiteY8" fmla="*/ 30956 h 211931"/>
                <a:gd name="connsiteX9" fmla="*/ 190500 w 326231"/>
                <a:gd name="connsiteY9" fmla="*/ 35719 h 211931"/>
                <a:gd name="connsiteX10" fmla="*/ 195262 w 326231"/>
                <a:gd name="connsiteY10" fmla="*/ 121444 h 211931"/>
                <a:gd name="connsiteX11" fmla="*/ 197644 w 326231"/>
                <a:gd name="connsiteY11" fmla="*/ 161925 h 211931"/>
                <a:gd name="connsiteX12" fmla="*/ 228600 w 326231"/>
                <a:gd name="connsiteY12" fmla="*/ 173831 h 211931"/>
                <a:gd name="connsiteX13" fmla="*/ 271462 w 326231"/>
                <a:gd name="connsiteY13" fmla="*/ 178594 h 211931"/>
                <a:gd name="connsiteX14" fmla="*/ 302419 w 326231"/>
                <a:gd name="connsiteY14" fmla="*/ 88106 h 211931"/>
                <a:gd name="connsiteX15" fmla="*/ 326231 w 326231"/>
                <a:gd name="connsiteY15" fmla="*/ 0 h 211931"/>
                <a:gd name="connsiteX0" fmla="*/ 326231 w 326231"/>
                <a:gd name="connsiteY0" fmla="*/ 0 h 211931"/>
                <a:gd name="connsiteX1" fmla="*/ 0 w 326231"/>
                <a:gd name="connsiteY1" fmla="*/ 0 h 211931"/>
                <a:gd name="connsiteX2" fmla="*/ 4762 w 326231"/>
                <a:gd name="connsiteY2" fmla="*/ 104775 h 211931"/>
                <a:gd name="connsiteX3" fmla="*/ 11906 w 326231"/>
                <a:gd name="connsiteY3" fmla="*/ 185737 h 211931"/>
                <a:gd name="connsiteX4" fmla="*/ 50006 w 326231"/>
                <a:gd name="connsiteY4" fmla="*/ 211931 h 211931"/>
                <a:gd name="connsiteX5" fmla="*/ 80962 w 326231"/>
                <a:gd name="connsiteY5" fmla="*/ 166687 h 211931"/>
                <a:gd name="connsiteX6" fmla="*/ 85725 w 326231"/>
                <a:gd name="connsiteY6" fmla="*/ 102394 h 211931"/>
                <a:gd name="connsiteX7" fmla="*/ 100012 w 326231"/>
                <a:gd name="connsiteY7" fmla="*/ 57150 h 211931"/>
                <a:gd name="connsiteX8" fmla="*/ 130969 w 326231"/>
                <a:gd name="connsiteY8" fmla="*/ 30956 h 211931"/>
                <a:gd name="connsiteX9" fmla="*/ 190500 w 326231"/>
                <a:gd name="connsiteY9" fmla="*/ 35719 h 211931"/>
                <a:gd name="connsiteX10" fmla="*/ 195262 w 326231"/>
                <a:gd name="connsiteY10" fmla="*/ 121444 h 211931"/>
                <a:gd name="connsiteX11" fmla="*/ 197644 w 326231"/>
                <a:gd name="connsiteY11" fmla="*/ 161925 h 211931"/>
                <a:gd name="connsiteX12" fmla="*/ 228600 w 326231"/>
                <a:gd name="connsiteY12" fmla="*/ 173831 h 211931"/>
                <a:gd name="connsiteX13" fmla="*/ 271462 w 326231"/>
                <a:gd name="connsiteY13" fmla="*/ 178594 h 211931"/>
                <a:gd name="connsiteX14" fmla="*/ 292894 w 326231"/>
                <a:gd name="connsiteY14" fmla="*/ 138112 h 211931"/>
                <a:gd name="connsiteX15" fmla="*/ 302419 w 326231"/>
                <a:gd name="connsiteY15" fmla="*/ 88106 h 211931"/>
                <a:gd name="connsiteX16" fmla="*/ 326231 w 326231"/>
                <a:gd name="connsiteY16" fmla="*/ 0 h 211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26231" h="211931">
                  <a:moveTo>
                    <a:pt x="326231" y="0"/>
                  </a:moveTo>
                  <a:lnTo>
                    <a:pt x="0" y="0"/>
                  </a:lnTo>
                  <a:lnTo>
                    <a:pt x="4762" y="104775"/>
                  </a:lnTo>
                  <a:lnTo>
                    <a:pt x="11906" y="185737"/>
                  </a:lnTo>
                  <a:lnTo>
                    <a:pt x="50006" y="211931"/>
                  </a:lnTo>
                  <a:cubicBezTo>
                    <a:pt x="54769" y="194469"/>
                    <a:pt x="76199" y="184149"/>
                    <a:pt x="80962" y="166687"/>
                  </a:cubicBezTo>
                  <a:cubicBezTo>
                    <a:pt x="80168" y="147637"/>
                    <a:pt x="86519" y="121444"/>
                    <a:pt x="85725" y="102394"/>
                  </a:cubicBezTo>
                  <a:cubicBezTo>
                    <a:pt x="95250" y="88106"/>
                    <a:pt x="90487" y="71438"/>
                    <a:pt x="100012" y="57150"/>
                  </a:cubicBezTo>
                  <a:lnTo>
                    <a:pt x="130969" y="30956"/>
                  </a:lnTo>
                  <a:lnTo>
                    <a:pt x="190500" y="35719"/>
                  </a:lnTo>
                  <a:lnTo>
                    <a:pt x="195262" y="121444"/>
                  </a:lnTo>
                  <a:cubicBezTo>
                    <a:pt x="199231" y="130969"/>
                    <a:pt x="193675" y="152400"/>
                    <a:pt x="197644" y="161925"/>
                  </a:cubicBezTo>
                  <a:lnTo>
                    <a:pt x="228600" y="173831"/>
                  </a:lnTo>
                  <a:lnTo>
                    <a:pt x="271462" y="178594"/>
                  </a:lnTo>
                  <a:cubicBezTo>
                    <a:pt x="276225" y="165894"/>
                    <a:pt x="288131" y="150812"/>
                    <a:pt x="292894" y="138112"/>
                  </a:cubicBezTo>
                  <a:lnTo>
                    <a:pt x="302419" y="88106"/>
                  </a:lnTo>
                  <a:lnTo>
                    <a:pt x="326231" y="0"/>
                  </a:lnTo>
                  <a:close/>
                </a:path>
              </a:pathLst>
            </a:custGeom>
            <a:solidFill>
              <a:srgbClr val="0000FF">
                <a:alpha val="50000"/>
              </a:srgbClr>
            </a:solidFill>
            <a:ln w="25400">
              <a:no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0" name="Straight Connector 9"/>
            <p:cNvCxnSpPr/>
            <p:nvPr/>
          </p:nvCxnSpPr>
          <p:spPr>
            <a:xfrm>
              <a:off x="1981201" y="914400"/>
              <a:ext cx="457199" cy="3388667"/>
            </a:xfrm>
            <a:prstGeom prst="line">
              <a:avLst/>
            </a:prstGeom>
            <a:ln w="25400">
              <a:solidFill>
                <a:srgbClr val="00FF00"/>
              </a:solidFill>
            </a:ln>
          </p:spPr>
          <p:style>
            <a:lnRef idx="1">
              <a:schemeClr val="accent1"/>
            </a:lnRef>
            <a:fillRef idx="0">
              <a:schemeClr val="accent1"/>
            </a:fillRef>
            <a:effectRef idx="0">
              <a:schemeClr val="accent1"/>
            </a:effectRef>
            <a:fontRef idx="minor">
              <a:schemeClr val="tx1"/>
            </a:fontRef>
          </p:style>
        </p:cxnSp>
        <p:sp>
          <p:nvSpPr>
            <p:cNvPr id="11" name="TextBox 10"/>
            <p:cNvSpPr txBox="1"/>
            <p:nvPr/>
          </p:nvSpPr>
          <p:spPr>
            <a:xfrm>
              <a:off x="1922274" y="828222"/>
              <a:ext cx="117853" cy="172355"/>
            </a:xfrm>
            <a:prstGeom prst="rect">
              <a:avLst/>
            </a:prstGeom>
            <a:solidFill>
              <a:schemeClr val="tx1"/>
            </a:solidFill>
          </p:spPr>
          <p:txBody>
            <a:bodyPr wrap="none" lIns="9144" tIns="9144" rIns="9144" bIns="9144" rtlCol="0">
              <a:spAutoFit/>
            </a:bodyPr>
            <a:lstStyle/>
            <a:p>
              <a:r>
                <a:rPr lang="en-US" sz="1000" dirty="0" smtClean="0">
                  <a:solidFill>
                    <a:schemeClr val="bg1"/>
                  </a:solidFill>
                  <a:latin typeface="Arial Black" pitchFamily="34" charset="0"/>
                </a:rPr>
                <a:t>X</a:t>
              </a:r>
              <a:endParaRPr lang="en-US" sz="1000" dirty="0">
                <a:solidFill>
                  <a:schemeClr val="bg1"/>
                </a:solidFill>
                <a:latin typeface="Arial Black" pitchFamily="34" charset="0"/>
              </a:endParaRPr>
            </a:p>
          </p:txBody>
        </p:sp>
        <p:sp>
          <p:nvSpPr>
            <p:cNvPr id="12" name="TextBox 11"/>
            <p:cNvSpPr txBox="1"/>
            <p:nvPr/>
          </p:nvSpPr>
          <p:spPr>
            <a:xfrm>
              <a:off x="2361840" y="4303064"/>
              <a:ext cx="153119" cy="172355"/>
            </a:xfrm>
            <a:prstGeom prst="rect">
              <a:avLst/>
            </a:prstGeom>
            <a:solidFill>
              <a:schemeClr val="tx1"/>
            </a:solidFill>
          </p:spPr>
          <p:txBody>
            <a:bodyPr wrap="none" lIns="9144" tIns="9144" rIns="9144" bIns="9144" rtlCol="0">
              <a:spAutoFit/>
            </a:bodyPr>
            <a:lstStyle/>
            <a:p>
              <a:r>
                <a:rPr lang="en-US" sz="1000" dirty="0" smtClean="0">
                  <a:solidFill>
                    <a:schemeClr val="bg1"/>
                  </a:solidFill>
                  <a:latin typeface="Arial Black" pitchFamily="34" charset="0"/>
                </a:rPr>
                <a:t>X’</a:t>
              </a:r>
              <a:endParaRPr lang="en-US" sz="1000" dirty="0">
                <a:solidFill>
                  <a:schemeClr val="bg1"/>
                </a:solidFill>
                <a:latin typeface="Arial Black" pitchFamily="34" charset="0"/>
              </a:endParaRPr>
            </a:p>
          </p:txBody>
        </p:sp>
        <p:sp>
          <p:nvSpPr>
            <p:cNvPr id="13" name="TextBox 12"/>
            <p:cNvSpPr txBox="1"/>
            <p:nvPr/>
          </p:nvSpPr>
          <p:spPr>
            <a:xfrm>
              <a:off x="4572000" y="3866245"/>
              <a:ext cx="117853" cy="172355"/>
            </a:xfrm>
            <a:prstGeom prst="rect">
              <a:avLst/>
            </a:prstGeom>
            <a:solidFill>
              <a:schemeClr val="tx1"/>
            </a:solidFill>
          </p:spPr>
          <p:txBody>
            <a:bodyPr wrap="none" lIns="9144" tIns="9144" rIns="9144" bIns="9144" rtlCol="0">
              <a:spAutoFit/>
            </a:bodyPr>
            <a:lstStyle/>
            <a:p>
              <a:r>
                <a:rPr lang="en-US" sz="1000" dirty="0" smtClean="0">
                  <a:solidFill>
                    <a:schemeClr val="bg1"/>
                  </a:solidFill>
                  <a:latin typeface="Arial Black" pitchFamily="34" charset="0"/>
                </a:rPr>
                <a:t>X</a:t>
              </a:r>
              <a:endParaRPr lang="en-US" sz="1000" dirty="0">
                <a:solidFill>
                  <a:schemeClr val="bg1"/>
                </a:solidFill>
                <a:latin typeface="Arial Black" pitchFamily="34" charset="0"/>
              </a:endParaRPr>
            </a:p>
          </p:txBody>
        </p:sp>
        <p:sp>
          <p:nvSpPr>
            <p:cNvPr id="14" name="TextBox 13"/>
            <p:cNvSpPr txBox="1"/>
            <p:nvPr/>
          </p:nvSpPr>
          <p:spPr>
            <a:xfrm>
              <a:off x="8458199" y="3872903"/>
              <a:ext cx="153119" cy="172355"/>
            </a:xfrm>
            <a:prstGeom prst="rect">
              <a:avLst/>
            </a:prstGeom>
            <a:solidFill>
              <a:schemeClr val="tx1"/>
            </a:solidFill>
          </p:spPr>
          <p:txBody>
            <a:bodyPr wrap="none" lIns="9144" tIns="9144" rIns="9144" bIns="9144" rtlCol="0">
              <a:spAutoFit/>
            </a:bodyPr>
            <a:lstStyle/>
            <a:p>
              <a:r>
                <a:rPr lang="en-US" sz="1000" dirty="0" smtClean="0">
                  <a:solidFill>
                    <a:schemeClr val="bg1"/>
                  </a:solidFill>
                  <a:latin typeface="Arial Black" pitchFamily="34" charset="0"/>
                </a:rPr>
                <a:t>X’</a:t>
              </a:r>
              <a:endParaRPr lang="en-US" sz="1000" dirty="0">
                <a:solidFill>
                  <a:schemeClr val="bg1"/>
                </a:solidFill>
                <a:latin typeface="Arial Black" pitchFamily="34" charset="0"/>
              </a:endParaRPr>
            </a:p>
          </p:txBody>
        </p:sp>
        <p:sp>
          <p:nvSpPr>
            <p:cNvPr id="15" name="TextBox 14"/>
            <p:cNvSpPr txBox="1"/>
            <p:nvPr/>
          </p:nvSpPr>
          <p:spPr>
            <a:xfrm>
              <a:off x="6859193" y="5851222"/>
              <a:ext cx="1576072" cy="246221"/>
            </a:xfrm>
            <a:prstGeom prst="rect">
              <a:avLst/>
            </a:prstGeom>
            <a:solidFill>
              <a:schemeClr val="tx1"/>
            </a:solidFill>
          </p:spPr>
          <p:txBody>
            <a:bodyPr wrap="none" rtlCol="0">
              <a:spAutoFit/>
            </a:bodyPr>
            <a:lstStyle/>
            <a:p>
              <a:r>
                <a:rPr lang="en-US" sz="1000" dirty="0" smtClean="0">
                  <a:solidFill>
                    <a:schemeClr val="bg1"/>
                  </a:solidFill>
                </a:rPr>
                <a:t>GAGLIANO, et.al., 2003</a:t>
              </a:r>
              <a:endParaRPr lang="en-US" sz="1000" dirty="0">
                <a:solidFill>
                  <a:schemeClr val="bg1"/>
                </a:solidFill>
              </a:endParaRPr>
            </a:p>
          </p:txBody>
        </p:sp>
      </p:grpSp>
      <p:sp>
        <p:nvSpPr>
          <p:cNvPr id="16" name="TextBox 15"/>
          <p:cNvSpPr txBox="1"/>
          <p:nvPr/>
        </p:nvSpPr>
        <p:spPr>
          <a:xfrm>
            <a:off x="378653" y="5848945"/>
            <a:ext cx="8345412" cy="646331"/>
          </a:xfrm>
          <a:prstGeom prst="rect">
            <a:avLst/>
          </a:prstGeom>
          <a:solidFill>
            <a:schemeClr val="tx1"/>
          </a:solidFill>
        </p:spPr>
        <p:txBody>
          <a:bodyPr wrap="square" rtlCol="0">
            <a:spAutoFit/>
          </a:bodyPr>
          <a:lstStyle/>
          <a:p>
            <a:pPr algn="just"/>
            <a:r>
              <a:rPr lang="en-US" sz="1200" dirty="0" smtClean="0">
                <a:solidFill>
                  <a:schemeClr val="bg1"/>
                </a:solidFill>
                <a:latin typeface="Arial" pitchFamily="34" charset="0"/>
                <a:cs typeface="Arial" pitchFamily="34" charset="0"/>
              </a:rPr>
              <a:t>The same generic cross section for this pattern of fault generated subsidence that has been used in other areas can be applied here.  Although there is not a documented measurement of water depth available, it is apparent in this image that the same pattern of sloping marsh surface toward the fault scarp is also in effect here.  </a:t>
            </a:r>
          </a:p>
        </p:txBody>
      </p:sp>
    </p:spTree>
    <p:extLst>
      <p:ext uri="{BB962C8B-B14F-4D97-AF65-F5344CB8AC3E}">
        <p14:creationId xmlns:p14="http://schemas.microsoft.com/office/powerpoint/2010/main" val="282505262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290"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94885" y="304800"/>
            <a:ext cx="8338705" cy="54864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grpSp>
        <p:nvGrpSpPr>
          <p:cNvPr id="9" name="Group 8"/>
          <p:cNvGrpSpPr/>
          <p:nvPr/>
        </p:nvGrpSpPr>
        <p:grpSpPr>
          <a:xfrm>
            <a:off x="386644" y="1699763"/>
            <a:ext cx="8376356" cy="1846641"/>
            <a:chOff x="293511" y="2172203"/>
            <a:chExt cx="8376356" cy="1846641"/>
          </a:xfrm>
        </p:grpSpPr>
        <p:sp>
          <p:nvSpPr>
            <p:cNvPr id="10" name="Freeform 9"/>
            <p:cNvSpPr/>
            <p:nvPr/>
          </p:nvSpPr>
          <p:spPr>
            <a:xfrm>
              <a:off x="293511" y="3138311"/>
              <a:ext cx="8376356" cy="880533"/>
            </a:xfrm>
            <a:custGeom>
              <a:avLst/>
              <a:gdLst>
                <a:gd name="connsiteX0" fmla="*/ 0 w 8376356"/>
                <a:gd name="connsiteY0" fmla="*/ 0 h 880533"/>
                <a:gd name="connsiteX1" fmla="*/ 406400 w 8376356"/>
                <a:gd name="connsiteY1" fmla="*/ 146756 h 880533"/>
                <a:gd name="connsiteX2" fmla="*/ 745067 w 8376356"/>
                <a:gd name="connsiteY2" fmla="*/ 259645 h 880533"/>
                <a:gd name="connsiteX3" fmla="*/ 1636889 w 8376356"/>
                <a:gd name="connsiteY3" fmla="*/ 327378 h 880533"/>
                <a:gd name="connsiteX4" fmla="*/ 2562578 w 8376356"/>
                <a:gd name="connsiteY4" fmla="*/ 372533 h 880533"/>
                <a:gd name="connsiteX5" fmla="*/ 3443111 w 8376356"/>
                <a:gd name="connsiteY5" fmla="*/ 474133 h 880533"/>
                <a:gd name="connsiteX6" fmla="*/ 3984978 w 8376356"/>
                <a:gd name="connsiteY6" fmla="*/ 530578 h 880533"/>
                <a:gd name="connsiteX7" fmla="*/ 4763911 w 8376356"/>
                <a:gd name="connsiteY7" fmla="*/ 564445 h 880533"/>
                <a:gd name="connsiteX8" fmla="*/ 5655733 w 8376356"/>
                <a:gd name="connsiteY8" fmla="*/ 643467 h 880533"/>
                <a:gd name="connsiteX9" fmla="*/ 6366933 w 8376356"/>
                <a:gd name="connsiteY9" fmla="*/ 722489 h 880533"/>
                <a:gd name="connsiteX10" fmla="*/ 6931378 w 8376356"/>
                <a:gd name="connsiteY10" fmla="*/ 801511 h 880533"/>
                <a:gd name="connsiteX11" fmla="*/ 7428089 w 8376356"/>
                <a:gd name="connsiteY11" fmla="*/ 869245 h 880533"/>
                <a:gd name="connsiteX12" fmla="*/ 7755467 w 8376356"/>
                <a:gd name="connsiteY12" fmla="*/ 880533 h 880533"/>
                <a:gd name="connsiteX13" fmla="*/ 8376356 w 8376356"/>
                <a:gd name="connsiteY13" fmla="*/ 857956 h 880533"/>
                <a:gd name="connsiteX0" fmla="*/ 0 w 8376356"/>
                <a:gd name="connsiteY0" fmla="*/ 0 h 880533"/>
                <a:gd name="connsiteX1" fmla="*/ 406400 w 8376356"/>
                <a:gd name="connsiteY1" fmla="*/ 146756 h 880533"/>
                <a:gd name="connsiteX2" fmla="*/ 745067 w 8376356"/>
                <a:gd name="connsiteY2" fmla="*/ 259645 h 880533"/>
                <a:gd name="connsiteX3" fmla="*/ 1636889 w 8376356"/>
                <a:gd name="connsiteY3" fmla="*/ 327378 h 880533"/>
                <a:gd name="connsiteX4" fmla="*/ 2562578 w 8376356"/>
                <a:gd name="connsiteY4" fmla="*/ 372533 h 880533"/>
                <a:gd name="connsiteX5" fmla="*/ 3550267 w 8376356"/>
                <a:gd name="connsiteY5" fmla="*/ 514614 h 880533"/>
                <a:gd name="connsiteX6" fmla="*/ 3984978 w 8376356"/>
                <a:gd name="connsiteY6" fmla="*/ 530578 h 880533"/>
                <a:gd name="connsiteX7" fmla="*/ 4763911 w 8376356"/>
                <a:gd name="connsiteY7" fmla="*/ 564445 h 880533"/>
                <a:gd name="connsiteX8" fmla="*/ 5655733 w 8376356"/>
                <a:gd name="connsiteY8" fmla="*/ 643467 h 880533"/>
                <a:gd name="connsiteX9" fmla="*/ 6366933 w 8376356"/>
                <a:gd name="connsiteY9" fmla="*/ 722489 h 880533"/>
                <a:gd name="connsiteX10" fmla="*/ 6931378 w 8376356"/>
                <a:gd name="connsiteY10" fmla="*/ 801511 h 880533"/>
                <a:gd name="connsiteX11" fmla="*/ 7428089 w 8376356"/>
                <a:gd name="connsiteY11" fmla="*/ 869245 h 880533"/>
                <a:gd name="connsiteX12" fmla="*/ 7755467 w 8376356"/>
                <a:gd name="connsiteY12" fmla="*/ 880533 h 880533"/>
                <a:gd name="connsiteX13" fmla="*/ 8376356 w 8376356"/>
                <a:gd name="connsiteY13" fmla="*/ 857956 h 880533"/>
                <a:gd name="connsiteX0" fmla="*/ 0 w 8376356"/>
                <a:gd name="connsiteY0" fmla="*/ 0 h 880533"/>
                <a:gd name="connsiteX1" fmla="*/ 406400 w 8376356"/>
                <a:gd name="connsiteY1" fmla="*/ 146756 h 880533"/>
                <a:gd name="connsiteX2" fmla="*/ 745067 w 8376356"/>
                <a:gd name="connsiteY2" fmla="*/ 259645 h 880533"/>
                <a:gd name="connsiteX3" fmla="*/ 1636889 w 8376356"/>
                <a:gd name="connsiteY3" fmla="*/ 327378 h 880533"/>
                <a:gd name="connsiteX4" fmla="*/ 2562578 w 8376356"/>
                <a:gd name="connsiteY4" fmla="*/ 372533 h 880533"/>
                <a:gd name="connsiteX5" fmla="*/ 3550267 w 8376356"/>
                <a:gd name="connsiteY5" fmla="*/ 514614 h 880533"/>
                <a:gd name="connsiteX6" fmla="*/ 4034984 w 8376356"/>
                <a:gd name="connsiteY6" fmla="*/ 530578 h 880533"/>
                <a:gd name="connsiteX7" fmla="*/ 4763911 w 8376356"/>
                <a:gd name="connsiteY7" fmla="*/ 564445 h 880533"/>
                <a:gd name="connsiteX8" fmla="*/ 5655733 w 8376356"/>
                <a:gd name="connsiteY8" fmla="*/ 643467 h 880533"/>
                <a:gd name="connsiteX9" fmla="*/ 6366933 w 8376356"/>
                <a:gd name="connsiteY9" fmla="*/ 722489 h 880533"/>
                <a:gd name="connsiteX10" fmla="*/ 6931378 w 8376356"/>
                <a:gd name="connsiteY10" fmla="*/ 801511 h 880533"/>
                <a:gd name="connsiteX11" fmla="*/ 7428089 w 8376356"/>
                <a:gd name="connsiteY11" fmla="*/ 869245 h 880533"/>
                <a:gd name="connsiteX12" fmla="*/ 7755467 w 8376356"/>
                <a:gd name="connsiteY12" fmla="*/ 880533 h 880533"/>
                <a:gd name="connsiteX13" fmla="*/ 8376356 w 8376356"/>
                <a:gd name="connsiteY13" fmla="*/ 857956 h 880533"/>
                <a:gd name="connsiteX0" fmla="*/ 0 w 8376356"/>
                <a:gd name="connsiteY0" fmla="*/ 0 h 880533"/>
                <a:gd name="connsiteX1" fmla="*/ 406400 w 8376356"/>
                <a:gd name="connsiteY1" fmla="*/ 146756 h 880533"/>
                <a:gd name="connsiteX2" fmla="*/ 745067 w 8376356"/>
                <a:gd name="connsiteY2" fmla="*/ 259645 h 880533"/>
                <a:gd name="connsiteX3" fmla="*/ 1636889 w 8376356"/>
                <a:gd name="connsiteY3" fmla="*/ 327378 h 880533"/>
                <a:gd name="connsiteX4" fmla="*/ 2562578 w 8376356"/>
                <a:gd name="connsiteY4" fmla="*/ 372533 h 880533"/>
                <a:gd name="connsiteX5" fmla="*/ 3214070 w 8376356"/>
                <a:gd name="connsiteY5" fmla="*/ 450233 h 880533"/>
                <a:gd name="connsiteX6" fmla="*/ 3550267 w 8376356"/>
                <a:gd name="connsiteY6" fmla="*/ 514614 h 880533"/>
                <a:gd name="connsiteX7" fmla="*/ 4034984 w 8376356"/>
                <a:gd name="connsiteY7" fmla="*/ 530578 h 880533"/>
                <a:gd name="connsiteX8" fmla="*/ 4763911 w 8376356"/>
                <a:gd name="connsiteY8" fmla="*/ 564445 h 880533"/>
                <a:gd name="connsiteX9" fmla="*/ 5655733 w 8376356"/>
                <a:gd name="connsiteY9" fmla="*/ 643467 h 880533"/>
                <a:gd name="connsiteX10" fmla="*/ 6366933 w 8376356"/>
                <a:gd name="connsiteY10" fmla="*/ 722489 h 880533"/>
                <a:gd name="connsiteX11" fmla="*/ 6931378 w 8376356"/>
                <a:gd name="connsiteY11" fmla="*/ 801511 h 880533"/>
                <a:gd name="connsiteX12" fmla="*/ 7428089 w 8376356"/>
                <a:gd name="connsiteY12" fmla="*/ 869245 h 880533"/>
                <a:gd name="connsiteX13" fmla="*/ 7755467 w 8376356"/>
                <a:gd name="connsiteY13" fmla="*/ 880533 h 880533"/>
                <a:gd name="connsiteX14" fmla="*/ 8376356 w 8376356"/>
                <a:gd name="connsiteY14" fmla="*/ 857956 h 880533"/>
                <a:gd name="connsiteX0" fmla="*/ 0 w 8376356"/>
                <a:gd name="connsiteY0" fmla="*/ 0 h 880533"/>
                <a:gd name="connsiteX1" fmla="*/ 406400 w 8376356"/>
                <a:gd name="connsiteY1" fmla="*/ 146756 h 880533"/>
                <a:gd name="connsiteX2" fmla="*/ 745067 w 8376356"/>
                <a:gd name="connsiteY2" fmla="*/ 259645 h 880533"/>
                <a:gd name="connsiteX3" fmla="*/ 1636889 w 8376356"/>
                <a:gd name="connsiteY3" fmla="*/ 327378 h 880533"/>
                <a:gd name="connsiteX4" fmla="*/ 2576865 w 8376356"/>
                <a:gd name="connsiteY4" fmla="*/ 398727 h 880533"/>
                <a:gd name="connsiteX5" fmla="*/ 3214070 w 8376356"/>
                <a:gd name="connsiteY5" fmla="*/ 450233 h 880533"/>
                <a:gd name="connsiteX6" fmla="*/ 3550267 w 8376356"/>
                <a:gd name="connsiteY6" fmla="*/ 514614 h 880533"/>
                <a:gd name="connsiteX7" fmla="*/ 4034984 w 8376356"/>
                <a:gd name="connsiteY7" fmla="*/ 530578 h 880533"/>
                <a:gd name="connsiteX8" fmla="*/ 4763911 w 8376356"/>
                <a:gd name="connsiteY8" fmla="*/ 564445 h 880533"/>
                <a:gd name="connsiteX9" fmla="*/ 5655733 w 8376356"/>
                <a:gd name="connsiteY9" fmla="*/ 643467 h 880533"/>
                <a:gd name="connsiteX10" fmla="*/ 6366933 w 8376356"/>
                <a:gd name="connsiteY10" fmla="*/ 722489 h 880533"/>
                <a:gd name="connsiteX11" fmla="*/ 6931378 w 8376356"/>
                <a:gd name="connsiteY11" fmla="*/ 801511 h 880533"/>
                <a:gd name="connsiteX12" fmla="*/ 7428089 w 8376356"/>
                <a:gd name="connsiteY12" fmla="*/ 869245 h 880533"/>
                <a:gd name="connsiteX13" fmla="*/ 7755467 w 8376356"/>
                <a:gd name="connsiteY13" fmla="*/ 880533 h 880533"/>
                <a:gd name="connsiteX14" fmla="*/ 8376356 w 8376356"/>
                <a:gd name="connsiteY14" fmla="*/ 857956 h 880533"/>
                <a:gd name="connsiteX0" fmla="*/ 0 w 8376356"/>
                <a:gd name="connsiteY0" fmla="*/ 0 h 880533"/>
                <a:gd name="connsiteX1" fmla="*/ 406400 w 8376356"/>
                <a:gd name="connsiteY1" fmla="*/ 146756 h 880533"/>
                <a:gd name="connsiteX2" fmla="*/ 745067 w 8376356"/>
                <a:gd name="connsiteY2" fmla="*/ 259645 h 880533"/>
                <a:gd name="connsiteX3" fmla="*/ 1636889 w 8376356"/>
                <a:gd name="connsiteY3" fmla="*/ 327378 h 880533"/>
                <a:gd name="connsiteX4" fmla="*/ 2475265 w 8376356"/>
                <a:gd name="connsiteY4" fmla="*/ 601927 h 880533"/>
                <a:gd name="connsiteX5" fmla="*/ 3214070 w 8376356"/>
                <a:gd name="connsiteY5" fmla="*/ 450233 h 880533"/>
                <a:gd name="connsiteX6" fmla="*/ 3550267 w 8376356"/>
                <a:gd name="connsiteY6" fmla="*/ 514614 h 880533"/>
                <a:gd name="connsiteX7" fmla="*/ 4034984 w 8376356"/>
                <a:gd name="connsiteY7" fmla="*/ 530578 h 880533"/>
                <a:gd name="connsiteX8" fmla="*/ 4763911 w 8376356"/>
                <a:gd name="connsiteY8" fmla="*/ 564445 h 880533"/>
                <a:gd name="connsiteX9" fmla="*/ 5655733 w 8376356"/>
                <a:gd name="connsiteY9" fmla="*/ 643467 h 880533"/>
                <a:gd name="connsiteX10" fmla="*/ 6366933 w 8376356"/>
                <a:gd name="connsiteY10" fmla="*/ 722489 h 880533"/>
                <a:gd name="connsiteX11" fmla="*/ 6931378 w 8376356"/>
                <a:gd name="connsiteY11" fmla="*/ 801511 h 880533"/>
                <a:gd name="connsiteX12" fmla="*/ 7428089 w 8376356"/>
                <a:gd name="connsiteY12" fmla="*/ 869245 h 880533"/>
                <a:gd name="connsiteX13" fmla="*/ 7755467 w 8376356"/>
                <a:gd name="connsiteY13" fmla="*/ 880533 h 880533"/>
                <a:gd name="connsiteX14" fmla="*/ 8376356 w 8376356"/>
                <a:gd name="connsiteY14" fmla="*/ 857956 h 880533"/>
                <a:gd name="connsiteX0" fmla="*/ 0 w 8376356"/>
                <a:gd name="connsiteY0" fmla="*/ 0 h 880533"/>
                <a:gd name="connsiteX1" fmla="*/ 406400 w 8376356"/>
                <a:gd name="connsiteY1" fmla="*/ 146756 h 880533"/>
                <a:gd name="connsiteX2" fmla="*/ 745067 w 8376356"/>
                <a:gd name="connsiteY2" fmla="*/ 259645 h 880533"/>
                <a:gd name="connsiteX3" fmla="*/ 1636889 w 8376356"/>
                <a:gd name="connsiteY3" fmla="*/ 327378 h 880533"/>
                <a:gd name="connsiteX4" fmla="*/ 2475265 w 8376356"/>
                <a:gd name="connsiteY4" fmla="*/ 601927 h 880533"/>
                <a:gd name="connsiteX5" fmla="*/ 3191492 w 8376356"/>
                <a:gd name="connsiteY5" fmla="*/ 585699 h 880533"/>
                <a:gd name="connsiteX6" fmla="*/ 3550267 w 8376356"/>
                <a:gd name="connsiteY6" fmla="*/ 514614 h 880533"/>
                <a:gd name="connsiteX7" fmla="*/ 4034984 w 8376356"/>
                <a:gd name="connsiteY7" fmla="*/ 530578 h 880533"/>
                <a:gd name="connsiteX8" fmla="*/ 4763911 w 8376356"/>
                <a:gd name="connsiteY8" fmla="*/ 564445 h 880533"/>
                <a:gd name="connsiteX9" fmla="*/ 5655733 w 8376356"/>
                <a:gd name="connsiteY9" fmla="*/ 643467 h 880533"/>
                <a:gd name="connsiteX10" fmla="*/ 6366933 w 8376356"/>
                <a:gd name="connsiteY10" fmla="*/ 722489 h 880533"/>
                <a:gd name="connsiteX11" fmla="*/ 6931378 w 8376356"/>
                <a:gd name="connsiteY11" fmla="*/ 801511 h 880533"/>
                <a:gd name="connsiteX12" fmla="*/ 7428089 w 8376356"/>
                <a:gd name="connsiteY12" fmla="*/ 869245 h 880533"/>
                <a:gd name="connsiteX13" fmla="*/ 7755467 w 8376356"/>
                <a:gd name="connsiteY13" fmla="*/ 880533 h 880533"/>
                <a:gd name="connsiteX14" fmla="*/ 8376356 w 8376356"/>
                <a:gd name="connsiteY14" fmla="*/ 857956 h 880533"/>
                <a:gd name="connsiteX0" fmla="*/ 0 w 8376356"/>
                <a:gd name="connsiteY0" fmla="*/ 0 h 880533"/>
                <a:gd name="connsiteX1" fmla="*/ 406400 w 8376356"/>
                <a:gd name="connsiteY1" fmla="*/ 146756 h 880533"/>
                <a:gd name="connsiteX2" fmla="*/ 745067 w 8376356"/>
                <a:gd name="connsiteY2" fmla="*/ 259645 h 880533"/>
                <a:gd name="connsiteX3" fmla="*/ 1636889 w 8376356"/>
                <a:gd name="connsiteY3" fmla="*/ 327378 h 880533"/>
                <a:gd name="connsiteX4" fmla="*/ 2475265 w 8376356"/>
                <a:gd name="connsiteY4" fmla="*/ 601927 h 880533"/>
                <a:gd name="connsiteX5" fmla="*/ 3191492 w 8376356"/>
                <a:gd name="connsiteY5" fmla="*/ 585699 h 880533"/>
                <a:gd name="connsiteX6" fmla="*/ 3550267 w 8376356"/>
                <a:gd name="connsiteY6" fmla="*/ 514614 h 880533"/>
                <a:gd name="connsiteX7" fmla="*/ 3589867 w 8376356"/>
                <a:gd name="connsiteY7" fmla="*/ 620889 h 880533"/>
                <a:gd name="connsiteX8" fmla="*/ 4034984 w 8376356"/>
                <a:gd name="connsiteY8" fmla="*/ 530578 h 880533"/>
                <a:gd name="connsiteX9" fmla="*/ 4763911 w 8376356"/>
                <a:gd name="connsiteY9" fmla="*/ 564445 h 880533"/>
                <a:gd name="connsiteX10" fmla="*/ 5655733 w 8376356"/>
                <a:gd name="connsiteY10" fmla="*/ 643467 h 880533"/>
                <a:gd name="connsiteX11" fmla="*/ 6366933 w 8376356"/>
                <a:gd name="connsiteY11" fmla="*/ 722489 h 880533"/>
                <a:gd name="connsiteX12" fmla="*/ 6931378 w 8376356"/>
                <a:gd name="connsiteY12" fmla="*/ 801511 h 880533"/>
                <a:gd name="connsiteX13" fmla="*/ 7428089 w 8376356"/>
                <a:gd name="connsiteY13" fmla="*/ 869245 h 880533"/>
                <a:gd name="connsiteX14" fmla="*/ 7755467 w 8376356"/>
                <a:gd name="connsiteY14" fmla="*/ 880533 h 880533"/>
                <a:gd name="connsiteX15" fmla="*/ 8376356 w 8376356"/>
                <a:gd name="connsiteY15" fmla="*/ 857956 h 880533"/>
                <a:gd name="connsiteX0" fmla="*/ 0 w 8376356"/>
                <a:gd name="connsiteY0" fmla="*/ 0 h 880533"/>
                <a:gd name="connsiteX1" fmla="*/ 406400 w 8376356"/>
                <a:gd name="connsiteY1" fmla="*/ 146756 h 880533"/>
                <a:gd name="connsiteX2" fmla="*/ 745067 w 8376356"/>
                <a:gd name="connsiteY2" fmla="*/ 259645 h 880533"/>
                <a:gd name="connsiteX3" fmla="*/ 1636889 w 8376356"/>
                <a:gd name="connsiteY3" fmla="*/ 327378 h 880533"/>
                <a:gd name="connsiteX4" fmla="*/ 2475265 w 8376356"/>
                <a:gd name="connsiteY4" fmla="*/ 601927 h 880533"/>
                <a:gd name="connsiteX5" fmla="*/ 3191492 w 8376356"/>
                <a:gd name="connsiteY5" fmla="*/ 585699 h 880533"/>
                <a:gd name="connsiteX6" fmla="*/ 3550267 w 8376356"/>
                <a:gd name="connsiteY6" fmla="*/ 514614 h 880533"/>
                <a:gd name="connsiteX7" fmla="*/ 3589867 w 8376356"/>
                <a:gd name="connsiteY7" fmla="*/ 620889 h 880533"/>
                <a:gd name="connsiteX8" fmla="*/ 4136584 w 8376356"/>
                <a:gd name="connsiteY8" fmla="*/ 564444 h 880533"/>
                <a:gd name="connsiteX9" fmla="*/ 4763911 w 8376356"/>
                <a:gd name="connsiteY9" fmla="*/ 564445 h 880533"/>
                <a:gd name="connsiteX10" fmla="*/ 5655733 w 8376356"/>
                <a:gd name="connsiteY10" fmla="*/ 643467 h 880533"/>
                <a:gd name="connsiteX11" fmla="*/ 6366933 w 8376356"/>
                <a:gd name="connsiteY11" fmla="*/ 722489 h 880533"/>
                <a:gd name="connsiteX12" fmla="*/ 6931378 w 8376356"/>
                <a:gd name="connsiteY12" fmla="*/ 801511 h 880533"/>
                <a:gd name="connsiteX13" fmla="*/ 7428089 w 8376356"/>
                <a:gd name="connsiteY13" fmla="*/ 869245 h 880533"/>
                <a:gd name="connsiteX14" fmla="*/ 7755467 w 8376356"/>
                <a:gd name="connsiteY14" fmla="*/ 880533 h 880533"/>
                <a:gd name="connsiteX15" fmla="*/ 8376356 w 8376356"/>
                <a:gd name="connsiteY15" fmla="*/ 857956 h 880533"/>
                <a:gd name="connsiteX0" fmla="*/ 0 w 8376356"/>
                <a:gd name="connsiteY0" fmla="*/ 0 h 880533"/>
                <a:gd name="connsiteX1" fmla="*/ 406400 w 8376356"/>
                <a:gd name="connsiteY1" fmla="*/ 146756 h 880533"/>
                <a:gd name="connsiteX2" fmla="*/ 745067 w 8376356"/>
                <a:gd name="connsiteY2" fmla="*/ 259645 h 880533"/>
                <a:gd name="connsiteX3" fmla="*/ 1636889 w 8376356"/>
                <a:gd name="connsiteY3" fmla="*/ 327378 h 880533"/>
                <a:gd name="connsiteX4" fmla="*/ 2475265 w 8376356"/>
                <a:gd name="connsiteY4" fmla="*/ 601927 h 880533"/>
                <a:gd name="connsiteX5" fmla="*/ 3191492 w 8376356"/>
                <a:gd name="connsiteY5" fmla="*/ 585699 h 880533"/>
                <a:gd name="connsiteX6" fmla="*/ 3335778 w 8376356"/>
                <a:gd name="connsiteY6" fmla="*/ 661370 h 880533"/>
                <a:gd name="connsiteX7" fmla="*/ 3589867 w 8376356"/>
                <a:gd name="connsiteY7" fmla="*/ 620889 h 880533"/>
                <a:gd name="connsiteX8" fmla="*/ 4136584 w 8376356"/>
                <a:gd name="connsiteY8" fmla="*/ 564444 h 880533"/>
                <a:gd name="connsiteX9" fmla="*/ 4763911 w 8376356"/>
                <a:gd name="connsiteY9" fmla="*/ 564445 h 880533"/>
                <a:gd name="connsiteX10" fmla="*/ 5655733 w 8376356"/>
                <a:gd name="connsiteY10" fmla="*/ 643467 h 880533"/>
                <a:gd name="connsiteX11" fmla="*/ 6366933 w 8376356"/>
                <a:gd name="connsiteY11" fmla="*/ 722489 h 880533"/>
                <a:gd name="connsiteX12" fmla="*/ 6931378 w 8376356"/>
                <a:gd name="connsiteY12" fmla="*/ 801511 h 880533"/>
                <a:gd name="connsiteX13" fmla="*/ 7428089 w 8376356"/>
                <a:gd name="connsiteY13" fmla="*/ 869245 h 880533"/>
                <a:gd name="connsiteX14" fmla="*/ 7755467 w 8376356"/>
                <a:gd name="connsiteY14" fmla="*/ 880533 h 880533"/>
                <a:gd name="connsiteX15" fmla="*/ 8376356 w 8376356"/>
                <a:gd name="connsiteY15" fmla="*/ 857956 h 880533"/>
                <a:gd name="connsiteX0" fmla="*/ 0 w 8376356"/>
                <a:gd name="connsiteY0" fmla="*/ 0 h 880533"/>
                <a:gd name="connsiteX1" fmla="*/ 406400 w 8376356"/>
                <a:gd name="connsiteY1" fmla="*/ 146756 h 880533"/>
                <a:gd name="connsiteX2" fmla="*/ 745067 w 8376356"/>
                <a:gd name="connsiteY2" fmla="*/ 259645 h 880533"/>
                <a:gd name="connsiteX3" fmla="*/ 1636889 w 8376356"/>
                <a:gd name="connsiteY3" fmla="*/ 327378 h 880533"/>
                <a:gd name="connsiteX4" fmla="*/ 2475265 w 8376356"/>
                <a:gd name="connsiteY4" fmla="*/ 601927 h 880533"/>
                <a:gd name="connsiteX5" fmla="*/ 3191492 w 8376356"/>
                <a:gd name="connsiteY5" fmla="*/ 585699 h 880533"/>
                <a:gd name="connsiteX6" fmla="*/ 3335778 w 8376356"/>
                <a:gd name="connsiteY6" fmla="*/ 661370 h 880533"/>
                <a:gd name="connsiteX7" fmla="*/ 3589867 w 8376356"/>
                <a:gd name="connsiteY7" fmla="*/ 620889 h 880533"/>
                <a:gd name="connsiteX8" fmla="*/ 4136584 w 8376356"/>
                <a:gd name="connsiteY8" fmla="*/ 564444 h 880533"/>
                <a:gd name="connsiteX9" fmla="*/ 4763911 w 8376356"/>
                <a:gd name="connsiteY9" fmla="*/ 564445 h 880533"/>
                <a:gd name="connsiteX10" fmla="*/ 5283200 w 8376356"/>
                <a:gd name="connsiteY10" fmla="*/ 530578 h 880533"/>
                <a:gd name="connsiteX11" fmla="*/ 5655733 w 8376356"/>
                <a:gd name="connsiteY11" fmla="*/ 643467 h 880533"/>
                <a:gd name="connsiteX12" fmla="*/ 6366933 w 8376356"/>
                <a:gd name="connsiteY12" fmla="*/ 722489 h 880533"/>
                <a:gd name="connsiteX13" fmla="*/ 6931378 w 8376356"/>
                <a:gd name="connsiteY13" fmla="*/ 801511 h 880533"/>
                <a:gd name="connsiteX14" fmla="*/ 7428089 w 8376356"/>
                <a:gd name="connsiteY14" fmla="*/ 869245 h 880533"/>
                <a:gd name="connsiteX15" fmla="*/ 7755467 w 8376356"/>
                <a:gd name="connsiteY15" fmla="*/ 880533 h 880533"/>
                <a:gd name="connsiteX16" fmla="*/ 8376356 w 8376356"/>
                <a:gd name="connsiteY16" fmla="*/ 857956 h 880533"/>
                <a:gd name="connsiteX0" fmla="*/ 0 w 8376356"/>
                <a:gd name="connsiteY0" fmla="*/ 0 h 880533"/>
                <a:gd name="connsiteX1" fmla="*/ 406400 w 8376356"/>
                <a:gd name="connsiteY1" fmla="*/ 146756 h 880533"/>
                <a:gd name="connsiteX2" fmla="*/ 745067 w 8376356"/>
                <a:gd name="connsiteY2" fmla="*/ 259645 h 880533"/>
                <a:gd name="connsiteX3" fmla="*/ 1636889 w 8376356"/>
                <a:gd name="connsiteY3" fmla="*/ 327378 h 880533"/>
                <a:gd name="connsiteX4" fmla="*/ 2475265 w 8376356"/>
                <a:gd name="connsiteY4" fmla="*/ 601927 h 880533"/>
                <a:gd name="connsiteX5" fmla="*/ 3191492 w 8376356"/>
                <a:gd name="connsiteY5" fmla="*/ 585699 h 880533"/>
                <a:gd name="connsiteX6" fmla="*/ 3335778 w 8376356"/>
                <a:gd name="connsiteY6" fmla="*/ 661370 h 880533"/>
                <a:gd name="connsiteX7" fmla="*/ 3589867 w 8376356"/>
                <a:gd name="connsiteY7" fmla="*/ 620889 h 880533"/>
                <a:gd name="connsiteX8" fmla="*/ 4226896 w 8376356"/>
                <a:gd name="connsiteY8" fmla="*/ 575732 h 880533"/>
                <a:gd name="connsiteX9" fmla="*/ 4763911 w 8376356"/>
                <a:gd name="connsiteY9" fmla="*/ 564445 h 880533"/>
                <a:gd name="connsiteX10" fmla="*/ 5283200 w 8376356"/>
                <a:gd name="connsiteY10" fmla="*/ 530578 h 880533"/>
                <a:gd name="connsiteX11" fmla="*/ 5655733 w 8376356"/>
                <a:gd name="connsiteY11" fmla="*/ 643467 h 880533"/>
                <a:gd name="connsiteX12" fmla="*/ 6366933 w 8376356"/>
                <a:gd name="connsiteY12" fmla="*/ 722489 h 880533"/>
                <a:gd name="connsiteX13" fmla="*/ 6931378 w 8376356"/>
                <a:gd name="connsiteY13" fmla="*/ 801511 h 880533"/>
                <a:gd name="connsiteX14" fmla="*/ 7428089 w 8376356"/>
                <a:gd name="connsiteY14" fmla="*/ 869245 h 880533"/>
                <a:gd name="connsiteX15" fmla="*/ 7755467 w 8376356"/>
                <a:gd name="connsiteY15" fmla="*/ 880533 h 880533"/>
                <a:gd name="connsiteX16" fmla="*/ 8376356 w 8376356"/>
                <a:gd name="connsiteY16" fmla="*/ 857956 h 880533"/>
                <a:gd name="connsiteX0" fmla="*/ 0 w 8376356"/>
                <a:gd name="connsiteY0" fmla="*/ 0 h 880533"/>
                <a:gd name="connsiteX1" fmla="*/ 406400 w 8376356"/>
                <a:gd name="connsiteY1" fmla="*/ 146756 h 880533"/>
                <a:gd name="connsiteX2" fmla="*/ 745067 w 8376356"/>
                <a:gd name="connsiteY2" fmla="*/ 259645 h 880533"/>
                <a:gd name="connsiteX3" fmla="*/ 1636889 w 8376356"/>
                <a:gd name="connsiteY3" fmla="*/ 327378 h 880533"/>
                <a:gd name="connsiteX4" fmla="*/ 2475265 w 8376356"/>
                <a:gd name="connsiteY4" fmla="*/ 601927 h 880533"/>
                <a:gd name="connsiteX5" fmla="*/ 3191492 w 8376356"/>
                <a:gd name="connsiteY5" fmla="*/ 585699 h 880533"/>
                <a:gd name="connsiteX6" fmla="*/ 3335778 w 8376356"/>
                <a:gd name="connsiteY6" fmla="*/ 661370 h 880533"/>
                <a:gd name="connsiteX7" fmla="*/ 3770489 w 8376356"/>
                <a:gd name="connsiteY7" fmla="*/ 666045 h 880533"/>
                <a:gd name="connsiteX8" fmla="*/ 4226896 w 8376356"/>
                <a:gd name="connsiteY8" fmla="*/ 575732 h 880533"/>
                <a:gd name="connsiteX9" fmla="*/ 4763911 w 8376356"/>
                <a:gd name="connsiteY9" fmla="*/ 564445 h 880533"/>
                <a:gd name="connsiteX10" fmla="*/ 5283200 w 8376356"/>
                <a:gd name="connsiteY10" fmla="*/ 530578 h 880533"/>
                <a:gd name="connsiteX11" fmla="*/ 5655733 w 8376356"/>
                <a:gd name="connsiteY11" fmla="*/ 643467 h 880533"/>
                <a:gd name="connsiteX12" fmla="*/ 6366933 w 8376356"/>
                <a:gd name="connsiteY12" fmla="*/ 722489 h 880533"/>
                <a:gd name="connsiteX13" fmla="*/ 6931378 w 8376356"/>
                <a:gd name="connsiteY13" fmla="*/ 801511 h 880533"/>
                <a:gd name="connsiteX14" fmla="*/ 7428089 w 8376356"/>
                <a:gd name="connsiteY14" fmla="*/ 869245 h 880533"/>
                <a:gd name="connsiteX15" fmla="*/ 7755467 w 8376356"/>
                <a:gd name="connsiteY15" fmla="*/ 880533 h 880533"/>
                <a:gd name="connsiteX16" fmla="*/ 8376356 w 8376356"/>
                <a:gd name="connsiteY16" fmla="*/ 857956 h 880533"/>
                <a:gd name="connsiteX0" fmla="*/ 0 w 8376356"/>
                <a:gd name="connsiteY0" fmla="*/ 0 h 880533"/>
                <a:gd name="connsiteX1" fmla="*/ 406400 w 8376356"/>
                <a:gd name="connsiteY1" fmla="*/ 146756 h 880533"/>
                <a:gd name="connsiteX2" fmla="*/ 745067 w 8376356"/>
                <a:gd name="connsiteY2" fmla="*/ 259645 h 880533"/>
                <a:gd name="connsiteX3" fmla="*/ 1636889 w 8376356"/>
                <a:gd name="connsiteY3" fmla="*/ 327378 h 880533"/>
                <a:gd name="connsiteX4" fmla="*/ 2475265 w 8376356"/>
                <a:gd name="connsiteY4" fmla="*/ 601927 h 880533"/>
                <a:gd name="connsiteX5" fmla="*/ 3191492 w 8376356"/>
                <a:gd name="connsiteY5" fmla="*/ 585699 h 880533"/>
                <a:gd name="connsiteX6" fmla="*/ 3335778 w 8376356"/>
                <a:gd name="connsiteY6" fmla="*/ 661370 h 880533"/>
                <a:gd name="connsiteX7" fmla="*/ 3770489 w 8376356"/>
                <a:gd name="connsiteY7" fmla="*/ 666045 h 880533"/>
                <a:gd name="connsiteX8" fmla="*/ 4339785 w 8376356"/>
                <a:gd name="connsiteY8" fmla="*/ 598309 h 880533"/>
                <a:gd name="connsiteX9" fmla="*/ 4763911 w 8376356"/>
                <a:gd name="connsiteY9" fmla="*/ 564445 h 880533"/>
                <a:gd name="connsiteX10" fmla="*/ 5283200 w 8376356"/>
                <a:gd name="connsiteY10" fmla="*/ 530578 h 880533"/>
                <a:gd name="connsiteX11" fmla="*/ 5655733 w 8376356"/>
                <a:gd name="connsiteY11" fmla="*/ 643467 h 880533"/>
                <a:gd name="connsiteX12" fmla="*/ 6366933 w 8376356"/>
                <a:gd name="connsiteY12" fmla="*/ 722489 h 880533"/>
                <a:gd name="connsiteX13" fmla="*/ 6931378 w 8376356"/>
                <a:gd name="connsiteY13" fmla="*/ 801511 h 880533"/>
                <a:gd name="connsiteX14" fmla="*/ 7428089 w 8376356"/>
                <a:gd name="connsiteY14" fmla="*/ 869245 h 880533"/>
                <a:gd name="connsiteX15" fmla="*/ 7755467 w 8376356"/>
                <a:gd name="connsiteY15" fmla="*/ 880533 h 880533"/>
                <a:gd name="connsiteX16" fmla="*/ 8376356 w 8376356"/>
                <a:gd name="connsiteY16" fmla="*/ 857956 h 880533"/>
                <a:gd name="connsiteX0" fmla="*/ 0 w 8376356"/>
                <a:gd name="connsiteY0" fmla="*/ 0 h 880533"/>
                <a:gd name="connsiteX1" fmla="*/ 406400 w 8376356"/>
                <a:gd name="connsiteY1" fmla="*/ 146756 h 880533"/>
                <a:gd name="connsiteX2" fmla="*/ 745067 w 8376356"/>
                <a:gd name="connsiteY2" fmla="*/ 259645 h 880533"/>
                <a:gd name="connsiteX3" fmla="*/ 1636889 w 8376356"/>
                <a:gd name="connsiteY3" fmla="*/ 327378 h 880533"/>
                <a:gd name="connsiteX4" fmla="*/ 2475265 w 8376356"/>
                <a:gd name="connsiteY4" fmla="*/ 601927 h 880533"/>
                <a:gd name="connsiteX5" fmla="*/ 2943136 w 8376356"/>
                <a:gd name="connsiteY5" fmla="*/ 664722 h 880533"/>
                <a:gd name="connsiteX6" fmla="*/ 3335778 w 8376356"/>
                <a:gd name="connsiteY6" fmla="*/ 661370 h 880533"/>
                <a:gd name="connsiteX7" fmla="*/ 3770489 w 8376356"/>
                <a:gd name="connsiteY7" fmla="*/ 666045 h 880533"/>
                <a:gd name="connsiteX8" fmla="*/ 4339785 w 8376356"/>
                <a:gd name="connsiteY8" fmla="*/ 598309 h 880533"/>
                <a:gd name="connsiteX9" fmla="*/ 4763911 w 8376356"/>
                <a:gd name="connsiteY9" fmla="*/ 564445 h 880533"/>
                <a:gd name="connsiteX10" fmla="*/ 5283200 w 8376356"/>
                <a:gd name="connsiteY10" fmla="*/ 530578 h 880533"/>
                <a:gd name="connsiteX11" fmla="*/ 5655733 w 8376356"/>
                <a:gd name="connsiteY11" fmla="*/ 643467 h 880533"/>
                <a:gd name="connsiteX12" fmla="*/ 6366933 w 8376356"/>
                <a:gd name="connsiteY12" fmla="*/ 722489 h 880533"/>
                <a:gd name="connsiteX13" fmla="*/ 6931378 w 8376356"/>
                <a:gd name="connsiteY13" fmla="*/ 801511 h 880533"/>
                <a:gd name="connsiteX14" fmla="*/ 7428089 w 8376356"/>
                <a:gd name="connsiteY14" fmla="*/ 869245 h 880533"/>
                <a:gd name="connsiteX15" fmla="*/ 7755467 w 8376356"/>
                <a:gd name="connsiteY15" fmla="*/ 880533 h 880533"/>
                <a:gd name="connsiteX16" fmla="*/ 8376356 w 8376356"/>
                <a:gd name="connsiteY16" fmla="*/ 857956 h 880533"/>
                <a:gd name="connsiteX0" fmla="*/ 0 w 8376356"/>
                <a:gd name="connsiteY0" fmla="*/ 0 h 880533"/>
                <a:gd name="connsiteX1" fmla="*/ 406400 w 8376356"/>
                <a:gd name="connsiteY1" fmla="*/ 146756 h 880533"/>
                <a:gd name="connsiteX2" fmla="*/ 745067 w 8376356"/>
                <a:gd name="connsiteY2" fmla="*/ 259645 h 880533"/>
                <a:gd name="connsiteX3" fmla="*/ 1636889 w 8376356"/>
                <a:gd name="connsiteY3" fmla="*/ 327378 h 880533"/>
                <a:gd name="connsiteX4" fmla="*/ 2080153 w 8376356"/>
                <a:gd name="connsiteY4" fmla="*/ 635794 h 880533"/>
                <a:gd name="connsiteX5" fmla="*/ 2943136 w 8376356"/>
                <a:gd name="connsiteY5" fmla="*/ 664722 h 880533"/>
                <a:gd name="connsiteX6" fmla="*/ 3335778 w 8376356"/>
                <a:gd name="connsiteY6" fmla="*/ 661370 h 880533"/>
                <a:gd name="connsiteX7" fmla="*/ 3770489 w 8376356"/>
                <a:gd name="connsiteY7" fmla="*/ 666045 h 880533"/>
                <a:gd name="connsiteX8" fmla="*/ 4339785 w 8376356"/>
                <a:gd name="connsiteY8" fmla="*/ 598309 h 880533"/>
                <a:gd name="connsiteX9" fmla="*/ 4763911 w 8376356"/>
                <a:gd name="connsiteY9" fmla="*/ 564445 h 880533"/>
                <a:gd name="connsiteX10" fmla="*/ 5283200 w 8376356"/>
                <a:gd name="connsiteY10" fmla="*/ 530578 h 880533"/>
                <a:gd name="connsiteX11" fmla="*/ 5655733 w 8376356"/>
                <a:gd name="connsiteY11" fmla="*/ 643467 h 880533"/>
                <a:gd name="connsiteX12" fmla="*/ 6366933 w 8376356"/>
                <a:gd name="connsiteY12" fmla="*/ 722489 h 880533"/>
                <a:gd name="connsiteX13" fmla="*/ 6931378 w 8376356"/>
                <a:gd name="connsiteY13" fmla="*/ 801511 h 880533"/>
                <a:gd name="connsiteX14" fmla="*/ 7428089 w 8376356"/>
                <a:gd name="connsiteY14" fmla="*/ 869245 h 880533"/>
                <a:gd name="connsiteX15" fmla="*/ 7755467 w 8376356"/>
                <a:gd name="connsiteY15" fmla="*/ 880533 h 880533"/>
                <a:gd name="connsiteX16" fmla="*/ 8376356 w 8376356"/>
                <a:gd name="connsiteY16" fmla="*/ 857956 h 880533"/>
                <a:gd name="connsiteX0" fmla="*/ 0 w 8376356"/>
                <a:gd name="connsiteY0" fmla="*/ 0 h 880533"/>
                <a:gd name="connsiteX1" fmla="*/ 406400 w 8376356"/>
                <a:gd name="connsiteY1" fmla="*/ 146756 h 880533"/>
                <a:gd name="connsiteX2" fmla="*/ 745067 w 8376356"/>
                <a:gd name="connsiteY2" fmla="*/ 259645 h 880533"/>
                <a:gd name="connsiteX3" fmla="*/ 1524000 w 8376356"/>
                <a:gd name="connsiteY3" fmla="*/ 575733 h 880533"/>
                <a:gd name="connsiteX4" fmla="*/ 2080153 w 8376356"/>
                <a:gd name="connsiteY4" fmla="*/ 635794 h 880533"/>
                <a:gd name="connsiteX5" fmla="*/ 2943136 w 8376356"/>
                <a:gd name="connsiteY5" fmla="*/ 664722 h 880533"/>
                <a:gd name="connsiteX6" fmla="*/ 3335778 w 8376356"/>
                <a:gd name="connsiteY6" fmla="*/ 661370 h 880533"/>
                <a:gd name="connsiteX7" fmla="*/ 3770489 w 8376356"/>
                <a:gd name="connsiteY7" fmla="*/ 666045 h 880533"/>
                <a:gd name="connsiteX8" fmla="*/ 4339785 w 8376356"/>
                <a:gd name="connsiteY8" fmla="*/ 598309 h 880533"/>
                <a:gd name="connsiteX9" fmla="*/ 4763911 w 8376356"/>
                <a:gd name="connsiteY9" fmla="*/ 564445 h 880533"/>
                <a:gd name="connsiteX10" fmla="*/ 5283200 w 8376356"/>
                <a:gd name="connsiteY10" fmla="*/ 530578 h 880533"/>
                <a:gd name="connsiteX11" fmla="*/ 5655733 w 8376356"/>
                <a:gd name="connsiteY11" fmla="*/ 643467 h 880533"/>
                <a:gd name="connsiteX12" fmla="*/ 6366933 w 8376356"/>
                <a:gd name="connsiteY12" fmla="*/ 722489 h 880533"/>
                <a:gd name="connsiteX13" fmla="*/ 6931378 w 8376356"/>
                <a:gd name="connsiteY13" fmla="*/ 801511 h 880533"/>
                <a:gd name="connsiteX14" fmla="*/ 7428089 w 8376356"/>
                <a:gd name="connsiteY14" fmla="*/ 869245 h 880533"/>
                <a:gd name="connsiteX15" fmla="*/ 7755467 w 8376356"/>
                <a:gd name="connsiteY15" fmla="*/ 880533 h 880533"/>
                <a:gd name="connsiteX16" fmla="*/ 8376356 w 8376356"/>
                <a:gd name="connsiteY16" fmla="*/ 857956 h 880533"/>
                <a:gd name="connsiteX0" fmla="*/ 0 w 8376356"/>
                <a:gd name="connsiteY0" fmla="*/ 0 h 880533"/>
                <a:gd name="connsiteX1" fmla="*/ 406400 w 8376356"/>
                <a:gd name="connsiteY1" fmla="*/ 146756 h 880533"/>
                <a:gd name="connsiteX2" fmla="*/ 745067 w 8376356"/>
                <a:gd name="connsiteY2" fmla="*/ 259645 h 880533"/>
                <a:gd name="connsiteX3" fmla="*/ 1524000 w 8376356"/>
                <a:gd name="connsiteY3" fmla="*/ 575733 h 880533"/>
                <a:gd name="connsiteX4" fmla="*/ 2080153 w 8376356"/>
                <a:gd name="connsiteY4" fmla="*/ 635794 h 880533"/>
                <a:gd name="connsiteX5" fmla="*/ 2943136 w 8376356"/>
                <a:gd name="connsiteY5" fmla="*/ 664722 h 880533"/>
                <a:gd name="connsiteX6" fmla="*/ 3335778 w 8376356"/>
                <a:gd name="connsiteY6" fmla="*/ 661370 h 880533"/>
                <a:gd name="connsiteX7" fmla="*/ 3770489 w 8376356"/>
                <a:gd name="connsiteY7" fmla="*/ 666045 h 880533"/>
                <a:gd name="connsiteX8" fmla="*/ 4272052 w 8376356"/>
                <a:gd name="connsiteY8" fmla="*/ 575732 h 880533"/>
                <a:gd name="connsiteX9" fmla="*/ 4763911 w 8376356"/>
                <a:gd name="connsiteY9" fmla="*/ 564445 h 880533"/>
                <a:gd name="connsiteX10" fmla="*/ 5283200 w 8376356"/>
                <a:gd name="connsiteY10" fmla="*/ 530578 h 880533"/>
                <a:gd name="connsiteX11" fmla="*/ 5655733 w 8376356"/>
                <a:gd name="connsiteY11" fmla="*/ 643467 h 880533"/>
                <a:gd name="connsiteX12" fmla="*/ 6366933 w 8376356"/>
                <a:gd name="connsiteY12" fmla="*/ 722489 h 880533"/>
                <a:gd name="connsiteX13" fmla="*/ 6931378 w 8376356"/>
                <a:gd name="connsiteY13" fmla="*/ 801511 h 880533"/>
                <a:gd name="connsiteX14" fmla="*/ 7428089 w 8376356"/>
                <a:gd name="connsiteY14" fmla="*/ 869245 h 880533"/>
                <a:gd name="connsiteX15" fmla="*/ 7755467 w 8376356"/>
                <a:gd name="connsiteY15" fmla="*/ 880533 h 880533"/>
                <a:gd name="connsiteX16" fmla="*/ 8376356 w 8376356"/>
                <a:gd name="connsiteY16" fmla="*/ 857956 h 880533"/>
                <a:gd name="connsiteX0" fmla="*/ 0 w 8376356"/>
                <a:gd name="connsiteY0" fmla="*/ 0 h 880533"/>
                <a:gd name="connsiteX1" fmla="*/ 406400 w 8376356"/>
                <a:gd name="connsiteY1" fmla="*/ 146756 h 880533"/>
                <a:gd name="connsiteX2" fmla="*/ 745067 w 8376356"/>
                <a:gd name="connsiteY2" fmla="*/ 259645 h 880533"/>
                <a:gd name="connsiteX3" fmla="*/ 1524000 w 8376356"/>
                <a:gd name="connsiteY3" fmla="*/ 575733 h 880533"/>
                <a:gd name="connsiteX4" fmla="*/ 2080153 w 8376356"/>
                <a:gd name="connsiteY4" fmla="*/ 635794 h 880533"/>
                <a:gd name="connsiteX5" fmla="*/ 2943136 w 8376356"/>
                <a:gd name="connsiteY5" fmla="*/ 664722 h 880533"/>
                <a:gd name="connsiteX6" fmla="*/ 3335778 w 8376356"/>
                <a:gd name="connsiteY6" fmla="*/ 661370 h 880533"/>
                <a:gd name="connsiteX7" fmla="*/ 3770489 w 8376356"/>
                <a:gd name="connsiteY7" fmla="*/ 666045 h 880533"/>
                <a:gd name="connsiteX8" fmla="*/ 4272052 w 8376356"/>
                <a:gd name="connsiteY8" fmla="*/ 575732 h 880533"/>
                <a:gd name="connsiteX9" fmla="*/ 4797778 w 8376356"/>
                <a:gd name="connsiteY9" fmla="*/ 496711 h 880533"/>
                <a:gd name="connsiteX10" fmla="*/ 5283200 w 8376356"/>
                <a:gd name="connsiteY10" fmla="*/ 530578 h 880533"/>
                <a:gd name="connsiteX11" fmla="*/ 5655733 w 8376356"/>
                <a:gd name="connsiteY11" fmla="*/ 643467 h 880533"/>
                <a:gd name="connsiteX12" fmla="*/ 6366933 w 8376356"/>
                <a:gd name="connsiteY12" fmla="*/ 722489 h 880533"/>
                <a:gd name="connsiteX13" fmla="*/ 6931378 w 8376356"/>
                <a:gd name="connsiteY13" fmla="*/ 801511 h 880533"/>
                <a:gd name="connsiteX14" fmla="*/ 7428089 w 8376356"/>
                <a:gd name="connsiteY14" fmla="*/ 869245 h 880533"/>
                <a:gd name="connsiteX15" fmla="*/ 7755467 w 8376356"/>
                <a:gd name="connsiteY15" fmla="*/ 880533 h 880533"/>
                <a:gd name="connsiteX16" fmla="*/ 8376356 w 8376356"/>
                <a:gd name="connsiteY16" fmla="*/ 857956 h 880533"/>
                <a:gd name="connsiteX0" fmla="*/ 0 w 8376356"/>
                <a:gd name="connsiteY0" fmla="*/ 0 h 880533"/>
                <a:gd name="connsiteX1" fmla="*/ 406400 w 8376356"/>
                <a:gd name="connsiteY1" fmla="*/ 146756 h 880533"/>
                <a:gd name="connsiteX2" fmla="*/ 745067 w 8376356"/>
                <a:gd name="connsiteY2" fmla="*/ 259645 h 880533"/>
                <a:gd name="connsiteX3" fmla="*/ 1524000 w 8376356"/>
                <a:gd name="connsiteY3" fmla="*/ 575733 h 880533"/>
                <a:gd name="connsiteX4" fmla="*/ 2080153 w 8376356"/>
                <a:gd name="connsiteY4" fmla="*/ 635794 h 880533"/>
                <a:gd name="connsiteX5" fmla="*/ 2943136 w 8376356"/>
                <a:gd name="connsiteY5" fmla="*/ 664722 h 880533"/>
                <a:gd name="connsiteX6" fmla="*/ 3335778 w 8376356"/>
                <a:gd name="connsiteY6" fmla="*/ 661370 h 880533"/>
                <a:gd name="connsiteX7" fmla="*/ 3770489 w 8376356"/>
                <a:gd name="connsiteY7" fmla="*/ 666045 h 880533"/>
                <a:gd name="connsiteX8" fmla="*/ 4272052 w 8376356"/>
                <a:gd name="connsiteY8" fmla="*/ 575732 h 880533"/>
                <a:gd name="connsiteX9" fmla="*/ 4797778 w 8376356"/>
                <a:gd name="connsiteY9" fmla="*/ 496711 h 880533"/>
                <a:gd name="connsiteX10" fmla="*/ 5283200 w 8376356"/>
                <a:gd name="connsiteY10" fmla="*/ 530578 h 880533"/>
                <a:gd name="connsiteX11" fmla="*/ 5689600 w 8376356"/>
                <a:gd name="connsiteY11" fmla="*/ 620889 h 880533"/>
                <a:gd name="connsiteX12" fmla="*/ 6366933 w 8376356"/>
                <a:gd name="connsiteY12" fmla="*/ 722489 h 880533"/>
                <a:gd name="connsiteX13" fmla="*/ 6931378 w 8376356"/>
                <a:gd name="connsiteY13" fmla="*/ 801511 h 880533"/>
                <a:gd name="connsiteX14" fmla="*/ 7428089 w 8376356"/>
                <a:gd name="connsiteY14" fmla="*/ 869245 h 880533"/>
                <a:gd name="connsiteX15" fmla="*/ 7755467 w 8376356"/>
                <a:gd name="connsiteY15" fmla="*/ 880533 h 880533"/>
                <a:gd name="connsiteX16" fmla="*/ 8376356 w 8376356"/>
                <a:gd name="connsiteY16" fmla="*/ 857956 h 8805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376356" h="880533">
                  <a:moveTo>
                    <a:pt x="0" y="0"/>
                  </a:moveTo>
                  <a:lnTo>
                    <a:pt x="406400" y="146756"/>
                  </a:lnTo>
                  <a:lnTo>
                    <a:pt x="745067" y="259645"/>
                  </a:lnTo>
                  <a:lnTo>
                    <a:pt x="1524000" y="575733"/>
                  </a:lnTo>
                  <a:lnTo>
                    <a:pt x="2080153" y="635794"/>
                  </a:lnTo>
                  <a:cubicBezTo>
                    <a:pt x="2348573" y="660635"/>
                    <a:pt x="2778521" y="641042"/>
                    <a:pt x="2943136" y="664722"/>
                  </a:cubicBezTo>
                  <a:cubicBezTo>
                    <a:pt x="3107751" y="688402"/>
                    <a:pt x="3197886" y="661150"/>
                    <a:pt x="3335778" y="661370"/>
                  </a:cubicBezTo>
                  <a:lnTo>
                    <a:pt x="3770489" y="666045"/>
                  </a:lnTo>
                  <a:cubicBezTo>
                    <a:pt x="3851275" y="668706"/>
                    <a:pt x="4076378" y="570087"/>
                    <a:pt x="4272052" y="575732"/>
                  </a:cubicBezTo>
                  <a:lnTo>
                    <a:pt x="4797778" y="496711"/>
                  </a:lnTo>
                  <a:cubicBezTo>
                    <a:pt x="4944534" y="504237"/>
                    <a:pt x="5136444" y="523052"/>
                    <a:pt x="5283200" y="530578"/>
                  </a:cubicBezTo>
                  <a:lnTo>
                    <a:pt x="5689600" y="620889"/>
                  </a:lnTo>
                  <a:lnTo>
                    <a:pt x="6366933" y="722489"/>
                  </a:lnTo>
                  <a:lnTo>
                    <a:pt x="6931378" y="801511"/>
                  </a:lnTo>
                  <a:lnTo>
                    <a:pt x="7428089" y="869245"/>
                  </a:lnTo>
                  <a:lnTo>
                    <a:pt x="7755467" y="880533"/>
                  </a:lnTo>
                  <a:lnTo>
                    <a:pt x="8376356" y="857956"/>
                  </a:lnTo>
                </a:path>
              </a:pathLst>
            </a:custGeom>
            <a:noFill/>
            <a:ln w="19050">
              <a:solidFill>
                <a:srgbClr val="FFFF0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Freeform 10"/>
            <p:cNvSpPr/>
            <p:nvPr/>
          </p:nvSpPr>
          <p:spPr>
            <a:xfrm>
              <a:off x="295045" y="2172203"/>
              <a:ext cx="7189487" cy="874033"/>
            </a:xfrm>
            <a:custGeom>
              <a:avLst/>
              <a:gdLst>
                <a:gd name="connsiteX0" fmla="*/ 2528711 w 2528711"/>
                <a:gd name="connsiteY0" fmla="*/ 361244 h 575733"/>
                <a:gd name="connsiteX1" fmla="*/ 2020711 w 2528711"/>
                <a:gd name="connsiteY1" fmla="*/ 564444 h 575733"/>
                <a:gd name="connsiteX2" fmla="*/ 1625600 w 2528711"/>
                <a:gd name="connsiteY2" fmla="*/ 575733 h 575733"/>
                <a:gd name="connsiteX3" fmla="*/ 1253067 w 2528711"/>
                <a:gd name="connsiteY3" fmla="*/ 530578 h 575733"/>
                <a:gd name="connsiteX4" fmla="*/ 982134 w 2528711"/>
                <a:gd name="connsiteY4" fmla="*/ 462844 h 575733"/>
                <a:gd name="connsiteX5" fmla="*/ 733778 w 2528711"/>
                <a:gd name="connsiteY5" fmla="*/ 248355 h 575733"/>
                <a:gd name="connsiteX6" fmla="*/ 428978 w 2528711"/>
                <a:gd name="connsiteY6" fmla="*/ 112889 h 575733"/>
                <a:gd name="connsiteX7" fmla="*/ 0 w 2528711"/>
                <a:gd name="connsiteY7" fmla="*/ 0 h 575733"/>
                <a:gd name="connsiteX0" fmla="*/ 2528711 w 2528711"/>
                <a:gd name="connsiteY0" fmla="*/ 361244 h 575733"/>
                <a:gd name="connsiteX1" fmla="*/ 2020711 w 2528711"/>
                <a:gd name="connsiteY1" fmla="*/ 564444 h 575733"/>
                <a:gd name="connsiteX2" fmla="*/ 1625600 w 2528711"/>
                <a:gd name="connsiteY2" fmla="*/ 575733 h 575733"/>
                <a:gd name="connsiteX3" fmla="*/ 1253067 w 2528711"/>
                <a:gd name="connsiteY3" fmla="*/ 530578 h 575733"/>
                <a:gd name="connsiteX4" fmla="*/ 982134 w 2528711"/>
                <a:gd name="connsiteY4" fmla="*/ 462844 h 575733"/>
                <a:gd name="connsiteX5" fmla="*/ 702822 w 2528711"/>
                <a:gd name="connsiteY5" fmla="*/ 269787 h 575733"/>
                <a:gd name="connsiteX6" fmla="*/ 428978 w 2528711"/>
                <a:gd name="connsiteY6" fmla="*/ 112889 h 575733"/>
                <a:gd name="connsiteX7" fmla="*/ 0 w 2528711"/>
                <a:gd name="connsiteY7" fmla="*/ 0 h 575733"/>
                <a:gd name="connsiteX0" fmla="*/ 2528711 w 2528711"/>
                <a:gd name="connsiteY0" fmla="*/ 361244 h 575733"/>
                <a:gd name="connsiteX1" fmla="*/ 2020711 w 2528711"/>
                <a:gd name="connsiteY1" fmla="*/ 564444 h 575733"/>
                <a:gd name="connsiteX2" fmla="*/ 1625600 w 2528711"/>
                <a:gd name="connsiteY2" fmla="*/ 575733 h 575733"/>
                <a:gd name="connsiteX3" fmla="*/ 1253067 w 2528711"/>
                <a:gd name="connsiteY3" fmla="*/ 530578 h 575733"/>
                <a:gd name="connsiteX4" fmla="*/ 1066359 w 2528711"/>
                <a:gd name="connsiteY4" fmla="*/ 513203 h 575733"/>
                <a:gd name="connsiteX5" fmla="*/ 982134 w 2528711"/>
                <a:gd name="connsiteY5" fmla="*/ 462844 h 575733"/>
                <a:gd name="connsiteX6" fmla="*/ 702822 w 2528711"/>
                <a:gd name="connsiteY6" fmla="*/ 269787 h 575733"/>
                <a:gd name="connsiteX7" fmla="*/ 428978 w 2528711"/>
                <a:gd name="connsiteY7" fmla="*/ 112889 h 575733"/>
                <a:gd name="connsiteX8" fmla="*/ 0 w 2528711"/>
                <a:gd name="connsiteY8" fmla="*/ 0 h 575733"/>
                <a:gd name="connsiteX0" fmla="*/ 2528711 w 2528711"/>
                <a:gd name="connsiteY0" fmla="*/ 361244 h 575733"/>
                <a:gd name="connsiteX1" fmla="*/ 2020711 w 2528711"/>
                <a:gd name="connsiteY1" fmla="*/ 564444 h 575733"/>
                <a:gd name="connsiteX2" fmla="*/ 1625600 w 2528711"/>
                <a:gd name="connsiteY2" fmla="*/ 575733 h 575733"/>
                <a:gd name="connsiteX3" fmla="*/ 1319742 w 2528711"/>
                <a:gd name="connsiteY3" fmla="*/ 559153 h 575733"/>
                <a:gd name="connsiteX4" fmla="*/ 1066359 w 2528711"/>
                <a:gd name="connsiteY4" fmla="*/ 513203 h 575733"/>
                <a:gd name="connsiteX5" fmla="*/ 982134 w 2528711"/>
                <a:gd name="connsiteY5" fmla="*/ 462844 h 575733"/>
                <a:gd name="connsiteX6" fmla="*/ 702822 w 2528711"/>
                <a:gd name="connsiteY6" fmla="*/ 269787 h 575733"/>
                <a:gd name="connsiteX7" fmla="*/ 428978 w 2528711"/>
                <a:gd name="connsiteY7" fmla="*/ 112889 h 575733"/>
                <a:gd name="connsiteX8" fmla="*/ 0 w 2528711"/>
                <a:gd name="connsiteY8" fmla="*/ 0 h 575733"/>
                <a:gd name="connsiteX0" fmla="*/ 2528711 w 2528711"/>
                <a:gd name="connsiteY0" fmla="*/ 361244 h 585258"/>
                <a:gd name="connsiteX1" fmla="*/ 2020711 w 2528711"/>
                <a:gd name="connsiteY1" fmla="*/ 564444 h 585258"/>
                <a:gd name="connsiteX2" fmla="*/ 1589881 w 2528711"/>
                <a:gd name="connsiteY2" fmla="*/ 585258 h 585258"/>
                <a:gd name="connsiteX3" fmla="*/ 1319742 w 2528711"/>
                <a:gd name="connsiteY3" fmla="*/ 559153 h 585258"/>
                <a:gd name="connsiteX4" fmla="*/ 1066359 w 2528711"/>
                <a:gd name="connsiteY4" fmla="*/ 513203 h 585258"/>
                <a:gd name="connsiteX5" fmla="*/ 982134 w 2528711"/>
                <a:gd name="connsiteY5" fmla="*/ 462844 h 585258"/>
                <a:gd name="connsiteX6" fmla="*/ 702822 w 2528711"/>
                <a:gd name="connsiteY6" fmla="*/ 269787 h 585258"/>
                <a:gd name="connsiteX7" fmla="*/ 428978 w 2528711"/>
                <a:gd name="connsiteY7" fmla="*/ 112889 h 585258"/>
                <a:gd name="connsiteX8" fmla="*/ 0 w 2528711"/>
                <a:gd name="connsiteY8" fmla="*/ 0 h 585258"/>
                <a:gd name="connsiteX0" fmla="*/ 2528711 w 2528711"/>
                <a:gd name="connsiteY0" fmla="*/ 361244 h 585258"/>
                <a:gd name="connsiteX1" fmla="*/ 2304609 w 2528711"/>
                <a:gd name="connsiteY1" fmla="*/ 441765 h 585258"/>
                <a:gd name="connsiteX2" fmla="*/ 2020711 w 2528711"/>
                <a:gd name="connsiteY2" fmla="*/ 564444 h 585258"/>
                <a:gd name="connsiteX3" fmla="*/ 1589881 w 2528711"/>
                <a:gd name="connsiteY3" fmla="*/ 585258 h 585258"/>
                <a:gd name="connsiteX4" fmla="*/ 1319742 w 2528711"/>
                <a:gd name="connsiteY4" fmla="*/ 559153 h 585258"/>
                <a:gd name="connsiteX5" fmla="*/ 1066359 w 2528711"/>
                <a:gd name="connsiteY5" fmla="*/ 513203 h 585258"/>
                <a:gd name="connsiteX6" fmla="*/ 982134 w 2528711"/>
                <a:gd name="connsiteY6" fmla="*/ 462844 h 585258"/>
                <a:gd name="connsiteX7" fmla="*/ 702822 w 2528711"/>
                <a:gd name="connsiteY7" fmla="*/ 269787 h 585258"/>
                <a:gd name="connsiteX8" fmla="*/ 428978 w 2528711"/>
                <a:gd name="connsiteY8" fmla="*/ 112889 h 585258"/>
                <a:gd name="connsiteX9" fmla="*/ 0 w 2528711"/>
                <a:gd name="connsiteY9" fmla="*/ 0 h 585258"/>
                <a:gd name="connsiteX0" fmla="*/ 2528711 w 2528711"/>
                <a:gd name="connsiteY0" fmla="*/ 361244 h 585258"/>
                <a:gd name="connsiteX1" fmla="*/ 2304609 w 2528711"/>
                <a:gd name="connsiteY1" fmla="*/ 441765 h 585258"/>
                <a:gd name="connsiteX2" fmla="*/ 2032617 w 2528711"/>
                <a:gd name="connsiteY2" fmla="*/ 554919 h 585258"/>
                <a:gd name="connsiteX3" fmla="*/ 1589881 w 2528711"/>
                <a:gd name="connsiteY3" fmla="*/ 585258 h 585258"/>
                <a:gd name="connsiteX4" fmla="*/ 1319742 w 2528711"/>
                <a:gd name="connsiteY4" fmla="*/ 559153 h 585258"/>
                <a:gd name="connsiteX5" fmla="*/ 1066359 w 2528711"/>
                <a:gd name="connsiteY5" fmla="*/ 513203 h 585258"/>
                <a:gd name="connsiteX6" fmla="*/ 982134 w 2528711"/>
                <a:gd name="connsiteY6" fmla="*/ 462844 h 585258"/>
                <a:gd name="connsiteX7" fmla="*/ 702822 w 2528711"/>
                <a:gd name="connsiteY7" fmla="*/ 269787 h 585258"/>
                <a:gd name="connsiteX8" fmla="*/ 428978 w 2528711"/>
                <a:gd name="connsiteY8" fmla="*/ 112889 h 585258"/>
                <a:gd name="connsiteX9" fmla="*/ 0 w 2528711"/>
                <a:gd name="connsiteY9" fmla="*/ 0 h 585258"/>
                <a:gd name="connsiteX0" fmla="*/ 7180610 w 7180610"/>
                <a:gd name="connsiteY0" fmla="*/ 253931 h 477945"/>
                <a:gd name="connsiteX1" fmla="*/ 6956508 w 7180610"/>
                <a:gd name="connsiteY1" fmla="*/ 334452 h 477945"/>
                <a:gd name="connsiteX2" fmla="*/ 6684516 w 7180610"/>
                <a:gd name="connsiteY2" fmla="*/ 447606 h 477945"/>
                <a:gd name="connsiteX3" fmla="*/ 6241780 w 7180610"/>
                <a:gd name="connsiteY3" fmla="*/ 477945 h 477945"/>
                <a:gd name="connsiteX4" fmla="*/ 5971641 w 7180610"/>
                <a:gd name="connsiteY4" fmla="*/ 451840 h 477945"/>
                <a:gd name="connsiteX5" fmla="*/ 5718258 w 7180610"/>
                <a:gd name="connsiteY5" fmla="*/ 405890 h 477945"/>
                <a:gd name="connsiteX6" fmla="*/ 5634033 w 7180610"/>
                <a:gd name="connsiteY6" fmla="*/ 355531 h 477945"/>
                <a:gd name="connsiteX7" fmla="*/ 5354721 w 7180610"/>
                <a:gd name="connsiteY7" fmla="*/ 162474 h 477945"/>
                <a:gd name="connsiteX8" fmla="*/ 5080877 w 7180610"/>
                <a:gd name="connsiteY8" fmla="*/ 5576 h 477945"/>
                <a:gd name="connsiteX9" fmla="*/ 0 w 7180610"/>
                <a:gd name="connsiteY9" fmla="*/ 96873 h 477945"/>
                <a:gd name="connsiteX0" fmla="*/ 7180610 w 7180610"/>
                <a:gd name="connsiteY0" fmla="*/ 390845 h 614859"/>
                <a:gd name="connsiteX1" fmla="*/ 6956508 w 7180610"/>
                <a:gd name="connsiteY1" fmla="*/ 471366 h 614859"/>
                <a:gd name="connsiteX2" fmla="*/ 6684516 w 7180610"/>
                <a:gd name="connsiteY2" fmla="*/ 584520 h 614859"/>
                <a:gd name="connsiteX3" fmla="*/ 6241780 w 7180610"/>
                <a:gd name="connsiteY3" fmla="*/ 614859 h 614859"/>
                <a:gd name="connsiteX4" fmla="*/ 5971641 w 7180610"/>
                <a:gd name="connsiteY4" fmla="*/ 588754 h 614859"/>
                <a:gd name="connsiteX5" fmla="*/ 5718258 w 7180610"/>
                <a:gd name="connsiteY5" fmla="*/ 542804 h 614859"/>
                <a:gd name="connsiteX6" fmla="*/ 5634033 w 7180610"/>
                <a:gd name="connsiteY6" fmla="*/ 492445 h 614859"/>
                <a:gd name="connsiteX7" fmla="*/ 5354721 w 7180610"/>
                <a:gd name="connsiteY7" fmla="*/ 299388 h 614859"/>
                <a:gd name="connsiteX8" fmla="*/ 5080877 w 7180610"/>
                <a:gd name="connsiteY8" fmla="*/ 142490 h 614859"/>
                <a:gd name="connsiteX9" fmla="*/ 832419 w 7180610"/>
                <a:gd name="connsiteY9" fmla="*/ 1104 h 614859"/>
                <a:gd name="connsiteX10" fmla="*/ 0 w 7180610"/>
                <a:gd name="connsiteY10" fmla="*/ 233787 h 614859"/>
                <a:gd name="connsiteX0" fmla="*/ 7180610 w 7180610"/>
                <a:gd name="connsiteY0" fmla="*/ 578339 h 802353"/>
                <a:gd name="connsiteX1" fmla="*/ 6956508 w 7180610"/>
                <a:gd name="connsiteY1" fmla="*/ 658860 h 802353"/>
                <a:gd name="connsiteX2" fmla="*/ 6684516 w 7180610"/>
                <a:gd name="connsiteY2" fmla="*/ 772014 h 802353"/>
                <a:gd name="connsiteX3" fmla="*/ 6241780 w 7180610"/>
                <a:gd name="connsiteY3" fmla="*/ 802353 h 802353"/>
                <a:gd name="connsiteX4" fmla="*/ 5971641 w 7180610"/>
                <a:gd name="connsiteY4" fmla="*/ 776248 h 802353"/>
                <a:gd name="connsiteX5" fmla="*/ 5718258 w 7180610"/>
                <a:gd name="connsiteY5" fmla="*/ 730298 h 802353"/>
                <a:gd name="connsiteX6" fmla="*/ 5634033 w 7180610"/>
                <a:gd name="connsiteY6" fmla="*/ 679939 h 802353"/>
                <a:gd name="connsiteX7" fmla="*/ 5354721 w 7180610"/>
                <a:gd name="connsiteY7" fmla="*/ 486882 h 802353"/>
                <a:gd name="connsiteX8" fmla="*/ 5080877 w 7180610"/>
                <a:gd name="connsiteY8" fmla="*/ 329984 h 802353"/>
                <a:gd name="connsiteX9" fmla="*/ 1675797 w 7180610"/>
                <a:gd name="connsiteY9" fmla="*/ 2166 h 802353"/>
                <a:gd name="connsiteX10" fmla="*/ 832419 w 7180610"/>
                <a:gd name="connsiteY10" fmla="*/ 188598 h 802353"/>
                <a:gd name="connsiteX11" fmla="*/ 0 w 7180610"/>
                <a:gd name="connsiteY11" fmla="*/ 421281 h 802353"/>
                <a:gd name="connsiteX0" fmla="*/ 7180610 w 7180610"/>
                <a:gd name="connsiteY0" fmla="*/ 584046 h 808060"/>
                <a:gd name="connsiteX1" fmla="*/ 6956508 w 7180610"/>
                <a:gd name="connsiteY1" fmla="*/ 664567 h 808060"/>
                <a:gd name="connsiteX2" fmla="*/ 6684516 w 7180610"/>
                <a:gd name="connsiteY2" fmla="*/ 777721 h 808060"/>
                <a:gd name="connsiteX3" fmla="*/ 6241780 w 7180610"/>
                <a:gd name="connsiteY3" fmla="*/ 808060 h 808060"/>
                <a:gd name="connsiteX4" fmla="*/ 5971641 w 7180610"/>
                <a:gd name="connsiteY4" fmla="*/ 781955 h 808060"/>
                <a:gd name="connsiteX5" fmla="*/ 5718258 w 7180610"/>
                <a:gd name="connsiteY5" fmla="*/ 736005 h 808060"/>
                <a:gd name="connsiteX6" fmla="*/ 5634033 w 7180610"/>
                <a:gd name="connsiteY6" fmla="*/ 685646 h 808060"/>
                <a:gd name="connsiteX7" fmla="*/ 5354721 w 7180610"/>
                <a:gd name="connsiteY7" fmla="*/ 492589 h 808060"/>
                <a:gd name="connsiteX8" fmla="*/ 5080877 w 7180610"/>
                <a:gd name="connsiteY8" fmla="*/ 335691 h 808060"/>
                <a:gd name="connsiteX9" fmla="*/ 1675797 w 7180610"/>
                <a:gd name="connsiteY9" fmla="*/ 7873 h 808060"/>
                <a:gd name="connsiteX10" fmla="*/ 823541 w 7180610"/>
                <a:gd name="connsiteY10" fmla="*/ 52262 h 808060"/>
                <a:gd name="connsiteX11" fmla="*/ 0 w 7180610"/>
                <a:gd name="connsiteY11" fmla="*/ 426988 h 808060"/>
                <a:gd name="connsiteX0" fmla="*/ 7180610 w 7180610"/>
                <a:gd name="connsiteY0" fmla="*/ 584046 h 808060"/>
                <a:gd name="connsiteX1" fmla="*/ 6956508 w 7180610"/>
                <a:gd name="connsiteY1" fmla="*/ 664567 h 808060"/>
                <a:gd name="connsiteX2" fmla="*/ 6684516 w 7180610"/>
                <a:gd name="connsiteY2" fmla="*/ 777721 h 808060"/>
                <a:gd name="connsiteX3" fmla="*/ 6241780 w 7180610"/>
                <a:gd name="connsiteY3" fmla="*/ 808060 h 808060"/>
                <a:gd name="connsiteX4" fmla="*/ 5971641 w 7180610"/>
                <a:gd name="connsiteY4" fmla="*/ 781955 h 808060"/>
                <a:gd name="connsiteX5" fmla="*/ 5718258 w 7180610"/>
                <a:gd name="connsiteY5" fmla="*/ 736005 h 808060"/>
                <a:gd name="connsiteX6" fmla="*/ 5634033 w 7180610"/>
                <a:gd name="connsiteY6" fmla="*/ 685646 h 808060"/>
                <a:gd name="connsiteX7" fmla="*/ 5354721 w 7180610"/>
                <a:gd name="connsiteY7" fmla="*/ 492589 h 808060"/>
                <a:gd name="connsiteX8" fmla="*/ 5080877 w 7180610"/>
                <a:gd name="connsiteY8" fmla="*/ 335691 h 808060"/>
                <a:gd name="connsiteX9" fmla="*/ 1675797 w 7180610"/>
                <a:gd name="connsiteY9" fmla="*/ 7873 h 808060"/>
                <a:gd name="connsiteX10" fmla="*/ 823541 w 7180610"/>
                <a:gd name="connsiteY10" fmla="*/ 52262 h 808060"/>
                <a:gd name="connsiteX11" fmla="*/ 0 w 7180610"/>
                <a:gd name="connsiteY11" fmla="*/ 426988 h 808060"/>
                <a:gd name="connsiteX0" fmla="*/ 7180610 w 7180610"/>
                <a:gd name="connsiteY0" fmla="*/ 584046 h 808060"/>
                <a:gd name="connsiteX1" fmla="*/ 6956508 w 7180610"/>
                <a:gd name="connsiteY1" fmla="*/ 664567 h 808060"/>
                <a:gd name="connsiteX2" fmla="*/ 6684516 w 7180610"/>
                <a:gd name="connsiteY2" fmla="*/ 777721 h 808060"/>
                <a:gd name="connsiteX3" fmla="*/ 6241780 w 7180610"/>
                <a:gd name="connsiteY3" fmla="*/ 808060 h 808060"/>
                <a:gd name="connsiteX4" fmla="*/ 5971641 w 7180610"/>
                <a:gd name="connsiteY4" fmla="*/ 781955 h 808060"/>
                <a:gd name="connsiteX5" fmla="*/ 5718258 w 7180610"/>
                <a:gd name="connsiteY5" fmla="*/ 736005 h 808060"/>
                <a:gd name="connsiteX6" fmla="*/ 5634033 w 7180610"/>
                <a:gd name="connsiteY6" fmla="*/ 685646 h 808060"/>
                <a:gd name="connsiteX7" fmla="*/ 5354721 w 7180610"/>
                <a:gd name="connsiteY7" fmla="*/ 492589 h 808060"/>
                <a:gd name="connsiteX8" fmla="*/ 5080877 w 7180610"/>
                <a:gd name="connsiteY8" fmla="*/ 335691 h 808060"/>
                <a:gd name="connsiteX9" fmla="*/ 1675797 w 7180610"/>
                <a:gd name="connsiteY9" fmla="*/ 7873 h 808060"/>
                <a:gd name="connsiteX10" fmla="*/ 823541 w 7180610"/>
                <a:gd name="connsiteY10" fmla="*/ 52262 h 808060"/>
                <a:gd name="connsiteX11" fmla="*/ 0 w 7180610"/>
                <a:gd name="connsiteY11" fmla="*/ 426988 h 808060"/>
                <a:gd name="connsiteX0" fmla="*/ 7180610 w 7180610"/>
                <a:gd name="connsiteY0" fmla="*/ 650615 h 874629"/>
                <a:gd name="connsiteX1" fmla="*/ 6956508 w 7180610"/>
                <a:gd name="connsiteY1" fmla="*/ 731136 h 874629"/>
                <a:gd name="connsiteX2" fmla="*/ 6684516 w 7180610"/>
                <a:gd name="connsiteY2" fmla="*/ 844290 h 874629"/>
                <a:gd name="connsiteX3" fmla="*/ 6241780 w 7180610"/>
                <a:gd name="connsiteY3" fmla="*/ 874629 h 874629"/>
                <a:gd name="connsiteX4" fmla="*/ 5971641 w 7180610"/>
                <a:gd name="connsiteY4" fmla="*/ 848524 h 874629"/>
                <a:gd name="connsiteX5" fmla="*/ 5718258 w 7180610"/>
                <a:gd name="connsiteY5" fmla="*/ 802574 h 874629"/>
                <a:gd name="connsiteX6" fmla="*/ 5634033 w 7180610"/>
                <a:gd name="connsiteY6" fmla="*/ 752215 h 874629"/>
                <a:gd name="connsiteX7" fmla="*/ 5354721 w 7180610"/>
                <a:gd name="connsiteY7" fmla="*/ 559158 h 874629"/>
                <a:gd name="connsiteX8" fmla="*/ 5080877 w 7180610"/>
                <a:gd name="connsiteY8" fmla="*/ 402260 h 874629"/>
                <a:gd name="connsiteX9" fmla="*/ 1622531 w 7180610"/>
                <a:gd name="connsiteY9" fmla="*/ 3421 h 874629"/>
                <a:gd name="connsiteX10" fmla="*/ 823541 w 7180610"/>
                <a:gd name="connsiteY10" fmla="*/ 118831 h 874629"/>
                <a:gd name="connsiteX11" fmla="*/ 0 w 7180610"/>
                <a:gd name="connsiteY11" fmla="*/ 493557 h 874629"/>
                <a:gd name="connsiteX0" fmla="*/ 7180610 w 7180610"/>
                <a:gd name="connsiteY0" fmla="*/ 647194 h 871208"/>
                <a:gd name="connsiteX1" fmla="*/ 6956508 w 7180610"/>
                <a:gd name="connsiteY1" fmla="*/ 727715 h 871208"/>
                <a:gd name="connsiteX2" fmla="*/ 6684516 w 7180610"/>
                <a:gd name="connsiteY2" fmla="*/ 840869 h 871208"/>
                <a:gd name="connsiteX3" fmla="*/ 6241780 w 7180610"/>
                <a:gd name="connsiteY3" fmla="*/ 871208 h 871208"/>
                <a:gd name="connsiteX4" fmla="*/ 5971641 w 7180610"/>
                <a:gd name="connsiteY4" fmla="*/ 845103 h 871208"/>
                <a:gd name="connsiteX5" fmla="*/ 5718258 w 7180610"/>
                <a:gd name="connsiteY5" fmla="*/ 799153 h 871208"/>
                <a:gd name="connsiteX6" fmla="*/ 5634033 w 7180610"/>
                <a:gd name="connsiteY6" fmla="*/ 748794 h 871208"/>
                <a:gd name="connsiteX7" fmla="*/ 5354721 w 7180610"/>
                <a:gd name="connsiteY7" fmla="*/ 555737 h 871208"/>
                <a:gd name="connsiteX8" fmla="*/ 5080877 w 7180610"/>
                <a:gd name="connsiteY8" fmla="*/ 398839 h 871208"/>
                <a:gd name="connsiteX9" fmla="*/ 1622531 w 7180610"/>
                <a:gd name="connsiteY9" fmla="*/ 0 h 871208"/>
                <a:gd name="connsiteX10" fmla="*/ 823541 w 7180610"/>
                <a:gd name="connsiteY10" fmla="*/ 115410 h 871208"/>
                <a:gd name="connsiteX11" fmla="*/ 0 w 7180610"/>
                <a:gd name="connsiteY11" fmla="*/ 490136 h 871208"/>
                <a:gd name="connsiteX0" fmla="*/ 7180610 w 7180610"/>
                <a:gd name="connsiteY0" fmla="*/ 650019 h 874033"/>
                <a:gd name="connsiteX1" fmla="*/ 6956508 w 7180610"/>
                <a:gd name="connsiteY1" fmla="*/ 730540 h 874033"/>
                <a:gd name="connsiteX2" fmla="*/ 6684516 w 7180610"/>
                <a:gd name="connsiteY2" fmla="*/ 843694 h 874033"/>
                <a:gd name="connsiteX3" fmla="*/ 6241780 w 7180610"/>
                <a:gd name="connsiteY3" fmla="*/ 874033 h 874033"/>
                <a:gd name="connsiteX4" fmla="*/ 5971641 w 7180610"/>
                <a:gd name="connsiteY4" fmla="*/ 847928 h 874033"/>
                <a:gd name="connsiteX5" fmla="*/ 5718258 w 7180610"/>
                <a:gd name="connsiteY5" fmla="*/ 801978 h 874033"/>
                <a:gd name="connsiteX6" fmla="*/ 5634033 w 7180610"/>
                <a:gd name="connsiteY6" fmla="*/ 751619 h 874033"/>
                <a:gd name="connsiteX7" fmla="*/ 5354721 w 7180610"/>
                <a:gd name="connsiteY7" fmla="*/ 558562 h 874033"/>
                <a:gd name="connsiteX8" fmla="*/ 5080877 w 7180610"/>
                <a:gd name="connsiteY8" fmla="*/ 401664 h 874033"/>
                <a:gd name="connsiteX9" fmla="*/ 1622531 w 7180610"/>
                <a:gd name="connsiteY9" fmla="*/ 2825 h 874033"/>
                <a:gd name="connsiteX10" fmla="*/ 850174 w 7180610"/>
                <a:gd name="connsiteY10" fmla="*/ 11702 h 874033"/>
                <a:gd name="connsiteX11" fmla="*/ 0 w 7180610"/>
                <a:gd name="connsiteY11" fmla="*/ 492961 h 874033"/>
                <a:gd name="connsiteX0" fmla="*/ 7180610 w 7180610"/>
                <a:gd name="connsiteY0" fmla="*/ 650019 h 874033"/>
                <a:gd name="connsiteX1" fmla="*/ 6956508 w 7180610"/>
                <a:gd name="connsiteY1" fmla="*/ 730540 h 874033"/>
                <a:gd name="connsiteX2" fmla="*/ 6684516 w 7180610"/>
                <a:gd name="connsiteY2" fmla="*/ 843694 h 874033"/>
                <a:gd name="connsiteX3" fmla="*/ 6241780 w 7180610"/>
                <a:gd name="connsiteY3" fmla="*/ 874033 h 874033"/>
                <a:gd name="connsiteX4" fmla="*/ 5971641 w 7180610"/>
                <a:gd name="connsiteY4" fmla="*/ 847928 h 874033"/>
                <a:gd name="connsiteX5" fmla="*/ 5718258 w 7180610"/>
                <a:gd name="connsiteY5" fmla="*/ 801978 h 874033"/>
                <a:gd name="connsiteX6" fmla="*/ 5634033 w 7180610"/>
                <a:gd name="connsiteY6" fmla="*/ 751619 h 874033"/>
                <a:gd name="connsiteX7" fmla="*/ 5354721 w 7180610"/>
                <a:gd name="connsiteY7" fmla="*/ 558562 h 874033"/>
                <a:gd name="connsiteX8" fmla="*/ 5080877 w 7180610"/>
                <a:gd name="connsiteY8" fmla="*/ 401664 h 874033"/>
                <a:gd name="connsiteX9" fmla="*/ 2430399 w 7180610"/>
                <a:gd name="connsiteY9" fmla="*/ 73847 h 874033"/>
                <a:gd name="connsiteX10" fmla="*/ 1622531 w 7180610"/>
                <a:gd name="connsiteY10" fmla="*/ 2825 h 874033"/>
                <a:gd name="connsiteX11" fmla="*/ 850174 w 7180610"/>
                <a:gd name="connsiteY11" fmla="*/ 11702 h 874033"/>
                <a:gd name="connsiteX12" fmla="*/ 0 w 7180610"/>
                <a:gd name="connsiteY12" fmla="*/ 492961 h 874033"/>
                <a:gd name="connsiteX0" fmla="*/ 7180610 w 7180610"/>
                <a:gd name="connsiteY0" fmla="*/ 650019 h 874033"/>
                <a:gd name="connsiteX1" fmla="*/ 6956508 w 7180610"/>
                <a:gd name="connsiteY1" fmla="*/ 730540 h 874033"/>
                <a:gd name="connsiteX2" fmla="*/ 6684516 w 7180610"/>
                <a:gd name="connsiteY2" fmla="*/ 843694 h 874033"/>
                <a:gd name="connsiteX3" fmla="*/ 6241780 w 7180610"/>
                <a:gd name="connsiteY3" fmla="*/ 874033 h 874033"/>
                <a:gd name="connsiteX4" fmla="*/ 5971641 w 7180610"/>
                <a:gd name="connsiteY4" fmla="*/ 847928 h 874033"/>
                <a:gd name="connsiteX5" fmla="*/ 5718258 w 7180610"/>
                <a:gd name="connsiteY5" fmla="*/ 801978 h 874033"/>
                <a:gd name="connsiteX6" fmla="*/ 5634033 w 7180610"/>
                <a:gd name="connsiteY6" fmla="*/ 751619 h 874033"/>
                <a:gd name="connsiteX7" fmla="*/ 5354721 w 7180610"/>
                <a:gd name="connsiteY7" fmla="*/ 558562 h 874033"/>
                <a:gd name="connsiteX8" fmla="*/ 5080877 w 7180610"/>
                <a:gd name="connsiteY8" fmla="*/ 401664 h 874033"/>
                <a:gd name="connsiteX9" fmla="*/ 4268077 w 7180610"/>
                <a:gd name="connsiteY9" fmla="*/ 242523 h 874033"/>
                <a:gd name="connsiteX10" fmla="*/ 2430399 w 7180610"/>
                <a:gd name="connsiteY10" fmla="*/ 73847 h 874033"/>
                <a:gd name="connsiteX11" fmla="*/ 1622531 w 7180610"/>
                <a:gd name="connsiteY11" fmla="*/ 2825 h 874033"/>
                <a:gd name="connsiteX12" fmla="*/ 850174 w 7180610"/>
                <a:gd name="connsiteY12" fmla="*/ 11702 h 874033"/>
                <a:gd name="connsiteX13" fmla="*/ 0 w 7180610"/>
                <a:gd name="connsiteY13" fmla="*/ 492961 h 874033"/>
                <a:gd name="connsiteX0" fmla="*/ 7189487 w 7189487"/>
                <a:gd name="connsiteY0" fmla="*/ 650019 h 874033"/>
                <a:gd name="connsiteX1" fmla="*/ 6965385 w 7189487"/>
                <a:gd name="connsiteY1" fmla="*/ 730540 h 874033"/>
                <a:gd name="connsiteX2" fmla="*/ 6693393 w 7189487"/>
                <a:gd name="connsiteY2" fmla="*/ 843694 h 874033"/>
                <a:gd name="connsiteX3" fmla="*/ 6250657 w 7189487"/>
                <a:gd name="connsiteY3" fmla="*/ 874033 h 874033"/>
                <a:gd name="connsiteX4" fmla="*/ 5980518 w 7189487"/>
                <a:gd name="connsiteY4" fmla="*/ 847928 h 874033"/>
                <a:gd name="connsiteX5" fmla="*/ 5727135 w 7189487"/>
                <a:gd name="connsiteY5" fmla="*/ 801978 h 874033"/>
                <a:gd name="connsiteX6" fmla="*/ 5642910 w 7189487"/>
                <a:gd name="connsiteY6" fmla="*/ 751619 h 874033"/>
                <a:gd name="connsiteX7" fmla="*/ 5363598 w 7189487"/>
                <a:gd name="connsiteY7" fmla="*/ 558562 h 874033"/>
                <a:gd name="connsiteX8" fmla="*/ 5089754 w 7189487"/>
                <a:gd name="connsiteY8" fmla="*/ 401664 h 874033"/>
                <a:gd name="connsiteX9" fmla="*/ 4276954 w 7189487"/>
                <a:gd name="connsiteY9" fmla="*/ 242523 h 874033"/>
                <a:gd name="connsiteX10" fmla="*/ 2439276 w 7189487"/>
                <a:gd name="connsiteY10" fmla="*/ 73847 h 874033"/>
                <a:gd name="connsiteX11" fmla="*/ 1631408 w 7189487"/>
                <a:gd name="connsiteY11" fmla="*/ 2825 h 874033"/>
                <a:gd name="connsiteX12" fmla="*/ 859051 w 7189487"/>
                <a:gd name="connsiteY12" fmla="*/ 11702 h 874033"/>
                <a:gd name="connsiteX13" fmla="*/ 0 w 7189487"/>
                <a:gd name="connsiteY13" fmla="*/ 271019 h 874033"/>
                <a:gd name="connsiteX0" fmla="*/ 7189487 w 7189487"/>
                <a:gd name="connsiteY0" fmla="*/ 650019 h 874033"/>
                <a:gd name="connsiteX1" fmla="*/ 6965385 w 7189487"/>
                <a:gd name="connsiteY1" fmla="*/ 730540 h 874033"/>
                <a:gd name="connsiteX2" fmla="*/ 6693393 w 7189487"/>
                <a:gd name="connsiteY2" fmla="*/ 843694 h 874033"/>
                <a:gd name="connsiteX3" fmla="*/ 6250657 w 7189487"/>
                <a:gd name="connsiteY3" fmla="*/ 874033 h 874033"/>
                <a:gd name="connsiteX4" fmla="*/ 5980518 w 7189487"/>
                <a:gd name="connsiteY4" fmla="*/ 847928 h 874033"/>
                <a:gd name="connsiteX5" fmla="*/ 5727135 w 7189487"/>
                <a:gd name="connsiteY5" fmla="*/ 801978 h 874033"/>
                <a:gd name="connsiteX6" fmla="*/ 5642910 w 7189487"/>
                <a:gd name="connsiteY6" fmla="*/ 751619 h 874033"/>
                <a:gd name="connsiteX7" fmla="*/ 5363598 w 7189487"/>
                <a:gd name="connsiteY7" fmla="*/ 558562 h 874033"/>
                <a:gd name="connsiteX8" fmla="*/ 5089754 w 7189487"/>
                <a:gd name="connsiteY8" fmla="*/ 401664 h 874033"/>
                <a:gd name="connsiteX9" fmla="*/ 4276954 w 7189487"/>
                <a:gd name="connsiteY9" fmla="*/ 242523 h 874033"/>
                <a:gd name="connsiteX10" fmla="*/ 2439276 w 7189487"/>
                <a:gd name="connsiteY10" fmla="*/ 73847 h 874033"/>
                <a:gd name="connsiteX11" fmla="*/ 1631408 w 7189487"/>
                <a:gd name="connsiteY11" fmla="*/ 2825 h 874033"/>
                <a:gd name="connsiteX12" fmla="*/ 859051 w 7189487"/>
                <a:gd name="connsiteY12" fmla="*/ 11702 h 874033"/>
                <a:gd name="connsiteX13" fmla="*/ 0 w 7189487"/>
                <a:gd name="connsiteY13" fmla="*/ 271019 h 8740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189487" h="874033">
                  <a:moveTo>
                    <a:pt x="7189487" y="650019"/>
                  </a:moveTo>
                  <a:cubicBezTo>
                    <a:pt x="7123518" y="677653"/>
                    <a:pt x="7031354" y="702906"/>
                    <a:pt x="6965385" y="730540"/>
                  </a:cubicBezTo>
                  <a:lnTo>
                    <a:pt x="6693393" y="843694"/>
                  </a:lnTo>
                  <a:lnTo>
                    <a:pt x="6250657" y="874033"/>
                  </a:lnTo>
                  <a:lnTo>
                    <a:pt x="5980518" y="847928"/>
                  </a:lnTo>
                  <a:cubicBezTo>
                    <a:pt x="5929395" y="835786"/>
                    <a:pt x="5778258" y="814120"/>
                    <a:pt x="5727135" y="801978"/>
                  </a:cubicBezTo>
                  <a:lnTo>
                    <a:pt x="5642910" y="751619"/>
                  </a:lnTo>
                  <a:lnTo>
                    <a:pt x="5363598" y="558562"/>
                  </a:lnTo>
                  <a:lnTo>
                    <a:pt x="5089754" y="401664"/>
                  </a:lnTo>
                  <a:cubicBezTo>
                    <a:pt x="4916045" y="359348"/>
                    <a:pt x="4718700" y="297159"/>
                    <a:pt x="4276954" y="242523"/>
                  </a:cubicBezTo>
                  <a:cubicBezTo>
                    <a:pt x="3835208" y="187887"/>
                    <a:pt x="2887598" y="124154"/>
                    <a:pt x="2439276" y="73847"/>
                  </a:cubicBezTo>
                  <a:cubicBezTo>
                    <a:pt x="1990954" y="23540"/>
                    <a:pt x="1887381" y="13182"/>
                    <a:pt x="1631408" y="2825"/>
                  </a:cubicBezTo>
                  <a:cubicBezTo>
                    <a:pt x="1154151" y="32527"/>
                    <a:pt x="1122075" y="-22640"/>
                    <a:pt x="859051" y="11702"/>
                  </a:cubicBezTo>
                  <a:cubicBezTo>
                    <a:pt x="367345" y="142328"/>
                    <a:pt x="341443" y="130146"/>
                    <a:pt x="0" y="271019"/>
                  </a:cubicBezTo>
                </a:path>
              </a:pathLst>
            </a:custGeom>
            <a:noFill/>
            <a:ln w="19050">
              <a:solidFill>
                <a:srgbClr val="FFFF0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6" name="TextBox 5"/>
          <p:cNvSpPr txBox="1"/>
          <p:nvPr/>
        </p:nvSpPr>
        <p:spPr>
          <a:xfrm>
            <a:off x="378653" y="5848945"/>
            <a:ext cx="8345412" cy="461665"/>
          </a:xfrm>
          <a:prstGeom prst="rect">
            <a:avLst/>
          </a:prstGeom>
          <a:solidFill>
            <a:schemeClr val="tx1"/>
          </a:solidFill>
        </p:spPr>
        <p:txBody>
          <a:bodyPr wrap="square" rtlCol="0">
            <a:spAutoFit/>
          </a:bodyPr>
          <a:lstStyle/>
          <a:p>
            <a:pPr algn="just"/>
            <a:r>
              <a:rPr lang="en-US" sz="1200" dirty="0" smtClean="0">
                <a:solidFill>
                  <a:schemeClr val="bg1"/>
                </a:solidFill>
                <a:latin typeface="Arial" pitchFamily="34" charset="0"/>
                <a:cs typeface="Arial" pitchFamily="34" charset="0"/>
              </a:rPr>
              <a:t>By extension, it is apparent that the other two primary hot spots of land area change in Area 2 are also very likely to be directly associated with the activity of one or both of the major faults crossing the area.</a:t>
            </a:r>
          </a:p>
        </p:txBody>
      </p:sp>
      <p:sp>
        <p:nvSpPr>
          <p:cNvPr id="7" name="TextBox 6"/>
          <p:cNvSpPr txBox="1"/>
          <p:nvPr/>
        </p:nvSpPr>
        <p:spPr>
          <a:xfrm>
            <a:off x="7578852" y="367213"/>
            <a:ext cx="806631" cy="369332"/>
          </a:xfrm>
          <a:prstGeom prst="rect">
            <a:avLst/>
          </a:prstGeom>
          <a:solidFill>
            <a:schemeClr val="tx1"/>
          </a:solidFill>
          <a:ln w="19050">
            <a:solidFill>
              <a:srgbClr val="0000FF"/>
            </a:solidFill>
          </a:ln>
        </p:spPr>
        <p:txBody>
          <a:bodyPr wrap="none" rtlCol="0">
            <a:spAutoFit/>
          </a:bodyPr>
          <a:lstStyle/>
          <a:p>
            <a:r>
              <a:rPr lang="en-US" dirty="0" smtClean="0">
                <a:solidFill>
                  <a:schemeClr val="bg1"/>
                </a:solidFill>
                <a:latin typeface="Times New Roman" pitchFamily="18" charset="0"/>
                <a:cs typeface="Times New Roman" pitchFamily="18" charset="0"/>
              </a:rPr>
              <a:t>Area 2</a:t>
            </a:r>
            <a:endParaRPr lang="en-US" dirty="0">
              <a:solidFill>
                <a:schemeClr val="bg1"/>
              </a:solidFill>
              <a:latin typeface="Times New Roman" pitchFamily="18" charset="0"/>
              <a:cs typeface="Times New Roman" pitchFamily="18" charset="0"/>
            </a:endParaRPr>
          </a:p>
        </p:txBody>
      </p:sp>
    </p:spTree>
    <p:extLst>
      <p:ext uri="{BB962C8B-B14F-4D97-AF65-F5344CB8AC3E}">
        <p14:creationId xmlns:p14="http://schemas.microsoft.com/office/powerpoint/2010/main" val="3797653144"/>
      </p:ext>
    </p:extLst>
  </p:cSld>
  <p:clrMapOvr>
    <a:masterClrMapping/>
  </p:clrMapOvr>
  <p:timing>
    <p:tnLst>
      <p:par>
        <p:cTn id="1" dur="indefinite" restart="never" nodeType="tmRoot"/>
      </p:par>
    </p:tn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2"/>
          <p:cNvPicPr>
            <a:picLocks noChangeAspect="1" noChangeArrowheads="1"/>
          </p:cNvPicPr>
          <p:nvPr/>
        </p:nvPicPr>
        <p:blipFill rotWithShape="1">
          <a:blip r:embed="rId2" cstate="print">
            <a:extLst>
              <a:ext uri="{28A0092B-C50C-407E-A947-70E740481C1C}">
                <a14:useLocalDpi xmlns:a14="http://schemas.microsoft.com/office/drawing/2010/main" val="0"/>
              </a:ext>
            </a:extLst>
          </a:blip>
          <a:srcRect l="20452" t="11333"/>
          <a:stretch/>
        </p:blipFill>
        <p:spPr bwMode="auto">
          <a:xfrm>
            <a:off x="228600" y="228600"/>
            <a:ext cx="8686800" cy="481064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8" name="Group 7"/>
          <p:cNvGrpSpPr/>
          <p:nvPr/>
        </p:nvGrpSpPr>
        <p:grpSpPr>
          <a:xfrm>
            <a:off x="2231135" y="2217997"/>
            <a:ext cx="6068569" cy="2178462"/>
            <a:chOff x="2231135" y="3276600"/>
            <a:chExt cx="6068569" cy="2178462"/>
          </a:xfrm>
        </p:grpSpPr>
        <p:sp>
          <p:nvSpPr>
            <p:cNvPr id="9" name="Rectangle 8"/>
            <p:cNvSpPr/>
            <p:nvPr/>
          </p:nvSpPr>
          <p:spPr>
            <a:xfrm>
              <a:off x="6858000" y="4568094"/>
              <a:ext cx="1441704" cy="886968"/>
            </a:xfrm>
            <a:prstGeom prst="rect">
              <a:avLst/>
            </a:prstGeom>
            <a:noFill/>
            <a:ln w="12700">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p:cNvSpPr/>
            <p:nvPr/>
          </p:nvSpPr>
          <p:spPr>
            <a:xfrm>
              <a:off x="5849528" y="4114800"/>
              <a:ext cx="1517904" cy="950976"/>
            </a:xfrm>
            <a:prstGeom prst="rect">
              <a:avLst/>
            </a:prstGeom>
            <a:noFill/>
            <a:ln w="12700">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p:cNvSpPr/>
            <p:nvPr/>
          </p:nvSpPr>
          <p:spPr>
            <a:xfrm>
              <a:off x="4855464" y="3276600"/>
              <a:ext cx="1447800" cy="969264"/>
            </a:xfrm>
            <a:prstGeom prst="rect">
              <a:avLst/>
            </a:prstGeom>
            <a:noFill/>
            <a:ln w="12700">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ectangle 11"/>
            <p:cNvSpPr/>
            <p:nvPr/>
          </p:nvSpPr>
          <p:spPr>
            <a:xfrm>
              <a:off x="4251960" y="3986784"/>
              <a:ext cx="1133856" cy="694944"/>
            </a:xfrm>
            <a:prstGeom prst="rect">
              <a:avLst/>
            </a:prstGeom>
            <a:noFill/>
            <a:ln w="12700">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Rectangle 13"/>
            <p:cNvSpPr/>
            <p:nvPr/>
          </p:nvSpPr>
          <p:spPr>
            <a:xfrm>
              <a:off x="2231135" y="3538728"/>
              <a:ext cx="1088136" cy="694944"/>
            </a:xfrm>
            <a:prstGeom prst="rect">
              <a:avLst/>
            </a:prstGeom>
            <a:noFill/>
            <a:ln w="12700">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 name="Rectangle 3"/>
          <p:cNvSpPr/>
          <p:nvPr/>
        </p:nvSpPr>
        <p:spPr>
          <a:xfrm>
            <a:off x="4855464" y="2217997"/>
            <a:ext cx="1447800" cy="969264"/>
          </a:xfrm>
          <a:prstGeom prst="rect">
            <a:avLst/>
          </a:prstGeom>
          <a:noFill/>
          <a:ln w="25400">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Rectangle 14"/>
          <p:cNvSpPr/>
          <p:nvPr/>
        </p:nvSpPr>
        <p:spPr>
          <a:xfrm>
            <a:off x="3276600" y="2979997"/>
            <a:ext cx="1112520" cy="762000"/>
          </a:xfrm>
          <a:prstGeom prst="rect">
            <a:avLst/>
          </a:prstGeom>
          <a:noFill/>
          <a:ln w="12700">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TextBox 12"/>
          <p:cNvSpPr txBox="1"/>
          <p:nvPr/>
        </p:nvSpPr>
        <p:spPr>
          <a:xfrm>
            <a:off x="7578852" y="367213"/>
            <a:ext cx="806631" cy="369332"/>
          </a:xfrm>
          <a:prstGeom prst="rect">
            <a:avLst/>
          </a:prstGeom>
          <a:solidFill>
            <a:schemeClr val="tx1"/>
          </a:solidFill>
          <a:ln w="19050">
            <a:solidFill>
              <a:srgbClr val="0000FF"/>
            </a:solidFill>
          </a:ln>
        </p:spPr>
        <p:txBody>
          <a:bodyPr wrap="none" rtlCol="0">
            <a:spAutoFit/>
          </a:bodyPr>
          <a:lstStyle/>
          <a:p>
            <a:r>
              <a:rPr lang="en-US" dirty="0" smtClean="0">
                <a:solidFill>
                  <a:schemeClr val="bg1"/>
                </a:solidFill>
                <a:latin typeface="Times New Roman" pitchFamily="18" charset="0"/>
                <a:cs typeface="Times New Roman" pitchFamily="18" charset="0"/>
              </a:rPr>
              <a:t>Area 3</a:t>
            </a:r>
            <a:endParaRPr lang="en-US" dirty="0">
              <a:solidFill>
                <a:schemeClr val="bg1"/>
              </a:solidFill>
              <a:latin typeface="Times New Roman" pitchFamily="18" charset="0"/>
              <a:cs typeface="Times New Roman" pitchFamily="18" charset="0"/>
            </a:endParaRPr>
          </a:p>
        </p:txBody>
      </p:sp>
      <p:pic>
        <p:nvPicPr>
          <p:cNvPr id="16" name="Picture 6"/>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228600" y="228600"/>
            <a:ext cx="1021651" cy="217470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7" name="TextBox 16"/>
          <p:cNvSpPr txBox="1"/>
          <p:nvPr/>
        </p:nvSpPr>
        <p:spPr>
          <a:xfrm>
            <a:off x="355847" y="5092005"/>
            <a:ext cx="8217990" cy="1384995"/>
          </a:xfrm>
          <a:prstGeom prst="rect">
            <a:avLst/>
          </a:prstGeom>
          <a:solidFill>
            <a:schemeClr val="tx1"/>
          </a:solidFill>
        </p:spPr>
        <p:txBody>
          <a:bodyPr wrap="square" rtlCol="0">
            <a:spAutoFit/>
          </a:bodyPr>
          <a:lstStyle/>
          <a:p>
            <a:pPr algn="just"/>
            <a:r>
              <a:rPr lang="en-US" sz="1200" dirty="0" smtClean="0">
                <a:solidFill>
                  <a:schemeClr val="bg1"/>
                </a:solidFill>
                <a:latin typeface="Arial" pitchFamily="34" charset="0"/>
                <a:cs typeface="Arial" pitchFamily="34" charset="0"/>
              </a:rPr>
              <a:t>Area 3 includes portions of both the </a:t>
            </a:r>
            <a:r>
              <a:rPr lang="en-US" sz="1200" dirty="0" err="1" smtClean="0">
                <a:solidFill>
                  <a:schemeClr val="bg1"/>
                </a:solidFill>
                <a:latin typeface="Arial" pitchFamily="34" charset="0"/>
                <a:cs typeface="Arial" pitchFamily="34" charset="0"/>
              </a:rPr>
              <a:t>Barataria</a:t>
            </a:r>
            <a:r>
              <a:rPr lang="en-US" sz="1200" dirty="0" smtClean="0">
                <a:solidFill>
                  <a:schemeClr val="bg1"/>
                </a:solidFill>
                <a:latin typeface="Arial" pitchFamily="34" charset="0"/>
                <a:cs typeface="Arial" pitchFamily="34" charset="0"/>
              </a:rPr>
              <a:t> Basin and the Breton Sound Basin, as defined by the USGS map.  Geologically this area is at the northern edge of the Terrebonne Trough, and the faults that cross it define the northern boundary of the trough.  The following sequence of slides will examine the hot spots of land area change and a comparison to concentrations of oil and gas activity.  The slides will all be annotated with red outlines indicated concentrations of land area change, and green outlines indicating concentrations of drilling and dredging activity.  The surface traces of the major faults will also be annotated.  Switching back and forth between the slides will allow for comparison between the hot spots of change, drilling activity and the major faults.</a:t>
            </a:r>
          </a:p>
        </p:txBody>
      </p:sp>
      <p:sp>
        <p:nvSpPr>
          <p:cNvPr id="18" name="Rectangle 17"/>
          <p:cNvSpPr/>
          <p:nvPr/>
        </p:nvSpPr>
        <p:spPr>
          <a:xfrm>
            <a:off x="5190744" y="1227397"/>
            <a:ext cx="1112520" cy="762000"/>
          </a:xfrm>
          <a:prstGeom prst="rect">
            <a:avLst/>
          </a:prstGeom>
          <a:noFill/>
          <a:ln w="12700">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918724929"/>
      </p:ext>
    </p:extLst>
  </p:cSld>
  <p:clrMapOvr>
    <a:masterClrMapping/>
  </p:clrMapOvr>
  <p:timing>
    <p:tnLst>
      <p:par>
        <p:cTn id="1" dur="indefinite" restart="never" nodeType="tmRoot"/>
      </p:par>
    </p:tn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5"/>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685800" y="457200"/>
            <a:ext cx="7772400" cy="4844294"/>
          </a:xfrm>
          <a:prstGeom prst="rect">
            <a:avLst/>
          </a:prstGeom>
          <a:noFill/>
          <a:ln w="12700">
            <a:solidFill>
              <a:sysClr val="windowText" lastClr="000000"/>
            </a:solidFill>
            <a:miter lim="800000"/>
            <a:headEnd/>
            <a:tailEnd/>
          </a:ln>
          <a:extLst>
            <a:ext uri="{909E8E84-426E-40DD-AFC4-6F175D3DCCD1}">
              <a14:hiddenFill xmlns:a14="http://schemas.microsoft.com/office/drawing/2010/main">
                <a:solidFill>
                  <a:schemeClr val="accent1"/>
                </a:solidFill>
              </a14:hiddenFill>
            </a:ext>
          </a:extLst>
        </p:spPr>
      </p:pic>
      <p:sp>
        <p:nvSpPr>
          <p:cNvPr id="3" name="TextBox 2"/>
          <p:cNvSpPr txBox="1"/>
          <p:nvPr/>
        </p:nvSpPr>
        <p:spPr>
          <a:xfrm>
            <a:off x="7467600" y="551879"/>
            <a:ext cx="806631" cy="369332"/>
          </a:xfrm>
          <a:prstGeom prst="rect">
            <a:avLst/>
          </a:prstGeom>
          <a:solidFill>
            <a:schemeClr val="tx1"/>
          </a:solidFill>
          <a:ln w="19050">
            <a:solidFill>
              <a:srgbClr val="0000FF"/>
            </a:solidFill>
          </a:ln>
        </p:spPr>
        <p:txBody>
          <a:bodyPr wrap="none" rtlCol="0">
            <a:spAutoFit/>
          </a:bodyPr>
          <a:lstStyle/>
          <a:p>
            <a:r>
              <a:rPr lang="en-US" dirty="0" smtClean="0">
                <a:solidFill>
                  <a:schemeClr val="bg1"/>
                </a:solidFill>
                <a:latin typeface="Times New Roman" pitchFamily="18" charset="0"/>
                <a:cs typeface="Times New Roman" pitchFamily="18" charset="0"/>
              </a:rPr>
              <a:t>Area 3</a:t>
            </a:r>
            <a:endParaRPr lang="en-US" dirty="0">
              <a:solidFill>
                <a:schemeClr val="bg1"/>
              </a:solidFill>
              <a:latin typeface="Times New Roman" pitchFamily="18" charset="0"/>
              <a:cs typeface="Times New Roman" pitchFamily="18" charset="0"/>
            </a:endParaRPr>
          </a:p>
        </p:txBody>
      </p:sp>
      <p:sp>
        <p:nvSpPr>
          <p:cNvPr id="4" name="TextBox 3"/>
          <p:cNvSpPr txBox="1"/>
          <p:nvPr/>
        </p:nvSpPr>
        <p:spPr>
          <a:xfrm>
            <a:off x="381000" y="5410200"/>
            <a:ext cx="8217990" cy="1015663"/>
          </a:xfrm>
          <a:prstGeom prst="rect">
            <a:avLst/>
          </a:prstGeom>
          <a:solidFill>
            <a:schemeClr val="tx1"/>
          </a:solidFill>
        </p:spPr>
        <p:txBody>
          <a:bodyPr wrap="square" rtlCol="0">
            <a:spAutoFit/>
          </a:bodyPr>
          <a:lstStyle/>
          <a:p>
            <a:pPr algn="just"/>
            <a:r>
              <a:rPr lang="en-US" sz="1200" dirty="0" smtClean="0">
                <a:solidFill>
                  <a:schemeClr val="bg1"/>
                </a:solidFill>
                <a:latin typeface="Arial" pitchFamily="34" charset="0"/>
                <a:cs typeface="Arial" pitchFamily="34" charset="0"/>
              </a:rPr>
              <a:t>The hot spots of land area change are outlined in red.  The green outlines are concentrations of drilling and dredging activity derived from the next two slides.  As was the case for both Areas 1 and 2, there is a relatively poor correlation between the two types of concentration.  This map also shows the areas of concentrated land area change that have occurred since 2005 on the east side of the river (purple colors).  The slide show in this </a:t>
            </a:r>
            <a:r>
              <a:rPr lang="en-US" sz="1200" dirty="0">
                <a:solidFill>
                  <a:schemeClr val="bg1"/>
                </a:solidFill>
                <a:latin typeface="Arial" pitchFamily="34" charset="0"/>
                <a:cs typeface="Arial" pitchFamily="34" charset="0"/>
              </a:rPr>
              <a:t>series entitled “An evaluation of Coastal Restoration Projects on the Lower Mississippi Delta</a:t>
            </a:r>
            <a:r>
              <a:rPr lang="en-US" sz="1200" dirty="0" smtClean="0">
                <a:solidFill>
                  <a:schemeClr val="bg1"/>
                </a:solidFill>
                <a:latin typeface="Arial" pitchFamily="34" charset="0"/>
                <a:cs typeface="Arial" pitchFamily="34" charset="0"/>
              </a:rPr>
              <a:t>” will address this in greater detail.</a:t>
            </a:r>
          </a:p>
        </p:txBody>
      </p:sp>
      <p:sp>
        <p:nvSpPr>
          <p:cNvPr id="5" name="TextBox 4"/>
          <p:cNvSpPr txBox="1"/>
          <p:nvPr/>
        </p:nvSpPr>
        <p:spPr>
          <a:xfrm>
            <a:off x="4210409" y="1994881"/>
            <a:ext cx="553203" cy="141578"/>
          </a:xfrm>
          <a:prstGeom prst="rect">
            <a:avLst/>
          </a:prstGeom>
          <a:solidFill>
            <a:sysClr val="window" lastClr="FFFFFF"/>
          </a:solidFill>
        </p:spPr>
        <p:txBody>
          <a:bodyPr wrap="square" lIns="9144" tIns="9144" rIns="9144" bIns="9144" rtlCol="0">
            <a:spAutoFit/>
          </a:bodyPr>
          <a:lstStyle/>
          <a:p>
            <a:pPr marL="0" marR="0" lvl="0" indent="0" defTabSz="1018824" eaLnBrk="1" fontAlgn="auto" latinLnBrk="0" hangingPunct="1">
              <a:lnSpc>
                <a:spcPct val="100000"/>
              </a:lnSpc>
              <a:spcBef>
                <a:spcPts val="0"/>
              </a:spcBef>
              <a:spcAft>
                <a:spcPts val="0"/>
              </a:spcAft>
              <a:buClrTx/>
              <a:buSzTx/>
              <a:buFontTx/>
              <a:buNone/>
              <a:tabLst/>
              <a:defRPr/>
            </a:pPr>
            <a:r>
              <a:rPr kumimoji="0" lang="en-US" sz="800" b="0" i="0" u="none" strike="noStrike" kern="0" cap="none" spc="0" normalizeH="0" baseline="0" noProof="0" dirty="0" smtClean="0">
                <a:ln>
                  <a:noFill/>
                </a:ln>
                <a:solidFill>
                  <a:prstClr val="black"/>
                </a:solidFill>
                <a:effectLst/>
                <a:uLnTx/>
                <a:uFillTx/>
                <a:latin typeface="Times New Roman" pitchFamily="18" charset="0"/>
                <a:cs typeface="Times New Roman" pitchFamily="18" charset="0"/>
              </a:rPr>
              <a:t>Lafitte Fault</a:t>
            </a:r>
          </a:p>
        </p:txBody>
      </p:sp>
      <p:sp>
        <p:nvSpPr>
          <p:cNvPr id="6" name="TextBox 5"/>
          <p:cNvSpPr txBox="1"/>
          <p:nvPr/>
        </p:nvSpPr>
        <p:spPr>
          <a:xfrm rot="423496">
            <a:off x="6613466" y="3472923"/>
            <a:ext cx="672839" cy="141578"/>
          </a:xfrm>
          <a:prstGeom prst="rect">
            <a:avLst/>
          </a:prstGeom>
          <a:solidFill>
            <a:sysClr val="window" lastClr="FFFFFF"/>
          </a:solidFill>
        </p:spPr>
        <p:txBody>
          <a:bodyPr wrap="square" lIns="9144" tIns="9144" rIns="9144" bIns="9144" rtlCol="0">
            <a:spAutoFit/>
          </a:bodyPr>
          <a:lstStyle/>
          <a:p>
            <a:pPr marL="0" marR="0" lvl="0" indent="0" defTabSz="1018824" eaLnBrk="1" fontAlgn="auto" latinLnBrk="0" hangingPunct="1">
              <a:lnSpc>
                <a:spcPct val="100000"/>
              </a:lnSpc>
              <a:spcBef>
                <a:spcPts val="0"/>
              </a:spcBef>
              <a:spcAft>
                <a:spcPts val="0"/>
              </a:spcAft>
              <a:buClrTx/>
              <a:buSzTx/>
              <a:buFontTx/>
              <a:buNone/>
              <a:tabLst/>
              <a:defRPr/>
            </a:pPr>
            <a:r>
              <a:rPr kumimoji="0" lang="en-US" sz="800" b="0" i="0" u="none" strike="noStrike" kern="0" cap="none" spc="0" normalizeH="0" baseline="0" noProof="0" dirty="0" smtClean="0">
                <a:ln>
                  <a:noFill/>
                </a:ln>
                <a:solidFill>
                  <a:prstClr val="black"/>
                </a:solidFill>
                <a:effectLst/>
                <a:uLnTx/>
                <a:uFillTx/>
                <a:latin typeface="Times New Roman" pitchFamily="18" charset="0"/>
                <a:cs typeface="Times New Roman" pitchFamily="18" charset="0"/>
              </a:rPr>
              <a:t>Magnolia Fault</a:t>
            </a:r>
          </a:p>
        </p:txBody>
      </p:sp>
    </p:spTree>
    <p:extLst>
      <p:ext uri="{BB962C8B-B14F-4D97-AF65-F5344CB8AC3E}">
        <p14:creationId xmlns:p14="http://schemas.microsoft.com/office/powerpoint/2010/main" val="2192982664"/>
      </p:ext>
    </p:extLst>
  </p:cSld>
  <p:clrMapOvr>
    <a:masterClrMapping/>
  </p:clrMapOvr>
  <p:timing>
    <p:tnLst>
      <p:par>
        <p:cTn id="1" dur="indefinite" restart="never" nodeType="tmRoot"/>
      </p:par>
    </p:tn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6"/>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685800" y="457200"/>
            <a:ext cx="7772400" cy="4846067"/>
          </a:xfrm>
          <a:prstGeom prst="rect">
            <a:avLst/>
          </a:prstGeom>
          <a:noFill/>
          <a:ln w="12700">
            <a:solidFill>
              <a:sysClr val="windowText" lastClr="000000"/>
            </a:solidFill>
            <a:miter lim="800000"/>
            <a:headEnd/>
            <a:tailEnd/>
          </a:ln>
          <a:extLst>
            <a:ext uri="{909E8E84-426E-40DD-AFC4-6F175D3DCCD1}">
              <a14:hiddenFill xmlns:a14="http://schemas.microsoft.com/office/drawing/2010/main">
                <a:solidFill>
                  <a:schemeClr val="accent1"/>
                </a:solidFill>
              </a14:hiddenFill>
            </a:ext>
          </a:extLst>
        </p:spPr>
      </p:pic>
      <p:sp>
        <p:nvSpPr>
          <p:cNvPr id="4" name="TextBox 3"/>
          <p:cNvSpPr txBox="1"/>
          <p:nvPr/>
        </p:nvSpPr>
        <p:spPr>
          <a:xfrm>
            <a:off x="4210409" y="1994881"/>
            <a:ext cx="553203" cy="141578"/>
          </a:xfrm>
          <a:prstGeom prst="rect">
            <a:avLst/>
          </a:prstGeom>
          <a:solidFill>
            <a:sysClr val="window" lastClr="FFFFFF"/>
          </a:solidFill>
        </p:spPr>
        <p:txBody>
          <a:bodyPr wrap="square" lIns="9144" tIns="9144" rIns="9144" bIns="9144" rtlCol="0">
            <a:spAutoFit/>
          </a:bodyPr>
          <a:lstStyle/>
          <a:p>
            <a:pPr marL="0" marR="0" lvl="0" indent="0" defTabSz="1018824" eaLnBrk="1" fontAlgn="auto" latinLnBrk="0" hangingPunct="1">
              <a:lnSpc>
                <a:spcPct val="100000"/>
              </a:lnSpc>
              <a:spcBef>
                <a:spcPts val="0"/>
              </a:spcBef>
              <a:spcAft>
                <a:spcPts val="0"/>
              </a:spcAft>
              <a:buClrTx/>
              <a:buSzTx/>
              <a:buFontTx/>
              <a:buNone/>
              <a:tabLst/>
              <a:defRPr/>
            </a:pPr>
            <a:r>
              <a:rPr kumimoji="0" lang="en-US" sz="800" b="0" i="0" u="none" strike="noStrike" kern="0" cap="none" spc="0" normalizeH="0" baseline="0" noProof="0" dirty="0" smtClean="0">
                <a:ln>
                  <a:noFill/>
                </a:ln>
                <a:solidFill>
                  <a:prstClr val="black"/>
                </a:solidFill>
                <a:effectLst/>
                <a:uLnTx/>
                <a:uFillTx/>
                <a:latin typeface="Times New Roman" pitchFamily="18" charset="0"/>
                <a:cs typeface="Times New Roman" pitchFamily="18" charset="0"/>
              </a:rPr>
              <a:t>Lafitte Fault</a:t>
            </a:r>
          </a:p>
        </p:txBody>
      </p:sp>
      <p:sp>
        <p:nvSpPr>
          <p:cNvPr id="5" name="TextBox 4"/>
          <p:cNvSpPr txBox="1"/>
          <p:nvPr/>
        </p:nvSpPr>
        <p:spPr>
          <a:xfrm rot="423496">
            <a:off x="6613466" y="3472923"/>
            <a:ext cx="672839" cy="141578"/>
          </a:xfrm>
          <a:prstGeom prst="rect">
            <a:avLst/>
          </a:prstGeom>
          <a:solidFill>
            <a:sysClr val="window" lastClr="FFFFFF"/>
          </a:solidFill>
        </p:spPr>
        <p:txBody>
          <a:bodyPr wrap="square" lIns="9144" tIns="9144" rIns="9144" bIns="9144" rtlCol="0">
            <a:spAutoFit/>
          </a:bodyPr>
          <a:lstStyle/>
          <a:p>
            <a:pPr marL="0" marR="0" lvl="0" indent="0" defTabSz="1018824" eaLnBrk="1" fontAlgn="auto" latinLnBrk="0" hangingPunct="1">
              <a:lnSpc>
                <a:spcPct val="100000"/>
              </a:lnSpc>
              <a:spcBef>
                <a:spcPts val="0"/>
              </a:spcBef>
              <a:spcAft>
                <a:spcPts val="0"/>
              </a:spcAft>
              <a:buClrTx/>
              <a:buSzTx/>
              <a:buFontTx/>
              <a:buNone/>
              <a:tabLst/>
              <a:defRPr/>
            </a:pPr>
            <a:r>
              <a:rPr kumimoji="0" lang="en-US" sz="800" b="0" i="0" u="none" strike="noStrike" kern="0" cap="none" spc="0" normalizeH="0" baseline="0" noProof="0" dirty="0" smtClean="0">
                <a:ln>
                  <a:noFill/>
                </a:ln>
                <a:solidFill>
                  <a:prstClr val="black"/>
                </a:solidFill>
                <a:effectLst/>
                <a:uLnTx/>
                <a:uFillTx/>
                <a:latin typeface="Times New Roman" pitchFamily="18" charset="0"/>
                <a:cs typeface="Times New Roman" pitchFamily="18" charset="0"/>
              </a:rPr>
              <a:t>Magnolia Fault</a:t>
            </a:r>
          </a:p>
        </p:txBody>
      </p:sp>
      <p:sp>
        <p:nvSpPr>
          <p:cNvPr id="6" name="TextBox 5"/>
          <p:cNvSpPr txBox="1"/>
          <p:nvPr/>
        </p:nvSpPr>
        <p:spPr>
          <a:xfrm>
            <a:off x="7467600" y="551879"/>
            <a:ext cx="806631" cy="369332"/>
          </a:xfrm>
          <a:prstGeom prst="rect">
            <a:avLst/>
          </a:prstGeom>
          <a:solidFill>
            <a:schemeClr val="tx1"/>
          </a:solidFill>
          <a:ln w="19050">
            <a:solidFill>
              <a:srgbClr val="0000FF"/>
            </a:solidFill>
          </a:ln>
        </p:spPr>
        <p:txBody>
          <a:bodyPr wrap="none" rtlCol="0">
            <a:spAutoFit/>
          </a:bodyPr>
          <a:lstStyle/>
          <a:p>
            <a:r>
              <a:rPr lang="en-US" dirty="0" smtClean="0">
                <a:solidFill>
                  <a:schemeClr val="bg1"/>
                </a:solidFill>
                <a:latin typeface="Times New Roman" pitchFamily="18" charset="0"/>
                <a:cs typeface="Times New Roman" pitchFamily="18" charset="0"/>
              </a:rPr>
              <a:t>Area 3</a:t>
            </a:r>
            <a:endParaRPr lang="en-US" dirty="0">
              <a:solidFill>
                <a:schemeClr val="bg1"/>
              </a:solidFill>
              <a:latin typeface="Times New Roman" pitchFamily="18" charset="0"/>
              <a:cs typeface="Times New Roman" pitchFamily="18" charset="0"/>
            </a:endParaRPr>
          </a:p>
        </p:txBody>
      </p:sp>
      <p:sp>
        <p:nvSpPr>
          <p:cNvPr id="7" name="TextBox 6"/>
          <p:cNvSpPr txBox="1"/>
          <p:nvPr/>
        </p:nvSpPr>
        <p:spPr>
          <a:xfrm>
            <a:off x="381000" y="5410200"/>
            <a:ext cx="8217990" cy="1015663"/>
          </a:xfrm>
          <a:prstGeom prst="rect">
            <a:avLst/>
          </a:prstGeom>
          <a:solidFill>
            <a:schemeClr val="tx1"/>
          </a:solidFill>
        </p:spPr>
        <p:txBody>
          <a:bodyPr wrap="square" rtlCol="0">
            <a:spAutoFit/>
          </a:bodyPr>
          <a:lstStyle/>
          <a:p>
            <a:pPr algn="just"/>
            <a:r>
              <a:rPr lang="en-US" sz="1200" dirty="0" smtClean="0">
                <a:solidFill>
                  <a:schemeClr val="bg1"/>
                </a:solidFill>
                <a:latin typeface="Arial" pitchFamily="34" charset="0"/>
                <a:cs typeface="Arial" pitchFamily="34" charset="0"/>
              </a:rPr>
              <a:t>There is an obvious strong correlation between the hot spots of land area change that are now mostly open water and the surface traces of the major faults.  Of particular interest in Area 3 is the hot spot bounded on its north side by the Lafitte Fault.  This area lies just south of the town of Lafitte, and it has been a focus of the coastal restoration industry.  The slide show </a:t>
            </a:r>
            <a:r>
              <a:rPr lang="en-US" sz="1200" dirty="0">
                <a:solidFill>
                  <a:schemeClr val="bg1"/>
                </a:solidFill>
                <a:latin typeface="Arial" pitchFamily="34" charset="0"/>
                <a:cs typeface="Arial" pitchFamily="34" charset="0"/>
              </a:rPr>
              <a:t>“An evaluation of Coastal Restoration Projects on the Lower Mississippi Delta</a:t>
            </a:r>
            <a:r>
              <a:rPr lang="en-US" sz="1200" dirty="0" smtClean="0">
                <a:solidFill>
                  <a:schemeClr val="bg1"/>
                </a:solidFill>
                <a:latin typeface="Arial" pitchFamily="34" charset="0"/>
                <a:cs typeface="Arial" pitchFamily="34" charset="0"/>
              </a:rPr>
              <a:t>” will discuss the concerns about placing marsh creation and sediment diversion projects on the downthrown side of an actively subsiding fault.</a:t>
            </a:r>
          </a:p>
        </p:txBody>
      </p:sp>
    </p:spTree>
    <p:extLst>
      <p:ext uri="{BB962C8B-B14F-4D97-AF65-F5344CB8AC3E}">
        <p14:creationId xmlns:p14="http://schemas.microsoft.com/office/powerpoint/2010/main" val="2711081504"/>
      </p:ext>
    </p:extLst>
  </p:cSld>
  <p:clrMapOvr>
    <a:masterClrMapping/>
  </p:clrMapOvr>
  <p:timing>
    <p:tnLst>
      <p:par>
        <p:cTn id="1" dur="indefinite" restart="never" nodeType="tmRoot"/>
      </p:par>
    </p:tn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7"/>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703938" y="457200"/>
            <a:ext cx="7754262" cy="4859814"/>
          </a:xfrm>
          <a:prstGeom prst="rect">
            <a:avLst/>
          </a:prstGeom>
          <a:noFill/>
          <a:ln w="12700">
            <a:solidFill>
              <a:sysClr val="windowText" lastClr="000000"/>
            </a:solidFill>
            <a:miter lim="800000"/>
            <a:headEnd/>
            <a:tailEnd/>
          </a:ln>
          <a:extLst>
            <a:ext uri="{909E8E84-426E-40DD-AFC4-6F175D3DCCD1}">
              <a14:hiddenFill xmlns:a14="http://schemas.microsoft.com/office/drawing/2010/main">
                <a:solidFill>
                  <a:schemeClr val="accent1"/>
                </a:solidFill>
              </a14:hiddenFill>
            </a:ext>
          </a:extLst>
        </p:spPr>
      </p:pic>
      <p:sp>
        <p:nvSpPr>
          <p:cNvPr id="4" name="TextBox 3"/>
          <p:cNvSpPr txBox="1"/>
          <p:nvPr/>
        </p:nvSpPr>
        <p:spPr>
          <a:xfrm>
            <a:off x="762488" y="2880094"/>
            <a:ext cx="993649" cy="172355"/>
          </a:xfrm>
          <a:prstGeom prst="rect">
            <a:avLst/>
          </a:prstGeom>
          <a:solidFill>
            <a:sysClr val="window" lastClr="FFFFFF"/>
          </a:solidFill>
        </p:spPr>
        <p:txBody>
          <a:bodyPr wrap="square" lIns="9144" tIns="9144" rIns="9144" bIns="9144" rtlCol="0">
            <a:spAutoFit/>
          </a:bodyPr>
          <a:lstStyle/>
          <a:p>
            <a:pPr marL="0" marR="0" lvl="0" indent="0" defTabSz="1018824" eaLnBrk="1" fontAlgn="auto" latinLnBrk="0" hangingPunct="1">
              <a:lnSpc>
                <a:spcPct val="100000"/>
              </a:lnSpc>
              <a:spcBef>
                <a:spcPts val="0"/>
              </a:spcBef>
              <a:spcAft>
                <a:spcPts val="0"/>
              </a:spcAft>
              <a:buClrTx/>
              <a:buSzTx/>
              <a:buFontTx/>
              <a:buNone/>
              <a:tabLst/>
              <a:defRPr/>
            </a:pPr>
            <a:r>
              <a:rPr kumimoji="0" lang="en-US" sz="1000" b="0" i="0" u="none" strike="noStrike" kern="0" cap="none" spc="0" normalizeH="0" baseline="0" noProof="0" dirty="0" smtClean="0">
                <a:ln>
                  <a:noFill/>
                </a:ln>
                <a:solidFill>
                  <a:prstClr val="black"/>
                </a:solidFill>
                <a:effectLst/>
                <a:uLnTx/>
                <a:uFillTx/>
                <a:latin typeface="Calibri"/>
              </a:rPr>
              <a:t>Delta Farms Field</a:t>
            </a:r>
          </a:p>
        </p:txBody>
      </p:sp>
      <p:sp>
        <p:nvSpPr>
          <p:cNvPr id="5" name="TextBox 4"/>
          <p:cNvSpPr txBox="1"/>
          <p:nvPr/>
        </p:nvSpPr>
        <p:spPr>
          <a:xfrm>
            <a:off x="1298449" y="605340"/>
            <a:ext cx="838199" cy="172355"/>
          </a:xfrm>
          <a:prstGeom prst="rect">
            <a:avLst/>
          </a:prstGeom>
          <a:solidFill>
            <a:sysClr val="window" lastClr="FFFFFF"/>
          </a:solidFill>
        </p:spPr>
        <p:txBody>
          <a:bodyPr wrap="square" lIns="9144" tIns="9144" rIns="9144" bIns="9144" rtlCol="0">
            <a:spAutoFit/>
          </a:bodyPr>
          <a:lstStyle/>
          <a:p>
            <a:pPr marL="0" marR="0" lvl="0" indent="0" defTabSz="1018824" eaLnBrk="1" fontAlgn="auto" latinLnBrk="0" hangingPunct="1">
              <a:lnSpc>
                <a:spcPct val="100000"/>
              </a:lnSpc>
              <a:spcBef>
                <a:spcPts val="0"/>
              </a:spcBef>
              <a:spcAft>
                <a:spcPts val="0"/>
              </a:spcAft>
              <a:buClrTx/>
              <a:buSzTx/>
              <a:buFontTx/>
              <a:buNone/>
              <a:tabLst/>
              <a:defRPr/>
            </a:pPr>
            <a:r>
              <a:rPr kumimoji="0" lang="en-US" sz="1000" b="0" i="0" u="none" strike="noStrike" kern="0" cap="none" spc="0" normalizeH="0" baseline="0" noProof="0" dirty="0" err="1" smtClean="0">
                <a:ln>
                  <a:noFill/>
                </a:ln>
                <a:solidFill>
                  <a:prstClr val="black"/>
                </a:solidFill>
                <a:effectLst/>
                <a:uLnTx/>
                <a:uFillTx/>
                <a:latin typeface="Calibri"/>
              </a:rPr>
              <a:t>Barataria</a:t>
            </a:r>
            <a:r>
              <a:rPr kumimoji="0" lang="en-US" sz="1000" b="0" i="0" u="none" strike="noStrike" kern="0" cap="none" spc="0" normalizeH="0" baseline="0" noProof="0" dirty="0" smtClean="0">
                <a:ln>
                  <a:noFill/>
                </a:ln>
                <a:solidFill>
                  <a:prstClr val="black"/>
                </a:solidFill>
                <a:effectLst/>
                <a:uLnTx/>
                <a:uFillTx/>
                <a:latin typeface="Calibri"/>
              </a:rPr>
              <a:t> Field</a:t>
            </a:r>
          </a:p>
        </p:txBody>
      </p:sp>
      <p:sp>
        <p:nvSpPr>
          <p:cNvPr id="6" name="TextBox 5"/>
          <p:cNvSpPr txBox="1"/>
          <p:nvPr/>
        </p:nvSpPr>
        <p:spPr>
          <a:xfrm>
            <a:off x="2853659" y="4014711"/>
            <a:ext cx="654590" cy="172355"/>
          </a:xfrm>
          <a:prstGeom prst="rect">
            <a:avLst/>
          </a:prstGeom>
          <a:solidFill>
            <a:sysClr val="window" lastClr="FFFFFF"/>
          </a:solidFill>
        </p:spPr>
        <p:txBody>
          <a:bodyPr wrap="square" lIns="9144" tIns="9144" rIns="9144" bIns="9144" rtlCol="0">
            <a:spAutoFit/>
          </a:bodyPr>
          <a:lstStyle/>
          <a:p>
            <a:pPr marL="0" marR="0" lvl="0" indent="0" defTabSz="1018824" eaLnBrk="1" fontAlgn="auto" latinLnBrk="0" hangingPunct="1">
              <a:lnSpc>
                <a:spcPct val="100000"/>
              </a:lnSpc>
              <a:spcBef>
                <a:spcPts val="0"/>
              </a:spcBef>
              <a:spcAft>
                <a:spcPts val="0"/>
              </a:spcAft>
              <a:buClrTx/>
              <a:buSzTx/>
              <a:buFontTx/>
              <a:buNone/>
              <a:tabLst/>
              <a:defRPr/>
            </a:pPr>
            <a:r>
              <a:rPr kumimoji="0" lang="en-US" sz="1000" b="0" i="0" u="none" strike="noStrike" kern="0" cap="none" spc="0" normalizeH="0" baseline="0" noProof="0" dirty="0" smtClean="0">
                <a:ln>
                  <a:noFill/>
                </a:ln>
                <a:solidFill>
                  <a:prstClr val="black"/>
                </a:solidFill>
                <a:effectLst/>
                <a:uLnTx/>
                <a:uFillTx/>
                <a:latin typeface="Calibri"/>
              </a:rPr>
              <a:t>Lafitte Field</a:t>
            </a:r>
          </a:p>
        </p:txBody>
      </p:sp>
      <p:sp>
        <p:nvSpPr>
          <p:cNvPr id="7" name="TextBox 6"/>
          <p:cNvSpPr txBox="1"/>
          <p:nvPr/>
        </p:nvSpPr>
        <p:spPr>
          <a:xfrm>
            <a:off x="6556249" y="2121682"/>
            <a:ext cx="1236352" cy="172355"/>
          </a:xfrm>
          <a:prstGeom prst="rect">
            <a:avLst/>
          </a:prstGeom>
          <a:solidFill>
            <a:sysClr val="window" lastClr="FFFFFF"/>
          </a:solidFill>
        </p:spPr>
        <p:txBody>
          <a:bodyPr wrap="square" lIns="9144" tIns="9144" rIns="9144" bIns="9144" rtlCol="0">
            <a:spAutoFit/>
          </a:bodyPr>
          <a:lstStyle/>
          <a:p>
            <a:pPr marL="0" marR="0" lvl="0" indent="0" defTabSz="1018824" eaLnBrk="1" fontAlgn="auto" latinLnBrk="0" hangingPunct="1">
              <a:lnSpc>
                <a:spcPct val="100000"/>
              </a:lnSpc>
              <a:spcBef>
                <a:spcPts val="0"/>
              </a:spcBef>
              <a:spcAft>
                <a:spcPts val="0"/>
              </a:spcAft>
              <a:buClrTx/>
              <a:buSzTx/>
              <a:buFontTx/>
              <a:buNone/>
              <a:tabLst/>
              <a:defRPr/>
            </a:pPr>
            <a:r>
              <a:rPr kumimoji="0" lang="en-US" sz="1000" b="0" i="0" u="none" strike="noStrike" kern="0" cap="none" spc="0" normalizeH="0" baseline="0" noProof="0" dirty="0" smtClean="0">
                <a:ln>
                  <a:noFill/>
                </a:ln>
                <a:solidFill>
                  <a:prstClr val="black"/>
                </a:solidFill>
                <a:effectLst/>
                <a:uLnTx/>
                <a:uFillTx/>
                <a:latin typeface="Calibri"/>
              </a:rPr>
              <a:t>Pointe a la </a:t>
            </a:r>
            <a:r>
              <a:rPr kumimoji="0" lang="en-US" sz="1000" b="0" i="0" u="none" strike="noStrike" kern="0" cap="none" spc="0" normalizeH="0" baseline="0" noProof="0" dirty="0" err="1" smtClean="0">
                <a:ln>
                  <a:noFill/>
                </a:ln>
                <a:solidFill>
                  <a:prstClr val="black"/>
                </a:solidFill>
                <a:effectLst/>
                <a:uLnTx/>
                <a:uFillTx/>
                <a:latin typeface="Calibri"/>
              </a:rPr>
              <a:t>Hache</a:t>
            </a:r>
            <a:r>
              <a:rPr kumimoji="0" lang="en-US" sz="1000" b="0" i="0" u="none" strike="noStrike" kern="0" cap="none" spc="0" normalizeH="0" baseline="0" noProof="0" dirty="0" smtClean="0">
                <a:ln>
                  <a:noFill/>
                </a:ln>
                <a:solidFill>
                  <a:prstClr val="black"/>
                </a:solidFill>
                <a:effectLst/>
                <a:uLnTx/>
                <a:uFillTx/>
                <a:latin typeface="Calibri"/>
              </a:rPr>
              <a:t> Field</a:t>
            </a:r>
          </a:p>
        </p:txBody>
      </p:sp>
      <p:sp>
        <p:nvSpPr>
          <p:cNvPr id="8" name="TextBox 7"/>
          <p:cNvSpPr txBox="1"/>
          <p:nvPr/>
        </p:nvSpPr>
        <p:spPr>
          <a:xfrm>
            <a:off x="4505361" y="4395873"/>
            <a:ext cx="1111716" cy="172355"/>
          </a:xfrm>
          <a:prstGeom prst="rect">
            <a:avLst/>
          </a:prstGeom>
          <a:solidFill>
            <a:sysClr val="window" lastClr="FFFFFF"/>
          </a:solidFill>
        </p:spPr>
        <p:txBody>
          <a:bodyPr wrap="none" lIns="9144" tIns="9144" rIns="9144" bIns="9144" rtlCol="0">
            <a:spAutoFit/>
          </a:bodyPr>
          <a:lstStyle/>
          <a:p>
            <a:pPr marL="0" marR="0" lvl="0" indent="0" defTabSz="1018824" eaLnBrk="1" fontAlgn="auto" latinLnBrk="0" hangingPunct="1">
              <a:lnSpc>
                <a:spcPct val="100000"/>
              </a:lnSpc>
              <a:spcBef>
                <a:spcPts val="0"/>
              </a:spcBef>
              <a:spcAft>
                <a:spcPts val="0"/>
              </a:spcAft>
              <a:buClrTx/>
              <a:buSzTx/>
              <a:buFontTx/>
              <a:buNone/>
              <a:tabLst/>
              <a:defRPr/>
            </a:pPr>
            <a:r>
              <a:rPr kumimoji="0" lang="en-US" sz="1000" b="0" i="0" u="none" strike="noStrike" kern="0" cap="none" spc="0" normalizeH="0" baseline="0" noProof="0" dirty="0" smtClean="0">
                <a:ln>
                  <a:noFill/>
                </a:ln>
                <a:solidFill>
                  <a:prstClr val="black"/>
                </a:solidFill>
                <a:effectLst/>
                <a:uLnTx/>
                <a:uFillTx/>
                <a:latin typeface="Calibri"/>
              </a:rPr>
              <a:t>Lake Hermitage Field</a:t>
            </a:r>
          </a:p>
        </p:txBody>
      </p:sp>
      <p:sp>
        <p:nvSpPr>
          <p:cNvPr id="10" name="TextBox 9"/>
          <p:cNvSpPr txBox="1"/>
          <p:nvPr/>
        </p:nvSpPr>
        <p:spPr>
          <a:xfrm>
            <a:off x="7467600" y="551879"/>
            <a:ext cx="806631" cy="369332"/>
          </a:xfrm>
          <a:prstGeom prst="rect">
            <a:avLst/>
          </a:prstGeom>
          <a:solidFill>
            <a:schemeClr val="tx1"/>
          </a:solidFill>
          <a:ln w="19050">
            <a:solidFill>
              <a:srgbClr val="0000FF"/>
            </a:solidFill>
          </a:ln>
        </p:spPr>
        <p:txBody>
          <a:bodyPr wrap="none" rtlCol="0">
            <a:spAutoFit/>
          </a:bodyPr>
          <a:lstStyle/>
          <a:p>
            <a:r>
              <a:rPr lang="en-US" dirty="0" smtClean="0">
                <a:solidFill>
                  <a:schemeClr val="bg1"/>
                </a:solidFill>
                <a:latin typeface="Times New Roman" pitchFamily="18" charset="0"/>
                <a:cs typeface="Times New Roman" pitchFamily="18" charset="0"/>
              </a:rPr>
              <a:t>Area 3</a:t>
            </a:r>
            <a:endParaRPr lang="en-US" dirty="0">
              <a:solidFill>
                <a:schemeClr val="bg1"/>
              </a:solidFill>
              <a:latin typeface="Times New Roman" pitchFamily="18" charset="0"/>
              <a:cs typeface="Times New Roman" pitchFamily="18" charset="0"/>
            </a:endParaRPr>
          </a:p>
        </p:txBody>
      </p:sp>
      <p:sp>
        <p:nvSpPr>
          <p:cNvPr id="9" name="TextBox 8"/>
          <p:cNvSpPr txBox="1"/>
          <p:nvPr/>
        </p:nvSpPr>
        <p:spPr>
          <a:xfrm>
            <a:off x="381000" y="5410200"/>
            <a:ext cx="8217990" cy="1015663"/>
          </a:xfrm>
          <a:prstGeom prst="rect">
            <a:avLst/>
          </a:prstGeom>
          <a:solidFill>
            <a:schemeClr val="tx1"/>
          </a:solidFill>
        </p:spPr>
        <p:txBody>
          <a:bodyPr wrap="square" rtlCol="0">
            <a:spAutoFit/>
          </a:bodyPr>
          <a:lstStyle/>
          <a:p>
            <a:pPr algn="just"/>
            <a:r>
              <a:rPr lang="en-US" sz="1200" dirty="0" smtClean="0">
                <a:solidFill>
                  <a:schemeClr val="bg1"/>
                </a:solidFill>
                <a:latin typeface="Arial" pitchFamily="34" charset="0"/>
                <a:cs typeface="Arial" pitchFamily="34" charset="0"/>
              </a:rPr>
              <a:t>Comparison of this slide with the previous two slides shows that there is some correlation between drilling an dredging activity and land area change, particularly on the north side of Lafitte Field and in the center of Lake Hermitage Field.  There are however, fairly significant concentrations of drilling and dredging activity at </a:t>
            </a:r>
            <a:r>
              <a:rPr lang="en-US" sz="1200" dirty="0" err="1" smtClean="0">
                <a:solidFill>
                  <a:schemeClr val="bg1"/>
                </a:solidFill>
                <a:latin typeface="Arial" pitchFamily="34" charset="0"/>
                <a:cs typeface="Arial" pitchFamily="34" charset="0"/>
              </a:rPr>
              <a:t>Barataria</a:t>
            </a:r>
            <a:r>
              <a:rPr lang="en-US" sz="1200" dirty="0" smtClean="0">
                <a:solidFill>
                  <a:schemeClr val="bg1"/>
                </a:solidFill>
                <a:latin typeface="Arial" pitchFamily="34" charset="0"/>
                <a:cs typeface="Arial" pitchFamily="34" charset="0"/>
              </a:rPr>
              <a:t> and Pointe a la </a:t>
            </a:r>
            <a:r>
              <a:rPr lang="en-US" sz="1200" dirty="0" err="1" smtClean="0">
                <a:solidFill>
                  <a:schemeClr val="bg1"/>
                </a:solidFill>
                <a:latin typeface="Arial" pitchFamily="34" charset="0"/>
                <a:cs typeface="Arial" pitchFamily="34" charset="0"/>
              </a:rPr>
              <a:t>Hache</a:t>
            </a:r>
            <a:r>
              <a:rPr lang="en-US" sz="1200" dirty="0" smtClean="0">
                <a:solidFill>
                  <a:schemeClr val="bg1"/>
                </a:solidFill>
                <a:latin typeface="Arial" pitchFamily="34" charset="0"/>
                <a:cs typeface="Arial" pitchFamily="34" charset="0"/>
              </a:rPr>
              <a:t> Fields that have experienced no land area change beyond the direct removal of dredging.  The longstanding premise that dredging of slips and canals has accelerated erosion of the marsh does not appear to be supported in this area.</a:t>
            </a:r>
          </a:p>
        </p:txBody>
      </p:sp>
    </p:spTree>
    <p:extLst>
      <p:ext uri="{BB962C8B-B14F-4D97-AF65-F5344CB8AC3E}">
        <p14:creationId xmlns:p14="http://schemas.microsoft.com/office/powerpoint/2010/main" val="3314436210"/>
      </p:ext>
    </p:extLst>
  </p:cSld>
  <p:clrMapOvr>
    <a:masterClrMapping/>
  </p:clrMapOvr>
  <p:timing>
    <p:tnLst>
      <p:par>
        <p:cTn id="1" dur="indefinite" restart="never" nodeType="tmRoot"/>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3"/>
          <p:cNvPicPr>
            <a:picLocks noChangeAspect="1" noChangeArrowheads="1"/>
          </p:cNvPicPr>
          <p:nvPr/>
        </p:nvPicPr>
        <p:blipFill rotWithShape="1">
          <a:blip r:embed="rId2">
            <a:extLst>
              <a:ext uri="{28A0092B-C50C-407E-A947-70E740481C1C}">
                <a14:useLocalDpi xmlns:a14="http://schemas.microsoft.com/office/drawing/2010/main" val="0"/>
              </a:ext>
            </a:extLst>
          </a:blip>
          <a:srcRect l="2831" t="12481"/>
          <a:stretch/>
        </p:blipFill>
        <p:spPr bwMode="auto">
          <a:xfrm>
            <a:off x="725445" y="381000"/>
            <a:ext cx="7055682" cy="398854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4" name="Freeform 3"/>
          <p:cNvSpPr/>
          <p:nvPr/>
        </p:nvSpPr>
        <p:spPr>
          <a:xfrm>
            <a:off x="6176450" y="3174438"/>
            <a:ext cx="647700" cy="533400"/>
          </a:xfrm>
          <a:custGeom>
            <a:avLst/>
            <a:gdLst>
              <a:gd name="connsiteX0" fmla="*/ 647700 w 647700"/>
              <a:gd name="connsiteY0" fmla="*/ 411956 h 533400"/>
              <a:gd name="connsiteX1" fmla="*/ 633412 w 647700"/>
              <a:gd name="connsiteY1" fmla="*/ 304800 h 533400"/>
              <a:gd name="connsiteX2" fmla="*/ 607219 w 647700"/>
              <a:gd name="connsiteY2" fmla="*/ 269081 h 533400"/>
              <a:gd name="connsiteX3" fmla="*/ 588169 w 647700"/>
              <a:gd name="connsiteY3" fmla="*/ 264319 h 533400"/>
              <a:gd name="connsiteX4" fmla="*/ 559594 w 647700"/>
              <a:gd name="connsiteY4" fmla="*/ 285750 h 533400"/>
              <a:gd name="connsiteX5" fmla="*/ 540544 w 647700"/>
              <a:gd name="connsiteY5" fmla="*/ 364331 h 533400"/>
              <a:gd name="connsiteX6" fmla="*/ 528637 w 647700"/>
              <a:gd name="connsiteY6" fmla="*/ 378619 h 533400"/>
              <a:gd name="connsiteX7" fmla="*/ 509587 w 647700"/>
              <a:gd name="connsiteY7" fmla="*/ 376237 h 533400"/>
              <a:gd name="connsiteX8" fmla="*/ 526256 w 647700"/>
              <a:gd name="connsiteY8" fmla="*/ 264319 h 533400"/>
              <a:gd name="connsiteX9" fmla="*/ 504825 w 647700"/>
              <a:gd name="connsiteY9" fmla="*/ 188119 h 533400"/>
              <a:gd name="connsiteX10" fmla="*/ 461962 w 647700"/>
              <a:gd name="connsiteY10" fmla="*/ 119062 h 533400"/>
              <a:gd name="connsiteX11" fmla="*/ 404812 w 647700"/>
              <a:gd name="connsiteY11" fmla="*/ 45244 h 533400"/>
              <a:gd name="connsiteX12" fmla="*/ 340519 w 647700"/>
              <a:gd name="connsiteY12" fmla="*/ 42862 h 533400"/>
              <a:gd name="connsiteX13" fmla="*/ 269081 w 647700"/>
              <a:gd name="connsiteY13" fmla="*/ 50006 h 533400"/>
              <a:gd name="connsiteX14" fmla="*/ 207169 w 647700"/>
              <a:gd name="connsiteY14" fmla="*/ 14287 h 533400"/>
              <a:gd name="connsiteX15" fmla="*/ 164306 w 647700"/>
              <a:gd name="connsiteY15" fmla="*/ 7144 h 533400"/>
              <a:gd name="connsiteX16" fmla="*/ 95250 w 647700"/>
              <a:gd name="connsiteY16" fmla="*/ 2381 h 533400"/>
              <a:gd name="connsiteX17" fmla="*/ 54769 w 647700"/>
              <a:gd name="connsiteY17" fmla="*/ 0 h 533400"/>
              <a:gd name="connsiteX18" fmla="*/ 19050 w 647700"/>
              <a:gd name="connsiteY18" fmla="*/ 33337 h 533400"/>
              <a:gd name="connsiteX19" fmla="*/ 14287 w 647700"/>
              <a:gd name="connsiteY19" fmla="*/ 85725 h 533400"/>
              <a:gd name="connsiteX20" fmla="*/ 0 w 647700"/>
              <a:gd name="connsiteY20" fmla="*/ 126206 h 533400"/>
              <a:gd name="connsiteX21" fmla="*/ 47625 w 647700"/>
              <a:gd name="connsiteY21" fmla="*/ 161925 h 533400"/>
              <a:gd name="connsiteX22" fmla="*/ 66675 w 647700"/>
              <a:gd name="connsiteY22" fmla="*/ 185737 h 533400"/>
              <a:gd name="connsiteX23" fmla="*/ 233362 w 647700"/>
              <a:gd name="connsiteY23" fmla="*/ 238125 h 533400"/>
              <a:gd name="connsiteX24" fmla="*/ 314325 w 647700"/>
              <a:gd name="connsiteY24" fmla="*/ 290512 h 533400"/>
              <a:gd name="connsiteX25" fmla="*/ 347662 w 647700"/>
              <a:gd name="connsiteY25" fmla="*/ 361950 h 533400"/>
              <a:gd name="connsiteX26" fmla="*/ 376237 w 647700"/>
              <a:gd name="connsiteY26" fmla="*/ 402431 h 533400"/>
              <a:gd name="connsiteX27" fmla="*/ 433387 w 647700"/>
              <a:gd name="connsiteY27" fmla="*/ 411956 h 533400"/>
              <a:gd name="connsiteX28" fmla="*/ 426244 w 647700"/>
              <a:gd name="connsiteY28" fmla="*/ 454819 h 533400"/>
              <a:gd name="connsiteX29" fmla="*/ 411956 w 647700"/>
              <a:gd name="connsiteY29" fmla="*/ 452437 h 533400"/>
              <a:gd name="connsiteX30" fmla="*/ 409575 w 647700"/>
              <a:gd name="connsiteY30" fmla="*/ 485775 h 533400"/>
              <a:gd name="connsiteX31" fmla="*/ 433387 w 647700"/>
              <a:gd name="connsiteY31" fmla="*/ 523875 h 533400"/>
              <a:gd name="connsiteX32" fmla="*/ 502444 w 647700"/>
              <a:gd name="connsiteY32" fmla="*/ 533400 h 533400"/>
              <a:gd name="connsiteX33" fmla="*/ 531019 w 647700"/>
              <a:gd name="connsiteY33" fmla="*/ 511969 h 533400"/>
              <a:gd name="connsiteX34" fmla="*/ 561975 w 647700"/>
              <a:gd name="connsiteY34" fmla="*/ 469106 h 533400"/>
              <a:gd name="connsiteX35" fmla="*/ 647700 w 647700"/>
              <a:gd name="connsiteY35" fmla="*/ 411956 h 533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647700" h="533400">
                <a:moveTo>
                  <a:pt x="647700" y="411956"/>
                </a:moveTo>
                <a:lnTo>
                  <a:pt x="633412" y="304800"/>
                </a:lnTo>
                <a:lnTo>
                  <a:pt x="607219" y="269081"/>
                </a:lnTo>
                <a:lnTo>
                  <a:pt x="588169" y="264319"/>
                </a:lnTo>
                <a:lnTo>
                  <a:pt x="559594" y="285750"/>
                </a:lnTo>
                <a:lnTo>
                  <a:pt x="540544" y="364331"/>
                </a:lnTo>
                <a:lnTo>
                  <a:pt x="528637" y="378619"/>
                </a:lnTo>
                <a:lnTo>
                  <a:pt x="509587" y="376237"/>
                </a:lnTo>
                <a:lnTo>
                  <a:pt x="526256" y="264319"/>
                </a:lnTo>
                <a:lnTo>
                  <a:pt x="504825" y="188119"/>
                </a:lnTo>
                <a:lnTo>
                  <a:pt x="461962" y="119062"/>
                </a:lnTo>
                <a:lnTo>
                  <a:pt x="404812" y="45244"/>
                </a:lnTo>
                <a:lnTo>
                  <a:pt x="340519" y="42862"/>
                </a:lnTo>
                <a:lnTo>
                  <a:pt x="269081" y="50006"/>
                </a:lnTo>
                <a:lnTo>
                  <a:pt x="207169" y="14287"/>
                </a:lnTo>
                <a:lnTo>
                  <a:pt x="164306" y="7144"/>
                </a:lnTo>
                <a:lnTo>
                  <a:pt x="95250" y="2381"/>
                </a:lnTo>
                <a:lnTo>
                  <a:pt x="54769" y="0"/>
                </a:lnTo>
                <a:lnTo>
                  <a:pt x="19050" y="33337"/>
                </a:lnTo>
                <a:lnTo>
                  <a:pt x="14287" y="85725"/>
                </a:lnTo>
                <a:lnTo>
                  <a:pt x="0" y="126206"/>
                </a:lnTo>
                <a:lnTo>
                  <a:pt x="47625" y="161925"/>
                </a:lnTo>
                <a:lnTo>
                  <a:pt x="66675" y="185737"/>
                </a:lnTo>
                <a:lnTo>
                  <a:pt x="233362" y="238125"/>
                </a:lnTo>
                <a:lnTo>
                  <a:pt x="314325" y="290512"/>
                </a:lnTo>
                <a:lnTo>
                  <a:pt x="347662" y="361950"/>
                </a:lnTo>
                <a:lnTo>
                  <a:pt x="376237" y="402431"/>
                </a:lnTo>
                <a:lnTo>
                  <a:pt x="433387" y="411956"/>
                </a:lnTo>
                <a:lnTo>
                  <a:pt x="426244" y="454819"/>
                </a:lnTo>
                <a:lnTo>
                  <a:pt x="411956" y="452437"/>
                </a:lnTo>
                <a:lnTo>
                  <a:pt x="409575" y="485775"/>
                </a:lnTo>
                <a:lnTo>
                  <a:pt x="433387" y="523875"/>
                </a:lnTo>
                <a:lnTo>
                  <a:pt x="502444" y="533400"/>
                </a:lnTo>
                <a:lnTo>
                  <a:pt x="531019" y="511969"/>
                </a:lnTo>
                <a:lnTo>
                  <a:pt x="561975" y="469106"/>
                </a:lnTo>
                <a:lnTo>
                  <a:pt x="647700" y="411956"/>
                </a:lnTo>
                <a:close/>
              </a:path>
            </a:pathLst>
          </a:custGeom>
          <a:solidFill>
            <a:srgbClr val="FF0000">
              <a:alpha val="30000"/>
            </a:srgbClr>
          </a:solidFill>
          <a:ln w="12700">
            <a:solidFill>
              <a:srgbClr val="FF00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solidFill>
                <a:prstClr val="white"/>
              </a:solidFill>
            </a:endParaRPr>
          </a:p>
        </p:txBody>
      </p:sp>
      <p:sp>
        <p:nvSpPr>
          <p:cNvPr id="5" name="Freeform 4"/>
          <p:cNvSpPr/>
          <p:nvPr/>
        </p:nvSpPr>
        <p:spPr>
          <a:xfrm>
            <a:off x="6745569" y="3250638"/>
            <a:ext cx="157162" cy="176212"/>
          </a:xfrm>
          <a:custGeom>
            <a:avLst/>
            <a:gdLst>
              <a:gd name="connsiteX0" fmla="*/ 157162 w 157162"/>
              <a:gd name="connsiteY0" fmla="*/ 0 h 176212"/>
              <a:gd name="connsiteX1" fmla="*/ 116681 w 157162"/>
              <a:gd name="connsiteY1" fmla="*/ 69056 h 176212"/>
              <a:gd name="connsiteX2" fmla="*/ 102393 w 157162"/>
              <a:gd name="connsiteY2" fmla="*/ 116681 h 176212"/>
              <a:gd name="connsiteX3" fmla="*/ 102393 w 157162"/>
              <a:gd name="connsiteY3" fmla="*/ 166687 h 176212"/>
              <a:gd name="connsiteX4" fmla="*/ 92868 w 157162"/>
              <a:gd name="connsiteY4" fmla="*/ 176212 h 176212"/>
              <a:gd name="connsiteX5" fmla="*/ 57150 w 157162"/>
              <a:gd name="connsiteY5" fmla="*/ 126206 h 176212"/>
              <a:gd name="connsiteX6" fmla="*/ 11906 w 157162"/>
              <a:gd name="connsiteY6" fmla="*/ 107156 h 176212"/>
              <a:gd name="connsiteX7" fmla="*/ 0 w 157162"/>
              <a:gd name="connsiteY7" fmla="*/ 61912 h 176212"/>
              <a:gd name="connsiteX8" fmla="*/ 7143 w 157162"/>
              <a:gd name="connsiteY8" fmla="*/ 35719 h 176212"/>
              <a:gd name="connsiteX9" fmla="*/ 76200 w 157162"/>
              <a:gd name="connsiteY9" fmla="*/ 16669 h 176212"/>
              <a:gd name="connsiteX10" fmla="*/ 157162 w 157162"/>
              <a:gd name="connsiteY10" fmla="*/ 0 h 176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7162" h="176212">
                <a:moveTo>
                  <a:pt x="157162" y="0"/>
                </a:moveTo>
                <a:lnTo>
                  <a:pt x="116681" y="69056"/>
                </a:lnTo>
                <a:lnTo>
                  <a:pt x="102393" y="116681"/>
                </a:lnTo>
                <a:lnTo>
                  <a:pt x="102393" y="166687"/>
                </a:lnTo>
                <a:lnTo>
                  <a:pt x="92868" y="176212"/>
                </a:lnTo>
                <a:lnTo>
                  <a:pt x="57150" y="126206"/>
                </a:lnTo>
                <a:lnTo>
                  <a:pt x="11906" y="107156"/>
                </a:lnTo>
                <a:lnTo>
                  <a:pt x="0" y="61912"/>
                </a:lnTo>
                <a:lnTo>
                  <a:pt x="7143" y="35719"/>
                </a:lnTo>
                <a:lnTo>
                  <a:pt x="76200" y="16669"/>
                </a:lnTo>
                <a:lnTo>
                  <a:pt x="157162" y="0"/>
                </a:lnTo>
                <a:close/>
              </a:path>
            </a:pathLst>
          </a:custGeom>
          <a:solidFill>
            <a:srgbClr val="FF0000">
              <a:alpha val="30000"/>
            </a:srgbClr>
          </a:solidFill>
          <a:ln w="12700">
            <a:solidFill>
              <a:srgbClr val="FF00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solidFill>
                <a:prstClr val="white"/>
              </a:solidFill>
            </a:endParaRPr>
          </a:p>
        </p:txBody>
      </p:sp>
      <p:sp>
        <p:nvSpPr>
          <p:cNvPr id="6" name="Freeform 5"/>
          <p:cNvSpPr/>
          <p:nvPr/>
        </p:nvSpPr>
        <p:spPr>
          <a:xfrm>
            <a:off x="5883556" y="3083950"/>
            <a:ext cx="300038" cy="114300"/>
          </a:xfrm>
          <a:custGeom>
            <a:avLst/>
            <a:gdLst>
              <a:gd name="connsiteX0" fmla="*/ 300038 w 300038"/>
              <a:gd name="connsiteY0" fmla="*/ 40482 h 114300"/>
              <a:gd name="connsiteX1" fmla="*/ 192881 w 300038"/>
              <a:gd name="connsiteY1" fmla="*/ 7144 h 114300"/>
              <a:gd name="connsiteX2" fmla="*/ 138113 w 300038"/>
              <a:gd name="connsiteY2" fmla="*/ 7144 h 114300"/>
              <a:gd name="connsiteX3" fmla="*/ 92869 w 300038"/>
              <a:gd name="connsiteY3" fmla="*/ 7144 h 114300"/>
              <a:gd name="connsiteX4" fmla="*/ 35719 w 300038"/>
              <a:gd name="connsiteY4" fmla="*/ 0 h 114300"/>
              <a:gd name="connsiteX5" fmla="*/ 30956 w 300038"/>
              <a:gd name="connsiteY5" fmla="*/ 35719 h 114300"/>
              <a:gd name="connsiteX6" fmla="*/ 0 w 300038"/>
              <a:gd name="connsiteY6" fmla="*/ 71438 h 114300"/>
              <a:gd name="connsiteX7" fmla="*/ 4763 w 300038"/>
              <a:gd name="connsiteY7" fmla="*/ 95250 h 114300"/>
              <a:gd name="connsiteX8" fmla="*/ 71438 w 300038"/>
              <a:gd name="connsiteY8" fmla="*/ 114300 h 114300"/>
              <a:gd name="connsiteX9" fmla="*/ 126206 w 300038"/>
              <a:gd name="connsiteY9" fmla="*/ 114300 h 114300"/>
              <a:gd name="connsiteX10" fmla="*/ 188119 w 300038"/>
              <a:gd name="connsiteY10" fmla="*/ 102394 h 114300"/>
              <a:gd name="connsiteX11" fmla="*/ 238125 w 300038"/>
              <a:gd name="connsiteY11" fmla="*/ 85725 h 114300"/>
              <a:gd name="connsiteX12" fmla="*/ 300038 w 300038"/>
              <a:gd name="connsiteY12" fmla="*/ 40482 h 114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00038" h="114300">
                <a:moveTo>
                  <a:pt x="300038" y="40482"/>
                </a:moveTo>
                <a:lnTo>
                  <a:pt x="192881" y="7144"/>
                </a:lnTo>
                <a:lnTo>
                  <a:pt x="138113" y="7144"/>
                </a:lnTo>
                <a:lnTo>
                  <a:pt x="92869" y="7144"/>
                </a:lnTo>
                <a:lnTo>
                  <a:pt x="35719" y="0"/>
                </a:lnTo>
                <a:lnTo>
                  <a:pt x="30956" y="35719"/>
                </a:lnTo>
                <a:lnTo>
                  <a:pt x="0" y="71438"/>
                </a:lnTo>
                <a:lnTo>
                  <a:pt x="4763" y="95250"/>
                </a:lnTo>
                <a:lnTo>
                  <a:pt x="71438" y="114300"/>
                </a:lnTo>
                <a:lnTo>
                  <a:pt x="126206" y="114300"/>
                </a:lnTo>
                <a:lnTo>
                  <a:pt x="188119" y="102394"/>
                </a:lnTo>
                <a:lnTo>
                  <a:pt x="238125" y="85725"/>
                </a:lnTo>
                <a:lnTo>
                  <a:pt x="300038" y="40482"/>
                </a:lnTo>
                <a:close/>
              </a:path>
            </a:pathLst>
          </a:custGeom>
          <a:solidFill>
            <a:srgbClr val="FF0000">
              <a:alpha val="30000"/>
            </a:srgbClr>
          </a:solidFill>
          <a:ln w="12700">
            <a:solidFill>
              <a:srgbClr val="FF00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solidFill>
                <a:prstClr val="white"/>
              </a:solidFill>
            </a:endParaRPr>
          </a:p>
        </p:txBody>
      </p:sp>
      <p:sp>
        <p:nvSpPr>
          <p:cNvPr id="7" name="Freeform 6"/>
          <p:cNvSpPr/>
          <p:nvPr/>
        </p:nvSpPr>
        <p:spPr>
          <a:xfrm>
            <a:off x="5726394" y="2764863"/>
            <a:ext cx="207168" cy="88106"/>
          </a:xfrm>
          <a:custGeom>
            <a:avLst/>
            <a:gdLst>
              <a:gd name="connsiteX0" fmla="*/ 207168 w 207168"/>
              <a:gd name="connsiteY0" fmla="*/ 38100 h 88106"/>
              <a:gd name="connsiteX1" fmla="*/ 135731 w 207168"/>
              <a:gd name="connsiteY1" fmla="*/ 7144 h 88106"/>
              <a:gd name="connsiteX2" fmla="*/ 95250 w 207168"/>
              <a:gd name="connsiteY2" fmla="*/ 4762 h 88106"/>
              <a:gd name="connsiteX3" fmla="*/ 71437 w 207168"/>
              <a:gd name="connsiteY3" fmla="*/ 0 h 88106"/>
              <a:gd name="connsiteX4" fmla="*/ 4762 w 207168"/>
              <a:gd name="connsiteY4" fmla="*/ 11906 h 88106"/>
              <a:gd name="connsiteX5" fmla="*/ 0 w 207168"/>
              <a:gd name="connsiteY5" fmla="*/ 35719 h 88106"/>
              <a:gd name="connsiteX6" fmla="*/ 64293 w 207168"/>
              <a:gd name="connsiteY6" fmla="*/ 35719 h 88106"/>
              <a:gd name="connsiteX7" fmla="*/ 107156 w 207168"/>
              <a:gd name="connsiteY7" fmla="*/ 64294 h 88106"/>
              <a:gd name="connsiteX8" fmla="*/ 135731 w 207168"/>
              <a:gd name="connsiteY8" fmla="*/ 88106 h 88106"/>
              <a:gd name="connsiteX9" fmla="*/ 164306 w 207168"/>
              <a:gd name="connsiteY9" fmla="*/ 78581 h 88106"/>
              <a:gd name="connsiteX10" fmla="*/ 207168 w 207168"/>
              <a:gd name="connsiteY10" fmla="*/ 38100 h 881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7168" h="88106">
                <a:moveTo>
                  <a:pt x="207168" y="38100"/>
                </a:moveTo>
                <a:lnTo>
                  <a:pt x="135731" y="7144"/>
                </a:lnTo>
                <a:lnTo>
                  <a:pt x="95250" y="4762"/>
                </a:lnTo>
                <a:lnTo>
                  <a:pt x="71437" y="0"/>
                </a:lnTo>
                <a:lnTo>
                  <a:pt x="4762" y="11906"/>
                </a:lnTo>
                <a:lnTo>
                  <a:pt x="0" y="35719"/>
                </a:lnTo>
                <a:lnTo>
                  <a:pt x="64293" y="35719"/>
                </a:lnTo>
                <a:lnTo>
                  <a:pt x="107156" y="64294"/>
                </a:lnTo>
                <a:lnTo>
                  <a:pt x="135731" y="88106"/>
                </a:lnTo>
                <a:lnTo>
                  <a:pt x="164306" y="78581"/>
                </a:lnTo>
                <a:lnTo>
                  <a:pt x="207168" y="38100"/>
                </a:lnTo>
                <a:close/>
              </a:path>
            </a:pathLst>
          </a:custGeom>
          <a:solidFill>
            <a:srgbClr val="FF0000">
              <a:alpha val="30000"/>
            </a:srgbClr>
          </a:solidFill>
          <a:ln w="12700">
            <a:solidFill>
              <a:srgbClr val="FF00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solidFill>
                <a:prstClr val="white"/>
              </a:solidFill>
            </a:endParaRPr>
          </a:p>
        </p:txBody>
      </p:sp>
      <p:sp>
        <p:nvSpPr>
          <p:cNvPr id="8" name="Freeform 7"/>
          <p:cNvSpPr/>
          <p:nvPr/>
        </p:nvSpPr>
        <p:spPr>
          <a:xfrm>
            <a:off x="5359681" y="2581507"/>
            <a:ext cx="269081" cy="104775"/>
          </a:xfrm>
          <a:custGeom>
            <a:avLst/>
            <a:gdLst>
              <a:gd name="connsiteX0" fmla="*/ 269081 w 269081"/>
              <a:gd name="connsiteY0" fmla="*/ 78581 h 104775"/>
              <a:gd name="connsiteX1" fmla="*/ 221456 w 269081"/>
              <a:gd name="connsiteY1" fmla="*/ 42862 h 104775"/>
              <a:gd name="connsiteX2" fmla="*/ 192881 w 269081"/>
              <a:gd name="connsiteY2" fmla="*/ 4762 h 104775"/>
              <a:gd name="connsiteX3" fmla="*/ 154781 w 269081"/>
              <a:gd name="connsiteY3" fmla="*/ 0 h 104775"/>
              <a:gd name="connsiteX4" fmla="*/ 116681 w 269081"/>
              <a:gd name="connsiteY4" fmla="*/ 9525 h 104775"/>
              <a:gd name="connsiteX5" fmla="*/ 130969 w 269081"/>
              <a:gd name="connsiteY5" fmla="*/ 42862 h 104775"/>
              <a:gd name="connsiteX6" fmla="*/ 78581 w 269081"/>
              <a:gd name="connsiteY6" fmla="*/ 33337 h 104775"/>
              <a:gd name="connsiteX7" fmla="*/ 28575 w 269081"/>
              <a:gd name="connsiteY7" fmla="*/ 38100 h 104775"/>
              <a:gd name="connsiteX8" fmla="*/ 0 w 269081"/>
              <a:gd name="connsiteY8" fmla="*/ 57150 h 104775"/>
              <a:gd name="connsiteX9" fmla="*/ 4763 w 269081"/>
              <a:gd name="connsiteY9" fmla="*/ 95250 h 104775"/>
              <a:gd name="connsiteX10" fmla="*/ 76200 w 269081"/>
              <a:gd name="connsiteY10" fmla="*/ 97631 h 104775"/>
              <a:gd name="connsiteX11" fmla="*/ 157163 w 269081"/>
              <a:gd name="connsiteY11" fmla="*/ 97631 h 104775"/>
              <a:gd name="connsiteX12" fmla="*/ 207169 w 269081"/>
              <a:gd name="connsiteY12" fmla="*/ 104775 h 104775"/>
              <a:gd name="connsiteX13" fmla="*/ 269081 w 269081"/>
              <a:gd name="connsiteY13" fmla="*/ 78581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9081" h="104775">
                <a:moveTo>
                  <a:pt x="269081" y="78581"/>
                </a:moveTo>
                <a:lnTo>
                  <a:pt x="221456" y="42862"/>
                </a:lnTo>
                <a:lnTo>
                  <a:pt x="192881" y="4762"/>
                </a:lnTo>
                <a:lnTo>
                  <a:pt x="154781" y="0"/>
                </a:lnTo>
                <a:lnTo>
                  <a:pt x="116681" y="9525"/>
                </a:lnTo>
                <a:lnTo>
                  <a:pt x="130969" y="42862"/>
                </a:lnTo>
                <a:lnTo>
                  <a:pt x="78581" y="33337"/>
                </a:lnTo>
                <a:lnTo>
                  <a:pt x="28575" y="38100"/>
                </a:lnTo>
                <a:lnTo>
                  <a:pt x="0" y="57150"/>
                </a:lnTo>
                <a:lnTo>
                  <a:pt x="4763" y="95250"/>
                </a:lnTo>
                <a:lnTo>
                  <a:pt x="76200" y="97631"/>
                </a:lnTo>
                <a:lnTo>
                  <a:pt x="157163" y="97631"/>
                </a:lnTo>
                <a:lnTo>
                  <a:pt x="207169" y="104775"/>
                </a:lnTo>
                <a:lnTo>
                  <a:pt x="269081" y="78581"/>
                </a:lnTo>
                <a:close/>
              </a:path>
            </a:pathLst>
          </a:custGeom>
          <a:solidFill>
            <a:srgbClr val="FF0000">
              <a:alpha val="30000"/>
            </a:srgbClr>
          </a:solidFill>
          <a:ln w="12700">
            <a:solidFill>
              <a:srgbClr val="FF00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solidFill>
                <a:prstClr val="white"/>
              </a:solidFill>
            </a:endParaRPr>
          </a:p>
        </p:txBody>
      </p:sp>
      <p:sp>
        <p:nvSpPr>
          <p:cNvPr id="9" name="Freeform 8"/>
          <p:cNvSpPr/>
          <p:nvPr/>
        </p:nvSpPr>
        <p:spPr>
          <a:xfrm>
            <a:off x="5147750" y="2974413"/>
            <a:ext cx="159544" cy="107156"/>
          </a:xfrm>
          <a:custGeom>
            <a:avLst/>
            <a:gdLst>
              <a:gd name="connsiteX0" fmla="*/ 159544 w 159544"/>
              <a:gd name="connsiteY0" fmla="*/ 35719 h 107156"/>
              <a:gd name="connsiteX1" fmla="*/ 97631 w 159544"/>
              <a:gd name="connsiteY1" fmla="*/ 0 h 107156"/>
              <a:gd name="connsiteX2" fmla="*/ 54769 w 159544"/>
              <a:gd name="connsiteY2" fmla="*/ 2381 h 107156"/>
              <a:gd name="connsiteX3" fmla="*/ 7144 w 159544"/>
              <a:gd name="connsiteY3" fmla="*/ 23812 h 107156"/>
              <a:gd name="connsiteX4" fmla="*/ 0 w 159544"/>
              <a:gd name="connsiteY4" fmla="*/ 59531 h 107156"/>
              <a:gd name="connsiteX5" fmla="*/ 0 w 159544"/>
              <a:gd name="connsiteY5" fmla="*/ 85725 h 107156"/>
              <a:gd name="connsiteX6" fmla="*/ 47625 w 159544"/>
              <a:gd name="connsiteY6" fmla="*/ 107156 h 107156"/>
              <a:gd name="connsiteX7" fmla="*/ 92869 w 159544"/>
              <a:gd name="connsiteY7" fmla="*/ 92869 h 107156"/>
              <a:gd name="connsiteX8" fmla="*/ 159544 w 159544"/>
              <a:gd name="connsiteY8" fmla="*/ 35719 h 1071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9544" h="107156">
                <a:moveTo>
                  <a:pt x="159544" y="35719"/>
                </a:moveTo>
                <a:lnTo>
                  <a:pt x="97631" y="0"/>
                </a:lnTo>
                <a:lnTo>
                  <a:pt x="54769" y="2381"/>
                </a:lnTo>
                <a:lnTo>
                  <a:pt x="7144" y="23812"/>
                </a:lnTo>
                <a:lnTo>
                  <a:pt x="0" y="59531"/>
                </a:lnTo>
                <a:lnTo>
                  <a:pt x="0" y="85725"/>
                </a:lnTo>
                <a:lnTo>
                  <a:pt x="47625" y="107156"/>
                </a:lnTo>
                <a:lnTo>
                  <a:pt x="92869" y="92869"/>
                </a:lnTo>
                <a:lnTo>
                  <a:pt x="159544" y="35719"/>
                </a:lnTo>
                <a:close/>
              </a:path>
            </a:pathLst>
          </a:custGeom>
          <a:solidFill>
            <a:srgbClr val="FF0000">
              <a:alpha val="30000"/>
            </a:srgbClr>
          </a:solidFill>
          <a:ln w="12700">
            <a:solidFill>
              <a:srgbClr val="FF00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solidFill>
                <a:prstClr val="white"/>
              </a:solidFill>
            </a:endParaRPr>
          </a:p>
        </p:txBody>
      </p:sp>
      <p:sp>
        <p:nvSpPr>
          <p:cNvPr id="10" name="Freeform 9"/>
          <p:cNvSpPr/>
          <p:nvPr/>
        </p:nvSpPr>
        <p:spPr>
          <a:xfrm>
            <a:off x="4428612" y="2893450"/>
            <a:ext cx="531019" cy="333375"/>
          </a:xfrm>
          <a:custGeom>
            <a:avLst/>
            <a:gdLst>
              <a:gd name="connsiteX0" fmla="*/ 531019 w 531019"/>
              <a:gd name="connsiteY0" fmla="*/ 78582 h 333375"/>
              <a:gd name="connsiteX1" fmla="*/ 478632 w 531019"/>
              <a:gd name="connsiteY1" fmla="*/ 0 h 333375"/>
              <a:gd name="connsiteX2" fmla="*/ 450057 w 531019"/>
              <a:gd name="connsiteY2" fmla="*/ 4763 h 333375"/>
              <a:gd name="connsiteX3" fmla="*/ 381000 w 531019"/>
              <a:gd name="connsiteY3" fmla="*/ 19050 h 333375"/>
              <a:gd name="connsiteX4" fmla="*/ 342900 w 531019"/>
              <a:gd name="connsiteY4" fmla="*/ 26194 h 333375"/>
              <a:gd name="connsiteX5" fmla="*/ 271463 w 531019"/>
              <a:gd name="connsiteY5" fmla="*/ 52388 h 333375"/>
              <a:gd name="connsiteX6" fmla="*/ 200025 w 531019"/>
              <a:gd name="connsiteY6" fmla="*/ 73819 h 333375"/>
              <a:gd name="connsiteX7" fmla="*/ 154782 w 531019"/>
              <a:gd name="connsiteY7" fmla="*/ 78582 h 333375"/>
              <a:gd name="connsiteX8" fmla="*/ 123825 w 531019"/>
              <a:gd name="connsiteY8" fmla="*/ 138113 h 333375"/>
              <a:gd name="connsiteX9" fmla="*/ 69057 w 531019"/>
              <a:gd name="connsiteY9" fmla="*/ 133350 h 333375"/>
              <a:gd name="connsiteX10" fmla="*/ 30957 w 531019"/>
              <a:gd name="connsiteY10" fmla="*/ 190500 h 333375"/>
              <a:gd name="connsiteX11" fmla="*/ 0 w 531019"/>
              <a:gd name="connsiteY11" fmla="*/ 245269 h 333375"/>
              <a:gd name="connsiteX12" fmla="*/ 9525 w 531019"/>
              <a:gd name="connsiteY12" fmla="*/ 311944 h 333375"/>
              <a:gd name="connsiteX13" fmla="*/ 76200 w 531019"/>
              <a:gd name="connsiteY13" fmla="*/ 333375 h 333375"/>
              <a:gd name="connsiteX14" fmla="*/ 145257 w 531019"/>
              <a:gd name="connsiteY14" fmla="*/ 288132 h 333375"/>
              <a:gd name="connsiteX15" fmla="*/ 202407 w 531019"/>
              <a:gd name="connsiteY15" fmla="*/ 238125 h 333375"/>
              <a:gd name="connsiteX16" fmla="*/ 278607 w 531019"/>
              <a:gd name="connsiteY16" fmla="*/ 197644 h 333375"/>
              <a:gd name="connsiteX17" fmla="*/ 361950 w 531019"/>
              <a:gd name="connsiteY17" fmla="*/ 188119 h 333375"/>
              <a:gd name="connsiteX18" fmla="*/ 457200 w 531019"/>
              <a:gd name="connsiteY18" fmla="*/ 142875 h 333375"/>
              <a:gd name="connsiteX19" fmla="*/ 519113 w 531019"/>
              <a:gd name="connsiteY19" fmla="*/ 130969 h 333375"/>
              <a:gd name="connsiteX20" fmla="*/ 531019 w 531019"/>
              <a:gd name="connsiteY20" fmla="*/ 78582 h 333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531019" h="333375">
                <a:moveTo>
                  <a:pt x="531019" y="78582"/>
                </a:moveTo>
                <a:lnTo>
                  <a:pt x="478632" y="0"/>
                </a:lnTo>
                <a:lnTo>
                  <a:pt x="450057" y="4763"/>
                </a:lnTo>
                <a:lnTo>
                  <a:pt x="381000" y="19050"/>
                </a:lnTo>
                <a:lnTo>
                  <a:pt x="342900" y="26194"/>
                </a:lnTo>
                <a:lnTo>
                  <a:pt x="271463" y="52388"/>
                </a:lnTo>
                <a:lnTo>
                  <a:pt x="200025" y="73819"/>
                </a:lnTo>
                <a:lnTo>
                  <a:pt x="154782" y="78582"/>
                </a:lnTo>
                <a:lnTo>
                  <a:pt x="123825" y="138113"/>
                </a:lnTo>
                <a:lnTo>
                  <a:pt x="69057" y="133350"/>
                </a:lnTo>
                <a:lnTo>
                  <a:pt x="30957" y="190500"/>
                </a:lnTo>
                <a:lnTo>
                  <a:pt x="0" y="245269"/>
                </a:lnTo>
                <a:lnTo>
                  <a:pt x="9525" y="311944"/>
                </a:lnTo>
                <a:lnTo>
                  <a:pt x="76200" y="333375"/>
                </a:lnTo>
                <a:lnTo>
                  <a:pt x="145257" y="288132"/>
                </a:lnTo>
                <a:lnTo>
                  <a:pt x="202407" y="238125"/>
                </a:lnTo>
                <a:lnTo>
                  <a:pt x="278607" y="197644"/>
                </a:lnTo>
                <a:lnTo>
                  <a:pt x="361950" y="188119"/>
                </a:lnTo>
                <a:lnTo>
                  <a:pt x="457200" y="142875"/>
                </a:lnTo>
                <a:lnTo>
                  <a:pt x="519113" y="130969"/>
                </a:lnTo>
                <a:lnTo>
                  <a:pt x="531019" y="78582"/>
                </a:lnTo>
                <a:close/>
              </a:path>
            </a:pathLst>
          </a:custGeom>
          <a:solidFill>
            <a:srgbClr val="FF0000">
              <a:alpha val="30000"/>
            </a:srgbClr>
          </a:solidFill>
          <a:ln w="12700">
            <a:solidFill>
              <a:srgbClr val="FF00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solidFill>
                <a:prstClr val="white"/>
              </a:solidFill>
            </a:endParaRPr>
          </a:p>
        </p:txBody>
      </p:sp>
      <p:sp>
        <p:nvSpPr>
          <p:cNvPr id="11" name="Freeform 10"/>
          <p:cNvSpPr/>
          <p:nvPr/>
        </p:nvSpPr>
        <p:spPr>
          <a:xfrm>
            <a:off x="4135719" y="3081569"/>
            <a:ext cx="109537" cy="90488"/>
          </a:xfrm>
          <a:custGeom>
            <a:avLst/>
            <a:gdLst>
              <a:gd name="connsiteX0" fmla="*/ 109537 w 109537"/>
              <a:gd name="connsiteY0" fmla="*/ 28575 h 90488"/>
              <a:gd name="connsiteX1" fmla="*/ 52387 w 109537"/>
              <a:gd name="connsiteY1" fmla="*/ 0 h 90488"/>
              <a:gd name="connsiteX2" fmla="*/ 21431 w 109537"/>
              <a:gd name="connsiteY2" fmla="*/ 42863 h 90488"/>
              <a:gd name="connsiteX3" fmla="*/ 0 w 109537"/>
              <a:gd name="connsiteY3" fmla="*/ 90488 h 90488"/>
              <a:gd name="connsiteX4" fmla="*/ 85725 w 109537"/>
              <a:gd name="connsiteY4" fmla="*/ 76200 h 90488"/>
              <a:gd name="connsiteX5" fmla="*/ 109537 w 109537"/>
              <a:gd name="connsiteY5" fmla="*/ 28575 h 904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537" h="90488">
                <a:moveTo>
                  <a:pt x="109537" y="28575"/>
                </a:moveTo>
                <a:lnTo>
                  <a:pt x="52387" y="0"/>
                </a:lnTo>
                <a:lnTo>
                  <a:pt x="21431" y="42863"/>
                </a:lnTo>
                <a:lnTo>
                  <a:pt x="0" y="90488"/>
                </a:lnTo>
                <a:lnTo>
                  <a:pt x="85725" y="76200"/>
                </a:lnTo>
                <a:lnTo>
                  <a:pt x="109537" y="28575"/>
                </a:lnTo>
                <a:close/>
              </a:path>
            </a:pathLst>
          </a:custGeom>
          <a:solidFill>
            <a:srgbClr val="FF0000">
              <a:alpha val="30000"/>
            </a:srgbClr>
          </a:solidFill>
          <a:ln w="12700">
            <a:solidFill>
              <a:srgbClr val="FF00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solidFill>
                <a:prstClr val="white"/>
              </a:solidFill>
            </a:endParaRPr>
          </a:p>
        </p:txBody>
      </p:sp>
      <p:sp>
        <p:nvSpPr>
          <p:cNvPr id="12" name="Freeform 11"/>
          <p:cNvSpPr/>
          <p:nvPr/>
        </p:nvSpPr>
        <p:spPr>
          <a:xfrm>
            <a:off x="3692806" y="2722000"/>
            <a:ext cx="130969" cy="147638"/>
          </a:xfrm>
          <a:custGeom>
            <a:avLst/>
            <a:gdLst>
              <a:gd name="connsiteX0" fmla="*/ 116681 w 130969"/>
              <a:gd name="connsiteY0" fmla="*/ 97632 h 147638"/>
              <a:gd name="connsiteX1" fmla="*/ 130969 w 130969"/>
              <a:gd name="connsiteY1" fmla="*/ 26194 h 147638"/>
              <a:gd name="connsiteX2" fmla="*/ 121444 w 130969"/>
              <a:gd name="connsiteY2" fmla="*/ 4763 h 147638"/>
              <a:gd name="connsiteX3" fmla="*/ 78581 w 130969"/>
              <a:gd name="connsiteY3" fmla="*/ 0 h 147638"/>
              <a:gd name="connsiteX4" fmla="*/ 69056 w 130969"/>
              <a:gd name="connsiteY4" fmla="*/ 40482 h 147638"/>
              <a:gd name="connsiteX5" fmla="*/ 59531 w 130969"/>
              <a:gd name="connsiteY5" fmla="*/ 78582 h 147638"/>
              <a:gd name="connsiteX6" fmla="*/ 21431 w 130969"/>
              <a:gd name="connsiteY6" fmla="*/ 97632 h 147638"/>
              <a:gd name="connsiteX7" fmla="*/ 0 w 130969"/>
              <a:gd name="connsiteY7" fmla="*/ 107157 h 147638"/>
              <a:gd name="connsiteX8" fmla="*/ 7144 w 130969"/>
              <a:gd name="connsiteY8" fmla="*/ 147638 h 147638"/>
              <a:gd name="connsiteX9" fmla="*/ 64294 w 130969"/>
              <a:gd name="connsiteY9" fmla="*/ 138113 h 147638"/>
              <a:gd name="connsiteX10" fmla="*/ 116681 w 130969"/>
              <a:gd name="connsiteY10" fmla="*/ 97632 h 147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0969" h="147638">
                <a:moveTo>
                  <a:pt x="116681" y="97632"/>
                </a:moveTo>
                <a:lnTo>
                  <a:pt x="130969" y="26194"/>
                </a:lnTo>
                <a:lnTo>
                  <a:pt x="121444" y="4763"/>
                </a:lnTo>
                <a:lnTo>
                  <a:pt x="78581" y="0"/>
                </a:lnTo>
                <a:lnTo>
                  <a:pt x="69056" y="40482"/>
                </a:lnTo>
                <a:lnTo>
                  <a:pt x="59531" y="78582"/>
                </a:lnTo>
                <a:lnTo>
                  <a:pt x="21431" y="97632"/>
                </a:lnTo>
                <a:lnTo>
                  <a:pt x="0" y="107157"/>
                </a:lnTo>
                <a:lnTo>
                  <a:pt x="7144" y="147638"/>
                </a:lnTo>
                <a:lnTo>
                  <a:pt x="64294" y="138113"/>
                </a:lnTo>
                <a:lnTo>
                  <a:pt x="116681" y="97632"/>
                </a:lnTo>
                <a:close/>
              </a:path>
            </a:pathLst>
          </a:custGeom>
          <a:solidFill>
            <a:srgbClr val="FF0000">
              <a:alpha val="30000"/>
            </a:srgbClr>
          </a:solidFill>
          <a:ln w="12700">
            <a:solidFill>
              <a:srgbClr val="FF00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solidFill>
                <a:prstClr val="white"/>
              </a:solidFill>
            </a:endParaRPr>
          </a:p>
        </p:txBody>
      </p:sp>
      <p:sp>
        <p:nvSpPr>
          <p:cNvPr id="13" name="Freeform 12"/>
          <p:cNvSpPr/>
          <p:nvPr/>
        </p:nvSpPr>
        <p:spPr>
          <a:xfrm>
            <a:off x="3159406" y="2933932"/>
            <a:ext cx="180975" cy="185737"/>
          </a:xfrm>
          <a:custGeom>
            <a:avLst/>
            <a:gdLst>
              <a:gd name="connsiteX0" fmla="*/ 180975 w 180975"/>
              <a:gd name="connsiteY0" fmla="*/ 71437 h 185737"/>
              <a:gd name="connsiteX1" fmla="*/ 154781 w 180975"/>
              <a:gd name="connsiteY1" fmla="*/ 135731 h 185737"/>
              <a:gd name="connsiteX2" fmla="*/ 130969 w 180975"/>
              <a:gd name="connsiteY2" fmla="*/ 150018 h 185737"/>
              <a:gd name="connsiteX3" fmla="*/ 128588 w 180975"/>
              <a:gd name="connsiteY3" fmla="*/ 116681 h 185737"/>
              <a:gd name="connsiteX4" fmla="*/ 119063 w 180975"/>
              <a:gd name="connsiteY4" fmla="*/ 100012 h 185737"/>
              <a:gd name="connsiteX5" fmla="*/ 90488 w 180975"/>
              <a:gd name="connsiteY5" fmla="*/ 121443 h 185737"/>
              <a:gd name="connsiteX6" fmla="*/ 104775 w 180975"/>
              <a:gd name="connsiteY6" fmla="*/ 171450 h 185737"/>
              <a:gd name="connsiteX7" fmla="*/ 59531 w 180975"/>
              <a:gd name="connsiteY7" fmla="*/ 185737 h 185737"/>
              <a:gd name="connsiteX8" fmla="*/ 38100 w 180975"/>
              <a:gd name="connsiteY8" fmla="*/ 161925 h 185737"/>
              <a:gd name="connsiteX9" fmla="*/ 45244 w 180975"/>
              <a:gd name="connsiteY9" fmla="*/ 119062 h 185737"/>
              <a:gd name="connsiteX10" fmla="*/ 9525 w 180975"/>
              <a:gd name="connsiteY10" fmla="*/ 102393 h 185737"/>
              <a:gd name="connsiteX11" fmla="*/ 0 w 180975"/>
              <a:gd name="connsiteY11" fmla="*/ 76200 h 185737"/>
              <a:gd name="connsiteX12" fmla="*/ 38100 w 180975"/>
              <a:gd name="connsiteY12" fmla="*/ 35718 h 185737"/>
              <a:gd name="connsiteX13" fmla="*/ 71438 w 180975"/>
              <a:gd name="connsiteY13" fmla="*/ 11906 h 185737"/>
              <a:gd name="connsiteX14" fmla="*/ 116681 w 180975"/>
              <a:gd name="connsiteY14" fmla="*/ 9525 h 185737"/>
              <a:gd name="connsiteX15" fmla="*/ 166688 w 180975"/>
              <a:gd name="connsiteY15" fmla="*/ 0 h 185737"/>
              <a:gd name="connsiteX16" fmla="*/ 180975 w 180975"/>
              <a:gd name="connsiteY16" fmla="*/ 71437 h 18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0975" h="185737">
                <a:moveTo>
                  <a:pt x="180975" y="71437"/>
                </a:moveTo>
                <a:lnTo>
                  <a:pt x="154781" y="135731"/>
                </a:lnTo>
                <a:lnTo>
                  <a:pt x="130969" y="150018"/>
                </a:lnTo>
                <a:lnTo>
                  <a:pt x="128588" y="116681"/>
                </a:lnTo>
                <a:lnTo>
                  <a:pt x="119063" y="100012"/>
                </a:lnTo>
                <a:lnTo>
                  <a:pt x="90488" y="121443"/>
                </a:lnTo>
                <a:lnTo>
                  <a:pt x="104775" y="171450"/>
                </a:lnTo>
                <a:lnTo>
                  <a:pt x="59531" y="185737"/>
                </a:lnTo>
                <a:lnTo>
                  <a:pt x="38100" y="161925"/>
                </a:lnTo>
                <a:lnTo>
                  <a:pt x="45244" y="119062"/>
                </a:lnTo>
                <a:lnTo>
                  <a:pt x="9525" y="102393"/>
                </a:lnTo>
                <a:lnTo>
                  <a:pt x="0" y="76200"/>
                </a:lnTo>
                <a:lnTo>
                  <a:pt x="38100" y="35718"/>
                </a:lnTo>
                <a:lnTo>
                  <a:pt x="71438" y="11906"/>
                </a:lnTo>
                <a:lnTo>
                  <a:pt x="116681" y="9525"/>
                </a:lnTo>
                <a:lnTo>
                  <a:pt x="166688" y="0"/>
                </a:lnTo>
                <a:lnTo>
                  <a:pt x="180975" y="71437"/>
                </a:lnTo>
                <a:close/>
              </a:path>
            </a:pathLst>
          </a:custGeom>
          <a:solidFill>
            <a:srgbClr val="00B050">
              <a:alpha val="20000"/>
            </a:srgbClr>
          </a:solidFill>
          <a:ln w="12700">
            <a:solidFill>
              <a:srgbClr val="00B05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solidFill>
                <a:prstClr val="white"/>
              </a:solidFill>
            </a:endParaRPr>
          </a:p>
        </p:txBody>
      </p:sp>
      <p:sp>
        <p:nvSpPr>
          <p:cNvPr id="14" name="Freeform 13"/>
          <p:cNvSpPr/>
          <p:nvPr/>
        </p:nvSpPr>
        <p:spPr>
          <a:xfrm>
            <a:off x="2926044" y="2810107"/>
            <a:ext cx="190500" cy="128587"/>
          </a:xfrm>
          <a:custGeom>
            <a:avLst/>
            <a:gdLst>
              <a:gd name="connsiteX0" fmla="*/ 190500 w 190500"/>
              <a:gd name="connsiteY0" fmla="*/ 64293 h 128587"/>
              <a:gd name="connsiteX1" fmla="*/ 111918 w 190500"/>
              <a:gd name="connsiteY1" fmla="*/ 126206 h 128587"/>
              <a:gd name="connsiteX2" fmla="*/ 78581 w 190500"/>
              <a:gd name="connsiteY2" fmla="*/ 128587 h 128587"/>
              <a:gd name="connsiteX3" fmla="*/ 40481 w 190500"/>
              <a:gd name="connsiteY3" fmla="*/ 102393 h 128587"/>
              <a:gd name="connsiteX4" fmla="*/ 0 w 190500"/>
              <a:gd name="connsiteY4" fmla="*/ 73818 h 128587"/>
              <a:gd name="connsiteX5" fmla="*/ 0 w 190500"/>
              <a:gd name="connsiteY5" fmla="*/ 21431 h 128587"/>
              <a:gd name="connsiteX6" fmla="*/ 92868 w 190500"/>
              <a:gd name="connsiteY6" fmla="*/ 0 h 128587"/>
              <a:gd name="connsiteX7" fmla="*/ 140493 w 190500"/>
              <a:gd name="connsiteY7" fmla="*/ 4762 h 128587"/>
              <a:gd name="connsiteX8" fmla="*/ 190500 w 190500"/>
              <a:gd name="connsiteY8" fmla="*/ 64293 h 128587"/>
              <a:gd name="connsiteX0" fmla="*/ 190500 w 190500"/>
              <a:gd name="connsiteY0" fmla="*/ 64293 h 128587"/>
              <a:gd name="connsiteX1" fmla="*/ 150018 w 190500"/>
              <a:gd name="connsiteY1" fmla="*/ 114300 h 128587"/>
              <a:gd name="connsiteX2" fmla="*/ 111918 w 190500"/>
              <a:gd name="connsiteY2" fmla="*/ 126206 h 128587"/>
              <a:gd name="connsiteX3" fmla="*/ 78581 w 190500"/>
              <a:gd name="connsiteY3" fmla="*/ 128587 h 128587"/>
              <a:gd name="connsiteX4" fmla="*/ 40481 w 190500"/>
              <a:gd name="connsiteY4" fmla="*/ 102393 h 128587"/>
              <a:gd name="connsiteX5" fmla="*/ 0 w 190500"/>
              <a:gd name="connsiteY5" fmla="*/ 73818 h 128587"/>
              <a:gd name="connsiteX6" fmla="*/ 0 w 190500"/>
              <a:gd name="connsiteY6" fmla="*/ 21431 h 128587"/>
              <a:gd name="connsiteX7" fmla="*/ 92868 w 190500"/>
              <a:gd name="connsiteY7" fmla="*/ 0 h 128587"/>
              <a:gd name="connsiteX8" fmla="*/ 140493 w 190500"/>
              <a:gd name="connsiteY8" fmla="*/ 4762 h 128587"/>
              <a:gd name="connsiteX9" fmla="*/ 190500 w 190500"/>
              <a:gd name="connsiteY9" fmla="*/ 64293 h 128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0500" h="128587">
                <a:moveTo>
                  <a:pt x="190500" y="64293"/>
                </a:moveTo>
                <a:cubicBezTo>
                  <a:pt x="174625" y="73818"/>
                  <a:pt x="165893" y="104775"/>
                  <a:pt x="150018" y="114300"/>
                </a:cubicBezTo>
                <a:lnTo>
                  <a:pt x="111918" y="126206"/>
                </a:lnTo>
                <a:lnTo>
                  <a:pt x="78581" y="128587"/>
                </a:lnTo>
                <a:lnTo>
                  <a:pt x="40481" y="102393"/>
                </a:lnTo>
                <a:lnTo>
                  <a:pt x="0" y="73818"/>
                </a:lnTo>
                <a:lnTo>
                  <a:pt x="0" y="21431"/>
                </a:lnTo>
                <a:lnTo>
                  <a:pt x="92868" y="0"/>
                </a:lnTo>
                <a:lnTo>
                  <a:pt x="140493" y="4762"/>
                </a:lnTo>
                <a:lnTo>
                  <a:pt x="190500" y="64293"/>
                </a:lnTo>
                <a:close/>
              </a:path>
            </a:pathLst>
          </a:custGeom>
          <a:solidFill>
            <a:srgbClr val="00B050">
              <a:alpha val="20000"/>
            </a:srgbClr>
          </a:solidFill>
          <a:ln w="12700">
            <a:solidFill>
              <a:srgbClr val="00B05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solidFill>
                <a:prstClr val="white"/>
              </a:solidFill>
            </a:endParaRPr>
          </a:p>
        </p:txBody>
      </p:sp>
      <p:sp>
        <p:nvSpPr>
          <p:cNvPr id="15" name="Freeform 14"/>
          <p:cNvSpPr/>
          <p:nvPr/>
        </p:nvSpPr>
        <p:spPr>
          <a:xfrm>
            <a:off x="5497794" y="1902850"/>
            <a:ext cx="128587" cy="54842"/>
          </a:xfrm>
          <a:custGeom>
            <a:avLst/>
            <a:gdLst>
              <a:gd name="connsiteX0" fmla="*/ 128587 w 128587"/>
              <a:gd name="connsiteY0" fmla="*/ 26194 h 26194"/>
              <a:gd name="connsiteX1" fmla="*/ 104775 w 128587"/>
              <a:gd name="connsiteY1" fmla="*/ 11907 h 26194"/>
              <a:gd name="connsiteX2" fmla="*/ 83343 w 128587"/>
              <a:gd name="connsiteY2" fmla="*/ 2382 h 26194"/>
              <a:gd name="connsiteX3" fmla="*/ 40481 w 128587"/>
              <a:gd name="connsiteY3" fmla="*/ 0 h 26194"/>
              <a:gd name="connsiteX4" fmla="*/ 11906 w 128587"/>
              <a:gd name="connsiteY4" fmla="*/ 0 h 26194"/>
              <a:gd name="connsiteX5" fmla="*/ 0 w 128587"/>
              <a:gd name="connsiteY5" fmla="*/ 16669 h 26194"/>
              <a:gd name="connsiteX6" fmla="*/ 128587 w 128587"/>
              <a:gd name="connsiteY6" fmla="*/ 26194 h 26194"/>
              <a:gd name="connsiteX0" fmla="*/ 128587 w 128587"/>
              <a:gd name="connsiteY0" fmla="*/ 26194 h 33338"/>
              <a:gd name="connsiteX1" fmla="*/ 104775 w 128587"/>
              <a:gd name="connsiteY1" fmla="*/ 11907 h 33338"/>
              <a:gd name="connsiteX2" fmla="*/ 83343 w 128587"/>
              <a:gd name="connsiteY2" fmla="*/ 2382 h 33338"/>
              <a:gd name="connsiteX3" fmla="*/ 40481 w 128587"/>
              <a:gd name="connsiteY3" fmla="*/ 0 h 33338"/>
              <a:gd name="connsiteX4" fmla="*/ 11906 w 128587"/>
              <a:gd name="connsiteY4" fmla="*/ 0 h 33338"/>
              <a:gd name="connsiteX5" fmla="*/ 0 w 128587"/>
              <a:gd name="connsiteY5" fmla="*/ 16669 h 33338"/>
              <a:gd name="connsiteX6" fmla="*/ 52387 w 128587"/>
              <a:gd name="connsiteY6" fmla="*/ 33338 h 33338"/>
              <a:gd name="connsiteX7" fmla="*/ 128587 w 128587"/>
              <a:gd name="connsiteY7" fmla="*/ 26194 h 33338"/>
              <a:gd name="connsiteX0" fmla="*/ 128587 w 128587"/>
              <a:gd name="connsiteY0" fmla="*/ 26194 h 54842"/>
              <a:gd name="connsiteX1" fmla="*/ 104775 w 128587"/>
              <a:gd name="connsiteY1" fmla="*/ 11907 h 54842"/>
              <a:gd name="connsiteX2" fmla="*/ 83343 w 128587"/>
              <a:gd name="connsiteY2" fmla="*/ 2382 h 54842"/>
              <a:gd name="connsiteX3" fmla="*/ 40481 w 128587"/>
              <a:gd name="connsiteY3" fmla="*/ 0 h 54842"/>
              <a:gd name="connsiteX4" fmla="*/ 11906 w 128587"/>
              <a:gd name="connsiteY4" fmla="*/ 0 h 54842"/>
              <a:gd name="connsiteX5" fmla="*/ 0 w 128587"/>
              <a:gd name="connsiteY5" fmla="*/ 16669 h 54842"/>
              <a:gd name="connsiteX6" fmla="*/ 52387 w 128587"/>
              <a:gd name="connsiteY6" fmla="*/ 33338 h 54842"/>
              <a:gd name="connsiteX7" fmla="*/ 123825 w 128587"/>
              <a:gd name="connsiteY7" fmla="*/ 54769 h 54842"/>
              <a:gd name="connsiteX8" fmla="*/ 128587 w 128587"/>
              <a:gd name="connsiteY8" fmla="*/ 26194 h 548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8587" h="54842">
                <a:moveTo>
                  <a:pt x="128587" y="26194"/>
                </a:moveTo>
                <a:lnTo>
                  <a:pt x="104775" y="11907"/>
                </a:lnTo>
                <a:lnTo>
                  <a:pt x="83343" y="2382"/>
                </a:lnTo>
                <a:lnTo>
                  <a:pt x="40481" y="0"/>
                </a:lnTo>
                <a:lnTo>
                  <a:pt x="11906" y="0"/>
                </a:lnTo>
                <a:lnTo>
                  <a:pt x="0" y="16669"/>
                </a:lnTo>
                <a:cubicBezTo>
                  <a:pt x="21431" y="18257"/>
                  <a:pt x="30956" y="31750"/>
                  <a:pt x="52387" y="33338"/>
                </a:cubicBezTo>
                <a:cubicBezTo>
                  <a:pt x="68262" y="31750"/>
                  <a:pt x="107950" y="56357"/>
                  <a:pt x="123825" y="54769"/>
                </a:cubicBezTo>
                <a:lnTo>
                  <a:pt x="128587" y="26194"/>
                </a:lnTo>
                <a:close/>
              </a:path>
            </a:pathLst>
          </a:custGeom>
          <a:solidFill>
            <a:srgbClr val="FF0000">
              <a:alpha val="30000"/>
            </a:srgbClr>
          </a:solidFill>
          <a:ln w="12700">
            <a:solidFill>
              <a:srgbClr val="FF00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solidFill>
                <a:prstClr val="white"/>
              </a:solidFill>
            </a:endParaRPr>
          </a:p>
        </p:txBody>
      </p:sp>
      <p:sp>
        <p:nvSpPr>
          <p:cNvPr id="16" name="Freeform 15"/>
          <p:cNvSpPr/>
          <p:nvPr/>
        </p:nvSpPr>
        <p:spPr>
          <a:xfrm>
            <a:off x="4902481" y="1783788"/>
            <a:ext cx="104775" cy="97631"/>
          </a:xfrm>
          <a:custGeom>
            <a:avLst/>
            <a:gdLst>
              <a:gd name="connsiteX0" fmla="*/ 104775 w 104775"/>
              <a:gd name="connsiteY0" fmla="*/ 45244 h 97631"/>
              <a:gd name="connsiteX1" fmla="*/ 42863 w 104775"/>
              <a:gd name="connsiteY1" fmla="*/ 50006 h 97631"/>
              <a:gd name="connsiteX2" fmla="*/ 59531 w 104775"/>
              <a:gd name="connsiteY2" fmla="*/ 16669 h 97631"/>
              <a:gd name="connsiteX3" fmla="*/ 59531 w 104775"/>
              <a:gd name="connsiteY3" fmla="*/ 16669 h 97631"/>
              <a:gd name="connsiteX4" fmla="*/ 40481 w 104775"/>
              <a:gd name="connsiteY4" fmla="*/ 0 h 97631"/>
              <a:gd name="connsiteX5" fmla="*/ 16669 w 104775"/>
              <a:gd name="connsiteY5" fmla="*/ 11906 h 97631"/>
              <a:gd name="connsiteX6" fmla="*/ 0 w 104775"/>
              <a:gd name="connsiteY6" fmla="*/ 35719 h 97631"/>
              <a:gd name="connsiteX7" fmla="*/ 14288 w 104775"/>
              <a:gd name="connsiteY7" fmla="*/ 71437 h 97631"/>
              <a:gd name="connsiteX8" fmla="*/ 40481 w 104775"/>
              <a:gd name="connsiteY8" fmla="*/ 97631 h 97631"/>
              <a:gd name="connsiteX9" fmla="*/ 104775 w 104775"/>
              <a:gd name="connsiteY9" fmla="*/ 45244 h 97631"/>
              <a:gd name="connsiteX0" fmla="*/ 104775 w 104775"/>
              <a:gd name="connsiteY0" fmla="*/ 45244 h 97631"/>
              <a:gd name="connsiteX1" fmla="*/ 42863 w 104775"/>
              <a:gd name="connsiteY1" fmla="*/ 50006 h 97631"/>
              <a:gd name="connsiteX2" fmla="*/ 59531 w 104775"/>
              <a:gd name="connsiteY2" fmla="*/ 16669 h 97631"/>
              <a:gd name="connsiteX3" fmla="*/ 59531 w 104775"/>
              <a:gd name="connsiteY3" fmla="*/ 16669 h 97631"/>
              <a:gd name="connsiteX4" fmla="*/ 40481 w 104775"/>
              <a:gd name="connsiteY4" fmla="*/ 0 h 97631"/>
              <a:gd name="connsiteX5" fmla="*/ 16669 w 104775"/>
              <a:gd name="connsiteY5" fmla="*/ 11906 h 97631"/>
              <a:gd name="connsiteX6" fmla="*/ 0 w 104775"/>
              <a:gd name="connsiteY6" fmla="*/ 35719 h 97631"/>
              <a:gd name="connsiteX7" fmla="*/ 14288 w 104775"/>
              <a:gd name="connsiteY7" fmla="*/ 71437 h 97631"/>
              <a:gd name="connsiteX8" fmla="*/ 40481 w 104775"/>
              <a:gd name="connsiteY8" fmla="*/ 97631 h 97631"/>
              <a:gd name="connsiteX9" fmla="*/ 88106 w 104775"/>
              <a:gd name="connsiteY9" fmla="*/ 85725 h 97631"/>
              <a:gd name="connsiteX10" fmla="*/ 104775 w 104775"/>
              <a:gd name="connsiteY10" fmla="*/ 45244 h 97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4775" h="97631">
                <a:moveTo>
                  <a:pt x="104775" y="45244"/>
                </a:moveTo>
                <a:lnTo>
                  <a:pt x="42863" y="50006"/>
                </a:lnTo>
                <a:lnTo>
                  <a:pt x="59531" y="16669"/>
                </a:lnTo>
                <a:lnTo>
                  <a:pt x="59531" y="16669"/>
                </a:lnTo>
                <a:lnTo>
                  <a:pt x="40481" y="0"/>
                </a:lnTo>
                <a:lnTo>
                  <a:pt x="16669" y="11906"/>
                </a:lnTo>
                <a:lnTo>
                  <a:pt x="0" y="35719"/>
                </a:lnTo>
                <a:lnTo>
                  <a:pt x="14288" y="71437"/>
                </a:lnTo>
                <a:lnTo>
                  <a:pt x="40481" y="97631"/>
                </a:lnTo>
                <a:cubicBezTo>
                  <a:pt x="49212" y="90487"/>
                  <a:pt x="79375" y="92869"/>
                  <a:pt x="88106" y="85725"/>
                </a:cubicBezTo>
                <a:lnTo>
                  <a:pt x="104775" y="45244"/>
                </a:lnTo>
                <a:close/>
              </a:path>
            </a:pathLst>
          </a:custGeom>
          <a:solidFill>
            <a:srgbClr val="FF0000">
              <a:alpha val="30000"/>
            </a:srgbClr>
          </a:solidFill>
          <a:ln w="12700">
            <a:solidFill>
              <a:srgbClr val="FF00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solidFill>
                <a:prstClr val="white"/>
              </a:solidFill>
            </a:endParaRPr>
          </a:p>
        </p:txBody>
      </p:sp>
      <p:sp>
        <p:nvSpPr>
          <p:cNvPr id="17" name="Freeform 16"/>
          <p:cNvSpPr/>
          <p:nvPr/>
        </p:nvSpPr>
        <p:spPr>
          <a:xfrm>
            <a:off x="5556179" y="1288489"/>
            <a:ext cx="46389" cy="64294"/>
          </a:xfrm>
          <a:custGeom>
            <a:avLst/>
            <a:gdLst>
              <a:gd name="connsiteX0" fmla="*/ 45244 w 45244"/>
              <a:gd name="connsiteY0" fmla="*/ 47625 h 47625"/>
              <a:gd name="connsiteX1" fmla="*/ 4762 w 45244"/>
              <a:gd name="connsiteY1" fmla="*/ 0 h 47625"/>
              <a:gd name="connsiteX2" fmla="*/ 0 w 45244"/>
              <a:gd name="connsiteY2" fmla="*/ 9525 h 47625"/>
              <a:gd name="connsiteX3" fmla="*/ 0 w 45244"/>
              <a:gd name="connsiteY3" fmla="*/ 26194 h 47625"/>
              <a:gd name="connsiteX4" fmla="*/ 45244 w 45244"/>
              <a:gd name="connsiteY4" fmla="*/ 47625 h 47625"/>
              <a:gd name="connsiteX0" fmla="*/ 46389 w 46389"/>
              <a:gd name="connsiteY0" fmla="*/ 47625 h 64294"/>
              <a:gd name="connsiteX1" fmla="*/ 5907 w 46389"/>
              <a:gd name="connsiteY1" fmla="*/ 0 h 64294"/>
              <a:gd name="connsiteX2" fmla="*/ 1145 w 46389"/>
              <a:gd name="connsiteY2" fmla="*/ 9525 h 64294"/>
              <a:gd name="connsiteX3" fmla="*/ 1145 w 46389"/>
              <a:gd name="connsiteY3" fmla="*/ 26194 h 64294"/>
              <a:gd name="connsiteX4" fmla="*/ 1145 w 46389"/>
              <a:gd name="connsiteY4" fmla="*/ 64294 h 64294"/>
              <a:gd name="connsiteX5" fmla="*/ 46389 w 46389"/>
              <a:gd name="connsiteY5" fmla="*/ 47625 h 64294"/>
              <a:gd name="connsiteX0" fmla="*/ 46389 w 46389"/>
              <a:gd name="connsiteY0" fmla="*/ 47625 h 64294"/>
              <a:gd name="connsiteX1" fmla="*/ 5907 w 46389"/>
              <a:gd name="connsiteY1" fmla="*/ 0 h 64294"/>
              <a:gd name="connsiteX2" fmla="*/ 1145 w 46389"/>
              <a:gd name="connsiteY2" fmla="*/ 9525 h 64294"/>
              <a:gd name="connsiteX3" fmla="*/ 1145 w 46389"/>
              <a:gd name="connsiteY3" fmla="*/ 26194 h 64294"/>
              <a:gd name="connsiteX4" fmla="*/ 1145 w 46389"/>
              <a:gd name="connsiteY4" fmla="*/ 64294 h 64294"/>
              <a:gd name="connsiteX5" fmla="*/ 22577 w 46389"/>
              <a:gd name="connsiteY5" fmla="*/ 47624 h 64294"/>
              <a:gd name="connsiteX6" fmla="*/ 46389 w 46389"/>
              <a:gd name="connsiteY6" fmla="*/ 47625 h 642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389" h="64294">
                <a:moveTo>
                  <a:pt x="46389" y="47625"/>
                </a:moveTo>
                <a:lnTo>
                  <a:pt x="5907" y="0"/>
                </a:lnTo>
                <a:lnTo>
                  <a:pt x="1145" y="9525"/>
                </a:lnTo>
                <a:lnTo>
                  <a:pt x="1145" y="26194"/>
                </a:lnTo>
                <a:cubicBezTo>
                  <a:pt x="5114" y="28575"/>
                  <a:pt x="-2824" y="61913"/>
                  <a:pt x="1145" y="64294"/>
                </a:cubicBezTo>
                <a:cubicBezTo>
                  <a:pt x="9877" y="61912"/>
                  <a:pt x="13845" y="50006"/>
                  <a:pt x="22577" y="47624"/>
                </a:cubicBezTo>
                <a:lnTo>
                  <a:pt x="46389" y="47625"/>
                </a:lnTo>
                <a:close/>
              </a:path>
            </a:pathLst>
          </a:custGeom>
          <a:solidFill>
            <a:srgbClr val="FF0000">
              <a:alpha val="30000"/>
            </a:srgbClr>
          </a:solidFill>
          <a:ln w="12700">
            <a:solidFill>
              <a:srgbClr val="FF00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solidFill>
                <a:prstClr val="white"/>
              </a:solidFill>
            </a:endParaRPr>
          </a:p>
        </p:txBody>
      </p:sp>
      <p:sp>
        <p:nvSpPr>
          <p:cNvPr id="18" name="Freeform 17"/>
          <p:cNvSpPr/>
          <p:nvPr/>
        </p:nvSpPr>
        <p:spPr>
          <a:xfrm>
            <a:off x="3447537" y="2555314"/>
            <a:ext cx="114300" cy="112148"/>
          </a:xfrm>
          <a:custGeom>
            <a:avLst/>
            <a:gdLst>
              <a:gd name="connsiteX0" fmla="*/ 114300 w 114300"/>
              <a:gd name="connsiteY0" fmla="*/ 111919 h 111919"/>
              <a:gd name="connsiteX1" fmla="*/ 92869 w 114300"/>
              <a:gd name="connsiteY1" fmla="*/ 80962 h 111919"/>
              <a:gd name="connsiteX2" fmla="*/ 88107 w 114300"/>
              <a:gd name="connsiteY2" fmla="*/ 42862 h 111919"/>
              <a:gd name="connsiteX3" fmla="*/ 78582 w 114300"/>
              <a:gd name="connsiteY3" fmla="*/ 11906 h 111919"/>
              <a:gd name="connsiteX4" fmla="*/ 59532 w 114300"/>
              <a:gd name="connsiteY4" fmla="*/ 0 h 111919"/>
              <a:gd name="connsiteX5" fmla="*/ 35719 w 114300"/>
              <a:gd name="connsiteY5" fmla="*/ 14287 h 111919"/>
              <a:gd name="connsiteX6" fmla="*/ 28575 w 114300"/>
              <a:gd name="connsiteY6" fmla="*/ 47625 h 111919"/>
              <a:gd name="connsiteX7" fmla="*/ 0 w 114300"/>
              <a:gd name="connsiteY7" fmla="*/ 66675 h 111919"/>
              <a:gd name="connsiteX8" fmla="*/ 33338 w 114300"/>
              <a:gd name="connsiteY8" fmla="*/ 111919 h 111919"/>
              <a:gd name="connsiteX9" fmla="*/ 114300 w 114300"/>
              <a:gd name="connsiteY9" fmla="*/ 111919 h 111919"/>
              <a:gd name="connsiteX0" fmla="*/ 114300 w 114300"/>
              <a:gd name="connsiteY0" fmla="*/ 111919 h 112148"/>
              <a:gd name="connsiteX1" fmla="*/ 92869 w 114300"/>
              <a:gd name="connsiteY1" fmla="*/ 80962 h 112148"/>
              <a:gd name="connsiteX2" fmla="*/ 88107 w 114300"/>
              <a:gd name="connsiteY2" fmla="*/ 42862 h 112148"/>
              <a:gd name="connsiteX3" fmla="*/ 78582 w 114300"/>
              <a:gd name="connsiteY3" fmla="*/ 11906 h 112148"/>
              <a:gd name="connsiteX4" fmla="*/ 59532 w 114300"/>
              <a:gd name="connsiteY4" fmla="*/ 0 h 112148"/>
              <a:gd name="connsiteX5" fmla="*/ 35719 w 114300"/>
              <a:gd name="connsiteY5" fmla="*/ 14287 h 112148"/>
              <a:gd name="connsiteX6" fmla="*/ 28575 w 114300"/>
              <a:gd name="connsiteY6" fmla="*/ 47625 h 112148"/>
              <a:gd name="connsiteX7" fmla="*/ 0 w 114300"/>
              <a:gd name="connsiteY7" fmla="*/ 66675 h 112148"/>
              <a:gd name="connsiteX8" fmla="*/ 33338 w 114300"/>
              <a:gd name="connsiteY8" fmla="*/ 111919 h 112148"/>
              <a:gd name="connsiteX9" fmla="*/ 78582 w 114300"/>
              <a:gd name="connsiteY9" fmla="*/ 111919 h 112148"/>
              <a:gd name="connsiteX10" fmla="*/ 114300 w 114300"/>
              <a:gd name="connsiteY10" fmla="*/ 111919 h 1121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4300" h="112148">
                <a:moveTo>
                  <a:pt x="114300" y="111919"/>
                </a:moveTo>
                <a:lnTo>
                  <a:pt x="92869" y="80962"/>
                </a:lnTo>
                <a:lnTo>
                  <a:pt x="88107" y="42862"/>
                </a:lnTo>
                <a:lnTo>
                  <a:pt x="78582" y="11906"/>
                </a:lnTo>
                <a:lnTo>
                  <a:pt x="59532" y="0"/>
                </a:lnTo>
                <a:lnTo>
                  <a:pt x="35719" y="14287"/>
                </a:lnTo>
                <a:lnTo>
                  <a:pt x="28575" y="47625"/>
                </a:lnTo>
                <a:lnTo>
                  <a:pt x="0" y="66675"/>
                </a:lnTo>
                <a:lnTo>
                  <a:pt x="33338" y="111919"/>
                </a:lnTo>
                <a:cubicBezTo>
                  <a:pt x="44450" y="111125"/>
                  <a:pt x="67470" y="112713"/>
                  <a:pt x="78582" y="111919"/>
                </a:cubicBezTo>
                <a:lnTo>
                  <a:pt x="114300" y="111919"/>
                </a:lnTo>
                <a:close/>
              </a:path>
            </a:pathLst>
          </a:custGeom>
          <a:solidFill>
            <a:srgbClr val="FF0000">
              <a:alpha val="30000"/>
            </a:srgbClr>
          </a:solidFill>
          <a:ln w="12700">
            <a:solidFill>
              <a:srgbClr val="FF00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solidFill>
                <a:prstClr val="white"/>
              </a:solidFill>
            </a:endParaRPr>
          </a:p>
        </p:txBody>
      </p:sp>
      <p:sp>
        <p:nvSpPr>
          <p:cNvPr id="40" name="Freeform 39"/>
          <p:cNvSpPr/>
          <p:nvPr/>
        </p:nvSpPr>
        <p:spPr>
          <a:xfrm>
            <a:off x="6845581" y="3369700"/>
            <a:ext cx="166688" cy="171450"/>
          </a:xfrm>
          <a:custGeom>
            <a:avLst/>
            <a:gdLst>
              <a:gd name="connsiteX0" fmla="*/ 128588 w 166688"/>
              <a:gd name="connsiteY0" fmla="*/ 147638 h 171450"/>
              <a:gd name="connsiteX1" fmla="*/ 166688 w 166688"/>
              <a:gd name="connsiteY1" fmla="*/ 95250 h 171450"/>
              <a:gd name="connsiteX2" fmla="*/ 159544 w 166688"/>
              <a:gd name="connsiteY2" fmla="*/ 69057 h 171450"/>
              <a:gd name="connsiteX3" fmla="*/ 107156 w 166688"/>
              <a:gd name="connsiteY3" fmla="*/ 64294 h 171450"/>
              <a:gd name="connsiteX4" fmla="*/ 83344 w 166688"/>
              <a:gd name="connsiteY4" fmla="*/ 19050 h 171450"/>
              <a:gd name="connsiteX5" fmla="*/ 54769 w 166688"/>
              <a:gd name="connsiteY5" fmla="*/ 0 h 171450"/>
              <a:gd name="connsiteX6" fmla="*/ 23813 w 166688"/>
              <a:gd name="connsiteY6" fmla="*/ 19050 h 171450"/>
              <a:gd name="connsiteX7" fmla="*/ 0 w 166688"/>
              <a:gd name="connsiteY7" fmla="*/ 90488 h 171450"/>
              <a:gd name="connsiteX8" fmla="*/ 19050 w 166688"/>
              <a:gd name="connsiteY8" fmla="*/ 164307 h 171450"/>
              <a:gd name="connsiteX9" fmla="*/ 64294 w 166688"/>
              <a:gd name="connsiteY9" fmla="*/ 171450 h 171450"/>
              <a:gd name="connsiteX10" fmla="*/ 128588 w 166688"/>
              <a:gd name="connsiteY10" fmla="*/ 147638 h 171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6688" h="171450">
                <a:moveTo>
                  <a:pt x="128588" y="147638"/>
                </a:moveTo>
                <a:lnTo>
                  <a:pt x="166688" y="95250"/>
                </a:lnTo>
                <a:lnTo>
                  <a:pt x="159544" y="69057"/>
                </a:lnTo>
                <a:lnTo>
                  <a:pt x="107156" y="64294"/>
                </a:lnTo>
                <a:lnTo>
                  <a:pt x="83344" y="19050"/>
                </a:lnTo>
                <a:lnTo>
                  <a:pt x="54769" y="0"/>
                </a:lnTo>
                <a:lnTo>
                  <a:pt x="23813" y="19050"/>
                </a:lnTo>
                <a:lnTo>
                  <a:pt x="0" y="90488"/>
                </a:lnTo>
                <a:lnTo>
                  <a:pt x="19050" y="164307"/>
                </a:lnTo>
                <a:lnTo>
                  <a:pt x="64294" y="171450"/>
                </a:lnTo>
                <a:lnTo>
                  <a:pt x="128588" y="147638"/>
                </a:lnTo>
                <a:close/>
              </a:path>
            </a:pathLst>
          </a:custGeom>
          <a:solidFill>
            <a:srgbClr val="FF0000">
              <a:alpha val="30000"/>
            </a:srgbClr>
          </a:solidFill>
          <a:ln w="12700">
            <a:solidFill>
              <a:srgbClr val="FF00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solidFill>
                <a:prstClr val="white"/>
              </a:solidFill>
            </a:endParaRPr>
          </a:p>
        </p:txBody>
      </p:sp>
      <p:sp>
        <p:nvSpPr>
          <p:cNvPr id="41" name="Freeform 40"/>
          <p:cNvSpPr/>
          <p:nvPr/>
        </p:nvSpPr>
        <p:spPr>
          <a:xfrm>
            <a:off x="6883681" y="3538769"/>
            <a:ext cx="152400" cy="152400"/>
          </a:xfrm>
          <a:custGeom>
            <a:avLst/>
            <a:gdLst>
              <a:gd name="connsiteX0" fmla="*/ 119063 w 152400"/>
              <a:gd name="connsiteY0" fmla="*/ 152400 h 152400"/>
              <a:gd name="connsiteX1" fmla="*/ 152400 w 152400"/>
              <a:gd name="connsiteY1" fmla="*/ 59531 h 152400"/>
              <a:gd name="connsiteX2" fmla="*/ 147638 w 152400"/>
              <a:gd name="connsiteY2" fmla="*/ 21431 h 152400"/>
              <a:gd name="connsiteX3" fmla="*/ 130969 w 152400"/>
              <a:gd name="connsiteY3" fmla="*/ 0 h 152400"/>
              <a:gd name="connsiteX4" fmla="*/ 85725 w 152400"/>
              <a:gd name="connsiteY4" fmla="*/ 19050 h 152400"/>
              <a:gd name="connsiteX5" fmla="*/ 21431 w 152400"/>
              <a:gd name="connsiteY5" fmla="*/ 45244 h 152400"/>
              <a:gd name="connsiteX6" fmla="*/ 0 w 152400"/>
              <a:gd name="connsiteY6" fmla="*/ 57150 h 152400"/>
              <a:gd name="connsiteX7" fmla="*/ 30956 w 152400"/>
              <a:gd name="connsiteY7" fmla="*/ 119063 h 152400"/>
              <a:gd name="connsiteX8" fmla="*/ 119063 w 152400"/>
              <a:gd name="connsiteY8" fmla="*/ 15240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2400" h="152400">
                <a:moveTo>
                  <a:pt x="119063" y="152400"/>
                </a:moveTo>
                <a:lnTo>
                  <a:pt x="152400" y="59531"/>
                </a:lnTo>
                <a:lnTo>
                  <a:pt x="147638" y="21431"/>
                </a:lnTo>
                <a:lnTo>
                  <a:pt x="130969" y="0"/>
                </a:lnTo>
                <a:lnTo>
                  <a:pt x="85725" y="19050"/>
                </a:lnTo>
                <a:lnTo>
                  <a:pt x="21431" y="45244"/>
                </a:lnTo>
                <a:lnTo>
                  <a:pt x="0" y="57150"/>
                </a:lnTo>
                <a:lnTo>
                  <a:pt x="30956" y="119063"/>
                </a:lnTo>
                <a:lnTo>
                  <a:pt x="119063" y="152400"/>
                </a:lnTo>
                <a:close/>
              </a:path>
            </a:pathLst>
          </a:custGeom>
          <a:solidFill>
            <a:srgbClr val="FF0000">
              <a:alpha val="30000"/>
            </a:srgbClr>
          </a:solidFill>
          <a:ln w="12700">
            <a:solidFill>
              <a:srgbClr val="FF00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solidFill>
                <a:prstClr val="white"/>
              </a:solidFill>
            </a:endParaRPr>
          </a:p>
        </p:txBody>
      </p:sp>
      <p:sp>
        <p:nvSpPr>
          <p:cNvPr id="49" name="TextBox 48"/>
          <p:cNvSpPr txBox="1"/>
          <p:nvPr/>
        </p:nvSpPr>
        <p:spPr>
          <a:xfrm>
            <a:off x="718754" y="4495800"/>
            <a:ext cx="7062373" cy="2123658"/>
          </a:xfrm>
          <a:prstGeom prst="rect">
            <a:avLst/>
          </a:prstGeom>
          <a:solidFill>
            <a:schemeClr val="tx1"/>
          </a:solidFill>
        </p:spPr>
        <p:txBody>
          <a:bodyPr wrap="square" rtlCol="0">
            <a:spAutoFit/>
          </a:bodyPr>
          <a:lstStyle/>
          <a:p>
            <a:pPr algn="just"/>
            <a:r>
              <a:rPr lang="en-US" sz="1200" dirty="0" smtClean="0">
                <a:solidFill>
                  <a:schemeClr val="bg1"/>
                </a:solidFill>
                <a:latin typeface="Arial" pitchFamily="34" charset="0"/>
                <a:cs typeface="Arial" pitchFamily="34" charset="0"/>
              </a:rPr>
              <a:t>The areas of negative land area change in red are all now open bodies of water across the coast.  They are by definition the bays and ponds that have been formed since 1932.  The slide show “</a:t>
            </a:r>
            <a:r>
              <a:rPr lang="en-US" sz="1200" dirty="0">
                <a:solidFill>
                  <a:schemeClr val="bg1"/>
                </a:solidFill>
                <a:latin typeface="Arial" pitchFamily="34" charset="0"/>
                <a:cs typeface="Arial" pitchFamily="34" charset="0"/>
              </a:rPr>
              <a:t>The Delta Cycle and Land Area Change in the Louisiana Coastal </a:t>
            </a:r>
            <a:r>
              <a:rPr lang="en-US" sz="1200" dirty="0" smtClean="0">
                <a:solidFill>
                  <a:schemeClr val="bg1"/>
                </a:solidFill>
                <a:latin typeface="Arial" pitchFamily="34" charset="0"/>
                <a:cs typeface="Arial" pitchFamily="34" charset="0"/>
              </a:rPr>
              <a:t>Plain” examines the formation of other open bodies of water in the preceding centuries.  A broad system of deltas extended out to what are now the </a:t>
            </a:r>
            <a:r>
              <a:rPr lang="en-US" sz="1200" dirty="0" err="1" smtClean="0">
                <a:solidFill>
                  <a:schemeClr val="bg1"/>
                </a:solidFill>
                <a:latin typeface="Arial" pitchFamily="34" charset="0"/>
                <a:cs typeface="Arial" pitchFamily="34" charset="0"/>
              </a:rPr>
              <a:t>Chandeleur</a:t>
            </a:r>
            <a:r>
              <a:rPr lang="en-US" sz="1200" dirty="0">
                <a:solidFill>
                  <a:schemeClr val="bg1"/>
                </a:solidFill>
                <a:latin typeface="Arial" pitchFamily="34" charset="0"/>
                <a:cs typeface="Arial" pitchFamily="34" charset="0"/>
              </a:rPr>
              <a:t> </a:t>
            </a:r>
            <a:r>
              <a:rPr lang="en-US" sz="1200" dirty="0" smtClean="0">
                <a:solidFill>
                  <a:schemeClr val="bg1"/>
                </a:solidFill>
                <a:latin typeface="Arial" pitchFamily="34" charset="0"/>
                <a:cs typeface="Arial" pitchFamily="34" charset="0"/>
              </a:rPr>
              <a:t>Islands about 2,000 years ago.  They subsided below the surface creating </a:t>
            </a:r>
            <a:r>
              <a:rPr lang="en-US" sz="1200" dirty="0" err="1" smtClean="0">
                <a:solidFill>
                  <a:schemeClr val="bg1"/>
                </a:solidFill>
                <a:latin typeface="Arial" pitchFamily="34" charset="0"/>
                <a:cs typeface="Arial" pitchFamily="34" charset="0"/>
              </a:rPr>
              <a:t>Chandeleur</a:t>
            </a:r>
            <a:r>
              <a:rPr lang="en-US" sz="1200" dirty="0" smtClean="0">
                <a:solidFill>
                  <a:schemeClr val="bg1"/>
                </a:solidFill>
                <a:latin typeface="Arial" pitchFamily="34" charset="0"/>
                <a:cs typeface="Arial" pitchFamily="34" charset="0"/>
              </a:rPr>
              <a:t> Sound and Breton Sound long before measurements of land area change were ever recorded.  The bays and ponds formed on the coast since 1932 (and defined as hot spots of land area change on the U.S.G.S. map) are only the latest in a succession of open bodies of water that are formed by the natural processes of subsidence on the coastal plain.  Because the history of their subsidence is recorded in a sequence of aerial photographs, much can be inferred about the mechanisms of subsidence by which these bays and ponds were formed.</a:t>
            </a:r>
          </a:p>
        </p:txBody>
      </p:sp>
    </p:spTree>
    <p:extLst>
      <p:ext uri="{BB962C8B-B14F-4D97-AF65-F5344CB8AC3E}">
        <p14:creationId xmlns:p14="http://schemas.microsoft.com/office/powerpoint/2010/main" val="904356647"/>
      </p:ext>
    </p:extLst>
  </p:cSld>
  <p:clrMapOvr>
    <a:masterClrMapping/>
  </p:clrMapOvr>
  <p:timing>
    <p:tnLst>
      <p:par>
        <p:cTn id="1" dur="indefinite" restart="never" nodeType="tmRoot"/>
      </p:par>
    </p:tn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a:grpSpLocks noChangeAspect="1"/>
          </p:cNvGrpSpPr>
          <p:nvPr/>
        </p:nvGrpSpPr>
        <p:grpSpPr>
          <a:xfrm>
            <a:off x="685800" y="457200"/>
            <a:ext cx="7772400" cy="4846067"/>
            <a:chOff x="914400" y="3502152"/>
            <a:chExt cx="4633436" cy="2888933"/>
          </a:xfrm>
        </p:grpSpPr>
        <p:pic>
          <p:nvPicPr>
            <p:cNvPr id="3" name="Picture 6"/>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914400" y="3502152"/>
              <a:ext cx="4633436" cy="2888933"/>
            </a:xfrm>
            <a:prstGeom prst="rect">
              <a:avLst/>
            </a:prstGeom>
            <a:noFill/>
            <a:ln w="12700">
              <a:solidFill>
                <a:sysClr val="windowText" lastClr="000000"/>
              </a:solidFill>
              <a:miter lim="800000"/>
              <a:headEnd/>
              <a:tailEnd/>
            </a:ln>
            <a:extLst>
              <a:ext uri="{909E8E84-426E-40DD-AFC4-6F175D3DCCD1}">
                <a14:hiddenFill xmlns:a14="http://schemas.microsoft.com/office/drawing/2010/main">
                  <a:solidFill>
                    <a:schemeClr val="accent1"/>
                  </a:solidFill>
                </a14:hiddenFill>
              </a:ext>
            </a:extLst>
          </p:spPr>
        </p:pic>
        <p:sp>
          <p:nvSpPr>
            <p:cNvPr id="4" name="TextBox 3"/>
            <p:cNvSpPr txBox="1"/>
            <p:nvPr/>
          </p:nvSpPr>
          <p:spPr>
            <a:xfrm rot="420156">
              <a:off x="3468065" y="4418825"/>
              <a:ext cx="329786" cy="84400"/>
            </a:xfrm>
            <a:prstGeom prst="rect">
              <a:avLst/>
            </a:prstGeom>
            <a:solidFill>
              <a:sysClr val="window" lastClr="FFFFFF"/>
            </a:solidFill>
          </p:spPr>
          <p:txBody>
            <a:bodyPr wrap="square" lIns="9144" tIns="9144" rIns="9144" bIns="9144" rtlCol="0">
              <a:spAutoFit/>
            </a:bodyPr>
            <a:lstStyle/>
            <a:p>
              <a:pPr marL="0" marR="0" lvl="0" indent="0" defTabSz="1018824" eaLnBrk="1" fontAlgn="auto" latinLnBrk="0" hangingPunct="1">
                <a:lnSpc>
                  <a:spcPct val="100000"/>
                </a:lnSpc>
                <a:spcBef>
                  <a:spcPts val="0"/>
                </a:spcBef>
                <a:spcAft>
                  <a:spcPts val="0"/>
                </a:spcAft>
                <a:buClrTx/>
                <a:buSzTx/>
                <a:buFontTx/>
                <a:buNone/>
                <a:tabLst/>
                <a:defRPr/>
              </a:pPr>
              <a:r>
                <a:rPr kumimoji="0" lang="en-US" sz="800" b="0" i="0" u="none" strike="noStrike" kern="0" cap="none" spc="0" normalizeH="0" baseline="0" noProof="0" dirty="0" smtClean="0">
                  <a:ln>
                    <a:noFill/>
                  </a:ln>
                  <a:solidFill>
                    <a:prstClr val="black"/>
                  </a:solidFill>
                  <a:effectLst/>
                  <a:uLnTx/>
                  <a:uFillTx/>
                  <a:latin typeface="Times New Roman" pitchFamily="18" charset="0"/>
                  <a:cs typeface="Times New Roman" pitchFamily="18" charset="0"/>
                </a:rPr>
                <a:t>Lafitte Fault</a:t>
              </a:r>
            </a:p>
          </p:txBody>
        </p:sp>
        <p:sp>
          <p:nvSpPr>
            <p:cNvPr id="5" name="TextBox 4"/>
            <p:cNvSpPr txBox="1"/>
            <p:nvPr/>
          </p:nvSpPr>
          <p:spPr>
            <a:xfrm rot="423496">
              <a:off x="4448117" y="5299944"/>
              <a:ext cx="401106" cy="84400"/>
            </a:xfrm>
            <a:prstGeom prst="rect">
              <a:avLst/>
            </a:prstGeom>
            <a:solidFill>
              <a:sysClr val="window" lastClr="FFFFFF"/>
            </a:solidFill>
          </p:spPr>
          <p:txBody>
            <a:bodyPr wrap="square" lIns="9144" tIns="9144" rIns="9144" bIns="9144" rtlCol="0">
              <a:spAutoFit/>
            </a:bodyPr>
            <a:lstStyle/>
            <a:p>
              <a:pPr marL="0" marR="0" lvl="0" indent="0" defTabSz="1018824" eaLnBrk="1" fontAlgn="auto" latinLnBrk="0" hangingPunct="1">
                <a:lnSpc>
                  <a:spcPct val="100000"/>
                </a:lnSpc>
                <a:spcBef>
                  <a:spcPts val="0"/>
                </a:spcBef>
                <a:spcAft>
                  <a:spcPts val="0"/>
                </a:spcAft>
                <a:buClrTx/>
                <a:buSzTx/>
                <a:buFontTx/>
                <a:buNone/>
                <a:tabLst/>
                <a:defRPr/>
              </a:pPr>
              <a:r>
                <a:rPr kumimoji="0" lang="en-US" sz="800" b="0" i="0" u="none" strike="noStrike" kern="0" cap="none" spc="0" normalizeH="0" baseline="0" noProof="0" dirty="0" smtClean="0">
                  <a:ln>
                    <a:noFill/>
                  </a:ln>
                  <a:solidFill>
                    <a:prstClr val="black"/>
                  </a:solidFill>
                  <a:effectLst/>
                  <a:uLnTx/>
                  <a:uFillTx/>
                  <a:latin typeface="Times New Roman" pitchFamily="18" charset="0"/>
                  <a:cs typeface="Times New Roman" pitchFamily="18" charset="0"/>
                </a:rPr>
                <a:t>Magnolia Fault</a:t>
              </a:r>
            </a:p>
          </p:txBody>
        </p:sp>
      </p:grpSp>
      <p:sp>
        <p:nvSpPr>
          <p:cNvPr id="19" name="TextBox 18"/>
          <p:cNvSpPr txBox="1"/>
          <p:nvPr/>
        </p:nvSpPr>
        <p:spPr>
          <a:xfrm>
            <a:off x="7467600" y="551879"/>
            <a:ext cx="806631" cy="369332"/>
          </a:xfrm>
          <a:prstGeom prst="rect">
            <a:avLst/>
          </a:prstGeom>
          <a:solidFill>
            <a:schemeClr val="tx1"/>
          </a:solidFill>
          <a:ln w="19050">
            <a:solidFill>
              <a:srgbClr val="0000FF"/>
            </a:solidFill>
          </a:ln>
        </p:spPr>
        <p:txBody>
          <a:bodyPr wrap="none" rtlCol="0">
            <a:spAutoFit/>
          </a:bodyPr>
          <a:lstStyle/>
          <a:p>
            <a:r>
              <a:rPr lang="en-US" dirty="0" smtClean="0">
                <a:solidFill>
                  <a:schemeClr val="bg1"/>
                </a:solidFill>
                <a:latin typeface="Times New Roman" pitchFamily="18" charset="0"/>
                <a:cs typeface="Times New Roman" pitchFamily="18" charset="0"/>
              </a:rPr>
              <a:t>Area 3</a:t>
            </a:r>
            <a:endParaRPr lang="en-US" dirty="0">
              <a:solidFill>
                <a:schemeClr val="bg1"/>
              </a:solidFill>
              <a:latin typeface="Times New Roman" pitchFamily="18" charset="0"/>
              <a:cs typeface="Times New Roman" pitchFamily="18" charset="0"/>
            </a:endParaRPr>
          </a:p>
        </p:txBody>
      </p:sp>
      <p:sp>
        <p:nvSpPr>
          <p:cNvPr id="21" name="TextBox 20"/>
          <p:cNvSpPr txBox="1"/>
          <p:nvPr/>
        </p:nvSpPr>
        <p:spPr>
          <a:xfrm>
            <a:off x="381000" y="5410200"/>
            <a:ext cx="8217990" cy="1015663"/>
          </a:xfrm>
          <a:prstGeom prst="rect">
            <a:avLst/>
          </a:prstGeom>
          <a:solidFill>
            <a:schemeClr val="tx1"/>
          </a:solidFill>
        </p:spPr>
        <p:txBody>
          <a:bodyPr wrap="square" rtlCol="0">
            <a:spAutoFit/>
          </a:bodyPr>
          <a:lstStyle/>
          <a:p>
            <a:pPr algn="just"/>
            <a:r>
              <a:rPr lang="en-US" sz="1200" dirty="0" smtClean="0">
                <a:solidFill>
                  <a:schemeClr val="bg1"/>
                </a:solidFill>
                <a:latin typeface="Arial" pitchFamily="34" charset="0"/>
                <a:cs typeface="Arial" pitchFamily="34" charset="0"/>
              </a:rPr>
              <a:t>The most likely cause for submergence of the marsh surface in the hot spots is the rotation caused by movement on the active surface faults.  The generic cross section used in other areas applies here as well.  The marsh surface slopes toward the scarp of the fault, which forms a sharp boundary with relatively undisturbed marsh on its </a:t>
            </a:r>
            <a:r>
              <a:rPr lang="en-US" sz="1200" dirty="0" err="1" smtClean="0">
                <a:solidFill>
                  <a:schemeClr val="bg1"/>
                </a:solidFill>
                <a:latin typeface="Arial" pitchFamily="34" charset="0"/>
                <a:cs typeface="Arial" pitchFamily="34" charset="0"/>
              </a:rPr>
              <a:t>upthrown</a:t>
            </a:r>
            <a:r>
              <a:rPr lang="en-US" sz="1200" dirty="0" smtClean="0">
                <a:solidFill>
                  <a:schemeClr val="bg1"/>
                </a:solidFill>
                <a:latin typeface="Arial" pitchFamily="34" charset="0"/>
                <a:cs typeface="Arial" pitchFamily="34" charset="0"/>
              </a:rPr>
              <a:t> side.  The X’ end of each cross section extends into </a:t>
            </a:r>
            <a:r>
              <a:rPr lang="en-US" sz="1200" dirty="0" err="1" smtClean="0">
                <a:solidFill>
                  <a:schemeClr val="bg1"/>
                </a:solidFill>
                <a:latin typeface="Arial" pitchFamily="34" charset="0"/>
                <a:cs typeface="Arial" pitchFamily="34" charset="0"/>
              </a:rPr>
              <a:t>unrotated</a:t>
            </a:r>
            <a:r>
              <a:rPr lang="en-US" sz="1200" dirty="0" smtClean="0">
                <a:solidFill>
                  <a:schemeClr val="bg1"/>
                </a:solidFill>
                <a:latin typeface="Arial" pitchFamily="34" charset="0"/>
                <a:cs typeface="Arial" pitchFamily="34" charset="0"/>
              </a:rPr>
              <a:t> marsh surface that is also relatively undisturbed and has experience very little land area change since 1932.</a:t>
            </a:r>
          </a:p>
        </p:txBody>
      </p:sp>
      <p:grpSp>
        <p:nvGrpSpPr>
          <p:cNvPr id="6" name="Group 5"/>
          <p:cNvGrpSpPr/>
          <p:nvPr/>
        </p:nvGrpSpPr>
        <p:grpSpPr>
          <a:xfrm>
            <a:off x="449718" y="381000"/>
            <a:ext cx="6175443" cy="4726931"/>
            <a:chOff x="449718" y="381000"/>
            <a:chExt cx="6175443" cy="4726931"/>
          </a:xfrm>
        </p:grpSpPr>
        <p:cxnSp>
          <p:nvCxnSpPr>
            <p:cNvPr id="13" name="Straight Connector 12"/>
            <p:cNvCxnSpPr/>
            <p:nvPr/>
          </p:nvCxnSpPr>
          <p:spPr>
            <a:xfrm flipH="1">
              <a:off x="4003548" y="2065670"/>
              <a:ext cx="114300" cy="1478042"/>
            </a:xfrm>
            <a:prstGeom prst="line">
              <a:avLst/>
            </a:prstGeom>
            <a:ln w="25400">
              <a:solidFill>
                <a:srgbClr val="00FF00"/>
              </a:solidFill>
            </a:ln>
          </p:spPr>
          <p:style>
            <a:lnRef idx="1">
              <a:schemeClr val="accent1"/>
            </a:lnRef>
            <a:fillRef idx="0">
              <a:schemeClr val="accent1"/>
            </a:fillRef>
            <a:effectRef idx="0">
              <a:schemeClr val="accent1"/>
            </a:effectRef>
            <a:fontRef idx="minor">
              <a:schemeClr val="tx1"/>
            </a:fontRef>
          </p:style>
        </p:cxnSp>
        <p:sp>
          <p:nvSpPr>
            <p:cNvPr id="14" name="TextBox 13"/>
            <p:cNvSpPr txBox="1"/>
            <p:nvPr/>
          </p:nvSpPr>
          <p:spPr>
            <a:xfrm>
              <a:off x="4071906" y="1895686"/>
              <a:ext cx="117853" cy="172355"/>
            </a:xfrm>
            <a:prstGeom prst="rect">
              <a:avLst/>
            </a:prstGeom>
            <a:solidFill>
              <a:schemeClr val="tx1"/>
            </a:solidFill>
          </p:spPr>
          <p:txBody>
            <a:bodyPr wrap="none" lIns="9144" tIns="9144" rIns="9144" bIns="9144" rtlCol="0">
              <a:spAutoFit/>
            </a:bodyPr>
            <a:lstStyle/>
            <a:p>
              <a:r>
                <a:rPr lang="en-US" sz="1000" dirty="0" smtClean="0">
                  <a:solidFill>
                    <a:schemeClr val="bg1"/>
                  </a:solidFill>
                  <a:latin typeface="Arial Black" pitchFamily="34" charset="0"/>
                </a:rPr>
                <a:t>X</a:t>
              </a:r>
              <a:endParaRPr lang="en-US" sz="1000" dirty="0">
                <a:solidFill>
                  <a:schemeClr val="bg1"/>
                </a:solidFill>
                <a:latin typeface="Arial Black" pitchFamily="34" charset="0"/>
              </a:endParaRPr>
            </a:p>
          </p:txBody>
        </p:sp>
        <p:sp>
          <p:nvSpPr>
            <p:cNvPr id="15" name="TextBox 14"/>
            <p:cNvSpPr txBox="1"/>
            <p:nvPr/>
          </p:nvSpPr>
          <p:spPr>
            <a:xfrm>
              <a:off x="3907579" y="3569126"/>
              <a:ext cx="153119" cy="172355"/>
            </a:xfrm>
            <a:prstGeom prst="rect">
              <a:avLst/>
            </a:prstGeom>
            <a:solidFill>
              <a:schemeClr val="tx1"/>
            </a:solidFill>
          </p:spPr>
          <p:txBody>
            <a:bodyPr wrap="none" lIns="9144" tIns="9144" rIns="9144" bIns="9144" rtlCol="0">
              <a:spAutoFit/>
            </a:bodyPr>
            <a:lstStyle/>
            <a:p>
              <a:r>
                <a:rPr lang="en-US" sz="1000" dirty="0" smtClean="0">
                  <a:solidFill>
                    <a:schemeClr val="bg1"/>
                  </a:solidFill>
                  <a:latin typeface="Arial Black" pitchFamily="34" charset="0"/>
                </a:rPr>
                <a:t>X’</a:t>
              </a:r>
              <a:endParaRPr lang="en-US" sz="1000" dirty="0">
                <a:solidFill>
                  <a:schemeClr val="bg1"/>
                </a:solidFill>
                <a:latin typeface="Arial Black" pitchFamily="34" charset="0"/>
              </a:endParaRPr>
            </a:p>
          </p:txBody>
        </p:sp>
        <p:pic>
          <p:nvPicPr>
            <p:cNvPr id="7" name="Picture 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rot="5400000">
              <a:off x="1323875" y="-490609"/>
              <a:ext cx="1786105" cy="35344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0" name="Freeform 9"/>
            <p:cNvSpPr/>
            <p:nvPr/>
          </p:nvSpPr>
          <p:spPr>
            <a:xfrm>
              <a:off x="1169522" y="1422694"/>
              <a:ext cx="1210219" cy="443755"/>
            </a:xfrm>
            <a:custGeom>
              <a:avLst/>
              <a:gdLst>
                <a:gd name="connsiteX0" fmla="*/ 1443038 w 1443038"/>
                <a:gd name="connsiteY0" fmla="*/ 0 h 552450"/>
                <a:gd name="connsiteX1" fmla="*/ 1443038 w 1443038"/>
                <a:gd name="connsiteY1" fmla="*/ 0 h 552450"/>
                <a:gd name="connsiteX2" fmla="*/ 0 w 1443038"/>
                <a:gd name="connsiteY2" fmla="*/ 0 h 552450"/>
                <a:gd name="connsiteX3" fmla="*/ 4763 w 1443038"/>
                <a:gd name="connsiteY3" fmla="*/ 547688 h 552450"/>
                <a:gd name="connsiteX4" fmla="*/ 252413 w 1443038"/>
                <a:gd name="connsiteY4" fmla="*/ 552450 h 552450"/>
                <a:gd name="connsiteX5" fmla="*/ 304800 w 1443038"/>
                <a:gd name="connsiteY5" fmla="*/ 547688 h 552450"/>
                <a:gd name="connsiteX6" fmla="*/ 442913 w 1443038"/>
                <a:gd name="connsiteY6" fmla="*/ 528638 h 552450"/>
                <a:gd name="connsiteX7" fmla="*/ 495300 w 1443038"/>
                <a:gd name="connsiteY7" fmla="*/ 533400 h 552450"/>
                <a:gd name="connsiteX8" fmla="*/ 538163 w 1443038"/>
                <a:gd name="connsiteY8" fmla="*/ 538163 h 552450"/>
                <a:gd name="connsiteX9" fmla="*/ 638175 w 1443038"/>
                <a:gd name="connsiteY9" fmla="*/ 528638 h 552450"/>
                <a:gd name="connsiteX10" fmla="*/ 890588 w 1443038"/>
                <a:gd name="connsiteY10" fmla="*/ 495300 h 552450"/>
                <a:gd name="connsiteX11" fmla="*/ 1143000 w 1443038"/>
                <a:gd name="connsiteY11" fmla="*/ 442913 h 552450"/>
                <a:gd name="connsiteX12" fmla="*/ 1243013 w 1443038"/>
                <a:gd name="connsiteY12" fmla="*/ 347663 h 552450"/>
                <a:gd name="connsiteX13" fmla="*/ 1362075 w 1443038"/>
                <a:gd name="connsiteY13" fmla="*/ 166688 h 552450"/>
                <a:gd name="connsiteX14" fmla="*/ 1443038 w 1443038"/>
                <a:gd name="connsiteY14" fmla="*/ 0 h 552450"/>
                <a:gd name="connsiteX0" fmla="*/ 1443038 w 1443038"/>
                <a:gd name="connsiteY0" fmla="*/ 0 h 552450"/>
                <a:gd name="connsiteX1" fmla="*/ 1443038 w 1443038"/>
                <a:gd name="connsiteY1" fmla="*/ 0 h 552450"/>
                <a:gd name="connsiteX2" fmla="*/ 0 w 1443038"/>
                <a:gd name="connsiteY2" fmla="*/ 0 h 552450"/>
                <a:gd name="connsiteX3" fmla="*/ 4763 w 1443038"/>
                <a:gd name="connsiteY3" fmla="*/ 547688 h 552450"/>
                <a:gd name="connsiteX4" fmla="*/ 252413 w 1443038"/>
                <a:gd name="connsiteY4" fmla="*/ 552450 h 552450"/>
                <a:gd name="connsiteX5" fmla="*/ 304800 w 1443038"/>
                <a:gd name="connsiteY5" fmla="*/ 547688 h 552450"/>
                <a:gd name="connsiteX6" fmla="*/ 442913 w 1443038"/>
                <a:gd name="connsiteY6" fmla="*/ 528638 h 552450"/>
                <a:gd name="connsiteX7" fmla="*/ 495300 w 1443038"/>
                <a:gd name="connsiteY7" fmla="*/ 533400 h 552450"/>
                <a:gd name="connsiteX8" fmla="*/ 538163 w 1443038"/>
                <a:gd name="connsiteY8" fmla="*/ 538163 h 552450"/>
                <a:gd name="connsiteX9" fmla="*/ 688181 w 1443038"/>
                <a:gd name="connsiteY9" fmla="*/ 528638 h 552450"/>
                <a:gd name="connsiteX10" fmla="*/ 890588 w 1443038"/>
                <a:gd name="connsiteY10" fmla="*/ 495300 h 552450"/>
                <a:gd name="connsiteX11" fmla="*/ 1143000 w 1443038"/>
                <a:gd name="connsiteY11" fmla="*/ 442913 h 552450"/>
                <a:gd name="connsiteX12" fmla="*/ 1243013 w 1443038"/>
                <a:gd name="connsiteY12" fmla="*/ 347663 h 552450"/>
                <a:gd name="connsiteX13" fmla="*/ 1362075 w 1443038"/>
                <a:gd name="connsiteY13" fmla="*/ 166688 h 552450"/>
                <a:gd name="connsiteX14" fmla="*/ 1443038 w 1443038"/>
                <a:gd name="connsiteY14" fmla="*/ 0 h 552450"/>
                <a:gd name="connsiteX0" fmla="*/ 1443038 w 1443038"/>
                <a:gd name="connsiteY0" fmla="*/ 0 h 552450"/>
                <a:gd name="connsiteX1" fmla="*/ 1443038 w 1443038"/>
                <a:gd name="connsiteY1" fmla="*/ 0 h 552450"/>
                <a:gd name="connsiteX2" fmla="*/ 0 w 1443038"/>
                <a:gd name="connsiteY2" fmla="*/ 0 h 552450"/>
                <a:gd name="connsiteX3" fmla="*/ 4763 w 1443038"/>
                <a:gd name="connsiteY3" fmla="*/ 547688 h 552450"/>
                <a:gd name="connsiteX4" fmla="*/ 252413 w 1443038"/>
                <a:gd name="connsiteY4" fmla="*/ 552450 h 552450"/>
                <a:gd name="connsiteX5" fmla="*/ 304800 w 1443038"/>
                <a:gd name="connsiteY5" fmla="*/ 547688 h 552450"/>
                <a:gd name="connsiteX6" fmla="*/ 442913 w 1443038"/>
                <a:gd name="connsiteY6" fmla="*/ 528638 h 552450"/>
                <a:gd name="connsiteX7" fmla="*/ 495300 w 1443038"/>
                <a:gd name="connsiteY7" fmla="*/ 533400 h 552450"/>
                <a:gd name="connsiteX8" fmla="*/ 538163 w 1443038"/>
                <a:gd name="connsiteY8" fmla="*/ 538163 h 552450"/>
                <a:gd name="connsiteX9" fmla="*/ 688181 w 1443038"/>
                <a:gd name="connsiteY9" fmla="*/ 528638 h 552450"/>
                <a:gd name="connsiteX10" fmla="*/ 890588 w 1443038"/>
                <a:gd name="connsiteY10" fmla="*/ 495300 h 552450"/>
                <a:gd name="connsiteX11" fmla="*/ 1042988 w 1443038"/>
                <a:gd name="connsiteY11" fmla="*/ 473869 h 552450"/>
                <a:gd name="connsiteX12" fmla="*/ 1143000 w 1443038"/>
                <a:gd name="connsiteY12" fmla="*/ 442913 h 552450"/>
                <a:gd name="connsiteX13" fmla="*/ 1243013 w 1443038"/>
                <a:gd name="connsiteY13" fmla="*/ 347663 h 552450"/>
                <a:gd name="connsiteX14" fmla="*/ 1362075 w 1443038"/>
                <a:gd name="connsiteY14" fmla="*/ 166688 h 552450"/>
                <a:gd name="connsiteX15" fmla="*/ 1443038 w 1443038"/>
                <a:gd name="connsiteY15" fmla="*/ 0 h 552450"/>
                <a:gd name="connsiteX0" fmla="*/ 1443038 w 1443038"/>
                <a:gd name="connsiteY0" fmla="*/ 0 h 552450"/>
                <a:gd name="connsiteX1" fmla="*/ 1443038 w 1443038"/>
                <a:gd name="connsiteY1" fmla="*/ 0 h 552450"/>
                <a:gd name="connsiteX2" fmla="*/ 0 w 1443038"/>
                <a:gd name="connsiteY2" fmla="*/ 0 h 552450"/>
                <a:gd name="connsiteX3" fmla="*/ 4763 w 1443038"/>
                <a:gd name="connsiteY3" fmla="*/ 547688 h 552450"/>
                <a:gd name="connsiteX4" fmla="*/ 252413 w 1443038"/>
                <a:gd name="connsiteY4" fmla="*/ 552450 h 552450"/>
                <a:gd name="connsiteX5" fmla="*/ 304800 w 1443038"/>
                <a:gd name="connsiteY5" fmla="*/ 547688 h 552450"/>
                <a:gd name="connsiteX6" fmla="*/ 442913 w 1443038"/>
                <a:gd name="connsiteY6" fmla="*/ 528638 h 552450"/>
                <a:gd name="connsiteX7" fmla="*/ 495300 w 1443038"/>
                <a:gd name="connsiteY7" fmla="*/ 533400 h 552450"/>
                <a:gd name="connsiteX8" fmla="*/ 538163 w 1443038"/>
                <a:gd name="connsiteY8" fmla="*/ 538163 h 552450"/>
                <a:gd name="connsiteX9" fmla="*/ 688181 w 1443038"/>
                <a:gd name="connsiteY9" fmla="*/ 528638 h 552450"/>
                <a:gd name="connsiteX10" fmla="*/ 890588 w 1443038"/>
                <a:gd name="connsiteY10" fmla="*/ 495300 h 552450"/>
                <a:gd name="connsiteX11" fmla="*/ 1042988 w 1443038"/>
                <a:gd name="connsiteY11" fmla="*/ 473869 h 552450"/>
                <a:gd name="connsiteX12" fmla="*/ 1143000 w 1443038"/>
                <a:gd name="connsiteY12" fmla="*/ 442913 h 552450"/>
                <a:gd name="connsiteX13" fmla="*/ 1202531 w 1443038"/>
                <a:gd name="connsiteY13" fmla="*/ 419100 h 552450"/>
                <a:gd name="connsiteX14" fmla="*/ 1243013 w 1443038"/>
                <a:gd name="connsiteY14" fmla="*/ 347663 h 552450"/>
                <a:gd name="connsiteX15" fmla="*/ 1362075 w 1443038"/>
                <a:gd name="connsiteY15" fmla="*/ 166688 h 552450"/>
                <a:gd name="connsiteX16" fmla="*/ 1443038 w 1443038"/>
                <a:gd name="connsiteY16" fmla="*/ 0 h 552450"/>
                <a:gd name="connsiteX0" fmla="*/ 1443038 w 1443038"/>
                <a:gd name="connsiteY0" fmla="*/ 0 h 552450"/>
                <a:gd name="connsiteX1" fmla="*/ 1443038 w 1443038"/>
                <a:gd name="connsiteY1" fmla="*/ 0 h 552450"/>
                <a:gd name="connsiteX2" fmla="*/ 0 w 1443038"/>
                <a:gd name="connsiteY2" fmla="*/ 0 h 552450"/>
                <a:gd name="connsiteX3" fmla="*/ 4763 w 1443038"/>
                <a:gd name="connsiteY3" fmla="*/ 547688 h 552450"/>
                <a:gd name="connsiteX4" fmla="*/ 252413 w 1443038"/>
                <a:gd name="connsiteY4" fmla="*/ 552450 h 552450"/>
                <a:gd name="connsiteX5" fmla="*/ 304800 w 1443038"/>
                <a:gd name="connsiteY5" fmla="*/ 547688 h 552450"/>
                <a:gd name="connsiteX6" fmla="*/ 442913 w 1443038"/>
                <a:gd name="connsiteY6" fmla="*/ 528638 h 552450"/>
                <a:gd name="connsiteX7" fmla="*/ 495300 w 1443038"/>
                <a:gd name="connsiteY7" fmla="*/ 533400 h 552450"/>
                <a:gd name="connsiteX8" fmla="*/ 538163 w 1443038"/>
                <a:gd name="connsiteY8" fmla="*/ 538163 h 552450"/>
                <a:gd name="connsiteX9" fmla="*/ 688181 w 1443038"/>
                <a:gd name="connsiteY9" fmla="*/ 528638 h 552450"/>
                <a:gd name="connsiteX10" fmla="*/ 890588 w 1443038"/>
                <a:gd name="connsiteY10" fmla="*/ 495300 h 552450"/>
                <a:gd name="connsiteX11" fmla="*/ 1042988 w 1443038"/>
                <a:gd name="connsiteY11" fmla="*/ 473869 h 552450"/>
                <a:gd name="connsiteX12" fmla="*/ 1133475 w 1443038"/>
                <a:gd name="connsiteY12" fmla="*/ 461963 h 552450"/>
                <a:gd name="connsiteX13" fmla="*/ 1202531 w 1443038"/>
                <a:gd name="connsiteY13" fmla="*/ 419100 h 552450"/>
                <a:gd name="connsiteX14" fmla="*/ 1243013 w 1443038"/>
                <a:gd name="connsiteY14" fmla="*/ 347663 h 552450"/>
                <a:gd name="connsiteX15" fmla="*/ 1362075 w 1443038"/>
                <a:gd name="connsiteY15" fmla="*/ 166688 h 552450"/>
                <a:gd name="connsiteX16" fmla="*/ 1443038 w 1443038"/>
                <a:gd name="connsiteY16" fmla="*/ 0 h 552450"/>
                <a:gd name="connsiteX0" fmla="*/ 1443038 w 1443038"/>
                <a:gd name="connsiteY0" fmla="*/ 0 h 552450"/>
                <a:gd name="connsiteX1" fmla="*/ 1443038 w 1443038"/>
                <a:gd name="connsiteY1" fmla="*/ 0 h 552450"/>
                <a:gd name="connsiteX2" fmla="*/ 0 w 1443038"/>
                <a:gd name="connsiteY2" fmla="*/ 0 h 552450"/>
                <a:gd name="connsiteX3" fmla="*/ 4763 w 1443038"/>
                <a:gd name="connsiteY3" fmla="*/ 547688 h 552450"/>
                <a:gd name="connsiteX4" fmla="*/ 252413 w 1443038"/>
                <a:gd name="connsiteY4" fmla="*/ 552450 h 552450"/>
                <a:gd name="connsiteX5" fmla="*/ 304800 w 1443038"/>
                <a:gd name="connsiteY5" fmla="*/ 547688 h 552450"/>
                <a:gd name="connsiteX6" fmla="*/ 442913 w 1443038"/>
                <a:gd name="connsiteY6" fmla="*/ 528638 h 552450"/>
                <a:gd name="connsiteX7" fmla="*/ 495300 w 1443038"/>
                <a:gd name="connsiteY7" fmla="*/ 533400 h 552450"/>
                <a:gd name="connsiteX8" fmla="*/ 538163 w 1443038"/>
                <a:gd name="connsiteY8" fmla="*/ 538163 h 552450"/>
                <a:gd name="connsiteX9" fmla="*/ 688181 w 1443038"/>
                <a:gd name="connsiteY9" fmla="*/ 528638 h 552450"/>
                <a:gd name="connsiteX10" fmla="*/ 890588 w 1443038"/>
                <a:gd name="connsiteY10" fmla="*/ 495300 h 552450"/>
                <a:gd name="connsiteX11" fmla="*/ 1042988 w 1443038"/>
                <a:gd name="connsiteY11" fmla="*/ 473869 h 552450"/>
                <a:gd name="connsiteX12" fmla="*/ 1133475 w 1443038"/>
                <a:gd name="connsiteY12" fmla="*/ 461963 h 552450"/>
                <a:gd name="connsiteX13" fmla="*/ 1202531 w 1443038"/>
                <a:gd name="connsiteY13" fmla="*/ 419100 h 552450"/>
                <a:gd name="connsiteX14" fmla="*/ 1281113 w 1443038"/>
                <a:gd name="connsiteY14" fmla="*/ 311945 h 552450"/>
                <a:gd name="connsiteX15" fmla="*/ 1362075 w 1443038"/>
                <a:gd name="connsiteY15" fmla="*/ 166688 h 552450"/>
                <a:gd name="connsiteX16" fmla="*/ 1443038 w 1443038"/>
                <a:gd name="connsiteY16" fmla="*/ 0 h 552450"/>
                <a:gd name="connsiteX0" fmla="*/ 1443038 w 1443038"/>
                <a:gd name="connsiteY0" fmla="*/ 0 h 552450"/>
                <a:gd name="connsiteX1" fmla="*/ 1443038 w 1443038"/>
                <a:gd name="connsiteY1" fmla="*/ 0 h 552450"/>
                <a:gd name="connsiteX2" fmla="*/ 0 w 1443038"/>
                <a:gd name="connsiteY2" fmla="*/ 0 h 552450"/>
                <a:gd name="connsiteX3" fmla="*/ 4763 w 1443038"/>
                <a:gd name="connsiteY3" fmla="*/ 547688 h 552450"/>
                <a:gd name="connsiteX4" fmla="*/ 252413 w 1443038"/>
                <a:gd name="connsiteY4" fmla="*/ 552450 h 552450"/>
                <a:gd name="connsiteX5" fmla="*/ 304800 w 1443038"/>
                <a:gd name="connsiteY5" fmla="*/ 547688 h 552450"/>
                <a:gd name="connsiteX6" fmla="*/ 442913 w 1443038"/>
                <a:gd name="connsiteY6" fmla="*/ 528638 h 552450"/>
                <a:gd name="connsiteX7" fmla="*/ 495300 w 1443038"/>
                <a:gd name="connsiteY7" fmla="*/ 533400 h 552450"/>
                <a:gd name="connsiteX8" fmla="*/ 538163 w 1443038"/>
                <a:gd name="connsiteY8" fmla="*/ 538163 h 552450"/>
                <a:gd name="connsiteX9" fmla="*/ 688181 w 1443038"/>
                <a:gd name="connsiteY9" fmla="*/ 528638 h 552450"/>
                <a:gd name="connsiteX10" fmla="*/ 890588 w 1443038"/>
                <a:gd name="connsiteY10" fmla="*/ 495300 h 552450"/>
                <a:gd name="connsiteX11" fmla="*/ 1042988 w 1443038"/>
                <a:gd name="connsiteY11" fmla="*/ 473869 h 552450"/>
                <a:gd name="connsiteX12" fmla="*/ 1133475 w 1443038"/>
                <a:gd name="connsiteY12" fmla="*/ 461963 h 552450"/>
                <a:gd name="connsiteX13" fmla="*/ 1202531 w 1443038"/>
                <a:gd name="connsiteY13" fmla="*/ 419100 h 552450"/>
                <a:gd name="connsiteX14" fmla="*/ 1281113 w 1443038"/>
                <a:gd name="connsiteY14" fmla="*/ 311945 h 552450"/>
                <a:gd name="connsiteX15" fmla="*/ 1362075 w 1443038"/>
                <a:gd name="connsiteY15" fmla="*/ 166688 h 552450"/>
                <a:gd name="connsiteX16" fmla="*/ 1443038 w 1443038"/>
                <a:gd name="connsiteY16" fmla="*/ 0 h 552450"/>
                <a:gd name="connsiteX0" fmla="*/ 1462088 w 1554997"/>
                <a:gd name="connsiteY0" fmla="*/ 0 h 557212"/>
                <a:gd name="connsiteX1" fmla="*/ 1443038 w 1554997"/>
                <a:gd name="connsiteY1" fmla="*/ 4762 h 557212"/>
                <a:gd name="connsiteX2" fmla="*/ 0 w 1554997"/>
                <a:gd name="connsiteY2" fmla="*/ 4762 h 557212"/>
                <a:gd name="connsiteX3" fmla="*/ 4763 w 1554997"/>
                <a:gd name="connsiteY3" fmla="*/ 552450 h 557212"/>
                <a:gd name="connsiteX4" fmla="*/ 252413 w 1554997"/>
                <a:gd name="connsiteY4" fmla="*/ 557212 h 557212"/>
                <a:gd name="connsiteX5" fmla="*/ 304800 w 1554997"/>
                <a:gd name="connsiteY5" fmla="*/ 552450 h 557212"/>
                <a:gd name="connsiteX6" fmla="*/ 442913 w 1554997"/>
                <a:gd name="connsiteY6" fmla="*/ 533400 h 557212"/>
                <a:gd name="connsiteX7" fmla="*/ 495300 w 1554997"/>
                <a:gd name="connsiteY7" fmla="*/ 538162 h 557212"/>
                <a:gd name="connsiteX8" fmla="*/ 538163 w 1554997"/>
                <a:gd name="connsiteY8" fmla="*/ 542925 h 557212"/>
                <a:gd name="connsiteX9" fmla="*/ 688181 w 1554997"/>
                <a:gd name="connsiteY9" fmla="*/ 533400 h 557212"/>
                <a:gd name="connsiteX10" fmla="*/ 890588 w 1554997"/>
                <a:gd name="connsiteY10" fmla="*/ 500062 h 557212"/>
                <a:gd name="connsiteX11" fmla="*/ 1042988 w 1554997"/>
                <a:gd name="connsiteY11" fmla="*/ 478631 h 557212"/>
                <a:gd name="connsiteX12" fmla="*/ 1133475 w 1554997"/>
                <a:gd name="connsiteY12" fmla="*/ 466725 h 557212"/>
                <a:gd name="connsiteX13" fmla="*/ 1202531 w 1554997"/>
                <a:gd name="connsiteY13" fmla="*/ 423862 h 557212"/>
                <a:gd name="connsiteX14" fmla="*/ 1281113 w 1554997"/>
                <a:gd name="connsiteY14" fmla="*/ 316707 h 557212"/>
                <a:gd name="connsiteX15" fmla="*/ 1362075 w 1554997"/>
                <a:gd name="connsiteY15" fmla="*/ 171450 h 557212"/>
                <a:gd name="connsiteX16" fmla="*/ 1462088 w 1554997"/>
                <a:gd name="connsiteY16" fmla="*/ 0 h 557212"/>
                <a:gd name="connsiteX0" fmla="*/ 1419225 w 1541063"/>
                <a:gd name="connsiteY0" fmla="*/ 74171 h 557565"/>
                <a:gd name="connsiteX1" fmla="*/ 1443038 w 1541063"/>
                <a:gd name="connsiteY1" fmla="*/ 5115 h 557565"/>
                <a:gd name="connsiteX2" fmla="*/ 0 w 1541063"/>
                <a:gd name="connsiteY2" fmla="*/ 5115 h 557565"/>
                <a:gd name="connsiteX3" fmla="*/ 4763 w 1541063"/>
                <a:gd name="connsiteY3" fmla="*/ 552803 h 557565"/>
                <a:gd name="connsiteX4" fmla="*/ 252413 w 1541063"/>
                <a:gd name="connsiteY4" fmla="*/ 557565 h 557565"/>
                <a:gd name="connsiteX5" fmla="*/ 304800 w 1541063"/>
                <a:gd name="connsiteY5" fmla="*/ 552803 h 557565"/>
                <a:gd name="connsiteX6" fmla="*/ 442913 w 1541063"/>
                <a:gd name="connsiteY6" fmla="*/ 533753 h 557565"/>
                <a:gd name="connsiteX7" fmla="*/ 495300 w 1541063"/>
                <a:gd name="connsiteY7" fmla="*/ 538515 h 557565"/>
                <a:gd name="connsiteX8" fmla="*/ 538163 w 1541063"/>
                <a:gd name="connsiteY8" fmla="*/ 543278 h 557565"/>
                <a:gd name="connsiteX9" fmla="*/ 688181 w 1541063"/>
                <a:gd name="connsiteY9" fmla="*/ 533753 h 557565"/>
                <a:gd name="connsiteX10" fmla="*/ 890588 w 1541063"/>
                <a:gd name="connsiteY10" fmla="*/ 500415 h 557565"/>
                <a:gd name="connsiteX11" fmla="*/ 1042988 w 1541063"/>
                <a:gd name="connsiteY11" fmla="*/ 478984 h 557565"/>
                <a:gd name="connsiteX12" fmla="*/ 1133475 w 1541063"/>
                <a:gd name="connsiteY12" fmla="*/ 467078 h 557565"/>
                <a:gd name="connsiteX13" fmla="*/ 1202531 w 1541063"/>
                <a:gd name="connsiteY13" fmla="*/ 424215 h 557565"/>
                <a:gd name="connsiteX14" fmla="*/ 1281113 w 1541063"/>
                <a:gd name="connsiteY14" fmla="*/ 317060 h 557565"/>
                <a:gd name="connsiteX15" fmla="*/ 1362075 w 1541063"/>
                <a:gd name="connsiteY15" fmla="*/ 171803 h 557565"/>
                <a:gd name="connsiteX16" fmla="*/ 1419225 w 1541063"/>
                <a:gd name="connsiteY16" fmla="*/ 74171 h 557565"/>
                <a:gd name="connsiteX0" fmla="*/ 1419225 w 1506357"/>
                <a:gd name="connsiteY0" fmla="*/ 96382 h 579776"/>
                <a:gd name="connsiteX1" fmla="*/ 1443038 w 1506357"/>
                <a:gd name="connsiteY1" fmla="*/ 27326 h 579776"/>
                <a:gd name="connsiteX2" fmla="*/ 0 w 1506357"/>
                <a:gd name="connsiteY2" fmla="*/ 27326 h 579776"/>
                <a:gd name="connsiteX3" fmla="*/ 4763 w 1506357"/>
                <a:gd name="connsiteY3" fmla="*/ 575014 h 579776"/>
                <a:gd name="connsiteX4" fmla="*/ 252413 w 1506357"/>
                <a:gd name="connsiteY4" fmla="*/ 579776 h 579776"/>
                <a:gd name="connsiteX5" fmla="*/ 304800 w 1506357"/>
                <a:gd name="connsiteY5" fmla="*/ 575014 h 579776"/>
                <a:gd name="connsiteX6" fmla="*/ 442913 w 1506357"/>
                <a:gd name="connsiteY6" fmla="*/ 555964 h 579776"/>
                <a:gd name="connsiteX7" fmla="*/ 495300 w 1506357"/>
                <a:gd name="connsiteY7" fmla="*/ 560726 h 579776"/>
                <a:gd name="connsiteX8" fmla="*/ 538163 w 1506357"/>
                <a:gd name="connsiteY8" fmla="*/ 565489 h 579776"/>
                <a:gd name="connsiteX9" fmla="*/ 688181 w 1506357"/>
                <a:gd name="connsiteY9" fmla="*/ 555964 h 579776"/>
                <a:gd name="connsiteX10" fmla="*/ 890588 w 1506357"/>
                <a:gd name="connsiteY10" fmla="*/ 522626 h 579776"/>
                <a:gd name="connsiteX11" fmla="*/ 1042988 w 1506357"/>
                <a:gd name="connsiteY11" fmla="*/ 501195 h 579776"/>
                <a:gd name="connsiteX12" fmla="*/ 1133475 w 1506357"/>
                <a:gd name="connsiteY12" fmla="*/ 489289 h 579776"/>
                <a:gd name="connsiteX13" fmla="*/ 1202531 w 1506357"/>
                <a:gd name="connsiteY13" fmla="*/ 446426 h 579776"/>
                <a:gd name="connsiteX14" fmla="*/ 1281113 w 1506357"/>
                <a:gd name="connsiteY14" fmla="*/ 339271 h 579776"/>
                <a:gd name="connsiteX15" fmla="*/ 1362075 w 1506357"/>
                <a:gd name="connsiteY15" fmla="*/ 194014 h 579776"/>
                <a:gd name="connsiteX16" fmla="*/ 1419225 w 1506357"/>
                <a:gd name="connsiteY16" fmla="*/ 96382 h 579776"/>
                <a:gd name="connsiteX0" fmla="*/ 1419225 w 1419225"/>
                <a:gd name="connsiteY0" fmla="*/ 95857 h 579251"/>
                <a:gd name="connsiteX1" fmla="*/ 0 w 1419225"/>
                <a:gd name="connsiteY1" fmla="*/ 26801 h 579251"/>
                <a:gd name="connsiteX2" fmla="*/ 4763 w 1419225"/>
                <a:gd name="connsiteY2" fmla="*/ 574489 h 579251"/>
                <a:gd name="connsiteX3" fmla="*/ 252413 w 1419225"/>
                <a:gd name="connsiteY3" fmla="*/ 579251 h 579251"/>
                <a:gd name="connsiteX4" fmla="*/ 304800 w 1419225"/>
                <a:gd name="connsiteY4" fmla="*/ 574489 h 579251"/>
                <a:gd name="connsiteX5" fmla="*/ 442913 w 1419225"/>
                <a:gd name="connsiteY5" fmla="*/ 555439 h 579251"/>
                <a:gd name="connsiteX6" fmla="*/ 495300 w 1419225"/>
                <a:gd name="connsiteY6" fmla="*/ 560201 h 579251"/>
                <a:gd name="connsiteX7" fmla="*/ 538163 w 1419225"/>
                <a:gd name="connsiteY7" fmla="*/ 564964 h 579251"/>
                <a:gd name="connsiteX8" fmla="*/ 688181 w 1419225"/>
                <a:gd name="connsiteY8" fmla="*/ 555439 h 579251"/>
                <a:gd name="connsiteX9" fmla="*/ 890588 w 1419225"/>
                <a:gd name="connsiteY9" fmla="*/ 522101 h 579251"/>
                <a:gd name="connsiteX10" fmla="*/ 1042988 w 1419225"/>
                <a:gd name="connsiteY10" fmla="*/ 500670 h 579251"/>
                <a:gd name="connsiteX11" fmla="*/ 1133475 w 1419225"/>
                <a:gd name="connsiteY11" fmla="*/ 488764 h 579251"/>
                <a:gd name="connsiteX12" fmla="*/ 1202531 w 1419225"/>
                <a:gd name="connsiteY12" fmla="*/ 445901 h 579251"/>
                <a:gd name="connsiteX13" fmla="*/ 1281113 w 1419225"/>
                <a:gd name="connsiteY13" fmla="*/ 338746 h 579251"/>
                <a:gd name="connsiteX14" fmla="*/ 1362075 w 1419225"/>
                <a:gd name="connsiteY14" fmla="*/ 193489 h 579251"/>
                <a:gd name="connsiteX15" fmla="*/ 1419225 w 1419225"/>
                <a:gd name="connsiteY15" fmla="*/ 95857 h 579251"/>
                <a:gd name="connsiteX0" fmla="*/ 1454944 w 1454944"/>
                <a:gd name="connsiteY0" fmla="*/ 44040 h 594109"/>
                <a:gd name="connsiteX1" fmla="*/ 0 w 1454944"/>
                <a:gd name="connsiteY1" fmla="*/ 41659 h 594109"/>
                <a:gd name="connsiteX2" fmla="*/ 4763 w 1454944"/>
                <a:gd name="connsiteY2" fmla="*/ 589347 h 594109"/>
                <a:gd name="connsiteX3" fmla="*/ 252413 w 1454944"/>
                <a:gd name="connsiteY3" fmla="*/ 594109 h 594109"/>
                <a:gd name="connsiteX4" fmla="*/ 304800 w 1454944"/>
                <a:gd name="connsiteY4" fmla="*/ 589347 h 594109"/>
                <a:gd name="connsiteX5" fmla="*/ 442913 w 1454944"/>
                <a:gd name="connsiteY5" fmla="*/ 570297 h 594109"/>
                <a:gd name="connsiteX6" fmla="*/ 495300 w 1454944"/>
                <a:gd name="connsiteY6" fmla="*/ 575059 h 594109"/>
                <a:gd name="connsiteX7" fmla="*/ 538163 w 1454944"/>
                <a:gd name="connsiteY7" fmla="*/ 579822 h 594109"/>
                <a:gd name="connsiteX8" fmla="*/ 688181 w 1454944"/>
                <a:gd name="connsiteY8" fmla="*/ 570297 h 594109"/>
                <a:gd name="connsiteX9" fmla="*/ 890588 w 1454944"/>
                <a:gd name="connsiteY9" fmla="*/ 536959 h 594109"/>
                <a:gd name="connsiteX10" fmla="*/ 1042988 w 1454944"/>
                <a:gd name="connsiteY10" fmla="*/ 515528 h 594109"/>
                <a:gd name="connsiteX11" fmla="*/ 1133475 w 1454944"/>
                <a:gd name="connsiteY11" fmla="*/ 503622 h 594109"/>
                <a:gd name="connsiteX12" fmla="*/ 1202531 w 1454944"/>
                <a:gd name="connsiteY12" fmla="*/ 460759 h 594109"/>
                <a:gd name="connsiteX13" fmla="*/ 1281113 w 1454944"/>
                <a:gd name="connsiteY13" fmla="*/ 353604 h 594109"/>
                <a:gd name="connsiteX14" fmla="*/ 1362075 w 1454944"/>
                <a:gd name="connsiteY14" fmla="*/ 208347 h 594109"/>
                <a:gd name="connsiteX15" fmla="*/ 1454944 w 1454944"/>
                <a:gd name="connsiteY15" fmla="*/ 44040 h 594109"/>
                <a:gd name="connsiteX0" fmla="*/ 1454944 w 1454944"/>
                <a:gd name="connsiteY0" fmla="*/ 38640 h 588709"/>
                <a:gd name="connsiteX1" fmla="*/ 0 w 1454944"/>
                <a:gd name="connsiteY1" fmla="*/ 36259 h 588709"/>
                <a:gd name="connsiteX2" fmla="*/ 4763 w 1454944"/>
                <a:gd name="connsiteY2" fmla="*/ 583947 h 588709"/>
                <a:gd name="connsiteX3" fmla="*/ 252413 w 1454944"/>
                <a:gd name="connsiteY3" fmla="*/ 588709 h 588709"/>
                <a:gd name="connsiteX4" fmla="*/ 304800 w 1454944"/>
                <a:gd name="connsiteY4" fmla="*/ 583947 h 588709"/>
                <a:gd name="connsiteX5" fmla="*/ 442913 w 1454944"/>
                <a:gd name="connsiteY5" fmla="*/ 564897 h 588709"/>
                <a:gd name="connsiteX6" fmla="*/ 495300 w 1454944"/>
                <a:gd name="connsiteY6" fmla="*/ 569659 h 588709"/>
                <a:gd name="connsiteX7" fmla="*/ 538163 w 1454944"/>
                <a:gd name="connsiteY7" fmla="*/ 574422 h 588709"/>
                <a:gd name="connsiteX8" fmla="*/ 688181 w 1454944"/>
                <a:gd name="connsiteY8" fmla="*/ 564897 h 588709"/>
                <a:gd name="connsiteX9" fmla="*/ 890588 w 1454944"/>
                <a:gd name="connsiteY9" fmla="*/ 531559 h 588709"/>
                <a:gd name="connsiteX10" fmla="*/ 1042988 w 1454944"/>
                <a:gd name="connsiteY10" fmla="*/ 510128 h 588709"/>
                <a:gd name="connsiteX11" fmla="*/ 1133475 w 1454944"/>
                <a:gd name="connsiteY11" fmla="*/ 498222 h 588709"/>
                <a:gd name="connsiteX12" fmla="*/ 1202531 w 1454944"/>
                <a:gd name="connsiteY12" fmla="*/ 455359 h 588709"/>
                <a:gd name="connsiteX13" fmla="*/ 1281113 w 1454944"/>
                <a:gd name="connsiteY13" fmla="*/ 348204 h 588709"/>
                <a:gd name="connsiteX14" fmla="*/ 1362075 w 1454944"/>
                <a:gd name="connsiteY14" fmla="*/ 202947 h 588709"/>
                <a:gd name="connsiteX15" fmla="*/ 1454944 w 1454944"/>
                <a:gd name="connsiteY15" fmla="*/ 38640 h 588709"/>
                <a:gd name="connsiteX0" fmla="*/ 1454944 w 1454944"/>
                <a:gd name="connsiteY0" fmla="*/ 4949 h 555018"/>
                <a:gd name="connsiteX1" fmla="*/ 0 w 1454944"/>
                <a:gd name="connsiteY1" fmla="*/ 2568 h 555018"/>
                <a:gd name="connsiteX2" fmla="*/ 4763 w 1454944"/>
                <a:gd name="connsiteY2" fmla="*/ 550256 h 555018"/>
                <a:gd name="connsiteX3" fmla="*/ 252413 w 1454944"/>
                <a:gd name="connsiteY3" fmla="*/ 555018 h 555018"/>
                <a:gd name="connsiteX4" fmla="*/ 304800 w 1454944"/>
                <a:gd name="connsiteY4" fmla="*/ 550256 h 555018"/>
                <a:gd name="connsiteX5" fmla="*/ 442913 w 1454944"/>
                <a:gd name="connsiteY5" fmla="*/ 531206 h 555018"/>
                <a:gd name="connsiteX6" fmla="*/ 495300 w 1454944"/>
                <a:gd name="connsiteY6" fmla="*/ 535968 h 555018"/>
                <a:gd name="connsiteX7" fmla="*/ 538163 w 1454944"/>
                <a:gd name="connsiteY7" fmla="*/ 540731 h 555018"/>
                <a:gd name="connsiteX8" fmla="*/ 688181 w 1454944"/>
                <a:gd name="connsiteY8" fmla="*/ 531206 h 555018"/>
                <a:gd name="connsiteX9" fmla="*/ 890588 w 1454944"/>
                <a:gd name="connsiteY9" fmla="*/ 497868 h 555018"/>
                <a:gd name="connsiteX10" fmla="*/ 1042988 w 1454944"/>
                <a:gd name="connsiteY10" fmla="*/ 476437 h 555018"/>
                <a:gd name="connsiteX11" fmla="*/ 1133475 w 1454944"/>
                <a:gd name="connsiteY11" fmla="*/ 464531 h 555018"/>
                <a:gd name="connsiteX12" fmla="*/ 1202531 w 1454944"/>
                <a:gd name="connsiteY12" fmla="*/ 421668 h 555018"/>
                <a:gd name="connsiteX13" fmla="*/ 1281113 w 1454944"/>
                <a:gd name="connsiteY13" fmla="*/ 314513 h 555018"/>
                <a:gd name="connsiteX14" fmla="*/ 1362075 w 1454944"/>
                <a:gd name="connsiteY14" fmla="*/ 169256 h 555018"/>
                <a:gd name="connsiteX15" fmla="*/ 1454944 w 1454944"/>
                <a:gd name="connsiteY15" fmla="*/ 4949 h 555018"/>
                <a:gd name="connsiteX0" fmla="*/ 1457325 w 1457325"/>
                <a:gd name="connsiteY0" fmla="*/ 2458 h 559671"/>
                <a:gd name="connsiteX1" fmla="*/ 0 w 1457325"/>
                <a:gd name="connsiteY1" fmla="*/ 7221 h 559671"/>
                <a:gd name="connsiteX2" fmla="*/ 4763 w 1457325"/>
                <a:gd name="connsiteY2" fmla="*/ 554909 h 559671"/>
                <a:gd name="connsiteX3" fmla="*/ 252413 w 1457325"/>
                <a:gd name="connsiteY3" fmla="*/ 559671 h 559671"/>
                <a:gd name="connsiteX4" fmla="*/ 304800 w 1457325"/>
                <a:gd name="connsiteY4" fmla="*/ 554909 h 559671"/>
                <a:gd name="connsiteX5" fmla="*/ 442913 w 1457325"/>
                <a:gd name="connsiteY5" fmla="*/ 535859 h 559671"/>
                <a:gd name="connsiteX6" fmla="*/ 495300 w 1457325"/>
                <a:gd name="connsiteY6" fmla="*/ 540621 h 559671"/>
                <a:gd name="connsiteX7" fmla="*/ 538163 w 1457325"/>
                <a:gd name="connsiteY7" fmla="*/ 545384 h 559671"/>
                <a:gd name="connsiteX8" fmla="*/ 688181 w 1457325"/>
                <a:gd name="connsiteY8" fmla="*/ 535859 h 559671"/>
                <a:gd name="connsiteX9" fmla="*/ 890588 w 1457325"/>
                <a:gd name="connsiteY9" fmla="*/ 502521 h 559671"/>
                <a:gd name="connsiteX10" fmla="*/ 1042988 w 1457325"/>
                <a:gd name="connsiteY10" fmla="*/ 481090 h 559671"/>
                <a:gd name="connsiteX11" fmla="*/ 1133475 w 1457325"/>
                <a:gd name="connsiteY11" fmla="*/ 469184 h 559671"/>
                <a:gd name="connsiteX12" fmla="*/ 1202531 w 1457325"/>
                <a:gd name="connsiteY12" fmla="*/ 426321 h 559671"/>
                <a:gd name="connsiteX13" fmla="*/ 1281113 w 1457325"/>
                <a:gd name="connsiteY13" fmla="*/ 319166 h 559671"/>
                <a:gd name="connsiteX14" fmla="*/ 1362075 w 1457325"/>
                <a:gd name="connsiteY14" fmla="*/ 173909 h 559671"/>
                <a:gd name="connsiteX15" fmla="*/ 1457325 w 1457325"/>
                <a:gd name="connsiteY15" fmla="*/ 2458 h 55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7325" h="559671">
                  <a:moveTo>
                    <a:pt x="1457325" y="2458"/>
                  </a:moveTo>
                  <a:cubicBezTo>
                    <a:pt x="1237456" y="-3892"/>
                    <a:pt x="266700" y="3649"/>
                    <a:pt x="0" y="7221"/>
                  </a:cubicBezTo>
                  <a:cubicBezTo>
                    <a:pt x="1588" y="189784"/>
                    <a:pt x="3175" y="372346"/>
                    <a:pt x="4763" y="554909"/>
                  </a:cubicBezTo>
                  <a:lnTo>
                    <a:pt x="252413" y="559671"/>
                  </a:lnTo>
                  <a:lnTo>
                    <a:pt x="304800" y="554909"/>
                  </a:lnTo>
                  <a:lnTo>
                    <a:pt x="442913" y="535859"/>
                  </a:lnTo>
                  <a:lnTo>
                    <a:pt x="495300" y="540621"/>
                  </a:lnTo>
                  <a:cubicBezTo>
                    <a:pt x="509604" y="542051"/>
                    <a:pt x="506016" y="546178"/>
                    <a:pt x="538163" y="545384"/>
                  </a:cubicBezTo>
                  <a:cubicBezTo>
                    <a:pt x="570310" y="544590"/>
                    <a:pt x="638175" y="539034"/>
                    <a:pt x="688181" y="535859"/>
                  </a:cubicBezTo>
                  <a:lnTo>
                    <a:pt x="890588" y="502521"/>
                  </a:lnTo>
                  <a:cubicBezTo>
                    <a:pt x="934244" y="492202"/>
                    <a:pt x="999332" y="491409"/>
                    <a:pt x="1042988" y="481090"/>
                  </a:cubicBezTo>
                  <a:lnTo>
                    <a:pt x="1133475" y="469184"/>
                  </a:lnTo>
                  <a:cubicBezTo>
                    <a:pt x="1147763" y="454896"/>
                    <a:pt x="1188243" y="440609"/>
                    <a:pt x="1202531" y="426321"/>
                  </a:cubicBezTo>
                  <a:lnTo>
                    <a:pt x="1281113" y="319166"/>
                  </a:lnTo>
                  <a:lnTo>
                    <a:pt x="1362075" y="173909"/>
                  </a:lnTo>
                  <a:lnTo>
                    <a:pt x="1457325" y="2458"/>
                  </a:lnTo>
                  <a:close/>
                </a:path>
              </a:pathLst>
            </a:custGeom>
            <a:solidFill>
              <a:srgbClr val="0000FF">
                <a:alpha val="50000"/>
              </a:srgbClr>
            </a:solidFill>
            <a:ln w="25400">
              <a:no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Freeform 10"/>
            <p:cNvSpPr/>
            <p:nvPr/>
          </p:nvSpPr>
          <p:spPr>
            <a:xfrm>
              <a:off x="2834561" y="1428420"/>
              <a:ext cx="529965" cy="264328"/>
            </a:xfrm>
            <a:custGeom>
              <a:avLst/>
              <a:gdLst>
                <a:gd name="connsiteX0" fmla="*/ 638175 w 638175"/>
                <a:gd name="connsiteY0" fmla="*/ 2381 h 330994"/>
                <a:gd name="connsiteX1" fmla="*/ 0 w 638175"/>
                <a:gd name="connsiteY1" fmla="*/ 0 h 330994"/>
                <a:gd name="connsiteX2" fmla="*/ 28575 w 638175"/>
                <a:gd name="connsiteY2" fmla="*/ 66675 h 330994"/>
                <a:gd name="connsiteX3" fmla="*/ 52387 w 638175"/>
                <a:gd name="connsiteY3" fmla="*/ 173831 h 330994"/>
                <a:gd name="connsiteX4" fmla="*/ 90487 w 638175"/>
                <a:gd name="connsiteY4" fmla="*/ 261938 h 330994"/>
                <a:gd name="connsiteX5" fmla="*/ 154781 w 638175"/>
                <a:gd name="connsiteY5" fmla="*/ 321469 h 330994"/>
                <a:gd name="connsiteX6" fmla="*/ 288131 w 638175"/>
                <a:gd name="connsiteY6" fmla="*/ 330994 h 330994"/>
                <a:gd name="connsiteX7" fmla="*/ 392906 w 638175"/>
                <a:gd name="connsiteY7" fmla="*/ 300038 h 330994"/>
                <a:gd name="connsiteX8" fmla="*/ 497681 w 638175"/>
                <a:gd name="connsiteY8" fmla="*/ 233363 h 330994"/>
                <a:gd name="connsiteX9" fmla="*/ 554831 w 638175"/>
                <a:gd name="connsiteY9" fmla="*/ 176213 h 330994"/>
                <a:gd name="connsiteX10" fmla="*/ 638175 w 638175"/>
                <a:gd name="connsiteY10" fmla="*/ 2381 h 330994"/>
                <a:gd name="connsiteX0" fmla="*/ 638175 w 638175"/>
                <a:gd name="connsiteY0" fmla="*/ 2381 h 333375"/>
                <a:gd name="connsiteX1" fmla="*/ 0 w 638175"/>
                <a:gd name="connsiteY1" fmla="*/ 0 h 333375"/>
                <a:gd name="connsiteX2" fmla="*/ 28575 w 638175"/>
                <a:gd name="connsiteY2" fmla="*/ 66675 h 333375"/>
                <a:gd name="connsiteX3" fmla="*/ 52387 w 638175"/>
                <a:gd name="connsiteY3" fmla="*/ 173831 h 333375"/>
                <a:gd name="connsiteX4" fmla="*/ 90487 w 638175"/>
                <a:gd name="connsiteY4" fmla="*/ 261938 h 333375"/>
                <a:gd name="connsiteX5" fmla="*/ 154781 w 638175"/>
                <a:gd name="connsiteY5" fmla="*/ 321469 h 333375"/>
                <a:gd name="connsiteX6" fmla="*/ 223837 w 638175"/>
                <a:gd name="connsiteY6" fmla="*/ 333375 h 333375"/>
                <a:gd name="connsiteX7" fmla="*/ 288131 w 638175"/>
                <a:gd name="connsiteY7" fmla="*/ 330994 h 333375"/>
                <a:gd name="connsiteX8" fmla="*/ 392906 w 638175"/>
                <a:gd name="connsiteY8" fmla="*/ 300038 h 333375"/>
                <a:gd name="connsiteX9" fmla="*/ 497681 w 638175"/>
                <a:gd name="connsiteY9" fmla="*/ 233363 h 333375"/>
                <a:gd name="connsiteX10" fmla="*/ 554831 w 638175"/>
                <a:gd name="connsiteY10" fmla="*/ 176213 h 333375"/>
                <a:gd name="connsiteX11" fmla="*/ 638175 w 638175"/>
                <a:gd name="connsiteY11" fmla="*/ 2381 h 333375"/>
                <a:gd name="connsiteX0" fmla="*/ 638175 w 638175"/>
                <a:gd name="connsiteY0" fmla="*/ 2381 h 333375"/>
                <a:gd name="connsiteX1" fmla="*/ 0 w 638175"/>
                <a:gd name="connsiteY1" fmla="*/ 0 h 333375"/>
                <a:gd name="connsiteX2" fmla="*/ 28575 w 638175"/>
                <a:gd name="connsiteY2" fmla="*/ 66675 h 333375"/>
                <a:gd name="connsiteX3" fmla="*/ 52387 w 638175"/>
                <a:gd name="connsiteY3" fmla="*/ 173831 h 333375"/>
                <a:gd name="connsiteX4" fmla="*/ 90487 w 638175"/>
                <a:gd name="connsiteY4" fmla="*/ 261938 h 333375"/>
                <a:gd name="connsiteX5" fmla="*/ 154781 w 638175"/>
                <a:gd name="connsiteY5" fmla="*/ 321469 h 333375"/>
                <a:gd name="connsiteX6" fmla="*/ 223837 w 638175"/>
                <a:gd name="connsiteY6" fmla="*/ 333375 h 333375"/>
                <a:gd name="connsiteX7" fmla="*/ 288131 w 638175"/>
                <a:gd name="connsiteY7" fmla="*/ 330994 h 333375"/>
                <a:gd name="connsiteX8" fmla="*/ 347662 w 638175"/>
                <a:gd name="connsiteY8" fmla="*/ 328613 h 333375"/>
                <a:gd name="connsiteX9" fmla="*/ 392906 w 638175"/>
                <a:gd name="connsiteY9" fmla="*/ 300038 h 333375"/>
                <a:gd name="connsiteX10" fmla="*/ 497681 w 638175"/>
                <a:gd name="connsiteY10" fmla="*/ 233363 h 333375"/>
                <a:gd name="connsiteX11" fmla="*/ 554831 w 638175"/>
                <a:gd name="connsiteY11" fmla="*/ 176213 h 333375"/>
                <a:gd name="connsiteX12" fmla="*/ 638175 w 638175"/>
                <a:gd name="connsiteY12" fmla="*/ 2381 h 333375"/>
                <a:gd name="connsiteX0" fmla="*/ 638175 w 638175"/>
                <a:gd name="connsiteY0" fmla="*/ 2381 h 333375"/>
                <a:gd name="connsiteX1" fmla="*/ 0 w 638175"/>
                <a:gd name="connsiteY1" fmla="*/ 0 h 333375"/>
                <a:gd name="connsiteX2" fmla="*/ 28575 w 638175"/>
                <a:gd name="connsiteY2" fmla="*/ 66675 h 333375"/>
                <a:gd name="connsiteX3" fmla="*/ 52387 w 638175"/>
                <a:gd name="connsiteY3" fmla="*/ 173831 h 333375"/>
                <a:gd name="connsiteX4" fmla="*/ 90487 w 638175"/>
                <a:gd name="connsiteY4" fmla="*/ 261938 h 333375"/>
                <a:gd name="connsiteX5" fmla="*/ 154781 w 638175"/>
                <a:gd name="connsiteY5" fmla="*/ 321469 h 333375"/>
                <a:gd name="connsiteX6" fmla="*/ 223837 w 638175"/>
                <a:gd name="connsiteY6" fmla="*/ 333375 h 333375"/>
                <a:gd name="connsiteX7" fmla="*/ 288131 w 638175"/>
                <a:gd name="connsiteY7" fmla="*/ 330994 h 333375"/>
                <a:gd name="connsiteX8" fmla="*/ 347662 w 638175"/>
                <a:gd name="connsiteY8" fmla="*/ 328613 h 333375"/>
                <a:gd name="connsiteX9" fmla="*/ 419100 w 638175"/>
                <a:gd name="connsiteY9" fmla="*/ 292894 h 333375"/>
                <a:gd name="connsiteX10" fmla="*/ 497681 w 638175"/>
                <a:gd name="connsiteY10" fmla="*/ 233363 h 333375"/>
                <a:gd name="connsiteX11" fmla="*/ 554831 w 638175"/>
                <a:gd name="connsiteY11" fmla="*/ 176213 h 333375"/>
                <a:gd name="connsiteX12" fmla="*/ 638175 w 638175"/>
                <a:gd name="connsiteY12" fmla="*/ 2381 h 333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38175" h="333375">
                  <a:moveTo>
                    <a:pt x="638175" y="2381"/>
                  </a:moveTo>
                  <a:lnTo>
                    <a:pt x="0" y="0"/>
                  </a:lnTo>
                  <a:lnTo>
                    <a:pt x="28575" y="66675"/>
                  </a:lnTo>
                  <a:lnTo>
                    <a:pt x="52387" y="173831"/>
                  </a:lnTo>
                  <a:lnTo>
                    <a:pt x="90487" y="261938"/>
                  </a:lnTo>
                  <a:lnTo>
                    <a:pt x="154781" y="321469"/>
                  </a:lnTo>
                  <a:cubicBezTo>
                    <a:pt x="180181" y="322263"/>
                    <a:pt x="198437" y="332581"/>
                    <a:pt x="223837" y="333375"/>
                  </a:cubicBezTo>
                  <a:lnTo>
                    <a:pt x="288131" y="330994"/>
                  </a:lnTo>
                  <a:cubicBezTo>
                    <a:pt x="306387" y="326231"/>
                    <a:pt x="329406" y="333376"/>
                    <a:pt x="347662" y="328613"/>
                  </a:cubicBezTo>
                  <a:lnTo>
                    <a:pt x="419100" y="292894"/>
                  </a:lnTo>
                  <a:lnTo>
                    <a:pt x="497681" y="233363"/>
                  </a:lnTo>
                  <a:lnTo>
                    <a:pt x="554831" y="176213"/>
                  </a:lnTo>
                  <a:lnTo>
                    <a:pt x="638175" y="2381"/>
                  </a:lnTo>
                  <a:close/>
                </a:path>
              </a:pathLst>
            </a:custGeom>
            <a:solidFill>
              <a:srgbClr val="0000FF">
                <a:alpha val="50000"/>
              </a:srgbClr>
            </a:solidFill>
            <a:ln w="25400">
              <a:no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Freeform 11"/>
            <p:cNvSpPr/>
            <p:nvPr/>
          </p:nvSpPr>
          <p:spPr>
            <a:xfrm>
              <a:off x="2488502" y="1426532"/>
              <a:ext cx="270915" cy="168037"/>
            </a:xfrm>
            <a:custGeom>
              <a:avLst/>
              <a:gdLst>
                <a:gd name="connsiteX0" fmla="*/ 326231 w 326231"/>
                <a:gd name="connsiteY0" fmla="*/ 0 h 211931"/>
                <a:gd name="connsiteX1" fmla="*/ 0 w 326231"/>
                <a:gd name="connsiteY1" fmla="*/ 0 h 211931"/>
                <a:gd name="connsiteX2" fmla="*/ 4762 w 326231"/>
                <a:gd name="connsiteY2" fmla="*/ 104775 h 211931"/>
                <a:gd name="connsiteX3" fmla="*/ 11906 w 326231"/>
                <a:gd name="connsiteY3" fmla="*/ 185737 h 211931"/>
                <a:gd name="connsiteX4" fmla="*/ 50006 w 326231"/>
                <a:gd name="connsiteY4" fmla="*/ 211931 h 211931"/>
                <a:gd name="connsiteX5" fmla="*/ 78581 w 326231"/>
                <a:gd name="connsiteY5" fmla="*/ 109537 h 211931"/>
                <a:gd name="connsiteX6" fmla="*/ 130969 w 326231"/>
                <a:gd name="connsiteY6" fmla="*/ 30956 h 211931"/>
                <a:gd name="connsiteX7" fmla="*/ 190500 w 326231"/>
                <a:gd name="connsiteY7" fmla="*/ 35719 h 211931"/>
                <a:gd name="connsiteX8" fmla="*/ 202406 w 326231"/>
                <a:gd name="connsiteY8" fmla="*/ 130969 h 211931"/>
                <a:gd name="connsiteX9" fmla="*/ 219075 w 326231"/>
                <a:gd name="connsiteY9" fmla="*/ 173831 h 211931"/>
                <a:gd name="connsiteX10" fmla="*/ 271462 w 326231"/>
                <a:gd name="connsiteY10" fmla="*/ 178594 h 211931"/>
                <a:gd name="connsiteX11" fmla="*/ 302419 w 326231"/>
                <a:gd name="connsiteY11" fmla="*/ 88106 h 211931"/>
                <a:gd name="connsiteX12" fmla="*/ 326231 w 326231"/>
                <a:gd name="connsiteY12" fmla="*/ 0 h 211931"/>
                <a:gd name="connsiteX0" fmla="*/ 326231 w 326231"/>
                <a:gd name="connsiteY0" fmla="*/ 0 h 211931"/>
                <a:gd name="connsiteX1" fmla="*/ 0 w 326231"/>
                <a:gd name="connsiteY1" fmla="*/ 0 h 211931"/>
                <a:gd name="connsiteX2" fmla="*/ 4762 w 326231"/>
                <a:gd name="connsiteY2" fmla="*/ 104775 h 211931"/>
                <a:gd name="connsiteX3" fmla="*/ 11906 w 326231"/>
                <a:gd name="connsiteY3" fmla="*/ 185737 h 211931"/>
                <a:gd name="connsiteX4" fmla="*/ 50006 w 326231"/>
                <a:gd name="connsiteY4" fmla="*/ 211931 h 211931"/>
                <a:gd name="connsiteX5" fmla="*/ 80962 w 326231"/>
                <a:gd name="connsiteY5" fmla="*/ 166687 h 211931"/>
                <a:gd name="connsiteX6" fmla="*/ 78581 w 326231"/>
                <a:gd name="connsiteY6" fmla="*/ 109537 h 211931"/>
                <a:gd name="connsiteX7" fmla="*/ 130969 w 326231"/>
                <a:gd name="connsiteY7" fmla="*/ 30956 h 211931"/>
                <a:gd name="connsiteX8" fmla="*/ 190500 w 326231"/>
                <a:gd name="connsiteY8" fmla="*/ 35719 h 211931"/>
                <a:gd name="connsiteX9" fmla="*/ 202406 w 326231"/>
                <a:gd name="connsiteY9" fmla="*/ 130969 h 211931"/>
                <a:gd name="connsiteX10" fmla="*/ 219075 w 326231"/>
                <a:gd name="connsiteY10" fmla="*/ 173831 h 211931"/>
                <a:gd name="connsiteX11" fmla="*/ 271462 w 326231"/>
                <a:gd name="connsiteY11" fmla="*/ 178594 h 211931"/>
                <a:gd name="connsiteX12" fmla="*/ 302419 w 326231"/>
                <a:gd name="connsiteY12" fmla="*/ 88106 h 211931"/>
                <a:gd name="connsiteX13" fmla="*/ 326231 w 326231"/>
                <a:gd name="connsiteY13" fmla="*/ 0 h 211931"/>
                <a:gd name="connsiteX0" fmla="*/ 326231 w 326231"/>
                <a:gd name="connsiteY0" fmla="*/ 0 h 211931"/>
                <a:gd name="connsiteX1" fmla="*/ 0 w 326231"/>
                <a:gd name="connsiteY1" fmla="*/ 0 h 211931"/>
                <a:gd name="connsiteX2" fmla="*/ 4762 w 326231"/>
                <a:gd name="connsiteY2" fmla="*/ 104775 h 211931"/>
                <a:gd name="connsiteX3" fmla="*/ 11906 w 326231"/>
                <a:gd name="connsiteY3" fmla="*/ 185737 h 211931"/>
                <a:gd name="connsiteX4" fmla="*/ 50006 w 326231"/>
                <a:gd name="connsiteY4" fmla="*/ 211931 h 211931"/>
                <a:gd name="connsiteX5" fmla="*/ 80962 w 326231"/>
                <a:gd name="connsiteY5" fmla="*/ 166687 h 211931"/>
                <a:gd name="connsiteX6" fmla="*/ 85725 w 326231"/>
                <a:gd name="connsiteY6" fmla="*/ 102394 h 211931"/>
                <a:gd name="connsiteX7" fmla="*/ 130969 w 326231"/>
                <a:gd name="connsiteY7" fmla="*/ 30956 h 211931"/>
                <a:gd name="connsiteX8" fmla="*/ 190500 w 326231"/>
                <a:gd name="connsiteY8" fmla="*/ 35719 h 211931"/>
                <a:gd name="connsiteX9" fmla="*/ 202406 w 326231"/>
                <a:gd name="connsiteY9" fmla="*/ 130969 h 211931"/>
                <a:gd name="connsiteX10" fmla="*/ 219075 w 326231"/>
                <a:gd name="connsiteY10" fmla="*/ 173831 h 211931"/>
                <a:gd name="connsiteX11" fmla="*/ 271462 w 326231"/>
                <a:gd name="connsiteY11" fmla="*/ 178594 h 211931"/>
                <a:gd name="connsiteX12" fmla="*/ 302419 w 326231"/>
                <a:gd name="connsiteY12" fmla="*/ 88106 h 211931"/>
                <a:gd name="connsiteX13" fmla="*/ 326231 w 326231"/>
                <a:gd name="connsiteY13" fmla="*/ 0 h 211931"/>
                <a:gd name="connsiteX0" fmla="*/ 326231 w 326231"/>
                <a:gd name="connsiteY0" fmla="*/ 0 h 211931"/>
                <a:gd name="connsiteX1" fmla="*/ 0 w 326231"/>
                <a:gd name="connsiteY1" fmla="*/ 0 h 211931"/>
                <a:gd name="connsiteX2" fmla="*/ 4762 w 326231"/>
                <a:gd name="connsiteY2" fmla="*/ 104775 h 211931"/>
                <a:gd name="connsiteX3" fmla="*/ 11906 w 326231"/>
                <a:gd name="connsiteY3" fmla="*/ 185737 h 211931"/>
                <a:gd name="connsiteX4" fmla="*/ 50006 w 326231"/>
                <a:gd name="connsiteY4" fmla="*/ 211931 h 211931"/>
                <a:gd name="connsiteX5" fmla="*/ 80962 w 326231"/>
                <a:gd name="connsiteY5" fmla="*/ 166687 h 211931"/>
                <a:gd name="connsiteX6" fmla="*/ 85725 w 326231"/>
                <a:gd name="connsiteY6" fmla="*/ 102394 h 211931"/>
                <a:gd name="connsiteX7" fmla="*/ 100012 w 326231"/>
                <a:gd name="connsiteY7" fmla="*/ 57150 h 211931"/>
                <a:gd name="connsiteX8" fmla="*/ 130969 w 326231"/>
                <a:gd name="connsiteY8" fmla="*/ 30956 h 211931"/>
                <a:gd name="connsiteX9" fmla="*/ 190500 w 326231"/>
                <a:gd name="connsiteY9" fmla="*/ 35719 h 211931"/>
                <a:gd name="connsiteX10" fmla="*/ 202406 w 326231"/>
                <a:gd name="connsiteY10" fmla="*/ 130969 h 211931"/>
                <a:gd name="connsiteX11" fmla="*/ 219075 w 326231"/>
                <a:gd name="connsiteY11" fmla="*/ 173831 h 211931"/>
                <a:gd name="connsiteX12" fmla="*/ 271462 w 326231"/>
                <a:gd name="connsiteY12" fmla="*/ 178594 h 211931"/>
                <a:gd name="connsiteX13" fmla="*/ 302419 w 326231"/>
                <a:gd name="connsiteY13" fmla="*/ 88106 h 211931"/>
                <a:gd name="connsiteX14" fmla="*/ 326231 w 326231"/>
                <a:gd name="connsiteY14" fmla="*/ 0 h 211931"/>
                <a:gd name="connsiteX0" fmla="*/ 326231 w 326231"/>
                <a:gd name="connsiteY0" fmla="*/ 0 h 211931"/>
                <a:gd name="connsiteX1" fmla="*/ 0 w 326231"/>
                <a:gd name="connsiteY1" fmla="*/ 0 h 211931"/>
                <a:gd name="connsiteX2" fmla="*/ 4762 w 326231"/>
                <a:gd name="connsiteY2" fmla="*/ 104775 h 211931"/>
                <a:gd name="connsiteX3" fmla="*/ 11906 w 326231"/>
                <a:gd name="connsiteY3" fmla="*/ 185737 h 211931"/>
                <a:gd name="connsiteX4" fmla="*/ 50006 w 326231"/>
                <a:gd name="connsiteY4" fmla="*/ 211931 h 211931"/>
                <a:gd name="connsiteX5" fmla="*/ 80962 w 326231"/>
                <a:gd name="connsiteY5" fmla="*/ 166687 h 211931"/>
                <a:gd name="connsiteX6" fmla="*/ 85725 w 326231"/>
                <a:gd name="connsiteY6" fmla="*/ 102394 h 211931"/>
                <a:gd name="connsiteX7" fmla="*/ 100012 w 326231"/>
                <a:gd name="connsiteY7" fmla="*/ 57150 h 211931"/>
                <a:gd name="connsiteX8" fmla="*/ 130969 w 326231"/>
                <a:gd name="connsiteY8" fmla="*/ 30956 h 211931"/>
                <a:gd name="connsiteX9" fmla="*/ 190500 w 326231"/>
                <a:gd name="connsiteY9" fmla="*/ 35719 h 211931"/>
                <a:gd name="connsiteX10" fmla="*/ 195262 w 326231"/>
                <a:gd name="connsiteY10" fmla="*/ 121444 h 211931"/>
                <a:gd name="connsiteX11" fmla="*/ 219075 w 326231"/>
                <a:gd name="connsiteY11" fmla="*/ 173831 h 211931"/>
                <a:gd name="connsiteX12" fmla="*/ 271462 w 326231"/>
                <a:gd name="connsiteY12" fmla="*/ 178594 h 211931"/>
                <a:gd name="connsiteX13" fmla="*/ 302419 w 326231"/>
                <a:gd name="connsiteY13" fmla="*/ 88106 h 211931"/>
                <a:gd name="connsiteX14" fmla="*/ 326231 w 326231"/>
                <a:gd name="connsiteY14" fmla="*/ 0 h 211931"/>
                <a:gd name="connsiteX0" fmla="*/ 326231 w 326231"/>
                <a:gd name="connsiteY0" fmla="*/ 0 h 211931"/>
                <a:gd name="connsiteX1" fmla="*/ 0 w 326231"/>
                <a:gd name="connsiteY1" fmla="*/ 0 h 211931"/>
                <a:gd name="connsiteX2" fmla="*/ 4762 w 326231"/>
                <a:gd name="connsiteY2" fmla="*/ 104775 h 211931"/>
                <a:gd name="connsiteX3" fmla="*/ 11906 w 326231"/>
                <a:gd name="connsiteY3" fmla="*/ 185737 h 211931"/>
                <a:gd name="connsiteX4" fmla="*/ 50006 w 326231"/>
                <a:gd name="connsiteY4" fmla="*/ 211931 h 211931"/>
                <a:gd name="connsiteX5" fmla="*/ 80962 w 326231"/>
                <a:gd name="connsiteY5" fmla="*/ 166687 h 211931"/>
                <a:gd name="connsiteX6" fmla="*/ 85725 w 326231"/>
                <a:gd name="connsiteY6" fmla="*/ 102394 h 211931"/>
                <a:gd name="connsiteX7" fmla="*/ 100012 w 326231"/>
                <a:gd name="connsiteY7" fmla="*/ 57150 h 211931"/>
                <a:gd name="connsiteX8" fmla="*/ 130969 w 326231"/>
                <a:gd name="connsiteY8" fmla="*/ 30956 h 211931"/>
                <a:gd name="connsiteX9" fmla="*/ 190500 w 326231"/>
                <a:gd name="connsiteY9" fmla="*/ 35719 h 211931"/>
                <a:gd name="connsiteX10" fmla="*/ 195262 w 326231"/>
                <a:gd name="connsiteY10" fmla="*/ 121444 h 211931"/>
                <a:gd name="connsiteX11" fmla="*/ 197644 w 326231"/>
                <a:gd name="connsiteY11" fmla="*/ 161925 h 211931"/>
                <a:gd name="connsiteX12" fmla="*/ 219075 w 326231"/>
                <a:gd name="connsiteY12" fmla="*/ 173831 h 211931"/>
                <a:gd name="connsiteX13" fmla="*/ 271462 w 326231"/>
                <a:gd name="connsiteY13" fmla="*/ 178594 h 211931"/>
                <a:gd name="connsiteX14" fmla="*/ 302419 w 326231"/>
                <a:gd name="connsiteY14" fmla="*/ 88106 h 211931"/>
                <a:gd name="connsiteX15" fmla="*/ 326231 w 326231"/>
                <a:gd name="connsiteY15" fmla="*/ 0 h 211931"/>
                <a:gd name="connsiteX0" fmla="*/ 326231 w 326231"/>
                <a:gd name="connsiteY0" fmla="*/ 0 h 211931"/>
                <a:gd name="connsiteX1" fmla="*/ 0 w 326231"/>
                <a:gd name="connsiteY1" fmla="*/ 0 h 211931"/>
                <a:gd name="connsiteX2" fmla="*/ 4762 w 326231"/>
                <a:gd name="connsiteY2" fmla="*/ 104775 h 211931"/>
                <a:gd name="connsiteX3" fmla="*/ 11906 w 326231"/>
                <a:gd name="connsiteY3" fmla="*/ 185737 h 211931"/>
                <a:gd name="connsiteX4" fmla="*/ 50006 w 326231"/>
                <a:gd name="connsiteY4" fmla="*/ 211931 h 211931"/>
                <a:gd name="connsiteX5" fmla="*/ 80962 w 326231"/>
                <a:gd name="connsiteY5" fmla="*/ 166687 h 211931"/>
                <a:gd name="connsiteX6" fmla="*/ 85725 w 326231"/>
                <a:gd name="connsiteY6" fmla="*/ 102394 h 211931"/>
                <a:gd name="connsiteX7" fmla="*/ 100012 w 326231"/>
                <a:gd name="connsiteY7" fmla="*/ 57150 h 211931"/>
                <a:gd name="connsiteX8" fmla="*/ 130969 w 326231"/>
                <a:gd name="connsiteY8" fmla="*/ 30956 h 211931"/>
                <a:gd name="connsiteX9" fmla="*/ 190500 w 326231"/>
                <a:gd name="connsiteY9" fmla="*/ 35719 h 211931"/>
                <a:gd name="connsiteX10" fmla="*/ 195262 w 326231"/>
                <a:gd name="connsiteY10" fmla="*/ 121444 h 211931"/>
                <a:gd name="connsiteX11" fmla="*/ 197644 w 326231"/>
                <a:gd name="connsiteY11" fmla="*/ 161925 h 211931"/>
                <a:gd name="connsiteX12" fmla="*/ 228600 w 326231"/>
                <a:gd name="connsiteY12" fmla="*/ 173831 h 211931"/>
                <a:gd name="connsiteX13" fmla="*/ 271462 w 326231"/>
                <a:gd name="connsiteY13" fmla="*/ 178594 h 211931"/>
                <a:gd name="connsiteX14" fmla="*/ 302419 w 326231"/>
                <a:gd name="connsiteY14" fmla="*/ 88106 h 211931"/>
                <a:gd name="connsiteX15" fmla="*/ 326231 w 326231"/>
                <a:gd name="connsiteY15" fmla="*/ 0 h 211931"/>
                <a:gd name="connsiteX0" fmla="*/ 326231 w 326231"/>
                <a:gd name="connsiteY0" fmla="*/ 0 h 211931"/>
                <a:gd name="connsiteX1" fmla="*/ 0 w 326231"/>
                <a:gd name="connsiteY1" fmla="*/ 0 h 211931"/>
                <a:gd name="connsiteX2" fmla="*/ 4762 w 326231"/>
                <a:gd name="connsiteY2" fmla="*/ 104775 h 211931"/>
                <a:gd name="connsiteX3" fmla="*/ 11906 w 326231"/>
                <a:gd name="connsiteY3" fmla="*/ 185737 h 211931"/>
                <a:gd name="connsiteX4" fmla="*/ 50006 w 326231"/>
                <a:gd name="connsiteY4" fmla="*/ 211931 h 211931"/>
                <a:gd name="connsiteX5" fmla="*/ 80962 w 326231"/>
                <a:gd name="connsiteY5" fmla="*/ 166687 h 211931"/>
                <a:gd name="connsiteX6" fmla="*/ 85725 w 326231"/>
                <a:gd name="connsiteY6" fmla="*/ 102394 h 211931"/>
                <a:gd name="connsiteX7" fmla="*/ 100012 w 326231"/>
                <a:gd name="connsiteY7" fmla="*/ 57150 h 211931"/>
                <a:gd name="connsiteX8" fmla="*/ 130969 w 326231"/>
                <a:gd name="connsiteY8" fmla="*/ 30956 h 211931"/>
                <a:gd name="connsiteX9" fmla="*/ 190500 w 326231"/>
                <a:gd name="connsiteY9" fmla="*/ 35719 h 211931"/>
                <a:gd name="connsiteX10" fmla="*/ 195262 w 326231"/>
                <a:gd name="connsiteY10" fmla="*/ 121444 h 211931"/>
                <a:gd name="connsiteX11" fmla="*/ 197644 w 326231"/>
                <a:gd name="connsiteY11" fmla="*/ 161925 h 211931"/>
                <a:gd name="connsiteX12" fmla="*/ 228600 w 326231"/>
                <a:gd name="connsiteY12" fmla="*/ 173831 h 211931"/>
                <a:gd name="connsiteX13" fmla="*/ 271462 w 326231"/>
                <a:gd name="connsiteY13" fmla="*/ 178594 h 211931"/>
                <a:gd name="connsiteX14" fmla="*/ 292894 w 326231"/>
                <a:gd name="connsiteY14" fmla="*/ 138112 h 211931"/>
                <a:gd name="connsiteX15" fmla="*/ 302419 w 326231"/>
                <a:gd name="connsiteY15" fmla="*/ 88106 h 211931"/>
                <a:gd name="connsiteX16" fmla="*/ 326231 w 326231"/>
                <a:gd name="connsiteY16" fmla="*/ 0 h 211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26231" h="211931">
                  <a:moveTo>
                    <a:pt x="326231" y="0"/>
                  </a:moveTo>
                  <a:lnTo>
                    <a:pt x="0" y="0"/>
                  </a:lnTo>
                  <a:lnTo>
                    <a:pt x="4762" y="104775"/>
                  </a:lnTo>
                  <a:lnTo>
                    <a:pt x="11906" y="185737"/>
                  </a:lnTo>
                  <a:lnTo>
                    <a:pt x="50006" y="211931"/>
                  </a:lnTo>
                  <a:cubicBezTo>
                    <a:pt x="54769" y="194469"/>
                    <a:pt x="76199" y="184149"/>
                    <a:pt x="80962" y="166687"/>
                  </a:cubicBezTo>
                  <a:cubicBezTo>
                    <a:pt x="80168" y="147637"/>
                    <a:pt x="86519" y="121444"/>
                    <a:pt x="85725" y="102394"/>
                  </a:cubicBezTo>
                  <a:cubicBezTo>
                    <a:pt x="95250" y="88106"/>
                    <a:pt x="90487" y="71438"/>
                    <a:pt x="100012" y="57150"/>
                  </a:cubicBezTo>
                  <a:lnTo>
                    <a:pt x="130969" y="30956"/>
                  </a:lnTo>
                  <a:lnTo>
                    <a:pt x="190500" y="35719"/>
                  </a:lnTo>
                  <a:lnTo>
                    <a:pt x="195262" y="121444"/>
                  </a:lnTo>
                  <a:cubicBezTo>
                    <a:pt x="199231" y="130969"/>
                    <a:pt x="193675" y="152400"/>
                    <a:pt x="197644" y="161925"/>
                  </a:cubicBezTo>
                  <a:lnTo>
                    <a:pt x="228600" y="173831"/>
                  </a:lnTo>
                  <a:lnTo>
                    <a:pt x="271462" y="178594"/>
                  </a:lnTo>
                  <a:cubicBezTo>
                    <a:pt x="276225" y="165894"/>
                    <a:pt x="288131" y="150812"/>
                    <a:pt x="292894" y="138112"/>
                  </a:cubicBezTo>
                  <a:lnTo>
                    <a:pt x="302419" y="88106"/>
                  </a:lnTo>
                  <a:lnTo>
                    <a:pt x="326231" y="0"/>
                  </a:lnTo>
                  <a:close/>
                </a:path>
              </a:pathLst>
            </a:custGeom>
            <a:solidFill>
              <a:srgbClr val="0000FF">
                <a:alpha val="50000"/>
              </a:srgbClr>
            </a:solidFill>
            <a:ln w="25400">
              <a:no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TextBox 17"/>
            <p:cNvSpPr txBox="1"/>
            <p:nvPr/>
          </p:nvSpPr>
          <p:spPr>
            <a:xfrm>
              <a:off x="2602414" y="1967722"/>
              <a:ext cx="1305165" cy="215444"/>
            </a:xfrm>
            <a:prstGeom prst="rect">
              <a:avLst/>
            </a:prstGeom>
            <a:solidFill>
              <a:schemeClr val="tx1"/>
            </a:solidFill>
          </p:spPr>
          <p:txBody>
            <a:bodyPr wrap="none" rtlCol="0">
              <a:spAutoFit/>
            </a:bodyPr>
            <a:lstStyle/>
            <a:p>
              <a:r>
                <a:rPr lang="en-US" sz="800" dirty="0" smtClean="0">
                  <a:solidFill>
                    <a:schemeClr val="bg1"/>
                  </a:solidFill>
                </a:rPr>
                <a:t>GAGLIANO, et.al., 2003</a:t>
              </a:r>
              <a:endParaRPr lang="en-US" sz="800" dirty="0">
                <a:solidFill>
                  <a:schemeClr val="bg1"/>
                </a:solidFill>
              </a:endParaRPr>
            </a:p>
          </p:txBody>
        </p:sp>
        <p:pic>
          <p:nvPicPr>
            <p:cNvPr id="8" name="Picture 3"/>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rot="5400000">
              <a:off x="2166877" y="-70571"/>
              <a:ext cx="113284" cy="101642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9" name="Picture 3"/>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094377" y="383548"/>
              <a:ext cx="177974" cy="57285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6" name="TextBox 15"/>
            <p:cNvSpPr txBox="1"/>
            <p:nvPr/>
          </p:nvSpPr>
          <p:spPr>
            <a:xfrm>
              <a:off x="557821" y="393861"/>
              <a:ext cx="97870" cy="136658"/>
            </a:xfrm>
            <a:prstGeom prst="rect">
              <a:avLst/>
            </a:prstGeom>
            <a:solidFill>
              <a:schemeClr val="tx1"/>
            </a:solidFill>
          </p:spPr>
          <p:txBody>
            <a:bodyPr wrap="none" lIns="9144" tIns="9144" rIns="9144" bIns="9144" rtlCol="0">
              <a:spAutoFit/>
            </a:bodyPr>
            <a:lstStyle/>
            <a:p>
              <a:r>
                <a:rPr lang="en-US" sz="1000" dirty="0" smtClean="0">
                  <a:solidFill>
                    <a:schemeClr val="bg1"/>
                  </a:solidFill>
                  <a:latin typeface="Arial Black" pitchFamily="34" charset="0"/>
                </a:rPr>
                <a:t>X</a:t>
              </a:r>
              <a:endParaRPr lang="en-US" sz="1000" dirty="0">
                <a:solidFill>
                  <a:schemeClr val="bg1"/>
                </a:solidFill>
                <a:latin typeface="Arial Black" pitchFamily="34" charset="0"/>
              </a:endParaRPr>
            </a:p>
          </p:txBody>
        </p:sp>
        <p:sp>
          <p:nvSpPr>
            <p:cNvPr id="17" name="TextBox 16"/>
            <p:cNvSpPr txBox="1"/>
            <p:nvPr/>
          </p:nvSpPr>
          <p:spPr>
            <a:xfrm>
              <a:off x="3785070" y="399140"/>
              <a:ext cx="127156" cy="136658"/>
            </a:xfrm>
            <a:prstGeom prst="rect">
              <a:avLst/>
            </a:prstGeom>
            <a:solidFill>
              <a:schemeClr val="tx1"/>
            </a:solidFill>
          </p:spPr>
          <p:txBody>
            <a:bodyPr wrap="none" lIns="9144" tIns="9144" rIns="9144" bIns="9144" rtlCol="0">
              <a:spAutoFit/>
            </a:bodyPr>
            <a:lstStyle/>
            <a:p>
              <a:r>
                <a:rPr lang="en-US" sz="1000" dirty="0" smtClean="0">
                  <a:solidFill>
                    <a:schemeClr val="bg1"/>
                  </a:solidFill>
                  <a:latin typeface="Arial Black" pitchFamily="34" charset="0"/>
                </a:rPr>
                <a:t>X’</a:t>
              </a:r>
              <a:endParaRPr lang="en-US" sz="1000" dirty="0">
                <a:solidFill>
                  <a:schemeClr val="bg1"/>
                </a:solidFill>
                <a:latin typeface="Arial Black" pitchFamily="34" charset="0"/>
              </a:endParaRPr>
            </a:p>
          </p:txBody>
        </p:sp>
        <p:cxnSp>
          <p:nvCxnSpPr>
            <p:cNvPr id="22" name="Straight Connector 21"/>
            <p:cNvCxnSpPr/>
            <p:nvPr/>
          </p:nvCxnSpPr>
          <p:spPr>
            <a:xfrm flipH="1">
              <a:off x="6438950" y="3432120"/>
              <a:ext cx="114300" cy="1478042"/>
            </a:xfrm>
            <a:prstGeom prst="line">
              <a:avLst/>
            </a:prstGeom>
            <a:ln w="25400">
              <a:solidFill>
                <a:srgbClr val="00FF00"/>
              </a:solidFill>
            </a:ln>
          </p:spPr>
          <p:style>
            <a:lnRef idx="1">
              <a:schemeClr val="accent1"/>
            </a:lnRef>
            <a:fillRef idx="0">
              <a:schemeClr val="accent1"/>
            </a:fillRef>
            <a:effectRef idx="0">
              <a:schemeClr val="accent1"/>
            </a:effectRef>
            <a:fontRef idx="minor">
              <a:schemeClr val="tx1"/>
            </a:fontRef>
          </p:style>
        </p:cxnSp>
        <p:sp>
          <p:nvSpPr>
            <p:cNvPr id="23" name="TextBox 22"/>
            <p:cNvSpPr txBox="1"/>
            <p:nvPr/>
          </p:nvSpPr>
          <p:spPr>
            <a:xfrm>
              <a:off x="6507308" y="3262136"/>
              <a:ext cx="117853" cy="172355"/>
            </a:xfrm>
            <a:prstGeom prst="rect">
              <a:avLst/>
            </a:prstGeom>
            <a:solidFill>
              <a:schemeClr val="tx1"/>
            </a:solidFill>
          </p:spPr>
          <p:txBody>
            <a:bodyPr wrap="none" lIns="9144" tIns="9144" rIns="9144" bIns="9144" rtlCol="0">
              <a:spAutoFit/>
            </a:bodyPr>
            <a:lstStyle/>
            <a:p>
              <a:r>
                <a:rPr lang="en-US" sz="1000" dirty="0" smtClean="0">
                  <a:solidFill>
                    <a:schemeClr val="bg1"/>
                  </a:solidFill>
                  <a:latin typeface="Arial Black" pitchFamily="34" charset="0"/>
                </a:rPr>
                <a:t>X</a:t>
              </a:r>
              <a:endParaRPr lang="en-US" sz="1000" dirty="0">
                <a:solidFill>
                  <a:schemeClr val="bg1"/>
                </a:solidFill>
                <a:latin typeface="Arial Black" pitchFamily="34" charset="0"/>
              </a:endParaRPr>
            </a:p>
          </p:txBody>
        </p:sp>
        <p:sp>
          <p:nvSpPr>
            <p:cNvPr id="24" name="TextBox 23"/>
            <p:cNvSpPr txBox="1"/>
            <p:nvPr/>
          </p:nvSpPr>
          <p:spPr>
            <a:xfrm>
              <a:off x="6342981" y="4935576"/>
              <a:ext cx="153119" cy="172355"/>
            </a:xfrm>
            <a:prstGeom prst="rect">
              <a:avLst/>
            </a:prstGeom>
            <a:solidFill>
              <a:schemeClr val="tx1"/>
            </a:solidFill>
          </p:spPr>
          <p:txBody>
            <a:bodyPr wrap="none" lIns="9144" tIns="9144" rIns="9144" bIns="9144" rtlCol="0">
              <a:spAutoFit/>
            </a:bodyPr>
            <a:lstStyle/>
            <a:p>
              <a:r>
                <a:rPr lang="en-US" sz="1000" dirty="0" smtClean="0">
                  <a:solidFill>
                    <a:schemeClr val="bg1"/>
                  </a:solidFill>
                  <a:latin typeface="Arial Black" pitchFamily="34" charset="0"/>
                </a:rPr>
                <a:t>X’</a:t>
              </a:r>
              <a:endParaRPr lang="en-US" sz="1000" dirty="0">
                <a:solidFill>
                  <a:schemeClr val="bg1"/>
                </a:solidFill>
                <a:latin typeface="Arial Black" pitchFamily="34" charset="0"/>
              </a:endParaRPr>
            </a:p>
          </p:txBody>
        </p:sp>
      </p:grpSp>
    </p:spTree>
    <p:extLst>
      <p:ext uri="{BB962C8B-B14F-4D97-AF65-F5344CB8AC3E}">
        <p14:creationId xmlns:p14="http://schemas.microsoft.com/office/powerpoint/2010/main" val="31573291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5"/>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685800" y="457200"/>
            <a:ext cx="7772400" cy="4844294"/>
          </a:xfrm>
          <a:prstGeom prst="rect">
            <a:avLst/>
          </a:prstGeom>
          <a:noFill/>
          <a:ln w="12700">
            <a:solidFill>
              <a:sysClr val="windowText" lastClr="000000"/>
            </a:solidFill>
            <a:miter lim="800000"/>
            <a:headEnd/>
            <a:tailEnd/>
          </a:ln>
          <a:extLst>
            <a:ext uri="{909E8E84-426E-40DD-AFC4-6F175D3DCCD1}">
              <a14:hiddenFill xmlns:a14="http://schemas.microsoft.com/office/drawing/2010/main">
                <a:solidFill>
                  <a:schemeClr val="accent1"/>
                </a:solidFill>
              </a14:hiddenFill>
            </a:ext>
          </a:extLst>
        </p:spPr>
      </p:pic>
      <p:grpSp>
        <p:nvGrpSpPr>
          <p:cNvPr id="3" name="Group 2"/>
          <p:cNvGrpSpPr/>
          <p:nvPr/>
        </p:nvGrpSpPr>
        <p:grpSpPr>
          <a:xfrm>
            <a:off x="2212848" y="469297"/>
            <a:ext cx="6226093" cy="2335394"/>
            <a:chOff x="2212848" y="469297"/>
            <a:chExt cx="6226093" cy="2335394"/>
          </a:xfrm>
        </p:grpSpPr>
        <p:pic>
          <p:nvPicPr>
            <p:cNvPr id="4" name="Picture 2"/>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5009941" y="469297"/>
              <a:ext cx="3429000" cy="222870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5" name="Freeform 4"/>
            <p:cNvSpPr/>
            <p:nvPr/>
          </p:nvSpPr>
          <p:spPr>
            <a:xfrm>
              <a:off x="5423458" y="824566"/>
              <a:ext cx="2807123" cy="636529"/>
            </a:xfrm>
            <a:custGeom>
              <a:avLst/>
              <a:gdLst>
                <a:gd name="connsiteX0" fmla="*/ 0 w 3633788"/>
                <a:gd name="connsiteY0" fmla="*/ 4763 h 742950"/>
                <a:gd name="connsiteX1" fmla="*/ 3633788 w 3633788"/>
                <a:gd name="connsiteY1" fmla="*/ 0 h 742950"/>
                <a:gd name="connsiteX2" fmla="*/ 3586163 w 3633788"/>
                <a:gd name="connsiteY2" fmla="*/ 214313 h 742950"/>
                <a:gd name="connsiteX3" fmla="*/ 3500438 w 3633788"/>
                <a:gd name="connsiteY3" fmla="*/ 414338 h 742950"/>
                <a:gd name="connsiteX4" fmla="*/ 3357563 w 3633788"/>
                <a:gd name="connsiteY4" fmla="*/ 452438 h 742950"/>
                <a:gd name="connsiteX5" fmla="*/ 3133725 w 3633788"/>
                <a:gd name="connsiteY5" fmla="*/ 519113 h 742950"/>
                <a:gd name="connsiteX6" fmla="*/ 2862263 w 3633788"/>
                <a:gd name="connsiteY6" fmla="*/ 600075 h 742950"/>
                <a:gd name="connsiteX7" fmla="*/ 2652713 w 3633788"/>
                <a:gd name="connsiteY7" fmla="*/ 704850 h 742950"/>
                <a:gd name="connsiteX8" fmla="*/ 2533650 w 3633788"/>
                <a:gd name="connsiteY8" fmla="*/ 719138 h 742950"/>
                <a:gd name="connsiteX9" fmla="*/ 2333625 w 3633788"/>
                <a:gd name="connsiteY9" fmla="*/ 690563 h 742950"/>
                <a:gd name="connsiteX10" fmla="*/ 2262188 w 3633788"/>
                <a:gd name="connsiteY10" fmla="*/ 690563 h 742950"/>
                <a:gd name="connsiteX11" fmla="*/ 2190750 w 3633788"/>
                <a:gd name="connsiteY11" fmla="*/ 742950 h 742950"/>
                <a:gd name="connsiteX12" fmla="*/ 2019300 w 3633788"/>
                <a:gd name="connsiteY12" fmla="*/ 709613 h 742950"/>
                <a:gd name="connsiteX13" fmla="*/ 1762125 w 3633788"/>
                <a:gd name="connsiteY13" fmla="*/ 614363 h 742950"/>
                <a:gd name="connsiteX14" fmla="*/ 1590675 w 3633788"/>
                <a:gd name="connsiteY14" fmla="*/ 581025 h 742950"/>
                <a:gd name="connsiteX15" fmla="*/ 1514475 w 3633788"/>
                <a:gd name="connsiteY15" fmla="*/ 566738 h 742950"/>
                <a:gd name="connsiteX16" fmla="*/ 1400175 w 3633788"/>
                <a:gd name="connsiteY16" fmla="*/ 623888 h 742950"/>
                <a:gd name="connsiteX17" fmla="*/ 1323975 w 3633788"/>
                <a:gd name="connsiteY17" fmla="*/ 628650 h 742950"/>
                <a:gd name="connsiteX18" fmla="*/ 1143000 w 3633788"/>
                <a:gd name="connsiteY18" fmla="*/ 552450 h 742950"/>
                <a:gd name="connsiteX19" fmla="*/ 995363 w 3633788"/>
                <a:gd name="connsiteY19" fmla="*/ 571500 h 742950"/>
                <a:gd name="connsiteX20" fmla="*/ 838200 w 3633788"/>
                <a:gd name="connsiteY20" fmla="*/ 523875 h 742950"/>
                <a:gd name="connsiteX21" fmla="*/ 614363 w 3633788"/>
                <a:gd name="connsiteY21" fmla="*/ 490538 h 742950"/>
                <a:gd name="connsiteX22" fmla="*/ 523875 w 3633788"/>
                <a:gd name="connsiteY22" fmla="*/ 476250 h 742950"/>
                <a:gd name="connsiteX23" fmla="*/ 366713 w 3633788"/>
                <a:gd name="connsiteY23" fmla="*/ 423863 h 742950"/>
                <a:gd name="connsiteX24" fmla="*/ 228600 w 3633788"/>
                <a:gd name="connsiteY24" fmla="*/ 395288 h 742950"/>
                <a:gd name="connsiteX25" fmla="*/ 161925 w 3633788"/>
                <a:gd name="connsiteY25" fmla="*/ 314325 h 742950"/>
                <a:gd name="connsiteX26" fmla="*/ 147638 w 3633788"/>
                <a:gd name="connsiteY26" fmla="*/ 290513 h 742950"/>
                <a:gd name="connsiteX27" fmla="*/ 80963 w 3633788"/>
                <a:gd name="connsiteY27" fmla="*/ 314325 h 742950"/>
                <a:gd name="connsiteX28" fmla="*/ 19050 w 3633788"/>
                <a:gd name="connsiteY28" fmla="*/ 304800 h 742950"/>
                <a:gd name="connsiteX29" fmla="*/ 19050 w 3633788"/>
                <a:gd name="connsiteY29" fmla="*/ 304800 h 742950"/>
                <a:gd name="connsiteX30" fmla="*/ 0 w 3633788"/>
                <a:gd name="connsiteY30" fmla="*/ 4763 h 742950"/>
                <a:gd name="connsiteX0" fmla="*/ 4762 w 3638550"/>
                <a:gd name="connsiteY0" fmla="*/ 4763 h 742950"/>
                <a:gd name="connsiteX1" fmla="*/ 3638550 w 3638550"/>
                <a:gd name="connsiteY1" fmla="*/ 0 h 742950"/>
                <a:gd name="connsiteX2" fmla="*/ 3590925 w 3638550"/>
                <a:gd name="connsiteY2" fmla="*/ 214313 h 742950"/>
                <a:gd name="connsiteX3" fmla="*/ 3505200 w 3638550"/>
                <a:gd name="connsiteY3" fmla="*/ 414338 h 742950"/>
                <a:gd name="connsiteX4" fmla="*/ 3362325 w 3638550"/>
                <a:gd name="connsiteY4" fmla="*/ 452438 h 742950"/>
                <a:gd name="connsiteX5" fmla="*/ 3138487 w 3638550"/>
                <a:gd name="connsiteY5" fmla="*/ 519113 h 742950"/>
                <a:gd name="connsiteX6" fmla="*/ 2867025 w 3638550"/>
                <a:gd name="connsiteY6" fmla="*/ 600075 h 742950"/>
                <a:gd name="connsiteX7" fmla="*/ 2657475 w 3638550"/>
                <a:gd name="connsiteY7" fmla="*/ 704850 h 742950"/>
                <a:gd name="connsiteX8" fmla="*/ 2538412 w 3638550"/>
                <a:gd name="connsiteY8" fmla="*/ 719138 h 742950"/>
                <a:gd name="connsiteX9" fmla="*/ 2338387 w 3638550"/>
                <a:gd name="connsiteY9" fmla="*/ 690563 h 742950"/>
                <a:gd name="connsiteX10" fmla="*/ 2266950 w 3638550"/>
                <a:gd name="connsiteY10" fmla="*/ 690563 h 742950"/>
                <a:gd name="connsiteX11" fmla="*/ 2195512 w 3638550"/>
                <a:gd name="connsiteY11" fmla="*/ 742950 h 742950"/>
                <a:gd name="connsiteX12" fmla="*/ 2024062 w 3638550"/>
                <a:gd name="connsiteY12" fmla="*/ 709613 h 742950"/>
                <a:gd name="connsiteX13" fmla="*/ 1766887 w 3638550"/>
                <a:gd name="connsiteY13" fmla="*/ 614363 h 742950"/>
                <a:gd name="connsiteX14" fmla="*/ 1595437 w 3638550"/>
                <a:gd name="connsiteY14" fmla="*/ 581025 h 742950"/>
                <a:gd name="connsiteX15" fmla="*/ 1519237 w 3638550"/>
                <a:gd name="connsiteY15" fmla="*/ 566738 h 742950"/>
                <a:gd name="connsiteX16" fmla="*/ 1404937 w 3638550"/>
                <a:gd name="connsiteY16" fmla="*/ 623888 h 742950"/>
                <a:gd name="connsiteX17" fmla="*/ 1328737 w 3638550"/>
                <a:gd name="connsiteY17" fmla="*/ 628650 h 742950"/>
                <a:gd name="connsiteX18" fmla="*/ 1147762 w 3638550"/>
                <a:gd name="connsiteY18" fmla="*/ 552450 h 742950"/>
                <a:gd name="connsiteX19" fmla="*/ 1000125 w 3638550"/>
                <a:gd name="connsiteY19" fmla="*/ 571500 h 742950"/>
                <a:gd name="connsiteX20" fmla="*/ 842962 w 3638550"/>
                <a:gd name="connsiteY20" fmla="*/ 523875 h 742950"/>
                <a:gd name="connsiteX21" fmla="*/ 619125 w 3638550"/>
                <a:gd name="connsiteY21" fmla="*/ 490538 h 742950"/>
                <a:gd name="connsiteX22" fmla="*/ 528637 w 3638550"/>
                <a:gd name="connsiteY22" fmla="*/ 476250 h 742950"/>
                <a:gd name="connsiteX23" fmla="*/ 371475 w 3638550"/>
                <a:gd name="connsiteY23" fmla="*/ 423863 h 742950"/>
                <a:gd name="connsiteX24" fmla="*/ 233362 w 3638550"/>
                <a:gd name="connsiteY24" fmla="*/ 395288 h 742950"/>
                <a:gd name="connsiteX25" fmla="*/ 166687 w 3638550"/>
                <a:gd name="connsiteY25" fmla="*/ 314325 h 742950"/>
                <a:gd name="connsiteX26" fmla="*/ 152400 w 3638550"/>
                <a:gd name="connsiteY26" fmla="*/ 290513 h 742950"/>
                <a:gd name="connsiteX27" fmla="*/ 85725 w 3638550"/>
                <a:gd name="connsiteY27" fmla="*/ 314325 h 742950"/>
                <a:gd name="connsiteX28" fmla="*/ 23812 w 3638550"/>
                <a:gd name="connsiteY28" fmla="*/ 304800 h 742950"/>
                <a:gd name="connsiteX29" fmla="*/ 23812 w 3638550"/>
                <a:gd name="connsiteY29" fmla="*/ 304800 h 742950"/>
                <a:gd name="connsiteX30" fmla="*/ 0 w 3638550"/>
                <a:gd name="connsiteY30" fmla="*/ 133350 h 742950"/>
                <a:gd name="connsiteX31" fmla="*/ 4762 w 3638550"/>
                <a:gd name="connsiteY31" fmla="*/ 4763 h 742950"/>
                <a:gd name="connsiteX0" fmla="*/ 14954 w 3648742"/>
                <a:gd name="connsiteY0" fmla="*/ 4763 h 742950"/>
                <a:gd name="connsiteX1" fmla="*/ 3648742 w 3648742"/>
                <a:gd name="connsiteY1" fmla="*/ 0 h 742950"/>
                <a:gd name="connsiteX2" fmla="*/ 3601117 w 3648742"/>
                <a:gd name="connsiteY2" fmla="*/ 214313 h 742950"/>
                <a:gd name="connsiteX3" fmla="*/ 3515392 w 3648742"/>
                <a:gd name="connsiteY3" fmla="*/ 414338 h 742950"/>
                <a:gd name="connsiteX4" fmla="*/ 3372517 w 3648742"/>
                <a:gd name="connsiteY4" fmla="*/ 452438 h 742950"/>
                <a:gd name="connsiteX5" fmla="*/ 3148679 w 3648742"/>
                <a:gd name="connsiteY5" fmla="*/ 519113 h 742950"/>
                <a:gd name="connsiteX6" fmla="*/ 2877217 w 3648742"/>
                <a:gd name="connsiteY6" fmla="*/ 600075 h 742950"/>
                <a:gd name="connsiteX7" fmla="*/ 2667667 w 3648742"/>
                <a:gd name="connsiteY7" fmla="*/ 704850 h 742950"/>
                <a:gd name="connsiteX8" fmla="*/ 2548604 w 3648742"/>
                <a:gd name="connsiteY8" fmla="*/ 719138 h 742950"/>
                <a:gd name="connsiteX9" fmla="*/ 2348579 w 3648742"/>
                <a:gd name="connsiteY9" fmla="*/ 690563 h 742950"/>
                <a:gd name="connsiteX10" fmla="*/ 2277142 w 3648742"/>
                <a:gd name="connsiteY10" fmla="*/ 690563 h 742950"/>
                <a:gd name="connsiteX11" fmla="*/ 2205704 w 3648742"/>
                <a:gd name="connsiteY11" fmla="*/ 742950 h 742950"/>
                <a:gd name="connsiteX12" fmla="*/ 2034254 w 3648742"/>
                <a:gd name="connsiteY12" fmla="*/ 709613 h 742950"/>
                <a:gd name="connsiteX13" fmla="*/ 1777079 w 3648742"/>
                <a:gd name="connsiteY13" fmla="*/ 614363 h 742950"/>
                <a:gd name="connsiteX14" fmla="*/ 1605629 w 3648742"/>
                <a:gd name="connsiteY14" fmla="*/ 581025 h 742950"/>
                <a:gd name="connsiteX15" fmla="*/ 1529429 w 3648742"/>
                <a:gd name="connsiteY15" fmla="*/ 566738 h 742950"/>
                <a:gd name="connsiteX16" fmla="*/ 1415129 w 3648742"/>
                <a:gd name="connsiteY16" fmla="*/ 623888 h 742950"/>
                <a:gd name="connsiteX17" fmla="*/ 1338929 w 3648742"/>
                <a:gd name="connsiteY17" fmla="*/ 628650 h 742950"/>
                <a:gd name="connsiteX18" fmla="*/ 1157954 w 3648742"/>
                <a:gd name="connsiteY18" fmla="*/ 552450 h 742950"/>
                <a:gd name="connsiteX19" fmla="*/ 1010317 w 3648742"/>
                <a:gd name="connsiteY19" fmla="*/ 571500 h 742950"/>
                <a:gd name="connsiteX20" fmla="*/ 853154 w 3648742"/>
                <a:gd name="connsiteY20" fmla="*/ 523875 h 742950"/>
                <a:gd name="connsiteX21" fmla="*/ 629317 w 3648742"/>
                <a:gd name="connsiteY21" fmla="*/ 490538 h 742950"/>
                <a:gd name="connsiteX22" fmla="*/ 538829 w 3648742"/>
                <a:gd name="connsiteY22" fmla="*/ 476250 h 742950"/>
                <a:gd name="connsiteX23" fmla="*/ 381667 w 3648742"/>
                <a:gd name="connsiteY23" fmla="*/ 423863 h 742950"/>
                <a:gd name="connsiteX24" fmla="*/ 243554 w 3648742"/>
                <a:gd name="connsiteY24" fmla="*/ 395288 h 742950"/>
                <a:gd name="connsiteX25" fmla="*/ 176879 w 3648742"/>
                <a:gd name="connsiteY25" fmla="*/ 314325 h 742950"/>
                <a:gd name="connsiteX26" fmla="*/ 162592 w 3648742"/>
                <a:gd name="connsiteY26" fmla="*/ 290513 h 742950"/>
                <a:gd name="connsiteX27" fmla="*/ 95917 w 3648742"/>
                <a:gd name="connsiteY27" fmla="*/ 314325 h 742950"/>
                <a:gd name="connsiteX28" fmla="*/ 34004 w 3648742"/>
                <a:gd name="connsiteY28" fmla="*/ 304800 h 742950"/>
                <a:gd name="connsiteX29" fmla="*/ 34004 w 3648742"/>
                <a:gd name="connsiteY29" fmla="*/ 304800 h 742950"/>
                <a:gd name="connsiteX30" fmla="*/ 667 w 3648742"/>
                <a:gd name="connsiteY30" fmla="*/ 276225 h 742950"/>
                <a:gd name="connsiteX31" fmla="*/ 10192 w 3648742"/>
                <a:gd name="connsiteY31" fmla="*/ 133350 h 742950"/>
                <a:gd name="connsiteX32" fmla="*/ 14954 w 3648742"/>
                <a:gd name="connsiteY32" fmla="*/ 4763 h 742950"/>
                <a:gd name="connsiteX0" fmla="*/ 14954 w 3648742"/>
                <a:gd name="connsiteY0" fmla="*/ 4763 h 742950"/>
                <a:gd name="connsiteX1" fmla="*/ 3648742 w 3648742"/>
                <a:gd name="connsiteY1" fmla="*/ 0 h 742950"/>
                <a:gd name="connsiteX2" fmla="*/ 3601117 w 3648742"/>
                <a:gd name="connsiteY2" fmla="*/ 214313 h 742950"/>
                <a:gd name="connsiteX3" fmla="*/ 3515392 w 3648742"/>
                <a:gd name="connsiteY3" fmla="*/ 414338 h 742950"/>
                <a:gd name="connsiteX4" fmla="*/ 3372517 w 3648742"/>
                <a:gd name="connsiteY4" fmla="*/ 452438 h 742950"/>
                <a:gd name="connsiteX5" fmla="*/ 3148679 w 3648742"/>
                <a:gd name="connsiteY5" fmla="*/ 519113 h 742950"/>
                <a:gd name="connsiteX6" fmla="*/ 2877217 w 3648742"/>
                <a:gd name="connsiteY6" fmla="*/ 600075 h 742950"/>
                <a:gd name="connsiteX7" fmla="*/ 2667667 w 3648742"/>
                <a:gd name="connsiteY7" fmla="*/ 704850 h 742950"/>
                <a:gd name="connsiteX8" fmla="*/ 2548604 w 3648742"/>
                <a:gd name="connsiteY8" fmla="*/ 719138 h 742950"/>
                <a:gd name="connsiteX9" fmla="*/ 2348579 w 3648742"/>
                <a:gd name="connsiteY9" fmla="*/ 690563 h 742950"/>
                <a:gd name="connsiteX10" fmla="*/ 2277142 w 3648742"/>
                <a:gd name="connsiteY10" fmla="*/ 690563 h 742950"/>
                <a:gd name="connsiteX11" fmla="*/ 2205704 w 3648742"/>
                <a:gd name="connsiteY11" fmla="*/ 742950 h 742950"/>
                <a:gd name="connsiteX12" fmla="*/ 2034254 w 3648742"/>
                <a:gd name="connsiteY12" fmla="*/ 709613 h 742950"/>
                <a:gd name="connsiteX13" fmla="*/ 1777079 w 3648742"/>
                <a:gd name="connsiteY13" fmla="*/ 614363 h 742950"/>
                <a:gd name="connsiteX14" fmla="*/ 1605629 w 3648742"/>
                <a:gd name="connsiteY14" fmla="*/ 581025 h 742950"/>
                <a:gd name="connsiteX15" fmla="*/ 1529429 w 3648742"/>
                <a:gd name="connsiteY15" fmla="*/ 566738 h 742950"/>
                <a:gd name="connsiteX16" fmla="*/ 1415129 w 3648742"/>
                <a:gd name="connsiteY16" fmla="*/ 623888 h 742950"/>
                <a:gd name="connsiteX17" fmla="*/ 1338929 w 3648742"/>
                <a:gd name="connsiteY17" fmla="*/ 628650 h 742950"/>
                <a:gd name="connsiteX18" fmla="*/ 1157954 w 3648742"/>
                <a:gd name="connsiteY18" fmla="*/ 552450 h 742950"/>
                <a:gd name="connsiteX19" fmla="*/ 1010317 w 3648742"/>
                <a:gd name="connsiteY19" fmla="*/ 571500 h 742950"/>
                <a:gd name="connsiteX20" fmla="*/ 853154 w 3648742"/>
                <a:gd name="connsiteY20" fmla="*/ 523875 h 742950"/>
                <a:gd name="connsiteX21" fmla="*/ 629317 w 3648742"/>
                <a:gd name="connsiteY21" fmla="*/ 490538 h 742950"/>
                <a:gd name="connsiteX22" fmla="*/ 538829 w 3648742"/>
                <a:gd name="connsiteY22" fmla="*/ 476250 h 742950"/>
                <a:gd name="connsiteX23" fmla="*/ 381667 w 3648742"/>
                <a:gd name="connsiteY23" fmla="*/ 423863 h 742950"/>
                <a:gd name="connsiteX24" fmla="*/ 243554 w 3648742"/>
                <a:gd name="connsiteY24" fmla="*/ 395288 h 742950"/>
                <a:gd name="connsiteX25" fmla="*/ 176879 w 3648742"/>
                <a:gd name="connsiteY25" fmla="*/ 314325 h 742950"/>
                <a:gd name="connsiteX26" fmla="*/ 143542 w 3648742"/>
                <a:gd name="connsiteY26" fmla="*/ 290513 h 742950"/>
                <a:gd name="connsiteX27" fmla="*/ 95917 w 3648742"/>
                <a:gd name="connsiteY27" fmla="*/ 314325 h 742950"/>
                <a:gd name="connsiteX28" fmla="*/ 34004 w 3648742"/>
                <a:gd name="connsiteY28" fmla="*/ 304800 h 742950"/>
                <a:gd name="connsiteX29" fmla="*/ 34004 w 3648742"/>
                <a:gd name="connsiteY29" fmla="*/ 304800 h 742950"/>
                <a:gd name="connsiteX30" fmla="*/ 667 w 3648742"/>
                <a:gd name="connsiteY30" fmla="*/ 276225 h 742950"/>
                <a:gd name="connsiteX31" fmla="*/ 10192 w 3648742"/>
                <a:gd name="connsiteY31" fmla="*/ 133350 h 742950"/>
                <a:gd name="connsiteX32" fmla="*/ 14954 w 3648742"/>
                <a:gd name="connsiteY32" fmla="*/ 4763 h 742950"/>
                <a:gd name="connsiteX0" fmla="*/ 14954 w 3648742"/>
                <a:gd name="connsiteY0" fmla="*/ 4763 h 742950"/>
                <a:gd name="connsiteX1" fmla="*/ 3648742 w 3648742"/>
                <a:gd name="connsiteY1" fmla="*/ 0 h 742950"/>
                <a:gd name="connsiteX2" fmla="*/ 3601117 w 3648742"/>
                <a:gd name="connsiteY2" fmla="*/ 214313 h 742950"/>
                <a:gd name="connsiteX3" fmla="*/ 3515392 w 3648742"/>
                <a:gd name="connsiteY3" fmla="*/ 414338 h 742950"/>
                <a:gd name="connsiteX4" fmla="*/ 3372517 w 3648742"/>
                <a:gd name="connsiteY4" fmla="*/ 452438 h 742950"/>
                <a:gd name="connsiteX5" fmla="*/ 3148679 w 3648742"/>
                <a:gd name="connsiteY5" fmla="*/ 519113 h 742950"/>
                <a:gd name="connsiteX6" fmla="*/ 2877217 w 3648742"/>
                <a:gd name="connsiteY6" fmla="*/ 600075 h 742950"/>
                <a:gd name="connsiteX7" fmla="*/ 2667667 w 3648742"/>
                <a:gd name="connsiteY7" fmla="*/ 704850 h 742950"/>
                <a:gd name="connsiteX8" fmla="*/ 2548604 w 3648742"/>
                <a:gd name="connsiteY8" fmla="*/ 719138 h 742950"/>
                <a:gd name="connsiteX9" fmla="*/ 2348579 w 3648742"/>
                <a:gd name="connsiteY9" fmla="*/ 690563 h 742950"/>
                <a:gd name="connsiteX10" fmla="*/ 2277142 w 3648742"/>
                <a:gd name="connsiteY10" fmla="*/ 690563 h 742950"/>
                <a:gd name="connsiteX11" fmla="*/ 2205704 w 3648742"/>
                <a:gd name="connsiteY11" fmla="*/ 742950 h 742950"/>
                <a:gd name="connsiteX12" fmla="*/ 2034254 w 3648742"/>
                <a:gd name="connsiteY12" fmla="*/ 709613 h 742950"/>
                <a:gd name="connsiteX13" fmla="*/ 1791367 w 3648742"/>
                <a:gd name="connsiteY13" fmla="*/ 638176 h 742950"/>
                <a:gd name="connsiteX14" fmla="*/ 1605629 w 3648742"/>
                <a:gd name="connsiteY14" fmla="*/ 581025 h 742950"/>
                <a:gd name="connsiteX15" fmla="*/ 1529429 w 3648742"/>
                <a:gd name="connsiteY15" fmla="*/ 566738 h 742950"/>
                <a:gd name="connsiteX16" fmla="*/ 1415129 w 3648742"/>
                <a:gd name="connsiteY16" fmla="*/ 623888 h 742950"/>
                <a:gd name="connsiteX17" fmla="*/ 1338929 w 3648742"/>
                <a:gd name="connsiteY17" fmla="*/ 628650 h 742950"/>
                <a:gd name="connsiteX18" fmla="*/ 1157954 w 3648742"/>
                <a:gd name="connsiteY18" fmla="*/ 552450 h 742950"/>
                <a:gd name="connsiteX19" fmla="*/ 1010317 w 3648742"/>
                <a:gd name="connsiteY19" fmla="*/ 571500 h 742950"/>
                <a:gd name="connsiteX20" fmla="*/ 853154 w 3648742"/>
                <a:gd name="connsiteY20" fmla="*/ 523875 h 742950"/>
                <a:gd name="connsiteX21" fmla="*/ 629317 w 3648742"/>
                <a:gd name="connsiteY21" fmla="*/ 490538 h 742950"/>
                <a:gd name="connsiteX22" fmla="*/ 538829 w 3648742"/>
                <a:gd name="connsiteY22" fmla="*/ 476250 h 742950"/>
                <a:gd name="connsiteX23" fmla="*/ 381667 w 3648742"/>
                <a:gd name="connsiteY23" fmla="*/ 423863 h 742950"/>
                <a:gd name="connsiteX24" fmla="*/ 243554 w 3648742"/>
                <a:gd name="connsiteY24" fmla="*/ 395288 h 742950"/>
                <a:gd name="connsiteX25" fmla="*/ 176879 w 3648742"/>
                <a:gd name="connsiteY25" fmla="*/ 314325 h 742950"/>
                <a:gd name="connsiteX26" fmla="*/ 143542 w 3648742"/>
                <a:gd name="connsiteY26" fmla="*/ 290513 h 742950"/>
                <a:gd name="connsiteX27" fmla="*/ 95917 w 3648742"/>
                <a:gd name="connsiteY27" fmla="*/ 314325 h 742950"/>
                <a:gd name="connsiteX28" fmla="*/ 34004 w 3648742"/>
                <a:gd name="connsiteY28" fmla="*/ 304800 h 742950"/>
                <a:gd name="connsiteX29" fmla="*/ 34004 w 3648742"/>
                <a:gd name="connsiteY29" fmla="*/ 304800 h 742950"/>
                <a:gd name="connsiteX30" fmla="*/ 667 w 3648742"/>
                <a:gd name="connsiteY30" fmla="*/ 276225 h 742950"/>
                <a:gd name="connsiteX31" fmla="*/ 10192 w 3648742"/>
                <a:gd name="connsiteY31" fmla="*/ 133350 h 742950"/>
                <a:gd name="connsiteX32" fmla="*/ 14954 w 3648742"/>
                <a:gd name="connsiteY32" fmla="*/ 4763 h 742950"/>
                <a:gd name="connsiteX0" fmla="*/ 14954 w 3648742"/>
                <a:gd name="connsiteY0" fmla="*/ 4763 h 757238"/>
                <a:gd name="connsiteX1" fmla="*/ 3648742 w 3648742"/>
                <a:gd name="connsiteY1" fmla="*/ 0 h 757238"/>
                <a:gd name="connsiteX2" fmla="*/ 3601117 w 3648742"/>
                <a:gd name="connsiteY2" fmla="*/ 214313 h 757238"/>
                <a:gd name="connsiteX3" fmla="*/ 3515392 w 3648742"/>
                <a:gd name="connsiteY3" fmla="*/ 414338 h 757238"/>
                <a:gd name="connsiteX4" fmla="*/ 3372517 w 3648742"/>
                <a:gd name="connsiteY4" fmla="*/ 452438 h 757238"/>
                <a:gd name="connsiteX5" fmla="*/ 3148679 w 3648742"/>
                <a:gd name="connsiteY5" fmla="*/ 519113 h 757238"/>
                <a:gd name="connsiteX6" fmla="*/ 2877217 w 3648742"/>
                <a:gd name="connsiteY6" fmla="*/ 600075 h 757238"/>
                <a:gd name="connsiteX7" fmla="*/ 2667667 w 3648742"/>
                <a:gd name="connsiteY7" fmla="*/ 704850 h 757238"/>
                <a:gd name="connsiteX8" fmla="*/ 2548604 w 3648742"/>
                <a:gd name="connsiteY8" fmla="*/ 719138 h 757238"/>
                <a:gd name="connsiteX9" fmla="*/ 2348579 w 3648742"/>
                <a:gd name="connsiteY9" fmla="*/ 690563 h 757238"/>
                <a:gd name="connsiteX10" fmla="*/ 2277142 w 3648742"/>
                <a:gd name="connsiteY10" fmla="*/ 690563 h 757238"/>
                <a:gd name="connsiteX11" fmla="*/ 2181891 w 3648742"/>
                <a:gd name="connsiteY11" fmla="*/ 757238 h 757238"/>
                <a:gd name="connsiteX12" fmla="*/ 2034254 w 3648742"/>
                <a:gd name="connsiteY12" fmla="*/ 709613 h 757238"/>
                <a:gd name="connsiteX13" fmla="*/ 1791367 w 3648742"/>
                <a:gd name="connsiteY13" fmla="*/ 638176 h 757238"/>
                <a:gd name="connsiteX14" fmla="*/ 1605629 w 3648742"/>
                <a:gd name="connsiteY14" fmla="*/ 581025 h 757238"/>
                <a:gd name="connsiteX15" fmla="*/ 1529429 w 3648742"/>
                <a:gd name="connsiteY15" fmla="*/ 566738 h 757238"/>
                <a:gd name="connsiteX16" fmla="*/ 1415129 w 3648742"/>
                <a:gd name="connsiteY16" fmla="*/ 623888 h 757238"/>
                <a:gd name="connsiteX17" fmla="*/ 1338929 w 3648742"/>
                <a:gd name="connsiteY17" fmla="*/ 628650 h 757238"/>
                <a:gd name="connsiteX18" fmla="*/ 1157954 w 3648742"/>
                <a:gd name="connsiteY18" fmla="*/ 552450 h 757238"/>
                <a:gd name="connsiteX19" fmla="*/ 1010317 w 3648742"/>
                <a:gd name="connsiteY19" fmla="*/ 571500 h 757238"/>
                <a:gd name="connsiteX20" fmla="*/ 853154 w 3648742"/>
                <a:gd name="connsiteY20" fmla="*/ 523875 h 757238"/>
                <a:gd name="connsiteX21" fmla="*/ 629317 w 3648742"/>
                <a:gd name="connsiteY21" fmla="*/ 490538 h 757238"/>
                <a:gd name="connsiteX22" fmla="*/ 538829 w 3648742"/>
                <a:gd name="connsiteY22" fmla="*/ 476250 h 757238"/>
                <a:gd name="connsiteX23" fmla="*/ 381667 w 3648742"/>
                <a:gd name="connsiteY23" fmla="*/ 423863 h 757238"/>
                <a:gd name="connsiteX24" fmla="*/ 243554 w 3648742"/>
                <a:gd name="connsiteY24" fmla="*/ 395288 h 757238"/>
                <a:gd name="connsiteX25" fmla="*/ 176879 w 3648742"/>
                <a:gd name="connsiteY25" fmla="*/ 314325 h 757238"/>
                <a:gd name="connsiteX26" fmla="*/ 143542 w 3648742"/>
                <a:gd name="connsiteY26" fmla="*/ 290513 h 757238"/>
                <a:gd name="connsiteX27" fmla="*/ 95917 w 3648742"/>
                <a:gd name="connsiteY27" fmla="*/ 314325 h 757238"/>
                <a:gd name="connsiteX28" fmla="*/ 34004 w 3648742"/>
                <a:gd name="connsiteY28" fmla="*/ 304800 h 757238"/>
                <a:gd name="connsiteX29" fmla="*/ 34004 w 3648742"/>
                <a:gd name="connsiteY29" fmla="*/ 304800 h 757238"/>
                <a:gd name="connsiteX30" fmla="*/ 667 w 3648742"/>
                <a:gd name="connsiteY30" fmla="*/ 276225 h 757238"/>
                <a:gd name="connsiteX31" fmla="*/ 10192 w 3648742"/>
                <a:gd name="connsiteY31" fmla="*/ 133350 h 757238"/>
                <a:gd name="connsiteX32" fmla="*/ 14954 w 3648742"/>
                <a:gd name="connsiteY32" fmla="*/ 4763 h 757238"/>
                <a:gd name="connsiteX0" fmla="*/ 14954 w 3648742"/>
                <a:gd name="connsiteY0" fmla="*/ 4763 h 757238"/>
                <a:gd name="connsiteX1" fmla="*/ 3648742 w 3648742"/>
                <a:gd name="connsiteY1" fmla="*/ 0 h 757238"/>
                <a:gd name="connsiteX2" fmla="*/ 3601117 w 3648742"/>
                <a:gd name="connsiteY2" fmla="*/ 214313 h 757238"/>
                <a:gd name="connsiteX3" fmla="*/ 3515392 w 3648742"/>
                <a:gd name="connsiteY3" fmla="*/ 414338 h 757238"/>
                <a:gd name="connsiteX4" fmla="*/ 3372517 w 3648742"/>
                <a:gd name="connsiteY4" fmla="*/ 452438 h 757238"/>
                <a:gd name="connsiteX5" fmla="*/ 3148679 w 3648742"/>
                <a:gd name="connsiteY5" fmla="*/ 519113 h 757238"/>
                <a:gd name="connsiteX6" fmla="*/ 2877217 w 3648742"/>
                <a:gd name="connsiteY6" fmla="*/ 600075 h 757238"/>
                <a:gd name="connsiteX7" fmla="*/ 2705767 w 3648742"/>
                <a:gd name="connsiteY7" fmla="*/ 695325 h 757238"/>
                <a:gd name="connsiteX8" fmla="*/ 2548604 w 3648742"/>
                <a:gd name="connsiteY8" fmla="*/ 719138 h 757238"/>
                <a:gd name="connsiteX9" fmla="*/ 2348579 w 3648742"/>
                <a:gd name="connsiteY9" fmla="*/ 690563 h 757238"/>
                <a:gd name="connsiteX10" fmla="*/ 2277142 w 3648742"/>
                <a:gd name="connsiteY10" fmla="*/ 690563 h 757238"/>
                <a:gd name="connsiteX11" fmla="*/ 2181891 w 3648742"/>
                <a:gd name="connsiteY11" fmla="*/ 757238 h 757238"/>
                <a:gd name="connsiteX12" fmla="*/ 2034254 w 3648742"/>
                <a:gd name="connsiteY12" fmla="*/ 709613 h 757238"/>
                <a:gd name="connsiteX13" fmla="*/ 1791367 w 3648742"/>
                <a:gd name="connsiteY13" fmla="*/ 638176 h 757238"/>
                <a:gd name="connsiteX14" fmla="*/ 1605629 w 3648742"/>
                <a:gd name="connsiteY14" fmla="*/ 581025 h 757238"/>
                <a:gd name="connsiteX15" fmla="*/ 1529429 w 3648742"/>
                <a:gd name="connsiteY15" fmla="*/ 566738 h 757238"/>
                <a:gd name="connsiteX16" fmla="*/ 1415129 w 3648742"/>
                <a:gd name="connsiteY16" fmla="*/ 623888 h 757238"/>
                <a:gd name="connsiteX17" fmla="*/ 1338929 w 3648742"/>
                <a:gd name="connsiteY17" fmla="*/ 628650 h 757238"/>
                <a:gd name="connsiteX18" fmla="*/ 1157954 w 3648742"/>
                <a:gd name="connsiteY18" fmla="*/ 552450 h 757238"/>
                <a:gd name="connsiteX19" fmla="*/ 1010317 w 3648742"/>
                <a:gd name="connsiteY19" fmla="*/ 571500 h 757238"/>
                <a:gd name="connsiteX20" fmla="*/ 853154 w 3648742"/>
                <a:gd name="connsiteY20" fmla="*/ 523875 h 757238"/>
                <a:gd name="connsiteX21" fmla="*/ 629317 w 3648742"/>
                <a:gd name="connsiteY21" fmla="*/ 490538 h 757238"/>
                <a:gd name="connsiteX22" fmla="*/ 538829 w 3648742"/>
                <a:gd name="connsiteY22" fmla="*/ 476250 h 757238"/>
                <a:gd name="connsiteX23" fmla="*/ 381667 w 3648742"/>
                <a:gd name="connsiteY23" fmla="*/ 423863 h 757238"/>
                <a:gd name="connsiteX24" fmla="*/ 243554 w 3648742"/>
                <a:gd name="connsiteY24" fmla="*/ 395288 h 757238"/>
                <a:gd name="connsiteX25" fmla="*/ 176879 w 3648742"/>
                <a:gd name="connsiteY25" fmla="*/ 314325 h 757238"/>
                <a:gd name="connsiteX26" fmla="*/ 143542 w 3648742"/>
                <a:gd name="connsiteY26" fmla="*/ 290513 h 757238"/>
                <a:gd name="connsiteX27" fmla="*/ 95917 w 3648742"/>
                <a:gd name="connsiteY27" fmla="*/ 314325 h 757238"/>
                <a:gd name="connsiteX28" fmla="*/ 34004 w 3648742"/>
                <a:gd name="connsiteY28" fmla="*/ 304800 h 757238"/>
                <a:gd name="connsiteX29" fmla="*/ 34004 w 3648742"/>
                <a:gd name="connsiteY29" fmla="*/ 304800 h 757238"/>
                <a:gd name="connsiteX30" fmla="*/ 667 w 3648742"/>
                <a:gd name="connsiteY30" fmla="*/ 276225 h 757238"/>
                <a:gd name="connsiteX31" fmla="*/ 10192 w 3648742"/>
                <a:gd name="connsiteY31" fmla="*/ 133350 h 757238"/>
                <a:gd name="connsiteX32" fmla="*/ 14954 w 3648742"/>
                <a:gd name="connsiteY32" fmla="*/ 4763 h 757238"/>
                <a:gd name="connsiteX0" fmla="*/ 14954 w 3648742"/>
                <a:gd name="connsiteY0" fmla="*/ 4763 h 757238"/>
                <a:gd name="connsiteX1" fmla="*/ 3648742 w 3648742"/>
                <a:gd name="connsiteY1" fmla="*/ 0 h 757238"/>
                <a:gd name="connsiteX2" fmla="*/ 3601117 w 3648742"/>
                <a:gd name="connsiteY2" fmla="*/ 214313 h 757238"/>
                <a:gd name="connsiteX3" fmla="*/ 3515392 w 3648742"/>
                <a:gd name="connsiteY3" fmla="*/ 414338 h 757238"/>
                <a:gd name="connsiteX4" fmla="*/ 3372517 w 3648742"/>
                <a:gd name="connsiteY4" fmla="*/ 452438 h 757238"/>
                <a:gd name="connsiteX5" fmla="*/ 3182016 w 3648742"/>
                <a:gd name="connsiteY5" fmla="*/ 500063 h 757238"/>
                <a:gd name="connsiteX6" fmla="*/ 2877217 w 3648742"/>
                <a:gd name="connsiteY6" fmla="*/ 600075 h 757238"/>
                <a:gd name="connsiteX7" fmla="*/ 2705767 w 3648742"/>
                <a:gd name="connsiteY7" fmla="*/ 695325 h 757238"/>
                <a:gd name="connsiteX8" fmla="*/ 2548604 w 3648742"/>
                <a:gd name="connsiteY8" fmla="*/ 719138 h 757238"/>
                <a:gd name="connsiteX9" fmla="*/ 2348579 w 3648742"/>
                <a:gd name="connsiteY9" fmla="*/ 690563 h 757238"/>
                <a:gd name="connsiteX10" fmla="*/ 2277142 w 3648742"/>
                <a:gd name="connsiteY10" fmla="*/ 690563 h 757238"/>
                <a:gd name="connsiteX11" fmla="*/ 2181891 w 3648742"/>
                <a:gd name="connsiteY11" fmla="*/ 757238 h 757238"/>
                <a:gd name="connsiteX12" fmla="*/ 2034254 w 3648742"/>
                <a:gd name="connsiteY12" fmla="*/ 709613 h 757238"/>
                <a:gd name="connsiteX13" fmla="*/ 1791367 w 3648742"/>
                <a:gd name="connsiteY13" fmla="*/ 638176 h 757238"/>
                <a:gd name="connsiteX14" fmla="*/ 1605629 w 3648742"/>
                <a:gd name="connsiteY14" fmla="*/ 581025 h 757238"/>
                <a:gd name="connsiteX15" fmla="*/ 1529429 w 3648742"/>
                <a:gd name="connsiteY15" fmla="*/ 566738 h 757238"/>
                <a:gd name="connsiteX16" fmla="*/ 1415129 w 3648742"/>
                <a:gd name="connsiteY16" fmla="*/ 623888 h 757238"/>
                <a:gd name="connsiteX17" fmla="*/ 1338929 w 3648742"/>
                <a:gd name="connsiteY17" fmla="*/ 628650 h 757238"/>
                <a:gd name="connsiteX18" fmla="*/ 1157954 w 3648742"/>
                <a:gd name="connsiteY18" fmla="*/ 552450 h 757238"/>
                <a:gd name="connsiteX19" fmla="*/ 1010317 w 3648742"/>
                <a:gd name="connsiteY19" fmla="*/ 571500 h 757238"/>
                <a:gd name="connsiteX20" fmla="*/ 853154 w 3648742"/>
                <a:gd name="connsiteY20" fmla="*/ 523875 h 757238"/>
                <a:gd name="connsiteX21" fmla="*/ 629317 w 3648742"/>
                <a:gd name="connsiteY21" fmla="*/ 490538 h 757238"/>
                <a:gd name="connsiteX22" fmla="*/ 538829 w 3648742"/>
                <a:gd name="connsiteY22" fmla="*/ 476250 h 757238"/>
                <a:gd name="connsiteX23" fmla="*/ 381667 w 3648742"/>
                <a:gd name="connsiteY23" fmla="*/ 423863 h 757238"/>
                <a:gd name="connsiteX24" fmla="*/ 243554 w 3648742"/>
                <a:gd name="connsiteY24" fmla="*/ 395288 h 757238"/>
                <a:gd name="connsiteX25" fmla="*/ 176879 w 3648742"/>
                <a:gd name="connsiteY25" fmla="*/ 314325 h 757238"/>
                <a:gd name="connsiteX26" fmla="*/ 143542 w 3648742"/>
                <a:gd name="connsiteY26" fmla="*/ 290513 h 757238"/>
                <a:gd name="connsiteX27" fmla="*/ 95917 w 3648742"/>
                <a:gd name="connsiteY27" fmla="*/ 314325 h 757238"/>
                <a:gd name="connsiteX28" fmla="*/ 34004 w 3648742"/>
                <a:gd name="connsiteY28" fmla="*/ 304800 h 757238"/>
                <a:gd name="connsiteX29" fmla="*/ 34004 w 3648742"/>
                <a:gd name="connsiteY29" fmla="*/ 304800 h 757238"/>
                <a:gd name="connsiteX30" fmla="*/ 667 w 3648742"/>
                <a:gd name="connsiteY30" fmla="*/ 276225 h 757238"/>
                <a:gd name="connsiteX31" fmla="*/ 10192 w 3648742"/>
                <a:gd name="connsiteY31" fmla="*/ 133350 h 757238"/>
                <a:gd name="connsiteX32" fmla="*/ 14954 w 3648742"/>
                <a:gd name="connsiteY32" fmla="*/ 4763 h 757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3648742" h="757238">
                  <a:moveTo>
                    <a:pt x="14954" y="4763"/>
                  </a:moveTo>
                  <a:lnTo>
                    <a:pt x="3648742" y="0"/>
                  </a:lnTo>
                  <a:lnTo>
                    <a:pt x="3601117" y="214313"/>
                  </a:lnTo>
                  <a:lnTo>
                    <a:pt x="3515392" y="414338"/>
                  </a:lnTo>
                  <a:lnTo>
                    <a:pt x="3372517" y="452438"/>
                  </a:lnTo>
                  <a:lnTo>
                    <a:pt x="3182016" y="500063"/>
                  </a:lnTo>
                  <a:lnTo>
                    <a:pt x="2877217" y="600075"/>
                  </a:lnTo>
                  <a:lnTo>
                    <a:pt x="2705767" y="695325"/>
                  </a:lnTo>
                  <a:lnTo>
                    <a:pt x="2548604" y="719138"/>
                  </a:lnTo>
                  <a:lnTo>
                    <a:pt x="2348579" y="690563"/>
                  </a:lnTo>
                  <a:lnTo>
                    <a:pt x="2277142" y="690563"/>
                  </a:lnTo>
                  <a:lnTo>
                    <a:pt x="2181891" y="757238"/>
                  </a:lnTo>
                  <a:lnTo>
                    <a:pt x="2034254" y="709613"/>
                  </a:lnTo>
                  <a:lnTo>
                    <a:pt x="1791367" y="638176"/>
                  </a:lnTo>
                  <a:cubicBezTo>
                    <a:pt x="1729454" y="619126"/>
                    <a:pt x="1649285" y="592931"/>
                    <a:pt x="1605629" y="581025"/>
                  </a:cubicBezTo>
                  <a:cubicBezTo>
                    <a:pt x="1561973" y="569119"/>
                    <a:pt x="1554829" y="571500"/>
                    <a:pt x="1529429" y="566738"/>
                  </a:cubicBezTo>
                  <a:lnTo>
                    <a:pt x="1415129" y="623888"/>
                  </a:lnTo>
                  <a:lnTo>
                    <a:pt x="1338929" y="628650"/>
                  </a:lnTo>
                  <a:lnTo>
                    <a:pt x="1157954" y="552450"/>
                  </a:lnTo>
                  <a:lnTo>
                    <a:pt x="1010317" y="571500"/>
                  </a:lnTo>
                  <a:lnTo>
                    <a:pt x="853154" y="523875"/>
                  </a:lnTo>
                  <a:lnTo>
                    <a:pt x="629317" y="490538"/>
                  </a:lnTo>
                  <a:lnTo>
                    <a:pt x="538829" y="476250"/>
                  </a:lnTo>
                  <a:lnTo>
                    <a:pt x="381667" y="423863"/>
                  </a:lnTo>
                  <a:lnTo>
                    <a:pt x="243554" y="395288"/>
                  </a:lnTo>
                  <a:lnTo>
                    <a:pt x="176879" y="314325"/>
                  </a:lnTo>
                  <a:lnTo>
                    <a:pt x="143542" y="290513"/>
                  </a:lnTo>
                  <a:lnTo>
                    <a:pt x="95917" y="314325"/>
                  </a:lnTo>
                  <a:lnTo>
                    <a:pt x="34004" y="304800"/>
                  </a:lnTo>
                  <a:lnTo>
                    <a:pt x="34004" y="304800"/>
                  </a:lnTo>
                  <a:cubicBezTo>
                    <a:pt x="32417" y="294481"/>
                    <a:pt x="4636" y="304800"/>
                    <a:pt x="667" y="276225"/>
                  </a:cubicBezTo>
                  <a:cubicBezTo>
                    <a:pt x="-3302" y="247650"/>
                    <a:pt x="11779" y="173037"/>
                    <a:pt x="10192" y="133350"/>
                  </a:cubicBezTo>
                  <a:lnTo>
                    <a:pt x="14954" y="4763"/>
                  </a:lnTo>
                  <a:close/>
                </a:path>
              </a:pathLst>
            </a:custGeom>
            <a:solidFill>
              <a:srgbClr val="0000FF">
                <a:alpha val="50000"/>
              </a:srgbClr>
            </a:solidFill>
            <a:ln w="25400">
              <a:no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TextBox 5"/>
            <p:cNvSpPr txBox="1"/>
            <p:nvPr/>
          </p:nvSpPr>
          <p:spPr>
            <a:xfrm>
              <a:off x="7233162" y="2395072"/>
              <a:ext cx="1205779" cy="215444"/>
            </a:xfrm>
            <a:prstGeom prst="rect">
              <a:avLst/>
            </a:prstGeom>
            <a:solidFill>
              <a:schemeClr val="tx1"/>
            </a:solidFill>
          </p:spPr>
          <p:txBody>
            <a:bodyPr wrap="none" rtlCol="0">
              <a:spAutoFit/>
            </a:bodyPr>
            <a:lstStyle/>
            <a:p>
              <a:r>
                <a:rPr lang="en-US" sz="800" dirty="0" smtClean="0">
                  <a:solidFill>
                    <a:schemeClr val="bg1"/>
                  </a:solidFill>
                </a:rPr>
                <a:t>MORTON, et.al., 2010</a:t>
              </a:r>
              <a:endParaRPr lang="en-US" sz="800" dirty="0">
                <a:solidFill>
                  <a:schemeClr val="bg1"/>
                </a:solidFill>
              </a:endParaRPr>
            </a:p>
          </p:txBody>
        </p:sp>
        <p:cxnSp>
          <p:nvCxnSpPr>
            <p:cNvPr id="7" name="Straight Connector 6"/>
            <p:cNvCxnSpPr/>
            <p:nvPr/>
          </p:nvCxnSpPr>
          <p:spPr>
            <a:xfrm>
              <a:off x="2212848" y="2667000"/>
              <a:ext cx="457200" cy="137691"/>
            </a:xfrm>
            <a:prstGeom prst="line">
              <a:avLst/>
            </a:prstGeom>
            <a:ln w="25400">
              <a:solidFill>
                <a:srgbClr val="FF00FF"/>
              </a:solidFill>
            </a:ln>
          </p:spPr>
          <p:style>
            <a:lnRef idx="1">
              <a:schemeClr val="accent1"/>
            </a:lnRef>
            <a:fillRef idx="0">
              <a:schemeClr val="accent1"/>
            </a:fillRef>
            <a:effectRef idx="0">
              <a:schemeClr val="accent1"/>
            </a:effectRef>
            <a:fontRef idx="minor">
              <a:schemeClr val="tx1"/>
            </a:fontRef>
          </p:style>
        </p:cxnSp>
      </p:grpSp>
      <p:sp>
        <p:nvSpPr>
          <p:cNvPr id="8" name="TextBox 7"/>
          <p:cNvSpPr txBox="1"/>
          <p:nvPr/>
        </p:nvSpPr>
        <p:spPr>
          <a:xfrm>
            <a:off x="381000" y="5410200"/>
            <a:ext cx="8217990" cy="1200329"/>
          </a:xfrm>
          <a:prstGeom prst="rect">
            <a:avLst/>
          </a:prstGeom>
          <a:solidFill>
            <a:schemeClr val="tx1"/>
          </a:solidFill>
        </p:spPr>
        <p:txBody>
          <a:bodyPr wrap="square" rtlCol="0">
            <a:spAutoFit/>
          </a:bodyPr>
          <a:lstStyle/>
          <a:p>
            <a:pPr algn="just"/>
            <a:r>
              <a:rPr lang="en-US" sz="1200" dirty="0" smtClean="0">
                <a:solidFill>
                  <a:schemeClr val="bg1"/>
                </a:solidFill>
                <a:latin typeface="Arial" pitchFamily="34" charset="0"/>
                <a:cs typeface="Arial" pitchFamily="34" charset="0"/>
              </a:rPr>
              <a:t>The section of shallow cores across Bayou </a:t>
            </a:r>
            <a:r>
              <a:rPr lang="en-US" sz="1200" dirty="0" err="1" smtClean="0">
                <a:solidFill>
                  <a:schemeClr val="bg1"/>
                </a:solidFill>
                <a:latin typeface="Arial" pitchFamily="34" charset="0"/>
                <a:cs typeface="Arial" pitchFamily="34" charset="0"/>
              </a:rPr>
              <a:t>Rigolettes</a:t>
            </a:r>
            <a:r>
              <a:rPr lang="en-US" sz="1200" dirty="0" smtClean="0">
                <a:solidFill>
                  <a:schemeClr val="bg1"/>
                </a:solidFill>
                <a:latin typeface="Arial" pitchFamily="34" charset="0"/>
                <a:cs typeface="Arial" pitchFamily="34" charset="0"/>
              </a:rPr>
              <a:t> (magenta line) is a part of the same Morton, et.al. 2010 study used in the evaluation of Area 1.  As was the case in the section in Area 1, this one illustrates that the surface layer of marsh below the Bayou has mostly preserved a uniform thickness indicating that it subsided to its current depth rather than having been eroded by the flow of water.  This is significant both because it supports the observation the subsidence is the most likely cause of land area change here, and because it shows that even the change along the banks of the bayou is due to subsidence instead of the commonly assumed agent of shoreline erosion.</a:t>
            </a:r>
          </a:p>
        </p:txBody>
      </p:sp>
    </p:spTree>
    <p:extLst>
      <p:ext uri="{BB962C8B-B14F-4D97-AF65-F5344CB8AC3E}">
        <p14:creationId xmlns:p14="http://schemas.microsoft.com/office/powerpoint/2010/main" val="93328225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2"/>
          <p:cNvPicPr>
            <a:picLocks noChangeAspect="1" noChangeArrowheads="1"/>
          </p:cNvPicPr>
          <p:nvPr/>
        </p:nvPicPr>
        <p:blipFill rotWithShape="1">
          <a:blip r:embed="rId3" cstate="print">
            <a:extLst>
              <a:ext uri="{28A0092B-C50C-407E-A947-70E740481C1C}">
                <a14:useLocalDpi xmlns:a14="http://schemas.microsoft.com/office/drawing/2010/main" val="0"/>
              </a:ext>
            </a:extLst>
          </a:blip>
          <a:srcRect l="20452" t="11333"/>
          <a:stretch/>
        </p:blipFill>
        <p:spPr bwMode="auto">
          <a:xfrm>
            <a:off x="228600" y="228600"/>
            <a:ext cx="8686800" cy="481064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5" name="Group 4"/>
          <p:cNvGrpSpPr/>
          <p:nvPr/>
        </p:nvGrpSpPr>
        <p:grpSpPr>
          <a:xfrm>
            <a:off x="2231135" y="2217997"/>
            <a:ext cx="6068569" cy="2178462"/>
            <a:chOff x="2231135" y="3276600"/>
            <a:chExt cx="6068569" cy="2178462"/>
          </a:xfrm>
        </p:grpSpPr>
        <p:sp>
          <p:nvSpPr>
            <p:cNvPr id="6" name="Rectangle 5"/>
            <p:cNvSpPr/>
            <p:nvPr/>
          </p:nvSpPr>
          <p:spPr>
            <a:xfrm>
              <a:off x="6858000" y="4568094"/>
              <a:ext cx="1441704" cy="886968"/>
            </a:xfrm>
            <a:prstGeom prst="rect">
              <a:avLst/>
            </a:prstGeom>
            <a:noFill/>
            <a:ln w="12700">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Rectangle 6"/>
            <p:cNvSpPr/>
            <p:nvPr/>
          </p:nvSpPr>
          <p:spPr>
            <a:xfrm>
              <a:off x="5849528" y="4114800"/>
              <a:ext cx="1517904" cy="950976"/>
            </a:xfrm>
            <a:prstGeom prst="rect">
              <a:avLst/>
            </a:prstGeom>
            <a:noFill/>
            <a:ln w="12700">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p:cNvSpPr/>
            <p:nvPr/>
          </p:nvSpPr>
          <p:spPr>
            <a:xfrm>
              <a:off x="4855464" y="3276600"/>
              <a:ext cx="1447800" cy="969264"/>
            </a:xfrm>
            <a:prstGeom prst="rect">
              <a:avLst/>
            </a:prstGeom>
            <a:noFill/>
            <a:ln w="12700">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p:cNvSpPr/>
            <p:nvPr/>
          </p:nvSpPr>
          <p:spPr>
            <a:xfrm>
              <a:off x="4251960" y="3986784"/>
              <a:ext cx="1133856" cy="694944"/>
            </a:xfrm>
            <a:prstGeom prst="rect">
              <a:avLst/>
            </a:prstGeom>
            <a:noFill/>
            <a:ln w="12700">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p:cNvSpPr/>
            <p:nvPr/>
          </p:nvSpPr>
          <p:spPr>
            <a:xfrm>
              <a:off x="3255264" y="4133088"/>
              <a:ext cx="1133856" cy="694944"/>
            </a:xfrm>
            <a:prstGeom prst="rect">
              <a:avLst/>
            </a:prstGeom>
            <a:noFill/>
            <a:ln w="12700">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p:cNvSpPr/>
            <p:nvPr/>
          </p:nvSpPr>
          <p:spPr>
            <a:xfrm>
              <a:off x="2231135" y="3538728"/>
              <a:ext cx="1088136" cy="694944"/>
            </a:xfrm>
            <a:prstGeom prst="rect">
              <a:avLst/>
            </a:prstGeom>
            <a:noFill/>
            <a:ln w="12700">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 name="Rectangle 3"/>
          <p:cNvSpPr/>
          <p:nvPr/>
        </p:nvSpPr>
        <p:spPr>
          <a:xfrm>
            <a:off x="2231135" y="2480125"/>
            <a:ext cx="1088136" cy="694944"/>
          </a:xfrm>
          <a:prstGeom prst="rect">
            <a:avLst/>
          </a:prstGeom>
          <a:noFill/>
          <a:ln w="25400">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TextBox 11"/>
          <p:cNvSpPr txBox="1"/>
          <p:nvPr/>
        </p:nvSpPr>
        <p:spPr>
          <a:xfrm>
            <a:off x="7578852" y="367213"/>
            <a:ext cx="806631" cy="369332"/>
          </a:xfrm>
          <a:prstGeom prst="rect">
            <a:avLst/>
          </a:prstGeom>
          <a:solidFill>
            <a:schemeClr val="tx1"/>
          </a:solidFill>
          <a:ln w="19050">
            <a:solidFill>
              <a:srgbClr val="0000FF"/>
            </a:solidFill>
          </a:ln>
        </p:spPr>
        <p:txBody>
          <a:bodyPr wrap="none" rtlCol="0">
            <a:spAutoFit/>
          </a:bodyPr>
          <a:lstStyle/>
          <a:p>
            <a:r>
              <a:rPr lang="en-US" dirty="0" smtClean="0">
                <a:solidFill>
                  <a:schemeClr val="bg1"/>
                </a:solidFill>
                <a:latin typeface="Times New Roman" pitchFamily="18" charset="0"/>
                <a:cs typeface="Times New Roman" pitchFamily="18" charset="0"/>
              </a:rPr>
              <a:t>Area 4</a:t>
            </a:r>
            <a:endParaRPr lang="en-US" dirty="0">
              <a:solidFill>
                <a:schemeClr val="bg1"/>
              </a:solidFill>
              <a:latin typeface="Times New Roman" pitchFamily="18" charset="0"/>
              <a:cs typeface="Times New Roman" pitchFamily="18" charset="0"/>
            </a:endParaRPr>
          </a:p>
        </p:txBody>
      </p:sp>
      <p:pic>
        <p:nvPicPr>
          <p:cNvPr id="13" name="Picture 6"/>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228600" y="228600"/>
            <a:ext cx="1021651" cy="217470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4" name="TextBox 13"/>
          <p:cNvSpPr txBox="1"/>
          <p:nvPr/>
        </p:nvSpPr>
        <p:spPr>
          <a:xfrm>
            <a:off x="355847" y="5092005"/>
            <a:ext cx="8217990" cy="1384995"/>
          </a:xfrm>
          <a:prstGeom prst="rect">
            <a:avLst/>
          </a:prstGeom>
          <a:solidFill>
            <a:schemeClr val="tx1"/>
          </a:solidFill>
        </p:spPr>
        <p:txBody>
          <a:bodyPr wrap="square" rtlCol="0">
            <a:spAutoFit/>
          </a:bodyPr>
          <a:lstStyle/>
          <a:p>
            <a:pPr algn="just"/>
            <a:r>
              <a:rPr lang="en-US" sz="1200" dirty="0" smtClean="0">
                <a:solidFill>
                  <a:schemeClr val="bg1"/>
                </a:solidFill>
                <a:latin typeface="Arial" pitchFamily="34" charset="0"/>
                <a:cs typeface="Arial" pitchFamily="34" charset="0"/>
              </a:rPr>
              <a:t>Area 4 is the westernmost portion of both the Terrebonne Basin designation used by the USGS for the surface and the Terrebonne Trough basin designation for the deep geologic structure.  This area has a few distinct hot spots of land area change, and they follow the established pattern of having a relatively poor correlation with drilling and dredging activity, and a much stronger correlation with surface faulting.  It is significant that there has been very little land area change north of Areas 3 and 4.  The hot spots around the city of New Orleans will be discussed here, and the recent changes in the Delacroix shown by the purple colors will be discussed in another slide show, but otherwise the marsh surface north of these areas has been relatively stable for decades and by extension should continue to be stable.</a:t>
            </a:r>
          </a:p>
        </p:txBody>
      </p:sp>
      <p:sp>
        <p:nvSpPr>
          <p:cNvPr id="15" name="Rectangle 14"/>
          <p:cNvSpPr/>
          <p:nvPr/>
        </p:nvSpPr>
        <p:spPr>
          <a:xfrm>
            <a:off x="5190744" y="1227397"/>
            <a:ext cx="1112520" cy="762000"/>
          </a:xfrm>
          <a:prstGeom prst="rect">
            <a:avLst/>
          </a:prstGeom>
          <a:noFill/>
          <a:ln w="12700">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4201443414"/>
      </p:ext>
    </p:extLst>
  </p:cSld>
  <p:clrMapOvr>
    <a:masterClrMapping/>
  </p:clrMapOvr>
  <p:timing>
    <p:tnLst>
      <p:par>
        <p:cTn id="1" dur="indefinite" restart="never" nodeType="tmRoot"/>
      </p:par>
    </p:tn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5"/>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685800" y="304800"/>
            <a:ext cx="7772400" cy="4821037"/>
          </a:xfrm>
          <a:prstGeom prst="rect">
            <a:avLst/>
          </a:prstGeom>
          <a:noFill/>
          <a:ln w="12700">
            <a:solidFill>
              <a:schemeClr val="tx1"/>
            </a:solidFill>
            <a:miter lim="800000"/>
            <a:headEnd/>
            <a:tailEnd/>
          </a:ln>
          <a:extLst>
            <a:ext uri="{909E8E84-426E-40DD-AFC4-6F175D3DCCD1}">
              <a14:hiddenFill xmlns:a14="http://schemas.microsoft.com/office/drawing/2010/main">
                <a:solidFill>
                  <a:schemeClr val="accent1"/>
                </a:solidFill>
              </a14:hiddenFill>
            </a:ext>
          </a:extLst>
        </p:spPr>
      </p:pic>
      <p:sp>
        <p:nvSpPr>
          <p:cNvPr id="3" name="TextBox 2"/>
          <p:cNvSpPr txBox="1"/>
          <p:nvPr/>
        </p:nvSpPr>
        <p:spPr>
          <a:xfrm>
            <a:off x="355847" y="5168205"/>
            <a:ext cx="8217990" cy="1384995"/>
          </a:xfrm>
          <a:prstGeom prst="rect">
            <a:avLst/>
          </a:prstGeom>
          <a:solidFill>
            <a:schemeClr val="tx1"/>
          </a:solidFill>
        </p:spPr>
        <p:txBody>
          <a:bodyPr wrap="square" rtlCol="0">
            <a:spAutoFit/>
          </a:bodyPr>
          <a:lstStyle/>
          <a:p>
            <a:pPr algn="just"/>
            <a:r>
              <a:rPr lang="en-US" sz="1200" dirty="0" smtClean="0">
                <a:solidFill>
                  <a:schemeClr val="bg1"/>
                </a:solidFill>
                <a:latin typeface="Arial" pitchFamily="34" charset="0"/>
                <a:cs typeface="Arial" pitchFamily="34" charset="0"/>
              </a:rPr>
              <a:t>This slide and the next two follow the same conventions used for Area 3.  The red outlines enclose the areas of concentrated land area change, the green outlines enclose the oil and gas fields where drilling and dredging activity are concentrated.  The surface traces of active major faults are indicated by dashed lines.  This area is distinct in a sharp contrast of isolated hot spots of land area change and broad areas of relatively undisturbed marsh.  The areas of the large oil and gas fields have experienced virtually no land area change since 1932, while the hot spots of change are not directly associated with any fields.  The hot spot in the lower central portion of this image has the typical relationship with the fault the forms its northern boundary.  It is less clear what has caused the one north of that.</a:t>
            </a:r>
          </a:p>
        </p:txBody>
      </p:sp>
      <p:sp>
        <p:nvSpPr>
          <p:cNvPr id="4" name="TextBox 3"/>
          <p:cNvSpPr txBox="1"/>
          <p:nvPr/>
        </p:nvSpPr>
        <p:spPr>
          <a:xfrm>
            <a:off x="7578852" y="367213"/>
            <a:ext cx="806631" cy="369332"/>
          </a:xfrm>
          <a:prstGeom prst="rect">
            <a:avLst/>
          </a:prstGeom>
          <a:solidFill>
            <a:schemeClr val="tx1"/>
          </a:solidFill>
          <a:ln w="19050">
            <a:solidFill>
              <a:srgbClr val="0000FF"/>
            </a:solidFill>
          </a:ln>
        </p:spPr>
        <p:txBody>
          <a:bodyPr wrap="none" rtlCol="0">
            <a:spAutoFit/>
          </a:bodyPr>
          <a:lstStyle/>
          <a:p>
            <a:r>
              <a:rPr lang="en-US" dirty="0" smtClean="0">
                <a:solidFill>
                  <a:schemeClr val="bg1"/>
                </a:solidFill>
                <a:latin typeface="Times New Roman" pitchFamily="18" charset="0"/>
                <a:cs typeface="Times New Roman" pitchFamily="18" charset="0"/>
              </a:rPr>
              <a:t>Area 4</a:t>
            </a:r>
            <a:endParaRPr lang="en-US" dirty="0">
              <a:solidFill>
                <a:schemeClr val="bg1"/>
              </a:solidFill>
              <a:latin typeface="Times New Roman" pitchFamily="18" charset="0"/>
              <a:cs typeface="Times New Roman" pitchFamily="18" charset="0"/>
            </a:endParaRPr>
          </a:p>
        </p:txBody>
      </p:sp>
      <p:sp>
        <p:nvSpPr>
          <p:cNvPr id="6" name="TextBox 5"/>
          <p:cNvSpPr txBox="1"/>
          <p:nvPr/>
        </p:nvSpPr>
        <p:spPr>
          <a:xfrm rot="20248081">
            <a:off x="1547875" y="4362885"/>
            <a:ext cx="728597" cy="141577"/>
          </a:xfrm>
          <a:prstGeom prst="rect">
            <a:avLst/>
          </a:prstGeom>
          <a:solidFill>
            <a:schemeClr val="tx1"/>
          </a:solidFill>
        </p:spPr>
        <p:txBody>
          <a:bodyPr wrap="none" lIns="9144" tIns="9144" rIns="9144" bIns="9144" rtlCol="0">
            <a:spAutoFit/>
          </a:bodyPr>
          <a:lstStyle/>
          <a:p>
            <a:r>
              <a:rPr lang="en-US" sz="800" dirty="0" smtClean="0">
                <a:solidFill>
                  <a:schemeClr val="bg1"/>
                </a:solidFill>
                <a:latin typeface="Times New Roman" pitchFamily="18" charset="0"/>
                <a:cs typeface="Times New Roman" pitchFamily="18" charset="0"/>
              </a:rPr>
              <a:t>Lake Hatch Fault</a:t>
            </a:r>
            <a:endParaRPr lang="en-US" sz="800" dirty="0">
              <a:solidFill>
                <a:schemeClr val="bg1"/>
              </a:solidFill>
              <a:latin typeface="Times New Roman" pitchFamily="18" charset="0"/>
              <a:cs typeface="Times New Roman" pitchFamily="18" charset="0"/>
            </a:endParaRPr>
          </a:p>
        </p:txBody>
      </p:sp>
      <p:sp>
        <p:nvSpPr>
          <p:cNvPr id="7" name="TextBox 6"/>
          <p:cNvSpPr txBox="1"/>
          <p:nvPr/>
        </p:nvSpPr>
        <p:spPr>
          <a:xfrm rot="21069653">
            <a:off x="2317487" y="574128"/>
            <a:ext cx="541046" cy="141577"/>
          </a:xfrm>
          <a:prstGeom prst="rect">
            <a:avLst/>
          </a:prstGeom>
          <a:solidFill>
            <a:schemeClr val="tx1"/>
          </a:solidFill>
        </p:spPr>
        <p:txBody>
          <a:bodyPr wrap="none" lIns="9144" tIns="9144" rIns="9144" bIns="9144" rtlCol="0">
            <a:spAutoFit/>
          </a:bodyPr>
          <a:lstStyle>
            <a:defPPr>
              <a:defRPr lang="en-US"/>
            </a:defPPr>
            <a:lvl1pPr>
              <a:defRPr sz="800">
                <a:solidFill>
                  <a:schemeClr val="bg1"/>
                </a:solidFill>
                <a:latin typeface="Times New Roman" pitchFamily="18" charset="0"/>
                <a:cs typeface="Times New Roman" pitchFamily="18" charset="0"/>
              </a:defRPr>
            </a:lvl1pPr>
          </a:lstStyle>
          <a:p>
            <a:r>
              <a:rPr lang="en-US" dirty="0"/>
              <a:t>Ramos Fault</a:t>
            </a:r>
          </a:p>
        </p:txBody>
      </p:sp>
    </p:spTree>
    <p:extLst>
      <p:ext uri="{BB962C8B-B14F-4D97-AF65-F5344CB8AC3E}">
        <p14:creationId xmlns:p14="http://schemas.microsoft.com/office/powerpoint/2010/main" val="1240624037"/>
      </p:ext>
    </p:extLst>
  </p:cSld>
  <p:clrMapOvr>
    <a:masterClrMapping/>
  </p:clrMapOvr>
  <p:timing>
    <p:tnLst>
      <p:par>
        <p:cTn id="1" dur="indefinite" restart="never" nodeType="tmRoot"/>
      </p:par>
    </p:tn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p:cNvGrpSpPr>
            <a:grpSpLocks noChangeAspect="1"/>
          </p:cNvGrpSpPr>
          <p:nvPr/>
        </p:nvGrpSpPr>
        <p:grpSpPr>
          <a:xfrm>
            <a:off x="685800" y="304800"/>
            <a:ext cx="7772400" cy="4829939"/>
            <a:chOff x="914400" y="3502152"/>
            <a:chExt cx="4642009" cy="2884646"/>
          </a:xfrm>
        </p:grpSpPr>
        <p:pic>
          <p:nvPicPr>
            <p:cNvPr id="4" name="Picture 4"/>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914400" y="3502152"/>
              <a:ext cx="4642009" cy="2884646"/>
            </a:xfrm>
            <a:prstGeom prst="rect">
              <a:avLst/>
            </a:prstGeom>
            <a:noFill/>
            <a:ln w="12700">
              <a:solidFill>
                <a:schemeClr val="tx1"/>
              </a:solidFill>
              <a:miter lim="800000"/>
              <a:headEnd/>
              <a:tailEnd/>
            </a:ln>
            <a:extLst>
              <a:ext uri="{909E8E84-426E-40DD-AFC4-6F175D3DCCD1}">
                <a14:hiddenFill xmlns:a14="http://schemas.microsoft.com/office/drawing/2010/main">
                  <a:solidFill>
                    <a:schemeClr val="accent1"/>
                  </a:solidFill>
                </a14:hiddenFill>
              </a:ext>
            </a:extLst>
          </p:spPr>
        </p:pic>
        <p:sp>
          <p:nvSpPr>
            <p:cNvPr id="5" name="TextBox 4"/>
            <p:cNvSpPr txBox="1"/>
            <p:nvPr/>
          </p:nvSpPr>
          <p:spPr>
            <a:xfrm rot="20248081">
              <a:off x="1429268" y="5925814"/>
              <a:ext cx="435149" cy="84556"/>
            </a:xfrm>
            <a:prstGeom prst="rect">
              <a:avLst/>
            </a:prstGeom>
            <a:solidFill>
              <a:schemeClr val="tx1"/>
            </a:solidFill>
          </p:spPr>
          <p:txBody>
            <a:bodyPr wrap="none" lIns="9144" tIns="9144" rIns="9144" bIns="9144" rtlCol="0">
              <a:spAutoFit/>
            </a:bodyPr>
            <a:lstStyle/>
            <a:p>
              <a:r>
                <a:rPr lang="en-US" sz="800" dirty="0" smtClean="0">
                  <a:solidFill>
                    <a:schemeClr val="bg1"/>
                  </a:solidFill>
                  <a:latin typeface="Times New Roman" pitchFamily="18" charset="0"/>
                  <a:cs typeface="Times New Roman" pitchFamily="18" charset="0"/>
                </a:rPr>
                <a:t>Lake Hatch Fault</a:t>
              </a:r>
              <a:endParaRPr lang="en-US" sz="800" dirty="0">
                <a:solidFill>
                  <a:schemeClr val="bg1"/>
                </a:solidFill>
                <a:latin typeface="Times New Roman" pitchFamily="18" charset="0"/>
                <a:cs typeface="Times New Roman" pitchFamily="18" charset="0"/>
              </a:endParaRPr>
            </a:p>
          </p:txBody>
        </p:sp>
        <p:sp>
          <p:nvSpPr>
            <p:cNvPr id="6" name="TextBox 5"/>
            <p:cNvSpPr txBox="1"/>
            <p:nvPr/>
          </p:nvSpPr>
          <p:spPr>
            <a:xfrm rot="21069653">
              <a:off x="1888913" y="3663006"/>
              <a:ext cx="323136" cy="84556"/>
            </a:xfrm>
            <a:prstGeom prst="rect">
              <a:avLst/>
            </a:prstGeom>
            <a:solidFill>
              <a:schemeClr val="tx1"/>
            </a:solidFill>
          </p:spPr>
          <p:txBody>
            <a:bodyPr wrap="none" lIns="9144" tIns="9144" rIns="9144" bIns="9144" rtlCol="0">
              <a:spAutoFit/>
            </a:bodyPr>
            <a:lstStyle>
              <a:defPPr>
                <a:defRPr lang="en-US"/>
              </a:defPPr>
              <a:lvl1pPr>
                <a:defRPr sz="800">
                  <a:solidFill>
                    <a:schemeClr val="bg1"/>
                  </a:solidFill>
                  <a:latin typeface="Times New Roman" pitchFamily="18" charset="0"/>
                  <a:cs typeface="Times New Roman" pitchFamily="18" charset="0"/>
                </a:defRPr>
              </a:lvl1pPr>
            </a:lstStyle>
            <a:p>
              <a:r>
                <a:rPr lang="en-US" dirty="0"/>
                <a:t>Ramos Fault</a:t>
              </a:r>
            </a:p>
          </p:txBody>
        </p:sp>
      </p:grpSp>
      <p:sp>
        <p:nvSpPr>
          <p:cNvPr id="7" name="TextBox 6"/>
          <p:cNvSpPr txBox="1"/>
          <p:nvPr/>
        </p:nvSpPr>
        <p:spPr>
          <a:xfrm>
            <a:off x="7578852" y="367213"/>
            <a:ext cx="806631" cy="369332"/>
          </a:xfrm>
          <a:prstGeom prst="rect">
            <a:avLst/>
          </a:prstGeom>
          <a:solidFill>
            <a:schemeClr val="tx1"/>
          </a:solidFill>
          <a:ln w="19050">
            <a:solidFill>
              <a:srgbClr val="0000FF"/>
            </a:solidFill>
          </a:ln>
        </p:spPr>
        <p:txBody>
          <a:bodyPr wrap="none" rtlCol="0">
            <a:spAutoFit/>
          </a:bodyPr>
          <a:lstStyle/>
          <a:p>
            <a:r>
              <a:rPr lang="en-US" dirty="0" smtClean="0">
                <a:solidFill>
                  <a:schemeClr val="bg1"/>
                </a:solidFill>
                <a:latin typeface="Times New Roman" pitchFamily="18" charset="0"/>
                <a:cs typeface="Times New Roman" pitchFamily="18" charset="0"/>
              </a:rPr>
              <a:t>Area 4</a:t>
            </a:r>
            <a:endParaRPr lang="en-US" dirty="0">
              <a:solidFill>
                <a:schemeClr val="bg1"/>
              </a:solidFill>
              <a:latin typeface="Times New Roman" pitchFamily="18" charset="0"/>
              <a:cs typeface="Times New Roman" pitchFamily="18" charset="0"/>
            </a:endParaRPr>
          </a:p>
        </p:txBody>
      </p:sp>
      <p:sp>
        <p:nvSpPr>
          <p:cNvPr id="8" name="TextBox 7"/>
          <p:cNvSpPr txBox="1"/>
          <p:nvPr/>
        </p:nvSpPr>
        <p:spPr>
          <a:xfrm>
            <a:off x="355847" y="5168205"/>
            <a:ext cx="8217990" cy="1015663"/>
          </a:xfrm>
          <a:prstGeom prst="rect">
            <a:avLst/>
          </a:prstGeom>
          <a:solidFill>
            <a:schemeClr val="tx1"/>
          </a:solidFill>
        </p:spPr>
        <p:txBody>
          <a:bodyPr wrap="square" rtlCol="0">
            <a:spAutoFit/>
          </a:bodyPr>
          <a:lstStyle/>
          <a:p>
            <a:pPr algn="just"/>
            <a:r>
              <a:rPr lang="en-US" sz="1200" dirty="0" smtClean="0">
                <a:solidFill>
                  <a:schemeClr val="bg1"/>
                </a:solidFill>
                <a:latin typeface="Arial" pitchFamily="34" charset="0"/>
                <a:cs typeface="Arial" pitchFamily="34" charset="0"/>
              </a:rPr>
              <a:t>It is fairly striking that the dredging activity of Gibson, Lake Hatch and Turtle Bayou Fields (labeled on the next slide) has resulted in almost no land area change beyond direct removal.  The open bodies of water that are within the red outlines appear to have undergone a magnitude of subsidence that is equivalent with that seen in Areas 1, 2 and 3.  The isolated nature of these open bodies of water surrounded by relatively stable marsh makes an interpretation of the land area change having been caused by any agent other than subsidence very unlikely</a:t>
            </a:r>
          </a:p>
        </p:txBody>
      </p:sp>
    </p:spTree>
    <p:extLst>
      <p:ext uri="{BB962C8B-B14F-4D97-AF65-F5344CB8AC3E}">
        <p14:creationId xmlns:p14="http://schemas.microsoft.com/office/powerpoint/2010/main" val="3269047632"/>
      </p:ext>
    </p:extLst>
  </p:cSld>
  <p:clrMapOvr>
    <a:masterClrMapping/>
  </p:clrMapOvr>
  <p:timing>
    <p:tnLst>
      <p:par>
        <p:cTn id="1" dur="indefinite" restart="never" nodeType="tmRoot"/>
      </p:par>
    </p:tn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685800" y="304800"/>
            <a:ext cx="7772400" cy="4831686"/>
            <a:chOff x="530352" y="1524000"/>
            <a:chExt cx="7772400" cy="4831686"/>
          </a:xfrm>
        </p:grpSpPr>
        <p:pic>
          <p:nvPicPr>
            <p:cNvPr id="7" name="Picture 6"/>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530352" y="1524000"/>
              <a:ext cx="7772400" cy="4831686"/>
            </a:xfrm>
            <a:prstGeom prst="rect">
              <a:avLst/>
            </a:prstGeom>
            <a:noFill/>
            <a:ln w="12700">
              <a:solidFill>
                <a:sysClr val="windowText" lastClr="000000"/>
              </a:solidFill>
              <a:miter lim="800000"/>
              <a:headEnd/>
              <a:tailEnd/>
            </a:ln>
            <a:extLst>
              <a:ext uri="{909E8E84-426E-40DD-AFC4-6F175D3DCCD1}">
                <a14:hiddenFill xmlns:a14="http://schemas.microsoft.com/office/drawing/2010/main">
                  <a:solidFill>
                    <a:schemeClr val="accent1"/>
                  </a:solidFill>
                </a14:hiddenFill>
              </a:ext>
            </a:extLst>
          </p:spPr>
        </p:pic>
        <p:sp>
          <p:nvSpPr>
            <p:cNvPr id="8" name="TextBox 7"/>
            <p:cNvSpPr txBox="1"/>
            <p:nvPr/>
          </p:nvSpPr>
          <p:spPr>
            <a:xfrm>
              <a:off x="1447800" y="5241732"/>
              <a:ext cx="1066800" cy="172356"/>
            </a:xfrm>
            <a:prstGeom prst="rect">
              <a:avLst/>
            </a:prstGeom>
            <a:solidFill>
              <a:sysClr val="window" lastClr="FFFFFF"/>
            </a:solidFill>
          </p:spPr>
          <p:txBody>
            <a:bodyPr wrap="square" lIns="9144" tIns="9144" rIns="9144" bIns="9144" rtlCol="0">
              <a:spAutoFit/>
            </a:bodyPr>
            <a:lstStyle/>
            <a:p>
              <a:pPr marL="0" marR="0" lvl="0" indent="0" defTabSz="1018824" eaLnBrk="1" fontAlgn="auto" latinLnBrk="0" hangingPunct="1">
                <a:lnSpc>
                  <a:spcPct val="100000"/>
                </a:lnSpc>
                <a:spcBef>
                  <a:spcPts val="0"/>
                </a:spcBef>
                <a:spcAft>
                  <a:spcPts val="0"/>
                </a:spcAft>
                <a:buClrTx/>
                <a:buSzTx/>
                <a:buFontTx/>
                <a:buNone/>
                <a:tabLst/>
                <a:defRPr/>
              </a:pPr>
              <a:r>
                <a:rPr kumimoji="0" lang="en-US" sz="1000" b="0" i="0" u="none" strike="noStrike" kern="0" cap="none" spc="0" normalizeH="0" baseline="0" noProof="0" dirty="0" smtClean="0">
                  <a:ln>
                    <a:noFill/>
                  </a:ln>
                  <a:solidFill>
                    <a:prstClr val="black"/>
                  </a:solidFill>
                  <a:effectLst/>
                  <a:uLnTx/>
                  <a:uFillTx/>
                  <a:latin typeface="Calibri"/>
                </a:rPr>
                <a:t>Turtle Bayou Field</a:t>
              </a:r>
            </a:p>
          </p:txBody>
        </p:sp>
        <p:sp>
          <p:nvSpPr>
            <p:cNvPr id="9" name="TextBox 8"/>
            <p:cNvSpPr txBox="1"/>
            <p:nvPr/>
          </p:nvSpPr>
          <p:spPr>
            <a:xfrm>
              <a:off x="5562601" y="2819399"/>
              <a:ext cx="735982" cy="172356"/>
            </a:xfrm>
            <a:prstGeom prst="rect">
              <a:avLst/>
            </a:prstGeom>
            <a:solidFill>
              <a:sysClr val="window" lastClr="FFFFFF"/>
            </a:solidFill>
          </p:spPr>
          <p:txBody>
            <a:bodyPr wrap="square" lIns="9144" tIns="9144" rIns="9144" bIns="9144" rtlCol="0">
              <a:spAutoFit/>
            </a:bodyPr>
            <a:lstStyle/>
            <a:p>
              <a:pPr marL="0" marR="0" lvl="0" indent="0" defTabSz="1018824" eaLnBrk="1" fontAlgn="auto" latinLnBrk="0" hangingPunct="1">
                <a:lnSpc>
                  <a:spcPct val="100000"/>
                </a:lnSpc>
                <a:spcBef>
                  <a:spcPts val="0"/>
                </a:spcBef>
                <a:spcAft>
                  <a:spcPts val="0"/>
                </a:spcAft>
                <a:buClrTx/>
                <a:buSzTx/>
                <a:buFontTx/>
                <a:buNone/>
                <a:tabLst/>
                <a:defRPr/>
              </a:pPr>
              <a:r>
                <a:rPr kumimoji="0" lang="en-US" sz="1000" b="0" i="0" u="none" strike="noStrike" kern="0" cap="none" spc="0" normalizeH="0" baseline="0" noProof="0" dirty="0" smtClean="0">
                  <a:ln>
                    <a:noFill/>
                  </a:ln>
                  <a:solidFill>
                    <a:prstClr val="black"/>
                  </a:solidFill>
                  <a:effectLst/>
                  <a:uLnTx/>
                  <a:uFillTx/>
                  <a:latin typeface="Calibri"/>
                </a:rPr>
                <a:t>Gibson Field</a:t>
              </a:r>
            </a:p>
          </p:txBody>
        </p:sp>
        <p:sp>
          <p:nvSpPr>
            <p:cNvPr id="10" name="TextBox 9"/>
            <p:cNvSpPr txBox="1"/>
            <p:nvPr/>
          </p:nvSpPr>
          <p:spPr>
            <a:xfrm>
              <a:off x="6172200" y="5366914"/>
              <a:ext cx="862365" cy="172355"/>
            </a:xfrm>
            <a:prstGeom prst="rect">
              <a:avLst/>
            </a:prstGeom>
            <a:solidFill>
              <a:sysClr val="window" lastClr="FFFFFF"/>
            </a:solidFill>
          </p:spPr>
          <p:txBody>
            <a:bodyPr wrap="square" lIns="9144" tIns="9144" rIns="9144" bIns="9144" rtlCol="0">
              <a:spAutoFit/>
            </a:bodyPr>
            <a:lstStyle/>
            <a:p>
              <a:pPr marL="0" marR="0" lvl="0" indent="0" defTabSz="1018824" eaLnBrk="1" fontAlgn="auto" latinLnBrk="0" hangingPunct="1">
                <a:lnSpc>
                  <a:spcPct val="100000"/>
                </a:lnSpc>
                <a:spcBef>
                  <a:spcPts val="0"/>
                </a:spcBef>
                <a:spcAft>
                  <a:spcPts val="0"/>
                </a:spcAft>
                <a:buClrTx/>
                <a:buSzTx/>
                <a:buFontTx/>
                <a:buNone/>
                <a:tabLst/>
                <a:defRPr/>
              </a:pPr>
              <a:r>
                <a:rPr kumimoji="0" lang="en-US" sz="1000" b="0" i="0" u="none" strike="noStrike" kern="0" cap="none" spc="0" normalizeH="0" baseline="0" noProof="0" dirty="0" smtClean="0">
                  <a:ln>
                    <a:noFill/>
                  </a:ln>
                  <a:solidFill>
                    <a:prstClr val="black"/>
                  </a:solidFill>
                  <a:effectLst/>
                  <a:uLnTx/>
                  <a:uFillTx/>
                  <a:latin typeface="Calibri"/>
                </a:rPr>
                <a:t>Lake Hatch Field</a:t>
              </a:r>
            </a:p>
          </p:txBody>
        </p:sp>
      </p:grpSp>
      <p:sp>
        <p:nvSpPr>
          <p:cNvPr id="11" name="TextBox 10"/>
          <p:cNvSpPr txBox="1"/>
          <p:nvPr/>
        </p:nvSpPr>
        <p:spPr>
          <a:xfrm>
            <a:off x="7578852" y="367213"/>
            <a:ext cx="806631" cy="369332"/>
          </a:xfrm>
          <a:prstGeom prst="rect">
            <a:avLst/>
          </a:prstGeom>
          <a:solidFill>
            <a:schemeClr val="tx1"/>
          </a:solidFill>
          <a:ln w="19050">
            <a:solidFill>
              <a:srgbClr val="0000FF"/>
            </a:solidFill>
          </a:ln>
        </p:spPr>
        <p:txBody>
          <a:bodyPr wrap="none" rtlCol="0">
            <a:spAutoFit/>
          </a:bodyPr>
          <a:lstStyle/>
          <a:p>
            <a:r>
              <a:rPr lang="en-US" dirty="0" smtClean="0">
                <a:solidFill>
                  <a:schemeClr val="bg1"/>
                </a:solidFill>
                <a:latin typeface="Times New Roman" pitchFamily="18" charset="0"/>
                <a:cs typeface="Times New Roman" pitchFamily="18" charset="0"/>
              </a:rPr>
              <a:t>Area 4</a:t>
            </a:r>
            <a:endParaRPr lang="en-US" dirty="0">
              <a:solidFill>
                <a:schemeClr val="bg1"/>
              </a:solidFill>
              <a:latin typeface="Times New Roman" pitchFamily="18" charset="0"/>
              <a:cs typeface="Times New Roman" pitchFamily="18" charset="0"/>
            </a:endParaRPr>
          </a:p>
        </p:txBody>
      </p:sp>
      <p:sp>
        <p:nvSpPr>
          <p:cNvPr id="12" name="TextBox 11"/>
          <p:cNvSpPr txBox="1"/>
          <p:nvPr/>
        </p:nvSpPr>
        <p:spPr>
          <a:xfrm>
            <a:off x="355847" y="5105400"/>
            <a:ext cx="8217990" cy="1569660"/>
          </a:xfrm>
          <a:prstGeom prst="rect">
            <a:avLst/>
          </a:prstGeom>
          <a:solidFill>
            <a:schemeClr val="tx1"/>
          </a:solidFill>
        </p:spPr>
        <p:txBody>
          <a:bodyPr wrap="square" rtlCol="0">
            <a:spAutoFit/>
          </a:bodyPr>
          <a:lstStyle/>
          <a:p>
            <a:pPr algn="just"/>
            <a:r>
              <a:rPr lang="en-US" sz="1200" dirty="0" smtClean="0">
                <a:solidFill>
                  <a:schemeClr val="bg1"/>
                </a:solidFill>
                <a:latin typeface="Arial" pitchFamily="34" charset="0"/>
                <a:cs typeface="Arial" pitchFamily="34" charset="0"/>
              </a:rPr>
              <a:t>These three fields are among the larger fields in south Louisiana in terms of cumulative production of fluids.  There is no indication from a comparison of these slides that the extraction of fluids from these fields has resulted in any discernible effect at the surface.  Areas north of this have similar concentrations of oil and gas fields that have extracted significant volumes of reservoir fluids, and these area exhibit no land area change at all.  The coincidence of oil and gas fields that have extracted fluids and land area change at the surface is more likely to be an interconnected relationship with faulting.  The fields have a genetic relationship to the major fault systems.  The faults create the geological structures that trap the hydrocarbons in subsurface reservoirs.  It is the same faults that have remained active through time and now cut to the surface where they are causing subsidence of the marsh surface.</a:t>
            </a:r>
          </a:p>
        </p:txBody>
      </p:sp>
    </p:spTree>
    <p:extLst>
      <p:ext uri="{BB962C8B-B14F-4D97-AF65-F5344CB8AC3E}">
        <p14:creationId xmlns:p14="http://schemas.microsoft.com/office/powerpoint/2010/main" val="3377278661"/>
      </p:ext>
    </p:extLst>
  </p:cSld>
  <p:clrMapOvr>
    <a:masterClrMapping/>
  </p:clrMapOvr>
  <p:timing>
    <p:tnLst>
      <p:par>
        <p:cTn id="1" dur="indefinite" restart="never" nodeType="tmRoot"/>
      </p:par>
    </p:tn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2"/>
          <p:cNvPicPr>
            <a:picLocks noChangeAspect="1" noChangeArrowheads="1"/>
          </p:cNvPicPr>
          <p:nvPr/>
        </p:nvPicPr>
        <p:blipFill rotWithShape="1">
          <a:blip r:embed="rId2" cstate="print">
            <a:extLst>
              <a:ext uri="{28A0092B-C50C-407E-A947-70E740481C1C}">
                <a14:useLocalDpi xmlns:a14="http://schemas.microsoft.com/office/drawing/2010/main" val="0"/>
              </a:ext>
            </a:extLst>
          </a:blip>
          <a:srcRect l="20452" t="11333"/>
          <a:stretch/>
        </p:blipFill>
        <p:spPr bwMode="auto">
          <a:xfrm>
            <a:off x="228600" y="218558"/>
            <a:ext cx="8686800" cy="481064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9" name="Group 8"/>
          <p:cNvGrpSpPr/>
          <p:nvPr/>
        </p:nvGrpSpPr>
        <p:grpSpPr>
          <a:xfrm>
            <a:off x="2231135" y="2217997"/>
            <a:ext cx="6068569" cy="2178462"/>
            <a:chOff x="2231135" y="3276600"/>
            <a:chExt cx="6068569" cy="2178462"/>
          </a:xfrm>
        </p:grpSpPr>
        <p:sp>
          <p:nvSpPr>
            <p:cNvPr id="10" name="Rectangle 9"/>
            <p:cNvSpPr/>
            <p:nvPr/>
          </p:nvSpPr>
          <p:spPr>
            <a:xfrm>
              <a:off x="6858000" y="4568094"/>
              <a:ext cx="1441704" cy="886968"/>
            </a:xfrm>
            <a:prstGeom prst="rect">
              <a:avLst/>
            </a:prstGeom>
            <a:noFill/>
            <a:ln w="12700">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p:cNvSpPr/>
            <p:nvPr/>
          </p:nvSpPr>
          <p:spPr>
            <a:xfrm>
              <a:off x="5849528" y="4114800"/>
              <a:ext cx="1517904" cy="950976"/>
            </a:xfrm>
            <a:prstGeom prst="rect">
              <a:avLst/>
            </a:prstGeom>
            <a:noFill/>
            <a:ln w="12700">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ectangle 11"/>
            <p:cNvSpPr/>
            <p:nvPr/>
          </p:nvSpPr>
          <p:spPr>
            <a:xfrm>
              <a:off x="4855464" y="3276600"/>
              <a:ext cx="1447800" cy="969264"/>
            </a:xfrm>
            <a:prstGeom prst="rect">
              <a:avLst/>
            </a:prstGeom>
            <a:noFill/>
            <a:ln w="12700">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Rectangle 12"/>
            <p:cNvSpPr/>
            <p:nvPr/>
          </p:nvSpPr>
          <p:spPr>
            <a:xfrm>
              <a:off x="4251960" y="3986784"/>
              <a:ext cx="1133856" cy="694944"/>
            </a:xfrm>
            <a:prstGeom prst="rect">
              <a:avLst/>
            </a:prstGeom>
            <a:noFill/>
            <a:ln w="12700">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Rectangle 13"/>
            <p:cNvSpPr/>
            <p:nvPr/>
          </p:nvSpPr>
          <p:spPr>
            <a:xfrm>
              <a:off x="3255264" y="4133088"/>
              <a:ext cx="1133856" cy="694944"/>
            </a:xfrm>
            <a:prstGeom prst="rect">
              <a:avLst/>
            </a:prstGeom>
            <a:noFill/>
            <a:ln w="12700">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Rectangle 14"/>
            <p:cNvSpPr/>
            <p:nvPr/>
          </p:nvSpPr>
          <p:spPr>
            <a:xfrm>
              <a:off x="2231135" y="3538728"/>
              <a:ext cx="1088136" cy="694944"/>
            </a:xfrm>
            <a:prstGeom prst="rect">
              <a:avLst/>
            </a:prstGeom>
            <a:noFill/>
            <a:ln w="12700">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 name="Rectangle 3"/>
          <p:cNvSpPr/>
          <p:nvPr/>
        </p:nvSpPr>
        <p:spPr>
          <a:xfrm>
            <a:off x="5849528" y="3056197"/>
            <a:ext cx="1517904" cy="950976"/>
          </a:xfrm>
          <a:prstGeom prst="rect">
            <a:avLst/>
          </a:prstGeom>
          <a:noFill/>
          <a:ln w="25400">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6" name="Picture 6"/>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228600" y="228600"/>
            <a:ext cx="1021651" cy="217470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7" name="TextBox 16"/>
          <p:cNvSpPr txBox="1"/>
          <p:nvPr/>
        </p:nvSpPr>
        <p:spPr>
          <a:xfrm>
            <a:off x="7578852" y="316468"/>
            <a:ext cx="806631" cy="369332"/>
          </a:xfrm>
          <a:prstGeom prst="rect">
            <a:avLst/>
          </a:prstGeom>
          <a:solidFill>
            <a:schemeClr val="tx1"/>
          </a:solidFill>
          <a:ln w="19050">
            <a:solidFill>
              <a:srgbClr val="0000FF"/>
            </a:solidFill>
          </a:ln>
        </p:spPr>
        <p:txBody>
          <a:bodyPr wrap="none" rtlCol="0">
            <a:spAutoFit/>
          </a:bodyPr>
          <a:lstStyle/>
          <a:p>
            <a:r>
              <a:rPr lang="en-US" dirty="0" smtClean="0">
                <a:solidFill>
                  <a:schemeClr val="bg1"/>
                </a:solidFill>
                <a:latin typeface="Times New Roman" pitchFamily="18" charset="0"/>
                <a:cs typeface="Times New Roman" pitchFamily="18" charset="0"/>
              </a:rPr>
              <a:t>Area 5</a:t>
            </a:r>
            <a:endParaRPr lang="en-US" dirty="0">
              <a:solidFill>
                <a:schemeClr val="bg1"/>
              </a:solidFill>
              <a:latin typeface="Times New Roman" pitchFamily="18" charset="0"/>
              <a:cs typeface="Times New Roman" pitchFamily="18" charset="0"/>
            </a:endParaRPr>
          </a:p>
        </p:txBody>
      </p:sp>
      <p:sp>
        <p:nvSpPr>
          <p:cNvPr id="18" name="TextBox 17"/>
          <p:cNvSpPr txBox="1"/>
          <p:nvPr/>
        </p:nvSpPr>
        <p:spPr>
          <a:xfrm>
            <a:off x="355847" y="5092005"/>
            <a:ext cx="8217990" cy="1200329"/>
          </a:xfrm>
          <a:prstGeom prst="rect">
            <a:avLst/>
          </a:prstGeom>
          <a:solidFill>
            <a:schemeClr val="tx1"/>
          </a:solidFill>
        </p:spPr>
        <p:txBody>
          <a:bodyPr wrap="square" rtlCol="0">
            <a:spAutoFit/>
          </a:bodyPr>
          <a:lstStyle/>
          <a:p>
            <a:pPr algn="just"/>
            <a:r>
              <a:rPr lang="en-US" sz="1200" dirty="0" smtClean="0">
                <a:solidFill>
                  <a:schemeClr val="bg1"/>
                </a:solidFill>
                <a:latin typeface="Arial" pitchFamily="34" charset="0"/>
                <a:cs typeface="Arial" pitchFamily="34" charset="0"/>
              </a:rPr>
              <a:t>Area 5 is the first of two areas to be examined that are within the </a:t>
            </a:r>
            <a:r>
              <a:rPr lang="en-US" sz="1200" dirty="0" err="1" smtClean="0">
                <a:solidFill>
                  <a:schemeClr val="bg1"/>
                </a:solidFill>
                <a:latin typeface="Arial" pitchFamily="34" charset="0"/>
                <a:cs typeface="Arial" pitchFamily="34" charset="0"/>
              </a:rPr>
              <a:t>birdfoot</a:t>
            </a:r>
            <a:r>
              <a:rPr lang="en-US" sz="1200" dirty="0" smtClean="0">
                <a:solidFill>
                  <a:schemeClr val="bg1"/>
                </a:solidFill>
                <a:latin typeface="Arial" pitchFamily="34" charset="0"/>
                <a:cs typeface="Arial" pitchFamily="34" charset="0"/>
              </a:rPr>
              <a:t> delta of the Mississippi River.  This has long been recognized as a locus of subsidence of the marsh surface, and the land area change map illustrates this in graphic detail.  Area 5 is somewhat transitional between the areas of fault dominated subsidence to the north and west and the area of the delta to the south and east where the lateral movement of ductile clays plays an important role in subsidence.  The sharp northern boundaries of the hot spots of change in Area 5 suggest their association with active surface faults even at this scale.</a:t>
            </a:r>
          </a:p>
        </p:txBody>
      </p:sp>
      <p:sp>
        <p:nvSpPr>
          <p:cNvPr id="19" name="Rectangle 18"/>
          <p:cNvSpPr/>
          <p:nvPr/>
        </p:nvSpPr>
        <p:spPr>
          <a:xfrm>
            <a:off x="5190744" y="1227397"/>
            <a:ext cx="1112520" cy="762000"/>
          </a:xfrm>
          <a:prstGeom prst="rect">
            <a:avLst/>
          </a:prstGeom>
          <a:noFill/>
          <a:ln w="12700">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402058571"/>
      </p:ext>
    </p:extLst>
  </p:cSld>
  <p:clrMapOvr>
    <a:masterClrMapping/>
  </p:clrMapOvr>
  <p:timing>
    <p:tnLst>
      <p:par>
        <p:cTn id="1" dur="indefinite" restart="never" nodeType="tmRoot"/>
      </p:par>
    </p:tn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a:grpSpLocks noChangeAspect="1"/>
          </p:cNvGrpSpPr>
          <p:nvPr/>
        </p:nvGrpSpPr>
        <p:grpSpPr>
          <a:xfrm>
            <a:off x="685800" y="381000"/>
            <a:ext cx="7772400" cy="4860447"/>
            <a:chOff x="914400" y="548640"/>
            <a:chExt cx="4633436" cy="2897505"/>
          </a:xfrm>
        </p:grpSpPr>
        <p:pic>
          <p:nvPicPr>
            <p:cNvPr id="3" name="Picture 3"/>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914400" y="548640"/>
              <a:ext cx="4633436" cy="2897505"/>
            </a:xfrm>
            <a:prstGeom prst="rect">
              <a:avLst/>
            </a:prstGeom>
            <a:noFill/>
            <a:ln w="12700">
              <a:solidFill>
                <a:sysClr val="windowText" lastClr="000000"/>
              </a:solidFill>
              <a:miter lim="800000"/>
              <a:headEnd/>
              <a:tailEnd/>
            </a:ln>
            <a:extLst>
              <a:ext uri="{909E8E84-426E-40DD-AFC4-6F175D3DCCD1}">
                <a14:hiddenFill xmlns:a14="http://schemas.microsoft.com/office/drawing/2010/main">
                  <a:solidFill>
                    <a:schemeClr val="accent1"/>
                  </a:solidFill>
                </a14:hiddenFill>
              </a:ext>
            </a:extLst>
          </p:spPr>
        </p:pic>
        <p:pic>
          <p:nvPicPr>
            <p:cNvPr id="4" name="Picture 4"/>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914400" y="2487908"/>
              <a:ext cx="1752600" cy="443516"/>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grpSp>
      <p:sp>
        <p:nvSpPr>
          <p:cNvPr id="5" name="TextBox 4"/>
          <p:cNvSpPr txBox="1"/>
          <p:nvPr/>
        </p:nvSpPr>
        <p:spPr>
          <a:xfrm>
            <a:off x="7467600" y="489128"/>
            <a:ext cx="806631" cy="369332"/>
          </a:xfrm>
          <a:prstGeom prst="rect">
            <a:avLst/>
          </a:prstGeom>
          <a:solidFill>
            <a:schemeClr val="tx1"/>
          </a:solidFill>
          <a:ln w="19050">
            <a:solidFill>
              <a:srgbClr val="0000FF"/>
            </a:solidFill>
          </a:ln>
        </p:spPr>
        <p:txBody>
          <a:bodyPr wrap="none" rtlCol="0">
            <a:spAutoFit/>
          </a:bodyPr>
          <a:lstStyle/>
          <a:p>
            <a:r>
              <a:rPr lang="en-US" dirty="0" smtClean="0">
                <a:solidFill>
                  <a:schemeClr val="bg1"/>
                </a:solidFill>
                <a:latin typeface="Times New Roman" pitchFamily="18" charset="0"/>
                <a:cs typeface="Times New Roman" pitchFamily="18" charset="0"/>
              </a:rPr>
              <a:t>Area 5</a:t>
            </a:r>
            <a:endParaRPr lang="en-US" dirty="0">
              <a:solidFill>
                <a:schemeClr val="bg1"/>
              </a:solidFill>
              <a:latin typeface="Times New Roman" pitchFamily="18" charset="0"/>
              <a:cs typeface="Times New Roman" pitchFamily="18" charset="0"/>
            </a:endParaRPr>
          </a:p>
        </p:txBody>
      </p:sp>
      <p:sp>
        <p:nvSpPr>
          <p:cNvPr id="6" name="TextBox 5"/>
          <p:cNvSpPr txBox="1"/>
          <p:nvPr/>
        </p:nvSpPr>
        <p:spPr>
          <a:xfrm>
            <a:off x="355847" y="5276671"/>
            <a:ext cx="8217990" cy="1384995"/>
          </a:xfrm>
          <a:prstGeom prst="rect">
            <a:avLst/>
          </a:prstGeom>
          <a:solidFill>
            <a:schemeClr val="tx1"/>
          </a:solidFill>
        </p:spPr>
        <p:txBody>
          <a:bodyPr wrap="square" rtlCol="0">
            <a:spAutoFit/>
          </a:bodyPr>
          <a:lstStyle/>
          <a:p>
            <a:pPr algn="just"/>
            <a:r>
              <a:rPr lang="en-US" sz="1200" dirty="0" smtClean="0">
                <a:solidFill>
                  <a:schemeClr val="bg1"/>
                </a:solidFill>
                <a:latin typeface="Arial" pitchFamily="34" charset="0"/>
                <a:cs typeface="Arial" pitchFamily="34" charset="0"/>
              </a:rPr>
              <a:t>The magnitude of land area change in Area 5 is so great that it is hard not to draw an association between dredging and drilling activity of the oil and gas fields and the hot spots of change.  The four large oil and gas fields are either in open water or contained within one of the large areas of change.  It is true however that both hot spots in the central portion of this image exhibit the established pattern of exhibiting a sharp northern edge that is bounded by the surface trace of a major fault.  The Empire and Bastian Bay Faults are large, well established faults with distinct surface expressions.  The area west of Adams Bay downthrown to the Empire Fault is relatively undrilled, and appears to have subsided solely as a result of the activity of the fault.</a:t>
            </a:r>
          </a:p>
        </p:txBody>
      </p:sp>
      <p:sp>
        <p:nvSpPr>
          <p:cNvPr id="7" name="TextBox 6"/>
          <p:cNvSpPr txBox="1"/>
          <p:nvPr/>
        </p:nvSpPr>
        <p:spPr>
          <a:xfrm rot="20733586">
            <a:off x="4165890" y="1588388"/>
            <a:ext cx="627715" cy="141578"/>
          </a:xfrm>
          <a:prstGeom prst="rect">
            <a:avLst/>
          </a:prstGeom>
          <a:solidFill>
            <a:sysClr val="window" lastClr="FFFFFF"/>
          </a:solidFill>
        </p:spPr>
        <p:txBody>
          <a:bodyPr wrap="square" lIns="9144" tIns="9144" rIns="9144" bIns="9144" rtlCol="0">
            <a:spAutoFit/>
          </a:bodyPr>
          <a:lstStyle/>
          <a:p>
            <a:pPr marL="0" marR="0" lvl="0" indent="0" defTabSz="1018824" eaLnBrk="1" fontAlgn="auto" latinLnBrk="0" hangingPunct="1">
              <a:lnSpc>
                <a:spcPct val="100000"/>
              </a:lnSpc>
              <a:spcBef>
                <a:spcPts val="0"/>
              </a:spcBef>
              <a:spcAft>
                <a:spcPts val="0"/>
              </a:spcAft>
              <a:buClrTx/>
              <a:buSzTx/>
              <a:buFontTx/>
              <a:buNone/>
              <a:tabLst/>
              <a:defRPr/>
            </a:pPr>
            <a:r>
              <a:rPr kumimoji="0" lang="en-US" sz="800" b="0" i="0" u="none" strike="noStrike" kern="0" cap="none" spc="0" normalizeH="0" baseline="0" noProof="0" dirty="0" smtClean="0">
                <a:ln>
                  <a:noFill/>
                </a:ln>
                <a:solidFill>
                  <a:prstClr val="black"/>
                </a:solidFill>
                <a:effectLst/>
                <a:uLnTx/>
                <a:uFillTx/>
                <a:latin typeface="Times New Roman" pitchFamily="18" charset="0"/>
                <a:cs typeface="Times New Roman" pitchFamily="18" charset="0"/>
              </a:rPr>
              <a:t>Empire Fault</a:t>
            </a:r>
          </a:p>
        </p:txBody>
      </p:sp>
      <p:sp>
        <p:nvSpPr>
          <p:cNvPr id="8" name="TextBox 7"/>
          <p:cNvSpPr txBox="1"/>
          <p:nvPr/>
        </p:nvSpPr>
        <p:spPr>
          <a:xfrm rot="19394947">
            <a:off x="5477214" y="2319826"/>
            <a:ext cx="830817" cy="141578"/>
          </a:xfrm>
          <a:prstGeom prst="rect">
            <a:avLst/>
          </a:prstGeom>
          <a:solidFill>
            <a:sysClr val="window" lastClr="FFFFFF"/>
          </a:solidFill>
        </p:spPr>
        <p:txBody>
          <a:bodyPr wrap="square" lIns="9144" tIns="9144" rIns="9144" bIns="9144" rtlCol="0">
            <a:spAutoFit/>
          </a:bodyPr>
          <a:lstStyle/>
          <a:p>
            <a:pPr marL="0" marR="0" lvl="0" indent="0" defTabSz="1018824" eaLnBrk="1" fontAlgn="auto" latinLnBrk="0" hangingPunct="1">
              <a:lnSpc>
                <a:spcPct val="100000"/>
              </a:lnSpc>
              <a:spcBef>
                <a:spcPts val="0"/>
              </a:spcBef>
              <a:spcAft>
                <a:spcPts val="0"/>
              </a:spcAft>
              <a:buClrTx/>
              <a:buSzTx/>
              <a:buFontTx/>
              <a:buNone/>
              <a:tabLst/>
              <a:defRPr/>
            </a:pPr>
            <a:r>
              <a:rPr kumimoji="0" lang="en-US" sz="800" b="0" i="0" u="none" strike="noStrike" kern="0" cap="none" spc="0" normalizeH="0" baseline="0" noProof="0" dirty="0" smtClean="0">
                <a:ln>
                  <a:noFill/>
                </a:ln>
                <a:solidFill>
                  <a:prstClr val="black"/>
                </a:solidFill>
                <a:effectLst/>
                <a:uLnTx/>
                <a:uFillTx/>
                <a:latin typeface="Times New Roman" pitchFamily="18" charset="0"/>
                <a:cs typeface="Times New Roman" pitchFamily="18" charset="0"/>
              </a:rPr>
              <a:t>Bastian Bay Fault</a:t>
            </a:r>
          </a:p>
        </p:txBody>
      </p:sp>
    </p:spTree>
    <p:extLst>
      <p:ext uri="{BB962C8B-B14F-4D97-AF65-F5344CB8AC3E}">
        <p14:creationId xmlns:p14="http://schemas.microsoft.com/office/powerpoint/2010/main" val="1731690247"/>
      </p:ext>
    </p:extLst>
  </p:cSld>
  <p:clrMapOvr>
    <a:masterClrMapping/>
  </p:clrMapOvr>
  <p:timing>
    <p:tnLst>
      <p:par>
        <p:cTn id="1" dur="indefinite" restart="never" nodeType="tmRoot"/>
      </p:par>
    </p:tn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5"/>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685800" y="381000"/>
            <a:ext cx="7772400" cy="4867636"/>
          </a:xfrm>
          <a:prstGeom prst="rect">
            <a:avLst/>
          </a:prstGeom>
          <a:noFill/>
          <a:ln w="12700">
            <a:solidFill>
              <a:sysClr val="windowText" lastClr="000000"/>
            </a:solidFill>
            <a:miter lim="800000"/>
            <a:headEnd/>
            <a:tailEnd/>
          </a:ln>
          <a:extLst>
            <a:ext uri="{909E8E84-426E-40DD-AFC4-6F175D3DCCD1}">
              <a14:hiddenFill xmlns:a14="http://schemas.microsoft.com/office/drawing/2010/main">
                <a:solidFill>
                  <a:schemeClr val="accent1"/>
                </a:solidFill>
              </a14:hiddenFill>
            </a:ext>
          </a:extLst>
        </p:spPr>
      </p:pic>
      <p:sp>
        <p:nvSpPr>
          <p:cNvPr id="4" name="TextBox 3"/>
          <p:cNvSpPr txBox="1"/>
          <p:nvPr/>
        </p:nvSpPr>
        <p:spPr>
          <a:xfrm rot="20733586">
            <a:off x="4165890" y="1588388"/>
            <a:ext cx="627715" cy="141578"/>
          </a:xfrm>
          <a:prstGeom prst="rect">
            <a:avLst/>
          </a:prstGeom>
          <a:solidFill>
            <a:sysClr val="window" lastClr="FFFFFF"/>
          </a:solidFill>
        </p:spPr>
        <p:txBody>
          <a:bodyPr wrap="square" lIns="9144" tIns="9144" rIns="9144" bIns="9144" rtlCol="0">
            <a:spAutoFit/>
          </a:bodyPr>
          <a:lstStyle/>
          <a:p>
            <a:pPr marL="0" marR="0" lvl="0" indent="0" defTabSz="1018824" eaLnBrk="1" fontAlgn="auto" latinLnBrk="0" hangingPunct="1">
              <a:lnSpc>
                <a:spcPct val="100000"/>
              </a:lnSpc>
              <a:spcBef>
                <a:spcPts val="0"/>
              </a:spcBef>
              <a:spcAft>
                <a:spcPts val="0"/>
              </a:spcAft>
              <a:buClrTx/>
              <a:buSzTx/>
              <a:buFontTx/>
              <a:buNone/>
              <a:tabLst/>
              <a:defRPr/>
            </a:pPr>
            <a:r>
              <a:rPr kumimoji="0" lang="en-US" sz="800" b="0" i="0" u="none" strike="noStrike" kern="0" cap="none" spc="0" normalizeH="0" baseline="0" noProof="0" dirty="0" smtClean="0">
                <a:ln>
                  <a:noFill/>
                </a:ln>
                <a:solidFill>
                  <a:prstClr val="black"/>
                </a:solidFill>
                <a:effectLst/>
                <a:uLnTx/>
                <a:uFillTx/>
                <a:latin typeface="Times New Roman" pitchFamily="18" charset="0"/>
                <a:cs typeface="Times New Roman" pitchFamily="18" charset="0"/>
              </a:rPr>
              <a:t>Empire Fault</a:t>
            </a:r>
          </a:p>
        </p:txBody>
      </p:sp>
      <p:sp>
        <p:nvSpPr>
          <p:cNvPr id="5" name="TextBox 4"/>
          <p:cNvSpPr txBox="1"/>
          <p:nvPr/>
        </p:nvSpPr>
        <p:spPr>
          <a:xfrm rot="19394947">
            <a:off x="5477214" y="2319826"/>
            <a:ext cx="830817" cy="141578"/>
          </a:xfrm>
          <a:prstGeom prst="rect">
            <a:avLst/>
          </a:prstGeom>
          <a:solidFill>
            <a:sysClr val="window" lastClr="FFFFFF"/>
          </a:solidFill>
        </p:spPr>
        <p:txBody>
          <a:bodyPr wrap="square" lIns="9144" tIns="9144" rIns="9144" bIns="9144" rtlCol="0">
            <a:spAutoFit/>
          </a:bodyPr>
          <a:lstStyle/>
          <a:p>
            <a:pPr marL="0" marR="0" lvl="0" indent="0" defTabSz="1018824" eaLnBrk="1" fontAlgn="auto" latinLnBrk="0" hangingPunct="1">
              <a:lnSpc>
                <a:spcPct val="100000"/>
              </a:lnSpc>
              <a:spcBef>
                <a:spcPts val="0"/>
              </a:spcBef>
              <a:spcAft>
                <a:spcPts val="0"/>
              </a:spcAft>
              <a:buClrTx/>
              <a:buSzTx/>
              <a:buFontTx/>
              <a:buNone/>
              <a:tabLst/>
              <a:defRPr/>
            </a:pPr>
            <a:r>
              <a:rPr kumimoji="0" lang="en-US" sz="800" b="0" i="0" u="none" strike="noStrike" kern="0" cap="none" spc="0" normalizeH="0" baseline="0" noProof="0" dirty="0" smtClean="0">
                <a:ln>
                  <a:noFill/>
                </a:ln>
                <a:solidFill>
                  <a:prstClr val="black"/>
                </a:solidFill>
                <a:effectLst/>
                <a:uLnTx/>
                <a:uFillTx/>
                <a:latin typeface="Times New Roman" pitchFamily="18" charset="0"/>
                <a:cs typeface="Times New Roman" pitchFamily="18" charset="0"/>
              </a:rPr>
              <a:t>Bastian Bay Fault</a:t>
            </a:r>
          </a:p>
        </p:txBody>
      </p:sp>
      <p:sp>
        <p:nvSpPr>
          <p:cNvPr id="6" name="TextBox 5"/>
          <p:cNvSpPr txBox="1"/>
          <p:nvPr/>
        </p:nvSpPr>
        <p:spPr>
          <a:xfrm>
            <a:off x="7467600" y="489128"/>
            <a:ext cx="806631" cy="369332"/>
          </a:xfrm>
          <a:prstGeom prst="rect">
            <a:avLst/>
          </a:prstGeom>
          <a:solidFill>
            <a:schemeClr val="tx1"/>
          </a:solidFill>
          <a:ln w="19050">
            <a:solidFill>
              <a:srgbClr val="0000FF"/>
            </a:solidFill>
          </a:ln>
        </p:spPr>
        <p:txBody>
          <a:bodyPr wrap="none" rtlCol="0">
            <a:spAutoFit/>
          </a:bodyPr>
          <a:lstStyle/>
          <a:p>
            <a:r>
              <a:rPr lang="en-US" dirty="0" smtClean="0">
                <a:solidFill>
                  <a:schemeClr val="bg1"/>
                </a:solidFill>
                <a:latin typeface="Times New Roman" pitchFamily="18" charset="0"/>
                <a:cs typeface="Times New Roman" pitchFamily="18" charset="0"/>
              </a:rPr>
              <a:t>Area 5</a:t>
            </a:r>
            <a:endParaRPr lang="en-US" dirty="0">
              <a:solidFill>
                <a:schemeClr val="bg1"/>
              </a:solidFill>
              <a:latin typeface="Times New Roman" pitchFamily="18" charset="0"/>
              <a:cs typeface="Times New Roman" pitchFamily="18" charset="0"/>
            </a:endParaRPr>
          </a:p>
        </p:txBody>
      </p:sp>
      <p:sp>
        <p:nvSpPr>
          <p:cNvPr id="7" name="TextBox 6"/>
          <p:cNvSpPr txBox="1"/>
          <p:nvPr/>
        </p:nvSpPr>
        <p:spPr>
          <a:xfrm>
            <a:off x="355847" y="5276671"/>
            <a:ext cx="8217990" cy="1384995"/>
          </a:xfrm>
          <a:prstGeom prst="rect">
            <a:avLst/>
          </a:prstGeom>
          <a:solidFill>
            <a:schemeClr val="tx1"/>
          </a:solidFill>
        </p:spPr>
        <p:txBody>
          <a:bodyPr wrap="square" rtlCol="0">
            <a:spAutoFit/>
          </a:bodyPr>
          <a:lstStyle/>
          <a:p>
            <a:pPr algn="just"/>
            <a:r>
              <a:rPr lang="en-US" sz="1200" dirty="0" smtClean="0">
                <a:solidFill>
                  <a:schemeClr val="bg1"/>
                </a:solidFill>
                <a:latin typeface="Arial" pitchFamily="34" charset="0"/>
                <a:cs typeface="Arial" pitchFamily="34" charset="0"/>
              </a:rPr>
              <a:t>As will be shown in a subsequent slide, the extension of the Bastian Bay Fault surface trace into the open waters of Breton Sound to the east is documented by an academic study that utilized a 3-D seismic survey to map the trace of the fault.  Hopefully this slide show has made some progress in reinforcing the significance of the activity of major fault systems at the surface in affecting the rates of subsidence and attendant changes in hydrology of the wetlands of south Louisiana.  The creation of a detailed atlas of surface faults in south Louisiana using all available sources, but in particular 3-D seismic surveys, would serve a very valuable purpose in all aspects of  scientific investigation of the marsh.</a:t>
            </a:r>
          </a:p>
        </p:txBody>
      </p:sp>
    </p:spTree>
    <p:extLst>
      <p:ext uri="{BB962C8B-B14F-4D97-AF65-F5344CB8AC3E}">
        <p14:creationId xmlns:p14="http://schemas.microsoft.com/office/powerpoint/2010/main" val="1901857562"/>
      </p:ext>
    </p:extLst>
  </p:cSld>
  <p:clrMapOvr>
    <a:masterClrMapping/>
  </p:clrMapOvr>
  <p:timing>
    <p:tnLst>
      <p:par>
        <p:cTn id="1" dur="indefinite" restart="never" nodeType="tmRoot"/>
      </p:par>
    </p:tn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685800" y="381000"/>
            <a:ext cx="7772400" cy="4855049"/>
          </a:xfrm>
          <a:prstGeom prst="rect">
            <a:avLst/>
          </a:prstGeom>
          <a:noFill/>
          <a:ln w="12700">
            <a:solidFill>
              <a:sysClr val="windowText" lastClr="000000"/>
            </a:solidFill>
            <a:miter lim="800000"/>
            <a:headEnd/>
            <a:tailEnd/>
          </a:ln>
          <a:extLst>
            <a:ext uri="{909E8E84-426E-40DD-AFC4-6F175D3DCCD1}">
              <a14:hiddenFill xmlns:a14="http://schemas.microsoft.com/office/drawing/2010/main">
                <a:solidFill>
                  <a:schemeClr val="accent1"/>
                </a:solidFill>
              </a14:hiddenFill>
            </a:ext>
          </a:extLst>
        </p:spPr>
      </p:pic>
      <p:sp>
        <p:nvSpPr>
          <p:cNvPr id="4" name="TextBox 3"/>
          <p:cNvSpPr txBox="1"/>
          <p:nvPr/>
        </p:nvSpPr>
        <p:spPr>
          <a:xfrm>
            <a:off x="5322733" y="681415"/>
            <a:ext cx="1157315" cy="172356"/>
          </a:xfrm>
          <a:prstGeom prst="rect">
            <a:avLst/>
          </a:prstGeom>
          <a:solidFill>
            <a:sysClr val="window" lastClr="FFFFFF"/>
          </a:solidFill>
        </p:spPr>
        <p:txBody>
          <a:bodyPr wrap="square" lIns="9144" tIns="9144" rIns="9144" bIns="9144" rtlCol="0">
            <a:spAutoFit/>
          </a:bodyPr>
          <a:lstStyle/>
          <a:p>
            <a:pPr marL="0" marR="0" lvl="0" indent="0" defTabSz="1018824" eaLnBrk="1" fontAlgn="auto" latinLnBrk="0" hangingPunct="1">
              <a:lnSpc>
                <a:spcPct val="100000"/>
              </a:lnSpc>
              <a:spcBef>
                <a:spcPts val="0"/>
              </a:spcBef>
              <a:spcAft>
                <a:spcPts val="0"/>
              </a:spcAft>
              <a:buClrTx/>
              <a:buSzTx/>
              <a:buFontTx/>
              <a:buNone/>
              <a:tabLst/>
              <a:defRPr/>
            </a:pPr>
            <a:r>
              <a:rPr kumimoji="0" lang="en-US" sz="1000" b="0" i="0" u="none" strike="noStrike" kern="0" cap="none" spc="0" normalizeH="0" baseline="0" noProof="0" dirty="0" smtClean="0">
                <a:ln>
                  <a:noFill/>
                </a:ln>
                <a:solidFill>
                  <a:prstClr val="black"/>
                </a:solidFill>
                <a:effectLst/>
                <a:uLnTx/>
                <a:uFillTx/>
                <a:latin typeface="Calibri"/>
              </a:rPr>
              <a:t>Quarantine Bay Field</a:t>
            </a:r>
          </a:p>
        </p:txBody>
      </p:sp>
      <p:sp>
        <p:nvSpPr>
          <p:cNvPr id="5" name="TextBox 4"/>
          <p:cNvSpPr txBox="1"/>
          <p:nvPr/>
        </p:nvSpPr>
        <p:spPr>
          <a:xfrm>
            <a:off x="968717" y="3342370"/>
            <a:ext cx="1244131" cy="172356"/>
          </a:xfrm>
          <a:prstGeom prst="rect">
            <a:avLst/>
          </a:prstGeom>
          <a:solidFill>
            <a:sysClr val="window" lastClr="FFFFFF"/>
          </a:solidFill>
        </p:spPr>
        <p:txBody>
          <a:bodyPr wrap="square" lIns="9144" tIns="9144" rIns="9144" bIns="9144" rtlCol="0">
            <a:spAutoFit/>
          </a:bodyPr>
          <a:lstStyle/>
          <a:p>
            <a:pPr marL="0" marR="0" lvl="0" indent="0" defTabSz="1018824" eaLnBrk="1" fontAlgn="auto" latinLnBrk="0" hangingPunct="1">
              <a:lnSpc>
                <a:spcPct val="100000"/>
              </a:lnSpc>
              <a:spcBef>
                <a:spcPts val="0"/>
              </a:spcBef>
              <a:spcAft>
                <a:spcPts val="0"/>
              </a:spcAft>
              <a:buClrTx/>
              <a:buSzTx/>
              <a:buFontTx/>
              <a:buNone/>
              <a:tabLst/>
              <a:defRPr/>
            </a:pPr>
            <a:r>
              <a:rPr kumimoji="0" lang="en-US" sz="1000" b="0" i="0" u="none" strike="noStrike" kern="0" cap="none" spc="0" normalizeH="0" baseline="0" noProof="0" dirty="0" smtClean="0">
                <a:ln>
                  <a:noFill/>
                </a:ln>
                <a:solidFill>
                  <a:prstClr val="black"/>
                </a:solidFill>
                <a:effectLst/>
                <a:uLnTx/>
                <a:uFillTx/>
                <a:latin typeface="Calibri"/>
              </a:rPr>
              <a:t>Lake Washington Field</a:t>
            </a:r>
          </a:p>
        </p:txBody>
      </p:sp>
      <p:sp>
        <p:nvSpPr>
          <p:cNvPr id="6" name="TextBox 5"/>
          <p:cNvSpPr txBox="1"/>
          <p:nvPr/>
        </p:nvSpPr>
        <p:spPr>
          <a:xfrm>
            <a:off x="3736848" y="3938134"/>
            <a:ext cx="972123" cy="172356"/>
          </a:xfrm>
          <a:prstGeom prst="rect">
            <a:avLst/>
          </a:prstGeom>
          <a:solidFill>
            <a:sysClr val="window" lastClr="FFFFFF"/>
          </a:solidFill>
        </p:spPr>
        <p:txBody>
          <a:bodyPr wrap="square" lIns="9144" tIns="9144" rIns="9144" bIns="9144" rtlCol="0">
            <a:spAutoFit/>
          </a:bodyPr>
          <a:lstStyle/>
          <a:p>
            <a:pPr marL="0" marR="0" lvl="0" indent="0" defTabSz="1018824" eaLnBrk="1" fontAlgn="auto" latinLnBrk="0" hangingPunct="1">
              <a:lnSpc>
                <a:spcPct val="100000"/>
              </a:lnSpc>
              <a:spcBef>
                <a:spcPts val="0"/>
              </a:spcBef>
              <a:spcAft>
                <a:spcPts val="0"/>
              </a:spcAft>
              <a:buClrTx/>
              <a:buSzTx/>
              <a:buFontTx/>
              <a:buNone/>
              <a:tabLst/>
              <a:defRPr/>
            </a:pPr>
            <a:r>
              <a:rPr kumimoji="0" lang="en-US" sz="1000" b="0" i="0" u="none" strike="noStrike" kern="0" cap="none" spc="0" normalizeH="0" baseline="0" noProof="0" dirty="0" smtClean="0">
                <a:ln>
                  <a:noFill/>
                </a:ln>
                <a:solidFill>
                  <a:prstClr val="black"/>
                </a:solidFill>
                <a:effectLst/>
                <a:uLnTx/>
                <a:uFillTx/>
                <a:latin typeface="Calibri"/>
              </a:rPr>
              <a:t>Bastian Bay Field</a:t>
            </a:r>
          </a:p>
        </p:txBody>
      </p:sp>
      <p:sp>
        <p:nvSpPr>
          <p:cNvPr id="7" name="TextBox 6"/>
          <p:cNvSpPr txBox="1"/>
          <p:nvPr/>
        </p:nvSpPr>
        <p:spPr>
          <a:xfrm>
            <a:off x="6251447" y="4486900"/>
            <a:ext cx="696051" cy="172356"/>
          </a:xfrm>
          <a:prstGeom prst="rect">
            <a:avLst/>
          </a:prstGeom>
          <a:solidFill>
            <a:sysClr val="window" lastClr="FFFFFF"/>
          </a:solidFill>
        </p:spPr>
        <p:txBody>
          <a:bodyPr wrap="square" lIns="9144" tIns="9144" rIns="9144" bIns="9144" rtlCol="0">
            <a:spAutoFit/>
          </a:bodyPr>
          <a:lstStyle/>
          <a:p>
            <a:pPr marL="0" marR="0" lvl="0" indent="0" defTabSz="1018824" eaLnBrk="1" fontAlgn="auto" latinLnBrk="0" hangingPunct="1">
              <a:lnSpc>
                <a:spcPct val="100000"/>
              </a:lnSpc>
              <a:spcBef>
                <a:spcPts val="0"/>
              </a:spcBef>
              <a:spcAft>
                <a:spcPts val="0"/>
              </a:spcAft>
              <a:buClrTx/>
              <a:buSzTx/>
              <a:buFontTx/>
              <a:buNone/>
              <a:tabLst/>
              <a:defRPr/>
            </a:pPr>
            <a:r>
              <a:rPr kumimoji="0" lang="en-US" sz="1000" b="0" i="0" u="none" strike="noStrike" kern="0" cap="none" spc="0" normalizeH="0" baseline="0" noProof="0" dirty="0" smtClean="0">
                <a:ln>
                  <a:noFill/>
                </a:ln>
                <a:solidFill>
                  <a:prstClr val="black"/>
                </a:solidFill>
                <a:effectLst/>
                <a:uLnTx/>
                <a:uFillTx/>
                <a:latin typeface="Calibri"/>
              </a:rPr>
              <a:t>Venice Field</a:t>
            </a:r>
          </a:p>
        </p:txBody>
      </p:sp>
      <p:sp>
        <p:nvSpPr>
          <p:cNvPr id="10" name="TextBox 9"/>
          <p:cNvSpPr txBox="1"/>
          <p:nvPr/>
        </p:nvSpPr>
        <p:spPr>
          <a:xfrm>
            <a:off x="7467600" y="489128"/>
            <a:ext cx="806631" cy="369332"/>
          </a:xfrm>
          <a:prstGeom prst="rect">
            <a:avLst/>
          </a:prstGeom>
          <a:solidFill>
            <a:schemeClr val="tx1"/>
          </a:solidFill>
          <a:ln w="19050">
            <a:solidFill>
              <a:srgbClr val="0000FF"/>
            </a:solidFill>
          </a:ln>
        </p:spPr>
        <p:txBody>
          <a:bodyPr wrap="none" rtlCol="0">
            <a:spAutoFit/>
          </a:bodyPr>
          <a:lstStyle/>
          <a:p>
            <a:r>
              <a:rPr lang="en-US" dirty="0" smtClean="0">
                <a:solidFill>
                  <a:schemeClr val="bg1"/>
                </a:solidFill>
                <a:latin typeface="Times New Roman" pitchFamily="18" charset="0"/>
                <a:cs typeface="Times New Roman" pitchFamily="18" charset="0"/>
              </a:rPr>
              <a:t>Area 5</a:t>
            </a:r>
            <a:endParaRPr lang="en-US" dirty="0">
              <a:solidFill>
                <a:schemeClr val="bg1"/>
              </a:solidFill>
              <a:latin typeface="Times New Roman" pitchFamily="18" charset="0"/>
              <a:cs typeface="Times New Roman" pitchFamily="18" charset="0"/>
            </a:endParaRPr>
          </a:p>
        </p:txBody>
      </p:sp>
      <p:sp>
        <p:nvSpPr>
          <p:cNvPr id="11" name="TextBox 10"/>
          <p:cNvSpPr txBox="1"/>
          <p:nvPr/>
        </p:nvSpPr>
        <p:spPr>
          <a:xfrm>
            <a:off x="355847" y="5276671"/>
            <a:ext cx="8217990" cy="1384995"/>
          </a:xfrm>
          <a:prstGeom prst="rect">
            <a:avLst/>
          </a:prstGeom>
          <a:solidFill>
            <a:schemeClr val="tx1"/>
          </a:solidFill>
        </p:spPr>
        <p:txBody>
          <a:bodyPr wrap="square" rtlCol="0">
            <a:spAutoFit/>
          </a:bodyPr>
          <a:lstStyle/>
          <a:p>
            <a:pPr algn="just"/>
            <a:r>
              <a:rPr lang="en-US" sz="1200" dirty="0" smtClean="0">
                <a:solidFill>
                  <a:schemeClr val="bg1"/>
                </a:solidFill>
                <a:latin typeface="Arial" pitchFamily="34" charset="0"/>
                <a:cs typeface="Arial" pitchFamily="34" charset="0"/>
              </a:rPr>
              <a:t>The inset published map of Bastian Bay Field shows the concentric depth contours of the anticlinal structure that provides the trapping mechanism for hydrocarbon reservoirs of the field.  The map on this particular reservoir indicates a depth of about 12,500’ below the surface.  The brown band the forms the northern border of the anticlinal trap is the trace of the Bastian Bay fault at that depth.  The fault offsets the sedimentary layers at this depth by 3,000’.  It is readily apparent that the trace of the fault at depth can be translated to the parallel trace of the fault at the surface indicated by the dashed line.  The same fault that was active in creating 3,000’ of offset at 12,500’ is active at the surface, and is currently subsiding the marsh on its downthrown side.</a:t>
            </a:r>
          </a:p>
        </p:txBody>
      </p:sp>
      <p:grpSp>
        <p:nvGrpSpPr>
          <p:cNvPr id="13" name="Group 12"/>
          <p:cNvGrpSpPr/>
          <p:nvPr/>
        </p:nvGrpSpPr>
        <p:grpSpPr>
          <a:xfrm>
            <a:off x="3456432" y="2758440"/>
            <a:ext cx="2712894" cy="1830788"/>
            <a:chOff x="3456432" y="2758440"/>
            <a:chExt cx="2712894" cy="1830788"/>
          </a:xfrm>
        </p:grpSpPr>
        <p:pic>
          <p:nvPicPr>
            <p:cNvPr id="8" name="Picture 3"/>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rot="10800000">
              <a:off x="3456432" y="2758440"/>
              <a:ext cx="2712894" cy="18307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9" name="TextBox 8"/>
            <p:cNvSpPr txBox="1"/>
            <p:nvPr/>
          </p:nvSpPr>
          <p:spPr>
            <a:xfrm>
              <a:off x="4899427" y="4326857"/>
              <a:ext cx="1269899" cy="246221"/>
            </a:xfrm>
            <a:prstGeom prst="rect">
              <a:avLst/>
            </a:prstGeom>
            <a:solidFill>
              <a:schemeClr val="tx1"/>
            </a:solidFill>
          </p:spPr>
          <p:txBody>
            <a:bodyPr wrap="none" rtlCol="0">
              <a:spAutoFit/>
            </a:bodyPr>
            <a:lstStyle/>
            <a:p>
              <a:r>
                <a:rPr lang="en-US" sz="1000" dirty="0" smtClean="0">
                  <a:solidFill>
                    <a:schemeClr val="bg1"/>
                  </a:solidFill>
                </a:rPr>
                <a:t>NOGS &amp; HGS 1967</a:t>
              </a:r>
              <a:endParaRPr lang="en-US" sz="1000" dirty="0">
                <a:solidFill>
                  <a:schemeClr val="bg1"/>
                </a:solidFill>
              </a:endParaRPr>
            </a:p>
          </p:txBody>
        </p:sp>
        <p:sp>
          <p:nvSpPr>
            <p:cNvPr id="12" name="Freeform 11"/>
            <p:cNvSpPr/>
            <p:nvPr/>
          </p:nvSpPr>
          <p:spPr>
            <a:xfrm>
              <a:off x="3487883" y="2814638"/>
              <a:ext cx="2658123" cy="533400"/>
            </a:xfrm>
            <a:custGeom>
              <a:avLst/>
              <a:gdLst>
                <a:gd name="connsiteX0" fmla="*/ 3030 w 2658123"/>
                <a:gd name="connsiteY0" fmla="*/ 0 h 533400"/>
                <a:gd name="connsiteX1" fmla="*/ 114948 w 2658123"/>
                <a:gd name="connsiteY1" fmla="*/ 26193 h 533400"/>
                <a:gd name="connsiteX2" fmla="*/ 255442 w 2658123"/>
                <a:gd name="connsiteY2" fmla="*/ 54768 h 533400"/>
                <a:gd name="connsiteX3" fmla="*/ 407842 w 2658123"/>
                <a:gd name="connsiteY3" fmla="*/ 73818 h 533400"/>
                <a:gd name="connsiteX4" fmla="*/ 603105 w 2658123"/>
                <a:gd name="connsiteY4" fmla="*/ 92868 h 533400"/>
                <a:gd name="connsiteX5" fmla="*/ 822180 w 2658123"/>
                <a:gd name="connsiteY5" fmla="*/ 114300 h 533400"/>
                <a:gd name="connsiteX6" fmla="*/ 1019823 w 2658123"/>
                <a:gd name="connsiteY6" fmla="*/ 150018 h 533400"/>
                <a:gd name="connsiteX7" fmla="*/ 1174605 w 2658123"/>
                <a:gd name="connsiteY7" fmla="*/ 209550 h 533400"/>
                <a:gd name="connsiteX8" fmla="*/ 1350817 w 2658123"/>
                <a:gd name="connsiteY8" fmla="*/ 283368 h 533400"/>
                <a:gd name="connsiteX9" fmla="*/ 1531792 w 2658123"/>
                <a:gd name="connsiteY9" fmla="*/ 352425 h 533400"/>
                <a:gd name="connsiteX10" fmla="*/ 1669905 w 2658123"/>
                <a:gd name="connsiteY10" fmla="*/ 383381 h 533400"/>
                <a:gd name="connsiteX11" fmla="*/ 1765155 w 2658123"/>
                <a:gd name="connsiteY11" fmla="*/ 359568 h 533400"/>
                <a:gd name="connsiteX12" fmla="*/ 1896123 w 2658123"/>
                <a:gd name="connsiteY12" fmla="*/ 264318 h 533400"/>
                <a:gd name="connsiteX13" fmla="*/ 2022330 w 2658123"/>
                <a:gd name="connsiteY13" fmla="*/ 178593 h 533400"/>
                <a:gd name="connsiteX14" fmla="*/ 2169967 w 2658123"/>
                <a:gd name="connsiteY14" fmla="*/ 116681 h 533400"/>
                <a:gd name="connsiteX15" fmla="*/ 2269980 w 2658123"/>
                <a:gd name="connsiteY15" fmla="*/ 78581 h 533400"/>
                <a:gd name="connsiteX16" fmla="*/ 2310461 w 2658123"/>
                <a:gd name="connsiteY16" fmla="*/ 157162 h 533400"/>
                <a:gd name="connsiteX17" fmla="*/ 2177111 w 2658123"/>
                <a:gd name="connsiteY17" fmla="*/ 204787 h 533400"/>
                <a:gd name="connsiteX18" fmla="*/ 2043761 w 2658123"/>
                <a:gd name="connsiteY18" fmla="*/ 269081 h 533400"/>
                <a:gd name="connsiteX19" fmla="*/ 1974705 w 2658123"/>
                <a:gd name="connsiteY19" fmla="*/ 314325 h 533400"/>
                <a:gd name="connsiteX20" fmla="*/ 1948511 w 2658123"/>
                <a:gd name="connsiteY20" fmla="*/ 335756 h 533400"/>
                <a:gd name="connsiteX21" fmla="*/ 1955655 w 2658123"/>
                <a:gd name="connsiteY21" fmla="*/ 354806 h 533400"/>
                <a:gd name="connsiteX22" fmla="*/ 2079480 w 2658123"/>
                <a:gd name="connsiteY22" fmla="*/ 340518 h 533400"/>
                <a:gd name="connsiteX23" fmla="*/ 2262836 w 2658123"/>
                <a:gd name="connsiteY23" fmla="*/ 338137 h 533400"/>
                <a:gd name="connsiteX24" fmla="*/ 2422380 w 2658123"/>
                <a:gd name="connsiteY24" fmla="*/ 326231 h 533400"/>
                <a:gd name="connsiteX25" fmla="*/ 2553348 w 2658123"/>
                <a:gd name="connsiteY25" fmla="*/ 304800 h 533400"/>
                <a:gd name="connsiteX26" fmla="*/ 2658123 w 2658123"/>
                <a:gd name="connsiteY26" fmla="*/ 292893 h 533400"/>
                <a:gd name="connsiteX27" fmla="*/ 2658123 w 2658123"/>
                <a:gd name="connsiteY27" fmla="*/ 361950 h 533400"/>
                <a:gd name="connsiteX28" fmla="*/ 2465242 w 2658123"/>
                <a:gd name="connsiteY28" fmla="*/ 376237 h 533400"/>
                <a:gd name="connsiteX29" fmla="*/ 2308080 w 2658123"/>
                <a:gd name="connsiteY29" fmla="*/ 392906 h 533400"/>
                <a:gd name="connsiteX30" fmla="*/ 2139011 w 2658123"/>
                <a:gd name="connsiteY30" fmla="*/ 400050 h 533400"/>
                <a:gd name="connsiteX31" fmla="*/ 2043761 w 2658123"/>
                <a:gd name="connsiteY31" fmla="*/ 407193 h 533400"/>
                <a:gd name="connsiteX32" fmla="*/ 1950892 w 2658123"/>
                <a:gd name="connsiteY32" fmla="*/ 433387 h 533400"/>
                <a:gd name="connsiteX33" fmla="*/ 1862786 w 2658123"/>
                <a:gd name="connsiteY33" fmla="*/ 471487 h 533400"/>
                <a:gd name="connsiteX34" fmla="*/ 1767536 w 2658123"/>
                <a:gd name="connsiteY34" fmla="*/ 519112 h 533400"/>
                <a:gd name="connsiteX35" fmla="*/ 1674667 w 2658123"/>
                <a:gd name="connsiteY35" fmla="*/ 533400 h 533400"/>
                <a:gd name="connsiteX36" fmla="*/ 1538936 w 2658123"/>
                <a:gd name="connsiteY36" fmla="*/ 511968 h 533400"/>
                <a:gd name="connsiteX37" fmla="*/ 1388917 w 2658123"/>
                <a:gd name="connsiteY37" fmla="*/ 464343 h 533400"/>
                <a:gd name="connsiteX38" fmla="*/ 1207942 w 2658123"/>
                <a:gd name="connsiteY38" fmla="*/ 383381 h 533400"/>
                <a:gd name="connsiteX39" fmla="*/ 1053161 w 2658123"/>
                <a:gd name="connsiteY39" fmla="*/ 328612 h 533400"/>
                <a:gd name="connsiteX40" fmla="*/ 872186 w 2658123"/>
                <a:gd name="connsiteY40" fmla="*/ 269081 h 533400"/>
                <a:gd name="connsiteX41" fmla="*/ 715023 w 2658123"/>
                <a:gd name="connsiteY41" fmla="*/ 254793 h 533400"/>
                <a:gd name="connsiteX42" fmla="*/ 522142 w 2658123"/>
                <a:gd name="connsiteY42" fmla="*/ 238125 h 533400"/>
                <a:gd name="connsiteX43" fmla="*/ 312592 w 2658123"/>
                <a:gd name="connsiteY43" fmla="*/ 209550 h 533400"/>
                <a:gd name="connsiteX44" fmla="*/ 145905 w 2658123"/>
                <a:gd name="connsiteY44" fmla="*/ 183356 h 533400"/>
                <a:gd name="connsiteX45" fmla="*/ 648 w 2658123"/>
                <a:gd name="connsiteY45" fmla="*/ 161925 h 533400"/>
                <a:gd name="connsiteX46" fmla="*/ 3030 w 2658123"/>
                <a:gd name="connsiteY46" fmla="*/ 0 h 533400"/>
                <a:gd name="connsiteX0" fmla="*/ 3030 w 2658123"/>
                <a:gd name="connsiteY0" fmla="*/ 0 h 533400"/>
                <a:gd name="connsiteX1" fmla="*/ 114948 w 2658123"/>
                <a:gd name="connsiteY1" fmla="*/ 26193 h 533400"/>
                <a:gd name="connsiteX2" fmla="*/ 255442 w 2658123"/>
                <a:gd name="connsiteY2" fmla="*/ 54768 h 533400"/>
                <a:gd name="connsiteX3" fmla="*/ 407842 w 2658123"/>
                <a:gd name="connsiteY3" fmla="*/ 73818 h 533400"/>
                <a:gd name="connsiteX4" fmla="*/ 603105 w 2658123"/>
                <a:gd name="connsiteY4" fmla="*/ 92868 h 533400"/>
                <a:gd name="connsiteX5" fmla="*/ 822180 w 2658123"/>
                <a:gd name="connsiteY5" fmla="*/ 114300 h 533400"/>
                <a:gd name="connsiteX6" fmla="*/ 1019823 w 2658123"/>
                <a:gd name="connsiteY6" fmla="*/ 150018 h 533400"/>
                <a:gd name="connsiteX7" fmla="*/ 1174605 w 2658123"/>
                <a:gd name="connsiteY7" fmla="*/ 209550 h 533400"/>
                <a:gd name="connsiteX8" fmla="*/ 1350817 w 2658123"/>
                <a:gd name="connsiteY8" fmla="*/ 283368 h 533400"/>
                <a:gd name="connsiteX9" fmla="*/ 1531792 w 2658123"/>
                <a:gd name="connsiteY9" fmla="*/ 352425 h 533400"/>
                <a:gd name="connsiteX10" fmla="*/ 1669905 w 2658123"/>
                <a:gd name="connsiteY10" fmla="*/ 383381 h 533400"/>
                <a:gd name="connsiteX11" fmla="*/ 1765155 w 2658123"/>
                <a:gd name="connsiteY11" fmla="*/ 359568 h 533400"/>
                <a:gd name="connsiteX12" fmla="*/ 1824686 w 2658123"/>
                <a:gd name="connsiteY12" fmla="*/ 316706 h 533400"/>
                <a:gd name="connsiteX13" fmla="*/ 1896123 w 2658123"/>
                <a:gd name="connsiteY13" fmla="*/ 264318 h 533400"/>
                <a:gd name="connsiteX14" fmla="*/ 2022330 w 2658123"/>
                <a:gd name="connsiteY14" fmla="*/ 178593 h 533400"/>
                <a:gd name="connsiteX15" fmla="*/ 2169967 w 2658123"/>
                <a:gd name="connsiteY15" fmla="*/ 116681 h 533400"/>
                <a:gd name="connsiteX16" fmla="*/ 2269980 w 2658123"/>
                <a:gd name="connsiteY16" fmla="*/ 78581 h 533400"/>
                <a:gd name="connsiteX17" fmla="*/ 2310461 w 2658123"/>
                <a:gd name="connsiteY17" fmla="*/ 157162 h 533400"/>
                <a:gd name="connsiteX18" fmla="*/ 2177111 w 2658123"/>
                <a:gd name="connsiteY18" fmla="*/ 204787 h 533400"/>
                <a:gd name="connsiteX19" fmla="*/ 2043761 w 2658123"/>
                <a:gd name="connsiteY19" fmla="*/ 269081 h 533400"/>
                <a:gd name="connsiteX20" fmla="*/ 1974705 w 2658123"/>
                <a:gd name="connsiteY20" fmla="*/ 314325 h 533400"/>
                <a:gd name="connsiteX21" fmla="*/ 1948511 w 2658123"/>
                <a:gd name="connsiteY21" fmla="*/ 335756 h 533400"/>
                <a:gd name="connsiteX22" fmla="*/ 1955655 w 2658123"/>
                <a:gd name="connsiteY22" fmla="*/ 354806 h 533400"/>
                <a:gd name="connsiteX23" fmla="*/ 2079480 w 2658123"/>
                <a:gd name="connsiteY23" fmla="*/ 340518 h 533400"/>
                <a:gd name="connsiteX24" fmla="*/ 2262836 w 2658123"/>
                <a:gd name="connsiteY24" fmla="*/ 338137 h 533400"/>
                <a:gd name="connsiteX25" fmla="*/ 2422380 w 2658123"/>
                <a:gd name="connsiteY25" fmla="*/ 326231 h 533400"/>
                <a:gd name="connsiteX26" fmla="*/ 2553348 w 2658123"/>
                <a:gd name="connsiteY26" fmla="*/ 304800 h 533400"/>
                <a:gd name="connsiteX27" fmla="*/ 2658123 w 2658123"/>
                <a:gd name="connsiteY27" fmla="*/ 292893 h 533400"/>
                <a:gd name="connsiteX28" fmla="*/ 2658123 w 2658123"/>
                <a:gd name="connsiteY28" fmla="*/ 361950 h 533400"/>
                <a:gd name="connsiteX29" fmla="*/ 2465242 w 2658123"/>
                <a:gd name="connsiteY29" fmla="*/ 376237 h 533400"/>
                <a:gd name="connsiteX30" fmla="*/ 2308080 w 2658123"/>
                <a:gd name="connsiteY30" fmla="*/ 392906 h 533400"/>
                <a:gd name="connsiteX31" fmla="*/ 2139011 w 2658123"/>
                <a:gd name="connsiteY31" fmla="*/ 400050 h 533400"/>
                <a:gd name="connsiteX32" fmla="*/ 2043761 w 2658123"/>
                <a:gd name="connsiteY32" fmla="*/ 407193 h 533400"/>
                <a:gd name="connsiteX33" fmla="*/ 1950892 w 2658123"/>
                <a:gd name="connsiteY33" fmla="*/ 433387 h 533400"/>
                <a:gd name="connsiteX34" fmla="*/ 1862786 w 2658123"/>
                <a:gd name="connsiteY34" fmla="*/ 471487 h 533400"/>
                <a:gd name="connsiteX35" fmla="*/ 1767536 w 2658123"/>
                <a:gd name="connsiteY35" fmla="*/ 519112 h 533400"/>
                <a:gd name="connsiteX36" fmla="*/ 1674667 w 2658123"/>
                <a:gd name="connsiteY36" fmla="*/ 533400 h 533400"/>
                <a:gd name="connsiteX37" fmla="*/ 1538936 w 2658123"/>
                <a:gd name="connsiteY37" fmla="*/ 511968 h 533400"/>
                <a:gd name="connsiteX38" fmla="*/ 1388917 w 2658123"/>
                <a:gd name="connsiteY38" fmla="*/ 464343 h 533400"/>
                <a:gd name="connsiteX39" fmla="*/ 1207942 w 2658123"/>
                <a:gd name="connsiteY39" fmla="*/ 383381 h 533400"/>
                <a:gd name="connsiteX40" fmla="*/ 1053161 w 2658123"/>
                <a:gd name="connsiteY40" fmla="*/ 328612 h 533400"/>
                <a:gd name="connsiteX41" fmla="*/ 872186 w 2658123"/>
                <a:gd name="connsiteY41" fmla="*/ 269081 h 533400"/>
                <a:gd name="connsiteX42" fmla="*/ 715023 w 2658123"/>
                <a:gd name="connsiteY42" fmla="*/ 254793 h 533400"/>
                <a:gd name="connsiteX43" fmla="*/ 522142 w 2658123"/>
                <a:gd name="connsiteY43" fmla="*/ 238125 h 533400"/>
                <a:gd name="connsiteX44" fmla="*/ 312592 w 2658123"/>
                <a:gd name="connsiteY44" fmla="*/ 209550 h 533400"/>
                <a:gd name="connsiteX45" fmla="*/ 145905 w 2658123"/>
                <a:gd name="connsiteY45" fmla="*/ 183356 h 533400"/>
                <a:gd name="connsiteX46" fmla="*/ 648 w 2658123"/>
                <a:gd name="connsiteY46" fmla="*/ 161925 h 533400"/>
                <a:gd name="connsiteX47" fmla="*/ 3030 w 2658123"/>
                <a:gd name="connsiteY47" fmla="*/ 0 h 533400"/>
                <a:gd name="connsiteX0" fmla="*/ 3030 w 2658123"/>
                <a:gd name="connsiteY0" fmla="*/ 0 h 533400"/>
                <a:gd name="connsiteX1" fmla="*/ 114948 w 2658123"/>
                <a:gd name="connsiteY1" fmla="*/ 26193 h 533400"/>
                <a:gd name="connsiteX2" fmla="*/ 255442 w 2658123"/>
                <a:gd name="connsiteY2" fmla="*/ 54768 h 533400"/>
                <a:gd name="connsiteX3" fmla="*/ 407842 w 2658123"/>
                <a:gd name="connsiteY3" fmla="*/ 73818 h 533400"/>
                <a:gd name="connsiteX4" fmla="*/ 603105 w 2658123"/>
                <a:gd name="connsiteY4" fmla="*/ 92868 h 533400"/>
                <a:gd name="connsiteX5" fmla="*/ 822180 w 2658123"/>
                <a:gd name="connsiteY5" fmla="*/ 114300 h 533400"/>
                <a:gd name="connsiteX6" fmla="*/ 1019823 w 2658123"/>
                <a:gd name="connsiteY6" fmla="*/ 150018 h 533400"/>
                <a:gd name="connsiteX7" fmla="*/ 1174605 w 2658123"/>
                <a:gd name="connsiteY7" fmla="*/ 209550 h 533400"/>
                <a:gd name="connsiteX8" fmla="*/ 1350817 w 2658123"/>
                <a:gd name="connsiteY8" fmla="*/ 283368 h 533400"/>
                <a:gd name="connsiteX9" fmla="*/ 1531792 w 2658123"/>
                <a:gd name="connsiteY9" fmla="*/ 352425 h 533400"/>
                <a:gd name="connsiteX10" fmla="*/ 1669905 w 2658123"/>
                <a:gd name="connsiteY10" fmla="*/ 383381 h 533400"/>
                <a:gd name="connsiteX11" fmla="*/ 1774680 w 2658123"/>
                <a:gd name="connsiteY11" fmla="*/ 347661 h 533400"/>
                <a:gd name="connsiteX12" fmla="*/ 1824686 w 2658123"/>
                <a:gd name="connsiteY12" fmla="*/ 316706 h 533400"/>
                <a:gd name="connsiteX13" fmla="*/ 1896123 w 2658123"/>
                <a:gd name="connsiteY13" fmla="*/ 264318 h 533400"/>
                <a:gd name="connsiteX14" fmla="*/ 2022330 w 2658123"/>
                <a:gd name="connsiteY14" fmla="*/ 178593 h 533400"/>
                <a:gd name="connsiteX15" fmla="*/ 2169967 w 2658123"/>
                <a:gd name="connsiteY15" fmla="*/ 116681 h 533400"/>
                <a:gd name="connsiteX16" fmla="*/ 2269980 w 2658123"/>
                <a:gd name="connsiteY16" fmla="*/ 78581 h 533400"/>
                <a:gd name="connsiteX17" fmla="*/ 2310461 w 2658123"/>
                <a:gd name="connsiteY17" fmla="*/ 157162 h 533400"/>
                <a:gd name="connsiteX18" fmla="*/ 2177111 w 2658123"/>
                <a:gd name="connsiteY18" fmla="*/ 204787 h 533400"/>
                <a:gd name="connsiteX19" fmla="*/ 2043761 w 2658123"/>
                <a:gd name="connsiteY19" fmla="*/ 269081 h 533400"/>
                <a:gd name="connsiteX20" fmla="*/ 1974705 w 2658123"/>
                <a:gd name="connsiteY20" fmla="*/ 314325 h 533400"/>
                <a:gd name="connsiteX21" fmla="*/ 1948511 w 2658123"/>
                <a:gd name="connsiteY21" fmla="*/ 335756 h 533400"/>
                <a:gd name="connsiteX22" fmla="*/ 1955655 w 2658123"/>
                <a:gd name="connsiteY22" fmla="*/ 354806 h 533400"/>
                <a:gd name="connsiteX23" fmla="*/ 2079480 w 2658123"/>
                <a:gd name="connsiteY23" fmla="*/ 340518 h 533400"/>
                <a:gd name="connsiteX24" fmla="*/ 2262836 w 2658123"/>
                <a:gd name="connsiteY24" fmla="*/ 338137 h 533400"/>
                <a:gd name="connsiteX25" fmla="*/ 2422380 w 2658123"/>
                <a:gd name="connsiteY25" fmla="*/ 326231 h 533400"/>
                <a:gd name="connsiteX26" fmla="*/ 2553348 w 2658123"/>
                <a:gd name="connsiteY26" fmla="*/ 304800 h 533400"/>
                <a:gd name="connsiteX27" fmla="*/ 2658123 w 2658123"/>
                <a:gd name="connsiteY27" fmla="*/ 292893 h 533400"/>
                <a:gd name="connsiteX28" fmla="*/ 2658123 w 2658123"/>
                <a:gd name="connsiteY28" fmla="*/ 361950 h 533400"/>
                <a:gd name="connsiteX29" fmla="*/ 2465242 w 2658123"/>
                <a:gd name="connsiteY29" fmla="*/ 376237 h 533400"/>
                <a:gd name="connsiteX30" fmla="*/ 2308080 w 2658123"/>
                <a:gd name="connsiteY30" fmla="*/ 392906 h 533400"/>
                <a:gd name="connsiteX31" fmla="*/ 2139011 w 2658123"/>
                <a:gd name="connsiteY31" fmla="*/ 400050 h 533400"/>
                <a:gd name="connsiteX32" fmla="*/ 2043761 w 2658123"/>
                <a:gd name="connsiteY32" fmla="*/ 407193 h 533400"/>
                <a:gd name="connsiteX33" fmla="*/ 1950892 w 2658123"/>
                <a:gd name="connsiteY33" fmla="*/ 433387 h 533400"/>
                <a:gd name="connsiteX34" fmla="*/ 1862786 w 2658123"/>
                <a:gd name="connsiteY34" fmla="*/ 471487 h 533400"/>
                <a:gd name="connsiteX35" fmla="*/ 1767536 w 2658123"/>
                <a:gd name="connsiteY35" fmla="*/ 519112 h 533400"/>
                <a:gd name="connsiteX36" fmla="*/ 1674667 w 2658123"/>
                <a:gd name="connsiteY36" fmla="*/ 533400 h 533400"/>
                <a:gd name="connsiteX37" fmla="*/ 1538936 w 2658123"/>
                <a:gd name="connsiteY37" fmla="*/ 511968 h 533400"/>
                <a:gd name="connsiteX38" fmla="*/ 1388917 w 2658123"/>
                <a:gd name="connsiteY38" fmla="*/ 464343 h 533400"/>
                <a:gd name="connsiteX39" fmla="*/ 1207942 w 2658123"/>
                <a:gd name="connsiteY39" fmla="*/ 383381 h 533400"/>
                <a:gd name="connsiteX40" fmla="*/ 1053161 w 2658123"/>
                <a:gd name="connsiteY40" fmla="*/ 328612 h 533400"/>
                <a:gd name="connsiteX41" fmla="*/ 872186 w 2658123"/>
                <a:gd name="connsiteY41" fmla="*/ 269081 h 533400"/>
                <a:gd name="connsiteX42" fmla="*/ 715023 w 2658123"/>
                <a:gd name="connsiteY42" fmla="*/ 254793 h 533400"/>
                <a:gd name="connsiteX43" fmla="*/ 522142 w 2658123"/>
                <a:gd name="connsiteY43" fmla="*/ 238125 h 533400"/>
                <a:gd name="connsiteX44" fmla="*/ 312592 w 2658123"/>
                <a:gd name="connsiteY44" fmla="*/ 209550 h 533400"/>
                <a:gd name="connsiteX45" fmla="*/ 145905 w 2658123"/>
                <a:gd name="connsiteY45" fmla="*/ 183356 h 533400"/>
                <a:gd name="connsiteX46" fmla="*/ 648 w 2658123"/>
                <a:gd name="connsiteY46" fmla="*/ 161925 h 533400"/>
                <a:gd name="connsiteX47" fmla="*/ 3030 w 2658123"/>
                <a:gd name="connsiteY47" fmla="*/ 0 h 533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2658123" h="533400">
                  <a:moveTo>
                    <a:pt x="3030" y="0"/>
                  </a:moveTo>
                  <a:lnTo>
                    <a:pt x="114948" y="26193"/>
                  </a:lnTo>
                  <a:lnTo>
                    <a:pt x="255442" y="54768"/>
                  </a:lnTo>
                  <a:lnTo>
                    <a:pt x="407842" y="73818"/>
                  </a:lnTo>
                  <a:lnTo>
                    <a:pt x="603105" y="92868"/>
                  </a:lnTo>
                  <a:lnTo>
                    <a:pt x="822180" y="114300"/>
                  </a:lnTo>
                  <a:lnTo>
                    <a:pt x="1019823" y="150018"/>
                  </a:lnTo>
                  <a:lnTo>
                    <a:pt x="1174605" y="209550"/>
                  </a:lnTo>
                  <a:lnTo>
                    <a:pt x="1350817" y="283368"/>
                  </a:lnTo>
                  <a:lnTo>
                    <a:pt x="1531792" y="352425"/>
                  </a:lnTo>
                  <a:lnTo>
                    <a:pt x="1669905" y="383381"/>
                  </a:lnTo>
                  <a:lnTo>
                    <a:pt x="1774680" y="347661"/>
                  </a:lnTo>
                  <a:cubicBezTo>
                    <a:pt x="1788967" y="338136"/>
                    <a:pt x="1810399" y="326231"/>
                    <a:pt x="1824686" y="316706"/>
                  </a:cubicBezTo>
                  <a:lnTo>
                    <a:pt x="1896123" y="264318"/>
                  </a:lnTo>
                  <a:lnTo>
                    <a:pt x="2022330" y="178593"/>
                  </a:lnTo>
                  <a:lnTo>
                    <a:pt x="2169967" y="116681"/>
                  </a:lnTo>
                  <a:lnTo>
                    <a:pt x="2269980" y="78581"/>
                  </a:lnTo>
                  <a:lnTo>
                    <a:pt x="2310461" y="157162"/>
                  </a:lnTo>
                  <a:lnTo>
                    <a:pt x="2177111" y="204787"/>
                  </a:lnTo>
                  <a:lnTo>
                    <a:pt x="2043761" y="269081"/>
                  </a:lnTo>
                  <a:lnTo>
                    <a:pt x="1974705" y="314325"/>
                  </a:lnTo>
                  <a:lnTo>
                    <a:pt x="1948511" y="335756"/>
                  </a:lnTo>
                  <a:lnTo>
                    <a:pt x="1955655" y="354806"/>
                  </a:lnTo>
                  <a:lnTo>
                    <a:pt x="2079480" y="340518"/>
                  </a:lnTo>
                  <a:lnTo>
                    <a:pt x="2262836" y="338137"/>
                  </a:lnTo>
                  <a:lnTo>
                    <a:pt x="2422380" y="326231"/>
                  </a:lnTo>
                  <a:lnTo>
                    <a:pt x="2553348" y="304800"/>
                  </a:lnTo>
                  <a:lnTo>
                    <a:pt x="2658123" y="292893"/>
                  </a:lnTo>
                  <a:lnTo>
                    <a:pt x="2658123" y="361950"/>
                  </a:lnTo>
                  <a:lnTo>
                    <a:pt x="2465242" y="376237"/>
                  </a:lnTo>
                  <a:lnTo>
                    <a:pt x="2308080" y="392906"/>
                  </a:lnTo>
                  <a:lnTo>
                    <a:pt x="2139011" y="400050"/>
                  </a:lnTo>
                  <a:lnTo>
                    <a:pt x="2043761" y="407193"/>
                  </a:lnTo>
                  <a:lnTo>
                    <a:pt x="1950892" y="433387"/>
                  </a:lnTo>
                  <a:lnTo>
                    <a:pt x="1862786" y="471487"/>
                  </a:lnTo>
                  <a:lnTo>
                    <a:pt x="1767536" y="519112"/>
                  </a:lnTo>
                  <a:lnTo>
                    <a:pt x="1674667" y="533400"/>
                  </a:lnTo>
                  <a:lnTo>
                    <a:pt x="1538936" y="511968"/>
                  </a:lnTo>
                  <a:lnTo>
                    <a:pt x="1388917" y="464343"/>
                  </a:lnTo>
                  <a:lnTo>
                    <a:pt x="1207942" y="383381"/>
                  </a:lnTo>
                  <a:lnTo>
                    <a:pt x="1053161" y="328612"/>
                  </a:lnTo>
                  <a:lnTo>
                    <a:pt x="872186" y="269081"/>
                  </a:lnTo>
                  <a:lnTo>
                    <a:pt x="715023" y="254793"/>
                  </a:lnTo>
                  <a:lnTo>
                    <a:pt x="522142" y="238125"/>
                  </a:lnTo>
                  <a:lnTo>
                    <a:pt x="312592" y="209550"/>
                  </a:lnTo>
                  <a:lnTo>
                    <a:pt x="145905" y="183356"/>
                  </a:lnTo>
                  <a:lnTo>
                    <a:pt x="648" y="161925"/>
                  </a:lnTo>
                  <a:cubicBezTo>
                    <a:pt x="-146" y="106362"/>
                    <a:pt x="-939" y="50800"/>
                    <a:pt x="3030" y="0"/>
                  </a:cubicBezTo>
                  <a:close/>
                </a:path>
              </a:pathLst>
            </a:custGeom>
            <a:solidFill>
              <a:schemeClr val="accent5">
                <a:lumMod val="75000"/>
                <a:alpha val="80000"/>
              </a:schemeClr>
            </a:solidFill>
            <a:ln w="19050">
              <a:no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extLst>
      <p:ext uri="{BB962C8B-B14F-4D97-AF65-F5344CB8AC3E}">
        <p14:creationId xmlns:p14="http://schemas.microsoft.com/office/powerpoint/2010/main" val="207759764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2"/>
          <p:cNvPicPr>
            <a:picLocks noChangeAspect="1" noChangeArrowheads="1"/>
          </p:cNvPicPr>
          <p:nvPr/>
        </p:nvPicPr>
        <p:blipFill rotWithShape="1">
          <a:blip r:embed="rId2" cstate="print">
            <a:extLst>
              <a:ext uri="{28A0092B-C50C-407E-A947-70E740481C1C}">
                <a14:useLocalDpi xmlns:a14="http://schemas.microsoft.com/office/drawing/2010/main" val="0"/>
              </a:ext>
            </a:extLst>
          </a:blip>
          <a:srcRect l="43598" t="10001" r="1171"/>
          <a:stretch/>
        </p:blipFill>
        <p:spPr bwMode="auto">
          <a:xfrm rot="60000">
            <a:off x="389023" y="491707"/>
            <a:ext cx="3982525" cy="32241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7" name="Rectangle 6"/>
          <p:cNvSpPr/>
          <p:nvPr/>
        </p:nvSpPr>
        <p:spPr>
          <a:xfrm>
            <a:off x="2121408" y="1161288"/>
            <a:ext cx="429768" cy="566928"/>
          </a:xfrm>
          <a:prstGeom prst="rect">
            <a:avLst/>
          </a:prstGeom>
          <a:noFill/>
          <a:ln w="19050">
            <a:solidFill>
              <a:srgbClr val="FFFF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cxnSp>
        <p:nvCxnSpPr>
          <p:cNvPr id="8" name="Straight Connector 7"/>
          <p:cNvCxnSpPr/>
          <p:nvPr/>
        </p:nvCxnSpPr>
        <p:spPr>
          <a:xfrm flipH="1">
            <a:off x="2121408" y="228600"/>
            <a:ext cx="2374392" cy="932688"/>
          </a:xfrm>
          <a:prstGeom prst="line">
            <a:avLst/>
          </a:prstGeom>
          <a:ln w="19050">
            <a:solidFill>
              <a:srgbClr val="FFFF00"/>
            </a:solidFill>
          </a:ln>
        </p:spPr>
        <p:style>
          <a:lnRef idx="1">
            <a:schemeClr val="accent1"/>
          </a:lnRef>
          <a:fillRef idx="0">
            <a:schemeClr val="accent1"/>
          </a:fillRef>
          <a:effectRef idx="0">
            <a:schemeClr val="accent1"/>
          </a:effectRef>
          <a:fontRef idx="minor">
            <a:schemeClr val="tx1"/>
          </a:fontRef>
        </p:style>
      </p:cxnSp>
      <p:cxnSp>
        <p:nvCxnSpPr>
          <p:cNvPr id="9" name="Straight Connector 8"/>
          <p:cNvCxnSpPr/>
          <p:nvPr/>
        </p:nvCxnSpPr>
        <p:spPr>
          <a:xfrm flipH="1" flipV="1">
            <a:off x="2121408" y="1728216"/>
            <a:ext cx="2374392" cy="3529584"/>
          </a:xfrm>
          <a:prstGeom prst="line">
            <a:avLst/>
          </a:prstGeom>
          <a:ln w="19050">
            <a:solidFill>
              <a:srgbClr val="FFFF00"/>
            </a:solidFill>
          </a:ln>
        </p:spPr>
        <p:style>
          <a:lnRef idx="1">
            <a:schemeClr val="accent1"/>
          </a:lnRef>
          <a:fillRef idx="0">
            <a:schemeClr val="accent1"/>
          </a:fillRef>
          <a:effectRef idx="0">
            <a:schemeClr val="accent1"/>
          </a:effectRef>
          <a:fontRef idx="minor">
            <a:schemeClr val="tx1"/>
          </a:fontRef>
        </p:style>
      </p:cxnSp>
      <p:cxnSp>
        <p:nvCxnSpPr>
          <p:cNvPr id="10" name="Straight Connector 9"/>
          <p:cNvCxnSpPr/>
          <p:nvPr/>
        </p:nvCxnSpPr>
        <p:spPr>
          <a:xfrm flipH="1">
            <a:off x="2551176" y="228600"/>
            <a:ext cx="6333340" cy="932688"/>
          </a:xfrm>
          <a:prstGeom prst="line">
            <a:avLst/>
          </a:prstGeom>
          <a:ln w="19050">
            <a:solidFill>
              <a:srgbClr val="FFFF00"/>
            </a:solidFill>
          </a:ln>
        </p:spPr>
        <p:style>
          <a:lnRef idx="1">
            <a:schemeClr val="accent1"/>
          </a:lnRef>
          <a:fillRef idx="0">
            <a:schemeClr val="accent1"/>
          </a:fillRef>
          <a:effectRef idx="0">
            <a:schemeClr val="accent1"/>
          </a:effectRef>
          <a:fontRef idx="minor">
            <a:schemeClr val="tx1"/>
          </a:fontRef>
        </p:style>
      </p:cxnSp>
      <p:cxnSp>
        <p:nvCxnSpPr>
          <p:cNvPr id="11" name="Straight Connector 10"/>
          <p:cNvCxnSpPr/>
          <p:nvPr/>
        </p:nvCxnSpPr>
        <p:spPr>
          <a:xfrm flipH="1" flipV="1">
            <a:off x="2551176" y="1728216"/>
            <a:ext cx="6333340" cy="3529584"/>
          </a:xfrm>
          <a:prstGeom prst="line">
            <a:avLst/>
          </a:prstGeom>
          <a:ln w="19050">
            <a:solidFill>
              <a:srgbClr val="FFFF00"/>
            </a:solidFill>
          </a:ln>
        </p:spPr>
        <p:style>
          <a:lnRef idx="1">
            <a:schemeClr val="accent1"/>
          </a:lnRef>
          <a:fillRef idx="0">
            <a:schemeClr val="accent1"/>
          </a:fillRef>
          <a:effectRef idx="0">
            <a:schemeClr val="accent1"/>
          </a:effectRef>
          <a:fontRef idx="minor">
            <a:schemeClr val="tx1"/>
          </a:fontRef>
        </p:style>
      </p:cxnSp>
      <p:grpSp>
        <p:nvGrpSpPr>
          <p:cNvPr id="2" name="Group 1"/>
          <p:cNvGrpSpPr/>
          <p:nvPr/>
        </p:nvGrpSpPr>
        <p:grpSpPr>
          <a:xfrm>
            <a:off x="4495800" y="228600"/>
            <a:ext cx="4393096" cy="5029200"/>
            <a:chOff x="4495800" y="228600"/>
            <a:chExt cx="4393096" cy="5029200"/>
          </a:xfrm>
        </p:grpSpPr>
        <p:pic>
          <p:nvPicPr>
            <p:cNvPr id="1026" name="Picture 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495800" y="228600"/>
              <a:ext cx="4393096" cy="5029200"/>
            </a:xfrm>
            <a:prstGeom prst="rect">
              <a:avLst/>
            </a:prstGeom>
            <a:noFill/>
            <a:ln w="25400">
              <a:solidFill>
                <a:srgbClr val="FFFF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027" name="Picture 3"/>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495800" y="228600"/>
              <a:ext cx="365125" cy="381000"/>
            </a:xfrm>
            <a:prstGeom prst="rect">
              <a:avLst/>
            </a:prstGeom>
            <a:noFill/>
            <a:ln w="952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028" name="Picture 4"/>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495800" y="4540250"/>
              <a:ext cx="919163" cy="717550"/>
            </a:xfrm>
            <a:prstGeom prst="rect">
              <a:avLst/>
            </a:prstGeom>
            <a:noFill/>
            <a:ln w="952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pic>
      </p:grpSp>
      <p:sp>
        <p:nvSpPr>
          <p:cNvPr id="16" name="TextBox 15"/>
          <p:cNvSpPr txBox="1"/>
          <p:nvPr/>
        </p:nvSpPr>
        <p:spPr>
          <a:xfrm>
            <a:off x="295595" y="3810000"/>
            <a:ext cx="4103785" cy="2492990"/>
          </a:xfrm>
          <a:prstGeom prst="rect">
            <a:avLst/>
          </a:prstGeom>
          <a:solidFill>
            <a:schemeClr val="tx1"/>
          </a:solidFill>
        </p:spPr>
        <p:txBody>
          <a:bodyPr wrap="square" rtlCol="0">
            <a:spAutoFit/>
          </a:bodyPr>
          <a:lstStyle/>
          <a:p>
            <a:pPr algn="just"/>
            <a:r>
              <a:rPr lang="en-US" sz="1200" dirty="0" smtClean="0">
                <a:solidFill>
                  <a:schemeClr val="bg1"/>
                </a:solidFill>
                <a:latin typeface="Arial" pitchFamily="34" charset="0"/>
                <a:cs typeface="Arial" pitchFamily="34" charset="0"/>
              </a:rPr>
              <a:t>This is one of two areas to be reviewed in this slide show that were evaluated by a group of researchers from U.N.O including Shea </a:t>
            </a:r>
            <a:r>
              <a:rPr lang="en-US" sz="1200" dirty="0" err="1" smtClean="0">
                <a:solidFill>
                  <a:schemeClr val="bg1"/>
                </a:solidFill>
                <a:latin typeface="Arial" pitchFamily="34" charset="0"/>
                <a:cs typeface="Arial" pitchFamily="34" charset="0"/>
              </a:rPr>
              <a:t>Penland</a:t>
            </a:r>
            <a:r>
              <a:rPr lang="en-US" sz="1200" dirty="0" smtClean="0">
                <a:solidFill>
                  <a:schemeClr val="bg1"/>
                </a:solidFill>
                <a:latin typeface="Arial" pitchFamily="34" charset="0"/>
                <a:cs typeface="Arial" pitchFamily="34" charset="0"/>
              </a:rPr>
              <a:t> in 2001.  With the same method used by the U.S.G.S. they determined land area change using photography between 1932 and 1990.  The map on the right is a further evaluation of that change.  They attributed the total change to 27% direct removal, 9% shoreline erosion, and 64% submergence.  The bulk of the direct removal is from the dredging of the MRGO and </a:t>
            </a:r>
            <a:r>
              <a:rPr lang="en-US" sz="1200" dirty="0" err="1" smtClean="0">
                <a:solidFill>
                  <a:schemeClr val="bg1"/>
                </a:solidFill>
                <a:latin typeface="Arial" pitchFamily="34" charset="0"/>
                <a:cs typeface="Arial" pitchFamily="34" charset="0"/>
              </a:rPr>
              <a:t>Intercoastal</a:t>
            </a:r>
            <a:r>
              <a:rPr lang="en-US" sz="1200" dirty="0" smtClean="0">
                <a:solidFill>
                  <a:schemeClr val="bg1"/>
                </a:solidFill>
                <a:latin typeface="Arial" pitchFamily="34" charset="0"/>
                <a:cs typeface="Arial" pitchFamily="34" charset="0"/>
              </a:rPr>
              <a:t> Waterway.  As will discussed in more detail, the triangular shaped blue pattern of submergence is an excellent example of subsidence due to compaction of near surface sediments.</a:t>
            </a:r>
          </a:p>
        </p:txBody>
      </p:sp>
      <p:sp>
        <p:nvSpPr>
          <p:cNvPr id="17" name="TextBox 16"/>
          <p:cNvSpPr txBox="1"/>
          <p:nvPr/>
        </p:nvSpPr>
        <p:spPr>
          <a:xfrm>
            <a:off x="4495800" y="5334000"/>
            <a:ext cx="4393096" cy="553998"/>
          </a:xfrm>
          <a:prstGeom prst="rect">
            <a:avLst/>
          </a:prstGeom>
          <a:solidFill>
            <a:schemeClr val="tx1"/>
          </a:solidFill>
        </p:spPr>
        <p:txBody>
          <a:bodyPr wrap="square" rtlCol="0">
            <a:spAutoFit/>
          </a:bodyPr>
          <a:lstStyle/>
          <a:p>
            <a:pPr algn="just"/>
            <a:r>
              <a:rPr lang="en-US" sz="1000" b="1" dirty="0" err="1" smtClean="0">
                <a:solidFill>
                  <a:schemeClr val="bg1"/>
                </a:solidFill>
                <a:latin typeface="Arial" pitchFamily="34" charset="0"/>
                <a:cs typeface="Arial" pitchFamily="34" charset="0"/>
              </a:rPr>
              <a:t>Fearnely</a:t>
            </a:r>
            <a:r>
              <a:rPr lang="en-US" sz="1000" b="1" dirty="0" smtClean="0">
                <a:solidFill>
                  <a:schemeClr val="bg1"/>
                </a:solidFill>
                <a:latin typeface="Arial" pitchFamily="34" charset="0"/>
                <a:cs typeface="Arial" pitchFamily="34" charset="0"/>
              </a:rPr>
              <a:t>, S. et.al.</a:t>
            </a:r>
            <a:r>
              <a:rPr lang="en-US" sz="1000" dirty="0" smtClean="0">
                <a:solidFill>
                  <a:schemeClr val="bg1"/>
                </a:solidFill>
                <a:latin typeface="Arial" pitchFamily="34" charset="0"/>
                <a:cs typeface="Arial" pitchFamily="34" charset="0"/>
              </a:rPr>
              <a:t>, 2001</a:t>
            </a:r>
            <a:r>
              <a:rPr lang="en-US" sz="1000" dirty="0">
                <a:solidFill>
                  <a:schemeClr val="bg1"/>
                </a:solidFill>
                <a:latin typeface="Arial" pitchFamily="34" charset="0"/>
                <a:cs typeface="Arial" pitchFamily="34" charset="0"/>
              </a:rPr>
              <a:t>, </a:t>
            </a:r>
            <a:r>
              <a:rPr lang="en-US" sz="1000" dirty="0" smtClean="0">
                <a:solidFill>
                  <a:schemeClr val="bg1"/>
                </a:solidFill>
                <a:latin typeface="Arial" pitchFamily="34" charset="0"/>
                <a:cs typeface="Arial" pitchFamily="34" charset="0"/>
              </a:rPr>
              <a:t>Mapping the Geomorphology and Processes of Coastal Land Loss in the Pontchartrain Basin: 1932 to 1990 and 1990 to 2001, Journal of Coastal Research, No. 10054, p. 48-58</a:t>
            </a:r>
            <a:endParaRPr lang="en-US" sz="1000" dirty="0">
              <a:solidFill>
                <a:schemeClr val="bg1"/>
              </a:solidFill>
              <a:latin typeface="Arial" pitchFamily="34" charset="0"/>
              <a:cs typeface="Arial" pitchFamily="34" charset="0"/>
            </a:endParaRPr>
          </a:p>
        </p:txBody>
      </p:sp>
    </p:spTree>
    <p:extLst>
      <p:ext uri="{BB962C8B-B14F-4D97-AF65-F5344CB8AC3E}">
        <p14:creationId xmlns:p14="http://schemas.microsoft.com/office/powerpoint/2010/main" val="588110377"/>
      </p:ext>
    </p:extLst>
  </p:cSld>
  <p:clrMapOvr>
    <a:masterClrMapping/>
  </p:clrMapOvr>
  <p:timing>
    <p:tnLst>
      <p:par>
        <p:cTn id="1" dur="indefinite" restart="never" nodeType="tmRoot"/>
      </p:par>
    </p:tn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a:grpSpLocks noChangeAspect="1"/>
          </p:cNvGrpSpPr>
          <p:nvPr/>
        </p:nvGrpSpPr>
        <p:grpSpPr>
          <a:xfrm>
            <a:off x="685800" y="381000"/>
            <a:ext cx="7772400" cy="4867636"/>
            <a:chOff x="914400" y="3502152"/>
            <a:chExt cx="4633436" cy="2901791"/>
          </a:xfrm>
        </p:grpSpPr>
        <p:pic>
          <p:nvPicPr>
            <p:cNvPr id="3" name="Picture 5"/>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914400" y="3502152"/>
              <a:ext cx="4633436" cy="2901791"/>
            </a:xfrm>
            <a:prstGeom prst="rect">
              <a:avLst/>
            </a:prstGeom>
            <a:noFill/>
            <a:ln w="12700">
              <a:solidFill>
                <a:sysClr val="windowText" lastClr="000000"/>
              </a:solidFill>
              <a:miter lim="800000"/>
              <a:headEnd/>
              <a:tailEnd/>
            </a:ln>
            <a:extLst>
              <a:ext uri="{909E8E84-426E-40DD-AFC4-6F175D3DCCD1}">
                <a14:hiddenFill xmlns:a14="http://schemas.microsoft.com/office/drawing/2010/main">
                  <a:solidFill>
                    <a:schemeClr val="accent1"/>
                  </a:solidFill>
                </a14:hiddenFill>
              </a:ext>
            </a:extLst>
          </p:spPr>
        </p:pic>
        <p:sp>
          <p:nvSpPr>
            <p:cNvPr id="4" name="TextBox 3"/>
            <p:cNvSpPr txBox="1"/>
            <p:nvPr/>
          </p:nvSpPr>
          <p:spPr>
            <a:xfrm rot="21194054">
              <a:off x="2797304" y="4309449"/>
              <a:ext cx="374206" cy="84400"/>
            </a:xfrm>
            <a:prstGeom prst="rect">
              <a:avLst/>
            </a:prstGeom>
            <a:solidFill>
              <a:sysClr val="window" lastClr="FFFFFF"/>
            </a:solidFill>
          </p:spPr>
          <p:txBody>
            <a:bodyPr wrap="square" lIns="9144" tIns="9144" rIns="9144" bIns="9144" rtlCol="0">
              <a:spAutoFit/>
            </a:bodyPr>
            <a:lstStyle/>
            <a:p>
              <a:pPr marL="0" marR="0" lvl="0" indent="0" defTabSz="1018824" eaLnBrk="1" fontAlgn="auto" latinLnBrk="0" hangingPunct="1">
                <a:lnSpc>
                  <a:spcPct val="100000"/>
                </a:lnSpc>
                <a:spcBef>
                  <a:spcPts val="0"/>
                </a:spcBef>
                <a:spcAft>
                  <a:spcPts val="0"/>
                </a:spcAft>
                <a:buClrTx/>
                <a:buSzTx/>
                <a:buFontTx/>
                <a:buNone/>
                <a:tabLst/>
                <a:defRPr/>
              </a:pPr>
              <a:r>
                <a:rPr kumimoji="0" lang="en-US" sz="800" b="0" i="0" u="none" strike="noStrike" kern="0" cap="none" spc="0" normalizeH="0" baseline="0" noProof="0" dirty="0" smtClean="0">
                  <a:ln>
                    <a:noFill/>
                  </a:ln>
                  <a:solidFill>
                    <a:prstClr val="black"/>
                  </a:solidFill>
                  <a:effectLst/>
                  <a:uLnTx/>
                  <a:uFillTx/>
                  <a:latin typeface="Times New Roman" pitchFamily="18" charset="0"/>
                  <a:cs typeface="Times New Roman" pitchFamily="18" charset="0"/>
                </a:rPr>
                <a:t>Empire Fault</a:t>
              </a:r>
            </a:p>
          </p:txBody>
        </p:sp>
        <p:sp>
          <p:nvSpPr>
            <p:cNvPr id="5" name="TextBox 4"/>
            <p:cNvSpPr txBox="1"/>
            <p:nvPr/>
          </p:nvSpPr>
          <p:spPr>
            <a:xfrm rot="19394947">
              <a:off x="3770752" y="4657963"/>
              <a:ext cx="495283" cy="84400"/>
            </a:xfrm>
            <a:prstGeom prst="rect">
              <a:avLst/>
            </a:prstGeom>
            <a:solidFill>
              <a:sysClr val="window" lastClr="FFFFFF"/>
            </a:solidFill>
          </p:spPr>
          <p:txBody>
            <a:bodyPr wrap="square" lIns="9144" tIns="9144" rIns="9144" bIns="9144" rtlCol="0">
              <a:spAutoFit/>
            </a:bodyPr>
            <a:lstStyle/>
            <a:p>
              <a:pPr marL="0" marR="0" lvl="0" indent="0" defTabSz="1018824" eaLnBrk="1" fontAlgn="auto" latinLnBrk="0" hangingPunct="1">
                <a:lnSpc>
                  <a:spcPct val="100000"/>
                </a:lnSpc>
                <a:spcBef>
                  <a:spcPts val="0"/>
                </a:spcBef>
                <a:spcAft>
                  <a:spcPts val="0"/>
                </a:spcAft>
                <a:buClrTx/>
                <a:buSzTx/>
                <a:buFontTx/>
                <a:buNone/>
                <a:tabLst/>
                <a:defRPr/>
              </a:pPr>
              <a:r>
                <a:rPr kumimoji="0" lang="en-US" sz="800" b="0" i="0" u="none" strike="noStrike" kern="0" cap="none" spc="0" normalizeH="0" baseline="0" noProof="0" dirty="0" smtClean="0">
                  <a:ln>
                    <a:noFill/>
                  </a:ln>
                  <a:solidFill>
                    <a:prstClr val="black"/>
                  </a:solidFill>
                  <a:effectLst/>
                  <a:uLnTx/>
                  <a:uFillTx/>
                  <a:latin typeface="Times New Roman" pitchFamily="18" charset="0"/>
                  <a:cs typeface="Times New Roman" pitchFamily="18" charset="0"/>
                </a:rPr>
                <a:t>Bastian Bay Fault</a:t>
              </a:r>
            </a:p>
          </p:txBody>
        </p:sp>
      </p:grpSp>
      <p:sp>
        <p:nvSpPr>
          <p:cNvPr id="7" name="Rectangle 6"/>
          <p:cNvSpPr/>
          <p:nvPr/>
        </p:nvSpPr>
        <p:spPr>
          <a:xfrm>
            <a:off x="2289048" y="1295400"/>
            <a:ext cx="2282952" cy="1600200"/>
          </a:xfrm>
          <a:prstGeom prst="rect">
            <a:avLst/>
          </a:prstGeom>
          <a:noFill/>
          <a:ln w="38100">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12" name="Straight Connector 11"/>
          <p:cNvCxnSpPr/>
          <p:nvPr/>
        </p:nvCxnSpPr>
        <p:spPr>
          <a:xfrm>
            <a:off x="3279648" y="1805997"/>
            <a:ext cx="0" cy="1008821"/>
          </a:xfrm>
          <a:prstGeom prst="line">
            <a:avLst/>
          </a:prstGeom>
          <a:ln w="22225">
            <a:solidFill>
              <a:srgbClr val="FF00FF"/>
            </a:solidFill>
          </a:ln>
        </p:spPr>
        <p:style>
          <a:lnRef idx="1">
            <a:schemeClr val="accent1"/>
          </a:lnRef>
          <a:fillRef idx="0">
            <a:schemeClr val="accent1"/>
          </a:fillRef>
          <a:effectRef idx="0">
            <a:schemeClr val="accent1"/>
          </a:effectRef>
          <a:fontRef idx="minor">
            <a:schemeClr val="tx1"/>
          </a:fontRef>
        </p:style>
      </p:cxnSp>
      <p:sp>
        <p:nvSpPr>
          <p:cNvPr id="16" name="Freeform 15"/>
          <p:cNvSpPr/>
          <p:nvPr/>
        </p:nvSpPr>
        <p:spPr>
          <a:xfrm>
            <a:off x="7620667" y="4314825"/>
            <a:ext cx="609600" cy="314325"/>
          </a:xfrm>
          <a:custGeom>
            <a:avLst/>
            <a:gdLst>
              <a:gd name="connsiteX0" fmla="*/ 0 w 609600"/>
              <a:gd name="connsiteY0" fmla="*/ 0 h 314325"/>
              <a:gd name="connsiteX1" fmla="*/ 609600 w 609600"/>
              <a:gd name="connsiteY1" fmla="*/ 4763 h 314325"/>
              <a:gd name="connsiteX2" fmla="*/ 571500 w 609600"/>
              <a:gd name="connsiteY2" fmla="*/ 92869 h 314325"/>
              <a:gd name="connsiteX3" fmla="*/ 523875 w 609600"/>
              <a:gd name="connsiteY3" fmla="*/ 188119 h 314325"/>
              <a:gd name="connsiteX4" fmla="*/ 404812 w 609600"/>
              <a:gd name="connsiteY4" fmla="*/ 271463 h 314325"/>
              <a:gd name="connsiteX5" fmla="*/ 288131 w 609600"/>
              <a:gd name="connsiteY5" fmla="*/ 314325 h 314325"/>
              <a:gd name="connsiteX6" fmla="*/ 216694 w 609600"/>
              <a:gd name="connsiteY6" fmla="*/ 314325 h 314325"/>
              <a:gd name="connsiteX7" fmla="*/ 128587 w 609600"/>
              <a:gd name="connsiteY7" fmla="*/ 295275 h 314325"/>
              <a:gd name="connsiteX8" fmla="*/ 59531 w 609600"/>
              <a:gd name="connsiteY8" fmla="*/ 209550 h 314325"/>
              <a:gd name="connsiteX9" fmla="*/ 23812 w 609600"/>
              <a:gd name="connsiteY9" fmla="*/ 107156 h 314325"/>
              <a:gd name="connsiteX10" fmla="*/ 0 w 609600"/>
              <a:gd name="connsiteY10" fmla="*/ 0 h 314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09600" h="314325">
                <a:moveTo>
                  <a:pt x="0" y="0"/>
                </a:moveTo>
                <a:lnTo>
                  <a:pt x="609600" y="4763"/>
                </a:lnTo>
                <a:lnTo>
                  <a:pt x="571500" y="92869"/>
                </a:lnTo>
                <a:lnTo>
                  <a:pt x="523875" y="188119"/>
                </a:lnTo>
                <a:lnTo>
                  <a:pt x="404812" y="271463"/>
                </a:lnTo>
                <a:lnTo>
                  <a:pt x="288131" y="314325"/>
                </a:lnTo>
                <a:lnTo>
                  <a:pt x="216694" y="314325"/>
                </a:lnTo>
                <a:lnTo>
                  <a:pt x="128587" y="295275"/>
                </a:lnTo>
                <a:lnTo>
                  <a:pt x="59531" y="209550"/>
                </a:lnTo>
                <a:lnTo>
                  <a:pt x="23812" y="107156"/>
                </a:lnTo>
                <a:lnTo>
                  <a:pt x="0" y="0"/>
                </a:lnTo>
                <a:close/>
              </a:path>
            </a:pathLst>
          </a:custGeom>
          <a:solidFill>
            <a:srgbClr val="000099">
              <a:alpha val="25000"/>
            </a:srgb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7" name="Freeform 16"/>
          <p:cNvSpPr/>
          <p:nvPr/>
        </p:nvSpPr>
        <p:spPr>
          <a:xfrm>
            <a:off x="7218236" y="4312444"/>
            <a:ext cx="321468" cy="200025"/>
          </a:xfrm>
          <a:custGeom>
            <a:avLst/>
            <a:gdLst>
              <a:gd name="connsiteX0" fmla="*/ 0 w 321468"/>
              <a:gd name="connsiteY0" fmla="*/ 4762 h 200025"/>
              <a:gd name="connsiteX1" fmla="*/ 321468 w 321468"/>
              <a:gd name="connsiteY1" fmla="*/ 0 h 200025"/>
              <a:gd name="connsiteX2" fmla="*/ 292893 w 321468"/>
              <a:gd name="connsiteY2" fmla="*/ 76200 h 200025"/>
              <a:gd name="connsiteX3" fmla="*/ 264318 w 321468"/>
              <a:gd name="connsiteY3" fmla="*/ 152400 h 200025"/>
              <a:gd name="connsiteX4" fmla="*/ 219075 w 321468"/>
              <a:gd name="connsiteY4" fmla="*/ 166687 h 200025"/>
              <a:gd name="connsiteX5" fmla="*/ 195262 w 321468"/>
              <a:gd name="connsiteY5" fmla="*/ 157162 h 200025"/>
              <a:gd name="connsiteX6" fmla="*/ 185737 w 321468"/>
              <a:gd name="connsiteY6" fmla="*/ 90487 h 200025"/>
              <a:gd name="connsiteX7" fmla="*/ 171450 w 321468"/>
              <a:gd name="connsiteY7" fmla="*/ 38100 h 200025"/>
              <a:gd name="connsiteX8" fmla="*/ 126206 w 321468"/>
              <a:gd name="connsiteY8" fmla="*/ 26194 h 200025"/>
              <a:gd name="connsiteX9" fmla="*/ 85725 w 321468"/>
              <a:gd name="connsiteY9" fmla="*/ 47625 h 200025"/>
              <a:gd name="connsiteX10" fmla="*/ 78581 w 321468"/>
              <a:gd name="connsiteY10" fmla="*/ 140494 h 200025"/>
              <a:gd name="connsiteX11" fmla="*/ 50006 w 321468"/>
              <a:gd name="connsiteY11" fmla="*/ 188119 h 200025"/>
              <a:gd name="connsiteX12" fmla="*/ 23812 w 321468"/>
              <a:gd name="connsiteY12" fmla="*/ 200025 h 200025"/>
              <a:gd name="connsiteX13" fmla="*/ 2381 w 321468"/>
              <a:gd name="connsiteY13" fmla="*/ 97631 h 200025"/>
              <a:gd name="connsiteX14" fmla="*/ 0 w 321468"/>
              <a:gd name="connsiteY14" fmla="*/ 4762 h 200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21468" h="200025">
                <a:moveTo>
                  <a:pt x="0" y="4762"/>
                </a:moveTo>
                <a:lnTo>
                  <a:pt x="321468" y="0"/>
                </a:lnTo>
                <a:lnTo>
                  <a:pt x="292893" y="76200"/>
                </a:lnTo>
                <a:lnTo>
                  <a:pt x="264318" y="152400"/>
                </a:lnTo>
                <a:lnTo>
                  <a:pt x="219075" y="166687"/>
                </a:lnTo>
                <a:lnTo>
                  <a:pt x="195262" y="157162"/>
                </a:lnTo>
                <a:lnTo>
                  <a:pt x="185737" y="90487"/>
                </a:lnTo>
                <a:lnTo>
                  <a:pt x="171450" y="38100"/>
                </a:lnTo>
                <a:lnTo>
                  <a:pt x="126206" y="26194"/>
                </a:lnTo>
                <a:lnTo>
                  <a:pt x="85725" y="47625"/>
                </a:lnTo>
                <a:lnTo>
                  <a:pt x="78581" y="140494"/>
                </a:lnTo>
                <a:lnTo>
                  <a:pt x="50006" y="188119"/>
                </a:lnTo>
                <a:lnTo>
                  <a:pt x="23812" y="200025"/>
                </a:lnTo>
                <a:lnTo>
                  <a:pt x="2381" y="97631"/>
                </a:lnTo>
                <a:cubicBezTo>
                  <a:pt x="1587" y="66675"/>
                  <a:pt x="794" y="35718"/>
                  <a:pt x="0" y="4762"/>
                </a:cubicBezTo>
                <a:close/>
              </a:path>
            </a:pathLst>
          </a:custGeom>
          <a:solidFill>
            <a:srgbClr val="000099">
              <a:alpha val="25000"/>
            </a:srgb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5" name="Freeform 14"/>
          <p:cNvSpPr/>
          <p:nvPr/>
        </p:nvSpPr>
        <p:spPr>
          <a:xfrm>
            <a:off x="5682329" y="4307681"/>
            <a:ext cx="1414463" cy="540544"/>
          </a:xfrm>
          <a:custGeom>
            <a:avLst/>
            <a:gdLst>
              <a:gd name="connsiteX0" fmla="*/ 1414463 w 1414463"/>
              <a:gd name="connsiteY0" fmla="*/ 0 h 540544"/>
              <a:gd name="connsiteX1" fmla="*/ 1323975 w 1414463"/>
              <a:gd name="connsiteY1" fmla="*/ 159544 h 540544"/>
              <a:gd name="connsiteX2" fmla="*/ 1214438 w 1414463"/>
              <a:gd name="connsiteY2" fmla="*/ 347663 h 540544"/>
              <a:gd name="connsiteX3" fmla="*/ 1114425 w 1414463"/>
              <a:gd name="connsiteY3" fmla="*/ 435769 h 540544"/>
              <a:gd name="connsiteX4" fmla="*/ 976313 w 1414463"/>
              <a:gd name="connsiteY4" fmla="*/ 464344 h 540544"/>
              <a:gd name="connsiteX5" fmla="*/ 776288 w 1414463"/>
              <a:gd name="connsiteY5" fmla="*/ 497682 h 540544"/>
              <a:gd name="connsiteX6" fmla="*/ 545307 w 1414463"/>
              <a:gd name="connsiteY6" fmla="*/ 514350 h 540544"/>
              <a:gd name="connsiteX7" fmla="*/ 371475 w 1414463"/>
              <a:gd name="connsiteY7" fmla="*/ 523875 h 540544"/>
              <a:gd name="connsiteX8" fmla="*/ 185738 w 1414463"/>
              <a:gd name="connsiteY8" fmla="*/ 540544 h 540544"/>
              <a:gd name="connsiteX9" fmla="*/ 0 w 1414463"/>
              <a:gd name="connsiteY9" fmla="*/ 528638 h 540544"/>
              <a:gd name="connsiteX10" fmla="*/ 2382 w 1414463"/>
              <a:gd name="connsiteY10" fmla="*/ 188119 h 540544"/>
              <a:gd name="connsiteX11" fmla="*/ 2382 w 1414463"/>
              <a:gd name="connsiteY11" fmla="*/ 11907 h 540544"/>
              <a:gd name="connsiteX12" fmla="*/ 516732 w 1414463"/>
              <a:gd name="connsiteY12" fmla="*/ 11907 h 540544"/>
              <a:gd name="connsiteX13" fmla="*/ 1104900 w 1414463"/>
              <a:gd name="connsiteY13" fmla="*/ 14288 h 540544"/>
              <a:gd name="connsiteX14" fmla="*/ 1414463 w 1414463"/>
              <a:gd name="connsiteY14" fmla="*/ 0 h 540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14463" h="540544">
                <a:moveTo>
                  <a:pt x="1414463" y="0"/>
                </a:moveTo>
                <a:lnTo>
                  <a:pt x="1323975" y="159544"/>
                </a:lnTo>
                <a:lnTo>
                  <a:pt x="1214438" y="347663"/>
                </a:lnTo>
                <a:lnTo>
                  <a:pt x="1114425" y="435769"/>
                </a:lnTo>
                <a:lnTo>
                  <a:pt x="976313" y="464344"/>
                </a:lnTo>
                <a:lnTo>
                  <a:pt x="776288" y="497682"/>
                </a:lnTo>
                <a:lnTo>
                  <a:pt x="545307" y="514350"/>
                </a:lnTo>
                <a:lnTo>
                  <a:pt x="371475" y="523875"/>
                </a:lnTo>
                <a:lnTo>
                  <a:pt x="185738" y="540544"/>
                </a:lnTo>
                <a:lnTo>
                  <a:pt x="0" y="528638"/>
                </a:lnTo>
                <a:lnTo>
                  <a:pt x="2382" y="188119"/>
                </a:lnTo>
                <a:lnTo>
                  <a:pt x="2382" y="11907"/>
                </a:lnTo>
                <a:lnTo>
                  <a:pt x="516732" y="11907"/>
                </a:lnTo>
                <a:lnTo>
                  <a:pt x="1104900" y="14288"/>
                </a:lnTo>
                <a:lnTo>
                  <a:pt x="1414463" y="0"/>
                </a:lnTo>
                <a:close/>
              </a:path>
            </a:pathLst>
          </a:custGeom>
          <a:solidFill>
            <a:srgbClr val="000099">
              <a:alpha val="25000"/>
            </a:srgb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9" name="TextBox 18"/>
          <p:cNvSpPr txBox="1"/>
          <p:nvPr/>
        </p:nvSpPr>
        <p:spPr>
          <a:xfrm>
            <a:off x="7467600" y="489128"/>
            <a:ext cx="806631" cy="369332"/>
          </a:xfrm>
          <a:prstGeom prst="rect">
            <a:avLst/>
          </a:prstGeom>
          <a:solidFill>
            <a:schemeClr val="tx1"/>
          </a:solidFill>
          <a:ln w="19050">
            <a:solidFill>
              <a:srgbClr val="0000FF"/>
            </a:solidFill>
          </a:ln>
        </p:spPr>
        <p:txBody>
          <a:bodyPr wrap="none" rtlCol="0">
            <a:spAutoFit/>
          </a:bodyPr>
          <a:lstStyle/>
          <a:p>
            <a:r>
              <a:rPr lang="en-US" dirty="0" smtClean="0">
                <a:solidFill>
                  <a:schemeClr val="bg1"/>
                </a:solidFill>
                <a:latin typeface="Times New Roman" pitchFamily="18" charset="0"/>
                <a:cs typeface="Times New Roman" pitchFamily="18" charset="0"/>
              </a:rPr>
              <a:t>Area 5</a:t>
            </a:r>
            <a:endParaRPr lang="en-US" dirty="0">
              <a:solidFill>
                <a:schemeClr val="bg1"/>
              </a:solidFill>
              <a:latin typeface="Times New Roman" pitchFamily="18" charset="0"/>
              <a:cs typeface="Times New Roman" pitchFamily="18" charset="0"/>
            </a:endParaRPr>
          </a:p>
        </p:txBody>
      </p:sp>
      <p:sp>
        <p:nvSpPr>
          <p:cNvPr id="22" name="TextBox 21"/>
          <p:cNvSpPr txBox="1"/>
          <p:nvPr/>
        </p:nvSpPr>
        <p:spPr>
          <a:xfrm>
            <a:off x="355847" y="5276671"/>
            <a:ext cx="8217990" cy="1200329"/>
          </a:xfrm>
          <a:prstGeom prst="rect">
            <a:avLst/>
          </a:prstGeom>
          <a:solidFill>
            <a:schemeClr val="tx1"/>
          </a:solidFill>
        </p:spPr>
        <p:txBody>
          <a:bodyPr wrap="square" rtlCol="0">
            <a:spAutoFit/>
          </a:bodyPr>
          <a:lstStyle/>
          <a:p>
            <a:pPr algn="just"/>
            <a:r>
              <a:rPr lang="en-US" sz="1200" dirty="0" smtClean="0">
                <a:solidFill>
                  <a:schemeClr val="bg1"/>
                </a:solidFill>
                <a:latin typeface="Arial" pitchFamily="34" charset="0"/>
                <a:cs typeface="Arial" pitchFamily="34" charset="0"/>
              </a:rPr>
              <a:t>The Empire Fault was investigated by </a:t>
            </a:r>
            <a:r>
              <a:rPr lang="en-US" sz="1200" dirty="0" err="1" smtClean="0">
                <a:solidFill>
                  <a:schemeClr val="bg1"/>
                </a:solidFill>
                <a:latin typeface="Arial" pitchFamily="34" charset="0"/>
                <a:cs typeface="Arial" pitchFamily="34" charset="0"/>
              </a:rPr>
              <a:t>Gagliano</a:t>
            </a:r>
            <a:r>
              <a:rPr lang="en-US" sz="1200" dirty="0" smtClean="0">
                <a:solidFill>
                  <a:schemeClr val="bg1"/>
                </a:solidFill>
                <a:latin typeface="Arial" pitchFamily="34" charset="0"/>
                <a:cs typeface="Arial" pitchFamily="34" charset="0"/>
              </a:rPr>
              <a:t>, et.al., 2003.  The next slide is a detailed view of the rectangle outlined in yellow.  The magenta line indicates the cross section created by </a:t>
            </a:r>
            <a:r>
              <a:rPr lang="en-US" sz="1200" dirty="0" err="1" smtClean="0">
                <a:solidFill>
                  <a:schemeClr val="bg1"/>
                </a:solidFill>
                <a:latin typeface="Arial" pitchFamily="34" charset="0"/>
                <a:cs typeface="Arial" pitchFamily="34" charset="0"/>
              </a:rPr>
              <a:t>Gagliano</a:t>
            </a:r>
            <a:r>
              <a:rPr lang="en-US" sz="1200" dirty="0" smtClean="0">
                <a:solidFill>
                  <a:schemeClr val="bg1"/>
                </a:solidFill>
                <a:latin typeface="Arial" pitchFamily="34" charset="0"/>
                <a:cs typeface="Arial" pitchFamily="34" charset="0"/>
              </a:rPr>
              <a:t> for this area.  It is this cross section that provided the generic section used in the evaluation of faults in several previous Areas.  The fact that a single cross section derived from the investigation of this area can be used to effectively evaluate other areas without altering the vertical or horizontal scale indicates the degree of consistency among the areas of fault driven subsidence that have resulted in the hot spots of land area change across the Terrebonne Trough.</a:t>
            </a:r>
          </a:p>
        </p:txBody>
      </p:sp>
    </p:spTree>
    <p:extLst>
      <p:ext uri="{BB962C8B-B14F-4D97-AF65-F5344CB8AC3E}">
        <p14:creationId xmlns:p14="http://schemas.microsoft.com/office/powerpoint/2010/main" val="1696802417"/>
      </p:ext>
    </p:extLst>
  </p:cSld>
  <p:clrMapOvr>
    <a:masterClrMapping/>
  </p:clrMapOvr>
  <p:timing>
    <p:tnLst>
      <p:par>
        <p:cTn id="1" dur="indefinite" restart="never" nodeType="tmRoot"/>
      </p:par>
    </p:tn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rot="5400000">
            <a:off x="5391431" y="-223694"/>
            <a:ext cx="2992019" cy="3938424"/>
          </a:xfrm>
          <a:prstGeom prst="rect">
            <a:avLst/>
          </a:prstGeom>
          <a:noFill/>
          <a:ln w="25400">
            <a:solidFill>
              <a:srgbClr val="FFFF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pic>
      <p:cxnSp>
        <p:nvCxnSpPr>
          <p:cNvPr id="11" name="Straight Connector 10"/>
          <p:cNvCxnSpPr/>
          <p:nvPr/>
        </p:nvCxnSpPr>
        <p:spPr>
          <a:xfrm>
            <a:off x="6565392" y="1084375"/>
            <a:ext cx="0" cy="2039825"/>
          </a:xfrm>
          <a:prstGeom prst="line">
            <a:avLst/>
          </a:prstGeom>
          <a:ln w="38100">
            <a:solidFill>
              <a:srgbClr val="FF00FF"/>
            </a:solidFill>
          </a:ln>
        </p:spPr>
        <p:style>
          <a:lnRef idx="1">
            <a:schemeClr val="accent1"/>
          </a:lnRef>
          <a:fillRef idx="0">
            <a:schemeClr val="accent1"/>
          </a:fillRef>
          <a:effectRef idx="0">
            <a:schemeClr val="accent1"/>
          </a:effectRef>
          <a:fontRef idx="minor">
            <a:schemeClr val="tx1"/>
          </a:fontRef>
        </p:style>
      </p:cxnSp>
      <p:grpSp>
        <p:nvGrpSpPr>
          <p:cNvPr id="13" name="Group 12"/>
          <p:cNvGrpSpPr/>
          <p:nvPr/>
        </p:nvGrpSpPr>
        <p:grpSpPr>
          <a:xfrm>
            <a:off x="533400" y="457200"/>
            <a:ext cx="4002745" cy="2327622"/>
            <a:chOff x="304800" y="270222"/>
            <a:chExt cx="4231345" cy="2514600"/>
          </a:xfrm>
        </p:grpSpPr>
        <p:pic>
          <p:nvPicPr>
            <p:cNvPr id="9" name="Picture 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04800" y="270222"/>
              <a:ext cx="4231345" cy="25146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5" name="Freeform 14"/>
            <p:cNvSpPr/>
            <p:nvPr/>
          </p:nvSpPr>
          <p:spPr>
            <a:xfrm>
              <a:off x="1206373" y="1882014"/>
              <a:ext cx="1414463" cy="540544"/>
            </a:xfrm>
            <a:custGeom>
              <a:avLst/>
              <a:gdLst>
                <a:gd name="connsiteX0" fmla="*/ 1414463 w 1414463"/>
                <a:gd name="connsiteY0" fmla="*/ 0 h 540544"/>
                <a:gd name="connsiteX1" fmla="*/ 1323975 w 1414463"/>
                <a:gd name="connsiteY1" fmla="*/ 159544 h 540544"/>
                <a:gd name="connsiteX2" fmla="*/ 1214438 w 1414463"/>
                <a:gd name="connsiteY2" fmla="*/ 347663 h 540544"/>
                <a:gd name="connsiteX3" fmla="*/ 1114425 w 1414463"/>
                <a:gd name="connsiteY3" fmla="*/ 435769 h 540544"/>
                <a:gd name="connsiteX4" fmla="*/ 976313 w 1414463"/>
                <a:gd name="connsiteY4" fmla="*/ 464344 h 540544"/>
                <a:gd name="connsiteX5" fmla="*/ 776288 w 1414463"/>
                <a:gd name="connsiteY5" fmla="*/ 497682 h 540544"/>
                <a:gd name="connsiteX6" fmla="*/ 545307 w 1414463"/>
                <a:gd name="connsiteY6" fmla="*/ 514350 h 540544"/>
                <a:gd name="connsiteX7" fmla="*/ 371475 w 1414463"/>
                <a:gd name="connsiteY7" fmla="*/ 523875 h 540544"/>
                <a:gd name="connsiteX8" fmla="*/ 185738 w 1414463"/>
                <a:gd name="connsiteY8" fmla="*/ 540544 h 540544"/>
                <a:gd name="connsiteX9" fmla="*/ 0 w 1414463"/>
                <a:gd name="connsiteY9" fmla="*/ 528638 h 540544"/>
                <a:gd name="connsiteX10" fmla="*/ 2382 w 1414463"/>
                <a:gd name="connsiteY10" fmla="*/ 188119 h 540544"/>
                <a:gd name="connsiteX11" fmla="*/ 2382 w 1414463"/>
                <a:gd name="connsiteY11" fmla="*/ 11907 h 540544"/>
                <a:gd name="connsiteX12" fmla="*/ 516732 w 1414463"/>
                <a:gd name="connsiteY12" fmla="*/ 11907 h 540544"/>
                <a:gd name="connsiteX13" fmla="*/ 1104900 w 1414463"/>
                <a:gd name="connsiteY13" fmla="*/ 14288 h 540544"/>
                <a:gd name="connsiteX14" fmla="*/ 1414463 w 1414463"/>
                <a:gd name="connsiteY14" fmla="*/ 0 h 540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14463" h="540544">
                  <a:moveTo>
                    <a:pt x="1414463" y="0"/>
                  </a:moveTo>
                  <a:lnTo>
                    <a:pt x="1323975" y="159544"/>
                  </a:lnTo>
                  <a:lnTo>
                    <a:pt x="1214438" y="347663"/>
                  </a:lnTo>
                  <a:lnTo>
                    <a:pt x="1114425" y="435769"/>
                  </a:lnTo>
                  <a:lnTo>
                    <a:pt x="976313" y="464344"/>
                  </a:lnTo>
                  <a:lnTo>
                    <a:pt x="776288" y="497682"/>
                  </a:lnTo>
                  <a:lnTo>
                    <a:pt x="545307" y="514350"/>
                  </a:lnTo>
                  <a:lnTo>
                    <a:pt x="371475" y="523875"/>
                  </a:lnTo>
                  <a:lnTo>
                    <a:pt x="185738" y="540544"/>
                  </a:lnTo>
                  <a:lnTo>
                    <a:pt x="0" y="528638"/>
                  </a:lnTo>
                  <a:lnTo>
                    <a:pt x="2382" y="188119"/>
                  </a:lnTo>
                  <a:lnTo>
                    <a:pt x="2382" y="11907"/>
                  </a:lnTo>
                  <a:lnTo>
                    <a:pt x="516732" y="11907"/>
                  </a:lnTo>
                  <a:lnTo>
                    <a:pt x="1104900" y="14288"/>
                  </a:lnTo>
                  <a:lnTo>
                    <a:pt x="1414463" y="0"/>
                  </a:lnTo>
                  <a:close/>
                </a:path>
              </a:pathLst>
            </a:custGeom>
            <a:solidFill>
              <a:srgbClr val="000099">
                <a:alpha val="25000"/>
              </a:srgb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6" name="Freeform 15"/>
            <p:cNvSpPr/>
            <p:nvPr/>
          </p:nvSpPr>
          <p:spPr>
            <a:xfrm>
              <a:off x="3144711" y="1889158"/>
              <a:ext cx="609600" cy="314325"/>
            </a:xfrm>
            <a:custGeom>
              <a:avLst/>
              <a:gdLst>
                <a:gd name="connsiteX0" fmla="*/ 0 w 609600"/>
                <a:gd name="connsiteY0" fmla="*/ 0 h 314325"/>
                <a:gd name="connsiteX1" fmla="*/ 609600 w 609600"/>
                <a:gd name="connsiteY1" fmla="*/ 4763 h 314325"/>
                <a:gd name="connsiteX2" fmla="*/ 571500 w 609600"/>
                <a:gd name="connsiteY2" fmla="*/ 92869 h 314325"/>
                <a:gd name="connsiteX3" fmla="*/ 523875 w 609600"/>
                <a:gd name="connsiteY3" fmla="*/ 188119 h 314325"/>
                <a:gd name="connsiteX4" fmla="*/ 404812 w 609600"/>
                <a:gd name="connsiteY4" fmla="*/ 271463 h 314325"/>
                <a:gd name="connsiteX5" fmla="*/ 288131 w 609600"/>
                <a:gd name="connsiteY5" fmla="*/ 314325 h 314325"/>
                <a:gd name="connsiteX6" fmla="*/ 216694 w 609600"/>
                <a:gd name="connsiteY6" fmla="*/ 314325 h 314325"/>
                <a:gd name="connsiteX7" fmla="*/ 128587 w 609600"/>
                <a:gd name="connsiteY7" fmla="*/ 295275 h 314325"/>
                <a:gd name="connsiteX8" fmla="*/ 59531 w 609600"/>
                <a:gd name="connsiteY8" fmla="*/ 209550 h 314325"/>
                <a:gd name="connsiteX9" fmla="*/ 23812 w 609600"/>
                <a:gd name="connsiteY9" fmla="*/ 107156 h 314325"/>
                <a:gd name="connsiteX10" fmla="*/ 0 w 609600"/>
                <a:gd name="connsiteY10" fmla="*/ 0 h 314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09600" h="314325">
                  <a:moveTo>
                    <a:pt x="0" y="0"/>
                  </a:moveTo>
                  <a:lnTo>
                    <a:pt x="609600" y="4763"/>
                  </a:lnTo>
                  <a:lnTo>
                    <a:pt x="571500" y="92869"/>
                  </a:lnTo>
                  <a:lnTo>
                    <a:pt x="523875" y="188119"/>
                  </a:lnTo>
                  <a:lnTo>
                    <a:pt x="404812" y="271463"/>
                  </a:lnTo>
                  <a:lnTo>
                    <a:pt x="288131" y="314325"/>
                  </a:lnTo>
                  <a:lnTo>
                    <a:pt x="216694" y="314325"/>
                  </a:lnTo>
                  <a:lnTo>
                    <a:pt x="128587" y="295275"/>
                  </a:lnTo>
                  <a:lnTo>
                    <a:pt x="59531" y="209550"/>
                  </a:lnTo>
                  <a:lnTo>
                    <a:pt x="23812" y="107156"/>
                  </a:lnTo>
                  <a:lnTo>
                    <a:pt x="0" y="0"/>
                  </a:lnTo>
                  <a:close/>
                </a:path>
              </a:pathLst>
            </a:custGeom>
            <a:solidFill>
              <a:srgbClr val="000099">
                <a:alpha val="25000"/>
              </a:srgb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7" name="Freeform 16"/>
            <p:cNvSpPr/>
            <p:nvPr/>
          </p:nvSpPr>
          <p:spPr>
            <a:xfrm>
              <a:off x="2742280" y="1886777"/>
              <a:ext cx="321468" cy="200025"/>
            </a:xfrm>
            <a:custGeom>
              <a:avLst/>
              <a:gdLst>
                <a:gd name="connsiteX0" fmla="*/ 0 w 321468"/>
                <a:gd name="connsiteY0" fmla="*/ 4762 h 200025"/>
                <a:gd name="connsiteX1" fmla="*/ 321468 w 321468"/>
                <a:gd name="connsiteY1" fmla="*/ 0 h 200025"/>
                <a:gd name="connsiteX2" fmla="*/ 292893 w 321468"/>
                <a:gd name="connsiteY2" fmla="*/ 76200 h 200025"/>
                <a:gd name="connsiteX3" fmla="*/ 264318 w 321468"/>
                <a:gd name="connsiteY3" fmla="*/ 152400 h 200025"/>
                <a:gd name="connsiteX4" fmla="*/ 219075 w 321468"/>
                <a:gd name="connsiteY4" fmla="*/ 166687 h 200025"/>
                <a:gd name="connsiteX5" fmla="*/ 195262 w 321468"/>
                <a:gd name="connsiteY5" fmla="*/ 157162 h 200025"/>
                <a:gd name="connsiteX6" fmla="*/ 185737 w 321468"/>
                <a:gd name="connsiteY6" fmla="*/ 90487 h 200025"/>
                <a:gd name="connsiteX7" fmla="*/ 171450 w 321468"/>
                <a:gd name="connsiteY7" fmla="*/ 38100 h 200025"/>
                <a:gd name="connsiteX8" fmla="*/ 126206 w 321468"/>
                <a:gd name="connsiteY8" fmla="*/ 26194 h 200025"/>
                <a:gd name="connsiteX9" fmla="*/ 85725 w 321468"/>
                <a:gd name="connsiteY9" fmla="*/ 47625 h 200025"/>
                <a:gd name="connsiteX10" fmla="*/ 78581 w 321468"/>
                <a:gd name="connsiteY10" fmla="*/ 140494 h 200025"/>
                <a:gd name="connsiteX11" fmla="*/ 50006 w 321468"/>
                <a:gd name="connsiteY11" fmla="*/ 188119 h 200025"/>
                <a:gd name="connsiteX12" fmla="*/ 23812 w 321468"/>
                <a:gd name="connsiteY12" fmla="*/ 200025 h 200025"/>
                <a:gd name="connsiteX13" fmla="*/ 2381 w 321468"/>
                <a:gd name="connsiteY13" fmla="*/ 97631 h 200025"/>
                <a:gd name="connsiteX14" fmla="*/ 0 w 321468"/>
                <a:gd name="connsiteY14" fmla="*/ 4762 h 200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21468" h="200025">
                  <a:moveTo>
                    <a:pt x="0" y="4762"/>
                  </a:moveTo>
                  <a:lnTo>
                    <a:pt x="321468" y="0"/>
                  </a:lnTo>
                  <a:lnTo>
                    <a:pt x="292893" y="76200"/>
                  </a:lnTo>
                  <a:lnTo>
                    <a:pt x="264318" y="152400"/>
                  </a:lnTo>
                  <a:lnTo>
                    <a:pt x="219075" y="166687"/>
                  </a:lnTo>
                  <a:lnTo>
                    <a:pt x="195262" y="157162"/>
                  </a:lnTo>
                  <a:lnTo>
                    <a:pt x="185737" y="90487"/>
                  </a:lnTo>
                  <a:lnTo>
                    <a:pt x="171450" y="38100"/>
                  </a:lnTo>
                  <a:lnTo>
                    <a:pt x="126206" y="26194"/>
                  </a:lnTo>
                  <a:lnTo>
                    <a:pt x="85725" y="47625"/>
                  </a:lnTo>
                  <a:lnTo>
                    <a:pt x="78581" y="140494"/>
                  </a:lnTo>
                  <a:lnTo>
                    <a:pt x="50006" y="188119"/>
                  </a:lnTo>
                  <a:lnTo>
                    <a:pt x="23812" y="200025"/>
                  </a:lnTo>
                  <a:lnTo>
                    <a:pt x="2381" y="97631"/>
                  </a:lnTo>
                  <a:cubicBezTo>
                    <a:pt x="1587" y="66675"/>
                    <a:pt x="794" y="35718"/>
                    <a:pt x="0" y="4762"/>
                  </a:cubicBezTo>
                  <a:close/>
                </a:path>
              </a:pathLst>
            </a:custGeom>
            <a:solidFill>
              <a:srgbClr val="000099">
                <a:alpha val="25000"/>
              </a:srgb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pic>
        <p:nvPicPr>
          <p:cNvPr id="19" name="Picture 2"/>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28600" y="2868115"/>
            <a:ext cx="4636932" cy="2008685"/>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20" name="TextBox 19"/>
          <p:cNvSpPr txBox="1"/>
          <p:nvPr/>
        </p:nvSpPr>
        <p:spPr>
          <a:xfrm>
            <a:off x="425670" y="4892040"/>
            <a:ext cx="8217990" cy="1754326"/>
          </a:xfrm>
          <a:prstGeom prst="rect">
            <a:avLst/>
          </a:prstGeom>
          <a:solidFill>
            <a:schemeClr val="tx1"/>
          </a:solidFill>
        </p:spPr>
        <p:txBody>
          <a:bodyPr wrap="square" rtlCol="0">
            <a:spAutoFit/>
          </a:bodyPr>
          <a:lstStyle/>
          <a:p>
            <a:pPr algn="just"/>
            <a:r>
              <a:rPr lang="en-US" sz="1200" dirty="0" smtClean="0">
                <a:solidFill>
                  <a:schemeClr val="bg1"/>
                </a:solidFill>
                <a:latin typeface="Arial" pitchFamily="34" charset="0"/>
                <a:cs typeface="Arial" pitchFamily="34" charset="0"/>
              </a:rPr>
              <a:t>These images are all taken from the </a:t>
            </a:r>
            <a:r>
              <a:rPr lang="en-US" sz="1200" dirty="0" err="1" smtClean="0">
                <a:solidFill>
                  <a:schemeClr val="bg1"/>
                </a:solidFill>
                <a:latin typeface="Arial" pitchFamily="34" charset="0"/>
                <a:cs typeface="Arial" pitchFamily="34" charset="0"/>
              </a:rPr>
              <a:t>Gagliano</a:t>
            </a:r>
            <a:r>
              <a:rPr lang="en-US" sz="1200" dirty="0" smtClean="0">
                <a:solidFill>
                  <a:schemeClr val="bg1"/>
                </a:solidFill>
                <a:latin typeface="Arial" pitchFamily="34" charset="0"/>
                <a:cs typeface="Arial" pitchFamily="34" charset="0"/>
              </a:rPr>
              <a:t>, et.al. 2003 </a:t>
            </a:r>
            <a:r>
              <a:rPr lang="en-US" sz="1200" dirty="0" err="1" smtClean="0">
                <a:solidFill>
                  <a:schemeClr val="bg1"/>
                </a:solidFill>
                <a:latin typeface="Arial" pitchFamily="34" charset="0"/>
                <a:cs typeface="Arial" pitchFamily="34" charset="0"/>
              </a:rPr>
              <a:t>Neotectonics</a:t>
            </a:r>
            <a:r>
              <a:rPr lang="en-US" sz="1200" dirty="0" smtClean="0">
                <a:solidFill>
                  <a:schemeClr val="bg1"/>
                </a:solidFill>
                <a:latin typeface="Arial" pitchFamily="34" charset="0"/>
                <a:cs typeface="Arial" pitchFamily="34" charset="0"/>
              </a:rPr>
              <a:t> study.  The yellow outlined image in the upper right corresponds to the yellow rectangle on the previous slide.  Likewise the magenta line corresponds to the location of the line of cross section.  That line of section is shown in the upper left, and it is specifically tied the metrics of both images.  The open water at the northern end of the section and against the fault scarp has subsided 2.5 feet relative to the stable marsh on the </a:t>
            </a:r>
            <a:r>
              <a:rPr lang="en-US" sz="1200" dirty="0" err="1" smtClean="0">
                <a:solidFill>
                  <a:schemeClr val="bg1"/>
                </a:solidFill>
                <a:latin typeface="Arial" pitchFamily="34" charset="0"/>
                <a:cs typeface="Arial" pitchFamily="34" charset="0"/>
              </a:rPr>
              <a:t>upthrown</a:t>
            </a:r>
            <a:r>
              <a:rPr lang="en-US" sz="1200" dirty="0" smtClean="0">
                <a:solidFill>
                  <a:schemeClr val="bg1"/>
                </a:solidFill>
                <a:latin typeface="Arial" pitchFamily="34" charset="0"/>
                <a:cs typeface="Arial" pitchFamily="34" charset="0"/>
              </a:rPr>
              <a:t> side of the fault; the area at the southern end of the section has subsided less than a foot relative to stable marsh.  This shows the rotation of the marsh surface that creates the slope into which water flows.  </a:t>
            </a:r>
            <a:r>
              <a:rPr lang="en-US" sz="1200" dirty="0" err="1" smtClean="0">
                <a:solidFill>
                  <a:schemeClr val="bg1"/>
                </a:solidFill>
                <a:latin typeface="Arial" pitchFamily="34" charset="0"/>
                <a:cs typeface="Arial" pitchFamily="34" charset="0"/>
              </a:rPr>
              <a:t>Gagliano</a:t>
            </a:r>
            <a:r>
              <a:rPr lang="en-US" sz="1200" dirty="0" smtClean="0">
                <a:solidFill>
                  <a:schemeClr val="bg1"/>
                </a:solidFill>
                <a:latin typeface="Arial" pitchFamily="34" charset="0"/>
                <a:cs typeface="Arial" pitchFamily="34" charset="0"/>
              </a:rPr>
              <a:t> went further to attempt to calculate the volume of sediment that would be required to fill in the open water.  The image pair on the lower left shows a familiar pattern of undisturbed marsh in 1971 broken by the sharp line of the fault by 1998</a:t>
            </a:r>
          </a:p>
        </p:txBody>
      </p:sp>
    </p:spTree>
    <p:extLst>
      <p:ext uri="{BB962C8B-B14F-4D97-AF65-F5344CB8AC3E}">
        <p14:creationId xmlns:p14="http://schemas.microsoft.com/office/powerpoint/2010/main" val="2726041460"/>
      </p:ext>
    </p:extLst>
  </p:cSld>
  <p:clrMapOvr>
    <a:masterClrMapping/>
  </p:clrMapOvr>
  <p:timing>
    <p:tnLst>
      <p:par>
        <p:cTn id="1" dur="indefinite" restart="never" nodeType="tmRoot"/>
      </p:par>
    </p:tnLst>
  </p:timing>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AutoShape 2" descr="http://origin-ars.els-cdn.com.libezp.lib.lsu.edu/content/image/1-s2.0-S0037073813001346-gr1.jpg"/>
          <p:cNvSpPr>
            <a:spLocks noChangeAspect="1" noChangeArrowheads="1"/>
          </p:cNvSpPr>
          <p:nvPr/>
        </p:nvSpPr>
        <p:spPr bwMode="auto">
          <a:xfrm>
            <a:off x="63500" y="-136525"/>
            <a:ext cx="304800" cy="304800"/>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 name="AutoShape 4" descr="http://origin-ars.els-cdn.com.libezp.lib.lsu.edu/content/image/1-s2.0-S0037073813001346-gr1.jpg"/>
          <p:cNvSpPr>
            <a:spLocks noChangeAspect="1" noChangeArrowheads="1"/>
          </p:cNvSpPr>
          <p:nvPr/>
        </p:nvSpPr>
        <p:spPr bwMode="auto">
          <a:xfrm>
            <a:off x="215900" y="15875"/>
            <a:ext cx="304800" cy="304800"/>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 name="AutoShape 6" descr="http://origin-ars.els-cdn.com.libezp.lib.lsu.edu/content/image/1-s2.0-S0037073813001346-gr3.jpg"/>
          <p:cNvSpPr>
            <a:spLocks noChangeAspect="1" noChangeArrowheads="1"/>
          </p:cNvSpPr>
          <p:nvPr/>
        </p:nvSpPr>
        <p:spPr bwMode="auto">
          <a:xfrm>
            <a:off x="368300" y="168275"/>
            <a:ext cx="304800" cy="304800"/>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nvGrpSpPr>
          <p:cNvPr id="5" name="Group 4"/>
          <p:cNvGrpSpPr>
            <a:grpSpLocks noChangeAspect="1"/>
          </p:cNvGrpSpPr>
          <p:nvPr/>
        </p:nvGrpSpPr>
        <p:grpSpPr>
          <a:xfrm>
            <a:off x="533400" y="294944"/>
            <a:ext cx="4701228" cy="4625990"/>
            <a:chOff x="2286001" y="714874"/>
            <a:chExt cx="5897317" cy="5802936"/>
          </a:xfrm>
        </p:grpSpPr>
        <p:pic>
          <p:nvPicPr>
            <p:cNvPr id="2055" name="Picture 7" descr="C:\Users\cmclindon\Desktop\1-s2_0-S0037073813001346-gr3.jp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286001" y="714874"/>
              <a:ext cx="5897317" cy="5802936"/>
            </a:xfrm>
            <a:prstGeom prst="rect">
              <a:avLst/>
            </a:prstGeom>
            <a:noFill/>
            <a:extLst>
              <a:ext uri="{909E8E84-426E-40DD-AFC4-6F175D3DCCD1}">
                <a14:hiddenFill xmlns:a14="http://schemas.microsoft.com/office/drawing/2010/main">
                  <a:solidFill>
                    <a:srgbClr val="FFFFFF"/>
                  </a:solidFill>
                </a14:hiddenFill>
              </a:ext>
            </a:extLst>
          </p:spPr>
        </p:pic>
        <p:sp>
          <p:nvSpPr>
            <p:cNvPr id="6" name="Freeform 5"/>
            <p:cNvSpPr/>
            <p:nvPr/>
          </p:nvSpPr>
          <p:spPr>
            <a:xfrm>
              <a:off x="3114825" y="899084"/>
              <a:ext cx="4799625" cy="5559565"/>
            </a:xfrm>
            <a:custGeom>
              <a:avLst/>
              <a:gdLst>
                <a:gd name="connsiteX0" fmla="*/ 3737610 w 4114800"/>
                <a:gd name="connsiteY0" fmla="*/ 0 h 4766310"/>
                <a:gd name="connsiteX1" fmla="*/ 2937510 w 4114800"/>
                <a:gd name="connsiteY1" fmla="*/ 11430 h 4766310"/>
                <a:gd name="connsiteX2" fmla="*/ 2948940 w 4114800"/>
                <a:gd name="connsiteY2" fmla="*/ 651510 h 4766310"/>
                <a:gd name="connsiteX3" fmla="*/ 1794510 w 4114800"/>
                <a:gd name="connsiteY3" fmla="*/ 594360 h 4766310"/>
                <a:gd name="connsiteX4" fmla="*/ 1794510 w 4114800"/>
                <a:gd name="connsiteY4" fmla="*/ 445770 h 4766310"/>
                <a:gd name="connsiteX5" fmla="*/ 1645920 w 4114800"/>
                <a:gd name="connsiteY5" fmla="*/ 445770 h 4766310"/>
                <a:gd name="connsiteX6" fmla="*/ 1657350 w 4114800"/>
                <a:gd name="connsiteY6" fmla="*/ 354330 h 4766310"/>
                <a:gd name="connsiteX7" fmla="*/ 354330 w 4114800"/>
                <a:gd name="connsiteY7" fmla="*/ 354330 h 4766310"/>
                <a:gd name="connsiteX8" fmla="*/ 342900 w 4114800"/>
                <a:gd name="connsiteY8" fmla="*/ 754380 h 4766310"/>
                <a:gd name="connsiteX9" fmla="*/ 228600 w 4114800"/>
                <a:gd name="connsiteY9" fmla="*/ 777240 h 4766310"/>
                <a:gd name="connsiteX10" fmla="*/ 217170 w 4114800"/>
                <a:gd name="connsiteY10" fmla="*/ 1085850 h 4766310"/>
                <a:gd name="connsiteX11" fmla="*/ 0 w 4114800"/>
                <a:gd name="connsiteY11" fmla="*/ 1085850 h 4766310"/>
                <a:gd name="connsiteX12" fmla="*/ 22860 w 4114800"/>
                <a:gd name="connsiteY12" fmla="*/ 1931670 h 4766310"/>
                <a:gd name="connsiteX13" fmla="*/ 811530 w 4114800"/>
                <a:gd name="connsiteY13" fmla="*/ 2606040 h 4766310"/>
                <a:gd name="connsiteX14" fmla="*/ 1017270 w 4114800"/>
                <a:gd name="connsiteY14" fmla="*/ 2343150 h 4766310"/>
                <a:gd name="connsiteX15" fmla="*/ 1783080 w 4114800"/>
                <a:gd name="connsiteY15" fmla="*/ 2423160 h 4766310"/>
                <a:gd name="connsiteX16" fmla="*/ 1760220 w 4114800"/>
                <a:gd name="connsiteY16" fmla="*/ 2800350 h 4766310"/>
                <a:gd name="connsiteX17" fmla="*/ 1988820 w 4114800"/>
                <a:gd name="connsiteY17" fmla="*/ 2857500 h 4766310"/>
                <a:gd name="connsiteX18" fmla="*/ 1977390 w 4114800"/>
                <a:gd name="connsiteY18" fmla="*/ 4263390 h 4766310"/>
                <a:gd name="connsiteX19" fmla="*/ 2491740 w 4114800"/>
                <a:gd name="connsiteY19" fmla="*/ 4560570 h 4766310"/>
                <a:gd name="connsiteX20" fmla="*/ 2594610 w 4114800"/>
                <a:gd name="connsiteY20" fmla="*/ 4766310 h 4766310"/>
                <a:gd name="connsiteX21" fmla="*/ 3463290 w 4114800"/>
                <a:gd name="connsiteY21" fmla="*/ 4754880 h 4766310"/>
                <a:gd name="connsiteX22" fmla="*/ 3463290 w 4114800"/>
                <a:gd name="connsiteY22" fmla="*/ 4617720 h 4766310"/>
                <a:gd name="connsiteX23" fmla="*/ 3600450 w 4114800"/>
                <a:gd name="connsiteY23" fmla="*/ 4503420 h 4766310"/>
                <a:gd name="connsiteX24" fmla="*/ 3760470 w 4114800"/>
                <a:gd name="connsiteY24" fmla="*/ 4411980 h 4766310"/>
                <a:gd name="connsiteX25" fmla="*/ 3749040 w 4114800"/>
                <a:gd name="connsiteY25" fmla="*/ 3691890 h 4766310"/>
                <a:gd name="connsiteX26" fmla="*/ 3703320 w 4114800"/>
                <a:gd name="connsiteY26" fmla="*/ 3577590 h 4766310"/>
                <a:gd name="connsiteX27" fmla="*/ 3669030 w 4114800"/>
                <a:gd name="connsiteY27" fmla="*/ 3040380 h 4766310"/>
                <a:gd name="connsiteX28" fmla="*/ 3737610 w 4114800"/>
                <a:gd name="connsiteY28" fmla="*/ 3017520 h 4766310"/>
                <a:gd name="connsiteX29" fmla="*/ 3737610 w 4114800"/>
                <a:gd name="connsiteY29" fmla="*/ 2743200 h 4766310"/>
                <a:gd name="connsiteX30" fmla="*/ 4114800 w 4114800"/>
                <a:gd name="connsiteY30" fmla="*/ 2731770 h 4766310"/>
                <a:gd name="connsiteX31" fmla="*/ 4103370 w 4114800"/>
                <a:gd name="connsiteY31" fmla="*/ 1451610 h 4766310"/>
                <a:gd name="connsiteX32" fmla="*/ 3611880 w 4114800"/>
                <a:gd name="connsiteY32" fmla="*/ 1451610 h 4766310"/>
                <a:gd name="connsiteX33" fmla="*/ 3577590 w 4114800"/>
                <a:gd name="connsiteY33" fmla="*/ 1245870 h 4766310"/>
                <a:gd name="connsiteX34" fmla="*/ 3463290 w 4114800"/>
                <a:gd name="connsiteY34" fmla="*/ 1177290 h 4766310"/>
                <a:gd name="connsiteX35" fmla="*/ 3463290 w 4114800"/>
                <a:gd name="connsiteY35" fmla="*/ 1005840 h 4766310"/>
                <a:gd name="connsiteX36" fmla="*/ 3737610 w 4114800"/>
                <a:gd name="connsiteY36" fmla="*/ 1005840 h 4766310"/>
                <a:gd name="connsiteX37" fmla="*/ 3737610 w 4114800"/>
                <a:gd name="connsiteY37" fmla="*/ 0 h 4766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4114800" h="4766310">
                  <a:moveTo>
                    <a:pt x="3737610" y="0"/>
                  </a:moveTo>
                  <a:lnTo>
                    <a:pt x="2937510" y="11430"/>
                  </a:lnTo>
                  <a:lnTo>
                    <a:pt x="2948940" y="651510"/>
                  </a:lnTo>
                  <a:lnTo>
                    <a:pt x="1794510" y="594360"/>
                  </a:lnTo>
                  <a:lnTo>
                    <a:pt x="1794510" y="445770"/>
                  </a:lnTo>
                  <a:lnTo>
                    <a:pt x="1645920" y="445770"/>
                  </a:lnTo>
                  <a:lnTo>
                    <a:pt x="1657350" y="354330"/>
                  </a:lnTo>
                  <a:lnTo>
                    <a:pt x="354330" y="354330"/>
                  </a:lnTo>
                  <a:lnTo>
                    <a:pt x="342900" y="754380"/>
                  </a:lnTo>
                  <a:lnTo>
                    <a:pt x="228600" y="777240"/>
                  </a:lnTo>
                  <a:lnTo>
                    <a:pt x="217170" y="1085850"/>
                  </a:lnTo>
                  <a:lnTo>
                    <a:pt x="0" y="1085850"/>
                  </a:lnTo>
                  <a:lnTo>
                    <a:pt x="22860" y="1931670"/>
                  </a:lnTo>
                  <a:lnTo>
                    <a:pt x="811530" y="2606040"/>
                  </a:lnTo>
                  <a:lnTo>
                    <a:pt x="1017270" y="2343150"/>
                  </a:lnTo>
                  <a:lnTo>
                    <a:pt x="1783080" y="2423160"/>
                  </a:lnTo>
                  <a:lnTo>
                    <a:pt x="1760220" y="2800350"/>
                  </a:lnTo>
                  <a:lnTo>
                    <a:pt x="1988820" y="2857500"/>
                  </a:lnTo>
                  <a:lnTo>
                    <a:pt x="1977390" y="4263390"/>
                  </a:lnTo>
                  <a:lnTo>
                    <a:pt x="2491740" y="4560570"/>
                  </a:lnTo>
                  <a:lnTo>
                    <a:pt x="2594610" y="4766310"/>
                  </a:lnTo>
                  <a:lnTo>
                    <a:pt x="3463290" y="4754880"/>
                  </a:lnTo>
                  <a:lnTo>
                    <a:pt x="3463290" y="4617720"/>
                  </a:lnTo>
                  <a:lnTo>
                    <a:pt x="3600450" y="4503420"/>
                  </a:lnTo>
                  <a:lnTo>
                    <a:pt x="3760470" y="4411980"/>
                  </a:lnTo>
                  <a:lnTo>
                    <a:pt x="3749040" y="3691890"/>
                  </a:lnTo>
                  <a:lnTo>
                    <a:pt x="3703320" y="3577590"/>
                  </a:lnTo>
                  <a:lnTo>
                    <a:pt x="3669030" y="3040380"/>
                  </a:lnTo>
                  <a:lnTo>
                    <a:pt x="3737610" y="3017520"/>
                  </a:lnTo>
                  <a:lnTo>
                    <a:pt x="3737610" y="2743200"/>
                  </a:lnTo>
                  <a:lnTo>
                    <a:pt x="4114800" y="2731770"/>
                  </a:lnTo>
                  <a:lnTo>
                    <a:pt x="4103370" y="1451610"/>
                  </a:lnTo>
                  <a:lnTo>
                    <a:pt x="3611880" y="1451610"/>
                  </a:lnTo>
                  <a:lnTo>
                    <a:pt x="3577590" y="1245870"/>
                  </a:lnTo>
                  <a:lnTo>
                    <a:pt x="3463290" y="1177290"/>
                  </a:lnTo>
                  <a:lnTo>
                    <a:pt x="3463290" y="1005840"/>
                  </a:lnTo>
                  <a:lnTo>
                    <a:pt x="3737610" y="1005840"/>
                  </a:lnTo>
                  <a:lnTo>
                    <a:pt x="3737610" y="0"/>
                  </a:lnTo>
                  <a:close/>
                </a:path>
              </a:pathLst>
            </a:custGeom>
            <a:noFill/>
            <a:ln w="25400">
              <a:solidFill>
                <a:schemeClr val="tx1">
                  <a:lumMod val="95000"/>
                </a:schemeClr>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7" name="Freeform 6"/>
            <p:cNvSpPr/>
            <p:nvPr/>
          </p:nvSpPr>
          <p:spPr>
            <a:xfrm>
              <a:off x="4128079" y="5245410"/>
              <a:ext cx="1999844" cy="189615"/>
            </a:xfrm>
            <a:custGeom>
              <a:avLst/>
              <a:gdLst>
                <a:gd name="connsiteX0" fmla="*/ 1714500 w 1714500"/>
                <a:gd name="connsiteY0" fmla="*/ 0 h 160020"/>
                <a:gd name="connsiteX1" fmla="*/ 1543050 w 1714500"/>
                <a:gd name="connsiteY1" fmla="*/ 114300 h 160020"/>
                <a:gd name="connsiteX2" fmla="*/ 1234440 w 1714500"/>
                <a:gd name="connsiteY2" fmla="*/ 160020 h 160020"/>
                <a:gd name="connsiteX3" fmla="*/ 948690 w 1714500"/>
                <a:gd name="connsiteY3" fmla="*/ 160020 h 160020"/>
                <a:gd name="connsiteX4" fmla="*/ 685800 w 1714500"/>
                <a:gd name="connsiteY4" fmla="*/ 160020 h 160020"/>
                <a:gd name="connsiteX5" fmla="*/ 434340 w 1714500"/>
                <a:gd name="connsiteY5" fmla="*/ 160020 h 160020"/>
                <a:gd name="connsiteX6" fmla="*/ 262890 w 1714500"/>
                <a:gd name="connsiteY6" fmla="*/ 148590 h 160020"/>
                <a:gd name="connsiteX7" fmla="*/ 0 w 1714500"/>
                <a:gd name="connsiteY7" fmla="*/ 34290 h 160020"/>
                <a:gd name="connsiteX0" fmla="*/ 1714500 w 1714500"/>
                <a:gd name="connsiteY0" fmla="*/ 0 h 162560"/>
                <a:gd name="connsiteX1" fmla="*/ 1543050 w 1714500"/>
                <a:gd name="connsiteY1" fmla="*/ 114300 h 162560"/>
                <a:gd name="connsiteX2" fmla="*/ 1234440 w 1714500"/>
                <a:gd name="connsiteY2" fmla="*/ 160020 h 162560"/>
                <a:gd name="connsiteX3" fmla="*/ 948690 w 1714500"/>
                <a:gd name="connsiteY3" fmla="*/ 160020 h 162560"/>
                <a:gd name="connsiteX4" fmla="*/ 765810 w 1714500"/>
                <a:gd name="connsiteY4" fmla="*/ 125730 h 162560"/>
                <a:gd name="connsiteX5" fmla="*/ 434340 w 1714500"/>
                <a:gd name="connsiteY5" fmla="*/ 160020 h 162560"/>
                <a:gd name="connsiteX6" fmla="*/ 262890 w 1714500"/>
                <a:gd name="connsiteY6" fmla="*/ 148590 h 162560"/>
                <a:gd name="connsiteX7" fmla="*/ 0 w 1714500"/>
                <a:gd name="connsiteY7" fmla="*/ 34290 h 162560"/>
                <a:gd name="connsiteX0" fmla="*/ 1714500 w 1714500"/>
                <a:gd name="connsiteY0" fmla="*/ 0 h 162560"/>
                <a:gd name="connsiteX1" fmla="*/ 1543050 w 1714500"/>
                <a:gd name="connsiteY1" fmla="*/ 114300 h 162560"/>
                <a:gd name="connsiteX2" fmla="*/ 1234440 w 1714500"/>
                <a:gd name="connsiteY2" fmla="*/ 160020 h 162560"/>
                <a:gd name="connsiteX3" fmla="*/ 948690 w 1714500"/>
                <a:gd name="connsiteY3" fmla="*/ 160020 h 162560"/>
                <a:gd name="connsiteX4" fmla="*/ 765810 w 1714500"/>
                <a:gd name="connsiteY4" fmla="*/ 125730 h 162560"/>
                <a:gd name="connsiteX5" fmla="*/ 514350 w 1714500"/>
                <a:gd name="connsiteY5" fmla="*/ 125730 h 162560"/>
                <a:gd name="connsiteX6" fmla="*/ 262890 w 1714500"/>
                <a:gd name="connsiteY6" fmla="*/ 148590 h 162560"/>
                <a:gd name="connsiteX7" fmla="*/ 0 w 1714500"/>
                <a:gd name="connsiteY7" fmla="*/ 34290 h 162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14500" h="162560">
                  <a:moveTo>
                    <a:pt x="1714500" y="0"/>
                  </a:moveTo>
                  <a:lnTo>
                    <a:pt x="1543050" y="114300"/>
                  </a:lnTo>
                  <a:lnTo>
                    <a:pt x="1234440" y="160020"/>
                  </a:lnTo>
                  <a:cubicBezTo>
                    <a:pt x="1139190" y="160020"/>
                    <a:pt x="1026795" y="165735"/>
                    <a:pt x="948690" y="160020"/>
                  </a:cubicBezTo>
                  <a:cubicBezTo>
                    <a:pt x="870585" y="154305"/>
                    <a:pt x="838200" y="131445"/>
                    <a:pt x="765810" y="125730"/>
                  </a:cubicBezTo>
                  <a:cubicBezTo>
                    <a:pt x="693420" y="120015"/>
                    <a:pt x="598170" y="125730"/>
                    <a:pt x="514350" y="125730"/>
                  </a:cubicBezTo>
                  <a:lnTo>
                    <a:pt x="262890" y="148590"/>
                  </a:lnTo>
                  <a:lnTo>
                    <a:pt x="0" y="34290"/>
                  </a:lnTo>
                </a:path>
              </a:pathLst>
            </a:custGeom>
            <a:noFill/>
            <a:ln w="19050">
              <a:solidFill>
                <a:srgbClr val="FFFF0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Freeform 8"/>
            <p:cNvSpPr/>
            <p:nvPr/>
          </p:nvSpPr>
          <p:spPr>
            <a:xfrm>
              <a:off x="4921350" y="5272074"/>
              <a:ext cx="3226415" cy="839934"/>
            </a:xfrm>
            <a:custGeom>
              <a:avLst/>
              <a:gdLst>
                <a:gd name="connsiteX0" fmla="*/ 3097530 w 3097530"/>
                <a:gd name="connsiteY0" fmla="*/ 102870 h 720090"/>
                <a:gd name="connsiteX1" fmla="*/ 2766060 w 3097530"/>
                <a:gd name="connsiteY1" fmla="*/ 0 h 720090"/>
                <a:gd name="connsiteX2" fmla="*/ 2423160 w 3097530"/>
                <a:gd name="connsiteY2" fmla="*/ 11430 h 720090"/>
                <a:gd name="connsiteX3" fmla="*/ 2011680 w 3097530"/>
                <a:gd name="connsiteY3" fmla="*/ 194310 h 720090"/>
                <a:gd name="connsiteX4" fmla="*/ 1577340 w 3097530"/>
                <a:gd name="connsiteY4" fmla="*/ 491490 h 720090"/>
                <a:gd name="connsiteX5" fmla="*/ 1303020 w 3097530"/>
                <a:gd name="connsiteY5" fmla="*/ 697230 h 720090"/>
                <a:gd name="connsiteX6" fmla="*/ 1131570 w 3097530"/>
                <a:gd name="connsiteY6" fmla="*/ 697230 h 720090"/>
                <a:gd name="connsiteX7" fmla="*/ 880110 w 3097530"/>
                <a:gd name="connsiteY7" fmla="*/ 651510 h 720090"/>
                <a:gd name="connsiteX8" fmla="*/ 674370 w 3097530"/>
                <a:gd name="connsiteY8" fmla="*/ 651510 h 720090"/>
                <a:gd name="connsiteX9" fmla="*/ 285750 w 3097530"/>
                <a:gd name="connsiteY9" fmla="*/ 651510 h 720090"/>
                <a:gd name="connsiteX10" fmla="*/ 0 w 3097530"/>
                <a:gd name="connsiteY10" fmla="*/ 720090 h 720090"/>
                <a:gd name="connsiteX0" fmla="*/ 3097530 w 3097530"/>
                <a:gd name="connsiteY0" fmla="*/ 102870 h 720090"/>
                <a:gd name="connsiteX1" fmla="*/ 2766060 w 3097530"/>
                <a:gd name="connsiteY1" fmla="*/ 0 h 720090"/>
                <a:gd name="connsiteX2" fmla="*/ 2423160 w 3097530"/>
                <a:gd name="connsiteY2" fmla="*/ 11430 h 720090"/>
                <a:gd name="connsiteX3" fmla="*/ 2070475 w 3097530"/>
                <a:gd name="connsiteY3" fmla="*/ 233507 h 720090"/>
                <a:gd name="connsiteX4" fmla="*/ 1577340 w 3097530"/>
                <a:gd name="connsiteY4" fmla="*/ 491490 h 720090"/>
                <a:gd name="connsiteX5" fmla="*/ 1303020 w 3097530"/>
                <a:gd name="connsiteY5" fmla="*/ 697230 h 720090"/>
                <a:gd name="connsiteX6" fmla="*/ 1131570 w 3097530"/>
                <a:gd name="connsiteY6" fmla="*/ 697230 h 720090"/>
                <a:gd name="connsiteX7" fmla="*/ 880110 w 3097530"/>
                <a:gd name="connsiteY7" fmla="*/ 651510 h 720090"/>
                <a:gd name="connsiteX8" fmla="*/ 674370 w 3097530"/>
                <a:gd name="connsiteY8" fmla="*/ 651510 h 720090"/>
                <a:gd name="connsiteX9" fmla="*/ 285750 w 3097530"/>
                <a:gd name="connsiteY9" fmla="*/ 651510 h 720090"/>
                <a:gd name="connsiteX10" fmla="*/ 0 w 3097530"/>
                <a:gd name="connsiteY10" fmla="*/ 720090 h 720090"/>
                <a:gd name="connsiteX0" fmla="*/ 3097530 w 3097530"/>
                <a:gd name="connsiteY0" fmla="*/ 102870 h 720090"/>
                <a:gd name="connsiteX1" fmla="*/ 2766060 w 3097530"/>
                <a:gd name="connsiteY1" fmla="*/ 0 h 720090"/>
                <a:gd name="connsiteX2" fmla="*/ 2452558 w 3097530"/>
                <a:gd name="connsiteY2" fmla="*/ 31028 h 720090"/>
                <a:gd name="connsiteX3" fmla="*/ 2070475 w 3097530"/>
                <a:gd name="connsiteY3" fmla="*/ 233507 h 720090"/>
                <a:gd name="connsiteX4" fmla="*/ 1577340 w 3097530"/>
                <a:gd name="connsiteY4" fmla="*/ 491490 h 720090"/>
                <a:gd name="connsiteX5" fmla="*/ 1303020 w 3097530"/>
                <a:gd name="connsiteY5" fmla="*/ 697230 h 720090"/>
                <a:gd name="connsiteX6" fmla="*/ 1131570 w 3097530"/>
                <a:gd name="connsiteY6" fmla="*/ 697230 h 720090"/>
                <a:gd name="connsiteX7" fmla="*/ 880110 w 3097530"/>
                <a:gd name="connsiteY7" fmla="*/ 651510 h 720090"/>
                <a:gd name="connsiteX8" fmla="*/ 674370 w 3097530"/>
                <a:gd name="connsiteY8" fmla="*/ 651510 h 720090"/>
                <a:gd name="connsiteX9" fmla="*/ 285750 w 3097530"/>
                <a:gd name="connsiteY9" fmla="*/ 651510 h 720090"/>
                <a:gd name="connsiteX10" fmla="*/ 0 w 3097530"/>
                <a:gd name="connsiteY10" fmla="*/ 720090 h 720090"/>
                <a:gd name="connsiteX0" fmla="*/ 3097530 w 3097530"/>
                <a:gd name="connsiteY0" fmla="*/ 102870 h 720090"/>
                <a:gd name="connsiteX1" fmla="*/ 2766060 w 3097530"/>
                <a:gd name="connsiteY1" fmla="*/ 0 h 720090"/>
                <a:gd name="connsiteX2" fmla="*/ 2452558 w 3097530"/>
                <a:gd name="connsiteY2" fmla="*/ 31028 h 720090"/>
                <a:gd name="connsiteX3" fmla="*/ 2070475 w 3097530"/>
                <a:gd name="connsiteY3" fmla="*/ 233507 h 720090"/>
                <a:gd name="connsiteX4" fmla="*/ 1655733 w 3097530"/>
                <a:gd name="connsiteY4" fmla="*/ 491490 h 720090"/>
                <a:gd name="connsiteX5" fmla="*/ 1303020 w 3097530"/>
                <a:gd name="connsiteY5" fmla="*/ 697230 h 720090"/>
                <a:gd name="connsiteX6" fmla="*/ 1131570 w 3097530"/>
                <a:gd name="connsiteY6" fmla="*/ 697230 h 720090"/>
                <a:gd name="connsiteX7" fmla="*/ 880110 w 3097530"/>
                <a:gd name="connsiteY7" fmla="*/ 651510 h 720090"/>
                <a:gd name="connsiteX8" fmla="*/ 674370 w 3097530"/>
                <a:gd name="connsiteY8" fmla="*/ 651510 h 720090"/>
                <a:gd name="connsiteX9" fmla="*/ 285750 w 3097530"/>
                <a:gd name="connsiteY9" fmla="*/ 651510 h 720090"/>
                <a:gd name="connsiteX10" fmla="*/ 0 w 3097530"/>
                <a:gd name="connsiteY10" fmla="*/ 720090 h 720090"/>
                <a:gd name="connsiteX0" fmla="*/ 2766060 w 2766060"/>
                <a:gd name="connsiteY0" fmla="*/ 0 h 720090"/>
                <a:gd name="connsiteX1" fmla="*/ 2452558 w 2766060"/>
                <a:gd name="connsiteY1" fmla="*/ 31028 h 720090"/>
                <a:gd name="connsiteX2" fmla="*/ 2070475 w 2766060"/>
                <a:gd name="connsiteY2" fmla="*/ 233507 h 720090"/>
                <a:gd name="connsiteX3" fmla="*/ 1655733 w 2766060"/>
                <a:gd name="connsiteY3" fmla="*/ 491490 h 720090"/>
                <a:gd name="connsiteX4" fmla="*/ 1303020 w 2766060"/>
                <a:gd name="connsiteY4" fmla="*/ 697230 h 720090"/>
                <a:gd name="connsiteX5" fmla="*/ 1131570 w 2766060"/>
                <a:gd name="connsiteY5" fmla="*/ 697230 h 720090"/>
                <a:gd name="connsiteX6" fmla="*/ 880110 w 2766060"/>
                <a:gd name="connsiteY6" fmla="*/ 651510 h 720090"/>
                <a:gd name="connsiteX7" fmla="*/ 674370 w 2766060"/>
                <a:gd name="connsiteY7" fmla="*/ 651510 h 720090"/>
                <a:gd name="connsiteX8" fmla="*/ 285750 w 2766060"/>
                <a:gd name="connsiteY8" fmla="*/ 651510 h 720090"/>
                <a:gd name="connsiteX9" fmla="*/ 0 w 2766060"/>
                <a:gd name="connsiteY9" fmla="*/ 720090 h 7200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766060" h="720090">
                  <a:moveTo>
                    <a:pt x="2766060" y="0"/>
                  </a:moveTo>
                  <a:lnTo>
                    <a:pt x="2452558" y="31028"/>
                  </a:lnTo>
                  <a:lnTo>
                    <a:pt x="2070475" y="233507"/>
                  </a:lnTo>
                  <a:lnTo>
                    <a:pt x="1655733" y="491490"/>
                  </a:lnTo>
                  <a:lnTo>
                    <a:pt x="1303020" y="697230"/>
                  </a:lnTo>
                  <a:lnTo>
                    <a:pt x="1131570" y="697230"/>
                  </a:lnTo>
                  <a:lnTo>
                    <a:pt x="880110" y="651510"/>
                  </a:lnTo>
                  <a:lnTo>
                    <a:pt x="674370" y="651510"/>
                  </a:lnTo>
                  <a:lnTo>
                    <a:pt x="285750" y="651510"/>
                  </a:lnTo>
                  <a:lnTo>
                    <a:pt x="0" y="720090"/>
                  </a:lnTo>
                </a:path>
              </a:pathLst>
            </a:custGeom>
            <a:noFill/>
            <a:ln w="19050">
              <a:solidFill>
                <a:srgbClr val="FFFF0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Box 7"/>
            <p:cNvSpPr txBox="1"/>
            <p:nvPr/>
          </p:nvSpPr>
          <p:spPr>
            <a:xfrm>
              <a:off x="6317332" y="6223070"/>
              <a:ext cx="1857634" cy="270257"/>
            </a:xfrm>
            <a:prstGeom prst="rect">
              <a:avLst/>
            </a:prstGeom>
            <a:solidFill>
              <a:schemeClr val="tx1"/>
            </a:solidFill>
          </p:spPr>
          <p:txBody>
            <a:bodyPr wrap="square" rtlCol="0">
              <a:spAutoFit/>
            </a:bodyPr>
            <a:lstStyle/>
            <a:p>
              <a:r>
                <a:rPr lang="en-US" sz="800" dirty="0" smtClean="0">
                  <a:solidFill>
                    <a:schemeClr val="bg1"/>
                  </a:solidFill>
                </a:rPr>
                <a:t>ARMSTRONG, et.al., 2013</a:t>
              </a:r>
              <a:endParaRPr lang="en-US" sz="800" dirty="0">
                <a:solidFill>
                  <a:schemeClr val="bg1"/>
                </a:solidFill>
              </a:endParaRPr>
            </a:p>
          </p:txBody>
        </p:sp>
      </p:grpSp>
      <p:sp>
        <p:nvSpPr>
          <p:cNvPr id="14" name="TextBox 13"/>
          <p:cNvSpPr txBox="1"/>
          <p:nvPr/>
        </p:nvSpPr>
        <p:spPr>
          <a:xfrm>
            <a:off x="368300" y="5029200"/>
            <a:ext cx="8217990" cy="1569660"/>
          </a:xfrm>
          <a:prstGeom prst="rect">
            <a:avLst/>
          </a:prstGeom>
          <a:solidFill>
            <a:schemeClr val="tx1"/>
          </a:solidFill>
        </p:spPr>
        <p:txBody>
          <a:bodyPr wrap="square" rtlCol="0">
            <a:spAutoFit/>
          </a:bodyPr>
          <a:lstStyle/>
          <a:p>
            <a:pPr algn="just"/>
            <a:r>
              <a:rPr lang="en-US" sz="1200" dirty="0" smtClean="0">
                <a:solidFill>
                  <a:schemeClr val="bg1"/>
                </a:solidFill>
                <a:latin typeface="Arial" pitchFamily="34" charset="0"/>
                <a:cs typeface="Arial" pitchFamily="34" charset="0"/>
              </a:rPr>
              <a:t>This image shows the traces of surface faults mapped by Armstrong, et.al., 2013 utilizing the 3-D seismic survey that is outlined in white.  The investigators only mapped faults within the limits of the survey, but their work confirms the traces of the Empire and Bastian Bay Faults, overlain on their image as yellow dashed lines. As previously mentioned, their work documents the extension of the Bastian Bay Fault to the east.  The color codes of the faults indicate down-to-the south faults in blue, and down-to-the north faults in red.  This study is very significant because although land area change is only currently measured since 1932, the marsh surface extended well out into Breton Sound prior to that.  The sharp boundary of open water against marsh at the north end of the survey indicates that the submergence of this marsh surface was also driven by fault activity before any estimates of land area change were made.</a:t>
            </a:r>
          </a:p>
        </p:txBody>
      </p:sp>
      <p:sp>
        <p:nvSpPr>
          <p:cNvPr id="15" name="TextBox 14"/>
          <p:cNvSpPr txBox="1"/>
          <p:nvPr/>
        </p:nvSpPr>
        <p:spPr>
          <a:xfrm>
            <a:off x="5353975" y="4057758"/>
            <a:ext cx="3581400" cy="830997"/>
          </a:xfrm>
          <a:prstGeom prst="rect">
            <a:avLst/>
          </a:prstGeom>
          <a:solidFill>
            <a:schemeClr val="tx1"/>
          </a:solidFill>
        </p:spPr>
        <p:txBody>
          <a:bodyPr wrap="square" rtlCol="0">
            <a:spAutoFit/>
          </a:bodyPr>
          <a:lstStyle/>
          <a:p>
            <a:pPr algn="just"/>
            <a:r>
              <a:rPr lang="en-US" sz="1200" b="1" dirty="0" smtClean="0">
                <a:solidFill>
                  <a:schemeClr val="bg1"/>
                </a:solidFill>
                <a:latin typeface="Arial" pitchFamily="34" charset="0"/>
                <a:cs typeface="Arial" pitchFamily="34" charset="0"/>
              </a:rPr>
              <a:t>Armstrong, </a:t>
            </a:r>
            <a:r>
              <a:rPr lang="en-US" sz="1200" b="1" dirty="0" err="1" smtClean="0">
                <a:solidFill>
                  <a:schemeClr val="bg1"/>
                </a:solidFill>
                <a:latin typeface="Arial" pitchFamily="34" charset="0"/>
                <a:cs typeface="Arial" pitchFamily="34" charset="0"/>
              </a:rPr>
              <a:t>C</a:t>
            </a:r>
            <a:r>
              <a:rPr lang="en-US" sz="1200" dirty="0" err="1" smtClean="0">
                <a:solidFill>
                  <a:schemeClr val="bg1"/>
                </a:solidFill>
                <a:latin typeface="Arial" pitchFamily="34" charset="0"/>
                <a:cs typeface="Arial" pitchFamily="34" charset="0"/>
              </a:rPr>
              <a:t>.,et.al</a:t>
            </a:r>
            <a:r>
              <a:rPr lang="en-US" sz="1200" dirty="0" smtClean="0">
                <a:solidFill>
                  <a:schemeClr val="bg1"/>
                </a:solidFill>
                <a:latin typeface="Arial" pitchFamily="34" charset="0"/>
                <a:cs typeface="Arial" pitchFamily="34" charset="0"/>
              </a:rPr>
              <a:t>., 2013 Influence of growth faults on coastal fluvial systems: Examples from the late Miocene to Recent Mississippi River Delta, Sedimentary Geology, v. 301, p. 120-132</a:t>
            </a:r>
          </a:p>
        </p:txBody>
      </p:sp>
    </p:spTree>
    <p:extLst>
      <p:ext uri="{BB962C8B-B14F-4D97-AF65-F5344CB8AC3E}">
        <p14:creationId xmlns:p14="http://schemas.microsoft.com/office/powerpoint/2010/main" val="2423601677"/>
      </p:ext>
    </p:extLst>
  </p:cSld>
  <p:clrMapOvr>
    <a:masterClrMapping/>
  </p:clrMapOvr>
  <p:timing>
    <p:tnLst>
      <p:par>
        <p:cTn id="1" dur="indefinite" restart="never" nodeType="tmRoot"/>
      </p:par>
    </p:tnLst>
  </p:timing>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2"/>
          <p:cNvPicPr>
            <a:picLocks noChangeAspect="1" noChangeArrowheads="1"/>
          </p:cNvPicPr>
          <p:nvPr/>
        </p:nvPicPr>
        <p:blipFill rotWithShape="1">
          <a:blip r:embed="rId2" cstate="print">
            <a:extLst>
              <a:ext uri="{28A0092B-C50C-407E-A947-70E740481C1C}">
                <a14:useLocalDpi xmlns:a14="http://schemas.microsoft.com/office/drawing/2010/main" val="0"/>
              </a:ext>
            </a:extLst>
          </a:blip>
          <a:srcRect l="20452" t="11333"/>
          <a:stretch/>
        </p:blipFill>
        <p:spPr bwMode="auto">
          <a:xfrm>
            <a:off x="228600" y="228600"/>
            <a:ext cx="8686800" cy="481064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10" name="Group 9"/>
          <p:cNvGrpSpPr/>
          <p:nvPr/>
        </p:nvGrpSpPr>
        <p:grpSpPr>
          <a:xfrm>
            <a:off x="2231135" y="2217997"/>
            <a:ext cx="6068569" cy="2178462"/>
            <a:chOff x="2231135" y="3276600"/>
            <a:chExt cx="6068569" cy="2178462"/>
          </a:xfrm>
        </p:grpSpPr>
        <p:sp>
          <p:nvSpPr>
            <p:cNvPr id="4" name="Rectangle 3"/>
            <p:cNvSpPr/>
            <p:nvPr/>
          </p:nvSpPr>
          <p:spPr>
            <a:xfrm>
              <a:off x="6858000" y="4568094"/>
              <a:ext cx="1441704" cy="886968"/>
            </a:xfrm>
            <a:prstGeom prst="rect">
              <a:avLst/>
            </a:prstGeom>
            <a:noFill/>
            <a:ln w="12700">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Rectangle 4"/>
            <p:cNvSpPr/>
            <p:nvPr/>
          </p:nvSpPr>
          <p:spPr>
            <a:xfrm>
              <a:off x="5849528" y="4114800"/>
              <a:ext cx="1517904" cy="950976"/>
            </a:xfrm>
            <a:prstGeom prst="rect">
              <a:avLst/>
            </a:prstGeom>
            <a:noFill/>
            <a:ln w="12700">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Rectangle 5"/>
            <p:cNvSpPr/>
            <p:nvPr/>
          </p:nvSpPr>
          <p:spPr>
            <a:xfrm>
              <a:off x="4855464" y="3276600"/>
              <a:ext cx="1447800" cy="969264"/>
            </a:xfrm>
            <a:prstGeom prst="rect">
              <a:avLst/>
            </a:prstGeom>
            <a:noFill/>
            <a:ln w="12700">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Rectangle 6"/>
            <p:cNvSpPr/>
            <p:nvPr/>
          </p:nvSpPr>
          <p:spPr>
            <a:xfrm>
              <a:off x="4251960" y="3986784"/>
              <a:ext cx="1133856" cy="694944"/>
            </a:xfrm>
            <a:prstGeom prst="rect">
              <a:avLst/>
            </a:prstGeom>
            <a:noFill/>
            <a:ln w="12700">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p:cNvSpPr/>
            <p:nvPr/>
          </p:nvSpPr>
          <p:spPr>
            <a:xfrm>
              <a:off x="2231135" y="3538728"/>
              <a:ext cx="1088136" cy="694944"/>
            </a:xfrm>
            <a:prstGeom prst="rect">
              <a:avLst/>
            </a:prstGeom>
            <a:noFill/>
            <a:ln w="12700">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 name="Rectangle 11"/>
          <p:cNvSpPr/>
          <p:nvPr/>
        </p:nvSpPr>
        <p:spPr>
          <a:xfrm>
            <a:off x="6858000" y="3513397"/>
            <a:ext cx="1441704" cy="886968"/>
          </a:xfrm>
          <a:prstGeom prst="rect">
            <a:avLst/>
          </a:prstGeom>
          <a:noFill/>
          <a:ln w="25400">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Rectangle 12"/>
          <p:cNvSpPr/>
          <p:nvPr/>
        </p:nvSpPr>
        <p:spPr>
          <a:xfrm>
            <a:off x="3276600" y="2979997"/>
            <a:ext cx="1112520" cy="762000"/>
          </a:xfrm>
          <a:prstGeom prst="rect">
            <a:avLst/>
          </a:prstGeom>
          <a:noFill/>
          <a:ln w="12700">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4" name="Picture 6"/>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228600" y="228600"/>
            <a:ext cx="1021651" cy="217470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5" name="TextBox 14"/>
          <p:cNvSpPr txBox="1"/>
          <p:nvPr/>
        </p:nvSpPr>
        <p:spPr>
          <a:xfrm>
            <a:off x="7578852" y="316468"/>
            <a:ext cx="806631" cy="369332"/>
          </a:xfrm>
          <a:prstGeom prst="rect">
            <a:avLst/>
          </a:prstGeom>
          <a:solidFill>
            <a:schemeClr val="tx1"/>
          </a:solidFill>
          <a:ln w="19050">
            <a:solidFill>
              <a:srgbClr val="0000FF"/>
            </a:solidFill>
          </a:ln>
        </p:spPr>
        <p:txBody>
          <a:bodyPr wrap="none" rtlCol="0">
            <a:spAutoFit/>
          </a:bodyPr>
          <a:lstStyle/>
          <a:p>
            <a:r>
              <a:rPr lang="en-US" dirty="0" smtClean="0">
                <a:solidFill>
                  <a:schemeClr val="bg1"/>
                </a:solidFill>
                <a:latin typeface="Times New Roman" pitchFamily="18" charset="0"/>
                <a:cs typeface="Times New Roman" pitchFamily="18" charset="0"/>
              </a:rPr>
              <a:t>Area 6</a:t>
            </a:r>
            <a:endParaRPr lang="en-US" dirty="0">
              <a:solidFill>
                <a:schemeClr val="bg1"/>
              </a:solidFill>
              <a:latin typeface="Times New Roman" pitchFamily="18" charset="0"/>
              <a:cs typeface="Times New Roman" pitchFamily="18" charset="0"/>
            </a:endParaRPr>
          </a:p>
        </p:txBody>
      </p:sp>
      <p:sp>
        <p:nvSpPr>
          <p:cNvPr id="16" name="TextBox 15"/>
          <p:cNvSpPr txBox="1"/>
          <p:nvPr/>
        </p:nvSpPr>
        <p:spPr>
          <a:xfrm>
            <a:off x="414178" y="5105400"/>
            <a:ext cx="8217990" cy="1569660"/>
          </a:xfrm>
          <a:prstGeom prst="rect">
            <a:avLst/>
          </a:prstGeom>
          <a:solidFill>
            <a:schemeClr val="tx1"/>
          </a:solidFill>
        </p:spPr>
        <p:txBody>
          <a:bodyPr wrap="square" rtlCol="0">
            <a:spAutoFit/>
          </a:bodyPr>
          <a:lstStyle/>
          <a:p>
            <a:pPr algn="just"/>
            <a:r>
              <a:rPr lang="en-US" sz="1200" dirty="0" smtClean="0">
                <a:solidFill>
                  <a:schemeClr val="bg1"/>
                </a:solidFill>
                <a:latin typeface="Arial" pitchFamily="34" charset="0"/>
                <a:cs typeface="Arial" pitchFamily="34" charset="0"/>
              </a:rPr>
              <a:t>Area 6 contains the most intense concentration of land area change in the coastal plain.  It is widely recognized that the </a:t>
            </a:r>
            <a:r>
              <a:rPr lang="en-US" sz="1200" dirty="0" err="1" smtClean="0">
                <a:solidFill>
                  <a:schemeClr val="bg1"/>
                </a:solidFill>
                <a:latin typeface="Arial" pitchFamily="34" charset="0"/>
                <a:cs typeface="Arial" pitchFamily="34" charset="0"/>
              </a:rPr>
              <a:t>birdfoot</a:t>
            </a:r>
            <a:r>
              <a:rPr lang="en-US" sz="1200" dirty="0" smtClean="0">
                <a:solidFill>
                  <a:schemeClr val="bg1"/>
                </a:solidFill>
                <a:latin typeface="Arial" pitchFamily="34" charset="0"/>
                <a:cs typeface="Arial" pitchFamily="34" charset="0"/>
              </a:rPr>
              <a:t> delta of the Mississippi is one of the most rapidly subsiding places on the surface of the earth, and it is likely that all of the major mechanisms of subsidence are active at the same time.  There are clearly active surface faults that probably contribute to subsidence to a degree comparable to other area.  There is also a well documented mechanism of subsidence due to the lateral movement of ductile marine clays that is nearly exclusive to this area.  The creation of the marshes at the surface of this delta has been a fine balance between the forces of subsidence and the massive load of sediment delivered to the delta.  The deposits the past few hundred years by this delta are the thickest preserved sediments of the entire late Holocene (see the Holocene </a:t>
            </a:r>
            <a:r>
              <a:rPr lang="en-US" sz="1200" dirty="0" err="1" smtClean="0">
                <a:solidFill>
                  <a:schemeClr val="bg1"/>
                </a:solidFill>
                <a:latin typeface="Arial" pitchFamily="34" charset="0"/>
                <a:cs typeface="Arial" pitchFamily="34" charset="0"/>
              </a:rPr>
              <a:t>Isopach</a:t>
            </a:r>
            <a:r>
              <a:rPr lang="en-US" sz="1200" dirty="0" smtClean="0">
                <a:solidFill>
                  <a:schemeClr val="bg1"/>
                </a:solidFill>
                <a:latin typeface="Arial" pitchFamily="34" charset="0"/>
                <a:cs typeface="Arial" pitchFamily="34" charset="0"/>
              </a:rPr>
              <a:t> Map).</a:t>
            </a:r>
          </a:p>
        </p:txBody>
      </p:sp>
      <p:sp>
        <p:nvSpPr>
          <p:cNvPr id="17" name="Rectangle 16"/>
          <p:cNvSpPr/>
          <p:nvPr/>
        </p:nvSpPr>
        <p:spPr>
          <a:xfrm>
            <a:off x="5190744" y="1227397"/>
            <a:ext cx="1112520" cy="762000"/>
          </a:xfrm>
          <a:prstGeom prst="rect">
            <a:avLst/>
          </a:prstGeom>
          <a:noFill/>
          <a:ln w="12700">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004467765"/>
      </p:ext>
    </p:extLst>
  </p:cSld>
  <p:clrMapOvr>
    <a:masterClrMapping/>
  </p:clrMapOvr>
  <p:timing>
    <p:tnLst>
      <p:par>
        <p:cTn id="1" dur="indefinite" restart="never" nodeType="tmRoot"/>
      </p:par>
    </p:tnLst>
  </p:timing>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3"/>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685800" y="381000"/>
            <a:ext cx="7772400" cy="4831686"/>
          </a:xfrm>
          <a:prstGeom prst="rect">
            <a:avLst/>
          </a:prstGeom>
          <a:noFill/>
          <a:ln w="12700">
            <a:solidFill>
              <a:sysClr val="windowText" lastClr="000000"/>
            </a:solidFill>
            <a:miter lim="800000"/>
            <a:headEnd/>
            <a:tailEnd/>
          </a:ln>
          <a:extLst>
            <a:ext uri="{909E8E84-426E-40DD-AFC4-6F175D3DCCD1}">
              <a14:hiddenFill xmlns:a14="http://schemas.microsoft.com/office/drawing/2010/main">
                <a:solidFill>
                  <a:schemeClr val="accent1"/>
                </a:solidFill>
              </a14:hiddenFill>
            </a:ext>
          </a:extLst>
        </p:spPr>
      </p:pic>
      <p:sp>
        <p:nvSpPr>
          <p:cNvPr id="3" name="TextBox 2"/>
          <p:cNvSpPr txBox="1"/>
          <p:nvPr/>
        </p:nvSpPr>
        <p:spPr>
          <a:xfrm>
            <a:off x="7573673" y="489128"/>
            <a:ext cx="806631" cy="369332"/>
          </a:xfrm>
          <a:prstGeom prst="rect">
            <a:avLst/>
          </a:prstGeom>
          <a:solidFill>
            <a:schemeClr val="tx1"/>
          </a:solidFill>
          <a:ln w="19050">
            <a:solidFill>
              <a:srgbClr val="0000FF"/>
            </a:solidFill>
          </a:ln>
        </p:spPr>
        <p:txBody>
          <a:bodyPr wrap="none" rtlCol="0">
            <a:spAutoFit/>
          </a:bodyPr>
          <a:lstStyle/>
          <a:p>
            <a:r>
              <a:rPr lang="en-US" dirty="0" smtClean="0">
                <a:solidFill>
                  <a:schemeClr val="bg1"/>
                </a:solidFill>
                <a:latin typeface="Times New Roman" pitchFamily="18" charset="0"/>
                <a:cs typeface="Times New Roman" pitchFamily="18" charset="0"/>
              </a:rPr>
              <a:t>Area 6</a:t>
            </a:r>
            <a:endParaRPr lang="en-US" dirty="0">
              <a:solidFill>
                <a:schemeClr val="bg1"/>
              </a:solidFill>
              <a:latin typeface="Times New Roman" pitchFamily="18" charset="0"/>
              <a:cs typeface="Times New Roman" pitchFamily="18" charset="0"/>
            </a:endParaRPr>
          </a:p>
        </p:txBody>
      </p:sp>
      <p:sp>
        <p:nvSpPr>
          <p:cNvPr id="4" name="TextBox 3"/>
          <p:cNvSpPr txBox="1"/>
          <p:nvPr/>
        </p:nvSpPr>
        <p:spPr>
          <a:xfrm>
            <a:off x="307019" y="5257800"/>
            <a:ext cx="8217990" cy="1384995"/>
          </a:xfrm>
          <a:prstGeom prst="rect">
            <a:avLst/>
          </a:prstGeom>
          <a:solidFill>
            <a:schemeClr val="tx1"/>
          </a:solidFill>
        </p:spPr>
        <p:txBody>
          <a:bodyPr wrap="square" rtlCol="0">
            <a:spAutoFit/>
          </a:bodyPr>
          <a:lstStyle/>
          <a:p>
            <a:pPr algn="just"/>
            <a:r>
              <a:rPr lang="en-US" sz="1200" dirty="0" smtClean="0">
                <a:solidFill>
                  <a:schemeClr val="bg1"/>
                </a:solidFill>
                <a:latin typeface="Arial" pitchFamily="34" charset="0"/>
                <a:cs typeface="Arial" pitchFamily="34" charset="0"/>
              </a:rPr>
              <a:t>For an area that has been experienced such a significant degree of land area change and has been so intensively drilled there is a strikingly poor correlation between the outlines of the hot spots of change and the outlines of the oil and gas fields.  The broadest areas of marsh that have subsided below the surface are generally away from the fields in areas that have been fairly lightly drilled.  Unlike the previously examined areas the faults of Area 6 do not follow the pattern of having an east-west orientation and being down-to-the-south.  The faults to the southern end of the area are down-to-the-north, and at the eastern edge, down-to-the-west.  This seems to a make a fault-bounded basin pattern into which the delta formed.  This is more clearly obvious on a larger scale, such as in Slide 22.</a:t>
            </a:r>
          </a:p>
        </p:txBody>
      </p:sp>
      <p:sp>
        <p:nvSpPr>
          <p:cNvPr id="7" name="TextBox 6"/>
          <p:cNvSpPr txBox="1"/>
          <p:nvPr/>
        </p:nvSpPr>
        <p:spPr>
          <a:xfrm rot="21056770">
            <a:off x="3703058" y="4066393"/>
            <a:ext cx="706065" cy="143490"/>
          </a:xfrm>
          <a:prstGeom prst="rect">
            <a:avLst/>
          </a:prstGeom>
          <a:solidFill>
            <a:sysClr val="window" lastClr="FFFFFF"/>
          </a:solidFill>
        </p:spPr>
        <p:txBody>
          <a:bodyPr wrap="square" lIns="9144" tIns="9144" rIns="9144" bIns="9144" rtlCol="0">
            <a:spAutoFit/>
          </a:bodyPr>
          <a:lstStyle/>
          <a:p>
            <a:pPr marL="0" marR="0" lvl="0" indent="0" defTabSz="1018824" eaLnBrk="1" fontAlgn="auto" latinLnBrk="0" hangingPunct="1">
              <a:lnSpc>
                <a:spcPct val="100000"/>
              </a:lnSpc>
              <a:spcBef>
                <a:spcPts val="0"/>
              </a:spcBef>
              <a:spcAft>
                <a:spcPts val="0"/>
              </a:spcAft>
              <a:buClrTx/>
              <a:buSzTx/>
              <a:buFontTx/>
              <a:buNone/>
              <a:tabLst/>
              <a:defRPr/>
            </a:pPr>
            <a:r>
              <a:rPr kumimoji="0" lang="en-US" sz="800" b="0" i="0" u="none" strike="noStrike" kern="0" cap="none" spc="0" normalizeH="0" baseline="0" noProof="0" dirty="0" smtClean="0">
                <a:ln>
                  <a:noFill/>
                </a:ln>
                <a:solidFill>
                  <a:prstClr val="black"/>
                </a:solidFill>
                <a:effectLst/>
                <a:uLnTx/>
                <a:uFillTx/>
                <a:latin typeface="Times New Roman" pitchFamily="18" charset="0"/>
                <a:cs typeface="Times New Roman" pitchFamily="18" charset="0"/>
              </a:rPr>
              <a:t>West Bay Fault</a:t>
            </a:r>
          </a:p>
        </p:txBody>
      </p:sp>
    </p:spTree>
    <p:extLst>
      <p:ext uri="{BB962C8B-B14F-4D97-AF65-F5344CB8AC3E}">
        <p14:creationId xmlns:p14="http://schemas.microsoft.com/office/powerpoint/2010/main" val="2532242379"/>
      </p:ext>
    </p:extLst>
  </p:cSld>
  <p:clrMapOvr>
    <a:masterClrMapping/>
  </p:clrMapOvr>
  <p:timing>
    <p:tnLst>
      <p:par>
        <p:cTn id="1" dur="indefinite" restart="never" nodeType="tmRoot"/>
      </p:par>
    </p:tnLst>
  </p:timing>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a:grpSpLocks noChangeAspect="1"/>
          </p:cNvGrpSpPr>
          <p:nvPr/>
        </p:nvGrpSpPr>
        <p:grpSpPr>
          <a:xfrm>
            <a:off x="685800" y="381000"/>
            <a:ext cx="7772400" cy="4855954"/>
            <a:chOff x="914400" y="3502152"/>
            <a:chExt cx="4637723" cy="2897505"/>
          </a:xfrm>
        </p:grpSpPr>
        <p:pic>
          <p:nvPicPr>
            <p:cNvPr id="3" name="Picture 4"/>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914400" y="3502152"/>
              <a:ext cx="4637723" cy="2897505"/>
            </a:xfrm>
            <a:prstGeom prst="rect">
              <a:avLst/>
            </a:prstGeom>
            <a:noFill/>
            <a:ln w="12700">
              <a:solidFill>
                <a:sysClr val="windowText" lastClr="000000"/>
              </a:solidFill>
              <a:miter lim="800000"/>
              <a:headEnd/>
              <a:tailEnd/>
            </a:ln>
            <a:extLst>
              <a:ext uri="{909E8E84-426E-40DD-AFC4-6F175D3DCCD1}">
                <a14:hiddenFill xmlns:a14="http://schemas.microsoft.com/office/drawing/2010/main">
                  <a:solidFill>
                    <a:schemeClr val="accent1"/>
                  </a:solidFill>
                </a14:hiddenFill>
              </a:ext>
            </a:extLst>
          </p:spPr>
        </p:pic>
        <p:sp>
          <p:nvSpPr>
            <p:cNvPr id="4" name="TextBox 3"/>
            <p:cNvSpPr txBox="1"/>
            <p:nvPr/>
          </p:nvSpPr>
          <p:spPr>
            <a:xfrm rot="21056770">
              <a:off x="2627794" y="5701194"/>
              <a:ext cx="421303" cy="85619"/>
            </a:xfrm>
            <a:prstGeom prst="rect">
              <a:avLst/>
            </a:prstGeom>
            <a:solidFill>
              <a:sysClr val="window" lastClr="FFFFFF"/>
            </a:solidFill>
          </p:spPr>
          <p:txBody>
            <a:bodyPr wrap="square" lIns="9144" tIns="9144" rIns="9144" bIns="9144" rtlCol="0">
              <a:spAutoFit/>
            </a:bodyPr>
            <a:lstStyle/>
            <a:p>
              <a:pPr marL="0" marR="0" lvl="0" indent="0" defTabSz="1018824" eaLnBrk="1" fontAlgn="auto" latinLnBrk="0" hangingPunct="1">
                <a:lnSpc>
                  <a:spcPct val="100000"/>
                </a:lnSpc>
                <a:spcBef>
                  <a:spcPts val="0"/>
                </a:spcBef>
                <a:spcAft>
                  <a:spcPts val="0"/>
                </a:spcAft>
                <a:buClrTx/>
                <a:buSzTx/>
                <a:buFontTx/>
                <a:buNone/>
                <a:tabLst/>
                <a:defRPr/>
              </a:pPr>
              <a:r>
                <a:rPr kumimoji="0" lang="en-US" sz="800" b="0" i="0" u="none" strike="noStrike" kern="0" cap="none" spc="0" normalizeH="0" baseline="0" noProof="0" dirty="0" smtClean="0">
                  <a:ln>
                    <a:noFill/>
                  </a:ln>
                  <a:solidFill>
                    <a:prstClr val="black"/>
                  </a:solidFill>
                  <a:effectLst/>
                  <a:uLnTx/>
                  <a:uFillTx/>
                  <a:latin typeface="Times New Roman" pitchFamily="18" charset="0"/>
                  <a:cs typeface="Times New Roman" pitchFamily="18" charset="0"/>
                </a:rPr>
                <a:t>West Bay Fault</a:t>
              </a:r>
            </a:p>
          </p:txBody>
        </p:sp>
      </p:grpSp>
      <p:sp>
        <p:nvSpPr>
          <p:cNvPr id="5" name="TextBox 4"/>
          <p:cNvSpPr txBox="1"/>
          <p:nvPr/>
        </p:nvSpPr>
        <p:spPr>
          <a:xfrm>
            <a:off x="7573673" y="489128"/>
            <a:ext cx="806631" cy="369332"/>
          </a:xfrm>
          <a:prstGeom prst="rect">
            <a:avLst/>
          </a:prstGeom>
          <a:solidFill>
            <a:schemeClr val="tx1"/>
          </a:solidFill>
          <a:ln w="19050">
            <a:solidFill>
              <a:srgbClr val="0000FF"/>
            </a:solidFill>
          </a:ln>
        </p:spPr>
        <p:txBody>
          <a:bodyPr wrap="none" rtlCol="0">
            <a:spAutoFit/>
          </a:bodyPr>
          <a:lstStyle/>
          <a:p>
            <a:r>
              <a:rPr lang="en-US" dirty="0" smtClean="0">
                <a:solidFill>
                  <a:schemeClr val="bg1"/>
                </a:solidFill>
                <a:latin typeface="Times New Roman" pitchFamily="18" charset="0"/>
                <a:cs typeface="Times New Roman" pitchFamily="18" charset="0"/>
              </a:rPr>
              <a:t>Area 6</a:t>
            </a:r>
            <a:endParaRPr lang="en-US" dirty="0">
              <a:solidFill>
                <a:schemeClr val="bg1"/>
              </a:solidFill>
              <a:latin typeface="Times New Roman" pitchFamily="18" charset="0"/>
              <a:cs typeface="Times New Roman" pitchFamily="18" charset="0"/>
            </a:endParaRPr>
          </a:p>
        </p:txBody>
      </p:sp>
      <p:sp>
        <p:nvSpPr>
          <p:cNvPr id="6" name="TextBox 5"/>
          <p:cNvSpPr txBox="1"/>
          <p:nvPr/>
        </p:nvSpPr>
        <p:spPr>
          <a:xfrm>
            <a:off x="307019" y="5257800"/>
            <a:ext cx="8217990" cy="1200329"/>
          </a:xfrm>
          <a:prstGeom prst="rect">
            <a:avLst/>
          </a:prstGeom>
          <a:solidFill>
            <a:schemeClr val="tx1"/>
          </a:solidFill>
        </p:spPr>
        <p:txBody>
          <a:bodyPr wrap="square" rtlCol="0">
            <a:spAutoFit/>
          </a:bodyPr>
          <a:lstStyle/>
          <a:p>
            <a:pPr algn="just"/>
            <a:r>
              <a:rPr lang="en-US" sz="1200" dirty="0" smtClean="0">
                <a:solidFill>
                  <a:schemeClr val="bg1"/>
                </a:solidFill>
                <a:latin typeface="Arial" pitchFamily="34" charset="0"/>
                <a:cs typeface="Arial" pitchFamily="34" charset="0"/>
              </a:rPr>
              <a:t>There is an interesting relationship between the surface expression of the West Bay Fault and the trifurcation of the river channel at Head of Passes. The West Bay Fault is a southern bounding fault of the Terrebonne Trough and it slopes downward to the north.   It is within the realm of possibility that the surface expression of this fault in the form of subtle scarp may have provided the resistance that caused the flow of the river channel to diverge in two opposing directions.  It is also apparent that largest concentrations of land area change, outlined in red, are on the downthrown northern side of the fault, while marsh on the southern </a:t>
            </a:r>
            <a:r>
              <a:rPr lang="en-US" sz="1200" dirty="0" err="1" smtClean="0">
                <a:solidFill>
                  <a:schemeClr val="bg1"/>
                </a:solidFill>
                <a:latin typeface="Arial" pitchFamily="34" charset="0"/>
                <a:cs typeface="Arial" pitchFamily="34" charset="0"/>
              </a:rPr>
              <a:t>upthrown</a:t>
            </a:r>
            <a:r>
              <a:rPr lang="en-US" sz="1200" dirty="0" smtClean="0">
                <a:solidFill>
                  <a:schemeClr val="bg1"/>
                </a:solidFill>
                <a:latin typeface="Arial" pitchFamily="34" charset="0"/>
                <a:cs typeface="Arial" pitchFamily="34" charset="0"/>
              </a:rPr>
              <a:t> side is relatively stable.</a:t>
            </a:r>
          </a:p>
        </p:txBody>
      </p:sp>
    </p:spTree>
    <p:extLst>
      <p:ext uri="{BB962C8B-B14F-4D97-AF65-F5344CB8AC3E}">
        <p14:creationId xmlns:p14="http://schemas.microsoft.com/office/powerpoint/2010/main" val="2313652267"/>
      </p:ext>
    </p:extLst>
  </p:cSld>
  <p:clrMapOvr>
    <a:masterClrMapping/>
  </p:clrMapOvr>
  <p:timing>
    <p:tnLst>
      <p:par>
        <p:cTn id="1" dur="indefinite" restart="never" nodeType="tmRoot"/>
      </p:par>
    </p:tnLst>
  </p:timing>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a:grpSpLocks noChangeAspect="1"/>
          </p:cNvGrpSpPr>
          <p:nvPr/>
        </p:nvGrpSpPr>
        <p:grpSpPr>
          <a:xfrm>
            <a:off x="685800" y="381000"/>
            <a:ext cx="7772400" cy="4834403"/>
            <a:chOff x="914400" y="6583680"/>
            <a:chExt cx="4637723" cy="2884646"/>
          </a:xfrm>
        </p:grpSpPr>
        <p:pic>
          <p:nvPicPr>
            <p:cNvPr id="3"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914400" y="6583680"/>
              <a:ext cx="4637723" cy="2884646"/>
            </a:xfrm>
            <a:prstGeom prst="rect">
              <a:avLst/>
            </a:prstGeom>
            <a:noFill/>
            <a:ln w="12700">
              <a:solidFill>
                <a:sysClr val="windowText" lastClr="000000"/>
              </a:solidFill>
              <a:miter lim="800000"/>
              <a:headEnd/>
              <a:tailEnd/>
            </a:ln>
            <a:extLst>
              <a:ext uri="{909E8E84-426E-40DD-AFC4-6F175D3DCCD1}">
                <a14:hiddenFill xmlns:a14="http://schemas.microsoft.com/office/drawing/2010/main">
                  <a:solidFill>
                    <a:schemeClr val="accent1"/>
                  </a:solidFill>
                </a14:hiddenFill>
              </a:ext>
            </a:extLst>
          </p:spPr>
        </p:pic>
        <p:sp>
          <p:nvSpPr>
            <p:cNvPr id="4" name="TextBox 3"/>
            <p:cNvSpPr txBox="1"/>
            <p:nvPr/>
          </p:nvSpPr>
          <p:spPr>
            <a:xfrm>
              <a:off x="4192610" y="9169264"/>
              <a:ext cx="770250" cy="102843"/>
            </a:xfrm>
            <a:prstGeom prst="rect">
              <a:avLst/>
            </a:prstGeom>
            <a:solidFill>
              <a:sysClr val="window" lastClr="FFFFFF"/>
            </a:solidFill>
          </p:spPr>
          <p:txBody>
            <a:bodyPr wrap="square" lIns="9144" tIns="9144" rIns="9144" bIns="9144" rtlCol="0">
              <a:spAutoFit/>
            </a:bodyPr>
            <a:lstStyle/>
            <a:p>
              <a:pPr marL="0" marR="0" lvl="0" indent="0" defTabSz="1018824" eaLnBrk="1" fontAlgn="auto" latinLnBrk="0" hangingPunct="1">
                <a:lnSpc>
                  <a:spcPct val="100000"/>
                </a:lnSpc>
                <a:spcBef>
                  <a:spcPts val="0"/>
                </a:spcBef>
                <a:spcAft>
                  <a:spcPts val="0"/>
                </a:spcAft>
                <a:buClrTx/>
                <a:buSzTx/>
                <a:buFontTx/>
                <a:buNone/>
                <a:tabLst/>
                <a:defRPr/>
              </a:pPr>
              <a:r>
                <a:rPr kumimoji="0" lang="en-US" sz="1000" b="0" i="0" u="none" strike="noStrike" kern="0" cap="none" spc="0" normalizeH="0" baseline="0" noProof="0" dirty="0" smtClean="0">
                  <a:ln>
                    <a:noFill/>
                  </a:ln>
                  <a:solidFill>
                    <a:prstClr val="black"/>
                  </a:solidFill>
                  <a:effectLst/>
                  <a:uLnTx/>
                  <a:uFillTx/>
                  <a:latin typeface="Calibri"/>
                </a:rPr>
                <a:t>Garden Island Bay Field</a:t>
              </a:r>
            </a:p>
          </p:txBody>
        </p:sp>
        <p:sp>
          <p:nvSpPr>
            <p:cNvPr id="5" name="TextBox 4"/>
            <p:cNvSpPr txBox="1"/>
            <p:nvPr/>
          </p:nvSpPr>
          <p:spPr>
            <a:xfrm>
              <a:off x="3886200" y="7498080"/>
              <a:ext cx="712917" cy="102843"/>
            </a:xfrm>
            <a:prstGeom prst="rect">
              <a:avLst/>
            </a:prstGeom>
            <a:solidFill>
              <a:sysClr val="window" lastClr="FFFFFF"/>
            </a:solidFill>
          </p:spPr>
          <p:txBody>
            <a:bodyPr wrap="square" lIns="9144" tIns="9144" rIns="9144" bIns="9144" rtlCol="0">
              <a:spAutoFit/>
            </a:bodyPr>
            <a:lstStyle/>
            <a:p>
              <a:pPr marL="0" marR="0" lvl="0" indent="0" defTabSz="1018824" eaLnBrk="1" fontAlgn="auto" latinLnBrk="0" hangingPunct="1">
                <a:lnSpc>
                  <a:spcPct val="100000"/>
                </a:lnSpc>
                <a:spcBef>
                  <a:spcPts val="0"/>
                </a:spcBef>
                <a:spcAft>
                  <a:spcPts val="0"/>
                </a:spcAft>
                <a:buClrTx/>
                <a:buSzTx/>
                <a:buFontTx/>
                <a:buNone/>
                <a:tabLst/>
                <a:defRPr/>
              </a:pPr>
              <a:r>
                <a:rPr kumimoji="0" lang="en-US" sz="1000" b="0" i="0" u="none" strike="noStrike" kern="0" cap="none" spc="0" normalizeH="0" baseline="0" noProof="0" dirty="0" smtClean="0">
                  <a:ln>
                    <a:noFill/>
                  </a:ln>
                  <a:solidFill>
                    <a:prstClr val="black"/>
                  </a:solidFill>
                  <a:effectLst/>
                  <a:uLnTx/>
                  <a:uFillTx/>
                  <a:latin typeface="Calibri"/>
                </a:rPr>
                <a:t>Delta Duck Club Field</a:t>
              </a:r>
            </a:p>
          </p:txBody>
        </p:sp>
        <p:sp>
          <p:nvSpPr>
            <p:cNvPr id="6" name="TextBox 5"/>
            <p:cNvSpPr txBox="1"/>
            <p:nvPr/>
          </p:nvSpPr>
          <p:spPr>
            <a:xfrm>
              <a:off x="3511328" y="6964680"/>
              <a:ext cx="587642" cy="102843"/>
            </a:xfrm>
            <a:prstGeom prst="rect">
              <a:avLst/>
            </a:prstGeom>
            <a:solidFill>
              <a:sysClr val="window" lastClr="FFFFFF"/>
            </a:solidFill>
          </p:spPr>
          <p:txBody>
            <a:bodyPr wrap="square" lIns="9144" tIns="9144" rIns="9144" bIns="9144" rtlCol="0">
              <a:spAutoFit/>
            </a:bodyPr>
            <a:lstStyle/>
            <a:p>
              <a:pPr marL="0" marR="0" lvl="0" indent="0" defTabSz="1018824" eaLnBrk="1" fontAlgn="auto" latinLnBrk="0" hangingPunct="1">
                <a:lnSpc>
                  <a:spcPct val="100000"/>
                </a:lnSpc>
                <a:spcBef>
                  <a:spcPts val="0"/>
                </a:spcBef>
                <a:spcAft>
                  <a:spcPts val="0"/>
                </a:spcAft>
                <a:buClrTx/>
                <a:buSzTx/>
                <a:buFontTx/>
                <a:buNone/>
                <a:tabLst/>
                <a:defRPr/>
              </a:pPr>
              <a:r>
                <a:rPr kumimoji="0" lang="en-US" sz="1000" b="0" i="0" u="none" strike="noStrike" kern="0" cap="none" spc="0" normalizeH="0" baseline="0" noProof="0" dirty="0" err="1" smtClean="0">
                  <a:ln>
                    <a:noFill/>
                  </a:ln>
                  <a:solidFill>
                    <a:prstClr val="black"/>
                  </a:solidFill>
                  <a:effectLst/>
                  <a:uLnTx/>
                  <a:uFillTx/>
                  <a:latin typeface="Calibri"/>
                </a:rPr>
                <a:t>Romere</a:t>
              </a:r>
              <a:r>
                <a:rPr kumimoji="0" lang="en-US" sz="1000" b="0" i="0" u="none" strike="noStrike" kern="0" cap="none" spc="0" normalizeH="0" baseline="0" noProof="0" dirty="0" smtClean="0">
                  <a:ln>
                    <a:noFill/>
                  </a:ln>
                  <a:solidFill>
                    <a:prstClr val="black"/>
                  </a:solidFill>
                  <a:effectLst/>
                  <a:uLnTx/>
                  <a:uFillTx/>
                  <a:latin typeface="Calibri"/>
                </a:rPr>
                <a:t> Pass Field</a:t>
              </a:r>
            </a:p>
          </p:txBody>
        </p:sp>
        <p:sp>
          <p:nvSpPr>
            <p:cNvPr id="7" name="TextBox 6"/>
            <p:cNvSpPr txBox="1"/>
            <p:nvPr/>
          </p:nvSpPr>
          <p:spPr>
            <a:xfrm>
              <a:off x="1182587" y="8818257"/>
              <a:ext cx="493935" cy="102843"/>
            </a:xfrm>
            <a:prstGeom prst="rect">
              <a:avLst/>
            </a:prstGeom>
            <a:solidFill>
              <a:sysClr val="window" lastClr="FFFFFF"/>
            </a:solidFill>
          </p:spPr>
          <p:txBody>
            <a:bodyPr wrap="square" lIns="9144" tIns="9144" rIns="9144" bIns="9144" rtlCol="0">
              <a:spAutoFit/>
            </a:bodyPr>
            <a:lstStyle/>
            <a:p>
              <a:pPr marL="0" marR="0" lvl="0" indent="0" defTabSz="1018824" eaLnBrk="1" fontAlgn="auto" latinLnBrk="0" hangingPunct="1">
                <a:lnSpc>
                  <a:spcPct val="100000"/>
                </a:lnSpc>
                <a:spcBef>
                  <a:spcPts val="0"/>
                </a:spcBef>
                <a:spcAft>
                  <a:spcPts val="0"/>
                </a:spcAft>
                <a:buClrTx/>
                <a:buSzTx/>
                <a:buFontTx/>
                <a:buNone/>
                <a:tabLst/>
                <a:defRPr/>
              </a:pPr>
              <a:r>
                <a:rPr kumimoji="0" lang="en-US" sz="1000" b="0" i="0" u="none" strike="noStrike" kern="0" cap="none" spc="0" normalizeH="0" baseline="0" noProof="0" dirty="0" smtClean="0">
                  <a:ln>
                    <a:noFill/>
                  </a:ln>
                  <a:solidFill>
                    <a:prstClr val="black"/>
                  </a:solidFill>
                  <a:effectLst/>
                  <a:uLnTx/>
                  <a:uFillTx/>
                  <a:latin typeface="Calibri"/>
                </a:rPr>
                <a:t>West Bay Field</a:t>
              </a:r>
            </a:p>
          </p:txBody>
        </p:sp>
        <p:sp>
          <p:nvSpPr>
            <p:cNvPr id="8" name="TextBox 7"/>
            <p:cNvSpPr txBox="1"/>
            <p:nvPr/>
          </p:nvSpPr>
          <p:spPr>
            <a:xfrm>
              <a:off x="1147366" y="7710823"/>
              <a:ext cx="425765" cy="102843"/>
            </a:xfrm>
            <a:prstGeom prst="rect">
              <a:avLst/>
            </a:prstGeom>
            <a:solidFill>
              <a:sysClr val="window" lastClr="FFFFFF"/>
            </a:solidFill>
          </p:spPr>
          <p:txBody>
            <a:bodyPr wrap="square" lIns="9144" tIns="9144" rIns="9144" bIns="9144" rtlCol="0">
              <a:spAutoFit/>
            </a:bodyPr>
            <a:lstStyle/>
            <a:p>
              <a:pPr marL="0" marR="0" lvl="0" indent="0" defTabSz="1018824" eaLnBrk="1" fontAlgn="auto" latinLnBrk="0" hangingPunct="1">
                <a:lnSpc>
                  <a:spcPct val="100000"/>
                </a:lnSpc>
                <a:spcBef>
                  <a:spcPts val="0"/>
                </a:spcBef>
                <a:spcAft>
                  <a:spcPts val="0"/>
                </a:spcAft>
                <a:buClrTx/>
                <a:buSzTx/>
                <a:buFontTx/>
                <a:buNone/>
                <a:tabLst/>
                <a:defRPr/>
              </a:pPr>
              <a:r>
                <a:rPr kumimoji="0" lang="en-US" sz="1000" b="0" i="0" u="none" strike="noStrike" kern="0" cap="none" spc="0" normalizeH="0" baseline="0" noProof="0" dirty="0" smtClean="0">
                  <a:ln>
                    <a:noFill/>
                  </a:ln>
                  <a:solidFill>
                    <a:prstClr val="black"/>
                  </a:solidFill>
                  <a:effectLst/>
                  <a:uLnTx/>
                  <a:uFillTx/>
                  <a:latin typeface="Calibri"/>
                </a:rPr>
                <a:t>Venice Field</a:t>
              </a:r>
            </a:p>
          </p:txBody>
        </p:sp>
      </p:grpSp>
      <p:sp>
        <p:nvSpPr>
          <p:cNvPr id="9" name="TextBox 8"/>
          <p:cNvSpPr txBox="1"/>
          <p:nvPr/>
        </p:nvSpPr>
        <p:spPr>
          <a:xfrm>
            <a:off x="7573673" y="489128"/>
            <a:ext cx="806631" cy="369332"/>
          </a:xfrm>
          <a:prstGeom prst="rect">
            <a:avLst/>
          </a:prstGeom>
          <a:solidFill>
            <a:schemeClr val="tx1"/>
          </a:solidFill>
          <a:ln w="19050">
            <a:solidFill>
              <a:srgbClr val="0000FF"/>
            </a:solidFill>
          </a:ln>
        </p:spPr>
        <p:txBody>
          <a:bodyPr wrap="none" rtlCol="0">
            <a:spAutoFit/>
          </a:bodyPr>
          <a:lstStyle/>
          <a:p>
            <a:r>
              <a:rPr lang="en-US" dirty="0" smtClean="0">
                <a:solidFill>
                  <a:schemeClr val="bg1"/>
                </a:solidFill>
                <a:latin typeface="Times New Roman" pitchFamily="18" charset="0"/>
                <a:cs typeface="Times New Roman" pitchFamily="18" charset="0"/>
              </a:rPr>
              <a:t>Area 6</a:t>
            </a:r>
            <a:endParaRPr lang="en-US" dirty="0">
              <a:solidFill>
                <a:schemeClr val="bg1"/>
              </a:solidFill>
              <a:latin typeface="Times New Roman" pitchFamily="18" charset="0"/>
              <a:cs typeface="Times New Roman" pitchFamily="18" charset="0"/>
            </a:endParaRPr>
          </a:p>
        </p:txBody>
      </p:sp>
      <p:sp>
        <p:nvSpPr>
          <p:cNvPr id="10" name="TextBox 9"/>
          <p:cNvSpPr txBox="1"/>
          <p:nvPr/>
        </p:nvSpPr>
        <p:spPr>
          <a:xfrm>
            <a:off x="307019" y="5257800"/>
            <a:ext cx="8217990" cy="1200329"/>
          </a:xfrm>
          <a:prstGeom prst="rect">
            <a:avLst/>
          </a:prstGeom>
          <a:solidFill>
            <a:schemeClr val="tx1"/>
          </a:solidFill>
        </p:spPr>
        <p:txBody>
          <a:bodyPr wrap="square" rtlCol="0">
            <a:spAutoFit/>
          </a:bodyPr>
          <a:lstStyle/>
          <a:p>
            <a:pPr algn="just"/>
            <a:r>
              <a:rPr lang="en-US" sz="1200" dirty="0" smtClean="0">
                <a:solidFill>
                  <a:schemeClr val="bg1"/>
                </a:solidFill>
                <a:latin typeface="Arial" pitchFamily="34" charset="0"/>
                <a:cs typeface="Arial" pitchFamily="34" charset="0"/>
              </a:rPr>
              <a:t>These are some of the larger oil and gas fields in south Louisiana, and they have been intensively drilled.  The following slide shows a more detailed assessment of land area change done by a group of U.N.O. researchers in the area of </a:t>
            </a:r>
            <a:r>
              <a:rPr lang="en-US" sz="1200" dirty="0" err="1" smtClean="0">
                <a:solidFill>
                  <a:schemeClr val="bg1"/>
                </a:solidFill>
                <a:latin typeface="Arial" pitchFamily="34" charset="0"/>
                <a:cs typeface="Arial" pitchFamily="34" charset="0"/>
              </a:rPr>
              <a:t>Romere</a:t>
            </a:r>
            <a:r>
              <a:rPr lang="en-US" sz="1200" dirty="0" smtClean="0">
                <a:solidFill>
                  <a:schemeClr val="bg1"/>
                </a:solidFill>
                <a:latin typeface="Arial" pitchFamily="34" charset="0"/>
                <a:cs typeface="Arial" pitchFamily="34" charset="0"/>
              </a:rPr>
              <a:t> Pass and Delta Duck Club Fields.  This assessment, discussed on a previous slide, sets the value of land area change due to direct removal in this area at 9%.  Very few of the areas of reviewed here to evaluate land area change have an equivalent density of drilling and dredging activity, and it would seem reasonable that the 9% value would represent an upper limit for the effects of direct removal on land area change.</a:t>
            </a:r>
          </a:p>
        </p:txBody>
      </p:sp>
    </p:spTree>
    <p:extLst>
      <p:ext uri="{BB962C8B-B14F-4D97-AF65-F5344CB8AC3E}">
        <p14:creationId xmlns:p14="http://schemas.microsoft.com/office/powerpoint/2010/main" val="2212229640"/>
      </p:ext>
    </p:extLst>
  </p:cSld>
  <p:clrMapOvr>
    <a:masterClrMapping/>
  </p:clrMapOvr>
  <p:timing>
    <p:tnLst>
      <p:par>
        <p:cTn id="1" dur="indefinite" restart="never" nodeType="tmRoot"/>
      </p:par>
    </p:tnLst>
  </p:timing>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3"/>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819400" y="956819"/>
            <a:ext cx="6006306" cy="3733800"/>
          </a:xfrm>
          <a:prstGeom prst="rect">
            <a:avLst/>
          </a:prstGeom>
          <a:noFill/>
          <a:ln w="12700">
            <a:solidFill>
              <a:sysClr val="windowText" lastClr="000000"/>
            </a:solidFill>
            <a:miter lim="800000"/>
            <a:headEnd/>
            <a:tailEnd/>
          </a:ln>
          <a:extLst>
            <a:ext uri="{909E8E84-426E-40DD-AFC4-6F175D3DCCD1}">
              <a14:hiddenFill xmlns:a14="http://schemas.microsoft.com/office/drawing/2010/main">
                <a:solidFill>
                  <a:schemeClr val="accent1"/>
                </a:solidFill>
              </a14:hiddenFill>
            </a:ext>
          </a:extLst>
        </p:spPr>
      </p:pic>
      <p:pic>
        <p:nvPicPr>
          <p:cNvPr id="3" name="Picture 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09600" y="381000"/>
            <a:ext cx="2817276" cy="3230670"/>
          </a:xfrm>
          <a:prstGeom prst="rect">
            <a:avLst/>
          </a:prstGeom>
          <a:noFill/>
          <a:ln w="25400">
            <a:solidFill>
              <a:srgbClr val="FFFF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4" name="Picture 4"/>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25136" y="2894120"/>
            <a:ext cx="919163" cy="717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5" name="Freeform 4"/>
          <p:cNvSpPr/>
          <p:nvPr/>
        </p:nvSpPr>
        <p:spPr>
          <a:xfrm>
            <a:off x="4412202" y="941033"/>
            <a:ext cx="2104008" cy="2050742"/>
          </a:xfrm>
          <a:custGeom>
            <a:avLst/>
            <a:gdLst>
              <a:gd name="connsiteX0" fmla="*/ 2050742 w 2104008"/>
              <a:gd name="connsiteY0" fmla="*/ 0 h 2050742"/>
              <a:gd name="connsiteX1" fmla="*/ 2104008 w 2104008"/>
              <a:gd name="connsiteY1" fmla="*/ 2032986 h 2050742"/>
              <a:gd name="connsiteX2" fmla="*/ 26633 w 2104008"/>
              <a:gd name="connsiteY2" fmla="*/ 2050742 h 2050742"/>
              <a:gd name="connsiteX3" fmla="*/ 0 w 2104008"/>
              <a:gd name="connsiteY3" fmla="*/ 17755 h 2050742"/>
            </a:gdLst>
            <a:ahLst/>
            <a:cxnLst>
              <a:cxn ang="0">
                <a:pos x="connsiteX0" y="connsiteY0"/>
              </a:cxn>
              <a:cxn ang="0">
                <a:pos x="connsiteX1" y="connsiteY1"/>
              </a:cxn>
              <a:cxn ang="0">
                <a:pos x="connsiteX2" y="connsiteY2"/>
              </a:cxn>
              <a:cxn ang="0">
                <a:pos x="connsiteX3" y="connsiteY3"/>
              </a:cxn>
            </a:cxnLst>
            <a:rect l="l" t="t" r="r" b="b"/>
            <a:pathLst>
              <a:path w="2104008" h="2050742">
                <a:moveTo>
                  <a:pt x="2050742" y="0"/>
                </a:moveTo>
                <a:lnTo>
                  <a:pt x="2104008" y="2032986"/>
                </a:lnTo>
                <a:lnTo>
                  <a:pt x="26633" y="2050742"/>
                </a:lnTo>
                <a:lnTo>
                  <a:pt x="0" y="17755"/>
                </a:lnTo>
              </a:path>
            </a:pathLst>
          </a:custGeom>
          <a:noFill/>
          <a:ln w="19050">
            <a:solidFill>
              <a:srgbClr val="FFFF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TextBox 5"/>
          <p:cNvSpPr txBox="1"/>
          <p:nvPr/>
        </p:nvSpPr>
        <p:spPr>
          <a:xfrm>
            <a:off x="605161" y="3611670"/>
            <a:ext cx="1409360" cy="246221"/>
          </a:xfrm>
          <a:prstGeom prst="rect">
            <a:avLst/>
          </a:prstGeom>
          <a:solidFill>
            <a:schemeClr val="tx1"/>
          </a:solidFill>
        </p:spPr>
        <p:txBody>
          <a:bodyPr wrap="none" rtlCol="0">
            <a:spAutoFit/>
          </a:bodyPr>
          <a:lstStyle/>
          <a:p>
            <a:r>
              <a:rPr lang="en-US" sz="1000" dirty="0" err="1" smtClean="0">
                <a:solidFill>
                  <a:schemeClr val="bg1"/>
                </a:solidFill>
              </a:rPr>
              <a:t>Fearnely</a:t>
            </a:r>
            <a:r>
              <a:rPr lang="en-US" sz="1000" dirty="0" smtClean="0">
                <a:solidFill>
                  <a:schemeClr val="bg1"/>
                </a:solidFill>
              </a:rPr>
              <a:t>, et.al., 2001</a:t>
            </a:r>
            <a:endParaRPr lang="en-US" sz="1000" dirty="0">
              <a:solidFill>
                <a:schemeClr val="bg1"/>
              </a:solidFill>
            </a:endParaRPr>
          </a:p>
        </p:txBody>
      </p:sp>
      <p:sp>
        <p:nvSpPr>
          <p:cNvPr id="7" name="TextBox 6"/>
          <p:cNvSpPr txBox="1"/>
          <p:nvPr/>
        </p:nvSpPr>
        <p:spPr>
          <a:xfrm>
            <a:off x="303207" y="4876800"/>
            <a:ext cx="8217990" cy="1569660"/>
          </a:xfrm>
          <a:prstGeom prst="rect">
            <a:avLst/>
          </a:prstGeom>
          <a:solidFill>
            <a:schemeClr val="tx1"/>
          </a:solidFill>
        </p:spPr>
        <p:txBody>
          <a:bodyPr wrap="square" rtlCol="0">
            <a:spAutoFit/>
          </a:bodyPr>
          <a:lstStyle/>
          <a:p>
            <a:pPr algn="just"/>
            <a:r>
              <a:rPr lang="en-US" sz="1200" dirty="0" smtClean="0">
                <a:solidFill>
                  <a:schemeClr val="bg1"/>
                </a:solidFill>
                <a:latin typeface="Arial" pitchFamily="34" charset="0"/>
                <a:cs typeface="Arial" pitchFamily="34" charset="0"/>
              </a:rPr>
              <a:t>The </a:t>
            </a:r>
            <a:r>
              <a:rPr lang="en-US" sz="1200" dirty="0" err="1" smtClean="0">
                <a:solidFill>
                  <a:schemeClr val="bg1"/>
                </a:solidFill>
                <a:latin typeface="Arial" pitchFamily="34" charset="0"/>
                <a:cs typeface="Arial" pitchFamily="34" charset="0"/>
              </a:rPr>
              <a:t>Fearnely</a:t>
            </a:r>
            <a:r>
              <a:rPr lang="en-US" sz="1200" dirty="0" smtClean="0">
                <a:solidFill>
                  <a:schemeClr val="bg1"/>
                </a:solidFill>
                <a:latin typeface="Arial" pitchFamily="34" charset="0"/>
                <a:cs typeface="Arial" pitchFamily="34" charset="0"/>
              </a:rPr>
              <a:t>, et.al. 2001 study evaluated the northern portion of the </a:t>
            </a:r>
            <a:r>
              <a:rPr lang="en-US" sz="1200" dirty="0" err="1" smtClean="0">
                <a:solidFill>
                  <a:schemeClr val="bg1"/>
                </a:solidFill>
                <a:latin typeface="Arial" pitchFamily="34" charset="0"/>
                <a:cs typeface="Arial" pitchFamily="34" charset="0"/>
              </a:rPr>
              <a:t>birdfoot</a:t>
            </a:r>
            <a:r>
              <a:rPr lang="en-US" sz="1200" dirty="0" smtClean="0">
                <a:solidFill>
                  <a:schemeClr val="bg1"/>
                </a:solidFill>
                <a:latin typeface="Arial" pitchFamily="34" charset="0"/>
                <a:cs typeface="Arial" pitchFamily="34" charset="0"/>
              </a:rPr>
              <a:t> delta for land area change, and concluded that 83% of the change was due to submergence of the marsh surface below sea level.  It could be reasonably argued that because their measurement technique provided for all change along a shoreline to be attributed to erosion, that they over-estimated this value.  At least some portion, and maybe half of the land area change along the shoreline would also be affected by subsidence.  This observation would allow for an upward revision of submergence value to 87%.  The findings of the U.N.O. study are consistent with the evaluation of the six principal area evaluated here.  Land area change in coastal Louisiana is due overwhelmingly to the effects of submergence, which includes natural subsidence plus the effects of sea level rise.</a:t>
            </a:r>
          </a:p>
        </p:txBody>
      </p:sp>
      <p:sp>
        <p:nvSpPr>
          <p:cNvPr id="8" name="TextBox 7"/>
          <p:cNvSpPr txBox="1"/>
          <p:nvPr/>
        </p:nvSpPr>
        <p:spPr>
          <a:xfrm>
            <a:off x="1307592" y="2999232"/>
            <a:ext cx="319318" cy="200055"/>
          </a:xfrm>
          <a:prstGeom prst="rect">
            <a:avLst/>
          </a:prstGeom>
          <a:noFill/>
        </p:spPr>
        <p:txBody>
          <a:bodyPr wrap="none" rtlCol="0">
            <a:spAutoFit/>
          </a:bodyPr>
          <a:lstStyle/>
          <a:p>
            <a:r>
              <a:rPr lang="en-US" sz="700" dirty="0" smtClean="0">
                <a:solidFill>
                  <a:schemeClr val="bg1"/>
                </a:solidFill>
              </a:rPr>
              <a:t>9%</a:t>
            </a:r>
            <a:endParaRPr lang="en-US" sz="700" dirty="0">
              <a:solidFill>
                <a:schemeClr val="bg1"/>
              </a:solidFill>
            </a:endParaRPr>
          </a:p>
        </p:txBody>
      </p:sp>
      <p:sp>
        <p:nvSpPr>
          <p:cNvPr id="9" name="TextBox 8"/>
          <p:cNvSpPr txBox="1"/>
          <p:nvPr/>
        </p:nvSpPr>
        <p:spPr>
          <a:xfrm>
            <a:off x="1295400" y="3143435"/>
            <a:ext cx="319318" cy="200055"/>
          </a:xfrm>
          <a:prstGeom prst="rect">
            <a:avLst/>
          </a:prstGeom>
          <a:noFill/>
        </p:spPr>
        <p:txBody>
          <a:bodyPr wrap="none" rtlCol="0">
            <a:spAutoFit/>
          </a:bodyPr>
          <a:lstStyle/>
          <a:p>
            <a:r>
              <a:rPr lang="en-US" sz="700" dirty="0" smtClean="0">
                <a:solidFill>
                  <a:schemeClr val="bg1"/>
                </a:solidFill>
              </a:rPr>
              <a:t>8%</a:t>
            </a:r>
            <a:endParaRPr lang="en-US" sz="700" dirty="0">
              <a:solidFill>
                <a:schemeClr val="bg1"/>
              </a:solidFill>
            </a:endParaRPr>
          </a:p>
        </p:txBody>
      </p:sp>
      <p:sp>
        <p:nvSpPr>
          <p:cNvPr id="10" name="TextBox 9"/>
          <p:cNvSpPr txBox="1"/>
          <p:nvPr/>
        </p:nvSpPr>
        <p:spPr>
          <a:xfrm>
            <a:off x="1264205" y="3291840"/>
            <a:ext cx="367408" cy="200055"/>
          </a:xfrm>
          <a:prstGeom prst="rect">
            <a:avLst/>
          </a:prstGeom>
          <a:noFill/>
        </p:spPr>
        <p:txBody>
          <a:bodyPr wrap="none" rtlCol="0">
            <a:spAutoFit/>
          </a:bodyPr>
          <a:lstStyle/>
          <a:p>
            <a:r>
              <a:rPr lang="en-US" sz="700" dirty="0" smtClean="0">
                <a:solidFill>
                  <a:schemeClr val="bg1"/>
                </a:solidFill>
              </a:rPr>
              <a:t>83%</a:t>
            </a:r>
            <a:endParaRPr lang="en-US" sz="700" dirty="0">
              <a:solidFill>
                <a:schemeClr val="bg1"/>
              </a:solidFill>
            </a:endParaRPr>
          </a:p>
        </p:txBody>
      </p:sp>
    </p:spTree>
    <p:extLst>
      <p:ext uri="{BB962C8B-B14F-4D97-AF65-F5344CB8AC3E}">
        <p14:creationId xmlns:p14="http://schemas.microsoft.com/office/powerpoint/2010/main" val="1422568314"/>
      </p:ext>
    </p:extLst>
  </p:cSld>
  <p:clrMapOvr>
    <a:masterClrMapping/>
  </p:clrMapOvr>
  <p:timing>
    <p:tnLst>
      <p:par>
        <p:cTn id="1" dur="indefinite" restart="never" nodeType="tmRoot"/>
      </p:par>
    </p:tnLst>
  </p:timing>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a:grpSpLocks noChangeAspect="1"/>
          </p:cNvGrpSpPr>
          <p:nvPr/>
        </p:nvGrpSpPr>
        <p:grpSpPr>
          <a:xfrm>
            <a:off x="451397" y="597169"/>
            <a:ext cx="5122916" cy="2642086"/>
            <a:chOff x="579193" y="3813772"/>
            <a:chExt cx="5306101" cy="2736562"/>
          </a:xfrm>
        </p:grpSpPr>
        <p:pic>
          <p:nvPicPr>
            <p:cNvPr id="3"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rot="5400000">
              <a:off x="1863963" y="2529002"/>
              <a:ext cx="2736561" cy="530610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4" name="TextBox 3"/>
            <p:cNvSpPr txBox="1"/>
            <p:nvPr/>
          </p:nvSpPr>
          <p:spPr>
            <a:xfrm>
              <a:off x="593527" y="6327186"/>
              <a:ext cx="1175548" cy="223148"/>
            </a:xfrm>
            <a:prstGeom prst="rect">
              <a:avLst/>
            </a:prstGeom>
            <a:solidFill>
              <a:schemeClr val="tx1"/>
            </a:solidFill>
          </p:spPr>
          <p:txBody>
            <a:bodyPr wrap="square" rtlCol="0">
              <a:spAutoFit/>
            </a:bodyPr>
            <a:lstStyle/>
            <a:p>
              <a:r>
                <a:rPr lang="en-US" sz="800" dirty="0" smtClean="0">
                  <a:solidFill>
                    <a:schemeClr val="bg1"/>
                  </a:solidFill>
                </a:rPr>
                <a:t>GAGLIANO 2003</a:t>
              </a:r>
              <a:endParaRPr lang="en-US" sz="800" dirty="0">
                <a:solidFill>
                  <a:schemeClr val="bg1"/>
                </a:solidFill>
              </a:endParaRPr>
            </a:p>
          </p:txBody>
        </p:sp>
      </p:grpSp>
      <p:sp>
        <p:nvSpPr>
          <p:cNvPr id="5" name="TextBox 4"/>
          <p:cNvSpPr txBox="1"/>
          <p:nvPr/>
        </p:nvSpPr>
        <p:spPr>
          <a:xfrm>
            <a:off x="303206" y="4724400"/>
            <a:ext cx="8307393" cy="1938992"/>
          </a:xfrm>
          <a:prstGeom prst="rect">
            <a:avLst/>
          </a:prstGeom>
          <a:solidFill>
            <a:schemeClr val="tx1"/>
          </a:solidFill>
        </p:spPr>
        <p:txBody>
          <a:bodyPr wrap="square" rtlCol="0">
            <a:spAutoFit/>
          </a:bodyPr>
          <a:lstStyle/>
          <a:p>
            <a:pPr algn="just"/>
            <a:r>
              <a:rPr lang="en-US" sz="1200" dirty="0" smtClean="0">
                <a:solidFill>
                  <a:schemeClr val="bg1"/>
                </a:solidFill>
                <a:latin typeface="Arial" pitchFamily="34" charset="0"/>
                <a:cs typeface="Arial" pitchFamily="34" charset="0"/>
              </a:rPr>
              <a:t>The slide show in the this series </a:t>
            </a:r>
            <a:r>
              <a:rPr lang="en-US" sz="1200" dirty="0">
                <a:solidFill>
                  <a:schemeClr val="bg1"/>
                </a:solidFill>
                <a:latin typeface="Arial" pitchFamily="34" charset="0"/>
                <a:cs typeface="Arial" pitchFamily="34" charset="0"/>
              </a:rPr>
              <a:t>entitled “The Delta Cycle and Land Area Change in the Louisiana Coastal Plain” </a:t>
            </a:r>
            <a:r>
              <a:rPr lang="en-US" sz="1200" dirty="0" smtClean="0">
                <a:solidFill>
                  <a:schemeClr val="bg1"/>
                </a:solidFill>
                <a:latin typeface="Arial" pitchFamily="34" charset="0"/>
                <a:cs typeface="Arial" pitchFamily="34" charset="0"/>
              </a:rPr>
              <a:t>characterizes the </a:t>
            </a:r>
            <a:r>
              <a:rPr lang="en-US" sz="1200" dirty="0" err="1" smtClean="0">
                <a:solidFill>
                  <a:schemeClr val="bg1"/>
                </a:solidFill>
                <a:latin typeface="Arial" pitchFamily="34" charset="0"/>
                <a:cs typeface="Arial" pitchFamily="34" charset="0"/>
              </a:rPr>
              <a:t>birdfoot</a:t>
            </a:r>
            <a:r>
              <a:rPr lang="en-US" sz="1200" dirty="0" smtClean="0">
                <a:solidFill>
                  <a:schemeClr val="bg1"/>
                </a:solidFill>
                <a:latin typeface="Arial" pitchFamily="34" charset="0"/>
                <a:cs typeface="Arial" pitchFamily="34" charset="0"/>
              </a:rPr>
              <a:t> delta of the Mississippi as one of set of Holocene deltas that share the common characteristics of appearing to jut out into the shallow waters of the Gulf from the </a:t>
            </a:r>
            <a:r>
              <a:rPr lang="en-US" sz="1200" dirty="0" err="1" smtClean="0">
                <a:solidFill>
                  <a:schemeClr val="bg1"/>
                </a:solidFill>
                <a:latin typeface="Arial" pitchFamily="34" charset="0"/>
                <a:cs typeface="Arial" pitchFamily="34" charset="0"/>
              </a:rPr>
              <a:t>arcuate</a:t>
            </a:r>
            <a:r>
              <a:rPr lang="en-US" sz="1200" dirty="0" smtClean="0">
                <a:solidFill>
                  <a:schemeClr val="bg1"/>
                </a:solidFill>
                <a:latin typeface="Arial" pitchFamily="34" charset="0"/>
                <a:cs typeface="Arial" pitchFamily="34" charset="0"/>
              </a:rPr>
              <a:t> front of the coastal marshes, and experiencing both rapid periods of growth and equally rapid periods of submergence after abandonment.  It is apparent that the extension of this set of deltas out onto the soft marine clays of the Gulf floor sets them up for both rapid accumulation of sediment and rapid subsidence.  </a:t>
            </a:r>
            <a:r>
              <a:rPr lang="en-US" sz="1200" dirty="0" err="1" smtClean="0">
                <a:solidFill>
                  <a:schemeClr val="bg1"/>
                </a:solidFill>
                <a:latin typeface="Arial" pitchFamily="34" charset="0"/>
                <a:cs typeface="Arial" pitchFamily="34" charset="0"/>
              </a:rPr>
              <a:t>Gagliano</a:t>
            </a:r>
            <a:r>
              <a:rPr lang="en-US" sz="1200" dirty="0" smtClean="0">
                <a:solidFill>
                  <a:schemeClr val="bg1"/>
                </a:solidFill>
                <a:latin typeface="Arial" pitchFamily="34" charset="0"/>
                <a:cs typeface="Arial" pitchFamily="34" charset="0"/>
              </a:rPr>
              <a:t> was both the principal author of the 2003 paper already cited and a co-author with Morgan and Coleman on a 1968 study of the </a:t>
            </a:r>
            <a:r>
              <a:rPr lang="en-US" sz="1200" dirty="0" err="1" smtClean="0">
                <a:solidFill>
                  <a:schemeClr val="bg1"/>
                </a:solidFill>
                <a:latin typeface="Arial" pitchFamily="34" charset="0"/>
                <a:cs typeface="Arial" pitchFamily="34" charset="0"/>
              </a:rPr>
              <a:t>mudlumps</a:t>
            </a:r>
            <a:r>
              <a:rPr lang="en-US" sz="1200" dirty="0" smtClean="0">
                <a:solidFill>
                  <a:schemeClr val="bg1"/>
                </a:solidFill>
                <a:latin typeface="Arial" pitchFamily="34" charset="0"/>
                <a:cs typeface="Arial" pitchFamily="34" charset="0"/>
              </a:rPr>
              <a:t> of the delta.  These features are essentially </a:t>
            </a:r>
            <a:r>
              <a:rPr lang="en-US" sz="1200" dirty="0" err="1" smtClean="0">
                <a:solidFill>
                  <a:schemeClr val="bg1"/>
                </a:solidFill>
                <a:latin typeface="Arial" pitchFamily="34" charset="0"/>
                <a:cs typeface="Arial" pitchFamily="34" charset="0"/>
              </a:rPr>
              <a:t>diapirs</a:t>
            </a:r>
            <a:r>
              <a:rPr lang="en-US" sz="1200" dirty="0" smtClean="0">
                <a:solidFill>
                  <a:schemeClr val="bg1"/>
                </a:solidFill>
                <a:latin typeface="Arial" pitchFamily="34" charset="0"/>
                <a:cs typeface="Arial" pitchFamily="34" charset="0"/>
              </a:rPr>
              <a:t> of ductile clays that are being squeezed out from beneath the weight of dense bar sand deposits of the delta.  The lateral mobility of the clays is translated into vertical subsidence at the surface, and is responsible for the high rates of subsidence seen at the </a:t>
            </a:r>
            <a:r>
              <a:rPr lang="en-US" sz="1200" dirty="0" err="1" smtClean="0">
                <a:solidFill>
                  <a:schemeClr val="bg1"/>
                </a:solidFill>
                <a:latin typeface="Arial" pitchFamily="34" charset="0"/>
                <a:cs typeface="Arial" pitchFamily="34" charset="0"/>
              </a:rPr>
              <a:t>birdfoot</a:t>
            </a:r>
            <a:r>
              <a:rPr lang="en-US" sz="1200" dirty="0" smtClean="0">
                <a:solidFill>
                  <a:schemeClr val="bg1"/>
                </a:solidFill>
                <a:latin typeface="Arial" pitchFamily="34" charset="0"/>
                <a:cs typeface="Arial" pitchFamily="34" charset="0"/>
              </a:rPr>
              <a:t> delta today.</a:t>
            </a:r>
          </a:p>
        </p:txBody>
      </p:sp>
      <p:pic>
        <p:nvPicPr>
          <p:cNvPr id="1026" name="Picture 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715000" y="609600"/>
            <a:ext cx="2993282" cy="40005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7" name="TextBox 6"/>
          <p:cNvSpPr txBox="1"/>
          <p:nvPr/>
        </p:nvSpPr>
        <p:spPr>
          <a:xfrm>
            <a:off x="465236" y="3940095"/>
            <a:ext cx="5122917" cy="646331"/>
          </a:xfrm>
          <a:prstGeom prst="rect">
            <a:avLst/>
          </a:prstGeom>
          <a:solidFill>
            <a:schemeClr val="tx1"/>
          </a:solidFill>
        </p:spPr>
        <p:txBody>
          <a:bodyPr wrap="square" rtlCol="0">
            <a:spAutoFit/>
          </a:bodyPr>
          <a:lstStyle/>
          <a:p>
            <a:pPr algn="just"/>
            <a:r>
              <a:rPr lang="en-US" sz="1200" b="1" dirty="0" smtClean="0">
                <a:solidFill>
                  <a:schemeClr val="bg1"/>
                </a:solidFill>
                <a:latin typeface="Arial" pitchFamily="34" charset="0"/>
                <a:cs typeface="Arial" pitchFamily="34" charset="0"/>
              </a:rPr>
              <a:t>Morgan, </a:t>
            </a:r>
            <a:r>
              <a:rPr lang="en-US" sz="1200" b="1" dirty="0" err="1" smtClean="0">
                <a:solidFill>
                  <a:schemeClr val="bg1"/>
                </a:solidFill>
                <a:latin typeface="Arial" pitchFamily="34" charset="0"/>
                <a:cs typeface="Arial" pitchFamily="34" charset="0"/>
              </a:rPr>
              <a:t>J.P.</a:t>
            </a:r>
            <a:r>
              <a:rPr lang="en-US" sz="1200" dirty="0" err="1" smtClean="0">
                <a:solidFill>
                  <a:schemeClr val="bg1"/>
                </a:solidFill>
                <a:latin typeface="Arial" pitchFamily="34" charset="0"/>
                <a:cs typeface="Arial" pitchFamily="34" charset="0"/>
              </a:rPr>
              <a:t>.,et.al</a:t>
            </a:r>
            <a:r>
              <a:rPr lang="en-US" sz="1200" dirty="0" smtClean="0">
                <a:solidFill>
                  <a:schemeClr val="bg1"/>
                </a:solidFill>
                <a:latin typeface="Arial" pitchFamily="34" charset="0"/>
                <a:cs typeface="Arial" pitchFamily="34" charset="0"/>
              </a:rPr>
              <a:t>., 1968 </a:t>
            </a:r>
            <a:r>
              <a:rPr lang="en-US" sz="1200" dirty="0" err="1" smtClean="0">
                <a:solidFill>
                  <a:schemeClr val="bg1"/>
                </a:solidFill>
                <a:latin typeface="Arial" pitchFamily="34" charset="0"/>
                <a:cs typeface="Arial" pitchFamily="34" charset="0"/>
              </a:rPr>
              <a:t>Mudlumps</a:t>
            </a:r>
            <a:r>
              <a:rPr lang="en-US" sz="1200" dirty="0" smtClean="0">
                <a:solidFill>
                  <a:schemeClr val="bg1"/>
                </a:solidFill>
                <a:latin typeface="Arial" pitchFamily="34" charset="0"/>
                <a:cs typeface="Arial" pitchFamily="34" charset="0"/>
              </a:rPr>
              <a:t>: </a:t>
            </a:r>
            <a:r>
              <a:rPr lang="en-US" sz="1200" dirty="0" err="1" smtClean="0">
                <a:solidFill>
                  <a:schemeClr val="bg1"/>
                </a:solidFill>
                <a:latin typeface="Arial" pitchFamily="34" charset="0"/>
                <a:cs typeface="Arial" pitchFamily="34" charset="0"/>
              </a:rPr>
              <a:t>diapiric</a:t>
            </a:r>
            <a:r>
              <a:rPr lang="en-US" sz="1200" dirty="0" smtClean="0">
                <a:solidFill>
                  <a:schemeClr val="bg1"/>
                </a:solidFill>
                <a:latin typeface="Arial" pitchFamily="34" charset="0"/>
                <a:cs typeface="Arial" pitchFamily="34" charset="0"/>
              </a:rPr>
              <a:t> structures in Mississippi delta sediments: In: </a:t>
            </a:r>
            <a:r>
              <a:rPr lang="en-US" sz="1200" dirty="0" err="1" smtClean="0">
                <a:solidFill>
                  <a:schemeClr val="bg1"/>
                </a:solidFill>
                <a:latin typeface="Arial" pitchFamily="34" charset="0"/>
                <a:cs typeface="Arial" pitchFamily="34" charset="0"/>
              </a:rPr>
              <a:t>Diapirism</a:t>
            </a:r>
            <a:r>
              <a:rPr lang="en-US" sz="1200" dirty="0" smtClean="0">
                <a:solidFill>
                  <a:schemeClr val="bg1"/>
                </a:solidFill>
                <a:latin typeface="Arial" pitchFamily="34" charset="0"/>
                <a:cs typeface="Arial" pitchFamily="34" charset="0"/>
              </a:rPr>
              <a:t> and </a:t>
            </a:r>
            <a:r>
              <a:rPr lang="en-US" sz="1200" dirty="0" err="1" smtClean="0">
                <a:solidFill>
                  <a:schemeClr val="bg1"/>
                </a:solidFill>
                <a:latin typeface="Arial" pitchFamily="34" charset="0"/>
                <a:cs typeface="Arial" pitchFamily="34" charset="0"/>
              </a:rPr>
              <a:t>diapirs</a:t>
            </a:r>
            <a:r>
              <a:rPr lang="en-US" sz="1200" dirty="0" smtClean="0">
                <a:solidFill>
                  <a:schemeClr val="bg1"/>
                </a:solidFill>
                <a:latin typeface="Arial" pitchFamily="34" charset="0"/>
                <a:cs typeface="Arial" pitchFamily="34" charset="0"/>
              </a:rPr>
              <a:t>, AAPG Memoir No. 8, p. 145-161</a:t>
            </a:r>
          </a:p>
        </p:txBody>
      </p:sp>
      <p:sp>
        <p:nvSpPr>
          <p:cNvPr id="8" name="TextBox 7"/>
          <p:cNvSpPr txBox="1"/>
          <p:nvPr/>
        </p:nvSpPr>
        <p:spPr>
          <a:xfrm>
            <a:off x="5812654" y="4147449"/>
            <a:ext cx="1219200" cy="215444"/>
          </a:xfrm>
          <a:prstGeom prst="rect">
            <a:avLst/>
          </a:prstGeom>
          <a:solidFill>
            <a:schemeClr val="tx1"/>
          </a:solidFill>
        </p:spPr>
        <p:txBody>
          <a:bodyPr wrap="square" rtlCol="0">
            <a:spAutoFit/>
          </a:bodyPr>
          <a:lstStyle/>
          <a:p>
            <a:r>
              <a:rPr lang="en-US" sz="800" dirty="0" smtClean="0">
                <a:solidFill>
                  <a:schemeClr val="bg1"/>
                </a:solidFill>
              </a:rPr>
              <a:t>MORGAN, et.al., 1968</a:t>
            </a:r>
            <a:endParaRPr lang="en-US" sz="800" dirty="0">
              <a:solidFill>
                <a:schemeClr val="bg1"/>
              </a:solidFill>
            </a:endParaRPr>
          </a:p>
        </p:txBody>
      </p:sp>
    </p:spTree>
    <p:extLst>
      <p:ext uri="{BB962C8B-B14F-4D97-AF65-F5344CB8AC3E}">
        <p14:creationId xmlns:p14="http://schemas.microsoft.com/office/powerpoint/2010/main" val="50980118"/>
      </p:ext>
    </p:extLst>
  </p:cSld>
  <p:clrMapOvr>
    <a:masterClrMapping/>
  </p:clrMapOvr>
  <p:timing>
    <p:tnLst>
      <p:par>
        <p:cTn id="1" dur="indefinite" restart="never" nodeType="tmRoot"/>
      </p:par>
    </p:tnLst>
  </p:timing>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2"/>
          <p:cNvPicPr>
            <a:picLocks noChangeAspect="1" noChangeArrowheads="1"/>
          </p:cNvPicPr>
          <p:nvPr/>
        </p:nvPicPr>
        <p:blipFill rotWithShape="1">
          <a:blip r:embed="rId2" cstate="print">
            <a:extLst>
              <a:ext uri="{28A0092B-C50C-407E-A947-70E740481C1C}">
                <a14:useLocalDpi xmlns:a14="http://schemas.microsoft.com/office/drawing/2010/main" val="0"/>
              </a:ext>
            </a:extLst>
          </a:blip>
          <a:srcRect l="20452" t="11333"/>
          <a:stretch/>
        </p:blipFill>
        <p:spPr bwMode="auto">
          <a:xfrm>
            <a:off x="228600" y="228600"/>
            <a:ext cx="8686800" cy="481064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10" name="Group 9"/>
          <p:cNvGrpSpPr/>
          <p:nvPr/>
        </p:nvGrpSpPr>
        <p:grpSpPr>
          <a:xfrm>
            <a:off x="2231135" y="2217997"/>
            <a:ext cx="6068569" cy="2178462"/>
            <a:chOff x="2231135" y="3276600"/>
            <a:chExt cx="6068569" cy="2178462"/>
          </a:xfrm>
        </p:grpSpPr>
        <p:sp>
          <p:nvSpPr>
            <p:cNvPr id="4" name="Rectangle 3"/>
            <p:cNvSpPr/>
            <p:nvPr/>
          </p:nvSpPr>
          <p:spPr>
            <a:xfrm>
              <a:off x="6858000" y="4568094"/>
              <a:ext cx="1441704" cy="886968"/>
            </a:xfrm>
            <a:prstGeom prst="rect">
              <a:avLst/>
            </a:prstGeom>
            <a:noFill/>
            <a:ln w="12700">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Rectangle 4"/>
            <p:cNvSpPr/>
            <p:nvPr/>
          </p:nvSpPr>
          <p:spPr>
            <a:xfrm>
              <a:off x="5849528" y="4114800"/>
              <a:ext cx="1517904" cy="950976"/>
            </a:xfrm>
            <a:prstGeom prst="rect">
              <a:avLst/>
            </a:prstGeom>
            <a:noFill/>
            <a:ln w="12700">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Rectangle 5"/>
            <p:cNvSpPr/>
            <p:nvPr/>
          </p:nvSpPr>
          <p:spPr>
            <a:xfrm>
              <a:off x="4855464" y="3276600"/>
              <a:ext cx="1447800" cy="969264"/>
            </a:xfrm>
            <a:prstGeom prst="rect">
              <a:avLst/>
            </a:prstGeom>
            <a:noFill/>
            <a:ln w="12700">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Rectangle 6"/>
            <p:cNvSpPr/>
            <p:nvPr/>
          </p:nvSpPr>
          <p:spPr>
            <a:xfrm>
              <a:off x="4251960" y="3986784"/>
              <a:ext cx="1133856" cy="694944"/>
            </a:xfrm>
            <a:prstGeom prst="rect">
              <a:avLst/>
            </a:prstGeom>
            <a:noFill/>
            <a:ln w="12700">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p:cNvSpPr/>
            <p:nvPr/>
          </p:nvSpPr>
          <p:spPr>
            <a:xfrm>
              <a:off x="2231135" y="3538728"/>
              <a:ext cx="1088136" cy="694944"/>
            </a:xfrm>
            <a:prstGeom prst="rect">
              <a:avLst/>
            </a:prstGeom>
            <a:noFill/>
            <a:ln w="12700">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3" name="Rectangle 12"/>
          <p:cNvSpPr/>
          <p:nvPr/>
        </p:nvSpPr>
        <p:spPr>
          <a:xfrm>
            <a:off x="3276600" y="3056197"/>
            <a:ext cx="1112520" cy="762000"/>
          </a:xfrm>
          <a:prstGeom prst="rect">
            <a:avLst/>
          </a:prstGeom>
          <a:noFill/>
          <a:ln w="12700">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p:cNvSpPr/>
          <p:nvPr/>
        </p:nvSpPr>
        <p:spPr>
          <a:xfrm>
            <a:off x="5190744" y="1227397"/>
            <a:ext cx="1112520" cy="762000"/>
          </a:xfrm>
          <a:prstGeom prst="rect">
            <a:avLst/>
          </a:prstGeom>
          <a:noFill/>
          <a:ln w="25400">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2" name="Picture 6"/>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228600" y="228600"/>
            <a:ext cx="1021651" cy="217470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4" name="TextBox 13"/>
          <p:cNvSpPr txBox="1"/>
          <p:nvPr/>
        </p:nvSpPr>
        <p:spPr>
          <a:xfrm>
            <a:off x="7578852" y="316468"/>
            <a:ext cx="806631" cy="369332"/>
          </a:xfrm>
          <a:prstGeom prst="rect">
            <a:avLst/>
          </a:prstGeom>
          <a:solidFill>
            <a:schemeClr val="tx1"/>
          </a:solidFill>
          <a:ln w="19050">
            <a:solidFill>
              <a:srgbClr val="0000FF"/>
            </a:solidFill>
          </a:ln>
        </p:spPr>
        <p:txBody>
          <a:bodyPr wrap="none" rtlCol="0">
            <a:spAutoFit/>
          </a:bodyPr>
          <a:lstStyle/>
          <a:p>
            <a:r>
              <a:rPr lang="en-US" dirty="0" smtClean="0">
                <a:solidFill>
                  <a:schemeClr val="bg1"/>
                </a:solidFill>
                <a:latin typeface="Times New Roman" pitchFamily="18" charset="0"/>
                <a:cs typeface="Times New Roman" pitchFamily="18" charset="0"/>
              </a:rPr>
              <a:t>Area 7</a:t>
            </a:r>
            <a:endParaRPr lang="en-US" dirty="0">
              <a:solidFill>
                <a:schemeClr val="bg1"/>
              </a:solidFill>
              <a:latin typeface="Times New Roman" pitchFamily="18" charset="0"/>
              <a:cs typeface="Times New Roman" pitchFamily="18" charset="0"/>
            </a:endParaRPr>
          </a:p>
        </p:txBody>
      </p:sp>
      <p:sp>
        <p:nvSpPr>
          <p:cNvPr id="15" name="TextBox 14"/>
          <p:cNvSpPr txBox="1"/>
          <p:nvPr/>
        </p:nvSpPr>
        <p:spPr>
          <a:xfrm>
            <a:off x="414178" y="5105400"/>
            <a:ext cx="8217990" cy="1384995"/>
          </a:xfrm>
          <a:prstGeom prst="rect">
            <a:avLst/>
          </a:prstGeom>
          <a:solidFill>
            <a:schemeClr val="tx1"/>
          </a:solidFill>
        </p:spPr>
        <p:txBody>
          <a:bodyPr wrap="square" rtlCol="0">
            <a:spAutoFit/>
          </a:bodyPr>
          <a:lstStyle/>
          <a:p>
            <a:pPr algn="just"/>
            <a:r>
              <a:rPr lang="en-US" sz="1200" dirty="0" smtClean="0">
                <a:solidFill>
                  <a:schemeClr val="bg1"/>
                </a:solidFill>
                <a:latin typeface="Arial" pitchFamily="34" charset="0"/>
                <a:cs typeface="Arial" pitchFamily="34" charset="0"/>
              </a:rPr>
              <a:t>Area 7 is unique in that it encompasses a portion of the major metropolitan area of the city of New Orleans.  It is considered here because the area includes a hot spot of land area change that has received a lot of public attention, and has been discussed in the popular media more than any other single area on the coast.  An evaluation of the geology of the area reveals that there is a highly probable explanation for the land area change that has occurred at this location, and that explanation is not consistent with any other explanations that have been offer in the popular media.  The land area change in Area 7 is considered here to be an excellent example of the relatively isolated effects of near surface sediment compaction.</a:t>
            </a:r>
          </a:p>
        </p:txBody>
      </p:sp>
    </p:spTree>
    <p:extLst>
      <p:ext uri="{BB962C8B-B14F-4D97-AF65-F5344CB8AC3E}">
        <p14:creationId xmlns:p14="http://schemas.microsoft.com/office/powerpoint/2010/main" val="1470993940"/>
      </p:ext>
    </p:extLst>
  </p:cSld>
  <p:clrMapOvr>
    <a:masterClrMapping/>
  </p:clrMapOvr>
  <p:timing>
    <p:tnLst>
      <p:par>
        <p:cTn id="1" dur="indefinite" restart="never" nodeType="tmRoot"/>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2"/>
          <p:cNvPicPr>
            <a:picLocks noChangeAspect="1" noChangeArrowheads="1"/>
          </p:cNvPicPr>
          <p:nvPr/>
        </p:nvPicPr>
        <p:blipFill rotWithShape="1">
          <a:blip r:embed="rId2" cstate="print">
            <a:extLst>
              <a:ext uri="{28A0092B-C50C-407E-A947-70E740481C1C}">
                <a14:useLocalDpi xmlns:a14="http://schemas.microsoft.com/office/drawing/2010/main" val="0"/>
              </a:ext>
            </a:extLst>
          </a:blip>
          <a:srcRect l="43598" t="10001" r="1171"/>
          <a:stretch/>
        </p:blipFill>
        <p:spPr bwMode="auto">
          <a:xfrm rot="60000">
            <a:off x="389023" y="491707"/>
            <a:ext cx="3982525" cy="32241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7" name="Rectangle 6"/>
          <p:cNvSpPr/>
          <p:nvPr/>
        </p:nvSpPr>
        <p:spPr>
          <a:xfrm>
            <a:off x="3163824" y="2514600"/>
            <a:ext cx="493776" cy="533400"/>
          </a:xfrm>
          <a:prstGeom prst="rect">
            <a:avLst/>
          </a:prstGeom>
          <a:noFill/>
          <a:ln w="19050">
            <a:solidFill>
              <a:srgbClr val="FFFF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cxnSp>
        <p:nvCxnSpPr>
          <p:cNvPr id="9" name="Straight Connector 8"/>
          <p:cNvCxnSpPr/>
          <p:nvPr/>
        </p:nvCxnSpPr>
        <p:spPr>
          <a:xfrm flipH="1">
            <a:off x="3163824" y="228600"/>
            <a:ext cx="1331976" cy="2286000"/>
          </a:xfrm>
          <a:prstGeom prst="line">
            <a:avLst/>
          </a:prstGeom>
          <a:ln w="19050">
            <a:solidFill>
              <a:srgbClr val="FFFF00"/>
            </a:solidFill>
          </a:ln>
        </p:spPr>
        <p:style>
          <a:lnRef idx="1">
            <a:schemeClr val="accent1"/>
          </a:lnRef>
          <a:fillRef idx="0">
            <a:schemeClr val="accent1"/>
          </a:fillRef>
          <a:effectRef idx="0">
            <a:schemeClr val="accent1"/>
          </a:effectRef>
          <a:fontRef idx="minor">
            <a:schemeClr val="tx1"/>
          </a:fontRef>
        </p:style>
      </p:cxnSp>
      <p:cxnSp>
        <p:nvCxnSpPr>
          <p:cNvPr id="11" name="Straight Connector 10"/>
          <p:cNvCxnSpPr/>
          <p:nvPr/>
        </p:nvCxnSpPr>
        <p:spPr>
          <a:xfrm flipH="1" flipV="1">
            <a:off x="3163824" y="3048000"/>
            <a:ext cx="1331976" cy="2209800"/>
          </a:xfrm>
          <a:prstGeom prst="line">
            <a:avLst/>
          </a:prstGeom>
          <a:ln w="19050">
            <a:solidFill>
              <a:srgbClr val="FFFF00"/>
            </a:solidFill>
          </a:ln>
        </p:spPr>
        <p:style>
          <a:lnRef idx="1">
            <a:schemeClr val="accent1"/>
          </a:lnRef>
          <a:fillRef idx="0">
            <a:schemeClr val="accent1"/>
          </a:fillRef>
          <a:effectRef idx="0">
            <a:schemeClr val="accent1"/>
          </a:effectRef>
          <a:fontRef idx="minor">
            <a:schemeClr val="tx1"/>
          </a:fontRef>
        </p:style>
      </p:cxnSp>
      <p:cxnSp>
        <p:nvCxnSpPr>
          <p:cNvPr id="14" name="Straight Connector 13"/>
          <p:cNvCxnSpPr/>
          <p:nvPr/>
        </p:nvCxnSpPr>
        <p:spPr>
          <a:xfrm flipH="1">
            <a:off x="3657600" y="228600"/>
            <a:ext cx="5226915" cy="2286000"/>
          </a:xfrm>
          <a:prstGeom prst="line">
            <a:avLst/>
          </a:prstGeom>
          <a:ln w="19050">
            <a:solidFill>
              <a:srgbClr val="FFFF00"/>
            </a:solidFill>
          </a:ln>
        </p:spPr>
        <p:style>
          <a:lnRef idx="1">
            <a:schemeClr val="accent1"/>
          </a:lnRef>
          <a:fillRef idx="0">
            <a:schemeClr val="accent1"/>
          </a:fillRef>
          <a:effectRef idx="0">
            <a:schemeClr val="accent1"/>
          </a:effectRef>
          <a:fontRef idx="minor">
            <a:schemeClr val="tx1"/>
          </a:fontRef>
        </p:style>
      </p:cxnSp>
      <p:cxnSp>
        <p:nvCxnSpPr>
          <p:cNvPr id="17" name="Straight Connector 16"/>
          <p:cNvCxnSpPr/>
          <p:nvPr/>
        </p:nvCxnSpPr>
        <p:spPr>
          <a:xfrm flipH="1" flipV="1">
            <a:off x="3657600" y="3048000"/>
            <a:ext cx="5226916" cy="2209800"/>
          </a:xfrm>
          <a:prstGeom prst="line">
            <a:avLst/>
          </a:prstGeom>
          <a:ln w="19050">
            <a:solidFill>
              <a:srgbClr val="FFFF00"/>
            </a:solidFill>
          </a:ln>
        </p:spPr>
        <p:style>
          <a:lnRef idx="1">
            <a:schemeClr val="accent1"/>
          </a:lnRef>
          <a:fillRef idx="0">
            <a:schemeClr val="accent1"/>
          </a:fillRef>
          <a:effectRef idx="0">
            <a:schemeClr val="accent1"/>
          </a:effectRef>
          <a:fontRef idx="minor">
            <a:schemeClr val="tx1"/>
          </a:fontRef>
        </p:style>
      </p:cxnSp>
      <p:grpSp>
        <p:nvGrpSpPr>
          <p:cNvPr id="2" name="Group 1"/>
          <p:cNvGrpSpPr/>
          <p:nvPr/>
        </p:nvGrpSpPr>
        <p:grpSpPr>
          <a:xfrm>
            <a:off x="4495800" y="209742"/>
            <a:ext cx="4388715" cy="5029200"/>
            <a:chOff x="4495800" y="228600"/>
            <a:chExt cx="4388715" cy="5029200"/>
          </a:xfrm>
        </p:grpSpPr>
        <p:pic>
          <p:nvPicPr>
            <p:cNvPr id="2050" name="Picture 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498848" y="228600"/>
              <a:ext cx="4385667" cy="5029200"/>
            </a:xfrm>
            <a:prstGeom prst="rect">
              <a:avLst/>
            </a:prstGeom>
            <a:noFill/>
            <a:ln w="25400">
              <a:solidFill>
                <a:srgbClr val="FFFF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4" name="Picture 3"/>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498848" y="228600"/>
              <a:ext cx="365125" cy="381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6" name="Picture 4"/>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495800" y="4540250"/>
              <a:ext cx="919163" cy="717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sp>
        <p:nvSpPr>
          <p:cNvPr id="20" name="TextBox 19"/>
          <p:cNvSpPr txBox="1"/>
          <p:nvPr/>
        </p:nvSpPr>
        <p:spPr>
          <a:xfrm>
            <a:off x="295595" y="3810000"/>
            <a:ext cx="4103785" cy="2677656"/>
          </a:xfrm>
          <a:prstGeom prst="rect">
            <a:avLst/>
          </a:prstGeom>
          <a:solidFill>
            <a:schemeClr val="tx1"/>
          </a:solidFill>
        </p:spPr>
        <p:txBody>
          <a:bodyPr wrap="square" rtlCol="0">
            <a:spAutoFit/>
          </a:bodyPr>
          <a:lstStyle/>
          <a:p>
            <a:pPr algn="just"/>
            <a:r>
              <a:rPr lang="en-US" sz="1200" dirty="0" smtClean="0">
                <a:solidFill>
                  <a:schemeClr val="bg1"/>
                </a:solidFill>
                <a:latin typeface="Arial" pitchFamily="34" charset="0"/>
                <a:cs typeface="Arial" pitchFamily="34" charset="0"/>
              </a:rPr>
              <a:t>The second area shown here that was examined by the U.N.O. research team is in the northern portion of the </a:t>
            </a:r>
            <a:r>
              <a:rPr lang="en-US" sz="1200" dirty="0" err="1" smtClean="0">
                <a:solidFill>
                  <a:schemeClr val="bg1"/>
                </a:solidFill>
                <a:latin typeface="Arial" pitchFamily="34" charset="0"/>
                <a:cs typeface="Arial" pitchFamily="34" charset="0"/>
              </a:rPr>
              <a:t>birdfoot</a:t>
            </a:r>
            <a:r>
              <a:rPr lang="en-US" sz="1200" dirty="0" smtClean="0">
                <a:solidFill>
                  <a:schemeClr val="bg1"/>
                </a:solidFill>
                <a:latin typeface="Arial" pitchFamily="34" charset="0"/>
                <a:cs typeface="Arial" pitchFamily="34" charset="0"/>
              </a:rPr>
              <a:t> delta.  They attributed the causes of land area change as 9% direct removal, 8% shoreline erosion, and 83% submergence.  A significant amount of land area change is obviously focused in the </a:t>
            </a:r>
            <a:r>
              <a:rPr lang="en-US" sz="1200" dirty="0" err="1" smtClean="0">
                <a:solidFill>
                  <a:schemeClr val="bg1"/>
                </a:solidFill>
                <a:latin typeface="Arial" pitchFamily="34" charset="0"/>
                <a:cs typeface="Arial" pitchFamily="34" charset="0"/>
              </a:rPr>
              <a:t>birdfoot</a:t>
            </a:r>
            <a:r>
              <a:rPr lang="en-US" sz="1200" dirty="0" smtClean="0">
                <a:solidFill>
                  <a:schemeClr val="bg1"/>
                </a:solidFill>
                <a:latin typeface="Arial" pitchFamily="34" charset="0"/>
                <a:cs typeface="Arial" pitchFamily="34" charset="0"/>
              </a:rPr>
              <a:t> delta.  The Delta Cycle slide show discusses in detail the similarity of this delta to other historical deltas that jut out onto a substrate of soft marine clays.  They have all followed a life cycle pattern that concludes with rapid subsidence below the surface.  As will be discussed in more detail, the large blue areas of submergence on the map to the right are an excellent example of subsidence due to the lateral movement of underlying ductile marine clays.</a:t>
            </a:r>
          </a:p>
        </p:txBody>
      </p:sp>
      <p:sp>
        <p:nvSpPr>
          <p:cNvPr id="21" name="TextBox 20"/>
          <p:cNvSpPr txBox="1"/>
          <p:nvPr/>
        </p:nvSpPr>
        <p:spPr>
          <a:xfrm>
            <a:off x="4495800" y="5334000"/>
            <a:ext cx="4393096" cy="553998"/>
          </a:xfrm>
          <a:prstGeom prst="rect">
            <a:avLst/>
          </a:prstGeom>
          <a:solidFill>
            <a:schemeClr val="tx1"/>
          </a:solidFill>
        </p:spPr>
        <p:txBody>
          <a:bodyPr wrap="square" rtlCol="0">
            <a:spAutoFit/>
          </a:bodyPr>
          <a:lstStyle/>
          <a:p>
            <a:pPr algn="just"/>
            <a:r>
              <a:rPr lang="en-US" sz="1000" b="1" dirty="0" err="1" smtClean="0">
                <a:solidFill>
                  <a:schemeClr val="bg1"/>
                </a:solidFill>
                <a:latin typeface="Arial" pitchFamily="34" charset="0"/>
                <a:cs typeface="Arial" pitchFamily="34" charset="0"/>
              </a:rPr>
              <a:t>Fearnely</a:t>
            </a:r>
            <a:r>
              <a:rPr lang="en-US" sz="1000" b="1" dirty="0" smtClean="0">
                <a:solidFill>
                  <a:schemeClr val="bg1"/>
                </a:solidFill>
                <a:latin typeface="Arial" pitchFamily="34" charset="0"/>
                <a:cs typeface="Arial" pitchFamily="34" charset="0"/>
              </a:rPr>
              <a:t>, S. et.al.</a:t>
            </a:r>
            <a:r>
              <a:rPr lang="en-US" sz="1000" dirty="0" smtClean="0">
                <a:solidFill>
                  <a:schemeClr val="bg1"/>
                </a:solidFill>
                <a:latin typeface="Arial" pitchFamily="34" charset="0"/>
                <a:cs typeface="Arial" pitchFamily="34" charset="0"/>
              </a:rPr>
              <a:t>, 2001</a:t>
            </a:r>
            <a:r>
              <a:rPr lang="en-US" sz="1000" dirty="0">
                <a:solidFill>
                  <a:schemeClr val="bg1"/>
                </a:solidFill>
                <a:latin typeface="Arial" pitchFamily="34" charset="0"/>
                <a:cs typeface="Arial" pitchFamily="34" charset="0"/>
              </a:rPr>
              <a:t>, </a:t>
            </a:r>
            <a:r>
              <a:rPr lang="en-US" sz="1000" dirty="0" smtClean="0">
                <a:solidFill>
                  <a:schemeClr val="bg1"/>
                </a:solidFill>
                <a:latin typeface="Arial" pitchFamily="34" charset="0"/>
                <a:cs typeface="Arial" pitchFamily="34" charset="0"/>
              </a:rPr>
              <a:t>Mapping the Geomorphology and Processes of Coastal Land Loss in the Pontchartrain Basin: 1932 to 1990 and 1990 to 2001, Journal of Coastal Research, No. 10054, p. 48-58</a:t>
            </a:r>
            <a:endParaRPr lang="en-US" sz="1000" dirty="0">
              <a:solidFill>
                <a:schemeClr val="bg1"/>
              </a:solidFill>
              <a:latin typeface="Arial" pitchFamily="34" charset="0"/>
              <a:cs typeface="Arial" pitchFamily="34" charset="0"/>
            </a:endParaRPr>
          </a:p>
        </p:txBody>
      </p:sp>
    </p:spTree>
    <p:extLst>
      <p:ext uri="{BB962C8B-B14F-4D97-AF65-F5344CB8AC3E}">
        <p14:creationId xmlns:p14="http://schemas.microsoft.com/office/powerpoint/2010/main" val="823804420"/>
      </p:ext>
    </p:extLst>
  </p:cSld>
  <p:clrMapOvr>
    <a:masterClrMapping/>
  </p:clrMapOvr>
  <p:timing>
    <p:tnLst>
      <p:par>
        <p:cTn id="1" dur="indefinite" restart="never" nodeType="tmRoot"/>
      </p:par>
    </p:tn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50" name="Picture 2" descr="http://media.nola.com/environment/photo/bayou-bienvenue-wetland-trianglejpg-7e4f12f93a868d11.jpg"/>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1828800" y="304800"/>
            <a:ext cx="5410200" cy="4051074"/>
          </a:xfrm>
          <a:prstGeom prst="rect">
            <a:avLst/>
          </a:prstGeom>
          <a:noFill/>
          <a:extLst>
            <a:ext uri="{909E8E84-426E-40DD-AFC4-6F175D3DCCD1}">
              <a14:hiddenFill xmlns:a14="http://schemas.microsoft.com/office/drawing/2010/main">
                <a:solidFill>
                  <a:srgbClr val="FFFFFF"/>
                </a:solidFill>
              </a14:hiddenFill>
            </a:ext>
          </a:extLst>
        </p:spPr>
      </p:pic>
      <p:sp>
        <p:nvSpPr>
          <p:cNvPr id="3" name="TextBox 2"/>
          <p:cNvSpPr txBox="1"/>
          <p:nvPr/>
        </p:nvSpPr>
        <p:spPr>
          <a:xfrm>
            <a:off x="304800" y="4338935"/>
            <a:ext cx="7848600" cy="461665"/>
          </a:xfrm>
          <a:prstGeom prst="rect">
            <a:avLst/>
          </a:prstGeom>
          <a:solidFill>
            <a:schemeClr val="tx1"/>
          </a:solidFill>
        </p:spPr>
        <p:txBody>
          <a:bodyPr wrap="square" rtlCol="0">
            <a:spAutoFit/>
          </a:bodyPr>
          <a:lstStyle/>
          <a:p>
            <a:pPr algn="just"/>
            <a:r>
              <a:rPr lang="en-US" sz="1200" b="1" dirty="0" err="1" smtClean="0">
                <a:solidFill>
                  <a:schemeClr val="bg1"/>
                </a:solidFill>
                <a:latin typeface="Arial" pitchFamily="34" charset="0"/>
                <a:cs typeface="Arial" pitchFamily="34" charset="0"/>
              </a:rPr>
              <a:t>Schleifstein</a:t>
            </a:r>
            <a:r>
              <a:rPr lang="en-US" sz="1200" b="1" dirty="0" smtClean="0">
                <a:solidFill>
                  <a:schemeClr val="bg1"/>
                </a:solidFill>
                <a:latin typeface="Arial" pitchFamily="34" charset="0"/>
                <a:cs typeface="Arial" pitchFamily="34" charset="0"/>
              </a:rPr>
              <a:t>, M, </a:t>
            </a:r>
            <a:r>
              <a:rPr lang="en-US" sz="1200" dirty="0" smtClean="0">
                <a:solidFill>
                  <a:schemeClr val="bg1"/>
                </a:solidFill>
                <a:latin typeface="Arial" pitchFamily="34" charset="0"/>
                <a:cs typeface="Arial" pitchFamily="34" charset="0"/>
              </a:rPr>
              <a:t>11/15/2011 New signs explain importance of restoring cypress in Bayou </a:t>
            </a:r>
            <a:r>
              <a:rPr lang="en-US" sz="1200" dirty="0" err="1" smtClean="0">
                <a:solidFill>
                  <a:schemeClr val="bg1"/>
                </a:solidFill>
                <a:latin typeface="Arial" pitchFamily="34" charset="0"/>
                <a:cs typeface="Arial" pitchFamily="34" charset="0"/>
              </a:rPr>
              <a:t>Bienvenue</a:t>
            </a:r>
            <a:r>
              <a:rPr lang="en-US" sz="1200" dirty="0" smtClean="0">
                <a:solidFill>
                  <a:schemeClr val="bg1"/>
                </a:solidFill>
                <a:latin typeface="Arial" pitchFamily="34" charset="0"/>
                <a:cs typeface="Arial" pitchFamily="34" charset="0"/>
              </a:rPr>
              <a:t> Wetlands Triangle next to the Lower 9</a:t>
            </a:r>
            <a:r>
              <a:rPr lang="en-US" sz="1200" baseline="30000" dirty="0" smtClean="0">
                <a:solidFill>
                  <a:schemeClr val="bg1"/>
                </a:solidFill>
                <a:latin typeface="Arial" pitchFamily="34" charset="0"/>
                <a:cs typeface="Arial" pitchFamily="34" charset="0"/>
              </a:rPr>
              <a:t>th</a:t>
            </a:r>
            <a:r>
              <a:rPr lang="en-US" sz="1200" dirty="0" smtClean="0">
                <a:solidFill>
                  <a:schemeClr val="bg1"/>
                </a:solidFill>
                <a:latin typeface="Arial" pitchFamily="34" charset="0"/>
                <a:cs typeface="Arial" pitchFamily="34" charset="0"/>
              </a:rPr>
              <a:t> Ward, NOLA.com, The Times-Picayune</a:t>
            </a:r>
          </a:p>
        </p:txBody>
      </p:sp>
      <p:sp>
        <p:nvSpPr>
          <p:cNvPr id="4" name="TextBox 3"/>
          <p:cNvSpPr txBox="1"/>
          <p:nvPr/>
        </p:nvSpPr>
        <p:spPr>
          <a:xfrm>
            <a:off x="304800" y="4876800"/>
            <a:ext cx="8217990" cy="1754326"/>
          </a:xfrm>
          <a:prstGeom prst="rect">
            <a:avLst/>
          </a:prstGeom>
          <a:solidFill>
            <a:schemeClr val="tx1"/>
          </a:solidFill>
        </p:spPr>
        <p:txBody>
          <a:bodyPr wrap="square" rtlCol="0">
            <a:spAutoFit/>
          </a:bodyPr>
          <a:lstStyle/>
          <a:p>
            <a:pPr algn="just"/>
            <a:r>
              <a:rPr lang="en-US" sz="1200" dirty="0" smtClean="0">
                <a:solidFill>
                  <a:schemeClr val="bg1"/>
                </a:solidFill>
                <a:latin typeface="Arial" pitchFamily="34" charset="0"/>
                <a:cs typeface="Arial" pitchFamily="34" charset="0"/>
              </a:rPr>
              <a:t>The principal hot spot of land area change in Area 7 has been given a name.  The Bayou </a:t>
            </a:r>
            <a:r>
              <a:rPr lang="en-US" sz="1200" dirty="0" err="1" smtClean="0">
                <a:solidFill>
                  <a:schemeClr val="bg1"/>
                </a:solidFill>
                <a:latin typeface="Arial" pitchFamily="34" charset="0"/>
                <a:cs typeface="Arial" pitchFamily="34" charset="0"/>
              </a:rPr>
              <a:t>Bienvenue</a:t>
            </a:r>
            <a:r>
              <a:rPr lang="en-US" sz="1200" dirty="0" smtClean="0">
                <a:solidFill>
                  <a:schemeClr val="bg1"/>
                </a:solidFill>
                <a:latin typeface="Arial" pitchFamily="34" charset="0"/>
                <a:cs typeface="Arial" pitchFamily="34" charset="0"/>
              </a:rPr>
              <a:t> Wetland Triangle refers to the triangular-shaped body of open water that is immediately adjacent to the Lower 9</a:t>
            </a:r>
            <a:r>
              <a:rPr lang="en-US" sz="1200" baseline="30000" dirty="0" smtClean="0">
                <a:solidFill>
                  <a:schemeClr val="bg1"/>
                </a:solidFill>
                <a:latin typeface="Arial" pitchFamily="34" charset="0"/>
                <a:cs typeface="Arial" pitchFamily="34" charset="0"/>
              </a:rPr>
              <a:t>th</a:t>
            </a:r>
            <a:r>
              <a:rPr lang="en-US" sz="1200" dirty="0" smtClean="0">
                <a:solidFill>
                  <a:schemeClr val="bg1"/>
                </a:solidFill>
                <a:latin typeface="Arial" pitchFamily="34" charset="0"/>
                <a:cs typeface="Arial" pitchFamily="34" charset="0"/>
              </a:rPr>
              <a:t> Ward of New Orleans.  This plaque was placed at the end of the 9</a:t>
            </a:r>
            <a:r>
              <a:rPr lang="en-US" sz="1200" baseline="30000" dirty="0" smtClean="0">
                <a:solidFill>
                  <a:schemeClr val="bg1"/>
                </a:solidFill>
                <a:latin typeface="Arial" pitchFamily="34" charset="0"/>
                <a:cs typeface="Arial" pitchFamily="34" charset="0"/>
              </a:rPr>
              <a:t>th</a:t>
            </a:r>
            <a:r>
              <a:rPr lang="en-US" sz="1200" dirty="0" smtClean="0">
                <a:solidFill>
                  <a:schemeClr val="bg1"/>
                </a:solidFill>
                <a:latin typeface="Arial" pitchFamily="34" charset="0"/>
                <a:cs typeface="Arial" pitchFamily="34" charset="0"/>
              </a:rPr>
              <a:t> ward, shown in red, and overlooking the open water.  The text of the plaque captures the essence of the popular conception of coastal change – that saltwater intrusion caused by the digging of canals killed the cypress trees that once lived there and eroded the land.  It also frames the goal of the restoration movement – that the wetlands that supported the cypress swamps can be restored to the way they were in the past.  The overwhelming revelation of examining the other six areas considered here in detail is the land are change is primarily the result of natural subsidence.  The same is true here, and there is no way to reverse the natural processes.</a:t>
            </a:r>
          </a:p>
        </p:txBody>
      </p:sp>
    </p:spTree>
    <p:extLst>
      <p:ext uri="{BB962C8B-B14F-4D97-AF65-F5344CB8AC3E}">
        <p14:creationId xmlns:p14="http://schemas.microsoft.com/office/powerpoint/2010/main" val="211186044"/>
      </p:ext>
    </p:extLst>
  </p:cSld>
  <p:clrMapOvr>
    <a:masterClrMapping/>
  </p:clrMapOvr>
  <p:timing>
    <p:tnLst>
      <p:par>
        <p:cTn id="1" dur="indefinite" restart="never" nodeType="tmRoot"/>
      </p:par>
    </p:tnLst>
  </p:timing>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2"/>
          <p:cNvPicPr>
            <a:picLocks noChangeAspect="1" noChangeArrowheads="1"/>
          </p:cNvPicPr>
          <p:nvPr/>
        </p:nvPicPr>
        <p:blipFill rotWithShape="1">
          <a:blip r:embed="rId2" cstate="print">
            <a:extLst>
              <a:ext uri="{28A0092B-C50C-407E-A947-70E740481C1C}">
                <a14:useLocalDpi xmlns:a14="http://schemas.microsoft.com/office/drawing/2010/main" val="0"/>
              </a:ext>
            </a:extLst>
          </a:blip>
          <a:srcRect l="43598" t="10001" r="1171"/>
          <a:stretch/>
        </p:blipFill>
        <p:spPr bwMode="auto">
          <a:xfrm rot="60000">
            <a:off x="389023" y="491707"/>
            <a:ext cx="3982525" cy="32241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7" name="Rectangle 6"/>
          <p:cNvSpPr/>
          <p:nvPr/>
        </p:nvSpPr>
        <p:spPr>
          <a:xfrm>
            <a:off x="2121408" y="1161288"/>
            <a:ext cx="429768" cy="566928"/>
          </a:xfrm>
          <a:prstGeom prst="rect">
            <a:avLst/>
          </a:prstGeom>
          <a:noFill/>
          <a:ln w="19050">
            <a:solidFill>
              <a:srgbClr val="FFFF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cxnSp>
        <p:nvCxnSpPr>
          <p:cNvPr id="8" name="Straight Connector 7"/>
          <p:cNvCxnSpPr/>
          <p:nvPr/>
        </p:nvCxnSpPr>
        <p:spPr>
          <a:xfrm flipH="1">
            <a:off x="2121408" y="228600"/>
            <a:ext cx="2374392" cy="932688"/>
          </a:xfrm>
          <a:prstGeom prst="line">
            <a:avLst/>
          </a:prstGeom>
          <a:ln w="19050">
            <a:solidFill>
              <a:srgbClr val="FFFF00"/>
            </a:solidFill>
          </a:ln>
        </p:spPr>
        <p:style>
          <a:lnRef idx="1">
            <a:schemeClr val="accent1"/>
          </a:lnRef>
          <a:fillRef idx="0">
            <a:schemeClr val="accent1"/>
          </a:fillRef>
          <a:effectRef idx="0">
            <a:schemeClr val="accent1"/>
          </a:effectRef>
          <a:fontRef idx="minor">
            <a:schemeClr val="tx1"/>
          </a:fontRef>
        </p:style>
      </p:cxnSp>
      <p:cxnSp>
        <p:nvCxnSpPr>
          <p:cNvPr id="9" name="Straight Connector 8"/>
          <p:cNvCxnSpPr/>
          <p:nvPr/>
        </p:nvCxnSpPr>
        <p:spPr>
          <a:xfrm flipH="1" flipV="1">
            <a:off x="2121408" y="1728216"/>
            <a:ext cx="2374392" cy="3529584"/>
          </a:xfrm>
          <a:prstGeom prst="line">
            <a:avLst/>
          </a:prstGeom>
          <a:ln w="19050">
            <a:solidFill>
              <a:srgbClr val="FFFF00"/>
            </a:solidFill>
          </a:ln>
        </p:spPr>
        <p:style>
          <a:lnRef idx="1">
            <a:schemeClr val="accent1"/>
          </a:lnRef>
          <a:fillRef idx="0">
            <a:schemeClr val="accent1"/>
          </a:fillRef>
          <a:effectRef idx="0">
            <a:schemeClr val="accent1"/>
          </a:effectRef>
          <a:fontRef idx="minor">
            <a:schemeClr val="tx1"/>
          </a:fontRef>
        </p:style>
      </p:cxnSp>
      <p:cxnSp>
        <p:nvCxnSpPr>
          <p:cNvPr id="10" name="Straight Connector 9"/>
          <p:cNvCxnSpPr/>
          <p:nvPr/>
        </p:nvCxnSpPr>
        <p:spPr>
          <a:xfrm flipH="1">
            <a:off x="2551176" y="228600"/>
            <a:ext cx="6333340" cy="932688"/>
          </a:xfrm>
          <a:prstGeom prst="line">
            <a:avLst/>
          </a:prstGeom>
          <a:ln w="19050">
            <a:solidFill>
              <a:srgbClr val="FFFF00"/>
            </a:solidFill>
          </a:ln>
        </p:spPr>
        <p:style>
          <a:lnRef idx="1">
            <a:schemeClr val="accent1"/>
          </a:lnRef>
          <a:fillRef idx="0">
            <a:schemeClr val="accent1"/>
          </a:fillRef>
          <a:effectRef idx="0">
            <a:schemeClr val="accent1"/>
          </a:effectRef>
          <a:fontRef idx="minor">
            <a:schemeClr val="tx1"/>
          </a:fontRef>
        </p:style>
      </p:cxnSp>
      <p:cxnSp>
        <p:nvCxnSpPr>
          <p:cNvPr id="11" name="Straight Connector 10"/>
          <p:cNvCxnSpPr/>
          <p:nvPr/>
        </p:nvCxnSpPr>
        <p:spPr>
          <a:xfrm flipH="1" flipV="1">
            <a:off x="2551176" y="1728216"/>
            <a:ext cx="6333340" cy="3529584"/>
          </a:xfrm>
          <a:prstGeom prst="line">
            <a:avLst/>
          </a:prstGeom>
          <a:ln w="19050">
            <a:solidFill>
              <a:srgbClr val="FFFF00"/>
            </a:solidFill>
          </a:ln>
        </p:spPr>
        <p:style>
          <a:lnRef idx="1">
            <a:schemeClr val="accent1"/>
          </a:lnRef>
          <a:fillRef idx="0">
            <a:schemeClr val="accent1"/>
          </a:fillRef>
          <a:effectRef idx="0">
            <a:schemeClr val="accent1"/>
          </a:effectRef>
          <a:fontRef idx="minor">
            <a:schemeClr val="tx1"/>
          </a:fontRef>
        </p:style>
      </p:cxnSp>
      <p:grpSp>
        <p:nvGrpSpPr>
          <p:cNvPr id="2" name="Group 1"/>
          <p:cNvGrpSpPr/>
          <p:nvPr/>
        </p:nvGrpSpPr>
        <p:grpSpPr>
          <a:xfrm>
            <a:off x="4495800" y="228600"/>
            <a:ext cx="4393096" cy="5029200"/>
            <a:chOff x="4495800" y="228600"/>
            <a:chExt cx="4393096" cy="5029200"/>
          </a:xfrm>
        </p:grpSpPr>
        <p:pic>
          <p:nvPicPr>
            <p:cNvPr id="1026" name="Picture 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495800" y="228600"/>
              <a:ext cx="4393096" cy="5029200"/>
            </a:xfrm>
            <a:prstGeom prst="rect">
              <a:avLst/>
            </a:prstGeom>
            <a:noFill/>
            <a:ln w="25400">
              <a:solidFill>
                <a:srgbClr val="FFFF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027" name="Picture 3"/>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495800" y="228600"/>
              <a:ext cx="365125" cy="381000"/>
            </a:xfrm>
            <a:prstGeom prst="rect">
              <a:avLst/>
            </a:prstGeom>
            <a:noFill/>
            <a:ln w="952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028" name="Picture 4"/>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495800" y="4450612"/>
              <a:ext cx="1033987" cy="807188"/>
            </a:xfrm>
            <a:prstGeom prst="rect">
              <a:avLst/>
            </a:prstGeom>
            <a:noFill/>
            <a:ln w="952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pic>
      </p:grpSp>
      <p:sp>
        <p:nvSpPr>
          <p:cNvPr id="16" name="TextBox 15"/>
          <p:cNvSpPr txBox="1"/>
          <p:nvPr/>
        </p:nvSpPr>
        <p:spPr>
          <a:xfrm>
            <a:off x="295595" y="3810000"/>
            <a:ext cx="4103785" cy="2862322"/>
          </a:xfrm>
          <a:prstGeom prst="rect">
            <a:avLst/>
          </a:prstGeom>
          <a:solidFill>
            <a:schemeClr val="tx1"/>
          </a:solidFill>
        </p:spPr>
        <p:txBody>
          <a:bodyPr wrap="square" rtlCol="0">
            <a:spAutoFit/>
          </a:bodyPr>
          <a:lstStyle/>
          <a:p>
            <a:pPr algn="just"/>
            <a:r>
              <a:rPr lang="en-US" sz="1200" dirty="0" smtClean="0">
                <a:solidFill>
                  <a:schemeClr val="bg1"/>
                </a:solidFill>
                <a:latin typeface="Arial" pitchFamily="34" charset="0"/>
                <a:cs typeface="Arial" pitchFamily="34" charset="0"/>
              </a:rPr>
              <a:t>This is the same set of images shown in slide 8.  The U.N.O. research team assessed the causes of land area change as shown by color code.  It is the construction of the </a:t>
            </a:r>
            <a:r>
              <a:rPr lang="en-US" sz="1200" dirty="0" err="1" smtClean="0">
                <a:solidFill>
                  <a:schemeClr val="bg1"/>
                </a:solidFill>
                <a:latin typeface="Arial" pitchFamily="34" charset="0"/>
                <a:cs typeface="Arial" pitchFamily="34" charset="0"/>
              </a:rPr>
              <a:t>Intercoastal</a:t>
            </a:r>
            <a:r>
              <a:rPr lang="en-US" sz="1200" dirty="0" smtClean="0">
                <a:solidFill>
                  <a:schemeClr val="bg1"/>
                </a:solidFill>
                <a:latin typeface="Arial" pitchFamily="34" charset="0"/>
                <a:cs typeface="Arial" pitchFamily="34" charset="0"/>
              </a:rPr>
              <a:t> Waterway and the MRGO that account for the bulk of the direct removal in this area.  However, counter to popular conception, the team attributed no erosion of wetlands surface to a direct connection with either of these waterways.  As is the case across the coastal plain the largest cause of change here is due to submergence of the wetlands below the surface.  It is the change in slope of the marsh surface caused by subsidence that allows salt water to flow into area.  Throughout the history of the delta cycle this type of change in hydrology has resulted in a change in biology.  The death of the cypress trees is also totally natural.</a:t>
            </a:r>
          </a:p>
        </p:txBody>
      </p:sp>
      <p:sp>
        <p:nvSpPr>
          <p:cNvPr id="17" name="TextBox 16"/>
          <p:cNvSpPr txBox="1"/>
          <p:nvPr/>
        </p:nvSpPr>
        <p:spPr>
          <a:xfrm>
            <a:off x="4495800" y="5334000"/>
            <a:ext cx="4393096" cy="553998"/>
          </a:xfrm>
          <a:prstGeom prst="rect">
            <a:avLst/>
          </a:prstGeom>
          <a:solidFill>
            <a:schemeClr val="tx1"/>
          </a:solidFill>
        </p:spPr>
        <p:txBody>
          <a:bodyPr wrap="square" rtlCol="0">
            <a:spAutoFit/>
          </a:bodyPr>
          <a:lstStyle/>
          <a:p>
            <a:pPr algn="just"/>
            <a:r>
              <a:rPr lang="en-US" sz="1000" b="1" dirty="0" err="1" smtClean="0">
                <a:solidFill>
                  <a:schemeClr val="bg1"/>
                </a:solidFill>
                <a:latin typeface="Arial" pitchFamily="34" charset="0"/>
                <a:cs typeface="Arial" pitchFamily="34" charset="0"/>
              </a:rPr>
              <a:t>Fearnely</a:t>
            </a:r>
            <a:r>
              <a:rPr lang="en-US" sz="1000" b="1" dirty="0" smtClean="0">
                <a:solidFill>
                  <a:schemeClr val="bg1"/>
                </a:solidFill>
                <a:latin typeface="Arial" pitchFamily="34" charset="0"/>
                <a:cs typeface="Arial" pitchFamily="34" charset="0"/>
              </a:rPr>
              <a:t>, S. et.al.</a:t>
            </a:r>
            <a:r>
              <a:rPr lang="en-US" sz="1000" dirty="0" smtClean="0">
                <a:solidFill>
                  <a:schemeClr val="bg1"/>
                </a:solidFill>
                <a:latin typeface="Arial" pitchFamily="34" charset="0"/>
                <a:cs typeface="Arial" pitchFamily="34" charset="0"/>
              </a:rPr>
              <a:t>, 2001</a:t>
            </a:r>
            <a:r>
              <a:rPr lang="en-US" sz="1000" dirty="0">
                <a:solidFill>
                  <a:schemeClr val="bg1"/>
                </a:solidFill>
                <a:latin typeface="Arial" pitchFamily="34" charset="0"/>
                <a:cs typeface="Arial" pitchFamily="34" charset="0"/>
              </a:rPr>
              <a:t>, </a:t>
            </a:r>
            <a:r>
              <a:rPr lang="en-US" sz="1000" dirty="0" smtClean="0">
                <a:solidFill>
                  <a:schemeClr val="bg1"/>
                </a:solidFill>
                <a:latin typeface="Arial" pitchFamily="34" charset="0"/>
                <a:cs typeface="Arial" pitchFamily="34" charset="0"/>
              </a:rPr>
              <a:t>Mapping the Geomorphology and Processes of Coastal Land Loss in the Pontchartrain Basin: 1932 to 1990 and 1990 to 2001, Journal of Coastal Research, No. 10054, p. 48-58</a:t>
            </a:r>
            <a:endParaRPr lang="en-US" sz="1000" dirty="0">
              <a:solidFill>
                <a:schemeClr val="bg1"/>
              </a:solidFill>
              <a:latin typeface="Arial" pitchFamily="34" charset="0"/>
              <a:cs typeface="Arial" pitchFamily="34" charset="0"/>
            </a:endParaRPr>
          </a:p>
        </p:txBody>
      </p:sp>
      <p:sp>
        <p:nvSpPr>
          <p:cNvPr id="14" name="TextBox 13"/>
          <p:cNvSpPr txBox="1"/>
          <p:nvPr/>
        </p:nvSpPr>
        <p:spPr>
          <a:xfrm>
            <a:off x="5257800" y="4581144"/>
            <a:ext cx="367408" cy="200055"/>
          </a:xfrm>
          <a:prstGeom prst="rect">
            <a:avLst/>
          </a:prstGeom>
          <a:noFill/>
        </p:spPr>
        <p:txBody>
          <a:bodyPr wrap="none" rtlCol="0">
            <a:spAutoFit/>
          </a:bodyPr>
          <a:lstStyle/>
          <a:p>
            <a:r>
              <a:rPr lang="en-US" sz="700" dirty="0" smtClean="0">
                <a:solidFill>
                  <a:schemeClr val="bg1"/>
                </a:solidFill>
              </a:rPr>
              <a:t>27%</a:t>
            </a:r>
            <a:endParaRPr lang="en-US" sz="700" dirty="0">
              <a:solidFill>
                <a:schemeClr val="bg1"/>
              </a:solidFill>
            </a:endParaRPr>
          </a:p>
        </p:txBody>
      </p:sp>
      <p:sp>
        <p:nvSpPr>
          <p:cNvPr id="15" name="TextBox 14"/>
          <p:cNvSpPr txBox="1"/>
          <p:nvPr/>
        </p:nvSpPr>
        <p:spPr>
          <a:xfrm>
            <a:off x="5257800" y="4764024"/>
            <a:ext cx="319318" cy="200055"/>
          </a:xfrm>
          <a:prstGeom prst="rect">
            <a:avLst/>
          </a:prstGeom>
          <a:noFill/>
        </p:spPr>
        <p:txBody>
          <a:bodyPr wrap="none" rtlCol="0">
            <a:spAutoFit/>
          </a:bodyPr>
          <a:lstStyle/>
          <a:p>
            <a:r>
              <a:rPr lang="en-US" sz="700" dirty="0" smtClean="0">
                <a:solidFill>
                  <a:schemeClr val="bg1"/>
                </a:solidFill>
              </a:rPr>
              <a:t>9%</a:t>
            </a:r>
            <a:endParaRPr lang="en-US" sz="700" dirty="0">
              <a:solidFill>
                <a:schemeClr val="bg1"/>
              </a:solidFill>
            </a:endParaRPr>
          </a:p>
        </p:txBody>
      </p:sp>
      <p:sp>
        <p:nvSpPr>
          <p:cNvPr id="18" name="TextBox 17"/>
          <p:cNvSpPr txBox="1"/>
          <p:nvPr/>
        </p:nvSpPr>
        <p:spPr>
          <a:xfrm>
            <a:off x="5221224" y="4919472"/>
            <a:ext cx="367408" cy="200055"/>
          </a:xfrm>
          <a:prstGeom prst="rect">
            <a:avLst/>
          </a:prstGeom>
          <a:noFill/>
        </p:spPr>
        <p:txBody>
          <a:bodyPr wrap="none" rtlCol="0">
            <a:spAutoFit/>
          </a:bodyPr>
          <a:lstStyle/>
          <a:p>
            <a:r>
              <a:rPr lang="en-US" sz="700" dirty="0" smtClean="0">
                <a:solidFill>
                  <a:schemeClr val="bg1"/>
                </a:solidFill>
              </a:rPr>
              <a:t>64%</a:t>
            </a:r>
            <a:endParaRPr lang="en-US" sz="700" dirty="0">
              <a:solidFill>
                <a:schemeClr val="bg1"/>
              </a:solidFill>
            </a:endParaRPr>
          </a:p>
        </p:txBody>
      </p:sp>
    </p:spTree>
    <p:extLst>
      <p:ext uri="{BB962C8B-B14F-4D97-AF65-F5344CB8AC3E}">
        <p14:creationId xmlns:p14="http://schemas.microsoft.com/office/powerpoint/2010/main" val="857894705"/>
      </p:ext>
    </p:extLst>
  </p:cSld>
  <p:clrMapOvr>
    <a:masterClrMapping/>
  </p:clrMapOvr>
  <p:timing>
    <p:tnLst>
      <p:par>
        <p:cTn id="1" dur="indefinite" restart="never" nodeType="tmRoot"/>
      </p:par>
    </p:tnLst>
  </p:timing>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p:cNvSpPr txBox="1"/>
          <p:nvPr/>
        </p:nvSpPr>
        <p:spPr>
          <a:xfrm>
            <a:off x="745777" y="609600"/>
            <a:ext cx="7772400" cy="5262979"/>
          </a:xfrm>
          <a:prstGeom prst="rect">
            <a:avLst/>
          </a:prstGeom>
          <a:solidFill>
            <a:schemeClr val="tx1"/>
          </a:solidFill>
        </p:spPr>
        <p:txBody>
          <a:bodyPr wrap="square" rtlCol="0">
            <a:spAutoFit/>
          </a:bodyPr>
          <a:lstStyle/>
          <a:p>
            <a:pPr algn="just"/>
            <a:r>
              <a:rPr lang="en-US" sz="1200" dirty="0" smtClean="0">
                <a:solidFill>
                  <a:schemeClr val="bg1"/>
                </a:solidFill>
                <a:latin typeface="Arial" pitchFamily="34" charset="0"/>
                <a:cs typeface="Arial" pitchFamily="34" charset="0"/>
              </a:rPr>
              <a:t>The mechanisms of subsidence in Area 7 are directly tied to its geologic history, and therefore to the sedimentary substrate below the surface.  These sediments record a fairly complex history that includes:</a:t>
            </a:r>
          </a:p>
          <a:p>
            <a:pPr marL="685800" lvl="1" indent="-228600" algn="just">
              <a:buFont typeface="+mj-lt"/>
              <a:buAutoNum type="arabicPeriod"/>
            </a:pPr>
            <a:r>
              <a:rPr lang="en-US" sz="1200" dirty="0" smtClean="0">
                <a:solidFill>
                  <a:schemeClr val="bg1"/>
                </a:solidFill>
                <a:latin typeface="Arial" pitchFamily="34" charset="0"/>
                <a:cs typeface="Arial" pitchFamily="34" charset="0"/>
              </a:rPr>
              <a:t> The formation of a set of barrier islands that was an extension of the present day chain of barrier islands off the coast of Mississippi</a:t>
            </a:r>
          </a:p>
          <a:p>
            <a:pPr marL="685800" lvl="1" indent="-228600" algn="just">
              <a:buFont typeface="+mj-lt"/>
              <a:buAutoNum type="arabicPeriod"/>
            </a:pPr>
            <a:r>
              <a:rPr lang="en-US" sz="1200" dirty="0" smtClean="0">
                <a:solidFill>
                  <a:schemeClr val="bg1"/>
                </a:solidFill>
                <a:latin typeface="Arial" pitchFamily="34" charset="0"/>
                <a:cs typeface="Arial" pitchFamily="34" charset="0"/>
              </a:rPr>
              <a:t> The submergence of those islands and subsequent burial by deltas of the Mississippi River</a:t>
            </a:r>
          </a:p>
          <a:p>
            <a:pPr marL="685800" lvl="1" indent="-228600" algn="just">
              <a:buFont typeface="+mj-lt"/>
              <a:buAutoNum type="arabicPeriod"/>
            </a:pPr>
            <a:r>
              <a:rPr lang="en-US" sz="1200" dirty="0" smtClean="0">
                <a:solidFill>
                  <a:schemeClr val="bg1"/>
                </a:solidFill>
                <a:latin typeface="Arial" pitchFamily="34" charset="0"/>
                <a:cs typeface="Arial" pitchFamily="34" charset="0"/>
              </a:rPr>
              <a:t>The formation of point bar and natural levee deposits of later channels of the river that built out over the subsiding delta, and</a:t>
            </a:r>
          </a:p>
          <a:p>
            <a:pPr marL="685800" lvl="1" indent="-228600" algn="just">
              <a:buFont typeface="+mj-lt"/>
              <a:buAutoNum type="arabicPeriod"/>
            </a:pPr>
            <a:r>
              <a:rPr lang="en-US" sz="1200" dirty="0" smtClean="0">
                <a:solidFill>
                  <a:schemeClr val="bg1"/>
                </a:solidFill>
                <a:latin typeface="Arial" pitchFamily="34" charset="0"/>
                <a:cs typeface="Arial" pitchFamily="34" charset="0"/>
              </a:rPr>
              <a:t>The formation of swamp and marsh deposits in the low lying areas off of the natural levees that accumulated thick layers of organic peat deposits.</a:t>
            </a:r>
            <a:endParaRPr lang="en-US" sz="1000" dirty="0">
              <a:solidFill>
                <a:schemeClr val="bg1"/>
              </a:solidFill>
              <a:latin typeface="Arial" pitchFamily="34" charset="0"/>
              <a:cs typeface="Arial" pitchFamily="34" charset="0"/>
            </a:endParaRPr>
          </a:p>
          <a:p>
            <a:pPr algn="just"/>
            <a:r>
              <a:rPr lang="en-US" sz="1200" dirty="0" smtClean="0">
                <a:solidFill>
                  <a:schemeClr val="bg1"/>
                </a:solidFill>
                <a:latin typeface="Arial" pitchFamily="34" charset="0"/>
                <a:cs typeface="Arial" pitchFamily="34" charset="0"/>
              </a:rPr>
              <a:t>The following sequence of slides will attempt to represent a reconstruction of the recent geologic history of the area, and to delineate the major components of the sedimentary substrate resulting from that history.  The patterns of subsidence that are being experienced at the surface today can then be examined in context with these critical components.</a:t>
            </a:r>
          </a:p>
          <a:p>
            <a:pPr algn="just"/>
            <a:endParaRPr lang="en-US" sz="1200" dirty="0">
              <a:solidFill>
                <a:schemeClr val="bg1"/>
              </a:solidFill>
              <a:latin typeface="Arial" pitchFamily="34" charset="0"/>
              <a:cs typeface="Arial" pitchFamily="34" charset="0"/>
            </a:endParaRPr>
          </a:p>
          <a:p>
            <a:pPr algn="just"/>
            <a:r>
              <a:rPr lang="en-US" sz="1200" dirty="0" smtClean="0">
                <a:solidFill>
                  <a:schemeClr val="bg1"/>
                </a:solidFill>
                <a:latin typeface="Arial" pitchFamily="34" charset="0"/>
                <a:cs typeface="Arial" pitchFamily="34" charset="0"/>
              </a:rPr>
              <a:t>The first three slides are borrowed from the slide show in the series </a:t>
            </a:r>
            <a:r>
              <a:rPr lang="en-US" sz="1200" dirty="0">
                <a:solidFill>
                  <a:schemeClr val="bg1"/>
                </a:solidFill>
                <a:latin typeface="Arial" pitchFamily="34" charset="0"/>
                <a:cs typeface="Arial" pitchFamily="34" charset="0"/>
              </a:rPr>
              <a:t>“The Delta Cycle and Land Area Change in the Louisiana Coastal Plain</a:t>
            </a:r>
            <a:r>
              <a:rPr lang="en-US" sz="1200" dirty="0" smtClean="0">
                <a:solidFill>
                  <a:schemeClr val="bg1"/>
                </a:solidFill>
                <a:latin typeface="Arial" pitchFamily="34" charset="0"/>
                <a:cs typeface="Arial" pitchFamily="34" charset="0"/>
              </a:rPr>
              <a:t>”.  They illustrate the development of the first seven of the sixteen deltas of the late Holocene Epoch that are examined in detail in that slide show.  These slides are used here to show the burial of the Pine Island barrier island chain, and the later channels of the Mississippi River that crossed the area between about 3,500 and 4,500 years ago.  The next slides in the sequence will incorporate the detailed mapping of elements of the shallow sedimentary layers by Rogers, et.al., 2008.  These include maps of the top of the barrier island deposits and the thickness of the organic peat layer.  The detailed work of Rogers is then incorporated with the patterns of subsidence that have been mapped across the area by Dixon, et.al., 2006.</a:t>
            </a:r>
          </a:p>
          <a:p>
            <a:pPr algn="just"/>
            <a:endParaRPr lang="en-US" sz="1200" dirty="0">
              <a:solidFill>
                <a:schemeClr val="bg1"/>
              </a:solidFill>
              <a:latin typeface="Arial" pitchFamily="34" charset="0"/>
              <a:cs typeface="Arial" pitchFamily="34" charset="0"/>
            </a:endParaRPr>
          </a:p>
          <a:p>
            <a:pPr algn="just"/>
            <a:r>
              <a:rPr lang="en-US" sz="1200" dirty="0" smtClean="0">
                <a:solidFill>
                  <a:schemeClr val="bg1"/>
                </a:solidFill>
                <a:latin typeface="Arial" pitchFamily="34" charset="0"/>
                <a:cs typeface="Arial" pitchFamily="34" charset="0"/>
              </a:rPr>
              <a:t>The conclusion of this examination will be that the submergence of the Bayou </a:t>
            </a:r>
            <a:r>
              <a:rPr lang="en-US" sz="1200" dirty="0" err="1" smtClean="0">
                <a:solidFill>
                  <a:schemeClr val="bg1"/>
                </a:solidFill>
                <a:latin typeface="Arial" pitchFamily="34" charset="0"/>
                <a:cs typeface="Arial" pitchFamily="34" charset="0"/>
              </a:rPr>
              <a:t>Bienvenue</a:t>
            </a:r>
            <a:r>
              <a:rPr lang="en-US" sz="1200" dirty="0" smtClean="0">
                <a:solidFill>
                  <a:schemeClr val="bg1"/>
                </a:solidFill>
                <a:latin typeface="Arial" pitchFamily="34" charset="0"/>
                <a:cs typeface="Arial" pitchFamily="34" charset="0"/>
              </a:rPr>
              <a:t> Wetland Triangle is due primarily to the subsidence of the area resulting from near surface sediment compaction.  It will also be discussed, however, that detailed examination of subsidence patterns in the northern part of Area 7 were published by </a:t>
            </a:r>
            <a:r>
              <a:rPr lang="en-US" sz="1200" dirty="0" err="1" smtClean="0">
                <a:solidFill>
                  <a:schemeClr val="bg1"/>
                </a:solidFill>
                <a:latin typeface="Arial" pitchFamily="34" charset="0"/>
                <a:cs typeface="Arial" pitchFamily="34" charset="0"/>
              </a:rPr>
              <a:t>Dokka</a:t>
            </a:r>
            <a:r>
              <a:rPr lang="en-US" sz="1200" dirty="0" smtClean="0">
                <a:solidFill>
                  <a:schemeClr val="bg1"/>
                </a:solidFill>
                <a:latin typeface="Arial" pitchFamily="34" charset="0"/>
                <a:cs typeface="Arial" pitchFamily="34" charset="0"/>
              </a:rPr>
              <a:t>, et.al., 2011 who concluded that the primary mechanisms of subsidence there were the activity of faults at the surface, and the extraction of water from shallow sedimentary layers.</a:t>
            </a:r>
          </a:p>
        </p:txBody>
      </p:sp>
    </p:spTree>
    <p:extLst>
      <p:ext uri="{BB962C8B-B14F-4D97-AF65-F5344CB8AC3E}">
        <p14:creationId xmlns:p14="http://schemas.microsoft.com/office/powerpoint/2010/main" val="2761140154"/>
      </p:ext>
    </p:extLst>
  </p:cSld>
  <p:clrMapOvr>
    <a:masterClrMapping/>
  </p:clrMapOvr>
  <p:timing>
    <p:tnLst>
      <p:par>
        <p:cTn id="1" dur="indefinite" restart="never" nodeType="tmRoot"/>
      </p:par>
    </p:tnLst>
  </p:timing>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9" name="Picture 2"/>
          <p:cNvPicPr>
            <a:picLocks noChangeAspect="1" noChangeArrowheads="1"/>
          </p:cNvPicPr>
          <p:nvPr/>
        </p:nvPicPr>
        <p:blipFill>
          <a:blip r:embed="rId2" cstate="print">
            <a:duotone>
              <a:prstClr val="black"/>
              <a:schemeClr val="accent3">
                <a:tint val="45000"/>
                <a:satMod val="400000"/>
              </a:schemeClr>
            </a:duotone>
            <a:extLst>
              <a:ext uri="{28A0092B-C50C-407E-A947-70E740481C1C}">
                <a14:useLocalDpi xmlns:a14="http://schemas.microsoft.com/office/drawing/2010/main" val="0"/>
              </a:ext>
            </a:extLst>
          </a:blip>
          <a:srcRect/>
          <a:stretch>
            <a:fillRect/>
          </a:stretch>
        </p:blipFill>
        <p:spPr bwMode="auto">
          <a:xfrm>
            <a:off x="635221" y="240458"/>
            <a:ext cx="8229600" cy="5052801"/>
          </a:xfrm>
          <a:prstGeom prst="rect">
            <a:avLst/>
          </a:prstGeom>
          <a:solidFill>
            <a:srgbClr val="3399FF">
              <a:alpha val="60000"/>
            </a:srgbClr>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26" name="Freeform 25"/>
          <p:cNvSpPr/>
          <p:nvPr/>
        </p:nvSpPr>
        <p:spPr>
          <a:xfrm>
            <a:off x="1377311" y="1256085"/>
            <a:ext cx="2946242" cy="2521433"/>
          </a:xfrm>
          <a:custGeom>
            <a:avLst/>
            <a:gdLst>
              <a:gd name="connsiteX0" fmla="*/ 1802921 w 3001993"/>
              <a:gd name="connsiteY0" fmla="*/ 86264 h 2760453"/>
              <a:gd name="connsiteX1" fmla="*/ 1716657 w 3001993"/>
              <a:gd name="connsiteY1" fmla="*/ 301924 h 2760453"/>
              <a:gd name="connsiteX2" fmla="*/ 1690778 w 3001993"/>
              <a:gd name="connsiteY2" fmla="*/ 457200 h 2760453"/>
              <a:gd name="connsiteX3" fmla="*/ 1846053 w 3001993"/>
              <a:gd name="connsiteY3" fmla="*/ 603849 h 2760453"/>
              <a:gd name="connsiteX4" fmla="*/ 2251495 w 3001993"/>
              <a:gd name="connsiteY4" fmla="*/ 715992 h 2760453"/>
              <a:gd name="connsiteX5" fmla="*/ 2475781 w 3001993"/>
              <a:gd name="connsiteY5" fmla="*/ 914400 h 2760453"/>
              <a:gd name="connsiteX6" fmla="*/ 2725947 w 3001993"/>
              <a:gd name="connsiteY6" fmla="*/ 1069675 h 2760453"/>
              <a:gd name="connsiteX7" fmla="*/ 2907102 w 3001993"/>
              <a:gd name="connsiteY7" fmla="*/ 1311215 h 2760453"/>
              <a:gd name="connsiteX8" fmla="*/ 3001993 w 3001993"/>
              <a:gd name="connsiteY8" fmla="*/ 1613139 h 2760453"/>
              <a:gd name="connsiteX9" fmla="*/ 2993366 w 3001993"/>
              <a:gd name="connsiteY9" fmla="*/ 1863305 h 2760453"/>
              <a:gd name="connsiteX10" fmla="*/ 2915729 w 3001993"/>
              <a:gd name="connsiteY10" fmla="*/ 2053087 h 2760453"/>
              <a:gd name="connsiteX11" fmla="*/ 2743200 w 3001993"/>
              <a:gd name="connsiteY11" fmla="*/ 2182483 h 2760453"/>
              <a:gd name="connsiteX12" fmla="*/ 2501661 w 3001993"/>
              <a:gd name="connsiteY12" fmla="*/ 2234241 h 2760453"/>
              <a:gd name="connsiteX13" fmla="*/ 2216989 w 3001993"/>
              <a:gd name="connsiteY13" fmla="*/ 2165230 h 2760453"/>
              <a:gd name="connsiteX14" fmla="*/ 2009955 w 3001993"/>
              <a:gd name="connsiteY14" fmla="*/ 2130724 h 2760453"/>
              <a:gd name="connsiteX15" fmla="*/ 1708030 w 3001993"/>
              <a:gd name="connsiteY15" fmla="*/ 2277373 h 2760453"/>
              <a:gd name="connsiteX16" fmla="*/ 1431985 w 3001993"/>
              <a:gd name="connsiteY16" fmla="*/ 2553419 h 2760453"/>
              <a:gd name="connsiteX17" fmla="*/ 1259457 w 3001993"/>
              <a:gd name="connsiteY17" fmla="*/ 2691441 h 2760453"/>
              <a:gd name="connsiteX18" fmla="*/ 785004 w 3001993"/>
              <a:gd name="connsiteY18" fmla="*/ 2760453 h 2760453"/>
              <a:gd name="connsiteX19" fmla="*/ 474453 w 3001993"/>
              <a:gd name="connsiteY19" fmla="*/ 2743200 h 2760453"/>
              <a:gd name="connsiteX20" fmla="*/ 224287 w 3001993"/>
              <a:gd name="connsiteY20" fmla="*/ 2691441 h 2760453"/>
              <a:gd name="connsiteX21" fmla="*/ 51759 w 3001993"/>
              <a:gd name="connsiteY21" fmla="*/ 2587924 h 2760453"/>
              <a:gd name="connsiteX22" fmla="*/ 0 w 3001993"/>
              <a:gd name="connsiteY22" fmla="*/ 2398143 h 2760453"/>
              <a:gd name="connsiteX23" fmla="*/ 17253 w 3001993"/>
              <a:gd name="connsiteY23" fmla="*/ 2208362 h 2760453"/>
              <a:gd name="connsiteX24" fmla="*/ 103517 w 3001993"/>
              <a:gd name="connsiteY24" fmla="*/ 2009955 h 2760453"/>
              <a:gd name="connsiteX25" fmla="*/ 267419 w 3001993"/>
              <a:gd name="connsiteY25" fmla="*/ 1889185 h 2760453"/>
              <a:gd name="connsiteX26" fmla="*/ 362310 w 3001993"/>
              <a:gd name="connsiteY26" fmla="*/ 1777041 h 2760453"/>
              <a:gd name="connsiteX27" fmla="*/ 362310 w 3001993"/>
              <a:gd name="connsiteY27" fmla="*/ 1526875 h 2760453"/>
              <a:gd name="connsiteX28" fmla="*/ 370936 w 3001993"/>
              <a:gd name="connsiteY28" fmla="*/ 1380226 h 2760453"/>
              <a:gd name="connsiteX29" fmla="*/ 491706 w 3001993"/>
              <a:gd name="connsiteY29" fmla="*/ 1285336 h 2760453"/>
              <a:gd name="connsiteX30" fmla="*/ 638355 w 3001993"/>
              <a:gd name="connsiteY30" fmla="*/ 1268083 h 2760453"/>
              <a:gd name="connsiteX31" fmla="*/ 776378 w 3001993"/>
              <a:gd name="connsiteY31" fmla="*/ 1078302 h 2760453"/>
              <a:gd name="connsiteX32" fmla="*/ 785004 w 3001993"/>
              <a:gd name="connsiteY32" fmla="*/ 948905 h 2760453"/>
              <a:gd name="connsiteX33" fmla="*/ 845389 w 3001993"/>
              <a:gd name="connsiteY33" fmla="*/ 940279 h 2760453"/>
              <a:gd name="connsiteX34" fmla="*/ 845389 w 3001993"/>
              <a:gd name="connsiteY34" fmla="*/ 879894 h 2760453"/>
              <a:gd name="connsiteX35" fmla="*/ 923027 w 3001993"/>
              <a:gd name="connsiteY35" fmla="*/ 871268 h 2760453"/>
              <a:gd name="connsiteX36" fmla="*/ 1009291 w 3001993"/>
              <a:gd name="connsiteY36" fmla="*/ 948905 h 2760453"/>
              <a:gd name="connsiteX37" fmla="*/ 1026544 w 3001993"/>
              <a:gd name="connsiteY37" fmla="*/ 828136 h 2760453"/>
              <a:gd name="connsiteX38" fmla="*/ 1095555 w 3001993"/>
              <a:gd name="connsiteY38" fmla="*/ 776377 h 2760453"/>
              <a:gd name="connsiteX39" fmla="*/ 1181819 w 3001993"/>
              <a:gd name="connsiteY39" fmla="*/ 750498 h 2760453"/>
              <a:gd name="connsiteX40" fmla="*/ 1345721 w 3001993"/>
              <a:gd name="connsiteY40" fmla="*/ 854015 h 2760453"/>
              <a:gd name="connsiteX41" fmla="*/ 1388853 w 3001993"/>
              <a:gd name="connsiteY41" fmla="*/ 845388 h 2760453"/>
              <a:gd name="connsiteX42" fmla="*/ 1518249 w 3001993"/>
              <a:gd name="connsiteY42" fmla="*/ 888521 h 2760453"/>
              <a:gd name="connsiteX43" fmla="*/ 1699404 w 3001993"/>
              <a:gd name="connsiteY43" fmla="*/ 966158 h 2760453"/>
              <a:gd name="connsiteX44" fmla="*/ 1725283 w 3001993"/>
              <a:gd name="connsiteY44" fmla="*/ 905773 h 2760453"/>
              <a:gd name="connsiteX45" fmla="*/ 1595887 w 3001993"/>
              <a:gd name="connsiteY45" fmla="*/ 802256 h 2760453"/>
              <a:gd name="connsiteX46" fmla="*/ 1397479 w 3001993"/>
              <a:gd name="connsiteY46" fmla="*/ 621102 h 2760453"/>
              <a:gd name="connsiteX47" fmla="*/ 1293962 w 3001993"/>
              <a:gd name="connsiteY47" fmla="*/ 526211 h 2760453"/>
              <a:gd name="connsiteX48" fmla="*/ 1268083 w 3001993"/>
              <a:gd name="connsiteY48" fmla="*/ 431321 h 2760453"/>
              <a:gd name="connsiteX49" fmla="*/ 1242204 w 3001993"/>
              <a:gd name="connsiteY49" fmla="*/ 345056 h 2760453"/>
              <a:gd name="connsiteX50" fmla="*/ 1164566 w 3001993"/>
              <a:gd name="connsiteY50" fmla="*/ 336430 h 2760453"/>
              <a:gd name="connsiteX51" fmla="*/ 1112808 w 3001993"/>
              <a:gd name="connsiteY51" fmla="*/ 224287 h 2760453"/>
              <a:gd name="connsiteX52" fmla="*/ 974785 w 3001993"/>
              <a:gd name="connsiteY52" fmla="*/ 198407 h 2760453"/>
              <a:gd name="connsiteX53" fmla="*/ 974785 w 3001993"/>
              <a:gd name="connsiteY53" fmla="*/ 198407 h 2760453"/>
              <a:gd name="connsiteX54" fmla="*/ 1164566 w 3001993"/>
              <a:gd name="connsiteY54" fmla="*/ 34505 h 2760453"/>
              <a:gd name="connsiteX55" fmla="*/ 1388853 w 3001993"/>
              <a:gd name="connsiteY55" fmla="*/ 0 h 2760453"/>
              <a:gd name="connsiteX56" fmla="*/ 1561381 w 3001993"/>
              <a:gd name="connsiteY56" fmla="*/ 8626 h 2760453"/>
              <a:gd name="connsiteX57" fmla="*/ 1802921 w 3001993"/>
              <a:gd name="connsiteY57" fmla="*/ 86264 h 2760453"/>
              <a:gd name="connsiteX0" fmla="*/ 1802921 w 3001993"/>
              <a:gd name="connsiteY0" fmla="*/ 86264 h 2760453"/>
              <a:gd name="connsiteX1" fmla="*/ 1716657 w 3001993"/>
              <a:gd name="connsiteY1" fmla="*/ 301924 h 2760453"/>
              <a:gd name="connsiteX2" fmla="*/ 1690778 w 3001993"/>
              <a:gd name="connsiteY2" fmla="*/ 457200 h 2760453"/>
              <a:gd name="connsiteX3" fmla="*/ 1846053 w 3001993"/>
              <a:gd name="connsiteY3" fmla="*/ 603849 h 2760453"/>
              <a:gd name="connsiteX4" fmla="*/ 2251495 w 3001993"/>
              <a:gd name="connsiteY4" fmla="*/ 715992 h 2760453"/>
              <a:gd name="connsiteX5" fmla="*/ 2475781 w 3001993"/>
              <a:gd name="connsiteY5" fmla="*/ 914400 h 2760453"/>
              <a:gd name="connsiteX6" fmla="*/ 2725947 w 3001993"/>
              <a:gd name="connsiteY6" fmla="*/ 1069675 h 2760453"/>
              <a:gd name="connsiteX7" fmla="*/ 2907102 w 3001993"/>
              <a:gd name="connsiteY7" fmla="*/ 1311215 h 2760453"/>
              <a:gd name="connsiteX8" fmla="*/ 3001993 w 3001993"/>
              <a:gd name="connsiteY8" fmla="*/ 1613139 h 2760453"/>
              <a:gd name="connsiteX9" fmla="*/ 2993366 w 3001993"/>
              <a:gd name="connsiteY9" fmla="*/ 1863305 h 2760453"/>
              <a:gd name="connsiteX10" fmla="*/ 2915729 w 3001993"/>
              <a:gd name="connsiteY10" fmla="*/ 2053087 h 2760453"/>
              <a:gd name="connsiteX11" fmla="*/ 2743200 w 3001993"/>
              <a:gd name="connsiteY11" fmla="*/ 2182483 h 2760453"/>
              <a:gd name="connsiteX12" fmla="*/ 2501661 w 3001993"/>
              <a:gd name="connsiteY12" fmla="*/ 2234241 h 2760453"/>
              <a:gd name="connsiteX13" fmla="*/ 2216989 w 3001993"/>
              <a:gd name="connsiteY13" fmla="*/ 2165230 h 2760453"/>
              <a:gd name="connsiteX14" fmla="*/ 2009955 w 3001993"/>
              <a:gd name="connsiteY14" fmla="*/ 2130724 h 2760453"/>
              <a:gd name="connsiteX15" fmla="*/ 1708030 w 3001993"/>
              <a:gd name="connsiteY15" fmla="*/ 2277373 h 2760453"/>
              <a:gd name="connsiteX16" fmla="*/ 1431985 w 3001993"/>
              <a:gd name="connsiteY16" fmla="*/ 2553419 h 2760453"/>
              <a:gd name="connsiteX17" fmla="*/ 1259457 w 3001993"/>
              <a:gd name="connsiteY17" fmla="*/ 2691441 h 2760453"/>
              <a:gd name="connsiteX18" fmla="*/ 785004 w 3001993"/>
              <a:gd name="connsiteY18" fmla="*/ 2760453 h 2760453"/>
              <a:gd name="connsiteX19" fmla="*/ 474453 w 3001993"/>
              <a:gd name="connsiteY19" fmla="*/ 2743200 h 2760453"/>
              <a:gd name="connsiteX20" fmla="*/ 224287 w 3001993"/>
              <a:gd name="connsiteY20" fmla="*/ 2691441 h 2760453"/>
              <a:gd name="connsiteX21" fmla="*/ 51759 w 3001993"/>
              <a:gd name="connsiteY21" fmla="*/ 2587924 h 2760453"/>
              <a:gd name="connsiteX22" fmla="*/ 0 w 3001993"/>
              <a:gd name="connsiteY22" fmla="*/ 2398143 h 2760453"/>
              <a:gd name="connsiteX23" fmla="*/ 17253 w 3001993"/>
              <a:gd name="connsiteY23" fmla="*/ 2208362 h 2760453"/>
              <a:gd name="connsiteX24" fmla="*/ 103517 w 3001993"/>
              <a:gd name="connsiteY24" fmla="*/ 2009955 h 2760453"/>
              <a:gd name="connsiteX25" fmla="*/ 267419 w 3001993"/>
              <a:gd name="connsiteY25" fmla="*/ 1889185 h 2760453"/>
              <a:gd name="connsiteX26" fmla="*/ 362310 w 3001993"/>
              <a:gd name="connsiteY26" fmla="*/ 1777041 h 2760453"/>
              <a:gd name="connsiteX27" fmla="*/ 362310 w 3001993"/>
              <a:gd name="connsiteY27" fmla="*/ 1526875 h 2760453"/>
              <a:gd name="connsiteX28" fmla="*/ 370936 w 3001993"/>
              <a:gd name="connsiteY28" fmla="*/ 1380226 h 2760453"/>
              <a:gd name="connsiteX29" fmla="*/ 491706 w 3001993"/>
              <a:gd name="connsiteY29" fmla="*/ 1285336 h 2760453"/>
              <a:gd name="connsiteX30" fmla="*/ 638355 w 3001993"/>
              <a:gd name="connsiteY30" fmla="*/ 1268083 h 2760453"/>
              <a:gd name="connsiteX31" fmla="*/ 757328 w 3001993"/>
              <a:gd name="connsiteY31" fmla="*/ 1085446 h 2760453"/>
              <a:gd name="connsiteX32" fmla="*/ 785004 w 3001993"/>
              <a:gd name="connsiteY32" fmla="*/ 948905 h 2760453"/>
              <a:gd name="connsiteX33" fmla="*/ 845389 w 3001993"/>
              <a:gd name="connsiteY33" fmla="*/ 940279 h 2760453"/>
              <a:gd name="connsiteX34" fmla="*/ 845389 w 3001993"/>
              <a:gd name="connsiteY34" fmla="*/ 879894 h 2760453"/>
              <a:gd name="connsiteX35" fmla="*/ 923027 w 3001993"/>
              <a:gd name="connsiteY35" fmla="*/ 871268 h 2760453"/>
              <a:gd name="connsiteX36" fmla="*/ 1009291 w 3001993"/>
              <a:gd name="connsiteY36" fmla="*/ 948905 h 2760453"/>
              <a:gd name="connsiteX37" fmla="*/ 1026544 w 3001993"/>
              <a:gd name="connsiteY37" fmla="*/ 828136 h 2760453"/>
              <a:gd name="connsiteX38" fmla="*/ 1095555 w 3001993"/>
              <a:gd name="connsiteY38" fmla="*/ 776377 h 2760453"/>
              <a:gd name="connsiteX39" fmla="*/ 1181819 w 3001993"/>
              <a:gd name="connsiteY39" fmla="*/ 750498 h 2760453"/>
              <a:gd name="connsiteX40" fmla="*/ 1345721 w 3001993"/>
              <a:gd name="connsiteY40" fmla="*/ 854015 h 2760453"/>
              <a:gd name="connsiteX41" fmla="*/ 1388853 w 3001993"/>
              <a:gd name="connsiteY41" fmla="*/ 845388 h 2760453"/>
              <a:gd name="connsiteX42" fmla="*/ 1518249 w 3001993"/>
              <a:gd name="connsiteY42" fmla="*/ 888521 h 2760453"/>
              <a:gd name="connsiteX43" fmla="*/ 1699404 w 3001993"/>
              <a:gd name="connsiteY43" fmla="*/ 966158 h 2760453"/>
              <a:gd name="connsiteX44" fmla="*/ 1725283 w 3001993"/>
              <a:gd name="connsiteY44" fmla="*/ 905773 h 2760453"/>
              <a:gd name="connsiteX45" fmla="*/ 1595887 w 3001993"/>
              <a:gd name="connsiteY45" fmla="*/ 802256 h 2760453"/>
              <a:gd name="connsiteX46" fmla="*/ 1397479 w 3001993"/>
              <a:gd name="connsiteY46" fmla="*/ 621102 h 2760453"/>
              <a:gd name="connsiteX47" fmla="*/ 1293962 w 3001993"/>
              <a:gd name="connsiteY47" fmla="*/ 526211 h 2760453"/>
              <a:gd name="connsiteX48" fmla="*/ 1268083 w 3001993"/>
              <a:gd name="connsiteY48" fmla="*/ 431321 h 2760453"/>
              <a:gd name="connsiteX49" fmla="*/ 1242204 w 3001993"/>
              <a:gd name="connsiteY49" fmla="*/ 345056 h 2760453"/>
              <a:gd name="connsiteX50" fmla="*/ 1164566 w 3001993"/>
              <a:gd name="connsiteY50" fmla="*/ 336430 h 2760453"/>
              <a:gd name="connsiteX51" fmla="*/ 1112808 w 3001993"/>
              <a:gd name="connsiteY51" fmla="*/ 224287 h 2760453"/>
              <a:gd name="connsiteX52" fmla="*/ 974785 w 3001993"/>
              <a:gd name="connsiteY52" fmla="*/ 198407 h 2760453"/>
              <a:gd name="connsiteX53" fmla="*/ 974785 w 3001993"/>
              <a:gd name="connsiteY53" fmla="*/ 198407 h 2760453"/>
              <a:gd name="connsiteX54" fmla="*/ 1164566 w 3001993"/>
              <a:gd name="connsiteY54" fmla="*/ 34505 h 2760453"/>
              <a:gd name="connsiteX55" fmla="*/ 1388853 w 3001993"/>
              <a:gd name="connsiteY55" fmla="*/ 0 h 2760453"/>
              <a:gd name="connsiteX56" fmla="*/ 1561381 w 3001993"/>
              <a:gd name="connsiteY56" fmla="*/ 8626 h 2760453"/>
              <a:gd name="connsiteX57" fmla="*/ 1802921 w 3001993"/>
              <a:gd name="connsiteY57" fmla="*/ 86264 h 2760453"/>
              <a:gd name="connsiteX0" fmla="*/ 1802921 w 3001993"/>
              <a:gd name="connsiteY0" fmla="*/ 86264 h 2760453"/>
              <a:gd name="connsiteX1" fmla="*/ 1716657 w 3001993"/>
              <a:gd name="connsiteY1" fmla="*/ 301924 h 2760453"/>
              <a:gd name="connsiteX2" fmla="*/ 1690778 w 3001993"/>
              <a:gd name="connsiteY2" fmla="*/ 457200 h 2760453"/>
              <a:gd name="connsiteX3" fmla="*/ 1846053 w 3001993"/>
              <a:gd name="connsiteY3" fmla="*/ 603849 h 2760453"/>
              <a:gd name="connsiteX4" fmla="*/ 2251495 w 3001993"/>
              <a:gd name="connsiteY4" fmla="*/ 715992 h 2760453"/>
              <a:gd name="connsiteX5" fmla="*/ 2475781 w 3001993"/>
              <a:gd name="connsiteY5" fmla="*/ 914400 h 2760453"/>
              <a:gd name="connsiteX6" fmla="*/ 2725947 w 3001993"/>
              <a:gd name="connsiteY6" fmla="*/ 1069675 h 2760453"/>
              <a:gd name="connsiteX7" fmla="*/ 2907102 w 3001993"/>
              <a:gd name="connsiteY7" fmla="*/ 1311215 h 2760453"/>
              <a:gd name="connsiteX8" fmla="*/ 3001993 w 3001993"/>
              <a:gd name="connsiteY8" fmla="*/ 1613139 h 2760453"/>
              <a:gd name="connsiteX9" fmla="*/ 2993366 w 3001993"/>
              <a:gd name="connsiteY9" fmla="*/ 1863305 h 2760453"/>
              <a:gd name="connsiteX10" fmla="*/ 2915729 w 3001993"/>
              <a:gd name="connsiteY10" fmla="*/ 2053087 h 2760453"/>
              <a:gd name="connsiteX11" fmla="*/ 2743200 w 3001993"/>
              <a:gd name="connsiteY11" fmla="*/ 2182483 h 2760453"/>
              <a:gd name="connsiteX12" fmla="*/ 2501661 w 3001993"/>
              <a:gd name="connsiteY12" fmla="*/ 2234241 h 2760453"/>
              <a:gd name="connsiteX13" fmla="*/ 2216989 w 3001993"/>
              <a:gd name="connsiteY13" fmla="*/ 2165230 h 2760453"/>
              <a:gd name="connsiteX14" fmla="*/ 2009955 w 3001993"/>
              <a:gd name="connsiteY14" fmla="*/ 2130724 h 2760453"/>
              <a:gd name="connsiteX15" fmla="*/ 1708030 w 3001993"/>
              <a:gd name="connsiteY15" fmla="*/ 2277373 h 2760453"/>
              <a:gd name="connsiteX16" fmla="*/ 1431985 w 3001993"/>
              <a:gd name="connsiteY16" fmla="*/ 2553419 h 2760453"/>
              <a:gd name="connsiteX17" fmla="*/ 1259457 w 3001993"/>
              <a:gd name="connsiteY17" fmla="*/ 2691441 h 2760453"/>
              <a:gd name="connsiteX18" fmla="*/ 785004 w 3001993"/>
              <a:gd name="connsiteY18" fmla="*/ 2760453 h 2760453"/>
              <a:gd name="connsiteX19" fmla="*/ 474453 w 3001993"/>
              <a:gd name="connsiteY19" fmla="*/ 2743200 h 2760453"/>
              <a:gd name="connsiteX20" fmla="*/ 224287 w 3001993"/>
              <a:gd name="connsiteY20" fmla="*/ 2691441 h 2760453"/>
              <a:gd name="connsiteX21" fmla="*/ 51759 w 3001993"/>
              <a:gd name="connsiteY21" fmla="*/ 2587924 h 2760453"/>
              <a:gd name="connsiteX22" fmla="*/ 0 w 3001993"/>
              <a:gd name="connsiteY22" fmla="*/ 2398143 h 2760453"/>
              <a:gd name="connsiteX23" fmla="*/ 17253 w 3001993"/>
              <a:gd name="connsiteY23" fmla="*/ 2208362 h 2760453"/>
              <a:gd name="connsiteX24" fmla="*/ 103517 w 3001993"/>
              <a:gd name="connsiteY24" fmla="*/ 2009955 h 2760453"/>
              <a:gd name="connsiteX25" fmla="*/ 267419 w 3001993"/>
              <a:gd name="connsiteY25" fmla="*/ 1889185 h 2760453"/>
              <a:gd name="connsiteX26" fmla="*/ 362310 w 3001993"/>
              <a:gd name="connsiteY26" fmla="*/ 1777041 h 2760453"/>
              <a:gd name="connsiteX27" fmla="*/ 362310 w 3001993"/>
              <a:gd name="connsiteY27" fmla="*/ 1526875 h 2760453"/>
              <a:gd name="connsiteX28" fmla="*/ 370936 w 3001993"/>
              <a:gd name="connsiteY28" fmla="*/ 1380226 h 2760453"/>
              <a:gd name="connsiteX29" fmla="*/ 491706 w 3001993"/>
              <a:gd name="connsiteY29" fmla="*/ 1285336 h 2760453"/>
              <a:gd name="connsiteX30" fmla="*/ 638355 w 3001993"/>
              <a:gd name="connsiteY30" fmla="*/ 1268083 h 2760453"/>
              <a:gd name="connsiteX31" fmla="*/ 757328 w 3001993"/>
              <a:gd name="connsiteY31" fmla="*/ 1085446 h 2760453"/>
              <a:gd name="connsiteX32" fmla="*/ 763573 w 3001993"/>
              <a:gd name="connsiteY32" fmla="*/ 1013963 h 2760453"/>
              <a:gd name="connsiteX33" fmla="*/ 785004 w 3001993"/>
              <a:gd name="connsiteY33" fmla="*/ 948905 h 2760453"/>
              <a:gd name="connsiteX34" fmla="*/ 845389 w 3001993"/>
              <a:gd name="connsiteY34" fmla="*/ 940279 h 2760453"/>
              <a:gd name="connsiteX35" fmla="*/ 845389 w 3001993"/>
              <a:gd name="connsiteY35" fmla="*/ 879894 h 2760453"/>
              <a:gd name="connsiteX36" fmla="*/ 923027 w 3001993"/>
              <a:gd name="connsiteY36" fmla="*/ 871268 h 2760453"/>
              <a:gd name="connsiteX37" fmla="*/ 1009291 w 3001993"/>
              <a:gd name="connsiteY37" fmla="*/ 948905 h 2760453"/>
              <a:gd name="connsiteX38" fmla="*/ 1026544 w 3001993"/>
              <a:gd name="connsiteY38" fmla="*/ 828136 h 2760453"/>
              <a:gd name="connsiteX39" fmla="*/ 1095555 w 3001993"/>
              <a:gd name="connsiteY39" fmla="*/ 776377 h 2760453"/>
              <a:gd name="connsiteX40" fmla="*/ 1181819 w 3001993"/>
              <a:gd name="connsiteY40" fmla="*/ 750498 h 2760453"/>
              <a:gd name="connsiteX41" fmla="*/ 1345721 w 3001993"/>
              <a:gd name="connsiteY41" fmla="*/ 854015 h 2760453"/>
              <a:gd name="connsiteX42" fmla="*/ 1388853 w 3001993"/>
              <a:gd name="connsiteY42" fmla="*/ 845388 h 2760453"/>
              <a:gd name="connsiteX43" fmla="*/ 1518249 w 3001993"/>
              <a:gd name="connsiteY43" fmla="*/ 888521 h 2760453"/>
              <a:gd name="connsiteX44" fmla="*/ 1699404 w 3001993"/>
              <a:gd name="connsiteY44" fmla="*/ 966158 h 2760453"/>
              <a:gd name="connsiteX45" fmla="*/ 1725283 w 3001993"/>
              <a:gd name="connsiteY45" fmla="*/ 905773 h 2760453"/>
              <a:gd name="connsiteX46" fmla="*/ 1595887 w 3001993"/>
              <a:gd name="connsiteY46" fmla="*/ 802256 h 2760453"/>
              <a:gd name="connsiteX47" fmla="*/ 1397479 w 3001993"/>
              <a:gd name="connsiteY47" fmla="*/ 621102 h 2760453"/>
              <a:gd name="connsiteX48" fmla="*/ 1293962 w 3001993"/>
              <a:gd name="connsiteY48" fmla="*/ 526211 h 2760453"/>
              <a:gd name="connsiteX49" fmla="*/ 1268083 w 3001993"/>
              <a:gd name="connsiteY49" fmla="*/ 431321 h 2760453"/>
              <a:gd name="connsiteX50" fmla="*/ 1242204 w 3001993"/>
              <a:gd name="connsiteY50" fmla="*/ 345056 h 2760453"/>
              <a:gd name="connsiteX51" fmla="*/ 1164566 w 3001993"/>
              <a:gd name="connsiteY51" fmla="*/ 336430 h 2760453"/>
              <a:gd name="connsiteX52" fmla="*/ 1112808 w 3001993"/>
              <a:gd name="connsiteY52" fmla="*/ 224287 h 2760453"/>
              <a:gd name="connsiteX53" fmla="*/ 974785 w 3001993"/>
              <a:gd name="connsiteY53" fmla="*/ 198407 h 2760453"/>
              <a:gd name="connsiteX54" fmla="*/ 974785 w 3001993"/>
              <a:gd name="connsiteY54" fmla="*/ 198407 h 2760453"/>
              <a:gd name="connsiteX55" fmla="*/ 1164566 w 3001993"/>
              <a:gd name="connsiteY55" fmla="*/ 34505 h 2760453"/>
              <a:gd name="connsiteX56" fmla="*/ 1388853 w 3001993"/>
              <a:gd name="connsiteY56" fmla="*/ 0 h 2760453"/>
              <a:gd name="connsiteX57" fmla="*/ 1561381 w 3001993"/>
              <a:gd name="connsiteY57" fmla="*/ 8626 h 2760453"/>
              <a:gd name="connsiteX58" fmla="*/ 1802921 w 3001993"/>
              <a:gd name="connsiteY58" fmla="*/ 86264 h 2760453"/>
              <a:gd name="connsiteX0" fmla="*/ 1802921 w 3001993"/>
              <a:gd name="connsiteY0" fmla="*/ 86264 h 2760453"/>
              <a:gd name="connsiteX1" fmla="*/ 1716657 w 3001993"/>
              <a:gd name="connsiteY1" fmla="*/ 301924 h 2760453"/>
              <a:gd name="connsiteX2" fmla="*/ 1690778 w 3001993"/>
              <a:gd name="connsiteY2" fmla="*/ 457200 h 2760453"/>
              <a:gd name="connsiteX3" fmla="*/ 1846053 w 3001993"/>
              <a:gd name="connsiteY3" fmla="*/ 603849 h 2760453"/>
              <a:gd name="connsiteX4" fmla="*/ 2251495 w 3001993"/>
              <a:gd name="connsiteY4" fmla="*/ 715992 h 2760453"/>
              <a:gd name="connsiteX5" fmla="*/ 2475781 w 3001993"/>
              <a:gd name="connsiteY5" fmla="*/ 914400 h 2760453"/>
              <a:gd name="connsiteX6" fmla="*/ 2725947 w 3001993"/>
              <a:gd name="connsiteY6" fmla="*/ 1069675 h 2760453"/>
              <a:gd name="connsiteX7" fmla="*/ 2907102 w 3001993"/>
              <a:gd name="connsiteY7" fmla="*/ 1311215 h 2760453"/>
              <a:gd name="connsiteX8" fmla="*/ 3001993 w 3001993"/>
              <a:gd name="connsiteY8" fmla="*/ 1613139 h 2760453"/>
              <a:gd name="connsiteX9" fmla="*/ 2993366 w 3001993"/>
              <a:gd name="connsiteY9" fmla="*/ 1863305 h 2760453"/>
              <a:gd name="connsiteX10" fmla="*/ 2915729 w 3001993"/>
              <a:gd name="connsiteY10" fmla="*/ 2053087 h 2760453"/>
              <a:gd name="connsiteX11" fmla="*/ 2743200 w 3001993"/>
              <a:gd name="connsiteY11" fmla="*/ 2182483 h 2760453"/>
              <a:gd name="connsiteX12" fmla="*/ 2501661 w 3001993"/>
              <a:gd name="connsiteY12" fmla="*/ 2234241 h 2760453"/>
              <a:gd name="connsiteX13" fmla="*/ 2216989 w 3001993"/>
              <a:gd name="connsiteY13" fmla="*/ 2165230 h 2760453"/>
              <a:gd name="connsiteX14" fmla="*/ 2009955 w 3001993"/>
              <a:gd name="connsiteY14" fmla="*/ 2130724 h 2760453"/>
              <a:gd name="connsiteX15" fmla="*/ 1708030 w 3001993"/>
              <a:gd name="connsiteY15" fmla="*/ 2277373 h 2760453"/>
              <a:gd name="connsiteX16" fmla="*/ 1431985 w 3001993"/>
              <a:gd name="connsiteY16" fmla="*/ 2553419 h 2760453"/>
              <a:gd name="connsiteX17" fmla="*/ 1259457 w 3001993"/>
              <a:gd name="connsiteY17" fmla="*/ 2691441 h 2760453"/>
              <a:gd name="connsiteX18" fmla="*/ 785004 w 3001993"/>
              <a:gd name="connsiteY18" fmla="*/ 2760453 h 2760453"/>
              <a:gd name="connsiteX19" fmla="*/ 474453 w 3001993"/>
              <a:gd name="connsiteY19" fmla="*/ 2743200 h 2760453"/>
              <a:gd name="connsiteX20" fmla="*/ 224287 w 3001993"/>
              <a:gd name="connsiteY20" fmla="*/ 2691441 h 2760453"/>
              <a:gd name="connsiteX21" fmla="*/ 51759 w 3001993"/>
              <a:gd name="connsiteY21" fmla="*/ 2587924 h 2760453"/>
              <a:gd name="connsiteX22" fmla="*/ 0 w 3001993"/>
              <a:gd name="connsiteY22" fmla="*/ 2398143 h 2760453"/>
              <a:gd name="connsiteX23" fmla="*/ 17253 w 3001993"/>
              <a:gd name="connsiteY23" fmla="*/ 2208362 h 2760453"/>
              <a:gd name="connsiteX24" fmla="*/ 103517 w 3001993"/>
              <a:gd name="connsiteY24" fmla="*/ 2009955 h 2760453"/>
              <a:gd name="connsiteX25" fmla="*/ 267419 w 3001993"/>
              <a:gd name="connsiteY25" fmla="*/ 1889185 h 2760453"/>
              <a:gd name="connsiteX26" fmla="*/ 362310 w 3001993"/>
              <a:gd name="connsiteY26" fmla="*/ 1777041 h 2760453"/>
              <a:gd name="connsiteX27" fmla="*/ 362310 w 3001993"/>
              <a:gd name="connsiteY27" fmla="*/ 1526875 h 2760453"/>
              <a:gd name="connsiteX28" fmla="*/ 370936 w 3001993"/>
              <a:gd name="connsiteY28" fmla="*/ 1380226 h 2760453"/>
              <a:gd name="connsiteX29" fmla="*/ 491706 w 3001993"/>
              <a:gd name="connsiteY29" fmla="*/ 1285336 h 2760453"/>
              <a:gd name="connsiteX30" fmla="*/ 638355 w 3001993"/>
              <a:gd name="connsiteY30" fmla="*/ 1268083 h 2760453"/>
              <a:gd name="connsiteX31" fmla="*/ 757328 w 3001993"/>
              <a:gd name="connsiteY31" fmla="*/ 1085446 h 2760453"/>
              <a:gd name="connsiteX32" fmla="*/ 763573 w 3001993"/>
              <a:gd name="connsiteY32" fmla="*/ 1013963 h 2760453"/>
              <a:gd name="connsiteX33" fmla="*/ 773098 w 3001993"/>
              <a:gd name="connsiteY33" fmla="*/ 953668 h 2760453"/>
              <a:gd name="connsiteX34" fmla="*/ 845389 w 3001993"/>
              <a:gd name="connsiteY34" fmla="*/ 940279 h 2760453"/>
              <a:gd name="connsiteX35" fmla="*/ 845389 w 3001993"/>
              <a:gd name="connsiteY35" fmla="*/ 879894 h 2760453"/>
              <a:gd name="connsiteX36" fmla="*/ 923027 w 3001993"/>
              <a:gd name="connsiteY36" fmla="*/ 871268 h 2760453"/>
              <a:gd name="connsiteX37" fmla="*/ 1009291 w 3001993"/>
              <a:gd name="connsiteY37" fmla="*/ 948905 h 2760453"/>
              <a:gd name="connsiteX38" fmla="*/ 1026544 w 3001993"/>
              <a:gd name="connsiteY38" fmla="*/ 828136 h 2760453"/>
              <a:gd name="connsiteX39" fmla="*/ 1095555 w 3001993"/>
              <a:gd name="connsiteY39" fmla="*/ 776377 h 2760453"/>
              <a:gd name="connsiteX40" fmla="*/ 1181819 w 3001993"/>
              <a:gd name="connsiteY40" fmla="*/ 750498 h 2760453"/>
              <a:gd name="connsiteX41" fmla="*/ 1345721 w 3001993"/>
              <a:gd name="connsiteY41" fmla="*/ 854015 h 2760453"/>
              <a:gd name="connsiteX42" fmla="*/ 1388853 w 3001993"/>
              <a:gd name="connsiteY42" fmla="*/ 845388 h 2760453"/>
              <a:gd name="connsiteX43" fmla="*/ 1518249 w 3001993"/>
              <a:gd name="connsiteY43" fmla="*/ 888521 h 2760453"/>
              <a:gd name="connsiteX44" fmla="*/ 1699404 w 3001993"/>
              <a:gd name="connsiteY44" fmla="*/ 966158 h 2760453"/>
              <a:gd name="connsiteX45" fmla="*/ 1725283 w 3001993"/>
              <a:gd name="connsiteY45" fmla="*/ 905773 h 2760453"/>
              <a:gd name="connsiteX46" fmla="*/ 1595887 w 3001993"/>
              <a:gd name="connsiteY46" fmla="*/ 802256 h 2760453"/>
              <a:gd name="connsiteX47" fmla="*/ 1397479 w 3001993"/>
              <a:gd name="connsiteY47" fmla="*/ 621102 h 2760453"/>
              <a:gd name="connsiteX48" fmla="*/ 1293962 w 3001993"/>
              <a:gd name="connsiteY48" fmla="*/ 526211 h 2760453"/>
              <a:gd name="connsiteX49" fmla="*/ 1268083 w 3001993"/>
              <a:gd name="connsiteY49" fmla="*/ 431321 h 2760453"/>
              <a:gd name="connsiteX50" fmla="*/ 1242204 w 3001993"/>
              <a:gd name="connsiteY50" fmla="*/ 345056 h 2760453"/>
              <a:gd name="connsiteX51" fmla="*/ 1164566 w 3001993"/>
              <a:gd name="connsiteY51" fmla="*/ 336430 h 2760453"/>
              <a:gd name="connsiteX52" fmla="*/ 1112808 w 3001993"/>
              <a:gd name="connsiteY52" fmla="*/ 224287 h 2760453"/>
              <a:gd name="connsiteX53" fmla="*/ 974785 w 3001993"/>
              <a:gd name="connsiteY53" fmla="*/ 198407 h 2760453"/>
              <a:gd name="connsiteX54" fmla="*/ 974785 w 3001993"/>
              <a:gd name="connsiteY54" fmla="*/ 198407 h 2760453"/>
              <a:gd name="connsiteX55" fmla="*/ 1164566 w 3001993"/>
              <a:gd name="connsiteY55" fmla="*/ 34505 h 2760453"/>
              <a:gd name="connsiteX56" fmla="*/ 1388853 w 3001993"/>
              <a:gd name="connsiteY56" fmla="*/ 0 h 2760453"/>
              <a:gd name="connsiteX57" fmla="*/ 1561381 w 3001993"/>
              <a:gd name="connsiteY57" fmla="*/ 8626 h 2760453"/>
              <a:gd name="connsiteX58" fmla="*/ 1802921 w 3001993"/>
              <a:gd name="connsiteY58" fmla="*/ 86264 h 2760453"/>
              <a:gd name="connsiteX0" fmla="*/ 1802921 w 3001993"/>
              <a:gd name="connsiteY0" fmla="*/ 86264 h 2760453"/>
              <a:gd name="connsiteX1" fmla="*/ 1716657 w 3001993"/>
              <a:gd name="connsiteY1" fmla="*/ 301924 h 2760453"/>
              <a:gd name="connsiteX2" fmla="*/ 1690778 w 3001993"/>
              <a:gd name="connsiteY2" fmla="*/ 457200 h 2760453"/>
              <a:gd name="connsiteX3" fmla="*/ 1846053 w 3001993"/>
              <a:gd name="connsiteY3" fmla="*/ 603849 h 2760453"/>
              <a:gd name="connsiteX4" fmla="*/ 2251495 w 3001993"/>
              <a:gd name="connsiteY4" fmla="*/ 715992 h 2760453"/>
              <a:gd name="connsiteX5" fmla="*/ 2475781 w 3001993"/>
              <a:gd name="connsiteY5" fmla="*/ 914400 h 2760453"/>
              <a:gd name="connsiteX6" fmla="*/ 2725947 w 3001993"/>
              <a:gd name="connsiteY6" fmla="*/ 1069675 h 2760453"/>
              <a:gd name="connsiteX7" fmla="*/ 2907102 w 3001993"/>
              <a:gd name="connsiteY7" fmla="*/ 1311215 h 2760453"/>
              <a:gd name="connsiteX8" fmla="*/ 3001993 w 3001993"/>
              <a:gd name="connsiteY8" fmla="*/ 1613139 h 2760453"/>
              <a:gd name="connsiteX9" fmla="*/ 2993366 w 3001993"/>
              <a:gd name="connsiteY9" fmla="*/ 1863305 h 2760453"/>
              <a:gd name="connsiteX10" fmla="*/ 2915729 w 3001993"/>
              <a:gd name="connsiteY10" fmla="*/ 2053087 h 2760453"/>
              <a:gd name="connsiteX11" fmla="*/ 2743200 w 3001993"/>
              <a:gd name="connsiteY11" fmla="*/ 2182483 h 2760453"/>
              <a:gd name="connsiteX12" fmla="*/ 2501661 w 3001993"/>
              <a:gd name="connsiteY12" fmla="*/ 2234241 h 2760453"/>
              <a:gd name="connsiteX13" fmla="*/ 2216989 w 3001993"/>
              <a:gd name="connsiteY13" fmla="*/ 2165230 h 2760453"/>
              <a:gd name="connsiteX14" fmla="*/ 2009955 w 3001993"/>
              <a:gd name="connsiteY14" fmla="*/ 2130724 h 2760453"/>
              <a:gd name="connsiteX15" fmla="*/ 1708030 w 3001993"/>
              <a:gd name="connsiteY15" fmla="*/ 2277373 h 2760453"/>
              <a:gd name="connsiteX16" fmla="*/ 1431985 w 3001993"/>
              <a:gd name="connsiteY16" fmla="*/ 2553419 h 2760453"/>
              <a:gd name="connsiteX17" fmla="*/ 1259457 w 3001993"/>
              <a:gd name="connsiteY17" fmla="*/ 2691441 h 2760453"/>
              <a:gd name="connsiteX18" fmla="*/ 785004 w 3001993"/>
              <a:gd name="connsiteY18" fmla="*/ 2760453 h 2760453"/>
              <a:gd name="connsiteX19" fmla="*/ 474453 w 3001993"/>
              <a:gd name="connsiteY19" fmla="*/ 2743200 h 2760453"/>
              <a:gd name="connsiteX20" fmla="*/ 224287 w 3001993"/>
              <a:gd name="connsiteY20" fmla="*/ 2691441 h 2760453"/>
              <a:gd name="connsiteX21" fmla="*/ 51759 w 3001993"/>
              <a:gd name="connsiteY21" fmla="*/ 2587924 h 2760453"/>
              <a:gd name="connsiteX22" fmla="*/ 0 w 3001993"/>
              <a:gd name="connsiteY22" fmla="*/ 2398143 h 2760453"/>
              <a:gd name="connsiteX23" fmla="*/ 17253 w 3001993"/>
              <a:gd name="connsiteY23" fmla="*/ 2208362 h 2760453"/>
              <a:gd name="connsiteX24" fmla="*/ 103517 w 3001993"/>
              <a:gd name="connsiteY24" fmla="*/ 2009955 h 2760453"/>
              <a:gd name="connsiteX25" fmla="*/ 267419 w 3001993"/>
              <a:gd name="connsiteY25" fmla="*/ 1889185 h 2760453"/>
              <a:gd name="connsiteX26" fmla="*/ 362310 w 3001993"/>
              <a:gd name="connsiteY26" fmla="*/ 1777041 h 2760453"/>
              <a:gd name="connsiteX27" fmla="*/ 362310 w 3001993"/>
              <a:gd name="connsiteY27" fmla="*/ 1526875 h 2760453"/>
              <a:gd name="connsiteX28" fmla="*/ 370936 w 3001993"/>
              <a:gd name="connsiteY28" fmla="*/ 1380226 h 2760453"/>
              <a:gd name="connsiteX29" fmla="*/ 491706 w 3001993"/>
              <a:gd name="connsiteY29" fmla="*/ 1285336 h 2760453"/>
              <a:gd name="connsiteX30" fmla="*/ 638355 w 3001993"/>
              <a:gd name="connsiteY30" fmla="*/ 1268083 h 2760453"/>
              <a:gd name="connsiteX31" fmla="*/ 757328 w 3001993"/>
              <a:gd name="connsiteY31" fmla="*/ 1085446 h 2760453"/>
              <a:gd name="connsiteX32" fmla="*/ 763573 w 3001993"/>
              <a:gd name="connsiteY32" fmla="*/ 1013963 h 2760453"/>
              <a:gd name="connsiteX33" fmla="*/ 773098 w 3001993"/>
              <a:gd name="connsiteY33" fmla="*/ 953668 h 2760453"/>
              <a:gd name="connsiteX34" fmla="*/ 838245 w 3001993"/>
              <a:gd name="connsiteY34" fmla="*/ 975998 h 2760453"/>
              <a:gd name="connsiteX35" fmla="*/ 845389 w 3001993"/>
              <a:gd name="connsiteY35" fmla="*/ 879894 h 2760453"/>
              <a:gd name="connsiteX36" fmla="*/ 923027 w 3001993"/>
              <a:gd name="connsiteY36" fmla="*/ 871268 h 2760453"/>
              <a:gd name="connsiteX37" fmla="*/ 1009291 w 3001993"/>
              <a:gd name="connsiteY37" fmla="*/ 948905 h 2760453"/>
              <a:gd name="connsiteX38" fmla="*/ 1026544 w 3001993"/>
              <a:gd name="connsiteY38" fmla="*/ 828136 h 2760453"/>
              <a:gd name="connsiteX39" fmla="*/ 1095555 w 3001993"/>
              <a:gd name="connsiteY39" fmla="*/ 776377 h 2760453"/>
              <a:gd name="connsiteX40" fmla="*/ 1181819 w 3001993"/>
              <a:gd name="connsiteY40" fmla="*/ 750498 h 2760453"/>
              <a:gd name="connsiteX41" fmla="*/ 1345721 w 3001993"/>
              <a:gd name="connsiteY41" fmla="*/ 854015 h 2760453"/>
              <a:gd name="connsiteX42" fmla="*/ 1388853 w 3001993"/>
              <a:gd name="connsiteY42" fmla="*/ 845388 h 2760453"/>
              <a:gd name="connsiteX43" fmla="*/ 1518249 w 3001993"/>
              <a:gd name="connsiteY43" fmla="*/ 888521 h 2760453"/>
              <a:gd name="connsiteX44" fmla="*/ 1699404 w 3001993"/>
              <a:gd name="connsiteY44" fmla="*/ 966158 h 2760453"/>
              <a:gd name="connsiteX45" fmla="*/ 1725283 w 3001993"/>
              <a:gd name="connsiteY45" fmla="*/ 905773 h 2760453"/>
              <a:gd name="connsiteX46" fmla="*/ 1595887 w 3001993"/>
              <a:gd name="connsiteY46" fmla="*/ 802256 h 2760453"/>
              <a:gd name="connsiteX47" fmla="*/ 1397479 w 3001993"/>
              <a:gd name="connsiteY47" fmla="*/ 621102 h 2760453"/>
              <a:gd name="connsiteX48" fmla="*/ 1293962 w 3001993"/>
              <a:gd name="connsiteY48" fmla="*/ 526211 h 2760453"/>
              <a:gd name="connsiteX49" fmla="*/ 1268083 w 3001993"/>
              <a:gd name="connsiteY49" fmla="*/ 431321 h 2760453"/>
              <a:gd name="connsiteX50" fmla="*/ 1242204 w 3001993"/>
              <a:gd name="connsiteY50" fmla="*/ 345056 h 2760453"/>
              <a:gd name="connsiteX51" fmla="*/ 1164566 w 3001993"/>
              <a:gd name="connsiteY51" fmla="*/ 336430 h 2760453"/>
              <a:gd name="connsiteX52" fmla="*/ 1112808 w 3001993"/>
              <a:gd name="connsiteY52" fmla="*/ 224287 h 2760453"/>
              <a:gd name="connsiteX53" fmla="*/ 974785 w 3001993"/>
              <a:gd name="connsiteY53" fmla="*/ 198407 h 2760453"/>
              <a:gd name="connsiteX54" fmla="*/ 974785 w 3001993"/>
              <a:gd name="connsiteY54" fmla="*/ 198407 h 2760453"/>
              <a:gd name="connsiteX55" fmla="*/ 1164566 w 3001993"/>
              <a:gd name="connsiteY55" fmla="*/ 34505 h 2760453"/>
              <a:gd name="connsiteX56" fmla="*/ 1388853 w 3001993"/>
              <a:gd name="connsiteY56" fmla="*/ 0 h 2760453"/>
              <a:gd name="connsiteX57" fmla="*/ 1561381 w 3001993"/>
              <a:gd name="connsiteY57" fmla="*/ 8626 h 2760453"/>
              <a:gd name="connsiteX58" fmla="*/ 1802921 w 3001993"/>
              <a:gd name="connsiteY58" fmla="*/ 86264 h 2760453"/>
              <a:gd name="connsiteX0" fmla="*/ 1802921 w 3001993"/>
              <a:gd name="connsiteY0" fmla="*/ 86264 h 2760453"/>
              <a:gd name="connsiteX1" fmla="*/ 1716657 w 3001993"/>
              <a:gd name="connsiteY1" fmla="*/ 301924 h 2760453"/>
              <a:gd name="connsiteX2" fmla="*/ 1690778 w 3001993"/>
              <a:gd name="connsiteY2" fmla="*/ 457200 h 2760453"/>
              <a:gd name="connsiteX3" fmla="*/ 1846053 w 3001993"/>
              <a:gd name="connsiteY3" fmla="*/ 603849 h 2760453"/>
              <a:gd name="connsiteX4" fmla="*/ 2251495 w 3001993"/>
              <a:gd name="connsiteY4" fmla="*/ 715992 h 2760453"/>
              <a:gd name="connsiteX5" fmla="*/ 2475781 w 3001993"/>
              <a:gd name="connsiteY5" fmla="*/ 914400 h 2760453"/>
              <a:gd name="connsiteX6" fmla="*/ 2725947 w 3001993"/>
              <a:gd name="connsiteY6" fmla="*/ 1069675 h 2760453"/>
              <a:gd name="connsiteX7" fmla="*/ 2907102 w 3001993"/>
              <a:gd name="connsiteY7" fmla="*/ 1311215 h 2760453"/>
              <a:gd name="connsiteX8" fmla="*/ 3001993 w 3001993"/>
              <a:gd name="connsiteY8" fmla="*/ 1613139 h 2760453"/>
              <a:gd name="connsiteX9" fmla="*/ 2993366 w 3001993"/>
              <a:gd name="connsiteY9" fmla="*/ 1863305 h 2760453"/>
              <a:gd name="connsiteX10" fmla="*/ 2915729 w 3001993"/>
              <a:gd name="connsiteY10" fmla="*/ 2053087 h 2760453"/>
              <a:gd name="connsiteX11" fmla="*/ 2743200 w 3001993"/>
              <a:gd name="connsiteY11" fmla="*/ 2182483 h 2760453"/>
              <a:gd name="connsiteX12" fmla="*/ 2501661 w 3001993"/>
              <a:gd name="connsiteY12" fmla="*/ 2234241 h 2760453"/>
              <a:gd name="connsiteX13" fmla="*/ 2216989 w 3001993"/>
              <a:gd name="connsiteY13" fmla="*/ 2165230 h 2760453"/>
              <a:gd name="connsiteX14" fmla="*/ 2009955 w 3001993"/>
              <a:gd name="connsiteY14" fmla="*/ 2130724 h 2760453"/>
              <a:gd name="connsiteX15" fmla="*/ 1708030 w 3001993"/>
              <a:gd name="connsiteY15" fmla="*/ 2277373 h 2760453"/>
              <a:gd name="connsiteX16" fmla="*/ 1431985 w 3001993"/>
              <a:gd name="connsiteY16" fmla="*/ 2553419 h 2760453"/>
              <a:gd name="connsiteX17" fmla="*/ 1259457 w 3001993"/>
              <a:gd name="connsiteY17" fmla="*/ 2691441 h 2760453"/>
              <a:gd name="connsiteX18" fmla="*/ 785004 w 3001993"/>
              <a:gd name="connsiteY18" fmla="*/ 2760453 h 2760453"/>
              <a:gd name="connsiteX19" fmla="*/ 474453 w 3001993"/>
              <a:gd name="connsiteY19" fmla="*/ 2743200 h 2760453"/>
              <a:gd name="connsiteX20" fmla="*/ 224287 w 3001993"/>
              <a:gd name="connsiteY20" fmla="*/ 2691441 h 2760453"/>
              <a:gd name="connsiteX21" fmla="*/ 51759 w 3001993"/>
              <a:gd name="connsiteY21" fmla="*/ 2587924 h 2760453"/>
              <a:gd name="connsiteX22" fmla="*/ 0 w 3001993"/>
              <a:gd name="connsiteY22" fmla="*/ 2398143 h 2760453"/>
              <a:gd name="connsiteX23" fmla="*/ 17253 w 3001993"/>
              <a:gd name="connsiteY23" fmla="*/ 2208362 h 2760453"/>
              <a:gd name="connsiteX24" fmla="*/ 103517 w 3001993"/>
              <a:gd name="connsiteY24" fmla="*/ 2009955 h 2760453"/>
              <a:gd name="connsiteX25" fmla="*/ 267419 w 3001993"/>
              <a:gd name="connsiteY25" fmla="*/ 1889185 h 2760453"/>
              <a:gd name="connsiteX26" fmla="*/ 362310 w 3001993"/>
              <a:gd name="connsiteY26" fmla="*/ 1777041 h 2760453"/>
              <a:gd name="connsiteX27" fmla="*/ 362310 w 3001993"/>
              <a:gd name="connsiteY27" fmla="*/ 1526875 h 2760453"/>
              <a:gd name="connsiteX28" fmla="*/ 370936 w 3001993"/>
              <a:gd name="connsiteY28" fmla="*/ 1380226 h 2760453"/>
              <a:gd name="connsiteX29" fmla="*/ 491706 w 3001993"/>
              <a:gd name="connsiteY29" fmla="*/ 1285336 h 2760453"/>
              <a:gd name="connsiteX30" fmla="*/ 638355 w 3001993"/>
              <a:gd name="connsiteY30" fmla="*/ 1268083 h 2760453"/>
              <a:gd name="connsiteX31" fmla="*/ 757328 w 3001993"/>
              <a:gd name="connsiteY31" fmla="*/ 1085446 h 2760453"/>
              <a:gd name="connsiteX32" fmla="*/ 763573 w 3001993"/>
              <a:gd name="connsiteY32" fmla="*/ 1013963 h 2760453"/>
              <a:gd name="connsiteX33" fmla="*/ 773098 w 3001993"/>
              <a:gd name="connsiteY33" fmla="*/ 953668 h 2760453"/>
              <a:gd name="connsiteX34" fmla="*/ 808817 w 3001993"/>
              <a:gd name="connsiteY34" fmla="*/ 944907 h 2760453"/>
              <a:gd name="connsiteX35" fmla="*/ 838245 w 3001993"/>
              <a:gd name="connsiteY35" fmla="*/ 975998 h 2760453"/>
              <a:gd name="connsiteX36" fmla="*/ 845389 w 3001993"/>
              <a:gd name="connsiteY36" fmla="*/ 879894 h 2760453"/>
              <a:gd name="connsiteX37" fmla="*/ 923027 w 3001993"/>
              <a:gd name="connsiteY37" fmla="*/ 871268 h 2760453"/>
              <a:gd name="connsiteX38" fmla="*/ 1009291 w 3001993"/>
              <a:gd name="connsiteY38" fmla="*/ 948905 h 2760453"/>
              <a:gd name="connsiteX39" fmla="*/ 1026544 w 3001993"/>
              <a:gd name="connsiteY39" fmla="*/ 828136 h 2760453"/>
              <a:gd name="connsiteX40" fmla="*/ 1095555 w 3001993"/>
              <a:gd name="connsiteY40" fmla="*/ 776377 h 2760453"/>
              <a:gd name="connsiteX41" fmla="*/ 1181819 w 3001993"/>
              <a:gd name="connsiteY41" fmla="*/ 750498 h 2760453"/>
              <a:gd name="connsiteX42" fmla="*/ 1345721 w 3001993"/>
              <a:gd name="connsiteY42" fmla="*/ 854015 h 2760453"/>
              <a:gd name="connsiteX43" fmla="*/ 1388853 w 3001993"/>
              <a:gd name="connsiteY43" fmla="*/ 845388 h 2760453"/>
              <a:gd name="connsiteX44" fmla="*/ 1518249 w 3001993"/>
              <a:gd name="connsiteY44" fmla="*/ 888521 h 2760453"/>
              <a:gd name="connsiteX45" fmla="*/ 1699404 w 3001993"/>
              <a:gd name="connsiteY45" fmla="*/ 966158 h 2760453"/>
              <a:gd name="connsiteX46" fmla="*/ 1725283 w 3001993"/>
              <a:gd name="connsiteY46" fmla="*/ 905773 h 2760453"/>
              <a:gd name="connsiteX47" fmla="*/ 1595887 w 3001993"/>
              <a:gd name="connsiteY47" fmla="*/ 802256 h 2760453"/>
              <a:gd name="connsiteX48" fmla="*/ 1397479 w 3001993"/>
              <a:gd name="connsiteY48" fmla="*/ 621102 h 2760453"/>
              <a:gd name="connsiteX49" fmla="*/ 1293962 w 3001993"/>
              <a:gd name="connsiteY49" fmla="*/ 526211 h 2760453"/>
              <a:gd name="connsiteX50" fmla="*/ 1268083 w 3001993"/>
              <a:gd name="connsiteY50" fmla="*/ 431321 h 2760453"/>
              <a:gd name="connsiteX51" fmla="*/ 1242204 w 3001993"/>
              <a:gd name="connsiteY51" fmla="*/ 345056 h 2760453"/>
              <a:gd name="connsiteX52" fmla="*/ 1164566 w 3001993"/>
              <a:gd name="connsiteY52" fmla="*/ 336430 h 2760453"/>
              <a:gd name="connsiteX53" fmla="*/ 1112808 w 3001993"/>
              <a:gd name="connsiteY53" fmla="*/ 224287 h 2760453"/>
              <a:gd name="connsiteX54" fmla="*/ 974785 w 3001993"/>
              <a:gd name="connsiteY54" fmla="*/ 198407 h 2760453"/>
              <a:gd name="connsiteX55" fmla="*/ 974785 w 3001993"/>
              <a:gd name="connsiteY55" fmla="*/ 198407 h 2760453"/>
              <a:gd name="connsiteX56" fmla="*/ 1164566 w 3001993"/>
              <a:gd name="connsiteY56" fmla="*/ 34505 h 2760453"/>
              <a:gd name="connsiteX57" fmla="*/ 1388853 w 3001993"/>
              <a:gd name="connsiteY57" fmla="*/ 0 h 2760453"/>
              <a:gd name="connsiteX58" fmla="*/ 1561381 w 3001993"/>
              <a:gd name="connsiteY58" fmla="*/ 8626 h 2760453"/>
              <a:gd name="connsiteX59" fmla="*/ 1802921 w 3001993"/>
              <a:gd name="connsiteY59" fmla="*/ 86264 h 2760453"/>
              <a:gd name="connsiteX0" fmla="*/ 1802921 w 3001993"/>
              <a:gd name="connsiteY0" fmla="*/ 86264 h 2760453"/>
              <a:gd name="connsiteX1" fmla="*/ 1716657 w 3001993"/>
              <a:gd name="connsiteY1" fmla="*/ 301924 h 2760453"/>
              <a:gd name="connsiteX2" fmla="*/ 1690778 w 3001993"/>
              <a:gd name="connsiteY2" fmla="*/ 457200 h 2760453"/>
              <a:gd name="connsiteX3" fmla="*/ 1846053 w 3001993"/>
              <a:gd name="connsiteY3" fmla="*/ 603849 h 2760453"/>
              <a:gd name="connsiteX4" fmla="*/ 2251495 w 3001993"/>
              <a:gd name="connsiteY4" fmla="*/ 715992 h 2760453"/>
              <a:gd name="connsiteX5" fmla="*/ 2475781 w 3001993"/>
              <a:gd name="connsiteY5" fmla="*/ 914400 h 2760453"/>
              <a:gd name="connsiteX6" fmla="*/ 2725947 w 3001993"/>
              <a:gd name="connsiteY6" fmla="*/ 1069675 h 2760453"/>
              <a:gd name="connsiteX7" fmla="*/ 2907102 w 3001993"/>
              <a:gd name="connsiteY7" fmla="*/ 1311215 h 2760453"/>
              <a:gd name="connsiteX8" fmla="*/ 3001993 w 3001993"/>
              <a:gd name="connsiteY8" fmla="*/ 1613139 h 2760453"/>
              <a:gd name="connsiteX9" fmla="*/ 2993366 w 3001993"/>
              <a:gd name="connsiteY9" fmla="*/ 1863305 h 2760453"/>
              <a:gd name="connsiteX10" fmla="*/ 2915729 w 3001993"/>
              <a:gd name="connsiteY10" fmla="*/ 2053087 h 2760453"/>
              <a:gd name="connsiteX11" fmla="*/ 2743200 w 3001993"/>
              <a:gd name="connsiteY11" fmla="*/ 2182483 h 2760453"/>
              <a:gd name="connsiteX12" fmla="*/ 2501661 w 3001993"/>
              <a:gd name="connsiteY12" fmla="*/ 2234241 h 2760453"/>
              <a:gd name="connsiteX13" fmla="*/ 2216989 w 3001993"/>
              <a:gd name="connsiteY13" fmla="*/ 2165230 h 2760453"/>
              <a:gd name="connsiteX14" fmla="*/ 2009955 w 3001993"/>
              <a:gd name="connsiteY14" fmla="*/ 2130724 h 2760453"/>
              <a:gd name="connsiteX15" fmla="*/ 1708030 w 3001993"/>
              <a:gd name="connsiteY15" fmla="*/ 2277373 h 2760453"/>
              <a:gd name="connsiteX16" fmla="*/ 1431985 w 3001993"/>
              <a:gd name="connsiteY16" fmla="*/ 2553419 h 2760453"/>
              <a:gd name="connsiteX17" fmla="*/ 1259457 w 3001993"/>
              <a:gd name="connsiteY17" fmla="*/ 2691441 h 2760453"/>
              <a:gd name="connsiteX18" fmla="*/ 785004 w 3001993"/>
              <a:gd name="connsiteY18" fmla="*/ 2760453 h 2760453"/>
              <a:gd name="connsiteX19" fmla="*/ 474453 w 3001993"/>
              <a:gd name="connsiteY19" fmla="*/ 2743200 h 2760453"/>
              <a:gd name="connsiteX20" fmla="*/ 224287 w 3001993"/>
              <a:gd name="connsiteY20" fmla="*/ 2691441 h 2760453"/>
              <a:gd name="connsiteX21" fmla="*/ 51759 w 3001993"/>
              <a:gd name="connsiteY21" fmla="*/ 2587924 h 2760453"/>
              <a:gd name="connsiteX22" fmla="*/ 0 w 3001993"/>
              <a:gd name="connsiteY22" fmla="*/ 2398143 h 2760453"/>
              <a:gd name="connsiteX23" fmla="*/ 17253 w 3001993"/>
              <a:gd name="connsiteY23" fmla="*/ 2208362 h 2760453"/>
              <a:gd name="connsiteX24" fmla="*/ 103517 w 3001993"/>
              <a:gd name="connsiteY24" fmla="*/ 2009955 h 2760453"/>
              <a:gd name="connsiteX25" fmla="*/ 267419 w 3001993"/>
              <a:gd name="connsiteY25" fmla="*/ 1889185 h 2760453"/>
              <a:gd name="connsiteX26" fmla="*/ 362310 w 3001993"/>
              <a:gd name="connsiteY26" fmla="*/ 1777041 h 2760453"/>
              <a:gd name="connsiteX27" fmla="*/ 362310 w 3001993"/>
              <a:gd name="connsiteY27" fmla="*/ 1526875 h 2760453"/>
              <a:gd name="connsiteX28" fmla="*/ 370936 w 3001993"/>
              <a:gd name="connsiteY28" fmla="*/ 1380226 h 2760453"/>
              <a:gd name="connsiteX29" fmla="*/ 491706 w 3001993"/>
              <a:gd name="connsiteY29" fmla="*/ 1285336 h 2760453"/>
              <a:gd name="connsiteX30" fmla="*/ 638355 w 3001993"/>
              <a:gd name="connsiteY30" fmla="*/ 1268083 h 2760453"/>
              <a:gd name="connsiteX31" fmla="*/ 757328 w 3001993"/>
              <a:gd name="connsiteY31" fmla="*/ 1085446 h 2760453"/>
              <a:gd name="connsiteX32" fmla="*/ 763573 w 3001993"/>
              <a:gd name="connsiteY32" fmla="*/ 1013963 h 2760453"/>
              <a:gd name="connsiteX33" fmla="*/ 773098 w 3001993"/>
              <a:gd name="connsiteY33" fmla="*/ 953668 h 2760453"/>
              <a:gd name="connsiteX34" fmla="*/ 808817 w 3001993"/>
              <a:gd name="connsiteY34" fmla="*/ 944907 h 2760453"/>
              <a:gd name="connsiteX35" fmla="*/ 838245 w 3001993"/>
              <a:gd name="connsiteY35" fmla="*/ 975998 h 2760453"/>
              <a:gd name="connsiteX36" fmla="*/ 856442 w 3001993"/>
              <a:gd name="connsiteY36" fmla="*/ 959194 h 2760453"/>
              <a:gd name="connsiteX37" fmla="*/ 845389 w 3001993"/>
              <a:gd name="connsiteY37" fmla="*/ 879894 h 2760453"/>
              <a:gd name="connsiteX38" fmla="*/ 923027 w 3001993"/>
              <a:gd name="connsiteY38" fmla="*/ 871268 h 2760453"/>
              <a:gd name="connsiteX39" fmla="*/ 1009291 w 3001993"/>
              <a:gd name="connsiteY39" fmla="*/ 948905 h 2760453"/>
              <a:gd name="connsiteX40" fmla="*/ 1026544 w 3001993"/>
              <a:gd name="connsiteY40" fmla="*/ 828136 h 2760453"/>
              <a:gd name="connsiteX41" fmla="*/ 1095555 w 3001993"/>
              <a:gd name="connsiteY41" fmla="*/ 776377 h 2760453"/>
              <a:gd name="connsiteX42" fmla="*/ 1181819 w 3001993"/>
              <a:gd name="connsiteY42" fmla="*/ 750498 h 2760453"/>
              <a:gd name="connsiteX43" fmla="*/ 1345721 w 3001993"/>
              <a:gd name="connsiteY43" fmla="*/ 854015 h 2760453"/>
              <a:gd name="connsiteX44" fmla="*/ 1388853 w 3001993"/>
              <a:gd name="connsiteY44" fmla="*/ 845388 h 2760453"/>
              <a:gd name="connsiteX45" fmla="*/ 1518249 w 3001993"/>
              <a:gd name="connsiteY45" fmla="*/ 888521 h 2760453"/>
              <a:gd name="connsiteX46" fmla="*/ 1699404 w 3001993"/>
              <a:gd name="connsiteY46" fmla="*/ 966158 h 2760453"/>
              <a:gd name="connsiteX47" fmla="*/ 1725283 w 3001993"/>
              <a:gd name="connsiteY47" fmla="*/ 905773 h 2760453"/>
              <a:gd name="connsiteX48" fmla="*/ 1595887 w 3001993"/>
              <a:gd name="connsiteY48" fmla="*/ 802256 h 2760453"/>
              <a:gd name="connsiteX49" fmla="*/ 1397479 w 3001993"/>
              <a:gd name="connsiteY49" fmla="*/ 621102 h 2760453"/>
              <a:gd name="connsiteX50" fmla="*/ 1293962 w 3001993"/>
              <a:gd name="connsiteY50" fmla="*/ 526211 h 2760453"/>
              <a:gd name="connsiteX51" fmla="*/ 1268083 w 3001993"/>
              <a:gd name="connsiteY51" fmla="*/ 431321 h 2760453"/>
              <a:gd name="connsiteX52" fmla="*/ 1242204 w 3001993"/>
              <a:gd name="connsiteY52" fmla="*/ 345056 h 2760453"/>
              <a:gd name="connsiteX53" fmla="*/ 1164566 w 3001993"/>
              <a:gd name="connsiteY53" fmla="*/ 336430 h 2760453"/>
              <a:gd name="connsiteX54" fmla="*/ 1112808 w 3001993"/>
              <a:gd name="connsiteY54" fmla="*/ 224287 h 2760453"/>
              <a:gd name="connsiteX55" fmla="*/ 974785 w 3001993"/>
              <a:gd name="connsiteY55" fmla="*/ 198407 h 2760453"/>
              <a:gd name="connsiteX56" fmla="*/ 974785 w 3001993"/>
              <a:gd name="connsiteY56" fmla="*/ 198407 h 2760453"/>
              <a:gd name="connsiteX57" fmla="*/ 1164566 w 3001993"/>
              <a:gd name="connsiteY57" fmla="*/ 34505 h 2760453"/>
              <a:gd name="connsiteX58" fmla="*/ 1388853 w 3001993"/>
              <a:gd name="connsiteY58" fmla="*/ 0 h 2760453"/>
              <a:gd name="connsiteX59" fmla="*/ 1561381 w 3001993"/>
              <a:gd name="connsiteY59" fmla="*/ 8626 h 2760453"/>
              <a:gd name="connsiteX60" fmla="*/ 1802921 w 3001993"/>
              <a:gd name="connsiteY60" fmla="*/ 86264 h 2760453"/>
              <a:gd name="connsiteX0" fmla="*/ 1802921 w 3001993"/>
              <a:gd name="connsiteY0" fmla="*/ 86264 h 2760453"/>
              <a:gd name="connsiteX1" fmla="*/ 1716657 w 3001993"/>
              <a:gd name="connsiteY1" fmla="*/ 301924 h 2760453"/>
              <a:gd name="connsiteX2" fmla="*/ 1690778 w 3001993"/>
              <a:gd name="connsiteY2" fmla="*/ 457200 h 2760453"/>
              <a:gd name="connsiteX3" fmla="*/ 1846053 w 3001993"/>
              <a:gd name="connsiteY3" fmla="*/ 603849 h 2760453"/>
              <a:gd name="connsiteX4" fmla="*/ 2251495 w 3001993"/>
              <a:gd name="connsiteY4" fmla="*/ 715992 h 2760453"/>
              <a:gd name="connsiteX5" fmla="*/ 2475781 w 3001993"/>
              <a:gd name="connsiteY5" fmla="*/ 914400 h 2760453"/>
              <a:gd name="connsiteX6" fmla="*/ 2725947 w 3001993"/>
              <a:gd name="connsiteY6" fmla="*/ 1069675 h 2760453"/>
              <a:gd name="connsiteX7" fmla="*/ 2907102 w 3001993"/>
              <a:gd name="connsiteY7" fmla="*/ 1311215 h 2760453"/>
              <a:gd name="connsiteX8" fmla="*/ 3001993 w 3001993"/>
              <a:gd name="connsiteY8" fmla="*/ 1613139 h 2760453"/>
              <a:gd name="connsiteX9" fmla="*/ 2993366 w 3001993"/>
              <a:gd name="connsiteY9" fmla="*/ 1863305 h 2760453"/>
              <a:gd name="connsiteX10" fmla="*/ 2915729 w 3001993"/>
              <a:gd name="connsiteY10" fmla="*/ 2053087 h 2760453"/>
              <a:gd name="connsiteX11" fmla="*/ 2743200 w 3001993"/>
              <a:gd name="connsiteY11" fmla="*/ 2182483 h 2760453"/>
              <a:gd name="connsiteX12" fmla="*/ 2501661 w 3001993"/>
              <a:gd name="connsiteY12" fmla="*/ 2234241 h 2760453"/>
              <a:gd name="connsiteX13" fmla="*/ 2216989 w 3001993"/>
              <a:gd name="connsiteY13" fmla="*/ 2165230 h 2760453"/>
              <a:gd name="connsiteX14" fmla="*/ 2009955 w 3001993"/>
              <a:gd name="connsiteY14" fmla="*/ 2130724 h 2760453"/>
              <a:gd name="connsiteX15" fmla="*/ 1708030 w 3001993"/>
              <a:gd name="connsiteY15" fmla="*/ 2277373 h 2760453"/>
              <a:gd name="connsiteX16" fmla="*/ 1431985 w 3001993"/>
              <a:gd name="connsiteY16" fmla="*/ 2553419 h 2760453"/>
              <a:gd name="connsiteX17" fmla="*/ 1259457 w 3001993"/>
              <a:gd name="connsiteY17" fmla="*/ 2691441 h 2760453"/>
              <a:gd name="connsiteX18" fmla="*/ 785004 w 3001993"/>
              <a:gd name="connsiteY18" fmla="*/ 2760453 h 2760453"/>
              <a:gd name="connsiteX19" fmla="*/ 474453 w 3001993"/>
              <a:gd name="connsiteY19" fmla="*/ 2743200 h 2760453"/>
              <a:gd name="connsiteX20" fmla="*/ 224287 w 3001993"/>
              <a:gd name="connsiteY20" fmla="*/ 2691441 h 2760453"/>
              <a:gd name="connsiteX21" fmla="*/ 51759 w 3001993"/>
              <a:gd name="connsiteY21" fmla="*/ 2587924 h 2760453"/>
              <a:gd name="connsiteX22" fmla="*/ 0 w 3001993"/>
              <a:gd name="connsiteY22" fmla="*/ 2398143 h 2760453"/>
              <a:gd name="connsiteX23" fmla="*/ 17253 w 3001993"/>
              <a:gd name="connsiteY23" fmla="*/ 2208362 h 2760453"/>
              <a:gd name="connsiteX24" fmla="*/ 103517 w 3001993"/>
              <a:gd name="connsiteY24" fmla="*/ 2009955 h 2760453"/>
              <a:gd name="connsiteX25" fmla="*/ 267419 w 3001993"/>
              <a:gd name="connsiteY25" fmla="*/ 1889185 h 2760453"/>
              <a:gd name="connsiteX26" fmla="*/ 362310 w 3001993"/>
              <a:gd name="connsiteY26" fmla="*/ 1777041 h 2760453"/>
              <a:gd name="connsiteX27" fmla="*/ 362310 w 3001993"/>
              <a:gd name="connsiteY27" fmla="*/ 1526875 h 2760453"/>
              <a:gd name="connsiteX28" fmla="*/ 370936 w 3001993"/>
              <a:gd name="connsiteY28" fmla="*/ 1380226 h 2760453"/>
              <a:gd name="connsiteX29" fmla="*/ 491706 w 3001993"/>
              <a:gd name="connsiteY29" fmla="*/ 1285336 h 2760453"/>
              <a:gd name="connsiteX30" fmla="*/ 638355 w 3001993"/>
              <a:gd name="connsiteY30" fmla="*/ 1268083 h 2760453"/>
              <a:gd name="connsiteX31" fmla="*/ 757328 w 3001993"/>
              <a:gd name="connsiteY31" fmla="*/ 1085446 h 2760453"/>
              <a:gd name="connsiteX32" fmla="*/ 763573 w 3001993"/>
              <a:gd name="connsiteY32" fmla="*/ 1013963 h 2760453"/>
              <a:gd name="connsiteX33" fmla="*/ 773098 w 3001993"/>
              <a:gd name="connsiteY33" fmla="*/ 953668 h 2760453"/>
              <a:gd name="connsiteX34" fmla="*/ 808817 w 3001993"/>
              <a:gd name="connsiteY34" fmla="*/ 944907 h 2760453"/>
              <a:gd name="connsiteX35" fmla="*/ 838245 w 3001993"/>
              <a:gd name="connsiteY35" fmla="*/ 975998 h 2760453"/>
              <a:gd name="connsiteX36" fmla="*/ 856442 w 3001993"/>
              <a:gd name="connsiteY36" fmla="*/ 959194 h 2760453"/>
              <a:gd name="connsiteX37" fmla="*/ 854914 w 3001993"/>
              <a:gd name="connsiteY37" fmla="*/ 898944 h 2760453"/>
              <a:gd name="connsiteX38" fmla="*/ 923027 w 3001993"/>
              <a:gd name="connsiteY38" fmla="*/ 871268 h 2760453"/>
              <a:gd name="connsiteX39" fmla="*/ 1009291 w 3001993"/>
              <a:gd name="connsiteY39" fmla="*/ 948905 h 2760453"/>
              <a:gd name="connsiteX40" fmla="*/ 1026544 w 3001993"/>
              <a:gd name="connsiteY40" fmla="*/ 828136 h 2760453"/>
              <a:gd name="connsiteX41" fmla="*/ 1095555 w 3001993"/>
              <a:gd name="connsiteY41" fmla="*/ 776377 h 2760453"/>
              <a:gd name="connsiteX42" fmla="*/ 1181819 w 3001993"/>
              <a:gd name="connsiteY42" fmla="*/ 750498 h 2760453"/>
              <a:gd name="connsiteX43" fmla="*/ 1345721 w 3001993"/>
              <a:gd name="connsiteY43" fmla="*/ 854015 h 2760453"/>
              <a:gd name="connsiteX44" fmla="*/ 1388853 w 3001993"/>
              <a:gd name="connsiteY44" fmla="*/ 845388 h 2760453"/>
              <a:gd name="connsiteX45" fmla="*/ 1518249 w 3001993"/>
              <a:gd name="connsiteY45" fmla="*/ 888521 h 2760453"/>
              <a:gd name="connsiteX46" fmla="*/ 1699404 w 3001993"/>
              <a:gd name="connsiteY46" fmla="*/ 966158 h 2760453"/>
              <a:gd name="connsiteX47" fmla="*/ 1725283 w 3001993"/>
              <a:gd name="connsiteY47" fmla="*/ 905773 h 2760453"/>
              <a:gd name="connsiteX48" fmla="*/ 1595887 w 3001993"/>
              <a:gd name="connsiteY48" fmla="*/ 802256 h 2760453"/>
              <a:gd name="connsiteX49" fmla="*/ 1397479 w 3001993"/>
              <a:gd name="connsiteY49" fmla="*/ 621102 h 2760453"/>
              <a:gd name="connsiteX50" fmla="*/ 1293962 w 3001993"/>
              <a:gd name="connsiteY50" fmla="*/ 526211 h 2760453"/>
              <a:gd name="connsiteX51" fmla="*/ 1268083 w 3001993"/>
              <a:gd name="connsiteY51" fmla="*/ 431321 h 2760453"/>
              <a:gd name="connsiteX52" fmla="*/ 1242204 w 3001993"/>
              <a:gd name="connsiteY52" fmla="*/ 345056 h 2760453"/>
              <a:gd name="connsiteX53" fmla="*/ 1164566 w 3001993"/>
              <a:gd name="connsiteY53" fmla="*/ 336430 h 2760453"/>
              <a:gd name="connsiteX54" fmla="*/ 1112808 w 3001993"/>
              <a:gd name="connsiteY54" fmla="*/ 224287 h 2760453"/>
              <a:gd name="connsiteX55" fmla="*/ 974785 w 3001993"/>
              <a:gd name="connsiteY55" fmla="*/ 198407 h 2760453"/>
              <a:gd name="connsiteX56" fmla="*/ 974785 w 3001993"/>
              <a:gd name="connsiteY56" fmla="*/ 198407 h 2760453"/>
              <a:gd name="connsiteX57" fmla="*/ 1164566 w 3001993"/>
              <a:gd name="connsiteY57" fmla="*/ 34505 h 2760453"/>
              <a:gd name="connsiteX58" fmla="*/ 1388853 w 3001993"/>
              <a:gd name="connsiteY58" fmla="*/ 0 h 2760453"/>
              <a:gd name="connsiteX59" fmla="*/ 1561381 w 3001993"/>
              <a:gd name="connsiteY59" fmla="*/ 8626 h 2760453"/>
              <a:gd name="connsiteX60" fmla="*/ 1802921 w 3001993"/>
              <a:gd name="connsiteY60" fmla="*/ 86264 h 2760453"/>
              <a:gd name="connsiteX0" fmla="*/ 1802921 w 3001993"/>
              <a:gd name="connsiteY0" fmla="*/ 86264 h 2760453"/>
              <a:gd name="connsiteX1" fmla="*/ 1716657 w 3001993"/>
              <a:gd name="connsiteY1" fmla="*/ 301924 h 2760453"/>
              <a:gd name="connsiteX2" fmla="*/ 1690778 w 3001993"/>
              <a:gd name="connsiteY2" fmla="*/ 457200 h 2760453"/>
              <a:gd name="connsiteX3" fmla="*/ 1846053 w 3001993"/>
              <a:gd name="connsiteY3" fmla="*/ 603849 h 2760453"/>
              <a:gd name="connsiteX4" fmla="*/ 2251495 w 3001993"/>
              <a:gd name="connsiteY4" fmla="*/ 715992 h 2760453"/>
              <a:gd name="connsiteX5" fmla="*/ 2475781 w 3001993"/>
              <a:gd name="connsiteY5" fmla="*/ 914400 h 2760453"/>
              <a:gd name="connsiteX6" fmla="*/ 2725947 w 3001993"/>
              <a:gd name="connsiteY6" fmla="*/ 1069675 h 2760453"/>
              <a:gd name="connsiteX7" fmla="*/ 2907102 w 3001993"/>
              <a:gd name="connsiteY7" fmla="*/ 1311215 h 2760453"/>
              <a:gd name="connsiteX8" fmla="*/ 3001993 w 3001993"/>
              <a:gd name="connsiteY8" fmla="*/ 1613139 h 2760453"/>
              <a:gd name="connsiteX9" fmla="*/ 2993366 w 3001993"/>
              <a:gd name="connsiteY9" fmla="*/ 1863305 h 2760453"/>
              <a:gd name="connsiteX10" fmla="*/ 2915729 w 3001993"/>
              <a:gd name="connsiteY10" fmla="*/ 2053087 h 2760453"/>
              <a:gd name="connsiteX11" fmla="*/ 2743200 w 3001993"/>
              <a:gd name="connsiteY11" fmla="*/ 2182483 h 2760453"/>
              <a:gd name="connsiteX12" fmla="*/ 2501661 w 3001993"/>
              <a:gd name="connsiteY12" fmla="*/ 2234241 h 2760453"/>
              <a:gd name="connsiteX13" fmla="*/ 2216989 w 3001993"/>
              <a:gd name="connsiteY13" fmla="*/ 2165230 h 2760453"/>
              <a:gd name="connsiteX14" fmla="*/ 2009955 w 3001993"/>
              <a:gd name="connsiteY14" fmla="*/ 2130724 h 2760453"/>
              <a:gd name="connsiteX15" fmla="*/ 1708030 w 3001993"/>
              <a:gd name="connsiteY15" fmla="*/ 2277373 h 2760453"/>
              <a:gd name="connsiteX16" fmla="*/ 1431985 w 3001993"/>
              <a:gd name="connsiteY16" fmla="*/ 2553419 h 2760453"/>
              <a:gd name="connsiteX17" fmla="*/ 1259457 w 3001993"/>
              <a:gd name="connsiteY17" fmla="*/ 2691441 h 2760453"/>
              <a:gd name="connsiteX18" fmla="*/ 785004 w 3001993"/>
              <a:gd name="connsiteY18" fmla="*/ 2760453 h 2760453"/>
              <a:gd name="connsiteX19" fmla="*/ 474453 w 3001993"/>
              <a:gd name="connsiteY19" fmla="*/ 2743200 h 2760453"/>
              <a:gd name="connsiteX20" fmla="*/ 224287 w 3001993"/>
              <a:gd name="connsiteY20" fmla="*/ 2691441 h 2760453"/>
              <a:gd name="connsiteX21" fmla="*/ 51759 w 3001993"/>
              <a:gd name="connsiteY21" fmla="*/ 2587924 h 2760453"/>
              <a:gd name="connsiteX22" fmla="*/ 0 w 3001993"/>
              <a:gd name="connsiteY22" fmla="*/ 2398143 h 2760453"/>
              <a:gd name="connsiteX23" fmla="*/ 17253 w 3001993"/>
              <a:gd name="connsiteY23" fmla="*/ 2208362 h 2760453"/>
              <a:gd name="connsiteX24" fmla="*/ 103517 w 3001993"/>
              <a:gd name="connsiteY24" fmla="*/ 2009955 h 2760453"/>
              <a:gd name="connsiteX25" fmla="*/ 267419 w 3001993"/>
              <a:gd name="connsiteY25" fmla="*/ 1889185 h 2760453"/>
              <a:gd name="connsiteX26" fmla="*/ 362310 w 3001993"/>
              <a:gd name="connsiteY26" fmla="*/ 1777041 h 2760453"/>
              <a:gd name="connsiteX27" fmla="*/ 362310 w 3001993"/>
              <a:gd name="connsiteY27" fmla="*/ 1526875 h 2760453"/>
              <a:gd name="connsiteX28" fmla="*/ 370936 w 3001993"/>
              <a:gd name="connsiteY28" fmla="*/ 1380226 h 2760453"/>
              <a:gd name="connsiteX29" fmla="*/ 491706 w 3001993"/>
              <a:gd name="connsiteY29" fmla="*/ 1285336 h 2760453"/>
              <a:gd name="connsiteX30" fmla="*/ 638355 w 3001993"/>
              <a:gd name="connsiteY30" fmla="*/ 1268083 h 2760453"/>
              <a:gd name="connsiteX31" fmla="*/ 757328 w 3001993"/>
              <a:gd name="connsiteY31" fmla="*/ 1085446 h 2760453"/>
              <a:gd name="connsiteX32" fmla="*/ 763573 w 3001993"/>
              <a:gd name="connsiteY32" fmla="*/ 1013963 h 2760453"/>
              <a:gd name="connsiteX33" fmla="*/ 773098 w 3001993"/>
              <a:gd name="connsiteY33" fmla="*/ 953668 h 2760453"/>
              <a:gd name="connsiteX34" fmla="*/ 808817 w 3001993"/>
              <a:gd name="connsiteY34" fmla="*/ 944907 h 2760453"/>
              <a:gd name="connsiteX35" fmla="*/ 838245 w 3001993"/>
              <a:gd name="connsiteY35" fmla="*/ 975998 h 2760453"/>
              <a:gd name="connsiteX36" fmla="*/ 856442 w 3001993"/>
              <a:gd name="connsiteY36" fmla="*/ 959194 h 2760453"/>
              <a:gd name="connsiteX37" fmla="*/ 854914 w 3001993"/>
              <a:gd name="connsiteY37" fmla="*/ 898944 h 2760453"/>
              <a:gd name="connsiteX38" fmla="*/ 906359 w 3001993"/>
              <a:gd name="connsiteY38" fmla="*/ 878412 h 2760453"/>
              <a:gd name="connsiteX39" fmla="*/ 1009291 w 3001993"/>
              <a:gd name="connsiteY39" fmla="*/ 948905 h 2760453"/>
              <a:gd name="connsiteX40" fmla="*/ 1026544 w 3001993"/>
              <a:gd name="connsiteY40" fmla="*/ 828136 h 2760453"/>
              <a:gd name="connsiteX41" fmla="*/ 1095555 w 3001993"/>
              <a:gd name="connsiteY41" fmla="*/ 776377 h 2760453"/>
              <a:gd name="connsiteX42" fmla="*/ 1181819 w 3001993"/>
              <a:gd name="connsiteY42" fmla="*/ 750498 h 2760453"/>
              <a:gd name="connsiteX43" fmla="*/ 1345721 w 3001993"/>
              <a:gd name="connsiteY43" fmla="*/ 854015 h 2760453"/>
              <a:gd name="connsiteX44" fmla="*/ 1388853 w 3001993"/>
              <a:gd name="connsiteY44" fmla="*/ 845388 h 2760453"/>
              <a:gd name="connsiteX45" fmla="*/ 1518249 w 3001993"/>
              <a:gd name="connsiteY45" fmla="*/ 888521 h 2760453"/>
              <a:gd name="connsiteX46" fmla="*/ 1699404 w 3001993"/>
              <a:gd name="connsiteY46" fmla="*/ 966158 h 2760453"/>
              <a:gd name="connsiteX47" fmla="*/ 1725283 w 3001993"/>
              <a:gd name="connsiteY47" fmla="*/ 905773 h 2760453"/>
              <a:gd name="connsiteX48" fmla="*/ 1595887 w 3001993"/>
              <a:gd name="connsiteY48" fmla="*/ 802256 h 2760453"/>
              <a:gd name="connsiteX49" fmla="*/ 1397479 w 3001993"/>
              <a:gd name="connsiteY49" fmla="*/ 621102 h 2760453"/>
              <a:gd name="connsiteX50" fmla="*/ 1293962 w 3001993"/>
              <a:gd name="connsiteY50" fmla="*/ 526211 h 2760453"/>
              <a:gd name="connsiteX51" fmla="*/ 1268083 w 3001993"/>
              <a:gd name="connsiteY51" fmla="*/ 431321 h 2760453"/>
              <a:gd name="connsiteX52" fmla="*/ 1242204 w 3001993"/>
              <a:gd name="connsiteY52" fmla="*/ 345056 h 2760453"/>
              <a:gd name="connsiteX53" fmla="*/ 1164566 w 3001993"/>
              <a:gd name="connsiteY53" fmla="*/ 336430 h 2760453"/>
              <a:gd name="connsiteX54" fmla="*/ 1112808 w 3001993"/>
              <a:gd name="connsiteY54" fmla="*/ 224287 h 2760453"/>
              <a:gd name="connsiteX55" fmla="*/ 974785 w 3001993"/>
              <a:gd name="connsiteY55" fmla="*/ 198407 h 2760453"/>
              <a:gd name="connsiteX56" fmla="*/ 974785 w 3001993"/>
              <a:gd name="connsiteY56" fmla="*/ 198407 h 2760453"/>
              <a:gd name="connsiteX57" fmla="*/ 1164566 w 3001993"/>
              <a:gd name="connsiteY57" fmla="*/ 34505 h 2760453"/>
              <a:gd name="connsiteX58" fmla="*/ 1388853 w 3001993"/>
              <a:gd name="connsiteY58" fmla="*/ 0 h 2760453"/>
              <a:gd name="connsiteX59" fmla="*/ 1561381 w 3001993"/>
              <a:gd name="connsiteY59" fmla="*/ 8626 h 2760453"/>
              <a:gd name="connsiteX60" fmla="*/ 1802921 w 3001993"/>
              <a:gd name="connsiteY60" fmla="*/ 86264 h 2760453"/>
              <a:gd name="connsiteX0" fmla="*/ 1802921 w 3001993"/>
              <a:gd name="connsiteY0" fmla="*/ 86264 h 2760453"/>
              <a:gd name="connsiteX1" fmla="*/ 1716657 w 3001993"/>
              <a:gd name="connsiteY1" fmla="*/ 301924 h 2760453"/>
              <a:gd name="connsiteX2" fmla="*/ 1690778 w 3001993"/>
              <a:gd name="connsiteY2" fmla="*/ 457200 h 2760453"/>
              <a:gd name="connsiteX3" fmla="*/ 1846053 w 3001993"/>
              <a:gd name="connsiteY3" fmla="*/ 603849 h 2760453"/>
              <a:gd name="connsiteX4" fmla="*/ 2251495 w 3001993"/>
              <a:gd name="connsiteY4" fmla="*/ 715992 h 2760453"/>
              <a:gd name="connsiteX5" fmla="*/ 2475781 w 3001993"/>
              <a:gd name="connsiteY5" fmla="*/ 914400 h 2760453"/>
              <a:gd name="connsiteX6" fmla="*/ 2725947 w 3001993"/>
              <a:gd name="connsiteY6" fmla="*/ 1069675 h 2760453"/>
              <a:gd name="connsiteX7" fmla="*/ 2907102 w 3001993"/>
              <a:gd name="connsiteY7" fmla="*/ 1311215 h 2760453"/>
              <a:gd name="connsiteX8" fmla="*/ 3001993 w 3001993"/>
              <a:gd name="connsiteY8" fmla="*/ 1613139 h 2760453"/>
              <a:gd name="connsiteX9" fmla="*/ 2993366 w 3001993"/>
              <a:gd name="connsiteY9" fmla="*/ 1863305 h 2760453"/>
              <a:gd name="connsiteX10" fmla="*/ 2915729 w 3001993"/>
              <a:gd name="connsiteY10" fmla="*/ 2053087 h 2760453"/>
              <a:gd name="connsiteX11" fmla="*/ 2743200 w 3001993"/>
              <a:gd name="connsiteY11" fmla="*/ 2182483 h 2760453"/>
              <a:gd name="connsiteX12" fmla="*/ 2501661 w 3001993"/>
              <a:gd name="connsiteY12" fmla="*/ 2234241 h 2760453"/>
              <a:gd name="connsiteX13" fmla="*/ 2216989 w 3001993"/>
              <a:gd name="connsiteY13" fmla="*/ 2165230 h 2760453"/>
              <a:gd name="connsiteX14" fmla="*/ 2009955 w 3001993"/>
              <a:gd name="connsiteY14" fmla="*/ 2130724 h 2760453"/>
              <a:gd name="connsiteX15" fmla="*/ 1708030 w 3001993"/>
              <a:gd name="connsiteY15" fmla="*/ 2277373 h 2760453"/>
              <a:gd name="connsiteX16" fmla="*/ 1431985 w 3001993"/>
              <a:gd name="connsiteY16" fmla="*/ 2553419 h 2760453"/>
              <a:gd name="connsiteX17" fmla="*/ 1259457 w 3001993"/>
              <a:gd name="connsiteY17" fmla="*/ 2691441 h 2760453"/>
              <a:gd name="connsiteX18" fmla="*/ 785004 w 3001993"/>
              <a:gd name="connsiteY18" fmla="*/ 2760453 h 2760453"/>
              <a:gd name="connsiteX19" fmla="*/ 474453 w 3001993"/>
              <a:gd name="connsiteY19" fmla="*/ 2743200 h 2760453"/>
              <a:gd name="connsiteX20" fmla="*/ 224287 w 3001993"/>
              <a:gd name="connsiteY20" fmla="*/ 2691441 h 2760453"/>
              <a:gd name="connsiteX21" fmla="*/ 51759 w 3001993"/>
              <a:gd name="connsiteY21" fmla="*/ 2587924 h 2760453"/>
              <a:gd name="connsiteX22" fmla="*/ 0 w 3001993"/>
              <a:gd name="connsiteY22" fmla="*/ 2398143 h 2760453"/>
              <a:gd name="connsiteX23" fmla="*/ 17253 w 3001993"/>
              <a:gd name="connsiteY23" fmla="*/ 2208362 h 2760453"/>
              <a:gd name="connsiteX24" fmla="*/ 103517 w 3001993"/>
              <a:gd name="connsiteY24" fmla="*/ 2009955 h 2760453"/>
              <a:gd name="connsiteX25" fmla="*/ 267419 w 3001993"/>
              <a:gd name="connsiteY25" fmla="*/ 1889185 h 2760453"/>
              <a:gd name="connsiteX26" fmla="*/ 362310 w 3001993"/>
              <a:gd name="connsiteY26" fmla="*/ 1777041 h 2760453"/>
              <a:gd name="connsiteX27" fmla="*/ 362310 w 3001993"/>
              <a:gd name="connsiteY27" fmla="*/ 1526875 h 2760453"/>
              <a:gd name="connsiteX28" fmla="*/ 370936 w 3001993"/>
              <a:gd name="connsiteY28" fmla="*/ 1380226 h 2760453"/>
              <a:gd name="connsiteX29" fmla="*/ 491706 w 3001993"/>
              <a:gd name="connsiteY29" fmla="*/ 1285336 h 2760453"/>
              <a:gd name="connsiteX30" fmla="*/ 638355 w 3001993"/>
              <a:gd name="connsiteY30" fmla="*/ 1268083 h 2760453"/>
              <a:gd name="connsiteX31" fmla="*/ 757328 w 3001993"/>
              <a:gd name="connsiteY31" fmla="*/ 1085446 h 2760453"/>
              <a:gd name="connsiteX32" fmla="*/ 763573 w 3001993"/>
              <a:gd name="connsiteY32" fmla="*/ 1013963 h 2760453"/>
              <a:gd name="connsiteX33" fmla="*/ 773098 w 3001993"/>
              <a:gd name="connsiteY33" fmla="*/ 953668 h 2760453"/>
              <a:gd name="connsiteX34" fmla="*/ 808817 w 3001993"/>
              <a:gd name="connsiteY34" fmla="*/ 944907 h 2760453"/>
              <a:gd name="connsiteX35" fmla="*/ 838245 w 3001993"/>
              <a:gd name="connsiteY35" fmla="*/ 975998 h 2760453"/>
              <a:gd name="connsiteX36" fmla="*/ 856442 w 3001993"/>
              <a:gd name="connsiteY36" fmla="*/ 959194 h 2760453"/>
              <a:gd name="connsiteX37" fmla="*/ 854914 w 3001993"/>
              <a:gd name="connsiteY37" fmla="*/ 898944 h 2760453"/>
              <a:gd name="connsiteX38" fmla="*/ 906359 w 3001993"/>
              <a:gd name="connsiteY38" fmla="*/ 878412 h 2760453"/>
              <a:gd name="connsiteX39" fmla="*/ 949310 w 3001993"/>
              <a:gd name="connsiteY39" fmla="*/ 923476 h 2760453"/>
              <a:gd name="connsiteX40" fmla="*/ 1009291 w 3001993"/>
              <a:gd name="connsiteY40" fmla="*/ 948905 h 2760453"/>
              <a:gd name="connsiteX41" fmla="*/ 1026544 w 3001993"/>
              <a:gd name="connsiteY41" fmla="*/ 828136 h 2760453"/>
              <a:gd name="connsiteX42" fmla="*/ 1095555 w 3001993"/>
              <a:gd name="connsiteY42" fmla="*/ 776377 h 2760453"/>
              <a:gd name="connsiteX43" fmla="*/ 1181819 w 3001993"/>
              <a:gd name="connsiteY43" fmla="*/ 750498 h 2760453"/>
              <a:gd name="connsiteX44" fmla="*/ 1345721 w 3001993"/>
              <a:gd name="connsiteY44" fmla="*/ 854015 h 2760453"/>
              <a:gd name="connsiteX45" fmla="*/ 1388853 w 3001993"/>
              <a:gd name="connsiteY45" fmla="*/ 845388 h 2760453"/>
              <a:gd name="connsiteX46" fmla="*/ 1518249 w 3001993"/>
              <a:gd name="connsiteY46" fmla="*/ 888521 h 2760453"/>
              <a:gd name="connsiteX47" fmla="*/ 1699404 w 3001993"/>
              <a:gd name="connsiteY47" fmla="*/ 966158 h 2760453"/>
              <a:gd name="connsiteX48" fmla="*/ 1725283 w 3001993"/>
              <a:gd name="connsiteY48" fmla="*/ 905773 h 2760453"/>
              <a:gd name="connsiteX49" fmla="*/ 1595887 w 3001993"/>
              <a:gd name="connsiteY49" fmla="*/ 802256 h 2760453"/>
              <a:gd name="connsiteX50" fmla="*/ 1397479 w 3001993"/>
              <a:gd name="connsiteY50" fmla="*/ 621102 h 2760453"/>
              <a:gd name="connsiteX51" fmla="*/ 1293962 w 3001993"/>
              <a:gd name="connsiteY51" fmla="*/ 526211 h 2760453"/>
              <a:gd name="connsiteX52" fmla="*/ 1268083 w 3001993"/>
              <a:gd name="connsiteY52" fmla="*/ 431321 h 2760453"/>
              <a:gd name="connsiteX53" fmla="*/ 1242204 w 3001993"/>
              <a:gd name="connsiteY53" fmla="*/ 345056 h 2760453"/>
              <a:gd name="connsiteX54" fmla="*/ 1164566 w 3001993"/>
              <a:gd name="connsiteY54" fmla="*/ 336430 h 2760453"/>
              <a:gd name="connsiteX55" fmla="*/ 1112808 w 3001993"/>
              <a:gd name="connsiteY55" fmla="*/ 224287 h 2760453"/>
              <a:gd name="connsiteX56" fmla="*/ 974785 w 3001993"/>
              <a:gd name="connsiteY56" fmla="*/ 198407 h 2760453"/>
              <a:gd name="connsiteX57" fmla="*/ 974785 w 3001993"/>
              <a:gd name="connsiteY57" fmla="*/ 198407 h 2760453"/>
              <a:gd name="connsiteX58" fmla="*/ 1164566 w 3001993"/>
              <a:gd name="connsiteY58" fmla="*/ 34505 h 2760453"/>
              <a:gd name="connsiteX59" fmla="*/ 1388853 w 3001993"/>
              <a:gd name="connsiteY59" fmla="*/ 0 h 2760453"/>
              <a:gd name="connsiteX60" fmla="*/ 1561381 w 3001993"/>
              <a:gd name="connsiteY60" fmla="*/ 8626 h 2760453"/>
              <a:gd name="connsiteX61" fmla="*/ 1802921 w 3001993"/>
              <a:gd name="connsiteY61" fmla="*/ 86264 h 2760453"/>
              <a:gd name="connsiteX0" fmla="*/ 1802921 w 3001993"/>
              <a:gd name="connsiteY0" fmla="*/ 86264 h 2760453"/>
              <a:gd name="connsiteX1" fmla="*/ 1716657 w 3001993"/>
              <a:gd name="connsiteY1" fmla="*/ 301924 h 2760453"/>
              <a:gd name="connsiteX2" fmla="*/ 1690778 w 3001993"/>
              <a:gd name="connsiteY2" fmla="*/ 457200 h 2760453"/>
              <a:gd name="connsiteX3" fmla="*/ 1846053 w 3001993"/>
              <a:gd name="connsiteY3" fmla="*/ 603849 h 2760453"/>
              <a:gd name="connsiteX4" fmla="*/ 2251495 w 3001993"/>
              <a:gd name="connsiteY4" fmla="*/ 715992 h 2760453"/>
              <a:gd name="connsiteX5" fmla="*/ 2475781 w 3001993"/>
              <a:gd name="connsiteY5" fmla="*/ 914400 h 2760453"/>
              <a:gd name="connsiteX6" fmla="*/ 2725947 w 3001993"/>
              <a:gd name="connsiteY6" fmla="*/ 1069675 h 2760453"/>
              <a:gd name="connsiteX7" fmla="*/ 2907102 w 3001993"/>
              <a:gd name="connsiteY7" fmla="*/ 1311215 h 2760453"/>
              <a:gd name="connsiteX8" fmla="*/ 3001993 w 3001993"/>
              <a:gd name="connsiteY8" fmla="*/ 1613139 h 2760453"/>
              <a:gd name="connsiteX9" fmla="*/ 2993366 w 3001993"/>
              <a:gd name="connsiteY9" fmla="*/ 1863305 h 2760453"/>
              <a:gd name="connsiteX10" fmla="*/ 2915729 w 3001993"/>
              <a:gd name="connsiteY10" fmla="*/ 2053087 h 2760453"/>
              <a:gd name="connsiteX11" fmla="*/ 2743200 w 3001993"/>
              <a:gd name="connsiteY11" fmla="*/ 2182483 h 2760453"/>
              <a:gd name="connsiteX12" fmla="*/ 2501661 w 3001993"/>
              <a:gd name="connsiteY12" fmla="*/ 2234241 h 2760453"/>
              <a:gd name="connsiteX13" fmla="*/ 2216989 w 3001993"/>
              <a:gd name="connsiteY13" fmla="*/ 2165230 h 2760453"/>
              <a:gd name="connsiteX14" fmla="*/ 2009955 w 3001993"/>
              <a:gd name="connsiteY14" fmla="*/ 2130724 h 2760453"/>
              <a:gd name="connsiteX15" fmla="*/ 1708030 w 3001993"/>
              <a:gd name="connsiteY15" fmla="*/ 2277373 h 2760453"/>
              <a:gd name="connsiteX16" fmla="*/ 1431985 w 3001993"/>
              <a:gd name="connsiteY16" fmla="*/ 2553419 h 2760453"/>
              <a:gd name="connsiteX17" fmla="*/ 1259457 w 3001993"/>
              <a:gd name="connsiteY17" fmla="*/ 2691441 h 2760453"/>
              <a:gd name="connsiteX18" fmla="*/ 785004 w 3001993"/>
              <a:gd name="connsiteY18" fmla="*/ 2760453 h 2760453"/>
              <a:gd name="connsiteX19" fmla="*/ 474453 w 3001993"/>
              <a:gd name="connsiteY19" fmla="*/ 2743200 h 2760453"/>
              <a:gd name="connsiteX20" fmla="*/ 224287 w 3001993"/>
              <a:gd name="connsiteY20" fmla="*/ 2691441 h 2760453"/>
              <a:gd name="connsiteX21" fmla="*/ 51759 w 3001993"/>
              <a:gd name="connsiteY21" fmla="*/ 2587924 h 2760453"/>
              <a:gd name="connsiteX22" fmla="*/ 0 w 3001993"/>
              <a:gd name="connsiteY22" fmla="*/ 2398143 h 2760453"/>
              <a:gd name="connsiteX23" fmla="*/ 17253 w 3001993"/>
              <a:gd name="connsiteY23" fmla="*/ 2208362 h 2760453"/>
              <a:gd name="connsiteX24" fmla="*/ 103517 w 3001993"/>
              <a:gd name="connsiteY24" fmla="*/ 2009955 h 2760453"/>
              <a:gd name="connsiteX25" fmla="*/ 267419 w 3001993"/>
              <a:gd name="connsiteY25" fmla="*/ 1889185 h 2760453"/>
              <a:gd name="connsiteX26" fmla="*/ 362310 w 3001993"/>
              <a:gd name="connsiteY26" fmla="*/ 1777041 h 2760453"/>
              <a:gd name="connsiteX27" fmla="*/ 362310 w 3001993"/>
              <a:gd name="connsiteY27" fmla="*/ 1526875 h 2760453"/>
              <a:gd name="connsiteX28" fmla="*/ 370936 w 3001993"/>
              <a:gd name="connsiteY28" fmla="*/ 1380226 h 2760453"/>
              <a:gd name="connsiteX29" fmla="*/ 491706 w 3001993"/>
              <a:gd name="connsiteY29" fmla="*/ 1285336 h 2760453"/>
              <a:gd name="connsiteX30" fmla="*/ 638355 w 3001993"/>
              <a:gd name="connsiteY30" fmla="*/ 1268083 h 2760453"/>
              <a:gd name="connsiteX31" fmla="*/ 757328 w 3001993"/>
              <a:gd name="connsiteY31" fmla="*/ 1085446 h 2760453"/>
              <a:gd name="connsiteX32" fmla="*/ 763573 w 3001993"/>
              <a:gd name="connsiteY32" fmla="*/ 1013963 h 2760453"/>
              <a:gd name="connsiteX33" fmla="*/ 773098 w 3001993"/>
              <a:gd name="connsiteY33" fmla="*/ 953668 h 2760453"/>
              <a:gd name="connsiteX34" fmla="*/ 808817 w 3001993"/>
              <a:gd name="connsiteY34" fmla="*/ 944907 h 2760453"/>
              <a:gd name="connsiteX35" fmla="*/ 838245 w 3001993"/>
              <a:gd name="connsiteY35" fmla="*/ 975998 h 2760453"/>
              <a:gd name="connsiteX36" fmla="*/ 856442 w 3001993"/>
              <a:gd name="connsiteY36" fmla="*/ 959194 h 2760453"/>
              <a:gd name="connsiteX37" fmla="*/ 854914 w 3001993"/>
              <a:gd name="connsiteY37" fmla="*/ 898944 h 2760453"/>
              <a:gd name="connsiteX38" fmla="*/ 906359 w 3001993"/>
              <a:gd name="connsiteY38" fmla="*/ 878412 h 2760453"/>
              <a:gd name="connsiteX39" fmla="*/ 949310 w 3001993"/>
              <a:gd name="connsiteY39" fmla="*/ 923476 h 2760453"/>
              <a:gd name="connsiteX40" fmla="*/ 995004 w 3001993"/>
              <a:gd name="connsiteY40" fmla="*/ 932236 h 2760453"/>
              <a:gd name="connsiteX41" fmla="*/ 1026544 w 3001993"/>
              <a:gd name="connsiteY41" fmla="*/ 828136 h 2760453"/>
              <a:gd name="connsiteX42" fmla="*/ 1095555 w 3001993"/>
              <a:gd name="connsiteY42" fmla="*/ 776377 h 2760453"/>
              <a:gd name="connsiteX43" fmla="*/ 1181819 w 3001993"/>
              <a:gd name="connsiteY43" fmla="*/ 750498 h 2760453"/>
              <a:gd name="connsiteX44" fmla="*/ 1345721 w 3001993"/>
              <a:gd name="connsiteY44" fmla="*/ 854015 h 2760453"/>
              <a:gd name="connsiteX45" fmla="*/ 1388853 w 3001993"/>
              <a:gd name="connsiteY45" fmla="*/ 845388 h 2760453"/>
              <a:gd name="connsiteX46" fmla="*/ 1518249 w 3001993"/>
              <a:gd name="connsiteY46" fmla="*/ 888521 h 2760453"/>
              <a:gd name="connsiteX47" fmla="*/ 1699404 w 3001993"/>
              <a:gd name="connsiteY47" fmla="*/ 966158 h 2760453"/>
              <a:gd name="connsiteX48" fmla="*/ 1725283 w 3001993"/>
              <a:gd name="connsiteY48" fmla="*/ 905773 h 2760453"/>
              <a:gd name="connsiteX49" fmla="*/ 1595887 w 3001993"/>
              <a:gd name="connsiteY49" fmla="*/ 802256 h 2760453"/>
              <a:gd name="connsiteX50" fmla="*/ 1397479 w 3001993"/>
              <a:gd name="connsiteY50" fmla="*/ 621102 h 2760453"/>
              <a:gd name="connsiteX51" fmla="*/ 1293962 w 3001993"/>
              <a:gd name="connsiteY51" fmla="*/ 526211 h 2760453"/>
              <a:gd name="connsiteX52" fmla="*/ 1268083 w 3001993"/>
              <a:gd name="connsiteY52" fmla="*/ 431321 h 2760453"/>
              <a:gd name="connsiteX53" fmla="*/ 1242204 w 3001993"/>
              <a:gd name="connsiteY53" fmla="*/ 345056 h 2760453"/>
              <a:gd name="connsiteX54" fmla="*/ 1164566 w 3001993"/>
              <a:gd name="connsiteY54" fmla="*/ 336430 h 2760453"/>
              <a:gd name="connsiteX55" fmla="*/ 1112808 w 3001993"/>
              <a:gd name="connsiteY55" fmla="*/ 224287 h 2760453"/>
              <a:gd name="connsiteX56" fmla="*/ 974785 w 3001993"/>
              <a:gd name="connsiteY56" fmla="*/ 198407 h 2760453"/>
              <a:gd name="connsiteX57" fmla="*/ 974785 w 3001993"/>
              <a:gd name="connsiteY57" fmla="*/ 198407 h 2760453"/>
              <a:gd name="connsiteX58" fmla="*/ 1164566 w 3001993"/>
              <a:gd name="connsiteY58" fmla="*/ 34505 h 2760453"/>
              <a:gd name="connsiteX59" fmla="*/ 1388853 w 3001993"/>
              <a:gd name="connsiteY59" fmla="*/ 0 h 2760453"/>
              <a:gd name="connsiteX60" fmla="*/ 1561381 w 3001993"/>
              <a:gd name="connsiteY60" fmla="*/ 8626 h 2760453"/>
              <a:gd name="connsiteX61" fmla="*/ 1802921 w 3001993"/>
              <a:gd name="connsiteY61" fmla="*/ 86264 h 2760453"/>
              <a:gd name="connsiteX0" fmla="*/ 1802921 w 3001993"/>
              <a:gd name="connsiteY0" fmla="*/ 86264 h 2760453"/>
              <a:gd name="connsiteX1" fmla="*/ 1716657 w 3001993"/>
              <a:gd name="connsiteY1" fmla="*/ 301924 h 2760453"/>
              <a:gd name="connsiteX2" fmla="*/ 1690778 w 3001993"/>
              <a:gd name="connsiteY2" fmla="*/ 457200 h 2760453"/>
              <a:gd name="connsiteX3" fmla="*/ 1846053 w 3001993"/>
              <a:gd name="connsiteY3" fmla="*/ 603849 h 2760453"/>
              <a:gd name="connsiteX4" fmla="*/ 2251495 w 3001993"/>
              <a:gd name="connsiteY4" fmla="*/ 715992 h 2760453"/>
              <a:gd name="connsiteX5" fmla="*/ 2475781 w 3001993"/>
              <a:gd name="connsiteY5" fmla="*/ 914400 h 2760453"/>
              <a:gd name="connsiteX6" fmla="*/ 2725947 w 3001993"/>
              <a:gd name="connsiteY6" fmla="*/ 1069675 h 2760453"/>
              <a:gd name="connsiteX7" fmla="*/ 2907102 w 3001993"/>
              <a:gd name="connsiteY7" fmla="*/ 1311215 h 2760453"/>
              <a:gd name="connsiteX8" fmla="*/ 3001993 w 3001993"/>
              <a:gd name="connsiteY8" fmla="*/ 1613139 h 2760453"/>
              <a:gd name="connsiteX9" fmla="*/ 2993366 w 3001993"/>
              <a:gd name="connsiteY9" fmla="*/ 1863305 h 2760453"/>
              <a:gd name="connsiteX10" fmla="*/ 2915729 w 3001993"/>
              <a:gd name="connsiteY10" fmla="*/ 2053087 h 2760453"/>
              <a:gd name="connsiteX11" fmla="*/ 2743200 w 3001993"/>
              <a:gd name="connsiteY11" fmla="*/ 2182483 h 2760453"/>
              <a:gd name="connsiteX12" fmla="*/ 2501661 w 3001993"/>
              <a:gd name="connsiteY12" fmla="*/ 2234241 h 2760453"/>
              <a:gd name="connsiteX13" fmla="*/ 2216989 w 3001993"/>
              <a:gd name="connsiteY13" fmla="*/ 2165230 h 2760453"/>
              <a:gd name="connsiteX14" fmla="*/ 2009955 w 3001993"/>
              <a:gd name="connsiteY14" fmla="*/ 2130724 h 2760453"/>
              <a:gd name="connsiteX15" fmla="*/ 1708030 w 3001993"/>
              <a:gd name="connsiteY15" fmla="*/ 2277373 h 2760453"/>
              <a:gd name="connsiteX16" fmla="*/ 1431985 w 3001993"/>
              <a:gd name="connsiteY16" fmla="*/ 2553419 h 2760453"/>
              <a:gd name="connsiteX17" fmla="*/ 1259457 w 3001993"/>
              <a:gd name="connsiteY17" fmla="*/ 2691441 h 2760453"/>
              <a:gd name="connsiteX18" fmla="*/ 785004 w 3001993"/>
              <a:gd name="connsiteY18" fmla="*/ 2760453 h 2760453"/>
              <a:gd name="connsiteX19" fmla="*/ 474453 w 3001993"/>
              <a:gd name="connsiteY19" fmla="*/ 2743200 h 2760453"/>
              <a:gd name="connsiteX20" fmla="*/ 224287 w 3001993"/>
              <a:gd name="connsiteY20" fmla="*/ 2691441 h 2760453"/>
              <a:gd name="connsiteX21" fmla="*/ 51759 w 3001993"/>
              <a:gd name="connsiteY21" fmla="*/ 2587924 h 2760453"/>
              <a:gd name="connsiteX22" fmla="*/ 0 w 3001993"/>
              <a:gd name="connsiteY22" fmla="*/ 2398143 h 2760453"/>
              <a:gd name="connsiteX23" fmla="*/ 17253 w 3001993"/>
              <a:gd name="connsiteY23" fmla="*/ 2208362 h 2760453"/>
              <a:gd name="connsiteX24" fmla="*/ 103517 w 3001993"/>
              <a:gd name="connsiteY24" fmla="*/ 2009955 h 2760453"/>
              <a:gd name="connsiteX25" fmla="*/ 267419 w 3001993"/>
              <a:gd name="connsiteY25" fmla="*/ 1889185 h 2760453"/>
              <a:gd name="connsiteX26" fmla="*/ 362310 w 3001993"/>
              <a:gd name="connsiteY26" fmla="*/ 1777041 h 2760453"/>
              <a:gd name="connsiteX27" fmla="*/ 362310 w 3001993"/>
              <a:gd name="connsiteY27" fmla="*/ 1526875 h 2760453"/>
              <a:gd name="connsiteX28" fmla="*/ 370936 w 3001993"/>
              <a:gd name="connsiteY28" fmla="*/ 1380226 h 2760453"/>
              <a:gd name="connsiteX29" fmla="*/ 491706 w 3001993"/>
              <a:gd name="connsiteY29" fmla="*/ 1285336 h 2760453"/>
              <a:gd name="connsiteX30" fmla="*/ 638355 w 3001993"/>
              <a:gd name="connsiteY30" fmla="*/ 1268083 h 2760453"/>
              <a:gd name="connsiteX31" fmla="*/ 757328 w 3001993"/>
              <a:gd name="connsiteY31" fmla="*/ 1085446 h 2760453"/>
              <a:gd name="connsiteX32" fmla="*/ 763573 w 3001993"/>
              <a:gd name="connsiteY32" fmla="*/ 1013963 h 2760453"/>
              <a:gd name="connsiteX33" fmla="*/ 773098 w 3001993"/>
              <a:gd name="connsiteY33" fmla="*/ 953668 h 2760453"/>
              <a:gd name="connsiteX34" fmla="*/ 808817 w 3001993"/>
              <a:gd name="connsiteY34" fmla="*/ 944907 h 2760453"/>
              <a:gd name="connsiteX35" fmla="*/ 838245 w 3001993"/>
              <a:gd name="connsiteY35" fmla="*/ 975998 h 2760453"/>
              <a:gd name="connsiteX36" fmla="*/ 856442 w 3001993"/>
              <a:gd name="connsiteY36" fmla="*/ 959194 h 2760453"/>
              <a:gd name="connsiteX37" fmla="*/ 854914 w 3001993"/>
              <a:gd name="connsiteY37" fmla="*/ 898944 h 2760453"/>
              <a:gd name="connsiteX38" fmla="*/ 906359 w 3001993"/>
              <a:gd name="connsiteY38" fmla="*/ 878412 h 2760453"/>
              <a:gd name="connsiteX39" fmla="*/ 949310 w 3001993"/>
              <a:gd name="connsiteY39" fmla="*/ 923476 h 2760453"/>
              <a:gd name="connsiteX40" fmla="*/ 965979 w 3001993"/>
              <a:gd name="connsiteY40" fmla="*/ 944907 h 2760453"/>
              <a:gd name="connsiteX41" fmla="*/ 995004 w 3001993"/>
              <a:gd name="connsiteY41" fmla="*/ 932236 h 2760453"/>
              <a:gd name="connsiteX42" fmla="*/ 1026544 w 3001993"/>
              <a:gd name="connsiteY42" fmla="*/ 828136 h 2760453"/>
              <a:gd name="connsiteX43" fmla="*/ 1095555 w 3001993"/>
              <a:gd name="connsiteY43" fmla="*/ 776377 h 2760453"/>
              <a:gd name="connsiteX44" fmla="*/ 1181819 w 3001993"/>
              <a:gd name="connsiteY44" fmla="*/ 750498 h 2760453"/>
              <a:gd name="connsiteX45" fmla="*/ 1345721 w 3001993"/>
              <a:gd name="connsiteY45" fmla="*/ 854015 h 2760453"/>
              <a:gd name="connsiteX46" fmla="*/ 1388853 w 3001993"/>
              <a:gd name="connsiteY46" fmla="*/ 845388 h 2760453"/>
              <a:gd name="connsiteX47" fmla="*/ 1518249 w 3001993"/>
              <a:gd name="connsiteY47" fmla="*/ 888521 h 2760453"/>
              <a:gd name="connsiteX48" fmla="*/ 1699404 w 3001993"/>
              <a:gd name="connsiteY48" fmla="*/ 966158 h 2760453"/>
              <a:gd name="connsiteX49" fmla="*/ 1725283 w 3001993"/>
              <a:gd name="connsiteY49" fmla="*/ 905773 h 2760453"/>
              <a:gd name="connsiteX50" fmla="*/ 1595887 w 3001993"/>
              <a:gd name="connsiteY50" fmla="*/ 802256 h 2760453"/>
              <a:gd name="connsiteX51" fmla="*/ 1397479 w 3001993"/>
              <a:gd name="connsiteY51" fmla="*/ 621102 h 2760453"/>
              <a:gd name="connsiteX52" fmla="*/ 1293962 w 3001993"/>
              <a:gd name="connsiteY52" fmla="*/ 526211 h 2760453"/>
              <a:gd name="connsiteX53" fmla="*/ 1268083 w 3001993"/>
              <a:gd name="connsiteY53" fmla="*/ 431321 h 2760453"/>
              <a:gd name="connsiteX54" fmla="*/ 1242204 w 3001993"/>
              <a:gd name="connsiteY54" fmla="*/ 345056 h 2760453"/>
              <a:gd name="connsiteX55" fmla="*/ 1164566 w 3001993"/>
              <a:gd name="connsiteY55" fmla="*/ 336430 h 2760453"/>
              <a:gd name="connsiteX56" fmla="*/ 1112808 w 3001993"/>
              <a:gd name="connsiteY56" fmla="*/ 224287 h 2760453"/>
              <a:gd name="connsiteX57" fmla="*/ 974785 w 3001993"/>
              <a:gd name="connsiteY57" fmla="*/ 198407 h 2760453"/>
              <a:gd name="connsiteX58" fmla="*/ 974785 w 3001993"/>
              <a:gd name="connsiteY58" fmla="*/ 198407 h 2760453"/>
              <a:gd name="connsiteX59" fmla="*/ 1164566 w 3001993"/>
              <a:gd name="connsiteY59" fmla="*/ 34505 h 2760453"/>
              <a:gd name="connsiteX60" fmla="*/ 1388853 w 3001993"/>
              <a:gd name="connsiteY60" fmla="*/ 0 h 2760453"/>
              <a:gd name="connsiteX61" fmla="*/ 1561381 w 3001993"/>
              <a:gd name="connsiteY61" fmla="*/ 8626 h 2760453"/>
              <a:gd name="connsiteX62" fmla="*/ 1802921 w 3001993"/>
              <a:gd name="connsiteY62" fmla="*/ 86264 h 2760453"/>
              <a:gd name="connsiteX0" fmla="*/ 1802921 w 3001993"/>
              <a:gd name="connsiteY0" fmla="*/ 86264 h 2760453"/>
              <a:gd name="connsiteX1" fmla="*/ 1716657 w 3001993"/>
              <a:gd name="connsiteY1" fmla="*/ 301924 h 2760453"/>
              <a:gd name="connsiteX2" fmla="*/ 1690778 w 3001993"/>
              <a:gd name="connsiteY2" fmla="*/ 457200 h 2760453"/>
              <a:gd name="connsiteX3" fmla="*/ 1846053 w 3001993"/>
              <a:gd name="connsiteY3" fmla="*/ 603849 h 2760453"/>
              <a:gd name="connsiteX4" fmla="*/ 2251495 w 3001993"/>
              <a:gd name="connsiteY4" fmla="*/ 715992 h 2760453"/>
              <a:gd name="connsiteX5" fmla="*/ 2475781 w 3001993"/>
              <a:gd name="connsiteY5" fmla="*/ 914400 h 2760453"/>
              <a:gd name="connsiteX6" fmla="*/ 2725947 w 3001993"/>
              <a:gd name="connsiteY6" fmla="*/ 1069675 h 2760453"/>
              <a:gd name="connsiteX7" fmla="*/ 2907102 w 3001993"/>
              <a:gd name="connsiteY7" fmla="*/ 1311215 h 2760453"/>
              <a:gd name="connsiteX8" fmla="*/ 3001993 w 3001993"/>
              <a:gd name="connsiteY8" fmla="*/ 1613139 h 2760453"/>
              <a:gd name="connsiteX9" fmla="*/ 2993366 w 3001993"/>
              <a:gd name="connsiteY9" fmla="*/ 1863305 h 2760453"/>
              <a:gd name="connsiteX10" fmla="*/ 2915729 w 3001993"/>
              <a:gd name="connsiteY10" fmla="*/ 2053087 h 2760453"/>
              <a:gd name="connsiteX11" fmla="*/ 2743200 w 3001993"/>
              <a:gd name="connsiteY11" fmla="*/ 2182483 h 2760453"/>
              <a:gd name="connsiteX12" fmla="*/ 2501661 w 3001993"/>
              <a:gd name="connsiteY12" fmla="*/ 2234241 h 2760453"/>
              <a:gd name="connsiteX13" fmla="*/ 2216989 w 3001993"/>
              <a:gd name="connsiteY13" fmla="*/ 2165230 h 2760453"/>
              <a:gd name="connsiteX14" fmla="*/ 2009955 w 3001993"/>
              <a:gd name="connsiteY14" fmla="*/ 2130724 h 2760453"/>
              <a:gd name="connsiteX15" fmla="*/ 1708030 w 3001993"/>
              <a:gd name="connsiteY15" fmla="*/ 2277373 h 2760453"/>
              <a:gd name="connsiteX16" fmla="*/ 1431985 w 3001993"/>
              <a:gd name="connsiteY16" fmla="*/ 2553419 h 2760453"/>
              <a:gd name="connsiteX17" fmla="*/ 1259457 w 3001993"/>
              <a:gd name="connsiteY17" fmla="*/ 2691441 h 2760453"/>
              <a:gd name="connsiteX18" fmla="*/ 785004 w 3001993"/>
              <a:gd name="connsiteY18" fmla="*/ 2760453 h 2760453"/>
              <a:gd name="connsiteX19" fmla="*/ 474453 w 3001993"/>
              <a:gd name="connsiteY19" fmla="*/ 2743200 h 2760453"/>
              <a:gd name="connsiteX20" fmla="*/ 224287 w 3001993"/>
              <a:gd name="connsiteY20" fmla="*/ 2691441 h 2760453"/>
              <a:gd name="connsiteX21" fmla="*/ 51759 w 3001993"/>
              <a:gd name="connsiteY21" fmla="*/ 2587924 h 2760453"/>
              <a:gd name="connsiteX22" fmla="*/ 0 w 3001993"/>
              <a:gd name="connsiteY22" fmla="*/ 2398143 h 2760453"/>
              <a:gd name="connsiteX23" fmla="*/ 17253 w 3001993"/>
              <a:gd name="connsiteY23" fmla="*/ 2208362 h 2760453"/>
              <a:gd name="connsiteX24" fmla="*/ 103517 w 3001993"/>
              <a:gd name="connsiteY24" fmla="*/ 2009955 h 2760453"/>
              <a:gd name="connsiteX25" fmla="*/ 267419 w 3001993"/>
              <a:gd name="connsiteY25" fmla="*/ 1889185 h 2760453"/>
              <a:gd name="connsiteX26" fmla="*/ 362310 w 3001993"/>
              <a:gd name="connsiteY26" fmla="*/ 1777041 h 2760453"/>
              <a:gd name="connsiteX27" fmla="*/ 362310 w 3001993"/>
              <a:gd name="connsiteY27" fmla="*/ 1526875 h 2760453"/>
              <a:gd name="connsiteX28" fmla="*/ 370936 w 3001993"/>
              <a:gd name="connsiteY28" fmla="*/ 1380226 h 2760453"/>
              <a:gd name="connsiteX29" fmla="*/ 491706 w 3001993"/>
              <a:gd name="connsiteY29" fmla="*/ 1285336 h 2760453"/>
              <a:gd name="connsiteX30" fmla="*/ 638355 w 3001993"/>
              <a:gd name="connsiteY30" fmla="*/ 1268083 h 2760453"/>
              <a:gd name="connsiteX31" fmla="*/ 757328 w 3001993"/>
              <a:gd name="connsiteY31" fmla="*/ 1085446 h 2760453"/>
              <a:gd name="connsiteX32" fmla="*/ 763573 w 3001993"/>
              <a:gd name="connsiteY32" fmla="*/ 1013963 h 2760453"/>
              <a:gd name="connsiteX33" fmla="*/ 773098 w 3001993"/>
              <a:gd name="connsiteY33" fmla="*/ 953668 h 2760453"/>
              <a:gd name="connsiteX34" fmla="*/ 808817 w 3001993"/>
              <a:gd name="connsiteY34" fmla="*/ 944907 h 2760453"/>
              <a:gd name="connsiteX35" fmla="*/ 838245 w 3001993"/>
              <a:gd name="connsiteY35" fmla="*/ 975998 h 2760453"/>
              <a:gd name="connsiteX36" fmla="*/ 856442 w 3001993"/>
              <a:gd name="connsiteY36" fmla="*/ 959194 h 2760453"/>
              <a:gd name="connsiteX37" fmla="*/ 854914 w 3001993"/>
              <a:gd name="connsiteY37" fmla="*/ 898944 h 2760453"/>
              <a:gd name="connsiteX38" fmla="*/ 906359 w 3001993"/>
              <a:gd name="connsiteY38" fmla="*/ 878412 h 2760453"/>
              <a:gd name="connsiteX39" fmla="*/ 949310 w 3001993"/>
              <a:gd name="connsiteY39" fmla="*/ 923476 h 2760453"/>
              <a:gd name="connsiteX40" fmla="*/ 965979 w 3001993"/>
              <a:gd name="connsiteY40" fmla="*/ 944907 h 2760453"/>
              <a:gd name="connsiteX41" fmla="*/ 995004 w 3001993"/>
              <a:gd name="connsiteY41" fmla="*/ 932236 h 2760453"/>
              <a:gd name="connsiteX42" fmla="*/ 1004079 w 3001993"/>
              <a:gd name="connsiteY42" fmla="*/ 873469 h 2760453"/>
              <a:gd name="connsiteX43" fmla="*/ 1026544 w 3001993"/>
              <a:gd name="connsiteY43" fmla="*/ 828136 h 2760453"/>
              <a:gd name="connsiteX44" fmla="*/ 1095555 w 3001993"/>
              <a:gd name="connsiteY44" fmla="*/ 776377 h 2760453"/>
              <a:gd name="connsiteX45" fmla="*/ 1181819 w 3001993"/>
              <a:gd name="connsiteY45" fmla="*/ 750498 h 2760453"/>
              <a:gd name="connsiteX46" fmla="*/ 1345721 w 3001993"/>
              <a:gd name="connsiteY46" fmla="*/ 854015 h 2760453"/>
              <a:gd name="connsiteX47" fmla="*/ 1388853 w 3001993"/>
              <a:gd name="connsiteY47" fmla="*/ 845388 h 2760453"/>
              <a:gd name="connsiteX48" fmla="*/ 1518249 w 3001993"/>
              <a:gd name="connsiteY48" fmla="*/ 888521 h 2760453"/>
              <a:gd name="connsiteX49" fmla="*/ 1699404 w 3001993"/>
              <a:gd name="connsiteY49" fmla="*/ 966158 h 2760453"/>
              <a:gd name="connsiteX50" fmla="*/ 1725283 w 3001993"/>
              <a:gd name="connsiteY50" fmla="*/ 905773 h 2760453"/>
              <a:gd name="connsiteX51" fmla="*/ 1595887 w 3001993"/>
              <a:gd name="connsiteY51" fmla="*/ 802256 h 2760453"/>
              <a:gd name="connsiteX52" fmla="*/ 1397479 w 3001993"/>
              <a:gd name="connsiteY52" fmla="*/ 621102 h 2760453"/>
              <a:gd name="connsiteX53" fmla="*/ 1293962 w 3001993"/>
              <a:gd name="connsiteY53" fmla="*/ 526211 h 2760453"/>
              <a:gd name="connsiteX54" fmla="*/ 1268083 w 3001993"/>
              <a:gd name="connsiteY54" fmla="*/ 431321 h 2760453"/>
              <a:gd name="connsiteX55" fmla="*/ 1242204 w 3001993"/>
              <a:gd name="connsiteY55" fmla="*/ 345056 h 2760453"/>
              <a:gd name="connsiteX56" fmla="*/ 1164566 w 3001993"/>
              <a:gd name="connsiteY56" fmla="*/ 336430 h 2760453"/>
              <a:gd name="connsiteX57" fmla="*/ 1112808 w 3001993"/>
              <a:gd name="connsiteY57" fmla="*/ 224287 h 2760453"/>
              <a:gd name="connsiteX58" fmla="*/ 974785 w 3001993"/>
              <a:gd name="connsiteY58" fmla="*/ 198407 h 2760453"/>
              <a:gd name="connsiteX59" fmla="*/ 974785 w 3001993"/>
              <a:gd name="connsiteY59" fmla="*/ 198407 h 2760453"/>
              <a:gd name="connsiteX60" fmla="*/ 1164566 w 3001993"/>
              <a:gd name="connsiteY60" fmla="*/ 34505 h 2760453"/>
              <a:gd name="connsiteX61" fmla="*/ 1388853 w 3001993"/>
              <a:gd name="connsiteY61" fmla="*/ 0 h 2760453"/>
              <a:gd name="connsiteX62" fmla="*/ 1561381 w 3001993"/>
              <a:gd name="connsiteY62" fmla="*/ 8626 h 2760453"/>
              <a:gd name="connsiteX63" fmla="*/ 1802921 w 3001993"/>
              <a:gd name="connsiteY63" fmla="*/ 86264 h 2760453"/>
              <a:gd name="connsiteX0" fmla="*/ 1802921 w 3001993"/>
              <a:gd name="connsiteY0" fmla="*/ 86264 h 2760453"/>
              <a:gd name="connsiteX1" fmla="*/ 1716657 w 3001993"/>
              <a:gd name="connsiteY1" fmla="*/ 301924 h 2760453"/>
              <a:gd name="connsiteX2" fmla="*/ 1690778 w 3001993"/>
              <a:gd name="connsiteY2" fmla="*/ 457200 h 2760453"/>
              <a:gd name="connsiteX3" fmla="*/ 1846053 w 3001993"/>
              <a:gd name="connsiteY3" fmla="*/ 603849 h 2760453"/>
              <a:gd name="connsiteX4" fmla="*/ 2251495 w 3001993"/>
              <a:gd name="connsiteY4" fmla="*/ 715992 h 2760453"/>
              <a:gd name="connsiteX5" fmla="*/ 2475781 w 3001993"/>
              <a:gd name="connsiteY5" fmla="*/ 914400 h 2760453"/>
              <a:gd name="connsiteX6" fmla="*/ 2725947 w 3001993"/>
              <a:gd name="connsiteY6" fmla="*/ 1069675 h 2760453"/>
              <a:gd name="connsiteX7" fmla="*/ 2907102 w 3001993"/>
              <a:gd name="connsiteY7" fmla="*/ 1311215 h 2760453"/>
              <a:gd name="connsiteX8" fmla="*/ 3001993 w 3001993"/>
              <a:gd name="connsiteY8" fmla="*/ 1613139 h 2760453"/>
              <a:gd name="connsiteX9" fmla="*/ 2993366 w 3001993"/>
              <a:gd name="connsiteY9" fmla="*/ 1863305 h 2760453"/>
              <a:gd name="connsiteX10" fmla="*/ 2915729 w 3001993"/>
              <a:gd name="connsiteY10" fmla="*/ 2053087 h 2760453"/>
              <a:gd name="connsiteX11" fmla="*/ 2743200 w 3001993"/>
              <a:gd name="connsiteY11" fmla="*/ 2182483 h 2760453"/>
              <a:gd name="connsiteX12" fmla="*/ 2501661 w 3001993"/>
              <a:gd name="connsiteY12" fmla="*/ 2234241 h 2760453"/>
              <a:gd name="connsiteX13" fmla="*/ 2216989 w 3001993"/>
              <a:gd name="connsiteY13" fmla="*/ 2165230 h 2760453"/>
              <a:gd name="connsiteX14" fmla="*/ 2009955 w 3001993"/>
              <a:gd name="connsiteY14" fmla="*/ 2130724 h 2760453"/>
              <a:gd name="connsiteX15" fmla="*/ 1708030 w 3001993"/>
              <a:gd name="connsiteY15" fmla="*/ 2277373 h 2760453"/>
              <a:gd name="connsiteX16" fmla="*/ 1431985 w 3001993"/>
              <a:gd name="connsiteY16" fmla="*/ 2553419 h 2760453"/>
              <a:gd name="connsiteX17" fmla="*/ 1259457 w 3001993"/>
              <a:gd name="connsiteY17" fmla="*/ 2691441 h 2760453"/>
              <a:gd name="connsiteX18" fmla="*/ 785004 w 3001993"/>
              <a:gd name="connsiteY18" fmla="*/ 2760453 h 2760453"/>
              <a:gd name="connsiteX19" fmla="*/ 474453 w 3001993"/>
              <a:gd name="connsiteY19" fmla="*/ 2743200 h 2760453"/>
              <a:gd name="connsiteX20" fmla="*/ 224287 w 3001993"/>
              <a:gd name="connsiteY20" fmla="*/ 2691441 h 2760453"/>
              <a:gd name="connsiteX21" fmla="*/ 51759 w 3001993"/>
              <a:gd name="connsiteY21" fmla="*/ 2587924 h 2760453"/>
              <a:gd name="connsiteX22" fmla="*/ 0 w 3001993"/>
              <a:gd name="connsiteY22" fmla="*/ 2398143 h 2760453"/>
              <a:gd name="connsiteX23" fmla="*/ 17253 w 3001993"/>
              <a:gd name="connsiteY23" fmla="*/ 2208362 h 2760453"/>
              <a:gd name="connsiteX24" fmla="*/ 103517 w 3001993"/>
              <a:gd name="connsiteY24" fmla="*/ 2009955 h 2760453"/>
              <a:gd name="connsiteX25" fmla="*/ 267419 w 3001993"/>
              <a:gd name="connsiteY25" fmla="*/ 1889185 h 2760453"/>
              <a:gd name="connsiteX26" fmla="*/ 362310 w 3001993"/>
              <a:gd name="connsiteY26" fmla="*/ 1777041 h 2760453"/>
              <a:gd name="connsiteX27" fmla="*/ 362310 w 3001993"/>
              <a:gd name="connsiteY27" fmla="*/ 1526875 h 2760453"/>
              <a:gd name="connsiteX28" fmla="*/ 370936 w 3001993"/>
              <a:gd name="connsiteY28" fmla="*/ 1380226 h 2760453"/>
              <a:gd name="connsiteX29" fmla="*/ 491706 w 3001993"/>
              <a:gd name="connsiteY29" fmla="*/ 1285336 h 2760453"/>
              <a:gd name="connsiteX30" fmla="*/ 638355 w 3001993"/>
              <a:gd name="connsiteY30" fmla="*/ 1268083 h 2760453"/>
              <a:gd name="connsiteX31" fmla="*/ 757328 w 3001993"/>
              <a:gd name="connsiteY31" fmla="*/ 1085446 h 2760453"/>
              <a:gd name="connsiteX32" fmla="*/ 763573 w 3001993"/>
              <a:gd name="connsiteY32" fmla="*/ 1013963 h 2760453"/>
              <a:gd name="connsiteX33" fmla="*/ 773098 w 3001993"/>
              <a:gd name="connsiteY33" fmla="*/ 953668 h 2760453"/>
              <a:gd name="connsiteX34" fmla="*/ 808817 w 3001993"/>
              <a:gd name="connsiteY34" fmla="*/ 944907 h 2760453"/>
              <a:gd name="connsiteX35" fmla="*/ 838245 w 3001993"/>
              <a:gd name="connsiteY35" fmla="*/ 975998 h 2760453"/>
              <a:gd name="connsiteX36" fmla="*/ 856442 w 3001993"/>
              <a:gd name="connsiteY36" fmla="*/ 959194 h 2760453"/>
              <a:gd name="connsiteX37" fmla="*/ 854914 w 3001993"/>
              <a:gd name="connsiteY37" fmla="*/ 898944 h 2760453"/>
              <a:gd name="connsiteX38" fmla="*/ 906359 w 3001993"/>
              <a:gd name="connsiteY38" fmla="*/ 878412 h 2760453"/>
              <a:gd name="connsiteX39" fmla="*/ 949310 w 3001993"/>
              <a:gd name="connsiteY39" fmla="*/ 923476 h 2760453"/>
              <a:gd name="connsiteX40" fmla="*/ 965979 w 3001993"/>
              <a:gd name="connsiteY40" fmla="*/ 944907 h 2760453"/>
              <a:gd name="connsiteX41" fmla="*/ 995004 w 3001993"/>
              <a:gd name="connsiteY41" fmla="*/ 932236 h 2760453"/>
              <a:gd name="connsiteX42" fmla="*/ 1004079 w 3001993"/>
              <a:gd name="connsiteY42" fmla="*/ 873469 h 2760453"/>
              <a:gd name="connsiteX43" fmla="*/ 1005113 w 3001993"/>
              <a:gd name="connsiteY43" fmla="*/ 840042 h 2760453"/>
              <a:gd name="connsiteX44" fmla="*/ 1095555 w 3001993"/>
              <a:gd name="connsiteY44" fmla="*/ 776377 h 2760453"/>
              <a:gd name="connsiteX45" fmla="*/ 1181819 w 3001993"/>
              <a:gd name="connsiteY45" fmla="*/ 750498 h 2760453"/>
              <a:gd name="connsiteX46" fmla="*/ 1345721 w 3001993"/>
              <a:gd name="connsiteY46" fmla="*/ 854015 h 2760453"/>
              <a:gd name="connsiteX47" fmla="*/ 1388853 w 3001993"/>
              <a:gd name="connsiteY47" fmla="*/ 845388 h 2760453"/>
              <a:gd name="connsiteX48" fmla="*/ 1518249 w 3001993"/>
              <a:gd name="connsiteY48" fmla="*/ 888521 h 2760453"/>
              <a:gd name="connsiteX49" fmla="*/ 1699404 w 3001993"/>
              <a:gd name="connsiteY49" fmla="*/ 966158 h 2760453"/>
              <a:gd name="connsiteX50" fmla="*/ 1725283 w 3001993"/>
              <a:gd name="connsiteY50" fmla="*/ 905773 h 2760453"/>
              <a:gd name="connsiteX51" fmla="*/ 1595887 w 3001993"/>
              <a:gd name="connsiteY51" fmla="*/ 802256 h 2760453"/>
              <a:gd name="connsiteX52" fmla="*/ 1397479 w 3001993"/>
              <a:gd name="connsiteY52" fmla="*/ 621102 h 2760453"/>
              <a:gd name="connsiteX53" fmla="*/ 1293962 w 3001993"/>
              <a:gd name="connsiteY53" fmla="*/ 526211 h 2760453"/>
              <a:gd name="connsiteX54" fmla="*/ 1268083 w 3001993"/>
              <a:gd name="connsiteY54" fmla="*/ 431321 h 2760453"/>
              <a:gd name="connsiteX55" fmla="*/ 1242204 w 3001993"/>
              <a:gd name="connsiteY55" fmla="*/ 345056 h 2760453"/>
              <a:gd name="connsiteX56" fmla="*/ 1164566 w 3001993"/>
              <a:gd name="connsiteY56" fmla="*/ 336430 h 2760453"/>
              <a:gd name="connsiteX57" fmla="*/ 1112808 w 3001993"/>
              <a:gd name="connsiteY57" fmla="*/ 224287 h 2760453"/>
              <a:gd name="connsiteX58" fmla="*/ 974785 w 3001993"/>
              <a:gd name="connsiteY58" fmla="*/ 198407 h 2760453"/>
              <a:gd name="connsiteX59" fmla="*/ 974785 w 3001993"/>
              <a:gd name="connsiteY59" fmla="*/ 198407 h 2760453"/>
              <a:gd name="connsiteX60" fmla="*/ 1164566 w 3001993"/>
              <a:gd name="connsiteY60" fmla="*/ 34505 h 2760453"/>
              <a:gd name="connsiteX61" fmla="*/ 1388853 w 3001993"/>
              <a:gd name="connsiteY61" fmla="*/ 0 h 2760453"/>
              <a:gd name="connsiteX62" fmla="*/ 1561381 w 3001993"/>
              <a:gd name="connsiteY62" fmla="*/ 8626 h 2760453"/>
              <a:gd name="connsiteX63" fmla="*/ 1802921 w 3001993"/>
              <a:gd name="connsiteY63" fmla="*/ 86264 h 2760453"/>
              <a:gd name="connsiteX0" fmla="*/ 1802921 w 3001993"/>
              <a:gd name="connsiteY0" fmla="*/ 86264 h 2760453"/>
              <a:gd name="connsiteX1" fmla="*/ 1716657 w 3001993"/>
              <a:gd name="connsiteY1" fmla="*/ 301924 h 2760453"/>
              <a:gd name="connsiteX2" fmla="*/ 1690778 w 3001993"/>
              <a:gd name="connsiteY2" fmla="*/ 457200 h 2760453"/>
              <a:gd name="connsiteX3" fmla="*/ 1846053 w 3001993"/>
              <a:gd name="connsiteY3" fmla="*/ 603849 h 2760453"/>
              <a:gd name="connsiteX4" fmla="*/ 2251495 w 3001993"/>
              <a:gd name="connsiteY4" fmla="*/ 715992 h 2760453"/>
              <a:gd name="connsiteX5" fmla="*/ 2475781 w 3001993"/>
              <a:gd name="connsiteY5" fmla="*/ 914400 h 2760453"/>
              <a:gd name="connsiteX6" fmla="*/ 2725947 w 3001993"/>
              <a:gd name="connsiteY6" fmla="*/ 1069675 h 2760453"/>
              <a:gd name="connsiteX7" fmla="*/ 2907102 w 3001993"/>
              <a:gd name="connsiteY7" fmla="*/ 1311215 h 2760453"/>
              <a:gd name="connsiteX8" fmla="*/ 3001993 w 3001993"/>
              <a:gd name="connsiteY8" fmla="*/ 1613139 h 2760453"/>
              <a:gd name="connsiteX9" fmla="*/ 2993366 w 3001993"/>
              <a:gd name="connsiteY9" fmla="*/ 1863305 h 2760453"/>
              <a:gd name="connsiteX10" fmla="*/ 2915729 w 3001993"/>
              <a:gd name="connsiteY10" fmla="*/ 2053087 h 2760453"/>
              <a:gd name="connsiteX11" fmla="*/ 2743200 w 3001993"/>
              <a:gd name="connsiteY11" fmla="*/ 2182483 h 2760453"/>
              <a:gd name="connsiteX12" fmla="*/ 2501661 w 3001993"/>
              <a:gd name="connsiteY12" fmla="*/ 2234241 h 2760453"/>
              <a:gd name="connsiteX13" fmla="*/ 2216989 w 3001993"/>
              <a:gd name="connsiteY13" fmla="*/ 2165230 h 2760453"/>
              <a:gd name="connsiteX14" fmla="*/ 2009955 w 3001993"/>
              <a:gd name="connsiteY14" fmla="*/ 2130724 h 2760453"/>
              <a:gd name="connsiteX15" fmla="*/ 1708030 w 3001993"/>
              <a:gd name="connsiteY15" fmla="*/ 2277373 h 2760453"/>
              <a:gd name="connsiteX16" fmla="*/ 1431985 w 3001993"/>
              <a:gd name="connsiteY16" fmla="*/ 2553419 h 2760453"/>
              <a:gd name="connsiteX17" fmla="*/ 1259457 w 3001993"/>
              <a:gd name="connsiteY17" fmla="*/ 2691441 h 2760453"/>
              <a:gd name="connsiteX18" fmla="*/ 785004 w 3001993"/>
              <a:gd name="connsiteY18" fmla="*/ 2760453 h 2760453"/>
              <a:gd name="connsiteX19" fmla="*/ 474453 w 3001993"/>
              <a:gd name="connsiteY19" fmla="*/ 2743200 h 2760453"/>
              <a:gd name="connsiteX20" fmla="*/ 224287 w 3001993"/>
              <a:gd name="connsiteY20" fmla="*/ 2691441 h 2760453"/>
              <a:gd name="connsiteX21" fmla="*/ 51759 w 3001993"/>
              <a:gd name="connsiteY21" fmla="*/ 2587924 h 2760453"/>
              <a:gd name="connsiteX22" fmla="*/ 0 w 3001993"/>
              <a:gd name="connsiteY22" fmla="*/ 2398143 h 2760453"/>
              <a:gd name="connsiteX23" fmla="*/ 17253 w 3001993"/>
              <a:gd name="connsiteY23" fmla="*/ 2208362 h 2760453"/>
              <a:gd name="connsiteX24" fmla="*/ 103517 w 3001993"/>
              <a:gd name="connsiteY24" fmla="*/ 2009955 h 2760453"/>
              <a:gd name="connsiteX25" fmla="*/ 267419 w 3001993"/>
              <a:gd name="connsiteY25" fmla="*/ 1889185 h 2760453"/>
              <a:gd name="connsiteX26" fmla="*/ 362310 w 3001993"/>
              <a:gd name="connsiteY26" fmla="*/ 1777041 h 2760453"/>
              <a:gd name="connsiteX27" fmla="*/ 362310 w 3001993"/>
              <a:gd name="connsiteY27" fmla="*/ 1526875 h 2760453"/>
              <a:gd name="connsiteX28" fmla="*/ 370936 w 3001993"/>
              <a:gd name="connsiteY28" fmla="*/ 1380226 h 2760453"/>
              <a:gd name="connsiteX29" fmla="*/ 491706 w 3001993"/>
              <a:gd name="connsiteY29" fmla="*/ 1285336 h 2760453"/>
              <a:gd name="connsiteX30" fmla="*/ 638355 w 3001993"/>
              <a:gd name="connsiteY30" fmla="*/ 1268083 h 2760453"/>
              <a:gd name="connsiteX31" fmla="*/ 757328 w 3001993"/>
              <a:gd name="connsiteY31" fmla="*/ 1085446 h 2760453"/>
              <a:gd name="connsiteX32" fmla="*/ 763573 w 3001993"/>
              <a:gd name="connsiteY32" fmla="*/ 1013963 h 2760453"/>
              <a:gd name="connsiteX33" fmla="*/ 773098 w 3001993"/>
              <a:gd name="connsiteY33" fmla="*/ 953668 h 2760453"/>
              <a:gd name="connsiteX34" fmla="*/ 808817 w 3001993"/>
              <a:gd name="connsiteY34" fmla="*/ 944907 h 2760453"/>
              <a:gd name="connsiteX35" fmla="*/ 838245 w 3001993"/>
              <a:gd name="connsiteY35" fmla="*/ 975998 h 2760453"/>
              <a:gd name="connsiteX36" fmla="*/ 856442 w 3001993"/>
              <a:gd name="connsiteY36" fmla="*/ 959194 h 2760453"/>
              <a:gd name="connsiteX37" fmla="*/ 854914 w 3001993"/>
              <a:gd name="connsiteY37" fmla="*/ 898944 h 2760453"/>
              <a:gd name="connsiteX38" fmla="*/ 906359 w 3001993"/>
              <a:gd name="connsiteY38" fmla="*/ 878412 h 2760453"/>
              <a:gd name="connsiteX39" fmla="*/ 949310 w 3001993"/>
              <a:gd name="connsiteY39" fmla="*/ 923476 h 2760453"/>
              <a:gd name="connsiteX40" fmla="*/ 965979 w 3001993"/>
              <a:gd name="connsiteY40" fmla="*/ 944907 h 2760453"/>
              <a:gd name="connsiteX41" fmla="*/ 995004 w 3001993"/>
              <a:gd name="connsiteY41" fmla="*/ 932236 h 2760453"/>
              <a:gd name="connsiteX42" fmla="*/ 1004079 w 3001993"/>
              <a:gd name="connsiteY42" fmla="*/ 873469 h 2760453"/>
              <a:gd name="connsiteX43" fmla="*/ 1005113 w 3001993"/>
              <a:gd name="connsiteY43" fmla="*/ 840042 h 2760453"/>
              <a:gd name="connsiteX44" fmla="*/ 1081268 w 3001993"/>
              <a:gd name="connsiteY44" fmla="*/ 797808 h 2760453"/>
              <a:gd name="connsiteX45" fmla="*/ 1181819 w 3001993"/>
              <a:gd name="connsiteY45" fmla="*/ 750498 h 2760453"/>
              <a:gd name="connsiteX46" fmla="*/ 1345721 w 3001993"/>
              <a:gd name="connsiteY46" fmla="*/ 854015 h 2760453"/>
              <a:gd name="connsiteX47" fmla="*/ 1388853 w 3001993"/>
              <a:gd name="connsiteY47" fmla="*/ 845388 h 2760453"/>
              <a:gd name="connsiteX48" fmla="*/ 1518249 w 3001993"/>
              <a:gd name="connsiteY48" fmla="*/ 888521 h 2760453"/>
              <a:gd name="connsiteX49" fmla="*/ 1699404 w 3001993"/>
              <a:gd name="connsiteY49" fmla="*/ 966158 h 2760453"/>
              <a:gd name="connsiteX50" fmla="*/ 1725283 w 3001993"/>
              <a:gd name="connsiteY50" fmla="*/ 905773 h 2760453"/>
              <a:gd name="connsiteX51" fmla="*/ 1595887 w 3001993"/>
              <a:gd name="connsiteY51" fmla="*/ 802256 h 2760453"/>
              <a:gd name="connsiteX52" fmla="*/ 1397479 w 3001993"/>
              <a:gd name="connsiteY52" fmla="*/ 621102 h 2760453"/>
              <a:gd name="connsiteX53" fmla="*/ 1293962 w 3001993"/>
              <a:gd name="connsiteY53" fmla="*/ 526211 h 2760453"/>
              <a:gd name="connsiteX54" fmla="*/ 1268083 w 3001993"/>
              <a:gd name="connsiteY54" fmla="*/ 431321 h 2760453"/>
              <a:gd name="connsiteX55" fmla="*/ 1242204 w 3001993"/>
              <a:gd name="connsiteY55" fmla="*/ 345056 h 2760453"/>
              <a:gd name="connsiteX56" fmla="*/ 1164566 w 3001993"/>
              <a:gd name="connsiteY56" fmla="*/ 336430 h 2760453"/>
              <a:gd name="connsiteX57" fmla="*/ 1112808 w 3001993"/>
              <a:gd name="connsiteY57" fmla="*/ 224287 h 2760453"/>
              <a:gd name="connsiteX58" fmla="*/ 974785 w 3001993"/>
              <a:gd name="connsiteY58" fmla="*/ 198407 h 2760453"/>
              <a:gd name="connsiteX59" fmla="*/ 974785 w 3001993"/>
              <a:gd name="connsiteY59" fmla="*/ 198407 h 2760453"/>
              <a:gd name="connsiteX60" fmla="*/ 1164566 w 3001993"/>
              <a:gd name="connsiteY60" fmla="*/ 34505 h 2760453"/>
              <a:gd name="connsiteX61" fmla="*/ 1388853 w 3001993"/>
              <a:gd name="connsiteY61" fmla="*/ 0 h 2760453"/>
              <a:gd name="connsiteX62" fmla="*/ 1561381 w 3001993"/>
              <a:gd name="connsiteY62" fmla="*/ 8626 h 2760453"/>
              <a:gd name="connsiteX63" fmla="*/ 1802921 w 3001993"/>
              <a:gd name="connsiteY63" fmla="*/ 86264 h 2760453"/>
              <a:gd name="connsiteX0" fmla="*/ 1802921 w 3001993"/>
              <a:gd name="connsiteY0" fmla="*/ 86264 h 2760453"/>
              <a:gd name="connsiteX1" fmla="*/ 1716657 w 3001993"/>
              <a:gd name="connsiteY1" fmla="*/ 301924 h 2760453"/>
              <a:gd name="connsiteX2" fmla="*/ 1690778 w 3001993"/>
              <a:gd name="connsiteY2" fmla="*/ 457200 h 2760453"/>
              <a:gd name="connsiteX3" fmla="*/ 1846053 w 3001993"/>
              <a:gd name="connsiteY3" fmla="*/ 603849 h 2760453"/>
              <a:gd name="connsiteX4" fmla="*/ 2251495 w 3001993"/>
              <a:gd name="connsiteY4" fmla="*/ 715992 h 2760453"/>
              <a:gd name="connsiteX5" fmla="*/ 2475781 w 3001993"/>
              <a:gd name="connsiteY5" fmla="*/ 914400 h 2760453"/>
              <a:gd name="connsiteX6" fmla="*/ 2725947 w 3001993"/>
              <a:gd name="connsiteY6" fmla="*/ 1069675 h 2760453"/>
              <a:gd name="connsiteX7" fmla="*/ 2907102 w 3001993"/>
              <a:gd name="connsiteY7" fmla="*/ 1311215 h 2760453"/>
              <a:gd name="connsiteX8" fmla="*/ 3001993 w 3001993"/>
              <a:gd name="connsiteY8" fmla="*/ 1613139 h 2760453"/>
              <a:gd name="connsiteX9" fmla="*/ 2993366 w 3001993"/>
              <a:gd name="connsiteY9" fmla="*/ 1863305 h 2760453"/>
              <a:gd name="connsiteX10" fmla="*/ 2915729 w 3001993"/>
              <a:gd name="connsiteY10" fmla="*/ 2053087 h 2760453"/>
              <a:gd name="connsiteX11" fmla="*/ 2743200 w 3001993"/>
              <a:gd name="connsiteY11" fmla="*/ 2182483 h 2760453"/>
              <a:gd name="connsiteX12" fmla="*/ 2501661 w 3001993"/>
              <a:gd name="connsiteY12" fmla="*/ 2234241 h 2760453"/>
              <a:gd name="connsiteX13" fmla="*/ 2216989 w 3001993"/>
              <a:gd name="connsiteY13" fmla="*/ 2165230 h 2760453"/>
              <a:gd name="connsiteX14" fmla="*/ 2009955 w 3001993"/>
              <a:gd name="connsiteY14" fmla="*/ 2130724 h 2760453"/>
              <a:gd name="connsiteX15" fmla="*/ 1708030 w 3001993"/>
              <a:gd name="connsiteY15" fmla="*/ 2277373 h 2760453"/>
              <a:gd name="connsiteX16" fmla="*/ 1431985 w 3001993"/>
              <a:gd name="connsiteY16" fmla="*/ 2553419 h 2760453"/>
              <a:gd name="connsiteX17" fmla="*/ 1259457 w 3001993"/>
              <a:gd name="connsiteY17" fmla="*/ 2691441 h 2760453"/>
              <a:gd name="connsiteX18" fmla="*/ 785004 w 3001993"/>
              <a:gd name="connsiteY18" fmla="*/ 2760453 h 2760453"/>
              <a:gd name="connsiteX19" fmla="*/ 474453 w 3001993"/>
              <a:gd name="connsiteY19" fmla="*/ 2743200 h 2760453"/>
              <a:gd name="connsiteX20" fmla="*/ 224287 w 3001993"/>
              <a:gd name="connsiteY20" fmla="*/ 2691441 h 2760453"/>
              <a:gd name="connsiteX21" fmla="*/ 51759 w 3001993"/>
              <a:gd name="connsiteY21" fmla="*/ 2587924 h 2760453"/>
              <a:gd name="connsiteX22" fmla="*/ 0 w 3001993"/>
              <a:gd name="connsiteY22" fmla="*/ 2398143 h 2760453"/>
              <a:gd name="connsiteX23" fmla="*/ 17253 w 3001993"/>
              <a:gd name="connsiteY23" fmla="*/ 2208362 h 2760453"/>
              <a:gd name="connsiteX24" fmla="*/ 103517 w 3001993"/>
              <a:gd name="connsiteY24" fmla="*/ 2009955 h 2760453"/>
              <a:gd name="connsiteX25" fmla="*/ 267419 w 3001993"/>
              <a:gd name="connsiteY25" fmla="*/ 1889185 h 2760453"/>
              <a:gd name="connsiteX26" fmla="*/ 362310 w 3001993"/>
              <a:gd name="connsiteY26" fmla="*/ 1777041 h 2760453"/>
              <a:gd name="connsiteX27" fmla="*/ 362310 w 3001993"/>
              <a:gd name="connsiteY27" fmla="*/ 1526875 h 2760453"/>
              <a:gd name="connsiteX28" fmla="*/ 370936 w 3001993"/>
              <a:gd name="connsiteY28" fmla="*/ 1380226 h 2760453"/>
              <a:gd name="connsiteX29" fmla="*/ 491706 w 3001993"/>
              <a:gd name="connsiteY29" fmla="*/ 1285336 h 2760453"/>
              <a:gd name="connsiteX30" fmla="*/ 638355 w 3001993"/>
              <a:gd name="connsiteY30" fmla="*/ 1268083 h 2760453"/>
              <a:gd name="connsiteX31" fmla="*/ 757328 w 3001993"/>
              <a:gd name="connsiteY31" fmla="*/ 1085446 h 2760453"/>
              <a:gd name="connsiteX32" fmla="*/ 763573 w 3001993"/>
              <a:gd name="connsiteY32" fmla="*/ 1013963 h 2760453"/>
              <a:gd name="connsiteX33" fmla="*/ 773098 w 3001993"/>
              <a:gd name="connsiteY33" fmla="*/ 953668 h 2760453"/>
              <a:gd name="connsiteX34" fmla="*/ 808817 w 3001993"/>
              <a:gd name="connsiteY34" fmla="*/ 944907 h 2760453"/>
              <a:gd name="connsiteX35" fmla="*/ 838245 w 3001993"/>
              <a:gd name="connsiteY35" fmla="*/ 975998 h 2760453"/>
              <a:gd name="connsiteX36" fmla="*/ 856442 w 3001993"/>
              <a:gd name="connsiteY36" fmla="*/ 959194 h 2760453"/>
              <a:gd name="connsiteX37" fmla="*/ 854914 w 3001993"/>
              <a:gd name="connsiteY37" fmla="*/ 898944 h 2760453"/>
              <a:gd name="connsiteX38" fmla="*/ 906359 w 3001993"/>
              <a:gd name="connsiteY38" fmla="*/ 878412 h 2760453"/>
              <a:gd name="connsiteX39" fmla="*/ 949310 w 3001993"/>
              <a:gd name="connsiteY39" fmla="*/ 923476 h 2760453"/>
              <a:gd name="connsiteX40" fmla="*/ 965979 w 3001993"/>
              <a:gd name="connsiteY40" fmla="*/ 944907 h 2760453"/>
              <a:gd name="connsiteX41" fmla="*/ 995004 w 3001993"/>
              <a:gd name="connsiteY41" fmla="*/ 932236 h 2760453"/>
              <a:gd name="connsiteX42" fmla="*/ 1004079 w 3001993"/>
              <a:gd name="connsiteY42" fmla="*/ 873469 h 2760453"/>
              <a:gd name="connsiteX43" fmla="*/ 1005113 w 3001993"/>
              <a:gd name="connsiteY43" fmla="*/ 840042 h 2760453"/>
              <a:gd name="connsiteX44" fmla="*/ 1025510 w 3001993"/>
              <a:gd name="connsiteY44" fmla="*/ 816319 h 2760453"/>
              <a:gd name="connsiteX45" fmla="*/ 1081268 w 3001993"/>
              <a:gd name="connsiteY45" fmla="*/ 797808 h 2760453"/>
              <a:gd name="connsiteX46" fmla="*/ 1181819 w 3001993"/>
              <a:gd name="connsiteY46" fmla="*/ 750498 h 2760453"/>
              <a:gd name="connsiteX47" fmla="*/ 1345721 w 3001993"/>
              <a:gd name="connsiteY47" fmla="*/ 854015 h 2760453"/>
              <a:gd name="connsiteX48" fmla="*/ 1388853 w 3001993"/>
              <a:gd name="connsiteY48" fmla="*/ 845388 h 2760453"/>
              <a:gd name="connsiteX49" fmla="*/ 1518249 w 3001993"/>
              <a:gd name="connsiteY49" fmla="*/ 888521 h 2760453"/>
              <a:gd name="connsiteX50" fmla="*/ 1699404 w 3001993"/>
              <a:gd name="connsiteY50" fmla="*/ 966158 h 2760453"/>
              <a:gd name="connsiteX51" fmla="*/ 1725283 w 3001993"/>
              <a:gd name="connsiteY51" fmla="*/ 905773 h 2760453"/>
              <a:gd name="connsiteX52" fmla="*/ 1595887 w 3001993"/>
              <a:gd name="connsiteY52" fmla="*/ 802256 h 2760453"/>
              <a:gd name="connsiteX53" fmla="*/ 1397479 w 3001993"/>
              <a:gd name="connsiteY53" fmla="*/ 621102 h 2760453"/>
              <a:gd name="connsiteX54" fmla="*/ 1293962 w 3001993"/>
              <a:gd name="connsiteY54" fmla="*/ 526211 h 2760453"/>
              <a:gd name="connsiteX55" fmla="*/ 1268083 w 3001993"/>
              <a:gd name="connsiteY55" fmla="*/ 431321 h 2760453"/>
              <a:gd name="connsiteX56" fmla="*/ 1242204 w 3001993"/>
              <a:gd name="connsiteY56" fmla="*/ 345056 h 2760453"/>
              <a:gd name="connsiteX57" fmla="*/ 1164566 w 3001993"/>
              <a:gd name="connsiteY57" fmla="*/ 336430 h 2760453"/>
              <a:gd name="connsiteX58" fmla="*/ 1112808 w 3001993"/>
              <a:gd name="connsiteY58" fmla="*/ 224287 h 2760453"/>
              <a:gd name="connsiteX59" fmla="*/ 974785 w 3001993"/>
              <a:gd name="connsiteY59" fmla="*/ 198407 h 2760453"/>
              <a:gd name="connsiteX60" fmla="*/ 974785 w 3001993"/>
              <a:gd name="connsiteY60" fmla="*/ 198407 h 2760453"/>
              <a:gd name="connsiteX61" fmla="*/ 1164566 w 3001993"/>
              <a:gd name="connsiteY61" fmla="*/ 34505 h 2760453"/>
              <a:gd name="connsiteX62" fmla="*/ 1388853 w 3001993"/>
              <a:gd name="connsiteY62" fmla="*/ 0 h 2760453"/>
              <a:gd name="connsiteX63" fmla="*/ 1561381 w 3001993"/>
              <a:gd name="connsiteY63" fmla="*/ 8626 h 2760453"/>
              <a:gd name="connsiteX64" fmla="*/ 1802921 w 3001993"/>
              <a:gd name="connsiteY64" fmla="*/ 86264 h 2760453"/>
              <a:gd name="connsiteX0" fmla="*/ 1802921 w 3001993"/>
              <a:gd name="connsiteY0" fmla="*/ 86264 h 2760453"/>
              <a:gd name="connsiteX1" fmla="*/ 1716657 w 3001993"/>
              <a:gd name="connsiteY1" fmla="*/ 301924 h 2760453"/>
              <a:gd name="connsiteX2" fmla="*/ 1690778 w 3001993"/>
              <a:gd name="connsiteY2" fmla="*/ 457200 h 2760453"/>
              <a:gd name="connsiteX3" fmla="*/ 1846053 w 3001993"/>
              <a:gd name="connsiteY3" fmla="*/ 603849 h 2760453"/>
              <a:gd name="connsiteX4" fmla="*/ 2251495 w 3001993"/>
              <a:gd name="connsiteY4" fmla="*/ 715992 h 2760453"/>
              <a:gd name="connsiteX5" fmla="*/ 2475781 w 3001993"/>
              <a:gd name="connsiteY5" fmla="*/ 914400 h 2760453"/>
              <a:gd name="connsiteX6" fmla="*/ 2725947 w 3001993"/>
              <a:gd name="connsiteY6" fmla="*/ 1069675 h 2760453"/>
              <a:gd name="connsiteX7" fmla="*/ 2907102 w 3001993"/>
              <a:gd name="connsiteY7" fmla="*/ 1311215 h 2760453"/>
              <a:gd name="connsiteX8" fmla="*/ 3001993 w 3001993"/>
              <a:gd name="connsiteY8" fmla="*/ 1613139 h 2760453"/>
              <a:gd name="connsiteX9" fmla="*/ 2993366 w 3001993"/>
              <a:gd name="connsiteY9" fmla="*/ 1863305 h 2760453"/>
              <a:gd name="connsiteX10" fmla="*/ 2915729 w 3001993"/>
              <a:gd name="connsiteY10" fmla="*/ 2053087 h 2760453"/>
              <a:gd name="connsiteX11" fmla="*/ 2743200 w 3001993"/>
              <a:gd name="connsiteY11" fmla="*/ 2182483 h 2760453"/>
              <a:gd name="connsiteX12" fmla="*/ 2501661 w 3001993"/>
              <a:gd name="connsiteY12" fmla="*/ 2234241 h 2760453"/>
              <a:gd name="connsiteX13" fmla="*/ 2216989 w 3001993"/>
              <a:gd name="connsiteY13" fmla="*/ 2165230 h 2760453"/>
              <a:gd name="connsiteX14" fmla="*/ 2009955 w 3001993"/>
              <a:gd name="connsiteY14" fmla="*/ 2130724 h 2760453"/>
              <a:gd name="connsiteX15" fmla="*/ 1708030 w 3001993"/>
              <a:gd name="connsiteY15" fmla="*/ 2277373 h 2760453"/>
              <a:gd name="connsiteX16" fmla="*/ 1431985 w 3001993"/>
              <a:gd name="connsiteY16" fmla="*/ 2553419 h 2760453"/>
              <a:gd name="connsiteX17" fmla="*/ 1259457 w 3001993"/>
              <a:gd name="connsiteY17" fmla="*/ 2691441 h 2760453"/>
              <a:gd name="connsiteX18" fmla="*/ 785004 w 3001993"/>
              <a:gd name="connsiteY18" fmla="*/ 2760453 h 2760453"/>
              <a:gd name="connsiteX19" fmla="*/ 474453 w 3001993"/>
              <a:gd name="connsiteY19" fmla="*/ 2743200 h 2760453"/>
              <a:gd name="connsiteX20" fmla="*/ 224287 w 3001993"/>
              <a:gd name="connsiteY20" fmla="*/ 2691441 h 2760453"/>
              <a:gd name="connsiteX21" fmla="*/ 51759 w 3001993"/>
              <a:gd name="connsiteY21" fmla="*/ 2587924 h 2760453"/>
              <a:gd name="connsiteX22" fmla="*/ 0 w 3001993"/>
              <a:gd name="connsiteY22" fmla="*/ 2398143 h 2760453"/>
              <a:gd name="connsiteX23" fmla="*/ 17253 w 3001993"/>
              <a:gd name="connsiteY23" fmla="*/ 2208362 h 2760453"/>
              <a:gd name="connsiteX24" fmla="*/ 103517 w 3001993"/>
              <a:gd name="connsiteY24" fmla="*/ 2009955 h 2760453"/>
              <a:gd name="connsiteX25" fmla="*/ 267419 w 3001993"/>
              <a:gd name="connsiteY25" fmla="*/ 1889185 h 2760453"/>
              <a:gd name="connsiteX26" fmla="*/ 362310 w 3001993"/>
              <a:gd name="connsiteY26" fmla="*/ 1777041 h 2760453"/>
              <a:gd name="connsiteX27" fmla="*/ 362310 w 3001993"/>
              <a:gd name="connsiteY27" fmla="*/ 1526875 h 2760453"/>
              <a:gd name="connsiteX28" fmla="*/ 370936 w 3001993"/>
              <a:gd name="connsiteY28" fmla="*/ 1380226 h 2760453"/>
              <a:gd name="connsiteX29" fmla="*/ 491706 w 3001993"/>
              <a:gd name="connsiteY29" fmla="*/ 1285336 h 2760453"/>
              <a:gd name="connsiteX30" fmla="*/ 638355 w 3001993"/>
              <a:gd name="connsiteY30" fmla="*/ 1268083 h 2760453"/>
              <a:gd name="connsiteX31" fmla="*/ 757328 w 3001993"/>
              <a:gd name="connsiteY31" fmla="*/ 1085446 h 2760453"/>
              <a:gd name="connsiteX32" fmla="*/ 763573 w 3001993"/>
              <a:gd name="connsiteY32" fmla="*/ 1013963 h 2760453"/>
              <a:gd name="connsiteX33" fmla="*/ 773098 w 3001993"/>
              <a:gd name="connsiteY33" fmla="*/ 953668 h 2760453"/>
              <a:gd name="connsiteX34" fmla="*/ 808817 w 3001993"/>
              <a:gd name="connsiteY34" fmla="*/ 944907 h 2760453"/>
              <a:gd name="connsiteX35" fmla="*/ 838245 w 3001993"/>
              <a:gd name="connsiteY35" fmla="*/ 975998 h 2760453"/>
              <a:gd name="connsiteX36" fmla="*/ 856442 w 3001993"/>
              <a:gd name="connsiteY36" fmla="*/ 959194 h 2760453"/>
              <a:gd name="connsiteX37" fmla="*/ 854914 w 3001993"/>
              <a:gd name="connsiteY37" fmla="*/ 898944 h 2760453"/>
              <a:gd name="connsiteX38" fmla="*/ 906359 w 3001993"/>
              <a:gd name="connsiteY38" fmla="*/ 878412 h 2760453"/>
              <a:gd name="connsiteX39" fmla="*/ 949310 w 3001993"/>
              <a:gd name="connsiteY39" fmla="*/ 923476 h 2760453"/>
              <a:gd name="connsiteX40" fmla="*/ 965979 w 3001993"/>
              <a:gd name="connsiteY40" fmla="*/ 944907 h 2760453"/>
              <a:gd name="connsiteX41" fmla="*/ 995004 w 3001993"/>
              <a:gd name="connsiteY41" fmla="*/ 932236 h 2760453"/>
              <a:gd name="connsiteX42" fmla="*/ 1004079 w 3001993"/>
              <a:gd name="connsiteY42" fmla="*/ 873469 h 2760453"/>
              <a:gd name="connsiteX43" fmla="*/ 1005113 w 3001993"/>
              <a:gd name="connsiteY43" fmla="*/ 840042 h 2760453"/>
              <a:gd name="connsiteX44" fmla="*/ 1025510 w 3001993"/>
              <a:gd name="connsiteY44" fmla="*/ 816319 h 2760453"/>
              <a:gd name="connsiteX45" fmla="*/ 1081268 w 3001993"/>
              <a:gd name="connsiteY45" fmla="*/ 797808 h 2760453"/>
              <a:gd name="connsiteX46" fmla="*/ 1113617 w 3001993"/>
              <a:gd name="connsiteY46" fmla="*/ 792507 h 2760453"/>
              <a:gd name="connsiteX47" fmla="*/ 1181819 w 3001993"/>
              <a:gd name="connsiteY47" fmla="*/ 750498 h 2760453"/>
              <a:gd name="connsiteX48" fmla="*/ 1345721 w 3001993"/>
              <a:gd name="connsiteY48" fmla="*/ 854015 h 2760453"/>
              <a:gd name="connsiteX49" fmla="*/ 1388853 w 3001993"/>
              <a:gd name="connsiteY49" fmla="*/ 845388 h 2760453"/>
              <a:gd name="connsiteX50" fmla="*/ 1518249 w 3001993"/>
              <a:gd name="connsiteY50" fmla="*/ 888521 h 2760453"/>
              <a:gd name="connsiteX51" fmla="*/ 1699404 w 3001993"/>
              <a:gd name="connsiteY51" fmla="*/ 966158 h 2760453"/>
              <a:gd name="connsiteX52" fmla="*/ 1725283 w 3001993"/>
              <a:gd name="connsiteY52" fmla="*/ 905773 h 2760453"/>
              <a:gd name="connsiteX53" fmla="*/ 1595887 w 3001993"/>
              <a:gd name="connsiteY53" fmla="*/ 802256 h 2760453"/>
              <a:gd name="connsiteX54" fmla="*/ 1397479 w 3001993"/>
              <a:gd name="connsiteY54" fmla="*/ 621102 h 2760453"/>
              <a:gd name="connsiteX55" fmla="*/ 1293962 w 3001993"/>
              <a:gd name="connsiteY55" fmla="*/ 526211 h 2760453"/>
              <a:gd name="connsiteX56" fmla="*/ 1268083 w 3001993"/>
              <a:gd name="connsiteY56" fmla="*/ 431321 h 2760453"/>
              <a:gd name="connsiteX57" fmla="*/ 1242204 w 3001993"/>
              <a:gd name="connsiteY57" fmla="*/ 345056 h 2760453"/>
              <a:gd name="connsiteX58" fmla="*/ 1164566 w 3001993"/>
              <a:gd name="connsiteY58" fmla="*/ 336430 h 2760453"/>
              <a:gd name="connsiteX59" fmla="*/ 1112808 w 3001993"/>
              <a:gd name="connsiteY59" fmla="*/ 224287 h 2760453"/>
              <a:gd name="connsiteX60" fmla="*/ 974785 w 3001993"/>
              <a:gd name="connsiteY60" fmla="*/ 198407 h 2760453"/>
              <a:gd name="connsiteX61" fmla="*/ 974785 w 3001993"/>
              <a:gd name="connsiteY61" fmla="*/ 198407 h 2760453"/>
              <a:gd name="connsiteX62" fmla="*/ 1164566 w 3001993"/>
              <a:gd name="connsiteY62" fmla="*/ 34505 h 2760453"/>
              <a:gd name="connsiteX63" fmla="*/ 1388853 w 3001993"/>
              <a:gd name="connsiteY63" fmla="*/ 0 h 2760453"/>
              <a:gd name="connsiteX64" fmla="*/ 1561381 w 3001993"/>
              <a:gd name="connsiteY64" fmla="*/ 8626 h 2760453"/>
              <a:gd name="connsiteX65" fmla="*/ 1802921 w 3001993"/>
              <a:gd name="connsiteY65" fmla="*/ 86264 h 2760453"/>
              <a:gd name="connsiteX0" fmla="*/ 1802921 w 3001993"/>
              <a:gd name="connsiteY0" fmla="*/ 86264 h 2760453"/>
              <a:gd name="connsiteX1" fmla="*/ 1716657 w 3001993"/>
              <a:gd name="connsiteY1" fmla="*/ 301924 h 2760453"/>
              <a:gd name="connsiteX2" fmla="*/ 1690778 w 3001993"/>
              <a:gd name="connsiteY2" fmla="*/ 457200 h 2760453"/>
              <a:gd name="connsiteX3" fmla="*/ 1846053 w 3001993"/>
              <a:gd name="connsiteY3" fmla="*/ 603849 h 2760453"/>
              <a:gd name="connsiteX4" fmla="*/ 2251495 w 3001993"/>
              <a:gd name="connsiteY4" fmla="*/ 715992 h 2760453"/>
              <a:gd name="connsiteX5" fmla="*/ 2475781 w 3001993"/>
              <a:gd name="connsiteY5" fmla="*/ 914400 h 2760453"/>
              <a:gd name="connsiteX6" fmla="*/ 2725947 w 3001993"/>
              <a:gd name="connsiteY6" fmla="*/ 1069675 h 2760453"/>
              <a:gd name="connsiteX7" fmla="*/ 2907102 w 3001993"/>
              <a:gd name="connsiteY7" fmla="*/ 1311215 h 2760453"/>
              <a:gd name="connsiteX8" fmla="*/ 3001993 w 3001993"/>
              <a:gd name="connsiteY8" fmla="*/ 1613139 h 2760453"/>
              <a:gd name="connsiteX9" fmla="*/ 2993366 w 3001993"/>
              <a:gd name="connsiteY9" fmla="*/ 1863305 h 2760453"/>
              <a:gd name="connsiteX10" fmla="*/ 2915729 w 3001993"/>
              <a:gd name="connsiteY10" fmla="*/ 2053087 h 2760453"/>
              <a:gd name="connsiteX11" fmla="*/ 2743200 w 3001993"/>
              <a:gd name="connsiteY11" fmla="*/ 2182483 h 2760453"/>
              <a:gd name="connsiteX12" fmla="*/ 2501661 w 3001993"/>
              <a:gd name="connsiteY12" fmla="*/ 2234241 h 2760453"/>
              <a:gd name="connsiteX13" fmla="*/ 2216989 w 3001993"/>
              <a:gd name="connsiteY13" fmla="*/ 2165230 h 2760453"/>
              <a:gd name="connsiteX14" fmla="*/ 2009955 w 3001993"/>
              <a:gd name="connsiteY14" fmla="*/ 2130724 h 2760453"/>
              <a:gd name="connsiteX15" fmla="*/ 1708030 w 3001993"/>
              <a:gd name="connsiteY15" fmla="*/ 2277373 h 2760453"/>
              <a:gd name="connsiteX16" fmla="*/ 1431985 w 3001993"/>
              <a:gd name="connsiteY16" fmla="*/ 2553419 h 2760453"/>
              <a:gd name="connsiteX17" fmla="*/ 1259457 w 3001993"/>
              <a:gd name="connsiteY17" fmla="*/ 2691441 h 2760453"/>
              <a:gd name="connsiteX18" fmla="*/ 785004 w 3001993"/>
              <a:gd name="connsiteY18" fmla="*/ 2760453 h 2760453"/>
              <a:gd name="connsiteX19" fmla="*/ 474453 w 3001993"/>
              <a:gd name="connsiteY19" fmla="*/ 2743200 h 2760453"/>
              <a:gd name="connsiteX20" fmla="*/ 224287 w 3001993"/>
              <a:gd name="connsiteY20" fmla="*/ 2691441 h 2760453"/>
              <a:gd name="connsiteX21" fmla="*/ 51759 w 3001993"/>
              <a:gd name="connsiteY21" fmla="*/ 2587924 h 2760453"/>
              <a:gd name="connsiteX22" fmla="*/ 0 w 3001993"/>
              <a:gd name="connsiteY22" fmla="*/ 2398143 h 2760453"/>
              <a:gd name="connsiteX23" fmla="*/ 17253 w 3001993"/>
              <a:gd name="connsiteY23" fmla="*/ 2208362 h 2760453"/>
              <a:gd name="connsiteX24" fmla="*/ 103517 w 3001993"/>
              <a:gd name="connsiteY24" fmla="*/ 2009955 h 2760453"/>
              <a:gd name="connsiteX25" fmla="*/ 267419 w 3001993"/>
              <a:gd name="connsiteY25" fmla="*/ 1889185 h 2760453"/>
              <a:gd name="connsiteX26" fmla="*/ 362310 w 3001993"/>
              <a:gd name="connsiteY26" fmla="*/ 1777041 h 2760453"/>
              <a:gd name="connsiteX27" fmla="*/ 362310 w 3001993"/>
              <a:gd name="connsiteY27" fmla="*/ 1526875 h 2760453"/>
              <a:gd name="connsiteX28" fmla="*/ 370936 w 3001993"/>
              <a:gd name="connsiteY28" fmla="*/ 1380226 h 2760453"/>
              <a:gd name="connsiteX29" fmla="*/ 491706 w 3001993"/>
              <a:gd name="connsiteY29" fmla="*/ 1285336 h 2760453"/>
              <a:gd name="connsiteX30" fmla="*/ 638355 w 3001993"/>
              <a:gd name="connsiteY30" fmla="*/ 1268083 h 2760453"/>
              <a:gd name="connsiteX31" fmla="*/ 757328 w 3001993"/>
              <a:gd name="connsiteY31" fmla="*/ 1085446 h 2760453"/>
              <a:gd name="connsiteX32" fmla="*/ 763573 w 3001993"/>
              <a:gd name="connsiteY32" fmla="*/ 1013963 h 2760453"/>
              <a:gd name="connsiteX33" fmla="*/ 773098 w 3001993"/>
              <a:gd name="connsiteY33" fmla="*/ 953668 h 2760453"/>
              <a:gd name="connsiteX34" fmla="*/ 808817 w 3001993"/>
              <a:gd name="connsiteY34" fmla="*/ 944907 h 2760453"/>
              <a:gd name="connsiteX35" fmla="*/ 838245 w 3001993"/>
              <a:gd name="connsiteY35" fmla="*/ 975998 h 2760453"/>
              <a:gd name="connsiteX36" fmla="*/ 856442 w 3001993"/>
              <a:gd name="connsiteY36" fmla="*/ 959194 h 2760453"/>
              <a:gd name="connsiteX37" fmla="*/ 854914 w 3001993"/>
              <a:gd name="connsiteY37" fmla="*/ 898944 h 2760453"/>
              <a:gd name="connsiteX38" fmla="*/ 906359 w 3001993"/>
              <a:gd name="connsiteY38" fmla="*/ 878412 h 2760453"/>
              <a:gd name="connsiteX39" fmla="*/ 949310 w 3001993"/>
              <a:gd name="connsiteY39" fmla="*/ 923476 h 2760453"/>
              <a:gd name="connsiteX40" fmla="*/ 965979 w 3001993"/>
              <a:gd name="connsiteY40" fmla="*/ 944907 h 2760453"/>
              <a:gd name="connsiteX41" fmla="*/ 995004 w 3001993"/>
              <a:gd name="connsiteY41" fmla="*/ 932236 h 2760453"/>
              <a:gd name="connsiteX42" fmla="*/ 1004079 w 3001993"/>
              <a:gd name="connsiteY42" fmla="*/ 873469 h 2760453"/>
              <a:gd name="connsiteX43" fmla="*/ 1005113 w 3001993"/>
              <a:gd name="connsiteY43" fmla="*/ 840042 h 2760453"/>
              <a:gd name="connsiteX44" fmla="*/ 1025510 w 3001993"/>
              <a:gd name="connsiteY44" fmla="*/ 816319 h 2760453"/>
              <a:gd name="connsiteX45" fmla="*/ 1081268 w 3001993"/>
              <a:gd name="connsiteY45" fmla="*/ 797808 h 2760453"/>
              <a:gd name="connsiteX46" fmla="*/ 1113617 w 3001993"/>
              <a:gd name="connsiteY46" fmla="*/ 792507 h 2760453"/>
              <a:gd name="connsiteX47" fmla="*/ 1131813 w 3001993"/>
              <a:gd name="connsiteY47" fmla="*/ 760023 h 2760453"/>
              <a:gd name="connsiteX48" fmla="*/ 1345721 w 3001993"/>
              <a:gd name="connsiteY48" fmla="*/ 854015 h 2760453"/>
              <a:gd name="connsiteX49" fmla="*/ 1388853 w 3001993"/>
              <a:gd name="connsiteY49" fmla="*/ 845388 h 2760453"/>
              <a:gd name="connsiteX50" fmla="*/ 1518249 w 3001993"/>
              <a:gd name="connsiteY50" fmla="*/ 888521 h 2760453"/>
              <a:gd name="connsiteX51" fmla="*/ 1699404 w 3001993"/>
              <a:gd name="connsiteY51" fmla="*/ 966158 h 2760453"/>
              <a:gd name="connsiteX52" fmla="*/ 1725283 w 3001993"/>
              <a:gd name="connsiteY52" fmla="*/ 905773 h 2760453"/>
              <a:gd name="connsiteX53" fmla="*/ 1595887 w 3001993"/>
              <a:gd name="connsiteY53" fmla="*/ 802256 h 2760453"/>
              <a:gd name="connsiteX54" fmla="*/ 1397479 w 3001993"/>
              <a:gd name="connsiteY54" fmla="*/ 621102 h 2760453"/>
              <a:gd name="connsiteX55" fmla="*/ 1293962 w 3001993"/>
              <a:gd name="connsiteY55" fmla="*/ 526211 h 2760453"/>
              <a:gd name="connsiteX56" fmla="*/ 1268083 w 3001993"/>
              <a:gd name="connsiteY56" fmla="*/ 431321 h 2760453"/>
              <a:gd name="connsiteX57" fmla="*/ 1242204 w 3001993"/>
              <a:gd name="connsiteY57" fmla="*/ 345056 h 2760453"/>
              <a:gd name="connsiteX58" fmla="*/ 1164566 w 3001993"/>
              <a:gd name="connsiteY58" fmla="*/ 336430 h 2760453"/>
              <a:gd name="connsiteX59" fmla="*/ 1112808 w 3001993"/>
              <a:gd name="connsiteY59" fmla="*/ 224287 h 2760453"/>
              <a:gd name="connsiteX60" fmla="*/ 974785 w 3001993"/>
              <a:gd name="connsiteY60" fmla="*/ 198407 h 2760453"/>
              <a:gd name="connsiteX61" fmla="*/ 974785 w 3001993"/>
              <a:gd name="connsiteY61" fmla="*/ 198407 h 2760453"/>
              <a:gd name="connsiteX62" fmla="*/ 1164566 w 3001993"/>
              <a:gd name="connsiteY62" fmla="*/ 34505 h 2760453"/>
              <a:gd name="connsiteX63" fmla="*/ 1388853 w 3001993"/>
              <a:gd name="connsiteY63" fmla="*/ 0 h 2760453"/>
              <a:gd name="connsiteX64" fmla="*/ 1561381 w 3001993"/>
              <a:gd name="connsiteY64" fmla="*/ 8626 h 2760453"/>
              <a:gd name="connsiteX65" fmla="*/ 1802921 w 3001993"/>
              <a:gd name="connsiteY65" fmla="*/ 86264 h 2760453"/>
              <a:gd name="connsiteX0" fmla="*/ 1802921 w 3001993"/>
              <a:gd name="connsiteY0" fmla="*/ 86264 h 2760453"/>
              <a:gd name="connsiteX1" fmla="*/ 1716657 w 3001993"/>
              <a:gd name="connsiteY1" fmla="*/ 301924 h 2760453"/>
              <a:gd name="connsiteX2" fmla="*/ 1690778 w 3001993"/>
              <a:gd name="connsiteY2" fmla="*/ 457200 h 2760453"/>
              <a:gd name="connsiteX3" fmla="*/ 1846053 w 3001993"/>
              <a:gd name="connsiteY3" fmla="*/ 603849 h 2760453"/>
              <a:gd name="connsiteX4" fmla="*/ 2251495 w 3001993"/>
              <a:gd name="connsiteY4" fmla="*/ 715992 h 2760453"/>
              <a:gd name="connsiteX5" fmla="*/ 2475781 w 3001993"/>
              <a:gd name="connsiteY5" fmla="*/ 914400 h 2760453"/>
              <a:gd name="connsiteX6" fmla="*/ 2725947 w 3001993"/>
              <a:gd name="connsiteY6" fmla="*/ 1069675 h 2760453"/>
              <a:gd name="connsiteX7" fmla="*/ 2907102 w 3001993"/>
              <a:gd name="connsiteY7" fmla="*/ 1311215 h 2760453"/>
              <a:gd name="connsiteX8" fmla="*/ 3001993 w 3001993"/>
              <a:gd name="connsiteY8" fmla="*/ 1613139 h 2760453"/>
              <a:gd name="connsiteX9" fmla="*/ 2993366 w 3001993"/>
              <a:gd name="connsiteY9" fmla="*/ 1863305 h 2760453"/>
              <a:gd name="connsiteX10" fmla="*/ 2915729 w 3001993"/>
              <a:gd name="connsiteY10" fmla="*/ 2053087 h 2760453"/>
              <a:gd name="connsiteX11" fmla="*/ 2743200 w 3001993"/>
              <a:gd name="connsiteY11" fmla="*/ 2182483 h 2760453"/>
              <a:gd name="connsiteX12" fmla="*/ 2501661 w 3001993"/>
              <a:gd name="connsiteY12" fmla="*/ 2234241 h 2760453"/>
              <a:gd name="connsiteX13" fmla="*/ 2216989 w 3001993"/>
              <a:gd name="connsiteY13" fmla="*/ 2165230 h 2760453"/>
              <a:gd name="connsiteX14" fmla="*/ 2009955 w 3001993"/>
              <a:gd name="connsiteY14" fmla="*/ 2130724 h 2760453"/>
              <a:gd name="connsiteX15" fmla="*/ 1708030 w 3001993"/>
              <a:gd name="connsiteY15" fmla="*/ 2277373 h 2760453"/>
              <a:gd name="connsiteX16" fmla="*/ 1431985 w 3001993"/>
              <a:gd name="connsiteY16" fmla="*/ 2553419 h 2760453"/>
              <a:gd name="connsiteX17" fmla="*/ 1259457 w 3001993"/>
              <a:gd name="connsiteY17" fmla="*/ 2691441 h 2760453"/>
              <a:gd name="connsiteX18" fmla="*/ 785004 w 3001993"/>
              <a:gd name="connsiteY18" fmla="*/ 2760453 h 2760453"/>
              <a:gd name="connsiteX19" fmla="*/ 474453 w 3001993"/>
              <a:gd name="connsiteY19" fmla="*/ 2743200 h 2760453"/>
              <a:gd name="connsiteX20" fmla="*/ 224287 w 3001993"/>
              <a:gd name="connsiteY20" fmla="*/ 2691441 h 2760453"/>
              <a:gd name="connsiteX21" fmla="*/ 51759 w 3001993"/>
              <a:gd name="connsiteY21" fmla="*/ 2587924 h 2760453"/>
              <a:gd name="connsiteX22" fmla="*/ 0 w 3001993"/>
              <a:gd name="connsiteY22" fmla="*/ 2398143 h 2760453"/>
              <a:gd name="connsiteX23" fmla="*/ 17253 w 3001993"/>
              <a:gd name="connsiteY23" fmla="*/ 2208362 h 2760453"/>
              <a:gd name="connsiteX24" fmla="*/ 103517 w 3001993"/>
              <a:gd name="connsiteY24" fmla="*/ 2009955 h 2760453"/>
              <a:gd name="connsiteX25" fmla="*/ 267419 w 3001993"/>
              <a:gd name="connsiteY25" fmla="*/ 1889185 h 2760453"/>
              <a:gd name="connsiteX26" fmla="*/ 362310 w 3001993"/>
              <a:gd name="connsiteY26" fmla="*/ 1777041 h 2760453"/>
              <a:gd name="connsiteX27" fmla="*/ 362310 w 3001993"/>
              <a:gd name="connsiteY27" fmla="*/ 1526875 h 2760453"/>
              <a:gd name="connsiteX28" fmla="*/ 370936 w 3001993"/>
              <a:gd name="connsiteY28" fmla="*/ 1380226 h 2760453"/>
              <a:gd name="connsiteX29" fmla="*/ 491706 w 3001993"/>
              <a:gd name="connsiteY29" fmla="*/ 1285336 h 2760453"/>
              <a:gd name="connsiteX30" fmla="*/ 638355 w 3001993"/>
              <a:gd name="connsiteY30" fmla="*/ 1268083 h 2760453"/>
              <a:gd name="connsiteX31" fmla="*/ 757328 w 3001993"/>
              <a:gd name="connsiteY31" fmla="*/ 1085446 h 2760453"/>
              <a:gd name="connsiteX32" fmla="*/ 763573 w 3001993"/>
              <a:gd name="connsiteY32" fmla="*/ 1013963 h 2760453"/>
              <a:gd name="connsiteX33" fmla="*/ 773098 w 3001993"/>
              <a:gd name="connsiteY33" fmla="*/ 953668 h 2760453"/>
              <a:gd name="connsiteX34" fmla="*/ 808817 w 3001993"/>
              <a:gd name="connsiteY34" fmla="*/ 944907 h 2760453"/>
              <a:gd name="connsiteX35" fmla="*/ 838245 w 3001993"/>
              <a:gd name="connsiteY35" fmla="*/ 975998 h 2760453"/>
              <a:gd name="connsiteX36" fmla="*/ 856442 w 3001993"/>
              <a:gd name="connsiteY36" fmla="*/ 959194 h 2760453"/>
              <a:gd name="connsiteX37" fmla="*/ 854914 w 3001993"/>
              <a:gd name="connsiteY37" fmla="*/ 898944 h 2760453"/>
              <a:gd name="connsiteX38" fmla="*/ 906359 w 3001993"/>
              <a:gd name="connsiteY38" fmla="*/ 878412 h 2760453"/>
              <a:gd name="connsiteX39" fmla="*/ 949310 w 3001993"/>
              <a:gd name="connsiteY39" fmla="*/ 923476 h 2760453"/>
              <a:gd name="connsiteX40" fmla="*/ 965979 w 3001993"/>
              <a:gd name="connsiteY40" fmla="*/ 944907 h 2760453"/>
              <a:gd name="connsiteX41" fmla="*/ 995004 w 3001993"/>
              <a:gd name="connsiteY41" fmla="*/ 932236 h 2760453"/>
              <a:gd name="connsiteX42" fmla="*/ 1004079 w 3001993"/>
              <a:gd name="connsiteY42" fmla="*/ 873469 h 2760453"/>
              <a:gd name="connsiteX43" fmla="*/ 1005113 w 3001993"/>
              <a:gd name="connsiteY43" fmla="*/ 840042 h 2760453"/>
              <a:gd name="connsiteX44" fmla="*/ 1025510 w 3001993"/>
              <a:gd name="connsiteY44" fmla="*/ 816319 h 2760453"/>
              <a:gd name="connsiteX45" fmla="*/ 1081268 w 3001993"/>
              <a:gd name="connsiteY45" fmla="*/ 797808 h 2760453"/>
              <a:gd name="connsiteX46" fmla="*/ 1113617 w 3001993"/>
              <a:gd name="connsiteY46" fmla="*/ 792507 h 2760453"/>
              <a:gd name="connsiteX47" fmla="*/ 1131813 w 3001993"/>
              <a:gd name="connsiteY47" fmla="*/ 760023 h 2760453"/>
              <a:gd name="connsiteX48" fmla="*/ 1158860 w 3001993"/>
              <a:gd name="connsiteY48" fmla="*/ 759169 h 2760453"/>
              <a:gd name="connsiteX49" fmla="*/ 1345721 w 3001993"/>
              <a:gd name="connsiteY49" fmla="*/ 854015 h 2760453"/>
              <a:gd name="connsiteX50" fmla="*/ 1388853 w 3001993"/>
              <a:gd name="connsiteY50" fmla="*/ 845388 h 2760453"/>
              <a:gd name="connsiteX51" fmla="*/ 1518249 w 3001993"/>
              <a:gd name="connsiteY51" fmla="*/ 888521 h 2760453"/>
              <a:gd name="connsiteX52" fmla="*/ 1699404 w 3001993"/>
              <a:gd name="connsiteY52" fmla="*/ 966158 h 2760453"/>
              <a:gd name="connsiteX53" fmla="*/ 1725283 w 3001993"/>
              <a:gd name="connsiteY53" fmla="*/ 905773 h 2760453"/>
              <a:gd name="connsiteX54" fmla="*/ 1595887 w 3001993"/>
              <a:gd name="connsiteY54" fmla="*/ 802256 h 2760453"/>
              <a:gd name="connsiteX55" fmla="*/ 1397479 w 3001993"/>
              <a:gd name="connsiteY55" fmla="*/ 621102 h 2760453"/>
              <a:gd name="connsiteX56" fmla="*/ 1293962 w 3001993"/>
              <a:gd name="connsiteY56" fmla="*/ 526211 h 2760453"/>
              <a:gd name="connsiteX57" fmla="*/ 1268083 w 3001993"/>
              <a:gd name="connsiteY57" fmla="*/ 431321 h 2760453"/>
              <a:gd name="connsiteX58" fmla="*/ 1242204 w 3001993"/>
              <a:gd name="connsiteY58" fmla="*/ 345056 h 2760453"/>
              <a:gd name="connsiteX59" fmla="*/ 1164566 w 3001993"/>
              <a:gd name="connsiteY59" fmla="*/ 336430 h 2760453"/>
              <a:gd name="connsiteX60" fmla="*/ 1112808 w 3001993"/>
              <a:gd name="connsiteY60" fmla="*/ 224287 h 2760453"/>
              <a:gd name="connsiteX61" fmla="*/ 974785 w 3001993"/>
              <a:gd name="connsiteY61" fmla="*/ 198407 h 2760453"/>
              <a:gd name="connsiteX62" fmla="*/ 974785 w 3001993"/>
              <a:gd name="connsiteY62" fmla="*/ 198407 h 2760453"/>
              <a:gd name="connsiteX63" fmla="*/ 1164566 w 3001993"/>
              <a:gd name="connsiteY63" fmla="*/ 34505 h 2760453"/>
              <a:gd name="connsiteX64" fmla="*/ 1388853 w 3001993"/>
              <a:gd name="connsiteY64" fmla="*/ 0 h 2760453"/>
              <a:gd name="connsiteX65" fmla="*/ 1561381 w 3001993"/>
              <a:gd name="connsiteY65" fmla="*/ 8626 h 2760453"/>
              <a:gd name="connsiteX66" fmla="*/ 1802921 w 3001993"/>
              <a:gd name="connsiteY66" fmla="*/ 86264 h 2760453"/>
              <a:gd name="connsiteX0" fmla="*/ 1802921 w 3001993"/>
              <a:gd name="connsiteY0" fmla="*/ 86264 h 2760453"/>
              <a:gd name="connsiteX1" fmla="*/ 1716657 w 3001993"/>
              <a:gd name="connsiteY1" fmla="*/ 301924 h 2760453"/>
              <a:gd name="connsiteX2" fmla="*/ 1690778 w 3001993"/>
              <a:gd name="connsiteY2" fmla="*/ 457200 h 2760453"/>
              <a:gd name="connsiteX3" fmla="*/ 1846053 w 3001993"/>
              <a:gd name="connsiteY3" fmla="*/ 603849 h 2760453"/>
              <a:gd name="connsiteX4" fmla="*/ 2251495 w 3001993"/>
              <a:gd name="connsiteY4" fmla="*/ 715992 h 2760453"/>
              <a:gd name="connsiteX5" fmla="*/ 2475781 w 3001993"/>
              <a:gd name="connsiteY5" fmla="*/ 914400 h 2760453"/>
              <a:gd name="connsiteX6" fmla="*/ 2725947 w 3001993"/>
              <a:gd name="connsiteY6" fmla="*/ 1069675 h 2760453"/>
              <a:gd name="connsiteX7" fmla="*/ 2907102 w 3001993"/>
              <a:gd name="connsiteY7" fmla="*/ 1311215 h 2760453"/>
              <a:gd name="connsiteX8" fmla="*/ 3001993 w 3001993"/>
              <a:gd name="connsiteY8" fmla="*/ 1613139 h 2760453"/>
              <a:gd name="connsiteX9" fmla="*/ 2993366 w 3001993"/>
              <a:gd name="connsiteY9" fmla="*/ 1863305 h 2760453"/>
              <a:gd name="connsiteX10" fmla="*/ 2915729 w 3001993"/>
              <a:gd name="connsiteY10" fmla="*/ 2053087 h 2760453"/>
              <a:gd name="connsiteX11" fmla="*/ 2743200 w 3001993"/>
              <a:gd name="connsiteY11" fmla="*/ 2182483 h 2760453"/>
              <a:gd name="connsiteX12" fmla="*/ 2501661 w 3001993"/>
              <a:gd name="connsiteY12" fmla="*/ 2234241 h 2760453"/>
              <a:gd name="connsiteX13" fmla="*/ 2216989 w 3001993"/>
              <a:gd name="connsiteY13" fmla="*/ 2165230 h 2760453"/>
              <a:gd name="connsiteX14" fmla="*/ 2009955 w 3001993"/>
              <a:gd name="connsiteY14" fmla="*/ 2130724 h 2760453"/>
              <a:gd name="connsiteX15" fmla="*/ 1708030 w 3001993"/>
              <a:gd name="connsiteY15" fmla="*/ 2277373 h 2760453"/>
              <a:gd name="connsiteX16" fmla="*/ 1431985 w 3001993"/>
              <a:gd name="connsiteY16" fmla="*/ 2553419 h 2760453"/>
              <a:gd name="connsiteX17" fmla="*/ 1259457 w 3001993"/>
              <a:gd name="connsiteY17" fmla="*/ 2691441 h 2760453"/>
              <a:gd name="connsiteX18" fmla="*/ 785004 w 3001993"/>
              <a:gd name="connsiteY18" fmla="*/ 2760453 h 2760453"/>
              <a:gd name="connsiteX19" fmla="*/ 474453 w 3001993"/>
              <a:gd name="connsiteY19" fmla="*/ 2743200 h 2760453"/>
              <a:gd name="connsiteX20" fmla="*/ 224287 w 3001993"/>
              <a:gd name="connsiteY20" fmla="*/ 2691441 h 2760453"/>
              <a:gd name="connsiteX21" fmla="*/ 51759 w 3001993"/>
              <a:gd name="connsiteY21" fmla="*/ 2587924 h 2760453"/>
              <a:gd name="connsiteX22" fmla="*/ 0 w 3001993"/>
              <a:gd name="connsiteY22" fmla="*/ 2398143 h 2760453"/>
              <a:gd name="connsiteX23" fmla="*/ 17253 w 3001993"/>
              <a:gd name="connsiteY23" fmla="*/ 2208362 h 2760453"/>
              <a:gd name="connsiteX24" fmla="*/ 103517 w 3001993"/>
              <a:gd name="connsiteY24" fmla="*/ 2009955 h 2760453"/>
              <a:gd name="connsiteX25" fmla="*/ 267419 w 3001993"/>
              <a:gd name="connsiteY25" fmla="*/ 1889185 h 2760453"/>
              <a:gd name="connsiteX26" fmla="*/ 362310 w 3001993"/>
              <a:gd name="connsiteY26" fmla="*/ 1777041 h 2760453"/>
              <a:gd name="connsiteX27" fmla="*/ 362310 w 3001993"/>
              <a:gd name="connsiteY27" fmla="*/ 1526875 h 2760453"/>
              <a:gd name="connsiteX28" fmla="*/ 370936 w 3001993"/>
              <a:gd name="connsiteY28" fmla="*/ 1380226 h 2760453"/>
              <a:gd name="connsiteX29" fmla="*/ 491706 w 3001993"/>
              <a:gd name="connsiteY29" fmla="*/ 1285336 h 2760453"/>
              <a:gd name="connsiteX30" fmla="*/ 638355 w 3001993"/>
              <a:gd name="connsiteY30" fmla="*/ 1268083 h 2760453"/>
              <a:gd name="connsiteX31" fmla="*/ 757328 w 3001993"/>
              <a:gd name="connsiteY31" fmla="*/ 1085446 h 2760453"/>
              <a:gd name="connsiteX32" fmla="*/ 763573 w 3001993"/>
              <a:gd name="connsiteY32" fmla="*/ 1013963 h 2760453"/>
              <a:gd name="connsiteX33" fmla="*/ 773098 w 3001993"/>
              <a:gd name="connsiteY33" fmla="*/ 953668 h 2760453"/>
              <a:gd name="connsiteX34" fmla="*/ 808817 w 3001993"/>
              <a:gd name="connsiteY34" fmla="*/ 944907 h 2760453"/>
              <a:gd name="connsiteX35" fmla="*/ 838245 w 3001993"/>
              <a:gd name="connsiteY35" fmla="*/ 975998 h 2760453"/>
              <a:gd name="connsiteX36" fmla="*/ 856442 w 3001993"/>
              <a:gd name="connsiteY36" fmla="*/ 959194 h 2760453"/>
              <a:gd name="connsiteX37" fmla="*/ 854914 w 3001993"/>
              <a:gd name="connsiteY37" fmla="*/ 898944 h 2760453"/>
              <a:gd name="connsiteX38" fmla="*/ 906359 w 3001993"/>
              <a:gd name="connsiteY38" fmla="*/ 878412 h 2760453"/>
              <a:gd name="connsiteX39" fmla="*/ 949310 w 3001993"/>
              <a:gd name="connsiteY39" fmla="*/ 923476 h 2760453"/>
              <a:gd name="connsiteX40" fmla="*/ 965979 w 3001993"/>
              <a:gd name="connsiteY40" fmla="*/ 944907 h 2760453"/>
              <a:gd name="connsiteX41" fmla="*/ 995004 w 3001993"/>
              <a:gd name="connsiteY41" fmla="*/ 932236 h 2760453"/>
              <a:gd name="connsiteX42" fmla="*/ 1004079 w 3001993"/>
              <a:gd name="connsiteY42" fmla="*/ 873469 h 2760453"/>
              <a:gd name="connsiteX43" fmla="*/ 1005113 w 3001993"/>
              <a:gd name="connsiteY43" fmla="*/ 840042 h 2760453"/>
              <a:gd name="connsiteX44" fmla="*/ 1025510 w 3001993"/>
              <a:gd name="connsiteY44" fmla="*/ 816319 h 2760453"/>
              <a:gd name="connsiteX45" fmla="*/ 1081268 w 3001993"/>
              <a:gd name="connsiteY45" fmla="*/ 797808 h 2760453"/>
              <a:gd name="connsiteX46" fmla="*/ 1113617 w 3001993"/>
              <a:gd name="connsiteY46" fmla="*/ 792507 h 2760453"/>
              <a:gd name="connsiteX47" fmla="*/ 1131813 w 3001993"/>
              <a:gd name="connsiteY47" fmla="*/ 760023 h 2760453"/>
              <a:gd name="connsiteX48" fmla="*/ 1158860 w 3001993"/>
              <a:gd name="connsiteY48" fmla="*/ 759169 h 2760453"/>
              <a:gd name="connsiteX49" fmla="*/ 1173148 w 3001993"/>
              <a:gd name="connsiteY49" fmla="*/ 728213 h 2760453"/>
              <a:gd name="connsiteX50" fmla="*/ 1345721 w 3001993"/>
              <a:gd name="connsiteY50" fmla="*/ 854015 h 2760453"/>
              <a:gd name="connsiteX51" fmla="*/ 1388853 w 3001993"/>
              <a:gd name="connsiteY51" fmla="*/ 845388 h 2760453"/>
              <a:gd name="connsiteX52" fmla="*/ 1518249 w 3001993"/>
              <a:gd name="connsiteY52" fmla="*/ 888521 h 2760453"/>
              <a:gd name="connsiteX53" fmla="*/ 1699404 w 3001993"/>
              <a:gd name="connsiteY53" fmla="*/ 966158 h 2760453"/>
              <a:gd name="connsiteX54" fmla="*/ 1725283 w 3001993"/>
              <a:gd name="connsiteY54" fmla="*/ 905773 h 2760453"/>
              <a:gd name="connsiteX55" fmla="*/ 1595887 w 3001993"/>
              <a:gd name="connsiteY55" fmla="*/ 802256 h 2760453"/>
              <a:gd name="connsiteX56" fmla="*/ 1397479 w 3001993"/>
              <a:gd name="connsiteY56" fmla="*/ 621102 h 2760453"/>
              <a:gd name="connsiteX57" fmla="*/ 1293962 w 3001993"/>
              <a:gd name="connsiteY57" fmla="*/ 526211 h 2760453"/>
              <a:gd name="connsiteX58" fmla="*/ 1268083 w 3001993"/>
              <a:gd name="connsiteY58" fmla="*/ 431321 h 2760453"/>
              <a:gd name="connsiteX59" fmla="*/ 1242204 w 3001993"/>
              <a:gd name="connsiteY59" fmla="*/ 345056 h 2760453"/>
              <a:gd name="connsiteX60" fmla="*/ 1164566 w 3001993"/>
              <a:gd name="connsiteY60" fmla="*/ 336430 h 2760453"/>
              <a:gd name="connsiteX61" fmla="*/ 1112808 w 3001993"/>
              <a:gd name="connsiteY61" fmla="*/ 224287 h 2760453"/>
              <a:gd name="connsiteX62" fmla="*/ 974785 w 3001993"/>
              <a:gd name="connsiteY62" fmla="*/ 198407 h 2760453"/>
              <a:gd name="connsiteX63" fmla="*/ 974785 w 3001993"/>
              <a:gd name="connsiteY63" fmla="*/ 198407 h 2760453"/>
              <a:gd name="connsiteX64" fmla="*/ 1164566 w 3001993"/>
              <a:gd name="connsiteY64" fmla="*/ 34505 h 2760453"/>
              <a:gd name="connsiteX65" fmla="*/ 1388853 w 3001993"/>
              <a:gd name="connsiteY65" fmla="*/ 0 h 2760453"/>
              <a:gd name="connsiteX66" fmla="*/ 1561381 w 3001993"/>
              <a:gd name="connsiteY66" fmla="*/ 8626 h 2760453"/>
              <a:gd name="connsiteX67" fmla="*/ 1802921 w 3001993"/>
              <a:gd name="connsiteY67" fmla="*/ 86264 h 2760453"/>
              <a:gd name="connsiteX0" fmla="*/ 1802921 w 3001993"/>
              <a:gd name="connsiteY0" fmla="*/ 86264 h 2760453"/>
              <a:gd name="connsiteX1" fmla="*/ 1716657 w 3001993"/>
              <a:gd name="connsiteY1" fmla="*/ 301924 h 2760453"/>
              <a:gd name="connsiteX2" fmla="*/ 1690778 w 3001993"/>
              <a:gd name="connsiteY2" fmla="*/ 457200 h 2760453"/>
              <a:gd name="connsiteX3" fmla="*/ 1846053 w 3001993"/>
              <a:gd name="connsiteY3" fmla="*/ 603849 h 2760453"/>
              <a:gd name="connsiteX4" fmla="*/ 2251495 w 3001993"/>
              <a:gd name="connsiteY4" fmla="*/ 715992 h 2760453"/>
              <a:gd name="connsiteX5" fmla="*/ 2475781 w 3001993"/>
              <a:gd name="connsiteY5" fmla="*/ 914400 h 2760453"/>
              <a:gd name="connsiteX6" fmla="*/ 2725947 w 3001993"/>
              <a:gd name="connsiteY6" fmla="*/ 1069675 h 2760453"/>
              <a:gd name="connsiteX7" fmla="*/ 2907102 w 3001993"/>
              <a:gd name="connsiteY7" fmla="*/ 1311215 h 2760453"/>
              <a:gd name="connsiteX8" fmla="*/ 3001993 w 3001993"/>
              <a:gd name="connsiteY8" fmla="*/ 1613139 h 2760453"/>
              <a:gd name="connsiteX9" fmla="*/ 2993366 w 3001993"/>
              <a:gd name="connsiteY9" fmla="*/ 1863305 h 2760453"/>
              <a:gd name="connsiteX10" fmla="*/ 2915729 w 3001993"/>
              <a:gd name="connsiteY10" fmla="*/ 2053087 h 2760453"/>
              <a:gd name="connsiteX11" fmla="*/ 2743200 w 3001993"/>
              <a:gd name="connsiteY11" fmla="*/ 2182483 h 2760453"/>
              <a:gd name="connsiteX12" fmla="*/ 2501661 w 3001993"/>
              <a:gd name="connsiteY12" fmla="*/ 2234241 h 2760453"/>
              <a:gd name="connsiteX13" fmla="*/ 2216989 w 3001993"/>
              <a:gd name="connsiteY13" fmla="*/ 2165230 h 2760453"/>
              <a:gd name="connsiteX14" fmla="*/ 2009955 w 3001993"/>
              <a:gd name="connsiteY14" fmla="*/ 2130724 h 2760453"/>
              <a:gd name="connsiteX15" fmla="*/ 1708030 w 3001993"/>
              <a:gd name="connsiteY15" fmla="*/ 2277373 h 2760453"/>
              <a:gd name="connsiteX16" fmla="*/ 1431985 w 3001993"/>
              <a:gd name="connsiteY16" fmla="*/ 2553419 h 2760453"/>
              <a:gd name="connsiteX17" fmla="*/ 1259457 w 3001993"/>
              <a:gd name="connsiteY17" fmla="*/ 2691441 h 2760453"/>
              <a:gd name="connsiteX18" fmla="*/ 785004 w 3001993"/>
              <a:gd name="connsiteY18" fmla="*/ 2760453 h 2760453"/>
              <a:gd name="connsiteX19" fmla="*/ 474453 w 3001993"/>
              <a:gd name="connsiteY19" fmla="*/ 2743200 h 2760453"/>
              <a:gd name="connsiteX20" fmla="*/ 224287 w 3001993"/>
              <a:gd name="connsiteY20" fmla="*/ 2691441 h 2760453"/>
              <a:gd name="connsiteX21" fmla="*/ 51759 w 3001993"/>
              <a:gd name="connsiteY21" fmla="*/ 2587924 h 2760453"/>
              <a:gd name="connsiteX22" fmla="*/ 0 w 3001993"/>
              <a:gd name="connsiteY22" fmla="*/ 2398143 h 2760453"/>
              <a:gd name="connsiteX23" fmla="*/ 17253 w 3001993"/>
              <a:gd name="connsiteY23" fmla="*/ 2208362 h 2760453"/>
              <a:gd name="connsiteX24" fmla="*/ 103517 w 3001993"/>
              <a:gd name="connsiteY24" fmla="*/ 2009955 h 2760453"/>
              <a:gd name="connsiteX25" fmla="*/ 267419 w 3001993"/>
              <a:gd name="connsiteY25" fmla="*/ 1889185 h 2760453"/>
              <a:gd name="connsiteX26" fmla="*/ 362310 w 3001993"/>
              <a:gd name="connsiteY26" fmla="*/ 1777041 h 2760453"/>
              <a:gd name="connsiteX27" fmla="*/ 362310 w 3001993"/>
              <a:gd name="connsiteY27" fmla="*/ 1526875 h 2760453"/>
              <a:gd name="connsiteX28" fmla="*/ 370936 w 3001993"/>
              <a:gd name="connsiteY28" fmla="*/ 1380226 h 2760453"/>
              <a:gd name="connsiteX29" fmla="*/ 491706 w 3001993"/>
              <a:gd name="connsiteY29" fmla="*/ 1285336 h 2760453"/>
              <a:gd name="connsiteX30" fmla="*/ 638355 w 3001993"/>
              <a:gd name="connsiteY30" fmla="*/ 1268083 h 2760453"/>
              <a:gd name="connsiteX31" fmla="*/ 757328 w 3001993"/>
              <a:gd name="connsiteY31" fmla="*/ 1085446 h 2760453"/>
              <a:gd name="connsiteX32" fmla="*/ 763573 w 3001993"/>
              <a:gd name="connsiteY32" fmla="*/ 1013963 h 2760453"/>
              <a:gd name="connsiteX33" fmla="*/ 773098 w 3001993"/>
              <a:gd name="connsiteY33" fmla="*/ 953668 h 2760453"/>
              <a:gd name="connsiteX34" fmla="*/ 808817 w 3001993"/>
              <a:gd name="connsiteY34" fmla="*/ 944907 h 2760453"/>
              <a:gd name="connsiteX35" fmla="*/ 838245 w 3001993"/>
              <a:gd name="connsiteY35" fmla="*/ 975998 h 2760453"/>
              <a:gd name="connsiteX36" fmla="*/ 856442 w 3001993"/>
              <a:gd name="connsiteY36" fmla="*/ 959194 h 2760453"/>
              <a:gd name="connsiteX37" fmla="*/ 854914 w 3001993"/>
              <a:gd name="connsiteY37" fmla="*/ 898944 h 2760453"/>
              <a:gd name="connsiteX38" fmla="*/ 906359 w 3001993"/>
              <a:gd name="connsiteY38" fmla="*/ 878412 h 2760453"/>
              <a:gd name="connsiteX39" fmla="*/ 949310 w 3001993"/>
              <a:gd name="connsiteY39" fmla="*/ 923476 h 2760453"/>
              <a:gd name="connsiteX40" fmla="*/ 965979 w 3001993"/>
              <a:gd name="connsiteY40" fmla="*/ 944907 h 2760453"/>
              <a:gd name="connsiteX41" fmla="*/ 995004 w 3001993"/>
              <a:gd name="connsiteY41" fmla="*/ 932236 h 2760453"/>
              <a:gd name="connsiteX42" fmla="*/ 1004079 w 3001993"/>
              <a:gd name="connsiteY42" fmla="*/ 873469 h 2760453"/>
              <a:gd name="connsiteX43" fmla="*/ 1005113 w 3001993"/>
              <a:gd name="connsiteY43" fmla="*/ 840042 h 2760453"/>
              <a:gd name="connsiteX44" fmla="*/ 1025510 w 3001993"/>
              <a:gd name="connsiteY44" fmla="*/ 816319 h 2760453"/>
              <a:gd name="connsiteX45" fmla="*/ 1081268 w 3001993"/>
              <a:gd name="connsiteY45" fmla="*/ 797808 h 2760453"/>
              <a:gd name="connsiteX46" fmla="*/ 1113617 w 3001993"/>
              <a:gd name="connsiteY46" fmla="*/ 792507 h 2760453"/>
              <a:gd name="connsiteX47" fmla="*/ 1131813 w 3001993"/>
              <a:gd name="connsiteY47" fmla="*/ 760023 h 2760453"/>
              <a:gd name="connsiteX48" fmla="*/ 1158860 w 3001993"/>
              <a:gd name="connsiteY48" fmla="*/ 759169 h 2760453"/>
              <a:gd name="connsiteX49" fmla="*/ 1173148 w 3001993"/>
              <a:gd name="connsiteY49" fmla="*/ 728213 h 2760453"/>
              <a:gd name="connsiteX50" fmla="*/ 1196960 w 3001993"/>
              <a:gd name="connsiteY50" fmla="*/ 780601 h 2760453"/>
              <a:gd name="connsiteX51" fmla="*/ 1345721 w 3001993"/>
              <a:gd name="connsiteY51" fmla="*/ 854015 h 2760453"/>
              <a:gd name="connsiteX52" fmla="*/ 1388853 w 3001993"/>
              <a:gd name="connsiteY52" fmla="*/ 845388 h 2760453"/>
              <a:gd name="connsiteX53" fmla="*/ 1518249 w 3001993"/>
              <a:gd name="connsiteY53" fmla="*/ 888521 h 2760453"/>
              <a:gd name="connsiteX54" fmla="*/ 1699404 w 3001993"/>
              <a:gd name="connsiteY54" fmla="*/ 966158 h 2760453"/>
              <a:gd name="connsiteX55" fmla="*/ 1725283 w 3001993"/>
              <a:gd name="connsiteY55" fmla="*/ 905773 h 2760453"/>
              <a:gd name="connsiteX56" fmla="*/ 1595887 w 3001993"/>
              <a:gd name="connsiteY56" fmla="*/ 802256 h 2760453"/>
              <a:gd name="connsiteX57" fmla="*/ 1397479 w 3001993"/>
              <a:gd name="connsiteY57" fmla="*/ 621102 h 2760453"/>
              <a:gd name="connsiteX58" fmla="*/ 1293962 w 3001993"/>
              <a:gd name="connsiteY58" fmla="*/ 526211 h 2760453"/>
              <a:gd name="connsiteX59" fmla="*/ 1268083 w 3001993"/>
              <a:gd name="connsiteY59" fmla="*/ 431321 h 2760453"/>
              <a:gd name="connsiteX60" fmla="*/ 1242204 w 3001993"/>
              <a:gd name="connsiteY60" fmla="*/ 345056 h 2760453"/>
              <a:gd name="connsiteX61" fmla="*/ 1164566 w 3001993"/>
              <a:gd name="connsiteY61" fmla="*/ 336430 h 2760453"/>
              <a:gd name="connsiteX62" fmla="*/ 1112808 w 3001993"/>
              <a:gd name="connsiteY62" fmla="*/ 224287 h 2760453"/>
              <a:gd name="connsiteX63" fmla="*/ 974785 w 3001993"/>
              <a:gd name="connsiteY63" fmla="*/ 198407 h 2760453"/>
              <a:gd name="connsiteX64" fmla="*/ 974785 w 3001993"/>
              <a:gd name="connsiteY64" fmla="*/ 198407 h 2760453"/>
              <a:gd name="connsiteX65" fmla="*/ 1164566 w 3001993"/>
              <a:gd name="connsiteY65" fmla="*/ 34505 h 2760453"/>
              <a:gd name="connsiteX66" fmla="*/ 1388853 w 3001993"/>
              <a:gd name="connsiteY66" fmla="*/ 0 h 2760453"/>
              <a:gd name="connsiteX67" fmla="*/ 1561381 w 3001993"/>
              <a:gd name="connsiteY67" fmla="*/ 8626 h 2760453"/>
              <a:gd name="connsiteX68" fmla="*/ 1802921 w 3001993"/>
              <a:gd name="connsiteY68" fmla="*/ 86264 h 2760453"/>
              <a:gd name="connsiteX0" fmla="*/ 1802921 w 3001993"/>
              <a:gd name="connsiteY0" fmla="*/ 86264 h 2760453"/>
              <a:gd name="connsiteX1" fmla="*/ 1716657 w 3001993"/>
              <a:gd name="connsiteY1" fmla="*/ 301924 h 2760453"/>
              <a:gd name="connsiteX2" fmla="*/ 1690778 w 3001993"/>
              <a:gd name="connsiteY2" fmla="*/ 457200 h 2760453"/>
              <a:gd name="connsiteX3" fmla="*/ 1846053 w 3001993"/>
              <a:gd name="connsiteY3" fmla="*/ 603849 h 2760453"/>
              <a:gd name="connsiteX4" fmla="*/ 2251495 w 3001993"/>
              <a:gd name="connsiteY4" fmla="*/ 715992 h 2760453"/>
              <a:gd name="connsiteX5" fmla="*/ 2475781 w 3001993"/>
              <a:gd name="connsiteY5" fmla="*/ 914400 h 2760453"/>
              <a:gd name="connsiteX6" fmla="*/ 2725947 w 3001993"/>
              <a:gd name="connsiteY6" fmla="*/ 1069675 h 2760453"/>
              <a:gd name="connsiteX7" fmla="*/ 2907102 w 3001993"/>
              <a:gd name="connsiteY7" fmla="*/ 1311215 h 2760453"/>
              <a:gd name="connsiteX8" fmla="*/ 3001993 w 3001993"/>
              <a:gd name="connsiteY8" fmla="*/ 1613139 h 2760453"/>
              <a:gd name="connsiteX9" fmla="*/ 2993366 w 3001993"/>
              <a:gd name="connsiteY9" fmla="*/ 1863305 h 2760453"/>
              <a:gd name="connsiteX10" fmla="*/ 2915729 w 3001993"/>
              <a:gd name="connsiteY10" fmla="*/ 2053087 h 2760453"/>
              <a:gd name="connsiteX11" fmla="*/ 2743200 w 3001993"/>
              <a:gd name="connsiteY11" fmla="*/ 2182483 h 2760453"/>
              <a:gd name="connsiteX12" fmla="*/ 2501661 w 3001993"/>
              <a:gd name="connsiteY12" fmla="*/ 2234241 h 2760453"/>
              <a:gd name="connsiteX13" fmla="*/ 2216989 w 3001993"/>
              <a:gd name="connsiteY13" fmla="*/ 2165230 h 2760453"/>
              <a:gd name="connsiteX14" fmla="*/ 2009955 w 3001993"/>
              <a:gd name="connsiteY14" fmla="*/ 2130724 h 2760453"/>
              <a:gd name="connsiteX15" fmla="*/ 1708030 w 3001993"/>
              <a:gd name="connsiteY15" fmla="*/ 2277373 h 2760453"/>
              <a:gd name="connsiteX16" fmla="*/ 1431985 w 3001993"/>
              <a:gd name="connsiteY16" fmla="*/ 2553419 h 2760453"/>
              <a:gd name="connsiteX17" fmla="*/ 1259457 w 3001993"/>
              <a:gd name="connsiteY17" fmla="*/ 2691441 h 2760453"/>
              <a:gd name="connsiteX18" fmla="*/ 785004 w 3001993"/>
              <a:gd name="connsiteY18" fmla="*/ 2760453 h 2760453"/>
              <a:gd name="connsiteX19" fmla="*/ 474453 w 3001993"/>
              <a:gd name="connsiteY19" fmla="*/ 2743200 h 2760453"/>
              <a:gd name="connsiteX20" fmla="*/ 224287 w 3001993"/>
              <a:gd name="connsiteY20" fmla="*/ 2691441 h 2760453"/>
              <a:gd name="connsiteX21" fmla="*/ 51759 w 3001993"/>
              <a:gd name="connsiteY21" fmla="*/ 2587924 h 2760453"/>
              <a:gd name="connsiteX22" fmla="*/ 0 w 3001993"/>
              <a:gd name="connsiteY22" fmla="*/ 2398143 h 2760453"/>
              <a:gd name="connsiteX23" fmla="*/ 17253 w 3001993"/>
              <a:gd name="connsiteY23" fmla="*/ 2208362 h 2760453"/>
              <a:gd name="connsiteX24" fmla="*/ 103517 w 3001993"/>
              <a:gd name="connsiteY24" fmla="*/ 2009955 h 2760453"/>
              <a:gd name="connsiteX25" fmla="*/ 267419 w 3001993"/>
              <a:gd name="connsiteY25" fmla="*/ 1889185 h 2760453"/>
              <a:gd name="connsiteX26" fmla="*/ 362310 w 3001993"/>
              <a:gd name="connsiteY26" fmla="*/ 1777041 h 2760453"/>
              <a:gd name="connsiteX27" fmla="*/ 362310 w 3001993"/>
              <a:gd name="connsiteY27" fmla="*/ 1526875 h 2760453"/>
              <a:gd name="connsiteX28" fmla="*/ 370936 w 3001993"/>
              <a:gd name="connsiteY28" fmla="*/ 1380226 h 2760453"/>
              <a:gd name="connsiteX29" fmla="*/ 491706 w 3001993"/>
              <a:gd name="connsiteY29" fmla="*/ 1285336 h 2760453"/>
              <a:gd name="connsiteX30" fmla="*/ 638355 w 3001993"/>
              <a:gd name="connsiteY30" fmla="*/ 1268083 h 2760453"/>
              <a:gd name="connsiteX31" fmla="*/ 757328 w 3001993"/>
              <a:gd name="connsiteY31" fmla="*/ 1085446 h 2760453"/>
              <a:gd name="connsiteX32" fmla="*/ 763573 w 3001993"/>
              <a:gd name="connsiteY32" fmla="*/ 1013963 h 2760453"/>
              <a:gd name="connsiteX33" fmla="*/ 773098 w 3001993"/>
              <a:gd name="connsiteY33" fmla="*/ 953668 h 2760453"/>
              <a:gd name="connsiteX34" fmla="*/ 808817 w 3001993"/>
              <a:gd name="connsiteY34" fmla="*/ 944907 h 2760453"/>
              <a:gd name="connsiteX35" fmla="*/ 838245 w 3001993"/>
              <a:gd name="connsiteY35" fmla="*/ 975998 h 2760453"/>
              <a:gd name="connsiteX36" fmla="*/ 856442 w 3001993"/>
              <a:gd name="connsiteY36" fmla="*/ 959194 h 2760453"/>
              <a:gd name="connsiteX37" fmla="*/ 854914 w 3001993"/>
              <a:gd name="connsiteY37" fmla="*/ 898944 h 2760453"/>
              <a:gd name="connsiteX38" fmla="*/ 906359 w 3001993"/>
              <a:gd name="connsiteY38" fmla="*/ 878412 h 2760453"/>
              <a:gd name="connsiteX39" fmla="*/ 949310 w 3001993"/>
              <a:gd name="connsiteY39" fmla="*/ 923476 h 2760453"/>
              <a:gd name="connsiteX40" fmla="*/ 965979 w 3001993"/>
              <a:gd name="connsiteY40" fmla="*/ 944907 h 2760453"/>
              <a:gd name="connsiteX41" fmla="*/ 995004 w 3001993"/>
              <a:gd name="connsiteY41" fmla="*/ 932236 h 2760453"/>
              <a:gd name="connsiteX42" fmla="*/ 1004079 w 3001993"/>
              <a:gd name="connsiteY42" fmla="*/ 873469 h 2760453"/>
              <a:gd name="connsiteX43" fmla="*/ 1005113 w 3001993"/>
              <a:gd name="connsiteY43" fmla="*/ 840042 h 2760453"/>
              <a:gd name="connsiteX44" fmla="*/ 1025510 w 3001993"/>
              <a:gd name="connsiteY44" fmla="*/ 816319 h 2760453"/>
              <a:gd name="connsiteX45" fmla="*/ 1081268 w 3001993"/>
              <a:gd name="connsiteY45" fmla="*/ 797808 h 2760453"/>
              <a:gd name="connsiteX46" fmla="*/ 1113617 w 3001993"/>
              <a:gd name="connsiteY46" fmla="*/ 792507 h 2760453"/>
              <a:gd name="connsiteX47" fmla="*/ 1131813 w 3001993"/>
              <a:gd name="connsiteY47" fmla="*/ 760023 h 2760453"/>
              <a:gd name="connsiteX48" fmla="*/ 1158860 w 3001993"/>
              <a:gd name="connsiteY48" fmla="*/ 759169 h 2760453"/>
              <a:gd name="connsiteX49" fmla="*/ 1173148 w 3001993"/>
              <a:gd name="connsiteY49" fmla="*/ 728213 h 2760453"/>
              <a:gd name="connsiteX50" fmla="*/ 1196960 w 3001993"/>
              <a:gd name="connsiteY50" fmla="*/ 780601 h 2760453"/>
              <a:gd name="connsiteX51" fmla="*/ 1235060 w 3001993"/>
              <a:gd name="connsiteY51" fmla="*/ 785363 h 2760453"/>
              <a:gd name="connsiteX52" fmla="*/ 1345721 w 3001993"/>
              <a:gd name="connsiteY52" fmla="*/ 854015 h 2760453"/>
              <a:gd name="connsiteX53" fmla="*/ 1388853 w 3001993"/>
              <a:gd name="connsiteY53" fmla="*/ 845388 h 2760453"/>
              <a:gd name="connsiteX54" fmla="*/ 1518249 w 3001993"/>
              <a:gd name="connsiteY54" fmla="*/ 888521 h 2760453"/>
              <a:gd name="connsiteX55" fmla="*/ 1699404 w 3001993"/>
              <a:gd name="connsiteY55" fmla="*/ 966158 h 2760453"/>
              <a:gd name="connsiteX56" fmla="*/ 1725283 w 3001993"/>
              <a:gd name="connsiteY56" fmla="*/ 905773 h 2760453"/>
              <a:gd name="connsiteX57" fmla="*/ 1595887 w 3001993"/>
              <a:gd name="connsiteY57" fmla="*/ 802256 h 2760453"/>
              <a:gd name="connsiteX58" fmla="*/ 1397479 w 3001993"/>
              <a:gd name="connsiteY58" fmla="*/ 621102 h 2760453"/>
              <a:gd name="connsiteX59" fmla="*/ 1293962 w 3001993"/>
              <a:gd name="connsiteY59" fmla="*/ 526211 h 2760453"/>
              <a:gd name="connsiteX60" fmla="*/ 1268083 w 3001993"/>
              <a:gd name="connsiteY60" fmla="*/ 431321 h 2760453"/>
              <a:gd name="connsiteX61" fmla="*/ 1242204 w 3001993"/>
              <a:gd name="connsiteY61" fmla="*/ 345056 h 2760453"/>
              <a:gd name="connsiteX62" fmla="*/ 1164566 w 3001993"/>
              <a:gd name="connsiteY62" fmla="*/ 336430 h 2760453"/>
              <a:gd name="connsiteX63" fmla="*/ 1112808 w 3001993"/>
              <a:gd name="connsiteY63" fmla="*/ 224287 h 2760453"/>
              <a:gd name="connsiteX64" fmla="*/ 974785 w 3001993"/>
              <a:gd name="connsiteY64" fmla="*/ 198407 h 2760453"/>
              <a:gd name="connsiteX65" fmla="*/ 974785 w 3001993"/>
              <a:gd name="connsiteY65" fmla="*/ 198407 h 2760453"/>
              <a:gd name="connsiteX66" fmla="*/ 1164566 w 3001993"/>
              <a:gd name="connsiteY66" fmla="*/ 34505 h 2760453"/>
              <a:gd name="connsiteX67" fmla="*/ 1388853 w 3001993"/>
              <a:gd name="connsiteY67" fmla="*/ 0 h 2760453"/>
              <a:gd name="connsiteX68" fmla="*/ 1561381 w 3001993"/>
              <a:gd name="connsiteY68" fmla="*/ 8626 h 2760453"/>
              <a:gd name="connsiteX69" fmla="*/ 1802921 w 3001993"/>
              <a:gd name="connsiteY69" fmla="*/ 86264 h 2760453"/>
              <a:gd name="connsiteX0" fmla="*/ 1802921 w 3001993"/>
              <a:gd name="connsiteY0" fmla="*/ 86264 h 2760453"/>
              <a:gd name="connsiteX1" fmla="*/ 1716657 w 3001993"/>
              <a:gd name="connsiteY1" fmla="*/ 301924 h 2760453"/>
              <a:gd name="connsiteX2" fmla="*/ 1690778 w 3001993"/>
              <a:gd name="connsiteY2" fmla="*/ 457200 h 2760453"/>
              <a:gd name="connsiteX3" fmla="*/ 1846053 w 3001993"/>
              <a:gd name="connsiteY3" fmla="*/ 603849 h 2760453"/>
              <a:gd name="connsiteX4" fmla="*/ 2251495 w 3001993"/>
              <a:gd name="connsiteY4" fmla="*/ 715992 h 2760453"/>
              <a:gd name="connsiteX5" fmla="*/ 2475781 w 3001993"/>
              <a:gd name="connsiteY5" fmla="*/ 914400 h 2760453"/>
              <a:gd name="connsiteX6" fmla="*/ 2725947 w 3001993"/>
              <a:gd name="connsiteY6" fmla="*/ 1069675 h 2760453"/>
              <a:gd name="connsiteX7" fmla="*/ 2907102 w 3001993"/>
              <a:gd name="connsiteY7" fmla="*/ 1311215 h 2760453"/>
              <a:gd name="connsiteX8" fmla="*/ 3001993 w 3001993"/>
              <a:gd name="connsiteY8" fmla="*/ 1613139 h 2760453"/>
              <a:gd name="connsiteX9" fmla="*/ 2993366 w 3001993"/>
              <a:gd name="connsiteY9" fmla="*/ 1863305 h 2760453"/>
              <a:gd name="connsiteX10" fmla="*/ 2915729 w 3001993"/>
              <a:gd name="connsiteY10" fmla="*/ 2053087 h 2760453"/>
              <a:gd name="connsiteX11" fmla="*/ 2743200 w 3001993"/>
              <a:gd name="connsiteY11" fmla="*/ 2182483 h 2760453"/>
              <a:gd name="connsiteX12" fmla="*/ 2501661 w 3001993"/>
              <a:gd name="connsiteY12" fmla="*/ 2234241 h 2760453"/>
              <a:gd name="connsiteX13" fmla="*/ 2216989 w 3001993"/>
              <a:gd name="connsiteY13" fmla="*/ 2165230 h 2760453"/>
              <a:gd name="connsiteX14" fmla="*/ 2009955 w 3001993"/>
              <a:gd name="connsiteY14" fmla="*/ 2130724 h 2760453"/>
              <a:gd name="connsiteX15" fmla="*/ 1708030 w 3001993"/>
              <a:gd name="connsiteY15" fmla="*/ 2277373 h 2760453"/>
              <a:gd name="connsiteX16" fmla="*/ 1431985 w 3001993"/>
              <a:gd name="connsiteY16" fmla="*/ 2553419 h 2760453"/>
              <a:gd name="connsiteX17" fmla="*/ 1259457 w 3001993"/>
              <a:gd name="connsiteY17" fmla="*/ 2691441 h 2760453"/>
              <a:gd name="connsiteX18" fmla="*/ 785004 w 3001993"/>
              <a:gd name="connsiteY18" fmla="*/ 2760453 h 2760453"/>
              <a:gd name="connsiteX19" fmla="*/ 474453 w 3001993"/>
              <a:gd name="connsiteY19" fmla="*/ 2743200 h 2760453"/>
              <a:gd name="connsiteX20" fmla="*/ 224287 w 3001993"/>
              <a:gd name="connsiteY20" fmla="*/ 2691441 h 2760453"/>
              <a:gd name="connsiteX21" fmla="*/ 51759 w 3001993"/>
              <a:gd name="connsiteY21" fmla="*/ 2587924 h 2760453"/>
              <a:gd name="connsiteX22" fmla="*/ 0 w 3001993"/>
              <a:gd name="connsiteY22" fmla="*/ 2398143 h 2760453"/>
              <a:gd name="connsiteX23" fmla="*/ 17253 w 3001993"/>
              <a:gd name="connsiteY23" fmla="*/ 2208362 h 2760453"/>
              <a:gd name="connsiteX24" fmla="*/ 103517 w 3001993"/>
              <a:gd name="connsiteY24" fmla="*/ 2009955 h 2760453"/>
              <a:gd name="connsiteX25" fmla="*/ 267419 w 3001993"/>
              <a:gd name="connsiteY25" fmla="*/ 1889185 h 2760453"/>
              <a:gd name="connsiteX26" fmla="*/ 362310 w 3001993"/>
              <a:gd name="connsiteY26" fmla="*/ 1777041 h 2760453"/>
              <a:gd name="connsiteX27" fmla="*/ 362310 w 3001993"/>
              <a:gd name="connsiteY27" fmla="*/ 1526875 h 2760453"/>
              <a:gd name="connsiteX28" fmla="*/ 370936 w 3001993"/>
              <a:gd name="connsiteY28" fmla="*/ 1380226 h 2760453"/>
              <a:gd name="connsiteX29" fmla="*/ 491706 w 3001993"/>
              <a:gd name="connsiteY29" fmla="*/ 1285336 h 2760453"/>
              <a:gd name="connsiteX30" fmla="*/ 638355 w 3001993"/>
              <a:gd name="connsiteY30" fmla="*/ 1268083 h 2760453"/>
              <a:gd name="connsiteX31" fmla="*/ 757328 w 3001993"/>
              <a:gd name="connsiteY31" fmla="*/ 1085446 h 2760453"/>
              <a:gd name="connsiteX32" fmla="*/ 763573 w 3001993"/>
              <a:gd name="connsiteY32" fmla="*/ 1013963 h 2760453"/>
              <a:gd name="connsiteX33" fmla="*/ 773098 w 3001993"/>
              <a:gd name="connsiteY33" fmla="*/ 953668 h 2760453"/>
              <a:gd name="connsiteX34" fmla="*/ 808817 w 3001993"/>
              <a:gd name="connsiteY34" fmla="*/ 944907 h 2760453"/>
              <a:gd name="connsiteX35" fmla="*/ 838245 w 3001993"/>
              <a:gd name="connsiteY35" fmla="*/ 975998 h 2760453"/>
              <a:gd name="connsiteX36" fmla="*/ 856442 w 3001993"/>
              <a:gd name="connsiteY36" fmla="*/ 959194 h 2760453"/>
              <a:gd name="connsiteX37" fmla="*/ 854914 w 3001993"/>
              <a:gd name="connsiteY37" fmla="*/ 898944 h 2760453"/>
              <a:gd name="connsiteX38" fmla="*/ 906359 w 3001993"/>
              <a:gd name="connsiteY38" fmla="*/ 878412 h 2760453"/>
              <a:gd name="connsiteX39" fmla="*/ 949310 w 3001993"/>
              <a:gd name="connsiteY39" fmla="*/ 923476 h 2760453"/>
              <a:gd name="connsiteX40" fmla="*/ 965979 w 3001993"/>
              <a:gd name="connsiteY40" fmla="*/ 944907 h 2760453"/>
              <a:gd name="connsiteX41" fmla="*/ 995004 w 3001993"/>
              <a:gd name="connsiteY41" fmla="*/ 932236 h 2760453"/>
              <a:gd name="connsiteX42" fmla="*/ 1004079 w 3001993"/>
              <a:gd name="connsiteY42" fmla="*/ 873469 h 2760453"/>
              <a:gd name="connsiteX43" fmla="*/ 1005113 w 3001993"/>
              <a:gd name="connsiteY43" fmla="*/ 840042 h 2760453"/>
              <a:gd name="connsiteX44" fmla="*/ 1025510 w 3001993"/>
              <a:gd name="connsiteY44" fmla="*/ 816319 h 2760453"/>
              <a:gd name="connsiteX45" fmla="*/ 1081268 w 3001993"/>
              <a:gd name="connsiteY45" fmla="*/ 797808 h 2760453"/>
              <a:gd name="connsiteX46" fmla="*/ 1113617 w 3001993"/>
              <a:gd name="connsiteY46" fmla="*/ 792507 h 2760453"/>
              <a:gd name="connsiteX47" fmla="*/ 1131813 w 3001993"/>
              <a:gd name="connsiteY47" fmla="*/ 760023 h 2760453"/>
              <a:gd name="connsiteX48" fmla="*/ 1158860 w 3001993"/>
              <a:gd name="connsiteY48" fmla="*/ 759169 h 2760453"/>
              <a:gd name="connsiteX49" fmla="*/ 1173148 w 3001993"/>
              <a:gd name="connsiteY49" fmla="*/ 728213 h 2760453"/>
              <a:gd name="connsiteX50" fmla="*/ 1196960 w 3001993"/>
              <a:gd name="connsiteY50" fmla="*/ 780601 h 2760453"/>
              <a:gd name="connsiteX51" fmla="*/ 1235060 w 3001993"/>
              <a:gd name="connsiteY51" fmla="*/ 785363 h 2760453"/>
              <a:gd name="connsiteX52" fmla="*/ 1277923 w 3001993"/>
              <a:gd name="connsiteY52" fmla="*/ 790126 h 2760453"/>
              <a:gd name="connsiteX53" fmla="*/ 1345721 w 3001993"/>
              <a:gd name="connsiteY53" fmla="*/ 854015 h 2760453"/>
              <a:gd name="connsiteX54" fmla="*/ 1388853 w 3001993"/>
              <a:gd name="connsiteY54" fmla="*/ 845388 h 2760453"/>
              <a:gd name="connsiteX55" fmla="*/ 1518249 w 3001993"/>
              <a:gd name="connsiteY55" fmla="*/ 888521 h 2760453"/>
              <a:gd name="connsiteX56" fmla="*/ 1699404 w 3001993"/>
              <a:gd name="connsiteY56" fmla="*/ 966158 h 2760453"/>
              <a:gd name="connsiteX57" fmla="*/ 1725283 w 3001993"/>
              <a:gd name="connsiteY57" fmla="*/ 905773 h 2760453"/>
              <a:gd name="connsiteX58" fmla="*/ 1595887 w 3001993"/>
              <a:gd name="connsiteY58" fmla="*/ 802256 h 2760453"/>
              <a:gd name="connsiteX59" fmla="*/ 1397479 w 3001993"/>
              <a:gd name="connsiteY59" fmla="*/ 621102 h 2760453"/>
              <a:gd name="connsiteX60" fmla="*/ 1293962 w 3001993"/>
              <a:gd name="connsiteY60" fmla="*/ 526211 h 2760453"/>
              <a:gd name="connsiteX61" fmla="*/ 1268083 w 3001993"/>
              <a:gd name="connsiteY61" fmla="*/ 431321 h 2760453"/>
              <a:gd name="connsiteX62" fmla="*/ 1242204 w 3001993"/>
              <a:gd name="connsiteY62" fmla="*/ 345056 h 2760453"/>
              <a:gd name="connsiteX63" fmla="*/ 1164566 w 3001993"/>
              <a:gd name="connsiteY63" fmla="*/ 336430 h 2760453"/>
              <a:gd name="connsiteX64" fmla="*/ 1112808 w 3001993"/>
              <a:gd name="connsiteY64" fmla="*/ 224287 h 2760453"/>
              <a:gd name="connsiteX65" fmla="*/ 974785 w 3001993"/>
              <a:gd name="connsiteY65" fmla="*/ 198407 h 2760453"/>
              <a:gd name="connsiteX66" fmla="*/ 974785 w 3001993"/>
              <a:gd name="connsiteY66" fmla="*/ 198407 h 2760453"/>
              <a:gd name="connsiteX67" fmla="*/ 1164566 w 3001993"/>
              <a:gd name="connsiteY67" fmla="*/ 34505 h 2760453"/>
              <a:gd name="connsiteX68" fmla="*/ 1388853 w 3001993"/>
              <a:gd name="connsiteY68" fmla="*/ 0 h 2760453"/>
              <a:gd name="connsiteX69" fmla="*/ 1561381 w 3001993"/>
              <a:gd name="connsiteY69" fmla="*/ 8626 h 2760453"/>
              <a:gd name="connsiteX70" fmla="*/ 1802921 w 3001993"/>
              <a:gd name="connsiteY70" fmla="*/ 86264 h 2760453"/>
              <a:gd name="connsiteX0" fmla="*/ 1802921 w 3001993"/>
              <a:gd name="connsiteY0" fmla="*/ 86264 h 2760453"/>
              <a:gd name="connsiteX1" fmla="*/ 1716657 w 3001993"/>
              <a:gd name="connsiteY1" fmla="*/ 301924 h 2760453"/>
              <a:gd name="connsiteX2" fmla="*/ 1690778 w 3001993"/>
              <a:gd name="connsiteY2" fmla="*/ 457200 h 2760453"/>
              <a:gd name="connsiteX3" fmla="*/ 1846053 w 3001993"/>
              <a:gd name="connsiteY3" fmla="*/ 603849 h 2760453"/>
              <a:gd name="connsiteX4" fmla="*/ 2251495 w 3001993"/>
              <a:gd name="connsiteY4" fmla="*/ 715992 h 2760453"/>
              <a:gd name="connsiteX5" fmla="*/ 2475781 w 3001993"/>
              <a:gd name="connsiteY5" fmla="*/ 914400 h 2760453"/>
              <a:gd name="connsiteX6" fmla="*/ 2725947 w 3001993"/>
              <a:gd name="connsiteY6" fmla="*/ 1069675 h 2760453"/>
              <a:gd name="connsiteX7" fmla="*/ 2907102 w 3001993"/>
              <a:gd name="connsiteY7" fmla="*/ 1311215 h 2760453"/>
              <a:gd name="connsiteX8" fmla="*/ 3001993 w 3001993"/>
              <a:gd name="connsiteY8" fmla="*/ 1613139 h 2760453"/>
              <a:gd name="connsiteX9" fmla="*/ 2993366 w 3001993"/>
              <a:gd name="connsiteY9" fmla="*/ 1863305 h 2760453"/>
              <a:gd name="connsiteX10" fmla="*/ 2915729 w 3001993"/>
              <a:gd name="connsiteY10" fmla="*/ 2053087 h 2760453"/>
              <a:gd name="connsiteX11" fmla="*/ 2743200 w 3001993"/>
              <a:gd name="connsiteY11" fmla="*/ 2182483 h 2760453"/>
              <a:gd name="connsiteX12" fmla="*/ 2501661 w 3001993"/>
              <a:gd name="connsiteY12" fmla="*/ 2234241 h 2760453"/>
              <a:gd name="connsiteX13" fmla="*/ 2216989 w 3001993"/>
              <a:gd name="connsiteY13" fmla="*/ 2165230 h 2760453"/>
              <a:gd name="connsiteX14" fmla="*/ 2009955 w 3001993"/>
              <a:gd name="connsiteY14" fmla="*/ 2130724 h 2760453"/>
              <a:gd name="connsiteX15" fmla="*/ 1708030 w 3001993"/>
              <a:gd name="connsiteY15" fmla="*/ 2277373 h 2760453"/>
              <a:gd name="connsiteX16" fmla="*/ 1431985 w 3001993"/>
              <a:gd name="connsiteY16" fmla="*/ 2553419 h 2760453"/>
              <a:gd name="connsiteX17" fmla="*/ 1259457 w 3001993"/>
              <a:gd name="connsiteY17" fmla="*/ 2691441 h 2760453"/>
              <a:gd name="connsiteX18" fmla="*/ 785004 w 3001993"/>
              <a:gd name="connsiteY18" fmla="*/ 2760453 h 2760453"/>
              <a:gd name="connsiteX19" fmla="*/ 474453 w 3001993"/>
              <a:gd name="connsiteY19" fmla="*/ 2743200 h 2760453"/>
              <a:gd name="connsiteX20" fmla="*/ 224287 w 3001993"/>
              <a:gd name="connsiteY20" fmla="*/ 2691441 h 2760453"/>
              <a:gd name="connsiteX21" fmla="*/ 51759 w 3001993"/>
              <a:gd name="connsiteY21" fmla="*/ 2587924 h 2760453"/>
              <a:gd name="connsiteX22" fmla="*/ 0 w 3001993"/>
              <a:gd name="connsiteY22" fmla="*/ 2398143 h 2760453"/>
              <a:gd name="connsiteX23" fmla="*/ 17253 w 3001993"/>
              <a:gd name="connsiteY23" fmla="*/ 2208362 h 2760453"/>
              <a:gd name="connsiteX24" fmla="*/ 103517 w 3001993"/>
              <a:gd name="connsiteY24" fmla="*/ 2009955 h 2760453"/>
              <a:gd name="connsiteX25" fmla="*/ 267419 w 3001993"/>
              <a:gd name="connsiteY25" fmla="*/ 1889185 h 2760453"/>
              <a:gd name="connsiteX26" fmla="*/ 362310 w 3001993"/>
              <a:gd name="connsiteY26" fmla="*/ 1777041 h 2760453"/>
              <a:gd name="connsiteX27" fmla="*/ 362310 w 3001993"/>
              <a:gd name="connsiteY27" fmla="*/ 1526875 h 2760453"/>
              <a:gd name="connsiteX28" fmla="*/ 370936 w 3001993"/>
              <a:gd name="connsiteY28" fmla="*/ 1380226 h 2760453"/>
              <a:gd name="connsiteX29" fmla="*/ 491706 w 3001993"/>
              <a:gd name="connsiteY29" fmla="*/ 1285336 h 2760453"/>
              <a:gd name="connsiteX30" fmla="*/ 638355 w 3001993"/>
              <a:gd name="connsiteY30" fmla="*/ 1268083 h 2760453"/>
              <a:gd name="connsiteX31" fmla="*/ 757328 w 3001993"/>
              <a:gd name="connsiteY31" fmla="*/ 1085446 h 2760453"/>
              <a:gd name="connsiteX32" fmla="*/ 763573 w 3001993"/>
              <a:gd name="connsiteY32" fmla="*/ 1013963 h 2760453"/>
              <a:gd name="connsiteX33" fmla="*/ 773098 w 3001993"/>
              <a:gd name="connsiteY33" fmla="*/ 953668 h 2760453"/>
              <a:gd name="connsiteX34" fmla="*/ 808817 w 3001993"/>
              <a:gd name="connsiteY34" fmla="*/ 944907 h 2760453"/>
              <a:gd name="connsiteX35" fmla="*/ 838245 w 3001993"/>
              <a:gd name="connsiteY35" fmla="*/ 975998 h 2760453"/>
              <a:gd name="connsiteX36" fmla="*/ 856442 w 3001993"/>
              <a:gd name="connsiteY36" fmla="*/ 959194 h 2760453"/>
              <a:gd name="connsiteX37" fmla="*/ 854914 w 3001993"/>
              <a:gd name="connsiteY37" fmla="*/ 898944 h 2760453"/>
              <a:gd name="connsiteX38" fmla="*/ 906359 w 3001993"/>
              <a:gd name="connsiteY38" fmla="*/ 878412 h 2760453"/>
              <a:gd name="connsiteX39" fmla="*/ 949310 w 3001993"/>
              <a:gd name="connsiteY39" fmla="*/ 923476 h 2760453"/>
              <a:gd name="connsiteX40" fmla="*/ 965979 w 3001993"/>
              <a:gd name="connsiteY40" fmla="*/ 944907 h 2760453"/>
              <a:gd name="connsiteX41" fmla="*/ 995004 w 3001993"/>
              <a:gd name="connsiteY41" fmla="*/ 932236 h 2760453"/>
              <a:gd name="connsiteX42" fmla="*/ 1004079 w 3001993"/>
              <a:gd name="connsiteY42" fmla="*/ 873469 h 2760453"/>
              <a:gd name="connsiteX43" fmla="*/ 1005113 w 3001993"/>
              <a:gd name="connsiteY43" fmla="*/ 840042 h 2760453"/>
              <a:gd name="connsiteX44" fmla="*/ 1025510 w 3001993"/>
              <a:gd name="connsiteY44" fmla="*/ 816319 h 2760453"/>
              <a:gd name="connsiteX45" fmla="*/ 1081268 w 3001993"/>
              <a:gd name="connsiteY45" fmla="*/ 797808 h 2760453"/>
              <a:gd name="connsiteX46" fmla="*/ 1113617 w 3001993"/>
              <a:gd name="connsiteY46" fmla="*/ 792507 h 2760453"/>
              <a:gd name="connsiteX47" fmla="*/ 1131813 w 3001993"/>
              <a:gd name="connsiteY47" fmla="*/ 760023 h 2760453"/>
              <a:gd name="connsiteX48" fmla="*/ 1158860 w 3001993"/>
              <a:gd name="connsiteY48" fmla="*/ 759169 h 2760453"/>
              <a:gd name="connsiteX49" fmla="*/ 1173148 w 3001993"/>
              <a:gd name="connsiteY49" fmla="*/ 728213 h 2760453"/>
              <a:gd name="connsiteX50" fmla="*/ 1196960 w 3001993"/>
              <a:gd name="connsiteY50" fmla="*/ 780601 h 2760453"/>
              <a:gd name="connsiteX51" fmla="*/ 1235060 w 3001993"/>
              <a:gd name="connsiteY51" fmla="*/ 785363 h 2760453"/>
              <a:gd name="connsiteX52" fmla="*/ 1277923 w 3001993"/>
              <a:gd name="connsiteY52" fmla="*/ 790126 h 2760453"/>
              <a:gd name="connsiteX53" fmla="*/ 1301735 w 3001993"/>
              <a:gd name="connsiteY53" fmla="*/ 780601 h 2760453"/>
              <a:gd name="connsiteX54" fmla="*/ 1345721 w 3001993"/>
              <a:gd name="connsiteY54" fmla="*/ 854015 h 2760453"/>
              <a:gd name="connsiteX55" fmla="*/ 1388853 w 3001993"/>
              <a:gd name="connsiteY55" fmla="*/ 845388 h 2760453"/>
              <a:gd name="connsiteX56" fmla="*/ 1518249 w 3001993"/>
              <a:gd name="connsiteY56" fmla="*/ 888521 h 2760453"/>
              <a:gd name="connsiteX57" fmla="*/ 1699404 w 3001993"/>
              <a:gd name="connsiteY57" fmla="*/ 966158 h 2760453"/>
              <a:gd name="connsiteX58" fmla="*/ 1725283 w 3001993"/>
              <a:gd name="connsiteY58" fmla="*/ 905773 h 2760453"/>
              <a:gd name="connsiteX59" fmla="*/ 1595887 w 3001993"/>
              <a:gd name="connsiteY59" fmla="*/ 802256 h 2760453"/>
              <a:gd name="connsiteX60" fmla="*/ 1397479 w 3001993"/>
              <a:gd name="connsiteY60" fmla="*/ 621102 h 2760453"/>
              <a:gd name="connsiteX61" fmla="*/ 1293962 w 3001993"/>
              <a:gd name="connsiteY61" fmla="*/ 526211 h 2760453"/>
              <a:gd name="connsiteX62" fmla="*/ 1268083 w 3001993"/>
              <a:gd name="connsiteY62" fmla="*/ 431321 h 2760453"/>
              <a:gd name="connsiteX63" fmla="*/ 1242204 w 3001993"/>
              <a:gd name="connsiteY63" fmla="*/ 345056 h 2760453"/>
              <a:gd name="connsiteX64" fmla="*/ 1164566 w 3001993"/>
              <a:gd name="connsiteY64" fmla="*/ 336430 h 2760453"/>
              <a:gd name="connsiteX65" fmla="*/ 1112808 w 3001993"/>
              <a:gd name="connsiteY65" fmla="*/ 224287 h 2760453"/>
              <a:gd name="connsiteX66" fmla="*/ 974785 w 3001993"/>
              <a:gd name="connsiteY66" fmla="*/ 198407 h 2760453"/>
              <a:gd name="connsiteX67" fmla="*/ 974785 w 3001993"/>
              <a:gd name="connsiteY67" fmla="*/ 198407 h 2760453"/>
              <a:gd name="connsiteX68" fmla="*/ 1164566 w 3001993"/>
              <a:gd name="connsiteY68" fmla="*/ 34505 h 2760453"/>
              <a:gd name="connsiteX69" fmla="*/ 1388853 w 3001993"/>
              <a:gd name="connsiteY69" fmla="*/ 0 h 2760453"/>
              <a:gd name="connsiteX70" fmla="*/ 1561381 w 3001993"/>
              <a:gd name="connsiteY70" fmla="*/ 8626 h 2760453"/>
              <a:gd name="connsiteX71" fmla="*/ 1802921 w 3001993"/>
              <a:gd name="connsiteY71" fmla="*/ 86264 h 2760453"/>
              <a:gd name="connsiteX0" fmla="*/ 1802921 w 3001993"/>
              <a:gd name="connsiteY0" fmla="*/ 86264 h 2760453"/>
              <a:gd name="connsiteX1" fmla="*/ 1716657 w 3001993"/>
              <a:gd name="connsiteY1" fmla="*/ 301924 h 2760453"/>
              <a:gd name="connsiteX2" fmla="*/ 1690778 w 3001993"/>
              <a:gd name="connsiteY2" fmla="*/ 457200 h 2760453"/>
              <a:gd name="connsiteX3" fmla="*/ 1846053 w 3001993"/>
              <a:gd name="connsiteY3" fmla="*/ 603849 h 2760453"/>
              <a:gd name="connsiteX4" fmla="*/ 2251495 w 3001993"/>
              <a:gd name="connsiteY4" fmla="*/ 715992 h 2760453"/>
              <a:gd name="connsiteX5" fmla="*/ 2475781 w 3001993"/>
              <a:gd name="connsiteY5" fmla="*/ 914400 h 2760453"/>
              <a:gd name="connsiteX6" fmla="*/ 2725947 w 3001993"/>
              <a:gd name="connsiteY6" fmla="*/ 1069675 h 2760453"/>
              <a:gd name="connsiteX7" fmla="*/ 2907102 w 3001993"/>
              <a:gd name="connsiteY7" fmla="*/ 1311215 h 2760453"/>
              <a:gd name="connsiteX8" fmla="*/ 3001993 w 3001993"/>
              <a:gd name="connsiteY8" fmla="*/ 1613139 h 2760453"/>
              <a:gd name="connsiteX9" fmla="*/ 2993366 w 3001993"/>
              <a:gd name="connsiteY9" fmla="*/ 1863305 h 2760453"/>
              <a:gd name="connsiteX10" fmla="*/ 2915729 w 3001993"/>
              <a:gd name="connsiteY10" fmla="*/ 2053087 h 2760453"/>
              <a:gd name="connsiteX11" fmla="*/ 2743200 w 3001993"/>
              <a:gd name="connsiteY11" fmla="*/ 2182483 h 2760453"/>
              <a:gd name="connsiteX12" fmla="*/ 2501661 w 3001993"/>
              <a:gd name="connsiteY12" fmla="*/ 2234241 h 2760453"/>
              <a:gd name="connsiteX13" fmla="*/ 2216989 w 3001993"/>
              <a:gd name="connsiteY13" fmla="*/ 2165230 h 2760453"/>
              <a:gd name="connsiteX14" fmla="*/ 2009955 w 3001993"/>
              <a:gd name="connsiteY14" fmla="*/ 2130724 h 2760453"/>
              <a:gd name="connsiteX15" fmla="*/ 1708030 w 3001993"/>
              <a:gd name="connsiteY15" fmla="*/ 2277373 h 2760453"/>
              <a:gd name="connsiteX16" fmla="*/ 1431985 w 3001993"/>
              <a:gd name="connsiteY16" fmla="*/ 2553419 h 2760453"/>
              <a:gd name="connsiteX17" fmla="*/ 1259457 w 3001993"/>
              <a:gd name="connsiteY17" fmla="*/ 2691441 h 2760453"/>
              <a:gd name="connsiteX18" fmla="*/ 785004 w 3001993"/>
              <a:gd name="connsiteY18" fmla="*/ 2760453 h 2760453"/>
              <a:gd name="connsiteX19" fmla="*/ 474453 w 3001993"/>
              <a:gd name="connsiteY19" fmla="*/ 2743200 h 2760453"/>
              <a:gd name="connsiteX20" fmla="*/ 224287 w 3001993"/>
              <a:gd name="connsiteY20" fmla="*/ 2691441 h 2760453"/>
              <a:gd name="connsiteX21" fmla="*/ 51759 w 3001993"/>
              <a:gd name="connsiteY21" fmla="*/ 2587924 h 2760453"/>
              <a:gd name="connsiteX22" fmla="*/ 0 w 3001993"/>
              <a:gd name="connsiteY22" fmla="*/ 2398143 h 2760453"/>
              <a:gd name="connsiteX23" fmla="*/ 17253 w 3001993"/>
              <a:gd name="connsiteY23" fmla="*/ 2208362 h 2760453"/>
              <a:gd name="connsiteX24" fmla="*/ 103517 w 3001993"/>
              <a:gd name="connsiteY24" fmla="*/ 2009955 h 2760453"/>
              <a:gd name="connsiteX25" fmla="*/ 267419 w 3001993"/>
              <a:gd name="connsiteY25" fmla="*/ 1889185 h 2760453"/>
              <a:gd name="connsiteX26" fmla="*/ 362310 w 3001993"/>
              <a:gd name="connsiteY26" fmla="*/ 1777041 h 2760453"/>
              <a:gd name="connsiteX27" fmla="*/ 362310 w 3001993"/>
              <a:gd name="connsiteY27" fmla="*/ 1526875 h 2760453"/>
              <a:gd name="connsiteX28" fmla="*/ 370936 w 3001993"/>
              <a:gd name="connsiteY28" fmla="*/ 1380226 h 2760453"/>
              <a:gd name="connsiteX29" fmla="*/ 491706 w 3001993"/>
              <a:gd name="connsiteY29" fmla="*/ 1285336 h 2760453"/>
              <a:gd name="connsiteX30" fmla="*/ 638355 w 3001993"/>
              <a:gd name="connsiteY30" fmla="*/ 1268083 h 2760453"/>
              <a:gd name="connsiteX31" fmla="*/ 757328 w 3001993"/>
              <a:gd name="connsiteY31" fmla="*/ 1085446 h 2760453"/>
              <a:gd name="connsiteX32" fmla="*/ 763573 w 3001993"/>
              <a:gd name="connsiteY32" fmla="*/ 1013963 h 2760453"/>
              <a:gd name="connsiteX33" fmla="*/ 773098 w 3001993"/>
              <a:gd name="connsiteY33" fmla="*/ 953668 h 2760453"/>
              <a:gd name="connsiteX34" fmla="*/ 808817 w 3001993"/>
              <a:gd name="connsiteY34" fmla="*/ 944907 h 2760453"/>
              <a:gd name="connsiteX35" fmla="*/ 838245 w 3001993"/>
              <a:gd name="connsiteY35" fmla="*/ 975998 h 2760453"/>
              <a:gd name="connsiteX36" fmla="*/ 856442 w 3001993"/>
              <a:gd name="connsiteY36" fmla="*/ 959194 h 2760453"/>
              <a:gd name="connsiteX37" fmla="*/ 854914 w 3001993"/>
              <a:gd name="connsiteY37" fmla="*/ 898944 h 2760453"/>
              <a:gd name="connsiteX38" fmla="*/ 906359 w 3001993"/>
              <a:gd name="connsiteY38" fmla="*/ 878412 h 2760453"/>
              <a:gd name="connsiteX39" fmla="*/ 949310 w 3001993"/>
              <a:gd name="connsiteY39" fmla="*/ 923476 h 2760453"/>
              <a:gd name="connsiteX40" fmla="*/ 965979 w 3001993"/>
              <a:gd name="connsiteY40" fmla="*/ 944907 h 2760453"/>
              <a:gd name="connsiteX41" fmla="*/ 995004 w 3001993"/>
              <a:gd name="connsiteY41" fmla="*/ 932236 h 2760453"/>
              <a:gd name="connsiteX42" fmla="*/ 1004079 w 3001993"/>
              <a:gd name="connsiteY42" fmla="*/ 873469 h 2760453"/>
              <a:gd name="connsiteX43" fmla="*/ 1005113 w 3001993"/>
              <a:gd name="connsiteY43" fmla="*/ 840042 h 2760453"/>
              <a:gd name="connsiteX44" fmla="*/ 1025510 w 3001993"/>
              <a:gd name="connsiteY44" fmla="*/ 816319 h 2760453"/>
              <a:gd name="connsiteX45" fmla="*/ 1081268 w 3001993"/>
              <a:gd name="connsiteY45" fmla="*/ 797808 h 2760453"/>
              <a:gd name="connsiteX46" fmla="*/ 1113617 w 3001993"/>
              <a:gd name="connsiteY46" fmla="*/ 792507 h 2760453"/>
              <a:gd name="connsiteX47" fmla="*/ 1131813 w 3001993"/>
              <a:gd name="connsiteY47" fmla="*/ 760023 h 2760453"/>
              <a:gd name="connsiteX48" fmla="*/ 1158860 w 3001993"/>
              <a:gd name="connsiteY48" fmla="*/ 759169 h 2760453"/>
              <a:gd name="connsiteX49" fmla="*/ 1173148 w 3001993"/>
              <a:gd name="connsiteY49" fmla="*/ 728213 h 2760453"/>
              <a:gd name="connsiteX50" fmla="*/ 1196960 w 3001993"/>
              <a:gd name="connsiteY50" fmla="*/ 780601 h 2760453"/>
              <a:gd name="connsiteX51" fmla="*/ 1235060 w 3001993"/>
              <a:gd name="connsiteY51" fmla="*/ 785363 h 2760453"/>
              <a:gd name="connsiteX52" fmla="*/ 1277923 w 3001993"/>
              <a:gd name="connsiteY52" fmla="*/ 790126 h 2760453"/>
              <a:gd name="connsiteX53" fmla="*/ 1301735 w 3001993"/>
              <a:gd name="connsiteY53" fmla="*/ 780601 h 2760453"/>
              <a:gd name="connsiteX54" fmla="*/ 1330310 w 3001993"/>
              <a:gd name="connsiteY54" fmla="*/ 852038 h 2760453"/>
              <a:gd name="connsiteX55" fmla="*/ 1345721 w 3001993"/>
              <a:gd name="connsiteY55" fmla="*/ 854015 h 2760453"/>
              <a:gd name="connsiteX56" fmla="*/ 1388853 w 3001993"/>
              <a:gd name="connsiteY56" fmla="*/ 845388 h 2760453"/>
              <a:gd name="connsiteX57" fmla="*/ 1518249 w 3001993"/>
              <a:gd name="connsiteY57" fmla="*/ 888521 h 2760453"/>
              <a:gd name="connsiteX58" fmla="*/ 1699404 w 3001993"/>
              <a:gd name="connsiteY58" fmla="*/ 966158 h 2760453"/>
              <a:gd name="connsiteX59" fmla="*/ 1725283 w 3001993"/>
              <a:gd name="connsiteY59" fmla="*/ 905773 h 2760453"/>
              <a:gd name="connsiteX60" fmla="*/ 1595887 w 3001993"/>
              <a:gd name="connsiteY60" fmla="*/ 802256 h 2760453"/>
              <a:gd name="connsiteX61" fmla="*/ 1397479 w 3001993"/>
              <a:gd name="connsiteY61" fmla="*/ 621102 h 2760453"/>
              <a:gd name="connsiteX62" fmla="*/ 1293962 w 3001993"/>
              <a:gd name="connsiteY62" fmla="*/ 526211 h 2760453"/>
              <a:gd name="connsiteX63" fmla="*/ 1268083 w 3001993"/>
              <a:gd name="connsiteY63" fmla="*/ 431321 h 2760453"/>
              <a:gd name="connsiteX64" fmla="*/ 1242204 w 3001993"/>
              <a:gd name="connsiteY64" fmla="*/ 345056 h 2760453"/>
              <a:gd name="connsiteX65" fmla="*/ 1164566 w 3001993"/>
              <a:gd name="connsiteY65" fmla="*/ 336430 h 2760453"/>
              <a:gd name="connsiteX66" fmla="*/ 1112808 w 3001993"/>
              <a:gd name="connsiteY66" fmla="*/ 224287 h 2760453"/>
              <a:gd name="connsiteX67" fmla="*/ 974785 w 3001993"/>
              <a:gd name="connsiteY67" fmla="*/ 198407 h 2760453"/>
              <a:gd name="connsiteX68" fmla="*/ 974785 w 3001993"/>
              <a:gd name="connsiteY68" fmla="*/ 198407 h 2760453"/>
              <a:gd name="connsiteX69" fmla="*/ 1164566 w 3001993"/>
              <a:gd name="connsiteY69" fmla="*/ 34505 h 2760453"/>
              <a:gd name="connsiteX70" fmla="*/ 1388853 w 3001993"/>
              <a:gd name="connsiteY70" fmla="*/ 0 h 2760453"/>
              <a:gd name="connsiteX71" fmla="*/ 1561381 w 3001993"/>
              <a:gd name="connsiteY71" fmla="*/ 8626 h 2760453"/>
              <a:gd name="connsiteX72" fmla="*/ 1802921 w 3001993"/>
              <a:gd name="connsiteY72" fmla="*/ 86264 h 2760453"/>
              <a:gd name="connsiteX0" fmla="*/ 1802921 w 3001993"/>
              <a:gd name="connsiteY0" fmla="*/ 86264 h 2760453"/>
              <a:gd name="connsiteX1" fmla="*/ 1716657 w 3001993"/>
              <a:gd name="connsiteY1" fmla="*/ 301924 h 2760453"/>
              <a:gd name="connsiteX2" fmla="*/ 1690778 w 3001993"/>
              <a:gd name="connsiteY2" fmla="*/ 457200 h 2760453"/>
              <a:gd name="connsiteX3" fmla="*/ 1846053 w 3001993"/>
              <a:gd name="connsiteY3" fmla="*/ 603849 h 2760453"/>
              <a:gd name="connsiteX4" fmla="*/ 2251495 w 3001993"/>
              <a:gd name="connsiteY4" fmla="*/ 715992 h 2760453"/>
              <a:gd name="connsiteX5" fmla="*/ 2475781 w 3001993"/>
              <a:gd name="connsiteY5" fmla="*/ 914400 h 2760453"/>
              <a:gd name="connsiteX6" fmla="*/ 2725947 w 3001993"/>
              <a:gd name="connsiteY6" fmla="*/ 1069675 h 2760453"/>
              <a:gd name="connsiteX7" fmla="*/ 2907102 w 3001993"/>
              <a:gd name="connsiteY7" fmla="*/ 1311215 h 2760453"/>
              <a:gd name="connsiteX8" fmla="*/ 3001993 w 3001993"/>
              <a:gd name="connsiteY8" fmla="*/ 1613139 h 2760453"/>
              <a:gd name="connsiteX9" fmla="*/ 2993366 w 3001993"/>
              <a:gd name="connsiteY9" fmla="*/ 1863305 h 2760453"/>
              <a:gd name="connsiteX10" fmla="*/ 2915729 w 3001993"/>
              <a:gd name="connsiteY10" fmla="*/ 2053087 h 2760453"/>
              <a:gd name="connsiteX11" fmla="*/ 2743200 w 3001993"/>
              <a:gd name="connsiteY11" fmla="*/ 2182483 h 2760453"/>
              <a:gd name="connsiteX12" fmla="*/ 2501661 w 3001993"/>
              <a:gd name="connsiteY12" fmla="*/ 2234241 h 2760453"/>
              <a:gd name="connsiteX13" fmla="*/ 2216989 w 3001993"/>
              <a:gd name="connsiteY13" fmla="*/ 2165230 h 2760453"/>
              <a:gd name="connsiteX14" fmla="*/ 2009955 w 3001993"/>
              <a:gd name="connsiteY14" fmla="*/ 2130724 h 2760453"/>
              <a:gd name="connsiteX15" fmla="*/ 1708030 w 3001993"/>
              <a:gd name="connsiteY15" fmla="*/ 2277373 h 2760453"/>
              <a:gd name="connsiteX16" fmla="*/ 1431985 w 3001993"/>
              <a:gd name="connsiteY16" fmla="*/ 2553419 h 2760453"/>
              <a:gd name="connsiteX17" fmla="*/ 1259457 w 3001993"/>
              <a:gd name="connsiteY17" fmla="*/ 2691441 h 2760453"/>
              <a:gd name="connsiteX18" fmla="*/ 785004 w 3001993"/>
              <a:gd name="connsiteY18" fmla="*/ 2760453 h 2760453"/>
              <a:gd name="connsiteX19" fmla="*/ 474453 w 3001993"/>
              <a:gd name="connsiteY19" fmla="*/ 2743200 h 2760453"/>
              <a:gd name="connsiteX20" fmla="*/ 224287 w 3001993"/>
              <a:gd name="connsiteY20" fmla="*/ 2691441 h 2760453"/>
              <a:gd name="connsiteX21" fmla="*/ 51759 w 3001993"/>
              <a:gd name="connsiteY21" fmla="*/ 2587924 h 2760453"/>
              <a:gd name="connsiteX22" fmla="*/ 0 w 3001993"/>
              <a:gd name="connsiteY22" fmla="*/ 2398143 h 2760453"/>
              <a:gd name="connsiteX23" fmla="*/ 17253 w 3001993"/>
              <a:gd name="connsiteY23" fmla="*/ 2208362 h 2760453"/>
              <a:gd name="connsiteX24" fmla="*/ 103517 w 3001993"/>
              <a:gd name="connsiteY24" fmla="*/ 2009955 h 2760453"/>
              <a:gd name="connsiteX25" fmla="*/ 267419 w 3001993"/>
              <a:gd name="connsiteY25" fmla="*/ 1889185 h 2760453"/>
              <a:gd name="connsiteX26" fmla="*/ 362310 w 3001993"/>
              <a:gd name="connsiteY26" fmla="*/ 1777041 h 2760453"/>
              <a:gd name="connsiteX27" fmla="*/ 362310 w 3001993"/>
              <a:gd name="connsiteY27" fmla="*/ 1526875 h 2760453"/>
              <a:gd name="connsiteX28" fmla="*/ 370936 w 3001993"/>
              <a:gd name="connsiteY28" fmla="*/ 1380226 h 2760453"/>
              <a:gd name="connsiteX29" fmla="*/ 491706 w 3001993"/>
              <a:gd name="connsiteY29" fmla="*/ 1285336 h 2760453"/>
              <a:gd name="connsiteX30" fmla="*/ 638355 w 3001993"/>
              <a:gd name="connsiteY30" fmla="*/ 1268083 h 2760453"/>
              <a:gd name="connsiteX31" fmla="*/ 757328 w 3001993"/>
              <a:gd name="connsiteY31" fmla="*/ 1085446 h 2760453"/>
              <a:gd name="connsiteX32" fmla="*/ 763573 w 3001993"/>
              <a:gd name="connsiteY32" fmla="*/ 1013963 h 2760453"/>
              <a:gd name="connsiteX33" fmla="*/ 773098 w 3001993"/>
              <a:gd name="connsiteY33" fmla="*/ 953668 h 2760453"/>
              <a:gd name="connsiteX34" fmla="*/ 808817 w 3001993"/>
              <a:gd name="connsiteY34" fmla="*/ 944907 h 2760453"/>
              <a:gd name="connsiteX35" fmla="*/ 838245 w 3001993"/>
              <a:gd name="connsiteY35" fmla="*/ 975998 h 2760453"/>
              <a:gd name="connsiteX36" fmla="*/ 856442 w 3001993"/>
              <a:gd name="connsiteY36" fmla="*/ 959194 h 2760453"/>
              <a:gd name="connsiteX37" fmla="*/ 854914 w 3001993"/>
              <a:gd name="connsiteY37" fmla="*/ 898944 h 2760453"/>
              <a:gd name="connsiteX38" fmla="*/ 906359 w 3001993"/>
              <a:gd name="connsiteY38" fmla="*/ 878412 h 2760453"/>
              <a:gd name="connsiteX39" fmla="*/ 949310 w 3001993"/>
              <a:gd name="connsiteY39" fmla="*/ 923476 h 2760453"/>
              <a:gd name="connsiteX40" fmla="*/ 965979 w 3001993"/>
              <a:gd name="connsiteY40" fmla="*/ 944907 h 2760453"/>
              <a:gd name="connsiteX41" fmla="*/ 995004 w 3001993"/>
              <a:gd name="connsiteY41" fmla="*/ 932236 h 2760453"/>
              <a:gd name="connsiteX42" fmla="*/ 1004079 w 3001993"/>
              <a:gd name="connsiteY42" fmla="*/ 873469 h 2760453"/>
              <a:gd name="connsiteX43" fmla="*/ 1005113 w 3001993"/>
              <a:gd name="connsiteY43" fmla="*/ 840042 h 2760453"/>
              <a:gd name="connsiteX44" fmla="*/ 1025510 w 3001993"/>
              <a:gd name="connsiteY44" fmla="*/ 816319 h 2760453"/>
              <a:gd name="connsiteX45" fmla="*/ 1081268 w 3001993"/>
              <a:gd name="connsiteY45" fmla="*/ 797808 h 2760453"/>
              <a:gd name="connsiteX46" fmla="*/ 1113617 w 3001993"/>
              <a:gd name="connsiteY46" fmla="*/ 792507 h 2760453"/>
              <a:gd name="connsiteX47" fmla="*/ 1131813 w 3001993"/>
              <a:gd name="connsiteY47" fmla="*/ 760023 h 2760453"/>
              <a:gd name="connsiteX48" fmla="*/ 1158860 w 3001993"/>
              <a:gd name="connsiteY48" fmla="*/ 759169 h 2760453"/>
              <a:gd name="connsiteX49" fmla="*/ 1173148 w 3001993"/>
              <a:gd name="connsiteY49" fmla="*/ 728213 h 2760453"/>
              <a:gd name="connsiteX50" fmla="*/ 1196960 w 3001993"/>
              <a:gd name="connsiteY50" fmla="*/ 780601 h 2760453"/>
              <a:gd name="connsiteX51" fmla="*/ 1235060 w 3001993"/>
              <a:gd name="connsiteY51" fmla="*/ 785363 h 2760453"/>
              <a:gd name="connsiteX52" fmla="*/ 1277923 w 3001993"/>
              <a:gd name="connsiteY52" fmla="*/ 790126 h 2760453"/>
              <a:gd name="connsiteX53" fmla="*/ 1301735 w 3001993"/>
              <a:gd name="connsiteY53" fmla="*/ 780601 h 2760453"/>
              <a:gd name="connsiteX54" fmla="*/ 1330310 w 3001993"/>
              <a:gd name="connsiteY54" fmla="*/ 852038 h 2760453"/>
              <a:gd name="connsiteX55" fmla="*/ 1355246 w 3001993"/>
              <a:gd name="connsiteY55" fmla="*/ 839728 h 2760453"/>
              <a:gd name="connsiteX56" fmla="*/ 1388853 w 3001993"/>
              <a:gd name="connsiteY56" fmla="*/ 845388 h 2760453"/>
              <a:gd name="connsiteX57" fmla="*/ 1518249 w 3001993"/>
              <a:gd name="connsiteY57" fmla="*/ 888521 h 2760453"/>
              <a:gd name="connsiteX58" fmla="*/ 1699404 w 3001993"/>
              <a:gd name="connsiteY58" fmla="*/ 966158 h 2760453"/>
              <a:gd name="connsiteX59" fmla="*/ 1725283 w 3001993"/>
              <a:gd name="connsiteY59" fmla="*/ 905773 h 2760453"/>
              <a:gd name="connsiteX60" fmla="*/ 1595887 w 3001993"/>
              <a:gd name="connsiteY60" fmla="*/ 802256 h 2760453"/>
              <a:gd name="connsiteX61" fmla="*/ 1397479 w 3001993"/>
              <a:gd name="connsiteY61" fmla="*/ 621102 h 2760453"/>
              <a:gd name="connsiteX62" fmla="*/ 1293962 w 3001993"/>
              <a:gd name="connsiteY62" fmla="*/ 526211 h 2760453"/>
              <a:gd name="connsiteX63" fmla="*/ 1268083 w 3001993"/>
              <a:gd name="connsiteY63" fmla="*/ 431321 h 2760453"/>
              <a:gd name="connsiteX64" fmla="*/ 1242204 w 3001993"/>
              <a:gd name="connsiteY64" fmla="*/ 345056 h 2760453"/>
              <a:gd name="connsiteX65" fmla="*/ 1164566 w 3001993"/>
              <a:gd name="connsiteY65" fmla="*/ 336430 h 2760453"/>
              <a:gd name="connsiteX66" fmla="*/ 1112808 w 3001993"/>
              <a:gd name="connsiteY66" fmla="*/ 224287 h 2760453"/>
              <a:gd name="connsiteX67" fmla="*/ 974785 w 3001993"/>
              <a:gd name="connsiteY67" fmla="*/ 198407 h 2760453"/>
              <a:gd name="connsiteX68" fmla="*/ 974785 w 3001993"/>
              <a:gd name="connsiteY68" fmla="*/ 198407 h 2760453"/>
              <a:gd name="connsiteX69" fmla="*/ 1164566 w 3001993"/>
              <a:gd name="connsiteY69" fmla="*/ 34505 h 2760453"/>
              <a:gd name="connsiteX70" fmla="*/ 1388853 w 3001993"/>
              <a:gd name="connsiteY70" fmla="*/ 0 h 2760453"/>
              <a:gd name="connsiteX71" fmla="*/ 1561381 w 3001993"/>
              <a:gd name="connsiteY71" fmla="*/ 8626 h 2760453"/>
              <a:gd name="connsiteX72" fmla="*/ 1802921 w 3001993"/>
              <a:gd name="connsiteY72" fmla="*/ 86264 h 2760453"/>
              <a:gd name="connsiteX0" fmla="*/ 1802921 w 3001993"/>
              <a:gd name="connsiteY0" fmla="*/ 86264 h 2760453"/>
              <a:gd name="connsiteX1" fmla="*/ 1716657 w 3001993"/>
              <a:gd name="connsiteY1" fmla="*/ 301924 h 2760453"/>
              <a:gd name="connsiteX2" fmla="*/ 1690778 w 3001993"/>
              <a:gd name="connsiteY2" fmla="*/ 457200 h 2760453"/>
              <a:gd name="connsiteX3" fmla="*/ 1846053 w 3001993"/>
              <a:gd name="connsiteY3" fmla="*/ 603849 h 2760453"/>
              <a:gd name="connsiteX4" fmla="*/ 2251495 w 3001993"/>
              <a:gd name="connsiteY4" fmla="*/ 715992 h 2760453"/>
              <a:gd name="connsiteX5" fmla="*/ 2475781 w 3001993"/>
              <a:gd name="connsiteY5" fmla="*/ 914400 h 2760453"/>
              <a:gd name="connsiteX6" fmla="*/ 2725947 w 3001993"/>
              <a:gd name="connsiteY6" fmla="*/ 1069675 h 2760453"/>
              <a:gd name="connsiteX7" fmla="*/ 2907102 w 3001993"/>
              <a:gd name="connsiteY7" fmla="*/ 1311215 h 2760453"/>
              <a:gd name="connsiteX8" fmla="*/ 3001993 w 3001993"/>
              <a:gd name="connsiteY8" fmla="*/ 1613139 h 2760453"/>
              <a:gd name="connsiteX9" fmla="*/ 2993366 w 3001993"/>
              <a:gd name="connsiteY9" fmla="*/ 1863305 h 2760453"/>
              <a:gd name="connsiteX10" fmla="*/ 2915729 w 3001993"/>
              <a:gd name="connsiteY10" fmla="*/ 2053087 h 2760453"/>
              <a:gd name="connsiteX11" fmla="*/ 2743200 w 3001993"/>
              <a:gd name="connsiteY11" fmla="*/ 2182483 h 2760453"/>
              <a:gd name="connsiteX12" fmla="*/ 2501661 w 3001993"/>
              <a:gd name="connsiteY12" fmla="*/ 2234241 h 2760453"/>
              <a:gd name="connsiteX13" fmla="*/ 2216989 w 3001993"/>
              <a:gd name="connsiteY13" fmla="*/ 2165230 h 2760453"/>
              <a:gd name="connsiteX14" fmla="*/ 2009955 w 3001993"/>
              <a:gd name="connsiteY14" fmla="*/ 2130724 h 2760453"/>
              <a:gd name="connsiteX15" fmla="*/ 1708030 w 3001993"/>
              <a:gd name="connsiteY15" fmla="*/ 2277373 h 2760453"/>
              <a:gd name="connsiteX16" fmla="*/ 1431985 w 3001993"/>
              <a:gd name="connsiteY16" fmla="*/ 2553419 h 2760453"/>
              <a:gd name="connsiteX17" fmla="*/ 1259457 w 3001993"/>
              <a:gd name="connsiteY17" fmla="*/ 2691441 h 2760453"/>
              <a:gd name="connsiteX18" fmla="*/ 785004 w 3001993"/>
              <a:gd name="connsiteY18" fmla="*/ 2760453 h 2760453"/>
              <a:gd name="connsiteX19" fmla="*/ 474453 w 3001993"/>
              <a:gd name="connsiteY19" fmla="*/ 2743200 h 2760453"/>
              <a:gd name="connsiteX20" fmla="*/ 224287 w 3001993"/>
              <a:gd name="connsiteY20" fmla="*/ 2691441 h 2760453"/>
              <a:gd name="connsiteX21" fmla="*/ 51759 w 3001993"/>
              <a:gd name="connsiteY21" fmla="*/ 2587924 h 2760453"/>
              <a:gd name="connsiteX22" fmla="*/ 0 w 3001993"/>
              <a:gd name="connsiteY22" fmla="*/ 2398143 h 2760453"/>
              <a:gd name="connsiteX23" fmla="*/ 17253 w 3001993"/>
              <a:gd name="connsiteY23" fmla="*/ 2208362 h 2760453"/>
              <a:gd name="connsiteX24" fmla="*/ 103517 w 3001993"/>
              <a:gd name="connsiteY24" fmla="*/ 2009955 h 2760453"/>
              <a:gd name="connsiteX25" fmla="*/ 267419 w 3001993"/>
              <a:gd name="connsiteY25" fmla="*/ 1889185 h 2760453"/>
              <a:gd name="connsiteX26" fmla="*/ 362310 w 3001993"/>
              <a:gd name="connsiteY26" fmla="*/ 1777041 h 2760453"/>
              <a:gd name="connsiteX27" fmla="*/ 362310 w 3001993"/>
              <a:gd name="connsiteY27" fmla="*/ 1526875 h 2760453"/>
              <a:gd name="connsiteX28" fmla="*/ 370936 w 3001993"/>
              <a:gd name="connsiteY28" fmla="*/ 1380226 h 2760453"/>
              <a:gd name="connsiteX29" fmla="*/ 491706 w 3001993"/>
              <a:gd name="connsiteY29" fmla="*/ 1285336 h 2760453"/>
              <a:gd name="connsiteX30" fmla="*/ 638355 w 3001993"/>
              <a:gd name="connsiteY30" fmla="*/ 1268083 h 2760453"/>
              <a:gd name="connsiteX31" fmla="*/ 757328 w 3001993"/>
              <a:gd name="connsiteY31" fmla="*/ 1085446 h 2760453"/>
              <a:gd name="connsiteX32" fmla="*/ 763573 w 3001993"/>
              <a:gd name="connsiteY32" fmla="*/ 1013963 h 2760453"/>
              <a:gd name="connsiteX33" fmla="*/ 773098 w 3001993"/>
              <a:gd name="connsiteY33" fmla="*/ 953668 h 2760453"/>
              <a:gd name="connsiteX34" fmla="*/ 808817 w 3001993"/>
              <a:gd name="connsiteY34" fmla="*/ 944907 h 2760453"/>
              <a:gd name="connsiteX35" fmla="*/ 838245 w 3001993"/>
              <a:gd name="connsiteY35" fmla="*/ 975998 h 2760453"/>
              <a:gd name="connsiteX36" fmla="*/ 856442 w 3001993"/>
              <a:gd name="connsiteY36" fmla="*/ 959194 h 2760453"/>
              <a:gd name="connsiteX37" fmla="*/ 854914 w 3001993"/>
              <a:gd name="connsiteY37" fmla="*/ 898944 h 2760453"/>
              <a:gd name="connsiteX38" fmla="*/ 906359 w 3001993"/>
              <a:gd name="connsiteY38" fmla="*/ 878412 h 2760453"/>
              <a:gd name="connsiteX39" fmla="*/ 949310 w 3001993"/>
              <a:gd name="connsiteY39" fmla="*/ 923476 h 2760453"/>
              <a:gd name="connsiteX40" fmla="*/ 965979 w 3001993"/>
              <a:gd name="connsiteY40" fmla="*/ 944907 h 2760453"/>
              <a:gd name="connsiteX41" fmla="*/ 995004 w 3001993"/>
              <a:gd name="connsiteY41" fmla="*/ 932236 h 2760453"/>
              <a:gd name="connsiteX42" fmla="*/ 1004079 w 3001993"/>
              <a:gd name="connsiteY42" fmla="*/ 873469 h 2760453"/>
              <a:gd name="connsiteX43" fmla="*/ 1005113 w 3001993"/>
              <a:gd name="connsiteY43" fmla="*/ 840042 h 2760453"/>
              <a:gd name="connsiteX44" fmla="*/ 1025510 w 3001993"/>
              <a:gd name="connsiteY44" fmla="*/ 816319 h 2760453"/>
              <a:gd name="connsiteX45" fmla="*/ 1081268 w 3001993"/>
              <a:gd name="connsiteY45" fmla="*/ 797808 h 2760453"/>
              <a:gd name="connsiteX46" fmla="*/ 1113617 w 3001993"/>
              <a:gd name="connsiteY46" fmla="*/ 792507 h 2760453"/>
              <a:gd name="connsiteX47" fmla="*/ 1131813 w 3001993"/>
              <a:gd name="connsiteY47" fmla="*/ 760023 h 2760453"/>
              <a:gd name="connsiteX48" fmla="*/ 1158860 w 3001993"/>
              <a:gd name="connsiteY48" fmla="*/ 759169 h 2760453"/>
              <a:gd name="connsiteX49" fmla="*/ 1173148 w 3001993"/>
              <a:gd name="connsiteY49" fmla="*/ 728213 h 2760453"/>
              <a:gd name="connsiteX50" fmla="*/ 1196960 w 3001993"/>
              <a:gd name="connsiteY50" fmla="*/ 780601 h 2760453"/>
              <a:gd name="connsiteX51" fmla="*/ 1235060 w 3001993"/>
              <a:gd name="connsiteY51" fmla="*/ 785363 h 2760453"/>
              <a:gd name="connsiteX52" fmla="*/ 1277923 w 3001993"/>
              <a:gd name="connsiteY52" fmla="*/ 790126 h 2760453"/>
              <a:gd name="connsiteX53" fmla="*/ 1301735 w 3001993"/>
              <a:gd name="connsiteY53" fmla="*/ 780601 h 2760453"/>
              <a:gd name="connsiteX54" fmla="*/ 1330310 w 3001993"/>
              <a:gd name="connsiteY54" fmla="*/ 852038 h 2760453"/>
              <a:gd name="connsiteX55" fmla="*/ 1355246 w 3001993"/>
              <a:gd name="connsiteY55" fmla="*/ 839728 h 2760453"/>
              <a:gd name="connsiteX56" fmla="*/ 1388853 w 3001993"/>
              <a:gd name="connsiteY56" fmla="*/ 845388 h 2760453"/>
              <a:gd name="connsiteX57" fmla="*/ 1432704 w 3001993"/>
              <a:gd name="connsiteY57" fmla="*/ 852038 h 2760453"/>
              <a:gd name="connsiteX58" fmla="*/ 1518249 w 3001993"/>
              <a:gd name="connsiteY58" fmla="*/ 888521 h 2760453"/>
              <a:gd name="connsiteX59" fmla="*/ 1699404 w 3001993"/>
              <a:gd name="connsiteY59" fmla="*/ 966158 h 2760453"/>
              <a:gd name="connsiteX60" fmla="*/ 1725283 w 3001993"/>
              <a:gd name="connsiteY60" fmla="*/ 905773 h 2760453"/>
              <a:gd name="connsiteX61" fmla="*/ 1595887 w 3001993"/>
              <a:gd name="connsiteY61" fmla="*/ 802256 h 2760453"/>
              <a:gd name="connsiteX62" fmla="*/ 1397479 w 3001993"/>
              <a:gd name="connsiteY62" fmla="*/ 621102 h 2760453"/>
              <a:gd name="connsiteX63" fmla="*/ 1293962 w 3001993"/>
              <a:gd name="connsiteY63" fmla="*/ 526211 h 2760453"/>
              <a:gd name="connsiteX64" fmla="*/ 1268083 w 3001993"/>
              <a:gd name="connsiteY64" fmla="*/ 431321 h 2760453"/>
              <a:gd name="connsiteX65" fmla="*/ 1242204 w 3001993"/>
              <a:gd name="connsiteY65" fmla="*/ 345056 h 2760453"/>
              <a:gd name="connsiteX66" fmla="*/ 1164566 w 3001993"/>
              <a:gd name="connsiteY66" fmla="*/ 336430 h 2760453"/>
              <a:gd name="connsiteX67" fmla="*/ 1112808 w 3001993"/>
              <a:gd name="connsiteY67" fmla="*/ 224287 h 2760453"/>
              <a:gd name="connsiteX68" fmla="*/ 974785 w 3001993"/>
              <a:gd name="connsiteY68" fmla="*/ 198407 h 2760453"/>
              <a:gd name="connsiteX69" fmla="*/ 974785 w 3001993"/>
              <a:gd name="connsiteY69" fmla="*/ 198407 h 2760453"/>
              <a:gd name="connsiteX70" fmla="*/ 1164566 w 3001993"/>
              <a:gd name="connsiteY70" fmla="*/ 34505 h 2760453"/>
              <a:gd name="connsiteX71" fmla="*/ 1388853 w 3001993"/>
              <a:gd name="connsiteY71" fmla="*/ 0 h 2760453"/>
              <a:gd name="connsiteX72" fmla="*/ 1561381 w 3001993"/>
              <a:gd name="connsiteY72" fmla="*/ 8626 h 2760453"/>
              <a:gd name="connsiteX73" fmla="*/ 1802921 w 3001993"/>
              <a:gd name="connsiteY73" fmla="*/ 86264 h 2760453"/>
              <a:gd name="connsiteX0" fmla="*/ 1802921 w 3001993"/>
              <a:gd name="connsiteY0" fmla="*/ 86264 h 2760453"/>
              <a:gd name="connsiteX1" fmla="*/ 1716657 w 3001993"/>
              <a:gd name="connsiteY1" fmla="*/ 301924 h 2760453"/>
              <a:gd name="connsiteX2" fmla="*/ 1690778 w 3001993"/>
              <a:gd name="connsiteY2" fmla="*/ 457200 h 2760453"/>
              <a:gd name="connsiteX3" fmla="*/ 1846053 w 3001993"/>
              <a:gd name="connsiteY3" fmla="*/ 603849 h 2760453"/>
              <a:gd name="connsiteX4" fmla="*/ 2251495 w 3001993"/>
              <a:gd name="connsiteY4" fmla="*/ 715992 h 2760453"/>
              <a:gd name="connsiteX5" fmla="*/ 2475781 w 3001993"/>
              <a:gd name="connsiteY5" fmla="*/ 914400 h 2760453"/>
              <a:gd name="connsiteX6" fmla="*/ 2725947 w 3001993"/>
              <a:gd name="connsiteY6" fmla="*/ 1069675 h 2760453"/>
              <a:gd name="connsiteX7" fmla="*/ 2907102 w 3001993"/>
              <a:gd name="connsiteY7" fmla="*/ 1311215 h 2760453"/>
              <a:gd name="connsiteX8" fmla="*/ 3001993 w 3001993"/>
              <a:gd name="connsiteY8" fmla="*/ 1613139 h 2760453"/>
              <a:gd name="connsiteX9" fmla="*/ 2993366 w 3001993"/>
              <a:gd name="connsiteY9" fmla="*/ 1863305 h 2760453"/>
              <a:gd name="connsiteX10" fmla="*/ 2915729 w 3001993"/>
              <a:gd name="connsiteY10" fmla="*/ 2053087 h 2760453"/>
              <a:gd name="connsiteX11" fmla="*/ 2743200 w 3001993"/>
              <a:gd name="connsiteY11" fmla="*/ 2182483 h 2760453"/>
              <a:gd name="connsiteX12" fmla="*/ 2501661 w 3001993"/>
              <a:gd name="connsiteY12" fmla="*/ 2234241 h 2760453"/>
              <a:gd name="connsiteX13" fmla="*/ 2216989 w 3001993"/>
              <a:gd name="connsiteY13" fmla="*/ 2165230 h 2760453"/>
              <a:gd name="connsiteX14" fmla="*/ 2009955 w 3001993"/>
              <a:gd name="connsiteY14" fmla="*/ 2130724 h 2760453"/>
              <a:gd name="connsiteX15" fmla="*/ 1708030 w 3001993"/>
              <a:gd name="connsiteY15" fmla="*/ 2277373 h 2760453"/>
              <a:gd name="connsiteX16" fmla="*/ 1431985 w 3001993"/>
              <a:gd name="connsiteY16" fmla="*/ 2553419 h 2760453"/>
              <a:gd name="connsiteX17" fmla="*/ 1259457 w 3001993"/>
              <a:gd name="connsiteY17" fmla="*/ 2691441 h 2760453"/>
              <a:gd name="connsiteX18" fmla="*/ 785004 w 3001993"/>
              <a:gd name="connsiteY18" fmla="*/ 2760453 h 2760453"/>
              <a:gd name="connsiteX19" fmla="*/ 474453 w 3001993"/>
              <a:gd name="connsiteY19" fmla="*/ 2743200 h 2760453"/>
              <a:gd name="connsiteX20" fmla="*/ 224287 w 3001993"/>
              <a:gd name="connsiteY20" fmla="*/ 2691441 h 2760453"/>
              <a:gd name="connsiteX21" fmla="*/ 51759 w 3001993"/>
              <a:gd name="connsiteY21" fmla="*/ 2587924 h 2760453"/>
              <a:gd name="connsiteX22" fmla="*/ 0 w 3001993"/>
              <a:gd name="connsiteY22" fmla="*/ 2398143 h 2760453"/>
              <a:gd name="connsiteX23" fmla="*/ 17253 w 3001993"/>
              <a:gd name="connsiteY23" fmla="*/ 2208362 h 2760453"/>
              <a:gd name="connsiteX24" fmla="*/ 103517 w 3001993"/>
              <a:gd name="connsiteY24" fmla="*/ 2009955 h 2760453"/>
              <a:gd name="connsiteX25" fmla="*/ 267419 w 3001993"/>
              <a:gd name="connsiteY25" fmla="*/ 1889185 h 2760453"/>
              <a:gd name="connsiteX26" fmla="*/ 362310 w 3001993"/>
              <a:gd name="connsiteY26" fmla="*/ 1777041 h 2760453"/>
              <a:gd name="connsiteX27" fmla="*/ 362310 w 3001993"/>
              <a:gd name="connsiteY27" fmla="*/ 1526875 h 2760453"/>
              <a:gd name="connsiteX28" fmla="*/ 370936 w 3001993"/>
              <a:gd name="connsiteY28" fmla="*/ 1380226 h 2760453"/>
              <a:gd name="connsiteX29" fmla="*/ 491706 w 3001993"/>
              <a:gd name="connsiteY29" fmla="*/ 1285336 h 2760453"/>
              <a:gd name="connsiteX30" fmla="*/ 638355 w 3001993"/>
              <a:gd name="connsiteY30" fmla="*/ 1268083 h 2760453"/>
              <a:gd name="connsiteX31" fmla="*/ 757328 w 3001993"/>
              <a:gd name="connsiteY31" fmla="*/ 1085446 h 2760453"/>
              <a:gd name="connsiteX32" fmla="*/ 763573 w 3001993"/>
              <a:gd name="connsiteY32" fmla="*/ 1013963 h 2760453"/>
              <a:gd name="connsiteX33" fmla="*/ 773098 w 3001993"/>
              <a:gd name="connsiteY33" fmla="*/ 953668 h 2760453"/>
              <a:gd name="connsiteX34" fmla="*/ 808817 w 3001993"/>
              <a:gd name="connsiteY34" fmla="*/ 944907 h 2760453"/>
              <a:gd name="connsiteX35" fmla="*/ 838245 w 3001993"/>
              <a:gd name="connsiteY35" fmla="*/ 975998 h 2760453"/>
              <a:gd name="connsiteX36" fmla="*/ 856442 w 3001993"/>
              <a:gd name="connsiteY36" fmla="*/ 959194 h 2760453"/>
              <a:gd name="connsiteX37" fmla="*/ 854914 w 3001993"/>
              <a:gd name="connsiteY37" fmla="*/ 898944 h 2760453"/>
              <a:gd name="connsiteX38" fmla="*/ 906359 w 3001993"/>
              <a:gd name="connsiteY38" fmla="*/ 878412 h 2760453"/>
              <a:gd name="connsiteX39" fmla="*/ 949310 w 3001993"/>
              <a:gd name="connsiteY39" fmla="*/ 923476 h 2760453"/>
              <a:gd name="connsiteX40" fmla="*/ 965979 w 3001993"/>
              <a:gd name="connsiteY40" fmla="*/ 944907 h 2760453"/>
              <a:gd name="connsiteX41" fmla="*/ 995004 w 3001993"/>
              <a:gd name="connsiteY41" fmla="*/ 932236 h 2760453"/>
              <a:gd name="connsiteX42" fmla="*/ 1004079 w 3001993"/>
              <a:gd name="connsiteY42" fmla="*/ 873469 h 2760453"/>
              <a:gd name="connsiteX43" fmla="*/ 1005113 w 3001993"/>
              <a:gd name="connsiteY43" fmla="*/ 840042 h 2760453"/>
              <a:gd name="connsiteX44" fmla="*/ 1025510 w 3001993"/>
              <a:gd name="connsiteY44" fmla="*/ 816319 h 2760453"/>
              <a:gd name="connsiteX45" fmla="*/ 1081268 w 3001993"/>
              <a:gd name="connsiteY45" fmla="*/ 797808 h 2760453"/>
              <a:gd name="connsiteX46" fmla="*/ 1113617 w 3001993"/>
              <a:gd name="connsiteY46" fmla="*/ 792507 h 2760453"/>
              <a:gd name="connsiteX47" fmla="*/ 1131813 w 3001993"/>
              <a:gd name="connsiteY47" fmla="*/ 760023 h 2760453"/>
              <a:gd name="connsiteX48" fmla="*/ 1158860 w 3001993"/>
              <a:gd name="connsiteY48" fmla="*/ 759169 h 2760453"/>
              <a:gd name="connsiteX49" fmla="*/ 1173148 w 3001993"/>
              <a:gd name="connsiteY49" fmla="*/ 728213 h 2760453"/>
              <a:gd name="connsiteX50" fmla="*/ 1196960 w 3001993"/>
              <a:gd name="connsiteY50" fmla="*/ 780601 h 2760453"/>
              <a:gd name="connsiteX51" fmla="*/ 1235060 w 3001993"/>
              <a:gd name="connsiteY51" fmla="*/ 785363 h 2760453"/>
              <a:gd name="connsiteX52" fmla="*/ 1277923 w 3001993"/>
              <a:gd name="connsiteY52" fmla="*/ 790126 h 2760453"/>
              <a:gd name="connsiteX53" fmla="*/ 1301735 w 3001993"/>
              <a:gd name="connsiteY53" fmla="*/ 780601 h 2760453"/>
              <a:gd name="connsiteX54" fmla="*/ 1330310 w 3001993"/>
              <a:gd name="connsiteY54" fmla="*/ 852038 h 2760453"/>
              <a:gd name="connsiteX55" fmla="*/ 1355246 w 3001993"/>
              <a:gd name="connsiteY55" fmla="*/ 839728 h 2760453"/>
              <a:gd name="connsiteX56" fmla="*/ 1398378 w 3001993"/>
              <a:gd name="connsiteY56" fmla="*/ 845388 h 2760453"/>
              <a:gd name="connsiteX57" fmla="*/ 1432704 w 3001993"/>
              <a:gd name="connsiteY57" fmla="*/ 852038 h 2760453"/>
              <a:gd name="connsiteX58" fmla="*/ 1518249 w 3001993"/>
              <a:gd name="connsiteY58" fmla="*/ 888521 h 2760453"/>
              <a:gd name="connsiteX59" fmla="*/ 1699404 w 3001993"/>
              <a:gd name="connsiteY59" fmla="*/ 966158 h 2760453"/>
              <a:gd name="connsiteX60" fmla="*/ 1725283 w 3001993"/>
              <a:gd name="connsiteY60" fmla="*/ 905773 h 2760453"/>
              <a:gd name="connsiteX61" fmla="*/ 1595887 w 3001993"/>
              <a:gd name="connsiteY61" fmla="*/ 802256 h 2760453"/>
              <a:gd name="connsiteX62" fmla="*/ 1397479 w 3001993"/>
              <a:gd name="connsiteY62" fmla="*/ 621102 h 2760453"/>
              <a:gd name="connsiteX63" fmla="*/ 1293962 w 3001993"/>
              <a:gd name="connsiteY63" fmla="*/ 526211 h 2760453"/>
              <a:gd name="connsiteX64" fmla="*/ 1268083 w 3001993"/>
              <a:gd name="connsiteY64" fmla="*/ 431321 h 2760453"/>
              <a:gd name="connsiteX65" fmla="*/ 1242204 w 3001993"/>
              <a:gd name="connsiteY65" fmla="*/ 345056 h 2760453"/>
              <a:gd name="connsiteX66" fmla="*/ 1164566 w 3001993"/>
              <a:gd name="connsiteY66" fmla="*/ 336430 h 2760453"/>
              <a:gd name="connsiteX67" fmla="*/ 1112808 w 3001993"/>
              <a:gd name="connsiteY67" fmla="*/ 224287 h 2760453"/>
              <a:gd name="connsiteX68" fmla="*/ 974785 w 3001993"/>
              <a:gd name="connsiteY68" fmla="*/ 198407 h 2760453"/>
              <a:gd name="connsiteX69" fmla="*/ 974785 w 3001993"/>
              <a:gd name="connsiteY69" fmla="*/ 198407 h 2760453"/>
              <a:gd name="connsiteX70" fmla="*/ 1164566 w 3001993"/>
              <a:gd name="connsiteY70" fmla="*/ 34505 h 2760453"/>
              <a:gd name="connsiteX71" fmla="*/ 1388853 w 3001993"/>
              <a:gd name="connsiteY71" fmla="*/ 0 h 2760453"/>
              <a:gd name="connsiteX72" fmla="*/ 1561381 w 3001993"/>
              <a:gd name="connsiteY72" fmla="*/ 8626 h 2760453"/>
              <a:gd name="connsiteX73" fmla="*/ 1802921 w 3001993"/>
              <a:gd name="connsiteY73" fmla="*/ 86264 h 2760453"/>
              <a:gd name="connsiteX0" fmla="*/ 1802921 w 3001993"/>
              <a:gd name="connsiteY0" fmla="*/ 86264 h 2760453"/>
              <a:gd name="connsiteX1" fmla="*/ 1716657 w 3001993"/>
              <a:gd name="connsiteY1" fmla="*/ 301924 h 2760453"/>
              <a:gd name="connsiteX2" fmla="*/ 1690778 w 3001993"/>
              <a:gd name="connsiteY2" fmla="*/ 457200 h 2760453"/>
              <a:gd name="connsiteX3" fmla="*/ 1846053 w 3001993"/>
              <a:gd name="connsiteY3" fmla="*/ 603849 h 2760453"/>
              <a:gd name="connsiteX4" fmla="*/ 2251495 w 3001993"/>
              <a:gd name="connsiteY4" fmla="*/ 715992 h 2760453"/>
              <a:gd name="connsiteX5" fmla="*/ 2475781 w 3001993"/>
              <a:gd name="connsiteY5" fmla="*/ 914400 h 2760453"/>
              <a:gd name="connsiteX6" fmla="*/ 2725947 w 3001993"/>
              <a:gd name="connsiteY6" fmla="*/ 1069675 h 2760453"/>
              <a:gd name="connsiteX7" fmla="*/ 2907102 w 3001993"/>
              <a:gd name="connsiteY7" fmla="*/ 1311215 h 2760453"/>
              <a:gd name="connsiteX8" fmla="*/ 3001993 w 3001993"/>
              <a:gd name="connsiteY8" fmla="*/ 1613139 h 2760453"/>
              <a:gd name="connsiteX9" fmla="*/ 2993366 w 3001993"/>
              <a:gd name="connsiteY9" fmla="*/ 1863305 h 2760453"/>
              <a:gd name="connsiteX10" fmla="*/ 2915729 w 3001993"/>
              <a:gd name="connsiteY10" fmla="*/ 2053087 h 2760453"/>
              <a:gd name="connsiteX11" fmla="*/ 2743200 w 3001993"/>
              <a:gd name="connsiteY11" fmla="*/ 2182483 h 2760453"/>
              <a:gd name="connsiteX12" fmla="*/ 2501661 w 3001993"/>
              <a:gd name="connsiteY12" fmla="*/ 2234241 h 2760453"/>
              <a:gd name="connsiteX13" fmla="*/ 2216989 w 3001993"/>
              <a:gd name="connsiteY13" fmla="*/ 2165230 h 2760453"/>
              <a:gd name="connsiteX14" fmla="*/ 2009955 w 3001993"/>
              <a:gd name="connsiteY14" fmla="*/ 2130724 h 2760453"/>
              <a:gd name="connsiteX15" fmla="*/ 1708030 w 3001993"/>
              <a:gd name="connsiteY15" fmla="*/ 2277373 h 2760453"/>
              <a:gd name="connsiteX16" fmla="*/ 1431985 w 3001993"/>
              <a:gd name="connsiteY16" fmla="*/ 2553419 h 2760453"/>
              <a:gd name="connsiteX17" fmla="*/ 1259457 w 3001993"/>
              <a:gd name="connsiteY17" fmla="*/ 2691441 h 2760453"/>
              <a:gd name="connsiteX18" fmla="*/ 785004 w 3001993"/>
              <a:gd name="connsiteY18" fmla="*/ 2760453 h 2760453"/>
              <a:gd name="connsiteX19" fmla="*/ 474453 w 3001993"/>
              <a:gd name="connsiteY19" fmla="*/ 2743200 h 2760453"/>
              <a:gd name="connsiteX20" fmla="*/ 224287 w 3001993"/>
              <a:gd name="connsiteY20" fmla="*/ 2691441 h 2760453"/>
              <a:gd name="connsiteX21" fmla="*/ 51759 w 3001993"/>
              <a:gd name="connsiteY21" fmla="*/ 2587924 h 2760453"/>
              <a:gd name="connsiteX22" fmla="*/ 0 w 3001993"/>
              <a:gd name="connsiteY22" fmla="*/ 2398143 h 2760453"/>
              <a:gd name="connsiteX23" fmla="*/ 17253 w 3001993"/>
              <a:gd name="connsiteY23" fmla="*/ 2208362 h 2760453"/>
              <a:gd name="connsiteX24" fmla="*/ 103517 w 3001993"/>
              <a:gd name="connsiteY24" fmla="*/ 2009955 h 2760453"/>
              <a:gd name="connsiteX25" fmla="*/ 267419 w 3001993"/>
              <a:gd name="connsiteY25" fmla="*/ 1889185 h 2760453"/>
              <a:gd name="connsiteX26" fmla="*/ 362310 w 3001993"/>
              <a:gd name="connsiteY26" fmla="*/ 1777041 h 2760453"/>
              <a:gd name="connsiteX27" fmla="*/ 362310 w 3001993"/>
              <a:gd name="connsiteY27" fmla="*/ 1526875 h 2760453"/>
              <a:gd name="connsiteX28" fmla="*/ 370936 w 3001993"/>
              <a:gd name="connsiteY28" fmla="*/ 1380226 h 2760453"/>
              <a:gd name="connsiteX29" fmla="*/ 491706 w 3001993"/>
              <a:gd name="connsiteY29" fmla="*/ 1285336 h 2760453"/>
              <a:gd name="connsiteX30" fmla="*/ 638355 w 3001993"/>
              <a:gd name="connsiteY30" fmla="*/ 1268083 h 2760453"/>
              <a:gd name="connsiteX31" fmla="*/ 757328 w 3001993"/>
              <a:gd name="connsiteY31" fmla="*/ 1085446 h 2760453"/>
              <a:gd name="connsiteX32" fmla="*/ 763573 w 3001993"/>
              <a:gd name="connsiteY32" fmla="*/ 1013963 h 2760453"/>
              <a:gd name="connsiteX33" fmla="*/ 773098 w 3001993"/>
              <a:gd name="connsiteY33" fmla="*/ 953668 h 2760453"/>
              <a:gd name="connsiteX34" fmla="*/ 808817 w 3001993"/>
              <a:gd name="connsiteY34" fmla="*/ 944907 h 2760453"/>
              <a:gd name="connsiteX35" fmla="*/ 838245 w 3001993"/>
              <a:gd name="connsiteY35" fmla="*/ 975998 h 2760453"/>
              <a:gd name="connsiteX36" fmla="*/ 856442 w 3001993"/>
              <a:gd name="connsiteY36" fmla="*/ 959194 h 2760453"/>
              <a:gd name="connsiteX37" fmla="*/ 854914 w 3001993"/>
              <a:gd name="connsiteY37" fmla="*/ 898944 h 2760453"/>
              <a:gd name="connsiteX38" fmla="*/ 906359 w 3001993"/>
              <a:gd name="connsiteY38" fmla="*/ 878412 h 2760453"/>
              <a:gd name="connsiteX39" fmla="*/ 949310 w 3001993"/>
              <a:gd name="connsiteY39" fmla="*/ 923476 h 2760453"/>
              <a:gd name="connsiteX40" fmla="*/ 965979 w 3001993"/>
              <a:gd name="connsiteY40" fmla="*/ 944907 h 2760453"/>
              <a:gd name="connsiteX41" fmla="*/ 995004 w 3001993"/>
              <a:gd name="connsiteY41" fmla="*/ 932236 h 2760453"/>
              <a:gd name="connsiteX42" fmla="*/ 1004079 w 3001993"/>
              <a:gd name="connsiteY42" fmla="*/ 873469 h 2760453"/>
              <a:gd name="connsiteX43" fmla="*/ 1005113 w 3001993"/>
              <a:gd name="connsiteY43" fmla="*/ 840042 h 2760453"/>
              <a:gd name="connsiteX44" fmla="*/ 1025510 w 3001993"/>
              <a:gd name="connsiteY44" fmla="*/ 816319 h 2760453"/>
              <a:gd name="connsiteX45" fmla="*/ 1081268 w 3001993"/>
              <a:gd name="connsiteY45" fmla="*/ 797808 h 2760453"/>
              <a:gd name="connsiteX46" fmla="*/ 1113617 w 3001993"/>
              <a:gd name="connsiteY46" fmla="*/ 792507 h 2760453"/>
              <a:gd name="connsiteX47" fmla="*/ 1131813 w 3001993"/>
              <a:gd name="connsiteY47" fmla="*/ 760023 h 2760453"/>
              <a:gd name="connsiteX48" fmla="*/ 1158860 w 3001993"/>
              <a:gd name="connsiteY48" fmla="*/ 759169 h 2760453"/>
              <a:gd name="connsiteX49" fmla="*/ 1173148 w 3001993"/>
              <a:gd name="connsiteY49" fmla="*/ 728213 h 2760453"/>
              <a:gd name="connsiteX50" fmla="*/ 1196960 w 3001993"/>
              <a:gd name="connsiteY50" fmla="*/ 780601 h 2760453"/>
              <a:gd name="connsiteX51" fmla="*/ 1235060 w 3001993"/>
              <a:gd name="connsiteY51" fmla="*/ 785363 h 2760453"/>
              <a:gd name="connsiteX52" fmla="*/ 1277923 w 3001993"/>
              <a:gd name="connsiteY52" fmla="*/ 790126 h 2760453"/>
              <a:gd name="connsiteX53" fmla="*/ 1301735 w 3001993"/>
              <a:gd name="connsiteY53" fmla="*/ 780601 h 2760453"/>
              <a:gd name="connsiteX54" fmla="*/ 1330310 w 3001993"/>
              <a:gd name="connsiteY54" fmla="*/ 852038 h 2760453"/>
              <a:gd name="connsiteX55" fmla="*/ 1355246 w 3001993"/>
              <a:gd name="connsiteY55" fmla="*/ 839728 h 2760453"/>
              <a:gd name="connsiteX56" fmla="*/ 1398378 w 3001993"/>
              <a:gd name="connsiteY56" fmla="*/ 845388 h 2760453"/>
              <a:gd name="connsiteX57" fmla="*/ 1432704 w 3001993"/>
              <a:gd name="connsiteY57" fmla="*/ 852038 h 2760453"/>
              <a:gd name="connsiteX58" fmla="*/ 1492055 w 3001993"/>
              <a:gd name="connsiteY58" fmla="*/ 907571 h 2760453"/>
              <a:gd name="connsiteX59" fmla="*/ 1699404 w 3001993"/>
              <a:gd name="connsiteY59" fmla="*/ 966158 h 2760453"/>
              <a:gd name="connsiteX60" fmla="*/ 1725283 w 3001993"/>
              <a:gd name="connsiteY60" fmla="*/ 905773 h 2760453"/>
              <a:gd name="connsiteX61" fmla="*/ 1595887 w 3001993"/>
              <a:gd name="connsiteY61" fmla="*/ 802256 h 2760453"/>
              <a:gd name="connsiteX62" fmla="*/ 1397479 w 3001993"/>
              <a:gd name="connsiteY62" fmla="*/ 621102 h 2760453"/>
              <a:gd name="connsiteX63" fmla="*/ 1293962 w 3001993"/>
              <a:gd name="connsiteY63" fmla="*/ 526211 h 2760453"/>
              <a:gd name="connsiteX64" fmla="*/ 1268083 w 3001993"/>
              <a:gd name="connsiteY64" fmla="*/ 431321 h 2760453"/>
              <a:gd name="connsiteX65" fmla="*/ 1242204 w 3001993"/>
              <a:gd name="connsiteY65" fmla="*/ 345056 h 2760453"/>
              <a:gd name="connsiteX66" fmla="*/ 1164566 w 3001993"/>
              <a:gd name="connsiteY66" fmla="*/ 336430 h 2760453"/>
              <a:gd name="connsiteX67" fmla="*/ 1112808 w 3001993"/>
              <a:gd name="connsiteY67" fmla="*/ 224287 h 2760453"/>
              <a:gd name="connsiteX68" fmla="*/ 974785 w 3001993"/>
              <a:gd name="connsiteY68" fmla="*/ 198407 h 2760453"/>
              <a:gd name="connsiteX69" fmla="*/ 974785 w 3001993"/>
              <a:gd name="connsiteY69" fmla="*/ 198407 h 2760453"/>
              <a:gd name="connsiteX70" fmla="*/ 1164566 w 3001993"/>
              <a:gd name="connsiteY70" fmla="*/ 34505 h 2760453"/>
              <a:gd name="connsiteX71" fmla="*/ 1388853 w 3001993"/>
              <a:gd name="connsiteY71" fmla="*/ 0 h 2760453"/>
              <a:gd name="connsiteX72" fmla="*/ 1561381 w 3001993"/>
              <a:gd name="connsiteY72" fmla="*/ 8626 h 2760453"/>
              <a:gd name="connsiteX73" fmla="*/ 1802921 w 3001993"/>
              <a:gd name="connsiteY73" fmla="*/ 86264 h 2760453"/>
              <a:gd name="connsiteX0" fmla="*/ 1802921 w 3001993"/>
              <a:gd name="connsiteY0" fmla="*/ 86264 h 2760453"/>
              <a:gd name="connsiteX1" fmla="*/ 1716657 w 3001993"/>
              <a:gd name="connsiteY1" fmla="*/ 301924 h 2760453"/>
              <a:gd name="connsiteX2" fmla="*/ 1690778 w 3001993"/>
              <a:gd name="connsiteY2" fmla="*/ 457200 h 2760453"/>
              <a:gd name="connsiteX3" fmla="*/ 1846053 w 3001993"/>
              <a:gd name="connsiteY3" fmla="*/ 603849 h 2760453"/>
              <a:gd name="connsiteX4" fmla="*/ 2251495 w 3001993"/>
              <a:gd name="connsiteY4" fmla="*/ 715992 h 2760453"/>
              <a:gd name="connsiteX5" fmla="*/ 2475781 w 3001993"/>
              <a:gd name="connsiteY5" fmla="*/ 914400 h 2760453"/>
              <a:gd name="connsiteX6" fmla="*/ 2725947 w 3001993"/>
              <a:gd name="connsiteY6" fmla="*/ 1069675 h 2760453"/>
              <a:gd name="connsiteX7" fmla="*/ 2907102 w 3001993"/>
              <a:gd name="connsiteY7" fmla="*/ 1311215 h 2760453"/>
              <a:gd name="connsiteX8" fmla="*/ 3001993 w 3001993"/>
              <a:gd name="connsiteY8" fmla="*/ 1613139 h 2760453"/>
              <a:gd name="connsiteX9" fmla="*/ 2993366 w 3001993"/>
              <a:gd name="connsiteY9" fmla="*/ 1863305 h 2760453"/>
              <a:gd name="connsiteX10" fmla="*/ 2915729 w 3001993"/>
              <a:gd name="connsiteY10" fmla="*/ 2053087 h 2760453"/>
              <a:gd name="connsiteX11" fmla="*/ 2743200 w 3001993"/>
              <a:gd name="connsiteY11" fmla="*/ 2182483 h 2760453"/>
              <a:gd name="connsiteX12" fmla="*/ 2501661 w 3001993"/>
              <a:gd name="connsiteY12" fmla="*/ 2234241 h 2760453"/>
              <a:gd name="connsiteX13" fmla="*/ 2216989 w 3001993"/>
              <a:gd name="connsiteY13" fmla="*/ 2165230 h 2760453"/>
              <a:gd name="connsiteX14" fmla="*/ 2009955 w 3001993"/>
              <a:gd name="connsiteY14" fmla="*/ 2130724 h 2760453"/>
              <a:gd name="connsiteX15" fmla="*/ 1708030 w 3001993"/>
              <a:gd name="connsiteY15" fmla="*/ 2277373 h 2760453"/>
              <a:gd name="connsiteX16" fmla="*/ 1431985 w 3001993"/>
              <a:gd name="connsiteY16" fmla="*/ 2553419 h 2760453"/>
              <a:gd name="connsiteX17" fmla="*/ 1259457 w 3001993"/>
              <a:gd name="connsiteY17" fmla="*/ 2691441 h 2760453"/>
              <a:gd name="connsiteX18" fmla="*/ 785004 w 3001993"/>
              <a:gd name="connsiteY18" fmla="*/ 2760453 h 2760453"/>
              <a:gd name="connsiteX19" fmla="*/ 474453 w 3001993"/>
              <a:gd name="connsiteY19" fmla="*/ 2743200 h 2760453"/>
              <a:gd name="connsiteX20" fmla="*/ 224287 w 3001993"/>
              <a:gd name="connsiteY20" fmla="*/ 2691441 h 2760453"/>
              <a:gd name="connsiteX21" fmla="*/ 51759 w 3001993"/>
              <a:gd name="connsiteY21" fmla="*/ 2587924 h 2760453"/>
              <a:gd name="connsiteX22" fmla="*/ 0 w 3001993"/>
              <a:gd name="connsiteY22" fmla="*/ 2398143 h 2760453"/>
              <a:gd name="connsiteX23" fmla="*/ 17253 w 3001993"/>
              <a:gd name="connsiteY23" fmla="*/ 2208362 h 2760453"/>
              <a:gd name="connsiteX24" fmla="*/ 103517 w 3001993"/>
              <a:gd name="connsiteY24" fmla="*/ 2009955 h 2760453"/>
              <a:gd name="connsiteX25" fmla="*/ 267419 w 3001993"/>
              <a:gd name="connsiteY25" fmla="*/ 1889185 h 2760453"/>
              <a:gd name="connsiteX26" fmla="*/ 362310 w 3001993"/>
              <a:gd name="connsiteY26" fmla="*/ 1777041 h 2760453"/>
              <a:gd name="connsiteX27" fmla="*/ 362310 w 3001993"/>
              <a:gd name="connsiteY27" fmla="*/ 1526875 h 2760453"/>
              <a:gd name="connsiteX28" fmla="*/ 370936 w 3001993"/>
              <a:gd name="connsiteY28" fmla="*/ 1380226 h 2760453"/>
              <a:gd name="connsiteX29" fmla="*/ 491706 w 3001993"/>
              <a:gd name="connsiteY29" fmla="*/ 1285336 h 2760453"/>
              <a:gd name="connsiteX30" fmla="*/ 638355 w 3001993"/>
              <a:gd name="connsiteY30" fmla="*/ 1268083 h 2760453"/>
              <a:gd name="connsiteX31" fmla="*/ 757328 w 3001993"/>
              <a:gd name="connsiteY31" fmla="*/ 1085446 h 2760453"/>
              <a:gd name="connsiteX32" fmla="*/ 763573 w 3001993"/>
              <a:gd name="connsiteY32" fmla="*/ 1013963 h 2760453"/>
              <a:gd name="connsiteX33" fmla="*/ 773098 w 3001993"/>
              <a:gd name="connsiteY33" fmla="*/ 953668 h 2760453"/>
              <a:gd name="connsiteX34" fmla="*/ 808817 w 3001993"/>
              <a:gd name="connsiteY34" fmla="*/ 944907 h 2760453"/>
              <a:gd name="connsiteX35" fmla="*/ 838245 w 3001993"/>
              <a:gd name="connsiteY35" fmla="*/ 975998 h 2760453"/>
              <a:gd name="connsiteX36" fmla="*/ 856442 w 3001993"/>
              <a:gd name="connsiteY36" fmla="*/ 959194 h 2760453"/>
              <a:gd name="connsiteX37" fmla="*/ 854914 w 3001993"/>
              <a:gd name="connsiteY37" fmla="*/ 898944 h 2760453"/>
              <a:gd name="connsiteX38" fmla="*/ 906359 w 3001993"/>
              <a:gd name="connsiteY38" fmla="*/ 878412 h 2760453"/>
              <a:gd name="connsiteX39" fmla="*/ 949310 w 3001993"/>
              <a:gd name="connsiteY39" fmla="*/ 923476 h 2760453"/>
              <a:gd name="connsiteX40" fmla="*/ 965979 w 3001993"/>
              <a:gd name="connsiteY40" fmla="*/ 944907 h 2760453"/>
              <a:gd name="connsiteX41" fmla="*/ 995004 w 3001993"/>
              <a:gd name="connsiteY41" fmla="*/ 932236 h 2760453"/>
              <a:gd name="connsiteX42" fmla="*/ 1004079 w 3001993"/>
              <a:gd name="connsiteY42" fmla="*/ 873469 h 2760453"/>
              <a:gd name="connsiteX43" fmla="*/ 1005113 w 3001993"/>
              <a:gd name="connsiteY43" fmla="*/ 840042 h 2760453"/>
              <a:gd name="connsiteX44" fmla="*/ 1025510 w 3001993"/>
              <a:gd name="connsiteY44" fmla="*/ 816319 h 2760453"/>
              <a:gd name="connsiteX45" fmla="*/ 1081268 w 3001993"/>
              <a:gd name="connsiteY45" fmla="*/ 797808 h 2760453"/>
              <a:gd name="connsiteX46" fmla="*/ 1113617 w 3001993"/>
              <a:gd name="connsiteY46" fmla="*/ 792507 h 2760453"/>
              <a:gd name="connsiteX47" fmla="*/ 1131813 w 3001993"/>
              <a:gd name="connsiteY47" fmla="*/ 760023 h 2760453"/>
              <a:gd name="connsiteX48" fmla="*/ 1158860 w 3001993"/>
              <a:gd name="connsiteY48" fmla="*/ 759169 h 2760453"/>
              <a:gd name="connsiteX49" fmla="*/ 1173148 w 3001993"/>
              <a:gd name="connsiteY49" fmla="*/ 728213 h 2760453"/>
              <a:gd name="connsiteX50" fmla="*/ 1196960 w 3001993"/>
              <a:gd name="connsiteY50" fmla="*/ 780601 h 2760453"/>
              <a:gd name="connsiteX51" fmla="*/ 1235060 w 3001993"/>
              <a:gd name="connsiteY51" fmla="*/ 785363 h 2760453"/>
              <a:gd name="connsiteX52" fmla="*/ 1277923 w 3001993"/>
              <a:gd name="connsiteY52" fmla="*/ 790126 h 2760453"/>
              <a:gd name="connsiteX53" fmla="*/ 1301735 w 3001993"/>
              <a:gd name="connsiteY53" fmla="*/ 780601 h 2760453"/>
              <a:gd name="connsiteX54" fmla="*/ 1330310 w 3001993"/>
              <a:gd name="connsiteY54" fmla="*/ 852038 h 2760453"/>
              <a:gd name="connsiteX55" fmla="*/ 1355246 w 3001993"/>
              <a:gd name="connsiteY55" fmla="*/ 839728 h 2760453"/>
              <a:gd name="connsiteX56" fmla="*/ 1398378 w 3001993"/>
              <a:gd name="connsiteY56" fmla="*/ 845388 h 2760453"/>
              <a:gd name="connsiteX57" fmla="*/ 1432704 w 3001993"/>
              <a:gd name="connsiteY57" fmla="*/ 852038 h 2760453"/>
              <a:gd name="connsiteX58" fmla="*/ 1492055 w 3001993"/>
              <a:gd name="connsiteY58" fmla="*/ 907571 h 2760453"/>
              <a:gd name="connsiteX59" fmla="*/ 1527954 w 3001993"/>
              <a:gd name="connsiteY59" fmla="*/ 892519 h 2760453"/>
              <a:gd name="connsiteX60" fmla="*/ 1699404 w 3001993"/>
              <a:gd name="connsiteY60" fmla="*/ 966158 h 2760453"/>
              <a:gd name="connsiteX61" fmla="*/ 1725283 w 3001993"/>
              <a:gd name="connsiteY61" fmla="*/ 905773 h 2760453"/>
              <a:gd name="connsiteX62" fmla="*/ 1595887 w 3001993"/>
              <a:gd name="connsiteY62" fmla="*/ 802256 h 2760453"/>
              <a:gd name="connsiteX63" fmla="*/ 1397479 w 3001993"/>
              <a:gd name="connsiteY63" fmla="*/ 621102 h 2760453"/>
              <a:gd name="connsiteX64" fmla="*/ 1293962 w 3001993"/>
              <a:gd name="connsiteY64" fmla="*/ 526211 h 2760453"/>
              <a:gd name="connsiteX65" fmla="*/ 1268083 w 3001993"/>
              <a:gd name="connsiteY65" fmla="*/ 431321 h 2760453"/>
              <a:gd name="connsiteX66" fmla="*/ 1242204 w 3001993"/>
              <a:gd name="connsiteY66" fmla="*/ 345056 h 2760453"/>
              <a:gd name="connsiteX67" fmla="*/ 1164566 w 3001993"/>
              <a:gd name="connsiteY67" fmla="*/ 336430 h 2760453"/>
              <a:gd name="connsiteX68" fmla="*/ 1112808 w 3001993"/>
              <a:gd name="connsiteY68" fmla="*/ 224287 h 2760453"/>
              <a:gd name="connsiteX69" fmla="*/ 974785 w 3001993"/>
              <a:gd name="connsiteY69" fmla="*/ 198407 h 2760453"/>
              <a:gd name="connsiteX70" fmla="*/ 974785 w 3001993"/>
              <a:gd name="connsiteY70" fmla="*/ 198407 h 2760453"/>
              <a:gd name="connsiteX71" fmla="*/ 1164566 w 3001993"/>
              <a:gd name="connsiteY71" fmla="*/ 34505 h 2760453"/>
              <a:gd name="connsiteX72" fmla="*/ 1388853 w 3001993"/>
              <a:gd name="connsiteY72" fmla="*/ 0 h 2760453"/>
              <a:gd name="connsiteX73" fmla="*/ 1561381 w 3001993"/>
              <a:gd name="connsiteY73" fmla="*/ 8626 h 2760453"/>
              <a:gd name="connsiteX74" fmla="*/ 1802921 w 3001993"/>
              <a:gd name="connsiteY74" fmla="*/ 86264 h 2760453"/>
              <a:gd name="connsiteX0" fmla="*/ 1802921 w 3001993"/>
              <a:gd name="connsiteY0" fmla="*/ 86264 h 2760453"/>
              <a:gd name="connsiteX1" fmla="*/ 1716657 w 3001993"/>
              <a:gd name="connsiteY1" fmla="*/ 301924 h 2760453"/>
              <a:gd name="connsiteX2" fmla="*/ 1690778 w 3001993"/>
              <a:gd name="connsiteY2" fmla="*/ 457200 h 2760453"/>
              <a:gd name="connsiteX3" fmla="*/ 1846053 w 3001993"/>
              <a:gd name="connsiteY3" fmla="*/ 603849 h 2760453"/>
              <a:gd name="connsiteX4" fmla="*/ 2251495 w 3001993"/>
              <a:gd name="connsiteY4" fmla="*/ 715992 h 2760453"/>
              <a:gd name="connsiteX5" fmla="*/ 2475781 w 3001993"/>
              <a:gd name="connsiteY5" fmla="*/ 914400 h 2760453"/>
              <a:gd name="connsiteX6" fmla="*/ 2725947 w 3001993"/>
              <a:gd name="connsiteY6" fmla="*/ 1069675 h 2760453"/>
              <a:gd name="connsiteX7" fmla="*/ 2907102 w 3001993"/>
              <a:gd name="connsiteY7" fmla="*/ 1311215 h 2760453"/>
              <a:gd name="connsiteX8" fmla="*/ 3001993 w 3001993"/>
              <a:gd name="connsiteY8" fmla="*/ 1613139 h 2760453"/>
              <a:gd name="connsiteX9" fmla="*/ 2993366 w 3001993"/>
              <a:gd name="connsiteY9" fmla="*/ 1863305 h 2760453"/>
              <a:gd name="connsiteX10" fmla="*/ 2915729 w 3001993"/>
              <a:gd name="connsiteY10" fmla="*/ 2053087 h 2760453"/>
              <a:gd name="connsiteX11" fmla="*/ 2743200 w 3001993"/>
              <a:gd name="connsiteY11" fmla="*/ 2182483 h 2760453"/>
              <a:gd name="connsiteX12" fmla="*/ 2501661 w 3001993"/>
              <a:gd name="connsiteY12" fmla="*/ 2234241 h 2760453"/>
              <a:gd name="connsiteX13" fmla="*/ 2216989 w 3001993"/>
              <a:gd name="connsiteY13" fmla="*/ 2165230 h 2760453"/>
              <a:gd name="connsiteX14" fmla="*/ 2009955 w 3001993"/>
              <a:gd name="connsiteY14" fmla="*/ 2130724 h 2760453"/>
              <a:gd name="connsiteX15" fmla="*/ 1708030 w 3001993"/>
              <a:gd name="connsiteY15" fmla="*/ 2277373 h 2760453"/>
              <a:gd name="connsiteX16" fmla="*/ 1431985 w 3001993"/>
              <a:gd name="connsiteY16" fmla="*/ 2553419 h 2760453"/>
              <a:gd name="connsiteX17" fmla="*/ 1259457 w 3001993"/>
              <a:gd name="connsiteY17" fmla="*/ 2691441 h 2760453"/>
              <a:gd name="connsiteX18" fmla="*/ 785004 w 3001993"/>
              <a:gd name="connsiteY18" fmla="*/ 2760453 h 2760453"/>
              <a:gd name="connsiteX19" fmla="*/ 474453 w 3001993"/>
              <a:gd name="connsiteY19" fmla="*/ 2743200 h 2760453"/>
              <a:gd name="connsiteX20" fmla="*/ 224287 w 3001993"/>
              <a:gd name="connsiteY20" fmla="*/ 2691441 h 2760453"/>
              <a:gd name="connsiteX21" fmla="*/ 51759 w 3001993"/>
              <a:gd name="connsiteY21" fmla="*/ 2587924 h 2760453"/>
              <a:gd name="connsiteX22" fmla="*/ 0 w 3001993"/>
              <a:gd name="connsiteY22" fmla="*/ 2398143 h 2760453"/>
              <a:gd name="connsiteX23" fmla="*/ 17253 w 3001993"/>
              <a:gd name="connsiteY23" fmla="*/ 2208362 h 2760453"/>
              <a:gd name="connsiteX24" fmla="*/ 103517 w 3001993"/>
              <a:gd name="connsiteY24" fmla="*/ 2009955 h 2760453"/>
              <a:gd name="connsiteX25" fmla="*/ 267419 w 3001993"/>
              <a:gd name="connsiteY25" fmla="*/ 1889185 h 2760453"/>
              <a:gd name="connsiteX26" fmla="*/ 362310 w 3001993"/>
              <a:gd name="connsiteY26" fmla="*/ 1777041 h 2760453"/>
              <a:gd name="connsiteX27" fmla="*/ 362310 w 3001993"/>
              <a:gd name="connsiteY27" fmla="*/ 1526875 h 2760453"/>
              <a:gd name="connsiteX28" fmla="*/ 370936 w 3001993"/>
              <a:gd name="connsiteY28" fmla="*/ 1380226 h 2760453"/>
              <a:gd name="connsiteX29" fmla="*/ 491706 w 3001993"/>
              <a:gd name="connsiteY29" fmla="*/ 1285336 h 2760453"/>
              <a:gd name="connsiteX30" fmla="*/ 638355 w 3001993"/>
              <a:gd name="connsiteY30" fmla="*/ 1268083 h 2760453"/>
              <a:gd name="connsiteX31" fmla="*/ 757328 w 3001993"/>
              <a:gd name="connsiteY31" fmla="*/ 1085446 h 2760453"/>
              <a:gd name="connsiteX32" fmla="*/ 763573 w 3001993"/>
              <a:gd name="connsiteY32" fmla="*/ 1013963 h 2760453"/>
              <a:gd name="connsiteX33" fmla="*/ 773098 w 3001993"/>
              <a:gd name="connsiteY33" fmla="*/ 953668 h 2760453"/>
              <a:gd name="connsiteX34" fmla="*/ 808817 w 3001993"/>
              <a:gd name="connsiteY34" fmla="*/ 944907 h 2760453"/>
              <a:gd name="connsiteX35" fmla="*/ 838245 w 3001993"/>
              <a:gd name="connsiteY35" fmla="*/ 975998 h 2760453"/>
              <a:gd name="connsiteX36" fmla="*/ 856442 w 3001993"/>
              <a:gd name="connsiteY36" fmla="*/ 959194 h 2760453"/>
              <a:gd name="connsiteX37" fmla="*/ 854914 w 3001993"/>
              <a:gd name="connsiteY37" fmla="*/ 898944 h 2760453"/>
              <a:gd name="connsiteX38" fmla="*/ 906359 w 3001993"/>
              <a:gd name="connsiteY38" fmla="*/ 878412 h 2760453"/>
              <a:gd name="connsiteX39" fmla="*/ 949310 w 3001993"/>
              <a:gd name="connsiteY39" fmla="*/ 923476 h 2760453"/>
              <a:gd name="connsiteX40" fmla="*/ 965979 w 3001993"/>
              <a:gd name="connsiteY40" fmla="*/ 944907 h 2760453"/>
              <a:gd name="connsiteX41" fmla="*/ 995004 w 3001993"/>
              <a:gd name="connsiteY41" fmla="*/ 932236 h 2760453"/>
              <a:gd name="connsiteX42" fmla="*/ 1004079 w 3001993"/>
              <a:gd name="connsiteY42" fmla="*/ 873469 h 2760453"/>
              <a:gd name="connsiteX43" fmla="*/ 1005113 w 3001993"/>
              <a:gd name="connsiteY43" fmla="*/ 840042 h 2760453"/>
              <a:gd name="connsiteX44" fmla="*/ 1025510 w 3001993"/>
              <a:gd name="connsiteY44" fmla="*/ 816319 h 2760453"/>
              <a:gd name="connsiteX45" fmla="*/ 1081268 w 3001993"/>
              <a:gd name="connsiteY45" fmla="*/ 797808 h 2760453"/>
              <a:gd name="connsiteX46" fmla="*/ 1113617 w 3001993"/>
              <a:gd name="connsiteY46" fmla="*/ 792507 h 2760453"/>
              <a:gd name="connsiteX47" fmla="*/ 1131813 w 3001993"/>
              <a:gd name="connsiteY47" fmla="*/ 760023 h 2760453"/>
              <a:gd name="connsiteX48" fmla="*/ 1158860 w 3001993"/>
              <a:gd name="connsiteY48" fmla="*/ 759169 h 2760453"/>
              <a:gd name="connsiteX49" fmla="*/ 1173148 w 3001993"/>
              <a:gd name="connsiteY49" fmla="*/ 728213 h 2760453"/>
              <a:gd name="connsiteX50" fmla="*/ 1196960 w 3001993"/>
              <a:gd name="connsiteY50" fmla="*/ 780601 h 2760453"/>
              <a:gd name="connsiteX51" fmla="*/ 1235060 w 3001993"/>
              <a:gd name="connsiteY51" fmla="*/ 785363 h 2760453"/>
              <a:gd name="connsiteX52" fmla="*/ 1277923 w 3001993"/>
              <a:gd name="connsiteY52" fmla="*/ 790126 h 2760453"/>
              <a:gd name="connsiteX53" fmla="*/ 1301735 w 3001993"/>
              <a:gd name="connsiteY53" fmla="*/ 780601 h 2760453"/>
              <a:gd name="connsiteX54" fmla="*/ 1330310 w 3001993"/>
              <a:gd name="connsiteY54" fmla="*/ 852038 h 2760453"/>
              <a:gd name="connsiteX55" fmla="*/ 1355246 w 3001993"/>
              <a:gd name="connsiteY55" fmla="*/ 839728 h 2760453"/>
              <a:gd name="connsiteX56" fmla="*/ 1398378 w 3001993"/>
              <a:gd name="connsiteY56" fmla="*/ 845388 h 2760453"/>
              <a:gd name="connsiteX57" fmla="*/ 1432704 w 3001993"/>
              <a:gd name="connsiteY57" fmla="*/ 852038 h 2760453"/>
              <a:gd name="connsiteX58" fmla="*/ 1492055 w 3001993"/>
              <a:gd name="connsiteY58" fmla="*/ 907571 h 2760453"/>
              <a:gd name="connsiteX59" fmla="*/ 1520810 w 3001993"/>
              <a:gd name="connsiteY59" fmla="*/ 892519 h 2760453"/>
              <a:gd name="connsiteX60" fmla="*/ 1699404 w 3001993"/>
              <a:gd name="connsiteY60" fmla="*/ 966158 h 2760453"/>
              <a:gd name="connsiteX61" fmla="*/ 1725283 w 3001993"/>
              <a:gd name="connsiteY61" fmla="*/ 905773 h 2760453"/>
              <a:gd name="connsiteX62" fmla="*/ 1595887 w 3001993"/>
              <a:gd name="connsiteY62" fmla="*/ 802256 h 2760453"/>
              <a:gd name="connsiteX63" fmla="*/ 1397479 w 3001993"/>
              <a:gd name="connsiteY63" fmla="*/ 621102 h 2760453"/>
              <a:gd name="connsiteX64" fmla="*/ 1293962 w 3001993"/>
              <a:gd name="connsiteY64" fmla="*/ 526211 h 2760453"/>
              <a:gd name="connsiteX65" fmla="*/ 1268083 w 3001993"/>
              <a:gd name="connsiteY65" fmla="*/ 431321 h 2760453"/>
              <a:gd name="connsiteX66" fmla="*/ 1242204 w 3001993"/>
              <a:gd name="connsiteY66" fmla="*/ 345056 h 2760453"/>
              <a:gd name="connsiteX67" fmla="*/ 1164566 w 3001993"/>
              <a:gd name="connsiteY67" fmla="*/ 336430 h 2760453"/>
              <a:gd name="connsiteX68" fmla="*/ 1112808 w 3001993"/>
              <a:gd name="connsiteY68" fmla="*/ 224287 h 2760453"/>
              <a:gd name="connsiteX69" fmla="*/ 974785 w 3001993"/>
              <a:gd name="connsiteY69" fmla="*/ 198407 h 2760453"/>
              <a:gd name="connsiteX70" fmla="*/ 974785 w 3001993"/>
              <a:gd name="connsiteY70" fmla="*/ 198407 h 2760453"/>
              <a:gd name="connsiteX71" fmla="*/ 1164566 w 3001993"/>
              <a:gd name="connsiteY71" fmla="*/ 34505 h 2760453"/>
              <a:gd name="connsiteX72" fmla="*/ 1388853 w 3001993"/>
              <a:gd name="connsiteY72" fmla="*/ 0 h 2760453"/>
              <a:gd name="connsiteX73" fmla="*/ 1561381 w 3001993"/>
              <a:gd name="connsiteY73" fmla="*/ 8626 h 2760453"/>
              <a:gd name="connsiteX74" fmla="*/ 1802921 w 3001993"/>
              <a:gd name="connsiteY74" fmla="*/ 86264 h 2760453"/>
              <a:gd name="connsiteX0" fmla="*/ 1802921 w 3001993"/>
              <a:gd name="connsiteY0" fmla="*/ 86264 h 2760453"/>
              <a:gd name="connsiteX1" fmla="*/ 1716657 w 3001993"/>
              <a:gd name="connsiteY1" fmla="*/ 301924 h 2760453"/>
              <a:gd name="connsiteX2" fmla="*/ 1690778 w 3001993"/>
              <a:gd name="connsiteY2" fmla="*/ 457200 h 2760453"/>
              <a:gd name="connsiteX3" fmla="*/ 1846053 w 3001993"/>
              <a:gd name="connsiteY3" fmla="*/ 603849 h 2760453"/>
              <a:gd name="connsiteX4" fmla="*/ 2251495 w 3001993"/>
              <a:gd name="connsiteY4" fmla="*/ 715992 h 2760453"/>
              <a:gd name="connsiteX5" fmla="*/ 2475781 w 3001993"/>
              <a:gd name="connsiteY5" fmla="*/ 914400 h 2760453"/>
              <a:gd name="connsiteX6" fmla="*/ 2725947 w 3001993"/>
              <a:gd name="connsiteY6" fmla="*/ 1069675 h 2760453"/>
              <a:gd name="connsiteX7" fmla="*/ 2907102 w 3001993"/>
              <a:gd name="connsiteY7" fmla="*/ 1311215 h 2760453"/>
              <a:gd name="connsiteX8" fmla="*/ 3001993 w 3001993"/>
              <a:gd name="connsiteY8" fmla="*/ 1613139 h 2760453"/>
              <a:gd name="connsiteX9" fmla="*/ 2993366 w 3001993"/>
              <a:gd name="connsiteY9" fmla="*/ 1863305 h 2760453"/>
              <a:gd name="connsiteX10" fmla="*/ 2915729 w 3001993"/>
              <a:gd name="connsiteY10" fmla="*/ 2053087 h 2760453"/>
              <a:gd name="connsiteX11" fmla="*/ 2743200 w 3001993"/>
              <a:gd name="connsiteY11" fmla="*/ 2182483 h 2760453"/>
              <a:gd name="connsiteX12" fmla="*/ 2501661 w 3001993"/>
              <a:gd name="connsiteY12" fmla="*/ 2234241 h 2760453"/>
              <a:gd name="connsiteX13" fmla="*/ 2216989 w 3001993"/>
              <a:gd name="connsiteY13" fmla="*/ 2165230 h 2760453"/>
              <a:gd name="connsiteX14" fmla="*/ 2009955 w 3001993"/>
              <a:gd name="connsiteY14" fmla="*/ 2130724 h 2760453"/>
              <a:gd name="connsiteX15" fmla="*/ 1708030 w 3001993"/>
              <a:gd name="connsiteY15" fmla="*/ 2277373 h 2760453"/>
              <a:gd name="connsiteX16" fmla="*/ 1431985 w 3001993"/>
              <a:gd name="connsiteY16" fmla="*/ 2553419 h 2760453"/>
              <a:gd name="connsiteX17" fmla="*/ 1259457 w 3001993"/>
              <a:gd name="connsiteY17" fmla="*/ 2691441 h 2760453"/>
              <a:gd name="connsiteX18" fmla="*/ 785004 w 3001993"/>
              <a:gd name="connsiteY18" fmla="*/ 2760453 h 2760453"/>
              <a:gd name="connsiteX19" fmla="*/ 474453 w 3001993"/>
              <a:gd name="connsiteY19" fmla="*/ 2743200 h 2760453"/>
              <a:gd name="connsiteX20" fmla="*/ 224287 w 3001993"/>
              <a:gd name="connsiteY20" fmla="*/ 2691441 h 2760453"/>
              <a:gd name="connsiteX21" fmla="*/ 51759 w 3001993"/>
              <a:gd name="connsiteY21" fmla="*/ 2587924 h 2760453"/>
              <a:gd name="connsiteX22" fmla="*/ 0 w 3001993"/>
              <a:gd name="connsiteY22" fmla="*/ 2398143 h 2760453"/>
              <a:gd name="connsiteX23" fmla="*/ 17253 w 3001993"/>
              <a:gd name="connsiteY23" fmla="*/ 2208362 h 2760453"/>
              <a:gd name="connsiteX24" fmla="*/ 103517 w 3001993"/>
              <a:gd name="connsiteY24" fmla="*/ 2009955 h 2760453"/>
              <a:gd name="connsiteX25" fmla="*/ 267419 w 3001993"/>
              <a:gd name="connsiteY25" fmla="*/ 1889185 h 2760453"/>
              <a:gd name="connsiteX26" fmla="*/ 362310 w 3001993"/>
              <a:gd name="connsiteY26" fmla="*/ 1777041 h 2760453"/>
              <a:gd name="connsiteX27" fmla="*/ 362310 w 3001993"/>
              <a:gd name="connsiteY27" fmla="*/ 1526875 h 2760453"/>
              <a:gd name="connsiteX28" fmla="*/ 370936 w 3001993"/>
              <a:gd name="connsiteY28" fmla="*/ 1380226 h 2760453"/>
              <a:gd name="connsiteX29" fmla="*/ 491706 w 3001993"/>
              <a:gd name="connsiteY29" fmla="*/ 1285336 h 2760453"/>
              <a:gd name="connsiteX30" fmla="*/ 638355 w 3001993"/>
              <a:gd name="connsiteY30" fmla="*/ 1268083 h 2760453"/>
              <a:gd name="connsiteX31" fmla="*/ 757328 w 3001993"/>
              <a:gd name="connsiteY31" fmla="*/ 1085446 h 2760453"/>
              <a:gd name="connsiteX32" fmla="*/ 763573 w 3001993"/>
              <a:gd name="connsiteY32" fmla="*/ 1013963 h 2760453"/>
              <a:gd name="connsiteX33" fmla="*/ 773098 w 3001993"/>
              <a:gd name="connsiteY33" fmla="*/ 953668 h 2760453"/>
              <a:gd name="connsiteX34" fmla="*/ 808817 w 3001993"/>
              <a:gd name="connsiteY34" fmla="*/ 944907 h 2760453"/>
              <a:gd name="connsiteX35" fmla="*/ 838245 w 3001993"/>
              <a:gd name="connsiteY35" fmla="*/ 975998 h 2760453"/>
              <a:gd name="connsiteX36" fmla="*/ 856442 w 3001993"/>
              <a:gd name="connsiteY36" fmla="*/ 959194 h 2760453"/>
              <a:gd name="connsiteX37" fmla="*/ 854914 w 3001993"/>
              <a:gd name="connsiteY37" fmla="*/ 898944 h 2760453"/>
              <a:gd name="connsiteX38" fmla="*/ 906359 w 3001993"/>
              <a:gd name="connsiteY38" fmla="*/ 878412 h 2760453"/>
              <a:gd name="connsiteX39" fmla="*/ 949310 w 3001993"/>
              <a:gd name="connsiteY39" fmla="*/ 923476 h 2760453"/>
              <a:gd name="connsiteX40" fmla="*/ 965979 w 3001993"/>
              <a:gd name="connsiteY40" fmla="*/ 944907 h 2760453"/>
              <a:gd name="connsiteX41" fmla="*/ 995004 w 3001993"/>
              <a:gd name="connsiteY41" fmla="*/ 932236 h 2760453"/>
              <a:gd name="connsiteX42" fmla="*/ 1004079 w 3001993"/>
              <a:gd name="connsiteY42" fmla="*/ 873469 h 2760453"/>
              <a:gd name="connsiteX43" fmla="*/ 1005113 w 3001993"/>
              <a:gd name="connsiteY43" fmla="*/ 840042 h 2760453"/>
              <a:gd name="connsiteX44" fmla="*/ 1025510 w 3001993"/>
              <a:gd name="connsiteY44" fmla="*/ 816319 h 2760453"/>
              <a:gd name="connsiteX45" fmla="*/ 1081268 w 3001993"/>
              <a:gd name="connsiteY45" fmla="*/ 797808 h 2760453"/>
              <a:gd name="connsiteX46" fmla="*/ 1113617 w 3001993"/>
              <a:gd name="connsiteY46" fmla="*/ 792507 h 2760453"/>
              <a:gd name="connsiteX47" fmla="*/ 1131813 w 3001993"/>
              <a:gd name="connsiteY47" fmla="*/ 760023 h 2760453"/>
              <a:gd name="connsiteX48" fmla="*/ 1158860 w 3001993"/>
              <a:gd name="connsiteY48" fmla="*/ 759169 h 2760453"/>
              <a:gd name="connsiteX49" fmla="*/ 1173148 w 3001993"/>
              <a:gd name="connsiteY49" fmla="*/ 728213 h 2760453"/>
              <a:gd name="connsiteX50" fmla="*/ 1196960 w 3001993"/>
              <a:gd name="connsiteY50" fmla="*/ 780601 h 2760453"/>
              <a:gd name="connsiteX51" fmla="*/ 1235060 w 3001993"/>
              <a:gd name="connsiteY51" fmla="*/ 785363 h 2760453"/>
              <a:gd name="connsiteX52" fmla="*/ 1277923 w 3001993"/>
              <a:gd name="connsiteY52" fmla="*/ 790126 h 2760453"/>
              <a:gd name="connsiteX53" fmla="*/ 1301735 w 3001993"/>
              <a:gd name="connsiteY53" fmla="*/ 780601 h 2760453"/>
              <a:gd name="connsiteX54" fmla="*/ 1330310 w 3001993"/>
              <a:gd name="connsiteY54" fmla="*/ 852038 h 2760453"/>
              <a:gd name="connsiteX55" fmla="*/ 1355246 w 3001993"/>
              <a:gd name="connsiteY55" fmla="*/ 839728 h 2760453"/>
              <a:gd name="connsiteX56" fmla="*/ 1398378 w 3001993"/>
              <a:gd name="connsiteY56" fmla="*/ 845388 h 2760453"/>
              <a:gd name="connsiteX57" fmla="*/ 1432704 w 3001993"/>
              <a:gd name="connsiteY57" fmla="*/ 852038 h 2760453"/>
              <a:gd name="connsiteX58" fmla="*/ 1492055 w 3001993"/>
              <a:gd name="connsiteY58" fmla="*/ 907571 h 2760453"/>
              <a:gd name="connsiteX59" fmla="*/ 1520810 w 3001993"/>
              <a:gd name="connsiteY59" fmla="*/ 892519 h 2760453"/>
              <a:gd name="connsiteX60" fmla="*/ 1556529 w 3001993"/>
              <a:gd name="connsiteY60" fmla="*/ 916332 h 2760453"/>
              <a:gd name="connsiteX61" fmla="*/ 1699404 w 3001993"/>
              <a:gd name="connsiteY61" fmla="*/ 966158 h 2760453"/>
              <a:gd name="connsiteX62" fmla="*/ 1725283 w 3001993"/>
              <a:gd name="connsiteY62" fmla="*/ 905773 h 2760453"/>
              <a:gd name="connsiteX63" fmla="*/ 1595887 w 3001993"/>
              <a:gd name="connsiteY63" fmla="*/ 802256 h 2760453"/>
              <a:gd name="connsiteX64" fmla="*/ 1397479 w 3001993"/>
              <a:gd name="connsiteY64" fmla="*/ 621102 h 2760453"/>
              <a:gd name="connsiteX65" fmla="*/ 1293962 w 3001993"/>
              <a:gd name="connsiteY65" fmla="*/ 526211 h 2760453"/>
              <a:gd name="connsiteX66" fmla="*/ 1268083 w 3001993"/>
              <a:gd name="connsiteY66" fmla="*/ 431321 h 2760453"/>
              <a:gd name="connsiteX67" fmla="*/ 1242204 w 3001993"/>
              <a:gd name="connsiteY67" fmla="*/ 345056 h 2760453"/>
              <a:gd name="connsiteX68" fmla="*/ 1164566 w 3001993"/>
              <a:gd name="connsiteY68" fmla="*/ 336430 h 2760453"/>
              <a:gd name="connsiteX69" fmla="*/ 1112808 w 3001993"/>
              <a:gd name="connsiteY69" fmla="*/ 224287 h 2760453"/>
              <a:gd name="connsiteX70" fmla="*/ 974785 w 3001993"/>
              <a:gd name="connsiteY70" fmla="*/ 198407 h 2760453"/>
              <a:gd name="connsiteX71" fmla="*/ 974785 w 3001993"/>
              <a:gd name="connsiteY71" fmla="*/ 198407 h 2760453"/>
              <a:gd name="connsiteX72" fmla="*/ 1164566 w 3001993"/>
              <a:gd name="connsiteY72" fmla="*/ 34505 h 2760453"/>
              <a:gd name="connsiteX73" fmla="*/ 1388853 w 3001993"/>
              <a:gd name="connsiteY73" fmla="*/ 0 h 2760453"/>
              <a:gd name="connsiteX74" fmla="*/ 1561381 w 3001993"/>
              <a:gd name="connsiteY74" fmla="*/ 8626 h 2760453"/>
              <a:gd name="connsiteX75" fmla="*/ 1802921 w 3001993"/>
              <a:gd name="connsiteY75" fmla="*/ 86264 h 2760453"/>
              <a:gd name="connsiteX0" fmla="*/ 1802921 w 3001993"/>
              <a:gd name="connsiteY0" fmla="*/ 86264 h 2760453"/>
              <a:gd name="connsiteX1" fmla="*/ 1716657 w 3001993"/>
              <a:gd name="connsiteY1" fmla="*/ 301924 h 2760453"/>
              <a:gd name="connsiteX2" fmla="*/ 1690778 w 3001993"/>
              <a:gd name="connsiteY2" fmla="*/ 457200 h 2760453"/>
              <a:gd name="connsiteX3" fmla="*/ 1846053 w 3001993"/>
              <a:gd name="connsiteY3" fmla="*/ 603849 h 2760453"/>
              <a:gd name="connsiteX4" fmla="*/ 2251495 w 3001993"/>
              <a:gd name="connsiteY4" fmla="*/ 715992 h 2760453"/>
              <a:gd name="connsiteX5" fmla="*/ 2475781 w 3001993"/>
              <a:gd name="connsiteY5" fmla="*/ 914400 h 2760453"/>
              <a:gd name="connsiteX6" fmla="*/ 2725947 w 3001993"/>
              <a:gd name="connsiteY6" fmla="*/ 1069675 h 2760453"/>
              <a:gd name="connsiteX7" fmla="*/ 2907102 w 3001993"/>
              <a:gd name="connsiteY7" fmla="*/ 1311215 h 2760453"/>
              <a:gd name="connsiteX8" fmla="*/ 3001993 w 3001993"/>
              <a:gd name="connsiteY8" fmla="*/ 1613139 h 2760453"/>
              <a:gd name="connsiteX9" fmla="*/ 2993366 w 3001993"/>
              <a:gd name="connsiteY9" fmla="*/ 1863305 h 2760453"/>
              <a:gd name="connsiteX10" fmla="*/ 2915729 w 3001993"/>
              <a:gd name="connsiteY10" fmla="*/ 2053087 h 2760453"/>
              <a:gd name="connsiteX11" fmla="*/ 2743200 w 3001993"/>
              <a:gd name="connsiteY11" fmla="*/ 2182483 h 2760453"/>
              <a:gd name="connsiteX12" fmla="*/ 2501661 w 3001993"/>
              <a:gd name="connsiteY12" fmla="*/ 2234241 h 2760453"/>
              <a:gd name="connsiteX13" fmla="*/ 2216989 w 3001993"/>
              <a:gd name="connsiteY13" fmla="*/ 2165230 h 2760453"/>
              <a:gd name="connsiteX14" fmla="*/ 2009955 w 3001993"/>
              <a:gd name="connsiteY14" fmla="*/ 2130724 h 2760453"/>
              <a:gd name="connsiteX15" fmla="*/ 1708030 w 3001993"/>
              <a:gd name="connsiteY15" fmla="*/ 2277373 h 2760453"/>
              <a:gd name="connsiteX16" fmla="*/ 1431985 w 3001993"/>
              <a:gd name="connsiteY16" fmla="*/ 2553419 h 2760453"/>
              <a:gd name="connsiteX17" fmla="*/ 1259457 w 3001993"/>
              <a:gd name="connsiteY17" fmla="*/ 2691441 h 2760453"/>
              <a:gd name="connsiteX18" fmla="*/ 785004 w 3001993"/>
              <a:gd name="connsiteY18" fmla="*/ 2760453 h 2760453"/>
              <a:gd name="connsiteX19" fmla="*/ 474453 w 3001993"/>
              <a:gd name="connsiteY19" fmla="*/ 2743200 h 2760453"/>
              <a:gd name="connsiteX20" fmla="*/ 224287 w 3001993"/>
              <a:gd name="connsiteY20" fmla="*/ 2691441 h 2760453"/>
              <a:gd name="connsiteX21" fmla="*/ 51759 w 3001993"/>
              <a:gd name="connsiteY21" fmla="*/ 2587924 h 2760453"/>
              <a:gd name="connsiteX22" fmla="*/ 0 w 3001993"/>
              <a:gd name="connsiteY22" fmla="*/ 2398143 h 2760453"/>
              <a:gd name="connsiteX23" fmla="*/ 17253 w 3001993"/>
              <a:gd name="connsiteY23" fmla="*/ 2208362 h 2760453"/>
              <a:gd name="connsiteX24" fmla="*/ 103517 w 3001993"/>
              <a:gd name="connsiteY24" fmla="*/ 2009955 h 2760453"/>
              <a:gd name="connsiteX25" fmla="*/ 267419 w 3001993"/>
              <a:gd name="connsiteY25" fmla="*/ 1889185 h 2760453"/>
              <a:gd name="connsiteX26" fmla="*/ 362310 w 3001993"/>
              <a:gd name="connsiteY26" fmla="*/ 1777041 h 2760453"/>
              <a:gd name="connsiteX27" fmla="*/ 362310 w 3001993"/>
              <a:gd name="connsiteY27" fmla="*/ 1526875 h 2760453"/>
              <a:gd name="connsiteX28" fmla="*/ 370936 w 3001993"/>
              <a:gd name="connsiteY28" fmla="*/ 1380226 h 2760453"/>
              <a:gd name="connsiteX29" fmla="*/ 491706 w 3001993"/>
              <a:gd name="connsiteY29" fmla="*/ 1285336 h 2760453"/>
              <a:gd name="connsiteX30" fmla="*/ 638355 w 3001993"/>
              <a:gd name="connsiteY30" fmla="*/ 1268083 h 2760453"/>
              <a:gd name="connsiteX31" fmla="*/ 757328 w 3001993"/>
              <a:gd name="connsiteY31" fmla="*/ 1085446 h 2760453"/>
              <a:gd name="connsiteX32" fmla="*/ 763573 w 3001993"/>
              <a:gd name="connsiteY32" fmla="*/ 1013963 h 2760453"/>
              <a:gd name="connsiteX33" fmla="*/ 773098 w 3001993"/>
              <a:gd name="connsiteY33" fmla="*/ 953668 h 2760453"/>
              <a:gd name="connsiteX34" fmla="*/ 808817 w 3001993"/>
              <a:gd name="connsiteY34" fmla="*/ 944907 h 2760453"/>
              <a:gd name="connsiteX35" fmla="*/ 838245 w 3001993"/>
              <a:gd name="connsiteY35" fmla="*/ 975998 h 2760453"/>
              <a:gd name="connsiteX36" fmla="*/ 856442 w 3001993"/>
              <a:gd name="connsiteY36" fmla="*/ 959194 h 2760453"/>
              <a:gd name="connsiteX37" fmla="*/ 854914 w 3001993"/>
              <a:gd name="connsiteY37" fmla="*/ 898944 h 2760453"/>
              <a:gd name="connsiteX38" fmla="*/ 906359 w 3001993"/>
              <a:gd name="connsiteY38" fmla="*/ 878412 h 2760453"/>
              <a:gd name="connsiteX39" fmla="*/ 949310 w 3001993"/>
              <a:gd name="connsiteY39" fmla="*/ 923476 h 2760453"/>
              <a:gd name="connsiteX40" fmla="*/ 965979 w 3001993"/>
              <a:gd name="connsiteY40" fmla="*/ 944907 h 2760453"/>
              <a:gd name="connsiteX41" fmla="*/ 995004 w 3001993"/>
              <a:gd name="connsiteY41" fmla="*/ 932236 h 2760453"/>
              <a:gd name="connsiteX42" fmla="*/ 1004079 w 3001993"/>
              <a:gd name="connsiteY42" fmla="*/ 873469 h 2760453"/>
              <a:gd name="connsiteX43" fmla="*/ 1005113 w 3001993"/>
              <a:gd name="connsiteY43" fmla="*/ 840042 h 2760453"/>
              <a:gd name="connsiteX44" fmla="*/ 1025510 w 3001993"/>
              <a:gd name="connsiteY44" fmla="*/ 816319 h 2760453"/>
              <a:gd name="connsiteX45" fmla="*/ 1081268 w 3001993"/>
              <a:gd name="connsiteY45" fmla="*/ 797808 h 2760453"/>
              <a:gd name="connsiteX46" fmla="*/ 1113617 w 3001993"/>
              <a:gd name="connsiteY46" fmla="*/ 792507 h 2760453"/>
              <a:gd name="connsiteX47" fmla="*/ 1131813 w 3001993"/>
              <a:gd name="connsiteY47" fmla="*/ 760023 h 2760453"/>
              <a:gd name="connsiteX48" fmla="*/ 1158860 w 3001993"/>
              <a:gd name="connsiteY48" fmla="*/ 759169 h 2760453"/>
              <a:gd name="connsiteX49" fmla="*/ 1173148 w 3001993"/>
              <a:gd name="connsiteY49" fmla="*/ 728213 h 2760453"/>
              <a:gd name="connsiteX50" fmla="*/ 1196960 w 3001993"/>
              <a:gd name="connsiteY50" fmla="*/ 780601 h 2760453"/>
              <a:gd name="connsiteX51" fmla="*/ 1235060 w 3001993"/>
              <a:gd name="connsiteY51" fmla="*/ 785363 h 2760453"/>
              <a:gd name="connsiteX52" fmla="*/ 1277923 w 3001993"/>
              <a:gd name="connsiteY52" fmla="*/ 790126 h 2760453"/>
              <a:gd name="connsiteX53" fmla="*/ 1301735 w 3001993"/>
              <a:gd name="connsiteY53" fmla="*/ 780601 h 2760453"/>
              <a:gd name="connsiteX54" fmla="*/ 1330310 w 3001993"/>
              <a:gd name="connsiteY54" fmla="*/ 852038 h 2760453"/>
              <a:gd name="connsiteX55" fmla="*/ 1355246 w 3001993"/>
              <a:gd name="connsiteY55" fmla="*/ 839728 h 2760453"/>
              <a:gd name="connsiteX56" fmla="*/ 1398378 w 3001993"/>
              <a:gd name="connsiteY56" fmla="*/ 845388 h 2760453"/>
              <a:gd name="connsiteX57" fmla="*/ 1432704 w 3001993"/>
              <a:gd name="connsiteY57" fmla="*/ 852038 h 2760453"/>
              <a:gd name="connsiteX58" fmla="*/ 1492055 w 3001993"/>
              <a:gd name="connsiteY58" fmla="*/ 907571 h 2760453"/>
              <a:gd name="connsiteX59" fmla="*/ 1520810 w 3001993"/>
              <a:gd name="connsiteY59" fmla="*/ 892519 h 2760453"/>
              <a:gd name="connsiteX60" fmla="*/ 1556529 w 3001993"/>
              <a:gd name="connsiteY60" fmla="*/ 916332 h 2760453"/>
              <a:gd name="connsiteX61" fmla="*/ 1608917 w 3001993"/>
              <a:gd name="connsiteY61" fmla="*/ 944907 h 2760453"/>
              <a:gd name="connsiteX62" fmla="*/ 1699404 w 3001993"/>
              <a:gd name="connsiteY62" fmla="*/ 966158 h 2760453"/>
              <a:gd name="connsiteX63" fmla="*/ 1725283 w 3001993"/>
              <a:gd name="connsiteY63" fmla="*/ 905773 h 2760453"/>
              <a:gd name="connsiteX64" fmla="*/ 1595887 w 3001993"/>
              <a:gd name="connsiteY64" fmla="*/ 802256 h 2760453"/>
              <a:gd name="connsiteX65" fmla="*/ 1397479 w 3001993"/>
              <a:gd name="connsiteY65" fmla="*/ 621102 h 2760453"/>
              <a:gd name="connsiteX66" fmla="*/ 1293962 w 3001993"/>
              <a:gd name="connsiteY66" fmla="*/ 526211 h 2760453"/>
              <a:gd name="connsiteX67" fmla="*/ 1268083 w 3001993"/>
              <a:gd name="connsiteY67" fmla="*/ 431321 h 2760453"/>
              <a:gd name="connsiteX68" fmla="*/ 1242204 w 3001993"/>
              <a:gd name="connsiteY68" fmla="*/ 345056 h 2760453"/>
              <a:gd name="connsiteX69" fmla="*/ 1164566 w 3001993"/>
              <a:gd name="connsiteY69" fmla="*/ 336430 h 2760453"/>
              <a:gd name="connsiteX70" fmla="*/ 1112808 w 3001993"/>
              <a:gd name="connsiteY70" fmla="*/ 224287 h 2760453"/>
              <a:gd name="connsiteX71" fmla="*/ 974785 w 3001993"/>
              <a:gd name="connsiteY71" fmla="*/ 198407 h 2760453"/>
              <a:gd name="connsiteX72" fmla="*/ 974785 w 3001993"/>
              <a:gd name="connsiteY72" fmla="*/ 198407 h 2760453"/>
              <a:gd name="connsiteX73" fmla="*/ 1164566 w 3001993"/>
              <a:gd name="connsiteY73" fmla="*/ 34505 h 2760453"/>
              <a:gd name="connsiteX74" fmla="*/ 1388853 w 3001993"/>
              <a:gd name="connsiteY74" fmla="*/ 0 h 2760453"/>
              <a:gd name="connsiteX75" fmla="*/ 1561381 w 3001993"/>
              <a:gd name="connsiteY75" fmla="*/ 8626 h 2760453"/>
              <a:gd name="connsiteX76" fmla="*/ 1802921 w 3001993"/>
              <a:gd name="connsiteY76" fmla="*/ 86264 h 2760453"/>
              <a:gd name="connsiteX0" fmla="*/ 1802921 w 3001993"/>
              <a:gd name="connsiteY0" fmla="*/ 86264 h 2760453"/>
              <a:gd name="connsiteX1" fmla="*/ 1716657 w 3001993"/>
              <a:gd name="connsiteY1" fmla="*/ 301924 h 2760453"/>
              <a:gd name="connsiteX2" fmla="*/ 1690778 w 3001993"/>
              <a:gd name="connsiteY2" fmla="*/ 457200 h 2760453"/>
              <a:gd name="connsiteX3" fmla="*/ 1846053 w 3001993"/>
              <a:gd name="connsiteY3" fmla="*/ 603849 h 2760453"/>
              <a:gd name="connsiteX4" fmla="*/ 2251495 w 3001993"/>
              <a:gd name="connsiteY4" fmla="*/ 715992 h 2760453"/>
              <a:gd name="connsiteX5" fmla="*/ 2475781 w 3001993"/>
              <a:gd name="connsiteY5" fmla="*/ 914400 h 2760453"/>
              <a:gd name="connsiteX6" fmla="*/ 2725947 w 3001993"/>
              <a:gd name="connsiteY6" fmla="*/ 1069675 h 2760453"/>
              <a:gd name="connsiteX7" fmla="*/ 2907102 w 3001993"/>
              <a:gd name="connsiteY7" fmla="*/ 1311215 h 2760453"/>
              <a:gd name="connsiteX8" fmla="*/ 3001993 w 3001993"/>
              <a:gd name="connsiteY8" fmla="*/ 1613139 h 2760453"/>
              <a:gd name="connsiteX9" fmla="*/ 2993366 w 3001993"/>
              <a:gd name="connsiteY9" fmla="*/ 1863305 h 2760453"/>
              <a:gd name="connsiteX10" fmla="*/ 2915729 w 3001993"/>
              <a:gd name="connsiteY10" fmla="*/ 2053087 h 2760453"/>
              <a:gd name="connsiteX11" fmla="*/ 2743200 w 3001993"/>
              <a:gd name="connsiteY11" fmla="*/ 2182483 h 2760453"/>
              <a:gd name="connsiteX12" fmla="*/ 2501661 w 3001993"/>
              <a:gd name="connsiteY12" fmla="*/ 2234241 h 2760453"/>
              <a:gd name="connsiteX13" fmla="*/ 2216989 w 3001993"/>
              <a:gd name="connsiteY13" fmla="*/ 2165230 h 2760453"/>
              <a:gd name="connsiteX14" fmla="*/ 2009955 w 3001993"/>
              <a:gd name="connsiteY14" fmla="*/ 2130724 h 2760453"/>
              <a:gd name="connsiteX15" fmla="*/ 1708030 w 3001993"/>
              <a:gd name="connsiteY15" fmla="*/ 2277373 h 2760453"/>
              <a:gd name="connsiteX16" fmla="*/ 1431985 w 3001993"/>
              <a:gd name="connsiteY16" fmla="*/ 2553419 h 2760453"/>
              <a:gd name="connsiteX17" fmla="*/ 1259457 w 3001993"/>
              <a:gd name="connsiteY17" fmla="*/ 2691441 h 2760453"/>
              <a:gd name="connsiteX18" fmla="*/ 785004 w 3001993"/>
              <a:gd name="connsiteY18" fmla="*/ 2760453 h 2760453"/>
              <a:gd name="connsiteX19" fmla="*/ 474453 w 3001993"/>
              <a:gd name="connsiteY19" fmla="*/ 2743200 h 2760453"/>
              <a:gd name="connsiteX20" fmla="*/ 224287 w 3001993"/>
              <a:gd name="connsiteY20" fmla="*/ 2691441 h 2760453"/>
              <a:gd name="connsiteX21" fmla="*/ 51759 w 3001993"/>
              <a:gd name="connsiteY21" fmla="*/ 2587924 h 2760453"/>
              <a:gd name="connsiteX22" fmla="*/ 0 w 3001993"/>
              <a:gd name="connsiteY22" fmla="*/ 2398143 h 2760453"/>
              <a:gd name="connsiteX23" fmla="*/ 17253 w 3001993"/>
              <a:gd name="connsiteY23" fmla="*/ 2208362 h 2760453"/>
              <a:gd name="connsiteX24" fmla="*/ 103517 w 3001993"/>
              <a:gd name="connsiteY24" fmla="*/ 2009955 h 2760453"/>
              <a:gd name="connsiteX25" fmla="*/ 267419 w 3001993"/>
              <a:gd name="connsiteY25" fmla="*/ 1889185 h 2760453"/>
              <a:gd name="connsiteX26" fmla="*/ 362310 w 3001993"/>
              <a:gd name="connsiteY26" fmla="*/ 1777041 h 2760453"/>
              <a:gd name="connsiteX27" fmla="*/ 362310 w 3001993"/>
              <a:gd name="connsiteY27" fmla="*/ 1526875 h 2760453"/>
              <a:gd name="connsiteX28" fmla="*/ 370936 w 3001993"/>
              <a:gd name="connsiteY28" fmla="*/ 1380226 h 2760453"/>
              <a:gd name="connsiteX29" fmla="*/ 491706 w 3001993"/>
              <a:gd name="connsiteY29" fmla="*/ 1285336 h 2760453"/>
              <a:gd name="connsiteX30" fmla="*/ 638355 w 3001993"/>
              <a:gd name="connsiteY30" fmla="*/ 1268083 h 2760453"/>
              <a:gd name="connsiteX31" fmla="*/ 757328 w 3001993"/>
              <a:gd name="connsiteY31" fmla="*/ 1085446 h 2760453"/>
              <a:gd name="connsiteX32" fmla="*/ 763573 w 3001993"/>
              <a:gd name="connsiteY32" fmla="*/ 1013963 h 2760453"/>
              <a:gd name="connsiteX33" fmla="*/ 773098 w 3001993"/>
              <a:gd name="connsiteY33" fmla="*/ 953668 h 2760453"/>
              <a:gd name="connsiteX34" fmla="*/ 808817 w 3001993"/>
              <a:gd name="connsiteY34" fmla="*/ 944907 h 2760453"/>
              <a:gd name="connsiteX35" fmla="*/ 838245 w 3001993"/>
              <a:gd name="connsiteY35" fmla="*/ 975998 h 2760453"/>
              <a:gd name="connsiteX36" fmla="*/ 856442 w 3001993"/>
              <a:gd name="connsiteY36" fmla="*/ 959194 h 2760453"/>
              <a:gd name="connsiteX37" fmla="*/ 854914 w 3001993"/>
              <a:gd name="connsiteY37" fmla="*/ 898944 h 2760453"/>
              <a:gd name="connsiteX38" fmla="*/ 906359 w 3001993"/>
              <a:gd name="connsiteY38" fmla="*/ 878412 h 2760453"/>
              <a:gd name="connsiteX39" fmla="*/ 949310 w 3001993"/>
              <a:gd name="connsiteY39" fmla="*/ 923476 h 2760453"/>
              <a:gd name="connsiteX40" fmla="*/ 965979 w 3001993"/>
              <a:gd name="connsiteY40" fmla="*/ 944907 h 2760453"/>
              <a:gd name="connsiteX41" fmla="*/ 995004 w 3001993"/>
              <a:gd name="connsiteY41" fmla="*/ 932236 h 2760453"/>
              <a:gd name="connsiteX42" fmla="*/ 1004079 w 3001993"/>
              <a:gd name="connsiteY42" fmla="*/ 873469 h 2760453"/>
              <a:gd name="connsiteX43" fmla="*/ 1005113 w 3001993"/>
              <a:gd name="connsiteY43" fmla="*/ 840042 h 2760453"/>
              <a:gd name="connsiteX44" fmla="*/ 1025510 w 3001993"/>
              <a:gd name="connsiteY44" fmla="*/ 816319 h 2760453"/>
              <a:gd name="connsiteX45" fmla="*/ 1081268 w 3001993"/>
              <a:gd name="connsiteY45" fmla="*/ 797808 h 2760453"/>
              <a:gd name="connsiteX46" fmla="*/ 1113617 w 3001993"/>
              <a:gd name="connsiteY46" fmla="*/ 792507 h 2760453"/>
              <a:gd name="connsiteX47" fmla="*/ 1131813 w 3001993"/>
              <a:gd name="connsiteY47" fmla="*/ 760023 h 2760453"/>
              <a:gd name="connsiteX48" fmla="*/ 1158860 w 3001993"/>
              <a:gd name="connsiteY48" fmla="*/ 759169 h 2760453"/>
              <a:gd name="connsiteX49" fmla="*/ 1173148 w 3001993"/>
              <a:gd name="connsiteY49" fmla="*/ 728213 h 2760453"/>
              <a:gd name="connsiteX50" fmla="*/ 1196960 w 3001993"/>
              <a:gd name="connsiteY50" fmla="*/ 780601 h 2760453"/>
              <a:gd name="connsiteX51" fmla="*/ 1235060 w 3001993"/>
              <a:gd name="connsiteY51" fmla="*/ 785363 h 2760453"/>
              <a:gd name="connsiteX52" fmla="*/ 1277923 w 3001993"/>
              <a:gd name="connsiteY52" fmla="*/ 790126 h 2760453"/>
              <a:gd name="connsiteX53" fmla="*/ 1301735 w 3001993"/>
              <a:gd name="connsiteY53" fmla="*/ 780601 h 2760453"/>
              <a:gd name="connsiteX54" fmla="*/ 1330310 w 3001993"/>
              <a:gd name="connsiteY54" fmla="*/ 852038 h 2760453"/>
              <a:gd name="connsiteX55" fmla="*/ 1355246 w 3001993"/>
              <a:gd name="connsiteY55" fmla="*/ 839728 h 2760453"/>
              <a:gd name="connsiteX56" fmla="*/ 1398378 w 3001993"/>
              <a:gd name="connsiteY56" fmla="*/ 845388 h 2760453"/>
              <a:gd name="connsiteX57" fmla="*/ 1432704 w 3001993"/>
              <a:gd name="connsiteY57" fmla="*/ 852038 h 2760453"/>
              <a:gd name="connsiteX58" fmla="*/ 1492055 w 3001993"/>
              <a:gd name="connsiteY58" fmla="*/ 907571 h 2760453"/>
              <a:gd name="connsiteX59" fmla="*/ 1520810 w 3001993"/>
              <a:gd name="connsiteY59" fmla="*/ 892519 h 2760453"/>
              <a:gd name="connsiteX60" fmla="*/ 1556529 w 3001993"/>
              <a:gd name="connsiteY60" fmla="*/ 916332 h 2760453"/>
              <a:gd name="connsiteX61" fmla="*/ 1608917 w 3001993"/>
              <a:gd name="connsiteY61" fmla="*/ 944907 h 2760453"/>
              <a:gd name="connsiteX62" fmla="*/ 1689879 w 3001993"/>
              <a:gd name="connsiteY62" fmla="*/ 949489 h 2760453"/>
              <a:gd name="connsiteX63" fmla="*/ 1725283 w 3001993"/>
              <a:gd name="connsiteY63" fmla="*/ 905773 h 2760453"/>
              <a:gd name="connsiteX64" fmla="*/ 1595887 w 3001993"/>
              <a:gd name="connsiteY64" fmla="*/ 802256 h 2760453"/>
              <a:gd name="connsiteX65" fmla="*/ 1397479 w 3001993"/>
              <a:gd name="connsiteY65" fmla="*/ 621102 h 2760453"/>
              <a:gd name="connsiteX66" fmla="*/ 1293962 w 3001993"/>
              <a:gd name="connsiteY66" fmla="*/ 526211 h 2760453"/>
              <a:gd name="connsiteX67" fmla="*/ 1268083 w 3001993"/>
              <a:gd name="connsiteY67" fmla="*/ 431321 h 2760453"/>
              <a:gd name="connsiteX68" fmla="*/ 1242204 w 3001993"/>
              <a:gd name="connsiteY68" fmla="*/ 345056 h 2760453"/>
              <a:gd name="connsiteX69" fmla="*/ 1164566 w 3001993"/>
              <a:gd name="connsiteY69" fmla="*/ 336430 h 2760453"/>
              <a:gd name="connsiteX70" fmla="*/ 1112808 w 3001993"/>
              <a:gd name="connsiteY70" fmla="*/ 224287 h 2760453"/>
              <a:gd name="connsiteX71" fmla="*/ 974785 w 3001993"/>
              <a:gd name="connsiteY71" fmla="*/ 198407 h 2760453"/>
              <a:gd name="connsiteX72" fmla="*/ 974785 w 3001993"/>
              <a:gd name="connsiteY72" fmla="*/ 198407 h 2760453"/>
              <a:gd name="connsiteX73" fmla="*/ 1164566 w 3001993"/>
              <a:gd name="connsiteY73" fmla="*/ 34505 h 2760453"/>
              <a:gd name="connsiteX74" fmla="*/ 1388853 w 3001993"/>
              <a:gd name="connsiteY74" fmla="*/ 0 h 2760453"/>
              <a:gd name="connsiteX75" fmla="*/ 1561381 w 3001993"/>
              <a:gd name="connsiteY75" fmla="*/ 8626 h 2760453"/>
              <a:gd name="connsiteX76" fmla="*/ 1802921 w 3001993"/>
              <a:gd name="connsiteY76" fmla="*/ 86264 h 2760453"/>
              <a:gd name="connsiteX0" fmla="*/ 1802921 w 3001993"/>
              <a:gd name="connsiteY0" fmla="*/ 86264 h 2760453"/>
              <a:gd name="connsiteX1" fmla="*/ 1716657 w 3001993"/>
              <a:gd name="connsiteY1" fmla="*/ 301924 h 2760453"/>
              <a:gd name="connsiteX2" fmla="*/ 1690778 w 3001993"/>
              <a:gd name="connsiteY2" fmla="*/ 457200 h 2760453"/>
              <a:gd name="connsiteX3" fmla="*/ 1846053 w 3001993"/>
              <a:gd name="connsiteY3" fmla="*/ 603849 h 2760453"/>
              <a:gd name="connsiteX4" fmla="*/ 2251495 w 3001993"/>
              <a:gd name="connsiteY4" fmla="*/ 715992 h 2760453"/>
              <a:gd name="connsiteX5" fmla="*/ 2475781 w 3001993"/>
              <a:gd name="connsiteY5" fmla="*/ 914400 h 2760453"/>
              <a:gd name="connsiteX6" fmla="*/ 2725947 w 3001993"/>
              <a:gd name="connsiteY6" fmla="*/ 1069675 h 2760453"/>
              <a:gd name="connsiteX7" fmla="*/ 2907102 w 3001993"/>
              <a:gd name="connsiteY7" fmla="*/ 1311215 h 2760453"/>
              <a:gd name="connsiteX8" fmla="*/ 3001993 w 3001993"/>
              <a:gd name="connsiteY8" fmla="*/ 1613139 h 2760453"/>
              <a:gd name="connsiteX9" fmla="*/ 2993366 w 3001993"/>
              <a:gd name="connsiteY9" fmla="*/ 1863305 h 2760453"/>
              <a:gd name="connsiteX10" fmla="*/ 2915729 w 3001993"/>
              <a:gd name="connsiteY10" fmla="*/ 2053087 h 2760453"/>
              <a:gd name="connsiteX11" fmla="*/ 2743200 w 3001993"/>
              <a:gd name="connsiteY11" fmla="*/ 2182483 h 2760453"/>
              <a:gd name="connsiteX12" fmla="*/ 2501661 w 3001993"/>
              <a:gd name="connsiteY12" fmla="*/ 2234241 h 2760453"/>
              <a:gd name="connsiteX13" fmla="*/ 2216989 w 3001993"/>
              <a:gd name="connsiteY13" fmla="*/ 2165230 h 2760453"/>
              <a:gd name="connsiteX14" fmla="*/ 2009955 w 3001993"/>
              <a:gd name="connsiteY14" fmla="*/ 2130724 h 2760453"/>
              <a:gd name="connsiteX15" fmla="*/ 1708030 w 3001993"/>
              <a:gd name="connsiteY15" fmla="*/ 2277373 h 2760453"/>
              <a:gd name="connsiteX16" fmla="*/ 1431985 w 3001993"/>
              <a:gd name="connsiteY16" fmla="*/ 2553419 h 2760453"/>
              <a:gd name="connsiteX17" fmla="*/ 1259457 w 3001993"/>
              <a:gd name="connsiteY17" fmla="*/ 2691441 h 2760453"/>
              <a:gd name="connsiteX18" fmla="*/ 785004 w 3001993"/>
              <a:gd name="connsiteY18" fmla="*/ 2760453 h 2760453"/>
              <a:gd name="connsiteX19" fmla="*/ 474453 w 3001993"/>
              <a:gd name="connsiteY19" fmla="*/ 2743200 h 2760453"/>
              <a:gd name="connsiteX20" fmla="*/ 224287 w 3001993"/>
              <a:gd name="connsiteY20" fmla="*/ 2691441 h 2760453"/>
              <a:gd name="connsiteX21" fmla="*/ 51759 w 3001993"/>
              <a:gd name="connsiteY21" fmla="*/ 2587924 h 2760453"/>
              <a:gd name="connsiteX22" fmla="*/ 0 w 3001993"/>
              <a:gd name="connsiteY22" fmla="*/ 2398143 h 2760453"/>
              <a:gd name="connsiteX23" fmla="*/ 17253 w 3001993"/>
              <a:gd name="connsiteY23" fmla="*/ 2208362 h 2760453"/>
              <a:gd name="connsiteX24" fmla="*/ 103517 w 3001993"/>
              <a:gd name="connsiteY24" fmla="*/ 2009955 h 2760453"/>
              <a:gd name="connsiteX25" fmla="*/ 267419 w 3001993"/>
              <a:gd name="connsiteY25" fmla="*/ 1889185 h 2760453"/>
              <a:gd name="connsiteX26" fmla="*/ 362310 w 3001993"/>
              <a:gd name="connsiteY26" fmla="*/ 1777041 h 2760453"/>
              <a:gd name="connsiteX27" fmla="*/ 362310 w 3001993"/>
              <a:gd name="connsiteY27" fmla="*/ 1526875 h 2760453"/>
              <a:gd name="connsiteX28" fmla="*/ 370936 w 3001993"/>
              <a:gd name="connsiteY28" fmla="*/ 1380226 h 2760453"/>
              <a:gd name="connsiteX29" fmla="*/ 491706 w 3001993"/>
              <a:gd name="connsiteY29" fmla="*/ 1285336 h 2760453"/>
              <a:gd name="connsiteX30" fmla="*/ 638355 w 3001993"/>
              <a:gd name="connsiteY30" fmla="*/ 1268083 h 2760453"/>
              <a:gd name="connsiteX31" fmla="*/ 757328 w 3001993"/>
              <a:gd name="connsiteY31" fmla="*/ 1085446 h 2760453"/>
              <a:gd name="connsiteX32" fmla="*/ 763573 w 3001993"/>
              <a:gd name="connsiteY32" fmla="*/ 1013963 h 2760453"/>
              <a:gd name="connsiteX33" fmla="*/ 773098 w 3001993"/>
              <a:gd name="connsiteY33" fmla="*/ 953668 h 2760453"/>
              <a:gd name="connsiteX34" fmla="*/ 808817 w 3001993"/>
              <a:gd name="connsiteY34" fmla="*/ 944907 h 2760453"/>
              <a:gd name="connsiteX35" fmla="*/ 838245 w 3001993"/>
              <a:gd name="connsiteY35" fmla="*/ 975998 h 2760453"/>
              <a:gd name="connsiteX36" fmla="*/ 856442 w 3001993"/>
              <a:gd name="connsiteY36" fmla="*/ 959194 h 2760453"/>
              <a:gd name="connsiteX37" fmla="*/ 854914 w 3001993"/>
              <a:gd name="connsiteY37" fmla="*/ 898944 h 2760453"/>
              <a:gd name="connsiteX38" fmla="*/ 906359 w 3001993"/>
              <a:gd name="connsiteY38" fmla="*/ 878412 h 2760453"/>
              <a:gd name="connsiteX39" fmla="*/ 949310 w 3001993"/>
              <a:gd name="connsiteY39" fmla="*/ 923476 h 2760453"/>
              <a:gd name="connsiteX40" fmla="*/ 965979 w 3001993"/>
              <a:gd name="connsiteY40" fmla="*/ 944907 h 2760453"/>
              <a:gd name="connsiteX41" fmla="*/ 995004 w 3001993"/>
              <a:gd name="connsiteY41" fmla="*/ 932236 h 2760453"/>
              <a:gd name="connsiteX42" fmla="*/ 1004079 w 3001993"/>
              <a:gd name="connsiteY42" fmla="*/ 873469 h 2760453"/>
              <a:gd name="connsiteX43" fmla="*/ 1005113 w 3001993"/>
              <a:gd name="connsiteY43" fmla="*/ 840042 h 2760453"/>
              <a:gd name="connsiteX44" fmla="*/ 1025510 w 3001993"/>
              <a:gd name="connsiteY44" fmla="*/ 816319 h 2760453"/>
              <a:gd name="connsiteX45" fmla="*/ 1081268 w 3001993"/>
              <a:gd name="connsiteY45" fmla="*/ 797808 h 2760453"/>
              <a:gd name="connsiteX46" fmla="*/ 1113617 w 3001993"/>
              <a:gd name="connsiteY46" fmla="*/ 792507 h 2760453"/>
              <a:gd name="connsiteX47" fmla="*/ 1131813 w 3001993"/>
              <a:gd name="connsiteY47" fmla="*/ 760023 h 2760453"/>
              <a:gd name="connsiteX48" fmla="*/ 1158860 w 3001993"/>
              <a:gd name="connsiteY48" fmla="*/ 759169 h 2760453"/>
              <a:gd name="connsiteX49" fmla="*/ 1173148 w 3001993"/>
              <a:gd name="connsiteY49" fmla="*/ 728213 h 2760453"/>
              <a:gd name="connsiteX50" fmla="*/ 1196960 w 3001993"/>
              <a:gd name="connsiteY50" fmla="*/ 780601 h 2760453"/>
              <a:gd name="connsiteX51" fmla="*/ 1235060 w 3001993"/>
              <a:gd name="connsiteY51" fmla="*/ 785363 h 2760453"/>
              <a:gd name="connsiteX52" fmla="*/ 1277923 w 3001993"/>
              <a:gd name="connsiteY52" fmla="*/ 790126 h 2760453"/>
              <a:gd name="connsiteX53" fmla="*/ 1301735 w 3001993"/>
              <a:gd name="connsiteY53" fmla="*/ 780601 h 2760453"/>
              <a:gd name="connsiteX54" fmla="*/ 1330310 w 3001993"/>
              <a:gd name="connsiteY54" fmla="*/ 852038 h 2760453"/>
              <a:gd name="connsiteX55" fmla="*/ 1355246 w 3001993"/>
              <a:gd name="connsiteY55" fmla="*/ 839728 h 2760453"/>
              <a:gd name="connsiteX56" fmla="*/ 1398378 w 3001993"/>
              <a:gd name="connsiteY56" fmla="*/ 845388 h 2760453"/>
              <a:gd name="connsiteX57" fmla="*/ 1432704 w 3001993"/>
              <a:gd name="connsiteY57" fmla="*/ 852038 h 2760453"/>
              <a:gd name="connsiteX58" fmla="*/ 1492055 w 3001993"/>
              <a:gd name="connsiteY58" fmla="*/ 907571 h 2760453"/>
              <a:gd name="connsiteX59" fmla="*/ 1520810 w 3001993"/>
              <a:gd name="connsiteY59" fmla="*/ 892519 h 2760453"/>
              <a:gd name="connsiteX60" fmla="*/ 1556529 w 3001993"/>
              <a:gd name="connsiteY60" fmla="*/ 916332 h 2760453"/>
              <a:gd name="connsiteX61" fmla="*/ 1608917 w 3001993"/>
              <a:gd name="connsiteY61" fmla="*/ 944907 h 2760453"/>
              <a:gd name="connsiteX62" fmla="*/ 1689879 w 3001993"/>
              <a:gd name="connsiteY62" fmla="*/ 949489 h 2760453"/>
              <a:gd name="connsiteX63" fmla="*/ 1713376 w 3001993"/>
              <a:gd name="connsiteY63" fmla="*/ 910536 h 2760453"/>
              <a:gd name="connsiteX64" fmla="*/ 1595887 w 3001993"/>
              <a:gd name="connsiteY64" fmla="*/ 802256 h 2760453"/>
              <a:gd name="connsiteX65" fmla="*/ 1397479 w 3001993"/>
              <a:gd name="connsiteY65" fmla="*/ 621102 h 2760453"/>
              <a:gd name="connsiteX66" fmla="*/ 1293962 w 3001993"/>
              <a:gd name="connsiteY66" fmla="*/ 526211 h 2760453"/>
              <a:gd name="connsiteX67" fmla="*/ 1268083 w 3001993"/>
              <a:gd name="connsiteY67" fmla="*/ 431321 h 2760453"/>
              <a:gd name="connsiteX68" fmla="*/ 1242204 w 3001993"/>
              <a:gd name="connsiteY68" fmla="*/ 345056 h 2760453"/>
              <a:gd name="connsiteX69" fmla="*/ 1164566 w 3001993"/>
              <a:gd name="connsiteY69" fmla="*/ 336430 h 2760453"/>
              <a:gd name="connsiteX70" fmla="*/ 1112808 w 3001993"/>
              <a:gd name="connsiteY70" fmla="*/ 224287 h 2760453"/>
              <a:gd name="connsiteX71" fmla="*/ 974785 w 3001993"/>
              <a:gd name="connsiteY71" fmla="*/ 198407 h 2760453"/>
              <a:gd name="connsiteX72" fmla="*/ 974785 w 3001993"/>
              <a:gd name="connsiteY72" fmla="*/ 198407 h 2760453"/>
              <a:gd name="connsiteX73" fmla="*/ 1164566 w 3001993"/>
              <a:gd name="connsiteY73" fmla="*/ 34505 h 2760453"/>
              <a:gd name="connsiteX74" fmla="*/ 1388853 w 3001993"/>
              <a:gd name="connsiteY74" fmla="*/ 0 h 2760453"/>
              <a:gd name="connsiteX75" fmla="*/ 1561381 w 3001993"/>
              <a:gd name="connsiteY75" fmla="*/ 8626 h 2760453"/>
              <a:gd name="connsiteX76" fmla="*/ 1802921 w 3001993"/>
              <a:gd name="connsiteY76" fmla="*/ 86264 h 2760453"/>
              <a:gd name="connsiteX0" fmla="*/ 1802921 w 3001993"/>
              <a:gd name="connsiteY0" fmla="*/ 86264 h 2760453"/>
              <a:gd name="connsiteX1" fmla="*/ 1716657 w 3001993"/>
              <a:gd name="connsiteY1" fmla="*/ 301924 h 2760453"/>
              <a:gd name="connsiteX2" fmla="*/ 1690778 w 3001993"/>
              <a:gd name="connsiteY2" fmla="*/ 457200 h 2760453"/>
              <a:gd name="connsiteX3" fmla="*/ 1846053 w 3001993"/>
              <a:gd name="connsiteY3" fmla="*/ 603849 h 2760453"/>
              <a:gd name="connsiteX4" fmla="*/ 2251495 w 3001993"/>
              <a:gd name="connsiteY4" fmla="*/ 715992 h 2760453"/>
              <a:gd name="connsiteX5" fmla="*/ 2475781 w 3001993"/>
              <a:gd name="connsiteY5" fmla="*/ 914400 h 2760453"/>
              <a:gd name="connsiteX6" fmla="*/ 2725947 w 3001993"/>
              <a:gd name="connsiteY6" fmla="*/ 1069675 h 2760453"/>
              <a:gd name="connsiteX7" fmla="*/ 2907102 w 3001993"/>
              <a:gd name="connsiteY7" fmla="*/ 1311215 h 2760453"/>
              <a:gd name="connsiteX8" fmla="*/ 3001993 w 3001993"/>
              <a:gd name="connsiteY8" fmla="*/ 1613139 h 2760453"/>
              <a:gd name="connsiteX9" fmla="*/ 2993366 w 3001993"/>
              <a:gd name="connsiteY9" fmla="*/ 1863305 h 2760453"/>
              <a:gd name="connsiteX10" fmla="*/ 2915729 w 3001993"/>
              <a:gd name="connsiteY10" fmla="*/ 2053087 h 2760453"/>
              <a:gd name="connsiteX11" fmla="*/ 2743200 w 3001993"/>
              <a:gd name="connsiteY11" fmla="*/ 2182483 h 2760453"/>
              <a:gd name="connsiteX12" fmla="*/ 2501661 w 3001993"/>
              <a:gd name="connsiteY12" fmla="*/ 2234241 h 2760453"/>
              <a:gd name="connsiteX13" fmla="*/ 2216989 w 3001993"/>
              <a:gd name="connsiteY13" fmla="*/ 2165230 h 2760453"/>
              <a:gd name="connsiteX14" fmla="*/ 2009955 w 3001993"/>
              <a:gd name="connsiteY14" fmla="*/ 2130724 h 2760453"/>
              <a:gd name="connsiteX15" fmla="*/ 1708030 w 3001993"/>
              <a:gd name="connsiteY15" fmla="*/ 2277373 h 2760453"/>
              <a:gd name="connsiteX16" fmla="*/ 1431985 w 3001993"/>
              <a:gd name="connsiteY16" fmla="*/ 2553419 h 2760453"/>
              <a:gd name="connsiteX17" fmla="*/ 1259457 w 3001993"/>
              <a:gd name="connsiteY17" fmla="*/ 2691441 h 2760453"/>
              <a:gd name="connsiteX18" fmla="*/ 785004 w 3001993"/>
              <a:gd name="connsiteY18" fmla="*/ 2760453 h 2760453"/>
              <a:gd name="connsiteX19" fmla="*/ 474453 w 3001993"/>
              <a:gd name="connsiteY19" fmla="*/ 2743200 h 2760453"/>
              <a:gd name="connsiteX20" fmla="*/ 224287 w 3001993"/>
              <a:gd name="connsiteY20" fmla="*/ 2691441 h 2760453"/>
              <a:gd name="connsiteX21" fmla="*/ 51759 w 3001993"/>
              <a:gd name="connsiteY21" fmla="*/ 2587924 h 2760453"/>
              <a:gd name="connsiteX22" fmla="*/ 0 w 3001993"/>
              <a:gd name="connsiteY22" fmla="*/ 2398143 h 2760453"/>
              <a:gd name="connsiteX23" fmla="*/ 17253 w 3001993"/>
              <a:gd name="connsiteY23" fmla="*/ 2208362 h 2760453"/>
              <a:gd name="connsiteX24" fmla="*/ 103517 w 3001993"/>
              <a:gd name="connsiteY24" fmla="*/ 2009955 h 2760453"/>
              <a:gd name="connsiteX25" fmla="*/ 267419 w 3001993"/>
              <a:gd name="connsiteY25" fmla="*/ 1889185 h 2760453"/>
              <a:gd name="connsiteX26" fmla="*/ 362310 w 3001993"/>
              <a:gd name="connsiteY26" fmla="*/ 1777041 h 2760453"/>
              <a:gd name="connsiteX27" fmla="*/ 362310 w 3001993"/>
              <a:gd name="connsiteY27" fmla="*/ 1526875 h 2760453"/>
              <a:gd name="connsiteX28" fmla="*/ 370936 w 3001993"/>
              <a:gd name="connsiteY28" fmla="*/ 1380226 h 2760453"/>
              <a:gd name="connsiteX29" fmla="*/ 491706 w 3001993"/>
              <a:gd name="connsiteY29" fmla="*/ 1285336 h 2760453"/>
              <a:gd name="connsiteX30" fmla="*/ 638355 w 3001993"/>
              <a:gd name="connsiteY30" fmla="*/ 1268083 h 2760453"/>
              <a:gd name="connsiteX31" fmla="*/ 757328 w 3001993"/>
              <a:gd name="connsiteY31" fmla="*/ 1085446 h 2760453"/>
              <a:gd name="connsiteX32" fmla="*/ 763573 w 3001993"/>
              <a:gd name="connsiteY32" fmla="*/ 1013963 h 2760453"/>
              <a:gd name="connsiteX33" fmla="*/ 773098 w 3001993"/>
              <a:gd name="connsiteY33" fmla="*/ 953668 h 2760453"/>
              <a:gd name="connsiteX34" fmla="*/ 808817 w 3001993"/>
              <a:gd name="connsiteY34" fmla="*/ 944907 h 2760453"/>
              <a:gd name="connsiteX35" fmla="*/ 838245 w 3001993"/>
              <a:gd name="connsiteY35" fmla="*/ 975998 h 2760453"/>
              <a:gd name="connsiteX36" fmla="*/ 856442 w 3001993"/>
              <a:gd name="connsiteY36" fmla="*/ 959194 h 2760453"/>
              <a:gd name="connsiteX37" fmla="*/ 854914 w 3001993"/>
              <a:gd name="connsiteY37" fmla="*/ 898944 h 2760453"/>
              <a:gd name="connsiteX38" fmla="*/ 906359 w 3001993"/>
              <a:gd name="connsiteY38" fmla="*/ 878412 h 2760453"/>
              <a:gd name="connsiteX39" fmla="*/ 949310 w 3001993"/>
              <a:gd name="connsiteY39" fmla="*/ 923476 h 2760453"/>
              <a:gd name="connsiteX40" fmla="*/ 965979 w 3001993"/>
              <a:gd name="connsiteY40" fmla="*/ 944907 h 2760453"/>
              <a:gd name="connsiteX41" fmla="*/ 995004 w 3001993"/>
              <a:gd name="connsiteY41" fmla="*/ 932236 h 2760453"/>
              <a:gd name="connsiteX42" fmla="*/ 1004079 w 3001993"/>
              <a:gd name="connsiteY42" fmla="*/ 873469 h 2760453"/>
              <a:gd name="connsiteX43" fmla="*/ 1005113 w 3001993"/>
              <a:gd name="connsiteY43" fmla="*/ 840042 h 2760453"/>
              <a:gd name="connsiteX44" fmla="*/ 1025510 w 3001993"/>
              <a:gd name="connsiteY44" fmla="*/ 816319 h 2760453"/>
              <a:gd name="connsiteX45" fmla="*/ 1081268 w 3001993"/>
              <a:gd name="connsiteY45" fmla="*/ 797808 h 2760453"/>
              <a:gd name="connsiteX46" fmla="*/ 1113617 w 3001993"/>
              <a:gd name="connsiteY46" fmla="*/ 792507 h 2760453"/>
              <a:gd name="connsiteX47" fmla="*/ 1131813 w 3001993"/>
              <a:gd name="connsiteY47" fmla="*/ 760023 h 2760453"/>
              <a:gd name="connsiteX48" fmla="*/ 1158860 w 3001993"/>
              <a:gd name="connsiteY48" fmla="*/ 759169 h 2760453"/>
              <a:gd name="connsiteX49" fmla="*/ 1173148 w 3001993"/>
              <a:gd name="connsiteY49" fmla="*/ 728213 h 2760453"/>
              <a:gd name="connsiteX50" fmla="*/ 1196960 w 3001993"/>
              <a:gd name="connsiteY50" fmla="*/ 780601 h 2760453"/>
              <a:gd name="connsiteX51" fmla="*/ 1235060 w 3001993"/>
              <a:gd name="connsiteY51" fmla="*/ 785363 h 2760453"/>
              <a:gd name="connsiteX52" fmla="*/ 1277923 w 3001993"/>
              <a:gd name="connsiteY52" fmla="*/ 790126 h 2760453"/>
              <a:gd name="connsiteX53" fmla="*/ 1301735 w 3001993"/>
              <a:gd name="connsiteY53" fmla="*/ 780601 h 2760453"/>
              <a:gd name="connsiteX54" fmla="*/ 1330310 w 3001993"/>
              <a:gd name="connsiteY54" fmla="*/ 852038 h 2760453"/>
              <a:gd name="connsiteX55" fmla="*/ 1355246 w 3001993"/>
              <a:gd name="connsiteY55" fmla="*/ 839728 h 2760453"/>
              <a:gd name="connsiteX56" fmla="*/ 1398378 w 3001993"/>
              <a:gd name="connsiteY56" fmla="*/ 845388 h 2760453"/>
              <a:gd name="connsiteX57" fmla="*/ 1432704 w 3001993"/>
              <a:gd name="connsiteY57" fmla="*/ 852038 h 2760453"/>
              <a:gd name="connsiteX58" fmla="*/ 1492055 w 3001993"/>
              <a:gd name="connsiteY58" fmla="*/ 907571 h 2760453"/>
              <a:gd name="connsiteX59" fmla="*/ 1520810 w 3001993"/>
              <a:gd name="connsiteY59" fmla="*/ 892519 h 2760453"/>
              <a:gd name="connsiteX60" fmla="*/ 1556529 w 3001993"/>
              <a:gd name="connsiteY60" fmla="*/ 916332 h 2760453"/>
              <a:gd name="connsiteX61" fmla="*/ 1608917 w 3001993"/>
              <a:gd name="connsiteY61" fmla="*/ 944907 h 2760453"/>
              <a:gd name="connsiteX62" fmla="*/ 1689879 w 3001993"/>
              <a:gd name="connsiteY62" fmla="*/ 949489 h 2760453"/>
              <a:gd name="connsiteX63" fmla="*/ 1713376 w 3001993"/>
              <a:gd name="connsiteY63" fmla="*/ 910536 h 2760453"/>
              <a:gd name="connsiteX64" fmla="*/ 1677973 w 3001993"/>
              <a:gd name="connsiteY64" fmla="*/ 868707 h 2760453"/>
              <a:gd name="connsiteX65" fmla="*/ 1595887 w 3001993"/>
              <a:gd name="connsiteY65" fmla="*/ 802256 h 2760453"/>
              <a:gd name="connsiteX66" fmla="*/ 1397479 w 3001993"/>
              <a:gd name="connsiteY66" fmla="*/ 621102 h 2760453"/>
              <a:gd name="connsiteX67" fmla="*/ 1293962 w 3001993"/>
              <a:gd name="connsiteY67" fmla="*/ 526211 h 2760453"/>
              <a:gd name="connsiteX68" fmla="*/ 1268083 w 3001993"/>
              <a:gd name="connsiteY68" fmla="*/ 431321 h 2760453"/>
              <a:gd name="connsiteX69" fmla="*/ 1242204 w 3001993"/>
              <a:gd name="connsiteY69" fmla="*/ 345056 h 2760453"/>
              <a:gd name="connsiteX70" fmla="*/ 1164566 w 3001993"/>
              <a:gd name="connsiteY70" fmla="*/ 336430 h 2760453"/>
              <a:gd name="connsiteX71" fmla="*/ 1112808 w 3001993"/>
              <a:gd name="connsiteY71" fmla="*/ 224287 h 2760453"/>
              <a:gd name="connsiteX72" fmla="*/ 974785 w 3001993"/>
              <a:gd name="connsiteY72" fmla="*/ 198407 h 2760453"/>
              <a:gd name="connsiteX73" fmla="*/ 974785 w 3001993"/>
              <a:gd name="connsiteY73" fmla="*/ 198407 h 2760453"/>
              <a:gd name="connsiteX74" fmla="*/ 1164566 w 3001993"/>
              <a:gd name="connsiteY74" fmla="*/ 34505 h 2760453"/>
              <a:gd name="connsiteX75" fmla="*/ 1388853 w 3001993"/>
              <a:gd name="connsiteY75" fmla="*/ 0 h 2760453"/>
              <a:gd name="connsiteX76" fmla="*/ 1561381 w 3001993"/>
              <a:gd name="connsiteY76" fmla="*/ 8626 h 2760453"/>
              <a:gd name="connsiteX77" fmla="*/ 1802921 w 3001993"/>
              <a:gd name="connsiteY77" fmla="*/ 86264 h 2760453"/>
              <a:gd name="connsiteX0" fmla="*/ 1802921 w 3001993"/>
              <a:gd name="connsiteY0" fmla="*/ 86264 h 2760453"/>
              <a:gd name="connsiteX1" fmla="*/ 1716657 w 3001993"/>
              <a:gd name="connsiteY1" fmla="*/ 301924 h 2760453"/>
              <a:gd name="connsiteX2" fmla="*/ 1690778 w 3001993"/>
              <a:gd name="connsiteY2" fmla="*/ 457200 h 2760453"/>
              <a:gd name="connsiteX3" fmla="*/ 1846053 w 3001993"/>
              <a:gd name="connsiteY3" fmla="*/ 603849 h 2760453"/>
              <a:gd name="connsiteX4" fmla="*/ 2251495 w 3001993"/>
              <a:gd name="connsiteY4" fmla="*/ 715992 h 2760453"/>
              <a:gd name="connsiteX5" fmla="*/ 2475781 w 3001993"/>
              <a:gd name="connsiteY5" fmla="*/ 914400 h 2760453"/>
              <a:gd name="connsiteX6" fmla="*/ 2725947 w 3001993"/>
              <a:gd name="connsiteY6" fmla="*/ 1069675 h 2760453"/>
              <a:gd name="connsiteX7" fmla="*/ 2907102 w 3001993"/>
              <a:gd name="connsiteY7" fmla="*/ 1311215 h 2760453"/>
              <a:gd name="connsiteX8" fmla="*/ 3001993 w 3001993"/>
              <a:gd name="connsiteY8" fmla="*/ 1613139 h 2760453"/>
              <a:gd name="connsiteX9" fmla="*/ 2993366 w 3001993"/>
              <a:gd name="connsiteY9" fmla="*/ 1863305 h 2760453"/>
              <a:gd name="connsiteX10" fmla="*/ 2915729 w 3001993"/>
              <a:gd name="connsiteY10" fmla="*/ 2053087 h 2760453"/>
              <a:gd name="connsiteX11" fmla="*/ 2743200 w 3001993"/>
              <a:gd name="connsiteY11" fmla="*/ 2182483 h 2760453"/>
              <a:gd name="connsiteX12" fmla="*/ 2501661 w 3001993"/>
              <a:gd name="connsiteY12" fmla="*/ 2234241 h 2760453"/>
              <a:gd name="connsiteX13" fmla="*/ 2216989 w 3001993"/>
              <a:gd name="connsiteY13" fmla="*/ 2165230 h 2760453"/>
              <a:gd name="connsiteX14" fmla="*/ 2009955 w 3001993"/>
              <a:gd name="connsiteY14" fmla="*/ 2130724 h 2760453"/>
              <a:gd name="connsiteX15" fmla="*/ 1708030 w 3001993"/>
              <a:gd name="connsiteY15" fmla="*/ 2277373 h 2760453"/>
              <a:gd name="connsiteX16" fmla="*/ 1431985 w 3001993"/>
              <a:gd name="connsiteY16" fmla="*/ 2553419 h 2760453"/>
              <a:gd name="connsiteX17" fmla="*/ 1259457 w 3001993"/>
              <a:gd name="connsiteY17" fmla="*/ 2691441 h 2760453"/>
              <a:gd name="connsiteX18" fmla="*/ 785004 w 3001993"/>
              <a:gd name="connsiteY18" fmla="*/ 2760453 h 2760453"/>
              <a:gd name="connsiteX19" fmla="*/ 474453 w 3001993"/>
              <a:gd name="connsiteY19" fmla="*/ 2743200 h 2760453"/>
              <a:gd name="connsiteX20" fmla="*/ 224287 w 3001993"/>
              <a:gd name="connsiteY20" fmla="*/ 2691441 h 2760453"/>
              <a:gd name="connsiteX21" fmla="*/ 51759 w 3001993"/>
              <a:gd name="connsiteY21" fmla="*/ 2587924 h 2760453"/>
              <a:gd name="connsiteX22" fmla="*/ 0 w 3001993"/>
              <a:gd name="connsiteY22" fmla="*/ 2398143 h 2760453"/>
              <a:gd name="connsiteX23" fmla="*/ 17253 w 3001993"/>
              <a:gd name="connsiteY23" fmla="*/ 2208362 h 2760453"/>
              <a:gd name="connsiteX24" fmla="*/ 103517 w 3001993"/>
              <a:gd name="connsiteY24" fmla="*/ 2009955 h 2760453"/>
              <a:gd name="connsiteX25" fmla="*/ 267419 w 3001993"/>
              <a:gd name="connsiteY25" fmla="*/ 1889185 h 2760453"/>
              <a:gd name="connsiteX26" fmla="*/ 362310 w 3001993"/>
              <a:gd name="connsiteY26" fmla="*/ 1777041 h 2760453"/>
              <a:gd name="connsiteX27" fmla="*/ 362310 w 3001993"/>
              <a:gd name="connsiteY27" fmla="*/ 1526875 h 2760453"/>
              <a:gd name="connsiteX28" fmla="*/ 370936 w 3001993"/>
              <a:gd name="connsiteY28" fmla="*/ 1380226 h 2760453"/>
              <a:gd name="connsiteX29" fmla="*/ 491706 w 3001993"/>
              <a:gd name="connsiteY29" fmla="*/ 1285336 h 2760453"/>
              <a:gd name="connsiteX30" fmla="*/ 638355 w 3001993"/>
              <a:gd name="connsiteY30" fmla="*/ 1268083 h 2760453"/>
              <a:gd name="connsiteX31" fmla="*/ 757328 w 3001993"/>
              <a:gd name="connsiteY31" fmla="*/ 1085446 h 2760453"/>
              <a:gd name="connsiteX32" fmla="*/ 763573 w 3001993"/>
              <a:gd name="connsiteY32" fmla="*/ 1013963 h 2760453"/>
              <a:gd name="connsiteX33" fmla="*/ 773098 w 3001993"/>
              <a:gd name="connsiteY33" fmla="*/ 953668 h 2760453"/>
              <a:gd name="connsiteX34" fmla="*/ 808817 w 3001993"/>
              <a:gd name="connsiteY34" fmla="*/ 944907 h 2760453"/>
              <a:gd name="connsiteX35" fmla="*/ 838245 w 3001993"/>
              <a:gd name="connsiteY35" fmla="*/ 975998 h 2760453"/>
              <a:gd name="connsiteX36" fmla="*/ 856442 w 3001993"/>
              <a:gd name="connsiteY36" fmla="*/ 959194 h 2760453"/>
              <a:gd name="connsiteX37" fmla="*/ 854914 w 3001993"/>
              <a:gd name="connsiteY37" fmla="*/ 898944 h 2760453"/>
              <a:gd name="connsiteX38" fmla="*/ 906359 w 3001993"/>
              <a:gd name="connsiteY38" fmla="*/ 878412 h 2760453"/>
              <a:gd name="connsiteX39" fmla="*/ 949310 w 3001993"/>
              <a:gd name="connsiteY39" fmla="*/ 923476 h 2760453"/>
              <a:gd name="connsiteX40" fmla="*/ 965979 w 3001993"/>
              <a:gd name="connsiteY40" fmla="*/ 944907 h 2760453"/>
              <a:gd name="connsiteX41" fmla="*/ 995004 w 3001993"/>
              <a:gd name="connsiteY41" fmla="*/ 932236 h 2760453"/>
              <a:gd name="connsiteX42" fmla="*/ 1004079 w 3001993"/>
              <a:gd name="connsiteY42" fmla="*/ 873469 h 2760453"/>
              <a:gd name="connsiteX43" fmla="*/ 1005113 w 3001993"/>
              <a:gd name="connsiteY43" fmla="*/ 840042 h 2760453"/>
              <a:gd name="connsiteX44" fmla="*/ 1025510 w 3001993"/>
              <a:gd name="connsiteY44" fmla="*/ 816319 h 2760453"/>
              <a:gd name="connsiteX45" fmla="*/ 1081268 w 3001993"/>
              <a:gd name="connsiteY45" fmla="*/ 797808 h 2760453"/>
              <a:gd name="connsiteX46" fmla="*/ 1113617 w 3001993"/>
              <a:gd name="connsiteY46" fmla="*/ 792507 h 2760453"/>
              <a:gd name="connsiteX47" fmla="*/ 1131813 w 3001993"/>
              <a:gd name="connsiteY47" fmla="*/ 760023 h 2760453"/>
              <a:gd name="connsiteX48" fmla="*/ 1158860 w 3001993"/>
              <a:gd name="connsiteY48" fmla="*/ 759169 h 2760453"/>
              <a:gd name="connsiteX49" fmla="*/ 1173148 w 3001993"/>
              <a:gd name="connsiteY49" fmla="*/ 728213 h 2760453"/>
              <a:gd name="connsiteX50" fmla="*/ 1196960 w 3001993"/>
              <a:gd name="connsiteY50" fmla="*/ 780601 h 2760453"/>
              <a:gd name="connsiteX51" fmla="*/ 1235060 w 3001993"/>
              <a:gd name="connsiteY51" fmla="*/ 785363 h 2760453"/>
              <a:gd name="connsiteX52" fmla="*/ 1277923 w 3001993"/>
              <a:gd name="connsiteY52" fmla="*/ 790126 h 2760453"/>
              <a:gd name="connsiteX53" fmla="*/ 1301735 w 3001993"/>
              <a:gd name="connsiteY53" fmla="*/ 780601 h 2760453"/>
              <a:gd name="connsiteX54" fmla="*/ 1330310 w 3001993"/>
              <a:gd name="connsiteY54" fmla="*/ 852038 h 2760453"/>
              <a:gd name="connsiteX55" fmla="*/ 1355246 w 3001993"/>
              <a:gd name="connsiteY55" fmla="*/ 839728 h 2760453"/>
              <a:gd name="connsiteX56" fmla="*/ 1398378 w 3001993"/>
              <a:gd name="connsiteY56" fmla="*/ 845388 h 2760453"/>
              <a:gd name="connsiteX57" fmla="*/ 1432704 w 3001993"/>
              <a:gd name="connsiteY57" fmla="*/ 852038 h 2760453"/>
              <a:gd name="connsiteX58" fmla="*/ 1492055 w 3001993"/>
              <a:gd name="connsiteY58" fmla="*/ 907571 h 2760453"/>
              <a:gd name="connsiteX59" fmla="*/ 1520810 w 3001993"/>
              <a:gd name="connsiteY59" fmla="*/ 892519 h 2760453"/>
              <a:gd name="connsiteX60" fmla="*/ 1556529 w 3001993"/>
              <a:gd name="connsiteY60" fmla="*/ 916332 h 2760453"/>
              <a:gd name="connsiteX61" fmla="*/ 1608917 w 3001993"/>
              <a:gd name="connsiteY61" fmla="*/ 944907 h 2760453"/>
              <a:gd name="connsiteX62" fmla="*/ 1689879 w 3001993"/>
              <a:gd name="connsiteY62" fmla="*/ 949489 h 2760453"/>
              <a:gd name="connsiteX63" fmla="*/ 1713376 w 3001993"/>
              <a:gd name="connsiteY63" fmla="*/ 910536 h 2760453"/>
              <a:gd name="connsiteX64" fmla="*/ 1677973 w 3001993"/>
              <a:gd name="connsiteY64" fmla="*/ 868707 h 2760453"/>
              <a:gd name="connsiteX65" fmla="*/ 1603030 w 3001993"/>
              <a:gd name="connsiteY65" fmla="*/ 816543 h 2760453"/>
              <a:gd name="connsiteX66" fmla="*/ 1397479 w 3001993"/>
              <a:gd name="connsiteY66" fmla="*/ 621102 h 2760453"/>
              <a:gd name="connsiteX67" fmla="*/ 1293962 w 3001993"/>
              <a:gd name="connsiteY67" fmla="*/ 526211 h 2760453"/>
              <a:gd name="connsiteX68" fmla="*/ 1268083 w 3001993"/>
              <a:gd name="connsiteY68" fmla="*/ 431321 h 2760453"/>
              <a:gd name="connsiteX69" fmla="*/ 1242204 w 3001993"/>
              <a:gd name="connsiteY69" fmla="*/ 345056 h 2760453"/>
              <a:gd name="connsiteX70" fmla="*/ 1164566 w 3001993"/>
              <a:gd name="connsiteY70" fmla="*/ 336430 h 2760453"/>
              <a:gd name="connsiteX71" fmla="*/ 1112808 w 3001993"/>
              <a:gd name="connsiteY71" fmla="*/ 224287 h 2760453"/>
              <a:gd name="connsiteX72" fmla="*/ 974785 w 3001993"/>
              <a:gd name="connsiteY72" fmla="*/ 198407 h 2760453"/>
              <a:gd name="connsiteX73" fmla="*/ 974785 w 3001993"/>
              <a:gd name="connsiteY73" fmla="*/ 198407 h 2760453"/>
              <a:gd name="connsiteX74" fmla="*/ 1164566 w 3001993"/>
              <a:gd name="connsiteY74" fmla="*/ 34505 h 2760453"/>
              <a:gd name="connsiteX75" fmla="*/ 1388853 w 3001993"/>
              <a:gd name="connsiteY75" fmla="*/ 0 h 2760453"/>
              <a:gd name="connsiteX76" fmla="*/ 1561381 w 3001993"/>
              <a:gd name="connsiteY76" fmla="*/ 8626 h 2760453"/>
              <a:gd name="connsiteX77" fmla="*/ 1802921 w 3001993"/>
              <a:gd name="connsiteY77" fmla="*/ 86264 h 2760453"/>
              <a:gd name="connsiteX0" fmla="*/ 1802921 w 3001993"/>
              <a:gd name="connsiteY0" fmla="*/ 86264 h 2760453"/>
              <a:gd name="connsiteX1" fmla="*/ 1716657 w 3001993"/>
              <a:gd name="connsiteY1" fmla="*/ 301924 h 2760453"/>
              <a:gd name="connsiteX2" fmla="*/ 1690778 w 3001993"/>
              <a:gd name="connsiteY2" fmla="*/ 457200 h 2760453"/>
              <a:gd name="connsiteX3" fmla="*/ 1846053 w 3001993"/>
              <a:gd name="connsiteY3" fmla="*/ 603849 h 2760453"/>
              <a:gd name="connsiteX4" fmla="*/ 2251495 w 3001993"/>
              <a:gd name="connsiteY4" fmla="*/ 715992 h 2760453"/>
              <a:gd name="connsiteX5" fmla="*/ 2475781 w 3001993"/>
              <a:gd name="connsiteY5" fmla="*/ 914400 h 2760453"/>
              <a:gd name="connsiteX6" fmla="*/ 2725947 w 3001993"/>
              <a:gd name="connsiteY6" fmla="*/ 1069675 h 2760453"/>
              <a:gd name="connsiteX7" fmla="*/ 2907102 w 3001993"/>
              <a:gd name="connsiteY7" fmla="*/ 1311215 h 2760453"/>
              <a:gd name="connsiteX8" fmla="*/ 3001993 w 3001993"/>
              <a:gd name="connsiteY8" fmla="*/ 1613139 h 2760453"/>
              <a:gd name="connsiteX9" fmla="*/ 2993366 w 3001993"/>
              <a:gd name="connsiteY9" fmla="*/ 1863305 h 2760453"/>
              <a:gd name="connsiteX10" fmla="*/ 2915729 w 3001993"/>
              <a:gd name="connsiteY10" fmla="*/ 2053087 h 2760453"/>
              <a:gd name="connsiteX11" fmla="*/ 2743200 w 3001993"/>
              <a:gd name="connsiteY11" fmla="*/ 2182483 h 2760453"/>
              <a:gd name="connsiteX12" fmla="*/ 2501661 w 3001993"/>
              <a:gd name="connsiteY12" fmla="*/ 2234241 h 2760453"/>
              <a:gd name="connsiteX13" fmla="*/ 2216989 w 3001993"/>
              <a:gd name="connsiteY13" fmla="*/ 2165230 h 2760453"/>
              <a:gd name="connsiteX14" fmla="*/ 2009955 w 3001993"/>
              <a:gd name="connsiteY14" fmla="*/ 2130724 h 2760453"/>
              <a:gd name="connsiteX15" fmla="*/ 1708030 w 3001993"/>
              <a:gd name="connsiteY15" fmla="*/ 2277373 h 2760453"/>
              <a:gd name="connsiteX16" fmla="*/ 1431985 w 3001993"/>
              <a:gd name="connsiteY16" fmla="*/ 2553419 h 2760453"/>
              <a:gd name="connsiteX17" fmla="*/ 1259457 w 3001993"/>
              <a:gd name="connsiteY17" fmla="*/ 2691441 h 2760453"/>
              <a:gd name="connsiteX18" fmla="*/ 785004 w 3001993"/>
              <a:gd name="connsiteY18" fmla="*/ 2760453 h 2760453"/>
              <a:gd name="connsiteX19" fmla="*/ 474453 w 3001993"/>
              <a:gd name="connsiteY19" fmla="*/ 2743200 h 2760453"/>
              <a:gd name="connsiteX20" fmla="*/ 224287 w 3001993"/>
              <a:gd name="connsiteY20" fmla="*/ 2691441 h 2760453"/>
              <a:gd name="connsiteX21" fmla="*/ 51759 w 3001993"/>
              <a:gd name="connsiteY21" fmla="*/ 2587924 h 2760453"/>
              <a:gd name="connsiteX22" fmla="*/ 0 w 3001993"/>
              <a:gd name="connsiteY22" fmla="*/ 2398143 h 2760453"/>
              <a:gd name="connsiteX23" fmla="*/ 17253 w 3001993"/>
              <a:gd name="connsiteY23" fmla="*/ 2208362 h 2760453"/>
              <a:gd name="connsiteX24" fmla="*/ 103517 w 3001993"/>
              <a:gd name="connsiteY24" fmla="*/ 2009955 h 2760453"/>
              <a:gd name="connsiteX25" fmla="*/ 267419 w 3001993"/>
              <a:gd name="connsiteY25" fmla="*/ 1889185 h 2760453"/>
              <a:gd name="connsiteX26" fmla="*/ 362310 w 3001993"/>
              <a:gd name="connsiteY26" fmla="*/ 1777041 h 2760453"/>
              <a:gd name="connsiteX27" fmla="*/ 362310 w 3001993"/>
              <a:gd name="connsiteY27" fmla="*/ 1526875 h 2760453"/>
              <a:gd name="connsiteX28" fmla="*/ 370936 w 3001993"/>
              <a:gd name="connsiteY28" fmla="*/ 1380226 h 2760453"/>
              <a:gd name="connsiteX29" fmla="*/ 491706 w 3001993"/>
              <a:gd name="connsiteY29" fmla="*/ 1285336 h 2760453"/>
              <a:gd name="connsiteX30" fmla="*/ 638355 w 3001993"/>
              <a:gd name="connsiteY30" fmla="*/ 1268083 h 2760453"/>
              <a:gd name="connsiteX31" fmla="*/ 757328 w 3001993"/>
              <a:gd name="connsiteY31" fmla="*/ 1085446 h 2760453"/>
              <a:gd name="connsiteX32" fmla="*/ 763573 w 3001993"/>
              <a:gd name="connsiteY32" fmla="*/ 1013963 h 2760453"/>
              <a:gd name="connsiteX33" fmla="*/ 773098 w 3001993"/>
              <a:gd name="connsiteY33" fmla="*/ 953668 h 2760453"/>
              <a:gd name="connsiteX34" fmla="*/ 808817 w 3001993"/>
              <a:gd name="connsiteY34" fmla="*/ 944907 h 2760453"/>
              <a:gd name="connsiteX35" fmla="*/ 838245 w 3001993"/>
              <a:gd name="connsiteY35" fmla="*/ 975998 h 2760453"/>
              <a:gd name="connsiteX36" fmla="*/ 856442 w 3001993"/>
              <a:gd name="connsiteY36" fmla="*/ 959194 h 2760453"/>
              <a:gd name="connsiteX37" fmla="*/ 854914 w 3001993"/>
              <a:gd name="connsiteY37" fmla="*/ 898944 h 2760453"/>
              <a:gd name="connsiteX38" fmla="*/ 906359 w 3001993"/>
              <a:gd name="connsiteY38" fmla="*/ 878412 h 2760453"/>
              <a:gd name="connsiteX39" fmla="*/ 949310 w 3001993"/>
              <a:gd name="connsiteY39" fmla="*/ 923476 h 2760453"/>
              <a:gd name="connsiteX40" fmla="*/ 965979 w 3001993"/>
              <a:gd name="connsiteY40" fmla="*/ 944907 h 2760453"/>
              <a:gd name="connsiteX41" fmla="*/ 995004 w 3001993"/>
              <a:gd name="connsiteY41" fmla="*/ 932236 h 2760453"/>
              <a:gd name="connsiteX42" fmla="*/ 1004079 w 3001993"/>
              <a:gd name="connsiteY42" fmla="*/ 873469 h 2760453"/>
              <a:gd name="connsiteX43" fmla="*/ 1005113 w 3001993"/>
              <a:gd name="connsiteY43" fmla="*/ 840042 h 2760453"/>
              <a:gd name="connsiteX44" fmla="*/ 1025510 w 3001993"/>
              <a:gd name="connsiteY44" fmla="*/ 816319 h 2760453"/>
              <a:gd name="connsiteX45" fmla="*/ 1081268 w 3001993"/>
              <a:gd name="connsiteY45" fmla="*/ 797808 h 2760453"/>
              <a:gd name="connsiteX46" fmla="*/ 1113617 w 3001993"/>
              <a:gd name="connsiteY46" fmla="*/ 792507 h 2760453"/>
              <a:gd name="connsiteX47" fmla="*/ 1131813 w 3001993"/>
              <a:gd name="connsiteY47" fmla="*/ 760023 h 2760453"/>
              <a:gd name="connsiteX48" fmla="*/ 1158860 w 3001993"/>
              <a:gd name="connsiteY48" fmla="*/ 759169 h 2760453"/>
              <a:gd name="connsiteX49" fmla="*/ 1173148 w 3001993"/>
              <a:gd name="connsiteY49" fmla="*/ 728213 h 2760453"/>
              <a:gd name="connsiteX50" fmla="*/ 1196960 w 3001993"/>
              <a:gd name="connsiteY50" fmla="*/ 780601 h 2760453"/>
              <a:gd name="connsiteX51" fmla="*/ 1235060 w 3001993"/>
              <a:gd name="connsiteY51" fmla="*/ 785363 h 2760453"/>
              <a:gd name="connsiteX52" fmla="*/ 1277923 w 3001993"/>
              <a:gd name="connsiteY52" fmla="*/ 790126 h 2760453"/>
              <a:gd name="connsiteX53" fmla="*/ 1301735 w 3001993"/>
              <a:gd name="connsiteY53" fmla="*/ 780601 h 2760453"/>
              <a:gd name="connsiteX54" fmla="*/ 1330310 w 3001993"/>
              <a:gd name="connsiteY54" fmla="*/ 852038 h 2760453"/>
              <a:gd name="connsiteX55" fmla="*/ 1355246 w 3001993"/>
              <a:gd name="connsiteY55" fmla="*/ 839728 h 2760453"/>
              <a:gd name="connsiteX56" fmla="*/ 1398378 w 3001993"/>
              <a:gd name="connsiteY56" fmla="*/ 845388 h 2760453"/>
              <a:gd name="connsiteX57" fmla="*/ 1432704 w 3001993"/>
              <a:gd name="connsiteY57" fmla="*/ 852038 h 2760453"/>
              <a:gd name="connsiteX58" fmla="*/ 1492055 w 3001993"/>
              <a:gd name="connsiteY58" fmla="*/ 907571 h 2760453"/>
              <a:gd name="connsiteX59" fmla="*/ 1520810 w 3001993"/>
              <a:gd name="connsiteY59" fmla="*/ 892519 h 2760453"/>
              <a:gd name="connsiteX60" fmla="*/ 1556529 w 3001993"/>
              <a:gd name="connsiteY60" fmla="*/ 916332 h 2760453"/>
              <a:gd name="connsiteX61" fmla="*/ 1608917 w 3001993"/>
              <a:gd name="connsiteY61" fmla="*/ 944907 h 2760453"/>
              <a:gd name="connsiteX62" fmla="*/ 1689879 w 3001993"/>
              <a:gd name="connsiteY62" fmla="*/ 949489 h 2760453"/>
              <a:gd name="connsiteX63" fmla="*/ 1713376 w 3001993"/>
              <a:gd name="connsiteY63" fmla="*/ 910536 h 2760453"/>
              <a:gd name="connsiteX64" fmla="*/ 1677973 w 3001993"/>
              <a:gd name="connsiteY64" fmla="*/ 868707 h 2760453"/>
              <a:gd name="connsiteX65" fmla="*/ 1603030 w 3001993"/>
              <a:gd name="connsiteY65" fmla="*/ 816543 h 2760453"/>
              <a:gd name="connsiteX66" fmla="*/ 1397479 w 3001993"/>
              <a:gd name="connsiteY66" fmla="*/ 621102 h 2760453"/>
              <a:gd name="connsiteX67" fmla="*/ 1293962 w 3001993"/>
              <a:gd name="connsiteY67" fmla="*/ 526211 h 2760453"/>
              <a:gd name="connsiteX68" fmla="*/ 1268083 w 3001993"/>
              <a:gd name="connsiteY68" fmla="*/ 431321 h 2760453"/>
              <a:gd name="connsiteX69" fmla="*/ 1242204 w 3001993"/>
              <a:gd name="connsiteY69" fmla="*/ 345056 h 2760453"/>
              <a:gd name="connsiteX70" fmla="*/ 1164566 w 3001993"/>
              <a:gd name="connsiteY70" fmla="*/ 336430 h 2760453"/>
              <a:gd name="connsiteX71" fmla="*/ 1112808 w 3001993"/>
              <a:gd name="connsiteY71" fmla="*/ 224287 h 2760453"/>
              <a:gd name="connsiteX72" fmla="*/ 974785 w 3001993"/>
              <a:gd name="connsiteY72" fmla="*/ 198407 h 2760453"/>
              <a:gd name="connsiteX73" fmla="*/ 974785 w 3001993"/>
              <a:gd name="connsiteY73" fmla="*/ 198407 h 2760453"/>
              <a:gd name="connsiteX74" fmla="*/ 1164566 w 3001993"/>
              <a:gd name="connsiteY74" fmla="*/ 34505 h 2760453"/>
              <a:gd name="connsiteX75" fmla="*/ 1388853 w 3001993"/>
              <a:gd name="connsiteY75" fmla="*/ 0 h 2760453"/>
              <a:gd name="connsiteX76" fmla="*/ 1561381 w 3001993"/>
              <a:gd name="connsiteY76" fmla="*/ 8626 h 2760453"/>
              <a:gd name="connsiteX77" fmla="*/ 1802921 w 3001993"/>
              <a:gd name="connsiteY77" fmla="*/ 86264 h 2760453"/>
              <a:gd name="connsiteX0" fmla="*/ 1802921 w 3001993"/>
              <a:gd name="connsiteY0" fmla="*/ 86264 h 2760453"/>
              <a:gd name="connsiteX1" fmla="*/ 1716657 w 3001993"/>
              <a:gd name="connsiteY1" fmla="*/ 301924 h 2760453"/>
              <a:gd name="connsiteX2" fmla="*/ 1690778 w 3001993"/>
              <a:gd name="connsiteY2" fmla="*/ 457200 h 2760453"/>
              <a:gd name="connsiteX3" fmla="*/ 1846053 w 3001993"/>
              <a:gd name="connsiteY3" fmla="*/ 603849 h 2760453"/>
              <a:gd name="connsiteX4" fmla="*/ 2251495 w 3001993"/>
              <a:gd name="connsiteY4" fmla="*/ 715992 h 2760453"/>
              <a:gd name="connsiteX5" fmla="*/ 2475781 w 3001993"/>
              <a:gd name="connsiteY5" fmla="*/ 914400 h 2760453"/>
              <a:gd name="connsiteX6" fmla="*/ 2725947 w 3001993"/>
              <a:gd name="connsiteY6" fmla="*/ 1069675 h 2760453"/>
              <a:gd name="connsiteX7" fmla="*/ 2907102 w 3001993"/>
              <a:gd name="connsiteY7" fmla="*/ 1311215 h 2760453"/>
              <a:gd name="connsiteX8" fmla="*/ 3001993 w 3001993"/>
              <a:gd name="connsiteY8" fmla="*/ 1613139 h 2760453"/>
              <a:gd name="connsiteX9" fmla="*/ 2993366 w 3001993"/>
              <a:gd name="connsiteY9" fmla="*/ 1863305 h 2760453"/>
              <a:gd name="connsiteX10" fmla="*/ 2915729 w 3001993"/>
              <a:gd name="connsiteY10" fmla="*/ 2053087 h 2760453"/>
              <a:gd name="connsiteX11" fmla="*/ 2743200 w 3001993"/>
              <a:gd name="connsiteY11" fmla="*/ 2182483 h 2760453"/>
              <a:gd name="connsiteX12" fmla="*/ 2501661 w 3001993"/>
              <a:gd name="connsiteY12" fmla="*/ 2234241 h 2760453"/>
              <a:gd name="connsiteX13" fmla="*/ 2216989 w 3001993"/>
              <a:gd name="connsiteY13" fmla="*/ 2165230 h 2760453"/>
              <a:gd name="connsiteX14" fmla="*/ 2009955 w 3001993"/>
              <a:gd name="connsiteY14" fmla="*/ 2130724 h 2760453"/>
              <a:gd name="connsiteX15" fmla="*/ 1708030 w 3001993"/>
              <a:gd name="connsiteY15" fmla="*/ 2277373 h 2760453"/>
              <a:gd name="connsiteX16" fmla="*/ 1431985 w 3001993"/>
              <a:gd name="connsiteY16" fmla="*/ 2553419 h 2760453"/>
              <a:gd name="connsiteX17" fmla="*/ 1259457 w 3001993"/>
              <a:gd name="connsiteY17" fmla="*/ 2691441 h 2760453"/>
              <a:gd name="connsiteX18" fmla="*/ 785004 w 3001993"/>
              <a:gd name="connsiteY18" fmla="*/ 2760453 h 2760453"/>
              <a:gd name="connsiteX19" fmla="*/ 474453 w 3001993"/>
              <a:gd name="connsiteY19" fmla="*/ 2743200 h 2760453"/>
              <a:gd name="connsiteX20" fmla="*/ 224287 w 3001993"/>
              <a:gd name="connsiteY20" fmla="*/ 2691441 h 2760453"/>
              <a:gd name="connsiteX21" fmla="*/ 51759 w 3001993"/>
              <a:gd name="connsiteY21" fmla="*/ 2587924 h 2760453"/>
              <a:gd name="connsiteX22" fmla="*/ 0 w 3001993"/>
              <a:gd name="connsiteY22" fmla="*/ 2398143 h 2760453"/>
              <a:gd name="connsiteX23" fmla="*/ 17253 w 3001993"/>
              <a:gd name="connsiteY23" fmla="*/ 2208362 h 2760453"/>
              <a:gd name="connsiteX24" fmla="*/ 103517 w 3001993"/>
              <a:gd name="connsiteY24" fmla="*/ 2009955 h 2760453"/>
              <a:gd name="connsiteX25" fmla="*/ 267419 w 3001993"/>
              <a:gd name="connsiteY25" fmla="*/ 1889185 h 2760453"/>
              <a:gd name="connsiteX26" fmla="*/ 362310 w 3001993"/>
              <a:gd name="connsiteY26" fmla="*/ 1777041 h 2760453"/>
              <a:gd name="connsiteX27" fmla="*/ 362310 w 3001993"/>
              <a:gd name="connsiteY27" fmla="*/ 1526875 h 2760453"/>
              <a:gd name="connsiteX28" fmla="*/ 370936 w 3001993"/>
              <a:gd name="connsiteY28" fmla="*/ 1380226 h 2760453"/>
              <a:gd name="connsiteX29" fmla="*/ 491706 w 3001993"/>
              <a:gd name="connsiteY29" fmla="*/ 1285336 h 2760453"/>
              <a:gd name="connsiteX30" fmla="*/ 638355 w 3001993"/>
              <a:gd name="connsiteY30" fmla="*/ 1268083 h 2760453"/>
              <a:gd name="connsiteX31" fmla="*/ 757328 w 3001993"/>
              <a:gd name="connsiteY31" fmla="*/ 1085446 h 2760453"/>
              <a:gd name="connsiteX32" fmla="*/ 763573 w 3001993"/>
              <a:gd name="connsiteY32" fmla="*/ 1013963 h 2760453"/>
              <a:gd name="connsiteX33" fmla="*/ 773098 w 3001993"/>
              <a:gd name="connsiteY33" fmla="*/ 953668 h 2760453"/>
              <a:gd name="connsiteX34" fmla="*/ 808817 w 3001993"/>
              <a:gd name="connsiteY34" fmla="*/ 944907 h 2760453"/>
              <a:gd name="connsiteX35" fmla="*/ 838245 w 3001993"/>
              <a:gd name="connsiteY35" fmla="*/ 975998 h 2760453"/>
              <a:gd name="connsiteX36" fmla="*/ 856442 w 3001993"/>
              <a:gd name="connsiteY36" fmla="*/ 959194 h 2760453"/>
              <a:gd name="connsiteX37" fmla="*/ 854914 w 3001993"/>
              <a:gd name="connsiteY37" fmla="*/ 898944 h 2760453"/>
              <a:gd name="connsiteX38" fmla="*/ 906359 w 3001993"/>
              <a:gd name="connsiteY38" fmla="*/ 878412 h 2760453"/>
              <a:gd name="connsiteX39" fmla="*/ 949310 w 3001993"/>
              <a:gd name="connsiteY39" fmla="*/ 923476 h 2760453"/>
              <a:gd name="connsiteX40" fmla="*/ 965979 w 3001993"/>
              <a:gd name="connsiteY40" fmla="*/ 944907 h 2760453"/>
              <a:gd name="connsiteX41" fmla="*/ 995004 w 3001993"/>
              <a:gd name="connsiteY41" fmla="*/ 932236 h 2760453"/>
              <a:gd name="connsiteX42" fmla="*/ 1004079 w 3001993"/>
              <a:gd name="connsiteY42" fmla="*/ 873469 h 2760453"/>
              <a:gd name="connsiteX43" fmla="*/ 1005113 w 3001993"/>
              <a:gd name="connsiteY43" fmla="*/ 840042 h 2760453"/>
              <a:gd name="connsiteX44" fmla="*/ 1025510 w 3001993"/>
              <a:gd name="connsiteY44" fmla="*/ 816319 h 2760453"/>
              <a:gd name="connsiteX45" fmla="*/ 1081268 w 3001993"/>
              <a:gd name="connsiteY45" fmla="*/ 797808 h 2760453"/>
              <a:gd name="connsiteX46" fmla="*/ 1113617 w 3001993"/>
              <a:gd name="connsiteY46" fmla="*/ 792507 h 2760453"/>
              <a:gd name="connsiteX47" fmla="*/ 1131813 w 3001993"/>
              <a:gd name="connsiteY47" fmla="*/ 760023 h 2760453"/>
              <a:gd name="connsiteX48" fmla="*/ 1158860 w 3001993"/>
              <a:gd name="connsiteY48" fmla="*/ 759169 h 2760453"/>
              <a:gd name="connsiteX49" fmla="*/ 1173148 w 3001993"/>
              <a:gd name="connsiteY49" fmla="*/ 728213 h 2760453"/>
              <a:gd name="connsiteX50" fmla="*/ 1196960 w 3001993"/>
              <a:gd name="connsiteY50" fmla="*/ 780601 h 2760453"/>
              <a:gd name="connsiteX51" fmla="*/ 1235060 w 3001993"/>
              <a:gd name="connsiteY51" fmla="*/ 785363 h 2760453"/>
              <a:gd name="connsiteX52" fmla="*/ 1277923 w 3001993"/>
              <a:gd name="connsiteY52" fmla="*/ 790126 h 2760453"/>
              <a:gd name="connsiteX53" fmla="*/ 1301735 w 3001993"/>
              <a:gd name="connsiteY53" fmla="*/ 780601 h 2760453"/>
              <a:gd name="connsiteX54" fmla="*/ 1330310 w 3001993"/>
              <a:gd name="connsiteY54" fmla="*/ 852038 h 2760453"/>
              <a:gd name="connsiteX55" fmla="*/ 1355246 w 3001993"/>
              <a:gd name="connsiteY55" fmla="*/ 839728 h 2760453"/>
              <a:gd name="connsiteX56" fmla="*/ 1398378 w 3001993"/>
              <a:gd name="connsiteY56" fmla="*/ 845388 h 2760453"/>
              <a:gd name="connsiteX57" fmla="*/ 1432704 w 3001993"/>
              <a:gd name="connsiteY57" fmla="*/ 852038 h 2760453"/>
              <a:gd name="connsiteX58" fmla="*/ 1492055 w 3001993"/>
              <a:gd name="connsiteY58" fmla="*/ 907571 h 2760453"/>
              <a:gd name="connsiteX59" fmla="*/ 1520810 w 3001993"/>
              <a:gd name="connsiteY59" fmla="*/ 892519 h 2760453"/>
              <a:gd name="connsiteX60" fmla="*/ 1556529 w 3001993"/>
              <a:gd name="connsiteY60" fmla="*/ 916332 h 2760453"/>
              <a:gd name="connsiteX61" fmla="*/ 1608917 w 3001993"/>
              <a:gd name="connsiteY61" fmla="*/ 944907 h 2760453"/>
              <a:gd name="connsiteX62" fmla="*/ 1689879 w 3001993"/>
              <a:gd name="connsiteY62" fmla="*/ 949489 h 2760453"/>
              <a:gd name="connsiteX63" fmla="*/ 1713376 w 3001993"/>
              <a:gd name="connsiteY63" fmla="*/ 910536 h 2760453"/>
              <a:gd name="connsiteX64" fmla="*/ 1677973 w 3001993"/>
              <a:gd name="connsiteY64" fmla="*/ 868707 h 2760453"/>
              <a:gd name="connsiteX65" fmla="*/ 1603030 w 3001993"/>
              <a:gd name="connsiteY65" fmla="*/ 816543 h 2760453"/>
              <a:gd name="connsiteX66" fmla="*/ 1430817 w 3001993"/>
              <a:gd name="connsiteY66" fmla="*/ 678252 h 2760453"/>
              <a:gd name="connsiteX67" fmla="*/ 1293962 w 3001993"/>
              <a:gd name="connsiteY67" fmla="*/ 526211 h 2760453"/>
              <a:gd name="connsiteX68" fmla="*/ 1268083 w 3001993"/>
              <a:gd name="connsiteY68" fmla="*/ 431321 h 2760453"/>
              <a:gd name="connsiteX69" fmla="*/ 1242204 w 3001993"/>
              <a:gd name="connsiteY69" fmla="*/ 345056 h 2760453"/>
              <a:gd name="connsiteX70" fmla="*/ 1164566 w 3001993"/>
              <a:gd name="connsiteY70" fmla="*/ 336430 h 2760453"/>
              <a:gd name="connsiteX71" fmla="*/ 1112808 w 3001993"/>
              <a:gd name="connsiteY71" fmla="*/ 224287 h 2760453"/>
              <a:gd name="connsiteX72" fmla="*/ 974785 w 3001993"/>
              <a:gd name="connsiteY72" fmla="*/ 198407 h 2760453"/>
              <a:gd name="connsiteX73" fmla="*/ 974785 w 3001993"/>
              <a:gd name="connsiteY73" fmla="*/ 198407 h 2760453"/>
              <a:gd name="connsiteX74" fmla="*/ 1164566 w 3001993"/>
              <a:gd name="connsiteY74" fmla="*/ 34505 h 2760453"/>
              <a:gd name="connsiteX75" fmla="*/ 1388853 w 3001993"/>
              <a:gd name="connsiteY75" fmla="*/ 0 h 2760453"/>
              <a:gd name="connsiteX76" fmla="*/ 1561381 w 3001993"/>
              <a:gd name="connsiteY76" fmla="*/ 8626 h 2760453"/>
              <a:gd name="connsiteX77" fmla="*/ 1802921 w 3001993"/>
              <a:gd name="connsiteY77" fmla="*/ 86264 h 2760453"/>
              <a:gd name="connsiteX0" fmla="*/ 1802921 w 3001993"/>
              <a:gd name="connsiteY0" fmla="*/ 86264 h 2760453"/>
              <a:gd name="connsiteX1" fmla="*/ 1716657 w 3001993"/>
              <a:gd name="connsiteY1" fmla="*/ 301924 h 2760453"/>
              <a:gd name="connsiteX2" fmla="*/ 1690778 w 3001993"/>
              <a:gd name="connsiteY2" fmla="*/ 457200 h 2760453"/>
              <a:gd name="connsiteX3" fmla="*/ 1846053 w 3001993"/>
              <a:gd name="connsiteY3" fmla="*/ 603849 h 2760453"/>
              <a:gd name="connsiteX4" fmla="*/ 2251495 w 3001993"/>
              <a:gd name="connsiteY4" fmla="*/ 715992 h 2760453"/>
              <a:gd name="connsiteX5" fmla="*/ 2475781 w 3001993"/>
              <a:gd name="connsiteY5" fmla="*/ 914400 h 2760453"/>
              <a:gd name="connsiteX6" fmla="*/ 2725947 w 3001993"/>
              <a:gd name="connsiteY6" fmla="*/ 1069675 h 2760453"/>
              <a:gd name="connsiteX7" fmla="*/ 2907102 w 3001993"/>
              <a:gd name="connsiteY7" fmla="*/ 1311215 h 2760453"/>
              <a:gd name="connsiteX8" fmla="*/ 3001993 w 3001993"/>
              <a:gd name="connsiteY8" fmla="*/ 1613139 h 2760453"/>
              <a:gd name="connsiteX9" fmla="*/ 2993366 w 3001993"/>
              <a:gd name="connsiteY9" fmla="*/ 1863305 h 2760453"/>
              <a:gd name="connsiteX10" fmla="*/ 2915729 w 3001993"/>
              <a:gd name="connsiteY10" fmla="*/ 2053087 h 2760453"/>
              <a:gd name="connsiteX11" fmla="*/ 2743200 w 3001993"/>
              <a:gd name="connsiteY11" fmla="*/ 2182483 h 2760453"/>
              <a:gd name="connsiteX12" fmla="*/ 2501661 w 3001993"/>
              <a:gd name="connsiteY12" fmla="*/ 2234241 h 2760453"/>
              <a:gd name="connsiteX13" fmla="*/ 2216989 w 3001993"/>
              <a:gd name="connsiteY13" fmla="*/ 2165230 h 2760453"/>
              <a:gd name="connsiteX14" fmla="*/ 2009955 w 3001993"/>
              <a:gd name="connsiteY14" fmla="*/ 2130724 h 2760453"/>
              <a:gd name="connsiteX15" fmla="*/ 1708030 w 3001993"/>
              <a:gd name="connsiteY15" fmla="*/ 2277373 h 2760453"/>
              <a:gd name="connsiteX16" fmla="*/ 1431985 w 3001993"/>
              <a:gd name="connsiteY16" fmla="*/ 2553419 h 2760453"/>
              <a:gd name="connsiteX17" fmla="*/ 1259457 w 3001993"/>
              <a:gd name="connsiteY17" fmla="*/ 2691441 h 2760453"/>
              <a:gd name="connsiteX18" fmla="*/ 785004 w 3001993"/>
              <a:gd name="connsiteY18" fmla="*/ 2760453 h 2760453"/>
              <a:gd name="connsiteX19" fmla="*/ 474453 w 3001993"/>
              <a:gd name="connsiteY19" fmla="*/ 2743200 h 2760453"/>
              <a:gd name="connsiteX20" fmla="*/ 224287 w 3001993"/>
              <a:gd name="connsiteY20" fmla="*/ 2691441 h 2760453"/>
              <a:gd name="connsiteX21" fmla="*/ 51759 w 3001993"/>
              <a:gd name="connsiteY21" fmla="*/ 2587924 h 2760453"/>
              <a:gd name="connsiteX22" fmla="*/ 0 w 3001993"/>
              <a:gd name="connsiteY22" fmla="*/ 2398143 h 2760453"/>
              <a:gd name="connsiteX23" fmla="*/ 17253 w 3001993"/>
              <a:gd name="connsiteY23" fmla="*/ 2208362 h 2760453"/>
              <a:gd name="connsiteX24" fmla="*/ 103517 w 3001993"/>
              <a:gd name="connsiteY24" fmla="*/ 2009955 h 2760453"/>
              <a:gd name="connsiteX25" fmla="*/ 267419 w 3001993"/>
              <a:gd name="connsiteY25" fmla="*/ 1889185 h 2760453"/>
              <a:gd name="connsiteX26" fmla="*/ 362310 w 3001993"/>
              <a:gd name="connsiteY26" fmla="*/ 1777041 h 2760453"/>
              <a:gd name="connsiteX27" fmla="*/ 362310 w 3001993"/>
              <a:gd name="connsiteY27" fmla="*/ 1526875 h 2760453"/>
              <a:gd name="connsiteX28" fmla="*/ 370936 w 3001993"/>
              <a:gd name="connsiteY28" fmla="*/ 1380226 h 2760453"/>
              <a:gd name="connsiteX29" fmla="*/ 491706 w 3001993"/>
              <a:gd name="connsiteY29" fmla="*/ 1285336 h 2760453"/>
              <a:gd name="connsiteX30" fmla="*/ 638355 w 3001993"/>
              <a:gd name="connsiteY30" fmla="*/ 1268083 h 2760453"/>
              <a:gd name="connsiteX31" fmla="*/ 757328 w 3001993"/>
              <a:gd name="connsiteY31" fmla="*/ 1085446 h 2760453"/>
              <a:gd name="connsiteX32" fmla="*/ 763573 w 3001993"/>
              <a:gd name="connsiteY32" fmla="*/ 1013963 h 2760453"/>
              <a:gd name="connsiteX33" fmla="*/ 773098 w 3001993"/>
              <a:gd name="connsiteY33" fmla="*/ 953668 h 2760453"/>
              <a:gd name="connsiteX34" fmla="*/ 808817 w 3001993"/>
              <a:gd name="connsiteY34" fmla="*/ 944907 h 2760453"/>
              <a:gd name="connsiteX35" fmla="*/ 838245 w 3001993"/>
              <a:gd name="connsiteY35" fmla="*/ 975998 h 2760453"/>
              <a:gd name="connsiteX36" fmla="*/ 856442 w 3001993"/>
              <a:gd name="connsiteY36" fmla="*/ 959194 h 2760453"/>
              <a:gd name="connsiteX37" fmla="*/ 854914 w 3001993"/>
              <a:gd name="connsiteY37" fmla="*/ 898944 h 2760453"/>
              <a:gd name="connsiteX38" fmla="*/ 906359 w 3001993"/>
              <a:gd name="connsiteY38" fmla="*/ 878412 h 2760453"/>
              <a:gd name="connsiteX39" fmla="*/ 949310 w 3001993"/>
              <a:gd name="connsiteY39" fmla="*/ 923476 h 2760453"/>
              <a:gd name="connsiteX40" fmla="*/ 965979 w 3001993"/>
              <a:gd name="connsiteY40" fmla="*/ 944907 h 2760453"/>
              <a:gd name="connsiteX41" fmla="*/ 995004 w 3001993"/>
              <a:gd name="connsiteY41" fmla="*/ 932236 h 2760453"/>
              <a:gd name="connsiteX42" fmla="*/ 1004079 w 3001993"/>
              <a:gd name="connsiteY42" fmla="*/ 873469 h 2760453"/>
              <a:gd name="connsiteX43" fmla="*/ 1005113 w 3001993"/>
              <a:gd name="connsiteY43" fmla="*/ 840042 h 2760453"/>
              <a:gd name="connsiteX44" fmla="*/ 1025510 w 3001993"/>
              <a:gd name="connsiteY44" fmla="*/ 816319 h 2760453"/>
              <a:gd name="connsiteX45" fmla="*/ 1081268 w 3001993"/>
              <a:gd name="connsiteY45" fmla="*/ 797808 h 2760453"/>
              <a:gd name="connsiteX46" fmla="*/ 1113617 w 3001993"/>
              <a:gd name="connsiteY46" fmla="*/ 792507 h 2760453"/>
              <a:gd name="connsiteX47" fmla="*/ 1131813 w 3001993"/>
              <a:gd name="connsiteY47" fmla="*/ 760023 h 2760453"/>
              <a:gd name="connsiteX48" fmla="*/ 1158860 w 3001993"/>
              <a:gd name="connsiteY48" fmla="*/ 759169 h 2760453"/>
              <a:gd name="connsiteX49" fmla="*/ 1173148 w 3001993"/>
              <a:gd name="connsiteY49" fmla="*/ 728213 h 2760453"/>
              <a:gd name="connsiteX50" fmla="*/ 1196960 w 3001993"/>
              <a:gd name="connsiteY50" fmla="*/ 780601 h 2760453"/>
              <a:gd name="connsiteX51" fmla="*/ 1235060 w 3001993"/>
              <a:gd name="connsiteY51" fmla="*/ 785363 h 2760453"/>
              <a:gd name="connsiteX52" fmla="*/ 1277923 w 3001993"/>
              <a:gd name="connsiteY52" fmla="*/ 790126 h 2760453"/>
              <a:gd name="connsiteX53" fmla="*/ 1301735 w 3001993"/>
              <a:gd name="connsiteY53" fmla="*/ 780601 h 2760453"/>
              <a:gd name="connsiteX54" fmla="*/ 1330310 w 3001993"/>
              <a:gd name="connsiteY54" fmla="*/ 852038 h 2760453"/>
              <a:gd name="connsiteX55" fmla="*/ 1355246 w 3001993"/>
              <a:gd name="connsiteY55" fmla="*/ 839728 h 2760453"/>
              <a:gd name="connsiteX56" fmla="*/ 1398378 w 3001993"/>
              <a:gd name="connsiteY56" fmla="*/ 845388 h 2760453"/>
              <a:gd name="connsiteX57" fmla="*/ 1432704 w 3001993"/>
              <a:gd name="connsiteY57" fmla="*/ 852038 h 2760453"/>
              <a:gd name="connsiteX58" fmla="*/ 1492055 w 3001993"/>
              <a:gd name="connsiteY58" fmla="*/ 907571 h 2760453"/>
              <a:gd name="connsiteX59" fmla="*/ 1520810 w 3001993"/>
              <a:gd name="connsiteY59" fmla="*/ 892519 h 2760453"/>
              <a:gd name="connsiteX60" fmla="*/ 1556529 w 3001993"/>
              <a:gd name="connsiteY60" fmla="*/ 916332 h 2760453"/>
              <a:gd name="connsiteX61" fmla="*/ 1608917 w 3001993"/>
              <a:gd name="connsiteY61" fmla="*/ 944907 h 2760453"/>
              <a:gd name="connsiteX62" fmla="*/ 1689879 w 3001993"/>
              <a:gd name="connsiteY62" fmla="*/ 949489 h 2760453"/>
              <a:gd name="connsiteX63" fmla="*/ 1713376 w 3001993"/>
              <a:gd name="connsiteY63" fmla="*/ 910536 h 2760453"/>
              <a:gd name="connsiteX64" fmla="*/ 1677973 w 3001993"/>
              <a:gd name="connsiteY64" fmla="*/ 868707 h 2760453"/>
              <a:gd name="connsiteX65" fmla="*/ 1603030 w 3001993"/>
              <a:gd name="connsiteY65" fmla="*/ 816543 h 2760453"/>
              <a:gd name="connsiteX66" fmla="*/ 1516048 w 3001993"/>
              <a:gd name="connsiteY66" fmla="*/ 771076 h 2760453"/>
              <a:gd name="connsiteX67" fmla="*/ 1430817 w 3001993"/>
              <a:gd name="connsiteY67" fmla="*/ 678252 h 2760453"/>
              <a:gd name="connsiteX68" fmla="*/ 1293962 w 3001993"/>
              <a:gd name="connsiteY68" fmla="*/ 526211 h 2760453"/>
              <a:gd name="connsiteX69" fmla="*/ 1268083 w 3001993"/>
              <a:gd name="connsiteY69" fmla="*/ 431321 h 2760453"/>
              <a:gd name="connsiteX70" fmla="*/ 1242204 w 3001993"/>
              <a:gd name="connsiteY70" fmla="*/ 345056 h 2760453"/>
              <a:gd name="connsiteX71" fmla="*/ 1164566 w 3001993"/>
              <a:gd name="connsiteY71" fmla="*/ 336430 h 2760453"/>
              <a:gd name="connsiteX72" fmla="*/ 1112808 w 3001993"/>
              <a:gd name="connsiteY72" fmla="*/ 224287 h 2760453"/>
              <a:gd name="connsiteX73" fmla="*/ 974785 w 3001993"/>
              <a:gd name="connsiteY73" fmla="*/ 198407 h 2760453"/>
              <a:gd name="connsiteX74" fmla="*/ 974785 w 3001993"/>
              <a:gd name="connsiteY74" fmla="*/ 198407 h 2760453"/>
              <a:gd name="connsiteX75" fmla="*/ 1164566 w 3001993"/>
              <a:gd name="connsiteY75" fmla="*/ 34505 h 2760453"/>
              <a:gd name="connsiteX76" fmla="*/ 1388853 w 3001993"/>
              <a:gd name="connsiteY76" fmla="*/ 0 h 2760453"/>
              <a:gd name="connsiteX77" fmla="*/ 1561381 w 3001993"/>
              <a:gd name="connsiteY77" fmla="*/ 8626 h 2760453"/>
              <a:gd name="connsiteX78" fmla="*/ 1802921 w 3001993"/>
              <a:gd name="connsiteY78" fmla="*/ 86264 h 2760453"/>
              <a:gd name="connsiteX0" fmla="*/ 1802921 w 3001993"/>
              <a:gd name="connsiteY0" fmla="*/ 86264 h 2760453"/>
              <a:gd name="connsiteX1" fmla="*/ 1716657 w 3001993"/>
              <a:gd name="connsiteY1" fmla="*/ 301924 h 2760453"/>
              <a:gd name="connsiteX2" fmla="*/ 1690778 w 3001993"/>
              <a:gd name="connsiteY2" fmla="*/ 457200 h 2760453"/>
              <a:gd name="connsiteX3" fmla="*/ 1846053 w 3001993"/>
              <a:gd name="connsiteY3" fmla="*/ 603849 h 2760453"/>
              <a:gd name="connsiteX4" fmla="*/ 2251495 w 3001993"/>
              <a:gd name="connsiteY4" fmla="*/ 715992 h 2760453"/>
              <a:gd name="connsiteX5" fmla="*/ 2475781 w 3001993"/>
              <a:gd name="connsiteY5" fmla="*/ 914400 h 2760453"/>
              <a:gd name="connsiteX6" fmla="*/ 2725947 w 3001993"/>
              <a:gd name="connsiteY6" fmla="*/ 1069675 h 2760453"/>
              <a:gd name="connsiteX7" fmla="*/ 2907102 w 3001993"/>
              <a:gd name="connsiteY7" fmla="*/ 1311215 h 2760453"/>
              <a:gd name="connsiteX8" fmla="*/ 3001993 w 3001993"/>
              <a:gd name="connsiteY8" fmla="*/ 1613139 h 2760453"/>
              <a:gd name="connsiteX9" fmla="*/ 2993366 w 3001993"/>
              <a:gd name="connsiteY9" fmla="*/ 1863305 h 2760453"/>
              <a:gd name="connsiteX10" fmla="*/ 2915729 w 3001993"/>
              <a:gd name="connsiteY10" fmla="*/ 2053087 h 2760453"/>
              <a:gd name="connsiteX11" fmla="*/ 2743200 w 3001993"/>
              <a:gd name="connsiteY11" fmla="*/ 2182483 h 2760453"/>
              <a:gd name="connsiteX12" fmla="*/ 2501661 w 3001993"/>
              <a:gd name="connsiteY12" fmla="*/ 2234241 h 2760453"/>
              <a:gd name="connsiteX13" fmla="*/ 2216989 w 3001993"/>
              <a:gd name="connsiteY13" fmla="*/ 2165230 h 2760453"/>
              <a:gd name="connsiteX14" fmla="*/ 2009955 w 3001993"/>
              <a:gd name="connsiteY14" fmla="*/ 2130724 h 2760453"/>
              <a:gd name="connsiteX15" fmla="*/ 1708030 w 3001993"/>
              <a:gd name="connsiteY15" fmla="*/ 2277373 h 2760453"/>
              <a:gd name="connsiteX16" fmla="*/ 1431985 w 3001993"/>
              <a:gd name="connsiteY16" fmla="*/ 2553419 h 2760453"/>
              <a:gd name="connsiteX17" fmla="*/ 1259457 w 3001993"/>
              <a:gd name="connsiteY17" fmla="*/ 2691441 h 2760453"/>
              <a:gd name="connsiteX18" fmla="*/ 785004 w 3001993"/>
              <a:gd name="connsiteY18" fmla="*/ 2760453 h 2760453"/>
              <a:gd name="connsiteX19" fmla="*/ 474453 w 3001993"/>
              <a:gd name="connsiteY19" fmla="*/ 2743200 h 2760453"/>
              <a:gd name="connsiteX20" fmla="*/ 224287 w 3001993"/>
              <a:gd name="connsiteY20" fmla="*/ 2691441 h 2760453"/>
              <a:gd name="connsiteX21" fmla="*/ 51759 w 3001993"/>
              <a:gd name="connsiteY21" fmla="*/ 2587924 h 2760453"/>
              <a:gd name="connsiteX22" fmla="*/ 0 w 3001993"/>
              <a:gd name="connsiteY22" fmla="*/ 2398143 h 2760453"/>
              <a:gd name="connsiteX23" fmla="*/ 17253 w 3001993"/>
              <a:gd name="connsiteY23" fmla="*/ 2208362 h 2760453"/>
              <a:gd name="connsiteX24" fmla="*/ 103517 w 3001993"/>
              <a:gd name="connsiteY24" fmla="*/ 2009955 h 2760453"/>
              <a:gd name="connsiteX25" fmla="*/ 267419 w 3001993"/>
              <a:gd name="connsiteY25" fmla="*/ 1889185 h 2760453"/>
              <a:gd name="connsiteX26" fmla="*/ 362310 w 3001993"/>
              <a:gd name="connsiteY26" fmla="*/ 1777041 h 2760453"/>
              <a:gd name="connsiteX27" fmla="*/ 362310 w 3001993"/>
              <a:gd name="connsiteY27" fmla="*/ 1526875 h 2760453"/>
              <a:gd name="connsiteX28" fmla="*/ 370936 w 3001993"/>
              <a:gd name="connsiteY28" fmla="*/ 1380226 h 2760453"/>
              <a:gd name="connsiteX29" fmla="*/ 491706 w 3001993"/>
              <a:gd name="connsiteY29" fmla="*/ 1285336 h 2760453"/>
              <a:gd name="connsiteX30" fmla="*/ 638355 w 3001993"/>
              <a:gd name="connsiteY30" fmla="*/ 1268083 h 2760453"/>
              <a:gd name="connsiteX31" fmla="*/ 757328 w 3001993"/>
              <a:gd name="connsiteY31" fmla="*/ 1085446 h 2760453"/>
              <a:gd name="connsiteX32" fmla="*/ 763573 w 3001993"/>
              <a:gd name="connsiteY32" fmla="*/ 1013963 h 2760453"/>
              <a:gd name="connsiteX33" fmla="*/ 773098 w 3001993"/>
              <a:gd name="connsiteY33" fmla="*/ 953668 h 2760453"/>
              <a:gd name="connsiteX34" fmla="*/ 808817 w 3001993"/>
              <a:gd name="connsiteY34" fmla="*/ 944907 h 2760453"/>
              <a:gd name="connsiteX35" fmla="*/ 838245 w 3001993"/>
              <a:gd name="connsiteY35" fmla="*/ 975998 h 2760453"/>
              <a:gd name="connsiteX36" fmla="*/ 856442 w 3001993"/>
              <a:gd name="connsiteY36" fmla="*/ 959194 h 2760453"/>
              <a:gd name="connsiteX37" fmla="*/ 854914 w 3001993"/>
              <a:gd name="connsiteY37" fmla="*/ 898944 h 2760453"/>
              <a:gd name="connsiteX38" fmla="*/ 906359 w 3001993"/>
              <a:gd name="connsiteY38" fmla="*/ 878412 h 2760453"/>
              <a:gd name="connsiteX39" fmla="*/ 949310 w 3001993"/>
              <a:gd name="connsiteY39" fmla="*/ 923476 h 2760453"/>
              <a:gd name="connsiteX40" fmla="*/ 965979 w 3001993"/>
              <a:gd name="connsiteY40" fmla="*/ 944907 h 2760453"/>
              <a:gd name="connsiteX41" fmla="*/ 995004 w 3001993"/>
              <a:gd name="connsiteY41" fmla="*/ 932236 h 2760453"/>
              <a:gd name="connsiteX42" fmla="*/ 1004079 w 3001993"/>
              <a:gd name="connsiteY42" fmla="*/ 873469 h 2760453"/>
              <a:gd name="connsiteX43" fmla="*/ 1005113 w 3001993"/>
              <a:gd name="connsiteY43" fmla="*/ 840042 h 2760453"/>
              <a:gd name="connsiteX44" fmla="*/ 1025510 w 3001993"/>
              <a:gd name="connsiteY44" fmla="*/ 816319 h 2760453"/>
              <a:gd name="connsiteX45" fmla="*/ 1081268 w 3001993"/>
              <a:gd name="connsiteY45" fmla="*/ 797808 h 2760453"/>
              <a:gd name="connsiteX46" fmla="*/ 1113617 w 3001993"/>
              <a:gd name="connsiteY46" fmla="*/ 792507 h 2760453"/>
              <a:gd name="connsiteX47" fmla="*/ 1131813 w 3001993"/>
              <a:gd name="connsiteY47" fmla="*/ 760023 h 2760453"/>
              <a:gd name="connsiteX48" fmla="*/ 1158860 w 3001993"/>
              <a:gd name="connsiteY48" fmla="*/ 759169 h 2760453"/>
              <a:gd name="connsiteX49" fmla="*/ 1173148 w 3001993"/>
              <a:gd name="connsiteY49" fmla="*/ 728213 h 2760453"/>
              <a:gd name="connsiteX50" fmla="*/ 1196960 w 3001993"/>
              <a:gd name="connsiteY50" fmla="*/ 780601 h 2760453"/>
              <a:gd name="connsiteX51" fmla="*/ 1235060 w 3001993"/>
              <a:gd name="connsiteY51" fmla="*/ 785363 h 2760453"/>
              <a:gd name="connsiteX52" fmla="*/ 1277923 w 3001993"/>
              <a:gd name="connsiteY52" fmla="*/ 790126 h 2760453"/>
              <a:gd name="connsiteX53" fmla="*/ 1301735 w 3001993"/>
              <a:gd name="connsiteY53" fmla="*/ 780601 h 2760453"/>
              <a:gd name="connsiteX54" fmla="*/ 1330310 w 3001993"/>
              <a:gd name="connsiteY54" fmla="*/ 852038 h 2760453"/>
              <a:gd name="connsiteX55" fmla="*/ 1355246 w 3001993"/>
              <a:gd name="connsiteY55" fmla="*/ 839728 h 2760453"/>
              <a:gd name="connsiteX56" fmla="*/ 1398378 w 3001993"/>
              <a:gd name="connsiteY56" fmla="*/ 845388 h 2760453"/>
              <a:gd name="connsiteX57" fmla="*/ 1432704 w 3001993"/>
              <a:gd name="connsiteY57" fmla="*/ 852038 h 2760453"/>
              <a:gd name="connsiteX58" fmla="*/ 1492055 w 3001993"/>
              <a:gd name="connsiteY58" fmla="*/ 907571 h 2760453"/>
              <a:gd name="connsiteX59" fmla="*/ 1520810 w 3001993"/>
              <a:gd name="connsiteY59" fmla="*/ 892519 h 2760453"/>
              <a:gd name="connsiteX60" fmla="*/ 1556529 w 3001993"/>
              <a:gd name="connsiteY60" fmla="*/ 916332 h 2760453"/>
              <a:gd name="connsiteX61" fmla="*/ 1608917 w 3001993"/>
              <a:gd name="connsiteY61" fmla="*/ 944907 h 2760453"/>
              <a:gd name="connsiteX62" fmla="*/ 1689879 w 3001993"/>
              <a:gd name="connsiteY62" fmla="*/ 949489 h 2760453"/>
              <a:gd name="connsiteX63" fmla="*/ 1713376 w 3001993"/>
              <a:gd name="connsiteY63" fmla="*/ 910536 h 2760453"/>
              <a:gd name="connsiteX64" fmla="*/ 1677973 w 3001993"/>
              <a:gd name="connsiteY64" fmla="*/ 868707 h 2760453"/>
              <a:gd name="connsiteX65" fmla="*/ 1603030 w 3001993"/>
              <a:gd name="connsiteY65" fmla="*/ 816543 h 2760453"/>
              <a:gd name="connsiteX66" fmla="*/ 1516048 w 3001993"/>
              <a:gd name="connsiteY66" fmla="*/ 771076 h 2760453"/>
              <a:gd name="connsiteX67" fmla="*/ 1430817 w 3001993"/>
              <a:gd name="connsiteY67" fmla="*/ 678252 h 2760453"/>
              <a:gd name="connsiteX68" fmla="*/ 1392223 w 3001993"/>
              <a:gd name="connsiteY68" fmla="*/ 656776 h 2760453"/>
              <a:gd name="connsiteX69" fmla="*/ 1293962 w 3001993"/>
              <a:gd name="connsiteY69" fmla="*/ 526211 h 2760453"/>
              <a:gd name="connsiteX70" fmla="*/ 1268083 w 3001993"/>
              <a:gd name="connsiteY70" fmla="*/ 431321 h 2760453"/>
              <a:gd name="connsiteX71" fmla="*/ 1242204 w 3001993"/>
              <a:gd name="connsiteY71" fmla="*/ 345056 h 2760453"/>
              <a:gd name="connsiteX72" fmla="*/ 1164566 w 3001993"/>
              <a:gd name="connsiteY72" fmla="*/ 336430 h 2760453"/>
              <a:gd name="connsiteX73" fmla="*/ 1112808 w 3001993"/>
              <a:gd name="connsiteY73" fmla="*/ 224287 h 2760453"/>
              <a:gd name="connsiteX74" fmla="*/ 974785 w 3001993"/>
              <a:gd name="connsiteY74" fmla="*/ 198407 h 2760453"/>
              <a:gd name="connsiteX75" fmla="*/ 974785 w 3001993"/>
              <a:gd name="connsiteY75" fmla="*/ 198407 h 2760453"/>
              <a:gd name="connsiteX76" fmla="*/ 1164566 w 3001993"/>
              <a:gd name="connsiteY76" fmla="*/ 34505 h 2760453"/>
              <a:gd name="connsiteX77" fmla="*/ 1388853 w 3001993"/>
              <a:gd name="connsiteY77" fmla="*/ 0 h 2760453"/>
              <a:gd name="connsiteX78" fmla="*/ 1561381 w 3001993"/>
              <a:gd name="connsiteY78" fmla="*/ 8626 h 2760453"/>
              <a:gd name="connsiteX79" fmla="*/ 1802921 w 3001993"/>
              <a:gd name="connsiteY79" fmla="*/ 86264 h 2760453"/>
              <a:gd name="connsiteX0" fmla="*/ 1802921 w 3001993"/>
              <a:gd name="connsiteY0" fmla="*/ 86264 h 2760453"/>
              <a:gd name="connsiteX1" fmla="*/ 1716657 w 3001993"/>
              <a:gd name="connsiteY1" fmla="*/ 301924 h 2760453"/>
              <a:gd name="connsiteX2" fmla="*/ 1690778 w 3001993"/>
              <a:gd name="connsiteY2" fmla="*/ 457200 h 2760453"/>
              <a:gd name="connsiteX3" fmla="*/ 1846053 w 3001993"/>
              <a:gd name="connsiteY3" fmla="*/ 603849 h 2760453"/>
              <a:gd name="connsiteX4" fmla="*/ 2251495 w 3001993"/>
              <a:gd name="connsiteY4" fmla="*/ 715992 h 2760453"/>
              <a:gd name="connsiteX5" fmla="*/ 2475781 w 3001993"/>
              <a:gd name="connsiteY5" fmla="*/ 914400 h 2760453"/>
              <a:gd name="connsiteX6" fmla="*/ 2725947 w 3001993"/>
              <a:gd name="connsiteY6" fmla="*/ 1069675 h 2760453"/>
              <a:gd name="connsiteX7" fmla="*/ 2907102 w 3001993"/>
              <a:gd name="connsiteY7" fmla="*/ 1311215 h 2760453"/>
              <a:gd name="connsiteX8" fmla="*/ 3001993 w 3001993"/>
              <a:gd name="connsiteY8" fmla="*/ 1613139 h 2760453"/>
              <a:gd name="connsiteX9" fmla="*/ 2993366 w 3001993"/>
              <a:gd name="connsiteY9" fmla="*/ 1863305 h 2760453"/>
              <a:gd name="connsiteX10" fmla="*/ 2915729 w 3001993"/>
              <a:gd name="connsiteY10" fmla="*/ 2053087 h 2760453"/>
              <a:gd name="connsiteX11" fmla="*/ 2743200 w 3001993"/>
              <a:gd name="connsiteY11" fmla="*/ 2182483 h 2760453"/>
              <a:gd name="connsiteX12" fmla="*/ 2501661 w 3001993"/>
              <a:gd name="connsiteY12" fmla="*/ 2234241 h 2760453"/>
              <a:gd name="connsiteX13" fmla="*/ 2216989 w 3001993"/>
              <a:gd name="connsiteY13" fmla="*/ 2165230 h 2760453"/>
              <a:gd name="connsiteX14" fmla="*/ 2009955 w 3001993"/>
              <a:gd name="connsiteY14" fmla="*/ 2130724 h 2760453"/>
              <a:gd name="connsiteX15" fmla="*/ 1708030 w 3001993"/>
              <a:gd name="connsiteY15" fmla="*/ 2277373 h 2760453"/>
              <a:gd name="connsiteX16" fmla="*/ 1431985 w 3001993"/>
              <a:gd name="connsiteY16" fmla="*/ 2553419 h 2760453"/>
              <a:gd name="connsiteX17" fmla="*/ 1259457 w 3001993"/>
              <a:gd name="connsiteY17" fmla="*/ 2691441 h 2760453"/>
              <a:gd name="connsiteX18" fmla="*/ 785004 w 3001993"/>
              <a:gd name="connsiteY18" fmla="*/ 2760453 h 2760453"/>
              <a:gd name="connsiteX19" fmla="*/ 474453 w 3001993"/>
              <a:gd name="connsiteY19" fmla="*/ 2743200 h 2760453"/>
              <a:gd name="connsiteX20" fmla="*/ 224287 w 3001993"/>
              <a:gd name="connsiteY20" fmla="*/ 2691441 h 2760453"/>
              <a:gd name="connsiteX21" fmla="*/ 51759 w 3001993"/>
              <a:gd name="connsiteY21" fmla="*/ 2587924 h 2760453"/>
              <a:gd name="connsiteX22" fmla="*/ 0 w 3001993"/>
              <a:gd name="connsiteY22" fmla="*/ 2398143 h 2760453"/>
              <a:gd name="connsiteX23" fmla="*/ 17253 w 3001993"/>
              <a:gd name="connsiteY23" fmla="*/ 2208362 h 2760453"/>
              <a:gd name="connsiteX24" fmla="*/ 103517 w 3001993"/>
              <a:gd name="connsiteY24" fmla="*/ 2009955 h 2760453"/>
              <a:gd name="connsiteX25" fmla="*/ 267419 w 3001993"/>
              <a:gd name="connsiteY25" fmla="*/ 1889185 h 2760453"/>
              <a:gd name="connsiteX26" fmla="*/ 362310 w 3001993"/>
              <a:gd name="connsiteY26" fmla="*/ 1777041 h 2760453"/>
              <a:gd name="connsiteX27" fmla="*/ 362310 w 3001993"/>
              <a:gd name="connsiteY27" fmla="*/ 1526875 h 2760453"/>
              <a:gd name="connsiteX28" fmla="*/ 370936 w 3001993"/>
              <a:gd name="connsiteY28" fmla="*/ 1380226 h 2760453"/>
              <a:gd name="connsiteX29" fmla="*/ 491706 w 3001993"/>
              <a:gd name="connsiteY29" fmla="*/ 1285336 h 2760453"/>
              <a:gd name="connsiteX30" fmla="*/ 638355 w 3001993"/>
              <a:gd name="connsiteY30" fmla="*/ 1268083 h 2760453"/>
              <a:gd name="connsiteX31" fmla="*/ 757328 w 3001993"/>
              <a:gd name="connsiteY31" fmla="*/ 1085446 h 2760453"/>
              <a:gd name="connsiteX32" fmla="*/ 763573 w 3001993"/>
              <a:gd name="connsiteY32" fmla="*/ 1013963 h 2760453"/>
              <a:gd name="connsiteX33" fmla="*/ 773098 w 3001993"/>
              <a:gd name="connsiteY33" fmla="*/ 953668 h 2760453"/>
              <a:gd name="connsiteX34" fmla="*/ 808817 w 3001993"/>
              <a:gd name="connsiteY34" fmla="*/ 944907 h 2760453"/>
              <a:gd name="connsiteX35" fmla="*/ 838245 w 3001993"/>
              <a:gd name="connsiteY35" fmla="*/ 975998 h 2760453"/>
              <a:gd name="connsiteX36" fmla="*/ 856442 w 3001993"/>
              <a:gd name="connsiteY36" fmla="*/ 959194 h 2760453"/>
              <a:gd name="connsiteX37" fmla="*/ 854914 w 3001993"/>
              <a:gd name="connsiteY37" fmla="*/ 898944 h 2760453"/>
              <a:gd name="connsiteX38" fmla="*/ 906359 w 3001993"/>
              <a:gd name="connsiteY38" fmla="*/ 878412 h 2760453"/>
              <a:gd name="connsiteX39" fmla="*/ 949310 w 3001993"/>
              <a:gd name="connsiteY39" fmla="*/ 923476 h 2760453"/>
              <a:gd name="connsiteX40" fmla="*/ 965979 w 3001993"/>
              <a:gd name="connsiteY40" fmla="*/ 944907 h 2760453"/>
              <a:gd name="connsiteX41" fmla="*/ 995004 w 3001993"/>
              <a:gd name="connsiteY41" fmla="*/ 932236 h 2760453"/>
              <a:gd name="connsiteX42" fmla="*/ 1004079 w 3001993"/>
              <a:gd name="connsiteY42" fmla="*/ 873469 h 2760453"/>
              <a:gd name="connsiteX43" fmla="*/ 1005113 w 3001993"/>
              <a:gd name="connsiteY43" fmla="*/ 840042 h 2760453"/>
              <a:gd name="connsiteX44" fmla="*/ 1025510 w 3001993"/>
              <a:gd name="connsiteY44" fmla="*/ 816319 h 2760453"/>
              <a:gd name="connsiteX45" fmla="*/ 1081268 w 3001993"/>
              <a:gd name="connsiteY45" fmla="*/ 797808 h 2760453"/>
              <a:gd name="connsiteX46" fmla="*/ 1113617 w 3001993"/>
              <a:gd name="connsiteY46" fmla="*/ 792507 h 2760453"/>
              <a:gd name="connsiteX47" fmla="*/ 1131813 w 3001993"/>
              <a:gd name="connsiteY47" fmla="*/ 760023 h 2760453"/>
              <a:gd name="connsiteX48" fmla="*/ 1158860 w 3001993"/>
              <a:gd name="connsiteY48" fmla="*/ 759169 h 2760453"/>
              <a:gd name="connsiteX49" fmla="*/ 1173148 w 3001993"/>
              <a:gd name="connsiteY49" fmla="*/ 728213 h 2760453"/>
              <a:gd name="connsiteX50" fmla="*/ 1196960 w 3001993"/>
              <a:gd name="connsiteY50" fmla="*/ 780601 h 2760453"/>
              <a:gd name="connsiteX51" fmla="*/ 1235060 w 3001993"/>
              <a:gd name="connsiteY51" fmla="*/ 785363 h 2760453"/>
              <a:gd name="connsiteX52" fmla="*/ 1277923 w 3001993"/>
              <a:gd name="connsiteY52" fmla="*/ 790126 h 2760453"/>
              <a:gd name="connsiteX53" fmla="*/ 1301735 w 3001993"/>
              <a:gd name="connsiteY53" fmla="*/ 780601 h 2760453"/>
              <a:gd name="connsiteX54" fmla="*/ 1330310 w 3001993"/>
              <a:gd name="connsiteY54" fmla="*/ 852038 h 2760453"/>
              <a:gd name="connsiteX55" fmla="*/ 1355246 w 3001993"/>
              <a:gd name="connsiteY55" fmla="*/ 839728 h 2760453"/>
              <a:gd name="connsiteX56" fmla="*/ 1398378 w 3001993"/>
              <a:gd name="connsiteY56" fmla="*/ 845388 h 2760453"/>
              <a:gd name="connsiteX57" fmla="*/ 1432704 w 3001993"/>
              <a:gd name="connsiteY57" fmla="*/ 852038 h 2760453"/>
              <a:gd name="connsiteX58" fmla="*/ 1492055 w 3001993"/>
              <a:gd name="connsiteY58" fmla="*/ 907571 h 2760453"/>
              <a:gd name="connsiteX59" fmla="*/ 1520810 w 3001993"/>
              <a:gd name="connsiteY59" fmla="*/ 892519 h 2760453"/>
              <a:gd name="connsiteX60" fmla="*/ 1556529 w 3001993"/>
              <a:gd name="connsiteY60" fmla="*/ 916332 h 2760453"/>
              <a:gd name="connsiteX61" fmla="*/ 1608917 w 3001993"/>
              <a:gd name="connsiteY61" fmla="*/ 944907 h 2760453"/>
              <a:gd name="connsiteX62" fmla="*/ 1689879 w 3001993"/>
              <a:gd name="connsiteY62" fmla="*/ 949489 h 2760453"/>
              <a:gd name="connsiteX63" fmla="*/ 1713376 w 3001993"/>
              <a:gd name="connsiteY63" fmla="*/ 910536 h 2760453"/>
              <a:gd name="connsiteX64" fmla="*/ 1677973 w 3001993"/>
              <a:gd name="connsiteY64" fmla="*/ 868707 h 2760453"/>
              <a:gd name="connsiteX65" fmla="*/ 1603030 w 3001993"/>
              <a:gd name="connsiteY65" fmla="*/ 816543 h 2760453"/>
              <a:gd name="connsiteX66" fmla="*/ 1516048 w 3001993"/>
              <a:gd name="connsiteY66" fmla="*/ 771076 h 2760453"/>
              <a:gd name="connsiteX67" fmla="*/ 1430817 w 3001993"/>
              <a:gd name="connsiteY67" fmla="*/ 678252 h 2760453"/>
              <a:gd name="connsiteX68" fmla="*/ 1392223 w 3001993"/>
              <a:gd name="connsiteY68" fmla="*/ 656776 h 2760453"/>
              <a:gd name="connsiteX69" fmla="*/ 1310631 w 3001993"/>
              <a:gd name="connsiteY69" fmla="*/ 580980 h 2760453"/>
              <a:gd name="connsiteX70" fmla="*/ 1268083 w 3001993"/>
              <a:gd name="connsiteY70" fmla="*/ 431321 h 2760453"/>
              <a:gd name="connsiteX71" fmla="*/ 1242204 w 3001993"/>
              <a:gd name="connsiteY71" fmla="*/ 345056 h 2760453"/>
              <a:gd name="connsiteX72" fmla="*/ 1164566 w 3001993"/>
              <a:gd name="connsiteY72" fmla="*/ 336430 h 2760453"/>
              <a:gd name="connsiteX73" fmla="*/ 1112808 w 3001993"/>
              <a:gd name="connsiteY73" fmla="*/ 224287 h 2760453"/>
              <a:gd name="connsiteX74" fmla="*/ 974785 w 3001993"/>
              <a:gd name="connsiteY74" fmla="*/ 198407 h 2760453"/>
              <a:gd name="connsiteX75" fmla="*/ 974785 w 3001993"/>
              <a:gd name="connsiteY75" fmla="*/ 198407 h 2760453"/>
              <a:gd name="connsiteX76" fmla="*/ 1164566 w 3001993"/>
              <a:gd name="connsiteY76" fmla="*/ 34505 h 2760453"/>
              <a:gd name="connsiteX77" fmla="*/ 1388853 w 3001993"/>
              <a:gd name="connsiteY77" fmla="*/ 0 h 2760453"/>
              <a:gd name="connsiteX78" fmla="*/ 1561381 w 3001993"/>
              <a:gd name="connsiteY78" fmla="*/ 8626 h 2760453"/>
              <a:gd name="connsiteX79" fmla="*/ 1802921 w 3001993"/>
              <a:gd name="connsiteY79" fmla="*/ 86264 h 2760453"/>
              <a:gd name="connsiteX0" fmla="*/ 1802921 w 3001993"/>
              <a:gd name="connsiteY0" fmla="*/ 86264 h 2760453"/>
              <a:gd name="connsiteX1" fmla="*/ 1716657 w 3001993"/>
              <a:gd name="connsiteY1" fmla="*/ 301924 h 2760453"/>
              <a:gd name="connsiteX2" fmla="*/ 1690778 w 3001993"/>
              <a:gd name="connsiteY2" fmla="*/ 457200 h 2760453"/>
              <a:gd name="connsiteX3" fmla="*/ 1846053 w 3001993"/>
              <a:gd name="connsiteY3" fmla="*/ 603849 h 2760453"/>
              <a:gd name="connsiteX4" fmla="*/ 2251495 w 3001993"/>
              <a:gd name="connsiteY4" fmla="*/ 715992 h 2760453"/>
              <a:gd name="connsiteX5" fmla="*/ 2475781 w 3001993"/>
              <a:gd name="connsiteY5" fmla="*/ 914400 h 2760453"/>
              <a:gd name="connsiteX6" fmla="*/ 2725947 w 3001993"/>
              <a:gd name="connsiteY6" fmla="*/ 1069675 h 2760453"/>
              <a:gd name="connsiteX7" fmla="*/ 2907102 w 3001993"/>
              <a:gd name="connsiteY7" fmla="*/ 1311215 h 2760453"/>
              <a:gd name="connsiteX8" fmla="*/ 3001993 w 3001993"/>
              <a:gd name="connsiteY8" fmla="*/ 1613139 h 2760453"/>
              <a:gd name="connsiteX9" fmla="*/ 2993366 w 3001993"/>
              <a:gd name="connsiteY9" fmla="*/ 1863305 h 2760453"/>
              <a:gd name="connsiteX10" fmla="*/ 2915729 w 3001993"/>
              <a:gd name="connsiteY10" fmla="*/ 2053087 h 2760453"/>
              <a:gd name="connsiteX11" fmla="*/ 2743200 w 3001993"/>
              <a:gd name="connsiteY11" fmla="*/ 2182483 h 2760453"/>
              <a:gd name="connsiteX12" fmla="*/ 2501661 w 3001993"/>
              <a:gd name="connsiteY12" fmla="*/ 2234241 h 2760453"/>
              <a:gd name="connsiteX13" fmla="*/ 2216989 w 3001993"/>
              <a:gd name="connsiteY13" fmla="*/ 2165230 h 2760453"/>
              <a:gd name="connsiteX14" fmla="*/ 2009955 w 3001993"/>
              <a:gd name="connsiteY14" fmla="*/ 2130724 h 2760453"/>
              <a:gd name="connsiteX15" fmla="*/ 1708030 w 3001993"/>
              <a:gd name="connsiteY15" fmla="*/ 2277373 h 2760453"/>
              <a:gd name="connsiteX16" fmla="*/ 1431985 w 3001993"/>
              <a:gd name="connsiteY16" fmla="*/ 2553419 h 2760453"/>
              <a:gd name="connsiteX17" fmla="*/ 1259457 w 3001993"/>
              <a:gd name="connsiteY17" fmla="*/ 2691441 h 2760453"/>
              <a:gd name="connsiteX18" fmla="*/ 785004 w 3001993"/>
              <a:gd name="connsiteY18" fmla="*/ 2760453 h 2760453"/>
              <a:gd name="connsiteX19" fmla="*/ 474453 w 3001993"/>
              <a:gd name="connsiteY19" fmla="*/ 2743200 h 2760453"/>
              <a:gd name="connsiteX20" fmla="*/ 224287 w 3001993"/>
              <a:gd name="connsiteY20" fmla="*/ 2691441 h 2760453"/>
              <a:gd name="connsiteX21" fmla="*/ 51759 w 3001993"/>
              <a:gd name="connsiteY21" fmla="*/ 2587924 h 2760453"/>
              <a:gd name="connsiteX22" fmla="*/ 0 w 3001993"/>
              <a:gd name="connsiteY22" fmla="*/ 2398143 h 2760453"/>
              <a:gd name="connsiteX23" fmla="*/ 17253 w 3001993"/>
              <a:gd name="connsiteY23" fmla="*/ 2208362 h 2760453"/>
              <a:gd name="connsiteX24" fmla="*/ 103517 w 3001993"/>
              <a:gd name="connsiteY24" fmla="*/ 2009955 h 2760453"/>
              <a:gd name="connsiteX25" fmla="*/ 267419 w 3001993"/>
              <a:gd name="connsiteY25" fmla="*/ 1889185 h 2760453"/>
              <a:gd name="connsiteX26" fmla="*/ 362310 w 3001993"/>
              <a:gd name="connsiteY26" fmla="*/ 1777041 h 2760453"/>
              <a:gd name="connsiteX27" fmla="*/ 362310 w 3001993"/>
              <a:gd name="connsiteY27" fmla="*/ 1526875 h 2760453"/>
              <a:gd name="connsiteX28" fmla="*/ 370936 w 3001993"/>
              <a:gd name="connsiteY28" fmla="*/ 1380226 h 2760453"/>
              <a:gd name="connsiteX29" fmla="*/ 491706 w 3001993"/>
              <a:gd name="connsiteY29" fmla="*/ 1285336 h 2760453"/>
              <a:gd name="connsiteX30" fmla="*/ 638355 w 3001993"/>
              <a:gd name="connsiteY30" fmla="*/ 1268083 h 2760453"/>
              <a:gd name="connsiteX31" fmla="*/ 757328 w 3001993"/>
              <a:gd name="connsiteY31" fmla="*/ 1085446 h 2760453"/>
              <a:gd name="connsiteX32" fmla="*/ 763573 w 3001993"/>
              <a:gd name="connsiteY32" fmla="*/ 1013963 h 2760453"/>
              <a:gd name="connsiteX33" fmla="*/ 773098 w 3001993"/>
              <a:gd name="connsiteY33" fmla="*/ 953668 h 2760453"/>
              <a:gd name="connsiteX34" fmla="*/ 808817 w 3001993"/>
              <a:gd name="connsiteY34" fmla="*/ 944907 h 2760453"/>
              <a:gd name="connsiteX35" fmla="*/ 838245 w 3001993"/>
              <a:gd name="connsiteY35" fmla="*/ 975998 h 2760453"/>
              <a:gd name="connsiteX36" fmla="*/ 856442 w 3001993"/>
              <a:gd name="connsiteY36" fmla="*/ 959194 h 2760453"/>
              <a:gd name="connsiteX37" fmla="*/ 854914 w 3001993"/>
              <a:gd name="connsiteY37" fmla="*/ 898944 h 2760453"/>
              <a:gd name="connsiteX38" fmla="*/ 906359 w 3001993"/>
              <a:gd name="connsiteY38" fmla="*/ 878412 h 2760453"/>
              <a:gd name="connsiteX39" fmla="*/ 949310 w 3001993"/>
              <a:gd name="connsiteY39" fmla="*/ 923476 h 2760453"/>
              <a:gd name="connsiteX40" fmla="*/ 965979 w 3001993"/>
              <a:gd name="connsiteY40" fmla="*/ 944907 h 2760453"/>
              <a:gd name="connsiteX41" fmla="*/ 995004 w 3001993"/>
              <a:gd name="connsiteY41" fmla="*/ 932236 h 2760453"/>
              <a:gd name="connsiteX42" fmla="*/ 1004079 w 3001993"/>
              <a:gd name="connsiteY42" fmla="*/ 873469 h 2760453"/>
              <a:gd name="connsiteX43" fmla="*/ 1005113 w 3001993"/>
              <a:gd name="connsiteY43" fmla="*/ 840042 h 2760453"/>
              <a:gd name="connsiteX44" fmla="*/ 1025510 w 3001993"/>
              <a:gd name="connsiteY44" fmla="*/ 816319 h 2760453"/>
              <a:gd name="connsiteX45" fmla="*/ 1081268 w 3001993"/>
              <a:gd name="connsiteY45" fmla="*/ 797808 h 2760453"/>
              <a:gd name="connsiteX46" fmla="*/ 1113617 w 3001993"/>
              <a:gd name="connsiteY46" fmla="*/ 792507 h 2760453"/>
              <a:gd name="connsiteX47" fmla="*/ 1131813 w 3001993"/>
              <a:gd name="connsiteY47" fmla="*/ 760023 h 2760453"/>
              <a:gd name="connsiteX48" fmla="*/ 1158860 w 3001993"/>
              <a:gd name="connsiteY48" fmla="*/ 759169 h 2760453"/>
              <a:gd name="connsiteX49" fmla="*/ 1173148 w 3001993"/>
              <a:gd name="connsiteY49" fmla="*/ 728213 h 2760453"/>
              <a:gd name="connsiteX50" fmla="*/ 1196960 w 3001993"/>
              <a:gd name="connsiteY50" fmla="*/ 780601 h 2760453"/>
              <a:gd name="connsiteX51" fmla="*/ 1235060 w 3001993"/>
              <a:gd name="connsiteY51" fmla="*/ 785363 h 2760453"/>
              <a:gd name="connsiteX52" fmla="*/ 1277923 w 3001993"/>
              <a:gd name="connsiteY52" fmla="*/ 790126 h 2760453"/>
              <a:gd name="connsiteX53" fmla="*/ 1301735 w 3001993"/>
              <a:gd name="connsiteY53" fmla="*/ 780601 h 2760453"/>
              <a:gd name="connsiteX54" fmla="*/ 1330310 w 3001993"/>
              <a:gd name="connsiteY54" fmla="*/ 852038 h 2760453"/>
              <a:gd name="connsiteX55" fmla="*/ 1355246 w 3001993"/>
              <a:gd name="connsiteY55" fmla="*/ 839728 h 2760453"/>
              <a:gd name="connsiteX56" fmla="*/ 1398378 w 3001993"/>
              <a:gd name="connsiteY56" fmla="*/ 845388 h 2760453"/>
              <a:gd name="connsiteX57" fmla="*/ 1432704 w 3001993"/>
              <a:gd name="connsiteY57" fmla="*/ 852038 h 2760453"/>
              <a:gd name="connsiteX58" fmla="*/ 1492055 w 3001993"/>
              <a:gd name="connsiteY58" fmla="*/ 907571 h 2760453"/>
              <a:gd name="connsiteX59" fmla="*/ 1520810 w 3001993"/>
              <a:gd name="connsiteY59" fmla="*/ 892519 h 2760453"/>
              <a:gd name="connsiteX60" fmla="*/ 1556529 w 3001993"/>
              <a:gd name="connsiteY60" fmla="*/ 916332 h 2760453"/>
              <a:gd name="connsiteX61" fmla="*/ 1608917 w 3001993"/>
              <a:gd name="connsiteY61" fmla="*/ 944907 h 2760453"/>
              <a:gd name="connsiteX62" fmla="*/ 1689879 w 3001993"/>
              <a:gd name="connsiteY62" fmla="*/ 949489 h 2760453"/>
              <a:gd name="connsiteX63" fmla="*/ 1713376 w 3001993"/>
              <a:gd name="connsiteY63" fmla="*/ 910536 h 2760453"/>
              <a:gd name="connsiteX64" fmla="*/ 1677973 w 3001993"/>
              <a:gd name="connsiteY64" fmla="*/ 868707 h 2760453"/>
              <a:gd name="connsiteX65" fmla="*/ 1603030 w 3001993"/>
              <a:gd name="connsiteY65" fmla="*/ 816543 h 2760453"/>
              <a:gd name="connsiteX66" fmla="*/ 1516048 w 3001993"/>
              <a:gd name="connsiteY66" fmla="*/ 771076 h 2760453"/>
              <a:gd name="connsiteX67" fmla="*/ 1430817 w 3001993"/>
              <a:gd name="connsiteY67" fmla="*/ 678252 h 2760453"/>
              <a:gd name="connsiteX68" fmla="*/ 1392223 w 3001993"/>
              <a:gd name="connsiteY68" fmla="*/ 656776 h 2760453"/>
              <a:gd name="connsiteX69" fmla="*/ 1310631 w 3001993"/>
              <a:gd name="connsiteY69" fmla="*/ 580980 h 2760453"/>
              <a:gd name="connsiteX70" fmla="*/ 1280304 w 3001993"/>
              <a:gd name="connsiteY70" fmla="*/ 513901 h 2760453"/>
              <a:gd name="connsiteX71" fmla="*/ 1268083 w 3001993"/>
              <a:gd name="connsiteY71" fmla="*/ 431321 h 2760453"/>
              <a:gd name="connsiteX72" fmla="*/ 1242204 w 3001993"/>
              <a:gd name="connsiteY72" fmla="*/ 345056 h 2760453"/>
              <a:gd name="connsiteX73" fmla="*/ 1164566 w 3001993"/>
              <a:gd name="connsiteY73" fmla="*/ 336430 h 2760453"/>
              <a:gd name="connsiteX74" fmla="*/ 1112808 w 3001993"/>
              <a:gd name="connsiteY74" fmla="*/ 224287 h 2760453"/>
              <a:gd name="connsiteX75" fmla="*/ 974785 w 3001993"/>
              <a:gd name="connsiteY75" fmla="*/ 198407 h 2760453"/>
              <a:gd name="connsiteX76" fmla="*/ 974785 w 3001993"/>
              <a:gd name="connsiteY76" fmla="*/ 198407 h 2760453"/>
              <a:gd name="connsiteX77" fmla="*/ 1164566 w 3001993"/>
              <a:gd name="connsiteY77" fmla="*/ 34505 h 2760453"/>
              <a:gd name="connsiteX78" fmla="*/ 1388853 w 3001993"/>
              <a:gd name="connsiteY78" fmla="*/ 0 h 2760453"/>
              <a:gd name="connsiteX79" fmla="*/ 1561381 w 3001993"/>
              <a:gd name="connsiteY79" fmla="*/ 8626 h 2760453"/>
              <a:gd name="connsiteX80" fmla="*/ 1802921 w 3001993"/>
              <a:gd name="connsiteY80" fmla="*/ 86264 h 2760453"/>
              <a:gd name="connsiteX0" fmla="*/ 1802921 w 3001993"/>
              <a:gd name="connsiteY0" fmla="*/ 86264 h 2760453"/>
              <a:gd name="connsiteX1" fmla="*/ 1716657 w 3001993"/>
              <a:gd name="connsiteY1" fmla="*/ 301924 h 2760453"/>
              <a:gd name="connsiteX2" fmla="*/ 1690778 w 3001993"/>
              <a:gd name="connsiteY2" fmla="*/ 457200 h 2760453"/>
              <a:gd name="connsiteX3" fmla="*/ 1846053 w 3001993"/>
              <a:gd name="connsiteY3" fmla="*/ 603849 h 2760453"/>
              <a:gd name="connsiteX4" fmla="*/ 2251495 w 3001993"/>
              <a:gd name="connsiteY4" fmla="*/ 715992 h 2760453"/>
              <a:gd name="connsiteX5" fmla="*/ 2475781 w 3001993"/>
              <a:gd name="connsiteY5" fmla="*/ 914400 h 2760453"/>
              <a:gd name="connsiteX6" fmla="*/ 2725947 w 3001993"/>
              <a:gd name="connsiteY6" fmla="*/ 1069675 h 2760453"/>
              <a:gd name="connsiteX7" fmla="*/ 2907102 w 3001993"/>
              <a:gd name="connsiteY7" fmla="*/ 1311215 h 2760453"/>
              <a:gd name="connsiteX8" fmla="*/ 3001993 w 3001993"/>
              <a:gd name="connsiteY8" fmla="*/ 1613139 h 2760453"/>
              <a:gd name="connsiteX9" fmla="*/ 2993366 w 3001993"/>
              <a:gd name="connsiteY9" fmla="*/ 1863305 h 2760453"/>
              <a:gd name="connsiteX10" fmla="*/ 2915729 w 3001993"/>
              <a:gd name="connsiteY10" fmla="*/ 2053087 h 2760453"/>
              <a:gd name="connsiteX11" fmla="*/ 2743200 w 3001993"/>
              <a:gd name="connsiteY11" fmla="*/ 2182483 h 2760453"/>
              <a:gd name="connsiteX12" fmla="*/ 2501661 w 3001993"/>
              <a:gd name="connsiteY12" fmla="*/ 2234241 h 2760453"/>
              <a:gd name="connsiteX13" fmla="*/ 2216989 w 3001993"/>
              <a:gd name="connsiteY13" fmla="*/ 2165230 h 2760453"/>
              <a:gd name="connsiteX14" fmla="*/ 2009955 w 3001993"/>
              <a:gd name="connsiteY14" fmla="*/ 2130724 h 2760453"/>
              <a:gd name="connsiteX15" fmla="*/ 1708030 w 3001993"/>
              <a:gd name="connsiteY15" fmla="*/ 2277373 h 2760453"/>
              <a:gd name="connsiteX16" fmla="*/ 1431985 w 3001993"/>
              <a:gd name="connsiteY16" fmla="*/ 2553419 h 2760453"/>
              <a:gd name="connsiteX17" fmla="*/ 1259457 w 3001993"/>
              <a:gd name="connsiteY17" fmla="*/ 2691441 h 2760453"/>
              <a:gd name="connsiteX18" fmla="*/ 785004 w 3001993"/>
              <a:gd name="connsiteY18" fmla="*/ 2760453 h 2760453"/>
              <a:gd name="connsiteX19" fmla="*/ 474453 w 3001993"/>
              <a:gd name="connsiteY19" fmla="*/ 2743200 h 2760453"/>
              <a:gd name="connsiteX20" fmla="*/ 224287 w 3001993"/>
              <a:gd name="connsiteY20" fmla="*/ 2691441 h 2760453"/>
              <a:gd name="connsiteX21" fmla="*/ 51759 w 3001993"/>
              <a:gd name="connsiteY21" fmla="*/ 2587924 h 2760453"/>
              <a:gd name="connsiteX22" fmla="*/ 0 w 3001993"/>
              <a:gd name="connsiteY22" fmla="*/ 2398143 h 2760453"/>
              <a:gd name="connsiteX23" fmla="*/ 17253 w 3001993"/>
              <a:gd name="connsiteY23" fmla="*/ 2208362 h 2760453"/>
              <a:gd name="connsiteX24" fmla="*/ 103517 w 3001993"/>
              <a:gd name="connsiteY24" fmla="*/ 2009955 h 2760453"/>
              <a:gd name="connsiteX25" fmla="*/ 267419 w 3001993"/>
              <a:gd name="connsiteY25" fmla="*/ 1889185 h 2760453"/>
              <a:gd name="connsiteX26" fmla="*/ 362310 w 3001993"/>
              <a:gd name="connsiteY26" fmla="*/ 1777041 h 2760453"/>
              <a:gd name="connsiteX27" fmla="*/ 362310 w 3001993"/>
              <a:gd name="connsiteY27" fmla="*/ 1526875 h 2760453"/>
              <a:gd name="connsiteX28" fmla="*/ 370936 w 3001993"/>
              <a:gd name="connsiteY28" fmla="*/ 1380226 h 2760453"/>
              <a:gd name="connsiteX29" fmla="*/ 491706 w 3001993"/>
              <a:gd name="connsiteY29" fmla="*/ 1285336 h 2760453"/>
              <a:gd name="connsiteX30" fmla="*/ 638355 w 3001993"/>
              <a:gd name="connsiteY30" fmla="*/ 1268083 h 2760453"/>
              <a:gd name="connsiteX31" fmla="*/ 757328 w 3001993"/>
              <a:gd name="connsiteY31" fmla="*/ 1085446 h 2760453"/>
              <a:gd name="connsiteX32" fmla="*/ 763573 w 3001993"/>
              <a:gd name="connsiteY32" fmla="*/ 1013963 h 2760453"/>
              <a:gd name="connsiteX33" fmla="*/ 773098 w 3001993"/>
              <a:gd name="connsiteY33" fmla="*/ 953668 h 2760453"/>
              <a:gd name="connsiteX34" fmla="*/ 808817 w 3001993"/>
              <a:gd name="connsiteY34" fmla="*/ 944907 h 2760453"/>
              <a:gd name="connsiteX35" fmla="*/ 838245 w 3001993"/>
              <a:gd name="connsiteY35" fmla="*/ 975998 h 2760453"/>
              <a:gd name="connsiteX36" fmla="*/ 856442 w 3001993"/>
              <a:gd name="connsiteY36" fmla="*/ 959194 h 2760453"/>
              <a:gd name="connsiteX37" fmla="*/ 854914 w 3001993"/>
              <a:gd name="connsiteY37" fmla="*/ 898944 h 2760453"/>
              <a:gd name="connsiteX38" fmla="*/ 906359 w 3001993"/>
              <a:gd name="connsiteY38" fmla="*/ 878412 h 2760453"/>
              <a:gd name="connsiteX39" fmla="*/ 949310 w 3001993"/>
              <a:gd name="connsiteY39" fmla="*/ 923476 h 2760453"/>
              <a:gd name="connsiteX40" fmla="*/ 965979 w 3001993"/>
              <a:gd name="connsiteY40" fmla="*/ 944907 h 2760453"/>
              <a:gd name="connsiteX41" fmla="*/ 995004 w 3001993"/>
              <a:gd name="connsiteY41" fmla="*/ 932236 h 2760453"/>
              <a:gd name="connsiteX42" fmla="*/ 1004079 w 3001993"/>
              <a:gd name="connsiteY42" fmla="*/ 873469 h 2760453"/>
              <a:gd name="connsiteX43" fmla="*/ 1005113 w 3001993"/>
              <a:gd name="connsiteY43" fmla="*/ 840042 h 2760453"/>
              <a:gd name="connsiteX44" fmla="*/ 1025510 w 3001993"/>
              <a:gd name="connsiteY44" fmla="*/ 816319 h 2760453"/>
              <a:gd name="connsiteX45" fmla="*/ 1081268 w 3001993"/>
              <a:gd name="connsiteY45" fmla="*/ 797808 h 2760453"/>
              <a:gd name="connsiteX46" fmla="*/ 1113617 w 3001993"/>
              <a:gd name="connsiteY46" fmla="*/ 792507 h 2760453"/>
              <a:gd name="connsiteX47" fmla="*/ 1131813 w 3001993"/>
              <a:gd name="connsiteY47" fmla="*/ 760023 h 2760453"/>
              <a:gd name="connsiteX48" fmla="*/ 1158860 w 3001993"/>
              <a:gd name="connsiteY48" fmla="*/ 759169 h 2760453"/>
              <a:gd name="connsiteX49" fmla="*/ 1173148 w 3001993"/>
              <a:gd name="connsiteY49" fmla="*/ 728213 h 2760453"/>
              <a:gd name="connsiteX50" fmla="*/ 1196960 w 3001993"/>
              <a:gd name="connsiteY50" fmla="*/ 780601 h 2760453"/>
              <a:gd name="connsiteX51" fmla="*/ 1235060 w 3001993"/>
              <a:gd name="connsiteY51" fmla="*/ 785363 h 2760453"/>
              <a:gd name="connsiteX52" fmla="*/ 1277923 w 3001993"/>
              <a:gd name="connsiteY52" fmla="*/ 790126 h 2760453"/>
              <a:gd name="connsiteX53" fmla="*/ 1301735 w 3001993"/>
              <a:gd name="connsiteY53" fmla="*/ 780601 h 2760453"/>
              <a:gd name="connsiteX54" fmla="*/ 1330310 w 3001993"/>
              <a:gd name="connsiteY54" fmla="*/ 852038 h 2760453"/>
              <a:gd name="connsiteX55" fmla="*/ 1355246 w 3001993"/>
              <a:gd name="connsiteY55" fmla="*/ 839728 h 2760453"/>
              <a:gd name="connsiteX56" fmla="*/ 1398378 w 3001993"/>
              <a:gd name="connsiteY56" fmla="*/ 845388 h 2760453"/>
              <a:gd name="connsiteX57" fmla="*/ 1432704 w 3001993"/>
              <a:gd name="connsiteY57" fmla="*/ 852038 h 2760453"/>
              <a:gd name="connsiteX58" fmla="*/ 1492055 w 3001993"/>
              <a:gd name="connsiteY58" fmla="*/ 907571 h 2760453"/>
              <a:gd name="connsiteX59" fmla="*/ 1520810 w 3001993"/>
              <a:gd name="connsiteY59" fmla="*/ 892519 h 2760453"/>
              <a:gd name="connsiteX60" fmla="*/ 1556529 w 3001993"/>
              <a:gd name="connsiteY60" fmla="*/ 916332 h 2760453"/>
              <a:gd name="connsiteX61" fmla="*/ 1608917 w 3001993"/>
              <a:gd name="connsiteY61" fmla="*/ 944907 h 2760453"/>
              <a:gd name="connsiteX62" fmla="*/ 1689879 w 3001993"/>
              <a:gd name="connsiteY62" fmla="*/ 949489 h 2760453"/>
              <a:gd name="connsiteX63" fmla="*/ 1713376 w 3001993"/>
              <a:gd name="connsiteY63" fmla="*/ 910536 h 2760453"/>
              <a:gd name="connsiteX64" fmla="*/ 1677973 w 3001993"/>
              <a:gd name="connsiteY64" fmla="*/ 868707 h 2760453"/>
              <a:gd name="connsiteX65" fmla="*/ 1603030 w 3001993"/>
              <a:gd name="connsiteY65" fmla="*/ 816543 h 2760453"/>
              <a:gd name="connsiteX66" fmla="*/ 1516048 w 3001993"/>
              <a:gd name="connsiteY66" fmla="*/ 771076 h 2760453"/>
              <a:gd name="connsiteX67" fmla="*/ 1430817 w 3001993"/>
              <a:gd name="connsiteY67" fmla="*/ 678252 h 2760453"/>
              <a:gd name="connsiteX68" fmla="*/ 1392223 w 3001993"/>
              <a:gd name="connsiteY68" fmla="*/ 656776 h 2760453"/>
              <a:gd name="connsiteX69" fmla="*/ 1310631 w 3001993"/>
              <a:gd name="connsiteY69" fmla="*/ 580980 h 2760453"/>
              <a:gd name="connsiteX70" fmla="*/ 1280304 w 3001993"/>
              <a:gd name="connsiteY70" fmla="*/ 513901 h 2760453"/>
              <a:gd name="connsiteX71" fmla="*/ 1249348 w 3001993"/>
              <a:gd name="connsiteY71" fmla="*/ 463894 h 2760453"/>
              <a:gd name="connsiteX72" fmla="*/ 1268083 w 3001993"/>
              <a:gd name="connsiteY72" fmla="*/ 431321 h 2760453"/>
              <a:gd name="connsiteX73" fmla="*/ 1242204 w 3001993"/>
              <a:gd name="connsiteY73" fmla="*/ 345056 h 2760453"/>
              <a:gd name="connsiteX74" fmla="*/ 1164566 w 3001993"/>
              <a:gd name="connsiteY74" fmla="*/ 336430 h 2760453"/>
              <a:gd name="connsiteX75" fmla="*/ 1112808 w 3001993"/>
              <a:gd name="connsiteY75" fmla="*/ 224287 h 2760453"/>
              <a:gd name="connsiteX76" fmla="*/ 974785 w 3001993"/>
              <a:gd name="connsiteY76" fmla="*/ 198407 h 2760453"/>
              <a:gd name="connsiteX77" fmla="*/ 974785 w 3001993"/>
              <a:gd name="connsiteY77" fmla="*/ 198407 h 2760453"/>
              <a:gd name="connsiteX78" fmla="*/ 1164566 w 3001993"/>
              <a:gd name="connsiteY78" fmla="*/ 34505 h 2760453"/>
              <a:gd name="connsiteX79" fmla="*/ 1388853 w 3001993"/>
              <a:gd name="connsiteY79" fmla="*/ 0 h 2760453"/>
              <a:gd name="connsiteX80" fmla="*/ 1561381 w 3001993"/>
              <a:gd name="connsiteY80" fmla="*/ 8626 h 2760453"/>
              <a:gd name="connsiteX81" fmla="*/ 1802921 w 3001993"/>
              <a:gd name="connsiteY81" fmla="*/ 86264 h 2760453"/>
              <a:gd name="connsiteX0" fmla="*/ 1802921 w 3001993"/>
              <a:gd name="connsiteY0" fmla="*/ 86264 h 2760453"/>
              <a:gd name="connsiteX1" fmla="*/ 1716657 w 3001993"/>
              <a:gd name="connsiteY1" fmla="*/ 301924 h 2760453"/>
              <a:gd name="connsiteX2" fmla="*/ 1690778 w 3001993"/>
              <a:gd name="connsiteY2" fmla="*/ 457200 h 2760453"/>
              <a:gd name="connsiteX3" fmla="*/ 1846053 w 3001993"/>
              <a:gd name="connsiteY3" fmla="*/ 603849 h 2760453"/>
              <a:gd name="connsiteX4" fmla="*/ 2251495 w 3001993"/>
              <a:gd name="connsiteY4" fmla="*/ 715992 h 2760453"/>
              <a:gd name="connsiteX5" fmla="*/ 2475781 w 3001993"/>
              <a:gd name="connsiteY5" fmla="*/ 914400 h 2760453"/>
              <a:gd name="connsiteX6" fmla="*/ 2725947 w 3001993"/>
              <a:gd name="connsiteY6" fmla="*/ 1069675 h 2760453"/>
              <a:gd name="connsiteX7" fmla="*/ 2907102 w 3001993"/>
              <a:gd name="connsiteY7" fmla="*/ 1311215 h 2760453"/>
              <a:gd name="connsiteX8" fmla="*/ 3001993 w 3001993"/>
              <a:gd name="connsiteY8" fmla="*/ 1613139 h 2760453"/>
              <a:gd name="connsiteX9" fmla="*/ 2993366 w 3001993"/>
              <a:gd name="connsiteY9" fmla="*/ 1863305 h 2760453"/>
              <a:gd name="connsiteX10" fmla="*/ 2915729 w 3001993"/>
              <a:gd name="connsiteY10" fmla="*/ 2053087 h 2760453"/>
              <a:gd name="connsiteX11" fmla="*/ 2743200 w 3001993"/>
              <a:gd name="connsiteY11" fmla="*/ 2182483 h 2760453"/>
              <a:gd name="connsiteX12" fmla="*/ 2501661 w 3001993"/>
              <a:gd name="connsiteY12" fmla="*/ 2234241 h 2760453"/>
              <a:gd name="connsiteX13" fmla="*/ 2216989 w 3001993"/>
              <a:gd name="connsiteY13" fmla="*/ 2165230 h 2760453"/>
              <a:gd name="connsiteX14" fmla="*/ 2009955 w 3001993"/>
              <a:gd name="connsiteY14" fmla="*/ 2130724 h 2760453"/>
              <a:gd name="connsiteX15" fmla="*/ 1708030 w 3001993"/>
              <a:gd name="connsiteY15" fmla="*/ 2277373 h 2760453"/>
              <a:gd name="connsiteX16" fmla="*/ 1431985 w 3001993"/>
              <a:gd name="connsiteY16" fmla="*/ 2553419 h 2760453"/>
              <a:gd name="connsiteX17" fmla="*/ 1259457 w 3001993"/>
              <a:gd name="connsiteY17" fmla="*/ 2691441 h 2760453"/>
              <a:gd name="connsiteX18" fmla="*/ 785004 w 3001993"/>
              <a:gd name="connsiteY18" fmla="*/ 2760453 h 2760453"/>
              <a:gd name="connsiteX19" fmla="*/ 474453 w 3001993"/>
              <a:gd name="connsiteY19" fmla="*/ 2743200 h 2760453"/>
              <a:gd name="connsiteX20" fmla="*/ 224287 w 3001993"/>
              <a:gd name="connsiteY20" fmla="*/ 2691441 h 2760453"/>
              <a:gd name="connsiteX21" fmla="*/ 51759 w 3001993"/>
              <a:gd name="connsiteY21" fmla="*/ 2587924 h 2760453"/>
              <a:gd name="connsiteX22" fmla="*/ 0 w 3001993"/>
              <a:gd name="connsiteY22" fmla="*/ 2398143 h 2760453"/>
              <a:gd name="connsiteX23" fmla="*/ 17253 w 3001993"/>
              <a:gd name="connsiteY23" fmla="*/ 2208362 h 2760453"/>
              <a:gd name="connsiteX24" fmla="*/ 103517 w 3001993"/>
              <a:gd name="connsiteY24" fmla="*/ 2009955 h 2760453"/>
              <a:gd name="connsiteX25" fmla="*/ 267419 w 3001993"/>
              <a:gd name="connsiteY25" fmla="*/ 1889185 h 2760453"/>
              <a:gd name="connsiteX26" fmla="*/ 362310 w 3001993"/>
              <a:gd name="connsiteY26" fmla="*/ 1777041 h 2760453"/>
              <a:gd name="connsiteX27" fmla="*/ 362310 w 3001993"/>
              <a:gd name="connsiteY27" fmla="*/ 1526875 h 2760453"/>
              <a:gd name="connsiteX28" fmla="*/ 370936 w 3001993"/>
              <a:gd name="connsiteY28" fmla="*/ 1380226 h 2760453"/>
              <a:gd name="connsiteX29" fmla="*/ 491706 w 3001993"/>
              <a:gd name="connsiteY29" fmla="*/ 1285336 h 2760453"/>
              <a:gd name="connsiteX30" fmla="*/ 638355 w 3001993"/>
              <a:gd name="connsiteY30" fmla="*/ 1268083 h 2760453"/>
              <a:gd name="connsiteX31" fmla="*/ 757328 w 3001993"/>
              <a:gd name="connsiteY31" fmla="*/ 1085446 h 2760453"/>
              <a:gd name="connsiteX32" fmla="*/ 763573 w 3001993"/>
              <a:gd name="connsiteY32" fmla="*/ 1013963 h 2760453"/>
              <a:gd name="connsiteX33" fmla="*/ 773098 w 3001993"/>
              <a:gd name="connsiteY33" fmla="*/ 953668 h 2760453"/>
              <a:gd name="connsiteX34" fmla="*/ 808817 w 3001993"/>
              <a:gd name="connsiteY34" fmla="*/ 944907 h 2760453"/>
              <a:gd name="connsiteX35" fmla="*/ 838245 w 3001993"/>
              <a:gd name="connsiteY35" fmla="*/ 975998 h 2760453"/>
              <a:gd name="connsiteX36" fmla="*/ 856442 w 3001993"/>
              <a:gd name="connsiteY36" fmla="*/ 959194 h 2760453"/>
              <a:gd name="connsiteX37" fmla="*/ 854914 w 3001993"/>
              <a:gd name="connsiteY37" fmla="*/ 898944 h 2760453"/>
              <a:gd name="connsiteX38" fmla="*/ 906359 w 3001993"/>
              <a:gd name="connsiteY38" fmla="*/ 878412 h 2760453"/>
              <a:gd name="connsiteX39" fmla="*/ 949310 w 3001993"/>
              <a:gd name="connsiteY39" fmla="*/ 923476 h 2760453"/>
              <a:gd name="connsiteX40" fmla="*/ 965979 w 3001993"/>
              <a:gd name="connsiteY40" fmla="*/ 944907 h 2760453"/>
              <a:gd name="connsiteX41" fmla="*/ 995004 w 3001993"/>
              <a:gd name="connsiteY41" fmla="*/ 932236 h 2760453"/>
              <a:gd name="connsiteX42" fmla="*/ 1004079 w 3001993"/>
              <a:gd name="connsiteY42" fmla="*/ 873469 h 2760453"/>
              <a:gd name="connsiteX43" fmla="*/ 1005113 w 3001993"/>
              <a:gd name="connsiteY43" fmla="*/ 840042 h 2760453"/>
              <a:gd name="connsiteX44" fmla="*/ 1025510 w 3001993"/>
              <a:gd name="connsiteY44" fmla="*/ 816319 h 2760453"/>
              <a:gd name="connsiteX45" fmla="*/ 1081268 w 3001993"/>
              <a:gd name="connsiteY45" fmla="*/ 797808 h 2760453"/>
              <a:gd name="connsiteX46" fmla="*/ 1113617 w 3001993"/>
              <a:gd name="connsiteY46" fmla="*/ 792507 h 2760453"/>
              <a:gd name="connsiteX47" fmla="*/ 1131813 w 3001993"/>
              <a:gd name="connsiteY47" fmla="*/ 760023 h 2760453"/>
              <a:gd name="connsiteX48" fmla="*/ 1158860 w 3001993"/>
              <a:gd name="connsiteY48" fmla="*/ 759169 h 2760453"/>
              <a:gd name="connsiteX49" fmla="*/ 1173148 w 3001993"/>
              <a:gd name="connsiteY49" fmla="*/ 728213 h 2760453"/>
              <a:gd name="connsiteX50" fmla="*/ 1196960 w 3001993"/>
              <a:gd name="connsiteY50" fmla="*/ 780601 h 2760453"/>
              <a:gd name="connsiteX51" fmla="*/ 1235060 w 3001993"/>
              <a:gd name="connsiteY51" fmla="*/ 785363 h 2760453"/>
              <a:gd name="connsiteX52" fmla="*/ 1277923 w 3001993"/>
              <a:gd name="connsiteY52" fmla="*/ 790126 h 2760453"/>
              <a:gd name="connsiteX53" fmla="*/ 1301735 w 3001993"/>
              <a:gd name="connsiteY53" fmla="*/ 780601 h 2760453"/>
              <a:gd name="connsiteX54" fmla="*/ 1330310 w 3001993"/>
              <a:gd name="connsiteY54" fmla="*/ 852038 h 2760453"/>
              <a:gd name="connsiteX55" fmla="*/ 1355246 w 3001993"/>
              <a:gd name="connsiteY55" fmla="*/ 839728 h 2760453"/>
              <a:gd name="connsiteX56" fmla="*/ 1398378 w 3001993"/>
              <a:gd name="connsiteY56" fmla="*/ 845388 h 2760453"/>
              <a:gd name="connsiteX57" fmla="*/ 1432704 w 3001993"/>
              <a:gd name="connsiteY57" fmla="*/ 852038 h 2760453"/>
              <a:gd name="connsiteX58" fmla="*/ 1492055 w 3001993"/>
              <a:gd name="connsiteY58" fmla="*/ 907571 h 2760453"/>
              <a:gd name="connsiteX59" fmla="*/ 1520810 w 3001993"/>
              <a:gd name="connsiteY59" fmla="*/ 892519 h 2760453"/>
              <a:gd name="connsiteX60" fmla="*/ 1556529 w 3001993"/>
              <a:gd name="connsiteY60" fmla="*/ 916332 h 2760453"/>
              <a:gd name="connsiteX61" fmla="*/ 1608917 w 3001993"/>
              <a:gd name="connsiteY61" fmla="*/ 944907 h 2760453"/>
              <a:gd name="connsiteX62" fmla="*/ 1689879 w 3001993"/>
              <a:gd name="connsiteY62" fmla="*/ 949489 h 2760453"/>
              <a:gd name="connsiteX63" fmla="*/ 1713376 w 3001993"/>
              <a:gd name="connsiteY63" fmla="*/ 910536 h 2760453"/>
              <a:gd name="connsiteX64" fmla="*/ 1677973 w 3001993"/>
              <a:gd name="connsiteY64" fmla="*/ 868707 h 2760453"/>
              <a:gd name="connsiteX65" fmla="*/ 1603030 w 3001993"/>
              <a:gd name="connsiteY65" fmla="*/ 816543 h 2760453"/>
              <a:gd name="connsiteX66" fmla="*/ 1516048 w 3001993"/>
              <a:gd name="connsiteY66" fmla="*/ 771076 h 2760453"/>
              <a:gd name="connsiteX67" fmla="*/ 1430817 w 3001993"/>
              <a:gd name="connsiteY67" fmla="*/ 678252 h 2760453"/>
              <a:gd name="connsiteX68" fmla="*/ 1392223 w 3001993"/>
              <a:gd name="connsiteY68" fmla="*/ 656776 h 2760453"/>
              <a:gd name="connsiteX69" fmla="*/ 1310631 w 3001993"/>
              <a:gd name="connsiteY69" fmla="*/ 580980 h 2760453"/>
              <a:gd name="connsiteX70" fmla="*/ 1280304 w 3001993"/>
              <a:gd name="connsiteY70" fmla="*/ 513901 h 2760453"/>
              <a:gd name="connsiteX71" fmla="*/ 1249348 w 3001993"/>
              <a:gd name="connsiteY71" fmla="*/ 463894 h 2760453"/>
              <a:gd name="connsiteX72" fmla="*/ 1232364 w 3001993"/>
              <a:gd name="connsiteY72" fmla="*/ 447990 h 2760453"/>
              <a:gd name="connsiteX73" fmla="*/ 1242204 w 3001993"/>
              <a:gd name="connsiteY73" fmla="*/ 345056 h 2760453"/>
              <a:gd name="connsiteX74" fmla="*/ 1164566 w 3001993"/>
              <a:gd name="connsiteY74" fmla="*/ 336430 h 2760453"/>
              <a:gd name="connsiteX75" fmla="*/ 1112808 w 3001993"/>
              <a:gd name="connsiteY75" fmla="*/ 224287 h 2760453"/>
              <a:gd name="connsiteX76" fmla="*/ 974785 w 3001993"/>
              <a:gd name="connsiteY76" fmla="*/ 198407 h 2760453"/>
              <a:gd name="connsiteX77" fmla="*/ 974785 w 3001993"/>
              <a:gd name="connsiteY77" fmla="*/ 198407 h 2760453"/>
              <a:gd name="connsiteX78" fmla="*/ 1164566 w 3001993"/>
              <a:gd name="connsiteY78" fmla="*/ 34505 h 2760453"/>
              <a:gd name="connsiteX79" fmla="*/ 1388853 w 3001993"/>
              <a:gd name="connsiteY79" fmla="*/ 0 h 2760453"/>
              <a:gd name="connsiteX80" fmla="*/ 1561381 w 3001993"/>
              <a:gd name="connsiteY80" fmla="*/ 8626 h 2760453"/>
              <a:gd name="connsiteX81" fmla="*/ 1802921 w 3001993"/>
              <a:gd name="connsiteY81" fmla="*/ 86264 h 2760453"/>
              <a:gd name="connsiteX0" fmla="*/ 1802921 w 3001993"/>
              <a:gd name="connsiteY0" fmla="*/ 86264 h 2760453"/>
              <a:gd name="connsiteX1" fmla="*/ 1716657 w 3001993"/>
              <a:gd name="connsiteY1" fmla="*/ 301924 h 2760453"/>
              <a:gd name="connsiteX2" fmla="*/ 1690778 w 3001993"/>
              <a:gd name="connsiteY2" fmla="*/ 457200 h 2760453"/>
              <a:gd name="connsiteX3" fmla="*/ 1846053 w 3001993"/>
              <a:gd name="connsiteY3" fmla="*/ 603849 h 2760453"/>
              <a:gd name="connsiteX4" fmla="*/ 2251495 w 3001993"/>
              <a:gd name="connsiteY4" fmla="*/ 715992 h 2760453"/>
              <a:gd name="connsiteX5" fmla="*/ 2475781 w 3001993"/>
              <a:gd name="connsiteY5" fmla="*/ 914400 h 2760453"/>
              <a:gd name="connsiteX6" fmla="*/ 2725947 w 3001993"/>
              <a:gd name="connsiteY6" fmla="*/ 1069675 h 2760453"/>
              <a:gd name="connsiteX7" fmla="*/ 2907102 w 3001993"/>
              <a:gd name="connsiteY7" fmla="*/ 1311215 h 2760453"/>
              <a:gd name="connsiteX8" fmla="*/ 3001993 w 3001993"/>
              <a:gd name="connsiteY8" fmla="*/ 1613139 h 2760453"/>
              <a:gd name="connsiteX9" fmla="*/ 2993366 w 3001993"/>
              <a:gd name="connsiteY9" fmla="*/ 1863305 h 2760453"/>
              <a:gd name="connsiteX10" fmla="*/ 2915729 w 3001993"/>
              <a:gd name="connsiteY10" fmla="*/ 2053087 h 2760453"/>
              <a:gd name="connsiteX11" fmla="*/ 2743200 w 3001993"/>
              <a:gd name="connsiteY11" fmla="*/ 2182483 h 2760453"/>
              <a:gd name="connsiteX12" fmla="*/ 2501661 w 3001993"/>
              <a:gd name="connsiteY12" fmla="*/ 2234241 h 2760453"/>
              <a:gd name="connsiteX13" fmla="*/ 2216989 w 3001993"/>
              <a:gd name="connsiteY13" fmla="*/ 2165230 h 2760453"/>
              <a:gd name="connsiteX14" fmla="*/ 2009955 w 3001993"/>
              <a:gd name="connsiteY14" fmla="*/ 2130724 h 2760453"/>
              <a:gd name="connsiteX15" fmla="*/ 1708030 w 3001993"/>
              <a:gd name="connsiteY15" fmla="*/ 2277373 h 2760453"/>
              <a:gd name="connsiteX16" fmla="*/ 1431985 w 3001993"/>
              <a:gd name="connsiteY16" fmla="*/ 2553419 h 2760453"/>
              <a:gd name="connsiteX17" fmla="*/ 1259457 w 3001993"/>
              <a:gd name="connsiteY17" fmla="*/ 2691441 h 2760453"/>
              <a:gd name="connsiteX18" fmla="*/ 785004 w 3001993"/>
              <a:gd name="connsiteY18" fmla="*/ 2760453 h 2760453"/>
              <a:gd name="connsiteX19" fmla="*/ 474453 w 3001993"/>
              <a:gd name="connsiteY19" fmla="*/ 2743200 h 2760453"/>
              <a:gd name="connsiteX20" fmla="*/ 224287 w 3001993"/>
              <a:gd name="connsiteY20" fmla="*/ 2691441 h 2760453"/>
              <a:gd name="connsiteX21" fmla="*/ 51759 w 3001993"/>
              <a:gd name="connsiteY21" fmla="*/ 2587924 h 2760453"/>
              <a:gd name="connsiteX22" fmla="*/ 0 w 3001993"/>
              <a:gd name="connsiteY22" fmla="*/ 2398143 h 2760453"/>
              <a:gd name="connsiteX23" fmla="*/ 17253 w 3001993"/>
              <a:gd name="connsiteY23" fmla="*/ 2208362 h 2760453"/>
              <a:gd name="connsiteX24" fmla="*/ 103517 w 3001993"/>
              <a:gd name="connsiteY24" fmla="*/ 2009955 h 2760453"/>
              <a:gd name="connsiteX25" fmla="*/ 267419 w 3001993"/>
              <a:gd name="connsiteY25" fmla="*/ 1889185 h 2760453"/>
              <a:gd name="connsiteX26" fmla="*/ 362310 w 3001993"/>
              <a:gd name="connsiteY26" fmla="*/ 1777041 h 2760453"/>
              <a:gd name="connsiteX27" fmla="*/ 362310 w 3001993"/>
              <a:gd name="connsiteY27" fmla="*/ 1526875 h 2760453"/>
              <a:gd name="connsiteX28" fmla="*/ 370936 w 3001993"/>
              <a:gd name="connsiteY28" fmla="*/ 1380226 h 2760453"/>
              <a:gd name="connsiteX29" fmla="*/ 491706 w 3001993"/>
              <a:gd name="connsiteY29" fmla="*/ 1285336 h 2760453"/>
              <a:gd name="connsiteX30" fmla="*/ 638355 w 3001993"/>
              <a:gd name="connsiteY30" fmla="*/ 1268083 h 2760453"/>
              <a:gd name="connsiteX31" fmla="*/ 757328 w 3001993"/>
              <a:gd name="connsiteY31" fmla="*/ 1085446 h 2760453"/>
              <a:gd name="connsiteX32" fmla="*/ 763573 w 3001993"/>
              <a:gd name="connsiteY32" fmla="*/ 1013963 h 2760453"/>
              <a:gd name="connsiteX33" fmla="*/ 773098 w 3001993"/>
              <a:gd name="connsiteY33" fmla="*/ 953668 h 2760453"/>
              <a:gd name="connsiteX34" fmla="*/ 808817 w 3001993"/>
              <a:gd name="connsiteY34" fmla="*/ 944907 h 2760453"/>
              <a:gd name="connsiteX35" fmla="*/ 838245 w 3001993"/>
              <a:gd name="connsiteY35" fmla="*/ 975998 h 2760453"/>
              <a:gd name="connsiteX36" fmla="*/ 856442 w 3001993"/>
              <a:gd name="connsiteY36" fmla="*/ 959194 h 2760453"/>
              <a:gd name="connsiteX37" fmla="*/ 854914 w 3001993"/>
              <a:gd name="connsiteY37" fmla="*/ 898944 h 2760453"/>
              <a:gd name="connsiteX38" fmla="*/ 906359 w 3001993"/>
              <a:gd name="connsiteY38" fmla="*/ 878412 h 2760453"/>
              <a:gd name="connsiteX39" fmla="*/ 949310 w 3001993"/>
              <a:gd name="connsiteY39" fmla="*/ 923476 h 2760453"/>
              <a:gd name="connsiteX40" fmla="*/ 965979 w 3001993"/>
              <a:gd name="connsiteY40" fmla="*/ 944907 h 2760453"/>
              <a:gd name="connsiteX41" fmla="*/ 995004 w 3001993"/>
              <a:gd name="connsiteY41" fmla="*/ 932236 h 2760453"/>
              <a:gd name="connsiteX42" fmla="*/ 1004079 w 3001993"/>
              <a:gd name="connsiteY42" fmla="*/ 873469 h 2760453"/>
              <a:gd name="connsiteX43" fmla="*/ 1005113 w 3001993"/>
              <a:gd name="connsiteY43" fmla="*/ 840042 h 2760453"/>
              <a:gd name="connsiteX44" fmla="*/ 1025510 w 3001993"/>
              <a:gd name="connsiteY44" fmla="*/ 816319 h 2760453"/>
              <a:gd name="connsiteX45" fmla="*/ 1081268 w 3001993"/>
              <a:gd name="connsiteY45" fmla="*/ 797808 h 2760453"/>
              <a:gd name="connsiteX46" fmla="*/ 1113617 w 3001993"/>
              <a:gd name="connsiteY46" fmla="*/ 792507 h 2760453"/>
              <a:gd name="connsiteX47" fmla="*/ 1131813 w 3001993"/>
              <a:gd name="connsiteY47" fmla="*/ 760023 h 2760453"/>
              <a:gd name="connsiteX48" fmla="*/ 1158860 w 3001993"/>
              <a:gd name="connsiteY48" fmla="*/ 759169 h 2760453"/>
              <a:gd name="connsiteX49" fmla="*/ 1173148 w 3001993"/>
              <a:gd name="connsiteY49" fmla="*/ 728213 h 2760453"/>
              <a:gd name="connsiteX50" fmla="*/ 1196960 w 3001993"/>
              <a:gd name="connsiteY50" fmla="*/ 780601 h 2760453"/>
              <a:gd name="connsiteX51" fmla="*/ 1235060 w 3001993"/>
              <a:gd name="connsiteY51" fmla="*/ 785363 h 2760453"/>
              <a:gd name="connsiteX52" fmla="*/ 1277923 w 3001993"/>
              <a:gd name="connsiteY52" fmla="*/ 790126 h 2760453"/>
              <a:gd name="connsiteX53" fmla="*/ 1301735 w 3001993"/>
              <a:gd name="connsiteY53" fmla="*/ 780601 h 2760453"/>
              <a:gd name="connsiteX54" fmla="*/ 1330310 w 3001993"/>
              <a:gd name="connsiteY54" fmla="*/ 852038 h 2760453"/>
              <a:gd name="connsiteX55" fmla="*/ 1355246 w 3001993"/>
              <a:gd name="connsiteY55" fmla="*/ 839728 h 2760453"/>
              <a:gd name="connsiteX56" fmla="*/ 1398378 w 3001993"/>
              <a:gd name="connsiteY56" fmla="*/ 845388 h 2760453"/>
              <a:gd name="connsiteX57" fmla="*/ 1432704 w 3001993"/>
              <a:gd name="connsiteY57" fmla="*/ 852038 h 2760453"/>
              <a:gd name="connsiteX58" fmla="*/ 1492055 w 3001993"/>
              <a:gd name="connsiteY58" fmla="*/ 907571 h 2760453"/>
              <a:gd name="connsiteX59" fmla="*/ 1520810 w 3001993"/>
              <a:gd name="connsiteY59" fmla="*/ 892519 h 2760453"/>
              <a:gd name="connsiteX60" fmla="*/ 1556529 w 3001993"/>
              <a:gd name="connsiteY60" fmla="*/ 916332 h 2760453"/>
              <a:gd name="connsiteX61" fmla="*/ 1608917 w 3001993"/>
              <a:gd name="connsiteY61" fmla="*/ 944907 h 2760453"/>
              <a:gd name="connsiteX62" fmla="*/ 1689879 w 3001993"/>
              <a:gd name="connsiteY62" fmla="*/ 949489 h 2760453"/>
              <a:gd name="connsiteX63" fmla="*/ 1713376 w 3001993"/>
              <a:gd name="connsiteY63" fmla="*/ 910536 h 2760453"/>
              <a:gd name="connsiteX64" fmla="*/ 1677973 w 3001993"/>
              <a:gd name="connsiteY64" fmla="*/ 868707 h 2760453"/>
              <a:gd name="connsiteX65" fmla="*/ 1603030 w 3001993"/>
              <a:gd name="connsiteY65" fmla="*/ 816543 h 2760453"/>
              <a:gd name="connsiteX66" fmla="*/ 1516048 w 3001993"/>
              <a:gd name="connsiteY66" fmla="*/ 771076 h 2760453"/>
              <a:gd name="connsiteX67" fmla="*/ 1430817 w 3001993"/>
              <a:gd name="connsiteY67" fmla="*/ 678252 h 2760453"/>
              <a:gd name="connsiteX68" fmla="*/ 1392223 w 3001993"/>
              <a:gd name="connsiteY68" fmla="*/ 656776 h 2760453"/>
              <a:gd name="connsiteX69" fmla="*/ 1310631 w 3001993"/>
              <a:gd name="connsiteY69" fmla="*/ 580980 h 2760453"/>
              <a:gd name="connsiteX70" fmla="*/ 1280304 w 3001993"/>
              <a:gd name="connsiteY70" fmla="*/ 513901 h 2760453"/>
              <a:gd name="connsiteX71" fmla="*/ 1249348 w 3001993"/>
              <a:gd name="connsiteY71" fmla="*/ 463894 h 2760453"/>
              <a:gd name="connsiteX72" fmla="*/ 1232364 w 3001993"/>
              <a:gd name="connsiteY72" fmla="*/ 447990 h 2760453"/>
              <a:gd name="connsiteX73" fmla="*/ 1249348 w 3001993"/>
              <a:gd name="connsiteY73" fmla="*/ 404363 h 2760453"/>
              <a:gd name="connsiteX74" fmla="*/ 1242204 w 3001993"/>
              <a:gd name="connsiteY74" fmla="*/ 345056 h 2760453"/>
              <a:gd name="connsiteX75" fmla="*/ 1164566 w 3001993"/>
              <a:gd name="connsiteY75" fmla="*/ 336430 h 2760453"/>
              <a:gd name="connsiteX76" fmla="*/ 1112808 w 3001993"/>
              <a:gd name="connsiteY76" fmla="*/ 224287 h 2760453"/>
              <a:gd name="connsiteX77" fmla="*/ 974785 w 3001993"/>
              <a:gd name="connsiteY77" fmla="*/ 198407 h 2760453"/>
              <a:gd name="connsiteX78" fmla="*/ 974785 w 3001993"/>
              <a:gd name="connsiteY78" fmla="*/ 198407 h 2760453"/>
              <a:gd name="connsiteX79" fmla="*/ 1164566 w 3001993"/>
              <a:gd name="connsiteY79" fmla="*/ 34505 h 2760453"/>
              <a:gd name="connsiteX80" fmla="*/ 1388853 w 3001993"/>
              <a:gd name="connsiteY80" fmla="*/ 0 h 2760453"/>
              <a:gd name="connsiteX81" fmla="*/ 1561381 w 3001993"/>
              <a:gd name="connsiteY81" fmla="*/ 8626 h 2760453"/>
              <a:gd name="connsiteX82" fmla="*/ 1802921 w 3001993"/>
              <a:gd name="connsiteY82" fmla="*/ 86264 h 2760453"/>
              <a:gd name="connsiteX0" fmla="*/ 1802921 w 3001993"/>
              <a:gd name="connsiteY0" fmla="*/ 86264 h 2760453"/>
              <a:gd name="connsiteX1" fmla="*/ 1716657 w 3001993"/>
              <a:gd name="connsiteY1" fmla="*/ 301924 h 2760453"/>
              <a:gd name="connsiteX2" fmla="*/ 1690778 w 3001993"/>
              <a:gd name="connsiteY2" fmla="*/ 457200 h 2760453"/>
              <a:gd name="connsiteX3" fmla="*/ 1846053 w 3001993"/>
              <a:gd name="connsiteY3" fmla="*/ 603849 h 2760453"/>
              <a:gd name="connsiteX4" fmla="*/ 2251495 w 3001993"/>
              <a:gd name="connsiteY4" fmla="*/ 715992 h 2760453"/>
              <a:gd name="connsiteX5" fmla="*/ 2475781 w 3001993"/>
              <a:gd name="connsiteY5" fmla="*/ 914400 h 2760453"/>
              <a:gd name="connsiteX6" fmla="*/ 2725947 w 3001993"/>
              <a:gd name="connsiteY6" fmla="*/ 1069675 h 2760453"/>
              <a:gd name="connsiteX7" fmla="*/ 2907102 w 3001993"/>
              <a:gd name="connsiteY7" fmla="*/ 1311215 h 2760453"/>
              <a:gd name="connsiteX8" fmla="*/ 3001993 w 3001993"/>
              <a:gd name="connsiteY8" fmla="*/ 1613139 h 2760453"/>
              <a:gd name="connsiteX9" fmla="*/ 2993366 w 3001993"/>
              <a:gd name="connsiteY9" fmla="*/ 1863305 h 2760453"/>
              <a:gd name="connsiteX10" fmla="*/ 2915729 w 3001993"/>
              <a:gd name="connsiteY10" fmla="*/ 2053087 h 2760453"/>
              <a:gd name="connsiteX11" fmla="*/ 2743200 w 3001993"/>
              <a:gd name="connsiteY11" fmla="*/ 2182483 h 2760453"/>
              <a:gd name="connsiteX12" fmla="*/ 2501661 w 3001993"/>
              <a:gd name="connsiteY12" fmla="*/ 2234241 h 2760453"/>
              <a:gd name="connsiteX13" fmla="*/ 2216989 w 3001993"/>
              <a:gd name="connsiteY13" fmla="*/ 2165230 h 2760453"/>
              <a:gd name="connsiteX14" fmla="*/ 2009955 w 3001993"/>
              <a:gd name="connsiteY14" fmla="*/ 2130724 h 2760453"/>
              <a:gd name="connsiteX15" fmla="*/ 1708030 w 3001993"/>
              <a:gd name="connsiteY15" fmla="*/ 2277373 h 2760453"/>
              <a:gd name="connsiteX16" fmla="*/ 1431985 w 3001993"/>
              <a:gd name="connsiteY16" fmla="*/ 2553419 h 2760453"/>
              <a:gd name="connsiteX17" fmla="*/ 1259457 w 3001993"/>
              <a:gd name="connsiteY17" fmla="*/ 2691441 h 2760453"/>
              <a:gd name="connsiteX18" fmla="*/ 785004 w 3001993"/>
              <a:gd name="connsiteY18" fmla="*/ 2760453 h 2760453"/>
              <a:gd name="connsiteX19" fmla="*/ 474453 w 3001993"/>
              <a:gd name="connsiteY19" fmla="*/ 2743200 h 2760453"/>
              <a:gd name="connsiteX20" fmla="*/ 224287 w 3001993"/>
              <a:gd name="connsiteY20" fmla="*/ 2691441 h 2760453"/>
              <a:gd name="connsiteX21" fmla="*/ 51759 w 3001993"/>
              <a:gd name="connsiteY21" fmla="*/ 2587924 h 2760453"/>
              <a:gd name="connsiteX22" fmla="*/ 0 w 3001993"/>
              <a:gd name="connsiteY22" fmla="*/ 2398143 h 2760453"/>
              <a:gd name="connsiteX23" fmla="*/ 17253 w 3001993"/>
              <a:gd name="connsiteY23" fmla="*/ 2208362 h 2760453"/>
              <a:gd name="connsiteX24" fmla="*/ 103517 w 3001993"/>
              <a:gd name="connsiteY24" fmla="*/ 2009955 h 2760453"/>
              <a:gd name="connsiteX25" fmla="*/ 267419 w 3001993"/>
              <a:gd name="connsiteY25" fmla="*/ 1889185 h 2760453"/>
              <a:gd name="connsiteX26" fmla="*/ 362310 w 3001993"/>
              <a:gd name="connsiteY26" fmla="*/ 1777041 h 2760453"/>
              <a:gd name="connsiteX27" fmla="*/ 362310 w 3001993"/>
              <a:gd name="connsiteY27" fmla="*/ 1526875 h 2760453"/>
              <a:gd name="connsiteX28" fmla="*/ 370936 w 3001993"/>
              <a:gd name="connsiteY28" fmla="*/ 1380226 h 2760453"/>
              <a:gd name="connsiteX29" fmla="*/ 491706 w 3001993"/>
              <a:gd name="connsiteY29" fmla="*/ 1285336 h 2760453"/>
              <a:gd name="connsiteX30" fmla="*/ 638355 w 3001993"/>
              <a:gd name="connsiteY30" fmla="*/ 1268083 h 2760453"/>
              <a:gd name="connsiteX31" fmla="*/ 757328 w 3001993"/>
              <a:gd name="connsiteY31" fmla="*/ 1085446 h 2760453"/>
              <a:gd name="connsiteX32" fmla="*/ 763573 w 3001993"/>
              <a:gd name="connsiteY32" fmla="*/ 1013963 h 2760453"/>
              <a:gd name="connsiteX33" fmla="*/ 773098 w 3001993"/>
              <a:gd name="connsiteY33" fmla="*/ 953668 h 2760453"/>
              <a:gd name="connsiteX34" fmla="*/ 808817 w 3001993"/>
              <a:gd name="connsiteY34" fmla="*/ 944907 h 2760453"/>
              <a:gd name="connsiteX35" fmla="*/ 838245 w 3001993"/>
              <a:gd name="connsiteY35" fmla="*/ 975998 h 2760453"/>
              <a:gd name="connsiteX36" fmla="*/ 856442 w 3001993"/>
              <a:gd name="connsiteY36" fmla="*/ 959194 h 2760453"/>
              <a:gd name="connsiteX37" fmla="*/ 854914 w 3001993"/>
              <a:gd name="connsiteY37" fmla="*/ 898944 h 2760453"/>
              <a:gd name="connsiteX38" fmla="*/ 906359 w 3001993"/>
              <a:gd name="connsiteY38" fmla="*/ 878412 h 2760453"/>
              <a:gd name="connsiteX39" fmla="*/ 949310 w 3001993"/>
              <a:gd name="connsiteY39" fmla="*/ 923476 h 2760453"/>
              <a:gd name="connsiteX40" fmla="*/ 965979 w 3001993"/>
              <a:gd name="connsiteY40" fmla="*/ 944907 h 2760453"/>
              <a:gd name="connsiteX41" fmla="*/ 995004 w 3001993"/>
              <a:gd name="connsiteY41" fmla="*/ 932236 h 2760453"/>
              <a:gd name="connsiteX42" fmla="*/ 1004079 w 3001993"/>
              <a:gd name="connsiteY42" fmla="*/ 873469 h 2760453"/>
              <a:gd name="connsiteX43" fmla="*/ 1005113 w 3001993"/>
              <a:gd name="connsiteY43" fmla="*/ 840042 h 2760453"/>
              <a:gd name="connsiteX44" fmla="*/ 1025510 w 3001993"/>
              <a:gd name="connsiteY44" fmla="*/ 816319 h 2760453"/>
              <a:gd name="connsiteX45" fmla="*/ 1081268 w 3001993"/>
              <a:gd name="connsiteY45" fmla="*/ 797808 h 2760453"/>
              <a:gd name="connsiteX46" fmla="*/ 1113617 w 3001993"/>
              <a:gd name="connsiteY46" fmla="*/ 792507 h 2760453"/>
              <a:gd name="connsiteX47" fmla="*/ 1131813 w 3001993"/>
              <a:gd name="connsiteY47" fmla="*/ 760023 h 2760453"/>
              <a:gd name="connsiteX48" fmla="*/ 1158860 w 3001993"/>
              <a:gd name="connsiteY48" fmla="*/ 759169 h 2760453"/>
              <a:gd name="connsiteX49" fmla="*/ 1173148 w 3001993"/>
              <a:gd name="connsiteY49" fmla="*/ 728213 h 2760453"/>
              <a:gd name="connsiteX50" fmla="*/ 1196960 w 3001993"/>
              <a:gd name="connsiteY50" fmla="*/ 780601 h 2760453"/>
              <a:gd name="connsiteX51" fmla="*/ 1235060 w 3001993"/>
              <a:gd name="connsiteY51" fmla="*/ 785363 h 2760453"/>
              <a:gd name="connsiteX52" fmla="*/ 1277923 w 3001993"/>
              <a:gd name="connsiteY52" fmla="*/ 790126 h 2760453"/>
              <a:gd name="connsiteX53" fmla="*/ 1301735 w 3001993"/>
              <a:gd name="connsiteY53" fmla="*/ 780601 h 2760453"/>
              <a:gd name="connsiteX54" fmla="*/ 1330310 w 3001993"/>
              <a:gd name="connsiteY54" fmla="*/ 852038 h 2760453"/>
              <a:gd name="connsiteX55" fmla="*/ 1355246 w 3001993"/>
              <a:gd name="connsiteY55" fmla="*/ 839728 h 2760453"/>
              <a:gd name="connsiteX56" fmla="*/ 1398378 w 3001993"/>
              <a:gd name="connsiteY56" fmla="*/ 845388 h 2760453"/>
              <a:gd name="connsiteX57" fmla="*/ 1432704 w 3001993"/>
              <a:gd name="connsiteY57" fmla="*/ 852038 h 2760453"/>
              <a:gd name="connsiteX58" fmla="*/ 1492055 w 3001993"/>
              <a:gd name="connsiteY58" fmla="*/ 907571 h 2760453"/>
              <a:gd name="connsiteX59" fmla="*/ 1520810 w 3001993"/>
              <a:gd name="connsiteY59" fmla="*/ 892519 h 2760453"/>
              <a:gd name="connsiteX60" fmla="*/ 1556529 w 3001993"/>
              <a:gd name="connsiteY60" fmla="*/ 916332 h 2760453"/>
              <a:gd name="connsiteX61" fmla="*/ 1608917 w 3001993"/>
              <a:gd name="connsiteY61" fmla="*/ 944907 h 2760453"/>
              <a:gd name="connsiteX62" fmla="*/ 1689879 w 3001993"/>
              <a:gd name="connsiteY62" fmla="*/ 949489 h 2760453"/>
              <a:gd name="connsiteX63" fmla="*/ 1713376 w 3001993"/>
              <a:gd name="connsiteY63" fmla="*/ 910536 h 2760453"/>
              <a:gd name="connsiteX64" fmla="*/ 1677973 w 3001993"/>
              <a:gd name="connsiteY64" fmla="*/ 868707 h 2760453"/>
              <a:gd name="connsiteX65" fmla="*/ 1603030 w 3001993"/>
              <a:gd name="connsiteY65" fmla="*/ 816543 h 2760453"/>
              <a:gd name="connsiteX66" fmla="*/ 1516048 w 3001993"/>
              <a:gd name="connsiteY66" fmla="*/ 771076 h 2760453"/>
              <a:gd name="connsiteX67" fmla="*/ 1430817 w 3001993"/>
              <a:gd name="connsiteY67" fmla="*/ 678252 h 2760453"/>
              <a:gd name="connsiteX68" fmla="*/ 1392223 w 3001993"/>
              <a:gd name="connsiteY68" fmla="*/ 656776 h 2760453"/>
              <a:gd name="connsiteX69" fmla="*/ 1310631 w 3001993"/>
              <a:gd name="connsiteY69" fmla="*/ 580980 h 2760453"/>
              <a:gd name="connsiteX70" fmla="*/ 1280304 w 3001993"/>
              <a:gd name="connsiteY70" fmla="*/ 513901 h 2760453"/>
              <a:gd name="connsiteX71" fmla="*/ 1249348 w 3001993"/>
              <a:gd name="connsiteY71" fmla="*/ 463894 h 2760453"/>
              <a:gd name="connsiteX72" fmla="*/ 1232364 w 3001993"/>
              <a:gd name="connsiteY72" fmla="*/ 447990 h 2760453"/>
              <a:gd name="connsiteX73" fmla="*/ 1249348 w 3001993"/>
              <a:gd name="connsiteY73" fmla="*/ 404363 h 2760453"/>
              <a:gd name="connsiteX74" fmla="*/ 1258873 w 3001993"/>
              <a:gd name="connsiteY74" fmla="*/ 371250 h 2760453"/>
              <a:gd name="connsiteX75" fmla="*/ 1164566 w 3001993"/>
              <a:gd name="connsiteY75" fmla="*/ 336430 h 2760453"/>
              <a:gd name="connsiteX76" fmla="*/ 1112808 w 3001993"/>
              <a:gd name="connsiteY76" fmla="*/ 224287 h 2760453"/>
              <a:gd name="connsiteX77" fmla="*/ 974785 w 3001993"/>
              <a:gd name="connsiteY77" fmla="*/ 198407 h 2760453"/>
              <a:gd name="connsiteX78" fmla="*/ 974785 w 3001993"/>
              <a:gd name="connsiteY78" fmla="*/ 198407 h 2760453"/>
              <a:gd name="connsiteX79" fmla="*/ 1164566 w 3001993"/>
              <a:gd name="connsiteY79" fmla="*/ 34505 h 2760453"/>
              <a:gd name="connsiteX80" fmla="*/ 1388853 w 3001993"/>
              <a:gd name="connsiteY80" fmla="*/ 0 h 2760453"/>
              <a:gd name="connsiteX81" fmla="*/ 1561381 w 3001993"/>
              <a:gd name="connsiteY81" fmla="*/ 8626 h 2760453"/>
              <a:gd name="connsiteX82" fmla="*/ 1802921 w 3001993"/>
              <a:gd name="connsiteY82" fmla="*/ 86264 h 2760453"/>
              <a:gd name="connsiteX0" fmla="*/ 1802921 w 3001993"/>
              <a:gd name="connsiteY0" fmla="*/ 86264 h 2760453"/>
              <a:gd name="connsiteX1" fmla="*/ 1716657 w 3001993"/>
              <a:gd name="connsiteY1" fmla="*/ 301924 h 2760453"/>
              <a:gd name="connsiteX2" fmla="*/ 1690778 w 3001993"/>
              <a:gd name="connsiteY2" fmla="*/ 457200 h 2760453"/>
              <a:gd name="connsiteX3" fmla="*/ 1846053 w 3001993"/>
              <a:gd name="connsiteY3" fmla="*/ 603849 h 2760453"/>
              <a:gd name="connsiteX4" fmla="*/ 2251495 w 3001993"/>
              <a:gd name="connsiteY4" fmla="*/ 715992 h 2760453"/>
              <a:gd name="connsiteX5" fmla="*/ 2475781 w 3001993"/>
              <a:gd name="connsiteY5" fmla="*/ 914400 h 2760453"/>
              <a:gd name="connsiteX6" fmla="*/ 2725947 w 3001993"/>
              <a:gd name="connsiteY6" fmla="*/ 1069675 h 2760453"/>
              <a:gd name="connsiteX7" fmla="*/ 2907102 w 3001993"/>
              <a:gd name="connsiteY7" fmla="*/ 1311215 h 2760453"/>
              <a:gd name="connsiteX8" fmla="*/ 3001993 w 3001993"/>
              <a:gd name="connsiteY8" fmla="*/ 1613139 h 2760453"/>
              <a:gd name="connsiteX9" fmla="*/ 2993366 w 3001993"/>
              <a:gd name="connsiteY9" fmla="*/ 1863305 h 2760453"/>
              <a:gd name="connsiteX10" fmla="*/ 2915729 w 3001993"/>
              <a:gd name="connsiteY10" fmla="*/ 2053087 h 2760453"/>
              <a:gd name="connsiteX11" fmla="*/ 2743200 w 3001993"/>
              <a:gd name="connsiteY11" fmla="*/ 2182483 h 2760453"/>
              <a:gd name="connsiteX12" fmla="*/ 2501661 w 3001993"/>
              <a:gd name="connsiteY12" fmla="*/ 2234241 h 2760453"/>
              <a:gd name="connsiteX13" fmla="*/ 2216989 w 3001993"/>
              <a:gd name="connsiteY13" fmla="*/ 2165230 h 2760453"/>
              <a:gd name="connsiteX14" fmla="*/ 2009955 w 3001993"/>
              <a:gd name="connsiteY14" fmla="*/ 2130724 h 2760453"/>
              <a:gd name="connsiteX15" fmla="*/ 1708030 w 3001993"/>
              <a:gd name="connsiteY15" fmla="*/ 2277373 h 2760453"/>
              <a:gd name="connsiteX16" fmla="*/ 1431985 w 3001993"/>
              <a:gd name="connsiteY16" fmla="*/ 2553419 h 2760453"/>
              <a:gd name="connsiteX17" fmla="*/ 1259457 w 3001993"/>
              <a:gd name="connsiteY17" fmla="*/ 2691441 h 2760453"/>
              <a:gd name="connsiteX18" fmla="*/ 785004 w 3001993"/>
              <a:gd name="connsiteY18" fmla="*/ 2760453 h 2760453"/>
              <a:gd name="connsiteX19" fmla="*/ 474453 w 3001993"/>
              <a:gd name="connsiteY19" fmla="*/ 2743200 h 2760453"/>
              <a:gd name="connsiteX20" fmla="*/ 224287 w 3001993"/>
              <a:gd name="connsiteY20" fmla="*/ 2691441 h 2760453"/>
              <a:gd name="connsiteX21" fmla="*/ 51759 w 3001993"/>
              <a:gd name="connsiteY21" fmla="*/ 2587924 h 2760453"/>
              <a:gd name="connsiteX22" fmla="*/ 0 w 3001993"/>
              <a:gd name="connsiteY22" fmla="*/ 2398143 h 2760453"/>
              <a:gd name="connsiteX23" fmla="*/ 17253 w 3001993"/>
              <a:gd name="connsiteY23" fmla="*/ 2208362 h 2760453"/>
              <a:gd name="connsiteX24" fmla="*/ 103517 w 3001993"/>
              <a:gd name="connsiteY24" fmla="*/ 2009955 h 2760453"/>
              <a:gd name="connsiteX25" fmla="*/ 267419 w 3001993"/>
              <a:gd name="connsiteY25" fmla="*/ 1889185 h 2760453"/>
              <a:gd name="connsiteX26" fmla="*/ 362310 w 3001993"/>
              <a:gd name="connsiteY26" fmla="*/ 1777041 h 2760453"/>
              <a:gd name="connsiteX27" fmla="*/ 362310 w 3001993"/>
              <a:gd name="connsiteY27" fmla="*/ 1526875 h 2760453"/>
              <a:gd name="connsiteX28" fmla="*/ 370936 w 3001993"/>
              <a:gd name="connsiteY28" fmla="*/ 1380226 h 2760453"/>
              <a:gd name="connsiteX29" fmla="*/ 491706 w 3001993"/>
              <a:gd name="connsiteY29" fmla="*/ 1285336 h 2760453"/>
              <a:gd name="connsiteX30" fmla="*/ 638355 w 3001993"/>
              <a:gd name="connsiteY30" fmla="*/ 1268083 h 2760453"/>
              <a:gd name="connsiteX31" fmla="*/ 757328 w 3001993"/>
              <a:gd name="connsiteY31" fmla="*/ 1085446 h 2760453"/>
              <a:gd name="connsiteX32" fmla="*/ 763573 w 3001993"/>
              <a:gd name="connsiteY32" fmla="*/ 1013963 h 2760453"/>
              <a:gd name="connsiteX33" fmla="*/ 773098 w 3001993"/>
              <a:gd name="connsiteY33" fmla="*/ 953668 h 2760453"/>
              <a:gd name="connsiteX34" fmla="*/ 808817 w 3001993"/>
              <a:gd name="connsiteY34" fmla="*/ 944907 h 2760453"/>
              <a:gd name="connsiteX35" fmla="*/ 838245 w 3001993"/>
              <a:gd name="connsiteY35" fmla="*/ 975998 h 2760453"/>
              <a:gd name="connsiteX36" fmla="*/ 856442 w 3001993"/>
              <a:gd name="connsiteY36" fmla="*/ 959194 h 2760453"/>
              <a:gd name="connsiteX37" fmla="*/ 854914 w 3001993"/>
              <a:gd name="connsiteY37" fmla="*/ 898944 h 2760453"/>
              <a:gd name="connsiteX38" fmla="*/ 906359 w 3001993"/>
              <a:gd name="connsiteY38" fmla="*/ 878412 h 2760453"/>
              <a:gd name="connsiteX39" fmla="*/ 949310 w 3001993"/>
              <a:gd name="connsiteY39" fmla="*/ 923476 h 2760453"/>
              <a:gd name="connsiteX40" fmla="*/ 965979 w 3001993"/>
              <a:gd name="connsiteY40" fmla="*/ 944907 h 2760453"/>
              <a:gd name="connsiteX41" fmla="*/ 995004 w 3001993"/>
              <a:gd name="connsiteY41" fmla="*/ 932236 h 2760453"/>
              <a:gd name="connsiteX42" fmla="*/ 1004079 w 3001993"/>
              <a:gd name="connsiteY42" fmla="*/ 873469 h 2760453"/>
              <a:gd name="connsiteX43" fmla="*/ 1005113 w 3001993"/>
              <a:gd name="connsiteY43" fmla="*/ 840042 h 2760453"/>
              <a:gd name="connsiteX44" fmla="*/ 1025510 w 3001993"/>
              <a:gd name="connsiteY44" fmla="*/ 816319 h 2760453"/>
              <a:gd name="connsiteX45" fmla="*/ 1081268 w 3001993"/>
              <a:gd name="connsiteY45" fmla="*/ 797808 h 2760453"/>
              <a:gd name="connsiteX46" fmla="*/ 1113617 w 3001993"/>
              <a:gd name="connsiteY46" fmla="*/ 792507 h 2760453"/>
              <a:gd name="connsiteX47" fmla="*/ 1131813 w 3001993"/>
              <a:gd name="connsiteY47" fmla="*/ 760023 h 2760453"/>
              <a:gd name="connsiteX48" fmla="*/ 1158860 w 3001993"/>
              <a:gd name="connsiteY48" fmla="*/ 759169 h 2760453"/>
              <a:gd name="connsiteX49" fmla="*/ 1173148 w 3001993"/>
              <a:gd name="connsiteY49" fmla="*/ 728213 h 2760453"/>
              <a:gd name="connsiteX50" fmla="*/ 1196960 w 3001993"/>
              <a:gd name="connsiteY50" fmla="*/ 780601 h 2760453"/>
              <a:gd name="connsiteX51" fmla="*/ 1235060 w 3001993"/>
              <a:gd name="connsiteY51" fmla="*/ 785363 h 2760453"/>
              <a:gd name="connsiteX52" fmla="*/ 1277923 w 3001993"/>
              <a:gd name="connsiteY52" fmla="*/ 790126 h 2760453"/>
              <a:gd name="connsiteX53" fmla="*/ 1301735 w 3001993"/>
              <a:gd name="connsiteY53" fmla="*/ 780601 h 2760453"/>
              <a:gd name="connsiteX54" fmla="*/ 1330310 w 3001993"/>
              <a:gd name="connsiteY54" fmla="*/ 852038 h 2760453"/>
              <a:gd name="connsiteX55" fmla="*/ 1355246 w 3001993"/>
              <a:gd name="connsiteY55" fmla="*/ 839728 h 2760453"/>
              <a:gd name="connsiteX56" fmla="*/ 1398378 w 3001993"/>
              <a:gd name="connsiteY56" fmla="*/ 845388 h 2760453"/>
              <a:gd name="connsiteX57" fmla="*/ 1432704 w 3001993"/>
              <a:gd name="connsiteY57" fmla="*/ 852038 h 2760453"/>
              <a:gd name="connsiteX58" fmla="*/ 1492055 w 3001993"/>
              <a:gd name="connsiteY58" fmla="*/ 907571 h 2760453"/>
              <a:gd name="connsiteX59" fmla="*/ 1520810 w 3001993"/>
              <a:gd name="connsiteY59" fmla="*/ 892519 h 2760453"/>
              <a:gd name="connsiteX60" fmla="*/ 1556529 w 3001993"/>
              <a:gd name="connsiteY60" fmla="*/ 916332 h 2760453"/>
              <a:gd name="connsiteX61" fmla="*/ 1608917 w 3001993"/>
              <a:gd name="connsiteY61" fmla="*/ 944907 h 2760453"/>
              <a:gd name="connsiteX62" fmla="*/ 1689879 w 3001993"/>
              <a:gd name="connsiteY62" fmla="*/ 949489 h 2760453"/>
              <a:gd name="connsiteX63" fmla="*/ 1713376 w 3001993"/>
              <a:gd name="connsiteY63" fmla="*/ 910536 h 2760453"/>
              <a:gd name="connsiteX64" fmla="*/ 1677973 w 3001993"/>
              <a:gd name="connsiteY64" fmla="*/ 868707 h 2760453"/>
              <a:gd name="connsiteX65" fmla="*/ 1603030 w 3001993"/>
              <a:gd name="connsiteY65" fmla="*/ 816543 h 2760453"/>
              <a:gd name="connsiteX66" fmla="*/ 1516048 w 3001993"/>
              <a:gd name="connsiteY66" fmla="*/ 771076 h 2760453"/>
              <a:gd name="connsiteX67" fmla="*/ 1430817 w 3001993"/>
              <a:gd name="connsiteY67" fmla="*/ 678252 h 2760453"/>
              <a:gd name="connsiteX68" fmla="*/ 1392223 w 3001993"/>
              <a:gd name="connsiteY68" fmla="*/ 656776 h 2760453"/>
              <a:gd name="connsiteX69" fmla="*/ 1310631 w 3001993"/>
              <a:gd name="connsiteY69" fmla="*/ 580980 h 2760453"/>
              <a:gd name="connsiteX70" fmla="*/ 1280304 w 3001993"/>
              <a:gd name="connsiteY70" fmla="*/ 513901 h 2760453"/>
              <a:gd name="connsiteX71" fmla="*/ 1249348 w 3001993"/>
              <a:gd name="connsiteY71" fmla="*/ 463894 h 2760453"/>
              <a:gd name="connsiteX72" fmla="*/ 1232364 w 3001993"/>
              <a:gd name="connsiteY72" fmla="*/ 447990 h 2760453"/>
              <a:gd name="connsiteX73" fmla="*/ 1237441 w 3001993"/>
              <a:gd name="connsiteY73" fmla="*/ 411507 h 2760453"/>
              <a:gd name="connsiteX74" fmla="*/ 1258873 w 3001993"/>
              <a:gd name="connsiteY74" fmla="*/ 371250 h 2760453"/>
              <a:gd name="connsiteX75" fmla="*/ 1164566 w 3001993"/>
              <a:gd name="connsiteY75" fmla="*/ 336430 h 2760453"/>
              <a:gd name="connsiteX76" fmla="*/ 1112808 w 3001993"/>
              <a:gd name="connsiteY76" fmla="*/ 224287 h 2760453"/>
              <a:gd name="connsiteX77" fmla="*/ 974785 w 3001993"/>
              <a:gd name="connsiteY77" fmla="*/ 198407 h 2760453"/>
              <a:gd name="connsiteX78" fmla="*/ 974785 w 3001993"/>
              <a:gd name="connsiteY78" fmla="*/ 198407 h 2760453"/>
              <a:gd name="connsiteX79" fmla="*/ 1164566 w 3001993"/>
              <a:gd name="connsiteY79" fmla="*/ 34505 h 2760453"/>
              <a:gd name="connsiteX80" fmla="*/ 1388853 w 3001993"/>
              <a:gd name="connsiteY80" fmla="*/ 0 h 2760453"/>
              <a:gd name="connsiteX81" fmla="*/ 1561381 w 3001993"/>
              <a:gd name="connsiteY81" fmla="*/ 8626 h 2760453"/>
              <a:gd name="connsiteX82" fmla="*/ 1802921 w 3001993"/>
              <a:gd name="connsiteY82" fmla="*/ 86264 h 2760453"/>
              <a:gd name="connsiteX0" fmla="*/ 1802921 w 3001993"/>
              <a:gd name="connsiteY0" fmla="*/ 86264 h 2760453"/>
              <a:gd name="connsiteX1" fmla="*/ 1716657 w 3001993"/>
              <a:gd name="connsiteY1" fmla="*/ 301924 h 2760453"/>
              <a:gd name="connsiteX2" fmla="*/ 1690778 w 3001993"/>
              <a:gd name="connsiteY2" fmla="*/ 457200 h 2760453"/>
              <a:gd name="connsiteX3" fmla="*/ 1846053 w 3001993"/>
              <a:gd name="connsiteY3" fmla="*/ 603849 h 2760453"/>
              <a:gd name="connsiteX4" fmla="*/ 2251495 w 3001993"/>
              <a:gd name="connsiteY4" fmla="*/ 715992 h 2760453"/>
              <a:gd name="connsiteX5" fmla="*/ 2475781 w 3001993"/>
              <a:gd name="connsiteY5" fmla="*/ 914400 h 2760453"/>
              <a:gd name="connsiteX6" fmla="*/ 2725947 w 3001993"/>
              <a:gd name="connsiteY6" fmla="*/ 1069675 h 2760453"/>
              <a:gd name="connsiteX7" fmla="*/ 2907102 w 3001993"/>
              <a:gd name="connsiteY7" fmla="*/ 1311215 h 2760453"/>
              <a:gd name="connsiteX8" fmla="*/ 3001993 w 3001993"/>
              <a:gd name="connsiteY8" fmla="*/ 1613139 h 2760453"/>
              <a:gd name="connsiteX9" fmla="*/ 2993366 w 3001993"/>
              <a:gd name="connsiteY9" fmla="*/ 1863305 h 2760453"/>
              <a:gd name="connsiteX10" fmla="*/ 2915729 w 3001993"/>
              <a:gd name="connsiteY10" fmla="*/ 2053087 h 2760453"/>
              <a:gd name="connsiteX11" fmla="*/ 2743200 w 3001993"/>
              <a:gd name="connsiteY11" fmla="*/ 2182483 h 2760453"/>
              <a:gd name="connsiteX12" fmla="*/ 2501661 w 3001993"/>
              <a:gd name="connsiteY12" fmla="*/ 2234241 h 2760453"/>
              <a:gd name="connsiteX13" fmla="*/ 2216989 w 3001993"/>
              <a:gd name="connsiteY13" fmla="*/ 2165230 h 2760453"/>
              <a:gd name="connsiteX14" fmla="*/ 2009955 w 3001993"/>
              <a:gd name="connsiteY14" fmla="*/ 2130724 h 2760453"/>
              <a:gd name="connsiteX15" fmla="*/ 1708030 w 3001993"/>
              <a:gd name="connsiteY15" fmla="*/ 2277373 h 2760453"/>
              <a:gd name="connsiteX16" fmla="*/ 1431985 w 3001993"/>
              <a:gd name="connsiteY16" fmla="*/ 2553419 h 2760453"/>
              <a:gd name="connsiteX17" fmla="*/ 1259457 w 3001993"/>
              <a:gd name="connsiteY17" fmla="*/ 2691441 h 2760453"/>
              <a:gd name="connsiteX18" fmla="*/ 785004 w 3001993"/>
              <a:gd name="connsiteY18" fmla="*/ 2760453 h 2760453"/>
              <a:gd name="connsiteX19" fmla="*/ 474453 w 3001993"/>
              <a:gd name="connsiteY19" fmla="*/ 2743200 h 2760453"/>
              <a:gd name="connsiteX20" fmla="*/ 224287 w 3001993"/>
              <a:gd name="connsiteY20" fmla="*/ 2691441 h 2760453"/>
              <a:gd name="connsiteX21" fmla="*/ 51759 w 3001993"/>
              <a:gd name="connsiteY21" fmla="*/ 2587924 h 2760453"/>
              <a:gd name="connsiteX22" fmla="*/ 0 w 3001993"/>
              <a:gd name="connsiteY22" fmla="*/ 2398143 h 2760453"/>
              <a:gd name="connsiteX23" fmla="*/ 17253 w 3001993"/>
              <a:gd name="connsiteY23" fmla="*/ 2208362 h 2760453"/>
              <a:gd name="connsiteX24" fmla="*/ 103517 w 3001993"/>
              <a:gd name="connsiteY24" fmla="*/ 2009955 h 2760453"/>
              <a:gd name="connsiteX25" fmla="*/ 267419 w 3001993"/>
              <a:gd name="connsiteY25" fmla="*/ 1889185 h 2760453"/>
              <a:gd name="connsiteX26" fmla="*/ 362310 w 3001993"/>
              <a:gd name="connsiteY26" fmla="*/ 1777041 h 2760453"/>
              <a:gd name="connsiteX27" fmla="*/ 362310 w 3001993"/>
              <a:gd name="connsiteY27" fmla="*/ 1526875 h 2760453"/>
              <a:gd name="connsiteX28" fmla="*/ 370936 w 3001993"/>
              <a:gd name="connsiteY28" fmla="*/ 1380226 h 2760453"/>
              <a:gd name="connsiteX29" fmla="*/ 491706 w 3001993"/>
              <a:gd name="connsiteY29" fmla="*/ 1285336 h 2760453"/>
              <a:gd name="connsiteX30" fmla="*/ 638355 w 3001993"/>
              <a:gd name="connsiteY30" fmla="*/ 1268083 h 2760453"/>
              <a:gd name="connsiteX31" fmla="*/ 757328 w 3001993"/>
              <a:gd name="connsiteY31" fmla="*/ 1085446 h 2760453"/>
              <a:gd name="connsiteX32" fmla="*/ 763573 w 3001993"/>
              <a:gd name="connsiteY32" fmla="*/ 1013963 h 2760453"/>
              <a:gd name="connsiteX33" fmla="*/ 773098 w 3001993"/>
              <a:gd name="connsiteY33" fmla="*/ 953668 h 2760453"/>
              <a:gd name="connsiteX34" fmla="*/ 808817 w 3001993"/>
              <a:gd name="connsiteY34" fmla="*/ 944907 h 2760453"/>
              <a:gd name="connsiteX35" fmla="*/ 838245 w 3001993"/>
              <a:gd name="connsiteY35" fmla="*/ 975998 h 2760453"/>
              <a:gd name="connsiteX36" fmla="*/ 856442 w 3001993"/>
              <a:gd name="connsiteY36" fmla="*/ 959194 h 2760453"/>
              <a:gd name="connsiteX37" fmla="*/ 854914 w 3001993"/>
              <a:gd name="connsiteY37" fmla="*/ 898944 h 2760453"/>
              <a:gd name="connsiteX38" fmla="*/ 906359 w 3001993"/>
              <a:gd name="connsiteY38" fmla="*/ 878412 h 2760453"/>
              <a:gd name="connsiteX39" fmla="*/ 949310 w 3001993"/>
              <a:gd name="connsiteY39" fmla="*/ 923476 h 2760453"/>
              <a:gd name="connsiteX40" fmla="*/ 965979 w 3001993"/>
              <a:gd name="connsiteY40" fmla="*/ 944907 h 2760453"/>
              <a:gd name="connsiteX41" fmla="*/ 995004 w 3001993"/>
              <a:gd name="connsiteY41" fmla="*/ 932236 h 2760453"/>
              <a:gd name="connsiteX42" fmla="*/ 1004079 w 3001993"/>
              <a:gd name="connsiteY42" fmla="*/ 873469 h 2760453"/>
              <a:gd name="connsiteX43" fmla="*/ 1005113 w 3001993"/>
              <a:gd name="connsiteY43" fmla="*/ 840042 h 2760453"/>
              <a:gd name="connsiteX44" fmla="*/ 1025510 w 3001993"/>
              <a:gd name="connsiteY44" fmla="*/ 816319 h 2760453"/>
              <a:gd name="connsiteX45" fmla="*/ 1081268 w 3001993"/>
              <a:gd name="connsiteY45" fmla="*/ 797808 h 2760453"/>
              <a:gd name="connsiteX46" fmla="*/ 1113617 w 3001993"/>
              <a:gd name="connsiteY46" fmla="*/ 792507 h 2760453"/>
              <a:gd name="connsiteX47" fmla="*/ 1131813 w 3001993"/>
              <a:gd name="connsiteY47" fmla="*/ 760023 h 2760453"/>
              <a:gd name="connsiteX48" fmla="*/ 1158860 w 3001993"/>
              <a:gd name="connsiteY48" fmla="*/ 759169 h 2760453"/>
              <a:gd name="connsiteX49" fmla="*/ 1173148 w 3001993"/>
              <a:gd name="connsiteY49" fmla="*/ 728213 h 2760453"/>
              <a:gd name="connsiteX50" fmla="*/ 1196960 w 3001993"/>
              <a:gd name="connsiteY50" fmla="*/ 780601 h 2760453"/>
              <a:gd name="connsiteX51" fmla="*/ 1235060 w 3001993"/>
              <a:gd name="connsiteY51" fmla="*/ 785363 h 2760453"/>
              <a:gd name="connsiteX52" fmla="*/ 1277923 w 3001993"/>
              <a:gd name="connsiteY52" fmla="*/ 790126 h 2760453"/>
              <a:gd name="connsiteX53" fmla="*/ 1301735 w 3001993"/>
              <a:gd name="connsiteY53" fmla="*/ 780601 h 2760453"/>
              <a:gd name="connsiteX54" fmla="*/ 1330310 w 3001993"/>
              <a:gd name="connsiteY54" fmla="*/ 852038 h 2760453"/>
              <a:gd name="connsiteX55" fmla="*/ 1355246 w 3001993"/>
              <a:gd name="connsiteY55" fmla="*/ 839728 h 2760453"/>
              <a:gd name="connsiteX56" fmla="*/ 1398378 w 3001993"/>
              <a:gd name="connsiteY56" fmla="*/ 845388 h 2760453"/>
              <a:gd name="connsiteX57" fmla="*/ 1432704 w 3001993"/>
              <a:gd name="connsiteY57" fmla="*/ 852038 h 2760453"/>
              <a:gd name="connsiteX58" fmla="*/ 1492055 w 3001993"/>
              <a:gd name="connsiteY58" fmla="*/ 907571 h 2760453"/>
              <a:gd name="connsiteX59" fmla="*/ 1520810 w 3001993"/>
              <a:gd name="connsiteY59" fmla="*/ 892519 h 2760453"/>
              <a:gd name="connsiteX60" fmla="*/ 1556529 w 3001993"/>
              <a:gd name="connsiteY60" fmla="*/ 916332 h 2760453"/>
              <a:gd name="connsiteX61" fmla="*/ 1608917 w 3001993"/>
              <a:gd name="connsiteY61" fmla="*/ 944907 h 2760453"/>
              <a:gd name="connsiteX62" fmla="*/ 1689879 w 3001993"/>
              <a:gd name="connsiteY62" fmla="*/ 949489 h 2760453"/>
              <a:gd name="connsiteX63" fmla="*/ 1713376 w 3001993"/>
              <a:gd name="connsiteY63" fmla="*/ 910536 h 2760453"/>
              <a:gd name="connsiteX64" fmla="*/ 1677973 w 3001993"/>
              <a:gd name="connsiteY64" fmla="*/ 868707 h 2760453"/>
              <a:gd name="connsiteX65" fmla="*/ 1603030 w 3001993"/>
              <a:gd name="connsiteY65" fmla="*/ 816543 h 2760453"/>
              <a:gd name="connsiteX66" fmla="*/ 1516048 w 3001993"/>
              <a:gd name="connsiteY66" fmla="*/ 771076 h 2760453"/>
              <a:gd name="connsiteX67" fmla="*/ 1430817 w 3001993"/>
              <a:gd name="connsiteY67" fmla="*/ 678252 h 2760453"/>
              <a:gd name="connsiteX68" fmla="*/ 1392223 w 3001993"/>
              <a:gd name="connsiteY68" fmla="*/ 656776 h 2760453"/>
              <a:gd name="connsiteX69" fmla="*/ 1310631 w 3001993"/>
              <a:gd name="connsiteY69" fmla="*/ 580980 h 2760453"/>
              <a:gd name="connsiteX70" fmla="*/ 1280304 w 3001993"/>
              <a:gd name="connsiteY70" fmla="*/ 513901 h 2760453"/>
              <a:gd name="connsiteX71" fmla="*/ 1249348 w 3001993"/>
              <a:gd name="connsiteY71" fmla="*/ 463894 h 2760453"/>
              <a:gd name="connsiteX72" fmla="*/ 1232364 w 3001993"/>
              <a:gd name="connsiteY72" fmla="*/ 447990 h 2760453"/>
              <a:gd name="connsiteX73" fmla="*/ 1237441 w 3001993"/>
              <a:gd name="connsiteY73" fmla="*/ 411507 h 2760453"/>
              <a:gd name="connsiteX74" fmla="*/ 1258873 w 3001993"/>
              <a:gd name="connsiteY74" fmla="*/ 371250 h 2760453"/>
              <a:gd name="connsiteX75" fmla="*/ 1216010 w 3001993"/>
              <a:gd name="connsiteY75" fmla="*/ 371026 h 2760453"/>
              <a:gd name="connsiteX76" fmla="*/ 1164566 w 3001993"/>
              <a:gd name="connsiteY76" fmla="*/ 336430 h 2760453"/>
              <a:gd name="connsiteX77" fmla="*/ 1112808 w 3001993"/>
              <a:gd name="connsiteY77" fmla="*/ 224287 h 2760453"/>
              <a:gd name="connsiteX78" fmla="*/ 974785 w 3001993"/>
              <a:gd name="connsiteY78" fmla="*/ 198407 h 2760453"/>
              <a:gd name="connsiteX79" fmla="*/ 974785 w 3001993"/>
              <a:gd name="connsiteY79" fmla="*/ 198407 h 2760453"/>
              <a:gd name="connsiteX80" fmla="*/ 1164566 w 3001993"/>
              <a:gd name="connsiteY80" fmla="*/ 34505 h 2760453"/>
              <a:gd name="connsiteX81" fmla="*/ 1388853 w 3001993"/>
              <a:gd name="connsiteY81" fmla="*/ 0 h 2760453"/>
              <a:gd name="connsiteX82" fmla="*/ 1561381 w 3001993"/>
              <a:gd name="connsiteY82" fmla="*/ 8626 h 2760453"/>
              <a:gd name="connsiteX83" fmla="*/ 1802921 w 3001993"/>
              <a:gd name="connsiteY83" fmla="*/ 86264 h 2760453"/>
              <a:gd name="connsiteX0" fmla="*/ 1802921 w 3001993"/>
              <a:gd name="connsiteY0" fmla="*/ 86264 h 2760453"/>
              <a:gd name="connsiteX1" fmla="*/ 1716657 w 3001993"/>
              <a:gd name="connsiteY1" fmla="*/ 301924 h 2760453"/>
              <a:gd name="connsiteX2" fmla="*/ 1690778 w 3001993"/>
              <a:gd name="connsiteY2" fmla="*/ 457200 h 2760453"/>
              <a:gd name="connsiteX3" fmla="*/ 1846053 w 3001993"/>
              <a:gd name="connsiteY3" fmla="*/ 603849 h 2760453"/>
              <a:gd name="connsiteX4" fmla="*/ 2251495 w 3001993"/>
              <a:gd name="connsiteY4" fmla="*/ 715992 h 2760453"/>
              <a:gd name="connsiteX5" fmla="*/ 2475781 w 3001993"/>
              <a:gd name="connsiteY5" fmla="*/ 914400 h 2760453"/>
              <a:gd name="connsiteX6" fmla="*/ 2725947 w 3001993"/>
              <a:gd name="connsiteY6" fmla="*/ 1069675 h 2760453"/>
              <a:gd name="connsiteX7" fmla="*/ 2907102 w 3001993"/>
              <a:gd name="connsiteY7" fmla="*/ 1311215 h 2760453"/>
              <a:gd name="connsiteX8" fmla="*/ 3001993 w 3001993"/>
              <a:gd name="connsiteY8" fmla="*/ 1613139 h 2760453"/>
              <a:gd name="connsiteX9" fmla="*/ 2993366 w 3001993"/>
              <a:gd name="connsiteY9" fmla="*/ 1863305 h 2760453"/>
              <a:gd name="connsiteX10" fmla="*/ 2915729 w 3001993"/>
              <a:gd name="connsiteY10" fmla="*/ 2053087 h 2760453"/>
              <a:gd name="connsiteX11" fmla="*/ 2743200 w 3001993"/>
              <a:gd name="connsiteY11" fmla="*/ 2182483 h 2760453"/>
              <a:gd name="connsiteX12" fmla="*/ 2501661 w 3001993"/>
              <a:gd name="connsiteY12" fmla="*/ 2234241 h 2760453"/>
              <a:gd name="connsiteX13" fmla="*/ 2216989 w 3001993"/>
              <a:gd name="connsiteY13" fmla="*/ 2165230 h 2760453"/>
              <a:gd name="connsiteX14" fmla="*/ 2009955 w 3001993"/>
              <a:gd name="connsiteY14" fmla="*/ 2130724 h 2760453"/>
              <a:gd name="connsiteX15" fmla="*/ 1708030 w 3001993"/>
              <a:gd name="connsiteY15" fmla="*/ 2277373 h 2760453"/>
              <a:gd name="connsiteX16" fmla="*/ 1431985 w 3001993"/>
              <a:gd name="connsiteY16" fmla="*/ 2553419 h 2760453"/>
              <a:gd name="connsiteX17" fmla="*/ 1259457 w 3001993"/>
              <a:gd name="connsiteY17" fmla="*/ 2691441 h 2760453"/>
              <a:gd name="connsiteX18" fmla="*/ 785004 w 3001993"/>
              <a:gd name="connsiteY18" fmla="*/ 2760453 h 2760453"/>
              <a:gd name="connsiteX19" fmla="*/ 474453 w 3001993"/>
              <a:gd name="connsiteY19" fmla="*/ 2743200 h 2760453"/>
              <a:gd name="connsiteX20" fmla="*/ 224287 w 3001993"/>
              <a:gd name="connsiteY20" fmla="*/ 2691441 h 2760453"/>
              <a:gd name="connsiteX21" fmla="*/ 51759 w 3001993"/>
              <a:gd name="connsiteY21" fmla="*/ 2587924 h 2760453"/>
              <a:gd name="connsiteX22" fmla="*/ 0 w 3001993"/>
              <a:gd name="connsiteY22" fmla="*/ 2398143 h 2760453"/>
              <a:gd name="connsiteX23" fmla="*/ 17253 w 3001993"/>
              <a:gd name="connsiteY23" fmla="*/ 2208362 h 2760453"/>
              <a:gd name="connsiteX24" fmla="*/ 103517 w 3001993"/>
              <a:gd name="connsiteY24" fmla="*/ 2009955 h 2760453"/>
              <a:gd name="connsiteX25" fmla="*/ 267419 w 3001993"/>
              <a:gd name="connsiteY25" fmla="*/ 1889185 h 2760453"/>
              <a:gd name="connsiteX26" fmla="*/ 362310 w 3001993"/>
              <a:gd name="connsiteY26" fmla="*/ 1777041 h 2760453"/>
              <a:gd name="connsiteX27" fmla="*/ 362310 w 3001993"/>
              <a:gd name="connsiteY27" fmla="*/ 1526875 h 2760453"/>
              <a:gd name="connsiteX28" fmla="*/ 370936 w 3001993"/>
              <a:gd name="connsiteY28" fmla="*/ 1380226 h 2760453"/>
              <a:gd name="connsiteX29" fmla="*/ 491706 w 3001993"/>
              <a:gd name="connsiteY29" fmla="*/ 1285336 h 2760453"/>
              <a:gd name="connsiteX30" fmla="*/ 638355 w 3001993"/>
              <a:gd name="connsiteY30" fmla="*/ 1268083 h 2760453"/>
              <a:gd name="connsiteX31" fmla="*/ 757328 w 3001993"/>
              <a:gd name="connsiteY31" fmla="*/ 1085446 h 2760453"/>
              <a:gd name="connsiteX32" fmla="*/ 763573 w 3001993"/>
              <a:gd name="connsiteY32" fmla="*/ 1013963 h 2760453"/>
              <a:gd name="connsiteX33" fmla="*/ 773098 w 3001993"/>
              <a:gd name="connsiteY33" fmla="*/ 953668 h 2760453"/>
              <a:gd name="connsiteX34" fmla="*/ 808817 w 3001993"/>
              <a:gd name="connsiteY34" fmla="*/ 944907 h 2760453"/>
              <a:gd name="connsiteX35" fmla="*/ 838245 w 3001993"/>
              <a:gd name="connsiteY35" fmla="*/ 975998 h 2760453"/>
              <a:gd name="connsiteX36" fmla="*/ 856442 w 3001993"/>
              <a:gd name="connsiteY36" fmla="*/ 959194 h 2760453"/>
              <a:gd name="connsiteX37" fmla="*/ 854914 w 3001993"/>
              <a:gd name="connsiteY37" fmla="*/ 898944 h 2760453"/>
              <a:gd name="connsiteX38" fmla="*/ 906359 w 3001993"/>
              <a:gd name="connsiteY38" fmla="*/ 878412 h 2760453"/>
              <a:gd name="connsiteX39" fmla="*/ 949310 w 3001993"/>
              <a:gd name="connsiteY39" fmla="*/ 923476 h 2760453"/>
              <a:gd name="connsiteX40" fmla="*/ 965979 w 3001993"/>
              <a:gd name="connsiteY40" fmla="*/ 944907 h 2760453"/>
              <a:gd name="connsiteX41" fmla="*/ 995004 w 3001993"/>
              <a:gd name="connsiteY41" fmla="*/ 932236 h 2760453"/>
              <a:gd name="connsiteX42" fmla="*/ 1004079 w 3001993"/>
              <a:gd name="connsiteY42" fmla="*/ 873469 h 2760453"/>
              <a:gd name="connsiteX43" fmla="*/ 1005113 w 3001993"/>
              <a:gd name="connsiteY43" fmla="*/ 840042 h 2760453"/>
              <a:gd name="connsiteX44" fmla="*/ 1025510 w 3001993"/>
              <a:gd name="connsiteY44" fmla="*/ 816319 h 2760453"/>
              <a:gd name="connsiteX45" fmla="*/ 1081268 w 3001993"/>
              <a:gd name="connsiteY45" fmla="*/ 797808 h 2760453"/>
              <a:gd name="connsiteX46" fmla="*/ 1113617 w 3001993"/>
              <a:gd name="connsiteY46" fmla="*/ 792507 h 2760453"/>
              <a:gd name="connsiteX47" fmla="*/ 1131813 w 3001993"/>
              <a:gd name="connsiteY47" fmla="*/ 760023 h 2760453"/>
              <a:gd name="connsiteX48" fmla="*/ 1158860 w 3001993"/>
              <a:gd name="connsiteY48" fmla="*/ 759169 h 2760453"/>
              <a:gd name="connsiteX49" fmla="*/ 1173148 w 3001993"/>
              <a:gd name="connsiteY49" fmla="*/ 728213 h 2760453"/>
              <a:gd name="connsiteX50" fmla="*/ 1196960 w 3001993"/>
              <a:gd name="connsiteY50" fmla="*/ 780601 h 2760453"/>
              <a:gd name="connsiteX51" fmla="*/ 1235060 w 3001993"/>
              <a:gd name="connsiteY51" fmla="*/ 785363 h 2760453"/>
              <a:gd name="connsiteX52" fmla="*/ 1277923 w 3001993"/>
              <a:gd name="connsiteY52" fmla="*/ 790126 h 2760453"/>
              <a:gd name="connsiteX53" fmla="*/ 1301735 w 3001993"/>
              <a:gd name="connsiteY53" fmla="*/ 780601 h 2760453"/>
              <a:gd name="connsiteX54" fmla="*/ 1330310 w 3001993"/>
              <a:gd name="connsiteY54" fmla="*/ 852038 h 2760453"/>
              <a:gd name="connsiteX55" fmla="*/ 1355246 w 3001993"/>
              <a:gd name="connsiteY55" fmla="*/ 839728 h 2760453"/>
              <a:gd name="connsiteX56" fmla="*/ 1398378 w 3001993"/>
              <a:gd name="connsiteY56" fmla="*/ 845388 h 2760453"/>
              <a:gd name="connsiteX57" fmla="*/ 1432704 w 3001993"/>
              <a:gd name="connsiteY57" fmla="*/ 852038 h 2760453"/>
              <a:gd name="connsiteX58" fmla="*/ 1492055 w 3001993"/>
              <a:gd name="connsiteY58" fmla="*/ 907571 h 2760453"/>
              <a:gd name="connsiteX59" fmla="*/ 1520810 w 3001993"/>
              <a:gd name="connsiteY59" fmla="*/ 892519 h 2760453"/>
              <a:gd name="connsiteX60" fmla="*/ 1556529 w 3001993"/>
              <a:gd name="connsiteY60" fmla="*/ 916332 h 2760453"/>
              <a:gd name="connsiteX61" fmla="*/ 1608917 w 3001993"/>
              <a:gd name="connsiteY61" fmla="*/ 944907 h 2760453"/>
              <a:gd name="connsiteX62" fmla="*/ 1689879 w 3001993"/>
              <a:gd name="connsiteY62" fmla="*/ 949489 h 2760453"/>
              <a:gd name="connsiteX63" fmla="*/ 1713376 w 3001993"/>
              <a:gd name="connsiteY63" fmla="*/ 910536 h 2760453"/>
              <a:gd name="connsiteX64" fmla="*/ 1677973 w 3001993"/>
              <a:gd name="connsiteY64" fmla="*/ 868707 h 2760453"/>
              <a:gd name="connsiteX65" fmla="*/ 1603030 w 3001993"/>
              <a:gd name="connsiteY65" fmla="*/ 816543 h 2760453"/>
              <a:gd name="connsiteX66" fmla="*/ 1516048 w 3001993"/>
              <a:gd name="connsiteY66" fmla="*/ 771076 h 2760453"/>
              <a:gd name="connsiteX67" fmla="*/ 1430817 w 3001993"/>
              <a:gd name="connsiteY67" fmla="*/ 678252 h 2760453"/>
              <a:gd name="connsiteX68" fmla="*/ 1392223 w 3001993"/>
              <a:gd name="connsiteY68" fmla="*/ 656776 h 2760453"/>
              <a:gd name="connsiteX69" fmla="*/ 1310631 w 3001993"/>
              <a:gd name="connsiteY69" fmla="*/ 580980 h 2760453"/>
              <a:gd name="connsiteX70" fmla="*/ 1280304 w 3001993"/>
              <a:gd name="connsiteY70" fmla="*/ 513901 h 2760453"/>
              <a:gd name="connsiteX71" fmla="*/ 1249348 w 3001993"/>
              <a:gd name="connsiteY71" fmla="*/ 463894 h 2760453"/>
              <a:gd name="connsiteX72" fmla="*/ 1232364 w 3001993"/>
              <a:gd name="connsiteY72" fmla="*/ 447990 h 2760453"/>
              <a:gd name="connsiteX73" fmla="*/ 1237441 w 3001993"/>
              <a:gd name="connsiteY73" fmla="*/ 411507 h 2760453"/>
              <a:gd name="connsiteX74" fmla="*/ 1258873 w 3001993"/>
              <a:gd name="connsiteY74" fmla="*/ 371250 h 2760453"/>
              <a:gd name="connsiteX75" fmla="*/ 1216010 w 3001993"/>
              <a:gd name="connsiteY75" fmla="*/ 371026 h 2760453"/>
              <a:gd name="connsiteX76" fmla="*/ 1174091 w 3001993"/>
              <a:gd name="connsiteY76" fmla="*/ 345955 h 2760453"/>
              <a:gd name="connsiteX77" fmla="*/ 1112808 w 3001993"/>
              <a:gd name="connsiteY77" fmla="*/ 224287 h 2760453"/>
              <a:gd name="connsiteX78" fmla="*/ 974785 w 3001993"/>
              <a:gd name="connsiteY78" fmla="*/ 198407 h 2760453"/>
              <a:gd name="connsiteX79" fmla="*/ 974785 w 3001993"/>
              <a:gd name="connsiteY79" fmla="*/ 198407 h 2760453"/>
              <a:gd name="connsiteX80" fmla="*/ 1164566 w 3001993"/>
              <a:gd name="connsiteY80" fmla="*/ 34505 h 2760453"/>
              <a:gd name="connsiteX81" fmla="*/ 1388853 w 3001993"/>
              <a:gd name="connsiteY81" fmla="*/ 0 h 2760453"/>
              <a:gd name="connsiteX82" fmla="*/ 1561381 w 3001993"/>
              <a:gd name="connsiteY82" fmla="*/ 8626 h 2760453"/>
              <a:gd name="connsiteX83" fmla="*/ 1802921 w 3001993"/>
              <a:gd name="connsiteY83" fmla="*/ 86264 h 2760453"/>
              <a:gd name="connsiteX0" fmla="*/ 1802921 w 3001993"/>
              <a:gd name="connsiteY0" fmla="*/ 86264 h 2760453"/>
              <a:gd name="connsiteX1" fmla="*/ 1716657 w 3001993"/>
              <a:gd name="connsiteY1" fmla="*/ 301924 h 2760453"/>
              <a:gd name="connsiteX2" fmla="*/ 1690778 w 3001993"/>
              <a:gd name="connsiteY2" fmla="*/ 457200 h 2760453"/>
              <a:gd name="connsiteX3" fmla="*/ 1846053 w 3001993"/>
              <a:gd name="connsiteY3" fmla="*/ 603849 h 2760453"/>
              <a:gd name="connsiteX4" fmla="*/ 2251495 w 3001993"/>
              <a:gd name="connsiteY4" fmla="*/ 715992 h 2760453"/>
              <a:gd name="connsiteX5" fmla="*/ 2475781 w 3001993"/>
              <a:gd name="connsiteY5" fmla="*/ 914400 h 2760453"/>
              <a:gd name="connsiteX6" fmla="*/ 2725947 w 3001993"/>
              <a:gd name="connsiteY6" fmla="*/ 1069675 h 2760453"/>
              <a:gd name="connsiteX7" fmla="*/ 2907102 w 3001993"/>
              <a:gd name="connsiteY7" fmla="*/ 1311215 h 2760453"/>
              <a:gd name="connsiteX8" fmla="*/ 3001993 w 3001993"/>
              <a:gd name="connsiteY8" fmla="*/ 1613139 h 2760453"/>
              <a:gd name="connsiteX9" fmla="*/ 2993366 w 3001993"/>
              <a:gd name="connsiteY9" fmla="*/ 1863305 h 2760453"/>
              <a:gd name="connsiteX10" fmla="*/ 2915729 w 3001993"/>
              <a:gd name="connsiteY10" fmla="*/ 2053087 h 2760453"/>
              <a:gd name="connsiteX11" fmla="*/ 2743200 w 3001993"/>
              <a:gd name="connsiteY11" fmla="*/ 2182483 h 2760453"/>
              <a:gd name="connsiteX12" fmla="*/ 2501661 w 3001993"/>
              <a:gd name="connsiteY12" fmla="*/ 2234241 h 2760453"/>
              <a:gd name="connsiteX13" fmla="*/ 2216989 w 3001993"/>
              <a:gd name="connsiteY13" fmla="*/ 2165230 h 2760453"/>
              <a:gd name="connsiteX14" fmla="*/ 2009955 w 3001993"/>
              <a:gd name="connsiteY14" fmla="*/ 2130724 h 2760453"/>
              <a:gd name="connsiteX15" fmla="*/ 1708030 w 3001993"/>
              <a:gd name="connsiteY15" fmla="*/ 2277373 h 2760453"/>
              <a:gd name="connsiteX16" fmla="*/ 1431985 w 3001993"/>
              <a:gd name="connsiteY16" fmla="*/ 2553419 h 2760453"/>
              <a:gd name="connsiteX17" fmla="*/ 1259457 w 3001993"/>
              <a:gd name="connsiteY17" fmla="*/ 2691441 h 2760453"/>
              <a:gd name="connsiteX18" fmla="*/ 785004 w 3001993"/>
              <a:gd name="connsiteY18" fmla="*/ 2760453 h 2760453"/>
              <a:gd name="connsiteX19" fmla="*/ 474453 w 3001993"/>
              <a:gd name="connsiteY19" fmla="*/ 2743200 h 2760453"/>
              <a:gd name="connsiteX20" fmla="*/ 224287 w 3001993"/>
              <a:gd name="connsiteY20" fmla="*/ 2691441 h 2760453"/>
              <a:gd name="connsiteX21" fmla="*/ 51759 w 3001993"/>
              <a:gd name="connsiteY21" fmla="*/ 2587924 h 2760453"/>
              <a:gd name="connsiteX22" fmla="*/ 0 w 3001993"/>
              <a:gd name="connsiteY22" fmla="*/ 2398143 h 2760453"/>
              <a:gd name="connsiteX23" fmla="*/ 17253 w 3001993"/>
              <a:gd name="connsiteY23" fmla="*/ 2208362 h 2760453"/>
              <a:gd name="connsiteX24" fmla="*/ 103517 w 3001993"/>
              <a:gd name="connsiteY24" fmla="*/ 2009955 h 2760453"/>
              <a:gd name="connsiteX25" fmla="*/ 267419 w 3001993"/>
              <a:gd name="connsiteY25" fmla="*/ 1889185 h 2760453"/>
              <a:gd name="connsiteX26" fmla="*/ 362310 w 3001993"/>
              <a:gd name="connsiteY26" fmla="*/ 1777041 h 2760453"/>
              <a:gd name="connsiteX27" fmla="*/ 362310 w 3001993"/>
              <a:gd name="connsiteY27" fmla="*/ 1526875 h 2760453"/>
              <a:gd name="connsiteX28" fmla="*/ 370936 w 3001993"/>
              <a:gd name="connsiteY28" fmla="*/ 1380226 h 2760453"/>
              <a:gd name="connsiteX29" fmla="*/ 491706 w 3001993"/>
              <a:gd name="connsiteY29" fmla="*/ 1285336 h 2760453"/>
              <a:gd name="connsiteX30" fmla="*/ 638355 w 3001993"/>
              <a:gd name="connsiteY30" fmla="*/ 1268083 h 2760453"/>
              <a:gd name="connsiteX31" fmla="*/ 757328 w 3001993"/>
              <a:gd name="connsiteY31" fmla="*/ 1085446 h 2760453"/>
              <a:gd name="connsiteX32" fmla="*/ 763573 w 3001993"/>
              <a:gd name="connsiteY32" fmla="*/ 1013963 h 2760453"/>
              <a:gd name="connsiteX33" fmla="*/ 773098 w 3001993"/>
              <a:gd name="connsiteY33" fmla="*/ 953668 h 2760453"/>
              <a:gd name="connsiteX34" fmla="*/ 808817 w 3001993"/>
              <a:gd name="connsiteY34" fmla="*/ 944907 h 2760453"/>
              <a:gd name="connsiteX35" fmla="*/ 838245 w 3001993"/>
              <a:gd name="connsiteY35" fmla="*/ 975998 h 2760453"/>
              <a:gd name="connsiteX36" fmla="*/ 856442 w 3001993"/>
              <a:gd name="connsiteY36" fmla="*/ 959194 h 2760453"/>
              <a:gd name="connsiteX37" fmla="*/ 854914 w 3001993"/>
              <a:gd name="connsiteY37" fmla="*/ 898944 h 2760453"/>
              <a:gd name="connsiteX38" fmla="*/ 906359 w 3001993"/>
              <a:gd name="connsiteY38" fmla="*/ 878412 h 2760453"/>
              <a:gd name="connsiteX39" fmla="*/ 949310 w 3001993"/>
              <a:gd name="connsiteY39" fmla="*/ 923476 h 2760453"/>
              <a:gd name="connsiteX40" fmla="*/ 965979 w 3001993"/>
              <a:gd name="connsiteY40" fmla="*/ 944907 h 2760453"/>
              <a:gd name="connsiteX41" fmla="*/ 995004 w 3001993"/>
              <a:gd name="connsiteY41" fmla="*/ 932236 h 2760453"/>
              <a:gd name="connsiteX42" fmla="*/ 1004079 w 3001993"/>
              <a:gd name="connsiteY42" fmla="*/ 873469 h 2760453"/>
              <a:gd name="connsiteX43" fmla="*/ 1005113 w 3001993"/>
              <a:gd name="connsiteY43" fmla="*/ 840042 h 2760453"/>
              <a:gd name="connsiteX44" fmla="*/ 1025510 w 3001993"/>
              <a:gd name="connsiteY44" fmla="*/ 816319 h 2760453"/>
              <a:gd name="connsiteX45" fmla="*/ 1081268 w 3001993"/>
              <a:gd name="connsiteY45" fmla="*/ 797808 h 2760453"/>
              <a:gd name="connsiteX46" fmla="*/ 1113617 w 3001993"/>
              <a:gd name="connsiteY46" fmla="*/ 792507 h 2760453"/>
              <a:gd name="connsiteX47" fmla="*/ 1131813 w 3001993"/>
              <a:gd name="connsiteY47" fmla="*/ 760023 h 2760453"/>
              <a:gd name="connsiteX48" fmla="*/ 1158860 w 3001993"/>
              <a:gd name="connsiteY48" fmla="*/ 759169 h 2760453"/>
              <a:gd name="connsiteX49" fmla="*/ 1173148 w 3001993"/>
              <a:gd name="connsiteY49" fmla="*/ 728213 h 2760453"/>
              <a:gd name="connsiteX50" fmla="*/ 1196960 w 3001993"/>
              <a:gd name="connsiteY50" fmla="*/ 780601 h 2760453"/>
              <a:gd name="connsiteX51" fmla="*/ 1235060 w 3001993"/>
              <a:gd name="connsiteY51" fmla="*/ 785363 h 2760453"/>
              <a:gd name="connsiteX52" fmla="*/ 1277923 w 3001993"/>
              <a:gd name="connsiteY52" fmla="*/ 790126 h 2760453"/>
              <a:gd name="connsiteX53" fmla="*/ 1301735 w 3001993"/>
              <a:gd name="connsiteY53" fmla="*/ 780601 h 2760453"/>
              <a:gd name="connsiteX54" fmla="*/ 1330310 w 3001993"/>
              <a:gd name="connsiteY54" fmla="*/ 852038 h 2760453"/>
              <a:gd name="connsiteX55" fmla="*/ 1355246 w 3001993"/>
              <a:gd name="connsiteY55" fmla="*/ 839728 h 2760453"/>
              <a:gd name="connsiteX56" fmla="*/ 1398378 w 3001993"/>
              <a:gd name="connsiteY56" fmla="*/ 845388 h 2760453"/>
              <a:gd name="connsiteX57" fmla="*/ 1432704 w 3001993"/>
              <a:gd name="connsiteY57" fmla="*/ 852038 h 2760453"/>
              <a:gd name="connsiteX58" fmla="*/ 1492055 w 3001993"/>
              <a:gd name="connsiteY58" fmla="*/ 907571 h 2760453"/>
              <a:gd name="connsiteX59" fmla="*/ 1520810 w 3001993"/>
              <a:gd name="connsiteY59" fmla="*/ 892519 h 2760453"/>
              <a:gd name="connsiteX60" fmla="*/ 1556529 w 3001993"/>
              <a:gd name="connsiteY60" fmla="*/ 916332 h 2760453"/>
              <a:gd name="connsiteX61" fmla="*/ 1608917 w 3001993"/>
              <a:gd name="connsiteY61" fmla="*/ 944907 h 2760453"/>
              <a:gd name="connsiteX62" fmla="*/ 1689879 w 3001993"/>
              <a:gd name="connsiteY62" fmla="*/ 949489 h 2760453"/>
              <a:gd name="connsiteX63" fmla="*/ 1713376 w 3001993"/>
              <a:gd name="connsiteY63" fmla="*/ 910536 h 2760453"/>
              <a:gd name="connsiteX64" fmla="*/ 1677973 w 3001993"/>
              <a:gd name="connsiteY64" fmla="*/ 868707 h 2760453"/>
              <a:gd name="connsiteX65" fmla="*/ 1603030 w 3001993"/>
              <a:gd name="connsiteY65" fmla="*/ 816543 h 2760453"/>
              <a:gd name="connsiteX66" fmla="*/ 1516048 w 3001993"/>
              <a:gd name="connsiteY66" fmla="*/ 771076 h 2760453"/>
              <a:gd name="connsiteX67" fmla="*/ 1430817 w 3001993"/>
              <a:gd name="connsiteY67" fmla="*/ 678252 h 2760453"/>
              <a:gd name="connsiteX68" fmla="*/ 1392223 w 3001993"/>
              <a:gd name="connsiteY68" fmla="*/ 656776 h 2760453"/>
              <a:gd name="connsiteX69" fmla="*/ 1310631 w 3001993"/>
              <a:gd name="connsiteY69" fmla="*/ 580980 h 2760453"/>
              <a:gd name="connsiteX70" fmla="*/ 1280304 w 3001993"/>
              <a:gd name="connsiteY70" fmla="*/ 513901 h 2760453"/>
              <a:gd name="connsiteX71" fmla="*/ 1249348 w 3001993"/>
              <a:gd name="connsiteY71" fmla="*/ 463894 h 2760453"/>
              <a:gd name="connsiteX72" fmla="*/ 1232364 w 3001993"/>
              <a:gd name="connsiteY72" fmla="*/ 447990 h 2760453"/>
              <a:gd name="connsiteX73" fmla="*/ 1237441 w 3001993"/>
              <a:gd name="connsiteY73" fmla="*/ 411507 h 2760453"/>
              <a:gd name="connsiteX74" fmla="*/ 1258873 w 3001993"/>
              <a:gd name="connsiteY74" fmla="*/ 371250 h 2760453"/>
              <a:gd name="connsiteX75" fmla="*/ 1216010 w 3001993"/>
              <a:gd name="connsiteY75" fmla="*/ 371026 h 2760453"/>
              <a:gd name="connsiteX76" fmla="*/ 1174091 w 3001993"/>
              <a:gd name="connsiteY76" fmla="*/ 345955 h 2760453"/>
              <a:gd name="connsiteX77" fmla="*/ 1166004 w 3001993"/>
              <a:gd name="connsiteY77" fmla="*/ 282919 h 2760453"/>
              <a:gd name="connsiteX78" fmla="*/ 1112808 w 3001993"/>
              <a:gd name="connsiteY78" fmla="*/ 224287 h 2760453"/>
              <a:gd name="connsiteX79" fmla="*/ 974785 w 3001993"/>
              <a:gd name="connsiteY79" fmla="*/ 198407 h 2760453"/>
              <a:gd name="connsiteX80" fmla="*/ 974785 w 3001993"/>
              <a:gd name="connsiteY80" fmla="*/ 198407 h 2760453"/>
              <a:gd name="connsiteX81" fmla="*/ 1164566 w 3001993"/>
              <a:gd name="connsiteY81" fmla="*/ 34505 h 2760453"/>
              <a:gd name="connsiteX82" fmla="*/ 1388853 w 3001993"/>
              <a:gd name="connsiteY82" fmla="*/ 0 h 2760453"/>
              <a:gd name="connsiteX83" fmla="*/ 1561381 w 3001993"/>
              <a:gd name="connsiteY83" fmla="*/ 8626 h 2760453"/>
              <a:gd name="connsiteX84" fmla="*/ 1802921 w 3001993"/>
              <a:gd name="connsiteY84" fmla="*/ 86264 h 2760453"/>
              <a:gd name="connsiteX0" fmla="*/ 1802921 w 3001993"/>
              <a:gd name="connsiteY0" fmla="*/ 86264 h 2760453"/>
              <a:gd name="connsiteX1" fmla="*/ 1716657 w 3001993"/>
              <a:gd name="connsiteY1" fmla="*/ 301924 h 2760453"/>
              <a:gd name="connsiteX2" fmla="*/ 1690778 w 3001993"/>
              <a:gd name="connsiteY2" fmla="*/ 457200 h 2760453"/>
              <a:gd name="connsiteX3" fmla="*/ 1846053 w 3001993"/>
              <a:gd name="connsiteY3" fmla="*/ 603849 h 2760453"/>
              <a:gd name="connsiteX4" fmla="*/ 2251495 w 3001993"/>
              <a:gd name="connsiteY4" fmla="*/ 715992 h 2760453"/>
              <a:gd name="connsiteX5" fmla="*/ 2475781 w 3001993"/>
              <a:gd name="connsiteY5" fmla="*/ 914400 h 2760453"/>
              <a:gd name="connsiteX6" fmla="*/ 2725947 w 3001993"/>
              <a:gd name="connsiteY6" fmla="*/ 1069675 h 2760453"/>
              <a:gd name="connsiteX7" fmla="*/ 2907102 w 3001993"/>
              <a:gd name="connsiteY7" fmla="*/ 1311215 h 2760453"/>
              <a:gd name="connsiteX8" fmla="*/ 3001993 w 3001993"/>
              <a:gd name="connsiteY8" fmla="*/ 1613139 h 2760453"/>
              <a:gd name="connsiteX9" fmla="*/ 2993366 w 3001993"/>
              <a:gd name="connsiteY9" fmla="*/ 1863305 h 2760453"/>
              <a:gd name="connsiteX10" fmla="*/ 2915729 w 3001993"/>
              <a:gd name="connsiteY10" fmla="*/ 2053087 h 2760453"/>
              <a:gd name="connsiteX11" fmla="*/ 2743200 w 3001993"/>
              <a:gd name="connsiteY11" fmla="*/ 2182483 h 2760453"/>
              <a:gd name="connsiteX12" fmla="*/ 2501661 w 3001993"/>
              <a:gd name="connsiteY12" fmla="*/ 2234241 h 2760453"/>
              <a:gd name="connsiteX13" fmla="*/ 2216989 w 3001993"/>
              <a:gd name="connsiteY13" fmla="*/ 2165230 h 2760453"/>
              <a:gd name="connsiteX14" fmla="*/ 2009955 w 3001993"/>
              <a:gd name="connsiteY14" fmla="*/ 2130724 h 2760453"/>
              <a:gd name="connsiteX15" fmla="*/ 1708030 w 3001993"/>
              <a:gd name="connsiteY15" fmla="*/ 2277373 h 2760453"/>
              <a:gd name="connsiteX16" fmla="*/ 1431985 w 3001993"/>
              <a:gd name="connsiteY16" fmla="*/ 2553419 h 2760453"/>
              <a:gd name="connsiteX17" fmla="*/ 1259457 w 3001993"/>
              <a:gd name="connsiteY17" fmla="*/ 2691441 h 2760453"/>
              <a:gd name="connsiteX18" fmla="*/ 785004 w 3001993"/>
              <a:gd name="connsiteY18" fmla="*/ 2760453 h 2760453"/>
              <a:gd name="connsiteX19" fmla="*/ 474453 w 3001993"/>
              <a:gd name="connsiteY19" fmla="*/ 2743200 h 2760453"/>
              <a:gd name="connsiteX20" fmla="*/ 224287 w 3001993"/>
              <a:gd name="connsiteY20" fmla="*/ 2691441 h 2760453"/>
              <a:gd name="connsiteX21" fmla="*/ 51759 w 3001993"/>
              <a:gd name="connsiteY21" fmla="*/ 2587924 h 2760453"/>
              <a:gd name="connsiteX22" fmla="*/ 0 w 3001993"/>
              <a:gd name="connsiteY22" fmla="*/ 2398143 h 2760453"/>
              <a:gd name="connsiteX23" fmla="*/ 17253 w 3001993"/>
              <a:gd name="connsiteY23" fmla="*/ 2208362 h 2760453"/>
              <a:gd name="connsiteX24" fmla="*/ 103517 w 3001993"/>
              <a:gd name="connsiteY24" fmla="*/ 2009955 h 2760453"/>
              <a:gd name="connsiteX25" fmla="*/ 267419 w 3001993"/>
              <a:gd name="connsiteY25" fmla="*/ 1889185 h 2760453"/>
              <a:gd name="connsiteX26" fmla="*/ 362310 w 3001993"/>
              <a:gd name="connsiteY26" fmla="*/ 1777041 h 2760453"/>
              <a:gd name="connsiteX27" fmla="*/ 362310 w 3001993"/>
              <a:gd name="connsiteY27" fmla="*/ 1526875 h 2760453"/>
              <a:gd name="connsiteX28" fmla="*/ 370936 w 3001993"/>
              <a:gd name="connsiteY28" fmla="*/ 1380226 h 2760453"/>
              <a:gd name="connsiteX29" fmla="*/ 491706 w 3001993"/>
              <a:gd name="connsiteY29" fmla="*/ 1285336 h 2760453"/>
              <a:gd name="connsiteX30" fmla="*/ 638355 w 3001993"/>
              <a:gd name="connsiteY30" fmla="*/ 1268083 h 2760453"/>
              <a:gd name="connsiteX31" fmla="*/ 757328 w 3001993"/>
              <a:gd name="connsiteY31" fmla="*/ 1085446 h 2760453"/>
              <a:gd name="connsiteX32" fmla="*/ 763573 w 3001993"/>
              <a:gd name="connsiteY32" fmla="*/ 1013963 h 2760453"/>
              <a:gd name="connsiteX33" fmla="*/ 773098 w 3001993"/>
              <a:gd name="connsiteY33" fmla="*/ 953668 h 2760453"/>
              <a:gd name="connsiteX34" fmla="*/ 808817 w 3001993"/>
              <a:gd name="connsiteY34" fmla="*/ 944907 h 2760453"/>
              <a:gd name="connsiteX35" fmla="*/ 838245 w 3001993"/>
              <a:gd name="connsiteY35" fmla="*/ 975998 h 2760453"/>
              <a:gd name="connsiteX36" fmla="*/ 856442 w 3001993"/>
              <a:gd name="connsiteY36" fmla="*/ 959194 h 2760453"/>
              <a:gd name="connsiteX37" fmla="*/ 854914 w 3001993"/>
              <a:gd name="connsiteY37" fmla="*/ 898944 h 2760453"/>
              <a:gd name="connsiteX38" fmla="*/ 906359 w 3001993"/>
              <a:gd name="connsiteY38" fmla="*/ 878412 h 2760453"/>
              <a:gd name="connsiteX39" fmla="*/ 949310 w 3001993"/>
              <a:gd name="connsiteY39" fmla="*/ 923476 h 2760453"/>
              <a:gd name="connsiteX40" fmla="*/ 965979 w 3001993"/>
              <a:gd name="connsiteY40" fmla="*/ 944907 h 2760453"/>
              <a:gd name="connsiteX41" fmla="*/ 995004 w 3001993"/>
              <a:gd name="connsiteY41" fmla="*/ 932236 h 2760453"/>
              <a:gd name="connsiteX42" fmla="*/ 1004079 w 3001993"/>
              <a:gd name="connsiteY42" fmla="*/ 873469 h 2760453"/>
              <a:gd name="connsiteX43" fmla="*/ 1005113 w 3001993"/>
              <a:gd name="connsiteY43" fmla="*/ 840042 h 2760453"/>
              <a:gd name="connsiteX44" fmla="*/ 1025510 w 3001993"/>
              <a:gd name="connsiteY44" fmla="*/ 816319 h 2760453"/>
              <a:gd name="connsiteX45" fmla="*/ 1081268 w 3001993"/>
              <a:gd name="connsiteY45" fmla="*/ 797808 h 2760453"/>
              <a:gd name="connsiteX46" fmla="*/ 1113617 w 3001993"/>
              <a:gd name="connsiteY46" fmla="*/ 792507 h 2760453"/>
              <a:gd name="connsiteX47" fmla="*/ 1131813 w 3001993"/>
              <a:gd name="connsiteY47" fmla="*/ 760023 h 2760453"/>
              <a:gd name="connsiteX48" fmla="*/ 1158860 w 3001993"/>
              <a:gd name="connsiteY48" fmla="*/ 759169 h 2760453"/>
              <a:gd name="connsiteX49" fmla="*/ 1173148 w 3001993"/>
              <a:gd name="connsiteY49" fmla="*/ 728213 h 2760453"/>
              <a:gd name="connsiteX50" fmla="*/ 1196960 w 3001993"/>
              <a:gd name="connsiteY50" fmla="*/ 780601 h 2760453"/>
              <a:gd name="connsiteX51" fmla="*/ 1235060 w 3001993"/>
              <a:gd name="connsiteY51" fmla="*/ 785363 h 2760453"/>
              <a:gd name="connsiteX52" fmla="*/ 1277923 w 3001993"/>
              <a:gd name="connsiteY52" fmla="*/ 790126 h 2760453"/>
              <a:gd name="connsiteX53" fmla="*/ 1301735 w 3001993"/>
              <a:gd name="connsiteY53" fmla="*/ 780601 h 2760453"/>
              <a:gd name="connsiteX54" fmla="*/ 1330310 w 3001993"/>
              <a:gd name="connsiteY54" fmla="*/ 852038 h 2760453"/>
              <a:gd name="connsiteX55" fmla="*/ 1355246 w 3001993"/>
              <a:gd name="connsiteY55" fmla="*/ 839728 h 2760453"/>
              <a:gd name="connsiteX56" fmla="*/ 1398378 w 3001993"/>
              <a:gd name="connsiteY56" fmla="*/ 845388 h 2760453"/>
              <a:gd name="connsiteX57" fmla="*/ 1432704 w 3001993"/>
              <a:gd name="connsiteY57" fmla="*/ 852038 h 2760453"/>
              <a:gd name="connsiteX58" fmla="*/ 1492055 w 3001993"/>
              <a:gd name="connsiteY58" fmla="*/ 907571 h 2760453"/>
              <a:gd name="connsiteX59" fmla="*/ 1520810 w 3001993"/>
              <a:gd name="connsiteY59" fmla="*/ 892519 h 2760453"/>
              <a:gd name="connsiteX60" fmla="*/ 1556529 w 3001993"/>
              <a:gd name="connsiteY60" fmla="*/ 916332 h 2760453"/>
              <a:gd name="connsiteX61" fmla="*/ 1608917 w 3001993"/>
              <a:gd name="connsiteY61" fmla="*/ 944907 h 2760453"/>
              <a:gd name="connsiteX62" fmla="*/ 1689879 w 3001993"/>
              <a:gd name="connsiteY62" fmla="*/ 949489 h 2760453"/>
              <a:gd name="connsiteX63" fmla="*/ 1713376 w 3001993"/>
              <a:gd name="connsiteY63" fmla="*/ 910536 h 2760453"/>
              <a:gd name="connsiteX64" fmla="*/ 1677973 w 3001993"/>
              <a:gd name="connsiteY64" fmla="*/ 868707 h 2760453"/>
              <a:gd name="connsiteX65" fmla="*/ 1603030 w 3001993"/>
              <a:gd name="connsiteY65" fmla="*/ 816543 h 2760453"/>
              <a:gd name="connsiteX66" fmla="*/ 1516048 w 3001993"/>
              <a:gd name="connsiteY66" fmla="*/ 771076 h 2760453"/>
              <a:gd name="connsiteX67" fmla="*/ 1430817 w 3001993"/>
              <a:gd name="connsiteY67" fmla="*/ 678252 h 2760453"/>
              <a:gd name="connsiteX68" fmla="*/ 1392223 w 3001993"/>
              <a:gd name="connsiteY68" fmla="*/ 656776 h 2760453"/>
              <a:gd name="connsiteX69" fmla="*/ 1310631 w 3001993"/>
              <a:gd name="connsiteY69" fmla="*/ 580980 h 2760453"/>
              <a:gd name="connsiteX70" fmla="*/ 1280304 w 3001993"/>
              <a:gd name="connsiteY70" fmla="*/ 513901 h 2760453"/>
              <a:gd name="connsiteX71" fmla="*/ 1249348 w 3001993"/>
              <a:gd name="connsiteY71" fmla="*/ 463894 h 2760453"/>
              <a:gd name="connsiteX72" fmla="*/ 1232364 w 3001993"/>
              <a:gd name="connsiteY72" fmla="*/ 447990 h 2760453"/>
              <a:gd name="connsiteX73" fmla="*/ 1237441 w 3001993"/>
              <a:gd name="connsiteY73" fmla="*/ 411507 h 2760453"/>
              <a:gd name="connsiteX74" fmla="*/ 1258873 w 3001993"/>
              <a:gd name="connsiteY74" fmla="*/ 371250 h 2760453"/>
              <a:gd name="connsiteX75" fmla="*/ 1216010 w 3001993"/>
              <a:gd name="connsiteY75" fmla="*/ 371026 h 2760453"/>
              <a:gd name="connsiteX76" fmla="*/ 1174091 w 3001993"/>
              <a:gd name="connsiteY76" fmla="*/ 345955 h 2760453"/>
              <a:gd name="connsiteX77" fmla="*/ 1166004 w 3001993"/>
              <a:gd name="connsiteY77" fmla="*/ 282919 h 2760453"/>
              <a:gd name="connsiteX78" fmla="*/ 1135048 w 3001993"/>
              <a:gd name="connsiteY78" fmla="*/ 268632 h 2760453"/>
              <a:gd name="connsiteX79" fmla="*/ 1112808 w 3001993"/>
              <a:gd name="connsiteY79" fmla="*/ 224287 h 2760453"/>
              <a:gd name="connsiteX80" fmla="*/ 974785 w 3001993"/>
              <a:gd name="connsiteY80" fmla="*/ 198407 h 2760453"/>
              <a:gd name="connsiteX81" fmla="*/ 974785 w 3001993"/>
              <a:gd name="connsiteY81" fmla="*/ 198407 h 2760453"/>
              <a:gd name="connsiteX82" fmla="*/ 1164566 w 3001993"/>
              <a:gd name="connsiteY82" fmla="*/ 34505 h 2760453"/>
              <a:gd name="connsiteX83" fmla="*/ 1388853 w 3001993"/>
              <a:gd name="connsiteY83" fmla="*/ 0 h 2760453"/>
              <a:gd name="connsiteX84" fmla="*/ 1561381 w 3001993"/>
              <a:gd name="connsiteY84" fmla="*/ 8626 h 2760453"/>
              <a:gd name="connsiteX85" fmla="*/ 1802921 w 3001993"/>
              <a:gd name="connsiteY85" fmla="*/ 86264 h 2760453"/>
              <a:gd name="connsiteX0" fmla="*/ 1802921 w 3001993"/>
              <a:gd name="connsiteY0" fmla="*/ 86264 h 2760453"/>
              <a:gd name="connsiteX1" fmla="*/ 1716657 w 3001993"/>
              <a:gd name="connsiteY1" fmla="*/ 301924 h 2760453"/>
              <a:gd name="connsiteX2" fmla="*/ 1690778 w 3001993"/>
              <a:gd name="connsiteY2" fmla="*/ 457200 h 2760453"/>
              <a:gd name="connsiteX3" fmla="*/ 1846053 w 3001993"/>
              <a:gd name="connsiteY3" fmla="*/ 603849 h 2760453"/>
              <a:gd name="connsiteX4" fmla="*/ 2251495 w 3001993"/>
              <a:gd name="connsiteY4" fmla="*/ 715992 h 2760453"/>
              <a:gd name="connsiteX5" fmla="*/ 2475781 w 3001993"/>
              <a:gd name="connsiteY5" fmla="*/ 914400 h 2760453"/>
              <a:gd name="connsiteX6" fmla="*/ 2725947 w 3001993"/>
              <a:gd name="connsiteY6" fmla="*/ 1069675 h 2760453"/>
              <a:gd name="connsiteX7" fmla="*/ 2907102 w 3001993"/>
              <a:gd name="connsiteY7" fmla="*/ 1311215 h 2760453"/>
              <a:gd name="connsiteX8" fmla="*/ 3001993 w 3001993"/>
              <a:gd name="connsiteY8" fmla="*/ 1613139 h 2760453"/>
              <a:gd name="connsiteX9" fmla="*/ 2993366 w 3001993"/>
              <a:gd name="connsiteY9" fmla="*/ 1863305 h 2760453"/>
              <a:gd name="connsiteX10" fmla="*/ 2915729 w 3001993"/>
              <a:gd name="connsiteY10" fmla="*/ 2053087 h 2760453"/>
              <a:gd name="connsiteX11" fmla="*/ 2743200 w 3001993"/>
              <a:gd name="connsiteY11" fmla="*/ 2182483 h 2760453"/>
              <a:gd name="connsiteX12" fmla="*/ 2501661 w 3001993"/>
              <a:gd name="connsiteY12" fmla="*/ 2234241 h 2760453"/>
              <a:gd name="connsiteX13" fmla="*/ 2216989 w 3001993"/>
              <a:gd name="connsiteY13" fmla="*/ 2165230 h 2760453"/>
              <a:gd name="connsiteX14" fmla="*/ 2009955 w 3001993"/>
              <a:gd name="connsiteY14" fmla="*/ 2130724 h 2760453"/>
              <a:gd name="connsiteX15" fmla="*/ 1708030 w 3001993"/>
              <a:gd name="connsiteY15" fmla="*/ 2277373 h 2760453"/>
              <a:gd name="connsiteX16" fmla="*/ 1431985 w 3001993"/>
              <a:gd name="connsiteY16" fmla="*/ 2553419 h 2760453"/>
              <a:gd name="connsiteX17" fmla="*/ 1259457 w 3001993"/>
              <a:gd name="connsiteY17" fmla="*/ 2691441 h 2760453"/>
              <a:gd name="connsiteX18" fmla="*/ 785004 w 3001993"/>
              <a:gd name="connsiteY18" fmla="*/ 2760453 h 2760453"/>
              <a:gd name="connsiteX19" fmla="*/ 474453 w 3001993"/>
              <a:gd name="connsiteY19" fmla="*/ 2743200 h 2760453"/>
              <a:gd name="connsiteX20" fmla="*/ 224287 w 3001993"/>
              <a:gd name="connsiteY20" fmla="*/ 2691441 h 2760453"/>
              <a:gd name="connsiteX21" fmla="*/ 51759 w 3001993"/>
              <a:gd name="connsiteY21" fmla="*/ 2587924 h 2760453"/>
              <a:gd name="connsiteX22" fmla="*/ 0 w 3001993"/>
              <a:gd name="connsiteY22" fmla="*/ 2398143 h 2760453"/>
              <a:gd name="connsiteX23" fmla="*/ 17253 w 3001993"/>
              <a:gd name="connsiteY23" fmla="*/ 2208362 h 2760453"/>
              <a:gd name="connsiteX24" fmla="*/ 103517 w 3001993"/>
              <a:gd name="connsiteY24" fmla="*/ 2009955 h 2760453"/>
              <a:gd name="connsiteX25" fmla="*/ 267419 w 3001993"/>
              <a:gd name="connsiteY25" fmla="*/ 1889185 h 2760453"/>
              <a:gd name="connsiteX26" fmla="*/ 362310 w 3001993"/>
              <a:gd name="connsiteY26" fmla="*/ 1777041 h 2760453"/>
              <a:gd name="connsiteX27" fmla="*/ 362310 w 3001993"/>
              <a:gd name="connsiteY27" fmla="*/ 1526875 h 2760453"/>
              <a:gd name="connsiteX28" fmla="*/ 370936 w 3001993"/>
              <a:gd name="connsiteY28" fmla="*/ 1380226 h 2760453"/>
              <a:gd name="connsiteX29" fmla="*/ 491706 w 3001993"/>
              <a:gd name="connsiteY29" fmla="*/ 1285336 h 2760453"/>
              <a:gd name="connsiteX30" fmla="*/ 638355 w 3001993"/>
              <a:gd name="connsiteY30" fmla="*/ 1268083 h 2760453"/>
              <a:gd name="connsiteX31" fmla="*/ 757328 w 3001993"/>
              <a:gd name="connsiteY31" fmla="*/ 1085446 h 2760453"/>
              <a:gd name="connsiteX32" fmla="*/ 763573 w 3001993"/>
              <a:gd name="connsiteY32" fmla="*/ 1013963 h 2760453"/>
              <a:gd name="connsiteX33" fmla="*/ 773098 w 3001993"/>
              <a:gd name="connsiteY33" fmla="*/ 953668 h 2760453"/>
              <a:gd name="connsiteX34" fmla="*/ 808817 w 3001993"/>
              <a:gd name="connsiteY34" fmla="*/ 944907 h 2760453"/>
              <a:gd name="connsiteX35" fmla="*/ 838245 w 3001993"/>
              <a:gd name="connsiteY35" fmla="*/ 975998 h 2760453"/>
              <a:gd name="connsiteX36" fmla="*/ 856442 w 3001993"/>
              <a:gd name="connsiteY36" fmla="*/ 959194 h 2760453"/>
              <a:gd name="connsiteX37" fmla="*/ 854914 w 3001993"/>
              <a:gd name="connsiteY37" fmla="*/ 898944 h 2760453"/>
              <a:gd name="connsiteX38" fmla="*/ 906359 w 3001993"/>
              <a:gd name="connsiteY38" fmla="*/ 878412 h 2760453"/>
              <a:gd name="connsiteX39" fmla="*/ 949310 w 3001993"/>
              <a:gd name="connsiteY39" fmla="*/ 923476 h 2760453"/>
              <a:gd name="connsiteX40" fmla="*/ 965979 w 3001993"/>
              <a:gd name="connsiteY40" fmla="*/ 944907 h 2760453"/>
              <a:gd name="connsiteX41" fmla="*/ 995004 w 3001993"/>
              <a:gd name="connsiteY41" fmla="*/ 932236 h 2760453"/>
              <a:gd name="connsiteX42" fmla="*/ 1004079 w 3001993"/>
              <a:gd name="connsiteY42" fmla="*/ 873469 h 2760453"/>
              <a:gd name="connsiteX43" fmla="*/ 1005113 w 3001993"/>
              <a:gd name="connsiteY43" fmla="*/ 840042 h 2760453"/>
              <a:gd name="connsiteX44" fmla="*/ 1025510 w 3001993"/>
              <a:gd name="connsiteY44" fmla="*/ 816319 h 2760453"/>
              <a:gd name="connsiteX45" fmla="*/ 1081268 w 3001993"/>
              <a:gd name="connsiteY45" fmla="*/ 797808 h 2760453"/>
              <a:gd name="connsiteX46" fmla="*/ 1113617 w 3001993"/>
              <a:gd name="connsiteY46" fmla="*/ 792507 h 2760453"/>
              <a:gd name="connsiteX47" fmla="*/ 1131813 w 3001993"/>
              <a:gd name="connsiteY47" fmla="*/ 760023 h 2760453"/>
              <a:gd name="connsiteX48" fmla="*/ 1158860 w 3001993"/>
              <a:gd name="connsiteY48" fmla="*/ 759169 h 2760453"/>
              <a:gd name="connsiteX49" fmla="*/ 1173148 w 3001993"/>
              <a:gd name="connsiteY49" fmla="*/ 728213 h 2760453"/>
              <a:gd name="connsiteX50" fmla="*/ 1196960 w 3001993"/>
              <a:gd name="connsiteY50" fmla="*/ 780601 h 2760453"/>
              <a:gd name="connsiteX51" fmla="*/ 1235060 w 3001993"/>
              <a:gd name="connsiteY51" fmla="*/ 785363 h 2760453"/>
              <a:gd name="connsiteX52" fmla="*/ 1277923 w 3001993"/>
              <a:gd name="connsiteY52" fmla="*/ 790126 h 2760453"/>
              <a:gd name="connsiteX53" fmla="*/ 1301735 w 3001993"/>
              <a:gd name="connsiteY53" fmla="*/ 780601 h 2760453"/>
              <a:gd name="connsiteX54" fmla="*/ 1330310 w 3001993"/>
              <a:gd name="connsiteY54" fmla="*/ 852038 h 2760453"/>
              <a:gd name="connsiteX55" fmla="*/ 1355246 w 3001993"/>
              <a:gd name="connsiteY55" fmla="*/ 839728 h 2760453"/>
              <a:gd name="connsiteX56" fmla="*/ 1398378 w 3001993"/>
              <a:gd name="connsiteY56" fmla="*/ 845388 h 2760453"/>
              <a:gd name="connsiteX57" fmla="*/ 1432704 w 3001993"/>
              <a:gd name="connsiteY57" fmla="*/ 852038 h 2760453"/>
              <a:gd name="connsiteX58" fmla="*/ 1492055 w 3001993"/>
              <a:gd name="connsiteY58" fmla="*/ 907571 h 2760453"/>
              <a:gd name="connsiteX59" fmla="*/ 1520810 w 3001993"/>
              <a:gd name="connsiteY59" fmla="*/ 892519 h 2760453"/>
              <a:gd name="connsiteX60" fmla="*/ 1556529 w 3001993"/>
              <a:gd name="connsiteY60" fmla="*/ 916332 h 2760453"/>
              <a:gd name="connsiteX61" fmla="*/ 1608917 w 3001993"/>
              <a:gd name="connsiteY61" fmla="*/ 944907 h 2760453"/>
              <a:gd name="connsiteX62" fmla="*/ 1689879 w 3001993"/>
              <a:gd name="connsiteY62" fmla="*/ 949489 h 2760453"/>
              <a:gd name="connsiteX63" fmla="*/ 1713376 w 3001993"/>
              <a:gd name="connsiteY63" fmla="*/ 910536 h 2760453"/>
              <a:gd name="connsiteX64" fmla="*/ 1677973 w 3001993"/>
              <a:gd name="connsiteY64" fmla="*/ 868707 h 2760453"/>
              <a:gd name="connsiteX65" fmla="*/ 1603030 w 3001993"/>
              <a:gd name="connsiteY65" fmla="*/ 816543 h 2760453"/>
              <a:gd name="connsiteX66" fmla="*/ 1516048 w 3001993"/>
              <a:gd name="connsiteY66" fmla="*/ 771076 h 2760453"/>
              <a:gd name="connsiteX67" fmla="*/ 1430817 w 3001993"/>
              <a:gd name="connsiteY67" fmla="*/ 678252 h 2760453"/>
              <a:gd name="connsiteX68" fmla="*/ 1392223 w 3001993"/>
              <a:gd name="connsiteY68" fmla="*/ 656776 h 2760453"/>
              <a:gd name="connsiteX69" fmla="*/ 1310631 w 3001993"/>
              <a:gd name="connsiteY69" fmla="*/ 580980 h 2760453"/>
              <a:gd name="connsiteX70" fmla="*/ 1280304 w 3001993"/>
              <a:gd name="connsiteY70" fmla="*/ 513901 h 2760453"/>
              <a:gd name="connsiteX71" fmla="*/ 1249348 w 3001993"/>
              <a:gd name="connsiteY71" fmla="*/ 463894 h 2760453"/>
              <a:gd name="connsiteX72" fmla="*/ 1232364 w 3001993"/>
              <a:gd name="connsiteY72" fmla="*/ 447990 h 2760453"/>
              <a:gd name="connsiteX73" fmla="*/ 1237441 w 3001993"/>
              <a:gd name="connsiteY73" fmla="*/ 411507 h 2760453"/>
              <a:gd name="connsiteX74" fmla="*/ 1258873 w 3001993"/>
              <a:gd name="connsiteY74" fmla="*/ 371250 h 2760453"/>
              <a:gd name="connsiteX75" fmla="*/ 1216010 w 3001993"/>
              <a:gd name="connsiteY75" fmla="*/ 371026 h 2760453"/>
              <a:gd name="connsiteX76" fmla="*/ 1174091 w 3001993"/>
              <a:gd name="connsiteY76" fmla="*/ 345955 h 2760453"/>
              <a:gd name="connsiteX77" fmla="*/ 1166004 w 3001993"/>
              <a:gd name="connsiteY77" fmla="*/ 282919 h 2760453"/>
              <a:gd name="connsiteX78" fmla="*/ 1135048 w 3001993"/>
              <a:gd name="connsiteY78" fmla="*/ 268632 h 2760453"/>
              <a:gd name="connsiteX79" fmla="*/ 1129476 w 3001993"/>
              <a:gd name="connsiteY79" fmla="*/ 245718 h 2760453"/>
              <a:gd name="connsiteX80" fmla="*/ 974785 w 3001993"/>
              <a:gd name="connsiteY80" fmla="*/ 198407 h 2760453"/>
              <a:gd name="connsiteX81" fmla="*/ 974785 w 3001993"/>
              <a:gd name="connsiteY81" fmla="*/ 198407 h 2760453"/>
              <a:gd name="connsiteX82" fmla="*/ 1164566 w 3001993"/>
              <a:gd name="connsiteY82" fmla="*/ 34505 h 2760453"/>
              <a:gd name="connsiteX83" fmla="*/ 1388853 w 3001993"/>
              <a:gd name="connsiteY83" fmla="*/ 0 h 2760453"/>
              <a:gd name="connsiteX84" fmla="*/ 1561381 w 3001993"/>
              <a:gd name="connsiteY84" fmla="*/ 8626 h 2760453"/>
              <a:gd name="connsiteX85" fmla="*/ 1802921 w 3001993"/>
              <a:gd name="connsiteY85" fmla="*/ 86264 h 2760453"/>
              <a:gd name="connsiteX0" fmla="*/ 1802921 w 3001993"/>
              <a:gd name="connsiteY0" fmla="*/ 86264 h 2760453"/>
              <a:gd name="connsiteX1" fmla="*/ 1716657 w 3001993"/>
              <a:gd name="connsiteY1" fmla="*/ 301924 h 2760453"/>
              <a:gd name="connsiteX2" fmla="*/ 1690778 w 3001993"/>
              <a:gd name="connsiteY2" fmla="*/ 457200 h 2760453"/>
              <a:gd name="connsiteX3" fmla="*/ 1846053 w 3001993"/>
              <a:gd name="connsiteY3" fmla="*/ 603849 h 2760453"/>
              <a:gd name="connsiteX4" fmla="*/ 2251495 w 3001993"/>
              <a:gd name="connsiteY4" fmla="*/ 715992 h 2760453"/>
              <a:gd name="connsiteX5" fmla="*/ 2475781 w 3001993"/>
              <a:gd name="connsiteY5" fmla="*/ 914400 h 2760453"/>
              <a:gd name="connsiteX6" fmla="*/ 2725947 w 3001993"/>
              <a:gd name="connsiteY6" fmla="*/ 1069675 h 2760453"/>
              <a:gd name="connsiteX7" fmla="*/ 2907102 w 3001993"/>
              <a:gd name="connsiteY7" fmla="*/ 1311215 h 2760453"/>
              <a:gd name="connsiteX8" fmla="*/ 3001993 w 3001993"/>
              <a:gd name="connsiteY8" fmla="*/ 1613139 h 2760453"/>
              <a:gd name="connsiteX9" fmla="*/ 2993366 w 3001993"/>
              <a:gd name="connsiteY9" fmla="*/ 1863305 h 2760453"/>
              <a:gd name="connsiteX10" fmla="*/ 2915729 w 3001993"/>
              <a:gd name="connsiteY10" fmla="*/ 2053087 h 2760453"/>
              <a:gd name="connsiteX11" fmla="*/ 2743200 w 3001993"/>
              <a:gd name="connsiteY11" fmla="*/ 2182483 h 2760453"/>
              <a:gd name="connsiteX12" fmla="*/ 2501661 w 3001993"/>
              <a:gd name="connsiteY12" fmla="*/ 2234241 h 2760453"/>
              <a:gd name="connsiteX13" fmla="*/ 2216989 w 3001993"/>
              <a:gd name="connsiteY13" fmla="*/ 2165230 h 2760453"/>
              <a:gd name="connsiteX14" fmla="*/ 2009955 w 3001993"/>
              <a:gd name="connsiteY14" fmla="*/ 2130724 h 2760453"/>
              <a:gd name="connsiteX15" fmla="*/ 1708030 w 3001993"/>
              <a:gd name="connsiteY15" fmla="*/ 2277373 h 2760453"/>
              <a:gd name="connsiteX16" fmla="*/ 1431985 w 3001993"/>
              <a:gd name="connsiteY16" fmla="*/ 2553419 h 2760453"/>
              <a:gd name="connsiteX17" fmla="*/ 1259457 w 3001993"/>
              <a:gd name="connsiteY17" fmla="*/ 2691441 h 2760453"/>
              <a:gd name="connsiteX18" fmla="*/ 785004 w 3001993"/>
              <a:gd name="connsiteY18" fmla="*/ 2760453 h 2760453"/>
              <a:gd name="connsiteX19" fmla="*/ 474453 w 3001993"/>
              <a:gd name="connsiteY19" fmla="*/ 2743200 h 2760453"/>
              <a:gd name="connsiteX20" fmla="*/ 224287 w 3001993"/>
              <a:gd name="connsiteY20" fmla="*/ 2691441 h 2760453"/>
              <a:gd name="connsiteX21" fmla="*/ 51759 w 3001993"/>
              <a:gd name="connsiteY21" fmla="*/ 2587924 h 2760453"/>
              <a:gd name="connsiteX22" fmla="*/ 0 w 3001993"/>
              <a:gd name="connsiteY22" fmla="*/ 2398143 h 2760453"/>
              <a:gd name="connsiteX23" fmla="*/ 17253 w 3001993"/>
              <a:gd name="connsiteY23" fmla="*/ 2208362 h 2760453"/>
              <a:gd name="connsiteX24" fmla="*/ 103517 w 3001993"/>
              <a:gd name="connsiteY24" fmla="*/ 2009955 h 2760453"/>
              <a:gd name="connsiteX25" fmla="*/ 267419 w 3001993"/>
              <a:gd name="connsiteY25" fmla="*/ 1889185 h 2760453"/>
              <a:gd name="connsiteX26" fmla="*/ 362310 w 3001993"/>
              <a:gd name="connsiteY26" fmla="*/ 1777041 h 2760453"/>
              <a:gd name="connsiteX27" fmla="*/ 362310 w 3001993"/>
              <a:gd name="connsiteY27" fmla="*/ 1526875 h 2760453"/>
              <a:gd name="connsiteX28" fmla="*/ 370936 w 3001993"/>
              <a:gd name="connsiteY28" fmla="*/ 1380226 h 2760453"/>
              <a:gd name="connsiteX29" fmla="*/ 491706 w 3001993"/>
              <a:gd name="connsiteY29" fmla="*/ 1285336 h 2760453"/>
              <a:gd name="connsiteX30" fmla="*/ 638355 w 3001993"/>
              <a:gd name="connsiteY30" fmla="*/ 1268083 h 2760453"/>
              <a:gd name="connsiteX31" fmla="*/ 757328 w 3001993"/>
              <a:gd name="connsiteY31" fmla="*/ 1085446 h 2760453"/>
              <a:gd name="connsiteX32" fmla="*/ 763573 w 3001993"/>
              <a:gd name="connsiteY32" fmla="*/ 1013963 h 2760453"/>
              <a:gd name="connsiteX33" fmla="*/ 773098 w 3001993"/>
              <a:gd name="connsiteY33" fmla="*/ 953668 h 2760453"/>
              <a:gd name="connsiteX34" fmla="*/ 808817 w 3001993"/>
              <a:gd name="connsiteY34" fmla="*/ 944907 h 2760453"/>
              <a:gd name="connsiteX35" fmla="*/ 838245 w 3001993"/>
              <a:gd name="connsiteY35" fmla="*/ 975998 h 2760453"/>
              <a:gd name="connsiteX36" fmla="*/ 856442 w 3001993"/>
              <a:gd name="connsiteY36" fmla="*/ 959194 h 2760453"/>
              <a:gd name="connsiteX37" fmla="*/ 854914 w 3001993"/>
              <a:gd name="connsiteY37" fmla="*/ 898944 h 2760453"/>
              <a:gd name="connsiteX38" fmla="*/ 906359 w 3001993"/>
              <a:gd name="connsiteY38" fmla="*/ 878412 h 2760453"/>
              <a:gd name="connsiteX39" fmla="*/ 949310 w 3001993"/>
              <a:gd name="connsiteY39" fmla="*/ 923476 h 2760453"/>
              <a:gd name="connsiteX40" fmla="*/ 965979 w 3001993"/>
              <a:gd name="connsiteY40" fmla="*/ 944907 h 2760453"/>
              <a:gd name="connsiteX41" fmla="*/ 995004 w 3001993"/>
              <a:gd name="connsiteY41" fmla="*/ 932236 h 2760453"/>
              <a:gd name="connsiteX42" fmla="*/ 1004079 w 3001993"/>
              <a:gd name="connsiteY42" fmla="*/ 873469 h 2760453"/>
              <a:gd name="connsiteX43" fmla="*/ 1005113 w 3001993"/>
              <a:gd name="connsiteY43" fmla="*/ 840042 h 2760453"/>
              <a:gd name="connsiteX44" fmla="*/ 1025510 w 3001993"/>
              <a:gd name="connsiteY44" fmla="*/ 816319 h 2760453"/>
              <a:gd name="connsiteX45" fmla="*/ 1081268 w 3001993"/>
              <a:gd name="connsiteY45" fmla="*/ 797808 h 2760453"/>
              <a:gd name="connsiteX46" fmla="*/ 1113617 w 3001993"/>
              <a:gd name="connsiteY46" fmla="*/ 792507 h 2760453"/>
              <a:gd name="connsiteX47" fmla="*/ 1131813 w 3001993"/>
              <a:gd name="connsiteY47" fmla="*/ 760023 h 2760453"/>
              <a:gd name="connsiteX48" fmla="*/ 1158860 w 3001993"/>
              <a:gd name="connsiteY48" fmla="*/ 759169 h 2760453"/>
              <a:gd name="connsiteX49" fmla="*/ 1173148 w 3001993"/>
              <a:gd name="connsiteY49" fmla="*/ 728213 h 2760453"/>
              <a:gd name="connsiteX50" fmla="*/ 1196960 w 3001993"/>
              <a:gd name="connsiteY50" fmla="*/ 780601 h 2760453"/>
              <a:gd name="connsiteX51" fmla="*/ 1235060 w 3001993"/>
              <a:gd name="connsiteY51" fmla="*/ 785363 h 2760453"/>
              <a:gd name="connsiteX52" fmla="*/ 1277923 w 3001993"/>
              <a:gd name="connsiteY52" fmla="*/ 790126 h 2760453"/>
              <a:gd name="connsiteX53" fmla="*/ 1301735 w 3001993"/>
              <a:gd name="connsiteY53" fmla="*/ 780601 h 2760453"/>
              <a:gd name="connsiteX54" fmla="*/ 1330310 w 3001993"/>
              <a:gd name="connsiteY54" fmla="*/ 852038 h 2760453"/>
              <a:gd name="connsiteX55" fmla="*/ 1355246 w 3001993"/>
              <a:gd name="connsiteY55" fmla="*/ 839728 h 2760453"/>
              <a:gd name="connsiteX56" fmla="*/ 1398378 w 3001993"/>
              <a:gd name="connsiteY56" fmla="*/ 845388 h 2760453"/>
              <a:gd name="connsiteX57" fmla="*/ 1432704 w 3001993"/>
              <a:gd name="connsiteY57" fmla="*/ 852038 h 2760453"/>
              <a:gd name="connsiteX58" fmla="*/ 1492055 w 3001993"/>
              <a:gd name="connsiteY58" fmla="*/ 907571 h 2760453"/>
              <a:gd name="connsiteX59" fmla="*/ 1520810 w 3001993"/>
              <a:gd name="connsiteY59" fmla="*/ 892519 h 2760453"/>
              <a:gd name="connsiteX60" fmla="*/ 1556529 w 3001993"/>
              <a:gd name="connsiteY60" fmla="*/ 916332 h 2760453"/>
              <a:gd name="connsiteX61" fmla="*/ 1608917 w 3001993"/>
              <a:gd name="connsiteY61" fmla="*/ 944907 h 2760453"/>
              <a:gd name="connsiteX62" fmla="*/ 1689879 w 3001993"/>
              <a:gd name="connsiteY62" fmla="*/ 949489 h 2760453"/>
              <a:gd name="connsiteX63" fmla="*/ 1713376 w 3001993"/>
              <a:gd name="connsiteY63" fmla="*/ 910536 h 2760453"/>
              <a:gd name="connsiteX64" fmla="*/ 1677973 w 3001993"/>
              <a:gd name="connsiteY64" fmla="*/ 868707 h 2760453"/>
              <a:gd name="connsiteX65" fmla="*/ 1603030 w 3001993"/>
              <a:gd name="connsiteY65" fmla="*/ 816543 h 2760453"/>
              <a:gd name="connsiteX66" fmla="*/ 1516048 w 3001993"/>
              <a:gd name="connsiteY66" fmla="*/ 771076 h 2760453"/>
              <a:gd name="connsiteX67" fmla="*/ 1430817 w 3001993"/>
              <a:gd name="connsiteY67" fmla="*/ 678252 h 2760453"/>
              <a:gd name="connsiteX68" fmla="*/ 1392223 w 3001993"/>
              <a:gd name="connsiteY68" fmla="*/ 656776 h 2760453"/>
              <a:gd name="connsiteX69" fmla="*/ 1310631 w 3001993"/>
              <a:gd name="connsiteY69" fmla="*/ 580980 h 2760453"/>
              <a:gd name="connsiteX70" fmla="*/ 1280304 w 3001993"/>
              <a:gd name="connsiteY70" fmla="*/ 513901 h 2760453"/>
              <a:gd name="connsiteX71" fmla="*/ 1249348 w 3001993"/>
              <a:gd name="connsiteY71" fmla="*/ 463894 h 2760453"/>
              <a:gd name="connsiteX72" fmla="*/ 1232364 w 3001993"/>
              <a:gd name="connsiteY72" fmla="*/ 447990 h 2760453"/>
              <a:gd name="connsiteX73" fmla="*/ 1237441 w 3001993"/>
              <a:gd name="connsiteY73" fmla="*/ 411507 h 2760453"/>
              <a:gd name="connsiteX74" fmla="*/ 1258873 w 3001993"/>
              <a:gd name="connsiteY74" fmla="*/ 371250 h 2760453"/>
              <a:gd name="connsiteX75" fmla="*/ 1216010 w 3001993"/>
              <a:gd name="connsiteY75" fmla="*/ 371026 h 2760453"/>
              <a:gd name="connsiteX76" fmla="*/ 1174091 w 3001993"/>
              <a:gd name="connsiteY76" fmla="*/ 345955 h 2760453"/>
              <a:gd name="connsiteX77" fmla="*/ 1166004 w 3001993"/>
              <a:gd name="connsiteY77" fmla="*/ 282919 h 2760453"/>
              <a:gd name="connsiteX78" fmla="*/ 1135048 w 3001993"/>
              <a:gd name="connsiteY78" fmla="*/ 268632 h 2760453"/>
              <a:gd name="connsiteX79" fmla="*/ 1129476 w 3001993"/>
              <a:gd name="connsiteY79" fmla="*/ 245718 h 2760453"/>
              <a:gd name="connsiteX80" fmla="*/ 1077898 w 3001993"/>
              <a:gd name="connsiteY80" fmla="*/ 249582 h 2760453"/>
              <a:gd name="connsiteX81" fmla="*/ 974785 w 3001993"/>
              <a:gd name="connsiteY81" fmla="*/ 198407 h 2760453"/>
              <a:gd name="connsiteX82" fmla="*/ 974785 w 3001993"/>
              <a:gd name="connsiteY82" fmla="*/ 198407 h 2760453"/>
              <a:gd name="connsiteX83" fmla="*/ 1164566 w 3001993"/>
              <a:gd name="connsiteY83" fmla="*/ 34505 h 2760453"/>
              <a:gd name="connsiteX84" fmla="*/ 1388853 w 3001993"/>
              <a:gd name="connsiteY84" fmla="*/ 0 h 2760453"/>
              <a:gd name="connsiteX85" fmla="*/ 1561381 w 3001993"/>
              <a:gd name="connsiteY85" fmla="*/ 8626 h 2760453"/>
              <a:gd name="connsiteX86" fmla="*/ 1802921 w 3001993"/>
              <a:gd name="connsiteY86" fmla="*/ 86264 h 2760453"/>
              <a:gd name="connsiteX0" fmla="*/ 1802921 w 3001993"/>
              <a:gd name="connsiteY0" fmla="*/ 86264 h 2760453"/>
              <a:gd name="connsiteX1" fmla="*/ 1716657 w 3001993"/>
              <a:gd name="connsiteY1" fmla="*/ 301924 h 2760453"/>
              <a:gd name="connsiteX2" fmla="*/ 1690778 w 3001993"/>
              <a:gd name="connsiteY2" fmla="*/ 457200 h 2760453"/>
              <a:gd name="connsiteX3" fmla="*/ 1846053 w 3001993"/>
              <a:gd name="connsiteY3" fmla="*/ 603849 h 2760453"/>
              <a:gd name="connsiteX4" fmla="*/ 2251495 w 3001993"/>
              <a:gd name="connsiteY4" fmla="*/ 715992 h 2760453"/>
              <a:gd name="connsiteX5" fmla="*/ 2475781 w 3001993"/>
              <a:gd name="connsiteY5" fmla="*/ 914400 h 2760453"/>
              <a:gd name="connsiteX6" fmla="*/ 2725947 w 3001993"/>
              <a:gd name="connsiteY6" fmla="*/ 1069675 h 2760453"/>
              <a:gd name="connsiteX7" fmla="*/ 2907102 w 3001993"/>
              <a:gd name="connsiteY7" fmla="*/ 1311215 h 2760453"/>
              <a:gd name="connsiteX8" fmla="*/ 3001993 w 3001993"/>
              <a:gd name="connsiteY8" fmla="*/ 1613139 h 2760453"/>
              <a:gd name="connsiteX9" fmla="*/ 2993366 w 3001993"/>
              <a:gd name="connsiteY9" fmla="*/ 1863305 h 2760453"/>
              <a:gd name="connsiteX10" fmla="*/ 2915729 w 3001993"/>
              <a:gd name="connsiteY10" fmla="*/ 2053087 h 2760453"/>
              <a:gd name="connsiteX11" fmla="*/ 2743200 w 3001993"/>
              <a:gd name="connsiteY11" fmla="*/ 2182483 h 2760453"/>
              <a:gd name="connsiteX12" fmla="*/ 2501661 w 3001993"/>
              <a:gd name="connsiteY12" fmla="*/ 2234241 h 2760453"/>
              <a:gd name="connsiteX13" fmla="*/ 2216989 w 3001993"/>
              <a:gd name="connsiteY13" fmla="*/ 2165230 h 2760453"/>
              <a:gd name="connsiteX14" fmla="*/ 2009955 w 3001993"/>
              <a:gd name="connsiteY14" fmla="*/ 2130724 h 2760453"/>
              <a:gd name="connsiteX15" fmla="*/ 1708030 w 3001993"/>
              <a:gd name="connsiteY15" fmla="*/ 2277373 h 2760453"/>
              <a:gd name="connsiteX16" fmla="*/ 1431985 w 3001993"/>
              <a:gd name="connsiteY16" fmla="*/ 2553419 h 2760453"/>
              <a:gd name="connsiteX17" fmla="*/ 1259457 w 3001993"/>
              <a:gd name="connsiteY17" fmla="*/ 2691441 h 2760453"/>
              <a:gd name="connsiteX18" fmla="*/ 785004 w 3001993"/>
              <a:gd name="connsiteY18" fmla="*/ 2760453 h 2760453"/>
              <a:gd name="connsiteX19" fmla="*/ 474453 w 3001993"/>
              <a:gd name="connsiteY19" fmla="*/ 2743200 h 2760453"/>
              <a:gd name="connsiteX20" fmla="*/ 224287 w 3001993"/>
              <a:gd name="connsiteY20" fmla="*/ 2691441 h 2760453"/>
              <a:gd name="connsiteX21" fmla="*/ 51759 w 3001993"/>
              <a:gd name="connsiteY21" fmla="*/ 2587924 h 2760453"/>
              <a:gd name="connsiteX22" fmla="*/ 0 w 3001993"/>
              <a:gd name="connsiteY22" fmla="*/ 2398143 h 2760453"/>
              <a:gd name="connsiteX23" fmla="*/ 17253 w 3001993"/>
              <a:gd name="connsiteY23" fmla="*/ 2208362 h 2760453"/>
              <a:gd name="connsiteX24" fmla="*/ 103517 w 3001993"/>
              <a:gd name="connsiteY24" fmla="*/ 2009955 h 2760453"/>
              <a:gd name="connsiteX25" fmla="*/ 267419 w 3001993"/>
              <a:gd name="connsiteY25" fmla="*/ 1889185 h 2760453"/>
              <a:gd name="connsiteX26" fmla="*/ 362310 w 3001993"/>
              <a:gd name="connsiteY26" fmla="*/ 1777041 h 2760453"/>
              <a:gd name="connsiteX27" fmla="*/ 362310 w 3001993"/>
              <a:gd name="connsiteY27" fmla="*/ 1526875 h 2760453"/>
              <a:gd name="connsiteX28" fmla="*/ 370936 w 3001993"/>
              <a:gd name="connsiteY28" fmla="*/ 1380226 h 2760453"/>
              <a:gd name="connsiteX29" fmla="*/ 491706 w 3001993"/>
              <a:gd name="connsiteY29" fmla="*/ 1285336 h 2760453"/>
              <a:gd name="connsiteX30" fmla="*/ 638355 w 3001993"/>
              <a:gd name="connsiteY30" fmla="*/ 1268083 h 2760453"/>
              <a:gd name="connsiteX31" fmla="*/ 757328 w 3001993"/>
              <a:gd name="connsiteY31" fmla="*/ 1085446 h 2760453"/>
              <a:gd name="connsiteX32" fmla="*/ 763573 w 3001993"/>
              <a:gd name="connsiteY32" fmla="*/ 1013963 h 2760453"/>
              <a:gd name="connsiteX33" fmla="*/ 773098 w 3001993"/>
              <a:gd name="connsiteY33" fmla="*/ 953668 h 2760453"/>
              <a:gd name="connsiteX34" fmla="*/ 808817 w 3001993"/>
              <a:gd name="connsiteY34" fmla="*/ 944907 h 2760453"/>
              <a:gd name="connsiteX35" fmla="*/ 838245 w 3001993"/>
              <a:gd name="connsiteY35" fmla="*/ 975998 h 2760453"/>
              <a:gd name="connsiteX36" fmla="*/ 856442 w 3001993"/>
              <a:gd name="connsiteY36" fmla="*/ 959194 h 2760453"/>
              <a:gd name="connsiteX37" fmla="*/ 854914 w 3001993"/>
              <a:gd name="connsiteY37" fmla="*/ 898944 h 2760453"/>
              <a:gd name="connsiteX38" fmla="*/ 906359 w 3001993"/>
              <a:gd name="connsiteY38" fmla="*/ 878412 h 2760453"/>
              <a:gd name="connsiteX39" fmla="*/ 949310 w 3001993"/>
              <a:gd name="connsiteY39" fmla="*/ 923476 h 2760453"/>
              <a:gd name="connsiteX40" fmla="*/ 965979 w 3001993"/>
              <a:gd name="connsiteY40" fmla="*/ 944907 h 2760453"/>
              <a:gd name="connsiteX41" fmla="*/ 995004 w 3001993"/>
              <a:gd name="connsiteY41" fmla="*/ 932236 h 2760453"/>
              <a:gd name="connsiteX42" fmla="*/ 1004079 w 3001993"/>
              <a:gd name="connsiteY42" fmla="*/ 873469 h 2760453"/>
              <a:gd name="connsiteX43" fmla="*/ 1005113 w 3001993"/>
              <a:gd name="connsiteY43" fmla="*/ 840042 h 2760453"/>
              <a:gd name="connsiteX44" fmla="*/ 1025510 w 3001993"/>
              <a:gd name="connsiteY44" fmla="*/ 816319 h 2760453"/>
              <a:gd name="connsiteX45" fmla="*/ 1081268 w 3001993"/>
              <a:gd name="connsiteY45" fmla="*/ 797808 h 2760453"/>
              <a:gd name="connsiteX46" fmla="*/ 1113617 w 3001993"/>
              <a:gd name="connsiteY46" fmla="*/ 792507 h 2760453"/>
              <a:gd name="connsiteX47" fmla="*/ 1131813 w 3001993"/>
              <a:gd name="connsiteY47" fmla="*/ 760023 h 2760453"/>
              <a:gd name="connsiteX48" fmla="*/ 1158860 w 3001993"/>
              <a:gd name="connsiteY48" fmla="*/ 759169 h 2760453"/>
              <a:gd name="connsiteX49" fmla="*/ 1173148 w 3001993"/>
              <a:gd name="connsiteY49" fmla="*/ 728213 h 2760453"/>
              <a:gd name="connsiteX50" fmla="*/ 1196960 w 3001993"/>
              <a:gd name="connsiteY50" fmla="*/ 780601 h 2760453"/>
              <a:gd name="connsiteX51" fmla="*/ 1235060 w 3001993"/>
              <a:gd name="connsiteY51" fmla="*/ 785363 h 2760453"/>
              <a:gd name="connsiteX52" fmla="*/ 1277923 w 3001993"/>
              <a:gd name="connsiteY52" fmla="*/ 790126 h 2760453"/>
              <a:gd name="connsiteX53" fmla="*/ 1301735 w 3001993"/>
              <a:gd name="connsiteY53" fmla="*/ 780601 h 2760453"/>
              <a:gd name="connsiteX54" fmla="*/ 1330310 w 3001993"/>
              <a:gd name="connsiteY54" fmla="*/ 852038 h 2760453"/>
              <a:gd name="connsiteX55" fmla="*/ 1355246 w 3001993"/>
              <a:gd name="connsiteY55" fmla="*/ 839728 h 2760453"/>
              <a:gd name="connsiteX56" fmla="*/ 1398378 w 3001993"/>
              <a:gd name="connsiteY56" fmla="*/ 845388 h 2760453"/>
              <a:gd name="connsiteX57" fmla="*/ 1432704 w 3001993"/>
              <a:gd name="connsiteY57" fmla="*/ 852038 h 2760453"/>
              <a:gd name="connsiteX58" fmla="*/ 1492055 w 3001993"/>
              <a:gd name="connsiteY58" fmla="*/ 907571 h 2760453"/>
              <a:gd name="connsiteX59" fmla="*/ 1520810 w 3001993"/>
              <a:gd name="connsiteY59" fmla="*/ 892519 h 2760453"/>
              <a:gd name="connsiteX60" fmla="*/ 1556529 w 3001993"/>
              <a:gd name="connsiteY60" fmla="*/ 916332 h 2760453"/>
              <a:gd name="connsiteX61" fmla="*/ 1608917 w 3001993"/>
              <a:gd name="connsiteY61" fmla="*/ 944907 h 2760453"/>
              <a:gd name="connsiteX62" fmla="*/ 1689879 w 3001993"/>
              <a:gd name="connsiteY62" fmla="*/ 949489 h 2760453"/>
              <a:gd name="connsiteX63" fmla="*/ 1713376 w 3001993"/>
              <a:gd name="connsiteY63" fmla="*/ 910536 h 2760453"/>
              <a:gd name="connsiteX64" fmla="*/ 1677973 w 3001993"/>
              <a:gd name="connsiteY64" fmla="*/ 868707 h 2760453"/>
              <a:gd name="connsiteX65" fmla="*/ 1603030 w 3001993"/>
              <a:gd name="connsiteY65" fmla="*/ 816543 h 2760453"/>
              <a:gd name="connsiteX66" fmla="*/ 1516048 w 3001993"/>
              <a:gd name="connsiteY66" fmla="*/ 771076 h 2760453"/>
              <a:gd name="connsiteX67" fmla="*/ 1430817 w 3001993"/>
              <a:gd name="connsiteY67" fmla="*/ 678252 h 2760453"/>
              <a:gd name="connsiteX68" fmla="*/ 1392223 w 3001993"/>
              <a:gd name="connsiteY68" fmla="*/ 656776 h 2760453"/>
              <a:gd name="connsiteX69" fmla="*/ 1310631 w 3001993"/>
              <a:gd name="connsiteY69" fmla="*/ 580980 h 2760453"/>
              <a:gd name="connsiteX70" fmla="*/ 1280304 w 3001993"/>
              <a:gd name="connsiteY70" fmla="*/ 513901 h 2760453"/>
              <a:gd name="connsiteX71" fmla="*/ 1249348 w 3001993"/>
              <a:gd name="connsiteY71" fmla="*/ 463894 h 2760453"/>
              <a:gd name="connsiteX72" fmla="*/ 1232364 w 3001993"/>
              <a:gd name="connsiteY72" fmla="*/ 447990 h 2760453"/>
              <a:gd name="connsiteX73" fmla="*/ 1237441 w 3001993"/>
              <a:gd name="connsiteY73" fmla="*/ 411507 h 2760453"/>
              <a:gd name="connsiteX74" fmla="*/ 1258873 w 3001993"/>
              <a:gd name="connsiteY74" fmla="*/ 371250 h 2760453"/>
              <a:gd name="connsiteX75" fmla="*/ 1216010 w 3001993"/>
              <a:gd name="connsiteY75" fmla="*/ 371026 h 2760453"/>
              <a:gd name="connsiteX76" fmla="*/ 1174091 w 3001993"/>
              <a:gd name="connsiteY76" fmla="*/ 345955 h 2760453"/>
              <a:gd name="connsiteX77" fmla="*/ 1166004 w 3001993"/>
              <a:gd name="connsiteY77" fmla="*/ 282919 h 2760453"/>
              <a:gd name="connsiteX78" fmla="*/ 1135048 w 3001993"/>
              <a:gd name="connsiteY78" fmla="*/ 268632 h 2760453"/>
              <a:gd name="connsiteX79" fmla="*/ 1129476 w 3001993"/>
              <a:gd name="connsiteY79" fmla="*/ 245718 h 2760453"/>
              <a:gd name="connsiteX80" fmla="*/ 1077898 w 3001993"/>
              <a:gd name="connsiteY80" fmla="*/ 249582 h 2760453"/>
              <a:gd name="connsiteX81" fmla="*/ 1015985 w 3001993"/>
              <a:gd name="connsiteY81" fmla="*/ 240057 h 2760453"/>
              <a:gd name="connsiteX82" fmla="*/ 974785 w 3001993"/>
              <a:gd name="connsiteY82" fmla="*/ 198407 h 2760453"/>
              <a:gd name="connsiteX83" fmla="*/ 974785 w 3001993"/>
              <a:gd name="connsiteY83" fmla="*/ 198407 h 2760453"/>
              <a:gd name="connsiteX84" fmla="*/ 1164566 w 3001993"/>
              <a:gd name="connsiteY84" fmla="*/ 34505 h 2760453"/>
              <a:gd name="connsiteX85" fmla="*/ 1388853 w 3001993"/>
              <a:gd name="connsiteY85" fmla="*/ 0 h 2760453"/>
              <a:gd name="connsiteX86" fmla="*/ 1561381 w 3001993"/>
              <a:gd name="connsiteY86" fmla="*/ 8626 h 2760453"/>
              <a:gd name="connsiteX87" fmla="*/ 1802921 w 3001993"/>
              <a:gd name="connsiteY87" fmla="*/ 86264 h 2760453"/>
              <a:gd name="connsiteX0" fmla="*/ 1802921 w 3001993"/>
              <a:gd name="connsiteY0" fmla="*/ 86264 h 2760453"/>
              <a:gd name="connsiteX1" fmla="*/ 1716657 w 3001993"/>
              <a:gd name="connsiteY1" fmla="*/ 301924 h 2760453"/>
              <a:gd name="connsiteX2" fmla="*/ 1690778 w 3001993"/>
              <a:gd name="connsiteY2" fmla="*/ 457200 h 2760453"/>
              <a:gd name="connsiteX3" fmla="*/ 1846053 w 3001993"/>
              <a:gd name="connsiteY3" fmla="*/ 603849 h 2760453"/>
              <a:gd name="connsiteX4" fmla="*/ 2251495 w 3001993"/>
              <a:gd name="connsiteY4" fmla="*/ 715992 h 2760453"/>
              <a:gd name="connsiteX5" fmla="*/ 2475781 w 3001993"/>
              <a:gd name="connsiteY5" fmla="*/ 914400 h 2760453"/>
              <a:gd name="connsiteX6" fmla="*/ 2725947 w 3001993"/>
              <a:gd name="connsiteY6" fmla="*/ 1069675 h 2760453"/>
              <a:gd name="connsiteX7" fmla="*/ 2907102 w 3001993"/>
              <a:gd name="connsiteY7" fmla="*/ 1311215 h 2760453"/>
              <a:gd name="connsiteX8" fmla="*/ 3001993 w 3001993"/>
              <a:gd name="connsiteY8" fmla="*/ 1613139 h 2760453"/>
              <a:gd name="connsiteX9" fmla="*/ 2993366 w 3001993"/>
              <a:gd name="connsiteY9" fmla="*/ 1863305 h 2760453"/>
              <a:gd name="connsiteX10" fmla="*/ 2915729 w 3001993"/>
              <a:gd name="connsiteY10" fmla="*/ 2053087 h 2760453"/>
              <a:gd name="connsiteX11" fmla="*/ 2743200 w 3001993"/>
              <a:gd name="connsiteY11" fmla="*/ 2182483 h 2760453"/>
              <a:gd name="connsiteX12" fmla="*/ 2501661 w 3001993"/>
              <a:gd name="connsiteY12" fmla="*/ 2234241 h 2760453"/>
              <a:gd name="connsiteX13" fmla="*/ 2216989 w 3001993"/>
              <a:gd name="connsiteY13" fmla="*/ 2165230 h 2760453"/>
              <a:gd name="connsiteX14" fmla="*/ 2009955 w 3001993"/>
              <a:gd name="connsiteY14" fmla="*/ 2130724 h 2760453"/>
              <a:gd name="connsiteX15" fmla="*/ 1708030 w 3001993"/>
              <a:gd name="connsiteY15" fmla="*/ 2277373 h 2760453"/>
              <a:gd name="connsiteX16" fmla="*/ 1431985 w 3001993"/>
              <a:gd name="connsiteY16" fmla="*/ 2553419 h 2760453"/>
              <a:gd name="connsiteX17" fmla="*/ 1259457 w 3001993"/>
              <a:gd name="connsiteY17" fmla="*/ 2691441 h 2760453"/>
              <a:gd name="connsiteX18" fmla="*/ 785004 w 3001993"/>
              <a:gd name="connsiteY18" fmla="*/ 2760453 h 2760453"/>
              <a:gd name="connsiteX19" fmla="*/ 474453 w 3001993"/>
              <a:gd name="connsiteY19" fmla="*/ 2743200 h 2760453"/>
              <a:gd name="connsiteX20" fmla="*/ 224287 w 3001993"/>
              <a:gd name="connsiteY20" fmla="*/ 2691441 h 2760453"/>
              <a:gd name="connsiteX21" fmla="*/ 51759 w 3001993"/>
              <a:gd name="connsiteY21" fmla="*/ 2587924 h 2760453"/>
              <a:gd name="connsiteX22" fmla="*/ 0 w 3001993"/>
              <a:gd name="connsiteY22" fmla="*/ 2398143 h 2760453"/>
              <a:gd name="connsiteX23" fmla="*/ 17253 w 3001993"/>
              <a:gd name="connsiteY23" fmla="*/ 2208362 h 2760453"/>
              <a:gd name="connsiteX24" fmla="*/ 103517 w 3001993"/>
              <a:gd name="connsiteY24" fmla="*/ 2009955 h 2760453"/>
              <a:gd name="connsiteX25" fmla="*/ 267419 w 3001993"/>
              <a:gd name="connsiteY25" fmla="*/ 1889185 h 2760453"/>
              <a:gd name="connsiteX26" fmla="*/ 362310 w 3001993"/>
              <a:gd name="connsiteY26" fmla="*/ 1777041 h 2760453"/>
              <a:gd name="connsiteX27" fmla="*/ 362310 w 3001993"/>
              <a:gd name="connsiteY27" fmla="*/ 1526875 h 2760453"/>
              <a:gd name="connsiteX28" fmla="*/ 370936 w 3001993"/>
              <a:gd name="connsiteY28" fmla="*/ 1380226 h 2760453"/>
              <a:gd name="connsiteX29" fmla="*/ 491706 w 3001993"/>
              <a:gd name="connsiteY29" fmla="*/ 1285336 h 2760453"/>
              <a:gd name="connsiteX30" fmla="*/ 638355 w 3001993"/>
              <a:gd name="connsiteY30" fmla="*/ 1268083 h 2760453"/>
              <a:gd name="connsiteX31" fmla="*/ 757328 w 3001993"/>
              <a:gd name="connsiteY31" fmla="*/ 1085446 h 2760453"/>
              <a:gd name="connsiteX32" fmla="*/ 763573 w 3001993"/>
              <a:gd name="connsiteY32" fmla="*/ 1013963 h 2760453"/>
              <a:gd name="connsiteX33" fmla="*/ 773098 w 3001993"/>
              <a:gd name="connsiteY33" fmla="*/ 953668 h 2760453"/>
              <a:gd name="connsiteX34" fmla="*/ 808817 w 3001993"/>
              <a:gd name="connsiteY34" fmla="*/ 944907 h 2760453"/>
              <a:gd name="connsiteX35" fmla="*/ 838245 w 3001993"/>
              <a:gd name="connsiteY35" fmla="*/ 975998 h 2760453"/>
              <a:gd name="connsiteX36" fmla="*/ 856442 w 3001993"/>
              <a:gd name="connsiteY36" fmla="*/ 959194 h 2760453"/>
              <a:gd name="connsiteX37" fmla="*/ 854914 w 3001993"/>
              <a:gd name="connsiteY37" fmla="*/ 898944 h 2760453"/>
              <a:gd name="connsiteX38" fmla="*/ 906359 w 3001993"/>
              <a:gd name="connsiteY38" fmla="*/ 878412 h 2760453"/>
              <a:gd name="connsiteX39" fmla="*/ 949310 w 3001993"/>
              <a:gd name="connsiteY39" fmla="*/ 923476 h 2760453"/>
              <a:gd name="connsiteX40" fmla="*/ 965979 w 3001993"/>
              <a:gd name="connsiteY40" fmla="*/ 944907 h 2760453"/>
              <a:gd name="connsiteX41" fmla="*/ 995004 w 3001993"/>
              <a:gd name="connsiteY41" fmla="*/ 932236 h 2760453"/>
              <a:gd name="connsiteX42" fmla="*/ 1004079 w 3001993"/>
              <a:gd name="connsiteY42" fmla="*/ 873469 h 2760453"/>
              <a:gd name="connsiteX43" fmla="*/ 1005113 w 3001993"/>
              <a:gd name="connsiteY43" fmla="*/ 840042 h 2760453"/>
              <a:gd name="connsiteX44" fmla="*/ 1025510 w 3001993"/>
              <a:gd name="connsiteY44" fmla="*/ 816319 h 2760453"/>
              <a:gd name="connsiteX45" fmla="*/ 1081268 w 3001993"/>
              <a:gd name="connsiteY45" fmla="*/ 797808 h 2760453"/>
              <a:gd name="connsiteX46" fmla="*/ 1113617 w 3001993"/>
              <a:gd name="connsiteY46" fmla="*/ 792507 h 2760453"/>
              <a:gd name="connsiteX47" fmla="*/ 1131813 w 3001993"/>
              <a:gd name="connsiteY47" fmla="*/ 760023 h 2760453"/>
              <a:gd name="connsiteX48" fmla="*/ 1158860 w 3001993"/>
              <a:gd name="connsiteY48" fmla="*/ 759169 h 2760453"/>
              <a:gd name="connsiteX49" fmla="*/ 1173148 w 3001993"/>
              <a:gd name="connsiteY49" fmla="*/ 728213 h 2760453"/>
              <a:gd name="connsiteX50" fmla="*/ 1196960 w 3001993"/>
              <a:gd name="connsiteY50" fmla="*/ 780601 h 2760453"/>
              <a:gd name="connsiteX51" fmla="*/ 1235060 w 3001993"/>
              <a:gd name="connsiteY51" fmla="*/ 785363 h 2760453"/>
              <a:gd name="connsiteX52" fmla="*/ 1277923 w 3001993"/>
              <a:gd name="connsiteY52" fmla="*/ 790126 h 2760453"/>
              <a:gd name="connsiteX53" fmla="*/ 1301735 w 3001993"/>
              <a:gd name="connsiteY53" fmla="*/ 780601 h 2760453"/>
              <a:gd name="connsiteX54" fmla="*/ 1330310 w 3001993"/>
              <a:gd name="connsiteY54" fmla="*/ 852038 h 2760453"/>
              <a:gd name="connsiteX55" fmla="*/ 1355246 w 3001993"/>
              <a:gd name="connsiteY55" fmla="*/ 839728 h 2760453"/>
              <a:gd name="connsiteX56" fmla="*/ 1398378 w 3001993"/>
              <a:gd name="connsiteY56" fmla="*/ 845388 h 2760453"/>
              <a:gd name="connsiteX57" fmla="*/ 1432704 w 3001993"/>
              <a:gd name="connsiteY57" fmla="*/ 852038 h 2760453"/>
              <a:gd name="connsiteX58" fmla="*/ 1492055 w 3001993"/>
              <a:gd name="connsiteY58" fmla="*/ 907571 h 2760453"/>
              <a:gd name="connsiteX59" fmla="*/ 1520810 w 3001993"/>
              <a:gd name="connsiteY59" fmla="*/ 892519 h 2760453"/>
              <a:gd name="connsiteX60" fmla="*/ 1556529 w 3001993"/>
              <a:gd name="connsiteY60" fmla="*/ 916332 h 2760453"/>
              <a:gd name="connsiteX61" fmla="*/ 1608917 w 3001993"/>
              <a:gd name="connsiteY61" fmla="*/ 944907 h 2760453"/>
              <a:gd name="connsiteX62" fmla="*/ 1689879 w 3001993"/>
              <a:gd name="connsiteY62" fmla="*/ 949489 h 2760453"/>
              <a:gd name="connsiteX63" fmla="*/ 1713376 w 3001993"/>
              <a:gd name="connsiteY63" fmla="*/ 910536 h 2760453"/>
              <a:gd name="connsiteX64" fmla="*/ 1677973 w 3001993"/>
              <a:gd name="connsiteY64" fmla="*/ 868707 h 2760453"/>
              <a:gd name="connsiteX65" fmla="*/ 1603030 w 3001993"/>
              <a:gd name="connsiteY65" fmla="*/ 816543 h 2760453"/>
              <a:gd name="connsiteX66" fmla="*/ 1516048 w 3001993"/>
              <a:gd name="connsiteY66" fmla="*/ 771076 h 2760453"/>
              <a:gd name="connsiteX67" fmla="*/ 1430817 w 3001993"/>
              <a:gd name="connsiteY67" fmla="*/ 678252 h 2760453"/>
              <a:gd name="connsiteX68" fmla="*/ 1392223 w 3001993"/>
              <a:gd name="connsiteY68" fmla="*/ 656776 h 2760453"/>
              <a:gd name="connsiteX69" fmla="*/ 1310631 w 3001993"/>
              <a:gd name="connsiteY69" fmla="*/ 580980 h 2760453"/>
              <a:gd name="connsiteX70" fmla="*/ 1280304 w 3001993"/>
              <a:gd name="connsiteY70" fmla="*/ 513901 h 2760453"/>
              <a:gd name="connsiteX71" fmla="*/ 1249348 w 3001993"/>
              <a:gd name="connsiteY71" fmla="*/ 463894 h 2760453"/>
              <a:gd name="connsiteX72" fmla="*/ 1232364 w 3001993"/>
              <a:gd name="connsiteY72" fmla="*/ 447990 h 2760453"/>
              <a:gd name="connsiteX73" fmla="*/ 1237441 w 3001993"/>
              <a:gd name="connsiteY73" fmla="*/ 411507 h 2760453"/>
              <a:gd name="connsiteX74" fmla="*/ 1258873 w 3001993"/>
              <a:gd name="connsiteY74" fmla="*/ 371250 h 2760453"/>
              <a:gd name="connsiteX75" fmla="*/ 1216010 w 3001993"/>
              <a:gd name="connsiteY75" fmla="*/ 371026 h 2760453"/>
              <a:gd name="connsiteX76" fmla="*/ 1174091 w 3001993"/>
              <a:gd name="connsiteY76" fmla="*/ 345955 h 2760453"/>
              <a:gd name="connsiteX77" fmla="*/ 1166004 w 3001993"/>
              <a:gd name="connsiteY77" fmla="*/ 282919 h 2760453"/>
              <a:gd name="connsiteX78" fmla="*/ 1135048 w 3001993"/>
              <a:gd name="connsiteY78" fmla="*/ 268632 h 2760453"/>
              <a:gd name="connsiteX79" fmla="*/ 1129476 w 3001993"/>
              <a:gd name="connsiteY79" fmla="*/ 245718 h 2760453"/>
              <a:gd name="connsiteX80" fmla="*/ 1077898 w 3001993"/>
              <a:gd name="connsiteY80" fmla="*/ 249582 h 2760453"/>
              <a:gd name="connsiteX81" fmla="*/ 1065992 w 3001993"/>
              <a:gd name="connsiteY81" fmla="*/ 232913 h 2760453"/>
              <a:gd name="connsiteX82" fmla="*/ 1015985 w 3001993"/>
              <a:gd name="connsiteY82" fmla="*/ 240057 h 2760453"/>
              <a:gd name="connsiteX83" fmla="*/ 974785 w 3001993"/>
              <a:gd name="connsiteY83" fmla="*/ 198407 h 2760453"/>
              <a:gd name="connsiteX84" fmla="*/ 974785 w 3001993"/>
              <a:gd name="connsiteY84" fmla="*/ 198407 h 2760453"/>
              <a:gd name="connsiteX85" fmla="*/ 1164566 w 3001993"/>
              <a:gd name="connsiteY85" fmla="*/ 34505 h 2760453"/>
              <a:gd name="connsiteX86" fmla="*/ 1388853 w 3001993"/>
              <a:gd name="connsiteY86" fmla="*/ 0 h 2760453"/>
              <a:gd name="connsiteX87" fmla="*/ 1561381 w 3001993"/>
              <a:gd name="connsiteY87" fmla="*/ 8626 h 2760453"/>
              <a:gd name="connsiteX88" fmla="*/ 1802921 w 3001993"/>
              <a:gd name="connsiteY88" fmla="*/ 86264 h 2760453"/>
              <a:gd name="connsiteX0" fmla="*/ 1802921 w 3001993"/>
              <a:gd name="connsiteY0" fmla="*/ 86264 h 2760453"/>
              <a:gd name="connsiteX1" fmla="*/ 1716657 w 3001993"/>
              <a:gd name="connsiteY1" fmla="*/ 301924 h 2760453"/>
              <a:gd name="connsiteX2" fmla="*/ 1690778 w 3001993"/>
              <a:gd name="connsiteY2" fmla="*/ 457200 h 2760453"/>
              <a:gd name="connsiteX3" fmla="*/ 1846053 w 3001993"/>
              <a:gd name="connsiteY3" fmla="*/ 603849 h 2760453"/>
              <a:gd name="connsiteX4" fmla="*/ 2251495 w 3001993"/>
              <a:gd name="connsiteY4" fmla="*/ 715992 h 2760453"/>
              <a:gd name="connsiteX5" fmla="*/ 2475781 w 3001993"/>
              <a:gd name="connsiteY5" fmla="*/ 914400 h 2760453"/>
              <a:gd name="connsiteX6" fmla="*/ 2725947 w 3001993"/>
              <a:gd name="connsiteY6" fmla="*/ 1069675 h 2760453"/>
              <a:gd name="connsiteX7" fmla="*/ 2907102 w 3001993"/>
              <a:gd name="connsiteY7" fmla="*/ 1311215 h 2760453"/>
              <a:gd name="connsiteX8" fmla="*/ 3001993 w 3001993"/>
              <a:gd name="connsiteY8" fmla="*/ 1613139 h 2760453"/>
              <a:gd name="connsiteX9" fmla="*/ 2993366 w 3001993"/>
              <a:gd name="connsiteY9" fmla="*/ 1863305 h 2760453"/>
              <a:gd name="connsiteX10" fmla="*/ 2915729 w 3001993"/>
              <a:gd name="connsiteY10" fmla="*/ 2053087 h 2760453"/>
              <a:gd name="connsiteX11" fmla="*/ 2743200 w 3001993"/>
              <a:gd name="connsiteY11" fmla="*/ 2182483 h 2760453"/>
              <a:gd name="connsiteX12" fmla="*/ 2501661 w 3001993"/>
              <a:gd name="connsiteY12" fmla="*/ 2234241 h 2760453"/>
              <a:gd name="connsiteX13" fmla="*/ 2216989 w 3001993"/>
              <a:gd name="connsiteY13" fmla="*/ 2165230 h 2760453"/>
              <a:gd name="connsiteX14" fmla="*/ 2009955 w 3001993"/>
              <a:gd name="connsiteY14" fmla="*/ 2130724 h 2760453"/>
              <a:gd name="connsiteX15" fmla="*/ 1708030 w 3001993"/>
              <a:gd name="connsiteY15" fmla="*/ 2277373 h 2760453"/>
              <a:gd name="connsiteX16" fmla="*/ 1431985 w 3001993"/>
              <a:gd name="connsiteY16" fmla="*/ 2553419 h 2760453"/>
              <a:gd name="connsiteX17" fmla="*/ 1259457 w 3001993"/>
              <a:gd name="connsiteY17" fmla="*/ 2691441 h 2760453"/>
              <a:gd name="connsiteX18" fmla="*/ 785004 w 3001993"/>
              <a:gd name="connsiteY18" fmla="*/ 2760453 h 2760453"/>
              <a:gd name="connsiteX19" fmla="*/ 474453 w 3001993"/>
              <a:gd name="connsiteY19" fmla="*/ 2743200 h 2760453"/>
              <a:gd name="connsiteX20" fmla="*/ 224287 w 3001993"/>
              <a:gd name="connsiteY20" fmla="*/ 2691441 h 2760453"/>
              <a:gd name="connsiteX21" fmla="*/ 51759 w 3001993"/>
              <a:gd name="connsiteY21" fmla="*/ 2587924 h 2760453"/>
              <a:gd name="connsiteX22" fmla="*/ 0 w 3001993"/>
              <a:gd name="connsiteY22" fmla="*/ 2398143 h 2760453"/>
              <a:gd name="connsiteX23" fmla="*/ 17253 w 3001993"/>
              <a:gd name="connsiteY23" fmla="*/ 2208362 h 2760453"/>
              <a:gd name="connsiteX24" fmla="*/ 103517 w 3001993"/>
              <a:gd name="connsiteY24" fmla="*/ 2009955 h 2760453"/>
              <a:gd name="connsiteX25" fmla="*/ 267419 w 3001993"/>
              <a:gd name="connsiteY25" fmla="*/ 1889185 h 2760453"/>
              <a:gd name="connsiteX26" fmla="*/ 362310 w 3001993"/>
              <a:gd name="connsiteY26" fmla="*/ 1777041 h 2760453"/>
              <a:gd name="connsiteX27" fmla="*/ 362310 w 3001993"/>
              <a:gd name="connsiteY27" fmla="*/ 1526875 h 2760453"/>
              <a:gd name="connsiteX28" fmla="*/ 370936 w 3001993"/>
              <a:gd name="connsiteY28" fmla="*/ 1380226 h 2760453"/>
              <a:gd name="connsiteX29" fmla="*/ 491706 w 3001993"/>
              <a:gd name="connsiteY29" fmla="*/ 1285336 h 2760453"/>
              <a:gd name="connsiteX30" fmla="*/ 638355 w 3001993"/>
              <a:gd name="connsiteY30" fmla="*/ 1268083 h 2760453"/>
              <a:gd name="connsiteX31" fmla="*/ 757328 w 3001993"/>
              <a:gd name="connsiteY31" fmla="*/ 1085446 h 2760453"/>
              <a:gd name="connsiteX32" fmla="*/ 763573 w 3001993"/>
              <a:gd name="connsiteY32" fmla="*/ 1013963 h 2760453"/>
              <a:gd name="connsiteX33" fmla="*/ 773098 w 3001993"/>
              <a:gd name="connsiteY33" fmla="*/ 953668 h 2760453"/>
              <a:gd name="connsiteX34" fmla="*/ 808817 w 3001993"/>
              <a:gd name="connsiteY34" fmla="*/ 944907 h 2760453"/>
              <a:gd name="connsiteX35" fmla="*/ 838245 w 3001993"/>
              <a:gd name="connsiteY35" fmla="*/ 975998 h 2760453"/>
              <a:gd name="connsiteX36" fmla="*/ 856442 w 3001993"/>
              <a:gd name="connsiteY36" fmla="*/ 959194 h 2760453"/>
              <a:gd name="connsiteX37" fmla="*/ 854914 w 3001993"/>
              <a:gd name="connsiteY37" fmla="*/ 898944 h 2760453"/>
              <a:gd name="connsiteX38" fmla="*/ 906359 w 3001993"/>
              <a:gd name="connsiteY38" fmla="*/ 878412 h 2760453"/>
              <a:gd name="connsiteX39" fmla="*/ 949310 w 3001993"/>
              <a:gd name="connsiteY39" fmla="*/ 923476 h 2760453"/>
              <a:gd name="connsiteX40" fmla="*/ 965979 w 3001993"/>
              <a:gd name="connsiteY40" fmla="*/ 944907 h 2760453"/>
              <a:gd name="connsiteX41" fmla="*/ 995004 w 3001993"/>
              <a:gd name="connsiteY41" fmla="*/ 932236 h 2760453"/>
              <a:gd name="connsiteX42" fmla="*/ 1004079 w 3001993"/>
              <a:gd name="connsiteY42" fmla="*/ 873469 h 2760453"/>
              <a:gd name="connsiteX43" fmla="*/ 1005113 w 3001993"/>
              <a:gd name="connsiteY43" fmla="*/ 840042 h 2760453"/>
              <a:gd name="connsiteX44" fmla="*/ 1025510 w 3001993"/>
              <a:gd name="connsiteY44" fmla="*/ 816319 h 2760453"/>
              <a:gd name="connsiteX45" fmla="*/ 1081268 w 3001993"/>
              <a:gd name="connsiteY45" fmla="*/ 797808 h 2760453"/>
              <a:gd name="connsiteX46" fmla="*/ 1113617 w 3001993"/>
              <a:gd name="connsiteY46" fmla="*/ 792507 h 2760453"/>
              <a:gd name="connsiteX47" fmla="*/ 1131813 w 3001993"/>
              <a:gd name="connsiteY47" fmla="*/ 760023 h 2760453"/>
              <a:gd name="connsiteX48" fmla="*/ 1158860 w 3001993"/>
              <a:gd name="connsiteY48" fmla="*/ 759169 h 2760453"/>
              <a:gd name="connsiteX49" fmla="*/ 1173148 w 3001993"/>
              <a:gd name="connsiteY49" fmla="*/ 728213 h 2760453"/>
              <a:gd name="connsiteX50" fmla="*/ 1196960 w 3001993"/>
              <a:gd name="connsiteY50" fmla="*/ 780601 h 2760453"/>
              <a:gd name="connsiteX51" fmla="*/ 1235060 w 3001993"/>
              <a:gd name="connsiteY51" fmla="*/ 785363 h 2760453"/>
              <a:gd name="connsiteX52" fmla="*/ 1277923 w 3001993"/>
              <a:gd name="connsiteY52" fmla="*/ 790126 h 2760453"/>
              <a:gd name="connsiteX53" fmla="*/ 1301735 w 3001993"/>
              <a:gd name="connsiteY53" fmla="*/ 780601 h 2760453"/>
              <a:gd name="connsiteX54" fmla="*/ 1330310 w 3001993"/>
              <a:gd name="connsiteY54" fmla="*/ 852038 h 2760453"/>
              <a:gd name="connsiteX55" fmla="*/ 1355246 w 3001993"/>
              <a:gd name="connsiteY55" fmla="*/ 839728 h 2760453"/>
              <a:gd name="connsiteX56" fmla="*/ 1398378 w 3001993"/>
              <a:gd name="connsiteY56" fmla="*/ 845388 h 2760453"/>
              <a:gd name="connsiteX57" fmla="*/ 1432704 w 3001993"/>
              <a:gd name="connsiteY57" fmla="*/ 852038 h 2760453"/>
              <a:gd name="connsiteX58" fmla="*/ 1492055 w 3001993"/>
              <a:gd name="connsiteY58" fmla="*/ 907571 h 2760453"/>
              <a:gd name="connsiteX59" fmla="*/ 1520810 w 3001993"/>
              <a:gd name="connsiteY59" fmla="*/ 892519 h 2760453"/>
              <a:gd name="connsiteX60" fmla="*/ 1556529 w 3001993"/>
              <a:gd name="connsiteY60" fmla="*/ 916332 h 2760453"/>
              <a:gd name="connsiteX61" fmla="*/ 1608917 w 3001993"/>
              <a:gd name="connsiteY61" fmla="*/ 944907 h 2760453"/>
              <a:gd name="connsiteX62" fmla="*/ 1689879 w 3001993"/>
              <a:gd name="connsiteY62" fmla="*/ 949489 h 2760453"/>
              <a:gd name="connsiteX63" fmla="*/ 1713376 w 3001993"/>
              <a:gd name="connsiteY63" fmla="*/ 910536 h 2760453"/>
              <a:gd name="connsiteX64" fmla="*/ 1677973 w 3001993"/>
              <a:gd name="connsiteY64" fmla="*/ 868707 h 2760453"/>
              <a:gd name="connsiteX65" fmla="*/ 1603030 w 3001993"/>
              <a:gd name="connsiteY65" fmla="*/ 816543 h 2760453"/>
              <a:gd name="connsiteX66" fmla="*/ 1516048 w 3001993"/>
              <a:gd name="connsiteY66" fmla="*/ 771076 h 2760453"/>
              <a:gd name="connsiteX67" fmla="*/ 1430817 w 3001993"/>
              <a:gd name="connsiteY67" fmla="*/ 678252 h 2760453"/>
              <a:gd name="connsiteX68" fmla="*/ 1392223 w 3001993"/>
              <a:gd name="connsiteY68" fmla="*/ 656776 h 2760453"/>
              <a:gd name="connsiteX69" fmla="*/ 1310631 w 3001993"/>
              <a:gd name="connsiteY69" fmla="*/ 580980 h 2760453"/>
              <a:gd name="connsiteX70" fmla="*/ 1280304 w 3001993"/>
              <a:gd name="connsiteY70" fmla="*/ 513901 h 2760453"/>
              <a:gd name="connsiteX71" fmla="*/ 1249348 w 3001993"/>
              <a:gd name="connsiteY71" fmla="*/ 463894 h 2760453"/>
              <a:gd name="connsiteX72" fmla="*/ 1232364 w 3001993"/>
              <a:gd name="connsiteY72" fmla="*/ 447990 h 2760453"/>
              <a:gd name="connsiteX73" fmla="*/ 1237441 w 3001993"/>
              <a:gd name="connsiteY73" fmla="*/ 411507 h 2760453"/>
              <a:gd name="connsiteX74" fmla="*/ 1258873 w 3001993"/>
              <a:gd name="connsiteY74" fmla="*/ 371250 h 2760453"/>
              <a:gd name="connsiteX75" fmla="*/ 1216010 w 3001993"/>
              <a:gd name="connsiteY75" fmla="*/ 371026 h 2760453"/>
              <a:gd name="connsiteX76" fmla="*/ 1174091 w 3001993"/>
              <a:gd name="connsiteY76" fmla="*/ 345955 h 2760453"/>
              <a:gd name="connsiteX77" fmla="*/ 1166004 w 3001993"/>
              <a:gd name="connsiteY77" fmla="*/ 282919 h 2760453"/>
              <a:gd name="connsiteX78" fmla="*/ 1135048 w 3001993"/>
              <a:gd name="connsiteY78" fmla="*/ 268632 h 2760453"/>
              <a:gd name="connsiteX79" fmla="*/ 1129476 w 3001993"/>
              <a:gd name="connsiteY79" fmla="*/ 245718 h 2760453"/>
              <a:gd name="connsiteX80" fmla="*/ 1077898 w 3001993"/>
              <a:gd name="connsiteY80" fmla="*/ 249582 h 2760453"/>
              <a:gd name="connsiteX81" fmla="*/ 1065992 w 3001993"/>
              <a:gd name="connsiteY81" fmla="*/ 232913 h 2760453"/>
              <a:gd name="connsiteX82" fmla="*/ 1015985 w 3001993"/>
              <a:gd name="connsiteY82" fmla="*/ 240057 h 2760453"/>
              <a:gd name="connsiteX83" fmla="*/ 974785 w 3001993"/>
              <a:gd name="connsiteY83" fmla="*/ 198407 h 2760453"/>
              <a:gd name="connsiteX84" fmla="*/ 989072 w 3001993"/>
              <a:gd name="connsiteY84" fmla="*/ 191263 h 2760453"/>
              <a:gd name="connsiteX85" fmla="*/ 1164566 w 3001993"/>
              <a:gd name="connsiteY85" fmla="*/ 34505 h 2760453"/>
              <a:gd name="connsiteX86" fmla="*/ 1388853 w 3001993"/>
              <a:gd name="connsiteY86" fmla="*/ 0 h 2760453"/>
              <a:gd name="connsiteX87" fmla="*/ 1561381 w 3001993"/>
              <a:gd name="connsiteY87" fmla="*/ 8626 h 2760453"/>
              <a:gd name="connsiteX88" fmla="*/ 1802921 w 3001993"/>
              <a:gd name="connsiteY88" fmla="*/ 86264 h 2760453"/>
              <a:gd name="connsiteX0" fmla="*/ 1802921 w 3001993"/>
              <a:gd name="connsiteY0" fmla="*/ 86264 h 2760453"/>
              <a:gd name="connsiteX1" fmla="*/ 1716657 w 3001993"/>
              <a:gd name="connsiteY1" fmla="*/ 301924 h 2760453"/>
              <a:gd name="connsiteX2" fmla="*/ 1690778 w 3001993"/>
              <a:gd name="connsiteY2" fmla="*/ 457200 h 2760453"/>
              <a:gd name="connsiteX3" fmla="*/ 1846053 w 3001993"/>
              <a:gd name="connsiteY3" fmla="*/ 603849 h 2760453"/>
              <a:gd name="connsiteX4" fmla="*/ 2251495 w 3001993"/>
              <a:gd name="connsiteY4" fmla="*/ 715992 h 2760453"/>
              <a:gd name="connsiteX5" fmla="*/ 2475781 w 3001993"/>
              <a:gd name="connsiteY5" fmla="*/ 914400 h 2760453"/>
              <a:gd name="connsiteX6" fmla="*/ 2725947 w 3001993"/>
              <a:gd name="connsiteY6" fmla="*/ 1069675 h 2760453"/>
              <a:gd name="connsiteX7" fmla="*/ 2907102 w 3001993"/>
              <a:gd name="connsiteY7" fmla="*/ 1311215 h 2760453"/>
              <a:gd name="connsiteX8" fmla="*/ 3001993 w 3001993"/>
              <a:gd name="connsiteY8" fmla="*/ 1613139 h 2760453"/>
              <a:gd name="connsiteX9" fmla="*/ 2993366 w 3001993"/>
              <a:gd name="connsiteY9" fmla="*/ 1863305 h 2760453"/>
              <a:gd name="connsiteX10" fmla="*/ 2915729 w 3001993"/>
              <a:gd name="connsiteY10" fmla="*/ 2053087 h 2760453"/>
              <a:gd name="connsiteX11" fmla="*/ 2743200 w 3001993"/>
              <a:gd name="connsiteY11" fmla="*/ 2182483 h 2760453"/>
              <a:gd name="connsiteX12" fmla="*/ 2501661 w 3001993"/>
              <a:gd name="connsiteY12" fmla="*/ 2234241 h 2760453"/>
              <a:gd name="connsiteX13" fmla="*/ 2216989 w 3001993"/>
              <a:gd name="connsiteY13" fmla="*/ 2165230 h 2760453"/>
              <a:gd name="connsiteX14" fmla="*/ 2009955 w 3001993"/>
              <a:gd name="connsiteY14" fmla="*/ 2130724 h 2760453"/>
              <a:gd name="connsiteX15" fmla="*/ 1708030 w 3001993"/>
              <a:gd name="connsiteY15" fmla="*/ 2277373 h 2760453"/>
              <a:gd name="connsiteX16" fmla="*/ 1431985 w 3001993"/>
              <a:gd name="connsiteY16" fmla="*/ 2553419 h 2760453"/>
              <a:gd name="connsiteX17" fmla="*/ 1259457 w 3001993"/>
              <a:gd name="connsiteY17" fmla="*/ 2691441 h 2760453"/>
              <a:gd name="connsiteX18" fmla="*/ 785004 w 3001993"/>
              <a:gd name="connsiteY18" fmla="*/ 2760453 h 2760453"/>
              <a:gd name="connsiteX19" fmla="*/ 474453 w 3001993"/>
              <a:gd name="connsiteY19" fmla="*/ 2743200 h 2760453"/>
              <a:gd name="connsiteX20" fmla="*/ 224287 w 3001993"/>
              <a:gd name="connsiteY20" fmla="*/ 2691441 h 2760453"/>
              <a:gd name="connsiteX21" fmla="*/ 51759 w 3001993"/>
              <a:gd name="connsiteY21" fmla="*/ 2587924 h 2760453"/>
              <a:gd name="connsiteX22" fmla="*/ 0 w 3001993"/>
              <a:gd name="connsiteY22" fmla="*/ 2398143 h 2760453"/>
              <a:gd name="connsiteX23" fmla="*/ 17253 w 3001993"/>
              <a:gd name="connsiteY23" fmla="*/ 2208362 h 2760453"/>
              <a:gd name="connsiteX24" fmla="*/ 103517 w 3001993"/>
              <a:gd name="connsiteY24" fmla="*/ 2009955 h 2760453"/>
              <a:gd name="connsiteX25" fmla="*/ 267419 w 3001993"/>
              <a:gd name="connsiteY25" fmla="*/ 1889185 h 2760453"/>
              <a:gd name="connsiteX26" fmla="*/ 362310 w 3001993"/>
              <a:gd name="connsiteY26" fmla="*/ 1777041 h 2760453"/>
              <a:gd name="connsiteX27" fmla="*/ 362310 w 3001993"/>
              <a:gd name="connsiteY27" fmla="*/ 1526875 h 2760453"/>
              <a:gd name="connsiteX28" fmla="*/ 370936 w 3001993"/>
              <a:gd name="connsiteY28" fmla="*/ 1380226 h 2760453"/>
              <a:gd name="connsiteX29" fmla="*/ 491706 w 3001993"/>
              <a:gd name="connsiteY29" fmla="*/ 1285336 h 2760453"/>
              <a:gd name="connsiteX30" fmla="*/ 638355 w 3001993"/>
              <a:gd name="connsiteY30" fmla="*/ 1268083 h 2760453"/>
              <a:gd name="connsiteX31" fmla="*/ 757328 w 3001993"/>
              <a:gd name="connsiteY31" fmla="*/ 1085446 h 2760453"/>
              <a:gd name="connsiteX32" fmla="*/ 763573 w 3001993"/>
              <a:gd name="connsiteY32" fmla="*/ 1013963 h 2760453"/>
              <a:gd name="connsiteX33" fmla="*/ 773098 w 3001993"/>
              <a:gd name="connsiteY33" fmla="*/ 953668 h 2760453"/>
              <a:gd name="connsiteX34" fmla="*/ 808817 w 3001993"/>
              <a:gd name="connsiteY34" fmla="*/ 944907 h 2760453"/>
              <a:gd name="connsiteX35" fmla="*/ 838245 w 3001993"/>
              <a:gd name="connsiteY35" fmla="*/ 975998 h 2760453"/>
              <a:gd name="connsiteX36" fmla="*/ 856442 w 3001993"/>
              <a:gd name="connsiteY36" fmla="*/ 959194 h 2760453"/>
              <a:gd name="connsiteX37" fmla="*/ 854914 w 3001993"/>
              <a:gd name="connsiteY37" fmla="*/ 898944 h 2760453"/>
              <a:gd name="connsiteX38" fmla="*/ 906359 w 3001993"/>
              <a:gd name="connsiteY38" fmla="*/ 878412 h 2760453"/>
              <a:gd name="connsiteX39" fmla="*/ 949310 w 3001993"/>
              <a:gd name="connsiteY39" fmla="*/ 923476 h 2760453"/>
              <a:gd name="connsiteX40" fmla="*/ 965979 w 3001993"/>
              <a:gd name="connsiteY40" fmla="*/ 944907 h 2760453"/>
              <a:gd name="connsiteX41" fmla="*/ 995004 w 3001993"/>
              <a:gd name="connsiteY41" fmla="*/ 932236 h 2760453"/>
              <a:gd name="connsiteX42" fmla="*/ 1004079 w 3001993"/>
              <a:gd name="connsiteY42" fmla="*/ 873469 h 2760453"/>
              <a:gd name="connsiteX43" fmla="*/ 1005113 w 3001993"/>
              <a:gd name="connsiteY43" fmla="*/ 840042 h 2760453"/>
              <a:gd name="connsiteX44" fmla="*/ 1025510 w 3001993"/>
              <a:gd name="connsiteY44" fmla="*/ 816319 h 2760453"/>
              <a:gd name="connsiteX45" fmla="*/ 1081268 w 3001993"/>
              <a:gd name="connsiteY45" fmla="*/ 797808 h 2760453"/>
              <a:gd name="connsiteX46" fmla="*/ 1113617 w 3001993"/>
              <a:gd name="connsiteY46" fmla="*/ 792507 h 2760453"/>
              <a:gd name="connsiteX47" fmla="*/ 1131813 w 3001993"/>
              <a:gd name="connsiteY47" fmla="*/ 760023 h 2760453"/>
              <a:gd name="connsiteX48" fmla="*/ 1158860 w 3001993"/>
              <a:gd name="connsiteY48" fmla="*/ 759169 h 2760453"/>
              <a:gd name="connsiteX49" fmla="*/ 1173148 w 3001993"/>
              <a:gd name="connsiteY49" fmla="*/ 728213 h 2760453"/>
              <a:gd name="connsiteX50" fmla="*/ 1196960 w 3001993"/>
              <a:gd name="connsiteY50" fmla="*/ 780601 h 2760453"/>
              <a:gd name="connsiteX51" fmla="*/ 1235060 w 3001993"/>
              <a:gd name="connsiteY51" fmla="*/ 785363 h 2760453"/>
              <a:gd name="connsiteX52" fmla="*/ 1277923 w 3001993"/>
              <a:gd name="connsiteY52" fmla="*/ 790126 h 2760453"/>
              <a:gd name="connsiteX53" fmla="*/ 1301735 w 3001993"/>
              <a:gd name="connsiteY53" fmla="*/ 780601 h 2760453"/>
              <a:gd name="connsiteX54" fmla="*/ 1330310 w 3001993"/>
              <a:gd name="connsiteY54" fmla="*/ 852038 h 2760453"/>
              <a:gd name="connsiteX55" fmla="*/ 1355246 w 3001993"/>
              <a:gd name="connsiteY55" fmla="*/ 839728 h 2760453"/>
              <a:gd name="connsiteX56" fmla="*/ 1398378 w 3001993"/>
              <a:gd name="connsiteY56" fmla="*/ 845388 h 2760453"/>
              <a:gd name="connsiteX57" fmla="*/ 1432704 w 3001993"/>
              <a:gd name="connsiteY57" fmla="*/ 852038 h 2760453"/>
              <a:gd name="connsiteX58" fmla="*/ 1492055 w 3001993"/>
              <a:gd name="connsiteY58" fmla="*/ 907571 h 2760453"/>
              <a:gd name="connsiteX59" fmla="*/ 1520810 w 3001993"/>
              <a:gd name="connsiteY59" fmla="*/ 892519 h 2760453"/>
              <a:gd name="connsiteX60" fmla="*/ 1556529 w 3001993"/>
              <a:gd name="connsiteY60" fmla="*/ 916332 h 2760453"/>
              <a:gd name="connsiteX61" fmla="*/ 1608917 w 3001993"/>
              <a:gd name="connsiteY61" fmla="*/ 944907 h 2760453"/>
              <a:gd name="connsiteX62" fmla="*/ 1689879 w 3001993"/>
              <a:gd name="connsiteY62" fmla="*/ 949489 h 2760453"/>
              <a:gd name="connsiteX63" fmla="*/ 1713376 w 3001993"/>
              <a:gd name="connsiteY63" fmla="*/ 910536 h 2760453"/>
              <a:gd name="connsiteX64" fmla="*/ 1677973 w 3001993"/>
              <a:gd name="connsiteY64" fmla="*/ 868707 h 2760453"/>
              <a:gd name="connsiteX65" fmla="*/ 1603030 w 3001993"/>
              <a:gd name="connsiteY65" fmla="*/ 816543 h 2760453"/>
              <a:gd name="connsiteX66" fmla="*/ 1516048 w 3001993"/>
              <a:gd name="connsiteY66" fmla="*/ 771076 h 2760453"/>
              <a:gd name="connsiteX67" fmla="*/ 1430817 w 3001993"/>
              <a:gd name="connsiteY67" fmla="*/ 678252 h 2760453"/>
              <a:gd name="connsiteX68" fmla="*/ 1392223 w 3001993"/>
              <a:gd name="connsiteY68" fmla="*/ 656776 h 2760453"/>
              <a:gd name="connsiteX69" fmla="*/ 1310631 w 3001993"/>
              <a:gd name="connsiteY69" fmla="*/ 580980 h 2760453"/>
              <a:gd name="connsiteX70" fmla="*/ 1280304 w 3001993"/>
              <a:gd name="connsiteY70" fmla="*/ 513901 h 2760453"/>
              <a:gd name="connsiteX71" fmla="*/ 1249348 w 3001993"/>
              <a:gd name="connsiteY71" fmla="*/ 463894 h 2760453"/>
              <a:gd name="connsiteX72" fmla="*/ 1232364 w 3001993"/>
              <a:gd name="connsiteY72" fmla="*/ 447990 h 2760453"/>
              <a:gd name="connsiteX73" fmla="*/ 1237441 w 3001993"/>
              <a:gd name="connsiteY73" fmla="*/ 411507 h 2760453"/>
              <a:gd name="connsiteX74" fmla="*/ 1258873 w 3001993"/>
              <a:gd name="connsiteY74" fmla="*/ 371250 h 2760453"/>
              <a:gd name="connsiteX75" fmla="*/ 1216010 w 3001993"/>
              <a:gd name="connsiteY75" fmla="*/ 371026 h 2760453"/>
              <a:gd name="connsiteX76" fmla="*/ 1174091 w 3001993"/>
              <a:gd name="connsiteY76" fmla="*/ 345955 h 2760453"/>
              <a:gd name="connsiteX77" fmla="*/ 1166004 w 3001993"/>
              <a:gd name="connsiteY77" fmla="*/ 282919 h 2760453"/>
              <a:gd name="connsiteX78" fmla="*/ 1135048 w 3001993"/>
              <a:gd name="connsiteY78" fmla="*/ 268632 h 2760453"/>
              <a:gd name="connsiteX79" fmla="*/ 1129476 w 3001993"/>
              <a:gd name="connsiteY79" fmla="*/ 245718 h 2760453"/>
              <a:gd name="connsiteX80" fmla="*/ 1077898 w 3001993"/>
              <a:gd name="connsiteY80" fmla="*/ 249582 h 2760453"/>
              <a:gd name="connsiteX81" fmla="*/ 1065992 w 3001993"/>
              <a:gd name="connsiteY81" fmla="*/ 232913 h 2760453"/>
              <a:gd name="connsiteX82" fmla="*/ 1015985 w 3001993"/>
              <a:gd name="connsiteY82" fmla="*/ 240057 h 2760453"/>
              <a:gd name="connsiteX83" fmla="*/ 994554 w 3001993"/>
              <a:gd name="connsiteY83" fmla="*/ 228151 h 2760453"/>
              <a:gd name="connsiteX84" fmla="*/ 974785 w 3001993"/>
              <a:gd name="connsiteY84" fmla="*/ 198407 h 2760453"/>
              <a:gd name="connsiteX85" fmla="*/ 989072 w 3001993"/>
              <a:gd name="connsiteY85" fmla="*/ 191263 h 2760453"/>
              <a:gd name="connsiteX86" fmla="*/ 1164566 w 3001993"/>
              <a:gd name="connsiteY86" fmla="*/ 34505 h 2760453"/>
              <a:gd name="connsiteX87" fmla="*/ 1388853 w 3001993"/>
              <a:gd name="connsiteY87" fmla="*/ 0 h 2760453"/>
              <a:gd name="connsiteX88" fmla="*/ 1561381 w 3001993"/>
              <a:gd name="connsiteY88" fmla="*/ 8626 h 2760453"/>
              <a:gd name="connsiteX89" fmla="*/ 1802921 w 3001993"/>
              <a:gd name="connsiteY89" fmla="*/ 86264 h 2760453"/>
              <a:gd name="connsiteX0" fmla="*/ 1802921 w 3001993"/>
              <a:gd name="connsiteY0" fmla="*/ 86264 h 2760453"/>
              <a:gd name="connsiteX1" fmla="*/ 1716657 w 3001993"/>
              <a:gd name="connsiteY1" fmla="*/ 301924 h 2760453"/>
              <a:gd name="connsiteX2" fmla="*/ 1690778 w 3001993"/>
              <a:gd name="connsiteY2" fmla="*/ 457200 h 2760453"/>
              <a:gd name="connsiteX3" fmla="*/ 1846053 w 3001993"/>
              <a:gd name="connsiteY3" fmla="*/ 603849 h 2760453"/>
              <a:gd name="connsiteX4" fmla="*/ 2251495 w 3001993"/>
              <a:gd name="connsiteY4" fmla="*/ 715992 h 2760453"/>
              <a:gd name="connsiteX5" fmla="*/ 2475781 w 3001993"/>
              <a:gd name="connsiteY5" fmla="*/ 914400 h 2760453"/>
              <a:gd name="connsiteX6" fmla="*/ 2725947 w 3001993"/>
              <a:gd name="connsiteY6" fmla="*/ 1069675 h 2760453"/>
              <a:gd name="connsiteX7" fmla="*/ 2907102 w 3001993"/>
              <a:gd name="connsiteY7" fmla="*/ 1311215 h 2760453"/>
              <a:gd name="connsiteX8" fmla="*/ 3001993 w 3001993"/>
              <a:gd name="connsiteY8" fmla="*/ 1613139 h 2760453"/>
              <a:gd name="connsiteX9" fmla="*/ 2993366 w 3001993"/>
              <a:gd name="connsiteY9" fmla="*/ 1863305 h 2760453"/>
              <a:gd name="connsiteX10" fmla="*/ 2915729 w 3001993"/>
              <a:gd name="connsiteY10" fmla="*/ 2053087 h 2760453"/>
              <a:gd name="connsiteX11" fmla="*/ 2743200 w 3001993"/>
              <a:gd name="connsiteY11" fmla="*/ 2182483 h 2760453"/>
              <a:gd name="connsiteX12" fmla="*/ 2501661 w 3001993"/>
              <a:gd name="connsiteY12" fmla="*/ 2234241 h 2760453"/>
              <a:gd name="connsiteX13" fmla="*/ 2216989 w 3001993"/>
              <a:gd name="connsiteY13" fmla="*/ 2165230 h 2760453"/>
              <a:gd name="connsiteX14" fmla="*/ 2009955 w 3001993"/>
              <a:gd name="connsiteY14" fmla="*/ 2130724 h 2760453"/>
              <a:gd name="connsiteX15" fmla="*/ 1708030 w 3001993"/>
              <a:gd name="connsiteY15" fmla="*/ 2277373 h 2760453"/>
              <a:gd name="connsiteX16" fmla="*/ 1431985 w 3001993"/>
              <a:gd name="connsiteY16" fmla="*/ 2553419 h 2760453"/>
              <a:gd name="connsiteX17" fmla="*/ 1259457 w 3001993"/>
              <a:gd name="connsiteY17" fmla="*/ 2691441 h 2760453"/>
              <a:gd name="connsiteX18" fmla="*/ 785004 w 3001993"/>
              <a:gd name="connsiteY18" fmla="*/ 2760453 h 2760453"/>
              <a:gd name="connsiteX19" fmla="*/ 474453 w 3001993"/>
              <a:gd name="connsiteY19" fmla="*/ 2743200 h 2760453"/>
              <a:gd name="connsiteX20" fmla="*/ 224287 w 3001993"/>
              <a:gd name="connsiteY20" fmla="*/ 2691441 h 2760453"/>
              <a:gd name="connsiteX21" fmla="*/ 51759 w 3001993"/>
              <a:gd name="connsiteY21" fmla="*/ 2587924 h 2760453"/>
              <a:gd name="connsiteX22" fmla="*/ 0 w 3001993"/>
              <a:gd name="connsiteY22" fmla="*/ 2398143 h 2760453"/>
              <a:gd name="connsiteX23" fmla="*/ 17253 w 3001993"/>
              <a:gd name="connsiteY23" fmla="*/ 2208362 h 2760453"/>
              <a:gd name="connsiteX24" fmla="*/ 103517 w 3001993"/>
              <a:gd name="connsiteY24" fmla="*/ 2009955 h 2760453"/>
              <a:gd name="connsiteX25" fmla="*/ 267419 w 3001993"/>
              <a:gd name="connsiteY25" fmla="*/ 1889185 h 2760453"/>
              <a:gd name="connsiteX26" fmla="*/ 362310 w 3001993"/>
              <a:gd name="connsiteY26" fmla="*/ 1777041 h 2760453"/>
              <a:gd name="connsiteX27" fmla="*/ 362310 w 3001993"/>
              <a:gd name="connsiteY27" fmla="*/ 1526875 h 2760453"/>
              <a:gd name="connsiteX28" fmla="*/ 370936 w 3001993"/>
              <a:gd name="connsiteY28" fmla="*/ 1380226 h 2760453"/>
              <a:gd name="connsiteX29" fmla="*/ 491706 w 3001993"/>
              <a:gd name="connsiteY29" fmla="*/ 1285336 h 2760453"/>
              <a:gd name="connsiteX30" fmla="*/ 638355 w 3001993"/>
              <a:gd name="connsiteY30" fmla="*/ 1268083 h 2760453"/>
              <a:gd name="connsiteX31" fmla="*/ 757328 w 3001993"/>
              <a:gd name="connsiteY31" fmla="*/ 1085446 h 2760453"/>
              <a:gd name="connsiteX32" fmla="*/ 763573 w 3001993"/>
              <a:gd name="connsiteY32" fmla="*/ 1013963 h 2760453"/>
              <a:gd name="connsiteX33" fmla="*/ 773098 w 3001993"/>
              <a:gd name="connsiteY33" fmla="*/ 953668 h 2760453"/>
              <a:gd name="connsiteX34" fmla="*/ 808817 w 3001993"/>
              <a:gd name="connsiteY34" fmla="*/ 944907 h 2760453"/>
              <a:gd name="connsiteX35" fmla="*/ 838245 w 3001993"/>
              <a:gd name="connsiteY35" fmla="*/ 975998 h 2760453"/>
              <a:gd name="connsiteX36" fmla="*/ 856442 w 3001993"/>
              <a:gd name="connsiteY36" fmla="*/ 959194 h 2760453"/>
              <a:gd name="connsiteX37" fmla="*/ 854914 w 3001993"/>
              <a:gd name="connsiteY37" fmla="*/ 898944 h 2760453"/>
              <a:gd name="connsiteX38" fmla="*/ 906359 w 3001993"/>
              <a:gd name="connsiteY38" fmla="*/ 878412 h 2760453"/>
              <a:gd name="connsiteX39" fmla="*/ 949310 w 3001993"/>
              <a:gd name="connsiteY39" fmla="*/ 923476 h 2760453"/>
              <a:gd name="connsiteX40" fmla="*/ 965979 w 3001993"/>
              <a:gd name="connsiteY40" fmla="*/ 944907 h 2760453"/>
              <a:gd name="connsiteX41" fmla="*/ 995004 w 3001993"/>
              <a:gd name="connsiteY41" fmla="*/ 932236 h 2760453"/>
              <a:gd name="connsiteX42" fmla="*/ 1004079 w 3001993"/>
              <a:gd name="connsiteY42" fmla="*/ 873469 h 2760453"/>
              <a:gd name="connsiteX43" fmla="*/ 1005113 w 3001993"/>
              <a:gd name="connsiteY43" fmla="*/ 840042 h 2760453"/>
              <a:gd name="connsiteX44" fmla="*/ 1025510 w 3001993"/>
              <a:gd name="connsiteY44" fmla="*/ 816319 h 2760453"/>
              <a:gd name="connsiteX45" fmla="*/ 1081268 w 3001993"/>
              <a:gd name="connsiteY45" fmla="*/ 797808 h 2760453"/>
              <a:gd name="connsiteX46" fmla="*/ 1113617 w 3001993"/>
              <a:gd name="connsiteY46" fmla="*/ 792507 h 2760453"/>
              <a:gd name="connsiteX47" fmla="*/ 1131813 w 3001993"/>
              <a:gd name="connsiteY47" fmla="*/ 760023 h 2760453"/>
              <a:gd name="connsiteX48" fmla="*/ 1158860 w 3001993"/>
              <a:gd name="connsiteY48" fmla="*/ 759169 h 2760453"/>
              <a:gd name="connsiteX49" fmla="*/ 1173148 w 3001993"/>
              <a:gd name="connsiteY49" fmla="*/ 728213 h 2760453"/>
              <a:gd name="connsiteX50" fmla="*/ 1196960 w 3001993"/>
              <a:gd name="connsiteY50" fmla="*/ 780601 h 2760453"/>
              <a:gd name="connsiteX51" fmla="*/ 1235060 w 3001993"/>
              <a:gd name="connsiteY51" fmla="*/ 785363 h 2760453"/>
              <a:gd name="connsiteX52" fmla="*/ 1277923 w 3001993"/>
              <a:gd name="connsiteY52" fmla="*/ 790126 h 2760453"/>
              <a:gd name="connsiteX53" fmla="*/ 1301735 w 3001993"/>
              <a:gd name="connsiteY53" fmla="*/ 780601 h 2760453"/>
              <a:gd name="connsiteX54" fmla="*/ 1330310 w 3001993"/>
              <a:gd name="connsiteY54" fmla="*/ 852038 h 2760453"/>
              <a:gd name="connsiteX55" fmla="*/ 1355246 w 3001993"/>
              <a:gd name="connsiteY55" fmla="*/ 839728 h 2760453"/>
              <a:gd name="connsiteX56" fmla="*/ 1398378 w 3001993"/>
              <a:gd name="connsiteY56" fmla="*/ 845388 h 2760453"/>
              <a:gd name="connsiteX57" fmla="*/ 1432704 w 3001993"/>
              <a:gd name="connsiteY57" fmla="*/ 852038 h 2760453"/>
              <a:gd name="connsiteX58" fmla="*/ 1492055 w 3001993"/>
              <a:gd name="connsiteY58" fmla="*/ 907571 h 2760453"/>
              <a:gd name="connsiteX59" fmla="*/ 1520810 w 3001993"/>
              <a:gd name="connsiteY59" fmla="*/ 892519 h 2760453"/>
              <a:gd name="connsiteX60" fmla="*/ 1556529 w 3001993"/>
              <a:gd name="connsiteY60" fmla="*/ 916332 h 2760453"/>
              <a:gd name="connsiteX61" fmla="*/ 1608917 w 3001993"/>
              <a:gd name="connsiteY61" fmla="*/ 944907 h 2760453"/>
              <a:gd name="connsiteX62" fmla="*/ 1689879 w 3001993"/>
              <a:gd name="connsiteY62" fmla="*/ 949489 h 2760453"/>
              <a:gd name="connsiteX63" fmla="*/ 1713376 w 3001993"/>
              <a:gd name="connsiteY63" fmla="*/ 910536 h 2760453"/>
              <a:gd name="connsiteX64" fmla="*/ 1677973 w 3001993"/>
              <a:gd name="connsiteY64" fmla="*/ 868707 h 2760453"/>
              <a:gd name="connsiteX65" fmla="*/ 1603030 w 3001993"/>
              <a:gd name="connsiteY65" fmla="*/ 816543 h 2760453"/>
              <a:gd name="connsiteX66" fmla="*/ 1516048 w 3001993"/>
              <a:gd name="connsiteY66" fmla="*/ 771076 h 2760453"/>
              <a:gd name="connsiteX67" fmla="*/ 1430817 w 3001993"/>
              <a:gd name="connsiteY67" fmla="*/ 678252 h 2760453"/>
              <a:gd name="connsiteX68" fmla="*/ 1392223 w 3001993"/>
              <a:gd name="connsiteY68" fmla="*/ 656776 h 2760453"/>
              <a:gd name="connsiteX69" fmla="*/ 1310631 w 3001993"/>
              <a:gd name="connsiteY69" fmla="*/ 580980 h 2760453"/>
              <a:gd name="connsiteX70" fmla="*/ 1280304 w 3001993"/>
              <a:gd name="connsiteY70" fmla="*/ 513901 h 2760453"/>
              <a:gd name="connsiteX71" fmla="*/ 1249348 w 3001993"/>
              <a:gd name="connsiteY71" fmla="*/ 463894 h 2760453"/>
              <a:gd name="connsiteX72" fmla="*/ 1232364 w 3001993"/>
              <a:gd name="connsiteY72" fmla="*/ 447990 h 2760453"/>
              <a:gd name="connsiteX73" fmla="*/ 1237441 w 3001993"/>
              <a:gd name="connsiteY73" fmla="*/ 411507 h 2760453"/>
              <a:gd name="connsiteX74" fmla="*/ 1258873 w 3001993"/>
              <a:gd name="connsiteY74" fmla="*/ 371250 h 2760453"/>
              <a:gd name="connsiteX75" fmla="*/ 1216010 w 3001993"/>
              <a:gd name="connsiteY75" fmla="*/ 371026 h 2760453"/>
              <a:gd name="connsiteX76" fmla="*/ 1174091 w 3001993"/>
              <a:gd name="connsiteY76" fmla="*/ 345955 h 2760453"/>
              <a:gd name="connsiteX77" fmla="*/ 1166004 w 3001993"/>
              <a:gd name="connsiteY77" fmla="*/ 282919 h 2760453"/>
              <a:gd name="connsiteX78" fmla="*/ 1135048 w 3001993"/>
              <a:gd name="connsiteY78" fmla="*/ 268632 h 2760453"/>
              <a:gd name="connsiteX79" fmla="*/ 1129476 w 3001993"/>
              <a:gd name="connsiteY79" fmla="*/ 245718 h 2760453"/>
              <a:gd name="connsiteX80" fmla="*/ 1077898 w 3001993"/>
              <a:gd name="connsiteY80" fmla="*/ 249582 h 2760453"/>
              <a:gd name="connsiteX81" fmla="*/ 1065992 w 3001993"/>
              <a:gd name="connsiteY81" fmla="*/ 232913 h 2760453"/>
              <a:gd name="connsiteX82" fmla="*/ 1015985 w 3001993"/>
              <a:gd name="connsiteY82" fmla="*/ 240057 h 2760453"/>
              <a:gd name="connsiteX83" fmla="*/ 994554 w 3001993"/>
              <a:gd name="connsiteY83" fmla="*/ 228151 h 2760453"/>
              <a:gd name="connsiteX84" fmla="*/ 974785 w 3001993"/>
              <a:gd name="connsiteY84" fmla="*/ 198407 h 2760453"/>
              <a:gd name="connsiteX85" fmla="*/ 908109 w 3001993"/>
              <a:gd name="connsiteY85" fmla="*/ 207931 h 2760453"/>
              <a:gd name="connsiteX86" fmla="*/ 1164566 w 3001993"/>
              <a:gd name="connsiteY86" fmla="*/ 34505 h 2760453"/>
              <a:gd name="connsiteX87" fmla="*/ 1388853 w 3001993"/>
              <a:gd name="connsiteY87" fmla="*/ 0 h 2760453"/>
              <a:gd name="connsiteX88" fmla="*/ 1561381 w 3001993"/>
              <a:gd name="connsiteY88" fmla="*/ 8626 h 2760453"/>
              <a:gd name="connsiteX89" fmla="*/ 1802921 w 3001993"/>
              <a:gd name="connsiteY89" fmla="*/ 86264 h 2760453"/>
              <a:gd name="connsiteX0" fmla="*/ 1802921 w 3001993"/>
              <a:gd name="connsiteY0" fmla="*/ 86264 h 2760453"/>
              <a:gd name="connsiteX1" fmla="*/ 1716657 w 3001993"/>
              <a:gd name="connsiteY1" fmla="*/ 301924 h 2760453"/>
              <a:gd name="connsiteX2" fmla="*/ 1690778 w 3001993"/>
              <a:gd name="connsiteY2" fmla="*/ 457200 h 2760453"/>
              <a:gd name="connsiteX3" fmla="*/ 1846053 w 3001993"/>
              <a:gd name="connsiteY3" fmla="*/ 603849 h 2760453"/>
              <a:gd name="connsiteX4" fmla="*/ 2251495 w 3001993"/>
              <a:gd name="connsiteY4" fmla="*/ 715992 h 2760453"/>
              <a:gd name="connsiteX5" fmla="*/ 2475781 w 3001993"/>
              <a:gd name="connsiteY5" fmla="*/ 914400 h 2760453"/>
              <a:gd name="connsiteX6" fmla="*/ 2725947 w 3001993"/>
              <a:gd name="connsiteY6" fmla="*/ 1069675 h 2760453"/>
              <a:gd name="connsiteX7" fmla="*/ 2907102 w 3001993"/>
              <a:gd name="connsiteY7" fmla="*/ 1311215 h 2760453"/>
              <a:gd name="connsiteX8" fmla="*/ 3001993 w 3001993"/>
              <a:gd name="connsiteY8" fmla="*/ 1613139 h 2760453"/>
              <a:gd name="connsiteX9" fmla="*/ 2993366 w 3001993"/>
              <a:gd name="connsiteY9" fmla="*/ 1863305 h 2760453"/>
              <a:gd name="connsiteX10" fmla="*/ 2915729 w 3001993"/>
              <a:gd name="connsiteY10" fmla="*/ 2053087 h 2760453"/>
              <a:gd name="connsiteX11" fmla="*/ 2743200 w 3001993"/>
              <a:gd name="connsiteY11" fmla="*/ 2182483 h 2760453"/>
              <a:gd name="connsiteX12" fmla="*/ 2501661 w 3001993"/>
              <a:gd name="connsiteY12" fmla="*/ 2234241 h 2760453"/>
              <a:gd name="connsiteX13" fmla="*/ 2216989 w 3001993"/>
              <a:gd name="connsiteY13" fmla="*/ 2165230 h 2760453"/>
              <a:gd name="connsiteX14" fmla="*/ 2009955 w 3001993"/>
              <a:gd name="connsiteY14" fmla="*/ 2130724 h 2760453"/>
              <a:gd name="connsiteX15" fmla="*/ 1708030 w 3001993"/>
              <a:gd name="connsiteY15" fmla="*/ 2277373 h 2760453"/>
              <a:gd name="connsiteX16" fmla="*/ 1431985 w 3001993"/>
              <a:gd name="connsiteY16" fmla="*/ 2553419 h 2760453"/>
              <a:gd name="connsiteX17" fmla="*/ 1259457 w 3001993"/>
              <a:gd name="connsiteY17" fmla="*/ 2691441 h 2760453"/>
              <a:gd name="connsiteX18" fmla="*/ 785004 w 3001993"/>
              <a:gd name="connsiteY18" fmla="*/ 2760453 h 2760453"/>
              <a:gd name="connsiteX19" fmla="*/ 474453 w 3001993"/>
              <a:gd name="connsiteY19" fmla="*/ 2743200 h 2760453"/>
              <a:gd name="connsiteX20" fmla="*/ 224287 w 3001993"/>
              <a:gd name="connsiteY20" fmla="*/ 2691441 h 2760453"/>
              <a:gd name="connsiteX21" fmla="*/ 51759 w 3001993"/>
              <a:gd name="connsiteY21" fmla="*/ 2587924 h 2760453"/>
              <a:gd name="connsiteX22" fmla="*/ 0 w 3001993"/>
              <a:gd name="connsiteY22" fmla="*/ 2398143 h 2760453"/>
              <a:gd name="connsiteX23" fmla="*/ 17253 w 3001993"/>
              <a:gd name="connsiteY23" fmla="*/ 2208362 h 2760453"/>
              <a:gd name="connsiteX24" fmla="*/ 103517 w 3001993"/>
              <a:gd name="connsiteY24" fmla="*/ 2009955 h 2760453"/>
              <a:gd name="connsiteX25" fmla="*/ 267419 w 3001993"/>
              <a:gd name="connsiteY25" fmla="*/ 1889185 h 2760453"/>
              <a:gd name="connsiteX26" fmla="*/ 362310 w 3001993"/>
              <a:gd name="connsiteY26" fmla="*/ 1777041 h 2760453"/>
              <a:gd name="connsiteX27" fmla="*/ 362310 w 3001993"/>
              <a:gd name="connsiteY27" fmla="*/ 1526875 h 2760453"/>
              <a:gd name="connsiteX28" fmla="*/ 370936 w 3001993"/>
              <a:gd name="connsiteY28" fmla="*/ 1380226 h 2760453"/>
              <a:gd name="connsiteX29" fmla="*/ 491706 w 3001993"/>
              <a:gd name="connsiteY29" fmla="*/ 1285336 h 2760453"/>
              <a:gd name="connsiteX30" fmla="*/ 638355 w 3001993"/>
              <a:gd name="connsiteY30" fmla="*/ 1268083 h 2760453"/>
              <a:gd name="connsiteX31" fmla="*/ 757328 w 3001993"/>
              <a:gd name="connsiteY31" fmla="*/ 1085446 h 2760453"/>
              <a:gd name="connsiteX32" fmla="*/ 763573 w 3001993"/>
              <a:gd name="connsiteY32" fmla="*/ 1013963 h 2760453"/>
              <a:gd name="connsiteX33" fmla="*/ 773098 w 3001993"/>
              <a:gd name="connsiteY33" fmla="*/ 953668 h 2760453"/>
              <a:gd name="connsiteX34" fmla="*/ 808817 w 3001993"/>
              <a:gd name="connsiteY34" fmla="*/ 944907 h 2760453"/>
              <a:gd name="connsiteX35" fmla="*/ 838245 w 3001993"/>
              <a:gd name="connsiteY35" fmla="*/ 975998 h 2760453"/>
              <a:gd name="connsiteX36" fmla="*/ 856442 w 3001993"/>
              <a:gd name="connsiteY36" fmla="*/ 959194 h 2760453"/>
              <a:gd name="connsiteX37" fmla="*/ 854914 w 3001993"/>
              <a:gd name="connsiteY37" fmla="*/ 898944 h 2760453"/>
              <a:gd name="connsiteX38" fmla="*/ 906359 w 3001993"/>
              <a:gd name="connsiteY38" fmla="*/ 878412 h 2760453"/>
              <a:gd name="connsiteX39" fmla="*/ 949310 w 3001993"/>
              <a:gd name="connsiteY39" fmla="*/ 923476 h 2760453"/>
              <a:gd name="connsiteX40" fmla="*/ 965979 w 3001993"/>
              <a:gd name="connsiteY40" fmla="*/ 944907 h 2760453"/>
              <a:gd name="connsiteX41" fmla="*/ 995004 w 3001993"/>
              <a:gd name="connsiteY41" fmla="*/ 932236 h 2760453"/>
              <a:gd name="connsiteX42" fmla="*/ 1004079 w 3001993"/>
              <a:gd name="connsiteY42" fmla="*/ 873469 h 2760453"/>
              <a:gd name="connsiteX43" fmla="*/ 1005113 w 3001993"/>
              <a:gd name="connsiteY43" fmla="*/ 840042 h 2760453"/>
              <a:gd name="connsiteX44" fmla="*/ 1025510 w 3001993"/>
              <a:gd name="connsiteY44" fmla="*/ 816319 h 2760453"/>
              <a:gd name="connsiteX45" fmla="*/ 1081268 w 3001993"/>
              <a:gd name="connsiteY45" fmla="*/ 797808 h 2760453"/>
              <a:gd name="connsiteX46" fmla="*/ 1113617 w 3001993"/>
              <a:gd name="connsiteY46" fmla="*/ 792507 h 2760453"/>
              <a:gd name="connsiteX47" fmla="*/ 1131813 w 3001993"/>
              <a:gd name="connsiteY47" fmla="*/ 760023 h 2760453"/>
              <a:gd name="connsiteX48" fmla="*/ 1158860 w 3001993"/>
              <a:gd name="connsiteY48" fmla="*/ 759169 h 2760453"/>
              <a:gd name="connsiteX49" fmla="*/ 1173148 w 3001993"/>
              <a:gd name="connsiteY49" fmla="*/ 728213 h 2760453"/>
              <a:gd name="connsiteX50" fmla="*/ 1196960 w 3001993"/>
              <a:gd name="connsiteY50" fmla="*/ 780601 h 2760453"/>
              <a:gd name="connsiteX51" fmla="*/ 1235060 w 3001993"/>
              <a:gd name="connsiteY51" fmla="*/ 785363 h 2760453"/>
              <a:gd name="connsiteX52" fmla="*/ 1277923 w 3001993"/>
              <a:gd name="connsiteY52" fmla="*/ 790126 h 2760453"/>
              <a:gd name="connsiteX53" fmla="*/ 1301735 w 3001993"/>
              <a:gd name="connsiteY53" fmla="*/ 780601 h 2760453"/>
              <a:gd name="connsiteX54" fmla="*/ 1330310 w 3001993"/>
              <a:gd name="connsiteY54" fmla="*/ 852038 h 2760453"/>
              <a:gd name="connsiteX55" fmla="*/ 1355246 w 3001993"/>
              <a:gd name="connsiteY55" fmla="*/ 839728 h 2760453"/>
              <a:gd name="connsiteX56" fmla="*/ 1398378 w 3001993"/>
              <a:gd name="connsiteY56" fmla="*/ 845388 h 2760453"/>
              <a:gd name="connsiteX57" fmla="*/ 1432704 w 3001993"/>
              <a:gd name="connsiteY57" fmla="*/ 852038 h 2760453"/>
              <a:gd name="connsiteX58" fmla="*/ 1492055 w 3001993"/>
              <a:gd name="connsiteY58" fmla="*/ 907571 h 2760453"/>
              <a:gd name="connsiteX59" fmla="*/ 1520810 w 3001993"/>
              <a:gd name="connsiteY59" fmla="*/ 892519 h 2760453"/>
              <a:gd name="connsiteX60" fmla="*/ 1556529 w 3001993"/>
              <a:gd name="connsiteY60" fmla="*/ 916332 h 2760453"/>
              <a:gd name="connsiteX61" fmla="*/ 1608917 w 3001993"/>
              <a:gd name="connsiteY61" fmla="*/ 944907 h 2760453"/>
              <a:gd name="connsiteX62" fmla="*/ 1689879 w 3001993"/>
              <a:gd name="connsiteY62" fmla="*/ 949489 h 2760453"/>
              <a:gd name="connsiteX63" fmla="*/ 1713376 w 3001993"/>
              <a:gd name="connsiteY63" fmla="*/ 910536 h 2760453"/>
              <a:gd name="connsiteX64" fmla="*/ 1677973 w 3001993"/>
              <a:gd name="connsiteY64" fmla="*/ 868707 h 2760453"/>
              <a:gd name="connsiteX65" fmla="*/ 1603030 w 3001993"/>
              <a:gd name="connsiteY65" fmla="*/ 816543 h 2760453"/>
              <a:gd name="connsiteX66" fmla="*/ 1516048 w 3001993"/>
              <a:gd name="connsiteY66" fmla="*/ 771076 h 2760453"/>
              <a:gd name="connsiteX67" fmla="*/ 1430817 w 3001993"/>
              <a:gd name="connsiteY67" fmla="*/ 678252 h 2760453"/>
              <a:gd name="connsiteX68" fmla="*/ 1392223 w 3001993"/>
              <a:gd name="connsiteY68" fmla="*/ 656776 h 2760453"/>
              <a:gd name="connsiteX69" fmla="*/ 1310631 w 3001993"/>
              <a:gd name="connsiteY69" fmla="*/ 580980 h 2760453"/>
              <a:gd name="connsiteX70" fmla="*/ 1280304 w 3001993"/>
              <a:gd name="connsiteY70" fmla="*/ 513901 h 2760453"/>
              <a:gd name="connsiteX71" fmla="*/ 1249348 w 3001993"/>
              <a:gd name="connsiteY71" fmla="*/ 463894 h 2760453"/>
              <a:gd name="connsiteX72" fmla="*/ 1232364 w 3001993"/>
              <a:gd name="connsiteY72" fmla="*/ 447990 h 2760453"/>
              <a:gd name="connsiteX73" fmla="*/ 1237441 w 3001993"/>
              <a:gd name="connsiteY73" fmla="*/ 411507 h 2760453"/>
              <a:gd name="connsiteX74" fmla="*/ 1258873 w 3001993"/>
              <a:gd name="connsiteY74" fmla="*/ 371250 h 2760453"/>
              <a:gd name="connsiteX75" fmla="*/ 1216010 w 3001993"/>
              <a:gd name="connsiteY75" fmla="*/ 371026 h 2760453"/>
              <a:gd name="connsiteX76" fmla="*/ 1174091 w 3001993"/>
              <a:gd name="connsiteY76" fmla="*/ 345955 h 2760453"/>
              <a:gd name="connsiteX77" fmla="*/ 1166004 w 3001993"/>
              <a:gd name="connsiteY77" fmla="*/ 282919 h 2760453"/>
              <a:gd name="connsiteX78" fmla="*/ 1135048 w 3001993"/>
              <a:gd name="connsiteY78" fmla="*/ 268632 h 2760453"/>
              <a:gd name="connsiteX79" fmla="*/ 1129476 w 3001993"/>
              <a:gd name="connsiteY79" fmla="*/ 245718 h 2760453"/>
              <a:gd name="connsiteX80" fmla="*/ 1077898 w 3001993"/>
              <a:gd name="connsiteY80" fmla="*/ 249582 h 2760453"/>
              <a:gd name="connsiteX81" fmla="*/ 1065992 w 3001993"/>
              <a:gd name="connsiteY81" fmla="*/ 232913 h 2760453"/>
              <a:gd name="connsiteX82" fmla="*/ 1015985 w 3001993"/>
              <a:gd name="connsiteY82" fmla="*/ 240057 h 2760453"/>
              <a:gd name="connsiteX83" fmla="*/ 994554 w 3001993"/>
              <a:gd name="connsiteY83" fmla="*/ 228151 h 2760453"/>
              <a:gd name="connsiteX84" fmla="*/ 974785 w 3001993"/>
              <a:gd name="connsiteY84" fmla="*/ 198407 h 2760453"/>
              <a:gd name="connsiteX85" fmla="*/ 908109 w 3001993"/>
              <a:gd name="connsiteY85" fmla="*/ 207931 h 2760453"/>
              <a:gd name="connsiteX86" fmla="*/ 932642 w 3001993"/>
              <a:gd name="connsiteY86" fmla="*/ 171001 h 2760453"/>
              <a:gd name="connsiteX87" fmla="*/ 1164566 w 3001993"/>
              <a:gd name="connsiteY87" fmla="*/ 34505 h 2760453"/>
              <a:gd name="connsiteX88" fmla="*/ 1388853 w 3001993"/>
              <a:gd name="connsiteY88" fmla="*/ 0 h 2760453"/>
              <a:gd name="connsiteX89" fmla="*/ 1561381 w 3001993"/>
              <a:gd name="connsiteY89" fmla="*/ 8626 h 2760453"/>
              <a:gd name="connsiteX90" fmla="*/ 1802921 w 3001993"/>
              <a:gd name="connsiteY90" fmla="*/ 86264 h 2760453"/>
              <a:gd name="connsiteX0" fmla="*/ 1802921 w 3001993"/>
              <a:gd name="connsiteY0" fmla="*/ 86264 h 2760453"/>
              <a:gd name="connsiteX1" fmla="*/ 1716657 w 3001993"/>
              <a:gd name="connsiteY1" fmla="*/ 301924 h 2760453"/>
              <a:gd name="connsiteX2" fmla="*/ 1690778 w 3001993"/>
              <a:gd name="connsiteY2" fmla="*/ 457200 h 2760453"/>
              <a:gd name="connsiteX3" fmla="*/ 1846053 w 3001993"/>
              <a:gd name="connsiteY3" fmla="*/ 603849 h 2760453"/>
              <a:gd name="connsiteX4" fmla="*/ 2251495 w 3001993"/>
              <a:gd name="connsiteY4" fmla="*/ 715992 h 2760453"/>
              <a:gd name="connsiteX5" fmla="*/ 2475781 w 3001993"/>
              <a:gd name="connsiteY5" fmla="*/ 914400 h 2760453"/>
              <a:gd name="connsiteX6" fmla="*/ 2725947 w 3001993"/>
              <a:gd name="connsiteY6" fmla="*/ 1069675 h 2760453"/>
              <a:gd name="connsiteX7" fmla="*/ 2907102 w 3001993"/>
              <a:gd name="connsiteY7" fmla="*/ 1311215 h 2760453"/>
              <a:gd name="connsiteX8" fmla="*/ 3001993 w 3001993"/>
              <a:gd name="connsiteY8" fmla="*/ 1613139 h 2760453"/>
              <a:gd name="connsiteX9" fmla="*/ 2993366 w 3001993"/>
              <a:gd name="connsiteY9" fmla="*/ 1863305 h 2760453"/>
              <a:gd name="connsiteX10" fmla="*/ 2915729 w 3001993"/>
              <a:gd name="connsiteY10" fmla="*/ 2053087 h 2760453"/>
              <a:gd name="connsiteX11" fmla="*/ 2743200 w 3001993"/>
              <a:gd name="connsiteY11" fmla="*/ 2182483 h 2760453"/>
              <a:gd name="connsiteX12" fmla="*/ 2501661 w 3001993"/>
              <a:gd name="connsiteY12" fmla="*/ 2234241 h 2760453"/>
              <a:gd name="connsiteX13" fmla="*/ 2216989 w 3001993"/>
              <a:gd name="connsiteY13" fmla="*/ 2165230 h 2760453"/>
              <a:gd name="connsiteX14" fmla="*/ 2009955 w 3001993"/>
              <a:gd name="connsiteY14" fmla="*/ 2130724 h 2760453"/>
              <a:gd name="connsiteX15" fmla="*/ 1708030 w 3001993"/>
              <a:gd name="connsiteY15" fmla="*/ 2277373 h 2760453"/>
              <a:gd name="connsiteX16" fmla="*/ 1431985 w 3001993"/>
              <a:gd name="connsiteY16" fmla="*/ 2553419 h 2760453"/>
              <a:gd name="connsiteX17" fmla="*/ 1259457 w 3001993"/>
              <a:gd name="connsiteY17" fmla="*/ 2691441 h 2760453"/>
              <a:gd name="connsiteX18" fmla="*/ 785004 w 3001993"/>
              <a:gd name="connsiteY18" fmla="*/ 2760453 h 2760453"/>
              <a:gd name="connsiteX19" fmla="*/ 474453 w 3001993"/>
              <a:gd name="connsiteY19" fmla="*/ 2743200 h 2760453"/>
              <a:gd name="connsiteX20" fmla="*/ 224287 w 3001993"/>
              <a:gd name="connsiteY20" fmla="*/ 2691441 h 2760453"/>
              <a:gd name="connsiteX21" fmla="*/ 51759 w 3001993"/>
              <a:gd name="connsiteY21" fmla="*/ 2587924 h 2760453"/>
              <a:gd name="connsiteX22" fmla="*/ 0 w 3001993"/>
              <a:gd name="connsiteY22" fmla="*/ 2398143 h 2760453"/>
              <a:gd name="connsiteX23" fmla="*/ 17253 w 3001993"/>
              <a:gd name="connsiteY23" fmla="*/ 2208362 h 2760453"/>
              <a:gd name="connsiteX24" fmla="*/ 103517 w 3001993"/>
              <a:gd name="connsiteY24" fmla="*/ 2009955 h 2760453"/>
              <a:gd name="connsiteX25" fmla="*/ 267419 w 3001993"/>
              <a:gd name="connsiteY25" fmla="*/ 1889185 h 2760453"/>
              <a:gd name="connsiteX26" fmla="*/ 362310 w 3001993"/>
              <a:gd name="connsiteY26" fmla="*/ 1777041 h 2760453"/>
              <a:gd name="connsiteX27" fmla="*/ 362310 w 3001993"/>
              <a:gd name="connsiteY27" fmla="*/ 1526875 h 2760453"/>
              <a:gd name="connsiteX28" fmla="*/ 370936 w 3001993"/>
              <a:gd name="connsiteY28" fmla="*/ 1380226 h 2760453"/>
              <a:gd name="connsiteX29" fmla="*/ 491706 w 3001993"/>
              <a:gd name="connsiteY29" fmla="*/ 1285336 h 2760453"/>
              <a:gd name="connsiteX30" fmla="*/ 638355 w 3001993"/>
              <a:gd name="connsiteY30" fmla="*/ 1268083 h 2760453"/>
              <a:gd name="connsiteX31" fmla="*/ 757328 w 3001993"/>
              <a:gd name="connsiteY31" fmla="*/ 1085446 h 2760453"/>
              <a:gd name="connsiteX32" fmla="*/ 763573 w 3001993"/>
              <a:gd name="connsiteY32" fmla="*/ 1013963 h 2760453"/>
              <a:gd name="connsiteX33" fmla="*/ 773098 w 3001993"/>
              <a:gd name="connsiteY33" fmla="*/ 953668 h 2760453"/>
              <a:gd name="connsiteX34" fmla="*/ 808817 w 3001993"/>
              <a:gd name="connsiteY34" fmla="*/ 944907 h 2760453"/>
              <a:gd name="connsiteX35" fmla="*/ 838245 w 3001993"/>
              <a:gd name="connsiteY35" fmla="*/ 975998 h 2760453"/>
              <a:gd name="connsiteX36" fmla="*/ 856442 w 3001993"/>
              <a:gd name="connsiteY36" fmla="*/ 959194 h 2760453"/>
              <a:gd name="connsiteX37" fmla="*/ 854914 w 3001993"/>
              <a:gd name="connsiteY37" fmla="*/ 898944 h 2760453"/>
              <a:gd name="connsiteX38" fmla="*/ 906359 w 3001993"/>
              <a:gd name="connsiteY38" fmla="*/ 878412 h 2760453"/>
              <a:gd name="connsiteX39" fmla="*/ 949310 w 3001993"/>
              <a:gd name="connsiteY39" fmla="*/ 923476 h 2760453"/>
              <a:gd name="connsiteX40" fmla="*/ 965979 w 3001993"/>
              <a:gd name="connsiteY40" fmla="*/ 944907 h 2760453"/>
              <a:gd name="connsiteX41" fmla="*/ 995004 w 3001993"/>
              <a:gd name="connsiteY41" fmla="*/ 932236 h 2760453"/>
              <a:gd name="connsiteX42" fmla="*/ 1004079 w 3001993"/>
              <a:gd name="connsiteY42" fmla="*/ 873469 h 2760453"/>
              <a:gd name="connsiteX43" fmla="*/ 1005113 w 3001993"/>
              <a:gd name="connsiteY43" fmla="*/ 840042 h 2760453"/>
              <a:gd name="connsiteX44" fmla="*/ 1025510 w 3001993"/>
              <a:gd name="connsiteY44" fmla="*/ 816319 h 2760453"/>
              <a:gd name="connsiteX45" fmla="*/ 1081268 w 3001993"/>
              <a:gd name="connsiteY45" fmla="*/ 797808 h 2760453"/>
              <a:gd name="connsiteX46" fmla="*/ 1113617 w 3001993"/>
              <a:gd name="connsiteY46" fmla="*/ 792507 h 2760453"/>
              <a:gd name="connsiteX47" fmla="*/ 1131813 w 3001993"/>
              <a:gd name="connsiteY47" fmla="*/ 760023 h 2760453"/>
              <a:gd name="connsiteX48" fmla="*/ 1158860 w 3001993"/>
              <a:gd name="connsiteY48" fmla="*/ 759169 h 2760453"/>
              <a:gd name="connsiteX49" fmla="*/ 1173148 w 3001993"/>
              <a:gd name="connsiteY49" fmla="*/ 728213 h 2760453"/>
              <a:gd name="connsiteX50" fmla="*/ 1196960 w 3001993"/>
              <a:gd name="connsiteY50" fmla="*/ 780601 h 2760453"/>
              <a:gd name="connsiteX51" fmla="*/ 1235060 w 3001993"/>
              <a:gd name="connsiteY51" fmla="*/ 785363 h 2760453"/>
              <a:gd name="connsiteX52" fmla="*/ 1277923 w 3001993"/>
              <a:gd name="connsiteY52" fmla="*/ 790126 h 2760453"/>
              <a:gd name="connsiteX53" fmla="*/ 1301735 w 3001993"/>
              <a:gd name="connsiteY53" fmla="*/ 780601 h 2760453"/>
              <a:gd name="connsiteX54" fmla="*/ 1330310 w 3001993"/>
              <a:gd name="connsiteY54" fmla="*/ 852038 h 2760453"/>
              <a:gd name="connsiteX55" fmla="*/ 1355246 w 3001993"/>
              <a:gd name="connsiteY55" fmla="*/ 839728 h 2760453"/>
              <a:gd name="connsiteX56" fmla="*/ 1398378 w 3001993"/>
              <a:gd name="connsiteY56" fmla="*/ 845388 h 2760453"/>
              <a:gd name="connsiteX57" fmla="*/ 1432704 w 3001993"/>
              <a:gd name="connsiteY57" fmla="*/ 852038 h 2760453"/>
              <a:gd name="connsiteX58" fmla="*/ 1492055 w 3001993"/>
              <a:gd name="connsiteY58" fmla="*/ 907571 h 2760453"/>
              <a:gd name="connsiteX59" fmla="*/ 1520810 w 3001993"/>
              <a:gd name="connsiteY59" fmla="*/ 892519 h 2760453"/>
              <a:gd name="connsiteX60" fmla="*/ 1556529 w 3001993"/>
              <a:gd name="connsiteY60" fmla="*/ 916332 h 2760453"/>
              <a:gd name="connsiteX61" fmla="*/ 1608917 w 3001993"/>
              <a:gd name="connsiteY61" fmla="*/ 944907 h 2760453"/>
              <a:gd name="connsiteX62" fmla="*/ 1689879 w 3001993"/>
              <a:gd name="connsiteY62" fmla="*/ 949489 h 2760453"/>
              <a:gd name="connsiteX63" fmla="*/ 1713376 w 3001993"/>
              <a:gd name="connsiteY63" fmla="*/ 910536 h 2760453"/>
              <a:gd name="connsiteX64" fmla="*/ 1677973 w 3001993"/>
              <a:gd name="connsiteY64" fmla="*/ 868707 h 2760453"/>
              <a:gd name="connsiteX65" fmla="*/ 1603030 w 3001993"/>
              <a:gd name="connsiteY65" fmla="*/ 816543 h 2760453"/>
              <a:gd name="connsiteX66" fmla="*/ 1516048 w 3001993"/>
              <a:gd name="connsiteY66" fmla="*/ 771076 h 2760453"/>
              <a:gd name="connsiteX67" fmla="*/ 1430817 w 3001993"/>
              <a:gd name="connsiteY67" fmla="*/ 678252 h 2760453"/>
              <a:gd name="connsiteX68" fmla="*/ 1392223 w 3001993"/>
              <a:gd name="connsiteY68" fmla="*/ 656776 h 2760453"/>
              <a:gd name="connsiteX69" fmla="*/ 1310631 w 3001993"/>
              <a:gd name="connsiteY69" fmla="*/ 580980 h 2760453"/>
              <a:gd name="connsiteX70" fmla="*/ 1280304 w 3001993"/>
              <a:gd name="connsiteY70" fmla="*/ 513901 h 2760453"/>
              <a:gd name="connsiteX71" fmla="*/ 1249348 w 3001993"/>
              <a:gd name="connsiteY71" fmla="*/ 463894 h 2760453"/>
              <a:gd name="connsiteX72" fmla="*/ 1232364 w 3001993"/>
              <a:gd name="connsiteY72" fmla="*/ 447990 h 2760453"/>
              <a:gd name="connsiteX73" fmla="*/ 1237441 w 3001993"/>
              <a:gd name="connsiteY73" fmla="*/ 411507 h 2760453"/>
              <a:gd name="connsiteX74" fmla="*/ 1258873 w 3001993"/>
              <a:gd name="connsiteY74" fmla="*/ 371250 h 2760453"/>
              <a:gd name="connsiteX75" fmla="*/ 1216010 w 3001993"/>
              <a:gd name="connsiteY75" fmla="*/ 371026 h 2760453"/>
              <a:gd name="connsiteX76" fmla="*/ 1174091 w 3001993"/>
              <a:gd name="connsiteY76" fmla="*/ 345955 h 2760453"/>
              <a:gd name="connsiteX77" fmla="*/ 1166004 w 3001993"/>
              <a:gd name="connsiteY77" fmla="*/ 282919 h 2760453"/>
              <a:gd name="connsiteX78" fmla="*/ 1135048 w 3001993"/>
              <a:gd name="connsiteY78" fmla="*/ 268632 h 2760453"/>
              <a:gd name="connsiteX79" fmla="*/ 1129476 w 3001993"/>
              <a:gd name="connsiteY79" fmla="*/ 245718 h 2760453"/>
              <a:gd name="connsiteX80" fmla="*/ 1077898 w 3001993"/>
              <a:gd name="connsiteY80" fmla="*/ 249582 h 2760453"/>
              <a:gd name="connsiteX81" fmla="*/ 1065992 w 3001993"/>
              <a:gd name="connsiteY81" fmla="*/ 232913 h 2760453"/>
              <a:gd name="connsiteX82" fmla="*/ 1015985 w 3001993"/>
              <a:gd name="connsiteY82" fmla="*/ 240057 h 2760453"/>
              <a:gd name="connsiteX83" fmla="*/ 994554 w 3001993"/>
              <a:gd name="connsiteY83" fmla="*/ 228151 h 2760453"/>
              <a:gd name="connsiteX84" fmla="*/ 981929 w 3001993"/>
              <a:gd name="connsiteY84" fmla="*/ 186500 h 2760453"/>
              <a:gd name="connsiteX85" fmla="*/ 908109 w 3001993"/>
              <a:gd name="connsiteY85" fmla="*/ 207931 h 2760453"/>
              <a:gd name="connsiteX86" fmla="*/ 932642 w 3001993"/>
              <a:gd name="connsiteY86" fmla="*/ 171001 h 2760453"/>
              <a:gd name="connsiteX87" fmla="*/ 1164566 w 3001993"/>
              <a:gd name="connsiteY87" fmla="*/ 34505 h 2760453"/>
              <a:gd name="connsiteX88" fmla="*/ 1388853 w 3001993"/>
              <a:gd name="connsiteY88" fmla="*/ 0 h 2760453"/>
              <a:gd name="connsiteX89" fmla="*/ 1561381 w 3001993"/>
              <a:gd name="connsiteY89" fmla="*/ 8626 h 2760453"/>
              <a:gd name="connsiteX90" fmla="*/ 1802921 w 3001993"/>
              <a:gd name="connsiteY90" fmla="*/ 86264 h 2760453"/>
              <a:gd name="connsiteX0" fmla="*/ 1802921 w 3001993"/>
              <a:gd name="connsiteY0" fmla="*/ 86264 h 2760453"/>
              <a:gd name="connsiteX1" fmla="*/ 1716657 w 3001993"/>
              <a:gd name="connsiteY1" fmla="*/ 301924 h 2760453"/>
              <a:gd name="connsiteX2" fmla="*/ 1690778 w 3001993"/>
              <a:gd name="connsiteY2" fmla="*/ 457200 h 2760453"/>
              <a:gd name="connsiteX3" fmla="*/ 1846053 w 3001993"/>
              <a:gd name="connsiteY3" fmla="*/ 603849 h 2760453"/>
              <a:gd name="connsiteX4" fmla="*/ 2251495 w 3001993"/>
              <a:gd name="connsiteY4" fmla="*/ 715992 h 2760453"/>
              <a:gd name="connsiteX5" fmla="*/ 2475781 w 3001993"/>
              <a:gd name="connsiteY5" fmla="*/ 914400 h 2760453"/>
              <a:gd name="connsiteX6" fmla="*/ 2725947 w 3001993"/>
              <a:gd name="connsiteY6" fmla="*/ 1069675 h 2760453"/>
              <a:gd name="connsiteX7" fmla="*/ 2907102 w 3001993"/>
              <a:gd name="connsiteY7" fmla="*/ 1311215 h 2760453"/>
              <a:gd name="connsiteX8" fmla="*/ 3001993 w 3001993"/>
              <a:gd name="connsiteY8" fmla="*/ 1613139 h 2760453"/>
              <a:gd name="connsiteX9" fmla="*/ 2993366 w 3001993"/>
              <a:gd name="connsiteY9" fmla="*/ 1863305 h 2760453"/>
              <a:gd name="connsiteX10" fmla="*/ 2915729 w 3001993"/>
              <a:gd name="connsiteY10" fmla="*/ 2053087 h 2760453"/>
              <a:gd name="connsiteX11" fmla="*/ 2743200 w 3001993"/>
              <a:gd name="connsiteY11" fmla="*/ 2182483 h 2760453"/>
              <a:gd name="connsiteX12" fmla="*/ 2501661 w 3001993"/>
              <a:gd name="connsiteY12" fmla="*/ 2234241 h 2760453"/>
              <a:gd name="connsiteX13" fmla="*/ 2216989 w 3001993"/>
              <a:gd name="connsiteY13" fmla="*/ 2165230 h 2760453"/>
              <a:gd name="connsiteX14" fmla="*/ 2009955 w 3001993"/>
              <a:gd name="connsiteY14" fmla="*/ 2130724 h 2760453"/>
              <a:gd name="connsiteX15" fmla="*/ 1708030 w 3001993"/>
              <a:gd name="connsiteY15" fmla="*/ 2277373 h 2760453"/>
              <a:gd name="connsiteX16" fmla="*/ 1431985 w 3001993"/>
              <a:gd name="connsiteY16" fmla="*/ 2553419 h 2760453"/>
              <a:gd name="connsiteX17" fmla="*/ 1259457 w 3001993"/>
              <a:gd name="connsiteY17" fmla="*/ 2691441 h 2760453"/>
              <a:gd name="connsiteX18" fmla="*/ 785004 w 3001993"/>
              <a:gd name="connsiteY18" fmla="*/ 2760453 h 2760453"/>
              <a:gd name="connsiteX19" fmla="*/ 474453 w 3001993"/>
              <a:gd name="connsiteY19" fmla="*/ 2743200 h 2760453"/>
              <a:gd name="connsiteX20" fmla="*/ 224287 w 3001993"/>
              <a:gd name="connsiteY20" fmla="*/ 2691441 h 2760453"/>
              <a:gd name="connsiteX21" fmla="*/ 51759 w 3001993"/>
              <a:gd name="connsiteY21" fmla="*/ 2587924 h 2760453"/>
              <a:gd name="connsiteX22" fmla="*/ 0 w 3001993"/>
              <a:gd name="connsiteY22" fmla="*/ 2398143 h 2760453"/>
              <a:gd name="connsiteX23" fmla="*/ 17253 w 3001993"/>
              <a:gd name="connsiteY23" fmla="*/ 2208362 h 2760453"/>
              <a:gd name="connsiteX24" fmla="*/ 103517 w 3001993"/>
              <a:gd name="connsiteY24" fmla="*/ 2009955 h 2760453"/>
              <a:gd name="connsiteX25" fmla="*/ 267419 w 3001993"/>
              <a:gd name="connsiteY25" fmla="*/ 1889185 h 2760453"/>
              <a:gd name="connsiteX26" fmla="*/ 362310 w 3001993"/>
              <a:gd name="connsiteY26" fmla="*/ 1777041 h 2760453"/>
              <a:gd name="connsiteX27" fmla="*/ 362310 w 3001993"/>
              <a:gd name="connsiteY27" fmla="*/ 1526875 h 2760453"/>
              <a:gd name="connsiteX28" fmla="*/ 370936 w 3001993"/>
              <a:gd name="connsiteY28" fmla="*/ 1380226 h 2760453"/>
              <a:gd name="connsiteX29" fmla="*/ 491706 w 3001993"/>
              <a:gd name="connsiteY29" fmla="*/ 1285336 h 2760453"/>
              <a:gd name="connsiteX30" fmla="*/ 638355 w 3001993"/>
              <a:gd name="connsiteY30" fmla="*/ 1268083 h 2760453"/>
              <a:gd name="connsiteX31" fmla="*/ 757328 w 3001993"/>
              <a:gd name="connsiteY31" fmla="*/ 1085446 h 2760453"/>
              <a:gd name="connsiteX32" fmla="*/ 763573 w 3001993"/>
              <a:gd name="connsiteY32" fmla="*/ 1013963 h 2760453"/>
              <a:gd name="connsiteX33" fmla="*/ 773098 w 3001993"/>
              <a:gd name="connsiteY33" fmla="*/ 953668 h 2760453"/>
              <a:gd name="connsiteX34" fmla="*/ 808817 w 3001993"/>
              <a:gd name="connsiteY34" fmla="*/ 944907 h 2760453"/>
              <a:gd name="connsiteX35" fmla="*/ 838245 w 3001993"/>
              <a:gd name="connsiteY35" fmla="*/ 975998 h 2760453"/>
              <a:gd name="connsiteX36" fmla="*/ 856442 w 3001993"/>
              <a:gd name="connsiteY36" fmla="*/ 959194 h 2760453"/>
              <a:gd name="connsiteX37" fmla="*/ 854914 w 3001993"/>
              <a:gd name="connsiteY37" fmla="*/ 898944 h 2760453"/>
              <a:gd name="connsiteX38" fmla="*/ 906359 w 3001993"/>
              <a:gd name="connsiteY38" fmla="*/ 878412 h 2760453"/>
              <a:gd name="connsiteX39" fmla="*/ 949310 w 3001993"/>
              <a:gd name="connsiteY39" fmla="*/ 923476 h 2760453"/>
              <a:gd name="connsiteX40" fmla="*/ 965979 w 3001993"/>
              <a:gd name="connsiteY40" fmla="*/ 944907 h 2760453"/>
              <a:gd name="connsiteX41" fmla="*/ 995004 w 3001993"/>
              <a:gd name="connsiteY41" fmla="*/ 932236 h 2760453"/>
              <a:gd name="connsiteX42" fmla="*/ 1004079 w 3001993"/>
              <a:gd name="connsiteY42" fmla="*/ 873469 h 2760453"/>
              <a:gd name="connsiteX43" fmla="*/ 1005113 w 3001993"/>
              <a:gd name="connsiteY43" fmla="*/ 840042 h 2760453"/>
              <a:gd name="connsiteX44" fmla="*/ 1025510 w 3001993"/>
              <a:gd name="connsiteY44" fmla="*/ 816319 h 2760453"/>
              <a:gd name="connsiteX45" fmla="*/ 1081268 w 3001993"/>
              <a:gd name="connsiteY45" fmla="*/ 797808 h 2760453"/>
              <a:gd name="connsiteX46" fmla="*/ 1113617 w 3001993"/>
              <a:gd name="connsiteY46" fmla="*/ 792507 h 2760453"/>
              <a:gd name="connsiteX47" fmla="*/ 1131813 w 3001993"/>
              <a:gd name="connsiteY47" fmla="*/ 760023 h 2760453"/>
              <a:gd name="connsiteX48" fmla="*/ 1158860 w 3001993"/>
              <a:gd name="connsiteY48" fmla="*/ 759169 h 2760453"/>
              <a:gd name="connsiteX49" fmla="*/ 1173148 w 3001993"/>
              <a:gd name="connsiteY49" fmla="*/ 728213 h 2760453"/>
              <a:gd name="connsiteX50" fmla="*/ 1196960 w 3001993"/>
              <a:gd name="connsiteY50" fmla="*/ 780601 h 2760453"/>
              <a:gd name="connsiteX51" fmla="*/ 1235060 w 3001993"/>
              <a:gd name="connsiteY51" fmla="*/ 785363 h 2760453"/>
              <a:gd name="connsiteX52" fmla="*/ 1277923 w 3001993"/>
              <a:gd name="connsiteY52" fmla="*/ 790126 h 2760453"/>
              <a:gd name="connsiteX53" fmla="*/ 1301735 w 3001993"/>
              <a:gd name="connsiteY53" fmla="*/ 780601 h 2760453"/>
              <a:gd name="connsiteX54" fmla="*/ 1330310 w 3001993"/>
              <a:gd name="connsiteY54" fmla="*/ 852038 h 2760453"/>
              <a:gd name="connsiteX55" fmla="*/ 1355246 w 3001993"/>
              <a:gd name="connsiteY55" fmla="*/ 839728 h 2760453"/>
              <a:gd name="connsiteX56" fmla="*/ 1398378 w 3001993"/>
              <a:gd name="connsiteY56" fmla="*/ 845388 h 2760453"/>
              <a:gd name="connsiteX57" fmla="*/ 1432704 w 3001993"/>
              <a:gd name="connsiteY57" fmla="*/ 852038 h 2760453"/>
              <a:gd name="connsiteX58" fmla="*/ 1492055 w 3001993"/>
              <a:gd name="connsiteY58" fmla="*/ 907571 h 2760453"/>
              <a:gd name="connsiteX59" fmla="*/ 1520810 w 3001993"/>
              <a:gd name="connsiteY59" fmla="*/ 892519 h 2760453"/>
              <a:gd name="connsiteX60" fmla="*/ 1556529 w 3001993"/>
              <a:gd name="connsiteY60" fmla="*/ 916332 h 2760453"/>
              <a:gd name="connsiteX61" fmla="*/ 1608917 w 3001993"/>
              <a:gd name="connsiteY61" fmla="*/ 944907 h 2760453"/>
              <a:gd name="connsiteX62" fmla="*/ 1689879 w 3001993"/>
              <a:gd name="connsiteY62" fmla="*/ 949489 h 2760453"/>
              <a:gd name="connsiteX63" fmla="*/ 1713376 w 3001993"/>
              <a:gd name="connsiteY63" fmla="*/ 910536 h 2760453"/>
              <a:gd name="connsiteX64" fmla="*/ 1677973 w 3001993"/>
              <a:gd name="connsiteY64" fmla="*/ 868707 h 2760453"/>
              <a:gd name="connsiteX65" fmla="*/ 1603030 w 3001993"/>
              <a:gd name="connsiteY65" fmla="*/ 816543 h 2760453"/>
              <a:gd name="connsiteX66" fmla="*/ 1516048 w 3001993"/>
              <a:gd name="connsiteY66" fmla="*/ 771076 h 2760453"/>
              <a:gd name="connsiteX67" fmla="*/ 1430817 w 3001993"/>
              <a:gd name="connsiteY67" fmla="*/ 678252 h 2760453"/>
              <a:gd name="connsiteX68" fmla="*/ 1392223 w 3001993"/>
              <a:gd name="connsiteY68" fmla="*/ 656776 h 2760453"/>
              <a:gd name="connsiteX69" fmla="*/ 1310631 w 3001993"/>
              <a:gd name="connsiteY69" fmla="*/ 580980 h 2760453"/>
              <a:gd name="connsiteX70" fmla="*/ 1280304 w 3001993"/>
              <a:gd name="connsiteY70" fmla="*/ 513901 h 2760453"/>
              <a:gd name="connsiteX71" fmla="*/ 1249348 w 3001993"/>
              <a:gd name="connsiteY71" fmla="*/ 463894 h 2760453"/>
              <a:gd name="connsiteX72" fmla="*/ 1232364 w 3001993"/>
              <a:gd name="connsiteY72" fmla="*/ 447990 h 2760453"/>
              <a:gd name="connsiteX73" fmla="*/ 1237441 w 3001993"/>
              <a:gd name="connsiteY73" fmla="*/ 411507 h 2760453"/>
              <a:gd name="connsiteX74" fmla="*/ 1258873 w 3001993"/>
              <a:gd name="connsiteY74" fmla="*/ 371250 h 2760453"/>
              <a:gd name="connsiteX75" fmla="*/ 1216010 w 3001993"/>
              <a:gd name="connsiteY75" fmla="*/ 371026 h 2760453"/>
              <a:gd name="connsiteX76" fmla="*/ 1174091 w 3001993"/>
              <a:gd name="connsiteY76" fmla="*/ 345955 h 2760453"/>
              <a:gd name="connsiteX77" fmla="*/ 1166004 w 3001993"/>
              <a:gd name="connsiteY77" fmla="*/ 282919 h 2760453"/>
              <a:gd name="connsiteX78" fmla="*/ 1135048 w 3001993"/>
              <a:gd name="connsiteY78" fmla="*/ 268632 h 2760453"/>
              <a:gd name="connsiteX79" fmla="*/ 1129476 w 3001993"/>
              <a:gd name="connsiteY79" fmla="*/ 245718 h 2760453"/>
              <a:gd name="connsiteX80" fmla="*/ 1077898 w 3001993"/>
              <a:gd name="connsiteY80" fmla="*/ 249582 h 2760453"/>
              <a:gd name="connsiteX81" fmla="*/ 1065992 w 3001993"/>
              <a:gd name="connsiteY81" fmla="*/ 232913 h 2760453"/>
              <a:gd name="connsiteX82" fmla="*/ 1015985 w 3001993"/>
              <a:gd name="connsiteY82" fmla="*/ 240057 h 2760453"/>
              <a:gd name="connsiteX83" fmla="*/ 994554 w 3001993"/>
              <a:gd name="connsiteY83" fmla="*/ 228151 h 2760453"/>
              <a:gd name="connsiteX84" fmla="*/ 981929 w 3001993"/>
              <a:gd name="connsiteY84" fmla="*/ 186500 h 2760453"/>
              <a:gd name="connsiteX85" fmla="*/ 908109 w 3001993"/>
              <a:gd name="connsiteY85" fmla="*/ 207931 h 2760453"/>
              <a:gd name="connsiteX86" fmla="*/ 932642 w 3001993"/>
              <a:gd name="connsiteY86" fmla="*/ 171001 h 2760453"/>
              <a:gd name="connsiteX87" fmla="*/ 999317 w 3001993"/>
              <a:gd name="connsiteY87" fmla="*/ 147188 h 2760453"/>
              <a:gd name="connsiteX88" fmla="*/ 1164566 w 3001993"/>
              <a:gd name="connsiteY88" fmla="*/ 34505 h 2760453"/>
              <a:gd name="connsiteX89" fmla="*/ 1388853 w 3001993"/>
              <a:gd name="connsiteY89" fmla="*/ 0 h 2760453"/>
              <a:gd name="connsiteX90" fmla="*/ 1561381 w 3001993"/>
              <a:gd name="connsiteY90" fmla="*/ 8626 h 2760453"/>
              <a:gd name="connsiteX91" fmla="*/ 1802921 w 3001993"/>
              <a:gd name="connsiteY91" fmla="*/ 86264 h 2760453"/>
              <a:gd name="connsiteX0" fmla="*/ 1802921 w 3001993"/>
              <a:gd name="connsiteY0" fmla="*/ 86264 h 2760453"/>
              <a:gd name="connsiteX1" fmla="*/ 1716657 w 3001993"/>
              <a:gd name="connsiteY1" fmla="*/ 301924 h 2760453"/>
              <a:gd name="connsiteX2" fmla="*/ 1690778 w 3001993"/>
              <a:gd name="connsiteY2" fmla="*/ 457200 h 2760453"/>
              <a:gd name="connsiteX3" fmla="*/ 1846053 w 3001993"/>
              <a:gd name="connsiteY3" fmla="*/ 603849 h 2760453"/>
              <a:gd name="connsiteX4" fmla="*/ 2251495 w 3001993"/>
              <a:gd name="connsiteY4" fmla="*/ 715992 h 2760453"/>
              <a:gd name="connsiteX5" fmla="*/ 2475781 w 3001993"/>
              <a:gd name="connsiteY5" fmla="*/ 914400 h 2760453"/>
              <a:gd name="connsiteX6" fmla="*/ 2725947 w 3001993"/>
              <a:gd name="connsiteY6" fmla="*/ 1069675 h 2760453"/>
              <a:gd name="connsiteX7" fmla="*/ 2907102 w 3001993"/>
              <a:gd name="connsiteY7" fmla="*/ 1311215 h 2760453"/>
              <a:gd name="connsiteX8" fmla="*/ 3001993 w 3001993"/>
              <a:gd name="connsiteY8" fmla="*/ 1613139 h 2760453"/>
              <a:gd name="connsiteX9" fmla="*/ 2993366 w 3001993"/>
              <a:gd name="connsiteY9" fmla="*/ 1863305 h 2760453"/>
              <a:gd name="connsiteX10" fmla="*/ 2915729 w 3001993"/>
              <a:gd name="connsiteY10" fmla="*/ 2053087 h 2760453"/>
              <a:gd name="connsiteX11" fmla="*/ 2743200 w 3001993"/>
              <a:gd name="connsiteY11" fmla="*/ 2182483 h 2760453"/>
              <a:gd name="connsiteX12" fmla="*/ 2501661 w 3001993"/>
              <a:gd name="connsiteY12" fmla="*/ 2234241 h 2760453"/>
              <a:gd name="connsiteX13" fmla="*/ 2216989 w 3001993"/>
              <a:gd name="connsiteY13" fmla="*/ 2165230 h 2760453"/>
              <a:gd name="connsiteX14" fmla="*/ 2009955 w 3001993"/>
              <a:gd name="connsiteY14" fmla="*/ 2130724 h 2760453"/>
              <a:gd name="connsiteX15" fmla="*/ 1708030 w 3001993"/>
              <a:gd name="connsiteY15" fmla="*/ 2277373 h 2760453"/>
              <a:gd name="connsiteX16" fmla="*/ 1431985 w 3001993"/>
              <a:gd name="connsiteY16" fmla="*/ 2553419 h 2760453"/>
              <a:gd name="connsiteX17" fmla="*/ 1259457 w 3001993"/>
              <a:gd name="connsiteY17" fmla="*/ 2691441 h 2760453"/>
              <a:gd name="connsiteX18" fmla="*/ 785004 w 3001993"/>
              <a:gd name="connsiteY18" fmla="*/ 2760453 h 2760453"/>
              <a:gd name="connsiteX19" fmla="*/ 474453 w 3001993"/>
              <a:gd name="connsiteY19" fmla="*/ 2743200 h 2760453"/>
              <a:gd name="connsiteX20" fmla="*/ 224287 w 3001993"/>
              <a:gd name="connsiteY20" fmla="*/ 2691441 h 2760453"/>
              <a:gd name="connsiteX21" fmla="*/ 51759 w 3001993"/>
              <a:gd name="connsiteY21" fmla="*/ 2587924 h 2760453"/>
              <a:gd name="connsiteX22" fmla="*/ 0 w 3001993"/>
              <a:gd name="connsiteY22" fmla="*/ 2398143 h 2760453"/>
              <a:gd name="connsiteX23" fmla="*/ 17253 w 3001993"/>
              <a:gd name="connsiteY23" fmla="*/ 2208362 h 2760453"/>
              <a:gd name="connsiteX24" fmla="*/ 103517 w 3001993"/>
              <a:gd name="connsiteY24" fmla="*/ 2009955 h 2760453"/>
              <a:gd name="connsiteX25" fmla="*/ 267419 w 3001993"/>
              <a:gd name="connsiteY25" fmla="*/ 1889185 h 2760453"/>
              <a:gd name="connsiteX26" fmla="*/ 362310 w 3001993"/>
              <a:gd name="connsiteY26" fmla="*/ 1777041 h 2760453"/>
              <a:gd name="connsiteX27" fmla="*/ 362310 w 3001993"/>
              <a:gd name="connsiteY27" fmla="*/ 1526875 h 2760453"/>
              <a:gd name="connsiteX28" fmla="*/ 370936 w 3001993"/>
              <a:gd name="connsiteY28" fmla="*/ 1380226 h 2760453"/>
              <a:gd name="connsiteX29" fmla="*/ 491706 w 3001993"/>
              <a:gd name="connsiteY29" fmla="*/ 1285336 h 2760453"/>
              <a:gd name="connsiteX30" fmla="*/ 638355 w 3001993"/>
              <a:gd name="connsiteY30" fmla="*/ 1268083 h 2760453"/>
              <a:gd name="connsiteX31" fmla="*/ 757328 w 3001993"/>
              <a:gd name="connsiteY31" fmla="*/ 1085446 h 2760453"/>
              <a:gd name="connsiteX32" fmla="*/ 763573 w 3001993"/>
              <a:gd name="connsiteY32" fmla="*/ 1013963 h 2760453"/>
              <a:gd name="connsiteX33" fmla="*/ 773098 w 3001993"/>
              <a:gd name="connsiteY33" fmla="*/ 953668 h 2760453"/>
              <a:gd name="connsiteX34" fmla="*/ 808817 w 3001993"/>
              <a:gd name="connsiteY34" fmla="*/ 944907 h 2760453"/>
              <a:gd name="connsiteX35" fmla="*/ 838245 w 3001993"/>
              <a:gd name="connsiteY35" fmla="*/ 975998 h 2760453"/>
              <a:gd name="connsiteX36" fmla="*/ 856442 w 3001993"/>
              <a:gd name="connsiteY36" fmla="*/ 959194 h 2760453"/>
              <a:gd name="connsiteX37" fmla="*/ 854914 w 3001993"/>
              <a:gd name="connsiteY37" fmla="*/ 898944 h 2760453"/>
              <a:gd name="connsiteX38" fmla="*/ 906359 w 3001993"/>
              <a:gd name="connsiteY38" fmla="*/ 878412 h 2760453"/>
              <a:gd name="connsiteX39" fmla="*/ 949310 w 3001993"/>
              <a:gd name="connsiteY39" fmla="*/ 923476 h 2760453"/>
              <a:gd name="connsiteX40" fmla="*/ 965979 w 3001993"/>
              <a:gd name="connsiteY40" fmla="*/ 944907 h 2760453"/>
              <a:gd name="connsiteX41" fmla="*/ 995004 w 3001993"/>
              <a:gd name="connsiteY41" fmla="*/ 932236 h 2760453"/>
              <a:gd name="connsiteX42" fmla="*/ 1004079 w 3001993"/>
              <a:gd name="connsiteY42" fmla="*/ 873469 h 2760453"/>
              <a:gd name="connsiteX43" fmla="*/ 1005113 w 3001993"/>
              <a:gd name="connsiteY43" fmla="*/ 840042 h 2760453"/>
              <a:gd name="connsiteX44" fmla="*/ 1025510 w 3001993"/>
              <a:gd name="connsiteY44" fmla="*/ 816319 h 2760453"/>
              <a:gd name="connsiteX45" fmla="*/ 1081268 w 3001993"/>
              <a:gd name="connsiteY45" fmla="*/ 797808 h 2760453"/>
              <a:gd name="connsiteX46" fmla="*/ 1113617 w 3001993"/>
              <a:gd name="connsiteY46" fmla="*/ 792507 h 2760453"/>
              <a:gd name="connsiteX47" fmla="*/ 1131813 w 3001993"/>
              <a:gd name="connsiteY47" fmla="*/ 760023 h 2760453"/>
              <a:gd name="connsiteX48" fmla="*/ 1158860 w 3001993"/>
              <a:gd name="connsiteY48" fmla="*/ 759169 h 2760453"/>
              <a:gd name="connsiteX49" fmla="*/ 1173148 w 3001993"/>
              <a:gd name="connsiteY49" fmla="*/ 728213 h 2760453"/>
              <a:gd name="connsiteX50" fmla="*/ 1196960 w 3001993"/>
              <a:gd name="connsiteY50" fmla="*/ 780601 h 2760453"/>
              <a:gd name="connsiteX51" fmla="*/ 1235060 w 3001993"/>
              <a:gd name="connsiteY51" fmla="*/ 785363 h 2760453"/>
              <a:gd name="connsiteX52" fmla="*/ 1277923 w 3001993"/>
              <a:gd name="connsiteY52" fmla="*/ 790126 h 2760453"/>
              <a:gd name="connsiteX53" fmla="*/ 1301735 w 3001993"/>
              <a:gd name="connsiteY53" fmla="*/ 780601 h 2760453"/>
              <a:gd name="connsiteX54" fmla="*/ 1330310 w 3001993"/>
              <a:gd name="connsiteY54" fmla="*/ 852038 h 2760453"/>
              <a:gd name="connsiteX55" fmla="*/ 1355246 w 3001993"/>
              <a:gd name="connsiteY55" fmla="*/ 839728 h 2760453"/>
              <a:gd name="connsiteX56" fmla="*/ 1398378 w 3001993"/>
              <a:gd name="connsiteY56" fmla="*/ 845388 h 2760453"/>
              <a:gd name="connsiteX57" fmla="*/ 1432704 w 3001993"/>
              <a:gd name="connsiteY57" fmla="*/ 852038 h 2760453"/>
              <a:gd name="connsiteX58" fmla="*/ 1492055 w 3001993"/>
              <a:gd name="connsiteY58" fmla="*/ 907571 h 2760453"/>
              <a:gd name="connsiteX59" fmla="*/ 1520810 w 3001993"/>
              <a:gd name="connsiteY59" fmla="*/ 892519 h 2760453"/>
              <a:gd name="connsiteX60" fmla="*/ 1556529 w 3001993"/>
              <a:gd name="connsiteY60" fmla="*/ 916332 h 2760453"/>
              <a:gd name="connsiteX61" fmla="*/ 1608917 w 3001993"/>
              <a:gd name="connsiteY61" fmla="*/ 944907 h 2760453"/>
              <a:gd name="connsiteX62" fmla="*/ 1689879 w 3001993"/>
              <a:gd name="connsiteY62" fmla="*/ 949489 h 2760453"/>
              <a:gd name="connsiteX63" fmla="*/ 1713376 w 3001993"/>
              <a:gd name="connsiteY63" fmla="*/ 910536 h 2760453"/>
              <a:gd name="connsiteX64" fmla="*/ 1677973 w 3001993"/>
              <a:gd name="connsiteY64" fmla="*/ 868707 h 2760453"/>
              <a:gd name="connsiteX65" fmla="*/ 1603030 w 3001993"/>
              <a:gd name="connsiteY65" fmla="*/ 816543 h 2760453"/>
              <a:gd name="connsiteX66" fmla="*/ 1516048 w 3001993"/>
              <a:gd name="connsiteY66" fmla="*/ 771076 h 2760453"/>
              <a:gd name="connsiteX67" fmla="*/ 1430817 w 3001993"/>
              <a:gd name="connsiteY67" fmla="*/ 678252 h 2760453"/>
              <a:gd name="connsiteX68" fmla="*/ 1392223 w 3001993"/>
              <a:gd name="connsiteY68" fmla="*/ 656776 h 2760453"/>
              <a:gd name="connsiteX69" fmla="*/ 1310631 w 3001993"/>
              <a:gd name="connsiteY69" fmla="*/ 580980 h 2760453"/>
              <a:gd name="connsiteX70" fmla="*/ 1280304 w 3001993"/>
              <a:gd name="connsiteY70" fmla="*/ 513901 h 2760453"/>
              <a:gd name="connsiteX71" fmla="*/ 1249348 w 3001993"/>
              <a:gd name="connsiteY71" fmla="*/ 463894 h 2760453"/>
              <a:gd name="connsiteX72" fmla="*/ 1232364 w 3001993"/>
              <a:gd name="connsiteY72" fmla="*/ 447990 h 2760453"/>
              <a:gd name="connsiteX73" fmla="*/ 1237441 w 3001993"/>
              <a:gd name="connsiteY73" fmla="*/ 411507 h 2760453"/>
              <a:gd name="connsiteX74" fmla="*/ 1258873 w 3001993"/>
              <a:gd name="connsiteY74" fmla="*/ 371250 h 2760453"/>
              <a:gd name="connsiteX75" fmla="*/ 1216010 w 3001993"/>
              <a:gd name="connsiteY75" fmla="*/ 371026 h 2760453"/>
              <a:gd name="connsiteX76" fmla="*/ 1174091 w 3001993"/>
              <a:gd name="connsiteY76" fmla="*/ 345955 h 2760453"/>
              <a:gd name="connsiteX77" fmla="*/ 1166004 w 3001993"/>
              <a:gd name="connsiteY77" fmla="*/ 282919 h 2760453"/>
              <a:gd name="connsiteX78" fmla="*/ 1135048 w 3001993"/>
              <a:gd name="connsiteY78" fmla="*/ 268632 h 2760453"/>
              <a:gd name="connsiteX79" fmla="*/ 1129476 w 3001993"/>
              <a:gd name="connsiteY79" fmla="*/ 245718 h 2760453"/>
              <a:gd name="connsiteX80" fmla="*/ 1077898 w 3001993"/>
              <a:gd name="connsiteY80" fmla="*/ 249582 h 2760453"/>
              <a:gd name="connsiteX81" fmla="*/ 1065992 w 3001993"/>
              <a:gd name="connsiteY81" fmla="*/ 232913 h 2760453"/>
              <a:gd name="connsiteX82" fmla="*/ 1015985 w 3001993"/>
              <a:gd name="connsiteY82" fmla="*/ 240057 h 2760453"/>
              <a:gd name="connsiteX83" fmla="*/ 994554 w 3001993"/>
              <a:gd name="connsiteY83" fmla="*/ 228151 h 2760453"/>
              <a:gd name="connsiteX84" fmla="*/ 981929 w 3001993"/>
              <a:gd name="connsiteY84" fmla="*/ 186500 h 2760453"/>
              <a:gd name="connsiteX85" fmla="*/ 908109 w 3001993"/>
              <a:gd name="connsiteY85" fmla="*/ 207931 h 2760453"/>
              <a:gd name="connsiteX86" fmla="*/ 932642 w 3001993"/>
              <a:gd name="connsiteY86" fmla="*/ 171001 h 2760453"/>
              <a:gd name="connsiteX87" fmla="*/ 999317 w 3001993"/>
              <a:gd name="connsiteY87" fmla="*/ 147188 h 2760453"/>
              <a:gd name="connsiteX88" fmla="*/ 1042179 w 3001993"/>
              <a:gd name="connsiteY88" fmla="*/ 82894 h 2760453"/>
              <a:gd name="connsiteX89" fmla="*/ 1164566 w 3001993"/>
              <a:gd name="connsiteY89" fmla="*/ 34505 h 2760453"/>
              <a:gd name="connsiteX90" fmla="*/ 1388853 w 3001993"/>
              <a:gd name="connsiteY90" fmla="*/ 0 h 2760453"/>
              <a:gd name="connsiteX91" fmla="*/ 1561381 w 3001993"/>
              <a:gd name="connsiteY91" fmla="*/ 8626 h 2760453"/>
              <a:gd name="connsiteX92" fmla="*/ 1802921 w 3001993"/>
              <a:gd name="connsiteY92" fmla="*/ 86264 h 2760453"/>
              <a:gd name="connsiteX0" fmla="*/ 1802921 w 3001993"/>
              <a:gd name="connsiteY0" fmla="*/ 86264 h 2760453"/>
              <a:gd name="connsiteX1" fmla="*/ 1716657 w 3001993"/>
              <a:gd name="connsiteY1" fmla="*/ 301924 h 2760453"/>
              <a:gd name="connsiteX2" fmla="*/ 1690778 w 3001993"/>
              <a:gd name="connsiteY2" fmla="*/ 457200 h 2760453"/>
              <a:gd name="connsiteX3" fmla="*/ 1846053 w 3001993"/>
              <a:gd name="connsiteY3" fmla="*/ 603849 h 2760453"/>
              <a:gd name="connsiteX4" fmla="*/ 2251495 w 3001993"/>
              <a:gd name="connsiteY4" fmla="*/ 715992 h 2760453"/>
              <a:gd name="connsiteX5" fmla="*/ 2475781 w 3001993"/>
              <a:gd name="connsiteY5" fmla="*/ 914400 h 2760453"/>
              <a:gd name="connsiteX6" fmla="*/ 2725947 w 3001993"/>
              <a:gd name="connsiteY6" fmla="*/ 1069675 h 2760453"/>
              <a:gd name="connsiteX7" fmla="*/ 2907102 w 3001993"/>
              <a:gd name="connsiteY7" fmla="*/ 1311215 h 2760453"/>
              <a:gd name="connsiteX8" fmla="*/ 3001993 w 3001993"/>
              <a:gd name="connsiteY8" fmla="*/ 1613139 h 2760453"/>
              <a:gd name="connsiteX9" fmla="*/ 2993366 w 3001993"/>
              <a:gd name="connsiteY9" fmla="*/ 1863305 h 2760453"/>
              <a:gd name="connsiteX10" fmla="*/ 2915729 w 3001993"/>
              <a:gd name="connsiteY10" fmla="*/ 2053087 h 2760453"/>
              <a:gd name="connsiteX11" fmla="*/ 2743200 w 3001993"/>
              <a:gd name="connsiteY11" fmla="*/ 2182483 h 2760453"/>
              <a:gd name="connsiteX12" fmla="*/ 2501661 w 3001993"/>
              <a:gd name="connsiteY12" fmla="*/ 2234241 h 2760453"/>
              <a:gd name="connsiteX13" fmla="*/ 2216989 w 3001993"/>
              <a:gd name="connsiteY13" fmla="*/ 2165230 h 2760453"/>
              <a:gd name="connsiteX14" fmla="*/ 2009955 w 3001993"/>
              <a:gd name="connsiteY14" fmla="*/ 2130724 h 2760453"/>
              <a:gd name="connsiteX15" fmla="*/ 1708030 w 3001993"/>
              <a:gd name="connsiteY15" fmla="*/ 2277373 h 2760453"/>
              <a:gd name="connsiteX16" fmla="*/ 1431985 w 3001993"/>
              <a:gd name="connsiteY16" fmla="*/ 2553419 h 2760453"/>
              <a:gd name="connsiteX17" fmla="*/ 1259457 w 3001993"/>
              <a:gd name="connsiteY17" fmla="*/ 2691441 h 2760453"/>
              <a:gd name="connsiteX18" fmla="*/ 785004 w 3001993"/>
              <a:gd name="connsiteY18" fmla="*/ 2760453 h 2760453"/>
              <a:gd name="connsiteX19" fmla="*/ 474453 w 3001993"/>
              <a:gd name="connsiteY19" fmla="*/ 2743200 h 2760453"/>
              <a:gd name="connsiteX20" fmla="*/ 224287 w 3001993"/>
              <a:gd name="connsiteY20" fmla="*/ 2691441 h 2760453"/>
              <a:gd name="connsiteX21" fmla="*/ 51759 w 3001993"/>
              <a:gd name="connsiteY21" fmla="*/ 2587924 h 2760453"/>
              <a:gd name="connsiteX22" fmla="*/ 0 w 3001993"/>
              <a:gd name="connsiteY22" fmla="*/ 2398143 h 2760453"/>
              <a:gd name="connsiteX23" fmla="*/ 17253 w 3001993"/>
              <a:gd name="connsiteY23" fmla="*/ 2208362 h 2760453"/>
              <a:gd name="connsiteX24" fmla="*/ 103517 w 3001993"/>
              <a:gd name="connsiteY24" fmla="*/ 2009955 h 2760453"/>
              <a:gd name="connsiteX25" fmla="*/ 267419 w 3001993"/>
              <a:gd name="connsiteY25" fmla="*/ 1889185 h 2760453"/>
              <a:gd name="connsiteX26" fmla="*/ 362310 w 3001993"/>
              <a:gd name="connsiteY26" fmla="*/ 1777041 h 2760453"/>
              <a:gd name="connsiteX27" fmla="*/ 362310 w 3001993"/>
              <a:gd name="connsiteY27" fmla="*/ 1526875 h 2760453"/>
              <a:gd name="connsiteX28" fmla="*/ 370936 w 3001993"/>
              <a:gd name="connsiteY28" fmla="*/ 1380226 h 2760453"/>
              <a:gd name="connsiteX29" fmla="*/ 491706 w 3001993"/>
              <a:gd name="connsiteY29" fmla="*/ 1285336 h 2760453"/>
              <a:gd name="connsiteX30" fmla="*/ 638355 w 3001993"/>
              <a:gd name="connsiteY30" fmla="*/ 1268083 h 2760453"/>
              <a:gd name="connsiteX31" fmla="*/ 757328 w 3001993"/>
              <a:gd name="connsiteY31" fmla="*/ 1085446 h 2760453"/>
              <a:gd name="connsiteX32" fmla="*/ 763573 w 3001993"/>
              <a:gd name="connsiteY32" fmla="*/ 1013963 h 2760453"/>
              <a:gd name="connsiteX33" fmla="*/ 773098 w 3001993"/>
              <a:gd name="connsiteY33" fmla="*/ 953668 h 2760453"/>
              <a:gd name="connsiteX34" fmla="*/ 808817 w 3001993"/>
              <a:gd name="connsiteY34" fmla="*/ 944907 h 2760453"/>
              <a:gd name="connsiteX35" fmla="*/ 838245 w 3001993"/>
              <a:gd name="connsiteY35" fmla="*/ 975998 h 2760453"/>
              <a:gd name="connsiteX36" fmla="*/ 856442 w 3001993"/>
              <a:gd name="connsiteY36" fmla="*/ 959194 h 2760453"/>
              <a:gd name="connsiteX37" fmla="*/ 854914 w 3001993"/>
              <a:gd name="connsiteY37" fmla="*/ 898944 h 2760453"/>
              <a:gd name="connsiteX38" fmla="*/ 906359 w 3001993"/>
              <a:gd name="connsiteY38" fmla="*/ 878412 h 2760453"/>
              <a:gd name="connsiteX39" fmla="*/ 949310 w 3001993"/>
              <a:gd name="connsiteY39" fmla="*/ 923476 h 2760453"/>
              <a:gd name="connsiteX40" fmla="*/ 965979 w 3001993"/>
              <a:gd name="connsiteY40" fmla="*/ 944907 h 2760453"/>
              <a:gd name="connsiteX41" fmla="*/ 995004 w 3001993"/>
              <a:gd name="connsiteY41" fmla="*/ 932236 h 2760453"/>
              <a:gd name="connsiteX42" fmla="*/ 1004079 w 3001993"/>
              <a:gd name="connsiteY42" fmla="*/ 873469 h 2760453"/>
              <a:gd name="connsiteX43" fmla="*/ 1005113 w 3001993"/>
              <a:gd name="connsiteY43" fmla="*/ 840042 h 2760453"/>
              <a:gd name="connsiteX44" fmla="*/ 1025510 w 3001993"/>
              <a:gd name="connsiteY44" fmla="*/ 816319 h 2760453"/>
              <a:gd name="connsiteX45" fmla="*/ 1081268 w 3001993"/>
              <a:gd name="connsiteY45" fmla="*/ 797808 h 2760453"/>
              <a:gd name="connsiteX46" fmla="*/ 1113617 w 3001993"/>
              <a:gd name="connsiteY46" fmla="*/ 792507 h 2760453"/>
              <a:gd name="connsiteX47" fmla="*/ 1131813 w 3001993"/>
              <a:gd name="connsiteY47" fmla="*/ 760023 h 2760453"/>
              <a:gd name="connsiteX48" fmla="*/ 1158860 w 3001993"/>
              <a:gd name="connsiteY48" fmla="*/ 759169 h 2760453"/>
              <a:gd name="connsiteX49" fmla="*/ 1173148 w 3001993"/>
              <a:gd name="connsiteY49" fmla="*/ 728213 h 2760453"/>
              <a:gd name="connsiteX50" fmla="*/ 1196960 w 3001993"/>
              <a:gd name="connsiteY50" fmla="*/ 780601 h 2760453"/>
              <a:gd name="connsiteX51" fmla="*/ 1235060 w 3001993"/>
              <a:gd name="connsiteY51" fmla="*/ 785363 h 2760453"/>
              <a:gd name="connsiteX52" fmla="*/ 1277923 w 3001993"/>
              <a:gd name="connsiteY52" fmla="*/ 790126 h 2760453"/>
              <a:gd name="connsiteX53" fmla="*/ 1301735 w 3001993"/>
              <a:gd name="connsiteY53" fmla="*/ 780601 h 2760453"/>
              <a:gd name="connsiteX54" fmla="*/ 1330310 w 3001993"/>
              <a:gd name="connsiteY54" fmla="*/ 852038 h 2760453"/>
              <a:gd name="connsiteX55" fmla="*/ 1355246 w 3001993"/>
              <a:gd name="connsiteY55" fmla="*/ 839728 h 2760453"/>
              <a:gd name="connsiteX56" fmla="*/ 1398378 w 3001993"/>
              <a:gd name="connsiteY56" fmla="*/ 845388 h 2760453"/>
              <a:gd name="connsiteX57" fmla="*/ 1432704 w 3001993"/>
              <a:gd name="connsiteY57" fmla="*/ 852038 h 2760453"/>
              <a:gd name="connsiteX58" fmla="*/ 1492055 w 3001993"/>
              <a:gd name="connsiteY58" fmla="*/ 907571 h 2760453"/>
              <a:gd name="connsiteX59" fmla="*/ 1520810 w 3001993"/>
              <a:gd name="connsiteY59" fmla="*/ 892519 h 2760453"/>
              <a:gd name="connsiteX60" fmla="*/ 1556529 w 3001993"/>
              <a:gd name="connsiteY60" fmla="*/ 916332 h 2760453"/>
              <a:gd name="connsiteX61" fmla="*/ 1608917 w 3001993"/>
              <a:gd name="connsiteY61" fmla="*/ 944907 h 2760453"/>
              <a:gd name="connsiteX62" fmla="*/ 1689879 w 3001993"/>
              <a:gd name="connsiteY62" fmla="*/ 949489 h 2760453"/>
              <a:gd name="connsiteX63" fmla="*/ 1713376 w 3001993"/>
              <a:gd name="connsiteY63" fmla="*/ 910536 h 2760453"/>
              <a:gd name="connsiteX64" fmla="*/ 1677973 w 3001993"/>
              <a:gd name="connsiteY64" fmla="*/ 868707 h 2760453"/>
              <a:gd name="connsiteX65" fmla="*/ 1603030 w 3001993"/>
              <a:gd name="connsiteY65" fmla="*/ 816543 h 2760453"/>
              <a:gd name="connsiteX66" fmla="*/ 1516048 w 3001993"/>
              <a:gd name="connsiteY66" fmla="*/ 771076 h 2760453"/>
              <a:gd name="connsiteX67" fmla="*/ 1430817 w 3001993"/>
              <a:gd name="connsiteY67" fmla="*/ 678252 h 2760453"/>
              <a:gd name="connsiteX68" fmla="*/ 1392223 w 3001993"/>
              <a:gd name="connsiteY68" fmla="*/ 656776 h 2760453"/>
              <a:gd name="connsiteX69" fmla="*/ 1310631 w 3001993"/>
              <a:gd name="connsiteY69" fmla="*/ 580980 h 2760453"/>
              <a:gd name="connsiteX70" fmla="*/ 1280304 w 3001993"/>
              <a:gd name="connsiteY70" fmla="*/ 513901 h 2760453"/>
              <a:gd name="connsiteX71" fmla="*/ 1249348 w 3001993"/>
              <a:gd name="connsiteY71" fmla="*/ 463894 h 2760453"/>
              <a:gd name="connsiteX72" fmla="*/ 1232364 w 3001993"/>
              <a:gd name="connsiteY72" fmla="*/ 447990 h 2760453"/>
              <a:gd name="connsiteX73" fmla="*/ 1237441 w 3001993"/>
              <a:gd name="connsiteY73" fmla="*/ 411507 h 2760453"/>
              <a:gd name="connsiteX74" fmla="*/ 1258873 w 3001993"/>
              <a:gd name="connsiteY74" fmla="*/ 371250 h 2760453"/>
              <a:gd name="connsiteX75" fmla="*/ 1216010 w 3001993"/>
              <a:gd name="connsiteY75" fmla="*/ 371026 h 2760453"/>
              <a:gd name="connsiteX76" fmla="*/ 1174091 w 3001993"/>
              <a:gd name="connsiteY76" fmla="*/ 345955 h 2760453"/>
              <a:gd name="connsiteX77" fmla="*/ 1166004 w 3001993"/>
              <a:gd name="connsiteY77" fmla="*/ 282919 h 2760453"/>
              <a:gd name="connsiteX78" fmla="*/ 1135048 w 3001993"/>
              <a:gd name="connsiteY78" fmla="*/ 268632 h 2760453"/>
              <a:gd name="connsiteX79" fmla="*/ 1129476 w 3001993"/>
              <a:gd name="connsiteY79" fmla="*/ 245718 h 2760453"/>
              <a:gd name="connsiteX80" fmla="*/ 1077898 w 3001993"/>
              <a:gd name="connsiteY80" fmla="*/ 249582 h 2760453"/>
              <a:gd name="connsiteX81" fmla="*/ 1065992 w 3001993"/>
              <a:gd name="connsiteY81" fmla="*/ 232913 h 2760453"/>
              <a:gd name="connsiteX82" fmla="*/ 1015985 w 3001993"/>
              <a:gd name="connsiteY82" fmla="*/ 240057 h 2760453"/>
              <a:gd name="connsiteX83" fmla="*/ 994554 w 3001993"/>
              <a:gd name="connsiteY83" fmla="*/ 228151 h 2760453"/>
              <a:gd name="connsiteX84" fmla="*/ 981929 w 3001993"/>
              <a:gd name="connsiteY84" fmla="*/ 186500 h 2760453"/>
              <a:gd name="connsiteX85" fmla="*/ 908109 w 3001993"/>
              <a:gd name="connsiteY85" fmla="*/ 207931 h 2760453"/>
              <a:gd name="connsiteX86" fmla="*/ 932642 w 3001993"/>
              <a:gd name="connsiteY86" fmla="*/ 171001 h 2760453"/>
              <a:gd name="connsiteX87" fmla="*/ 980267 w 3001993"/>
              <a:gd name="connsiteY87" fmla="*/ 147188 h 2760453"/>
              <a:gd name="connsiteX88" fmla="*/ 999317 w 3001993"/>
              <a:gd name="connsiteY88" fmla="*/ 147188 h 2760453"/>
              <a:gd name="connsiteX89" fmla="*/ 1042179 w 3001993"/>
              <a:gd name="connsiteY89" fmla="*/ 82894 h 2760453"/>
              <a:gd name="connsiteX90" fmla="*/ 1164566 w 3001993"/>
              <a:gd name="connsiteY90" fmla="*/ 34505 h 2760453"/>
              <a:gd name="connsiteX91" fmla="*/ 1388853 w 3001993"/>
              <a:gd name="connsiteY91" fmla="*/ 0 h 2760453"/>
              <a:gd name="connsiteX92" fmla="*/ 1561381 w 3001993"/>
              <a:gd name="connsiteY92" fmla="*/ 8626 h 2760453"/>
              <a:gd name="connsiteX93" fmla="*/ 1802921 w 3001993"/>
              <a:gd name="connsiteY93" fmla="*/ 86264 h 2760453"/>
              <a:gd name="connsiteX0" fmla="*/ 1802921 w 3001993"/>
              <a:gd name="connsiteY0" fmla="*/ 86264 h 2760453"/>
              <a:gd name="connsiteX1" fmla="*/ 1716657 w 3001993"/>
              <a:gd name="connsiteY1" fmla="*/ 301924 h 2760453"/>
              <a:gd name="connsiteX2" fmla="*/ 1690778 w 3001993"/>
              <a:gd name="connsiteY2" fmla="*/ 457200 h 2760453"/>
              <a:gd name="connsiteX3" fmla="*/ 1846053 w 3001993"/>
              <a:gd name="connsiteY3" fmla="*/ 603849 h 2760453"/>
              <a:gd name="connsiteX4" fmla="*/ 2251495 w 3001993"/>
              <a:gd name="connsiteY4" fmla="*/ 715992 h 2760453"/>
              <a:gd name="connsiteX5" fmla="*/ 2475781 w 3001993"/>
              <a:gd name="connsiteY5" fmla="*/ 914400 h 2760453"/>
              <a:gd name="connsiteX6" fmla="*/ 2725947 w 3001993"/>
              <a:gd name="connsiteY6" fmla="*/ 1069675 h 2760453"/>
              <a:gd name="connsiteX7" fmla="*/ 2907102 w 3001993"/>
              <a:gd name="connsiteY7" fmla="*/ 1311215 h 2760453"/>
              <a:gd name="connsiteX8" fmla="*/ 3001993 w 3001993"/>
              <a:gd name="connsiteY8" fmla="*/ 1613139 h 2760453"/>
              <a:gd name="connsiteX9" fmla="*/ 2993366 w 3001993"/>
              <a:gd name="connsiteY9" fmla="*/ 1863305 h 2760453"/>
              <a:gd name="connsiteX10" fmla="*/ 2915729 w 3001993"/>
              <a:gd name="connsiteY10" fmla="*/ 2053087 h 2760453"/>
              <a:gd name="connsiteX11" fmla="*/ 2743200 w 3001993"/>
              <a:gd name="connsiteY11" fmla="*/ 2182483 h 2760453"/>
              <a:gd name="connsiteX12" fmla="*/ 2501661 w 3001993"/>
              <a:gd name="connsiteY12" fmla="*/ 2234241 h 2760453"/>
              <a:gd name="connsiteX13" fmla="*/ 2216989 w 3001993"/>
              <a:gd name="connsiteY13" fmla="*/ 2165230 h 2760453"/>
              <a:gd name="connsiteX14" fmla="*/ 2009955 w 3001993"/>
              <a:gd name="connsiteY14" fmla="*/ 2130724 h 2760453"/>
              <a:gd name="connsiteX15" fmla="*/ 1708030 w 3001993"/>
              <a:gd name="connsiteY15" fmla="*/ 2277373 h 2760453"/>
              <a:gd name="connsiteX16" fmla="*/ 1431985 w 3001993"/>
              <a:gd name="connsiteY16" fmla="*/ 2553419 h 2760453"/>
              <a:gd name="connsiteX17" fmla="*/ 1259457 w 3001993"/>
              <a:gd name="connsiteY17" fmla="*/ 2691441 h 2760453"/>
              <a:gd name="connsiteX18" fmla="*/ 785004 w 3001993"/>
              <a:gd name="connsiteY18" fmla="*/ 2760453 h 2760453"/>
              <a:gd name="connsiteX19" fmla="*/ 474453 w 3001993"/>
              <a:gd name="connsiteY19" fmla="*/ 2743200 h 2760453"/>
              <a:gd name="connsiteX20" fmla="*/ 224287 w 3001993"/>
              <a:gd name="connsiteY20" fmla="*/ 2691441 h 2760453"/>
              <a:gd name="connsiteX21" fmla="*/ 51759 w 3001993"/>
              <a:gd name="connsiteY21" fmla="*/ 2587924 h 2760453"/>
              <a:gd name="connsiteX22" fmla="*/ 0 w 3001993"/>
              <a:gd name="connsiteY22" fmla="*/ 2398143 h 2760453"/>
              <a:gd name="connsiteX23" fmla="*/ 17253 w 3001993"/>
              <a:gd name="connsiteY23" fmla="*/ 2208362 h 2760453"/>
              <a:gd name="connsiteX24" fmla="*/ 103517 w 3001993"/>
              <a:gd name="connsiteY24" fmla="*/ 2009955 h 2760453"/>
              <a:gd name="connsiteX25" fmla="*/ 267419 w 3001993"/>
              <a:gd name="connsiteY25" fmla="*/ 1889185 h 2760453"/>
              <a:gd name="connsiteX26" fmla="*/ 362310 w 3001993"/>
              <a:gd name="connsiteY26" fmla="*/ 1777041 h 2760453"/>
              <a:gd name="connsiteX27" fmla="*/ 362310 w 3001993"/>
              <a:gd name="connsiteY27" fmla="*/ 1526875 h 2760453"/>
              <a:gd name="connsiteX28" fmla="*/ 370936 w 3001993"/>
              <a:gd name="connsiteY28" fmla="*/ 1380226 h 2760453"/>
              <a:gd name="connsiteX29" fmla="*/ 491706 w 3001993"/>
              <a:gd name="connsiteY29" fmla="*/ 1285336 h 2760453"/>
              <a:gd name="connsiteX30" fmla="*/ 638355 w 3001993"/>
              <a:gd name="connsiteY30" fmla="*/ 1268083 h 2760453"/>
              <a:gd name="connsiteX31" fmla="*/ 757328 w 3001993"/>
              <a:gd name="connsiteY31" fmla="*/ 1085446 h 2760453"/>
              <a:gd name="connsiteX32" fmla="*/ 763573 w 3001993"/>
              <a:gd name="connsiteY32" fmla="*/ 1013963 h 2760453"/>
              <a:gd name="connsiteX33" fmla="*/ 773098 w 3001993"/>
              <a:gd name="connsiteY33" fmla="*/ 953668 h 2760453"/>
              <a:gd name="connsiteX34" fmla="*/ 808817 w 3001993"/>
              <a:gd name="connsiteY34" fmla="*/ 944907 h 2760453"/>
              <a:gd name="connsiteX35" fmla="*/ 838245 w 3001993"/>
              <a:gd name="connsiteY35" fmla="*/ 975998 h 2760453"/>
              <a:gd name="connsiteX36" fmla="*/ 856442 w 3001993"/>
              <a:gd name="connsiteY36" fmla="*/ 959194 h 2760453"/>
              <a:gd name="connsiteX37" fmla="*/ 854914 w 3001993"/>
              <a:gd name="connsiteY37" fmla="*/ 898944 h 2760453"/>
              <a:gd name="connsiteX38" fmla="*/ 906359 w 3001993"/>
              <a:gd name="connsiteY38" fmla="*/ 878412 h 2760453"/>
              <a:gd name="connsiteX39" fmla="*/ 949310 w 3001993"/>
              <a:gd name="connsiteY39" fmla="*/ 923476 h 2760453"/>
              <a:gd name="connsiteX40" fmla="*/ 965979 w 3001993"/>
              <a:gd name="connsiteY40" fmla="*/ 944907 h 2760453"/>
              <a:gd name="connsiteX41" fmla="*/ 995004 w 3001993"/>
              <a:gd name="connsiteY41" fmla="*/ 932236 h 2760453"/>
              <a:gd name="connsiteX42" fmla="*/ 1004079 w 3001993"/>
              <a:gd name="connsiteY42" fmla="*/ 873469 h 2760453"/>
              <a:gd name="connsiteX43" fmla="*/ 1005113 w 3001993"/>
              <a:gd name="connsiteY43" fmla="*/ 840042 h 2760453"/>
              <a:gd name="connsiteX44" fmla="*/ 1025510 w 3001993"/>
              <a:gd name="connsiteY44" fmla="*/ 816319 h 2760453"/>
              <a:gd name="connsiteX45" fmla="*/ 1081268 w 3001993"/>
              <a:gd name="connsiteY45" fmla="*/ 797808 h 2760453"/>
              <a:gd name="connsiteX46" fmla="*/ 1113617 w 3001993"/>
              <a:gd name="connsiteY46" fmla="*/ 792507 h 2760453"/>
              <a:gd name="connsiteX47" fmla="*/ 1131813 w 3001993"/>
              <a:gd name="connsiteY47" fmla="*/ 760023 h 2760453"/>
              <a:gd name="connsiteX48" fmla="*/ 1158860 w 3001993"/>
              <a:gd name="connsiteY48" fmla="*/ 759169 h 2760453"/>
              <a:gd name="connsiteX49" fmla="*/ 1173148 w 3001993"/>
              <a:gd name="connsiteY49" fmla="*/ 728213 h 2760453"/>
              <a:gd name="connsiteX50" fmla="*/ 1196960 w 3001993"/>
              <a:gd name="connsiteY50" fmla="*/ 780601 h 2760453"/>
              <a:gd name="connsiteX51" fmla="*/ 1235060 w 3001993"/>
              <a:gd name="connsiteY51" fmla="*/ 785363 h 2760453"/>
              <a:gd name="connsiteX52" fmla="*/ 1277923 w 3001993"/>
              <a:gd name="connsiteY52" fmla="*/ 790126 h 2760453"/>
              <a:gd name="connsiteX53" fmla="*/ 1301735 w 3001993"/>
              <a:gd name="connsiteY53" fmla="*/ 780601 h 2760453"/>
              <a:gd name="connsiteX54" fmla="*/ 1330310 w 3001993"/>
              <a:gd name="connsiteY54" fmla="*/ 852038 h 2760453"/>
              <a:gd name="connsiteX55" fmla="*/ 1355246 w 3001993"/>
              <a:gd name="connsiteY55" fmla="*/ 839728 h 2760453"/>
              <a:gd name="connsiteX56" fmla="*/ 1398378 w 3001993"/>
              <a:gd name="connsiteY56" fmla="*/ 845388 h 2760453"/>
              <a:gd name="connsiteX57" fmla="*/ 1432704 w 3001993"/>
              <a:gd name="connsiteY57" fmla="*/ 852038 h 2760453"/>
              <a:gd name="connsiteX58" fmla="*/ 1492055 w 3001993"/>
              <a:gd name="connsiteY58" fmla="*/ 907571 h 2760453"/>
              <a:gd name="connsiteX59" fmla="*/ 1520810 w 3001993"/>
              <a:gd name="connsiteY59" fmla="*/ 892519 h 2760453"/>
              <a:gd name="connsiteX60" fmla="*/ 1556529 w 3001993"/>
              <a:gd name="connsiteY60" fmla="*/ 916332 h 2760453"/>
              <a:gd name="connsiteX61" fmla="*/ 1608917 w 3001993"/>
              <a:gd name="connsiteY61" fmla="*/ 944907 h 2760453"/>
              <a:gd name="connsiteX62" fmla="*/ 1689879 w 3001993"/>
              <a:gd name="connsiteY62" fmla="*/ 949489 h 2760453"/>
              <a:gd name="connsiteX63" fmla="*/ 1713376 w 3001993"/>
              <a:gd name="connsiteY63" fmla="*/ 910536 h 2760453"/>
              <a:gd name="connsiteX64" fmla="*/ 1677973 w 3001993"/>
              <a:gd name="connsiteY64" fmla="*/ 868707 h 2760453"/>
              <a:gd name="connsiteX65" fmla="*/ 1603030 w 3001993"/>
              <a:gd name="connsiteY65" fmla="*/ 816543 h 2760453"/>
              <a:gd name="connsiteX66" fmla="*/ 1516048 w 3001993"/>
              <a:gd name="connsiteY66" fmla="*/ 771076 h 2760453"/>
              <a:gd name="connsiteX67" fmla="*/ 1430817 w 3001993"/>
              <a:gd name="connsiteY67" fmla="*/ 678252 h 2760453"/>
              <a:gd name="connsiteX68" fmla="*/ 1392223 w 3001993"/>
              <a:gd name="connsiteY68" fmla="*/ 656776 h 2760453"/>
              <a:gd name="connsiteX69" fmla="*/ 1310631 w 3001993"/>
              <a:gd name="connsiteY69" fmla="*/ 580980 h 2760453"/>
              <a:gd name="connsiteX70" fmla="*/ 1280304 w 3001993"/>
              <a:gd name="connsiteY70" fmla="*/ 513901 h 2760453"/>
              <a:gd name="connsiteX71" fmla="*/ 1249348 w 3001993"/>
              <a:gd name="connsiteY71" fmla="*/ 463894 h 2760453"/>
              <a:gd name="connsiteX72" fmla="*/ 1232364 w 3001993"/>
              <a:gd name="connsiteY72" fmla="*/ 447990 h 2760453"/>
              <a:gd name="connsiteX73" fmla="*/ 1237441 w 3001993"/>
              <a:gd name="connsiteY73" fmla="*/ 411507 h 2760453"/>
              <a:gd name="connsiteX74" fmla="*/ 1258873 w 3001993"/>
              <a:gd name="connsiteY74" fmla="*/ 371250 h 2760453"/>
              <a:gd name="connsiteX75" fmla="*/ 1216010 w 3001993"/>
              <a:gd name="connsiteY75" fmla="*/ 371026 h 2760453"/>
              <a:gd name="connsiteX76" fmla="*/ 1174091 w 3001993"/>
              <a:gd name="connsiteY76" fmla="*/ 345955 h 2760453"/>
              <a:gd name="connsiteX77" fmla="*/ 1166004 w 3001993"/>
              <a:gd name="connsiteY77" fmla="*/ 282919 h 2760453"/>
              <a:gd name="connsiteX78" fmla="*/ 1135048 w 3001993"/>
              <a:gd name="connsiteY78" fmla="*/ 268632 h 2760453"/>
              <a:gd name="connsiteX79" fmla="*/ 1129476 w 3001993"/>
              <a:gd name="connsiteY79" fmla="*/ 245718 h 2760453"/>
              <a:gd name="connsiteX80" fmla="*/ 1077898 w 3001993"/>
              <a:gd name="connsiteY80" fmla="*/ 249582 h 2760453"/>
              <a:gd name="connsiteX81" fmla="*/ 1065992 w 3001993"/>
              <a:gd name="connsiteY81" fmla="*/ 232913 h 2760453"/>
              <a:gd name="connsiteX82" fmla="*/ 1015985 w 3001993"/>
              <a:gd name="connsiteY82" fmla="*/ 240057 h 2760453"/>
              <a:gd name="connsiteX83" fmla="*/ 994554 w 3001993"/>
              <a:gd name="connsiteY83" fmla="*/ 228151 h 2760453"/>
              <a:gd name="connsiteX84" fmla="*/ 981929 w 3001993"/>
              <a:gd name="connsiteY84" fmla="*/ 186500 h 2760453"/>
              <a:gd name="connsiteX85" fmla="*/ 908109 w 3001993"/>
              <a:gd name="connsiteY85" fmla="*/ 207931 h 2760453"/>
              <a:gd name="connsiteX86" fmla="*/ 932642 w 3001993"/>
              <a:gd name="connsiteY86" fmla="*/ 171001 h 2760453"/>
              <a:gd name="connsiteX87" fmla="*/ 980267 w 3001993"/>
              <a:gd name="connsiteY87" fmla="*/ 147188 h 2760453"/>
              <a:gd name="connsiteX88" fmla="*/ 1015986 w 3001993"/>
              <a:gd name="connsiteY88" fmla="*/ 135282 h 2760453"/>
              <a:gd name="connsiteX89" fmla="*/ 1042179 w 3001993"/>
              <a:gd name="connsiteY89" fmla="*/ 82894 h 2760453"/>
              <a:gd name="connsiteX90" fmla="*/ 1164566 w 3001993"/>
              <a:gd name="connsiteY90" fmla="*/ 34505 h 2760453"/>
              <a:gd name="connsiteX91" fmla="*/ 1388853 w 3001993"/>
              <a:gd name="connsiteY91" fmla="*/ 0 h 2760453"/>
              <a:gd name="connsiteX92" fmla="*/ 1561381 w 3001993"/>
              <a:gd name="connsiteY92" fmla="*/ 8626 h 2760453"/>
              <a:gd name="connsiteX93" fmla="*/ 1802921 w 3001993"/>
              <a:gd name="connsiteY93" fmla="*/ 86264 h 2760453"/>
              <a:gd name="connsiteX0" fmla="*/ 1802921 w 3001993"/>
              <a:gd name="connsiteY0" fmla="*/ 86264 h 2760453"/>
              <a:gd name="connsiteX1" fmla="*/ 1716657 w 3001993"/>
              <a:gd name="connsiteY1" fmla="*/ 301924 h 2760453"/>
              <a:gd name="connsiteX2" fmla="*/ 1690778 w 3001993"/>
              <a:gd name="connsiteY2" fmla="*/ 457200 h 2760453"/>
              <a:gd name="connsiteX3" fmla="*/ 1846053 w 3001993"/>
              <a:gd name="connsiteY3" fmla="*/ 603849 h 2760453"/>
              <a:gd name="connsiteX4" fmla="*/ 2251495 w 3001993"/>
              <a:gd name="connsiteY4" fmla="*/ 715992 h 2760453"/>
              <a:gd name="connsiteX5" fmla="*/ 2475781 w 3001993"/>
              <a:gd name="connsiteY5" fmla="*/ 914400 h 2760453"/>
              <a:gd name="connsiteX6" fmla="*/ 2725947 w 3001993"/>
              <a:gd name="connsiteY6" fmla="*/ 1069675 h 2760453"/>
              <a:gd name="connsiteX7" fmla="*/ 2907102 w 3001993"/>
              <a:gd name="connsiteY7" fmla="*/ 1311215 h 2760453"/>
              <a:gd name="connsiteX8" fmla="*/ 3001993 w 3001993"/>
              <a:gd name="connsiteY8" fmla="*/ 1613139 h 2760453"/>
              <a:gd name="connsiteX9" fmla="*/ 2993366 w 3001993"/>
              <a:gd name="connsiteY9" fmla="*/ 1863305 h 2760453"/>
              <a:gd name="connsiteX10" fmla="*/ 2915729 w 3001993"/>
              <a:gd name="connsiteY10" fmla="*/ 2053087 h 2760453"/>
              <a:gd name="connsiteX11" fmla="*/ 2743200 w 3001993"/>
              <a:gd name="connsiteY11" fmla="*/ 2182483 h 2760453"/>
              <a:gd name="connsiteX12" fmla="*/ 2501661 w 3001993"/>
              <a:gd name="connsiteY12" fmla="*/ 2234241 h 2760453"/>
              <a:gd name="connsiteX13" fmla="*/ 2216989 w 3001993"/>
              <a:gd name="connsiteY13" fmla="*/ 2165230 h 2760453"/>
              <a:gd name="connsiteX14" fmla="*/ 2009955 w 3001993"/>
              <a:gd name="connsiteY14" fmla="*/ 2130724 h 2760453"/>
              <a:gd name="connsiteX15" fmla="*/ 1708030 w 3001993"/>
              <a:gd name="connsiteY15" fmla="*/ 2277373 h 2760453"/>
              <a:gd name="connsiteX16" fmla="*/ 1431985 w 3001993"/>
              <a:gd name="connsiteY16" fmla="*/ 2553419 h 2760453"/>
              <a:gd name="connsiteX17" fmla="*/ 1259457 w 3001993"/>
              <a:gd name="connsiteY17" fmla="*/ 2691441 h 2760453"/>
              <a:gd name="connsiteX18" fmla="*/ 785004 w 3001993"/>
              <a:gd name="connsiteY18" fmla="*/ 2760453 h 2760453"/>
              <a:gd name="connsiteX19" fmla="*/ 474453 w 3001993"/>
              <a:gd name="connsiteY19" fmla="*/ 2743200 h 2760453"/>
              <a:gd name="connsiteX20" fmla="*/ 224287 w 3001993"/>
              <a:gd name="connsiteY20" fmla="*/ 2691441 h 2760453"/>
              <a:gd name="connsiteX21" fmla="*/ 51759 w 3001993"/>
              <a:gd name="connsiteY21" fmla="*/ 2587924 h 2760453"/>
              <a:gd name="connsiteX22" fmla="*/ 0 w 3001993"/>
              <a:gd name="connsiteY22" fmla="*/ 2398143 h 2760453"/>
              <a:gd name="connsiteX23" fmla="*/ 17253 w 3001993"/>
              <a:gd name="connsiteY23" fmla="*/ 2208362 h 2760453"/>
              <a:gd name="connsiteX24" fmla="*/ 103517 w 3001993"/>
              <a:gd name="connsiteY24" fmla="*/ 2009955 h 2760453"/>
              <a:gd name="connsiteX25" fmla="*/ 267419 w 3001993"/>
              <a:gd name="connsiteY25" fmla="*/ 1889185 h 2760453"/>
              <a:gd name="connsiteX26" fmla="*/ 362310 w 3001993"/>
              <a:gd name="connsiteY26" fmla="*/ 1777041 h 2760453"/>
              <a:gd name="connsiteX27" fmla="*/ 362310 w 3001993"/>
              <a:gd name="connsiteY27" fmla="*/ 1526875 h 2760453"/>
              <a:gd name="connsiteX28" fmla="*/ 370936 w 3001993"/>
              <a:gd name="connsiteY28" fmla="*/ 1380226 h 2760453"/>
              <a:gd name="connsiteX29" fmla="*/ 491706 w 3001993"/>
              <a:gd name="connsiteY29" fmla="*/ 1285336 h 2760453"/>
              <a:gd name="connsiteX30" fmla="*/ 638355 w 3001993"/>
              <a:gd name="connsiteY30" fmla="*/ 1268083 h 2760453"/>
              <a:gd name="connsiteX31" fmla="*/ 757328 w 3001993"/>
              <a:gd name="connsiteY31" fmla="*/ 1085446 h 2760453"/>
              <a:gd name="connsiteX32" fmla="*/ 763573 w 3001993"/>
              <a:gd name="connsiteY32" fmla="*/ 1013963 h 2760453"/>
              <a:gd name="connsiteX33" fmla="*/ 773098 w 3001993"/>
              <a:gd name="connsiteY33" fmla="*/ 953668 h 2760453"/>
              <a:gd name="connsiteX34" fmla="*/ 808817 w 3001993"/>
              <a:gd name="connsiteY34" fmla="*/ 944907 h 2760453"/>
              <a:gd name="connsiteX35" fmla="*/ 838245 w 3001993"/>
              <a:gd name="connsiteY35" fmla="*/ 975998 h 2760453"/>
              <a:gd name="connsiteX36" fmla="*/ 856442 w 3001993"/>
              <a:gd name="connsiteY36" fmla="*/ 959194 h 2760453"/>
              <a:gd name="connsiteX37" fmla="*/ 854914 w 3001993"/>
              <a:gd name="connsiteY37" fmla="*/ 898944 h 2760453"/>
              <a:gd name="connsiteX38" fmla="*/ 906359 w 3001993"/>
              <a:gd name="connsiteY38" fmla="*/ 878412 h 2760453"/>
              <a:gd name="connsiteX39" fmla="*/ 949310 w 3001993"/>
              <a:gd name="connsiteY39" fmla="*/ 923476 h 2760453"/>
              <a:gd name="connsiteX40" fmla="*/ 965979 w 3001993"/>
              <a:gd name="connsiteY40" fmla="*/ 944907 h 2760453"/>
              <a:gd name="connsiteX41" fmla="*/ 995004 w 3001993"/>
              <a:gd name="connsiteY41" fmla="*/ 932236 h 2760453"/>
              <a:gd name="connsiteX42" fmla="*/ 1004079 w 3001993"/>
              <a:gd name="connsiteY42" fmla="*/ 873469 h 2760453"/>
              <a:gd name="connsiteX43" fmla="*/ 1005113 w 3001993"/>
              <a:gd name="connsiteY43" fmla="*/ 840042 h 2760453"/>
              <a:gd name="connsiteX44" fmla="*/ 1025510 w 3001993"/>
              <a:gd name="connsiteY44" fmla="*/ 816319 h 2760453"/>
              <a:gd name="connsiteX45" fmla="*/ 1081268 w 3001993"/>
              <a:gd name="connsiteY45" fmla="*/ 797808 h 2760453"/>
              <a:gd name="connsiteX46" fmla="*/ 1113617 w 3001993"/>
              <a:gd name="connsiteY46" fmla="*/ 792507 h 2760453"/>
              <a:gd name="connsiteX47" fmla="*/ 1131813 w 3001993"/>
              <a:gd name="connsiteY47" fmla="*/ 760023 h 2760453"/>
              <a:gd name="connsiteX48" fmla="*/ 1158860 w 3001993"/>
              <a:gd name="connsiteY48" fmla="*/ 759169 h 2760453"/>
              <a:gd name="connsiteX49" fmla="*/ 1173148 w 3001993"/>
              <a:gd name="connsiteY49" fmla="*/ 728213 h 2760453"/>
              <a:gd name="connsiteX50" fmla="*/ 1196960 w 3001993"/>
              <a:gd name="connsiteY50" fmla="*/ 780601 h 2760453"/>
              <a:gd name="connsiteX51" fmla="*/ 1235060 w 3001993"/>
              <a:gd name="connsiteY51" fmla="*/ 785363 h 2760453"/>
              <a:gd name="connsiteX52" fmla="*/ 1277923 w 3001993"/>
              <a:gd name="connsiteY52" fmla="*/ 790126 h 2760453"/>
              <a:gd name="connsiteX53" fmla="*/ 1301735 w 3001993"/>
              <a:gd name="connsiteY53" fmla="*/ 780601 h 2760453"/>
              <a:gd name="connsiteX54" fmla="*/ 1330310 w 3001993"/>
              <a:gd name="connsiteY54" fmla="*/ 852038 h 2760453"/>
              <a:gd name="connsiteX55" fmla="*/ 1355246 w 3001993"/>
              <a:gd name="connsiteY55" fmla="*/ 839728 h 2760453"/>
              <a:gd name="connsiteX56" fmla="*/ 1398378 w 3001993"/>
              <a:gd name="connsiteY56" fmla="*/ 845388 h 2760453"/>
              <a:gd name="connsiteX57" fmla="*/ 1432704 w 3001993"/>
              <a:gd name="connsiteY57" fmla="*/ 852038 h 2760453"/>
              <a:gd name="connsiteX58" fmla="*/ 1492055 w 3001993"/>
              <a:gd name="connsiteY58" fmla="*/ 907571 h 2760453"/>
              <a:gd name="connsiteX59" fmla="*/ 1520810 w 3001993"/>
              <a:gd name="connsiteY59" fmla="*/ 892519 h 2760453"/>
              <a:gd name="connsiteX60" fmla="*/ 1556529 w 3001993"/>
              <a:gd name="connsiteY60" fmla="*/ 916332 h 2760453"/>
              <a:gd name="connsiteX61" fmla="*/ 1608917 w 3001993"/>
              <a:gd name="connsiteY61" fmla="*/ 944907 h 2760453"/>
              <a:gd name="connsiteX62" fmla="*/ 1689879 w 3001993"/>
              <a:gd name="connsiteY62" fmla="*/ 949489 h 2760453"/>
              <a:gd name="connsiteX63" fmla="*/ 1713376 w 3001993"/>
              <a:gd name="connsiteY63" fmla="*/ 910536 h 2760453"/>
              <a:gd name="connsiteX64" fmla="*/ 1677973 w 3001993"/>
              <a:gd name="connsiteY64" fmla="*/ 868707 h 2760453"/>
              <a:gd name="connsiteX65" fmla="*/ 1603030 w 3001993"/>
              <a:gd name="connsiteY65" fmla="*/ 816543 h 2760453"/>
              <a:gd name="connsiteX66" fmla="*/ 1516048 w 3001993"/>
              <a:gd name="connsiteY66" fmla="*/ 771076 h 2760453"/>
              <a:gd name="connsiteX67" fmla="*/ 1430817 w 3001993"/>
              <a:gd name="connsiteY67" fmla="*/ 678252 h 2760453"/>
              <a:gd name="connsiteX68" fmla="*/ 1392223 w 3001993"/>
              <a:gd name="connsiteY68" fmla="*/ 656776 h 2760453"/>
              <a:gd name="connsiteX69" fmla="*/ 1310631 w 3001993"/>
              <a:gd name="connsiteY69" fmla="*/ 580980 h 2760453"/>
              <a:gd name="connsiteX70" fmla="*/ 1280304 w 3001993"/>
              <a:gd name="connsiteY70" fmla="*/ 513901 h 2760453"/>
              <a:gd name="connsiteX71" fmla="*/ 1249348 w 3001993"/>
              <a:gd name="connsiteY71" fmla="*/ 463894 h 2760453"/>
              <a:gd name="connsiteX72" fmla="*/ 1232364 w 3001993"/>
              <a:gd name="connsiteY72" fmla="*/ 447990 h 2760453"/>
              <a:gd name="connsiteX73" fmla="*/ 1237441 w 3001993"/>
              <a:gd name="connsiteY73" fmla="*/ 411507 h 2760453"/>
              <a:gd name="connsiteX74" fmla="*/ 1258873 w 3001993"/>
              <a:gd name="connsiteY74" fmla="*/ 371250 h 2760453"/>
              <a:gd name="connsiteX75" fmla="*/ 1216010 w 3001993"/>
              <a:gd name="connsiteY75" fmla="*/ 371026 h 2760453"/>
              <a:gd name="connsiteX76" fmla="*/ 1174091 w 3001993"/>
              <a:gd name="connsiteY76" fmla="*/ 345955 h 2760453"/>
              <a:gd name="connsiteX77" fmla="*/ 1166004 w 3001993"/>
              <a:gd name="connsiteY77" fmla="*/ 282919 h 2760453"/>
              <a:gd name="connsiteX78" fmla="*/ 1135048 w 3001993"/>
              <a:gd name="connsiteY78" fmla="*/ 268632 h 2760453"/>
              <a:gd name="connsiteX79" fmla="*/ 1129476 w 3001993"/>
              <a:gd name="connsiteY79" fmla="*/ 245718 h 2760453"/>
              <a:gd name="connsiteX80" fmla="*/ 1077898 w 3001993"/>
              <a:gd name="connsiteY80" fmla="*/ 249582 h 2760453"/>
              <a:gd name="connsiteX81" fmla="*/ 1065992 w 3001993"/>
              <a:gd name="connsiteY81" fmla="*/ 232913 h 2760453"/>
              <a:gd name="connsiteX82" fmla="*/ 1015985 w 3001993"/>
              <a:gd name="connsiteY82" fmla="*/ 240057 h 2760453"/>
              <a:gd name="connsiteX83" fmla="*/ 994554 w 3001993"/>
              <a:gd name="connsiteY83" fmla="*/ 228151 h 2760453"/>
              <a:gd name="connsiteX84" fmla="*/ 981929 w 3001993"/>
              <a:gd name="connsiteY84" fmla="*/ 186500 h 2760453"/>
              <a:gd name="connsiteX85" fmla="*/ 908109 w 3001993"/>
              <a:gd name="connsiteY85" fmla="*/ 207931 h 2760453"/>
              <a:gd name="connsiteX86" fmla="*/ 932642 w 3001993"/>
              <a:gd name="connsiteY86" fmla="*/ 171001 h 2760453"/>
              <a:gd name="connsiteX87" fmla="*/ 980267 w 3001993"/>
              <a:gd name="connsiteY87" fmla="*/ 147188 h 2760453"/>
              <a:gd name="connsiteX88" fmla="*/ 1015986 w 3001993"/>
              <a:gd name="connsiteY88" fmla="*/ 135282 h 2760453"/>
              <a:gd name="connsiteX89" fmla="*/ 1030272 w 3001993"/>
              <a:gd name="connsiteY89" fmla="*/ 85275 h 2760453"/>
              <a:gd name="connsiteX90" fmla="*/ 1164566 w 3001993"/>
              <a:gd name="connsiteY90" fmla="*/ 34505 h 2760453"/>
              <a:gd name="connsiteX91" fmla="*/ 1388853 w 3001993"/>
              <a:gd name="connsiteY91" fmla="*/ 0 h 2760453"/>
              <a:gd name="connsiteX92" fmla="*/ 1561381 w 3001993"/>
              <a:gd name="connsiteY92" fmla="*/ 8626 h 2760453"/>
              <a:gd name="connsiteX93" fmla="*/ 1802921 w 3001993"/>
              <a:gd name="connsiteY93" fmla="*/ 86264 h 2760453"/>
              <a:gd name="connsiteX0" fmla="*/ 1802921 w 3001993"/>
              <a:gd name="connsiteY0" fmla="*/ 86264 h 2760453"/>
              <a:gd name="connsiteX1" fmla="*/ 1716657 w 3001993"/>
              <a:gd name="connsiteY1" fmla="*/ 301924 h 2760453"/>
              <a:gd name="connsiteX2" fmla="*/ 1690778 w 3001993"/>
              <a:gd name="connsiteY2" fmla="*/ 457200 h 2760453"/>
              <a:gd name="connsiteX3" fmla="*/ 1846053 w 3001993"/>
              <a:gd name="connsiteY3" fmla="*/ 603849 h 2760453"/>
              <a:gd name="connsiteX4" fmla="*/ 2251495 w 3001993"/>
              <a:gd name="connsiteY4" fmla="*/ 715992 h 2760453"/>
              <a:gd name="connsiteX5" fmla="*/ 2475781 w 3001993"/>
              <a:gd name="connsiteY5" fmla="*/ 914400 h 2760453"/>
              <a:gd name="connsiteX6" fmla="*/ 2725947 w 3001993"/>
              <a:gd name="connsiteY6" fmla="*/ 1069675 h 2760453"/>
              <a:gd name="connsiteX7" fmla="*/ 2907102 w 3001993"/>
              <a:gd name="connsiteY7" fmla="*/ 1311215 h 2760453"/>
              <a:gd name="connsiteX8" fmla="*/ 3001993 w 3001993"/>
              <a:gd name="connsiteY8" fmla="*/ 1613139 h 2760453"/>
              <a:gd name="connsiteX9" fmla="*/ 2993366 w 3001993"/>
              <a:gd name="connsiteY9" fmla="*/ 1863305 h 2760453"/>
              <a:gd name="connsiteX10" fmla="*/ 2915729 w 3001993"/>
              <a:gd name="connsiteY10" fmla="*/ 2053087 h 2760453"/>
              <a:gd name="connsiteX11" fmla="*/ 2743200 w 3001993"/>
              <a:gd name="connsiteY11" fmla="*/ 2182483 h 2760453"/>
              <a:gd name="connsiteX12" fmla="*/ 2501661 w 3001993"/>
              <a:gd name="connsiteY12" fmla="*/ 2234241 h 2760453"/>
              <a:gd name="connsiteX13" fmla="*/ 2216989 w 3001993"/>
              <a:gd name="connsiteY13" fmla="*/ 2165230 h 2760453"/>
              <a:gd name="connsiteX14" fmla="*/ 2009955 w 3001993"/>
              <a:gd name="connsiteY14" fmla="*/ 2130724 h 2760453"/>
              <a:gd name="connsiteX15" fmla="*/ 1708030 w 3001993"/>
              <a:gd name="connsiteY15" fmla="*/ 2277373 h 2760453"/>
              <a:gd name="connsiteX16" fmla="*/ 1431985 w 3001993"/>
              <a:gd name="connsiteY16" fmla="*/ 2553419 h 2760453"/>
              <a:gd name="connsiteX17" fmla="*/ 1259457 w 3001993"/>
              <a:gd name="connsiteY17" fmla="*/ 2691441 h 2760453"/>
              <a:gd name="connsiteX18" fmla="*/ 785004 w 3001993"/>
              <a:gd name="connsiteY18" fmla="*/ 2760453 h 2760453"/>
              <a:gd name="connsiteX19" fmla="*/ 474453 w 3001993"/>
              <a:gd name="connsiteY19" fmla="*/ 2743200 h 2760453"/>
              <a:gd name="connsiteX20" fmla="*/ 224287 w 3001993"/>
              <a:gd name="connsiteY20" fmla="*/ 2691441 h 2760453"/>
              <a:gd name="connsiteX21" fmla="*/ 51759 w 3001993"/>
              <a:gd name="connsiteY21" fmla="*/ 2587924 h 2760453"/>
              <a:gd name="connsiteX22" fmla="*/ 0 w 3001993"/>
              <a:gd name="connsiteY22" fmla="*/ 2398143 h 2760453"/>
              <a:gd name="connsiteX23" fmla="*/ 17253 w 3001993"/>
              <a:gd name="connsiteY23" fmla="*/ 2208362 h 2760453"/>
              <a:gd name="connsiteX24" fmla="*/ 103517 w 3001993"/>
              <a:gd name="connsiteY24" fmla="*/ 2009955 h 2760453"/>
              <a:gd name="connsiteX25" fmla="*/ 267419 w 3001993"/>
              <a:gd name="connsiteY25" fmla="*/ 1889185 h 2760453"/>
              <a:gd name="connsiteX26" fmla="*/ 362310 w 3001993"/>
              <a:gd name="connsiteY26" fmla="*/ 1777041 h 2760453"/>
              <a:gd name="connsiteX27" fmla="*/ 362310 w 3001993"/>
              <a:gd name="connsiteY27" fmla="*/ 1526875 h 2760453"/>
              <a:gd name="connsiteX28" fmla="*/ 370936 w 3001993"/>
              <a:gd name="connsiteY28" fmla="*/ 1380226 h 2760453"/>
              <a:gd name="connsiteX29" fmla="*/ 491706 w 3001993"/>
              <a:gd name="connsiteY29" fmla="*/ 1285336 h 2760453"/>
              <a:gd name="connsiteX30" fmla="*/ 638355 w 3001993"/>
              <a:gd name="connsiteY30" fmla="*/ 1268083 h 2760453"/>
              <a:gd name="connsiteX31" fmla="*/ 757328 w 3001993"/>
              <a:gd name="connsiteY31" fmla="*/ 1085446 h 2760453"/>
              <a:gd name="connsiteX32" fmla="*/ 763573 w 3001993"/>
              <a:gd name="connsiteY32" fmla="*/ 1013963 h 2760453"/>
              <a:gd name="connsiteX33" fmla="*/ 773098 w 3001993"/>
              <a:gd name="connsiteY33" fmla="*/ 953668 h 2760453"/>
              <a:gd name="connsiteX34" fmla="*/ 808817 w 3001993"/>
              <a:gd name="connsiteY34" fmla="*/ 944907 h 2760453"/>
              <a:gd name="connsiteX35" fmla="*/ 838245 w 3001993"/>
              <a:gd name="connsiteY35" fmla="*/ 975998 h 2760453"/>
              <a:gd name="connsiteX36" fmla="*/ 856442 w 3001993"/>
              <a:gd name="connsiteY36" fmla="*/ 959194 h 2760453"/>
              <a:gd name="connsiteX37" fmla="*/ 854914 w 3001993"/>
              <a:gd name="connsiteY37" fmla="*/ 898944 h 2760453"/>
              <a:gd name="connsiteX38" fmla="*/ 906359 w 3001993"/>
              <a:gd name="connsiteY38" fmla="*/ 878412 h 2760453"/>
              <a:gd name="connsiteX39" fmla="*/ 949310 w 3001993"/>
              <a:gd name="connsiteY39" fmla="*/ 923476 h 2760453"/>
              <a:gd name="connsiteX40" fmla="*/ 965979 w 3001993"/>
              <a:gd name="connsiteY40" fmla="*/ 944907 h 2760453"/>
              <a:gd name="connsiteX41" fmla="*/ 995004 w 3001993"/>
              <a:gd name="connsiteY41" fmla="*/ 932236 h 2760453"/>
              <a:gd name="connsiteX42" fmla="*/ 1004079 w 3001993"/>
              <a:gd name="connsiteY42" fmla="*/ 873469 h 2760453"/>
              <a:gd name="connsiteX43" fmla="*/ 1005113 w 3001993"/>
              <a:gd name="connsiteY43" fmla="*/ 840042 h 2760453"/>
              <a:gd name="connsiteX44" fmla="*/ 1025510 w 3001993"/>
              <a:gd name="connsiteY44" fmla="*/ 816319 h 2760453"/>
              <a:gd name="connsiteX45" fmla="*/ 1081268 w 3001993"/>
              <a:gd name="connsiteY45" fmla="*/ 797808 h 2760453"/>
              <a:gd name="connsiteX46" fmla="*/ 1113617 w 3001993"/>
              <a:gd name="connsiteY46" fmla="*/ 792507 h 2760453"/>
              <a:gd name="connsiteX47" fmla="*/ 1131813 w 3001993"/>
              <a:gd name="connsiteY47" fmla="*/ 760023 h 2760453"/>
              <a:gd name="connsiteX48" fmla="*/ 1158860 w 3001993"/>
              <a:gd name="connsiteY48" fmla="*/ 759169 h 2760453"/>
              <a:gd name="connsiteX49" fmla="*/ 1173148 w 3001993"/>
              <a:gd name="connsiteY49" fmla="*/ 728213 h 2760453"/>
              <a:gd name="connsiteX50" fmla="*/ 1196960 w 3001993"/>
              <a:gd name="connsiteY50" fmla="*/ 780601 h 2760453"/>
              <a:gd name="connsiteX51" fmla="*/ 1235060 w 3001993"/>
              <a:gd name="connsiteY51" fmla="*/ 785363 h 2760453"/>
              <a:gd name="connsiteX52" fmla="*/ 1277923 w 3001993"/>
              <a:gd name="connsiteY52" fmla="*/ 790126 h 2760453"/>
              <a:gd name="connsiteX53" fmla="*/ 1301735 w 3001993"/>
              <a:gd name="connsiteY53" fmla="*/ 780601 h 2760453"/>
              <a:gd name="connsiteX54" fmla="*/ 1330310 w 3001993"/>
              <a:gd name="connsiteY54" fmla="*/ 852038 h 2760453"/>
              <a:gd name="connsiteX55" fmla="*/ 1355246 w 3001993"/>
              <a:gd name="connsiteY55" fmla="*/ 839728 h 2760453"/>
              <a:gd name="connsiteX56" fmla="*/ 1398378 w 3001993"/>
              <a:gd name="connsiteY56" fmla="*/ 845388 h 2760453"/>
              <a:gd name="connsiteX57" fmla="*/ 1432704 w 3001993"/>
              <a:gd name="connsiteY57" fmla="*/ 852038 h 2760453"/>
              <a:gd name="connsiteX58" fmla="*/ 1492055 w 3001993"/>
              <a:gd name="connsiteY58" fmla="*/ 907571 h 2760453"/>
              <a:gd name="connsiteX59" fmla="*/ 1520810 w 3001993"/>
              <a:gd name="connsiteY59" fmla="*/ 892519 h 2760453"/>
              <a:gd name="connsiteX60" fmla="*/ 1556529 w 3001993"/>
              <a:gd name="connsiteY60" fmla="*/ 916332 h 2760453"/>
              <a:gd name="connsiteX61" fmla="*/ 1608917 w 3001993"/>
              <a:gd name="connsiteY61" fmla="*/ 944907 h 2760453"/>
              <a:gd name="connsiteX62" fmla="*/ 1689879 w 3001993"/>
              <a:gd name="connsiteY62" fmla="*/ 949489 h 2760453"/>
              <a:gd name="connsiteX63" fmla="*/ 1713376 w 3001993"/>
              <a:gd name="connsiteY63" fmla="*/ 910536 h 2760453"/>
              <a:gd name="connsiteX64" fmla="*/ 1677973 w 3001993"/>
              <a:gd name="connsiteY64" fmla="*/ 868707 h 2760453"/>
              <a:gd name="connsiteX65" fmla="*/ 1603030 w 3001993"/>
              <a:gd name="connsiteY65" fmla="*/ 816543 h 2760453"/>
              <a:gd name="connsiteX66" fmla="*/ 1516048 w 3001993"/>
              <a:gd name="connsiteY66" fmla="*/ 771076 h 2760453"/>
              <a:gd name="connsiteX67" fmla="*/ 1430817 w 3001993"/>
              <a:gd name="connsiteY67" fmla="*/ 678252 h 2760453"/>
              <a:gd name="connsiteX68" fmla="*/ 1392223 w 3001993"/>
              <a:gd name="connsiteY68" fmla="*/ 656776 h 2760453"/>
              <a:gd name="connsiteX69" fmla="*/ 1310631 w 3001993"/>
              <a:gd name="connsiteY69" fmla="*/ 580980 h 2760453"/>
              <a:gd name="connsiteX70" fmla="*/ 1280304 w 3001993"/>
              <a:gd name="connsiteY70" fmla="*/ 513901 h 2760453"/>
              <a:gd name="connsiteX71" fmla="*/ 1249348 w 3001993"/>
              <a:gd name="connsiteY71" fmla="*/ 463894 h 2760453"/>
              <a:gd name="connsiteX72" fmla="*/ 1232364 w 3001993"/>
              <a:gd name="connsiteY72" fmla="*/ 447990 h 2760453"/>
              <a:gd name="connsiteX73" fmla="*/ 1237441 w 3001993"/>
              <a:gd name="connsiteY73" fmla="*/ 411507 h 2760453"/>
              <a:gd name="connsiteX74" fmla="*/ 1258873 w 3001993"/>
              <a:gd name="connsiteY74" fmla="*/ 371250 h 2760453"/>
              <a:gd name="connsiteX75" fmla="*/ 1216010 w 3001993"/>
              <a:gd name="connsiteY75" fmla="*/ 371026 h 2760453"/>
              <a:gd name="connsiteX76" fmla="*/ 1174091 w 3001993"/>
              <a:gd name="connsiteY76" fmla="*/ 345955 h 2760453"/>
              <a:gd name="connsiteX77" fmla="*/ 1166004 w 3001993"/>
              <a:gd name="connsiteY77" fmla="*/ 282919 h 2760453"/>
              <a:gd name="connsiteX78" fmla="*/ 1135048 w 3001993"/>
              <a:gd name="connsiteY78" fmla="*/ 268632 h 2760453"/>
              <a:gd name="connsiteX79" fmla="*/ 1129476 w 3001993"/>
              <a:gd name="connsiteY79" fmla="*/ 245718 h 2760453"/>
              <a:gd name="connsiteX80" fmla="*/ 1077898 w 3001993"/>
              <a:gd name="connsiteY80" fmla="*/ 249582 h 2760453"/>
              <a:gd name="connsiteX81" fmla="*/ 1065992 w 3001993"/>
              <a:gd name="connsiteY81" fmla="*/ 232913 h 2760453"/>
              <a:gd name="connsiteX82" fmla="*/ 1015985 w 3001993"/>
              <a:gd name="connsiteY82" fmla="*/ 240057 h 2760453"/>
              <a:gd name="connsiteX83" fmla="*/ 994554 w 3001993"/>
              <a:gd name="connsiteY83" fmla="*/ 228151 h 2760453"/>
              <a:gd name="connsiteX84" fmla="*/ 981929 w 3001993"/>
              <a:gd name="connsiteY84" fmla="*/ 186500 h 2760453"/>
              <a:gd name="connsiteX85" fmla="*/ 908109 w 3001993"/>
              <a:gd name="connsiteY85" fmla="*/ 207931 h 2760453"/>
              <a:gd name="connsiteX86" fmla="*/ 932642 w 3001993"/>
              <a:gd name="connsiteY86" fmla="*/ 171001 h 2760453"/>
              <a:gd name="connsiteX87" fmla="*/ 980267 w 3001993"/>
              <a:gd name="connsiteY87" fmla="*/ 147188 h 2760453"/>
              <a:gd name="connsiteX88" fmla="*/ 1015986 w 3001993"/>
              <a:gd name="connsiteY88" fmla="*/ 135282 h 2760453"/>
              <a:gd name="connsiteX89" fmla="*/ 1030272 w 3001993"/>
              <a:gd name="connsiteY89" fmla="*/ 85275 h 2760453"/>
              <a:gd name="connsiteX90" fmla="*/ 1073135 w 3001993"/>
              <a:gd name="connsiteY90" fmla="*/ 90038 h 2760453"/>
              <a:gd name="connsiteX91" fmla="*/ 1164566 w 3001993"/>
              <a:gd name="connsiteY91" fmla="*/ 34505 h 2760453"/>
              <a:gd name="connsiteX92" fmla="*/ 1388853 w 3001993"/>
              <a:gd name="connsiteY92" fmla="*/ 0 h 2760453"/>
              <a:gd name="connsiteX93" fmla="*/ 1561381 w 3001993"/>
              <a:gd name="connsiteY93" fmla="*/ 8626 h 2760453"/>
              <a:gd name="connsiteX94" fmla="*/ 1802921 w 3001993"/>
              <a:gd name="connsiteY94" fmla="*/ 86264 h 2760453"/>
              <a:gd name="connsiteX0" fmla="*/ 1802921 w 3001993"/>
              <a:gd name="connsiteY0" fmla="*/ 86264 h 2760453"/>
              <a:gd name="connsiteX1" fmla="*/ 1716657 w 3001993"/>
              <a:gd name="connsiteY1" fmla="*/ 301924 h 2760453"/>
              <a:gd name="connsiteX2" fmla="*/ 1690778 w 3001993"/>
              <a:gd name="connsiteY2" fmla="*/ 457200 h 2760453"/>
              <a:gd name="connsiteX3" fmla="*/ 1846053 w 3001993"/>
              <a:gd name="connsiteY3" fmla="*/ 603849 h 2760453"/>
              <a:gd name="connsiteX4" fmla="*/ 2251495 w 3001993"/>
              <a:gd name="connsiteY4" fmla="*/ 715992 h 2760453"/>
              <a:gd name="connsiteX5" fmla="*/ 2475781 w 3001993"/>
              <a:gd name="connsiteY5" fmla="*/ 914400 h 2760453"/>
              <a:gd name="connsiteX6" fmla="*/ 2725947 w 3001993"/>
              <a:gd name="connsiteY6" fmla="*/ 1069675 h 2760453"/>
              <a:gd name="connsiteX7" fmla="*/ 2907102 w 3001993"/>
              <a:gd name="connsiteY7" fmla="*/ 1311215 h 2760453"/>
              <a:gd name="connsiteX8" fmla="*/ 3001993 w 3001993"/>
              <a:gd name="connsiteY8" fmla="*/ 1613139 h 2760453"/>
              <a:gd name="connsiteX9" fmla="*/ 2993366 w 3001993"/>
              <a:gd name="connsiteY9" fmla="*/ 1863305 h 2760453"/>
              <a:gd name="connsiteX10" fmla="*/ 2915729 w 3001993"/>
              <a:gd name="connsiteY10" fmla="*/ 2053087 h 2760453"/>
              <a:gd name="connsiteX11" fmla="*/ 2743200 w 3001993"/>
              <a:gd name="connsiteY11" fmla="*/ 2182483 h 2760453"/>
              <a:gd name="connsiteX12" fmla="*/ 2501661 w 3001993"/>
              <a:gd name="connsiteY12" fmla="*/ 2234241 h 2760453"/>
              <a:gd name="connsiteX13" fmla="*/ 2216989 w 3001993"/>
              <a:gd name="connsiteY13" fmla="*/ 2165230 h 2760453"/>
              <a:gd name="connsiteX14" fmla="*/ 2009955 w 3001993"/>
              <a:gd name="connsiteY14" fmla="*/ 2130724 h 2760453"/>
              <a:gd name="connsiteX15" fmla="*/ 1708030 w 3001993"/>
              <a:gd name="connsiteY15" fmla="*/ 2277373 h 2760453"/>
              <a:gd name="connsiteX16" fmla="*/ 1431985 w 3001993"/>
              <a:gd name="connsiteY16" fmla="*/ 2553419 h 2760453"/>
              <a:gd name="connsiteX17" fmla="*/ 1259457 w 3001993"/>
              <a:gd name="connsiteY17" fmla="*/ 2691441 h 2760453"/>
              <a:gd name="connsiteX18" fmla="*/ 785004 w 3001993"/>
              <a:gd name="connsiteY18" fmla="*/ 2760453 h 2760453"/>
              <a:gd name="connsiteX19" fmla="*/ 474453 w 3001993"/>
              <a:gd name="connsiteY19" fmla="*/ 2743200 h 2760453"/>
              <a:gd name="connsiteX20" fmla="*/ 224287 w 3001993"/>
              <a:gd name="connsiteY20" fmla="*/ 2691441 h 2760453"/>
              <a:gd name="connsiteX21" fmla="*/ 51759 w 3001993"/>
              <a:gd name="connsiteY21" fmla="*/ 2587924 h 2760453"/>
              <a:gd name="connsiteX22" fmla="*/ 0 w 3001993"/>
              <a:gd name="connsiteY22" fmla="*/ 2398143 h 2760453"/>
              <a:gd name="connsiteX23" fmla="*/ 17253 w 3001993"/>
              <a:gd name="connsiteY23" fmla="*/ 2208362 h 2760453"/>
              <a:gd name="connsiteX24" fmla="*/ 103517 w 3001993"/>
              <a:gd name="connsiteY24" fmla="*/ 2009955 h 2760453"/>
              <a:gd name="connsiteX25" fmla="*/ 267419 w 3001993"/>
              <a:gd name="connsiteY25" fmla="*/ 1889185 h 2760453"/>
              <a:gd name="connsiteX26" fmla="*/ 362310 w 3001993"/>
              <a:gd name="connsiteY26" fmla="*/ 1777041 h 2760453"/>
              <a:gd name="connsiteX27" fmla="*/ 362310 w 3001993"/>
              <a:gd name="connsiteY27" fmla="*/ 1526875 h 2760453"/>
              <a:gd name="connsiteX28" fmla="*/ 370936 w 3001993"/>
              <a:gd name="connsiteY28" fmla="*/ 1380226 h 2760453"/>
              <a:gd name="connsiteX29" fmla="*/ 491706 w 3001993"/>
              <a:gd name="connsiteY29" fmla="*/ 1285336 h 2760453"/>
              <a:gd name="connsiteX30" fmla="*/ 638355 w 3001993"/>
              <a:gd name="connsiteY30" fmla="*/ 1268083 h 2760453"/>
              <a:gd name="connsiteX31" fmla="*/ 757328 w 3001993"/>
              <a:gd name="connsiteY31" fmla="*/ 1085446 h 2760453"/>
              <a:gd name="connsiteX32" fmla="*/ 763573 w 3001993"/>
              <a:gd name="connsiteY32" fmla="*/ 1013963 h 2760453"/>
              <a:gd name="connsiteX33" fmla="*/ 773098 w 3001993"/>
              <a:gd name="connsiteY33" fmla="*/ 953668 h 2760453"/>
              <a:gd name="connsiteX34" fmla="*/ 808817 w 3001993"/>
              <a:gd name="connsiteY34" fmla="*/ 944907 h 2760453"/>
              <a:gd name="connsiteX35" fmla="*/ 838245 w 3001993"/>
              <a:gd name="connsiteY35" fmla="*/ 975998 h 2760453"/>
              <a:gd name="connsiteX36" fmla="*/ 856442 w 3001993"/>
              <a:gd name="connsiteY36" fmla="*/ 959194 h 2760453"/>
              <a:gd name="connsiteX37" fmla="*/ 854914 w 3001993"/>
              <a:gd name="connsiteY37" fmla="*/ 898944 h 2760453"/>
              <a:gd name="connsiteX38" fmla="*/ 906359 w 3001993"/>
              <a:gd name="connsiteY38" fmla="*/ 878412 h 2760453"/>
              <a:gd name="connsiteX39" fmla="*/ 949310 w 3001993"/>
              <a:gd name="connsiteY39" fmla="*/ 923476 h 2760453"/>
              <a:gd name="connsiteX40" fmla="*/ 965979 w 3001993"/>
              <a:gd name="connsiteY40" fmla="*/ 944907 h 2760453"/>
              <a:gd name="connsiteX41" fmla="*/ 995004 w 3001993"/>
              <a:gd name="connsiteY41" fmla="*/ 932236 h 2760453"/>
              <a:gd name="connsiteX42" fmla="*/ 1004079 w 3001993"/>
              <a:gd name="connsiteY42" fmla="*/ 873469 h 2760453"/>
              <a:gd name="connsiteX43" fmla="*/ 1005113 w 3001993"/>
              <a:gd name="connsiteY43" fmla="*/ 840042 h 2760453"/>
              <a:gd name="connsiteX44" fmla="*/ 1025510 w 3001993"/>
              <a:gd name="connsiteY44" fmla="*/ 816319 h 2760453"/>
              <a:gd name="connsiteX45" fmla="*/ 1081268 w 3001993"/>
              <a:gd name="connsiteY45" fmla="*/ 797808 h 2760453"/>
              <a:gd name="connsiteX46" fmla="*/ 1113617 w 3001993"/>
              <a:gd name="connsiteY46" fmla="*/ 792507 h 2760453"/>
              <a:gd name="connsiteX47" fmla="*/ 1131813 w 3001993"/>
              <a:gd name="connsiteY47" fmla="*/ 760023 h 2760453"/>
              <a:gd name="connsiteX48" fmla="*/ 1158860 w 3001993"/>
              <a:gd name="connsiteY48" fmla="*/ 759169 h 2760453"/>
              <a:gd name="connsiteX49" fmla="*/ 1173148 w 3001993"/>
              <a:gd name="connsiteY49" fmla="*/ 728213 h 2760453"/>
              <a:gd name="connsiteX50" fmla="*/ 1196960 w 3001993"/>
              <a:gd name="connsiteY50" fmla="*/ 780601 h 2760453"/>
              <a:gd name="connsiteX51" fmla="*/ 1235060 w 3001993"/>
              <a:gd name="connsiteY51" fmla="*/ 785363 h 2760453"/>
              <a:gd name="connsiteX52" fmla="*/ 1277923 w 3001993"/>
              <a:gd name="connsiteY52" fmla="*/ 790126 h 2760453"/>
              <a:gd name="connsiteX53" fmla="*/ 1301735 w 3001993"/>
              <a:gd name="connsiteY53" fmla="*/ 780601 h 2760453"/>
              <a:gd name="connsiteX54" fmla="*/ 1330310 w 3001993"/>
              <a:gd name="connsiteY54" fmla="*/ 852038 h 2760453"/>
              <a:gd name="connsiteX55" fmla="*/ 1355246 w 3001993"/>
              <a:gd name="connsiteY55" fmla="*/ 839728 h 2760453"/>
              <a:gd name="connsiteX56" fmla="*/ 1398378 w 3001993"/>
              <a:gd name="connsiteY56" fmla="*/ 845388 h 2760453"/>
              <a:gd name="connsiteX57" fmla="*/ 1432704 w 3001993"/>
              <a:gd name="connsiteY57" fmla="*/ 852038 h 2760453"/>
              <a:gd name="connsiteX58" fmla="*/ 1492055 w 3001993"/>
              <a:gd name="connsiteY58" fmla="*/ 907571 h 2760453"/>
              <a:gd name="connsiteX59" fmla="*/ 1520810 w 3001993"/>
              <a:gd name="connsiteY59" fmla="*/ 892519 h 2760453"/>
              <a:gd name="connsiteX60" fmla="*/ 1556529 w 3001993"/>
              <a:gd name="connsiteY60" fmla="*/ 916332 h 2760453"/>
              <a:gd name="connsiteX61" fmla="*/ 1608917 w 3001993"/>
              <a:gd name="connsiteY61" fmla="*/ 944907 h 2760453"/>
              <a:gd name="connsiteX62" fmla="*/ 1689879 w 3001993"/>
              <a:gd name="connsiteY62" fmla="*/ 949489 h 2760453"/>
              <a:gd name="connsiteX63" fmla="*/ 1713376 w 3001993"/>
              <a:gd name="connsiteY63" fmla="*/ 910536 h 2760453"/>
              <a:gd name="connsiteX64" fmla="*/ 1677973 w 3001993"/>
              <a:gd name="connsiteY64" fmla="*/ 868707 h 2760453"/>
              <a:gd name="connsiteX65" fmla="*/ 1603030 w 3001993"/>
              <a:gd name="connsiteY65" fmla="*/ 816543 h 2760453"/>
              <a:gd name="connsiteX66" fmla="*/ 1516048 w 3001993"/>
              <a:gd name="connsiteY66" fmla="*/ 771076 h 2760453"/>
              <a:gd name="connsiteX67" fmla="*/ 1430817 w 3001993"/>
              <a:gd name="connsiteY67" fmla="*/ 678252 h 2760453"/>
              <a:gd name="connsiteX68" fmla="*/ 1392223 w 3001993"/>
              <a:gd name="connsiteY68" fmla="*/ 656776 h 2760453"/>
              <a:gd name="connsiteX69" fmla="*/ 1310631 w 3001993"/>
              <a:gd name="connsiteY69" fmla="*/ 580980 h 2760453"/>
              <a:gd name="connsiteX70" fmla="*/ 1280304 w 3001993"/>
              <a:gd name="connsiteY70" fmla="*/ 513901 h 2760453"/>
              <a:gd name="connsiteX71" fmla="*/ 1249348 w 3001993"/>
              <a:gd name="connsiteY71" fmla="*/ 463894 h 2760453"/>
              <a:gd name="connsiteX72" fmla="*/ 1232364 w 3001993"/>
              <a:gd name="connsiteY72" fmla="*/ 447990 h 2760453"/>
              <a:gd name="connsiteX73" fmla="*/ 1237441 w 3001993"/>
              <a:gd name="connsiteY73" fmla="*/ 411507 h 2760453"/>
              <a:gd name="connsiteX74" fmla="*/ 1258873 w 3001993"/>
              <a:gd name="connsiteY74" fmla="*/ 371250 h 2760453"/>
              <a:gd name="connsiteX75" fmla="*/ 1216010 w 3001993"/>
              <a:gd name="connsiteY75" fmla="*/ 371026 h 2760453"/>
              <a:gd name="connsiteX76" fmla="*/ 1174091 w 3001993"/>
              <a:gd name="connsiteY76" fmla="*/ 345955 h 2760453"/>
              <a:gd name="connsiteX77" fmla="*/ 1166004 w 3001993"/>
              <a:gd name="connsiteY77" fmla="*/ 282919 h 2760453"/>
              <a:gd name="connsiteX78" fmla="*/ 1135048 w 3001993"/>
              <a:gd name="connsiteY78" fmla="*/ 268632 h 2760453"/>
              <a:gd name="connsiteX79" fmla="*/ 1129476 w 3001993"/>
              <a:gd name="connsiteY79" fmla="*/ 245718 h 2760453"/>
              <a:gd name="connsiteX80" fmla="*/ 1077898 w 3001993"/>
              <a:gd name="connsiteY80" fmla="*/ 249582 h 2760453"/>
              <a:gd name="connsiteX81" fmla="*/ 1065992 w 3001993"/>
              <a:gd name="connsiteY81" fmla="*/ 232913 h 2760453"/>
              <a:gd name="connsiteX82" fmla="*/ 1015985 w 3001993"/>
              <a:gd name="connsiteY82" fmla="*/ 240057 h 2760453"/>
              <a:gd name="connsiteX83" fmla="*/ 994554 w 3001993"/>
              <a:gd name="connsiteY83" fmla="*/ 228151 h 2760453"/>
              <a:gd name="connsiteX84" fmla="*/ 981929 w 3001993"/>
              <a:gd name="connsiteY84" fmla="*/ 186500 h 2760453"/>
              <a:gd name="connsiteX85" fmla="*/ 908109 w 3001993"/>
              <a:gd name="connsiteY85" fmla="*/ 207931 h 2760453"/>
              <a:gd name="connsiteX86" fmla="*/ 932642 w 3001993"/>
              <a:gd name="connsiteY86" fmla="*/ 171001 h 2760453"/>
              <a:gd name="connsiteX87" fmla="*/ 980267 w 3001993"/>
              <a:gd name="connsiteY87" fmla="*/ 147188 h 2760453"/>
              <a:gd name="connsiteX88" fmla="*/ 1015986 w 3001993"/>
              <a:gd name="connsiteY88" fmla="*/ 135282 h 2760453"/>
              <a:gd name="connsiteX89" fmla="*/ 1030272 w 3001993"/>
              <a:gd name="connsiteY89" fmla="*/ 85275 h 2760453"/>
              <a:gd name="connsiteX90" fmla="*/ 1073135 w 3001993"/>
              <a:gd name="connsiteY90" fmla="*/ 90038 h 2760453"/>
              <a:gd name="connsiteX91" fmla="*/ 1176472 w 3001993"/>
              <a:gd name="connsiteY91" fmla="*/ 34505 h 2760453"/>
              <a:gd name="connsiteX92" fmla="*/ 1388853 w 3001993"/>
              <a:gd name="connsiteY92" fmla="*/ 0 h 2760453"/>
              <a:gd name="connsiteX93" fmla="*/ 1561381 w 3001993"/>
              <a:gd name="connsiteY93" fmla="*/ 8626 h 2760453"/>
              <a:gd name="connsiteX94" fmla="*/ 1802921 w 3001993"/>
              <a:gd name="connsiteY94" fmla="*/ 86264 h 2760453"/>
              <a:gd name="connsiteX0" fmla="*/ 1802921 w 3001993"/>
              <a:gd name="connsiteY0" fmla="*/ 93408 h 2767597"/>
              <a:gd name="connsiteX1" fmla="*/ 1716657 w 3001993"/>
              <a:gd name="connsiteY1" fmla="*/ 309068 h 2767597"/>
              <a:gd name="connsiteX2" fmla="*/ 1690778 w 3001993"/>
              <a:gd name="connsiteY2" fmla="*/ 464344 h 2767597"/>
              <a:gd name="connsiteX3" fmla="*/ 1846053 w 3001993"/>
              <a:gd name="connsiteY3" fmla="*/ 610993 h 2767597"/>
              <a:gd name="connsiteX4" fmla="*/ 2251495 w 3001993"/>
              <a:gd name="connsiteY4" fmla="*/ 723136 h 2767597"/>
              <a:gd name="connsiteX5" fmla="*/ 2475781 w 3001993"/>
              <a:gd name="connsiteY5" fmla="*/ 921544 h 2767597"/>
              <a:gd name="connsiteX6" fmla="*/ 2725947 w 3001993"/>
              <a:gd name="connsiteY6" fmla="*/ 1076819 h 2767597"/>
              <a:gd name="connsiteX7" fmla="*/ 2907102 w 3001993"/>
              <a:gd name="connsiteY7" fmla="*/ 1318359 h 2767597"/>
              <a:gd name="connsiteX8" fmla="*/ 3001993 w 3001993"/>
              <a:gd name="connsiteY8" fmla="*/ 1620283 h 2767597"/>
              <a:gd name="connsiteX9" fmla="*/ 2993366 w 3001993"/>
              <a:gd name="connsiteY9" fmla="*/ 1870449 h 2767597"/>
              <a:gd name="connsiteX10" fmla="*/ 2915729 w 3001993"/>
              <a:gd name="connsiteY10" fmla="*/ 2060231 h 2767597"/>
              <a:gd name="connsiteX11" fmla="*/ 2743200 w 3001993"/>
              <a:gd name="connsiteY11" fmla="*/ 2189627 h 2767597"/>
              <a:gd name="connsiteX12" fmla="*/ 2501661 w 3001993"/>
              <a:gd name="connsiteY12" fmla="*/ 2241385 h 2767597"/>
              <a:gd name="connsiteX13" fmla="*/ 2216989 w 3001993"/>
              <a:gd name="connsiteY13" fmla="*/ 2172374 h 2767597"/>
              <a:gd name="connsiteX14" fmla="*/ 2009955 w 3001993"/>
              <a:gd name="connsiteY14" fmla="*/ 2137868 h 2767597"/>
              <a:gd name="connsiteX15" fmla="*/ 1708030 w 3001993"/>
              <a:gd name="connsiteY15" fmla="*/ 2284517 h 2767597"/>
              <a:gd name="connsiteX16" fmla="*/ 1431985 w 3001993"/>
              <a:gd name="connsiteY16" fmla="*/ 2560563 h 2767597"/>
              <a:gd name="connsiteX17" fmla="*/ 1259457 w 3001993"/>
              <a:gd name="connsiteY17" fmla="*/ 2698585 h 2767597"/>
              <a:gd name="connsiteX18" fmla="*/ 785004 w 3001993"/>
              <a:gd name="connsiteY18" fmla="*/ 2767597 h 2767597"/>
              <a:gd name="connsiteX19" fmla="*/ 474453 w 3001993"/>
              <a:gd name="connsiteY19" fmla="*/ 2750344 h 2767597"/>
              <a:gd name="connsiteX20" fmla="*/ 224287 w 3001993"/>
              <a:gd name="connsiteY20" fmla="*/ 2698585 h 2767597"/>
              <a:gd name="connsiteX21" fmla="*/ 51759 w 3001993"/>
              <a:gd name="connsiteY21" fmla="*/ 2595068 h 2767597"/>
              <a:gd name="connsiteX22" fmla="*/ 0 w 3001993"/>
              <a:gd name="connsiteY22" fmla="*/ 2405287 h 2767597"/>
              <a:gd name="connsiteX23" fmla="*/ 17253 w 3001993"/>
              <a:gd name="connsiteY23" fmla="*/ 2215506 h 2767597"/>
              <a:gd name="connsiteX24" fmla="*/ 103517 w 3001993"/>
              <a:gd name="connsiteY24" fmla="*/ 2017099 h 2767597"/>
              <a:gd name="connsiteX25" fmla="*/ 267419 w 3001993"/>
              <a:gd name="connsiteY25" fmla="*/ 1896329 h 2767597"/>
              <a:gd name="connsiteX26" fmla="*/ 362310 w 3001993"/>
              <a:gd name="connsiteY26" fmla="*/ 1784185 h 2767597"/>
              <a:gd name="connsiteX27" fmla="*/ 362310 w 3001993"/>
              <a:gd name="connsiteY27" fmla="*/ 1534019 h 2767597"/>
              <a:gd name="connsiteX28" fmla="*/ 370936 w 3001993"/>
              <a:gd name="connsiteY28" fmla="*/ 1387370 h 2767597"/>
              <a:gd name="connsiteX29" fmla="*/ 491706 w 3001993"/>
              <a:gd name="connsiteY29" fmla="*/ 1292480 h 2767597"/>
              <a:gd name="connsiteX30" fmla="*/ 638355 w 3001993"/>
              <a:gd name="connsiteY30" fmla="*/ 1275227 h 2767597"/>
              <a:gd name="connsiteX31" fmla="*/ 757328 w 3001993"/>
              <a:gd name="connsiteY31" fmla="*/ 1092590 h 2767597"/>
              <a:gd name="connsiteX32" fmla="*/ 763573 w 3001993"/>
              <a:gd name="connsiteY32" fmla="*/ 1021107 h 2767597"/>
              <a:gd name="connsiteX33" fmla="*/ 773098 w 3001993"/>
              <a:gd name="connsiteY33" fmla="*/ 960812 h 2767597"/>
              <a:gd name="connsiteX34" fmla="*/ 808817 w 3001993"/>
              <a:gd name="connsiteY34" fmla="*/ 952051 h 2767597"/>
              <a:gd name="connsiteX35" fmla="*/ 838245 w 3001993"/>
              <a:gd name="connsiteY35" fmla="*/ 983142 h 2767597"/>
              <a:gd name="connsiteX36" fmla="*/ 856442 w 3001993"/>
              <a:gd name="connsiteY36" fmla="*/ 966338 h 2767597"/>
              <a:gd name="connsiteX37" fmla="*/ 854914 w 3001993"/>
              <a:gd name="connsiteY37" fmla="*/ 906088 h 2767597"/>
              <a:gd name="connsiteX38" fmla="*/ 906359 w 3001993"/>
              <a:gd name="connsiteY38" fmla="*/ 885556 h 2767597"/>
              <a:gd name="connsiteX39" fmla="*/ 949310 w 3001993"/>
              <a:gd name="connsiteY39" fmla="*/ 930620 h 2767597"/>
              <a:gd name="connsiteX40" fmla="*/ 965979 w 3001993"/>
              <a:gd name="connsiteY40" fmla="*/ 952051 h 2767597"/>
              <a:gd name="connsiteX41" fmla="*/ 995004 w 3001993"/>
              <a:gd name="connsiteY41" fmla="*/ 939380 h 2767597"/>
              <a:gd name="connsiteX42" fmla="*/ 1004079 w 3001993"/>
              <a:gd name="connsiteY42" fmla="*/ 880613 h 2767597"/>
              <a:gd name="connsiteX43" fmla="*/ 1005113 w 3001993"/>
              <a:gd name="connsiteY43" fmla="*/ 847186 h 2767597"/>
              <a:gd name="connsiteX44" fmla="*/ 1025510 w 3001993"/>
              <a:gd name="connsiteY44" fmla="*/ 823463 h 2767597"/>
              <a:gd name="connsiteX45" fmla="*/ 1081268 w 3001993"/>
              <a:gd name="connsiteY45" fmla="*/ 804952 h 2767597"/>
              <a:gd name="connsiteX46" fmla="*/ 1113617 w 3001993"/>
              <a:gd name="connsiteY46" fmla="*/ 799651 h 2767597"/>
              <a:gd name="connsiteX47" fmla="*/ 1131813 w 3001993"/>
              <a:gd name="connsiteY47" fmla="*/ 767167 h 2767597"/>
              <a:gd name="connsiteX48" fmla="*/ 1158860 w 3001993"/>
              <a:gd name="connsiteY48" fmla="*/ 766313 h 2767597"/>
              <a:gd name="connsiteX49" fmla="*/ 1173148 w 3001993"/>
              <a:gd name="connsiteY49" fmla="*/ 735357 h 2767597"/>
              <a:gd name="connsiteX50" fmla="*/ 1196960 w 3001993"/>
              <a:gd name="connsiteY50" fmla="*/ 787745 h 2767597"/>
              <a:gd name="connsiteX51" fmla="*/ 1235060 w 3001993"/>
              <a:gd name="connsiteY51" fmla="*/ 792507 h 2767597"/>
              <a:gd name="connsiteX52" fmla="*/ 1277923 w 3001993"/>
              <a:gd name="connsiteY52" fmla="*/ 797270 h 2767597"/>
              <a:gd name="connsiteX53" fmla="*/ 1301735 w 3001993"/>
              <a:gd name="connsiteY53" fmla="*/ 787745 h 2767597"/>
              <a:gd name="connsiteX54" fmla="*/ 1330310 w 3001993"/>
              <a:gd name="connsiteY54" fmla="*/ 859182 h 2767597"/>
              <a:gd name="connsiteX55" fmla="*/ 1355246 w 3001993"/>
              <a:gd name="connsiteY55" fmla="*/ 846872 h 2767597"/>
              <a:gd name="connsiteX56" fmla="*/ 1398378 w 3001993"/>
              <a:gd name="connsiteY56" fmla="*/ 852532 h 2767597"/>
              <a:gd name="connsiteX57" fmla="*/ 1432704 w 3001993"/>
              <a:gd name="connsiteY57" fmla="*/ 859182 h 2767597"/>
              <a:gd name="connsiteX58" fmla="*/ 1492055 w 3001993"/>
              <a:gd name="connsiteY58" fmla="*/ 914715 h 2767597"/>
              <a:gd name="connsiteX59" fmla="*/ 1520810 w 3001993"/>
              <a:gd name="connsiteY59" fmla="*/ 899663 h 2767597"/>
              <a:gd name="connsiteX60" fmla="*/ 1556529 w 3001993"/>
              <a:gd name="connsiteY60" fmla="*/ 923476 h 2767597"/>
              <a:gd name="connsiteX61" fmla="*/ 1608917 w 3001993"/>
              <a:gd name="connsiteY61" fmla="*/ 952051 h 2767597"/>
              <a:gd name="connsiteX62" fmla="*/ 1689879 w 3001993"/>
              <a:gd name="connsiteY62" fmla="*/ 956633 h 2767597"/>
              <a:gd name="connsiteX63" fmla="*/ 1713376 w 3001993"/>
              <a:gd name="connsiteY63" fmla="*/ 917680 h 2767597"/>
              <a:gd name="connsiteX64" fmla="*/ 1677973 w 3001993"/>
              <a:gd name="connsiteY64" fmla="*/ 875851 h 2767597"/>
              <a:gd name="connsiteX65" fmla="*/ 1603030 w 3001993"/>
              <a:gd name="connsiteY65" fmla="*/ 823687 h 2767597"/>
              <a:gd name="connsiteX66" fmla="*/ 1516048 w 3001993"/>
              <a:gd name="connsiteY66" fmla="*/ 778220 h 2767597"/>
              <a:gd name="connsiteX67" fmla="*/ 1430817 w 3001993"/>
              <a:gd name="connsiteY67" fmla="*/ 685396 h 2767597"/>
              <a:gd name="connsiteX68" fmla="*/ 1392223 w 3001993"/>
              <a:gd name="connsiteY68" fmla="*/ 663920 h 2767597"/>
              <a:gd name="connsiteX69" fmla="*/ 1310631 w 3001993"/>
              <a:gd name="connsiteY69" fmla="*/ 588124 h 2767597"/>
              <a:gd name="connsiteX70" fmla="*/ 1280304 w 3001993"/>
              <a:gd name="connsiteY70" fmla="*/ 521045 h 2767597"/>
              <a:gd name="connsiteX71" fmla="*/ 1249348 w 3001993"/>
              <a:gd name="connsiteY71" fmla="*/ 471038 h 2767597"/>
              <a:gd name="connsiteX72" fmla="*/ 1232364 w 3001993"/>
              <a:gd name="connsiteY72" fmla="*/ 455134 h 2767597"/>
              <a:gd name="connsiteX73" fmla="*/ 1237441 w 3001993"/>
              <a:gd name="connsiteY73" fmla="*/ 418651 h 2767597"/>
              <a:gd name="connsiteX74" fmla="*/ 1258873 w 3001993"/>
              <a:gd name="connsiteY74" fmla="*/ 378394 h 2767597"/>
              <a:gd name="connsiteX75" fmla="*/ 1216010 w 3001993"/>
              <a:gd name="connsiteY75" fmla="*/ 378170 h 2767597"/>
              <a:gd name="connsiteX76" fmla="*/ 1174091 w 3001993"/>
              <a:gd name="connsiteY76" fmla="*/ 353099 h 2767597"/>
              <a:gd name="connsiteX77" fmla="*/ 1166004 w 3001993"/>
              <a:gd name="connsiteY77" fmla="*/ 290063 h 2767597"/>
              <a:gd name="connsiteX78" fmla="*/ 1135048 w 3001993"/>
              <a:gd name="connsiteY78" fmla="*/ 275776 h 2767597"/>
              <a:gd name="connsiteX79" fmla="*/ 1129476 w 3001993"/>
              <a:gd name="connsiteY79" fmla="*/ 252862 h 2767597"/>
              <a:gd name="connsiteX80" fmla="*/ 1077898 w 3001993"/>
              <a:gd name="connsiteY80" fmla="*/ 256726 h 2767597"/>
              <a:gd name="connsiteX81" fmla="*/ 1065992 w 3001993"/>
              <a:gd name="connsiteY81" fmla="*/ 240057 h 2767597"/>
              <a:gd name="connsiteX82" fmla="*/ 1015985 w 3001993"/>
              <a:gd name="connsiteY82" fmla="*/ 247201 h 2767597"/>
              <a:gd name="connsiteX83" fmla="*/ 994554 w 3001993"/>
              <a:gd name="connsiteY83" fmla="*/ 235295 h 2767597"/>
              <a:gd name="connsiteX84" fmla="*/ 981929 w 3001993"/>
              <a:gd name="connsiteY84" fmla="*/ 193644 h 2767597"/>
              <a:gd name="connsiteX85" fmla="*/ 908109 w 3001993"/>
              <a:gd name="connsiteY85" fmla="*/ 215075 h 2767597"/>
              <a:gd name="connsiteX86" fmla="*/ 932642 w 3001993"/>
              <a:gd name="connsiteY86" fmla="*/ 178145 h 2767597"/>
              <a:gd name="connsiteX87" fmla="*/ 980267 w 3001993"/>
              <a:gd name="connsiteY87" fmla="*/ 154332 h 2767597"/>
              <a:gd name="connsiteX88" fmla="*/ 1015986 w 3001993"/>
              <a:gd name="connsiteY88" fmla="*/ 142426 h 2767597"/>
              <a:gd name="connsiteX89" fmla="*/ 1030272 w 3001993"/>
              <a:gd name="connsiteY89" fmla="*/ 92419 h 2767597"/>
              <a:gd name="connsiteX90" fmla="*/ 1073135 w 3001993"/>
              <a:gd name="connsiteY90" fmla="*/ 97182 h 2767597"/>
              <a:gd name="connsiteX91" fmla="*/ 1176472 w 3001993"/>
              <a:gd name="connsiteY91" fmla="*/ 41649 h 2767597"/>
              <a:gd name="connsiteX92" fmla="*/ 1410284 w 3001993"/>
              <a:gd name="connsiteY92" fmla="*/ 0 h 2767597"/>
              <a:gd name="connsiteX93" fmla="*/ 1561381 w 3001993"/>
              <a:gd name="connsiteY93" fmla="*/ 15770 h 2767597"/>
              <a:gd name="connsiteX94" fmla="*/ 1802921 w 3001993"/>
              <a:gd name="connsiteY94" fmla="*/ 93408 h 2767597"/>
              <a:gd name="connsiteX0" fmla="*/ 1802921 w 3001993"/>
              <a:gd name="connsiteY0" fmla="*/ 93408 h 2767597"/>
              <a:gd name="connsiteX1" fmla="*/ 1716657 w 3001993"/>
              <a:gd name="connsiteY1" fmla="*/ 309068 h 2767597"/>
              <a:gd name="connsiteX2" fmla="*/ 1690778 w 3001993"/>
              <a:gd name="connsiteY2" fmla="*/ 464344 h 2767597"/>
              <a:gd name="connsiteX3" fmla="*/ 1846053 w 3001993"/>
              <a:gd name="connsiteY3" fmla="*/ 610993 h 2767597"/>
              <a:gd name="connsiteX4" fmla="*/ 2251495 w 3001993"/>
              <a:gd name="connsiteY4" fmla="*/ 723136 h 2767597"/>
              <a:gd name="connsiteX5" fmla="*/ 2475781 w 3001993"/>
              <a:gd name="connsiteY5" fmla="*/ 921544 h 2767597"/>
              <a:gd name="connsiteX6" fmla="*/ 2725947 w 3001993"/>
              <a:gd name="connsiteY6" fmla="*/ 1076819 h 2767597"/>
              <a:gd name="connsiteX7" fmla="*/ 2907102 w 3001993"/>
              <a:gd name="connsiteY7" fmla="*/ 1318359 h 2767597"/>
              <a:gd name="connsiteX8" fmla="*/ 3001993 w 3001993"/>
              <a:gd name="connsiteY8" fmla="*/ 1620283 h 2767597"/>
              <a:gd name="connsiteX9" fmla="*/ 2993366 w 3001993"/>
              <a:gd name="connsiteY9" fmla="*/ 1870449 h 2767597"/>
              <a:gd name="connsiteX10" fmla="*/ 2915729 w 3001993"/>
              <a:gd name="connsiteY10" fmla="*/ 2060231 h 2767597"/>
              <a:gd name="connsiteX11" fmla="*/ 2743200 w 3001993"/>
              <a:gd name="connsiteY11" fmla="*/ 2189627 h 2767597"/>
              <a:gd name="connsiteX12" fmla="*/ 2501661 w 3001993"/>
              <a:gd name="connsiteY12" fmla="*/ 2241385 h 2767597"/>
              <a:gd name="connsiteX13" fmla="*/ 2216989 w 3001993"/>
              <a:gd name="connsiteY13" fmla="*/ 2172374 h 2767597"/>
              <a:gd name="connsiteX14" fmla="*/ 2009955 w 3001993"/>
              <a:gd name="connsiteY14" fmla="*/ 2137868 h 2767597"/>
              <a:gd name="connsiteX15" fmla="*/ 1708030 w 3001993"/>
              <a:gd name="connsiteY15" fmla="*/ 2284517 h 2767597"/>
              <a:gd name="connsiteX16" fmla="*/ 1431985 w 3001993"/>
              <a:gd name="connsiteY16" fmla="*/ 2560563 h 2767597"/>
              <a:gd name="connsiteX17" fmla="*/ 1259457 w 3001993"/>
              <a:gd name="connsiteY17" fmla="*/ 2698585 h 2767597"/>
              <a:gd name="connsiteX18" fmla="*/ 785004 w 3001993"/>
              <a:gd name="connsiteY18" fmla="*/ 2767597 h 2767597"/>
              <a:gd name="connsiteX19" fmla="*/ 474453 w 3001993"/>
              <a:gd name="connsiteY19" fmla="*/ 2750344 h 2767597"/>
              <a:gd name="connsiteX20" fmla="*/ 224287 w 3001993"/>
              <a:gd name="connsiteY20" fmla="*/ 2698585 h 2767597"/>
              <a:gd name="connsiteX21" fmla="*/ 51759 w 3001993"/>
              <a:gd name="connsiteY21" fmla="*/ 2595068 h 2767597"/>
              <a:gd name="connsiteX22" fmla="*/ 0 w 3001993"/>
              <a:gd name="connsiteY22" fmla="*/ 2405287 h 2767597"/>
              <a:gd name="connsiteX23" fmla="*/ 17253 w 3001993"/>
              <a:gd name="connsiteY23" fmla="*/ 2215506 h 2767597"/>
              <a:gd name="connsiteX24" fmla="*/ 103517 w 3001993"/>
              <a:gd name="connsiteY24" fmla="*/ 2017099 h 2767597"/>
              <a:gd name="connsiteX25" fmla="*/ 267419 w 3001993"/>
              <a:gd name="connsiteY25" fmla="*/ 1896329 h 2767597"/>
              <a:gd name="connsiteX26" fmla="*/ 362310 w 3001993"/>
              <a:gd name="connsiteY26" fmla="*/ 1784185 h 2767597"/>
              <a:gd name="connsiteX27" fmla="*/ 362310 w 3001993"/>
              <a:gd name="connsiteY27" fmla="*/ 1534019 h 2767597"/>
              <a:gd name="connsiteX28" fmla="*/ 370936 w 3001993"/>
              <a:gd name="connsiteY28" fmla="*/ 1387370 h 2767597"/>
              <a:gd name="connsiteX29" fmla="*/ 491706 w 3001993"/>
              <a:gd name="connsiteY29" fmla="*/ 1292480 h 2767597"/>
              <a:gd name="connsiteX30" fmla="*/ 638355 w 3001993"/>
              <a:gd name="connsiteY30" fmla="*/ 1275227 h 2767597"/>
              <a:gd name="connsiteX31" fmla="*/ 757328 w 3001993"/>
              <a:gd name="connsiteY31" fmla="*/ 1092590 h 2767597"/>
              <a:gd name="connsiteX32" fmla="*/ 763573 w 3001993"/>
              <a:gd name="connsiteY32" fmla="*/ 1021107 h 2767597"/>
              <a:gd name="connsiteX33" fmla="*/ 773098 w 3001993"/>
              <a:gd name="connsiteY33" fmla="*/ 960812 h 2767597"/>
              <a:gd name="connsiteX34" fmla="*/ 808817 w 3001993"/>
              <a:gd name="connsiteY34" fmla="*/ 952051 h 2767597"/>
              <a:gd name="connsiteX35" fmla="*/ 838245 w 3001993"/>
              <a:gd name="connsiteY35" fmla="*/ 983142 h 2767597"/>
              <a:gd name="connsiteX36" fmla="*/ 856442 w 3001993"/>
              <a:gd name="connsiteY36" fmla="*/ 966338 h 2767597"/>
              <a:gd name="connsiteX37" fmla="*/ 854914 w 3001993"/>
              <a:gd name="connsiteY37" fmla="*/ 906088 h 2767597"/>
              <a:gd name="connsiteX38" fmla="*/ 906359 w 3001993"/>
              <a:gd name="connsiteY38" fmla="*/ 885556 h 2767597"/>
              <a:gd name="connsiteX39" fmla="*/ 949310 w 3001993"/>
              <a:gd name="connsiteY39" fmla="*/ 930620 h 2767597"/>
              <a:gd name="connsiteX40" fmla="*/ 965979 w 3001993"/>
              <a:gd name="connsiteY40" fmla="*/ 952051 h 2767597"/>
              <a:gd name="connsiteX41" fmla="*/ 995004 w 3001993"/>
              <a:gd name="connsiteY41" fmla="*/ 939380 h 2767597"/>
              <a:gd name="connsiteX42" fmla="*/ 1004079 w 3001993"/>
              <a:gd name="connsiteY42" fmla="*/ 880613 h 2767597"/>
              <a:gd name="connsiteX43" fmla="*/ 1005113 w 3001993"/>
              <a:gd name="connsiteY43" fmla="*/ 847186 h 2767597"/>
              <a:gd name="connsiteX44" fmla="*/ 1025510 w 3001993"/>
              <a:gd name="connsiteY44" fmla="*/ 823463 h 2767597"/>
              <a:gd name="connsiteX45" fmla="*/ 1081268 w 3001993"/>
              <a:gd name="connsiteY45" fmla="*/ 804952 h 2767597"/>
              <a:gd name="connsiteX46" fmla="*/ 1113617 w 3001993"/>
              <a:gd name="connsiteY46" fmla="*/ 799651 h 2767597"/>
              <a:gd name="connsiteX47" fmla="*/ 1131813 w 3001993"/>
              <a:gd name="connsiteY47" fmla="*/ 767167 h 2767597"/>
              <a:gd name="connsiteX48" fmla="*/ 1158860 w 3001993"/>
              <a:gd name="connsiteY48" fmla="*/ 766313 h 2767597"/>
              <a:gd name="connsiteX49" fmla="*/ 1173148 w 3001993"/>
              <a:gd name="connsiteY49" fmla="*/ 735357 h 2767597"/>
              <a:gd name="connsiteX50" fmla="*/ 1196960 w 3001993"/>
              <a:gd name="connsiteY50" fmla="*/ 787745 h 2767597"/>
              <a:gd name="connsiteX51" fmla="*/ 1235060 w 3001993"/>
              <a:gd name="connsiteY51" fmla="*/ 792507 h 2767597"/>
              <a:gd name="connsiteX52" fmla="*/ 1277923 w 3001993"/>
              <a:gd name="connsiteY52" fmla="*/ 797270 h 2767597"/>
              <a:gd name="connsiteX53" fmla="*/ 1301735 w 3001993"/>
              <a:gd name="connsiteY53" fmla="*/ 787745 h 2767597"/>
              <a:gd name="connsiteX54" fmla="*/ 1330310 w 3001993"/>
              <a:gd name="connsiteY54" fmla="*/ 859182 h 2767597"/>
              <a:gd name="connsiteX55" fmla="*/ 1355246 w 3001993"/>
              <a:gd name="connsiteY55" fmla="*/ 846872 h 2767597"/>
              <a:gd name="connsiteX56" fmla="*/ 1398378 w 3001993"/>
              <a:gd name="connsiteY56" fmla="*/ 852532 h 2767597"/>
              <a:gd name="connsiteX57" fmla="*/ 1432704 w 3001993"/>
              <a:gd name="connsiteY57" fmla="*/ 859182 h 2767597"/>
              <a:gd name="connsiteX58" fmla="*/ 1492055 w 3001993"/>
              <a:gd name="connsiteY58" fmla="*/ 914715 h 2767597"/>
              <a:gd name="connsiteX59" fmla="*/ 1520810 w 3001993"/>
              <a:gd name="connsiteY59" fmla="*/ 899663 h 2767597"/>
              <a:gd name="connsiteX60" fmla="*/ 1556529 w 3001993"/>
              <a:gd name="connsiteY60" fmla="*/ 923476 h 2767597"/>
              <a:gd name="connsiteX61" fmla="*/ 1608917 w 3001993"/>
              <a:gd name="connsiteY61" fmla="*/ 952051 h 2767597"/>
              <a:gd name="connsiteX62" fmla="*/ 1689879 w 3001993"/>
              <a:gd name="connsiteY62" fmla="*/ 956633 h 2767597"/>
              <a:gd name="connsiteX63" fmla="*/ 1713376 w 3001993"/>
              <a:gd name="connsiteY63" fmla="*/ 917680 h 2767597"/>
              <a:gd name="connsiteX64" fmla="*/ 1677973 w 3001993"/>
              <a:gd name="connsiteY64" fmla="*/ 875851 h 2767597"/>
              <a:gd name="connsiteX65" fmla="*/ 1603030 w 3001993"/>
              <a:gd name="connsiteY65" fmla="*/ 823687 h 2767597"/>
              <a:gd name="connsiteX66" fmla="*/ 1516048 w 3001993"/>
              <a:gd name="connsiteY66" fmla="*/ 778220 h 2767597"/>
              <a:gd name="connsiteX67" fmla="*/ 1430817 w 3001993"/>
              <a:gd name="connsiteY67" fmla="*/ 685396 h 2767597"/>
              <a:gd name="connsiteX68" fmla="*/ 1392223 w 3001993"/>
              <a:gd name="connsiteY68" fmla="*/ 663920 h 2767597"/>
              <a:gd name="connsiteX69" fmla="*/ 1310631 w 3001993"/>
              <a:gd name="connsiteY69" fmla="*/ 588124 h 2767597"/>
              <a:gd name="connsiteX70" fmla="*/ 1280304 w 3001993"/>
              <a:gd name="connsiteY70" fmla="*/ 521045 h 2767597"/>
              <a:gd name="connsiteX71" fmla="*/ 1249348 w 3001993"/>
              <a:gd name="connsiteY71" fmla="*/ 471038 h 2767597"/>
              <a:gd name="connsiteX72" fmla="*/ 1232364 w 3001993"/>
              <a:gd name="connsiteY72" fmla="*/ 455134 h 2767597"/>
              <a:gd name="connsiteX73" fmla="*/ 1237441 w 3001993"/>
              <a:gd name="connsiteY73" fmla="*/ 418651 h 2767597"/>
              <a:gd name="connsiteX74" fmla="*/ 1258873 w 3001993"/>
              <a:gd name="connsiteY74" fmla="*/ 378394 h 2767597"/>
              <a:gd name="connsiteX75" fmla="*/ 1216010 w 3001993"/>
              <a:gd name="connsiteY75" fmla="*/ 378170 h 2767597"/>
              <a:gd name="connsiteX76" fmla="*/ 1174091 w 3001993"/>
              <a:gd name="connsiteY76" fmla="*/ 353099 h 2767597"/>
              <a:gd name="connsiteX77" fmla="*/ 1166004 w 3001993"/>
              <a:gd name="connsiteY77" fmla="*/ 290063 h 2767597"/>
              <a:gd name="connsiteX78" fmla="*/ 1135048 w 3001993"/>
              <a:gd name="connsiteY78" fmla="*/ 275776 h 2767597"/>
              <a:gd name="connsiteX79" fmla="*/ 1129476 w 3001993"/>
              <a:gd name="connsiteY79" fmla="*/ 252862 h 2767597"/>
              <a:gd name="connsiteX80" fmla="*/ 1077898 w 3001993"/>
              <a:gd name="connsiteY80" fmla="*/ 256726 h 2767597"/>
              <a:gd name="connsiteX81" fmla="*/ 1065992 w 3001993"/>
              <a:gd name="connsiteY81" fmla="*/ 240057 h 2767597"/>
              <a:gd name="connsiteX82" fmla="*/ 1015985 w 3001993"/>
              <a:gd name="connsiteY82" fmla="*/ 247201 h 2767597"/>
              <a:gd name="connsiteX83" fmla="*/ 994554 w 3001993"/>
              <a:gd name="connsiteY83" fmla="*/ 235295 h 2767597"/>
              <a:gd name="connsiteX84" fmla="*/ 981929 w 3001993"/>
              <a:gd name="connsiteY84" fmla="*/ 193644 h 2767597"/>
              <a:gd name="connsiteX85" fmla="*/ 908109 w 3001993"/>
              <a:gd name="connsiteY85" fmla="*/ 215075 h 2767597"/>
              <a:gd name="connsiteX86" fmla="*/ 932642 w 3001993"/>
              <a:gd name="connsiteY86" fmla="*/ 178145 h 2767597"/>
              <a:gd name="connsiteX87" fmla="*/ 980267 w 3001993"/>
              <a:gd name="connsiteY87" fmla="*/ 154332 h 2767597"/>
              <a:gd name="connsiteX88" fmla="*/ 1015986 w 3001993"/>
              <a:gd name="connsiteY88" fmla="*/ 142426 h 2767597"/>
              <a:gd name="connsiteX89" fmla="*/ 1030272 w 3001993"/>
              <a:gd name="connsiteY89" fmla="*/ 92419 h 2767597"/>
              <a:gd name="connsiteX90" fmla="*/ 1073135 w 3001993"/>
              <a:gd name="connsiteY90" fmla="*/ 97182 h 2767597"/>
              <a:gd name="connsiteX91" fmla="*/ 1176472 w 3001993"/>
              <a:gd name="connsiteY91" fmla="*/ 41649 h 2767597"/>
              <a:gd name="connsiteX92" fmla="*/ 1410284 w 3001993"/>
              <a:gd name="connsiteY92" fmla="*/ 0 h 2767597"/>
              <a:gd name="connsiteX93" fmla="*/ 1508994 w 3001993"/>
              <a:gd name="connsiteY93" fmla="*/ 27677 h 2767597"/>
              <a:gd name="connsiteX94" fmla="*/ 1802921 w 3001993"/>
              <a:gd name="connsiteY94" fmla="*/ 93408 h 2767597"/>
              <a:gd name="connsiteX0" fmla="*/ 1802921 w 3001993"/>
              <a:gd name="connsiteY0" fmla="*/ 93408 h 2767597"/>
              <a:gd name="connsiteX1" fmla="*/ 1716657 w 3001993"/>
              <a:gd name="connsiteY1" fmla="*/ 309068 h 2767597"/>
              <a:gd name="connsiteX2" fmla="*/ 1690778 w 3001993"/>
              <a:gd name="connsiteY2" fmla="*/ 464344 h 2767597"/>
              <a:gd name="connsiteX3" fmla="*/ 1846053 w 3001993"/>
              <a:gd name="connsiteY3" fmla="*/ 610993 h 2767597"/>
              <a:gd name="connsiteX4" fmla="*/ 2251495 w 3001993"/>
              <a:gd name="connsiteY4" fmla="*/ 723136 h 2767597"/>
              <a:gd name="connsiteX5" fmla="*/ 2475781 w 3001993"/>
              <a:gd name="connsiteY5" fmla="*/ 921544 h 2767597"/>
              <a:gd name="connsiteX6" fmla="*/ 2725947 w 3001993"/>
              <a:gd name="connsiteY6" fmla="*/ 1076819 h 2767597"/>
              <a:gd name="connsiteX7" fmla="*/ 2907102 w 3001993"/>
              <a:gd name="connsiteY7" fmla="*/ 1318359 h 2767597"/>
              <a:gd name="connsiteX8" fmla="*/ 3001993 w 3001993"/>
              <a:gd name="connsiteY8" fmla="*/ 1620283 h 2767597"/>
              <a:gd name="connsiteX9" fmla="*/ 2993366 w 3001993"/>
              <a:gd name="connsiteY9" fmla="*/ 1870449 h 2767597"/>
              <a:gd name="connsiteX10" fmla="*/ 2915729 w 3001993"/>
              <a:gd name="connsiteY10" fmla="*/ 2060231 h 2767597"/>
              <a:gd name="connsiteX11" fmla="*/ 2743200 w 3001993"/>
              <a:gd name="connsiteY11" fmla="*/ 2189627 h 2767597"/>
              <a:gd name="connsiteX12" fmla="*/ 2501661 w 3001993"/>
              <a:gd name="connsiteY12" fmla="*/ 2241385 h 2767597"/>
              <a:gd name="connsiteX13" fmla="*/ 2216989 w 3001993"/>
              <a:gd name="connsiteY13" fmla="*/ 2172374 h 2767597"/>
              <a:gd name="connsiteX14" fmla="*/ 2009955 w 3001993"/>
              <a:gd name="connsiteY14" fmla="*/ 2137868 h 2767597"/>
              <a:gd name="connsiteX15" fmla="*/ 1708030 w 3001993"/>
              <a:gd name="connsiteY15" fmla="*/ 2284517 h 2767597"/>
              <a:gd name="connsiteX16" fmla="*/ 1431985 w 3001993"/>
              <a:gd name="connsiteY16" fmla="*/ 2560563 h 2767597"/>
              <a:gd name="connsiteX17" fmla="*/ 1259457 w 3001993"/>
              <a:gd name="connsiteY17" fmla="*/ 2698585 h 2767597"/>
              <a:gd name="connsiteX18" fmla="*/ 785004 w 3001993"/>
              <a:gd name="connsiteY18" fmla="*/ 2767597 h 2767597"/>
              <a:gd name="connsiteX19" fmla="*/ 474453 w 3001993"/>
              <a:gd name="connsiteY19" fmla="*/ 2750344 h 2767597"/>
              <a:gd name="connsiteX20" fmla="*/ 224287 w 3001993"/>
              <a:gd name="connsiteY20" fmla="*/ 2698585 h 2767597"/>
              <a:gd name="connsiteX21" fmla="*/ 51759 w 3001993"/>
              <a:gd name="connsiteY21" fmla="*/ 2595068 h 2767597"/>
              <a:gd name="connsiteX22" fmla="*/ 0 w 3001993"/>
              <a:gd name="connsiteY22" fmla="*/ 2405287 h 2767597"/>
              <a:gd name="connsiteX23" fmla="*/ 17253 w 3001993"/>
              <a:gd name="connsiteY23" fmla="*/ 2215506 h 2767597"/>
              <a:gd name="connsiteX24" fmla="*/ 103517 w 3001993"/>
              <a:gd name="connsiteY24" fmla="*/ 2017099 h 2767597"/>
              <a:gd name="connsiteX25" fmla="*/ 267419 w 3001993"/>
              <a:gd name="connsiteY25" fmla="*/ 1896329 h 2767597"/>
              <a:gd name="connsiteX26" fmla="*/ 362310 w 3001993"/>
              <a:gd name="connsiteY26" fmla="*/ 1784185 h 2767597"/>
              <a:gd name="connsiteX27" fmla="*/ 362310 w 3001993"/>
              <a:gd name="connsiteY27" fmla="*/ 1534019 h 2767597"/>
              <a:gd name="connsiteX28" fmla="*/ 370936 w 3001993"/>
              <a:gd name="connsiteY28" fmla="*/ 1387370 h 2767597"/>
              <a:gd name="connsiteX29" fmla="*/ 491706 w 3001993"/>
              <a:gd name="connsiteY29" fmla="*/ 1292480 h 2767597"/>
              <a:gd name="connsiteX30" fmla="*/ 638355 w 3001993"/>
              <a:gd name="connsiteY30" fmla="*/ 1275227 h 2767597"/>
              <a:gd name="connsiteX31" fmla="*/ 757328 w 3001993"/>
              <a:gd name="connsiteY31" fmla="*/ 1092590 h 2767597"/>
              <a:gd name="connsiteX32" fmla="*/ 763573 w 3001993"/>
              <a:gd name="connsiteY32" fmla="*/ 1021107 h 2767597"/>
              <a:gd name="connsiteX33" fmla="*/ 773098 w 3001993"/>
              <a:gd name="connsiteY33" fmla="*/ 960812 h 2767597"/>
              <a:gd name="connsiteX34" fmla="*/ 808817 w 3001993"/>
              <a:gd name="connsiteY34" fmla="*/ 952051 h 2767597"/>
              <a:gd name="connsiteX35" fmla="*/ 838245 w 3001993"/>
              <a:gd name="connsiteY35" fmla="*/ 983142 h 2767597"/>
              <a:gd name="connsiteX36" fmla="*/ 856442 w 3001993"/>
              <a:gd name="connsiteY36" fmla="*/ 966338 h 2767597"/>
              <a:gd name="connsiteX37" fmla="*/ 854914 w 3001993"/>
              <a:gd name="connsiteY37" fmla="*/ 906088 h 2767597"/>
              <a:gd name="connsiteX38" fmla="*/ 906359 w 3001993"/>
              <a:gd name="connsiteY38" fmla="*/ 885556 h 2767597"/>
              <a:gd name="connsiteX39" fmla="*/ 949310 w 3001993"/>
              <a:gd name="connsiteY39" fmla="*/ 930620 h 2767597"/>
              <a:gd name="connsiteX40" fmla="*/ 965979 w 3001993"/>
              <a:gd name="connsiteY40" fmla="*/ 952051 h 2767597"/>
              <a:gd name="connsiteX41" fmla="*/ 995004 w 3001993"/>
              <a:gd name="connsiteY41" fmla="*/ 939380 h 2767597"/>
              <a:gd name="connsiteX42" fmla="*/ 1004079 w 3001993"/>
              <a:gd name="connsiteY42" fmla="*/ 880613 h 2767597"/>
              <a:gd name="connsiteX43" fmla="*/ 1005113 w 3001993"/>
              <a:gd name="connsiteY43" fmla="*/ 847186 h 2767597"/>
              <a:gd name="connsiteX44" fmla="*/ 1025510 w 3001993"/>
              <a:gd name="connsiteY44" fmla="*/ 823463 h 2767597"/>
              <a:gd name="connsiteX45" fmla="*/ 1081268 w 3001993"/>
              <a:gd name="connsiteY45" fmla="*/ 804952 h 2767597"/>
              <a:gd name="connsiteX46" fmla="*/ 1113617 w 3001993"/>
              <a:gd name="connsiteY46" fmla="*/ 799651 h 2767597"/>
              <a:gd name="connsiteX47" fmla="*/ 1131813 w 3001993"/>
              <a:gd name="connsiteY47" fmla="*/ 767167 h 2767597"/>
              <a:gd name="connsiteX48" fmla="*/ 1158860 w 3001993"/>
              <a:gd name="connsiteY48" fmla="*/ 766313 h 2767597"/>
              <a:gd name="connsiteX49" fmla="*/ 1173148 w 3001993"/>
              <a:gd name="connsiteY49" fmla="*/ 735357 h 2767597"/>
              <a:gd name="connsiteX50" fmla="*/ 1196960 w 3001993"/>
              <a:gd name="connsiteY50" fmla="*/ 787745 h 2767597"/>
              <a:gd name="connsiteX51" fmla="*/ 1235060 w 3001993"/>
              <a:gd name="connsiteY51" fmla="*/ 792507 h 2767597"/>
              <a:gd name="connsiteX52" fmla="*/ 1277923 w 3001993"/>
              <a:gd name="connsiteY52" fmla="*/ 797270 h 2767597"/>
              <a:gd name="connsiteX53" fmla="*/ 1301735 w 3001993"/>
              <a:gd name="connsiteY53" fmla="*/ 787745 h 2767597"/>
              <a:gd name="connsiteX54" fmla="*/ 1330310 w 3001993"/>
              <a:gd name="connsiteY54" fmla="*/ 859182 h 2767597"/>
              <a:gd name="connsiteX55" fmla="*/ 1355246 w 3001993"/>
              <a:gd name="connsiteY55" fmla="*/ 846872 h 2767597"/>
              <a:gd name="connsiteX56" fmla="*/ 1398378 w 3001993"/>
              <a:gd name="connsiteY56" fmla="*/ 852532 h 2767597"/>
              <a:gd name="connsiteX57" fmla="*/ 1432704 w 3001993"/>
              <a:gd name="connsiteY57" fmla="*/ 859182 h 2767597"/>
              <a:gd name="connsiteX58" fmla="*/ 1492055 w 3001993"/>
              <a:gd name="connsiteY58" fmla="*/ 914715 h 2767597"/>
              <a:gd name="connsiteX59" fmla="*/ 1520810 w 3001993"/>
              <a:gd name="connsiteY59" fmla="*/ 899663 h 2767597"/>
              <a:gd name="connsiteX60" fmla="*/ 1556529 w 3001993"/>
              <a:gd name="connsiteY60" fmla="*/ 923476 h 2767597"/>
              <a:gd name="connsiteX61" fmla="*/ 1608917 w 3001993"/>
              <a:gd name="connsiteY61" fmla="*/ 952051 h 2767597"/>
              <a:gd name="connsiteX62" fmla="*/ 1689879 w 3001993"/>
              <a:gd name="connsiteY62" fmla="*/ 956633 h 2767597"/>
              <a:gd name="connsiteX63" fmla="*/ 1713376 w 3001993"/>
              <a:gd name="connsiteY63" fmla="*/ 917680 h 2767597"/>
              <a:gd name="connsiteX64" fmla="*/ 1677973 w 3001993"/>
              <a:gd name="connsiteY64" fmla="*/ 875851 h 2767597"/>
              <a:gd name="connsiteX65" fmla="*/ 1603030 w 3001993"/>
              <a:gd name="connsiteY65" fmla="*/ 823687 h 2767597"/>
              <a:gd name="connsiteX66" fmla="*/ 1516048 w 3001993"/>
              <a:gd name="connsiteY66" fmla="*/ 778220 h 2767597"/>
              <a:gd name="connsiteX67" fmla="*/ 1430817 w 3001993"/>
              <a:gd name="connsiteY67" fmla="*/ 685396 h 2767597"/>
              <a:gd name="connsiteX68" fmla="*/ 1392223 w 3001993"/>
              <a:gd name="connsiteY68" fmla="*/ 663920 h 2767597"/>
              <a:gd name="connsiteX69" fmla="*/ 1310631 w 3001993"/>
              <a:gd name="connsiteY69" fmla="*/ 588124 h 2767597"/>
              <a:gd name="connsiteX70" fmla="*/ 1280304 w 3001993"/>
              <a:gd name="connsiteY70" fmla="*/ 521045 h 2767597"/>
              <a:gd name="connsiteX71" fmla="*/ 1249348 w 3001993"/>
              <a:gd name="connsiteY71" fmla="*/ 471038 h 2767597"/>
              <a:gd name="connsiteX72" fmla="*/ 1232364 w 3001993"/>
              <a:gd name="connsiteY72" fmla="*/ 455134 h 2767597"/>
              <a:gd name="connsiteX73" fmla="*/ 1237441 w 3001993"/>
              <a:gd name="connsiteY73" fmla="*/ 418651 h 2767597"/>
              <a:gd name="connsiteX74" fmla="*/ 1258873 w 3001993"/>
              <a:gd name="connsiteY74" fmla="*/ 378394 h 2767597"/>
              <a:gd name="connsiteX75" fmla="*/ 1216010 w 3001993"/>
              <a:gd name="connsiteY75" fmla="*/ 378170 h 2767597"/>
              <a:gd name="connsiteX76" fmla="*/ 1174091 w 3001993"/>
              <a:gd name="connsiteY76" fmla="*/ 353099 h 2767597"/>
              <a:gd name="connsiteX77" fmla="*/ 1166004 w 3001993"/>
              <a:gd name="connsiteY77" fmla="*/ 290063 h 2767597"/>
              <a:gd name="connsiteX78" fmla="*/ 1135048 w 3001993"/>
              <a:gd name="connsiteY78" fmla="*/ 275776 h 2767597"/>
              <a:gd name="connsiteX79" fmla="*/ 1129476 w 3001993"/>
              <a:gd name="connsiteY79" fmla="*/ 252862 h 2767597"/>
              <a:gd name="connsiteX80" fmla="*/ 1077898 w 3001993"/>
              <a:gd name="connsiteY80" fmla="*/ 256726 h 2767597"/>
              <a:gd name="connsiteX81" fmla="*/ 1065992 w 3001993"/>
              <a:gd name="connsiteY81" fmla="*/ 240057 h 2767597"/>
              <a:gd name="connsiteX82" fmla="*/ 1015985 w 3001993"/>
              <a:gd name="connsiteY82" fmla="*/ 247201 h 2767597"/>
              <a:gd name="connsiteX83" fmla="*/ 994554 w 3001993"/>
              <a:gd name="connsiteY83" fmla="*/ 235295 h 2767597"/>
              <a:gd name="connsiteX84" fmla="*/ 981929 w 3001993"/>
              <a:gd name="connsiteY84" fmla="*/ 193644 h 2767597"/>
              <a:gd name="connsiteX85" fmla="*/ 908109 w 3001993"/>
              <a:gd name="connsiteY85" fmla="*/ 215075 h 2767597"/>
              <a:gd name="connsiteX86" fmla="*/ 932642 w 3001993"/>
              <a:gd name="connsiteY86" fmla="*/ 178145 h 2767597"/>
              <a:gd name="connsiteX87" fmla="*/ 980267 w 3001993"/>
              <a:gd name="connsiteY87" fmla="*/ 154332 h 2767597"/>
              <a:gd name="connsiteX88" fmla="*/ 1015986 w 3001993"/>
              <a:gd name="connsiteY88" fmla="*/ 142426 h 2767597"/>
              <a:gd name="connsiteX89" fmla="*/ 1030272 w 3001993"/>
              <a:gd name="connsiteY89" fmla="*/ 92419 h 2767597"/>
              <a:gd name="connsiteX90" fmla="*/ 1073135 w 3001993"/>
              <a:gd name="connsiteY90" fmla="*/ 97182 h 2767597"/>
              <a:gd name="connsiteX91" fmla="*/ 1176472 w 3001993"/>
              <a:gd name="connsiteY91" fmla="*/ 41649 h 2767597"/>
              <a:gd name="connsiteX92" fmla="*/ 1410284 w 3001993"/>
              <a:gd name="connsiteY92" fmla="*/ 0 h 2767597"/>
              <a:gd name="connsiteX93" fmla="*/ 1508994 w 3001993"/>
              <a:gd name="connsiteY93" fmla="*/ 27677 h 2767597"/>
              <a:gd name="connsiteX94" fmla="*/ 1573198 w 3001993"/>
              <a:gd name="connsiteY94" fmla="*/ 61463 h 2767597"/>
              <a:gd name="connsiteX95" fmla="*/ 1802921 w 3001993"/>
              <a:gd name="connsiteY95" fmla="*/ 93408 h 2767597"/>
              <a:gd name="connsiteX0" fmla="*/ 1802921 w 3001993"/>
              <a:gd name="connsiteY0" fmla="*/ 93408 h 2767597"/>
              <a:gd name="connsiteX1" fmla="*/ 1716657 w 3001993"/>
              <a:gd name="connsiteY1" fmla="*/ 309068 h 2767597"/>
              <a:gd name="connsiteX2" fmla="*/ 1690778 w 3001993"/>
              <a:gd name="connsiteY2" fmla="*/ 464344 h 2767597"/>
              <a:gd name="connsiteX3" fmla="*/ 1846053 w 3001993"/>
              <a:gd name="connsiteY3" fmla="*/ 610993 h 2767597"/>
              <a:gd name="connsiteX4" fmla="*/ 2251495 w 3001993"/>
              <a:gd name="connsiteY4" fmla="*/ 723136 h 2767597"/>
              <a:gd name="connsiteX5" fmla="*/ 2475781 w 3001993"/>
              <a:gd name="connsiteY5" fmla="*/ 921544 h 2767597"/>
              <a:gd name="connsiteX6" fmla="*/ 2725947 w 3001993"/>
              <a:gd name="connsiteY6" fmla="*/ 1076819 h 2767597"/>
              <a:gd name="connsiteX7" fmla="*/ 2907102 w 3001993"/>
              <a:gd name="connsiteY7" fmla="*/ 1318359 h 2767597"/>
              <a:gd name="connsiteX8" fmla="*/ 3001993 w 3001993"/>
              <a:gd name="connsiteY8" fmla="*/ 1620283 h 2767597"/>
              <a:gd name="connsiteX9" fmla="*/ 2993366 w 3001993"/>
              <a:gd name="connsiteY9" fmla="*/ 1870449 h 2767597"/>
              <a:gd name="connsiteX10" fmla="*/ 2915729 w 3001993"/>
              <a:gd name="connsiteY10" fmla="*/ 2060231 h 2767597"/>
              <a:gd name="connsiteX11" fmla="*/ 2743200 w 3001993"/>
              <a:gd name="connsiteY11" fmla="*/ 2189627 h 2767597"/>
              <a:gd name="connsiteX12" fmla="*/ 2501661 w 3001993"/>
              <a:gd name="connsiteY12" fmla="*/ 2241385 h 2767597"/>
              <a:gd name="connsiteX13" fmla="*/ 2216989 w 3001993"/>
              <a:gd name="connsiteY13" fmla="*/ 2172374 h 2767597"/>
              <a:gd name="connsiteX14" fmla="*/ 2009955 w 3001993"/>
              <a:gd name="connsiteY14" fmla="*/ 2137868 h 2767597"/>
              <a:gd name="connsiteX15" fmla="*/ 1708030 w 3001993"/>
              <a:gd name="connsiteY15" fmla="*/ 2284517 h 2767597"/>
              <a:gd name="connsiteX16" fmla="*/ 1431985 w 3001993"/>
              <a:gd name="connsiteY16" fmla="*/ 2560563 h 2767597"/>
              <a:gd name="connsiteX17" fmla="*/ 1259457 w 3001993"/>
              <a:gd name="connsiteY17" fmla="*/ 2698585 h 2767597"/>
              <a:gd name="connsiteX18" fmla="*/ 785004 w 3001993"/>
              <a:gd name="connsiteY18" fmla="*/ 2767597 h 2767597"/>
              <a:gd name="connsiteX19" fmla="*/ 474453 w 3001993"/>
              <a:gd name="connsiteY19" fmla="*/ 2750344 h 2767597"/>
              <a:gd name="connsiteX20" fmla="*/ 224287 w 3001993"/>
              <a:gd name="connsiteY20" fmla="*/ 2698585 h 2767597"/>
              <a:gd name="connsiteX21" fmla="*/ 51759 w 3001993"/>
              <a:gd name="connsiteY21" fmla="*/ 2595068 h 2767597"/>
              <a:gd name="connsiteX22" fmla="*/ 0 w 3001993"/>
              <a:gd name="connsiteY22" fmla="*/ 2405287 h 2767597"/>
              <a:gd name="connsiteX23" fmla="*/ 17253 w 3001993"/>
              <a:gd name="connsiteY23" fmla="*/ 2215506 h 2767597"/>
              <a:gd name="connsiteX24" fmla="*/ 103517 w 3001993"/>
              <a:gd name="connsiteY24" fmla="*/ 2017099 h 2767597"/>
              <a:gd name="connsiteX25" fmla="*/ 267419 w 3001993"/>
              <a:gd name="connsiteY25" fmla="*/ 1896329 h 2767597"/>
              <a:gd name="connsiteX26" fmla="*/ 362310 w 3001993"/>
              <a:gd name="connsiteY26" fmla="*/ 1784185 h 2767597"/>
              <a:gd name="connsiteX27" fmla="*/ 362310 w 3001993"/>
              <a:gd name="connsiteY27" fmla="*/ 1534019 h 2767597"/>
              <a:gd name="connsiteX28" fmla="*/ 370936 w 3001993"/>
              <a:gd name="connsiteY28" fmla="*/ 1387370 h 2767597"/>
              <a:gd name="connsiteX29" fmla="*/ 491706 w 3001993"/>
              <a:gd name="connsiteY29" fmla="*/ 1292480 h 2767597"/>
              <a:gd name="connsiteX30" fmla="*/ 638355 w 3001993"/>
              <a:gd name="connsiteY30" fmla="*/ 1275227 h 2767597"/>
              <a:gd name="connsiteX31" fmla="*/ 757328 w 3001993"/>
              <a:gd name="connsiteY31" fmla="*/ 1092590 h 2767597"/>
              <a:gd name="connsiteX32" fmla="*/ 763573 w 3001993"/>
              <a:gd name="connsiteY32" fmla="*/ 1021107 h 2767597"/>
              <a:gd name="connsiteX33" fmla="*/ 773098 w 3001993"/>
              <a:gd name="connsiteY33" fmla="*/ 960812 h 2767597"/>
              <a:gd name="connsiteX34" fmla="*/ 808817 w 3001993"/>
              <a:gd name="connsiteY34" fmla="*/ 952051 h 2767597"/>
              <a:gd name="connsiteX35" fmla="*/ 838245 w 3001993"/>
              <a:gd name="connsiteY35" fmla="*/ 983142 h 2767597"/>
              <a:gd name="connsiteX36" fmla="*/ 856442 w 3001993"/>
              <a:gd name="connsiteY36" fmla="*/ 966338 h 2767597"/>
              <a:gd name="connsiteX37" fmla="*/ 854914 w 3001993"/>
              <a:gd name="connsiteY37" fmla="*/ 906088 h 2767597"/>
              <a:gd name="connsiteX38" fmla="*/ 906359 w 3001993"/>
              <a:gd name="connsiteY38" fmla="*/ 885556 h 2767597"/>
              <a:gd name="connsiteX39" fmla="*/ 949310 w 3001993"/>
              <a:gd name="connsiteY39" fmla="*/ 930620 h 2767597"/>
              <a:gd name="connsiteX40" fmla="*/ 965979 w 3001993"/>
              <a:gd name="connsiteY40" fmla="*/ 952051 h 2767597"/>
              <a:gd name="connsiteX41" fmla="*/ 995004 w 3001993"/>
              <a:gd name="connsiteY41" fmla="*/ 939380 h 2767597"/>
              <a:gd name="connsiteX42" fmla="*/ 1004079 w 3001993"/>
              <a:gd name="connsiteY42" fmla="*/ 880613 h 2767597"/>
              <a:gd name="connsiteX43" fmla="*/ 1005113 w 3001993"/>
              <a:gd name="connsiteY43" fmla="*/ 847186 h 2767597"/>
              <a:gd name="connsiteX44" fmla="*/ 1025510 w 3001993"/>
              <a:gd name="connsiteY44" fmla="*/ 823463 h 2767597"/>
              <a:gd name="connsiteX45" fmla="*/ 1081268 w 3001993"/>
              <a:gd name="connsiteY45" fmla="*/ 804952 h 2767597"/>
              <a:gd name="connsiteX46" fmla="*/ 1113617 w 3001993"/>
              <a:gd name="connsiteY46" fmla="*/ 799651 h 2767597"/>
              <a:gd name="connsiteX47" fmla="*/ 1131813 w 3001993"/>
              <a:gd name="connsiteY47" fmla="*/ 767167 h 2767597"/>
              <a:gd name="connsiteX48" fmla="*/ 1158860 w 3001993"/>
              <a:gd name="connsiteY48" fmla="*/ 766313 h 2767597"/>
              <a:gd name="connsiteX49" fmla="*/ 1173148 w 3001993"/>
              <a:gd name="connsiteY49" fmla="*/ 735357 h 2767597"/>
              <a:gd name="connsiteX50" fmla="*/ 1196960 w 3001993"/>
              <a:gd name="connsiteY50" fmla="*/ 787745 h 2767597"/>
              <a:gd name="connsiteX51" fmla="*/ 1235060 w 3001993"/>
              <a:gd name="connsiteY51" fmla="*/ 792507 h 2767597"/>
              <a:gd name="connsiteX52" fmla="*/ 1277923 w 3001993"/>
              <a:gd name="connsiteY52" fmla="*/ 797270 h 2767597"/>
              <a:gd name="connsiteX53" fmla="*/ 1301735 w 3001993"/>
              <a:gd name="connsiteY53" fmla="*/ 787745 h 2767597"/>
              <a:gd name="connsiteX54" fmla="*/ 1330310 w 3001993"/>
              <a:gd name="connsiteY54" fmla="*/ 859182 h 2767597"/>
              <a:gd name="connsiteX55" fmla="*/ 1355246 w 3001993"/>
              <a:gd name="connsiteY55" fmla="*/ 846872 h 2767597"/>
              <a:gd name="connsiteX56" fmla="*/ 1398378 w 3001993"/>
              <a:gd name="connsiteY56" fmla="*/ 852532 h 2767597"/>
              <a:gd name="connsiteX57" fmla="*/ 1432704 w 3001993"/>
              <a:gd name="connsiteY57" fmla="*/ 859182 h 2767597"/>
              <a:gd name="connsiteX58" fmla="*/ 1492055 w 3001993"/>
              <a:gd name="connsiteY58" fmla="*/ 914715 h 2767597"/>
              <a:gd name="connsiteX59" fmla="*/ 1520810 w 3001993"/>
              <a:gd name="connsiteY59" fmla="*/ 899663 h 2767597"/>
              <a:gd name="connsiteX60" fmla="*/ 1556529 w 3001993"/>
              <a:gd name="connsiteY60" fmla="*/ 923476 h 2767597"/>
              <a:gd name="connsiteX61" fmla="*/ 1608917 w 3001993"/>
              <a:gd name="connsiteY61" fmla="*/ 952051 h 2767597"/>
              <a:gd name="connsiteX62" fmla="*/ 1689879 w 3001993"/>
              <a:gd name="connsiteY62" fmla="*/ 956633 h 2767597"/>
              <a:gd name="connsiteX63" fmla="*/ 1713376 w 3001993"/>
              <a:gd name="connsiteY63" fmla="*/ 917680 h 2767597"/>
              <a:gd name="connsiteX64" fmla="*/ 1677973 w 3001993"/>
              <a:gd name="connsiteY64" fmla="*/ 875851 h 2767597"/>
              <a:gd name="connsiteX65" fmla="*/ 1603030 w 3001993"/>
              <a:gd name="connsiteY65" fmla="*/ 823687 h 2767597"/>
              <a:gd name="connsiteX66" fmla="*/ 1516048 w 3001993"/>
              <a:gd name="connsiteY66" fmla="*/ 778220 h 2767597"/>
              <a:gd name="connsiteX67" fmla="*/ 1430817 w 3001993"/>
              <a:gd name="connsiteY67" fmla="*/ 685396 h 2767597"/>
              <a:gd name="connsiteX68" fmla="*/ 1392223 w 3001993"/>
              <a:gd name="connsiteY68" fmla="*/ 663920 h 2767597"/>
              <a:gd name="connsiteX69" fmla="*/ 1310631 w 3001993"/>
              <a:gd name="connsiteY69" fmla="*/ 588124 h 2767597"/>
              <a:gd name="connsiteX70" fmla="*/ 1280304 w 3001993"/>
              <a:gd name="connsiteY70" fmla="*/ 521045 h 2767597"/>
              <a:gd name="connsiteX71" fmla="*/ 1249348 w 3001993"/>
              <a:gd name="connsiteY71" fmla="*/ 471038 h 2767597"/>
              <a:gd name="connsiteX72" fmla="*/ 1232364 w 3001993"/>
              <a:gd name="connsiteY72" fmla="*/ 455134 h 2767597"/>
              <a:gd name="connsiteX73" fmla="*/ 1237441 w 3001993"/>
              <a:gd name="connsiteY73" fmla="*/ 418651 h 2767597"/>
              <a:gd name="connsiteX74" fmla="*/ 1258873 w 3001993"/>
              <a:gd name="connsiteY74" fmla="*/ 378394 h 2767597"/>
              <a:gd name="connsiteX75" fmla="*/ 1216010 w 3001993"/>
              <a:gd name="connsiteY75" fmla="*/ 378170 h 2767597"/>
              <a:gd name="connsiteX76" fmla="*/ 1174091 w 3001993"/>
              <a:gd name="connsiteY76" fmla="*/ 353099 h 2767597"/>
              <a:gd name="connsiteX77" fmla="*/ 1166004 w 3001993"/>
              <a:gd name="connsiteY77" fmla="*/ 290063 h 2767597"/>
              <a:gd name="connsiteX78" fmla="*/ 1135048 w 3001993"/>
              <a:gd name="connsiteY78" fmla="*/ 275776 h 2767597"/>
              <a:gd name="connsiteX79" fmla="*/ 1129476 w 3001993"/>
              <a:gd name="connsiteY79" fmla="*/ 252862 h 2767597"/>
              <a:gd name="connsiteX80" fmla="*/ 1077898 w 3001993"/>
              <a:gd name="connsiteY80" fmla="*/ 256726 h 2767597"/>
              <a:gd name="connsiteX81" fmla="*/ 1065992 w 3001993"/>
              <a:gd name="connsiteY81" fmla="*/ 240057 h 2767597"/>
              <a:gd name="connsiteX82" fmla="*/ 1015985 w 3001993"/>
              <a:gd name="connsiteY82" fmla="*/ 247201 h 2767597"/>
              <a:gd name="connsiteX83" fmla="*/ 994554 w 3001993"/>
              <a:gd name="connsiteY83" fmla="*/ 235295 h 2767597"/>
              <a:gd name="connsiteX84" fmla="*/ 981929 w 3001993"/>
              <a:gd name="connsiteY84" fmla="*/ 193644 h 2767597"/>
              <a:gd name="connsiteX85" fmla="*/ 908109 w 3001993"/>
              <a:gd name="connsiteY85" fmla="*/ 215075 h 2767597"/>
              <a:gd name="connsiteX86" fmla="*/ 932642 w 3001993"/>
              <a:gd name="connsiteY86" fmla="*/ 178145 h 2767597"/>
              <a:gd name="connsiteX87" fmla="*/ 980267 w 3001993"/>
              <a:gd name="connsiteY87" fmla="*/ 154332 h 2767597"/>
              <a:gd name="connsiteX88" fmla="*/ 1015986 w 3001993"/>
              <a:gd name="connsiteY88" fmla="*/ 142426 h 2767597"/>
              <a:gd name="connsiteX89" fmla="*/ 1030272 w 3001993"/>
              <a:gd name="connsiteY89" fmla="*/ 92419 h 2767597"/>
              <a:gd name="connsiteX90" fmla="*/ 1073135 w 3001993"/>
              <a:gd name="connsiteY90" fmla="*/ 97182 h 2767597"/>
              <a:gd name="connsiteX91" fmla="*/ 1176472 w 3001993"/>
              <a:gd name="connsiteY91" fmla="*/ 41649 h 2767597"/>
              <a:gd name="connsiteX92" fmla="*/ 1410284 w 3001993"/>
              <a:gd name="connsiteY92" fmla="*/ 0 h 2767597"/>
              <a:gd name="connsiteX93" fmla="*/ 1508994 w 3001993"/>
              <a:gd name="connsiteY93" fmla="*/ 27677 h 2767597"/>
              <a:gd name="connsiteX94" fmla="*/ 1573198 w 3001993"/>
              <a:gd name="connsiteY94" fmla="*/ 61463 h 2767597"/>
              <a:gd name="connsiteX95" fmla="*/ 1616060 w 3001993"/>
              <a:gd name="connsiteY95" fmla="*/ 90038 h 2767597"/>
              <a:gd name="connsiteX96" fmla="*/ 1802921 w 3001993"/>
              <a:gd name="connsiteY96" fmla="*/ 93408 h 2767597"/>
              <a:gd name="connsiteX0" fmla="*/ 1798158 w 3001993"/>
              <a:gd name="connsiteY0" fmla="*/ 102933 h 2767597"/>
              <a:gd name="connsiteX1" fmla="*/ 1716657 w 3001993"/>
              <a:gd name="connsiteY1" fmla="*/ 309068 h 2767597"/>
              <a:gd name="connsiteX2" fmla="*/ 1690778 w 3001993"/>
              <a:gd name="connsiteY2" fmla="*/ 464344 h 2767597"/>
              <a:gd name="connsiteX3" fmla="*/ 1846053 w 3001993"/>
              <a:gd name="connsiteY3" fmla="*/ 610993 h 2767597"/>
              <a:gd name="connsiteX4" fmla="*/ 2251495 w 3001993"/>
              <a:gd name="connsiteY4" fmla="*/ 723136 h 2767597"/>
              <a:gd name="connsiteX5" fmla="*/ 2475781 w 3001993"/>
              <a:gd name="connsiteY5" fmla="*/ 921544 h 2767597"/>
              <a:gd name="connsiteX6" fmla="*/ 2725947 w 3001993"/>
              <a:gd name="connsiteY6" fmla="*/ 1076819 h 2767597"/>
              <a:gd name="connsiteX7" fmla="*/ 2907102 w 3001993"/>
              <a:gd name="connsiteY7" fmla="*/ 1318359 h 2767597"/>
              <a:gd name="connsiteX8" fmla="*/ 3001993 w 3001993"/>
              <a:gd name="connsiteY8" fmla="*/ 1620283 h 2767597"/>
              <a:gd name="connsiteX9" fmla="*/ 2993366 w 3001993"/>
              <a:gd name="connsiteY9" fmla="*/ 1870449 h 2767597"/>
              <a:gd name="connsiteX10" fmla="*/ 2915729 w 3001993"/>
              <a:gd name="connsiteY10" fmla="*/ 2060231 h 2767597"/>
              <a:gd name="connsiteX11" fmla="*/ 2743200 w 3001993"/>
              <a:gd name="connsiteY11" fmla="*/ 2189627 h 2767597"/>
              <a:gd name="connsiteX12" fmla="*/ 2501661 w 3001993"/>
              <a:gd name="connsiteY12" fmla="*/ 2241385 h 2767597"/>
              <a:gd name="connsiteX13" fmla="*/ 2216989 w 3001993"/>
              <a:gd name="connsiteY13" fmla="*/ 2172374 h 2767597"/>
              <a:gd name="connsiteX14" fmla="*/ 2009955 w 3001993"/>
              <a:gd name="connsiteY14" fmla="*/ 2137868 h 2767597"/>
              <a:gd name="connsiteX15" fmla="*/ 1708030 w 3001993"/>
              <a:gd name="connsiteY15" fmla="*/ 2284517 h 2767597"/>
              <a:gd name="connsiteX16" fmla="*/ 1431985 w 3001993"/>
              <a:gd name="connsiteY16" fmla="*/ 2560563 h 2767597"/>
              <a:gd name="connsiteX17" fmla="*/ 1259457 w 3001993"/>
              <a:gd name="connsiteY17" fmla="*/ 2698585 h 2767597"/>
              <a:gd name="connsiteX18" fmla="*/ 785004 w 3001993"/>
              <a:gd name="connsiteY18" fmla="*/ 2767597 h 2767597"/>
              <a:gd name="connsiteX19" fmla="*/ 474453 w 3001993"/>
              <a:gd name="connsiteY19" fmla="*/ 2750344 h 2767597"/>
              <a:gd name="connsiteX20" fmla="*/ 224287 w 3001993"/>
              <a:gd name="connsiteY20" fmla="*/ 2698585 h 2767597"/>
              <a:gd name="connsiteX21" fmla="*/ 51759 w 3001993"/>
              <a:gd name="connsiteY21" fmla="*/ 2595068 h 2767597"/>
              <a:gd name="connsiteX22" fmla="*/ 0 w 3001993"/>
              <a:gd name="connsiteY22" fmla="*/ 2405287 h 2767597"/>
              <a:gd name="connsiteX23" fmla="*/ 17253 w 3001993"/>
              <a:gd name="connsiteY23" fmla="*/ 2215506 h 2767597"/>
              <a:gd name="connsiteX24" fmla="*/ 103517 w 3001993"/>
              <a:gd name="connsiteY24" fmla="*/ 2017099 h 2767597"/>
              <a:gd name="connsiteX25" fmla="*/ 267419 w 3001993"/>
              <a:gd name="connsiteY25" fmla="*/ 1896329 h 2767597"/>
              <a:gd name="connsiteX26" fmla="*/ 362310 w 3001993"/>
              <a:gd name="connsiteY26" fmla="*/ 1784185 h 2767597"/>
              <a:gd name="connsiteX27" fmla="*/ 362310 w 3001993"/>
              <a:gd name="connsiteY27" fmla="*/ 1534019 h 2767597"/>
              <a:gd name="connsiteX28" fmla="*/ 370936 w 3001993"/>
              <a:gd name="connsiteY28" fmla="*/ 1387370 h 2767597"/>
              <a:gd name="connsiteX29" fmla="*/ 491706 w 3001993"/>
              <a:gd name="connsiteY29" fmla="*/ 1292480 h 2767597"/>
              <a:gd name="connsiteX30" fmla="*/ 638355 w 3001993"/>
              <a:gd name="connsiteY30" fmla="*/ 1275227 h 2767597"/>
              <a:gd name="connsiteX31" fmla="*/ 757328 w 3001993"/>
              <a:gd name="connsiteY31" fmla="*/ 1092590 h 2767597"/>
              <a:gd name="connsiteX32" fmla="*/ 763573 w 3001993"/>
              <a:gd name="connsiteY32" fmla="*/ 1021107 h 2767597"/>
              <a:gd name="connsiteX33" fmla="*/ 773098 w 3001993"/>
              <a:gd name="connsiteY33" fmla="*/ 960812 h 2767597"/>
              <a:gd name="connsiteX34" fmla="*/ 808817 w 3001993"/>
              <a:gd name="connsiteY34" fmla="*/ 952051 h 2767597"/>
              <a:gd name="connsiteX35" fmla="*/ 838245 w 3001993"/>
              <a:gd name="connsiteY35" fmla="*/ 983142 h 2767597"/>
              <a:gd name="connsiteX36" fmla="*/ 856442 w 3001993"/>
              <a:gd name="connsiteY36" fmla="*/ 966338 h 2767597"/>
              <a:gd name="connsiteX37" fmla="*/ 854914 w 3001993"/>
              <a:gd name="connsiteY37" fmla="*/ 906088 h 2767597"/>
              <a:gd name="connsiteX38" fmla="*/ 906359 w 3001993"/>
              <a:gd name="connsiteY38" fmla="*/ 885556 h 2767597"/>
              <a:gd name="connsiteX39" fmla="*/ 949310 w 3001993"/>
              <a:gd name="connsiteY39" fmla="*/ 930620 h 2767597"/>
              <a:gd name="connsiteX40" fmla="*/ 965979 w 3001993"/>
              <a:gd name="connsiteY40" fmla="*/ 952051 h 2767597"/>
              <a:gd name="connsiteX41" fmla="*/ 995004 w 3001993"/>
              <a:gd name="connsiteY41" fmla="*/ 939380 h 2767597"/>
              <a:gd name="connsiteX42" fmla="*/ 1004079 w 3001993"/>
              <a:gd name="connsiteY42" fmla="*/ 880613 h 2767597"/>
              <a:gd name="connsiteX43" fmla="*/ 1005113 w 3001993"/>
              <a:gd name="connsiteY43" fmla="*/ 847186 h 2767597"/>
              <a:gd name="connsiteX44" fmla="*/ 1025510 w 3001993"/>
              <a:gd name="connsiteY44" fmla="*/ 823463 h 2767597"/>
              <a:gd name="connsiteX45" fmla="*/ 1081268 w 3001993"/>
              <a:gd name="connsiteY45" fmla="*/ 804952 h 2767597"/>
              <a:gd name="connsiteX46" fmla="*/ 1113617 w 3001993"/>
              <a:gd name="connsiteY46" fmla="*/ 799651 h 2767597"/>
              <a:gd name="connsiteX47" fmla="*/ 1131813 w 3001993"/>
              <a:gd name="connsiteY47" fmla="*/ 767167 h 2767597"/>
              <a:gd name="connsiteX48" fmla="*/ 1158860 w 3001993"/>
              <a:gd name="connsiteY48" fmla="*/ 766313 h 2767597"/>
              <a:gd name="connsiteX49" fmla="*/ 1173148 w 3001993"/>
              <a:gd name="connsiteY49" fmla="*/ 735357 h 2767597"/>
              <a:gd name="connsiteX50" fmla="*/ 1196960 w 3001993"/>
              <a:gd name="connsiteY50" fmla="*/ 787745 h 2767597"/>
              <a:gd name="connsiteX51" fmla="*/ 1235060 w 3001993"/>
              <a:gd name="connsiteY51" fmla="*/ 792507 h 2767597"/>
              <a:gd name="connsiteX52" fmla="*/ 1277923 w 3001993"/>
              <a:gd name="connsiteY52" fmla="*/ 797270 h 2767597"/>
              <a:gd name="connsiteX53" fmla="*/ 1301735 w 3001993"/>
              <a:gd name="connsiteY53" fmla="*/ 787745 h 2767597"/>
              <a:gd name="connsiteX54" fmla="*/ 1330310 w 3001993"/>
              <a:gd name="connsiteY54" fmla="*/ 859182 h 2767597"/>
              <a:gd name="connsiteX55" fmla="*/ 1355246 w 3001993"/>
              <a:gd name="connsiteY55" fmla="*/ 846872 h 2767597"/>
              <a:gd name="connsiteX56" fmla="*/ 1398378 w 3001993"/>
              <a:gd name="connsiteY56" fmla="*/ 852532 h 2767597"/>
              <a:gd name="connsiteX57" fmla="*/ 1432704 w 3001993"/>
              <a:gd name="connsiteY57" fmla="*/ 859182 h 2767597"/>
              <a:gd name="connsiteX58" fmla="*/ 1492055 w 3001993"/>
              <a:gd name="connsiteY58" fmla="*/ 914715 h 2767597"/>
              <a:gd name="connsiteX59" fmla="*/ 1520810 w 3001993"/>
              <a:gd name="connsiteY59" fmla="*/ 899663 h 2767597"/>
              <a:gd name="connsiteX60" fmla="*/ 1556529 w 3001993"/>
              <a:gd name="connsiteY60" fmla="*/ 923476 h 2767597"/>
              <a:gd name="connsiteX61" fmla="*/ 1608917 w 3001993"/>
              <a:gd name="connsiteY61" fmla="*/ 952051 h 2767597"/>
              <a:gd name="connsiteX62" fmla="*/ 1689879 w 3001993"/>
              <a:gd name="connsiteY62" fmla="*/ 956633 h 2767597"/>
              <a:gd name="connsiteX63" fmla="*/ 1713376 w 3001993"/>
              <a:gd name="connsiteY63" fmla="*/ 917680 h 2767597"/>
              <a:gd name="connsiteX64" fmla="*/ 1677973 w 3001993"/>
              <a:gd name="connsiteY64" fmla="*/ 875851 h 2767597"/>
              <a:gd name="connsiteX65" fmla="*/ 1603030 w 3001993"/>
              <a:gd name="connsiteY65" fmla="*/ 823687 h 2767597"/>
              <a:gd name="connsiteX66" fmla="*/ 1516048 w 3001993"/>
              <a:gd name="connsiteY66" fmla="*/ 778220 h 2767597"/>
              <a:gd name="connsiteX67" fmla="*/ 1430817 w 3001993"/>
              <a:gd name="connsiteY67" fmla="*/ 685396 h 2767597"/>
              <a:gd name="connsiteX68" fmla="*/ 1392223 w 3001993"/>
              <a:gd name="connsiteY68" fmla="*/ 663920 h 2767597"/>
              <a:gd name="connsiteX69" fmla="*/ 1310631 w 3001993"/>
              <a:gd name="connsiteY69" fmla="*/ 588124 h 2767597"/>
              <a:gd name="connsiteX70" fmla="*/ 1280304 w 3001993"/>
              <a:gd name="connsiteY70" fmla="*/ 521045 h 2767597"/>
              <a:gd name="connsiteX71" fmla="*/ 1249348 w 3001993"/>
              <a:gd name="connsiteY71" fmla="*/ 471038 h 2767597"/>
              <a:gd name="connsiteX72" fmla="*/ 1232364 w 3001993"/>
              <a:gd name="connsiteY72" fmla="*/ 455134 h 2767597"/>
              <a:gd name="connsiteX73" fmla="*/ 1237441 w 3001993"/>
              <a:gd name="connsiteY73" fmla="*/ 418651 h 2767597"/>
              <a:gd name="connsiteX74" fmla="*/ 1258873 w 3001993"/>
              <a:gd name="connsiteY74" fmla="*/ 378394 h 2767597"/>
              <a:gd name="connsiteX75" fmla="*/ 1216010 w 3001993"/>
              <a:gd name="connsiteY75" fmla="*/ 378170 h 2767597"/>
              <a:gd name="connsiteX76" fmla="*/ 1174091 w 3001993"/>
              <a:gd name="connsiteY76" fmla="*/ 353099 h 2767597"/>
              <a:gd name="connsiteX77" fmla="*/ 1166004 w 3001993"/>
              <a:gd name="connsiteY77" fmla="*/ 290063 h 2767597"/>
              <a:gd name="connsiteX78" fmla="*/ 1135048 w 3001993"/>
              <a:gd name="connsiteY78" fmla="*/ 275776 h 2767597"/>
              <a:gd name="connsiteX79" fmla="*/ 1129476 w 3001993"/>
              <a:gd name="connsiteY79" fmla="*/ 252862 h 2767597"/>
              <a:gd name="connsiteX80" fmla="*/ 1077898 w 3001993"/>
              <a:gd name="connsiteY80" fmla="*/ 256726 h 2767597"/>
              <a:gd name="connsiteX81" fmla="*/ 1065992 w 3001993"/>
              <a:gd name="connsiteY81" fmla="*/ 240057 h 2767597"/>
              <a:gd name="connsiteX82" fmla="*/ 1015985 w 3001993"/>
              <a:gd name="connsiteY82" fmla="*/ 247201 h 2767597"/>
              <a:gd name="connsiteX83" fmla="*/ 994554 w 3001993"/>
              <a:gd name="connsiteY83" fmla="*/ 235295 h 2767597"/>
              <a:gd name="connsiteX84" fmla="*/ 981929 w 3001993"/>
              <a:gd name="connsiteY84" fmla="*/ 193644 h 2767597"/>
              <a:gd name="connsiteX85" fmla="*/ 908109 w 3001993"/>
              <a:gd name="connsiteY85" fmla="*/ 215075 h 2767597"/>
              <a:gd name="connsiteX86" fmla="*/ 932642 w 3001993"/>
              <a:gd name="connsiteY86" fmla="*/ 178145 h 2767597"/>
              <a:gd name="connsiteX87" fmla="*/ 980267 w 3001993"/>
              <a:gd name="connsiteY87" fmla="*/ 154332 h 2767597"/>
              <a:gd name="connsiteX88" fmla="*/ 1015986 w 3001993"/>
              <a:gd name="connsiteY88" fmla="*/ 142426 h 2767597"/>
              <a:gd name="connsiteX89" fmla="*/ 1030272 w 3001993"/>
              <a:gd name="connsiteY89" fmla="*/ 92419 h 2767597"/>
              <a:gd name="connsiteX90" fmla="*/ 1073135 w 3001993"/>
              <a:gd name="connsiteY90" fmla="*/ 97182 h 2767597"/>
              <a:gd name="connsiteX91" fmla="*/ 1176472 w 3001993"/>
              <a:gd name="connsiteY91" fmla="*/ 41649 h 2767597"/>
              <a:gd name="connsiteX92" fmla="*/ 1410284 w 3001993"/>
              <a:gd name="connsiteY92" fmla="*/ 0 h 2767597"/>
              <a:gd name="connsiteX93" fmla="*/ 1508994 w 3001993"/>
              <a:gd name="connsiteY93" fmla="*/ 27677 h 2767597"/>
              <a:gd name="connsiteX94" fmla="*/ 1573198 w 3001993"/>
              <a:gd name="connsiteY94" fmla="*/ 61463 h 2767597"/>
              <a:gd name="connsiteX95" fmla="*/ 1616060 w 3001993"/>
              <a:gd name="connsiteY95" fmla="*/ 90038 h 2767597"/>
              <a:gd name="connsiteX96" fmla="*/ 1798158 w 3001993"/>
              <a:gd name="connsiteY96" fmla="*/ 102933 h 2767597"/>
              <a:gd name="connsiteX0" fmla="*/ 1798158 w 3001993"/>
              <a:gd name="connsiteY0" fmla="*/ 102933 h 2767597"/>
              <a:gd name="connsiteX1" fmla="*/ 1716657 w 3001993"/>
              <a:gd name="connsiteY1" fmla="*/ 309068 h 2767597"/>
              <a:gd name="connsiteX2" fmla="*/ 1690778 w 3001993"/>
              <a:gd name="connsiteY2" fmla="*/ 464344 h 2767597"/>
              <a:gd name="connsiteX3" fmla="*/ 1846053 w 3001993"/>
              <a:gd name="connsiteY3" fmla="*/ 610993 h 2767597"/>
              <a:gd name="connsiteX4" fmla="*/ 2251495 w 3001993"/>
              <a:gd name="connsiteY4" fmla="*/ 723136 h 2767597"/>
              <a:gd name="connsiteX5" fmla="*/ 2475781 w 3001993"/>
              <a:gd name="connsiteY5" fmla="*/ 921544 h 2767597"/>
              <a:gd name="connsiteX6" fmla="*/ 2725947 w 3001993"/>
              <a:gd name="connsiteY6" fmla="*/ 1076819 h 2767597"/>
              <a:gd name="connsiteX7" fmla="*/ 2907102 w 3001993"/>
              <a:gd name="connsiteY7" fmla="*/ 1318359 h 2767597"/>
              <a:gd name="connsiteX8" fmla="*/ 3001993 w 3001993"/>
              <a:gd name="connsiteY8" fmla="*/ 1620283 h 2767597"/>
              <a:gd name="connsiteX9" fmla="*/ 2993366 w 3001993"/>
              <a:gd name="connsiteY9" fmla="*/ 1870449 h 2767597"/>
              <a:gd name="connsiteX10" fmla="*/ 2915729 w 3001993"/>
              <a:gd name="connsiteY10" fmla="*/ 2060231 h 2767597"/>
              <a:gd name="connsiteX11" fmla="*/ 2743200 w 3001993"/>
              <a:gd name="connsiteY11" fmla="*/ 2189627 h 2767597"/>
              <a:gd name="connsiteX12" fmla="*/ 2501661 w 3001993"/>
              <a:gd name="connsiteY12" fmla="*/ 2241385 h 2767597"/>
              <a:gd name="connsiteX13" fmla="*/ 2216989 w 3001993"/>
              <a:gd name="connsiteY13" fmla="*/ 2172374 h 2767597"/>
              <a:gd name="connsiteX14" fmla="*/ 2009955 w 3001993"/>
              <a:gd name="connsiteY14" fmla="*/ 2137868 h 2767597"/>
              <a:gd name="connsiteX15" fmla="*/ 1708030 w 3001993"/>
              <a:gd name="connsiteY15" fmla="*/ 2284517 h 2767597"/>
              <a:gd name="connsiteX16" fmla="*/ 1431985 w 3001993"/>
              <a:gd name="connsiteY16" fmla="*/ 2560563 h 2767597"/>
              <a:gd name="connsiteX17" fmla="*/ 1259457 w 3001993"/>
              <a:gd name="connsiteY17" fmla="*/ 2698585 h 2767597"/>
              <a:gd name="connsiteX18" fmla="*/ 785004 w 3001993"/>
              <a:gd name="connsiteY18" fmla="*/ 2767597 h 2767597"/>
              <a:gd name="connsiteX19" fmla="*/ 474453 w 3001993"/>
              <a:gd name="connsiteY19" fmla="*/ 2750344 h 2767597"/>
              <a:gd name="connsiteX20" fmla="*/ 224287 w 3001993"/>
              <a:gd name="connsiteY20" fmla="*/ 2698585 h 2767597"/>
              <a:gd name="connsiteX21" fmla="*/ 51759 w 3001993"/>
              <a:gd name="connsiteY21" fmla="*/ 2595068 h 2767597"/>
              <a:gd name="connsiteX22" fmla="*/ 0 w 3001993"/>
              <a:gd name="connsiteY22" fmla="*/ 2405287 h 2767597"/>
              <a:gd name="connsiteX23" fmla="*/ 17253 w 3001993"/>
              <a:gd name="connsiteY23" fmla="*/ 2215506 h 2767597"/>
              <a:gd name="connsiteX24" fmla="*/ 103517 w 3001993"/>
              <a:gd name="connsiteY24" fmla="*/ 2017099 h 2767597"/>
              <a:gd name="connsiteX25" fmla="*/ 267419 w 3001993"/>
              <a:gd name="connsiteY25" fmla="*/ 1896329 h 2767597"/>
              <a:gd name="connsiteX26" fmla="*/ 362310 w 3001993"/>
              <a:gd name="connsiteY26" fmla="*/ 1784185 h 2767597"/>
              <a:gd name="connsiteX27" fmla="*/ 362310 w 3001993"/>
              <a:gd name="connsiteY27" fmla="*/ 1534019 h 2767597"/>
              <a:gd name="connsiteX28" fmla="*/ 370936 w 3001993"/>
              <a:gd name="connsiteY28" fmla="*/ 1387370 h 2767597"/>
              <a:gd name="connsiteX29" fmla="*/ 491706 w 3001993"/>
              <a:gd name="connsiteY29" fmla="*/ 1292480 h 2767597"/>
              <a:gd name="connsiteX30" fmla="*/ 638355 w 3001993"/>
              <a:gd name="connsiteY30" fmla="*/ 1275227 h 2767597"/>
              <a:gd name="connsiteX31" fmla="*/ 757328 w 3001993"/>
              <a:gd name="connsiteY31" fmla="*/ 1092590 h 2767597"/>
              <a:gd name="connsiteX32" fmla="*/ 763573 w 3001993"/>
              <a:gd name="connsiteY32" fmla="*/ 1021107 h 2767597"/>
              <a:gd name="connsiteX33" fmla="*/ 773098 w 3001993"/>
              <a:gd name="connsiteY33" fmla="*/ 960812 h 2767597"/>
              <a:gd name="connsiteX34" fmla="*/ 808817 w 3001993"/>
              <a:gd name="connsiteY34" fmla="*/ 952051 h 2767597"/>
              <a:gd name="connsiteX35" fmla="*/ 838245 w 3001993"/>
              <a:gd name="connsiteY35" fmla="*/ 983142 h 2767597"/>
              <a:gd name="connsiteX36" fmla="*/ 856442 w 3001993"/>
              <a:gd name="connsiteY36" fmla="*/ 966338 h 2767597"/>
              <a:gd name="connsiteX37" fmla="*/ 854914 w 3001993"/>
              <a:gd name="connsiteY37" fmla="*/ 906088 h 2767597"/>
              <a:gd name="connsiteX38" fmla="*/ 906359 w 3001993"/>
              <a:gd name="connsiteY38" fmla="*/ 885556 h 2767597"/>
              <a:gd name="connsiteX39" fmla="*/ 949310 w 3001993"/>
              <a:gd name="connsiteY39" fmla="*/ 930620 h 2767597"/>
              <a:gd name="connsiteX40" fmla="*/ 965979 w 3001993"/>
              <a:gd name="connsiteY40" fmla="*/ 952051 h 2767597"/>
              <a:gd name="connsiteX41" fmla="*/ 995004 w 3001993"/>
              <a:gd name="connsiteY41" fmla="*/ 939380 h 2767597"/>
              <a:gd name="connsiteX42" fmla="*/ 1004079 w 3001993"/>
              <a:gd name="connsiteY42" fmla="*/ 880613 h 2767597"/>
              <a:gd name="connsiteX43" fmla="*/ 1005113 w 3001993"/>
              <a:gd name="connsiteY43" fmla="*/ 847186 h 2767597"/>
              <a:gd name="connsiteX44" fmla="*/ 1025510 w 3001993"/>
              <a:gd name="connsiteY44" fmla="*/ 823463 h 2767597"/>
              <a:gd name="connsiteX45" fmla="*/ 1081268 w 3001993"/>
              <a:gd name="connsiteY45" fmla="*/ 804952 h 2767597"/>
              <a:gd name="connsiteX46" fmla="*/ 1113617 w 3001993"/>
              <a:gd name="connsiteY46" fmla="*/ 799651 h 2767597"/>
              <a:gd name="connsiteX47" fmla="*/ 1131813 w 3001993"/>
              <a:gd name="connsiteY47" fmla="*/ 767167 h 2767597"/>
              <a:gd name="connsiteX48" fmla="*/ 1156479 w 3001993"/>
              <a:gd name="connsiteY48" fmla="*/ 759170 h 2767597"/>
              <a:gd name="connsiteX49" fmla="*/ 1173148 w 3001993"/>
              <a:gd name="connsiteY49" fmla="*/ 735357 h 2767597"/>
              <a:gd name="connsiteX50" fmla="*/ 1196960 w 3001993"/>
              <a:gd name="connsiteY50" fmla="*/ 787745 h 2767597"/>
              <a:gd name="connsiteX51" fmla="*/ 1235060 w 3001993"/>
              <a:gd name="connsiteY51" fmla="*/ 792507 h 2767597"/>
              <a:gd name="connsiteX52" fmla="*/ 1277923 w 3001993"/>
              <a:gd name="connsiteY52" fmla="*/ 797270 h 2767597"/>
              <a:gd name="connsiteX53" fmla="*/ 1301735 w 3001993"/>
              <a:gd name="connsiteY53" fmla="*/ 787745 h 2767597"/>
              <a:gd name="connsiteX54" fmla="*/ 1330310 w 3001993"/>
              <a:gd name="connsiteY54" fmla="*/ 859182 h 2767597"/>
              <a:gd name="connsiteX55" fmla="*/ 1355246 w 3001993"/>
              <a:gd name="connsiteY55" fmla="*/ 846872 h 2767597"/>
              <a:gd name="connsiteX56" fmla="*/ 1398378 w 3001993"/>
              <a:gd name="connsiteY56" fmla="*/ 852532 h 2767597"/>
              <a:gd name="connsiteX57" fmla="*/ 1432704 w 3001993"/>
              <a:gd name="connsiteY57" fmla="*/ 859182 h 2767597"/>
              <a:gd name="connsiteX58" fmla="*/ 1492055 w 3001993"/>
              <a:gd name="connsiteY58" fmla="*/ 914715 h 2767597"/>
              <a:gd name="connsiteX59" fmla="*/ 1520810 w 3001993"/>
              <a:gd name="connsiteY59" fmla="*/ 899663 h 2767597"/>
              <a:gd name="connsiteX60" fmla="*/ 1556529 w 3001993"/>
              <a:gd name="connsiteY60" fmla="*/ 923476 h 2767597"/>
              <a:gd name="connsiteX61" fmla="*/ 1608917 w 3001993"/>
              <a:gd name="connsiteY61" fmla="*/ 952051 h 2767597"/>
              <a:gd name="connsiteX62" fmla="*/ 1689879 w 3001993"/>
              <a:gd name="connsiteY62" fmla="*/ 956633 h 2767597"/>
              <a:gd name="connsiteX63" fmla="*/ 1713376 w 3001993"/>
              <a:gd name="connsiteY63" fmla="*/ 917680 h 2767597"/>
              <a:gd name="connsiteX64" fmla="*/ 1677973 w 3001993"/>
              <a:gd name="connsiteY64" fmla="*/ 875851 h 2767597"/>
              <a:gd name="connsiteX65" fmla="*/ 1603030 w 3001993"/>
              <a:gd name="connsiteY65" fmla="*/ 823687 h 2767597"/>
              <a:gd name="connsiteX66" fmla="*/ 1516048 w 3001993"/>
              <a:gd name="connsiteY66" fmla="*/ 778220 h 2767597"/>
              <a:gd name="connsiteX67" fmla="*/ 1430817 w 3001993"/>
              <a:gd name="connsiteY67" fmla="*/ 685396 h 2767597"/>
              <a:gd name="connsiteX68" fmla="*/ 1392223 w 3001993"/>
              <a:gd name="connsiteY68" fmla="*/ 663920 h 2767597"/>
              <a:gd name="connsiteX69" fmla="*/ 1310631 w 3001993"/>
              <a:gd name="connsiteY69" fmla="*/ 588124 h 2767597"/>
              <a:gd name="connsiteX70" fmla="*/ 1280304 w 3001993"/>
              <a:gd name="connsiteY70" fmla="*/ 521045 h 2767597"/>
              <a:gd name="connsiteX71" fmla="*/ 1249348 w 3001993"/>
              <a:gd name="connsiteY71" fmla="*/ 471038 h 2767597"/>
              <a:gd name="connsiteX72" fmla="*/ 1232364 w 3001993"/>
              <a:gd name="connsiteY72" fmla="*/ 455134 h 2767597"/>
              <a:gd name="connsiteX73" fmla="*/ 1237441 w 3001993"/>
              <a:gd name="connsiteY73" fmla="*/ 418651 h 2767597"/>
              <a:gd name="connsiteX74" fmla="*/ 1258873 w 3001993"/>
              <a:gd name="connsiteY74" fmla="*/ 378394 h 2767597"/>
              <a:gd name="connsiteX75" fmla="*/ 1216010 w 3001993"/>
              <a:gd name="connsiteY75" fmla="*/ 378170 h 2767597"/>
              <a:gd name="connsiteX76" fmla="*/ 1174091 w 3001993"/>
              <a:gd name="connsiteY76" fmla="*/ 353099 h 2767597"/>
              <a:gd name="connsiteX77" fmla="*/ 1166004 w 3001993"/>
              <a:gd name="connsiteY77" fmla="*/ 290063 h 2767597"/>
              <a:gd name="connsiteX78" fmla="*/ 1135048 w 3001993"/>
              <a:gd name="connsiteY78" fmla="*/ 275776 h 2767597"/>
              <a:gd name="connsiteX79" fmla="*/ 1129476 w 3001993"/>
              <a:gd name="connsiteY79" fmla="*/ 252862 h 2767597"/>
              <a:gd name="connsiteX80" fmla="*/ 1077898 w 3001993"/>
              <a:gd name="connsiteY80" fmla="*/ 256726 h 2767597"/>
              <a:gd name="connsiteX81" fmla="*/ 1065992 w 3001993"/>
              <a:gd name="connsiteY81" fmla="*/ 240057 h 2767597"/>
              <a:gd name="connsiteX82" fmla="*/ 1015985 w 3001993"/>
              <a:gd name="connsiteY82" fmla="*/ 247201 h 2767597"/>
              <a:gd name="connsiteX83" fmla="*/ 994554 w 3001993"/>
              <a:gd name="connsiteY83" fmla="*/ 235295 h 2767597"/>
              <a:gd name="connsiteX84" fmla="*/ 981929 w 3001993"/>
              <a:gd name="connsiteY84" fmla="*/ 193644 h 2767597"/>
              <a:gd name="connsiteX85" fmla="*/ 908109 w 3001993"/>
              <a:gd name="connsiteY85" fmla="*/ 215075 h 2767597"/>
              <a:gd name="connsiteX86" fmla="*/ 932642 w 3001993"/>
              <a:gd name="connsiteY86" fmla="*/ 178145 h 2767597"/>
              <a:gd name="connsiteX87" fmla="*/ 980267 w 3001993"/>
              <a:gd name="connsiteY87" fmla="*/ 154332 h 2767597"/>
              <a:gd name="connsiteX88" fmla="*/ 1015986 w 3001993"/>
              <a:gd name="connsiteY88" fmla="*/ 142426 h 2767597"/>
              <a:gd name="connsiteX89" fmla="*/ 1030272 w 3001993"/>
              <a:gd name="connsiteY89" fmla="*/ 92419 h 2767597"/>
              <a:gd name="connsiteX90" fmla="*/ 1073135 w 3001993"/>
              <a:gd name="connsiteY90" fmla="*/ 97182 h 2767597"/>
              <a:gd name="connsiteX91" fmla="*/ 1176472 w 3001993"/>
              <a:gd name="connsiteY91" fmla="*/ 41649 h 2767597"/>
              <a:gd name="connsiteX92" fmla="*/ 1410284 w 3001993"/>
              <a:gd name="connsiteY92" fmla="*/ 0 h 2767597"/>
              <a:gd name="connsiteX93" fmla="*/ 1508994 w 3001993"/>
              <a:gd name="connsiteY93" fmla="*/ 27677 h 2767597"/>
              <a:gd name="connsiteX94" fmla="*/ 1573198 w 3001993"/>
              <a:gd name="connsiteY94" fmla="*/ 61463 h 2767597"/>
              <a:gd name="connsiteX95" fmla="*/ 1616060 w 3001993"/>
              <a:gd name="connsiteY95" fmla="*/ 90038 h 2767597"/>
              <a:gd name="connsiteX96" fmla="*/ 1798158 w 3001993"/>
              <a:gd name="connsiteY96" fmla="*/ 102933 h 2767597"/>
              <a:gd name="connsiteX0" fmla="*/ 1798158 w 3001993"/>
              <a:gd name="connsiteY0" fmla="*/ 102933 h 2767597"/>
              <a:gd name="connsiteX1" fmla="*/ 1716657 w 3001993"/>
              <a:gd name="connsiteY1" fmla="*/ 309068 h 2767597"/>
              <a:gd name="connsiteX2" fmla="*/ 1690778 w 3001993"/>
              <a:gd name="connsiteY2" fmla="*/ 464344 h 2767597"/>
              <a:gd name="connsiteX3" fmla="*/ 1846053 w 3001993"/>
              <a:gd name="connsiteY3" fmla="*/ 610993 h 2767597"/>
              <a:gd name="connsiteX4" fmla="*/ 2251495 w 3001993"/>
              <a:gd name="connsiteY4" fmla="*/ 723136 h 2767597"/>
              <a:gd name="connsiteX5" fmla="*/ 2475781 w 3001993"/>
              <a:gd name="connsiteY5" fmla="*/ 921544 h 2767597"/>
              <a:gd name="connsiteX6" fmla="*/ 2725947 w 3001993"/>
              <a:gd name="connsiteY6" fmla="*/ 1076819 h 2767597"/>
              <a:gd name="connsiteX7" fmla="*/ 2907102 w 3001993"/>
              <a:gd name="connsiteY7" fmla="*/ 1318359 h 2767597"/>
              <a:gd name="connsiteX8" fmla="*/ 3001993 w 3001993"/>
              <a:gd name="connsiteY8" fmla="*/ 1620283 h 2767597"/>
              <a:gd name="connsiteX9" fmla="*/ 2993366 w 3001993"/>
              <a:gd name="connsiteY9" fmla="*/ 1870449 h 2767597"/>
              <a:gd name="connsiteX10" fmla="*/ 2915729 w 3001993"/>
              <a:gd name="connsiteY10" fmla="*/ 2060231 h 2767597"/>
              <a:gd name="connsiteX11" fmla="*/ 2743200 w 3001993"/>
              <a:gd name="connsiteY11" fmla="*/ 2189627 h 2767597"/>
              <a:gd name="connsiteX12" fmla="*/ 2501661 w 3001993"/>
              <a:gd name="connsiteY12" fmla="*/ 2241385 h 2767597"/>
              <a:gd name="connsiteX13" fmla="*/ 2216989 w 3001993"/>
              <a:gd name="connsiteY13" fmla="*/ 2172374 h 2767597"/>
              <a:gd name="connsiteX14" fmla="*/ 2009955 w 3001993"/>
              <a:gd name="connsiteY14" fmla="*/ 2137868 h 2767597"/>
              <a:gd name="connsiteX15" fmla="*/ 1708030 w 3001993"/>
              <a:gd name="connsiteY15" fmla="*/ 2284517 h 2767597"/>
              <a:gd name="connsiteX16" fmla="*/ 1431985 w 3001993"/>
              <a:gd name="connsiteY16" fmla="*/ 2560563 h 2767597"/>
              <a:gd name="connsiteX17" fmla="*/ 1259457 w 3001993"/>
              <a:gd name="connsiteY17" fmla="*/ 2698585 h 2767597"/>
              <a:gd name="connsiteX18" fmla="*/ 785004 w 3001993"/>
              <a:gd name="connsiteY18" fmla="*/ 2767597 h 2767597"/>
              <a:gd name="connsiteX19" fmla="*/ 474453 w 3001993"/>
              <a:gd name="connsiteY19" fmla="*/ 2750344 h 2767597"/>
              <a:gd name="connsiteX20" fmla="*/ 224287 w 3001993"/>
              <a:gd name="connsiteY20" fmla="*/ 2698585 h 2767597"/>
              <a:gd name="connsiteX21" fmla="*/ 51759 w 3001993"/>
              <a:gd name="connsiteY21" fmla="*/ 2595068 h 2767597"/>
              <a:gd name="connsiteX22" fmla="*/ 0 w 3001993"/>
              <a:gd name="connsiteY22" fmla="*/ 2405287 h 2767597"/>
              <a:gd name="connsiteX23" fmla="*/ 17253 w 3001993"/>
              <a:gd name="connsiteY23" fmla="*/ 2215506 h 2767597"/>
              <a:gd name="connsiteX24" fmla="*/ 103517 w 3001993"/>
              <a:gd name="connsiteY24" fmla="*/ 2017099 h 2767597"/>
              <a:gd name="connsiteX25" fmla="*/ 267419 w 3001993"/>
              <a:gd name="connsiteY25" fmla="*/ 1896329 h 2767597"/>
              <a:gd name="connsiteX26" fmla="*/ 362310 w 3001993"/>
              <a:gd name="connsiteY26" fmla="*/ 1784185 h 2767597"/>
              <a:gd name="connsiteX27" fmla="*/ 362310 w 3001993"/>
              <a:gd name="connsiteY27" fmla="*/ 1534019 h 2767597"/>
              <a:gd name="connsiteX28" fmla="*/ 370936 w 3001993"/>
              <a:gd name="connsiteY28" fmla="*/ 1387370 h 2767597"/>
              <a:gd name="connsiteX29" fmla="*/ 491706 w 3001993"/>
              <a:gd name="connsiteY29" fmla="*/ 1292480 h 2767597"/>
              <a:gd name="connsiteX30" fmla="*/ 638355 w 3001993"/>
              <a:gd name="connsiteY30" fmla="*/ 1275227 h 2767597"/>
              <a:gd name="connsiteX31" fmla="*/ 757328 w 3001993"/>
              <a:gd name="connsiteY31" fmla="*/ 1092590 h 2767597"/>
              <a:gd name="connsiteX32" fmla="*/ 763573 w 3001993"/>
              <a:gd name="connsiteY32" fmla="*/ 1021107 h 2767597"/>
              <a:gd name="connsiteX33" fmla="*/ 773098 w 3001993"/>
              <a:gd name="connsiteY33" fmla="*/ 960812 h 2767597"/>
              <a:gd name="connsiteX34" fmla="*/ 808817 w 3001993"/>
              <a:gd name="connsiteY34" fmla="*/ 952051 h 2767597"/>
              <a:gd name="connsiteX35" fmla="*/ 838245 w 3001993"/>
              <a:gd name="connsiteY35" fmla="*/ 983142 h 2767597"/>
              <a:gd name="connsiteX36" fmla="*/ 856442 w 3001993"/>
              <a:gd name="connsiteY36" fmla="*/ 966338 h 2767597"/>
              <a:gd name="connsiteX37" fmla="*/ 854914 w 3001993"/>
              <a:gd name="connsiteY37" fmla="*/ 906088 h 2767597"/>
              <a:gd name="connsiteX38" fmla="*/ 906359 w 3001993"/>
              <a:gd name="connsiteY38" fmla="*/ 885556 h 2767597"/>
              <a:gd name="connsiteX39" fmla="*/ 949310 w 3001993"/>
              <a:gd name="connsiteY39" fmla="*/ 930620 h 2767597"/>
              <a:gd name="connsiteX40" fmla="*/ 965979 w 3001993"/>
              <a:gd name="connsiteY40" fmla="*/ 952051 h 2767597"/>
              <a:gd name="connsiteX41" fmla="*/ 995004 w 3001993"/>
              <a:gd name="connsiteY41" fmla="*/ 939380 h 2767597"/>
              <a:gd name="connsiteX42" fmla="*/ 1004079 w 3001993"/>
              <a:gd name="connsiteY42" fmla="*/ 880613 h 2767597"/>
              <a:gd name="connsiteX43" fmla="*/ 1005113 w 3001993"/>
              <a:gd name="connsiteY43" fmla="*/ 847186 h 2767597"/>
              <a:gd name="connsiteX44" fmla="*/ 1025510 w 3001993"/>
              <a:gd name="connsiteY44" fmla="*/ 823463 h 2767597"/>
              <a:gd name="connsiteX45" fmla="*/ 1081268 w 3001993"/>
              <a:gd name="connsiteY45" fmla="*/ 804952 h 2767597"/>
              <a:gd name="connsiteX46" fmla="*/ 1113617 w 3001993"/>
              <a:gd name="connsiteY46" fmla="*/ 799651 h 2767597"/>
              <a:gd name="connsiteX47" fmla="*/ 1131813 w 3001993"/>
              <a:gd name="connsiteY47" fmla="*/ 767167 h 2767597"/>
              <a:gd name="connsiteX48" fmla="*/ 1156479 w 3001993"/>
              <a:gd name="connsiteY48" fmla="*/ 759170 h 2767597"/>
              <a:gd name="connsiteX49" fmla="*/ 1173148 w 3001993"/>
              <a:gd name="connsiteY49" fmla="*/ 735357 h 2767597"/>
              <a:gd name="connsiteX50" fmla="*/ 1196960 w 3001993"/>
              <a:gd name="connsiteY50" fmla="*/ 787745 h 2767597"/>
              <a:gd name="connsiteX51" fmla="*/ 1239823 w 3001993"/>
              <a:gd name="connsiteY51" fmla="*/ 785364 h 2767597"/>
              <a:gd name="connsiteX52" fmla="*/ 1277923 w 3001993"/>
              <a:gd name="connsiteY52" fmla="*/ 797270 h 2767597"/>
              <a:gd name="connsiteX53" fmla="*/ 1301735 w 3001993"/>
              <a:gd name="connsiteY53" fmla="*/ 787745 h 2767597"/>
              <a:gd name="connsiteX54" fmla="*/ 1330310 w 3001993"/>
              <a:gd name="connsiteY54" fmla="*/ 859182 h 2767597"/>
              <a:gd name="connsiteX55" fmla="*/ 1355246 w 3001993"/>
              <a:gd name="connsiteY55" fmla="*/ 846872 h 2767597"/>
              <a:gd name="connsiteX56" fmla="*/ 1398378 w 3001993"/>
              <a:gd name="connsiteY56" fmla="*/ 852532 h 2767597"/>
              <a:gd name="connsiteX57" fmla="*/ 1432704 w 3001993"/>
              <a:gd name="connsiteY57" fmla="*/ 859182 h 2767597"/>
              <a:gd name="connsiteX58" fmla="*/ 1492055 w 3001993"/>
              <a:gd name="connsiteY58" fmla="*/ 914715 h 2767597"/>
              <a:gd name="connsiteX59" fmla="*/ 1520810 w 3001993"/>
              <a:gd name="connsiteY59" fmla="*/ 899663 h 2767597"/>
              <a:gd name="connsiteX60" fmla="*/ 1556529 w 3001993"/>
              <a:gd name="connsiteY60" fmla="*/ 923476 h 2767597"/>
              <a:gd name="connsiteX61" fmla="*/ 1608917 w 3001993"/>
              <a:gd name="connsiteY61" fmla="*/ 952051 h 2767597"/>
              <a:gd name="connsiteX62" fmla="*/ 1689879 w 3001993"/>
              <a:gd name="connsiteY62" fmla="*/ 956633 h 2767597"/>
              <a:gd name="connsiteX63" fmla="*/ 1713376 w 3001993"/>
              <a:gd name="connsiteY63" fmla="*/ 917680 h 2767597"/>
              <a:gd name="connsiteX64" fmla="*/ 1677973 w 3001993"/>
              <a:gd name="connsiteY64" fmla="*/ 875851 h 2767597"/>
              <a:gd name="connsiteX65" fmla="*/ 1603030 w 3001993"/>
              <a:gd name="connsiteY65" fmla="*/ 823687 h 2767597"/>
              <a:gd name="connsiteX66" fmla="*/ 1516048 w 3001993"/>
              <a:gd name="connsiteY66" fmla="*/ 778220 h 2767597"/>
              <a:gd name="connsiteX67" fmla="*/ 1430817 w 3001993"/>
              <a:gd name="connsiteY67" fmla="*/ 685396 h 2767597"/>
              <a:gd name="connsiteX68" fmla="*/ 1392223 w 3001993"/>
              <a:gd name="connsiteY68" fmla="*/ 663920 h 2767597"/>
              <a:gd name="connsiteX69" fmla="*/ 1310631 w 3001993"/>
              <a:gd name="connsiteY69" fmla="*/ 588124 h 2767597"/>
              <a:gd name="connsiteX70" fmla="*/ 1280304 w 3001993"/>
              <a:gd name="connsiteY70" fmla="*/ 521045 h 2767597"/>
              <a:gd name="connsiteX71" fmla="*/ 1249348 w 3001993"/>
              <a:gd name="connsiteY71" fmla="*/ 471038 h 2767597"/>
              <a:gd name="connsiteX72" fmla="*/ 1232364 w 3001993"/>
              <a:gd name="connsiteY72" fmla="*/ 455134 h 2767597"/>
              <a:gd name="connsiteX73" fmla="*/ 1237441 w 3001993"/>
              <a:gd name="connsiteY73" fmla="*/ 418651 h 2767597"/>
              <a:gd name="connsiteX74" fmla="*/ 1258873 w 3001993"/>
              <a:gd name="connsiteY74" fmla="*/ 378394 h 2767597"/>
              <a:gd name="connsiteX75" fmla="*/ 1216010 w 3001993"/>
              <a:gd name="connsiteY75" fmla="*/ 378170 h 2767597"/>
              <a:gd name="connsiteX76" fmla="*/ 1174091 w 3001993"/>
              <a:gd name="connsiteY76" fmla="*/ 353099 h 2767597"/>
              <a:gd name="connsiteX77" fmla="*/ 1166004 w 3001993"/>
              <a:gd name="connsiteY77" fmla="*/ 290063 h 2767597"/>
              <a:gd name="connsiteX78" fmla="*/ 1135048 w 3001993"/>
              <a:gd name="connsiteY78" fmla="*/ 275776 h 2767597"/>
              <a:gd name="connsiteX79" fmla="*/ 1129476 w 3001993"/>
              <a:gd name="connsiteY79" fmla="*/ 252862 h 2767597"/>
              <a:gd name="connsiteX80" fmla="*/ 1077898 w 3001993"/>
              <a:gd name="connsiteY80" fmla="*/ 256726 h 2767597"/>
              <a:gd name="connsiteX81" fmla="*/ 1065992 w 3001993"/>
              <a:gd name="connsiteY81" fmla="*/ 240057 h 2767597"/>
              <a:gd name="connsiteX82" fmla="*/ 1015985 w 3001993"/>
              <a:gd name="connsiteY82" fmla="*/ 247201 h 2767597"/>
              <a:gd name="connsiteX83" fmla="*/ 994554 w 3001993"/>
              <a:gd name="connsiteY83" fmla="*/ 235295 h 2767597"/>
              <a:gd name="connsiteX84" fmla="*/ 981929 w 3001993"/>
              <a:gd name="connsiteY84" fmla="*/ 193644 h 2767597"/>
              <a:gd name="connsiteX85" fmla="*/ 908109 w 3001993"/>
              <a:gd name="connsiteY85" fmla="*/ 215075 h 2767597"/>
              <a:gd name="connsiteX86" fmla="*/ 932642 w 3001993"/>
              <a:gd name="connsiteY86" fmla="*/ 178145 h 2767597"/>
              <a:gd name="connsiteX87" fmla="*/ 980267 w 3001993"/>
              <a:gd name="connsiteY87" fmla="*/ 154332 h 2767597"/>
              <a:gd name="connsiteX88" fmla="*/ 1015986 w 3001993"/>
              <a:gd name="connsiteY88" fmla="*/ 142426 h 2767597"/>
              <a:gd name="connsiteX89" fmla="*/ 1030272 w 3001993"/>
              <a:gd name="connsiteY89" fmla="*/ 92419 h 2767597"/>
              <a:gd name="connsiteX90" fmla="*/ 1073135 w 3001993"/>
              <a:gd name="connsiteY90" fmla="*/ 97182 h 2767597"/>
              <a:gd name="connsiteX91" fmla="*/ 1176472 w 3001993"/>
              <a:gd name="connsiteY91" fmla="*/ 41649 h 2767597"/>
              <a:gd name="connsiteX92" fmla="*/ 1410284 w 3001993"/>
              <a:gd name="connsiteY92" fmla="*/ 0 h 2767597"/>
              <a:gd name="connsiteX93" fmla="*/ 1508994 w 3001993"/>
              <a:gd name="connsiteY93" fmla="*/ 27677 h 2767597"/>
              <a:gd name="connsiteX94" fmla="*/ 1573198 w 3001993"/>
              <a:gd name="connsiteY94" fmla="*/ 61463 h 2767597"/>
              <a:gd name="connsiteX95" fmla="*/ 1616060 w 3001993"/>
              <a:gd name="connsiteY95" fmla="*/ 90038 h 2767597"/>
              <a:gd name="connsiteX96" fmla="*/ 1798158 w 3001993"/>
              <a:gd name="connsiteY96" fmla="*/ 102933 h 2767597"/>
              <a:gd name="connsiteX0" fmla="*/ 1798158 w 3001993"/>
              <a:gd name="connsiteY0" fmla="*/ 102933 h 2767597"/>
              <a:gd name="connsiteX1" fmla="*/ 1716657 w 3001993"/>
              <a:gd name="connsiteY1" fmla="*/ 309068 h 2767597"/>
              <a:gd name="connsiteX2" fmla="*/ 1690778 w 3001993"/>
              <a:gd name="connsiteY2" fmla="*/ 464344 h 2767597"/>
              <a:gd name="connsiteX3" fmla="*/ 1846053 w 3001993"/>
              <a:gd name="connsiteY3" fmla="*/ 610993 h 2767597"/>
              <a:gd name="connsiteX4" fmla="*/ 2251495 w 3001993"/>
              <a:gd name="connsiteY4" fmla="*/ 723136 h 2767597"/>
              <a:gd name="connsiteX5" fmla="*/ 2475781 w 3001993"/>
              <a:gd name="connsiteY5" fmla="*/ 921544 h 2767597"/>
              <a:gd name="connsiteX6" fmla="*/ 2725947 w 3001993"/>
              <a:gd name="connsiteY6" fmla="*/ 1076819 h 2767597"/>
              <a:gd name="connsiteX7" fmla="*/ 2907102 w 3001993"/>
              <a:gd name="connsiteY7" fmla="*/ 1318359 h 2767597"/>
              <a:gd name="connsiteX8" fmla="*/ 3001993 w 3001993"/>
              <a:gd name="connsiteY8" fmla="*/ 1620283 h 2767597"/>
              <a:gd name="connsiteX9" fmla="*/ 2993366 w 3001993"/>
              <a:gd name="connsiteY9" fmla="*/ 1870449 h 2767597"/>
              <a:gd name="connsiteX10" fmla="*/ 2915729 w 3001993"/>
              <a:gd name="connsiteY10" fmla="*/ 2060231 h 2767597"/>
              <a:gd name="connsiteX11" fmla="*/ 2743200 w 3001993"/>
              <a:gd name="connsiteY11" fmla="*/ 2189627 h 2767597"/>
              <a:gd name="connsiteX12" fmla="*/ 2501661 w 3001993"/>
              <a:gd name="connsiteY12" fmla="*/ 2241385 h 2767597"/>
              <a:gd name="connsiteX13" fmla="*/ 2216989 w 3001993"/>
              <a:gd name="connsiteY13" fmla="*/ 2172374 h 2767597"/>
              <a:gd name="connsiteX14" fmla="*/ 2009955 w 3001993"/>
              <a:gd name="connsiteY14" fmla="*/ 2137868 h 2767597"/>
              <a:gd name="connsiteX15" fmla="*/ 1708030 w 3001993"/>
              <a:gd name="connsiteY15" fmla="*/ 2284517 h 2767597"/>
              <a:gd name="connsiteX16" fmla="*/ 1431985 w 3001993"/>
              <a:gd name="connsiteY16" fmla="*/ 2560563 h 2767597"/>
              <a:gd name="connsiteX17" fmla="*/ 1259457 w 3001993"/>
              <a:gd name="connsiteY17" fmla="*/ 2698585 h 2767597"/>
              <a:gd name="connsiteX18" fmla="*/ 785004 w 3001993"/>
              <a:gd name="connsiteY18" fmla="*/ 2767597 h 2767597"/>
              <a:gd name="connsiteX19" fmla="*/ 474453 w 3001993"/>
              <a:gd name="connsiteY19" fmla="*/ 2750344 h 2767597"/>
              <a:gd name="connsiteX20" fmla="*/ 224287 w 3001993"/>
              <a:gd name="connsiteY20" fmla="*/ 2698585 h 2767597"/>
              <a:gd name="connsiteX21" fmla="*/ 51759 w 3001993"/>
              <a:gd name="connsiteY21" fmla="*/ 2595068 h 2767597"/>
              <a:gd name="connsiteX22" fmla="*/ 0 w 3001993"/>
              <a:gd name="connsiteY22" fmla="*/ 2405287 h 2767597"/>
              <a:gd name="connsiteX23" fmla="*/ 17253 w 3001993"/>
              <a:gd name="connsiteY23" fmla="*/ 2215506 h 2767597"/>
              <a:gd name="connsiteX24" fmla="*/ 103517 w 3001993"/>
              <a:gd name="connsiteY24" fmla="*/ 2017099 h 2767597"/>
              <a:gd name="connsiteX25" fmla="*/ 267419 w 3001993"/>
              <a:gd name="connsiteY25" fmla="*/ 1896329 h 2767597"/>
              <a:gd name="connsiteX26" fmla="*/ 362310 w 3001993"/>
              <a:gd name="connsiteY26" fmla="*/ 1784185 h 2767597"/>
              <a:gd name="connsiteX27" fmla="*/ 362310 w 3001993"/>
              <a:gd name="connsiteY27" fmla="*/ 1534019 h 2767597"/>
              <a:gd name="connsiteX28" fmla="*/ 370936 w 3001993"/>
              <a:gd name="connsiteY28" fmla="*/ 1387370 h 2767597"/>
              <a:gd name="connsiteX29" fmla="*/ 491706 w 3001993"/>
              <a:gd name="connsiteY29" fmla="*/ 1292480 h 2767597"/>
              <a:gd name="connsiteX30" fmla="*/ 638355 w 3001993"/>
              <a:gd name="connsiteY30" fmla="*/ 1275227 h 2767597"/>
              <a:gd name="connsiteX31" fmla="*/ 757328 w 3001993"/>
              <a:gd name="connsiteY31" fmla="*/ 1092590 h 2767597"/>
              <a:gd name="connsiteX32" fmla="*/ 763573 w 3001993"/>
              <a:gd name="connsiteY32" fmla="*/ 1021107 h 2767597"/>
              <a:gd name="connsiteX33" fmla="*/ 773098 w 3001993"/>
              <a:gd name="connsiteY33" fmla="*/ 960812 h 2767597"/>
              <a:gd name="connsiteX34" fmla="*/ 808817 w 3001993"/>
              <a:gd name="connsiteY34" fmla="*/ 952051 h 2767597"/>
              <a:gd name="connsiteX35" fmla="*/ 838245 w 3001993"/>
              <a:gd name="connsiteY35" fmla="*/ 983142 h 2767597"/>
              <a:gd name="connsiteX36" fmla="*/ 856442 w 3001993"/>
              <a:gd name="connsiteY36" fmla="*/ 966338 h 2767597"/>
              <a:gd name="connsiteX37" fmla="*/ 854914 w 3001993"/>
              <a:gd name="connsiteY37" fmla="*/ 906088 h 2767597"/>
              <a:gd name="connsiteX38" fmla="*/ 906359 w 3001993"/>
              <a:gd name="connsiteY38" fmla="*/ 885556 h 2767597"/>
              <a:gd name="connsiteX39" fmla="*/ 949310 w 3001993"/>
              <a:gd name="connsiteY39" fmla="*/ 930620 h 2767597"/>
              <a:gd name="connsiteX40" fmla="*/ 965979 w 3001993"/>
              <a:gd name="connsiteY40" fmla="*/ 952051 h 2767597"/>
              <a:gd name="connsiteX41" fmla="*/ 995004 w 3001993"/>
              <a:gd name="connsiteY41" fmla="*/ 939380 h 2767597"/>
              <a:gd name="connsiteX42" fmla="*/ 1004079 w 3001993"/>
              <a:gd name="connsiteY42" fmla="*/ 880613 h 2767597"/>
              <a:gd name="connsiteX43" fmla="*/ 1005113 w 3001993"/>
              <a:gd name="connsiteY43" fmla="*/ 847186 h 2767597"/>
              <a:gd name="connsiteX44" fmla="*/ 1025510 w 3001993"/>
              <a:gd name="connsiteY44" fmla="*/ 823463 h 2767597"/>
              <a:gd name="connsiteX45" fmla="*/ 1081268 w 3001993"/>
              <a:gd name="connsiteY45" fmla="*/ 804952 h 2767597"/>
              <a:gd name="connsiteX46" fmla="*/ 1113617 w 3001993"/>
              <a:gd name="connsiteY46" fmla="*/ 799651 h 2767597"/>
              <a:gd name="connsiteX47" fmla="*/ 1131813 w 3001993"/>
              <a:gd name="connsiteY47" fmla="*/ 767167 h 2767597"/>
              <a:gd name="connsiteX48" fmla="*/ 1156479 w 3001993"/>
              <a:gd name="connsiteY48" fmla="*/ 759170 h 2767597"/>
              <a:gd name="connsiteX49" fmla="*/ 1173148 w 3001993"/>
              <a:gd name="connsiteY49" fmla="*/ 735357 h 2767597"/>
              <a:gd name="connsiteX50" fmla="*/ 1196960 w 3001993"/>
              <a:gd name="connsiteY50" fmla="*/ 787745 h 2767597"/>
              <a:gd name="connsiteX51" fmla="*/ 1239823 w 3001993"/>
              <a:gd name="connsiteY51" fmla="*/ 785364 h 2767597"/>
              <a:gd name="connsiteX52" fmla="*/ 1277923 w 3001993"/>
              <a:gd name="connsiteY52" fmla="*/ 797270 h 2767597"/>
              <a:gd name="connsiteX53" fmla="*/ 1301735 w 3001993"/>
              <a:gd name="connsiteY53" fmla="*/ 787745 h 2767597"/>
              <a:gd name="connsiteX54" fmla="*/ 1330310 w 3001993"/>
              <a:gd name="connsiteY54" fmla="*/ 859182 h 2767597"/>
              <a:gd name="connsiteX55" fmla="*/ 1355246 w 3001993"/>
              <a:gd name="connsiteY55" fmla="*/ 846872 h 2767597"/>
              <a:gd name="connsiteX56" fmla="*/ 1398378 w 3001993"/>
              <a:gd name="connsiteY56" fmla="*/ 852532 h 2767597"/>
              <a:gd name="connsiteX57" fmla="*/ 1432704 w 3001993"/>
              <a:gd name="connsiteY57" fmla="*/ 859182 h 2767597"/>
              <a:gd name="connsiteX58" fmla="*/ 1492055 w 3001993"/>
              <a:gd name="connsiteY58" fmla="*/ 914715 h 2767597"/>
              <a:gd name="connsiteX59" fmla="*/ 1520810 w 3001993"/>
              <a:gd name="connsiteY59" fmla="*/ 899663 h 2767597"/>
              <a:gd name="connsiteX60" fmla="*/ 1556529 w 3001993"/>
              <a:gd name="connsiteY60" fmla="*/ 923476 h 2767597"/>
              <a:gd name="connsiteX61" fmla="*/ 1608917 w 3001993"/>
              <a:gd name="connsiteY61" fmla="*/ 952051 h 2767597"/>
              <a:gd name="connsiteX62" fmla="*/ 1689879 w 3001993"/>
              <a:gd name="connsiteY62" fmla="*/ 956633 h 2767597"/>
              <a:gd name="connsiteX63" fmla="*/ 1713376 w 3001993"/>
              <a:gd name="connsiteY63" fmla="*/ 917680 h 2767597"/>
              <a:gd name="connsiteX64" fmla="*/ 1677973 w 3001993"/>
              <a:gd name="connsiteY64" fmla="*/ 875851 h 2767597"/>
              <a:gd name="connsiteX65" fmla="*/ 1603030 w 3001993"/>
              <a:gd name="connsiteY65" fmla="*/ 823687 h 2767597"/>
              <a:gd name="connsiteX66" fmla="*/ 1516048 w 3001993"/>
              <a:gd name="connsiteY66" fmla="*/ 778220 h 2767597"/>
              <a:gd name="connsiteX67" fmla="*/ 1430817 w 3001993"/>
              <a:gd name="connsiteY67" fmla="*/ 685396 h 2767597"/>
              <a:gd name="connsiteX68" fmla="*/ 1392223 w 3001993"/>
              <a:gd name="connsiteY68" fmla="*/ 663920 h 2767597"/>
              <a:gd name="connsiteX69" fmla="*/ 1310631 w 3001993"/>
              <a:gd name="connsiteY69" fmla="*/ 588124 h 2767597"/>
              <a:gd name="connsiteX70" fmla="*/ 1280304 w 3001993"/>
              <a:gd name="connsiteY70" fmla="*/ 521045 h 2767597"/>
              <a:gd name="connsiteX71" fmla="*/ 1249348 w 3001993"/>
              <a:gd name="connsiteY71" fmla="*/ 471038 h 2767597"/>
              <a:gd name="connsiteX72" fmla="*/ 1232364 w 3001993"/>
              <a:gd name="connsiteY72" fmla="*/ 455134 h 2767597"/>
              <a:gd name="connsiteX73" fmla="*/ 1237441 w 3001993"/>
              <a:gd name="connsiteY73" fmla="*/ 418651 h 2767597"/>
              <a:gd name="connsiteX74" fmla="*/ 1258873 w 3001993"/>
              <a:gd name="connsiteY74" fmla="*/ 378394 h 2767597"/>
              <a:gd name="connsiteX75" fmla="*/ 1216010 w 3001993"/>
              <a:gd name="connsiteY75" fmla="*/ 378170 h 2767597"/>
              <a:gd name="connsiteX76" fmla="*/ 1174091 w 3001993"/>
              <a:gd name="connsiteY76" fmla="*/ 353099 h 2767597"/>
              <a:gd name="connsiteX77" fmla="*/ 1166004 w 3001993"/>
              <a:gd name="connsiteY77" fmla="*/ 290063 h 2767597"/>
              <a:gd name="connsiteX78" fmla="*/ 1135048 w 3001993"/>
              <a:gd name="connsiteY78" fmla="*/ 275776 h 2767597"/>
              <a:gd name="connsiteX79" fmla="*/ 1129476 w 3001993"/>
              <a:gd name="connsiteY79" fmla="*/ 252862 h 2767597"/>
              <a:gd name="connsiteX80" fmla="*/ 1077898 w 3001993"/>
              <a:gd name="connsiteY80" fmla="*/ 256726 h 2767597"/>
              <a:gd name="connsiteX81" fmla="*/ 1065992 w 3001993"/>
              <a:gd name="connsiteY81" fmla="*/ 240057 h 2767597"/>
              <a:gd name="connsiteX82" fmla="*/ 1015985 w 3001993"/>
              <a:gd name="connsiteY82" fmla="*/ 247201 h 2767597"/>
              <a:gd name="connsiteX83" fmla="*/ 994554 w 3001993"/>
              <a:gd name="connsiteY83" fmla="*/ 235295 h 2767597"/>
              <a:gd name="connsiteX84" fmla="*/ 981929 w 3001993"/>
              <a:gd name="connsiteY84" fmla="*/ 193644 h 2767597"/>
              <a:gd name="connsiteX85" fmla="*/ 908109 w 3001993"/>
              <a:gd name="connsiteY85" fmla="*/ 215075 h 2767597"/>
              <a:gd name="connsiteX86" fmla="*/ 932642 w 3001993"/>
              <a:gd name="connsiteY86" fmla="*/ 178145 h 2767597"/>
              <a:gd name="connsiteX87" fmla="*/ 980267 w 3001993"/>
              <a:gd name="connsiteY87" fmla="*/ 154332 h 2767597"/>
              <a:gd name="connsiteX88" fmla="*/ 1015986 w 3001993"/>
              <a:gd name="connsiteY88" fmla="*/ 142426 h 2767597"/>
              <a:gd name="connsiteX89" fmla="*/ 1030272 w 3001993"/>
              <a:gd name="connsiteY89" fmla="*/ 92419 h 2767597"/>
              <a:gd name="connsiteX90" fmla="*/ 1073135 w 3001993"/>
              <a:gd name="connsiteY90" fmla="*/ 97182 h 2767597"/>
              <a:gd name="connsiteX91" fmla="*/ 1176472 w 3001993"/>
              <a:gd name="connsiteY91" fmla="*/ 41649 h 2767597"/>
              <a:gd name="connsiteX92" fmla="*/ 1410284 w 3001993"/>
              <a:gd name="connsiteY92" fmla="*/ 0 h 2767597"/>
              <a:gd name="connsiteX93" fmla="*/ 1508994 w 3001993"/>
              <a:gd name="connsiteY93" fmla="*/ 27677 h 2767597"/>
              <a:gd name="connsiteX94" fmla="*/ 1573198 w 3001993"/>
              <a:gd name="connsiteY94" fmla="*/ 61463 h 2767597"/>
              <a:gd name="connsiteX95" fmla="*/ 1616060 w 3001993"/>
              <a:gd name="connsiteY95" fmla="*/ 90038 h 2767597"/>
              <a:gd name="connsiteX96" fmla="*/ 1798158 w 3001993"/>
              <a:gd name="connsiteY96" fmla="*/ 102933 h 2767597"/>
              <a:gd name="connsiteX0" fmla="*/ 1798158 w 3001993"/>
              <a:gd name="connsiteY0" fmla="*/ 102933 h 2767597"/>
              <a:gd name="connsiteX1" fmla="*/ 1716657 w 3001993"/>
              <a:gd name="connsiteY1" fmla="*/ 309068 h 2767597"/>
              <a:gd name="connsiteX2" fmla="*/ 1690778 w 3001993"/>
              <a:gd name="connsiteY2" fmla="*/ 464344 h 2767597"/>
              <a:gd name="connsiteX3" fmla="*/ 1846053 w 3001993"/>
              <a:gd name="connsiteY3" fmla="*/ 610993 h 2767597"/>
              <a:gd name="connsiteX4" fmla="*/ 2251495 w 3001993"/>
              <a:gd name="connsiteY4" fmla="*/ 723136 h 2767597"/>
              <a:gd name="connsiteX5" fmla="*/ 2475781 w 3001993"/>
              <a:gd name="connsiteY5" fmla="*/ 921544 h 2767597"/>
              <a:gd name="connsiteX6" fmla="*/ 2725947 w 3001993"/>
              <a:gd name="connsiteY6" fmla="*/ 1076819 h 2767597"/>
              <a:gd name="connsiteX7" fmla="*/ 2907102 w 3001993"/>
              <a:gd name="connsiteY7" fmla="*/ 1318359 h 2767597"/>
              <a:gd name="connsiteX8" fmla="*/ 3001993 w 3001993"/>
              <a:gd name="connsiteY8" fmla="*/ 1620283 h 2767597"/>
              <a:gd name="connsiteX9" fmla="*/ 2993366 w 3001993"/>
              <a:gd name="connsiteY9" fmla="*/ 1870449 h 2767597"/>
              <a:gd name="connsiteX10" fmla="*/ 2915729 w 3001993"/>
              <a:gd name="connsiteY10" fmla="*/ 2060231 h 2767597"/>
              <a:gd name="connsiteX11" fmla="*/ 2743200 w 3001993"/>
              <a:gd name="connsiteY11" fmla="*/ 2189627 h 2767597"/>
              <a:gd name="connsiteX12" fmla="*/ 2501661 w 3001993"/>
              <a:gd name="connsiteY12" fmla="*/ 2241385 h 2767597"/>
              <a:gd name="connsiteX13" fmla="*/ 2216989 w 3001993"/>
              <a:gd name="connsiteY13" fmla="*/ 2172374 h 2767597"/>
              <a:gd name="connsiteX14" fmla="*/ 2009955 w 3001993"/>
              <a:gd name="connsiteY14" fmla="*/ 2137868 h 2767597"/>
              <a:gd name="connsiteX15" fmla="*/ 1842279 w 3001993"/>
              <a:gd name="connsiteY15" fmla="*/ 2052188 h 2767597"/>
              <a:gd name="connsiteX16" fmla="*/ 1708030 w 3001993"/>
              <a:gd name="connsiteY16" fmla="*/ 2284517 h 2767597"/>
              <a:gd name="connsiteX17" fmla="*/ 1431985 w 3001993"/>
              <a:gd name="connsiteY17" fmla="*/ 2560563 h 2767597"/>
              <a:gd name="connsiteX18" fmla="*/ 1259457 w 3001993"/>
              <a:gd name="connsiteY18" fmla="*/ 2698585 h 2767597"/>
              <a:gd name="connsiteX19" fmla="*/ 785004 w 3001993"/>
              <a:gd name="connsiteY19" fmla="*/ 2767597 h 2767597"/>
              <a:gd name="connsiteX20" fmla="*/ 474453 w 3001993"/>
              <a:gd name="connsiteY20" fmla="*/ 2750344 h 2767597"/>
              <a:gd name="connsiteX21" fmla="*/ 224287 w 3001993"/>
              <a:gd name="connsiteY21" fmla="*/ 2698585 h 2767597"/>
              <a:gd name="connsiteX22" fmla="*/ 51759 w 3001993"/>
              <a:gd name="connsiteY22" fmla="*/ 2595068 h 2767597"/>
              <a:gd name="connsiteX23" fmla="*/ 0 w 3001993"/>
              <a:gd name="connsiteY23" fmla="*/ 2405287 h 2767597"/>
              <a:gd name="connsiteX24" fmla="*/ 17253 w 3001993"/>
              <a:gd name="connsiteY24" fmla="*/ 2215506 h 2767597"/>
              <a:gd name="connsiteX25" fmla="*/ 103517 w 3001993"/>
              <a:gd name="connsiteY25" fmla="*/ 2017099 h 2767597"/>
              <a:gd name="connsiteX26" fmla="*/ 267419 w 3001993"/>
              <a:gd name="connsiteY26" fmla="*/ 1896329 h 2767597"/>
              <a:gd name="connsiteX27" fmla="*/ 362310 w 3001993"/>
              <a:gd name="connsiteY27" fmla="*/ 1784185 h 2767597"/>
              <a:gd name="connsiteX28" fmla="*/ 362310 w 3001993"/>
              <a:gd name="connsiteY28" fmla="*/ 1534019 h 2767597"/>
              <a:gd name="connsiteX29" fmla="*/ 370936 w 3001993"/>
              <a:gd name="connsiteY29" fmla="*/ 1387370 h 2767597"/>
              <a:gd name="connsiteX30" fmla="*/ 491706 w 3001993"/>
              <a:gd name="connsiteY30" fmla="*/ 1292480 h 2767597"/>
              <a:gd name="connsiteX31" fmla="*/ 638355 w 3001993"/>
              <a:gd name="connsiteY31" fmla="*/ 1275227 h 2767597"/>
              <a:gd name="connsiteX32" fmla="*/ 757328 w 3001993"/>
              <a:gd name="connsiteY32" fmla="*/ 1092590 h 2767597"/>
              <a:gd name="connsiteX33" fmla="*/ 763573 w 3001993"/>
              <a:gd name="connsiteY33" fmla="*/ 1021107 h 2767597"/>
              <a:gd name="connsiteX34" fmla="*/ 773098 w 3001993"/>
              <a:gd name="connsiteY34" fmla="*/ 960812 h 2767597"/>
              <a:gd name="connsiteX35" fmla="*/ 808817 w 3001993"/>
              <a:gd name="connsiteY35" fmla="*/ 952051 h 2767597"/>
              <a:gd name="connsiteX36" fmla="*/ 838245 w 3001993"/>
              <a:gd name="connsiteY36" fmla="*/ 983142 h 2767597"/>
              <a:gd name="connsiteX37" fmla="*/ 856442 w 3001993"/>
              <a:gd name="connsiteY37" fmla="*/ 966338 h 2767597"/>
              <a:gd name="connsiteX38" fmla="*/ 854914 w 3001993"/>
              <a:gd name="connsiteY38" fmla="*/ 906088 h 2767597"/>
              <a:gd name="connsiteX39" fmla="*/ 906359 w 3001993"/>
              <a:gd name="connsiteY39" fmla="*/ 885556 h 2767597"/>
              <a:gd name="connsiteX40" fmla="*/ 949310 w 3001993"/>
              <a:gd name="connsiteY40" fmla="*/ 930620 h 2767597"/>
              <a:gd name="connsiteX41" fmla="*/ 965979 w 3001993"/>
              <a:gd name="connsiteY41" fmla="*/ 952051 h 2767597"/>
              <a:gd name="connsiteX42" fmla="*/ 995004 w 3001993"/>
              <a:gd name="connsiteY42" fmla="*/ 939380 h 2767597"/>
              <a:gd name="connsiteX43" fmla="*/ 1004079 w 3001993"/>
              <a:gd name="connsiteY43" fmla="*/ 880613 h 2767597"/>
              <a:gd name="connsiteX44" fmla="*/ 1005113 w 3001993"/>
              <a:gd name="connsiteY44" fmla="*/ 847186 h 2767597"/>
              <a:gd name="connsiteX45" fmla="*/ 1025510 w 3001993"/>
              <a:gd name="connsiteY45" fmla="*/ 823463 h 2767597"/>
              <a:gd name="connsiteX46" fmla="*/ 1081268 w 3001993"/>
              <a:gd name="connsiteY46" fmla="*/ 804952 h 2767597"/>
              <a:gd name="connsiteX47" fmla="*/ 1113617 w 3001993"/>
              <a:gd name="connsiteY47" fmla="*/ 799651 h 2767597"/>
              <a:gd name="connsiteX48" fmla="*/ 1131813 w 3001993"/>
              <a:gd name="connsiteY48" fmla="*/ 767167 h 2767597"/>
              <a:gd name="connsiteX49" fmla="*/ 1156479 w 3001993"/>
              <a:gd name="connsiteY49" fmla="*/ 759170 h 2767597"/>
              <a:gd name="connsiteX50" fmla="*/ 1173148 w 3001993"/>
              <a:gd name="connsiteY50" fmla="*/ 735357 h 2767597"/>
              <a:gd name="connsiteX51" fmla="*/ 1196960 w 3001993"/>
              <a:gd name="connsiteY51" fmla="*/ 787745 h 2767597"/>
              <a:gd name="connsiteX52" fmla="*/ 1239823 w 3001993"/>
              <a:gd name="connsiteY52" fmla="*/ 785364 h 2767597"/>
              <a:gd name="connsiteX53" fmla="*/ 1277923 w 3001993"/>
              <a:gd name="connsiteY53" fmla="*/ 797270 h 2767597"/>
              <a:gd name="connsiteX54" fmla="*/ 1301735 w 3001993"/>
              <a:gd name="connsiteY54" fmla="*/ 787745 h 2767597"/>
              <a:gd name="connsiteX55" fmla="*/ 1330310 w 3001993"/>
              <a:gd name="connsiteY55" fmla="*/ 859182 h 2767597"/>
              <a:gd name="connsiteX56" fmla="*/ 1355246 w 3001993"/>
              <a:gd name="connsiteY56" fmla="*/ 846872 h 2767597"/>
              <a:gd name="connsiteX57" fmla="*/ 1398378 w 3001993"/>
              <a:gd name="connsiteY57" fmla="*/ 852532 h 2767597"/>
              <a:gd name="connsiteX58" fmla="*/ 1432704 w 3001993"/>
              <a:gd name="connsiteY58" fmla="*/ 859182 h 2767597"/>
              <a:gd name="connsiteX59" fmla="*/ 1492055 w 3001993"/>
              <a:gd name="connsiteY59" fmla="*/ 914715 h 2767597"/>
              <a:gd name="connsiteX60" fmla="*/ 1520810 w 3001993"/>
              <a:gd name="connsiteY60" fmla="*/ 899663 h 2767597"/>
              <a:gd name="connsiteX61" fmla="*/ 1556529 w 3001993"/>
              <a:gd name="connsiteY61" fmla="*/ 923476 h 2767597"/>
              <a:gd name="connsiteX62" fmla="*/ 1608917 w 3001993"/>
              <a:gd name="connsiteY62" fmla="*/ 952051 h 2767597"/>
              <a:gd name="connsiteX63" fmla="*/ 1689879 w 3001993"/>
              <a:gd name="connsiteY63" fmla="*/ 956633 h 2767597"/>
              <a:gd name="connsiteX64" fmla="*/ 1713376 w 3001993"/>
              <a:gd name="connsiteY64" fmla="*/ 917680 h 2767597"/>
              <a:gd name="connsiteX65" fmla="*/ 1677973 w 3001993"/>
              <a:gd name="connsiteY65" fmla="*/ 875851 h 2767597"/>
              <a:gd name="connsiteX66" fmla="*/ 1603030 w 3001993"/>
              <a:gd name="connsiteY66" fmla="*/ 823687 h 2767597"/>
              <a:gd name="connsiteX67" fmla="*/ 1516048 w 3001993"/>
              <a:gd name="connsiteY67" fmla="*/ 778220 h 2767597"/>
              <a:gd name="connsiteX68" fmla="*/ 1430817 w 3001993"/>
              <a:gd name="connsiteY68" fmla="*/ 685396 h 2767597"/>
              <a:gd name="connsiteX69" fmla="*/ 1392223 w 3001993"/>
              <a:gd name="connsiteY69" fmla="*/ 663920 h 2767597"/>
              <a:gd name="connsiteX70" fmla="*/ 1310631 w 3001993"/>
              <a:gd name="connsiteY70" fmla="*/ 588124 h 2767597"/>
              <a:gd name="connsiteX71" fmla="*/ 1280304 w 3001993"/>
              <a:gd name="connsiteY71" fmla="*/ 521045 h 2767597"/>
              <a:gd name="connsiteX72" fmla="*/ 1249348 w 3001993"/>
              <a:gd name="connsiteY72" fmla="*/ 471038 h 2767597"/>
              <a:gd name="connsiteX73" fmla="*/ 1232364 w 3001993"/>
              <a:gd name="connsiteY73" fmla="*/ 455134 h 2767597"/>
              <a:gd name="connsiteX74" fmla="*/ 1237441 w 3001993"/>
              <a:gd name="connsiteY74" fmla="*/ 418651 h 2767597"/>
              <a:gd name="connsiteX75" fmla="*/ 1258873 w 3001993"/>
              <a:gd name="connsiteY75" fmla="*/ 378394 h 2767597"/>
              <a:gd name="connsiteX76" fmla="*/ 1216010 w 3001993"/>
              <a:gd name="connsiteY76" fmla="*/ 378170 h 2767597"/>
              <a:gd name="connsiteX77" fmla="*/ 1174091 w 3001993"/>
              <a:gd name="connsiteY77" fmla="*/ 353099 h 2767597"/>
              <a:gd name="connsiteX78" fmla="*/ 1166004 w 3001993"/>
              <a:gd name="connsiteY78" fmla="*/ 290063 h 2767597"/>
              <a:gd name="connsiteX79" fmla="*/ 1135048 w 3001993"/>
              <a:gd name="connsiteY79" fmla="*/ 275776 h 2767597"/>
              <a:gd name="connsiteX80" fmla="*/ 1129476 w 3001993"/>
              <a:gd name="connsiteY80" fmla="*/ 252862 h 2767597"/>
              <a:gd name="connsiteX81" fmla="*/ 1077898 w 3001993"/>
              <a:gd name="connsiteY81" fmla="*/ 256726 h 2767597"/>
              <a:gd name="connsiteX82" fmla="*/ 1065992 w 3001993"/>
              <a:gd name="connsiteY82" fmla="*/ 240057 h 2767597"/>
              <a:gd name="connsiteX83" fmla="*/ 1015985 w 3001993"/>
              <a:gd name="connsiteY83" fmla="*/ 247201 h 2767597"/>
              <a:gd name="connsiteX84" fmla="*/ 994554 w 3001993"/>
              <a:gd name="connsiteY84" fmla="*/ 235295 h 2767597"/>
              <a:gd name="connsiteX85" fmla="*/ 981929 w 3001993"/>
              <a:gd name="connsiteY85" fmla="*/ 193644 h 2767597"/>
              <a:gd name="connsiteX86" fmla="*/ 908109 w 3001993"/>
              <a:gd name="connsiteY86" fmla="*/ 215075 h 2767597"/>
              <a:gd name="connsiteX87" fmla="*/ 932642 w 3001993"/>
              <a:gd name="connsiteY87" fmla="*/ 178145 h 2767597"/>
              <a:gd name="connsiteX88" fmla="*/ 980267 w 3001993"/>
              <a:gd name="connsiteY88" fmla="*/ 154332 h 2767597"/>
              <a:gd name="connsiteX89" fmla="*/ 1015986 w 3001993"/>
              <a:gd name="connsiteY89" fmla="*/ 142426 h 2767597"/>
              <a:gd name="connsiteX90" fmla="*/ 1030272 w 3001993"/>
              <a:gd name="connsiteY90" fmla="*/ 92419 h 2767597"/>
              <a:gd name="connsiteX91" fmla="*/ 1073135 w 3001993"/>
              <a:gd name="connsiteY91" fmla="*/ 97182 h 2767597"/>
              <a:gd name="connsiteX92" fmla="*/ 1176472 w 3001993"/>
              <a:gd name="connsiteY92" fmla="*/ 41649 h 2767597"/>
              <a:gd name="connsiteX93" fmla="*/ 1410284 w 3001993"/>
              <a:gd name="connsiteY93" fmla="*/ 0 h 2767597"/>
              <a:gd name="connsiteX94" fmla="*/ 1508994 w 3001993"/>
              <a:gd name="connsiteY94" fmla="*/ 27677 h 2767597"/>
              <a:gd name="connsiteX95" fmla="*/ 1573198 w 3001993"/>
              <a:gd name="connsiteY95" fmla="*/ 61463 h 2767597"/>
              <a:gd name="connsiteX96" fmla="*/ 1616060 w 3001993"/>
              <a:gd name="connsiteY96" fmla="*/ 90038 h 2767597"/>
              <a:gd name="connsiteX97" fmla="*/ 1798158 w 3001993"/>
              <a:gd name="connsiteY97" fmla="*/ 102933 h 2767597"/>
              <a:gd name="connsiteX0" fmla="*/ 1798158 w 3001993"/>
              <a:gd name="connsiteY0" fmla="*/ 102933 h 2767597"/>
              <a:gd name="connsiteX1" fmla="*/ 1716657 w 3001993"/>
              <a:gd name="connsiteY1" fmla="*/ 309068 h 2767597"/>
              <a:gd name="connsiteX2" fmla="*/ 1690778 w 3001993"/>
              <a:gd name="connsiteY2" fmla="*/ 464344 h 2767597"/>
              <a:gd name="connsiteX3" fmla="*/ 1846053 w 3001993"/>
              <a:gd name="connsiteY3" fmla="*/ 610993 h 2767597"/>
              <a:gd name="connsiteX4" fmla="*/ 2251495 w 3001993"/>
              <a:gd name="connsiteY4" fmla="*/ 723136 h 2767597"/>
              <a:gd name="connsiteX5" fmla="*/ 2475781 w 3001993"/>
              <a:gd name="connsiteY5" fmla="*/ 921544 h 2767597"/>
              <a:gd name="connsiteX6" fmla="*/ 2725947 w 3001993"/>
              <a:gd name="connsiteY6" fmla="*/ 1076819 h 2767597"/>
              <a:gd name="connsiteX7" fmla="*/ 2907102 w 3001993"/>
              <a:gd name="connsiteY7" fmla="*/ 1318359 h 2767597"/>
              <a:gd name="connsiteX8" fmla="*/ 3001993 w 3001993"/>
              <a:gd name="connsiteY8" fmla="*/ 1620283 h 2767597"/>
              <a:gd name="connsiteX9" fmla="*/ 2993366 w 3001993"/>
              <a:gd name="connsiteY9" fmla="*/ 1870449 h 2767597"/>
              <a:gd name="connsiteX10" fmla="*/ 2915729 w 3001993"/>
              <a:gd name="connsiteY10" fmla="*/ 2060231 h 2767597"/>
              <a:gd name="connsiteX11" fmla="*/ 2743200 w 3001993"/>
              <a:gd name="connsiteY11" fmla="*/ 2189627 h 2767597"/>
              <a:gd name="connsiteX12" fmla="*/ 2501661 w 3001993"/>
              <a:gd name="connsiteY12" fmla="*/ 2241385 h 2767597"/>
              <a:gd name="connsiteX13" fmla="*/ 2216989 w 3001993"/>
              <a:gd name="connsiteY13" fmla="*/ 2172374 h 2767597"/>
              <a:gd name="connsiteX14" fmla="*/ 2009955 w 3001993"/>
              <a:gd name="connsiteY14" fmla="*/ 2137868 h 2767597"/>
              <a:gd name="connsiteX15" fmla="*/ 1842279 w 3001993"/>
              <a:gd name="connsiteY15" fmla="*/ 2052188 h 2767597"/>
              <a:gd name="connsiteX16" fmla="*/ 1625585 w 3001993"/>
              <a:gd name="connsiteY16" fmla="*/ 1949795 h 2767597"/>
              <a:gd name="connsiteX17" fmla="*/ 1708030 w 3001993"/>
              <a:gd name="connsiteY17" fmla="*/ 2284517 h 2767597"/>
              <a:gd name="connsiteX18" fmla="*/ 1431985 w 3001993"/>
              <a:gd name="connsiteY18" fmla="*/ 2560563 h 2767597"/>
              <a:gd name="connsiteX19" fmla="*/ 1259457 w 3001993"/>
              <a:gd name="connsiteY19" fmla="*/ 2698585 h 2767597"/>
              <a:gd name="connsiteX20" fmla="*/ 785004 w 3001993"/>
              <a:gd name="connsiteY20" fmla="*/ 2767597 h 2767597"/>
              <a:gd name="connsiteX21" fmla="*/ 474453 w 3001993"/>
              <a:gd name="connsiteY21" fmla="*/ 2750344 h 2767597"/>
              <a:gd name="connsiteX22" fmla="*/ 224287 w 3001993"/>
              <a:gd name="connsiteY22" fmla="*/ 2698585 h 2767597"/>
              <a:gd name="connsiteX23" fmla="*/ 51759 w 3001993"/>
              <a:gd name="connsiteY23" fmla="*/ 2595068 h 2767597"/>
              <a:gd name="connsiteX24" fmla="*/ 0 w 3001993"/>
              <a:gd name="connsiteY24" fmla="*/ 2405287 h 2767597"/>
              <a:gd name="connsiteX25" fmla="*/ 17253 w 3001993"/>
              <a:gd name="connsiteY25" fmla="*/ 2215506 h 2767597"/>
              <a:gd name="connsiteX26" fmla="*/ 103517 w 3001993"/>
              <a:gd name="connsiteY26" fmla="*/ 2017099 h 2767597"/>
              <a:gd name="connsiteX27" fmla="*/ 267419 w 3001993"/>
              <a:gd name="connsiteY27" fmla="*/ 1896329 h 2767597"/>
              <a:gd name="connsiteX28" fmla="*/ 362310 w 3001993"/>
              <a:gd name="connsiteY28" fmla="*/ 1784185 h 2767597"/>
              <a:gd name="connsiteX29" fmla="*/ 362310 w 3001993"/>
              <a:gd name="connsiteY29" fmla="*/ 1534019 h 2767597"/>
              <a:gd name="connsiteX30" fmla="*/ 370936 w 3001993"/>
              <a:gd name="connsiteY30" fmla="*/ 1387370 h 2767597"/>
              <a:gd name="connsiteX31" fmla="*/ 491706 w 3001993"/>
              <a:gd name="connsiteY31" fmla="*/ 1292480 h 2767597"/>
              <a:gd name="connsiteX32" fmla="*/ 638355 w 3001993"/>
              <a:gd name="connsiteY32" fmla="*/ 1275227 h 2767597"/>
              <a:gd name="connsiteX33" fmla="*/ 757328 w 3001993"/>
              <a:gd name="connsiteY33" fmla="*/ 1092590 h 2767597"/>
              <a:gd name="connsiteX34" fmla="*/ 763573 w 3001993"/>
              <a:gd name="connsiteY34" fmla="*/ 1021107 h 2767597"/>
              <a:gd name="connsiteX35" fmla="*/ 773098 w 3001993"/>
              <a:gd name="connsiteY35" fmla="*/ 960812 h 2767597"/>
              <a:gd name="connsiteX36" fmla="*/ 808817 w 3001993"/>
              <a:gd name="connsiteY36" fmla="*/ 952051 h 2767597"/>
              <a:gd name="connsiteX37" fmla="*/ 838245 w 3001993"/>
              <a:gd name="connsiteY37" fmla="*/ 983142 h 2767597"/>
              <a:gd name="connsiteX38" fmla="*/ 856442 w 3001993"/>
              <a:gd name="connsiteY38" fmla="*/ 966338 h 2767597"/>
              <a:gd name="connsiteX39" fmla="*/ 854914 w 3001993"/>
              <a:gd name="connsiteY39" fmla="*/ 906088 h 2767597"/>
              <a:gd name="connsiteX40" fmla="*/ 906359 w 3001993"/>
              <a:gd name="connsiteY40" fmla="*/ 885556 h 2767597"/>
              <a:gd name="connsiteX41" fmla="*/ 949310 w 3001993"/>
              <a:gd name="connsiteY41" fmla="*/ 930620 h 2767597"/>
              <a:gd name="connsiteX42" fmla="*/ 965979 w 3001993"/>
              <a:gd name="connsiteY42" fmla="*/ 952051 h 2767597"/>
              <a:gd name="connsiteX43" fmla="*/ 995004 w 3001993"/>
              <a:gd name="connsiteY43" fmla="*/ 939380 h 2767597"/>
              <a:gd name="connsiteX44" fmla="*/ 1004079 w 3001993"/>
              <a:gd name="connsiteY44" fmla="*/ 880613 h 2767597"/>
              <a:gd name="connsiteX45" fmla="*/ 1005113 w 3001993"/>
              <a:gd name="connsiteY45" fmla="*/ 847186 h 2767597"/>
              <a:gd name="connsiteX46" fmla="*/ 1025510 w 3001993"/>
              <a:gd name="connsiteY46" fmla="*/ 823463 h 2767597"/>
              <a:gd name="connsiteX47" fmla="*/ 1081268 w 3001993"/>
              <a:gd name="connsiteY47" fmla="*/ 804952 h 2767597"/>
              <a:gd name="connsiteX48" fmla="*/ 1113617 w 3001993"/>
              <a:gd name="connsiteY48" fmla="*/ 799651 h 2767597"/>
              <a:gd name="connsiteX49" fmla="*/ 1131813 w 3001993"/>
              <a:gd name="connsiteY49" fmla="*/ 767167 h 2767597"/>
              <a:gd name="connsiteX50" fmla="*/ 1156479 w 3001993"/>
              <a:gd name="connsiteY50" fmla="*/ 759170 h 2767597"/>
              <a:gd name="connsiteX51" fmla="*/ 1173148 w 3001993"/>
              <a:gd name="connsiteY51" fmla="*/ 735357 h 2767597"/>
              <a:gd name="connsiteX52" fmla="*/ 1196960 w 3001993"/>
              <a:gd name="connsiteY52" fmla="*/ 787745 h 2767597"/>
              <a:gd name="connsiteX53" fmla="*/ 1239823 w 3001993"/>
              <a:gd name="connsiteY53" fmla="*/ 785364 h 2767597"/>
              <a:gd name="connsiteX54" fmla="*/ 1277923 w 3001993"/>
              <a:gd name="connsiteY54" fmla="*/ 797270 h 2767597"/>
              <a:gd name="connsiteX55" fmla="*/ 1301735 w 3001993"/>
              <a:gd name="connsiteY55" fmla="*/ 787745 h 2767597"/>
              <a:gd name="connsiteX56" fmla="*/ 1330310 w 3001993"/>
              <a:gd name="connsiteY56" fmla="*/ 859182 h 2767597"/>
              <a:gd name="connsiteX57" fmla="*/ 1355246 w 3001993"/>
              <a:gd name="connsiteY57" fmla="*/ 846872 h 2767597"/>
              <a:gd name="connsiteX58" fmla="*/ 1398378 w 3001993"/>
              <a:gd name="connsiteY58" fmla="*/ 852532 h 2767597"/>
              <a:gd name="connsiteX59" fmla="*/ 1432704 w 3001993"/>
              <a:gd name="connsiteY59" fmla="*/ 859182 h 2767597"/>
              <a:gd name="connsiteX60" fmla="*/ 1492055 w 3001993"/>
              <a:gd name="connsiteY60" fmla="*/ 914715 h 2767597"/>
              <a:gd name="connsiteX61" fmla="*/ 1520810 w 3001993"/>
              <a:gd name="connsiteY61" fmla="*/ 899663 h 2767597"/>
              <a:gd name="connsiteX62" fmla="*/ 1556529 w 3001993"/>
              <a:gd name="connsiteY62" fmla="*/ 923476 h 2767597"/>
              <a:gd name="connsiteX63" fmla="*/ 1608917 w 3001993"/>
              <a:gd name="connsiteY63" fmla="*/ 952051 h 2767597"/>
              <a:gd name="connsiteX64" fmla="*/ 1689879 w 3001993"/>
              <a:gd name="connsiteY64" fmla="*/ 956633 h 2767597"/>
              <a:gd name="connsiteX65" fmla="*/ 1713376 w 3001993"/>
              <a:gd name="connsiteY65" fmla="*/ 917680 h 2767597"/>
              <a:gd name="connsiteX66" fmla="*/ 1677973 w 3001993"/>
              <a:gd name="connsiteY66" fmla="*/ 875851 h 2767597"/>
              <a:gd name="connsiteX67" fmla="*/ 1603030 w 3001993"/>
              <a:gd name="connsiteY67" fmla="*/ 823687 h 2767597"/>
              <a:gd name="connsiteX68" fmla="*/ 1516048 w 3001993"/>
              <a:gd name="connsiteY68" fmla="*/ 778220 h 2767597"/>
              <a:gd name="connsiteX69" fmla="*/ 1430817 w 3001993"/>
              <a:gd name="connsiteY69" fmla="*/ 685396 h 2767597"/>
              <a:gd name="connsiteX70" fmla="*/ 1392223 w 3001993"/>
              <a:gd name="connsiteY70" fmla="*/ 663920 h 2767597"/>
              <a:gd name="connsiteX71" fmla="*/ 1310631 w 3001993"/>
              <a:gd name="connsiteY71" fmla="*/ 588124 h 2767597"/>
              <a:gd name="connsiteX72" fmla="*/ 1280304 w 3001993"/>
              <a:gd name="connsiteY72" fmla="*/ 521045 h 2767597"/>
              <a:gd name="connsiteX73" fmla="*/ 1249348 w 3001993"/>
              <a:gd name="connsiteY73" fmla="*/ 471038 h 2767597"/>
              <a:gd name="connsiteX74" fmla="*/ 1232364 w 3001993"/>
              <a:gd name="connsiteY74" fmla="*/ 455134 h 2767597"/>
              <a:gd name="connsiteX75" fmla="*/ 1237441 w 3001993"/>
              <a:gd name="connsiteY75" fmla="*/ 418651 h 2767597"/>
              <a:gd name="connsiteX76" fmla="*/ 1258873 w 3001993"/>
              <a:gd name="connsiteY76" fmla="*/ 378394 h 2767597"/>
              <a:gd name="connsiteX77" fmla="*/ 1216010 w 3001993"/>
              <a:gd name="connsiteY77" fmla="*/ 378170 h 2767597"/>
              <a:gd name="connsiteX78" fmla="*/ 1174091 w 3001993"/>
              <a:gd name="connsiteY78" fmla="*/ 353099 h 2767597"/>
              <a:gd name="connsiteX79" fmla="*/ 1166004 w 3001993"/>
              <a:gd name="connsiteY79" fmla="*/ 290063 h 2767597"/>
              <a:gd name="connsiteX80" fmla="*/ 1135048 w 3001993"/>
              <a:gd name="connsiteY80" fmla="*/ 275776 h 2767597"/>
              <a:gd name="connsiteX81" fmla="*/ 1129476 w 3001993"/>
              <a:gd name="connsiteY81" fmla="*/ 252862 h 2767597"/>
              <a:gd name="connsiteX82" fmla="*/ 1077898 w 3001993"/>
              <a:gd name="connsiteY82" fmla="*/ 256726 h 2767597"/>
              <a:gd name="connsiteX83" fmla="*/ 1065992 w 3001993"/>
              <a:gd name="connsiteY83" fmla="*/ 240057 h 2767597"/>
              <a:gd name="connsiteX84" fmla="*/ 1015985 w 3001993"/>
              <a:gd name="connsiteY84" fmla="*/ 247201 h 2767597"/>
              <a:gd name="connsiteX85" fmla="*/ 994554 w 3001993"/>
              <a:gd name="connsiteY85" fmla="*/ 235295 h 2767597"/>
              <a:gd name="connsiteX86" fmla="*/ 981929 w 3001993"/>
              <a:gd name="connsiteY86" fmla="*/ 193644 h 2767597"/>
              <a:gd name="connsiteX87" fmla="*/ 908109 w 3001993"/>
              <a:gd name="connsiteY87" fmla="*/ 215075 h 2767597"/>
              <a:gd name="connsiteX88" fmla="*/ 932642 w 3001993"/>
              <a:gd name="connsiteY88" fmla="*/ 178145 h 2767597"/>
              <a:gd name="connsiteX89" fmla="*/ 980267 w 3001993"/>
              <a:gd name="connsiteY89" fmla="*/ 154332 h 2767597"/>
              <a:gd name="connsiteX90" fmla="*/ 1015986 w 3001993"/>
              <a:gd name="connsiteY90" fmla="*/ 142426 h 2767597"/>
              <a:gd name="connsiteX91" fmla="*/ 1030272 w 3001993"/>
              <a:gd name="connsiteY91" fmla="*/ 92419 h 2767597"/>
              <a:gd name="connsiteX92" fmla="*/ 1073135 w 3001993"/>
              <a:gd name="connsiteY92" fmla="*/ 97182 h 2767597"/>
              <a:gd name="connsiteX93" fmla="*/ 1176472 w 3001993"/>
              <a:gd name="connsiteY93" fmla="*/ 41649 h 2767597"/>
              <a:gd name="connsiteX94" fmla="*/ 1410284 w 3001993"/>
              <a:gd name="connsiteY94" fmla="*/ 0 h 2767597"/>
              <a:gd name="connsiteX95" fmla="*/ 1508994 w 3001993"/>
              <a:gd name="connsiteY95" fmla="*/ 27677 h 2767597"/>
              <a:gd name="connsiteX96" fmla="*/ 1573198 w 3001993"/>
              <a:gd name="connsiteY96" fmla="*/ 61463 h 2767597"/>
              <a:gd name="connsiteX97" fmla="*/ 1616060 w 3001993"/>
              <a:gd name="connsiteY97" fmla="*/ 90038 h 2767597"/>
              <a:gd name="connsiteX98" fmla="*/ 1798158 w 3001993"/>
              <a:gd name="connsiteY98" fmla="*/ 102933 h 2767597"/>
              <a:gd name="connsiteX0" fmla="*/ 1798158 w 3001993"/>
              <a:gd name="connsiteY0" fmla="*/ 102933 h 2767597"/>
              <a:gd name="connsiteX1" fmla="*/ 1716657 w 3001993"/>
              <a:gd name="connsiteY1" fmla="*/ 309068 h 2767597"/>
              <a:gd name="connsiteX2" fmla="*/ 1690778 w 3001993"/>
              <a:gd name="connsiteY2" fmla="*/ 464344 h 2767597"/>
              <a:gd name="connsiteX3" fmla="*/ 1846053 w 3001993"/>
              <a:gd name="connsiteY3" fmla="*/ 610993 h 2767597"/>
              <a:gd name="connsiteX4" fmla="*/ 2251495 w 3001993"/>
              <a:gd name="connsiteY4" fmla="*/ 723136 h 2767597"/>
              <a:gd name="connsiteX5" fmla="*/ 2475781 w 3001993"/>
              <a:gd name="connsiteY5" fmla="*/ 921544 h 2767597"/>
              <a:gd name="connsiteX6" fmla="*/ 2725947 w 3001993"/>
              <a:gd name="connsiteY6" fmla="*/ 1076819 h 2767597"/>
              <a:gd name="connsiteX7" fmla="*/ 2907102 w 3001993"/>
              <a:gd name="connsiteY7" fmla="*/ 1318359 h 2767597"/>
              <a:gd name="connsiteX8" fmla="*/ 3001993 w 3001993"/>
              <a:gd name="connsiteY8" fmla="*/ 1620283 h 2767597"/>
              <a:gd name="connsiteX9" fmla="*/ 2993366 w 3001993"/>
              <a:gd name="connsiteY9" fmla="*/ 1870449 h 2767597"/>
              <a:gd name="connsiteX10" fmla="*/ 2915729 w 3001993"/>
              <a:gd name="connsiteY10" fmla="*/ 2060231 h 2767597"/>
              <a:gd name="connsiteX11" fmla="*/ 2743200 w 3001993"/>
              <a:gd name="connsiteY11" fmla="*/ 2189627 h 2767597"/>
              <a:gd name="connsiteX12" fmla="*/ 2501661 w 3001993"/>
              <a:gd name="connsiteY12" fmla="*/ 2241385 h 2767597"/>
              <a:gd name="connsiteX13" fmla="*/ 2216989 w 3001993"/>
              <a:gd name="connsiteY13" fmla="*/ 2172374 h 2767597"/>
              <a:gd name="connsiteX14" fmla="*/ 2009955 w 3001993"/>
              <a:gd name="connsiteY14" fmla="*/ 2137868 h 2767597"/>
              <a:gd name="connsiteX15" fmla="*/ 1842279 w 3001993"/>
              <a:gd name="connsiteY15" fmla="*/ 2052188 h 2767597"/>
              <a:gd name="connsiteX16" fmla="*/ 1625585 w 3001993"/>
              <a:gd name="connsiteY16" fmla="*/ 1949795 h 2767597"/>
              <a:gd name="connsiteX17" fmla="*/ 1416035 w 3001993"/>
              <a:gd name="connsiteY17" fmla="*/ 1861688 h 2767597"/>
              <a:gd name="connsiteX18" fmla="*/ 1708030 w 3001993"/>
              <a:gd name="connsiteY18" fmla="*/ 2284517 h 2767597"/>
              <a:gd name="connsiteX19" fmla="*/ 1431985 w 3001993"/>
              <a:gd name="connsiteY19" fmla="*/ 2560563 h 2767597"/>
              <a:gd name="connsiteX20" fmla="*/ 1259457 w 3001993"/>
              <a:gd name="connsiteY20" fmla="*/ 2698585 h 2767597"/>
              <a:gd name="connsiteX21" fmla="*/ 785004 w 3001993"/>
              <a:gd name="connsiteY21" fmla="*/ 2767597 h 2767597"/>
              <a:gd name="connsiteX22" fmla="*/ 474453 w 3001993"/>
              <a:gd name="connsiteY22" fmla="*/ 2750344 h 2767597"/>
              <a:gd name="connsiteX23" fmla="*/ 224287 w 3001993"/>
              <a:gd name="connsiteY23" fmla="*/ 2698585 h 2767597"/>
              <a:gd name="connsiteX24" fmla="*/ 51759 w 3001993"/>
              <a:gd name="connsiteY24" fmla="*/ 2595068 h 2767597"/>
              <a:gd name="connsiteX25" fmla="*/ 0 w 3001993"/>
              <a:gd name="connsiteY25" fmla="*/ 2405287 h 2767597"/>
              <a:gd name="connsiteX26" fmla="*/ 17253 w 3001993"/>
              <a:gd name="connsiteY26" fmla="*/ 2215506 h 2767597"/>
              <a:gd name="connsiteX27" fmla="*/ 103517 w 3001993"/>
              <a:gd name="connsiteY27" fmla="*/ 2017099 h 2767597"/>
              <a:gd name="connsiteX28" fmla="*/ 267419 w 3001993"/>
              <a:gd name="connsiteY28" fmla="*/ 1896329 h 2767597"/>
              <a:gd name="connsiteX29" fmla="*/ 362310 w 3001993"/>
              <a:gd name="connsiteY29" fmla="*/ 1784185 h 2767597"/>
              <a:gd name="connsiteX30" fmla="*/ 362310 w 3001993"/>
              <a:gd name="connsiteY30" fmla="*/ 1534019 h 2767597"/>
              <a:gd name="connsiteX31" fmla="*/ 370936 w 3001993"/>
              <a:gd name="connsiteY31" fmla="*/ 1387370 h 2767597"/>
              <a:gd name="connsiteX32" fmla="*/ 491706 w 3001993"/>
              <a:gd name="connsiteY32" fmla="*/ 1292480 h 2767597"/>
              <a:gd name="connsiteX33" fmla="*/ 638355 w 3001993"/>
              <a:gd name="connsiteY33" fmla="*/ 1275227 h 2767597"/>
              <a:gd name="connsiteX34" fmla="*/ 757328 w 3001993"/>
              <a:gd name="connsiteY34" fmla="*/ 1092590 h 2767597"/>
              <a:gd name="connsiteX35" fmla="*/ 763573 w 3001993"/>
              <a:gd name="connsiteY35" fmla="*/ 1021107 h 2767597"/>
              <a:gd name="connsiteX36" fmla="*/ 773098 w 3001993"/>
              <a:gd name="connsiteY36" fmla="*/ 960812 h 2767597"/>
              <a:gd name="connsiteX37" fmla="*/ 808817 w 3001993"/>
              <a:gd name="connsiteY37" fmla="*/ 952051 h 2767597"/>
              <a:gd name="connsiteX38" fmla="*/ 838245 w 3001993"/>
              <a:gd name="connsiteY38" fmla="*/ 983142 h 2767597"/>
              <a:gd name="connsiteX39" fmla="*/ 856442 w 3001993"/>
              <a:gd name="connsiteY39" fmla="*/ 966338 h 2767597"/>
              <a:gd name="connsiteX40" fmla="*/ 854914 w 3001993"/>
              <a:gd name="connsiteY40" fmla="*/ 906088 h 2767597"/>
              <a:gd name="connsiteX41" fmla="*/ 906359 w 3001993"/>
              <a:gd name="connsiteY41" fmla="*/ 885556 h 2767597"/>
              <a:gd name="connsiteX42" fmla="*/ 949310 w 3001993"/>
              <a:gd name="connsiteY42" fmla="*/ 930620 h 2767597"/>
              <a:gd name="connsiteX43" fmla="*/ 965979 w 3001993"/>
              <a:gd name="connsiteY43" fmla="*/ 952051 h 2767597"/>
              <a:gd name="connsiteX44" fmla="*/ 995004 w 3001993"/>
              <a:gd name="connsiteY44" fmla="*/ 939380 h 2767597"/>
              <a:gd name="connsiteX45" fmla="*/ 1004079 w 3001993"/>
              <a:gd name="connsiteY45" fmla="*/ 880613 h 2767597"/>
              <a:gd name="connsiteX46" fmla="*/ 1005113 w 3001993"/>
              <a:gd name="connsiteY46" fmla="*/ 847186 h 2767597"/>
              <a:gd name="connsiteX47" fmla="*/ 1025510 w 3001993"/>
              <a:gd name="connsiteY47" fmla="*/ 823463 h 2767597"/>
              <a:gd name="connsiteX48" fmla="*/ 1081268 w 3001993"/>
              <a:gd name="connsiteY48" fmla="*/ 804952 h 2767597"/>
              <a:gd name="connsiteX49" fmla="*/ 1113617 w 3001993"/>
              <a:gd name="connsiteY49" fmla="*/ 799651 h 2767597"/>
              <a:gd name="connsiteX50" fmla="*/ 1131813 w 3001993"/>
              <a:gd name="connsiteY50" fmla="*/ 767167 h 2767597"/>
              <a:gd name="connsiteX51" fmla="*/ 1156479 w 3001993"/>
              <a:gd name="connsiteY51" fmla="*/ 759170 h 2767597"/>
              <a:gd name="connsiteX52" fmla="*/ 1173148 w 3001993"/>
              <a:gd name="connsiteY52" fmla="*/ 735357 h 2767597"/>
              <a:gd name="connsiteX53" fmla="*/ 1196960 w 3001993"/>
              <a:gd name="connsiteY53" fmla="*/ 787745 h 2767597"/>
              <a:gd name="connsiteX54" fmla="*/ 1239823 w 3001993"/>
              <a:gd name="connsiteY54" fmla="*/ 785364 h 2767597"/>
              <a:gd name="connsiteX55" fmla="*/ 1277923 w 3001993"/>
              <a:gd name="connsiteY55" fmla="*/ 797270 h 2767597"/>
              <a:gd name="connsiteX56" fmla="*/ 1301735 w 3001993"/>
              <a:gd name="connsiteY56" fmla="*/ 787745 h 2767597"/>
              <a:gd name="connsiteX57" fmla="*/ 1330310 w 3001993"/>
              <a:gd name="connsiteY57" fmla="*/ 859182 h 2767597"/>
              <a:gd name="connsiteX58" fmla="*/ 1355246 w 3001993"/>
              <a:gd name="connsiteY58" fmla="*/ 846872 h 2767597"/>
              <a:gd name="connsiteX59" fmla="*/ 1398378 w 3001993"/>
              <a:gd name="connsiteY59" fmla="*/ 852532 h 2767597"/>
              <a:gd name="connsiteX60" fmla="*/ 1432704 w 3001993"/>
              <a:gd name="connsiteY60" fmla="*/ 859182 h 2767597"/>
              <a:gd name="connsiteX61" fmla="*/ 1492055 w 3001993"/>
              <a:gd name="connsiteY61" fmla="*/ 914715 h 2767597"/>
              <a:gd name="connsiteX62" fmla="*/ 1520810 w 3001993"/>
              <a:gd name="connsiteY62" fmla="*/ 899663 h 2767597"/>
              <a:gd name="connsiteX63" fmla="*/ 1556529 w 3001993"/>
              <a:gd name="connsiteY63" fmla="*/ 923476 h 2767597"/>
              <a:gd name="connsiteX64" fmla="*/ 1608917 w 3001993"/>
              <a:gd name="connsiteY64" fmla="*/ 952051 h 2767597"/>
              <a:gd name="connsiteX65" fmla="*/ 1689879 w 3001993"/>
              <a:gd name="connsiteY65" fmla="*/ 956633 h 2767597"/>
              <a:gd name="connsiteX66" fmla="*/ 1713376 w 3001993"/>
              <a:gd name="connsiteY66" fmla="*/ 917680 h 2767597"/>
              <a:gd name="connsiteX67" fmla="*/ 1677973 w 3001993"/>
              <a:gd name="connsiteY67" fmla="*/ 875851 h 2767597"/>
              <a:gd name="connsiteX68" fmla="*/ 1603030 w 3001993"/>
              <a:gd name="connsiteY68" fmla="*/ 823687 h 2767597"/>
              <a:gd name="connsiteX69" fmla="*/ 1516048 w 3001993"/>
              <a:gd name="connsiteY69" fmla="*/ 778220 h 2767597"/>
              <a:gd name="connsiteX70" fmla="*/ 1430817 w 3001993"/>
              <a:gd name="connsiteY70" fmla="*/ 685396 h 2767597"/>
              <a:gd name="connsiteX71" fmla="*/ 1392223 w 3001993"/>
              <a:gd name="connsiteY71" fmla="*/ 663920 h 2767597"/>
              <a:gd name="connsiteX72" fmla="*/ 1310631 w 3001993"/>
              <a:gd name="connsiteY72" fmla="*/ 588124 h 2767597"/>
              <a:gd name="connsiteX73" fmla="*/ 1280304 w 3001993"/>
              <a:gd name="connsiteY73" fmla="*/ 521045 h 2767597"/>
              <a:gd name="connsiteX74" fmla="*/ 1249348 w 3001993"/>
              <a:gd name="connsiteY74" fmla="*/ 471038 h 2767597"/>
              <a:gd name="connsiteX75" fmla="*/ 1232364 w 3001993"/>
              <a:gd name="connsiteY75" fmla="*/ 455134 h 2767597"/>
              <a:gd name="connsiteX76" fmla="*/ 1237441 w 3001993"/>
              <a:gd name="connsiteY76" fmla="*/ 418651 h 2767597"/>
              <a:gd name="connsiteX77" fmla="*/ 1258873 w 3001993"/>
              <a:gd name="connsiteY77" fmla="*/ 378394 h 2767597"/>
              <a:gd name="connsiteX78" fmla="*/ 1216010 w 3001993"/>
              <a:gd name="connsiteY78" fmla="*/ 378170 h 2767597"/>
              <a:gd name="connsiteX79" fmla="*/ 1174091 w 3001993"/>
              <a:gd name="connsiteY79" fmla="*/ 353099 h 2767597"/>
              <a:gd name="connsiteX80" fmla="*/ 1166004 w 3001993"/>
              <a:gd name="connsiteY80" fmla="*/ 290063 h 2767597"/>
              <a:gd name="connsiteX81" fmla="*/ 1135048 w 3001993"/>
              <a:gd name="connsiteY81" fmla="*/ 275776 h 2767597"/>
              <a:gd name="connsiteX82" fmla="*/ 1129476 w 3001993"/>
              <a:gd name="connsiteY82" fmla="*/ 252862 h 2767597"/>
              <a:gd name="connsiteX83" fmla="*/ 1077898 w 3001993"/>
              <a:gd name="connsiteY83" fmla="*/ 256726 h 2767597"/>
              <a:gd name="connsiteX84" fmla="*/ 1065992 w 3001993"/>
              <a:gd name="connsiteY84" fmla="*/ 240057 h 2767597"/>
              <a:gd name="connsiteX85" fmla="*/ 1015985 w 3001993"/>
              <a:gd name="connsiteY85" fmla="*/ 247201 h 2767597"/>
              <a:gd name="connsiteX86" fmla="*/ 994554 w 3001993"/>
              <a:gd name="connsiteY86" fmla="*/ 235295 h 2767597"/>
              <a:gd name="connsiteX87" fmla="*/ 981929 w 3001993"/>
              <a:gd name="connsiteY87" fmla="*/ 193644 h 2767597"/>
              <a:gd name="connsiteX88" fmla="*/ 908109 w 3001993"/>
              <a:gd name="connsiteY88" fmla="*/ 215075 h 2767597"/>
              <a:gd name="connsiteX89" fmla="*/ 932642 w 3001993"/>
              <a:gd name="connsiteY89" fmla="*/ 178145 h 2767597"/>
              <a:gd name="connsiteX90" fmla="*/ 980267 w 3001993"/>
              <a:gd name="connsiteY90" fmla="*/ 154332 h 2767597"/>
              <a:gd name="connsiteX91" fmla="*/ 1015986 w 3001993"/>
              <a:gd name="connsiteY91" fmla="*/ 142426 h 2767597"/>
              <a:gd name="connsiteX92" fmla="*/ 1030272 w 3001993"/>
              <a:gd name="connsiteY92" fmla="*/ 92419 h 2767597"/>
              <a:gd name="connsiteX93" fmla="*/ 1073135 w 3001993"/>
              <a:gd name="connsiteY93" fmla="*/ 97182 h 2767597"/>
              <a:gd name="connsiteX94" fmla="*/ 1176472 w 3001993"/>
              <a:gd name="connsiteY94" fmla="*/ 41649 h 2767597"/>
              <a:gd name="connsiteX95" fmla="*/ 1410284 w 3001993"/>
              <a:gd name="connsiteY95" fmla="*/ 0 h 2767597"/>
              <a:gd name="connsiteX96" fmla="*/ 1508994 w 3001993"/>
              <a:gd name="connsiteY96" fmla="*/ 27677 h 2767597"/>
              <a:gd name="connsiteX97" fmla="*/ 1573198 w 3001993"/>
              <a:gd name="connsiteY97" fmla="*/ 61463 h 2767597"/>
              <a:gd name="connsiteX98" fmla="*/ 1616060 w 3001993"/>
              <a:gd name="connsiteY98" fmla="*/ 90038 h 2767597"/>
              <a:gd name="connsiteX99" fmla="*/ 1798158 w 3001993"/>
              <a:gd name="connsiteY99" fmla="*/ 102933 h 2767597"/>
              <a:gd name="connsiteX0" fmla="*/ 1798158 w 3001993"/>
              <a:gd name="connsiteY0" fmla="*/ 102933 h 2767597"/>
              <a:gd name="connsiteX1" fmla="*/ 1716657 w 3001993"/>
              <a:gd name="connsiteY1" fmla="*/ 309068 h 2767597"/>
              <a:gd name="connsiteX2" fmla="*/ 1690778 w 3001993"/>
              <a:gd name="connsiteY2" fmla="*/ 464344 h 2767597"/>
              <a:gd name="connsiteX3" fmla="*/ 1846053 w 3001993"/>
              <a:gd name="connsiteY3" fmla="*/ 610993 h 2767597"/>
              <a:gd name="connsiteX4" fmla="*/ 2251495 w 3001993"/>
              <a:gd name="connsiteY4" fmla="*/ 723136 h 2767597"/>
              <a:gd name="connsiteX5" fmla="*/ 2475781 w 3001993"/>
              <a:gd name="connsiteY5" fmla="*/ 921544 h 2767597"/>
              <a:gd name="connsiteX6" fmla="*/ 2725947 w 3001993"/>
              <a:gd name="connsiteY6" fmla="*/ 1076819 h 2767597"/>
              <a:gd name="connsiteX7" fmla="*/ 2907102 w 3001993"/>
              <a:gd name="connsiteY7" fmla="*/ 1318359 h 2767597"/>
              <a:gd name="connsiteX8" fmla="*/ 3001993 w 3001993"/>
              <a:gd name="connsiteY8" fmla="*/ 1620283 h 2767597"/>
              <a:gd name="connsiteX9" fmla="*/ 2993366 w 3001993"/>
              <a:gd name="connsiteY9" fmla="*/ 1870449 h 2767597"/>
              <a:gd name="connsiteX10" fmla="*/ 2915729 w 3001993"/>
              <a:gd name="connsiteY10" fmla="*/ 2060231 h 2767597"/>
              <a:gd name="connsiteX11" fmla="*/ 2743200 w 3001993"/>
              <a:gd name="connsiteY11" fmla="*/ 2189627 h 2767597"/>
              <a:gd name="connsiteX12" fmla="*/ 2501661 w 3001993"/>
              <a:gd name="connsiteY12" fmla="*/ 2241385 h 2767597"/>
              <a:gd name="connsiteX13" fmla="*/ 2216989 w 3001993"/>
              <a:gd name="connsiteY13" fmla="*/ 2172374 h 2767597"/>
              <a:gd name="connsiteX14" fmla="*/ 2009955 w 3001993"/>
              <a:gd name="connsiteY14" fmla="*/ 2137868 h 2767597"/>
              <a:gd name="connsiteX15" fmla="*/ 1842279 w 3001993"/>
              <a:gd name="connsiteY15" fmla="*/ 2052188 h 2767597"/>
              <a:gd name="connsiteX16" fmla="*/ 1625585 w 3001993"/>
              <a:gd name="connsiteY16" fmla="*/ 1949795 h 2767597"/>
              <a:gd name="connsiteX17" fmla="*/ 1416035 w 3001993"/>
              <a:gd name="connsiteY17" fmla="*/ 1861688 h 2767597"/>
              <a:gd name="connsiteX18" fmla="*/ 1708030 w 3001993"/>
              <a:gd name="connsiteY18" fmla="*/ 2284517 h 2767597"/>
              <a:gd name="connsiteX19" fmla="*/ 1431985 w 3001993"/>
              <a:gd name="connsiteY19" fmla="*/ 2560563 h 2767597"/>
              <a:gd name="connsiteX20" fmla="*/ 1259457 w 3001993"/>
              <a:gd name="connsiteY20" fmla="*/ 2698585 h 2767597"/>
              <a:gd name="connsiteX21" fmla="*/ 785004 w 3001993"/>
              <a:gd name="connsiteY21" fmla="*/ 2767597 h 2767597"/>
              <a:gd name="connsiteX22" fmla="*/ 474453 w 3001993"/>
              <a:gd name="connsiteY22" fmla="*/ 2750344 h 2767597"/>
              <a:gd name="connsiteX23" fmla="*/ 224287 w 3001993"/>
              <a:gd name="connsiteY23" fmla="*/ 2698585 h 2767597"/>
              <a:gd name="connsiteX24" fmla="*/ 51759 w 3001993"/>
              <a:gd name="connsiteY24" fmla="*/ 2595068 h 2767597"/>
              <a:gd name="connsiteX25" fmla="*/ 0 w 3001993"/>
              <a:gd name="connsiteY25" fmla="*/ 2405287 h 2767597"/>
              <a:gd name="connsiteX26" fmla="*/ 17253 w 3001993"/>
              <a:gd name="connsiteY26" fmla="*/ 2215506 h 2767597"/>
              <a:gd name="connsiteX27" fmla="*/ 103517 w 3001993"/>
              <a:gd name="connsiteY27" fmla="*/ 2017099 h 2767597"/>
              <a:gd name="connsiteX28" fmla="*/ 267419 w 3001993"/>
              <a:gd name="connsiteY28" fmla="*/ 1896329 h 2767597"/>
              <a:gd name="connsiteX29" fmla="*/ 362310 w 3001993"/>
              <a:gd name="connsiteY29" fmla="*/ 1784185 h 2767597"/>
              <a:gd name="connsiteX30" fmla="*/ 362310 w 3001993"/>
              <a:gd name="connsiteY30" fmla="*/ 1534019 h 2767597"/>
              <a:gd name="connsiteX31" fmla="*/ 370936 w 3001993"/>
              <a:gd name="connsiteY31" fmla="*/ 1387370 h 2767597"/>
              <a:gd name="connsiteX32" fmla="*/ 491706 w 3001993"/>
              <a:gd name="connsiteY32" fmla="*/ 1292480 h 2767597"/>
              <a:gd name="connsiteX33" fmla="*/ 638355 w 3001993"/>
              <a:gd name="connsiteY33" fmla="*/ 1275227 h 2767597"/>
              <a:gd name="connsiteX34" fmla="*/ 757328 w 3001993"/>
              <a:gd name="connsiteY34" fmla="*/ 1092590 h 2767597"/>
              <a:gd name="connsiteX35" fmla="*/ 763573 w 3001993"/>
              <a:gd name="connsiteY35" fmla="*/ 1021107 h 2767597"/>
              <a:gd name="connsiteX36" fmla="*/ 773098 w 3001993"/>
              <a:gd name="connsiteY36" fmla="*/ 960812 h 2767597"/>
              <a:gd name="connsiteX37" fmla="*/ 808817 w 3001993"/>
              <a:gd name="connsiteY37" fmla="*/ 952051 h 2767597"/>
              <a:gd name="connsiteX38" fmla="*/ 838245 w 3001993"/>
              <a:gd name="connsiteY38" fmla="*/ 983142 h 2767597"/>
              <a:gd name="connsiteX39" fmla="*/ 856442 w 3001993"/>
              <a:gd name="connsiteY39" fmla="*/ 966338 h 2767597"/>
              <a:gd name="connsiteX40" fmla="*/ 854914 w 3001993"/>
              <a:gd name="connsiteY40" fmla="*/ 906088 h 2767597"/>
              <a:gd name="connsiteX41" fmla="*/ 906359 w 3001993"/>
              <a:gd name="connsiteY41" fmla="*/ 885556 h 2767597"/>
              <a:gd name="connsiteX42" fmla="*/ 949310 w 3001993"/>
              <a:gd name="connsiteY42" fmla="*/ 930620 h 2767597"/>
              <a:gd name="connsiteX43" fmla="*/ 965979 w 3001993"/>
              <a:gd name="connsiteY43" fmla="*/ 952051 h 2767597"/>
              <a:gd name="connsiteX44" fmla="*/ 995004 w 3001993"/>
              <a:gd name="connsiteY44" fmla="*/ 939380 h 2767597"/>
              <a:gd name="connsiteX45" fmla="*/ 1004079 w 3001993"/>
              <a:gd name="connsiteY45" fmla="*/ 880613 h 2767597"/>
              <a:gd name="connsiteX46" fmla="*/ 1005113 w 3001993"/>
              <a:gd name="connsiteY46" fmla="*/ 847186 h 2767597"/>
              <a:gd name="connsiteX47" fmla="*/ 1025510 w 3001993"/>
              <a:gd name="connsiteY47" fmla="*/ 823463 h 2767597"/>
              <a:gd name="connsiteX48" fmla="*/ 1081268 w 3001993"/>
              <a:gd name="connsiteY48" fmla="*/ 804952 h 2767597"/>
              <a:gd name="connsiteX49" fmla="*/ 1113617 w 3001993"/>
              <a:gd name="connsiteY49" fmla="*/ 799651 h 2767597"/>
              <a:gd name="connsiteX50" fmla="*/ 1131813 w 3001993"/>
              <a:gd name="connsiteY50" fmla="*/ 767167 h 2767597"/>
              <a:gd name="connsiteX51" fmla="*/ 1156479 w 3001993"/>
              <a:gd name="connsiteY51" fmla="*/ 759170 h 2767597"/>
              <a:gd name="connsiteX52" fmla="*/ 1173148 w 3001993"/>
              <a:gd name="connsiteY52" fmla="*/ 735357 h 2767597"/>
              <a:gd name="connsiteX53" fmla="*/ 1196960 w 3001993"/>
              <a:gd name="connsiteY53" fmla="*/ 787745 h 2767597"/>
              <a:gd name="connsiteX54" fmla="*/ 1239823 w 3001993"/>
              <a:gd name="connsiteY54" fmla="*/ 785364 h 2767597"/>
              <a:gd name="connsiteX55" fmla="*/ 1277923 w 3001993"/>
              <a:gd name="connsiteY55" fmla="*/ 797270 h 2767597"/>
              <a:gd name="connsiteX56" fmla="*/ 1301735 w 3001993"/>
              <a:gd name="connsiteY56" fmla="*/ 787745 h 2767597"/>
              <a:gd name="connsiteX57" fmla="*/ 1330310 w 3001993"/>
              <a:gd name="connsiteY57" fmla="*/ 859182 h 2767597"/>
              <a:gd name="connsiteX58" fmla="*/ 1355246 w 3001993"/>
              <a:gd name="connsiteY58" fmla="*/ 846872 h 2767597"/>
              <a:gd name="connsiteX59" fmla="*/ 1398378 w 3001993"/>
              <a:gd name="connsiteY59" fmla="*/ 852532 h 2767597"/>
              <a:gd name="connsiteX60" fmla="*/ 1432704 w 3001993"/>
              <a:gd name="connsiteY60" fmla="*/ 859182 h 2767597"/>
              <a:gd name="connsiteX61" fmla="*/ 1492055 w 3001993"/>
              <a:gd name="connsiteY61" fmla="*/ 914715 h 2767597"/>
              <a:gd name="connsiteX62" fmla="*/ 1520810 w 3001993"/>
              <a:gd name="connsiteY62" fmla="*/ 899663 h 2767597"/>
              <a:gd name="connsiteX63" fmla="*/ 1556529 w 3001993"/>
              <a:gd name="connsiteY63" fmla="*/ 923476 h 2767597"/>
              <a:gd name="connsiteX64" fmla="*/ 1608917 w 3001993"/>
              <a:gd name="connsiteY64" fmla="*/ 952051 h 2767597"/>
              <a:gd name="connsiteX65" fmla="*/ 1689879 w 3001993"/>
              <a:gd name="connsiteY65" fmla="*/ 956633 h 2767597"/>
              <a:gd name="connsiteX66" fmla="*/ 1713376 w 3001993"/>
              <a:gd name="connsiteY66" fmla="*/ 917680 h 2767597"/>
              <a:gd name="connsiteX67" fmla="*/ 1677973 w 3001993"/>
              <a:gd name="connsiteY67" fmla="*/ 875851 h 2767597"/>
              <a:gd name="connsiteX68" fmla="*/ 1603030 w 3001993"/>
              <a:gd name="connsiteY68" fmla="*/ 823687 h 2767597"/>
              <a:gd name="connsiteX69" fmla="*/ 1516048 w 3001993"/>
              <a:gd name="connsiteY69" fmla="*/ 778220 h 2767597"/>
              <a:gd name="connsiteX70" fmla="*/ 1430817 w 3001993"/>
              <a:gd name="connsiteY70" fmla="*/ 685396 h 2767597"/>
              <a:gd name="connsiteX71" fmla="*/ 1392223 w 3001993"/>
              <a:gd name="connsiteY71" fmla="*/ 663920 h 2767597"/>
              <a:gd name="connsiteX72" fmla="*/ 1310631 w 3001993"/>
              <a:gd name="connsiteY72" fmla="*/ 588124 h 2767597"/>
              <a:gd name="connsiteX73" fmla="*/ 1280304 w 3001993"/>
              <a:gd name="connsiteY73" fmla="*/ 521045 h 2767597"/>
              <a:gd name="connsiteX74" fmla="*/ 1249348 w 3001993"/>
              <a:gd name="connsiteY74" fmla="*/ 471038 h 2767597"/>
              <a:gd name="connsiteX75" fmla="*/ 1232364 w 3001993"/>
              <a:gd name="connsiteY75" fmla="*/ 455134 h 2767597"/>
              <a:gd name="connsiteX76" fmla="*/ 1237441 w 3001993"/>
              <a:gd name="connsiteY76" fmla="*/ 418651 h 2767597"/>
              <a:gd name="connsiteX77" fmla="*/ 1258873 w 3001993"/>
              <a:gd name="connsiteY77" fmla="*/ 378394 h 2767597"/>
              <a:gd name="connsiteX78" fmla="*/ 1216010 w 3001993"/>
              <a:gd name="connsiteY78" fmla="*/ 378170 h 2767597"/>
              <a:gd name="connsiteX79" fmla="*/ 1174091 w 3001993"/>
              <a:gd name="connsiteY79" fmla="*/ 353099 h 2767597"/>
              <a:gd name="connsiteX80" fmla="*/ 1166004 w 3001993"/>
              <a:gd name="connsiteY80" fmla="*/ 290063 h 2767597"/>
              <a:gd name="connsiteX81" fmla="*/ 1135048 w 3001993"/>
              <a:gd name="connsiteY81" fmla="*/ 275776 h 2767597"/>
              <a:gd name="connsiteX82" fmla="*/ 1129476 w 3001993"/>
              <a:gd name="connsiteY82" fmla="*/ 252862 h 2767597"/>
              <a:gd name="connsiteX83" fmla="*/ 1077898 w 3001993"/>
              <a:gd name="connsiteY83" fmla="*/ 256726 h 2767597"/>
              <a:gd name="connsiteX84" fmla="*/ 1065992 w 3001993"/>
              <a:gd name="connsiteY84" fmla="*/ 240057 h 2767597"/>
              <a:gd name="connsiteX85" fmla="*/ 1015985 w 3001993"/>
              <a:gd name="connsiteY85" fmla="*/ 247201 h 2767597"/>
              <a:gd name="connsiteX86" fmla="*/ 994554 w 3001993"/>
              <a:gd name="connsiteY86" fmla="*/ 235295 h 2767597"/>
              <a:gd name="connsiteX87" fmla="*/ 981929 w 3001993"/>
              <a:gd name="connsiteY87" fmla="*/ 193644 h 2767597"/>
              <a:gd name="connsiteX88" fmla="*/ 908109 w 3001993"/>
              <a:gd name="connsiteY88" fmla="*/ 215075 h 2767597"/>
              <a:gd name="connsiteX89" fmla="*/ 932642 w 3001993"/>
              <a:gd name="connsiteY89" fmla="*/ 178145 h 2767597"/>
              <a:gd name="connsiteX90" fmla="*/ 980267 w 3001993"/>
              <a:gd name="connsiteY90" fmla="*/ 154332 h 2767597"/>
              <a:gd name="connsiteX91" fmla="*/ 1015986 w 3001993"/>
              <a:gd name="connsiteY91" fmla="*/ 142426 h 2767597"/>
              <a:gd name="connsiteX92" fmla="*/ 1030272 w 3001993"/>
              <a:gd name="connsiteY92" fmla="*/ 92419 h 2767597"/>
              <a:gd name="connsiteX93" fmla="*/ 1073135 w 3001993"/>
              <a:gd name="connsiteY93" fmla="*/ 97182 h 2767597"/>
              <a:gd name="connsiteX94" fmla="*/ 1176472 w 3001993"/>
              <a:gd name="connsiteY94" fmla="*/ 41649 h 2767597"/>
              <a:gd name="connsiteX95" fmla="*/ 1410284 w 3001993"/>
              <a:gd name="connsiteY95" fmla="*/ 0 h 2767597"/>
              <a:gd name="connsiteX96" fmla="*/ 1508994 w 3001993"/>
              <a:gd name="connsiteY96" fmla="*/ 27677 h 2767597"/>
              <a:gd name="connsiteX97" fmla="*/ 1573198 w 3001993"/>
              <a:gd name="connsiteY97" fmla="*/ 61463 h 2767597"/>
              <a:gd name="connsiteX98" fmla="*/ 1616060 w 3001993"/>
              <a:gd name="connsiteY98" fmla="*/ 90038 h 2767597"/>
              <a:gd name="connsiteX99" fmla="*/ 1798158 w 3001993"/>
              <a:gd name="connsiteY99" fmla="*/ 102933 h 2767597"/>
              <a:gd name="connsiteX0" fmla="*/ 1798158 w 3001993"/>
              <a:gd name="connsiteY0" fmla="*/ 102933 h 2767597"/>
              <a:gd name="connsiteX1" fmla="*/ 1716657 w 3001993"/>
              <a:gd name="connsiteY1" fmla="*/ 309068 h 2767597"/>
              <a:gd name="connsiteX2" fmla="*/ 1690778 w 3001993"/>
              <a:gd name="connsiteY2" fmla="*/ 464344 h 2767597"/>
              <a:gd name="connsiteX3" fmla="*/ 1846053 w 3001993"/>
              <a:gd name="connsiteY3" fmla="*/ 610993 h 2767597"/>
              <a:gd name="connsiteX4" fmla="*/ 2251495 w 3001993"/>
              <a:gd name="connsiteY4" fmla="*/ 723136 h 2767597"/>
              <a:gd name="connsiteX5" fmla="*/ 2475781 w 3001993"/>
              <a:gd name="connsiteY5" fmla="*/ 921544 h 2767597"/>
              <a:gd name="connsiteX6" fmla="*/ 2725947 w 3001993"/>
              <a:gd name="connsiteY6" fmla="*/ 1076819 h 2767597"/>
              <a:gd name="connsiteX7" fmla="*/ 2907102 w 3001993"/>
              <a:gd name="connsiteY7" fmla="*/ 1318359 h 2767597"/>
              <a:gd name="connsiteX8" fmla="*/ 3001993 w 3001993"/>
              <a:gd name="connsiteY8" fmla="*/ 1620283 h 2767597"/>
              <a:gd name="connsiteX9" fmla="*/ 2993366 w 3001993"/>
              <a:gd name="connsiteY9" fmla="*/ 1870449 h 2767597"/>
              <a:gd name="connsiteX10" fmla="*/ 2915729 w 3001993"/>
              <a:gd name="connsiteY10" fmla="*/ 2060231 h 2767597"/>
              <a:gd name="connsiteX11" fmla="*/ 2743200 w 3001993"/>
              <a:gd name="connsiteY11" fmla="*/ 2189627 h 2767597"/>
              <a:gd name="connsiteX12" fmla="*/ 2501661 w 3001993"/>
              <a:gd name="connsiteY12" fmla="*/ 2241385 h 2767597"/>
              <a:gd name="connsiteX13" fmla="*/ 2216989 w 3001993"/>
              <a:gd name="connsiteY13" fmla="*/ 2172374 h 2767597"/>
              <a:gd name="connsiteX14" fmla="*/ 2009955 w 3001993"/>
              <a:gd name="connsiteY14" fmla="*/ 2137868 h 2767597"/>
              <a:gd name="connsiteX15" fmla="*/ 1842279 w 3001993"/>
              <a:gd name="connsiteY15" fmla="*/ 2052188 h 2767597"/>
              <a:gd name="connsiteX16" fmla="*/ 1625585 w 3001993"/>
              <a:gd name="connsiteY16" fmla="*/ 1949795 h 2767597"/>
              <a:gd name="connsiteX17" fmla="*/ 1416035 w 3001993"/>
              <a:gd name="connsiteY17" fmla="*/ 1861688 h 2767597"/>
              <a:gd name="connsiteX18" fmla="*/ 1708030 w 3001993"/>
              <a:gd name="connsiteY18" fmla="*/ 2284517 h 2767597"/>
              <a:gd name="connsiteX19" fmla="*/ 1431985 w 3001993"/>
              <a:gd name="connsiteY19" fmla="*/ 2560563 h 2767597"/>
              <a:gd name="connsiteX20" fmla="*/ 1259457 w 3001993"/>
              <a:gd name="connsiteY20" fmla="*/ 2698585 h 2767597"/>
              <a:gd name="connsiteX21" fmla="*/ 785004 w 3001993"/>
              <a:gd name="connsiteY21" fmla="*/ 2767597 h 2767597"/>
              <a:gd name="connsiteX22" fmla="*/ 474453 w 3001993"/>
              <a:gd name="connsiteY22" fmla="*/ 2750344 h 2767597"/>
              <a:gd name="connsiteX23" fmla="*/ 224287 w 3001993"/>
              <a:gd name="connsiteY23" fmla="*/ 2698585 h 2767597"/>
              <a:gd name="connsiteX24" fmla="*/ 51759 w 3001993"/>
              <a:gd name="connsiteY24" fmla="*/ 2595068 h 2767597"/>
              <a:gd name="connsiteX25" fmla="*/ 0 w 3001993"/>
              <a:gd name="connsiteY25" fmla="*/ 2405287 h 2767597"/>
              <a:gd name="connsiteX26" fmla="*/ 17253 w 3001993"/>
              <a:gd name="connsiteY26" fmla="*/ 2215506 h 2767597"/>
              <a:gd name="connsiteX27" fmla="*/ 103517 w 3001993"/>
              <a:gd name="connsiteY27" fmla="*/ 2017099 h 2767597"/>
              <a:gd name="connsiteX28" fmla="*/ 267419 w 3001993"/>
              <a:gd name="connsiteY28" fmla="*/ 1896329 h 2767597"/>
              <a:gd name="connsiteX29" fmla="*/ 362310 w 3001993"/>
              <a:gd name="connsiteY29" fmla="*/ 1784185 h 2767597"/>
              <a:gd name="connsiteX30" fmla="*/ 362310 w 3001993"/>
              <a:gd name="connsiteY30" fmla="*/ 1534019 h 2767597"/>
              <a:gd name="connsiteX31" fmla="*/ 370936 w 3001993"/>
              <a:gd name="connsiteY31" fmla="*/ 1387370 h 2767597"/>
              <a:gd name="connsiteX32" fmla="*/ 491706 w 3001993"/>
              <a:gd name="connsiteY32" fmla="*/ 1292480 h 2767597"/>
              <a:gd name="connsiteX33" fmla="*/ 638355 w 3001993"/>
              <a:gd name="connsiteY33" fmla="*/ 1275227 h 2767597"/>
              <a:gd name="connsiteX34" fmla="*/ 757328 w 3001993"/>
              <a:gd name="connsiteY34" fmla="*/ 1092590 h 2767597"/>
              <a:gd name="connsiteX35" fmla="*/ 763573 w 3001993"/>
              <a:gd name="connsiteY35" fmla="*/ 1021107 h 2767597"/>
              <a:gd name="connsiteX36" fmla="*/ 773098 w 3001993"/>
              <a:gd name="connsiteY36" fmla="*/ 960812 h 2767597"/>
              <a:gd name="connsiteX37" fmla="*/ 808817 w 3001993"/>
              <a:gd name="connsiteY37" fmla="*/ 952051 h 2767597"/>
              <a:gd name="connsiteX38" fmla="*/ 838245 w 3001993"/>
              <a:gd name="connsiteY38" fmla="*/ 983142 h 2767597"/>
              <a:gd name="connsiteX39" fmla="*/ 856442 w 3001993"/>
              <a:gd name="connsiteY39" fmla="*/ 966338 h 2767597"/>
              <a:gd name="connsiteX40" fmla="*/ 854914 w 3001993"/>
              <a:gd name="connsiteY40" fmla="*/ 906088 h 2767597"/>
              <a:gd name="connsiteX41" fmla="*/ 906359 w 3001993"/>
              <a:gd name="connsiteY41" fmla="*/ 885556 h 2767597"/>
              <a:gd name="connsiteX42" fmla="*/ 949310 w 3001993"/>
              <a:gd name="connsiteY42" fmla="*/ 930620 h 2767597"/>
              <a:gd name="connsiteX43" fmla="*/ 965979 w 3001993"/>
              <a:gd name="connsiteY43" fmla="*/ 952051 h 2767597"/>
              <a:gd name="connsiteX44" fmla="*/ 995004 w 3001993"/>
              <a:gd name="connsiteY44" fmla="*/ 939380 h 2767597"/>
              <a:gd name="connsiteX45" fmla="*/ 1004079 w 3001993"/>
              <a:gd name="connsiteY45" fmla="*/ 880613 h 2767597"/>
              <a:gd name="connsiteX46" fmla="*/ 1005113 w 3001993"/>
              <a:gd name="connsiteY46" fmla="*/ 847186 h 2767597"/>
              <a:gd name="connsiteX47" fmla="*/ 1025510 w 3001993"/>
              <a:gd name="connsiteY47" fmla="*/ 823463 h 2767597"/>
              <a:gd name="connsiteX48" fmla="*/ 1081268 w 3001993"/>
              <a:gd name="connsiteY48" fmla="*/ 804952 h 2767597"/>
              <a:gd name="connsiteX49" fmla="*/ 1113617 w 3001993"/>
              <a:gd name="connsiteY49" fmla="*/ 799651 h 2767597"/>
              <a:gd name="connsiteX50" fmla="*/ 1131813 w 3001993"/>
              <a:gd name="connsiteY50" fmla="*/ 767167 h 2767597"/>
              <a:gd name="connsiteX51" fmla="*/ 1156479 w 3001993"/>
              <a:gd name="connsiteY51" fmla="*/ 759170 h 2767597"/>
              <a:gd name="connsiteX52" fmla="*/ 1173148 w 3001993"/>
              <a:gd name="connsiteY52" fmla="*/ 735357 h 2767597"/>
              <a:gd name="connsiteX53" fmla="*/ 1196960 w 3001993"/>
              <a:gd name="connsiteY53" fmla="*/ 787745 h 2767597"/>
              <a:gd name="connsiteX54" fmla="*/ 1239823 w 3001993"/>
              <a:gd name="connsiteY54" fmla="*/ 785364 h 2767597"/>
              <a:gd name="connsiteX55" fmla="*/ 1277923 w 3001993"/>
              <a:gd name="connsiteY55" fmla="*/ 797270 h 2767597"/>
              <a:gd name="connsiteX56" fmla="*/ 1301735 w 3001993"/>
              <a:gd name="connsiteY56" fmla="*/ 787745 h 2767597"/>
              <a:gd name="connsiteX57" fmla="*/ 1330310 w 3001993"/>
              <a:gd name="connsiteY57" fmla="*/ 859182 h 2767597"/>
              <a:gd name="connsiteX58" fmla="*/ 1355246 w 3001993"/>
              <a:gd name="connsiteY58" fmla="*/ 846872 h 2767597"/>
              <a:gd name="connsiteX59" fmla="*/ 1398378 w 3001993"/>
              <a:gd name="connsiteY59" fmla="*/ 852532 h 2767597"/>
              <a:gd name="connsiteX60" fmla="*/ 1432704 w 3001993"/>
              <a:gd name="connsiteY60" fmla="*/ 859182 h 2767597"/>
              <a:gd name="connsiteX61" fmla="*/ 1492055 w 3001993"/>
              <a:gd name="connsiteY61" fmla="*/ 914715 h 2767597"/>
              <a:gd name="connsiteX62" fmla="*/ 1520810 w 3001993"/>
              <a:gd name="connsiteY62" fmla="*/ 899663 h 2767597"/>
              <a:gd name="connsiteX63" fmla="*/ 1556529 w 3001993"/>
              <a:gd name="connsiteY63" fmla="*/ 923476 h 2767597"/>
              <a:gd name="connsiteX64" fmla="*/ 1608917 w 3001993"/>
              <a:gd name="connsiteY64" fmla="*/ 952051 h 2767597"/>
              <a:gd name="connsiteX65" fmla="*/ 1689879 w 3001993"/>
              <a:gd name="connsiteY65" fmla="*/ 956633 h 2767597"/>
              <a:gd name="connsiteX66" fmla="*/ 1713376 w 3001993"/>
              <a:gd name="connsiteY66" fmla="*/ 917680 h 2767597"/>
              <a:gd name="connsiteX67" fmla="*/ 1677973 w 3001993"/>
              <a:gd name="connsiteY67" fmla="*/ 875851 h 2767597"/>
              <a:gd name="connsiteX68" fmla="*/ 1603030 w 3001993"/>
              <a:gd name="connsiteY68" fmla="*/ 823687 h 2767597"/>
              <a:gd name="connsiteX69" fmla="*/ 1516048 w 3001993"/>
              <a:gd name="connsiteY69" fmla="*/ 778220 h 2767597"/>
              <a:gd name="connsiteX70" fmla="*/ 1430817 w 3001993"/>
              <a:gd name="connsiteY70" fmla="*/ 685396 h 2767597"/>
              <a:gd name="connsiteX71" fmla="*/ 1392223 w 3001993"/>
              <a:gd name="connsiteY71" fmla="*/ 663920 h 2767597"/>
              <a:gd name="connsiteX72" fmla="*/ 1310631 w 3001993"/>
              <a:gd name="connsiteY72" fmla="*/ 588124 h 2767597"/>
              <a:gd name="connsiteX73" fmla="*/ 1280304 w 3001993"/>
              <a:gd name="connsiteY73" fmla="*/ 521045 h 2767597"/>
              <a:gd name="connsiteX74" fmla="*/ 1249348 w 3001993"/>
              <a:gd name="connsiteY74" fmla="*/ 471038 h 2767597"/>
              <a:gd name="connsiteX75" fmla="*/ 1232364 w 3001993"/>
              <a:gd name="connsiteY75" fmla="*/ 455134 h 2767597"/>
              <a:gd name="connsiteX76" fmla="*/ 1237441 w 3001993"/>
              <a:gd name="connsiteY76" fmla="*/ 418651 h 2767597"/>
              <a:gd name="connsiteX77" fmla="*/ 1258873 w 3001993"/>
              <a:gd name="connsiteY77" fmla="*/ 378394 h 2767597"/>
              <a:gd name="connsiteX78" fmla="*/ 1216010 w 3001993"/>
              <a:gd name="connsiteY78" fmla="*/ 378170 h 2767597"/>
              <a:gd name="connsiteX79" fmla="*/ 1174091 w 3001993"/>
              <a:gd name="connsiteY79" fmla="*/ 353099 h 2767597"/>
              <a:gd name="connsiteX80" fmla="*/ 1166004 w 3001993"/>
              <a:gd name="connsiteY80" fmla="*/ 290063 h 2767597"/>
              <a:gd name="connsiteX81" fmla="*/ 1135048 w 3001993"/>
              <a:gd name="connsiteY81" fmla="*/ 275776 h 2767597"/>
              <a:gd name="connsiteX82" fmla="*/ 1129476 w 3001993"/>
              <a:gd name="connsiteY82" fmla="*/ 252862 h 2767597"/>
              <a:gd name="connsiteX83" fmla="*/ 1077898 w 3001993"/>
              <a:gd name="connsiteY83" fmla="*/ 256726 h 2767597"/>
              <a:gd name="connsiteX84" fmla="*/ 1065992 w 3001993"/>
              <a:gd name="connsiteY84" fmla="*/ 240057 h 2767597"/>
              <a:gd name="connsiteX85" fmla="*/ 1015985 w 3001993"/>
              <a:gd name="connsiteY85" fmla="*/ 247201 h 2767597"/>
              <a:gd name="connsiteX86" fmla="*/ 994554 w 3001993"/>
              <a:gd name="connsiteY86" fmla="*/ 235295 h 2767597"/>
              <a:gd name="connsiteX87" fmla="*/ 981929 w 3001993"/>
              <a:gd name="connsiteY87" fmla="*/ 193644 h 2767597"/>
              <a:gd name="connsiteX88" fmla="*/ 908109 w 3001993"/>
              <a:gd name="connsiteY88" fmla="*/ 215075 h 2767597"/>
              <a:gd name="connsiteX89" fmla="*/ 932642 w 3001993"/>
              <a:gd name="connsiteY89" fmla="*/ 178145 h 2767597"/>
              <a:gd name="connsiteX90" fmla="*/ 980267 w 3001993"/>
              <a:gd name="connsiteY90" fmla="*/ 154332 h 2767597"/>
              <a:gd name="connsiteX91" fmla="*/ 1015986 w 3001993"/>
              <a:gd name="connsiteY91" fmla="*/ 142426 h 2767597"/>
              <a:gd name="connsiteX92" fmla="*/ 1030272 w 3001993"/>
              <a:gd name="connsiteY92" fmla="*/ 92419 h 2767597"/>
              <a:gd name="connsiteX93" fmla="*/ 1073135 w 3001993"/>
              <a:gd name="connsiteY93" fmla="*/ 97182 h 2767597"/>
              <a:gd name="connsiteX94" fmla="*/ 1176472 w 3001993"/>
              <a:gd name="connsiteY94" fmla="*/ 41649 h 2767597"/>
              <a:gd name="connsiteX95" fmla="*/ 1410284 w 3001993"/>
              <a:gd name="connsiteY95" fmla="*/ 0 h 2767597"/>
              <a:gd name="connsiteX96" fmla="*/ 1508994 w 3001993"/>
              <a:gd name="connsiteY96" fmla="*/ 27677 h 2767597"/>
              <a:gd name="connsiteX97" fmla="*/ 1573198 w 3001993"/>
              <a:gd name="connsiteY97" fmla="*/ 61463 h 2767597"/>
              <a:gd name="connsiteX98" fmla="*/ 1616060 w 3001993"/>
              <a:gd name="connsiteY98" fmla="*/ 90038 h 2767597"/>
              <a:gd name="connsiteX99" fmla="*/ 1798158 w 3001993"/>
              <a:gd name="connsiteY99" fmla="*/ 102933 h 2767597"/>
              <a:gd name="connsiteX0" fmla="*/ 1798158 w 3001993"/>
              <a:gd name="connsiteY0" fmla="*/ 102933 h 2767597"/>
              <a:gd name="connsiteX1" fmla="*/ 1716657 w 3001993"/>
              <a:gd name="connsiteY1" fmla="*/ 309068 h 2767597"/>
              <a:gd name="connsiteX2" fmla="*/ 1690778 w 3001993"/>
              <a:gd name="connsiteY2" fmla="*/ 464344 h 2767597"/>
              <a:gd name="connsiteX3" fmla="*/ 1846053 w 3001993"/>
              <a:gd name="connsiteY3" fmla="*/ 610993 h 2767597"/>
              <a:gd name="connsiteX4" fmla="*/ 2251495 w 3001993"/>
              <a:gd name="connsiteY4" fmla="*/ 723136 h 2767597"/>
              <a:gd name="connsiteX5" fmla="*/ 2475781 w 3001993"/>
              <a:gd name="connsiteY5" fmla="*/ 921544 h 2767597"/>
              <a:gd name="connsiteX6" fmla="*/ 2725947 w 3001993"/>
              <a:gd name="connsiteY6" fmla="*/ 1076819 h 2767597"/>
              <a:gd name="connsiteX7" fmla="*/ 2907102 w 3001993"/>
              <a:gd name="connsiteY7" fmla="*/ 1318359 h 2767597"/>
              <a:gd name="connsiteX8" fmla="*/ 3001993 w 3001993"/>
              <a:gd name="connsiteY8" fmla="*/ 1620283 h 2767597"/>
              <a:gd name="connsiteX9" fmla="*/ 2993366 w 3001993"/>
              <a:gd name="connsiteY9" fmla="*/ 1870449 h 2767597"/>
              <a:gd name="connsiteX10" fmla="*/ 2915729 w 3001993"/>
              <a:gd name="connsiteY10" fmla="*/ 2060231 h 2767597"/>
              <a:gd name="connsiteX11" fmla="*/ 2743200 w 3001993"/>
              <a:gd name="connsiteY11" fmla="*/ 2189627 h 2767597"/>
              <a:gd name="connsiteX12" fmla="*/ 2501661 w 3001993"/>
              <a:gd name="connsiteY12" fmla="*/ 2241385 h 2767597"/>
              <a:gd name="connsiteX13" fmla="*/ 2216989 w 3001993"/>
              <a:gd name="connsiteY13" fmla="*/ 2172374 h 2767597"/>
              <a:gd name="connsiteX14" fmla="*/ 2009955 w 3001993"/>
              <a:gd name="connsiteY14" fmla="*/ 2137868 h 2767597"/>
              <a:gd name="connsiteX15" fmla="*/ 1842279 w 3001993"/>
              <a:gd name="connsiteY15" fmla="*/ 2052188 h 2767597"/>
              <a:gd name="connsiteX16" fmla="*/ 1625585 w 3001993"/>
              <a:gd name="connsiteY16" fmla="*/ 1949795 h 2767597"/>
              <a:gd name="connsiteX17" fmla="*/ 1416035 w 3001993"/>
              <a:gd name="connsiteY17" fmla="*/ 1861688 h 2767597"/>
              <a:gd name="connsiteX18" fmla="*/ 1253211 w 3001993"/>
              <a:gd name="connsiteY18" fmla="*/ 1877323 h 2767597"/>
              <a:gd name="connsiteX19" fmla="*/ 1431985 w 3001993"/>
              <a:gd name="connsiteY19" fmla="*/ 2560563 h 2767597"/>
              <a:gd name="connsiteX20" fmla="*/ 1259457 w 3001993"/>
              <a:gd name="connsiteY20" fmla="*/ 2698585 h 2767597"/>
              <a:gd name="connsiteX21" fmla="*/ 785004 w 3001993"/>
              <a:gd name="connsiteY21" fmla="*/ 2767597 h 2767597"/>
              <a:gd name="connsiteX22" fmla="*/ 474453 w 3001993"/>
              <a:gd name="connsiteY22" fmla="*/ 2750344 h 2767597"/>
              <a:gd name="connsiteX23" fmla="*/ 224287 w 3001993"/>
              <a:gd name="connsiteY23" fmla="*/ 2698585 h 2767597"/>
              <a:gd name="connsiteX24" fmla="*/ 51759 w 3001993"/>
              <a:gd name="connsiteY24" fmla="*/ 2595068 h 2767597"/>
              <a:gd name="connsiteX25" fmla="*/ 0 w 3001993"/>
              <a:gd name="connsiteY25" fmla="*/ 2405287 h 2767597"/>
              <a:gd name="connsiteX26" fmla="*/ 17253 w 3001993"/>
              <a:gd name="connsiteY26" fmla="*/ 2215506 h 2767597"/>
              <a:gd name="connsiteX27" fmla="*/ 103517 w 3001993"/>
              <a:gd name="connsiteY27" fmla="*/ 2017099 h 2767597"/>
              <a:gd name="connsiteX28" fmla="*/ 267419 w 3001993"/>
              <a:gd name="connsiteY28" fmla="*/ 1896329 h 2767597"/>
              <a:gd name="connsiteX29" fmla="*/ 362310 w 3001993"/>
              <a:gd name="connsiteY29" fmla="*/ 1784185 h 2767597"/>
              <a:gd name="connsiteX30" fmla="*/ 362310 w 3001993"/>
              <a:gd name="connsiteY30" fmla="*/ 1534019 h 2767597"/>
              <a:gd name="connsiteX31" fmla="*/ 370936 w 3001993"/>
              <a:gd name="connsiteY31" fmla="*/ 1387370 h 2767597"/>
              <a:gd name="connsiteX32" fmla="*/ 491706 w 3001993"/>
              <a:gd name="connsiteY32" fmla="*/ 1292480 h 2767597"/>
              <a:gd name="connsiteX33" fmla="*/ 638355 w 3001993"/>
              <a:gd name="connsiteY33" fmla="*/ 1275227 h 2767597"/>
              <a:gd name="connsiteX34" fmla="*/ 757328 w 3001993"/>
              <a:gd name="connsiteY34" fmla="*/ 1092590 h 2767597"/>
              <a:gd name="connsiteX35" fmla="*/ 763573 w 3001993"/>
              <a:gd name="connsiteY35" fmla="*/ 1021107 h 2767597"/>
              <a:gd name="connsiteX36" fmla="*/ 773098 w 3001993"/>
              <a:gd name="connsiteY36" fmla="*/ 960812 h 2767597"/>
              <a:gd name="connsiteX37" fmla="*/ 808817 w 3001993"/>
              <a:gd name="connsiteY37" fmla="*/ 952051 h 2767597"/>
              <a:gd name="connsiteX38" fmla="*/ 838245 w 3001993"/>
              <a:gd name="connsiteY38" fmla="*/ 983142 h 2767597"/>
              <a:gd name="connsiteX39" fmla="*/ 856442 w 3001993"/>
              <a:gd name="connsiteY39" fmla="*/ 966338 h 2767597"/>
              <a:gd name="connsiteX40" fmla="*/ 854914 w 3001993"/>
              <a:gd name="connsiteY40" fmla="*/ 906088 h 2767597"/>
              <a:gd name="connsiteX41" fmla="*/ 906359 w 3001993"/>
              <a:gd name="connsiteY41" fmla="*/ 885556 h 2767597"/>
              <a:gd name="connsiteX42" fmla="*/ 949310 w 3001993"/>
              <a:gd name="connsiteY42" fmla="*/ 930620 h 2767597"/>
              <a:gd name="connsiteX43" fmla="*/ 965979 w 3001993"/>
              <a:gd name="connsiteY43" fmla="*/ 952051 h 2767597"/>
              <a:gd name="connsiteX44" fmla="*/ 995004 w 3001993"/>
              <a:gd name="connsiteY44" fmla="*/ 939380 h 2767597"/>
              <a:gd name="connsiteX45" fmla="*/ 1004079 w 3001993"/>
              <a:gd name="connsiteY45" fmla="*/ 880613 h 2767597"/>
              <a:gd name="connsiteX46" fmla="*/ 1005113 w 3001993"/>
              <a:gd name="connsiteY46" fmla="*/ 847186 h 2767597"/>
              <a:gd name="connsiteX47" fmla="*/ 1025510 w 3001993"/>
              <a:gd name="connsiteY47" fmla="*/ 823463 h 2767597"/>
              <a:gd name="connsiteX48" fmla="*/ 1081268 w 3001993"/>
              <a:gd name="connsiteY48" fmla="*/ 804952 h 2767597"/>
              <a:gd name="connsiteX49" fmla="*/ 1113617 w 3001993"/>
              <a:gd name="connsiteY49" fmla="*/ 799651 h 2767597"/>
              <a:gd name="connsiteX50" fmla="*/ 1131813 w 3001993"/>
              <a:gd name="connsiteY50" fmla="*/ 767167 h 2767597"/>
              <a:gd name="connsiteX51" fmla="*/ 1156479 w 3001993"/>
              <a:gd name="connsiteY51" fmla="*/ 759170 h 2767597"/>
              <a:gd name="connsiteX52" fmla="*/ 1173148 w 3001993"/>
              <a:gd name="connsiteY52" fmla="*/ 735357 h 2767597"/>
              <a:gd name="connsiteX53" fmla="*/ 1196960 w 3001993"/>
              <a:gd name="connsiteY53" fmla="*/ 787745 h 2767597"/>
              <a:gd name="connsiteX54" fmla="*/ 1239823 w 3001993"/>
              <a:gd name="connsiteY54" fmla="*/ 785364 h 2767597"/>
              <a:gd name="connsiteX55" fmla="*/ 1277923 w 3001993"/>
              <a:gd name="connsiteY55" fmla="*/ 797270 h 2767597"/>
              <a:gd name="connsiteX56" fmla="*/ 1301735 w 3001993"/>
              <a:gd name="connsiteY56" fmla="*/ 787745 h 2767597"/>
              <a:gd name="connsiteX57" fmla="*/ 1330310 w 3001993"/>
              <a:gd name="connsiteY57" fmla="*/ 859182 h 2767597"/>
              <a:gd name="connsiteX58" fmla="*/ 1355246 w 3001993"/>
              <a:gd name="connsiteY58" fmla="*/ 846872 h 2767597"/>
              <a:gd name="connsiteX59" fmla="*/ 1398378 w 3001993"/>
              <a:gd name="connsiteY59" fmla="*/ 852532 h 2767597"/>
              <a:gd name="connsiteX60" fmla="*/ 1432704 w 3001993"/>
              <a:gd name="connsiteY60" fmla="*/ 859182 h 2767597"/>
              <a:gd name="connsiteX61" fmla="*/ 1492055 w 3001993"/>
              <a:gd name="connsiteY61" fmla="*/ 914715 h 2767597"/>
              <a:gd name="connsiteX62" fmla="*/ 1520810 w 3001993"/>
              <a:gd name="connsiteY62" fmla="*/ 899663 h 2767597"/>
              <a:gd name="connsiteX63" fmla="*/ 1556529 w 3001993"/>
              <a:gd name="connsiteY63" fmla="*/ 923476 h 2767597"/>
              <a:gd name="connsiteX64" fmla="*/ 1608917 w 3001993"/>
              <a:gd name="connsiteY64" fmla="*/ 952051 h 2767597"/>
              <a:gd name="connsiteX65" fmla="*/ 1689879 w 3001993"/>
              <a:gd name="connsiteY65" fmla="*/ 956633 h 2767597"/>
              <a:gd name="connsiteX66" fmla="*/ 1713376 w 3001993"/>
              <a:gd name="connsiteY66" fmla="*/ 917680 h 2767597"/>
              <a:gd name="connsiteX67" fmla="*/ 1677973 w 3001993"/>
              <a:gd name="connsiteY67" fmla="*/ 875851 h 2767597"/>
              <a:gd name="connsiteX68" fmla="*/ 1603030 w 3001993"/>
              <a:gd name="connsiteY68" fmla="*/ 823687 h 2767597"/>
              <a:gd name="connsiteX69" fmla="*/ 1516048 w 3001993"/>
              <a:gd name="connsiteY69" fmla="*/ 778220 h 2767597"/>
              <a:gd name="connsiteX70" fmla="*/ 1430817 w 3001993"/>
              <a:gd name="connsiteY70" fmla="*/ 685396 h 2767597"/>
              <a:gd name="connsiteX71" fmla="*/ 1392223 w 3001993"/>
              <a:gd name="connsiteY71" fmla="*/ 663920 h 2767597"/>
              <a:gd name="connsiteX72" fmla="*/ 1310631 w 3001993"/>
              <a:gd name="connsiteY72" fmla="*/ 588124 h 2767597"/>
              <a:gd name="connsiteX73" fmla="*/ 1280304 w 3001993"/>
              <a:gd name="connsiteY73" fmla="*/ 521045 h 2767597"/>
              <a:gd name="connsiteX74" fmla="*/ 1249348 w 3001993"/>
              <a:gd name="connsiteY74" fmla="*/ 471038 h 2767597"/>
              <a:gd name="connsiteX75" fmla="*/ 1232364 w 3001993"/>
              <a:gd name="connsiteY75" fmla="*/ 455134 h 2767597"/>
              <a:gd name="connsiteX76" fmla="*/ 1237441 w 3001993"/>
              <a:gd name="connsiteY76" fmla="*/ 418651 h 2767597"/>
              <a:gd name="connsiteX77" fmla="*/ 1258873 w 3001993"/>
              <a:gd name="connsiteY77" fmla="*/ 378394 h 2767597"/>
              <a:gd name="connsiteX78" fmla="*/ 1216010 w 3001993"/>
              <a:gd name="connsiteY78" fmla="*/ 378170 h 2767597"/>
              <a:gd name="connsiteX79" fmla="*/ 1174091 w 3001993"/>
              <a:gd name="connsiteY79" fmla="*/ 353099 h 2767597"/>
              <a:gd name="connsiteX80" fmla="*/ 1166004 w 3001993"/>
              <a:gd name="connsiteY80" fmla="*/ 290063 h 2767597"/>
              <a:gd name="connsiteX81" fmla="*/ 1135048 w 3001993"/>
              <a:gd name="connsiteY81" fmla="*/ 275776 h 2767597"/>
              <a:gd name="connsiteX82" fmla="*/ 1129476 w 3001993"/>
              <a:gd name="connsiteY82" fmla="*/ 252862 h 2767597"/>
              <a:gd name="connsiteX83" fmla="*/ 1077898 w 3001993"/>
              <a:gd name="connsiteY83" fmla="*/ 256726 h 2767597"/>
              <a:gd name="connsiteX84" fmla="*/ 1065992 w 3001993"/>
              <a:gd name="connsiteY84" fmla="*/ 240057 h 2767597"/>
              <a:gd name="connsiteX85" fmla="*/ 1015985 w 3001993"/>
              <a:gd name="connsiteY85" fmla="*/ 247201 h 2767597"/>
              <a:gd name="connsiteX86" fmla="*/ 994554 w 3001993"/>
              <a:gd name="connsiteY86" fmla="*/ 235295 h 2767597"/>
              <a:gd name="connsiteX87" fmla="*/ 981929 w 3001993"/>
              <a:gd name="connsiteY87" fmla="*/ 193644 h 2767597"/>
              <a:gd name="connsiteX88" fmla="*/ 908109 w 3001993"/>
              <a:gd name="connsiteY88" fmla="*/ 215075 h 2767597"/>
              <a:gd name="connsiteX89" fmla="*/ 932642 w 3001993"/>
              <a:gd name="connsiteY89" fmla="*/ 178145 h 2767597"/>
              <a:gd name="connsiteX90" fmla="*/ 980267 w 3001993"/>
              <a:gd name="connsiteY90" fmla="*/ 154332 h 2767597"/>
              <a:gd name="connsiteX91" fmla="*/ 1015986 w 3001993"/>
              <a:gd name="connsiteY91" fmla="*/ 142426 h 2767597"/>
              <a:gd name="connsiteX92" fmla="*/ 1030272 w 3001993"/>
              <a:gd name="connsiteY92" fmla="*/ 92419 h 2767597"/>
              <a:gd name="connsiteX93" fmla="*/ 1073135 w 3001993"/>
              <a:gd name="connsiteY93" fmla="*/ 97182 h 2767597"/>
              <a:gd name="connsiteX94" fmla="*/ 1176472 w 3001993"/>
              <a:gd name="connsiteY94" fmla="*/ 41649 h 2767597"/>
              <a:gd name="connsiteX95" fmla="*/ 1410284 w 3001993"/>
              <a:gd name="connsiteY95" fmla="*/ 0 h 2767597"/>
              <a:gd name="connsiteX96" fmla="*/ 1508994 w 3001993"/>
              <a:gd name="connsiteY96" fmla="*/ 27677 h 2767597"/>
              <a:gd name="connsiteX97" fmla="*/ 1573198 w 3001993"/>
              <a:gd name="connsiteY97" fmla="*/ 61463 h 2767597"/>
              <a:gd name="connsiteX98" fmla="*/ 1616060 w 3001993"/>
              <a:gd name="connsiteY98" fmla="*/ 90038 h 2767597"/>
              <a:gd name="connsiteX99" fmla="*/ 1798158 w 3001993"/>
              <a:gd name="connsiteY99" fmla="*/ 102933 h 2767597"/>
              <a:gd name="connsiteX0" fmla="*/ 1798158 w 3001993"/>
              <a:gd name="connsiteY0" fmla="*/ 102933 h 2767597"/>
              <a:gd name="connsiteX1" fmla="*/ 1716657 w 3001993"/>
              <a:gd name="connsiteY1" fmla="*/ 309068 h 2767597"/>
              <a:gd name="connsiteX2" fmla="*/ 1690778 w 3001993"/>
              <a:gd name="connsiteY2" fmla="*/ 464344 h 2767597"/>
              <a:gd name="connsiteX3" fmla="*/ 1846053 w 3001993"/>
              <a:gd name="connsiteY3" fmla="*/ 610993 h 2767597"/>
              <a:gd name="connsiteX4" fmla="*/ 2251495 w 3001993"/>
              <a:gd name="connsiteY4" fmla="*/ 723136 h 2767597"/>
              <a:gd name="connsiteX5" fmla="*/ 2475781 w 3001993"/>
              <a:gd name="connsiteY5" fmla="*/ 921544 h 2767597"/>
              <a:gd name="connsiteX6" fmla="*/ 2725947 w 3001993"/>
              <a:gd name="connsiteY6" fmla="*/ 1076819 h 2767597"/>
              <a:gd name="connsiteX7" fmla="*/ 2907102 w 3001993"/>
              <a:gd name="connsiteY7" fmla="*/ 1318359 h 2767597"/>
              <a:gd name="connsiteX8" fmla="*/ 3001993 w 3001993"/>
              <a:gd name="connsiteY8" fmla="*/ 1620283 h 2767597"/>
              <a:gd name="connsiteX9" fmla="*/ 2993366 w 3001993"/>
              <a:gd name="connsiteY9" fmla="*/ 1870449 h 2767597"/>
              <a:gd name="connsiteX10" fmla="*/ 2915729 w 3001993"/>
              <a:gd name="connsiteY10" fmla="*/ 2060231 h 2767597"/>
              <a:gd name="connsiteX11" fmla="*/ 2743200 w 3001993"/>
              <a:gd name="connsiteY11" fmla="*/ 2189627 h 2767597"/>
              <a:gd name="connsiteX12" fmla="*/ 2501661 w 3001993"/>
              <a:gd name="connsiteY12" fmla="*/ 2241385 h 2767597"/>
              <a:gd name="connsiteX13" fmla="*/ 2216989 w 3001993"/>
              <a:gd name="connsiteY13" fmla="*/ 2172374 h 2767597"/>
              <a:gd name="connsiteX14" fmla="*/ 2009955 w 3001993"/>
              <a:gd name="connsiteY14" fmla="*/ 2137868 h 2767597"/>
              <a:gd name="connsiteX15" fmla="*/ 1842279 w 3001993"/>
              <a:gd name="connsiteY15" fmla="*/ 2052188 h 2767597"/>
              <a:gd name="connsiteX16" fmla="*/ 1625585 w 3001993"/>
              <a:gd name="connsiteY16" fmla="*/ 1949795 h 2767597"/>
              <a:gd name="connsiteX17" fmla="*/ 1416035 w 3001993"/>
              <a:gd name="connsiteY17" fmla="*/ 1861688 h 2767597"/>
              <a:gd name="connsiteX18" fmla="*/ 1253211 w 3001993"/>
              <a:gd name="connsiteY18" fmla="*/ 1877323 h 2767597"/>
              <a:gd name="connsiteX19" fmla="*/ 1223154 w 3001993"/>
              <a:gd name="connsiteY19" fmla="*/ 2040282 h 2767597"/>
              <a:gd name="connsiteX20" fmla="*/ 1431985 w 3001993"/>
              <a:gd name="connsiteY20" fmla="*/ 2560563 h 2767597"/>
              <a:gd name="connsiteX21" fmla="*/ 1259457 w 3001993"/>
              <a:gd name="connsiteY21" fmla="*/ 2698585 h 2767597"/>
              <a:gd name="connsiteX22" fmla="*/ 785004 w 3001993"/>
              <a:gd name="connsiteY22" fmla="*/ 2767597 h 2767597"/>
              <a:gd name="connsiteX23" fmla="*/ 474453 w 3001993"/>
              <a:gd name="connsiteY23" fmla="*/ 2750344 h 2767597"/>
              <a:gd name="connsiteX24" fmla="*/ 224287 w 3001993"/>
              <a:gd name="connsiteY24" fmla="*/ 2698585 h 2767597"/>
              <a:gd name="connsiteX25" fmla="*/ 51759 w 3001993"/>
              <a:gd name="connsiteY25" fmla="*/ 2595068 h 2767597"/>
              <a:gd name="connsiteX26" fmla="*/ 0 w 3001993"/>
              <a:gd name="connsiteY26" fmla="*/ 2405287 h 2767597"/>
              <a:gd name="connsiteX27" fmla="*/ 17253 w 3001993"/>
              <a:gd name="connsiteY27" fmla="*/ 2215506 h 2767597"/>
              <a:gd name="connsiteX28" fmla="*/ 103517 w 3001993"/>
              <a:gd name="connsiteY28" fmla="*/ 2017099 h 2767597"/>
              <a:gd name="connsiteX29" fmla="*/ 267419 w 3001993"/>
              <a:gd name="connsiteY29" fmla="*/ 1896329 h 2767597"/>
              <a:gd name="connsiteX30" fmla="*/ 362310 w 3001993"/>
              <a:gd name="connsiteY30" fmla="*/ 1784185 h 2767597"/>
              <a:gd name="connsiteX31" fmla="*/ 362310 w 3001993"/>
              <a:gd name="connsiteY31" fmla="*/ 1534019 h 2767597"/>
              <a:gd name="connsiteX32" fmla="*/ 370936 w 3001993"/>
              <a:gd name="connsiteY32" fmla="*/ 1387370 h 2767597"/>
              <a:gd name="connsiteX33" fmla="*/ 491706 w 3001993"/>
              <a:gd name="connsiteY33" fmla="*/ 1292480 h 2767597"/>
              <a:gd name="connsiteX34" fmla="*/ 638355 w 3001993"/>
              <a:gd name="connsiteY34" fmla="*/ 1275227 h 2767597"/>
              <a:gd name="connsiteX35" fmla="*/ 757328 w 3001993"/>
              <a:gd name="connsiteY35" fmla="*/ 1092590 h 2767597"/>
              <a:gd name="connsiteX36" fmla="*/ 763573 w 3001993"/>
              <a:gd name="connsiteY36" fmla="*/ 1021107 h 2767597"/>
              <a:gd name="connsiteX37" fmla="*/ 773098 w 3001993"/>
              <a:gd name="connsiteY37" fmla="*/ 960812 h 2767597"/>
              <a:gd name="connsiteX38" fmla="*/ 808817 w 3001993"/>
              <a:gd name="connsiteY38" fmla="*/ 952051 h 2767597"/>
              <a:gd name="connsiteX39" fmla="*/ 838245 w 3001993"/>
              <a:gd name="connsiteY39" fmla="*/ 983142 h 2767597"/>
              <a:gd name="connsiteX40" fmla="*/ 856442 w 3001993"/>
              <a:gd name="connsiteY40" fmla="*/ 966338 h 2767597"/>
              <a:gd name="connsiteX41" fmla="*/ 854914 w 3001993"/>
              <a:gd name="connsiteY41" fmla="*/ 906088 h 2767597"/>
              <a:gd name="connsiteX42" fmla="*/ 906359 w 3001993"/>
              <a:gd name="connsiteY42" fmla="*/ 885556 h 2767597"/>
              <a:gd name="connsiteX43" fmla="*/ 949310 w 3001993"/>
              <a:gd name="connsiteY43" fmla="*/ 930620 h 2767597"/>
              <a:gd name="connsiteX44" fmla="*/ 965979 w 3001993"/>
              <a:gd name="connsiteY44" fmla="*/ 952051 h 2767597"/>
              <a:gd name="connsiteX45" fmla="*/ 995004 w 3001993"/>
              <a:gd name="connsiteY45" fmla="*/ 939380 h 2767597"/>
              <a:gd name="connsiteX46" fmla="*/ 1004079 w 3001993"/>
              <a:gd name="connsiteY46" fmla="*/ 880613 h 2767597"/>
              <a:gd name="connsiteX47" fmla="*/ 1005113 w 3001993"/>
              <a:gd name="connsiteY47" fmla="*/ 847186 h 2767597"/>
              <a:gd name="connsiteX48" fmla="*/ 1025510 w 3001993"/>
              <a:gd name="connsiteY48" fmla="*/ 823463 h 2767597"/>
              <a:gd name="connsiteX49" fmla="*/ 1081268 w 3001993"/>
              <a:gd name="connsiteY49" fmla="*/ 804952 h 2767597"/>
              <a:gd name="connsiteX50" fmla="*/ 1113617 w 3001993"/>
              <a:gd name="connsiteY50" fmla="*/ 799651 h 2767597"/>
              <a:gd name="connsiteX51" fmla="*/ 1131813 w 3001993"/>
              <a:gd name="connsiteY51" fmla="*/ 767167 h 2767597"/>
              <a:gd name="connsiteX52" fmla="*/ 1156479 w 3001993"/>
              <a:gd name="connsiteY52" fmla="*/ 759170 h 2767597"/>
              <a:gd name="connsiteX53" fmla="*/ 1173148 w 3001993"/>
              <a:gd name="connsiteY53" fmla="*/ 735357 h 2767597"/>
              <a:gd name="connsiteX54" fmla="*/ 1196960 w 3001993"/>
              <a:gd name="connsiteY54" fmla="*/ 787745 h 2767597"/>
              <a:gd name="connsiteX55" fmla="*/ 1239823 w 3001993"/>
              <a:gd name="connsiteY55" fmla="*/ 785364 h 2767597"/>
              <a:gd name="connsiteX56" fmla="*/ 1277923 w 3001993"/>
              <a:gd name="connsiteY56" fmla="*/ 797270 h 2767597"/>
              <a:gd name="connsiteX57" fmla="*/ 1301735 w 3001993"/>
              <a:gd name="connsiteY57" fmla="*/ 787745 h 2767597"/>
              <a:gd name="connsiteX58" fmla="*/ 1330310 w 3001993"/>
              <a:gd name="connsiteY58" fmla="*/ 859182 h 2767597"/>
              <a:gd name="connsiteX59" fmla="*/ 1355246 w 3001993"/>
              <a:gd name="connsiteY59" fmla="*/ 846872 h 2767597"/>
              <a:gd name="connsiteX60" fmla="*/ 1398378 w 3001993"/>
              <a:gd name="connsiteY60" fmla="*/ 852532 h 2767597"/>
              <a:gd name="connsiteX61" fmla="*/ 1432704 w 3001993"/>
              <a:gd name="connsiteY61" fmla="*/ 859182 h 2767597"/>
              <a:gd name="connsiteX62" fmla="*/ 1492055 w 3001993"/>
              <a:gd name="connsiteY62" fmla="*/ 914715 h 2767597"/>
              <a:gd name="connsiteX63" fmla="*/ 1520810 w 3001993"/>
              <a:gd name="connsiteY63" fmla="*/ 899663 h 2767597"/>
              <a:gd name="connsiteX64" fmla="*/ 1556529 w 3001993"/>
              <a:gd name="connsiteY64" fmla="*/ 923476 h 2767597"/>
              <a:gd name="connsiteX65" fmla="*/ 1608917 w 3001993"/>
              <a:gd name="connsiteY65" fmla="*/ 952051 h 2767597"/>
              <a:gd name="connsiteX66" fmla="*/ 1689879 w 3001993"/>
              <a:gd name="connsiteY66" fmla="*/ 956633 h 2767597"/>
              <a:gd name="connsiteX67" fmla="*/ 1713376 w 3001993"/>
              <a:gd name="connsiteY67" fmla="*/ 917680 h 2767597"/>
              <a:gd name="connsiteX68" fmla="*/ 1677973 w 3001993"/>
              <a:gd name="connsiteY68" fmla="*/ 875851 h 2767597"/>
              <a:gd name="connsiteX69" fmla="*/ 1603030 w 3001993"/>
              <a:gd name="connsiteY69" fmla="*/ 823687 h 2767597"/>
              <a:gd name="connsiteX70" fmla="*/ 1516048 w 3001993"/>
              <a:gd name="connsiteY70" fmla="*/ 778220 h 2767597"/>
              <a:gd name="connsiteX71" fmla="*/ 1430817 w 3001993"/>
              <a:gd name="connsiteY71" fmla="*/ 685396 h 2767597"/>
              <a:gd name="connsiteX72" fmla="*/ 1392223 w 3001993"/>
              <a:gd name="connsiteY72" fmla="*/ 663920 h 2767597"/>
              <a:gd name="connsiteX73" fmla="*/ 1310631 w 3001993"/>
              <a:gd name="connsiteY73" fmla="*/ 588124 h 2767597"/>
              <a:gd name="connsiteX74" fmla="*/ 1280304 w 3001993"/>
              <a:gd name="connsiteY74" fmla="*/ 521045 h 2767597"/>
              <a:gd name="connsiteX75" fmla="*/ 1249348 w 3001993"/>
              <a:gd name="connsiteY75" fmla="*/ 471038 h 2767597"/>
              <a:gd name="connsiteX76" fmla="*/ 1232364 w 3001993"/>
              <a:gd name="connsiteY76" fmla="*/ 455134 h 2767597"/>
              <a:gd name="connsiteX77" fmla="*/ 1237441 w 3001993"/>
              <a:gd name="connsiteY77" fmla="*/ 418651 h 2767597"/>
              <a:gd name="connsiteX78" fmla="*/ 1258873 w 3001993"/>
              <a:gd name="connsiteY78" fmla="*/ 378394 h 2767597"/>
              <a:gd name="connsiteX79" fmla="*/ 1216010 w 3001993"/>
              <a:gd name="connsiteY79" fmla="*/ 378170 h 2767597"/>
              <a:gd name="connsiteX80" fmla="*/ 1174091 w 3001993"/>
              <a:gd name="connsiteY80" fmla="*/ 353099 h 2767597"/>
              <a:gd name="connsiteX81" fmla="*/ 1166004 w 3001993"/>
              <a:gd name="connsiteY81" fmla="*/ 290063 h 2767597"/>
              <a:gd name="connsiteX82" fmla="*/ 1135048 w 3001993"/>
              <a:gd name="connsiteY82" fmla="*/ 275776 h 2767597"/>
              <a:gd name="connsiteX83" fmla="*/ 1129476 w 3001993"/>
              <a:gd name="connsiteY83" fmla="*/ 252862 h 2767597"/>
              <a:gd name="connsiteX84" fmla="*/ 1077898 w 3001993"/>
              <a:gd name="connsiteY84" fmla="*/ 256726 h 2767597"/>
              <a:gd name="connsiteX85" fmla="*/ 1065992 w 3001993"/>
              <a:gd name="connsiteY85" fmla="*/ 240057 h 2767597"/>
              <a:gd name="connsiteX86" fmla="*/ 1015985 w 3001993"/>
              <a:gd name="connsiteY86" fmla="*/ 247201 h 2767597"/>
              <a:gd name="connsiteX87" fmla="*/ 994554 w 3001993"/>
              <a:gd name="connsiteY87" fmla="*/ 235295 h 2767597"/>
              <a:gd name="connsiteX88" fmla="*/ 981929 w 3001993"/>
              <a:gd name="connsiteY88" fmla="*/ 193644 h 2767597"/>
              <a:gd name="connsiteX89" fmla="*/ 908109 w 3001993"/>
              <a:gd name="connsiteY89" fmla="*/ 215075 h 2767597"/>
              <a:gd name="connsiteX90" fmla="*/ 932642 w 3001993"/>
              <a:gd name="connsiteY90" fmla="*/ 178145 h 2767597"/>
              <a:gd name="connsiteX91" fmla="*/ 980267 w 3001993"/>
              <a:gd name="connsiteY91" fmla="*/ 154332 h 2767597"/>
              <a:gd name="connsiteX92" fmla="*/ 1015986 w 3001993"/>
              <a:gd name="connsiteY92" fmla="*/ 142426 h 2767597"/>
              <a:gd name="connsiteX93" fmla="*/ 1030272 w 3001993"/>
              <a:gd name="connsiteY93" fmla="*/ 92419 h 2767597"/>
              <a:gd name="connsiteX94" fmla="*/ 1073135 w 3001993"/>
              <a:gd name="connsiteY94" fmla="*/ 97182 h 2767597"/>
              <a:gd name="connsiteX95" fmla="*/ 1176472 w 3001993"/>
              <a:gd name="connsiteY95" fmla="*/ 41649 h 2767597"/>
              <a:gd name="connsiteX96" fmla="*/ 1410284 w 3001993"/>
              <a:gd name="connsiteY96" fmla="*/ 0 h 2767597"/>
              <a:gd name="connsiteX97" fmla="*/ 1508994 w 3001993"/>
              <a:gd name="connsiteY97" fmla="*/ 27677 h 2767597"/>
              <a:gd name="connsiteX98" fmla="*/ 1573198 w 3001993"/>
              <a:gd name="connsiteY98" fmla="*/ 61463 h 2767597"/>
              <a:gd name="connsiteX99" fmla="*/ 1616060 w 3001993"/>
              <a:gd name="connsiteY99" fmla="*/ 90038 h 2767597"/>
              <a:gd name="connsiteX100" fmla="*/ 1798158 w 3001993"/>
              <a:gd name="connsiteY100" fmla="*/ 102933 h 2767597"/>
              <a:gd name="connsiteX0" fmla="*/ 1798158 w 3001993"/>
              <a:gd name="connsiteY0" fmla="*/ 102933 h 2767597"/>
              <a:gd name="connsiteX1" fmla="*/ 1716657 w 3001993"/>
              <a:gd name="connsiteY1" fmla="*/ 309068 h 2767597"/>
              <a:gd name="connsiteX2" fmla="*/ 1690778 w 3001993"/>
              <a:gd name="connsiteY2" fmla="*/ 464344 h 2767597"/>
              <a:gd name="connsiteX3" fmla="*/ 1846053 w 3001993"/>
              <a:gd name="connsiteY3" fmla="*/ 610993 h 2767597"/>
              <a:gd name="connsiteX4" fmla="*/ 2251495 w 3001993"/>
              <a:gd name="connsiteY4" fmla="*/ 723136 h 2767597"/>
              <a:gd name="connsiteX5" fmla="*/ 2475781 w 3001993"/>
              <a:gd name="connsiteY5" fmla="*/ 921544 h 2767597"/>
              <a:gd name="connsiteX6" fmla="*/ 2725947 w 3001993"/>
              <a:gd name="connsiteY6" fmla="*/ 1076819 h 2767597"/>
              <a:gd name="connsiteX7" fmla="*/ 2907102 w 3001993"/>
              <a:gd name="connsiteY7" fmla="*/ 1318359 h 2767597"/>
              <a:gd name="connsiteX8" fmla="*/ 3001993 w 3001993"/>
              <a:gd name="connsiteY8" fmla="*/ 1620283 h 2767597"/>
              <a:gd name="connsiteX9" fmla="*/ 2993366 w 3001993"/>
              <a:gd name="connsiteY9" fmla="*/ 1870449 h 2767597"/>
              <a:gd name="connsiteX10" fmla="*/ 2915729 w 3001993"/>
              <a:gd name="connsiteY10" fmla="*/ 2060231 h 2767597"/>
              <a:gd name="connsiteX11" fmla="*/ 2743200 w 3001993"/>
              <a:gd name="connsiteY11" fmla="*/ 2189627 h 2767597"/>
              <a:gd name="connsiteX12" fmla="*/ 2501661 w 3001993"/>
              <a:gd name="connsiteY12" fmla="*/ 2241385 h 2767597"/>
              <a:gd name="connsiteX13" fmla="*/ 2216989 w 3001993"/>
              <a:gd name="connsiteY13" fmla="*/ 2172374 h 2767597"/>
              <a:gd name="connsiteX14" fmla="*/ 2009955 w 3001993"/>
              <a:gd name="connsiteY14" fmla="*/ 2137868 h 2767597"/>
              <a:gd name="connsiteX15" fmla="*/ 1842279 w 3001993"/>
              <a:gd name="connsiteY15" fmla="*/ 2052188 h 2767597"/>
              <a:gd name="connsiteX16" fmla="*/ 1625585 w 3001993"/>
              <a:gd name="connsiteY16" fmla="*/ 1949795 h 2767597"/>
              <a:gd name="connsiteX17" fmla="*/ 1416035 w 3001993"/>
              <a:gd name="connsiteY17" fmla="*/ 1861688 h 2767597"/>
              <a:gd name="connsiteX18" fmla="*/ 1253211 w 3001993"/>
              <a:gd name="connsiteY18" fmla="*/ 1877323 h 2767597"/>
              <a:gd name="connsiteX19" fmla="*/ 1223154 w 3001993"/>
              <a:gd name="connsiteY19" fmla="*/ 2040282 h 2767597"/>
              <a:gd name="connsiteX20" fmla="*/ 1251010 w 3001993"/>
              <a:gd name="connsiteY20" fmla="*/ 2453407 h 2767597"/>
              <a:gd name="connsiteX21" fmla="*/ 1259457 w 3001993"/>
              <a:gd name="connsiteY21" fmla="*/ 2698585 h 2767597"/>
              <a:gd name="connsiteX22" fmla="*/ 785004 w 3001993"/>
              <a:gd name="connsiteY22" fmla="*/ 2767597 h 2767597"/>
              <a:gd name="connsiteX23" fmla="*/ 474453 w 3001993"/>
              <a:gd name="connsiteY23" fmla="*/ 2750344 h 2767597"/>
              <a:gd name="connsiteX24" fmla="*/ 224287 w 3001993"/>
              <a:gd name="connsiteY24" fmla="*/ 2698585 h 2767597"/>
              <a:gd name="connsiteX25" fmla="*/ 51759 w 3001993"/>
              <a:gd name="connsiteY25" fmla="*/ 2595068 h 2767597"/>
              <a:gd name="connsiteX26" fmla="*/ 0 w 3001993"/>
              <a:gd name="connsiteY26" fmla="*/ 2405287 h 2767597"/>
              <a:gd name="connsiteX27" fmla="*/ 17253 w 3001993"/>
              <a:gd name="connsiteY27" fmla="*/ 2215506 h 2767597"/>
              <a:gd name="connsiteX28" fmla="*/ 103517 w 3001993"/>
              <a:gd name="connsiteY28" fmla="*/ 2017099 h 2767597"/>
              <a:gd name="connsiteX29" fmla="*/ 267419 w 3001993"/>
              <a:gd name="connsiteY29" fmla="*/ 1896329 h 2767597"/>
              <a:gd name="connsiteX30" fmla="*/ 362310 w 3001993"/>
              <a:gd name="connsiteY30" fmla="*/ 1784185 h 2767597"/>
              <a:gd name="connsiteX31" fmla="*/ 362310 w 3001993"/>
              <a:gd name="connsiteY31" fmla="*/ 1534019 h 2767597"/>
              <a:gd name="connsiteX32" fmla="*/ 370936 w 3001993"/>
              <a:gd name="connsiteY32" fmla="*/ 1387370 h 2767597"/>
              <a:gd name="connsiteX33" fmla="*/ 491706 w 3001993"/>
              <a:gd name="connsiteY33" fmla="*/ 1292480 h 2767597"/>
              <a:gd name="connsiteX34" fmla="*/ 638355 w 3001993"/>
              <a:gd name="connsiteY34" fmla="*/ 1275227 h 2767597"/>
              <a:gd name="connsiteX35" fmla="*/ 757328 w 3001993"/>
              <a:gd name="connsiteY35" fmla="*/ 1092590 h 2767597"/>
              <a:gd name="connsiteX36" fmla="*/ 763573 w 3001993"/>
              <a:gd name="connsiteY36" fmla="*/ 1021107 h 2767597"/>
              <a:gd name="connsiteX37" fmla="*/ 773098 w 3001993"/>
              <a:gd name="connsiteY37" fmla="*/ 960812 h 2767597"/>
              <a:gd name="connsiteX38" fmla="*/ 808817 w 3001993"/>
              <a:gd name="connsiteY38" fmla="*/ 952051 h 2767597"/>
              <a:gd name="connsiteX39" fmla="*/ 838245 w 3001993"/>
              <a:gd name="connsiteY39" fmla="*/ 983142 h 2767597"/>
              <a:gd name="connsiteX40" fmla="*/ 856442 w 3001993"/>
              <a:gd name="connsiteY40" fmla="*/ 966338 h 2767597"/>
              <a:gd name="connsiteX41" fmla="*/ 854914 w 3001993"/>
              <a:gd name="connsiteY41" fmla="*/ 906088 h 2767597"/>
              <a:gd name="connsiteX42" fmla="*/ 906359 w 3001993"/>
              <a:gd name="connsiteY42" fmla="*/ 885556 h 2767597"/>
              <a:gd name="connsiteX43" fmla="*/ 949310 w 3001993"/>
              <a:gd name="connsiteY43" fmla="*/ 930620 h 2767597"/>
              <a:gd name="connsiteX44" fmla="*/ 965979 w 3001993"/>
              <a:gd name="connsiteY44" fmla="*/ 952051 h 2767597"/>
              <a:gd name="connsiteX45" fmla="*/ 995004 w 3001993"/>
              <a:gd name="connsiteY45" fmla="*/ 939380 h 2767597"/>
              <a:gd name="connsiteX46" fmla="*/ 1004079 w 3001993"/>
              <a:gd name="connsiteY46" fmla="*/ 880613 h 2767597"/>
              <a:gd name="connsiteX47" fmla="*/ 1005113 w 3001993"/>
              <a:gd name="connsiteY47" fmla="*/ 847186 h 2767597"/>
              <a:gd name="connsiteX48" fmla="*/ 1025510 w 3001993"/>
              <a:gd name="connsiteY48" fmla="*/ 823463 h 2767597"/>
              <a:gd name="connsiteX49" fmla="*/ 1081268 w 3001993"/>
              <a:gd name="connsiteY49" fmla="*/ 804952 h 2767597"/>
              <a:gd name="connsiteX50" fmla="*/ 1113617 w 3001993"/>
              <a:gd name="connsiteY50" fmla="*/ 799651 h 2767597"/>
              <a:gd name="connsiteX51" fmla="*/ 1131813 w 3001993"/>
              <a:gd name="connsiteY51" fmla="*/ 767167 h 2767597"/>
              <a:gd name="connsiteX52" fmla="*/ 1156479 w 3001993"/>
              <a:gd name="connsiteY52" fmla="*/ 759170 h 2767597"/>
              <a:gd name="connsiteX53" fmla="*/ 1173148 w 3001993"/>
              <a:gd name="connsiteY53" fmla="*/ 735357 h 2767597"/>
              <a:gd name="connsiteX54" fmla="*/ 1196960 w 3001993"/>
              <a:gd name="connsiteY54" fmla="*/ 787745 h 2767597"/>
              <a:gd name="connsiteX55" fmla="*/ 1239823 w 3001993"/>
              <a:gd name="connsiteY55" fmla="*/ 785364 h 2767597"/>
              <a:gd name="connsiteX56" fmla="*/ 1277923 w 3001993"/>
              <a:gd name="connsiteY56" fmla="*/ 797270 h 2767597"/>
              <a:gd name="connsiteX57" fmla="*/ 1301735 w 3001993"/>
              <a:gd name="connsiteY57" fmla="*/ 787745 h 2767597"/>
              <a:gd name="connsiteX58" fmla="*/ 1330310 w 3001993"/>
              <a:gd name="connsiteY58" fmla="*/ 859182 h 2767597"/>
              <a:gd name="connsiteX59" fmla="*/ 1355246 w 3001993"/>
              <a:gd name="connsiteY59" fmla="*/ 846872 h 2767597"/>
              <a:gd name="connsiteX60" fmla="*/ 1398378 w 3001993"/>
              <a:gd name="connsiteY60" fmla="*/ 852532 h 2767597"/>
              <a:gd name="connsiteX61" fmla="*/ 1432704 w 3001993"/>
              <a:gd name="connsiteY61" fmla="*/ 859182 h 2767597"/>
              <a:gd name="connsiteX62" fmla="*/ 1492055 w 3001993"/>
              <a:gd name="connsiteY62" fmla="*/ 914715 h 2767597"/>
              <a:gd name="connsiteX63" fmla="*/ 1520810 w 3001993"/>
              <a:gd name="connsiteY63" fmla="*/ 899663 h 2767597"/>
              <a:gd name="connsiteX64" fmla="*/ 1556529 w 3001993"/>
              <a:gd name="connsiteY64" fmla="*/ 923476 h 2767597"/>
              <a:gd name="connsiteX65" fmla="*/ 1608917 w 3001993"/>
              <a:gd name="connsiteY65" fmla="*/ 952051 h 2767597"/>
              <a:gd name="connsiteX66" fmla="*/ 1689879 w 3001993"/>
              <a:gd name="connsiteY66" fmla="*/ 956633 h 2767597"/>
              <a:gd name="connsiteX67" fmla="*/ 1713376 w 3001993"/>
              <a:gd name="connsiteY67" fmla="*/ 917680 h 2767597"/>
              <a:gd name="connsiteX68" fmla="*/ 1677973 w 3001993"/>
              <a:gd name="connsiteY68" fmla="*/ 875851 h 2767597"/>
              <a:gd name="connsiteX69" fmla="*/ 1603030 w 3001993"/>
              <a:gd name="connsiteY69" fmla="*/ 823687 h 2767597"/>
              <a:gd name="connsiteX70" fmla="*/ 1516048 w 3001993"/>
              <a:gd name="connsiteY70" fmla="*/ 778220 h 2767597"/>
              <a:gd name="connsiteX71" fmla="*/ 1430817 w 3001993"/>
              <a:gd name="connsiteY71" fmla="*/ 685396 h 2767597"/>
              <a:gd name="connsiteX72" fmla="*/ 1392223 w 3001993"/>
              <a:gd name="connsiteY72" fmla="*/ 663920 h 2767597"/>
              <a:gd name="connsiteX73" fmla="*/ 1310631 w 3001993"/>
              <a:gd name="connsiteY73" fmla="*/ 588124 h 2767597"/>
              <a:gd name="connsiteX74" fmla="*/ 1280304 w 3001993"/>
              <a:gd name="connsiteY74" fmla="*/ 521045 h 2767597"/>
              <a:gd name="connsiteX75" fmla="*/ 1249348 w 3001993"/>
              <a:gd name="connsiteY75" fmla="*/ 471038 h 2767597"/>
              <a:gd name="connsiteX76" fmla="*/ 1232364 w 3001993"/>
              <a:gd name="connsiteY76" fmla="*/ 455134 h 2767597"/>
              <a:gd name="connsiteX77" fmla="*/ 1237441 w 3001993"/>
              <a:gd name="connsiteY77" fmla="*/ 418651 h 2767597"/>
              <a:gd name="connsiteX78" fmla="*/ 1258873 w 3001993"/>
              <a:gd name="connsiteY78" fmla="*/ 378394 h 2767597"/>
              <a:gd name="connsiteX79" fmla="*/ 1216010 w 3001993"/>
              <a:gd name="connsiteY79" fmla="*/ 378170 h 2767597"/>
              <a:gd name="connsiteX80" fmla="*/ 1174091 w 3001993"/>
              <a:gd name="connsiteY80" fmla="*/ 353099 h 2767597"/>
              <a:gd name="connsiteX81" fmla="*/ 1166004 w 3001993"/>
              <a:gd name="connsiteY81" fmla="*/ 290063 h 2767597"/>
              <a:gd name="connsiteX82" fmla="*/ 1135048 w 3001993"/>
              <a:gd name="connsiteY82" fmla="*/ 275776 h 2767597"/>
              <a:gd name="connsiteX83" fmla="*/ 1129476 w 3001993"/>
              <a:gd name="connsiteY83" fmla="*/ 252862 h 2767597"/>
              <a:gd name="connsiteX84" fmla="*/ 1077898 w 3001993"/>
              <a:gd name="connsiteY84" fmla="*/ 256726 h 2767597"/>
              <a:gd name="connsiteX85" fmla="*/ 1065992 w 3001993"/>
              <a:gd name="connsiteY85" fmla="*/ 240057 h 2767597"/>
              <a:gd name="connsiteX86" fmla="*/ 1015985 w 3001993"/>
              <a:gd name="connsiteY86" fmla="*/ 247201 h 2767597"/>
              <a:gd name="connsiteX87" fmla="*/ 994554 w 3001993"/>
              <a:gd name="connsiteY87" fmla="*/ 235295 h 2767597"/>
              <a:gd name="connsiteX88" fmla="*/ 981929 w 3001993"/>
              <a:gd name="connsiteY88" fmla="*/ 193644 h 2767597"/>
              <a:gd name="connsiteX89" fmla="*/ 908109 w 3001993"/>
              <a:gd name="connsiteY89" fmla="*/ 215075 h 2767597"/>
              <a:gd name="connsiteX90" fmla="*/ 932642 w 3001993"/>
              <a:gd name="connsiteY90" fmla="*/ 178145 h 2767597"/>
              <a:gd name="connsiteX91" fmla="*/ 980267 w 3001993"/>
              <a:gd name="connsiteY91" fmla="*/ 154332 h 2767597"/>
              <a:gd name="connsiteX92" fmla="*/ 1015986 w 3001993"/>
              <a:gd name="connsiteY92" fmla="*/ 142426 h 2767597"/>
              <a:gd name="connsiteX93" fmla="*/ 1030272 w 3001993"/>
              <a:gd name="connsiteY93" fmla="*/ 92419 h 2767597"/>
              <a:gd name="connsiteX94" fmla="*/ 1073135 w 3001993"/>
              <a:gd name="connsiteY94" fmla="*/ 97182 h 2767597"/>
              <a:gd name="connsiteX95" fmla="*/ 1176472 w 3001993"/>
              <a:gd name="connsiteY95" fmla="*/ 41649 h 2767597"/>
              <a:gd name="connsiteX96" fmla="*/ 1410284 w 3001993"/>
              <a:gd name="connsiteY96" fmla="*/ 0 h 2767597"/>
              <a:gd name="connsiteX97" fmla="*/ 1508994 w 3001993"/>
              <a:gd name="connsiteY97" fmla="*/ 27677 h 2767597"/>
              <a:gd name="connsiteX98" fmla="*/ 1573198 w 3001993"/>
              <a:gd name="connsiteY98" fmla="*/ 61463 h 2767597"/>
              <a:gd name="connsiteX99" fmla="*/ 1616060 w 3001993"/>
              <a:gd name="connsiteY99" fmla="*/ 90038 h 2767597"/>
              <a:gd name="connsiteX100" fmla="*/ 1798158 w 3001993"/>
              <a:gd name="connsiteY100" fmla="*/ 102933 h 2767597"/>
              <a:gd name="connsiteX0" fmla="*/ 1798158 w 3001993"/>
              <a:gd name="connsiteY0" fmla="*/ 102933 h 2767597"/>
              <a:gd name="connsiteX1" fmla="*/ 1716657 w 3001993"/>
              <a:gd name="connsiteY1" fmla="*/ 309068 h 2767597"/>
              <a:gd name="connsiteX2" fmla="*/ 1690778 w 3001993"/>
              <a:gd name="connsiteY2" fmla="*/ 464344 h 2767597"/>
              <a:gd name="connsiteX3" fmla="*/ 1846053 w 3001993"/>
              <a:gd name="connsiteY3" fmla="*/ 610993 h 2767597"/>
              <a:gd name="connsiteX4" fmla="*/ 2251495 w 3001993"/>
              <a:gd name="connsiteY4" fmla="*/ 723136 h 2767597"/>
              <a:gd name="connsiteX5" fmla="*/ 2475781 w 3001993"/>
              <a:gd name="connsiteY5" fmla="*/ 921544 h 2767597"/>
              <a:gd name="connsiteX6" fmla="*/ 2725947 w 3001993"/>
              <a:gd name="connsiteY6" fmla="*/ 1076819 h 2767597"/>
              <a:gd name="connsiteX7" fmla="*/ 2907102 w 3001993"/>
              <a:gd name="connsiteY7" fmla="*/ 1318359 h 2767597"/>
              <a:gd name="connsiteX8" fmla="*/ 3001993 w 3001993"/>
              <a:gd name="connsiteY8" fmla="*/ 1620283 h 2767597"/>
              <a:gd name="connsiteX9" fmla="*/ 2993366 w 3001993"/>
              <a:gd name="connsiteY9" fmla="*/ 1870449 h 2767597"/>
              <a:gd name="connsiteX10" fmla="*/ 2915729 w 3001993"/>
              <a:gd name="connsiteY10" fmla="*/ 2060231 h 2767597"/>
              <a:gd name="connsiteX11" fmla="*/ 2743200 w 3001993"/>
              <a:gd name="connsiteY11" fmla="*/ 2189627 h 2767597"/>
              <a:gd name="connsiteX12" fmla="*/ 2501661 w 3001993"/>
              <a:gd name="connsiteY12" fmla="*/ 2241385 h 2767597"/>
              <a:gd name="connsiteX13" fmla="*/ 2216989 w 3001993"/>
              <a:gd name="connsiteY13" fmla="*/ 2172374 h 2767597"/>
              <a:gd name="connsiteX14" fmla="*/ 2009955 w 3001993"/>
              <a:gd name="connsiteY14" fmla="*/ 2137868 h 2767597"/>
              <a:gd name="connsiteX15" fmla="*/ 1842279 w 3001993"/>
              <a:gd name="connsiteY15" fmla="*/ 2052188 h 2767597"/>
              <a:gd name="connsiteX16" fmla="*/ 1625585 w 3001993"/>
              <a:gd name="connsiteY16" fmla="*/ 1949795 h 2767597"/>
              <a:gd name="connsiteX17" fmla="*/ 1416035 w 3001993"/>
              <a:gd name="connsiteY17" fmla="*/ 1861688 h 2767597"/>
              <a:gd name="connsiteX18" fmla="*/ 1253211 w 3001993"/>
              <a:gd name="connsiteY18" fmla="*/ 1877323 h 2767597"/>
              <a:gd name="connsiteX19" fmla="*/ 1223154 w 3001993"/>
              <a:gd name="connsiteY19" fmla="*/ 2040282 h 2767597"/>
              <a:gd name="connsiteX20" fmla="*/ 1251010 w 3001993"/>
              <a:gd name="connsiteY20" fmla="*/ 2453407 h 2767597"/>
              <a:gd name="connsiteX21" fmla="*/ 1083245 w 3001993"/>
              <a:gd name="connsiteY21" fmla="*/ 2665247 h 2767597"/>
              <a:gd name="connsiteX22" fmla="*/ 785004 w 3001993"/>
              <a:gd name="connsiteY22" fmla="*/ 2767597 h 2767597"/>
              <a:gd name="connsiteX23" fmla="*/ 474453 w 3001993"/>
              <a:gd name="connsiteY23" fmla="*/ 2750344 h 2767597"/>
              <a:gd name="connsiteX24" fmla="*/ 224287 w 3001993"/>
              <a:gd name="connsiteY24" fmla="*/ 2698585 h 2767597"/>
              <a:gd name="connsiteX25" fmla="*/ 51759 w 3001993"/>
              <a:gd name="connsiteY25" fmla="*/ 2595068 h 2767597"/>
              <a:gd name="connsiteX26" fmla="*/ 0 w 3001993"/>
              <a:gd name="connsiteY26" fmla="*/ 2405287 h 2767597"/>
              <a:gd name="connsiteX27" fmla="*/ 17253 w 3001993"/>
              <a:gd name="connsiteY27" fmla="*/ 2215506 h 2767597"/>
              <a:gd name="connsiteX28" fmla="*/ 103517 w 3001993"/>
              <a:gd name="connsiteY28" fmla="*/ 2017099 h 2767597"/>
              <a:gd name="connsiteX29" fmla="*/ 267419 w 3001993"/>
              <a:gd name="connsiteY29" fmla="*/ 1896329 h 2767597"/>
              <a:gd name="connsiteX30" fmla="*/ 362310 w 3001993"/>
              <a:gd name="connsiteY30" fmla="*/ 1784185 h 2767597"/>
              <a:gd name="connsiteX31" fmla="*/ 362310 w 3001993"/>
              <a:gd name="connsiteY31" fmla="*/ 1534019 h 2767597"/>
              <a:gd name="connsiteX32" fmla="*/ 370936 w 3001993"/>
              <a:gd name="connsiteY32" fmla="*/ 1387370 h 2767597"/>
              <a:gd name="connsiteX33" fmla="*/ 491706 w 3001993"/>
              <a:gd name="connsiteY33" fmla="*/ 1292480 h 2767597"/>
              <a:gd name="connsiteX34" fmla="*/ 638355 w 3001993"/>
              <a:gd name="connsiteY34" fmla="*/ 1275227 h 2767597"/>
              <a:gd name="connsiteX35" fmla="*/ 757328 w 3001993"/>
              <a:gd name="connsiteY35" fmla="*/ 1092590 h 2767597"/>
              <a:gd name="connsiteX36" fmla="*/ 763573 w 3001993"/>
              <a:gd name="connsiteY36" fmla="*/ 1021107 h 2767597"/>
              <a:gd name="connsiteX37" fmla="*/ 773098 w 3001993"/>
              <a:gd name="connsiteY37" fmla="*/ 960812 h 2767597"/>
              <a:gd name="connsiteX38" fmla="*/ 808817 w 3001993"/>
              <a:gd name="connsiteY38" fmla="*/ 952051 h 2767597"/>
              <a:gd name="connsiteX39" fmla="*/ 838245 w 3001993"/>
              <a:gd name="connsiteY39" fmla="*/ 983142 h 2767597"/>
              <a:gd name="connsiteX40" fmla="*/ 856442 w 3001993"/>
              <a:gd name="connsiteY40" fmla="*/ 966338 h 2767597"/>
              <a:gd name="connsiteX41" fmla="*/ 854914 w 3001993"/>
              <a:gd name="connsiteY41" fmla="*/ 906088 h 2767597"/>
              <a:gd name="connsiteX42" fmla="*/ 906359 w 3001993"/>
              <a:gd name="connsiteY42" fmla="*/ 885556 h 2767597"/>
              <a:gd name="connsiteX43" fmla="*/ 949310 w 3001993"/>
              <a:gd name="connsiteY43" fmla="*/ 930620 h 2767597"/>
              <a:gd name="connsiteX44" fmla="*/ 965979 w 3001993"/>
              <a:gd name="connsiteY44" fmla="*/ 952051 h 2767597"/>
              <a:gd name="connsiteX45" fmla="*/ 995004 w 3001993"/>
              <a:gd name="connsiteY45" fmla="*/ 939380 h 2767597"/>
              <a:gd name="connsiteX46" fmla="*/ 1004079 w 3001993"/>
              <a:gd name="connsiteY46" fmla="*/ 880613 h 2767597"/>
              <a:gd name="connsiteX47" fmla="*/ 1005113 w 3001993"/>
              <a:gd name="connsiteY47" fmla="*/ 847186 h 2767597"/>
              <a:gd name="connsiteX48" fmla="*/ 1025510 w 3001993"/>
              <a:gd name="connsiteY48" fmla="*/ 823463 h 2767597"/>
              <a:gd name="connsiteX49" fmla="*/ 1081268 w 3001993"/>
              <a:gd name="connsiteY49" fmla="*/ 804952 h 2767597"/>
              <a:gd name="connsiteX50" fmla="*/ 1113617 w 3001993"/>
              <a:gd name="connsiteY50" fmla="*/ 799651 h 2767597"/>
              <a:gd name="connsiteX51" fmla="*/ 1131813 w 3001993"/>
              <a:gd name="connsiteY51" fmla="*/ 767167 h 2767597"/>
              <a:gd name="connsiteX52" fmla="*/ 1156479 w 3001993"/>
              <a:gd name="connsiteY52" fmla="*/ 759170 h 2767597"/>
              <a:gd name="connsiteX53" fmla="*/ 1173148 w 3001993"/>
              <a:gd name="connsiteY53" fmla="*/ 735357 h 2767597"/>
              <a:gd name="connsiteX54" fmla="*/ 1196960 w 3001993"/>
              <a:gd name="connsiteY54" fmla="*/ 787745 h 2767597"/>
              <a:gd name="connsiteX55" fmla="*/ 1239823 w 3001993"/>
              <a:gd name="connsiteY55" fmla="*/ 785364 h 2767597"/>
              <a:gd name="connsiteX56" fmla="*/ 1277923 w 3001993"/>
              <a:gd name="connsiteY56" fmla="*/ 797270 h 2767597"/>
              <a:gd name="connsiteX57" fmla="*/ 1301735 w 3001993"/>
              <a:gd name="connsiteY57" fmla="*/ 787745 h 2767597"/>
              <a:gd name="connsiteX58" fmla="*/ 1330310 w 3001993"/>
              <a:gd name="connsiteY58" fmla="*/ 859182 h 2767597"/>
              <a:gd name="connsiteX59" fmla="*/ 1355246 w 3001993"/>
              <a:gd name="connsiteY59" fmla="*/ 846872 h 2767597"/>
              <a:gd name="connsiteX60" fmla="*/ 1398378 w 3001993"/>
              <a:gd name="connsiteY60" fmla="*/ 852532 h 2767597"/>
              <a:gd name="connsiteX61" fmla="*/ 1432704 w 3001993"/>
              <a:gd name="connsiteY61" fmla="*/ 859182 h 2767597"/>
              <a:gd name="connsiteX62" fmla="*/ 1492055 w 3001993"/>
              <a:gd name="connsiteY62" fmla="*/ 914715 h 2767597"/>
              <a:gd name="connsiteX63" fmla="*/ 1520810 w 3001993"/>
              <a:gd name="connsiteY63" fmla="*/ 899663 h 2767597"/>
              <a:gd name="connsiteX64" fmla="*/ 1556529 w 3001993"/>
              <a:gd name="connsiteY64" fmla="*/ 923476 h 2767597"/>
              <a:gd name="connsiteX65" fmla="*/ 1608917 w 3001993"/>
              <a:gd name="connsiteY65" fmla="*/ 952051 h 2767597"/>
              <a:gd name="connsiteX66" fmla="*/ 1689879 w 3001993"/>
              <a:gd name="connsiteY66" fmla="*/ 956633 h 2767597"/>
              <a:gd name="connsiteX67" fmla="*/ 1713376 w 3001993"/>
              <a:gd name="connsiteY67" fmla="*/ 917680 h 2767597"/>
              <a:gd name="connsiteX68" fmla="*/ 1677973 w 3001993"/>
              <a:gd name="connsiteY68" fmla="*/ 875851 h 2767597"/>
              <a:gd name="connsiteX69" fmla="*/ 1603030 w 3001993"/>
              <a:gd name="connsiteY69" fmla="*/ 823687 h 2767597"/>
              <a:gd name="connsiteX70" fmla="*/ 1516048 w 3001993"/>
              <a:gd name="connsiteY70" fmla="*/ 778220 h 2767597"/>
              <a:gd name="connsiteX71" fmla="*/ 1430817 w 3001993"/>
              <a:gd name="connsiteY71" fmla="*/ 685396 h 2767597"/>
              <a:gd name="connsiteX72" fmla="*/ 1392223 w 3001993"/>
              <a:gd name="connsiteY72" fmla="*/ 663920 h 2767597"/>
              <a:gd name="connsiteX73" fmla="*/ 1310631 w 3001993"/>
              <a:gd name="connsiteY73" fmla="*/ 588124 h 2767597"/>
              <a:gd name="connsiteX74" fmla="*/ 1280304 w 3001993"/>
              <a:gd name="connsiteY74" fmla="*/ 521045 h 2767597"/>
              <a:gd name="connsiteX75" fmla="*/ 1249348 w 3001993"/>
              <a:gd name="connsiteY75" fmla="*/ 471038 h 2767597"/>
              <a:gd name="connsiteX76" fmla="*/ 1232364 w 3001993"/>
              <a:gd name="connsiteY76" fmla="*/ 455134 h 2767597"/>
              <a:gd name="connsiteX77" fmla="*/ 1237441 w 3001993"/>
              <a:gd name="connsiteY77" fmla="*/ 418651 h 2767597"/>
              <a:gd name="connsiteX78" fmla="*/ 1258873 w 3001993"/>
              <a:gd name="connsiteY78" fmla="*/ 378394 h 2767597"/>
              <a:gd name="connsiteX79" fmla="*/ 1216010 w 3001993"/>
              <a:gd name="connsiteY79" fmla="*/ 378170 h 2767597"/>
              <a:gd name="connsiteX80" fmla="*/ 1174091 w 3001993"/>
              <a:gd name="connsiteY80" fmla="*/ 353099 h 2767597"/>
              <a:gd name="connsiteX81" fmla="*/ 1166004 w 3001993"/>
              <a:gd name="connsiteY81" fmla="*/ 290063 h 2767597"/>
              <a:gd name="connsiteX82" fmla="*/ 1135048 w 3001993"/>
              <a:gd name="connsiteY82" fmla="*/ 275776 h 2767597"/>
              <a:gd name="connsiteX83" fmla="*/ 1129476 w 3001993"/>
              <a:gd name="connsiteY83" fmla="*/ 252862 h 2767597"/>
              <a:gd name="connsiteX84" fmla="*/ 1077898 w 3001993"/>
              <a:gd name="connsiteY84" fmla="*/ 256726 h 2767597"/>
              <a:gd name="connsiteX85" fmla="*/ 1065992 w 3001993"/>
              <a:gd name="connsiteY85" fmla="*/ 240057 h 2767597"/>
              <a:gd name="connsiteX86" fmla="*/ 1015985 w 3001993"/>
              <a:gd name="connsiteY86" fmla="*/ 247201 h 2767597"/>
              <a:gd name="connsiteX87" fmla="*/ 994554 w 3001993"/>
              <a:gd name="connsiteY87" fmla="*/ 235295 h 2767597"/>
              <a:gd name="connsiteX88" fmla="*/ 981929 w 3001993"/>
              <a:gd name="connsiteY88" fmla="*/ 193644 h 2767597"/>
              <a:gd name="connsiteX89" fmla="*/ 908109 w 3001993"/>
              <a:gd name="connsiteY89" fmla="*/ 215075 h 2767597"/>
              <a:gd name="connsiteX90" fmla="*/ 932642 w 3001993"/>
              <a:gd name="connsiteY90" fmla="*/ 178145 h 2767597"/>
              <a:gd name="connsiteX91" fmla="*/ 980267 w 3001993"/>
              <a:gd name="connsiteY91" fmla="*/ 154332 h 2767597"/>
              <a:gd name="connsiteX92" fmla="*/ 1015986 w 3001993"/>
              <a:gd name="connsiteY92" fmla="*/ 142426 h 2767597"/>
              <a:gd name="connsiteX93" fmla="*/ 1030272 w 3001993"/>
              <a:gd name="connsiteY93" fmla="*/ 92419 h 2767597"/>
              <a:gd name="connsiteX94" fmla="*/ 1073135 w 3001993"/>
              <a:gd name="connsiteY94" fmla="*/ 97182 h 2767597"/>
              <a:gd name="connsiteX95" fmla="*/ 1176472 w 3001993"/>
              <a:gd name="connsiteY95" fmla="*/ 41649 h 2767597"/>
              <a:gd name="connsiteX96" fmla="*/ 1410284 w 3001993"/>
              <a:gd name="connsiteY96" fmla="*/ 0 h 2767597"/>
              <a:gd name="connsiteX97" fmla="*/ 1508994 w 3001993"/>
              <a:gd name="connsiteY97" fmla="*/ 27677 h 2767597"/>
              <a:gd name="connsiteX98" fmla="*/ 1573198 w 3001993"/>
              <a:gd name="connsiteY98" fmla="*/ 61463 h 2767597"/>
              <a:gd name="connsiteX99" fmla="*/ 1616060 w 3001993"/>
              <a:gd name="connsiteY99" fmla="*/ 90038 h 2767597"/>
              <a:gd name="connsiteX100" fmla="*/ 1798158 w 3001993"/>
              <a:gd name="connsiteY100" fmla="*/ 102933 h 2767597"/>
              <a:gd name="connsiteX0" fmla="*/ 1798158 w 3001993"/>
              <a:gd name="connsiteY0" fmla="*/ 102933 h 2767597"/>
              <a:gd name="connsiteX1" fmla="*/ 1716657 w 3001993"/>
              <a:gd name="connsiteY1" fmla="*/ 309068 h 2767597"/>
              <a:gd name="connsiteX2" fmla="*/ 1690778 w 3001993"/>
              <a:gd name="connsiteY2" fmla="*/ 464344 h 2767597"/>
              <a:gd name="connsiteX3" fmla="*/ 1846053 w 3001993"/>
              <a:gd name="connsiteY3" fmla="*/ 610993 h 2767597"/>
              <a:gd name="connsiteX4" fmla="*/ 2251495 w 3001993"/>
              <a:gd name="connsiteY4" fmla="*/ 723136 h 2767597"/>
              <a:gd name="connsiteX5" fmla="*/ 2475781 w 3001993"/>
              <a:gd name="connsiteY5" fmla="*/ 921544 h 2767597"/>
              <a:gd name="connsiteX6" fmla="*/ 2725947 w 3001993"/>
              <a:gd name="connsiteY6" fmla="*/ 1076819 h 2767597"/>
              <a:gd name="connsiteX7" fmla="*/ 2907102 w 3001993"/>
              <a:gd name="connsiteY7" fmla="*/ 1318359 h 2767597"/>
              <a:gd name="connsiteX8" fmla="*/ 3001993 w 3001993"/>
              <a:gd name="connsiteY8" fmla="*/ 1620283 h 2767597"/>
              <a:gd name="connsiteX9" fmla="*/ 2993366 w 3001993"/>
              <a:gd name="connsiteY9" fmla="*/ 1870449 h 2767597"/>
              <a:gd name="connsiteX10" fmla="*/ 2915729 w 3001993"/>
              <a:gd name="connsiteY10" fmla="*/ 2060231 h 2767597"/>
              <a:gd name="connsiteX11" fmla="*/ 2743200 w 3001993"/>
              <a:gd name="connsiteY11" fmla="*/ 2189627 h 2767597"/>
              <a:gd name="connsiteX12" fmla="*/ 2501661 w 3001993"/>
              <a:gd name="connsiteY12" fmla="*/ 2241385 h 2767597"/>
              <a:gd name="connsiteX13" fmla="*/ 2216989 w 3001993"/>
              <a:gd name="connsiteY13" fmla="*/ 2172374 h 2767597"/>
              <a:gd name="connsiteX14" fmla="*/ 2009955 w 3001993"/>
              <a:gd name="connsiteY14" fmla="*/ 2137868 h 2767597"/>
              <a:gd name="connsiteX15" fmla="*/ 1842279 w 3001993"/>
              <a:gd name="connsiteY15" fmla="*/ 2052188 h 2767597"/>
              <a:gd name="connsiteX16" fmla="*/ 1625585 w 3001993"/>
              <a:gd name="connsiteY16" fmla="*/ 1949795 h 2767597"/>
              <a:gd name="connsiteX17" fmla="*/ 1416035 w 3001993"/>
              <a:gd name="connsiteY17" fmla="*/ 1861688 h 2767597"/>
              <a:gd name="connsiteX18" fmla="*/ 1253211 w 3001993"/>
              <a:gd name="connsiteY18" fmla="*/ 1877323 h 2767597"/>
              <a:gd name="connsiteX19" fmla="*/ 1223154 w 3001993"/>
              <a:gd name="connsiteY19" fmla="*/ 2040282 h 2767597"/>
              <a:gd name="connsiteX20" fmla="*/ 1104092 w 3001993"/>
              <a:gd name="connsiteY20" fmla="*/ 2247451 h 2767597"/>
              <a:gd name="connsiteX21" fmla="*/ 1251010 w 3001993"/>
              <a:gd name="connsiteY21" fmla="*/ 2453407 h 2767597"/>
              <a:gd name="connsiteX22" fmla="*/ 1083245 w 3001993"/>
              <a:gd name="connsiteY22" fmla="*/ 2665247 h 2767597"/>
              <a:gd name="connsiteX23" fmla="*/ 785004 w 3001993"/>
              <a:gd name="connsiteY23" fmla="*/ 2767597 h 2767597"/>
              <a:gd name="connsiteX24" fmla="*/ 474453 w 3001993"/>
              <a:gd name="connsiteY24" fmla="*/ 2750344 h 2767597"/>
              <a:gd name="connsiteX25" fmla="*/ 224287 w 3001993"/>
              <a:gd name="connsiteY25" fmla="*/ 2698585 h 2767597"/>
              <a:gd name="connsiteX26" fmla="*/ 51759 w 3001993"/>
              <a:gd name="connsiteY26" fmla="*/ 2595068 h 2767597"/>
              <a:gd name="connsiteX27" fmla="*/ 0 w 3001993"/>
              <a:gd name="connsiteY27" fmla="*/ 2405287 h 2767597"/>
              <a:gd name="connsiteX28" fmla="*/ 17253 w 3001993"/>
              <a:gd name="connsiteY28" fmla="*/ 2215506 h 2767597"/>
              <a:gd name="connsiteX29" fmla="*/ 103517 w 3001993"/>
              <a:gd name="connsiteY29" fmla="*/ 2017099 h 2767597"/>
              <a:gd name="connsiteX30" fmla="*/ 267419 w 3001993"/>
              <a:gd name="connsiteY30" fmla="*/ 1896329 h 2767597"/>
              <a:gd name="connsiteX31" fmla="*/ 362310 w 3001993"/>
              <a:gd name="connsiteY31" fmla="*/ 1784185 h 2767597"/>
              <a:gd name="connsiteX32" fmla="*/ 362310 w 3001993"/>
              <a:gd name="connsiteY32" fmla="*/ 1534019 h 2767597"/>
              <a:gd name="connsiteX33" fmla="*/ 370936 w 3001993"/>
              <a:gd name="connsiteY33" fmla="*/ 1387370 h 2767597"/>
              <a:gd name="connsiteX34" fmla="*/ 491706 w 3001993"/>
              <a:gd name="connsiteY34" fmla="*/ 1292480 h 2767597"/>
              <a:gd name="connsiteX35" fmla="*/ 638355 w 3001993"/>
              <a:gd name="connsiteY35" fmla="*/ 1275227 h 2767597"/>
              <a:gd name="connsiteX36" fmla="*/ 757328 w 3001993"/>
              <a:gd name="connsiteY36" fmla="*/ 1092590 h 2767597"/>
              <a:gd name="connsiteX37" fmla="*/ 763573 w 3001993"/>
              <a:gd name="connsiteY37" fmla="*/ 1021107 h 2767597"/>
              <a:gd name="connsiteX38" fmla="*/ 773098 w 3001993"/>
              <a:gd name="connsiteY38" fmla="*/ 960812 h 2767597"/>
              <a:gd name="connsiteX39" fmla="*/ 808817 w 3001993"/>
              <a:gd name="connsiteY39" fmla="*/ 952051 h 2767597"/>
              <a:gd name="connsiteX40" fmla="*/ 838245 w 3001993"/>
              <a:gd name="connsiteY40" fmla="*/ 983142 h 2767597"/>
              <a:gd name="connsiteX41" fmla="*/ 856442 w 3001993"/>
              <a:gd name="connsiteY41" fmla="*/ 966338 h 2767597"/>
              <a:gd name="connsiteX42" fmla="*/ 854914 w 3001993"/>
              <a:gd name="connsiteY42" fmla="*/ 906088 h 2767597"/>
              <a:gd name="connsiteX43" fmla="*/ 906359 w 3001993"/>
              <a:gd name="connsiteY43" fmla="*/ 885556 h 2767597"/>
              <a:gd name="connsiteX44" fmla="*/ 949310 w 3001993"/>
              <a:gd name="connsiteY44" fmla="*/ 930620 h 2767597"/>
              <a:gd name="connsiteX45" fmla="*/ 965979 w 3001993"/>
              <a:gd name="connsiteY45" fmla="*/ 952051 h 2767597"/>
              <a:gd name="connsiteX46" fmla="*/ 995004 w 3001993"/>
              <a:gd name="connsiteY46" fmla="*/ 939380 h 2767597"/>
              <a:gd name="connsiteX47" fmla="*/ 1004079 w 3001993"/>
              <a:gd name="connsiteY47" fmla="*/ 880613 h 2767597"/>
              <a:gd name="connsiteX48" fmla="*/ 1005113 w 3001993"/>
              <a:gd name="connsiteY48" fmla="*/ 847186 h 2767597"/>
              <a:gd name="connsiteX49" fmla="*/ 1025510 w 3001993"/>
              <a:gd name="connsiteY49" fmla="*/ 823463 h 2767597"/>
              <a:gd name="connsiteX50" fmla="*/ 1081268 w 3001993"/>
              <a:gd name="connsiteY50" fmla="*/ 804952 h 2767597"/>
              <a:gd name="connsiteX51" fmla="*/ 1113617 w 3001993"/>
              <a:gd name="connsiteY51" fmla="*/ 799651 h 2767597"/>
              <a:gd name="connsiteX52" fmla="*/ 1131813 w 3001993"/>
              <a:gd name="connsiteY52" fmla="*/ 767167 h 2767597"/>
              <a:gd name="connsiteX53" fmla="*/ 1156479 w 3001993"/>
              <a:gd name="connsiteY53" fmla="*/ 759170 h 2767597"/>
              <a:gd name="connsiteX54" fmla="*/ 1173148 w 3001993"/>
              <a:gd name="connsiteY54" fmla="*/ 735357 h 2767597"/>
              <a:gd name="connsiteX55" fmla="*/ 1196960 w 3001993"/>
              <a:gd name="connsiteY55" fmla="*/ 787745 h 2767597"/>
              <a:gd name="connsiteX56" fmla="*/ 1239823 w 3001993"/>
              <a:gd name="connsiteY56" fmla="*/ 785364 h 2767597"/>
              <a:gd name="connsiteX57" fmla="*/ 1277923 w 3001993"/>
              <a:gd name="connsiteY57" fmla="*/ 797270 h 2767597"/>
              <a:gd name="connsiteX58" fmla="*/ 1301735 w 3001993"/>
              <a:gd name="connsiteY58" fmla="*/ 787745 h 2767597"/>
              <a:gd name="connsiteX59" fmla="*/ 1330310 w 3001993"/>
              <a:gd name="connsiteY59" fmla="*/ 859182 h 2767597"/>
              <a:gd name="connsiteX60" fmla="*/ 1355246 w 3001993"/>
              <a:gd name="connsiteY60" fmla="*/ 846872 h 2767597"/>
              <a:gd name="connsiteX61" fmla="*/ 1398378 w 3001993"/>
              <a:gd name="connsiteY61" fmla="*/ 852532 h 2767597"/>
              <a:gd name="connsiteX62" fmla="*/ 1432704 w 3001993"/>
              <a:gd name="connsiteY62" fmla="*/ 859182 h 2767597"/>
              <a:gd name="connsiteX63" fmla="*/ 1492055 w 3001993"/>
              <a:gd name="connsiteY63" fmla="*/ 914715 h 2767597"/>
              <a:gd name="connsiteX64" fmla="*/ 1520810 w 3001993"/>
              <a:gd name="connsiteY64" fmla="*/ 899663 h 2767597"/>
              <a:gd name="connsiteX65" fmla="*/ 1556529 w 3001993"/>
              <a:gd name="connsiteY65" fmla="*/ 923476 h 2767597"/>
              <a:gd name="connsiteX66" fmla="*/ 1608917 w 3001993"/>
              <a:gd name="connsiteY66" fmla="*/ 952051 h 2767597"/>
              <a:gd name="connsiteX67" fmla="*/ 1689879 w 3001993"/>
              <a:gd name="connsiteY67" fmla="*/ 956633 h 2767597"/>
              <a:gd name="connsiteX68" fmla="*/ 1713376 w 3001993"/>
              <a:gd name="connsiteY68" fmla="*/ 917680 h 2767597"/>
              <a:gd name="connsiteX69" fmla="*/ 1677973 w 3001993"/>
              <a:gd name="connsiteY69" fmla="*/ 875851 h 2767597"/>
              <a:gd name="connsiteX70" fmla="*/ 1603030 w 3001993"/>
              <a:gd name="connsiteY70" fmla="*/ 823687 h 2767597"/>
              <a:gd name="connsiteX71" fmla="*/ 1516048 w 3001993"/>
              <a:gd name="connsiteY71" fmla="*/ 778220 h 2767597"/>
              <a:gd name="connsiteX72" fmla="*/ 1430817 w 3001993"/>
              <a:gd name="connsiteY72" fmla="*/ 685396 h 2767597"/>
              <a:gd name="connsiteX73" fmla="*/ 1392223 w 3001993"/>
              <a:gd name="connsiteY73" fmla="*/ 663920 h 2767597"/>
              <a:gd name="connsiteX74" fmla="*/ 1310631 w 3001993"/>
              <a:gd name="connsiteY74" fmla="*/ 588124 h 2767597"/>
              <a:gd name="connsiteX75" fmla="*/ 1280304 w 3001993"/>
              <a:gd name="connsiteY75" fmla="*/ 521045 h 2767597"/>
              <a:gd name="connsiteX76" fmla="*/ 1249348 w 3001993"/>
              <a:gd name="connsiteY76" fmla="*/ 471038 h 2767597"/>
              <a:gd name="connsiteX77" fmla="*/ 1232364 w 3001993"/>
              <a:gd name="connsiteY77" fmla="*/ 455134 h 2767597"/>
              <a:gd name="connsiteX78" fmla="*/ 1237441 w 3001993"/>
              <a:gd name="connsiteY78" fmla="*/ 418651 h 2767597"/>
              <a:gd name="connsiteX79" fmla="*/ 1258873 w 3001993"/>
              <a:gd name="connsiteY79" fmla="*/ 378394 h 2767597"/>
              <a:gd name="connsiteX80" fmla="*/ 1216010 w 3001993"/>
              <a:gd name="connsiteY80" fmla="*/ 378170 h 2767597"/>
              <a:gd name="connsiteX81" fmla="*/ 1174091 w 3001993"/>
              <a:gd name="connsiteY81" fmla="*/ 353099 h 2767597"/>
              <a:gd name="connsiteX82" fmla="*/ 1166004 w 3001993"/>
              <a:gd name="connsiteY82" fmla="*/ 290063 h 2767597"/>
              <a:gd name="connsiteX83" fmla="*/ 1135048 w 3001993"/>
              <a:gd name="connsiteY83" fmla="*/ 275776 h 2767597"/>
              <a:gd name="connsiteX84" fmla="*/ 1129476 w 3001993"/>
              <a:gd name="connsiteY84" fmla="*/ 252862 h 2767597"/>
              <a:gd name="connsiteX85" fmla="*/ 1077898 w 3001993"/>
              <a:gd name="connsiteY85" fmla="*/ 256726 h 2767597"/>
              <a:gd name="connsiteX86" fmla="*/ 1065992 w 3001993"/>
              <a:gd name="connsiteY86" fmla="*/ 240057 h 2767597"/>
              <a:gd name="connsiteX87" fmla="*/ 1015985 w 3001993"/>
              <a:gd name="connsiteY87" fmla="*/ 247201 h 2767597"/>
              <a:gd name="connsiteX88" fmla="*/ 994554 w 3001993"/>
              <a:gd name="connsiteY88" fmla="*/ 235295 h 2767597"/>
              <a:gd name="connsiteX89" fmla="*/ 981929 w 3001993"/>
              <a:gd name="connsiteY89" fmla="*/ 193644 h 2767597"/>
              <a:gd name="connsiteX90" fmla="*/ 908109 w 3001993"/>
              <a:gd name="connsiteY90" fmla="*/ 215075 h 2767597"/>
              <a:gd name="connsiteX91" fmla="*/ 932642 w 3001993"/>
              <a:gd name="connsiteY91" fmla="*/ 178145 h 2767597"/>
              <a:gd name="connsiteX92" fmla="*/ 980267 w 3001993"/>
              <a:gd name="connsiteY92" fmla="*/ 154332 h 2767597"/>
              <a:gd name="connsiteX93" fmla="*/ 1015986 w 3001993"/>
              <a:gd name="connsiteY93" fmla="*/ 142426 h 2767597"/>
              <a:gd name="connsiteX94" fmla="*/ 1030272 w 3001993"/>
              <a:gd name="connsiteY94" fmla="*/ 92419 h 2767597"/>
              <a:gd name="connsiteX95" fmla="*/ 1073135 w 3001993"/>
              <a:gd name="connsiteY95" fmla="*/ 97182 h 2767597"/>
              <a:gd name="connsiteX96" fmla="*/ 1176472 w 3001993"/>
              <a:gd name="connsiteY96" fmla="*/ 41649 h 2767597"/>
              <a:gd name="connsiteX97" fmla="*/ 1410284 w 3001993"/>
              <a:gd name="connsiteY97" fmla="*/ 0 h 2767597"/>
              <a:gd name="connsiteX98" fmla="*/ 1508994 w 3001993"/>
              <a:gd name="connsiteY98" fmla="*/ 27677 h 2767597"/>
              <a:gd name="connsiteX99" fmla="*/ 1573198 w 3001993"/>
              <a:gd name="connsiteY99" fmla="*/ 61463 h 2767597"/>
              <a:gd name="connsiteX100" fmla="*/ 1616060 w 3001993"/>
              <a:gd name="connsiteY100" fmla="*/ 90038 h 2767597"/>
              <a:gd name="connsiteX101" fmla="*/ 1798158 w 3001993"/>
              <a:gd name="connsiteY101" fmla="*/ 102933 h 2767597"/>
              <a:gd name="connsiteX0" fmla="*/ 1798158 w 3001993"/>
              <a:gd name="connsiteY0" fmla="*/ 102933 h 2767597"/>
              <a:gd name="connsiteX1" fmla="*/ 1716657 w 3001993"/>
              <a:gd name="connsiteY1" fmla="*/ 309068 h 2767597"/>
              <a:gd name="connsiteX2" fmla="*/ 1690778 w 3001993"/>
              <a:gd name="connsiteY2" fmla="*/ 464344 h 2767597"/>
              <a:gd name="connsiteX3" fmla="*/ 1846053 w 3001993"/>
              <a:gd name="connsiteY3" fmla="*/ 610993 h 2767597"/>
              <a:gd name="connsiteX4" fmla="*/ 2251495 w 3001993"/>
              <a:gd name="connsiteY4" fmla="*/ 723136 h 2767597"/>
              <a:gd name="connsiteX5" fmla="*/ 2475781 w 3001993"/>
              <a:gd name="connsiteY5" fmla="*/ 921544 h 2767597"/>
              <a:gd name="connsiteX6" fmla="*/ 2725947 w 3001993"/>
              <a:gd name="connsiteY6" fmla="*/ 1076819 h 2767597"/>
              <a:gd name="connsiteX7" fmla="*/ 2907102 w 3001993"/>
              <a:gd name="connsiteY7" fmla="*/ 1318359 h 2767597"/>
              <a:gd name="connsiteX8" fmla="*/ 3001993 w 3001993"/>
              <a:gd name="connsiteY8" fmla="*/ 1620283 h 2767597"/>
              <a:gd name="connsiteX9" fmla="*/ 2993366 w 3001993"/>
              <a:gd name="connsiteY9" fmla="*/ 1870449 h 2767597"/>
              <a:gd name="connsiteX10" fmla="*/ 2915729 w 3001993"/>
              <a:gd name="connsiteY10" fmla="*/ 2060231 h 2767597"/>
              <a:gd name="connsiteX11" fmla="*/ 2743200 w 3001993"/>
              <a:gd name="connsiteY11" fmla="*/ 2189627 h 2767597"/>
              <a:gd name="connsiteX12" fmla="*/ 2501661 w 3001993"/>
              <a:gd name="connsiteY12" fmla="*/ 2241385 h 2767597"/>
              <a:gd name="connsiteX13" fmla="*/ 2216989 w 3001993"/>
              <a:gd name="connsiteY13" fmla="*/ 2172374 h 2767597"/>
              <a:gd name="connsiteX14" fmla="*/ 2009955 w 3001993"/>
              <a:gd name="connsiteY14" fmla="*/ 2137868 h 2767597"/>
              <a:gd name="connsiteX15" fmla="*/ 1842279 w 3001993"/>
              <a:gd name="connsiteY15" fmla="*/ 2052188 h 2767597"/>
              <a:gd name="connsiteX16" fmla="*/ 1625585 w 3001993"/>
              <a:gd name="connsiteY16" fmla="*/ 1949795 h 2767597"/>
              <a:gd name="connsiteX17" fmla="*/ 1416035 w 3001993"/>
              <a:gd name="connsiteY17" fmla="*/ 1861688 h 2767597"/>
              <a:gd name="connsiteX18" fmla="*/ 1253211 w 3001993"/>
              <a:gd name="connsiteY18" fmla="*/ 1877323 h 2767597"/>
              <a:gd name="connsiteX19" fmla="*/ 1223154 w 3001993"/>
              <a:gd name="connsiteY19" fmla="*/ 2040282 h 2767597"/>
              <a:gd name="connsiteX20" fmla="*/ 1049323 w 3001993"/>
              <a:gd name="connsiteY20" fmla="*/ 2030757 h 2767597"/>
              <a:gd name="connsiteX21" fmla="*/ 1104092 w 3001993"/>
              <a:gd name="connsiteY21" fmla="*/ 2247451 h 2767597"/>
              <a:gd name="connsiteX22" fmla="*/ 1251010 w 3001993"/>
              <a:gd name="connsiteY22" fmla="*/ 2453407 h 2767597"/>
              <a:gd name="connsiteX23" fmla="*/ 1083245 w 3001993"/>
              <a:gd name="connsiteY23" fmla="*/ 2665247 h 2767597"/>
              <a:gd name="connsiteX24" fmla="*/ 785004 w 3001993"/>
              <a:gd name="connsiteY24" fmla="*/ 2767597 h 2767597"/>
              <a:gd name="connsiteX25" fmla="*/ 474453 w 3001993"/>
              <a:gd name="connsiteY25" fmla="*/ 2750344 h 2767597"/>
              <a:gd name="connsiteX26" fmla="*/ 224287 w 3001993"/>
              <a:gd name="connsiteY26" fmla="*/ 2698585 h 2767597"/>
              <a:gd name="connsiteX27" fmla="*/ 51759 w 3001993"/>
              <a:gd name="connsiteY27" fmla="*/ 2595068 h 2767597"/>
              <a:gd name="connsiteX28" fmla="*/ 0 w 3001993"/>
              <a:gd name="connsiteY28" fmla="*/ 2405287 h 2767597"/>
              <a:gd name="connsiteX29" fmla="*/ 17253 w 3001993"/>
              <a:gd name="connsiteY29" fmla="*/ 2215506 h 2767597"/>
              <a:gd name="connsiteX30" fmla="*/ 103517 w 3001993"/>
              <a:gd name="connsiteY30" fmla="*/ 2017099 h 2767597"/>
              <a:gd name="connsiteX31" fmla="*/ 267419 w 3001993"/>
              <a:gd name="connsiteY31" fmla="*/ 1896329 h 2767597"/>
              <a:gd name="connsiteX32" fmla="*/ 362310 w 3001993"/>
              <a:gd name="connsiteY32" fmla="*/ 1784185 h 2767597"/>
              <a:gd name="connsiteX33" fmla="*/ 362310 w 3001993"/>
              <a:gd name="connsiteY33" fmla="*/ 1534019 h 2767597"/>
              <a:gd name="connsiteX34" fmla="*/ 370936 w 3001993"/>
              <a:gd name="connsiteY34" fmla="*/ 1387370 h 2767597"/>
              <a:gd name="connsiteX35" fmla="*/ 491706 w 3001993"/>
              <a:gd name="connsiteY35" fmla="*/ 1292480 h 2767597"/>
              <a:gd name="connsiteX36" fmla="*/ 638355 w 3001993"/>
              <a:gd name="connsiteY36" fmla="*/ 1275227 h 2767597"/>
              <a:gd name="connsiteX37" fmla="*/ 757328 w 3001993"/>
              <a:gd name="connsiteY37" fmla="*/ 1092590 h 2767597"/>
              <a:gd name="connsiteX38" fmla="*/ 763573 w 3001993"/>
              <a:gd name="connsiteY38" fmla="*/ 1021107 h 2767597"/>
              <a:gd name="connsiteX39" fmla="*/ 773098 w 3001993"/>
              <a:gd name="connsiteY39" fmla="*/ 960812 h 2767597"/>
              <a:gd name="connsiteX40" fmla="*/ 808817 w 3001993"/>
              <a:gd name="connsiteY40" fmla="*/ 952051 h 2767597"/>
              <a:gd name="connsiteX41" fmla="*/ 838245 w 3001993"/>
              <a:gd name="connsiteY41" fmla="*/ 983142 h 2767597"/>
              <a:gd name="connsiteX42" fmla="*/ 856442 w 3001993"/>
              <a:gd name="connsiteY42" fmla="*/ 966338 h 2767597"/>
              <a:gd name="connsiteX43" fmla="*/ 854914 w 3001993"/>
              <a:gd name="connsiteY43" fmla="*/ 906088 h 2767597"/>
              <a:gd name="connsiteX44" fmla="*/ 906359 w 3001993"/>
              <a:gd name="connsiteY44" fmla="*/ 885556 h 2767597"/>
              <a:gd name="connsiteX45" fmla="*/ 949310 w 3001993"/>
              <a:gd name="connsiteY45" fmla="*/ 930620 h 2767597"/>
              <a:gd name="connsiteX46" fmla="*/ 965979 w 3001993"/>
              <a:gd name="connsiteY46" fmla="*/ 952051 h 2767597"/>
              <a:gd name="connsiteX47" fmla="*/ 995004 w 3001993"/>
              <a:gd name="connsiteY47" fmla="*/ 939380 h 2767597"/>
              <a:gd name="connsiteX48" fmla="*/ 1004079 w 3001993"/>
              <a:gd name="connsiteY48" fmla="*/ 880613 h 2767597"/>
              <a:gd name="connsiteX49" fmla="*/ 1005113 w 3001993"/>
              <a:gd name="connsiteY49" fmla="*/ 847186 h 2767597"/>
              <a:gd name="connsiteX50" fmla="*/ 1025510 w 3001993"/>
              <a:gd name="connsiteY50" fmla="*/ 823463 h 2767597"/>
              <a:gd name="connsiteX51" fmla="*/ 1081268 w 3001993"/>
              <a:gd name="connsiteY51" fmla="*/ 804952 h 2767597"/>
              <a:gd name="connsiteX52" fmla="*/ 1113617 w 3001993"/>
              <a:gd name="connsiteY52" fmla="*/ 799651 h 2767597"/>
              <a:gd name="connsiteX53" fmla="*/ 1131813 w 3001993"/>
              <a:gd name="connsiteY53" fmla="*/ 767167 h 2767597"/>
              <a:gd name="connsiteX54" fmla="*/ 1156479 w 3001993"/>
              <a:gd name="connsiteY54" fmla="*/ 759170 h 2767597"/>
              <a:gd name="connsiteX55" fmla="*/ 1173148 w 3001993"/>
              <a:gd name="connsiteY55" fmla="*/ 735357 h 2767597"/>
              <a:gd name="connsiteX56" fmla="*/ 1196960 w 3001993"/>
              <a:gd name="connsiteY56" fmla="*/ 787745 h 2767597"/>
              <a:gd name="connsiteX57" fmla="*/ 1239823 w 3001993"/>
              <a:gd name="connsiteY57" fmla="*/ 785364 h 2767597"/>
              <a:gd name="connsiteX58" fmla="*/ 1277923 w 3001993"/>
              <a:gd name="connsiteY58" fmla="*/ 797270 h 2767597"/>
              <a:gd name="connsiteX59" fmla="*/ 1301735 w 3001993"/>
              <a:gd name="connsiteY59" fmla="*/ 787745 h 2767597"/>
              <a:gd name="connsiteX60" fmla="*/ 1330310 w 3001993"/>
              <a:gd name="connsiteY60" fmla="*/ 859182 h 2767597"/>
              <a:gd name="connsiteX61" fmla="*/ 1355246 w 3001993"/>
              <a:gd name="connsiteY61" fmla="*/ 846872 h 2767597"/>
              <a:gd name="connsiteX62" fmla="*/ 1398378 w 3001993"/>
              <a:gd name="connsiteY62" fmla="*/ 852532 h 2767597"/>
              <a:gd name="connsiteX63" fmla="*/ 1432704 w 3001993"/>
              <a:gd name="connsiteY63" fmla="*/ 859182 h 2767597"/>
              <a:gd name="connsiteX64" fmla="*/ 1492055 w 3001993"/>
              <a:gd name="connsiteY64" fmla="*/ 914715 h 2767597"/>
              <a:gd name="connsiteX65" fmla="*/ 1520810 w 3001993"/>
              <a:gd name="connsiteY65" fmla="*/ 899663 h 2767597"/>
              <a:gd name="connsiteX66" fmla="*/ 1556529 w 3001993"/>
              <a:gd name="connsiteY66" fmla="*/ 923476 h 2767597"/>
              <a:gd name="connsiteX67" fmla="*/ 1608917 w 3001993"/>
              <a:gd name="connsiteY67" fmla="*/ 952051 h 2767597"/>
              <a:gd name="connsiteX68" fmla="*/ 1689879 w 3001993"/>
              <a:gd name="connsiteY68" fmla="*/ 956633 h 2767597"/>
              <a:gd name="connsiteX69" fmla="*/ 1713376 w 3001993"/>
              <a:gd name="connsiteY69" fmla="*/ 917680 h 2767597"/>
              <a:gd name="connsiteX70" fmla="*/ 1677973 w 3001993"/>
              <a:gd name="connsiteY70" fmla="*/ 875851 h 2767597"/>
              <a:gd name="connsiteX71" fmla="*/ 1603030 w 3001993"/>
              <a:gd name="connsiteY71" fmla="*/ 823687 h 2767597"/>
              <a:gd name="connsiteX72" fmla="*/ 1516048 w 3001993"/>
              <a:gd name="connsiteY72" fmla="*/ 778220 h 2767597"/>
              <a:gd name="connsiteX73" fmla="*/ 1430817 w 3001993"/>
              <a:gd name="connsiteY73" fmla="*/ 685396 h 2767597"/>
              <a:gd name="connsiteX74" fmla="*/ 1392223 w 3001993"/>
              <a:gd name="connsiteY74" fmla="*/ 663920 h 2767597"/>
              <a:gd name="connsiteX75" fmla="*/ 1310631 w 3001993"/>
              <a:gd name="connsiteY75" fmla="*/ 588124 h 2767597"/>
              <a:gd name="connsiteX76" fmla="*/ 1280304 w 3001993"/>
              <a:gd name="connsiteY76" fmla="*/ 521045 h 2767597"/>
              <a:gd name="connsiteX77" fmla="*/ 1249348 w 3001993"/>
              <a:gd name="connsiteY77" fmla="*/ 471038 h 2767597"/>
              <a:gd name="connsiteX78" fmla="*/ 1232364 w 3001993"/>
              <a:gd name="connsiteY78" fmla="*/ 455134 h 2767597"/>
              <a:gd name="connsiteX79" fmla="*/ 1237441 w 3001993"/>
              <a:gd name="connsiteY79" fmla="*/ 418651 h 2767597"/>
              <a:gd name="connsiteX80" fmla="*/ 1258873 w 3001993"/>
              <a:gd name="connsiteY80" fmla="*/ 378394 h 2767597"/>
              <a:gd name="connsiteX81" fmla="*/ 1216010 w 3001993"/>
              <a:gd name="connsiteY81" fmla="*/ 378170 h 2767597"/>
              <a:gd name="connsiteX82" fmla="*/ 1174091 w 3001993"/>
              <a:gd name="connsiteY82" fmla="*/ 353099 h 2767597"/>
              <a:gd name="connsiteX83" fmla="*/ 1166004 w 3001993"/>
              <a:gd name="connsiteY83" fmla="*/ 290063 h 2767597"/>
              <a:gd name="connsiteX84" fmla="*/ 1135048 w 3001993"/>
              <a:gd name="connsiteY84" fmla="*/ 275776 h 2767597"/>
              <a:gd name="connsiteX85" fmla="*/ 1129476 w 3001993"/>
              <a:gd name="connsiteY85" fmla="*/ 252862 h 2767597"/>
              <a:gd name="connsiteX86" fmla="*/ 1077898 w 3001993"/>
              <a:gd name="connsiteY86" fmla="*/ 256726 h 2767597"/>
              <a:gd name="connsiteX87" fmla="*/ 1065992 w 3001993"/>
              <a:gd name="connsiteY87" fmla="*/ 240057 h 2767597"/>
              <a:gd name="connsiteX88" fmla="*/ 1015985 w 3001993"/>
              <a:gd name="connsiteY88" fmla="*/ 247201 h 2767597"/>
              <a:gd name="connsiteX89" fmla="*/ 994554 w 3001993"/>
              <a:gd name="connsiteY89" fmla="*/ 235295 h 2767597"/>
              <a:gd name="connsiteX90" fmla="*/ 981929 w 3001993"/>
              <a:gd name="connsiteY90" fmla="*/ 193644 h 2767597"/>
              <a:gd name="connsiteX91" fmla="*/ 908109 w 3001993"/>
              <a:gd name="connsiteY91" fmla="*/ 215075 h 2767597"/>
              <a:gd name="connsiteX92" fmla="*/ 932642 w 3001993"/>
              <a:gd name="connsiteY92" fmla="*/ 178145 h 2767597"/>
              <a:gd name="connsiteX93" fmla="*/ 980267 w 3001993"/>
              <a:gd name="connsiteY93" fmla="*/ 154332 h 2767597"/>
              <a:gd name="connsiteX94" fmla="*/ 1015986 w 3001993"/>
              <a:gd name="connsiteY94" fmla="*/ 142426 h 2767597"/>
              <a:gd name="connsiteX95" fmla="*/ 1030272 w 3001993"/>
              <a:gd name="connsiteY95" fmla="*/ 92419 h 2767597"/>
              <a:gd name="connsiteX96" fmla="*/ 1073135 w 3001993"/>
              <a:gd name="connsiteY96" fmla="*/ 97182 h 2767597"/>
              <a:gd name="connsiteX97" fmla="*/ 1176472 w 3001993"/>
              <a:gd name="connsiteY97" fmla="*/ 41649 h 2767597"/>
              <a:gd name="connsiteX98" fmla="*/ 1410284 w 3001993"/>
              <a:gd name="connsiteY98" fmla="*/ 0 h 2767597"/>
              <a:gd name="connsiteX99" fmla="*/ 1508994 w 3001993"/>
              <a:gd name="connsiteY99" fmla="*/ 27677 h 2767597"/>
              <a:gd name="connsiteX100" fmla="*/ 1573198 w 3001993"/>
              <a:gd name="connsiteY100" fmla="*/ 61463 h 2767597"/>
              <a:gd name="connsiteX101" fmla="*/ 1616060 w 3001993"/>
              <a:gd name="connsiteY101" fmla="*/ 90038 h 2767597"/>
              <a:gd name="connsiteX102" fmla="*/ 1798158 w 3001993"/>
              <a:gd name="connsiteY102" fmla="*/ 102933 h 2767597"/>
              <a:gd name="connsiteX0" fmla="*/ 1798158 w 3001993"/>
              <a:gd name="connsiteY0" fmla="*/ 102933 h 2767597"/>
              <a:gd name="connsiteX1" fmla="*/ 1716657 w 3001993"/>
              <a:gd name="connsiteY1" fmla="*/ 309068 h 2767597"/>
              <a:gd name="connsiteX2" fmla="*/ 1690778 w 3001993"/>
              <a:gd name="connsiteY2" fmla="*/ 464344 h 2767597"/>
              <a:gd name="connsiteX3" fmla="*/ 1846053 w 3001993"/>
              <a:gd name="connsiteY3" fmla="*/ 610993 h 2767597"/>
              <a:gd name="connsiteX4" fmla="*/ 2251495 w 3001993"/>
              <a:gd name="connsiteY4" fmla="*/ 723136 h 2767597"/>
              <a:gd name="connsiteX5" fmla="*/ 2475781 w 3001993"/>
              <a:gd name="connsiteY5" fmla="*/ 921544 h 2767597"/>
              <a:gd name="connsiteX6" fmla="*/ 2725947 w 3001993"/>
              <a:gd name="connsiteY6" fmla="*/ 1076819 h 2767597"/>
              <a:gd name="connsiteX7" fmla="*/ 2907102 w 3001993"/>
              <a:gd name="connsiteY7" fmla="*/ 1318359 h 2767597"/>
              <a:gd name="connsiteX8" fmla="*/ 3001993 w 3001993"/>
              <a:gd name="connsiteY8" fmla="*/ 1620283 h 2767597"/>
              <a:gd name="connsiteX9" fmla="*/ 2993366 w 3001993"/>
              <a:gd name="connsiteY9" fmla="*/ 1870449 h 2767597"/>
              <a:gd name="connsiteX10" fmla="*/ 2915729 w 3001993"/>
              <a:gd name="connsiteY10" fmla="*/ 2060231 h 2767597"/>
              <a:gd name="connsiteX11" fmla="*/ 2743200 w 3001993"/>
              <a:gd name="connsiteY11" fmla="*/ 2189627 h 2767597"/>
              <a:gd name="connsiteX12" fmla="*/ 2501661 w 3001993"/>
              <a:gd name="connsiteY12" fmla="*/ 2241385 h 2767597"/>
              <a:gd name="connsiteX13" fmla="*/ 2216989 w 3001993"/>
              <a:gd name="connsiteY13" fmla="*/ 2172374 h 2767597"/>
              <a:gd name="connsiteX14" fmla="*/ 2009955 w 3001993"/>
              <a:gd name="connsiteY14" fmla="*/ 2137868 h 2767597"/>
              <a:gd name="connsiteX15" fmla="*/ 1842279 w 3001993"/>
              <a:gd name="connsiteY15" fmla="*/ 2052188 h 2767597"/>
              <a:gd name="connsiteX16" fmla="*/ 1625585 w 3001993"/>
              <a:gd name="connsiteY16" fmla="*/ 1949795 h 2767597"/>
              <a:gd name="connsiteX17" fmla="*/ 1416035 w 3001993"/>
              <a:gd name="connsiteY17" fmla="*/ 1861688 h 2767597"/>
              <a:gd name="connsiteX18" fmla="*/ 1253211 w 3001993"/>
              <a:gd name="connsiteY18" fmla="*/ 1877323 h 2767597"/>
              <a:gd name="connsiteX19" fmla="*/ 1096948 w 3001993"/>
              <a:gd name="connsiteY19" fmla="*/ 1878357 h 2767597"/>
              <a:gd name="connsiteX20" fmla="*/ 1049323 w 3001993"/>
              <a:gd name="connsiteY20" fmla="*/ 2030757 h 2767597"/>
              <a:gd name="connsiteX21" fmla="*/ 1104092 w 3001993"/>
              <a:gd name="connsiteY21" fmla="*/ 2247451 h 2767597"/>
              <a:gd name="connsiteX22" fmla="*/ 1251010 w 3001993"/>
              <a:gd name="connsiteY22" fmla="*/ 2453407 h 2767597"/>
              <a:gd name="connsiteX23" fmla="*/ 1083245 w 3001993"/>
              <a:gd name="connsiteY23" fmla="*/ 2665247 h 2767597"/>
              <a:gd name="connsiteX24" fmla="*/ 785004 w 3001993"/>
              <a:gd name="connsiteY24" fmla="*/ 2767597 h 2767597"/>
              <a:gd name="connsiteX25" fmla="*/ 474453 w 3001993"/>
              <a:gd name="connsiteY25" fmla="*/ 2750344 h 2767597"/>
              <a:gd name="connsiteX26" fmla="*/ 224287 w 3001993"/>
              <a:gd name="connsiteY26" fmla="*/ 2698585 h 2767597"/>
              <a:gd name="connsiteX27" fmla="*/ 51759 w 3001993"/>
              <a:gd name="connsiteY27" fmla="*/ 2595068 h 2767597"/>
              <a:gd name="connsiteX28" fmla="*/ 0 w 3001993"/>
              <a:gd name="connsiteY28" fmla="*/ 2405287 h 2767597"/>
              <a:gd name="connsiteX29" fmla="*/ 17253 w 3001993"/>
              <a:gd name="connsiteY29" fmla="*/ 2215506 h 2767597"/>
              <a:gd name="connsiteX30" fmla="*/ 103517 w 3001993"/>
              <a:gd name="connsiteY30" fmla="*/ 2017099 h 2767597"/>
              <a:gd name="connsiteX31" fmla="*/ 267419 w 3001993"/>
              <a:gd name="connsiteY31" fmla="*/ 1896329 h 2767597"/>
              <a:gd name="connsiteX32" fmla="*/ 362310 w 3001993"/>
              <a:gd name="connsiteY32" fmla="*/ 1784185 h 2767597"/>
              <a:gd name="connsiteX33" fmla="*/ 362310 w 3001993"/>
              <a:gd name="connsiteY33" fmla="*/ 1534019 h 2767597"/>
              <a:gd name="connsiteX34" fmla="*/ 370936 w 3001993"/>
              <a:gd name="connsiteY34" fmla="*/ 1387370 h 2767597"/>
              <a:gd name="connsiteX35" fmla="*/ 491706 w 3001993"/>
              <a:gd name="connsiteY35" fmla="*/ 1292480 h 2767597"/>
              <a:gd name="connsiteX36" fmla="*/ 638355 w 3001993"/>
              <a:gd name="connsiteY36" fmla="*/ 1275227 h 2767597"/>
              <a:gd name="connsiteX37" fmla="*/ 757328 w 3001993"/>
              <a:gd name="connsiteY37" fmla="*/ 1092590 h 2767597"/>
              <a:gd name="connsiteX38" fmla="*/ 763573 w 3001993"/>
              <a:gd name="connsiteY38" fmla="*/ 1021107 h 2767597"/>
              <a:gd name="connsiteX39" fmla="*/ 773098 w 3001993"/>
              <a:gd name="connsiteY39" fmla="*/ 960812 h 2767597"/>
              <a:gd name="connsiteX40" fmla="*/ 808817 w 3001993"/>
              <a:gd name="connsiteY40" fmla="*/ 952051 h 2767597"/>
              <a:gd name="connsiteX41" fmla="*/ 838245 w 3001993"/>
              <a:gd name="connsiteY41" fmla="*/ 983142 h 2767597"/>
              <a:gd name="connsiteX42" fmla="*/ 856442 w 3001993"/>
              <a:gd name="connsiteY42" fmla="*/ 966338 h 2767597"/>
              <a:gd name="connsiteX43" fmla="*/ 854914 w 3001993"/>
              <a:gd name="connsiteY43" fmla="*/ 906088 h 2767597"/>
              <a:gd name="connsiteX44" fmla="*/ 906359 w 3001993"/>
              <a:gd name="connsiteY44" fmla="*/ 885556 h 2767597"/>
              <a:gd name="connsiteX45" fmla="*/ 949310 w 3001993"/>
              <a:gd name="connsiteY45" fmla="*/ 930620 h 2767597"/>
              <a:gd name="connsiteX46" fmla="*/ 965979 w 3001993"/>
              <a:gd name="connsiteY46" fmla="*/ 952051 h 2767597"/>
              <a:gd name="connsiteX47" fmla="*/ 995004 w 3001993"/>
              <a:gd name="connsiteY47" fmla="*/ 939380 h 2767597"/>
              <a:gd name="connsiteX48" fmla="*/ 1004079 w 3001993"/>
              <a:gd name="connsiteY48" fmla="*/ 880613 h 2767597"/>
              <a:gd name="connsiteX49" fmla="*/ 1005113 w 3001993"/>
              <a:gd name="connsiteY49" fmla="*/ 847186 h 2767597"/>
              <a:gd name="connsiteX50" fmla="*/ 1025510 w 3001993"/>
              <a:gd name="connsiteY50" fmla="*/ 823463 h 2767597"/>
              <a:gd name="connsiteX51" fmla="*/ 1081268 w 3001993"/>
              <a:gd name="connsiteY51" fmla="*/ 804952 h 2767597"/>
              <a:gd name="connsiteX52" fmla="*/ 1113617 w 3001993"/>
              <a:gd name="connsiteY52" fmla="*/ 799651 h 2767597"/>
              <a:gd name="connsiteX53" fmla="*/ 1131813 w 3001993"/>
              <a:gd name="connsiteY53" fmla="*/ 767167 h 2767597"/>
              <a:gd name="connsiteX54" fmla="*/ 1156479 w 3001993"/>
              <a:gd name="connsiteY54" fmla="*/ 759170 h 2767597"/>
              <a:gd name="connsiteX55" fmla="*/ 1173148 w 3001993"/>
              <a:gd name="connsiteY55" fmla="*/ 735357 h 2767597"/>
              <a:gd name="connsiteX56" fmla="*/ 1196960 w 3001993"/>
              <a:gd name="connsiteY56" fmla="*/ 787745 h 2767597"/>
              <a:gd name="connsiteX57" fmla="*/ 1239823 w 3001993"/>
              <a:gd name="connsiteY57" fmla="*/ 785364 h 2767597"/>
              <a:gd name="connsiteX58" fmla="*/ 1277923 w 3001993"/>
              <a:gd name="connsiteY58" fmla="*/ 797270 h 2767597"/>
              <a:gd name="connsiteX59" fmla="*/ 1301735 w 3001993"/>
              <a:gd name="connsiteY59" fmla="*/ 787745 h 2767597"/>
              <a:gd name="connsiteX60" fmla="*/ 1330310 w 3001993"/>
              <a:gd name="connsiteY60" fmla="*/ 859182 h 2767597"/>
              <a:gd name="connsiteX61" fmla="*/ 1355246 w 3001993"/>
              <a:gd name="connsiteY61" fmla="*/ 846872 h 2767597"/>
              <a:gd name="connsiteX62" fmla="*/ 1398378 w 3001993"/>
              <a:gd name="connsiteY62" fmla="*/ 852532 h 2767597"/>
              <a:gd name="connsiteX63" fmla="*/ 1432704 w 3001993"/>
              <a:gd name="connsiteY63" fmla="*/ 859182 h 2767597"/>
              <a:gd name="connsiteX64" fmla="*/ 1492055 w 3001993"/>
              <a:gd name="connsiteY64" fmla="*/ 914715 h 2767597"/>
              <a:gd name="connsiteX65" fmla="*/ 1520810 w 3001993"/>
              <a:gd name="connsiteY65" fmla="*/ 899663 h 2767597"/>
              <a:gd name="connsiteX66" fmla="*/ 1556529 w 3001993"/>
              <a:gd name="connsiteY66" fmla="*/ 923476 h 2767597"/>
              <a:gd name="connsiteX67" fmla="*/ 1608917 w 3001993"/>
              <a:gd name="connsiteY67" fmla="*/ 952051 h 2767597"/>
              <a:gd name="connsiteX68" fmla="*/ 1689879 w 3001993"/>
              <a:gd name="connsiteY68" fmla="*/ 956633 h 2767597"/>
              <a:gd name="connsiteX69" fmla="*/ 1713376 w 3001993"/>
              <a:gd name="connsiteY69" fmla="*/ 917680 h 2767597"/>
              <a:gd name="connsiteX70" fmla="*/ 1677973 w 3001993"/>
              <a:gd name="connsiteY70" fmla="*/ 875851 h 2767597"/>
              <a:gd name="connsiteX71" fmla="*/ 1603030 w 3001993"/>
              <a:gd name="connsiteY71" fmla="*/ 823687 h 2767597"/>
              <a:gd name="connsiteX72" fmla="*/ 1516048 w 3001993"/>
              <a:gd name="connsiteY72" fmla="*/ 778220 h 2767597"/>
              <a:gd name="connsiteX73" fmla="*/ 1430817 w 3001993"/>
              <a:gd name="connsiteY73" fmla="*/ 685396 h 2767597"/>
              <a:gd name="connsiteX74" fmla="*/ 1392223 w 3001993"/>
              <a:gd name="connsiteY74" fmla="*/ 663920 h 2767597"/>
              <a:gd name="connsiteX75" fmla="*/ 1310631 w 3001993"/>
              <a:gd name="connsiteY75" fmla="*/ 588124 h 2767597"/>
              <a:gd name="connsiteX76" fmla="*/ 1280304 w 3001993"/>
              <a:gd name="connsiteY76" fmla="*/ 521045 h 2767597"/>
              <a:gd name="connsiteX77" fmla="*/ 1249348 w 3001993"/>
              <a:gd name="connsiteY77" fmla="*/ 471038 h 2767597"/>
              <a:gd name="connsiteX78" fmla="*/ 1232364 w 3001993"/>
              <a:gd name="connsiteY78" fmla="*/ 455134 h 2767597"/>
              <a:gd name="connsiteX79" fmla="*/ 1237441 w 3001993"/>
              <a:gd name="connsiteY79" fmla="*/ 418651 h 2767597"/>
              <a:gd name="connsiteX80" fmla="*/ 1258873 w 3001993"/>
              <a:gd name="connsiteY80" fmla="*/ 378394 h 2767597"/>
              <a:gd name="connsiteX81" fmla="*/ 1216010 w 3001993"/>
              <a:gd name="connsiteY81" fmla="*/ 378170 h 2767597"/>
              <a:gd name="connsiteX82" fmla="*/ 1174091 w 3001993"/>
              <a:gd name="connsiteY82" fmla="*/ 353099 h 2767597"/>
              <a:gd name="connsiteX83" fmla="*/ 1166004 w 3001993"/>
              <a:gd name="connsiteY83" fmla="*/ 290063 h 2767597"/>
              <a:gd name="connsiteX84" fmla="*/ 1135048 w 3001993"/>
              <a:gd name="connsiteY84" fmla="*/ 275776 h 2767597"/>
              <a:gd name="connsiteX85" fmla="*/ 1129476 w 3001993"/>
              <a:gd name="connsiteY85" fmla="*/ 252862 h 2767597"/>
              <a:gd name="connsiteX86" fmla="*/ 1077898 w 3001993"/>
              <a:gd name="connsiteY86" fmla="*/ 256726 h 2767597"/>
              <a:gd name="connsiteX87" fmla="*/ 1065992 w 3001993"/>
              <a:gd name="connsiteY87" fmla="*/ 240057 h 2767597"/>
              <a:gd name="connsiteX88" fmla="*/ 1015985 w 3001993"/>
              <a:gd name="connsiteY88" fmla="*/ 247201 h 2767597"/>
              <a:gd name="connsiteX89" fmla="*/ 994554 w 3001993"/>
              <a:gd name="connsiteY89" fmla="*/ 235295 h 2767597"/>
              <a:gd name="connsiteX90" fmla="*/ 981929 w 3001993"/>
              <a:gd name="connsiteY90" fmla="*/ 193644 h 2767597"/>
              <a:gd name="connsiteX91" fmla="*/ 908109 w 3001993"/>
              <a:gd name="connsiteY91" fmla="*/ 215075 h 2767597"/>
              <a:gd name="connsiteX92" fmla="*/ 932642 w 3001993"/>
              <a:gd name="connsiteY92" fmla="*/ 178145 h 2767597"/>
              <a:gd name="connsiteX93" fmla="*/ 980267 w 3001993"/>
              <a:gd name="connsiteY93" fmla="*/ 154332 h 2767597"/>
              <a:gd name="connsiteX94" fmla="*/ 1015986 w 3001993"/>
              <a:gd name="connsiteY94" fmla="*/ 142426 h 2767597"/>
              <a:gd name="connsiteX95" fmla="*/ 1030272 w 3001993"/>
              <a:gd name="connsiteY95" fmla="*/ 92419 h 2767597"/>
              <a:gd name="connsiteX96" fmla="*/ 1073135 w 3001993"/>
              <a:gd name="connsiteY96" fmla="*/ 97182 h 2767597"/>
              <a:gd name="connsiteX97" fmla="*/ 1176472 w 3001993"/>
              <a:gd name="connsiteY97" fmla="*/ 41649 h 2767597"/>
              <a:gd name="connsiteX98" fmla="*/ 1410284 w 3001993"/>
              <a:gd name="connsiteY98" fmla="*/ 0 h 2767597"/>
              <a:gd name="connsiteX99" fmla="*/ 1508994 w 3001993"/>
              <a:gd name="connsiteY99" fmla="*/ 27677 h 2767597"/>
              <a:gd name="connsiteX100" fmla="*/ 1573198 w 3001993"/>
              <a:gd name="connsiteY100" fmla="*/ 61463 h 2767597"/>
              <a:gd name="connsiteX101" fmla="*/ 1616060 w 3001993"/>
              <a:gd name="connsiteY101" fmla="*/ 90038 h 2767597"/>
              <a:gd name="connsiteX102" fmla="*/ 1798158 w 3001993"/>
              <a:gd name="connsiteY102" fmla="*/ 102933 h 2767597"/>
              <a:gd name="connsiteX0" fmla="*/ 1798158 w 3001993"/>
              <a:gd name="connsiteY0" fmla="*/ 102933 h 2767597"/>
              <a:gd name="connsiteX1" fmla="*/ 1716657 w 3001993"/>
              <a:gd name="connsiteY1" fmla="*/ 309068 h 2767597"/>
              <a:gd name="connsiteX2" fmla="*/ 1690778 w 3001993"/>
              <a:gd name="connsiteY2" fmla="*/ 464344 h 2767597"/>
              <a:gd name="connsiteX3" fmla="*/ 1846053 w 3001993"/>
              <a:gd name="connsiteY3" fmla="*/ 610993 h 2767597"/>
              <a:gd name="connsiteX4" fmla="*/ 2251495 w 3001993"/>
              <a:gd name="connsiteY4" fmla="*/ 723136 h 2767597"/>
              <a:gd name="connsiteX5" fmla="*/ 2475781 w 3001993"/>
              <a:gd name="connsiteY5" fmla="*/ 921544 h 2767597"/>
              <a:gd name="connsiteX6" fmla="*/ 2725947 w 3001993"/>
              <a:gd name="connsiteY6" fmla="*/ 1076819 h 2767597"/>
              <a:gd name="connsiteX7" fmla="*/ 2907102 w 3001993"/>
              <a:gd name="connsiteY7" fmla="*/ 1318359 h 2767597"/>
              <a:gd name="connsiteX8" fmla="*/ 3001993 w 3001993"/>
              <a:gd name="connsiteY8" fmla="*/ 1620283 h 2767597"/>
              <a:gd name="connsiteX9" fmla="*/ 2993366 w 3001993"/>
              <a:gd name="connsiteY9" fmla="*/ 1870449 h 2767597"/>
              <a:gd name="connsiteX10" fmla="*/ 2915729 w 3001993"/>
              <a:gd name="connsiteY10" fmla="*/ 2060231 h 2767597"/>
              <a:gd name="connsiteX11" fmla="*/ 2743200 w 3001993"/>
              <a:gd name="connsiteY11" fmla="*/ 2189627 h 2767597"/>
              <a:gd name="connsiteX12" fmla="*/ 2501661 w 3001993"/>
              <a:gd name="connsiteY12" fmla="*/ 2241385 h 2767597"/>
              <a:gd name="connsiteX13" fmla="*/ 2216989 w 3001993"/>
              <a:gd name="connsiteY13" fmla="*/ 2172374 h 2767597"/>
              <a:gd name="connsiteX14" fmla="*/ 2009955 w 3001993"/>
              <a:gd name="connsiteY14" fmla="*/ 2137868 h 2767597"/>
              <a:gd name="connsiteX15" fmla="*/ 1842279 w 3001993"/>
              <a:gd name="connsiteY15" fmla="*/ 2052188 h 2767597"/>
              <a:gd name="connsiteX16" fmla="*/ 1625585 w 3001993"/>
              <a:gd name="connsiteY16" fmla="*/ 1949795 h 2767597"/>
              <a:gd name="connsiteX17" fmla="*/ 1416035 w 3001993"/>
              <a:gd name="connsiteY17" fmla="*/ 1861688 h 2767597"/>
              <a:gd name="connsiteX18" fmla="*/ 1253211 w 3001993"/>
              <a:gd name="connsiteY18" fmla="*/ 1877323 h 2767597"/>
              <a:gd name="connsiteX19" fmla="*/ 1096948 w 3001993"/>
              <a:gd name="connsiteY19" fmla="*/ 1878357 h 2767597"/>
              <a:gd name="connsiteX20" fmla="*/ 1049323 w 3001993"/>
              <a:gd name="connsiteY20" fmla="*/ 2030757 h 2767597"/>
              <a:gd name="connsiteX21" fmla="*/ 1104092 w 3001993"/>
              <a:gd name="connsiteY21" fmla="*/ 2247451 h 2767597"/>
              <a:gd name="connsiteX22" fmla="*/ 1251010 w 3001993"/>
              <a:gd name="connsiteY22" fmla="*/ 2453407 h 2767597"/>
              <a:gd name="connsiteX23" fmla="*/ 1083245 w 3001993"/>
              <a:gd name="connsiteY23" fmla="*/ 2665247 h 2767597"/>
              <a:gd name="connsiteX24" fmla="*/ 785004 w 3001993"/>
              <a:gd name="connsiteY24" fmla="*/ 2767597 h 2767597"/>
              <a:gd name="connsiteX25" fmla="*/ 474453 w 3001993"/>
              <a:gd name="connsiteY25" fmla="*/ 2750344 h 2767597"/>
              <a:gd name="connsiteX26" fmla="*/ 224287 w 3001993"/>
              <a:gd name="connsiteY26" fmla="*/ 2698585 h 2767597"/>
              <a:gd name="connsiteX27" fmla="*/ 51759 w 3001993"/>
              <a:gd name="connsiteY27" fmla="*/ 2595068 h 2767597"/>
              <a:gd name="connsiteX28" fmla="*/ 0 w 3001993"/>
              <a:gd name="connsiteY28" fmla="*/ 2405287 h 2767597"/>
              <a:gd name="connsiteX29" fmla="*/ 17253 w 3001993"/>
              <a:gd name="connsiteY29" fmla="*/ 2215506 h 2767597"/>
              <a:gd name="connsiteX30" fmla="*/ 103517 w 3001993"/>
              <a:gd name="connsiteY30" fmla="*/ 2017099 h 2767597"/>
              <a:gd name="connsiteX31" fmla="*/ 267419 w 3001993"/>
              <a:gd name="connsiteY31" fmla="*/ 1896329 h 2767597"/>
              <a:gd name="connsiteX32" fmla="*/ 362310 w 3001993"/>
              <a:gd name="connsiteY32" fmla="*/ 1784185 h 2767597"/>
              <a:gd name="connsiteX33" fmla="*/ 362310 w 3001993"/>
              <a:gd name="connsiteY33" fmla="*/ 1534019 h 2767597"/>
              <a:gd name="connsiteX34" fmla="*/ 370936 w 3001993"/>
              <a:gd name="connsiteY34" fmla="*/ 1387370 h 2767597"/>
              <a:gd name="connsiteX35" fmla="*/ 491706 w 3001993"/>
              <a:gd name="connsiteY35" fmla="*/ 1292480 h 2767597"/>
              <a:gd name="connsiteX36" fmla="*/ 638355 w 3001993"/>
              <a:gd name="connsiteY36" fmla="*/ 1275227 h 2767597"/>
              <a:gd name="connsiteX37" fmla="*/ 757328 w 3001993"/>
              <a:gd name="connsiteY37" fmla="*/ 1092590 h 2767597"/>
              <a:gd name="connsiteX38" fmla="*/ 763573 w 3001993"/>
              <a:gd name="connsiteY38" fmla="*/ 1021107 h 2767597"/>
              <a:gd name="connsiteX39" fmla="*/ 773098 w 3001993"/>
              <a:gd name="connsiteY39" fmla="*/ 960812 h 2767597"/>
              <a:gd name="connsiteX40" fmla="*/ 808817 w 3001993"/>
              <a:gd name="connsiteY40" fmla="*/ 952051 h 2767597"/>
              <a:gd name="connsiteX41" fmla="*/ 838245 w 3001993"/>
              <a:gd name="connsiteY41" fmla="*/ 983142 h 2767597"/>
              <a:gd name="connsiteX42" fmla="*/ 856442 w 3001993"/>
              <a:gd name="connsiteY42" fmla="*/ 966338 h 2767597"/>
              <a:gd name="connsiteX43" fmla="*/ 854914 w 3001993"/>
              <a:gd name="connsiteY43" fmla="*/ 906088 h 2767597"/>
              <a:gd name="connsiteX44" fmla="*/ 906359 w 3001993"/>
              <a:gd name="connsiteY44" fmla="*/ 885556 h 2767597"/>
              <a:gd name="connsiteX45" fmla="*/ 949310 w 3001993"/>
              <a:gd name="connsiteY45" fmla="*/ 930620 h 2767597"/>
              <a:gd name="connsiteX46" fmla="*/ 965979 w 3001993"/>
              <a:gd name="connsiteY46" fmla="*/ 952051 h 2767597"/>
              <a:gd name="connsiteX47" fmla="*/ 995004 w 3001993"/>
              <a:gd name="connsiteY47" fmla="*/ 939380 h 2767597"/>
              <a:gd name="connsiteX48" fmla="*/ 1004079 w 3001993"/>
              <a:gd name="connsiteY48" fmla="*/ 880613 h 2767597"/>
              <a:gd name="connsiteX49" fmla="*/ 1005113 w 3001993"/>
              <a:gd name="connsiteY49" fmla="*/ 847186 h 2767597"/>
              <a:gd name="connsiteX50" fmla="*/ 1025510 w 3001993"/>
              <a:gd name="connsiteY50" fmla="*/ 823463 h 2767597"/>
              <a:gd name="connsiteX51" fmla="*/ 1081268 w 3001993"/>
              <a:gd name="connsiteY51" fmla="*/ 804952 h 2767597"/>
              <a:gd name="connsiteX52" fmla="*/ 1113617 w 3001993"/>
              <a:gd name="connsiteY52" fmla="*/ 799651 h 2767597"/>
              <a:gd name="connsiteX53" fmla="*/ 1131813 w 3001993"/>
              <a:gd name="connsiteY53" fmla="*/ 767167 h 2767597"/>
              <a:gd name="connsiteX54" fmla="*/ 1156479 w 3001993"/>
              <a:gd name="connsiteY54" fmla="*/ 759170 h 2767597"/>
              <a:gd name="connsiteX55" fmla="*/ 1173148 w 3001993"/>
              <a:gd name="connsiteY55" fmla="*/ 735357 h 2767597"/>
              <a:gd name="connsiteX56" fmla="*/ 1196960 w 3001993"/>
              <a:gd name="connsiteY56" fmla="*/ 787745 h 2767597"/>
              <a:gd name="connsiteX57" fmla="*/ 1239823 w 3001993"/>
              <a:gd name="connsiteY57" fmla="*/ 785364 h 2767597"/>
              <a:gd name="connsiteX58" fmla="*/ 1277923 w 3001993"/>
              <a:gd name="connsiteY58" fmla="*/ 797270 h 2767597"/>
              <a:gd name="connsiteX59" fmla="*/ 1301735 w 3001993"/>
              <a:gd name="connsiteY59" fmla="*/ 787745 h 2767597"/>
              <a:gd name="connsiteX60" fmla="*/ 1330310 w 3001993"/>
              <a:gd name="connsiteY60" fmla="*/ 859182 h 2767597"/>
              <a:gd name="connsiteX61" fmla="*/ 1355246 w 3001993"/>
              <a:gd name="connsiteY61" fmla="*/ 846872 h 2767597"/>
              <a:gd name="connsiteX62" fmla="*/ 1398378 w 3001993"/>
              <a:gd name="connsiteY62" fmla="*/ 852532 h 2767597"/>
              <a:gd name="connsiteX63" fmla="*/ 1432704 w 3001993"/>
              <a:gd name="connsiteY63" fmla="*/ 859182 h 2767597"/>
              <a:gd name="connsiteX64" fmla="*/ 1492055 w 3001993"/>
              <a:gd name="connsiteY64" fmla="*/ 914715 h 2767597"/>
              <a:gd name="connsiteX65" fmla="*/ 1520810 w 3001993"/>
              <a:gd name="connsiteY65" fmla="*/ 899663 h 2767597"/>
              <a:gd name="connsiteX66" fmla="*/ 1556529 w 3001993"/>
              <a:gd name="connsiteY66" fmla="*/ 923476 h 2767597"/>
              <a:gd name="connsiteX67" fmla="*/ 1608917 w 3001993"/>
              <a:gd name="connsiteY67" fmla="*/ 952051 h 2767597"/>
              <a:gd name="connsiteX68" fmla="*/ 1689879 w 3001993"/>
              <a:gd name="connsiteY68" fmla="*/ 956633 h 2767597"/>
              <a:gd name="connsiteX69" fmla="*/ 1713376 w 3001993"/>
              <a:gd name="connsiteY69" fmla="*/ 917680 h 2767597"/>
              <a:gd name="connsiteX70" fmla="*/ 1677973 w 3001993"/>
              <a:gd name="connsiteY70" fmla="*/ 875851 h 2767597"/>
              <a:gd name="connsiteX71" fmla="*/ 1603030 w 3001993"/>
              <a:gd name="connsiteY71" fmla="*/ 823687 h 2767597"/>
              <a:gd name="connsiteX72" fmla="*/ 1516048 w 3001993"/>
              <a:gd name="connsiteY72" fmla="*/ 778220 h 2767597"/>
              <a:gd name="connsiteX73" fmla="*/ 1430817 w 3001993"/>
              <a:gd name="connsiteY73" fmla="*/ 685396 h 2767597"/>
              <a:gd name="connsiteX74" fmla="*/ 1392223 w 3001993"/>
              <a:gd name="connsiteY74" fmla="*/ 663920 h 2767597"/>
              <a:gd name="connsiteX75" fmla="*/ 1310631 w 3001993"/>
              <a:gd name="connsiteY75" fmla="*/ 588124 h 2767597"/>
              <a:gd name="connsiteX76" fmla="*/ 1280304 w 3001993"/>
              <a:gd name="connsiteY76" fmla="*/ 521045 h 2767597"/>
              <a:gd name="connsiteX77" fmla="*/ 1249348 w 3001993"/>
              <a:gd name="connsiteY77" fmla="*/ 471038 h 2767597"/>
              <a:gd name="connsiteX78" fmla="*/ 1232364 w 3001993"/>
              <a:gd name="connsiteY78" fmla="*/ 455134 h 2767597"/>
              <a:gd name="connsiteX79" fmla="*/ 1237441 w 3001993"/>
              <a:gd name="connsiteY79" fmla="*/ 418651 h 2767597"/>
              <a:gd name="connsiteX80" fmla="*/ 1258873 w 3001993"/>
              <a:gd name="connsiteY80" fmla="*/ 378394 h 2767597"/>
              <a:gd name="connsiteX81" fmla="*/ 1216010 w 3001993"/>
              <a:gd name="connsiteY81" fmla="*/ 378170 h 2767597"/>
              <a:gd name="connsiteX82" fmla="*/ 1174091 w 3001993"/>
              <a:gd name="connsiteY82" fmla="*/ 353099 h 2767597"/>
              <a:gd name="connsiteX83" fmla="*/ 1166004 w 3001993"/>
              <a:gd name="connsiteY83" fmla="*/ 290063 h 2767597"/>
              <a:gd name="connsiteX84" fmla="*/ 1135048 w 3001993"/>
              <a:gd name="connsiteY84" fmla="*/ 275776 h 2767597"/>
              <a:gd name="connsiteX85" fmla="*/ 1129476 w 3001993"/>
              <a:gd name="connsiteY85" fmla="*/ 252862 h 2767597"/>
              <a:gd name="connsiteX86" fmla="*/ 1077898 w 3001993"/>
              <a:gd name="connsiteY86" fmla="*/ 256726 h 2767597"/>
              <a:gd name="connsiteX87" fmla="*/ 1065992 w 3001993"/>
              <a:gd name="connsiteY87" fmla="*/ 240057 h 2767597"/>
              <a:gd name="connsiteX88" fmla="*/ 1015985 w 3001993"/>
              <a:gd name="connsiteY88" fmla="*/ 247201 h 2767597"/>
              <a:gd name="connsiteX89" fmla="*/ 994554 w 3001993"/>
              <a:gd name="connsiteY89" fmla="*/ 235295 h 2767597"/>
              <a:gd name="connsiteX90" fmla="*/ 981929 w 3001993"/>
              <a:gd name="connsiteY90" fmla="*/ 193644 h 2767597"/>
              <a:gd name="connsiteX91" fmla="*/ 908109 w 3001993"/>
              <a:gd name="connsiteY91" fmla="*/ 215075 h 2767597"/>
              <a:gd name="connsiteX92" fmla="*/ 932642 w 3001993"/>
              <a:gd name="connsiteY92" fmla="*/ 178145 h 2767597"/>
              <a:gd name="connsiteX93" fmla="*/ 980267 w 3001993"/>
              <a:gd name="connsiteY93" fmla="*/ 154332 h 2767597"/>
              <a:gd name="connsiteX94" fmla="*/ 1015986 w 3001993"/>
              <a:gd name="connsiteY94" fmla="*/ 142426 h 2767597"/>
              <a:gd name="connsiteX95" fmla="*/ 1030272 w 3001993"/>
              <a:gd name="connsiteY95" fmla="*/ 92419 h 2767597"/>
              <a:gd name="connsiteX96" fmla="*/ 1073135 w 3001993"/>
              <a:gd name="connsiteY96" fmla="*/ 97182 h 2767597"/>
              <a:gd name="connsiteX97" fmla="*/ 1176472 w 3001993"/>
              <a:gd name="connsiteY97" fmla="*/ 41649 h 2767597"/>
              <a:gd name="connsiteX98" fmla="*/ 1410284 w 3001993"/>
              <a:gd name="connsiteY98" fmla="*/ 0 h 2767597"/>
              <a:gd name="connsiteX99" fmla="*/ 1508994 w 3001993"/>
              <a:gd name="connsiteY99" fmla="*/ 27677 h 2767597"/>
              <a:gd name="connsiteX100" fmla="*/ 1573198 w 3001993"/>
              <a:gd name="connsiteY100" fmla="*/ 61463 h 2767597"/>
              <a:gd name="connsiteX101" fmla="*/ 1616060 w 3001993"/>
              <a:gd name="connsiteY101" fmla="*/ 90038 h 2767597"/>
              <a:gd name="connsiteX102" fmla="*/ 1798158 w 3001993"/>
              <a:gd name="connsiteY102" fmla="*/ 102933 h 2767597"/>
              <a:gd name="connsiteX0" fmla="*/ 1798158 w 3001993"/>
              <a:gd name="connsiteY0" fmla="*/ 102933 h 2767597"/>
              <a:gd name="connsiteX1" fmla="*/ 1716657 w 3001993"/>
              <a:gd name="connsiteY1" fmla="*/ 309068 h 2767597"/>
              <a:gd name="connsiteX2" fmla="*/ 1690778 w 3001993"/>
              <a:gd name="connsiteY2" fmla="*/ 464344 h 2767597"/>
              <a:gd name="connsiteX3" fmla="*/ 1846053 w 3001993"/>
              <a:gd name="connsiteY3" fmla="*/ 610993 h 2767597"/>
              <a:gd name="connsiteX4" fmla="*/ 2251495 w 3001993"/>
              <a:gd name="connsiteY4" fmla="*/ 723136 h 2767597"/>
              <a:gd name="connsiteX5" fmla="*/ 2475781 w 3001993"/>
              <a:gd name="connsiteY5" fmla="*/ 921544 h 2767597"/>
              <a:gd name="connsiteX6" fmla="*/ 2725947 w 3001993"/>
              <a:gd name="connsiteY6" fmla="*/ 1076819 h 2767597"/>
              <a:gd name="connsiteX7" fmla="*/ 2907102 w 3001993"/>
              <a:gd name="connsiteY7" fmla="*/ 1318359 h 2767597"/>
              <a:gd name="connsiteX8" fmla="*/ 3001993 w 3001993"/>
              <a:gd name="connsiteY8" fmla="*/ 1620283 h 2767597"/>
              <a:gd name="connsiteX9" fmla="*/ 2993366 w 3001993"/>
              <a:gd name="connsiteY9" fmla="*/ 1870449 h 2767597"/>
              <a:gd name="connsiteX10" fmla="*/ 2915729 w 3001993"/>
              <a:gd name="connsiteY10" fmla="*/ 2060231 h 2767597"/>
              <a:gd name="connsiteX11" fmla="*/ 2743200 w 3001993"/>
              <a:gd name="connsiteY11" fmla="*/ 2189627 h 2767597"/>
              <a:gd name="connsiteX12" fmla="*/ 2501661 w 3001993"/>
              <a:gd name="connsiteY12" fmla="*/ 2241385 h 2767597"/>
              <a:gd name="connsiteX13" fmla="*/ 2216989 w 3001993"/>
              <a:gd name="connsiteY13" fmla="*/ 2172374 h 2767597"/>
              <a:gd name="connsiteX14" fmla="*/ 2009955 w 3001993"/>
              <a:gd name="connsiteY14" fmla="*/ 2137868 h 2767597"/>
              <a:gd name="connsiteX15" fmla="*/ 1842279 w 3001993"/>
              <a:gd name="connsiteY15" fmla="*/ 2052188 h 2767597"/>
              <a:gd name="connsiteX16" fmla="*/ 1625585 w 3001993"/>
              <a:gd name="connsiteY16" fmla="*/ 1949795 h 2767597"/>
              <a:gd name="connsiteX17" fmla="*/ 1416035 w 3001993"/>
              <a:gd name="connsiteY17" fmla="*/ 1861688 h 2767597"/>
              <a:gd name="connsiteX18" fmla="*/ 1253211 w 3001993"/>
              <a:gd name="connsiteY18" fmla="*/ 1877323 h 2767597"/>
              <a:gd name="connsiteX19" fmla="*/ 1096948 w 3001993"/>
              <a:gd name="connsiteY19" fmla="*/ 1878357 h 2767597"/>
              <a:gd name="connsiteX20" fmla="*/ 1018367 w 3001993"/>
              <a:gd name="connsiteY20" fmla="*/ 1985513 h 2767597"/>
              <a:gd name="connsiteX21" fmla="*/ 1104092 w 3001993"/>
              <a:gd name="connsiteY21" fmla="*/ 2247451 h 2767597"/>
              <a:gd name="connsiteX22" fmla="*/ 1251010 w 3001993"/>
              <a:gd name="connsiteY22" fmla="*/ 2453407 h 2767597"/>
              <a:gd name="connsiteX23" fmla="*/ 1083245 w 3001993"/>
              <a:gd name="connsiteY23" fmla="*/ 2665247 h 2767597"/>
              <a:gd name="connsiteX24" fmla="*/ 785004 w 3001993"/>
              <a:gd name="connsiteY24" fmla="*/ 2767597 h 2767597"/>
              <a:gd name="connsiteX25" fmla="*/ 474453 w 3001993"/>
              <a:gd name="connsiteY25" fmla="*/ 2750344 h 2767597"/>
              <a:gd name="connsiteX26" fmla="*/ 224287 w 3001993"/>
              <a:gd name="connsiteY26" fmla="*/ 2698585 h 2767597"/>
              <a:gd name="connsiteX27" fmla="*/ 51759 w 3001993"/>
              <a:gd name="connsiteY27" fmla="*/ 2595068 h 2767597"/>
              <a:gd name="connsiteX28" fmla="*/ 0 w 3001993"/>
              <a:gd name="connsiteY28" fmla="*/ 2405287 h 2767597"/>
              <a:gd name="connsiteX29" fmla="*/ 17253 w 3001993"/>
              <a:gd name="connsiteY29" fmla="*/ 2215506 h 2767597"/>
              <a:gd name="connsiteX30" fmla="*/ 103517 w 3001993"/>
              <a:gd name="connsiteY30" fmla="*/ 2017099 h 2767597"/>
              <a:gd name="connsiteX31" fmla="*/ 267419 w 3001993"/>
              <a:gd name="connsiteY31" fmla="*/ 1896329 h 2767597"/>
              <a:gd name="connsiteX32" fmla="*/ 362310 w 3001993"/>
              <a:gd name="connsiteY32" fmla="*/ 1784185 h 2767597"/>
              <a:gd name="connsiteX33" fmla="*/ 362310 w 3001993"/>
              <a:gd name="connsiteY33" fmla="*/ 1534019 h 2767597"/>
              <a:gd name="connsiteX34" fmla="*/ 370936 w 3001993"/>
              <a:gd name="connsiteY34" fmla="*/ 1387370 h 2767597"/>
              <a:gd name="connsiteX35" fmla="*/ 491706 w 3001993"/>
              <a:gd name="connsiteY35" fmla="*/ 1292480 h 2767597"/>
              <a:gd name="connsiteX36" fmla="*/ 638355 w 3001993"/>
              <a:gd name="connsiteY36" fmla="*/ 1275227 h 2767597"/>
              <a:gd name="connsiteX37" fmla="*/ 757328 w 3001993"/>
              <a:gd name="connsiteY37" fmla="*/ 1092590 h 2767597"/>
              <a:gd name="connsiteX38" fmla="*/ 763573 w 3001993"/>
              <a:gd name="connsiteY38" fmla="*/ 1021107 h 2767597"/>
              <a:gd name="connsiteX39" fmla="*/ 773098 w 3001993"/>
              <a:gd name="connsiteY39" fmla="*/ 960812 h 2767597"/>
              <a:gd name="connsiteX40" fmla="*/ 808817 w 3001993"/>
              <a:gd name="connsiteY40" fmla="*/ 952051 h 2767597"/>
              <a:gd name="connsiteX41" fmla="*/ 838245 w 3001993"/>
              <a:gd name="connsiteY41" fmla="*/ 983142 h 2767597"/>
              <a:gd name="connsiteX42" fmla="*/ 856442 w 3001993"/>
              <a:gd name="connsiteY42" fmla="*/ 966338 h 2767597"/>
              <a:gd name="connsiteX43" fmla="*/ 854914 w 3001993"/>
              <a:gd name="connsiteY43" fmla="*/ 906088 h 2767597"/>
              <a:gd name="connsiteX44" fmla="*/ 906359 w 3001993"/>
              <a:gd name="connsiteY44" fmla="*/ 885556 h 2767597"/>
              <a:gd name="connsiteX45" fmla="*/ 949310 w 3001993"/>
              <a:gd name="connsiteY45" fmla="*/ 930620 h 2767597"/>
              <a:gd name="connsiteX46" fmla="*/ 965979 w 3001993"/>
              <a:gd name="connsiteY46" fmla="*/ 952051 h 2767597"/>
              <a:gd name="connsiteX47" fmla="*/ 995004 w 3001993"/>
              <a:gd name="connsiteY47" fmla="*/ 939380 h 2767597"/>
              <a:gd name="connsiteX48" fmla="*/ 1004079 w 3001993"/>
              <a:gd name="connsiteY48" fmla="*/ 880613 h 2767597"/>
              <a:gd name="connsiteX49" fmla="*/ 1005113 w 3001993"/>
              <a:gd name="connsiteY49" fmla="*/ 847186 h 2767597"/>
              <a:gd name="connsiteX50" fmla="*/ 1025510 w 3001993"/>
              <a:gd name="connsiteY50" fmla="*/ 823463 h 2767597"/>
              <a:gd name="connsiteX51" fmla="*/ 1081268 w 3001993"/>
              <a:gd name="connsiteY51" fmla="*/ 804952 h 2767597"/>
              <a:gd name="connsiteX52" fmla="*/ 1113617 w 3001993"/>
              <a:gd name="connsiteY52" fmla="*/ 799651 h 2767597"/>
              <a:gd name="connsiteX53" fmla="*/ 1131813 w 3001993"/>
              <a:gd name="connsiteY53" fmla="*/ 767167 h 2767597"/>
              <a:gd name="connsiteX54" fmla="*/ 1156479 w 3001993"/>
              <a:gd name="connsiteY54" fmla="*/ 759170 h 2767597"/>
              <a:gd name="connsiteX55" fmla="*/ 1173148 w 3001993"/>
              <a:gd name="connsiteY55" fmla="*/ 735357 h 2767597"/>
              <a:gd name="connsiteX56" fmla="*/ 1196960 w 3001993"/>
              <a:gd name="connsiteY56" fmla="*/ 787745 h 2767597"/>
              <a:gd name="connsiteX57" fmla="*/ 1239823 w 3001993"/>
              <a:gd name="connsiteY57" fmla="*/ 785364 h 2767597"/>
              <a:gd name="connsiteX58" fmla="*/ 1277923 w 3001993"/>
              <a:gd name="connsiteY58" fmla="*/ 797270 h 2767597"/>
              <a:gd name="connsiteX59" fmla="*/ 1301735 w 3001993"/>
              <a:gd name="connsiteY59" fmla="*/ 787745 h 2767597"/>
              <a:gd name="connsiteX60" fmla="*/ 1330310 w 3001993"/>
              <a:gd name="connsiteY60" fmla="*/ 859182 h 2767597"/>
              <a:gd name="connsiteX61" fmla="*/ 1355246 w 3001993"/>
              <a:gd name="connsiteY61" fmla="*/ 846872 h 2767597"/>
              <a:gd name="connsiteX62" fmla="*/ 1398378 w 3001993"/>
              <a:gd name="connsiteY62" fmla="*/ 852532 h 2767597"/>
              <a:gd name="connsiteX63" fmla="*/ 1432704 w 3001993"/>
              <a:gd name="connsiteY63" fmla="*/ 859182 h 2767597"/>
              <a:gd name="connsiteX64" fmla="*/ 1492055 w 3001993"/>
              <a:gd name="connsiteY64" fmla="*/ 914715 h 2767597"/>
              <a:gd name="connsiteX65" fmla="*/ 1520810 w 3001993"/>
              <a:gd name="connsiteY65" fmla="*/ 899663 h 2767597"/>
              <a:gd name="connsiteX66" fmla="*/ 1556529 w 3001993"/>
              <a:gd name="connsiteY66" fmla="*/ 923476 h 2767597"/>
              <a:gd name="connsiteX67" fmla="*/ 1608917 w 3001993"/>
              <a:gd name="connsiteY67" fmla="*/ 952051 h 2767597"/>
              <a:gd name="connsiteX68" fmla="*/ 1689879 w 3001993"/>
              <a:gd name="connsiteY68" fmla="*/ 956633 h 2767597"/>
              <a:gd name="connsiteX69" fmla="*/ 1713376 w 3001993"/>
              <a:gd name="connsiteY69" fmla="*/ 917680 h 2767597"/>
              <a:gd name="connsiteX70" fmla="*/ 1677973 w 3001993"/>
              <a:gd name="connsiteY70" fmla="*/ 875851 h 2767597"/>
              <a:gd name="connsiteX71" fmla="*/ 1603030 w 3001993"/>
              <a:gd name="connsiteY71" fmla="*/ 823687 h 2767597"/>
              <a:gd name="connsiteX72" fmla="*/ 1516048 w 3001993"/>
              <a:gd name="connsiteY72" fmla="*/ 778220 h 2767597"/>
              <a:gd name="connsiteX73" fmla="*/ 1430817 w 3001993"/>
              <a:gd name="connsiteY73" fmla="*/ 685396 h 2767597"/>
              <a:gd name="connsiteX74" fmla="*/ 1392223 w 3001993"/>
              <a:gd name="connsiteY74" fmla="*/ 663920 h 2767597"/>
              <a:gd name="connsiteX75" fmla="*/ 1310631 w 3001993"/>
              <a:gd name="connsiteY75" fmla="*/ 588124 h 2767597"/>
              <a:gd name="connsiteX76" fmla="*/ 1280304 w 3001993"/>
              <a:gd name="connsiteY76" fmla="*/ 521045 h 2767597"/>
              <a:gd name="connsiteX77" fmla="*/ 1249348 w 3001993"/>
              <a:gd name="connsiteY77" fmla="*/ 471038 h 2767597"/>
              <a:gd name="connsiteX78" fmla="*/ 1232364 w 3001993"/>
              <a:gd name="connsiteY78" fmla="*/ 455134 h 2767597"/>
              <a:gd name="connsiteX79" fmla="*/ 1237441 w 3001993"/>
              <a:gd name="connsiteY79" fmla="*/ 418651 h 2767597"/>
              <a:gd name="connsiteX80" fmla="*/ 1258873 w 3001993"/>
              <a:gd name="connsiteY80" fmla="*/ 378394 h 2767597"/>
              <a:gd name="connsiteX81" fmla="*/ 1216010 w 3001993"/>
              <a:gd name="connsiteY81" fmla="*/ 378170 h 2767597"/>
              <a:gd name="connsiteX82" fmla="*/ 1174091 w 3001993"/>
              <a:gd name="connsiteY82" fmla="*/ 353099 h 2767597"/>
              <a:gd name="connsiteX83" fmla="*/ 1166004 w 3001993"/>
              <a:gd name="connsiteY83" fmla="*/ 290063 h 2767597"/>
              <a:gd name="connsiteX84" fmla="*/ 1135048 w 3001993"/>
              <a:gd name="connsiteY84" fmla="*/ 275776 h 2767597"/>
              <a:gd name="connsiteX85" fmla="*/ 1129476 w 3001993"/>
              <a:gd name="connsiteY85" fmla="*/ 252862 h 2767597"/>
              <a:gd name="connsiteX86" fmla="*/ 1077898 w 3001993"/>
              <a:gd name="connsiteY86" fmla="*/ 256726 h 2767597"/>
              <a:gd name="connsiteX87" fmla="*/ 1065992 w 3001993"/>
              <a:gd name="connsiteY87" fmla="*/ 240057 h 2767597"/>
              <a:gd name="connsiteX88" fmla="*/ 1015985 w 3001993"/>
              <a:gd name="connsiteY88" fmla="*/ 247201 h 2767597"/>
              <a:gd name="connsiteX89" fmla="*/ 994554 w 3001993"/>
              <a:gd name="connsiteY89" fmla="*/ 235295 h 2767597"/>
              <a:gd name="connsiteX90" fmla="*/ 981929 w 3001993"/>
              <a:gd name="connsiteY90" fmla="*/ 193644 h 2767597"/>
              <a:gd name="connsiteX91" fmla="*/ 908109 w 3001993"/>
              <a:gd name="connsiteY91" fmla="*/ 215075 h 2767597"/>
              <a:gd name="connsiteX92" fmla="*/ 932642 w 3001993"/>
              <a:gd name="connsiteY92" fmla="*/ 178145 h 2767597"/>
              <a:gd name="connsiteX93" fmla="*/ 980267 w 3001993"/>
              <a:gd name="connsiteY93" fmla="*/ 154332 h 2767597"/>
              <a:gd name="connsiteX94" fmla="*/ 1015986 w 3001993"/>
              <a:gd name="connsiteY94" fmla="*/ 142426 h 2767597"/>
              <a:gd name="connsiteX95" fmla="*/ 1030272 w 3001993"/>
              <a:gd name="connsiteY95" fmla="*/ 92419 h 2767597"/>
              <a:gd name="connsiteX96" fmla="*/ 1073135 w 3001993"/>
              <a:gd name="connsiteY96" fmla="*/ 97182 h 2767597"/>
              <a:gd name="connsiteX97" fmla="*/ 1176472 w 3001993"/>
              <a:gd name="connsiteY97" fmla="*/ 41649 h 2767597"/>
              <a:gd name="connsiteX98" fmla="*/ 1410284 w 3001993"/>
              <a:gd name="connsiteY98" fmla="*/ 0 h 2767597"/>
              <a:gd name="connsiteX99" fmla="*/ 1508994 w 3001993"/>
              <a:gd name="connsiteY99" fmla="*/ 27677 h 2767597"/>
              <a:gd name="connsiteX100" fmla="*/ 1573198 w 3001993"/>
              <a:gd name="connsiteY100" fmla="*/ 61463 h 2767597"/>
              <a:gd name="connsiteX101" fmla="*/ 1616060 w 3001993"/>
              <a:gd name="connsiteY101" fmla="*/ 90038 h 2767597"/>
              <a:gd name="connsiteX102" fmla="*/ 1798158 w 3001993"/>
              <a:gd name="connsiteY102" fmla="*/ 102933 h 2767597"/>
              <a:gd name="connsiteX0" fmla="*/ 1798158 w 3001993"/>
              <a:gd name="connsiteY0" fmla="*/ 102933 h 2767597"/>
              <a:gd name="connsiteX1" fmla="*/ 1716657 w 3001993"/>
              <a:gd name="connsiteY1" fmla="*/ 309068 h 2767597"/>
              <a:gd name="connsiteX2" fmla="*/ 1690778 w 3001993"/>
              <a:gd name="connsiteY2" fmla="*/ 464344 h 2767597"/>
              <a:gd name="connsiteX3" fmla="*/ 1846053 w 3001993"/>
              <a:gd name="connsiteY3" fmla="*/ 610993 h 2767597"/>
              <a:gd name="connsiteX4" fmla="*/ 2251495 w 3001993"/>
              <a:gd name="connsiteY4" fmla="*/ 723136 h 2767597"/>
              <a:gd name="connsiteX5" fmla="*/ 2475781 w 3001993"/>
              <a:gd name="connsiteY5" fmla="*/ 921544 h 2767597"/>
              <a:gd name="connsiteX6" fmla="*/ 2725947 w 3001993"/>
              <a:gd name="connsiteY6" fmla="*/ 1076819 h 2767597"/>
              <a:gd name="connsiteX7" fmla="*/ 2907102 w 3001993"/>
              <a:gd name="connsiteY7" fmla="*/ 1318359 h 2767597"/>
              <a:gd name="connsiteX8" fmla="*/ 3001993 w 3001993"/>
              <a:gd name="connsiteY8" fmla="*/ 1620283 h 2767597"/>
              <a:gd name="connsiteX9" fmla="*/ 2993366 w 3001993"/>
              <a:gd name="connsiteY9" fmla="*/ 1870449 h 2767597"/>
              <a:gd name="connsiteX10" fmla="*/ 2915729 w 3001993"/>
              <a:gd name="connsiteY10" fmla="*/ 2060231 h 2767597"/>
              <a:gd name="connsiteX11" fmla="*/ 2743200 w 3001993"/>
              <a:gd name="connsiteY11" fmla="*/ 2189627 h 2767597"/>
              <a:gd name="connsiteX12" fmla="*/ 2501661 w 3001993"/>
              <a:gd name="connsiteY12" fmla="*/ 2241385 h 2767597"/>
              <a:gd name="connsiteX13" fmla="*/ 2216989 w 3001993"/>
              <a:gd name="connsiteY13" fmla="*/ 2172374 h 2767597"/>
              <a:gd name="connsiteX14" fmla="*/ 2009955 w 3001993"/>
              <a:gd name="connsiteY14" fmla="*/ 2137868 h 2767597"/>
              <a:gd name="connsiteX15" fmla="*/ 1842279 w 3001993"/>
              <a:gd name="connsiteY15" fmla="*/ 2052188 h 2767597"/>
              <a:gd name="connsiteX16" fmla="*/ 1625585 w 3001993"/>
              <a:gd name="connsiteY16" fmla="*/ 1949795 h 2767597"/>
              <a:gd name="connsiteX17" fmla="*/ 1416035 w 3001993"/>
              <a:gd name="connsiteY17" fmla="*/ 1861688 h 2767597"/>
              <a:gd name="connsiteX18" fmla="*/ 1253211 w 3001993"/>
              <a:gd name="connsiteY18" fmla="*/ 1877323 h 2767597"/>
              <a:gd name="connsiteX19" fmla="*/ 1096948 w 3001993"/>
              <a:gd name="connsiteY19" fmla="*/ 1878357 h 2767597"/>
              <a:gd name="connsiteX20" fmla="*/ 1018367 w 3001993"/>
              <a:gd name="connsiteY20" fmla="*/ 1985513 h 2767597"/>
              <a:gd name="connsiteX21" fmla="*/ 1104092 w 3001993"/>
              <a:gd name="connsiteY21" fmla="*/ 2247451 h 2767597"/>
              <a:gd name="connsiteX22" fmla="*/ 1251010 w 3001993"/>
              <a:gd name="connsiteY22" fmla="*/ 2453407 h 2767597"/>
              <a:gd name="connsiteX23" fmla="*/ 1083245 w 3001993"/>
              <a:gd name="connsiteY23" fmla="*/ 2665247 h 2767597"/>
              <a:gd name="connsiteX24" fmla="*/ 785004 w 3001993"/>
              <a:gd name="connsiteY24" fmla="*/ 2767597 h 2767597"/>
              <a:gd name="connsiteX25" fmla="*/ 474453 w 3001993"/>
              <a:gd name="connsiteY25" fmla="*/ 2750344 h 2767597"/>
              <a:gd name="connsiteX26" fmla="*/ 224287 w 3001993"/>
              <a:gd name="connsiteY26" fmla="*/ 2698585 h 2767597"/>
              <a:gd name="connsiteX27" fmla="*/ 51759 w 3001993"/>
              <a:gd name="connsiteY27" fmla="*/ 2595068 h 2767597"/>
              <a:gd name="connsiteX28" fmla="*/ 0 w 3001993"/>
              <a:gd name="connsiteY28" fmla="*/ 2405287 h 2767597"/>
              <a:gd name="connsiteX29" fmla="*/ 17253 w 3001993"/>
              <a:gd name="connsiteY29" fmla="*/ 2215506 h 2767597"/>
              <a:gd name="connsiteX30" fmla="*/ 103517 w 3001993"/>
              <a:gd name="connsiteY30" fmla="*/ 2017099 h 2767597"/>
              <a:gd name="connsiteX31" fmla="*/ 267419 w 3001993"/>
              <a:gd name="connsiteY31" fmla="*/ 1896329 h 2767597"/>
              <a:gd name="connsiteX32" fmla="*/ 362310 w 3001993"/>
              <a:gd name="connsiteY32" fmla="*/ 1784185 h 2767597"/>
              <a:gd name="connsiteX33" fmla="*/ 362310 w 3001993"/>
              <a:gd name="connsiteY33" fmla="*/ 1534019 h 2767597"/>
              <a:gd name="connsiteX34" fmla="*/ 370936 w 3001993"/>
              <a:gd name="connsiteY34" fmla="*/ 1387370 h 2767597"/>
              <a:gd name="connsiteX35" fmla="*/ 491706 w 3001993"/>
              <a:gd name="connsiteY35" fmla="*/ 1292480 h 2767597"/>
              <a:gd name="connsiteX36" fmla="*/ 638355 w 3001993"/>
              <a:gd name="connsiteY36" fmla="*/ 1275227 h 2767597"/>
              <a:gd name="connsiteX37" fmla="*/ 757328 w 3001993"/>
              <a:gd name="connsiteY37" fmla="*/ 1092590 h 2767597"/>
              <a:gd name="connsiteX38" fmla="*/ 763573 w 3001993"/>
              <a:gd name="connsiteY38" fmla="*/ 1021107 h 2767597"/>
              <a:gd name="connsiteX39" fmla="*/ 773098 w 3001993"/>
              <a:gd name="connsiteY39" fmla="*/ 960812 h 2767597"/>
              <a:gd name="connsiteX40" fmla="*/ 808817 w 3001993"/>
              <a:gd name="connsiteY40" fmla="*/ 952051 h 2767597"/>
              <a:gd name="connsiteX41" fmla="*/ 838245 w 3001993"/>
              <a:gd name="connsiteY41" fmla="*/ 983142 h 2767597"/>
              <a:gd name="connsiteX42" fmla="*/ 856442 w 3001993"/>
              <a:gd name="connsiteY42" fmla="*/ 966338 h 2767597"/>
              <a:gd name="connsiteX43" fmla="*/ 854914 w 3001993"/>
              <a:gd name="connsiteY43" fmla="*/ 906088 h 2767597"/>
              <a:gd name="connsiteX44" fmla="*/ 906359 w 3001993"/>
              <a:gd name="connsiteY44" fmla="*/ 885556 h 2767597"/>
              <a:gd name="connsiteX45" fmla="*/ 949310 w 3001993"/>
              <a:gd name="connsiteY45" fmla="*/ 930620 h 2767597"/>
              <a:gd name="connsiteX46" fmla="*/ 965979 w 3001993"/>
              <a:gd name="connsiteY46" fmla="*/ 952051 h 2767597"/>
              <a:gd name="connsiteX47" fmla="*/ 995004 w 3001993"/>
              <a:gd name="connsiteY47" fmla="*/ 939380 h 2767597"/>
              <a:gd name="connsiteX48" fmla="*/ 1004079 w 3001993"/>
              <a:gd name="connsiteY48" fmla="*/ 880613 h 2767597"/>
              <a:gd name="connsiteX49" fmla="*/ 1005113 w 3001993"/>
              <a:gd name="connsiteY49" fmla="*/ 847186 h 2767597"/>
              <a:gd name="connsiteX50" fmla="*/ 1025510 w 3001993"/>
              <a:gd name="connsiteY50" fmla="*/ 823463 h 2767597"/>
              <a:gd name="connsiteX51" fmla="*/ 1081268 w 3001993"/>
              <a:gd name="connsiteY51" fmla="*/ 804952 h 2767597"/>
              <a:gd name="connsiteX52" fmla="*/ 1113617 w 3001993"/>
              <a:gd name="connsiteY52" fmla="*/ 799651 h 2767597"/>
              <a:gd name="connsiteX53" fmla="*/ 1131813 w 3001993"/>
              <a:gd name="connsiteY53" fmla="*/ 767167 h 2767597"/>
              <a:gd name="connsiteX54" fmla="*/ 1156479 w 3001993"/>
              <a:gd name="connsiteY54" fmla="*/ 759170 h 2767597"/>
              <a:gd name="connsiteX55" fmla="*/ 1173148 w 3001993"/>
              <a:gd name="connsiteY55" fmla="*/ 735357 h 2767597"/>
              <a:gd name="connsiteX56" fmla="*/ 1196960 w 3001993"/>
              <a:gd name="connsiteY56" fmla="*/ 787745 h 2767597"/>
              <a:gd name="connsiteX57" fmla="*/ 1239823 w 3001993"/>
              <a:gd name="connsiteY57" fmla="*/ 785364 h 2767597"/>
              <a:gd name="connsiteX58" fmla="*/ 1277923 w 3001993"/>
              <a:gd name="connsiteY58" fmla="*/ 797270 h 2767597"/>
              <a:gd name="connsiteX59" fmla="*/ 1301735 w 3001993"/>
              <a:gd name="connsiteY59" fmla="*/ 787745 h 2767597"/>
              <a:gd name="connsiteX60" fmla="*/ 1330310 w 3001993"/>
              <a:gd name="connsiteY60" fmla="*/ 859182 h 2767597"/>
              <a:gd name="connsiteX61" fmla="*/ 1355246 w 3001993"/>
              <a:gd name="connsiteY61" fmla="*/ 846872 h 2767597"/>
              <a:gd name="connsiteX62" fmla="*/ 1398378 w 3001993"/>
              <a:gd name="connsiteY62" fmla="*/ 852532 h 2767597"/>
              <a:gd name="connsiteX63" fmla="*/ 1432704 w 3001993"/>
              <a:gd name="connsiteY63" fmla="*/ 859182 h 2767597"/>
              <a:gd name="connsiteX64" fmla="*/ 1492055 w 3001993"/>
              <a:gd name="connsiteY64" fmla="*/ 914715 h 2767597"/>
              <a:gd name="connsiteX65" fmla="*/ 1520810 w 3001993"/>
              <a:gd name="connsiteY65" fmla="*/ 899663 h 2767597"/>
              <a:gd name="connsiteX66" fmla="*/ 1556529 w 3001993"/>
              <a:gd name="connsiteY66" fmla="*/ 923476 h 2767597"/>
              <a:gd name="connsiteX67" fmla="*/ 1608917 w 3001993"/>
              <a:gd name="connsiteY67" fmla="*/ 952051 h 2767597"/>
              <a:gd name="connsiteX68" fmla="*/ 1689879 w 3001993"/>
              <a:gd name="connsiteY68" fmla="*/ 956633 h 2767597"/>
              <a:gd name="connsiteX69" fmla="*/ 1713376 w 3001993"/>
              <a:gd name="connsiteY69" fmla="*/ 917680 h 2767597"/>
              <a:gd name="connsiteX70" fmla="*/ 1677973 w 3001993"/>
              <a:gd name="connsiteY70" fmla="*/ 875851 h 2767597"/>
              <a:gd name="connsiteX71" fmla="*/ 1603030 w 3001993"/>
              <a:gd name="connsiteY71" fmla="*/ 823687 h 2767597"/>
              <a:gd name="connsiteX72" fmla="*/ 1516048 w 3001993"/>
              <a:gd name="connsiteY72" fmla="*/ 778220 h 2767597"/>
              <a:gd name="connsiteX73" fmla="*/ 1430817 w 3001993"/>
              <a:gd name="connsiteY73" fmla="*/ 685396 h 2767597"/>
              <a:gd name="connsiteX74" fmla="*/ 1392223 w 3001993"/>
              <a:gd name="connsiteY74" fmla="*/ 663920 h 2767597"/>
              <a:gd name="connsiteX75" fmla="*/ 1310631 w 3001993"/>
              <a:gd name="connsiteY75" fmla="*/ 588124 h 2767597"/>
              <a:gd name="connsiteX76" fmla="*/ 1280304 w 3001993"/>
              <a:gd name="connsiteY76" fmla="*/ 521045 h 2767597"/>
              <a:gd name="connsiteX77" fmla="*/ 1249348 w 3001993"/>
              <a:gd name="connsiteY77" fmla="*/ 471038 h 2767597"/>
              <a:gd name="connsiteX78" fmla="*/ 1232364 w 3001993"/>
              <a:gd name="connsiteY78" fmla="*/ 455134 h 2767597"/>
              <a:gd name="connsiteX79" fmla="*/ 1237441 w 3001993"/>
              <a:gd name="connsiteY79" fmla="*/ 418651 h 2767597"/>
              <a:gd name="connsiteX80" fmla="*/ 1258873 w 3001993"/>
              <a:gd name="connsiteY80" fmla="*/ 378394 h 2767597"/>
              <a:gd name="connsiteX81" fmla="*/ 1216010 w 3001993"/>
              <a:gd name="connsiteY81" fmla="*/ 378170 h 2767597"/>
              <a:gd name="connsiteX82" fmla="*/ 1174091 w 3001993"/>
              <a:gd name="connsiteY82" fmla="*/ 353099 h 2767597"/>
              <a:gd name="connsiteX83" fmla="*/ 1166004 w 3001993"/>
              <a:gd name="connsiteY83" fmla="*/ 290063 h 2767597"/>
              <a:gd name="connsiteX84" fmla="*/ 1135048 w 3001993"/>
              <a:gd name="connsiteY84" fmla="*/ 275776 h 2767597"/>
              <a:gd name="connsiteX85" fmla="*/ 1129476 w 3001993"/>
              <a:gd name="connsiteY85" fmla="*/ 252862 h 2767597"/>
              <a:gd name="connsiteX86" fmla="*/ 1077898 w 3001993"/>
              <a:gd name="connsiteY86" fmla="*/ 256726 h 2767597"/>
              <a:gd name="connsiteX87" fmla="*/ 1065992 w 3001993"/>
              <a:gd name="connsiteY87" fmla="*/ 240057 h 2767597"/>
              <a:gd name="connsiteX88" fmla="*/ 1015985 w 3001993"/>
              <a:gd name="connsiteY88" fmla="*/ 247201 h 2767597"/>
              <a:gd name="connsiteX89" fmla="*/ 994554 w 3001993"/>
              <a:gd name="connsiteY89" fmla="*/ 235295 h 2767597"/>
              <a:gd name="connsiteX90" fmla="*/ 981929 w 3001993"/>
              <a:gd name="connsiteY90" fmla="*/ 193644 h 2767597"/>
              <a:gd name="connsiteX91" fmla="*/ 908109 w 3001993"/>
              <a:gd name="connsiteY91" fmla="*/ 215075 h 2767597"/>
              <a:gd name="connsiteX92" fmla="*/ 932642 w 3001993"/>
              <a:gd name="connsiteY92" fmla="*/ 178145 h 2767597"/>
              <a:gd name="connsiteX93" fmla="*/ 980267 w 3001993"/>
              <a:gd name="connsiteY93" fmla="*/ 154332 h 2767597"/>
              <a:gd name="connsiteX94" fmla="*/ 1015986 w 3001993"/>
              <a:gd name="connsiteY94" fmla="*/ 142426 h 2767597"/>
              <a:gd name="connsiteX95" fmla="*/ 1030272 w 3001993"/>
              <a:gd name="connsiteY95" fmla="*/ 92419 h 2767597"/>
              <a:gd name="connsiteX96" fmla="*/ 1073135 w 3001993"/>
              <a:gd name="connsiteY96" fmla="*/ 97182 h 2767597"/>
              <a:gd name="connsiteX97" fmla="*/ 1176472 w 3001993"/>
              <a:gd name="connsiteY97" fmla="*/ 41649 h 2767597"/>
              <a:gd name="connsiteX98" fmla="*/ 1410284 w 3001993"/>
              <a:gd name="connsiteY98" fmla="*/ 0 h 2767597"/>
              <a:gd name="connsiteX99" fmla="*/ 1508994 w 3001993"/>
              <a:gd name="connsiteY99" fmla="*/ 27677 h 2767597"/>
              <a:gd name="connsiteX100" fmla="*/ 1573198 w 3001993"/>
              <a:gd name="connsiteY100" fmla="*/ 61463 h 2767597"/>
              <a:gd name="connsiteX101" fmla="*/ 1616060 w 3001993"/>
              <a:gd name="connsiteY101" fmla="*/ 90038 h 2767597"/>
              <a:gd name="connsiteX102" fmla="*/ 1798158 w 3001993"/>
              <a:gd name="connsiteY102" fmla="*/ 102933 h 2767597"/>
              <a:gd name="connsiteX0" fmla="*/ 1798158 w 3001993"/>
              <a:gd name="connsiteY0" fmla="*/ 102933 h 2767597"/>
              <a:gd name="connsiteX1" fmla="*/ 1716657 w 3001993"/>
              <a:gd name="connsiteY1" fmla="*/ 309068 h 2767597"/>
              <a:gd name="connsiteX2" fmla="*/ 1690778 w 3001993"/>
              <a:gd name="connsiteY2" fmla="*/ 464344 h 2767597"/>
              <a:gd name="connsiteX3" fmla="*/ 1846053 w 3001993"/>
              <a:gd name="connsiteY3" fmla="*/ 610993 h 2767597"/>
              <a:gd name="connsiteX4" fmla="*/ 2251495 w 3001993"/>
              <a:gd name="connsiteY4" fmla="*/ 723136 h 2767597"/>
              <a:gd name="connsiteX5" fmla="*/ 2475781 w 3001993"/>
              <a:gd name="connsiteY5" fmla="*/ 921544 h 2767597"/>
              <a:gd name="connsiteX6" fmla="*/ 2725947 w 3001993"/>
              <a:gd name="connsiteY6" fmla="*/ 1076819 h 2767597"/>
              <a:gd name="connsiteX7" fmla="*/ 2907102 w 3001993"/>
              <a:gd name="connsiteY7" fmla="*/ 1318359 h 2767597"/>
              <a:gd name="connsiteX8" fmla="*/ 3001993 w 3001993"/>
              <a:gd name="connsiteY8" fmla="*/ 1620283 h 2767597"/>
              <a:gd name="connsiteX9" fmla="*/ 2993366 w 3001993"/>
              <a:gd name="connsiteY9" fmla="*/ 1870449 h 2767597"/>
              <a:gd name="connsiteX10" fmla="*/ 2915729 w 3001993"/>
              <a:gd name="connsiteY10" fmla="*/ 2060231 h 2767597"/>
              <a:gd name="connsiteX11" fmla="*/ 2743200 w 3001993"/>
              <a:gd name="connsiteY11" fmla="*/ 2189627 h 2767597"/>
              <a:gd name="connsiteX12" fmla="*/ 2501661 w 3001993"/>
              <a:gd name="connsiteY12" fmla="*/ 2241385 h 2767597"/>
              <a:gd name="connsiteX13" fmla="*/ 2216989 w 3001993"/>
              <a:gd name="connsiteY13" fmla="*/ 2172374 h 2767597"/>
              <a:gd name="connsiteX14" fmla="*/ 2009955 w 3001993"/>
              <a:gd name="connsiteY14" fmla="*/ 2137868 h 2767597"/>
              <a:gd name="connsiteX15" fmla="*/ 1842279 w 3001993"/>
              <a:gd name="connsiteY15" fmla="*/ 2052188 h 2767597"/>
              <a:gd name="connsiteX16" fmla="*/ 1625585 w 3001993"/>
              <a:gd name="connsiteY16" fmla="*/ 1949795 h 2767597"/>
              <a:gd name="connsiteX17" fmla="*/ 1416035 w 3001993"/>
              <a:gd name="connsiteY17" fmla="*/ 1861688 h 2767597"/>
              <a:gd name="connsiteX18" fmla="*/ 1253211 w 3001993"/>
              <a:gd name="connsiteY18" fmla="*/ 1877323 h 2767597"/>
              <a:gd name="connsiteX19" fmla="*/ 1096948 w 3001993"/>
              <a:gd name="connsiteY19" fmla="*/ 1878357 h 2767597"/>
              <a:gd name="connsiteX20" fmla="*/ 1018367 w 3001993"/>
              <a:gd name="connsiteY20" fmla="*/ 1985513 h 2767597"/>
              <a:gd name="connsiteX21" fmla="*/ 1104092 w 3001993"/>
              <a:gd name="connsiteY21" fmla="*/ 2247451 h 2767597"/>
              <a:gd name="connsiteX22" fmla="*/ 1251010 w 3001993"/>
              <a:gd name="connsiteY22" fmla="*/ 2453407 h 2767597"/>
              <a:gd name="connsiteX23" fmla="*/ 1083245 w 3001993"/>
              <a:gd name="connsiteY23" fmla="*/ 2665247 h 2767597"/>
              <a:gd name="connsiteX24" fmla="*/ 785004 w 3001993"/>
              <a:gd name="connsiteY24" fmla="*/ 2767597 h 2767597"/>
              <a:gd name="connsiteX25" fmla="*/ 474453 w 3001993"/>
              <a:gd name="connsiteY25" fmla="*/ 2750344 h 2767597"/>
              <a:gd name="connsiteX26" fmla="*/ 224287 w 3001993"/>
              <a:gd name="connsiteY26" fmla="*/ 2698585 h 2767597"/>
              <a:gd name="connsiteX27" fmla="*/ 51759 w 3001993"/>
              <a:gd name="connsiteY27" fmla="*/ 2595068 h 2767597"/>
              <a:gd name="connsiteX28" fmla="*/ 0 w 3001993"/>
              <a:gd name="connsiteY28" fmla="*/ 2405287 h 2767597"/>
              <a:gd name="connsiteX29" fmla="*/ 17253 w 3001993"/>
              <a:gd name="connsiteY29" fmla="*/ 2215506 h 2767597"/>
              <a:gd name="connsiteX30" fmla="*/ 103517 w 3001993"/>
              <a:gd name="connsiteY30" fmla="*/ 2017099 h 2767597"/>
              <a:gd name="connsiteX31" fmla="*/ 267419 w 3001993"/>
              <a:gd name="connsiteY31" fmla="*/ 1896329 h 2767597"/>
              <a:gd name="connsiteX32" fmla="*/ 362310 w 3001993"/>
              <a:gd name="connsiteY32" fmla="*/ 1784185 h 2767597"/>
              <a:gd name="connsiteX33" fmla="*/ 362310 w 3001993"/>
              <a:gd name="connsiteY33" fmla="*/ 1534019 h 2767597"/>
              <a:gd name="connsiteX34" fmla="*/ 370936 w 3001993"/>
              <a:gd name="connsiteY34" fmla="*/ 1387370 h 2767597"/>
              <a:gd name="connsiteX35" fmla="*/ 491706 w 3001993"/>
              <a:gd name="connsiteY35" fmla="*/ 1292480 h 2767597"/>
              <a:gd name="connsiteX36" fmla="*/ 638355 w 3001993"/>
              <a:gd name="connsiteY36" fmla="*/ 1275227 h 2767597"/>
              <a:gd name="connsiteX37" fmla="*/ 757328 w 3001993"/>
              <a:gd name="connsiteY37" fmla="*/ 1092590 h 2767597"/>
              <a:gd name="connsiteX38" fmla="*/ 763573 w 3001993"/>
              <a:gd name="connsiteY38" fmla="*/ 1021107 h 2767597"/>
              <a:gd name="connsiteX39" fmla="*/ 773098 w 3001993"/>
              <a:gd name="connsiteY39" fmla="*/ 960812 h 2767597"/>
              <a:gd name="connsiteX40" fmla="*/ 808817 w 3001993"/>
              <a:gd name="connsiteY40" fmla="*/ 952051 h 2767597"/>
              <a:gd name="connsiteX41" fmla="*/ 838245 w 3001993"/>
              <a:gd name="connsiteY41" fmla="*/ 983142 h 2767597"/>
              <a:gd name="connsiteX42" fmla="*/ 856442 w 3001993"/>
              <a:gd name="connsiteY42" fmla="*/ 966338 h 2767597"/>
              <a:gd name="connsiteX43" fmla="*/ 854914 w 3001993"/>
              <a:gd name="connsiteY43" fmla="*/ 906088 h 2767597"/>
              <a:gd name="connsiteX44" fmla="*/ 906359 w 3001993"/>
              <a:gd name="connsiteY44" fmla="*/ 885556 h 2767597"/>
              <a:gd name="connsiteX45" fmla="*/ 949310 w 3001993"/>
              <a:gd name="connsiteY45" fmla="*/ 930620 h 2767597"/>
              <a:gd name="connsiteX46" fmla="*/ 965979 w 3001993"/>
              <a:gd name="connsiteY46" fmla="*/ 952051 h 2767597"/>
              <a:gd name="connsiteX47" fmla="*/ 995004 w 3001993"/>
              <a:gd name="connsiteY47" fmla="*/ 939380 h 2767597"/>
              <a:gd name="connsiteX48" fmla="*/ 1004079 w 3001993"/>
              <a:gd name="connsiteY48" fmla="*/ 880613 h 2767597"/>
              <a:gd name="connsiteX49" fmla="*/ 1005113 w 3001993"/>
              <a:gd name="connsiteY49" fmla="*/ 847186 h 2767597"/>
              <a:gd name="connsiteX50" fmla="*/ 1025510 w 3001993"/>
              <a:gd name="connsiteY50" fmla="*/ 823463 h 2767597"/>
              <a:gd name="connsiteX51" fmla="*/ 1081268 w 3001993"/>
              <a:gd name="connsiteY51" fmla="*/ 804952 h 2767597"/>
              <a:gd name="connsiteX52" fmla="*/ 1113617 w 3001993"/>
              <a:gd name="connsiteY52" fmla="*/ 799651 h 2767597"/>
              <a:gd name="connsiteX53" fmla="*/ 1131813 w 3001993"/>
              <a:gd name="connsiteY53" fmla="*/ 767167 h 2767597"/>
              <a:gd name="connsiteX54" fmla="*/ 1156479 w 3001993"/>
              <a:gd name="connsiteY54" fmla="*/ 759170 h 2767597"/>
              <a:gd name="connsiteX55" fmla="*/ 1173148 w 3001993"/>
              <a:gd name="connsiteY55" fmla="*/ 735357 h 2767597"/>
              <a:gd name="connsiteX56" fmla="*/ 1196960 w 3001993"/>
              <a:gd name="connsiteY56" fmla="*/ 787745 h 2767597"/>
              <a:gd name="connsiteX57" fmla="*/ 1239823 w 3001993"/>
              <a:gd name="connsiteY57" fmla="*/ 785364 h 2767597"/>
              <a:gd name="connsiteX58" fmla="*/ 1277923 w 3001993"/>
              <a:gd name="connsiteY58" fmla="*/ 797270 h 2767597"/>
              <a:gd name="connsiteX59" fmla="*/ 1301735 w 3001993"/>
              <a:gd name="connsiteY59" fmla="*/ 787745 h 2767597"/>
              <a:gd name="connsiteX60" fmla="*/ 1330310 w 3001993"/>
              <a:gd name="connsiteY60" fmla="*/ 859182 h 2767597"/>
              <a:gd name="connsiteX61" fmla="*/ 1355246 w 3001993"/>
              <a:gd name="connsiteY61" fmla="*/ 846872 h 2767597"/>
              <a:gd name="connsiteX62" fmla="*/ 1398378 w 3001993"/>
              <a:gd name="connsiteY62" fmla="*/ 852532 h 2767597"/>
              <a:gd name="connsiteX63" fmla="*/ 1432704 w 3001993"/>
              <a:gd name="connsiteY63" fmla="*/ 859182 h 2767597"/>
              <a:gd name="connsiteX64" fmla="*/ 1492055 w 3001993"/>
              <a:gd name="connsiteY64" fmla="*/ 914715 h 2767597"/>
              <a:gd name="connsiteX65" fmla="*/ 1520810 w 3001993"/>
              <a:gd name="connsiteY65" fmla="*/ 899663 h 2767597"/>
              <a:gd name="connsiteX66" fmla="*/ 1556529 w 3001993"/>
              <a:gd name="connsiteY66" fmla="*/ 923476 h 2767597"/>
              <a:gd name="connsiteX67" fmla="*/ 1608917 w 3001993"/>
              <a:gd name="connsiteY67" fmla="*/ 952051 h 2767597"/>
              <a:gd name="connsiteX68" fmla="*/ 1689879 w 3001993"/>
              <a:gd name="connsiteY68" fmla="*/ 956633 h 2767597"/>
              <a:gd name="connsiteX69" fmla="*/ 1713376 w 3001993"/>
              <a:gd name="connsiteY69" fmla="*/ 917680 h 2767597"/>
              <a:gd name="connsiteX70" fmla="*/ 1677973 w 3001993"/>
              <a:gd name="connsiteY70" fmla="*/ 875851 h 2767597"/>
              <a:gd name="connsiteX71" fmla="*/ 1603030 w 3001993"/>
              <a:gd name="connsiteY71" fmla="*/ 823687 h 2767597"/>
              <a:gd name="connsiteX72" fmla="*/ 1516048 w 3001993"/>
              <a:gd name="connsiteY72" fmla="*/ 778220 h 2767597"/>
              <a:gd name="connsiteX73" fmla="*/ 1430817 w 3001993"/>
              <a:gd name="connsiteY73" fmla="*/ 685396 h 2767597"/>
              <a:gd name="connsiteX74" fmla="*/ 1392223 w 3001993"/>
              <a:gd name="connsiteY74" fmla="*/ 663920 h 2767597"/>
              <a:gd name="connsiteX75" fmla="*/ 1310631 w 3001993"/>
              <a:gd name="connsiteY75" fmla="*/ 588124 h 2767597"/>
              <a:gd name="connsiteX76" fmla="*/ 1280304 w 3001993"/>
              <a:gd name="connsiteY76" fmla="*/ 521045 h 2767597"/>
              <a:gd name="connsiteX77" fmla="*/ 1249348 w 3001993"/>
              <a:gd name="connsiteY77" fmla="*/ 471038 h 2767597"/>
              <a:gd name="connsiteX78" fmla="*/ 1232364 w 3001993"/>
              <a:gd name="connsiteY78" fmla="*/ 455134 h 2767597"/>
              <a:gd name="connsiteX79" fmla="*/ 1237441 w 3001993"/>
              <a:gd name="connsiteY79" fmla="*/ 418651 h 2767597"/>
              <a:gd name="connsiteX80" fmla="*/ 1258873 w 3001993"/>
              <a:gd name="connsiteY80" fmla="*/ 378394 h 2767597"/>
              <a:gd name="connsiteX81" fmla="*/ 1216010 w 3001993"/>
              <a:gd name="connsiteY81" fmla="*/ 378170 h 2767597"/>
              <a:gd name="connsiteX82" fmla="*/ 1174091 w 3001993"/>
              <a:gd name="connsiteY82" fmla="*/ 353099 h 2767597"/>
              <a:gd name="connsiteX83" fmla="*/ 1166004 w 3001993"/>
              <a:gd name="connsiteY83" fmla="*/ 290063 h 2767597"/>
              <a:gd name="connsiteX84" fmla="*/ 1135048 w 3001993"/>
              <a:gd name="connsiteY84" fmla="*/ 275776 h 2767597"/>
              <a:gd name="connsiteX85" fmla="*/ 1129476 w 3001993"/>
              <a:gd name="connsiteY85" fmla="*/ 252862 h 2767597"/>
              <a:gd name="connsiteX86" fmla="*/ 1077898 w 3001993"/>
              <a:gd name="connsiteY86" fmla="*/ 256726 h 2767597"/>
              <a:gd name="connsiteX87" fmla="*/ 1065992 w 3001993"/>
              <a:gd name="connsiteY87" fmla="*/ 240057 h 2767597"/>
              <a:gd name="connsiteX88" fmla="*/ 1015985 w 3001993"/>
              <a:gd name="connsiteY88" fmla="*/ 247201 h 2767597"/>
              <a:gd name="connsiteX89" fmla="*/ 994554 w 3001993"/>
              <a:gd name="connsiteY89" fmla="*/ 235295 h 2767597"/>
              <a:gd name="connsiteX90" fmla="*/ 981929 w 3001993"/>
              <a:gd name="connsiteY90" fmla="*/ 193644 h 2767597"/>
              <a:gd name="connsiteX91" fmla="*/ 908109 w 3001993"/>
              <a:gd name="connsiteY91" fmla="*/ 215075 h 2767597"/>
              <a:gd name="connsiteX92" fmla="*/ 932642 w 3001993"/>
              <a:gd name="connsiteY92" fmla="*/ 178145 h 2767597"/>
              <a:gd name="connsiteX93" fmla="*/ 980267 w 3001993"/>
              <a:gd name="connsiteY93" fmla="*/ 154332 h 2767597"/>
              <a:gd name="connsiteX94" fmla="*/ 1015986 w 3001993"/>
              <a:gd name="connsiteY94" fmla="*/ 142426 h 2767597"/>
              <a:gd name="connsiteX95" fmla="*/ 1030272 w 3001993"/>
              <a:gd name="connsiteY95" fmla="*/ 92419 h 2767597"/>
              <a:gd name="connsiteX96" fmla="*/ 1073135 w 3001993"/>
              <a:gd name="connsiteY96" fmla="*/ 97182 h 2767597"/>
              <a:gd name="connsiteX97" fmla="*/ 1176472 w 3001993"/>
              <a:gd name="connsiteY97" fmla="*/ 41649 h 2767597"/>
              <a:gd name="connsiteX98" fmla="*/ 1410284 w 3001993"/>
              <a:gd name="connsiteY98" fmla="*/ 0 h 2767597"/>
              <a:gd name="connsiteX99" fmla="*/ 1508994 w 3001993"/>
              <a:gd name="connsiteY99" fmla="*/ 27677 h 2767597"/>
              <a:gd name="connsiteX100" fmla="*/ 1573198 w 3001993"/>
              <a:gd name="connsiteY100" fmla="*/ 61463 h 2767597"/>
              <a:gd name="connsiteX101" fmla="*/ 1616060 w 3001993"/>
              <a:gd name="connsiteY101" fmla="*/ 90038 h 2767597"/>
              <a:gd name="connsiteX102" fmla="*/ 1798158 w 3001993"/>
              <a:gd name="connsiteY102" fmla="*/ 102933 h 2767597"/>
              <a:gd name="connsiteX0" fmla="*/ 1798158 w 3001993"/>
              <a:gd name="connsiteY0" fmla="*/ 102933 h 2767597"/>
              <a:gd name="connsiteX1" fmla="*/ 1716657 w 3001993"/>
              <a:gd name="connsiteY1" fmla="*/ 309068 h 2767597"/>
              <a:gd name="connsiteX2" fmla="*/ 1690778 w 3001993"/>
              <a:gd name="connsiteY2" fmla="*/ 464344 h 2767597"/>
              <a:gd name="connsiteX3" fmla="*/ 1846053 w 3001993"/>
              <a:gd name="connsiteY3" fmla="*/ 610993 h 2767597"/>
              <a:gd name="connsiteX4" fmla="*/ 2251495 w 3001993"/>
              <a:gd name="connsiteY4" fmla="*/ 723136 h 2767597"/>
              <a:gd name="connsiteX5" fmla="*/ 2475781 w 3001993"/>
              <a:gd name="connsiteY5" fmla="*/ 921544 h 2767597"/>
              <a:gd name="connsiteX6" fmla="*/ 2725947 w 3001993"/>
              <a:gd name="connsiteY6" fmla="*/ 1076819 h 2767597"/>
              <a:gd name="connsiteX7" fmla="*/ 2907102 w 3001993"/>
              <a:gd name="connsiteY7" fmla="*/ 1318359 h 2767597"/>
              <a:gd name="connsiteX8" fmla="*/ 3001993 w 3001993"/>
              <a:gd name="connsiteY8" fmla="*/ 1620283 h 2767597"/>
              <a:gd name="connsiteX9" fmla="*/ 2993366 w 3001993"/>
              <a:gd name="connsiteY9" fmla="*/ 1870449 h 2767597"/>
              <a:gd name="connsiteX10" fmla="*/ 2915729 w 3001993"/>
              <a:gd name="connsiteY10" fmla="*/ 2060231 h 2767597"/>
              <a:gd name="connsiteX11" fmla="*/ 2743200 w 3001993"/>
              <a:gd name="connsiteY11" fmla="*/ 2189627 h 2767597"/>
              <a:gd name="connsiteX12" fmla="*/ 2501661 w 3001993"/>
              <a:gd name="connsiteY12" fmla="*/ 2241385 h 2767597"/>
              <a:gd name="connsiteX13" fmla="*/ 2216989 w 3001993"/>
              <a:gd name="connsiteY13" fmla="*/ 2172374 h 2767597"/>
              <a:gd name="connsiteX14" fmla="*/ 2009955 w 3001993"/>
              <a:gd name="connsiteY14" fmla="*/ 2137868 h 2767597"/>
              <a:gd name="connsiteX15" fmla="*/ 1842279 w 3001993"/>
              <a:gd name="connsiteY15" fmla="*/ 2052188 h 2767597"/>
              <a:gd name="connsiteX16" fmla="*/ 1625585 w 3001993"/>
              <a:gd name="connsiteY16" fmla="*/ 1949795 h 2767597"/>
              <a:gd name="connsiteX17" fmla="*/ 1416035 w 3001993"/>
              <a:gd name="connsiteY17" fmla="*/ 1861688 h 2767597"/>
              <a:gd name="connsiteX18" fmla="*/ 1248449 w 3001993"/>
              <a:gd name="connsiteY18" fmla="*/ 1867798 h 2767597"/>
              <a:gd name="connsiteX19" fmla="*/ 1096948 w 3001993"/>
              <a:gd name="connsiteY19" fmla="*/ 1878357 h 2767597"/>
              <a:gd name="connsiteX20" fmla="*/ 1018367 w 3001993"/>
              <a:gd name="connsiteY20" fmla="*/ 1985513 h 2767597"/>
              <a:gd name="connsiteX21" fmla="*/ 1104092 w 3001993"/>
              <a:gd name="connsiteY21" fmla="*/ 2247451 h 2767597"/>
              <a:gd name="connsiteX22" fmla="*/ 1251010 w 3001993"/>
              <a:gd name="connsiteY22" fmla="*/ 2453407 h 2767597"/>
              <a:gd name="connsiteX23" fmla="*/ 1083245 w 3001993"/>
              <a:gd name="connsiteY23" fmla="*/ 2665247 h 2767597"/>
              <a:gd name="connsiteX24" fmla="*/ 785004 w 3001993"/>
              <a:gd name="connsiteY24" fmla="*/ 2767597 h 2767597"/>
              <a:gd name="connsiteX25" fmla="*/ 474453 w 3001993"/>
              <a:gd name="connsiteY25" fmla="*/ 2750344 h 2767597"/>
              <a:gd name="connsiteX26" fmla="*/ 224287 w 3001993"/>
              <a:gd name="connsiteY26" fmla="*/ 2698585 h 2767597"/>
              <a:gd name="connsiteX27" fmla="*/ 51759 w 3001993"/>
              <a:gd name="connsiteY27" fmla="*/ 2595068 h 2767597"/>
              <a:gd name="connsiteX28" fmla="*/ 0 w 3001993"/>
              <a:gd name="connsiteY28" fmla="*/ 2405287 h 2767597"/>
              <a:gd name="connsiteX29" fmla="*/ 17253 w 3001993"/>
              <a:gd name="connsiteY29" fmla="*/ 2215506 h 2767597"/>
              <a:gd name="connsiteX30" fmla="*/ 103517 w 3001993"/>
              <a:gd name="connsiteY30" fmla="*/ 2017099 h 2767597"/>
              <a:gd name="connsiteX31" fmla="*/ 267419 w 3001993"/>
              <a:gd name="connsiteY31" fmla="*/ 1896329 h 2767597"/>
              <a:gd name="connsiteX32" fmla="*/ 362310 w 3001993"/>
              <a:gd name="connsiteY32" fmla="*/ 1784185 h 2767597"/>
              <a:gd name="connsiteX33" fmla="*/ 362310 w 3001993"/>
              <a:gd name="connsiteY33" fmla="*/ 1534019 h 2767597"/>
              <a:gd name="connsiteX34" fmla="*/ 370936 w 3001993"/>
              <a:gd name="connsiteY34" fmla="*/ 1387370 h 2767597"/>
              <a:gd name="connsiteX35" fmla="*/ 491706 w 3001993"/>
              <a:gd name="connsiteY35" fmla="*/ 1292480 h 2767597"/>
              <a:gd name="connsiteX36" fmla="*/ 638355 w 3001993"/>
              <a:gd name="connsiteY36" fmla="*/ 1275227 h 2767597"/>
              <a:gd name="connsiteX37" fmla="*/ 757328 w 3001993"/>
              <a:gd name="connsiteY37" fmla="*/ 1092590 h 2767597"/>
              <a:gd name="connsiteX38" fmla="*/ 763573 w 3001993"/>
              <a:gd name="connsiteY38" fmla="*/ 1021107 h 2767597"/>
              <a:gd name="connsiteX39" fmla="*/ 773098 w 3001993"/>
              <a:gd name="connsiteY39" fmla="*/ 960812 h 2767597"/>
              <a:gd name="connsiteX40" fmla="*/ 808817 w 3001993"/>
              <a:gd name="connsiteY40" fmla="*/ 952051 h 2767597"/>
              <a:gd name="connsiteX41" fmla="*/ 838245 w 3001993"/>
              <a:gd name="connsiteY41" fmla="*/ 983142 h 2767597"/>
              <a:gd name="connsiteX42" fmla="*/ 856442 w 3001993"/>
              <a:gd name="connsiteY42" fmla="*/ 966338 h 2767597"/>
              <a:gd name="connsiteX43" fmla="*/ 854914 w 3001993"/>
              <a:gd name="connsiteY43" fmla="*/ 906088 h 2767597"/>
              <a:gd name="connsiteX44" fmla="*/ 906359 w 3001993"/>
              <a:gd name="connsiteY44" fmla="*/ 885556 h 2767597"/>
              <a:gd name="connsiteX45" fmla="*/ 949310 w 3001993"/>
              <a:gd name="connsiteY45" fmla="*/ 930620 h 2767597"/>
              <a:gd name="connsiteX46" fmla="*/ 965979 w 3001993"/>
              <a:gd name="connsiteY46" fmla="*/ 952051 h 2767597"/>
              <a:gd name="connsiteX47" fmla="*/ 995004 w 3001993"/>
              <a:gd name="connsiteY47" fmla="*/ 939380 h 2767597"/>
              <a:gd name="connsiteX48" fmla="*/ 1004079 w 3001993"/>
              <a:gd name="connsiteY48" fmla="*/ 880613 h 2767597"/>
              <a:gd name="connsiteX49" fmla="*/ 1005113 w 3001993"/>
              <a:gd name="connsiteY49" fmla="*/ 847186 h 2767597"/>
              <a:gd name="connsiteX50" fmla="*/ 1025510 w 3001993"/>
              <a:gd name="connsiteY50" fmla="*/ 823463 h 2767597"/>
              <a:gd name="connsiteX51" fmla="*/ 1081268 w 3001993"/>
              <a:gd name="connsiteY51" fmla="*/ 804952 h 2767597"/>
              <a:gd name="connsiteX52" fmla="*/ 1113617 w 3001993"/>
              <a:gd name="connsiteY52" fmla="*/ 799651 h 2767597"/>
              <a:gd name="connsiteX53" fmla="*/ 1131813 w 3001993"/>
              <a:gd name="connsiteY53" fmla="*/ 767167 h 2767597"/>
              <a:gd name="connsiteX54" fmla="*/ 1156479 w 3001993"/>
              <a:gd name="connsiteY54" fmla="*/ 759170 h 2767597"/>
              <a:gd name="connsiteX55" fmla="*/ 1173148 w 3001993"/>
              <a:gd name="connsiteY55" fmla="*/ 735357 h 2767597"/>
              <a:gd name="connsiteX56" fmla="*/ 1196960 w 3001993"/>
              <a:gd name="connsiteY56" fmla="*/ 787745 h 2767597"/>
              <a:gd name="connsiteX57" fmla="*/ 1239823 w 3001993"/>
              <a:gd name="connsiteY57" fmla="*/ 785364 h 2767597"/>
              <a:gd name="connsiteX58" fmla="*/ 1277923 w 3001993"/>
              <a:gd name="connsiteY58" fmla="*/ 797270 h 2767597"/>
              <a:gd name="connsiteX59" fmla="*/ 1301735 w 3001993"/>
              <a:gd name="connsiteY59" fmla="*/ 787745 h 2767597"/>
              <a:gd name="connsiteX60" fmla="*/ 1330310 w 3001993"/>
              <a:gd name="connsiteY60" fmla="*/ 859182 h 2767597"/>
              <a:gd name="connsiteX61" fmla="*/ 1355246 w 3001993"/>
              <a:gd name="connsiteY61" fmla="*/ 846872 h 2767597"/>
              <a:gd name="connsiteX62" fmla="*/ 1398378 w 3001993"/>
              <a:gd name="connsiteY62" fmla="*/ 852532 h 2767597"/>
              <a:gd name="connsiteX63" fmla="*/ 1432704 w 3001993"/>
              <a:gd name="connsiteY63" fmla="*/ 859182 h 2767597"/>
              <a:gd name="connsiteX64" fmla="*/ 1492055 w 3001993"/>
              <a:gd name="connsiteY64" fmla="*/ 914715 h 2767597"/>
              <a:gd name="connsiteX65" fmla="*/ 1520810 w 3001993"/>
              <a:gd name="connsiteY65" fmla="*/ 899663 h 2767597"/>
              <a:gd name="connsiteX66" fmla="*/ 1556529 w 3001993"/>
              <a:gd name="connsiteY66" fmla="*/ 923476 h 2767597"/>
              <a:gd name="connsiteX67" fmla="*/ 1608917 w 3001993"/>
              <a:gd name="connsiteY67" fmla="*/ 952051 h 2767597"/>
              <a:gd name="connsiteX68" fmla="*/ 1689879 w 3001993"/>
              <a:gd name="connsiteY68" fmla="*/ 956633 h 2767597"/>
              <a:gd name="connsiteX69" fmla="*/ 1713376 w 3001993"/>
              <a:gd name="connsiteY69" fmla="*/ 917680 h 2767597"/>
              <a:gd name="connsiteX70" fmla="*/ 1677973 w 3001993"/>
              <a:gd name="connsiteY70" fmla="*/ 875851 h 2767597"/>
              <a:gd name="connsiteX71" fmla="*/ 1603030 w 3001993"/>
              <a:gd name="connsiteY71" fmla="*/ 823687 h 2767597"/>
              <a:gd name="connsiteX72" fmla="*/ 1516048 w 3001993"/>
              <a:gd name="connsiteY72" fmla="*/ 778220 h 2767597"/>
              <a:gd name="connsiteX73" fmla="*/ 1430817 w 3001993"/>
              <a:gd name="connsiteY73" fmla="*/ 685396 h 2767597"/>
              <a:gd name="connsiteX74" fmla="*/ 1392223 w 3001993"/>
              <a:gd name="connsiteY74" fmla="*/ 663920 h 2767597"/>
              <a:gd name="connsiteX75" fmla="*/ 1310631 w 3001993"/>
              <a:gd name="connsiteY75" fmla="*/ 588124 h 2767597"/>
              <a:gd name="connsiteX76" fmla="*/ 1280304 w 3001993"/>
              <a:gd name="connsiteY76" fmla="*/ 521045 h 2767597"/>
              <a:gd name="connsiteX77" fmla="*/ 1249348 w 3001993"/>
              <a:gd name="connsiteY77" fmla="*/ 471038 h 2767597"/>
              <a:gd name="connsiteX78" fmla="*/ 1232364 w 3001993"/>
              <a:gd name="connsiteY78" fmla="*/ 455134 h 2767597"/>
              <a:gd name="connsiteX79" fmla="*/ 1237441 w 3001993"/>
              <a:gd name="connsiteY79" fmla="*/ 418651 h 2767597"/>
              <a:gd name="connsiteX80" fmla="*/ 1258873 w 3001993"/>
              <a:gd name="connsiteY80" fmla="*/ 378394 h 2767597"/>
              <a:gd name="connsiteX81" fmla="*/ 1216010 w 3001993"/>
              <a:gd name="connsiteY81" fmla="*/ 378170 h 2767597"/>
              <a:gd name="connsiteX82" fmla="*/ 1174091 w 3001993"/>
              <a:gd name="connsiteY82" fmla="*/ 353099 h 2767597"/>
              <a:gd name="connsiteX83" fmla="*/ 1166004 w 3001993"/>
              <a:gd name="connsiteY83" fmla="*/ 290063 h 2767597"/>
              <a:gd name="connsiteX84" fmla="*/ 1135048 w 3001993"/>
              <a:gd name="connsiteY84" fmla="*/ 275776 h 2767597"/>
              <a:gd name="connsiteX85" fmla="*/ 1129476 w 3001993"/>
              <a:gd name="connsiteY85" fmla="*/ 252862 h 2767597"/>
              <a:gd name="connsiteX86" fmla="*/ 1077898 w 3001993"/>
              <a:gd name="connsiteY86" fmla="*/ 256726 h 2767597"/>
              <a:gd name="connsiteX87" fmla="*/ 1065992 w 3001993"/>
              <a:gd name="connsiteY87" fmla="*/ 240057 h 2767597"/>
              <a:gd name="connsiteX88" fmla="*/ 1015985 w 3001993"/>
              <a:gd name="connsiteY88" fmla="*/ 247201 h 2767597"/>
              <a:gd name="connsiteX89" fmla="*/ 994554 w 3001993"/>
              <a:gd name="connsiteY89" fmla="*/ 235295 h 2767597"/>
              <a:gd name="connsiteX90" fmla="*/ 981929 w 3001993"/>
              <a:gd name="connsiteY90" fmla="*/ 193644 h 2767597"/>
              <a:gd name="connsiteX91" fmla="*/ 908109 w 3001993"/>
              <a:gd name="connsiteY91" fmla="*/ 215075 h 2767597"/>
              <a:gd name="connsiteX92" fmla="*/ 932642 w 3001993"/>
              <a:gd name="connsiteY92" fmla="*/ 178145 h 2767597"/>
              <a:gd name="connsiteX93" fmla="*/ 980267 w 3001993"/>
              <a:gd name="connsiteY93" fmla="*/ 154332 h 2767597"/>
              <a:gd name="connsiteX94" fmla="*/ 1015986 w 3001993"/>
              <a:gd name="connsiteY94" fmla="*/ 142426 h 2767597"/>
              <a:gd name="connsiteX95" fmla="*/ 1030272 w 3001993"/>
              <a:gd name="connsiteY95" fmla="*/ 92419 h 2767597"/>
              <a:gd name="connsiteX96" fmla="*/ 1073135 w 3001993"/>
              <a:gd name="connsiteY96" fmla="*/ 97182 h 2767597"/>
              <a:gd name="connsiteX97" fmla="*/ 1176472 w 3001993"/>
              <a:gd name="connsiteY97" fmla="*/ 41649 h 2767597"/>
              <a:gd name="connsiteX98" fmla="*/ 1410284 w 3001993"/>
              <a:gd name="connsiteY98" fmla="*/ 0 h 2767597"/>
              <a:gd name="connsiteX99" fmla="*/ 1508994 w 3001993"/>
              <a:gd name="connsiteY99" fmla="*/ 27677 h 2767597"/>
              <a:gd name="connsiteX100" fmla="*/ 1573198 w 3001993"/>
              <a:gd name="connsiteY100" fmla="*/ 61463 h 2767597"/>
              <a:gd name="connsiteX101" fmla="*/ 1616060 w 3001993"/>
              <a:gd name="connsiteY101" fmla="*/ 90038 h 2767597"/>
              <a:gd name="connsiteX102" fmla="*/ 1798158 w 3001993"/>
              <a:gd name="connsiteY102" fmla="*/ 102933 h 2767597"/>
              <a:gd name="connsiteX0" fmla="*/ 1798158 w 3001993"/>
              <a:gd name="connsiteY0" fmla="*/ 102933 h 2767597"/>
              <a:gd name="connsiteX1" fmla="*/ 1716657 w 3001993"/>
              <a:gd name="connsiteY1" fmla="*/ 309068 h 2767597"/>
              <a:gd name="connsiteX2" fmla="*/ 1690778 w 3001993"/>
              <a:gd name="connsiteY2" fmla="*/ 464344 h 2767597"/>
              <a:gd name="connsiteX3" fmla="*/ 1846053 w 3001993"/>
              <a:gd name="connsiteY3" fmla="*/ 610993 h 2767597"/>
              <a:gd name="connsiteX4" fmla="*/ 2251495 w 3001993"/>
              <a:gd name="connsiteY4" fmla="*/ 723136 h 2767597"/>
              <a:gd name="connsiteX5" fmla="*/ 2475781 w 3001993"/>
              <a:gd name="connsiteY5" fmla="*/ 921544 h 2767597"/>
              <a:gd name="connsiteX6" fmla="*/ 2725947 w 3001993"/>
              <a:gd name="connsiteY6" fmla="*/ 1076819 h 2767597"/>
              <a:gd name="connsiteX7" fmla="*/ 2907102 w 3001993"/>
              <a:gd name="connsiteY7" fmla="*/ 1318359 h 2767597"/>
              <a:gd name="connsiteX8" fmla="*/ 3001993 w 3001993"/>
              <a:gd name="connsiteY8" fmla="*/ 1620283 h 2767597"/>
              <a:gd name="connsiteX9" fmla="*/ 2993366 w 3001993"/>
              <a:gd name="connsiteY9" fmla="*/ 1870449 h 2767597"/>
              <a:gd name="connsiteX10" fmla="*/ 2915729 w 3001993"/>
              <a:gd name="connsiteY10" fmla="*/ 2060231 h 2767597"/>
              <a:gd name="connsiteX11" fmla="*/ 2743200 w 3001993"/>
              <a:gd name="connsiteY11" fmla="*/ 2189627 h 2767597"/>
              <a:gd name="connsiteX12" fmla="*/ 2501661 w 3001993"/>
              <a:gd name="connsiteY12" fmla="*/ 2241385 h 2767597"/>
              <a:gd name="connsiteX13" fmla="*/ 2216989 w 3001993"/>
              <a:gd name="connsiteY13" fmla="*/ 2172374 h 2767597"/>
              <a:gd name="connsiteX14" fmla="*/ 2009955 w 3001993"/>
              <a:gd name="connsiteY14" fmla="*/ 2137868 h 2767597"/>
              <a:gd name="connsiteX15" fmla="*/ 1842279 w 3001993"/>
              <a:gd name="connsiteY15" fmla="*/ 2052188 h 2767597"/>
              <a:gd name="connsiteX16" fmla="*/ 1625585 w 3001993"/>
              <a:gd name="connsiteY16" fmla="*/ 1949795 h 2767597"/>
              <a:gd name="connsiteX17" fmla="*/ 1416035 w 3001993"/>
              <a:gd name="connsiteY17" fmla="*/ 1861688 h 2767597"/>
              <a:gd name="connsiteX18" fmla="*/ 1248449 w 3001993"/>
              <a:gd name="connsiteY18" fmla="*/ 1867798 h 2767597"/>
              <a:gd name="connsiteX19" fmla="*/ 1096948 w 3001993"/>
              <a:gd name="connsiteY19" fmla="*/ 1878357 h 2767597"/>
              <a:gd name="connsiteX20" fmla="*/ 1018367 w 3001993"/>
              <a:gd name="connsiteY20" fmla="*/ 1985513 h 2767597"/>
              <a:gd name="connsiteX21" fmla="*/ 1104092 w 3001993"/>
              <a:gd name="connsiteY21" fmla="*/ 2247451 h 2767597"/>
              <a:gd name="connsiteX22" fmla="*/ 1153379 w 3001993"/>
              <a:gd name="connsiteY22" fmla="*/ 2429594 h 2767597"/>
              <a:gd name="connsiteX23" fmla="*/ 1083245 w 3001993"/>
              <a:gd name="connsiteY23" fmla="*/ 2665247 h 2767597"/>
              <a:gd name="connsiteX24" fmla="*/ 785004 w 3001993"/>
              <a:gd name="connsiteY24" fmla="*/ 2767597 h 2767597"/>
              <a:gd name="connsiteX25" fmla="*/ 474453 w 3001993"/>
              <a:gd name="connsiteY25" fmla="*/ 2750344 h 2767597"/>
              <a:gd name="connsiteX26" fmla="*/ 224287 w 3001993"/>
              <a:gd name="connsiteY26" fmla="*/ 2698585 h 2767597"/>
              <a:gd name="connsiteX27" fmla="*/ 51759 w 3001993"/>
              <a:gd name="connsiteY27" fmla="*/ 2595068 h 2767597"/>
              <a:gd name="connsiteX28" fmla="*/ 0 w 3001993"/>
              <a:gd name="connsiteY28" fmla="*/ 2405287 h 2767597"/>
              <a:gd name="connsiteX29" fmla="*/ 17253 w 3001993"/>
              <a:gd name="connsiteY29" fmla="*/ 2215506 h 2767597"/>
              <a:gd name="connsiteX30" fmla="*/ 103517 w 3001993"/>
              <a:gd name="connsiteY30" fmla="*/ 2017099 h 2767597"/>
              <a:gd name="connsiteX31" fmla="*/ 267419 w 3001993"/>
              <a:gd name="connsiteY31" fmla="*/ 1896329 h 2767597"/>
              <a:gd name="connsiteX32" fmla="*/ 362310 w 3001993"/>
              <a:gd name="connsiteY32" fmla="*/ 1784185 h 2767597"/>
              <a:gd name="connsiteX33" fmla="*/ 362310 w 3001993"/>
              <a:gd name="connsiteY33" fmla="*/ 1534019 h 2767597"/>
              <a:gd name="connsiteX34" fmla="*/ 370936 w 3001993"/>
              <a:gd name="connsiteY34" fmla="*/ 1387370 h 2767597"/>
              <a:gd name="connsiteX35" fmla="*/ 491706 w 3001993"/>
              <a:gd name="connsiteY35" fmla="*/ 1292480 h 2767597"/>
              <a:gd name="connsiteX36" fmla="*/ 638355 w 3001993"/>
              <a:gd name="connsiteY36" fmla="*/ 1275227 h 2767597"/>
              <a:gd name="connsiteX37" fmla="*/ 757328 w 3001993"/>
              <a:gd name="connsiteY37" fmla="*/ 1092590 h 2767597"/>
              <a:gd name="connsiteX38" fmla="*/ 763573 w 3001993"/>
              <a:gd name="connsiteY38" fmla="*/ 1021107 h 2767597"/>
              <a:gd name="connsiteX39" fmla="*/ 773098 w 3001993"/>
              <a:gd name="connsiteY39" fmla="*/ 960812 h 2767597"/>
              <a:gd name="connsiteX40" fmla="*/ 808817 w 3001993"/>
              <a:gd name="connsiteY40" fmla="*/ 952051 h 2767597"/>
              <a:gd name="connsiteX41" fmla="*/ 838245 w 3001993"/>
              <a:gd name="connsiteY41" fmla="*/ 983142 h 2767597"/>
              <a:gd name="connsiteX42" fmla="*/ 856442 w 3001993"/>
              <a:gd name="connsiteY42" fmla="*/ 966338 h 2767597"/>
              <a:gd name="connsiteX43" fmla="*/ 854914 w 3001993"/>
              <a:gd name="connsiteY43" fmla="*/ 906088 h 2767597"/>
              <a:gd name="connsiteX44" fmla="*/ 906359 w 3001993"/>
              <a:gd name="connsiteY44" fmla="*/ 885556 h 2767597"/>
              <a:gd name="connsiteX45" fmla="*/ 949310 w 3001993"/>
              <a:gd name="connsiteY45" fmla="*/ 930620 h 2767597"/>
              <a:gd name="connsiteX46" fmla="*/ 965979 w 3001993"/>
              <a:gd name="connsiteY46" fmla="*/ 952051 h 2767597"/>
              <a:gd name="connsiteX47" fmla="*/ 995004 w 3001993"/>
              <a:gd name="connsiteY47" fmla="*/ 939380 h 2767597"/>
              <a:gd name="connsiteX48" fmla="*/ 1004079 w 3001993"/>
              <a:gd name="connsiteY48" fmla="*/ 880613 h 2767597"/>
              <a:gd name="connsiteX49" fmla="*/ 1005113 w 3001993"/>
              <a:gd name="connsiteY49" fmla="*/ 847186 h 2767597"/>
              <a:gd name="connsiteX50" fmla="*/ 1025510 w 3001993"/>
              <a:gd name="connsiteY50" fmla="*/ 823463 h 2767597"/>
              <a:gd name="connsiteX51" fmla="*/ 1081268 w 3001993"/>
              <a:gd name="connsiteY51" fmla="*/ 804952 h 2767597"/>
              <a:gd name="connsiteX52" fmla="*/ 1113617 w 3001993"/>
              <a:gd name="connsiteY52" fmla="*/ 799651 h 2767597"/>
              <a:gd name="connsiteX53" fmla="*/ 1131813 w 3001993"/>
              <a:gd name="connsiteY53" fmla="*/ 767167 h 2767597"/>
              <a:gd name="connsiteX54" fmla="*/ 1156479 w 3001993"/>
              <a:gd name="connsiteY54" fmla="*/ 759170 h 2767597"/>
              <a:gd name="connsiteX55" fmla="*/ 1173148 w 3001993"/>
              <a:gd name="connsiteY55" fmla="*/ 735357 h 2767597"/>
              <a:gd name="connsiteX56" fmla="*/ 1196960 w 3001993"/>
              <a:gd name="connsiteY56" fmla="*/ 787745 h 2767597"/>
              <a:gd name="connsiteX57" fmla="*/ 1239823 w 3001993"/>
              <a:gd name="connsiteY57" fmla="*/ 785364 h 2767597"/>
              <a:gd name="connsiteX58" fmla="*/ 1277923 w 3001993"/>
              <a:gd name="connsiteY58" fmla="*/ 797270 h 2767597"/>
              <a:gd name="connsiteX59" fmla="*/ 1301735 w 3001993"/>
              <a:gd name="connsiteY59" fmla="*/ 787745 h 2767597"/>
              <a:gd name="connsiteX60" fmla="*/ 1330310 w 3001993"/>
              <a:gd name="connsiteY60" fmla="*/ 859182 h 2767597"/>
              <a:gd name="connsiteX61" fmla="*/ 1355246 w 3001993"/>
              <a:gd name="connsiteY61" fmla="*/ 846872 h 2767597"/>
              <a:gd name="connsiteX62" fmla="*/ 1398378 w 3001993"/>
              <a:gd name="connsiteY62" fmla="*/ 852532 h 2767597"/>
              <a:gd name="connsiteX63" fmla="*/ 1432704 w 3001993"/>
              <a:gd name="connsiteY63" fmla="*/ 859182 h 2767597"/>
              <a:gd name="connsiteX64" fmla="*/ 1492055 w 3001993"/>
              <a:gd name="connsiteY64" fmla="*/ 914715 h 2767597"/>
              <a:gd name="connsiteX65" fmla="*/ 1520810 w 3001993"/>
              <a:gd name="connsiteY65" fmla="*/ 899663 h 2767597"/>
              <a:gd name="connsiteX66" fmla="*/ 1556529 w 3001993"/>
              <a:gd name="connsiteY66" fmla="*/ 923476 h 2767597"/>
              <a:gd name="connsiteX67" fmla="*/ 1608917 w 3001993"/>
              <a:gd name="connsiteY67" fmla="*/ 952051 h 2767597"/>
              <a:gd name="connsiteX68" fmla="*/ 1689879 w 3001993"/>
              <a:gd name="connsiteY68" fmla="*/ 956633 h 2767597"/>
              <a:gd name="connsiteX69" fmla="*/ 1713376 w 3001993"/>
              <a:gd name="connsiteY69" fmla="*/ 917680 h 2767597"/>
              <a:gd name="connsiteX70" fmla="*/ 1677973 w 3001993"/>
              <a:gd name="connsiteY70" fmla="*/ 875851 h 2767597"/>
              <a:gd name="connsiteX71" fmla="*/ 1603030 w 3001993"/>
              <a:gd name="connsiteY71" fmla="*/ 823687 h 2767597"/>
              <a:gd name="connsiteX72" fmla="*/ 1516048 w 3001993"/>
              <a:gd name="connsiteY72" fmla="*/ 778220 h 2767597"/>
              <a:gd name="connsiteX73" fmla="*/ 1430817 w 3001993"/>
              <a:gd name="connsiteY73" fmla="*/ 685396 h 2767597"/>
              <a:gd name="connsiteX74" fmla="*/ 1392223 w 3001993"/>
              <a:gd name="connsiteY74" fmla="*/ 663920 h 2767597"/>
              <a:gd name="connsiteX75" fmla="*/ 1310631 w 3001993"/>
              <a:gd name="connsiteY75" fmla="*/ 588124 h 2767597"/>
              <a:gd name="connsiteX76" fmla="*/ 1280304 w 3001993"/>
              <a:gd name="connsiteY76" fmla="*/ 521045 h 2767597"/>
              <a:gd name="connsiteX77" fmla="*/ 1249348 w 3001993"/>
              <a:gd name="connsiteY77" fmla="*/ 471038 h 2767597"/>
              <a:gd name="connsiteX78" fmla="*/ 1232364 w 3001993"/>
              <a:gd name="connsiteY78" fmla="*/ 455134 h 2767597"/>
              <a:gd name="connsiteX79" fmla="*/ 1237441 w 3001993"/>
              <a:gd name="connsiteY79" fmla="*/ 418651 h 2767597"/>
              <a:gd name="connsiteX80" fmla="*/ 1258873 w 3001993"/>
              <a:gd name="connsiteY80" fmla="*/ 378394 h 2767597"/>
              <a:gd name="connsiteX81" fmla="*/ 1216010 w 3001993"/>
              <a:gd name="connsiteY81" fmla="*/ 378170 h 2767597"/>
              <a:gd name="connsiteX82" fmla="*/ 1174091 w 3001993"/>
              <a:gd name="connsiteY82" fmla="*/ 353099 h 2767597"/>
              <a:gd name="connsiteX83" fmla="*/ 1166004 w 3001993"/>
              <a:gd name="connsiteY83" fmla="*/ 290063 h 2767597"/>
              <a:gd name="connsiteX84" fmla="*/ 1135048 w 3001993"/>
              <a:gd name="connsiteY84" fmla="*/ 275776 h 2767597"/>
              <a:gd name="connsiteX85" fmla="*/ 1129476 w 3001993"/>
              <a:gd name="connsiteY85" fmla="*/ 252862 h 2767597"/>
              <a:gd name="connsiteX86" fmla="*/ 1077898 w 3001993"/>
              <a:gd name="connsiteY86" fmla="*/ 256726 h 2767597"/>
              <a:gd name="connsiteX87" fmla="*/ 1065992 w 3001993"/>
              <a:gd name="connsiteY87" fmla="*/ 240057 h 2767597"/>
              <a:gd name="connsiteX88" fmla="*/ 1015985 w 3001993"/>
              <a:gd name="connsiteY88" fmla="*/ 247201 h 2767597"/>
              <a:gd name="connsiteX89" fmla="*/ 994554 w 3001993"/>
              <a:gd name="connsiteY89" fmla="*/ 235295 h 2767597"/>
              <a:gd name="connsiteX90" fmla="*/ 981929 w 3001993"/>
              <a:gd name="connsiteY90" fmla="*/ 193644 h 2767597"/>
              <a:gd name="connsiteX91" fmla="*/ 908109 w 3001993"/>
              <a:gd name="connsiteY91" fmla="*/ 215075 h 2767597"/>
              <a:gd name="connsiteX92" fmla="*/ 932642 w 3001993"/>
              <a:gd name="connsiteY92" fmla="*/ 178145 h 2767597"/>
              <a:gd name="connsiteX93" fmla="*/ 980267 w 3001993"/>
              <a:gd name="connsiteY93" fmla="*/ 154332 h 2767597"/>
              <a:gd name="connsiteX94" fmla="*/ 1015986 w 3001993"/>
              <a:gd name="connsiteY94" fmla="*/ 142426 h 2767597"/>
              <a:gd name="connsiteX95" fmla="*/ 1030272 w 3001993"/>
              <a:gd name="connsiteY95" fmla="*/ 92419 h 2767597"/>
              <a:gd name="connsiteX96" fmla="*/ 1073135 w 3001993"/>
              <a:gd name="connsiteY96" fmla="*/ 97182 h 2767597"/>
              <a:gd name="connsiteX97" fmla="*/ 1176472 w 3001993"/>
              <a:gd name="connsiteY97" fmla="*/ 41649 h 2767597"/>
              <a:gd name="connsiteX98" fmla="*/ 1410284 w 3001993"/>
              <a:gd name="connsiteY98" fmla="*/ 0 h 2767597"/>
              <a:gd name="connsiteX99" fmla="*/ 1508994 w 3001993"/>
              <a:gd name="connsiteY99" fmla="*/ 27677 h 2767597"/>
              <a:gd name="connsiteX100" fmla="*/ 1573198 w 3001993"/>
              <a:gd name="connsiteY100" fmla="*/ 61463 h 2767597"/>
              <a:gd name="connsiteX101" fmla="*/ 1616060 w 3001993"/>
              <a:gd name="connsiteY101" fmla="*/ 90038 h 2767597"/>
              <a:gd name="connsiteX102" fmla="*/ 1798158 w 3001993"/>
              <a:gd name="connsiteY102" fmla="*/ 102933 h 2767597"/>
              <a:gd name="connsiteX0" fmla="*/ 1798158 w 3001993"/>
              <a:gd name="connsiteY0" fmla="*/ 102933 h 2767597"/>
              <a:gd name="connsiteX1" fmla="*/ 1716657 w 3001993"/>
              <a:gd name="connsiteY1" fmla="*/ 309068 h 2767597"/>
              <a:gd name="connsiteX2" fmla="*/ 1690778 w 3001993"/>
              <a:gd name="connsiteY2" fmla="*/ 464344 h 2767597"/>
              <a:gd name="connsiteX3" fmla="*/ 1846053 w 3001993"/>
              <a:gd name="connsiteY3" fmla="*/ 610993 h 2767597"/>
              <a:gd name="connsiteX4" fmla="*/ 2251495 w 3001993"/>
              <a:gd name="connsiteY4" fmla="*/ 723136 h 2767597"/>
              <a:gd name="connsiteX5" fmla="*/ 2475781 w 3001993"/>
              <a:gd name="connsiteY5" fmla="*/ 921544 h 2767597"/>
              <a:gd name="connsiteX6" fmla="*/ 2725947 w 3001993"/>
              <a:gd name="connsiteY6" fmla="*/ 1076819 h 2767597"/>
              <a:gd name="connsiteX7" fmla="*/ 2907102 w 3001993"/>
              <a:gd name="connsiteY7" fmla="*/ 1318359 h 2767597"/>
              <a:gd name="connsiteX8" fmla="*/ 3001993 w 3001993"/>
              <a:gd name="connsiteY8" fmla="*/ 1620283 h 2767597"/>
              <a:gd name="connsiteX9" fmla="*/ 2993366 w 3001993"/>
              <a:gd name="connsiteY9" fmla="*/ 1870449 h 2767597"/>
              <a:gd name="connsiteX10" fmla="*/ 2915729 w 3001993"/>
              <a:gd name="connsiteY10" fmla="*/ 2060231 h 2767597"/>
              <a:gd name="connsiteX11" fmla="*/ 2743200 w 3001993"/>
              <a:gd name="connsiteY11" fmla="*/ 2189627 h 2767597"/>
              <a:gd name="connsiteX12" fmla="*/ 2501661 w 3001993"/>
              <a:gd name="connsiteY12" fmla="*/ 2241385 h 2767597"/>
              <a:gd name="connsiteX13" fmla="*/ 2216989 w 3001993"/>
              <a:gd name="connsiteY13" fmla="*/ 2172374 h 2767597"/>
              <a:gd name="connsiteX14" fmla="*/ 2009955 w 3001993"/>
              <a:gd name="connsiteY14" fmla="*/ 2137868 h 2767597"/>
              <a:gd name="connsiteX15" fmla="*/ 1842279 w 3001993"/>
              <a:gd name="connsiteY15" fmla="*/ 2052188 h 2767597"/>
              <a:gd name="connsiteX16" fmla="*/ 1625585 w 3001993"/>
              <a:gd name="connsiteY16" fmla="*/ 1949795 h 2767597"/>
              <a:gd name="connsiteX17" fmla="*/ 1416035 w 3001993"/>
              <a:gd name="connsiteY17" fmla="*/ 1861688 h 2767597"/>
              <a:gd name="connsiteX18" fmla="*/ 1248449 w 3001993"/>
              <a:gd name="connsiteY18" fmla="*/ 1867798 h 2767597"/>
              <a:gd name="connsiteX19" fmla="*/ 1096948 w 3001993"/>
              <a:gd name="connsiteY19" fmla="*/ 1878357 h 2767597"/>
              <a:gd name="connsiteX20" fmla="*/ 1018367 w 3001993"/>
              <a:gd name="connsiteY20" fmla="*/ 1985513 h 2767597"/>
              <a:gd name="connsiteX21" fmla="*/ 1104092 w 3001993"/>
              <a:gd name="connsiteY21" fmla="*/ 2247451 h 2767597"/>
              <a:gd name="connsiteX22" fmla="*/ 1130285 w 3001993"/>
              <a:gd name="connsiteY22" fmla="*/ 2311745 h 2767597"/>
              <a:gd name="connsiteX23" fmla="*/ 1153379 w 3001993"/>
              <a:gd name="connsiteY23" fmla="*/ 2429594 h 2767597"/>
              <a:gd name="connsiteX24" fmla="*/ 1083245 w 3001993"/>
              <a:gd name="connsiteY24" fmla="*/ 2665247 h 2767597"/>
              <a:gd name="connsiteX25" fmla="*/ 785004 w 3001993"/>
              <a:gd name="connsiteY25" fmla="*/ 2767597 h 2767597"/>
              <a:gd name="connsiteX26" fmla="*/ 474453 w 3001993"/>
              <a:gd name="connsiteY26" fmla="*/ 2750344 h 2767597"/>
              <a:gd name="connsiteX27" fmla="*/ 224287 w 3001993"/>
              <a:gd name="connsiteY27" fmla="*/ 2698585 h 2767597"/>
              <a:gd name="connsiteX28" fmla="*/ 51759 w 3001993"/>
              <a:gd name="connsiteY28" fmla="*/ 2595068 h 2767597"/>
              <a:gd name="connsiteX29" fmla="*/ 0 w 3001993"/>
              <a:gd name="connsiteY29" fmla="*/ 2405287 h 2767597"/>
              <a:gd name="connsiteX30" fmla="*/ 17253 w 3001993"/>
              <a:gd name="connsiteY30" fmla="*/ 2215506 h 2767597"/>
              <a:gd name="connsiteX31" fmla="*/ 103517 w 3001993"/>
              <a:gd name="connsiteY31" fmla="*/ 2017099 h 2767597"/>
              <a:gd name="connsiteX32" fmla="*/ 267419 w 3001993"/>
              <a:gd name="connsiteY32" fmla="*/ 1896329 h 2767597"/>
              <a:gd name="connsiteX33" fmla="*/ 362310 w 3001993"/>
              <a:gd name="connsiteY33" fmla="*/ 1784185 h 2767597"/>
              <a:gd name="connsiteX34" fmla="*/ 362310 w 3001993"/>
              <a:gd name="connsiteY34" fmla="*/ 1534019 h 2767597"/>
              <a:gd name="connsiteX35" fmla="*/ 370936 w 3001993"/>
              <a:gd name="connsiteY35" fmla="*/ 1387370 h 2767597"/>
              <a:gd name="connsiteX36" fmla="*/ 491706 w 3001993"/>
              <a:gd name="connsiteY36" fmla="*/ 1292480 h 2767597"/>
              <a:gd name="connsiteX37" fmla="*/ 638355 w 3001993"/>
              <a:gd name="connsiteY37" fmla="*/ 1275227 h 2767597"/>
              <a:gd name="connsiteX38" fmla="*/ 757328 w 3001993"/>
              <a:gd name="connsiteY38" fmla="*/ 1092590 h 2767597"/>
              <a:gd name="connsiteX39" fmla="*/ 763573 w 3001993"/>
              <a:gd name="connsiteY39" fmla="*/ 1021107 h 2767597"/>
              <a:gd name="connsiteX40" fmla="*/ 773098 w 3001993"/>
              <a:gd name="connsiteY40" fmla="*/ 960812 h 2767597"/>
              <a:gd name="connsiteX41" fmla="*/ 808817 w 3001993"/>
              <a:gd name="connsiteY41" fmla="*/ 952051 h 2767597"/>
              <a:gd name="connsiteX42" fmla="*/ 838245 w 3001993"/>
              <a:gd name="connsiteY42" fmla="*/ 983142 h 2767597"/>
              <a:gd name="connsiteX43" fmla="*/ 856442 w 3001993"/>
              <a:gd name="connsiteY43" fmla="*/ 966338 h 2767597"/>
              <a:gd name="connsiteX44" fmla="*/ 854914 w 3001993"/>
              <a:gd name="connsiteY44" fmla="*/ 906088 h 2767597"/>
              <a:gd name="connsiteX45" fmla="*/ 906359 w 3001993"/>
              <a:gd name="connsiteY45" fmla="*/ 885556 h 2767597"/>
              <a:gd name="connsiteX46" fmla="*/ 949310 w 3001993"/>
              <a:gd name="connsiteY46" fmla="*/ 930620 h 2767597"/>
              <a:gd name="connsiteX47" fmla="*/ 965979 w 3001993"/>
              <a:gd name="connsiteY47" fmla="*/ 952051 h 2767597"/>
              <a:gd name="connsiteX48" fmla="*/ 995004 w 3001993"/>
              <a:gd name="connsiteY48" fmla="*/ 939380 h 2767597"/>
              <a:gd name="connsiteX49" fmla="*/ 1004079 w 3001993"/>
              <a:gd name="connsiteY49" fmla="*/ 880613 h 2767597"/>
              <a:gd name="connsiteX50" fmla="*/ 1005113 w 3001993"/>
              <a:gd name="connsiteY50" fmla="*/ 847186 h 2767597"/>
              <a:gd name="connsiteX51" fmla="*/ 1025510 w 3001993"/>
              <a:gd name="connsiteY51" fmla="*/ 823463 h 2767597"/>
              <a:gd name="connsiteX52" fmla="*/ 1081268 w 3001993"/>
              <a:gd name="connsiteY52" fmla="*/ 804952 h 2767597"/>
              <a:gd name="connsiteX53" fmla="*/ 1113617 w 3001993"/>
              <a:gd name="connsiteY53" fmla="*/ 799651 h 2767597"/>
              <a:gd name="connsiteX54" fmla="*/ 1131813 w 3001993"/>
              <a:gd name="connsiteY54" fmla="*/ 767167 h 2767597"/>
              <a:gd name="connsiteX55" fmla="*/ 1156479 w 3001993"/>
              <a:gd name="connsiteY55" fmla="*/ 759170 h 2767597"/>
              <a:gd name="connsiteX56" fmla="*/ 1173148 w 3001993"/>
              <a:gd name="connsiteY56" fmla="*/ 735357 h 2767597"/>
              <a:gd name="connsiteX57" fmla="*/ 1196960 w 3001993"/>
              <a:gd name="connsiteY57" fmla="*/ 787745 h 2767597"/>
              <a:gd name="connsiteX58" fmla="*/ 1239823 w 3001993"/>
              <a:gd name="connsiteY58" fmla="*/ 785364 h 2767597"/>
              <a:gd name="connsiteX59" fmla="*/ 1277923 w 3001993"/>
              <a:gd name="connsiteY59" fmla="*/ 797270 h 2767597"/>
              <a:gd name="connsiteX60" fmla="*/ 1301735 w 3001993"/>
              <a:gd name="connsiteY60" fmla="*/ 787745 h 2767597"/>
              <a:gd name="connsiteX61" fmla="*/ 1330310 w 3001993"/>
              <a:gd name="connsiteY61" fmla="*/ 859182 h 2767597"/>
              <a:gd name="connsiteX62" fmla="*/ 1355246 w 3001993"/>
              <a:gd name="connsiteY62" fmla="*/ 846872 h 2767597"/>
              <a:gd name="connsiteX63" fmla="*/ 1398378 w 3001993"/>
              <a:gd name="connsiteY63" fmla="*/ 852532 h 2767597"/>
              <a:gd name="connsiteX64" fmla="*/ 1432704 w 3001993"/>
              <a:gd name="connsiteY64" fmla="*/ 859182 h 2767597"/>
              <a:gd name="connsiteX65" fmla="*/ 1492055 w 3001993"/>
              <a:gd name="connsiteY65" fmla="*/ 914715 h 2767597"/>
              <a:gd name="connsiteX66" fmla="*/ 1520810 w 3001993"/>
              <a:gd name="connsiteY66" fmla="*/ 899663 h 2767597"/>
              <a:gd name="connsiteX67" fmla="*/ 1556529 w 3001993"/>
              <a:gd name="connsiteY67" fmla="*/ 923476 h 2767597"/>
              <a:gd name="connsiteX68" fmla="*/ 1608917 w 3001993"/>
              <a:gd name="connsiteY68" fmla="*/ 952051 h 2767597"/>
              <a:gd name="connsiteX69" fmla="*/ 1689879 w 3001993"/>
              <a:gd name="connsiteY69" fmla="*/ 956633 h 2767597"/>
              <a:gd name="connsiteX70" fmla="*/ 1713376 w 3001993"/>
              <a:gd name="connsiteY70" fmla="*/ 917680 h 2767597"/>
              <a:gd name="connsiteX71" fmla="*/ 1677973 w 3001993"/>
              <a:gd name="connsiteY71" fmla="*/ 875851 h 2767597"/>
              <a:gd name="connsiteX72" fmla="*/ 1603030 w 3001993"/>
              <a:gd name="connsiteY72" fmla="*/ 823687 h 2767597"/>
              <a:gd name="connsiteX73" fmla="*/ 1516048 w 3001993"/>
              <a:gd name="connsiteY73" fmla="*/ 778220 h 2767597"/>
              <a:gd name="connsiteX74" fmla="*/ 1430817 w 3001993"/>
              <a:gd name="connsiteY74" fmla="*/ 685396 h 2767597"/>
              <a:gd name="connsiteX75" fmla="*/ 1392223 w 3001993"/>
              <a:gd name="connsiteY75" fmla="*/ 663920 h 2767597"/>
              <a:gd name="connsiteX76" fmla="*/ 1310631 w 3001993"/>
              <a:gd name="connsiteY76" fmla="*/ 588124 h 2767597"/>
              <a:gd name="connsiteX77" fmla="*/ 1280304 w 3001993"/>
              <a:gd name="connsiteY77" fmla="*/ 521045 h 2767597"/>
              <a:gd name="connsiteX78" fmla="*/ 1249348 w 3001993"/>
              <a:gd name="connsiteY78" fmla="*/ 471038 h 2767597"/>
              <a:gd name="connsiteX79" fmla="*/ 1232364 w 3001993"/>
              <a:gd name="connsiteY79" fmla="*/ 455134 h 2767597"/>
              <a:gd name="connsiteX80" fmla="*/ 1237441 w 3001993"/>
              <a:gd name="connsiteY80" fmla="*/ 418651 h 2767597"/>
              <a:gd name="connsiteX81" fmla="*/ 1258873 w 3001993"/>
              <a:gd name="connsiteY81" fmla="*/ 378394 h 2767597"/>
              <a:gd name="connsiteX82" fmla="*/ 1216010 w 3001993"/>
              <a:gd name="connsiteY82" fmla="*/ 378170 h 2767597"/>
              <a:gd name="connsiteX83" fmla="*/ 1174091 w 3001993"/>
              <a:gd name="connsiteY83" fmla="*/ 353099 h 2767597"/>
              <a:gd name="connsiteX84" fmla="*/ 1166004 w 3001993"/>
              <a:gd name="connsiteY84" fmla="*/ 290063 h 2767597"/>
              <a:gd name="connsiteX85" fmla="*/ 1135048 w 3001993"/>
              <a:gd name="connsiteY85" fmla="*/ 275776 h 2767597"/>
              <a:gd name="connsiteX86" fmla="*/ 1129476 w 3001993"/>
              <a:gd name="connsiteY86" fmla="*/ 252862 h 2767597"/>
              <a:gd name="connsiteX87" fmla="*/ 1077898 w 3001993"/>
              <a:gd name="connsiteY87" fmla="*/ 256726 h 2767597"/>
              <a:gd name="connsiteX88" fmla="*/ 1065992 w 3001993"/>
              <a:gd name="connsiteY88" fmla="*/ 240057 h 2767597"/>
              <a:gd name="connsiteX89" fmla="*/ 1015985 w 3001993"/>
              <a:gd name="connsiteY89" fmla="*/ 247201 h 2767597"/>
              <a:gd name="connsiteX90" fmla="*/ 994554 w 3001993"/>
              <a:gd name="connsiteY90" fmla="*/ 235295 h 2767597"/>
              <a:gd name="connsiteX91" fmla="*/ 981929 w 3001993"/>
              <a:gd name="connsiteY91" fmla="*/ 193644 h 2767597"/>
              <a:gd name="connsiteX92" fmla="*/ 908109 w 3001993"/>
              <a:gd name="connsiteY92" fmla="*/ 215075 h 2767597"/>
              <a:gd name="connsiteX93" fmla="*/ 932642 w 3001993"/>
              <a:gd name="connsiteY93" fmla="*/ 178145 h 2767597"/>
              <a:gd name="connsiteX94" fmla="*/ 980267 w 3001993"/>
              <a:gd name="connsiteY94" fmla="*/ 154332 h 2767597"/>
              <a:gd name="connsiteX95" fmla="*/ 1015986 w 3001993"/>
              <a:gd name="connsiteY95" fmla="*/ 142426 h 2767597"/>
              <a:gd name="connsiteX96" fmla="*/ 1030272 w 3001993"/>
              <a:gd name="connsiteY96" fmla="*/ 92419 h 2767597"/>
              <a:gd name="connsiteX97" fmla="*/ 1073135 w 3001993"/>
              <a:gd name="connsiteY97" fmla="*/ 97182 h 2767597"/>
              <a:gd name="connsiteX98" fmla="*/ 1176472 w 3001993"/>
              <a:gd name="connsiteY98" fmla="*/ 41649 h 2767597"/>
              <a:gd name="connsiteX99" fmla="*/ 1410284 w 3001993"/>
              <a:gd name="connsiteY99" fmla="*/ 0 h 2767597"/>
              <a:gd name="connsiteX100" fmla="*/ 1508994 w 3001993"/>
              <a:gd name="connsiteY100" fmla="*/ 27677 h 2767597"/>
              <a:gd name="connsiteX101" fmla="*/ 1573198 w 3001993"/>
              <a:gd name="connsiteY101" fmla="*/ 61463 h 2767597"/>
              <a:gd name="connsiteX102" fmla="*/ 1616060 w 3001993"/>
              <a:gd name="connsiteY102" fmla="*/ 90038 h 2767597"/>
              <a:gd name="connsiteX103" fmla="*/ 1798158 w 3001993"/>
              <a:gd name="connsiteY103" fmla="*/ 102933 h 2767597"/>
              <a:gd name="connsiteX0" fmla="*/ 1798158 w 3001993"/>
              <a:gd name="connsiteY0" fmla="*/ 102933 h 2767597"/>
              <a:gd name="connsiteX1" fmla="*/ 1716657 w 3001993"/>
              <a:gd name="connsiteY1" fmla="*/ 309068 h 2767597"/>
              <a:gd name="connsiteX2" fmla="*/ 1690778 w 3001993"/>
              <a:gd name="connsiteY2" fmla="*/ 464344 h 2767597"/>
              <a:gd name="connsiteX3" fmla="*/ 1846053 w 3001993"/>
              <a:gd name="connsiteY3" fmla="*/ 610993 h 2767597"/>
              <a:gd name="connsiteX4" fmla="*/ 2251495 w 3001993"/>
              <a:gd name="connsiteY4" fmla="*/ 723136 h 2767597"/>
              <a:gd name="connsiteX5" fmla="*/ 2475781 w 3001993"/>
              <a:gd name="connsiteY5" fmla="*/ 921544 h 2767597"/>
              <a:gd name="connsiteX6" fmla="*/ 2725947 w 3001993"/>
              <a:gd name="connsiteY6" fmla="*/ 1076819 h 2767597"/>
              <a:gd name="connsiteX7" fmla="*/ 2907102 w 3001993"/>
              <a:gd name="connsiteY7" fmla="*/ 1318359 h 2767597"/>
              <a:gd name="connsiteX8" fmla="*/ 3001993 w 3001993"/>
              <a:gd name="connsiteY8" fmla="*/ 1620283 h 2767597"/>
              <a:gd name="connsiteX9" fmla="*/ 2993366 w 3001993"/>
              <a:gd name="connsiteY9" fmla="*/ 1870449 h 2767597"/>
              <a:gd name="connsiteX10" fmla="*/ 2915729 w 3001993"/>
              <a:gd name="connsiteY10" fmla="*/ 2060231 h 2767597"/>
              <a:gd name="connsiteX11" fmla="*/ 2743200 w 3001993"/>
              <a:gd name="connsiteY11" fmla="*/ 2189627 h 2767597"/>
              <a:gd name="connsiteX12" fmla="*/ 2501661 w 3001993"/>
              <a:gd name="connsiteY12" fmla="*/ 2241385 h 2767597"/>
              <a:gd name="connsiteX13" fmla="*/ 2216989 w 3001993"/>
              <a:gd name="connsiteY13" fmla="*/ 2172374 h 2767597"/>
              <a:gd name="connsiteX14" fmla="*/ 2009955 w 3001993"/>
              <a:gd name="connsiteY14" fmla="*/ 2137868 h 2767597"/>
              <a:gd name="connsiteX15" fmla="*/ 1842279 w 3001993"/>
              <a:gd name="connsiteY15" fmla="*/ 2052188 h 2767597"/>
              <a:gd name="connsiteX16" fmla="*/ 1625585 w 3001993"/>
              <a:gd name="connsiteY16" fmla="*/ 1949795 h 2767597"/>
              <a:gd name="connsiteX17" fmla="*/ 1416035 w 3001993"/>
              <a:gd name="connsiteY17" fmla="*/ 1861688 h 2767597"/>
              <a:gd name="connsiteX18" fmla="*/ 1248449 w 3001993"/>
              <a:gd name="connsiteY18" fmla="*/ 1867798 h 2767597"/>
              <a:gd name="connsiteX19" fmla="*/ 1096948 w 3001993"/>
              <a:gd name="connsiteY19" fmla="*/ 1878357 h 2767597"/>
              <a:gd name="connsiteX20" fmla="*/ 1018367 w 3001993"/>
              <a:gd name="connsiteY20" fmla="*/ 1985513 h 2767597"/>
              <a:gd name="connsiteX21" fmla="*/ 1104092 w 3001993"/>
              <a:gd name="connsiteY21" fmla="*/ 2247451 h 2767597"/>
              <a:gd name="connsiteX22" fmla="*/ 1130285 w 3001993"/>
              <a:gd name="connsiteY22" fmla="*/ 2311745 h 2767597"/>
              <a:gd name="connsiteX23" fmla="*/ 1153379 w 3001993"/>
              <a:gd name="connsiteY23" fmla="*/ 2429594 h 2767597"/>
              <a:gd name="connsiteX24" fmla="*/ 1111235 w 3001993"/>
              <a:gd name="connsiteY24" fmla="*/ 2533201 h 2767597"/>
              <a:gd name="connsiteX25" fmla="*/ 1083245 w 3001993"/>
              <a:gd name="connsiteY25" fmla="*/ 2665247 h 2767597"/>
              <a:gd name="connsiteX26" fmla="*/ 785004 w 3001993"/>
              <a:gd name="connsiteY26" fmla="*/ 2767597 h 2767597"/>
              <a:gd name="connsiteX27" fmla="*/ 474453 w 3001993"/>
              <a:gd name="connsiteY27" fmla="*/ 2750344 h 2767597"/>
              <a:gd name="connsiteX28" fmla="*/ 224287 w 3001993"/>
              <a:gd name="connsiteY28" fmla="*/ 2698585 h 2767597"/>
              <a:gd name="connsiteX29" fmla="*/ 51759 w 3001993"/>
              <a:gd name="connsiteY29" fmla="*/ 2595068 h 2767597"/>
              <a:gd name="connsiteX30" fmla="*/ 0 w 3001993"/>
              <a:gd name="connsiteY30" fmla="*/ 2405287 h 2767597"/>
              <a:gd name="connsiteX31" fmla="*/ 17253 w 3001993"/>
              <a:gd name="connsiteY31" fmla="*/ 2215506 h 2767597"/>
              <a:gd name="connsiteX32" fmla="*/ 103517 w 3001993"/>
              <a:gd name="connsiteY32" fmla="*/ 2017099 h 2767597"/>
              <a:gd name="connsiteX33" fmla="*/ 267419 w 3001993"/>
              <a:gd name="connsiteY33" fmla="*/ 1896329 h 2767597"/>
              <a:gd name="connsiteX34" fmla="*/ 362310 w 3001993"/>
              <a:gd name="connsiteY34" fmla="*/ 1784185 h 2767597"/>
              <a:gd name="connsiteX35" fmla="*/ 362310 w 3001993"/>
              <a:gd name="connsiteY35" fmla="*/ 1534019 h 2767597"/>
              <a:gd name="connsiteX36" fmla="*/ 370936 w 3001993"/>
              <a:gd name="connsiteY36" fmla="*/ 1387370 h 2767597"/>
              <a:gd name="connsiteX37" fmla="*/ 491706 w 3001993"/>
              <a:gd name="connsiteY37" fmla="*/ 1292480 h 2767597"/>
              <a:gd name="connsiteX38" fmla="*/ 638355 w 3001993"/>
              <a:gd name="connsiteY38" fmla="*/ 1275227 h 2767597"/>
              <a:gd name="connsiteX39" fmla="*/ 757328 w 3001993"/>
              <a:gd name="connsiteY39" fmla="*/ 1092590 h 2767597"/>
              <a:gd name="connsiteX40" fmla="*/ 763573 w 3001993"/>
              <a:gd name="connsiteY40" fmla="*/ 1021107 h 2767597"/>
              <a:gd name="connsiteX41" fmla="*/ 773098 w 3001993"/>
              <a:gd name="connsiteY41" fmla="*/ 960812 h 2767597"/>
              <a:gd name="connsiteX42" fmla="*/ 808817 w 3001993"/>
              <a:gd name="connsiteY42" fmla="*/ 952051 h 2767597"/>
              <a:gd name="connsiteX43" fmla="*/ 838245 w 3001993"/>
              <a:gd name="connsiteY43" fmla="*/ 983142 h 2767597"/>
              <a:gd name="connsiteX44" fmla="*/ 856442 w 3001993"/>
              <a:gd name="connsiteY44" fmla="*/ 966338 h 2767597"/>
              <a:gd name="connsiteX45" fmla="*/ 854914 w 3001993"/>
              <a:gd name="connsiteY45" fmla="*/ 906088 h 2767597"/>
              <a:gd name="connsiteX46" fmla="*/ 906359 w 3001993"/>
              <a:gd name="connsiteY46" fmla="*/ 885556 h 2767597"/>
              <a:gd name="connsiteX47" fmla="*/ 949310 w 3001993"/>
              <a:gd name="connsiteY47" fmla="*/ 930620 h 2767597"/>
              <a:gd name="connsiteX48" fmla="*/ 965979 w 3001993"/>
              <a:gd name="connsiteY48" fmla="*/ 952051 h 2767597"/>
              <a:gd name="connsiteX49" fmla="*/ 995004 w 3001993"/>
              <a:gd name="connsiteY49" fmla="*/ 939380 h 2767597"/>
              <a:gd name="connsiteX50" fmla="*/ 1004079 w 3001993"/>
              <a:gd name="connsiteY50" fmla="*/ 880613 h 2767597"/>
              <a:gd name="connsiteX51" fmla="*/ 1005113 w 3001993"/>
              <a:gd name="connsiteY51" fmla="*/ 847186 h 2767597"/>
              <a:gd name="connsiteX52" fmla="*/ 1025510 w 3001993"/>
              <a:gd name="connsiteY52" fmla="*/ 823463 h 2767597"/>
              <a:gd name="connsiteX53" fmla="*/ 1081268 w 3001993"/>
              <a:gd name="connsiteY53" fmla="*/ 804952 h 2767597"/>
              <a:gd name="connsiteX54" fmla="*/ 1113617 w 3001993"/>
              <a:gd name="connsiteY54" fmla="*/ 799651 h 2767597"/>
              <a:gd name="connsiteX55" fmla="*/ 1131813 w 3001993"/>
              <a:gd name="connsiteY55" fmla="*/ 767167 h 2767597"/>
              <a:gd name="connsiteX56" fmla="*/ 1156479 w 3001993"/>
              <a:gd name="connsiteY56" fmla="*/ 759170 h 2767597"/>
              <a:gd name="connsiteX57" fmla="*/ 1173148 w 3001993"/>
              <a:gd name="connsiteY57" fmla="*/ 735357 h 2767597"/>
              <a:gd name="connsiteX58" fmla="*/ 1196960 w 3001993"/>
              <a:gd name="connsiteY58" fmla="*/ 787745 h 2767597"/>
              <a:gd name="connsiteX59" fmla="*/ 1239823 w 3001993"/>
              <a:gd name="connsiteY59" fmla="*/ 785364 h 2767597"/>
              <a:gd name="connsiteX60" fmla="*/ 1277923 w 3001993"/>
              <a:gd name="connsiteY60" fmla="*/ 797270 h 2767597"/>
              <a:gd name="connsiteX61" fmla="*/ 1301735 w 3001993"/>
              <a:gd name="connsiteY61" fmla="*/ 787745 h 2767597"/>
              <a:gd name="connsiteX62" fmla="*/ 1330310 w 3001993"/>
              <a:gd name="connsiteY62" fmla="*/ 859182 h 2767597"/>
              <a:gd name="connsiteX63" fmla="*/ 1355246 w 3001993"/>
              <a:gd name="connsiteY63" fmla="*/ 846872 h 2767597"/>
              <a:gd name="connsiteX64" fmla="*/ 1398378 w 3001993"/>
              <a:gd name="connsiteY64" fmla="*/ 852532 h 2767597"/>
              <a:gd name="connsiteX65" fmla="*/ 1432704 w 3001993"/>
              <a:gd name="connsiteY65" fmla="*/ 859182 h 2767597"/>
              <a:gd name="connsiteX66" fmla="*/ 1492055 w 3001993"/>
              <a:gd name="connsiteY66" fmla="*/ 914715 h 2767597"/>
              <a:gd name="connsiteX67" fmla="*/ 1520810 w 3001993"/>
              <a:gd name="connsiteY67" fmla="*/ 899663 h 2767597"/>
              <a:gd name="connsiteX68" fmla="*/ 1556529 w 3001993"/>
              <a:gd name="connsiteY68" fmla="*/ 923476 h 2767597"/>
              <a:gd name="connsiteX69" fmla="*/ 1608917 w 3001993"/>
              <a:gd name="connsiteY69" fmla="*/ 952051 h 2767597"/>
              <a:gd name="connsiteX70" fmla="*/ 1689879 w 3001993"/>
              <a:gd name="connsiteY70" fmla="*/ 956633 h 2767597"/>
              <a:gd name="connsiteX71" fmla="*/ 1713376 w 3001993"/>
              <a:gd name="connsiteY71" fmla="*/ 917680 h 2767597"/>
              <a:gd name="connsiteX72" fmla="*/ 1677973 w 3001993"/>
              <a:gd name="connsiteY72" fmla="*/ 875851 h 2767597"/>
              <a:gd name="connsiteX73" fmla="*/ 1603030 w 3001993"/>
              <a:gd name="connsiteY73" fmla="*/ 823687 h 2767597"/>
              <a:gd name="connsiteX74" fmla="*/ 1516048 w 3001993"/>
              <a:gd name="connsiteY74" fmla="*/ 778220 h 2767597"/>
              <a:gd name="connsiteX75" fmla="*/ 1430817 w 3001993"/>
              <a:gd name="connsiteY75" fmla="*/ 685396 h 2767597"/>
              <a:gd name="connsiteX76" fmla="*/ 1392223 w 3001993"/>
              <a:gd name="connsiteY76" fmla="*/ 663920 h 2767597"/>
              <a:gd name="connsiteX77" fmla="*/ 1310631 w 3001993"/>
              <a:gd name="connsiteY77" fmla="*/ 588124 h 2767597"/>
              <a:gd name="connsiteX78" fmla="*/ 1280304 w 3001993"/>
              <a:gd name="connsiteY78" fmla="*/ 521045 h 2767597"/>
              <a:gd name="connsiteX79" fmla="*/ 1249348 w 3001993"/>
              <a:gd name="connsiteY79" fmla="*/ 471038 h 2767597"/>
              <a:gd name="connsiteX80" fmla="*/ 1232364 w 3001993"/>
              <a:gd name="connsiteY80" fmla="*/ 455134 h 2767597"/>
              <a:gd name="connsiteX81" fmla="*/ 1237441 w 3001993"/>
              <a:gd name="connsiteY81" fmla="*/ 418651 h 2767597"/>
              <a:gd name="connsiteX82" fmla="*/ 1258873 w 3001993"/>
              <a:gd name="connsiteY82" fmla="*/ 378394 h 2767597"/>
              <a:gd name="connsiteX83" fmla="*/ 1216010 w 3001993"/>
              <a:gd name="connsiteY83" fmla="*/ 378170 h 2767597"/>
              <a:gd name="connsiteX84" fmla="*/ 1174091 w 3001993"/>
              <a:gd name="connsiteY84" fmla="*/ 353099 h 2767597"/>
              <a:gd name="connsiteX85" fmla="*/ 1166004 w 3001993"/>
              <a:gd name="connsiteY85" fmla="*/ 290063 h 2767597"/>
              <a:gd name="connsiteX86" fmla="*/ 1135048 w 3001993"/>
              <a:gd name="connsiteY86" fmla="*/ 275776 h 2767597"/>
              <a:gd name="connsiteX87" fmla="*/ 1129476 w 3001993"/>
              <a:gd name="connsiteY87" fmla="*/ 252862 h 2767597"/>
              <a:gd name="connsiteX88" fmla="*/ 1077898 w 3001993"/>
              <a:gd name="connsiteY88" fmla="*/ 256726 h 2767597"/>
              <a:gd name="connsiteX89" fmla="*/ 1065992 w 3001993"/>
              <a:gd name="connsiteY89" fmla="*/ 240057 h 2767597"/>
              <a:gd name="connsiteX90" fmla="*/ 1015985 w 3001993"/>
              <a:gd name="connsiteY90" fmla="*/ 247201 h 2767597"/>
              <a:gd name="connsiteX91" fmla="*/ 994554 w 3001993"/>
              <a:gd name="connsiteY91" fmla="*/ 235295 h 2767597"/>
              <a:gd name="connsiteX92" fmla="*/ 981929 w 3001993"/>
              <a:gd name="connsiteY92" fmla="*/ 193644 h 2767597"/>
              <a:gd name="connsiteX93" fmla="*/ 908109 w 3001993"/>
              <a:gd name="connsiteY93" fmla="*/ 215075 h 2767597"/>
              <a:gd name="connsiteX94" fmla="*/ 932642 w 3001993"/>
              <a:gd name="connsiteY94" fmla="*/ 178145 h 2767597"/>
              <a:gd name="connsiteX95" fmla="*/ 980267 w 3001993"/>
              <a:gd name="connsiteY95" fmla="*/ 154332 h 2767597"/>
              <a:gd name="connsiteX96" fmla="*/ 1015986 w 3001993"/>
              <a:gd name="connsiteY96" fmla="*/ 142426 h 2767597"/>
              <a:gd name="connsiteX97" fmla="*/ 1030272 w 3001993"/>
              <a:gd name="connsiteY97" fmla="*/ 92419 h 2767597"/>
              <a:gd name="connsiteX98" fmla="*/ 1073135 w 3001993"/>
              <a:gd name="connsiteY98" fmla="*/ 97182 h 2767597"/>
              <a:gd name="connsiteX99" fmla="*/ 1176472 w 3001993"/>
              <a:gd name="connsiteY99" fmla="*/ 41649 h 2767597"/>
              <a:gd name="connsiteX100" fmla="*/ 1410284 w 3001993"/>
              <a:gd name="connsiteY100" fmla="*/ 0 h 2767597"/>
              <a:gd name="connsiteX101" fmla="*/ 1508994 w 3001993"/>
              <a:gd name="connsiteY101" fmla="*/ 27677 h 2767597"/>
              <a:gd name="connsiteX102" fmla="*/ 1573198 w 3001993"/>
              <a:gd name="connsiteY102" fmla="*/ 61463 h 2767597"/>
              <a:gd name="connsiteX103" fmla="*/ 1616060 w 3001993"/>
              <a:gd name="connsiteY103" fmla="*/ 90038 h 2767597"/>
              <a:gd name="connsiteX104" fmla="*/ 1798158 w 3001993"/>
              <a:gd name="connsiteY104" fmla="*/ 102933 h 2767597"/>
              <a:gd name="connsiteX0" fmla="*/ 1798158 w 3001993"/>
              <a:gd name="connsiteY0" fmla="*/ 102933 h 2767597"/>
              <a:gd name="connsiteX1" fmla="*/ 1716657 w 3001993"/>
              <a:gd name="connsiteY1" fmla="*/ 309068 h 2767597"/>
              <a:gd name="connsiteX2" fmla="*/ 1690778 w 3001993"/>
              <a:gd name="connsiteY2" fmla="*/ 464344 h 2767597"/>
              <a:gd name="connsiteX3" fmla="*/ 1846053 w 3001993"/>
              <a:gd name="connsiteY3" fmla="*/ 610993 h 2767597"/>
              <a:gd name="connsiteX4" fmla="*/ 2251495 w 3001993"/>
              <a:gd name="connsiteY4" fmla="*/ 723136 h 2767597"/>
              <a:gd name="connsiteX5" fmla="*/ 2475781 w 3001993"/>
              <a:gd name="connsiteY5" fmla="*/ 921544 h 2767597"/>
              <a:gd name="connsiteX6" fmla="*/ 2725947 w 3001993"/>
              <a:gd name="connsiteY6" fmla="*/ 1076819 h 2767597"/>
              <a:gd name="connsiteX7" fmla="*/ 2907102 w 3001993"/>
              <a:gd name="connsiteY7" fmla="*/ 1318359 h 2767597"/>
              <a:gd name="connsiteX8" fmla="*/ 3001993 w 3001993"/>
              <a:gd name="connsiteY8" fmla="*/ 1620283 h 2767597"/>
              <a:gd name="connsiteX9" fmla="*/ 2993366 w 3001993"/>
              <a:gd name="connsiteY9" fmla="*/ 1870449 h 2767597"/>
              <a:gd name="connsiteX10" fmla="*/ 2915729 w 3001993"/>
              <a:gd name="connsiteY10" fmla="*/ 2060231 h 2767597"/>
              <a:gd name="connsiteX11" fmla="*/ 2743200 w 3001993"/>
              <a:gd name="connsiteY11" fmla="*/ 2189627 h 2767597"/>
              <a:gd name="connsiteX12" fmla="*/ 2501661 w 3001993"/>
              <a:gd name="connsiteY12" fmla="*/ 2241385 h 2767597"/>
              <a:gd name="connsiteX13" fmla="*/ 2216989 w 3001993"/>
              <a:gd name="connsiteY13" fmla="*/ 2172374 h 2767597"/>
              <a:gd name="connsiteX14" fmla="*/ 2009955 w 3001993"/>
              <a:gd name="connsiteY14" fmla="*/ 2137868 h 2767597"/>
              <a:gd name="connsiteX15" fmla="*/ 1842279 w 3001993"/>
              <a:gd name="connsiteY15" fmla="*/ 2052188 h 2767597"/>
              <a:gd name="connsiteX16" fmla="*/ 1625585 w 3001993"/>
              <a:gd name="connsiteY16" fmla="*/ 1949795 h 2767597"/>
              <a:gd name="connsiteX17" fmla="*/ 1416035 w 3001993"/>
              <a:gd name="connsiteY17" fmla="*/ 1861688 h 2767597"/>
              <a:gd name="connsiteX18" fmla="*/ 1248449 w 3001993"/>
              <a:gd name="connsiteY18" fmla="*/ 1867798 h 2767597"/>
              <a:gd name="connsiteX19" fmla="*/ 1096948 w 3001993"/>
              <a:gd name="connsiteY19" fmla="*/ 1878357 h 2767597"/>
              <a:gd name="connsiteX20" fmla="*/ 1018367 w 3001993"/>
              <a:gd name="connsiteY20" fmla="*/ 1985513 h 2767597"/>
              <a:gd name="connsiteX21" fmla="*/ 1104092 w 3001993"/>
              <a:gd name="connsiteY21" fmla="*/ 2247451 h 2767597"/>
              <a:gd name="connsiteX22" fmla="*/ 1130285 w 3001993"/>
              <a:gd name="connsiteY22" fmla="*/ 2311745 h 2767597"/>
              <a:gd name="connsiteX23" fmla="*/ 1153379 w 3001993"/>
              <a:gd name="connsiteY23" fmla="*/ 2429594 h 2767597"/>
              <a:gd name="connsiteX24" fmla="*/ 1111235 w 3001993"/>
              <a:gd name="connsiteY24" fmla="*/ 2533201 h 2767597"/>
              <a:gd name="connsiteX25" fmla="*/ 990376 w 3001993"/>
              <a:gd name="connsiteY25" fmla="*/ 2672390 h 2767597"/>
              <a:gd name="connsiteX26" fmla="*/ 785004 w 3001993"/>
              <a:gd name="connsiteY26" fmla="*/ 2767597 h 2767597"/>
              <a:gd name="connsiteX27" fmla="*/ 474453 w 3001993"/>
              <a:gd name="connsiteY27" fmla="*/ 2750344 h 2767597"/>
              <a:gd name="connsiteX28" fmla="*/ 224287 w 3001993"/>
              <a:gd name="connsiteY28" fmla="*/ 2698585 h 2767597"/>
              <a:gd name="connsiteX29" fmla="*/ 51759 w 3001993"/>
              <a:gd name="connsiteY29" fmla="*/ 2595068 h 2767597"/>
              <a:gd name="connsiteX30" fmla="*/ 0 w 3001993"/>
              <a:gd name="connsiteY30" fmla="*/ 2405287 h 2767597"/>
              <a:gd name="connsiteX31" fmla="*/ 17253 w 3001993"/>
              <a:gd name="connsiteY31" fmla="*/ 2215506 h 2767597"/>
              <a:gd name="connsiteX32" fmla="*/ 103517 w 3001993"/>
              <a:gd name="connsiteY32" fmla="*/ 2017099 h 2767597"/>
              <a:gd name="connsiteX33" fmla="*/ 267419 w 3001993"/>
              <a:gd name="connsiteY33" fmla="*/ 1896329 h 2767597"/>
              <a:gd name="connsiteX34" fmla="*/ 362310 w 3001993"/>
              <a:gd name="connsiteY34" fmla="*/ 1784185 h 2767597"/>
              <a:gd name="connsiteX35" fmla="*/ 362310 w 3001993"/>
              <a:gd name="connsiteY35" fmla="*/ 1534019 h 2767597"/>
              <a:gd name="connsiteX36" fmla="*/ 370936 w 3001993"/>
              <a:gd name="connsiteY36" fmla="*/ 1387370 h 2767597"/>
              <a:gd name="connsiteX37" fmla="*/ 491706 w 3001993"/>
              <a:gd name="connsiteY37" fmla="*/ 1292480 h 2767597"/>
              <a:gd name="connsiteX38" fmla="*/ 638355 w 3001993"/>
              <a:gd name="connsiteY38" fmla="*/ 1275227 h 2767597"/>
              <a:gd name="connsiteX39" fmla="*/ 757328 w 3001993"/>
              <a:gd name="connsiteY39" fmla="*/ 1092590 h 2767597"/>
              <a:gd name="connsiteX40" fmla="*/ 763573 w 3001993"/>
              <a:gd name="connsiteY40" fmla="*/ 1021107 h 2767597"/>
              <a:gd name="connsiteX41" fmla="*/ 773098 w 3001993"/>
              <a:gd name="connsiteY41" fmla="*/ 960812 h 2767597"/>
              <a:gd name="connsiteX42" fmla="*/ 808817 w 3001993"/>
              <a:gd name="connsiteY42" fmla="*/ 952051 h 2767597"/>
              <a:gd name="connsiteX43" fmla="*/ 838245 w 3001993"/>
              <a:gd name="connsiteY43" fmla="*/ 983142 h 2767597"/>
              <a:gd name="connsiteX44" fmla="*/ 856442 w 3001993"/>
              <a:gd name="connsiteY44" fmla="*/ 966338 h 2767597"/>
              <a:gd name="connsiteX45" fmla="*/ 854914 w 3001993"/>
              <a:gd name="connsiteY45" fmla="*/ 906088 h 2767597"/>
              <a:gd name="connsiteX46" fmla="*/ 906359 w 3001993"/>
              <a:gd name="connsiteY46" fmla="*/ 885556 h 2767597"/>
              <a:gd name="connsiteX47" fmla="*/ 949310 w 3001993"/>
              <a:gd name="connsiteY47" fmla="*/ 930620 h 2767597"/>
              <a:gd name="connsiteX48" fmla="*/ 965979 w 3001993"/>
              <a:gd name="connsiteY48" fmla="*/ 952051 h 2767597"/>
              <a:gd name="connsiteX49" fmla="*/ 995004 w 3001993"/>
              <a:gd name="connsiteY49" fmla="*/ 939380 h 2767597"/>
              <a:gd name="connsiteX50" fmla="*/ 1004079 w 3001993"/>
              <a:gd name="connsiteY50" fmla="*/ 880613 h 2767597"/>
              <a:gd name="connsiteX51" fmla="*/ 1005113 w 3001993"/>
              <a:gd name="connsiteY51" fmla="*/ 847186 h 2767597"/>
              <a:gd name="connsiteX52" fmla="*/ 1025510 w 3001993"/>
              <a:gd name="connsiteY52" fmla="*/ 823463 h 2767597"/>
              <a:gd name="connsiteX53" fmla="*/ 1081268 w 3001993"/>
              <a:gd name="connsiteY53" fmla="*/ 804952 h 2767597"/>
              <a:gd name="connsiteX54" fmla="*/ 1113617 w 3001993"/>
              <a:gd name="connsiteY54" fmla="*/ 799651 h 2767597"/>
              <a:gd name="connsiteX55" fmla="*/ 1131813 w 3001993"/>
              <a:gd name="connsiteY55" fmla="*/ 767167 h 2767597"/>
              <a:gd name="connsiteX56" fmla="*/ 1156479 w 3001993"/>
              <a:gd name="connsiteY56" fmla="*/ 759170 h 2767597"/>
              <a:gd name="connsiteX57" fmla="*/ 1173148 w 3001993"/>
              <a:gd name="connsiteY57" fmla="*/ 735357 h 2767597"/>
              <a:gd name="connsiteX58" fmla="*/ 1196960 w 3001993"/>
              <a:gd name="connsiteY58" fmla="*/ 787745 h 2767597"/>
              <a:gd name="connsiteX59" fmla="*/ 1239823 w 3001993"/>
              <a:gd name="connsiteY59" fmla="*/ 785364 h 2767597"/>
              <a:gd name="connsiteX60" fmla="*/ 1277923 w 3001993"/>
              <a:gd name="connsiteY60" fmla="*/ 797270 h 2767597"/>
              <a:gd name="connsiteX61" fmla="*/ 1301735 w 3001993"/>
              <a:gd name="connsiteY61" fmla="*/ 787745 h 2767597"/>
              <a:gd name="connsiteX62" fmla="*/ 1330310 w 3001993"/>
              <a:gd name="connsiteY62" fmla="*/ 859182 h 2767597"/>
              <a:gd name="connsiteX63" fmla="*/ 1355246 w 3001993"/>
              <a:gd name="connsiteY63" fmla="*/ 846872 h 2767597"/>
              <a:gd name="connsiteX64" fmla="*/ 1398378 w 3001993"/>
              <a:gd name="connsiteY64" fmla="*/ 852532 h 2767597"/>
              <a:gd name="connsiteX65" fmla="*/ 1432704 w 3001993"/>
              <a:gd name="connsiteY65" fmla="*/ 859182 h 2767597"/>
              <a:gd name="connsiteX66" fmla="*/ 1492055 w 3001993"/>
              <a:gd name="connsiteY66" fmla="*/ 914715 h 2767597"/>
              <a:gd name="connsiteX67" fmla="*/ 1520810 w 3001993"/>
              <a:gd name="connsiteY67" fmla="*/ 899663 h 2767597"/>
              <a:gd name="connsiteX68" fmla="*/ 1556529 w 3001993"/>
              <a:gd name="connsiteY68" fmla="*/ 923476 h 2767597"/>
              <a:gd name="connsiteX69" fmla="*/ 1608917 w 3001993"/>
              <a:gd name="connsiteY69" fmla="*/ 952051 h 2767597"/>
              <a:gd name="connsiteX70" fmla="*/ 1689879 w 3001993"/>
              <a:gd name="connsiteY70" fmla="*/ 956633 h 2767597"/>
              <a:gd name="connsiteX71" fmla="*/ 1713376 w 3001993"/>
              <a:gd name="connsiteY71" fmla="*/ 917680 h 2767597"/>
              <a:gd name="connsiteX72" fmla="*/ 1677973 w 3001993"/>
              <a:gd name="connsiteY72" fmla="*/ 875851 h 2767597"/>
              <a:gd name="connsiteX73" fmla="*/ 1603030 w 3001993"/>
              <a:gd name="connsiteY73" fmla="*/ 823687 h 2767597"/>
              <a:gd name="connsiteX74" fmla="*/ 1516048 w 3001993"/>
              <a:gd name="connsiteY74" fmla="*/ 778220 h 2767597"/>
              <a:gd name="connsiteX75" fmla="*/ 1430817 w 3001993"/>
              <a:gd name="connsiteY75" fmla="*/ 685396 h 2767597"/>
              <a:gd name="connsiteX76" fmla="*/ 1392223 w 3001993"/>
              <a:gd name="connsiteY76" fmla="*/ 663920 h 2767597"/>
              <a:gd name="connsiteX77" fmla="*/ 1310631 w 3001993"/>
              <a:gd name="connsiteY77" fmla="*/ 588124 h 2767597"/>
              <a:gd name="connsiteX78" fmla="*/ 1280304 w 3001993"/>
              <a:gd name="connsiteY78" fmla="*/ 521045 h 2767597"/>
              <a:gd name="connsiteX79" fmla="*/ 1249348 w 3001993"/>
              <a:gd name="connsiteY79" fmla="*/ 471038 h 2767597"/>
              <a:gd name="connsiteX80" fmla="*/ 1232364 w 3001993"/>
              <a:gd name="connsiteY80" fmla="*/ 455134 h 2767597"/>
              <a:gd name="connsiteX81" fmla="*/ 1237441 w 3001993"/>
              <a:gd name="connsiteY81" fmla="*/ 418651 h 2767597"/>
              <a:gd name="connsiteX82" fmla="*/ 1258873 w 3001993"/>
              <a:gd name="connsiteY82" fmla="*/ 378394 h 2767597"/>
              <a:gd name="connsiteX83" fmla="*/ 1216010 w 3001993"/>
              <a:gd name="connsiteY83" fmla="*/ 378170 h 2767597"/>
              <a:gd name="connsiteX84" fmla="*/ 1174091 w 3001993"/>
              <a:gd name="connsiteY84" fmla="*/ 353099 h 2767597"/>
              <a:gd name="connsiteX85" fmla="*/ 1166004 w 3001993"/>
              <a:gd name="connsiteY85" fmla="*/ 290063 h 2767597"/>
              <a:gd name="connsiteX86" fmla="*/ 1135048 w 3001993"/>
              <a:gd name="connsiteY86" fmla="*/ 275776 h 2767597"/>
              <a:gd name="connsiteX87" fmla="*/ 1129476 w 3001993"/>
              <a:gd name="connsiteY87" fmla="*/ 252862 h 2767597"/>
              <a:gd name="connsiteX88" fmla="*/ 1077898 w 3001993"/>
              <a:gd name="connsiteY88" fmla="*/ 256726 h 2767597"/>
              <a:gd name="connsiteX89" fmla="*/ 1065992 w 3001993"/>
              <a:gd name="connsiteY89" fmla="*/ 240057 h 2767597"/>
              <a:gd name="connsiteX90" fmla="*/ 1015985 w 3001993"/>
              <a:gd name="connsiteY90" fmla="*/ 247201 h 2767597"/>
              <a:gd name="connsiteX91" fmla="*/ 994554 w 3001993"/>
              <a:gd name="connsiteY91" fmla="*/ 235295 h 2767597"/>
              <a:gd name="connsiteX92" fmla="*/ 981929 w 3001993"/>
              <a:gd name="connsiteY92" fmla="*/ 193644 h 2767597"/>
              <a:gd name="connsiteX93" fmla="*/ 908109 w 3001993"/>
              <a:gd name="connsiteY93" fmla="*/ 215075 h 2767597"/>
              <a:gd name="connsiteX94" fmla="*/ 932642 w 3001993"/>
              <a:gd name="connsiteY94" fmla="*/ 178145 h 2767597"/>
              <a:gd name="connsiteX95" fmla="*/ 980267 w 3001993"/>
              <a:gd name="connsiteY95" fmla="*/ 154332 h 2767597"/>
              <a:gd name="connsiteX96" fmla="*/ 1015986 w 3001993"/>
              <a:gd name="connsiteY96" fmla="*/ 142426 h 2767597"/>
              <a:gd name="connsiteX97" fmla="*/ 1030272 w 3001993"/>
              <a:gd name="connsiteY97" fmla="*/ 92419 h 2767597"/>
              <a:gd name="connsiteX98" fmla="*/ 1073135 w 3001993"/>
              <a:gd name="connsiteY98" fmla="*/ 97182 h 2767597"/>
              <a:gd name="connsiteX99" fmla="*/ 1176472 w 3001993"/>
              <a:gd name="connsiteY99" fmla="*/ 41649 h 2767597"/>
              <a:gd name="connsiteX100" fmla="*/ 1410284 w 3001993"/>
              <a:gd name="connsiteY100" fmla="*/ 0 h 2767597"/>
              <a:gd name="connsiteX101" fmla="*/ 1508994 w 3001993"/>
              <a:gd name="connsiteY101" fmla="*/ 27677 h 2767597"/>
              <a:gd name="connsiteX102" fmla="*/ 1573198 w 3001993"/>
              <a:gd name="connsiteY102" fmla="*/ 61463 h 2767597"/>
              <a:gd name="connsiteX103" fmla="*/ 1616060 w 3001993"/>
              <a:gd name="connsiteY103" fmla="*/ 90038 h 2767597"/>
              <a:gd name="connsiteX104" fmla="*/ 1798158 w 3001993"/>
              <a:gd name="connsiteY104" fmla="*/ 102933 h 2767597"/>
              <a:gd name="connsiteX0" fmla="*/ 1798158 w 3001993"/>
              <a:gd name="connsiteY0" fmla="*/ 102933 h 2767597"/>
              <a:gd name="connsiteX1" fmla="*/ 1716657 w 3001993"/>
              <a:gd name="connsiteY1" fmla="*/ 309068 h 2767597"/>
              <a:gd name="connsiteX2" fmla="*/ 1690778 w 3001993"/>
              <a:gd name="connsiteY2" fmla="*/ 464344 h 2767597"/>
              <a:gd name="connsiteX3" fmla="*/ 1846053 w 3001993"/>
              <a:gd name="connsiteY3" fmla="*/ 610993 h 2767597"/>
              <a:gd name="connsiteX4" fmla="*/ 2251495 w 3001993"/>
              <a:gd name="connsiteY4" fmla="*/ 723136 h 2767597"/>
              <a:gd name="connsiteX5" fmla="*/ 2475781 w 3001993"/>
              <a:gd name="connsiteY5" fmla="*/ 921544 h 2767597"/>
              <a:gd name="connsiteX6" fmla="*/ 2725947 w 3001993"/>
              <a:gd name="connsiteY6" fmla="*/ 1076819 h 2767597"/>
              <a:gd name="connsiteX7" fmla="*/ 2907102 w 3001993"/>
              <a:gd name="connsiteY7" fmla="*/ 1318359 h 2767597"/>
              <a:gd name="connsiteX8" fmla="*/ 3001993 w 3001993"/>
              <a:gd name="connsiteY8" fmla="*/ 1620283 h 2767597"/>
              <a:gd name="connsiteX9" fmla="*/ 2993366 w 3001993"/>
              <a:gd name="connsiteY9" fmla="*/ 1870449 h 2767597"/>
              <a:gd name="connsiteX10" fmla="*/ 2915729 w 3001993"/>
              <a:gd name="connsiteY10" fmla="*/ 2060231 h 2767597"/>
              <a:gd name="connsiteX11" fmla="*/ 2743200 w 3001993"/>
              <a:gd name="connsiteY11" fmla="*/ 2189627 h 2767597"/>
              <a:gd name="connsiteX12" fmla="*/ 2501661 w 3001993"/>
              <a:gd name="connsiteY12" fmla="*/ 2241385 h 2767597"/>
              <a:gd name="connsiteX13" fmla="*/ 2216989 w 3001993"/>
              <a:gd name="connsiteY13" fmla="*/ 2172374 h 2767597"/>
              <a:gd name="connsiteX14" fmla="*/ 2009955 w 3001993"/>
              <a:gd name="connsiteY14" fmla="*/ 2137868 h 2767597"/>
              <a:gd name="connsiteX15" fmla="*/ 1842279 w 3001993"/>
              <a:gd name="connsiteY15" fmla="*/ 2052188 h 2767597"/>
              <a:gd name="connsiteX16" fmla="*/ 1625585 w 3001993"/>
              <a:gd name="connsiteY16" fmla="*/ 1949795 h 2767597"/>
              <a:gd name="connsiteX17" fmla="*/ 1416035 w 3001993"/>
              <a:gd name="connsiteY17" fmla="*/ 1861688 h 2767597"/>
              <a:gd name="connsiteX18" fmla="*/ 1248449 w 3001993"/>
              <a:gd name="connsiteY18" fmla="*/ 1867798 h 2767597"/>
              <a:gd name="connsiteX19" fmla="*/ 1096948 w 3001993"/>
              <a:gd name="connsiteY19" fmla="*/ 1878357 h 2767597"/>
              <a:gd name="connsiteX20" fmla="*/ 1018367 w 3001993"/>
              <a:gd name="connsiteY20" fmla="*/ 1985513 h 2767597"/>
              <a:gd name="connsiteX21" fmla="*/ 1104092 w 3001993"/>
              <a:gd name="connsiteY21" fmla="*/ 2247451 h 2767597"/>
              <a:gd name="connsiteX22" fmla="*/ 1130285 w 3001993"/>
              <a:gd name="connsiteY22" fmla="*/ 2311745 h 2767597"/>
              <a:gd name="connsiteX23" fmla="*/ 1153379 w 3001993"/>
              <a:gd name="connsiteY23" fmla="*/ 2429594 h 2767597"/>
              <a:gd name="connsiteX24" fmla="*/ 1111235 w 3001993"/>
              <a:gd name="connsiteY24" fmla="*/ 2533201 h 2767597"/>
              <a:gd name="connsiteX25" fmla="*/ 990376 w 3001993"/>
              <a:gd name="connsiteY25" fmla="*/ 2672390 h 2767597"/>
              <a:gd name="connsiteX26" fmla="*/ 785004 w 3001993"/>
              <a:gd name="connsiteY26" fmla="*/ 2767597 h 2767597"/>
              <a:gd name="connsiteX27" fmla="*/ 474453 w 3001993"/>
              <a:gd name="connsiteY27" fmla="*/ 2750344 h 2767597"/>
              <a:gd name="connsiteX28" fmla="*/ 224287 w 3001993"/>
              <a:gd name="connsiteY28" fmla="*/ 2698585 h 2767597"/>
              <a:gd name="connsiteX29" fmla="*/ 51759 w 3001993"/>
              <a:gd name="connsiteY29" fmla="*/ 2595068 h 2767597"/>
              <a:gd name="connsiteX30" fmla="*/ 0 w 3001993"/>
              <a:gd name="connsiteY30" fmla="*/ 2405287 h 2767597"/>
              <a:gd name="connsiteX31" fmla="*/ 17253 w 3001993"/>
              <a:gd name="connsiteY31" fmla="*/ 2215506 h 2767597"/>
              <a:gd name="connsiteX32" fmla="*/ 103517 w 3001993"/>
              <a:gd name="connsiteY32" fmla="*/ 2017099 h 2767597"/>
              <a:gd name="connsiteX33" fmla="*/ 267419 w 3001993"/>
              <a:gd name="connsiteY33" fmla="*/ 1896329 h 2767597"/>
              <a:gd name="connsiteX34" fmla="*/ 362310 w 3001993"/>
              <a:gd name="connsiteY34" fmla="*/ 1784185 h 2767597"/>
              <a:gd name="connsiteX35" fmla="*/ 362310 w 3001993"/>
              <a:gd name="connsiteY35" fmla="*/ 1534019 h 2767597"/>
              <a:gd name="connsiteX36" fmla="*/ 370936 w 3001993"/>
              <a:gd name="connsiteY36" fmla="*/ 1387370 h 2767597"/>
              <a:gd name="connsiteX37" fmla="*/ 491706 w 3001993"/>
              <a:gd name="connsiteY37" fmla="*/ 1292480 h 2767597"/>
              <a:gd name="connsiteX38" fmla="*/ 638355 w 3001993"/>
              <a:gd name="connsiteY38" fmla="*/ 1275227 h 2767597"/>
              <a:gd name="connsiteX39" fmla="*/ 757328 w 3001993"/>
              <a:gd name="connsiteY39" fmla="*/ 1092590 h 2767597"/>
              <a:gd name="connsiteX40" fmla="*/ 763573 w 3001993"/>
              <a:gd name="connsiteY40" fmla="*/ 1021107 h 2767597"/>
              <a:gd name="connsiteX41" fmla="*/ 773098 w 3001993"/>
              <a:gd name="connsiteY41" fmla="*/ 960812 h 2767597"/>
              <a:gd name="connsiteX42" fmla="*/ 808817 w 3001993"/>
              <a:gd name="connsiteY42" fmla="*/ 952051 h 2767597"/>
              <a:gd name="connsiteX43" fmla="*/ 838245 w 3001993"/>
              <a:gd name="connsiteY43" fmla="*/ 983142 h 2767597"/>
              <a:gd name="connsiteX44" fmla="*/ 856442 w 3001993"/>
              <a:gd name="connsiteY44" fmla="*/ 966338 h 2767597"/>
              <a:gd name="connsiteX45" fmla="*/ 854914 w 3001993"/>
              <a:gd name="connsiteY45" fmla="*/ 906088 h 2767597"/>
              <a:gd name="connsiteX46" fmla="*/ 906359 w 3001993"/>
              <a:gd name="connsiteY46" fmla="*/ 885556 h 2767597"/>
              <a:gd name="connsiteX47" fmla="*/ 949310 w 3001993"/>
              <a:gd name="connsiteY47" fmla="*/ 930620 h 2767597"/>
              <a:gd name="connsiteX48" fmla="*/ 965979 w 3001993"/>
              <a:gd name="connsiteY48" fmla="*/ 952051 h 2767597"/>
              <a:gd name="connsiteX49" fmla="*/ 995004 w 3001993"/>
              <a:gd name="connsiteY49" fmla="*/ 939380 h 2767597"/>
              <a:gd name="connsiteX50" fmla="*/ 1004079 w 3001993"/>
              <a:gd name="connsiteY50" fmla="*/ 880613 h 2767597"/>
              <a:gd name="connsiteX51" fmla="*/ 1005113 w 3001993"/>
              <a:gd name="connsiteY51" fmla="*/ 847186 h 2767597"/>
              <a:gd name="connsiteX52" fmla="*/ 1025510 w 3001993"/>
              <a:gd name="connsiteY52" fmla="*/ 823463 h 2767597"/>
              <a:gd name="connsiteX53" fmla="*/ 1081268 w 3001993"/>
              <a:gd name="connsiteY53" fmla="*/ 804952 h 2767597"/>
              <a:gd name="connsiteX54" fmla="*/ 1113617 w 3001993"/>
              <a:gd name="connsiteY54" fmla="*/ 799651 h 2767597"/>
              <a:gd name="connsiteX55" fmla="*/ 1131813 w 3001993"/>
              <a:gd name="connsiteY55" fmla="*/ 767167 h 2767597"/>
              <a:gd name="connsiteX56" fmla="*/ 1156479 w 3001993"/>
              <a:gd name="connsiteY56" fmla="*/ 759170 h 2767597"/>
              <a:gd name="connsiteX57" fmla="*/ 1173148 w 3001993"/>
              <a:gd name="connsiteY57" fmla="*/ 735357 h 2767597"/>
              <a:gd name="connsiteX58" fmla="*/ 1196960 w 3001993"/>
              <a:gd name="connsiteY58" fmla="*/ 787745 h 2767597"/>
              <a:gd name="connsiteX59" fmla="*/ 1239823 w 3001993"/>
              <a:gd name="connsiteY59" fmla="*/ 785364 h 2767597"/>
              <a:gd name="connsiteX60" fmla="*/ 1277923 w 3001993"/>
              <a:gd name="connsiteY60" fmla="*/ 797270 h 2767597"/>
              <a:gd name="connsiteX61" fmla="*/ 1301735 w 3001993"/>
              <a:gd name="connsiteY61" fmla="*/ 787745 h 2767597"/>
              <a:gd name="connsiteX62" fmla="*/ 1330310 w 3001993"/>
              <a:gd name="connsiteY62" fmla="*/ 859182 h 2767597"/>
              <a:gd name="connsiteX63" fmla="*/ 1355246 w 3001993"/>
              <a:gd name="connsiteY63" fmla="*/ 846872 h 2767597"/>
              <a:gd name="connsiteX64" fmla="*/ 1398378 w 3001993"/>
              <a:gd name="connsiteY64" fmla="*/ 852532 h 2767597"/>
              <a:gd name="connsiteX65" fmla="*/ 1432704 w 3001993"/>
              <a:gd name="connsiteY65" fmla="*/ 859182 h 2767597"/>
              <a:gd name="connsiteX66" fmla="*/ 1492055 w 3001993"/>
              <a:gd name="connsiteY66" fmla="*/ 914715 h 2767597"/>
              <a:gd name="connsiteX67" fmla="*/ 1520810 w 3001993"/>
              <a:gd name="connsiteY67" fmla="*/ 899663 h 2767597"/>
              <a:gd name="connsiteX68" fmla="*/ 1556529 w 3001993"/>
              <a:gd name="connsiteY68" fmla="*/ 923476 h 2767597"/>
              <a:gd name="connsiteX69" fmla="*/ 1608917 w 3001993"/>
              <a:gd name="connsiteY69" fmla="*/ 952051 h 2767597"/>
              <a:gd name="connsiteX70" fmla="*/ 1689879 w 3001993"/>
              <a:gd name="connsiteY70" fmla="*/ 956633 h 2767597"/>
              <a:gd name="connsiteX71" fmla="*/ 1713376 w 3001993"/>
              <a:gd name="connsiteY71" fmla="*/ 917680 h 2767597"/>
              <a:gd name="connsiteX72" fmla="*/ 1677973 w 3001993"/>
              <a:gd name="connsiteY72" fmla="*/ 875851 h 2767597"/>
              <a:gd name="connsiteX73" fmla="*/ 1603030 w 3001993"/>
              <a:gd name="connsiteY73" fmla="*/ 823687 h 2767597"/>
              <a:gd name="connsiteX74" fmla="*/ 1516048 w 3001993"/>
              <a:gd name="connsiteY74" fmla="*/ 778220 h 2767597"/>
              <a:gd name="connsiteX75" fmla="*/ 1430817 w 3001993"/>
              <a:gd name="connsiteY75" fmla="*/ 685396 h 2767597"/>
              <a:gd name="connsiteX76" fmla="*/ 1392223 w 3001993"/>
              <a:gd name="connsiteY76" fmla="*/ 663920 h 2767597"/>
              <a:gd name="connsiteX77" fmla="*/ 1310631 w 3001993"/>
              <a:gd name="connsiteY77" fmla="*/ 588124 h 2767597"/>
              <a:gd name="connsiteX78" fmla="*/ 1280304 w 3001993"/>
              <a:gd name="connsiteY78" fmla="*/ 521045 h 2767597"/>
              <a:gd name="connsiteX79" fmla="*/ 1249348 w 3001993"/>
              <a:gd name="connsiteY79" fmla="*/ 471038 h 2767597"/>
              <a:gd name="connsiteX80" fmla="*/ 1232364 w 3001993"/>
              <a:gd name="connsiteY80" fmla="*/ 455134 h 2767597"/>
              <a:gd name="connsiteX81" fmla="*/ 1237441 w 3001993"/>
              <a:gd name="connsiteY81" fmla="*/ 418651 h 2767597"/>
              <a:gd name="connsiteX82" fmla="*/ 1258873 w 3001993"/>
              <a:gd name="connsiteY82" fmla="*/ 378394 h 2767597"/>
              <a:gd name="connsiteX83" fmla="*/ 1216010 w 3001993"/>
              <a:gd name="connsiteY83" fmla="*/ 378170 h 2767597"/>
              <a:gd name="connsiteX84" fmla="*/ 1174091 w 3001993"/>
              <a:gd name="connsiteY84" fmla="*/ 353099 h 2767597"/>
              <a:gd name="connsiteX85" fmla="*/ 1166004 w 3001993"/>
              <a:gd name="connsiteY85" fmla="*/ 290063 h 2767597"/>
              <a:gd name="connsiteX86" fmla="*/ 1135048 w 3001993"/>
              <a:gd name="connsiteY86" fmla="*/ 275776 h 2767597"/>
              <a:gd name="connsiteX87" fmla="*/ 1129476 w 3001993"/>
              <a:gd name="connsiteY87" fmla="*/ 252862 h 2767597"/>
              <a:gd name="connsiteX88" fmla="*/ 1077898 w 3001993"/>
              <a:gd name="connsiteY88" fmla="*/ 256726 h 2767597"/>
              <a:gd name="connsiteX89" fmla="*/ 1065992 w 3001993"/>
              <a:gd name="connsiteY89" fmla="*/ 240057 h 2767597"/>
              <a:gd name="connsiteX90" fmla="*/ 1015985 w 3001993"/>
              <a:gd name="connsiteY90" fmla="*/ 247201 h 2767597"/>
              <a:gd name="connsiteX91" fmla="*/ 994554 w 3001993"/>
              <a:gd name="connsiteY91" fmla="*/ 235295 h 2767597"/>
              <a:gd name="connsiteX92" fmla="*/ 981929 w 3001993"/>
              <a:gd name="connsiteY92" fmla="*/ 193644 h 2767597"/>
              <a:gd name="connsiteX93" fmla="*/ 908109 w 3001993"/>
              <a:gd name="connsiteY93" fmla="*/ 215075 h 2767597"/>
              <a:gd name="connsiteX94" fmla="*/ 932642 w 3001993"/>
              <a:gd name="connsiteY94" fmla="*/ 178145 h 2767597"/>
              <a:gd name="connsiteX95" fmla="*/ 980267 w 3001993"/>
              <a:gd name="connsiteY95" fmla="*/ 154332 h 2767597"/>
              <a:gd name="connsiteX96" fmla="*/ 1015986 w 3001993"/>
              <a:gd name="connsiteY96" fmla="*/ 142426 h 2767597"/>
              <a:gd name="connsiteX97" fmla="*/ 1030272 w 3001993"/>
              <a:gd name="connsiteY97" fmla="*/ 92419 h 2767597"/>
              <a:gd name="connsiteX98" fmla="*/ 1073135 w 3001993"/>
              <a:gd name="connsiteY98" fmla="*/ 97182 h 2767597"/>
              <a:gd name="connsiteX99" fmla="*/ 1176472 w 3001993"/>
              <a:gd name="connsiteY99" fmla="*/ 41649 h 2767597"/>
              <a:gd name="connsiteX100" fmla="*/ 1410284 w 3001993"/>
              <a:gd name="connsiteY100" fmla="*/ 0 h 2767597"/>
              <a:gd name="connsiteX101" fmla="*/ 1508994 w 3001993"/>
              <a:gd name="connsiteY101" fmla="*/ 27677 h 2767597"/>
              <a:gd name="connsiteX102" fmla="*/ 1573198 w 3001993"/>
              <a:gd name="connsiteY102" fmla="*/ 61463 h 2767597"/>
              <a:gd name="connsiteX103" fmla="*/ 1616060 w 3001993"/>
              <a:gd name="connsiteY103" fmla="*/ 90038 h 2767597"/>
              <a:gd name="connsiteX104" fmla="*/ 1798158 w 3001993"/>
              <a:gd name="connsiteY104" fmla="*/ 102933 h 2767597"/>
              <a:gd name="connsiteX0" fmla="*/ 1798158 w 3001993"/>
              <a:gd name="connsiteY0" fmla="*/ 102933 h 2767597"/>
              <a:gd name="connsiteX1" fmla="*/ 1716657 w 3001993"/>
              <a:gd name="connsiteY1" fmla="*/ 309068 h 2767597"/>
              <a:gd name="connsiteX2" fmla="*/ 1690778 w 3001993"/>
              <a:gd name="connsiteY2" fmla="*/ 464344 h 2767597"/>
              <a:gd name="connsiteX3" fmla="*/ 1846053 w 3001993"/>
              <a:gd name="connsiteY3" fmla="*/ 610993 h 2767597"/>
              <a:gd name="connsiteX4" fmla="*/ 2251495 w 3001993"/>
              <a:gd name="connsiteY4" fmla="*/ 723136 h 2767597"/>
              <a:gd name="connsiteX5" fmla="*/ 2475781 w 3001993"/>
              <a:gd name="connsiteY5" fmla="*/ 921544 h 2767597"/>
              <a:gd name="connsiteX6" fmla="*/ 2725947 w 3001993"/>
              <a:gd name="connsiteY6" fmla="*/ 1076819 h 2767597"/>
              <a:gd name="connsiteX7" fmla="*/ 2907102 w 3001993"/>
              <a:gd name="connsiteY7" fmla="*/ 1318359 h 2767597"/>
              <a:gd name="connsiteX8" fmla="*/ 3001993 w 3001993"/>
              <a:gd name="connsiteY8" fmla="*/ 1620283 h 2767597"/>
              <a:gd name="connsiteX9" fmla="*/ 2993366 w 3001993"/>
              <a:gd name="connsiteY9" fmla="*/ 1870449 h 2767597"/>
              <a:gd name="connsiteX10" fmla="*/ 2915729 w 3001993"/>
              <a:gd name="connsiteY10" fmla="*/ 2060231 h 2767597"/>
              <a:gd name="connsiteX11" fmla="*/ 2743200 w 3001993"/>
              <a:gd name="connsiteY11" fmla="*/ 2189627 h 2767597"/>
              <a:gd name="connsiteX12" fmla="*/ 2501661 w 3001993"/>
              <a:gd name="connsiteY12" fmla="*/ 2241385 h 2767597"/>
              <a:gd name="connsiteX13" fmla="*/ 2216989 w 3001993"/>
              <a:gd name="connsiteY13" fmla="*/ 2172374 h 2767597"/>
              <a:gd name="connsiteX14" fmla="*/ 2009955 w 3001993"/>
              <a:gd name="connsiteY14" fmla="*/ 2137868 h 2767597"/>
              <a:gd name="connsiteX15" fmla="*/ 1842279 w 3001993"/>
              <a:gd name="connsiteY15" fmla="*/ 2052188 h 2767597"/>
              <a:gd name="connsiteX16" fmla="*/ 1625585 w 3001993"/>
              <a:gd name="connsiteY16" fmla="*/ 1949795 h 2767597"/>
              <a:gd name="connsiteX17" fmla="*/ 1416035 w 3001993"/>
              <a:gd name="connsiteY17" fmla="*/ 1861688 h 2767597"/>
              <a:gd name="connsiteX18" fmla="*/ 1248449 w 3001993"/>
              <a:gd name="connsiteY18" fmla="*/ 1867798 h 2767597"/>
              <a:gd name="connsiteX19" fmla="*/ 1096948 w 3001993"/>
              <a:gd name="connsiteY19" fmla="*/ 1878357 h 2767597"/>
              <a:gd name="connsiteX20" fmla="*/ 1018367 w 3001993"/>
              <a:gd name="connsiteY20" fmla="*/ 1985513 h 2767597"/>
              <a:gd name="connsiteX21" fmla="*/ 1104092 w 3001993"/>
              <a:gd name="connsiteY21" fmla="*/ 2247451 h 2767597"/>
              <a:gd name="connsiteX22" fmla="*/ 1130285 w 3001993"/>
              <a:gd name="connsiteY22" fmla="*/ 2311745 h 2767597"/>
              <a:gd name="connsiteX23" fmla="*/ 1153379 w 3001993"/>
              <a:gd name="connsiteY23" fmla="*/ 2429594 h 2767597"/>
              <a:gd name="connsiteX24" fmla="*/ 1111235 w 3001993"/>
              <a:gd name="connsiteY24" fmla="*/ 2533201 h 2767597"/>
              <a:gd name="connsiteX25" fmla="*/ 990376 w 3001993"/>
              <a:gd name="connsiteY25" fmla="*/ 2672390 h 2767597"/>
              <a:gd name="connsiteX26" fmla="*/ 785004 w 3001993"/>
              <a:gd name="connsiteY26" fmla="*/ 2767597 h 2767597"/>
              <a:gd name="connsiteX27" fmla="*/ 474453 w 3001993"/>
              <a:gd name="connsiteY27" fmla="*/ 2750344 h 2767597"/>
              <a:gd name="connsiteX28" fmla="*/ 224287 w 3001993"/>
              <a:gd name="connsiteY28" fmla="*/ 2698585 h 2767597"/>
              <a:gd name="connsiteX29" fmla="*/ 51759 w 3001993"/>
              <a:gd name="connsiteY29" fmla="*/ 2595068 h 2767597"/>
              <a:gd name="connsiteX30" fmla="*/ 0 w 3001993"/>
              <a:gd name="connsiteY30" fmla="*/ 2405287 h 2767597"/>
              <a:gd name="connsiteX31" fmla="*/ 17253 w 3001993"/>
              <a:gd name="connsiteY31" fmla="*/ 2215506 h 2767597"/>
              <a:gd name="connsiteX32" fmla="*/ 103517 w 3001993"/>
              <a:gd name="connsiteY32" fmla="*/ 2017099 h 2767597"/>
              <a:gd name="connsiteX33" fmla="*/ 267419 w 3001993"/>
              <a:gd name="connsiteY33" fmla="*/ 1896329 h 2767597"/>
              <a:gd name="connsiteX34" fmla="*/ 362310 w 3001993"/>
              <a:gd name="connsiteY34" fmla="*/ 1784185 h 2767597"/>
              <a:gd name="connsiteX35" fmla="*/ 362310 w 3001993"/>
              <a:gd name="connsiteY35" fmla="*/ 1534019 h 2767597"/>
              <a:gd name="connsiteX36" fmla="*/ 370936 w 3001993"/>
              <a:gd name="connsiteY36" fmla="*/ 1387370 h 2767597"/>
              <a:gd name="connsiteX37" fmla="*/ 491706 w 3001993"/>
              <a:gd name="connsiteY37" fmla="*/ 1292480 h 2767597"/>
              <a:gd name="connsiteX38" fmla="*/ 638355 w 3001993"/>
              <a:gd name="connsiteY38" fmla="*/ 1275227 h 2767597"/>
              <a:gd name="connsiteX39" fmla="*/ 757328 w 3001993"/>
              <a:gd name="connsiteY39" fmla="*/ 1092590 h 2767597"/>
              <a:gd name="connsiteX40" fmla="*/ 763573 w 3001993"/>
              <a:gd name="connsiteY40" fmla="*/ 1021107 h 2767597"/>
              <a:gd name="connsiteX41" fmla="*/ 773098 w 3001993"/>
              <a:gd name="connsiteY41" fmla="*/ 960812 h 2767597"/>
              <a:gd name="connsiteX42" fmla="*/ 808817 w 3001993"/>
              <a:gd name="connsiteY42" fmla="*/ 952051 h 2767597"/>
              <a:gd name="connsiteX43" fmla="*/ 838245 w 3001993"/>
              <a:gd name="connsiteY43" fmla="*/ 983142 h 2767597"/>
              <a:gd name="connsiteX44" fmla="*/ 856442 w 3001993"/>
              <a:gd name="connsiteY44" fmla="*/ 966338 h 2767597"/>
              <a:gd name="connsiteX45" fmla="*/ 854914 w 3001993"/>
              <a:gd name="connsiteY45" fmla="*/ 906088 h 2767597"/>
              <a:gd name="connsiteX46" fmla="*/ 906359 w 3001993"/>
              <a:gd name="connsiteY46" fmla="*/ 885556 h 2767597"/>
              <a:gd name="connsiteX47" fmla="*/ 949310 w 3001993"/>
              <a:gd name="connsiteY47" fmla="*/ 930620 h 2767597"/>
              <a:gd name="connsiteX48" fmla="*/ 965979 w 3001993"/>
              <a:gd name="connsiteY48" fmla="*/ 952051 h 2767597"/>
              <a:gd name="connsiteX49" fmla="*/ 995004 w 3001993"/>
              <a:gd name="connsiteY49" fmla="*/ 939380 h 2767597"/>
              <a:gd name="connsiteX50" fmla="*/ 1004079 w 3001993"/>
              <a:gd name="connsiteY50" fmla="*/ 880613 h 2767597"/>
              <a:gd name="connsiteX51" fmla="*/ 1005113 w 3001993"/>
              <a:gd name="connsiteY51" fmla="*/ 847186 h 2767597"/>
              <a:gd name="connsiteX52" fmla="*/ 1025510 w 3001993"/>
              <a:gd name="connsiteY52" fmla="*/ 823463 h 2767597"/>
              <a:gd name="connsiteX53" fmla="*/ 1081268 w 3001993"/>
              <a:gd name="connsiteY53" fmla="*/ 804952 h 2767597"/>
              <a:gd name="connsiteX54" fmla="*/ 1113617 w 3001993"/>
              <a:gd name="connsiteY54" fmla="*/ 799651 h 2767597"/>
              <a:gd name="connsiteX55" fmla="*/ 1131813 w 3001993"/>
              <a:gd name="connsiteY55" fmla="*/ 767167 h 2767597"/>
              <a:gd name="connsiteX56" fmla="*/ 1156479 w 3001993"/>
              <a:gd name="connsiteY56" fmla="*/ 759170 h 2767597"/>
              <a:gd name="connsiteX57" fmla="*/ 1173148 w 3001993"/>
              <a:gd name="connsiteY57" fmla="*/ 735357 h 2767597"/>
              <a:gd name="connsiteX58" fmla="*/ 1196960 w 3001993"/>
              <a:gd name="connsiteY58" fmla="*/ 787745 h 2767597"/>
              <a:gd name="connsiteX59" fmla="*/ 1239823 w 3001993"/>
              <a:gd name="connsiteY59" fmla="*/ 785364 h 2767597"/>
              <a:gd name="connsiteX60" fmla="*/ 1277923 w 3001993"/>
              <a:gd name="connsiteY60" fmla="*/ 797270 h 2767597"/>
              <a:gd name="connsiteX61" fmla="*/ 1301735 w 3001993"/>
              <a:gd name="connsiteY61" fmla="*/ 787745 h 2767597"/>
              <a:gd name="connsiteX62" fmla="*/ 1330310 w 3001993"/>
              <a:gd name="connsiteY62" fmla="*/ 859182 h 2767597"/>
              <a:gd name="connsiteX63" fmla="*/ 1355246 w 3001993"/>
              <a:gd name="connsiteY63" fmla="*/ 846872 h 2767597"/>
              <a:gd name="connsiteX64" fmla="*/ 1398378 w 3001993"/>
              <a:gd name="connsiteY64" fmla="*/ 852532 h 2767597"/>
              <a:gd name="connsiteX65" fmla="*/ 1432704 w 3001993"/>
              <a:gd name="connsiteY65" fmla="*/ 859182 h 2767597"/>
              <a:gd name="connsiteX66" fmla="*/ 1492055 w 3001993"/>
              <a:gd name="connsiteY66" fmla="*/ 914715 h 2767597"/>
              <a:gd name="connsiteX67" fmla="*/ 1520810 w 3001993"/>
              <a:gd name="connsiteY67" fmla="*/ 899663 h 2767597"/>
              <a:gd name="connsiteX68" fmla="*/ 1556529 w 3001993"/>
              <a:gd name="connsiteY68" fmla="*/ 923476 h 2767597"/>
              <a:gd name="connsiteX69" fmla="*/ 1608917 w 3001993"/>
              <a:gd name="connsiteY69" fmla="*/ 952051 h 2767597"/>
              <a:gd name="connsiteX70" fmla="*/ 1689879 w 3001993"/>
              <a:gd name="connsiteY70" fmla="*/ 956633 h 2767597"/>
              <a:gd name="connsiteX71" fmla="*/ 1713376 w 3001993"/>
              <a:gd name="connsiteY71" fmla="*/ 917680 h 2767597"/>
              <a:gd name="connsiteX72" fmla="*/ 1677973 w 3001993"/>
              <a:gd name="connsiteY72" fmla="*/ 875851 h 2767597"/>
              <a:gd name="connsiteX73" fmla="*/ 1603030 w 3001993"/>
              <a:gd name="connsiteY73" fmla="*/ 823687 h 2767597"/>
              <a:gd name="connsiteX74" fmla="*/ 1516048 w 3001993"/>
              <a:gd name="connsiteY74" fmla="*/ 778220 h 2767597"/>
              <a:gd name="connsiteX75" fmla="*/ 1430817 w 3001993"/>
              <a:gd name="connsiteY75" fmla="*/ 685396 h 2767597"/>
              <a:gd name="connsiteX76" fmla="*/ 1392223 w 3001993"/>
              <a:gd name="connsiteY76" fmla="*/ 663920 h 2767597"/>
              <a:gd name="connsiteX77" fmla="*/ 1310631 w 3001993"/>
              <a:gd name="connsiteY77" fmla="*/ 588124 h 2767597"/>
              <a:gd name="connsiteX78" fmla="*/ 1280304 w 3001993"/>
              <a:gd name="connsiteY78" fmla="*/ 521045 h 2767597"/>
              <a:gd name="connsiteX79" fmla="*/ 1249348 w 3001993"/>
              <a:gd name="connsiteY79" fmla="*/ 471038 h 2767597"/>
              <a:gd name="connsiteX80" fmla="*/ 1232364 w 3001993"/>
              <a:gd name="connsiteY80" fmla="*/ 455134 h 2767597"/>
              <a:gd name="connsiteX81" fmla="*/ 1237441 w 3001993"/>
              <a:gd name="connsiteY81" fmla="*/ 418651 h 2767597"/>
              <a:gd name="connsiteX82" fmla="*/ 1258873 w 3001993"/>
              <a:gd name="connsiteY82" fmla="*/ 378394 h 2767597"/>
              <a:gd name="connsiteX83" fmla="*/ 1216010 w 3001993"/>
              <a:gd name="connsiteY83" fmla="*/ 378170 h 2767597"/>
              <a:gd name="connsiteX84" fmla="*/ 1174091 w 3001993"/>
              <a:gd name="connsiteY84" fmla="*/ 353099 h 2767597"/>
              <a:gd name="connsiteX85" fmla="*/ 1166004 w 3001993"/>
              <a:gd name="connsiteY85" fmla="*/ 290063 h 2767597"/>
              <a:gd name="connsiteX86" fmla="*/ 1135048 w 3001993"/>
              <a:gd name="connsiteY86" fmla="*/ 275776 h 2767597"/>
              <a:gd name="connsiteX87" fmla="*/ 1129476 w 3001993"/>
              <a:gd name="connsiteY87" fmla="*/ 252862 h 2767597"/>
              <a:gd name="connsiteX88" fmla="*/ 1077898 w 3001993"/>
              <a:gd name="connsiteY88" fmla="*/ 256726 h 2767597"/>
              <a:gd name="connsiteX89" fmla="*/ 1065992 w 3001993"/>
              <a:gd name="connsiteY89" fmla="*/ 240057 h 2767597"/>
              <a:gd name="connsiteX90" fmla="*/ 1015985 w 3001993"/>
              <a:gd name="connsiteY90" fmla="*/ 247201 h 2767597"/>
              <a:gd name="connsiteX91" fmla="*/ 994554 w 3001993"/>
              <a:gd name="connsiteY91" fmla="*/ 235295 h 2767597"/>
              <a:gd name="connsiteX92" fmla="*/ 981929 w 3001993"/>
              <a:gd name="connsiteY92" fmla="*/ 193644 h 2767597"/>
              <a:gd name="connsiteX93" fmla="*/ 908109 w 3001993"/>
              <a:gd name="connsiteY93" fmla="*/ 215075 h 2767597"/>
              <a:gd name="connsiteX94" fmla="*/ 932642 w 3001993"/>
              <a:gd name="connsiteY94" fmla="*/ 178145 h 2767597"/>
              <a:gd name="connsiteX95" fmla="*/ 980267 w 3001993"/>
              <a:gd name="connsiteY95" fmla="*/ 154332 h 2767597"/>
              <a:gd name="connsiteX96" fmla="*/ 1015986 w 3001993"/>
              <a:gd name="connsiteY96" fmla="*/ 142426 h 2767597"/>
              <a:gd name="connsiteX97" fmla="*/ 1030272 w 3001993"/>
              <a:gd name="connsiteY97" fmla="*/ 92419 h 2767597"/>
              <a:gd name="connsiteX98" fmla="*/ 1073135 w 3001993"/>
              <a:gd name="connsiteY98" fmla="*/ 97182 h 2767597"/>
              <a:gd name="connsiteX99" fmla="*/ 1176472 w 3001993"/>
              <a:gd name="connsiteY99" fmla="*/ 41649 h 2767597"/>
              <a:gd name="connsiteX100" fmla="*/ 1410284 w 3001993"/>
              <a:gd name="connsiteY100" fmla="*/ 0 h 2767597"/>
              <a:gd name="connsiteX101" fmla="*/ 1508994 w 3001993"/>
              <a:gd name="connsiteY101" fmla="*/ 27677 h 2767597"/>
              <a:gd name="connsiteX102" fmla="*/ 1573198 w 3001993"/>
              <a:gd name="connsiteY102" fmla="*/ 61463 h 2767597"/>
              <a:gd name="connsiteX103" fmla="*/ 1616060 w 3001993"/>
              <a:gd name="connsiteY103" fmla="*/ 90038 h 2767597"/>
              <a:gd name="connsiteX104" fmla="*/ 1798158 w 3001993"/>
              <a:gd name="connsiteY104" fmla="*/ 102933 h 2767597"/>
              <a:gd name="connsiteX0" fmla="*/ 1798158 w 3001993"/>
              <a:gd name="connsiteY0" fmla="*/ 102933 h 2767597"/>
              <a:gd name="connsiteX1" fmla="*/ 1716657 w 3001993"/>
              <a:gd name="connsiteY1" fmla="*/ 309068 h 2767597"/>
              <a:gd name="connsiteX2" fmla="*/ 1690778 w 3001993"/>
              <a:gd name="connsiteY2" fmla="*/ 464344 h 2767597"/>
              <a:gd name="connsiteX3" fmla="*/ 1846053 w 3001993"/>
              <a:gd name="connsiteY3" fmla="*/ 610993 h 2767597"/>
              <a:gd name="connsiteX4" fmla="*/ 2251495 w 3001993"/>
              <a:gd name="connsiteY4" fmla="*/ 723136 h 2767597"/>
              <a:gd name="connsiteX5" fmla="*/ 2475781 w 3001993"/>
              <a:gd name="connsiteY5" fmla="*/ 921544 h 2767597"/>
              <a:gd name="connsiteX6" fmla="*/ 2725947 w 3001993"/>
              <a:gd name="connsiteY6" fmla="*/ 1076819 h 2767597"/>
              <a:gd name="connsiteX7" fmla="*/ 2907102 w 3001993"/>
              <a:gd name="connsiteY7" fmla="*/ 1318359 h 2767597"/>
              <a:gd name="connsiteX8" fmla="*/ 3001993 w 3001993"/>
              <a:gd name="connsiteY8" fmla="*/ 1620283 h 2767597"/>
              <a:gd name="connsiteX9" fmla="*/ 2993366 w 3001993"/>
              <a:gd name="connsiteY9" fmla="*/ 1870449 h 2767597"/>
              <a:gd name="connsiteX10" fmla="*/ 2915729 w 3001993"/>
              <a:gd name="connsiteY10" fmla="*/ 2060231 h 2767597"/>
              <a:gd name="connsiteX11" fmla="*/ 2743200 w 3001993"/>
              <a:gd name="connsiteY11" fmla="*/ 2189627 h 2767597"/>
              <a:gd name="connsiteX12" fmla="*/ 2501661 w 3001993"/>
              <a:gd name="connsiteY12" fmla="*/ 2241385 h 2767597"/>
              <a:gd name="connsiteX13" fmla="*/ 2216989 w 3001993"/>
              <a:gd name="connsiteY13" fmla="*/ 2172374 h 2767597"/>
              <a:gd name="connsiteX14" fmla="*/ 2009955 w 3001993"/>
              <a:gd name="connsiteY14" fmla="*/ 2137868 h 2767597"/>
              <a:gd name="connsiteX15" fmla="*/ 1842279 w 3001993"/>
              <a:gd name="connsiteY15" fmla="*/ 2052188 h 2767597"/>
              <a:gd name="connsiteX16" fmla="*/ 1625585 w 3001993"/>
              <a:gd name="connsiteY16" fmla="*/ 1949795 h 2767597"/>
              <a:gd name="connsiteX17" fmla="*/ 1416035 w 3001993"/>
              <a:gd name="connsiteY17" fmla="*/ 1861688 h 2767597"/>
              <a:gd name="connsiteX18" fmla="*/ 1248449 w 3001993"/>
              <a:gd name="connsiteY18" fmla="*/ 1867798 h 2767597"/>
              <a:gd name="connsiteX19" fmla="*/ 1096948 w 3001993"/>
              <a:gd name="connsiteY19" fmla="*/ 1878357 h 2767597"/>
              <a:gd name="connsiteX20" fmla="*/ 1018367 w 3001993"/>
              <a:gd name="connsiteY20" fmla="*/ 1985513 h 2767597"/>
              <a:gd name="connsiteX21" fmla="*/ 1104092 w 3001993"/>
              <a:gd name="connsiteY21" fmla="*/ 2247451 h 2767597"/>
              <a:gd name="connsiteX22" fmla="*/ 1130285 w 3001993"/>
              <a:gd name="connsiteY22" fmla="*/ 2311745 h 2767597"/>
              <a:gd name="connsiteX23" fmla="*/ 1153379 w 3001993"/>
              <a:gd name="connsiteY23" fmla="*/ 2429594 h 2767597"/>
              <a:gd name="connsiteX24" fmla="*/ 1111235 w 3001993"/>
              <a:gd name="connsiteY24" fmla="*/ 2533201 h 2767597"/>
              <a:gd name="connsiteX25" fmla="*/ 990376 w 3001993"/>
              <a:gd name="connsiteY25" fmla="*/ 2672390 h 2767597"/>
              <a:gd name="connsiteX26" fmla="*/ 785004 w 3001993"/>
              <a:gd name="connsiteY26" fmla="*/ 2767597 h 2767597"/>
              <a:gd name="connsiteX27" fmla="*/ 474453 w 3001993"/>
              <a:gd name="connsiteY27" fmla="*/ 2750344 h 2767597"/>
              <a:gd name="connsiteX28" fmla="*/ 224287 w 3001993"/>
              <a:gd name="connsiteY28" fmla="*/ 2698585 h 2767597"/>
              <a:gd name="connsiteX29" fmla="*/ 51759 w 3001993"/>
              <a:gd name="connsiteY29" fmla="*/ 2595068 h 2767597"/>
              <a:gd name="connsiteX30" fmla="*/ 0 w 3001993"/>
              <a:gd name="connsiteY30" fmla="*/ 2405287 h 2767597"/>
              <a:gd name="connsiteX31" fmla="*/ 17253 w 3001993"/>
              <a:gd name="connsiteY31" fmla="*/ 2215506 h 2767597"/>
              <a:gd name="connsiteX32" fmla="*/ 103517 w 3001993"/>
              <a:gd name="connsiteY32" fmla="*/ 2017099 h 2767597"/>
              <a:gd name="connsiteX33" fmla="*/ 267419 w 3001993"/>
              <a:gd name="connsiteY33" fmla="*/ 1896329 h 2767597"/>
              <a:gd name="connsiteX34" fmla="*/ 362310 w 3001993"/>
              <a:gd name="connsiteY34" fmla="*/ 1784185 h 2767597"/>
              <a:gd name="connsiteX35" fmla="*/ 362310 w 3001993"/>
              <a:gd name="connsiteY35" fmla="*/ 1534019 h 2767597"/>
              <a:gd name="connsiteX36" fmla="*/ 370936 w 3001993"/>
              <a:gd name="connsiteY36" fmla="*/ 1387370 h 2767597"/>
              <a:gd name="connsiteX37" fmla="*/ 491706 w 3001993"/>
              <a:gd name="connsiteY37" fmla="*/ 1292480 h 2767597"/>
              <a:gd name="connsiteX38" fmla="*/ 638355 w 3001993"/>
              <a:gd name="connsiteY38" fmla="*/ 1275227 h 2767597"/>
              <a:gd name="connsiteX39" fmla="*/ 757328 w 3001993"/>
              <a:gd name="connsiteY39" fmla="*/ 1092590 h 2767597"/>
              <a:gd name="connsiteX40" fmla="*/ 763573 w 3001993"/>
              <a:gd name="connsiteY40" fmla="*/ 1021107 h 2767597"/>
              <a:gd name="connsiteX41" fmla="*/ 773098 w 3001993"/>
              <a:gd name="connsiteY41" fmla="*/ 960812 h 2767597"/>
              <a:gd name="connsiteX42" fmla="*/ 808817 w 3001993"/>
              <a:gd name="connsiteY42" fmla="*/ 952051 h 2767597"/>
              <a:gd name="connsiteX43" fmla="*/ 838245 w 3001993"/>
              <a:gd name="connsiteY43" fmla="*/ 983142 h 2767597"/>
              <a:gd name="connsiteX44" fmla="*/ 856442 w 3001993"/>
              <a:gd name="connsiteY44" fmla="*/ 966338 h 2767597"/>
              <a:gd name="connsiteX45" fmla="*/ 854914 w 3001993"/>
              <a:gd name="connsiteY45" fmla="*/ 906088 h 2767597"/>
              <a:gd name="connsiteX46" fmla="*/ 906359 w 3001993"/>
              <a:gd name="connsiteY46" fmla="*/ 885556 h 2767597"/>
              <a:gd name="connsiteX47" fmla="*/ 949310 w 3001993"/>
              <a:gd name="connsiteY47" fmla="*/ 930620 h 2767597"/>
              <a:gd name="connsiteX48" fmla="*/ 965979 w 3001993"/>
              <a:gd name="connsiteY48" fmla="*/ 952051 h 2767597"/>
              <a:gd name="connsiteX49" fmla="*/ 995004 w 3001993"/>
              <a:gd name="connsiteY49" fmla="*/ 939380 h 2767597"/>
              <a:gd name="connsiteX50" fmla="*/ 1004079 w 3001993"/>
              <a:gd name="connsiteY50" fmla="*/ 880613 h 2767597"/>
              <a:gd name="connsiteX51" fmla="*/ 1005113 w 3001993"/>
              <a:gd name="connsiteY51" fmla="*/ 847186 h 2767597"/>
              <a:gd name="connsiteX52" fmla="*/ 1025510 w 3001993"/>
              <a:gd name="connsiteY52" fmla="*/ 823463 h 2767597"/>
              <a:gd name="connsiteX53" fmla="*/ 1081268 w 3001993"/>
              <a:gd name="connsiteY53" fmla="*/ 804952 h 2767597"/>
              <a:gd name="connsiteX54" fmla="*/ 1113617 w 3001993"/>
              <a:gd name="connsiteY54" fmla="*/ 799651 h 2767597"/>
              <a:gd name="connsiteX55" fmla="*/ 1131813 w 3001993"/>
              <a:gd name="connsiteY55" fmla="*/ 767167 h 2767597"/>
              <a:gd name="connsiteX56" fmla="*/ 1156479 w 3001993"/>
              <a:gd name="connsiteY56" fmla="*/ 759170 h 2767597"/>
              <a:gd name="connsiteX57" fmla="*/ 1173148 w 3001993"/>
              <a:gd name="connsiteY57" fmla="*/ 735357 h 2767597"/>
              <a:gd name="connsiteX58" fmla="*/ 1196960 w 3001993"/>
              <a:gd name="connsiteY58" fmla="*/ 787745 h 2767597"/>
              <a:gd name="connsiteX59" fmla="*/ 1239823 w 3001993"/>
              <a:gd name="connsiteY59" fmla="*/ 785364 h 2767597"/>
              <a:gd name="connsiteX60" fmla="*/ 1277923 w 3001993"/>
              <a:gd name="connsiteY60" fmla="*/ 797270 h 2767597"/>
              <a:gd name="connsiteX61" fmla="*/ 1301735 w 3001993"/>
              <a:gd name="connsiteY61" fmla="*/ 787745 h 2767597"/>
              <a:gd name="connsiteX62" fmla="*/ 1330310 w 3001993"/>
              <a:gd name="connsiteY62" fmla="*/ 859182 h 2767597"/>
              <a:gd name="connsiteX63" fmla="*/ 1355246 w 3001993"/>
              <a:gd name="connsiteY63" fmla="*/ 846872 h 2767597"/>
              <a:gd name="connsiteX64" fmla="*/ 1398378 w 3001993"/>
              <a:gd name="connsiteY64" fmla="*/ 852532 h 2767597"/>
              <a:gd name="connsiteX65" fmla="*/ 1432704 w 3001993"/>
              <a:gd name="connsiteY65" fmla="*/ 859182 h 2767597"/>
              <a:gd name="connsiteX66" fmla="*/ 1492055 w 3001993"/>
              <a:gd name="connsiteY66" fmla="*/ 914715 h 2767597"/>
              <a:gd name="connsiteX67" fmla="*/ 1520810 w 3001993"/>
              <a:gd name="connsiteY67" fmla="*/ 899663 h 2767597"/>
              <a:gd name="connsiteX68" fmla="*/ 1556529 w 3001993"/>
              <a:gd name="connsiteY68" fmla="*/ 923476 h 2767597"/>
              <a:gd name="connsiteX69" fmla="*/ 1608917 w 3001993"/>
              <a:gd name="connsiteY69" fmla="*/ 952051 h 2767597"/>
              <a:gd name="connsiteX70" fmla="*/ 1689879 w 3001993"/>
              <a:gd name="connsiteY70" fmla="*/ 956633 h 2767597"/>
              <a:gd name="connsiteX71" fmla="*/ 1713376 w 3001993"/>
              <a:gd name="connsiteY71" fmla="*/ 917680 h 2767597"/>
              <a:gd name="connsiteX72" fmla="*/ 1677973 w 3001993"/>
              <a:gd name="connsiteY72" fmla="*/ 875851 h 2767597"/>
              <a:gd name="connsiteX73" fmla="*/ 1603030 w 3001993"/>
              <a:gd name="connsiteY73" fmla="*/ 823687 h 2767597"/>
              <a:gd name="connsiteX74" fmla="*/ 1516048 w 3001993"/>
              <a:gd name="connsiteY74" fmla="*/ 778220 h 2767597"/>
              <a:gd name="connsiteX75" fmla="*/ 1430817 w 3001993"/>
              <a:gd name="connsiteY75" fmla="*/ 685396 h 2767597"/>
              <a:gd name="connsiteX76" fmla="*/ 1392223 w 3001993"/>
              <a:gd name="connsiteY76" fmla="*/ 663920 h 2767597"/>
              <a:gd name="connsiteX77" fmla="*/ 1310631 w 3001993"/>
              <a:gd name="connsiteY77" fmla="*/ 588124 h 2767597"/>
              <a:gd name="connsiteX78" fmla="*/ 1280304 w 3001993"/>
              <a:gd name="connsiteY78" fmla="*/ 521045 h 2767597"/>
              <a:gd name="connsiteX79" fmla="*/ 1249348 w 3001993"/>
              <a:gd name="connsiteY79" fmla="*/ 471038 h 2767597"/>
              <a:gd name="connsiteX80" fmla="*/ 1232364 w 3001993"/>
              <a:gd name="connsiteY80" fmla="*/ 455134 h 2767597"/>
              <a:gd name="connsiteX81" fmla="*/ 1237441 w 3001993"/>
              <a:gd name="connsiteY81" fmla="*/ 418651 h 2767597"/>
              <a:gd name="connsiteX82" fmla="*/ 1258873 w 3001993"/>
              <a:gd name="connsiteY82" fmla="*/ 378394 h 2767597"/>
              <a:gd name="connsiteX83" fmla="*/ 1216010 w 3001993"/>
              <a:gd name="connsiteY83" fmla="*/ 378170 h 2767597"/>
              <a:gd name="connsiteX84" fmla="*/ 1174091 w 3001993"/>
              <a:gd name="connsiteY84" fmla="*/ 353099 h 2767597"/>
              <a:gd name="connsiteX85" fmla="*/ 1166004 w 3001993"/>
              <a:gd name="connsiteY85" fmla="*/ 290063 h 2767597"/>
              <a:gd name="connsiteX86" fmla="*/ 1135048 w 3001993"/>
              <a:gd name="connsiteY86" fmla="*/ 275776 h 2767597"/>
              <a:gd name="connsiteX87" fmla="*/ 1129476 w 3001993"/>
              <a:gd name="connsiteY87" fmla="*/ 252862 h 2767597"/>
              <a:gd name="connsiteX88" fmla="*/ 1077898 w 3001993"/>
              <a:gd name="connsiteY88" fmla="*/ 256726 h 2767597"/>
              <a:gd name="connsiteX89" fmla="*/ 1065992 w 3001993"/>
              <a:gd name="connsiteY89" fmla="*/ 240057 h 2767597"/>
              <a:gd name="connsiteX90" fmla="*/ 1015985 w 3001993"/>
              <a:gd name="connsiteY90" fmla="*/ 247201 h 2767597"/>
              <a:gd name="connsiteX91" fmla="*/ 994554 w 3001993"/>
              <a:gd name="connsiteY91" fmla="*/ 235295 h 2767597"/>
              <a:gd name="connsiteX92" fmla="*/ 981929 w 3001993"/>
              <a:gd name="connsiteY92" fmla="*/ 193644 h 2767597"/>
              <a:gd name="connsiteX93" fmla="*/ 908109 w 3001993"/>
              <a:gd name="connsiteY93" fmla="*/ 215075 h 2767597"/>
              <a:gd name="connsiteX94" fmla="*/ 932642 w 3001993"/>
              <a:gd name="connsiteY94" fmla="*/ 178145 h 2767597"/>
              <a:gd name="connsiteX95" fmla="*/ 980267 w 3001993"/>
              <a:gd name="connsiteY95" fmla="*/ 154332 h 2767597"/>
              <a:gd name="connsiteX96" fmla="*/ 1015986 w 3001993"/>
              <a:gd name="connsiteY96" fmla="*/ 142426 h 2767597"/>
              <a:gd name="connsiteX97" fmla="*/ 1030272 w 3001993"/>
              <a:gd name="connsiteY97" fmla="*/ 92419 h 2767597"/>
              <a:gd name="connsiteX98" fmla="*/ 1073135 w 3001993"/>
              <a:gd name="connsiteY98" fmla="*/ 97182 h 2767597"/>
              <a:gd name="connsiteX99" fmla="*/ 1176472 w 3001993"/>
              <a:gd name="connsiteY99" fmla="*/ 41649 h 2767597"/>
              <a:gd name="connsiteX100" fmla="*/ 1410284 w 3001993"/>
              <a:gd name="connsiteY100" fmla="*/ 0 h 2767597"/>
              <a:gd name="connsiteX101" fmla="*/ 1508994 w 3001993"/>
              <a:gd name="connsiteY101" fmla="*/ 27677 h 2767597"/>
              <a:gd name="connsiteX102" fmla="*/ 1573198 w 3001993"/>
              <a:gd name="connsiteY102" fmla="*/ 61463 h 2767597"/>
              <a:gd name="connsiteX103" fmla="*/ 1616060 w 3001993"/>
              <a:gd name="connsiteY103" fmla="*/ 90038 h 2767597"/>
              <a:gd name="connsiteX104" fmla="*/ 1798158 w 3001993"/>
              <a:gd name="connsiteY104" fmla="*/ 102933 h 2767597"/>
              <a:gd name="connsiteX0" fmla="*/ 1798158 w 3001993"/>
              <a:gd name="connsiteY0" fmla="*/ 102933 h 2767597"/>
              <a:gd name="connsiteX1" fmla="*/ 1716657 w 3001993"/>
              <a:gd name="connsiteY1" fmla="*/ 309068 h 2767597"/>
              <a:gd name="connsiteX2" fmla="*/ 1690778 w 3001993"/>
              <a:gd name="connsiteY2" fmla="*/ 464344 h 2767597"/>
              <a:gd name="connsiteX3" fmla="*/ 1846053 w 3001993"/>
              <a:gd name="connsiteY3" fmla="*/ 610993 h 2767597"/>
              <a:gd name="connsiteX4" fmla="*/ 2251495 w 3001993"/>
              <a:gd name="connsiteY4" fmla="*/ 723136 h 2767597"/>
              <a:gd name="connsiteX5" fmla="*/ 2475781 w 3001993"/>
              <a:gd name="connsiteY5" fmla="*/ 921544 h 2767597"/>
              <a:gd name="connsiteX6" fmla="*/ 2725947 w 3001993"/>
              <a:gd name="connsiteY6" fmla="*/ 1076819 h 2767597"/>
              <a:gd name="connsiteX7" fmla="*/ 2907102 w 3001993"/>
              <a:gd name="connsiteY7" fmla="*/ 1318359 h 2767597"/>
              <a:gd name="connsiteX8" fmla="*/ 3001993 w 3001993"/>
              <a:gd name="connsiteY8" fmla="*/ 1620283 h 2767597"/>
              <a:gd name="connsiteX9" fmla="*/ 2993366 w 3001993"/>
              <a:gd name="connsiteY9" fmla="*/ 1870449 h 2767597"/>
              <a:gd name="connsiteX10" fmla="*/ 2915729 w 3001993"/>
              <a:gd name="connsiteY10" fmla="*/ 2060231 h 2767597"/>
              <a:gd name="connsiteX11" fmla="*/ 2743200 w 3001993"/>
              <a:gd name="connsiteY11" fmla="*/ 2189627 h 2767597"/>
              <a:gd name="connsiteX12" fmla="*/ 2501661 w 3001993"/>
              <a:gd name="connsiteY12" fmla="*/ 2241385 h 2767597"/>
              <a:gd name="connsiteX13" fmla="*/ 2216989 w 3001993"/>
              <a:gd name="connsiteY13" fmla="*/ 2172374 h 2767597"/>
              <a:gd name="connsiteX14" fmla="*/ 2009955 w 3001993"/>
              <a:gd name="connsiteY14" fmla="*/ 2137868 h 2767597"/>
              <a:gd name="connsiteX15" fmla="*/ 1842279 w 3001993"/>
              <a:gd name="connsiteY15" fmla="*/ 2052188 h 2767597"/>
              <a:gd name="connsiteX16" fmla="*/ 1625585 w 3001993"/>
              <a:gd name="connsiteY16" fmla="*/ 1949795 h 2767597"/>
              <a:gd name="connsiteX17" fmla="*/ 1416035 w 3001993"/>
              <a:gd name="connsiteY17" fmla="*/ 1861688 h 2767597"/>
              <a:gd name="connsiteX18" fmla="*/ 1248449 w 3001993"/>
              <a:gd name="connsiteY18" fmla="*/ 1867798 h 2767597"/>
              <a:gd name="connsiteX19" fmla="*/ 1096948 w 3001993"/>
              <a:gd name="connsiteY19" fmla="*/ 1878357 h 2767597"/>
              <a:gd name="connsiteX20" fmla="*/ 1018367 w 3001993"/>
              <a:gd name="connsiteY20" fmla="*/ 1985513 h 2767597"/>
              <a:gd name="connsiteX21" fmla="*/ 1104092 w 3001993"/>
              <a:gd name="connsiteY21" fmla="*/ 2247451 h 2767597"/>
              <a:gd name="connsiteX22" fmla="*/ 1130285 w 3001993"/>
              <a:gd name="connsiteY22" fmla="*/ 2311745 h 2767597"/>
              <a:gd name="connsiteX23" fmla="*/ 1153379 w 3001993"/>
              <a:gd name="connsiteY23" fmla="*/ 2429594 h 2767597"/>
              <a:gd name="connsiteX24" fmla="*/ 1111235 w 3001993"/>
              <a:gd name="connsiteY24" fmla="*/ 2533201 h 2767597"/>
              <a:gd name="connsiteX25" fmla="*/ 990376 w 3001993"/>
              <a:gd name="connsiteY25" fmla="*/ 2672390 h 2767597"/>
              <a:gd name="connsiteX26" fmla="*/ 785004 w 3001993"/>
              <a:gd name="connsiteY26" fmla="*/ 2767597 h 2767597"/>
              <a:gd name="connsiteX27" fmla="*/ 474453 w 3001993"/>
              <a:gd name="connsiteY27" fmla="*/ 2750344 h 2767597"/>
              <a:gd name="connsiteX28" fmla="*/ 224287 w 3001993"/>
              <a:gd name="connsiteY28" fmla="*/ 2698585 h 2767597"/>
              <a:gd name="connsiteX29" fmla="*/ 51759 w 3001993"/>
              <a:gd name="connsiteY29" fmla="*/ 2595068 h 2767597"/>
              <a:gd name="connsiteX30" fmla="*/ 0 w 3001993"/>
              <a:gd name="connsiteY30" fmla="*/ 2405287 h 2767597"/>
              <a:gd name="connsiteX31" fmla="*/ 17253 w 3001993"/>
              <a:gd name="connsiteY31" fmla="*/ 2215506 h 2767597"/>
              <a:gd name="connsiteX32" fmla="*/ 103517 w 3001993"/>
              <a:gd name="connsiteY32" fmla="*/ 2017099 h 2767597"/>
              <a:gd name="connsiteX33" fmla="*/ 267419 w 3001993"/>
              <a:gd name="connsiteY33" fmla="*/ 1896329 h 2767597"/>
              <a:gd name="connsiteX34" fmla="*/ 362310 w 3001993"/>
              <a:gd name="connsiteY34" fmla="*/ 1784185 h 2767597"/>
              <a:gd name="connsiteX35" fmla="*/ 362310 w 3001993"/>
              <a:gd name="connsiteY35" fmla="*/ 1534019 h 2767597"/>
              <a:gd name="connsiteX36" fmla="*/ 370936 w 3001993"/>
              <a:gd name="connsiteY36" fmla="*/ 1387370 h 2767597"/>
              <a:gd name="connsiteX37" fmla="*/ 491706 w 3001993"/>
              <a:gd name="connsiteY37" fmla="*/ 1292480 h 2767597"/>
              <a:gd name="connsiteX38" fmla="*/ 638355 w 3001993"/>
              <a:gd name="connsiteY38" fmla="*/ 1275227 h 2767597"/>
              <a:gd name="connsiteX39" fmla="*/ 757328 w 3001993"/>
              <a:gd name="connsiteY39" fmla="*/ 1092590 h 2767597"/>
              <a:gd name="connsiteX40" fmla="*/ 763573 w 3001993"/>
              <a:gd name="connsiteY40" fmla="*/ 1021107 h 2767597"/>
              <a:gd name="connsiteX41" fmla="*/ 773098 w 3001993"/>
              <a:gd name="connsiteY41" fmla="*/ 960812 h 2767597"/>
              <a:gd name="connsiteX42" fmla="*/ 808817 w 3001993"/>
              <a:gd name="connsiteY42" fmla="*/ 952051 h 2767597"/>
              <a:gd name="connsiteX43" fmla="*/ 838245 w 3001993"/>
              <a:gd name="connsiteY43" fmla="*/ 983142 h 2767597"/>
              <a:gd name="connsiteX44" fmla="*/ 856442 w 3001993"/>
              <a:gd name="connsiteY44" fmla="*/ 966338 h 2767597"/>
              <a:gd name="connsiteX45" fmla="*/ 854914 w 3001993"/>
              <a:gd name="connsiteY45" fmla="*/ 906088 h 2767597"/>
              <a:gd name="connsiteX46" fmla="*/ 906359 w 3001993"/>
              <a:gd name="connsiteY46" fmla="*/ 885556 h 2767597"/>
              <a:gd name="connsiteX47" fmla="*/ 949310 w 3001993"/>
              <a:gd name="connsiteY47" fmla="*/ 930620 h 2767597"/>
              <a:gd name="connsiteX48" fmla="*/ 965979 w 3001993"/>
              <a:gd name="connsiteY48" fmla="*/ 952051 h 2767597"/>
              <a:gd name="connsiteX49" fmla="*/ 995004 w 3001993"/>
              <a:gd name="connsiteY49" fmla="*/ 939380 h 2767597"/>
              <a:gd name="connsiteX50" fmla="*/ 1004079 w 3001993"/>
              <a:gd name="connsiteY50" fmla="*/ 880613 h 2767597"/>
              <a:gd name="connsiteX51" fmla="*/ 1005113 w 3001993"/>
              <a:gd name="connsiteY51" fmla="*/ 847186 h 2767597"/>
              <a:gd name="connsiteX52" fmla="*/ 1025510 w 3001993"/>
              <a:gd name="connsiteY52" fmla="*/ 823463 h 2767597"/>
              <a:gd name="connsiteX53" fmla="*/ 1081268 w 3001993"/>
              <a:gd name="connsiteY53" fmla="*/ 804952 h 2767597"/>
              <a:gd name="connsiteX54" fmla="*/ 1113617 w 3001993"/>
              <a:gd name="connsiteY54" fmla="*/ 799651 h 2767597"/>
              <a:gd name="connsiteX55" fmla="*/ 1131813 w 3001993"/>
              <a:gd name="connsiteY55" fmla="*/ 767167 h 2767597"/>
              <a:gd name="connsiteX56" fmla="*/ 1156479 w 3001993"/>
              <a:gd name="connsiteY56" fmla="*/ 759170 h 2767597"/>
              <a:gd name="connsiteX57" fmla="*/ 1173148 w 3001993"/>
              <a:gd name="connsiteY57" fmla="*/ 735357 h 2767597"/>
              <a:gd name="connsiteX58" fmla="*/ 1196960 w 3001993"/>
              <a:gd name="connsiteY58" fmla="*/ 787745 h 2767597"/>
              <a:gd name="connsiteX59" fmla="*/ 1239823 w 3001993"/>
              <a:gd name="connsiteY59" fmla="*/ 785364 h 2767597"/>
              <a:gd name="connsiteX60" fmla="*/ 1277923 w 3001993"/>
              <a:gd name="connsiteY60" fmla="*/ 797270 h 2767597"/>
              <a:gd name="connsiteX61" fmla="*/ 1301735 w 3001993"/>
              <a:gd name="connsiteY61" fmla="*/ 787745 h 2767597"/>
              <a:gd name="connsiteX62" fmla="*/ 1330310 w 3001993"/>
              <a:gd name="connsiteY62" fmla="*/ 859182 h 2767597"/>
              <a:gd name="connsiteX63" fmla="*/ 1355246 w 3001993"/>
              <a:gd name="connsiteY63" fmla="*/ 846872 h 2767597"/>
              <a:gd name="connsiteX64" fmla="*/ 1398378 w 3001993"/>
              <a:gd name="connsiteY64" fmla="*/ 852532 h 2767597"/>
              <a:gd name="connsiteX65" fmla="*/ 1432704 w 3001993"/>
              <a:gd name="connsiteY65" fmla="*/ 859182 h 2767597"/>
              <a:gd name="connsiteX66" fmla="*/ 1492055 w 3001993"/>
              <a:gd name="connsiteY66" fmla="*/ 914715 h 2767597"/>
              <a:gd name="connsiteX67" fmla="*/ 1520810 w 3001993"/>
              <a:gd name="connsiteY67" fmla="*/ 899663 h 2767597"/>
              <a:gd name="connsiteX68" fmla="*/ 1556529 w 3001993"/>
              <a:gd name="connsiteY68" fmla="*/ 923476 h 2767597"/>
              <a:gd name="connsiteX69" fmla="*/ 1608917 w 3001993"/>
              <a:gd name="connsiteY69" fmla="*/ 952051 h 2767597"/>
              <a:gd name="connsiteX70" fmla="*/ 1689879 w 3001993"/>
              <a:gd name="connsiteY70" fmla="*/ 956633 h 2767597"/>
              <a:gd name="connsiteX71" fmla="*/ 1713376 w 3001993"/>
              <a:gd name="connsiteY71" fmla="*/ 917680 h 2767597"/>
              <a:gd name="connsiteX72" fmla="*/ 1677973 w 3001993"/>
              <a:gd name="connsiteY72" fmla="*/ 875851 h 2767597"/>
              <a:gd name="connsiteX73" fmla="*/ 1603030 w 3001993"/>
              <a:gd name="connsiteY73" fmla="*/ 823687 h 2767597"/>
              <a:gd name="connsiteX74" fmla="*/ 1516048 w 3001993"/>
              <a:gd name="connsiteY74" fmla="*/ 778220 h 2767597"/>
              <a:gd name="connsiteX75" fmla="*/ 1430817 w 3001993"/>
              <a:gd name="connsiteY75" fmla="*/ 685396 h 2767597"/>
              <a:gd name="connsiteX76" fmla="*/ 1392223 w 3001993"/>
              <a:gd name="connsiteY76" fmla="*/ 663920 h 2767597"/>
              <a:gd name="connsiteX77" fmla="*/ 1310631 w 3001993"/>
              <a:gd name="connsiteY77" fmla="*/ 588124 h 2767597"/>
              <a:gd name="connsiteX78" fmla="*/ 1280304 w 3001993"/>
              <a:gd name="connsiteY78" fmla="*/ 521045 h 2767597"/>
              <a:gd name="connsiteX79" fmla="*/ 1249348 w 3001993"/>
              <a:gd name="connsiteY79" fmla="*/ 471038 h 2767597"/>
              <a:gd name="connsiteX80" fmla="*/ 1232364 w 3001993"/>
              <a:gd name="connsiteY80" fmla="*/ 455134 h 2767597"/>
              <a:gd name="connsiteX81" fmla="*/ 1237441 w 3001993"/>
              <a:gd name="connsiteY81" fmla="*/ 418651 h 2767597"/>
              <a:gd name="connsiteX82" fmla="*/ 1258873 w 3001993"/>
              <a:gd name="connsiteY82" fmla="*/ 378394 h 2767597"/>
              <a:gd name="connsiteX83" fmla="*/ 1216010 w 3001993"/>
              <a:gd name="connsiteY83" fmla="*/ 378170 h 2767597"/>
              <a:gd name="connsiteX84" fmla="*/ 1174091 w 3001993"/>
              <a:gd name="connsiteY84" fmla="*/ 353099 h 2767597"/>
              <a:gd name="connsiteX85" fmla="*/ 1166004 w 3001993"/>
              <a:gd name="connsiteY85" fmla="*/ 290063 h 2767597"/>
              <a:gd name="connsiteX86" fmla="*/ 1135048 w 3001993"/>
              <a:gd name="connsiteY86" fmla="*/ 275776 h 2767597"/>
              <a:gd name="connsiteX87" fmla="*/ 1129476 w 3001993"/>
              <a:gd name="connsiteY87" fmla="*/ 252862 h 2767597"/>
              <a:gd name="connsiteX88" fmla="*/ 1077898 w 3001993"/>
              <a:gd name="connsiteY88" fmla="*/ 256726 h 2767597"/>
              <a:gd name="connsiteX89" fmla="*/ 1065992 w 3001993"/>
              <a:gd name="connsiteY89" fmla="*/ 240057 h 2767597"/>
              <a:gd name="connsiteX90" fmla="*/ 1015985 w 3001993"/>
              <a:gd name="connsiteY90" fmla="*/ 247201 h 2767597"/>
              <a:gd name="connsiteX91" fmla="*/ 994554 w 3001993"/>
              <a:gd name="connsiteY91" fmla="*/ 235295 h 2767597"/>
              <a:gd name="connsiteX92" fmla="*/ 981929 w 3001993"/>
              <a:gd name="connsiteY92" fmla="*/ 193644 h 2767597"/>
              <a:gd name="connsiteX93" fmla="*/ 908109 w 3001993"/>
              <a:gd name="connsiteY93" fmla="*/ 215075 h 2767597"/>
              <a:gd name="connsiteX94" fmla="*/ 932642 w 3001993"/>
              <a:gd name="connsiteY94" fmla="*/ 178145 h 2767597"/>
              <a:gd name="connsiteX95" fmla="*/ 980267 w 3001993"/>
              <a:gd name="connsiteY95" fmla="*/ 154332 h 2767597"/>
              <a:gd name="connsiteX96" fmla="*/ 1015986 w 3001993"/>
              <a:gd name="connsiteY96" fmla="*/ 142426 h 2767597"/>
              <a:gd name="connsiteX97" fmla="*/ 1030272 w 3001993"/>
              <a:gd name="connsiteY97" fmla="*/ 92419 h 2767597"/>
              <a:gd name="connsiteX98" fmla="*/ 1073135 w 3001993"/>
              <a:gd name="connsiteY98" fmla="*/ 97182 h 2767597"/>
              <a:gd name="connsiteX99" fmla="*/ 1176472 w 3001993"/>
              <a:gd name="connsiteY99" fmla="*/ 41649 h 2767597"/>
              <a:gd name="connsiteX100" fmla="*/ 1410284 w 3001993"/>
              <a:gd name="connsiteY100" fmla="*/ 0 h 2767597"/>
              <a:gd name="connsiteX101" fmla="*/ 1508994 w 3001993"/>
              <a:gd name="connsiteY101" fmla="*/ 27677 h 2767597"/>
              <a:gd name="connsiteX102" fmla="*/ 1573198 w 3001993"/>
              <a:gd name="connsiteY102" fmla="*/ 61463 h 2767597"/>
              <a:gd name="connsiteX103" fmla="*/ 1616060 w 3001993"/>
              <a:gd name="connsiteY103" fmla="*/ 90038 h 2767597"/>
              <a:gd name="connsiteX104" fmla="*/ 1798158 w 3001993"/>
              <a:gd name="connsiteY104" fmla="*/ 102933 h 2767597"/>
              <a:gd name="connsiteX0" fmla="*/ 1798158 w 3001993"/>
              <a:gd name="connsiteY0" fmla="*/ 102933 h 2767597"/>
              <a:gd name="connsiteX1" fmla="*/ 1716657 w 3001993"/>
              <a:gd name="connsiteY1" fmla="*/ 309068 h 2767597"/>
              <a:gd name="connsiteX2" fmla="*/ 1690778 w 3001993"/>
              <a:gd name="connsiteY2" fmla="*/ 464344 h 2767597"/>
              <a:gd name="connsiteX3" fmla="*/ 1846053 w 3001993"/>
              <a:gd name="connsiteY3" fmla="*/ 610993 h 2767597"/>
              <a:gd name="connsiteX4" fmla="*/ 2251495 w 3001993"/>
              <a:gd name="connsiteY4" fmla="*/ 723136 h 2767597"/>
              <a:gd name="connsiteX5" fmla="*/ 2475781 w 3001993"/>
              <a:gd name="connsiteY5" fmla="*/ 921544 h 2767597"/>
              <a:gd name="connsiteX6" fmla="*/ 2725947 w 3001993"/>
              <a:gd name="connsiteY6" fmla="*/ 1076819 h 2767597"/>
              <a:gd name="connsiteX7" fmla="*/ 2907102 w 3001993"/>
              <a:gd name="connsiteY7" fmla="*/ 1318359 h 2767597"/>
              <a:gd name="connsiteX8" fmla="*/ 3001993 w 3001993"/>
              <a:gd name="connsiteY8" fmla="*/ 1620283 h 2767597"/>
              <a:gd name="connsiteX9" fmla="*/ 2993366 w 3001993"/>
              <a:gd name="connsiteY9" fmla="*/ 1870449 h 2767597"/>
              <a:gd name="connsiteX10" fmla="*/ 2915729 w 3001993"/>
              <a:gd name="connsiteY10" fmla="*/ 2060231 h 2767597"/>
              <a:gd name="connsiteX11" fmla="*/ 2743200 w 3001993"/>
              <a:gd name="connsiteY11" fmla="*/ 2189627 h 2767597"/>
              <a:gd name="connsiteX12" fmla="*/ 2501661 w 3001993"/>
              <a:gd name="connsiteY12" fmla="*/ 2241385 h 2767597"/>
              <a:gd name="connsiteX13" fmla="*/ 2281283 w 3001993"/>
              <a:gd name="connsiteY13" fmla="*/ 2219999 h 2767597"/>
              <a:gd name="connsiteX14" fmla="*/ 2009955 w 3001993"/>
              <a:gd name="connsiteY14" fmla="*/ 2137868 h 2767597"/>
              <a:gd name="connsiteX15" fmla="*/ 1842279 w 3001993"/>
              <a:gd name="connsiteY15" fmla="*/ 2052188 h 2767597"/>
              <a:gd name="connsiteX16" fmla="*/ 1625585 w 3001993"/>
              <a:gd name="connsiteY16" fmla="*/ 1949795 h 2767597"/>
              <a:gd name="connsiteX17" fmla="*/ 1416035 w 3001993"/>
              <a:gd name="connsiteY17" fmla="*/ 1861688 h 2767597"/>
              <a:gd name="connsiteX18" fmla="*/ 1248449 w 3001993"/>
              <a:gd name="connsiteY18" fmla="*/ 1867798 h 2767597"/>
              <a:gd name="connsiteX19" fmla="*/ 1096948 w 3001993"/>
              <a:gd name="connsiteY19" fmla="*/ 1878357 h 2767597"/>
              <a:gd name="connsiteX20" fmla="*/ 1018367 w 3001993"/>
              <a:gd name="connsiteY20" fmla="*/ 1985513 h 2767597"/>
              <a:gd name="connsiteX21" fmla="*/ 1104092 w 3001993"/>
              <a:gd name="connsiteY21" fmla="*/ 2247451 h 2767597"/>
              <a:gd name="connsiteX22" fmla="*/ 1130285 w 3001993"/>
              <a:gd name="connsiteY22" fmla="*/ 2311745 h 2767597"/>
              <a:gd name="connsiteX23" fmla="*/ 1153379 w 3001993"/>
              <a:gd name="connsiteY23" fmla="*/ 2429594 h 2767597"/>
              <a:gd name="connsiteX24" fmla="*/ 1111235 w 3001993"/>
              <a:gd name="connsiteY24" fmla="*/ 2533201 h 2767597"/>
              <a:gd name="connsiteX25" fmla="*/ 990376 w 3001993"/>
              <a:gd name="connsiteY25" fmla="*/ 2672390 h 2767597"/>
              <a:gd name="connsiteX26" fmla="*/ 785004 w 3001993"/>
              <a:gd name="connsiteY26" fmla="*/ 2767597 h 2767597"/>
              <a:gd name="connsiteX27" fmla="*/ 474453 w 3001993"/>
              <a:gd name="connsiteY27" fmla="*/ 2750344 h 2767597"/>
              <a:gd name="connsiteX28" fmla="*/ 224287 w 3001993"/>
              <a:gd name="connsiteY28" fmla="*/ 2698585 h 2767597"/>
              <a:gd name="connsiteX29" fmla="*/ 51759 w 3001993"/>
              <a:gd name="connsiteY29" fmla="*/ 2595068 h 2767597"/>
              <a:gd name="connsiteX30" fmla="*/ 0 w 3001993"/>
              <a:gd name="connsiteY30" fmla="*/ 2405287 h 2767597"/>
              <a:gd name="connsiteX31" fmla="*/ 17253 w 3001993"/>
              <a:gd name="connsiteY31" fmla="*/ 2215506 h 2767597"/>
              <a:gd name="connsiteX32" fmla="*/ 103517 w 3001993"/>
              <a:gd name="connsiteY32" fmla="*/ 2017099 h 2767597"/>
              <a:gd name="connsiteX33" fmla="*/ 267419 w 3001993"/>
              <a:gd name="connsiteY33" fmla="*/ 1896329 h 2767597"/>
              <a:gd name="connsiteX34" fmla="*/ 362310 w 3001993"/>
              <a:gd name="connsiteY34" fmla="*/ 1784185 h 2767597"/>
              <a:gd name="connsiteX35" fmla="*/ 362310 w 3001993"/>
              <a:gd name="connsiteY35" fmla="*/ 1534019 h 2767597"/>
              <a:gd name="connsiteX36" fmla="*/ 370936 w 3001993"/>
              <a:gd name="connsiteY36" fmla="*/ 1387370 h 2767597"/>
              <a:gd name="connsiteX37" fmla="*/ 491706 w 3001993"/>
              <a:gd name="connsiteY37" fmla="*/ 1292480 h 2767597"/>
              <a:gd name="connsiteX38" fmla="*/ 638355 w 3001993"/>
              <a:gd name="connsiteY38" fmla="*/ 1275227 h 2767597"/>
              <a:gd name="connsiteX39" fmla="*/ 757328 w 3001993"/>
              <a:gd name="connsiteY39" fmla="*/ 1092590 h 2767597"/>
              <a:gd name="connsiteX40" fmla="*/ 763573 w 3001993"/>
              <a:gd name="connsiteY40" fmla="*/ 1021107 h 2767597"/>
              <a:gd name="connsiteX41" fmla="*/ 773098 w 3001993"/>
              <a:gd name="connsiteY41" fmla="*/ 960812 h 2767597"/>
              <a:gd name="connsiteX42" fmla="*/ 808817 w 3001993"/>
              <a:gd name="connsiteY42" fmla="*/ 952051 h 2767597"/>
              <a:gd name="connsiteX43" fmla="*/ 838245 w 3001993"/>
              <a:gd name="connsiteY43" fmla="*/ 983142 h 2767597"/>
              <a:gd name="connsiteX44" fmla="*/ 856442 w 3001993"/>
              <a:gd name="connsiteY44" fmla="*/ 966338 h 2767597"/>
              <a:gd name="connsiteX45" fmla="*/ 854914 w 3001993"/>
              <a:gd name="connsiteY45" fmla="*/ 906088 h 2767597"/>
              <a:gd name="connsiteX46" fmla="*/ 906359 w 3001993"/>
              <a:gd name="connsiteY46" fmla="*/ 885556 h 2767597"/>
              <a:gd name="connsiteX47" fmla="*/ 949310 w 3001993"/>
              <a:gd name="connsiteY47" fmla="*/ 930620 h 2767597"/>
              <a:gd name="connsiteX48" fmla="*/ 965979 w 3001993"/>
              <a:gd name="connsiteY48" fmla="*/ 952051 h 2767597"/>
              <a:gd name="connsiteX49" fmla="*/ 995004 w 3001993"/>
              <a:gd name="connsiteY49" fmla="*/ 939380 h 2767597"/>
              <a:gd name="connsiteX50" fmla="*/ 1004079 w 3001993"/>
              <a:gd name="connsiteY50" fmla="*/ 880613 h 2767597"/>
              <a:gd name="connsiteX51" fmla="*/ 1005113 w 3001993"/>
              <a:gd name="connsiteY51" fmla="*/ 847186 h 2767597"/>
              <a:gd name="connsiteX52" fmla="*/ 1025510 w 3001993"/>
              <a:gd name="connsiteY52" fmla="*/ 823463 h 2767597"/>
              <a:gd name="connsiteX53" fmla="*/ 1081268 w 3001993"/>
              <a:gd name="connsiteY53" fmla="*/ 804952 h 2767597"/>
              <a:gd name="connsiteX54" fmla="*/ 1113617 w 3001993"/>
              <a:gd name="connsiteY54" fmla="*/ 799651 h 2767597"/>
              <a:gd name="connsiteX55" fmla="*/ 1131813 w 3001993"/>
              <a:gd name="connsiteY55" fmla="*/ 767167 h 2767597"/>
              <a:gd name="connsiteX56" fmla="*/ 1156479 w 3001993"/>
              <a:gd name="connsiteY56" fmla="*/ 759170 h 2767597"/>
              <a:gd name="connsiteX57" fmla="*/ 1173148 w 3001993"/>
              <a:gd name="connsiteY57" fmla="*/ 735357 h 2767597"/>
              <a:gd name="connsiteX58" fmla="*/ 1196960 w 3001993"/>
              <a:gd name="connsiteY58" fmla="*/ 787745 h 2767597"/>
              <a:gd name="connsiteX59" fmla="*/ 1239823 w 3001993"/>
              <a:gd name="connsiteY59" fmla="*/ 785364 h 2767597"/>
              <a:gd name="connsiteX60" fmla="*/ 1277923 w 3001993"/>
              <a:gd name="connsiteY60" fmla="*/ 797270 h 2767597"/>
              <a:gd name="connsiteX61" fmla="*/ 1301735 w 3001993"/>
              <a:gd name="connsiteY61" fmla="*/ 787745 h 2767597"/>
              <a:gd name="connsiteX62" fmla="*/ 1330310 w 3001993"/>
              <a:gd name="connsiteY62" fmla="*/ 859182 h 2767597"/>
              <a:gd name="connsiteX63" fmla="*/ 1355246 w 3001993"/>
              <a:gd name="connsiteY63" fmla="*/ 846872 h 2767597"/>
              <a:gd name="connsiteX64" fmla="*/ 1398378 w 3001993"/>
              <a:gd name="connsiteY64" fmla="*/ 852532 h 2767597"/>
              <a:gd name="connsiteX65" fmla="*/ 1432704 w 3001993"/>
              <a:gd name="connsiteY65" fmla="*/ 859182 h 2767597"/>
              <a:gd name="connsiteX66" fmla="*/ 1492055 w 3001993"/>
              <a:gd name="connsiteY66" fmla="*/ 914715 h 2767597"/>
              <a:gd name="connsiteX67" fmla="*/ 1520810 w 3001993"/>
              <a:gd name="connsiteY67" fmla="*/ 899663 h 2767597"/>
              <a:gd name="connsiteX68" fmla="*/ 1556529 w 3001993"/>
              <a:gd name="connsiteY68" fmla="*/ 923476 h 2767597"/>
              <a:gd name="connsiteX69" fmla="*/ 1608917 w 3001993"/>
              <a:gd name="connsiteY69" fmla="*/ 952051 h 2767597"/>
              <a:gd name="connsiteX70" fmla="*/ 1689879 w 3001993"/>
              <a:gd name="connsiteY70" fmla="*/ 956633 h 2767597"/>
              <a:gd name="connsiteX71" fmla="*/ 1713376 w 3001993"/>
              <a:gd name="connsiteY71" fmla="*/ 917680 h 2767597"/>
              <a:gd name="connsiteX72" fmla="*/ 1677973 w 3001993"/>
              <a:gd name="connsiteY72" fmla="*/ 875851 h 2767597"/>
              <a:gd name="connsiteX73" fmla="*/ 1603030 w 3001993"/>
              <a:gd name="connsiteY73" fmla="*/ 823687 h 2767597"/>
              <a:gd name="connsiteX74" fmla="*/ 1516048 w 3001993"/>
              <a:gd name="connsiteY74" fmla="*/ 778220 h 2767597"/>
              <a:gd name="connsiteX75" fmla="*/ 1430817 w 3001993"/>
              <a:gd name="connsiteY75" fmla="*/ 685396 h 2767597"/>
              <a:gd name="connsiteX76" fmla="*/ 1392223 w 3001993"/>
              <a:gd name="connsiteY76" fmla="*/ 663920 h 2767597"/>
              <a:gd name="connsiteX77" fmla="*/ 1310631 w 3001993"/>
              <a:gd name="connsiteY77" fmla="*/ 588124 h 2767597"/>
              <a:gd name="connsiteX78" fmla="*/ 1280304 w 3001993"/>
              <a:gd name="connsiteY78" fmla="*/ 521045 h 2767597"/>
              <a:gd name="connsiteX79" fmla="*/ 1249348 w 3001993"/>
              <a:gd name="connsiteY79" fmla="*/ 471038 h 2767597"/>
              <a:gd name="connsiteX80" fmla="*/ 1232364 w 3001993"/>
              <a:gd name="connsiteY80" fmla="*/ 455134 h 2767597"/>
              <a:gd name="connsiteX81" fmla="*/ 1237441 w 3001993"/>
              <a:gd name="connsiteY81" fmla="*/ 418651 h 2767597"/>
              <a:gd name="connsiteX82" fmla="*/ 1258873 w 3001993"/>
              <a:gd name="connsiteY82" fmla="*/ 378394 h 2767597"/>
              <a:gd name="connsiteX83" fmla="*/ 1216010 w 3001993"/>
              <a:gd name="connsiteY83" fmla="*/ 378170 h 2767597"/>
              <a:gd name="connsiteX84" fmla="*/ 1174091 w 3001993"/>
              <a:gd name="connsiteY84" fmla="*/ 353099 h 2767597"/>
              <a:gd name="connsiteX85" fmla="*/ 1166004 w 3001993"/>
              <a:gd name="connsiteY85" fmla="*/ 290063 h 2767597"/>
              <a:gd name="connsiteX86" fmla="*/ 1135048 w 3001993"/>
              <a:gd name="connsiteY86" fmla="*/ 275776 h 2767597"/>
              <a:gd name="connsiteX87" fmla="*/ 1129476 w 3001993"/>
              <a:gd name="connsiteY87" fmla="*/ 252862 h 2767597"/>
              <a:gd name="connsiteX88" fmla="*/ 1077898 w 3001993"/>
              <a:gd name="connsiteY88" fmla="*/ 256726 h 2767597"/>
              <a:gd name="connsiteX89" fmla="*/ 1065992 w 3001993"/>
              <a:gd name="connsiteY89" fmla="*/ 240057 h 2767597"/>
              <a:gd name="connsiteX90" fmla="*/ 1015985 w 3001993"/>
              <a:gd name="connsiteY90" fmla="*/ 247201 h 2767597"/>
              <a:gd name="connsiteX91" fmla="*/ 994554 w 3001993"/>
              <a:gd name="connsiteY91" fmla="*/ 235295 h 2767597"/>
              <a:gd name="connsiteX92" fmla="*/ 981929 w 3001993"/>
              <a:gd name="connsiteY92" fmla="*/ 193644 h 2767597"/>
              <a:gd name="connsiteX93" fmla="*/ 908109 w 3001993"/>
              <a:gd name="connsiteY93" fmla="*/ 215075 h 2767597"/>
              <a:gd name="connsiteX94" fmla="*/ 932642 w 3001993"/>
              <a:gd name="connsiteY94" fmla="*/ 178145 h 2767597"/>
              <a:gd name="connsiteX95" fmla="*/ 980267 w 3001993"/>
              <a:gd name="connsiteY95" fmla="*/ 154332 h 2767597"/>
              <a:gd name="connsiteX96" fmla="*/ 1015986 w 3001993"/>
              <a:gd name="connsiteY96" fmla="*/ 142426 h 2767597"/>
              <a:gd name="connsiteX97" fmla="*/ 1030272 w 3001993"/>
              <a:gd name="connsiteY97" fmla="*/ 92419 h 2767597"/>
              <a:gd name="connsiteX98" fmla="*/ 1073135 w 3001993"/>
              <a:gd name="connsiteY98" fmla="*/ 97182 h 2767597"/>
              <a:gd name="connsiteX99" fmla="*/ 1176472 w 3001993"/>
              <a:gd name="connsiteY99" fmla="*/ 41649 h 2767597"/>
              <a:gd name="connsiteX100" fmla="*/ 1410284 w 3001993"/>
              <a:gd name="connsiteY100" fmla="*/ 0 h 2767597"/>
              <a:gd name="connsiteX101" fmla="*/ 1508994 w 3001993"/>
              <a:gd name="connsiteY101" fmla="*/ 27677 h 2767597"/>
              <a:gd name="connsiteX102" fmla="*/ 1573198 w 3001993"/>
              <a:gd name="connsiteY102" fmla="*/ 61463 h 2767597"/>
              <a:gd name="connsiteX103" fmla="*/ 1616060 w 3001993"/>
              <a:gd name="connsiteY103" fmla="*/ 90038 h 2767597"/>
              <a:gd name="connsiteX104" fmla="*/ 1798158 w 3001993"/>
              <a:gd name="connsiteY104" fmla="*/ 102933 h 2767597"/>
              <a:gd name="connsiteX0" fmla="*/ 1798158 w 3001993"/>
              <a:gd name="connsiteY0" fmla="*/ 102933 h 2767597"/>
              <a:gd name="connsiteX1" fmla="*/ 1716657 w 3001993"/>
              <a:gd name="connsiteY1" fmla="*/ 309068 h 2767597"/>
              <a:gd name="connsiteX2" fmla="*/ 1690778 w 3001993"/>
              <a:gd name="connsiteY2" fmla="*/ 464344 h 2767597"/>
              <a:gd name="connsiteX3" fmla="*/ 1846053 w 3001993"/>
              <a:gd name="connsiteY3" fmla="*/ 610993 h 2767597"/>
              <a:gd name="connsiteX4" fmla="*/ 2251495 w 3001993"/>
              <a:gd name="connsiteY4" fmla="*/ 723136 h 2767597"/>
              <a:gd name="connsiteX5" fmla="*/ 2475781 w 3001993"/>
              <a:gd name="connsiteY5" fmla="*/ 921544 h 2767597"/>
              <a:gd name="connsiteX6" fmla="*/ 2725947 w 3001993"/>
              <a:gd name="connsiteY6" fmla="*/ 1076819 h 2767597"/>
              <a:gd name="connsiteX7" fmla="*/ 2907102 w 3001993"/>
              <a:gd name="connsiteY7" fmla="*/ 1318359 h 2767597"/>
              <a:gd name="connsiteX8" fmla="*/ 3001993 w 3001993"/>
              <a:gd name="connsiteY8" fmla="*/ 1620283 h 2767597"/>
              <a:gd name="connsiteX9" fmla="*/ 2993366 w 3001993"/>
              <a:gd name="connsiteY9" fmla="*/ 1870449 h 2767597"/>
              <a:gd name="connsiteX10" fmla="*/ 2915729 w 3001993"/>
              <a:gd name="connsiteY10" fmla="*/ 2060231 h 2767597"/>
              <a:gd name="connsiteX11" fmla="*/ 2743200 w 3001993"/>
              <a:gd name="connsiteY11" fmla="*/ 2189627 h 2767597"/>
              <a:gd name="connsiteX12" fmla="*/ 2501661 w 3001993"/>
              <a:gd name="connsiteY12" fmla="*/ 2241385 h 2767597"/>
              <a:gd name="connsiteX13" fmla="*/ 2281283 w 3001993"/>
              <a:gd name="connsiteY13" fmla="*/ 2219999 h 2767597"/>
              <a:gd name="connsiteX14" fmla="*/ 2009955 w 3001993"/>
              <a:gd name="connsiteY14" fmla="*/ 2137868 h 2767597"/>
              <a:gd name="connsiteX15" fmla="*/ 1842279 w 3001993"/>
              <a:gd name="connsiteY15" fmla="*/ 2052188 h 2767597"/>
              <a:gd name="connsiteX16" fmla="*/ 1625585 w 3001993"/>
              <a:gd name="connsiteY16" fmla="*/ 1949795 h 2767597"/>
              <a:gd name="connsiteX17" fmla="*/ 1416035 w 3001993"/>
              <a:gd name="connsiteY17" fmla="*/ 1861688 h 2767597"/>
              <a:gd name="connsiteX18" fmla="*/ 1248449 w 3001993"/>
              <a:gd name="connsiteY18" fmla="*/ 1867798 h 2767597"/>
              <a:gd name="connsiteX19" fmla="*/ 1096948 w 3001993"/>
              <a:gd name="connsiteY19" fmla="*/ 1878357 h 2767597"/>
              <a:gd name="connsiteX20" fmla="*/ 1190895 w 3001993"/>
              <a:gd name="connsiteY20" fmla="*/ 2138872 h 2767597"/>
              <a:gd name="connsiteX21" fmla="*/ 1104092 w 3001993"/>
              <a:gd name="connsiteY21" fmla="*/ 2247451 h 2767597"/>
              <a:gd name="connsiteX22" fmla="*/ 1130285 w 3001993"/>
              <a:gd name="connsiteY22" fmla="*/ 2311745 h 2767597"/>
              <a:gd name="connsiteX23" fmla="*/ 1153379 w 3001993"/>
              <a:gd name="connsiteY23" fmla="*/ 2429594 h 2767597"/>
              <a:gd name="connsiteX24" fmla="*/ 1111235 w 3001993"/>
              <a:gd name="connsiteY24" fmla="*/ 2533201 h 2767597"/>
              <a:gd name="connsiteX25" fmla="*/ 990376 w 3001993"/>
              <a:gd name="connsiteY25" fmla="*/ 2672390 h 2767597"/>
              <a:gd name="connsiteX26" fmla="*/ 785004 w 3001993"/>
              <a:gd name="connsiteY26" fmla="*/ 2767597 h 2767597"/>
              <a:gd name="connsiteX27" fmla="*/ 474453 w 3001993"/>
              <a:gd name="connsiteY27" fmla="*/ 2750344 h 2767597"/>
              <a:gd name="connsiteX28" fmla="*/ 224287 w 3001993"/>
              <a:gd name="connsiteY28" fmla="*/ 2698585 h 2767597"/>
              <a:gd name="connsiteX29" fmla="*/ 51759 w 3001993"/>
              <a:gd name="connsiteY29" fmla="*/ 2595068 h 2767597"/>
              <a:gd name="connsiteX30" fmla="*/ 0 w 3001993"/>
              <a:gd name="connsiteY30" fmla="*/ 2405287 h 2767597"/>
              <a:gd name="connsiteX31" fmla="*/ 17253 w 3001993"/>
              <a:gd name="connsiteY31" fmla="*/ 2215506 h 2767597"/>
              <a:gd name="connsiteX32" fmla="*/ 103517 w 3001993"/>
              <a:gd name="connsiteY32" fmla="*/ 2017099 h 2767597"/>
              <a:gd name="connsiteX33" fmla="*/ 267419 w 3001993"/>
              <a:gd name="connsiteY33" fmla="*/ 1896329 h 2767597"/>
              <a:gd name="connsiteX34" fmla="*/ 362310 w 3001993"/>
              <a:gd name="connsiteY34" fmla="*/ 1784185 h 2767597"/>
              <a:gd name="connsiteX35" fmla="*/ 362310 w 3001993"/>
              <a:gd name="connsiteY35" fmla="*/ 1534019 h 2767597"/>
              <a:gd name="connsiteX36" fmla="*/ 370936 w 3001993"/>
              <a:gd name="connsiteY36" fmla="*/ 1387370 h 2767597"/>
              <a:gd name="connsiteX37" fmla="*/ 491706 w 3001993"/>
              <a:gd name="connsiteY37" fmla="*/ 1292480 h 2767597"/>
              <a:gd name="connsiteX38" fmla="*/ 638355 w 3001993"/>
              <a:gd name="connsiteY38" fmla="*/ 1275227 h 2767597"/>
              <a:gd name="connsiteX39" fmla="*/ 757328 w 3001993"/>
              <a:gd name="connsiteY39" fmla="*/ 1092590 h 2767597"/>
              <a:gd name="connsiteX40" fmla="*/ 763573 w 3001993"/>
              <a:gd name="connsiteY40" fmla="*/ 1021107 h 2767597"/>
              <a:gd name="connsiteX41" fmla="*/ 773098 w 3001993"/>
              <a:gd name="connsiteY41" fmla="*/ 960812 h 2767597"/>
              <a:gd name="connsiteX42" fmla="*/ 808817 w 3001993"/>
              <a:gd name="connsiteY42" fmla="*/ 952051 h 2767597"/>
              <a:gd name="connsiteX43" fmla="*/ 838245 w 3001993"/>
              <a:gd name="connsiteY43" fmla="*/ 983142 h 2767597"/>
              <a:gd name="connsiteX44" fmla="*/ 856442 w 3001993"/>
              <a:gd name="connsiteY44" fmla="*/ 966338 h 2767597"/>
              <a:gd name="connsiteX45" fmla="*/ 854914 w 3001993"/>
              <a:gd name="connsiteY45" fmla="*/ 906088 h 2767597"/>
              <a:gd name="connsiteX46" fmla="*/ 906359 w 3001993"/>
              <a:gd name="connsiteY46" fmla="*/ 885556 h 2767597"/>
              <a:gd name="connsiteX47" fmla="*/ 949310 w 3001993"/>
              <a:gd name="connsiteY47" fmla="*/ 930620 h 2767597"/>
              <a:gd name="connsiteX48" fmla="*/ 965979 w 3001993"/>
              <a:gd name="connsiteY48" fmla="*/ 952051 h 2767597"/>
              <a:gd name="connsiteX49" fmla="*/ 995004 w 3001993"/>
              <a:gd name="connsiteY49" fmla="*/ 939380 h 2767597"/>
              <a:gd name="connsiteX50" fmla="*/ 1004079 w 3001993"/>
              <a:gd name="connsiteY50" fmla="*/ 880613 h 2767597"/>
              <a:gd name="connsiteX51" fmla="*/ 1005113 w 3001993"/>
              <a:gd name="connsiteY51" fmla="*/ 847186 h 2767597"/>
              <a:gd name="connsiteX52" fmla="*/ 1025510 w 3001993"/>
              <a:gd name="connsiteY52" fmla="*/ 823463 h 2767597"/>
              <a:gd name="connsiteX53" fmla="*/ 1081268 w 3001993"/>
              <a:gd name="connsiteY53" fmla="*/ 804952 h 2767597"/>
              <a:gd name="connsiteX54" fmla="*/ 1113617 w 3001993"/>
              <a:gd name="connsiteY54" fmla="*/ 799651 h 2767597"/>
              <a:gd name="connsiteX55" fmla="*/ 1131813 w 3001993"/>
              <a:gd name="connsiteY55" fmla="*/ 767167 h 2767597"/>
              <a:gd name="connsiteX56" fmla="*/ 1156479 w 3001993"/>
              <a:gd name="connsiteY56" fmla="*/ 759170 h 2767597"/>
              <a:gd name="connsiteX57" fmla="*/ 1173148 w 3001993"/>
              <a:gd name="connsiteY57" fmla="*/ 735357 h 2767597"/>
              <a:gd name="connsiteX58" fmla="*/ 1196960 w 3001993"/>
              <a:gd name="connsiteY58" fmla="*/ 787745 h 2767597"/>
              <a:gd name="connsiteX59" fmla="*/ 1239823 w 3001993"/>
              <a:gd name="connsiteY59" fmla="*/ 785364 h 2767597"/>
              <a:gd name="connsiteX60" fmla="*/ 1277923 w 3001993"/>
              <a:gd name="connsiteY60" fmla="*/ 797270 h 2767597"/>
              <a:gd name="connsiteX61" fmla="*/ 1301735 w 3001993"/>
              <a:gd name="connsiteY61" fmla="*/ 787745 h 2767597"/>
              <a:gd name="connsiteX62" fmla="*/ 1330310 w 3001993"/>
              <a:gd name="connsiteY62" fmla="*/ 859182 h 2767597"/>
              <a:gd name="connsiteX63" fmla="*/ 1355246 w 3001993"/>
              <a:gd name="connsiteY63" fmla="*/ 846872 h 2767597"/>
              <a:gd name="connsiteX64" fmla="*/ 1398378 w 3001993"/>
              <a:gd name="connsiteY64" fmla="*/ 852532 h 2767597"/>
              <a:gd name="connsiteX65" fmla="*/ 1432704 w 3001993"/>
              <a:gd name="connsiteY65" fmla="*/ 859182 h 2767597"/>
              <a:gd name="connsiteX66" fmla="*/ 1492055 w 3001993"/>
              <a:gd name="connsiteY66" fmla="*/ 914715 h 2767597"/>
              <a:gd name="connsiteX67" fmla="*/ 1520810 w 3001993"/>
              <a:gd name="connsiteY67" fmla="*/ 899663 h 2767597"/>
              <a:gd name="connsiteX68" fmla="*/ 1556529 w 3001993"/>
              <a:gd name="connsiteY68" fmla="*/ 923476 h 2767597"/>
              <a:gd name="connsiteX69" fmla="*/ 1608917 w 3001993"/>
              <a:gd name="connsiteY69" fmla="*/ 952051 h 2767597"/>
              <a:gd name="connsiteX70" fmla="*/ 1689879 w 3001993"/>
              <a:gd name="connsiteY70" fmla="*/ 956633 h 2767597"/>
              <a:gd name="connsiteX71" fmla="*/ 1713376 w 3001993"/>
              <a:gd name="connsiteY71" fmla="*/ 917680 h 2767597"/>
              <a:gd name="connsiteX72" fmla="*/ 1677973 w 3001993"/>
              <a:gd name="connsiteY72" fmla="*/ 875851 h 2767597"/>
              <a:gd name="connsiteX73" fmla="*/ 1603030 w 3001993"/>
              <a:gd name="connsiteY73" fmla="*/ 823687 h 2767597"/>
              <a:gd name="connsiteX74" fmla="*/ 1516048 w 3001993"/>
              <a:gd name="connsiteY74" fmla="*/ 778220 h 2767597"/>
              <a:gd name="connsiteX75" fmla="*/ 1430817 w 3001993"/>
              <a:gd name="connsiteY75" fmla="*/ 685396 h 2767597"/>
              <a:gd name="connsiteX76" fmla="*/ 1392223 w 3001993"/>
              <a:gd name="connsiteY76" fmla="*/ 663920 h 2767597"/>
              <a:gd name="connsiteX77" fmla="*/ 1310631 w 3001993"/>
              <a:gd name="connsiteY77" fmla="*/ 588124 h 2767597"/>
              <a:gd name="connsiteX78" fmla="*/ 1280304 w 3001993"/>
              <a:gd name="connsiteY78" fmla="*/ 521045 h 2767597"/>
              <a:gd name="connsiteX79" fmla="*/ 1249348 w 3001993"/>
              <a:gd name="connsiteY79" fmla="*/ 471038 h 2767597"/>
              <a:gd name="connsiteX80" fmla="*/ 1232364 w 3001993"/>
              <a:gd name="connsiteY80" fmla="*/ 455134 h 2767597"/>
              <a:gd name="connsiteX81" fmla="*/ 1237441 w 3001993"/>
              <a:gd name="connsiteY81" fmla="*/ 418651 h 2767597"/>
              <a:gd name="connsiteX82" fmla="*/ 1258873 w 3001993"/>
              <a:gd name="connsiteY82" fmla="*/ 378394 h 2767597"/>
              <a:gd name="connsiteX83" fmla="*/ 1216010 w 3001993"/>
              <a:gd name="connsiteY83" fmla="*/ 378170 h 2767597"/>
              <a:gd name="connsiteX84" fmla="*/ 1174091 w 3001993"/>
              <a:gd name="connsiteY84" fmla="*/ 353099 h 2767597"/>
              <a:gd name="connsiteX85" fmla="*/ 1166004 w 3001993"/>
              <a:gd name="connsiteY85" fmla="*/ 290063 h 2767597"/>
              <a:gd name="connsiteX86" fmla="*/ 1135048 w 3001993"/>
              <a:gd name="connsiteY86" fmla="*/ 275776 h 2767597"/>
              <a:gd name="connsiteX87" fmla="*/ 1129476 w 3001993"/>
              <a:gd name="connsiteY87" fmla="*/ 252862 h 2767597"/>
              <a:gd name="connsiteX88" fmla="*/ 1077898 w 3001993"/>
              <a:gd name="connsiteY88" fmla="*/ 256726 h 2767597"/>
              <a:gd name="connsiteX89" fmla="*/ 1065992 w 3001993"/>
              <a:gd name="connsiteY89" fmla="*/ 240057 h 2767597"/>
              <a:gd name="connsiteX90" fmla="*/ 1015985 w 3001993"/>
              <a:gd name="connsiteY90" fmla="*/ 247201 h 2767597"/>
              <a:gd name="connsiteX91" fmla="*/ 994554 w 3001993"/>
              <a:gd name="connsiteY91" fmla="*/ 235295 h 2767597"/>
              <a:gd name="connsiteX92" fmla="*/ 981929 w 3001993"/>
              <a:gd name="connsiteY92" fmla="*/ 193644 h 2767597"/>
              <a:gd name="connsiteX93" fmla="*/ 908109 w 3001993"/>
              <a:gd name="connsiteY93" fmla="*/ 215075 h 2767597"/>
              <a:gd name="connsiteX94" fmla="*/ 932642 w 3001993"/>
              <a:gd name="connsiteY94" fmla="*/ 178145 h 2767597"/>
              <a:gd name="connsiteX95" fmla="*/ 980267 w 3001993"/>
              <a:gd name="connsiteY95" fmla="*/ 154332 h 2767597"/>
              <a:gd name="connsiteX96" fmla="*/ 1015986 w 3001993"/>
              <a:gd name="connsiteY96" fmla="*/ 142426 h 2767597"/>
              <a:gd name="connsiteX97" fmla="*/ 1030272 w 3001993"/>
              <a:gd name="connsiteY97" fmla="*/ 92419 h 2767597"/>
              <a:gd name="connsiteX98" fmla="*/ 1073135 w 3001993"/>
              <a:gd name="connsiteY98" fmla="*/ 97182 h 2767597"/>
              <a:gd name="connsiteX99" fmla="*/ 1176472 w 3001993"/>
              <a:gd name="connsiteY99" fmla="*/ 41649 h 2767597"/>
              <a:gd name="connsiteX100" fmla="*/ 1410284 w 3001993"/>
              <a:gd name="connsiteY100" fmla="*/ 0 h 2767597"/>
              <a:gd name="connsiteX101" fmla="*/ 1508994 w 3001993"/>
              <a:gd name="connsiteY101" fmla="*/ 27677 h 2767597"/>
              <a:gd name="connsiteX102" fmla="*/ 1573198 w 3001993"/>
              <a:gd name="connsiteY102" fmla="*/ 61463 h 2767597"/>
              <a:gd name="connsiteX103" fmla="*/ 1616060 w 3001993"/>
              <a:gd name="connsiteY103" fmla="*/ 90038 h 2767597"/>
              <a:gd name="connsiteX104" fmla="*/ 1798158 w 3001993"/>
              <a:gd name="connsiteY104" fmla="*/ 102933 h 2767597"/>
              <a:gd name="connsiteX0" fmla="*/ 1798158 w 3001993"/>
              <a:gd name="connsiteY0" fmla="*/ 102933 h 2767597"/>
              <a:gd name="connsiteX1" fmla="*/ 1716657 w 3001993"/>
              <a:gd name="connsiteY1" fmla="*/ 309068 h 2767597"/>
              <a:gd name="connsiteX2" fmla="*/ 1690778 w 3001993"/>
              <a:gd name="connsiteY2" fmla="*/ 464344 h 2767597"/>
              <a:gd name="connsiteX3" fmla="*/ 1846053 w 3001993"/>
              <a:gd name="connsiteY3" fmla="*/ 610993 h 2767597"/>
              <a:gd name="connsiteX4" fmla="*/ 2251495 w 3001993"/>
              <a:gd name="connsiteY4" fmla="*/ 723136 h 2767597"/>
              <a:gd name="connsiteX5" fmla="*/ 2475781 w 3001993"/>
              <a:gd name="connsiteY5" fmla="*/ 921544 h 2767597"/>
              <a:gd name="connsiteX6" fmla="*/ 2725947 w 3001993"/>
              <a:gd name="connsiteY6" fmla="*/ 1076819 h 2767597"/>
              <a:gd name="connsiteX7" fmla="*/ 2907102 w 3001993"/>
              <a:gd name="connsiteY7" fmla="*/ 1318359 h 2767597"/>
              <a:gd name="connsiteX8" fmla="*/ 3001993 w 3001993"/>
              <a:gd name="connsiteY8" fmla="*/ 1620283 h 2767597"/>
              <a:gd name="connsiteX9" fmla="*/ 2993366 w 3001993"/>
              <a:gd name="connsiteY9" fmla="*/ 1870449 h 2767597"/>
              <a:gd name="connsiteX10" fmla="*/ 2915729 w 3001993"/>
              <a:gd name="connsiteY10" fmla="*/ 2060231 h 2767597"/>
              <a:gd name="connsiteX11" fmla="*/ 2743200 w 3001993"/>
              <a:gd name="connsiteY11" fmla="*/ 2189627 h 2767597"/>
              <a:gd name="connsiteX12" fmla="*/ 2501661 w 3001993"/>
              <a:gd name="connsiteY12" fmla="*/ 2241385 h 2767597"/>
              <a:gd name="connsiteX13" fmla="*/ 2281283 w 3001993"/>
              <a:gd name="connsiteY13" fmla="*/ 2219999 h 2767597"/>
              <a:gd name="connsiteX14" fmla="*/ 2009955 w 3001993"/>
              <a:gd name="connsiteY14" fmla="*/ 2137868 h 2767597"/>
              <a:gd name="connsiteX15" fmla="*/ 1842279 w 3001993"/>
              <a:gd name="connsiteY15" fmla="*/ 2052188 h 2767597"/>
              <a:gd name="connsiteX16" fmla="*/ 1625585 w 3001993"/>
              <a:gd name="connsiteY16" fmla="*/ 1949795 h 2767597"/>
              <a:gd name="connsiteX17" fmla="*/ 1416035 w 3001993"/>
              <a:gd name="connsiteY17" fmla="*/ 1861688 h 2767597"/>
              <a:gd name="connsiteX18" fmla="*/ 1248449 w 3001993"/>
              <a:gd name="connsiteY18" fmla="*/ 1867798 h 2767597"/>
              <a:gd name="connsiteX19" fmla="*/ 1250307 w 3001993"/>
              <a:gd name="connsiteY19" fmla="*/ 2050886 h 2767597"/>
              <a:gd name="connsiteX20" fmla="*/ 1190895 w 3001993"/>
              <a:gd name="connsiteY20" fmla="*/ 2138872 h 2767597"/>
              <a:gd name="connsiteX21" fmla="*/ 1104092 w 3001993"/>
              <a:gd name="connsiteY21" fmla="*/ 2247451 h 2767597"/>
              <a:gd name="connsiteX22" fmla="*/ 1130285 w 3001993"/>
              <a:gd name="connsiteY22" fmla="*/ 2311745 h 2767597"/>
              <a:gd name="connsiteX23" fmla="*/ 1153379 w 3001993"/>
              <a:gd name="connsiteY23" fmla="*/ 2429594 h 2767597"/>
              <a:gd name="connsiteX24" fmla="*/ 1111235 w 3001993"/>
              <a:gd name="connsiteY24" fmla="*/ 2533201 h 2767597"/>
              <a:gd name="connsiteX25" fmla="*/ 990376 w 3001993"/>
              <a:gd name="connsiteY25" fmla="*/ 2672390 h 2767597"/>
              <a:gd name="connsiteX26" fmla="*/ 785004 w 3001993"/>
              <a:gd name="connsiteY26" fmla="*/ 2767597 h 2767597"/>
              <a:gd name="connsiteX27" fmla="*/ 474453 w 3001993"/>
              <a:gd name="connsiteY27" fmla="*/ 2750344 h 2767597"/>
              <a:gd name="connsiteX28" fmla="*/ 224287 w 3001993"/>
              <a:gd name="connsiteY28" fmla="*/ 2698585 h 2767597"/>
              <a:gd name="connsiteX29" fmla="*/ 51759 w 3001993"/>
              <a:gd name="connsiteY29" fmla="*/ 2595068 h 2767597"/>
              <a:gd name="connsiteX30" fmla="*/ 0 w 3001993"/>
              <a:gd name="connsiteY30" fmla="*/ 2405287 h 2767597"/>
              <a:gd name="connsiteX31" fmla="*/ 17253 w 3001993"/>
              <a:gd name="connsiteY31" fmla="*/ 2215506 h 2767597"/>
              <a:gd name="connsiteX32" fmla="*/ 103517 w 3001993"/>
              <a:gd name="connsiteY32" fmla="*/ 2017099 h 2767597"/>
              <a:gd name="connsiteX33" fmla="*/ 267419 w 3001993"/>
              <a:gd name="connsiteY33" fmla="*/ 1896329 h 2767597"/>
              <a:gd name="connsiteX34" fmla="*/ 362310 w 3001993"/>
              <a:gd name="connsiteY34" fmla="*/ 1784185 h 2767597"/>
              <a:gd name="connsiteX35" fmla="*/ 362310 w 3001993"/>
              <a:gd name="connsiteY35" fmla="*/ 1534019 h 2767597"/>
              <a:gd name="connsiteX36" fmla="*/ 370936 w 3001993"/>
              <a:gd name="connsiteY36" fmla="*/ 1387370 h 2767597"/>
              <a:gd name="connsiteX37" fmla="*/ 491706 w 3001993"/>
              <a:gd name="connsiteY37" fmla="*/ 1292480 h 2767597"/>
              <a:gd name="connsiteX38" fmla="*/ 638355 w 3001993"/>
              <a:gd name="connsiteY38" fmla="*/ 1275227 h 2767597"/>
              <a:gd name="connsiteX39" fmla="*/ 757328 w 3001993"/>
              <a:gd name="connsiteY39" fmla="*/ 1092590 h 2767597"/>
              <a:gd name="connsiteX40" fmla="*/ 763573 w 3001993"/>
              <a:gd name="connsiteY40" fmla="*/ 1021107 h 2767597"/>
              <a:gd name="connsiteX41" fmla="*/ 773098 w 3001993"/>
              <a:gd name="connsiteY41" fmla="*/ 960812 h 2767597"/>
              <a:gd name="connsiteX42" fmla="*/ 808817 w 3001993"/>
              <a:gd name="connsiteY42" fmla="*/ 952051 h 2767597"/>
              <a:gd name="connsiteX43" fmla="*/ 838245 w 3001993"/>
              <a:gd name="connsiteY43" fmla="*/ 983142 h 2767597"/>
              <a:gd name="connsiteX44" fmla="*/ 856442 w 3001993"/>
              <a:gd name="connsiteY44" fmla="*/ 966338 h 2767597"/>
              <a:gd name="connsiteX45" fmla="*/ 854914 w 3001993"/>
              <a:gd name="connsiteY45" fmla="*/ 906088 h 2767597"/>
              <a:gd name="connsiteX46" fmla="*/ 906359 w 3001993"/>
              <a:gd name="connsiteY46" fmla="*/ 885556 h 2767597"/>
              <a:gd name="connsiteX47" fmla="*/ 949310 w 3001993"/>
              <a:gd name="connsiteY47" fmla="*/ 930620 h 2767597"/>
              <a:gd name="connsiteX48" fmla="*/ 965979 w 3001993"/>
              <a:gd name="connsiteY48" fmla="*/ 952051 h 2767597"/>
              <a:gd name="connsiteX49" fmla="*/ 995004 w 3001993"/>
              <a:gd name="connsiteY49" fmla="*/ 939380 h 2767597"/>
              <a:gd name="connsiteX50" fmla="*/ 1004079 w 3001993"/>
              <a:gd name="connsiteY50" fmla="*/ 880613 h 2767597"/>
              <a:gd name="connsiteX51" fmla="*/ 1005113 w 3001993"/>
              <a:gd name="connsiteY51" fmla="*/ 847186 h 2767597"/>
              <a:gd name="connsiteX52" fmla="*/ 1025510 w 3001993"/>
              <a:gd name="connsiteY52" fmla="*/ 823463 h 2767597"/>
              <a:gd name="connsiteX53" fmla="*/ 1081268 w 3001993"/>
              <a:gd name="connsiteY53" fmla="*/ 804952 h 2767597"/>
              <a:gd name="connsiteX54" fmla="*/ 1113617 w 3001993"/>
              <a:gd name="connsiteY54" fmla="*/ 799651 h 2767597"/>
              <a:gd name="connsiteX55" fmla="*/ 1131813 w 3001993"/>
              <a:gd name="connsiteY55" fmla="*/ 767167 h 2767597"/>
              <a:gd name="connsiteX56" fmla="*/ 1156479 w 3001993"/>
              <a:gd name="connsiteY56" fmla="*/ 759170 h 2767597"/>
              <a:gd name="connsiteX57" fmla="*/ 1173148 w 3001993"/>
              <a:gd name="connsiteY57" fmla="*/ 735357 h 2767597"/>
              <a:gd name="connsiteX58" fmla="*/ 1196960 w 3001993"/>
              <a:gd name="connsiteY58" fmla="*/ 787745 h 2767597"/>
              <a:gd name="connsiteX59" fmla="*/ 1239823 w 3001993"/>
              <a:gd name="connsiteY59" fmla="*/ 785364 h 2767597"/>
              <a:gd name="connsiteX60" fmla="*/ 1277923 w 3001993"/>
              <a:gd name="connsiteY60" fmla="*/ 797270 h 2767597"/>
              <a:gd name="connsiteX61" fmla="*/ 1301735 w 3001993"/>
              <a:gd name="connsiteY61" fmla="*/ 787745 h 2767597"/>
              <a:gd name="connsiteX62" fmla="*/ 1330310 w 3001993"/>
              <a:gd name="connsiteY62" fmla="*/ 859182 h 2767597"/>
              <a:gd name="connsiteX63" fmla="*/ 1355246 w 3001993"/>
              <a:gd name="connsiteY63" fmla="*/ 846872 h 2767597"/>
              <a:gd name="connsiteX64" fmla="*/ 1398378 w 3001993"/>
              <a:gd name="connsiteY64" fmla="*/ 852532 h 2767597"/>
              <a:gd name="connsiteX65" fmla="*/ 1432704 w 3001993"/>
              <a:gd name="connsiteY65" fmla="*/ 859182 h 2767597"/>
              <a:gd name="connsiteX66" fmla="*/ 1492055 w 3001993"/>
              <a:gd name="connsiteY66" fmla="*/ 914715 h 2767597"/>
              <a:gd name="connsiteX67" fmla="*/ 1520810 w 3001993"/>
              <a:gd name="connsiteY67" fmla="*/ 899663 h 2767597"/>
              <a:gd name="connsiteX68" fmla="*/ 1556529 w 3001993"/>
              <a:gd name="connsiteY68" fmla="*/ 923476 h 2767597"/>
              <a:gd name="connsiteX69" fmla="*/ 1608917 w 3001993"/>
              <a:gd name="connsiteY69" fmla="*/ 952051 h 2767597"/>
              <a:gd name="connsiteX70" fmla="*/ 1689879 w 3001993"/>
              <a:gd name="connsiteY70" fmla="*/ 956633 h 2767597"/>
              <a:gd name="connsiteX71" fmla="*/ 1713376 w 3001993"/>
              <a:gd name="connsiteY71" fmla="*/ 917680 h 2767597"/>
              <a:gd name="connsiteX72" fmla="*/ 1677973 w 3001993"/>
              <a:gd name="connsiteY72" fmla="*/ 875851 h 2767597"/>
              <a:gd name="connsiteX73" fmla="*/ 1603030 w 3001993"/>
              <a:gd name="connsiteY73" fmla="*/ 823687 h 2767597"/>
              <a:gd name="connsiteX74" fmla="*/ 1516048 w 3001993"/>
              <a:gd name="connsiteY74" fmla="*/ 778220 h 2767597"/>
              <a:gd name="connsiteX75" fmla="*/ 1430817 w 3001993"/>
              <a:gd name="connsiteY75" fmla="*/ 685396 h 2767597"/>
              <a:gd name="connsiteX76" fmla="*/ 1392223 w 3001993"/>
              <a:gd name="connsiteY76" fmla="*/ 663920 h 2767597"/>
              <a:gd name="connsiteX77" fmla="*/ 1310631 w 3001993"/>
              <a:gd name="connsiteY77" fmla="*/ 588124 h 2767597"/>
              <a:gd name="connsiteX78" fmla="*/ 1280304 w 3001993"/>
              <a:gd name="connsiteY78" fmla="*/ 521045 h 2767597"/>
              <a:gd name="connsiteX79" fmla="*/ 1249348 w 3001993"/>
              <a:gd name="connsiteY79" fmla="*/ 471038 h 2767597"/>
              <a:gd name="connsiteX80" fmla="*/ 1232364 w 3001993"/>
              <a:gd name="connsiteY80" fmla="*/ 455134 h 2767597"/>
              <a:gd name="connsiteX81" fmla="*/ 1237441 w 3001993"/>
              <a:gd name="connsiteY81" fmla="*/ 418651 h 2767597"/>
              <a:gd name="connsiteX82" fmla="*/ 1258873 w 3001993"/>
              <a:gd name="connsiteY82" fmla="*/ 378394 h 2767597"/>
              <a:gd name="connsiteX83" fmla="*/ 1216010 w 3001993"/>
              <a:gd name="connsiteY83" fmla="*/ 378170 h 2767597"/>
              <a:gd name="connsiteX84" fmla="*/ 1174091 w 3001993"/>
              <a:gd name="connsiteY84" fmla="*/ 353099 h 2767597"/>
              <a:gd name="connsiteX85" fmla="*/ 1166004 w 3001993"/>
              <a:gd name="connsiteY85" fmla="*/ 290063 h 2767597"/>
              <a:gd name="connsiteX86" fmla="*/ 1135048 w 3001993"/>
              <a:gd name="connsiteY86" fmla="*/ 275776 h 2767597"/>
              <a:gd name="connsiteX87" fmla="*/ 1129476 w 3001993"/>
              <a:gd name="connsiteY87" fmla="*/ 252862 h 2767597"/>
              <a:gd name="connsiteX88" fmla="*/ 1077898 w 3001993"/>
              <a:gd name="connsiteY88" fmla="*/ 256726 h 2767597"/>
              <a:gd name="connsiteX89" fmla="*/ 1065992 w 3001993"/>
              <a:gd name="connsiteY89" fmla="*/ 240057 h 2767597"/>
              <a:gd name="connsiteX90" fmla="*/ 1015985 w 3001993"/>
              <a:gd name="connsiteY90" fmla="*/ 247201 h 2767597"/>
              <a:gd name="connsiteX91" fmla="*/ 994554 w 3001993"/>
              <a:gd name="connsiteY91" fmla="*/ 235295 h 2767597"/>
              <a:gd name="connsiteX92" fmla="*/ 981929 w 3001993"/>
              <a:gd name="connsiteY92" fmla="*/ 193644 h 2767597"/>
              <a:gd name="connsiteX93" fmla="*/ 908109 w 3001993"/>
              <a:gd name="connsiteY93" fmla="*/ 215075 h 2767597"/>
              <a:gd name="connsiteX94" fmla="*/ 932642 w 3001993"/>
              <a:gd name="connsiteY94" fmla="*/ 178145 h 2767597"/>
              <a:gd name="connsiteX95" fmla="*/ 980267 w 3001993"/>
              <a:gd name="connsiteY95" fmla="*/ 154332 h 2767597"/>
              <a:gd name="connsiteX96" fmla="*/ 1015986 w 3001993"/>
              <a:gd name="connsiteY96" fmla="*/ 142426 h 2767597"/>
              <a:gd name="connsiteX97" fmla="*/ 1030272 w 3001993"/>
              <a:gd name="connsiteY97" fmla="*/ 92419 h 2767597"/>
              <a:gd name="connsiteX98" fmla="*/ 1073135 w 3001993"/>
              <a:gd name="connsiteY98" fmla="*/ 97182 h 2767597"/>
              <a:gd name="connsiteX99" fmla="*/ 1176472 w 3001993"/>
              <a:gd name="connsiteY99" fmla="*/ 41649 h 2767597"/>
              <a:gd name="connsiteX100" fmla="*/ 1410284 w 3001993"/>
              <a:gd name="connsiteY100" fmla="*/ 0 h 2767597"/>
              <a:gd name="connsiteX101" fmla="*/ 1508994 w 3001993"/>
              <a:gd name="connsiteY101" fmla="*/ 27677 h 2767597"/>
              <a:gd name="connsiteX102" fmla="*/ 1573198 w 3001993"/>
              <a:gd name="connsiteY102" fmla="*/ 61463 h 2767597"/>
              <a:gd name="connsiteX103" fmla="*/ 1616060 w 3001993"/>
              <a:gd name="connsiteY103" fmla="*/ 90038 h 2767597"/>
              <a:gd name="connsiteX104" fmla="*/ 1798158 w 3001993"/>
              <a:gd name="connsiteY104" fmla="*/ 102933 h 2767597"/>
              <a:gd name="connsiteX0" fmla="*/ 1798158 w 3001993"/>
              <a:gd name="connsiteY0" fmla="*/ 102933 h 2767597"/>
              <a:gd name="connsiteX1" fmla="*/ 1716657 w 3001993"/>
              <a:gd name="connsiteY1" fmla="*/ 309068 h 2767597"/>
              <a:gd name="connsiteX2" fmla="*/ 1690778 w 3001993"/>
              <a:gd name="connsiteY2" fmla="*/ 464344 h 2767597"/>
              <a:gd name="connsiteX3" fmla="*/ 1846053 w 3001993"/>
              <a:gd name="connsiteY3" fmla="*/ 610993 h 2767597"/>
              <a:gd name="connsiteX4" fmla="*/ 2251495 w 3001993"/>
              <a:gd name="connsiteY4" fmla="*/ 723136 h 2767597"/>
              <a:gd name="connsiteX5" fmla="*/ 2475781 w 3001993"/>
              <a:gd name="connsiteY5" fmla="*/ 921544 h 2767597"/>
              <a:gd name="connsiteX6" fmla="*/ 2725947 w 3001993"/>
              <a:gd name="connsiteY6" fmla="*/ 1076819 h 2767597"/>
              <a:gd name="connsiteX7" fmla="*/ 2907102 w 3001993"/>
              <a:gd name="connsiteY7" fmla="*/ 1318359 h 2767597"/>
              <a:gd name="connsiteX8" fmla="*/ 3001993 w 3001993"/>
              <a:gd name="connsiteY8" fmla="*/ 1620283 h 2767597"/>
              <a:gd name="connsiteX9" fmla="*/ 2993366 w 3001993"/>
              <a:gd name="connsiteY9" fmla="*/ 1870449 h 2767597"/>
              <a:gd name="connsiteX10" fmla="*/ 2915729 w 3001993"/>
              <a:gd name="connsiteY10" fmla="*/ 2060231 h 2767597"/>
              <a:gd name="connsiteX11" fmla="*/ 2743200 w 3001993"/>
              <a:gd name="connsiteY11" fmla="*/ 2189627 h 2767597"/>
              <a:gd name="connsiteX12" fmla="*/ 2501661 w 3001993"/>
              <a:gd name="connsiteY12" fmla="*/ 2241385 h 2767597"/>
              <a:gd name="connsiteX13" fmla="*/ 2281283 w 3001993"/>
              <a:gd name="connsiteY13" fmla="*/ 2219999 h 2767597"/>
              <a:gd name="connsiteX14" fmla="*/ 2009955 w 3001993"/>
              <a:gd name="connsiteY14" fmla="*/ 2137868 h 2767597"/>
              <a:gd name="connsiteX15" fmla="*/ 1842279 w 3001993"/>
              <a:gd name="connsiteY15" fmla="*/ 2052188 h 2767597"/>
              <a:gd name="connsiteX16" fmla="*/ 1625585 w 3001993"/>
              <a:gd name="connsiteY16" fmla="*/ 1949795 h 2767597"/>
              <a:gd name="connsiteX17" fmla="*/ 1416035 w 3001993"/>
              <a:gd name="connsiteY17" fmla="*/ 1861688 h 2767597"/>
              <a:gd name="connsiteX18" fmla="*/ 1449731 w 3001993"/>
              <a:gd name="connsiteY18" fmla="*/ 2021157 h 2767597"/>
              <a:gd name="connsiteX19" fmla="*/ 1250307 w 3001993"/>
              <a:gd name="connsiteY19" fmla="*/ 2050886 h 2767597"/>
              <a:gd name="connsiteX20" fmla="*/ 1190895 w 3001993"/>
              <a:gd name="connsiteY20" fmla="*/ 2138872 h 2767597"/>
              <a:gd name="connsiteX21" fmla="*/ 1104092 w 3001993"/>
              <a:gd name="connsiteY21" fmla="*/ 2247451 h 2767597"/>
              <a:gd name="connsiteX22" fmla="*/ 1130285 w 3001993"/>
              <a:gd name="connsiteY22" fmla="*/ 2311745 h 2767597"/>
              <a:gd name="connsiteX23" fmla="*/ 1153379 w 3001993"/>
              <a:gd name="connsiteY23" fmla="*/ 2429594 h 2767597"/>
              <a:gd name="connsiteX24" fmla="*/ 1111235 w 3001993"/>
              <a:gd name="connsiteY24" fmla="*/ 2533201 h 2767597"/>
              <a:gd name="connsiteX25" fmla="*/ 990376 w 3001993"/>
              <a:gd name="connsiteY25" fmla="*/ 2672390 h 2767597"/>
              <a:gd name="connsiteX26" fmla="*/ 785004 w 3001993"/>
              <a:gd name="connsiteY26" fmla="*/ 2767597 h 2767597"/>
              <a:gd name="connsiteX27" fmla="*/ 474453 w 3001993"/>
              <a:gd name="connsiteY27" fmla="*/ 2750344 h 2767597"/>
              <a:gd name="connsiteX28" fmla="*/ 224287 w 3001993"/>
              <a:gd name="connsiteY28" fmla="*/ 2698585 h 2767597"/>
              <a:gd name="connsiteX29" fmla="*/ 51759 w 3001993"/>
              <a:gd name="connsiteY29" fmla="*/ 2595068 h 2767597"/>
              <a:gd name="connsiteX30" fmla="*/ 0 w 3001993"/>
              <a:gd name="connsiteY30" fmla="*/ 2405287 h 2767597"/>
              <a:gd name="connsiteX31" fmla="*/ 17253 w 3001993"/>
              <a:gd name="connsiteY31" fmla="*/ 2215506 h 2767597"/>
              <a:gd name="connsiteX32" fmla="*/ 103517 w 3001993"/>
              <a:gd name="connsiteY32" fmla="*/ 2017099 h 2767597"/>
              <a:gd name="connsiteX33" fmla="*/ 267419 w 3001993"/>
              <a:gd name="connsiteY33" fmla="*/ 1896329 h 2767597"/>
              <a:gd name="connsiteX34" fmla="*/ 362310 w 3001993"/>
              <a:gd name="connsiteY34" fmla="*/ 1784185 h 2767597"/>
              <a:gd name="connsiteX35" fmla="*/ 362310 w 3001993"/>
              <a:gd name="connsiteY35" fmla="*/ 1534019 h 2767597"/>
              <a:gd name="connsiteX36" fmla="*/ 370936 w 3001993"/>
              <a:gd name="connsiteY36" fmla="*/ 1387370 h 2767597"/>
              <a:gd name="connsiteX37" fmla="*/ 491706 w 3001993"/>
              <a:gd name="connsiteY37" fmla="*/ 1292480 h 2767597"/>
              <a:gd name="connsiteX38" fmla="*/ 638355 w 3001993"/>
              <a:gd name="connsiteY38" fmla="*/ 1275227 h 2767597"/>
              <a:gd name="connsiteX39" fmla="*/ 757328 w 3001993"/>
              <a:gd name="connsiteY39" fmla="*/ 1092590 h 2767597"/>
              <a:gd name="connsiteX40" fmla="*/ 763573 w 3001993"/>
              <a:gd name="connsiteY40" fmla="*/ 1021107 h 2767597"/>
              <a:gd name="connsiteX41" fmla="*/ 773098 w 3001993"/>
              <a:gd name="connsiteY41" fmla="*/ 960812 h 2767597"/>
              <a:gd name="connsiteX42" fmla="*/ 808817 w 3001993"/>
              <a:gd name="connsiteY42" fmla="*/ 952051 h 2767597"/>
              <a:gd name="connsiteX43" fmla="*/ 838245 w 3001993"/>
              <a:gd name="connsiteY43" fmla="*/ 983142 h 2767597"/>
              <a:gd name="connsiteX44" fmla="*/ 856442 w 3001993"/>
              <a:gd name="connsiteY44" fmla="*/ 966338 h 2767597"/>
              <a:gd name="connsiteX45" fmla="*/ 854914 w 3001993"/>
              <a:gd name="connsiteY45" fmla="*/ 906088 h 2767597"/>
              <a:gd name="connsiteX46" fmla="*/ 906359 w 3001993"/>
              <a:gd name="connsiteY46" fmla="*/ 885556 h 2767597"/>
              <a:gd name="connsiteX47" fmla="*/ 949310 w 3001993"/>
              <a:gd name="connsiteY47" fmla="*/ 930620 h 2767597"/>
              <a:gd name="connsiteX48" fmla="*/ 965979 w 3001993"/>
              <a:gd name="connsiteY48" fmla="*/ 952051 h 2767597"/>
              <a:gd name="connsiteX49" fmla="*/ 995004 w 3001993"/>
              <a:gd name="connsiteY49" fmla="*/ 939380 h 2767597"/>
              <a:gd name="connsiteX50" fmla="*/ 1004079 w 3001993"/>
              <a:gd name="connsiteY50" fmla="*/ 880613 h 2767597"/>
              <a:gd name="connsiteX51" fmla="*/ 1005113 w 3001993"/>
              <a:gd name="connsiteY51" fmla="*/ 847186 h 2767597"/>
              <a:gd name="connsiteX52" fmla="*/ 1025510 w 3001993"/>
              <a:gd name="connsiteY52" fmla="*/ 823463 h 2767597"/>
              <a:gd name="connsiteX53" fmla="*/ 1081268 w 3001993"/>
              <a:gd name="connsiteY53" fmla="*/ 804952 h 2767597"/>
              <a:gd name="connsiteX54" fmla="*/ 1113617 w 3001993"/>
              <a:gd name="connsiteY54" fmla="*/ 799651 h 2767597"/>
              <a:gd name="connsiteX55" fmla="*/ 1131813 w 3001993"/>
              <a:gd name="connsiteY55" fmla="*/ 767167 h 2767597"/>
              <a:gd name="connsiteX56" fmla="*/ 1156479 w 3001993"/>
              <a:gd name="connsiteY56" fmla="*/ 759170 h 2767597"/>
              <a:gd name="connsiteX57" fmla="*/ 1173148 w 3001993"/>
              <a:gd name="connsiteY57" fmla="*/ 735357 h 2767597"/>
              <a:gd name="connsiteX58" fmla="*/ 1196960 w 3001993"/>
              <a:gd name="connsiteY58" fmla="*/ 787745 h 2767597"/>
              <a:gd name="connsiteX59" fmla="*/ 1239823 w 3001993"/>
              <a:gd name="connsiteY59" fmla="*/ 785364 h 2767597"/>
              <a:gd name="connsiteX60" fmla="*/ 1277923 w 3001993"/>
              <a:gd name="connsiteY60" fmla="*/ 797270 h 2767597"/>
              <a:gd name="connsiteX61" fmla="*/ 1301735 w 3001993"/>
              <a:gd name="connsiteY61" fmla="*/ 787745 h 2767597"/>
              <a:gd name="connsiteX62" fmla="*/ 1330310 w 3001993"/>
              <a:gd name="connsiteY62" fmla="*/ 859182 h 2767597"/>
              <a:gd name="connsiteX63" fmla="*/ 1355246 w 3001993"/>
              <a:gd name="connsiteY63" fmla="*/ 846872 h 2767597"/>
              <a:gd name="connsiteX64" fmla="*/ 1398378 w 3001993"/>
              <a:gd name="connsiteY64" fmla="*/ 852532 h 2767597"/>
              <a:gd name="connsiteX65" fmla="*/ 1432704 w 3001993"/>
              <a:gd name="connsiteY65" fmla="*/ 859182 h 2767597"/>
              <a:gd name="connsiteX66" fmla="*/ 1492055 w 3001993"/>
              <a:gd name="connsiteY66" fmla="*/ 914715 h 2767597"/>
              <a:gd name="connsiteX67" fmla="*/ 1520810 w 3001993"/>
              <a:gd name="connsiteY67" fmla="*/ 899663 h 2767597"/>
              <a:gd name="connsiteX68" fmla="*/ 1556529 w 3001993"/>
              <a:gd name="connsiteY68" fmla="*/ 923476 h 2767597"/>
              <a:gd name="connsiteX69" fmla="*/ 1608917 w 3001993"/>
              <a:gd name="connsiteY69" fmla="*/ 952051 h 2767597"/>
              <a:gd name="connsiteX70" fmla="*/ 1689879 w 3001993"/>
              <a:gd name="connsiteY70" fmla="*/ 956633 h 2767597"/>
              <a:gd name="connsiteX71" fmla="*/ 1713376 w 3001993"/>
              <a:gd name="connsiteY71" fmla="*/ 917680 h 2767597"/>
              <a:gd name="connsiteX72" fmla="*/ 1677973 w 3001993"/>
              <a:gd name="connsiteY72" fmla="*/ 875851 h 2767597"/>
              <a:gd name="connsiteX73" fmla="*/ 1603030 w 3001993"/>
              <a:gd name="connsiteY73" fmla="*/ 823687 h 2767597"/>
              <a:gd name="connsiteX74" fmla="*/ 1516048 w 3001993"/>
              <a:gd name="connsiteY74" fmla="*/ 778220 h 2767597"/>
              <a:gd name="connsiteX75" fmla="*/ 1430817 w 3001993"/>
              <a:gd name="connsiteY75" fmla="*/ 685396 h 2767597"/>
              <a:gd name="connsiteX76" fmla="*/ 1392223 w 3001993"/>
              <a:gd name="connsiteY76" fmla="*/ 663920 h 2767597"/>
              <a:gd name="connsiteX77" fmla="*/ 1310631 w 3001993"/>
              <a:gd name="connsiteY77" fmla="*/ 588124 h 2767597"/>
              <a:gd name="connsiteX78" fmla="*/ 1280304 w 3001993"/>
              <a:gd name="connsiteY78" fmla="*/ 521045 h 2767597"/>
              <a:gd name="connsiteX79" fmla="*/ 1249348 w 3001993"/>
              <a:gd name="connsiteY79" fmla="*/ 471038 h 2767597"/>
              <a:gd name="connsiteX80" fmla="*/ 1232364 w 3001993"/>
              <a:gd name="connsiteY80" fmla="*/ 455134 h 2767597"/>
              <a:gd name="connsiteX81" fmla="*/ 1237441 w 3001993"/>
              <a:gd name="connsiteY81" fmla="*/ 418651 h 2767597"/>
              <a:gd name="connsiteX82" fmla="*/ 1258873 w 3001993"/>
              <a:gd name="connsiteY82" fmla="*/ 378394 h 2767597"/>
              <a:gd name="connsiteX83" fmla="*/ 1216010 w 3001993"/>
              <a:gd name="connsiteY83" fmla="*/ 378170 h 2767597"/>
              <a:gd name="connsiteX84" fmla="*/ 1174091 w 3001993"/>
              <a:gd name="connsiteY84" fmla="*/ 353099 h 2767597"/>
              <a:gd name="connsiteX85" fmla="*/ 1166004 w 3001993"/>
              <a:gd name="connsiteY85" fmla="*/ 290063 h 2767597"/>
              <a:gd name="connsiteX86" fmla="*/ 1135048 w 3001993"/>
              <a:gd name="connsiteY86" fmla="*/ 275776 h 2767597"/>
              <a:gd name="connsiteX87" fmla="*/ 1129476 w 3001993"/>
              <a:gd name="connsiteY87" fmla="*/ 252862 h 2767597"/>
              <a:gd name="connsiteX88" fmla="*/ 1077898 w 3001993"/>
              <a:gd name="connsiteY88" fmla="*/ 256726 h 2767597"/>
              <a:gd name="connsiteX89" fmla="*/ 1065992 w 3001993"/>
              <a:gd name="connsiteY89" fmla="*/ 240057 h 2767597"/>
              <a:gd name="connsiteX90" fmla="*/ 1015985 w 3001993"/>
              <a:gd name="connsiteY90" fmla="*/ 247201 h 2767597"/>
              <a:gd name="connsiteX91" fmla="*/ 994554 w 3001993"/>
              <a:gd name="connsiteY91" fmla="*/ 235295 h 2767597"/>
              <a:gd name="connsiteX92" fmla="*/ 981929 w 3001993"/>
              <a:gd name="connsiteY92" fmla="*/ 193644 h 2767597"/>
              <a:gd name="connsiteX93" fmla="*/ 908109 w 3001993"/>
              <a:gd name="connsiteY93" fmla="*/ 215075 h 2767597"/>
              <a:gd name="connsiteX94" fmla="*/ 932642 w 3001993"/>
              <a:gd name="connsiteY94" fmla="*/ 178145 h 2767597"/>
              <a:gd name="connsiteX95" fmla="*/ 980267 w 3001993"/>
              <a:gd name="connsiteY95" fmla="*/ 154332 h 2767597"/>
              <a:gd name="connsiteX96" fmla="*/ 1015986 w 3001993"/>
              <a:gd name="connsiteY96" fmla="*/ 142426 h 2767597"/>
              <a:gd name="connsiteX97" fmla="*/ 1030272 w 3001993"/>
              <a:gd name="connsiteY97" fmla="*/ 92419 h 2767597"/>
              <a:gd name="connsiteX98" fmla="*/ 1073135 w 3001993"/>
              <a:gd name="connsiteY98" fmla="*/ 97182 h 2767597"/>
              <a:gd name="connsiteX99" fmla="*/ 1176472 w 3001993"/>
              <a:gd name="connsiteY99" fmla="*/ 41649 h 2767597"/>
              <a:gd name="connsiteX100" fmla="*/ 1410284 w 3001993"/>
              <a:gd name="connsiteY100" fmla="*/ 0 h 2767597"/>
              <a:gd name="connsiteX101" fmla="*/ 1508994 w 3001993"/>
              <a:gd name="connsiteY101" fmla="*/ 27677 h 2767597"/>
              <a:gd name="connsiteX102" fmla="*/ 1573198 w 3001993"/>
              <a:gd name="connsiteY102" fmla="*/ 61463 h 2767597"/>
              <a:gd name="connsiteX103" fmla="*/ 1616060 w 3001993"/>
              <a:gd name="connsiteY103" fmla="*/ 90038 h 2767597"/>
              <a:gd name="connsiteX104" fmla="*/ 1798158 w 3001993"/>
              <a:gd name="connsiteY104" fmla="*/ 102933 h 2767597"/>
              <a:gd name="connsiteX0" fmla="*/ 1798158 w 3001993"/>
              <a:gd name="connsiteY0" fmla="*/ 102933 h 2767597"/>
              <a:gd name="connsiteX1" fmla="*/ 1716657 w 3001993"/>
              <a:gd name="connsiteY1" fmla="*/ 309068 h 2767597"/>
              <a:gd name="connsiteX2" fmla="*/ 1690778 w 3001993"/>
              <a:gd name="connsiteY2" fmla="*/ 464344 h 2767597"/>
              <a:gd name="connsiteX3" fmla="*/ 1846053 w 3001993"/>
              <a:gd name="connsiteY3" fmla="*/ 610993 h 2767597"/>
              <a:gd name="connsiteX4" fmla="*/ 2251495 w 3001993"/>
              <a:gd name="connsiteY4" fmla="*/ 723136 h 2767597"/>
              <a:gd name="connsiteX5" fmla="*/ 2475781 w 3001993"/>
              <a:gd name="connsiteY5" fmla="*/ 921544 h 2767597"/>
              <a:gd name="connsiteX6" fmla="*/ 2725947 w 3001993"/>
              <a:gd name="connsiteY6" fmla="*/ 1076819 h 2767597"/>
              <a:gd name="connsiteX7" fmla="*/ 2907102 w 3001993"/>
              <a:gd name="connsiteY7" fmla="*/ 1318359 h 2767597"/>
              <a:gd name="connsiteX8" fmla="*/ 3001993 w 3001993"/>
              <a:gd name="connsiteY8" fmla="*/ 1620283 h 2767597"/>
              <a:gd name="connsiteX9" fmla="*/ 2993366 w 3001993"/>
              <a:gd name="connsiteY9" fmla="*/ 1870449 h 2767597"/>
              <a:gd name="connsiteX10" fmla="*/ 2915729 w 3001993"/>
              <a:gd name="connsiteY10" fmla="*/ 2060231 h 2767597"/>
              <a:gd name="connsiteX11" fmla="*/ 2743200 w 3001993"/>
              <a:gd name="connsiteY11" fmla="*/ 2189627 h 2767597"/>
              <a:gd name="connsiteX12" fmla="*/ 2501661 w 3001993"/>
              <a:gd name="connsiteY12" fmla="*/ 2241385 h 2767597"/>
              <a:gd name="connsiteX13" fmla="*/ 2281283 w 3001993"/>
              <a:gd name="connsiteY13" fmla="*/ 2219999 h 2767597"/>
              <a:gd name="connsiteX14" fmla="*/ 2009955 w 3001993"/>
              <a:gd name="connsiteY14" fmla="*/ 2137868 h 2767597"/>
              <a:gd name="connsiteX15" fmla="*/ 1842279 w 3001993"/>
              <a:gd name="connsiteY15" fmla="*/ 2052188 h 2767597"/>
              <a:gd name="connsiteX16" fmla="*/ 1625585 w 3001993"/>
              <a:gd name="connsiteY16" fmla="*/ 1949795 h 2767597"/>
              <a:gd name="connsiteX17" fmla="*/ 1540639 w 3001993"/>
              <a:gd name="connsiteY17" fmla="*/ 1995877 h 2767597"/>
              <a:gd name="connsiteX18" fmla="*/ 1449731 w 3001993"/>
              <a:gd name="connsiteY18" fmla="*/ 2021157 h 2767597"/>
              <a:gd name="connsiteX19" fmla="*/ 1250307 w 3001993"/>
              <a:gd name="connsiteY19" fmla="*/ 2050886 h 2767597"/>
              <a:gd name="connsiteX20" fmla="*/ 1190895 w 3001993"/>
              <a:gd name="connsiteY20" fmla="*/ 2138872 h 2767597"/>
              <a:gd name="connsiteX21" fmla="*/ 1104092 w 3001993"/>
              <a:gd name="connsiteY21" fmla="*/ 2247451 h 2767597"/>
              <a:gd name="connsiteX22" fmla="*/ 1130285 w 3001993"/>
              <a:gd name="connsiteY22" fmla="*/ 2311745 h 2767597"/>
              <a:gd name="connsiteX23" fmla="*/ 1153379 w 3001993"/>
              <a:gd name="connsiteY23" fmla="*/ 2429594 h 2767597"/>
              <a:gd name="connsiteX24" fmla="*/ 1111235 w 3001993"/>
              <a:gd name="connsiteY24" fmla="*/ 2533201 h 2767597"/>
              <a:gd name="connsiteX25" fmla="*/ 990376 w 3001993"/>
              <a:gd name="connsiteY25" fmla="*/ 2672390 h 2767597"/>
              <a:gd name="connsiteX26" fmla="*/ 785004 w 3001993"/>
              <a:gd name="connsiteY26" fmla="*/ 2767597 h 2767597"/>
              <a:gd name="connsiteX27" fmla="*/ 474453 w 3001993"/>
              <a:gd name="connsiteY27" fmla="*/ 2750344 h 2767597"/>
              <a:gd name="connsiteX28" fmla="*/ 224287 w 3001993"/>
              <a:gd name="connsiteY28" fmla="*/ 2698585 h 2767597"/>
              <a:gd name="connsiteX29" fmla="*/ 51759 w 3001993"/>
              <a:gd name="connsiteY29" fmla="*/ 2595068 h 2767597"/>
              <a:gd name="connsiteX30" fmla="*/ 0 w 3001993"/>
              <a:gd name="connsiteY30" fmla="*/ 2405287 h 2767597"/>
              <a:gd name="connsiteX31" fmla="*/ 17253 w 3001993"/>
              <a:gd name="connsiteY31" fmla="*/ 2215506 h 2767597"/>
              <a:gd name="connsiteX32" fmla="*/ 103517 w 3001993"/>
              <a:gd name="connsiteY32" fmla="*/ 2017099 h 2767597"/>
              <a:gd name="connsiteX33" fmla="*/ 267419 w 3001993"/>
              <a:gd name="connsiteY33" fmla="*/ 1896329 h 2767597"/>
              <a:gd name="connsiteX34" fmla="*/ 362310 w 3001993"/>
              <a:gd name="connsiteY34" fmla="*/ 1784185 h 2767597"/>
              <a:gd name="connsiteX35" fmla="*/ 362310 w 3001993"/>
              <a:gd name="connsiteY35" fmla="*/ 1534019 h 2767597"/>
              <a:gd name="connsiteX36" fmla="*/ 370936 w 3001993"/>
              <a:gd name="connsiteY36" fmla="*/ 1387370 h 2767597"/>
              <a:gd name="connsiteX37" fmla="*/ 491706 w 3001993"/>
              <a:gd name="connsiteY37" fmla="*/ 1292480 h 2767597"/>
              <a:gd name="connsiteX38" fmla="*/ 638355 w 3001993"/>
              <a:gd name="connsiteY38" fmla="*/ 1275227 h 2767597"/>
              <a:gd name="connsiteX39" fmla="*/ 757328 w 3001993"/>
              <a:gd name="connsiteY39" fmla="*/ 1092590 h 2767597"/>
              <a:gd name="connsiteX40" fmla="*/ 763573 w 3001993"/>
              <a:gd name="connsiteY40" fmla="*/ 1021107 h 2767597"/>
              <a:gd name="connsiteX41" fmla="*/ 773098 w 3001993"/>
              <a:gd name="connsiteY41" fmla="*/ 960812 h 2767597"/>
              <a:gd name="connsiteX42" fmla="*/ 808817 w 3001993"/>
              <a:gd name="connsiteY42" fmla="*/ 952051 h 2767597"/>
              <a:gd name="connsiteX43" fmla="*/ 838245 w 3001993"/>
              <a:gd name="connsiteY43" fmla="*/ 983142 h 2767597"/>
              <a:gd name="connsiteX44" fmla="*/ 856442 w 3001993"/>
              <a:gd name="connsiteY44" fmla="*/ 966338 h 2767597"/>
              <a:gd name="connsiteX45" fmla="*/ 854914 w 3001993"/>
              <a:gd name="connsiteY45" fmla="*/ 906088 h 2767597"/>
              <a:gd name="connsiteX46" fmla="*/ 906359 w 3001993"/>
              <a:gd name="connsiteY46" fmla="*/ 885556 h 2767597"/>
              <a:gd name="connsiteX47" fmla="*/ 949310 w 3001993"/>
              <a:gd name="connsiteY47" fmla="*/ 930620 h 2767597"/>
              <a:gd name="connsiteX48" fmla="*/ 965979 w 3001993"/>
              <a:gd name="connsiteY48" fmla="*/ 952051 h 2767597"/>
              <a:gd name="connsiteX49" fmla="*/ 995004 w 3001993"/>
              <a:gd name="connsiteY49" fmla="*/ 939380 h 2767597"/>
              <a:gd name="connsiteX50" fmla="*/ 1004079 w 3001993"/>
              <a:gd name="connsiteY50" fmla="*/ 880613 h 2767597"/>
              <a:gd name="connsiteX51" fmla="*/ 1005113 w 3001993"/>
              <a:gd name="connsiteY51" fmla="*/ 847186 h 2767597"/>
              <a:gd name="connsiteX52" fmla="*/ 1025510 w 3001993"/>
              <a:gd name="connsiteY52" fmla="*/ 823463 h 2767597"/>
              <a:gd name="connsiteX53" fmla="*/ 1081268 w 3001993"/>
              <a:gd name="connsiteY53" fmla="*/ 804952 h 2767597"/>
              <a:gd name="connsiteX54" fmla="*/ 1113617 w 3001993"/>
              <a:gd name="connsiteY54" fmla="*/ 799651 h 2767597"/>
              <a:gd name="connsiteX55" fmla="*/ 1131813 w 3001993"/>
              <a:gd name="connsiteY55" fmla="*/ 767167 h 2767597"/>
              <a:gd name="connsiteX56" fmla="*/ 1156479 w 3001993"/>
              <a:gd name="connsiteY56" fmla="*/ 759170 h 2767597"/>
              <a:gd name="connsiteX57" fmla="*/ 1173148 w 3001993"/>
              <a:gd name="connsiteY57" fmla="*/ 735357 h 2767597"/>
              <a:gd name="connsiteX58" fmla="*/ 1196960 w 3001993"/>
              <a:gd name="connsiteY58" fmla="*/ 787745 h 2767597"/>
              <a:gd name="connsiteX59" fmla="*/ 1239823 w 3001993"/>
              <a:gd name="connsiteY59" fmla="*/ 785364 h 2767597"/>
              <a:gd name="connsiteX60" fmla="*/ 1277923 w 3001993"/>
              <a:gd name="connsiteY60" fmla="*/ 797270 h 2767597"/>
              <a:gd name="connsiteX61" fmla="*/ 1301735 w 3001993"/>
              <a:gd name="connsiteY61" fmla="*/ 787745 h 2767597"/>
              <a:gd name="connsiteX62" fmla="*/ 1330310 w 3001993"/>
              <a:gd name="connsiteY62" fmla="*/ 859182 h 2767597"/>
              <a:gd name="connsiteX63" fmla="*/ 1355246 w 3001993"/>
              <a:gd name="connsiteY63" fmla="*/ 846872 h 2767597"/>
              <a:gd name="connsiteX64" fmla="*/ 1398378 w 3001993"/>
              <a:gd name="connsiteY64" fmla="*/ 852532 h 2767597"/>
              <a:gd name="connsiteX65" fmla="*/ 1432704 w 3001993"/>
              <a:gd name="connsiteY65" fmla="*/ 859182 h 2767597"/>
              <a:gd name="connsiteX66" fmla="*/ 1492055 w 3001993"/>
              <a:gd name="connsiteY66" fmla="*/ 914715 h 2767597"/>
              <a:gd name="connsiteX67" fmla="*/ 1520810 w 3001993"/>
              <a:gd name="connsiteY67" fmla="*/ 899663 h 2767597"/>
              <a:gd name="connsiteX68" fmla="*/ 1556529 w 3001993"/>
              <a:gd name="connsiteY68" fmla="*/ 923476 h 2767597"/>
              <a:gd name="connsiteX69" fmla="*/ 1608917 w 3001993"/>
              <a:gd name="connsiteY69" fmla="*/ 952051 h 2767597"/>
              <a:gd name="connsiteX70" fmla="*/ 1689879 w 3001993"/>
              <a:gd name="connsiteY70" fmla="*/ 956633 h 2767597"/>
              <a:gd name="connsiteX71" fmla="*/ 1713376 w 3001993"/>
              <a:gd name="connsiteY71" fmla="*/ 917680 h 2767597"/>
              <a:gd name="connsiteX72" fmla="*/ 1677973 w 3001993"/>
              <a:gd name="connsiteY72" fmla="*/ 875851 h 2767597"/>
              <a:gd name="connsiteX73" fmla="*/ 1603030 w 3001993"/>
              <a:gd name="connsiteY73" fmla="*/ 823687 h 2767597"/>
              <a:gd name="connsiteX74" fmla="*/ 1516048 w 3001993"/>
              <a:gd name="connsiteY74" fmla="*/ 778220 h 2767597"/>
              <a:gd name="connsiteX75" fmla="*/ 1430817 w 3001993"/>
              <a:gd name="connsiteY75" fmla="*/ 685396 h 2767597"/>
              <a:gd name="connsiteX76" fmla="*/ 1392223 w 3001993"/>
              <a:gd name="connsiteY76" fmla="*/ 663920 h 2767597"/>
              <a:gd name="connsiteX77" fmla="*/ 1310631 w 3001993"/>
              <a:gd name="connsiteY77" fmla="*/ 588124 h 2767597"/>
              <a:gd name="connsiteX78" fmla="*/ 1280304 w 3001993"/>
              <a:gd name="connsiteY78" fmla="*/ 521045 h 2767597"/>
              <a:gd name="connsiteX79" fmla="*/ 1249348 w 3001993"/>
              <a:gd name="connsiteY79" fmla="*/ 471038 h 2767597"/>
              <a:gd name="connsiteX80" fmla="*/ 1232364 w 3001993"/>
              <a:gd name="connsiteY80" fmla="*/ 455134 h 2767597"/>
              <a:gd name="connsiteX81" fmla="*/ 1237441 w 3001993"/>
              <a:gd name="connsiteY81" fmla="*/ 418651 h 2767597"/>
              <a:gd name="connsiteX82" fmla="*/ 1258873 w 3001993"/>
              <a:gd name="connsiteY82" fmla="*/ 378394 h 2767597"/>
              <a:gd name="connsiteX83" fmla="*/ 1216010 w 3001993"/>
              <a:gd name="connsiteY83" fmla="*/ 378170 h 2767597"/>
              <a:gd name="connsiteX84" fmla="*/ 1174091 w 3001993"/>
              <a:gd name="connsiteY84" fmla="*/ 353099 h 2767597"/>
              <a:gd name="connsiteX85" fmla="*/ 1166004 w 3001993"/>
              <a:gd name="connsiteY85" fmla="*/ 290063 h 2767597"/>
              <a:gd name="connsiteX86" fmla="*/ 1135048 w 3001993"/>
              <a:gd name="connsiteY86" fmla="*/ 275776 h 2767597"/>
              <a:gd name="connsiteX87" fmla="*/ 1129476 w 3001993"/>
              <a:gd name="connsiteY87" fmla="*/ 252862 h 2767597"/>
              <a:gd name="connsiteX88" fmla="*/ 1077898 w 3001993"/>
              <a:gd name="connsiteY88" fmla="*/ 256726 h 2767597"/>
              <a:gd name="connsiteX89" fmla="*/ 1065992 w 3001993"/>
              <a:gd name="connsiteY89" fmla="*/ 240057 h 2767597"/>
              <a:gd name="connsiteX90" fmla="*/ 1015985 w 3001993"/>
              <a:gd name="connsiteY90" fmla="*/ 247201 h 2767597"/>
              <a:gd name="connsiteX91" fmla="*/ 994554 w 3001993"/>
              <a:gd name="connsiteY91" fmla="*/ 235295 h 2767597"/>
              <a:gd name="connsiteX92" fmla="*/ 981929 w 3001993"/>
              <a:gd name="connsiteY92" fmla="*/ 193644 h 2767597"/>
              <a:gd name="connsiteX93" fmla="*/ 908109 w 3001993"/>
              <a:gd name="connsiteY93" fmla="*/ 215075 h 2767597"/>
              <a:gd name="connsiteX94" fmla="*/ 932642 w 3001993"/>
              <a:gd name="connsiteY94" fmla="*/ 178145 h 2767597"/>
              <a:gd name="connsiteX95" fmla="*/ 980267 w 3001993"/>
              <a:gd name="connsiteY95" fmla="*/ 154332 h 2767597"/>
              <a:gd name="connsiteX96" fmla="*/ 1015986 w 3001993"/>
              <a:gd name="connsiteY96" fmla="*/ 142426 h 2767597"/>
              <a:gd name="connsiteX97" fmla="*/ 1030272 w 3001993"/>
              <a:gd name="connsiteY97" fmla="*/ 92419 h 2767597"/>
              <a:gd name="connsiteX98" fmla="*/ 1073135 w 3001993"/>
              <a:gd name="connsiteY98" fmla="*/ 97182 h 2767597"/>
              <a:gd name="connsiteX99" fmla="*/ 1176472 w 3001993"/>
              <a:gd name="connsiteY99" fmla="*/ 41649 h 2767597"/>
              <a:gd name="connsiteX100" fmla="*/ 1410284 w 3001993"/>
              <a:gd name="connsiteY100" fmla="*/ 0 h 2767597"/>
              <a:gd name="connsiteX101" fmla="*/ 1508994 w 3001993"/>
              <a:gd name="connsiteY101" fmla="*/ 27677 h 2767597"/>
              <a:gd name="connsiteX102" fmla="*/ 1573198 w 3001993"/>
              <a:gd name="connsiteY102" fmla="*/ 61463 h 2767597"/>
              <a:gd name="connsiteX103" fmla="*/ 1616060 w 3001993"/>
              <a:gd name="connsiteY103" fmla="*/ 90038 h 2767597"/>
              <a:gd name="connsiteX104" fmla="*/ 1798158 w 3001993"/>
              <a:gd name="connsiteY104" fmla="*/ 102933 h 2767597"/>
              <a:gd name="connsiteX0" fmla="*/ 1798158 w 3001993"/>
              <a:gd name="connsiteY0" fmla="*/ 102933 h 2767597"/>
              <a:gd name="connsiteX1" fmla="*/ 1716657 w 3001993"/>
              <a:gd name="connsiteY1" fmla="*/ 309068 h 2767597"/>
              <a:gd name="connsiteX2" fmla="*/ 1690778 w 3001993"/>
              <a:gd name="connsiteY2" fmla="*/ 464344 h 2767597"/>
              <a:gd name="connsiteX3" fmla="*/ 1846053 w 3001993"/>
              <a:gd name="connsiteY3" fmla="*/ 610993 h 2767597"/>
              <a:gd name="connsiteX4" fmla="*/ 2251495 w 3001993"/>
              <a:gd name="connsiteY4" fmla="*/ 723136 h 2767597"/>
              <a:gd name="connsiteX5" fmla="*/ 2475781 w 3001993"/>
              <a:gd name="connsiteY5" fmla="*/ 921544 h 2767597"/>
              <a:gd name="connsiteX6" fmla="*/ 2725947 w 3001993"/>
              <a:gd name="connsiteY6" fmla="*/ 1076819 h 2767597"/>
              <a:gd name="connsiteX7" fmla="*/ 2907102 w 3001993"/>
              <a:gd name="connsiteY7" fmla="*/ 1318359 h 2767597"/>
              <a:gd name="connsiteX8" fmla="*/ 3001993 w 3001993"/>
              <a:gd name="connsiteY8" fmla="*/ 1620283 h 2767597"/>
              <a:gd name="connsiteX9" fmla="*/ 2993366 w 3001993"/>
              <a:gd name="connsiteY9" fmla="*/ 1870449 h 2767597"/>
              <a:gd name="connsiteX10" fmla="*/ 2915729 w 3001993"/>
              <a:gd name="connsiteY10" fmla="*/ 2060231 h 2767597"/>
              <a:gd name="connsiteX11" fmla="*/ 2743200 w 3001993"/>
              <a:gd name="connsiteY11" fmla="*/ 2189627 h 2767597"/>
              <a:gd name="connsiteX12" fmla="*/ 2501661 w 3001993"/>
              <a:gd name="connsiteY12" fmla="*/ 2241385 h 2767597"/>
              <a:gd name="connsiteX13" fmla="*/ 2281283 w 3001993"/>
              <a:gd name="connsiteY13" fmla="*/ 2219999 h 2767597"/>
              <a:gd name="connsiteX14" fmla="*/ 2009955 w 3001993"/>
              <a:gd name="connsiteY14" fmla="*/ 2137868 h 2767597"/>
              <a:gd name="connsiteX15" fmla="*/ 1842279 w 3001993"/>
              <a:gd name="connsiteY15" fmla="*/ 2052188 h 2767597"/>
              <a:gd name="connsiteX16" fmla="*/ 1625585 w 3001993"/>
              <a:gd name="connsiteY16" fmla="*/ 1949795 h 2767597"/>
              <a:gd name="connsiteX17" fmla="*/ 1540639 w 3001993"/>
              <a:gd name="connsiteY17" fmla="*/ 1995877 h 2767597"/>
              <a:gd name="connsiteX18" fmla="*/ 1449731 w 3001993"/>
              <a:gd name="connsiteY18" fmla="*/ 2021157 h 2767597"/>
              <a:gd name="connsiteX19" fmla="*/ 1250307 w 3001993"/>
              <a:gd name="connsiteY19" fmla="*/ 2050886 h 2767597"/>
              <a:gd name="connsiteX20" fmla="*/ 1190895 w 3001993"/>
              <a:gd name="connsiteY20" fmla="*/ 2138872 h 2767597"/>
              <a:gd name="connsiteX21" fmla="*/ 1104092 w 3001993"/>
              <a:gd name="connsiteY21" fmla="*/ 2247451 h 2767597"/>
              <a:gd name="connsiteX22" fmla="*/ 1130285 w 3001993"/>
              <a:gd name="connsiteY22" fmla="*/ 2311745 h 2767597"/>
              <a:gd name="connsiteX23" fmla="*/ 1153379 w 3001993"/>
              <a:gd name="connsiteY23" fmla="*/ 2429594 h 2767597"/>
              <a:gd name="connsiteX24" fmla="*/ 1111235 w 3001993"/>
              <a:gd name="connsiteY24" fmla="*/ 2533201 h 2767597"/>
              <a:gd name="connsiteX25" fmla="*/ 990376 w 3001993"/>
              <a:gd name="connsiteY25" fmla="*/ 2672390 h 2767597"/>
              <a:gd name="connsiteX26" fmla="*/ 785004 w 3001993"/>
              <a:gd name="connsiteY26" fmla="*/ 2767597 h 2767597"/>
              <a:gd name="connsiteX27" fmla="*/ 474453 w 3001993"/>
              <a:gd name="connsiteY27" fmla="*/ 2750344 h 2767597"/>
              <a:gd name="connsiteX28" fmla="*/ 224287 w 3001993"/>
              <a:gd name="connsiteY28" fmla="*/ 2698585 h 2767597"/>
              <a:gd name="connsiteX29" fmla="*/ 51759 w 3001993"/>
              <a:gd name="connsiteY29" fmla="*/ 2595068 h 2767597"/>
              <a:gd name="connsiteX30" fmla="*/ 0 w 3001993"/>
              <a:gd name="connsiteY30" fmla="*/ 2405287 h 2767597"/>
              <a:gd name="connsiteX31" fmla="*/ 17253 w 3001993"/>
              <a:gd name="connsiteY31" fmla="*/ 2215506 h 2767597"/>
              <a:gd name="connsiteX32" fmla="*/ 103517 w 3001993"/>
              <a:gd name="connsiteY32" fmla="*/ 2017099 h 2767597"/>
              <a:gd name="connsiteX33" fmla="*/ 267419 w 3001993"/>
              <a:gd name="connsiteY33" fmla="*/ 1896329 h 2767597"/>
              <a:gd name="connsiteX34" fmla="*/ 362310 w 3001993"/>
              <a:gd name="connsiteY34" fmla="*/ 1784185 h 2767597"/>
              <a:gd name="connsiteX35" fmla="*/ 362310 w 3001993"/>
              <a:gd name="connsiteY35" fmla="*/ 1534019 h 2767597"/>
              <a:gd name="connsiteX36" fmla="*/ 370936 w 3001993"/>
              <a:gd name="connsiteY36" fmla="*/ 1387370 h 2767597"/>
              <a:gd name="connsiteX37" fmla="*/ 491706 w 3001993"/>
              <a:gd name="connsiteY37" fmla="*/ 1292480 h 2767597"/>
              <a:gd name="connsiteX38" fmla="*/ 638355 w 3001993"/>
              <a:gd name="connsiteY38" fmla="*/ 1275227 h 2767597"/>
              <a:gd name="connsiteX39" fmla="*/ 757328 w 3001993"/>
              <a:gd name="connsiteY39" fmla="*/ 1092590 h 2767597"/>
              <a:gd name="connsiteX40" fmla="*/ 763573 w 3001993"/>
              <a:gd name="connsiteY40" fmla="*/ 1021107 h 2767597"/>
              <a:gd name="connsiteX41" fmla="*/ 773098 w 3001993"/>
              <a:gd name="connsiteY41" fmla="*/ 960812 h 2767597"/>
              <a:gd name="connsiteX42" fmla="*/ 808817 w 3001993"/>
              <a:gd name="connsiteY42" fmla="*/ 952051 h 2767597"/>
              <a:gd name="connsiteX43" fmla="*/ 838245 w 3001993"/>
              <a:gd name="connsiteY43" fmla="*/ 983142 h 2767597"/>
              <a:gd name="connsiteX44" fmla="*/ 856442 w 3001993"/>
              <a:gd name="connsiteY44" fmla="*/ 966338 h 2767597"/>
              <a:gd name="connsiteX45" fmla="*/ 854914 w 3001993"/>
              <a:gd name="connsiteY45" fmla="*/ 906088 h 2767597"/>
              <a:gd name="connsiteX46" fmla="*/ 906359 w 3001993"/>
              <a:gd name="connsiteY46" fmla="*/ 885556 h 2767597"/>
              <a:gd name="connsiteX47" fmla="*/ 949310 w 3001993"/>
              <a:gd name="connsiteY47" fmla="*/ 930620 h 2767597"/>
              <a:gd name="connsiteX48" fmla="*/ 965979 w 3001993"/>
              <a:gd name="connsiteY48" fmla="*/ 952051 h 2767597"/>
              <a:gd name="connsiteX49" fmla="*/ 995004 w 3001993"/>
              <a:gd name="connsiteY49" fmla="*/ 939380 h 2767597"/>
              <a:gd name="connsiteX50" fmla="*/ 1004079 w 3001993"/>
              <a:gd name="connsiteY50" fmla="*/ 880613 h 2767597"/>
              <a:gd name="connsiteX51" fmla="*/ 1005113 w 3001993"/>
              <a:gd name="connsiteY51" fmla="*/ 847186 h 2767597"/>
              <a:gd name="connsiteX52" fmla="*/ 1025510 w 3001993"/>
              <a:gd name="connsiteY52" fmla="*/ 823463 h 2767597"/>
              <a:gd name="connsiteX53" fmla="*/ 1081268 w 3001993"/>
              <a:gd name="connsiteY53" fmla="*/ 804952 h 2767597"/>
              <a:gd name="connsiteX54" fmla="*/ 1113617 w 3001993"/>
              <a:gd name="connsiteY54" fmla="*/ 799651 h 2767597"/>
              <a:gd name="connsiteX55" fmla="*/ 1131813 w 3001993"/>
              <a:gd name="connsiteY55" fmla="*/ 767167 h 2767597"/>
              <a:gd name="connsiteX56" fmla="*/ 1156479 w 3001993"/>
              <a:gd name="connsiteY56" fmla="*/ 759170 h 2767597"/>
              <a:gd name="connsiteX57" fmla="*/ 1173148 w 3001993"/>
              <a:gd name="connsiteY57" fmla="*/ 735357 h 2767597"/>
              <a:gd name="connsiteX58" fmla="*/ 1196960 w 3001993"/>
              <a:gd name="connsiteY58" fmla="*/ 787745 h 2767597"/>
              <a:gd name="connsiteX59" fmla="*/ 1239823 w 3001993"/>
              <a:gd name="connsiteY59" fmla="*/ 785364 h 2767597"/>
              <a:gd name="connsiteX60" fmla="*/ 1277923 w 3001993"/>
              <a:gd name="connsiteY60" fmla="*/ 797270 h 2767597"/>
              <a:gd name="connsiteX61" fmla="*/ 1301735 w 3001993"/>
              <a:gd name="connsiteY61" fmla="*/ 787745 h 2767597"/>
              <a:gd name="connsiteX62" fmla="*/ 1330310 w 3001993"/>
              <a:gd name="connsiteY62" fmla="*/ 859182 h 2767597"/>
              <a:gd name="connsiteX63" fmla="*/ 1355246 w 3001993"/>
              <a:gd name="connsiteY63" fmla="*/ 846872 h 2767597"/>
              <a:gd name="connsiteX64" fmla="*/ 1398378 w 3001993"/>
              <a:gd name="connsiteY64" fmla="*/ 852532 h 2767597"/>
              <a:gd name="connsiteX65" fmla="*/ 1432704 w 3001993"/>
              <a:gd name="connsiteY65" fmla="*/ 859182 h 2767597"/>
              <a:gd name="connsiteX66" fmla="*/ 1492055 w 3001993"/>
              <a:gd name="connsiteY66" fmla="*/ 914715 h 2767597"/>
              <a:gd name="connsiteX67" fmla="*/ 1520810 w 3001993"/>
              <a:gd name="connsiteY67" fmla="*/ 899663 h 2767597"/>
              <a:gd name="connsiteX68" fmla="*/ 1556529 w 3001993"/>
              <a:gd name="connsiteY68" fmla="*/ 923476 h 2767597"/>
              <a:gd name="connsiteX69" fmla="*/ 1608917 w 3001993"/>
              <a:gd name="connsiteY69" fmla="*/ 952051 h 2767597"/>
              <a:gd name="connsiteX70" fmla="*/ 1689879 w 3001993"/>
              <a:gd name="connsiteY70" fmla="*/ 956633 h 2767597"/>
              <a:gd name="connsiteX71" fmla="*/ 1713376 w 3001993"/>
              <a:gd name="connsiteY71" fmla="*/ 917680 h 2767597"/>
              <a:gd name="connsiteX72" fmla="*/ 1677973 w 3001993"/>
              <a:gd name="connsiteY72" fmla="*/ 875851 h 2767597"/>
              <a:gd name="connsiteX73" fmla="*/ 1603030 w 3001993"/>
              <a:gd name="connsiteY73" fmla="*/ 823687 h 2767597"/>
              <a:gd name="connsiteX74" fmla="*/ 1516048 w 3001993"/>
              <a:gd name="connsiteY74" fmla="*/ 778220 h 2767597"/>
              <a:gd name="connsiteX75" fmla="*/ 1430817 w 3001993"/>
              <a:gd name="connsiteY75" fmla="*/ 685396 h 2767597"/>
              <a:gd name="connsiteX76" fmla="*/ 1392223 w 3001993"/>
              <a:gd name="connsiteY76" fmla="*/ 663920 h 2767597"/>
              <a:gd name="connsiteX77" fmla="*/ 1310631 w 3001993"/>
              <a:gd name="connsiteY77" fmla="*/ 588124 h 2767597"/>
              <a:gd name="connsiteX78" fmla="*/ 1280304 w 3001993"/>
              <a:gd name="connsiteY78" fmla="*/ 521045 h 2767597"/>
              <a:gd name="connsiteX79" fmla="*/ 1249348 w 3001993"/>
              <a:gd name="connsiteY79" fmla="*/ 471038 h 2767597"/>
              <a:gd name="connsiteX80" fmla="*/ 1232364 w 3001993"/>
              <a:gd name="connsiteY80" fmla="*/ 455134 h 2767597"/>
              <a:gd name="connsiteX81" fmla="*/ 1237441 w 3001993"/>
              <a:gd name="connsiteY81" fmla="*/ 418651 h 2767597"/>
              <a:gd name="connsiteX82" fmla="*/ 1258873 w 3001993"/>
              <a:gd name="connsiteY82" fmla="*/ 378394 h 2767597"/>
              <a:gd name="connsiteX83" fmla="*/ 1216010 w 3001993"/>
              <a:gd name="connsiteY83" fmla="*/ 378170 h 2767597"/>
              <a:gd name="connsiteX84" fmla="*/ 1174091 w 3001993"/>
              <a:gd name="connsiteY84" fmla="*/ 353099 h 2767597"/>
              <a:gd name="connsiteX85" fmla="*/ 1166004 w 3001993"/>
              <a:gd name="connsiteY85" fmla="*/ 290063 h 2767597"/>
              <a:gd name="connsiteX86" fmla="*/ 1135048 w 3001993"/>
              <a:gd name="connsiteY86" fmla="*/ 275776 h 2767597"/>
              <a:gd name="connsiteX87" fmla="*/ 1129476 w 3001993"/>
              <a:gd name="connsiteY87" fmla="*/ 252862 h 2767597"/>
              <a:gd name="connsiteX88" fmla="*/ 1077898 w 3001993"/>
              <a:gd name="connsiteY88" fmla="*/ 256726 h 2767597"/>
              <a:gd name="connsiteX89" fmla="*/ 1065992 w 3001993"/>
              <a:gd name="connsiteY89" fmla="*/ 240057 h 2767597"/>
              <a:gd name="connsiteX90" fmla="*/ 1015985 w 3001993"/>
              <a:gd name="connsiteY90" fmla="*/ 247201 h 2767597"/>
              <a:gd name="connsiteX91" fmla="*/ 994554 w 3001993"/>
              <a:gd name="connsiteY91" fmla="*/ 235295 h 2767597"/>
              <a:gd name="connsiteX92" fmla="*/ 981929 w 3001993"/>
              <a:gd name="connsiteY92" fmla="*/ 193644 h 2767597"/>
              <a:gd name="connsiteX93" fmla="*/ 908109 w 3001993"/>
              <a:gd name="connsiteY93" fmla="*/ 215075 h 2767597"/>
              <a:gd name="connsiteX94" fmla="*/ 932642 w 3001993"/>
              <a:gd name="connsiteY94" fmla="*/ 178145 h 2767597"/>
              <a:gd name="connsiteX95" fmla="*/ 980267 w 3001993"/>
              <a:gd name="connsiteY95" fmla="*/ 154332 h 2767597"/>
              <a:gd name="connsiteX96" fmla="*/ 1015986 w 3001993"/>
              <a:gd name="connsiteY96" fmla="*/ 142426 h 2767597"/>
              <a:gd name="connsiteX97" fmla="*/ 1030272 w 3001993"/>
              <a:gd name="connsiteY97" fmla="*/ 92419 h 2767597"/>
              <a:gd name="connsiteX98" fmla="*/ 1073135 w 3001993"/>
              <a:gd name="connsiteY98" fmla="*/ 97182 h 2767597"/>
              <a:gd name="connsiteX99" fmla="*/ 1176472 w 3001993"/>
              <a:gd name="connsiteY99" fmla="*/ 41649 h 2767597"/>
              <a:gd name="connsiteX100" fmla="*/ 1410284 w 3001993"/>
              <a:gd name="connsiteY100" fmla="*/ 0 h 2767597"/>
              <a:gd name="connsiteX101" fmla="*/ 1508994 w 3001993"/>
              <a:gd name="connsiteY101" fmla="*/ 27677 h 2767597"/>
              <a:gd name="connsiteX102" fmla="*/ 1573198 w 3001993"/>
              <a:gd name="connsiteY102" fmla="*/ 61463 h 2767597"/>
              <a:gd name="connsiteX103" fmla="*/ 1616060 w 3001993"/>
              <a:gd name="connsiteY103" fmla="*/ 90038 h 2767597"/>
              <a:gd name="connsiteX104" fmla="*/ 1798158 w 3001993"/>
              <a:gd name="connsiteY104" fmla="*/ 102933 h 2767597"/>
              <a:gd name="connsiteX0" fmla="*/ 1798158 w 3001993"/>
              <a:gd name="connsiteY0" fmla="*/ 102933 h 2767597"/>
              <a:gd name="connsiteX1" fmla="*/ 1716657 w 3001993"/>
              <a:gd name="connsiteY1" fmla="*/ 309068 h 2767597"/>
              <a:gd name="connsiteX2" fmla="*/ 1690778 w 3001993"/>
              <a:gd name="connsiteY2" fmla="*/ 464344 h 2767597"/>
              <a:gd name="connsiteX3" fmla="*/ 1846053 w 3001993"/>
              <a:gd name="connsiteY3" fmla="*/ 610993 h 2767597"/>
              <a:gd name="connsiteX4" fmla="*/ 2251495 w 3001993"/>
              <a:gd name="connsiteY4" fmla="*/ 723136 h 2767597"/>
              <a:gd name="connsiteX5" fmla="*/ 2475781 w 3001993"/>
              <a:gd name="connsiteY5" fmla="*/ 921544 h 2767597"/>
              <a:gd name="connsiteX6" fmla="*/ 2725947 w 3001993"/>
              <a:gd name="connsiteY6" fmla="*/ 1076819 h 2767597"/>
              <a:gd name="connsiteX7" fmla="*/ 2907102 w 3001993"/>
              <a:gd name="connsiteY7" fmla="*/ 1318359 h 2767597"/>
              <a:gd name="connsiteX8" fmla="*/ 3001993 w 3001993"/>
              <a:gd name="connsiteY8" fmla="*/ 1620283 h 2767597"/>
              <a:gd name="connsiteX9" fmla="*/ 2993366 w 3001993"/>
              <a:gd name="connsiteY9" fmla="*/ 1870449 h 2767597"/>
              <a:gd name="connsiteX10" fmla="*/ 2915729 w 3001993"/>
              <a:gd name="connsiteY10" fmla="*/ 2060231 h 2767597"/>
              <a:gd name="connsiteX11" fmla="*/ 2743200 w 3001993"/>
              <a:gd name="connsiteY11" fmla="*/ 2189627 h 2767597"/>
              <a:gd name="connsiteX12" fmla="*/ 2501661 w 3001993"/>
              <a:gd name="connsiteY12" fmla="*/ 2241385 h 2767597"/>
              <a:gd name="connsiteX13" fmla="*/ 2281283 w 3001993"/>
              <a:gd name="connsiteY13" fmla="*/ 2219999 h 2767597"/>
              <a:gd name="connsiteX14" fmla="*/ 2009955 w 3001993"/>
              <a:gd name="connsiteY14" fmla="*/ 2137868 h 2767597"/>
              <a:gd name="connsiteX15" fmla="*/ 1890204 w 3001993"/>
              <a:gd name="connsiteY15" fmla="*/ 2138451 h 2767597"/>
              <a:gd name="connsiteX16" fmla="*/ 1625585 w 3001993"/>
              <a:gd name="connsiteY16" fmla="*/ 1949795 h 2767597"/>
              <a:gd name="connsiteX17" fmla="*/ 1540639 w 3001993"/>
              <a:gd name="connsiteY17" fmla="*/ 1995877 h 2767597"/>
              <a:gd name="connsiteX18" fmla="*/ 1449731 w 3001993"/>
              <a:gd name="connsiteY18" fmla="*/ 2021157 h 2767597"/>
              <a:gd name="connsiteX19" fmla="*/ 1250307 w 3001993"/>
              <a:gd name="connsiteY19" fmla="*/ 2050886 h 2767597"/>
              <a:gd name="connsiteX20" fmla="*/ 1190895 w 3001993"/>
              <a:gd name="connsiteY20" fmla="*/ 2138872 h 2767597"/>
              <a:gd name="connsiteX21" fmla="*/ 1104092 w 3001993"/>
              <a:gd name="connsiteY21" fmla="*/ 2247451 h 2767597"/>
              <a:gd name="connsiteX22" fmla="*/ 1130285 w 3001993"/>
              <a:gd name="connsiteY22" fmla="*/ 2311745 h 2767597"/>
              <a:gd name="connsiteX23" fmla="*/ 1153379 w 3001993"/>
              <a:gd name="connsiteY23" fmla="*/ 2429594 h 2767597"/>
              <a:gd name="connsiteX24" fmla="*/ 1111235 w 3001993"/>
              <a:gd name="connsiteY24" fmla="*/ 2533201 h 2767597"/>
              <a:gd name="connsiteX25" fmla="*/ 990376 w 3001993"/>
              <a:gd name="connsiteY25" fmla="*/ 2672390 h 2767597"/>
              <a:gd name="connsiteX26" fmla="*/ 785004 w 3001993"/>
              <a:gd name="connsiteY26" fmla="*/ 2767597 h 2767597"/>
              <a:gd name="connsiteX27" fmla="*/ 474453 w 3001993"/>
              <a:gd name="connsiteY27" fmla="*/ 2750344 h 2767597"/>
              <a:gd name="connsiteX28" fmla="*/ 224287 w 3001993"/>
              <a:gd name="connsiteY28" fmla="*/ 2698585 h 2767597"/>
              <a:gd name="connsiteX29" fmla="*/ 51759 w 3001993"/>
              <a:gd name="connsiteY29" fmla="*/ 2595068 h 2767597"/>
              <a:gd name="connsiteX30" fmla="*/ 0 w 3001993"/>
              <a:gd name="connsiteY30" fmla="*/ 2405287 h 2767597"/>
              <a:gd name="connsiteX31" fmla="*/ 17253 w 3001993"/>
              <a:gd name="connsiteY31" fmla="*/ 2215506 h 2767597"/>
              <a:gd name="connsiteX32" fmla="*/ 103517 w 3001993"/>
              <a:gd name="connsiteY32" fmla="*/ 2017099 h 2767597"/>
              <a:gd name="connsiteX33" fmla="*/ 267419 w 3001993"/>
              <a:gd name="connsiteY33" fmla="*/ 1896329 h 2767597"/>
              <a:gd name="connsiteX34" fmla="*/ 362310 w 3001993"/>
              <a:gd name="connsiteY34" fmla="*/ 1784185 h 2767597"/>
              <a:gd name="connsiteX35" fmla="*/ 362310 w 3001993"/>
              <a:gd name="connsiteY35" fmla="*/ 1534019 h 2767597"/>
              <a:gd name="connsiteX36" fmla="*/ 370936 w 3001993"/>
              <a:gd name="connsiteY36" fmla="*/ 1387370 h 2767597"/>
              <a:gd name="connsiteX37" fmla="*/ 491706 w 3001993"/>
              <a:gd name="connsiteY37" fmla="*/ 1292480 h 2767597"/>
              <a:gd name="connsiteX38" fmla="*/ 638355 w 3001993"/>
              <a:gd name="connsiteY38" fmla="*/ 1275227 h 2767597"/>
              <a:gd name="connsiteX39" fmla="*/ 757328 w 3001993"/>
              <a:gd name="connsiteY39" fmla="*/ 1092590 h 2767597"/>
              <a:gd name="connsiteX40" fmla="*/ 763573 w 3001993"/>
              <a:gd name="connsiteY40" fmla="*/ 1021107 h 2767597"/>
              <a:gd name="connsiteX41" fmla="*/ 773098 w 3001993"/>
              <a:gd name="connsiteY41" fmla="*/ 960812 h 2767597"/>
              <a:gd name="connsiteX42" fmla="*/ 808817 w 3001993"/>
              <a:gd name="connsiteY42" fmla="*/ 952051 h 2767597"/>
              <a:gd name="connsiteX43" fmla="*/ 838245 w 3001993"/>
              <a:gd name="connsiteY43" fmla="*/ 983142 h 2767597"/>
              <a:gd name="connsiteX44" fmla="*/ 856442 w 3001993"/>
              <a:gd name="connsiteY44" fmla="*/ 966338 h 2767597"/>
              <a:gd name="connsiteX45" fmla="*/ 854914 w 3001993"/>
              <a:gd name="connsiteY45" fmla="*/ 906088 h 2767597"/>
              <a:gd name="connsiteX46" fmla="*/ 906359 w 3001993"/>
              <a:gd name="connsiteY46" fmla="*/ 885556 h 2767597"/>
              <a:gd name="connsiteX47" fmla="*/ 949310 w 3001993"/>
              <a:gd name="connsiteY47" fmla="*/ 930620 h 2767597"/>
              <a:gd name="connsiteX48" fmla="*/ 965979 w 3001993"/>
              <a:gd name="connsiteY48" fmla="*/ 952051 h 2767597"/>
              <a:gd name="connsiteX49" fmla="*/ 995004 w 3001993"/>
              <a:gd name="connsiteY49" fmla="*/ 939380 h 2767597"/>
              <a:gd name="connsiteX50" fmla="*/ 1004079 w 3001993"/>
              <a:gd name="connsiteY50" fmla="*/ 880613 h 2767597"/>
              <a:gd name="connsiteX51" fmla="*/ 1005113 w 3001993"/>
              <a:gd name="connsiteY51" fmla="*/ 847186 h 2767597"/>
              <a:gd name="connsiteX52" fmla="*/ 1025510 w 3001993"/>
              <a:gd name="connsiteY52" fmla="*/ 823463 h 2767597"/>
              <a:gd name="connsiteX53" fmla="*/ 1081268 w 3001993"/>
              <a:gd name="connsiteY53" fmla="*/ 804952 h 2767597"/>
              <a:gd name="connsiteX54" fmla="*/ 1113617 w 3001993"/>
              <a:gd name="connsiteY54" fmla="*/ 799651 h 2767597"/>
              <a:gd name="connsiteX55" fmla="*/ 1131813 w 3001993"/>
              <a:gd name="connsiteY55" fmla="*/ 767167 h 2767597"/>
              <a:gd name="connsiteX56" fmla="*/ 1156479 w 3001993"/>
              <a:gd name="connsiteY56" fmla="*/ 759170 h 2767597"/>
              <a:gd name="connsiteX57" fmla="*/ 1173148 w 3001993"/>
              <a:gd name="connsiteY57" fmla="*/ 735357 h 2767597"/>
              <a:gd name="connsiteX58" fmla="*/ 1196960 w 3001993"/>
              <a:gd name="connsiteY58" fmla="*/ 787745 h 2767597"/>
              <a:gd name="connsiteX59" fmla="*/ 1239823 w 3001993"/>
              <a:gd name="connsiteY59" fmla="*/ 785364 h 2767597"/>
              <a:gd name="connsiteX60" fmla="*/ 1277923 w 3001993"/>
              <a:gd name="connsiteY60" fmla="*/ 797270 h 2767597"/>
              <a:gd name="connsiteX61" fmla="*/ 1301735 w 3001993"/>
              <a:gd name="connsiteY61" fmla="*/ 787745 h 2767597"/>
              <a:gd name="connsiteX62" fmla="*/ 1330310 w 3001993"/>
              <a:gd name="connsiteY62" fmla="*/ 859182 h 2767597"/>
              <a:gd name="connsiteX63" fmla="*/ 1355246 w 3001993"/>
              <a:gd name="connsiteY63" fmla="*/ 846872 h 2767597"/>
              <a:gd name="connsiteX64" fmla="*/ 1398378 w 3001993"/>
              <a:gd name="connsiteY64" fmla="*/ 852532 h 2767597"/>
              <a:gd name="connsiteX65" fmla="*/ 1432704 w 3001993"/>
              <a:gd name="connsiteY65" fmla="*/ 859182 h 2767597"/>
              <a:gd name="connsiteX66" fmla="*/ 1492055 w 3001993"/>
              <a:gd name="connsiteY66" fmla="*/ 914715 h 2767597"/>
              <a:gd name="connsiteX67" fmla="*/ 1520810 w 3001993"/>
              <a:gd name="connsiteY67" fmla="*/ 899663 h 2767597"/>
              <a:gd name="connsiteX68" fmla="*/ 1556529 w 3001993"/>
              <a:gd name="connsiteY68" fmla="*/ 923476 h 2767597"/>
              <a:gd name="connsiteX69" fmla="*/ 1608917 w 3001993"/>
              <a:gd name="connsiteY69" fmla="*/ 952051 h 2767597"/>
              <a:gd name="connsiteX70" fmla="*/ 1689879 w 3001993"/>
              <a:gd name="connsiteY70" fmla="*/ 956633 h 2767597"/>
              <a:gd name="connsiteX71" fmla="*/ 1713376 w 3001993"/>
              <a:gd name="connsiteY71" fmla="*/ 917680 h 2767597"/>
              <a:gd name="connsiteX72" fmla="*/ 1677973 w 3001993"/>
              <a:gd name="connsiteY72" fmla="*/ 875851 h 2767597"/>
              <a:gd name="connsiteX73" fmla="*/ 1603030 w 3001993"/>
              <a:gd name="connsiteY73" fmla="*/ 823687 h 2767597"/>
              <a:gd name="connsiteX74" fmla="*/ 1516048 w 3001993"/>
              <a:gd name="connsiteY74" fmla="*/ 778220 h 2767597"/>
              <a:gd name="connsiteX75" fmla="*/ 1430817 w 3001993"/>
              <a:gd name="connsiteY75" fmla="*/ 685396 h 2767597"/>
              <a:gd name="connsiteX76" fmla="*/ 1392223 w 3001993"/>
              <a:gd name="connsiteY76" fmla="*/ 663920 h 2767597"/>
              <a:gd name="connsiteX77" fmla="*/ 1310631 w 3001993"/>
              <a:gd name="connsiteY77" fmla="*/ 588124 h 2767597"/>
              <a:gd name="connsiteX78" fmla="*/ 1280304 w 3001993"/>
              <a:gd name="connsiteY78" fmla="*/ 521045 h 2767597"/>
              <a:gd name="connsiteX79" fmla="*/ 1249348 w 3001993"/>
              <a:gd name="connsiteY79" fmla="*/ 471038 h 2767597"/>
              <a:gd name="connsiteX80" fmla="*/ 1232364 w 3001993"/>
              <a:gd name="connsiteY80" fmla="*/ 455134 h 2767597"/>
              <a:gd name="connsiteX81" fmla="*/ 1237441 w 3001993"/>
              <a:gd name="connsiteY81" fmla="*/ 418651 h 2767597"/>
              <a:gd name="connsiteX82" fmla="*/ 1258873 w 3001993"/>
              <a:gd name="connsiteY82" fmla="*/ 378394 h 2767597"/>
              <a:gd name="connsiteX83" fmla="*/ 1216010 w 3001993"/>
              <a:gd name="connsiteY83" fmla="*/ 378170 h 2767597"/>
              <a:gd name="connsiteX84" fmla="*/ 1174091 w 3001993"/>
              <a:gd name="connsiteY84" fmla="*/ 353099 h 2767597"/>
              <a:gd name="connsiteX85" fmla="*/ 1166004 w 3001993"/>
              <a:gd name="connsiteY85" fmla="*/ 290063 h 2767597"/>
              <a:gd name="connsiteX86" fmla="*/ 1135048 w 3001993"/>
              <a:gd name="connsiteY86" fmla="*/ 275776 h 2767597"/>
              <a:gd name="connsiteX87" fmla="*/ 1129476 w 3001993"/>
              <a:gd name="connsiteY87" fmla="*/ 252862 h 2767597"/>
              <a:gd name="connsiteX88" fmla="*/ 1077898 w 3001993"/>
              <a:gd name="connsiteY88" fmla="*/ 256726 h 2767597"/>
              <a:gd name="connsiteX89" fmla="*/ 1065992 w 3001993"/>
              <a:gd name="connsiteY89" fmla="*/ 240057 h 2767597"/>
              <a:gd name="connsiteX90" fmla="*/ 1015985 w 3001993"/>
              <a:gd name="connsiteY90" fmla="*/ 247201 h 2767597"/>
              <a:gd name="connsiteX91" fmla="*/ 994554 w 3001993"/>
              <a:gd name="connsiteY91" fmla="*/ 235295 h 2767597"/>
              <a:gd name="connsiteX92" fmla="*/ 981929 w 3001993"/>
              <a:gd name="connsiteY92" fmla="*/ 193644 h 2767597"/>
              <a:gd name="connsiteX93" fmla="*/ 908109 w 3001993"/>
              <a:gd name="connsiteY93" fmla="*/ 215075 h 2767597"/>
              <a:gd name="connsiteX94" fmla="*/ 932642 w 3001993"/>
              <a:gd name="connsiteY94" fmla="*/ 178145 h 2767597"/>
              <a:gd name="connsiteX95" fmla="*/ 980267 w 3001993"/>
              <a:gd name="connsiteY95" fmla="*/ 154332 h 2767597"/>
              <a:gd name="connsiteX96" fmla="*/ 1015986 w 3001993"/>
              <a:gd name="connsiteY96" fmla="*/ 142426 h 2767597"/>
              <a:gd name="connsiteX97" fmla="*/ 1030272 w 3001993"/>
              <a:gd name="connsiteY97" fmla="*/ 92419 h 2767597"/>
              <a:gd name="connsiteX98" fmla="*/ 1073135 w 3001993"/>
              <a:gd name="connsiteY98" fmla="*/ 97182 h 2767597"/>
              <a:gd name="connsiteX99" fmla="*/ 1176472 w 3001993"/>
              <a:gd name="connsiteY99" fmla="*/ 41649 h 2767597"/>
              <a:gd name="connsiteX100" fmla="*/ 1410284 w 3001993"/>
              <a:gd name="connsiteY100" fmla="*/ 0 h 2767597"/>
              <a:gd name="connsiteX101" fmla="*/ 1508994 w 3001993"/>
              <a:gd name="connsiteY101" fmla="*/ 27677 h 2767597"/>
              <a:gd name="connsiteX102" fmla="*/ 1573198 w 3001993"/>
              <a:gd name="connsiteY102" fmla="*/ 61463 h 2767597"/>
              <a:gd name="connsiteX103" fmla="*/ 1616060 w 3001993"/>
              <a:gd name="connsiteY103" fmla="*/ 90038 h 2767597"/>
              <a:gd name="connsiteX104" fmla="*/ 1798158 w 3001993"/>
              <a:gd name="connsiteY104" fmla="*/ 102933 h 2767597"/>
              <a:gd name="connsiteX0" fmla="*/ 1798158 w 3001993"/>
              <a:gd name="connsiteY0" fmla="*/ 102933 h 2767597"/>
              <a:gd name="connsiteX1" fmla="*/ 1716657 w 3001993"/>
              <a:gd name="connsiteY1" fmla="*/ 309068 h 2767597"/>
              <a:gd name="connsiteX2" fmla="*/ 1690778 w 3001993"/>
              <a:gd name="connsiteY2" fmla="*/ 464344 h 2767597"/>
              <a:gd name="connsiteX3" fmla="*/ 1846053 w 3001993"/>
              <a:gd name="connsiteY3" fmla="*/ 610993 h 2767597"/>
              <a:gd name="connsiteX4" fmla="*/ 2251495 w 3001993"/>
              <a:gd name="connsiteY4" fmla="*/ 723136 h 2767597"/>
              <a:gd name="connsiteX5" fmla="*/ 2475781 w 3001993"/>
              <a:gd name="connsiteY5" fmla="*/ 921544 h 2767597"/>
              <a:gd name="connsiteX6" fmla="*/ 2725947 w 3001993"/>
              <a:gd name="connsiteY6" fmla="*/ 1076819 h 2767597"/>
              <a:gd name="connsiteX7" fmla="*/ 2907102 w 3001993"/>
              <a:gd name="connsiteY7" fmla="*/ 1318359 h 2767597"/>
              <a:gd name="connsiteX8" fmla="*/ 3001993 w 3001993"/>
              <a:gd name="connsiteY8" fmla="*/ 1620283 h 2767597"/>
              <a:gd name="connsiteX9" fmla="*/ 2993366 w 3001993"/>
              <a:gd name="connsiteY9" fmla="*/ 1870449 h 2767597"/>
              <a:gd name="connsiteX10" fmla="*/ 2915729 w 3001993"/>
              <a:gd name="connsiteY10" fmla="*/ 2060231 h 2767597"/>
              <a:gd name="connsiteX11" fmla="*/ 2743200 w 3001993"/>
              <a:gd name="connsiteY11" fmla="*/ 2189627 h 2767597"/>
              <a:gd name="connsiteX12" fmla="*/ 2501661 w 3001993"/>
              <a:gd name="connsiteY12" fmla="*/ 2241385 h 2767597"/>
              <a:gd name="connsiteX13" fmla="*/ 2281283 w 3001993"/>
              <a:gd name="connsiteY13" fmla="*/ 2219999 h 2767597"/>
              <a:gd name="connsiteX14" fmla="*/ 2009955 w 3001993"/>
              <a:gd name="connsiteY14" fmla="*/ 2137868 h 2767597"/>
              <a:gd name="connsiteX15" fmla="*/ 1890204 w 3001993"/>
              <a:gd name="connsiteY15" fmla="*/ 2138451 h 2767597"/>
              <a:gd name="connsiteX16" fmla="*/ 1743904 w 3001993"/>
              <a:gd name="connsiteY16" fmla="*/ 2097036 h 2767597"/>
              <a:gd name="connsiteX17" fmla="*/ 1625585 w 3001993"/>
              <a:gd name="connsiteY17" fmla="*/ 1949795 h 2767597"/>
              <a:gd name="connsiteX18" fmla="*/ 1540639 w 3001993"/>
              <a:gd name="connsiteY18" fmla="*/ 1995877 h 2767597"/>
              <a:gd name="connsiteX19" fmla="*/ 1449731 w 3001993"/>
              <a:gd name="connsiteY19" fmla="*/ 2021157 h 2767597"/>
              <a:gd name="connsiteX20" fmla="*/ 1250307 w 3001993"/>
              <a:gd name="connsiteY20" fmla="*/ 2050886 h 2767597"/>
              <a:gd name="connsiteX21" fmla="*/ 1190895 w 3001993"/>
              <a:gd name="connsiteY21" fmla="*/ 2138872 h 2767597"/>
              <a:gd name="connsiteX22" fmla="*/ 1104092 w 3001993"/>
              <a:gd name="connsiteY22" fmla="*/ 2247451 h 2767597"/>
              <a:gd name="connsiteX23" fmla="*/ 1130285 w 3001993"/>
              <a:gd name="connsiteY23" fmla="*/ 2311745 h 2767597"/>
              <a:gd name="connsiteX24" fmla="*/ 1153379 w 3001993"/>
              <a:gd name="connsiteY24" fmla="*/ 2429594 h 2767597"/>
              <a:gd name="connsiteX25" fmla="*/ 1111235 w 3001993"/>
              <a:gd name="connsiteY25" fmla="*/ 2533201 h 2767597"/>
              <a:gd name="connsiteX26" fmla="*/ 990376 w 3001993"/>
              <a:gd name="connsiteY26" fmla="*/ 2672390 h 2767597"/>
              <a:gd name="connsiteX27" fmla="*/ 785004 w 3001993"/>
              <a:gd name="connsiteY27" fmla="*/ 2767597 h 2767597"/>
              <a:gd name="connsiteX28" fmla="*/ 474453 w 3001993"/>
              <a:gd name="connsiteY28" fmla="*/ 2750344 h 2767597"/>
              <a:gd name="connsiteX29" fmla="*/ 224287 w 3001993"/>
              <a:gd name="connsiteY29" fmla="*/ 2698585 h 2767597"/>
              <a:gd name="connsiteX30" fmla="*/ 51759 w 3001993"/>
              <a:gd name="connsiteY30" fmla="*/ 2595068 h 2767597"/>
              <a:gd name="connsiteX31" fmla="*/ 0 w 3001993"/>
              <a:gd name="connsiteY31" fmla="*/ 2405287 h 2767597"/>
              <a:gd name="connsiteX32" fmla="*/ 17253 w 3001993"/>
              <a:gd name="connsiteY32" fmla="*/ 2215506 h 2767597"/>
              <a:gd name="connsiteX33" fmla="*/ 103517 w 3001993"/>
              <a:gd name="connsiteY33" fmla="*/ 2017099 h 2767597"/>
              <a:gd name="connsiteX34" fmla="*/ 267419 w 3001993"/>
              <a:gd name="connsiteY34" fmla="*/ 1896329 h 2767597"/>
              <a:gd name="connsiteX35" fmla="*/ 362310 w 3001993"/>
              <a:gd name="connsiteY35" fmla="*/ 1784185 h 2767597"/>
              <a:gd name="connsiteX36" fmla="*/ 362310 w 3001993"/>
              <a:gd name="connsiteY36" fmla="*/ 1534019 h 2767597"/>
              <a:gd name="connsiteX37" fmla="*/ 370936 w 3001993"/>
              <a:gd name="connsiteY37" fmla="*/ 1387370 h 2767597"/>
              <a:gd name="connsiteX38" fmla="*/ 491706 w 3001993"/>
              <a:gd name="connsiteY38" fmla="*/ 1292480 h 2767597"/>
              <a:gd name="connsiteX39" fmla="*/ 638355 w 3001993"/>
              <a:gd name="connsiteY39" fmla="*/ 1275227 h 2767597"/>
              <a:gd name="connsiteX40" fmla="*/ 757328 w 3001993"/>
              <a:gd name="connsiteY40" fmla="*/ 1092590 h 2767597"/>
              <a:gd name="connsiteX41" fmla="*/ 763573 w 3001993"/>
              <a:gd name="connsiteY41" fmla="*/ 1021107 h 2767597"/>
              <a:gd name="connsiteX42" fmla="*/ 773098 w 3001993"/>
              <a:gd name="connsiteY42" fmla="*/ 960812 h 2767597"/>
              <a:gd name="connsiteX43" fmla="*/ 808817 w 3001993"/>
              <a:gd name="connsiteY43" fmla="*/ 952051 h 2767597"/>
              <a:gd name="connsiteX44" fmla="*/ 838245 w 3001993"/>
              <a:gd name="connsiteY44" fmla="*/ 983142 h 2767597"/>
              <a:gd name="connsiteX45" fmla="*/ 856442 w 3001993"/>
              <a:gd name="connsiteY45" fmla="*/ 966338 h 2767597"/>
              <a:gd name="connsiteX46" fmla="*/ 854914 w 3001993"/>
              <a:gd name="connsiteY46" fmla="*/ 906088 h 2767597"/>
              <a:gd name="connsiteX47" fmla="*/ 906359 w 3001993"/>
              <a:gd name="connsiteY47" fmla="*/ 885556 h 2767597"/>
              <a:gd name="connsiteX48" fmla="*/ 949310 w 3001993"/>
              <a:gd name="connsiteY48" fmla="*/ 930620 h 2767597"/>
              <a:gd name="connsiteX49" fmla="*/ 965979 w 3001993"/>
              <a:gd name="connsiteY49" fmla="*/ 952051 h 2767597"/>
              <a:gd name="connsiteX50" fmla="*/ 995004 w 3001993"/>
              <a:gd name="connsiteY50" fmla="*/ 939380 h 2767597"/>
              <a:gd name="connsiteX51" fmla="*/ 1004079 w 3001993"/>
              <a:gd name="connsiteY51" fmla="*/ 880613 h 2767597"/>
              <a:gd name="connsiteX52" fmla="*/ 1005113 w 3001993"/>
              <a:gd name="connsiteY52" fmla="*/ 847186 h 2767597"/>
              <a:gd name="connsiteX53" fmla="*/ 1025510 w 3001993"/>
              <a:gd name="connsiteY53" fmla="*/ 823463 h 2767597"/>
              <a:gd name="connsiteX54" fmla="*/ 1081268 w 3001993"/>
              <a:gd name="connsiteY54" fmla="*/ 804952 h 2767597"/>
              <a:gd name="connsiteX55" fmla="*/ 1113617 w 3001993"/>
              <a:gd name="connsiteY55" fmla="*/ 799651 h 2767597"/>
              <a:gd name="connsiteX56" fmla="*/ 1131813 w 3001993"/>
              <a:gd name="connsiteY56" fmla="*/ 767167 h 2767597"/>
              <a:gd name="connsiteX57" fmla="*/ 1156479 w 3001993"/>
              <a:gd name="connsiteY57" fmla="*/ 759170 h 2767597"/>
              <a:gd name="connsiteX58" fmla="*/ 1173148 w 3001993"/>
              <a:gd name="connsiteY58" fmla="*/ 735357 h 2767597"/>
              <a:gd name="connsiteX59" fmla="*/ 1196960 w 3001993"/>
              <a:gd name="connsiteY59" fmla="*/ 787745 h 2767597"/>
              <a:gd name="connsiteX60" fmla="*/ 1239823 w 3001993"/>
              <a:gd name="connsiteY60" fmla="*/ 785364 h 2767597"/>
              <a:gd name="connsiteX61" fmla="*/ 1277923 w 3001993"/>
              <a:gd name="connsiteY61" fmla="*/ 797270 h 2767597"/>
              <a:gd name="connsiteX62" fmla="*/ 1301735 w 3001993"/>
              <a:gd name="connsiteY62" fmla="*/ 787745 h 2767597"/>
              <a:gd name="connsiteX63" fmla="*/ 1330310 w 3001993"/>
              <a:gd name="connsiteY63" fmla="*/ 859182 h 2767597"/>
              <a:gd name="connsiteX64" fmla="*/ 1355246 w 3001993"/>
              <a:gd name="connsiteY64" fmla="*/ 846872 h 2767597"/>
              <a:gd name="connsiteX65" fmla="*/ 1398378 w 3001993"/>
              <a:gd name="connsiteY65" fmla="*/ 852532 h 2767597"/>
              <a:gd name="connsiteX66" fmla="*/ 1432704 w 3001993"/>
              <a:gd name="connsiteY66" fmla="*/ 859182 h 2767597"/>
              <a:gd name="connsiteX67" fmla="*/ 1492055 w 3001993"/>
              <a:gd name="connsiteY67" fmla="*/ 914715 h 2767597"/>
              <a:gd name="connsiteX68" fmla="*/ 1520810 w 3001993"/>
              <a:gd name="connsiteY68" fmla="*/ 899663 h 2767597"/>
              <a:gd name="connsiteX69" fmla="*/ 1556529 w 3001993"/>
              <a:gd name="connsiteY69" fmla="*/ 923476 h 2767597"/>
              <a:gd name="connsiteX70" fmla="*/ 1608917 w 3001993"/>
              <a:gd name="connsiteY70" fmla="*/ 952051 h 2767597"/>
              <a:gd name="connsiteX71" fmla="*/ 1689879 w 3001993"/>
              <a:gd name="connsiteY71" fmla="*/ 956633 h 2767597"/>
              <a:gd name="connsiteX72" fmla="*/ 1713376 w 3001993"/>
              <a:gd name="connsiteY72" fmla="*/ 917680 h 2767597"/>
              <a:gd name="connsiteX73" fmla="*/ 1677973 w 3001993"/>
              <a:gd name="connsiteY73" fmla="*/ 875851 h 2767597"/>
              <a:gd name="connsiteX74" fmla="*/ 1603030 w 3001993"/>
              <a:gd name="connsiteY74" fmla="*/ 823687 h 2767597"/>
              <a:gd name="connsiteX75" fmla="*/ 1516048 w 3001993"/>
              <a:gd name="connsiteY75" fmla="*/ 778220 h 2767597"/>
              <a:gd name="connsiteX76" fmla="*/ 1430817 w 3001993"/>
              <a:gd name="connsiteY76" fmla="*/ 685396 h 2767597"/>
              <a:gd name="connsiteX77" fmla="*/ 1392223 w 3001993"/>
              <a:gd name="connsiteY77" fmla="*/ 663920 h 2767597"/>
              <a:gd name="connsiteX78" fmla="*/ 1310631 w 3001993"/>
              <a:gd name="connsiteY78" fmla="*/ 588124 h 2767597"/>
              <a:gd name="connsiteX79" fmla="*/ 1280304 w 3001993"/>
              <a:gd name="connsiteY79" fmla="*/ 521045 h 2767597"/>
              <a:gd name="connsiteX80" fmla="*/ 1249348 w 3001993"/>
              <a:gd name="connsiteY80" fmla="*/ 471038 h 2767597"/>
              <a:gd name="connsiteX81" fmla="*/ 1232364 w 3001993"/>
              <a:gd name="connsiteY81" fmla="*/ 455134 h 2767597"/>
              <a:gd name="connsiteX82" fmla="*/ 1237441 w 3001993"/>
              <a:gd name="connsiteY82" fmla="*/ 418651 h 2767597"/>
              <a:gd name="connsiteX83" fmla="*/ 1258873 w 3001993"/>
              <a:gd name="connsiteY83" fmla="*/ 378394 h 2767597"/>
              <a:gd name="connsiteX84" fmla="*/ 1216010 w 3001993"/>
              <a:gd name="connsiteY84" fmla="*/ 378170 h 2767597"/>
              <a:gd name="connsiteX85" fmla="*/ 1174091 w 3001993"/>
              <a:gd name="connsiteY85" fmla="*/ 353099 h 2767597"/>
              <a:gd name="connsiteX86" fmla="*/ 1166004 w 3001993"/>
              <a:gd name="connsiteY86" fmla="*/ 290063 h 2767597"/>
              <a:gd name="connsiteX87" fmla="*/ 1135048 w 3001993"/>
              <a:gd name="connsiteY87" fmla="*/ 275776 h 2767597"/>
              <a:gd name="connsiteX88" fmla="*/ 1129476 w 3001993"/>
              <a:gd name="connsiteY88" fmla="*/ 252862 h 2767597"/>
              <a:gd name="connsiteX89" fmla="*/ 1077898 w 3001993"/>
              <a:gd name="connsiteY89" fmla="*/ 256726 h 2767597"/>
              <a:gd name="connsiteX90" fmla="*/ 1065992 w 3001993"/>
              <a:gd name="connsiteY90" fmla="*/ 240057 h 2767597"/>
              <a:gd name="connsiteX91" fmla="*/ 1015985 w 3001993"/>
              <a:gd name="connsiteY91" fmla="*/ 247201 h 2767597"/>
              <a:gd name="connsiteX92" fmla="*/ 994554 w 3001993"/>
              <a:gd name="connsiteY92" fmla="*/ 235295 h 2767597"/>
              <a:gd name="connsiteX93" fmla="*/ 981929 w 3001993"/>
              <a:gd name="connsiteY93" fmla="*/ 193644 h 2767597"/>
              <a:gd name="connsiteX94" fmla="*/ 908109 w 3001993"/>
              <a:gd name="connsiteY94" fmla="*/ 215075 h 2767597"/>
              <a:gd name="connsiteX95" fmla="*/ 932642 w 3001993"/>
              <a:gd name="connsiteY95" fmla="*/ 178145 h 2767597"/>
              <a:gd name="connsiteX96" fmla="*/ 980267 w 3001993"/>
              <a:gd name="connsiteY96" fmla="*/ 154332 h 2767597"/>
              <a:gd name="connsiteX97" fmla="*/ 1015986 w 3001993"/>
              <a:gd name="connsiteY97" fmla="*/ 142426 h 2767597"/>
              <a:gd name="connsiteX98" fmla="*/ 1030272 w 3001993"/>
              <a:gd name="connsiteY98" fmla="*/ 92419 h 2767597"/>
              <a:gd name="connsiteX99" fmla="*/ 1073135 w 3001993"/>
              <a:gd name="connsiteY99" fmla="*/ 97182 h 2767597"/>
              <a:gd name="connsiteX100" fmla="*/ 1176472 w 3001993"/>
              <a:gd name="connsiteY100" fmla="*/ 41649 h 2767597"/>
              <a:gd name="connsiteX101" fmla="*/ 1410284 w 3001993"/>
              <a:gd name="connsiteY101" fmla="*/ 0 h 2767597"/>
              <a:gd name="connsiteX102" fmla="*/ 1508994 w 3001993"/>
              <a:gd name="connsiteY102" fmla="*/ 27677 h 2767597"/>
              <a:gd name="connsiteX103" fmla="*/ 1573198 w 3001993"/>
              <a:gd name="connsiteY103" fmla="*/ 61463 h 2767597"/>
              <a:gd name="connsiteX104" fmla="*/ 1616060 w 3001993"/>
              <a:gd name="connsiteY104" fmla="*/ 90038 h 2767597"/>
              <a:gd name="connsiteX105" fmla="*/ 1798158 w 3001993"/>
              <a:gd name="connsiteY105" fmla="*/ 102933 h 2767597"/>
              <a:gd name="connsiteX0" fmla="*/ 1798158 w 3001993"/>
              <a:gd name="connsiteY0" fmla="*/ 102933 h 2767597"/>
              <a:gd name="connsiteX1" fmla="*/ 1716657 w 3001993"/>
              <a:gd name="connsiteY1" fmla="*/ 309068 h 2767597"/>
              <a:gd name="connsiteX2" fmla="*/ 1690778 w 3001993"/>
              <a:gd name="connsiteY2" fmla="*/ 464344 h 2767597"/>
              <a:gd name="connsiteX3" fmla="*/ 1846053 w 3001993"/>
              <a:gd name="connsiteY3" fmla="*/ 610993 h 2767597"/>
              <a:gd name="connsiteX4" fmla="*/ 2251495 w 3001993"/>
              <a:gd name="connsiteY4" fmla="*/ 723136 h 2767597"/>
              <a:gd name="connsiteX5" fmla="*/ 2475781 w 3001993"/>
              <a:gd name="connsiteY5" fmla="*/ 921544 h 2767597"/>
              <a:gd name="connsiteX6" fmla="*/ 2725947 w 3001993"/>
              <a:gd name="connsiteY6" fmla="*/ 1076819 h 2767597"/>
              <a:gd name="connsiteX7" fmla="*/ 2907102 w 3001993"/>
              <a:gd name="connsiteY7" fmla="*/ 1318359 h 2767597"/>
              <a:gd name="connsiteX8" fmla="*/ 3001993 w 3001993"/>
              <a:gd name="connsiteY8" fmla="*/ 1620283 h 2767597"/>
              <a:gd name="connsiteX9" fmla="*/ 2993366 w 3001993"/>
              <a:gd name="connsiteY9" fmla="*/ 1870449 h 2767597"/>
              <a:gd name="connsiteX10" fmla="*/ 2915729 w 3001993"/>
              <a:gd name="connsiteY10" fmla="*/ 2060231 h 2767597"/>
              <a:gd name="connsiteX11" fmla="*/ 2743200 w 3001993"/>
              <a:gd name="connsiteY11" fmla="*/ 2189627 h 2767597"/>
              <a:gd name="connsiteX12" fmla="*/ 2501661 w 3001993"/>
              <a:gd name="connsiteY12" fmla="*/ 2241385 h 2767597"/>
              <a:gd name="connsiteX13" fmla="*/ 2281283 w 3001993"/>
              <a:gd name="connsiteY13" fmla="*/ 2219999 h 2767597"/>
              <a:gd name="connsiteX14" fmla="*/ 2009955 w 3001993"/>
              <a:gd name="connsiteY14" fmla="*/ 2137868 h 2767597"/>
              <a:gd name="connsiteX15" fmla="*/ 1890204 w 3001993"/>
              <a:gd name="connsiteY15" fmla="*/ 2138451 h 2767597"/>
              <a:gd name="connsiteX16" fmla="*/ 1743904 w 3001993"/>
              <a:gd name="connsiteY16" fmla="*/ 2097036 h 2767597"/>
              <a:gd name="connsiteX17" fmla="*/ 1625585 w 3001993"/>
              <a:gd name="connsiteY17" fmla="*/ 1949795 h 2767597"/>
              <a:gd name="connsiteX18" fmla="*/ 1540639 w 3001993"/>
              <a:gd name="connsiteY18" fmla="*/ 1995877 h 2767597"/>
              <a:gd name="connsiteX19" fmla="*/ 1449731 w 3001993"/>
              <a:gd name="connsiteY19" fmla="*/ 2021157 h 2767597"/>
              <a:gd name="connsiteX20" fmla="*/ 1250307 w 3001993"/>
              <a:gd name="connsiteY20" fmla="*/ 2050886 h 2767597"/>
              <a:gd name="connsiteX21" fmla="*/ 1190895 w 3001993"/>
              <a:gd name="connsiteY21" fmla="*/ 2138872 h 2767597"/>
              <a:gd name="connsiteX22" fmla="*/ 1142433 w 3001993"/>
              <a:gd name="connsiteY22" fmla="*/ 2247451 h 2767597"/>
              <a:gd name="connsiteX23" fmla="*/ 1130285 w 3001993"/>
              <a:gd name="connsiteY23" fmla="*/ 2311745 h 2767597"/>
              <a:gd name="connsiteX24" fmla="*/ 1153379 w 3001993"/>
              <a:gd name="connsiteY24" fmla="*/ 2429594 h 2767597"/>
              <a:gd name="connsiteX25" fmla="*/ 1111235 w 3001993"/>
              <a:gd name="connsiteY25" fmla="*/ 2533201 h 2767597"/>
              <a:gd name="connsiteX26" fmla="*/ 990376 w 3001993"/>
              <a:gd name="connsiteY26" fmla="*/ 2672390 h 2767597"/>
              <a:gd name="connsiteX27" fmla="*/ 785004 w 3001993"/>
              <a:gd name="connsiteY27" fmla="*/ 2767597 h 2767597"/>
              <a:gd name="connsiteX28" fmla="*/ 474453 w 3001993"/>
              <a:gd name="connsiteY28" fmla="*/ 2750344 h 2767597"/>
              <a:gd name="connsiteX29" fmla="*/ 224287 w 3001993"/>
              <a:gd name="connsiteY29" fmla="*/ 2698585 h 2767597"/>
              <a:gd name="connsiteX30" fmla="*/ 51759 w 3001993"/>
              <a:gd name="connsiteY30" fmla="*/ 2595068 h 2767597"/>
              <a:gd name="connsiteX31" fmla="*/ 0 w 3001993"/>
              <a:gd name="connsiteY31" fmla="*/ 2405287 h 2767597"/>
              <a:gd name="connsiteX32" fmla="*/ 17253 w 3001993"/>
              <a:gd name="connsiteY32" fmla="*/ 2215506 h 2767597"/>
              <a:gd name="connsiteX33" fmla="*/ 103517 w 3001993"/>
              <a:gd name="connsiteY33" fmla="*/ 2017099 h 2767597"/>
              <a:gd name="connsiteX34" fmla="*/ 267419 w 3001993"/>
              <a:gd name="connsiteY34" fmla="*/ 1896329 h 2767597"/>
              <a:gd name="connsiteX35" fmla="*/ 362310 w 3001993"/>
              <a:gd name="connsiteY35" fmla="*/ 1784185 h 2767597"/>
              <a:gd name="connsiteX36" fmla="*/ 362310 w 3001993"/>
              <a:gd name="connsiteY36" fmla="*/ 1534019 h 2767597"/>
              <a:gd name="connsiteX37" fmla="*/ 370936 w 3001993"/>
              <a:gd name="connsiteY37" fmla="*/ 1387370 h 2767597"/>
              <a:gd name="connsiteX38" fmla="*/ 491706 w 3001993"/>
              <a:gd name="connsiteY38" fmla="*/ 1292480 h 2767597"/>
              <a:gd name="connsiteX39" fmla="*/ 638355 w 3001993"/>
              <a:gd name="connsiteY39" fmla="*/ 1275227 h 2767597"/>
              <a:gd name="connsiteX40" fmla="*/ 757328 w 3001993"/>
              <a:gd name="connsiteY40" fmla="*/ 1092590 h 2767597"/>
              <a:gd name="connsiteX41" fmla="*/ 763573 w 3001993"/>
              <a:gd name="connsiteY41" fmla="*/ 1021107 h 2767597"/>
              <a:gd name="connsiteX42" fmla="*/ 773098 w 3001993"/>
              <a:gd name="connsiteY42" fmla="*/ 960812 h 2767597"/>
              <a:gd name="connsiteX43" fmla="*/ 808817 w 3001993"/>
              <a:gd name="connsiteY43" fmla="*/ 952051 h 2767597"/>
              <a:gd name="connsiteX44" fmla="*/ 838245 w 3001993"/>
              <a:gd name="connsiteY44" fmla="*/ 983142 h 2767597"/>
              <a:gd name="connsiteX45" fmla="*/ 856442 w 3001993"/>
              <a:gd name="connsiteY45" fmla="*/ 966338 h 2767597"/>
              <a:gd name="connsiteX46" fmla="*/ 854914 w 3001993"/>
              <a:gd name="connsiteY46" fmla="*/ 906088 h 2767597"/>
              <a:gd name="connsiteX47" fmla="*/ 906359 w 3001993"/>
              <a:gd name="connsiteY47" fmla="*/ 885556 h 2767597"/>
              <a:gd name="connsiteX48" fmla="*/ 949310 w 3001993"/>
              <a:gd name="connsiteY48" fmla="*/ 930620 h 2767597"/>
              <a:gd name="connsiteX49" fmla="*/ 965979 w 3001993"/>
              <a:gd name="connsiteY49" fmla="*/ 952051 h 2767597"/>
              <a:gd name="connsiteX50" fmla="*/ 995004 w 3001993"/>
              <a:gd name="connsiteY50" fmla="*/ 939380 h 2767597"/>
              <a:gd name="connsiteX51" fmla="*/ 1004079 w 3001993"/>
              <a:gd name="connsiteY51" fmla="*/ 880613 h 2767597"/>
              <a:gd name="connsiteX52" fmla="*/ 1005113 w 3001993"/>
              <a:gd name="connsiteY52" fmla="*/ 847186 h 2767597"/>
              <a:gd name="connsiteX53" fmla="*/ 1025510 w 3001993"/>
              <a:gd name="connsiteY53" fmla="*/ 823463 h 2767597"/>
              <a:gd name="connsiteX54" fmla="*/ 1081268 w 3001993"/>
              <a:gd name="connsiteY54" fmla="*/ 804952 h 2767597"/>
              <a:gd name="connsiteX55" fmla="*/ 1113617 w 3001993"/>
              <a:gd name="connsiteY55" fmla="*/ 799651 h 2767597"/>
              <a:gd name="connsiteX56" fmla="*/ 1131813 w 3001993"/>
              <a:gd name="connsiteY56" fmla="*/ 767167 h 2767597"/>
              <a:gd name="connsiteX57" fmla="*/ 1156479 w 3001993"/>
              <a:gd name="connsiteY57" fmla="*/ 759170 h 2767597"/>
              <a:gd name="connsiteX58" fmla="*/ 1173148 w 3001993"/>
              <a:gd name="connsiteY58" fmla="*/ 735357 h 2767597"/>
              <a:gd name="connsiteX59" fmla="*/ 1196960 w 3001993"/>
              <a:gd name="connsiteY59" fmla="*/ 787745 h 2767597"/>
              <a:gd name="connsiteX60" fmla="*/ 1239823 w 3001993"/>
              <a:gd name="connsiteY60" fmla="*/ 785364 h 2767597"/>
              <a:gd name="connsiteX61" fmla="*/ 1277923 w 3001993"/>
              <a:gd name="connsiteY61" fmla="*/ 797270 h 2767597"/>
              <a:gd name="connsiteX62" fmla="*/ 1301735 w 3001993"/>
              <a:gd name="connsiteY62" fmla="*/ 787745 h 2767597"/>
              <a:gd name="connsiteX63" fmla="*/ 1330310 w 3001993"/>
              <a:gd name="connsiteY63" fmla="*/ 859182 h 2767597"/>
              <a:gd name="connsiteX64" fmla="*/ 1355246 w 3001993"/>
              <a:gd name="connsiteY64" fmla="*/ 846872 h 2767597"/>
              <a:gd name="connsiteX65" fmla="*/ 1398378 w 3001993"/>
              <a:gd name="connsiteY65" fmla="*/ 852532 h 2767597"/>
              <a:gd name="connsiteX66" fmla="*/ 1432704 w 3001993"/>
              <a:gd name="connsiteY66" fmla="*/ 859182 h 2767597"/>
              <a:gd name="connsiteX67" fmla="*/ 1492055 w 3001993"/>
              <a:gd name="connsiteY67" fmla="*/ 914715 h 2767597"/>
              <a:gd name="connsiteX68" fmla="*/ 1520810 w 3001993"/>
              <a:gd name="connsiteY68" fmla="*/ 899663 h 2767597"/>
              <a:gd name="connsiteX69" fmla="*/ 1556529 w 3001993"/>
              <a:gd name="connsiteY69" fmla="*/ 923476 h 2767597"/>
              <a:gd name="connsiteX70" fmla="*/ 1608917 w 3001993"/>
              <a:gd name="connsiteY70" fmla="*/ 952051 h 2767597"/>
              <a:gd name="connsiteX71" fmla="*/ 1689879 w 3001993"/>
              <a:gd name="connsiteY71" fmla="*/ 956633 h 2767597"/>
              <a:gd name="connsiteX72" fmla="*/ 1713376 w 3001993"/>
              <a:gd name="connsiteY72" fmla="*/ 917680 h 2767597"/>
              <a:gd name="connsiteX73" fmla="*/ 1677973 w 3001993"/>
              <a:gd name="connsiteY73" fmla="*/ 875851 h 2767597"/>
              <a:gd name="connsiteX74" fmla="*/ 1603030 w 3001993"/>
              <a:gd name="connsiteY74" fmla="*/ 823687 h 2767597"/>
              <a:gd name="connsiteX75" fmla="*/ 1516048 w 3001993"/>
              <a:gd name="connsiteY75" fmla="*/ 778220 h 2767597"/>
              <a:gd name="connsiteX76" fmla="*/ 1430817 w 3001993"/>
              <a:gd name="connsiteY76" fmla="*/ 685396 h 2767597"/>
              <a:gd name="connsiteX77" fmla="*/ 1392223 w 3001993"/>
              <a:gd name="connsiteY77" fmla="*/ 663920 h 2767597"/>
              <a:gd name="connsiteX78" fmla="*/ 1310631 w 3001993"/>
              <a:gd name="connsiteY78" fmla="*/ 588124 h 2767597"/>
              <a:gd name="connsiteX79" fmla="*/ 1280304 w 3001993"/>
              <a:gd name="connsiteY79" fmla="*/ 521045 h 2767597"/>
              <a:gd name="connsiteX80" fmla="*/ 1249348 w 3001993"/>
              <a:gd name="connsiteY80" fmla="*/ 471038 h 2767597"/>
              <a:gd name="connsiteX81" fmla="*/ 1232364 w 3001993"/>
              <a:gd name="connsiteY81" fmla="*/ 455134 h 2767597"/>
              <a:gd name="connsiteX82" fmla="*/ 1237441 w 3001993"/>
              <a:gd name="connsiteY82" fmla="*/ 418651 h 2767597"/>
              <a:gd name="connsiteX83" fmla="*/ 1258873 w 3001993"/>
              <a:gd name="connsiteY83" fmla="*/ 378394 h 2767597"/>
              <a:gd name="connsiteX84" fmla="*/ 1216010 w 3001993"/>
              <a:gd name="connsiteY84" fmla="*/ 378170 h 2767597"/>
              <a:gd name="connsiteX85" fmla="*/ 1174091 w 3001993"/>
              <a:gd name="connsiteY85" fmla="*/ 353099 h 2767597"/>
              <a:gd name="connsiteX86" fmla="*/ 1166004 w 3001993"/>
              <a:gd name="connsiteY86" fmla="*/ 290063 h 2767597"/>
              <a:gd name="connsiteX87" fmla="*/ 1135048 w 3001993"/>
              <a:gd name="connsiteY87" fmla="*/ 275776 h 2767597"/>
              <a:gd name="connsiteX88" fmla="*/ 1129476 w 3001993"/>
              <a:gd name="connsiteY88" fmla="*/ 252862 h 2767597"/>
              <a:gd name="connsiteX89" fmla="*/ 1077898 w 3001993"/>
              <a:gd name="connsiteY89" fmla="*/ 256726 h 2767597"/>
              <a:gd name="connsiteX90" fmla="*/ 1065992 w 3001993"/>
              <a:gd name="connsiteY90" fmla="*/ 240057 h 2767597"/>
              <a:gd name="connsiteX91" fmla="*/ 1015985 w 3001993"/>
              <a:gd name="connsiteY91" fmla="*/ 247201 h 2767597"/>
              <a:gd name="connsiteX92" fmla="*/ 994554 w 3001993"/>
              <a:gd name="connsiteY92" fmla="*/ 235295 h 2767597"/>
              <a:gd name="connsiteX93" fmla="*/ 981929 w 3001993"/>
              <a:gd name="connsiteY93" fmla="*/ 193644 h 2767597"/>
              <a:gd name="connsiteX94" fmla="*/ 908109 w 3001993"/>
              <a:gd name="connsiteY94" fmla="*/ 215075 h 2767597"/>
              <a:gd name="connsiteX95" fmla="*/ 932642 w 3001993"/>
              <a:gd name="connsiteY95" fmla="*/ 178145 h 2767597"/>
              <a:gd name="connsiteX96" fmla="*/ 980267 w 3001993"/>
              <a:gd name="connsiteY96" fmla="*/ 154332 h 2767597"/>
              <a:gd name="connsiteX97" fmla="*/ 1015986 w 3001993"/>
              <a:gd name="connsiteY97" fmla="*/ 142426 h 2767597"/>
              <a:gd name="connsiteX98" fmla="*/ 1030272 w 3001993"/>
              <a:gd name="connsiteY98" fmla="*/ 92419 h 2767597"/>
              <a:gd name="connsiteX99" fmla="*/ 1073135 w 3001993"/>
              <a:gd name="connsiteY99" fmla="*/ 97182 h 2767597"/>
              <a:gd name="connsiteX100" fmla="*/ 1176472 w 3001993"/>
              <a:gd name="connsiteY100" fmla="*/ 41649 h 2767597"/>
              <a:gd name="connsiteX101" fmla="*/ 1410284 w 3001993"/>
              <a:gd name="connsiteY101" fmla="*/ 0 h 2767597"/>
              <a:gd name="connsiteX102" fmla="*/ 1508994 w 3001993"/>
              <a:gd name="connsiteY102" fmla="*/ 27677 h 2767597"/>
              <a:gd name="connsiteX103" fmla="*/ 1573198 w 3001993"/>
              <a:gd name="connsiteY103" fmla="*/ 61463 h 2767597"/>
              <a:gd name="connsiteX104" fmla="*/ 1616060 w 3001993"/>
              <a:gd name="connsiteY104" fmla="*/ 90038 h 2767597"/>
              <a:gd name="connsiteX105" fmla="*/ 1798158 w 3001993"/>
              <a:gd name="connsiteY105" fmla="*/ 102933 h 2767597"/>
              <a:gd name="connsiteX0" fmla="*/ 1798158 w 3001993"/>
              <a:gd name="connsiteY0" fmla="*/ 102933 h 2767597"/>
              <a:gd name="connsiteX1" fmla="*/ 1716657 w 3001993"/>
              <a:gd name="connsiteY1" fmla="*/ 309068 h 2767597"/>
              <a:gd name="connsiteX2" fmla="*/ 1690778 w 3001993"/>
              <a:gd name="connsiteY2" fmla="*/ 464344 h 2767597"/>
              <a:gd name="connsiteX3" fmla="*/ 1846053 w 3001993"/>
              <a:gd name="connsiteY3" fmla="*/ 610993 h 2767597"/>
              <a:gd name="connsiteX4" fmla="*/ 2251495 w 3001993"/>
              <a:gd name="connsiteY4" fmla="*/ 723136 h 2767597"/>
              <a:gd name="connsiteX5" fmla="*/ 2475781 w 3001993"/>
              <a:gd name="connsiteY5" fmla="*/ 921544 h 2767597"/>
              <a:gd name="connsiteX6" fmla="*/ 2725947 w 3001993"/>
              <a:gd name="connsiteY6" fmla="*/ 1076819 h 2767597"/>
              <a:gd name="connsiteX7" fmla="*/ 2907102 w 3001993"/>
              <a:gd name="connsiteY7" fmla="*/ 1318359 h 2767597"/>
              <a:gd name="connsiteX8" fmla="*/ 3001993 w 3001993"/>
              <a:gd name="connsiteY8" fmla="*/ 1620283 h 2767597"/>
              <a:gd name="connsiteX9" fmla="*/ 2993366 w 3001993"/>
              <a:gd name="connsiteY9" fmla="*/ 1870449 h 2767597"/>
              <a:gd name="connsiteX10" fmla="*/ 2915729 w 3001993"/>
              <a:gd name="connsiteY10" fmla="*/ 2060231 h 2767597"/>
              <a:gd name="connsiteX11" fmla="*/ 2743200 w 3001993"/>
              <a:gd name="connsiteY11" fmla="*/ 2189627 h 2767597"/>
              <a:gd name="connsiteX12" fmla="*/ 2501661 w 3001993"/>
              <a:gd name="connsiteY12" fmla="*/ 2241385 h 2767597"/>
              <a:gd name="connsiteX13" fmla="*/ 2281283 w 3001993"/>
              <a:gd name="connsiteY13" fmla="*/ 2219999 h 2767597"/>
              <a:gd name="connsiteX14" fmla="*/ 2009955 w 3001993"/>
              <a:gd name="connsiteY14" fmla="*/ 2137868 h 2767597"/>
              <a:gd name="connsiteX15" fmla="*/ 1890204 w 3001993"/>
              <a:gd name="connsiteY15" fmla="*/ 2138451 h 2767597"/>
              <a:gd name="connsiteX16" fmla="*/ 1686395 w 3001993"/>
              <a:gd name="connsiteY16" fmla="*/ 2144960 h 2767597"/>
              <a:gd name="connsiteX17" fmla="*/ 1625585 w 3001993"/>
              <a:gd name="connsiteY17" fmla="*/ 1949795 h 2767597"/>
              <a:gd name="connsiteX18" fmla="*/ 1540639 w 3001993"/>
              <a:gd name="connsiteY18" fmla="*/ 1995877 h 2767597"/>
              <a:gd name="connsiteX19" fmla="*/ 1449731 w 3001993"/>
              <a:gd name="connsiteY19" fmla="*/ 2021157 h 2767597"/>
              <a:gd name="connsiteX20" fmla="*/ 1250307 w 3001993"/>
              <a:gd name="connsiteY20" fmla="*/ 2050886 h 2767597"/>
              <a:gd name="connsiteX21" fmla="*/ 1190895 w 3001993"/>
              <a:gd name="connsiteY21" fmla="*/ 2138872 h 2767597"/>
              <a:gd name="connsiteX22" fmla="*/ 1142433 w 3001993"/>
              <a:gd name="connsiteY22" fmla="*/ 2247451 h 2767597"/>
              <a:gd name="connsiteX23" fmla="*/ 1130285 w 3001993"/>
              <a:gd name="connsiteY23" fmla="*/ 2311745 h 2767597"/>
              <a:gd name="connsiteX24" fmla="*/ 1153379 w 3001993"/>
              <a:gd name="connsiteY24" fmla="*/ 2429594 h 2767597"/>
              <a:gd name="connsiteX25" fmla="*/ 1111235 w 3001993"/>
              <a:gd name="connsiteY25" fmla="*/ 2533201 h 2767597"/>
              <a:gd name="connsiteX26" fmla="*/ 990376 w 3001993"/>
              <a:gd name="connsiteY26" fmla="*/ 2672390 h 2767597"/>
              <a:gd name="connsiteX27" fmla="*/ 785004 w 3001993"/>
              <a:gd name="connsiteY27" fmla="*/ 2767597 h 2767597"/>
              <a:gd name="connsiteX28" fmla="*/ 474453 w 3001993"/>
              <a:gd name="connsiteY28" fmla="*/ 2750344 h 2767597"/>
              <a:gd name="connsiteX29" fmla="*/ 224287 w 3001993"/>
              <a:gd name="connsiteY29" fmla="*/ 2698585 h 2767597"/>
              <a:gd name="connsiteX30" fmla="*/ 51759 w 3001993"/>
              <a:gd name="connsiteY30" fmla="*/ 2595068 h 2767597"/>
              <a:gd name="connsiteX31" fmla="*/ 0 w 3001993"/>
              <a:gd name="connsiteY31" fmla="*/ 2405287 h 2767597"/>
              <a:gd name="connsiteX32" fmla="*/ 17253 w 3001993"/>
              <a:gd name="connsiteY32" fmla="*/ 2215506 h 2767597"/>
              <a:gd name="connsiteX33" fmla="*/ 103517 w 3001993"/>
              <a:gd name="connsiteY33" fmla="*/ 2017099 h 2767597"/>
              <a:gd name="connsiteX34" fmla="*/ 267419 w 3001993"/>
              <a:gd name="connsiteY34" fmla="*/ 1896329 h 2767597"/>
              <a:gd name="connsiteX35" fmla="*/ 362310 w 3001993"/>
              <a:gd name="connsiteY35" fmla="*/ 1784185 h 2767597"/>
              <a:gd name="connsiteX36" fmla="*/ 362310 w 3001993"/>
              <a:gd name="connsiteY36" fmla="*/ 1534019 h 2767597"/>
              <a:gd name="connsiteX37" fmla="*/ 370936 w 3001993"/>
              <a:gd name="connsiteY37" fmla="*/ 1387370 h 2767597"/>
              <a:gd name="connsiteX38" fmla="*/ 491706 w 3001993"/>
              <a:gd name="connsiteY38" fmla="*/ 1292480 h 2767597"/>
              <a:gd name="connsiteX39" fmla="*/ 638355 w 3001993"/>
              <a:gd name="connsiteY39" fmla="*/ 1275227 h 2767597"/>
              <a:gd name="connsiteX40" fmla="*/ 757328 w 3001993"/>
              <a:gd name="connsiteY40" fmla="*/ 1092590 h 2767597"/>
              <a:gd name="connsiteX41" fmla="*/ 763573 w 3001993"/>
              <a:gd name="connsiteY41" fmla="*/ 1021107 h 2767597"/>
              <a:gd name="connsiteX42" fmla="*/ 773098 w 3001993"/>
              <a:gd name="connsiteY42" fmla="*/ 960812 h 2767597"/>
              <a:gd name="connsiteX43" fmla="*/ 808817 w 3001993"/>
              <a:gd name="connsiteY43" fmla="*/ 952051 h 2767597"/>
              <a:gd name="connsiteX44" fmla="*/ 838245 w 3001993"/>
              <a:gd name="connsiteY44" fmla="*/ 983142 h 2767597"/>
              <a:gd name="connsiteX45" fmla="*/ 856442 w 3001993"/>
              <a:gd name="connsiteY45" fmla="*/ 966338 h 2767597"/>
              <a:gd name="connsiteX46" fmla="*/ 854914 w 3001993"/>
              <a:gd name="connsiteY46" fmla="*/ 906088 h 2767597"/>
              <a:gd name="connsiteX47" fmla="*/ 906359 w 3001993"/>
              <a:gd name="connsiteY47" fmla="*/ 885556 h 2767597"/>
              <a:gd name="connsiteX48" fmla="*/ 949310 w 3001993"/>
              <a:gd name="connsiteY48" fmla="*/ 930620 h 2767597"/>
              <a:gd name="connsiteX49" fmla="*/ 965979 w 3001993"/>
              <a:gd name="connsiteY49" fmla="*/ 952051 h 2767597"/>
              <a:gd name="connsiteX50" fmla="*/ 995004 w 3001993"/>
              <a:gd name="connsiteY50" fmla="*/ 939380 h 2767597"/>
              <a:gd name="connsiteX51" fmla="*/ 1004079 w 3001993"/>
              <a:gd name="connsiteY51" fmla="*/ 880613 h 2767597"/>
              <a:gd name="connsiteX52" fmla="*/ 1005113 w 3001993"/>
              <a:gd name="connsiteY52" fmla="*/ 847186 h 2767597"/>
              <a:gd name="connsiteX53" fmla="*/ 1025510 w 3001993"/>
              <a:gd name="connsiteY53" fmla="*/ 823463 h 2767597"/>
              <a:gd name="connsiteX54" fmla="*/ 1081268 w 3001993"/>
              <a:gd name="connsiteY54" fmla="*/ 804952 h 2767597"/>
              <a:gd name="connsiteX55" fmla="*/ 1113617 w 3001993"/>
              <a:gd name="connsiteY55" fmla="*/ 799651 h 2767597"/>
              <a:gd name="connsiteX56" fmla="*/ 1131813 w 3001993"/>
              <a:gd name="connsiteY56" fmla="*/ 767167 h 2767597"/>
              <a:gd name="connsiteX57" fmla="*/ 1156479 w 3001993"/>
              <a:gd name="connsiteY57" fmla="*/ 759170 h 2767597"/>
              <a:gd name="connsiteX58" fmla="*/ 1173148 w 3001993"/>
              <a:gd name="connsiteY58" fmla="*/ 735357 h 2767597"/>
              <a:gd name="connsiteX59" fmla="*/ 1196960 w 3001993"/>
              <a:gd name="connsiteY59" fmla="*/ 787745 h 2767597"/>
              <a:gd name="connsiteX60" fmla="*/ 1239823 w 3001993"/>
              <a:gd name="connsiteY60" fmla="*/ 785364 h 2767597"/>
              <a:gd name="connsiteX61" fmla="*/ 1277923 w 3001993"/>
              <a:gd name="connsiteY61" fmla="*/ 797270 h 2767597"/>
              <a:gd name="connsiteX62" fmla="*/ 1301735 w 3001993"/>
              <a:gd name="connsiteY62" fmla="*/ 787745 h 2767597"/>
              <a:gd name="connsiteX63" fmla="*/ 1330310 w 3001993"/>
              <a:gd name="connsiteY63" fmla="*/ 859182 h 2767597"/>
              <a:gd name="connsiteX64" fmla="*/ 1355246 w 3001993"/>
              <a:gd name="connsiteY64" fmla="*/ 846872 h 2767597"/>
              <a:gd name="connsiteX65" fmla="*/ 1398378 w 3001993"/>
              <a:gd name="connsiteY65" fmla="*/ 852532 h 2767597"/>
              <a:gd name="connsiteX66" fmla="*/ 1432704 w 3001993"/>
              <a:gd name="connsiteY66" fmla="*/ 859182 h 2767597"/>
              <a:gd name="connsiteX67" fmla="*/ 1492055 w 3001993"/>
              <a:gd name="connsiteY67" fmla="*/ 914715 h 2767597"/>
              <a:gd name="connsiteX68" fmla="*/ 1520810 w 3001993"/>
              <a:gd name="connsiteY68" fmla="*/ 899663 h 2767597"/>
              <a:gd name="connsiteX69" fmla="*/ 1556529 w 3001993"/>
              <a:gd name="connsiteY69" fmla="*/ 923476 h 2767597"/>
              <a:gd name="connsiteX70" fmla="*/ 1608917 w 3001993"/>
              <a:gd name="connsiteY70" fmla="*/ 952051 h 2767597"/>
              <a:gd name="connsiteX71" fmla="*/ 1689879 w 3001993"/>
              <a:gd name="connsiteY71" fmla="*/ 956633 h 2767597"/>
              <a:gd name="connsiteX72" fmla="*/ 1713376 w 3001993"/>
              <a:gd name="connsiteY72" fmla="*/ 917680 h 2767597"/>
              <a:gd name="connsiteX73" fmla="*/ 1677973 w 3001993"/>
              <a:gd name="connsiteY73" fmla="*/ 875851 h 2767597"/>
              <a:gd name="connsiteX74" fmla="*/ 1603030 w 3001993"/>
              <a:gd name="connsiteY74" fmla="*/ 823687 h 2767597"/>
              <a:gd name="connsiteX75" fmla="*/ 1516048 w 3001993"/>
              <a:gd name="connsiteY75" fmla="*/ 778220 h 2767597"/>
              <a:gd name="connsiteX76" fmla="*/ 1430817 w 3001993"/>
              <a:gd name="connsiteY76" fmla="*/ 685396 h 2767597"/>
              <a:gd name="connsiteX77" fmla="*/ 1392223 w 3001993"/>
              <a:gd name="connsiteY77" fmla="*/ 663920 h 2767597"/>
              <a:gd name="connsiteX78" fmla="*/ 1310631 w 3001993"/>
              <a:gd name="connsiteY78" fmla="*/ 588124 h 2767597"/>
              <a:gd name="connsiteX79" fmla="*/ 1280304 w 3001993"/>
              <a:gd name="connsiteY79" fmla="*/ 521045 h 2767597"/>
              <a:gd name="connsiteX80" fmla="*/ 1249348 w 3001993"/>
              <a:gd name="connsiteY80" fmla="*/ 471038 h 2767597"/>
              <a:gd name="connsiteX81" fmla="*/ 1232364 w 3001993"/>
              <a:gd name="connsiteY81" fmla="*/ 455134 h 2767597"/>
              <a:gd name="connsiteX82" fmla="*/ 1237441 w 3001993"/>
              <a:gd name="connsiteY82" fmla="*/ 418651 h 2767597"/>
              <a:gd name="connsiteX83" fmla="*/ 1258873 w 3001993"/>
              <a:gd name="connsiteY83" fmla="*/ 378394 h 2767597"/>
              <a:gd name="connsiteX84" fmla="*/ 1216010 w 3001993"/>
              <a:gd name="connsiteY84" fmla="*/ 378170 h 2767597"/>
              <a:gd name="connsiteX85" fmla="*/ 1174091 w 3001993"/>
              <a:gd name="connsiteY85" fmla="*/ 353099 h 2767597"/>
              <a:gd name="connsiteX86" fmla="*/ 1166004 w 3001993"/>
              <a:gd name="connsiteY86" fmla="*/ 290063 h 2767597"/>
              <a:gd name="connsiteX87" fmla="*/ 1135048 w 3001993"/>
              <a:gd name="connsiteY87" fmla="*/ 275776 h 2767597"/>
              <a:gd name="connsiteX88" fmla="*/ 1129476 w 3001993"/>
              <a:gd name="connsiteY88" fmla="*/ 252862 h 2767597"/>
              <a:gd name="connsiteX89" fmla="*/ 1077898 w 3001993"/>
              <a:gd name="connsiteY89" fmla="*/ 256726 h 2767597"/>
              <a:gd name="connsiteX90" fmla="*/ 1065992 w 3001993"/>
              <a:gd name="connsiteY90" fmla="*/ 240057 h 2767597"/>
              <a:gd name="connsiteX91" fmla="*/ 1015985 w 3001993"/>
              <a:gd name="connsiteY91" fmla="*/ 247201 h 2767597"/>
              <a:gd name="connsiteX92" fmla="*/ 994554 w 3001993"/>
              <a:gd name="connsiteY92" fmla="*/ 235295 h 2767597"/>
              <a:gd name="connsiteX93" fmla="*/ 981929 w 3001993"/>
              <a:gd name="connsiteY93" fmla="*/ 193644 h 2767597"/>
              <a:gd name="connsiteX94" fmla="*/ 908109 w 3001993"/>
              <a:gd name="connsiteY94" fmla="*/ 215075 h 2767597"/>
              <a:gd name="connsiteX95" fmla="*/ 932642 w 3001993"/>
              <a:gd name="connsiteY95" fmla="*/ 178145 h 2767597"/>
              <a:gd name="connsiteX96" fmla="*/ 980267 w 3001993"/>
              <a:gd name="connsiteY96" fmla="*/ 154332 h 2767597"/>
              <a:gd name="connsiteX97" fmla="*/ 1015986 w 3001993"/>
              <a:gd name="connsiteY97" fmla="*/ 142426 h 2767597"/>
              <a:gd name="connsiteX98" fmla="*/ 1030272 w 3001993"/>
              <a:gd name="connsiteY98" fmla="*/ 92419 h 2767597"/>
              <a:gd name="connsiteX99" fmla="*/ 1073135 w 3001993"/>
              <a:gd name="connsiteY99" fmla="*/ 97182 h 2767597"/>
              <a:gd name="connsiteX100" fmla="*/ 1176472 w 3001993"/>
              <a:gd name="connsiteY100" fmla="*/ 41649 h 2767597"/>
              <a:gd name="connsiteX101" fmla="*/ 1410284 w 3001993"/>
              <a:gd name="connsiteY101" fmla="*/ 0 h 2767597"/>
              <a:gd name="connsiteX102" fmla="*/ 1508994 w 3001993"/>
              <a:gd name="connsiteY102" fmla="*/ 27677 h 2767597"/>
              <a:gd name="connsiteX103" fmla="*/ 1573198 w 3001993"/>
              <a:gd name="connsiteY103" fmla="*/ 61463 h 2767597"/>
              <a:gd name="connsiteX104" fmla="*/ 1616060 w 3001993"/>
              <a:gd name="connsiteY104" fmla="*/ 90038 h 2767597"/>
              <a:gd name="connsiteX105" fmla="*/ 1798158 w 3001993"/>
              <a:gd name="connsiteY105" fmla="*/ 102933 h 2767597"/>
              <a:gd name="connsiteX0" fmla="*/ 1798158 w 3001993"/>
              <a:gd name="connsiteY0" fmla="*/ 102933 h 2767597"/>
              <a:gd name="connsiteX1" fmla="*/ 1716657 w 3001993"/>
              <a:gd name="connsiteY1" fmla="*/ 309068 h 2767597"/>
              <a:gd name="connsiteX2" fmla="*/ 1690778 w 3001993"/>
              <a:gd name="connsiteY2" fmla="*/ 464344 h 2767597"/>
              <a:gd name="connsiteX3" fmla="*/ 1846053 w 3001993"/>
              <a:gd name="connsiteY3" fmla="*/ 610993 h 2767597"/>
              <a:gd name="connsiteX4" fmla="*/ 2251495 w 3001993"/>
              <a:gd name="connsiteY4" fmla="*/ 723136 h 2767597"/>
              <a:gd name="connsiteX5" fmla="*/ 2475781 w 3001993"/>
              <a:gd name="connsiteY5" fmla="*/ 921544 h 2767597"/>
              <a:gd name="connsiteX6" fmla="*/ 2725947 w 3001993"/>
              <a:gd name="connsiteY6" fmla="*/ 1076819 h 2767597"/>
              <a:gd name="connsiteX7" fmla="*/ 2907102 w 3001993"/>
              <a:gd name="connsiteY7" fmla="*/ 1318359 h 2767597"/>
              <a:gd name="connsiteX8" fmla="*/ 3001993 w 3001993"/>
              <a:gd name="connsiteY8" fmla="*/ 1620283 h 2767597"/>
              <a:gd name="connsiteX9" fmla="*/ 2993366 w 3001993"/>
              <a:gd name="connsiteY9" fmla="*/ 1870449 h 2767597"/>
              <a:gd name="connsiteX10" fmla="*/ 2915729 w 3001993"/>
              <a:gd name="connsiteY10" fmla="*/ 2060231 h 2767597"/>
              <a:gd name="connsiteX11" fmla="*/ 2743200 w 3001993"/>
              <a:gd name="connsiteY11" fmla="*/ 2189627 h 2767597"/>
              <a:gd name="connsiteX12" fmla="*/ 2501661 w 3001993"/>
              <a:gd name="connsiteY12" fmla="*/ 2241385 h 2767597"/>
              <a:gd name="connsiteX13" fmla="*/ 2281283 w 3001993"/>
              <a:gd name="connsiteY13" fmla="*/ 2219999 h 2767597"/>
              <a:gd name="connsiteX14" fmla="*/ 2009955 w 3001993"/>
              <a:gd name="connsiteY14" fmla="*/ 2137868 h 2767597"/>
              <a:gd name="connsiteX15" fmla="*/ 1890204 w 3001993"/>
              <a:gd name="connsiteY15" fmla="*/ 2138451 h 2767597"/>
              <a:gd name="connsiteX16" fmla="*/ 1820583 w 3001993"/>
              <a:gd name="connsiteY16" fmla="*/ 2202470 h 2767597"/>
              <a:gd name="connsiteX17" fmla="*/ 1686395 w 3001993"/>
              <a:gd name="connsiteY17" fmla="*/ 2144960 h 2767597"/>
              <a:gd name="connsiteX18" fmla="*/ 1625585 w 3001993"/>
              <a:gd name="connsiteY18" fmla="*/ 1949795 h 2767597"/>
              <a:gd name="connsiteX19" fmla="*/ 1540639 w 3001993"/>
              <a:gd name="connsiteY19" fmla="*/ 1995877 h 2767597"/>
              <a:gd name="connsiteX20" fmla="*/ 1449731 w 3001993"/>
              <a:gd name="connsiteY20" fmla="*/ 2021157 h 2767597"/>
              <a:gd name="connsiteX21" fmla="*/ 1250307 w 3001993"/>
              <a:gd name="connsiteY21" fmla="*/ 2050886 h 2767597"/>
              <a:gd name="connsiteX22" fmla="*/ 1190895 w 3001993"/>
              <a:gd name="connsiteY22" fmla="*/ 2138872 h 2767597"/>
              <a:gd name="connsiteX23" fmla="*/ 1142433 w 3001993"/>
              <a:gd name="connsiteY23" fmla="*/ 2247451 h 2767597"/>
              <a:gd name="connsiteX24" fmla="*/ 1130285 w 3001993"/>
              <a:gd name="connsiteY24" fmla="*/ 2311745 h 2767597"/>
              <a:gd name="connsiteX25" fmla="*/ 1153379 w 3001993"/>
              <a:gd name="connsiteY25" fmla="*/ 2429594 h 2767597"/>
              <a:gd name="connsiteX26" fmla="*/ 1111235 w 3001993"/>
              <a:gd name="connsiteY26" fmla="*/ 2533201 h 2767597"/>
              <a:gd name="connsiteX27" fmla="*/ 990376 w 3001993"/>
              <a:gd name="connsiteY27" fmla="*/ 2672390 h 2767597"/>
              <a:gd name="connsiteX28" fmla="*/ 785004 w 3001993"/>
              <a:gd name="connsiteY28" fmla="*/ 2767597 h 2767597"/>
              <a:gd name="connsiteX29" fmla="*/ 474453 w 3001993"/>
              <a:gd name="connsiteY29" fmla="*/ 2750344 h 2767597"/>
              <a:gd name="connsiteX30" fmla="*/ 224287 w 3001993"/>
              <a:gd name="connsiteY30" fmla="*/ 2698585 h 2767597"/>
              <a:gd name="connsiteX31" fmla="*/ 51759 w 3001993"/>
              <a:gd name="connsiteY31" fmla="*/ 2595068 h 2767597"/>
              <a:gd name="connsiteX32" fmla="*/ 0 w 3001993"/>
              <a:gd name="connsiteY32" fmla="*/ 2405287 h 2767597"/>
              <a:gd name="connsiteX33" fmla="*/ 17253 w 3001993"/>
              <a:gd name="connsiteY33" fmla="*/ 2215506 h 2767597"/>
              <a:gd name="connsiteX34" fmla="*/ 103517 w 3001993"/>
              <a:gd name="connsiteY34" fmla="*/ 2017099 h 2767597"/>
              <a:gd name="connsiteX35" fmla="*/ 267419 w 3001993"/>
              <a:gd name="connsiteY35" fmla="*/ 1896329 h 2767597"/>
              <a:gd name="connsiteX36" fmla="*/ 362310 w 3001993"/>
              <a:gd name="connsiteY36" fmla="*/ 1784185 h 2767597"/>
              <a:gd name="connsiteX37" fmla="*/ 362310 w 3001993"/>
              <a:gd name="connsiteY37" fmla="*/ 1534019 h 2767597"/>
              <a:gd name="connsiteX38" fmla="*/ 370936 w 3001993"/>
              <a:gd name="connsiteY38" fmla="*/ 1387370 h 2767597"/>
              <a:gd name="connsiteX39" fmla="*/ 491706 w 3001993"/>
              <a:gd name="connsiteY39" fmla="*/ 1292480 h 2767597"/>
              <a:gd name="connsiteX40" fmla="*/ 638355 w 3001993"/>
              <a:gd name="connsiteY40" fmla="*/ 1275227 h 2767597"/>
              <a:gd name="connsiteX41" fmla="*/ 757328 w 3001993"/>
              <a:gd name="connsiteY41" fmla="*/ 1092590 h 2767597"/>
              <a:gd name="connsiteX42" fmla="*/ 763573 w 3001993"/>
              <a:gd name="connsiteY42" fmla="*/ 1021107 h 2767597"/>
              <a:gd name="connsiteX43" fmla="*/ 773098 w 3001993"/>
              <a:gd name="connsiteY43" fmla="*/ 960812 h 2767597"/>
              <a:gd name="connsiteX44" fmla="*/ 808817 w 3001993"/>
              <a:gd name="connsiteY44" fmla="*/ 952051 h 2767597"/>
              <a:gd name="connsiteX45" fmla="*/ 838245 w 3001993"/>
              <a:gd name="connsiteY45" fmla="*/ 983142 h 2767597"/>
              <a:gd name="connsiteX46" fmla="*/ 856442 w 3001993"/>
              <a:gd name="connsiteY46" fmla="*/ 966338 h 2767597"/>
              <a:gd name="connsiteX47" fmla="*/ 854914 w 3001993"/>
              <a:gd name="connsiteY47" fmla="*/ 906088 h 2767597"/>
              <a:gd name="connsiteX48" fmla="*/ 906359 w 3001993"/>
              <a:gd name="connsiteY48" fmla="*/ 885556 h 2767597"/>
              <a:gd name="connsiteX49" fmla="*/ 949310 w 3001993"/>
              <a:gd name="connsiteY49" fmla="*/ 930620 h 2767597"/>
              <a:gd name="connsiteX50" fmla="*/ 965979 w 3001993"/>
              <a:gd name="connsiteY50" fmla="*/ 952051 h 2767597"/>
              <a:gd name="connsiteX51" fmla="*/ 995004 w 3001993"/>
              <a:gd name="connsiteY51" fmla="*/ 939380 h 2767597"/>
              <a:gd name="connsiteX52" fmla="*/ 1004079 w 3001993"/>
              <a:gd name="connsiteY52" fmla="*/ 880613 h 2767597"/>
              <a:gd name="connsiteX53" fmla="*/ 1005113 w 3001993"/>
              <a:gd name="connsiteY53" fmla="*/ 847186 h 2767597"/>
              <a:gd name="connsiteX54" fmla="*/ 1025510 w 3001993"/>
              <a:gd name="connsiteY54" fmla="*/ 823463 h 2767597"/>
              <a:gd name="connsiteX55" fmla="*/ 1081268 w 3001993"/>
              <a:gd name="connsiteY55" fmla="*/ 804952 h 2767597"/>
              <a:gd name="connsiteX56" fmla="*/ 1113617 w 3001993"/>
              <a:gd name="connsiteY56" fmla="*/ 799651 h 2767597"/>
              <a:gd name="connsiteX57" fmla="*/ 1131813 w 3001993"/>
              <a:gd name="connsiteY57" fmla="*/ 767167 h 2767597"/>
              <a:gd name="connsiteX58" fmla="*/ 1156479 w 3001993"/>
              <a:gd name="connsiteY58" fmla="*/ 759170 h 2767597"/>
              <a:gd name="connsiteX59" fmla="*/ 1173148 w 3001993"/>
              <a:gd name="connsiteY59" fmla="*/ 735357 h 2767597"/>
              <a:gd name="connsiteX60" fmla="*/ 1196960 w 3001993"/>
              <a:gd name="connsiteY60" fmla="*/ 787745 h 2767597"/>
              <a:gd name="connsiteX61" fmla="*/ 1239823 w 3001993"/>
              <a:gd name="connsiteY61" fmla="*/ 785364 h 2767597"/>
              <a:gd name="connsiteX62" fmla="*/ 1277923 w 3001993"/>
              <a:gd name="connsiteY62" fmla="*/ 797270 h 2767597"/>
              <a:gd name="connsiteX63" fmla="*/ 1301735 w 3001993"/>
              <a:gd name="connsiteY63" fmla="*/ 787745 h 2767597"/>
              <a:gd name="connsiteX64" fmla="*/ 1330310 w 3001993"/>
              <a:gd name="connsiteY64" fmla="*/ 859182 h 2767597"/>
              <a:gd name="connsiteX65" fmla="*/ 1355246 w 3001993"/>
              <a:gd name="connsiteY65" fmla="*/ 846872 h 2767597"/>
              <a:gd name="connsiteX66" fmla="*/ 1398378 w 3001993"/>
              <a:gd name="connsiteY66" fmla="*/ 852532 h 2767597"/>
              <a:gd name="connsiteX67" fmla="*/ 1432704 w 3001993"/>
              <a:gd name="connsiteY67" fmla="*/ 859182 h 2767597"/>
              <a:gd name="connsiteX68" fmla="*/ 1492055 w 3001993"/>
              <a:gd name="connsiteY68" fmla="*/ 914715 h 2767597"/>
              <a:gd name="connsiteX69" fmla="*/ 1520810 w 3001993"/>
              <a:gd name="connsiteY69" fmla="*/ 899663 h 2767597"/>
              <a:gd name="connsiteX70" fmla="*/ 1556529 w 3001993"/>
              <a:gd name="connsiteY70" fmla="*/ 923476 h 2767597"/>
              <a:gd name="connsiteX71" fmla="*/ 1608917 w 3001993"/>
              <a:gd name="connsiteY71" fmla="*/ 952051 h 2767597"/>
              <a:gd name="connsiteX72" fmla="*/ 1689879 w 3001993"/>
              <a:gd name="connsiteY72" fmla="*/ 956633 h 2767597"/>
              <a:gd name="connsiteX73" fmla="*/ 1713376 w 3001993"/>
              <a:gd name="connsiteY73" fmla="*/ 917680 h 2767597"/>
              <a:gd name="connsiteX74" fmla="*/ 1677973 w 3001993"/>
              <a:gd name="connsiteY74" fmla="*/ 875851 h 2767597"/>
              <a:gd name="connsiteX75" fmla="*/ 1603030 w 3001993"/>
              <a:gd name="connsiteY75" fmla="*/ 823687 h 2767597"/>
              <a:gd name="connsiteX76" fmla="*/ 1516048 w 3001993"/>
              <a:gd name="connsiteY76" fmla="*/ 778220 h 2767597"/>
              <a:gd name="connsiteX77" fmla="*/ 1430817 w 3001993"/>
              <a:gd name="connsiteY77" fmla="*/ 685396 h 2767597"/>
              <a:gd name="connsiteX78" fmla="*/ 1392223 w 3001993"/>
              <a:gd name="connsiteY78" fmla="*/ 663920 h 2767597"/>
              <a:gd name="connsiteX79" fmla="*/ 1310631 w 3001993"/>
              <a:gd name="connsiteY79" fmla="*/ 588124 h 2767597"/>
              <a:gd name="connsiteX80" fmla="*/ 1280304 w 3001993"/>
              <a:gd name="connsiteY80" fmla="*/ 521045 h 2767597"/>
              <a:gd name="connsiteX81" fmla="*/ 1249348 w 3001993"/>
              <a:gd name="connsiteY81" fmla="*/ 471038 h 2767597"/>
              <a:gd name="connsiteX82" fmla="*/ 1232364 w 3001993"/>
              <a:gd name="connsiteY82" fmla="*/ 455134 h 2767597"/>
              <a:gd name="connsiteX83" fmla="*/ 1237441 w 3001993"/>
              <a:gd name="connsiteY83" fmla="*/ 418651 h 2767597"/>
              <a:gd name="connsiteX84" fmla="*/ 1258873 w 3001993"/>
              <a:gd name="connsiteY84" fmla="*/ 378394 h 2767597"/>
              <a:gd name="connsiteX85" fmla="*/ 1216010 w 3001993"/>
              <a:gd name="connsiteY85" fmla="*/ 378170 h 2767597"/>
              <a:gd name="connsiteX86" fmla="*/ 1174091 w 3001993"/>
              <a:gd name="connsiteY86" fmla="*/ 353099 h 2767597"/>
              <a:gd name="connsiteX87" fmla="*/ 1166004 w 3001993"/>
              <a:gd name="connsiteY87" fmla="*/ 290063 h 2767597"/>
              <a:gd name="connsiteX88" fmla="*/ 1135048 w 3001993"/>
              <a:gd name="connsiteY88" fmla="*/ 275776 h 2767597"/>
              <a:gd name="connsiteX89" fmla="*/ 1129476 w 3001993"/>
              <a:gd name="connsiteY89" fmla="*/ 252862 h 2767597"/>
              <a:gd name="connsiteX90" fmla="*/ 1077898 w 3001993"/>
              <a:gd name="connsiteY90" fmla="*/ 256726 h 2767597"/>
              <a:gd name="connsiteX91" fmla="*/ 1065992 w 3001993"/>
              <a:gd name="connsiteY91" fmla="*/ 240057 h 2767597"/>
              <a:gd name="connsiteX92" fmla="*/ 1015985 w 3001993"/>
              <a:gd name="connsiteY92" fmla="*/ 247201 h 2767597"/>
              <a:gd name="connsiteX93" fmla="*/ 994554 w 3001993"/>
              <a:gd name="connsiteY93" fmla="*/ 235295 h 2767597"/>
              <a:gd name="connsiteX94" fmla="*/ 981929 w 3001993"/>
              <a:gd name="connsiteY94" fmla="*/ 193644 h 2767597"/>
              <a:gd name="connsiteX95" fmla="*/ 908109 w 3001993"/>
              <a:gd name="connsiteY95" fmla="*/ 215075 h 2767597"/>
              <a:gd name="connsiteX96" fmla="*/ 932642 w 3001993"/>
              <a:gd name="connsiteY96" fmla="*/ 178145 h 2767597"/>
              <a:gd name="connsiteX97" fmla="*/ 980267 w 3001993"/>
              <a:gd name="connsiteY97" fmla="*/ 154332 h 2767597"/>
              <a:gd name="connsiteX98" fmla="*/ 1015986 w 3001993"/>
              <a:gd name="connsiteY98" fmla="*/ 142426 h 2767597"/>
              <a:gd name="connsiteX99" fmla="*/ 1030272 w 3001993"/>
              <a:gd name="connsiteY99" fmla="*/ 92419 h 2767597"/>
              <a:gd name="connsiteX100" fmla="*/ 1073135 w 3001993"/>
              <a:gd name="connsiteY100" fmla="*/ 97182 h 2767597"/>
              <a:gd name="connsiteX101" fmla="*/ 1176472 w 3001993"/>
              <a:gd name="connsiteY101" fmla="*/ 41649 h 2767597"/>
              <a:gd name="connsiteX102" fmla="*/ 1410284 w 3001993"/>
              <a:gd name="connsiteY102" fmla="*/ 0 h 2767597"/>
              <a:gd name="connsiteX103" fmla="*/ 1508994 w 3001993"/>
              <a:gd name="connsiteY103" fmla="*/ 27677 h 2767597"/>
              <a:gd name="connsiteX104" fmla="*/ 1573198 w 3001993"/>
              <a:gd name="connsiteY104" fmla="*/ 61463 h 2767597"/>
              <a:gd name="connsiteX105" fmla="*/ 1616060 w 3001993"/>
              <a:gd name="connsiteY105" fmla="*/ 90038 h 2767597"/>
              <a:gd name="connsiteX106" fmla="*/ 1798158 w 3001993"/>
              <a:gd name="connsiteY106" fmla="*/ 102933 h 2767597"/>
              <a:gd name="connsiteX0" fmla="*/ 1798158 w 3001993"/>
              <a:gd name="connsiteY0" fmla="*/ 102933 h 2767597"/>
              <a:gd name="connsiteX1" fmla="*/ 1716657 w 3001993"/>
              <a:gd name="connsiteY1" fmla="*/ 309068 h 2767597"/>
              <a:gd name="connsiteX2" fmla="*/ 1690778 w 3001993"/>
              <a:gd name="connsiteY2" fmla="*/ 464344 h 2767597"/>
              <a:gd name="connsiteX3" fmla="*/ 1846053 w 3001993"/>
              <a:gd name="connsiteY3" fmla="*/ 610993 h 2767597"/>
              <a:gd name="connsiteX4" fmla="*/ 2251495 w 3001993"/>
              <a:gd name="connsiteY4" fmla="*/ 723136 h 2767597"/>
              <a:gd name="connsiteX5" fmla="*/ 2475781 w 3001993"/>
              <a:gd name="connsiteY5" fmla="*/ 921544 h 2767597"/>
              <a:gd name="connsiteX6" fmla="*/ 2725947 w 3001993"/>
              <a:gd name="connsiteY6" fmla="*/ 1076819 h 2767597"/>
              <a:gd name="connsiteX7" fmla="*/ 2907102 w 3001993"/>
              <a:gd name="connsiteY7" fmla="*/ 1318359 h 2767597"/>
              <a:gd name="connsiteX8" fmla="*/ 3001993 w 3001993"/>
              <a:gd name="connsiteY8" fmla="*/ 1620283 h 2767597"/>
              <a:gd name="connsiteX9" fmla="*/ 2993366 w 3001993"/>
              <a:gd name="connsiteY9" fmla="*/ 1870449 h 2767597"/>
              <a:gd name="connsiteX10" fmla="*/ 2915729 w 3001993"/>
              <a:gd name="connsiteY10" fmla="*/ 2060231 h 2767597"/>
              <a:gd name="connsiteX11" fmla="*/ 2743200 w 3001993"/>
              <a:gd name="connsiteY11" fmla="*/ 2189627 h 2767597"/>
              <a:gd name="connsiteX12" fmla="*/ 2501661 w 3001993"/>
              <a:gd name="connsiteY12" fmla="*/ 2241385 h 2767597"/>
              <a:gd name="connsiteX13" fmla="*/ 2281283 w 3001993"/>
              <a:gd name="connsiteY13" fmla="*/ 2219999 h 2767597"/>
              <a:gd name="connsiteX14" fmla="*/ 2009955 w 3001993"/>
              <a:gd name="connsiteY14" fmla="*/ 2137868 h 2767597"/>
              <a:gd name="connsiteX15" fmla="*/ 1890204 w 3001993"/>
              <a:gd name="connsiteY15" fmla="*/ 2138451 h 2767597"/>
              <a:gd name="connsiteX16" fmla="*/ 1820583 w 3001993"/>
              <a:gd name="connsiteY16" fmla="*/ 2202470 h 2767597"/>
              <a:gd name="connsiteX17" fmla="*/ 1686395 w 3001993"/>
              <a:gd name="connsiteY17" fmla="*/ 2144960 h 2767597"/>
              <a:gd name="connsiteX18" fmla="*/ 1625585 w 3001993"/>
              <a:gd name="connsiteY18" fmla="*/ 1949795 h 2767597"/>
              <a:gd name="connsiteX19" fmla="*/ 1540639 w 3001993"/>
              <a:gd name="connsiteY19" fmla="*/ 1928782 h 2767597"/>
              <a:gd name="connsiteX20" fmla="*/ 1449731 w 3001993"/>
              <a:gd name="connsiteY20" fmla="*/ 2021157 h 2767597"/>
              <a:gd name="connsiteX21" fmla="*/ 1250307 w 3001993"/>
              <a:gd name="connsiteY21" fmla="*/ 2050886 h 2767597"/>
              <a:gd name="connsiteX22" fmla="*/ 1190895 w 3001993"/>
              <a:gd name="connsiteY22" fmla="*/ 2138872 h 2767597"/>
              <a:gd name="connsiteX23" fmla="*/ 1142433 w 3001993"/>
              <a:gd name="connsiteY23" fmla="*/ 2247451 h 2767597"/>
              <a:gd name="connsiteX24" fmla="*/ 1130285 w 3001993"/>
              <a:gd name="connsiteY24" fmla="*/ 2311745 h 2767597"/>
              <a:gd name="connsiteX25" fmla="*/ 1153379 w 3001993"/>
              <a:gd name="connsiteY25" fmla="*/ 2429594 h 2767597"/>
              <a:gd name="connsiteX26" fmla="*/ 1111235 w 3001993"/>
              <a:gd name="connsiteY26" fmla="*/ 2533201 h 2767597"/>
              <a:gd name="connsiteX27" fmla="*/ 990376 w 3001993"/>
              <a:gd name="connsiteY27" fmla="*/ 2672390 h 2767597"/>
              <a:gd name="connsiteX28" fmla="*/ 785004 w 3001993"/>
              <a:gd name="connsiteY28" fmla="*/ 2767597 h 2767597"/>
              <a:gd name="connsiteX29" fmla="*/ 474453 w 3001993"/>
              <a:gd name="connsiteY29" fmla="*/ 2750344 h 2767597"/>
              <a:gd name="connsiteX30" fmla="*/ 224287 w 3001993"/>
              <a:gd name="connsiteY30" fmla="*/ 2698585 h 2767597"/>
              <a:gd name="connsiteX31" fmla="*/ 51759 w 3001993"/>
              <a:gd name="connsiteY31" fmla="*/ 2595068 h 2767597"/>
              <a:gd name="connsiteX32" fmla="*/ 0 w 3001993"/>
              <a:gd name="connsiteY32" fmla="*/ 2405287 h 2767597"/>
              <a:gd name="connsiteX33" fmla="*/ 17253 w 3001993"/>
              <a:gd name="connsiteY33" fmla="*/ 2215506 h 2767597"/>
              <a:gd name="connsiteX34" fmla="*/ 103517 w 3001993"/>
              <a:gd name="connsiteY34" fmla="*/ 2017099 h 2767597"/>
              <a:gd name="connsiteX35" fmla="*/ 267419 w 3001993"/>
              <a:gd name="connsiteY35" fmla="*/ 1896329 h 2767597"/>
              <a:gd name="connsiteX36" fmla="*/ 362310 w 3001993"/>
              <a:gd name="connsiteY36" fmla="*/ 1784185 h 2767597"/>
              <a:gd name="connsiteX37" fmla="*/ 362310 w 3001993"/>
              <a:gd name="connsiteY37" fmla="*/ 1534019 h 2767597"/>
              <a:gd name="connsiteX38" fmla="*/ 370936 w 3001993"/>
              <a:gd name="connsiteY38" fmla="*/ 1387370 h 2767597"/>
              <a:gd name="connsiteX39" fmla="*/ 491706 w 3001993"/>
              <a:gd name="connsiteY39" fmla="*/ 1292480 h 2767597"/>
              <a:gd name="connsiteX40" fmla="*/ 638355 w 3001993"/>
              <a:gd name="connsiteY40" fmla="*/ 1275227 h 2767597"/>
              <a:gd name="connsiteX41" fmla="*/ 757328 w 3001993"/>
              <a:gd name="connsiteY41" fmla="*/ 1092590 h 2767597"/>
              <a:gd name="connsiteX42" fmla="*/ 763573 w 3001993"/>
              <a:gd name="connsiteY42" fmla="*/ 1021107 h 2767597"/>
              <a:gd name="connsiteX43" fmla="*/ 773098 w 3001993"/>
              <a:gd name="connsiteY43" fmla="*/ 960812 h 2767597"/>
              <a:gd name="connsiteX44" fmla="*/ 808817 w 3001993"/>
              <a:gd name="connsiteY44" fmla="*/ 952051 h 2767597"/>
              <a:gd name="connsiteX45" fmla="*/ 838245 w 3001993"/>
              <a:gd name="connsiteY45" fmla="*/ 983142 h 2767597"/>
              <a:gd name="connsiteX46" fmla="*/ 856442 w 3001993"/>
              <a:gd name="connsiteY46" fmla="*/ 966338 h 2767597"/>
              <a:gd name="connsiteX47" fmla="*/ 854914 w 3001993"/>
              <a:gd name="connsiteY47" fmla="*/ 906088 h 2767597"/>
              <a:gd name="connsiteX48" fmla="*/ 906359 w 3001993"/>
              <a:gd name="connsiteY48" fmla="*/ 885556 h 2767597"/>
              <a:gd name="connsiteX49" fmla="*/ 949310 w 3001993"/>
              <a:gd name="connsiteY49" fmla="*/ 930620 h 2767597"/>
              <a:gd name="connsiteX50" fmla="*/ 965979 w 3001993"/>
              <a:gd name="connsiteY50" fmla="*/ 952051 h 2767597"/>
              <a:gd name="connsiteX51" fmla="*/ 995004 w 3001993"/>
              <a:gd name="connsiteY51" fmla="*/ 939380 h 2767597"/>
              <a:gd name="connsiteX52" fmla="*/ 1004079 w 3001993"/>
              <a:gd name="connsiteY52" fmla="*/ 880613 h 2767597"/>
              <a:gd name="connsiteX53" fmla="*/ 1005113 w 3001993"/>
              <a:gd name="connsiteY53" fmla="*/ 847186 h 2767597"/>
              <a:gd name="connsiteX54" fmla="*/ 1025510 w 3001993"/>
              <a:gd name="connsiteY54" fmla="*/ 823463 h 2767597"/>
              <a:gd name="connsiteX55" fmla="*/ 1081268 w 3001993"/>
              <a:gd name="connsiteY55" fmla="*/ 804952 h 2767597"/>
              <a:gd name="connsiteX56" fmla="*/ 1113617 w 3001993"/>
              <a:gd name="connsiteY56" fmla="*/ 799651 h 2767597"/>
              <a:gd name="connsiteX57" fmla="*/ 1131813 w 3001993"/>
              <a:gd name="connsiteY57" fmla="*/ 767167 h 2767597"/>
              <a:gd name="connsiteX58" fmla="*/ 1156479 w 3001993"/>
              <a:gd name="connsiteY58" fmla="*/ 759170 h 2767597"/>
              <a:gd name="connsiteX59" fmla="*/ 1173148 w 3001993"/>
              <a:gd name="connsiteY59" fmla="*/ 735357 h 2767597"/>
              <a:gd name="connsiteX60" fmla="*/ 1196960 w 3001993"/>
              <a:gd name="connsiteY60" fmla="*/ 787745 h 2767597"/>
              <a:gd name="connsiteX61" fmla="*/ 1239823 w 3001993"/>
              <a:gd name="connsiteY61" fmla="*/ 785364 h 2767597"/>
              <a:gd name="connsiteX62" fmla="*/ 1277923 w 3001993"/>
              <a:gd name="connsiteY62" fmla="*/ 797270 h 2767597"/>
              <a:gd name="connsiteX63" fmla="*/ 1301735 w 3001993"/>
              <a:gd name="connsiteY63" fmla="*/ 787745 h 2767597"/>
              <a:gd name="connsiteX64" fmla="*/ 1330310 w 3001993"/>
              <a:gd name="connsiteY64" fmla="*/ 859182 h 2767597"/>
              <a:gd name="connsiteX65" fmla="*/ 1355246 w 3001993"/>
              <a:gd name="connsiteY65" fmla="*/ 846872 h 2767597"/>
              <a:gd name="connsiteX66" fmla="*/ 1398378 w 3001993"/>
              <a:gd name="connsiteY66" fmla="*/ 852532 h 2767597"/>
              <a:gd name="connsiteX67" fmla="*/ 1432704 w 3001993"/>
              <a:gd name="connsiteY67" fmla="*/ 859182 h 2767597"/>
              <a:gd name="connsiteX68" fmla="*/ 1492055 w 3001993"/>
              <a:gd name="connsiteY68" fmla="*/ 914715 h 2767597"/>
              <a:gd name="connsiteX69" fmla="*/ 1520810 w 3001993"/>
              <a:gd name="connsiteY69" fmla="*/ 899663 h 2767597"/>
              <a:gd name="connsiteX70" fmla="*/ 1556529 w 3001993"/>
              <a:gd name="connsiteY70" fmla="*/ 923476 h 2767597"/>
              <a:gd name="connsiteX71" fmla="*/ 1608917 w 3001993"/>
              <a:gd name="connsiteY71" fmla="*/ 952051 h 2767597"/>
              <a:gd name="connsiteX72" fmla="*/ 1689879 w 3001993"/>
              <a:gd name="connsiteY72" fmla="*/ 956633 h 2767597"/>
              <a:gd name="connsiteX73" fmla="*/ 1713376 w 3001993"/>
              <a:gd name="connsiteY73" fmla="*/ 917680 h 2767597"/>
              <a:gd name="connsiteX74" fmla="*/ 1677973 w 3001993"/>
              <a:gd name="connsiteY74" fmla="*/ 875851 h 2767597"/>
              <a:gd name="connsiteX75" fmla="*/ 1603030 w 3001993"/>
              <a:gd name="connsiteY75" fmla="*/ 823687 h 2767597"/>
              <a:gd name="connsiteX76" fmla="*/ 1516048 w 3001993"/>
              <a:gd name="connsiteY76" fmla="*/ 778220 h 2767597"/>
              <a:gd name="connsiteX77" fmla="*/ 1430817 w 3001993"/>
              <a:gd name="connsiteY77" fmla="*/ 685396 h 2767597"/>
              <a:gd name="connsiteX78" fmla="*/ 1392223 w 3001993"/>
              <a:gd name="connsiteY78" fmla="*/ 663920 h 2767597"/>
              <a:gd name="connsiteX79" fmla="*/ 1310631 w 3001993"/>
              <a:gd name="connsiteY79" fmla="*/ 588124 h 2767597"/>
              <a:gd name="connsiteX80" fmla="*/ 1280304 w 3001993"/>
              <a:gd name="connsiteY80" fmla="*/ 521045 h 2767597"/>
              <a:gd name="connsiteX81" fmla="*/ 1249348 w 3001993"/>
              <a:gd name="connsiteY81" fmla="*/ 471038 h 2767597"/>
              <a:gd name="connsiteX82" fmla="*/ 1232364 w 3001993"/>
              <a:gd name="connsiteY82" fmla="*/ 455134 h 2767597"/>
              <a:gd name="connsiteX83" fmla="*/ 1237441 w 3001993"/>
              <a:gd name="connsiteY83" fmla="*/ 418651 h 2767597"/>
              <a:gd name="connsiteX84" fmla="*/ 1258873 w 3001993"/>
              <a:gd name="connsiteY84" fmla="*/ 378394 h 2767597"/>
              <a:gd name="connsiteX85" fmla="*/ 1216010 w 3001993"/>
              <a:gd name="connsiteY85" fmla="*/ 378170 h 2767597"/>
              <a:gd name="connsiteX86" fmla="*/ 1174091 w 3001993"/>
              <a:gd name="connsiteY86" fmla="*/ 353099 h 2767597"/>
              <a:gd name="connsiteX87" fmla="*/ 1166004 w 3001993"/>
              <a:gd name="connsiteY87" fmla="*/ 290063 h 2767597"/>
              <a:gd name="connsiteX88" fmla="*/ 1135048 w 3001993"/>
              <a:gd name="connsiteY88" fmla="*/ 275776 h 2767597"/>
              <a:gd name="connsiteX89" fmla="*/ 1129476 w 3001993"/>
              <a:gd name="connsiteY89" fmla="*/ 252862 h 2767597"/>
              <a:gd name="connsiteX90" fmla="*/ 1077898 w 3001993"/>
              <a:gd name="connsiteY90" fmla="*/ 256726 h 2767597"/>
              <a:gd name="connsiteX91" fmla="*/ 1065992 w 3001993"/>
              <a:gd name="connsiteY91" fmla="*/ 240057 h 2767597"/>
              <a:gd name="connsiteX92" fmla="*/ 1015985 w 3001993"/>
              <a:gd name="connsiteY92" fmla="*/ 247201 h 2767597"/>
              <a:gd name="connsiteX93" fmla="*/ 994554 w 3001993"/>
              <a:gd name="connsiteY93" fmla="*/ 235295 h 2767597"/>
              <a:gd name="connsiteX94" fmla="*/ 981929 w 3001993"/>
              <a:gd name="connsiteY94" fmla="*/ 193644 h 2767597"/>
              <a:gd name="connsiteX95" fmla="*/ 908109 w 3001993"/>
              <a:gd name="connsiteY95" fmla="*/ 215075 h 2767597"/>
              <a:gd name="connsiteX96" fmla="*/ 932642 w 3001993"/>
              <a:gd name="connsiteY96" fmla="*/ 178145 h 2767597"/>
              <a:gd name="connsiteX97" fmla="*/ 980267 w 3001993"/>
              <a:gd name="connsiteY97" fmla="*/ 154332 h 2767597"/>
              <a:gd name="connsiteX98" fmla="*/ 1015986 w 3001993"/>
              <a:gd name="connsiteY98" fmla="*/ 142426 h 2767597"/>
              <a:gd name="connsiteX99" fmla="*/ 1030272 w 3001993"/>
              <a:gd name="connsiteY99" fmla="*/ 92419 h 2767597"/>
              <a:gd name="connsiteX100" fmla="*/ 1073135 w 3001993"/>
              <a:gd name="connsiteY100" fmla="*/ 97182 h 2767597"/>
              <a:gd name="connsiteX101" fmla="*/ 1176472 w 3001993"/>
              <a:gd name="connsiteY101" fmla="*/ 41649 h 2767597"/>
              <a:gd name="connsiteX102" fmla="*/ 1410284 w 3001993"/>
              <a:gd name="connsiteY102" fmla="*/ 0 h 2767597"/>
              <a:gd name="connsiteX103" fmla="*/ 1508994 w 3001993"/>
              <a:gd name="connsiteY103" fmla="*/ 27677 h 2767597"/>
              <a:gd name="connsiteX104" fmla="*/ 1573198 w 3001993"/>
              <a:gd name="connsiteY104" fmla="*/ 61463 h 2767597"/>
              <a:gd name="connsiteX105" fmla="*/ 1616060 w 3001993"/>
              <a:gd name="connsiteY105" fmla="*/ 90038 h 2767597"/>
              <a:gd name="connsiteX106" fmla="*/ 1798158 w 3001993"/>
              <a:gd name="connsiteY106" fmla="*/ 102933 h 2767597"/>
              <a:gd name="connsiteX0" fmla="*/ 1798158 w 3001993"/>
              <a:gd name="connsiteY0" fmla="*/ 102933 h 2767597"/>
              <a:gd name="connsiteX1" fmla="*/ 1716657 w 3001993"/>
              <a:gd name="connsiteY1" fmla="*/ 309068 h 2767597"/>
              <a:gd name="connsiteX2" fmla="*/ 1690778 w 3001993"/>
              <a:gd name="connsiteY2" fmla="*/ 464344 h 2767597"/>
              <a:gd name="connsiteX3" fmla="*/ 1846053 w 3001993"/>
              <a:gd name="connsiteY3" fmla="*/ 610993 h 2767597"/>
              <a:gd name="connsiteX4" fmla="*/ 2251495 w 3001993"/>
              <a:gd name="connsiteY4" fmla="*/ 723136 h 2767597"/>
              <a:gd name="connsiteX5" fmla="*/ 2475781 w 3001993"/>
              <a:gd name="connsiteY5" fmla="*/ 921544 h 2767597"/>
              <a:gd name="connsiteX6" fmla="*/ 2725947 w 3001993"/>
              <a:gd name="connsiteY6" fmla="*/ 1076819 h 2767597"/>
              <a:gd name="connsiteX7" fmla="*/ 2907102 w 3001993"/>
              <a:gd name="connsiteY7" fmla="*/ 1318359 h 2767597"/>
              <a:gd name="connsiteX8" fmla="*/ 3001993 w 3001993"/>
              <a:gd name="connsiteY8" fmla="*/ 1620283 h 2767597"/>
              <a:gd name="connsiteX9" fmla="*/ 2993366 w 3001993"/>
              <a:gd name="connsiteY9" fmla="*/ 1870449 h 2767597"/>
              <a:gd name="connsiteX10" fmla="*/ 2915729 w 3001993"/>
              <a:gd name="connsiteY10" fmla="*/ 2060231 h 2767597"/>
              <a:gd name="connsiteX11" fmla="*/ 2743200 w 3001993"/>
              <a:gd name="connsiteY11" fmla="*/ 2189627 h 2767597"/>
              <a:gd name="connsiteX12" fmla="*/ 2501661 w 3001993"/>
              <a:gd name="connsiteY12" fmla="*/ 2241385 h 2767597"/>
              <a:gd name="connsiteX13" fmla="*/ 2281283 w 3001993"/>
              <a:gd name="connsiteY13" fmla="*/ 2219999 h 2767597"/>
              <a:gd name="connsiteX14" fmla="*/ 2009955 w 3001993"/>
              <a:gd name="connsiteY14" fmla="*/ 2137868 h 2767597"/>
              <a:gd name="connsiteX15" fmla="*/ 1890204 w 3001993"/>
              <a:gd name="connsiteY15" fmla="*/ 2138451 h 2767597"/>
              <a:gd name="connsiteX16" fmla="*/ 1820583 w 3001993"/>
              <a:gd name="connsiteY16" fmla="*/ 2202470 h 2767597"/>
              <a:gd name="connsiteX17" fmla="*/ 1686395 w 3001993"/>
              <a:gd name="connsiteY17" fmla="*/ 2144960 h 2767597"/>
              <a:gd name="connsiteX18" fmla="*/ 1625585 w 3001993"/>
              <a:gd name="connsiteY18" fmla="*/ 1949795 h 2767597"/>
              <a:gd name="connsiteX19" fmla="*/ 1540639 w 3001993"/>
              <a:gd name="connsiteY19" fmla="*/ 1928782 h 2767597"/>
              <a:gd name="connsiteX20" fmla="*/ 1449731 w 3001993"/>
              <a:gd name="connsiteY20" fmla="*/ 2021157 h 2767597"/>
              <a:gd name="connsiteX21" fmla="*/ 1250307 w 3001993"/>
              <a:gd name="connsiteY21" fmla="*/ 2050886 h 2767597"/>
              <a:gd name="connsiteX22" fmla="*/ 1190895 w 3001993"/>
              <a:gd name="connsiteY22" fmla="*/ 2138872 h 2767597"/>
              <a:gd name="connsiteX23" fmla="*/ 1142433 w 3001993"/>
              <a:gd name="connsiteY23" fmla="*/ 2247451 h 2767597"/>
              <a:gd name="connsiteX24" fmla="*/ 1130285 w 3001993"/>
              <a:gd name="connsiteY24" fmla="*/ 2311745 h 2767597"/>
              <a:gd name="connsiteX25" fmla="*/ 1153379 w 3001993"/>
              <a:gd name="connsiteY25" fmla="*/ 2429594 h 2767597"/>
              <a:gd name="connsiteX26" fmla="*/ 1111235 w 3001993"/>
              <a:gd name="connsiteY26" fmla="*/ 2533201 h 2767597"/>
              <a:gd name="connsiteX27" fmla="*/ 990376 w 3001993"/>
              <a:gd name="connsiteY27" fmla="*/ 2672390 h 2767597"/>
              <a:gd name="connsiteX28" fmla="*/ 785004 w 3001993"/>
              <a:gd name="connsiteY28" fmla="*/ 2767597 h 2767597"/>
              <a:gd name="connsiteX29" fmla="*/ 474453 w 3001993"/>
              <a:gd name="connsiteY29" fmla="*/ 2750344 h 2767597"/>
              <a:gd name="connsiteX30" fmla="*/ 224287 w 3001993"/>
              <a:gd name="connsiteY30" fmla="*/ 2698585 h 2767597"/>
              <a:gd name="connsiteX31" fmla="*/ 51759 w 3001993"/>
              <a:gd name="connsiteY31" fmla="*/ 2595068 h 2767597"/>
              <a:gd name="connsiteX32" fmla="*/ 0 w 3001993"/>
              <a:gd name="connsiteY32" fmla="*/ 2405287 h 2767597"/>
              <a:gd name="connsiteX33" fmla="*/ 17253 w 3001993"/>
              <a:gd name="connsiteY33" fmla="*/ 2215506 h 2767597"/>
              <a:gd name="connsiteX34" fmla="*/ 103517 w 3001993"/>
              <a:gd name="connsiteY34" fmla="*/ 2017099 h 2767597"/>
              <a:gd name="connsiteX35" fmla="*/ 267419 w 3001993"/>
              <a:gd name="connsiteY35" fmla="*/ 1896329 h 2767597"/>
              <a:gd name="connsiteX36" fmla="*/ 362310 w 3001993"/>
              <a:gd name="connsiteY36" fmla="*/ 1784185 h 2767597"/>
              <a:gd name="connsiteX37" fmla="*/ 362310 w 3001993"/>
              <a:gd name="connsiteY37" fmla="*/ 1534019 h 2767597"/>
              <a:gd name="connsiteX38" fmla="*/ 370936 w 3001993"/>
              <a:gd name="connsiteY38" fmla="*/ 1387370 h 2767597"/>
              <a:gd name="connsiteX39" fmla="*/ 491706 w 3001993"/>
              <a:gd name="connsiteY39" fmla="*/ 1292480 h 2767597"/>
              <a:gd name="connsiteX40" fmla="*/ 638355 w 3001993"/>
              <a:gd name="connsiteY40" fmla="*/ 1275227 h 2767597"/>
              <a:gd name="connsiteX41" fmla="*/ 757328 w 3001993"/>
              <a:gd name="connsiteY41" fmla="*/ 1092590 h 2767597"/>
              <a:gd name="connsiteX42" fmla="*/ 763573 w 3001993"/>
              <a:gd name="connsiteY42" fmla="*/ 1021107 h 2767597"/>
              <a:gd name="connsiteX43" fmla="*/ 773098 w 3001993"/>
              <a:gd name="connsiteY43" fmla="*/ 960812 h 2767597"/>
              <a:gd name="connsiteX44" fmla="*/ 808817 w 3001993"/>
              <a:gd name="connsiteY44" fmla="*/ 952051 h 2767597"/>
              <a:gd name="connsiteX45" fmla="*/ 838245 w 3001993"/>
              <a:gd name="connsiteY45" fmla="*/ 983142 h 2767597"/>
              <a:gd name="connsiteX46" fmla="*/ 856442 w 3001993"/>
              <a:gd name="connsiteY46" fmla="*/ 966338 h 2767597"/>
              <a:gd name="connsiteX47" fmla="*/ 854914 w 3001993"/>
              <a:gd name="connsiteY47" fmla="*/ 906088 h 2767597"/>
              <a:gd name="connsiteX48" fmla="*/ 906359 w 3001993"/>
              <a:gd name="connsiteY48" fmla="*/ 885556 h 2767597"/>
              <a:gd name="connsiteX49" fmla="*/ 949310 w 3001993"/>
              <a:gd name="connsiteY49" fmla="*/ 930620 h 2767597"/>
              <a:gd name="connsiteX50" fmla="*/ 965979 w 3001993"/>
              <a:gd name="connsiteY50" fmla="*/ 952051 h 2767597"/>
              <a:gd name="connsiteX51" fmla="*/ 995004 w 3001993"/>
              <a:gd name="connsiteY51" fmla="*/ 939380 h 2767597"/>
              <a:gd name="connsiteX52" fmla="*/ 1004079 w 3001993"/>
              <a:gd name="connsiteY52" fmla="*/ 880613 h 2767597"/>
              <a:gd name="connsiteX53" fmla="*/ 1005113 w 3001993"/>
              <a:gd name="connsiteY53" fmla="*/ 847186 h 2767597"/>
              <a:gd name="connsiteX54" fmla="*/ 1025510 w 3001993"/>
              <a:gd name="connsiteY54" fmla="*/ 823463 h 2767597"/>
              <a:gd name="connsiteX55" fmla="*/ 1081268 w 3001993"/>
              <a:gd name="connsiteY55" fmla="*/ 804952 h 2767597"/>
              <a:gd name="connsiteX56" fmla="*/ 1113617 w 3001993"/>
              <a:gd name="connsiteY56" fmla="*/ 799651 h 2767597"/>
              <a:gd name="connsiteX57" fmla="*/ 1131813 w 3001993"/>
              <a:gd name="connsiteY57" fmla="*/ 767167 h 2767597"/>
              <a:gd name="connsiteX58" fmla="*/ 1156479 w 3001993"/>
              <a:gd name="connsiteY58" fmla="*/ 759170 h 2767597"/>
              <a:gd name="connsiteX59" fmla="*/ 1173148 w 3001993"/>
              <a:gd name="connsiteY59" fmla="*/ 735357 h 2767597"/>
              <a:gd name="connsiteX60" fmla="*/ 1196960 w 3001993"/>
              <a:gd name="connsiteY60" fmla="*/ 787745 h 2767597"/>
              <a:gd name="connsiteX61" fmla="*/ 1239823 w 3001993"/>
              <a:gd name="connsiteY61" fmla="*/ 785364 h 2767597"/>
              <a:gd name="connsiteX62" fmla="*/ 1277923 w 3001993"/>
              <a:gd name="connsiteY62" fmla="*/ 797270 h 2767597"/>
              <a:gd name="connsiteX63" fmla="*/ 1301735 w 3001993"/>
              <a:gd name="connsiteY63" fmla="*/ 787745 h 2767597"/>
              <a:gd name="connsiteX64" fmla="*/ 1330310 w 3001993"/>
              <a:gd name="connsiteY64" fmla="*/ 859182 h 2767597"/>
              <a:gd name="connsiteX65" fmla="*/ 1355246 w 3001993"/>
              <a:gd name="connsiteY65" fmla="*/ 846872 h 2767597"/>
              <a:gd name="connsiteX66" fmla="*/ 1398378 w 3001993"/>
              <a:gd name="connsiteY66" fmla="*/ 852532 h 2767597"/>
              <a:gd name="connsiteX67" fmla="*/ 1432704 w 3001993"/>
              <a:gd name="connsiteY67" fmla="*/ 859182 h 2767597"/>
              <a:gd name="connsiteX68" fmla="*/ 1492055 w 3001993"/>
              <a:gd name="connsiteY68" fmla="*/ 914715 h 2767597"/>
              <a:gd name="connsiteX69" fmla="*/ 1520810 w 3001993"/>
              <a:gd name="connsiteY69" fmla="*/ 899663 h 2767597"/>
              <a:gd name="connsiteX70" fmla="*/ 1556529 w 3001993"/>
              <a:gd name="connsiteY70" fmla="*/ 923476 h 2767597"/>
              <a:gd name="connsiteX71" fmla="*/ 1608917 w 3001993"/>
              <a:gd name="connsiteY71" fmla="*/ 952051 h 2767597"/>
              <a:gd name="connsiteX72" fmla="*/ 1689879 w 3001993"/>
              <a:gd name="connsiteY72" fmla="*/ 956633 h 2767597"/>
              <a:gd name="connsiteX73" fmla="*/ 1713376 w 3001993"/>
              <a:gd name="connsiteY73" fmla="*/ 917680 h 2767597"/>
              <a:gd name="connsiteX74" fmla="*/ 1677973 w 3001993"/>
              <a:gd name="connsiteY74" fmla="*/ 875851 h 2767597"/>
              <a:gd name="connsiteX75" fmla="*/ 1603030 w 3001993"/>
              <a:gd name="connsiteY75" fmla="*/ 823687 h 2767597"/>
              <a:gd name="connsiteX76" fmla="*/ 1516048 w 3001993"/>
              <a:gd name="connsiteY76" fmla="*/ 778220 h 2767597"/>
              <a:gd name="connsiteX77" fmla="*/ 1430817 w 3001993"/>
              <a:gd name="connsiteY77" fmla="*/ 685396 h 2767597"/>
              <a:gd name="connsiteX78" fmla="*/ 1392223 w 3001993"/>
              <a:gd name="connsiteY78" fmla="*/ 663920 h 2767597"/>
              <a:gd name="connsiteX79" fmla="*/ 1310631 w 3001993"/>
              <a:gd name="connsiteY79" fmla="*/ 588124 h 2767597"/>
              <a:gd name="connsiteX80" fmla="*/ 1280304 w 3001993"/>
              <a:gd name="connsiteY80" fmla="*/ 521045 h 2767597"/>
              <a:gd name="connsiteX81" fmla="*/ 1249348 w 3001993"/>
              <a:gd name="connsiteY81" fmla="*/ 471038 h 2767597"/>
              <a:gd name="connsiteX82" fmla="*/ 1232364 w 3001993"/>
              <a:gd name="connsiteY82" fmla="*/ 455134 h 2767597"/>
              <a:gd name="connsiteX83" fmla="*/ 1237441 w 3001993"/>
              <a:gd name="connsiteY83" fmla="*/ 418651 h 2767597"/>
              <a:gd name="connsiteX84" fmla="*/ 1258873 w 3001993"/>
              <a:gd name="connsiteY84" fmla="*/ 378394 h 2767597"/>
              <a:gd name="connsiteX85" fmla="*/ 1216010 w 3001993"/>
              <a:gd name="connsiteY85" fmla="*/ 378170 h 2767597"/>
              <a:gd name="connsiteX86" fmla="*/ 1174091 w 3001993"/>
              <a:gd name="connsiteY86" fmla="*/ 353099 h 2767597"/>
              <a:gd name="connsiteX87" fmla="*/ 1166004 w 3001993"/>
              <a:gd name="connsiteY87" fmla="*/ 290063 h 2767597"/>
              <a:gd name="connsiteX88" fmla="*/ 1135048 w 3001993"/>
              <a:gd name="connsiteY88" fmla="*/ 275776 h 2767597"/>
              <a:gd name="connsiteX89" fmla="*/ 1129476 w 3001993"/>
              <a:gd name="connsiteY89" fmla="*/ 252862 h 2767597"/>
              <a:gd name="connsiteX90" fmla="*/ 1077898 w 3001993"/>
              <a:gd name="connsiteY90" fmla="*/ 256726 h 2767597"/>
              <a:gd name="connsiteX91" fmla="*/ 1065992 w 3001993"/>
              <a:gd name="connsiteY91" fmla="*/ 240057 h 2767597"/>
              <a:gd name="connsiteX92" fmla="*/ 1015985 w 3001993"/>
              <a:gd name="connsiteY92" fmla="*/ 247201 h 2767597"/>
              <a:gd name="connsiteX93" fmla="*/ 994554 w 3001993"/>
              <a:gd name="connsiteY93" fmla="*/ 235295 h 2767597"/>
              <a:gd name="connsiteX94" fmla="*/ 981929 w 3001993"/>
              <a:gd name="connsiteY94" fmla="*/ 193644 h 2767597"/>
              <a:gd name="connsiteX95" fmla="*/ 908109 w 3001993"/>
              <a:gd name="connsiteY95" fmla="*/ 215075 h 2767597"/>
              <a:gd name="connsiteX96" fmla="*/ 932642 w 3001993"/>
              <a:gd name="connsiteY96" fmla="*/ 178145 h 2767597"/>
              <a:gd name="connsiteX97" fmla="*/ 980267 w 3001993"/>
              <a:gd name="connsiteY97" fmla="*/ 154332 h 2767597"/>
              <a:gd name="connsiteX98" fmla="*/ 1015986 w 3001993"/>
              <a:gd name="connsiteY98" fmla="*/ 142426 h 2767597"/>
              <a:gd name="connsiteX99" fmla="*/ 1030272 w 3001993"/>
              <a:gd name="connsiteY99" fmla="*/ 92419 h 2767597"/>
              <a:gd name="connsiteX100" fmla="*/ 1073135 w 3001993"/>
              <a:gd name="connsiteY100" fmla="*/ 97182 h 2767597"/>
              <a:gd name="connsiteX101" fmla="*/ 1176472 w 3001993"/>
              <a:gd name="connsiteY101" fmla="*/ 41649 h 2767597"/>
              <a:gd name="connsiteX102" fmla="*/ 1410284 w 3001993"/>
              <a:gd name="connsiteY102" fmla="*/ 0 h 2767597"/>
              <a:gd name="connsiteX103" fmla="*/ 1508994 w 3001993"/>
              <a:gd name="connsiteY103" fmla="*/ 27677 h 2767597"/>
              <a:gd name="connsiteX104" fmla="*/ 1573198 w 3001993"/>
              <a:gd name="connsiteY104" fmla="*/ 61463 h 2767597"/>
              <a:gd name="connsiteX105" fmla="*/ 1616060 w 3001993"/>
              <a:gd name="connsiteY105" fmla="*/ 90038 h 2767597"/>
              <a:gd name="connsiteX106" fmla="*/ 1798158 w 3001993"/>
              <a:gd name="connsiteY106" fmla="*/ 102933 h 2767597"/>
              <a:gd name="connsiteX0" fmla="*/ 1798158 w 3001993"/>
              <a:gd name="connsiteY0" fmla="*/ 102933 h 2767597"/>
              <a:gd name="connsiteX1" fmla="*/ 1716657 w 3001993"/>
              <a:gd name="connsiteY1" fmla="*/ 309068 h 2767597"/>
              <a:gd name="connsiteX2" fmla="*/ 1690778 w 3001993"/>
              <a:gd name="connsiteY2" fmla="*/ 464344 h 2767597"/>
              <a:gd name="connsiteX3" fmla="*/ 1846053 w 3001993"/>
              <a:gd name="connsiteY3" fmla="*/ 610993 h 2767597"/>
              <a:gd name="connsiteX4" fmla="*/ 2251495 w 3001993"/>
              <a:gd name="connsiteY4" fmla="*/ 723136 h 2767597"/>
              <a:gd name="connsiteX5" fmla="*/ 2475781 w 3001993"/>
              <a:gd name="connsiteY5" fmla="*/ 921544 h 2767597"/>
              <a:gd name="connsiteX6" fmla="*/ 2725947 w 3001993"/>
              <a:gd name="connsiteY6" fmla="*/ 1076819 h 2767597"/>
              <a:gd name="connsiteX7" fmla="*/ 2907102 w 3001993"/>
              <a:gd name="connsiteY7" fmla="*/ 1318359 h 2767597"/>
              <a:gd name="connsiteX8" fmla="*/ 3001993 w 3001993"/>
              <a:gd name="connsiteY8" fmla="*/ 1620283 h 2767597"/>
              <a:gd name="connsiteX9" fmla="*/ 2993366 w 3001993"/>
              <a:gd name="connsiteY9" fmla="*/ 1870449 h 2767597"/>
              <a:gd name="connsiteX10" fmla="*/ 2915729 w 3001993"/>
              <a:gd name="connsiteY10" fmla="*/ 2060231 h 2767597"/>
              <a:gd name="connsiteX11" fmla="*/ 2743200 w 3001993"/>
              <a:gd name="connsiteY11" fmla="*/ 2189627 h 2767597"/>
              <a:gd name="connsiteX12" fmla="*/ 2501661 w 3001993"/>
              <a:gd name="connsiteY12" fmla="*/ 2241385 h 2767597"/>
              <a:gd name="connsiteX13" fmla="*/ 2281283 w 3001993"/>
              <a:gd name="connsiteY13" fmla="*/ 2219999 h 2767597"/>
              <a:gd name="connsiteX14" fmla="*/ 2009955 w 3001993"/>
              <a:gd name="connsiteY14" fmla="*/ 2137868 h 2767597"/>
              <a:gd name="connsiteX15" fmla="*/ 1890204 w 3001993"/>
              <a:gd name="connsiteY15" fmla="*/ 2138451 h 2767597"/>
              <a:gd name="connsiteX16" fmla="*/ 1820583 w 3001993"/>
              <a:gd name="connsiteY16" fmla="*/ 2202470 h 2767597"/>
              <a:gd name="connsiteX17" fmla="*/ 1686395 w 3001993"/>
              <a:gd name="connsiteY17" fmla="*/ 2144960 h 2767597"/>
              <a:gd name="connsiteX18" fmla="*/ 1588543 w 3001993"/>
              <a:gd name="connsiteY18" fmla="*/ 1978898 h 2767597"/>
              <a:gd name="connsiteX19" fmla="*/ 1540639 w 3001993"/>
              <a:gd name="connsiteY19" fmla="*/ 1928782 h 2767597"/>
              <a:gd name="connsiteX20" fmla="*/ 1449731 w 3001993"/>
              <a:gd name="connsiteY20" fmla="*/ 2021157 h 2767597"/>
              <a:gd name="connsiteX21" fmla="*/ 1250307 w 3001993"/>
              <a:gd name="connsiteY21" fmla="*/ 2050886 h 2767597"/>
              <a:gd name="connsiteX22" fmla="*/ 1190895 w 3001993"/>
              <a:gd name="connsiteY22" fmla="*/ 2138872 h 2767597"/>
              <a:gd name="connsiteX23" fmla="*/ 1142433 w 3001993"/>
              <a:gd name="connsiteY23" fmla="*/ 2247451 h 2767597"/>
              <a:gd name="connsiteX24" fmla="*/ 1130285 w 3001993"/>
              <a:gd name="connsiteY24" fmla="*/ 2311745 h 2767597"/>
              <a:gd name="connsiteX25" fmla="*/ 1153379 w 3001993"/>
              <a:gd name="connsiteY25" fmla="*/ 2429594 h 2767597"/>
              <a:gd name="connsiteX26" fmla="*/ 1111235 w 3001993"/>
              <a:gd name="connsiteY26" fmla="*/ 2533201 h 2767597"/>
              <a:gd name="connsiteX27" fmla="*/ 990376 w 3001993"/>
              <a:gd name="connsiteY27" fmla="*/ 2672390 h 2767597"/>
              <a:gd name="connsiteX28" fmla="*/ 785004 w 3001993"/>
              <a:gd name="connsiteY28" fmla="*/ 2767597 h 2767597"/>
              <a:gd name="connsiteX29" fmla="*/ 474453 w 3001993"/>
              <a:gd name="connsiteY29" fmla="*/ 2750344 h 2767597"/>
              <a:gd name="connsiteX30" fmla="*/ 224287 w 3001993"/>
              <a:gd name="connsiteY30" fmla="*/ 2698585 h 2767597"/>
              <a:gd name="connsiteX31" fmla="*/ 51759 w 3001993"/>
              <a:gd name="connsiteY31" fmla="*/ 2595068 h 2767597"/>
              <a:gd name="connsiteX32" fmla="*/ 0 w 3001993"/>
              <a:gd name="connsiteY32" fmla="*/ 2405287 h 2767597"/>
              <a:gd name="connsiteX33" fmla="*/ 17253 w 3001993"/>
              <a:gd name="connsiteY33" fmla="*/ 2215506 h 2767597"/>
              <a:gd name="connsiteX34" fmla="*/ 103517 w 3001993"/>
              <a:gd name="connsiteY34" fmla="*/ 2017099 h 2767597"/>
              <a:gd name="connsiteX35" fmla="*/ 267419 w 3001993"/>
              <a:gd name="connsiteY35" fmla="*/ 1896329 h 2767597"/>
              <a:gd name="connsiteX36" fmla="*/ 362310 w 3001993"/>
              <a:gd name="connsiteY36" fmla="*/ 1784185 h 2767597"/>
              <a:gd name="connsiteX37" fmla="*/ 362310 w 3001993"/>
              <a:gd name="connsiteY37" fmla="*/ 1534019 h 2767597"/>
              <a:gd name="connsiteX38" fmla="*/ 370936 w 3001993"/>
              <a:gd name="connsiteY38" fmla="*/ 1387370 h 2767597"/>
              <a:gd name="connsiteX39" fmla="*/ 491706 w 3001993"/>
              <a:gd name="connsiteY39" fmla="*/ 1292480 h 2767597"/>
              <a:gd name="connsiteX40" fmla="*/ 638355 w 3001993"/>
              <a:gd name="connsiteY40" fmla="*/ 1275227 h 2767597"/>
              <a:gd name="connsiteX41" fmla="*/ 757328 w 3001993"/>
              <a:gd name="connsiteY41" fmla="*/ 1092590 h 2767597"/>
              <a:gd name="connsiteX42" fmla="*/ 763573 w 3001993"/>
              <a:gd name="connsiteY42" fmla="*/ 1021107 h 2767597"/>
              <a:gd name="connsiteX43" fmla="*/ 773098 w 3001993"/>
              <a:gd name="connsiteY43" fmla="*/ 960812 h 2767597"/>
              <a:gd name="connsiteX44" fmla="*/ 808817 w 3001993"/>
              <a:gd name="connsiteY44" fmla="*/ 952051 h 2767597"/>
              <a:gd name="connsiteX45" fmla="*/ 838245 w 3001993"/>
              <a:gd name="connsiteY45" fmla="*/ 983142 h 2767597"/>
              <a:gd name="connsiteX46" fmla="*/ 856442 w 3001993"/>
              <a:gd name="connsiteY46" fmla="*/ 966338 h 2767597"/>
              <a:gd name="connsiteX47" fmla="*/ 854914 w 3001993"/>
              <a:gd name="connsiteY47" fmla="*/ 906088 h 2767597"/>
              <a:gd name="connsiteX48" fmla="*/ 906359 w 3001993"/>
              <a:gd name="connsiteY48" fmla="*/ 885556 h 2767597"/>
              <a:gd name="connsiteX49" fmla="*/ 949310 w 3001993"/>
              <a:gd name="connsiteY49" fmla="*/ 930620 h 2767597"/>
              <a:gd name="connsiteX50" fmla="*/ 965979 w 3001993"/>
              <a:gd name="connsiteY50" fmla="*/ 952051 h 2767597"/>
              <a:gd name="connsiteX51" fmla="*/ 995004 w 3001993"/>
              <a:gd name="connsiteY51" fmla="*/ 939380 h 2767597"/>
              <a:gd name="connsiteX52" fmla="*/ 1004079 w 3001993"/>
              <a:gd name="connsiteY52" fmla="*/ 880613 h 2767597"/>
              <a:gd name="connsiteX53" fmla="*/ 1005113 w 3001993"/>
              <a:gd name="connsiteY53" fmla="*/ 847186 h 2767597"/>
              <a:gd name="connsiteX54" fmla="*/ 1025510 w 3001993"/>
              <a:gd name="connsiteY54" fmla="*/ 823463 h 2767597"/>
              <a:gd name="connsiteX55" fmla="*/ 1081268 w 3001993"/>
              <a:gd name="connsiteY55" fmla="*/ 804952 h 2767597"/>
              <a:gd name="connsiteX56" fmla="*/ 1113617 w 3001993"/>
              <a:gd name="connsiteY56" fmla="*/ 799651 h 2767597"/>
              <a:gd name="connsiteX57" fmla="*/ 1131813 w 3001993"/>
              <a:gd name="connsiteY57" fmla="*/ 767167 h 2767597"/>
              <a:gd name="connsiteX58" fmla="*/ 1156479 w 3001993"/>
              <a:gd name="connsiteY58" fmla="*/ 759170 h 2767597"/>
              <a:gd name="connsiteX59" fmla="*/ 1173148 w 3001993"/>
              <a:gd name="connsiteY59" fmla="*/ 735357 h 2767597"/>
              <a:gd name="connsiteX60" fmla="*/ 1196960 w 3001993"/>
              <a:gd name="connsiteY60" fmla="*/ 787745 h 2767597"/>
              <a:gd name="connsiteX61" fmla="*/ 1239823 w 3001993"/>
              <a:gd name="connsiteY61" fmla="*/ 785364 h 2767597"/>
              <a:gd name="connsiteX62" fmla="*/ 1277923 w 3001993"/>
              <a:gd name="connsiteY62" fmla="*/ 797270 h 2767597"/>
              <a:gd name="connsiteX63" fmla="*/ 1301735 w 3001993"/>
              <a:gd name="connsiteY63" fmla="*/ 787745 h 2767597"/>
              <a:gd name="connsiteX64" fmla="*/ 1330310 w 3001993"/>
              <a:gd name="connsiteY64" fmla="*/ 859182 h 2767597"/>
              <a:gd name="connsiteX65" fmla="*/ 1355246 w 3001993"/>
              <a:gd name="connsiteY65" fmla="*/ 846872 h 2767597"/>
              <a:gd name="connsiteX66" fmla="*/ 1398378 w 3001993"/>
              <a:gd name="connsiteY66" fmla="*/ 852532 h 2767597"/>
              <a:gd name="connsiteX67" fmla="*/ 1432704 w 3001993"/>
              <a:gd name="connsiteY67" fmla="*/ 859182 h 2767597"/>
              <a:gd name="connsiteX68" fmla="*/ 1492055 w 3001993"/>
              <a:gd name="connsiteY68" fmla="*/ 914715 h 2767597"/>
              <a:gd name="connsiteX69" fmla="*/ 1520810 w 3001993"/>
              <a:gd name="connsiteY69" fmla="*/ 899663 h 2767597"/>
              <a:gd name="connsiteX70" fmla="*/ 1556529 w 3001993"/>
              <a:gd name="connsiteY70" fmla="*/ 923476 h 2767597"/>
              <a:gd name="connsiteX71" fmla="*/ 1608917 w 3001993"/>
              <a:gd name="connsiteY71" fmla="*/ 952051 h 2767597"/>
              <a:gd name="connsiteX72" fmla="*/ 1689879 w 3001993"/>
              <a:gd name="connsiteY72" fmla="*/ 956633 h 2767597"/>
              <a:gd name="connsiteX73" fmla="*/ 1713376 w 3001993"/>
              <a:gd name="connsiteY73" fmla="*/ 917680 h 2767597"/>
              <a:gd name="connsiteX74" fmla="*/ 1677973 w 3001993"/>
              <a:gd name="connsiteY74" fmla="*/ 875851 h 2767597"/>
              <a:gd name="connsiteX75" fmla="*/ 1603030 w 3001993"/>
              <a:gd name="connsiteY75" fmla="*/ 823687 h 2767597"/>
              <a:gd name="connsiteX76" fmla="*/ 1516048 w 3001993"/>
              <a:gd name="connsiteY76" fmla="*/ 778220 h 2767597"/>
              <a:gd name="connsiteX77" fmla="*/ 1430817 w 3001993"/>
              <a:gd name="connsiteY77" fmla="*/ 685396 h 2767597"/>
              <a:gd name="connsiteX78" fmla="*/ 1392223 w 3001993"/>
              <a:gd name="connsiteY78" fmla="*/ 663920 h 2767597"/>
              <a:gd name="connsiteX79" fmla="*/ 1310631 w 3001993"/>
              <a:gd name="connsiteY79" fmla="*/ 588124 h 2767597"/>
              <a:gd name="connsiteX80" fmla="*/ 1280304 w 3001993"/>
              <a:gd name="connsiteY80" fmla="*/ 521045 h 2767597"/>
              <a:gd name="connsiteX81" fmla="*/ 1249348 w 3001993"/>
              <a:gd name="connsiteY81" fmla="*/ 471038 h 2767597"/>
              <a:gd name="connsiteX82" fmla="*/ 1232364 w 3001993"/>
              <a:gd name="connsiteY82" fmla="*/ 455134 h 2767597"/>
              <a:gd name="connsiteX83" fmla="*/ 1237441 w 3001993"/>
              <a:gd name="connsiteY83" fmla="*/ 418651 h 2767597"/>
              <a:gd name="connsiteX84" fmla="*/ 1258873 w 3001993"/>
              <a:gd name="connsiteY84" fmla="*/ 378394 h 2767597"/>
              <a:gd name="connsiteX85" fmla="*/ 1216010 w 3001993"/>
              <a:gd name="connsiteY85" fmla="*/ 378170 h 2767597"/>
              <a:gd name="connsiteX86" fmla="*/ 1174091 w 3001993"/>
              <a:gd name="connsiteY86" fmla="*/ 353099 h 2767597"/>
              <a:gd name="connsiteX87" fmla="*/ 1166004 w 3001993"/>
              <a:gd name="connsiteY87" fmla="*/ 290063 h 2767597"/>
              <a:gd name="connsiteX88" fmla="*/ 1135048 w 3001993"/>
              <a:gd name="connsiteY88" fmla="*/ 275776 h 2767597"/>
              <a:gd name="connsiteX89" fmla="*/ 1129476 w 3001993"/>
              <a:gd name="connsiteY89" fmla="*/ 252862 h 2767597"/>
              <a:gd name="connsiteX90" fmla="*/ 1077898 w 3001993"/>
              <a:gd name="connsiteY90" fmla="*/ 256726 h 2767597"/>
              <a:gd name="connsiteX91" fmla="*/ 1065992 w 3001993"/>
              <a:gd name="connsiteY91" fmla="*/ 240057 h 2767597"/>
              <a:gd name="connsiteX92" fmla="*/ 1015985 w 3001993"/>
              <a:gd name="connsiteY92" fmla="*/ 247201 h 2767597"/>
              <a:gd name="connsiteX93" fmla="*/ 994554 w 3001993"/>
              <a:gd name="connsiteY93" fmla="*/ 235295 h 2767597"/>
              <a:gd name="connsiteX94" fmla="*/ 981929 w 3001993"/>
              <a:gd name="connsiteY94" fmla="*/ 193644 h 2767597"/>
              <a:gd name="connsiteX95" fmla="*/ 908109 w 3001993"/>
              <a:gd name="connsiteY95" fmla="*/ 215075 h 2767597"/>
              <a:gd name="connsiteX96" fmla="*/ 932642 w 3001993"/>
              <a:gd name="connsiteY96" fmla="*/ 178145 h 2767597"/>
              <a:gd name="connsiteX97" fmla="*/ 980267 w 3001993"/>
              <a:gd name="connsiteY97" fmla="*/ 154332 h 2767597"/>
              <a:gd name="connsiteX98" fmla="*/ 1015986 w 3001993"/>
              <a:gd name="connsiteY98" fmla="*/ 142426 h 2767597"/>
              <a:gd name="connsiteX99" fmla="*/ 1030272 w 3001993"/>
              <a:gd name="connsiteY99" fmla="*/ 92419 h 2767597"/>
              <a:gd name="connsiteX100" fmla="*/ 1073135 w 3001993"/>
              <a:gd name="connsiteY100" fmla="*/ 97182 h 2767597"/>
              <a:gd name="connsiteX101" fmla="*/ 1176472 w 3001993"/>
              <a:gd name="connsiteY101" fmla="*/ 41649 h 2767597"/>
              <a:gd name="connsiteX102" fmla="*/ 1410284 w 3001993"/>
              <a:gd name="connsiteY102" fmla="*/ 0 h 2767597"/>
              <a:gd name="connsiteX103" fmla="*/ 1508994 w 3001993"/>
              <a:gd name="connsiteY103" fmla="*/ 27677 h 2767597"/>
              <a:gd name="connsiteX104" fmla="*/ 1573198 w 3001993"/>
              <a:gd name="connsiteY104" fmla="*/ 61463 h 2767597"/>
              <a:gd name="connsiteX105" fmla="*/ 1616060 w 3001993"/>
              <a:gd name="connsiteY105" fmla="*/ 90038 h 2767597"/>
              <a:gd name="connsiteX106" fmla="*/ 1798158 w 3001993"/>
              <a:gd name="connsiteY106" fmla="*/ 102933 h 2767597"/>
              <a:gd name="connsiteX0" fmla="*/ 1798158 w 3001993"/>
              <a:gd name="connsiteY0" fmla="*/ 102933 h 2767597"/>
              <a:gd name="connsiteX1" fmla="*/ 1716657 w 3001993"/>
              <a:gd name="connsiteY1" fmla="*/ 309068 h 2767597"/>
              <a:gd name="connsiteX2" fmla="*/ 1690778 w 3001993"/>
              <a:gd name="connsiteY2" fmla="*/ 464344 h 2767597"/>
              <a:gd name="connsiteX3" fmla="*/ 1846053 w 3001993"/>
              <a:gd name="connsiteY3" fmla="*/ 610993 h 2767597"/>
              <a:gd name="connsiteX4" fmla="*/ 2251495 w 3001993"/>
              <a:gd name="connsiteY4" fmla="*/ 723136 h 2767597"/>
              <a:gd name="connsiteX5" fmla="*/ 2475781 w 3001993"/>
              <a:gd name="connsiteY5" fmla="*/ 921544 h 2767597"/>
              <a:gd name="connsiteX6" fmla="*/ 2725947 w 3001993"/>
              <a:gd name="connsiteY6" fmla="*/ 1076819 h 2767597"/>
              <a:gd name="connsiteX7" fmla="*/ 2907102 w 3001993"/>
              <a:gd name="connsiteY7" fmla="*/ 1318359 h 2767597"/>
              <a:gd name="connsiteX8" fmla="*/ 3001993 w 3001993"/>
              <a:gd name="connsiteY8" fmla="*/ 1620283 h 2767597"/>
              <a:gd name="connsiteX9" fmla="*/ 2993366 w 3001993"/>
              <a:gd name="connsiteY9" fmla="*/ 1870449 h 2767597"/>
              <a:gd name="connsiteX10" fmla="*/ 2915729 w 3001993"/>
              <a:gd name="connsiteY10" fmla="*/ 2060231 h 2767597"/>
              <a:gd name="connsiteX11" fmla="*/ 2743200 w 3001993"/>
              <a:gd name="connsiteY11" fmla="*/ 2189627 h 2767597"/>
              <a:gd name="connsiteX12" fmla="*/ 2501661 w 3001993"/>
              <a:gd name="connsiteY12" fmla="*/ 2241385 h 2767597"/>
              <a:gd name="connsiteX13" fmla="*/ 2281283 w 3001993"/>
              <a:gd name="connsiteY13" fmla="*/ 2219999 h 2767597"/>
              <a:gd name="connsiteX14" fmla="*/ 2009955 w 3001993"/>
              <a:gd name="connsiteY14" fmla="*/ 2137868 h 2767597"/>
              <a:gd name="connsiteX15" fmla="*/ 1890204 w 3001993"/>
              <a:gd name="connsiteY15" fmla="*/ 2138451 h 2767597"/>
              <a:gd name="connsiteX16" fmla="*/ 1820583 w 3001993"/>
              <a:gd name="connsiteY16" fmla="*/ 2202470 h 2767597"/>
              <a:gd name="connsiteX17" fmla="*/ 1686395 w 3001993"/>
              <a:gd name="connsiteY17" fmla="*/ 2144960 h 2767597"/>
              <a:gd name="connsiteX18" fmla="*/ 1588543 w 3001993"/>
              <a:gd name="connsiteY18" fmla="*/ 1978898 h 2767597"/>
              <a:gd name="connsiteX19" fmla="*/ 1540639 w 3001993"/>
              <a:gd name="connsiteY19" fmla="*/ 1928782 h 2767597"/>
              <a:gd name="connsiteX20" fmla="*/ 1449731 w 3001993"/>
              <a:gd name="connsiteY20" fmla="*/ 2021157 h 2767597"/>
              <a:gd name="connsiteX21" fmla="*/ 1250307 w 3001993"/>
              <a:gd name="connsiteY21" fmla="*/ 2050886 h 2767597"/>
              <a:gd name="connsiteX22" fmla="*/ 1190895 w 3001993"/>
              <a:gd name="connsiteY22" fmla="*/ 2138872 h 2767597"/>
              <a:gd name="connsiteX23" fmla="*/ 1142433 w 3001993"/>
              <a:gd name="connsiteY23" fmla="*/ 2247451 h 2767597"/>
              <a:gd name="connsiteX24" fmla="*/ 1130285 w 3001993"/>
              <a:gd name="connsiteY24" fmla="*/ 2311745 h 2767597"/>
              <a:gd name="connsiteX25" fmla="*/ 1153379 w 3001993"/>
              <a:gd name="connsiteY25" fmla="*/ 2429594 h 2767597"/>
              <a:gd name="connsiteX26" fmla="*/ 1111235 w 3001993"/>
              <a:gd name="connsiteY26" fmla="*/ 2533201 h 2767597"/>
              <a:gd name="connsiteX27" fmla="*/ 990376 w 3001993"/>
              <a:gd name="connsiteY27" fmla="*/ 2672390 h 2767597"/>
              <a:gd name="connsiteX28" fmla="*/ 785004 w 3001993"/>
              <a:gd name="connsiteY28" fmla="*/ 2767597 h 2767597"/>
              <a:gd name="connsiteX29" fmla="*/ 474453 w 3001993"/>
              <a:gd name="connsiteY29" fmla="*/ 2750344 h 2767597"/>
              <a:gd name="connsiteX30" fmla="*/ 224287 w 3001993"/>
              <a:gd name="connsiteY30" fmla="*/ 2698585 h 2767597"/>
              <a:gd name="connsiteX31" fmla="*/ 51759 w 3001993"/>
              <a:gd name="connsiteY31" fmla="*/ 2595068 h 2767597"/>
              <a:gd name="connsiteX32" fmla="*/ 0 w 3001993"/>
              <a:gd name="connsiteY32" fmla="*/ 2405287 h 2767597"/>
              <a:gd name="connsiteX33" fmla="*/ 17253 w 3001993"/>
              <a:gd name="connsiteY33" fmla="*/ 2215506 h 2767597"/>
              <a:gd name="connsiteX34" fmla="*/ 103517 w 3001993"/>
              <a:gd name="connsiteY34" fmla="*/ 2017099 h 2767597"/>
              <a:gd name="connsiteX35" fmla="*/ 267419 w 3001993"/>
              <a:gd name="connsiteY35" fmla="*/ 1896329 h 2767597"/>
              <a:gd name="connsiteX36" fmla="*/ 362310 w 3001993"/>
              <a:gd name="connsiteY36" fmla="*/ 1784185 h 2767597"/>
              <a:gd name="connsiteX37" fmla="*/ 362310 w 3001993"/>
              <a:gd name="connsiteY37" fmla="*/ 1534019 h 2767597"/>
              <a:gd name="connsiteX38" fmla="*/ 370936 w 3001993"/>
              <a:gd name="connsiteY38" fmla="*/ 1387370 h 2767597"/>
              <a:gd name="connsiteX39" fmla="*/ 491706 w 3001993"/>
              <a:gd name="connsiteY39" fmla="*/ 1292480 h 2767597"/>
              <a:gd name="connsiteX40" fmla="*/ 638355 w 3001993"/>
              <a:gd name="connsiteY40" fmla="*/ 1275227 h 2767597"/>
              <a:gd name="connsiteX41" fmla="*/ 757328 w 3001993"/>
              <a:gd name="connsiteY41" fmla="*/ 1092590 h 2767597"/>
              <a:gd name="connsiteX42" fmla="*/ 763573 w 3001993"/>
              <a:gd name="connsiteY42" fmla="*/ 1021107 h 2767597"/>
              <a:gd name="connsiteX43" fmla="*/ 773098 w 3001993"/>
              <a:gd name="connsiteY43" fmla="*/ 960812 h 2767597"/>
              <a:gd name="connsiteX44" fmla="*/ 808817 w 3001993"/>
              <a:gd name="connsiteY44" fmla="*/ 952051 h 2767597"/>
              <a:gd name="connsiteX45" fmla="*/ 838245 w 3001993"/>
              <a:gd name="connsiteY45" fmla="*/ 983142 h 2767597"/>
              <a:gd name="connsiteX46" fmla="*/ 856442 w 3001993"/>
              <a:gd name="connsiteY46" fmla="*/ 966338 h 2767597"/>
              <a:gd name="connsiteX47" fmla="*/ 854914 w 3001993"/>
              <a:gd name="connsiteY47" fmla="*/ 906088 h 2767597"/>
              <a:gd name="connsiteX48" fmla="*/ 906359 w 3001993"/>
              <a:gd name="connsiteY48" fmla="*/ 885556 h 2767597"/>
              <a:gd name="connsiteX49" fmla="*/ 949310 w 3001993"/>
              <a:gd name="connsiteY49" fmla="*/ 930620 h 2767597"/>
              <a:gd name="connsiteX50" fmla="*/ 965979 w 3001993"/>
              <a:gd name="connsiteY50" fmla="*/ 952051 h 2767597"/>
              <a:gd name="connsiteX51" fmla="*/ 995004 w 3001993"/>
              <a:gd name="connsiteY51" fmla="*/ 939380 h 2767597"/>
              <a:gd name="connsiteX52" fmla="*/ 1004079 w 3001993"/>
              <a:gd name="connsiteY52" fmla="*/ 880613 h 2767597"/>
              <a:gd name="connsiteX53" fmla="*/ 1005113 w 3001993"/>
              <a:gd name="connsiteY53" fmla="*/ 847186 h 2767597"/>
              <a:gd name="connsiteX54" fmla="*/ 1025510 w 3001993"/>
              <a:gd name="connsiteY54" fmla="*/ 823463 h 2767597"/>
              <a:gd name="connsiteX55" fmla="*/ 1081268 w 3001993"/>
              <a:gd name="connsiteY55" fmla="*/ 804952 h 2767597"/>
              <a:gd name="connsiteX56" fmla="*/ 1113617 w 3001993"/>
              <a:gd name="connsiteY56" fmla="*/ 799651 h 2767597"/>
              <a:gd name="connsiteX57" fmla="*/ 1131813 w 3001993"/>
              <a:gd name="connsiteY57" fmla="*/ 767167 h 2767597"/>
              <a:gd name="connsiteX58" fmla="*/ 1156479 w 3001993"/>
              <a:gd name="connsiteY58" fmla="*/ 759170 h 2767597"/>
              <a:gd name="connsiteX59" fmla="*/ 1173148 w 3001993"/>
              <a:gd name="connsiteY59" fmla="*/ 735357 h 2767597"/>
              <a:gd name="connsiteX60" fmla="*/ 1196960 w 3001993"/>
              <a:gd name="connsiteY60" fmla="*/ 787745 h 2767597"/>
              <a:gd name="connsiteX61" fmla="*/ 1239823 w 3001993"/>
              <a:gd name="connsiteY61" fmla="*/ 785364 h 2767597"/>
              <a:gd name="connsiteX62" fmla="*/ 1277923 w 3001993"/>
              <a:gd name="connsiteY62" fmla="*/ 797270 h 2767597"/>
              <a:gd name="connsiteX63" fmla="*/ 1301735 w 3001993"/>
              <a:gd name="connsiteY63" fmla="*/ 787745 h 2767597"/>
              <a:gd name="connsiteX64" fmla="*/ 1330310 w 3001993"/>
              <a:gd name="connsiteY64" fmla="*/ 859182 h 2767597"/>
              <a:gd name="connsiteX65" fmla="*/ 1355246 w 3001993"/>
              <a:gd name="connsiteY65" fmla="*/ 846872 h 2767597"/>
              <a:gd name="connsiteX66" fmla="*/ 1398378 w 3001993"/>
              <a:gd name="connsiteY66" fmla="*/ 852532 h 2767597"/>
              <a:gd name="connsiteX67" fmla="*/ 1432704 w 3001993"/>
              <a:gd name="connsiteY67" fmla="*/ 859182 h 2767597"/>
              <a:gd name="connsiteX68" fmla="*/ 1492055 w 3001993"/>
              <a:gd name="connsiteY68" fmla="*/ 914715 h 2767597"/>
              <a:gd name="connsiteX69" fmla="*/ 1520810 w 3001993"/>
              <a:gd name="connsiteY69" fmla="*/ 899663 h 2767597"/>
              <a:gd name="connsiteX70" fmla="*/ 1556529 w 3001993"/>
              <a:gd name="connsiteY70" fmla="*/ 923476 h 2767597"/>
              <a:gd name="connsiteX71" fmla="*/ 1608917 w 3001993"/>
              <a:gd name="connsiteY71" fmla="*/ 952051 h 2767597"/>
              <a:gd name="connsiteX72" fmla="*/ 1689879 w 3001993"/>
              <a:gd name="connsiteY72" fmla="*/ 956633 h 2767597"/>
              <a:gd name="connsiteX73" fmla="*/ 1713376 w 3001993"/>
              <a:gd name="connsiteY73" fmla="*/ 917680 h 2767597"/>
              <a:gd name="connsiteX74" fmla="*/ 1677973 w 3001993"/>
              <a:gd name="connsiteY74" fmla="*/ 875851 h 2767597"/>
              <a:gd name="connsiteX75" fmla="*/ 1603030 w 3001993"/>
              <a:gd name="connsiteY75" fmla="*/ 823687 h 2767597"/>
              <a:gd name="connsiteX76" fmla="*/ 1516048 w 3001993"/>
              <a:gd name="connsiteY76" fmla="*/ 778220 h 2767597"/>
              <a:gd name="connsiteX77" fmla="*/ 1430817 w 3001993"/>
              <a:gd name="connsiteY77" fmla="*/ 685396 h 2767597"/>
              <a:gd name="connsiteX78" fmla="*/ 1392223 w 3001993"/>
              <a:gd name="connsiteY78" fmla="*/ 663920 h 2767597"/>
              <a:gd name="connsiteX79" fmla="*/ 1310631 w 3001993"/>
              <a:gd name="connsiteY79" fmla="*/ 588124 h 2767597"/>
              <a:gd name="connsiteX80" fmla="*/ 1280304 w 3001993"/>
              <a:gd name="connsiteY80" fmla="*/ 521045 h 2767597"/>
              <a:gd name="connsiteX81" fmla="*/ 1249348 w 3001993"/>
              <a:gd name="connsiteY81" fmla="*/ 471038 h 2767597"/>
              <a:gd name="connsiteX82" fmla="*/ 1232364 w 3001993"/>
              <a:gd name="connsiteY82" fmla="*/ 455134 h 2767597"/>
              <a:gd name="connsiteX83" fmla="*/ 1237441 w 3001993"/>
              <a:gd name="connsiteY83" fmla="*/ 418651 h 2767597"/>
              <a:gd name="connsiteX84" fmla="*/ 1258873 w 3001993"/>
              <a:gd name="connsiteY84" fmla="*/ 378394 h 2767597"/>
              <a:gd name="connsiteX85" fmla="*/ 1216010 w 3001993"/>
              <a:gd name="connsiteY85" fmla="*/ 378170 h 2767597"/>
              <a:gd name="connsiteX86" fmla="*/ 1174091 w 3001993"/>
              <a:gd name="connsiteY86" fmla="*/ 353099 h 2767597"/>
              <a:gd name="connsiteX87" fmla="*/ 1166004 w 3001993"/>
              <a:gd name="connsiteY87" fmla="*/ 290063 h 2767597"/>
              <a:gd name="connsiteX88" fmla="*/ 1135048 w 3001993"/>
              <a:gd name="connsiteY88" fmla="*/ 275776 h 2767597"/>
              <a:gd name="connsiteX89" fmla="*/ 1129476 w 3001993"/>
              <a:gd name="connsiteY89" fmla="*/ 252862 h 2767597"/>
              <a:gd name="connsiteX90" fmla="*/ 1077898 w 3001993"/>
              <a:gd name="connsiteY90" fmla="*/ 256726 h 2767597"/>
              <a:gd name="connsiteX91" fmla="*/ 1065992 w 3001993"/>
              <a:gd name="connsiteY91" fmla="*/ 240057 h 2767597"/>
              <a:gd name="connsiteX92" fmla="*/ 1015985 w 3001993"/>
              <a:gd name="connsiteY92" fmla="*/ 247201 h 2767597"/>
              <a:gd name="connsiteX93" fmla="*/ 994554 w 3001993"/>
              <a:gd name="connsiteY93" fmla="*/ 235295 h 2767597"/>
              <a:gd name="connsiteX94" fmla="*/ 981929 w 3001993"/>
              <a:gd name="connsiteY94" fmla="*/ 193644 h 2767597"/>
              <a:gd name="connsiteX95" fmla="*/ 908109 w 3001993"/>
              <a:gd name="connsiteY95" fmla="*/ 215075 h 2767597"/>
              <a:gd name="connsiteX96" fmla="*/ 932642 w 3001993"/>
              <a:gd name="connsiteY96" fmla="*/ 178145 h 2767597"/>
              <a:gd name="connsiteX97" fmla="*/ 980267 w 3001993"/>
              <a:gd name="connsiteY97" fmla="*/ 154332 h 2767597"/>
              <a:gd name="connsiteX98" fmla="*/ 1015986 w 3001993"/>
              <a:gd name="connsiteY98" fmla="*/ 142426 h 2767597"/>
              <a:gd name="connsiteX99" fmla="*/ 1030272 w 3001993"/>
              <a:gd name="connsiteY99" fmla="*/ 92419 h 2767597"/>
              <a:gd name="connsiteX100" fmla="*/ 1073135 w 3001993"/>
              <a:gd name="connsiteY100" fmla="*/ 97182 h 2767597"/>
              <a:gd name="connsiteX101" fmla="*/ 1176472 w 3001993"/>
              <a:gd name="connsiteY101" fmla="*/ 41649 h 2767597"/>
              <a:gd name="connsiteX102" fmla="*/ 1410284 w 3001993"/>
              <a:gd name="connsiteY102" fmla="*/ 0 h 2767597"/>
              <a:gd name="connsiteX103" fmla="*/ 1508994 w 3001993"/>
              <a:gd name="connsiteY103" fmla="*/ 27677 h 2767597"/>
              <a:gd name="connsiteX104" fmla="*/ 1573198 w 3001993"/>
              <a:gd name="connsiteY104" fmla="*/ 61463 h 2767597"/>
              <a:gd name="connsiteX105" fmla="*/ 1616060 w 3001993"/>
              <a:gd name="connsiteY105" fmla="*/ 90038 h 2767597"/>
              <a:gd name="connsiteX106" fmla="*/ 1798158 w 3001993"/>
              <a:gd name="connsiteY106" fmla="*/ 102933 h 2767597"/>
              <a:gd name="connsiteX0" fmla="*/ 1798158 w 3001993"/>
              <a:gd name="connsiteY0" fmla="*/ 102933 h 2767597"/>
              <a:gd name="connsiteX1" fmla="*/ 1716657 w 3001993"/>
              <a:gd name="connsiteY1" fmla="*/ 309068 h 2767597"/>
              <a:gd name="connsiteX2" fmla="*/ 1690778 w 3001993"/>
              <a:gd name="connsiteY2" fmla="*/ 464344 h 2767597"/>
              <a:gd name="connsiteX3" fmla="*/ 1846053 w 3001993"/>
              <a:gd name="connsiteY3" fmla="*/ 610993 h 2767597"/>
              <a:gd name="connsiteX4" fmla="*/ 2251495 w 3001993"/>
              <a:gd name="connsiteY4" fmla="*/ 723136 h 2767597"/>
              <a:gd name="connsiteX5" fmla="*/ 2475781 w 3001993"/>
              <a:gd name="connsiteY5" fmla="*/ 921544 h 2767597"/>
              <a:gd name="connsiteX6" fmla="*/ 2725947 w 3001993"/>
              <a:gd name="connsiteY6" fmla="*/ 1076819 h 2767597"/>
              <a:gd name="connsiteX7" fmla="*/ 2907102 w 3001993"/>
              <a:gd name="connsiteY7" fmla="*/ 1318359 h 2767597"/>
              <a:gd name="connsiteX8" fmla="*/ 3001993 w 3001993"/>
              <a:gd name="connsiteY8" fmla="*/ 1620283 h 2767597"/>
              <a:gd name="connsiteX9" fmla="*/ 2993366 w 3001993"/>
              <a:gd name="connsiteY9" fmla="*/ 1870449 h 2767597"/>
              <a:gd name="connsiteX10" fmla="*/ 2915729 w 3001993"/>
              <a:gd name="connsiteY10" fmla="*/ 2060231 h 2767597"/>
              <a:gd name="connsiteX11" fmla="*/ 2743200 w 3001993"/>
              <a:gd name="connsiteY11" fmla="*/ 2189627 h 2767597"/>
              <a:gd name="connsiteX12" fmla="*/ 2501661 w 3001993"/>
              <a:gd name="connsiteY12" fmla="*/ 2241385 h 2767597"/>
              <a:gd name="connsiteX13" fmla="*/ 2281283 w 3001993"/>
              <a:gd name="connsiteY13" fmla="*/ 2219999 h 2767597"/>
              <a:gd name="connsiteX14" fmla="*/ 2009955 w 3001993"/>
              <a:gd name="connsiteY14" fmla="*/ 2137868 h 2767597"/>
              <a:gd name="connsiteX15" fmla="*/ 1890204 w 3001993"/>
              <a:gd name="connsiteY15" fmla="*/ 2138451 h 2767597"/>
              <a:gd name="connsiteX16" fmla="*/ 1820583 w 3001993"/>
              <a:gd name="connsiteY16" fmla="*/ 2202470 h 2767597"/>
              <a:gd name="connsiteX17" fmla="*/ 1686395 w 3001993"/>
              <a:gd name="connsiteY17" fmla="*/ 2144960 h 2767597"/>
              <a:gd name="connsiteX18" fmla="*/ 1588543 w 3001993"/>
              <a:gd name="connsiteY18" fmla="*/ 1978898 h 2767597"/>
              <a:gd name="connsiteX19" fmla="*/ 1540639 w 3001993"/>
              <a:gd name="connsiteY19" fmla="*/ 1928782 h 2767597"/>
              <a:gd name="connsiteX20" fmla="*/ 1354481 w 3001993"/>
              <a:gd name="connsiteY20" fmla="*/ 1809490 h 2767597"/>
              <a:gd name="connsiteX21" fmla="*/ 1250307 w 3001993"/>
              <a:gd name="connsiteY21" fmla="*/ 2050886 h 2767597"/>
              <a:gd name="connsiteX22" fmla="*/ 1190895 w 3001993"/>
              <a:gd name="connsiteY22" fmla="*/ 2138872 h 2767597"/>
              <a:gd name="connsiteX23" fmla="*/ 1142433 w 3001993"/>
              <a:gd name="connsiteY23" fmla="*/ 2247451 h 2767597"/>
              <a:gd name="connsiteX24" fmla="*/ 1130285 w 3001993"/>
              <a:gd name="connsiteY24" fmla="*/ 2311745 h 2767597"/>
              <a:gd name="connsiteX25" fmla="*/ 1153379 w 3001993"/>
              <a:gd name="connsiteY25" fmla="*/ 2429594 h 2767597"/>
              <a:gd name="connsiteX26" fmla="*/ 1111235 w 3001993"/>
              <a:gd name="connsiteY26" fmla="*/ 2533201 h 2767597"/>
              <a:gd name="connsiteX27" fmla="*/ 990376 w 3001993"/>
              <a:gd name="connsiteY27" fmla="*/ 2672390 h 2767597"/>
              <a:gd name="connsiteX28" fmla="*/ 785004 w 3001993"/>
              <a:gd name="connsiteY28" fmla="*/ 2767597 h 2767597"/>
              <a:gd name="connsiteX29" fmla="*/ 474453 w 3001993"/>
              <a:gd name="connsiteY29" fmla="*/ 2750344 h 2767597"/>
              <a:gd name="connsiteX30" fmla="*/ 224287 w 3001993"/>
              <a:gd name="connsiteY30" fmla="*/ 2698585 h 2767597"/>
              <a:gd name="connsiteX31" fmla="*/ 51759 w 3001993"/>
              <a:gd name="connsiteY31" fmla="*/ 2595068 h 2767597"/>
              <a:gd name="connsiteX32" fmla="*/ 0 w 3001993"/>
              <a:gd name="connsiteY32" fmla="*/ 2405287 h 2767597"/>
              <a:gd name="connsiteX33" fmla="*/ 17253 w 3001993"/>
              <a:gd name="connsiteY33" fmla="*/ 2215506 h 2767597"/>
              <a:gd name="connsiteX34" fmla="*/ 103517 w 3001993"/>
              <a:gd name="connsiteY34" fmla="*/ 2017099 h 2767597"/>
              <a:gd name="connsiteX35" fmla="*/ 267419 w 3001993"/>
              <a:gd name="connsiteY35" fmla="*/ 1896329 h 2767597"/>
              <a:gd name="connsiteX36" fmla="*/ 362310 w 3001993"/>
              <a:gd name="connsiteY36" fmla="*/ 1784185 h 2767597"/>
              <a:gd name="connsiteX37" fmla="*/ 362310 w 3001993"/>
              <a:gd name="connsiteY37" fmla="*/ 1534019 h 2767597"/>
              <a:gd name="connsiteX38" fmla="*/ 370936 w 3001993"/>
              <a:gd name="connsiteY38" fmla="*/ 1387370 h 2767597"/>
              <a:gd name="connsiteX39" fmla="*/ 491706 w 3001993"/>
              <a:gd name="connsiteY39" fmla="*/ 1292480 h 2767597"/>
              <a:gd name="connsiteX40" fmla="*/ 638355 w 3001993"/>
              <a:gd name="connsiteY40" fmla="*/ 1275227 h 2767597"/>
              <a:gd name="connsiteX41" fmla="*/ 757328 w 3001993"/>
              <a:gd name="connsiteY41" fmla="*/ 1092590 h 2767597"/>
              <a:gd name="connsiteX42" fmla="*/ 763573 w 3001993"/>
              <a:gd name="connsiteY42" fmla="*/ 1021107 h 2767597"/>
              <a:gd name="connsiteX43" fmla="*/ 773098 w 3001993"/>
              <a:gd name="connsiteY43" fmla="*/ 960812 h 2767597"/>
              <a:gd name="connsiteX44" fmla="*/ 808817 w 3001993"/>
              <a:gd name="connsiteY44" fmla="*/ 952051 h 2767597"/>
              <a:gd name="connsiteX45" fmla="*/ 838245 w 3001993"/>
              <a:gd name="connsiteY45" fmla="*/ 983142 h 2767597"/>
              <a:gd name="connsiteX46" fmla="*/ 856442 w 3001993"/>
              <a:gd name="connsiteY46" fmla="*/ 966338 h 2767597"/>
              <a:gd name="connsiteX47" fmla="*/ 854914 w 3001993"/>
              <a:gd name="connsiteY47" fmla="*/ 906088 h 2767597"/>
              <a:gd name="connsiteX48" fmla="*/ 906359 w 3001993"/>
              <a:gd name="connsiteY48" fmla="*/ 885556 h 2767597"/>
              <a:gd name="connsiteX49" fmla="*/ 949310 w 3001993"/>
              <a:gd name="connsiteY49" fmla="*/ 930620 h 2767597"/>
              <a:gd name="connsiteX50" fmla="*/ 965979 w 3001993"/>
              <a:gd name="connsiteY50" fmla="*/ 952051 h 2767597"/>
              <a:gd name="connsiteX51" fmla="*/ 995004 w 3001993"/>
              <a:gd name="connsiteY51" fmla="*/ 939380 h 2767597"/>
              <a:gd name="connsiteX52" fmla="*/ 1004079 w 3001993"/>
              <a:gd name="connsiteY52" fmla="*/ 880613 h 2767597"/>
              <a:gd name="connsiteX53" fmla="*/ 1005113 w 3001993"/>
              <a:gd name="connsiteY53" fmla="*/ 847186 h 2767597"/>
              <a:gd name="connsiteX54" fmla="*/ 1025510 w 3001993"/>
              <a:gd name="connsiteY54" fmla="*/ 823463 h 2767597"/>
              <a:gd name="connsiteX55" fmla="*/ 1081268 w 3001993"/>
              <a:gd name="connsiteY55" fmla="*/ 804952 h 2767597"/>
              <a:gd name="connsiteX56" fmla="*/ 1113617 w 3001993"/>
              <a:gd name="connsiteY56" fmla="*/ 799651 h 2767597"/>
              <a:gd name="connsiteX57" fmla="*/ 1131813 w 3001993"/>
              <a:gd name="connsiteY57" fmla="*/ 767167 h 2767597"/>
              <a:gd name="connsiteX58" fmla="*/ 1156479 w 3001993"/>
              <a:gd name="connsiteY58" fmla="*/ 759170 h 2767597"/>
              <a:gd name="connsiteX59" fmla="*/ 1173148 w 3001993"/>
              <a:gd name="connsiteY59" fmla="*/ 735357 h 2767597"/>
              <a:gd name="connsiteX60" fmla="*/ 1196960 w 3001993"/>
              <a:gd name="connsiteY60" fmla="*/ 787745 h 2767597"/>
              <a:gd name="connsiteX61" fmla="*/ 1239823 w 3001993"/>
              <a:gd name="connsiteY61" fmla="*/ 785364 h 2767597"/>
              <a:gd name="connsiteX62" fmla="*/ 1277923 w 3001993"/>
              <a:gd name="connsiteY62" fmla="*/ 797270 h 2767597"/>
              <a:gd name="connsiteX63" fmla="*/ 1301735 w 3001993"/>
              <a:gd name="connsiteY63" fmla="*/ 787745 h 2767597"/>
              <a:gd name="connsiteX64" fmla="*/ 1330310 w 3001993"/>
              <a:gd name="connsiteY64" fmla="*/ 859182 h 2767597"/>
              <a:gd name="connsiteX65" fmla="*/ 1355246 w 3001993"/>
              <a:gd name="connsiteY65" fmla="*/ 846872 h 2767597"/>
              <a:gd name="connsiteX66" fmla="*/ 1398378 w 3001993"/>
              <a:gd name="connsiteY66" fmla="*/ 852532 h 2767597"/>
              <a:gd name="connsiteX67" fmla="*/ 1432704 w 3001993"/>
              <a:gd name="connsiteY67" fmla="*/ 859182 h 2767597"/>
              <a:gd name="connsiteX68" fmla="*/ 1492055 w 3001993"/>
              <a:gd name="connsiteY68" fmla="*/ 914715 h 2767597"/>
              <a:gd name="connsiteX69" fmla="*/ 1520810 w 3001993"/>
              <a:gd name="connsiteY69" fmla="*/ 899663 h 2767597"/>
              <a:gd name="connsiteX70" fmla="*/ 1556529 w 3001993"/>
              <a:gd name="connsiteY70" fmla="*/ 923476 h 2767597"/>
              <a:gd name="connsiteX71" fmla="*/ 1608917 w 3001993"/>
              <a:gd name="connsiteY71" fmla="*/ 952051 h 2767597"/>
              <a:gd name="connsiteX72" fmla="*/ 1689879 w 3001993"/>
              <a:gd name="connsiteY72" fmla="*/ 956633 h 2767597"/>
              <a:gd name="connsiteX73" fmla="*/ 1713376 w 3001993"/>
              <a:gd name="connsiteY73" fmla="*/ 917680 h 2767597"/>
              <a:gd name="connsiteX74" fmla="*/ 1677973 w 3001993"/>
              <a:gd name="connsiteY74" fmla="*/ 875851 h 2767597"/>
              <a:gd name="connsiteX75" fmla="*/ 1603030 w 3001993"/>
              <a:gd name="connsiteY75" fmla="*/ 823687 h 2767597"/>
              <a:gd name="connsiteX76" fmla="*/ 1516048 w 3001993"/>
              <a:gd name="connsiteY76" fmla="*/ 778220 h 2767597"/>
              <a:gd name="connsiteX77" fmla="*/ 1430817 w 3001993"/>
              <a:gd name="connsiteY77" fmla="*/ 685396 h 2767597"/>
              <a:gd name="connsiteX78" fmla="*/ 1392223 w 3001993"/>
              <a:gd name="connsiteY78" fmla="*/ 663920 h 2767597"/>
              <a:gd name="connsiteX79" fmla="*/ 1310631 w 3001993"/>
              <a:gd name="connsiteY79" fmla="*/ 588124 h 2767597"/>
              <a:gd name="connsiteX80" fmla="*/ 1280304 w 3001993"/>
              <a:gd name="connsiteY80" fmla="*/ 521045 h 2767597"/>
              <a:gd name="connsiteX81" fmla="*/ 1249348 w 3001993"/>
              <a:gd name="connsiteY81" fmla="*/ 471038 h 2767597"/>
              <a:gd name="connsiteX82" fmla="*/ 1232364 w 3001993"/>
              <a:gd name="connsiteY82" fmla="*/ 455134 h 2767597"/>
              <a:gd name="connsiteX83" fmla="*/ 1237441 w 3001993"/>
              <a:gd name="connsiteY83" fmla="*/ 418651 h 2767597"/>
              <a:gd name="connsiteX84" fmla="*/ 1258873 w 3001993"/>
              <a:gd name="connsiteY84" fmla="*/ 378394 h 2767597"/>
              <a:gd name="connsiteX85" fmla="*/ 1216010 w 3001993"/>
              <a:gd name="connsiteY85" fmla="*/ 378170 h 2767597"/>
              <a:gd name="connsiteX86" fmla="*/ 1174091 w 3001993"/>
              <a:gd name="connsiteY86" fmla="*/ 353099 h 2767597"/>
              <a:gd name="connsiteX87" fmla="*/ 1166004 w 3001993"/>
              <a:gd name="connsiteY87" fmla="*/ 290063 h 2767597"/>
              <a:gd name="connsiteX88" fmla="*/ 1135048 w 3001993"/>
              <a:gd name="connsiteY88" fmla="*/ 275776 h 2767597"/>
              <a:gd name="connsiteX89" fmla="*/ 1129476 w 3001993"/>
              <a:gd name="connsiteY89" fmla="*/ 252862 h 2767597"/>
              <a:gd name="connsiteX90" fmla="*/ 1077898 w 3001993"/>
              <a:gd name="connsiteY90" fmla="*/ 256726 h 2767597"/>
              <a:gd name="connsiteX91" fmla="*/ 1065992 w 3001993"/>
              <a:gd name="connsiteY91" fmla="*/ 240057 h 2767597"/>
              <a:gd name="connsiteX92" fmla="*/ 1015985 w 3001993"/>
              <a:gd name="connsiteY92" fmla="*/ 247201 h 2767597"/>
              <a:gd name="connsiteX93" fmla="*/ 994554 w 3001993"/>
              <a:gd name="connsiteY93" fmla="*/ 235295 h 2767597"/>
              <a:gd name="connsiteX94" fmla="*/ 981929 w 3001993"/>
              <a:gd name="connsiteY94" fmla="*/ 193644 h 2767597"/>
              <a:gd name="connsiteX95" fmla="*/ 908109 w 3001993"/>
              <a:gd name="connsiteY95" fmla="*/ 215075 h 2767597"/>
              <a:gd name="connsiteX96" fmla="*/ 932642 w 3001993"/>
              <a:gd name="connsiteY96" fmla="*/ 178145 h 2767597"/>
              <a:gd name="connsiteX97" fmla="*/ 980267 w 3001993"/>
              <a:gd name="connsiteY97" fmla="*/ 154332 h 2767597"/>
              <a:gd name="connsiteX98" fmla="*/ 1015986 w 3001993"/>
              <a:gd name="connsiteY98" fmla="*/ 142426 h 2767597"/>
              <a:gd name="connsiteX99" fmla="*/ 1030272 w 3001993"/>
              <a:gd name="connsiteY99" fmla="*/ 92419 h 2767597"/>
              <a:gd name="connsiteX100" fmla="*/ 1073135 w 3001993"/>
              <a:gd name="connsiteY100" fmla="*/ 97182 h 2767597"/>
              <a:gd name="connsiteX101" fmla="*/ 1176472 w 3001993"/>
              <a:gd name="connsiteY101" fmla="*/ 41649 h 2767597"/>
              <a:gd name="connsiteX102" fmla="*/ 1410284 w 3001993"/>
              <a:gd name="connsiteY102" fmla="*/ 0 h 2767597"/>
              <a:gd name="connsiteX103" fmla="*/ 1508994 w 3001993"/>
              <a:gd name="connsiteY103" fmla="*/ 27677 h 2767597"/>
              <a:gd name="connsiteX104" fmla="*/ 1573198 w 3001993"/>
              <a:gd name="connsiteY104" fmla="*/ 61463 h 2767597"/>
              <a:gd name="connsiteX105" fmla="*/ 1616060 w 3001993"/>
              <a:gd name="connsiteY105" fmla="*/ 90038 h 2767597"/>
              <a:gd name="connsiteX106" fmla="*/ 1798158 w 3001993"/>
              <a:gd name="connsiteY106" fmla="*/ 102933 h 2767597"/>
              <a:gd name="connsiteX0" fmla="*/ 1798158 w 3001993"/>
              <a:gd name="connsiteY0" fmla="*/ 102933 h 2767597"/>
              <a:gd name="connsiteX1" fmla="*/ 1716657 w 3001993"/>
              <a:gd name="connsiteY1" fmla="*/ 309068 h 2767597"/>
              <a:gd name="connsiteX2" fmla="*/ 1690778 w 3001993"/>
              <a:gd name="connsiteY2" fmla="*/ 464344 h 2767597"/>
              <a:gd name="connsiteX3" fmla="*/ 1846053 w 3001993"/>
              <a:gd name="connsiteY3" fmla="*/ 610993 h 2767597"/>
              <a:gd name="connsiteX4" fmla="*/ 2251495 w 3001993"/>
              <a:gd name="connsiteY4" fmla="*/ 723136 h 2767597"/>
              <a:gd name="connsiteX5" fmla="*/ 2475781 w 3001993"/>
              <a:gd name="connsiteY5" fmla="*/ 921544 h 2767597"/>
              <a:gd name="connsiteX6" fmla="*/ 2725947 w 3001993"/>
              <a:gd name="connsiteY6" fmla="*/ 1076819 h 2767597"/>
              <a:gd name="connsiteX7" fmla="*/ 2907102 w 3001993"/>
              <a:gd name="connsiteY7" fmla="*/ 1318359 h 2767597"/>
              <a:gd name="connsiteX8" fmla="*/ 3001993 w 3001993"/>
              <a:gd name="connsiteY8" fmla="*/ 1620283 h 2767597"/>
              <a:gd name="connsiteX9" fmla="*/ 2993366 w 3001993"/>
              <a:gd name="connsiteY9" fmla="*/ 1870449 h 2767597"/>
              <a:gd name="connsiteX10" fmla="*/ 2915729 w 3001993"/>
              <a:gd name="connsiteY10" fmla="*/ 2060231 h 2767597"/>
              <a:gd name="connsiteX11" fmla="*/ 2743200 w 3001993"/>
              <a:gd name="connsiteY11" fmla="*/ 2189627 h 2767597"/>
              <a:gd name="connsiteX12" fmla="*/ 2501661 w 3001993"/>
              <a:gd name="connsiteY12" fmla="*/ 2241385 h 2767597"/>
              <a:gd name="connsiteX13" fmla="*/ 2281283 w 3001993"/>
              <a:gd name="connsiteY13" fmla="*/ 2219999 h 2767597"/>
              <a:gd name="connsiteX14" fmla="*/ 2009955 w 3001993"/>
              <a:gd name="connsiteY14" fmla="*/ 2137868 h 2767597"/>
              <a:gd name="connsiteX15" fmla="*/ 1890204 w 3001993"/>
              <a:gd name="connsiteY15" fmla="*/ 2138451 h 2767597"/>
              <a:gd name="connsiteX16" fmla="*/ 1820583 w 3001993"/>
              <a:gd name="connsiteY16" fmla="*/ 2202470 h 2767597"/>
              <a:gd name="connsiteX17" fmla="*/ 1686395 w 3001993"/>
              <a:gd name="connsiteY17" fmla="*/ 2144960 h 2767597"/>
              <a:gd name="connsiteX18" fmla="*/ 1588543 w 3001993"/>
              <a:gd name="connsiteY18" fmla="*/ 1978898 h 2767597"/>
              <a:gd name="connsiteX19" fmla="*/ 1540639 w 3001993"/>
              <a:gd name="connsiteY19" fmla="*/ 1928782 h 2767597"/>
              <a:gd name="connsiteX20" fmla="*/ 1354481 w 3001993"/>
              <a:gd name="connsiteY20" fmla="*/ 1809490 h 2767597"/>
              <a:gd name="connsiteX21" fmla="*/ 1123307 w 3001993"/>
              <a:gd name="connsiteY21" fmla="*/ 1730740 h 2767597"/>
              <a:gd name="connsiteX22" fmla="*/ 1190895 w 3001993"/>
              <a:gd name="connsiteY22" fmla="*/ 2138872 h 2767597"/>
              <a:gd name="connsiteX23" fmla="*/ 1142433 w 3001993"/>
              <a:gd name="connsiteY23" fmla="*/ 2247451 h 2767597"/>
              <a:gd name="connsiteX24" fmla="*/ 1130285 w 3001993"/>
              <a:gd name="connsiteY24" fmla="*/ 2311745 h 2767597"/>
              <a:gd name="connsiteX25" fmla="*/ 1153379 w 3001993"/>
              <a:gd name="connsiteY25" fmla="*/ 2429594 h 2767597"/>
              <a:gd name="connsiteX26" fmla="*/ 1111235 w 3001993"/>
              <a:gd name="connsiteY26" fmla="*/ 2533201 h 2767597"/>
              <a:gd name="connsiteX27" fmla="*/ 990376 w 3001993"/>
              <a:gd name="connsiteY27" fmla="*/ 2672390 h 2767597"/>
              <a:gd name="connsiteX28" fmla="*/ 785004 w 3001993"/>
              <a:gd name="connsiteY28" fmla="*/ 2767597 h 2767597"/>
              <a:gd name="connsiteX29" fmla="*/ 474453 w 3001993"/>
              <a:gd name="connsiteY29" fmla="*/ 2750344 h 2767597"/>
              <a:gd name="connsiteX30" fmla="*/ 224287 w 3001993"/>
              <a:gd name="connsiteY30" fmla="*/ 2698585 h 2767597"/>
              <a:gd name="connsiteX31" fmla="*/ 51759 w 3001993"/>
              <a:gd name="connsiteY31" fmla="*/ 2595068 h 2767597"/>
              <a:gd name="connsiteX32" fmla="*/ 0 w 3001993"/>
              <a:gd name="connsiteY32" fmla="*/ 2405287 h 2767597"/>
              <a:gd name="connsiteX33" fmla="*/ 17253 w 3001993"/>
              <a:gd name="connsiteY33" fmla="*/ 2215506 h 2767597"/>
              <a:gd name="connsiteX34" fmla="*/ 103517 w 3001993"/>
              <a:gd name="connsiteY34" fmla="*/ 2017099 h 2767597"/>
              <a:gd name="connsiteX35" fmla="*/ 267419 w 3001993"/>
              <a:gd name="connsiteY35" fmla="*/ 1896329 h 2767597"/>
              <a:gd name="connsiteX36" fmla="*/ 362310 w 3001993"/>
              <a:gd name="connsiteY36" fmla="*/ 1784185 h 2767597"/>
              <a:gd name="connsiteX37" fmla="*/ 362310 w 3001993"/>
              <a:gd name="connsiteY37" fmla="*/ 1534019 h 2767597"/>
              <a:gd name="connsiteX38" fmla="*/ 370936 w 3001993"/>
              <a:gd name="connsiteY38" fmla="*/ 1387370 h 2767597"/>
              <a:gd name="connsiteX39" fmla="*/ 491706 w 3001993"/>
              <a:gd name="connsiteY39" fmla="*/ 1292480 h 2767597"/>
              <a:gd name="connsiteX40" fmla="*/ 638355 w 3001993"/>
              <a:gd name="connsiteY40" fmla="*/ 1275227 h 2767597"/>
              <a:gd name="connsiteX41" fmla="*/ 757328 w 3001993"/>
              <a:gd name="connsiteY41" fmla="*/ 1092590 h 2767597"/>
              <a:gd name="connsiteX42" fmla="*/ 763573 w 3001993"/>
              <a:gd name="connsiteY42" fmla="*/ 1021107 h 2767597"/>
              <a:gd name="connsiteX43" fmla="*/ 773098 w 3001993"/>
              <a:gd name="connsiteY43" fmla="*/ 960812 h 2767597"/>
              <a:gd name="connsiteX44" fmla="*/ 808817 w 3001993"/>
              <a:gd name="connsiteY44" fmla="*/ 952051 h 2767597"/>
              <a:gd name="connsiteX45" fmla="*/ 838245 w 3001993"/>
              <a:gd name="connsiteY45" fmla="*/ 983142 h 2767597"/>
              <a:gd name="connsiteX46" fmla="*/ 856442 w 3001993"/>
              <a:gd name="connsiteY46" fmla="*/ 966338 h 2767597"/>
              <a:gd name="connsiteX47" fmla="*/ 854914 w 3001993"/>
              <a:gd name="connsiteY47" fmla="*/ 906088 h 2767597"/>
              <a:gd name="connsiteX48" fmla="*/ 906359 w 3001993"/>
              <a:gd name="connsiteY48" fmla="*/ 885556 h 2767597"/>
              <a:gd name="connsiteX49" fmla="*/ 949310 w 3001993"/>
              <a:gd name="connsiteY49" fmla="*/ 930620 h 2767597"/>
              <a:gd name="connsiteX50" fmla="*/ 965979 w 3001993"/>
              <a:gd name="connsiteY50" fmla="*/ 952051 h 2767597"/>
              <a:gd name="connsiteX51" fmla="*/ 995004 w 3001993"/>
              <a:gd name="connsiteY51" fmla="*/ 939380 h 2767597"/>
              <a:gd name="connsiteX52" fmla="*/ 1004079 w 3001993"/>
              <a:gd name="connsiteY52" fmla="*/ 880613 h 2767597"/>
              <a:gd name="connsiteX53" fmla="*/ 1005113 w 3001993"/>
              <a:gd name="connsiteY53" fmla="*/ 847186 h 2767597"/>
              <a:gd name="connsiteX54" fmla="*/ 1025510 w 3001993"/>
              <a:gd name="connsiteY54" fmla="*/ 823463 h 2767597"/>
              <a:gd name="connsiteX55" fmla="*/ 1081268 w 3001993"/>
              <a:gd name="connsiteY55" fmla="*/ 804952 h 2767597"/>
              <a:gd name="connsiteX56" fmla="*/ 1113617 w 3001993"/>
              <a:gd name="connsiteY56" fmla="*/ 799651 h 2767597"/>
              <a:gd name="connsiteX57" fmla="*/ 1131813 w 3001993"/>
              <a:gd name="connsiteY57" fmla="*/ 767167 h 2767597"/>
              <a:gd name="connsiteX58" fmla="*/ 1156479 w 3001993"/>
              <a:gd name="connsiteY58" fmla="*/ 759170 h 2767597"/>
              <a:gd name="connsiteX59" fmla="*/ 1173148 w 3001993"/>
              <a:gd name="connsiteY59" fmla="*/ 735357 h 2767597"/>
              <a:gd name="connsiteX60" fmla="*/ 1196960 w 3001993"/>
              <a:gd name="connsiteY60" fmla="*/ 787745 h 2767597"/>
              <a:gd name="connsiteX61" fmla="*/ 1239823 w 3001993"/>
              <a:gd name="connsiteY61" fmla="*/ 785364 h 2767597"/>
              <a:gd name="connsiteX62" fmla="*/ 1277923 w 3001993"/>
              <a:gd name="connsiteY62" fmla="*/ 797270 h 2767597"/>
              <a:gd name="connsiteX63" fmla="*/ 1301735 w 3001993"/>
              <a:gd name="connsiteY63" fmla="*/ 787745 h 2767597"/>
              <a:gd name="connsiteX64" fmla="*/ 1330310 w 3001993"/>
              <a:gd name="connsiteY64" fmla="*/ 859182 h 2767597"/>
              <a:gd name="connsiteX65" fmla="*/ 1355246 w 3001993"/>
              <a:gd name="connsiteY65" fmla="*/ 846872 h 2767597"/>
              <a:gd name="connsiteX66" fmla="*/ 1398378 w 3001993"/>
              <a:gd name="connsiteY66" fmla="*/ 852532 h 2767597"/>
              <a:gd name="connsiteX67" fmla="*/ 1432704 w 3001993"/>
              <a:gd name="connsiteY67" fmla="*/ 859182 h 2767597"/>
              <a:gd name="connsiteX68" fmla="*/ 1492055 w 3001993"/>
              <a:gd name="connsiteY68" fmla="*/ 914715 h 2767597"/>
              <a:gd name="connsiteX69" fmla="*/ 1520810 w 3001993"/>
              <a:gd name="connsiteY69" fmla="*/ 899663 h 2767597"/>
              <a:gd name="connsiteX70" fmla="*/ 1556529 w 3001993"/>
              <a:gd name="connsiteY70" fmla="*/ 923476 h 2767597"/>
              <a:gd name="connsiteX71" fmla="*/ 1608917 w 3001993"/>
              <a:gd name="connsiteY71" fmla="*/ 952051 h 2767597"/>
              <a:gd name="connsiteX72" fmla="*/ 1689879 w 3001993"/>
              <a:gd name="connsiteY72" fmla="*/ 956633 h 2767597"/>
              <a:gd name="connsiteX73" fmla="*/ 1713376 w 3001993"/>
              <a:gd name="connsiteY73" fmla="*/ 917680 h 2767597"/>
              <a:gd name="connsiteX74" fmla="*/ 1677973 w 3001993"/>
              <a:gd name="connsiteY74" fmla="*/ 875851 h 2767597"/>
              <a:gd name="connsiteX75" fmla="*/ 1603030 w 3001993"/>
              <a:gd name="connsiteY75" fmla="*/ 823687 h 2767597"/>
              <a:gd name="connsiteX76" fmla="*/ 1516048 w 3001993"/>
              <a:gd name="connsiteY76" fmla="*/ 778220 h 2767597"/>
              <a:gd name="connsiteX77" fmla="*/ 1430817 w 3001993"/>
              <a:gd name="connsiteY77" fmla="*/ 685396 h 2767597"/>
              <a:gd name="connsiteX78" fmla="*/ 1392223 w 3001993"/>
              <a:gd name="connsiteY78" fmla="*/ 663920 h 2767597"/>
              <a:gd name="connsiteX79" fmla="*/ 1310631 w 3001993"/>
              <a:gd name="connsiteY79" fmla="*/ 588124 h 2767597"/>
              <a:gd name="connsiteX80" fmla="*/ 1280304 w 3001993"/>
              <a:gd name="connsiteY80" fmla="*/ 521045 h 2767597"/>
              <a:gd name="connsiteX81" fmla="*/ 1249348 w 3001993"/>
              <a:gd name="connsiteY81" fmla="*/ 471038 h 2767597"/>
              <a:gd name="connsiteX82" fmla="*/ 1232364 w 3001993"/>
              <a:gd name="connsiteY82" fmla="*/ 455134 h 2767597"/>
              <a:gd name="connsiteX83" fmla="*/ 1237441 w 3001993"/>
              <a:gd name="connsiteY83" fmla="*/ 418651 h 2767597"/>
              <a:gd name="connsiteX84" fmla="*/ 1258873 w 3001993"/>
              <a:gd name="connsiteY84" fmla="*/ 378394 h 2767597"/>
              <a:gd name="connsiteX85" fmla="*/ 1216010 w 3001993"/>
              <a:gd name="connsiteY85" fmla="*/ 378170 h 2767597"/>
              <a:gd name="connsiteX86" fmla="*/ 1174091 w 3001993"/>
              <a:gd name="connsiteY86" fmla="*/ 353099 h 2767597"/>
              <a:gd name="connsiteX87" fmla="*/ 1166004 w 3001993"/>
              <a:gd name="connsiteY87" fmla="*/ 290063 h 2767597"/>
              <a:gd name="connsiteX88" fmla="*/ 1135048 w 3001993"/>
              <a:gd name="connsiteY88" fmla="*/ 275776 h 2767597"/>
              <a:gd name="connsiteX89" fmla="*/ 1129476 w 3001993"/>
              <a:gd name="connsiteY89" fmla="*/ 252862 h 2767597"/>
              <a:gd name="connsiteX90" fmla="*/ 1077898 w 3001993"/>
              <a:gd name="connsiteY90" fmla="*/ 256726 h 2767597"/>
              <a:gd name="connsiteX91" fmla="*/ 1065992 w 3001993"/>
              <a:gd name="connsiteY91" fmla="*/ 240057 h 2767597"/>
              <a:gd name="connsiteX92" fmla="*/ 1015985 w 3001993"/>
              <a:gd name="connsiteY92" fmla="*/ 247201 h 2767597"/>
              <a:gd name="connsiteX93" fmla="*/ 994554 w 3001993"/>
              <a:gd name="connsiteY93" fmla="*/ 235295 h 2767597"/>
              <a:gd name="connsiteX94" fmla="*/ 981929 w 3001993"/>
              <a:gd name="connsiteY94" fmla="*/ 193644 h 2767597"/>
              <a:gd name="connsiteX95" fmla="*/ 908109 w 3001993"/>
              <a:gd name="connsiteY95" fmla="*/ 215075 h 2767597"/>
              <a:gd name="connsiteX96" fmla="*/ 932642 w 3001993"/>
              <a:gd name="connsiteY96" fmla="*/ 178145 h 2767597"/>
              <a:gd name="connsiteX97" fmla="*/ 980267 w 3001993"/>
              <a:gd name="connsiteY97" fmla="*/ 154332 h 2767597"/>
              <a:gd name="connsiteX98" fmla="*/ 1015986 w 3001993"/>
              <a:gd name="connsiteY98" fmla="*/ 142426 h 2767597"/>
              <a:gd name="connsiteX99" fmla="*/ 1030272 w 3001993"/>
              <a:gd name="connsiteY99" fmla="*/ 92419 h 2767597"/>
              <a:gd name="connsiteX100" fmla="*/ 1073135 w 3001993"/>
              <a:gd name="connsiteY100" fmla="*/ 97182 h 2767597"/>
              <a:gd name="connsiteX101" fmla="*/ 1176472 w 3001993"/>
              <a:gd name="connsiteY101" fmla="*/ 41649 h 2767597"/>
              <a:gd name="connsiteX102" fmla="*/ 1410284 w 3001993"/>
              <a:gd name="connsiteY102" fmla="*/ 0 h 2767597"/>
              <a:gd name="connsiteX103" fmla="*/ 1508994 w 3001993"/>
              <a:gd name="connsiteY103" fmla="*/ 27677 h 2767597"/>
              <a:gd name="connsiteX104" fmla="*/ 1573198 w 3001993"/>
              <a:gd name="connsiteY104" fmla="*/ 61463 h 2767597"/>
              <a:gd name="connsiteX105" fmla="*/ 1616060 w 3001993"/>
              <a:gd name="connsiteY105" fmla="*/ 90038 h 2767597"/>
              <a:gd name="connsiteX106" fmla="*/ 1798158 w 3001993"/>
              <a:gd name="connsiteY106" fmla="*/ 102933 h 2767597"/>
              <a:gd name="connsiteX0" fmla="*/ 1798158 w 3001993"/>
              <a:gd name="connsiteY0" fmla="*/ 102933 h 2767597"/>
              <a:gd name="connsiteX1" fmla="*/ 1716657 w 3001993"/>
              <a:gd name="connsiteY1" fmla="*/ 309068 h 2767597"/>
              <a:gd name="connsiteX2" fmla="*/ 1690778 w 3001993"/>
              <a:gd name="connsiteY2" fmla="*/ 464344 h 2767597"/>
              <a:gd name="connsiteX3" fmla="*/ 1846053 w 3001993"/>
              <a:gd name="connsiteY3" fmla="*/ 610993 h 2767597"/>
              <a:gd name="connsiteX4" fmla="*/ 2251495 w 3001993"/>
              <a:gd name="connsiteY4" fmla="*/ 723136 h 2767597"/>
              <a:gd name="connsiteX5" fmla="*/ 2475781 w 3001993"/>
              <a:gd name="connsiteY5" fmla="*/ 921544 h 2767597"/>
              <a:gd name="connsiteX6" fmla="*/ 2725947 w 3001993"/>
              <a:gd name="connsiteY6" fmla="*/ 1076819 h 2767597"/>
              <a:gd name="connsiteX7" fmla="*/ 2907102 w 3001993"/>
              <a:gd name="connsiteY7" fmla="*/ 1318359 h 2767597"/>
              <a:gd name="connsiteX8" fmla="*/ 3001993 w 3001993"/>
              <a:gd name="connsiteY8" fmla="*/ 1620283 h 2767597"/>
              <a:gd name="connsiteX9" fmla="*/ 2993366 w 3001993"/>
              <a:gd name="connsiteY9" fmla="*/ 1870449 h 2767597"/>
              <a:gd name="connsiteX10" fmla="*/ 2915729 w 3001993"/>
              <a:gd name="connsiteY10" fmla="*/ 2060231 h 2767597"/>
              <a:gd name="connsiteX11" fmla="*/ 2743200 w 3001993"/>
              <a:gd name="connsiteY11" fmla="*/ 2189627 h 2767597"/>
              <a:gd name="connsiteX12" fmla="*/ 2501661 w 3001993"/>
              <a:gd name="connsiteY12" fmla="*/ 2241385 h 2767597"/>
              <a:gd name="connsiteX13" fmla="*/ 2281283 w 3001993"/>
              <a:gd name="connsiteY13" fmla="*/ 2219999 h 2767597"/>
              <a:gd name="connsiteX14" fmla="*/ 2009955 w 3001993"/>
              <a:gd name="connsiteY14" fmla="*/ 2137868 h 2767597"/>
              <a:gd name="connsiteX15" fmla="*/ 1890204 w 3001993"/>
              <a:gd name="connsiteY15" fmla="*/ 2138451 h 2767597"/>
              <a:gd name="connsiteX16" fmla="*/ 1820583 w 3001993"/>
              <a:gd name="connsiteY16" fmla="*/ 2202470 h 2767597"/>
              <a:gd name="connsiteX17" fmla="*/ 1686395 w 3001993"/>
              <a:gd name="connsiteY17" fmla="*/ 2144960 h 2767597"/>
              <a:gd name="connsiteX18" fmla="*/ 1588543 w 3001993"/>
              <a:gd name="connsiteY18" fmla="*/ 1978898 h 2767597"/>
              <a:gd name="connsiteX19" fmla="*/ 1540639 w 3001993"/>
              <a:gd name="connsiteY19" fmla="*/ 1928782 h 2767597"/>
              <a:gd name="connsiteX20" fmla="*/ 1354481 w 3001993"/>
              <a:gd name="connsiteY20" fmla="*/ 1809490 h 2767597"/>
              <a:gd name="connsiteX21" fmla="*/ 1141827 w 3001993"/>
              <a:gd name="connsiteY21" fmla="*/ 1810116 h 2767597"/>
              <a:gd name="connsiteX22" fmla="*/ 1190895 w 3001993"/>
              <a:gd name="connsiteY22" fmla="*/ 2138872 h 2767597"/>
              <a:gd name="connsiteX23" fmla="*/ 1142433 w 3001993"/>
              <a:gd name="connsiteY23" fmla="*/ 2247451 h 2767597"/>
              <a:gd name="connsiteX24" fmla="*/ 1130285 w 3001993"/>
              <a:gd name="connsiteY24" fmla="*/ 2311745 h 2767597"/>
              <a:gd name="connsiteX25" fmla="*/ 1153379 w 3001993"/>
              <a:gd name="connsiteY25" fmla="*/ 2429594 h 2767597"/>
              <a:gd name="connsiteX26" fmla="*/ 1111235 w 3001993"/>
              <a:gd name="connsiteY26" fmla="*/ 2533201 h 2767597"/>
              <a:gd name="connsiteX27" fmla="*/ 990376 w 3001993"/>
              <a:gd name="connsiteY27" fmla="*/ 2672390 h 2767597"/>
              <a:gd name="connsiteX28" fmla="*/ 785004 w 3001993"/>
              <a:gd name="connsiteY28" fmla="*/ 2767597 h 2767597"/>
              <a:gd name="connsiteX29" fmla="*/ 474453 w 3001993"/>
              <a:gd name="connsiteY29" fmla="*/ 2750344 h 2767597"/>
              <a:gd name="connsiteX30" fmla="*/ 224287 w 3001993"/>
              <a:gd name="connsiteY30" fmla="*/ 2698585 h 2767597"/>
              <a:gd name="connsiteX31" fmla="*/ 51759 w 3001993"/>
              <a:gd name="connsiteY31" fmla="*/ 2595068 h 2767597"/>
              <a:gd name="connsiteX32" fmla="*/ 0 w 3001993"/>
              <a:gd name="connsiteY32" fmla="*/ 2405287 h 2767597"/>
              <a:gd name="connsiteX33" fmla="*/ 17253 w 3001993"/>
              <a:gd name="connsiteY33" fmla="*/ 2215506 h 2767597"/>
              <a:gd name="connsiteX34" fmla="*/ 103517 w 3001993"/>
              <a:gd name="connsiteY34" fmla="*/ 2017099 h 2767597"/>
              <a:gd name="connsiteX35" fmla="*/ 267419 w 3001993"/>
              <a:gd name="connsiteY35" fmla="*/ 1896329 h 2767597"/>
              <a:gd name="connsiteX36" fmla="*/ 362310 w 3001993"/>
              <a:gd name="connsiteY36" fmla="*/ 1784185 h 2767597"/>
              <a:gd name="connsiteX37" fmla="*/ 362310 w 3001993"/>
              <a:gd name="connsiteY37" fmla="*/ 1534019 h 2767597"/>
              <a:gd name="connsiteX38" fmla="*/ 370936 w 3001993"/>
              <a:gd name="connsiteY38" fmla="*/ 1387370 h 2767597"/>
              <a:gd name="connsiteX39" fmla="*/ 491706 w 3001993"/>
              <a:gd name="connsiteY39" fmla="*/ 1292480 h 2767597"/>
              <a:gd name="connsiteX40" fmla="*/ 638355 w 3001993"/>
              <a:gd name="connsiteY40" fmla="*/ 1275227 h 2767597"/>
              <a:gd name="connsiteX41" fmla="*/ 757328 w 3001993"/>
              <a:gd name="connsiteY41" fmla="*/ 1092590 h 2767597"/>
              <a:gd name="connsiteX42" fmla="*/ 763573 w 3001993"/>
              <a:gd name="connsiteY42" fmla="*/ 1021107 h 2767597"/>
              <a:gd name="connsiteX43" fmla="*/ 773098 w 3001993"/>
              <a:gd name="connsiteY43" fmla="*/ 960812 h 2767597"/>
              <a:gd name="connsiteX44" fmla="*/ 808817 w 3001993"/>
              <a:gd name="connsiteY44" fmla="*/ 952051 h 2767597"/>
              <a:gd name="connsiteX45" fmla="*/ 838245 w 3001993"/>
              <a:gd name="connsiteY45" fmla="*/ 983142 h 2767597"/>
              <a:gd name="connsiteX46" fmla="*/ 856442 w 3001993"/>
              <a:gd name="connsiteY46" fmla="*/ 966338 h 2767597"/>
              <a:gd name="connsiteX47" fmla="*/ 854914 w 3001993"/>
              <a:gd name="connsiteY47" fmla="*/ 906088 h 2767597"/>
              <a:gd name="connsiteX48" fmla="*/ 906359 w 3001993"/>
              <a:gd name="connsiteY48" fmla="*/ 885556 h 2767597"/>
              <a:gd name="connsiteX49" fmla="*/ 949310 w 3001993"/>
              <a:gd name="connsiteY49" fmla="*/ 930620 h 2767597"/>
              <a:gd name="connsiteX50" fmla="*/ 965979 w 3001993"/>
              <a:gd name="connsiteY50" fmla="*/ 952051 h 2767597"/>
              <a:gd name="connsiteX51" fmla="*/ 995004 w 3001993"/>
              <a:gd name="connsiteY51" fmla="*/ 939380 h 2767597"/>
              <a:gd name="connsiteX52" fmla="*/ 1004079 w 3001993"/>
              <a:gd name="connsiteY52" fmla="*/ 880613 h 2767597"/>
              <a:gd name="connsiteX53" fmla="*/ 1005113 w 3001993"/>
              <a:gd name="connsiteY53" fmla="*/ 847186 h 2767597"/>
              <a:gd name="connsiteX54" fmla="*/ 1025510 w 3001993"/>
              <a:gd name="connsiteY54" fmla="*/ 823463 h 2767597"/>
              <a:gd name="connsiteX55" fmla="*/ 1081268 w 3001993"/>
              <a:gd name="connsiteY55" fmla="*/ 804952 h 2767597"/>
              <a:gd name="connsiteX56" fmla="*/ 1113617 w 3001993"/>
              <a:gd name="connsiteY56" fmla="*/ 799651 h 2767597"/>
              <a:gd name="connsiteX57" fmla="*/ 1131813 w 3001993"/>
              <a:gd name="connsiteY57" fmla="*/ 767167 h 2767597"/>
              <a:gd name="connsiteX58" fmla="*/ 1156479 w 3001993"/>
              <a:gd name="connsiteY58" fmla="*/ 759170 h 2767597"/>
              <a:gd name="connsiteX59" fmla="*/ 1173148 w 3001993"/>
              <a:gd name="connsiteY59" fmla="*/ 735357 h 2767597"/>
              <a:gd name="connsiteX60" fmla="*/ 1196960 w 3001993"/>
              <a:gd name="connsiteY60" fmla="*/ 787745 h 2767597"/>
              <a:gd name="connsiteX61" fmla="*/ 1239823 w 3001993"/>
              <a:gd name="connsiteY61" fmla="*/ 785364 h 2767597"/>
              <a:gd name="connsiteX62" fmla="*/ 1277923 w 3001993"/>
              <a:gd name="connsiteY62" fmla="*/ 797270 h 2767597"/>
              <a:gd name="connsiteX63" fmla="*/ 1301735 w 3001993"/>
              <a:gd name="connsiteY63" fmla="*/ 787745 h 2767597"/>
              <a:gd name="connsiteX64" fmla="*/ 1330310 w 3001993"/>
              <a:gd name="connsiteY64" fmla="*/ 859182 h 2767597"/>
              <a:gd name="connsiteX65" fmla="*/ 1355246 w 3001993"/>
              <a:gd name="connsiteY65" fmla="*/ 846872 h 2767597"/>
              <a:gd name="connsiteX66" fmla="*/ 1398378 w 3001993"/>
              <a:gd name="connsiteY66" fmla="*/ 852532 h 2767597"/>
              <a:gd name="connsiteX67" fmla="*/ 1432704 w 3001993"/>
              <a:gd name="connsiteY67" fmla="*/ 859182 h 2767597"/>
              <a:gd name="connsiteX68" fmla="*/ 1492055 w 3001993"/>
              <a:gd name="connsiteY68" fmla="*/ 914715 h 2767597"/>
              <a:gd name="connsiteX69" fmla="*/ 1520810 w 3001993"/>
              <a:gd name="connsiteY69" fmla="*/ 899663 h 2767597"/>
              <a:gd name="connsiteX70" fmla="*/ 1556529 w 3001993"/>
              <a:gd name="connsiteY70" fmla="*/ 923476 h 2767597"/>
              <a:gd name="connsiteX71" fmla="*/ 1608917 w 3001993"/>
              <a:gd name="connsiteY71" fmla="*/ 952051 h 2767597"/>
              <a:gd name="connsiteX72" fmla="*/ 1689879 w 3001993"/>
              <a:gd name="connsiteY72" fmla="*/ 956633 h 2767597"/>
              <a:gd name="connsiteX73" fmla="*/ 1713376 w 3001993"/>
              <a:gd name="connsiteY73" fmla="*/ 917680 h 2767597"/>
              <a:gd name="connsiteX74" fmla="*/ 1677973 w 3001993"/>
              <a:gd name="connsiteY74" fmla="*/ 875851 h 2767597"/>
              <a:gd name="connsiteX75" fmla="*/ 1603030 w 3001993"/>
              <a:gd name="connsiteY75" fmla="*/ 823687 h 2767597"/>
              <a:gd name="connsiteX76" fmla="*/ 1516048 w 3001993"/>
              <a:gd name="connsiteY76" fmla="*/ 778220 h 2767597"/>
              <a:gd name="connsiteX77" fmla="*/ 1430817 w 3001993"/>
              <a:gd name="connsiteY77" fmla="*/ 685396 h 2767597"/>
              <a:gd name="connsiteX78" fmla="*/ 1392223 w 3001993"/>
              <a:gd name="connsiteY78" fmla="*/ 663920 h 2767597"/>
              <a:gd name="connsiteX79" fmla="*/ 1310631 w 3001993"/>
              <a:gd name="connsiteY79" fmla="*/ 588124 h 2767597"/>
              <a:gd name="connsiteX80" fmla="*/ 1280304 w 3001993"/>
              <a:gd name="connsiteY80" fmla="*/ 521045 h 2767597"/>
              <a:gd name="connsiteX81" fmla="*/ 1249348 w 3001993"/>
              <a:gd name="connsiteY81" fmla="*/ 471038 h 2767597"/>
              <a:gd name="connsiteX82" fmla="*/ 1232364 w 3001993"/>
              <a:gd name="connsiteY82" fmla="*/ 455134 h 2767597"/>
              <a:gd name="connsiteX83" fmla="*/ 1237441 w 3001993"/>
              <a:gd name="connsiteY83" fmla="*/ 418651 h 2767597"/>
              <a:gd name="connsiteX84" fmla="*/ 1258873 w 3001993"/>
              <a:gd name="connsiteY84" fmla="*/ 378394 h 2767597"/>
              <a:gd name="connsiteX85" fmla="*/ 1216010 w 3001993"/>
              <a:gd name="connsiteY85" fmla="*/ 378170 h 2767597"/>
              <a:gd name="connsiteX86" fmla="*/ 1174091 w 3001993"/>
              <a:gd name="connsiteY86" fmla="*/ 353099 h 2767597"/>
              <a:gd name="connsiteX87" fmla="*/ 1166004 w 3001993"/>
              <a:gd name="connsiteY87" fmla="*/ 290063 h 2767597"/>
              <a:gd name="connsiteX88" fmla="*/ 1135048 w 3001993"/>
              <a:gd name="connsiteY88" fmla="*/ 275776 h 2767597"/>
              <a:gd name="connsiteX89" fmla="*/ 1129476 w 3001993"/>
              <a:gd name="connsiteY89" fmla="*/ 252862 h 2767597"/>
              <a:gd name="connsiteX90" fmla="*/ 1077898 w 3001993"/>
              <a:gd name="connsiteY90" fmla="*/ 256726 h 2767597"/>
              <a:gd name="connsiteX91" fmla="*/ 1065992 w 3001993"/>
              <a:gd name="connsiteY91" fmla="*/ 240057 h 2767597"/>
              <a:gd name="connsiteX92" fmla="*/ 1015985 w 3001993"/>
              <a:gd name="connsiteY92" fmla="*/ 247201 h 2767597"/>
              <a:gd name="connsiteX93" fmla="*/ 994554 w 3001993"/>
              <a:gd name="connsiteY93" fmla="*/ 235295 h 2767597"/>
              <a:gd name="connsiteX94" fmla="*/ 981929 w 3001993"/>
              <a:gd name="connsiteY94" fmla="*/ 193644 h 2767597"/>
              <a:gd name="connsiteX95" fmla="*/ 908109 w 3001993"/>
              <a:gd name="connsiteY95" fmla="*/ 215075 h 2767597"/>
              <a:gd name="connsiteX96" fmla="*/ 932642 w 3001993"/>
              <a:gd name="connsiteY96" fmla="*/ 178145 h 2767597"/>
              <a:gd name="connsiteX97" fmla="*/ 980267 w 3001993"/>
              <a:gd name="connsiteY97" fmla="*/ 154332 h 2767597"/>
              <a:gd name="connsiteX98" fmla="*/ 1015986 w 3001993"/>
              <a:gd name="connsiteY98" fmla="*/ 142426 h 2767597"/>
              <a:gd name="connsiteX99" fmla="*/ 1030272 w 3001993"/>
              <a:gd name="connsiteY99" fmla="*/ 92419 h 2767597"/>
              <a:gd name="connsiteX100" fmla="*/ 1073135 w 3001993"/>
              <a:gd name="connsiteY100" fmla="*/ 97182 h 2767597"/>
              <a:gd name="connsiteX101" fmla="*/ 1176472 w 3001993"/>
              <a:gd name="connsiteY101" fmla="*/ 41649 h 2767597"/>
              <a:gd name="connsiteX102" fmla="*/ 1410284 w 3001993"/>
              <a:gd name="connsiteY102" fmla="*/ 0 h 2767597"/>
              <a:gd name="connsiteX103" fmla="*/ 1508994 w 3001993"/>
              <a:gd name="connsiteY103" fmla="*/ 27677 h 2767597"/>
              <a:gd name="connsiteX104" fmla="*/ 1573198 w 3001993"/>
              <a:gd name="connsiteY104" fmla="*/ 61463 h 2767597"/>
              <a:gd name="connsiteX105" fmla="*/ 1616060 w 3001993"/>
              <a:gd name="connsiteY105" fmla="*/ 90038 h 2767597"/>
              <a:gd name="connsiteX106" fmla="*/ 1798158 w 3001993"/>
              <a:gd name="connsiteY106" fmla="*/ 102933 h 2767597"/>
              <a:gd name="connsiteX0" fmla="*/ 1798158 w 3001993"/>
              <a:gd name="connsiteY0" fmla="*/ 102933 h 2767597"/>
              <a:gd name="connsiteX1" fmla="*/ 1716657 w 3001993"/>
              <a:gd name="connsiteY1" fmla="*/ 309068 h 2767597"/>
              <a:gd name="connsiteX2" fmla="*/ 1690778 w 3001993"/>
              <a:gd name="connsiteY2" fmla="*/ 464344 h 2767597"/>
              <a:gd name="connsiteX3" fmla="*/ 1846053 w 3001993"/>
              <a:gd name="connsiteY3" fmla="*/ 610993 h 2767597"/>
              <a:gd name="connsiteX4" fmla="*/ 2251495 w 3001993"/>
              <a:gd name="connsiteY4" fmla="*/ 723136 h 2767597"/>
              <a:gd name="connsiteX5" fmla="*/ 2475781 w 3001993"/>
              <a:gd name="connsiteY5" fmla="*/ 921544 h 2767597"/>
              <a:gd name="connsiteX6" fmla="*/ 2725947 w 3001993"/>
              <a:gd name="connsiteY6" fmla="*/ 1076819 h 2767597"/>
              <a:gd name="connsiteX7" fmla="*/ 2907102 w 3001993"/>
              <a:gd name="connsiteY7" fmla="*/ 1318359 h 2767597"/>
              <a:gd name="connsiteX8" fmla="*/ 3001993 w 3001993"/>
              <a:gd name="connsiteY8" fmla="*/ 1620283 h 2767597"/>
              <a:gd name="connsiteX9" fmla="*/ 2993366 w 3001993"/>
              <a:gd name="connsiteY9" fmla="*/ 1870449 h 2767597"/>
              <a:gd name="connsiteX10" fmla="*/ 2915729 w 3001993"/>
              <a:gd name="connsiteY10" fmla="*/ 2060231 h 2767597"/>
              <a:gd name="connsiteX11" fmla="*/ 2743200 w 3001993"/>
              <a:gd name="connsiteY11" fmla="*/ 2189627 h 2767597"/>
              <a:gd name="connsiteX12" fmla="*/ 2501661 w 3001993"/>
              <a:gd name="connsiteY12" fmla="*/ 2241385 h 2767597"/>
              <a:gd name="connsiteX13" fmla="*/ 2281283 w 3001993"/>
              <a:gd name="connsiteY13" fmla="*/ 2219999 h 2767597"/>
              <a:gd name="connsiteX14" fmla="*/ 2009955 w 3001993"/>
              <a:gd name="connsiteY14" fmla="*/ 2137868 h 2767597"/>
              <a:gd name="connsiteX15" fmla="*/ 1890204 w 3001993"/>
              <a:gd name="connsiteY15" fmla="*/ 2138451 h 2767597"/>
              <a:gd name="connsiteX16" fmla="*/ 1820583 w 3001993"/>
              <a:gd name="connsiteY16" fmla="*/ 2202470 h 2767597"/>
              <a:gd name="connsiteX17" fmla="*/ 1686395 w 3001993"/>
              <a:gd name="connsiteY17" fmla="*/ 2144960 h 2767597"/>
              <a:gd name="connsiteX18" fmla="*/ 1588543 w 3001993"/>
              <a:gd name="connsiteY18" fmla="*/ 1978898 h 2767597"/>
              <a:gd name="connsiteX19" fmla="*/ 1540639 w 3001993"/>
              <a:gd name="connsiteY19" fmla="*/ 1928782 h 2767597"/>
              <a:gd name="connsiteX20" fmla="*/ 1354481 w 3001993"/>
              <a:gd name="connsiteY20" fmla="*/ 1809490 h 2767597"/>
              <a:gd name="connsiteX21" fmla="*/ 1141827 w 3001993"/>
              <a:gd name="connsiteY21" fmla="*/ 1810116 h 2767597"/>
              <a:gd name="connsiteX22" fmla="*/ 910436 w 3001993"/>
              <a:gd name="connsiteY22" fmla="*/ 1776392 h 2767597"/>
              <a:gd name="connsiteX23" fmla="*/ 1142433 w 3001993"/>
              <a:gd name="connsiteY23" fmla="*/ 2247451 h 2767597"/>
              <a:gd name="connsiteX24" fmla="*/ 1130285 w 3001993"/>
              <a:gd name="connsiteY24" fmla="*/ 2311745 h 2767597"/>
              <a:gd name="connsiteX25" fmla="*/ 1153379 w 3001993"/>
              <a:gd name="connsiteY25" fmla="*/ 2429594 h 2767597"/>
              <a:gd name="connsiteX26" fmla="*/ 1111235 w 3001993"/>
              <a:gd name="connsiteY26" fmla="*/ 2533201 h 2767597"/>
              <a:gd name="connsiteX27" fmla="*/ 990376 w 3001993"/>
              <a:gd name="connsiteY27" fmla="*/ 2672390 h 2767597"/>
              <a:gd name="connsiteX28" fmla="*/ 785004 w 3001993"/>
              <a:gd name="connsiteY28" fmla="*/ 2767597 h 2767597"/>
              <a:gd name="connsiteX29" fmla="*/ 474453 w 3001993"/>
              <a:gd name="connsiteY29" fmla="*/ 2750344 h 2767597"/>
              <a:gd name="connsiteX30" fmla="*/ 224287 w 3001993"/>
              <a:gd name="connsiteY30" fmla="*/ 2698585 h 2767597"/>
              <a:gd name="connsiteX31" fmla="*/ 51759 w 3001993"/>
              <a:gd name="connsiteY31" fmla="*/ 2595068 h 2767597"/>
              <a:gd name="connsiteX32" fmla="*/ 0 w 3001993"/>
              <a:gd name="connsiteY32" fmla="*/ 2405287 h 2767597"/>
              <a:gd name="connsiteX33" fmla="*/ 17253 w 3001993"/>
              <a:gd name="connsiteY33" fmla="*/ 2215506 h 2767597"/>
              <a:gd name="connsiteX34" fmla="*/ 103517 w 3001993"/>
              <a:gd name="connsiteY34" fmla="*/ 2017099 h 2767597"/>
              <a:gd name="connsiteX35" fmla="*/ 267419 w 3001993"/>
              <a:gd name="connsiteY35" fmla="*/ 1896329 h 2767597"/>
              <a:gd name="connsiteX36" fmla="*/ 362310 w 3001993"/>
              <a:gd name="connsiteY36" fmla="*/ 1784185 h 2767597"/>
              <a:gd name="connsiteX37" fmla="*/ 362310 w 3001993"/>
              <a:gd name="connsiteY37" fmla="*/ 1534019 h 2767597"/>
              <a:gd name="connsiteX38" fmla="*/ 370936 w 3001993"/>
              <a:gd name="connsiteY38" fmla="*/ 1387370 h 2767597"/>
              <a:gd name="connsiteX39" fmla="*/ 491706 w 3001993"/>
              <a:gd name="connsiteY39" fmla="*/ 1292480 h 2767597"/>
              <a:gd name="connsiteX40" fmla="*/ 638355 w 3001993"/>
              <a:gd name="connsiteY40" fmla="*/ 1275227 h 2767597"/>
              <a:gd name="connsiteX41" fmla="*/ 757328 w 3001993"/>
              <a:gd name="connsiteY41" fmla="*/ 1092590 h 2767597"/>
              <a:gd name="connsiteX42" fmla="*/ 763573 w 3001993"/>
              <a:gd name="connsiteY42" fmla="*/ 1021107 h 2767597"/>
              <a:gd name="connsiteX43" fmla="*/ 773098 w 3001993"/>
              <a:gd name="connsiteY43" fmla="*/ 960812 h 2767597"/>
              <a:gd name="connsiteX44" fmla="*/ 808817 w 3001993"/>
              <a:gd name="connsiteY44" fmla="*/ 952051 h 2767597"/>
              <a:gd name="connsiteX45" fmla="*/ 838245 w 3001993"/>
              <a:gd name="connsiteY45" fmla="*/ 983142 h 2767597"/>
              <a:gd name="connsiteX46" fmla="*/ 856442 w 3001993"/>
              <a:gd name="connsiteY46" fmla="*/ 966338 h 2767597"/>
              <a:gd name="connsiteX47" fmla="*/ 854914 w 3001993"/>
              <a:gd name="connsiteY47" fmla="*/ 906088 h 2767597"/>
              <a:gd name="connsiteX48" fmla="*/ 906359 w 3001993"/>
              <a:gd name="connsiteY48" fmla="*/ 885556 h 2767597"/>
              <a:gd name="connsiteX49" fmla="*/ 949310 w 3001993"/>
              <a:gd name="connsiteY49" fmla="*/ 930620 h 2767597"/>
              <a:gd name="connsiteX50" fmla="*/ 965979 w 3001993"/>
              <a:gd name="connsiteY50" fmla="*/ 952051 h 2767597"/>
              <a:gd name="connsiteX51" fmla="*/ 995004 w 3001993"/>
              <a:gd name="connsiteY51" fmla="*/ 939380 h 2767597"/>
              <a:gd name="connsiteX52" fmla="*/ 1004079 w 3001993"/>
              <a:gd name="connsiteY52" fmla="*/ 880613 h 2767597"/>
              <a:gd name="connsiteX53" fmla="*/ 1005113 w 3001993"/>
              <a:gd name="connsiteY53" fmla="*/ 847186 h 2767597"/>
              <a:gd name="connsiteX54" fmla="*/ 1025510 w 3001993"/>
              <a:gd name="connsiteY54" fmla="*/ 823463 h 2767597"/>
              <a:gd name="connsiteX55" fmla="*/ 1081268 w 3001993"/>
              <a:gd name="connsiteY55" fmla="*/ 804952 h 2767597"/>
              <a:gd name="connsiteX56" fmla="*/ 1113617 w 3001993"/>
              <a:gd name="connsiteY56" fmla="*/ 799651 h 2767597"/>
              <a:gd name="connsiteX57" fmla="*/ 1131813 w 3001993"/>
              <a:gd name="connsiteY57" fmla="*/ 767167 h 2767597"/>
              <a:gd name="connsiteX58" fmla="*/ 1156479 w 3001993"/>
              <a:gd name="connsiteY58" fmla="*/ 759170 h 2767597"/>
              <a:gd name="connsiteX59" fmla="*/ 1173148 w 3001993"/>
              <a:gd name="connsiteY59" fmla="*/ 735357 h 2767597"/>
              <a:gd name="connsiteX60" fmla="*/ 1196960 w 3001993"/>
              <a:gd name="connsiteY60" fmla="*/ 787745 h 2767597"/>
              <a:gd name="connsiteX61" fmla="*/ 1239823 w 3001993"/>
              <a:gd name="connsiteY61" fmla="*/ 785364 h 2767597"/>
              <a:gd name="connsiteX62" fmla="*/ 1277923 w 3001993"/>
              <a:gd name="connsiteY62" fmla="*/ 797270 h 2767597"/>
              <a:gd name="connsiteX63" fmla="*/ 1301735 w 3001993"/>
              <a:gd name="connsiteY63" fmla="*/ 787745 h 2767597"/>
              <a:gd name="connsiteX64" fmla="*/ 1330310 w 3001993"/>
              <a:gd name="connsiteY64" fmla="*/ 859182 h 2767597"/>
              <a:gd name="connsiteX65" fmla="*/ 1355246 w 3001993"/>
              <a:gd name="connsiteY65" fmla="*/ 846872 h 2767597"/>
              <a:gd name="connsiteX66" fmla="*/ 1398378 w 3001993"/>
              <a:gd name="connsiteY66" fmla="*/ 852532 h 2767597"/>
              <a:gd name="connsiteX67" fmla="*/ 1432704 w 3001993"/>
              <a:gd name="connsiteY67" fmla="*/ 859182 h 2767597"/>
              <a:gd name="connsiteX68" fmla="*/ 1492055 w 3001993"/>
              <a:gd name="connsiteY68" fmla="*/ 914715 h 2767597"/>
              <a:gd name="connsiteX69" fmla="*/ 1520810 w 3001993"/>
              <a:gd name="connsiteY69" fmla="*/ 899663 h 2767597"/>
              <a:gd name="connsiteX70" fmla="*/ 1556529 w 3001993"/>
              <a:gd name="connsiteY70" fmla="*/ 923476 h 2767597"/>
              <a:gd name="connsiteX71" fmla="*/ 1608917 w 3001993"/>
              <a:gd name="connsiteY71" fmla="*/ 952051 h 2767597"/>
              <a:gd name="connsiteX72" fmla="*/ 1689879 w 3001993"/>
              <a:gd name="connsiteY72" fmla="*/ 956633 h 2767597"/>
              <a:gd name="connsiteX73" fmla="*/ 1713376 w 3001993"/>
              <a:gd name="connsiteY73" fmla="*/ 917680 h 2767597"/>
              <a:gd name="connsiteX74" fmla="*/ 1677973 w 3001993"/>
              <a:gd name="connsiteY74" fmla="*/ 875851 h 2767597"/>
              <a:gd name="connsiteX75" fmla="*/ 1603030 w 3001993"/>
              <a:gd name="connsiteY75" fmla="*/ 823687 h 2767597"/>
              <a:gd name="connsiteX76" fmla="*/ 1516048 w 3001993"/>
              <a:gd name="connsiteY76" fmla="*/ 778220 h 2767597"/>
              <a:gd name="connsiteX77" fmla="*/ 1430817 w 3001993"/>
              <a:gd name="connsiteY77" fmla="*/ 685396 h 2767597"/>
              <a:gd name="connsiteX78" fmla="*/ 1392223 w 3001993"/>
              <a:gd name="connsiteY78" fmla="*/ 663920 h 2767597"/>
              <a:gd name="connsiteX79" fmla="*/ 1310631 w 3001993"/>
              <a:gd name="connsiteY79" fmla="*/ 588124 h 2767597"/>
              <a:gd name="connsiteX80" fmla="*/ 1280304 w 3001993"/>
              <a:gd name="connsiteY80" fmla="*/ 521045 h 2767597"/>
              <a:gd name="connsiteX81" fmla="*/ 1249348 w 3001993"/>
              <a:gd name="connsiteY81" fmla="*/ 471038 h 2767597"/>
              <a:gd name="connsiteX82" fmla="*/ 1232364 w 3001993"/>
              <a:gd name="connsiteY82" fmla="*/ 455134 h 2767597"/>
              <a:gd name="connsiteX83" fmla="*/ 1237441 w 3001993"/>
              <a:gd name="connsiteY83" fmla="*/ 418651 h 2767597"/>
              <a:gd name="connsiteX84" fmla="*/ 1258873 w 3001993"/>
              <a:gd name="connsiteY84" fmla="*/ 378394 h 2767597"/>
              <a:gd name="connsiteX85" fmla="*/ 1216010 w 3001993"/>
              <a:gd name="connsiteY85" fmla="*/ 378170 h 2767597"/>
              <a:gd name="connsiteX86" fmla="*/ 1174091 w 3001993"/>
              <a:gd name="connsiteY86" fmla="*/ 353099 h 2767597"/>
              <a:gd name="connsiteX87" fmla="*/ 1166004 w 3001993"/>
              <a:gd name="connsiteY87" fmla="*/ 290063 h 2767597"/>
              <a:gd name="connsiteX88" fmla="*/ 1135048 w 3001993"/>
              <a:gd name="connsiteY88" fmla="*/ 275776 h 2767597"/>
              <a:gd name="connsiteX89" fmla="*/ 1129476 w 3001993"/>
              <a:gd name="connsiteY89" fmla="*/ 252862 h 2767597"/>
              <a:gd name="connsiteX90" fmla="*/ 1077898 w 3001993"/>
              <a:gd name="connsiteY90" fmla="*/ 256726 h 2767597"/>
              <a:gd name="connsiteX91" fmla="*/ 1065992 w 3001993"/>
              <a:gd name="connsiteY91" fmla="*/ 240057 h 2767597"/>
              <a:gd name="connsiteX92" fmla="*/ 1015985 w 3001993"/>
              <a:gd name="connsiteY92" fmla="*/ 247201 h 2767597"/>
              <a:gd name="connsiteX93" fmla="*/ 994554 w 3001993"/>
              <a:gd name="connsiteY93" fmla="*/ 235295 h 2767597"/>
              <a:gd name="connsiteX94" fmla="*/ 981929 w 3001993"/>
              <a:gd name="connsiteY94" fmla="*/ 193644 h 2767597"/>
              <a:gd name="connsiteX95" fmla="*/ 908109 w 3001993"/>
              <a:gd name="connsiteY95" fmla="*/ 215075 h 2767597"/>
              <a:gd name="connsiteX96" fmla="*/ 932642 w 3001993"/>
              <a:gd name="connsiteY96" fmla="*/ 178145 h 2767597"/>
              <a:gd name="connsiteX97" fmla="*/ 980267 w 3001993"/>
              <a:gd name="connsiteY97" fmla="*/ 154332 h 2767597"/>
              <a:gd name="connsiteX98" fmla="*/ 1015986 w 3001993"/>
              <a:gd name="connsiteY98" fmla="*/ 142426 h 2767597"/>
              <a:gd name="connsiteX99" fmla="*/ 1030272 w 3001993"/>
              <a:gd name="connsiteY99" fmla="*/ 92419 h 2767597"/>
              <a:gd name="connsiteX100" fmla="*/ 1073135 w 3001993"/>
              <a:gd name="connsiteY100" fmla="*/ 97182 h 2767597"/>
              <a:gd name="connsiteX101" fmla="*/ 1176472 w 3001993"/>
              <a:gd name="connsiteY101" fmla="*/ 41649 h 2767597"/>
              <a:gd name="connsiteX102" fmla="*/ 1410284 w 3001993"/>
              <a:gd name="connsiteY102" fmla="*/ 0 h 2767597"/>
              <a:gd name="connsiteX103" fmla="*/ 1508994 w 3001993"/>
              <a:gd name="connsiteY103" fmla="*/ 27677 h 2767597"/>
              <a:gd name="connsiteX104" fmla="*/ 1573198 w 3001993"/>
              <a:gd name="connsiteY104" fmla="*/ 61463 h 2767597"/>
              <a:gd name="connsiteX105" fmla="*/ 1616060 w 3001993"/>
              <a:gd name="connsiteY105" fmla="*/ 90038 h 2767597"/>
              <a:gd name="connsiteX106" fmla="*/ 1798158 w 3001993"/>
              <a:gd name="connsiteY106" fmla="*/ 102933 h 2767597"/>
              <a:gd name="connsiteX0" fmla="*/ 1798158 w 3001993"/>
              <a:gd name="connsiteY0" fmla="*/ 102933 h 2767597"/>
              <a:gd name="connsiteX1" fmla="*/ 1716657 w 3001993"/>
              <a:gd name="connsiteY1" fmla="*/ 309068 h 2767597"/>
              <a:gd name="connsiteX2" fmla="*/ 1690778 w 3001993"/>
              <a:gd name="connsiteY2" fmla="*/ 464344 h 2767597"/>
              <a:gd name="connsiteX3" fmla="*/ 1846053 w 3001993"/>
              <a:gd name="connsiteY3" fmla="*/ 610993 h 2767597"/>
              <a:gd name="connsiteX4" fmla="*/ 2251495 w 3001993"/>
              <a:gd name="connsiteY4" fmla="*/ 723136 h 2767597"/>
              <a:gd name="connsiteX5" fmla="*/ 2475781 w 3001993"/>
              <a:gd name="connsiteY5" fmla="*/ 921544 h 2767597"/>
              <a:gd name="connsiteX6" fmla="*/ 2725947 w 3001993"/>
              <a:gd name="connsiteY6" fmla="*/ 1076819 h 2767597"/>
              <a:gd name="connsiteX7" fmla="*/ 2907102 w 3001993"/>
              <a:gd name="connsiteY7" fmla="*/ 1318359 h 2767597"/>
              <a:gd name="connsiteX8" fmla="*/ 3001993 w 3001993"/>
              <a:gd name="connsiteY8" fmla="*/ 1620283 h 2767597"/>
              <a:gd name="connsiteX9" fmla="*/ 2993366 w 3001993"/>
              <a:gd name="connsiteY9" fmla="*/ 1870449 h 2767597"/>
              <a:gd name="connsiteX10" fmla="*/ 2915729 w 3001993"/>
              <a:gd name="connsiteY10" fmla="*/ 2060231 h 2767597"/>
              <a:gd name="connsiteX11" fmla="*/ 2743200 w 3001993"/>
              <a:gd name="connsiteY11" fmla="*/ 2189627 h 2767597"/>
              <a:gd name="connsiteX12" fmla="*/ 2501661 w 3001993"/>
              <a:gd name="connsiteY12" fmla="*/ 2241385 h 2767597"/>
              <a:gd name="connsiteX13" fmla="*/ 2281283 w 3001993"/>
              <a:gd name="connsiteY13" fmla="*/ 2219999 h 2767597"/>
              <a:gd name="connsiteX14" fmla="*/ 2009955 w 3001993"/>
              <a:gd name="connsiteY14" fmla="*/ 2137868 h 2767597"/>
              <a:gd name="connsiteX15" fmla="*/ 1890204 w 3001993"/>
              <a:gd name="connsiteY15" fmla="*/ 2138451 h 2767597"/>
              <a:gd name="connsiteX16" fmla="*/ 1820583 w 3001993"/>
              <a:gd name="connsiteY16" fmla="*/ 2202470 h 2767597"/>
              <a:gd name="connsiteX17" fmla="*/ 1686395 w 3001993"/>
              <a:gd name="connsiteY17" fmla="*/ 2144960 h 2767597"/>
              <a:gd name="connsiteX18" fmla="*/ 1588543 w 3001993"/>
              <a:gd name="connsiteY18" fmla="*/ 1978898 h 2767597"/>
              <a:gd name="connsiteX19" fmla="*/ 1540639 w 3001993"/>
              <a:gd name="connsiteY19" fmla="*/ 1928782 h 2767597"/>
              <a:gd name="connsiteX20" fmla="*/ 1354481 w 3001993"/>
              <a:gd name="connsiteY20" fmla="*/ 1809490 h 2767597"/>
              <a:gd name="connsiteX21" fmla="*/ 1141827 w 3001993"/>
              <a:gd name="connsiteY21" fmla="*/ 1810116 h 2767597"/>
              <a:gd name="connsiteX22" fmla="*/ 910436 w 3001993"/>
              <a:gd name="connsiteY22" fmla="*/ 1776392 h 2767597"/>
              <a:gd name="connsiteX23" fmla="*/ 869911 w 3001993"/>
              <a:gd name="connsiteY23" fmla="*/ 1879681 h 2767597"/>
              <a:gd name="connsiteX24" fmla="*/ 1130285 w 3001993"/>
              <a:gd name="connsiteY24" fmla="*/ 2311745 h 2767597"/>
              <a:gd name="connsiteX25" fmla="*/ 1153379 w 3001993"/>
              <a:gd name="connsiteY25" fmla="*/ 2429594 h 2767597"/>
              <a:gd name="connsiteX26" fmla="*/ 1111235 w 3001993"/>
              <a:gd name="connsiteY26" fmla="*/ 2533201 h 2767597"/>
              <a:gd name="connsiteX27" fmla="*/ 990376 w 3001993"/>
              <a:gd name="connsiteY27" fmla="*/ 2672390 h 2767597"/>
              <a:gd name="connsiteX28" fmla="*/ 785004 w 3001993"/>
              <a:gd name="connsiteY28" fmla="*/ 2767597 h 2767597"/>
              <a:gd name="connsiteX29" fmla="*/ 474453 w 3001993"/>
              <a:gd name="connsiteY29" fmla="*/ 2750344 h 2767597"/>
              <a:gd name="connsiteX30" fmla="*/ 224287 w 3001993"/>
              <a:gd name="connsiteY30" fmla="*/ 2698585 h 2767597"/>
              <a:gd name="connsiteX31" fmla="*/ 51759 w 3001993"/>
              <a:gd name="connsiteY31" fmla="*/ 2595068 h 2767597"/>
              <a:gd name="connsiteX32" fmla="*/ 0 w 3001993"/>
              <a:gd name="connsiteY32" fmla="*/ 2405287 h 2767597"/>
              <a:gd name="connsiteX33" fmla="*/ 17253 w 3001993"/>
              <a:gd name="connsiteY33" fmla="*/ 2215506 h 2767597"/>
              <a:gd name="connsiteX34" fmla="*/ 103517 w 3001993"/>
              <a:gd name="connsiteY34" fmla="*/ 2017099 h 2767597"/>
              <a:gd name="connsiteX35" fmla="*/ 267419 w 3001993"/>
              <a:gd name="connsiteY35" fmla="*/ 1896329 h 2767597"/>
              <a:gd name="connsiteX36" fmla="*/ 362310 w 3001993"/>
              <a:gd name="connsiteY36" fmla="*/ 1784185 h 2767597"/>
              <a:gd name="connsiteX37" fmla="*/ 362310 w 3001993"/>
              <a:gd name="connsiteY37" fmla="*/ 1534019 h 2767597"/>
              <a:gd name="connsiteX38" fmla="*/ 370936 w 3001993"/>
              <a:gd name="connsiteY38" fmla="*/ 1387370 h 2767597"/>
              <a:gd name="connsiteX39" fmla="*/ 491706 w 3001993"/>
              <a:gd name="connsiteY39" fmla="*/ 1292480 h 2767597"/>
              <a:gd name="connsiteX40" fmla="*/ 638355 w 3001993"/>
              <a:gd name="connsiteY40" fmla="*/ 1275227 h 2767597"/>
              <a:gd name="connsiteX41" fmla="*/ 757328 w 3001993"/>
              <a:gd name="connsiteY41" fmla="*/ 1092590 h 2767597"/>
              <a:gd name="connsiteX42" fmla="*/ 763573 w 3001993"/>
              <a:gd name="connsiteY42" fmla="*/ 1021107 h 2767597"/>
              <a:gd name="connsiteX43" fmla="*/ 773098 w 3001993"/>
              <a:gd name="connsiteY43" fmla="*/ 960812 h 2767597"/>
              <a:gd name="connsiteX44" fmla="*/ 808817 w 3001993"/>
              <a:gd name="connsiteY44" fmla="*/ 952051 h 2767597"/>
              <a:gd name="connsiteX45" fmla="*/ 838245 w 3001993"/>
              <a:gd name="connsiteY45" fmla="*/ 983142 h 2767597"/>
              <a:gd name="connsiteX46" fmla="*/ 856442 w 3001993"/>
              <a:gd name="connsiteY46" fmla="*/ 966338 h 2767597"/>
              <a:gd name="connsiteX47" fmla="*/ 854914 w 3001993"/>
              <a:gd name="connsiteY47" fmla="*/ 906088 h 2767597"/>
              <a:gd name="connsiteX48" fmla="*/ 906359 w 3001993"/>
              <a:gd name="connsiteY48" fmla="*/ 885556 h 2767597"/>
              <a:gd name="connsiteX49" fmla="*/ 949310 w 3001993"/>
              <a:gd name="connsiteY49" fmla="*/ 930620 h 2767597"/>
              <a:gd name="connsiteX50" fmla="*/ 965979 w 3001993"/>
              <a:gd name="connsiteY50" fmla="*/ 952051 h 2767597"/>
              <a:gd name="connsiteX51" fmla="*/ 995004 w 3001993"/>
              <a:gd name="connsiteY51" fmla="*/ 939380 h 2767597"/>
              <a:gd name="connsiteX52" fmla="*/ 1004079 w 3001993"/>
              <a:gd name="connsiteY52" fmla="*/ 880613 h 2767597"/>
              <a:gd name="connsiteX53" fmla="*/ 1005113 w 3001993"/>
              <a:gd name="connsiteY53" fmla="*/ 847186 h 2767597"/>
              <a:gd name="connsiteX54" fmla="*/ 1025510 w 3001993"/>
              <a:gd name="connsiteY54" fmla="*/ 823463 h 2767597"/>
              <a:gd name="connsiteX55" fmla="*/ 1081268 w 3001993"/>
              <a:gd name="connsiteY55" fmla="*/ 804952 h 2767597"/>
              <a:gd name="connsiteX56" fmla="*/ 1113617 w 3001993"/>
              <a:gd name="connsiteY56" fmla="*/ 799651 h 2767597"/>
              <a:gd name="connsiteX57" fmla="*/ 1131813 w 3001993"/>
              <a:gd name="connsiteY57" fmla="*/ 767167 h 2767597"/>
              <a:gd name="connsiteX58" fmla="*/ 1156479 w 3001993"/>
              <a:gd name="connsiteY58" fmla="*/ 759170 h 2767597"/>
              <a:gd name="connsiteX59" fmla="*/ 1173148 w 3001993"/>
              <a:gd name="connsiteY59" fmla="*/ 735357 h 2767597"/>
              <a:gd name="connsiteX60" fmla="*/ 1196960 w 3001993"/>
              <a:gd name="connsiteY60" fmla="*/ 787745 h 2767597"/>
              <a:gd name="connsiteX61" fmla="*/ 1239823 w 3001993"/>
              <a:gd name="connsiteY61" fmla="*/ 785364 h 2767597"/>
              <a:gd name="connsiteX62" fmla="*/ 1277923 w 3001993"/>
              <a:gd name="connsiteY62" fmla="*/ 797270 h 2767597"/>
              <a:gd name="connsiteX63" fmla="*/ 1301735 w 3001993"/>
              <a:gd name="connsiteY63" fmla="*/ 787745 h 2767597"/>
              <a:gd name="connsiteX64" fmla="*/ 1330310 w 3001993"/>
              <a:gd name="connsiteY64" fmla="*/ 859182 h 2767597"/>
              <a:gd name="connsiteX65" fmla="*/ 1355246 w 3001993"/>
              <a:gd name="connsiteY65" fmla="*/ 846872 h 2767597"/>
              <a:gd name="connsiteX66" fmla="*/ 1398378 w 3001993"/>
              <a:gd name="connsiteY66" fmla="*/ 852532 h 2767597"/>
              <a:gd name="connsiteX67" fmla="*/ 1432704 w 3001993"/>
              <a:gd name="connsiteY67" fmla="*/ 859182 h 2767597"/>
              <a:gd name="connsiteX68" fmla="*/ 1492055 w 3001993"/>
              <a:gd name="connsiteY68" fmla="*/ 914715 h 2767597"/>
              <a:gd name="connsiteX69" fmla="*/ 1520810 w 3001993"/>
              <a:gd name="connsiteY69" fmla="*/ 899663 h 2767597"/>
              <a:gd name="connsiteX70" fmla="*/ 1556529 w 3001993"/>
              <a:gd name="connsiteY70" fmla="*/ 923476 h 2767597"/>
              <a:gd name="connsiteX71" fmla="*/ 1608917 w 3001993"/>
              <a:gd name="connsiteY71" fmla="*/ 952051 h 2767597"/>
              <a:gd name="connsiteX72" fmla="*/ 1689879 w 3001993"/>
              <a:gd name="connsiteY72" fmla="*/ 956633 h 2767597"/>
              <a:gd name="connsiteX73" fmla="*/ 1713376 w 3001993"/>
              <a:gd name="connsiteY73" fmla="*/ 917680 h 2767597"/>
              <a:gd name="connsiteX74" fmla="*/ 1677973 w 3001993"/>
              <a:gd name="connsiteY74" fmla="*/ 875851 h 2767597"/>
              <a:gd name="connsiteX75" fmla="*/ 1603030 w 3001993"/>
              <a:gd name="connsiteY75" fmla="*/ 823687 h 2767597"/>
              <a:gd name="connsiteX76" fmla="*/ 1516048 w 3001993"/>
              <a:gd name="connsiteY76" fmla="*/ 778220 h 2767597"/>
              <a:gd name="connsiteX77" fmla="*/ 1430817 w 3001993"/>
              <a:gd name="connsiteY77" fmla="*/ 685396 h 2767597"/>
              <a:gd name="connsiteX78" fmla="*/ 1392223 w 3001993"/>
              <a:gd name="connsiteY78" fmla="*/ 663920 h 2767597"/>
              <a:gd name="connsiteX79" fmla="*/ 1310631 w 3001993"/>
              <a:gd name="connsiteY79" fmla="*/ 588124 h 2767597"/>
              <a:gd name="connsiteX80" fmla="*/ 1280304 w 3001993"/>
              <a:gd name="connsiteY80" fmla="*/ 521045 h 2767597"/>
              <a:gd name="connsiteX81" fmla="*/ 1249348 w 3001993"/>
              <a:gd name="connsiteY81" fmla="*/ 471038 h 2767597"/>
              <a:gd name="connsiteX82" fmla="*/ 1232364 w 3001993"/>
              <a:gd name="connsiteY82" fmla="*/ 455134 h 2767597"/>
              <a:gd name="connsiteX83" fmla="*/ 1237441 w 3001993"/>
              <a:gd name="connsiteY83" fmla="*/ 418651 h 2767597"/>
              <a:gd name="connsiteX84" fmla="*/ 1258873 w 3001993"/>
              <a:gd name="connsiteY84" fmla="*/ 378394 h 2767597"/>
              <a:gd name="connsiteX85" fmla="*/ 1216010 w 3001993"/>
              <a:gd name="connsiteY85" fmla="*/ 378170 h 2767597"/>
              <a:gd name="connsiteX86" fmla="*/ 1174091 w 3001993"/>
              <a:gd name="connsiteY86" fmla="*/ 353099 h 2767597"/>
              <a:gd name="connsiteX87" fmla="*/ 1166004 w 3001993"/>
              <a:gd name="connsiteY87" fmla="*/ 290063 h 2767597"/>
              <a:gd name="connsiteX88" fmla="*/ 1135048 w 3001993"/>
              <a:gd name="connsiteY88" fmla="*/ 275776 h 2767597"/>
              <a:gd name="connsiteX89" fmla="*/ 1129476 w 3001993"/>
              <a:gd name="connsiteY89" fmla="*/ 252862 h 2767597"/>
              <a:gd name="connsiteX90" fmla="*/ 1077898 w 3001993"/>
              <a:gd name="connsiteY90" fmla="*/ 256726 h 2767597"/>
              <a:gd name="connsiteX91" fmla="*/ 1065992 w 3001993"/>
              <a:gd name="connsiteY91" fmla="*/ 240057 h 2767597"/>
              <a:gd name="connsiteX92" fmla="*/ 1015985 w 3001993"/>
              <a:gd name="connsiteY92" fmla="*/ 247201 h 2767597"/>
              <a:gd name="connsiteX93" fmla="*/ 994554 w 3001993"/>
              <a:gd name="connsiteY93" fmla="*/ 235295 h 2767597"/>
              <a:gd name="connsiteX94" fmla="*/ 981929 w 3001993"/>
              <a:gd name="connsiteY94" fmla="*/ 193644 h 2767597"/>
              <a:gd name="connsiteX95" fmla="*/ 908109 w 3001993"/>
              <a:gd name="connsiteY95" fmla="*/ 215075 h 2767597"/>
              <a:gd name="connsiteX96" fmla="*/ 932642 w 3001993"/>
              <a:gd name="connsiteY96" fmla="*/ 178145 h 2767597"/>
              <a:gd name="connsiteX97" fmla="*/ 980267 w 3001993"/>
              <a:gd name="connsiteY97" fmla="*/ 154332 h 2767597"/>
              <a:gd name="connsiteX98" fmla="*/ 1015986 w 3001993"/>
              <a:gd name="connsiteY98" fmla="*/ 142426 h 2767597"/>
              <a:gd name="connsiteX99" fmla="*/ 1030272 w 3001993"/>
              <a:gd name="connsiteY99" fmla="*/ 92419 h 2767597"/>
              <a:gd name="connsiteX100" fmla="*/ 1073135 w 3001993"/>
              <a:gd name="connsiteY100" fmla="*/ 97182 h 2767597"/>
              <a:gd name="connsiteX101" fmla="*/ 1176472 w 3001993"/>
              <a:gd name="connsiteY101" fmla="*/ 41649 h 2767597"/>
              <a:gd name="connsiteX102" fmla="*/ 1410284 w 3001993"/>
              <a:gd name="connsiteY102" fmla="*/ 0 h 2767597"/>
              <a:gd name="connsiteX103" fmla="*/ 1508994 w 3001993"/>
              <a:gd name="connsiteY103" fmla="*/ 27677 h 2767597"/>
              <a:gd name="connsiteX104" fmla="*/ 1573198 w 3001993"/>
              <a:gd name="connsiteY104" fmla="*/ 61463 h 2767597"/>
              <a:gd name="connsiteX105" fmla="*/ 1616060 w 3001993"/>
              <a:gd name="connsiteY105" fmla="*/ 90038 h 2767597"/>
              <a:gd name="connsiteX106" fmla="*/ 1798158 w 3001993"/>
              <a:gd name="connsiteY106" fmla="*/ 102933 h 2767597"/>
              <a:gd name="connsiteX0" fmla="*/ 1798158 w 3001993"/>
              <a:gd name="connsiteY0" fmla="*/ 102933 h 2767597"/>
              <a:gd name="connsiteX1" fmla="*/ 1716657 w 3001993"/>
              <a:gd name="connsiteY1" fmla="*/ 309068 h 2767597"/>
              <a:gd name="connsiteX2" fmla="*/ 1690778 w 3001993"/>
              <a:gd name="connsiteY2" fmla="*/ 464344 h 2767597"/>
              <a:gd name="connsiteX3" fmla="*/ 1846053 w 3001993"/>
              <a:gd name="connsiteY3" fmla="*/ 610993 h 2767597"/>
              <a:gd name="connsiteX4" fmla="*/ 2251495 w 3001993"/>
              <a:gd name="connsiteY4" fmla="*/ 723136 h 2767597"/>
              <a:gd name="connsiteX5" fmla="*/ 2475781 w 3001993"/>
              <a:gd name="connsiteY5" fmla="*/ 921544 h 2767597"/>
              <a:gd name="connsiteX6" fmla="*/ 2725947 w 3001993"/>
              <a:gd name="connsiteY6" fmla="*/ 1076819 h 2767597"/>
              <a:gd name="connsiteX7" fmla="*/ 2907102 w 3001993"/>
              <a:gd name="connsiteY7" fmla="*/ 1318359 h 2767597"/>
              <a:gd name="connsiteX8" fmla="*/ 3001993 w 3001993"/>
              <a:gd name="connsiteY8" fmla="*/ 1620283 h 2767597"/>
              <a:gd name="connsiteX9" fmla="*/ 2993366 w 3001993"/>
              <a:gd name="connsiteY9" fmla="*/ 1870449 h 2767597"/>
              <a:gd name="connsiteX10" fmla="*/ 2915729 w 3001993"/>
              <a:gd name="connsiteY10" fmla="*/ 2060231 h 2767597"/>
              <a:gd name="connsiteX11" fmla="*/ 2743200 w 3001993"/>
              <a:gd name="connsiteY11" fmla="*/ 2189627 h 2767597"/>
              <a:gd name="connsiteX12" fmla="*/ 2501661 w 3001993"/>
              <a:gd name="connsiteY12" fmla="*/ 2241385 h 2767597"/>
              <a:gd name="connsiteX13" fmla="*/ 2281283 w 3001993"/>
              <a:gd name="connsiteY13" fmla="*/ 2219999 h 2767597"/>
              <a:gd name="connsiteX14" fmla="*/ 2009955 w 3001993"/>
              <a:gd name="connsiteY14" fmla="*/ 2137868 h 2767597"/>
              <a:gd name="connsiteX15" fmla="*/ 1890204 w 3001993"/>
              <a:gd name="connsiteY15" fmla="*/ 2138451 h 2767597"/>
              <a:gd name="connsiteX16" fmla="*/ 1820583 w 3001993"/>
              <a:gd name="connsiteY16" fmla="*/ 2202470 h 2767597"/>
              <a:gd name="connsiteX17" fmla="*/ 1686395 w 3001993"/>
              <a:gd name="connsiteY17" fmla="*/ 2144960 h 2767597"/>
              <a:gd name="connsiteX18" fmla="*/ 1588543 w 3001993"/>
              <a:gd name="connsiteY18" fmla="*/ 1978898 h 2767597"/>
              <a:gd name="connsiteX19" fmla="*/ 1540639 w 3001993"/>
              <a:gd name="connsiteY19" fmla="*/ 1928782 h 2767597"/>
              <a:gd name="connsiteX20" fmla="*/ 1354481 w 3001993"/>
              <a:gd name="connsiteY20" fmla="*/ 1809490 h 2767597"/>
              <a:gd name="connsiteX21" fmla="*/ 1141827 w 3001993"/>
              <a:gd name="connsiteY21" fmla="*/ 1810116 h 2767597"/>
              <a:gd name="connsiteX22" fmla="*/ 910436 w 3001993"/>
              <a:gd name="connsiteY22" fmla="*/ 1776392 h 2767597"/>
              <a:gd name="connsiteX23" fmla="*/ 869911 w 3001993"/>
              <a:gd name="connsiteY23" fmla="*/ 1879681 h 2767597"/>
              <a:gd name="connsiteX24" fmla="*/ 857765 w 3001993"/>
              <a:gd name="connsiteY24" fmla="*/ 1988954 h 2767597"/>
              <a:gd name="connsiteX25" fmla="*/ 1153379 w 3001993"/>
              <a:gd name="connsiteY25" fmla="*/ 2429594 h 2767597"/>
              <a:gd name="connsiteX26" fmla="*/ 1111235 w 3001993"/>
              <a:gd name="connsiteY26" fmla="*/ 2533201 h 2767597"/>
              <a:gd name="connsiteX27" fmla="*/ 990376 w 3001993"/>
              <a:gd name="connsiteY27" fmla="*/ 2672390 h 2767597"/>
              <a:gd name="connsiteX28" fmla="*/ 785004 w 3001993"/>
              <a:gd name="connsiteY28" fmla="*/ 2767597 h 2767597"/>
              <a:gd name="connsiteX29" fmla="*/ 474453 w 3001993"/>
              <a:gd name="connsiteY29" fmla="*/ 2750344 h 2767597"/>
              <a:gd name="connsiteX30" fmla="*/ 224287 w 3001993"/>
              <a:gd name="connsiteY30" fmla="*/ 2698585 h 2767597"/>
              <a:gd name="connsiteX31" fmla="*/ 51759 w 3001993"/>
              <a:gd name="connsiteY31" fmla="*/ 2595068 h 2767597"/>
              <a:gd name="connsiteX32" fmla="*/ 0 w 3001993"/>
              <a:gd name="connsiteY32" fmla="*/ 2405287 h 2767597"/>
              <a:gd name="connsiteX33" fmla="*/ 17253 w 3001993"/>
              <a:gd name="connsiteY33" fmla="*/ 2215506 h 2767597"/>
              <a:gd name="connsiteX34" fmla="*/ 103517 w 3001993"/>
              <a:gd name="connsiteY34" fmla="*/ 2017099 h 2767597"/>
              <a:gd name="connsiteX35" fmla="*/ 267419 w 3001993"/>
              <a:gd name="connsiteY35" fmla="*/ 1896329 h 2767597"/>
              <a:gd name="connsiteX36" fmla="*/ 362310 w 3001993"/>
              <a:gd name="connsiteY36" fmla="*/ 1784185 h 2767597"/>
              <a:gd name="connsiteX37" fmla="*/ 362310 w 3001993"/>
              <a:gd name="connsiteY37" fmla="*/ 1534019 h 2767597"/>
              <a:gd name="connsiteX38" fmla="*/ 370936 w 3001993"/>
              <a:gd name="connsiteY38" fmla="*/ 1387370 h 2767597"/>
              <a:gd name="connsiteX39" fmla="*/ 491706 w 3001993"/>
              <a:gd name="connsiteY39" fmla="*/ 1292480 h 2767597"/>
              <a:gd name="connsiteX40" fmla="*/ 638355 w 3001993"/>
              <a:gd name="connsiteY40" fmla="*/ 1275227 h 2767597"/>
              <a:gd name="connsiteX41" fmla="*/ 757328 w 3001993"/>
              <a:gd name="connsiteY41" fmla="*/ 1092590 h 2767597"/>
              <a:gd name="connsiteX42" fmla="*/ 763573 w 3001993"/>
              <a:gd name="connsiteY42" fmla="*/ 1021107 h 2767597"/>
              <a:gd name="connsiteX43" fmla="*/ 773098 w 3001993"/>
              <a:gd name="connsiteY43" fmla="*/ 960812 h 2767597"/>
              <a:gd name="connsiteX44" fmla="*/ 808817 w 3001993"/>
              <a:gd name="connsiteY44" fmla="*/ 952051 h 2767597"/>
              <a:gd name="connsiteX45" fmla="*/ 838245 w 3001993"/>
              <a:gd name="connsiteY45" fmla="*/ 983142 h 2767597"/>
              <a:gd name="connsiteX46" fmla="*/ 856442 w 3001993"/>
              <a:gd name="connsiteY46" fmla="*/ 966338 h 2767597"/>
              <a:gd name="connsiteX47" fmla="*/ 854914 w 3001993"/>
              <a:gd name="connsiteY47" fmla="*/ 906088 h 2767597"/>
              <a:gd name="connsiteX48" fmla="*/ 906359 w 3001993"/>
              <a:gd name="connsiteY48" fmla="*/ 885556 h 2767597"/>
              <a:gd name="connsiteX49" fmla="*/ 949310 w 3001993"/>
              <a:gd name="connsiteY49" fmla="*/ 930620 h 2767597"/>
              <a:gd name="connsiteX50" fmla="*/ 965979 w 3001993"/>
              <a:gd name="connsiteY50" fmla="*/ 952051 h 2767597"/>
              <a:gd name="connsiteX51" fmla="*/ 995004 w 3001993"/>
              <a:gd name="connsiteY51" fmla="*/ 939380 h 2767597"/>
              <a:gd name="connsiteX52" fmla="*/ 1004079 w 3001993"/>
              <a:gd name="connsiteY52" fmla="*/ 880613 h 2767597"/>
              <a:gd name="connsiteX53" fmla="*/ 1005113 w 3001993"/>
              <a:gd name="connsiteY53" fmla="*/ 847186 h 2767597"/>
              <a:gd name="connsiteX54" fmla="*/ 1025510 w 3001993"/>
              <a:gd name="connsiteY54" fmla="*/ 823463 h 2767597"/>
              <a:gd name="connsiteX55" fmla="*/ 1081268 w 3001993"/>
              <a:gd name="connsiteY55" fmla="*/ 804952 h 2767597"/>
              <a:gd name="connsiteX56" fmla="*/ 1113617 w 3001993"/>
              <a:gd name="connsiteY56" fmla="*/ 799651 h 2767597"/>
              <a:gd name="connsiteX57" fmla="*/ 1131813 w 3001993"/>
              <a:gd name="connsiteY57" fmla="*/ 767167 h 2767597"/>
              <a:gd name="connsiteX58" fmla="*/ 1156479 w 3001993"/>
              <a:gd name="connsiteY58" fmla="*/ 759170 h 2767597"/>
              <a:gd name="connsiteX59" fmla="*/ 1173148 w 3001993"/>
              <a:gd name="connsiteY59" fmla="*/ 735357 h 2767597"/>
              <a:gd name="connsiteX60" fmla="*/ 1196960 w 3001993"/>
              <a:gd name="connsiteY60" fmla="*/ 787745 h 2767597"/>
              <a:gd name="connsiteX61" fmla="*/ 1239823 w 3001993"/>
              <a:gd name="connsiteY61" fmla="*/ 785364 h 2767597"/>
              <a:gd name="connsiteX62" fmla="*/ 1277923 w 3001993"/>
              <a:gd name="connsiteY62" fmla="*/ 797270 h 2767597"/>
              <a:gd name="connsiteX63" fmla="*/ 1301735 w 3001993"/>
              <a:gd name="connsiteY63" fmla="*/ 787745 h 2767597"/>
              <a:gd name="connsiteX64" fmla="*/ 1330310 w 3001993"/>
              <a:gd name="connsiteY64" fmla="*/ 859182 h 2767597"/>
              <a:gd name="connsiteX65" fmla="*/ 1355246 w 3001993"/>
              <a:gd name="connsiteY65" fmla="*/ 846872 h 2767597"/>
              <a:gd name="connsiteX66" fmla="*/ 1398378 w 3001993"/>
              <a:gd name="connsiteY66" fmla="*/ 852532 h 2767597"/>
              <a:gd name="connsiteX67" fmla="*/ 1432704 w 3001993"/>
              <a:gd name="connsiteY67" fmla="*/ 859182 h 2767597"/>
              <a:gd name="connsiteX68" fmla="*/ 1492055 w 3001993"/>
              <a:gd name="connsiteY68" fmla="*/ 914715 h 2767597"/>
              <a:gd name="connsiteX69" fmla="*/ 1520810 w 3001993"/>
              <a:gd name="connsiteY69" fmla="*/ 899663 h 2767597"/>
              <a:gd name="connsiteX70" fmla="*/ 1556529 w 3001993"/>
              <a:gd name="connsiteY70" fmla="*/ 923476 h 2767597"/>
              <a:gd name="connsiteX71" fmla="*/ 1608917 w 3001993"/>
              <a:gd name="connsiteY71" fmla="*/ 952051 h 2767597"/>
              <a:gd name="connsiteX72" fmla="*/ 1689879 w 3001993"/>
              <a:gd name="connsiteY72" fmla="*/ 956633 h 2767597"/>
              <a:gd name="connsiteX73" fmla="*/ 1713376 w 3001993"/>
              <a:gd name="connsiteY73" fmla="*/ 917680 h 2767597"/>
              <a:gd name="connsiteX74" fmla="*/ 1677973 w 3001993"/>
              <a:gd name="connsiteY74" fmla="*/ 875851 h 2767597"/>
              <a:gd name="connsiteX75" fmla="*/ 1603030 w 3001993"/>
              <a:gd name="connsiteY75" fmla="*/ 823687 h 2767597"/>
              <a:gd name="connsiteX76" fmla="*/ 1516048 w 3001993"/>
              <a:gd name="connsiteY76" fmla="*/ 778220 h 2767597"/>
              <a:gd name="connsiteX77" fmla="*/ 1430817 w 3001993"/>
              <a:gd name="connsiteY77" fmla="*/ 685396 h 2767597"/>
              <a:gd name="connsiteX78" fmla="*/ 1392223 w 3001993"/>
              <a:gd name="connsiteY78" fmla="*/ 663920 h 2767597"/>
              <a:gd name="connsiteX79" fmla="*/ 1310631 w 3001993"/>
              <a:gd name="connsiteY79" fmla="*/ 588124 h 2767597"/>
              <a:gd name="connsiteX80" fmla="*/ 1280304 w 3001993"/>
              <a:gd name="connsiteY80" fmla="*/ 521045 h 2767597"/>
              <a:gd name="connsiteX81" fmla="*/ 1249348 w 3001993"/>
              <a:gd name="connsiteY81" fmla="*/ 471038 h 2767597"/>
              <a:gd name="connsiteX82" fmla="*/ 1232364 w 3001993"/>
              <a:gd name="connsiteY82" fmla="*/ 455134 h 2767597"/>
              <a:gd name="connsiteX83" fmla="*/ 1237441 w 3001993"/>
              <a:gd name="connsiteY83" fmla="*/ 418651 h 2767597"/>
              <a:gd name="connsiteX84" fmla="*/ 1258873 w 3001993"/>
              <a:gd name="connsiteY84" fmla="*/ 378394 h 2767597"/>
              <a:gd name="connsiteX85" fmla="*/ 1216010 w 3001993"/>
              <a:gd name="connsiteY85" fmla="*/ 378170 h 2767597"/>
              <a:gd name="connsiteX86" fmla="*/ 1174091 w 3001993"/>
              <a:gd name="connsiteY86" fmla="*/ 353099 h 2767597"/>
              <a:gd name="connsiteX87" fmla="*/ 1166004 w 3001993"/>
              <a:gd name="connsiteY87" fmla="*/ 290063 h 2767597"/>
              <a:gd name="connsiteX88" fmla="*/ 1135048 w 3001993"/>
              <a:gd name="connsiteY88" fmla="*/ 275776 h 2767597"/>
              <a:gd name="connsiteX89" fmla="*/ 1129476 w 3001993"/>
              <a:gd name="connsiteY89" fmla="*/ 252862 h 2767597"/>
              <a:gd name="connsiteX90" fmla="*/ 1077898 w 3001993"/>
              <a:gd name="connsiteY90" fmla="*/ 256726 h 2767597"/>
              <a:gd name="connsiteX91" fmla="*/ 1065992 w 3001993"/>
              <a:gd name="connsiteY91" fmla="*/ 240057 h 2767597"/>
              <a:gd name="connsiteX92" fmla="*/ 1015985 w 3001993"/>
              <a:gd name="connsiteY92" fmla="*/ 247201 h 2767597"/>
              <a:gd name="connsiteX93" fmla="*/ 994554 w 3001993"/>
              <a:gd name="connsiteY93" fmla="*/ 235295 h 2767597"/>
              <a:gd name="connsiteX94" fmla="*/ 981929 w 3001993"/>
              <a:gd name="connsiteY94" fmla="*/ 193644 h 2767597"/>
              <a:gd name="connsiteX95" fmla="*/ 908109 w 3001993"/>
              <a:gd name="connsiteY95" fmla="*/ 215075 h 2767597"/>
              <a:gd name="connsiteX96" fmla="*/ 932642 w 3001993"/>
              <a:gd name="connsiteY96" fmla="*/ 178145 h 2767597"/>
              <a:gd name="connsiteX97" fmla="*/ 980267 w 3001993"/>
              <a:gd name="connsiteY97" fmla="*/ 154332 h 2767597"/>
              <a:gd name="connsiteX98" fmla="*/ 1015986 w 3001993"/>
              <a:gd name="connsiteY98" fmla="*/ 142426 h 2767597"/>
              <a:gd name="connsiteX99" fmla="*/ 1030272 w 3001993"/>
              <a:gd name="connsiteY99" fmla="*/ 92419 h 2767597"/>
              <a:gd name="connsiteX100" fmla="*/ 1073135 w 3001993"/>
              <a:gd name="connsiteY100" fmla="*/ 97182 h 2767597"/>
              <a:gd name="connsiteX101" fmla="*/ 1176472 w 3001993"/>
              <a:gd name="connsiteY101" fmla="*/ 41649 h 2767597"/>
              <a:gd name="connsiteX102" fmla="*/ 1410284 w 3001993"/>
              <a:gd name="connsiteY102" fmla="*/ 0 h 2767597"/>
              <a:gd name="connsiteX103" fmla="*/ 1508994 w 3001993"/>
              <a:gd name="connsiteY103" fmla="*/ 27677 h 2767597"/>
              <a:gd name="connsiteX104" fmla="*/ 1573198 w 3001993"/>
              <a:gd name="connsiteY104" fmla="*/ 61463 h 2767597"/>
              <a:gd name="connsiteX105" fmla="*/ 1616060 w 3001993"/>
              <a:gd name="connsiteY105" fmla="*/ 90038 h 2767597"/>
              <a:gd name="connsiteX106" fmla="*/ 1798158 w 3001993"/>
              <a:gd name="connsiteY106" fmla="*/ 102933 h 2767597"/>
              <a:gd name="connsiteX0" fmla="*/ 1798158 w 3001993"/>
              <a:gd name="connsiteY0" fmla="*/ 102933 h 2767597"/>
              <a:gd name="connsiteX1" fmla="*/ 1716657 w 3001993"/>
              <a:gd name="connsiteY1" fmla="*/ 309068 h 2767597"/>
              <a:gd name="connsiteX2" fmla="*/ 1690778 w 3001993"/>
              <a:gd name="connsiteY2" fmla="*/ 464344 h 2767597"/>
              <a:gd name="connsiteX3" fmla="*/ 1846053 w 3001993"/>
              <a:gd name="connsiteY3" fmla="*/ 610993 h 2767597"/>
              <a:gd name="connsiteX4" fmla="*/ 2251495 w 3001993"/>
              <a:gd name="connsiteY4" fmla="*/ 723136 h 2767597"/>
              <a:gd name="connsiteX5" fmla="*/ 2475781 w 3001993"/>
              <a:gd name="connsiteY5" fmla="*/ 921544 h 2767597"/>
              <a:gd name="connsiteX6" fmla="*/ 2725947 w 3001993"/>
              <a:gd name="connsiteY6" fmla="*/ 1076819 h 2767597"/>
              <a:gd name="connsiteX7" fmla="*/ 2907102 w 3001993"/>
              <a:gd name="connsiteY7" fmla="*/ 1318359 h 2767597"/>
              <a:gd name="connsiteX8" fmla="*/ 3001993 w 3001993"/>
              <a:gd name="connsiteY8" fmla="*/ 1620283 h 2767597"/>
              <a:gd name="connsiteX9" fmla="*/ 2993366 w 3001993"/>
              <a:gd name="connsiteY9" fmla="*/ 1870449 h 2767597"/>
              <a:gd name="connsiteX10" fmla="*/ 2915729 w 3001993"/>
              <a:gd name="connsiteY10" fmla="*/ 2060231 h 2767597"/>
              <a:gd name="connsiteX11" fmla="*/ 2743200 w 3001993"/>
              <a:gd name="connsiteY11" fmla="*/ 2189627 h 2767597"/>
              <a:gd name="connsiteX12" fmla="*/ 2501661 w 3001993"/>
              <a:gd name="connsiteY12" fmla="*/ 2241385 h 2767597"/>
              <a:gd name="connsiteX13" fmla="*/ 2281283 w 3001993"/>
              <a:gd name="connsiteY13" fmla="*/ 2219999 h 2767597"/>
              <a:gd name="connsiteX14" fmla="*/ 2009955 w 3001993"/>
              <a:gd name="connsiteY14" fmla="*/ 2137868 h 2767597"/>
              <a:gd name="connsiteX15" fmla="*/ 1890204 w 3001993"/>
              <a:gd name="connsiteY15" fmla="*/ 2138451 h 2767597"/>
              <a:gd name="connsiteX16" fmla="*/ 1820583 w 3001993"/>
              <a:gd name="connsiteY16" fmla="*/ 2202470 h 2767597"/>
              <a:gd name="connsiteX17" fmla="*/ 1686395 w 3001993"/>
              <a:gd name="connsiteY17" fmla="*/ 2144960 h 2767597"/>
              <a:gd name="connsiteX18" fmla="*/ 1588543 w 3001993"/>
              <a:gd name="connsiteY18" fmla="*/ 1978898 h 2767597"/>
              <a:gd name="connsiteX19" fmla="*/ 1540639 w 3001993"/>
              <a:gd name="connsiteY19" fmla="*/ 1928782 h 2767597"/>
              <a:gd name="connsiteX20" fmla="*/ 1354481 w 3001993"/>
              <a:gd name="connsiteY20" fmla="*/ 1809490 h 2767597"/>
              <a:gd name="connsiteX21" fmla="*/ 1141827 w 3001993"/>
              <a:gd name="connsiteY21" fmla="*/ 1810116 h 2767597"/>
              <a:gd name="connsiteX22" fmla="*/ 910436 w 3001993"/>
              <a:gd name="connsiteY22" fmla="*/ 1776392 h 2767597"/>
              <a:gd name="connsiteX23" fmla="*/ 869911 w 3001993"/>
              <a:gd name="connsiteY23" fmla="*/ 1879681 h 2767597"/>
              <a:gd name="connsiteX24" fmla="*/ 857765 w 3001993"/>
              <a:gd name="connsiteY24" fmla="*/ 1988954 h 2767597"/>
              <a:gd name="connsiteX25" fmla="*/ 822650 w 3001993"/>
              <a:gd name="connsiteY25" fmla="*/ 2093574 h 2767597"/>
              <a:gd name="connsiteX26" fmla="*/ 1111235 w 3001993"/>
              <a:gd name="connsiteY26" fmla="*/ 2533201 h 2767597"/>
              <a:gd name="connsiteX27" fmla="*/ 990376 w 3001993"/>
              <a:gd name="connsiteY27" fmla="*/ 2672390 h 2767597"/>
              <a:gd name="connsiteX28" fmla="*/ 785004 w 3001993"/>
              <a:gd name="connsiteY28" fmla="*/ 2767597 h 2767597"/>
              <a:gd name="connsiteX29" fmla="*/ 474453 w 3001993"/>
              <a:gd name="connsiteY29" fmla="*/ 2750344 h 2767597"/>
              <a:gd name="connsiteX30" fmla="*/ 224287 w 3001993"/>
              <a:gd name="connsiteY30" fmla="*/ 2698585 h 2767597"/>
              <a:gd name="connsiteX31" fmla="*/ 51759 w 3001993"/>
              <a:gd name="connsiteY31" fmla="*/ 2595068 h 2767597"/>
              <a:gd name="connsiteX32" fmla="*/ 0 w 3001993"/>
              <a:gd name="connsiteY32" fmla="*/ 2405287 h 2767597"/>
              <a:gd name="connsiteX33" fmla="*/ 17253 w 3001993"/>
              <a:gd name="connsiteY33" fmla="*/ 2215506 h 2767597"/>
              <a:gd name="connsiteX34" fmla="*/ 103517 w 3001993"/>
              <a:gd name="connsiteY34" fmla="*/ 2017099 h 2767597"/>
              <a:gd name="connsiteX35" fmla="*/ 267419 w 3001993"/>
              <a:gd name="connsiteY35" fmla="*/ 1896329 h 2767597"/>
              <a:gd name="connsiteX36" fmla="*/ 362310 w 3001993"/>
              <a:gd name="connsiteY36" fmla="*/ 1784185 h 2767597"/>
              <a:gd name="connsiteX37" fmla="*/ 362310 w 3001993"/>
              <a:gd name="connsiteY37" fmla="*/ 1534019 h 2767597"/>
              <a:gd name="connsiteX38" fmla="*/ 370936 w 3001993"/>
              <a:gd name="connsiteY38" fmla="*/ 1387370 h 2767597"/>
              <a:gd name="connsiteX39" fmla="*/ 491706 w 3001993"/>
              <a:gd name="connsiteY39" fmla="*/ 1292480 h 2767597"/>
              <a:gd name="connsiteX40" fmla="*/ 638355 w 3001993"/>
              <a:gd name="connsiteY40" fmla="*/ 1275227 h 2767597"/>
              <a:gd name="connsiteX41" fmla="*/ 757328 w 3001993"/>
              <a:gd name="connsiteY41" fmla="*/ 1092590 h 2767597"/>
              <a:gd name="connsiteX42" fmla="*/ 763573 w 3001993"/>
              <a:gd name="connsiteY42" fmla="*/ 1021107 h 2767597"/>
              <a:gd name="connsiteX43" fmla="*/ 773098 w 3001993"/>
              <a:gd name="connsiteY43" fmla="*/ 960812 h 2767597"/>
              <a:gd name="connsiteX44" fmla="*/ 808817 w 3001993"/>
              <a:gd name="connsiteY44" fmla="*/ 952051 h 2767597"/>
              <a:gd name="connsiteX45" fmla="*/ 838245 w 3001993"/>
              <a:gd name="connsiteY45" fmla="*/ 983142 h 2767597"/>
              <a:gd name="connsiteX46" fmla="*/ 856442 w 3001993"/>
              <a:gd name="connsiteY46" fmla="*/ 966338 h 2767597"/>
              <a:gd name="connsiteX47" fmla="*/ 854914 w 3001993"/>
              <a:gd name="connsiteY47" fmla="*/ 906088 h 2767597"/>
              <a:gd name="connsiteX48" fmla="*/ 906359 w 3001993"/>
              <a:gd name="connsiteY48" fmla="*/ 885556 h 2767597"/>
              <a:gd name="connsiteX49" fmla="*/ 949310 w 3001993"/>
              <a:gd name="connsiteY49" fmla="*/ 930620 h 2767597"/>
              <a:gd name="connsiteX50" fmla="*/ 965979 w 3001993"/>
              <a:gd name="connsiteY50" fmla="*/ 952051 h 2767597"/>
              <a:gd name="connsiteX51" fmla="*/ 995004 w 3001993"/>
              <a:gd name="connsiteY51" fmla="*/ 939380 h 2767597"/>
              <a:gd name="connsiteX52" fmla="*/ 1004079 w 3001993"/>
              <a:gd name="connsiteY52" fmla="*/ 880613 h 2767597"/>
              <a:gd name="connsiteX53" fmla="*/ 1005113 w 3001993"/>
              <a:gd name="connsiteY53" fmla="*/ 847186 h 2767597"/>
              <a:gd name="connsiteX54" fmla="*/ 1025510 w 3001993"/>
              <a:gd name="connsiteY54" fmla="*/ 823463 h 2767597"/>
              <a:gd name="connsiteX55" fmla="*/ 1081268 w 3001993"/>
              <a:gd name="connsiteY55" fmla="*/ 804952 h 2767597"/>
              <a:gd name="connsiteX56" fmla="*/ 1113617 w 3001993"/>
              <a:gd name="connsiteY56" fmla="*/ 799651 h 2767597"/>
              <a:gd name="connsiteX57" fmla="*/ 1131813 w 3001993"/>
              <a:gd name="connsiteY57" fmla="*/ 767167 h 2767597"/>
              <a:gd name="connsiteX58" fmla="*/ 1156479 w 3001993"/>
              <a:gd name="connsiteY58" fmla="*/ 759170 h 2767597"/>
              <a:gd name="connsiteX59" fmla="*/ 1173148 w 3001993"/>
              <a:gd name="connsiteY59" fmla="*/ 735357 h 2767597"/>
              <a:gd name="connsiteX60" fmla="*/ 1196960 w 3001993"/>
              <a:gd name="connsiteY60" fmla="*/ 787745 h 2767597"/>
              <a:gd name="connsiteX61" fmla="*/ 1239823 w 3001993"/>
              <a:gd name="connsiteY61" fmla="*/ 785364 h 2767597"/>
              <a:gd name="connsiteX62" fmla="*/ 1277923 w 3001993"/>
              <a:gd name="connsiteY62" fmla="*/ 797270 h 2767597"/>
              <a:gd name="connsiteX63" fmla="*/ 1301735 w 3001993"/>
              <a:gd name="connsiteY63" fmla="*/ 787745 h 2767597"/>
              <a:gd name="connsiteX64" fmla="*/ 1330310 w 3001993"/>
              <a:gd name="connsiteY64" fmla="*/ 859182 h 2767597"/>
              <a:gd name="connsiteX65" fmla="*/ 1355246 w 3001993"/>
              <a:gd name="connsiteY65" fmla="*/ 846872 h 2767597"/>
              <a:gd name="connsiteX66" fmla="*/ 1398378 w 3001993"/>
              <a:gd name="connsiteY66" fmla="*/ 852532 h 2767597"/>
              <a:gd name="connsiteX67" fmla="*/ 1432704 w 3001993"/>
              <a:gd name="connsiteY67" fmla="*/ 859182 h 2767597"/>
              <a:gd name="connsiteX68" fmla="*/ 1492055 w 3001993"/>
              <a:gd name="connsiteY68" fmla="*/ 914715 h 2767597"/>
              <a:gd name="connsiteX69" fmla="*/ 1520810 w 3001993"/>
              <a:gd name="connsiteY69" fmla="*/ 899663 h 2767597"/>
              <a:gd name="connsiteX70" fmla="*/ 1556529 w 3001993"/>
              <a:gd name="connsiteY70" fmla="*/ 923476 h 2767597"/>
              <a:gd name="connsiteX71" fmla="*/ 1608917 w 3001993"/>
              <a:gd name="connsiteY71" fmla="*/ 952051 h 2767597"/>
              <a:gd name="connsiteX72" fmla="*/ 1689879 w 3001993"/>
              <a:gd name="connsiteY72" fmla="*/ 956633 h 2767597"/>
              <a:gd name="connsiteX73" fmla="*/ 1713376 w 3001993"/>
              <a:gd name="connsiteY73" fmla="*/ 917680 h 2767597"/>
              <a:gd name="connsiteX74" fmla="*/ 1677973 w 3001993"/>
              <a:gd name="connsiteY74" fmla="*/ 875851 h 2767597"/>
              <a:gd name="connsiteX75" fmla="*/ 1603030 w 3001993"/>
              <a:gd name="connsiteY75" fmla="*/ 823687 h 2767597"/>
              <a:gd name="connsiteX76" fmla="*/ 1516048 w 3001993"/>
              <a:gd name="connsiteY76" fmla="*/ 778220 h 2767597"/>
              <a:gd name="connsiteX77" fmla="*/ 1430817 w 3001993"/>
              <a:gd name="connsiteY77" fmla="*/ 685396 h 2767597"/>
              <a:gd name="connsiteX78" fmla="*/ 1392223 w 3001993"/>
              <a:gd name="connsiteY78" fmla="*/ 663920 h 2767597"/>
              <a:gd name="connsiteX79" fmla="*/ 1310631 w 3001993"/>
              <a:gd name="connsiteY79" fmla="*/ 588124 h 2767597"/>
              <a:gd name="connsiteX80" fmla="*/ 1280304 w 3001993"/>
              <a:gd name="connsiteY80" fmla="*/ 521045 h 2767597"/>
              <a:gd name="connsiteX81" fmla="*/ 1249348 w 3001993"/>
              <a:gd name="connsiteY81" fmla="*/ 471038 h 2767597"/>
              <a:gd name="connsiteX82" fmla="*/ 1232364 w 3001993"/>
              <a:gd name="connsiteY82" fmla="*/ 455134 h 2767597"/>
              <a:gd name="connsiteX83" fmla="*/ 1237441 w 3001993"/>
              <a:gd name="connsiteY83" fmla="*/ 418651 h 2767597"/>
              <a:gd name="connsiteX84" fmla="*/ 1258873 w 3001993"/>
              <a:gd name="connsiteY84" fmla="*/ 378394 h 2767597"/>
              <a:gd name="connsiteX85" fmla="*/ 1216010 w 3001993"/>
              <a:gd name="connsiteY85" fmla="*/ 378170 h 2767597"/>
              <a:gd name="connsiteX86" fmla="*/ 1174091 w 3001993"/>
              <a:gd name="connsiteY86" fmla="*/ 353099 h 2767597"/>
              <a:gd name="connsiteX87" fmla="*/ 1166004 w 3001993"/>
              <a:gd name="connsiteY87" fmla="*/ 290063 h 2767597"/>
              <a:gd name="connsiteX88" fmla="*/ 1135048 w 3001993"/>
              <a:gd name="connsiteY88" fmla="*/ 275776 h 2767597"/>
              <a:gd name="connsiteX89" fmla="*/ 1129476 w 3001993"/>
              <a:gd name="connsiteY89" fmla="*/ 252862 h 2767597"/>
              <a:gd name="connsiteX90" fmla="*/ 1077898 w 3001993"/>
              <a:gd name="connsiteY90" fmla="*/ 256726 h 2767597"/>
              <a:gd name="connsiteX91" fmla="*/ 1065992 w 3001993"/>
              <a:gd name="connsiteY91" fmla="*/ 240057 h 2767597"/>
              <a:gd name="connsiteX92" fmla="*/ 1015985 w 3001993"/>
              <a:gd name="connsiteY92" fmla="*/ 247201 h 2767597"/>
              <a:gd name="connsiteX93" fmla="*/ 994554 w 3001993"/>
              <a:gd name="connsiteY93" fmla="*/ 235295 h 2767597"/>
              <a:gd name="connsiteX94" fmla="*/ 981929 w 3001993"/>
              <a:gd name="connsiteY94" fmla="*/ 193644 h 2767597"/>
              <a:gd name="connsiteX95" fmla="*/ 908109 w 3001993"/>
              <a:gd name="connsiteY95" fmla="*/ 215075 h 2767597"/>
              <a:gd name="connsiteX96" fmla="*/ 932642 w 3001993"/>
              <a:gd name="connsiteY96" fmla="*/ 178145 h 2767597"/>
              <a:gd name="connsiteX97" fmla="*/ 980267 w 3001993"/>
              <a:gd name="connsiteY97" fmla="*/ 154332 h 2767597"/>
              <a:gd name="connsiteX98" fmla="*/ 1015986 w 3001993"/>
              <a:gd name="connsiteY98" fmla="*/ 142426 h 2767597"/>
              <a:gd name="connsiteX99" fmla="*/ 1030272 w 3001993"/>
              <a:gd name="connsiteY99" fmla="*/ 92419 h 2767597"/>
              <a:gd name="connsiteX100" fmla="*/ 1073135 w 3001993"/>
              <a:gd name="connsiteY100" fmla="*/ 97182 h 2767597"/>
              <a:gd name="connsiteX101" fmla="*/ 1176472 w 3001993"/>
              <a:gd name="connsiteY101" fmla="*/ 41649 h 2767597"/>
              <a:gd name="connsiteX102" fmla="*/ 1410284 w 3001993"/>
              <a:gd name="connsiteY102" fmla="*/ 0 h 2767597"/>
              <a:gd name="connsiteX103" fmla="*/ 1508994 w 3001993"/>
              <a:gd name="connsiteY103" fmla="*/ 27677 h 2767597"/>
              <a:gd name="connsiteX104" fmla="*/ 1573198 w 3001993"/>
              <a:gd name="connsiteY104" fmla="*/ 61463 h 2767597"/>
              <a:gd name="connsiteX105" fmla="*/ 1616060 w 3001993"/>
              <a:gd name="connsiteY105" fmla="*/ 90038 h 2767597"/>
              <a:gd name="connsiteX106" fmla="*/ 1798158 w 3001993"/>
              <a:gd name="connsiteY106" fmla="*/ 102933 h 2767597"/>
              <a:gd name="connsiteX0" fmla="*/ 1798158 w 3001993"/>
              <a:gd name="connsiteY0" fmla="*/ 102933 h 2767597"/>
              <a:gd name="connsiteX1" fmla="*/ 1716657 w 3001993"/>
              <a:gd name="connsiteY1" fmla="*/ 309068 h 2767597"/>
              <a:gd name="connsiteX2" fmla="*/ 1690778 w 3001993"/>
              <a:gd name="connsiteY2" fmla="*/ 464344 h 2767597"/>
              <a:gd name="connsiteX3" fmla="*/ 1846053 w 3001993"/>
              <a:gd name="connsiteY3" fmla="*/ 610993 h 2767597"/>
              <a:gd name="connsiteX4" fmla="*/ 2251495 w 3001993"/>
              <a:gd name="connsiteY4" fmla="*/ 723136 h 2767597"/>
              <a:gd name="connsiteX5" fmla="*/ 2475781 w 3001993"/>
              <a:gd name="connsiteY5" fmla="*/ 921544 h 2767597"/>
              <a:gd name="connsiteX6" fmla="*/ 2725947 w 3001993"/>
              <a:gd name="connsiteY6" fmla="*/ 1076819 h 2767597"/>
              <a:gd name="connsiteX7" fmla="*/ 2907102 w 3001993"/>
              <a:gd name="connsiteY7" fmla="*/ 1318359 h 2767597"/>
              <a:gd name="connsiteX8" fmla="*/ 3001993 w 3001993"/>
              <a:gd name="connsiteY8" fmla="*/ 1620283 h 2767597"/>
              <a:gd name="connsiteX9" fmla="*/ 2993366 w 3001993"/>
              <a:gd name="connsiteY9" fmla="*/ 1870449 h 2767597"/>
              <a:gd name="connsiteX10" fmla="*/ 2915729 w 3001993"/>
              <a:gd name="connsiteY10" fmla="*/ 2060231 h 2767597"/>
              <a:gd name="connsiteX11" fmla="*/ 2743200 w 3001993"/>
              <a:gd name="connsiteY11" fmla="*/ 2189627 h 2767597"/>
              <a:gd name="connsiteX12" fmla="*/ 2501661 w 3001993"/>
              <a:gd name="connsiteY12" fmla="*/ 2241385 h 2767597"/>
              <a:gd name="connsiteX13" fmla="*/ 2281283 w 3001993"/>
              <a:gd name="connsiteY13" fmla="*/ 2219999 h 2767597"/>
              <a:gd name="connsiteX14" fmla="*/ 2009955 w 3001993"/>
              <a:gd name="connsiteY14" fmla="*/ 2137868 h 2767597"/>
              <a:gd name="connsiteX15" fmla="*/ 1890204 w 3001993"/>
              <a:gd name="connsiteY15" fmla="*/ 2138451 h 2767597"/>
              <a:gd name="connsiteX16" fmla="*/ 1820583 w 3001993"/>
              <a:gd name="connsiteY16" fmla="*/ 2202470 h 2767597"/>
              <a:gd name="connsiteX17" fmla="*/ 1686395 w 3001993"/>
              <a:gd name="connsiteY17" fmla="*/ 2144960 h 2767597"/>
              <a:gd name="connsiteX18" fmla="*/ 1588543 w 3001993"/>
              <a:gd name="connsiteY18" fmla="*/ 1978898 h 2767597"/>
              <a:gd name="connsiteX19" fmla="*/ 1540639 w 3001993"/>
              <a:gd name="connsiteY19" fmla="*/ 1928782 h 2767597"/>
              <a:gd name="connsiteX20" fmla="*/ 1354481 w 3001993"/>
              <a:gd name="connsiteY20" fmla="*/ 1809490 h 2767597"/>
              <a:gd name="connsiteX21" fmla="*/ 1141827 w 3001993"/>
              <a:gd name="connsiteY21" fmla="*/ 1810116 h 2767597"/>
              <a:gd name="connsiteX22" fmla="*/ 910436 w 3001993"/>
              <a:gd name="connsiteY22" fmla="*/ 1776392 h 2767597"/>
              <a:gd name="connsiteX23" fmla="*/ 869911 w 3001993"/>
              <a:gd name="connsiteY23" fmla="*/ 1879681 h 2767597"/>
              <a:gd name="connsiteX24" fmla="*/ 857765 w 3001993"/>
              <a:gd name="connsiteY24" fmla="*/ 1988954 h 2767597"/>
              <a:gd name="connsiteX25" fmla="*/ 822650 w 3001993"/>
              <a:gd name="connsiteY25" fmla="*/ 2093574 h 2767597"/>
              <a:gd name="connsiteX26" fmla="*/ 791089 w 3001993"/>
              <a:gd name="connsiteY26" fmla="*/ 2176014 h 2767597"/>
              <a:gd name="connsiteX27" fmla="*/ 990376 w 3001993"/>
              <a:gd name="connsiteY27" fmla="*/ 2672390 h 2767597"/>
              <a:gd name="connsiteX28" fmla="*/ 785004 w 3001993"/>
              <a:gd name="connsiteY28" fmla="*/ 2767597 h 2767597"/>
              <a:gd name="connsiteX29" fmla="*/ 474453 w 3001993"/>
              <a:gd name="connsiteY29" fmla="*/ 2750344 h 2767597"/>
              <a:gd name="connsiteX30" fmla="*/ 224287 w 3001993"/>
              <a:gd name="connsiteY30" fmla="*/ 2698585 h 2767597"/>
              <a:gd name="connsiteX31" fmla="*/ 51759 w 3001993"/>
              <a:gd name="connsiteY31" fmla="*/ 2595068 h 2767597"/>
              <a:gd name="connsiteX32" fmla="*/ 0 w 3001993"/>
              <a:gd name="connsiteY32" fmla="*/ 2405287 h 2767597"/>
              <a:gd name="connsiteX33" fmla="*/ 17253 w 3001993"/>
              <a:gd name="connsiteY33" fmla="*/ 2215506 h 2767597"/>
              <a:gd name="connsiteX34" fmla="*/ 103517 w 3001993"/>
              <a:gd name="connsiteY34" fmla="*/ 2017099 h 2767597"/>
              <a:gd name="connsiteX35" fmla="*/ 267419 w 3001993"/>
              <a:gd name="connsiteY35" fmla="*/ 1896329 h 2767597"/>
              <a:gd name="connsiteX36" fmla="*/ 362310 w 3001993"/>
              <a:gd name="connsiteY36" fmla="*/ 1784185 h 2767597"/>
              <a:gd name="connsiteX37" fmla="*/ 362310 w 3001993"/>
              <a:gd name="connsiteY37" fmla="*/ 1534019 h 2767597"/>
              <a:gd name="connsiteX38" fmla="*/ 370936 w 3001993"/>
              <a:gd name="connsiteY38" fmla="*/ 1387370 h 2767597"/>
              <a:gd name="connsiteX39" fmla="*/ 491706 w 3001993"/>
              <a:gd name="connsiteY39" fmla="*/ 1292480 h 2767597"/>
              <a:gd name="connsiteX40" fmla="*/ 638355 w 3001993"/>
              <a:gd name="connsiteY40" fmla="*/ 1275227 h 2767597"/>
              <a:gd name="connsiteX41" fmla="*/ 757328 w 3001993"/>
              <a:gd name="connsiteY41" fmla="*/ 1092590 h 2767597"/>
              <a:gd name="connsiteX42" fmla="*/ 763573 w 3001993"/>
              <a:gd name="connsiteY42" fmla="*/ 1021107 h 2767597"/>
              <a:gd name="connsiteX43" fmla="*/ 773098 w 3001993"/>
              <a:gd name="connsiteY43" fmla="*/ 960812 h 2767597"/>
              <a:gd name="connsiteX44" fmla="*/ 808817 w 3001993"/>
              <a:gd name="connsiteY44" fmla="*/ 952051 h 2767597"/>
              <a:gd name="connsiteX45" fmla="*/ 838245 w 3001993"/>
              <a:gd name="connsiteY45" fmla="*/ 983142 h 2767597"/>
              <a:gd name="connsiteX46" fmla="*/ 856442 w 3001993"/>
              <a:gd name="connsiteY46" fmla="*/ 966338 h 2767597"/>
              <a:gd name="connsiteX47" fmla="*/ 854914 w 3001993"/>
              <a:gd name="connsiteY47" fmla="*/ 906088 h 2767597"/>
              <a:gd name="connsiteX48" fmla="*/ 906359 w 3001993"/>
              <a:gd name="connsiteY48" fmla="*/ 885556 h 2767597"/>
              <a:gd name="connsiteX49" fmla="*/ 949310 w 3001993"/>
              <a:gd name="connsiteY49" fmla="*/ 930620 h 2767597"/>
              <a:gd name="connsiteX50" fmla="*/ 965979 w 3001993"/>
              <a:gd name="connsiteY50" fmla="*/ 952051 h 2767597"/>
              <a:gd name="connsiteX51" fmla="*/ 995004 w 3001993"/>
              <a:gd name="connsiteY51" fmla="*/ 939380 h 2767597"/>
              <a:gd name="connsiteX52" fmla="*/ 1004079 w 3001993"/>
              <a:gd name="connsiteY52" fmla="*/ 880613 h 2767597"/>
              <a:gd name="connsiteX53" fmla="*/ 1005113 w 3001993"/>
              <a:gd name="connsiteY53" fmla="*/ 847186 h 2767597"/>
              <a:gd name="connsiteX54" fmla="*/ 1025510 w 3001993"/>
              <a:gd name="connsiteY54" fmla="*/ 823463 h 2767597"/>
              <a:gd name="connsiteX55" fmla="*/ 1081268 w 3001993"/>
              <a:gd name="connsiteY55" fmla="*/ 804952 h 2767597"/>
              <a:gd name="connsiteX56" fmla="*/ 1113617 w 3001993"/>
              <a:gd name="connsiteY56" fmla="*/ 799651 h 2767597"/>
              <a:gd name="connsiteX57" fmla="*/ 1131813 w 3001993"/>
              <a:gd name="connsiteY57" fmla="*/ 767167 h 2767597"/>
              <a:gd name="connsiteX58" fmla="*/ 1156479 w 3001993"/>
              <a:gd name="connsiteY58" fmla="*/ 759170 h 2767597"/>
              <a:gd name="connsiteX59" fmla="*/ 1173148 w 3001993"/>
              <a:gd name="connsiteY59" fmla="*/ 735357 h 2767597"/>
              <a:gd name="connsiteX60" fmla="*/ 1196960 w 3001993"/>
              <a:gd name="connsiteY60" fmla="*/ 787745 h 2767597"/>
              <a:gd name="connsiteX61" fmla="*/ 1239823 w 3001993"/>
              <a:gd name="connsiteY61" fmla="*/ 785364 h 2767597"/>
              <a:gd name="connsiteX62" fmla="*/ 1277923 w 3001993"/>
              <a:gd name="connsiteY62" fmla="*/ 797270 h 2767597"/>
              <a:gd name="connsiteX63" fmla="*/ 1301735 w 3001993"/>
              <a:gd name="connsiteY63" fmla="*/ 787745 h 2767597"/>
              <a:gd name="connsiteX64" fmla="*/ 1330310 w 3001993"/>
              <a:gd name="connsiteY64" fmla="*/ 859182 h 2767597"/>
              <a:gd name="connsiteX65" fmla="*/ 1355246 w 3001993"/>
              <a:gd name="connsiteY65" fmla="*/ 846872 h 2767597"/>
              <a:gd name="connsiteX66" fmla="*/ 1398378 w 3001993"/>
              <a:gd name="connsiteY66" fmla="*/ 852532 h 2767597"/>
              <a:gd name="connsiteX67" fmla="*/ 1432704 w 3001993"/>
              <a:gd name="connsiteY67" fmla="*/ 859182 h 2767597"/>
              <a:gd name="connsiteX68" fmla="*/ 1492055 w 3001993"/>
              <a:gd name="connsiteY68" fmla="*/ 914715 h 2767597"/>
              <a:gd name="connsiteX69" fmla="*/ 1520810 w 3001993"/>
              <a:gd name="connsiteY69" fmla="*/ 899663 h 2767597"/>
              <a:gd name="connsiteX70" fmla="*/ 1556529 w 3001993"/>
              <a:gd name="connsiteY70" fmla="*/ 923476 h 2767597"/>
              <a:gd name="connsiteX71" fmla="*/ 1608917 w 3001993"/>
              <a:gd name="connsiteY71" fmla="*/ 952051 h 2767597"/>
              <a:gd name="connsiteX72" fmla="*/ 1689879 w 3001993"/>
              <a:gd name="connsiteY72" fmla="*/ 956633 h 2767597"/>
              <a:gd name="connsiteX73" fmla="*/ 1713376 w 3001993"/>
              <a:gd name="connsiteY73" fmla="*/ 917680 h 2767597"/>
              <a:gd name="connsiteX74" fmla="*/ 1677973 w 3001993"/>
              <a:gd name="connsiteY74" fmla="*/ 875851 h 2767597"/>
              <a:gd name="connsiteX75" fmla="*/ 1603030 w 3001993"/>
              <a:gd name="connsiteY75" fmla="*/ 823687 h 2767597"/>
              <a:gd name="connsiteX76" fmla="*/ 1516048 w 3001993"/>
              <a:gd name="connsiteY76" fmla="*/ 778220 h 2767597"/>
              <a:gd name="connsiteX77" fmla="*/ 1430817 w 3001993"/>
              <a:gd name="connsiteY77" fmla="*/ 685396 h 2767597"/>
              <a:gd name="connsiteX78" fmla="*/ 1392223 w 3001993"/>
              <a:gd name="connsiteY78" fmla="*/ 663920 h 2767597"/>
              <a:gd name="connsiteX79" fmla="*/ 1310631 w 3001993"/>
              <a:gd name="connsiteY79" fmla="*/ 588124 h 2767597"/>
              <a:gd name="connsiteX80" fmla="*/ 1280304 w 3001993"/>
              <a:gd name="connsiteY80" fmla="*/ 521045 h 2767597"/>
              <a:gd name="connsiteX81" fmla="*/ 1249348 w 3001993"/>
              <a:gd name="connsiteY81" fmla="*/ 471038 h 2767597"/>
              <a:gd name="connsiteX82" fmla="*/ 1232364 w 3001993"/>
              <a:gd name="connsiteY82" fmla="*/ 455134 h 2767597"/>
              <a:gd name="connsiteX83" fmla="*/ 1237441 w 3001993"/>
              <a:gd name="connsiteY83" fmla="*/ 418651 h 2767597"/>
              <a:gd name="connsiteX84" fmla="*/ 1258873 w 3001993"/>
              <a:gd name="connsiteY84" fmla="*/ 378394 h 2767597"/>
              <a:gd name="connsiteX85" fmla="*/ 1216010 w 3001993"/>
              <a:gd name="connsiteY85" fmla="*/ 378170 h 2767597"/>
              <a:gd name="connsiteX86" fmla="*/ 1174091 w 3001993"/>
              <a:gd name="connsiteY86" fmla="*/ 353099 h 2767597"/>
              <a:gd name="connsiteX87" fmla="*/ 1166004 w 3001993"/>
              <a:gd name="connsiteY87" fmla="*/ 290063 h 2767597"/>
              <a:gd name="connsiteX88" fmla="*/ 1135048 w 3001993"/>
              <a:gd name="connsiteY88" fmla="*/ 275776 h 2767597"/>
              <a:gd name="connsiteX89" fmla="*/ 1129476 w 3001993"/>
              <a:gd name="connsiteY89" fmla="*/ 252862 h 2767597"/>
              <a:gd name="connsiteX90" fmla="*/ 1077898 w 3001993"/>
              <a:gd name="connsiteY90" fmla="*/ 256726 h 2767597"/>
              <a:gd name="connsiteX91" fmla="*/ 1065992 w 3001993"/>
              <a:gd name="connsiteY91" fmla="*/ 240057 h 2767597"/>
              <a:gd name="connsiteX92" fmla="*/ 1015985 w 3001993"/>
              <a:gd name="connsiteY92" fmla="*/ 247201 h 2767597"/>
              <a:gd name="connsiteX93" fmla="*/ 994554 w 3001993"/>
              <a:gd name="connsiteY93" fmla="*/ 235295 h 2767597"/>
              <a:gd name="connsiteX94" fmla="*/ 981929 w 3001993"/>
              <a:gd name="connsiteY94" fmla="*/ 193644 h 2767597"/>
              <a:gd name="connsiteX95" fmla="*/ 908109 w 3001993"/>
              <a:gd name="connsiteY95" fmla="*/ 215075 h 2767597"/>
              <a:gd name="connsiteX96" fmla="*/ 932642 w 3001993"/>
              <a:gd name="connsiteY96" fmla="*/ 178145 h 2767597"/>
              <a:gd name="connsiteX97" fmla="*/ 980267 w 3001993"/>
              <a:gd name="connsiteY97" fmla="*/ 154332 h 2767597"/>
              <a:gd name="connsiteX98" fmla="*/ 1015986 w 3001993"/>
              <a:gd name="connsiteY98" fmla="*/ 142426 h 2767597"/>
              <a:gd name="connsiteX99" fmla="*/ 1030272 w 3001993"/>
              <a:gd name="connsiteY99" fmla="*/ 92419 h 2767597"/>
              <a:gd name="connsiteX100" fmla="*/ 1073135 w 3001993"/>
              <a:gd name="connsiteY100" fmla="*/ 97182 h 2767597"/>
              <a:gd name="connsiteX101" fmla="*/ 1176472 w 3001993"/>
              <a:gd name="connsiteY101" fmla="*/ 41649 h 2767597"/>
              <a:gd name="connsiteX102" fmla="*/ 1410284 w 3001993"/>
              <a:gd name="connsiteY102" fmla="*/ 0 h 2767597"/>
              <a:gd name="connsiteX103" fmla="*/ 1508994 w 3001993"/>
              <a:gd name="connsiteY103" fmla="*/ 27677 h 2767597"/>
              <a:gd name="connsiteX104" fmla="*/ 1573198 w 3001993"/>
              <a:gd name="connsiteY104" fmla="*/ 61463 h 2767597"/>
              <a:gd name="connsiteX105" fmla="*/ 1616060 w 3001993"/>
              <a:gd name="connsiteY105" fmla="*/ 90038 h 2767597"/>
              <a:gd name="connsiteX106" fmla="*/ 1798158 w 3001993"/>
              <a:gd name="connsiteY106" fmla="*/ 102933 h 2767597"/>
              <a:gd name="connsiteX0" fmla="*/ 1798158 w 3001993"/>
              <a:gd name="connsiteY0" fmla="*/ 102933 h 2767597"/>
              <a:gd name="connsiteX1" fmla="*/ 1716657 w 3001993"/>
              <a:gd name="connsiteY1" fmla="*/ 309068 h 2767597"/>
              <a:gd name="connsiteX2" fmla="*/ 1690778 w 3001993"/>
              <a:gd name="connsiteY2" fmla="*/ 464344 h 2767597"/>
              <a:gd name="connsiteX3" fmla="*/ 1846053 w 3001993"/>
              <a:gd name="connsiteY3" fmla="*/ 610993 h 2767597"/>
              <a:gd name="connsiteX4" fmla="*/ 2251495 w 3001993"/>
              <a:gd name="connsiteY4" fmla="*/ 723136 h 2767597"/>
              <a:gd name="connsiteX5" fmla="*/ 2475781 w 3001993"/>
              <a:gd name="connsiteY5" fmla="*/ 921544 h 2767597"/>
              <a:gd name="connsiteX6" fmla="*/ 2725947 w 3001993"/>
              <a:gd name="connsiteY6" fmla="*/ 1076819 h 2767597"/>
              <a:gd name="connsiteX7" fmla="*/ 2907102 w 3001993"/>
              <a:gd name="connsiteY7" fmla="*/ 1318359 h 2767597"/>
              <a:gd name="connsiteX8" fmla="*/ 3001993 w 3001993"/>
              <a:gd name="connsiteY8" fmla="*/ 1620283 h 2767597"/>
              <a:gd name="connsiteX9" fmla="*/ 2993366 w 3001993"/>
              <a:gd name="connsiteY9" fmla="*/ 1870449 h 2767597"/>
              <a:gd name="connsiteX10" fmla="*/ 2915729 w 3001993"/>
              <a:gd name="connsiteY10" fmla="*/ 2060231 h 2767597"/>
              <a:gd name="connsiteX11" fmla="*/ 2743200 w 3001993"/>
              <a:gd name="connsiteY11" fmla="*/ 2189627 h 2767597"/>
              <a:gd name="connsiteX12" fmla="*/ 2501661 w 3001993"/>
              <a:gd name="connsiteY12" fmla="*/ 2241385 h 2767597"/>
              <a:gd name="connsiteX13" fmla="*/ 2281283 w 3001993"/>
              <a:gd name="connsiteY13" fmla="*/ 2219999 h 2767597"/>
              <a:gd name="connsiteX14" fmla="*/ 2009955 w 3001993"/>
              <a:gd name="connsiteY14" fmla="*/ 2137868 h 2767597"/>
              <a:gd name="connsiteX15" fmla="*/ 1890204 w 3001993"/>
              <a:gd name="connsiteY15" fmla="*/ 2138451 h 2767597"/>
              <a:gd name="connsiteX16" fmla="*/ 1820583 w 3001993"/>
              <a:gd name="connsiteY16" fmla="*/ 2202470 h 2767597"/>
              <a:gd name="connsiteX17" fmla="*/ 1686395 w 3001993"/>
              <a:gd name="connsiteY17" fmla="*/ 2144960 h 2767597"/>
              <a:gd name="connsiteX18" fmla="*/ 1588543 w 3001993"/>
              <a:gd name="connsiteY18" fmla="*/ 1978898 h 2767597"/>
              <a:gd name="connsiteX19" fmla="*/ 1540639 w 3001993"/>
              <a:gd name="connsiteY19" fmla="*/ 1928782 h 2767597"/>
              <a:gd name="connsiteX20" fmla="*/ 1354481 w 3001993"/>
              <a:gd name="connsiteY20" fmla="*/ 1809490 h 2767597"/>
              <a:gd name="connsiteX21" fmla="*/ 1141827 w 3001993"/>
              <a:gd name="connsiteY21" fmla="*/ 1810116 h 2767597"/>
              <a:gd name="connsiteX22" fmla="*/ 910436 w 3001993"/>
              <a:gd name="connsiteY22" fmla="*/ 1776392 h 2767597"/>
              <a:gd name="connsiteX23" fmla="*/ 869911 w 3001993"/>
              <a:gd name="connsiteY23" fmla="*/ 1879681 h 2767597"/>
              <a:gd name="connsiteX24" fmla="*/ 815431 w 3001993"/>
              <a:gd name="connsiteY24" fmla="*/ 1949266 h 2767597"/>
              <a:gd name="connsiteX25" fmla="*/ 822650 w 3001993"/>
              <a:gd name="connsiteY25" fmla="*/ 2093574 h 2767597"/>
              <a:gd name="connsiteX26" fmla="*/ 791089 w 3001993"/>
              <a:gd name="connsiteY26" fmla="*/ 2176014 h 2767597"/>
              <a:gd name="connsiteX27" fmla="*/ 990376 w 3001993"/>
              <a:gd name="connsiteY27" fmla="*/ 2672390 h 2767597"/>
              <a:gd name="connsiteX28" fmla="*/ 785004 w 3001993"/>
              <a:gd name="connsiteY28" fmla="*/ 2767597 h 2767597"/>
              <a:gd name="connsiteX29" fmla="*/ 474453 w 3001993"/>
              <a:gd name="connsiteY29" fmla="*/ 2750344 h 2767597"/>
              <a:gd name="connsiteX30" fmla="*/ 224287 w 3001993"/>
              <a:gd name="connsiteY30" fmla="*/ 2698585 h 2767597"/>
              <a:gd name="connsiteX31" fmla="*/ 51759 w 3001993"/>
              <a:gd name="connsiteY31" fmla="*/ 2595068 h 2767597"/>
              <a:gd name="connsiteX32" fmla="*/ 0 w 3001993"/>
              <a:gd name="connsiteY32" fmla="*/ 2405287 h 2767597"/>
              <a:gd name="connsiteX33" fmla="*/ 17253 w 3001993"/>
              <a:gd name="connsiteY33" fmla="*/ 2215506 h 2767597"/>
              <a:gd name="connsiteX34" fmla="*/ 103517 w 3001993"/>
              <a:gd name="connsiteY34" fmla="*/ 2017099 h 2767597"/>
              <a:gd name="connsiteX35" fmla="*/ 267419 w 3001993"/>
              <a:gd name="connsiteY35" fmla="*/ 1896329 h 2767597"/>
              <a:gd name="connsiteX36" fmla="*/ 362310 w 3001993"/>
              <a:gd name="connsiteY36" fmla="*/ 1784185 h 2767597"/>
              <a:gd name="connsiteX37" fmla="*/ 362310 w 3001993"/>
              <a:gd name="connsiteY37" fmla="*/ 1534019 h 2767597"/>
              <a:gd name="connsiteX38" fmla="*/ 370936 w 3001993"/>
              <a:gd name="connsiteY38" fmla="*/ 1387370 h 2767597"/>
              <a:gd name="connsiteX39" fmla="*/ 491706 w 3001993"/>
              <a:gd name="connsiteY39" fmla="*/ 1292480 h 2767597"/>
              <a:gd name="connsiteX40" fmla="*/ 638355 w 3001993"/>
              <a:gd name="connsiteY40" fmla="*/ 1275227 h 2767597"/>
              <a:gd name="connsiteX41" fmla="*/ 757328 w 3001993"/>
              <a:gd name="connsiteY41" fmla="*/ 1092590 h 2767597"/>
              <a:gd name="connsiteX42" fmla="*/ 763573 w 3001993"/>
              <a:gd name="connsiteY42" fmla="*/ 1021107 h 2767597"/>
              <a:gd name="connsiteX43" fmla="*/ 773098 w 3001993"/>
              <a:gd name="connsiteY43" fmla="*/ 960812 h 2767597"/>
              <a:gd name="connsiteX44" fmla="*/ 808817 w 3001993"/>
              <a:gd name="connsiteY44" fmla="*/ 952051 h 2767597"/>
              <a:gd name="connsiteX45" fmla="*/ 838245 w 3001993"/>
              <a:gd name="connsiteY45" fmla="*/ 983142 h 2767597"/>
              <a:gd name="connsiteX46" fmla="*/ 856442 w 3001993"/>
              <a:gd name="connsiteY46" fmla="*/ 966338 h 2767597"/>
              <a:gd name="connsiteX47" fmla="*/ 854914 w 3001993"/>
              <a:gd name="connsiteY47" fmla="*/ 906088 h 2767597"/>
              <a:gd name="connsiteX48" fmla="*/ 906359 w 3001993"/>
              <a:gd name="connsiteY48" fmla="*/ 885556 h 2767597"/>
              <a:gd name="connsiteX49" fmla="*/ 949310 w 3001993"/>
              <a:gd name="connsiteY49" fmla="*/ 930620 h 2767597"/>
              <a:gd name="connsiteX50" fmla="*/ 965979 w 3001993"/>
              <a:gd name="connsiteY50" fmla="*/ 952051 h 2767597"/>
              <a:gd name="connsiteX51" fmla="*/ 995004 w 3001993"/>
              <a:gd name="connsiteY51" fmla="*/ 939380 h 2767597"/>
              <a:gd name="connsiteX52" fmla="*/ 1004079 w 3001993"/>
              <a:gd name="connsiteY52" fmla="*/ 880613 h 2767597"/>
              <a:gd name="connsiteX53" fmla="*/ 1005113 w 3001993"/>
              <a:gd name="connsiteY53" fmla="*/ 847186 h 2767597"/>
              <a:gd name="connsiteX54" fmla="*/ 1025510 w 3001993"/>
              <a:gd name="connsiteY54" fmla="*/ 823463 h 2767597"/>
              <a:gd name="connsiteX55" fmla="*/ 1081268 w 3001993"/>
              <a:gd name="connsiteY55" fmla="*/ 804952 h 2767597"/>
              <a:gd name="connsiteX56" fmla="*/ 1113617 w 3001993"/>
              <a:gd name="connsiteY56" fmla="*/ 799651 h 2767597"/>
              <a:gd name="connsiteX57" fmla="*/ 1131813 w 3001993"/>
              <a:gd name="connsiteY57" fmla="*/ 767167 h 2767597"/>
              <a:gd name="connsiteX58" fmla="*/ 1156479 w 3001993"/>
              <a:gd name="connsiteY58" fmla="*/ 759170 h 2767597"/>
              <a:gd name="connsiteX59" fmla="*/ 1173148 w 3001993"/>
              <a:gd name="connsiteY59" fmla="*/ 735357 h 2767597"/>
              <a:gd name="connsiteX60" fmla="*/ 1196960 w 3001993"/>
              <a:gd name="connsiteY60" fmla="*/ 787745 h 2767597"/>
              <a:gd name="connsiteX61" fmla="*/ 1239823 w 3001993"/>
              <a:gd name="connsiteY61" fmla="*/ 785364 h 2767597"/>
              <a:gd name="connsiteX62" fmla="*/ 1277923 w 3001993"/>
              <a:gd name="connsiteY62" fmla="*/ 797270 h 2767597"/>
              <a:gd name="connsiteX63" fmla="*/ 1301735 w 3001993"/>
              <a:gd name="connsiteY63" fmla="*/ 787745 h 2767597"/>
              <a:gd name="connsiteX64" fmla="*/ 1330310 w 3001993"/>
              <a:gd name="connsiteY64" fmla="*/ 859182 h 2767597"/>
              <a:gd name="connsiteX65" fmla="*/ 1355246 w 3001993"/>
              <a:gd name="connsiteY65" fmla="*/ 846872 h 2767597"/>
              <a:gd name="connsiteX66" fmla="*/ 1398378 w 3001993"/>
              <a:gd name="connsiteY66" fmla="*/ 852532 h 2767597"/>
              <a:gd name="connsiteX67" fmla="*/ 1432704 w 3001993"/>
              <a:gd name="connsiteY67" fmla="*/ 859182 h 2767597"/>
              <a:gd name="connsiteX68" fmla="*/ 1492055 w 3001993"/>
              <a:gd name="connsiteY68" fmla="*/ 914715 h 2767597"/>
              <a:gd name="connsiteX69" fmla="*/ 1520810 w 3001993"/>
              <a:gd name="connsiteY69" fmla="*/ 899663 h 2767597"/>
              <a:gd name="connsiteX70" fmla="*/ 1556529 w 3001993"/>
              <a:gd name="connsiteY70" fmla="*/ 923476 h 2767597"/>
              <a:gd name="connsiteX71" fmla="*/ 1608917 w 3001993"/>
              <a:gd name="connsiteY71" fmla="*/ 952051 h 2767597"/>
              <a:gd name="connsiteX72" fmla="*/ 1689879 w 3001993"/>
              <a:gd name="connsiteY72" fmla="*/ 956633 h 2767597"/>
              <a:gd name="connsiteX73" fmla="*/ 1713376 w 3001993"/>
              <a:gd name="connsiteY73" fmla="*/ 917680 h 2767597"/>
              <a:gd name="connsiteX74" fmla="*/ 1677973 w 3001993"/>
              <a:gd name="connsiteY74" fmla="*/ 875851 h 2767597"/>
              <a:gd name="connsiteX75" fmla="*/ 1603030 w 3001993"/>
              <a:gd name="connsiteY75" fmla="*/ 823687 h 2767597"/>
              <a:gd name="connsiteX76" fmla="*/ 1516048 w 3001993"/>
              <a:gd name="connsiteY76" fmla="*/ 778220 h 2767597"/>
              <a:gd name="connsiteX77" fmla="*/ 1430817 w 3001993"/>
              <a:gd name="connsiteY77" fmla="*/ 685396 h 2767597"/>
              <a:gd name="connsiteX78" fmla="*/ 1392223 w 3001993"/>
              <a:gd name="connsiteY78" fmla="*/ 663920 h 2767597"/>
              <a:gd name="connsiteX79" fmla="*/ 1310631 w 3001993"/>
              <a:gd name="connsiteY79" fmla="*/ 588124 h 2767597"/>
              <a:gd name="connsiteX80" fmla="*/ 1280304 w 3001993"/>
              <a:gd name="connsiteY80" fmla="*/ 521045 h 2767597"/>
              <a:gd name="connsiteX81" fmla="*/ 1249348 w 3001993"/>
              <a:gd name="connsiteY81" fmla="*/ 471038 h 2767597"/>
              <a:gd name="connsiteX82" fmla="*/ 1232364 w 3001993"/>
              <a:gd name="connsiteY82" fmla="*/ 455134 h 2767597"/>
              <a:gd name="connsiteX83" fmla="*/ 1237441 w 3001993"/>
              <a:gd name="connsiteY83" fmla="*/ 418651 h 2767597"/>
              <a:gd name="connsiteX84" fmla="*/ 1258873 w 3001993"/>
              <a:gd name="connsiteY84" fmla="*/ 378394 h 2767597"/>
              <a:gd name="connsiteX85" fmla="*/ 1216010 w 3001993"/>
              <a:gd name="connsiteY85" fmla="*/ 378170 h 2767597"/>
              <a:gd name="connsiteX86" fmla="*/ 1174091 w 3001993"/>
              <a:gd name="connsiteY86" fmla="*/ 353099 h 2767597"/>
              <a:gd name="connsiteX87" fmla="*/ 1166004 w 3001993"/>
              <a:gd name="connsiteY87" fmla="*/ 290063 h 2767597"/>
              <a:gd name="connsiteX88" fmla="*/ 1135048 w 3001993"/>
              <a:gd name="connsiteY88" fmla="*/ 275776 h 2767597"/>
              <a:gd name="connsiteX89" fmla="*/ 1129476 w 3001993"/>
              <a:gd name="connsiteY89" fmla="*/ 252862 h 2767597"/>
              <a:gd name="connsiteX90" fmla="*/ 1077898 w 3001993"/>
              <a:gd name="connsiteY90" fmla="*/ 256726 h 2767597"/>
              <a:gd name="connsiteX91" fmla="*/ 1065992 w 3001993"/>
              <a:gd name="connsiteY91" fmla="*/ 240057 h 2767597"/>
              <a:gd name="connsiteX92" fmla="*/ 1015985 w 3001993"/>
              <a:gd name="connsiteY92" fmla="*/ 247201 h 2767597"/>
              <a:gd name="connsiteX93" fmla="*/ 994554 w 3001993"/>
              <a:gd name="connsiteY93" fmla="*/ 235295 h 2767597"/>
              <a:gd name="connsiteX94" fmla="*/ 981929 w 3001993"/>
              <a:gd name="connsiteY94" fmla="*/ 193644 h 2767597"/>
              <a:gd name="connsiteX95" fmla="*/ 908109 w 3001993"/>
              <a:gd name="connsiteY95" fmla="*/ 215075 h 2767597"/>
              <a:gd name="connsiteX96" fmla="*/ 932642 w 3001993"/>
              <a:gd name="connsiteY96" fmla="*/ 178145 h 2767597"/>
              <a:gd name="connsiteX97" fmla="*/ 980267 w 3001993"/>
              <a:gd name="connsiteY97" fmla="*/ 154332 h 2767597"/>
              <a:gd name="connsiteX98" fmla="*/ 1015986 w 3001993"/>
              <a:gd name="connsiteY98" fmla="*/ 142426 h 2767597"/>
              <a:gd name="connsiteX99" fmla="*/ 1030272 w 3001993"/>
              <a:gd name="connsiteY99" fmla="*/ 92419 h 2767597"/>
              <a:gd name="connsiteX100" fmla="*/ 1073135 w 3001993"/>
              <a:gd name="connsiteY100" fmla="*/ 97182 h 2767597"/>
              <a:gd name="connsiteX101" fmla="*/ 1176472 w 3001993"/>
              <a:gd name="connsiteY101" fmla="*/ 41649 h 2767597"/>
              <a:gd name="connsiteX102" fmla="*/ 1410284 w 3001993"/>
              <a:gd name="connsiteY102" fmla="*/ 0 h 2767597"/>
              <a:gd name="connsiteX103" fmla="*/ 1508994 w 3001993"/>
              <a:gd name="connsiteY103" fmla="*/ 27677 h 2767597"/>
              <a:gd name="connsiteX104" fmla="*/ 1573198 w 3001993"/>
              <a:gd name="connsiteY104" fmla="*/ 61463 h 2767597"/>
              <a:gd name="connsiteX105" fmla="*/ 1616060 w 3001993"/>
              <a:gd name="connsiteY105" fmla="*/ 90038 h 2767597"/>
              <a:gd name="connsiteX106" fmla="*/ 1798158 w 3001993"/>
              <a:gd name="connsiteY106" fmla="*/ 102933 h 2767597"/>
              <a:gd name="connsiteX0" fmla="*/ 1798158 w 3001993"/>
              <a:gd name="connsiteY0" fmla="*/ 102933 h 2767597"/>
              <a:gd name="connsiteX1" fmla="*/ 1716657 w 3001993"/>
              <a:gd name="connsiteY1" fmla="*/ 309068 h 2767597"/>
              <a:gd name="connsiteX2" fmla="*/ 1690778 w 3001993"/>
              <a:gd name="connsiteY2" fmla="*/ 464344 h 2767597"/>
              <a:gd name="connsiteX3" fmla="*/ 1846053 w 3001993"/>
              <a:gd name="connsiteY3" fmla="*/ 610993 h 2767597"/>
              <a:gd name="connsiteX4" fmla="*/ 2251495 w 3001993"/>
              <a:gd name="connsiteY4" fmla="*/ 723136 h 2767597"/>
              <a:gd name="connsiteX5" fmla="*/ 2475781 w 3001993"/>
              <a:gd name="connsiteY5" fmla="*/ 921544 h 2767597"/>
              <a:gd name="connsiteX6" fmla="*/ 2725947 w 3001993"/>
              <a:gd name="connsiteY6" fmla="*/ 1076819 h 2767597"/>
              <a:gd name="connsiteX7" fmla="*/ 2907102 w 3001993"/>
              <a:gd name="connsiteY7" fmla="*/ 1318359 h 2767597"/>
              <a:gd name="connsiteX8" fmla="*/ 3001993 w 3001993"/>
              <a:gd name="connsiteY8" fmla="*/ 1620283 h 2767597"/>
              <a:gd name="connsiteX9" fmla="*/ 2993366 w 3001993"/>
              <a:gd name="connsiteY9" fmla="*/ 1870449 h 2767597"/>
              <a:gd name="connsiteX10" fmla="*/ 2915729 w 3001993"/>
              <a:gd name="connsiteY10" fmla="*/ 2060231 h 2767597"/>
              <a:gd name="connsiteX11" fmla="*/ 2743200 w 3001993"/>
              <a:gd name="connsiteY11" fmla="*/ 2189627 h 2767597"/>
              <a:gd name="connsiteX12" fmla="*/ 2501661 w 3001993"/>
              <a:gd name="connsiteY12" fmla="*/ 2241385 h 2767597"/>
              <a:gd name="connsiteX13" fmla="*/ 2281283 w 3001993"/>
              <a:gd name="connsiteY13" fmla="*/ 2219999 h 2767597"/>
              <a:gd name="connsiteX14" fmla="*/ 2009955 w 3001993"/>
              <a:gd name="connsiteY14" fmla="*/ 2137868 h 2767597"/>
              <a:gd name="connsiteX15" fmla="*/ 1890204 w 3001993"/>
              <a:gd name="connsiteY15" fmla="*/ 2138451 h 2767597"/>
              <a:gd name="connsiteX16" fmla="*/ 1820583 w 3001993"/>
              <a:gd name="connsiteY16" fmla="*/ 2202470 h 2767597"/>
              <a:gd name="connsiteX17" fmla="*/ 1686395 w 3001993"/>
              <a:gd name="connsiteY17" fmla="*/ 2144960 h 2767597"/>
              <a:gd name="connsiteX18" fmla="*/ 1588543 w 3001993"/>
              <a:gd name="connsiteY18" fmla="*/ 1978898 h 2767597"/>
              <a:gd name="connsiteX19" fmla="*/ 1540639 w 3001993"/>
              <a:gd name="connsiteY19" fmla="*/ 1928782 h 2767597"/>
              <a:gd name="connsiteX20" fmla="*/ 1354481 w 3001993"/>
              <a:gd name="connsiteY20" fmla="*/ 1809490 h 2767597"/>
              <a:gd name="connsiteX21" fmla="*/ 1141827 w 3001993"/>
              <a:gd name="connsiteY21" fmla="*/ 1810116 h 2767597"/>
              <a:gd name="connsiteX22" fmla="*/ 910436 w 3001993"/>
              <a:gd name="connsiteY22" fmla="*/ 1776392 h 2767597"/>
              <a:gd name="connsiteX23" fmla="*/ 869911 w 3001993"/>
              <a:gd name="connsiteY23" fmla="*/ 1879681 h 2767597"/>
              <a:gd name="connsiteX24" fmla="*/ 815431 w 3001993"/>
              <a:gd name="connsiteY24" fmla="*/ 1949266 h 2767597"/>
              <a:gd name="connsiteX25" fmla="*/ 822650 w 3001993"/>
              <a:gd name="connsiteY25" fmla="*/ 2093574 h 2767597"/>
              <a:gd name="connsiteX26" fmla="*/ 791089 w 3001993"/>
              <a:gd name="connsiteY26" fmla="*/ 2176014 h 2767597"/>
              <a:gd name="connsiteX27" fmla="*/ 725792 w 3001993"/>
              <a:gd name="connsiteY27" fmla="*/ 2172327 h 2767597"/>
              <a:gd name="connsiteX28" fmla="*/ 785004 w 3001993"/>
              <a:gd name="connsiteY28" fmla="*/ 2767597 h 2767597"/>
              <a:gd name="connsiteX29" fmla="*/ 474453 w 3001993"/>
              <a:gd name="connsiteY29" fmla="*/ 2750344 h 2767597"/>
              <a:gd name="connsiteX30" fmla="*/ 224287 w 3001993"/>
              <a:gd name="connsiteY30" fmla="*/ 2698585 h 2767597"/>
              <a:gd name="connsiteX31" fmla="*/ 51759 w 3001993"/>
              <a:gd name="connsiteY31" fmla="*/ 2595068 h 2767597"/>
              <a:gd name="connsiteX32" fmla="*/ 0 w 3001993"/>
              <a:gd name="connsiteY32" fmla="*/ 2405287 h 2767597"/>
              <a:gd name="connsiteX33" fmla="*/ 17253 w 3001993"/>
              <a:gd name="connsiteY33" fmla="*/ 2215506 h 2767597"/>
              <a:gd name="connsiteX34" fmla="*/ 103517 w 3001993"/>
              <a:gd name="connsiteY34" fmla="*/ 2017099 h 2767597"/>
              <a:gd name="connsiteX35" fmla="*/ 267419 w 3001993"/>
              <a:gd name="connsiteY35" fmla="*/ 1896329 h 2767597"/>
              <a:gd name="connsiteX36" fmla="*/ 362310 w 3001993"/>
              <a:gd name="connsiteY36" fmla="*/ 1784185 h 2767597"/>
              <a:gd name="connsiteX37" fmla="*/ 362310 w 3001993"/>
              <a:gd name="connsiteY37" fmla="*/ 1534019 h 2767597"/>
              <a:gd name="connsiteX38" fmla="*/ 370936 w 3001993"/>
              <a:gd name="connsiteY38" fmla="*/ 1387370 h 2767597"/>
              <a:gd name="connsiteX39" fmla="*/ 491706 w 3001993"/>
              <a:gd name="connsiteY39" fmla="*/ 1292480 h 2767597"/>
              <a:gd name="connsiteX40" fmla="*/ 638355 w 3001993"/>
              <a:gd name="connsiteY40" fmla="*/ 1275227 h 2767597"/>
              <a:gd name="connsiteX41" fmla="*/ 757328 w 3001993"/>
              <a:gd name="connsiteY41" fmla="*/ 1092590 h 2767597"/>
              <a:gd name="connsiteX42" fmla="*/ 763573 w 3001993"/>
              <a:gd name="connsiteY42" fmla="*/ 1021107 h 2767597"/>
              <a:gd name="connsiteX43" fmla="*/ 773098 w 3001993"/>
              <a:gd name="connsiteY43" fmla="*/ 960812 h 2767597"/>
              <a:gd name="connsiteX44" fmla="*/ 808817 w 3001993"/>
              <a:gd name="connsiteY44" fmla="*/ 952051 h 2767597"/>
              <a:gd name="connsiteX45" fmla="*/ 838245 w 3001993"/>
              <a:gd name="connsiteY45" fmla="*/ 983142 h 2767597"/>
              <a:gd name="connsiteX46" fmla="*/ 856442 w 3001993"/>
              <a:gd name="connsiteY46" fmla="*/ 966338 h 2767597"/>
              <a:gd name="connsiteX47" fmla="*/ 854914 w 3001993"/>
              <a:gd name="connsiteY47" fmla="*/ 906088 h 2767597"/>
              <a:gd name="connsiteX48" fmla="*/ 906359 w 3001993"/>
              <a:gd name="connsiteY48" fmla="*/ 885556 h 2767597"/>
              <a:gd name="connsiteX49" fmla="*/ 949310 w 3001993"/>
              <a:gd name="connsiteY49" fmla="*/ 930620 h 2767597"/>
              <a:gd name="connsiteX50" fmla="*/ 965979 w 3001993"/>
              <a:gd name="connsiteY50" fmla="*/ 952051 h 2767597"/>
              <a:gd name="connsiteX51" fmla="*/ 995004 w 3001993"/>
              <a:gd name="connsiteY51" fmla="*/ 939380 h 2767597"/>
              <a:gd name="connsiteX52" fmla="*/ 1004079 w 3001993"/>
              <a:gd name="connsiteY52" fmla="*/ 880613 h 2767597"/>
              <a:gd name="connsiteX53" fmla="*/ 1005113 w 3001993"/>
              <a:gd name="connsiteY53" fmla="*/ 847186 h 2767597"/>
              <a:gd name="connsiteX54" fmla="*/ 1025510 w 3001993"/>
              <a:gd name="connsiteY54" fmla="*/ 823463 h 2767597"/>
              <a:gd name="connsiteX55" fmla="*/ 1081268 w 3001993"/>
              <a:gd name="connsiteY55" fmla="*/ 804952 h 2767597"/>
              <a:gd name="connsiteX56" fmla="*/ 1113617 w 3001993"/>
              <a:gd name="connsiteY56" fmla="*/ 799651 h 2767597"/>
              <a:gd name="connsiteX57" fmla="*/ 1131813 w 3001993"/>
              <a:gd name="connsiteY57" fmla="*/ 767167 h 2767597"/>
              <a:gd name="connsiteX58" fmla="*/ 1156479 w 3001993"/>
              <a:gd name="connsiteY58" fmla="*/ 759170 h 2767597"/>
              <a:gd name="connsiteX59" fmla="*/ 1173148 w 3001993"/>
              <a:gd name="connsiteY59" fmla="*/ 735357 h 2767597"/>
              <a:gd name="connsiteX60" fmla="*/ 1196960 w 3001993"/>
              <a:gd name="connsiteY60" fmla="*/ 787745 h 2767597"/>
              <a:gd name="connsiteX61" fmla="*/ 1239823 w 3001993"/>
              <a:gd name="connsiteY61" fmla="*/ 785364 h 2767597"/>
              <a:gd name="connsiteX62" fmla="*/ 1277923 w 3001993"/>
              <a:gd name="connsiteY62" fmla="*/ 797270 h 2767597"/>
              <a:gd name="connsiteX63" fmla="*/ 1301735 w 3001993"/>
              <a:gd name="connsiteY63" fmla="*/ 787745 h 2767597"/>
              <a:gd name="connsiteX64" fmla="*/ 1330310 w 3001993"/>
              <a:gd name="connsiteY64" fmla="*/ 859182 h 2767597"/>
              <a:gd name="connsiteX65" fmla="*/ 1355246 w 3001993"/>
              <a:gd name="connsiteY65" fmla="*/ 846872 h 2767597"/>
              <a:gd name="connsiteX66" fmla="*/ 1398378 w 3001993"/>
              <a:gd name="connsiteY66" fmla="*/ 852532 h 2767597"/>
              <a:gd name="connsiteX67" fmla="*/ 1432704 w 3001993"/>
              <a:gd name="connsiteY67" fmla="*/ 859182 h 2767597"/>
              <a:gd name="connsiteX68" fmla="*/ 1492055 w 3001993"/>
              <a:gd name="connsiteY68" fmla="*/ 914715 h 2767597"/>
              <a:gd name="connsiteX69" fmla="*/ 1520810 w 3001993"/>
              <a:gd name="connsiteY69" fmla="*/ 899663 h 2767597"/>
              <a:gd name="connsiteX70" fmla="*/ 1556529 w 3001993"/>
              <a:gd name="connsiteY70" fmla="*/ 923476 h 2767597"/>
              <a:gd name="connsiteX71" fmla="*/ 1608917 w 3001993"/>
              <a:gd name="connsiteY71" fmla="*/ 952051 h 2767597"/>
              <a:gd name="connsiteX72" fmla="*/ 1689879 w 3001993"/>
              <a:gd name="connsiteY72" fmla="*/ 956633 h 2767597"/>
              <a:gd name="connsiteX73" fmla="*/ 1713376 w 3001993"/>
              <a:gd name="connsiteY73" fmla="*/ 917680 h 2767597"/>
              <a:gd name="connsiteX74" fmla="*/ 1677973 w 3001993"/>
              <a:gd name="connsiteY74" fmla="*/ 875851 h 2767597"/>
              <a:gd name="connsiteX75" fmla="*/ 1603030 w 3001993"/>
              <a:gd name="connsiteY75" fmla="*/ 823687 h 2767597"/>
              <a:gd name="connsiteX76" fmla="*/ 1516048 w 3001993"/>
              <a:gd name="connsiteY76" fmla="*/ 778220 h 2767597"/>
              <a:gd name="connsiteX77" fmla="*/ 1430817 w 3001993"/>
              <a:gd name="connsiteY77" fmla="*/ 685396 h 2767597"/>
              <a:gd name="connsiteX78" fmla="*/ 1392223 w 3001993"/>
              <a:gd name="connsiteY78" fmla="*/ 663920 h 2767597"/>
              <a:gd name="connsiteX79" fmla="*/ 1310631 w 3001993"/>
              <a:gd name="connsiteY79" fmla="*/ 588124 h 2767597"/>
              <a:gd name="connsiteX80" fmla="*/ 1280304 w 3001993"/>
              <a:gd name="connsiteY80" fmla="*/ 521045 h 2767597"/>
              <a:gd name="connsiteX81" fmla="*/ 1249348 w 3001993"/>
              <a:gd name="connsiteY81" fmla="*/ 471038 h 2767597"/>
              <a:gd name="connsiteX82" fmla="*/ 1232364 w 3001993"/>
              <a:gd name="connsiteY82" fmla="*/ 455134 h 2767597"/>
              <a:gd name="connsiteX83" fmla="*/ 1237441 w 3001993"/>
              <a:gd name="connsiteY83" fmla="*/ 418651 h 2767597"/>
              <a:gd name="connsiteX84" fmla="*/ 1258873 w 3001993"/>
              <a:gd name="connsiteY84" fmla="*/ 378394 h 2767597"/>
              <a:gd name="connsiteX85" fmla="*/ 1216010 w 3001993"/>
              <a:gd name="connsiteY85" fmla="*/ 378170 h 2767597"/>
              <a:gd name="connsiteX86" fmla="*/ 1174091 w 3001993"/>
              <a:gd name="connsiteY86" fmla="*/ 353099 h 2767597"/>
              <a:gd name="connsiteX87" fmla="*/ 1166004 w 3001993"/>
              <a:gd name="connsiteY87" fmla="*/ 290063 h 2767597"/>
              <a:gd name="connsiteX88" fmla="*/ 1135048 w 3001993"/>
              <a:gd name="connsiteY88" fmla="*/ 275776 h 2767597"/>
              <a:gd name="connsiteX89" fmla="*/ 1129476 w 3001993"/>
              <a:gd name="connsiteY89" fmla="*/ 252862 h 2767597"/>
              <a:gd name="connsiteX90" fmla="*/ 1077898 w 3001993"/>
              <a:gd name="connsiteY90" fmla="*/ 256726 h 2767597"/>
              <a:gd name="connsiteX91" fmla="*/ 1065992 w 3001993"/>
              <a:gd name="connsiteY91" fmla="*/ 240057 h 2767597"/>
              <a:gd name="connsiteX92" fmla="*/ 1015985 w 3001993"/>
              <a:gd name="connsiteY92" fmla="*/ 247201 h 2767597"/>
              <a:gd name="connsiteX93" fmla="*/ 994554 w 3001993"/>
              <a:gd name="connsiteY93" fmla="*/ 235295 h 2767597"/>
              <a:gd name="connsiteX94" fmla="*/ 981929 w 3001993"/>
              <a:gd name="connsiteY94" fmla="*/ 193644 h 2767597"/>
              <a:gd name="connsiteX95" fmla="*/ 908109 w 3001993"/>
              <a:gd name="connsiteY95" fmla="*/ 215075 h 2767597"/>
              <a:gd name="connsiteX96" fmla="*/ 932642 w 3001993"/>
              <a:gd name="connsiteY96" fmla="*/ 178145 h 2767597"/>
              <a:gd name="connsiteX97" fmla="*/ 980267 w 3001993"/>
              <a:gd name="connsiteY97" fmla="*/ 154332 h 2767597"/>
              <a:gd name="connsiteX98" fmla="*/ 1015986 w 3001993"/>
              <a:gd name="connsiteY98" fmla="*/ 142426 h 2767597"/>
              <a:gd name="connsiteX99" fmla="*/ 1030272 w 3001993"/>
              <a:gd name="connsiteY99" fmla="*/ 92419 h 2767597"/>
              <a:gd name="connsiteX100" fmla="*/ 1073135 w 3001993"/>
              <a:gd name="connsiteY100" fmla="*/ 97182 h 2767597"/>
              <a:gd name="connsiteX101" fmla="*/ 1176472 w 3001993"/>
              <a:gd name="connsiteY101" fmla="*/ 41649 h 2767597"/>
              <a:gd name="connsiteX102" fmla="*/ 1410284 w 3001993"/>
              <a:gd name="connsiteY102" fmla="*/ 0 h 2767597"/>
              <a:gd name="connsiteX103" fmla="*/ 1508994 w 3001993"/>
              <a:gd name="connsiteY103" fmla="*/ 27677 h 2767597"/>
              <a:gd name="connsiteX104" fmla="*/ 1573198 w 3001993"/>
              <a:gd name="connsiteY104" fmla="*/ 61463 h 2767597"/>
              <a:gd name="connsiteX105" fmla="*/ 1616060 w 3001993"/>
              <a:gd name="connsiteY105" fmla="*/ 90038 h 2767597"/>
              <a:gd name="connsiteX106" fmla="*/ 1798158 w 3001993"/>
              <a:gd name="connsiteY106" fmla="*/ 102933 h 2767597"/>
              <a:gd name="connsiteX0" fmla="*/ 1798158 w 3001993"/>
              <a:gd name="connsiteY0" fmla="*/ 102933 h 2767597"/>
              <a:gd name="connsiteX1" fmla="*/ 1716657 w 3001993"/>
              <a:gd name="connsiteY1" fmla="*/ 309068 h 2767597"/>
              <a:gd name="connsiteX2" fmla="*/ 1690778 w 3001993"/>
              <a:gd name="connsiteY2" fmla="*/ 464344 h 2767597"/>
              <a:gd name="connsiteX3" fmla="*/ 1846053 w 3001993"/>
              <a:gd name="connsiteY3" fmla="*/ 610993 h 2767597"/>
              <a:gd name="connsiteX4" fmla="*/ 2251495 w 3001993"/>
              <a:gd name="connsiteY4" fmla="*/ 723136 h 2767597"/>
              <a:gd name="connsiteX5" fmla="*/ 2475781 w 3001993"/>
              <a:gd name="connsiteY5" fmla="*/ 921544 h 2767597"/>
              <a:gd name="connsiteX6" fmla="*/ 2725947 w 3001993"/>
              <a:gd name="connsiteY6" fmla="*/ 1076819 h 2767597"/>
              <a:gd name="connsiteX7" fmla="*/ 2907102 w 3001993"/>
              <a:gd name="connsiteY7" fmla="*/ 1318359 h 2767597"/>
              <a:gd name="connsiteX8" fmla="*/ 3001993 w 3001993"/>
              <a:gd name="connsiteY8" fmla="*/ 1620283 h 2767597"/>
              <a:gd name="connsiteX9" fmla="*/ 2993366 w 3001993"/>
              <a:gd name="connsiteY9" fmla="*/ 1870449 h 2767597"/>
              <a:gd name="connsiteX10" fmla="*/ 2915729 w 3001993"/>
              <a:gd name="connsiteY10" fmla="*/ 2060231 h 2767597"/>
              <a:gd name="connsiteX11" fmla="*/ 2743200 w 3001993"/>
              <a:gd name="connsiteY11" fmla="*/ 2189627 h 2767597"/>
              <a:gd name="connsiteX12" fmla="*/ 2501661 w 3001993"/>
              <a:gd name="connsiteY12" fmla="*/ 2241385 h 2767597"/>
              <a:gd name="connsiteX13" fmla="*/ 2281283 w 3001993"/>
              <a:gd name="connsiteY13" fmla="*/ 2219999 h 2767597"/>
              <a:gd name="connsiteX14" fmla="*/ 2009955 w 3001993"/>
              <a:gd name="connsiteY14" fmla="*/ 2137868 h 2767597"/>
              <a:gd name="connsiteX15" fmla="*/ 1890204 w 3001993"/>
              <a:gd name="connsiteY15" fmla="*/ 2138451 h 2767597"/>
              <a:gd name="connsiteX16" fmla="*/ 1820583 w 3001993"/>
              <a:gd name="connsiteY16" fmla="*/ 2202470 h 2767597"/>
              <a:gd name="connsiteX17" fmla="*/ 1686395 w 3001993"/>
              <a:gd name="connsiteY17" fmla="*/ 2144960 h 2767597"/>
              <a:gd name="connsiteX18" fmla="*/ 1588543 w 3001993"/>
              <a:gd name="connsiteY18" fmla="*/ 1978898 h 2767597"/>
              <a:gd name="connsiteX19" fmla="*/ 1540639 w 3001993"/>
              <a:gd name="connsiteY19" fmla="*/ 1928782 h 2767597"/>
              <a:gd name="connsiteX20" fmla="*/ 1354481 w 3001993"/>
              <a:gd name="connsiteY20" fmla="*/ 1809490 h 2767597"/>
              <a:gd name="connsiteX21" fmla="*/ 1141827 w 3001993"/>
              <a:gd name="connsiteY21" fmla="*/ 1810116 h 2767597"/>
              <a:gd name="connsiteX22" fmla="*/ 910436 w 3001993"/>
              <a:gd name="connsiteY22" fmla="*/ 1776392 h 2767597"/>
              <a:gd name="connsiteX23" fmla="*/ 869911 w 3001993"/>
              <a:gd name="connsiteY23" fmla="*/ 1879681 h 2767597"/>
              <a:gd name="connsiteX24" fmla="*/ 815431 w 3001993"/>
              <a:gd name="connsiteY24" fmla="*/ 1949266 h 2767597"/>
              <a:gd name="connsiteX25" fmla="*/ 822650 w 3001993"/>
              <a:gd name="connsiteY25" fmla="*/ 2093574 h 2767597"/>
              <a:gd name="connsiteX26" fmla="*/ 791089 w 3001993"/>
              <a:gd name="connsiteY26" fmla="*/ 2176014 h 2767597"/>
              <a:gd name="connsiteX27" fmla="*/ 725792 w 3001993"/>
              <a:gd name="connsiteY27" fmla="*/ 2172327 h 2767597"/>
              <a:gd name="connsiteX28" fmla="*/ 677782 w 3001993"/>
              <a:gd name="connsiteY28" fmla="*/ 2080974 h 2767597"/>
              <a:gd name="connsiteX29" fmla="*/ 785004 w 3001993"/>
              <a:gd name="connsiteY29" fmla="*/ 2767597 h 2767597"/>
              <a:gd name="connsiteX30" fmla="*/ 474453 w 3001993"/>
              <a:gd name="connsiteY30" fmla="*/ 2750344 h 2767597"/>
              <a:gd name="connsiteX31" fmla="*/ 224287 w 3001993"/>
              <a:gd name="connsiteY31" fmla="*/ 2698585 h 2767597"/>
              <a:gd name="connsiteX32" fmla="*/ 51759 w 3001993"/>
              <a:gd name="connsiteY32" fmla="*/ 2595068 h 2767597"/>
              <a:gd name="connsiteX33" fmla="*/ 0 w 3001993"/>
              <a:gd name="connsiteY33" fmla="*/ 2405287 h 2767597"/>
              <a:gd name="connsiteX34" fmla="*/ 17253 w 3001993"/>
              <a:gd name="connsiteY34" fmla="*/ 2215506 h 2767597"/>
              <a:gd name="connsiteX35" fmla="*/ 103517 w 3001993"/>
              <a:gd name="connsiteY35" fmla="*/ 2017099 h 2767597"/>
              <a:gd name="connsiteX36" fmla="*/ 267419 w 3001993"/>
              <a:gd name="connsiteY36" fmla="*/ 1896329 h 2767597"/>
              <a:gd name="connsiteX37" fmla="*/ 362310 w 3001993"/>
              <a:gd name="connsiteY37" fmla="*/ 1784185 h 2767597"/>
              <a:gd name="connsiteX38" fmla="*/ 362310 w 3001993"/>
              <a:gd name="connsiteY38" fmla="*/ 1534019 h 2767597"/>
              <a:gd name="connsiteX39" fmla="*/ 370936 w 3001993"/>
              <a:gd name="connsiteY39" fmla="*/ 1387370 h 2767597"/>
              <a:gd name="connsiteX40" fmla="*/ 491706 w 3001993"/>
              <a:gd name="connsiteY40" fmla="*/ 1292480 h 2767597"/>
              <a:gd name="connsiteX41" fmla="*/ 638355 w 3001993"/>
              <a:gd name="connsiteY41" fmla="*/ 1275227 h 2767597"/>
              <a:gd name="connsiteX42" fmla="*/ 757328 w 3001993"/>
              <a:gd name="connsiteY42" fmla="*/ 1092590 h 2767597"/>
              <a:gd name="connsiteX43" fmla="*/ 763573 w 3001993"/>
              <a:gd name="connsiteY43" fmla="*/ 1021107 h 2767597"/>
              <a:gd name="connsiteX44" fmla="*/ 773098 w 3001993"/>
              <a:gd name="connsiteY44" fmla="*/ 960812 h 2767597"/>
              <a:gd name="connsiteX45" fmla="*/ 808817 w 3001993"/>
              <a:gd name="connsiteY45" fmla="*/ 952051 h 2767597"/>
              <a:gd name="connsiteX46" fmla="*/ 838245 w 3001993"/>
              <a:gd name="connsiteY46" fmla="*/ 983142 h 2767597"/>
              <a:gd name="connsiteX47" fmla="*/ 856442 w 3001993"/>
              <a:gd name="connsiteY47" fmla="*/ 966338 h 2767597"/>
              <a:gd name="connsiteX48" fmla="*/ 854914 w 3001993"/>
              <a:gd name="connsiteY48" fmla="*/ 906088 h 2767597"/>
              <a:gd name="connsiteX49" fmla="*/ 906359 w 3001993"/>
              <a:gd name="connsiteY49" fmla="*/ 885556 h 2767597"/>
              <a:gd name="connsiteX50" fmla="*/ 949310 w 3001993"/>
              <a:gd name="connsiteY50" fmla="*/ 930620 h 2767597"/>
              <a:gd name="connsiteX51" fmla="*/ 965979 w 3001993"/>
              <a:gd name="connsiteY51" fmla="*/ 952051 h 2767597"/>
              <a:gd name="connsiteX52" fmla="*/ 995004 w 3001993"/>
              <a:gd name="connsiteY52" fmla="*/ 939380 h 2767597"/>
              <a:gd name="connsiteX53" fmla="*/ 1004079 w 3001993"/>
              <a:gd name="connsiteY53" fmla="*/ 880613 h 2767597"/>
              <a:gd name="connsiteX54" fmla="*/ 1005113 w 3001993"/>
              <a:gd name="connsiteY54" fmla="*/ 847186 h 2767597"/>
              <a:gd name="connsiteX55" fmla="*/ 1025510 w 3001993"/>
              <a:gd name="connsiteY55" fmla="*/ 823463 h 2767597"/>
              <a:gd name="connsiteX56" fmla="*/ 1081268 w 3001993"/>
              <a:gd name="connsiteY56" fmla="*/ 804952 h 2767597"/>
              <a:gd name="connsiteX57" fmla="*/ 1113617 w 3001993"/>
              <a:gd name="connsiteY57" fmla="*/ 799651 h 2767597"/>
              <a:gd name="connsiteX58" fmla="*/ 1131813 w 3001993"/>
              <a:gd name="connsiteY58" fmla="*/ 767167 h 2767597"/>
              <a:gd name="connsiteX59" fmla="*/ 1156479 w 3001993"/>
              <a:gd name="connsiteY59" fmla="*/ 759170 h 2767597"/>
              <a:gd name="connsiteX60" fmla="*/ 1173148 w 3001993"/>
              <a:gd name="connsiteY60" fmla="*/ 735357 h 2767597"/>
              <a:gd name="connsiteX61" fmla="*/ 1196960 w 3001993"/>
              <a:gd name="connsiteY61" fmla="*/ 787745 h 2767597"/>
              <a:gd name="connsiteX62" fmla="*/ 1239823 w 3001993"/>
              <a:gd name="connsiteY62" fmla="*/ 785364 h 2767597"/>
              <a:gd name="connsiteX63" fmla="*/ 1277923 w 3001993"/>
              <a:gd name="connsiteY63" fmla="*/ 797270 h 2767597"/>
              <a:gd name="connsiteX64" fmla="*/ 1301735 w 3001993"/>
              <a:gd name="connsiteY64" fmla="*/ 787745 h 2767597"/>
              <a:gd name="connsiteX65" fmla="*/ 1330310 w 3001993"/>
              <a:gd name="connsiteY65" fmla="*/ 859182 h 2767597"/>
              <a:gd name="connsiteX66" fmla="*/ 1355246 w 3001993"/>
              <a:gd name="connsiteY66" fmla="*/ 846872 h 2767597"/>
              <a:gd name="connsiteX67" fmla="*/ 1398378 w 3001993"/>
              <a:gd name="connsiteY67" fmla="*/ 852532 h 2767597"/>
              <a:gd name="connsiteX68" fmla="*/ 1432704 w 3001993"/>
              <a:gd name="connsiteY68" fmla="*/ 859182 h 2767597"/>
              <a:gd name="connsiteX69" fmla="*/ 1492055 w 3001993"/>
              <a:gd name="connsiteY69" fmla="*/ 914715 h 2767597"/>
              <a:gd name="connsiteX70" fmla="*/ 1520810 w 3001993"/>
              <a:gd name="connsiteY70" fmla="*/ 899663 h 2767597"/>
              <a:gd name="connsiteX71" fmla="*/ 1556529 w 3001993"/>
              <a:gd name="connsiteY71" fmla="*/ 923476 h 2767597"/>
              <a:gd name="connsiteX72" fmla="*/ 1608917 w 3001993"/>
              <a:gd name="connsiteY72" fmla="*/ 952051 h 2767597"/>
              <a:gd name="connsiteX73" fmla="*/ 1689879 w 3001993"/>
              <a:gd name="connsiteY73" fmla="*/ 956633 h 2767597"/>
              <a:gd name="connsiteX74" fmla="*/ 1713376 w 3001993"/>
              <a:gd name="connsiteY74" fmla="*/ 917680 h 2767597"/>
              <a:gd name="connsiteX75" fmla="*/ 1677973 w 3001993"/>
              <a:gd name="connsiteY75" fmla="*/ 875851 h 2767597"/>
              <a:gd name="connsiteX76" fmla="*/ 1603030 w 3001993"/>
              <a:gd name="connsiteY76" fmla="*/ 823687 h 2767597"/>
              <a:gd name="connsiteX77" fmla="*/ 1516048 w 3001993"/>
              <a:gd name="connsiteY77" fmla="*/ 778220 h 2767597"/>
              <a:gd name="connsiteX78" fmla="*/ 1430817 w 3001993"/>
              <a:gd name="connsiteY78" fmla="*/ 685396 h 2767597"/>
              <a:gd name="connsiteX79" fmla="*/ 1392223 w 3001993"/>
              <a:gd name="connsiteY79" fmla="*/ 663920 h 2767597"/>
              <a:gd name="connsiteX80" fmla="*/ 1310631 w 3001993"/>
              <a:gd name="connsiteY80" fmla="*/ 588124 h 2767597"/>
              <a:gd name="connsiteX81" fmla="*/ 1280304 w 3001993"/>
              <a:gd name="connsiteY81" fmla="*/ 521045 h 2767597"/>
              <a:gd name="connsiteX82" fmla="*/ 1249348 w 3001993"/>
              <a:gd name="connsiteY82" fmla="*/ 471038 h 2767597"/>
              <a:gd name="connsiteX83" fmla="*/ 1232364 w 3001993"/>
              <a:gd name="connsiteY83" fmla="*/ 455134 h 2767597"/>
              <a:gd name="connsiteX84" fmla="*/ 1237441 w 3001993"/>
              <a:gd name="connsiteY84" fmla="*/ 418651 h 2767597"/>
              <a:gd name="connsiteX85" fmla="*/ 1258873 w 3001993"/>
              <a:gd name="connsiteY85" fmla="*/ 378394 h 2767597"/>
              <a:gd name="connsiteX86" fmla="*/ 1216010 w 3001993"/>
              <a:gd name="connsiteY86" fmla="*/ 378170 h 2767597"/>
              <a:gd name="connsiteX87" fmla="*/ 1174091 w 3001993"/>
              <a:gd name="connsiteY87" fmla="*/ 353099 h 2767597"/>
              <a:gd name="connsiteX88" fmla="*/ 1166004 w 3001993"/>
              <a:gd name="connsiteY88" fmla="*/ 290063 h 2767597"/>
              <a:gd name="connsiteX89" fmla="*/ 1135048 w 3001993"/>
              <a:gd name="connsiteY89" fmla="*/ 275776 h 2767597"/>
              <a:gd name="connsiteX90" fmla="*/ 1129476 w 3001993"/>
              <a:gd name="connsiteY90" fmla="*/ 252862 h 2767597"/>
              <a:gd name="connsiteX91" fmla="*/ 1077898 w 3001993"/>
              <a:gd name="connsiteY91" fmla="*/ 256726 h 2767597"/>
              <a:gd name="connsiteX92" fmla="*/ 1065992 w 3001993"/>
              <a:gd name="connsiteY92" fmla="*/ 240057 h 2767597"/>
              <a:gd name="connsiteX93" fmla="*/ 1015985 w 3001993"/>
              <a:gd name="connsiteY93" fmla="*/ 247201 h 2767597"/>
              <a:gd name="connsiteX94" fmla="*/ 994554 w 3001993"/>
              <a:gd name="connsiteY94" fmla="*/ 235295 h 2767597"/>
              <a:gd name="connsiteX95" fmla="*/ 981929 w 3001993"/>
              <a:gd name="connsiteY95" fmla="*/ 193644 h 2767597"/>
              <a:gd name="connsiteX96" fmla="*/ 908109 w 3001993"/>
              <a:gd name="connsiteY96" fmla="*/ 215075 h 2767597"/>
              <a:gd name="connsiteX97" fmla="*/ 932642 w 3001993"/>
              <a:gd name="connsiteY97" fmla="*/ 178145 h 2767597"/>
              <a:gd name="connsiteX98" fmla="*/ 980267 w 3001993"/>
              <a:gd name="connsiteY98" fmla="*/ 154332 h 2767597"/>
              <a:gd name="connsiteX99" fmla="*/ 1015986 w 3001993"/>
              <a:gd name="connsiteY99" fmla="*/ 142426 h 2767597"/>
              <a:gd name="connsiteX100" fmla="*/ 1030272 w 3001993"/>
              <a:gd name="connsiteY100" fmla="*/ 92419 h 2767597"/>
              <a:gd name="connsiteX101" fmla="*/ 1073135 w 3001993"/>
              <a:gd name="connsiteY101" fmla="*/ 97182 h 2767597"/>
              <a:gd name="connsiteX102" fmla="*/ 1176472 w 3001993"/>
              <a:gd name="connsiteY102" fmla="*/ 41649 h 2767597"/>
              <a:gd name="connsiteX103" fmla="*/ 1410284 w 3001993"/>
              <a:gd name="connsiteY103" fmla="*/ 0 h 2767597"/>
              <a:gd name="connsiteX104" fmla="*/ 1508994 w 3001993"/>
              <a:gd name="connsiteY104" fmla="*/ 27677 h 2767597"/>
              <a:gd name="connsiteX105" fmla="*/ 1573198 w 3001993"/>
              <a:gd name="connsiteY105" fmla="*/ 61463 h 2767597"/>
              <a:gd name="connsiteX106" fmla="*/ 1616060 w 3001993"/>
              <a:gd name="connsiteY106" fmla="*/ 90038 h 2767597"/>
              <a:gd name="connsiteX107" fmla="*/ 1798158 w 3001993"/>
              <a:gd name="connsiteY107" fmla="*/ 102933 h 2767597"/>
              <a:gd name="connsiteX0" fmla="*/ 1798158 w 3001993"/>
              <a:gd name="connsiteY0" fmla="*/ 102933 h 2750344"/>
              <a:gd name="connsiteX1" fmla="*/ 1716657 w 3001993"/>
              <a:gd name="connsiteY1" fmla="*/ 309068 h 2750344"/>
              <a:gd name="connsiteX2" fmla="*/ 1690778 w 3001993"/>
              <a:gd name="connsiteY2" fmla="*/ 464344 h 2750344"/>
              <a:gd name="connsiteX3" fmla="*/ 1846053 w 3001993"/>
              <a:gd name="connsiteY3" fmla="*/ 610993 h 2750344"/>
              <a:gd name="connsiteX4" fmla="*/ 2251495 w 3001993"/>
              <a:gd name="connsiteY4" fmla="*/ 723136 h 2750344"/>
              <a:gd name="connsiteX5" fmla="*/ 2475781 w 3001993"/>
              <a:gd name="connsiteY5" fmla="*/ 921544 h 2750344"/>
              <a:gd name="connsiteX6" fmla="*/ 2725947 w 3001993"/>
              <a:gd name="connsiteY6" fmla="*/ 1076819 h 2750344"/>
              <a:gd name="connsiteX7" fmla="*/ 2907102 w 3001993"/>
              <a:gd name="connsiteY7" fmla="*/ 1318359 h 2750344"/>
              <a:gd name="connsiteX8" fmla="*/ 3001993 w 3001993"/>
              <a:gd name="connsiteY8" fmla="*/ 1620283 h 2750344"/>
              <a:gd name="connsiteX9" fmla="*/ 2993366 w 3001993"/>
              <a:gd name="connsiteY9" fmla="*/ 1870449 h 2750344"/>
              <a:gd name="connsiteX10" fmla="*/ 2915729 w 3001993"/>
              <a:gd name="connsiteY10" fmla="*/ 2060231 h 2750344"/>
              <a:gd name="connsiteX11" fmla="*/ 2743200 w 3001993"/>
              <a:gd name="connsiteY11" fmla="*/ 2189627 h 2750344"/>
              <a:gd name="connsiteX12" fmla="*/ 2501661 w 3001993"/>
              <a:gd name="connsiteY12" fmla="*/ 2241385 h 2750344"/>
              <a:gd name="connsiteX13" fmla="*/ 2281283 w 3001993"/>
              <a:gd name="connsiteY13" fmla="*/ 2219999 h 2750344"/>
              <a:gd name="connsiteX14" fmla="*/ 2009955 w 3001993"/>
              <a:gd name="connsiteY14" fmla="*/ 2137868 h 2750344"/>
              <a:gd name="connsiteX15" fmla="*/ 1890204 w 3001993"/>
              <a:gd name="connsiteY15" fmla="*/ 2138451 h 2750344"/>
              <a:gd name="connsiteX16" fmla="*/ 1820583 w 3001993"/>
              <a:gd name="connsiteY16" fmla="*/ 2202470 h 2750344"/>
              <a:gd name="connsiteX17" fmla="*/ 1686395 w 3001993"/>
              <a:gd name="connsiteY17" fmla="*/ 2144960 h 2750344"/>
              <a:gd name="connsiteX18" fmla="*/ 1588543 w 3001993"/>
              <a:gd name="connsiteY18" fmla="*/ 1978898 h 2750344"/>
              <a:gd name="connsiteX19" fmla="*/ 1540639 w 3001993"/>
              <a:gd name="connsiteY19" fmla="*/ 1928782 h 2750344"/>
              <a:gd name="connsiteX20" fmla="*/ 1354481 w 3001993"/>
              <a:gd name="connsiteY20" fmla="*/ 1809490 h 2750344"/>
              <a:gd name="connsiteX21" fmla="*/ 1141827 w 3001993"/>
              <a:gd name="connsiteY21" fmla="*/ 1810116 h 2750344"/>
              <a:gd name="connsiteX22" fmla="*/ 910436 w 3001993"/>
              <a:gd name="connsiteY22" fmla="*/ 1776392 h 2750344"/>
              <a:gd name="connsiteX23" fmla="*/ 869911 w 3001993"/>
              <a:gd name="connsiteY23" fmla="*/ 1879681 h 2750344"/>
              <a:gd name="connsiteX24" fmla="*/ 815431 w 3001993"/>
              <a:gd name="connsiteY24" fmla="*/ 1949266 h 2750344"/>
              <a:gd name="connsiteX25" fmla="*/ 822650 w 3001993"/>
              <a:gd name="connsiteY25" fmla="*/ 2093574 h 2750344"/>
              <a:gd name="connsiteX26" fmla="*/ 791089 w 3001993"/>
              <a:gd name="connsiteY26" fmla="*/ 2176014 h 2750344"/>
              <a:gd name="connsiteX27" fmla="*/ 725792 w 3001993"/>
              <a:gd name="connsiteY27" fmla="*/ 2172327 h 2750344"/>
              <a:gd name="connsiteX28" fmla="*/ 677782 w 3001993"/>
              <a:gd name="connsiteY28" fmla="*/ 2080974 h 2750344"/>
              <a:gd name="connsiteX29" fmla="*/ 655358 w 3001993"/>
              <a:gd name="connsiteY29" fmla="*/ 2029409 h 2750344"/>
              <a:gd name="connsiteX30" fmla="*/ 474453 w 3001993"/>
              <a:gd name="connsiteY30" fmla="*/ 2750344 h 2750344"/>
              <a:gd name="connsiteX31" fmla="*/ 224287 w 3001993"/>
              <a:gd name="connsiteY31" fmla="*/ 2698585 h 2750344"/>
              <a:gd name="connsiteX32" fmla="*/ 51759 w 3001993"/>
              <a:gd name="connsiteY32" fmla="*/ 2595068 h 2750344"/>
              <a:gd name="connsiteX33" fmla="*/ 0 w 3001993"/>
              <a:gd name="connsiteY33" fmla="*/ 2405287 h 2750344"/>
              <a:gd name="connsiteX34" fmla="*/ 17253 w 3001993"/>
              <a:gd name="connsiteY34" fmla="*/ 2215506 h 2750344"/>
              <a:gd name="connsiteX35" fmla="*/ 103517 w 3001993"/>
              <a:gd name="connsiteY35" fmla="*/ 2017099 h 2750344"/>
              <a:gd name="connsiteX36" fmla="*/ 267419 w 3001993"/>
              <a:gd name="connsiteY36" fmla="*/ 1896329 h 2750344"/>
              <a:gd name="connsiteX37" fmla="*/ 362310 w 3001993"/>
              <a:gd name="connsiteY37" fmla="*/ 1784185 h 2750344"/>
              <a:gd name="connsiteX38" fmla="*/ 362310 w 3001993"/>
              <a:gd name="connsiteY38" fmla="*/ 1534019 h 2750344"/>
              <a:gd name="connsiteX39" fmla="*/ 370936 w 3001993"/>
              <a:gd name="connsiteY39" fmla="*/ 1387370 h 2750344"/>
              <a:gd name="connsiteX40" fmla="*/ 491706 w 3001993"/>
              <a:gd name="connsiteY40" fmla="*/ 1292480 h 2750344"/>
              <a:gd name="connsiteX41" fmla="*/ 638355 w 3001993"/>
              <a:gd name="connsiteY41" fmla="*/ 1275227 h 2750344"/>
              <a:gd name="connsiteX42" fmla="*/ 757328 w 3001993"/>
              <a:gd name="connsiteY42" fmla="*/ 1092590 h 2750344"/>
              <a:gd name="connsiteX43" fmla="*/ 763573 w 3001993"/>
              <a:gd name="connsiteY43" fmla="*/ 1021107 h 2750344"/>
              <a:gd name="connsiteX44" fmla="*/ 773098 w 3001993"/>
              <a:gd name="connsiteY44" fmla="*/ 960812 h 2750344"/>
              <a:gd name="connsiteX45" fmla="*/ 808817 w 3001993"/>
              <a:gd name="connsiteY45" fmla="*/ 952051 h 2750344"/>
              <a:gd name="connsiteX46" fmla="*/ 838245 w 3001993"/>
              <a:gd name="connsiteY46" fmla="*/ 983142 h 2750344"/>
              <a:gd name="connsiteX47" fmla="*/ 856442 w 3001993"/>
              <a:gd name="connsiteY47" fmla="*/ 966338 h 2750344"/>
              <a:gd name="connsiteX48" fmla="*/ 854914 w 3001993"/>
              <a:gd name="connsiteY48" fmla="*/ 906088 h 2750344"/>
              <a:gd name="connsiteX49" fmla="*/ 906359 w 3001993"/>
              <a:gd name="connsiteY49" fmla="*/ 885556 h 2750344"/>
              <a:gd name="connsiteX50" fmla="*/ 949310 w 3001993"/>
              <a:gd name="connsiteY50" fmla="*/ 930620 h 2750344"/>
              <a:gd name="connsiteX51" fmla="*/ 965979 w 3001993"/>
              <a:gd name="connsiteY51" fmla="*/ 952051 h 2750344"/>
              <a:gd name="connsiteX52" fmla="*/ 995004 w 3001993"/>
              <a:gd name="connsiteY52" fmla="*/ 939380 h 2750344"/>
              <a:gd name="connsiteX53" fmla="*/ 1004079 w 3001993"/>
              <a:gd name="connsiteY53" fmla="*/ 880613 h 2750344"/>
              <a:gd name="connsiteX54" fmla="*/ 1005113 w 3001993"/>
              <a:gd name="connsiteY54" fmla="*/ 847186 h 2750344"/>
              <a:gd name="connsiteX55" fmla="*/ 1025510 w 3001993"/>
              <a:gd name="connsiteY55" fmla="*/ 823463 h 2750344"/>
              <a:gd name="connsiteX56" fmla="*/ 1081268 w 3001993"/>
              <a:gd name="connsiteY56" fmla="*/ 804952 h 2750344"/>
              <a:gd name="connsiteX57" fmla="*/ 1113617 w 3001993"/>
              <a:gd name="connsiteY57" fmla="*/ 799651 h 2750344"/>
              <a:gd name="connsiteX58" fmla="*/ 1131813 w 3001993"/>
              <a:gd name="connsiteY58" fmla="*/ 767167 h 2750344"/>
              <a:gd name="connsiteX59" fmla="*/ 1156479 w 3001993"/>
              <a:gd name="connsiteY59" fmla="*/ 759170 h 2750344"/>
              <a:gd name="connsiteX60" fmla="*/ 1173148 w 3001993"/>
              <a:gd name="connsiteY60" fmla="*/ 735357 h 2750344"/>
              <a:gd name="connsiteX61" fmla="*/ 1196960 w 3001993"/>
              <a:gd name="connsiteY61" fmla="*/ 787745 h 2750344"/>
              <a:gd name="connsiteX62" fmla="*/ 1239823 w 3001993"/>
              <a:gd name="connsiteY62" fmla="*/ 785364 h 2750344"/>
              <a:gd name="connsiteX63" fmla="*/ 1277923 w 3001993"/>
              <a:gd name="connsiteY63" fmla="*/ 797270 h 2750344"/>
              <a:gd name="connsiteX64" fmla="*/ 1301735 w 3001993"/>
              <a:gd name="connsiteY64" fmla="*/ 787745 h 2750344"/>
              <a:gd name="connsiteX65" fmla="*/ 1330310 w 3001993"/>
              <a:gd name="connsiteY65" fmla="*/ 859182 h 2750344"/>
              <a:gd name="connsiteX66" fmla="*/ 1355246 w 3001993"/>
              <a:gd name="connsiteY66" fmla="*/ 846872 h 2750344"/>
              <a:gd name="connsiteX67" fmla="*/ 1398378 w 3001993"/>
              <a:gd name="connsiteY67" fmla="*/ 852532 h 2750344"/>
              <a:gd name="connsiteX68" fmla="*/ 1432704 w 3001993"/>
              <a:gd name="connsiteY68" fmla="*/ 859182 h 2750344"/>
              <a:gd name="connsiteX69" fmla="*/ 1492055 w 3001993"/>
              <a:gd name="connsiteY69" fmla="*/ 914715 h 2750344"/>
              <a:gd name="connsiteX70" fmla="*/ 1520810 w 3001993"/>
              <a:gd name="connsiteY70" fmla="*/ 899663 h 2750344"/>
              <a:gd name="connsiteX71" fmla="*/ 1556529 w 3001993"/>
              <a:gd name="connsiteY71" fmla="*/ 923476 h 2750344"/>
              <a:gd name="connsiteX72" fmla="*/ 1608917 w 3001993"/>
              <a:gd name="connsiteY72" fmla="*/ 952051 h 2750344"/>
              <a:gd name="connsiteX73" fmla="*/ 1689879 w 3001993"/>
              <a:gd name="connsiteY73" fmla="*/ 956633 h 2750344"/>
              <a:gd name="connsiteX74" fmla="*/ 1713376 w 3001993"/>
              <a:gd name="connsiteY74" fmla="*/ 917680 h 2750344"/>
              <a:gd name="connsiteX75" fmla="*/ 1677973 w 3001993"/>
              <a:gd name="connsiteY75" fmla="*/ 875851 h 2750344"/>
              <a:gd name="connsiteX76" fmla="*/ 1603030 w 3001993"/>
              <a:gd name="connsiteY76" fmla="*/ 823687 h 2750344"/>
              <a:gd name="connsiteX77" fmla="*/ 1516048 w 3001993"/>
              <a:gd name="connsiteY77" fmla="*/ 778220 h 2750344"/>
              <a:gd name="connsiteX78" fmla="*/ 1430817 w 3001993"/>
              <a:gd name="connsiteY78" fmla="*/ 685396 h 2750344"/>
              <a:gd name="connsiteX79" fmla="*/ 1392223 w 3001993"/>
              <a:gd name="connsiteY79" fmla="*/ 663920 h 2750344"/>
              <a:gd name="connsiteX80" fmla="*/ 1310631 w 3001993"/>
              <a:gd name="connsiteY80" fmla="*/ 588124 h 2750344"/>
              <a:gd name="connsiteX81" fmla="*/ 1280304 w 3001993"/>
              <a:gd name="connsiteY81" fmla="*/ 521045 h 2750344"/>
              <a:gd name="connsiteX82" fmla="*/ 1249348 w 3001993"/>
              <a:gd name="connsiteY82" fmla="*/ 471038 h 2750344"/>
              <a:gd name="connsiteX83" fmla="*/ 1232364 w 3001993"/>
              <a:gd name="connsiteY83" fmla="*/ 455134 h 2750344"/>
              <a:gd name="connsiteX84" fmla="*/ 1237441 w 3001993"/>
              <a:gd name="connsiteY84" fmla="*/ 418651 h 2750344"/>
              <a:gd name="connsiteX85" fmla="*/ 1258873 w 3001993"/>
              <a:gd name="connsiteY85" fmla="*/ 378394 h 2750344"/>
              <a:gd name="connsiteX86" fmla="*/ 1216010 w 3001993"/>
              <a:gd name="connsiteY86" fmla="*/ 378170 h 2750344"/>
              <a:gd name="connsiteX87" fmla="*/ 1174091 w 3001993"/>
              <a:gd name="connsiteY87" fmla="*/ 353099 h 2750344"/>
              <a:gd name="connsiteX88" fmla="*/ 1166004 w 3001993"/>
              <a:gd name="connsiteY88" fmla="*/ 290063 h 2750344"/>
              <a:gd name="connsiteX89" fmla="*/ 1135048 w 3001993"/>
              <a:gd name="connsiteY89" fmla="*/ 275776 h 2750344"/>
              <a:gd name="connsiteX90" fmla="*/ 1129476 w 3001993"/>
              <a:gd name="connsiteY90" fmla="*/ 252862 h 2750344"/>
              <a:gd name="connsiteX91" fmla="*/ 1077898 w 3001993"/>
              <a:gd name="connsiteY91" fmla="*/ 256726 h 2750344"/>
              <a:gd name="connsiteX92" fmla="*/ 1065992 w 3001993"/>
              <a:gd name="connsiteY92" fmla="*/ 240057 h 2750344"/>
              <a:gd name="connsiteX93" fmla="*/ 1015985 w 3001993"/>
              <a:gd name="connsiteY93" fmla="*/ 247201 h 2750344"/>
              <a:gd name="connsiteX94" fmla="*/ 994554 w 3001993"/>
              <a:gd name="connsiteY94" fmla="*/ 235295 h 2750344"/>
              <a:gd name="connsiteX95" fmla="*/ 981929 w 3001993"/>
              <a:gd name="connsiteY95" fmla="*/ 193644 h 2750344"/>
              <a:gd name="connsiteX96" fmla="*/ 908109 w 3001993"/>
              <a:gd name="connsiteY96" fmla="*/ 215075 h 2750344"/>
              <a:gd name="connsiteX97" fmla="*/ 932642 w 3001993"/>
              <a:gd name="connsiteY97" fmla="*/ 178145 h 2750344"/>
              <a:gd name="connsiteX98" fmla="*/ 980267 w 3001993"/>
              <a:gd name="connsiteY98" fmla="*/ 154332 h 2750344"/>
              <a:gd name="connsiteX99" fmla="*/ 1015986 w 3001993"/>
              <a:gd name="connsiteY99" fmla="*/ 142426 h 2750344"/>
              <a:gd name="connsiteX100" fmla="*/ 1030272 w 3001993"/>
              <a:gd name="connsiteY100" fmla="*/ 92419 h 2750344"/>
              <a:gd name="connsiteX101" fmla="*/ 1073135 w 3001993"/>
              <a:gd name="connsiteY101" fmla="*/ 97182 h 2750344"/>
              <a:gd name="connsiteX102" fmla="*/ 1176472 w 3001993"/>
              <a:gd name="connsiteY102" fmla="*/ 41649 h 2750344"/>
              <a:gd name="connsiteX103" fmla="*/ 1410284 w 3001993"/>
              <a:gd name="connsiteY103" fmla="*/ 0 h 2750344"/>
              <a:gd name="connsiteX104" fmla="*/ 1508994 w 3001993"/>
              <a:gd name="connsiteY104" fmla="*/ 27677 h 2750344"/>
              <a:gd name="connsiteX105" fmla="*/ 1573198 w 3001993"/>
              <a:gd name="connsiteY105" fmla="*/ 61463 h 2750344"/>
              <a:gd name="connsiteX106" fmla="*/ 1616060 w 3001993"/>
              <a:gd name="connsiteY106" fmla="*/ 90038 h 2750344"/>
              <a:gd name="connsiteX107" fmla="*/ 1798158 w 3001993"/>
              <a:gd name="connsiteY107" fmla="*/ 102933 h 2750344"/>
              <a:gd name="connsiteX0" fmla="*/ 1798158 w 3001993"/>
              <a:gd name="connsiteY0" fmla="*/ 102933 h 2698585"/>
              <a:gd name="connsiteX1" fmla="*/ 1716657 w 3001993"/>
              <a:gd name="connsiteY1" fmla="*/ 309068 h 2698585"/>
              <a:gd name="connsiteX2" fmla="*/ 1690778 w 3001993"/>
              <a:gd name="connsiteY2" fmla="*/ 464344 h 2698585"/>
              <a:gd name="connsiteX3" fmla="*/ 1846053 w 3001993"/>
              <a:gd name="connsiteY3" fmla="*/ 610993 h 2698585"/>
              <a:gd name="connsiteX4" fmla="*/ 2251495 w 3001993"/>
              <a:gd name="connsiteY4" fmla="*/ 723136 h 2698585"/>
              <a:gd name="connsiteX5" fmla="*/ 2475781 w 3001993"/>
              <a:gd name="connsiteY5" fmla="*/ 921544 h 2698585"/>
              <a:gd name="connsiteX6" fmla="*/ 2725947 w 3001993"/>
              <a:gd name="connsiteY6" fmla="*/ 1076819 h 2698585"/>
              <a:gd name="connsiteX7" fmla="*/ 2907102 w 3001993"/>
              <a:gd name="connsiteY7" fmla="*/ 1318359 h 2698585"/>
              <a:gd name="connsiteX8" fmla="*/ 3001993 w 3001993"/>
              <a:gd name="connsiteY8" fmla="*/ 1620283 h 2698585"/>
              <a:gd name="connsiteX9" fmla="*/ 2993366 w 3001993"/>
              <a:gd name="connsiteY9" fmla="*/ 1870449 h 2698585"/>
              <a:gd name="connsiteX10" fmla="*/ 2915729 w 3001993"/>
              <a:gd name="connsiteY10" fmla="*/ 2060231 h 2698585"/>
              <a:gd name="connsiteX11" fmla="*/ 2743200 w 3001993"/>
              <a:gd name="connsiteY11" fmla="*/ 2189627 h 2698585"/>
              <a:gd name="connsiteX12" fmla="*/ 2501661 w 3001993"/>
              <a:gd name="connsiteY12" fmla="*/ 2241385 h 2698585"/>
              <a:gd name="connsiteX13" fmla="*/ 2281283 w 3001993"/>
              <a:gd name="connsiteY13" fmla="*/ 2219999 h 2698585"/>
              <a:gd name="connsiteX14" fmla="*/ 2009955 w 3001993"/>
              <a:gd name="connsiteY14" fmla="*/ 2137868 h 2698585"/>
              <a:gd name="connsiteX15" fmla="*/ 1890204 w 3001993"/>
              <a:gd name="connsiteY15" fmla="*/ 2138451 h 2698585"/>
              <a:gd name="connsiteX16" fmla="*/ 1820583 w 3001993"/>
              <a:gd name="connsiteY16" fmla="*/ 2202470 h 2698585"/>
              <a:gd name="connsiteX17" fmla="*/ 1686395 w 3001993"/>
              <a:gd name="connsiteY17" fmla="*/ 2144960 h 2698585"/>
              <a:gd name="connsiteX18" fmla="*/ 1588543 w 3001993"/>
              <a:gd name="connsiteY18" fmla="*/ 1978898 h 2698585"/>
              <a:gd name="connsiteX19" fmla="*/ 1540639 w 3001993"/>
              <a:gd name="connsiteY19" fmla="*/ 1928782 h 2698585"/>
              <a:gd name="connsiteX20" fmla="*/ 1354481 w 3001993"/>
              <a:gd name="connsiteY20" fmla="*/ 1809490 h 2698585"/>
              <a:gd name="connsiteX21" fmla="*/ 1141827 w 3001993"/>
              <a:gd name="connsiteY21" fmla="*/ 1810116 h 2698585"/>
              <a:gd name="connsiteX22" fmla="*/ 910436 w 3001993"/>
              <a:gd name="connsiteY22" fmla="*/ 1776392 h 2698585"/>
              <a:gd name="connsiteX23" fmla="*/ 869911 w 3001993"/>
              <a:gd name="connsiteY23" fmla="*/ 1879681 h 2698585"/>
              <a:gd name="connsiteX24" fmla="*/ 815431 w 3001993"/>
              <a:gd name="connsiteY24" fmla="*/ 1949266 h 2698585"/>
              <a:gd name="connsiteX25" fmla="*/ 822650 w 3001993"/>
              <a:gd name="connsiteY25" fmla="*/ 2093574 h 2698585"/>
              <a:gd name="connsiteX26" fmla="*/ 791089 w 3001993"/>
              <a:gd name="connsiteY26" fmla="*/ 2176014 h 2698585"/>
              <a:gd name="connsiteX27" fmla="*/ 725792 w 3001993"/>
              <a:gd name="connsiteY27" fmla="*/ 2172327 h 2698585"/>
              <a:gd name="connsiteX28" fmla="*/ 677782 w 3001993"/>
              <a:gd name="connsiteY28" fmla="*/ 2080974 h 2698585"/>
              <a:gd name="connsiteX29" fmla="*/ 655358 w 3001993"/>
              <a:gd name="connsiteY29" fmla="*/ 2029409 h 2698585"/>
              <a:gd name="connsiteX30" fmla="*/ 574995 w 3001993"/>
              <a:gd name="connsiteY30" fmla="*/ 2096823 h 2698585"/>
              <a:gd name="connsiteX31" fmla="*/ 224287 w 3001993"/>
              <a:gd name="connsiteY31" fmla="*/ 2698585 h 2698585"/>
              <a:gd name="connsiteX32" fmla="*/ 51759 w 3001993"/>
              <a:gd name="connsiteY32" fmla="*/ 2595068 h 2698585"/>
              <a:gd name="connsiteX33" fmla="*/ 0 w 3001993"/>
              <a:gd name="connsiteY33" fmla="*/ 2405287 h 2698585"/>
              <a:gd name="connsiteX34" fmla="*/ 17253 w 3001993"/>
              <a:gd name="connsiteY34" fmla="*/ 2215506 h 2698585"/>
              <a:gd name="connsiteX35" fmla="*/ 103517 w 3001993"/>
              <a:gd name="connsiteY35" fmla="*/ 2017099 h 2698585"/>
              <a:gd name="connsiteX36" fmla="*/ 267419 w 3001993"/>
              <a:gd name="connsiteY36" fmla="*/ 1896329 h 2698585"/>
              <a:gd name="connsiteX37" fmla="*/ 362310 w 3001993"/>
              <a:gd name="connsiteY37" fmla="*/ 1784185 h 2698585"/>
              <a:gd name="connsiteX38" fmla="*/ 362310 w 3001993"/>
              <a:gd name="connsiteY38" fmla="*/ 1534019 h 2698585"/>
              <a:gd name="connsiteX39" fmla="*/ 370936 w 3001993"/>
              <a:gd name="connsiteY39" fmla="*/ 1387370 h 2698585"/>
              <a:gd name="connsiteX40" fmla="*/ 491706 w 3001993"/>
              <a:gd name="connsiteY40" fmla="*/ 1292480 h 2698585"/>
              <a:gd name="connsiteX41" fmla="*/ 638355 w 3001993"/>
              <a:gd name="connsiteY41" fmla="*/ 1275227 h 2698585"/>
              <a:gd name="connsiteX42" fmla="*/ 757328 w 3001993"/>
              <a:gd name="connsiteY42" fmla="*/ 1092590 h 2698585"/>
              <a:gd name="connsiteX43" fmla="*/ 763573 w 3001993"/>
              <a:gd name="connsiteY43" fmla="*/ 1021107 h 2698585"/>
              <a:gd name="connsiteX44" fmla="*/ 773098 w 3001993"/>
              <a:gd name="connsiteY44" fmla="*/ 960812 h 2698585"/>
              <a:gd name="connsiteX45" fmla="*/ 808817 w 3001993"/>
              <a:gd name="connsiteY45" fmla="*/ 952051 h 2698585"/>
              <a:gd name="connsiteX46" fmla="*/ 838245 w 3001993"/>
              <a:gd name="connsiteY46" fmla="*/ 983142 h 2698585"/>
              <a:gd name="connsiteX47" fmla="*/ 856442 w 3001993"/>
              <a:gd name="connsiteY47" fmla="*/ 966338 h 2698585"/>
              <a:gd name="connsiteX48" fmla="*/ 854914 w 3001993"/>
              <a:gd name="connsiteY48" fmla="*/ 906088 h 2698585"/>
              <a:gd name="connsiteX49" fmla="*/ 906359 w 3001993"/>
              <a:gd name="connsiteY49" fmla="*/ 885556 h 2698585"/>
              <a:gd name="connsiteX50" fmla="*/ 949310 w 3001993"/>
              <a:gd name="connsiteY50" fmla="*/ 930620 h 2698585"/>
              <a:gd name="connsiteX51" fmla="*/ 965979 w 3001993"/>
              <a:gd name="connsiteY51" fmla="*/ 952051 h 2698585"/>
              <a:gd name="connsiteX52" fmla="*/ 995004 w 3001993"/>
              <a:gd name="connsiteY52" fmla="*/ 939380 h 2698585"/>
              <a:gd name="connsiteX53" fmla="*/ 1004079 w 3001993"/>
              <a:gd name="connsiteY53" fmla="*/ 880613 h 2698585"/>
              <a:gd name="connsiteX54" fmla="*/ 1005113 w 3001993"/>
              <a:gd name="connsiteY54" fmla="*/ 847186 h 2698585"/>
              <a:gd name="connsiteX55" fmla="*/ 1025510 w 3001993"/>
              <a:gd name="connsiteY55" fmla="*/ 823463 h 2698585"/>
              <a:gd name="connsiteX56" fmla="*/ 1081268 w 3001993"/>
              <a:gd name="connsiteY56" fmla="*/ 804952 h 2698585"/>
              <a:gd name="connsiteX57" fmla="*/ 1113617 w 3001993"/>
              <a:gd name="connsiteY57" fmla="*/ 799651 h 2698585"/>
              <a:gd name="connsiteX58" fmla="*/ 1131813 w 3001993"/>
              <a:gd name="connsiteY58" fmla="*/ 767167 h 2698585"/>
              <a:gd name="connsiteX59" fmla="*/ 1156479 w 3001993"/>
              <a:gd name="connsiteY59" fmla="*/ 759170 h 2698585"/>
              <a:gd name="connsiteX60" fmla="*/ 1173148 w 3001993"/>
              <a:gd name="connsiteY60" fmla="*/ 735357 h 2698585"/>
              <a:gd name="connsiteX61" fmla="*/ 1196960 w 3001993"/>
              <a:gd name="connsiteY61" fmla="*/ 787745 h 2698585"/>
              <a:gd name="connsiteX62" fmla="*/ 1239823 w 3001993"/>
              <a:gd name="connsiteY62" fmla="*/ 785364 h 2698585"/>
              <a:gd name="connsiteX63" fmla="*/ 1277923 w 3001993"/>
              <a:gd name="connsiteY63" fmla="*/ 797270 h 2698585"/>
              <a:gd name="connsiteX64" fmla="*/ 1301735 w 3001993"/>
              <a:gd name="connsiteY64" fmla="*/ 787745 h 2698585"/>
              <a:gd name="connsiteX65" fmla="*/ 1330310 w 3001993"/>
              <a:gd name="connsiteY65" fmla="*/ 859182 h 2698585"/>
              <a:gd name="connsiteX66" fmla="*/ 1355246 w 3001993"/>
              <a:gd name="connsiteY66" fmla="*/ 846872 h 2698585"/>
              <a:gd name="connsiteX67" fmla="*/ 1398378 w 3001993"/>
              <a:gd name="connsiteY67" fmla="*/ 852532 h 2698585"/>
              <a:gd name="connsiteX68" fmla="*/ 1432704 w 3001993"/>
              <a:gd name="connsiteY68" fmla="*/ 859182 h 2698585"/>
              <a:gd name="connsiteX69" fmla="*/ 1492055 w 3001993"/>
              <a:gd name="connsiteY69" fmla="*/ 914715 h 2698585"/>
              <a:gd name="connsiteX70" fmla="*/ 1520810 w 3001993"/>
              <a:gd name="connsiteY70" fmla="*/ 899663 h 2698585"/>
              <a:gd name="connsiteX71" fmla="*/ 1556529 w 3001993"/>
              <a:gd name="connsiteY71" fmla="*/ 923476 h 2698585"/>
              <a:gd name="connsiteX72" fmla="*/ 1608917 w 3001993"/>
              <a:gd name="connsiteY72" fmla="*/ 952051 h 2698585"/>
              <a:gd name="connsiteX73" fmla="*/ 1689879 w 3001993"/>
              <a:gd name="connsiteY73" fmla="*/ 956633 h 2698585"/>
              <a:gd name="connsiteX74" fmla="*/ 1713376 w 3001993"/>
              <a:gd name="connsiteY74" fmla="*/ 917680 h 2698585"/>
              <a:gd name="connsiteX75" fmla="*/ 1677973 w 3001993"/>
              <a:gd name="connsiteY75" fmla="*/ 875851 h 2698585"/>
              <a:gd name="connsiteX76" fmla="*/ 1603030 w 3001993"/>
              <a:gd name="connsiteY76" fmla="*/ 823687 h 2698585"/>
              <a:gd name="connsiteX77" fmla="*/ 1516048 w 3001993"/>
              <a:gd name="connsiteY77" fmla="*/ 778220 h 2698585"/>
              <a:gd name="connsiteX78" fmla="*/ 1430817 w 3001993"/>
              <a:gd name="connsiteY78" fmla="*/ 685396 h 2698585"/>
              <a:gd name="connsiteX79" fmla="*/ 1392223 w 3001993"/>
              <a:gd name="connsiteY79" fmla="*/ 663920 h 2698585"/>
              <a:gd name="connsiteX80" fmla="*/ 1310631 w 3001993"/>
              <a:gd name="connsiteY80" fmla="*/ 588124 h 2698585"/>
              <a:gd name="connsiteX81" fmla="*/ 1280304 w 3001993"/>
              <a:gd name="connsiteY81" fmla="*/ 521045 h 2698585"/>
              <a:gd name="connsiteX82" fmla="*/ 1249348 w 3001993"/>
              <a:gd name="connsiteY82" fmla="*/ 471038 h 2698585"/>
              <a:gd name="connsiteX83" fmla="*/ 1232364 w 3001993"/>
              <a:gd name="connsiteY83" fmla="*/ 455134 h 2698585"/>
              <a:gd name="connsiteX84" fmla="*/ 1237441 w 3001993"/>
              <a:gd name="connsiteY84" fmla="*/ 418651 h 2698585"/>
              <a:gd name="connsiteX85" fmla="*/ 1258873 w 3001993"/>
              <a:gd name="connsiteY85" fmla="*/ 378394 h 2698585"/>
              <a:gd name="connsiteX86" fmla="*/ 1216010 w 3001993"/>
              <a:gd name="connsiteY86" fmla="*/ 378170 h 2698585"/>
              <a:gd name="connsiteX87" fmla="*/ 1174091 w 3001993"/>
              <a:gd name="connsiteY87" fmla="*/ 353099 h 2698585"/>
              <a:gd name="connsiteX88" fmla="*/ 1166004 w 3001993"/>
              <a:gd name="connsiteY88" fmla="*/ 290063 h 2698585"/>
              <a:gd name="connsiteX89" fmla="*/ 1135048 w 3001993"/>
              <a:gd name="connsiteY89" fmla="*/ 275776 h 2698585"/>
              <a:gd name="connsiteX90" fmla="*/ 1129476 w 3001993"/>
              <a:gd name="connsiteY90" fmla="*/ 252862 h 2698585"/>
              <a:gd name="connsiteX91" fmla="*/ 1077898 w 3001993"/>
              <a:gd name="connsiteY91" fmla="*/ 256726 h 2698585"/>
              <a:gd name="connsiteX92" fmla="*/ 1065992 w 3001993"/>
              <a:gd name="connsiteY92" fmla="*/ 240057 h 2698585"/>
              <a:gd name="connsiteX93" fmla="*/ 1015985 w 3001993"/>
              <a:gd name="connsiteY93" fmla="*/ 247201 h 2698585"/>
              <a:gd name="connsiteX94" fmla="*/ 994554 w 3001993"/>
              <a:gd name="connsiteY94" fmla="*/ 235295 h 2698585"/>
              <a:gd name="connsiteX95" fmla="*/ 981929 w 3001993"/>
              <a:gd name="connsiteY95" fmla="*/ 193644 h 2698585"/>
              <a:gd name="connsiteX96" fmla="*/ 908109 w 3001993"/>
              <a:gd name="connsiteY96" fmla="*/ 215075 h 2698585"/>
              <a:gd name="connsiteX97" fmla="*/ 932642 w 3001993"/>
              <a:gd name="connsiteY97" fmla="*/ 178145 h 2698585"/>
              <a:gd name="connsiteX98" fmla="*/ 980267 w 3001993"/>
              <a:gd name="connsiteY98" fmla="*/ 154332 h 2698585"/>
              <a:gd name="connsiteX99" fmla="*/ 1015986 w 3001993"/>
              <a:gd name="connsiteY99" fmla="*/ 142426 h 2698585"/>
              <a:gd name="connsiteX100" fmla="*/ 1030272 w 3001993"/>
              <a:gd name="connsiteY100" fmla="*/ 92419 h 2698585"/>
              <a:gd name="connsiteX101" fmla="*/ 1073135 w 3001993"/>
              <a:gd name="connsiteY101" fmla="*/ 97182 h 2698585"/>
              <a:gd name="connsiteX102" fmla="*/ 1176472 w 3001993"/>
              <a:gd name="connsiteY102" fmla="*/ 41649 h 2698585"/>
              <a:gd name="connsiteX103" fmla="*/ 1410284 w 3001993"/>
              <a:gd name="connsiteY103" fmla="*/ 0 h 2698585"/>
              <a:gd name="connsiteX104" fmla="*/ 1508994 w 3001993"/>
              <a:gd name="connsiteY104" fmla="*/ 27677 h 2698585"/>
              <a:gd name="connsiteX105" fmla="*/ 1573198 w 3001993"/>
              <a:gd name="connsiteY105" fmla="*/ 61463 h 2698585"/>
              <a:gd name="connsiteX106" fmla="*/ 1616060 w 3001993"/>
              <a:gd name="connsiteY106" fmla="*/ 90038 h 2698585"/>
              <a:gd name="connsiteX107" fmla="*/ 1798158 w 3001993"/>
              <a:gd name="connsiteY107" fmla="*/ 102933 h 2698585"/>
              <a:gd name="connsiteX0" fmla="*/ 1798158 w 3001993"/>
              <a:gd name="connsiteY0" fmla="*/ 102933 h 2698585"/>
              <a:gd name="connsiteX1" fmla="*/ 1716657 w 3001993"/>
              <a:gd name="connsiteY1" fmla="*/ 309068 h 2698585"/>
              <a:gd name="connsiteX2" fmla="*/ 1690778 w 3001993"/>
              <a:gd name="connsiteY2" fmla="*/ 464344 h 2698585"/>
              <a:gd name="connsiteX3" fmla="*/ 1846053 w 3001993"/>
              <a:gd name="connsiteY3" fmla="*/ 610993 h 2698585"/>
              <a:gd name="connsiteX4" fmla="*/ 2251495 w 3001993"/>
              <a:gd name="connsiteY4" fmla="*/ 723136 h 2698585"/>
              <a:gd name="connsiteX5" fmla="*/ 2475781 w 3001993"/>
              <a:gd name="connsiteY5" fmla="*/ 921544 h 2698585"/>
              <a:gd name="connsiteX6" fmla="*/ 2725947 w 3001993"/>
              <a:gd name="connsiteY6" fmla="*/ 1076819 h 2698585"/>
              <a:gd name="connsiteX7" fmla="*/ 2907102 w 3001993"/>
              <a:gd name="connsiteY7" fmla="*/ 1318359 h 2698585"/>
              <a:gd name="connsiteX8" fmla="*/ 3001993 w 3001993"/>
              <a:gd name="connsiteY8" fmla="*/ 1620283 h 2698585"/>
              <a:gd name="connsiteX9" fmla="*/ 2993366 w 3001993"/>
              <a:gd name="connsiteY9" fmla="*/ 1870449 h 2698585"/>
              <a:gd name="connsiteX10" fmla="*/ 2915729 w 3001993"/>
              <a:gd name="connsiteY10" fmla="*/ 2060231 h 2698585"/>
              <a:gd name="connsiteX11" fmla="*/ 2743200 w 3001993"/>
              <a:gd name="connsiteY11" fmla="*/ 2189627 h 2698585"/>
              <a:gd name="connsiteX12" fmla="*/ 2501661 w 3001993"/>
              <a:gd name="connsiteY12" fmla="*/ 2241385 h 2698585"/>
              <a:gd name="connsiteX13" fmla="*/ 2281283 w 3001993"/>
              <a:gd name="connsiteY13" fmla="*/ 2219999 h 2698585"/>
              <a:gd name="connsiteX14" fmla="*/ 2009955 w 3001993"/>
              <a:gd name="connsiteY14" fmla="*/ 2137868 h 2698585"/>
              <a:gd name="connsiteX15" fmla="*/ 1890204 w 3001993"/>
              <a:gd name="connsiteY15" fmla="*/ 2138451 h 2698585"/>
              <a:gd name="connsiteX16" fmla="*/ 1820583 w 3001993"/>
              <a:gd name="connsiteY16" fmla="*/ 2202470 h 2698585"/>
              <a:gd name="connsiteX17" fmla="*/ 1686395 w 3001993"/>
              <a:gd name="connsiteY17" fmla="*/ 2144960 h 2698585"/>
              <a:gd name="connsiteX18" fmla="*/ 1588543 w 3001993"/>
              <a:gd name="connsiteY18" fmla="*/ 1978898 h 2698585"/>
              <a:gd name="connsiteX19" fmla="*/ 1540639 w 3001993"/>
              <a:gd name="connsiteY19" fmla="*/ 1928782 h 2698585"/>
              <a:gd name="connsiteX20" fmla="*/ 1354481 w 3001993"/>
              <a:gd name="connsiteY20" fmla="*/ 1809490 h 2698585"/>
              <a:gd name="connsiteX21" fmla="*/ 1141827 w 3001993"/>
              <a:gd name="connsiteY21" fmla="*/ 1810116 h 2698585"/>
              <a:gd name="connsiteX22" fmla="*/ 910436 w 3001993"/>
              <a:gd name="connsiteY22" fmla="*/ 1776392 h 2698585"/>
              <a:gd name="connsiteX23" fmla="*/ 869911 w 3001993"/>
              <a:gd name="connsiteY23" fmla="*/ 1879681 h 2698585"/>
              <a:gd name="connsiteX24" fmla="*/ 815431 w 3001993"/>
              <a:gd name="connsiteY24" fmla="*/ 1949266 h 2698585"/>
              <a:gd name="connsiteX25" fmla="*/ 822650 w 3001993"/>
              <a:gd name="connsiteY25" fmla="*/ 2093574 h 2698585"/>
              <a:gd name="connsiteX26" fmla="*/ 791089 w 3001993"/>
              <a:gd name="connsiteY26" fmla="*/ 2176014 h 2698585"/>
              <a:gd name="connsiteX27" fmla="*/ 725792 w 3001993"/>
              <a:gd name="connsiteY27" fmla="*/ 2172327 h 2698585"/>
              <a:gd name="connsiteX28" fmla="*/ 677782 w 3001993"/>
              <a:gd name="connsiteY28" fmla="*/ 2080974 h 2698585"/>
              <a:gd name="connsiteX29" fmla="*/ 655358 w 3001993"/>
              <a:gd name="connsiteY29" fmla="*/ 2029409 h 2698585"/>
              <a:gd name="connsiteX30" fmla="*/ 574995 w 3001993"/>
              <a:gd name="connsiteY30" fmla="*/ 2096823 h 2698585"/>
              <a:gd name="connsiteX31" fmla="*/ 224287 w 3001993"/>
              <a:gd name="connsiteY31" fmla="*/ 2698585 h 2698585"/>
              <a:gd name="connsiteX32" fmla="*/ 421137 w 3001993"/>
              <a:gd name="connsiteY32" fmla="*/ 1972494 h 2698585"/>
              <a:gd name="connsiteX33" fmla="*/ 51759 w 3001993"/>
              <a:gd name="connsiteY33" fmla="*/ 2595068 h 2698585"/>
              <a:gd name="connsiteX34" fmla="*/ 0 w 3001993"/>
              <a:gd name="connsiteY34" fmla="*/ 2405287 h 2698585"/>
              <a:gd name="connsiteX35" fmla="*/ 17253 w 3001993"/>
              <a:gd name="connsiteY35" fmla="*/ 2215506 h 2698585"/>
              <a:gd name="connsiteX36" fmla="*/ 103517 w 3001993"/>
              <a:gd name="connsiteY36" fmla="*/ 2017099 h 2698585"/>
              <a:gd name="connsiteX37" fmla="*/ 267419 w 3001993"/>
              <a:gd name="connsiteY37" fmla="*/ 1896329 h 2698585"/>
              <a:gd name="connsiteX38" fmla="*/ 362310 w 3001993"/>
              <a:gd name="connsiteY38" fmla="*/ 1784185 h 2698585"/>
              <a:gd name="connsiteX39" fmla="*/ 362310 w 3001993"/>
              <a:gd name="connsiteY39" fmla="*/ 1534019 h 2698585"/>
              <a:gd name="connsiteX40" fmla="*/ 370936 w 3001993"/>
              <a:gd name="connsiteY40" fmla="*/ 1387370 h 2698585"/>
              <a:gd name="connsiteX41" fmla="*/ 491706 w 3001993"/>
              <a:gd name="connsiteY41" fmla="*/ 1292480 h 2698585"/>
              <a:gd name="connsiteX42" fmla="*/ 638355 w 3001993"/>
              <a:gd name="connsiteY42" fmla="*/ 1275227 h 2698585"/>
              <a:gd name="connsiteX43" fmla="*/ 757328 w 3001993"/>
              <a:gd name="connsiteY43" fmla="*/ 1092590 h 2698585"/>
              <a:gd name="connsiteX44" fmla="*/ 763573 w 3001993"/>
              <a:gd name="connsiteY44" fmla="*/ 1021107 h 2698585"/>
              <a:gd name="connsiteX45" fmla="*/ 773098 w 3001993"/>
              <a:gd name="connsiteY45" fmla="*/ 960812 h 2698585"/>
              <a:gd name="connsiteX46" fmla="*/ 808817 w 3001993"/>
              <a:gd name="connsiteY46" fmla="*/ 952051 h 2698585"/>
              <a:gd name="connsiteX47" fmla="*/ 838245 w 3001993"/>
              <a:gd name="connsiteY47" fmla="*/ 983142 h 2698585"/>
              <a:gd name="connsiteX48" fmla="*/ 856442 w 3001993"/>
              <a:gd name="connsiteY48" fmla="*/ 966338 h 2698585"/>
              <a:gd name="connsiteX49" fmla="*/ 854914 w 3001993"/>
              <a:gd name="connsiteY49" fmla="*/ 906088 h 2698585"/>
              <a:gd name="connsiteX50" fmla="*/ 906359 w 3001993"/>
              <a:gd name="connsiteY50" fmla="*/ 885556 h 2698585"/>
              <a:gd name="connsiteX51" fmla="*/ 949310 w 3001993"/>
              <a:gd name="connsiteY51" fmla="*/ 930620 h 2698585"/>
              <a:gd name="connsiteX52" fmla="*/ 965979 w 3001993"/>
              <a:gd name="connsiteY52" fmla="*/ 952051 h 2698585"/>
              <a:gd name="connsiteX53" fmla="*/ 995004 w 3001993"/>
              <a:gd name="connsiteY53" fmla="*/ 939380 h 2698585"/>
              <a:gd name="connsiteX54" fmla="*/ 1004079 w 3001993"/>
              <a:gd name="connsiteY54" fmla="*/ 880613 h 2698585"/>
              <a:gd name="connsiteX55" fmla="*/ 1005113 w 3001993"/>
              <a:gd name="connsiteY55" fmla="*/ 847186 h 2698585"/>
              <a:gd name="connsiteX56" fmla="*/ 1025510 w 3001993"/>
              <a:gd name="connsiteY56" fmla="*/ 823463 h 2698585"/>
              <a:gd name="connsiteX57" fmla="*/ 1081268 w 3001993"/>
              <a:gd name="connsiteY57" fmla="*/ 804952 h 2698585"/>
              <a:gd name="connsiteX58" fmla="*/ 1113617 w 3001993"/>
              <a:gd name="connsiteY58" fmla="*/ 799651 h 2698585"/>
              <a:gd name="connsiteX59" fmla="*/ 1131813 w 3001993"/>
              <a:gd name="connsiteY59" fmla="*/ 767167 h 2698585"/>
              <a:gd name="connsiteX60" fmla="*/ 1156479 w 3001993"/>
              <a:gd name="connsiteY60" fmla="*/ 759170 h 2698585"/>
              <a:gd name="connsiteX61" fmla="*/ 1173148 w 3001993"/>
              <a:gd name="connsiteY61" fmla="*/ 735357 h 2698585"/>
              <a:gd name="connsiteX62" fmla="*/ 1196960 w 3001993"/>
              <a:gd name="connsiteY62" fmla="*/ 787745 h 2698585"/>
              <a:gd name="connsiteX63" fmla="*/ 1239823 w 3001993"/>
              <a:gd name="connsiteY63" fmla="*/ 785364 h 2698585"/>
              <a:gd name="connsiteX64" fmla="*/ 1277923 w 3001993"/>
              <a:gd name="connsiteY64" fmla="*/ 797270 h 2698585"/>
              <a:gd name="connsiteX65" fmla="*/ 1301735 w 3001993"/>
              <a:gd name="connsiteY65" fmla="*/ 787745 h 2698585"/>
              <a:gd name="connsiteX66" fmla="*/ 1330310 w 3001993"/>
              <a:gd name="connsiteY66" fmla="*/ 859182 h 2698585"/>
              <a:gd name="connsiteX67" fmla="*/ 1355246 w 3001993"/>
              <a:gd name="connsiteY67" fmla="*/ 846872 h 2698585"/>
              <a:gd name="connsiteX68" fmla="*/ 1398378 w 3001993"/>
              <a:gd name="connsiteY68" fmla="*/ 852532 h 2698585"/>
              <a:gd name="connsiteX69" fmla="*/ 1432704 w 3001993"/>
              <a:gd name="connsiteY69" fmla="*/ 859182 h 2698585"/>
              <a:gd name="connsiteX70" fmla="*/ 1492055 w 3001993"/>
              <a:gd name="connsiteY70" fmla="*/ 914715 h 2698585"/>
              <a:gd name="connsiteX71" fmla="*/ 1520810 w 3001993"/>
              <a:gd name="connsiteY71" fmla="*/ 899663 h 2698585"/>
              <a:gd name="connsiteX72" fmla="*/ 1556529 w 3001993"/>
              <a:gd name="connsiteY72" fmla="*/ 923476 h 2698585"/>
              <a:gd name="connsiteX73" fmla="*/ 1608917 w 3001993"/>
              <a:gd name="connsiteY73" fmla="*/ 952051 h 2698585"/>
              <a:gd name="connsiteX74" fmla="*/ 1689879 w 3001993"/>
              <a:gd name="connsiteY74" fmla="*/ 956633 h 2698585"/>
              <a:gd name="connsiteX75" fmla="*/ 1713376 w 3001993"/>
              <a:gd name="connsiteY75" fmla="*/ 917680 h 2698585"/>
              <a:gd name="connsiteX76" fmla="*/ 1677973 w 3001993"/>
              <a:gd name="connsiteY76" fmla="*/ 875851 h 2698585"/>
              <a:gd name="connsiteX77" fmla="*/ 1603030 w 3001993"/>
              <a:gd name="connsiteY77" fmla="*/ 823687 h 2698585"/>
              <a:gd name="connsiteX78" fmla="*/ 1516048 w 3001993"/>
              <a:gd name="connsiteY78" fmla="*/ 778220 h 2698585"/>
              <a:gd name="connsiteX79" fmla="*/ 1430817 w 3001993"/>
              <a:gd name="connsiteY79" fmla="*/ 685396 h 2698585"/>
              <a:gd name="connsiteX80" fmla="*/ 1392223 w 3001993"/>
              <a:gd name="connsiteY80" fmla="*/ 663920 h 2698585"/>
              <a:gd name="connsiteX81" fmla="*/ 1310631 w 3001993"/>
              <a:gd name="connsiteY81" fmla="*/ 588124 h 2698585"/>
              <a:gd name="connsiteX82" fmla="*/ 1280304 w 3001993"/>
              <a:gd name="connsiteY82" fmla="*/ 521045 h 2698585"/>
              <a:gd name="connsiteX83" fmla="*/ 1249348 w 3001993"/>
              <a:gd name="connsiteY83" fmla="*/ 471038 h 2698585"/>
              <a:gd name="connsiteX84" fmla="*/ 1232364 w 3001993"/>
              <a:gd name="connsiteY84" fmla="*/ 455134 h 2698585"/>
              <a:gd name="connsiteX85" fmla="*/ 1237441 w 3001993"/>
              <a:gd name="connsiteY85" fmla="*/ 418651 h 2698585"/>
              <a:gd name="connsiteX86" fmla="*/ 1258873 w 3001993"/>
              <a:gd name="connsiteY86" fmla="*/ 378394 h 2698585"/>
              <a:gd name="connsiteX87" fmla="*/ 1216010 w 3001993"/>
              <a:gd name="connsiteY87" fmla="*/ 378170 h 2698585"/>
              <a:gd name="connsiteX88" fmla="*/ 1174091 w 3001993"/>
              <a:gd name="connsiteY88" fmla="*/ 353099 h 2698585"/>
              <a:gd name="connsiteX89" fmla="*/ 1166004 w 3001993"/>
              <a:gd name="connsiteY89" fmla="*/ 290063 h 2698585"/>
              <a:gd name="connsiteX90" fmla="*/ 1135048 w 3001993"/>
              <a:gd name="connsiteY90" fmla="*/ 275776 h 2698585"/>
              <a:gd name="connsiteX91" fmla="*/ 1129476 w 3001993"/>
              <a:gd name="connsiteY91" fmla="*/ 252862 h 2698585"/>
              <a:gd name="connsiteX92" fmla="*/ 1077898 w 3001993"/>
              <a:gd name="connsiteY92" fmla="*/ 256726 h 2698585"/>
              <a:gd name="connsiteX93" fmla="*/ 1065992 w 3001993"/>
              <a:gd name="connsiteY93" fmla="*/ 240057 h 2698585"/>
              <a:gd name="connsiteX94" fmla="*/ 1015985 w 3001993"/>
              <a:gd name="connsiteY94" fmla="*/ 247201 h 2698585"/>
              <a:gd name="connsiteX95" fmla="*/ 994554 w 3001993"/>
              <a:gd name="connsiteY95" fmla="*/ 235295 h 2698585"/>
              <a:gd name="connsiteX96" fmla="*/ 981929 w 3001993"/>
              <a:gd name="connsiteY96" fmla="*/ 193644 h 2698585"/>
              <a:gd name="connsiteX97" fmla="*/ 908109 w 3001993"/>
              <a:gd name="connsiteY97" fmla="*/ 215075 h 2698585"/>
              <a:gd name="connsiteX98" fmla="*/ 932642 w 3001993"/>
              <a:gd name="connsiteY98" fmla="*/ 178145 h 2698585"/>
              <a:gd name="connsiteX99" fmla="*/ 980267 w 3001993"/>
              <a:gd name="connsiteY99" fmla="*/ 154332 h 2698585"/>
              <a:gd name="connsiteX100" fmla="*/ 1015986 w 3001993"/>
              <a:gd name="connsiteY100" fmla="*/ 142426 h 2698585"/>
              <a:gd name="connsiteX101" fmla="*/ 1030272 w 3001993"/>
              <a:gd name="connsiteY101" fmla="*/ 92419 h 2698585"/>
              <a:gd name="connsiteX102" fmla="*/ 1073135 w 3001993"/>
              <a:gd name="connsiteY102" fmla="*/ 97182 h 2698585"/>
              <a:gd name="connsiteX103" fmla="*/ 1176472 w 3001993"/>
              <a:gd name="connsiteY103" fmla="*/ 41649 h 2698585"/>
              <a:gd name="connsiteX104" fmla="*/ 1410284 w 3001993"/>
              <a:gd name="connsiteY104" fmla="*/ 0 h 2698585"/>
              <a:gd name="connsiteX105" fmla="*/ 1508994 w 3001993"/>
              <a:gd name="connsiteY105" fmla="*/ 27677 h 2698585"/>
              <a:gd name="connsiteX106" fmla="*/ 1573198 w 3001993"/>
              <a:gd name="connsiteY106" fmla="*/ 61463 h 2698585"/>
              <a:gd name="connsiteX107" fmla="*/ 1616060 w 3001993"/>
              <a:gd name="connsiteY107" fmla="*/ 90038 h 2698585"/>
              <a:gd name="connsiteX108" fmla="*/ 1798158 w 3001993"/>
              <a:gd name="connsiteY108" fmla="*/ 102933 h 2698585"/>
              <a:gd name="connsiteX0" fmla="*/ 1798158 w 3001993"/>
              <a:gd name="connsiteY0" fmla="*/ 102933 h 2595068"/>
              <a:gd name="connsiteX1" fmla="*/ 1716657 w 3001993"/>
              <a:gd name="connsiteY1" fmla="*/ 309068 h 2595068"/>
              <a:gd name="connsiteX2" fmla="*/ 1690778 w 3001993"/>
              <a:gd name="connsiteY2" fmla="*/ 464344 h 2595068"/>
              <a:gd name="connsiteX3" fmla="*/ 1846053 w 3001993"/>
              <a:gd name="connsiteY3" fmla="*/ 610993 h 2595068"/>
              <a:gd name="connsiteX4" fmla="*/ 2251495 w 3001993"/>
              <a:gd name="connsiteY4" fmla="*/ 723136 h 2595068"/>
              <a:gd name="connsiteX5" fmla="*/ 2475781 w 3001993"/>
              <a:gd name="connsiteY5" fmla="*/ 921544 h 2595068"/>
              <a:gd name="connsiteX6" fmla="*/ 2725947 w 3001993"/>
              <a:gd name="connsiteY6" fmla="*/ 1076819 h 2595068"/>
              <a:gd name="connsiteX7" fmla="*/ 2907102 w 3001993"/>
              <a:gd name="connsiteY7" fmla="*/ 1318359 h 2595068"/>
              <a:gd name="connsiteX8" fmla="*/ 3001993 w 3001993"/>
              <a:gd name="connsiteY8" fmla="*/ 1620283 h 2595068"/>
              <a:gd name="connsiteX9" fmla="*/ 2993366 w 3001993"/>
              <a:gd name="connsiteY9" fmla="*/ 1870449 h 2595068"/>
              <a:gd name="connsiteX10" fmla="*/ 2915729 w 3001993"/>
              <a:gd name="connsiteY10" fmla="*/ 2060231 h 2595068"/>
              <a:gd name="connsiteX11" fmla="*/ 2743200 w 3001993"/>
              <a:gd name="connsiteY11" fmla="*/ 2189627 h 2595068"/>
              <a:gd name="connsiteX12" fmla="*/ 2501661 w 3001993"/>
              <a:gd name="connsiteY12" fmla="*/ 2241385 h 2595068"/>
              <a:gd name="connsiteX13" fmla="*/ 2281283 w 3001993"/>
              <a:gd name="connsiteY13" fmla="*/ 2219999 h 2595068"/>
              <a:gd name="connsiteX14" fmla="*/ 2009955 w 3001993"/>
              <a:gd name="connsiteY14" fmla="*/ 2137868 h 2595068"/>
              <a:gd name="connsiteX15" fmla="*/ 1890204 w 3001993"/>
              <a:gd name="connsiteY15" fmla="*/ 2138451 h 2595068"/>
              <a:gd name="connsiteX16" fmla="*/ 1820583 w 3001993"/>
              <a:gd name="connsiteY16" fmla="*/ 2202470 h 2595068"/>
              <a:gd name="connsiteX17" fmla="*/ 1686395 w 3001993"/>
              <a:gd name="connsiteY17" fmla="*/ 2144960 h 2595068"/>
              <a:gd name="connsiteX18" fmla="*/ 1588543 w 3001993"/>
              <a:gd name="connsiteY18" fmla="*/ 1978898 h 2595068"/>
              <a:gd name="connsiteX19" fmla="*/ 1540639 w 3001993"/>
              <a:gd name="connsiteY19" fmla="*/ 1928782 h 2595068"/>
              <a:gd name="connsiteX20" fmla="*/ 1354481 w 3001993"/>
              <a:gd name="connsiteY20" fmla="*/ 1809490 h 2595068"/>
              <a:gd name="connsiteX21" fmla="*/ 1141827 w 3001993"/>
              <a:gd name="connsiteY21" fmla="*/ 1810116 h 2595068"/>
              <a:gd name="connsiteX22" fmla="*/ 910436 w 3001993"/>
              <a:gd name="connsiteY22" fmla="*/ 1776392 h 2595068"/>
              <a:gd name="connsiteX23" fmla="*/ 869911 w 3001993"/>
              <a:gd name="connsiteY23" fmla="*/ 1879681 h 2595068"/>
              <a:gd name="connsiteX24" fmla="*/ 815431 w 3001993"/>
              <a:gd name="connsiteY24" fmla="*/ 1949266 h 2595068"/>
              <a:gd name="connsiteX25" fmla="*/ 822650 w 3001993"/>
              <a:gd name="connsiteY25" fmla="*/ 2093574 h 2595068"/>
              <a:gd name="connsiteX26" fmla="*/ 791089 w 3001993"/>
              <a:gd name="connsiteY26" fmla="*/ 2176014 h 2595068"/>
              <a:gd name="connsiteX27" fmla="*/ 725792 w 3001993"/>
              <a:gd name="connsiteY27" fmla="*/ 2172327 h 2595068"/>
              <a:gd name="connsiteX28" fmla="*/ 677782 w 3001993"/>
              <a:gd name="connsiteY28" fmla="*/ 2080974 h 2595068"/>
              <a:gd name="connsiteX29" fmla="*/ 655358 w 3001993"/>
              <a:gd name="connsiteY29" fmla="*/ 2029409 h 2595068"/>
              <a:gd name="connsiteX30" fmla="*/ 574995 w 3001993"/>
              <a:gd name="connsiteY30" fmla="*/ 2096823 h 2595068"/>
              <a:gd name="connsiteX31" fmla="*/ 562953 w 3001993"/>
              <a:gd name="connsiteY31" fmla="*/ 2045064 h 2595068"/>
              <a:gd name="connsiteX32" fmla="*/ 421137 w 3001993"/>
              <a:gd name="connsiteY32" fmla="*/ 1972494 h 2595068"/>
              <a:gd name="connsiteX33" fmla="*/ 51759 w 3001993"/>
              <a:gd name="connsiteY33" fmla="*/ 2595068 h 2595068"/>
              <a:gd name="connsiteX34" fmla="*/ 0 w 3001993"/>
              <a:gd name="connsiteY34" fmla="*/ 2405287 h 2595068"/>
              <a:gd name="connsiteX35" fmla="*/ 17253 w 3001993"/>
              <a:gd name="connsiteY35" fmla="*/ 2215506 h 2595068"/>
              <a:gd name="connsiteX36" fmla="*/ 103517 w 3001993"/>
              <a:gd name="connsiteY36" fmla="*/ 2017099 h 2595068"/>
              <a:gd name="connsiteX37" fmla="*/ 267419 w 3001993"/>
              <a:gd name="connsiteY37" fmla="*/ 1896329 h 2595068"/>
              <a:gd name="connsiteX38" fmla="*/ 362310 w 3001993"/>
              <a:gd name="connsiteY38" fmla="*/ 1784185 h 2595068"/>
              <a:gd name="connsiteX39" fmla="*/ 362310 w 3001993"/>
              <a:gd name="connsiteY39" fmla="*/ 1534019 h 2595068"/>
              <a:gd name="connsiteX40" fmla="*/ 370936 w 3001993"/>
              <a:gd name="connsiteY40" fmla="*/ 1387370 h 2595068"/>
              <a:gd name="connsiteX41" fmla="*/ 491706 w 3001993"/>
              <a:gd name="connsiteY41" fmla="*/ 1292480 h 2595068"/>
              <a:gd name="connsiteX42" fmla="*/ 638355 w 3001993"/>
              <a:gd name="connsiteY42" fmla="*/ 1275227 h 2595068"/>
              <a:gd name="connsiteX43" fmla="*/ 757328 w 3001993"/>
              <a:gd name="connsiteY43" fmla="*/ 1092590 h 2595068"/>
              <a:gd name="connsiteX44" fmla="*/ 763573 w 3001993"/>
              <a:gd name="connsiteY44" fmla="*/ 1021107 h 2595068"/>
              <a:gd name="connsiteX45" fmla="*/ 773098 w 3001993"/>
              <a:gd name="connsiteY45" fmla="*/ 960812 h 2595068"/>
              <a:gd name="connsiteX46" fmla="*/ 808817 w 3001993"/>
              <a:gd name="connsiteY46" fmla="*/ 952051 h 2595068"/>
              <a:gd name="connsiteX47" fmla="*/ 838245 w 3001993"/>
              <a:gd name="connsiteY47" fmla="*/ 983142 h 2595068"/>
              <a:gd name="connsiteX48" fmla="*/ 856442 w 3001993"/>
              <a:gd name="connsiteY48" fmla="*/ 966338 h 2595068"/>
              <a:gd name="connsiteX49" fmla="*/ 854914 w 3001993"/>
              <a:gd name="connsiteY49" fmla="*/ 906088 h 2595068"/>
              <a:gd name="connsiteX50" fmla="*/ 906359 w 3001993"/>
              <a:gd name="connsiteY50" fmla="*/ 885556 h 2595068"/>
              <a:gd name="connsiteX51" fmla="*/ 949310 w 3001993"/>
              <a:gd name="connsiteY51" fmla="*/ 930620 h 2595068"/>
              <a:gd name="connsiteX52" fmla="*/ 965979 w 3001993"/>
              <a:gd name="connsiteY52" fmla="*/ 952051 h 2595068"/>
              <a:gd name="connsiteX53" fmla="*/ 995004 w 3001993"/>
              <a:gd name="connsiteY53" fmla="*/ 939380 h 2595068"/>
              <a:gd name="connsiteX54" fmla="*/ 1004079 w 3001993"/>
              <a:gd name="connsiteY54" fmla="*/ 880613 h 2595068"/>
              <a:gd name="connsiteX55" fmla="*/ 1005113 w 3001993"/>
              <a:gd name="connsiteY55" fmla="*/ 847186 h 2595068"/>
              <a:gd name="connsiteX56" fmla="*/ 1025510 w 3001993"/>
              <a:gd name="connsiteY56" fmla="*/ 823463 h 2595068"/>
              <a:gd name="connsiteX57" fmla="*/ 1081268 w 3001993"/>
              <a:gd name="connsiteY57" fmla="*/ 804952 h 2595068"/>
              <a:gd name="connsiteX58" fmla="*/ 1113617 w 3001993"/>
              <a:gd name="connsiteY58" fmla="*/ 799651 h 2595068"/>
              <a:gd name="connsiteX59" fmla="*/ 1131813 w 3001993"/>
              <a:gd name="connsiteY59" fmla="*/ 767167 h 2595068"/>
              <a:gd name="connsiteX60" fmla="*/ 1156479 w 3001993"/>
              <a:gd name="connsiteY60" fmla="*/ 759170 h 2595068"/>
              <a:gd name="connsiteX61" fmla="*/ 1173148 w 3001993"/>
              <a:gd name="connsiteY61" fmla="*/ 735357 h 2595068"/>
              <a:gd name="connsiteX62" fmla="*/ 1196960 w 3001993"/>
              <a:gd name="connsiteY62" fmla="*/ 787745 h 2595068"/>
              <a:gd name="connsiteX63" fmla="*/ 1239823 w 3001993"/>
              <a:gd name="connsiteY63" fmla="*/ 785364 h 2595068"/>
              <a:gd name="connsiteX64" fmla="*/ 1277923 w 3001993"/>
              <a:gd name="connsiteY64" fmla="*/ 797270 h 2595068"/>
              <a:gd name="connsiteX65" fmla="*/ 1301735 w 3001993"/>
              <a:gd name="connsiteY65" fmla="*/ 787745 h 2595068"/>
              <a:gd name="connsiteX66" fmla="*/ 1330310 w 3001993"/>
              <a:gd name="connsiteY66" fmla="*/ 859182 h 2595068"/>
              <a:gd name="connsiteX67" fmla="*/ 1355246 w 3001993"/>
              <a:gd name="connsiteY67" fmla="*/ 846872 h 2595068"/>
              <a:gd name="connsiteX68" fmla="*/ 1398378 w 3001993"/>
              <a:gd name="connsiteY68" fmla="*/ 852532 h 2595068"/>
              <a:gd name="connsiteX69" fmla="*/ 1432704 w 3001993"/>
              <a:gd name="connsiteY69" fmla="*/ 859182 h 2595068"/>
              <a:gd name="connsiteX70" fmla="*/ 1492055 w 3001993"/>
              <a:gd name="connsiteY70" fmla="*/ 914715 h 2595068"/>
              <a:gd name="connsiteX71" fmla="*/ 1520810 w 3001993"/>
              <a:gd name="connsiteY71" fmla="*/ 899663 h 2595068"/>
              <a:gd name="connsiteX72" fmla="*/ 1556529 w 3001993"/>
              <a:gd name="connsiteY72" fmla="*/ 923476 h 2595068"/>
              <a:gd name="connsiteX73" fmla="*/ 1608917 w 3001993"/>
              <a:gd name="connsiteY73" fmla="*/ 952051 h 2595068"/>
              <a:gd name="connsiteX74" fmla="*/ 1689879 w 3001993"/>
              <a:gd name="connsiteY74" fmla="*/ 956633 h 2595068"/>
              <a:gd name="connsiteX75" fmla="*/ 1713376 w 3001993"/>
              <a:gd name="connsiteY75" fmla="*/ 917680 h 2595068"/>
              <a:gd name="connsiteX76" fmla="*/ 1677973 w 3001993"/>
              <a:gd name="connsiteY76" fmla="*/ 875851 h 2595068"/>
              <a:gd name="connsiteX77" fmla="*/ 1603030 w 3001993"/>
              <a:gd name="connsiteY77" fmla="*/ 823687 h 2595068"/>
              <a:gd name="connsiteX78" fmla="*/ 1516048 w 3001993"/>
              <a:gd name="connsiteY78" fmla="*/ 778220 h 2595068"/>
              <a:gd name="connsiteX79" fmla="*/ 1430817 w 3001993"/>
              <a:gd name="connsiteY79" fmla="*/ 685396 h 2595068"/>
              <a:gd name="connsiteX80" fmla="*/ 1392223 w 3001993"/>
              <a:gd name="connsiteY80" fmla="*/ 663920 h 2595068"/>
              <a:gd name="connsiteX81" fmla="*/ 1310631 w 3001993"/>
              <a:gd name="connsiteY81" fmla="*/ 588124 h 2595068"/>
              <a:gd name="connsiteX82" fmla="*/ 1280304 w 3001993"/>
              <a:gd name="connsiteY82" fmla="*/ 521045 h 2595068"/>
              <a:gd name="connsiteX83" fmla="*/ 1249348 w 3001993"/>
              <a:gd name="connsiteY83" fmla="*/ 471038 h 2595068"/>
              <a:gd name="connsiteX84" fmla="*/ 1232364 w 3001993"/>
              <a:gd name="connsiteY84" fmla="*/ 455134 h 2595068"/>
              <a:gd name="connsiteX85" fmla="*/ 1237441 w 3001993"/>
              <a:gd name="connsiteY85" fmla="*/ 418651 h 2595068"/>
              <a:gd name="connsiteX86" fmla="*/ 1258873 w 3001993"/>
              <a:gd name="connsiteY86" fmla="*/ 378394 h 2595068"/>
              <a:gd name="connsiteX87" fmla="*/ 1216010 w 3001993"/>
              <a:gd name="connsiteY87" fmla="*/ 378170 h 2595068"/>
              <a:gd name="connsiteX88" fmla="*/ 1174091 w 3001993"/>
              <a:gd name="connsiteY88" fmla="*/ 353099 h 2595068"/>
              <a:gd name="connsiteX89" fmla="*/ 1166004 w 3001993"/>
              <a:gd name="connsiteY89" fmla="*/ 290063 h 2595068"/>
              <a:gd name="connsiteX90" fmla="*/ 1135048 w 3001993"/>
              <a:gd name="connsiteY90" fmla="*/ 275776 h 2595068"/>
              <a:gd name="connsiteX91" fmla="*/ 1129476 w 3001993"/>
              <a:gd name="connsiteY91" fmla="*/ 252862 h 2595068"/>
              <a:gd name="connsiteX92" fmla="*/ 1077898 w 3001993"/>
              <a:gd name="connsiteY92" fmla="*/ 256726 h 2595068"/>
              <a:gd name="connsiteX93" fmla="*/ 1065992 w 3001993"/>
              <a:gd name="connsiteY93" fmla="*/ 240057 h 2595068"/>
              <a:gd name="connsiteX94" fmla="*/ 1015985 w 3001993"/>
              <a:gd name="connsiteY94" fmla="*/ 247201 h 2595068"/>
              <a:gd name="connsiteX95" fmla="*/ 994554 w 3001993"/>
              <a:gd name="connsiteY95" fmla="*/ 235295 h 2595068"/>
              <a:gd name="connsiteX96" fmla="*/ 981929 w 3001993"/>
              <a:gd name="connsiteY96" fmla="*/ 193644 h 2595068"/>
              <a:gd name="connsiteX97" fmla="*/ 908109 w 3001993"/>
              <a:gd name="connsiteY97" fmla="*/ 215075 h 2595068"/>
              <a:gd name="connsiteX98" fmla="*/ 932642 w 3001993"/>
              <a:gd name="connsiteY98" fmla="*/ 178145 h 2595068"/>
              <a:gd name="connsiteX99" fmla="*/ 980267 w 3001993"/>
              <a:gd name="connsiteY99" fmla="*/ 154332 h 2595068"/>
              <a:gd name="connsiteX100" fmla="*/ 1015986 w 3001993"/>
              <a:gd name="connsiteY100" fmla="*/ 142426 h 2595068"/>
              <a:gd name="connsiteX101" fmla="*/ 1030272 w 3001993"/>
              <a:gd name="connsiteY101" fmla="*/ 92419 h 2595068"/>
              <a:gd name="connsiteX102" fmla="*/ 1073135 w 3001993"/>
              <a:gd name="connsiteY102" fmla="*/ 97182 h 2595068"/>
              <a:gd name="connsiteX103" fmla="*/ 1176472 w 3001993"/>
              <a:gd name="connsiteY103" fmla="*/ 41649 h 2595068"/>
              <a:gd name="connsiteX104" fmla="*/ 1410284 w 3001993"/>
              <a:gd name="connsiteY104" fmla="*/ 0 h 2595068"/>
              <a:gd name="connsiteX105" fmla="*/ 1508994 w 3001993"/>
              <a:gd name="connsiteY105" fmla="*/ 27677 h 2595068"/>
              <a:gd name="connsiteX106" fmla="*/ 1573198 w 3001993"/>
              <a:gd name="connsiteY106" fmla="*/ 61463 h 2595068"/>
              <a:gd name="connsiteX107" fmla="*/ 1616060 w 3001993"/>
              <a:gd name="connsiteY107" fmla="*/ 90038 h 2595068"/>
              <a:gd name="connsiteX108" fmla="*/ 1798158 w 3001993"/>
              <a:gd name="connsiteY108" fmla="*/ 102933 h 2595068"/>
              <a:gd name="connsiteX0" fmla="*/ 1798158 w 3001993"/>
              <a:gd name="connsiteY0" fmla="*/ 102933 h 2595068"/>
              <a:gd name="connsiteX1" fmla="*/ 1716657 w 3001993"/>
              <a:gd name="connsiteY1" fmla="*/ 309068 h 2595068"/>
              <a:gd name="connsiteX2" fmla="*/ 1690778 w 3001993"/>
              <a:gd name="connsiteY2" fmla="*/ 464344 h 2595068"/>
              <a:gd name="connsiteX3" fmla="*/ 1846053 w 3001993"/>
              <a:gd name="connsiteY3" fmla="*/ 610993 h 2595068"/>
              <a:gd name="connsiteX4" fmla="*/ 2251495 w 3001993"/>
              <a:gd name="connsiteY4" fmla="*/ 723136 h 2595068"/>
              <a:gd name="connsiteX5" fmla="*/ 2475781 w 3001993"/>
              <a:gd name="connsiteY5" fmla="*/ 921544 h 2595068"/>
              <a:gd name="connsiteX6" fmla="*/ 2725947 w 3001993"/>
              <a:gd name="connsiteY6" fmla="*/ 1076819 h 2595068"/>
              <a:gd name="connsiteX7" fmla="*/ 2907102 w 3001993"/>
              <a:gd name="connsiteY7" fmla="*/ 1318359 h 2595068"/>
              <a:gd name="connsiteX8" fmla="*/ 3001993 w 3001993"/>
              <a:gd name="connsiteY8" fmla="*/ 1620283 h 2595068"/>
              <a:gd name="connsiteX9" fmla="*/ 2993366 w 3001993"/>
              <a:gd name="connsiteY9" fmla="*/ 1870449 h 2595068"/>
              <a:gd name="connsiteX10" fmla="*/ 2915729 w 3001993"/>
              <a:gd name="connsiteY10" fmla="*/ 2060231 h 2595068"/>
              <a:gd name="connsiteX11" fmla="*/ 2743200 w 3001993"/>
              <a:gd name="connsiteY11" fmla="*/ 2189627 h 2595068"/>
              <a:gd name="connsiteX12" fmla="*/ 2501661 w 3001993"/>
              <a:gd name="connsiteY12" fmla="*/ 2241385 h 2595068"/>
              <a:gd name="connsiteX13" fmla="*/ 2281283 w 3001993"/>
              <a:gd name="connsiteY13" fmla="*/ 2219999 h 2595068"/>
              <a:gd name="connsiteX14" fmla="*/ 2009955 w 3001993"/>
              <a:gd name="connsiteY14" fmla="*/ 2137868 h 2595068"/>
              <a:gd name="connsiteX15" fmla="*/ 1890204 w 3001993"/>
              <a:gd name="connsiteY15" fmla="*/ 2138451 h 2595068"/>
              <a:gd name="connsiteX16" fmla="*/ 1820583 w 3001993"/>
              <a:gd name="connsiteY16" fmla="*/ 2202470 h 2595068"/>
              <a:gd name="connsiteX17" fmla="*/ 1686395 w 3001993"/>
              <a:gd name="connsiteY17" fmla="*/ 2144960 h 2595068"/>
              <a:gd name="connsiteX18" fmla="*/ 1588543 w 3001993"/>
              <a:gd name="connsiteY18" fmla="*/ 1978898 h 2595068"/>
              <a:gd name="connsiteX19" fmla="*/ 1540639 w 3001993"/>
              <a:gd name="connsiteY19" fmla="*/ 1928782 h 2595068"/>
              <a:gd name="connsiteX20" fmla="*/ 1354481 w 3001993"/>
              <a:gd name="connsiteY20" fmla="*/ 1809490 h 2595068"/>
              <a:gd name="connsiteX21" fmla="*/ 1141827 w 3001993"/>
              <a:gd name="connsiteY21" fmla="*/ 1810116 h 2595068"/>
              <a:gd name="connsiteX22" fmla="*/ 910436 w 3001993"/>
              <a:gd name="connsiteY22" fmla="*/ 1776392 h 2595068"/>
              <a:gd name="connsiteX23" fmla="*/ 869911 w 3001993"/>
              <a:gd name="connsiteY23" fmla="*/ 1879681 h 2595068"/>
              <a:gd name="connsiteX24" fmla="*/ 815431 w 3001993"/>
              <a:gd name="connsiteY24" fmla="*/ 1949266 h 2595068"/>
              <a:gd name="connsiteX25" fmla="*/ 822650 w 3001993"/>
              <a:gd name="connsiteY25" fmla="*/ 2093574 h 2595068"/>
              <a:gd name="connsiteX26" fmla="*/ 791089 w 3001993"/>
              <a:gd name="connsiteY26" fmla="*/ 2176014 h 2595068"/>
              <a:gd name="connsiteX27" fmla="*/ 725792 w 3001993"/>
              <a:gd name="connsiteY27" fmla="*/ 2172327 h 2595068"/>
              <a:gd name="connsiteX28" fmla="*/ 677782 w 3001993"/>
              <a:gd name="connsiteY28" fmla="*/ 2080974 h 2595068"/>
              <a:gd name="connsiteX29" fmla="*/ 655358 w 3001993"/>
              <a:gd name="connsiteY29" fmla="*/ 2029409 h 2595068"/>
              <a:gd name="connsiteX30" fmla="*/ 574995 w 3001993"/>
              <a:gd name="connsiteY30" fmla="*/ 2096823 h 2595068"/>
              <a:gd name="connsiteX31" fmla="*/ 562953 w 3001993"/>
              <a:gd name="connsiteY31" fmla="*/ 2045064 h 2595068"/>
              <a:gd name="connsiteX32" fmla="*/ 521678 w 3001993"/>
              <a:gd name="connsiteY32" fmla="*/ 2014828 h 2595068"/>
              <a:gd name="connsiteX33" fmla="*/ 421137 w 3001993"/>
              <a:gd name="connsiteY33" fmla="*/ 1972494 h 2595068"/>
              <a:gd name="connsiteX34" fmla="*/ 51759 w 3001993"/>
              <a:gd name="connsiteY34" fmla="*/ 2595068 h 2595068"/>
              <a:gd name="connsiteX35" fmla="*/ 0 w 3001993"/>
              <a:gd name="connsiteY35" fmla="*/ 2405287 h 2595068"/>
              <a:gd name="connsiteX36" fmla="*/ 17253 w 3001993"/>
              <a:gd name="connsiteY36" fmla="*/ 2215506 h 2595068"/>
              <a:gd name="connsiteX37" fmla="*/ 103517 w 3001993"/>
              <a:gd name="connsiteY37" fmla="*/ 2017099 h 2595068"/>
              <a:gd name="connsiteX38" fmla="*/ 267419 w 3001993"/>
              <a:gd name="connsiteY38" fmla="*/ 1896329 h 2595068"/>
              <a:gd name="connsiteX39" fmla="*/ 362310 w 3001993"/>
              <a:gd name="connsiteY39" fmla="*/ 1784185 h 2595068"/>
              <a:gd name="connsiteX40" fmla="*/ 362310 w 3001993"/>
              <a:gd name="connsiteY40" fmla="*/ 1534019 h 2595068"/>
              <a:gd name="connsiteX41" fmla="*/ 370936 w 3001993"/>
              <a:gd name="connsiteY41" fmla="*/ 1387370 h 2595068"/>
              <a:gd name="connsiteX42" fmla="*/ 491706 w 3001993"/>
              <a:gd name="connsiteY42" fmla="*/ 1292480 h 2595068"/>
              <a:gd name="connsiteX43" fmla="*/ 638355 w 3001993"/>
              <a:gd name="connsiteY43" fmla="*/ 1275227 h 2595068"/>
              <a:gd name="connsiteX44" fmla="*/ 757328 w 3001993"/>
              <a:gd name="connsiteY44" fmla="*/ 1092590 h 2595068"/>
              <a:gd name="connsiteX45" fmla="*/ 763573 w 3001993"/>
              <a:gd name="connsiteY45" fmla="*/ 1021107 h 2595068"/>
              <a:gd name="connsiteX46" fmla="*/ 773098 w 3001993"/>
              <a:gd name="connsiteY46" fmla="*/ 960812 h 2595068"/>
              <a:gd name="connsiteX47" fmla="*/ 808817 w 3001993"/>
              <a:gd name="connsiteY47" fmla="*/ 952051 h 2595068"/>
              <a:gd name="connsiteX48" fmla="*/ 838245 w 3001993"/>
              <a:gd name="connsiteY48" fmla="*/ 983142 h 2595068"/>
              <a:gd name="connsiteX49" fmla="*/ 856442 w 3001993"/>
              <a:gd name="connsiteY49" fmla="*/ 966338 h 2595068"/>
              <a:gd name="connsiteX50" fmla="*/ 854914 w 3001993"/>
              <a:gd name="connsiteY50" fmla="*/ 906088 h 2595068"/>
              <a:gd name="connsiteX51" fmla="*/ 906359 w 3001993"/>
              <a:gd name="connsiteY51" fmla="*/ 885556 h 2595068"/>
              <a:gd name="connsiteX52" fmla="*/ 949310 w 3001993"/>
              <a:gd name="connsiteY52" fmla="*/ 930620 h 2595068"/>
              <a:gd name="connsiteX53" fmla="*/ 965979 w 3001993"/>
              <a:gd name="connsiteY53" fmla="*/ 952051 h 2595068"/>
              <a:gd name="connsiteX54" fmla="*/ 995004 w 3001993"/>
              <a:gd name="connsiteY54" fmla="*/ 939380 h 2595068"/>
              <a:gd name="connsiteX55" fmla="*/ 1004079 w 3001993"/>
              <a:gd name="connsiteY55" fmla="*/ 880613 h 2595068"/>
              <a:gd name="connsiteX56" fmla="*/ 1005113 w 3001993"/>
              <a:gd name="connsiteY56" fmla="*/ 847186 h 2595068"/>
              <a:gd name="connsiteX57" fmla="*/ 1025510 w 3001993"/>
              <a:gd name="connsiteY57" fmla="*/ 823463 h 2595068"/>
              <a:gd name="connsiteX58" fmla="*/ 1081268 w 3001993"/>
              <a:gd name="connsiteY58" fmla="*/ 804952 h 2595068"/>
              <a:gd name="connsiteX59" fmla="*/ 1113617 w 3001993"/>
              <a:gd name="connsiteY59" fmla="*/ 799651 h 2595068"/>
              <a:gd name="connsiteX60" fmla="*/ 1131813 w 3001993"/>
              <a:gd name="connsiteY60" fmla="*/ 767167 h 2595068"/>
              <a:gd name="connsiteX61" fmla="*/ 1156479 w 3001993"/>
              <a:gd name="connsiteY61" fmla="*/ 759170 h 2595068"/>
              <a:gd name="connsiteX62" fmla="*/ 1173148 w 3001993"/>
              <a:gd name="connsiteY62" fmla="*/ 735357 h 2595068"/>
              <a:gd name="connsiteX63" fmla="*/ 1196960 w 3001993"/>
              <a:gd name="connsiteY63" fmla="*/ 787745 h 2595068"/>
              <a:gd name="connsiteX64" fmla="*/ 1239823 w 3001993"/>
              <a:gd name="connsiteY64" fmla="*/ 785364 h 2595068"/>
              <a:gd name="connsiteX65" fmla="*/ 1277923 w 3001993"/>
              <a:gd name="connsiteY65" fmla="*/ 797270 h 2595068"/>
              <a:gd name="connsiteX66" fmla="*/ 1301735 w 3001993"/>
              <a:gd name="connsiteY66" fmla="*/ 787745 h 2595068"/>
              <a:gd name="connsiteX67" fmla="*/ 1330310 w 3001993"/>
              <a:gd name="connsiteY67" fmla="*/ 859182 h 2595068"/>
              <a:gd name="connsiteX68" fmla="*/ 1355246 w 3001993"/>
              <a:gd name="connsiteY68" fmla="*/ 846872 h 2595068"/>
              <a:gd name="connsiteX69" fmla="*/ 1398378 w 3001993"/>
              <a:gd name="connsiteY69" fmla="*/ 852532 h 2595068"/>
              <a:gd name="connsiteX70" fmla="*/ 1432704 w 3001993"/>
              <a:gd name="connsiteY70" fmla="*/ 859182 h 2595068"/>
              <a:gd name="connsiteX71" fmla="*/ 1492055 w 3001993"/>
              <a:gd name="connsiteY71" fmla="*/ 914715 h 2595068"/>
              <a:gd name="connsiteX72" fmla="*/ 1520810 w 3001993"/>
              <a:gd name="connsiteY72" fmla="*/ 899663 h 2595068"/>
              <a:gd name="connsiteX73" fmla="*/ 1556529 w 3001993"/>
              <a:gd name="connsiteY73" fmla="*/ 923476 h 2595068"/>
              <a:gd name="connsiteX74" fmla="*/ 1608917 w 3001993"/>
              <a:gd name="connsiteY74" fmla="*/ 952051 h 2595068"/>
              <a:gd name="connsiteX75" fmla="*/ 1689879 w 3001993"/>
              <a:gd name="connsiteY75" fmla="*/ 956633 h 2595068"/>
              <a:gd name="connsiteX76" fmla="*/ 1713376 w 3001993"/>
              <a:gd name="connsiteY76" fmla="*/ 917680 h 2595068"/>
              <a:gd name="connsiteX77" fmla="*/ 1677973 w 3001993"/>
              <a:gd name="connsiteY77" fmla="*/ 875851 h 2595068"/>
              <a:gd name="connsiteX78" fmla="*/ 1603030 w 3001993"/>
              <a:gd name="connsiteY78" fmla="*/ 823687 h 2595068"/>
              <a:gd name="connsiteX79" fmla="*/ 1516048 w 3001993"/>
              <a:gd name="connsiteY79" fmla="*/ 778220 h 2595068"/>
              <a:gd name="connsiteX80" fmla="*/ 1430817 w 3001993"/>
              <a:gd name="connsiteY80" fmla="*/ 685396 h 2595068"/>
              <a:gd name="connsiteX81" fmla="*/ 1392223 w 3001993"/>
              <a:gd name="connsiteY81" fmla="*/ 663920 h 2595068"/>
              <a:gd name="connsiteX82" fmla="*/ 1310631 w 3001993"/>
              <a:gd name="connsiteY82" fmla="*/ 588124 h 2595068"/>
              <a:gd name="connsiteX83" fmla="*/ 1280304 w 3001993"/>
              <a:gd name="connsiteY83" fmla="*/ 521045 h 2595068"/>
              <a:gd name="connsiteX84" fmla="*/ 1249348 w 3001993"/>
              <a:gd name="connsiteY84" fmla="*/ 471038 h 2595068"/>
              <a:gd name="connsiteX85" fmla="*/ 1232364 w 3001993"/>
              <a:gd name="connsiteY85" fmla="*/ 455134 h 2595068"/>
              <a:gd name="connsiteX86" fmla="*/ 1237441 w 3001993"/>
              <a:gd name="connsiteY86" fmla="*/ 418651 h 2595068"/>
              <a:gd name="connsiteX87" fmla="*/ 1258873 w 3001993"/>
              <a:gd name="connsiteY87" fmla="*/ 378394 h 2595068"/>
              <a:gd name="connsiteX88" fmla="*/ 1216010 w 3001993"/>
              <a:gd name="connsiteY88" fmla="*/ 378170 h 2595068"/>
              <a:gd name="connsiteX89" fmla="*/ 1174091 w 3001993"/>
              <a:gd name="connsiteY89" fmla="*/ 353099 h 2595068"/>
              <a:gd name="connsiteX90" fmla="*/ 1166004 w 3001993"/>
              <a:gd name="connsiteY90" fmla="*/ 290063 h 2595068"/>
              <a:gd name="connsiteX91" fmla="*/ 1135048 w 3001993"/>
              <a:gd name="connsiteY91" fmla="*/ 275776 h 2595068"/>
              <a:gd name="connsiteX92" fmla="*/ 1129476 w 3001993"/>
              <a:gd name="connsiteY92" fmla="*/ 252862 h 2595068"/>
              <a:gd name="connsiteX93" fmla="*/ 1077898 w 3001993"/>
              <a:gd name="connsiteY93" fmla="*/ 256726 h 2595068"/>
              <a:gd name="connsiteX94" fmla="*/ 1065992 w 3001993"/>
              <a:gd name="connsiteY94" fmla="*/ 240057 h 2595068"/>
              <a:gd name="connsiteX95" fmla="*/ 1015985 w 3001993"/>
              <a:gd name="connsiteY95" fmla="*/ 247201 h 2595068"/>
              <a:gd name="connsiteX96" fmla="*/ 994554 w 3001993"/>
              <a:gd name="connsiteY96" fmla="*/ 235295 h 2595068"/>
              <a:gd name="connsiteX97" fmla="*/ 981929 w 3001993"/>
              <a:gd name="connsiteY97" fmla="*/ 193644 h 2595068"/>
              <a:gd name="connsiteX98" fmla="*/ 908109 w 3001993"/>
              <a:gd name="connsiteY98" fmla="*/ 215075 h 2595068"/>
              <a:gd name="connsiteX99" fmla="*/ 932642 w 3001993"/>
              <a:gd name="connsiteY99" fmla="*/ 178145 h 2595068"/>
              <a:gd name="connsiteX100" fmla="*/ 980267 w 3001993"/>
              <a:gd name="connsiteY100" fmla="*/ 154332 h 2595068"/>
              <a:gd name="connsiteX101" fmla="*/ 1015986 w 3001993"/>
              <a:gd name="connsiteY101" fmla="*/ 142426 h 2595068"/>
              <a:gd name="connsiteX102" fmla="*/ 1030272 w 3001993"/>
              <a:gd name="connsiteY102" fmla="*/ 92419 h 2595068"/>
              <a:gd name="connsiteX103" fmla="*/ 1073135 w 3001993"/>
              <a:gd name="connsiteY103" fmla="*/ 97182 h 2595068"/>
              <a:gd name="connsiteX104" fmla="*/ 1176472 w 3001993"/>
              <a:gd name="connsiteY104" fmla="*/ 41649 h 2595068"/>
              <a:gd name="connsiteX105" fmla="*/ 1410284 w 3001993"/>
              <a:gd name="connsiteY105" fmla="*/ 0 h 2595068"/>
              <a:gd name="connsiteX106" fmla="*/ 1508994 w 3001993"/>
              <a:gd name="connsiteY106" fmla="*/ 27677 h 2595068"/>
              <a:gd name="connsiteX107" fmla="*/ 1573198 w 3001993"/>
              <a:gd name="connsiteY107" fmla="*/ 61463 h 2595068"/>
              <a:gd name="connsiteX108" fmla="*/ 1616060 w 3001993"/>
              <a:gd name="connsiteY108" fmla="*/ 90038 h 2595068"/>
              <a:gd name="connsiteX109" fmla="*/ 1798158 w 3001993"/>
              <a:gd name="connsiteY109" fmla="*/ 102933 h 2595068"/>
              <a:gd name="connsiteX0" fmla="*/ 1798158 w 3001993"/>
              <a:gd name="connsiteY0" fmla="*/ 102933 h 2405287"/>
              <a:gd name="connsiteX1" fmla="*/ 1716657 w 3001993"/>
              <a:gd name="connsiteY1" fmla="*/ 309068 h 2405287"/>
              <a:gd name="connsiteX2" fmla="*/ 1690778 w 3001993"/>
              <a:gd name="connsiteY2" fmla="*/ 464344 h 2405287"/>
              <a:gd name="connsiteX3" fmla="*/ 1846053 w 3001993"/>
              <a:gd name="connsiteY3" fmla="*/ 610993 h 2405287"/>
              <a:gd name="connsiteX4" fmla="*/ 2251495 w 3001993"/>
              <a:gd name="connsiteY4" fmla="*/ 723136 h 2405287"/>
              <a:gd name="connsiteX5" fmla="*/ 2475781 w 3001993"/>
              <a:gd name="connsiteY5" fmla="*/ 921544 h 2405287"/>
              <a:gd name="connsiteX6" fmla="*/ 2725947 w 3001993"/>
              <a:gd name="connsiteY6" fmla="*/ 1076819 h 2405287"/>
              <a:gd name="connsiteX7" fmla="*/ 2907102 w 3001993"/>
              <a:gd name="connsiteY7" fmla="*/ 1318359 h 2405287"/>
              <a:gd name="connsiteX8" fmla="*/ 3001993 w 3001993"/>
              <a:gd name="connsiteY8" fmla="*/ 1620283 h 2405287"/>
              <a:gd name="connsiteX9" fmla="*/ 2993366 w 3001993"/>
              <a:gd name="connsiteY9" fmla="*/ 1870449 h 2405287"/>
              <a:gd name="connsiteX10" fmla="*/ 2915729 w 3001993"/>
              <a:gd name="connsiteY10" fmla="*/ 2060231 h 2405287"/>
              <a:gd name="connsiteX11" fmla="*/ 2743200 w 3001993"/>
              <a:gd name="connsiteY11" fmla="*/ 2189627 h 2405287"/>
              <a:gd name="connsiteX12" fmla="*/ 2501661 w 3001993"/>
              <a:gd name="connsiteY12" fmla="*/ 2241385 h 2405287"/>
              <a:gd name="connsiteX13" fmla="*/ 2281283 w 3001993"/>
              <a:gd name="connsiteY13" fmla="*/ 2219999 h 2405287"/>
              <a:gd name="connsiteX14" fmla="*/ 2009955 w 3001993"/>
              <a:gd name="connsiteY14" fmla="*/ 2137868 h 2405287"/>
              <a:gd name="connsiteX15" fmla="*/ 1890204 w 3001993"/>
              <a:gd name="connsiteY15" fmla="*/ 2138451 h 2405287"/>
              <a:gd name="connsiteX16" fmla="*/ 1820583 w 3001993"/>
              <a:gd name="connsiteY16" fmla="*/ 2202470 h 2405287"/>
              <a:gd name="connsiteX17" fmla="*/ 1686395 w 3001993"/>
              <a:gd name="connsiteY17" fmla="*/ 2144960 h 2405287"/>
              <a:gd name="connsiteX18" fmla="*/ 1588543 w 3001993"/>
              <a:gd name="connsiteY18" fmla="*/ 1978898 h 2405287"/>
              <a:gd name="connsiteX19" fmla="*/ 1540639 w 3001993"/>
              <a:gd name="connsiteY19" fmla="*/ 1928782 h 2405287"/>
              <a:gd name="connsiteX20" fmla="*/ 1354481 w 3001993"/>
              <a:gd name="connsiteY20" fmla="*/ 1809490 h 2405287"/>
              <a:gd name="connsiteX21" fmla="*/ 1141827 w 3001993"/>
              <a:gd name="connsiteY21" fmla="*/ 1810116 h 2405287"/>
              <a:gd name="connsiteX22" fmla="*/ 910436 w 3001993"/>
              <a:gd name="connsiteY22" fmla="*/ 1776392 h 2405287"/>
              <a:gd name="connsiteX23" fmla="*/ 869911 w 3001993"/>
              <a:gd name="connsiteY23" fmla="*/ 1879681 h 2405287"/>
              <a:gd name="connsiteX24" fmla="*/ 815431 w 3001993"/>
              <a:gd name="connsiteY24" fmla="*/ 1949266 h 2405287"/>
              <a:gd name="connsiteX25" fmla="*/ 822650 w 3001993"/>
              <a:gd name="connsiteY25" fmla="*/ 2093574 h 2405287"/>
              <a:gd name="connsiteX26" fmla="*/ 791089 w 3001993"/>
              <a:gd name="connsiteY26" fmla="*/ 2176014 h 2405287"/>
              <a:gd name="connsiteX27" fmla="*/ 725792 w 3001993"/>
              <a:gd name="connsiteY27" fmla="*/ 2172327 h 2405287"/>
              <a:gd name="connsiteX28" fmla="*/ 677782 w 3001993"/>
              <a:gd name="connsiteY28" fmla="*/ 2080974 h 2405287"/>
              <a:gd name="connsiteX29" fmla="*/ 655358 w 3001993"/>
              <a:gd name="connsiteY29" fmla="*/ 2029409 h 2405287"/>
              <a:gd name="connsiteX30" fmla="*/ 574995 w 3001993"/>
              <a:gd name="connsiteY30" fmla="*/ 2096823 h 2405287"/>
              <a:gd name="connsiteX31" fmla="*/ 562953 w 3001993"/>
              <a:gd name="connsiteY31" fmla="*/ 2045064 h 2405287"/>
              <a:gd name="connsiteX32" fmla="*/ 521678 w 3001993"/>
              <a:gd name="connsiteY32" fmla="*/ 2014828 h 2405287"/>
              <a:gd name="connsiteX33" fmla="*/ 421137 w 3001993"/>
              <a:gd name="connsiteY33" fmla="*/ 1972494 h 2405287"/>
              <a:gd name="connsiteX34" fmla="*/ 477739 w 3001993"/>
              <a:gd name="connsiteY34" fmla="*/ 1854235 h 2405287"/>
              <a:gd name="connsiteX35" fmla="*/ 0 w 3001993"/>
              <a:gd name="connsiteY35" fmla="*/ 2405287 h 2405287"/>
              <a:gd name="connsiteX36" fmla="*/ 17253 w 3001993"/>
              <a:gd name="connsiteY36" fmla="*/ 2215506 h 2405287"/>
              <a:gd name="connsiteX37" fmla="*/ 103517 w 3001993"/>
              <a:gd name="connsiteY37" fmla="*/ 2017099 h 2405287"/>
              <a:gd name="connsiteX38" fmla="*/ 267419 w 3001993"/>
              <a:gd name="connsiteY38" fmla="*/ 1896329 h 2405287"/>
              <a:gd name="connsiteX39" fmla="*/ 362310 w 3001993"/>
              <a:gd name="connsiteY39" fmla="*/ 1784185 h 2405287"/>
              <a:gd name="connsiteX40" fmla="*/ 362310 w 3001993"/>
              <a:gd name="connsiteY40" fmla="*/ 1534019 h 2405287"/>
              <a:gd name="connsiteX41" fmla="*/ 370936 w 3001993"/>
              <a:gd name="connsiteY41" fmla="*/ 1387370 h 2405287"/>
              <a:gd name="connsiteX42" fmla="*/ 491706 w 3001993"/>
              <a:gd name="connsiteY42" fmla="*/ 1292480 h 2405287"/>
              <a:gd name="connsiteX43" fmla="*/ 638355 w 3001993"/>
              <a:gd name="connsiteY43" fmla="*/ 1275227 h 2405287"/>
              <a:gd name="connsiteX44" fmla="*/ 757328 w 3001993"/>
              <a:gd name="connsiteY44" fmla="*/ 1092590 h 2405287"/>
              <a:gd name="connsiteX45" fmla="*/ 763573 w 3001993"/>
              <a:gd name="connsiteY45" fmla="*/ 1021107 h 2405287"/>
              <a:gd name="connsiteX46" fmla="*/ 773098 w 3001993"/>
              <a:gd name="connsiteY46" fmla="*/ 960812 h 2405287"/>
              <a:gd name="connsiteX47" fmla="*/ 808817 w 3001993"/>
              <a:gd name="connsiteY47" fmla="*/ 952051 h 2405287"/>
              <a:gd name="connsiteX48" fmla="*/ 838245 w 3001993"/>
              <a:gd name="connsiteY48" fmla="*/ 983142 h 2405287"/>
              <a:gd name="connsiteX49" fmla="*/ 856442 w 3001993"/>
              <a:gd name="connsiteY49" fmla="*/ 966338 h 2405287"/>
              <a:gd name="connsiteX50" fmla="*/ 854914 w 3001993"/>
              <a:gd name="connsiteY50" fmla="*/ 906088 h 2405287"/>
              <a:gd name="connsiteX51" fmla="*/ 906359 w 3001993"/>
              <a:gd name="connsiteY51" fmla="*/ 885556 h 2405287"/>
              <a:gd name="connsiteX52" fmla="*/ 949310 w 3001993"/>
              <a:gd name="connsiteY52" fmla="*/ 930620 h 2405287"/>
              <a:gd name="connsiteX53" fmla="*/ 965979 w 3001993"/>
              <a:gd name="connsiteY53" fmla="*/ 952051 h 2405287"/>
              <a:gd name="connsiteX54" fmla="*/ 995004 w 3001993"/>
              <a:gd name="connsiteY54" fmla="*/ 939380 h 2405287"/>
              <a:gd name="connsiteX55" fmla="*/ 1004079 w 3001993"/>
              <a:gd name="connsiteY55" fmla="*/ 880613 h 2405287"/>
              <a:gd name="connsiteX56" fmla="*/ 1005113 w 3001993"/>
              <a:gd name="connsiteY56" fmla="*/ 847186 h 2405287"/>
              <a:gd name="connsiteX57" fmla="*/ 1025510 w 3001993"/>
              <a:gd name="connsiteY57" fmla="*/ 823463 h 2405287"/>
              <a:gd name="connsiteX58" fmla="*/ 1081268 w 3001993"/>
              <a:gd name="connsiteY58" fmla="*/ 804952 h 2405287"/>
              <a:gd name="connsiteX59" fmla="*/ 1113617 w 3001993"/>
              <a:gd name="connsiteY59" fmla="*/ 799651 h 2405287"/>
              <a:gd name="connsiteX60" fmla="*/ 1131813 w 3001993"/>
              <a:gd name="connsiteY60" fmla="*/ 767167 h 2405287"/>
              <a:gd name="connsiteX61" fmla="*/ 1156479 w 3001993"/>
              <a:gd name="connsiteY61" fmla="*/ 759170 h 2405287"/>
              <a:gd name="connsiteX62" fmla="*/ 1173148 w 3001993"/>
              <a:gd name="connsiteY62" fmla="*/ 735357 h 2405287"/>
              <a:gd name="connsiteX63" fmla="*/ 1196960 w 3001993"/>
              <a:gd name="connsiteY63" fmla="*/ 787745 h 2405287"/>
              <a:gd name="connsiteX64" fmla="*/ 1239823 w 3001993"/>
              <a:gd name="connsiteY64" fmla="*/ 785364 h 2405287"/>
              <a:gd name="connsiteX65" fmla="*/ 1277923 w 3001993"/>
              <a:gd name="connsiteY65" fmla="*/ 797270 h 2405287"/>
              <a:gd name="connsiteX66" fmla="*/ 1301735 w 3001993"/>
              <a:gd name="connsiteY66" fmla="*/ 787745 h 2405287"/>
              <a:gd name="connsiteX67" fmla="*/ 1330310 w 3001993"/>
              <a:gd name="connsiteY67" fmla="*/ 859182 h 2405287"/>
              <a:gd name="connsiteX68" fmla="*/ 1355246 w 3001993"/>
              <a:gd name="connsiteY68" fmla="*/ 846872 h 2405287"/>
              <a:gd name="connsiteX69" fmla="*/ 1398378 w 3001993"/>
              <a:gd name="connsiteY69" fmla="*/ 852532 h 2405287"/>
              <a:gd name="connsiteX70" fmla="*/ 1432704 w 3001993"/>
              <a:gd name="connsiteY70" fmla="*/ 859182 h 2405287"/>
              <a:gd name="connsiteX71" fmla="*/ 1492055 w 3001993"/>
              <a:gd name="connsiteY71" fmla="*/ 914715 h 2405287"/>
              <a:gd name="connsiteX72" fmla="*/ 1520810 w 3001993"/>
              <a:gd name="connsiteY72" fmla="*/ 899663 h 2405287"/>
              <a:gd name="connsiteX73" fmla="*/ 1556529 w 3001993"/>
              <a:gd name="connsiteY73" fmla="*/ 923476 h 2405287"/>
              <a:gd name="connsiteX74" fmla="*/ 1608917 w 3001993"/>
              <a:gd name="connsiteY74" fmla="*/ 952051 h 2405287"/>
              <a:gd name="connsiteX75" fmla="*/ 1689879 w 3001993"/>
              <a:gd name="connsiteY75" fmla="*/ 956633 h 2405287"/>
              <a:gd name="connsiteX76" fmla="*/ 1713376 w 3001993"/>
              <a:gd name="connsiteY76" fmla="*/ 917680 h 2405287"/>
              <a:gd name="connsiteX77" fmla="*/ 1677973 w 3001993"/>
              <a:gd name="connsiteY77" fmla="*/ 875851 h 2405287"/>
              <a:gd name="connsiteX78" fmla="*/ 1603030 w 3001993"/>
              <a:gd name="connsiteY78" fmla="*/ 823687 h 2405287"/>
              <a:gd name="connsiteX79" fmla="*/ 1516048 w 3001993"/>
              <a:gd name="connsiteY79" fmla="*/ 778220 h 2405287"/>
              <a:gd name="connsiteX80" fmla="*/ 1430817 w 3001993"/>
              <a:gd name="connsiteY80" fmla="*/ 685396 h 2405287"/>
              <a:gd name="connsiteX81" fmla="*/ 1392223 w 3001993"/>
              <a:gd name="connsiteY81" fmla="*/ 663920 h 2405287"/>
              <a:gd name="connsiteX82" fmla="*/ 1310631 w 3001993"/>
              <a:gd name="connsiteY82" fmla="*/ 588124 h 2405287"/>
              <a:gd name="connsiteX83" fmla="*/ 1280304 w 3001993"/>
              <a:gd name="connsiteY83" fmla="*/ 521045 h 2405287"/>
              <a:gd name="connsiteX84" fmla="*/ 1249348 w 3001993"/>
              <a:gd name="connsiteY84" fmla="*/ 471038 h 2405287"/>
              <a:gd name="connsiteX85" fmla="*/ 1232364 w 3001993"/>
              <a:gd name="connsiteY85" fmla="*/ 455134 h 2405287"/>
              <a:gd name="connsiteX86" fmla="*/ 1237441 w 3001993"/>
              <a:gd name="connsiteY86" fmla="*/ 418651 h 2405287"/>
              <a:gd name="connsiteX87" fmla="*/ 1258873 w 3001993"/>
              <a:gd name="connsiteY87" fmla="*/ 378394 h 2405287"/>
              <a:gd name="connsiteX88" fmla="*/ 1216010 w 3001993"/>
              <a:gd name="connsiteY88" fmla="*/ 378170 h 2405287"/>
              <a:gd name="connsiteX89" fmla="*/ 1174091 w 3001993"/>
              <a:gd name="connsiteY89" fmla="*/ 353099 h 2405287"/>
              <a:gd name="connsiteX90" fmla="*/ 1166004 w 3001993"/>
              <a:gd name="connsiteY90" fmla="*/ 290063 h 2405287"/>
              <a:gd name="connsiteX91" fmla="*/ 1135048 w 3001993"/>
              <a:gd name="connsiteY91" fmla="*/ 275776 h 2405287"/>
              <a:gd name="connsiteX92" fmla="*/ 1129476 w 3001993"/>
              <a:gd name="connsiteY92" fmla="*/ 252862 h 2405287"/>
              <a:gd name="connsiteX93" fmla="*/ 1077898 w 3001993"/>
              <a:gd name="connsiteY93" fmla="*/ 256726 h 2405287"/>
              <a:gd name="connsiteX94" fmla="*/ 1065992 w 3001993"/>
              <a:gd name="connsiteY94" fmla="*/ 240057 h 2405287"/>
              <a:gd name="connsiteX95" fmla="*/ 1015985 w 3001993"/>
              <a:gd name="connsiteY95" fmla="*/ 247201 h 2405287"/>
              <a:gd name="connsiteX96" fmla="*/ 994554 w 3001993"/>
              <a:gd name="connsiteY96" fmla="*/ 235295 h 2405287"/>
              <a:gd name="connsiteX97" fmla="*/ 981929 w 3001993"/>
              <a:gd name="connsiteY97" fmla="*/ 193644 h 2405287"/>
              <a:gd name="connsiteX98" fmla="*/ 908109 w 3001993"/>
              <a:gd name="connsiteY98" fmla="*/ 215075 h 2405287"/>
              <a:gd name="connsiteX99" fmla="*/ 932642 w 3001993"/>
              <a:gd name="connsiteY99" fmla="*/ 178145 h 2405287"/>
              <a:gd name="connsiteX100" fmla="*/ 980267 w 3001993"/>
              <a:gd name="connsiteY100" fmla="*/ 154332 h 2405287"/>
              <a:gd name="connsiteX101" fmla="*/ 1015986 w 3001993"/>
              <a:gd name="connsiteY101" fmla="*/ 142426 h 2405287"/>
              <a:gd name="connsiteX102" fmla="*/ 1030272 w 3001993"/>
              <a:gd name="connsiteY102" fmla="*/ 92419 h 2405287"/>
              <a:gd name="connsiteX103" fmla="*/ 1073135 w 3001993"/>
              <a:gd name="connsiteY103" fmla="*/ 97182 h 2405287"/>
              <a:gd name="connsiteX104" fmla="*/ 1176472 w 3001993"/>
              <a:gd name="connsiteY104" fmla="*/ 41649 h 2405287"/>
              <a:gd name="connsiteX105" fmla="*/ 1410284 w 3001993"/>
              <a:gd name="connsiteY105" fmla="*/ 0 h 2405287"/>
              <a:gd name="connsiteX106" fmla="*/ 1508994 w 3001993"/>
              <a:gd name="connsiteY106" fmla="*/ 27677 h 2405287"/>
              <a:gd name="connsiteX107" fmla="*/ 1573198 w 3001993"/>
              <a:gd name="connsiteY107" fmla="*/ 61463 h 2405287"/>
              <a:gd name="connsiteX108" fmla="*/ 1616060 w 3001993"/>
              <a:gd name="connsiteY108" fmla="*/ 90038 h 2405287"/>
              <a:gd name="connsiteX109" fmla="*/ 1798158 w 3001993"/>
              <a:gd name="connsiteY109" fmla="*/ 102933 h 2405287"/>
              <a:gd name="connsiteX0" fmla="*/ 1798158 w 3001993"/>
              <a:gd name="connsiteY0" fmla="*/ 102933 h 2405287"/>
              <a:gd name="connsiteX1" fmla="*/ 1716657 w 3001993"/>
              <a:gd name="connsiteY1" fmla="*/ 309068 h 2405287"/>
              <a:gd name="connsiteX2" fmla="*/ 1690778 w 3001993"/>
              <a:gd name="connsiteY2" fmla="*/ 464344 h 2405287"/>
              <a:gd name="connsiteX3" fmla="*/ 1846053 w 3001993"/>
              <a:gd name="connsiteY3" fmla="*/ 610993 h 2405287"/>
              <a:gd name="connsiteX4" fmla="*/ 2251495 w 3001993"/>
              <a:gd name="connsiteY4" fmla="*/ 723136 h 2405287"/>
              <a:gd name="connsiteX5" fmla="*/ 2475781 w 3001993"/>
              <a:gd name="connsiteY5" fmla="*/ 921544 h 2405287"/>
              <a:gd name="connsiteX6" fmla="*/ 2725947 w 3001993"/>
              <a:gd name="connsiteY6" fmla="*/ 1076819 h 2405287"/>
              <a:gd name="connsiteX7" fmla="*/ 2907102 w 3001993"/>
              <a:gd name="connsiteY7" fmla="*/ 1318359 h 2405287"/>
              <a:gd name="connsiteX8" fmla="*/ 3001993 w 3001993"/>
              <a:gd name="connsiteY8" fmla="*/ 1620283 h 2405287"/>
              <a:gd name="connsiteX9" fmla="*/ 2993366 w 3001993"/>
              <a:gd name="connsiteY9" fmla="*/ 1870449 h 2405287"/>
              <a:gd name="connsiteX10" fmla="*/ 2915729 w 3001993"/>
              <a:gd name="connsiteY10" fmla="*/ 2060231 h 2405287"/>
              <a:gd name="connsiteX11" fmla="*/ 2743200 w 3001993"/>
              <a:gd name="connsiteY11" fmla="*/ 2189627 h 2405287"/>
              <a:gd name="connsiteX12" fmla="*/ 2501661 w 3001993"/>
              <a:gd name="connsiteY12" fmla="*/ 2241385 h 2405287"/>
              <a:gd name="connsiteX13" fmla="*/ 2281283 w 3001993"/>
              <a:gd name="connsiteY13" fmla="*/ 2219999 h 2405287"/>
              <a:gd name="connsiteX14" fmla="*/ 2009955 w 3001993"/>
              <a:gd name="connsiteY14" fmla="*/ 2137868 h 2405287"/>
              <a:gd name="connsiteX15" fmla="*/ 1890204 w 3001993"/>
              <a:gd name="connsiteY15" fmla="*/ 2138451 h 2405287"/>
              <a:gd name="connsiteX16" fmla="*/ 1820583 w 3001993"/>
              <a:gd name="connsiteY16" fmla="*/ 2202470 h 2405287"/>
              <a:gd name="connsiteX17" fmla="*/ 1686395 w 3001993"/>
              <a:gd name="connsiteY17" fmla="*/ 2144960 h 2405287"/>
              <a:gd name="connsiteX18" fmla="*/ 1588543 w 3001993"/>
              <a:gd name="connsiteY18" fmla="*/ 1978898 h 2405287"/>
              <a:gd name="connsiteX19" fmla="*/ 1540639 w 3001993"/>
              <a:gd name="connsiteY19" fmla="*/ 1928782 h 2405287"/>
              <a:gd name="connsiteX20" fmla="*/ 1354481 w 3001993"/>
              <a:gd name="connsiteY20" fmla="*/ 1809490 h 2405287"/>
              <a:gd name="connsiteX21" fmla="*/ 1141827 w 3001993"/>
              <a:gd name="connsiteY21" fmla="*/ 1810116 h 2405287"/>
              <a:gd name="connsiteX22" fmla="*/ 910436 w 3001993"/>
              <a:gd name="connsiteY22" fmla="*/ 1776392 h 2405287"/>
              <a:gd name="connsiteX23" fmla="*/ 869911 w 3001993"/>
              <a:gd name="connsiteY23" fmla="*/ 1879681 h 2405287"/>
              <a:gd name="connsiteX24" fmla="*/ 815431 w 3001993"/>
              <a:gd name="connsiteY24" fmla="*/ 1949266 h 2405287"/>
              <a:gd name="connsiteX25" fmla="*/ 822650 w 3001993"/>
              <a:gd name="connsiteY25" fmla="*/ 2093574 h 2405287"/>
              <a:gd name="connsiteX26" fmla="*/ 791089 w 3001993"/>
              <a:gd name="connsiteY26" fmla="*/ 2176014 h 2405287"/>
              <a:gd name="connsiteX27" fmla="*/ 725792 w 3001993"/>
              <a:gd name="connsiteY27" fmla="*/ 2172327 h 2405287"/>
              <a:gd name="connsiteX28" fmla="*/ 677782 w 3001993"/>
              <a:gd name="connsiteY28" fmla="*/ 2080974 h 2405287"/>
              <a:gd name="connsiteX29" fmla="*/ 655358 w 3001993"/>
              <a:gd name="connsiteY29" fmla="*/ 2029409 h 2405287"/>
              <a:gd name="connsiteX30" fmla="*/ 574995 w 3001993"/>
              <a:gd name="connsiteY30" fmla="*/ 2096823 h 2405287"/>
              <a:gd name="connsiteX31" fmla="*/ 562953 w 3001993"/>
              <a:gd name="connsiteY31" fmla="*/ 2045064 h 2405287"/>
              <a:gd name="connsiteX32" fmla="*/ 521678 w 3001993"/>
              <a:gd name="connsiteY32" fmla="*/ 2014828 h 2405287"/>
              <a:gd name="connsiteX33" fmla="*/ 577241 w 3001993"/>
              <a:gd name="connsiteY33" fmla="*/ 1967201 h 2405287"/>
              <a:gd name="connsiteX34" fmla="*/ 477739 w 3001993"/>
              <a:gd name="connsiteY34" fmla="*/ 1854235 h 2405287"/>
              <a:gd name="connsiteX35" fmla="*/ 0 w 3001993"/>
              <a:gd name="connsiteY35" fmla="*/ 2405287 h 2405287"/>
              <a:gd name="connsiteX36" fmla="*/ 17253 w 3001993"/>
              <a:gd name="connsiteY36" fmla="*/ 2215506 h 2405287"/>
              <a:gd name="connsiteX37" fmla="*/ 103517 w 3001993"/>
              <a:gd name="connsiteY37" fmla="*/ 2017099 h 2405287"/>
              <a:gd name="connsiteX38" fmla="*/ 267419 w 3001993"/>
              <a:gd name="connsiteY38" fmla="*/ 1896329 h 2405287"/>
              <a:gd name="connsiteX39" fmla="*/ 362310 w 3001993"/>
              <a:gd name="connsiteY39" fmla="*/ 1784185 h 2405287"/>
              <a:gd name="connsiteX40" fmla="*/ 362310 w 3001993"/>
              <a:gd name="connsiteY40" fmla="*/ 1534019 h 2405287"/>
              <a:gd name="connsiteX41" fmla="*/ 370936 w 3001993"/>
              <a:gd name="connsiteY41" fmla="*/ 1387370 h 2405287"/>
              <a:gd name="connsiteX42" fmla="*/ 491706 w 3001993"/>
              <a:gd name="connsiteY42" fmla="*/ 1292480 h 2405287"/>
              <a:gd name="connsiteX43" fmla="*/ 638355 w 3001993"/>
              <a:gd name="connsiteY43" fmla="*/ 1275227 h 2405287"/>
              <a:gd name="connsiteX44" fmla="*/ 757328 w 3001993"/>
              <a:gd name="connsiteY44" fmla="*/ 1092590 h 2405287"/>
              <a:gd name="connsiteX45" fmla="*/ 763573 w 3001993"/>
              <a:gd name="connsiteY45" fmla="*/ 1021107 h 2405287"/>
              <a:gd name="connsiteX46" fmla="*/ 773098 w 3001993"/>
              <a:gd name="connsiteY46" fmla="*/ 960812 h 2405287"/>
              <a:gd name="connsiteX47" fmla="*/ 808817 w 3001993"/>
              <a:gd name="connsiteY47" fmla="*/ 952051 h 2405287"/>
              <a:gd name="connsiteX48" fmla="*/ 838245 w 3001993"/>
              <a:gd name="connsiteY48" fmla="*/ 983142 h 2405287"/>
              <a:gd name="connsiteX49" fmla="*/ 856442 w 3001993"/>
              <a:gd name="connsiteY49" fmla="*/ 966338 h 2405287"/>
              <a:gd name="connsiteX50" fmla="*/ 854914 w 3001993"/>
              <a:gd name="connsiteY50" fmla="*/ 906088 h 2405287"/>
              <a:gd name="connsiteX51" fmla="*/ 906359 w 3001993"/>
              <a:gd name="connsiteY51" fmla="*/ 885556 h 2405287"/>
              <a:gd name="connsiteX52" fmla="*/ 949310 w 3001993"/>
              <a:gd name="connsiteY52" fmla="*/ 930620 h 2405287"/>
              <a:gd name="connsiteX53" fmla="*/ 965979 w 3001993"/>
              <a:gd name="connsiteY53" fmla="*/ 952051 h 2405287"/>
              <a:gd name="connsiteX54" fmla="*/ 995004 w 3001993"/>
              <a:gd name="connsiteY54" fmla="*/ 939380 h 2405287"/>
              <a:gd name="connsiteX55" fmla="*/ 1004079 w 3001993"/>
              <a:gd name="connsiteY55" fmla="*/ 880613 h 2405287"/>
              <a:gd name="connsiteX56" fmla="*/ 1005113 w 3001993"/>
              <a:gd name="connsiteY56" fmla="*/ 847186 h 2405287"/>
              <a:gd name="connsiteX57" fmla="*/ 1025510 w 3001993"/>
              <a:gd name="connsiteY57" fmla="*/ 823463 h 2405287"/>
              <a:gd name="connsiteX58" fmla="*/ 1081268 w 3001993"/>
              <a:gd name="connsiteY58" fmla="*/ 804952 h 2405287"/>
              <a:gd name="connsiteX59" fmla="*/ 1113617 w 3001993"/>
              <a:gd name="connsiteY59" fmla="*/ 799651 h 2405287"/>
              <a:gd name="connsiteX60" fmla="*/ 1131813 w 3001993"/>
              <a:gd name="connsiteY60" fmla="*/ 767167 h 2405287"/>
              <a:gd name="connsiteX61" fmla="*/ 1156479 w 3001993"/>
              <a:gd name="connsiteY61" fmla="*/ 759170 h 2405287"/>
              <a:gd name="connsiteX62" fmla="*/ 1173148 w 3001993"/>
              <a:gd name="connsiteY62" fmla="*/ 735357 h 2405287"/>
              <a:gd name="connsiteX63" fmla="*/ 1196960 w 3001993"/>
              <a:gd name="connsiteY63" fmla="*/ 787745 h 2405287"/>
              <a:gd name="connsiteX64" fmla="*/ 1239823 w 3001993"/>
              <a:gd name="connsiteY64" fmla="*/ 785364 h 2405287"/>
              <a:gd name="connsiteX65" fmla="*/ 1277923 w 3001993"/>
              <a:gd name="connsiteY65" fmla="*/ 797270 h 2405287"/>
              <a:gd name="connsiteX66" fmla="*/ 1301735 w 3001993"/>
              <a:gd name="connsiteY66" fmla="*/ 787745 h 2405287"/>
              <a:gd name="connsiteX67" fmla="*/ 1330310 w 3001993"/>
              <a:gd name="connsiteY67" fmla="*/ 859182 h 2405287"/>
              <a:gd name="connsiteX68" fmla="*/ 1355246 w 3001993"/>
              <a:gd name="connsiteY68" fmla="*/ 846872 h 2405287"/>
              <a:gd name="connsiteX69" fmla="*/ 1398378 w 3001993"/>
              <a:gd name="connsiteY69" fmla="*/ 852532 h 2405287"/>
              <a:gd name="connsiteX70" fmla="*/ 1432704 w 3001993"/>
              <a:gd name="connsiteY70" fmla="*/ 859182 h 2405287"/>
              <a:gd name="connsiteX71" fmla="*/ 1492055 w 3001993"/>
              <a:gd name="connsiteY71" fmla="*/ 914715 h 2405287"/>
              <a:gd name="connsiteX72" fmla="*/ 1520810 w 3001993"/>
              <a:gd name="connsiteY72" fmla="*/ 899663 h 2405287"/>
              <a:gd name="connsiteX73" fmla="*/ 1556529 w 3001993"/>
              <a:gd name="connsiteY73" fmla="*/ 923476 h 2405287"/>
              <a:gd name="connsiteX74" fmla="*/ 1608917 w 3001993"/>
              <a:gd name="connsiteY74" fmla="*/ 952051 h 2405287"/>
              <a:gd name="connsiteX75" fmla="*/ 1689879 w 3001993"/>
              <a:gd name="connsiteY75" fmla="*/ 956633 h 2405287"/>
              <a:gd name="connsiteX76" fmla="*/ 1713376 w 3001993"/>
              <a:gd name="connsiteY76" fmla="*/ 917680 h 2405287"/>
              <a:gd name="connsiteX77" fmla="*/ 1677973 w 3001993"/>
              <a:gd name="connsiteY77" fmla="*/ 875851 h 2405287"/>
              <a:gd name="connsiteX78" fmla="*/ 1603030 w 3001993"/>
              <a:gd name="connsiteY78" fmla="*/ 823687 h 2405287"/>
              <a:gd name="connsiteX79" fmla="*/ 1516048 w 3001993"/>
              <a:gd name="connsiteY79" fmla="*/ 778220 h 2405287"/>
              <a:gd name="connsiteX80" fmla="*/ 1430817 w 3001993"/>
              <a:gd name="connsiteY80" fmla="*/ 685396 h 2405287"/>
              <a:gd name="connsiteX81" fmla="*/ 1392223 w 3001993"/>
              <a:gd name="connsiteY81" fmla="*/ 663920 h 2405287"/>
              <a:gd name="connsiteX82" fmla="*/ 1310631 w 3001993"/>
              <a:gd name="connsiteY82" fmla="*/ 588124 h 2405287"/>
              <a:gd name="connsiteX83" fmla="*/ 1280304 w 3001993"/>
              <a:gd name="connsiteY83" fmla="*/ 521045 h 2405287"/>
              <a:gd name="connsiteX84" fmla="*/ 1249348 w 3001993"/>
              <a:gd name="connsiteY84" fmla="*/ 471038 h 2405287"/>
              <a:gd name="connsiteX85" fmla="*/ 1232364 w 3001993"/>
              <a:gd name="connsiteY85" fmla="*/ 455134 h 2405287"/>
              <a:gd name="connsiteX86" fmla="*/ 1237441 w 3001993"/>
              <a:gd name="connsiteY86" fmla="*/ 418651 h 2405287"/>
              <a:gd name="connsiteX87" fmla="*/ 1258873 w 3001993"/>
              <a:gd name="connsiteY87" fmla="*/ 378394 h 2405287"/>
              <a:gd name="connsiteX88" fmla="*/ 1216010 w 3001993"/>
              <a:gd name="connsiteY88" fmla="*/ 378170 h 2405287"/>
              <a:gd name="connsiteX89" fmla="*/ 1174091 w 3001993"/>
              <a:gd name="connsiteY89" fmla="*/ 353099 h 2405287"/>
              <a:gd name="connsiteX90" fmla="*/ 1166004 w 3001993"/>
              <a:gd name="connsiteY90" fmla="*/ 290063 h 2405287"/>
              <a:gd name="connsiteX91" fmla="*/ 1135048 w 3001993"/>
              <a:gd name="connsiteY91" fmla="*/ 275776 h 2405287"/>
              <a:gd name="connsiteX92" fmla="*/ 1129476 w 3001993"/>
              <a:gd name="connsiteY92" fmla="*/ 252862 h 2405287"/>
              <a:gd name="connsiteX93" fmla="*/ 1077898 w 3001993"/>
              <a:gd name="connsiteY93" fmla="*/ 256726 h 2405287"/>
              <a:gd name="connsiteX94" fmla="*/ 1065992 w 3001993"/>
              <a:gd name="connsiteY94" fmla="*/ 240057 h 2405287"/>
              <a:gd name="connsiteX95" fmla="*/ 1015985 w 3001993"/>
              <a:gd name="connsiteY95" fmla="*/ 247201 h 2405287"/>
              <a:gd name="connsiteX96" fmla="*/ 994554 w 3001993"/>
              <a:gd name="connsiteY96" fmla="*/ 235295 h 2405287"/>
              <a:gd name="connsiteX97" fmla="*/ 981929 w 3001993"/>
              <a:gd name="connsiteY97" fmla="*/ 193644 h 2405287"/>
              <a:gd name="connsiteX98" fmla="*/ 908109 w 3001993"/>
              <a:gd name="connsiteY98" fmla="*/ 215075 h 2405287"/>
              <a:gd name="connsiteX99" fmla="*/ 932642 w 3001993"/>
              <a:gd name="connsiteY99" fmla="*/ 178145 h 2405287"/>
              <a:gd name="connsiteX100" fmla="*/ 980267 w 3001993"/>
              <a:gd name="connsiteY100" fmla="*/ 154332 h 2405287"/>
              <a:gd name="connsiteX101" fmla="*/ 1015986 w 3001993"/>
              <a:gd name="connsiteY101" fmla="*/ 142426 h 2405287"/>
              <a:gd name="connsiteX102" fmla="*/ 1030272 w 3001993"/>
              <a:gd name="connsiteY102" fmla="*/ 92419 h 2405287"/>
              <a:gd name="connsiteX103" fmla="*/ 1073135 w 3001993"/>
              <a:gd name="connsiteY103" fmla="*/ 97182 h 2405287"/>
              <a:gd name="connsiteX104" fmla="*/ 1176472 w 3001993"/>
              <a:gd name="connsiteY104" fmla="*/ 41649 h 2405287"/>
              <a:gd name="connsiteX105" fmla="*/ 1410284 w 3001993"/>
              <a:gd name="connsiteY105" fmla="*/ 0 h 2405287"/>
              <a:gd name="connsiteX106" fmla="*/ 1508994 w 3001993"/>
              <a:gd name="connsiteY106" fmla="*/ 27677 h 2405287"/>
              <a:gd name="connsiteX107" fmla="*/ 1573198 w 3001993"/>
              <a:gd name="connsiteY107" fmla="*/ 61463 h 2405287"/>
              <a:gd name="connsiteX108" fmla="*/ 1616060 w 3001993"/>
              <a:gd name="connsiteY108" fmla="*/ 90038 h 2405287"/>
              <a:gd name="connsiteX109" fmla="*/ 1798158 w 3001993"/>
              <a:gd name="connsiteY109" fmla="*/ 102933 h 2405287"/>
              <a:gd name="connsiteX0" fmla="*/ 1798158 w 3001993"/>
              <a:gd name="connsiteY0" fmla="*/ 102933 h 2405287"/>
              <a:gd name="connsiteX1" fmla="*/ 1716657 w 3001993"/>
              <a:gd name="connsiteY1" fmla="*/ 309068 h 2405287"/>
              <a:gd name="connsiteX2" fmla="*/ 1690778 w 3001993"/>
              <a:gd name="connsiteY2" fmla="*/ 464344 h 2405287"/>
              <a:gd name="connsiteX3" fmla="*/ 1846053 w 3001993"/>
              <a:gd name="connsiteY3" fmla="*/ 610993 h 2405287"/>
              <a:gd name="connsiteX4" fmla="*/ 2251495 w 3001993"/>
              <a:gd name="connsiteY4" fmla="*/ 723136 h 2405287"/>
              <a:gd name="connsiteX5" fmla="*/ 2475781 w 3001993"/>
              <a:gd name="connsiteY5" fmla="*/ 921544 h 2405287"/>
              <a:gd name="connsiteX6" fmla="*/ 2725947 w 3001993"/>
              <a:gd name="connsiteY6" fmla="*/ 1076819 h 2405287"/>
              <a:gd name="connsiteX7" fmla="*/ 2907102 w 3001993"/>
              <a:gd name="connsiteY7" fmla="*/ 1318359 h 2405287"/>
              <a:gd name="connsiteX8" fmla="*/ 3001993 w 3001993"/>
              <a:gd name="connsiteY8" fmla="*/ 1620283 h 2405287"/>
              <a:gd name="connsiteX9" fmla="*/ 2993366 w 3001993"/>
              <a:gd name="connsiteY9" fmla="*/ 1870449 h 2405287"/>
              <a:gd name="connsiteX10" fmla="*/ 2915729 w 3001993"/>
              <a:gd name="connsiteY10" fmla="*/ 2060231 h 2405287"/>
              <a:gd name="connsiteX11" fmla="*/ 2743200 w 3001993"/>
              <a:gd name="connsiteY11" fmla="*/ 2189627 h 2405287"/>
              <a:gd name="connsiteX12" fmla="*/ 2501661 w 3001993"/>
              <a:gd name="connsiteY12" fmla="*/ 2241385 h 2405287"/>
              <a:gd name="connsiteX13" fmla="*/ 2281283 w 3001993"/>
              <a:gd name="connsiteY13" fmla="*/ 2219999 h 2405287"/>
              <a:gd name="connsiteX14" fmla="*/ 2009955 w 3001993"/>
              <a:gd name="connsiteY14" fmla="*/ 2137868 h 2405287"/>
              <a:gd name="connsiteX15" fmla="*/ 1890204 w 3001993"/>
              <a:gd name="connsiteY15" fmla="*/ 2138451 h 2405287"/>
              <a:gd name="connsiteX16" fmla="*/ 1820583 w 3001993"/>
              <a:gd name="connsiteY16" fmla="*/ 2202470 h 2405287"/>
              <a:gd name="connsiteX17" fmla="*/ 1686395 w 3001993"/>
              <a:gd name="connsiteY17" fmla="*/ 2144960 h 2405287"/>
              <a:gd name="connsiteX18" fmla="*/ 1588543 w 3001993"/>
              <a:gd name="connsiteY18" fmla="*/ 1978898 h 2405287"/>
              <a:gd name="connsiteX19" fmla="*/ 1540639 w 3001993"/>
              <a:gd name="connsiteY19" fmla="*/ 1928782 h 2405287"/>
              <a:gd name="connsiteX20" fmla="*/ 1354481 w 3001993"/>
              <a:gd name="connsiteY20" fmla="*/ 1809490 h 2405287"/>
              <a:gd name="connsiteX21" fmla="*/ 1141827 w 3001993"/>
              <a:gd name="connsiteY21" fmla="*/ 1810116 h 2405287"/>
              <a:gd name="connsiteX22" fmla="*/ 910436 w 3001993"/>
              <a:gd name="connsiteY22" fmla="*/ 1776392 h 2405287"/>
              <a:gd name="connsiteX23" fmla="*/ 869911 w 3001993"/>
              <a:gd name="connsiteY23" fmla="*/ 1879681 h 2405287"/>
              <a:gd name="connsiteX24" fmla="*/ 815431 w 3001993"/>
              <a:gd name="connsiteY24" fmla="*/ 1949266 h 2405287"/>
              <a:gd name="connsiteX25" fmla="*/ 822650 w 3001993"/>
              <a:gd name="connsiteY25" fmla="*/ 2093574 h 2405287"/>
              <a:gd name="connsiteX26" fmla="*/ 791089 w 3001993"/>
              <a:gd name="connsiteY26" fmla="*/ 2176014 h 2405287"/>
              <a:gd name="connsiteX27" fmla="*/ 725792 w 3001993"/>
              <a:gd name="connsiteY27" fmla="*/ 2172327 h 2405287"/>
              <a:gd name="connsiteX28" fmla="*/ 677782 w 3001993"/>
              <a:gd name="connsiteY28" fmla="*/ 2080974 h 2405287"/>
              <a:gd name="connsiteX29" fmla="*/ 655358 w 3001993"/>
              <a:gd name="connsiteY29" fmla="*/ 2029409 h 2405287"/>
              <a:gd name="connsiteX30" fmla="*/ 574995 w 3001993"/>
              <a:gd name="connsiteY30" fmla="*/ 2096823 h 2405287"/>
              <a:gd name="connsiteX31" fmla="*/ 562953 w 3001993"/>
              <a:gd name="connsiteY31" fmla="*/ 2045064 h 2405287"/>
              <a:gd name="connsiteX32" fmla="*/ 521678 w 3001993"/>
              <a:gd name="connsiteY32" fmla="*/ 2014828 h 2405287"/>
              <a:gd name="connsiteX33" fmla="*/ 577241 w 3001993"/>
              <a:gd name="connsiteY33" fmla="*/ 1967201 h 2405287"/>
              <a:gd name="connsiteX34" fmla="*/ 477739 w 3001993"/>
              <a:gd name="connsiteY34" fmla="*/ 1854235 h 2405287"/>
              <a:gd name="connsiteX35" fmla="*/ 0 w 3001993"/>
              <a:gd name="connsiteY35" fmla="*/ 2405287 h 2405287"/>
              <a:gd name="connsiteX36" fmla="*/ 17253 w 3001993"/>
              <a:gd name="connsiteY36" fmla="*/ 2215506 h 2405287"/>
              <a:gd name="connsiteX37" fmla="*/ 103517 w 3001993"/>
              <a:gd name="connsiteY37" fmla="*/ 2017099 h 2405287"/>
              <a:gd name="connsiteX38" fmla="*/ 267419 w 3001993"/>
              <a:gd name="connsiteY38" fmla="*/ 1896329 h 2405287"/>
              <a:gd name="connsiteX39" fmla="*/ 362310 w 3001993"/>
              <a:gd name="connsiteY39" fmla="*/ 1784185 h 2405287"/>
              <a:gd name="connsiteX40" fmla="*/ 362310 w 3001993"/>
              <a:gd name="connsiteY40" fmla="*/ 1534019 h 2405287"/>
              <a:gd name="connsiteX41" fmla="*/ 370936 w 3001993"/>
              <a:gd name="connsiteY41" fmla="*/ 1387370 h 2405287"/>
              <a:gd name="connsiteX42" fmla="*/ 491706 w 3001993"/>
              <a:gd name="connsiteY42" fmla="*/ 1292480 h 2405287"/>
              <a:gd name="connsiteX43" fmla="*/ 638355 w 3001993"/>
              <a:gd name="connsiteY43" fmla="*/ 1275227 h 2405287"/>
              <a:gd name="connsiteX44" fmla="*/ 757328 w 3001993"/>
              <a:gd name="connsiteY44" fmla="*/ 1092590 h 2405287"/>
              <a:gd name="connsiteX45" fmla="*/ 763573 w 3001993"/>
              <a:gd name="connsiteY45" fmla="*/ 1021107 h 2405287"/>
              <a:gd name="connsiteX46" fmla="*/ 773098 w 3001993"/>
              <a:gd name="connsiteY46" fmla="*/ 960812 h 2405287"/>
              <a:gd name="connsiteX47" fmla="*/ 808817 w 3001993"/>
              <a:gd name="connsiteY47" fmla="*/ 952051 h 2405287"/>
              <a:gd name="connsiteX48" fmla="*/ 838245 w 3001993"/>
              <a:gd name="connsiteY48" fmla="*/ 983142 h 2405287"/>
              <a:gd name="connsiteX49" fmla="*/ 856442 w 3001993"/>
              <a:gd name="connsiteY49" fmla="*/ 966338 h 2405287"/>
              <a:gd name="connsiteX50" fmla="*/ 854914 w 3001993"/>
              <a:gd name="connsiteY50" fmla="*/ 906088 h 2405287"/>
              <a:gd name="connsiteX51" fmla="*/ 906359 w 3001993"/>
              <a:gd name="connsiteY51" fmla="*/ 885556 h 2405287"/>
              <a:gd name="connsiteX52" fmla="*/ 949310 w 3001993"/>
              <a:gd name="connsiteY52" fmla="*/ 930620 h 2405287"/>
              <a:gd name="connsiteX53" fmla="*/ 965979 w 3001993"/>
              <a:gd name="connsiteY53" fmla="*/ 952051 h 2405287"/>
              <a:gd name="connsiteX54" fmla="*/ 995004 w 3001993"/>
              <a:gd name="connsiteY54" fmla="*/ 939380 h 2405287"/>
              <a:gd name="connsiteX55" fmla="*/ 1004079 w 3001993"/>
              <a:gd name="connsiteY55" fmla="*/ 880613 h 2405287"/>
              <a:gd name="connsiteX56" fmla="*/ 1005113 w 3001993"/>
              <a:gd name="connsiteY56" fmla="*/ 847186 h 2405287"/>
              <a:gd name="connsiteX57" fmla="*/ 1025510 w 3001993"/>
              <a:gd name="connsiteY57" fmla="*/ 823463 h 2405287"/>
              <a:gd name="connsiteX58" fmla="*/ 1081268 w 3001993"/>
              <a:gd name="connsiteY58" fmla="*/ 804952 h 2405287"/>
              <a:gd name="connsiteX59" fmla="*/ 1113617 w 3001993"/>
              <a:gd name="connsiteY59" fmla="*/ 799651 h 2405287"/>
              <a:gd name="connsiteX60" fmla="*/ 1131813 w 3001993"/>
              <a:gd name="connsiteY60" fmla="*/ 767167 h 2405287"/>
              <a:gd name="connsiteX61" fmla="*/ 1156479 w 3001993"/>
              <a:gd name="connsiteY61" fmla="*/ 759170 h 2405287"/>
              <a:gd name="connsiteX62" fmla="*/ 1173148 w 3001993"/>
              <a:gd name="connsiteY62" fmla="*/ 735357 h 2405287"/>
              <a:gd name="connsiteX63" fmla="*/ 1196960 w 3001993"/>
              <a:gd name="connsiteY63" fmla="*/ 787745 h 2405287"/>
              <a:gd name="connsiteX64" fmla="*/ 1239823 w 3001993"/>
              <a:gd name="connsiteY64" fmla="*/ 785364 h 2405287"/>
              <a:gd name="connsiteX65" fmla="*/ 1277923 w 3001993"/>
              <a:gd name="connsiteY65" fmla="*/ 797270 h 2405287"/>
              <a:gd name="connsiteX66" fmla="*/ 1301735 w 3001993"/>
              <a:gd name="connsiteY66" fmla="*/ 787745 h 2405287"/>
              <a:gd name="connsiteX67" fmla="*/ 1330310 w 3001993"/>
              <a:gd name="connsiteY67" fmla="*/ 859182 h 2405287"/>
              <a:gd name="connsiteX68" fmla="*/ 1355246 w 3001993"/>
              <a:gd name="connsiteY68" fmla="*/ 846872 h 2405287"/>
              <a:gd name="connsiteX69" fmla="*/ 1398378 w 3001993"/>
              <a:gd name="connsiteY69" fmla="*/ 852532 h 2405287"/>
              <a:gd name="connsiteX70" fmla="*/ 1432704 w 3001993"/>
              <a:gd name="connsiteY70" fmla="*/ 859182 h 2405287"/>
              <a:gd name="connsiteX71" fmla="*/ 1492055 w 3001993"/>
              <a:gd name="connsiteY71" fmla="*/ 914715 h 2405287"/>
              <a:gd name="connsiteX72" fmla="*/ 1520810 w 3001993"/>
              <a:gd name="connsiteY72" fmla="*/ 899663 h 2405287"/>
              <a:gd name="connsiteX73" fmla="*/ 1556529 w 3001993"/>
              <a:gd name="connsiteY73" fmla="*/ 923476 h 2405287"/>
              <a:gd name="connsiteX74" fmla="*/ 1608917 w 3001993"/>
              <a:gd name="connsiteY74" fmla="*/ 952051 h 2405287"/>
              <a:gd name="connsiteX75" fmla="*/ 1689879 w 3001993"/>
              <a:gd name="connsiteY75" fmla="*/ 956633 h 2405287"/>
              <a:gd name="connsiteX76" fmla="*/ 1713376 w 3001993"/>
              <a:gd name="connsiteY76" fmla="*/ 917680 h 2405287"/>
              <a:gd name="connsiteX77" fmla="*/ 1677973 w 3001993"/>
              <a:gd name="connsiteY77" fmla="*/ 875851 h 2405287"/>
              <a:gd name="connsiteX78" fmla="*/ 1603030 w 3001993"/>
              <a:gd name="connsiteY78" fmla="*/ 823687 h 2405287"/>
              <a:gd name="connsiteX79" fmla="*/ 1516048 w 3001993"/>
              <a:gd name="connsiteY79" fmla="*/ 778220 h 2405287"/>
              <a:gd name="connsiteX80" fmla="*/ 1430817 w 3001993"/>
              <a:gd name="connsiteY80" fmla="*/ 685396 h 2405287"/>
              <a:gd name="connsiteX81" fmla="*/ 1392223 w 3001993"/>
              <a:gd name="connsiteY81" fmla="*/ 663920 h 2405287"/>
              <a:gd name="connsiteX82" fmla="*/ 1310631 w 3001993"/>
              <a:gd name="connsiteY82" fmla="*/ 588124 h 2405287"/>
              <a:gd name="connsiteX83" fmla="*/ 1280304 w 3001993"/>
              <a:gd name="connsiteY83" fmla="*/ 521045 h 2405287"/>
              <a:gd name="connsiteX84" fmla="*/ 1249348 w 3001993"/>
              <a:gd name="connsiteY84" fmla="*/ 471038 h 2405287"/>
              <a:gd name="connsiteX85" fmla="*/ 1232364 w 3001993"/>
              <a:gd name="connsiteY85" fmla="*/ 455134 h 2405287"/>
              <a:gd name="connsiteX86" fmla="*/ 1237441 w 3001993"/>
              <a:gd name="connsiteY86" fmla="*/ 418651 h 2405287"/>
              <a:gd name="connsiteX87" fmla="*/ 1258873 w 3001993"/>
              <a:gd name="connsiteY87" fmla="*/ 378394 h 2405287"/>
              <a:gd name="connsiteX88" fmla="*/ 1216010 w 3001993"/>
              <a:gd name="connsiteY88" fmla="*/ 378170 h 2405287"/>
              <a:gd name="connsiteX89" fmla="*/ 1174091 w 3001993"/>
              <a:gd name="connsiteY89" fmla="*/ 353099 h 2405287"/>
              <a:gd name="connsiteX90" fmla="*/ 1166004 w 3001993"/>
              <a:gd name="connsiteY90" fmla="*/ 290063 h 2405287"/>
              <a:gd name="connsiteX91" fmla="*/ 1135048 w 3001993"/>
              <a:gd name="connsiteY91" fmla="*/ 275776 h 2405287"/>
              <a:gd name="connsiteX92" fmla="*/ 1129476 w 3001993"/>
              <a:gd name="connsiteY92" fmla="*/ 252862 h 2405287"/>
              <a:gd name="connsiteX93" fmla="*/ 1077898 w 3001993"/>
              <a:gd name="connsiteY93" fmla="*/ 256726 h 2405287"/>
              <a:gd name="connsiteX94" fmla="*/ 1065992 w 3001993"/>
              <a:gd name="connsiteY94" fmla="*/ 240057 h 2405287"/>
              <a:gd name="connsiteX95" fmla="*/ 1015985 w 3001993"/>
              <a:gd name="connsiteY95" fmla="*/ 247201 h 2405287"/>
              <a:gd name="connsiteX96" fmla="*/ 994554 w 3001993"/>
              <a:gd name="connsiteY96" fmla="*/ 235295 h 2405287"/>
              <a:gd name="connsiteX97" fmla="*/ 981929 w 3001993"/>
              <a:gd name="connsiteY97" fmla="*/ 193644 h 2405287"/>
              <a:gd name="connsiteX98" fmla="*/ 908109 w 3001993"/>
              <a:gd name="connsiteY98" fmla="*/ 215075 h 2405287"/>
              <a:gd name="connsiteX99" fmla="*/ 932642 w 3001993"/>
              <a:gd name="connsiteY99" fmla="*/ 178145 h 2405287"/>
              <a:gd name="connsiteX100" fmla="*/ 980267 w 3001993"/>
              <a:gd name="connsiteY100" fmla="*/ 154332 h 2405287"/>
              <a:gd name="connsiteX101" fmla="*/ 1015986 w 3001993"/>
              <a:gd name="connsiteY101" fmla="*/ 142426 h 2405287"/>
              <a:gd name="connsiteX102" fmla="*/ 1030272 w 3001993"/>
              <a:gd name="connsiteY102" fmla="*/ 92419 h 2405287"/>
              <a:gd name="connsiteX103" fmla="*/ 1073135 w 3001993"/>
              <a:gd name="connsiteY103" fmla="*/ 97182 h 2405287"/>
              <a:gd name="connsiteX104" fmla="*/ 1176472 w 3001993"/>
              <a:gd name="connsiteY104" fmla="*/ 41649 h 2405287"/>
              <a:gd name="connsiteX105" fmla="*/ 1410284 w 3001993"/>
              <a:gd name="connsiteY105" fmla="*/ 0 h 2405287"/>
              <a:gd name="connsiteX106" fmla="*/ 1508994 w 3001993"/>
              <a:gd name="connsiteY106" fmla="*/ 27677 h 2405287"/>
              <a:gd name="connsiteX107" fmla="*/ 1573198 w 3001993"/>
              <a:gd name="connsiteY107" fmla="*/ 61463 h 2405287"/>
              <a:gd name="connsiteX108" fmla="*/ 1616060 w 3001993"/>
              <a:gd name="connsiteY108" fmla="*/ 90038 h 2405287"/>
              <a:gd name="connsiteX109" fmla="*/ 1798158 w 3001993"/>
              <a:gd name="connsiteY109" fmla="*/ 102933 h 2405287"/>
              <a:gd name="connsiteX0" fmla="*/ 1798158 w 3001993"/>
              <a:gd name="connsiteY0" fmla="*/ 102933 h 2405287"/>
              <a:gd name="connsiteX1" fmla="*/ 1716657 w 3001993"/>
              <a:gd name="connsiteY1" fmla="*/ 309068 h 2405287"/>
              <a:gd name="connsiteX2" fmla="*/ 1690778 w 3001993"/>
              <a:gd name="connsiteY2" fmla="*/ 464344 h 2405287"/>
              <a:gd name="connsiteX3" fmla="*/ 1846053 w 3001993"/>
              <a:gd name="connsiteY3" fmla="*/ 610993 h 2405287"/>
              <a:gd name="connsiteX4" fmla="*/ 2251495 w 3001993"/>
              <a:gd name="connsiteY4" fmla="*/ 723136 h 2405287"/>
              <a:gd name="connsiteX5" fmla="*/ 2475781 w 3001993"/>
              <a:gd name="connsiteY5" fmla="*/ 921544 h 2405287"/>
              <a:gd name="connsiteX6" fmla="*/ 2725947 w 3001993"/>
              <a:gd name="connsiteY6" fmla="*/ 1076819 h 2405287"/>
              <a:gd name="connsiteX7" fmla="*/ 2907102 w 3001993"/>
              <a:gd name="connsiteY7" fmla="*/ 1318359 h 2405287"/>
              <a:gd name="connsiteX8" fmla="*/ 3001993 w 3001993"/>
              <a:gd name="connsiteY8" fmla="*/ 1620283 h 2405287"/>
              <a:gd name="connsiteX9" fmla="*/ 2993366 w 3001993"/>
              <a:gd name="connsiteY9" fmla="*/ 1870449 h 2405287"/>
              <a:gd name="connsiteX10" fmla="*/ 2915729 w 3001993"/>
              <a:gd name="connsiteY10" fmla="*/ 2060231 h 2405287"/>
              <a:gd name="connsiteX11" fmla="*/ 2743200 w 3001993"/>
              <a:gd name="connsiteY11" fmla="*/ 2189627 h 2405287"/>
              <a:gd name="connsiteX12" fmla="*/ 2501661 w 3001993"/>
              <a:gd name="connsiteY12" fmla="*/ 2241385 h 2405287"/>
              <a:gd name="connsiteX13" fmla="*/ 2281283 w 3001993"/>
              <a:gd name="connsiteY13" fmla="*/ 2219999 h 2405287"/>
              <a:gd name="connsiteX14" fmla="*/ 2009955 w 3001993"/>
              <a:gd name="connsiteY14" fmla="*/ 2137868 h 2405287"/>
              <a:gd name="connsiteX15" fmla="*/ 1890204 w 3001993"/>
              <a:gd name="connsiteY15" fmla="*/ 2138451 h 2405287"/>
              <a:gd name="connsiteX16" fmla="*/ 1820583 w 3001993"/>
              <a:gd name="connsiteY16" fmla="*/ 2202470 h 2405287"/>
              <a:gd name="connsiteX17" fmla="*/ 1686395 w 3001993"/>
              <a:gd name="connsiteY17" fmla="*/ 2144960 h 2405287"/>
              <a:gd name="connsiteX18" fmla="*/ 1588543 w 3001993"/>
              <a:gd name="connsiteY18" fmla="*/ 1978898 h 2405287"/>
              <a:gd name="connsiteX19" fmla="*/ 1540639 w 3001993"/>
              <a:gd name="connsiteY19" fmla="*/ 1928782 h 2405287"/>
              <a:gd name="connsiteX20" fmla="*/ 1354481 w 3001993"/>
              <a:gd name="connsiteY20" fmla="*/ 1809490 h 2405287"/>
              <a:gd name="connsiteX21" fmla="*/ 1141827 w 3001993"/>
              <a:gd name="connsiteY21" fmla="*/ 1810116 h 2405287"/>
              <a:gd name="connsiteX22" fmla="*/ 910436 w 3001993"/>
              <a:gd name="connsiteY22" fmla="*/ 1776392 h 2405287"/>
              <a:gd name="connsiteX23" fmla="*/ 869911 w 3001993"/>
              <a:gd name="connsiteY23" fmla="*/ 1879681 h 2405287"/>
              <a:gd name="connsiteX24" fmla="*/ 815431 w 3001993"/>
              <a:gd name="connsiteY24" fmla="*/ 1949266 h 2405287"/>
              <a:gd name="connsiteX25" fmla="*/ 822650 w 3001993"/>
              <a:gd name="connsiteY25" fmla="*/ 2093574 h 2405287"/>
              <a:gd name="connsiteX26" fmla="*/ 791089 w 3001993"/>
              <a:gd name="connsiteY26" fmla="*/ 2176014 h 2405287"/>
              <a:gd name="connsiteX27" fmla="*/ 725792 w 3001993"/>
              <a:gd name="connsiteY27" fmla="*/ 2172327 h 2405287"/>
              <a:gd name="connsiteX28" fmla="*/ 677782 w 3001993"/>
              <a:gd name="connsiteY28" fmla="*/ 2080974 h 2405287"/>
              <a:gd name="connsiteX29" fmla="*/ 655358 w 3001993"/>
              <a:gd name="connsiteY29" fmla="*/ 2029409 h 2405287"/>
              <a:gd name="connsiteX30" fmla="*/ 574995 w 3001993"/>
              <a:gd name="connsiteY30" fmla="*/ 2096823 h 2405287"/>
              <a:gd name="connsiteX31" fmla="*/ 562953 w 3001993"/>
              <a:gd name="connsiteY31" fmla="*/ 2045064 h 2405287"/>
              <a:gd name="connsiteX32" fmla="*/ 521678 w 3001993"/>
              <a:gd name="connsiteY32" fmla="*/ 2014828 h 2405287"/>
              <a:gd name="connsiteX33" fmla="*/ 577241 w 3001993"/>
              <a:gd name="connsiteY33" fmla="*/ 1967201 h 2405287"/>
              <a:gd name="connsiteX34" fmla="*/ 660301 w 3001993"/>
              <a:gd name="connsiteY34" fmla="*/ 1803965 h 2405287"/>
              <a:gd name="connsiteX35" fmla="*/ 0 w 3001993"/>
              <a:gd name="connsiteY35" fmla="*/ 2405287 h 2405287"/>
              <a:gd name="connsiteX36" fmla="*/ 17253 w 3001993"/>
              <a:gd name="connsiteY36" fmla="*/ 2215506 h 2405287"/>
              <a:gd name="connsiteX37" fmla="*/ 103517 w 3001993"/>
              <a:gd name="connsiteY37" fmla="*/ 2017099 h 2405287"/>
              <a:gd name="connsiteX38" fmla="*/ 267419 w 3001993"/>
              <a:gd name="connsiteY38" fmla="*/ 1896329 h 2405287"/>
              <a:gd name="connsiteX39" fmla="*/ 362310 w 3001993"/>
              <a:gd name="connsiteY39" fmla="*/ 1784185 h 2405287"/>
              <a:gd name="connsiteX40" fmla="*/ 362310 w 3001993"/>
              <a:gd name="connsiteY40" fmla="*/ 1534019 h 2405287"/>
              <a:gd name="connsiteX41" fmla="*/ 370936 w 3001993"/>
              <a:gd name="connsiteY41" fmla="*/ 1387370 h 2405287"/>
              <a:gd name="connsiteX42" fmla="*/ 491706 w 3001993"/>
              <a:gd name="connsiteY42" fmla="*/ 1292480 h 2405287"/>
              <a:gd name="connsiteX43" fmla="*/ 638355 w 3001993"/>
              <a:gd name="connsiteY43" fmla="*/ 1275227 h 2405287"/>
              <a:gd name="connsiteX44" fmla="*/ 757328 w 3001993"/>
              <a:gd name="connsiteY44" fmla="*/ 1092590 h 2405287"/>
              <a:gd name="connsiteX45" fmla="*/ 763573 w 3001993"/>
              <a:gd name="connsiteY45" fmla="*/ 1021107 h 2405287"/>
              <a:gd name="connsiteX46" fmla="*/ 773098 w 3001993"/>
              <a:gd name="connsiteY46" fmla="*/ 960812 h 2405287"/>
              <a:gd name="connsiteX47" fmla="*/ 808817 w 3001993"/>
              <a:gd name="connsiteY47" fmla="*/ 952051 h 2405287"/>
              <a:gd name="connsiteX48" fmla="*/ 838245 w 3001993"/>
              <a:gd name="connsiteY48" fmla="*/ 983142 h 2405287"/>
              <a:gd name="connsiteX49" fmla="*/ 856442 w 3001993"/>
              <a:gd name="connsiteY49" fmla="*/ 966338 h 2405287"/>
              <a:gd name="connsiteX50" fmla="*/ 854914 w 3001993"/>
              <a:gd name="connsiteY50" fmla="*/ 906088 h 2405287"/>
              <a:gd name="connsiteX51" fmla="*/ 906359 w 3001993"/>
              <a:gd name="connsiteY51" fmla="*/ 885556 h 2405287"/>
              <a:gd name="connsiteX52" fmla="*/ 949310 w 3001993"/>
              <a:gd name="connsiteY52" fmla="*/ 930620 h 2405287"/>
              <a:gd name="connsiteX53" fmla="*/ 965979 w 3001993"/>
              <a:gd name="connsiteY53" fmla="*/ 952051 h 2405287"/>
              <a:gd name="connsiteX54" fmla="*/ 995004 w 3001993"/>
              <a:gd name="connsiteY54" fmla="*/ 939380 h 2405287"/>
              <a:gd name="connsiteX55" fmla="*/ 1004079 w 3001993"/>
              <a:gd name="connsiteY55" fmla="*/ 880613 h 2405287"/>
              <a:gd name="connsiteX56" fmla="*/ 1005113 w 3001993"/>
              <a:gd name="connsiteY56" fmla="*/ 847186 h 2405287"/>
              <a:gd name="connsiteX57" fmla="*/ 1025510 w 3001993"/>
              <a:gd name="connsiteY57" fmla="*/ 823463 h 2405287"/>
              <a:gd name="connsiteX58" fmla="*/ 1081268 w 3001993"/>
              <a:gd name="connsiteY58" fmla="*/ 804952 h 2405287"/>
              <a:gd name="connsiteX59" fmla="*/ 1113617 w 3001993"/>
              <a:gd name="connsiteY59" fmla="*/ 799651 h 2405287"/>
              <a:gd name="connsiteX60" fmla="*/ 1131813 w 3001993"/>
              <a:gd name="connsiteY60" fmla="*/ 767167 h 2405287"/>
              <a:gd name="connsiteX61" fmla="*/ 1156479 w 3001993"/>
              <a:gd name="connsiteY61" fmla="*/ 759170 h 2405287"/>
              <a:gd name="connsiteX62" fmla="*/ 1173148 w 3001993"/>
              <a:gd name="connsiteY62" fmla="*/ 735357 h 2405287"/>
              <a:gd name="connsiteX63" fmla="*/ 1196960 w 3001993"/>
              <a:gd name="connsiteY63" fmla="*/ 787745 h 2405287"/>
              <a:gd name="connsiteX64" fmla="*/ 1239823 w 3001993"/>
              <a:gd name="connsiteY64" fmla="*/ 785364 h 2405287"/>
              <a:gd name="connsiteX65" fmla="*/ 1277923 w 3001993"/>
              <a:gd name="connsiteY65" fmla="*/ 797270 h 2405287"/>
              <a:gd name="connsiteX66" fmla="*/ 1301735 w 3001993"/>
              <a:gd name="connsiteY66" fmla="*/ 787745 h 2405287"/>
              <a:gd name="connsiteX67" fmla="*/ 1330310 w 3001993"/>
              <a:gd name="connsiteY67" fmla="*/ 859182 h 2405287"/>
              <a:gd name="connsiteX68" fmla="*/ 1355246 w 3001993"/>
              <a:gd name="connsiteY68" fmla="*/ 846872 h 2405287"/>
              <a:gd name="connsiteX69" fmla="*/ 1398378 w 3001993"/>
              <a:gd name="connsiteY69" fmla="*/ 852532 h 2405287"/>
              <a:gd name="connsiteX70" fmla="*/ 1432704 w 3001993"/>
              <a:gd name="connsiteY70" fmla="*/ 859182 h 2405287"/>
              <a:gd name="connsiteX71" fmla="*/ 1492055 w 3001993"/>
              <a:gd name="connsiteY71" fmla="*/ 914715 h 2405287"/>
              <a:gd name="connsiteX72" fmla="*/ 1520810 w 3001993"/>
              <a:gd name="connsiteY72" fmla="*/ 899663 h 2405287"/>
              <a:gd name="connsiteX73" fmla="*/ 1556529 w 3001993"/>
              <a:gd name="connsiteY73" fmla="*/ 923476 h 2405287"/>
              <a:gd name="connsiteX74" fmla="*/ 1608917 w 3001993"/>
              <a:gd name="connsiteY74" fmla="*/ 952051 h 2405287"/>
              <a:gd name="connsiteX75" fmla="*/ 1689879 w 3001993"/>
              <a:gd name="connsiteY75" fmla="*/ 956633 h 2405287"/>
              <a:gd name="connsiteX76" fmla="*/ 1713376 w 3001993"/>
              <a:gd name="connsiteY76" fmla="*/ 917680 h 2405287"/>
              <a:gd name="connsiteX77" fmla="*/ 1677973 w 3001993"/>
              <a:gd name="connsiteY77" fmla="*/ 875851 h 2405287"/>
              <a:gd name="connsiteX78" fmla="*/ 1603030 w 3001993"/>
              <a:gd name="connsiteY78" fmla="*/ 823687 h 2405287"/>
              <a:gd name="connsiteX79" fmla="*/ 1516048 w 3001993"/>
              <a:gd name="connsiteY79" fmla="*/ 778220 h 2405287"/>
              <a:gd name="connsiteX80" fmla="*/ 1430817 w 3001993"/>
              <a:gd name="connsiteY80" fmla="*/ 685396 h 2405287"/>
              <a:gd name="connsiteX81" fmla="*/ 1392223 w 3001993"/>
              <a:gd name="connsiteY81" fmla="*/ 663920 h 2405287"/>
              <a:gd name="connsiteX82" fmla="*/ 1310631 w 3001993"/>
              <a:gd name="connsiteY82" fmla="*/ 588124 h 2405287"/>
              <a:gd name="connsiteX83" fmla="*/ 1280304 w 3001993"/>
              <a:gd name="connsiteY83" fmla="*/ 521045 h 2405287"/>
              <a:gd name="connsiteX84" fmla="*/ 1249348 w 3001993"/>
              <a:gd name="connsiteY84" fmla="*/ 471038 h 2405287"/>
              <a:gd name="connsiteX85" fmla="*/ 1232364 w 3001993"/>
              <a:gd name="connsiteY85" fmla="*/ 455134 h 2405287"/>
              <a:gd name="connsiteX86" fmla="*/ 1237441 w 3001993"/>
              <a:gd name="connsiteY86" fmla="*/ 418651 h 2405287"/>
              <a:gd name="connsiteX87" fmla="*/ 1258873 w 3001993"/>
              <a:gd name="connsiteY87" fmla="*/ 378394 h 2405287"/>
              <a:gd name="connsiteX88" fmla="*/ 1216010 w 3001993"/>
              <a:gd name="connsiteY88" fmla="*/ 378170 h 2405287"/>
              <a:gd name="connsiteX89" fmla="*/ 1174091 w 3001993"/>
              <a:gd name="connsiteY89" fmla="*/ 353099 h 2405287"/>
              <a:gd name="connsiteX90" fmla="*/ 1166004 w 3001993"/>
              <a:gd name="connsiteY90" fmla="*/ 290063 h 2405287"/>
              <a:gd name="connsiteX91" fmla="*/ 1135048 w 3001993"/>
              <a:gd name="connsiteY91" fmla="*/ 275776 h 2405287"/>
              <a:gd name="connsiteX92" fmla="*/ 1129476 w 3001993"/>
              <a:gd name="connsiteY92" fmla="*/ 252862 h 2405287"/>
              <a:gd name="connsiteX93" fmla="*/ 1077898 w 3001993"/>
              <a:gd name="connsiteY93" fmla="*/ 256726 h 2405287"/>
              <a:gd name="connsiteX94" fmla="*/ 1065992 w 3001993"/>
              <a:gd name="connsiteY94" fmla="*/ 240057 h 2405287"/>
              <a:gd name="connsiteX95" fmla="*/ 1015985 w 3001993"/>
              <a:gd name="connsiteY95" fmla="*/ 247201 h 2405287"/>
              <a:gd name="connsiteX96" fmla="*/ 994554 w 3001993"/>
              <a:gd name="connsiteY96" fmla="*/ 235295 h 2405287"/>
              <a:gd name="connsiteX97" fmla="*/ 981929 w 3001993"/>
              <a:gd name="connsiteY97" fmla="*/ 193644 h 2405287"/>
              <a:gd name="connsiteX98" fmla="*/ 908109 w 3001993"/>
              <a:gd name="connsiteY98" fmla="*/ 215075 h 2405287"/>
              <a:gd name="connsiteX99" fmla="*/ 932642 w 3001993"/>
              <a:gd name="connsiteY99" fmla="*/ 178145 h 2405287"/>
              <a:gd name="connsiteX100" fmla="*/ 980267 w 3001993"/>
              <a:gd name="connsiteY100" fmla="*/ 154332 h 2405287"/>
              <a:gd name="connsiteX101" fmla="*/ 1015986 w 3001993"/>
              <a:gd name="connsiteY101" fmla="*/ 142426 h 2405287"/>
              <a:gd name="connsiteX102" fmla="*/ 1030272 w 3001993"/>
              <a:gd name="connsiteY102" fmla="*/ 92419 h 2405287"/>
              <a:gd name="connsiteX103" fmla="*/ 1073135 w 3001993"/>
              <a:gd name="connsiteY103" fmla="*/ 97182 h 2405287"/>
              <a:gd name="connsiteX104" fmla="*/ 1176472 w 3001993"/>
              <a:gd name="connsiteY104" fmla="*/ 41649 h 2405287"/>
              <a:gd name="connsiteX105" fmla="*/ 1410284 w 3001993"/>
              <a:gd name="connsiteY105" fmla="*/ 0 h 2405287"/>
              <a:gd name="connsiteX106" fmla="*/ 1508994 w 3001993"/>
              <a:gd name="connsiteY106" fmla="*/ 27677 h 2405287"/>
              <a:gd name="connsiteX107" fmla="*/ 1573198 w 3001993"/>
              <a:gd name="connsiteY107" fmla="*/ 61463 h 2405287"/>
              <a:gd name="connsiteX108" fmla="*/ 1616060 w 3001993"/>
              <a:gd name="connsiteY108" fmla="*/ 90038 h 2405287"/>
              <a:gd name="connsiteX109" fmla="*/ 1798158 w 3001993"/>
              <a:gd name="connsiteY109" fmla="*/ 102933 h 2405287"/>
              <a:gd name="connsiteX0" fmla="*/ 1798158 w 3001993"/>
              <a:gd name="connsiteY0" fmla="*/ 102933 h 2405287"/>
              <a:gd name="connsiteX1" fmla="*/ 1716657 w 3001993"/>
              <a:gd name="connsiteY1" fmla="*/ 309068 h 2405287"/>
              <a:gd name="connsiteX2" fmla="*/ 1690778 w 3001993"/>
              <a:gd name="connsiteY2" fmla="*/ 464344 h 2405287"/>
              <a:gd name="connsiteX3" fmla="*/ 1846053 w 3001993"/>
              <a:gd name="connsiteY3" fmla="*/ 610993 h 2405287"/>
              <a:gd name="connsiteX4" fmla="*/ 2251495 w 3001993"/>
              <a:gd name="connsiteY4" fmla="*/ 723136 h 2405287"/>
              <a:gd name="connsiteX5" fmla="*/ 2475781 w 3001993"/>
              <a:gd name="connsiteY5" fmla="*/ 921544 h 2405287"/>
              <a:gd name="connsiteX6" fmla="*/ 2725947 w 3001993"/>
              <a:gd name="connsiteY6" fmla="*/ 1076819 h 2405287"/>
              <a:gd name="connsiteX7" fmla="*/ 2907102 w 3001993"/>
              <a:gd name="connsiteY7" fmla="*/ 1318359 h 2405287"/>
              <a:gd name="connsiteX8" fmla="*/ 3001993 w 3001993"/>
              <a:gd name="connsiteY8" fmla="*/ 1620283 h 2405287"/>
              <a:gd name="connsiteX9" fmla="*/ 2993366 w 3001993"/>
              <a:gd name="connsiteY9" fmla="*/ 1870449 h 2405287"/>
              <a:gd name="connsiteX10" fmla="*/ 2915729 w 3001993"/>
              <a:gd name="connsiteY10" fmla="*/ 2060231 h 2405287"/>
              <a:gd name="connsiteX11" fmla="*/ 2743200 w 3001993"/>
              <a:gd name="connsiteY11" fmla="*/ 2189627 h 2405287"/>
              <a:gd name="connsiteX12" fmla="*/ 2501661 w 3001993"/>
              <a:gd name="connsiteY12" fmla="*/ 2241385 h 2405287"/>
              <a:gd name="connsiteX13" fmla="*/ 2281283 w 3001993"/>
              <a:gd name="connsiteY13" fmla="*/ 2219999 h 2405287"/>
              <a:gd name="connsiteX14" fmla="*/ 2009955 w 3001993"/>
              <a:gd name="connsiteY14" fmla="*/ 2137868 h 2405287"/>
              <a:gd name="connsiteX15" fmla="*/ 1890204 w 3001993"/>
              <a:gd name="connsiteY15" fmla="*/ 2138451 h 2405287"/>
              <a:gd name="connsiteX16" fmla="*/ 1820583 w 3001993"/>
              <a:gd name="connsiteY16" fmla="*/ 2202470 h 2405287"/>
              <a:gd name="connsiteX17" fmla="*/ 1686395 w 3001993"/>
              <a:gd name="connsiteY17" fmla="*/ 2144960 h 2405287"/>
              <a:gd name="connsiteX18" fmla="*/ 1588543 w 3001993"/>
              <a:gd name="connsiteY18" fmla="*/ 1978898 h 2405287"/>
              <a:gd name="connsiteX19" fmla="*/ 1540639 w 3001993"/>
              <a:gd name="connsiteY19" fmla="*/ 1928782 h 2405287"/>
              <a:gd name="connsiteX20" fmla="*/ 1354481 w 3001993"/>
              <a:gd name="connsiteY20" fmla="*/ 1809490 h 2405287"/>
              <a:gd name="connsiteX21" fmla="*/ 1141827 w 3001993"/>
              <a:gd name="connsiteY21" fmla="*/ 1810116 h 2405287"/>
              <a:gd name="connsiteX22" fmla="*/ 910436 w 3001993"/>
              <a:gd name="connsiteY22" fmla="*/ 1776392 h 2405287"/>
              <a:gd name="connsiteX23" fmla="*/ 869911 w 3001993"/>
              <a:gd name="connsiteY23" fmla="*/ 1879681 h 2405287"/>
              <a:gd name="connsiteX24" fmla="*/ 815431 w 3001993"/>
              <a:gd name="connsiteY24" fmla="*/ 1949266 h 2405287"/>
              <a:gd name="connsiteX25" fmla="*/ 822650 w 3001993"/>
              <a:gd name="connsiteY25" fmla="*/ 2093574 h 2405287"/>
              <a:gd name="connsiteX26" fmla="*/ 791089 w 3001993"/>
              <a:gd name="connsiteY26" fmla="*/ 2176014 h 2405287"/>
              <a:gd name="connsiteX27" fmla="*/ 725792 w 3001993"/>
              <a:gd name="connsiteY27" fmla="*/ 2172327 h 2405287"/>
              <a:gd name="connsiteX28" fmla="*/ 677782 w 3001993"/>
              <a:gd name="connsiteY28" fmla="*/ 2080974 h 2405287"/>
              <a:gd name="connsiteX29" fmla="*/ 655358 w 3001993"/>
              <a:gd name="connsiteY29" fmla="*/ 2029409 h 2405287"/>
              <a:gd name="connsiteX30" fmla="*/ 574995 w 3001993"/>
              <a:gd name="connsiteY30" fmla="*/ 2096823 h 2405287"/>
              <a:gd name="connsiteX31" fmla="*/ 562953 w 3001993"/>
              <a:gd name="connsiteY31" fmla="*/ 2045064 h 2405287"/>
              <a:gd name="connsiteX32" fmla="*/ 521678 w 3001993"/>
              <a:gd name="connsiteY32" fmla="*/ 2014828 h 2405287"/>
              <a:gd name="connsiteX33" fmla="*/ 577241 w 3001993"/>
              <a:gd name="connsiteY33" fmla="*/ 1967201 h 2405287"/>
              <a:gd name="connsiteX34" fmla="*/ 660301 w 3001993"/>
              <a:gd name="connsiteY34" fmla="*/ 1803965 h 2405287"/>
              <a:gd name="connsiteX35" fmla="*/ 0 w 3001993"/>
              <a:gd name="connsiteY35" fmla="*/ 2405287 h 2405287"/>
              <a:gd name="connsiteX36" fmla="*/ 17253 w 3001993"/>
              <a:gd name="connsiteY36" fmla="*/ 2215506 h 2405287"/>
              <a:gd name="connsiteX37" fmla="*/ 103517 w 3001993"/>
              <a:gd name="connsiteY37" fmla="*/ 2017099 h 2405287"/>
              <a:gd name="connsiteX38" fmla="*/ 267419 w 3001993"/>
              <a:gd name="connsiteY38" fmla="*/ 1896329 h 2405287"/>
              <a:gd name="connsiteX39" fmla="*/ 362310 w 3001993"/>
              <a:gd name="connsiteY39" fmla="*/ 1784185 h 2405287"/>
              <a:gd name="connsiteX40" fmla="*/ 362310 w 3001993"/>
              <a:gd name="connsiteY40" fmla="*/ 1534019 h 2405287"/>
              <a:gd name="connsiteX41" fmla="*/ 370936 w 3001993"/>
              <a:gd name="connsiteY41" fmla="*/ 1387370 h 2405287"/>
              <a:gd name="connsiteX42" fmla="*/ 491706 w 3001993"/>
              <a:gd name="connsiteY42" fmla="*/ 1292480 h 2405287"/>
              <a:gd name="connsiteX43" fmla="*/ 638355 w 3001993"/>
              <a:gd name="connsiteY43" fmla="*/ 1275227 h 2405287"/>
              <a:gd name="connsiteX44" fmla="*/ 757328 w 3001993"/>
              <a:gd name="connsiteY44" fmla="*/ 1092590 h 2405287"/>
              <a:gd name="connsiteX45" fmla="*/ 763573 w 3001993"/>
              <a:gd name="connsiteY45" fmla="*/ 1021107 h 2405287"/>
              <a:gd name="connsiteX46" fmla="*/ 773098 w 3001993"/>
              <a:gd name="connsiteY46" fmla="*/ 960812 h 2405287"/>
              <a:gd name="connsiteX47" fmla="*/ 808817 w 3001993"/>
              <a:gd name="connsiteY47" fmla="*/ 952051 h 2405287"/>
              <a:gd name="connsiteX48" fmla="*/ 838245 w 3001993"/>
              <a:gd name="connsiteY48" fmla="*/ 983142 h 2405287"/>
              <a:gd name="connsiteX49" fmla="*/ 856442 w 3001993"/>
              <a:gd name="connsiteY49" fmla="*/ 966338 h 2405287"/>
              <a:gd name="connsiteX50" fmla="*/ 854914 w 3001993"/>
              <a:gd name="connsiteY50" fmla="*/ 906088 h 2405287"/>
              <a:gd name="connsiteX51" fmla="*/ 906359 w 3001993"/>
              <a:gd name="connsiteY51" fmla="*/ 885556 h 2405287"/>
              <a:gd name="connsiteX52" fmla="*/ 949310 w 3001993"/>
              <a:gd name="connsiteY52" fmla="*/ 930620 h 2405287"/>
              <a:gd name="connsiteX53" fmla="*/ 965979 w 3001993"/>
              <a:gd name="connsiteY53" fmla="*/ 952051 h 2405287"/>
              <a:gd name="connsiteX54" fmla="*/ 995004 w 3001993"/>
              <a:gd name="connsiteY54" fmla="*/ 939380 h 2405287"/>
              <a:gd name="connsiteX55" fmla="*/ 1004079 w 3001993"/>
              <a:gd name="connsiteY55" fmla="*/ 880613 h 2405287"/>
              <a:gd name="connsiteX56" fmla="*/ 1005113 w 3001993"/>
              <a:gd name="connsiteY56" fmla="*/ 847186 h 2405287"/>
              <a:gd name="connsiteX57" fmla="*/ 1025510 w 3001993"/>
              <a:gd name="connsiteY57" fmla="*/ 823463 h 2405287"/>
              <a:gd name="connsiteX58" fmla="*/ 1081268 w 3001993"/>
              <a:gd name="connsiteY58" fmla="*/ 804952 h 2405287"/>
              <a:gd name="connsiteX59" fmla="*/ 1113617 w 3001993"/>
              <a:gd name="connsiteY59" fmla="*/ 799651 h 2405287"/>
              <a:gd name="connsiteX60" fmla="*/ 1131813 w 3001993"/>
              <a:gd name="connsiteY60" fmla="*/ 767167 h 2405287"/>
              <a:gd name="connsiteX61" fmla="*/ 1156479 w 3001993"/>
              <a:gd name="connsiteY61" fmla="*/ 759170 h 2405287"/>
              <a:gd name="connsiteX62" fmla="*/ 1173148 w 3001993"/>
              <a:gd name="connsiteY62" fmla="*/ 735357 h 2405287"/>
              <a:gd name="connsiteX63" fmla="*/ 1196960 w 3001993"/>
              <a:gd name="connsiteY63" fmla="*/ 787745 h 2405287"/>
              <a:gd name="connsiteX64" fmla="*/ 1239823 w 3001993"/>
              <a:gd name="connsiteY64" fmla="*/ 785364 h 2405287"/>
              <a:gd name="connsiteX65" fmla="*/ 1277923 w 3001993"/>
              <a:gd name="connsiteY65" fmla="*/ 797270 h 2405287"/>
              <a:gd name="connsiteX66" fmla="*/ 1301735 w 3001993"/>
              <a:gd name="connsiteY66" fmla="*/ 787745 h 2405287"/>
              <a:gd name="connsiteX67" fmla="*/ 1330310 w 3001993"/>
              <a:gd name="connsiteY67" fmla="*/ 859182 h 2405287"/>
              <a:gd name="connsiteX68" fmla="*/ 1355246 w 3001993"/>
              <a:gd name="connsiteY68" fmla="*/ 846872 h 2405287"/>
              <a:gd name="connsiteX69" fmla="*/ 1398378 w 3001993"/>
              <a:gd name="connsiteY69" fmla="*/ 852532 h 2405287"/>
              <a:gd name="connsiteX70" fmla="*/ 1432704 w 3001993"/>
              <a:gd name="connsiteY70" fmla="*/ 859182 h 2405287"/>
              <a:gd name="connsiteX71" fmla="*/ 1492055 w 3001993"/>
              <a:gd name="connsiteY71" fmla="*/ 914715 h 2405287"/>
              <a:gd name="connsiteX72" fmla="*/ 1520810 w 3001993"/>
              <a:gd name="connsiteY72" fmla="*/ 899663 h 2405287"/>
              <a:gd name="connsiteX73" fmla="*/ 1556529 w 3001993"/>
              <a:gd name="connsiteY73" fmla="*/ 923476 h 2405287"/>
              <a:gd name="connsiteX74" fmla="*/ 1608917 w 3001993"/>
              <a:gd name="connsiteY74" fmla="*/ 952051 h 2405287"/>
              <a:gd name="connsiteX75" fmla="*/ 1689879 w 3001993"/>
              <a:gd name="connsiteY75" fmla="*/ 956633 h 2405287"/>
              <a:gd name="connsiteX76" fmla="*/ 1713376 w 3001993"/>
              <a:gd name="connsiteY76" fmla="*/ 917680 h 2405287"/>
              <a:gd name="connsiteX77" fmla="*/ 1677973 w 3001993"/>
              <a:gd name="connsiteY77" fmla="*/ 875851 h 2405287"/>
              <a:gd name="connsiteX78" fmla="*/ 1603030 w 3001993"/>
              <a:gd name="connsiteY78" fmla="*/ 823687 h 2405287"/>
              <a:gd name="connsiteX79" fmla="*/ 1516048 w 3001993"/>
              <a:gd name="connsiteY79" fmla="*/ 778220 h 2405287"/>
              <a:gd name="connsiteX80" fmla="*/ 1430817 w 3001993"/>
              <a:gd name="connsiteY80" fmla="*/ 685396 h 2405287"/>
              <a:gd name="connsiteX81" fmla="*/ 1392223 w 3001993"/>
              <a:gd name="connsiteY81" fmla="*/ 663920 h 2405287"/>
              <a:gd name="connsiteX82" fmla="*/ 1310631 w 3001993"/>
              <a:gd name="connsiteY82" fmla="*/ 588124 h 2405287"/>
              <a:gd name="connsiteX83" fmla="*/ 1280304 w 3001993"/>
              <a:gd name="connsiteY83" fmla="*/ 521045 h 2405287"/>
              <a:gd name="connsiteX84" fmla="*/ 1249348 w 3001993"/>
              <a:gd name="connsiteY84" fmla="*/ 471038 h 2405287"/>
              <a:gd name="connsiteX85" fmla="*/ 1232364 w 3001993"/>
              <a:gd name="connsiteY85" fmla="*/ 455134 h 2405287"/>
              <a:gd name="connsiteX86" fmla="*/ 1237441 w 3001993"/>
              <a:gd name="connsiteY86" fmla="*/ 418651 h 2405287"/>
              <a:gd name="connsiteX87" fmla="*/ 1258873 w 3001993"/>
              <a:gd name="connsiteY87" fmla="*/ 378394 h 2405287"/>
              <a:gd name="connsiteX88" fmla="*/ 1216010 w 3001993"/>
              <a:gd name="connsiteY88" fmla="*/ 378170 h 2405287"/>
              <a:gd name="connsiteX89" fmla="*/ 1174091 w 3001993"/>
              <a:gd name="connsiteY89" fmla="*/ 353099 h 2405287"/>
              <a:gd name="connsiteX90" fmla="*/ 1166004 w 3001993"/>
              <a:gd name="connsiteY90" fmla="*/ 290063 h 2405287"/>
              <a:gd name="connsiteX91" fmla="*/ 1135048 w 3001993"/>
              <a:gd name="connsiteY91" fmla="*/ 275776 h 2405287"/>
              <a:gd name="connsiteX92" fmla="*/ 1129476 w 3001993"/>
              <a:gd name="connsiteY92" fmla="*/ 252862 h 2405287"/>
              <a:gd name="connsiteX93" fmla="*/ 1077898 w 3001993"/>
              <a:gd name="connsiteY93" fmla="*/ 256726 h 2405287"/>
              <a:gd name="connsiteX94" fmla="*/ 1065992 w 3001993"/>
              <a:gd name="connsiteY94" fmla="*/ 240057 h 2405287"/>
              <a:gd name="connsiteX95" fmla="*/ 1015985 w 3001993"/>
              <a:gd name="connsiteY95" fmla="*/ 247201 h 2405287"/>
              <a:gd name="connsiteX96" fmla="*/ 994554 w 3001993"/>
              <a:gd name="connsiteY96" fmla="*/ 235295 h 2405287"/>
              <a:gd name="connsiteX97" fmla="*/ 981929 w 3001993"/>
              <a:gd name="connsiteY97" fmla="*/ 193644 h 2405287"/>
              <a:gd name="connsiteX98" fmla="*/ 908109 w 3001993"/>
              <a:gd name="connsiteY98" fmla="*/ 215075 h 2405287"/>
              <a:gd name="connsiteX99" fmla="*/ 932642 w 3001993"/>
              <a:gd name="connsiteY99" fmla="*/ 178145 h 2405287"/>
              <a:gd name="connsiteX100" fmla="*/ 980267 w 3001993"/>
              <a:gd name="connsiteY100" fmla="*/ 154332 h 2405287"/>
              <a:gd name="connsiteX101" fmla="*/ 1015986 w 3001993"/>
              <a:gd name="connsiteY101" fmla="*/ 142426 h 2405287"/>
              <a:gd name="connsiteX102" fmla="*/ 1030272 w 3001993"/>
              <a:gd name="connsiteY102" fmla="*/ 92419 h 2405287"/>
              <a:gd name="connsiteX103" fmla="*/ 1073135 w 3001993"/>
              <a:gd name="connsiteY103" fmla="*/ 97182 h 2405287"/>
              <a:gd name="connsiteX104" fmla="*/ 1176472 w 3001993"/>
              <a:gd name="connsiteY104" fmla="*/ 41649 h 2405287"/>
              <a:gd name="connsiteX105" fmla="*/ 1410284 w 3001993"/>
              <a:gd name="connsiteY105" fmla="*/ 0 h 2405287"/>
              <a:gd name="connsiteX106" fmla="*/ 1508994 w 3001993"/>
              <a:gd name="connsiteY106" fmla="*/ 27677 h 2405287"/>
              <a:gd name="connsiteX107" fmla="*/ 1573198 w 3001993"/>
              <a:gd name="connsiteY107" fmla="*/ 61463 h 2405287"/>
              <a:gd name="connsiteX108" fmla="*/ 1616060 w 3001993"/>
              <a:gd name="connsiteY108" fmla="*/ 90038 h 2405287"/>
              <a:gd name="connsiteX109" fmla="*/ 1798158 w 3001993"/>
              <a:gd name="connsiteY109" fmla="*/ 102933 h 2405287"/>
              <a:gd name="connsiteX0" fmla="*/ 1798158 w 3001993"/>
              <a:gd name="connsiteY0" fmla="*/ 102933 h 2405287"/>
              <a:gd name="connsiteX1" fmla="*/ 1716657 w 3001993"/>
              <a:gd name="connsiteY1" fmla="*/ 309068 h 2405287"/>
              <a:gd name="connsiteX2" fmla="*/ 1690778 w 3001993"/>
              <a:gd name="connsiteY2" fmla="*/ 464344 h 2405287"/>
              <a:gd name="connsiteX3" fmla="*/ 1846053 w 3001993"/>
              <a:gd name="connsiteY3" fmla="*/ 610993 h 2405287"/>
              <a:gd name="connsiteX4" fmla="*/ 2251495 w 3001993"/>
              <a:gd name="connsiteY4" fmla="*/ 723136 h 2405287"/>
              <a:gd name="connsiteX5" fmla="*/ 2475781 w 3001993"/>
              <a:gd name="connsiteY5" fmla="*/ 921544 h 2405287"/>
              <a:gd name="connsiteX6" fmla="*/ 2725947 w 3001993"/>
              <a:gd name="connsiteY6" fmla="*/ 1076819 h 2405287"/>
              <a:gd name="connsiteX7" fmla="*/ 2907102 w 3001993"/>
              <a:gd name="connsiteY7" fmla="*/ 1318359 h 2405287"/>
              <a:gd name="connsiteX8" fmla="*/ 3001993 w 3001993"/>
              <a:gd name="connsiteY8" fmla="*/ 1620283 h 2405287"/>
              <a:gd name="connsiteX9" fmla="*/ 2993366 w 3001993"/>
              <a:gd name="connsiteY9" fmla="*/ 1870449 h 2405287"/>
              <a:gd name="connsiteX10" fmla="*/ 2915729 w 3001993"/>
              <a:gd name="connsiteY10" fmla="*/ 2060231 h 2405287"/>
              <a:gd name="connsiteX11" fmla="*/ 2743200 w 3001993"/>
              <a:gd name="connsiteY11" fmla="*/ 2189627 h 2405287"/>
              <a:gd name="connsiteX12" fmla="*/ 2501661 w 3001993"/>
              <a:gd name="connsiteY12" fmla="*/ 2241385 h 2405287"/>
              <a:gd name="connsiteX13" fmla="*/ 2281283 w 3001993"/>
              <a:gd name="connsiteY13" fmla="*/ 2219999 h 2405287"/>
              <a:gd name="connsiteX14" fmla="*/ 2009955 w 3001993"/>
              <a:gd name="connsiteY14" fmla="*/ 2137868 h 2405287"/>
              <a:gd name="connsiteX15" fmla="*/ 1890204 w 3001993"/>
              <a:gd name="connsiteY15" fmla="*/ 2138451 h 2405287"/>
              <a:gd name="connsiteX16" fmla="*/ 1820583 w 3001993"/>
              <a:gd name="connsiteY16" fmla="*/ 2202470 h 2405287"/>
              <a:gd name="connsiteX17" fmla="*/ 1686395 w 3001993"/>
              <a:gd name="connsiteY17" fmla="*/ 2144960 h 2405287"/>
              <a:gd name="connsiteX18" fmla="*/ 1588543 w 3001993"/>
              <a:gd name="connsiteY18" fmla="*/ 1978898 h 2405287"/>
              <a:gd name="connsiteX19" fmla="*/ 1540639 w 3001993"/>
              <a:gd name="connsiteY19" fmla="*/ 1928782 h 2405287"/>
              <a:gd name="connsiteX20" fmla="*/ 1354481 w 3001993"/>
              <a:gd name="connsiteY20" fmla="*/ 1809490 h 2405287"/>
              <a:gd name="connsiteX21" fmla="*/ 1141827 w 3001993"/>
              <a:gd name="connsiteY21" fmla="*/ 1810116 h 2405287"/>
              <a:gd name="connsiteX22" fmla="*/ 910436 w 3001993"/>
              <a:gd name="connsiteY22" fmla="*/ 1776392 h 2405287"/>
              <a:gd name="connsiteX23" fmla="*/ 869911 w 3001993"/>
              <a:gd name="connsiteY23" fmla="*/ 1879681 h 2405287"/>
              <a:gd name="connsiteX24" fmla="*/ 815431 w 3001993"/>
              <a:gd name="connsiteY24" fmla="*/ 1949266 h 2405287"/>
              <a:gd name="connsiteX25" fmla="*/ 822650 w 3001993"/>
              <a:gd name="connsiteY25" fmla="*/ 2093574 h 2405287"/>
              <a:gd name="connsiteX26" fmla="*/ 791089 w 3001993"/>
              <a:gd name="connsiteY26" fmla="*/ 2176014 h 2405287"/>
              <a:gd name="connsiteX27" fmla="*/ 725792 w 3001993"/>
              <a:gd name="connsiteY27" fmla="*/ 2172327 h 2405287"/>
              <a:gd name="connsiteX28" fmla="*/ 677782 w 3001993"/>
              <a:gd name="connsiteY28" fmla="*/ 2080974 h 2405287"/>
              <a:gd name="connsiteX29" fmla="*/ 655358 w 3001993"/>
              <a:gd name="connsiteY29" fmla="*/ 2029409 h 2405287"/>
              <a:gd name="connsiteX30" fmla="*/ 574995 w 3001993"/>
              <a:gd name="connsiteY30" fmla="*/ 2096823 h 2405287"/>
              <a:gd name="connsiteX31" fmla="*/ 562953 w 3001993"/>
              <a:gd name="connsiteY31" fmla="*/ 2045064 h 2405287"/>
              <a:gd name="connsiteX32" fmla="*/ 521678 w 3001993"/>
              <a:gd name="connsiteY32" fmla="*/ 2014828 h 2405287"/>
              <a:gd name="connsiteX33" fmla="*/ 577241 w 3001993"/>
              <a:gd name="connsiteY33" fmla="*/ 1967201 h 2405287"/>
              <a:gd name="connsiteX34" fmla="*/ 660301 w 3001993"/>
              <a:gd name="connsiteY34" fmla="*/ 1803965 h 2405287"/>
              <a:gd name="connsiteX35" fmla="*/ 0 w 3001993"/>
              <a:gd name="connsiteY35" fmla="*/ 2405287 h 2405287"/>
              <a:gd name="connsiteX36" fmla="*/ 17253 w 3001993"/>
              <a:gd name="connsiteY36" fmla="*/ 2215506 h 2405287"/>
              <a:gd name="connsiteX37" fmla="*/ 103517 w 3001993"/>
              <a:gd name="connsiteY37" fmla="*/ 2017099 h 2405287"/>
              <a:gd name="connsiteX38" fmla="*/ 267419 w 3001993"/>
              <a:gd name="connsiteY38" fmla="*/ 1896329 h 2405287"/>
              <a:gd name="connsiteX39" fmla="*/ 362310 w 3001993"/>
              <a:gd name="connsiteY39" fmla="*/ 1784185 h 2405287"/>
              <a:gd name="connsiteX40" fmla="*/ 362310 w 3001993"/>
              <a:gd name="connsiteY40" fmla="*/ 1534019 h 2405287"/>
              <a:gd name="connsiteX41" fmla="*/ 370936 w 3001993"/>
              <a:gd name="connsiteY41" fmla="*/ 1387370 h 2405287"/>
              <a:gd name="connsiteX42" fmla="*/ 491706 w 3001993"/>
              <a:gd name="connsiteY42" fmla="*/ 1292480 h 2405287"/>
              <a:gd name="connsiteX43" fmla="*/ 638355 w 3001993"/>
              <a:gd name="connsiteY43" fmla="*/ 1275227 h 2405287"/>
              <a:gd name="connsiteX44" fmla="*/ 757328 w 3001993"/>
              <a:gd name="connsiteY44" fmla="*/ 1092590 h 2405287"/>
              <a:gd name="connsiteX45" fmla="*/ 763573 w 3001993"/>
              <a:gd name="connsiteY45" fmla="*/ 1021107 h 2405287"/>
              <a:gd name="connsiteX46" fmla="*/ 773098 w 3001993"/>
              <a:gd name="connsiteY46" fmla="*/ 960812 h 2405287"/>
              <a:gd name="connsiteX47" fmla="*/ 808817 w 3001993"/>
              <a:gd name="connsiteY47" fmla="*/ 952051 h 2405287"/>
              <a:gd name="connsiteX48" fmla="*/ 838245 w 3001993"/>
              <a:gd name="connsiteY48" fmla="*/ 983142 h 2405287"/>
              <a:gd name="connsiteX49" fmla="*/ 856442 w 3001993"/>
              <a:gd name="connsiteY49" fmla="*/ 966338 h 2405287"/>
              <a:gd name="connsiteX50" fmla="*/ 854914 w 3001993"/>
              <a:gd name="connsiteY50" fmla="*/ 906088 h 2405287"/>
              <a:gd name="connsiteX51" fmla="*/ 906359 w 3001993"/>
              <a:gd name="connsiteY51" fmla="*/ 885556 h 2405287"/>
              <a:gd name="connsiteX52" fmla="*/ 949310 w 3001993"/>
              <a:gd name="connsiteY52" fmla="*/ 930620 h 2405287"/>
              <a:gd name="connsiteX53" fmla="*/ 965979 w 3001993"/>
              <a:gd name="connsiteY53" fmla="*/ 952051 h 2405287"/>
              <a:gd name="connsiteX54" fmla="*/ 995004 w 3001993"/>
              <a:gd name="connsiteY54" fmla="*/ 939380 h 2405287"/>
              <a:gd name="connsiteX55" fmla="*/ 1004079 w 3001993"/>
              <a:gd name="connsiteY55" fmla="*/ 880613 h 2405287"/>
              <a:gd name="connsiteX56" fmla="*/ 1005113 w 3001993"/>
              <a:gd name="connsiteY56" fmla="*/ 847186 h 2405287"/>
              <a:gd name="connsiteX57" fmla="*/ 1025510 w 3001993"/>
              <a:gd name="connsiteY57" fmla="*/ 823463 h 2405287"/>
              <a:gd name="connsiteX58" fmla="*/ 1081268 w 3001993"/>
              <a:gd name="connsiteY58" fmla="*/ 804952 h 2405287"/>
              <a:gd name="connsiteX59" fmla="*/ 1113617 w 3001993"/>
              <a:gd name="connsiteY59" fmla="*/ 799651 h 2405287"/>
              <a:gd name="connsiteX60" fmla="*/ 1131813 w 3001993"/>
              <a:gd name="connsiteY60" fmla="*/ 767167 h 2405287"/>
              <a:gd name="connsiteX61" fmla="*/ 1156479 w 3001993"/>
              <a:gd name="connsiteY61" fmla="*/ 759170 h 2405287"/>
              <a:gd name="connsiteX62" fmla="*/ 1173148 w 3001993"/>
              <a:gd name="connsiteY62" fmla="*/ 735357 h 2405287"/>
              <a:gd name="connsiteX63" fmla="*/ 1196960 w 3001993"/>
              <a:gd name="connsiteY63" fmla="*/ 787745 h 2405287"/>
              <a:gd name="connsiteX64" fmla="*/ 1239823 w 3001993"/>
              <a:gd name="connsiteY64" fmla="*/ 785364 h 2405287"/>
              <a:gd name="connsiteX65" fmla="*/ 1277923 w 3001993"/>
              <a:gd name="connsiteY65" fmla="*/ 797270 h 2405287"/>
              <a:gd name="connsiteX66" fmla="*/ 1301735 w 3001993"/>
              <a:gd name="connsiteY66" fmla="*/ 787745 h 2405287"/>
              <a:gd name="connsiteX67" fmla="*/ 1330310 w 3001993"/>
              <a:gd name="connsiteY67" fmla="*/ 859182 h 2405287"/>
              <a:gd name="connsiteX68" fmla="*/ 1355246 w 3001993"/>
              <a:gd name="connsiteY68" fmla="*/ 846872 h 2405287"/>
              <a:gd name="connsiteX69" fmla="*/ 1398378 w 3001993"/>
              <a:gd name="connsiteY69" fmla="*/ 852532 h 2405287"/>
              <a:gd name="connsiteX70" fmla="*/ 1432704 w 3001993"/>
              <a:gd name="connsiteY70" fmla="*/ 859182 h 2405287"/>
              <a:gd name="connsiteX71" fmla="*/ 1492055 w 3001993"/>
              <a:gd name="connsiteY71" fmla="*/ 914715 h 2405287"/>
              <a:gd name="connsiteX72" fmla="*/ 1520810 w 3001993"/>
              <a:gd name="connsiteY72" fmla="*/ 899663 h 2405287"/>
              <a:gd name="connsiteX73" fmla="*/ 1556529 w 3001993"/>
              <a:gd name="connsiteY73" fmla="*/ 923476 h 2405287"/>
              <a:gd name="connsiteX74" fmla="*/ 1608917 w 3001993"/>
              <a:gd name="connsiteY74" fmla="*/ 952051 h 2405287"/>
              <a:gd name="connsiteX75" fmla="*/ 1689879 w 3001993"/>
              <a:gd name="connsiteY75" fmla="*/ 956633 h 2405287"/>
              <a:gd name="connsiteX76" fmla="*/ 1713376 w 3001993"/>
              <a:gd name="connsiteY76" fmla="*/ 917680 h 2405287"/>
              <a:gd name="connsiteX77" fmla="*/ 1677973 w 3001993"/>
              <a:gd name="connsiteY77" fmla="*/ 875851 h 2405287"/>
              <a:gd name="connsiteX78" fmla="*/ 1603030 w 3001993"/>
              <a:gd name="connsiteY78" fmla="*/ 823687 h 2405287"/>
              <a:gd name="connsiteX79" fmla="*/ 1516048 w 3001993"/>
              <a:gd name="connsiteY79" fmla="*/ 778220 h 2405287"/>
              <a:gd name="connsiteX80" fmla="*/ 1430817 w 3001993"/>
              <a:gd name="connsiteY80" fmla="*/ 685396 h 2405287"/>
              <a:gd name="connsiteX81" fmla="*/ 1392223 w 3001993"/>
              <a:gd name="connsiteY81" fmla="*/ 663920 h 2405287"/>
              <a:gd name="connsiteX82" fmla="*/ 1310631 w 3001993"/>
              <a:gd name="connsiteY82" fmla="*/ 588124 h 2405287"/>
              <a:gd name="connsiteX83" fmla="*/ 1280304 w 3001993"/>
              <a:gd name="connsiteY83" fmla="*/ 521045 h 2405287"/>
              <a:gd name="connsiteX84" fmla="*/ 1249348 w 3001993"/>
              <a:gd name="connsiteY84" fmla="*/ 471038 h 2405287"/>
              <a:gd name="connsiteX85" fmla="*/ 1232364 w 3001993"/>
              <a:gd name="connsiteY85" fmla="*/ 455134 h 2405287"/>
              <a:gd name="connsiteX86" fmla="*/ 1237441 w 3001993"/>
              <a:gd name="connsiteY86" fmla="*/ 418651 h 2405287"/>
              <a:gd name="connsiteX87" fmla="*/ 1258873 w 3001993"/>
              <a:gd name="connsiteY87" fmla="*/ 378394 h 2405287"/>
              <a:gd name="connsiteX88" fmla="*/ 1216010 w 3001993"/>
              <a:gd name="connsiteY88" fmla="*/ 378170 h 2405287"/>
              <a:gd name="connsiteX89" fmla="*/ 1174091 w 3001993"/>
              <a:gd name="connsiteY89" fmla="*/ 353099 h 2405287"/>
              <a:gd name="connsiteX90" fmla="*/ 1166004 w 3001993"/>
              <a:gd name="connsiteY90" fmla="*/ 290063 h 2405287"/>
              <a:gd name="connsiteX91" fmla="*/ 1135048 w 3001993"/>
              <a:gd name="connsiteY91" fmla="*/ 275776 h 2405287"/>
              <a:gd name="connsiteX92" fmla="*/ 1129476 w 3001993"/>
              <a:gd name="connsiteY92" fmla="*/ 252862 h 2405287"/>
              <a:gd name="connsiteX93" fmla="*/ 1077898 w 3001993"/>
              <a:gd name="connsiteY93" fmla="*/ 256726 h 2405287"/>
              <a:gd name="connsiteX94" fmla="*/ 1065992 w 3001993"/>
              <a:gd name="connsiteY94" fmla="*/ 240057 h 2405287"/>
              <a:gd name="connsiteX95" fmla="*/ 1015985 w 3001993"/>
              <a:gd name="connsiteY95" fmla="*/ 247201 h 2405287"/>
              <a:gd name="connsiteX96" fmla="*/ 994554 w 3001993"/>
              <a:gd name="connsiteY96" fmla="*/ 235295 h 2405287"/>
              <a:gd name="connsiteX97" fmla="*/ 981929 w 3001993"/>
              <a:gd name="connsiteY97" fmla="*/ 193644 h 2405287"/>
              <a:gd name="connsiteX98" fmla="*/ 908109 w 3001993"/>
              <a:gd name="connsiteY98" fmla="*/ 215075 h 2405287"/>
              <a:gd name="connsiteX99" fmla="*/ 932642 w 3001993"/>
              <a:gd name="connsiteY99" fmla="*/ 178145 h 2405287"/>
              <a:gd name="connsiteX100" fmla="*/ 980267 w 3001993"/>
              <a:gd name="connsiteY100" fmla="*/ 154332 h 2405287"/>
              <a:gd name="connsiteX101" fmla="*/ 1015986 w 3001993"/>
              <a:gd name="connsiteY101" fmla="*/ 142426 h 2405287"/>
              <a:gd name="connsiteX102" fmla="*/ 1030272 w 3001993"/>
              <a:gd name="connsiteY102" fmla="*/ 92419 h 2405287"/>
              <a:gd name="connsiteX103" fmla="*/ 1073135 w 3001993"/>
              <a:gd name="connsiteY103" fmla="*/ 97182 h 2405287"/>
              <a:gd name="connsiteX104" fmla="*/ 1176472 w 3001993"/>
              <a:gd name="connsiteY104" fmla="*/ 41649 h 2405287"/>
              <a:gd name="connsiteX105" fmla="*/ 1410284 w 3001993"/>
              <a:gd name="connsiteY105" fmla="*/ 0 h 2405287"/>
              <a:gd name="connsiteX106" fmla="*/ 1508994 w 3001993"/>
              <a:gd name="connsiteY106" fmla="*/ 27677 h 2405287"/>
              <a:gd name="connsiteX107" fmla="*/ 1573198 w 3001993"/>
              <a:gd name="connsiteY107" fmla="*/ 61463 h 2405287"/>
              <a:gd name="connsiteX108" fmla="*/ 1616060 w 3001993"/>
              <a:gd name="connsiteY108" fmla="*/ 90038 h 2405287"/>
              <a:gd name="connsiteX109" fmla="*/ 1798158 w 3001993"/>
              <a:gd name="connsiteY109" fmla="*/ 102933 h 2405287"/>
              <a:gd name="connsiteX0" fmla="*/ 1798158 w 3001993"/>
              <a:gd name="connsiteY0" fmla="*/ 102933 h 2405287"/>
              <a:gd name="connsiteX1" fmla="*/ 1716657 w 3001993"/>
              <a:gd name="connsiteY1" fmla="*/ 309068 h 2405287"/>
              <a:gd name="connsiteX2" fmla="*/ 1690778 w 3001993"/>
              <a:gd name="connsiteY2" fmla="*/ 464344 h 2405287"/>
              <a:gd name="connsiteX3" fmla="*/ 1846053 w 3001993"/>
              <a:gd name="connsiteY3" fmla="*/ 610993 h 2405287"/>
              <a:gd name="connsiteX4" fmla="*/ 2251495 w 3001993"/>
              <a:gd name="connsiteY4" fmla="*/ 723136 h 2405287"/>
              <a:gd name="connsiteX5" fmla="*/ 2475781 w 3001993"/>
              <a:gd name="connsiteY5" fmla="*/ 921544 h 2405287"/>
              <a:gd name="connsiteX6" fmla="*/ 2725947 w 3001993"/>
              <a:gd name="connsiteY6" fmla="*/ 1076819 h 2405287"/>
              <a:gd name="connsiteX7" fmla="*/ 2907102 w 3001993"/>
              <a:gd name="connsiteY7" fmla="*/ 1318359 h 2405287"/>
              <a:gd name="connsiteX8" fmla="*/ 3001993 w 3001993"/>
              <a:gd name="connsiteY8" fmla="*/ 1620283 h 2405287"/>
              <a:gd name="connsiteX9" fmla="*/ 2993366 w 3001993"/>
              <a:gd name="connsiteY9" fmla="*/ 1870449 h 2405287"/>
              <a:gd name="connsiteX10" fmla="*/ 2915729 w 3001993"/>
              <a:gd name="connsiteY10" fmla="*/ 2060231 h 2405287"/>
              <a:gd name="connsiteX11" fmla="*/ 2743200 w 3001993"/>
              <a:gd name="connsiteY11" fmla="*/ 2189627 h 2405287"/>
              <a:gd name="connsiteX12" fmla="*/ 2501661 w 3001993"/>
              <a:gd name="connsiteY12" fmla="*/ 2241385 h 2405287"/>
              <a:gd name="connsiteX13" fmla="*/ 2281283 w 3001993"/>
              <a:gd name="connsiteY13" fmla="*/ 2219999 h 2405287"/>
              <a:gd name="connsiteX14" fmla="*/ 2009955 w 3001993"/>
              <a:gd name="connsiteY14" fmla="*/ 2137868 h 2405287"/>
              <a:gd name="connsiteX15" fmla="*/ 1890204 w 3001993"/>
              <a:gd name="connsiteY15" fmla="*/ 2138451 h 2405287"/>
              <a:gd name="connsiteX16" fmla="*/ 1820583 w 3001993"/>
              <a:gd name="connsiteY16" fmla="*/ 2202470 h 2405287"/>
              <a:gd name="connsiteX17" fmla="*/ 1686395 w 3001993"/>
              <a:gd name="connsiteY17" fmla="*/ 2144960 h 2405287"/>
              <a:gd name="connsiteX18" fmla="*/ 1588543 w 3001993"/>
              <a:gd name="connsiteY18" fmla="*/ 1978898 h 2405287"/>
              <a:gd name="connsiteX19" fmla="*/ 1540639 w 3001993"/>
              <a:gd name="connsiteY19" fmla="*/ 1928782 h 2405287"/>
              <a:gd name="connsiteX20" fmla="*/ 1354481 w 3001993"/>
              <a:gd name="connsiteY20" fmla="*/ 1809490 h 2405287"/>
              <a:gd name="connsiteX21" fmla="*/ 1141827 w 3001993"/>
              <a:gd name="connsiteY21" fmla="*/ 1810116 h 2405287"/>
              <a:gd name="connsiteX22" fmla="*/ 910436 w 3001993"/>
              <a:gd name="connsiteY22" fmla="*/ 1776392 h 2405287"/>
              <a:gd name="connsiteX23" fmla="*/ 869911 w 3001993"/>
              <a:gd name="connsiteY23" fmla="*/ 1879681 h 2405287"/>
              <a:gd name="connsiteX24" fmla="*/ 815431 w 3001993"/>
              <a:gd name="connsiteY24" fmla="*/ 1949266 h 2405287"/>
              <a:gd name="connsiteX25" fmla="*/ 822650 w 3001993"/>
              <a:gd name="connsiteY25" fmla="*/ 2093574 h 2405287"/>
              <a:gd name="connsiteX26" fmla="*/ 791089 w 3001993"/>
              <a:gd name="connsiteY26" fmla="*/ 2176014 h 2405287"/>
              <a:gd name="connsiteX27" fmla="*/ 725792 w 3001993"/>
              <a:gd name="connsiteY27" fmla="*/ 2172327 h 2405287"/>
              <a:gd name="connsiteX28" fmla="*/ 677782 w 3001993"/>
              <a:gd name="connsiteY28" fmla="*/ 2080974 h 2405287"/>
              <a:gd name="connsiteX29" fmla="*/ 655358 w 3001993"/>
              <a:gd name="connsiteY29" fmla="*/ 2029409 h 2405287"/>
              <a:gd name="connsiteX30" fmla="*/ 574995 w 3001993"/>
              <a:gd name="connsiteY30" fmla="*/ 2096823 h 2405287"/>
              <a:gd name="connsiteX31" fmla="*/ 562953 w 3001993"/>
              <a:gd name="connsiteY31" fmla="*/ 2045064 h 2405287"/>
              <a:gd name="connsiteX32" fmla="*/ 521678 w 3001993"/>
              <a:gd name="connsiteY32" fmla="*/ 2014828 h 2405287"/>
              <a:gd name="connsiteX33" fmla="*/ 577241 w 3001993"/>
              <a:gd name="connsiteY33" fmla="*/ 1967201 h 2405287"/>
              <a:gd name="connsiteX34" fmla="*/ 660301 w 3001993"/>
              <a:gd name="connsiteY34" fmla="*/ 1803965 h 2405287"/>
              <a:gd name="connsiteX35" fmla="*/ 0 w 3001993"/>
              <a:gd name="connsiteY35" fmla="*/ 2405287 h 2405287"/>
              <a:gd name="connsiteX36" fmla="*/ 17253 w 3001993"/>
              <a:gd name="connsiteY36" fmla="*/ 2215506 h 2405287"/>
              <a:gd name="connsiteX37" fmla="*/ 103517 w 3001993"/>
              <a:gd name="connsiteY37" fmla="*/ 2017099 h 2405287"/>
              <a:gd name="connsiteX38" fmla="*/ 267419 w 3001993"/>
              <a:gd name="connsiteY38" fmla="*/ 1896329 h 2405287"/>
              <a:gd name="connsiteX39" fmla="*/ 362310 w 3001993"/>
              <a:gd name="connsiteY39" fmla="*/ 1784185 h 2405287"/>
              <a:gd name="connsiteX40" fmla="*/ 362310 w 3001993"/>
              <a:gd name="connsiteY40" fmla="*/ 1534019 h 2405287"/>
              <a:gd name="connsiteX41" fmla="*/ 370936 w 3001993"/>
              <a:gd name="connsiteY41" fmla="*/ 1387370 h 2405287"/>
              <a:gd name="connsiteX42" fmla="*/ 491706 w 3001993"/>
              <a:gd name="connsiteY42" fmla="*/ 1292480 h 2405287"/>
              <a:gd name="connsiteX43" fmla="*/ 638355 w 3001993"/>
              <a:gd name="connsiteY43" fmla="*/ 1275227 h 2405287"/>
              <a:gd name="connsiteX44" fmla="*/ 757328 w 3001993"/>
              <a:gd name="connsiteY44" fmla="*/ 1092590 h 2405287"/>
              <a:gd name="connsiteX45" fmla="*/ 763573 w 3001993"/>
              <a:gd name="connsiteY45" fmla="*/ 1021107 h 2405287"/>
              <a:gd name="connsiteX46" fmla="*/ 773098 w 3001993"/>
              <a:gd name="connsiteY46" fmla="*/ 960812 h 2405287"/>
              <a:gd name="connsiteX47" fmla="*/ 808817 w 3001993"/>
              <a:gd name="connsiteY47" fmla="*/ 952051 h 2405287"/>
              <a:gd name="connsiteX48" fmla="*/ 838245 w 3001993"/>
              <a:gd name="connsiteY48" fmla="*/ 983142 h 2405287"/>
              <a:gd name="connsiteX49" fmla="*/ 856442 w 3001993"/>
              <a:gd name="connsiteY49" fmla="*/ 966338 h 2405287"/>
              <a:gd name="connsiteX50" fmla="*/ 854914 w 3001993"/>
              <a:gd name="connsiteY50" fmla="*/ 906088 h 2405287"/>
              <a:gd name="connsiteX51" fmla="*/ 906359 w 3001993"/>
              <a:gd name="connsiteY51" fmla="*/ 885556 h 2405287"/>
              <a:gd name="connsiteX52" fmla="*/ 949310 w 3001993"/>
              <a:gd name="connsiteY52" fmla="*/ 930620 h 2405287"/>
              <a:gd name="connsiteX53" fmla="*/ 965979 w 3001993"/>
              <a:gd name="connsiteY53" fmla="*/ 952051 h 2405287"/>
              <a:gd name="connsiteX54" fmla="*/ 995004 w 3001993"/>
              <a:gd name="connsiteY54" fmla="*/ 939380 h 2405287"/>
              <a:gd name="connsiteX55" fmla="*/ 1004079 w 3001993"/>
              <a:gd name="connsiteY55" fmla="*/ 880613 h 2405287"/>
              <a:gd name="connsiteX56" fmla="*/ 1005113 w 3001993"/>
              <a:gd name="connsiteY56" fmla="*/ 847186 h 2405287"/>
              <a:gd name="connsiteX57" fmla="*/ 1025510 w 3001993"/>
              <a:gd name="connsiteY57" fmla="*/ 823463 h 2405287"/>
              <a:gd name="connsiteX58" fmla="*/ 1081268 w 3001993"/>
              <a:gd name="connsiteY58" fmla="*/ 804952 h 2405287"/>
              <a:gd name="connsiteX59" fmla="*/ 1113617 w 3001993"/>
              <a:gd name="connsiteY59" fmla="*/ 799651 h 2405287"/>
              <a:gd name="connsiteX60" fmla="*/ 1131813 w 3001993"/>
              <a:gd name="connsiteY60" fmla="*/ 767167 h 2405287"/>
              <a:gd name="connsiteX61" fmla="*/ 1156479 w 3001993"/>
              <a:gd name="connsiteY61" fmla="*/ 759170 h 2405287"/>
              <a:gd name="connsiteX62" fmla="*/ 1173148 w 3001993"/>
              <a:gd name="connsiteY62" fmla="*/ 735357 h 2405287"/>
              <a:gd name="connsiteX63" fmla="*/ 1196960 w 3001993"/>
              <a:gd name="connsiteY63" fmla="*/ 787745 h 2405287"/>
              <a:gd name="connsiteX64" fmla="*/ 1239823 w 3001993"/>
              <a:gd name="connsiteY64" fmla="*/ 785364 h 2405287"/>
              <a:gd name="connsiteX65" fmla="*/ 1277923 w 3001993"/>
              <a:gd name="connsiteY65" fmla="*/ 797270 h 2405287"/>
              <a:gd name="connsiteX66" fmla="*/ 1301735 w 3001993"/>
              <a:gd name="connsiteY66" fmla="*/ 787745 h 2405287"/>
              <a:gd name="connsiteX67" fmla="*/ 1330310 w 3001993"/>
              <a:gd name="connsiteY67" fmla="*/ 859182 h 2405287"/>
              <a:gd name="connsiteX68" fmla="*/ 1355246 w 3001993"/>
              <a:gd name="connsiteY68" fmla="*/ 846872 h 2405287"/>
              <a:gd name="connsiteX69" fmla="*/ 1398378 w 3001993"/>
              <a:gd name="connsiteY69" fmla="*/ 852532 h 2405287"/>
              <a:gd name="connsiteX70" fmla="*/ 1432704 w 3001993"/>
              <a:gd name="connsiteY70" fmla="*/ 859182 h 2405287"/>
              <a:gd name="connsiteX71" fmla="*/ 1492055 w 3001993"/>
              <a:gd name="connsiteY71" fmla="*/ 914715 h 2405287"/>
              <a:gd name="connsiteX72" fmla="*/ 1520810 w 3001993"/>
              <a:gd name="connsiteY72" fmla="*/ 899663 h 2405287"/>
              <a:gd name="connsiteX73" fmla="*/ 1556529 w 3001993"/>
              <a:gd name="connsiteY73" fmla="*/ 923476 h 2405287"/>
              <a:gd name="connsiteX74" fmla="*/ 1608917 w 3001993"/>
              <a:gd name="connsiteY74" fmla="*/ 952051 h 2405287"/>
              <a:gd name="connsiteX75" fmla="*/ 1689879 w 3001993"/>
              <a:gd name="connsiteY75" fmla="*/ 956633 h 2405287"/>
              <a:gd name="connsiteX76" fmla="*/ 1713376 w 3001993"/>
              <a:gd name="connsiteY76" fmla="*/ 917680 h 2405287"/>
              <a:gd name="connsiteX77" fmla="*/ 1677973 w 3001993"/>
              <a:gd name="connsiteY77" fmla="*/ 875851 h 2405287"/>
              <a:gd name="connsiteX78" fmla="*/ 1603030 w 3001993"/>
              <a:gd name="connsiteY78" fmla="*/ 823687 h 2405287"/>
              <a:gd name="connsiteX79" fmla="*/ 1516048 w 3001993"/>
              <a:gd name="connsiteY79" fmla="*/ 778220 h 2405287"/>
              <a:gd name="connsiteX80" fmla="*/ 1430817 w 3001993"/>
              <a:gd name="connsiteY80" fmla="*/ 685396 h 2405287"/>
              <a:gd name="connsiteX81" fmla="*/ 1392223 w 3001993"/>
              <a:gd name="connsiteY81" fmla="*/ 663920 h 2405287"/>
              <a:gd name="connsiteX82" fmla="*/ 1310631 w 3001993"/>
              <a:gd name="connsiteY82" fmla="*/ 588124 h 2405287"/>
              <a:gd name="connsiteX83" fmla="*/ 1280304 w 3001993"/>
              <a:gd name="connsiteY83" fmla="*/ 521045 h 2405287"/>
              <a:gd name="connsiteX84" fmla="*/ 1249348 w 3001993"/>
              <a:gd name="connsiteY84" fmla="*/ 471038 h 2405287"/>
              <a:gd name="connsiteX85" fmla="*/ 1232364 w 3001993"/>
              <a:gd name="connsiteY85" fmla="*/ 455134 h 2405287"/>
              <a:gd name="connsiteX86" fmla="*/ 1237441 w 3001993"/>
              <a:gd name="connsiteY86" fmla="*/ 418651 h 2405287"/>
              <a:gd name="connsiteX87" fmla="*/ 1258873 w 3001993"/>
              <a:gd name="connsiteY87" fmla="*/ 378394 h 2405287"/>
              <a:gd name="connsiteX88" fmla="*/ 1216010 w 3001993"/>
              <a:gd name="connsiteY88" fmla="*/ 378170 h 2405287"/>
              <a:gd name="connsiteX89" fmla="*/ 1174091 w 3001993"/>
              <a:gd name="connsiteY89" fmla="*/ 353099 h 2405287"/>
              <a:gd name="connsiteX90" fmla="*/ 1166004 w 3001993"/>
              <a:gd name="connsiteY90" fmla="*/ 290063 h 2405287"/>
              <a:gd name="connsiteX91" fmla="*/ 1135048 w 3001993"/>
              <a:gd name="connsiteY91" fmla="*/ 275776 h 2405287"/>
              <a:gd name="connsiteX92" fmla="*/ 1129476 w 3001993"/>
              <a:gd name="connsiteY92" fmla="*/ 252862 h 2405287"/>
              <a:gd name="connsiteX93" fmla="*/ 1077898 w 3001993"/>
              <a:gd name="connsiteY93" fmla="*/ 256726 h 2405287"/>
              <a:gd name="connsiteX94" fmla="*/ 1065992 w 3001993"/>
              <a:gd name="connsiteY94" fmla="*/ 240057 h 2405287"/>
              <a:gd name="connsiteX95" fmla="*/ 1015985 w 3001993"/>
              <a:gd name="connsiteY95" fmla="*/ 247201 h 2405287"/>
              <a:gd name="connsiteX96" fmla="*/ 994554 w 3001993"/>
              <a:gd name="connsiteY96" fmla="*/ 235295 h 2405287"/>
              <a:gd name="connsiteX97" fmla="*/ 981929 w 3001993"/>
              <a:gd name="connsiteY97" fmla="*/ 193644 h 2405287"/>
              <a:gd name="connsiteX98" fmla="*/ 908109 w 3001993"/>
              <a:gd name="connsiteY98" fmla="*/ 215075 h 2405287"/>
              <a:gd name="connsiteX99" fmla="*/ 932642 w 3001993"/>
              <a:gd name="connsiteY99" fmla="*/ 178145 h 2405287"/>
              <a:gd name="connsiteX100" fmla="*/ 980267 w 3001993"/>
              <a:gd name="connsiteY100" fmla="*/ 154332 h 2405287"/>
              <a:gd name="connsiteX101" fmla="*/ 1015986 w 3001993"/>
              <a:gd name="connsiteY101" fmla="*/ 142426 h 2405287"/>
              <a:gd name="connsiteX102" fmla="*/ 1030272 w 3001993"/>
              <a:gd name="connsiteY102" fmla="*/ 92419 h 2405287"/>
              <a:gd name="connsiteX103" fmla="*/ 1073135 w 3001993"/>
              <a:gd name="connsiteY103" fmla="*/ 97182 h 2405287"/>
              <a:gd name="connsiteX104" fmla="*/ 1176472 w 3001993"/>
              <a:gd name="connsiteY104" fmla="*/ 41649 h 2405287"/>
              <a:gd name="connsiteX105" fmla="*/ 1410284 w 3001993"/>
              <a:gd name="connsiteY105" fmla="*/ 0 h 2405287"/>
              <a:gd name="connsiteX106" fmla="*/ 1508994 w 3001993"/>
              <a:gd name="connsiteY106" fmla="*/ 27677 h 2405287"/>
              <a:gd name="connsiteX107" fmla="*/ 1573198 w 3001993"/>
              <a:gd name="connsiteY107" fmla="*/ 61463 h 2405287"/>
              <a:gd name="connsiteX108" fmla="*/ 1616060 w 3001993"/>
              <a:gd name="connsiteY108" fmla="*/ 90038 h 2405287"/>
              <a:gd name="connsiteX109" fmla="*/ 1798158 w 3001993"/>
              <a:gd name="connsiteY109" fmla="*/ 102933 h 2405287"/>
              <a:gd name="connsiteX0" fmla="*/ 1798158 w 3001993"/>
              <a:gd name="connsiteY0" fmla="*/ 102933 h 2405287"/>
              <a:gd name="connsiteX1" fmla="*/ 1716657 w 3001993"/>
              <a:gd name="connsiteY1" fmla="*/ 309068 h 2405287"/>
              <a:gd name="connsiteX2" fmla="*/ 1690778 w 3001993"/>
              <a:gd name="connsiteY2" fmla="*/ 464344 h 2405287"/>
              <a:gd name="connsiteX3" fmla="*/ 1846053 w 3001993"/>
              <a:gd name="connsiteY3" fmla="*/ 610993 h 2405287"/>
              <a:gd name="connsiteX4" fmla="*/ 2251495 w 3001993"/>
              <a:gd name="connsiteY4" fmla="*/ 723136 h 2405287"/>
              <a:gd name="connsiteX5" fmla="*/ 2475781 w 3001993"/>
              <a:gd name="connsiteY5" fmla="*/ 921544 h 2405287"/>
              <a:gd name="connsiteX6" fmla="*/ 2725947 w 3001993"/>
              <a:gd name="connsiteY6" fmla="*/ 1076819 h 2405287"/>
              <a:gd name="connsiteX7" fmla="*/ 2907102 w 3001993"/>
              <a:gd name="connsiteY7" fmla="*/ 1318359 h 2405287"/>
              <a:gd name="connsiteX8" fmla="*/ 3001993 w 3001993"/>
              <a:gd name="connsiteY8" fmla="*/ 1620283 h 2405287"/>
              <a:gd name="connsiteX9" fmla="*/ 2993366 w 3001993"/>
              <a:gd name="connsiteY9" fmla="*/ 1870449 h 2405287"/>
              <a:gd name="connsiteX10" fmla="*/ 2915729 w 3001993"/>
              <a:gd name="connsiteY10" fmla="*/ 2060231 h 2405287"/>
              <a:gd name="connsiteX11" fmla="*/ 2743200 w 3001993"/>
              <a:gd name="connsiteY11" fmla="*/ 2189627 h 2405287"/>
              <a:gd name="connsiteX12" fmla="*/ 2501661 w 3001993"/>
              <a:gd name="connsiteY12" fmla="*/ 2241385 h 2405287"/>
              <a:gd name="connsiteX13" fmla="*/ 2281283 w 3001993"/>
              <a:gd name="connsiteY13" fmla="*/ 2219999 h 2405287"/>
              <a:gd name="connsiteX14" fmla="*/ 2009955 w 3001993"/>
              <a:gd name="connsiteY14" fmla="*/ 2137868 h 2405287"/>
              <a:gd name="connsiteX15" fmla="*/ 1890204 w 3001993"/>
              <a:gd name="connsiteY15" fmla="*/ 2138451 h 2405287"/>
              <a:gd name="connsiteX16" fmla="*/ 1820583 w 3001993"/>
              <a:gd name="connsiteY16" fmla="*/ 2202470 h 2405287"/>
              <a:gd name="connsiteX17" fmla="*/ 1686395 w 3001993"/>
              <a:gd name="connsiteY17" fmla="*/ 2144960 h 2405287"/>
              <a:gd name="connsiteX18" fmla="*/ 1588543 w 3001993"/>
              <a:gd name="connsiteY18" fmla="*/ 1978898 h 2405287"/>
              <a:gd name="connsiteX19" fmla="*/ 1540639 w 3001993"/>
              <a:gd name="connsiteY19" fmla="*/ 1928782 h 2405287"/>
              <a:gd name="connsiteX20" fmla="*/ 1354481 w 3001993"/>
              <a:gd name="connsiteY20" fmla="*/ 1809490 h 2405287"/>
              <a:gd name="connsiteX21" fmla="*/ 1141827 w 3001993"/>
              <a:gd name="connsiteY21" fmla="*/ 1810116 h 2405287"/>
              <a:gd name="connsiteX22" fmla="*/ 910436 w 3001993"/>
              <a:gd name="connsiteY22" fmla="*/ 1776392 h 2405287"/>
              <a:gd name="connsiteX23" fmla="*/ 869911 w 3001993"/>
              <a:gd name="connsiteY23" fmla="*/ 1879681 h 2405287"/>
              <a:gd name="connsiteX24" fmla="*/ 815431 w 3001993"/>
              <a:gd name="connsiteY24" fmla="*/ 1949266 h 2405287"/>
              <a:gd name="connsiteX25" fmla="*/ 822650 w 3001993"/>
              <a:gd name="connsiteY25" fmla="*/ 2093574 h 2405287"/>
              <a:gd name="connsiteX26" fmla="*/ 791089 w 3001993"/>
              <a:gd name="connsiteY26" fmla="*/ 2176014 h 2405287"/>
              <a:gd name="connsiteX27" fmla="*/ 725792 w 3001993"/>
              <a:gd name="connsiteY27" fmla="*/ 2172327 h 2405287"/>
              <a:gd name="connsiteX28" fmla="*/ 677782 w 3001993"/>
              <a:gd name="connsiteY28" fmla="*/ 2080974 h 2405287"/>
              <a:gd name="connsiteX29" fmla="*/ 655358 w 3001993"/>
              <a:gd name="connsiteY29" fmla="*/ 2029409 h 2405287"/>
              <a:gd name="connsiteX30" fmla="*/ 574995 w 3001993"/>
              <a:gd name="connsiteY30" fmla="*/ 2096823 h 2405287"/>
              <a:gd name="connsiteX31" fmla="*/ 562953 w 3001993"/>
              <a:gd name="connsiteY31" fmla="*/ 2045064 h 2405287"/>
              <a:gd name="connsiteX32" fmla="*/ 571949 w 3001993"/>
              <a:gd name="connsiteY32" fmla="*/ 2022766 h 2405287"/>
              <a:gd name="connsiteX33" fmla="*/ 521678 w 3001993"/>
              <a:gd name="connsiteY33" fmla="*/ 2014828 h 2405287"/>
              <a:gd name="connsiteX34" fmla="*/ 577241 w 3001993"/>
              <a:gd name="connsiteY34" fmla="*/ 1967201 h 2405287"/>
              <a:gd name="connsiteX35" fmla="*/ 660301 w 3001993"/>
              <a:gd name="connsiteY35" fmla="*/ 1803965 h 2405287"/>
              <a:gd name="connsiteX36" fmla="*/ 0 w 3001993"/>
              <a:gd name="connsiteY36" fmla="*/ 2405287 h 2405287"/>
              <a:gd name="connsiteX37" fmla="*/ 17253 w 3001993"/>
              <a:gd name="connsiteY37" fmla="*/ 2215506 h 2405287"/>
              <a:gd name="connsiteX38" fmla="*/ 103517 w 3001993"/>
              <a:gd name="connsiteY38" fmla="*/ 2017099 h 2405287"/>
              <a:gd name="connsiteX39" fmla="*/ 267419 w 3001993"/>
              <a:gd name="connsiteY39" fmla="*/ 1896329 h 2405287"/>
              <a:gd name="connsiteX40" fmla="*/ 362310 w 3001993"/>
              <a:gd name="connsiteY40" fmla="*/ 1784185 h 2405287"/>
              <a:gd name="connsiteX41" fmla="*/ 362310 w 3001993"/>
              <a:gd name="connsiteY41" fmla="*/ 1534019 h 2405287"/>
              <a:gd name="connsiteX42" fmla="*/ 370936 w 3001993"/>
              <a:gd name="connsiteY42" fmla="*/ 1387370 h 2405287"/>
              <a:gd name="connsiteX43" fmla="*/ 491706 w 3001993"/>
              <a:gd name="connsiteY43" fmla="*/ 1292480 h 2405287"/>
              <a:gd name="connsiteX44" fmla="*/ 638355 w 3001993"/>
              <a:gd name="connsiteY44" fmla="*/ 1275227 h 2405287"/>
              <a:gd name="connsiteX45" fmla="*/ 757328 w 3001993"/>
              <a:gd name="connsiteY45" fmla="*/ 1092590 h 2405287"/>
              <a:gd name="connsiteX46" fmla="*/ 763573 w 3001993"/>
              <a:gd name="connsiteY46" fmla="*/ 1021107 h 2405287"/>
              <a:gd name="connsiteX47" fmla="*/ 773098 w 3001993"/>
              <a:gd name="connsiteY47" fmla="*/ 960812 h 2405287"/>
              <a:gd name="connsiteX48" fmla="*/ 808817 w 3001993"/>
              <a:gd name="connsiteY48" fmla="*/ 952051 h 2405287"/>
              <a:gd name="connsiteX49" fmla="*/ 838245 w 3001993"/>
              <a:gd name="connsiteY49" fmla="*/ 983142 h 2405287"/>
              <a:gd name="connsiteX50" fmla="*/ 856442 w 3001993"/>
              <a:gd name="connsiteY50" fmla="*/ 966338 h 2405287"/>
              <a:gd name="connsiteX51" fmla="*/ 854914 w 3001993"/>
              <a:gd name="connsiteY51" fmla="*/ 906088 h 2405287"/>
              <a:gd name="connsiteX52" fmla="*/ 906359 w 3001993"/>
              <a:gd name="connsiteY52" fmla="*/ 885556 h 2405287"/>
              <a:gd name="connsiteX53" fmla="*/ 949310 w 3001993"/>
              <a:gd name="connsiteY53" fmla="*/ 930620 h 2405287"/>
              <a:gd name="connsiteX54" fmla="*/ 965979 w 3001993"/>
              <a:gd name="connsiteY54" fmla="*/ 952051 h 2405287"/>
              <a:gd name="connsiteX55" fmla="*/ 995004 w 3001993"/>
              <a:gd name="connsiteY55" fmla="*/ 939380 h 2405287"/>
              <a:gd name="connsiteX56" fmla="*/ 1004079 w 3001993"/>
              <a:gd name="connsiteY56" fmla="*/ 880613 h 2405287"/>
              <a:gd name="connsiteX57" fmla="*/ 1005113 w 3001993"/>
              <a:gd name="connsiteY57" fmla="*/ 847186 h 2405287"/>
              <a:gd name="connsiteX58" fmla="*/ 1025510 w 3001993"/>
              <a:gd name="connsiteY58" fmla="*/ 823463 h 2405287"/>
              <a:gd name="connsiteX59" fmla="*/ 1081268 w 3001993"/>
              <a:gd name="connsiteY59" fmla="*/ 804952 h 2405287"/>
              <a:gd name="connsiteX60" fmla="*/ 1113617 w 3001993"/>
              <a:gd name="connsiteY60" fmla="*/ 799651 h 2405287"/>
              <a:gd name="connsiteX61" fmla="*/ 1131813 w 3001993"/>
              <a:gd name="connsiteY61" fmla="*/ 767167 h 2405287"/>
              <a:gd name="connsiteX62" fmla="*/ 1156479 w 3001993"/>
              <a:gd name="connsiteY62" fmla="*/ 759170 h 2405287"/>
              <a:gd name="connsiteX63" fmla="*/ 1173148 w 3001993"/>
              <a:gd name="connsiteY63" fmla="*/ 735357 h 2405287"/>
              <a:gd name="connsiteX64" fmla="*/ 1196960 w 3001993"/>
              <a:gd name="connsiteY64" fmla="*/ 787745 h 2405287"/>
              <a:gd name="connsiteX65" fmla="*/ 1239823 w 3001993"/>
              <a:gd name="connsiteY65" fmla="*/ 785364 h 2405287"/>
              <a:gd name="connsiteX66" fmla="*/ 1277923 w 3001993"/>
              <a:gd name="connsiteY66" fmla="*/ 797270 h 2405287"/>
              <a:gd name="connsiteX67" fmla="*/ 1301735 w 3001993"/>
              <a:gd name="connsiteY67" fmla="*/ 787745 h 2405287"/>
              <a:gd name="connsiteX68" fmla="*/ 1330310 w 3001993"/>
              <a:gd name="connsiteY68" fmla="*/ 859182 h 2405287"/>
              <a:gd name="connsiteX69" fmla="*/ 1355246 w 3001993"/>
              <a:gd name="connsiteY69" fmla="*/ 846872 h 2405287"/>
              <a:gd name="connsiteX70" fmla="*/ 1398378 w 3001993"/>
              <a:gd name="connsiteY70" fmla="*/ 852532 h 2405287"/>
              <a:gd name="connsiteX71" fmla="*/ 1432704 w 3001993"/>
              <a:gd name="connsiteY71" fmla="*/ 859182 h 2405287"/>
              <a:gd name="connsiteX72" fmla="*/ 1492055 w 3001993"/>
              <a:gd name="connsiteY72" fmla="*/ 914715 h 2405287"/>
              <a:gd name="connsiteX73" fmla="*/ 1520810 w 3001993"/>
              <a:gd name="connsiteY73" fmla="*/ 899663 h 2405287"/>
              <a:gd name="connsiteX74" fmla="*/ 1556529 w 3001993"/>
              <a:gd name="connsiteY74" fmla="*/ 923476 h 2405287"/>
              <a:gd name="connsiteX75" fmla="*/ 1608917 w 3001993"/>
              <a:gd name="connsiteY75" fmla="*/ 952051 h 2405287"/>
              <a:gd name="connsiteX76" fmla="*/ 1689879 w 3001993"/>
              <a:gd name="connsiteY76" fmla="*/ 956633 h 2405287"/>
              <a:gd name="connsiteX77" fmla="*/ 1713376 w 3001993"/>
              <a:gd name="connsiteY77" fmla="*/ 917680 h 2405287"/>
              <a:gd name="connsiteX78" fmla="*/ 1677973 w 3001993"/>
              <a:gd name="connsiteY78" fmla="*/ 875851 h 2405287"/>
              <a:gd name="connsiteX79" fmla="*/ 1603030 w 3001993"/>
              <a:gd name="connsiteY79" fmla="*/ 823687 h 2405287"/>
              <a:gd name="connsiteX80" fmla="*/ 1516048 w 3001993"/>
              <a:gd name="connsiteY80" fmla="*/ 778220 h 2405287"/>
              <a:gd name="connsiteX81" fmla="*/ 1430817 w 3001993"/>
              <a:gd name="connsiteY81" fmla="*/ 685396 h 2405287"/>
              <a:gd name="connsiteX82" fmla="*/ 1392223 w 3001993"/>
              <a:gd name="connsiteY82" fmla="*/ 663920 h 2405287"/>
              <a:gd name="connsiteX83" fmla="*/ 1310631 w 3001993"/>
              <a:gd name="connsiteY83" fmla="*/ 588124 h 2405287"/>
              <a:gd name="connsiteX84" fmla="*/ 1280304 w 3001993"/>
              <a:gd name="connsiteY84" fmla="*/ 521045 h 2405287"/>
              <a:gd name="connsiteX85" fmla="*/ 1249348 w 3001993"/>
              <a:gd name="connsiteY85" fmla="*/ 471038 h 2405287"/>
              <a:gd name="connsiteX86" fmla="*/ 1232364 w 3001993"/>
              <a:gd name="connsiteY86" fmla="*/ 455134 h 2405287"/>
              <a:gd name="connsiteX87" fmla="*/ 1237441 w 3001993"/>
              <a:gd name="connsiteY87" fmla="*/ 418651 h 2405287"/>
              <a:gd name="connsiteX88" fmla="*/ 1258873 w 3001993"/>
              <a:gd name="connsiteY88" fmla="*/ 378394 h 2405287"/>
              <a:gd name="connsiteX89" fmla="*/ 1216010 w 3001993"/>
              <a:gd name="connsiteY89" fmla="*/ 378170 h 2405287"/>
              <a:gd name="connsiteX90" fmla="*/ 1174091 w 3001993"/>
              <a:gd name="connsiteY90" fmla="*/ 353099 h 2405287"/>
              <a:gd name="connsiteX91" fmla="*/ 1166004 w 3001993"/>
              <a:gd name="connsiteY91" fmla="*/ 290063 h 2405287"/>
              <a:gd name="connsiteX92" fmla="*/ 1135048 w 3001993"/>
              <a:gd name="connsiteY92" fmla="*/ 275776 h 2405287"/>
              <a:gd name="connsiteX93" fmla="*/ 1129476 w 3001993"/>
              <a:gd name="connsiteY93" fmla="*/ 252862 h 2405287"/>
              <a:gd name="connsiteX94" fmla="*/ 1077898 w 3001993"/>
              <a:gd name="connsiteY94" fmla="*/ 256726 h 2405287"/>
              <a:gd name="connsiteX95" fmla="*/ 1065992 w 3001993"/>
              <a:gd name="connsiteY95" fmla="*/ 240057 h 2405287"/>
              <a:gd name="connsiteX96" fmla="*/ 1015985 w 3001993"/>
              <a:gd name="connsiteY96" fmla="*/ 247201 h 2405287"/>
              <a:gd name="connsiteX97" fmla="*/ 994554 w 3001993"/>
              <a:gd name="connsiteY97" fmla="*/ 235295 h 2405287"/>
              <a:gd name="connsiteX98" fmla="*/ 981929 w 3001993"/>
              <a:gd name="connsiteY98" fmla="*/ 193644 h 2405287"/>
              <a:gd name="connsiteX99" fmla="*/ 908109 w 3001993"/>
              <a:gd name="connsiteY99" fmla="*/ 215075 h 2405287"/>
              <a:gd name="connsiteX100" fmla="*/ 932642 w 3001993"/>
              <a:gd name="connsiteY100" fmla="*/ 178145 h 2405287"/>
              <a:gd name="connsiteX101" fmla="*/ 980267 w 3001993"/>
              <a:gd name="connsiteY101" fmla="*/ 154332 h 2405287"/>
              <a:gd name="connsiteX102" fmla="*/ 1015986 w 3001993"/>
              <a:gd name="connsiteY102" fmla="*/ 142426 h 2405287"/>
              <a:gd name="connsiteX103" fmla="*/ 1030272 w 3001993"/>
              <a:gd name="connsiteY103" fmla="*/ 92419 h 2405287"/>
              <a:gd name="connsiteX104" fmla="*/ 1073135 w 3001993"/>
              <a:gd name="connsiteY104" fmla="*/ 97182 h 2405287"/>
              <a:gd name="connsiteX105" fmla="*/ 1176472 w 3001993"/>
              <a:gd name="connsiteY105" fmla="*/ 41649 h 2405287"/>
              <a:gd name="connsiteX106" fmla="*/ 1410284 w 3001993"/>
              <a:gd name="connsiteY106" fmla="*/ 0 h 2405287"/>
              <a:gd name="connsiteX107" fmla="*/ 1508994 w 3001993"/>
              <a:gd name="connsiteY107" fmla="*/ 27677 h 2405287"/>
              <a:gd name="connsiteX108" fmla="*/ 1573198 w 3001993"/>
              <a:gd name="connsiteY108" fmla="*/ 61463 h 2405287"/>
              <a:gd name="connsiteX109" fmla="*/ 1616060 w 3001993"/>
              <a:gd name="connsiteY109" fmla="*/ 90038 h 2405287"/>
              <a:gd name="connsiteX110" fmla="*/ 1798158 w 3001993"/>
              <a:gd name="connsiteY110" fmla="*/ 102933 h 2405287"/>
              <a:gd name="connsiteX0" fmla="*/ 1798158 w 3001993"/>
              <a:gd name="connsiteY0" fmla="*/ 102933 h 2405287"/>
              <a:gd name="connsiteX1" fmla="*/ 1716657 w 3001993"/>
              <a:gd name="connsiteY1" fmla="*/ 309068 h 2405287"/>
              <a:gd name="connsiteX2" fmla="*/ 1690778 w 3001993"/>
              <a:gd name="connsiteY2" fmla="*/ 464344 h 2405287"/>
              <a:gd name="connsiteX3" fmla="*/ 1846053 w 3001993"/>
              <a:gd name="connsiteY3" fmla="*/ 610993 h 2405287"/>
              <a:gd name="connsiteX4" fmla="*/ 2251495 w 3001993"/>
              <a:gd name="connsiteY4" fmla="*/ 723136 h 2405287"/>
              <a:gd name="connsiteX5" fmla="*/ 2475781 w 3001993"/>
              <a:gd name="connsiteY5" fmla="*/ 921544 h 2405287"/>
              <a:gd name="connsiteX6" fmla="*/ 2725947 w 3001993"/>
              <a:gd name="connsiteY6" fmla="*/ 1076819 h 2405287"/>
              <a:gd name="connsiteX7" fmla="*/ 2907102 w 3001993"/>
              <a:gd name="connsiteY7" fmla="*/ 1318359 h 2405287"/>
              <a:gd name="connsiteX8" fmla="*/ 3001993 w 3001993"/>
              <a:gd name="connsiteY8" fmla="*/ 1620283 h 2405287"/>
              <a:gd name="connsiteX9" fmla="*/ 2993366 w 3001993"/>
              <a:gd name="connsiteY9" fmla="*/ 1870449 h 2405287"/>
              <a:gd name="connsiteX10" fmla="*/ 2915729 w 3001993"/>
              <a:gd name="connsiteY10" fmla="*/ 2060231 h 2405287"/>
              <a:gd name="connsiteX11" fmla="*/ 2743200 w 3001993"/>
              <a:gd name="connsiteY11" fmla="*/ 2189627 h 2405287"/>
              <a:gd name="connsiteX12" fmla="*/ 2501661 w 3001993"/>
              <a:gd name="connsiteY12" fmla="*/ 2241385 h 2405287"/>
              <a:gd name="connsiteX13" fmla="*/ 2281283 w 3001993"/>
              <a:gd name="connsiteY13" fmla="*/ 2219999 h 2405287"/>
              <a:gd name="connsiteX14" fmla="*/ 2009955 w 3001993"/>
              <a:gd name="connsiteY14" fmla="*/ 2137868 h 2405287"/>
              <a:gd name="connsiteX15" fmla="*/ 1890204 w 3001993"/>
              <a:gd name="connsiteY15" fmla="*/ 2138451 h 2405287"/>
              <a:gd name="connsiteX16" fmla="*/ 1820583 w 3001993"/>
              <a:gd name="connsiteY16" fmla="*/ 2202470 h 2405287"/>
              <a:gd name="connsiteX17" fmla="*/ 1686395 w 3001993"/>
              <a:gd name="connsiteY17" fmla="*/ 2144960 h 2405287"/>
              <a:gd name="connsiteX18" fmla="*/ 1588543 w 3001993"/>
              <a:gd name="connsiteY18" fmla="*/ 1978898 h 2405287"/>
              <a:gd name="connsiteX19" fmla="*/ 1540639 w 3001993"/>
              <a:gd name="connsiteY19" fmla="*/ 1928782 h 2405287"/>
              <a:gd name="connsiteX20" fmla="*/ 1354481 w 3001993"/>
              <a:gd name="connsiteY20" fmla="*/ 1809490 h 2405287"/>
              <a:gd name="connsiteX21" fmla="*/ 1141827 w 3001993"/>
              <a:gd name="connsiteY21" fmla="*/ 1810116 h 2405287"/>
              <a:gd name="connsiteX22" fmla="*/ 910436 w 3001993"/>
              <a:gd name="connsiteY22" fmla="*/ 1776392 h 2405287"/>
              <a:gd name="connsiteX23" fmla="*/ 869911 w 3001993"/>
              <a:gd name="connsiteY23" fmla="*/ 1879681 h 2405287"/>
              <a:gd name="connsiteX24" fmla="*/ 815431 w 3001993"/>
              <a:gd name="connsiteY24" fmla="*/ 1949266 h 2405287"/>
              <a:gd name="connsiteX25" fmla="*/ 822650 w 3001993"/>
              <a:gd name="connsiteY25" fmla="*/ 2093574 h 2405287"/>
              <a:gd name="connsiteX26" fmla="*/ 791089 w 3001993"/>
              <a:gd name="connsiteY26" fmla="*/ 2176014 h 2405287"/>
              <a:gd name="connsiteX27" fmla="*/ 725792 w 3001993"/>
              <a:gd name="connsiteY27" fmla="*/ 2172327 h 2405287"/>
              <a:gd name="connsiteX28" fmla="*/ 677782 w 3001993"/>
              <a:gd name="connsiteY28" fmla="*/ 2080974 h 2405287"/>
              <a:gd name="connsiteX29" fmla="*/ 655358 w 3001993"/>
              <a:gd name="connsiteY29" fmla="*/ 2029409 h 2405287"/>
              <a:gd name="connsiteX30" fmla="*/ 574995 w 3001993"/>
              <a:gd name="connsiteY30" fmla="*/ 2096823 h 2405287"/>
              <a:gd name="connsiteX31" fmla="*/ 562953 w 3001993"/>
              <a:gd name="connsiteY31" fmla="*/ 2045064 h 2405287"/>
              <a:gd name="connsiteX32" fmla="*/ 571949 w 3001993"/>
              <a:gd name="connsiteY32" fmla="*/ 2022766 h 2405287"/>
              <a:gd name="connsiteX33" fmla="*/ 521678 w 3001993"/>
              <a:gd name="connsiteY33" fmla="*/ 2014828 h 2405287"/>
              <a:gd name="connsiteX34" fmla="*/ 577241 w 3001993"/>
              <a:gd name="connsiteY34" fmla="*/ 1967201 h 2405287"/>
              <a:gd name="connsiteX35" fmla="*/ 664554 w 3001993"/>
              <a:gd name="connsiteY35" fmla="*/ 1898411 h 2405287"/>
              <a:gd name="connsiteX36" fmla="*/ 660301 w 3001993"/>
              <a:gd name="connsiteY36" fmla="*/ 1803965 h 2405287"/>
              <a:gd name="connsiteX37" fmla="*/ 0 w 3001993"/>
              <a:gd name="connsiteY37" fmla="*/ 2405287 h 2405287"/>
              <a:gd name="connsiteX38" fmla="*/ 17253 w 3001993"/>
              <a:gd name="connsiteY38" fmla="*/ 2215506 h 2405287"/>
              <a:gd name="connsiteX39" fmla="*/ 103517 w 3001993"/>
              <a:gd name="connsiteY39" fmla="*/ 2017099 h 2405287"/>
              <a:gd name="connsiteX40" fmla="*/ 267419 w 3001993"/>
              <a:gd name="connsiteY40" fmla="*/ 1896329 h 2405287"/>
              <a:gd name="connsiteX41" fmla="*/ 362310 w 3001993"/>
              <a:gd name="connsiteY41" fmla="*/ 1784185 h 2405287"/>
              <a:gd name="connsiteX42" fmla="*/ 362310 w 3001993"/>
              <a:gd name="connsiteY42" fmla="*/ 1534019 h 2405287"/>
              <a:gd name="connsiteX43" fmla="*/ 370936 w 3001993"/>
              <a:gd name="connsiteY43" fmla="*/ 1387370 h 2405287"/>
              <a:gd name="connsiteX44" fmla="*/ 491706 w 3001993"/>
              <a:gd name="connsiteY44" fmla="*/ 1292480 h 2405287"/>
              <a:gd name="connsiteX45" fmla="*/ 638355 w 3001993"/>
              <a:gd name="connsiteY45" fmla="*/ 1275227 h 2405287"/>
              <a:gd name="connsiteX46" fmla="*/ 757328 w 3001993"/>
              <a:gd name="connsiteY46" fmla="*/ 1092590 h 2405287"/>
              <a:gd name="connsiteX47" fmla="*/ 763573 w 3001993"/>
              <a:gd name="connsiteY47" fmla="*/ 1021107 h 2405287"/>
              <a:gd name="connsiteX48" fmla="*/ 773098 w 3001993"/>
              <a:gd name="connsiteY48" fmla="*/ 960812 h 2405287"/>
              <a:gd name="connsiteX49" fmla="*/ 808817 w 3001993"/>
              <a:gd name="connsiteY49" fmla="*/ 952051 h 2405287"/>
              <a:gd name="connsiteX50" fmla="*/ 838245 w 3001993"/>
              <a:gd name="connsiteY50" fmla="*/ 983142 h 2405287"/>
              <a:gd name="connsiteX51" fmla="*/ 856442 w 3001993"/>
              <a:gd name="connsiteY51" fmla="*/ 966338 h 2405287"/>
              <a:gd name="connsiteX52" fmla="*/ 854914 w 3001993"/>
              <a:gd name="connsiteY52" fmla="*/ 906088 h 2405287"/>
              <a:gd name="connsiteX53" fmla="*/ 906359 w 3001993"/>
              <a:gd name="connsiteY53" fmla="*/ 885556 h 2405287"/>
              <a:gd name="connsiteX54" fmla="*/ 949310 w 3001993"/>
              <a:gd name="connsiteY54" fmla="*/ 930620 h 2405287"/>
              <a:gd name="connsiteX55" fmla="*/ 965979 w 3001993"/>
              <a:gd name="connsiteY55" fmla="*/ 952051 h 2405287"/>
              <a:gd name="connsiteX56" fmla="*/ 995004 w 3001993"/>
              <a:gd name="connsiteY56" fmla="*/ 939380 h 2405287"/>
              <a:gd name="connsiteX57" fmla="*/ 1004079 w 3001993"/>
              <a:gd name="connsiteY57" fmla="*/ 880613 h 2405287"/>
              <a:gd name="connsiteX58" fmla="*/ 1005113 w 3001993"/>
              <a:gd name="connsiteY58" fmla="*/ 847186 h 2405287"/>
              <a:gd name="connsiteX59" fmla="*/ 1025510 w 3001993"/>
              <a:gd name="connsiteY59" fmla="*/ 823463 h 2405287"/>
              <a:gd name="connsiteX60" fmla="*/ 1081268 w 3001993"/>
              <a:gd name="connsiteY60" fmla="*/ 804952 h 2405287"/>
              <a:gd name="connsiteX61" fmla="*/ 1113617 w 3001993"/>
              <a:gd name="connsiteY61" fmla="*/ 799651 h 2405287"/>
              <a:gd name="connsiteX62" fmla="*/ 1131813 w 3001993"/>
              <a:gd name="connsiteY62" fmla="*/ 767167 h 2405287"/>
              <a:gd name="connsiteX63" fmla="*/ 1156479 w 3001993"/>
              <a:gd name="connsiteY63" fmla="*/ 759170 h 2405287"/>
              <a:gd name="connsiteX64" fmla="*/ 1173148 w 3001993"/>
              <a:gd name="connsiteY64" fmla="*/ 735357 h 2405287"/>
              <a:gd name="connsiteX65" fmla="*/ 1196960 w 3001993"/>
              <a:gd name="connsiteY65" fmla="*/ 787745 h 2405287"/>
              <a:gd name="connsiteX66" fmla="*/ 1239823 w 3001993"/>
              <a:gd name="connsiteY66" fmla="*/ 785364 h 2405287"/>
              <a:gd name="connsiteX67" fmla="*/ 1277923 w 3001993"/>
              <a:gd name="connsiteY67" fmla="*/ 797270 h 2405287"/>
              <a:gd name="connsiteX68" fmla="*/ 1301735 w 3001993"/>
              <a:gd name="connsiteY68" fmla="*/ 787745 h 2405287"/>
              <a:gd name="connsiteX69" fmla="*/ 1330310 w 3001993"/>
              <a:gd name="connsiteY69" fmla="*/ 859182 h 2405287"/>
              <a:gd name="connsiteX70" fmla="*/ 1355246 w 3001993"/>
              <a:gd name="connsiteY70" fmla="*/ 846872 h 2405287"/>
              <a:gd name="connsiteX71" fmla="*/ 1398378 w 3001993"/>
              <a:gd name="connsiteY71" fmla="*/ 852532 h 2405287"/>
              <a:gd name="connsiteX72" fmla="*/ 1432704 w 3001993"/>
              <a:gd name="connsiteY72" fmla="*/ 859182 h 2405287"/>
              <a:gd name="connsiteX73" fmla="*/ 1492055 w 3001993"/>
              <a:gd name="connsiteY73" fmla="*/ 914715 h 2405287"/>
              <a:gd name="connsiteX74" fmla="*/ 1520810 w 3001993"/>
              <a:gd name="connsiteY74" fmla="*/ 899663 h 2405287"/>
              <a:gd name="connsiteX75" fmla="*/ 1556529 w 3001993"/>
              <a:gd name="connsiteY75" fmla="*/ 923476 h 2405287"/>
              <a:gd name="connsiteX76" fmla="*/ 1608917 w 3001993"/>
              <a:gd name="connsiteY76" fmla="*/ 952051 h 2405287"/>
              <a:gd name="connsiteX77" fmla="*/ 1689879 w 3001993"/>
              <a:gd name="connsiteY77" fmla="*/ 956633 h 2405287"/>
              <a:gd name="connsiteX78" fmla="*/ 1713376 w 3001993"/>
              <a:gd name="connsiteY78" fmla="*/ 917680 h 2405287"/>
              <a:gd name="connsiteX79" fmla="*/ 1677973 w 3001993"/>
              <a:gd name="connsiteY79" fmla="*/ 875851 h 2405287"/>
              <a:gd name="connsiteX80" fmla="*/ 1603030 w 3001993"/>
              <a:gd name="connsiteY80" fmla="*/ 823687 h 2405287"/>
              <a:gd name="connsiteX81" fmla="*/ 1516048 w 3001993"/>
              <a:gd name="connsiteY81" fmla="*/ 778220 h 2405287"/>
              <a:gd name="connsiteX82" fmla="*/ 1430817 w 3001993"/>
              <a:gd name="connsiteY82" fmla="*/ 685396 h 2405287"/>
              <a:gd name="connsiteX83" fmla="*/ 1392223 w 3001993"/>
              <a:gd name="connsiteY83" fmla="*/ 663920 h 2405287"/>
              <a:gd name="connsiteX84" fmla="*/ 1310631 w 3001993"/>
              <a:gd name="connsiteY84" fmla="*/ 588124 h 2405287"/>
              <a:gd name="connsiteX85" fmla="*/ 1280304 w 3001993"/>
              <a:gd name="connsiteY85" fmla="*/ 521045 h 2405287"/>
              <a:gd name="connsiteX86" fmla="*/ 1249348 w 3001993"/>
              <a:gd name="connsiteY86" fmla="*/ 471038 h 2405287"/>
              <a:gd name="connsiteX87" fmla="*/ 1232364 w 3001993"/>
              <a:gd name="connsiteY87" fmla="*/ 455134 h 2405287"/>
              <a:gd name="connsiteX88" fmla="*/ 1237441 w 3001993"/>
              <a:gd name="connsiteY88" fmla="*/ 418651 h 2405287"/>
              <a:gd name="connsiteX89" fmla="*/ 1258873 w 3001993"/>
              <a:gd name="connsiteY89" fmla="*/ 378394 h 2405287"/>
              <a:gd name="connsiteX90" fmla="*/ 1216010 w 3001993"/>
              <a:gd name="connsiteY90" fmla="*/ 378170 h 2405287"/>
              <a:gd name="connsiteX91" fmla="*/ 1174091 w 3001993"/>
              <a:gd name="connsiteY91" fmla="*/ 353099 h 2405287"/>
              <a:gd name="connsiteX92" fmla="*/ 1166004 w 3001993"/>
              <a:gd name="connsiteY92" fmla="*/ 290063 h 2405287"/>
              <a:gd name="connsiteX93" fmla="*/ 1135048 w 3001993"/>
              <a:gd name="connsiteY93" fmla="*/ 275776 h 2405287"/>
              <a:gd name="connsiteX94" fmla="*/ 1129476 w 3001993"/>
              <a:gd name="connsiteY94" fmla="*/ 252862 h 2405287"/>
              <a:gd name="connsiteX95" fmla="*/ 1077898 w 3001993"/>
              <a:gd name="connsiteY95" fmla="*/ 256726 h 2405287"/>
              <a:gd name="connsiteX96" fmla="*/ 1065992 w 3001993"/>
              <a:gd name="connsiteY96" fmla="*/ 240057 h 2405287"/>
              <a:gd name="connsiteX97" fmla="*/ 1015985 w 3001993"/>
              <a:gd name="connsiteY97" fmla="*/ 247201 h 2405287"/>
              <a:gd name="connsiteX98" fmla="*/ 994554 w 3001993"/>
              <a:gd name="connsiteY98" fmla="*/ 235295 h 2405287"/>
              <a:gd name="connsiteX99" fmla="*/ 981929 w 3001993"/>
              <a:gd name="connsiteY99" fmla="*/ 193644 h 2405287"/>
              <a:gd name="connsiteX100" fmla="*/ 908109 w 3001993"/>
              <a:gd name="connsiteY100" fmla="*/ 215075 h 2405287"/>
              <a:gd name="connsiteX101" fmla="*/ 932642 w 3001993"/>
              <a:gd name="connsiteY101" fmla="*/ 178145 h 2405287"/>
              <a:gd name="connsiteX102" fmla="*/ 980267 w 3001993"/>
              <a:gd name="connsiteY102" fmla="*/ 154332 h 2405287"/>
              <a:gd name="connsiteX103" fmla="*/ 1015986 w 3001993"/>
              <a:gd name="connsiteY103" fmla="*/ 142426 h 2405287"/>
              <a:gd name="connsiteX104" fmla="*/ 1030272 w 3001993"/>
              <a:gd name="connsiteY104" fmla="*/ 92419 h 2405287"/>
              <a:gd name="connsiteX105" fmla="*/ 1073135 w 3001993"/>
              <a:gd name="connsiteY105" fmla="*/ 97182 h 2405287"/>
              <a:gd name="connsiteX106" fmla="*/ 1176472 w 3001993"/>
              <a:gd name="connsiteY106" fmla="*/ 41649 h 2405287"/>
              <a:gd name="connsiteX107" fmla="*/ 1410284 w 3001993"/>
              <a:gd name="connsiteY107" fmla="*/ 0 h 2405287"/>
              <a:gd name="connsiteX108" fmla="*/ 1508994 w 3001993"/>
              <a:gd name="connsiteY108" fmla="*/ 27677 h 2405287"/>
              <a:gd name="connsiteX109" fmla="*/ 1573198 w 3001993"/>
              <a:gd name="connsiteY109" fmla="*/ 61463 h 2405287"/>
              <a:gd name="connsiteX110" fmla="*/ 1616060 w 3001993"/>
              <a:gd name="connsiteY110" fmla="*/ 90038 h 2405287"/>
              <a:gd name="connsiteX111" fmla="*/ 1798158 w 3001993"/>
              <a:gd name="connsiteY111" fmla="*/ 102933 h 2405287"/>
              <a:gd name="connsiteX0" fmla="*/ 1798158 w 3001993"/>
              <a:gd name="connsiteY0" fmla="*/ 102933 h 2405287"/>
              <a:gd name="connsiteX1" fmla="*/ 1716657 w 3001993"/>
              <a:gd name="connsiteY1" fmla="*/ 309068 h 2405287"/>
              <a:gd name="connsiteX2" fmla="*/ 1690778 w 3001993"/>
              <a:gd name="connsiteY2" fmla="*/ 464344 h 2405287"/>
              <a:gd name="connsiteX3" fmla="*/ 1846053 w 3001993"/>
              <a:gd name="connsiteY3" fmla="*/ 610993 h 2405287"/>
              <a:gd name="connsiteX4" fmla="*/ 2251495 w 3001993"/>
              <a:gd name="connsiteY4" fmla="*/ 723136 h 2405287"/>
              <a:gd name="connsiteX5" fmla="*/ 2475781 w 3001993"/>
              <a:gd name="connsiteY5" fmla="*/ 921544 h 2405287"/>
              <a:gd name="connsiteX6" fmla="*/ 2725947 w 3001993"/>
              <a:gd name="connsiteY6" fmla="*/ 1076819 h 2405287"/>
              <a:gd name="connsiteX7" fmla="*/ 2907102 w 3001993"/>
              <a:gd name="connsiteY7" fmla="*/ 1318359 h 2405287"/>
              <a:gd name="connsiteX8" fmla="*/ 3001993 w 3001993"/>
              <a:gd name="connsiteY8" fmla="*/ 1620283 h 2405287"/>
              <a:gd name="connsiteX9" fmla="*/ 2993366 w 3001993"/>
              <a:gd name="connsiteY9" fmla="*/ 1870449 h 2405287"/>
              <a:gd name="connsiteX10" fmla="*/ 2915729 w 3001993"/>
              <a:gd name="connsiteY10" fmla="*/ 2060231 h 2405287"/>
              <a:gd name="connsiteX11" fmla="*/ 2743200 w 3001993"/>
              <a:gd name="connsiteY11" fmla="*/ 2189627 h 2405287"/>
              <a:gd name="connsiteX12" fmla="*/ 2501661 w 3001993"/>
              <a:gd name="connsiteY12" fmla="*/ 2241385 h 2405287"/>
              <a:gd name="connsiteX13" fmla="*/ 2281283 w 3001993"/>
              <a:gd name="connsiteY13" fmla="*/ 2219999 h 2405287"/>
              <a:gd name="connsiteX14" fmla="*/ 2009955 w 3001993"/>
              <a:gd name="connsiteY14" fmla="*/ 2137868 h 2405287"/>
              <a:gd name="connsiteX15" fmla="*/ 1890204 w 3001993"/>
              <a:gd name="connsiteY15" fmla="*/ 2138451 h 2405287"/>
              <a:gd name="connsiteX16" fmla="*/ 1820583 w 3001993"/>
              <a:gd name="connsiteY16" fmla="*/ 2202470 h 2405287"/>
              <a:gd name="connsiteX17" fmla="*/ 1686395 w 3001993"/>
              <a:gd name="connsiteY17" fmla="*/ 2144960 h 2405287"/>
              <a:gd name="connsiteX18" fmla="*/ 1588543 w 3001993"/>
              <a:gd name="connsiteY18" fmla="*/ 1978898 h 2405287"/>
              <a:gd name="connsiteX19" fmla="*/ 1540639 w 3001993"/>
              <a:gd name="connsiteY19" fmla="*/ 1928782 h 2405287"/>
              <a:gd name="connsiteX20" fmla="*/ 1354481 w 3001993"/>
              <a:gd name="connsiteY20" fmla="*/ 1809490 h 2405287"/>
              <a:gd name="connsiteX21" fmla="*/ 1141827 w 3001993"/>
              <a:gd name="connsiteY21" fmla="*/ 1810116 h 2405287"/>
              <a:gd name="connsiteX22" fmla="*/ 910436 w 3001993"/>
              <a:gd name="connsiteY22" fmla="*/ 1776392 h 2405287"/>
              <a:gd name="connsiteX23" fmla="*/ 869911 w 3001993"/>
              <a:gd name="connsiteY23" fmla="*/ 1879681 h 2405287"/>
              <a:gd name="connsiteX24" fmla="*/ 815431 w 3001993"/>
              <a:gd name="connsiteY24" fmla="*/ 1949266 h 2405287"/>
              <a:gd name="connsiteX25" fmla="*/ 822650 w 3001993"/>
              <a:gd name="connsiteY25" fmla="*/ 2093574 h 2405287"/>
              <a:gd name="connsiteX26" fmla="*/ 791089 w 3001993"/>
              <a:gd name="connsiteY26" fmla="*/ 2176014 h 2405287"/>
              <a:gd name="connsiteX27" fmla="*/ 725792 w 3001993"/>
              <a:gd name="connsiteY27" fmla="*/ 2172327 h 2405287"/>
              <a:gd name="connsiteX28" fmla="*/ 677782 w 3001993"/>
              <a:gd name="connsiteY28" fmla="*/ 2080974 h 2405287"/>
              <a:gd name="connsiteX29" fmla="*/ 655358 w 3001993"/>
              <a:gd name="connsiteY29" fmla="*/ 2029409 h 2405287"/>
              <a:gd name="connsiteX30" fmla="*/ 574995 w 3001993"/>
              <a:gd name="connsiteY30" fmla="*/ 2096823 h 2405287"/>
              <a:gd name="connsiteX31" fmla="*/ 562953 w 3001993"/>
              <a:gd name="connsiteY31" fmla="*/ 2045064 h 2405287"/>
              <a:gd name="connsiteX32" fmla="*/ 571949 w 3001993"/>
              <a:gd name="connsiteY32" fmla="*/ 2022766 h 2405287"/>
              <a:gd name="connsiteX33" fmla="*/ 521678 w 3001993"/>
              <a:gd name="connsiteY33" fmla="*/ 2014828 h 2405287"/>
              <a:gd name="connsiteX34" fmla="*/ 577241 w 3001993"/>
              <a:gd name="connsiteY34" fmla="*/ 1967201 h 2405287"/>
              <a:gd name="connsiteX35" fmla="*/ 664554 w 3001993"/>
              <a:gd name="connsiteY35" fmla="*/ 1898411 h 2405287"/>
              <a:gd name="connsiteX36" fmla="*/ 689405 w 3001993"/>
              <a:gd name="connsiteY36" fmla="*/ 1751048 h 2405287"/>
              <a:gd name="connsiteX37" fmla="*/ 0 w 3001993"/>
              <a:gd name="connsiteY37" fmla="*/ 2405287 h 2405287"/>
              <a:gd name="connsiteX38" fmla="*/ 17253 w 3001993"/>
              <a:gd name="connsiteY38" fmla="*/ 2215506 h 2405287"/>
              <a:gd name="connsiteX39" fmla="*/ 103517 w 3001993"/>
              <a:gd name="connsiteY39" fmla="*/ 2017099 h 2405287"/>
              <a:gd name="connsiteX40" fmla="*/ 267419 w 3001993"/>
              <a:gd name="connsiteY40" fmla="*/ 1896329 h 2405287"/>
              <a:gd name="connsiteX41" fmla="*/ 362310 w 3001993"/>
              <a:gd name="connsiteY41" fmla="*/ 1784185 h 2405287"/>
              <a:gd name="connsiteX42" fmla="*/ 362310 w 3001993"/>
              <a:gd name="connsiteY42" fmla="*/ 1534019 h 2405287"/>
              <a:gd name="connsiteX43" fmla="*/ 370936 w 3001993"/>
              <a:gd name="connsiteY43" fmla="*/ 1387370 h 2405287"/>
              <a:gd name="connsiteX44" fmla="*/ 491706 w 3001993"/>
              <a:gd name="connsiteY44" fmla="*/ 1292480 h 2405287"/>
              <a:gd name="connsiteX45" fmla="*/ 638355 w 3001993"/>
              <a:gd name="connsiteY45" fmla="*/ 1275227 h 2405287"/>
              <a:gd name="connsiteX46" fmla="*/ 757328 w 3001993"/>
              <a:gd name="connsiteY46" fmla="*/ 1092590 h 2405287"/>
              <a:gd name="connsiteX47" fmla="*/ 763573 w 3001993"/>
              <a:gd name="connsiteY47" fmla="*/ 1021107 h 2405287"/>
              <a:gd name="connsiteX48" fmla="*/ 773098 w 3001993"/>
              <a:gd name="connsiteY48" fmla="*/ 960812 h 2405287"/>
              <a:gd name="connsiteX49" fmla="*/ 808817 w 3001993"/>
              <a:gd name="connsiteY49" fmla="*/ 952051 h 2405287"/>
              <a:gd name="connsiteX50" fmla="*/ 838245 w 3001993"/>
              <a:gd name="connsiteY50" fmla="*/ 983142 h 2405287"/>
              <a:gd name="connsiteX51" fmla="*/ 856442 w 3001993"/>
              <a:gd name="connsiteY51" fmla="*/ 966338 h 2405287"/>
              <a:gd name="connsiteX52" fmla="*/ 854914 w 3001993"/>
              <a:gd name="connsiteY52" fmla="*/ 906088 h 2405287"/>
              <a:gd name="connsiteX53" fmla="*/ 906359 w 3001993"/>
              <a:gd name="connsiteY53" fmla="*/ 885556 h 2405287"/>
              <a:gd name="connsiteX54" fmla="*/ 949310 w 3001993"/>
              <a:gd name="connsiteY54" fmla="*/ 930620 h 2405287"/>
              <a:gd name="connsiteX55" fmla="*/ 965979 w 3001993"/>
              <a:gd name="connsiteY55" fmla="*/ 952051 h 2405287"/>
              <a:gd name="connsiteX56" fmla="*/ 995004 w 3001993"/>
              <a:gd name="connsiteY56" fmla="*/ 939380 h 2405287"/>
              <a:gd name="connsiteX57" fmla="*/ 1004079 w 3001993"/>
              <a:gd name="connsiteY57" fmla="*/ 880613 h 2405287"/>
              <a:gd name="connsiteX58" fmla="*/ 1005113 w 3001993"/>
              <a:gd name="connsiteY58" fmla="*/ 847186 h 2405287"/>
              <a:gd name="connsiteX59" fmla="*/ 1025510 w 3001993"/>
              <a:gd name="connsiteY59" fmla="*/ 823463 h 2405287"/>
              <a:gd name="connsiteX60" fmla="*/ 1081268 w 3001993"/>
              <a:gd name="connsiteY60" fmla="*/ 804952 h 2405287"/>
              <a:gd name="connsiteX61" fmla="*/ 1113617 w 3001993"/>
              <a:gd name="connsiteY61" fmla="*/ 799651 h 2405287"/>
              <a:gd name="connsiteX62" fmla="*/ 1131813 w 3001993"/>
              <a:gd name="connsiteY62" fmla="*/ 767167 h 2405287"/>
              <a:gd name="connsiteX63" fmla="*/ 1156479 w 3001993"/>
              <a:gd name="connsiteY63" fmla="*/ 759170 h 2405287"/>
              <a:gd name="connsiteX64" fmla="*/ 1173148 w 3001993"/>
              <a:gd name="connsiteY64" fmla="*/ 735357 h 2405287"/>
              <a:gd name="connsiteX65" fmla="*/ 1196960 w 3001993"/>
              <a:gd name="connsiteY65" fmla="*/ 787745 h 2405287"/>
              <a:gd name="connsiteX66" fmla="*/ 1239823 w 3001993"/>
              <a:gd name="connsiteY66" fmla="*/ 785364 h 2405287"/>
              <a:gd name="connsiteX67" fmla="*/ 1277923 w 3001993"/>
              <a:gd name="connsiteY67" fmla="*/ 797270 h 2405287"/>
              <a:gd name="connsiteX68" fmla="*/ 1301735 w 3001993"/>
              <a:gd name="connsiteY68" fmla="*/ 787745 h 2405287"/>
              <a:gd name="connsiteX69" fmla="*/ 1330310 w 3001993"/>
              <a:gd name="connsiteY69" fmla="*/ 859182 h 2405287"/>
              <a:gd name="connsiteX70" fmla="*/ 1355246 w 3001993"/>
              <a:gd name="connsiteY70" fmla="*/ 846872 h 2405287"/>
              <a:gd name="connsiteX71" fmla="*/ 1398378 w 3001993"/>
              <a:gd name="connsiteY71" fmla="*/ 852532 h 2405287"/>
              <a:gd name="connsiteX72" fmla="*/ 1432704 w 3001993"/>
              <a:gd name="connsiteY72" fmla="*/ 859182 h 2405287"/>
              <a:gd name="connsiteX73" fmla="*/ 1492055 w 3001993"/>
              <a:gd name="connsiteY73" fmla="*/ 914715 h 2405287"/>
              <a:gd name="connsiteX74" fmla="*/ 1520810 w 3001993"/>
              <a:gd name="connsiteY74" fmla="*/ 899663 h 2405287"/>
              <a:gd name="connsiteX75" fmla="*/ 1556529 w 3001993"/>
              <a:gd name="connsiteY75" fmla="*/ 923476 h 2405287"/>
              <a:gd name="connsiteX76" fmla="*/ 1608917 w 3001993"/>
              <a:gd name="connsiteY76" fmla="*/ 952051 h 2405287"/>
              <a:gd name="connsiteX77" fmla="*/ 1689879 w 3001993"/>
              <a:gd name="connsiteY77" fmla="*/ 956633 h 2405287"/>
              <a:gd name="connsiteX78" fmla="*/ 1713376 w 3001993"/>
              <a:gd name="connsiteY78" fmla="*/ 917680 h 2405287"/>
              <a:gd name="connsiteX79" fmla="*/ 1677973 w 3001993"/>
              <a:gd name="connsiteY79" fmla="*/ 875851 h 2405287"/>
              <a:gd name="connsiteX80" fmla="*/ 1603030 w 3001993"/>
              <a:gd name="connsiteY80" fmla="*/ 823687 h 2405287"/>
              <a:gd name="connsiteX81" fmla="*/ 1516048 w 3001993"/>
              <a:gd name="connsiteY81" fmla="*/ 778220 h 2405287"/>
              <a:gd name="connsiteX82" fmla="*/ 1430817 w 3001993"/>
              <a:gd name="connsiteY82" fmla="*/ 685396 h 2405287"/>
              <a:gd name="connsiteX83" fmla="*/ 1392223 w 3001993"/>
              <a:gd name="connsiteY83" fmla="*/ 663920 h 2405287"/>
              <a:gd name="connsiteX84" fmla="*/ 1310631 w 3001993"/>
              <a:gd name="connsiteY84" fmla="*/ 588124 h 2405287"/>
              <a:gd name="connsiteX85" fmla="*/ 1280304 w 3001993"/>
              <a:gd name="connsiteY85" fmla="*/ 521045 h 2405287"/>
              <a:gd name="connsiteX86" fmla="*/ 1249348 w 3001993"/>
              <a:gd name="connsiteY86" fmla="*/ 471038 h 2405287"/>
              <a:gd name="connsiteX87" fmla="*/ 1232364 w 3001993"/>
              <a:gd name="connsiteY87" fmla="*/ 455134 h 2405287"/>
              <a:gd name="connsiteX88" fmla="*/ 1237441 w 3001993"/>
              <a:gd name="connsiteY88" fmla="*/ 418651 h 2405287"/>
              <a:gd name="connsiteX89" fmla="*/ 1258873 w 3001993"/>
              <a:gd name="connsiteY89" fmla="*/ 378394 h 2405287"/>
              <a:gd name="connsiteX90" fmla="*/ 1216010 w 3001993"/>
              <a:gd name="connsiteY90" fmla="*/ 378170 h 2405287"/>
              <a:gd name="connsiteX91" fmla="*/ 1174091 w 3001993"/>
              <a:gd name="connsiteY91" fmla="*/ 353099 h 2405287"/>
              <a:gd name="connsiteX92" fmla="*/ 1166004 w 3001993"/>
              <a:gd name="connsiteY92" fmla="*/ 290063 h 2405287"/>
              <a:gd name="connsiteX93" fmla="*/ 1135048 w 3001993"/>
              <a:gd name="connsiteY93" fmla="*/ 275776 h 2405287"/>
              <a:gd name="connsiteX94" fmla="*/ 1129476 w 3001993"/>
              <a:gd name="connsiteY94" fmla="*/ 252862 h 2405287"/>
              <a:gd name="connsiteX95" fmla="*/ 1077898 w 3001993"/>
              <a:gd name="connsiteY95" fmla="*/ 256726 h 2405287"/>
              <a:gd name="connsiteX96" fmla="*/ 1065992 w 3001993"/>
              <a:gd name="connsiteY96" fmla="*/ 240057 h 2405287"/>
              <a:gd name="connsiteX97" fmla="*/ 1015985 w 3001993"/>
              <a:gd name="connsiteY97" fmla="*/ 247201 h 2405287"/>
              <a:gd name="connsiteX98" fmla="*/ 994554 w 3001993"/>
              <a:gd name="connsiteY98" fmla="*/ 235295 h 2405287"/>
              <a:gd name="connsiteX99" fmla="*/ 981929 w 3001993"/>
              <a:gd name="connsiteY99" fmla="*/ 193644 h 2405287"/>
              <a:gd name="connsiteX100" fmla="*/ 908109 w 3001993"/>
              <a:gd name="connsiteY100" fmla="*/ 215075 h 2405287"/>
              <a:gd name="connsiteX101" fmla="*/ 932642 w 3001993"/>
              <a:gd name="connsiteY101" fmla="*/ 178145 h 2405287"/>
              <a:gd name="connsiteX102" fmla="*/ 980267 w 3001993"/>
              <a:gd name="connsiteY102" fmla="*/ 154332 h 2405287"/>
              <a:gd name="connsiteX103" fmla="*/ 1015986 w 3001993"/>
              <a:gd name="connsiteY103" fmla="*/ 142426 h 2405287"/>
              <a:gd name="connsiteX104" fmla="*/ 1030272 w 3001993"/>
              <a:gd name="connsiteY104" fmla="*/ 92419 h 2405287"/>
              <a:gd name="connsiteX105" fmla="*/ 1073135 w 3001993"/>
              <a:gd name="connsiteY105" fmla="*/ 97182 h 2405287"/>
              <a:gd name="connsiteX106" fmla="*/ 1176472 w 3001993"/>
              <a:gd name="connsiteY106" fmla="*/ 41649 h 2405287"/>
              <a:gd name="connsiteX107" fmla="*/ 1410284 w 3001993"/>
              <a:gd name="connsiteY107" fmla="*/ 0 h 2405287"/>
              <a:gd name="connsiteX108" fmla="*/ 1508994 w 3001993"/>
              <a:gd name="connsiteY108" fmla="*/ 27677 h 2405287"/>
              <a:gd name="connsiteX109" fmla="*/ 1573198 w 3001993"/>
              <a:gd name="connsiteY109" fmla="*/ 61463 h 2405287"/>
              <a:gd name="connsiteX110" fmla="*/ 1616060 w 3001993"/>
              <a:gd name="connsiteY110" fmla="*/ 90038 h 2405287"/>
              <a:gd name="connsiteX111" fmla="*/ 1798158 w 3001993"/>
              <a:gd name="connsiteY111" fmla="*/ 102933 h 2405287"/>
              <a:gd name="connsiteX0" fmla="*/ 1798158 w 3001993"/>
              <a:gd name="connsiteY0" fmla="*/ 102933 h 2405287"/>
              <a:gd name="connsiteX1" fmla="*/ 1716657 w 3001993"/>
              <a:gd name="connsiteY1" fmla="*/ 309068 h 2405287"/>
              <a:gd name="connsiteX2" fmla="*/ 1690778 w 3001993"/>
              <a:gd name="connsiteY2" fmla="*/ 464344 h 2405287"/>
              <a:gd name="connsiteX3" fmla="*/ 1846053 w 3001993"/>
              <a:gd name="connsiteY3" fmla="*/ 610993 h 2405287"/>
              <a:gd name="connsiteX4" fmla="*/ 2251495 w 3001993"/>
              <a:gd name="connsiteY4" fmla="*/ 723136 h 2405287"/>
              <a:gd name="connsiteX5" fmla="*/ 2475781 w 3001993"/>
              <a:gd name="connsiteY5" fmla="*/ 921544 h 2405287"/>
              <a:gd name="connsiteX6" fmla="*/ 2725947 w 3001993"/>
              <a:gd name="connsiteY6" fmla="*/ 1076819 h 2405287"/>
              <a:gd name="connsiteX7" fmla="*/ 2907102 w 3001993"/>
              <a:gd name="connsiteY7" fmla="*/ 1318359 h 2405287"/>
              <a:gd name="connsiteX8" fmla="*/ 3001993 w 3001993"/>
              <a:gd name="connsiteY8" fmla="*/ 1620283 h 2405287"/>
              <a:gd name="connsiteX9" fmla="*/ 2993366 w 3001993"/>
              <a:gd name="connsiteY9" fmla="*/ 1870449 h 2405287"/>
              <a:gd name="connsiteX10" fmla="*/ 2915729 w 3001993"/>
              <a:gd name="connsiteY10" fmla="*/ 2060231 h 2405287"/>
              <a:gd name="connsiteX11" fmla="*/ 2743200 w 3001993"/>
              <a:gd name="connsiteY11" fmla="*/ 2189627 h 2405287"/>
              <a:gd name="connsiteX12" fmla="*/ 2501661 w 3001993"/>
              <a:gd name="connsiteY12" fmla="*/ 2241385 h 2405287"/>
              <a:gd name="connsiteX13" fmla="*/ 2281283 w 3001993"/>
              <a:gd name="connsiteY13" fmla="*/ 2219999 h 2405287"/>
              <a:gd name="connsiteX14" fmla="*/ 2009955 w 3001993"/>
              <a:gd name="connsiteY14" fmla="*/ 2137868 h 2405287"/>
              <a:gd name="connsiteX15" fmla="*/ 1890204 w 3001993"/>
              <a:gd name="connsiteY15" fmla="*/ 2138451 h 2405287"/>
              <a:gd name="connsiteX16" fmla="*/ 1820583 w 3001993"/>
              <a:gd name="connsiteY16" fmla="*/ 2202470 h 2405287"/>
              <a:gd name="connsiteX17" fmla="*/ 1686395 w 3001993"/>
              <a:gd name="connsiteY17" fmla="*/ 2144960 h 2405287"/>
              <a:gd name="connsiteX18" fmla="*/ 1588543 w 3001993"/>
              <a:gd name="connsiteY18" fmla="*/ 1978898 h 2405287"/>
              <a:gd name="connsiteX19" fmla="*/ 1540639 w 3001993"/>
              <a:gd name="connsiteY19" fmla="*/ 1928782 h 2405287"/>
              <a:gd name="connsiteX20" fmla="*/ 1354481 w 3001993"/>
              <a:gd name="connsiteY20" fmla="*/ 1809490 h 2405287"/>
              <a:gd name="connsiteX21" fmla="*/ 1141827 w 3001993"/>
              <a:gd name="connsiteY21" fmla="*/ 1810116 h 2405287"/>
              <a:gd name="connsiteX22" fmla="*/ 910436 w 3001993"/>
              <a:gd name="connsiteY22" fmla="*/ 1776392 h 2405287"/>
              <a:gd name="connsiteX23" fmla="*/ 869911 w 3001993"/>
              <a:gd name="connsiteY23" fmla="*/ 1879681 h 2405287"/>
              <a:gd name="connsiteX24" fmla="*/ 815431 w 3001993"/>
              <a:gd name="connsiteY24" fmla="*/ 1949266 h 2405287"/>
              <a:gd name="connsiteX25" fmla="*/ 822650 w 3001993"/>
              <a:gd name="connsiteY25" fmla="*/ 2093574 h 2405287"/>
              <a:gd name="connsiteX26" fmla="*/ 791089 w 3001993"/>
              <a:gd name="connsiteY26" fmla="*/ 2176014 h 2405287"/>
              <a:gd name="connsiteX27" fmla="*/ 725792 w 3001993"/>
              <a:gd name="connsiteY27" fmla="*/ 2172327 h 2405287"/>
              <a:gd name="connsiteX28" fmla="*/ 677782 w 3001993"/>
              <a:gd name="connsiteY28" fmla="*/ 2080974 h 2405287"/>
              <a:gd name="connsiteX29" fmla="*/ 655358 w 3001993"/>
              <a:gd name="connsiteY29" fmla="*/ 2029409 h 2405287"/>
              <a:gd name="connsiteX30" fmla="*/ 574995 w 3001993"/>
              <a:gd name="connsiteY30" fmla="*/ 2096823 h 2405287"/>
              <a:gd name="connsiteX31" fmla="*/ 562953 w 3001993"/>
              <a:gd name="connsiteY31" fmla="*/ 2045064 h 2405287"/>
              <a:gd name="connsiteX32" fmla="*/ 571949 w 3001993"/>
              <a:gd name="connsiteY32" fmla="*/ 2022766 h 2405287"/>
              <a:gd name="connsiteX33" fmla="*/ 521678 w 3001993"/>
              <a:gd name="connsiteY33" fmla="*/ 2014828 h 2405287"/>
              <a:gd name="connsiteX34" fmla="*/ 577241 w 3001993"/>
              <a:gd name="connsiteY34" fmla="*/ 1967201 h 2405287"/>
              <a:gd name="connsiteX35" fmla="*/ 664554 w 3001993"/>
              <a:gd name="connsiteY35" fmla="*/ 1898411 h 2405287"/>
              <a:gd name="connsiteX36" fmla="*/ 689405 w 3001993"/>
              <a:gd name="connsiteY36" fmla="*/ 1751048 h 2405287"/>
              <a:gd name="connsiteX37" fmla="*/ 0 w 3001993"/>
              <a:gd name="connsiteY37" fmla="*/ 2405287 h 2405287"/>
              <a:gd name="connsiteX38" fmla="*/ 17253 w 3001993"/>
              <a:gd name="connsiteY38" fmla="*/ 2215506 h 2405287"/>
              <a:gd name="connsiteX39" fmla="*/ 103517 w 3001993"/>
              <a:gd name="connsiteY39" fmla="*/ 2017099 h 2405287"/>
              <a:gd name="connsiteX40" fmla="*/ 267419 w 3001993"/>
              <a:gd name="connsiteY40" fmla="*/ 1896329 h 2405287"/>
              <a:gd name="connsiteX41" fmla="*/ 362310 w 3001993"/>
              <a:gd name="connsiteY41" fmla="*/ 1784185 h 2405287"/>
              <a:gd name="connsiteX42" fmla="*/ 362310 w 3001993"/>
              <a:gd name="connsiteY42" fmla="*/ 1534019 h 2405287"/>
              <a:gd name="connsiteX43" fmla="*/ 370936 w 3001993"/>
              <a:gd name="connsiteY43" fmla="*/ 1387370 h 2405287"/>
              <a:gd name="connsiteX44" fmla="*/ 491706 w 3001993"/>
              <a:gd name="connsiteY44" fmla="*/ 1292480 h 2405287"/>
              <a:gd name="connsiteX45" fmla="*/ 638355 w 3001993"/>
              <a:gd name="connsiteY45" fmla="*/ 1275227 h 2405287"/>
              <a:gd name="connsiteX46" fmla="*/ 757328 w 3001993"/>
              <a:gd name="connsiteY46" fmla="*/ 1092590 h 2405287"/>
              <a:gd name="connsiteX47" fmla="*/ 763573 w 3001993"/>
              <a:gd name="connsiteY47" fmla="*/ 1021107 h 2405287"/>
              <a:gd name="connsiteX48" fmla="*/ 773098 w 3001993"/>
              <a:gd name="connsiteY48" fmla="*/ 960812 h 2405287"/>
              <a:gd name="connsiteX49" fmla="*/ 808817 w 3001993"/>
              <a:gd name="connsiteY49" fmla="*/ 952051 h 2405287"/>
              <a:gd name="connsiteX50" fmla="*/ 838245 w 3001993"/>
              <a:gd name="connsiteY50" fmla="*/ 983142 h 2405287"/>
              <a:gd name="connsiteX51" fmla="*/ 856442 w 3001993"/>
              <a:gd name="connsiteY51" fmla="*/ 966338 h 2405287"/>
              <a:gd name="connsiteX52" fmla="*/ 854914 w 3001993"/>
              <a:gd name="connsiteY52" fmla="*/ 906088 h 2405287"/>
              <a:gd name="connsiteX53" fmla="*/ 906359 w 3001993"/>
              <a:gd name="connsiteY53" fmla="*/ 885556 h 2405287"/>
              <a:gd name="connsiteX54" fmla="*/ 949310 w 3001993"/>
              <a:gd name="connsiteY54" fmla="*/ 930620 h 2405287"/>
              <a:gd name="connsiteX55" fmla="*/ 965979 w 3001993"/>
              <a:gd name="connsiteY55" fmla="*/ 952051 h 2405287"/>
              <a:gd name="connsiteX56" fmla="*/ 995004 w 3001993"/>
              <a:gd name="connsiteY56" fmla="*/ 939380 h 2405287"/>
              <a:gd name="connsiteX57" fmla="*/ 1004079 w 3001993"/>
              <a:gd name="connsiteY57" fmla="*/ 880613 h 2405287"/>
              <a:gd name="connsiteX58" fmla="*/ 1005113 w 3001993"/>
              <a:gd name="connsiteY58" fmla="*/ 847186 h 2405287"/>
              <a:gd name="connsiteX59" fmla="*/ 1025510 w 3001993"/>
              <a:gd name="connsiteY59" fmla="*/ 823463 h 2405287"/>
              <a:gd name="connsiteX60" fmla="*/ 1081268 w 3001993"/>
              <a:gd name="connsiteY60" fmla="*/ 804952 h 2405287"/>
              <a:gd name="connsiteX61" fmla="*/ 1113617 w 3001993"/>
              <a:gd name="connsiteY61" fmla="*/ 799651 h 2405287"/>
              <a:gd name="connsiteX62" fmla="*/ 1131813 w 3001993"/>
              <a:gd name="connsiteY62" fmla="*/ 767167 h 2405287"/>
              <a:gd name="connsiteX63" fmla="*/ 1156479 w 3001993"/>
              <a:gd name="connsiteY63" fmla="*/ 759170 h 2405287"/>
              <a:gd name="connsiteX64" fmla="*/ 1173148 w 3001993"/>
              <a:gd name="connsiteY64" fmla="*/ 735357 h 2405287"/>
              <a:gd name="connsiteX65" fmla="*/ 1196960 w 3001993"/>
              <a:gd name="connsiteY65" fmla="*/ 787745 h 2405287"/>
              <a:gd name="connsiteX66" fmla="*/ 1239823 w 3001993"/>
              <a:gd name="connsiteY66" fmla="*/ 785364 h 2405287"/>
              <a:gd name="connsiteX67" fmla="*/ 1277923 w 3001993"/>
              <a:gd name="connsiteY67" fmla="*/ 797270 h 2405287"/>
              <a:gd name="connsiteX68" fmla="*/ 1301735 w 3001993"/>
              <a:gd name="connsiteY68" fmla="*/ 787745 h 2405287"/>
              <a:gd name="connsiteX69" fmla="*/ 1330310 w 3001993"/>
              <a:gd name="connsiteY69" fmla="*/ 859182 h 2405287"/>
              <a:gd name="connsiteX70" fmla="*/ 1355246 w 3001993"/>
              <a:gd name="connsiteY70" fmla="*/ 846872 h 2405287"/>
              <a:gd name="connsiteX71" fmla="*/ 1398378 w 3001993"/>
              <a:gd name="connsiteY71" fmla="*/ 852532 h 2405287"/>
              <a:gd name="connsiteX72" fmla="*/ 1432704 w 3001993"/>
              <a:gd name="connsiteY72" fmla="*/ 859182 h 2405287"/>
              <a:gd name="connsiteX73" fmla="*/ 1492055 w 3001993"/>
              <a:gd name="connsiteY73" fmla="*/ 914715 h 2405287"/>
              <a:gd name="connsiteX74" fmla="*/ 1520810 w 3001993"/>
              <a:gd name="connsiteY74" fmla="*/ 899663 h 2405287"/>
              <a:gd name="connsiteX75" fmla="*/ 1556529 w 3001993"/>
              <a:gd name="connsiteY75" fmla="*/ 923476 h 2405287"/>
              <a:gd name="connsiteX76" fmla="*/ 1608917 w 3001993"/>
              <a:gd name="connsiteY76" fmla="*/ 952051 h 2405287"/>
              <a:gd name="connsiteX77" fmla="*/ 1689879 w 3001993"/>
              <a:gd name="connsiteY77" fmla="*/ 956633 h 2405287"/>
              <a:gd name="connsiteX78" fmla="*/ 1713376 w 3001993"/>
              <a:gd name="connsiteY78" fmla="*/ 917680 h 2405287"/>
              <a:gd name="connsiteX79" fmla="*/ 1677973 w 3001993"/>
              <a:gd name="connsiteY79" fmla="*/ 875851 h 2405287"/>
              <a:gd name="connsiteX80" fmla="*/ 1603030 w 3001993"/>
              <a:gd name="connsiteY80" fmla="*/ 823687 h 2405287"/>
              <a:gd name="connsiteX81" fmla="*/ 1516048 w 3001993"/>
              <a:gd name="connsiteY81" fmla="*/ 778220 h 2405287"/>
              <a:gd name="connsiteX82" fmla="*/ 1430817 w 3001993"/>
              <a:gd name="connsiteY82" fmla="*/ 685396 h 2405287"/>
              <a:gd name="connsiteX83" fmla="*/ 1392223 w 3001993"/>
              <a:gd name="connsiteY83" fmla="*/ 663920 h 2405287"/>
              <a:gd name="connsiteX84" fmla="*/ 1310631 w 3001993"/>
              <a:gd name="connsiteY84" fmla="*/ 588124 h 2405287"/>
              <a:gd name="connsiteX85" fmla="*/ 1280304 w 3001993"/>
              <a:gd name="connsiteY85" fmla="*/ 521045 h 2405287"/>
              <a:gd name="connsiteX86" fmla="*/ 1249348 w 3001993"/>
              <a:gd name="connsiteY86" fmla="*/ 471038 h 2405287"/>
              <a:gd name="connsiteX87" fmla="*/ 1232364 w 3001993"/>
              <a:gd name="connsiteY87" fmla="*/ 455134 h 2405287"/>
              <a:gd name="connsiteX88" fmla="*/ 1237441 w 3001993"/>
              <a:gd name="connsiteY88" fmla="*/ 418651 h 2405287"/>
              <a:gd name="connsiteX89" fmla="*/ 1258873 w 3001993"/>
              <a:gd name="connsiteY89" fmla="*/ 378394 h 2405287"/>
              <a:gd name="connsiteX90" fmla="*/ 1216010 w 3001993"/>
              <a:gd name="connsiteY90" fmla="*/ 378170 h 2405287"/>
              <a:gd name="connsiteX91" fmla="*/ 1174091 w 3001993"/>
              <a:gd name="connsiteY91" fmla="*/ 353099 h 2405287"/>
              <a:gd name="connsiteX92" fmla="*/ 1166004 w 3001993"/>
              <a:gd name="connsiteY92" fmla="*/ 290063 h 2405287"/>
              <a:gd name="connsiteX93" fmla="*/ 1135048 w 3001993"/>
              <a:gd name="connsiteY93" fmla="*/ 275776 h 2405287"/>
              <a:gd name="connsiteX94" fmla="*/ 1129476 w 3001993"/>
              <a:gd name="connsiteY94" fmla="*/ 252862 h 2405287"/>
              <a:gd name="connsiteX95" fmla="*/ 1077898 w 3001993"/>
              <a:gd name="connsiteY95" fmla="*/ 256726 h 2405287"/>
              <a:gd name="connsiteX96" fmla="*/ 1065992 w 3001993"/>
              <a:gd name="connsiteY96" fmla="*/ 240057 h 2405287"/>
              <a:gd name="connsiteX97" fmla="*/ 1015985 w 3001993"/>
              <a:gd name="connsiteY97" fmla="*/ 247201 h 2405287"/>
              <a:gd name="connsiteX98" fmla="*/ 994554 w 3001993"/>
              <a:gd name="connsiteY98" fmla="*/ 235295 h 2405287"/>
              <a:gd name="connsiteX99" fmla="*/ 981929 w 3001993"/>
              <a:gd name="connsiteY99" fmla="*/ 193644 h 2405287"/>
              <a:gd name="connsiteX100" fmla="*/ 908109 w 3001993"/>
              <a:gd name="connsiteY100" fmla="*/ 215075 h 2405287"/>
              <a:gd name="connsiteX101" fmla="*/ 932642 w 3001993"/>
              <a:gd name="connsiteY101" fmla="*/ 178145 h 2405287"/>
              <a:gd name="connsiteX102" fmla="*/ 980267 w 3001993"/>
              <a:gd name="connsiteY102" fmla="*/ 154332 h 2405287"/>
              <a:gd name="connsiteX103" fmla="*/ 1015986 w 3001993"/>
              <a:gd name="connsiteY103" fmla="*/ 142426 h 2405287"/>
              <a:gd name="connsiteX104" fmla="*/ 1030272 w 3001993"/>
              <a:gd name="connsiteY104" fmla="*/ 92419 h 2405287"/>
              <a:gd name="connsiteX105" fmla="*/ 1073135 w 3001993"/>
              <a:gd name="connsiteY105" fmla="*/ 97182 h 2405287"/>
              <a:gd name="connsiteX106" fmla="*/ 1176472 w 3001993"/>
              <a:gd name="connsiteY106" fmla="*/ 41649 h 2405287"/>
              <a:gd name="connsiteX107" fmla="*/ 1410284 w 3001993"/>
              <a:gd name="connsiteY107" fmla="*/ 0 h 2405287"/>
              <a:gd name="connsiteX108" fmla="*/ 1508994 w 3001993"/>
              <a:gd name="connsiteY108" fmla="*/ 27677 h 2405287"/>
              <a:gd name="connsiteX109" fmla="*/ 1573198 w 3001993"/>
              <a:gd name="connsiteY109" fmla="*/ 61463 h 2405287"/>
              <a:gd name="connsiteX110" fmla="*/ 1616060 w 3001993"/>
              <a:gd name="connsiteY110" fmla="*/ 90038 h 2405287"/>
              <a:gd name="connsiteX111" fmla="*/ 1798158 w 3001993"/>
              <a:gd name="connsiteY111" fmla="*/ 102933 h 2405287"/>
              <a:gd name="connsiteX0" fmla="*/ 1780905 w 2984740"/>
              <a:gd name="connsiteY0" fmla="*/ 102933 h 2241385"/>
              <a:gd name="connsiteX1" fmla="*/ 1699404 w 2984740"/>
              <a:gd name="connsiteY1" fmla="*/ 309068 h 2241385"/>
              <a:gd name="connsiteX2" fmla="*/ 1673525 w 2984740"/>
              <a:gd name="connsiteY2" fmla="*/ 464344 h 2241385"/>
              <a:gd name="connsiteX3" fmla="*/ 1828800 w 2984740"/>
              <a:gd name="connsiteY3" fmla="*/ 610993 h 2241385"/>
              <a:gd name="connsiteX4" fmla="*/ 2234242 w 2984740"/>
              <a:gd name="connsiteY4" fmla="*/ 723136 h 2241385"/>
              <a:gd name="connsiteX5" fmla="*/ 2458528 w 2984740"/>
              <a:gd name="connsiteY5" fmla="*/ 921544 h 2241385"/>
              <a:gd name="connsiteX6" fmla="*/ 2708694 w 2984740"/>
              <a:gd name="connsiteY6" fmla="*/ 1076819 h 2241385"/>
              <a:gd name="connsiteX7" fmla="*/ 2889849 w 2984740"/>
              <a:gd name="connsiteY7" fmla="*/ 1318359 h 2241385"/>
              <a:gd name="connsiteX8" fmla="*/ 2984740 w 2984740"/>
              <a:gd name="connsiteY8" fmla="*/ 1620283 h 2241385"/>
              <a:gd name="connsiteX9" fmla="*/ 2976113 w 2984740"/>
              <a:gd name="connsiteY9" fmla="*/ 1870449 h 2241385"/>
              <a:gd name="connsiteX10" fmla="*/ 2898476 w 2984740"/>
              <a:gd name="connsiteY10" fmla="*/ 2060231 h 2241385"/>
              <a:gd name="connsiteX11" fmla="*/ 2725947 w 2984740"/>
              <a:gd name="connsiteY11" fmla="*/ 2189627 h 2241385"/>
              <a:gd name="connsiteX12" fmla="*/ 2484408 w 2984740"/>
              <a:gd name="connsiteY12" fmla="*/ 2241385 h 2241385"/>
              <a:gd name="connsiteX13" fmla="*/ 2264030 w 2984740"/>
              <a:gd name="connsiteY13" fmla="*/ 2219999 h 2241385"/>
              <a:gd name="connsiteX14" fmla="*/ 1992702 w 2984740"/>
              <a:gd name="connsiteY14" fmla="*/ 2137868 h 2241385"/>
              <a:gd name="connsiteX15" fmla="*/ 1872951 w 2984740"/>
              <a:gd name="connsiteY15" fmla="*/ 2138451 h 2241385"/>
              <a:gd name="connsiteX16" fmla="*/ 1803330 w 2984740"/>
              <a:gd name="connsiteY16" fmla="*/ 2202470 h 2241385"/>
              <a:gd name="connsiteX17" fmla="*/ 1669142 w 2984740"/>
              <a:gd name="connsiteY17" fmla="*/ 2144960 h 2241385"/>
              <a:gd name="connsiteX18" fmla="*/ 1571290 w 2984740"/>
              <a:gd name="connsiteY18" fmla="*/ 1978898 h 2241385"/>
              <a:gd name="connsiteX19" fmla="*/ 1523386 w 2984740"/>
              <a:gd name="connsiteY19" fmla="*/ 1928782 h 2241385"/>
              <a:gd name="connsiteX20" fmla="*/ 1337228 w 2984740"/>
              <a:gd name="connsiteY20" fmla="*/ 1809490 h 2241385"/>
              <a:gd name="connsiteX21" fmla="*/ 1124574 w 2984740"/>
              <a:gd name="connsiteY21" fmla="*/ 1810116 h 2241385"/>
              <a:gd name="connsiteX22" fmla="*/ 893183 w 2984740"/>
              <a:gd name="connsiteY22" fmla="*/ 1776392 h 2241385"/>
              <a:gd name="connsiteX23" fmla="*/ 852658 w 2984740"/>
              <a:gd name="connsiteY23" fmla="*/ 1879681 h 2241385"/>
              <a:gd name="connsiteX24" fmla="*/ 798178 w 2984740"/>
              <a:gd name="connsiteY24" fmla="*/ 1949266 h 2241385"/>
              <a:gd name="connsiteX25" fmla="*/ 805397 w 2984740"/>
              <a:gd name="connsiteY25" fmla="*/ 2093574 h 2241385"/>
              <a:gd name="connsiteX26" fmla="*/ 773836 w 2984740"/>
              <a:gd name="connsiteY26" fmla="*/ 2176014 h 2241385"/>
              <a:gd name="connsiteX27" fmla="*/ 708539 w 2984740"/>
              <a:gd name="connsiteY27" fmla="*/ 2172327 h 2241385"/>
              <a:gd name="connsiteX28" fmla="*/ 660529 w 2984740"/>
              <a:gd name="connsiteY28" fmla="*/ 2080974 h 2241385"/>
              <a:gd name="connsiteX29" fmla="*/ 638105 w 2984740"/>
              <a:gd name="connsiteY29" fmla="*/ 2029409 h 2241385"/>
              <a:gd name="connsiteX30" fmla="*/ 557742 w 2984740"/>
              <a:gd name="connsiteY30" fmla="*/ 2096823 h 2241385"/>
              <a:gd name="connsiteX31" fmla="*/ 545700 w 2984740"/>
              <a:gd name="connsiteY31" fmla="*/ 2045064 h 2241385"/>
              <a:gd name="connsiteX32" fmla="*/ 554696 w 2984740"/>
              <a:gd name="connsiteY32" fmla="*/ 2022766 h 2241385"/>
              <a:gd name="connsiteX33" fmla="*/ 504425 w 2984740"/>
              <a:gd name="connsiteY33" fmla="*/ 2014828 h 2241385"/>
              <a:gd name="connsiteX34" fmla="*/ 559988 w 2984740"/>
              <a:gd name="connsiteY34" fmla="*/ 1967201 h 2241385"/>
              <a:gd name="connsiteX35" fmla="*/ 647301 w 2984740"/>
              <a:gd name="connsiteY35" fmla="*/ 1898411 h 2241385"/>
              <a:gd name="connsiteX36" fmla="*/ 672152 w 2984740"/>
              <a:gd name="connsiteY36" fmla="*/ 1751048 h 2241385"/>
              <a:gd name="connsiteX37" fmla="*/ 625685 w 2984740"/>
              <a:gd name="connsiteY37" fmla="*/ 1735891 h 2241385"/>
              <a:gd name="connsiteX38" fmla="*/ 0 w 2984740"/>
              <a:gd name="connsiteY38" fmla="*/ 2215506 h 2241385"/>
              <a:gd name="connsiteX39" fmla="*/ 86264 w 2984740"/>
              <a:gd name="connsiteY39" fmla="*/ 2017099 h 2241385"/>
              <a:gd name="connsiteX40" fmla="*/ 250166 w 2984740"/>
              <a:gd name="connsiteY40" fmla="*/ 1896329 h 2241385"/>
              <a:gd name="connsiteX41" fmla="*/ 345057 w 2984740"/>
              <a:gd name="connsiteY41" fmla="*/ 1784185 h 2241385"/>
              <a:gd name="connsiteX42" fmla="*/ 345057 w 2984740"/>
              <a:gd name="connsiteY42" fmla="*/ 1534019 h 2241385"/>
              <a:gd name="connsiteX43" fmla="*/ 353683 w 2984740"/>
              <a:gd name="connsiteY43" fmla="*/ 1387370 h 2241385"/>
              <a:gd name="connsiteX44" fmla="*/ 474453 w 2984740"/>
              <a:gd name="connsiteY44" fmla="*/ 1292480 h 2241385"/>
              <a:gd name="connsiteX45" fmla="*/ 621102 w 2984740"/>
              <a:gd name="connsiteY45" fmla="*/ 1275227 h 2241385"/>
              <a:gd name="connsiteX46" fmla="*/ 740075 w 2984740"/>
              <a:gd name="connsiteY46" fmla="*/ 1092590 h 2241385"/>
              <a:gd name="connsiteX47" fmla="*/ 746320 w 2984740"/>
              <a:gd name="connsiteY47" fmla="*/ 1021107 h 2241385"/>
              <a:gd name="connsiteX48" fmla="*/ 755845 w 2984740"/>
              <a:gd name="connsiteY48" fmla="*/ 960812 h 2241385"/>
              <a:gd name="connsiteX49" fmla="*/ 791564 w 2984740"/>
              <a:gd name="connsiteY49" fmla="*/ 952051 h 2241385"/>
              <a:gd name="connsiteX50" fmla="*/ 820992 w 2984740"/>
              <a:gd name="connsiteY50" fmla="*/ 983142 h 2241385"/>
              <a:gd name="connsiteX51" fmla="*/ 839189 w 2984740"/>
              <a:gd name="connsiteY51" fmla="*/ 966338 h 2241385"/>
              <a:gd name="connsiteX52" fmla="*/ 837661 w 2984740"/>
              <a:gd name="connsiteY52" fmla="*/ 906088 h 2241385"/>
              <a:gd name="connsiteX53" fmla="*/ 889106 w 2984740"/>
              <a:gd name="connsiteY53" fmla="*/ 885556 h 2241385"/>
              <a:gd name="connsiteX54" fmla="*/ 932057 w 2984740"/>
              <a:gd name="connsiteY54" fmla="*/ 930620 h 2241385"/>
              <a:gd name="connsiteX55" fmla="*/ 948726 w 2984740"/>
              <a:gd name="connsiteY55" fmla="*/ 952051 h 2241385"/>
              <a:gd name="connsiteX56" fmla="*/ 977751 w 2984740"/>
              <a:gd name="connsiteY56" fmla="*/ 939380 h 2241385"/>
              <a:gd name="connsiteX57" fmla="*/ 986826 w 2984740"/>
              <a:gd name="connsiteY57" fmla="*/ 880613 h 2241385"/>
              <a:gd name="connsiteX58" fmla="*/ 987860 w 2984740"/>
              <a:gd name="connsiteY58" fmla="*/ 847186 h 2241385"/>
              <a:gd name="connsiteX59" fmla="*/ 1008257 w 2984740"/>
              <a:gd name="connsiteY59" fmla="*/ 823463 h 2241385"/>
              <a:gd name="connsiteX60" fmla="*/ 1064015 w 2984740"/>
              <a:gd name="connsiteY60" fmla="*/ 804952 h 2241385"/>
              <a:gd name="connsiteX61" fmla="*/ 1096364 w 2984740"/>
              <a:gd name="connsiteY61" fmla="*/ 799651 h 2241385"/>
              <a:gd name="connsiteX62" fmla="*/ 1114560 w 2984740"/>
              <a:gd name="connsiteY62" fmla="*/ 767167 h 2241385"/>
              <a:gd name="connsiteX63" fmla="*/ 1139226 w 2984740"/>
              <a:gd name="connsiteY63" fmla="*/ 759170 h 2241385"/>
              <a:gd name="connsiteX64" fmla="*/ 1155895 w 2984740"/>
              <a:gd name="connsiteY64" fmla="*/ 735357 h 2241385"/>
              <a:gd name="connsiteX65" fmla="*/ 1179707 w 2984740"/>
              <a:gd name="connsiteY65" fmla="*/ 787745 h 2241385"/>
              <a:gd name="connsiteX66" fmla="*/ 1222570 w 2984740"/>
              <a:gd name="connsiteY66" fmla="*/ 785364 h 2241385"/>
              <a:gd name="connsiteX67" fmla="*/ 1260670 w 2984740"/>
              <a:gd name="connsiteY67" fmla="*/ 797270 h 2241385"/>
              <a:gd name="connsiteX68" fmla="*/ 1284482 w 2984740"/>
              <a:gd name="connsiteY68" fmla="*/ 787745 h 2241385"/>
              <a:gd name="connsiteX69" fmla="*/ 1313057 w 2984740"/>
              <a:gd name="connsiteY69" fmla="*/ 859182 h 2241385"/>
              <a:gd name="connsiteX70" fmla="*/ 1337993 w 2984740"/>
              <a:gd name="connsiteY70" fmla="*/ 846872 h 2241385"/>
              <a:gd name="connsiteX71" fmla="*/ 1381125 w 2984740"/>
              <a:gd name="connsiteY71" fmla="*/ 852532 h 2241385"/>
              <a:gd name="connsiteX72" fmla="*/ 1415451 w 2984740"/>
              <a:gd name="connsiteY72" fmla="*/ 859182 h 2241385"/>
              <a:gd name="connsiteX73" fmla="*/ 1474802 w 2984740"/>
              <a:gd name="connsiteY73" fmla="*/ 914715 h 2241385"/>
              <a:gd name="connsiteX74" fmla="*/ 1503557 w 2984740"/>
              <a:gd name="connsiteY74" fmla="*/ 899663 h 2241385"/>
              <a:gd name="connsiteX75" fmla="*/ 1539276 w 2984740"/>
              <a:gd name="connsiteY75" fmla="*/ 923476 h 2241385"/>
              <a:gd name="connsiteX76" fmla="*/ 1591664 w 2984740"/>
              <a:gd name="connsiteY76" fmla="*/ 952051 h 2241385"/>
              <a:gd name="connsiteX77" fmla="*/ 1672626 w 2984740"/>
              <a:gd name="connsiteY77" fmla="*/ 956633 h 2241385"/>
              <a:gd name="connsiteX78" fmla="*/ 1696123 w 2984740"/>
              <a:gd name="connsiteY78" fmla="*/ 917680 h 2241385"/>
              <a:gd name="connsiteX79" fmla="*/ 1660720 w 2984740"/>
              <a:gd name="connsiteY79" fmla="*/ 875851 h 2241385"/>
              <a:gd name="connsiteX80" fmla="*/ 1585777 w 2984740"/>
              <a:gd name="connsiteY80" fmla="*/ 823687 h 2241385"/>
              <a:gd name="connsiteX81" fmla="*/ 1498795 w 2984740"/>
              <a:gd name="connsiteY81" fmla="*/ 778220 h 2241385"/>
              <a:gd name="connsiteX82" fmla="*/ 1413564 w 2984740"/>
              <a:gd name="connsiteY82" fmla="*/ 685396 h 2241385"/>
              <a:gd name="connsiteX83" fmla="*/ 1374970 w 2984740"/>
              <a:gd name="connsiteY83" fmla="*/ 663920 h 2241385"/>
              <a:gd name="connsiteX84" fmla="*/ 1293378 w 2984740"/>
              <a:gd name="connsiteY84" fmla="*/ 588124 h 2241385"/>
              <a:gd name="connsiteX85" fmla="*/ 1263051 w 2984740"/>
              <a:gd name="connsiteY85" fmla="*/ 521045 h 2241385"/>
              <a:gd name="connsiteX86" fmla="*/ 1232095 w 2984740"/>
              <a:gd name="connsiteY86" fmla="*/ 471038 h 2241385"/>
              <a:gd name="connsiteX87" fmla="*/ 1215111 w 2984740"/>
              <a:gd name="connsiteY87" fmla="*/ 455134 h 2241385"/>
              <a:gd name="connsiteX88" fmla="*/ 1220188 w 2984740"/>
              <a:gd name="connsiteY88" fmla="*/ 418651 h 2241385"/>
              <a:gd name="connsiteX89" fmla="*/ 1241620 w 2984740"/>
              <a:gd name="connsiteY89" fmla="*/ 378394 h 2241385"/>
              <a:gd name="connsiteX90" fmla="*/ 1198757 w 2984740"/>
              <a:gd name="connsiteY90" fmla="*/ 378170 h 2241385"/>
              <a:gd name="connsiteX91" fmla="*/ 1156838 w 2984740"/>
              <a:gd name="connsiteY91" fmla="*/ 353099 h 2241385"/>
              <a:gd name="connsiteX92" fmla="*/ 1148751 w 2984740"/>
              <a:gd name="connsiteY92" fmla="*/ 290063 h 2241385"/>
              <a:gd name="connsiteX93" fmla="*/ 1117795 w 2984740"/>
              <a:gd name="connsiteY93" fmla="*/ 275776 h 2241385"/>
              <a:gd name="connsiteX94" fmla="*/ 1112223 w 2984740"/>
              <a:gd name="connsiteY94" fmla="*/ 252862 h 2241385"/>
              <a:gd name="connsiteX95" fmla="*/ 1060645 w 2984740"/>
              <a:gd name="connsiteY95" fmla="*/ 256726 h 2241385"/>
              <a:gd name="connsiteX96" fmla="*/ 1048739 w 2984740"/>
              <a:gd name="connsiteY96" fmla="*/ 240057 h 2241385"/>
              <a:gd name="connsiteX97" fmla="*/ 998732 w 2984740"/>
              <a:gd name="connsiteY97" fmla="*/ 247201 h 2241385"/>
              <a:gd name="connsiteX98" fmla="*/ 977301 w 2984740"/>
              <a:gd name="connsiteY98" fmla="*/ 235295 h 2241385"/>
              <a:gd name="connsiteX99" fmla="*/ 964676 w 2984740"/>
              <a:gd name="connsiteY99" fmla="*/ 193644 h 2241385"/>
              <a:gd name="connsiteX100" fmla="*/ 890856 w 2984740"/>
              <a:gd name="connsiteY100" fmla="*/ 215075 h 2241385"/>
              <a:gd name="connsiteX101" fmla="*/ 915389 w 2984740"/>
              <a:gd name="connsiteY101" fmla="*/ 178145 h 2241385"/>
              <a:gd name="connsiteX102" fmla="*/ 963014 w 2984740"/>
              <a:gd name="connsiteY102" fmla="*/ 154332 h 2241385"/>
              <a:gd name="connsiteX103" fmla="*/ 998733 w 2984740"/>
              <a:gd name="connsiteY103" fmla="*/ 142426 h 2241385"/>
              <a:gd name="connsiteX104" fmla="*/ 1013019 w 2984740"/>
              <a:gd name="connsiteY104" fmla="*/ 92419 h 2241385"/>
              <a:gd name="connsiteX105" fmla="*/ 1055882 w 2984740"/>
              <a:gd name="connsiteY105" fmla="*/ 97182 h 2241385"/>
              <a:gd name="connsiteX106" fmla="*/ 1159219 w 2984740"/>
              <a:gd name="connsiteY106" fmla="*/ 41649 h 2241385"/>
              <a:gd name="connsiteX107" fmla="*/ 1393031 w 2984740"/>
              <a:gd name="connsiteY107" fmla="*/ 0 h 2241385"/>
              <a:gd name="connsiteX108" fmla="*/ 1491741 w 2984740"/>
              <a:gd name="connsiteY108" fmla="*/ 27677 h 2241385"/>
              <a:gd name="connsiteX109" fmla="*/ 1555945 w 2984740"/>
              <a:gd name="connsiteY109" fmla="*/ 61463 h 2241385"/>
              <a:gd name="connsiteX110" fmla="*/ 1598807 w 2984740"/>
              <a:gd name="connsiteY110" fmla="*/ 90038 h 2241385"/>
              <a:gd name="connsiteX111" fmla="*/ 1780905 w 2984740"/>
              <a:gd name="connsiteY111" fmla="*/ 102933 h 2241385"/>
              <a:gd name="connsiteX0" fmla="*/ 1694641 w 2898476"/>
              <a:gd name="connsiteY0" fmla="*/ 102933 h 2241385"/>
              <a:gd name="connsiteX1" fmla="*/ 1613140 w 2898476"/>
              <a:gd name="connsiteY1" fmla="*/ 309068 h 2241385"/>
              <a:gd name="connsiteX2" fmla="*/ 1587261 w 2898476"/>
              <a:gd name="connsiteY2" fmla="*/ 464344 h 2241385"/>
              <a:gd name="connsiteX3" fmla="*/ 1742536 w 2898476"/>
              <a:gd name="connsiteY3" fmla="*/ 610993 h 2241385"/>
              <a:gd name="connsiteX4" fmla="*/ 2147978 w 2898476"/>
              <a:gd name="connsiteY4" fmla="*/ 723136 h 2241385"/>
              <a:gd name="connsiteX5" fmla="*/ 2372264 w 2898476"/>
              <a:gd name="connsiteY5" fmla="*/ 921544 h 2241385"/>
              <a:gd name="connsiteX6" fmla="*/ 2622430 w 2898476"/>
              <a:gd name="connsiteY6" fmla="*/ 1076819 h 2241385"/>
              <a:gd name="connsiteX7" fmla="*/ 2803585 w 2898476"/>
              <a:gd name="connsiteY7" fmla="*/ 1318359 h 2241385"/>
              <a:gd name="connsiteX8" fmla="*/ 2898476 w 2898476"/>
              <a:gd name="connsiteY8" fmla="*/ 1620283 h 2241385"/>
              <a:gd name="connsiteX9" fmla="*/ 2889849 w 2898476"/>
              <a:gd name="connsiteY9" fmla="*/ 1870449 h 2241385"/>
              <a:gd name="connsiteX10" fmla="*/ 2812212 w 2898476"/>
              <a:gd name="connsiteY10" fmla="*/ 2060231 h 2241385"/>
              <a:gd name="connsiteX11" fmla="*/ 2639683 w 2898476"/>
              <a:gd name="connsiteY11" fmla="*/ 2189627 h 2241385"/>
              <a:gd name="connsiteX12" fmla="*/ 2398144 w 2898476"/>
              <a:gd name="connsiteY12" fmla="*/ 2241385 h 2241385"/>
              <a:gd name="connsiteX13" fmla="*/ 2177766 w 2898476"/>
              <a:gd name="connsiteY13" fmla="*/ 2219999 h 2241385"/>
              <a:gd name="connsiteX14" fmla="*/ 1906438 w 2898476"/>
              <a:gd name="connsiteY14" fmla="*/ 2137868 h 2241385"/>
              <a:gd name="connsiteX15" fmla="*/ 1786687 w 2898476"/>
              <a:gd name="connsiteY15" fmla="*/ 2138451 h 2241385"/>
              <a:gd name="connsiteX16" fmla="*/ 1717066 w 2898476"/>
              <a:gd name="connsiteY16" fmla="*/ 2202470 h 2241385"/>
              <a:gd name="connsiteX17" fmla="*/ 1582878 w 2898476"/>
              <a:gd name="connsiteY17" fmla="*/ 2144960 h 2241385"/>
              <a:gd name="connsiteX18" fmla="*/ 1485026 w 2898476"/>
              <a:gd name="connsiteY18" fmla="*/ 1978898 h 2241385"/>
              <a:gd name="connsiteX19" fmla="*/ 1437122 w 2898476"/>
              <a:gd name="connsiteY19" fmla="*/ 1928782 h 2241385"/>
              <a:gd name="connsiteX20" fmla="*/ 1250964 w 2898476"/>
              <a:gd name="connsiteY20" fmla="*/ 1809490 h 2241385"/>
              <a:gd name="connsiteX21" fmla="*/ 1038310 w 2898476"/>
              <a:gd name="connsiteY21" fmla="*/ 1810116 h 2241385"/>
              <a:gd name="connsiteX22" fmla="*/ 806919 w 2898476"/>
              <a:gd name="connsiteY22" fmla="*/ 1776392 h 2241385"/>
              <a:gd name="connsiteX23" fmla="*/ 766394 w 2898476"/>
              <a:gd name="connsiteY23" fmla="*/ 1879681 h 2241385"/>
              <a:gd name="connsiteX24" fmla="*/ 711914 w 2898476"/>
              <a:gd name="connsiteY24" fmla="*/ 1949266 h 2241385"/>
              <a:gd name="connsiteX25" fmla="*/ 719133 w 2898476"/>
              <a:gd name="connsiteY25" fmla="*/ 2093574 h 2241385"/>
              <a:gd name="connsiteX26" fmla="*/ 687572 w 2898476"/>
              <a:gd name="connsiteY26" fmla="*/ 2176014 h 2241385"/>
              <a:gd name="connsiteX27" fmla="*/ 622275 w 2898476"/>
              <a:gd name="connsiteY27" fmla="*/ 2172327 h 2241385"/>
              <a:gd name="connsiteX28" fmla="*/ 574265 w 2898476"/>
              <a:gd name="connsiteY28" fmla="*/ 2080974 h 2241385"/>
              <a:gd name="connsiteX29" fmla="*/ 551841 w 2898476"/>
              <a:gd name="connsiteY29" fmla="*/ 2029409 h 2241385"/>
              <a:gd name="connsiteX30" fmla="*/ 471478 w 2898476"/>
              <a:gd name="connsiteY30" fmla="*/ 2096823 h 2241385"/>
              <a:gd name="connsiteX31" fmla="*/ 459436 w 2898476"/>
              <a:gd name="connsiteY31" fmla="*/ 2045064 h 2241385"/>
              <a:gd name="connsiteX32" fmla="*/ 468432 w 2898476"/>
              <a:gd name="connsiteY32" fmla="*/ 2022766 h 2241385"/>
              <a:gd name="connsiteX33" fmla="*/ 418161 w 2898476"/>
              <a:gd name="connsiteY33" fmla="*/ 2014828 h 2241385"/>
              <a:gd name="connsiteX34" fmla="*/ 473724 w 2898476"/>
              <a:gd name="connsiteY34" fmla="*/ 1967201 h 2241385"/>
              <a:gd name="connsiteX35" fmla="*/ 561037 w 2898476"/>
              <a:gd name="connsiteY35" fmla="*/ 1898411 h 2241385"/>
              <a:gd name="connsiteX36" fmla="*/ 585888 w 2898476"/>
              <a:gd name="connsiteY36" fmla="*/ 1751048 h 2241385"/>
              <a:gd name="connsiteX37" fmla="*/ 539421 w 2898476"/>
              <a:gd name="connsiteY37" fmla="*/ 1735891 h 2241385"/>
              <a:gd name="connsiteX38" fmla="*/ 559320 w 2898476"/>
              <a:gd name="connsiteY38" fmla="*/ 1651944 h 2241385"/>
              <a:gd name="connsiteX39" fmla="*/ 0 w 2898476"/>
              <a:gd name="connsiteY39" fmla="*/ 2017099 h 2241385"/>
              <a:gd name="connsiteX40" fmla="*/ 163902 w 2898476"/>
              <a:gd name="connsiteY40" fmla="*/ 1896329 h 2241385"/>
              <a:gd name="connsiteX41" fmla="*/ 258793 w 2898476"/>
              <a:gd name="connsiteY41" fmla="*/ 1784185 h 2241385"/>
              <a:gd name="connsiteX42" fmla="*/ 258793 w 2898476"/>
              <a:gd name="connsiteY42" fmla="*/ 1534019 h 2241385"/>
              <a:gd name="connsiteX43" fmla="*/ 267419 w 2898476"/>
              <a:gd name="connsiteY43" fmla="*/ 1387370 h 2241385"/>
              <a:gd name="connsiteX44" fmla="*/ 388189 w 2898476"/>
              <a:gd name="connsiteY44" fmla="*/ 1292480 h 2241385"/>
              <a:gd name="connsiteX45" fmla="*/ 534838 w 2898476"/>
              <a:gd name="connsiteY45" fmla="*/ 1275227 h 2241385"/>
              <a:gd name="connsiteX46" fmla="*/ 653811 w 2898476"/>
              <a:gd name="connsiteY46" fmla="*/ 1092590 h 2241385"/>
              <a:gd name="connsiteX47" fmla="*/ 660056 w 2898476"/>
              <a:gd name="connsiteY47" fmla="*/ 1021107 h 2241385"/>
              <a:gd name="connsiteX48" fmla="*/ 669581 w 2898476"/>
              <a:gd name="connsiteY48" fmla="*/ 960812 h 2241385"/>
              <a:gd name="connsiteX49" fmla="*/ 705300 w 2898476"/>
              <a:gd name="connsiteY49" fmla="*/ 952051 h 2241385"/>
              <a:gd name="connsiteX50" fmla="*/ 734728 w 2898476"/>
              <a:gd name="connsiteY50" fmla="*/ 983142 h 2241385"/>
              <a:gd name="connsiteX51" fmla="*/ 752925 w 2898476"/>
              <a:gd name="connsiteY51" fmla="*/ 966338 h 2241385"/>
              <a:gd name="connsiteX52" fmla="*/ 751397 w 2898476"/>
              <a:gd name="connsiteY52" fmla="*/ 906088 h 2241385"/>
              <a:gd name="connsiteX53" fmla="*/ 802842 w 2898476"/>
              <a:gd name="connsiteY53" fmla="*/ 885556 h 2241385"/>
              <a:gd name="connsiteX54" fmla="*/ 845793 w 2898476"/>
              <a:gd name="connsiteY54" fmla="*/ 930620 h 2241385"/>
              <a:gd name="connsiteX55" fmla="*/ 862462 w 2898476"/>
              <a:gd name="connsiteY55" fmla="*/ 952051 h 2241385"/>
              <a:gd name="connsiteX56" fmla="*/ 891487 w 2898476"/>
              <a:gd name="connsiteY56" fmla="*/ 939380 h 2241385"/>
              <a:gd name="connsiteX57" fmla="*/ 900562 w 2898476"/>
              <a:gd name="connsiteY57" fmla="*/ 880613 h 2241385"/>
              <a:gd name="connsiteX58" fmla="*/ 901596 w 2898476"/>
              <a:gd name="connsiteY58" fmla="*/ 847186 h 2241385"/>
              <a:gd name="connsiteX59" fmla="*/ 921993 w 2898476"/>
              <a:gd name="connsiteY59" fmla="*/ 823463 h 2241385"/>
              <a:gd name="connsiteX60" fmla="*/ 977751 w 2898476"/>
              <a:gd name="connsiteY60" fmla="*/ 804952 h 2241385"/>
              <a:gd name="connsiteX61" fmla="*/ 1010100 w 2898476"/>
              <a:gd name="connsiteY61" fmla="*/ 799651 h 2241385"/>
              <a:gd name="connsiteX62" fmla="*/ 1028296 w 2898476"/>
              <a:gd name="connsiteY62" fmla="*/ 767167 h 2241385"/>
              <a:gd name="connsiteX63" fmla="*/ 1052962 w 2898476"/>
              <a:gd name="connsiteY63" fmla="*/ 759170 h 2241385"/>
              <a:gd name="connsiteX64" fmla="*/ 1069631 w 2898476"/>
              <a:gd name="connsiteY64" fmla="*/ 735357 h 2241385"/>
              <a:gd name="connsiteX65" fmla="*/ 1093443 w 2898476"/>
              <a:gd name="connsiteY65" fmla="*/ 787745 h 2241385"/>
              <a:gd name="connsiteX66" fmla="*/ 1136306 w 2898476"/>
              <a:gd name="connsiteY66" fmla="*/ 785364 h 2241385"/>
              <a:gd name="connsiteX67" fmla="*/ 1174406 w 2898476"/>
              <a:gd name="connsiteY67" fmla="*/ 797270 h 2241385"/>
              <a:gd name="connsiteX68" fmla="*/ 1198218 w 2898476"/>
              <a:gd name="connsiteY68" fmla="*/ 787745 h 2241385"/>
              <a:gd name="connsiteX69" fmla="*/ 1226793 w 2898476"/>
              <a:gd name="connsiteY69" fmla="*/ 859182 h 2241385"/>
              <a:gd name="connsiteX70" fmla="*/ 1251729 w 2898476"/>
              <a:gd name="connsiteY70" fmla="*/ 846872 h 2241385"/>
              <a:gd name="connsiteX71" fmla="*/ 1294861 w 2898476"/>
              <a:gd name="connsiteY71" fmla="*/ 852532 h 2241385"/>
              <a:gd name="connsiteX72" fmla="*/ 1329187 w 2898476"/>
              <a:gd name="connsiteY72" fmla="*/ 859182 h 2241385"/>
              <a:gd name="connsiteX73" fmla="*/ 1388538 w 2898476"/>
              <a:gd name="connsiteY73" fmla="*/ 914715 h 2241385"/>
              <a:gd name="connsiteX74" fmla="*/ 1417293 w 2898476"/>
              <a:gd name="connsiteY74" fmla="*/ 899663 h 2241385"/>
              <a:gd name="connsiteX75" fmla="*/ 1453012 w 2898476"/>
              <a:gd name="connsiteY75" fmla="*/ 923476 h 2241385"/>
              <a:gd name="connsiteX76" fmla="*/ 1505400 w 2898476"/>
              <a:gd name="connsiteY76" fmla="*/ 952051 h 2241385"/>
              <a:gd name="connsiteX77" fmla="*/ 1586362 w 2898476"/>
              <a:gd name="connsiteY77" fmla="*/ 956633 h 2241385"/>
              <a:gd name="connsiteX78" fmla="*/ 1609859 w 2898476"/>
              <a:gd name="connsiteY78" fmla="*/ 917680 h 2241385"/>
              <a:gd name="connsiteX79" fmla="*/ 1574456 w 2898476"/>
              <a:gd name="connsiteY79" fmla="*/ 875851 h 2241385"/>
              <a:gd name="connsiteX80" fmla="*/ 1499513 w 2898476"/>
              <a:gd name="connsiteY80" fmla="*/ 823687 h 2241385"/>
              <a:gd name="connsiteX81" fmla="*/ 1412531 w 2898476"/>
              <a:gd name="connsiteY81" fmla="*/ 778220 h 2241385"/>
              <a:gd name="connsiteX82" fmla="*/ 1327300 w 2898476"/>
              <a:gd name="connsiteY82" fmla="*/ 685396 h 2241385"/>
              <a:gd name="connsiteX83" fmla="*/ 1288706 w 2898476"/>
              <a:gd name="connsiteY83" fmla="*/ 663920 h 2241385"/>
              <a:gd name="connsiteX84" fmla="*/ 1207114 w 2898476"/>
              <a:gd name="connsiteY84" fmla="*/ 588124 h 2241385"/>
              <a:gd name="connsiteX85" fmla="*/ 1176787 w 2898476"/>
              <a:gd name="connsiteY85" fmla="*/ 521045 h 2241385"/>
              <a:gd name="connsiteX86" fmla="*/ 1145831 w 2898476"/>
              <a:gd name="connsiteY86" fmla="*/ 471038 h 2241385"/>
              <a:gd name="connsiteX87" fmla="*/ 1128847 w 2898476"/>
              <a:gd name="connsiteY87" fmla="*/ 455134 h 2241385"/>
              <a:gd name="connsiteX88" fmla="*/ 1133924 w 2898476"/>
              <a:gd name="connsiteY88" fmla="*/ 418651 h 2241385"/>
              <a:gd name="connsiteX89" fmla="*/ 1155356 w 2898476"/>
              <a:gd name="connsiteY89" fmla="*/ 378394 h 2241385"/>
              <a:gd name="connsiteX90" fmla="*/ 1112493 w 2898476"/>
              <a:gd name="connsiteY90" fmla="*/ 378170 h 2241385"/>
              <a:gd name="connsiteX91" fmla="*/ 1070574 w 2898476"/>
              <a:gd name="connsiteY91" fmla="*/ 353099 h 2241385"/>
              <a:gd name="connsiteX92" fmla="*/ 1062487 w 2898476"/>
              <a:gd name="connsiteY92" fmla="*/ 290063 h 2241385"/>
              <a:gd name="connsiteX93" fmla="*/ 1031531 w 2898476"/>
              <a:gd name="connsiteY93" fmla="*/ 275776 h 2241385"/>
              <a:gd name="connsiteX94" fmla="*/ 1025959 w 2898476"/>
              <a:gd name="connsiteY94" fmla="*/ 252862 h 2241385"/>
              <a:gd name="connsiteX95" fmla="*/ 974381 w 2898476"/>
              <a:gd name="connsiteY95" fmla="*/ 256726 h 2241385"/>
              <a:gd name="connsiteX96" fmla="*/ 962475 w 2898476"/>
              <a:gd name="connsiteY96" fmla="*/ 240057 h 2241385"/>
              <a:gd name="connsiteX97" fmla="*/ 912468 w 2898476"/>
              <a:gd name="connsiteY97" fmla="*/ 247201 h 2241385"/>
              <a:gd name="connsiteX98" fmla="*/ 891037 w 2898476"/>
              <a:gd name="connsiteY98" fmla="*/ 235295 h 2241385"/>
              <a:gd name="connsiteX99" fmla="*/ 878412 w 2898476"/>
              <a:gd name="connsiteY99" fmla="*/ 193644 h 2241385"/>
              <a:gd name="connsiteX100" fmla="*/ 804592 w 2898476"/>
              <a:gd name="connsiteY100" fmla="*/ 215075 h 2241385"/>
              <a:gd name="connsiteX101" fmla="*/ 829125 w 2898476"/>
              <a:gd name="connsiteY101" fmla="*/ 178145 h 2241385"/>
              <a:gd name="connsiteX102" fmla="*/ 876750 w 2898476"/>
              <a:gd name="connsiteY102" fmla="*/ 154332 h 2241385"/>
              <a:gd name="connsiteX103" fmla="*/ 912469 w 2898476"/>
              <a:gd name="connsiteY103" fmla="*/ 142426 h 2241385"/>
              <a:gd name="connsiteX104" fmla="*/ 926755 w 2898476"/>
              <a:gd name="connsiteY104" fmla="*/ 92419 h 2241385"/>
              <a:gd name="connsiteX105" fmla="*/ 969618 w 2898476"/>
              <a:gd name="connsiteY105" fmla="*/ 97182 h 2241385"/>
              <a:gd name="connsiteX106" fmla="*/ 1072955 w 2898476"/>
              <a:gd name="connsiteY106" fmla="*/ 41649 h 2241385"/>
              <a:gd name="connsiteX107" fmla="*/ 1306767 w 2898476"/>
              <a:gd name="connsiteY107" fmla="*/ 0 h 2241385"/>
              <a:gd name="connsiteX108" fmla="*/ 1405477 w 2898476"/>
              <a:gd name="connsiteY108" fmla="*/ 27677 h 2241385"/>
              <a:gd name="connsiteX109" fmla="*/ 1469681 w 2898476"/>
              <a:gd name="connsiteY109" fmla="*/ 61463 h 2241385"/>
              <a:gd name="connsiteX110" fmla="*/ 1512543 w 2898476"/>
              <a:gd name="connsiteY110" fmla="*/ 90038 h 2241385"/>
              <a:gd name="connsiteX111" fmla="*/ 1694641 w 2898476"/>
              <a:gd name="connsiteY111" fmla="*/ 102933 h 2241385"/>
              <a:gd name="connsiteX0" fmla="*/ 1530739 w 2734574"/>
              <a:gd name="connsiteY0" fmla="*/ 102933 h 2241385"/>
              <a:gd name="connsiteX1" fmla="*/ 1449238 w 2734574"/>
              <a:gd name="connsiteY1" fmla="*/ 309068 h 2241385"/>
              <a:gd name="connsiteX2" fmla="*/ 1423359 w 2734574"/>
              <a:gd name="connsiteY2" fmla="*/ 464344 h 2241385"/>
              <a:gd name="connsiteX3" fmla="*/ 1578634 w 2734574"/>
              <a:gd name="connsiteY3" fmla="*/ 610993 h 2241385"/>
              <a:gd name="connsiteX4" fmla="*/ 1984076 w 2734574"/>
              <a:gd name="connsiteY4" fmla="*/ 723136 h 2241385"/>
              <a:gd name="connsiteX5" fmla="*/ 2208362 w 2734574"/>
              <a:gd name="connsiteY5" fmla="*/ 921544 h 2241385"/>
              <a:gd name="connsiteX6" fmla="*/ 2458528 w 2734574"/>
              <a:gd name="connsiteY6" fmla="*/ 1076819 h 2241385"/>
              <a:gd name="connsiteX7" fmla="*/ 2639683 w 2734574"/>
              <a:gd name="connsiteY7" fmla="*/ 1318359 h 2241385"/>
              <a:gd name="connsiteX8" fmla="*/ 2734574 w 2734574"/>
              <a:gd name="connsiteY8" fmla="*/ 1620283 h 2241385"/>
              <a:gd name="connsiteX9" fmla="*/ 2725947 w 2734574"/>
              <a:gd name="connsiteY9" fmla="*/ 1870449 h 2241385"/>
              <a:gd name="connsiteX10" fmla="*/ 2648310 w 2734574"/>
              <a:gd name="connsiteY10" fmla="*/ 2060231 h 2241385"/>
              <a:gd name="connsiteX11" fmla="*/ 2475781 w 2734574"/>
              <a:gd name="connsiteY11" fmla="*/ 2189627 h 2241385"/>
              <a:gd name="connsiteX12" fmla="*/ 2234242 w 2734574"/>
              <a:gd name="connsiteY12" fmla="*/ 2241385 h 2241385"/>
              <a:gd name="connsiteX13" fmla="*/ 2013864 w 2734574"/>
              <a:gd name="connsiteY13" fmla="*/ 2219999 h 2241385"/>
              <a:gd name="connsiteX14" fmla="*/ 1742536 w 2734574"/>
              <a:gd name="connsiteY14" fmla="*/ 2137868 h 2241385"/>
              <a:gd name="connsiteX15" fmla="*/ 1622785 w 2734574"/>
              <a:gd name="connsiteY15" fmla="*/ 2138451 h 2241385"/>
              <a:gd name="connsiteX16" fmla="*/ 1553164 w 2734574"/>
              <a:gd name="connsiteY16" fmla="*/ 2202470 h 2241385"/>
              <a:gd name="connsiteX17" fmla="*/ 1418976 w 2734574"/>
              <a:gd name="connsiteY17" fmla="*/ 2144960 h 2241385"/>
              <a:gd name="connsiteX18" fmla="*/ 1321124 w 2734574"/>
              <a:gd name="connsiteY18" fmla="*/ 1978898 h 2241385"/>
              <a:gd name="connsiteX19" fmla="*/ 1273220 w 2734574"/>
              <a:gd name="connsiteY19" fmla="*/ 1928782 h 2241385"/>
              <a:gd name="connsiteX20" fmla="*/ 1087062 w 2734574"/>
              <a:gd name="connsiteY20" fmla="*/ 1809490 h 2241385"/>
              <a:gd name="connsiteX21" fmla="*/ 874408 w 2734574"/>
              <a:gd name="connsiteY21" fmla="*/ 1810116 h 2241385"/>
              <a:gd name="connsiteX22" fmla="*/ 643017 w 2734574"/>
              <a:gd name="connsiteY22" fmla="*/ 1776392 h 2241385"/>
              <a:gd name="connsiteX23" fmla="*/ 602492 w 2734574"/>
              <a:gd name="connsiteY23" fmla="*/ 1879681 h 2241385"/>
              <a:gd name="connsiteX24" fmla="*/ 548012 w 2734574"/>
              <a:gd name="connsiteY24" fmla="*/ 1949266 h 2241385"/>
              <a:gd name="connsiteX25" fmla="*/ 555231 w 2734574"/>
              <a:gd name="connsiteY25" fmla="*/ 2093574 h 2241385"/>
              <a:gd name="connsiteX26" fmla="*/ 523670 w 2734574"/>
              <a:gd name="connsiteY26" fmla="*/ 2176014 h 2241385"/>
              <a:gd name="connsiteX27" fmla="*/ 458373 w 2734574"/>
              <a:gd name="connsiteY27" fmla="*/ 2172327 h 2241385"/>
              <a:gd name="connsiteX28" fmla="*/ 410363 w 2734574"/>
              <a:gd name="connsiteY28" fmla="*/ 2080974 h 2241385"/>
              <a:gd name="connsiteX29" fmla="*/ 387939 w 2734574"/>
              <a:gd name="connsiteY29" fmla="*/ 2029409 h 2241385"/>
              <a:gd name="connsiteX30" fmla="*/ 307576 w 2734574"/>
              <a:gd name="connsiteY30" fmla="*/ 2096823 h 2241385"/>
              <a:gd name="connsiteX31" fmla="*/ 295534 w 2734574"/>
              <a:gd name="connsiteY31" fmla="*/ 2045064 h 2241385"/>
              <a:gd name="connsiteX32" fmla="*/ 304530 w 2734574"/>
              <a:gd name="connsiteY32" fmla="*/ 2022766 h 2241385"/>
              <a:gd name="connsiteX33" fmla="*/ 254259 w 2734574"/>
              <a:gd name="connsiteY33" fmla="*/ 2014828 h 2241385"/>
              <a:gd name="connsiteX34" fmla="*/ 309822 w 2734574"/>
              <a:gd name="connsiteY34" fmla="*/ 1967201 h 2241385"/>
              <a:gd name="connsiteX35" fmla="*/ 397135 w 2734574"/>
              <a:gd name="connsiteY35" fmla="*/ 1898411 h 2241385"/>
              <a:gd name="connsiteX36" fmla="*/ 421986 w 2734574"/>
              <a:gd name="connsiteY36" fmla="*/ 1751048 h 2241385"/>
              <a:gd name="connsiteX37" fmla="*/ 375519 w 2734574"/>
              <a:gd name="connsiteY37" fmla="*/ 1735891 h 2241385"/>
              <a:gd name="connsiteX38" fmla="*/ 395418 w 2734574"/>
              <a:gd name="connsiteY38" fmla="*/ 1651944 h 2241385"/>
              <a:gd name="connsiteX39" fmla="*/ 362619 w 2734574"/>
              <a:gd name="connsiteY39" fmla="*/ 1636099 h 2241385"/>
              <a:gd name="connsiteX40" fmla="*/ 0 w 2734574"/>
              <a:gd name="connsiteY40" fmla="*/ 1896329 h 2241385"/>
              <a:gd name="connsiteX41" fmla="*/ 94891 w 2734574"/>
              <a:gd name="connsiteY41" fmla="*/ 1784185 h 2241385"/>
              <a:gd name="connsiteX42" fmla="*/ 94891 w 2734574"/>
              <a:gd name="connsiteY42" fmla="*/ 1534019 h 2241385"/>
              <a:gd name="connsiteX43" fmla="*/ 103517 w 2734574"/>
              <a:gd name="connsiteY43" fmla="*/ 1387370 h 2241385"/>
              <a:gd name="connsiteX44" fmla="*/ 224287 w 2734574"/>
              <a:gd name="connsiteY44" fmla="*/ 1292480 h 2241385"/>
              <a:gd name="connsiteX45" fmla="*/ 370936 w 2734574"/>
              <a:gd name="connsiteY45" fmla="*/ 1275227 h 2241385"/>
              <a:gd name="connsiteX46" fmla="*/ 489909 w 2734574"/>
              <a:gd name="connsiteY46" fmla="*/ 1092590 h 2241385"/>
              <a:gd name="connsiteX47" fmla="*/ 496154 w 2734574"/>
              <a:gd name="connsiteY47" fmla="*/ 1021107 h 2241385"/>
              <a:gd name="connsiteX48" fmla="*/ 505679 w 2734574"/>
              <a:gd name="connsiteY48" fmla="*/ 960812 h 2241385"/>
              <a:gd name="connsiteX49" fmla="*/ 541398 w 2734574"/>
              <a:gd name="connsiteY49" fmla="*/ 952051 h 2241385"/>
              <a:gd name="connsiteX50" fmla="*/ 570826 w 2734574"/>
              <a:gd name="connsiteY50" fmla="*/ 983142 h 2241385"/>
              <a:gd name="connsiteX51" fmla="*/ 589023 w 2734574"/>
              <a:gd name="connsiteY51" fmla="*/ 966338 h 2241385"/>
              <a:gd name="connsiteX52" fmla="*/ 587495 w 2734574"/>
              <a:gd name="connsiteY52" fmla="*/ 906088 h 2241385"/>
              <a:gd name="connsiteX53" fmla="*/ 638940 w 2734574"/>
              <a:gd name="connsiteY53" fmla="*/ 885556 h 2241385"/>
              <a:gd name="connsiteX54" fmla="*/ 681891 w 2734574"/>
              <a:gd name="connsiteY54" fmla="*/ 930620 h 2241385"/>
              <a:gd name="connsiteX55" fmla="*/ 698560 w 2734574"/>
              <a:gd name="connsiteY55" fmla="*/ 952051 h 2241385"/>
              <a:gd name="connsiteX56" fmla="*/ 727585 w 2734574"/>
              <a:gd name="connsiteY56" fmla="*/ 939380 h 2241385"/>
              <a:gd name="connsiteX57" fmla="*/ 736660 w 2734574"/>
              <a:gd name="connsiteY57" fmla="*/ 880613 h 2241385"/>
              <a:gd name="connsiteX58" fmla="*/ 737694 w 2734574"/>
              <a:gd name="connsiteY58" fmla="*/ 847186 h 2241385"/>
              <a:gd name="connsiteX59" fmla="*/ 758091 w 2734574"/>
              <a:gd name="connsiteY59" fmla="*/ 823463 h 2241385"/>
              <a:gd name="connsiteX60" fmla="*/ 813849 w 2734574"/>
              <a:gd name="connsiteY60" fmla="*/ 804952 h 2241385"/>
              <a:gd name="connsiteX61" fmla="*/ 846198 w 2734574"/>
              <a:gd name="connsiteY61" fmla="*/ 799651 h 2241385"/>
              <a:gd name="connsiteX62" fmla="*/ 864394 w 2734574"/>
              <a:gd name="connsiteY62" fmla="*/ 767167 h 2241385"/>
              <a:gd name="connsiteX63" fmla="*/ 889060 w 2734574"/>
              <a:gd name="connsiteY63" fmla="*/ 759170 h 2241385"/>
              <a:gd name="connsiteX64" fmla="*/ 905729 w 2734574"/>
              <a:gd name="connsiteY64" fmla="*/ 735357 h 2241385"/>
              <a:gd name="connsiteX65" fmla="*/ 929541 w 2734574"/>
              <a:gd name="connsiteY65" fmla="*/ 787745 h 2241385"/>
              <a:gd name="connsiteX66" fmla="*/ 972404 w 2734574"/>
              <a:gd name="connsiteY66" fmla="*/ 785364 h 2241385"/>
              <a:gd name="connsiteX67" fmla="*/ 1010504 w 2734574"/>
              <a:gd name="connsiteY67" fmla="*/ 797270 h 2241385"/>
              <a:gd name="connsiteX68" fmla="*/ 1034316 w 2734574"/>
              <a:gd name="connsiteY68" fmla="*/ 787745 h 2241385"/>
              <a:gd name="connsiteX69" fmla="*/ 1062891 w 2734574"/>
              <a:gd name="connsiteY69" fmla="*/ 859182 h 2241385"/>
              <a:gd name="connsiteX70" fmla="*/ 1087827 w 2734574"/>
              <a:gd name="connsiteY70" fmla="*/ 846872 h 2241385"/>
              <a:gd name="connsiteX71" fmla="*/ 1130959 w 2734574"/>
              <a:gd name="connsiteY71" fmla="*/ 852532 h 2241385"/>
              <a:gd name="connsiteX72" fmla="*/ 1165285 w 2734574"/>
              <a:gd name="connsiteY72" fmla="*/ 859182 h 2241385"/>
              <a:gd name="connsiteX73" fmla="*/ 1224636 w 2734574"/>
              <a:gd name="connsiteY73" fmla="*/ 914715 h 2241385"/>
              <a:gd name="connsiteX74" fmla="*/ 1253391 w 2734574"/>
              <a:gd name="connsiteY74" fmla="*/ 899663 h 2241385"/>
              <a:gd name="connsiteX75" fmla="*/ 1289110 w 2734574"/>
              <a:gd name="connsiteY75" fmla="*/ 923476 h 2241385"/>
              <a:gd name="connsiteX76" fmla="*/ 1341498 w 2734574"/>
              <a:gd name="connsiteY76" fmla="*/ 952051 h 2241385"/>
              <a:gd name="connsiteX77" fmla="*/ 1422460 w 2734574"/>
              <a:gd name="connsiteY77" fmla="*/ 956633 h 2241385"/>
              <a:gd name="connsiteX78" fmla="*/ 1445957 w 2734574"/>
              <a:gd name="connsiteY78" fmla="*/ 917680 h 2241385"/>
              <a:gd name="connsiteX79" fmla="*/ 1410554 w 2734574"/>
              <a:gd name="connsiteY79" fmla="*/ 875851 h 2241385"/>
              <a:gd name="connsiteX80" fmla="*/ 1335611 w 2734574"/>
              <a:gd name="connsiteY80" fmla="*/ 823687 h 2241385"/>
              <a:gd name="connsiteX81" fmla="*/ 1248629 w 2734574"/>
              <a:gd name="connsiteY81" fmla="*/ 778220 h 2241385"/>
              <a:gd name="connsiteX82" fmla="*/ 1163398 w 2734574"/>
              <a:gd name="connsiteY82" fmla="*/ 685396 h 2241385"/>
              <a:gd name="connsiteX83" fmla="*/ 1124804 w 2734574"/>
              <a:gd name="connsiteY83" fmla="*/ 663920 h 2241385"/>
              <a:gd name="connsiteX84" fmla="*/ 1043212 w 2734574"/>
              <a:gd name="connsiteY84" fmla="*/ 588124 h 2241385"/>
              <a:gd name="connsiteX85" fmla="*/ 1012885 w 2734574"/>
              <a:gd name="connsiteY85" fmla="*/ 521045 h 2241385"/>
              <a:gd name="connsiteX86" fmla="*/ 981929 w 2734574"/>
              <a:gd name="connsiteY86" fmla="*/ 471038 h 2241385"/>
              <a:gd name="connsiteX87" fmla="*/ 964945 w 2734574"/>
              <a:gd name="connsiteY87" fmla="*/ 455134 h 2241385"/>
              <a:gd name="connsiteX88" fmla="*/ 970022 w 2734574"/>
              <a:gd name="connsiteY88" fmla="*/ 418651 h 2241385"/>
              <a:gd name="connsiteX89" fmla="*/ 991454 w 2734574"/>
              <a:gd name="connsiteY89" fmla="*/ 378394 h 2241385"/>
              <a:gd name="connsiteX90" fmla="*/ 948591 w 2734574"/>
              <a:gd name="connsiteY90" fmla="*/ 378170 h 2241385"/>
              <a:gd name="connsiteX91" fmla="*/ 906672 w 2734574"/>
              <a:gd name="connsiteY91" fmla="*/ 353099 h 2241385"/>
              <a:gd name="connsiteX92" fmla="*/ 898585 w 2734574"/>
              <a:gd name="connsiteY92" fmla="*/ 290063 h 2241385"/>
              <a:gd name="connsiteX93" fmla="*/ 867629 w 2734574"/>
              <a:gd name="connsiteY93" fmla="*/ 275776 h 2241385"/>
              <a:gd name="connsiteX94" fmla="*/ 862057 w 2734574"/>
              <a:gd name="connsiteY94" fmla="*/ 252862 h 2241385"/>
              <a:gd name="connsiteX95" fmla="*/ 810479 w 2734574"/>
              <a:gd name="connsiteY95" fmla="*/ 256726 h 2241385"/>
              <a:gd name="connsiteX96" fmla="*/ 798573 w 2734574"/>
              <a:gd name="connsiteY96" fmla="*/ 240057 h 2241385"/>
              <a:gd name="connsiteX97" fmla="*/ 748566 w 2734574"/>
              <a:gd name="connsiteY97" fmla="*/ 247201 h 2241385"/>
              <a:gd name="connsiteX98" fmla="*/ 727135 w 2734574"/>
              <a:gd name="connsiteY98" fmla="*/ 235295 h 2241385"/>
              <a:gd name="connsiteX99" fmla="*/ 714510 w 2734574"/>
              <a:gd name="connsiteY99" fmla="*/ 193644 h 2241385"/>
              <a:gd name="connsiteX100" fmla="*/ 640690 w 2734574"/>
              <a:gd name="connsiteY100" fmla="*/ 215075 h 2241385"/>
              <a:gd name="connsiteX101" fmla="*/ 665223 w 2734574"/>
              <a:gd name="connsiteY101" fmla="*/ 178145 h 2241385"/>
              <a:gd name="connsiteX102" fmla="*/ 712848 w 2734574"/>
              <a:gd name="connsiteY102" fmla="*/ 154332 h 2241385"/>
              <a:gd name="connsiteX103" fmla="*/ 748567 w 2734574"/>
              <a:gd name="connsiteY103" fmla="*/ 142426 h 2241385"/>
              <a:gd name="connsiteX104" fmla="*/ 762853 w 2734574"/>
              <a:gd name="connsiteY104" fmla="*/ 92419 h 2241385"/>
              <a:gd name="connsiteX105" fmla="*/ 805716 w 2734574"/>
              <a:gd name="connsiteY105" fmla="*/ 97182 h 2241385"/>
              <a:gd name="connsiteX106" fmla="*/ 909053 w 2734574"/>
              <a:gd name="connsiteY106" fmla="*/ 41649 h 2241385"/>
              <a:gd name="connsiteX107" fmla="*/ 1142865 w 2734574"/>
              <a:gd name="connsiteY107" fmla="*/ 0 h 2241385"/>
              <a:gd name="connsiteX108" fmla="*/ 1241575 w 2734574"/>
              <a:gd name="connsiteY108" fmla="*/ 27677 h 2241385"/>
              <a:gd name="connsiteX109" fmla="*/ 1305779 w 2734574"/>
              <a:gd name="connsiteY109" fmla="*/ 61463 h 2241385"/>
              <a:gd name="connsiteX110" fmla="*/ 1348641 w 2734574"/>
              <a:gd name="connsiteY110" fmla="*/ 90038 h 2241385"/>
              <a:gd name="connsiteX111" fmla="*/ 1530739 w 2734574"/>
              <a:gd name="connsiteY111" fmla="*/ 102933 h 2241385"/>
              <a:gd name="connsiteX0" fmla="*/ 1435848 w 2639683"/>
              <a:gd name="connsiteY0" fmla="*/ 102933 h 2241385"/>
              <a:gd name="connsiteX1" fmla="*/ 1354347 w 2639683"/>
              <a:gd name="connsiteY1" fmla="*/ 309068 h 2241385"/>
              <a:gd name="connsiteX2" fmla="*/ 1328468 w 2639683"/>
              <a:gd name="connsiteY2" fmla="*/ 464344 h 2241385"/>
              <a:gd name="connsiteX3" fmla="*/ 1483743 w 2639683"/>
              <a:gd name="connsiteY3" fmla="*/ 610993 h 2241385"/>
              <a:gd name="connsiteX4" fmla="*/ 1889185 w 2639683"/>
              <a:gd name="connsiteY4" fmla="*/ 723136 h 2241385"/>
              <a:gd name="connsiteX5" fmla="*/ 2113471 w 2639683"/>
              <a:gd name="connsiteY5" fmla="*/ 921544 h 2241385"/>
              <a:gd name="connsiteX6" fmla="*/ 2363637 w 2639683"/>
              <a:gd name="connsiteY6" fmla="*/ 1076819 h 2241385"/>
              <a:gd name="connsiteX7" fmla="*/ 2544792 w 2639683"/>
              <a:gd name="connsiteY7" fmla="*/ 1318359 h 2241385"/>
              <a:gd name="connsiteX8" fmla="*/ 2639683 w 2639683"/>
              <a:gd name="connsiteY8" fmla="*/ 1620283 h 2241385"/>
              <a:gd name="connsiteX9" fmla="*/ 2631056 w 2639683"/>
              <a:gd name="connsiteY9" fmla="*/ 1870449 h 2241385"/>
              <a:gd name="connsiteX10" fmla="*/ 2553419 w 2639683"/>
              <a:gd name="connsiteY10" fmla="*/ 2060231 h 2241385"/>
              <a:gd name="connsiteX11" fmla="*/ 2380890 w 2639683"/>
              <a:gd name="connsiteY11" fmla="*/ 2189627 h 2241385"/>
              <a:gd name="connsiteX12" fmla="*/ 2139351 w 2639683"/>
              <a:gd name="connsiteY12" fmla="*/ 2241385 h 2241385"/>
              <a:gd name="connsiteX13" fmla="*/ 1918973 w 2639683"/>
              <a:gd name="connsiteY13" fmla="*/ 2219999 h 2241385"/>
              <a:gd name="connsiteX14" fmla="*/ 1647645 w 2639683"/>
              <a:gd name="connsiteY14" fmla="*/ 2137868 h 2241385"/>
              <a:gd name="connsiteX15" fmla="*/ 1527894 w 2639683"/>
              <a:gd name="connsiteY15" fmla="*/ 2138451 h 2241385"/>
              <a:gd name="connsiteX16" fmla="*/ 1458273 w 2639683"/>
              <a:gd name="connsiteY16" fmla="*/ 2202470 h 2241385"/>
              <a:gd name="connsiteX17" fmla="*/ 1324085 w 2639683"/>
              <a:gd name="connsiteY17" fmla="*/ 2144960 h 2241385"/>
              <a:gd name="connsiteX18" fmla="*/ 1226233 w 2639683"/>
              <a:gd name="connsiteY18" fmla="*/ 1978898 h 2241385"/>
              <a:gd name="connsiteX19" fmla="*/ 1178329 w 2639683"/>
              <a:gd name="connsiteY19" fmla="*/ 1928782 h 2241385"/>
              <a:gd name="connsiteX20" fmla="*/ 992171 w 2639683"/>
              <a:gd name="connsiteY20" fmla="*/ 1809490 h 2241385"/>
              <a:gd name="connsiteX21" fmla="*/ 779517 w 2639683"/>
              <a:gd name="connsiteY21" fmla="*/ 1810116 h 2241385"/>
              <a:gd name="connsiteX22" fmla="*/ 548126 w 2639683"/>
              <a:gd name="connsiteY22" fmla="*/ 1776392 h 2241385"/>
              <a:gd name="connsiteX23" fmla="*/ 507601 w 2639683"/>
              <a:gd name="connsiteY23" fmla="*/ 1879681 h 2241385"/>
              <a:gd name="connsiteX24" fmla="*/ 453121 w 2639683"/>
              <a:gd name="connsiteY24" fmla="*/ 1949266 h 2241385"/>
              <a:gd name="connsiteX25" fmla="*/ 460340 w 2639683"/>
              <a:gd name="connsiteY25" fmla="*/ 2093574 h 2241385"/>
              <a:gd name="connsiteX26" fmla="*/ 428779 w 2639683"/>
              <a:gd name="connsiteY26" fmla="*/ 2176014 h 2241385"/>
              <a:gd name="connsiteX27" fmla="*/ 363482 w 2639683"/>
              <a:gd name="connsiteY27" fmla="*/ 2172327 h 2241385"/>
              <a:gd name="connsiteX28" fmla="*/ 315472 w 2639683"/>
              <a:gd name="connsiteY28" fmla="*/ 2080974 h 2241385"/>
              <a:gd name="connsiteX29" fmla="*/ 293048 w 2639683"/>
              <a:gd name="connsiteY29" fmla="*/ 2029409 h 2241385"/>
              <a:gd name="connsiteX30" fmla="*/ 212685 w 2639683"/>
              <a:gd name="connsiteY30" fmla="*/ 2096823 h 2241385"/>
              <a:gd name="connsiteX31" fmla="*/ 200643 w 2639683"/>
              <a:gd name="connsiteY31" fmla="*/ 2045064 h 2241385"/>
              <a:gd name="connsiteX32" fmla="*/ 209639 w 2639683"/>
              <a:gd name="connsiteY32" fmla="*/ 2022766 h 2241385"/>
              <a:gd name="connsiteX33" fmla="*/ 159368 w 2639683"/>
              <a:gd name="connsiteY33" fmla="*/ 2014828 h 2241385"/>
              <a:gd name="connsiteX34" fmla="*/ 214931 w 2639683"/>
              <a:gd name="connsiteY34" fmla="*/ 1967201 h 2241385"/>
              <a:gd name="connsiteX35" fmla="*/ 302244 w 2639683"/>
              <a:gd name="connsiteY35" fmla="*/ 1898411 h 2241385"/>
              <a:gd name="connsiteX36" fmla="*/ 327095 w 2639683"/>
              <a:gd name="connsiteY36" fmla="*/ 1751048 h 2241385"/>
              <a:gd name="connsiteX37" fmla="*/ 280628 w 2639683"/>
              <a:gd name="connsiteY37" fmla="*/ 1735891 h 2241385"/>
              <a:gd name="connsiteX38" fmla="*/ 300527 w 2639683"/>
              <a:gd name="connsiteY38" fmla="*/ 1651944 h 2241385"/>
              <a:gd name="connsiteX39" fmla="*/ 267728 w 2639683"/>
              <a:gd name="connsiteY39" fmla="*/ 1636099 h 2241385"/>
              <a:gd name="connsiteX40" fmla="*/ 222609 w 2639683"/>
              <a:gd name="connsiteY40" fmla="*/ 1623808 h 2241385"/>
              <a:gd name="connsiteX41" fmla="*/ 0 w 2639683"/>
              <a:gd name="connsiteY41" fmla="*/ 1784185 h 2241385"/>
              <a:gd name="connsiteX42" fmla="*/ 0 w 2639683"/>
              <a:gd name="connsiteY42" fmla="*/ 1534019 h 2241385"/>
              <a:gd name="connsiteX43" fmla="*/ 8626 w 2639683"/>
              <a:gd name="connsiteY43" fmla="*/ 1387370 h 2241385"/>
              <a:gd name="connsiteX44" fmla="*/ 129396 w 2639683"/>
              <a:gd name="connsiteY44" fmla="*/ 1292480 h 2241385"/>
              <a:gd name="connsiteX45" fmla="*/ 276045 w 2639683"/>
              <a:gd name="connsiteY45" fmla="*/ 1275227 h 2241385"/>
              <a:gd name="connsiteX46" fmla="*/ 395018 w 2639683"/>
              <a:gd name="connsiteY46" fmla="*/ 1092590 h 2241385"/>
              <a:gd name="connsiteX47" fmla="*/ 401263 w 2639683"/>
              <a:gd name="connsiteY47" fmla="*/ 1021107 h 2241385"/>
              <a:gd name="connsiteX48" fmla="*/ 410788 w 2639683"/>
              <a:gd name="connsiteY48" fmla="*/ 960812 h 2241385"/>
              <a:gd name="connsiteX49" fmla="*/ 446507 w 2639683"/>
              <a:gd name="connsiteY49" fmla="*/ 952051 h 2241385"/>
              <a:gd name="connsiteX50" fmla="*/ 475935 w 2639683"/>
              <a:gd name="connsiteY50" fmla="*/ 983142 h 2241385"/>
              <a:gd name="connsiteX51" fmla="*/ 494132 w 2639683"/>
              <a:gd name="connsiteY51" fmla="*/ 966338 h 2241385"/>
              <a:gd name="connsiteX52" fmla="*/ 492604 w 2639683"/>
              <a:gd name="connsiteY52" fmla="*/ 906088 h 2241385"/>
              <a:gd name="connsiteX53" fmla="*/ 544049 w 2639683"/>
              <a:gd name="connsiteY53" fmla="*/ 885556 h 2241385"/>
              <a:gd name="connsiteX54" fmla="*/ 587000 w 2639683"/>
              <a:gd name="connsiteY54" fmla="*/ 930620 h 2241385"/>
              <a:gd name="connsiteX55" fmla="*/ 603669 w 2639683"/>
              <a:gd name="connsiteY55" fmla="*/ 952051 h 2241385"/>
              <a:gd name="connsiteX56" fmla="*/ 632694 w 2639683"/>
              <a:gd name="connsiteY56" fmla="*/ 939380 h 2241385"/>
              <a:gd name="connsiteX57" fmla="*/ 641769 w 2639683"/>
              <a:gd name="connsiteY57" fmla="*/ 880613 h 2241385"/>
              <a:gd name="connsiteX58" fmla="*/ 642803 w 2639683"/>
              <a:gd name="connsiteY58" fmla="*/ 847186 h 2241385"/>
              <a:gd name="connsiteX59" fmla="*/ 663200 w 2639683"/>
              <a:gd name="connsiteY59" fmla="*/ 823463 h 2241385"/>
              <a:gd name="connsiteX60" fmla="*/ 718958 w 2639683"/>
              <a:gd name="connsiteY60" fmla="*/ 804952 h 2241385"/>
              <a:gd name="connsiteX61" fmla="*/ 751307 w 2639683"/>
              <a:gd name="connsiteY61" fmla="*/ 799651 h 2241385"/>
              <a:gd name="connsiteX62" fmla="*/ 769503 w 2639683"/>
              <a:gd name="connsiteY62" fmla="*/ 767167 h 2241385"/>
              <a:gd name="connsiteX63" fmla="*/ 794169 w 2639683"/>
              <a:gd name="connsiteY63" fmla="*/ 759170 h 2241385"/>
              <a:gd name="connsiteX64" fmla="*/ 810838 w 2639683"/>
              <a:gd name="connsiteY64" fmla="*/ 735357 h 2241385"/>
              <a:gd name="connsiteX65" fmla="*/ 834650 w 2639683"/>
              <a:gd name="connsiteY65" fmla="*/ 787745 h 2241385"/>
              <a:gd name="connsiteX66" fmla="*/ 877513 w 2639683"/>
              <a:gd name="connsiteY66" fmla="*/ 785364 h 2241385"/>
              <a:gd name="connsiteX67" fmla="*/ 915613 w 2639683"/>
              <a:gd name="connsiteY67" fmla="*/ 797270 h 2241385"/>
              <a:gd name="connsiteX68" fmla="*/ 939425 w 2639683"/>
              <a:gd name="connsiteY68" fmla="*/ 787745 h 2241385"/>
              <a:gd name="connsiteX69" fmla="*/ 968000 w 2639683"/>
              <a:gd name="connsiteY69" fmla="*/ 859182 h 2241385"/>
              <a:gd name="connsiteX70" fmla="*/ 992936 w 2639683"/>
              <a:gd name="connsiteY70" fmla="*/ 846872 h 2241385"/>
              <a:gd name="connsiteX71" fmla="*/ 1036068 w 2639683"/>
              <a:gd name="connsiteY71" fmla="*/ 852532 h 2241385"/>
              <a:gd name="connsiteX72" fmla="*/ 1070394 w 2639683"/>
              <a:gd name="connsiteY72" fmla="*/ 859182 h 2241385"/>
              <a:gd name="connsiteX73" fmla="*/ 1129745 w 2639683"/>
              <a:gd name="connsiteY73" fmla="*/ 914715 h 2241385"/>
              <a:gd name="connsiteX74" fmla="*/ 1158500 w 2639683"/>
              <a:gd name="connsiteY74" fmla="*/ 899663 h 2241385"/>
              <a:gd name="connsiteX75" fmla="*/ 1194219 w 2639683"/>
              <a:gd name="connsiteY75" fmla="*/ 923476 h 2241385"/>
              <a:gd name="connsiteX76" fmla="*/ 1246607 w 2639683"/>
              <a:gd name="connsiteY76" fmla="*/ 952051 h 2241385"/>
              <a:gd name="connsiteX77" fmla="*/ 1327569 w 2639683"/>
              <a:gd name="connsiteY77" fmla="*/ 956633 h 2241385"/>
              <a:gd name="connsiteX78" fmla="*/ 1351066 w 2639683"/>
              <a:gd name="connsiteY78" fmla="*/ 917680 h 2241385"/>
              <a:gd name="connsiteX79" fmla="*/ 1315663 w 2639683"/>
              <a:gd name="connsiteY79" fmla="*/ 875851 h 2241385"/>
              <a:gd name="connsiteX80" fmla="*/ 1240720 w 2639683"/>
              <a:gd name="connsiteY80" fmla="*/ 823687 h 2241385"/>
              <a:gd name="connsiteX81" fmla="*/ 1153738 w 2639683"/>
              <a:gd name="connsiteY81" fmla="*/ 778220 h 2241385"/>
              <a:gd name="connsiteX82" fmla="*/ 1068507 w 2639683"/>
              <a:gd name="connsiteY82" fmla="*/ 685396 h 2241385"/>
              <a:gd name="connsiteX83" fmla="*/ 1029913 w 2639683"/>
              <a:gd name="connsiteY83" fmla="*/ 663920 h 2241385"/>
              <a:gd name="connsiteX84" fmla="*/ 948321 w 2639683"/>
              <a:gd name="connsiteY84" fmla="*/ 588124 h 2241385"/>
              <a:gd name="connsiteX85" fmla="*/ 917994 w 2639683"/>
              <a:gd name="connsiteY85" fmla="*/ 521045 h 2241385"/>
              <a:gd name="connsiteX86" fmla="*/ 887038 w 2639683"/>
              <a:gd name="connsiteY86" fmla="*/ 471038 h 2241385"/>
              <a:gd name="connsiteX87" fmla="*/ 870054 w 2639683"/>
              <a:gd name="connsiteY87" fmla="*/ 455134 h 2241385"/>
              <a:gd name="connsiteX88" fmla="*/ 875131 w 2639683"/>
              <a:gd name="connsiteY88" fmla="*/ 418651 h 2241385"/>
              <a:gd name="connsiteX89" fmla="*/ 896563 w 2639683"/>
              <a:gd name="connsiteY89" fmla="*/ 378394 h 2241385"/>
              <a:gd name="connsiteX90" fmla="*/ 853700 w 2639683"/>
              <a:gd name="connsiteY90" fmla="*/ 378170 h 2241385"/>
              <a:gd name="connsiteX91" fmla="*/ 811781 w 2639683"/>
              <a:gd name="connsiteY91" fmla="*/ 353099 h 2241385"/>
              <a:gd name="connsiteX92" fmla="*/ 803694 w 2639683"/>
              <a:gd name="connsiteY92" fmla="*/ 290063 h 2241385"/>
              <a:gd name="connsiteX93" fmla="*/ 772738 w 2639683"/>
              <a:gd name="connsiteY93" fmla="*/ 275776 h 2241385"/>
              <a:gd name="connsiteX94" fmla="*/ 767166 w 2639683"/>
              <a:gd name="connsiteY94" fmla="*/ 252862 h 2241385"/>
              <a:gd name="connsiteX95" fmla="*/ 715588 w 2639683"/>
              <a:gd name="connsiteY95" fmla="*/ 256726 h 2241385"/>
              <a:gd name="connsiteX96" fmla="*/ 703682 w 2639683"/>
              <a:gd name="connsiteY96" fmla="*/ 240057 h 2241385"/>
              <a:gd name="connsiteX97" fmla="*/ 653675 w 2639683"/>
              <a:gd name="connsiteY97" fmla="*/ 247201 h 2241385"/>
              <a:gd name="connsiteX98" fmla="*/ 632244 w 2639683"/>
              <a:gd name="connsiteY98" fmla="*/ 235295 h 2241385"/>
              <a:gd name="connsiteX99" fmla="*/ 619619 w 2639683"/>
              <a:gd name="connsiteY99" fmla="*/ 193644 h 2241385"/>
              <a:gd name="connsiteX100" fmla="*/ 545799 w 2639683"/>
              <a:gd name="connsiteY100" fmla="*/ 215075 h 2241385"/>
              <a:gd name="connsiteX101" fmla="*/ 570332 w 2639683"/>
              <a:gd name="connsiteY101" fmla="*/ 178145 h 2241385"/>
              <a:gd name="connsiteX102" fmla="*/ 617957 w 2639683"/>
              <a:gd name="connsiteY102" fmla="*/ 154332 h 2241385"/>
              <a:gd name="connsiteX103" fmla="*/ 653676 w 2639683"/>
              <a:gd name="connsiteY103" fmla="*/ 142426 h 2241385"/>
              <a:gd name="connsiteX104" fmla="*/ 667962 w 2639683"/>
              <a:gd name="connsiteY104" fmla="*/ 92419 h 2241385"/>
              <a:gd name="connsiteX105" fmla="*/ 710825 w 2639683"/>
              <a:gd name="connsiteY105" fmla="*/ 97182 h 2241385"/>
              <a:gd name="connsiteX106" fmla="*/ 814162 w 2639683"/>
              <a:gd name="connsiteY106" fmla="*/ 41649 h 2241385"/>
              <a:gd name="connsiteX107" fmla="*/ 1047974 w 2639683"/>
              <a:gd name="connsiteY107" fmla="*/ 0 h 2241385"/>
              <a:gd name="connsiteX108" fmla="*/ 1146684 w 2639683"/>
              <a:gd name="connsiteY108" fmla="*/ 27677 h 2241385"/>
              <a:gd name="connsiteX109" fmla="*/ 1210888 w 2639683"/>
              <a:gd name="connsiteY109" fmla="*/ 61463 h 2241385"/>
              <a:gd name="connsiteX110" fmla="*/ 1253750 w 2639683"/>
              <a:gd name="connsiteY110" fmla="*/ 90038 h 2241385"/>
              <a:gd name="connsiteX111" fmla="*/ 1435848 w 2639683"/>
              <a:gd name="connsiteY111" fmla="*/ 102933 h 2241385"/>
              <a:gd name="connsiteX0" fmla="*/ 1438495 w 2642330"/>
              <a:gd name="connsiteY0" fmla="*/ 102933 h 2241385"/>
              <a:gd name="connsiteX1" fmla="*/ 1356994 w 2642330"/>
              <a:gd name="connsiteY1" fmla="*/ 309068 h 2241385"/>
              <a:gd name="connsiteX2" fmla="*/ 1331115 w 2642330"/>
              <a:gd name="connsiteY2" fmla="*/ 464344 h 2241385"/>
              <a:gd name="connsiteX3" fmla="*/ 1486390 w 2642330"/>
              <a:gd name="connsiteY3" fmla="*/ 610993 h 2241385"/>
              <a:gd name="connsiteX4" fmla="*/ 1891832 w 2642330"/>
              <a:gd name="connsiteY4" fmla="*/ 723136 h 2241385"/>
              <a:gd name="connsiteX5" fmla="*/ 2116118 w 2642330"/>
              <a:gd name="connsiteY5" fmla="*/ 921544 h 2241385"/>
              <a:gd name="connsiteX6" fmla="*/ 2366284 w 2642330"/>
              <a:gd name="connsiteY6" fmla="*/ 1076819 h 2241385"/>
              <a:gd name="connsiteX7" fmla="*/ 2547439 w 2642330"/>
              <a:gd name="connsiteY7" fmla="*/ 1318359 h 2241385"/>
              <a:gd name="connsiteX8" fmla="*/ 2642330 w 2642330"/>
              <a:gd name="connsiteY8" fmla="*/ 1620283 h 2241385"/>
              <a:gd name="connsiteX9" fmla="*/ 2633703 w 2642330"/>
              <a:gd name="connsiteY9" fmla="*/ 1870449 h 2241385"/>
              <a:gd name="connsiteX10" fmla="*/ 2556066 w 2642330"/>
              <a:gd name="connsiteY10" fmla="*/ 2060231 h 2241385"/>
              <a:gd name="connsiteX11" fmla="*/ 2383537 w 2642330"/>
              <a:gd name="connsiteY11" fmla="*/ 2189627 h 2241385"/>
              <a:gd name="connsiteX12" fmla="*/ 2141998 w 2642330"/>
              <a:gd name="connsiteY12" fmla="*/ 2241385 h 2241385"/>
              <a:gd name="connsiteX13" fmla="*/ 1921620 w 2642330"/>
              <a:gd name="connsiteY13" fmla="*/ 2219999 h 2241385"/>
              <a:gd name="connsiteX14" fmla="*/ 1650292 w 2642330"/>
              <a:gd name="connsiteY14" fmla="*/ 2137868 h 2241385"/>
              <a:gd name="connsiteX15" fmla="*/ 1530541 w 2642330"/>
              <a:gd name="connsiteY15" fmla="*/ 2138451 h 2241385"/>
              <a:gd name="connsiteX16" fmla="*/ 1460920 w 2642330"/>
              <a:gd name="connsiteY16" fmla="*/ 2202470 h 2241385"/>
              <a:gd name="connsiteX17" fmla="*/ 1326732 w 2642330"/>
              <a:gd name="connsiteY17" fmla="*/ 2144960 h 2241385"/>
              <a:gd name="connsiteX18" fmla="*/ 1228880 w 2642330"/>
              <a:gd name="connsiteY18" fmla="*/ 1978898 h 2241385"/>
              <a:gd name="connsiteX19" fmla="*/ 1180976 w 2642330"/>
              <a:gd name="connsiteY19" fmla="*/ 1928782 h 2241385"/>
              <a:gd name="connsiteX20" fmla="*/ 994818 w 2642330"/>
              <a:gd name="connsiteY20" fmla="*/ 1809490 h 2241385"/>
              <a:gd name="connsiteX21" fmla="*/ 782164 w 2642330"/>
              <a:gd name="connsiteY21" fmla="*/ 1810116 h 2241385"/>
              <a:gd name="connsiteX22" fmla="*/ 550773 w 2642330"/>
              <a:gd name="connsiteY22" fmla="*/ 1776392 h 2241385"/>
              <a:gd name="connsiteX23" fmla="*/ 510248 w 2642330"/>
              <a:gd name="connsiteY23" fmla="*/ 1879681 h 2241385"/>
              <a:gd name="connsiteX24" fmla="*/ 455768 w 2642330"/>
              <a:gd name="connsiteY24" fmla="*/ 1949266 h 2241385"/>
              <a:gd name="connsiteX25" fmla="*/ 462987 w 2642330"/>
              <a:gd name="connsiteY25" fmla="*/ 2093574 h 2241385"/>
              <a:gd name="connsiteX26" fmla="*/ 431426 w 2642330"/>
              <a:gd name="connsiteY26" fmla="*/ 2176014 h 2241385"/>
              <a:gd name="connsiteX27" fmla="*/ 366129 w 2642330"/>
              <a:gd name="connsiteY27" fmla="*/ 2172327 h 2241385"/>
              <a:gd name="connsiteX28" fmla="*/ 318119 w 2642330"/>
              <a:gd name="connsiteY28" fmla="*/ 2080974 h 2241385"/>
              <a:gd name="connsiteX29" fmla="*/ 295695 w 2642330"/>
              <a:gd name="connsiteY29" fmla="*/ 2029409 h 2241385"/>
              <a:gd name="connsiteX30" fmla="*/ 215332 w 2642330"/>
              <a:gd name="connsiteY30" fmla="*/ 2096823 h 2241385"/>
              <a:gd name="connsiteX31" fmla="*/ 203290 w 2642330"/>
              <a:gd name="connsiteY31" fmla="*/ 2045064 h 2241385"/>
              <a:gd name="connsiteX32" fmla="*/ 212286 w 2642330"/>
              <a:gd name="connsiteY32" fmla="*/ 2022766 h 2241385"/>
              <a:gd name="connsiteX33" fmla="*/ 162015 w 2642330"/>
              <a:gd name="connsiteY33" fmla="*/ 2014828 h 2241385"/>
              <a:gd name="connsiteX34" fmla="*/ 217578 w 2642330"/>
              <a:gd name="connsiteY34" fmla="*/ 1967201 h 2241385"/>
              <a:gd name="connsiteX35" fmla="*/ 304891 w 2642330"/>
              <a:gd name="connsiteY35" fmla="*/ 1898411 h 2241385"/>
              <a:gd name="connsiteX36" fmla="*/ 329742 w 2642330"/>
              <a:gd name="connsiteY36" fmla="*/ 1751048 h 2241385"/>
              <a:gd name="connsiteX37" fmla="*/ 283275 w 2642330"/>
              <a:gd name="connsiteY37" fmla="*/ 1735891 h 2241385"/>
              <a:gd name="connsiteX38" fmla="*/ 303174 w 2642330"/>
              <a:gd name="connsiteY38" fmla="*/ 1651944 h 2241385"/>
              <a:gd name="connsiteX39" fmla="*/ 270375 w 2642330"/>
              <a:gd name="connsiteY39" fmla="*/ 1636099 h 2241385"/>
              <a:gd name="connsiteX40" fmla="*/ 225256 w 2642330"/>
              <a:gd name="connsiteY40" fmla="*/ 1623808 h 2241385"/>
              <a:gd name="connsiteX41" fmla="*/ 0 w 2642330"/>
              <a:gd name="connsiteY41" fmla="*/ 1710102 h 2241385"/>
              <a:gd name="connsiteX42" fmla="*/ 2647 w 2642330"/>
              <a:gd name="connsiteY42" fmla="*/ 1534019 h 2241385"/>
              <a:gd name="connsiteX43" fmla="*/ 11273 w 2642330"/>
              <a:gd name="connsiteY43" fmla="*/ 1387370 h 2241385"/>
              <a:gd name="connsiteX44" fmla="*/ 132043 w 2642330"/>
              <a:gd name="connsiteY44" fmla="*/ 1292480 h 2241385"/>
              <a:gd name="connsiteX45" fmla="*/ 278692 w 2642330"/>
              <a:gd name="connsiteY45" fmla="*/ 1275227 h 2241385"/>
              <a:gd name="connsiteX46" fmla="*/ 397665 w 2642330"/>
              <a:gd name="connsiteY46" fmla="*/ 1092590 h 2241385"/>
              <a:gd name="connsiteX47" fmla="*/ 403910 w 2642330"/>
              <a:gd name="connsiteY47" fmla="*/ 1021107 h 2241385"/>
              <a:gd name="connsiteX48" fmla="*/ 413435 w 2642330"/>
              <a:gd name="connsiteY48" fmla="*/ 960812 h 2241385"/>
              <a:gd name="connsiteX49" fmla="*/ 449154 w 2642330"/>
              <a:gd name="connsiteY49" fmla="*/ 952051 h 2241385"/>
              <a:gd name="connsiteX50" fmla="*/ 478582 w 2642330"/>
              <a:gd name="connsiteY50" fmla="*/ 983142 h 2241385"/>
              <a:gd name="connsiteX51" fmla="*/ 496779 w 2642330"/>
              <a:gd name="connsiteY51" fmla="*/ 966338 h 2241385"/>
              <a:gd name="connsiteX52" fmla="*/ 495251 w 2642330"/>
              <a:gd name="connsiteY52" fmla="*/ 906088 h 2241385"/>
              <a:gd name="connsiteX53" fmla="*/ 546696 w 2642330"/>
              <a:gd name="connsiteY53" fmla="*/ 885556 h 2241385"/>
              <a:gd name="connsiteX54" fmla="*/ 589647 w 2642330"/>
              <a:gd name="connsiteY54" fmla="*/ 930620 h 2241385"/>
              <a:gd name="connsiteX55" fmla="*/ 606316 w 2642330"/>
              <a:gd name="connsiteY55" fmla="*/ 952051 h 2241385"/>
              <a:gd name="connsiteX56" fmla="*/ 635341 w 2642330"/>
              <a:gd name="connsiteY56" fmla="*/ 939380 h 2241385"/>
              <a:gd name="connsiteX57" fmla="*/ 644416 w 2642330"/>
              <a:gd name="connsiteY57" fmla="*/ 880613 h 2241385"/>
              <a:gd name="connsiteX58" fmla="*/ 645450 w 2642330"/>
              <a:gd name="connsiteY58" fmla="*/ 847186 h 2241385"/>
              <a:gd name="connsiteX59" fmla="*/ 665847 w 2642330"/>
              <a:gd name="connsiteY59" fmla="*/ 823463 h 2241385"/>
              <a:gd name="connsiteX60" fmla="*/ 721605 w 2642330"/>
              <a:gd name="connsiteY60" fmla="*/ 804952 h 2241385"/>
              <a:gd name="connsiteX61" fmla="*/ 753954 w 2642330"/>
              <a:gd name="connsiteY61" fmla="*/ 799651 h 2241385"/>
              <a:gd name="connsiteX62" fmla="*/ 772150 w 2642330"/>
              <a:gd name="connsiteY62" fmla="*/ 767167 h 2241385"/>
              <a:gd name="connsiteX63" fmla="*/ 796816 w 2642330"/>
              <a:gd name="connsiteY63" fmla="*/ 759170 h 2241385"/>
              <a:gd name="connsiteX64" fmla="*/ 813485 w 2642330"/>
              <a:gd name="connsiteY64" fmla="*/ 735357 h 2241385"/>
              <a:gd name="connsiteX65" fmla="*/ 837297 w 2642330"/>
              <a:gd name="connsiteY65" fmla="*/ 787745 h 2241385"/>
              <a:gd name="connsiteX66" fmla="*/ 880160 w 2642330"/>
              <a:gd name="connsiteY66" fmla="*/ 785364 h 2241385"/>
              <a:gd name="connsiteX67" fmla="*/ 918260 w 2642330"/>
              <a:gd name="connsiteY67" fmla="*/ 797270 h 2241385"/>
              <a:gd name="connsiteX68" fmla="*/ 942072 w 2642330"/>
              <a:gd name="connsiteY68" fmla="*/ 787745 h 2241385"/>
              <a:gd name="connsiteX69" fmla="*/ 970647 w 2642330"/>
              <a:gd name="connsiteY69" fmla="*/ 859182 h 2241385"/>
              <a:gd name="connsiteX70" fmla="*/ 995583 w 2642330"/>
              <a:gd name="connsiteY70" fmla="*/ 846872 h 2241385"/>
              <a:gd name="connsiteX71" fmla="*/ 1038715 w 2642330"/>
              <a:gd name="connsiteY71" fmla="*/ 852532 h 2241385"/>
              <a:gd name="connsiteX72" fmla="*/ 1073041 w 2642330"/>
              <a:gd name="connsiteY72" fmla="*/ 859182 h 2241385"/>
              <a:gd name="connsiteX73" fmla="*/ 1132392 w 2642330"/>
              <a:gd name="connsiteY73" fmla="*/ 914715 h 2241385"/>
              <a:gd name="connsiteX74" fmla="*/ 1161147 w 2642330"/>
              <a:gd name="connsiteY74" fmla="*/ 899663 h 2241385"/>
              <a:gd name="connsiteX75" fmla="*/ 1196866 w 2642330"/>
              <a:gd name="connsiteY75" fmla="*/ 923476 h 2241385"/>
              <a:gd name="connsiteX76" fmla="*/ 1249254 w 2642330"/>
              <a:gd name="connsiteY76" fmla="*/ 952051 h 2241385"/>
              <a:gd name="connsiteX77" fmla="*/ 1330216 w 2642330"/>
              <a:gd name="connsiteY77" fmla="*/ 956633 h 2241385"/>
              <a:gd name="connsiteX78" fmla="*/ 1353713 w 2642330"/>
              <a:gd name="connsiteY78" fmla="*/ 917680 h 2241385"/>
              <a:gd name="connsiteX79" fmla="*/ 1318310 w 2642330"/>
              <a:gd name="connsiteY79" fmla="*/ 875851 h 2241385"/>
              <a:gd name="connsiteX80" fmla="*/ 1243367 w 2642330"/>
              <a:gd name="connsiteY80" fmla="*/ 823687 h 2241385"/>
              <a:gd name="connsiteX81" fmla="*/ 1156385 w 2642330"/>
              <a:gd name="connsiteY81" fmla="*/ 778220 h 2241385"/>
              <a:gd name="connsiteX82" fmla="*/ 1071154 w 2642330"/>
              <a:gd name="connsiteY82" fmla="*/ 685396 h 2241385"/>
              <a:gd name="connsiteX83" fmla="*/ 1032560 w 2642330"/>
              <a:gd name="connsiteY83" fmla="*/ 663920 h 2241385"/>
              <a:gd name="connsiteX84" fmla="*/ 950968 w 2642330"/>
              <a:gd name="connsiteY84" fmla="*/ 588124 h 2241385"/>
              <a:gd name="connsiteX85" fmla="*/ 920641 w 2642330"/>
              <a:gd name="connsiteY85" fmla="*/ 521045 h 2241385"/>
              <a:gd name="connsiteX86" fmla="*/ 889685 w 2642330"/>
              <a:gd name="connsiteY86" fmla="*/ 471038 h 2241385"/>
              <a:gd name="connsiteX87" fmla="*/ 872701 w 2642330"/>
              <a:gd name="connsiteY87" fmla="*/ 455134 h 2241385"/>
              <a:gd name="connsiteX88" fmla="*/ 877778 w 2642330"/>
              <a:gd name="connsiteY88" fmla="*/ 418651 h 2241385"/>
              <a:gd name="connsiteX89" fmla="*/ 899210 w 2642330"/>
              <a:gd name="connsiteY89" fmla="*/ 378394 h 2241385"/>
              <a:gd name="connsiteX90" fmla="*/ 856347 w 2642330"/>
              <a:gd name="connsiteY90" fmla="*/ 378170 h 2241385"/>
              <a:gd name="connsiteX91" fmla="*/ 814428 w 2642330"/>
              <a:gd name="connsiteY91" fmla="*/ 353099 h 2241385"/>
              <a:gd name="connsiteX92" fmla="*/ 806341 w 2642330"/>
              <a:gd name="connsiteY92" fmla="*/ 290063 h 2241385"/>
              <a:gd name="connsiteX93" fmla="*/ 775385 w 2642330"/>
              <a:gd name="connsiteY93" fmla="*/ 275776 h 2241385"/>
              <a:gd name="connsiteX94" fmla="*/ 769813 w 2642330"/>
              <a:gd name="connsiteY94" fmla="*/ 252862 h 2241385"/>
              <a:gd name="connsiteX95" fmla="*/ 718235 w 2642330"/>
              <a:gd name="connsiteY95" fmla="*/ 256726 h 2241385"/>
              <a:gd name="connsiteX96" fmla="*/ 706329 w 2642330"/>
              <a:gd name="connsiteY96" fmla="*/ 240057 h 2241385"/>
              <a:gd name="connsiteX97" fmla="*/ 656322 w 2642330"/>
              <a:gd name="connsiteY97" fmla="*/ 247201 h 2241385"/>
              <a:gd name="connsiteX98" fmla="*/ 634891 w 2642330"/>
              <a:gd name="connsiteY98" fmla="*/ 235295 h 2241385"/>
              <a:gd name="connsiteX99" fmla="*/ 622266 w 2642330"/>
              <a:gd name="connsiteY99" fmla="*/ 193644 h 2241385"/>
              <a:gd name="connsiteX100" fmla="*/ 548446 w 2642330"/>
              <a:gd name="connsiteY100" fmla="*/ 215075 h 2241385"/>
              <a:gd name="connsiteX101" fmla="*/ 572979 w 2642330"/>
              <a:gd name="connsiteY101" fmla="*/ 178145 h 2241385"/>
              <a:gd name="connsiteX102" fmla="*/ 620604 w 2642330"/>
              <a:gd name="connsiteY102" fmla="*/ 154332 h 2241385"/>
              <a:gd name="connsiteX103" fmla="*/ 656323 w 2642330"/>
              <a:gd name="connsiteY103" fmla="*/ 142426 h 2241385"/>
              <a:gd name="connsiteX104" fmla="*/ 670609 w 2642330"/>
              <a:gd name="connsiteY104" fmla="*/ 92419 h 2241385"/>
              <a:gd name="connsiteX105" fmla="*/ 713472 w 2642330"/>
              <a:gd name="connsiteY105" fmla="*/ 97182 h 2241385"/>
              <a:gd name="connsiteX106" fmla="*/ 816809 w 2642330"/>
              <a:gd name="connsiteY106" fmla="*/ 41649 h 2241385"/>
              <a:gd name="connsiteX107" fmla="*/ 1050621 w 2642330"/>
              <a:gd name="connsiteY107" fmla="*/ 0 h 2241385"/>
              <a:gd name="connsiteX108" fmla="*/ 1149331 w 2642330"/>
              <a:gd name="connsiteY108" fmla="*/ 27677 h 2241385"/>
              <a:gd name="connsiteX109" fmla="*/ 1213535 w 2642330"/>
              <a:gd name="connsiteY109" fmla="*/ 61463 h 2241385"/>
              <a:gd name="connsiteX110" fmla="*/ 1256397 w 2642330"/>
              <a:gd name="connsiteY110" fmla="*/ 90038 h 2241385"/>
              <a:gd name="connsiteX111" fmla="*/ 1438495 w 2642330"/>
              <a:gd name="connsiteY111" fmla="*/ 102933 h 2241385"/>
              <a:gd name="connsiteX0" fmla="*/ 1438495 w 2642330"/>
              <a:gd name="connsiteY0" fmla="*/ 102933 h 2241385"/>
              <a:gd name="connsiteX1" fmla="*/ 1356994 w 2642330"/>
              <a:gd name="connsiteY1" fmla="*/ 309068 h 2241385"/>
              <a:gd name="connsiteX2" fmla="*/ 1331115 w 2642330"/>
              <a:gd name="connsiteY2" fmla="*/ 464344 h 2241385"/>
              <a:gd name="connsiteX3" fmla="*/ 1486390 w 2642330"/>
              <a:gd name="connsiteY3" fmla="*/ 610993 h 2241385"/>
              <a:gd name="connsiteX4" fmla="*/ 1891832 w 2642330"/>
              <a:gd name="connsiteY4" fmla="*/ 723136 h 2241385"/>
              <a:gd name="connsiteX5" fmla="*/ 2116118 w 2642330"/>
              <a:gd name="connsiteY5" fmla="*/ 921544 h 2241385"/>
              <a:gd name="connsiteX6" fmla="*/ 2366284 w 2642330"/>
              <a:gd name="connsiteY6" fmla="*/ 1076819 h 2241385"/>
              <a:gd name="connsiteX7" fmla="*/ 2547439 w 2642330"/>
              <a:gd name="connsiteY7" fmla="*/ 1318359 h 2241385"/>
              <a:gd name="connsiteX8" fmla="*/ 2642330 w 2642330"/>
              <a:gd name="connsiteY8" fmla="*/ 1620283 h 2241385"/>
              <a:gd name="connsiteX9" fmla="*/ 2633703 w 2642330"/>
              <a:gd name="connsiteY9" fmla="*/ 1870449 h 2241385"/>
              <a:gd name="connsiteX10" fmla="*/ 2556066 w 2642330"/>
              <a:gd name="connsiteY10" fmla="*/ 2060231 h 2241385"/>
              <a:gd name="connsiteX11" fmla="*/ 2383537 w 2642330"/>
              <a:gd name="connsiteY11" fmla="*/ 2189627 h 2241385"/>
              <a:gd name="connsiteX12" fmla="*/ 2141998 w 2642330"/>
              <a:gd name="connsiteY12" fmla="*/ 2241385 h 2241385"/>
              <a:gd name="connsiteX13" fmla="*/ 1921620 w 2642330"/>
              <a:gd name="connsiteY13" fmla="*/ 2219999 h 2241385"/>
              <a:gd name="connsiteX14" fmla="*/ 1650292 w 2642330"/>
              <a:gd name="connsiteY14" fmla="*/ 2137868 h 2241385"/>
              <a:gd name="connsiteX15" fmla="*/ 1530541 w 2642330"/>
              <a:gd name="connsiteY15" fmla="*/ 2138451 h 2241385"/>
              <a:gd name="connsiteX16" fmla="*/ 1460920 w 2642330"/>
              <a:gd name="connsiteY16" fmla="*/ 2202470 h 2241385"/>
              <a:gd name="connsiteX17" fmla="*/ 1326732 w 2642330"/>
              <a:gd name="connsiteY17" fmla="*/ 2144960 h 2241385"/>
              <a:gd name="connsiteX18" fmla="*/ 1228880 w 2642330"/>
              <a:gd name="connsiteY18" fmla="*/ 1978898 h 2241385"/>
              <a:gd name="connsiteX19" fmla="*/ 1180976 w 2642330"/>
              <a:gd name="connsiteY19" fmla="*/ 1928782 h 2241385"/>
              <a:gd name="connsiteX20" fmla="*/ 994818 w 2642330"/>
              <a:gd name="connsiteY20" fmla="*/ 1809490 h 2241385"/>
              <a:gd name="connsiteX21" fmla="*/ 782164 w 2642330"/>
              <a:gd name="connsiteY21" fmla="*/ 1810116 h 2241385"/>
              <a:gd name="connsiteX22" fmla="*/ 550773 w 2642330"/>
              <a:gd name="connsiteY22" fmla="*/ 1776392 h 2241385"/>
              <a:gd name="connsiteX23" fmla="*/ 510248 w 2642330"/>
              <a:gd name="connsiteY23" fmla="*/ 1879681 h 2241385"/>
              <a:gd name="connsiteX24" fmla="*/ 455768 w 2642330"/>
              <a:gd name="connsiteY24" fmla="*/ 1949266 h 2241385"/>
              <a:gd name="connsiteX25" fmla="*/ 462987 w 2642330"/>
              <a:gd name="connsiteY25" fmla="*/ 2093574 h 2241385"/>
              <a:gd name="connsiteX26" fmla="*/ 431426 w 2642330"/>
              <a:gd name="connsiteY26" fmla="*/ 2176014 h 2241385"/>
              <a:gd name="connsiteX27" fmla="*/ 366129 w 2642330"/>
              <a:gd name="connsiteY27" fmla="*/ 2172327 h 2241385"/>
              <a:gd name="connsiteX28" fmla="*/ 318119 w 2642330"/>
              <a:gd name="connsiteY28" fmla="*/ 2080974 h 2241385"/>
              <a:gd name="connsiteX29" fmla="*/ 295695 w 2642330"/>
              <a:gd name="connsiteY29" fmla="*/ 2029409 h 2241385"/>
              <a:gd name="connsiteX30" fmla="*/ 215332 w 2642330"/>
              <a:gd name="connsiteY30" fmla="*/ 2096823 h 2241385"/>
              <a:gd name="connsiteX31" fmla="*/ 203290 w 2642330"/>
              <a:gd name="connsiteY31" fmla="*/ 2045064 h 2241385"/>
              <a:gd name="connsiteX32" fmla="*/ 212286 w 2642330"/>
              <a:gd name="connsiteY32" fmla="*/ 2022766 h 2241385"/>
              <a:gd name="connsiteX33" fmla="*/ 162015 w 2642330"/>
              <a:gd name="connsiteY33" fmla="*/ 2014828 h 2241385"/>
              <a:gd name="connsiteX34" fmla="*/ 217578 w 2642330"/>
              <a:gd name="connsiteY34" fmla="*/ 1967201 h 2241385"/>
              <a:gd name="connsiteX35" fmla="*/ 304891 w 2642330"/>
              <a:gd name="connsiteY35" fmla="*/ 1898411 h 2241385"/>
              <a:gd name="connsiteX36" fmla="*/ 329742 w 2642330"/>
              <a:gd name="connsiteY36" fmla="*/ 1751048 h 2241385"/>
              <a:gd name="connsiteX37" fmla="*/ 283275 w 2642330"/>
              <a:gd name="connsiteY37" fmla="*/ 1735891 h 2241385"/>
              <a:gd name="connsiteX38" fmla="*/ 303174 w 2642330"/>
              <a:gd name="connsiteY38" fmla="*/ 1651944 h 2241385"/>
              <a:gd name="connsiteX39" fmla="*/ 270375 w 2642330"/>
              <a:gd name="connsiteY39" fmla="*/ 1636099 h 2241385"/>
              <a:gd name="connsiteX40" fmla="*/ 225256 w 2642330"/>
              <a:gd name="connsiteY40" fmla="*/ 1623808 h 2241385"/>
              <a:gd name="connsiteX41" fmla="*/ 0 w 2642330"/>
              <a:gd name="connsiteY41" fmla="*/ 1710102 h 2241385"/>
              <a:gd name="connsiteX42" fmla="*/ 2647 w 2642330"/>
              <a:gd name="connsiteY42" fmla="*/ 1534019 h 2241385"/>
              <a:gd name="connsiteX43" fmla="*/ 11273 w 2642330"/>
              <a:gd name="connsiteY43" fmla="*/ 1387370 h 2241385"/>
              <a:gd name="connsiteX44" fmla="*/ 132043 w 2642330"/>
              <a:gd name="connsiteY44" fmla="*/ 1292480 h 2241385"/>
              <a:gd name="connsiteX45" fmla="*/ 278692 w 2642330"/>
              <a:gd name="connsiteY45" fmla="*/ 1275227 h 2241385"/>
              <a:gd name="connsiteX46" fmla="*/ 397665 w 2642330"/>
              <a:gd name="connsiteY46" fmla="*/ 1092590 h 2241385"/>
              <a:gd name="connsiteX47" fmla="*/ 403910 w 2642330"/>
              <a:gd name="connsiteY47" fmla="*/ 1021107 h 2241385"/>
              <a:gd name="connsiteX48" fmla="*/ 413435 w 2642330"/>
              <a:gd name="connsiteY48" fmla="*/ 960812 h 2241385"/>
              <a:gd name="connsiteX49" fmla="*/ 449154 w 2642330"/>
              <a:gd name="connsiteY49" fmla="*/ 952051 h 2241385"/>
              <a:gd name="connsiteX50" fmla="*/ 478582 w 2642330"/>
              <a:gd name="connsiteY50" fmla="*/ 983142 h 2241385"/>
              <a:gd name="connsiteX51" fmla="*/ 496779 w 2642330"/>
              <a:gd name="connsiteY51" fmla="*/ 966338 h 2241385"/>
              <a:gd name="connsiteX52" fmla="*/ 495251 w 2642330"/>
              <a:gd name="connsiteY52" fmla="*/ 906088 h 2241385"/>
              <a:gd name="connsiteX53" fmla="*/ 546696 w 2642330"/>
              <a:gd name="connsiteY53" fmla="*/ 885556 h 2241385"/>
              <a:gd name="connsiteX54" fmla="*/ 589647 w 2642330"/>
              <a:gd name="connsiteY54" fmla="*/ 930620 h 2241385"/>
              <a:gd name="connsiteX55" fmla="*/ 606316 w 2642330"/>
              <a:gd name="connsiteY55" fmla="*/ 952051 h 2241385"/>
              <a:gd name="connsiteX56" fmla="*/ 635341 w 2642330"/>
              <a:gd name="connsiteY56" fmla="*/ 939380 h 2241385"/>
              <a:gd name="connsiteX57" fmla="*/ 644416 w 2642330"/>
              <a:gd name="connsiteY57" fmla="*/ 880613 h 2241385"/>
              <a:gd name="connsiteX58" fmla="*/ 645450 w 2642330"/>
              <a:gd name="connsiteY58" fmla="*/ 847186 h 2241385"/>
              <a:gd name="connsiteX59" fmla="*/ 665847 w 2642330"/>
              <a:gd name="connsiteY59" fmla="*/ 823463 h 2241385"/>
              <a:gd name="connsiteX60" fmla="*/ 721605 w 2642330"/>
              <a:gd name="connsiteY60" fmla="*/ 804952 h 2241385"/>
              <a:gd name="connsiteX61" fmla="*/ 753954 w 2642330"/>
              <a:gd name="connsiteY61" fmla="*/ 799651 h 2241385"/>
              <a:gd name="connsiteX62" fmla="*/ 772150 w 2642330"/>
              <a:gd name="connsiteY62" fmla="*/ 767167 h 2241385"/>
              <a:gd name="connsiteX63" fmla="*/ 796816 w 2642330"/>
              <a:gd name="connsiteY63" fmla="*/ 759170 h 2241385"/>
              <a:gd name="connsiteX64" fmla="*/ 813485 w 2642330"/>
              <a:gd name="connsiteY64" fmla="*/ 735357 h 2241385"/>
              <a:gd name="connsiteX65" fmla="*/ 837297 w 2642330"/>
              <a:gd name="connsiteY65" fmla="*/ 787745 h 2241385"/>
              <a:gd name="connsiteX66" fmla="*/ 880160 w 2642330"/>
              <a:gd name="connsiteY66" fmla="*/ 785364 h 2241385"/>
              <a:gd name="connsiteX67" fmla="*/ 918260 w 2642330"/>
              <a:gd name="connsiteY67" fmla="*/ 797270 h 2241385"/>
              <a:gd name="connsiteX68" fmla="*/ 942072 w 2642330"/>
              <a:gd name="connsiteY68" fmla="*/ 787745 h 2241385"/>
              <a:gd name="connsiteX69" fmla="*/ 970647 w 2642330"/>
              <a:gd name="connsiteY69" fmla="*/ 859182 h 2241385"/>
              <a:gd name="connsiteX70" fmla="*/ 995583 w 2642330"/>
              <a:gd name="connsiteY70" fmla="*/ 846872 h 2241385"/>
              <a:gd name="connsiteX71" fmla="*/ 1038715 w 2642330"/>
              <a:gd name="connsiteY71" fmla="*/ 852532 h 2241385"/>
              <a:gd name="connsiteX72" fmla="*/ 1073041 w 2642330"/>
              <a:gd name="connsiteY72" fmla="*/ 859182 h 2241385"/>
              <a:gd name="connsiteX73" fmla="*/ 1132392 w 2642330"/>
              <a:gd name="connsiteY73" fmla="*/ 914715 h 2241385"/>
              <a:gd name="connsiteX74" fmla="*/ 1161147 w 2642330"/>
              <a:gd name="connsiteY74" fmla="*/ 899663 h 2241385"/>
              <a:gd name="connsiteX75" fmla="*/ 1196866 w 2642330"/>
              <a:gd name="connsiteY75" fmla="*/ 923476 h 2241385"/>
              <a:gd name="connsiteX76" fmla="*/ 1249254 w 2642330"/>
              <a:gd name="connsiteY76" fmla="*/ 952051 h 2241385"/>
              <a:gd name="connsiteX77" fmla="*/ 1330216 w 2642330"/>
              <a:gd name="connsiteY77" fmla="*/ 956633 h 2241385"/>
              <a:gd name="connsiteX78" fmla="*/ 1353713 w 2642330"/>
              <a:gd name="connsiteY78" fmla="*/ 917680 h 2241385"/>
              <a:gd name="connsiteX79" fmla="*/ 1318310 w 2642330"/>
              <a:gd name="connsiteY79" fmla="*/ 875851 h 2241385"/>
              <a:gd name="connsiteX80" fmla="*/ 1243367 w 2642330"/>
              <a:gd name="connsiteY80" fmla="*/ 823687 h 2241385"/>
              <a:gd name="connsiteX81" fmla="*/ 1156385 w 2642330"/>
              <a:gd name="connsiteY81" fmla="*/ 778220 h 2241385"/>
              <a:gd name="connsiteX82" fmla="*/ 1071154 w 2642330"/>
              <a:gd name="connsiteY82" fmla="*/ 685396 h 2241385"/>
              <a:gd name="connsiteX83" fmla="*/ 1032560 w 2642330"/>
              <a:gd name="connsiteY83" fmla="*/ 663920 h 2241385"/>
              <a:gd name="connsiteX84" fmla="*/ 950968 w 2642330"/>
              <a:gd name="connsiteY84" fmla="*/ 588124 h 2241385"/>
              <a:gd name="connsiteX85" fmla="*/ 920641 w 2642330"/>
              <a:gd name="connsiteY85" fmla="*/ 521045 h 2241385"/>
              <a:gd name="connsiteX86" fmla="*/ 889685 w 2642330"/>
              <a:gd name="connsiteY86" fmla="*/ 471038 h 2241385"/>
              <a:gd name="connsiteX87" fmla="*/ 872701 w 2642330"/>
              <a:gd name="connsiteY87" fmla="*/ 455134 h 2241385"/>
              <a:gd name="connsiteX88" fmla="*/ 877778 w 2642330"/>
              <a:gd name="connsiteY88" fmla="*/ 418651 h 2241385"/>
              <a:gd name="connsiteX89" fmla="*/ 899210 w 2642330"/>
              <a:gd name="connsiteY89" fmla="*/ 378394 h 2241385"/>
              <a:gd name="connsiteX90" fmla="*/ 856347 w 2642330"/>
              <a:gd name="connsiteY90" fmla="*/ 378170 h 2241385"/>
              <a:gd name="connsiteX91" fmla="*/ 814428 w 2642330"/>
              <a:gd name="connsiteY91" fmla="*/ 353099 h 2241385"/>
              <a:gd name="connsiteX92" fmla="*/ 806341 w 2642330"/>
              <a:gd name="connsiteY92" fmla="*/ 290063 h 2241385"/>
              <a:gd name="connsiteX93" fmla="*/ 775385 w 2642330"/>
              <a:gd name="connsiteY93" fmla="*/ 275776 h 2241385"/>
              <a:gd name="connsiteX94" fmla="*/ 769813 w 2642330"/>
              <a:gd name="connsiteY94" fmla="*/ 252862 h 2241385"/>
              <a:gd name="connsiteX95" fmla="*/ 718235 w 2642330"/>
              <a:gd name="connsiteY95" fmla="*/ 256726 h 2241385"/>
              <a:gd name="connsiteX96" fmla="*/ 706329 w 2642330"/>
              <a:gd name="connsiteY96" fmla="*/ 240057 h 2241385"/>
              <a:gd name="connsiteX97" fmla="*/ 656322 w 2642330"/>
              <a:gd name="connsiteY97" fmla="*/ 247201 h 2241385"/>
              <a:gd name="connsiteX98" fmla="*/ 634891 w 2642330"/>
              <a:gd name="connsiteY98" fmla="*/ 235295 h 2241385"/>
              <a:gd name="connsiteX99" fmla="*/ 622266 w 2642330"/>
              <a:gd name="connsiteY99" fmla="*/ 193644 h 2241385"/>
              <a:gd name="connsiteX100" fmla="*/ 548446 w 2642330"/>
              <a:gd name="connsiteY100" fmla="*/ 215075 h 2241385"/>
              <a:gd name="connsiteX101" fmla="*/ 572979 w 2642330"/>
              <a:gd name="connsiteY101" fmla="*/ 178145 h 2241385"/>
              <a:gd name="connsiteX102" fmla="*/ 620604 w 2642330"/>
              <a:gd name="connsiteY102" fmla="*/ 154332 h 2241385"/>
              <a:gd name="connsiteX103" fmla="*/ 656323 w 2642330"/>
              <a:gd name="connsiteY103" fmla="*/ 142426 h 2241385"/>
              <a:gd name="connsiteX104" fmla="*/ 670609 w 2642330"/>
              <a:gd name="connsiteY104" fmla="*/ 92419 h 2241385"/>
              <a:gd name="connsiteX105" fmla="*/ 713472 w 2642330"/>
              <a:gd name="connsiteY105" fmla="*/ 97182 h 2241385"/>
              <a:gd name="connsiteX106" fmla="*/ 816809 w 2642330"/>
              <a:gd name="connsiteY106" fmla="*/ 41649 h 2241385"/>
              <a:gd name="connsiteX107" fmla="*/ 1050621 w 2642330"/>
              <a:gd name="connsiteY107" fmla="*/ 0 h 2241385"/>
              <a:gd name="connsiteX108" fmla="*/ 1149331 w 2642330"/>
              <a:gd name="connsiteY108" fmla="*/ 27677 h 2241385"/>
              <a:gd name="connsiteX109" fmla="*/ 1213535 w 2642330"/>
              <a:gd name="connsiteY109" fmla="*/ 61463 h 2241385"/>
              <a:gd name="connsiteX110" fmla="*/ 1256397 w 2642330"/>
              <a:gd name="connsiteY110" fmla="*/ 90038 h 2241385"/>
              <a:gd name="connsiteX111" fmla="*/ 1438495 w 2642330"/>
              <a:gd name="connsiteY111" fmla="*/ 102933 h 2241385"/>
              <a:gd name="connsiteX0" fmla="*/ 1562852 w 2766687"/>
              <a:gd name="connsiteY0" fmla="*/ 102933 h 2241385"/>
              <a:gd name="connsiteX1" fmla="*/ 1481351 w 2766687"/>
              <a:gd name="connsiteY1" fmla="*/ 309068 h 2241385"/>
              <a:gd name="connsiteX2" fmla="*/ 1455472 w 2766687"/>
              <a:gd name="connsiteY2" fmla="*/ 464344 h 2241385"/>
              <a:gd name="connsiteX3" fmla="*/ 1610747 w 2766687"/>
              <a:gd name="connsiteY3" fmla="*/ 610993 h 2241385"/>
              <a:gd name="connsiteX4" fmla="*/ 2016189 w 2766687"/>
              <a:gd name="connsiteY4" fmla="*/ 723136 h 2241385"/>
              <a:gd name="connsiteX5" fmla="*/ 2240475 w 2766687"/>
              <a:gd name="connsiteY5" fmla="*/ 921544 h 2241385"/>
              <a:gd name="connsiteX6" fmla="*/ 2490641 w 2766687"/>
              <a:gd name="connsiteY6" fmla="*/ 1076819 h 2241385"/>
              <a:gd name="connsiteX7" fmla="*/ 2671796 w 2766687"/>
              <a:gd name="connsiteY7" fmla="*/ 1318359 h 2241385"/>
              <a:gd name="connsiteX8" fmla="*/ 2766687 w 2766687"/>
              <a:gd name="connsiteY8" fmla="*/ 1620283 h 2241385"/>
              <a:gd name="connsiteX9" fmla="*/ 2758060 w 2766687"/>
              <a:gd name="connsiteY9" fmla="*/ 1870449 h 2241385"/>
              <a:gd name="connsiteX10" fmla="*/ 2680423 w 2766687"/>
              <a:gd name="connsiteY10" fmla="*/ 2060231 h 2241385"/>
              <a:gd name="connsiteX11" fmla="*/ 2507894 w 2766687"/>
              <a:gd name="connsiteY11" fmla="*/ 2189627 h 2241385"/>
              <a:gd name="connsiteX12" fmla="*/ 2266355 w 2766687"/>
              <a:gd name="connsiteY12" fmla="*/ 2241385 h 2241385"/>
              <a:gd name="connsiteX13" fmla="*/ 2045977 w 2766687"/>
              <a:gd name="connsiteY13" fmla="*/ 2219999 h 2241385"/>
              <a:gd name="connsiteX14" fmla="*/ 1774649 w 2766687"/>
              <a:gd name="connsiteY14" fmla="*/ 2137868 h 2241385"/>
              <a:gd name="connsiteX15" fmla="*/ 1654898 w 2766687"/>
              <a:gd name="connsiteY15" fmla="*/ 2138451 h 2241385"/>
              <a:gd name="connsiteX16" fmla="*/ 1585277 w 2766687"/>
              <a:gd name="connsiteY16" fmla="*/ 2202470 h 2241385"/>
              <a:gd name="connsiteX17" fmla="*/ 1451089 w 2766687"/>
              <a:gd name="connsiteY17" fmla="*/ 2144960 h 2241385"/>
              <a:gd name="connsiteX18" fmla="*/ 1353237 w 2766687"/>
              <a:gd name="connsiteY18" fmla="*/ 1978898 h 2241385"/>
              <a:gd name="connsiteX19" fmla="*/ 1305333 w 2766687"/>
              <a:gd name="connsiteY19" fmla="*/ 1928782 h 2241385"/>
              <a:gd name="connsiteX20" fmla="*/ 1119175 w 2766687"/>
              <a:gd name="connsiteY20" fmla="*/ 1809490 h 2241385"/>
              <a:gd name="connsiteX21" fmla="*/ 906521 w 2766687"/>
              <a:gd name="connsiteY21" fmla="*/ 1810116 h 2241385"/>
              <a:gd name="connsiteX22" fmla="*/ 675130 w 2766687"/>
              <a:gd name="connsiteY22" fmla="*/ 1776392 h 2241385"/>
              <a:gd name="connsiteX23" fmla="*/ 634605 w 2766687"/>
              <a:gd name="connsiteY23" fmla="*/ 1879681 h 2241385"/>
              <a:gd name="connsiteX24" fmla="*/ 580125 w 2766687"/>
              <a:gd name="connsiteY24" fmla="*/ 1949266 h 2241385"/>
              <a:gd name="connsiteX25" fmla="*/ 587344 w 2766687"/>
              <a:gd name="connsiteY25" fmla="*/ 2093574 h 2241385"/>
              <a:gd name="connsiteX26" fmla="*/ 555783 w 2766687"/>
              <a:gd name="connsiteY26" fmla="*/ 2176014 h 2241385"/>
              <a:gd name="connsiteX27" fmla="*/ 490486 w 2766687"/>
              <a:gd name="connsiteY27" fmla="*/ 2172327 h 2241385"/>
              <a:gd name="connsiteX28" fmla="*/ 442476 w 2766687"/>
              <a:gd name="connsiteY28" fmla="*/ 2080974 h 2241385"/>
              <a:gd name="connsiteX29" fmla="*/ 420052 w 2766687"/>
              <a:gd name="connsiteY29" fmla="*/ 2029409 h 2241385"/>
              <a:gd name="connsiteX30" fmla="*/ 339689 w 2766687"/>
              <a:gd name="connsiteY30" fmla="*/ 2096823 h 2241385"/>
              <a:gd name="connsiteX31" fmla="*/ 327647 w 2766687"/>
              <a:gd name="connsiteY31" fmla="*/ 2045064 h 2241385"/>
              <a:gd name="connsiteX32" fmla="*/ 336643 w 2766687"/>
              <a:gd name="connsiteY32" fmla="*/ 2022766 h 2241385"/>
              <a:gd name="connsiteX33" fmla="*/ 286372 w 2766687"/>
              <a:gd name="connsiteY33" fmla="*/ 2014828 h 2241385"/>
              <a:gd name="connsiteX34" fmla="*/ 341935 w 2766687"/>
              <a:gd name="connsiteY34" fmla="*/ 1967201 h 2241385"/>
              <a:gd name="connsiteX35" fmla="*/ 429248 w 2766687"/>
              <a:gd name="connsiteY35" fmla="*/ 1898411 h 2241385"/>
              <a:gd name="connsiteX36" fmla="*/ 454099 w 2766687"/>
              <a:gd name="connsiteY36" fmla="*/ 1751048 h 2241385"/>
              <a:gd name="connsiteX37" fmla="*/ 407632 w 2766687"/>
              <a:gd name="connsiteY37" fmla="*/ 1735891 h 2241385"/>
              <a:gd name="connsiteX38" fmla="*/ 427531 w 2766687"/>
              <a:gd name="connsiteY38" fmla="*/ 1651944 h 2241385"/>
              <a:gd name="connsiteX39" fmla="*/ 394732 w 2766687"/>
              <a:gd name="connsiteY39" fmla="*/ 1636099 h 2241385"/>
              <a:gd name="connsiteX40" fmla="*/ 349613 w 2766687"/>
              <a:gd name="connsiteY40" fmla="*/ 1623808 h 2241385"/>
              <a:gd name="connsiteX41" fmla="*/ 124357 w 2766687"/>
              <a:gd name="connsiteY41" fmla="*/ 1710102 h 2241385"/>
              <a:gd name="connsiteX42" fmla="*/ 4 w 2766687"/>
              <a:gd name="connsiteY42" fmla="*/ 1404374 h 2241385"/>
              <a:gd name="connsiteX43" fmla="*/ 135630 w 2766687"/>
              <a:gd name="connsiteY43" fmla="*/ 1387370 h 2241385"/>
              <a:gd name="connsiteX44" fmla="*/ 256400 w 2766687"/>
              <a:gd name="connsiteY44" fmla="*/ 1292480 h 2241385"/>
              <a:gd name="connsiteX45" fmla="*/ 403049 w 2766687"/>
              <a:gd name="connsiteY45" fmla="*/ 1275227 h 2241385"/>
              <a:gd name="connsiteX46" fmla="*/ 522022 w 2766687"/>
              <a:gd name="connsiteY46" fmla="*/ 1092590 h 2241385"/>
              <a:gd name="connsiteX47" fmla="*/ 528267 w 2766687"/>
              <a:gd name="connsiteY47" fmla="*/ 1021107 h 2241385"/>
              <a:gd name="connsiteX48" fmla="*/ 537792 w 2766687"/>
              <a:gd name="connsiteY48" fmla="*/ 960812 h 2241385"/>
              <a:gd name="connsiteX49" fmla="*/ 573511 w 2766687"/>
              <a:gd name="connsiteY49" fmla="*/ 952051 h 2241385"/>
              <a:gd name="connsiteX50" fmla="*/ 602939 w 2766687"/>
              <a:gd name="connsiteY50" fmla="*/ 983142 h 2241385"/>
              <a:gd name="connsiteX51" fmla="*/ 621136 w 2766687"/>
              <a:gd name="connsiteY51" fmla="*/ 966338 h 2241385"/>
              <a:gd name="connsiteX52" fmla="*/ 619608 w 2766687"/>
              <a:gd name="connsiteY52" fmla="*/ 906088 h 2241385"/>
              <a:gd name="connsiteX53" fmla="*/ 671053 w 2766687"/>
              <a:gd name="connsiteY53" fmla="*/ 885556 h 2241385"/>
              <a:gd name="connsiteX54" fmla="*/ 714004 w 2766687"/>
              <a:gd name="connsiteY54" fmla="*/ 930620 h 2241385"/>
              <a:gd name="connsiteX55" fmla="*/ 730673 w 2766687"/>
              <a:gd name="connsiteY55" fmla="*/ 952051 h 2241385"/>
              <a:gd name="connsiteX56" fmla="*/ 759698 w 2766687"/>
              <a:gd name="connsiteY56" fmla="*/ 939380 h 2241385"/>
              <a:gd name="connsiteX57" fmla="*/ 768773 w 2766687"/>
              <a:gd name="connsiteY57" fmla="*/ 880613 h 2241385"/>
              <a:gd name="connsiteX58" fmla="*/ 769807 w 2766687"/>
              <a:gd name="connsiteY58" fmla="*/ 847186 h 2241385"/>
              <a:gd name="connsiteX59" fmla="*/ 790204 w 2766687"/>
              <a:gd name="connsiteY59" fmla="*/ 823463 h 2241385"/>
              <a:gd name="connsiteX60" fmla="*/ 845962 w 2766687"/>
              <a:gd name="connsiteY60" fmla="*/ 804952 h 2241385"/>
              <a:gd name="connsiteX61" fmla="*/ 878311 w 2766687"/>
              <a:gd name="connsiteY61" fmla="*/ 799651 h 2241385"/>
              <a:gd name="connsiteX62" fmla="*/ 896507 w 2766687"/>
              <a:gd name="connsiteY62" fmla="*/ 767167 h 2241385"/>
              <a:gd name="connsiteX63" fmla="*/ 921173 w 2766687"/>
              <a:gd name="connsiteY63" fmla="*/ 759170 h 2241385"/>
              <a:gd name="connsiteX64" fmla="*/ 937842 w 2766687"/>
              <a:gd name="connsiteY64" fmla="*/ 735357 h 2241385"/>
              <a:gd name="connsiteX65" fmla="*/ 961654 w 2766687"/>
              <a:gd name="connsiteY65" fmla="*/ 787745 h 2241385"/>
              <a:gd name="connsiteX66" fmla="*/ 1004517 w 2766687"/>
              <a:gd name="connsiteY66" fmla="*/ 785364 h 2241385"/>
              <a:gd name="connsiteX67" fmla="*/ 1042617 w 2766687"/>
              <a:gd name="connsiteY67" fmla="*/ 797270 h 2241385"/>
              <a:gd name="connsiteX68" fmla="*/ 1066429 w 2766687"/>
              <a:gd name="connsiteY68" fmla="*/ 787745 h 2241385"/>
              <a:gd name="connsiteX69" fmla="*/ 1095004 w 2766687"/>
              <a:gd name="connsiteY69" fmla="*/ 859182 h 2241385"/>
              <a:gd name="connsiteX70" fmla="*/ 1119940 w 2766687"/>
              <a:gd name="connsiteY70" fmla="*/ 846872 h 2241385"/>
              <a:gd name="connsiteX71" fmla="*/ 1163072 w 2766687"/>
              <a:gd name="connsiteY71" fmla="*/ 852532 h 2241385"/>
              <a:gd name="connsiteX72" fmla="*/ 1197398 w 2766687"/>
              <a:gd name="connsiteY72" fmla="*/ 859182 h 2241385"/>
              <a:gd name="connsiteX73" fmla="*/ 1256749 w 2766687"/>
              <a:gd name="connsiteY73" fmla="*/ 914715 h 2241385"/>
              <a:gd name="connsiteX74" fmla="*/ 1285504 w 2766687"/>
              <a:gd name="connsiteY74" fmla="*/ 899663 h 2241385"/>
              <a:gd name="connsiteX75" fmla="*/ 1321223 w 2766687"/>
              <a:gd name="connsiteY75" fmla="*/ 923476 h 2241385"/>
              <a:gd name="connsiteX76" fmla="*/ 1373611 w 2766687"/>
              <a:gd name="connsiteY76" fmla="*/ 952051 h 2241385"/>
              <a:gd name="connsiteX77" fmla="*/ 1454573 w 2766687"/>
              <a:gd name="connsiteY77" fmla="*/ 956633 h 2241385"/>
              <a:gd name="connsiteX78" fmla="*/ 1478070 w 2766687"/>
              <a:gd name="connsiteY78" fmla="*/ 917680 h 2241385"/>
              <a:gd name="connsiteX79" fmla="*/ 1442667 w 2766687"/>
              <a:gd name="connsiteY79" fmla="*/ 875851 h 2241385"/>
              <a:gd name="connsiteX80" fmla="*/ 1367724 w 2766687"/>
              <a:gd name="connsiteY80" fmla="*/ 823687 h 2241385"/>
              <a:gd name="connsiteX81" fmla="*/ 1280742 w 2766687"/>
              <a:gd name="connsiteY81" fmla="*/ 778220 h 2241385"/>
              <a:gd name="connsiteX82" fmla="*/ 1195511 w 2766687"/>
              <a:gd name="connsiteY82" fmla="*/ 685396 h 2241385"/>
              <a:gd name="connsiteX83" fmla="*/ 1156917 w 2766687"/>
              <a:gd name="connsiteY83" fmla="*/ 663920 h 2241385"/>
              <a:gd name="connsiteX84" fmla="*/ 1075325 w 2766687"/>
              <a:gd name="connsiteY84" fmla="*/ 588124 h 2241385"/>
              <a:gd name="connsiteX85" fmla="*/ 1044998 w 2766687"/>
              <a:gd name="connsiteY85" fmla="*/ 521045 h 2241385"/>
              <a:gd name="connsiteX86" fmla="*/ 1014042 w 2766687"/>
              <a:gd name="connsiteY86" fmla="*/ 471038 h 2241385"/>
              <a:gd name="connsiteX87" fmla="*/ 997058 w 2766687"/>
              <a:gd name="connsiteY87" fmla="*/ 455134 h 2241385"/>
              <a:gd name="connsiteX88" fmla="*/ 1002135 w 2766687"/>
              <a:gd name="connsiteY88" fmla="*/ 418651 h 2241385"/>
              <a:gd name="connsiteX89" fmla="*/ 1023567 w 2766687"/>
              <a:gd name="connsiteY89" fmla="*/ 378394 h 2241385"/>
              <a:gd name="connsiteX90" fmla="*/ 980704 w 2766687"/>
              <a:gd name="connsiteY90" fmla="*/ 378170 h 2241385"/>
              <a:gd name="connsiteX91" fmla="*/ 938785 w 2766687"/>
              <a:gd name="connsiteY91" fmla="*/ 353099 h 2241385"/>
              <a:gd name="connsiteX92" fmla="*/ 930698 w 2766687"/>
              <a:gd name="connsiteY92" fmla="*/ 290063 h 2241385"/>
              <a:gd name="connsiteX93" fmla="*/ 899742 w 2766687"/>
              <a:gd name="connsiteY93" fmla="*/ 275776 h 2241385"/>
              <a:gd name="connsiteX94" fmla="*/ 894170 w 2766687"/>
              <a:gd name="connsiteY94" fmla="*/ 252862 h 2241385"/>
              <a:gd name="connsiteX95" fmla="*/ 842592 w 2766687"/>
              <a:gd name="connsiteY95" fmla="*/ 256726 h 2241385"/>
              <a:gd name="connsiteX96" fmla="*/ 830686 w 2766687"/>
              <a:gd name="connsiteY96" fmla="*/ 240057 h 2241385"/>
              <a:gd name="connsiteX97" fmla="*/ 780679 w 2766687"/>
              <a:gd name="connsiteY97" fmla="*/ 247201 h 2241385"/>
              <a:gd name="connsiteX98" fmla="*/ 759248 w 2766687"/>
              <a:gd name="connsiteY98" fmla="*/ 235295 h 2241385"/>
              <a:gd name="connsiteX99" fmla="*/ 746623 w 2766687"/>
              <a:gd name="connsiteY99" fmla="*/ 193644 h 2241385"/>
              <a:gd name="connsiteX100" fmla="*/ 672803 w 2766687"/>
              <a:gd name="connsiteY100" fmla="*/ 215075 h 2241385"/>
              <a:gd name="connsiteX101" fmla="*/ 697336 w 2766687"/>
              <a:gd name="connsiteY101" fmla="*/ 178145 h 2241385"/>
              <a:gd name="connsiteX102" fmla="*/ 744961 w 2766687"/>
              <a:gd name="connsiteY102" fmla="*/ 154332 h 2241385"/>
              <a:gd name="connsiteX103" fmla="*/ 780680 w 2766687"/>
              <a:gd name="connsiteY103" fmla="*/ 142426 h 2241385"/>
              <a:gd name="connsiteX104" fmla="*/ 794966 w 2766687"/>
              <a:gd name="connsiteY104" fmla="*/ 92419 h 2241385"/>
              <a:gd name="connsiteX105" fmla="*/ 837829 w 2766687"/>
              <a:gd name="connsiteY105" fmla="*/ 97182 h 2241385"/>
              <a:gd name="connsiteX106" fmla="*/ 941166 w 2766687"/>
              <a:gd name="connsiteY106" fmla="*/ 41649 h 2241385"/>
              <a:gd name="connsiteX107" fmla="*/ 1174978 w 2766687"/>
              <a:gd name="connsiteY107" fmla="*/ 0 h 2241385"/>
              <a:gd name="connsiteX108" fmla="*/ 1273688 w 2766687"/>
              <a:gd name="connsiteY108" fmla="*/ 27677 h 2241385"/>
              <a:gd name="connsiteX109" fmla="*/ 1337892 w 2766687"/>
              <a:gd name="connsiteY109" fmla="*/ 61463 h 2241385"/>
              <a:gd name="connsiteX110" fmla="*/ 1380754 w 2766687"/>
              <a:gd name="connsiteY110" fmla="*/ 90038 h 2241385"/>
              <a:gd name="connsiteX111" fmla="*/ 1562852 w 2766687"/>
              <a:gd name="connsiteY111" fmla="*/ 102933 h 2241385"/>
              <a:gd name="connsiteX0" fmla="*/ 1562854 w 2766689"/>
              <a:gd name="connsiteY0" fmla="*/ 102933 h 2241385"/>
              <a:gd name="connsiteX1" fmla="*/ 1481353 w 2766689"/>
              <a:gd name="connsiteY1" fmla="*/ 309068 h 2241385"/>
              <a:gd name="connsiteX2" fmla="*/ 1455474 w 2766689"/>
              <a:gd name="connsiteY2" fmla="*/ 464344 h 2241385"/>
              <a:gd name="connsiteX3" fmla="*/ 1610749 w 2766689"/>
              <a:gd name="connsiteY3" fmla="*/ 610993 h 2241385"/>
              <a:gd name="connsiteX4" fmla="*/ 2016191 w 2766689"/>
              <a:gd name="connsiteY4" fmla="*/ 723136 h 2241385"/>
              <a:gd name="connsiteX5" fmla="*/ 2240477 w 2766689"/>
              <a:gd name="connsiteY5" fmla="*/ 921544 h 2241385"/>
              <a:gd name="connsiteX6" fmla="*/ 2490643 w 2766689"/>
              <a:gd name="connsiteY6" fmla="*/ 1076819 h 2241385"/>
              <a:gd name="connsiteX7" fmla="*/ 2671798 w 2766689"/>
              <a:gd name="connsiteY7" fmla="*/ 1318359 h 2241385"/>
              <a:gd name="connsiteX8" fmla="*/ 2766689 w 2766689"/>
              <a:gd name="connsiteY8" fmla="*/ 1620283 h 2241385"/>
              <a:gd name="connsiteX9" fmla="*/ 2758062 w 2766689"/>
              <a:gd name="connsiteY9" fmla="*/ 1870449 h 2241385"/>
              <a:gd name="connsiteX10" fmla="*/ 2680425 w 2766689"/>
              <a:gd name="connsiteY10" fmla="*/ 2060231 h 2241385"/>
              <a:gd name="connsiteX11" fmla="*/ 2507896 w 2766689"/>
              <a:gd name="connsiteY11" fmla="*/ 2189627 h 2241385"/>
              <a:gd name="connsiteX12" fmla="*/ 2266357 w 2766689"/>
              <a:gd name="connsiteY12" fmla="*/ 2241385 h 2241385"/>
              <a:gd name="connsiteX13" fmla="*/ 2045979 w 2766689"/>
              <a:gd name="connsiteY13" fmla="*/ 2219999 h 2241385"/>
              <a:gd name="connsiteX14" fmla="*/ 1774651 w 2766689"/>
              <a:gd name="connsiteY14" fmla="*/ 2137868 h 2241385"/>
              <a:gd name="connsiteX15" fmla="*/ 1654900 w 2766689"/>
              <a:gd name="connsiteY15" fmla="*/ 2138451 h 2241385"/>
              <a:gd name="connsiteX16" fmla="*/ 1585279 w 2766689"/>
              <a:gd name="connsiteY16" fmla="*/ 2202470 h 2241385"/>
              <a:gd name="connsiteX17" fmla="*/ 1451091 w 2766689"/>
              <a:gd name="connsiteY17" fmla="*/ 2144960 h 2241385"/>
              <a:gd name="connsiteX18" fmla="*/ 1353239 w 2766689"/>
              <a:gd name="connsiteY18" fmla="*/ 1978898 h 2241385"/>
              <a:gd name="connsiteX19" fmla="*/ 1305335 w 2766689"/>
              <a:gd name="connsiteY19" fmla="*/ 1928782 h 2241385"/>
              <a:gd name="connsiteX20" fmla="*/ 1119177 w 2766689"/>
              <a:gd name="connsiteY20" fmla="*/ 1809490 h 2241385"/>
              <a:gd name="connsiteX21" fmla="*/ 906523 w 2766689"/>
              <a:gd name="connsiteY21" fmla="*/ 1810116 h 2241385"/>
              <a:gd name="connsiteX22" fmla="*/ 675132 w 2766689"/>
              <a:gd name="connsiteY22" fmla="*/ 1776392 h 2241385"/>
              <a:gd name="connsiteX23" fmla="*/ 634607 w 2766689"/>
              <a:gd name="connsiteY23" fmla="*/ 1879681 h 2241385"/>
              <a:gd name="connsiteX24" fmla="*/ 580127 w 2766689"/>
              <a:gd name="connsiteY24" fmla="*/ 1949266 h 2241385"/>
              <a:gd name="connsiteX25" fmla="*/ 587346 w 2766689"/>
              <a:gd name="connsiteY25" fmla="*/ 2093574 h 2241385"/>
              <a:gd name="connsiteX26" fmla="*/ 555785 w 2766689"/>
              <a:gd name="connsiteY26" fmla="*/ 2176014 h 2241385"/>
              <a:gd name="connsiteX27" fmla="*/ 490488 w 2766689"/>
              <a:gd name="connsiteY27" fmla="*/ 2172327 h 2241385"/>
              <a:gd name="connsiteX28" fmla="*/ 442478 w 2766689"/>
              <a:gd name="connsiteY28" fmla="*/ 2080974 h 2241385"/>
              <a:gd name="connsiteX29" fmla="*/ 420054 w 2766689"/>
              <a:gd name="connsiteY29" fmla="*/ 2029409 h 2241385"/>
              <a:gd name="connsiteX30" fmla="*/ 339691 w 2766689"/>
              <a:gd name="connsiteY30" fmla="*/ 2096823 h 2241385"/>
              <a:gd name="connsiteX31" fmla="*/ 327649 w 2766689"/>
              <a:gd name="connsiteY31" fmla="*/ 2045064 h 2241385"/>
              <a:gd name="connsiteX32" fmla="*/ 336645 w 2766689"/>
              <a:gd name="connsiteY32" fmla="*/ 2022766 h 2241385"/>
              <a:gd name="connsiteX33" fmla="*/ 286374 w 2766689"/>
              <a:gd name="connsiteY33" fmla="*/ 2014828 h 2241385"/>
              <a:gd name="connsiteX34" fmla="*/ 341937 w 2766689"/>
              <a:gd name="connsiteY34" fmla="*/ 1967201 h 2241385"/>
              <a:gd name="connsiteX35" fmla="*/ 429250 w 2766689"/>
              <a:gd name="connsiteY35" fmla="*/ 1898411 h 2241385"/>
              <a:gd name="connsiteX36" fmla="*/ 454101 w 2766689"/>
              <a:gd name="connsiteY36" fmla="*/ 1751048 h 2241385"/>
              <a:gd name="connsiteX37" fmla="*/ 407634 w 2766689"/>
              <a:gd name="connsiteY37" fmla="*/ 1735891 h 2241385"/>
              <a:gd name="connsiteX38" fmla="*/ 427533 w 2766689"/>
              <a:gd name="connsiteY38" fmla="*/ 1651944 h 2241385"/>
              <a:gd name="connsiteX39" fmla="*/ 394734 w 2766689"/>
              <a:gd name="connsiteY39" fmla="*/ 1636099 h 2241385"/>
              <a:gd name="connsiteX40" fmla="*/ 349615 w 2766689"/>
              <a:gd name="connsiteY40" fmla="*/ 1623808 h 2241385"/>
              <a:gd name="connsiteX41" fmla="*/ 89962 w 2766689"/>
              <a:gd name="connsiteY41" fmla="*/ 1553999 h 2241385"/>
              <a:gd name="connsiteX42" fmla="*/ 6 w 2766689"/>
              <a:gd name="connsiteY42" fmla="*/ 1404374 h 2241385"/>
              <a:gd name="connsiteX43" fmla="*/ 135632 w 2766689"/>
              <a:gd name="connsiteY43" fmla="*/ 1387370 h 2241385"/>
              <a:gd name="connsiteX44" fmla="*/ 256402 w 2766689"/>
              <a:gd name="connsiteY44" fmla="*/ 1292480 h 2241385"/>
              <a:gd name="connsiteX45" fmla="*/ 403051 w 2766689"/>
              <a:gd name="connsiteY45" fmla="*/ 1275227 h 2241385"/>
              <a:gd name="connsiteX46" fmla="*/ 522024 w 2766689"/>
              <a:gd name="connsiteY46" fmla="*/ 1092590 h 2241385"/>
              <a:gd name="connsiteX47" fmla="*/ 528269 w 2766689"/>
              <a:gd name="connsiteY47" fmla="*/ 1021107 h 2241385"/>
              <a:gd name="connsiteX48" fmla="*/ 537794 w 2766689"/>
              <a:gd name="connsiteY48" fmla="*/ 960812 h 2241385"/>
              <a:gd name="connsiteX49" fmla="*/ 573513 w 2766689"/>
              <a:gd name="connsiteY49" fmla="*/ 952051 h 2241385"/>
              <a:gd name="connsiteX50" fmla="*/ 602941 w 2766689"/>
              <a:gd name="connsiteY50" fmla="*/ 983142 h 2241385"/>
              <a:gd name="connsiteX51" fmla="*/ 621138 w 2766689"/>
              <a:gd name="connsiteY51" fmla="*/ 966338 h 2241385"/>
              <a:gd name="connsiteX52" fmla="*/ 619610 w 2766689"/>
              <a:gd name="connsiteY52" fmla="*/ 906088 h 2241385"/>
              <a:gd name="connsiteX53" fmla="*/ 671055 w 2766689"/>
              <a:gd name="connsiteY53" fmla="*/ 885556 h 2241385"/>
              <a:gd name="connsiteX54" fmla="*/ 714006 w 2766689"/>
              <a:gd name="connsiteY54" fmla="*/ 930620 h 2241385"/>
              <a:gd name="connsiteX55" fmla="*/ 730675 w 2766689"/>
              <a:gd name="connsiteY55" fmla="*/ 952051 h 2241385"/>
              <a:gd name="connsiteX56" fmla="*/ 759700 w 2766689"/>
              <a:gd name="connsiteY56" fmla="*/ 939380 h 2241385"/>
              <a:gd name="connsiteX57" fmla="*/ 768775 w 2766689"/>
              <a:gd name="connsiteY57" fmla="*/ 880613 h 2241385"/>
              <a:gd name="connsiteX58" fmla="*/ 769809 w 2766689"/>
              <a:gd name="connsiteY58" fmla="*/ 847186 h 2241385"/>
              <a:gd name="connsiteX59" fmla="*/ 790206 w 2766689"/>
              <a:gd name="connsiteY59" fmla="*/ 823463 h 2241385"/>
              <a:gd name="connsiteX60" fmla="*/ 845964 w 2766689"/>
              <a:gd name="connsiteY60" fmla="*/ 804952 h 2241385"/>
              <a:gd name="connsiteX61" fmla="*/ 878313 w 2766689"/>
              <a:gd name="connsiteY61" fmla="*/ 799651 h 2241385"/>
              <a:gd name="connsiteX62" fmla="*/ 896509 w 2766689"/>
              <a:gd name="connsiteY62" fmla="*/ 767167 h 2241385"/>
              <a:gd name="connsiteX63" fmla="*/ 921175 w 2766689"/>
              <a:gd name="connsiteY63" fmla="*/ 759170 h 2241385"/>
              <a:gd name="connsiteX64" fmla="*/ 937844 w 2766689"/>
              <a:gd name="connsiteY64" fmla="*/ 735357 h 2241385"/>
              <a:gd name="connsiteX65" fmla="*/ 961656 w 2766689"/>
              <a:gd name="connsiteY65" fmla="*/ 787745 h 2241385"/>
              <a:gd name="connsiteX66" fmla="*/ 1004519 w 2766689"/>
              <a:gd name="connsiteY66" fmla="*/ 785364 h 2241385"/>
              <a:gd name="connsiteX67" fmla="*/ 1042619 w 2766689"/>
              <a:gd name="connsiteY67" fmla="*/ 797270 h 2241385"/>
              <a:gd name="connsiteX68" fmla="*/ 1066431 w 2766689"/>
              <a:gd name="connsiteY68" fmla="*/ 787745 h 2241385"/>
              <a:gd name="connsiteX69" fmla="*/ 1095006 w 2766689"/>
              <a:gd name="connsiteY69" fmla="*/ 859182 h 2241385"/>
              <a:gd name="connsiteX70" fmla="*/ 1119942 w 2766689"/>
              <a:gd name="connsiteY70" fmla="*/ 846872 h 2241385"/>
              <a:gd name="connsiteX71" fmla="*/ 1163074 w 2766689"/>
              <a:gd name="connsiteY71" fmla="*/ 852532 h 2241385"/>
              <a:gd name="connsiteX72" fmla="*/ 1197400 w 2766689"/>
              <a:gd name="connsiteY72" fmla="*/ 859182 h 2241385"/>
              <a:gd name="connsiteX73" fmla="*/ 1256751 w 2766689"/>
              <a:gd name="connsiteY73" fmla="*/ 914715 h 2241385"/>
              <a:gd name="connsiteX74" fmla="*/ 1285506 w 2766689"/>
              <a:gd name="connsiteY74" fmla="*/ 899663 h 2241385"/>
              <a:gd name="connsiteX75" fmla="*/ 1321225 w 2766689"/>
              <a:gd name="connsiteY75" fmla="*/ 923476 h 2241385"/>
              <a:gd name="connsiteX76" fmla="*/ 1373613 w 2766689"/>
              <a:gd name="connsiteY76" fmla="*/ 952051 h 2241385"/>
              <a:gd name="connsiteX77" fmla="*/ 1454575 w 2766689"/>
              <a:gd name="connsiteY77" fmla="*/ 956633 h 2241385"/>
              <a:gd name="connsiteX78" fmla="*/ 1478072 w 2766689"/>
              <a:gd name="connsiteY78" fmla="*/ 917680 h 2241385"/>
              <a:gd name="connsiteX79" fmla="*/ 1442669 w 2766689"/>
              <a:gd name="connsiteY79" fmla="*/ 875851 h 2241385"/>
              <a:gd name="connsiteX80" fmla="*/ 1367726 w 2766689"/>
              <a:gd name="connsiteY80" fmla="*/ 823687 h 2241385"/>
              <a:gd name="connsiteX81" fmla="*/ 1280744 w 2766689"/>
              <a:gd name="connsiteY81" fmla="*/ 778220 h 2241385"/>
              <a:gd name="connsiteX82" fmla="*/ 1195513 w 2766689"/>
              <a:gd name="connsiteY82" fmla="*/ 685396 h 2241385"/>
              <a:gd name="connsiteX83" fmla="*/ 1156919 w 2766689"/>
              <a:gd name="connsiteY83" fmla="*/ 663920 h 2241385"/>
              <a:gd name="connsiteX84" fmla="*/ 1075327 w 2766689"/>
              <a:gd name="connsiteY84" fmla="*/ 588124 h 2241385"/>
              <a:gd name="connsiteX85" fmla="*/ 1045000 w 2766689"/>
              <a:gd name="connsiteY85" fmla="*/ 521045 h 2241385"/>
              <a:gd name="connsiteX86" fmla="*/ 1014044 w 2766689"/>
              <a:gd name="connsiteY86" fmla="*/ 471038 h 2241385"/>
              <a:gd name="connsiteX87" fmla="*/ 997060 w 2766689"/>
              <a:gd name="connsiteY87" fmla="*/ 455134 h 2241385"/>
              <a:gd name="connsiteX88" fmla="*/ 1002137 w 2766689"/>
              <a:gd name="connsiteY88" fmla="*/ 418651 h 2241385"/>
              <a:gd name="connsiteX89" fmla="*/ 1023569 w 2766689"/>
              <a:gd name="connsiteY89" fmla="*/ 378394 h 2241385"/>
              <a:gd name="connsiteX90" fmla="*/ 980706 w 2766689"/>
              <a:gd name="connsiteY90" fmla="*/ 378170 h 2241385"/>
              <a:gd name="connsiteX91" fmla="*/ 938787 w 2766689"/>
              <a:gd name="connsiteY91" fmla="*/ 353099 h 2241385"/>
              <a:gd name="connsiteX92" fmla="*/ 930700 w 2766689"/>
              <a:gd name="connsiteY92" fmla="*/ 290063 h 2241385"/>
              <a:gd name="connsiteX93" fmla="*/ 899744 w 2766689"/>
              <a:gd name="connsiteY93" fmla="*/ 275776 h 2241385"/>
              <a:gd name="connsiteX94" fmla="*/ 894172 w 2766689"/>
              <a:gd name="connsiteY94" fmla="*/ 252862 h 2241385"/>
              <a:gd name="connsiteX95" fmla="*/ 842594 w 2766689"/>
              <a:gd name="connsiteY95" fmla="*/ 256726 h 2241385"/>
              <a:gd name="connsiteX96" fmla="*/ 830688 w 2766689"/>
              <a:gd name="connsiteY96" fmla="*/ 240057 h 2241385"/>
              <a:gd name="connsiteX97" fmla="*/ 780681 w 2766689"/>
              <a:gd name="connsiteY97" fmla="*/ 247201 h 2241385"/>
              <a:gd name="connsiteX98" fmla="*/ 759250 w 2766689"/>
              <a:gd name="connsiteY98" fmla="*/ 235295 h 2241385"/>
              <a:gd name="connsiteX99" fmla="*/ 746625 w 2766689"/>
              <a:gd name="connsiteY99" fmla="*/ 193644 h 2241385"/>
              <a:gd name="connsiteX100" fmla="*/ 672805 w 2766689"/>
              <a:gd name="connsiteY100" fmla="*/ 215075 h 2241385"/>
              <a:gd name="connsiteX101" fmla="*/ 697338 w 2766689"/>
              <a:gd name="connsiteY101" fmla="*/ 178145 h 2241385"/>
              <a:gd name="connsiteX102" fmla="*/ 744963 w 2766689"/>
              <a:gd name="connsiteY102" fmla="*/ 154332 h 2241385"/>
              <a:gd name="connsiteX103" fmla="*/ 780682 w 2766689"/>
              <a:gd name="connsiteY103" fmla="*/ 142426 h 2241385"/>
              <a:gd name="connsiteX104" fmla="*/ 794968 w 2766689"/>
              <a:gd name="connsiteY104" fmla="*/ 92419 h 2241385"/>
              <a:gd name="connsiteX105" fmla="*/ 837831 w 2766689"/>
              <a:gd name="connsiteY105" fmla="*/ 97182 h 2241385"/>
              <a:gd name="connsiteX106" fmla="*/ 941168 w 2766689"/>
              <a:gd name="connsiteY106" fmla="*/ 41649 h 2241385"/>
              <a:gd name="connsiteX107" fmla="*/ 1174980 w 2766689"/>
              <a:gd name="connsiteY107" fmla="*/ 0 h 2241385"/>
              <a:gd name="connsiteX108" fmla="*/ 1273690 w 2766689"/>
              <a:gd name="connsiteY108" fmla="*/ 27677 h 2241385"/>
              <a:gd name="connsiteX109" fmla="*/ 1337894 w 2766689"/>
              <a:gd name="connsiteY109" fmla="*/ 61463 h 2241385"/>
              <a:gd name="connsiteX110" fmla="*/ 1380756 w 2766689"/>
              <a:gd name="connsiteY110" fmla="*/ 90038 h 2241385"/>
              <a:gd name="connsiteX111" fmla="*/ 1562854 w 2766689"/>
              <a:gd name="connsiteY111" fmla="*/ 102933 h 2241385"/>
              <a:gd name="connsiteX0" fmla="*/ 1562854 w 2766689"/>
              <a:gd name="connsiteY0" fmla="*/ 102933 h 2241385"/>
              <a:gd name="connsiteX1" fmla="*/ 1481353 w 2766689"/>
              <a:gd name="connsiteY1" fmla="*/ 309068 h 2241385"/>
              <a:gd name="connsiteX2" fmla="*/ 1455474 w 2766689"/>
              <a:gd name="connsiteY2" fmla="*/ 464344 h 2241385"/>
              <a:gd name="connsiteX3" fmla="*/ 1610749 w 2766689"/>
              <a:gd name="connsiteY3" fmla="*/ 610993 h 2241385"/>
              <a:gd name="connsiteX4" fmla="*/ 2016191 w 2766689"/>
              <a:gd name="connsiteY4" fmla="*/ 723136 h 2241385"/>
              <a:gd name="connsiteX5" fmla="*/ 2240477 w 2766689"/>
              <a:gd name="connsiteY5" fmla="*/ 921544 h 2241385"/>
              <a:gd name="connsiteX6" fmla="*/ 2490643 w 2766689"/>
              <a:gd name="connsiteY6" fmla="*/ 1076819 h 2241385"/>
              <a:gd name="connsiteX7" fmla="*/ 2671798 w 2766689"/>
              <a:gd name="connsiteY7" fmla="*/ 1318359 h 2241385"/>
              <a:gd name="connsiteX8" fmla="*/ 2766689 w 2766689"/>
              <a:gd name="connsiteY8" fmla="*/ 1620283 h 2241385"/>
              <a:gd name="connsiteX9" fmla="*/ 2758062 w 2766689"/>
              <a:gd name="connsiteY9" fmla="*/ 1870449 h 2241385"/>
              <a:gd name="connsiteX10" fmla="*/ 2680425 w 2766689"/>
              <a:gd name="connsiteY10" fmla="*/ 2060231 h 2241385"/>
              <a:gd name="connsiteX11" fmla="*/ 2507896 w 2766689"/>
              <a:gd name="connsiteY11" fmla="*/ 2189627 h 2241385"/>
              <a:gd name="connsiteX12" fmla="*/ 2266357 w 2766689"/>
              <a:gd name="connsiteY12" fmla="*/ 2241385 h 2241385"/>
              <a:gd name="connsiteX13" fmla="*/ 2045979 w 2766689"/>
              <a:gd name="connsiteY13" fmla="*/ 2219999 h 2241385"/>
              <a:gd name="connsiteX14" fmla="*/ 1774651 w 2766689"/>
              <a:gd name="connsiteY14" fmla="*/ 2137868 h 2241385"/>
              <a:gd name="connsiteX15" fmla="*/ 1654900 w 2766689"/>
              <a:gd name="connsiteY15" fmla="*/ 2138451 h 2241385"/>
              <a:gd name="connsiteX16" fmla="*/ 1585279 w 2766689"/>
              <a:gd name="connsiteY16" fmla="*/ 2202470 h 2241385"/>
              <a:gd name="connsiteX17" fmla="*/ 1451091 w 2766689"/>
              <a:gd name="connsiteY17" fmla="*/ 2144960 h 2241385"/>
              <a:gd name="connsiteX18" fmla="*/ 1353239 w 2766689"/>
              <a:gd name="connsiteY18" fmla="*/ 1978898 h 2241385"/>
              <a:gd name="connsiteX19" fmla="*/ 1305335 w 2766689"/>
              <a:gd name="connsiteY19" fmla="*/ 1928782 h 2241385"/>
              <a:gd name="connsiteX20" fmla="*/ 1119177 w 2766689"/>
              <a:gd name="connsiteY20" fmla="*/ 1809490 h 2241385"/>
              <a:gd name="connsiteX21" fmla="*/ 906523 w 2766689"/>
              <a:gd name="connsiteY21" fmla="*/ 1810116 h 2241385"/>
              <a:gd name="connsiteX22" fmla="*/ 675132 w 2766689"/>
              <a:gd name="connsiteY22" fmla="*/ 1776392 h 2241385"/>
              <a:gd name="connsiteX23" fmla="*/ 634607 w 2766689"/>
              <a:gd name="connsiteY23" fmla="*/ 1879681 h 2241385"/>
              <a:gd name="connsiteX24" fmla="*/ 580127 w 2766689"/>
              <a:gd name="connsiteY24" fmla="*/ 1949266 h 2241385"/>
              <a:gd name="connsiteX25" fmla="*/ 587346 w 2766689"/>
              <a:gd name="connsiteY25" fmla="*/ 2093574 h 2241385"/>
              <a:gd name="connsiteX26" fmla="*/ 555785 w 2766689"/>
              <a:gd name="connsiteY26" fmla="*/ 2176014 h 2241385"/>
              <a:gd name="connsiteX27" fmla="*/ 490488 w 2766689"/>
              <a:gd name="connsiteY27" fmla="*/ 2172327 h 2241385"/>
              <a:gd name="connsiteX28" fmla="*/ 442478 w 2766689"/>
              <a:gd name="connsiteY28" fmla="*/ 2080974 h 2241385"/>
              <a:gd name="connsiteX29" fmla="*/ 420054 w 2766689"/>
              <a:gd name="connsiteY29" fmla="*/ 2029409 h 2241385"/>
              <a:gd name="connsiteX30" fmla="*/ 339691 w 2766689"/>
              <a:gd name="connsiteY30" fmla="*/ 2096823 h 2241385"/>
              <a:gd name="connsiteX31" fmla="*/ 327649 w 2766689"/>
              <a:gd name="connsiteY31" fmla="*/ 2045064 h 2241385"/>
              <a:gd name="connsiteX32" fmla="*/ 336645 w 2766689"/>
              <a:gd name="connsiteY32" fmla="*/ 2022766 h 2241385"/>
              <a:gd name="connsiteX33" fmla="*/ 286374 w 2766689"/>
              <a:gd name="connsiteY33" fmla="*/ 2014828 h 2241385"/>
              <a:gd name="connsiteX34" fmla="*/ 341937 w 2766689"/>
              <a:gd name="connsiteY34" fmla="*/ 1967201 h 2241385"/>
              <a:gd name="connsiteX35" fmla="*/ 429250 w 2766689"/>
              <a:gd name="connsiteY35" fmla="*/ 1898411 h 2241385"/>
              <a:gd name="connsiteX36" fmla="*/ 454101 w 2766689"/>
              <a:gd name="connsiteY36" fmla="*/ 1751048 h 2241385"/>
              <a:gd name="connsiteX37" fmla="*/ 407634 w 2766689"/>
              <a:gd name="connsiteY37" fmla="*/ 1735891 h 2241385"/>
              <a:gd name="connsiteX38" fmla="*/ 427533 w 2766689"/>
              <a:gd name="connsiteY38" fmla="*/ 1651944 h 2241385"/>
              <a:gd name="connsiteX39" fmla="*/ 394734 w 2766689"/>
              <a:gd name="connsiteY39" fmla="*/ 1636099 h 2241385"/>
              <a:gd name="connsiteX40" fmla="*/ 323156 w 2766689"/>
              <a:gd name="connsiteY40" fmla="*/ 1599996 h 2241385"/>
              <a:gd name="connsiteX41" fmla="*/ 89962 w 2766689"/>
              <a:gd name="connsiteY41" fmla="*/ 1553999 h 2241385"/>
              <a:gd name="connsiteX42" fmla="*/ 6 w 2766689"/>
              <a:gd name="connsiteY42" fmla="*/ 1404374 h 2241385"/>
              <a:gd name="connsiteX43" fmla="*/ 135632 w 2766689"/>
              <a:gd name="connsiteY43" fmla="*/ 1387370 h 2241385"/>
              <a:gd name="connsiteX44" fmla="*/ 256402 w 2766689"/>
              <a:gd name="connsiteY44" fmla="*/ 1292480 h 2241385"/>
              <a:gd name="connsiteX45" fmla="*/ 403051 w 2766689"/>
              <a:gd name="connsiteY45" fmla="*/ 1275227 h 2241385"/>
              <a:gd name="connsiteX46" fmla="*/ 522024 w 2766689"/>
              <a:gd name="connsiteY46" fmla="*/ 1092590 h 2241385"/>
              <a:gd name="connsiteX47" fmla="*/ 528269 w 2766689"/>
              <a:gd name="connsiteY47" fmla="*/ 1021107 h 2241385"/>
              <a:gd name="connsiteX48" fmla="*/ 537794 w 2766689"/>
              <a:gd name="connsiteY48" fmla="*/ 960812 h 2241385"/>
              <a:gd name="connsiteX49" fmla="*/ 573513 w 2766689"/>
              <a:gd name="connsiteY49" fmla="*/ 952051 h 2241385"/>
              <a:gd name="connsiteX50" fmla="*/ 602941 w 2766689"/>
              <a:gd name="connsiteY50" fmla="*/ 983142 h 2241385"/>
              <a:gd name="connsiteX51" fmla="*/ 621138 w 2766689"/>
              <a:gd name="connsiteY51" fmla="*/ 966338 h 2241385"/>
              <a:gd name="connsiteX52" fmla="*/ 619610 w 2766689"/>
              <a:gd name="connsiteY52" fmla="*/ 906088 h 2241385"/>
              <a:gd name="connsiteX53" fmla="*/ 671055 w 2766689"/>
              <a:gd name="connsiteY53" fmla="*/ 885556 h 2241385"/>
              <a:gd name="connsiteX54" fmla="*/ 714006 w 2766689"/>
              <a:gd name="connsiteY54" fmla="*/ 930620 h 2241385"/>
              <a:gd name="connsiteX55" fmla="*/ 730675 w 2766689"/>
              <a:gd name="connsiteY55" fmla="*/ 952051 h 2241385"/>
              <a:gd name="connsiteX56" fmla="*/ 759700 w 2766689"/>
              <a:gd name="connsiteY56" fmla="*/ 939380 h 2241385"/>
              <a:gd name="connsiteX57" fmla="*/ 768775 w 2766689"/>
              <a:gd name="connsiteY57" fmla="*/ 880613 h 2241385"/>
              <a:gd name="connsiteX58" fmla="*/ 769809 w 2766689"/>
              <a:gd name="connsiteY58" fmla="*/ 847186 h 2241385"/>
              <a:gd name="connsiteX59" fmla="*/ 790206 w 2766689"/>
              <a:gd name="connsiteY59" fmla="*/ 823463 h 2241385"/>
              <a:gd name="connsiteX60" fmla="*/ 845964 w 2766689"/>
              <a:gd name="connsiteY60" fmla="*/ 804952 h 2241385"/>
              <a:gd name="connsiteX61" fmla="*/ 878313 w 2766689"/>
              <a:gd name="connsiteY61" fmla="*/ 799651 h 2241385"/>
              <a:gd name="connsiteX62" fmla="*/ 896509 w 2766689"/>
              <a:gd name="connsiteY62" fmla="*/ 767167 h 2241385"/>
              <a:gd name="connsiteX63" fmla="*/ 921175 w 2766689"/>
              <a:gd name="connsiteY63" fmla="*/ 759170 h 2241385"/>
              <a:gd name="connsiteX64" fmla="*/ 937844 w 2766689"/>
              <a:gd name="connsiteY64" fmla="*/ 735357 h 2241385"/>
              <a:gd name="connsiteX65" fmla="*/ 961656 w 2766689"/>
              <a:gd name="connsiteY65" fmla="*/ 787745 h 2241385"/>
              <a:gd name="connsiteX66" fmla="*/ 1004519 w 2766689"/>
              <a:gd name="connsiteY66" fmla="*/ 785364 h 2241385"/>
              <a:gd name="connsiteX67" fmla="*/ 1042619 w 2766689"/>
              <a:gd name="connsiteY67" fmla="*/ 797270 h 2241385"/>
              <a:gd name="connsiteX68" fmla="*/ 1066431 w 2766689"/>
              <a:gd name="connsiteY68" fmla="*/ 787745 h 2241385"/>
              <a:gd name="connsiteX69" fmla="*/ 1095006 w 2766689"/>
              <a:gd name="connsiteY69" fmla="*/ 859182 h 2241385"/>
              <a:gd name="connsiteX70" fmla="*/ 1119942 w 2766689"/>
              <a:gd name="connsiteY70" fmla="*/ 846872 h 2241385"/>
              <a:gd name="connsiteX71" fmla="*/ 1163074 w 2766689"/>
              <a:gd name="connsiteY71" fmla="*/ 852532 h 2241385"/>
              <a:gd name="connsiteX72" fmla="*/ 1197400 w 2766689"/>
              <a:gd name="connsiteY72" fmla="*/ 859182 h 2241385"/>
              <a:gd name="connsiteX73" fmla="*/ 1256751 w 2766689"/>
              <a:gd name="connsiteY73" fmla="*/ 914715 h 2241385"/>
              <a:gd name="connsiteX74" fmla="*/ 1285506 w 2766689"/>
              <a:gd name="connsiteY74" fmla="*/ 899663 h 2241385"/>
              <a:gd name="connsiteX75" fmla="*/ 1321225 w 2766689"/>
              <a:gd name="connsiteY75" fmla="*/ 923476 h 2241385"/>
              <a:gd name="connsiteX76" fmla="*/ 1373613 w 2766689"/>
              <a:gd name="connsiteY76" fmla="*/ 952051 h 2241385"/>
              <a:gd name="connsiteX77" fmla="*/ 1454575 w 2766689"/>
              <a:gd name="connsiteY77" fmla="*/ 956633 h 2241385"/>
              <a:gd name="connsiteX78" fmla="*/ 1478072 w 2766689"/>
              <a:gd name="connsiteY78" fmla="*/ 917680 h 2241385"/>
              <a:gd name="connsiteX79" fmla="*/ 1442669 w 2766689"/>
              <a:gd name="connsiteY79" fmla="*/ 875851 h 2241385"/>
              <a:gd name="connsiteX80" fmla="*/ 1367726 w 2766689"/>
              <a:gd name="connsiteY80" fmla="*/ 823687 h 2241385"/>
              <a:gd name="connsiteX81" fmla="*/ 1280744 w 2766689"/>
              <a:gd name="connsiteY81" fmla="*/ 778220 h 2241385"/>
              <a:gd name="connsiteX82" fmla="*/ 1195513 w 2766689"/>
              <a:gd name="connsiteY82" fmla="*/ 685396 h 2241385"/>
              <a:gd name="connsiteX83" fmla="*/ 1156919 w 2766689"/>
              <a:gd name="connsiteY83" fmla="*/ 663920 h 2241385"/>
              <a:gd name="connsiteX84" fmla="*/ 1075327 w 2766689"/>
              <a:gd name="connsiteY84" fmla="*/ 588124 h 2241385"/>
              <a:gd name="connsiteX85" fmla="*/ 1045000 w 2766689"/>
              <a:gd name="connsiteY85" fmla="*/ 521045 h 2241385"/>
              <a:gd name="connsiteX86" fmla="*/ 1014044 w 2766689"/>
              <a:gd name="connsiteY86" fmla="*/ 471038 h 2241385"/>
              <a:gd name="connsiteX87" fmla="*/ 997060 w 2766689"/>
              <a:gd name="connsiteY87" fmla="*/ 455134 h 2241385"/>
              <a:gd name="connsiteX88" fmla="*/ 1002137 w 2766689"/>
              <a:gd name="connsiteY88" fmla="*/ 418651 h 2241385"/>
              <a:gd name="connsiteX89" fmla="*/ 1023569 w 2766689"/>
              <a:gd name="connsiteY89" fmla="*/ 378394 h 2241385"/>
              <a:gd name="connsiteX90" fmla="*/ 980706 w 2766689"/>
              <a:gd name="connsiteY90" fmla="*/ 378170 h 2241385"/>
              <a:gd name="connsiteX91" fmla="*/ 938787 w 2766689"/>
              <a:gd name="connsiteY91" fmla="*/ 353099 h 2241385"/>
              <a:gd name="connsiteX92" fmla="*/ 930700 w 2766689"/>
              <a:gd name="connsiteY92" fmla="*/ 290063 h 2241385"/>
              <a:gd name="connsiteX93" fmla="*/ 899744 w 2766689"/>
              <a:gd name="connsiteY93" fmla="*/ 275776 h 2241385"/>
              <a:gd name="connsiteX94" fmla="*/ 894172 w 2766689"/>
              <a:gd name="connsiteY94" fmla="*/ 252862 h 2241385"/>
              <a:gd name="connsiteX95" fmla="*/ 842594 w 2766689"/>
              <a:gd name="connsiteY95" fmla="*/ 256726 h 2241385"/>
              <a:gd name="connsiteX96" fmla="*/ 830688 w 2766689"/>
              <a:gd name="connsiteY96" fmla="*/ 240057 h 2241385"/>
              <a:gd name="connsiteX97" fmla="*/ 780681 w 2766689"/>
              <a:gd name="connsiteY97" fmla="*/ 247201 h 2241385"/>
              <a:gd name="connsiteX98" fmla="*/ 759250 w 2766689"/>
              <a:gd name="connsiteY98" fmla="*/ 235295 h 2241385"/>
              <a:gd name="connsiteX99" fmla="*/ 746625 w 2766689"/>
              <a:gd name="connsiteY99" fmla="*/ 193644 h 2241385"/>
              <a:gd name="connsiteX100" fmla="*/ 672805 w 2766689"/>
              <a:gd name="connsiteY100" fmla="*/ 215075 h 2241385"/>
              <a:gd name="connsiteX101" fmla="*/ 697338 w 2766689"/>
              <a:gd name="connsiteY101" fmla="*/ 178145 h 2241385"/>
              <a:gd name="connsiteX102" fmla="*/ 744963 w 2766689"/>
              <a:gd name="connsiteY102" fmla="*/ 154332 h 2241385"/>
              <a:gd name="connsiteX103" fmla="*/ 780682 w 2766689"/>
              <a:gd name="connsiteY103" fmla="*/ 142426 h 2241385"/>
              <a:gd name="connsiteX104" fmla="*/ 794968 w 2766689"/>
              <a:gd name="connsiteY104" fmla="*/ 92419 h 2241385"/>
              <a:gd name="connsiteX105" fmla="*/ 837831 w 2766689"/>
              <a:gd name="connsiteY105" fmla="*/ 97182 h 2241385"/>
              <a:gd name="connsiteX106" fmla="*/ 941168 w 2766689"/>
              <a:gd name="connsiteY106" fmla="*/ 41649 h 2241385"/>
              <a:gd name="connsiteX107" fmla="*/ 1174980 w 2766689"/>
              <a:gd name="connsiteY107" fmla="*/ 0 h 2241385"/>
              <a:gd name="connsiteX108" fmla="*/ 1273690 w 2766689"/>
              <a:gd name="connsiteY108" fmla="*/ 27677 h 2241385"/>
              <a:gd name="connsiteX109" fmla="*/ 1337894 w 2766689"/>
              <a:gd name="connsiteY109" fmla="*/ 61463 h 2241385"/>
              <a:gd name="connsiteX110" fmla="*/ 1380756 w 2766689"/>
              <a:gd name="connsiteY110" fmla="*/ 90038 h 2241385"/>
              <a:gd name="connsiteX111" fmla="*/ 1562854 w 2766689"/>
              <a:gd name="connsiteY111" fmla="*/ 102933 h 2241385"/>
              <a:gd name="connsiteX0" fmla="*/ 1562868 w 2766703"/>
              <a:gd name="connsiteY0" fmla="*/ 102933 h 2241385"/>
              <a:gd name="connsiteX1" fmla="*/ 1481367 w 2766703"/>
              <a:gd name="connsiteY1" fmla="*/ 309068 h 2241385"/>
              <a:gd name="connsiteX2" fmla="*/ 1455488 w 2766703"/>
              <a:gd name="connsiteY2" fmla="*/ 464344 h 2241385"/>
              <a:gd name="connsiteX3" fmla="*/ 1610763 w 2766703"/>
              <a:gd name="connsiteY3" fmla="*/ 610993 h 2241385"/>
              <a:gd name="connsiteX4" fmla="*/ 2016205 w 2766703"/>
              <a:gd name="connsiteY4" fmla="*/ 723136 h 2241385"/>
              <a:gd name="connsiteX5" fmla="*/ 2240491 w 2766703"/>
              <a:gd name="connsiteY5" fmla="*/ 921544 h 2241385"/>
              <a:gd name="connsiteX6" fmla="*/ 2490657 w 2766703"/>
              <a:gd name="connsiteY6" fmla="*/ 1076819 h 2241385"/>
              <a:gd name="connsiteX7" fmla="*/ 2671812 w 2766703"/>
              <a:gd name="connsiteY7" fmla="*/ 1318359 h 2241385"/>
              <a:gd name="connsiteX8" fmla="*/ 2766703 w 2766703"/>
              <a:gd name="connsiteY8" fmla="*/ 1620283 h 2241385"/>
              <a:gd name="connsiteX9" fmla="*/ 2758076 w 2766703"/>
              <a:gd name="connsiteY9" fmla="*/ 1870449 h 2241385"/>
              <a:gd name="connsiteX10" fmla="*/ 2680439 w 2766703"/>
              <a:gd name="connsiteY10" fmla="*/ 2060231 h 2241385"/>
              <a:gd name="connsiteX11" fmla="*/ 2507910 w 2766703"/>
              <a:gd name="connsiteY11" fmla="*/ 2189627 h 2241385"/>
              <a:gd name="connsiteX12" fmla="*/ 2266371 w 2766703"/>
              <a:gd name="connsiteY12" fmla="*/ 2241385 h 2241385"/>
              <a:gd name="connsiteX13" fmla="*/ 2045993 w 2766703"/>
              <a:gd name="connsiteY13" fmla="*/ 2219999 h 2241385"/>
              <a:gd name="connsiteX14" fmla="*/ 1774665 w 2766703"/>
              <a:gd name="connsiteY14" fmla="*/ 2137868 h 2241385"/>
              <a:gd name="connsiteX15" fmla="*/ 1654914 w 2766703"/>
              <a:gd name="connsiteY15" fmla="*/ 2138451 h 2241385"/>
              <a:gd name="connsiteX16" fmla="*/ 1585293 w 2766703"/>
              <a:gd name="connsiteY16" fmla="*/ 2202470 h 2241385"/>
              <a:gd name="connsiteX17" fmla="*/ 1451105 w 2766703"/>
              <a:gd name="connsiteY17" fmla="*/ 2144960 h 2241385"/>
              <a:gd name="connsiteX18" fmla="*/ 1353253 w 2766703"/>
              <a:gd name="connsiteY18" fmla="*/ 1978898 h 2241385"/>
              <a:gd name="connsiteX19" fmla="*/ 1305349 w 2766703"/>
              <a:gd name="connsiteY19" fmla="*/ 1928782 h 2241385"/>
              <a:gd name="connsiteX20" fmla="*/ 1119191 w 2766703"/>
              <a:gd name="connsiteY20" fmla="*/ 1809490 h 2241385"/>
              <a:gd name="connsiteX21" fmla="*/ 906537 w 2766703"/>
              <a:gd name="connsiteY21" fmla="*/ 1810116 h 2241385"/>
              <a:gd name="connsiteX22" fmla="*/ 675146 w 2766703"/>
              <a:gd name="connsiteY22" fmla="*/ 1776392 h 2241385"/>
              <a:gd name="connsiteX23" fmla="*/ 634621 w 2766703"/>
              <a:gd name="connsiteY23" fmla="*/ 1879681 h 2241385"/>
              <a:gd name="connsiteX24" fmla="*/ 580141 w 2766703"/>
              <a:gd name="connsiteY24" fmla="*/ 1949266 h 2241385"/>
              <a:gd name="connsiteX25" fmla="*/ 587360 w 2766703"/>
              <a:gd name="connsiteY25" fmla="*/ 2093574 h 2241385"/>
              <a:gd name="connsiteX26" fmla="*/ 555799 w 2766703"/>
              <a:gd name="connsiteY26" fmla="*/ 2176014 h 2241385"/>
              <a:gd name="connsiteX27" fmla="*/ 490502 w 2766703"/>
              <a:gd name="connsiteY27" fmla="*/ 2172327 h 2241385"/>
              <a:gd name="connsiteX28" fmla="*/ 442492 w 2766703"/>
              <a:gd name="connsiteY28" fmla="*/ 2080974 h 2241385"/>
              <a:gd name="connsiteX29" fmla="*/ 420068 w 2766703"/>
              <a:gd name="connsiteY29" fmla="*/ 2029409 h 2241385"/>
              <a:gd name="connsiteX30" fmla="*/ 339705 w 2766703"/>
              <a:gd name="connsiteY30" fmla="*/ 2096823 h 2241385"/>
              <a:gd name="connsiteX31" fmla="*/ 327663 w 2766703"/>
              <a:gd name="connsiteY31" fmla="*/ 2045064 h 2241385"/>
              <a:gd name="connsiteX32" fmla="*/ 336659 w 2766703"/>
              <a:gd name="connsiteY32" fmla="*/ 2022766 h 2241385"/>
              <a:gd name="connsiteX33" fmla="*/ 286388 w 2766703"/>
              <a:gd name="connsiteY33" fmla="*/ 2014828 h 2241385"/>
              <a:gd name="connsiteX34" fmla="*/ 341951 w 2766703"/>
              <a:gd name="connsiteY34" fmla="*/ 1967201 h 2241385"/>
              <a:gd name="connsiteX35" fmla="*/ 429264 w 2766703"/>
              <a:gd name="connsiteY35" fmla="*/ 1898411 h 2241385"/>
              <a:gd name="connsiteX36" fmla="*/ 454115 w 2766703"/>
              <a:gd name="connsiteY36" fmla="*/ 1751048 h 2241385"/>
              <a:gd name="connsiteX37" fmla="*/ 407648 w 2766703"/>
              <a:gd name="connsiteY37" fmla="*/ 1735891 h 2241385"/>
              <a:gd name="connsiteX38" fmla="*/ 427547 w 2766703"/>
              <a:gd name="connsiteY38" fmla="*/ 1651944 h 2241385"/>
              <a:gd name="connsiteX39" fmla="*/ 394748 w 2766703"/>
              <a:gd name="connsiteY39" fmla="*/ 1636099 h 2241385"/>
              <a:gd name="connsiteX40" fmla="*/ 323170 w 2766703"/>
              <a:gd name="connsiteY40" fmla="*/ 1599996 h 2241385"/>
              <a:gd name="connsiteX41" fmla="*/ 89976 w 2766703"/>
              <a:gd name="connsiteY41" fmla="*/ 1553999 h 2241385"/>
              <a:gd name="connsiteX42" fmla="*/ 20 w 2766703"/>
              <a:gd name="connsiteY42" fmla="*/ 1404374 h 2241385"/>
              <a:gd name="connsiteX43" fmla="*/ 135646 w 2766703"/>
              <a:gd name="connsiteY43" fmla="*/ 1387370 h 2241385"/>
              <a:gd name="connsiteX44" fmla="*/ 256416 w 2766703"/>
              <a:gd name="connsiteY44" fmla="*/ 1292480 h 2241385"/>
              <a:gd name="connsiteX45" fmla="*/ 403065 w 2766703"/>
              <a:gd name="connsiteY45" fmla="*/ 1275227 h 2241385"/>
              <a:gd name="connsiteX46" fmla="*/ 522038 w 2766703"/>
              <a:gd name="connsiteY46" fmla="*/ 1092590 h 2241385"/>
              <a:gd name="connsiteX47" fmla="*/ 528283 w 2766703"/>
              <a:gd name="connsiteY47" fmla="*/ 1021107 h 2241385"/>
              <a:gd name="connsiteX48" fmla="*/ 537808 w 2766703"/>
              <a:gd name="connsiteY48" fmla="*/ 960812 h 2241385"/>
              <a:gd name="connsiteX49" fmla="*/ 573527 w 2766703"/>
              <a:gd name="connsiteY49" fmla="*/ 952051 h 2241385"/>
              <a:gd name="connsiteX50" fmla="*/ 602955 w 2766703"/>
              <a:gd name="connsiteY50" fmla="*/ 983142 h 2241385"/>
              <a:gd name="connsiteX51" fmla="*/ 621152 w 2766703"/>
              <a:gd name="connsiteY51" fmla="*/ 966338 h 2241385"/>
              <a:gd name="connsiteX52" fmla="*/ 619624 w 2766703"/>
              <a:gd name="connsiteY52" fmla="*/ 906088 h 2241385"/>
              <a:gd name="connsiteX53" fmla="*/ 671069 w 2766703"/>
              <a:gd name="connsiteY53" fmla="*/ 885556 h 2241385"/>
              <a:gd name="connsiteX54" fmla="*/ 714020 w 2766703"/>
              <a:gd name="connsiteY54" fmla="*/ 930620 h 2241385"/>
              <a:gd name="connsiteX55" fmla="*/ 730689 w 2766703"/>
              <a:gd name="connsiteY55" fmla="*/ 952051 h 2241385"/>
              <a:gd name="connsiteX56" fmla="*/ 759714 w 2766703"/>
              <a:gd name="connsiteY56" fmla="*/ 939380 h 2241385"/>
              <a:gd name="connsiteX57" fmla="*/ 768789 w 2766703"/>
              <a:gd name="connsiteY57" fmla="*/ 880613 h 2241385"/>
              <a:gd name="connsiteX58" fmla="*/ 769823 w 2766703"/>
              <a:gd name="connsiteY58" fmla="*/ 847186 h 2241385"/>
              <a:gd name="connsiteX59" fmla="*/ 790220 w 2766703"/>
              <a:gd name="connsiteY59" fmla="*/ 823463 h 2241385"/>
              <a:gd name="connsiteX60" fmla="*/ 845978 w 2766703"/>
              <a:gd name="connsiteY60" fmla="*/ 804952 h 2241385"/>
              <a:gd name="connsiteX61" fmla="*/ 878327 w 2766703"/>
              <a:gd name="connsiteY61" fmla="*/ 799651 h 2241385"/>
              <a:gd name="connsiteX62" fmla="*/ 896523 w 2766703"/>
              <a:gd name="connsiteY62" fmla="*/ 767167 h 2241385"/>
              <a:gd name="connsiteX63" fmla="*/ 921189 w 2766703"/>
              <a:gd name="connsiteY63" fmla="*/ 759170 h 2241385"/>
              <a:gd name="connsiteX64" fmla="*/ 937858 w 2766703"/>
              <a:gd name="connsiteY64" fmla="*/ 735357 h 2241385"/>
              <a:gd name="connsiteX65" fmla="*/ 961670 w 2766703"/>
              <a:gd name="connsiteY65" fmla="*/ 787745 h 2241385"/>
              <a:gd name="connsiteX66" fmla="*/ 1004533 w 2766703"/>
              <a:gd name="connsiteY66" fmla="*/ 785364 h 2241385"/>
              <a:gd name="connsiteX67" fmla="*/ 1042633 w 2766703"/>
              <a:gd name="connsiteY67" fmla="*/ 797270 h 2241385"/>
              <a:gd name="connsiteX68" fmla="*/ 1066445 w 2766703"/>
              <a:gd name="connsiteY68" fmla="*/ 787745 h 2241385"/>
              <a:gd name="connsiteX69" fmla="*/ 1095020 w 2766703"/>
              <a:gd name="connsiteY69" fmla="*/ 859182 h 2241385"/>
              <a:gd name="connsiteX70" fmla="*/ 1119956 w 2766703"/>
              <a:gd name="connsiteY70" fmla="*/ 846872 h 2241385"/>
              <a:gd name="connsiteX71" fmla="*/ 1163088 w 2766703"/>
              <a:gd name="connsiteY71" fmla="*/ 852532 h 2241385"/>
              <a:gd name="connsiteX72" fmla="*/ 1197414 w 2766703"/>
              <a:gd name="connsiteY72" fmla="*/ 859182 h 2241385"/>
              <a:gd name="connsiteX73" fmla="*/ 1256765 w 2766703"/>
              <a:gd name="connsiteY73" fmla="*/ 914715 h 2241385"/>
              <a:gd name="connsiteX74" fmla="*/ 1285520 w 2766703"/>
              <a:gd name="connsiteY74" fmla="*/ 899663 h 2241385"/>
              <a:gd name="connsiteX75" fmla="*/ 1321239 w 2766703"/>
              <a:gd name="connsiteY75" fmla="*/ 923476 h 2241385"/>
              <a:gd name="connsiteX76" fmla="*/ 1373627 w 2766703"/>
              <a:gd name="connsiteY76" fmla="*/ 952051 h 2241385"/>
              <a:gd name="connsiteX77" fmla="*/ 1454589 w 2766703"/>
              <a:gd name="connsiteY77" fmla="*/ 956633 h 2241385"/>
              <a:gd name="connsiteX78" fmla="*/ 1478086 w 2766703"/>
              <a:gd name="connsiteY78" fmla="*/ 917680 h 2241385"/>
              <a:gd name="connsiteX79" fmla="*/ 1442683 w 2766703"/>
              <a:gd name="connsiteY79" fmla="*/ 875851 h 2241385"/>
              <a:gd name="connsiteX80" fmla="*/ 1367740 w 2766703"/>
              <a:gd name="connsiteY80" fmla="*/ 823687 h 2241385"/>
              <a:gd name="connsiteX81" fmla="*/ 1280758 w 2766703"/>
              <a:gd name="connsiteY81" fmla="*/ 778220 h 2241385"/>
              <a:gd name="connsiteX82" fmla="*/ 1195527 w 2766703"/>
              <a:gd name="connsiteY82" fmla="*/ 685396 h 2241385"/>
              <a:gd name="connsiteX83" fmla="*/ 1156933 w 2766703"/>
              <a:gd name="connsiteY83" fmla="*/ 663920 h 2241385"/>
              <a:gd name="connsiteX84" fmla="*/ 1075341 w 2766703"/>
              <a:gd name="connsiteY84" fmla="*/ 588124 h 2241385"/>
              <a:gd name="connsiteX85" fmla="*/ 1045014 w 2766703"/>
              <a:gd name="connsiteY85" fmla="*/ 521045 h 2241385"/>
              <a:gd name="connsiteX86" fmla="*/ 1014058 w 2766703"/>
              <a:gd name="connsiteY86" fmla="*/ 471038 h 2241385"/>
              <a:gd name="connsiteX87" fmla="*/ 997074 w 2766703"/>
              <a:gd name="connsiteY87" fmla="*/ 455134 h 2241385"/>
              <a:gd name="connsiteX88" fmla="*/ 1002151 w 2766703"/>
              <a:gd name="connsiteY88" fmla="*/ 418651 h 2241385"/>
              <a:gd name="connsiteX89" fmla="*/ 1023583 w 2766703"/>
              <a:gd name="connsiteY89" fmla="*/ 378394 h 2241385"/>
              <a:gd name="connsiteX90" fmla="*/ 980720 w 2766703"/>
              <a:gd name="connsiteY90" fmla="*/ 378170 h 2241385"/>
              <a:gd name="connsiteX91" fmla="*/ 938801 w 2766703"/>
              <a:gd name="connsiteY91" fmla="*/ 353099 h 2241385"/>
              <a:gd name="connsiteX92" fmla="*/ 930714 w 2766703"/>
              <a:gd name="connsiteY92" fmla="*/ 290063 h 2241385"/>
              <a:gd name="connsiteX93" fmla="*/ 899758 w 2766703"/>
              <a:gd name="connsiteY93" fmla="*/ 275776 h 2241385"/>
              <a:gd name="connsiteX94" fmla="*/ 894186 w 2766703"/>
              <a:gd name="connsiteY94" fmla="*/ 252862 h 2241385"/>
              <a:gd name="connsiteX95" fmla="*/ 842608 w 2766703"/>
              <a:gd name="connsiteY95" fmla="*/ 256726 h 2241385"/>
              <a:gd name="connsiteX96" fmla="*/ 830702 w 2766703"/>
              <a:gd name="connsiteY96" fmla="*/ 240057 h 2241385"/>
              <a:gd name="connsiteX97" fmla="*/ 780695 w 2766703"/>
              <a:gd name="connsiteY97" fmla="*/ 247201 h 2241385"/>
              <a:gd name="connsiteX98" fmla="*/ 759264 w 2766703"/>
              <a:gd name="connsiteY98" fmla="*/ 235295 h 2241385"/>
              <a:gd name="connsiteX99" fmla="*/ 746639 w 2766703"/>
              <a:gd name="connsiteY99" fmla="*/ 193644 h 2241385"/>
              <a:gd name="connsiteX100" fmla="*/ 672819 w 2766703"/>
              <a:gd name="connsiteY100" fmla="*/ 215075 h 2241385"/>
              <a:gd name="connsiteX101" fmla="*/ 697352 w 2766703"/>
              <a:gd name="connsiteY101" fmla="*/ 178145 h 2241385"/>
              <a:gd name="connsiteX102" fmla="*/ 744977 w 2766703"/>
              <a:gd name="connsiteY102" fmla="*/ 154332 h 2241385"/>
              <a:gd name="connsiteX103" fmla="*/ 780696 w 2766703"/>
              <a:gd name="connsiteY103" fmla="*/ 142426 h 2241385"/>
              <a:gd name="connsiteX104" fmla="*/ 794982 w 2766703"/>
              <a:gd name="connsiteY104" fmla="*/ 92419 h 2241385"/>
              <a:gd name="connsiteX105" fmla="*/ 837845 w 2766703"/>
              <a:gd name="connsiteY105" fmla="*/ 97182 h 2241385"/>
              <a:gd name="connsiteX106" fmla="*/ 941182 w 2766703"/>
              <a:gd name="connsiteY106" fmla="*/ 41649 h 2241385"/>
              <a:gd name="connsiteX107" fmla="*/ 1174994 w 2766703"/>
              <a:gd name="connsiteY107" fmla="*/ 0 h 2241385"/>
              <a:gd name="connsiteX108" fmla="*/ 1273704 w 2766703"/>
              <a:gd name="connsiteY108" fmla="*/ 27677 h 2241385"/>
              <a:gd name="connsiteX109" fmla="*/ 1337908 w 2766703"/>
              <a:gd name="connsiteY109" fmla="*/ 61463 h 2241385"/>
              <a:gd name="connsiteX110" fmla="*/ 1380770 w 2766703"/>
              <a:gd name="connsiteY110" fmla="*/ 90038 h 2241385"/>
              <a:gd name="connsiteX111" fmla="*/ 1562868 w 2766703"/>
              <a:gd name="connsiteY111" fmla="*/ 102933 h 2241385"/>
              <a:gd name="connsiteX0" fmla="*/ 1562868 w 2766703"/>
              <a:gd name="connsiteY0" fmla="*/ 102933 h 2241385"/>
              <a:gd name="connsiteX1" fmla="*/ 1481367 w 2766703"/>
              <a:gd name="connsiteY1" fmla="*/ 309068 h 2241385"/>
              <a:gd name="connsiteX2" fmla="*/ 1455488 w 2766703"/>
              <a:gd name="connsiteY2" fmla="*/ 464344 h 2241385"/>
              <a:gd name="connsiteX3" fmla="*/ 1610763 w 2766703"/>
              <a:gd name="connsiteY3" fmla="*/ 610993 h 2241385"/>
              <a:gd name="connsiteX4" fmla="*/ 2016205 w 2766703"/>
              <a:gd name="connsiteY4" fmla="*/ 723136 h 2241385"/>
              <a:gd name="connsiteX5" fmla="*/ 2240491 w 2766703"/>
              <a:gd name="connsiteY5" fmla="*/ 921544 h 2241385"/>
              <a:gd name="connsiteX6" fmla="*/ 2490657 w 2766703"/>
              <a:gd name="connsiteY6" fmla="*/ 1076819 h 2241385"/>
              <a:gd name="connsiteX7" fmla="*/ 2671812 w 2766703"/>
              <a:gd name="connsiteY7" fmla="*/ 1318359 h 2241385"/>
              <a:gd name="connsiteX8" fmla="*/ 2766703 w 2766703"/>
              <a:gd name="connsiteY8" fmla="*/ 1620283 h 2241385"/>
              <a:gd name="connsiteX9" fmla="*/ 2758076 w 2766703"/>
              <a:gd name="connsiteY9" fmla="*/ 1870449 h 2241385"/>
              <a:gd name="connsiteX10" fmla="*/ 2680439 w 2766703"/>
              <a:gd name="connsiteY10" fmla="*/ 2060231 h 2241385"/>
              <a:gd name="connsiteX11" fmla="*/ 2507910 w 2766703"/>
              <a:gd name="connsiteY11" fmla="*/ 2189627 h 2241385"/>
              <a:gd name="connsiteX12" fmla="*/ 2266371 w 2766703"/>
              <a:gd name="connsiteY12" fmla="*/ 2241385 h 2241385"/>
              <a:gd name="connsiteX13" fmla="*/ 2045993 w 2766703"/>
              <a:gd name="connsiteY13" fmla="*/ 2219999 h 2241385"/>
              <a:gd name="connsiteX14" fmla="*/ 1774665 w 2766703"/>
              <a:gd name="connsiteY14" fmla="*/ 2137868 h 2241385"/>
              <a:gd name="connsiteX15" fmla="*/ 1654914 w 2766703"/>
              <a:gd name="connsiteY15" fmla="*/ 2138451 h 2241385"/>
              <a:gd name="connsiteX16" fmla="*/ 1585293 w 2766703"/>
              <a:gd name="connsiteY16" fmla="*/ 2202470 h 2241385"/>
              <a:gd name="connsiteX17" fmla="*/ 1451105 w 2766703"/>
              <a:gd name="connsiteY17" fmla="*/ 2144960 h 2241385"/>
              <a:gd name="connsiteX18" fmla="*/ 1353253 w 2766703"/>
              <a:gd name="connsiteY18" fmla="*/ 1978898 h 2241385"/>
              <a:gd name="connsiteX19" fmla="*/ 1305349 w 2766703"/>
              <a:gd name="connsiteY19" fmla="*/ 1928782 h 2241385"/>
              <a:gd name="connsiteX20" fmla="*/ 1119191 w 2766703"/>
              <a:gd name="connsiteY20" fmla="*/ 1809490 h 2241385"/>
              <a:gd name="connsiteX21" fmla="*/ 906537 w 2766703"/>
              <a:gd name="connsiteY21" fmla="*/ 1810116 h 2241385"/>
              <a:gd name="connsiteX22" fmla="*/ 675146 w 2766703"/>
              <a:gd name="connsiteY22" fmla="*/ 1776392 h 2241385"/>
              <a:gd name="connsiteX23" fmla="*/ 634621 w 2766703"/>
              <a:gd name="connsiteY23" fmla="*/ 1879681 h 2241385"/>
              <a:gd name="connsiteX24" fmla="*/ 580141 w 2766703"/>
              <a:gd name="connsiteY24" fmla="*/ 1949266 h 2241385"/>
              <a:gd name="connsiteX25" fmla="*/ 587360 w 2766703"/>
              <a:gd name="connsiteY25" fmla="*/ 2093574 h 2241385"/>
              <a:gd name="connsiteX26" fmla="*/ 555799 w 2766703"/>
              <a:gd name="connsiteY26" fmla="*/ 2176014 h 2241385"/>
              <a:gd name="connsiteX27" fmla="*/ 490502 w 2766703"/>
              <a:gd name="connsiteY27" fmla="*/ 2172327 h 2241385"/>
              <a:gd name="connsiteX28" fmla="*/ 442492 w 2766703"/>
              <a:gd name="connsiteY28" fmla="*/ 2080974 h 2241385"/>
              <a:gd name="connsiteX29" fmla="*/ 420068 w 2766703"/>
              <a:gd name="connsiteY29" fmla="*/ 2029409 h 2241385"/>
              <a:gd name="connsiteX30" fmla="*/ 339705 w 2766703"/>
              <a:gd name="connsiteY30" fmla="*/ 2096823 h 2241385"/>
              <a:gd name="connsiteX31" fmla="*/ 327663 w 2766703"/>
              <a:gd name="connsiteY31" fmla="*/ 2045064 h 2241385"/>
              <a:gd name="connsiteX32" fmla="*/ 336659 w 2766703"/>
              <a:gd name="connsiteY32" fmla="*/ 2022766 h 2241385"/>
              <a:gd name="connsiteX33" fmla="*/ 286388 w 2766703"/>
              <a:gd name="connsiteY33" fmla="*/ 2014828 h 2241385"/>
              <a:gd name="connsiteX34" fmla="*/ 341951 w 2766703"/>
              <a:gd name="connsiteY34" fmla="*/ 1967201 h 2241385"/>
              <a:gd name="connsiteX35" fmla="*/ 429264 w 2766703"/>
              <a:gd name="connsiteY35" fmla="*/ 1898411 h 2241385"/>
              <a:gd name="connsiteX36" fmla="*/ 454115 w 2766703"/>
              <a:gd name="connsiteY36" fmla="*/ 1751048 h 2241385"/>
              <a:gd name="connsiteX37" fmla="*/ 407648 w 2766703"/>
              <a:gd name="connsiteY37" fmla="*/ 1735891 h 2241385"/>
              <a:gd name="connsiteX38" fmla="*/ 427547 w 2766703"/>
              <a:gd name="connsiteY38" fmla="*/ 1651944 h 2241385"/>
              <a:gd name="connsiteX39" fmla="*/ 394748 w 2766703"/>
              <a:gd name="connsiteY39" fmla="*/ 1636099 h 2241385"/>
              <a:gd name="connsiteX40" fmla="*/ 323170 w 2766703"/>
              <a:gd name="connsiteY40" fmla="*/ 1599996 h 2241385"/>
              <a:gd name="connsiteX41" fmla="*/ 89976 w 2766703"/>
              <a:gd name="connsiteY41" fmla="*/ 1553999 h 2241385"/>
              <a:gd name="connsiteX42" fmla="*/ 20 w 2766703"/>
              <a:gd name="connsiteY42" fmla="*/ 1404374 h 2241385"/>
              <a:gd name="connsiteX43" fmla="*/ 135646 w 2766703"/>
              <a:gd name="connsiteY43" fmla="*/ 1387370 h 2241385"/>
              <a:gd name="connsiteX44" fmla="*/ 256416 w 2766703"/>
              <a:gd name="connsiteY44" fmla="*/ 1292480 h 2241385"/>
              <a:gd name="connsiteX45" fmla="*/ 403065 w 2766703"/>
              <a:gd name="connsiteY45" fmla="*/ 1275227 h 2241385"/>
              <a:gd name="connsiteX46" fmla="*/ 522038 w 2766703"/>
              <a:gd name="connsiteY46" fmla="*/ 1092590 h 2241385"/>
              <a:gd name="connsiteX47" fmla="*/ 528283 w 2766703"/>
              <a:gd name="connsiteY47" fmla="*/ 1021107 h 2241385"/>
              <a:gd name="connsiteX48" fmla="*/ 537808 w 2766703"/>
              <a:gd name="connsiteY48" fmla="*/ 960812 h 2241385"/>
              <a:gd name="connsiteX49" fmla="*/ 573527 w 2766703"/>
              <a:gd name="connsiteY49" fmla="*/ 952051 h 2241385"/>
              <a:gd name="connsiteX50" fmla="*/ 602955 w 2766703"/>
              <a:gd name="connsiteY50" fmla="*/ 983142 h 2241385"/>
              <a:gd name="connsiteX51" fmla="*/ 621152 w 2766703"/>
              <a:gd name="connsiteY51" fmla="*/ 966338 h 2241385"/>
              <a:gd name="connsiteX52" fmla="*/ 619624 w 2766703"/>
              <a:gd name="connsiteY52" fmla="*/ 906088 h 2241385"/>
              <a:gd name="connsiteX53" fmla="*/ 671069 w 2766703"/>
              <a:gd name="connsiteY53" fmla="*/ 885556 h 2241385"/>
              <a:gd name="connsiteX54" fmla="*/ 714020 w 2766703"/>
              <a:gd name="connsiteY54" fmla="*/ 930620 h 2241385"/>
              <a:gd name="connsiteX55" fmla="*/ 730689 w 2766703"/>
              <a:gd name="connsiteY55" fmla="*/ 952051 h 2241385"/>
              <a:gd name="connsiteX56" fmla="*/ 759714 w 2766703"/>
              <a:gd name="connsiteY56" fmla="*/ 939380 h 2241385"/>
              <a:gd name="connsiteX57" fmla="*/ 768789 w 2766703"/>
              <a:gd name="connsiteY57" fmla="*/ 880613 h 2241385"/>
              <a:gd name="connsiteX58" fmla="*/ 769823 w 2766703"/>
              <a:gd name="connsiteY58" fmla="*/ 847186 h 2241385"/>
              <a:gd name="connsiteX59" fmla="*/ 790220 w 2766703"/>
              <a:gd name="connsiteY59" fmla="*/ 823463 h 2241385"/>
              <a:gd name="connsiteX60" fmla="*/ 845978 w 2766703"/>
              <a:gd name="connsiteY60" fmla="*/ 804952 h 2241385"/>
              <a:gd name="connsiteX61" fmla="*/ 878327 w 2766703"/>
              <a:gd name="connsiteY61" fmla="*/ 799651 h 2241385"/>
              <a:gd name="connsiteX62" fmla="*/ 896523 w 2766703"/>
              <a:gd name="connsiteY62" fmla="*/ 767167 h 2241385"/>
              <a:gd name="connsiteX63" fmla="*/ 921189 w 2766703"/>
              <a:gd name="connsiteY63" fmla="*/ 759170 h 2241385"/>
              <a:gd name="connsiteX64" fmla="*/ 937858 w 2766703"/>
              <a:gd name="connsiteY64" fmla="*/ 735357 h 2241385"/>
              <a:gd name="connsiteX65" fmla="*/ 961670 w 2766703"/>
              <a:gd name="connsiteY65" fmla="*/ 787745 h 2241385"/>
              <a:gd name="connsiteX66" fmla="*/ 1004533 w 2766703"/>
              <a:gd name="connsiteY66" fmla="*/ 785364 h 2241385"/>
              <a:gd name="connsiteX67" fmla="*/ 1042633 w 2766703"/>
              <a:gd name="connsiteY67" fmla="*/ 797270 h 2241385"/>
              <a:gd name="connsiteX68" fmla="*/ 1066445 w 2766703"/>
              <a:gd name="connsiteY68" fmla="*/ 787745 h 2241385"/>
              <a:gd name="connsiteX69" fmla="*/ 1095020 w 2766703"/>
              <a:gd name="connsiteY69" fmla="*/ 859182 h 2241385"/>
              <a:gd name="connsiteX70" fmla="*/ 1119956 w 2766703"/>
              <a:gd name="connsiteY70" fmla="*/ 846872 h 2241385"/>
              <a:gd name="connsiteX71" fmla="*/ 1163088 w 2766703"/>
              <a:gd name="connsiteY71" fmla="*/ 852532 h 2241385"/>
              <a:gd name="connsiteX72" fmla="*/ 1197414 w 2766703"/>
              <a:gd name="connsiteY72" fmla="*/ 859182 h 2241385"/>
              <a:gd name="connsiteX73" fmla="*/ 1256765 w 2766703"/>
              <a:gd name="connsiteY73" fmla="*/ 914715 h 2241385"/>
              <a:gd name="connsiteX74" fmla="*/ 1285520 w 2766703"/>
              <a:gd name="connsiteY74" fmla="*/ 899663 h 2241385"/>
              <a:gd name="connsiteX75" fmla="*/ 1321239 w 2766703"/>
              <a:gd name="connsiteY75" fmla="*/ 923476 h 2241385"/>
              <a:gd name="connsiteX76" fmla="*/ 1373627 w 2766703"/>
              <a:gd name="connsiteY76" fmla="*/ 952051 h 2241385"/>
              <a:gd name="connsiteX77" fmla="*/ 1454589 w 2766703"/>
              <a:gd name="connsiteY77" fmla="*/ 956633 h 2241385"/>
              <a:gd name="connsiteX78" fmla="*/ 1478086 w 2766703"/>
              <a:gd name="connsiteY78" fmla="*/ 917680 h 2241385"/>
              <a:gd name="connsiteX79" fmla="*/ 1442683 w 2766703"/>
              <a:gd name="connsiteY79" fmla="*/ 875851 h 2241385"/>
              <a:gd name="connsiteX80" fmla="*/ 1367740 w 2766703"/>
              <a:gd name="connsiteY80" fmla="*/ 823687 h 2241385"/>
              <a:gd name="connsiteX81" fmla="*/ 1280758 w 2766703"/>
              <a:gd name="connsiteY81" fmla="*/ 778220 h 2241385"/>
              <a:gd name="connsiteX82" fmla="*/ 1195527 w 2766703"/>
              <a:gd name="connsiteY82" fmla="*/ 685396 h 2241385"/>
              <a:gd name="connsiteX83" fmla="*/ 1156933 w 2766703"/>
              <a:gd name="connsiteY83" fmla="*/ 663920 h 2241385"/>
              <a:gd name="connsiteX84" fmla="*/ 1075341 w 2766703"/>
              <a:gd name="connsiteY84" fmla="*/ 588124 h 2241385"/>
              <a:gd name="connsiteX85" fmla="*/ 1045014 w 2766703"/>
              <a:gd name="connsiteY85" fmla="*/ 521045 h 2241385"/>
              <a:gd name="connsiteX86" fmla="*/ 1014058 w 2766703"/>
              <a:gd name="connsiteY86" fmla="*/ 471038 h 2241385"/>
              <a:gd name="connsiteX87" fmla="*/ 997074 w 2766703"/>
              <a:gd name="connsiteY87" fmla="*/ 455134 h 2241385"/>
              <a:gd name="connsiteX88" fmla="*/ 1002151 w 2766703"/>
              <a:gd name="connsiteY88" fmla="*/ 418651 h 2241385"/>
              <a:gd name="connsiteX89" fmla="*/ 1023583 w 2766703"/>
              <a:gd name="connsiteY89" fmla="*/ 378394 h 2241385"/>
              <a:gd name="connsiteX90" fmla="*/ 980720 w 2766703"/>
              <a:gd name="connsiteY90" fmla="*/ 378170 h 2241385"/>
              <a:gd name="connsiteX91" fmla="*/ 938801 w 2766703"/>
              <a:gd name="connsiteY91" fmla="*/ 353099 h 2241385"/>
              <a:gd name="connsiteX92" fmla="*/ 930714 w 2766703"/>
              <a:gd name="connsiteY92" fmla="*/ 290063 h 2241385"/>
              <a:gd name="connsiteX93" fmla="*/ 899758 w 2766703"/>
              <a:gd name="connsiteY93" fmla="*/ 275776 h 2241385"/>
              <a:gd name="connsiteX94" fmla="*/ 894186 w 2766703"/>
              <a:gd name="connsiteY94" fmla="*/ 252862 h 2241385"/>
              <a:gd name="connsiteX95" fmla="*/ 842608 w 2766703"/>
              <a:gd name="connsiteY95" fmla="*/ 256726 h 2241385"/>
              <a:gd name="connsiteX96" fmla="*/ 830702 w 2766703"/>
              <a:gd name="connsiteY96" fmla="*/ 240057 h 2241385"/>
              <a:gd name="connsiteX97" fmla="*/ 780695 w 2766703"/>
              <a:gd name="connsiteY97" fmla="*/ 247201 h 2241385"/>
              <a:gd name="connsiteX98" fmla="*/ 759264 w 2766703"/>
              <a:gd name="connsiteY98" fmla="*/ 235295 h 2241385"/>
              <a:gd name="connsiteX99" fmla="*/ 746639 w 2766703"/>
              <a:gd name="connsiteY99" fmla="*/ 193644 h 2241385"/>
              <a:gd name="connsiteX100" fmla="*/ 672819 w 2766703"/>
              <a:gd name="connsiteY100" fmla="*/ 215075 h 2241385"/>
              <a:gd name="connsiteX101" fmla="*/ 697352 w 2766703"/>
              <a:gd name="connsiteY101" fmla="*/ 178145 h 2241385"/>
              <a:gd name="connsiteX102" fmla="*/ 744977 w 2766703"/>
              <a:gd name="connsiteY102" fmla="*/ 154332 h 2241385"/>
              <a:gd name="connsiteX103" fmla="*/ 780696 w 2766703"/>
              <a:gd name="connsiteY103" fmla="*/ 142426 h 2241385"/>
              <a:gd name="connsiteX104" fmla="*/ 794982 w 2766703"/>
              <a:gd name="connsiteY104" fmla="*/ 92419 h 2241385"/>
              <a:gd name="connsiteX105" fmla="*/ 837845 w 2766703"/>
              <a:gd name="connsiteY105" fmla="*/ 97182 h 2241385"/>
              <a:gd name="connsiteX106" fmla="*/ 941182 w 2766703"/>
              <a:gd name="connsiteY106" fmla="*/ 41649 h 2241385"/>
              <a:gd name="connsiteX107" fmla="*/ 1174994 w 2766703"/>
              <a:gd name="connsiteY107" fmla="*/ 0 h 2241385"/>
              <a:gd name="connsiteX108" fmla="*/ 1273704 w 2766703"/>
              <a:gd name="connsiteY108" fmla="*/ 27677 h 2241385"/>
              <a:gd name="connsiteX109" fmla="*/ 1337908 w 2766703"/>
              <a:gd name="connsiteY109" fmla="*/ 61463 h 2241385"/>
              <a:gd name="connsiteX110" fmla="*/ 1380770 w 2766703"/>
              <a:gd name="connsiteY110" fmla="*/ 90038 h 2241385"/>
              <a:gd name="connsiteX111" fmla="*/ 1562868 w 2766703"/>
              <a:gd name="connsiteY111" fmla="*/ 102933 h 2241385"/>
              <a:gd name="connsiteX0" fmla="*/ 1562868 w 2766703"/>
              <a:gd name="connsiteY0" fmla="*/ 102933 h 2241385"/>
              <a:gd name="connsiteX1" fmla="*/ 1481367 w 2766703"/>
              <a:gd name="connsiteY1" fmla="*/ 309068 h 2241385"/>
              <a:gd name="connsiteX2" fmla="*/ 1455488 w 2766703"/>
              <a:gd name="connsiteY2" fmla="*/ 464344 h 2241385"/>
              <a:gd name="connsiteX3" fmla="*/ 1610763 w 2766703"/>
              <a:gd name="connsiteY3" fmla="*/ 610993 h 2241385"/>
              <a:gd name="connsiteX4" fmla="*/ 2016205 w 2766703"/>
              <a:gd name="connsiteY4" fmla="*/ 723136 h 2241385"/>
              <a:gd name="connsiteX5" fmla="*/ 2240491 w 2766703"/>
              <a:gd name="connsiteY5" fmla="*/ 921544 h 2241385"/>
              <a:gd name="connsiteX6" fmla="*/ 2490657 w 2766703"/>
              <a:gd name="connsiteY6" fmla="*/ 1076819 h 2241385"/>
              <a:gd name="connsiteX7" fmla="*/ 2671812 w 2766703"/>
              <a:gd name="connsiteY7" fmla="*/ 1318359 h 2241385"/>
              <a:gd name="connsiteX8" fmla="*/ 2766703 w 2766703"/>
              <a:gd name="connsiteY8" fmla="*/ 1620283 h 2241385"/>
              <a:gd name="connsiteX9" fmla="*/ 2758076 w 2766703"/>
              <a:gd name="connsiteY9" fmla="*/ 1870449 h 2241385"/>
              <a:gd name="connsiteX10" fmla="*/ 2680439 w 2766703"/>
              <a:gd name="connsiteY10" fmla="*/ 2060231 h 2241385"/>
              <a:gd name="connsiteX11" fmla="*/ 2507910 w 2766703"/>
              <a:gd name="connsiteY11" fmla="*/ 2189627 h 2241385"/>
              <a:gd name="connsiteX12" fmla="*/ 2266371 w 2766703"/>
              <a:gd name="connsiteY12" fmla="*/ 2241385 h 2241385"/>
              <a:gd name="connsiteX13" fmla="*/ 2045993 w 2766703"/>
              <a:gd name="connsiteY13" fmla="*/ 2219999 h 2241385"/>
              <a:gd name="connsiteX14" fmla="*/ 1774665 w 2766703"/>
              <a:gd name="connsiteY14" fmla="*/ 2137868 h 2241385"/>
              <a:gd name="connsiteX15" fmla="*/ 1654914 w 2766703"/>
              <a:gd name="connsiteY15" fmla="*/ 2138451 h 2241385"/>
              <a:gd name="connsiteX16" fmla="*/ 1585293 w 2766703"/>
              <a:gd name="connsiteY16" fmla="*/ 2202470 h 2241385"/>
              <a:gd name="connsiteX17" fmla="*/ 1451105 w 2766703"/>
              <a:gd name="connsiteY17" fmla="*/ 2144960 h 2241385"/>
              <a:gd name="connsiteX18" fmla="*/ 1353253 w 2766703"/>
              <a:gd name="connsiteY18" fmla="*/ 1978898 h 2241385"/>
              <a:gd name="connsiteX19" fmla="*/ 1305349 w 2766703"/>
              <a:gd name="connsiteY19" fmla="*/ 1928782 h 2241385"/>
              <a:gd name="connsiteX20" fmla="*/ 1113899 w 2766703"/>
              <a:gd name="connsiteY20" fmla="*/ 1820074 h 2241385"/>
              <a:gd name="connsiteX21" fmla="*/ 906537 w 2766703"/>
              <a:gd name="connsiteY21" fmla="*/ 1810116 h 2241385"/>
              <a:gd name="connsiteX22" fmla="*/ 675146 w 2766703"/>
              <a:gd name="connsiteY22" fmla="*/ 1776392 h 2241385"/>
              <a:gd name="connsiteX23" fmla="*/ 634621 w 2766703"/>
              <a:gd name="connsiteY23" fmla="*/ 1879681 h 2241385"/>
              <a:gd name="connsiteX24" fmla="*/ 580141 w 2766703"/>
              <a:gd name="connsiteY24" fmla="*/ 1949266 h 2241385"/>
              <a:gd name="connsiteX25" fmla="*/ 587360 w 2766703"/>
              <a:gd name="connsiteY25" fmla="*/ 2093574 h 2241385"/>
              <a:gd name="connsiteX26" fmla="*/ 555799 w 2766703"/>
              <a:gd name="connsiteY26" fmla="*/ 2176014 h 2241385"/>
              <a:gd name="connsiteX27" fmla="*/ 490502 w 2766703"/>
              <a:gd name="connsiteY27" fmla="*/ 2172327 h 2241385"/>
              <a:gd name="connsiteX28" fmla="*/ 442492 w 2766703"/>
              <a:gd name="connsiteY28" fmla="*/ 2080974 h 2241385"/>
              <a:gd name="connsiteX29" fmla="*/ 420068 w 2766703"/>
              <a:gd name="connsiteY29" fmla="*/ 2029409 h 2241385"/>
              <a:gd name="connsiteX30" fmla="*/ 339705 w 2766703"/>
              <a:gd name="connsiteY30" fmla="*/ 2096823 h 2241385"/>
              <a:gd name="connsiteX31" fmla="*/ 327663 w 2766703"/>
              <a:gd name="connsiteY31" fmla="*/ 2045064 h 2241385"/>
              <a:gd name="connsiteX32" fmla="*/ 336659 w 2766703"/>
              <a:gd name="connsiteY32" fmla="*/ 2022766 h 2241385"/>
              <a:gd name="connsiteX33" fmla="*/ 286388 w 2766703"/>
              <a:gd name="connsiteY33" fmla="*/ 2014828 h 2241385"/>
              <a:gd name="connsiteX34" fmla="*/ 341951 w 2766703"/>
              <a:gd name="connsiteY34" fmla="*/ 1967201 h 2241385"/>
              <a:gd name="connsiteX35" fmla="*/ 429264 w 2766703"/>
              <a:gd name="connsiteY35" fmla="*/ 1898411 h 2241385"/>
              <a:gd name="connsiteX36" fmla="*/ 454115 w 2766703"/>
              <a:gd name="connsiteY36" fmla="*/ 1751048 h 2241385"/>
              <a:gd name="connsiteX37" fmla="*/ 407648 w 2766703"/>
              <a:gd name="connsiteY37" fmla="*/ 1735891 h 2241385"/>
              <a:gd name="connsiteX38" fmla="*/ 427547 w 2766703"/>
              <a:gd name="connsiteY38" fmla="*/ 1651944 h 2241385"/>
              <a:gd name="connsiteX39" fmla="*/ 394748 w 2766703"/>
              <a:gd name="connsiteY39" fmla="*/ 1636099 h 2241385"/>
              <a:gd name="connsiteX40" fmla="*/ 323170 w 2766703"/>
              <a:gd name="connsiteY40" fmla="*/ 1599996 h 2241385"/>
              <a:gd name="connsiteX41" fmla="*/ 89976 w 2766703"/>
              <a:gd name="connsiteY41" fmla="*/ 1553999 h 2241385"/>
              <a:gd name="connsiteX42" fmla="*/ 20 w 2766703"/>
              <a:gd name="connsiteY42" fmla="*/ 1404374 h 2241385"/>
              <a:gd name="connsiteX43" fmla="*/ 135646 w 2766703"/>
              <a:gd name="connsiteY43" fmla="*/ 1387370 h 2241385"/>
              <a:gd name="connsiteX44" fmla="*/ 256416 w 2766703"/>
              <a:gd name="connsiteY44" fmla="*/ 1292480 h 2241385"/>
              <a:gd name="connsiteX45" fmla="*/ 403065 w 2766703"/>
              <a:gd name="connsiteY45" fmla="*/ 1275227 h 2241385"/>
              <a:gd name="connsiteX46" fmla="*/ 522038 w 2766703"/>
              <a:gd name="connsiteY46" fmla="*/ 1092590 h 2241385"/>
              <a:gd name="connsiteX47" fmla="*/ 528283 w 2766703"/>
              <a:gd name="connsiteY47" fmla="*/ 1021107 h 2241385"/>
              <a:gd name="connsiteX48" fmla="*/ 537808 w 2766703"/>
              <a:gd name="connsiteY48" fmla="*/ 960812 h 2241385"/>
              <a:gd name="connsiteX49" fmla="*/ 573527 w 2766703"/>
              <a:gd name="connsiteY49" fmla="*/ 952051 h 2241385"/>
              <a:gd name="connsiteX50" fmla="*/ 602955 w 2766703"/>
              <a:gd name="connsiteY50" fmla="*/ 983142 h 2241385"/>
              <a:gd name="connsiteX51" fmla="*/ 621152 w 2766703"/>
              <a:gd name="connsiteY51" fmla="*/ 966338 h 2241385"/>
              <a:gd name="connsiteX52" fmla="*/ 619624 w 2766703"/>
              <a:gd name="connsiteY52" fmla="*/ 906088 h 2241385"/>
              <a:gd name="connsiteX53" fmla="*/ 671069 w 2766703"/>
              <a:gd name="connsiteY53" fmla="*/ 885556 h 2241385"/>
              <a:gd name="connsiteX54" fmla="*/ 714020 w 2766703"/>
              <a:gd name="connsiteY54" fmla="*/ 930620 h 2241385"/>
              <a:gd name="connsiteX55" fmla="*/ 730689 w 2766703"/>
              <a:gd name="connsiteY55" fmla="*/ 952051 h 2241385"/>
              <a:gd name="connsiteX56" fmla="*/ 759714 w 2766703"/>
              <a:gd name="connsiteY56" fmla="*/ 939380 h 2241385"/>
              <a:gd name="connsiteX57" fmla="*/ 768789 w 2766703"/>
              <a:gd name="connsiteY57" fmla="*/ 880613 h 2241385"/>
              <a:gd name="connsiteX58" fmla="*/ 769823 w 2766703"/>
              <a:gd name="connsiteY58" fmla="*/ 847186 h 2241385"/>
              <a:gd name="connsiteX59" fmla="*/ 790220 w 2766703"/>
              <a:gd name="connsiteY59" fmla="*/ 823463 h 2241385"/>
              <a:gd name="connsiteX60" fmla="*/ 845978 w 2766703"/>
              <a:gd name="connsiteY60" fmla="*/ 804952 h 2241385"/>
              <a:gd name="connsiteX61" fmla="*/ 878327 w 2766703"/>
              <a:gd name="connsiteY61" fmla="*/ 799651 h 2241385"/>
              <a:gd name="connsiteX62" fmla="*/ 896523 w 2766703"/>
              <a:gd name="connsiteY62" fmla="*/ 767167 h 2241385"/>
              <a:gd name="connsiteX63" fmla="*/ 921189 w 2766703"/>
              <a:gd name="connsiteY63" fmla="*/ 759170 h 2241385"/>
              <a:gd name="connsiteX64" fmla="*/ 937858 w 2766703"/>
              <a:gd name="connsiteY64" fmla="*/ 735357 h 2241385"/>
              <a:gd name="connsiteX65" fmla="*/ 961670 w 2766703"/>
              <a:gd name="connsiteY65" fmla="*/ 787745 h 2241385"/>
              <a:gd name="connsiteX66" fmla="*/ 1004533 w 2766703"/>
              <a:gd name="connsiteY66" fmla="*/ 785364 h 2241385"/>
              <a:gd name="connsiteX67" fmla="*/ 1042633 w 2766703"/>
              <a:gd name="connsiteY67" fmla="*/ 797270 h 2241385"/>
              <a:gd name="connsiteX68" fmla="*/ 1066445 w 2766703"/>
              <a:gd name="connsiteY68" fmla="*/ 787745 h 2241385"/>
              <a:gd name="connsiteX69" fmla="*/ 1095020 w 2766703"/>
              <a:gd name="connsiteY69" fmla="*/ 859182 h 2241385"/>
              <a:gd name="connsiteX70" fmla="*/ 1119956 w 2766703"/>
              <a:gd name="connsiteY70" fmla="*/ 846872 h 2241385"/>
              <a:gd name="connsiteX71" fmla="*/ 1163088 w 2766703"/>
              <a:gd name="connsiteY71" fmla="*/ 852532 h 2241385"/>
              <a:gd name="connsiteX72" fmla="*/ 1197414 w 2766703"/>
              <a:gd name="connsiteY72" fmla="*/ 859182 h 2241385"/>
              <a:gd name="connsiteX73" fmla="*/ 1256765 w 2766703"/>
              <a:gd name="connsiteY73" fmla="*/ 914715 h 2241385"/>
              <a:gd name="connsiteX74" fmla="*/ 1285520 w 2766703"/>
              <a:gd name="connsiteY74" fmla="*/ 899663 h 2241385"/>
              <a:gd name="connsiteX75" fmla="*/ 1321239 w 2766703"/>
              <a:gd name="connsiteY75" fmla="*/ 923476 h 2241385"/>
              <a:gd name="connsiteX76" fmla="*/ 1373627 w 2766703"/>
              <a:gd name="connsiteY76" fmla="*/ 952051 h 2241385"/>
              <a:gd name="connsiteX77" fmla="*/ 1454589 w 2766703"/>
              <a:gd name="connsiteY77" fmla="*/ 956633 h 2241385"/>
              <a:gd name="connsiteX78" fmla="*/ 1478086 w 2766703"/>
              <a:gd name="connsiteY78" fmla="*/ 917680 h 2241385"/>
              <a:gd name="connsiteX79" fmla="*/ 1442683 w 2766703"/>
              <a:gd name="connsiteY79" fmla="*/ 875851 h 2241385"/>
              <a:gd name="connsiteX80" fmla="*/ 1367740 w 2766703"/>
              <a:gd name="connsiteY80" fmla="*/ 823687 h 2241385"/>
              <a:gd name="connsiteX81" fmla="*/ 1280758 w 2766703"/>
              <a:gd name="connsiteY81" fmla="*/ 778220 h 2241385"/>
              <a:gd name="connsiteX82" fmla="*/ 1195527 w 2766703"/>
              <a:gd name="connsiteY82" fmla="*/ 685396 h 2241385"/>
              <a:gd name="connsiteX83" fmla="*/ 1156933 w 2766703"/>
              <a:gd name="connsiteY83" fmla="*/ 663920 h 2241385"/>
              <a:gd name="connsiteX84" fmla="*/ 1075341 w 2766703"/>
              <a:gd name="connsiteY84" fmla="*/ 588124 h 2241385"/>
              <a:gd name="connsiteX85" fmla="*/ 1045014 w 2766703"/>
              <a:gd name="connsiteY85" fmla="*/ 521045 h 2241385"/>
              <a:gd name="connsiteX86" fmla="*/ 1014058 w 2766703"/>
              <a:gd name="connsiteY86" fmla="*/ 471038 h 2241385"/>
              <a:gd name="connsiteX87" fmla="*/ 997074 w 2766703"/>
              <a:gd name="connsiteY87" fmla="*/ 455134 h 2241385"/>
              <a:gd name="connsiteX88" fmla="*/ 1002151 w 2766703"/>
              <a:gd name="connsiteY88" fmla="*/ 418651 h 2241385"/>
              <a:gd name="connsiteX89" fmla="*/ 1023583 w 2766703"/>
              <a:gd name="connsiteY89" fmla="*/ 378394 h 2241385"/>
              <a:gd name="connsiteX90" fmla="*/ 980720 w 2766703"/>
              <a:gd name="connsiteY90" fmla="*/ 378170 h 2241385"/>
              <a:gd name="connsiteX91" fmla="*/ 938801 w 2766703"/>
              <a:gd name="connsiteY91" fmla="*/ 353099 h 2241385"/>
              <a:gd name="connsiteX92" fmla="*/ 930714 w 2766703"/>
              <a:gd name="connsiteY92" fmla="*/ 290063 h 2241385"/>
              <a:gd name="connsiteX93" fmla="*/ 899758 w 2766703"/>
              <a:gd name="connsiteY93" fmla="*/ 275776 h 2241385"/>
              <a:gd name="connsiteX94" fmla="*/ 894186 w 2766703"/>
              <a:gd name="connsiteY94" fmla="*/ 252862 h 2241385"/>
              <a:gd name="connsiteX95" fmla="*/ 842608 w 2766703"/>
              <a:gd name="connsiteY95" fmla="*/ 256726 h 2241385"/>
              <a:gd name="connsiteX96" fmla="*/ 830702 w 2766703"/>
              <a:gd name="connsiteY96" fmla="*/ 240057 h 2241385"/>
              <a:gd name="connsiteX97" fmla="*/ 780695 w 2766703"/>
              <a:gd name="connsiteY97" fmla="*/ 247201 h 2241385"/>
              <a:gd name="connsiteX98" fmla="*/ 759264 w 2766703"/>
              <a:gd name="connsiteY98" fmla="*/ 235295 h 2241385"/>
              <a:gd name="connsiteX99" fmla="*/ 746639 w 2766703"/>
              <a:gd name="connsiteY99" fmla="*/ 193644 h 2241385"/>
              <a:gd name="connsiteX100" fmla="*/ 672819 w 2766703"/>
              <a:gd name="connsiteY100" fmla="*/ 215075 h 2241385"/>
              <a:gd name="connsiteX101" fmla="*/ 697352 w 2766703"/>
              <a:gd name="connsiteY101" fmla="*/ 178145 h 2241385"/>
              <a:gd name="connsiteX102" fmla="*/ 744977 w 2766703"/>
              <a:gd name="connsiteY102" fmla="*/ 154332 h 2241385"/>
              <a:gd name="connsiteX103" fmla="*/ 780696 w 2766703"/>
              <a:gd name="connsiteY103" fmla="*/ 142426 h 2241385"/>
              <a:gd name="connsiteX104" fmla="*/ 794982 w 2766703"/>
              <a:gd name="connsiteY104" fmla="*/ 92419 h 2241385"/>
              <a:gd name="connsiteX105" fmla="*/ 837845 w 2766703"/>
              <a:gd name="connsiteY105" fmla="*/ 97182 h 2241385"/>
              <a:gd name="connsiteX106" fmla="*/ 941182 w 2766703"/>
              <a:gd name="connsiteY106" fmla="*/ 41649 h 2241385"/>
              <a:gd name="connsiteX107" fmla="*/ 1174994 w 2766703"/>
              <a:gd name="connsiteY107" fmla="*/ 0 h 2241385"/>
              <a:gd name="connsiteX108" fmla="*/ 1273704 w 2766703"/>
              <a:gd name="connsiteY108" fmla="*/ 27677 h 2241385"/>
              <a:gd name="connsiteX109" fmla="*/ 1337908 w 2766703"/>
              <a:gd name="connsiteY109" fmla="*/ 61463 h 2241385"/>
              <a:gd name="connsiteX110" fmla="*/ 1380770 w 2766703"/>
              <a:gd name="connsiteY110" fmla="*/ 90038 h 2241385"/>
              <a:gd name="connsiteX111" fmla="*/ 1562868 w 2766703"/>
              <a:gd name="connsiteY111" fmla="*/ 102933 h 2241385"/>
              <a:gd name="connsiteX0" fmla="*/ 1562868 w 2766703"/>
              <a:gd name="connsiteY0" fmla="*/ 102933 h 2241385"/>
              <a:gd name="connsiteX1" fmla="*/ 1481367 w 2766703"/>
              <a:gd name="connsiteY1" fmla="*/ 309068 h 2241385"/>
              <a:gd name="connsiteX2" fmla="*/ 1455488 w 2766703"/>
              <a:gd name="connsiteY2" fmla="*/ 464344 h 2241385"/>
              <a:gd name="connsiteX3" fmla="*/ 1610763 w 2766703"/>
              <a:gd name="connsiteY3" fmla="*/ 610993 h 2241385"/>
              <a:gd name="connsiteX4" fmla="*/ 2016205 w 2766703"/>
              <a:gd name="connsiteY4" fmla="*/ 723136 h 2241385"/>
              <a:gd name="connsiteX5" fmla="*/ 2240491 w 2766703"/>
              <a:gd name="connsiteY5" fmla="*/ 921544 h 2241385"/>
              <a:gd name="connsiteX6" fmla="*/ 2490657 w 2766703"/>
              <a:gd name="connsiteY6" fmla="*/ 1076819 h 2241385"/>
              <a:gd name="connsiteX7" fmla="*/ 2671812 w 2766703"/>
              <a:gd name="connsiteY7" fmla="*/ 1318359 h 2241385"/>
              <a:gd name="connsiteX8" fmla="*/ 2766703 w 2766703"/>
              <a:gd name="connsiteY8" fmla="*/ 1620283 h 2241385"/>
              <a:gd name="connsiteX9" fmla="*/ 2758076 w 2766703"/>
              <a:gd name="connsiteY9" fmla="*/ 1870449 h 2241385"/>
              <a:gd name="connsiteX10" fmla="*/ 2680439 w 2766703"/>
              <a:gd name="connsiteY10" fmla="*/ 2060231 h 2241385"/>
              <a:gd name="connsiteX11" fmla="*/ 2507910 w 2766703"/>
              <a:gd name="connsiteY11" fmla="*/ 2189627 h 2241385"/>
              <a:gd name="connsiteX12" fmla="*/ 2266371 w 2766703"/>
              <a:gd name="connsiteY12" fmla="*/ 2241385 h 2241385"/>
              <a:gd name="connsiteX13" fmla="*/ 2045993 w 2766703"/>
              <a:gd name="connsiteY13" fmla="*/ 2219999 h 2241385"/>
              <a:gd name="connsiteX14" fmla="*/ 1774665 w 2766703"/>
              <a:gd name="connsiteY14" fmla="*/ 2137868 h 2241385"/>
              <a:gd name="connsiteX15" fmla="*/ 1654914 w 2766703"/>
              <a:gd name="connsiteY15" fmla="*/ 2138451 h 2241385"/>
              <a:gd name="connsiteX16" fmla="*/ 1585293 w 2766703"/>
              <a:gd name="connsiteY16" fmla="*/ 2202470 h 2241385"/>
              <a:gd name="connsiteX17" fmla="*/ 1451105 w 2766703"/>
              <a:gd name="connsiteY17" fmla="*/ 2144960 h 2241385"/>
              <a:gd name="connsiteX18" fmla="*/ 1353253 w 2766703"/>
              <a:gd name="connsiteY18" fmla="*/ 1978898 h 2241385"/>
              <a:gd name="connsiteX19" fmla="*/ 1310640 w 2766703"/>
              <a:gd name="connsiteY19" fmla="*/ 1656260 h 2241385"/>
              <a:gd name="connsiteX20" fmla="*/ 1113899 w 2766703"/>
              <a:gd name="connsiteY20" fmla="*/ 1820074 h 2241385"/>
              <a:gd name="connsiteX21" fmla="*/ 906537 w 2766703"/>
              <a:gd name="connsiteY21" fmla="*/ 1810116 h 2241385"/>
              <a:gd name="connsiteX22" fmla="*/ 675146 w 2766703"/>
              <a:gd name="connsiteY22" fmla="*/ 1776392 h 2241385"/>
              <a:gd name="connsiteX23" fmla="*/ 634621 w 2766703"/>
              <a:gd name="connsiteY23" fmla="*/ 1879681 h 2241385"/>
              <a:gd name="connsiteX24" fmla="*/ 580141 w 2766703"/>
              <a:gd name="connsiteY24" fmla="*/ 1949266 h 2241385"/>
              <a:gd name="connsiteX25" fmla="*/ 587360 w 2766703"/>
              <a:gd name="connsiteY25" fmla="*/ 2093574 h 2241385"/>
              <a:gd name="connsiteX26" fmla="*/ 555799 w 2766703"/>
              <a:gd name="connsiteY26" fmla="*/ 2176014 h 2241385"/>
              <a:gd name="connsiteX27" fmla="*/ 490502 w 2766703"/>
              <a:gd name="connsiteY27" fmla="*/ 2172327 h 2241385"/>
              <a:gd name="connsiteX28" fmla="*/ 442492 w 2766703"/>
              <a:gd name="connsiteY28" fmla="*/ 2080974 h 2241385"/>
              <a:gd name="connsiteX29" fmla="*/ 420068 w 2766703"/>
              <a:gd name="connsiteY29" fmla="*/ 2029409 h 2241385"/>
              <a:gd name="connsiteX30" fmla="*/ 339705 w 2766703"/>
              <a:gd name="connsiteY30" fmla="*/ 2096823 h 2241385"/>
              <a:gd name="connsiteX31" fmla="*/ 327663 w 2766703"/>
              <a:gd name="connsiteY31" fmla="*/ 2045064 h 2241385"/>
              <a:gd name="connsiteX32" fmla="*/ 336659 w 2766703"/>
              <a:gd name="connsiteY32" fmla="*/ 2022766 h 2241385"/>
              <a:gd name="connsiteX33" fmla="*/ 286388 w 2766703"/>
              <a:gd name="connsiteY33" fmla="*/ 2014828 h 2241385"/>
              <a:gd name="connsiteX34" fmla="*/ 341951 w 2766703"/>
              <a:gd name="connsiteY34" fmla="*/ 1967201 h 2241385"/>
              <a:gd name="connsiteX35" fmla="*/ 429264 w 2766703"/>
              <a:gd name="connsiteY35" fmla="*/ 1898411 h 2241385"/>
              <a:gd name="connsiteX36" fmla="*/ 454115 w 2766703"/>
              <a:gd name="connsiteY36" fmla="*/ 1751048 h 2241385"/>
              <a:gd name="connsiteX37" fmla="*/ 407648 w 2766703"/>
              <a:gd name="connsiteY37" fmla="*/ 1735891 h 2241385"/>
              <a:gd name="connsiteX38" fmla="*/ 427547 w 2766703"/>
              <a:gd name="connsiteY38" fmla="*/ 1651944 h 2241385"/>
              <a:gd name="connsiteX39" fmla="*/ 394748 w 2766703"/>
              <a:gd name="connsiteY39" fmla="*/ 1636099 h 2241385"/>
              <a:gd name="connsiteX40" fmla="*/ 323170 w 2766703"/>
              <a:gd name="connsiteY40" fmla="*/ 1599996 h 2241385"/>
              <a:gd name="connsiteX41" fmla="*/ 89976 w 2766703"/>
              <a:gd name="connsiteY41" fmla="*/ 1553999 h 2241385"/>
              <a:gd name="connsiteX42" fmla="*/ 20 w 2766703"/>
              <a:gd name="connsiteY42" fmla="*/ 1404374 h 2241385"/>
              <a:gd name="connsiteX43" fmla="*/ 135646 w 2766703"/>
              <a:gd name="connsiteY43" fmla="*/ 1387370 h 2241385"/>
              <a:gd name="connsiteX44" fmla="*/ 256416 w 2766703"/>
              <a:gd name="connsiteY44" fmla="*/ 1292480 h 2241385"/>
              <a:gd name="connsiteX45" fmla="*/ 403065 w 2766703"/>
              <a:gd name="connsiteY45" fmla="*/ 1275227 h 2241385"/>
              <a:gd name="connsiteX46" fmla="*/ 522038 w 2766703"/>
              <a:gd name="connsiteY46" fmla="*/ 1092590 h 2241385"/>
              <a:gd name="connsiteX47" fmla="*/ 528283 w 2766703"/>
              <a:gd name="connsiteY47" fmla="*/ 1021107 h 2241385"/>
              <a:gd name="connsiteX48" fmla="*/ 537808 w 2766703"/>
              <a:gd name="connsiteY48" fmla="*/ 960812 h 2241385"/>
              <a:gd name="connsiteX49" fmla="*/ 573527 w 2766703"/>
              <a:gd name="connsiteY49" fmla="*/ 952051 h 2241385"/>
              <a:gd name="connsiteX50" fmla="*/ 602955 w 2766703"/>
              <a:gd name="connsiteY50" fmla="*/ 983142 h 2241385"/>
              <a:gd name="connsiteX51" fmla="*/ 621152 w 2766703"/>
              <a:gd name="connsiteY51" fmla="*/ 966338 h 2241385"/>
              <a:gd name="connsiteX52" fmla="*/ 619624 w 2766703"/>
              <a:gd name="connsiteY52" fmla="*/ 906088 h 2241385"/>
              <a:gd name="connsiteX53" fmla="*/ 671069 w 2766703"/>
              <a:gd name="connsiteY53" fmla="*/ 885556 h 2241385"/>
              <a:gd name="connsiteX54" fmla="*/ 714020 w 2766703"/>
              <a:gd name="connsiteY54" fmla="*/ 930620 h 2241385"/>
              <a:gd name="connsiteX55" fmla="*/ 730689 w 2766703"/>
              <a:gd name="connsiteY55" fmla="*/ 952051 h 2241385"/>
              <a:gd name="connsiteX56" fmla="*/ 759714 w 2766703"/>
              <a:gd name="connsiteY56" fmla="*/ 939380 h 2241385"/>
              <a:gd name="connsiteX57" fmla="*/ 768789 w 2766703"/>
              <a:gd name="connsiteY57" fmla="*/ 880613 h 2241385"/>
              <a:gd name="connsiteX58" fmla="*/ 769823 w 2766703"/>
              <a:gd name="connsiteY58" fmla="*/ 847186 h 2241385"/>
              <a:gd name="connsiteX59" fmla="*/ 790220 w 2766703"/>
              <a:gd name="connsiteY59" fmla="*/ 823463 h 2241385"/>
              <a:gd name="connsiteX60" fmla="*/ 845978 w 2766703"/>
              <a:gd name="connsiteY60" fmla="*/ 804952 h 2241385"/>
              <a:gd name="connsiteX61" fmla="*/ 878327 w 2766703"/>
              <a:gd name="connsiteY61" fmla="*/ 799651 h 2241385"/>
              <a:gd name="connsiteX62" fmla="*/ 896523 w 2766703"/>
              <a:gd name="connsiteY62" fmla="*/ 767167 h 2241385"/>
              <a:gd name="connsiteX63" fmla="*/ 921189 w 2766703"/>
              <a:gd name="connsiteY63" fmla="*/ 759170 h 2241385"/>
              <a:gd name="connsiteX64" fmla="*/ 937858 w 2766703"/>
              <a:gd name="connsiteY64" fmla="*/ 735357 h 2241385"/>
              <a:gd name="connsiteX65" fmla="*/ 961670 w 2766703"/>
              <a:gd name="connsiteY65" fmla="*/ 787745 h 2241385"/>
              <a:gd name="connsiteX66" fmla="*/ 1004533 w 2766703"/>
              <a:gd name="connsiteY66" fmla="*/ 785364 h 2241385"/>
              <a:gd name="connsiteX67" fmla="*/ 1042633 w 2766703"/>
              <a:gd name="connsiteY67" fmla="*/ 797270 h 2241385"/>
              <a:gd name="connsiteX68" fmla="*/ 1066445 w 2766703"/>
              <a:gd name="connsiteY68" fmla="*/ 787745 h 2241385"/>
              <a:gd name="connsiteX69" fmla="*/ 1095020 w 2766703"/>
              <a:gd name="connsiteY69" fmla="*/ 859182 h 2241385"/>
              <a:gd name="connsiteX70" fmla="*/ 1119956 w 2766703"/>
              <a:gd name="connsiteY70" fmla="*/ 846872 h 2241385"/>
              <a:gd name="connsiteX71" fmla="*/ 1163088 w 2766703"/>
              <a:gd name="connsiteY71" fmla="*/ 852532 h 2241385"/>
              <a:gd name="connsiteX72" fmla="*/ 1197414 w 2766703"/>
              <a:gd name="connsiteY72" fmla="*/ 859182 h 2241385"/>
              <a:gd name="connsiteX73" fmla="*/ 1256765 w 2766703"/>
              <a:gd name="connsiteY73" fmla="*/ 914715 h 2241385"/>
              <a:gd name="connsiteX74" fmla="*/ 1285520 w 2766703"/>
              <a:gd name="connsiteY74" fmla="*/ 899663 h 2241385"/>
              <a:gd name="connsiteX75" fmla="*/ 1321239 w 2766703"/>
              <a:gd name="connsiteY75" fmla="*/ 923476 h 2241385"/>
              <a:gd name="connsiteX76" fmla="*/ 1373627 w 2766703"/>
              <a:gd name="connsiteY76" fmla="*/ 952051 h 2241385"/>
              <a:gd name="connsiteX77" fmla="*/ 1454589 w 2766703"/>
              <a:gd name="connsiteY77" fmla="*/ 956633 h 2241385"/>
              <a:gd name="connsiteX78" fmla="*/ 1478086 w 2766703"/>
              <a:gd name="connsiteY78" fmla="*/ 917680 h 2241385"/>
              <a:gd name="connsiteX79" fmla="*/ 1442683 w 2766703"/>
              <a:gd name="connsiteY79" fmla="*/ 875851 h 2241385"/>
              <a:gd name="connsiteX80" fmla="*/ 1367740 w 2766703"/>
              <a:gd name="connsiteY80" fmla="*/ 823687 h 2241385"/>
              <a:gd name="connsiteX81" fmla="*/ 1280758 w 2766703"/>
              <a:gd name="connsiteY81" fmla="*/ 778220 h 2241385"/>
              <a:gd name="connsiteX82" fmla="*/ 1195527 w 2766703"/>
              <a:gd name="connsiteY82" fmla="*/ 685396 h 2241385"/>
              <a:gd name="connsiteX83" fmla="*/ 1156933 w 2766703"/>
              <a:gd name="connsiteY83" fmla="*/ 663920 h 2241385"/>
              <a:gd name="connsiteX84" fmla="*/ 1075341 w 2766703"/>
              <a:gd name="connsiteY84" fmla="*/ 588124 h 2241385"/>
              <a:gd name="connsiteX85" fmla="*/ 1045014 w 2766703"/>
              <a:gd name="connsiteY85" fmla="*/ 521045 h 2241385"/>
              <a:gd name="connsiteX86" fmla="*/ 1014058 w 2766703"/>
              <a:gd name="connsiteY86" fmla="*/ 471038 h 2241385"/>
              <a:gd name="connsiteX87" fmla="*/ 997074 w 2766703"/>
              <a:gd name="connsiteY87" fmla="*/ 455134 h 2241385"/>
              <a:gd name="connsiteX88" fmla="*/ 1002151 w 2766703"/>
              <a:gd name="connsiteY88" fmla="*/ 418651 h 2241385"/>
              <a:gd name="connsiteX89" fmla="*/ 1023583 w 2766703"/>
              <a:gd name="connsiteY89" fmla="*/ 378394 h 2241385"/>
              <a:gd name="connsiteX90" fmla="*/ 980720 w 2766703"/>
              <a:gd name="connsiteY90" fmla="*/ 378170 h 2241385"/>
              <a:gd name="connsiteX91" fmla="*/ 938801 w 2766703"/>
              <a:gd name="connsiteY91" fmla="*/ 353099 h 2241385"/>
              <a:gd name="connsiteX92" fmla="*/ 930714 w 2766703"/>
              <a:gd name="connsiteY92" fmla="*/ 290063 h 2241385"/>
              <a:gd name="connsiteX93" fmla="*/ 899758 w 2766703"/>
              <a:gd name="connsiteY93" fmla="*/ 275776 h 2241385"/>
              <a:gd name="connsiteX94" fmla="*/ 894186 w 2766703"/>
              <a:gd name="connsiteY94" fmla="*/ 252862 h 2241385"/>
              <a:gd name="connsiteX95" fmla="*/ 842608 w 2766703"/>
              <a:gd name="connsiteY95" fmla="*/ 256726 h 2241385"/>
              <a:gd name="connsiteX96" fmla="*/ 830702 w 2766703"/>
              <a:gd name="connsiteY96" fmla="*/ 240057 h 2241385"/>
              <a:gd name="connsiteX97" fmla="*/ 780695 w 2766703"/>
              <a:gd name="connsiteY97" fmla="*/ 247201 h 2241385"/>
              <a:gd name="connsiteX98" fmla="*/ 759264 w 2766703"/>
              <a:gd name="connsiteY98" fmla="*/ 235295 h 2241385"/>
              <a:gd name="connsiteX99" fmla="*/ 746639 w 2766703"/>
              <a:gd name="connsiteY99" fmla="*/ 193644 h 2241385"/>
              <a:gd name="connsiteX100" fmla="*/ 672819 w 2766703"/>
              <a:gd name="connsiteY100" fmla="*/ 215075 h 2241385"/>
              <a:gd name="connsiteX101" fmla="*/ 697352 w 2766703"/>
              <a:gd name="connsiteY101" fmla="*/ 178145 h 2241385"/>
              <a:gd name="connsiteX102" fmla="*/ 744977 w 2766703"/>
              <a:gd name="connsiteY102" fmla="*/ 154332 h 2241385"/>
              <a:gd name="connsiteX103" fmla="*/ 780696 w 2766703"/>
              <a:gd name="connsiteY103" fmla="*/ 142426 h 2241385"/>
              <a:gd name="connsiteX104" fmla="*/ 794982 w 2766703"/>
              <a:gd name="connsiteY104" fmla="*/ 92419 h 2241385"/>
              <a:gd name="connsiteX105" fmla="*/ 837845 w 2766703"/>
              <a:gd name="connsiteY105" fmla="*/ 97182 h 2241385"/>
              <a:gd name="connsiteX106" fmla="*/ 941182 w 2766703"/>
              <a:gd name="connsiteY106" fmla="*/ 41649 h 2241385"/>
              <a:gd name="connsiteX107" fmla="*/ 1174994 w 2766703"/>
              <a:gd name="connsiteY107" fmla="*/ 0 h 2241385"/>
              <a:gd name="connsiteX108" fmla="*/ 1273704 w 2766703"/>
              <a:gd name="connsiteY108" fmla="*/ 27677 h 2241385"/>
              <a:gd name="connsiteX109" fmla="*/ 1337908 w 2766703"/>
              <a:gd name="connsiteY109" fmla="*/ 61463 h 2241385"/>
              <a:gd name="connsiteX110" fmla="*/ 1380770 w 2766703"/>
              <a:gd name="connsiteY110" fmla="*/ 90038 h 2241385"/>
              <a:gd name="connsiteX111" fmla="*/ 1562868 w 2766703"/>
              <a:gd name="connsiteY111" fmla="*/ 102933 h 2241385"/>
              <a:gd name="connsiteX0" fmla="*/ 1562868 w 2766703"/>
              <a:gd name="connsiteY0" fmla="*/ 102933 h 2241385"/>
              <a:gd name="connsiteX1" fmla="*/ 1481367 w 2766703"/>
              <a:gd name="connsiteY1" fmla="*/ 309068 h 2241385"/>
              <a:gd name="connsiteX2" fmla="*/ 1455488 w 2766703"/>
              <a:gd name="connsiteY2" fmla="*/ 464344 h 2241385"/>
              <a:gd name="connsiteX3" fmla="*/ 1610763 w 2766703"/>
              <a:gd name="connsiteY3" fmla="*/ 610993 h 2241385"/>
              <a:gd name="connsiteX4" fmla="*/ 2016205 w 2766703"/>
              <a:gd name="connsiteY4" fmla="*/ 723136 h 2241385"/>
              <a:gd name="connsiteX5" fmla="*/ 2240491 w 2766703"/>
              <a:gd name="connsiteY5" fmla="*/ 921544 h 2241385"/>
              <a:gd name="connsiteX6" fmla="*/ 2490657 w 2766703"/>
              <a:gd name="connsiteY6" fmla="*/ 1076819 h 2241385"/>
              <a:gd name="connsiteX7" fmla="*/ 2671812 w 2766703"/>
              <a:gd name="connsiteY7" fmla="*/ 1318359 h 2241385"/>
              <a:gd name="connsiteX8" fmla="*/ 2766703 w 2766703"/>
              <a:gd name="connsiteY8" fmla="*/ 1620283 h 2241385"/>
              <a:gd name="connsiteX9" fmla="*/ 2758076 w 2766703"/>
              <a:gd name="connsiteY9" fmla="*/ 1870449 h 2241385"/>
              <a:gd name="connsiteX10" fmla="*/ 2680439 w 2766703"/>
              <a:gd name="connsiteY10" fmla="*/ 2060231 h 2241385"/>
              <a:gd name="connsiteX11" fmla="*/ 2507910 w 2766703"/>
              <a:gd name="connsiteY11" fmla="*/ 2189627 h 2241385"/>
              <a:gd name="connsiteX12" fmla="*/ 2266371 w 2766703"/>
              <a:gd name="connsiteY12" fmla="*/ 2241385 h 2241385"/>
              <a:gd name="connsiteX13" fmla="*/ 2045993 w 2766703"/>
              <a:gd name="connsiteY13" fmla="*/ 2219999 h 2241385"/>
              <a:gd name="connsiteX14" fmla="*/ 1774665 w 2766703"/>
              <a:gd name="connsiteY14" fmla="*/ 2137868 h 2241385"/>
              <a:gd name="connsiteX15" fmla="*/ 1654914 w 2766703"/>
              <a:gd name="connsiteY15" fmla="*/ 2138451 h 2241385"/>
              <a:gd name="connsiteX16" fmla="*/ 1585293 w 2766703"/>
              <a:gd name="connsiteY16" fmla="*/ 2202470 h 2241385"/>
              <a:gd name="connsiteX17" fmla="*/ 1451105 w 2766703"/>
              <a:gd name="connsiteY17" fmla="*/ 2144960 h 2241385"/>
              <a:gd name="connsiteX18" fmla="*/ 1517295 w 2766703"/>
              <a:gd name="connsiteY18" fmla="*/ 1568795 h 2241385"/>
              <a:gd name="connsiteX19" fmla="*/ 1310640 w 2766703"/>
              <a:gd name="connsiteY19" fmla="*/ 1656260 h 2241385"/>
              <a:gd name="connsiteX20" fmla="*/ 1113899 w 2766703"/>
              <a:gd name="connsiteY20" fmla="*/ 1820074 h 2241385"/>
              <a:gd name="connsiteX21" fmla="*/ 906537 w 2766703"/>
              <a:gd name="connsiteY21" fmla="*/ 1810116 h 2241385"/>
              <a:gd name="connsiteX22" fmla="*/ 675146 w 2766703"/>
              <a:gd name="connsiteY22" fmla="*/ 1776392 h 2241385"/>
              <a:gd name="connsiteX23" fmla="*/ 634621 w 2766703"/>
              <a:gd name="connsiteY23" fmla="*/ 1879681 h 2241385"/>
              <a:gd name="connsiteX24" fmla="*/ 580141 w 2766703"/>
              <a:gd name="connsiteY24" fmla="*/ 1949266 h 2241385"/>
              <a:gd name="connsiteX25" fmla="*/ 587360 w 2766703"/>
              <a:gd name="connsiteY25" fmla="*/ 2093574 h 2241385"/>
              <a:gd name="connsiteX26" fmla="*/ 555799 w 2766703"/>
              <a:gd name="connsiteY26" fmla="*/ 2176014 h 2241385"/>
              <a:gd name="connsiteX27" fmla="*/ 490502 w 2766703"/>
              <a:gd name="connsiteY27" fmla="*/ 2172327 h 2241385"/>
              <a:gd name="connsiteX28" fmla="*/ 442492 w 2766703"/>
              <a:gd name="connsiteY28" fmla="*/ 2080974 h 2241385"/>
              <a:gd name="connsiteX29" fmla="*/ 420068 w 2766703"/>
              <a:gd name="connsiteY29" fmla="*/ 2029409 h 2241385"/>
              <a:gd name="connsiteX30" fmla="*/ 339705 w 2766703"/>
              <a:gd name="connsiteY30" fmla="*/ 2096823 h 2241385"/>
              <a:gd name="connsiteX31" fmla="*/ 327663 w 2766703"/>
              <a:gd name="connsiteY31" fmla="*/ 2045064 h 2241385"/>
              <a:gd name="connsiteX32" fmla="*/ 336659 w 2766703"/>
              <a:gd name="connsiteY32" fmla="*/ 2022766 h 2241385"/>
              <a:gd name="connsiteX33" fmla="*/ 286388 w 2766703"/>
              <a:gd name="connsiteY33" fmla="*/ 2014828 h 2241385"/>
              <a:gd name="connsiteX34" fmla="*/ 341951 w 2766703"/>
              <a:gd name="connsiteY34" fmla="*/ 1967201 h 2241385"/>
              <a:gd name="connsiteX35" fmla="*/ 429264 w 2766703"/>
              <a:gd name="connsiteY35" fmla="*/ 1898411 h 2241385"/>
              <a:gd name="connsiteX36" fmla="*/ 454115 w 2766703"/>
              <a:gd name="connsiteY36" fmla="*/ 1751048 h 2241385"/>
              <a:gd name="connsiteX37" fmla="*/ 407648 w 2766703"/>
              <a:gd name="connsiteY37" fmla="*/ 1735891 h 2241385"/>
              <a:gd name="connsiteX38" fmla="*/ 427547 w 2766703"/>
              <a:gd name="connsiteY38" fmla="*/ 1651944 h 2241385"/>
              <a:gd name="connsiteX39" fmla="*/ 394748 w 2766703"/>
              <a:gd name="connsiteY39" fmla="*/ 1636099 h 2241385"/>
              <a:gd name="connsiteX40" fmla="*/ 323170 w 2766703"/>
              <a:gd name="connsiteY40" fmla="*/ 1599996 h 2241385"/>
              <a:gd name="connsiteX41" fmla="*/ 89976 w 2766703"/>
              <a:gd name="connsiteY41" fmla="*/ 1553999 h 2241385"/>
              <a:gd name="connsiteX42" fmla="*/ 20 w 2766703"/>
              <a:gd name="connsiteY42" fmla="*/ 1404374 h 2241385"/>
              <a:gd name="connsiteX43" fmla="*/ 135646 w 2766703"/>
              <a:gd name="connsiteY43" fmla="*/ 1387370 h 2241385"/>
              <a:gd name="connsiteX44" fmla="*/ 256416 w 2766703"/>
              <a:gd name="connsiteY44" fmla="*/ 1292480 h 2241385"/>
              <a:gd name="connsiteX45" fmla="*/ 403065 w 2766703"/>
              <a:gd name="connsiteY45" fmla="*/ 1275227 h 2241385"/>
              <a:gd name="connsiteX46" fmla="*/ 522038 w 2766703"/>
              <a:gd name="connsiteY46" fmla="*/ 1092590 h 2241385"/>
              <a:gd name="connsiteX47" fmla="*/ 528283 w 2766703"/>
              <a:gd name="connsiteY47" fmla="*/ 1021107 h 2241385"/>
              <a:gd name="connsiteX48" fmla="*/ 537808 w 2766703"/>
              <a:gd name="connsiteY48" fmla="*/ 960812 h 2241385"/>
              <a:gd name="connsiteX49" fmla="*/ 573527 w 2766703"/>
              <a:gd name="connsiteY49" fmla="*/ 952051 h 2241385"/>
              <a:gd name="connsiteX50" fmla="*/ 602955 w 2766703"/>
              <a:gd name="connsiteY50" fmla="*/ 983142 h 2241385"/>
              <a:gd name="connsiteX51" fmla="*/ 621152 w 2766703"/>
              <a:gd name="connsiteY51" fmla="*/ 966338 h 2241385"/>
              <a:gd name="connsiteX52" fmla="*/ 619624 w 2766703"/>
              <a:gd name="connsiteY52" fmla="*/ 906088 h 2241385"/>
              <a:gd name="connsiteX53" fmla="*/ 671069 w 2766703"/>
              <a:gd name="connsiteY53" fmla="*/ 885556 h 2241385"/>
              <a:gd name="connsiteX54" fmla="*/ 714020 w 2766703"/>
              <a:gd name="connsiteY54" fmla="*/ 930620 h 2241385"/>
              <a:gd name="connsiteX55" fmla="*/ 730689 w 2766703"/>
              <a:gd name="connsiteY55" fmla="*/ 952051 h 2241385"/>
              <a:gd name="connsiteX56" fmla="*/ 759714 w 2766703"/>
              <a:gd name="connsiteY56" fmla="*/ 939380 h 2241385"/>
              <a:gd name="connsiteX57" fmla="*/ 768789 w 2766703"/>
              <a:gd name="connsiteY57" fmla="*/ 880613 h 2241385"/>
              <a:gd name="connsiteX58" fmla="*/ 769823 w 2766703"/>
              <a:gd name="connsiteY58" fmla="*/ 847186 h 2241385"/>
              <a:gd name="connsiteX59" fmla="*/ 790220 w 2766703"/>
              <a:gd name="connsiteY59" fmla="*/ 823463 h 2241385"/>
              <a:gd name="connsiteX60" fmla="*/ 845978 w 2766703"/>
              <a:gd name="connsiteY60" fmla="*/ 804952 h 2241385"/>
              <a:gd name="connsiteX61" fmla="*/ 878327 w 2766703"/>
              <a:gd name="connsiteY61" fmla="*/ 799651 h 2241385"/>
              <a:gd name="connsiteX62" fmla="*/ 896523 w 2766703"/>
              <a:gd name="connsiteY62" fmla="*/ 767167 h 2241385"/>
              <a:gd name="connsiteX63" fmla="*/ 921189 w 2766703"/>
              <a:gd name="connsiteY63" fmla="*/ 759170 h 2241385"/>
              <a:gd name="connsiteX64" fmla="*/ 937858 w 2766703"/>
              <a:gd name="connsiteY64" fmla="*/ 735357 h 2241385"/>
              <a:gd name="connsiteX65" fmla="*/ 961670 w 2766703"/>
              <a:gd name="connsiteY65" fmla="*/ 787745 h 2241385"/>
              <a:gd name="connsiteX66" fmla="*/ 1004533 w 2766703"/>
              <a:gd name="connsiteY66" fmla="*/ 785364 h 2241385"/>
              <a:gd name="connsiteX67" fmla="*/ 1042633 w 2766703"/>
              <a:gd name="connsiteY67" fmla="*/ 797270 h 2241385"/>
              <a:gd name="connsiteX68" fmla="*/ 1066445 w 2766703"/>
              <a:gd name="connsiteY68" fmla="*/ 787745 h 2241385"/>
              <a:gd name="connsiteX69" fmla="*/ 1095020 w 2766703"/>
              <a:gd name="connsiteY69" fmla="*/ 859182 h 2241385"/>
              <a:gd name="connsiteX70" fmla="*/ 1119956 w 2766703"/>
              <a:gd name="connsiteY70" fmla="*/ 846872 h 2241385"/>
              <a:gd name="connsiteX71" fmla="*/ 1163088 w 2766703"/>
              <a:gd name="connsiteY71" fmla="*/ 852532 h 2241385"/>
              <a:gd name="connsiteX72" fmla="*/ 1197414 w 2766703"/>
              <a:gd name="connsiteY72" fmla="*/ 859182 h 2241385"/>
              <a:gd name="connsiteX73" fmla="*/ 1256765 w 2766703"/>
              <a:gd name="connsiteY73" fmla="*/ 914715 h 2241385"/>
              <a:gd name="connsiteX74" fmla="*/ 1285520 w 2766703"/>
              <a:gd name="connsiteY74" fmla="*/ 899663 h 2241385"/>
              <a:gd name="connsiteX75" fmla="*/ 1321239 w 2766703"/>
              <a:gd name="connsiteY75" fmla="*/ 923476 h 2241385"/>
              <a:gd name="connsiteX76" fmla="*/ 1373627 w 2766703"/>
              <a:gd name="connsiteY76" fmla="*/ 952051 h 2241385"/>
              <a:gd name="connsiteX77" fmla="*/ 1454589 w 2766703"/>
              <a:gd name="connsiteY77" fmla="*/ 956633 h 2241385"/>
              <a:gd name="connsiteX78" fmla="*/ 1478086 w 2766703"/>
              <a:gd name="connsiteY78" fmla="*/ 917680 h 2241385"/>
              <a:gd name="connsiteX79" fmla="*/ 1442683 w 2766703"/>
              <a:gd name="connsiteY79" fmla="*/ 875851 h 2241385"/>
              <a:gd name="connsiteX80" fmla="*/ 1367740 w 2766703"/>
              <a:gd name="connsiteY80" fmla="*/ 823687 h 2241385"/>
              <a:gd name="connsiteX81" fmla="*/ 1280758 w 2766703"/>
              <a:gd name="connsiteY81" fmla="*/ 778220 h 2241385"/>
              <a:gd name="connsiteX82" fmla="*/ 1195527 w 2766703"/>
              <a:gd name="connsiteY82" fmla="*/ 685396 h 2241385"/>
              <a:gd name="connsiteX83" fmla="*/ 1156933 w 2766703"/>
              <a:gd name="connsiteY83" fmla="*/ 663920 h 2241385"/>
              <a:gd name="connsiteX84" fmla="*/ 1075341 w 2766703"/>
              <a:gd name="connsiteY84" fmla="*/ 588124 h 2241385"/>
              <a:gd name="connsiteX85" fmla="*/ 1045014 w 2766703"/>
              <a:gd name="connsiteY85" fmla="*/ 521045 h 2241385"/>
              <a:gd name="connsiteX86" fmla="*/ 1014058 w 2766703"/>
              <a:gd name="connsiteY86" fmla="*/ 471038 h 2241385"/>
              <a:gd name="connsiteX87" fmla="*/ 997074 w 2766703"/>
              <a:gd name="connsiteY87" fmla="*/ 455134 h 2241385"/>
              <a:gd name="connsiteX88" fmla="*/ 1002151 w 2766703"/>
              <a:gd name="connsiteY88" fmla="*/ 418651 h 2241385"/>
              <a:gd name="connsiteX89" fmla="*/ 1023583 w 2766703"/>
              <a:gd name="connsiteY89" fmla="*/ 378394 h 2241385"/>
              <a:gd name="connsiteX90" fmla="*/ 980720 w 2766703"/>
              <a:gd name="connsiteY90" fmla="*/ 378170 h 2241385"/>
              <a:gd name="connsiteX91" fmla="*/ 938801 w 2766703"/>
              <a:gd name="connsiteY91" fmla="*/ 353099 h 2241385"/>
              <a:gd name="connsiteX92" fmla="*/ 930714 w 2766703"/>
              <a:gd name="connsiteY92" fmla="*/ 290063 h 2241385"/>
              <a:gd name="connsiteX93" fmla="*/ 899758 w 2766703"/>
              <a:gd name="connsiteY93" fmla="*/ 275776 h 2241385"/>
              <a:gd name="connsiteX94" fmla="*/ 894186 w 2766703"/>
              <a:gd name="connsiteY94" fmla="*/ 252862 h 2241385"/>
              <a:gd name="connsiteX95" fmla="*/ 842608 w 2766703"/>
              <a:gd name="connsiteY95" fmla="*/ 256726 h 2241385"/>
              <a:gd name="connsiteX96" fmla="*/ 830702 w 2766703"/>
              <a:gd name="connsiteY96" fmla="*/ 240057 h 2241385"/>
              <a:gd name="connsiteX97" fmla="*/ 780695 w 2766703"/>
              <a:gd name="connsiteY97" fmla="*/ 247201 h 2241385"/>
              <a:gd name="connsiteX98" fmla="*/ 759264 w 2766703"/>
              <a:gd name="connsiteY98" fmla="*/ 235295 h 2241385"/>
              <a:gd name="connsiteX99" fmla="*/ 746639 w 2766703"/>
              <a:gd name="connsiteY99" fmla="*/ 193644 h 2241385"/>
              <a:gd name="connsiteX100" fmla="*/ 672819 w 2766703"/>
              <a:gd name="connsiteY100" fmla="*/ 215075 h 2241385"/>
              <a:gd name="connsiteX101" fmla="*/ 697352 w 2766703"/>
              <a:gd name="connsiteY101" fmla="*/ 178145 h 2241385"/>
              <a:gd name="connsiteX102" fmla="*/ 744977 w 2766703"/>
              <a:gd name="connsiteY102" fmla="*/ 154332 h 2241385"/>
              <a:gd name="connsiteX103" fmla="*/ 780696 w 2766703"/>
              <a:gd name="connsiteY103" fmla="*/ 142426 h 2241385"/>
              <a:gd name="connsiteX104" fmla="*/ 794982 w 2766703"/>
              <a:gd name="connsiteY104" fmla="*/ 92419 h 2241385"/>
              <a:gd name="connsiteX105" fmla="*/ 837845 w 2766703"/>
              <a:gd name="connsiteY105" fmla="*/ 97182 h 2241385"/>
              <a:gd name="connsiteX106" fmla="*/ 941182 w 2766703"/>
              <a:gd name="connsiteY106" fmla="*/ 41649 h 2241385"/>
              <a:gd name="connsiteX107" fmla="*/ 1174994 w 2766703"/>
              <a:gd name="connsiteY107" fmla="*/ 0 h 2241385"/>
              <a:gd name="connsiteX108" fmla="*/ 1273704 w 2766703"/>
              <a:gd name="connsiteY108" fmla="*/ 27677 h 2241385"/>
              <a:gd name="connsiteX109" fmla="*/ 1337908 w 2766703"/>
              <a:gd name="connsiteY109" fmla="*/ 61463 h 2241385"/>
              <a:gd name="connsiteX110" fmla="*/ 1380770 w 2766703"/>
              <a:gd name="connsiteY110" fmla="*/ 90038 h 2241385"/>
              <a:gd name="connsiteX111" fmla="*/ 1562868 w 2766703"/>
              <a:gd name="connsiteY111" fmla="*/ 102933 h 2241385"/>
              <a:gd name="connsiteX0" fmla="*/ 1562868 w 2766703"/>
              <a:gd name="connsiteY0" fmla="*/ 102933 h 2241385"/>
              <a:gd name="connsiteX1" fmla="*/ 1481367 w 2766703"/>
              <a:gd name="connsiteY1" fmla="*/ 309068 h 2241385"/>
              <a:gd name="connsiteX2" fmla="*/ 1455488 w 2766703"/>
              <a:gd name="connsiteY2" fmla="*/ 464344 h 2241385"/>
              <a:gd name="connsiteX3" fmla="*/ 1610763 w 2766703"/>
              <a:gd name="connsiteY3" fmla="*/ 610993 h 2241385"/>
              <a:gd name="connsiteX4" fmla="*/ 2016205 w 2766703"/>
              <a:gd name="connsiteY4" fmla="*/ 723136 h 2241385"/>
              <a:gd name="connsiteX5" fmla="*/ 2240491 w 2766703"/>
              <a:gd name="connsiteY5" fmla="*/ 921544 h 2241385"/>
              <a:gd name="connsiteX6" fmla="*/ 2490657 w 2766703"/>
              <a:gd name="connsiteY6" fmla="*/ 1076819 h 2241385"/>
              <a:gd name="connsiteX7" fmla="*/ 2671812 w 2766703"/>
              <a:gd name="connsiteY7" fmla="*/ 1318359 h 2241385"/>
              <a:gd name="connsiteX8" fmla="*/ 2766703 w 2766703"/>
              <a:gd name="connsiteY8" fmla="*/ 1620283 h 2241385"/>
              <a:gd name="connsiteX9" fmla="*/ 2758076 w 2766703"/>
              <a:gd name="connsiteY9" fmla="*/ 1870449 h 2241385"/>
              <a:gd name="connsiteX10" fmla="*/ 2680439 w 2766703"/>
              <a:gd name="connsiteY10" fmla="*/ 2060231 h 2241385"/>
              <a:gd name="connsiteX11" fmla="*/ 2507910 w 2766703"/>
              <a:gd name="connsiteY11" fmla="*/ 2189627 h 2241385"/>
              <a:gd name="connsiteX12" fmla="*/ 2266371 w 2766703"/>
              <a:gd name="connsiteY12" fmla="*/ 2241385 h 2241385"/>
              <a:gd name="connsiteX13" fmla="*/ 2045993 w 2766703"/>
              <a:gd name="connsiteY13" fmla="*/ 2219999 h 2241385"/>
              <a:gd name="connsiteX14" fmla="*/ 1774665 w 2766703"/>
              <a:gd name="connsiteY14" fmla="*/ 2137868 h 2241385"/>
              <a:gd name="connsiteX15" fmla="*/ 1654914 w 2766703"/>
              <a:gd name="connsiteY15" fmla="*/ 2138451 h 2241385"/>
              <a:gd name="connsiteX16" fmla="*/ 1585293 w 2766703"/>
              <a:gd name="connsiteY16" fmla="*/ 2202470 h 2241385"/>
              <a:gd name="connsiteX17" fmla="*/ 1575460 w 2766703"/>
              <a:gd name="connsiteY17" fmla="*/ 1692523 h 2241385"/>
              <a:gd name="connsiteX18" fmla="*/ 1517295 w 2766703"/>
              <a:gd name="connsiteY18" fmla="*/ 1568795 h 2241385"/>
              <a:gd name="connsiteX19" fmla="*/ 1310640 w 2766703"/>
              <a:gd name="connsiteY19" fmla="*/ 1656260 h 2241385"/>
              <a:gd name="connsiteX20" fmla="*/ 1113899 w 2766703"/>
              <a:gd name="connsiteY20" fmla="*/ 1820074 h 2241385"/>
              <a:gd name="connsiteX21" fmla="*/ 906537 w 2766703"/>
              <a:gd name="connsiteY21" fmla="*/ 1810116 h 2241385"/>
              <a:gd name="connsiteX22" fmla="*/ 675146 w 2766703"/>
              <a:gd name="connsiteY22" fmla="*/ 1776392 h 2241385"/>
              <a:gd name="connsiteX23" fmla="*/ 634621 w 2766703"/>
              <a:gd name="connsiteY23" fmla="*/ 1879681 h 2241385"/>
              <a:gd name="connsiteX24" fmla="*/ 580141 w 2766703"/>
              <a:gd name="connsiteY24" fmla="*/ 1949266 h 2241385"/>
              <a:gd name="connsiteX25" fmla="*/ 587360 w 2766703"/>
              <a:gd name="connsiteY25" fmla="*/ 2093574 h 2241385"/>
              <a:gd name="connsiteX26" fmla="*/ 555799 w 2766703"/>
              <a:gd name="connsiteY26" fmla="*/ 2176014 h 2241385"/>
              <a:gd name="connsiteX27" fmla="*/ 490502 w 2766703"/>
              <a:gd name="connsiteY27" fmla="*/ 2172327 h 2241385"/>
              <a:gd name="connsiteX28" fmla="*/ 442492 w 2766703"/>
              <a:gd name="connsiteY28" fmla="*/ 2080974 h 2241385"/>
              <a:gd name="connsiteX29" fmla="*/ 420068 w 2766703"/>
              <a:gd name="connsiteY29" fmla="*/ 2029409 h 2241385"/>
              <a:gd name="connsiteX30" fmla="*/ 339705 w 2766703"/>
              <a:gd name="connsiteY30" fmla="*/ 2096823 h 2241385"/>
              <a:gd name="connsiteX31" fmla="*/ 327663 w 2766703"/>
              <a:gd name="connsiteY31" fmla="*/ 2045064 h 2241385"/>
              <a:gd name="connsiteX32" fmla="*/ 336659 w 2766703"/>
              <a:gd name="connsiteY32" fmla="*/ 2022766 h 2241385"/>
              <a:gd name="connsiteX33" fmla="*/ 286388 w 2766703"/>
              <a:gd name="connsiteY33" fmla="*/ 2014828 h 2241385"/>
              <a:gd name="connsiteX34" fmla="*/ 341951 w 2766703"/>
              <a:gd name="connsiteY34" fmla="*/ 1967201 h 2241385"/>
              <a:gd name="connsiteX35" fmla="*/ 429264 w 2766703"/>
              <a:gd name="connsiteY35" fmla="*/ 1898411 h 2241385"/>
              <a:gd name="connsiteX36" fmla="*/ 454115 w 2766703"/>
              <a:gd name="connsiteY36" fmla="*/ 1751048 h 2241385"/>
              <a:gd name="connsiteX37" fmla="*/ 407648 w 2766703"/>
              <a:gd name="connsiteY37" fmla="*/ 1735891 h 2241385"/>
              <a:gd name="connsiteX38" fmla="*/ 427547 w 2766703"/>
              <a:gd name="connsiteY38" fmla="*/ 1651944 h 2241385"/>
              <a:gd name="connsiteX39" fmla="*/ 394748 w 2766703"/>
              <a:gd name="connsiteY39" fmla="*/ 1636099 h 2241385"/>
              <a:gd name="connsiteX40" fmla="*/ 323170 w 2766703"/>
              <a:gd name="connsiteY40" fmla="*/ 1599996 h 2241385"/>
              <a:gd name="connsiteX41" fmla="*/ 89976 w 2766703"/>
              <a:gd name="connsiteY41" fmla="*/ 1553999 h 2241385"/>
              <a:gd name="connsiteX42" fmla="*/ 20 w 2766703"/>
              <a:gd name="connsiteY42" fmla="*/ 1404374 h 2241385"/>
              <a:gd name="connsiteX43" fmla="*/ 135646 w 2766703"/>
              <a:gd name="connsiteY43" fmla="*/ 1387370 h 2241385"/>
              <a:gd name="connsiteX44" fmla="*/ 256416 w 2766703"/>
              <a:gd name="connsiteY44" fmla="*/ 1292480 h 2241385"/>
              <a:gd name="connsiteX45" fmla="*/ 403065 w 2766703"/>
              <a:gd name="connsiteY45" fmla="*/ 1275227 h 2241385"/>
              <a:gd name="connsiteX46" fmla="*/ 522038 w 2766703"/>
              <a:gd name="connsiteY46" fmla="*/ 1092590 h 2241385"/>
              <a:gd name="connsiteX47" fmla="*/ 528283 w 2766703"/>
              <a:gd name="connsiteY47" fmla="*/ 1021107 h 2241385"/>
              <a:gd name="connsiteX48" fmla="*/ 537808 w 2766703"/>
              <a:gd name="connsiteY48" fmla="*/ 960812 h 2241385"/>
              <a:gd name="connsiteX49" fmla="*/ 573527 w 2766703"/>
              <a:gd name="connsiteY49" fmla="*/ 952051 h 2241385"/>
              <a:gd name="connsiteX50" fmla="*/ 602955 w 2766703"/>
              <a:gd name="connsiteY50" fmla="*/ 983142 h 2241385"/>
              <a:gd name="connsiteX51" fmla="*/ 621152 w 2766703"/>
              <a:gd name="connsiteY51" fmla="*/ 966338 h 2241385"/>
              <a:gd name="connsiteX52" fmla="*/ 619624 w 2766703"/>
              <a:gd name="connsiteY52" fmla="*/ 906088 h 2241385"/>
              <a:gd name="connsiteX53" fmla="*/ 671069 w 2766703"/>
              <a:gd name="connsiteY53" fmla="*/ 885556 h 2241385"/>
              <a:gd name="connsiteX54" fmla="*/ 714020 w 2766703"/>
              <a:gd name="connsiteY54" fmla="*/ 930620 h 2241385"/>
              <a:gd name="connsiteX55" fmla="*/ 730689 w 2766703"/>
              <a:gd name="connsiteY55" fmla="*/ 952051 h 2241385"/>
              <a:gd name="connsiteX56" fmla="*/ 759714 w 2766703"/>
              <a:gd name="connsiteY56" fmla="*/ 939380 h 2241385"/>
              <a:gd name="connsiteX57" fmla="*/ 768789 w 2766703"/>
              <a:gd name="connsiteY57" fmla="*/ 880613 h 2241385"/>
              <a:gd name="connsiteX58" fmla="*/ 769823 w 2766703"/>
              <a:gd name="connsiteY58" fmla="*/ 847186 h 2241385"/>
              <a:gd name="connsiteX59" fmla="*/ 790220 w 2766703"/>
              <a:gd name="connsiteY59" fmla="*/ 823463 h 2241385"/>
              <a:gd name="connsiteX60" fmla="*/ 845978 w 2766703"/>
              <a:gd name="connsiteY60" fmla="*/ 804952 h 2241385"/>
              <a:gd name="connsiteX61" fmla="*/ 878327 w 2766703"/>
              <a:gd name="connsiteY61" fmla="*/ 799651 h 2241385"/>
              <a:gd name="connsiteX62" fmla="*/ 896523 w 2766703"/>
              <a:gd name="connsiteY62" fmla="*/ 767167 h 2241385"/>
              <a:gd name="connsiteX63" fmla="*/ 921189 w 2766703"/>
              <a:gd name="connsiteY63" fmla="*/ 759170 h 2241385"/>
              <a:gd name="connsiteX64" fmla="*/ 937858 w 2766703"/>
              <a:gd name="connsiteY64" fmla="*/ 735357 h 2241385"/>
              <a:gd name="connsiteX65" fmla="*/ 961670 w 2766703"/>
              <a:gd name="connsiteY65" fmla="*/ 787745 h 2241385"/>
              <a:gd name="connsiteX66" fmla="*/ 1004533 w 2766703"/>
              <a:gd name="connsiteY66" fmla="*/ 785364 h 2241385"/>
              <a:gd name="connsiteX67" fmla="*/ 1042633 w 2766703"/>
              <a:gd name="connsiteY67" fmla="*/ 797270 h 2241385"/>
              <a:gd name="connsiteX68" fmla="*/ 1066445 w 2766703"/>
              <a:gd name="connsiteY68" fmla="*/ 787745 h 2241385"/>
              <a:gd name="connsiteX69" fmla="*/ 1095020 w 2766703"/>
              <a:gd name="connsiteY69" fmla="*/ 859182 h 2241385"/>
              <a:gd name="connsiteX70" fmla="*/ 1119956 w 2766703"/>
              <a:gd name="connsiteY70" fmla="*/ 846872 h 2241385"/>
              <a:gd name="connsiteX71" fmla="*/ 1163088 w 2766703"/>
              <a:gd name="connsiteY71" fmla="*/ 852532 h 2241385"/>
              <a:gd name="connsiteX72" fmla="*/ 1197414 w 2766703"/>
              <a:gd name="connsiteY72" fmla="*/ 859182 h 2241385"/>
              <a:gd name="connsiteX73" fmla="*/ 1256765 w 2766703"/>
              <a:gd name="connsiteY73" fmla="*/ 914715 h 2241385"/>
              <a:gd name="connsiteX74" fmla="*/ 1285520 w 2766703"/>
              <a:gd name="connsiteY74" fmla="*/ 899663 h 2241385"/>
              <a:gd name="connsiteX75" fmla="*/ 1321239 w 2766703"/>
              <a:gd name="connsiteY75" fmla="*/ 923476 h 2241385"/>
              <a:gd name="connsiteX76" fmla="*/ 1373627 w 2766703"/>
              <a:gd name="connsiteY76" fmla="*/ 952051 h 2241385"/>
              <a:gd name="connsiteX77" fmla="*/ 1454589 w 2766703"/>
              <a:gd name="connsiteY77" fmla="*/ 956633 h 2241385"/>
              <a:gd name="connsiteX78" fmla="*/ 1478086 w 2766703"/>
              <a:gd name="connsiteY78" fmla="*/ 917680 h 2241385"/>
              <a:gd name="connsiteX79" fmla="*/ 1442683 w 2766703"/>
              <a:gd name="connsiteY79" fmla="*/ 875851 h 2241385"/>
              <a:gd name="connsiteX80" fmla="*/ 1367740 w 2766703"/>
              <a:gd name="connsiteY80" fmla="*/ 823687 h 2241385"/>
              <a:gd name="connsiteX81" fmla="*/ 1280758 w 2766703"/>
              <a:gd name="connsiteY81" fmla="*/ 778220 h 2241385"/>
              <a:gd name="connsiteX82" fmla="*/ 1195527 w 2766703"/>
              <a:gd name="connsiteY82" fmla="*/ 685396 h 2241385"/>
              <a:gd name="connsiteX83" fmla="*/ 1156933 w 2766703"/>
              <a:gd name="connsiteY83" fmla="*/ 663920 h 2241385"/>
              <a:gd name="connsiteX84" fmla="*/ 1075341 w 2766703"/>
              <a:gd name="connsiteY84" fmla="*/ 588124 h 2241385"/>
              <a:gd name="connsiteX85" fmla="*/ 1045014 w 2766703"/>
              <a:gd name="connsiteY85" fmla="*/ 521045 h 2241385"/>
              <a:gd name="connsiteX86" fmla="*/ 1014058 w 2766703"/>
              <a:gd name="connsiteY86" fmla="*/ 471038 h 2241385"/>
              <a:gd name="connsiteX87" fmla="*/ 997074 w 2766703"/>
              <a:gd name="connsiteY87" fmla="*/ 455134 h 2241385"/>
              <a:gd name="connsiteX88" fmla="*/ 1002151 w 2766703"/>
              <a:gd name="connsiteY88" fmla="*/ 418651 h 2241385"/>
              <a:gd name="connsiteX89" fmla="*/ 1023583 w 2766703"/>
              <a:gd name="connsiteY89" fmla="*/ 378394 h 2241385"/>
              <a:gd name="connsiteX90" fmla="*/ 980720 w 2766703"/>
              <a:gd name="connsiteY90" fmla="*/ 378170 h 2241385"/>
              <a:gd name="connsiteX91" fmla="*/ 938801 w 2766703"/>
              <a:gd name="connsiteY91" fmla="*/ 353099 h 2241385"/>
              <a:gd name="connsiteX92" fmla="*/ 930714 w 2766703"/>
              <a:gd name="connsiteY92" fmla="*/ 290063 h 2241385"/>
              <a:gd name="connsiteX93" fmla="*/ 899758 w 2766703"/>
              <a:gd name="connsiteY93" fmla="*/ 275776 h 2241385"/>
              <a:gd name="connsiteX94" fmla="*/ 894186 w 2766703"/>
              <a:gd name="connsiteY94" fmla="*/ 252862 h 2241385"/>
              <a:gd name="connsiteX95" fmla="*/ 842608 w 2766703"/>
              <a:gd name="connsiteY95" fmla="*/ 256726 h 2241385"/>
              <a:gd name="connsiteX96" fmla="*/ 830702 w 2766703"/>
              <a:gd name="connsiteY96" fmla="*/ 240057 h 2241385"/>
              <a:gd name="connsiteX97" fmla="*/ 780695 w 2766703"/>
              <a:gd name="connsiteY97" fmla="*/ 247201 h 2241385"/>
              <a:gd name="connsiteX98" fmla="*/ 759264 w 2766703"/>
              <a:gd name="connsiteY98" fmla="*/ 235295 h 2241385"/>
              <a:gd name="connsiteX99" fmla="*/ 746639 w 2766703"/>
              <a:gd name="connsiteY99" fmla="*/ 193644 h 2241385"/>
              <a:gd name="connsiteX100" fmla="*/ 672819 w 2766703"/>
              <a:gd name="connsiteY100" fmla="*/ 215075 h 2241385"/>
              <a:gd name="connsiteX101" fmla="*/ 697352 w 2766703"/>
              <a:gd name="connsiteY101" fmla="*/ 178145 h 2241385"/>
              <a:gd name="connsiteX102" fmla="*/ 744977 w 2766703"/>
              <a:gd name="connsiteY102" fmla="*/ 154332 h 2241385"/>
              <a:gd name="connsiteX103" fmla="*/ 780696 w 2766703"/>
              <a:gd name="connsiteY103" fmla="*/ 142426 h 2241385"/>
              <a:gd name="connsiteX104" fmla="*/ 794982 w 2766703"/>
              <a:gd name="connsiteY104" fmla="*/ 92419 h 2241385"/>
              <a:gd name="connsiteX105" fmla="*/ 837845 w 2766703"/>
              <a:gd name="connsiteY105" fmla="*/ 97182 h 2241385"/>
              <a:gd name="connsiteX106" fmla="*/ 941182 w 2766703"/>
              <a:gd name="connsiteY106" fmla="*/ 41649 h 2241385"/>
              <a:gd name="connsiteX107" fmla="*/ 1174994 w 2766703"/>
              <a:gd name="connsiteY107" fmla="*/ 0 h 2241385"/>
              <a:gd name="connsiteX108" fmla="*/ 1273704 w 2766703"/>
              <a:gd name="connsiteY108" fmla="*/ 27677 h 2241385"/>
              <a:gd name="connsiteX109" fmla="*/ 1337908 w 2766703"/>
              <a:gd name="connsiteY109" fmla="*/ 61463 h 2241385"/>
              <a:gd name="connsiteX110" fmla="*/ 1380770 w 2766703"/>
              <a:gd name="connsiteY110" fmla="*/ 90038 h 2241385"/>
              <a:gd name="connsiteX111" fmla="*/ 1562868 w 2766703"/>
              <a:gd name="connsiteY111" fmla="*/ 102933 h 2241385"/>
              <a:gd name="connsiteX0" fmla="*/ 1562868 w 2766703"/>
              <a:gd name="connsiteY0" fmla="*/ 102933 h 2241385"/>
              <a:gd name="connsiteX1" fmla="*/ 1481367 w 2766703"/>
              <a:gd name="connsiteY1" fmla="*/ 309068 h 2241385"/>
              <a:gd name="connsiteX2" fmla="*/ 1455488 w 2766703"/>
              <a:gd name="connsiteY2" fmla="*/ 464344 h 2241385"/>
              <a:gd name="connsiteX3" fmla="*/ 1610763 w 2766703"/>
              <a:gd name="connsiteY3" fmla="*/ 610993 h 2241385"/>
              <a:gd name="connsiteX4" fmla="*/ 2016205 w 2766703"/>
              <a:gd name="connsiteY4" fmla="*/ 723136 h 2241385"/>
              <a:gd name="connsiteX5" fmla="*/ 2240491 w 2766703"/>
              <a:gd name="connsiteY5" fmla="*/ 921544 h 2241385"/>
              <a:gd name="connsiteX6" fmla="*/ 2490657 w 2766703"/>
              <a:gd name="connsiteY6" fmla="*/ 1076819 h 2241385"/>
              <a:gd name="connsiteX7" fmla="*/ 2671812 w 2766703"/>
              <a:gd name="connsiteY7" fmla="*/ 1318359 h 2241385"/>
              <a:gd name="connsiteX8" fmla="*/ 2766703 w 2766703"/>
              <a:gd name="connsiteY8" fmla="*/ 1620283 h 2241385"/>
              <a:gd name="connsiteX9" fmla="*/ 2758076 w 2766703"/>
              <a:gd name="connsiteY9" fmla="*/ 1870449 h 2241385"/>
              <a:gd name="connsiteX10" fmla="*/ 2680439 w 2766703"/>
              <a:gd name="connsiteY10" fmla="*/ 2060231 h 2241385"/>
              <a:gd name="connsiteX11" fmla="*/ 2507910 w 2766703"/>
              <a:gd name="connsiteY11" fmla="*/ 2189627 h 2241385"/>
              <a:gd name="connsiteX12" fmla="*/ 2266371 w 2766703"/>
              <a:gd name="connsiteY12" fmla="*/ 2241385 h 2241385"/>
              <a:gd name="connsiteX13" fmla="*/ 2045993 w 2766703"/>
              <a:gd name="connsiteY13" fmla="*/ 2219999 h 2241385"/>
              <a:gd name="connsiteX14" fmla="*/ 1774665 w 2766703"/>
              <a:gd name="connsiteY14" fmla="*/ 2137868 h 2241385"/>
              <a:gd name="connsiteX15" fmla="*/ 1654914 w 2766703"/>
              <a:gd name="connsiteY15" fmla="*/ 2138451 h 2241385"/>
              <a:gd name="connsiteX16" fmla="*/ 1654086 w 2766703"/>
              <a:gd name="connsiteY16" fmla="*/ 1845283 h 2241385"/>
              <a:gd name="connsiteX17" fmla="*/ 1575460 w 2766703"/>
              <a:gd name="connsiteY17" fmla="*/ 1692523 h 2241385"/>
              <a:gd name="connsiteX18" fmla="*/ 1517295 w 2766703"/>
              <a:gd name="connsiteY18" fmla="*/ 1568795 h 2241385"/>
              <a:gd name="connsiteX19" fmla="*/ 1310640 w 2766703"/>
              <a:gd name="connsiteY19" fmla="*/ 1656260 h 2241385"/>
              <a:gd name="connsiteX20" fmla="*/ 1113899 w 2766703"/>
              <a:gd name="connsiteY20" fmla="*/ 1820074 h 2241385"/>
              <a:gd name="connsiteX21" fmla="*/ 906537 w 2766703"/>
              <a:gd name="connsiteY21" fmla="*/ 1810116 h 2241385"/>
              <a:gd name="connsiteX22" fmla="*/ 675146 w 2766703"/>
              <a:gd name="connsiteY22" fmla="*/ 1776392 h 2241385"/>
              <a:gd name="connsiteX23" fmla="*/ 634621 w 2766703"/>
              <a:gd name="connsiteY23" fmla="*/ 1879681 h 2241385"/>
              <a:gd name="connsiteX24" fmla="*/ 580141 w 2766703"/>
              <a:gd name="connsiteY24" fmla="*/ 1949266 h 2241385"/>
              <a:gd name="connsiteX25" fmla="*/ 587360 w 2766703"/>
              <a:gd name="connsiteY25" fmla="*/ 2093574 h 2241385"/>
              <a:gd name="connsiteX26" fmla="*/ 555799 w 2766703"/>
              <a:gd name="connsiteY26" fmla="*/ 2176014 h 2241385"/>
              <a:gd name="connsiteX27" fmla="*/ 490502 w 2766703"/>
              <a:gd name="connsiteY27" fmla="*/ 2172327 h 2241385"/>
              <a:gd name="connsiteX28" fmla="*/ 442492 w 2766703"/>
              <a:gd name="connsiteY28" fmla="*/ 2080974 h 2241385"/>
              <a:gd name="connsiteX29" fmla="*/ 420068 w 2766703"/>
              <a:gd name="connsiteY29" fmla="*/ 2029409 h 2241385"/>
              <a:gd name="connsiteX30" fmla="*/ 339705 w 2766703"/>
              <a:gd name="connsiteY30" fmla="*/ 2096823 h 2241385"/>
              <a:gd name="connsiteX31" fmla="*/ 327663 w 2766703"/>
              <a:gd name="connsiteY31" fmla="*/ 2045064 h 2241385"/>
              <a:gd name="connsiteX32" fmla="*/ 336659 w 2766703"/>
              <a:gd name="connsiteY32" fmla="*/ 2022766 h 2241385"/>
              <a:gd name="connsiteX33" fmla="*/ 286388 w 2766703"/>
              <a:gd name="connsiteY33" fmla="*/ 2014828 h 2241385"/>
              <a:gd name="connsiteX34" fmla="*/ 341951 w 2766703"/>
              <a:gd name="connsiteY34" fmla="*/ 1967201 h 2241385"/>
              <a:gd name="connsiteX35" fmla="*/ 429264 w 2766703"/>
              <a:gd name="connsiteY35" fmla="*/ 1898411 h 2241385"/>
              <a:gd name="connsiteX36" fmla="*/ 454115 w 2766703"/>
              <a:gd name="connsiteY36" fmla="*/ 1751048 h 2241385"/>
              <a:gd name="connsiteX37" fmla="*/ 407648 w 2766703"/>
              <a:gd name="connsiteY37" fmla="*/ 1735891 h 2241385"/>
              <a:gd name="connsiteX38" fmla="*/ 427547 w 2766703"/>
              <a:gd name="connsiteY38" fmla="*/ 1651944 h 2241385"/>
              <a:gd name="connsiteX39" fmla="*/ 394748 w 2766703"/>
              <a:gd name="connsiteY39" fmla="*/ 1636099 h 2241385"/>
              <a:gd name="connsiteX40" fmla="*/ 323170 w 2766703"/>
              <a:gd name="connsiteY40" fmla="*/ 1599996 h 2241385"/>
              <a:gd name="connsiteX41" fmla="*/ 89976 w 2766703"/>
              <a:gd name="connsiteY41" fmla="*/ 1553999 h 2241385"/>
              <a:gd name="connsiteX42" fmla="*/ 20 w 2766703"/>
              <a:gd name="connsiteY42" fmla="*/ 1404374 h 2241385"/>
              <a:gd name="connsiteX43" fmla="*/ 135646 w 2766703"/>
              <a:gd name="connsiteY43" fmla="*/ 1387370 h 2241385"/>
              <a:gd name="connsiteX44" fmla="*/ 256416 w 2766703"/>
              <a:gd name="connsiteY44" fmla="*/ 1292480 h 2241385"/>
              <a:gd name="connsiteX45" fmla="*/ 403065 w 2766703"/>
              <a:gd name="connsiteY45" fmla="*/ 1275227 h 2241385"/>
              <a:gd name="connsiteX46" fmla="*/ 522038 w 2766703"/>
              <a:gd name="connsiteY46" fmla="*/ 1092590 h 2241385"/>
              <a:gd name="connsiteX47" fmla="*/ 528283 w 2766703"/>
              <a:gd name="connsiteY47" fmla="*/ 1021107 h 2241385"/>
              <a:gd name="connsiteX48" fmla="*/ 537808 w 2766703"/>
              <a:gd name="connsiteY48" fmla="*/ 960812 h 2241385"/>
              <a:gd name="connsiteX49" fmla="*/ 573527 w 2766703"/>
              <a:gd name="connsiteY49" fmla="*/ 952051 h 2241385"/>
              <a:gd name="connsiteX50" fmla="*/ 602955 w 2766703"/>
              <a:gd name="connsiteY50" fmla="*/ 983142 h 2241385"/>
              <a:gd name="connsiteX51" fmla="*/ 621152 w 2766703"/>
              <a:gd name="connsiteY51" fmla="*/ 966338 h 2241385"/>
              <a:gd name="connsiteX52" fmla="*/ 619624 w 2766703"/>
              <a:gd name="connsiteY52" fmla="*/ 906088 h 2241385"/>
              <a:gd name="connsiteX53" fmla="*/ 671069 w 2766703"/>
              <a:gd name="connsiteY53" fmla="*/ 885556 h 2241385"/>
              <a:gd name="connsiteX54" fmla="*/ 714020 w 2766703"/>
              <a:gd name="connsiteY54" fmla="*/ 930620 h 2241385"/>
              <a:gd name="connsiteX55" fmla="*/ 730689 w 2766703"/>
              <a:gd name="connsiteY55" fmla="*/ 952051 h 2241385"/>
              <a:gd name="connsiteX56" fmla="*/ 759714 w 2766703"/>
              <a:gd name="connsiteY56" fmla="*/ 939380 h 2241385"/>
              <a:gd name="connsiteX57" fmla="*/ 768789 w 2766703"/>
              <a:gd name="connsiteY57" fmla="*/ 880613 h 2241385"/>
              <a:gd name="connsiteX58" fmla="*/ 769823 w 2766703"/>
              <a:gd name="connsiteY58" fmla="*/ 847186 h 2241385"/>
              <a:gd name="connsiteX59" fmla="*/ 790220 w 2766703"/>
              <a:gd name="connsiteY59" fmla="*/ 823463 h 2241385"/>
              <a:gd name="connsiteX60" fmla="*/ 845978 w 2766703"/>
              <a:gd name="connsiteY60" fmla="*/ 804952 h 2241385"/>
              <a:gd name="connsiteX61" fmla="*/ 878327 w 2766703"/>
              <a:gd name="connsiteY61" fmla="*/ 799651 h 2241385"/>
              <a:gd name="connsiteX62" fmla="*/ 896523 w 2766703"/>
              <a:gd name="connsiteY62" fmla="*/ 767167 h 2241385"/>
              <a:gd name="connsiteX63" fmla="*/ 921189 w 2766703"/>
              <a:gd name="connsiteY63" fmla="*/ 759170 h 2241385"/>
              <a:gd name="connsiteX64" fmla="*/ 937858 w 2766703"/>
              <a:gd name="connsiteY64" fmla="*/ 735357 h 2241385"/>
              <a:gd name="connsiteX65" fmla="*/ 961670 w 2766703"/>
              <a:gd name="connsiteY65" fmla="*/ 787745 h 2241385"/>
              <a:gd name="connsiteX66" fmla="*/ 1004533 w 2766703"/>
              <a:gd name="connsiteY66" fmla="*/ 785364 h 2241385"/>
              <a:gd name="connsiteX67" fmla="*/ 1042633 w 2766703"/>
              <a:gd name="connsiteY67" fmla="*/ 797270 h 2241385"/>
              <a:gd name="connsiteX68" fmla="*/ 1066445 w 2766703"/>
              <a:gd name="connsiteY68" fmla="*/ 787745 h 2241385"/>
              <a:gd name="connsiteX69" fmla="*/ 1095020 w 2766703"/>
              <a:gd name="connsiteY69" fmla="*/ 859182 h 2241385"/>
              <a:gd name="connsiteX70" fmla="*/ 1119956 w 2766703"/>
              <a:gd name="connsiteY70" fmla="*/ 846872 h 2241385"/>
              <a:gd name="connsiteX71" fmla="*/ 1163088 w 2766703"/>
              <a:gd name="connsiteY71" fmla="*/ 852532 h 2241385"/>
              <a:gd name="connsiteX72" fmla="*/ 1197414 w 2766703"/>
              <a:gd name="connsiteY72" fmla="*/ 859182 h 2241385"/>
              <a:gd name="connsiteX73" fmla="*/ 1256765 w 2766703"/>
              <a:gd name="connsiteY73" fmla="*/ 914715 h 2241385"/>
              <a:gd name="connsiteX74" fmla="*/ 1285520 w 2766703"/>
              <a:gd name="connsiteY74" fmla="*/ 899663 h 2241385"/>
              <a:gd name="connsiteX75" fmla="*/ 1321239 w 2766703"/>
              <a:gd name="connsiteY75" fmla="*/ 923476 h 2241385"/>
              <a:gd name="connsiteX76" fmla="*/ 1373627 w 2766703"/>
              <a:gd name="connsiteY76" fmla="*/ 952051 h 2241385"/>
              <a:gd name="connsiteX77" fmla="*/ 1454589 w 2766703"/>
              <a:gd name="connsiteY77" fmla="*/ 956633 h 2241385"/>
              <a:gd name="connsiteX78" fmla="*/ 1478086 w 2766703"/>
              <a:gd name="connsiteY78" fmla="*/ 917680 h 2241385"/>
              <a:gd name="connsiteX79" fmla="*/ 1442683 w 2766703"/>
              <a:gd name="connsiteY79" fmla="*/ 875851 h 2241385"/>
              <a:gd name="connsiteX80" fmla="*/ 1367740 w 2766703"/>
              <a:gd name="connsiteY80" fmla="*/ 823687 h 2241385"/>
              <a:gd name="connsiteX81" fmla="*/ 1280758 w 2766703"/>
              <a:gd name="connsiteY81" fmla="*/ 778220 h 2241385"/>
              <a:gd name="connsiteX82" fmla="*/ 1195527 w 2766703"/>
              <a:gd name="connsiteY82" fmla="*/ 685396 h 2241385"/>
              <a:gd name="connsiteX83" fmla="*/ 1156933 w 2766703"/>
              <a:gd name="connsiteY83" fmla="*/ 663920 h 2241385"/>
              <a:gd name="connsiteX84" fmla="*/ 1075341 w 2766703"/>
              <a:gd name="connsiteY84" fmla="*/ 588124 h 2241385"/>
              <a:gd name="connsiteX85" fmla="*/ 1045014 w 2766703"/>
              <a:gd name="connsiteY85" fmla="*/ 521045 h 2241385"/>
              <a:gd name="connsiteX86" fmla="*/ 1014058 w 2766703"/>
              <a:gd name="connsiteY86" fmla="*/ 471038 h 2241385"/>
              <a:gd name="connsiteX87" fmla="*/ 997074 w 2766703"/>
              <a:gd name="connsiteY87" fmla="*/ 455134 h 2241385"/>
              <a:gd name="connsiteX88" fmla="*/ 1002151 w 2766703"/>
              <a:gd name="connsiteY88" fmla="*/ 418651 h 2241385"/>
              <a:gd name="connsiteX89" fmla="*/ 1023583 w 2766703"/>
              <a:gd name="connsiteY89" fmla="*/ 378394 h 2241385"/>
              <a:gd name="connsiteX90" fmla="*/ 980720 w 2766703"/>
              <a:gd name="connsiteY90" fmla="*/ 378170 h 2241385"/>
              <a:gd name="connsiteX91" fmla="*/ 938801 w 2766703"/>
              <a:gd name="connsiteY91" fmla="*/ 353099 h 2241385"/>
              <a:gd name="connsiteX92" fmla="*/ 930714 w 2766703"/>
              <a:gd name="connsiteY92" fmla="*/ 290063 h 2241385"/>
              <a:gd name="connsiteX93" fmla="*/ 899758 w 2766703"/>
              <a:gd name="connsiteY93" fmla="*/ 275776 h 2241385"/>
              <a:gd name="connsiteX94" fmla="*/ 894186 w 2766703"/>
              <a:gd name="connsiteY94" fmla="*/ 252862 h 2241385"/>
              <a:gd name="connsiteX95" fmla="*/ 842608 w 2766703"/>
              <a:gd name="connsiteY95" fmla="*/ 256726 h 2241385"/>
              <a:gd name="connsiteX96" fmla="*/ 830702 w 2766703"/>
              <a:gd name="connsiteY96" fmla="*/ 240057 h 2241385"/>
              <a:gd name="connsiteX97" fmla="*/ 780695 w 2766703"/>
              <a:gd name="connsiteY97" fmla="*/ 247201 h 2241385"/>
              <a:gd name="connsiteX98" fmla="*/ 759264 w 2766703"/>
              <a:gd name="connsiteY98" fmla="*/ 235295 h 2241385"/>
              <a:gd name="connsiteX99" fmla="*/ 746639 w 2766703"/>
              <a:gd name="connsiteY99" fmla="*/ 193644 h 2241385"/>
              <a:gd name="connsiteX100" fmla="*/ 672819 w 2766703"/>
              <a:gd name="connsiteY100" fmla="*/ 215075 h 2241385"/>
              <a:gd name="connsiteX101" fmla="*/ 697352 w 2766703"/>
              <a:gd name="connsiteY101" fmla="*/ 178145 h 2241385"/>
              <a:gd name="connsiteX102" fmla="*/ 744977 w 2766703"/>
              <a:gd name="connsiteY102" fmla="*/ 154332 h 2241385"/>
              <a:gd name="connsiteX103" fmla="*/ 780696 w 2766703"/>
              <a:gd name="connsiteY103" fmla="*/ 142426 h 2241385"/>
              <a:gd name="connsiteX104" fmla="*/ 794982 w 2766703"/>
              <a:gd name="connsiteY104" fmla="*/ 92419 h 2241385"/>
              <a:gd name="connsiteX105" fmla="*/ 837845 w 2766703"/>
              <a:gd name="connsiteY105" fmla="*/ 97182 h 2241385"/>
              <a:gd name="connsiteX106" fmla="*/ 941182 w 2766703"/>
              <a:gd name="connsiteY106" fmla="*/ 41649 h 2241385"/>
              <a:gd name="connsiteX107" fmla="*/ 1174994 w 2766703"/>
              <a:gd name="connsiteY107" fmla="*/ 0 h 2241385"/>
              <a:gd name="connsiteX108" fmla="*/ 1273704 w 2766703"/>
              <a:gd name="connsiteY108" fmla="*/ 27677 h 2241385"/>
              <a:gd name="connsiteX109" fmla="*/ 1337908 w 2766703"/>
              <a:gd name="connsiteY109" fmla="*/ 61463 h 2241385"/>
              <a:gd name="connsiteX110" fmla="*/ 1380770 w 2766703"/>
              <a:gd name="connsiteY110" fmla="*/ 90038 h 2241385"/>
              <a:gd name="connsiteX111" fmla="*/ 1562868 w 2766703"/>
              <a:gd name="connsiteY111" fmla="*/ 102933 h 2241385"/>
              <a:gd name="connsiteX0" fmla="*/ 1562868 w 2766703"/>
              <a:gd name="connsiteY0" fmla="*/ 102933 h 2241385"/>
              <a:gd name="connsiteX1" fmla="*/ 1481367 w 2766703"/>
              <a:gd name="connsiteY1" fmla="*/ 309068 h 2241385"/>
              <a:gd name="connsiteX2" fmla="*/ 1455488 w 2766703"/>
              <a:gd name="connsiteY2" fmla="*/ 464344 h 2241385"/>
              <a:gd name="connsiteX3" fmla="*/ 1610763 w 2766703"/>
              <a:gd name="connsiteY3" fmla="*/ 610993 h 2241385"/>
              <a:gd name="connsiteX4" fmla="*/ 2016205 w 2766703"/>
              <a:gd name="connsiteY4" fmla="*/ 723136 h 2241385"/>
              <a:gd name="connsiteX5" fmla="*/ 2240491 w 2766703"/>
              <a:gd name="connsiteY5" fmla="*/ 921544 h 2241385"/>
              <a:gd name="connsiteX6" fmla="*/ 2490657 w 2766703"/>
              <a:gd name="connsiteY6" fmla="*/ 1076819 h 2241385"/>
              <a:gd name="connsiteX7" fmla="*/ 2671812 w 2766703"/>
              <a:gd name="connsiteY7" fmla="*/ 1318359 h 2241385"/>
              <a:gd name="connsiteX8" fmla="*/ 2766703 w 2766703"/>
              <a:gd name="connsiteY8" fmla="*/ 1620283 h 2241385"/>
              <a:gd name="connsiteX9" fmla="*/ 2758076 w 2766703"/>
              <a:gd name="connsiteY9" fmla="*/ 1870449 h 2241385"/>
              <a:gd name="connsiteX10" fmla="*/ 2680439 w 2766703"/>
              <a:gd name="connsiteY10" fmla="*/ 2060231 h 2241385"/>
              <a:gd name="connsiteX11" fmla="*/ 2507910 w 2766703"/>
              <a:gd name="connsiteY11" fmla="*/ 2189627 h 2241385"/>
              <a:gd name="connsiteX12" fmla="*/ 2266371 w 2766703"/>
              <a:gd name="connsiteY12" fmla="*/ 2241385 h 2241385"/>
              <a:gd name="connsiteX13" fmla="*/ 2045993 w 2766703"/>
              <a:gd name="connsiteY13" fmla="*/ 2219999 h 2241385"/>
              <a:gd name="connsiteX14" fmla="*/ 1774665 w 2766703"/>
              <a:gd name="connsiteY14" fmla="*/ 2137868 h 2241385"/>
              <a:gd name="connsiteX15" fmla="*/ 1776623 w 2766703"/>
              <a:gd name="connsiteY15" fmla="*/ 1881806 h 2241385"/>
              <a:gd name="connsiteX16" fmla="*/ 1654086 w 2766703"/>
              <a:gd name="connsiteY16" fmla="*/ 1845283 h 2241385"/>
              <a:gd name="connsiteX17" fmla="*/ 1575460 w 2766703"/>
              <a:gd name="connsiteY17" fmla="*/ 1692523 h 2241385"/>
              <a:gd name="connsiteX18" fmla="*/ 1517295 w 2766703"/>
              <a:gd name="connsiteY18" fmla="*/ 1568795 h 2241385"/>
              <a:gd name="connsiteX19" fmla="*/ 1310640 w 2766703"/>
              <a:gd name="connsiteY19" fmla="*/ 1656260 h 2241385"/>
              <a:gd name="connsiteX20" fmla="*/ 1113899 w 2766703"/>
              <a:gd name="connsiteY20" fmla="*/ 1820074 h 2241385"/>
              <a:gd name="connsiteX21" fmla="*/ 906537 w 2766703"/>
              <a:gd name="connsiteY21" fmla="*/ 1810116 h 2241385"/>
              <a:gd name="connsiteX22" fmla="*/ 675146 w 2766703"/>
              <a:gd name="connsiteY22" fmla="*/ 1776392 h 2241385"/>
              <a:gd name="connsiteX23" fmla="*/ 634621 w 2766703"/>
              <a:gd name="connsiteY23" fmla="*/ 1879681 h 2241385"/>
              <a:gd name="connsiteX24" fmla="*/ 580141 w 2766703"/>
              <a:gd name="connsiteY24" fmla="*/ 1949266 h 2241385"/>
              <a:gd name="connsiteX25" fmla="*/ 587360 w 2766703"/>
              <a:gd name="connsiteY25" fmla="*/ 2093574 h 2241385"/>
              <a:gd name="connsiteX26" fmla="*/ 555799 w 2766703"/>
              <a:gd name="connsiteY26" fmla="*/ 2176014 h 2241385"/>
              <a:gd name="connsiteX27" fmla="*/ 490502 w 2766703"/>
              <a:gd name="connsiteY27" fmla="*/ 2172327 h 2241385"/>
              <a:gd name="connsiteX28" fmla="*/ 442492 w 2766703"/>
              <a:gd name="connsiteY28" fmla="*/ 2080974 h 2241385"/>
              <a:gd name="connsiteX29" fmla="*/ 420068 w 2766703"/>
              <a:gd name="connsiteY29" fmla="*/ 2029409 h 2241385"/>
              <a:gd name="connsiteX30" fmla="*/ 339705 w 2766703"/>
              <a:gd name="connsiteY30" fmla="*/ 2096823 h 2241385"/>
              <a:gd name="connsiteX31" fmla="*/ 327663 w 2766703"/>
              <a:gd name="connsiteY31" fmla="*/ 2045064 h 2241385"/>
              <a:gd name="connsiteX32" fmla="*/ 336659 w 2766703"/>
              <a:gd name="connsiteY32" fmla="*/ 2022766 h 2241385"/>
              <a:gd name="connsiteX33" fmla="*/ 286388 w 2766703"/>
              <a:gd name="connsiteY33" fmla="*/ 2014828 h 2241385"/>
              <a:gd name="connsiteX34" fmla="*/ 341951 w 2766703"/>
              <a:gd name="connsiteY34" fmla="*/ 1967201 h 2241385"/>
              <a:gd name="connsiteX35" fmla="*/ 429264 w 2766703"/>
              <a:gd name="connsiteY35" fmla="*/ 1898411 h 2241385"/>
              <a:gd name="connsiteX36" fmla="*/ 454115 w 2766703"/>
              <a:gd name="connsiteY36" fmla="*/ 1751048 h 2241385"/>
              <a:gd name="connsiteX37" fmla="*/ 407648 w 2766703"/>
              <a:gd name="connsiteY37" fmla="*/ 1735891 h 2241385"/>
              <a:gd name="connsiteX38" fmla="*/ 427547 w 2766703"/>
              <a:gd name="connsiteY38" fmla="*/ 1651944 h 2241385"/>
              <a:gd name="connsiteX39" fmla="*/ 394748 w 2766703"/>
              <a:gd name="connsiteY39" fmla="*/ 1636099 h 2241385"/>
              <a:gd name="connsiteX40" fmla="*/ 323170 w 2766703"/>
              <a:gd name="connsiteY40" fmla="*/ 1599996 h 2241385"/>
              <a:gd name="connsiteX41" fmla="*/ 89976 w 2766703"/>
              <a:gd name="connsiteY41" fmla="*/ 1553999 h 2241385"/>
              <a:gd name="connsiteX42" fmla="*/ 20 w 2766703"/>
              <a:gd name="connsiteY42" fmla="*/ 1404374 h 2241385"/>
              <a:gd name="connsiteX43" fmla="*/ 135646 w 2766703"/>
              <a:gd name="connsiteY43" fmla="*/ 1387370 h 2241385"/>
              <a:gd name="connsiteX44" fmla="*/ 256416 w 2766703"/>
              <a:gd name="connsiteY44" fmla="*/ 1292480 h 2241385"/>
              <a:gd name="connsiteX45" fmla="*/ 403065 w 2766703"/>
              <a:gd name="connsiteY45" fmla="*/ 1275227 h 2241385"/>
              <a:gd name="connsiteX46" fmla="*/ 522038 w 2766703"/>
              <a:gd name="connsiteY46" fmla="*/ 1092590 h 2241385"/>
              <a:gd name="connsiteX47" fmla="*/ 528283 w 2766703"/>
              <a:gd name="connsiteY47" fmla="*/ 1021107 h 2241385"/>
              <a:gd name="connsiteX48" fmla="*/ 537808 w 2766703"/>
              <a:gd name="connsiteY48" fmla="*/ 960812 h 2241385"/>
              <a:gd name="connsiteX49" fmla="*/ 573527 w 2766703"/>
              <a:gd name="connsiteY49" fmla="*/ 952051 h 2241385"/>
              <a:gd name="connsiteX50" fmla="*/ 602955 w 2766703"/>
              <a:gd name="connsiteY50" fmla="*/ 983142 h 2241385"/>
              <a:gd name="connsiteX51" fmla="*/ 621152 w 2766703"/>
              <a:gd name="connsiteY51" fmla="*/ 966338 h 2241385"/>
              <a:gd name="connsiteX52" fmla="*/ 619624 w 2766703"/>
              <a:gd name="connsiteY52" fmla="*/ 906088 h 2241385"/>
              <a:gd name="connsiteX53" fmla="*/ 671069 w 2766703"/>
              <a:gd name="connsiteY53" fmla="*/ 885556 h 2241385"/>
              <a:gd name="connsiteX54" fmla="*/ 714020 w 2766703"/>
              <a:gd name="connsiteY54" fmla="*/ 930620 h 2241385"/>
              <a:gd name="connsiteX55" fmla="*/ 730689 w 2766703"/>
              <a:gd name="connsiteY55" fmla="*/ 952051 h 2241385"/>
              <a:gd name="connsiteX56" fmla="*/ 759714 w 2766703"/>
              <a:gd name="connsiteY56" fmla="*/ 939380 h 2241385"/>
              <a:gd name="connsiteX57" fmla="*/ 768789 w 2766703"/>
              <a:gd name="connsiteY57" fmla="*/ 880613 h 2241385"/>
              <a:gd name="connsiteX58" fmla="*/ 769823 w 2766703"/>
              <a:gd name="connsiteY58" fmla="*/ 847186 h 2241385"/>
              <a:gd name="connsiteX59" fmla="*/ 790220 w 2766703"/>
              <a:gd name="connsiteY59" fmla="*/ 823463 h 2241385"/>
              <a:gd name="connsiteX60" fmla="*/ 845978 w 2766703"/>
              <a:gd name="connsiteY60" fmla="*/ 804952 h 2241385"/>
              <a:gd name="connsiteX61" fmla="*/ 878327 w 2766703"/>
              <a:gd name="connsiteY61" fmla="*/ 799651 h 2241385"/>
              <a:gd name="connsiteX62" fmla="*/ 896523 w 2766703"/>
              <a:gd name="connsiteY62" fmla="*/ 767167 h 2241385"/>
              <a:gd name="connsiteX63" fmla="*/ 921189 w 2766703"/>
              <a:gd name="connsiteY63" fmla="*/ 759170 h 2241385"/>
              <a:gd name="connsiteX64" fmla="*/ 937858 w 2766703"/>
              <a:gd name="connsiteY64" fmla="*/ 735357 h 2241385"/>
              <a:gd name="connsiteX65" fmla="*/ 961670 w 2766703"/>
              <a:gd name="connsiteY65" fmla="*/ 787745 h 2241385"/>
              <a:gd name="connsiteX66" fmla="*/ 1004533 w 2766703"/>
              <a:gd name="connsiteY66" fmla="*/ 785364 h 2241385"/>
              <a:gd name="connsiteX67" fmla="*/ 1042633 w 2766703"/>
              <a:gd name="connsiteY67" fmla="*/ 797270 h 2241385"/>
              <a:gd name="connsiteX68" fmla="*/ 1066445 w 2766703"/>
              <a:gd name="connsiteY68" fmla="*/ 787745 h 2241385"/>
              <a:gd name="connsiteX69" fmla="*/ 1095020 w 2766703"/>
              <a:gd name="connsiteY69" fmla="*/ 859182 h 2241385"/>
              <a:gd name="connsiteX70" fmla="*/ 1119956 w 2766703"/>
              <a:gd name="connsiteY70" fmla="*/ 846872 h 2241385"/>
              <a:gd name="connsiteX71" fmla="*/ 1163088 w 2766703"/>
              <a:gd name="connsiteY71" fmla="*/ 852532 h 2241385"/>
              <a:gd name="connsiteX72" fmla="*/ 1197414 w 2766703"/>
              <a:gd name="connsiteY72" fmla="*/ 859182 h 2241385"/>
              <a:gd name="connsiteX73" fmla="*/ 1256765 w 2766703"/>
              <a:gd name="connsiteY73" fmla="*/ 914715 h 2241385"/>
              <a:gd name="connsiteX74" fmla="*/ 1285520 w 2766703"/>
              <a:gd name="connsiteY74" fmla="*/ 899663 h 2241385"/>
              <a:gd name="connsiteX75" fmla="*/ 1321239 w 2766703"/>
              <a:gd name="connsiteY75" fmla="*/ 923476 h 2241385"/>
              <a:gd name="connsiteX76" fmla="*/ 1373627 w 2766703"/>
              <a:gd name="connsiteY76" fmla="*/ 952051 h 2241385"/>
              <a:gd name="connsiteX77" fmla="*/ 1454589 w 2766703"/>
              <a:gd name="connsiteY77" fmla="*/ 956633 h 2241385"/>
              <a:gd name="connsiteX78" fmla="*/ 1478086 w 2766703"/>
              <a:gd name="connsiteY78" fmla="*/ 917680 h 2241385"/>
              <a:gd name="connsiteX79" fmla="*/ 1442683 w 2766703"/>
              <a:gd name="connsiteY79" fmla="*/ 875851 h 2241385"/>
              <a:gd name="connsiteX80" fmla="*/ 1367740 w 2766703"/>
              <a:gd name="connsiteY80" fmla="*/ 823687 h 2241385"/>
              <a:gd name="connsiteX81" fmla="*/ 1280758 w 2766703"/>
              <a:gd name="connsiteY81" fmla="*/ 778220 h 2241385"/>
              <a:gd name="connsiteX82" fmla="*/ 1195527 w 2766703"/>
              <a:gd name="connsiteY82" fmla="*/ 685396 h 2241385"/>
              <a:gd name="connsiteX83" fmla="*/ 1156933 w 2766703"/>
              <a:gd name="connsiteY83" fmla="*/ 663920 h 2241385"/>
              <a:gd name="connsiteX84" fmla="*/ 1075341 w 2766703"/>
              <a:gd name="connsiteY84" fmla="*/ 588124 h 2241385"/>
              <a:gd name="connsiteX85" fmla="*/ 1045014 w 2766703"/>
              <a:gd name="connsiteY85" fmla="*/ 521045 h 2241385"/>
              <a:gd name="connsiteX86" fmla="*/ 1014058 w 2766703"/>
              <a:gd name="connsiteY86" fmla="*/ 471038 h 2241385"/>
              <a:gd name="connsiteX87" fmla="*/ 997074 w 2766703"/>
              <a:gd name="connsiteY87" fmla="*/ 455134 h 2241385"/>
              <a:gd name="connsiteX88" fmla="*/ 1002151 w 2766703"/>
              <a:gd name="connsiteY88" fmla="*/ 418651 h 2241385"/>
              <a:gd name="connsiteX89" fmla="*/ 1023583 w 2766703"/>
              <a:gd name="connsiteY89" fmla="*/ 378394 h 2241385"/>
              <a:gd name="connsiteX90" fmla="*/ 980720 w 2766703"/>
              <a:gd name="connsiteY90" fmla="*/ 378170 h 2241385"/>
              <a:gd name="connsiteX91" fmla="*/ 938801 w 2766703"/>
              <a:gd name="connsiteY91" fmla="*/ 353099 h 2241385"/>
              <a:gd name="connsiteX92" fmla="*/ 930714 w 2766703"/>
              <a:gd name="connsiteY92" fmla="*/ 290063 h 2241385"/>
              <a:gd name="connsiteX93" fmla="*/ 899758 w 2766703"/>
              <a:gd name="connsiteY93" fmla="*/ 275776 h 2241385"/>
              <a:gd name="connsiteX94" fmla="*/ 894186 w 2766703"/>
              <a:gd name="connsiteY94" fmla="*/ 252862 h 2241385"/>
              <a:gd name="connsiteX95" fmla="*/ 842608 w 2766703"/>
              <a:gd name="connsiteY95" fmla="*/ 256726 h 2241385"/>
              <a:gd name="connsiteX96" fmla="*/ 830702 w 2766703"/>
              <a:gd name="connsiteY96" fmla="*/ 240057 h 2241385"/>
              <a:gd name="connsiteX97" fmla="*/ 780695 w 2766703"/>
              <a:gd name="connsiteY97" fmla="*/ 247201 h 2241385"/>
              <a:gd name="connsiteX98" fmla="*/ 759264 w 2766703"/>
              <a:gd name="connsiteY98" fmla="*/ 235295 h 2241385"/>
              <a:gd name="connsiteX99" fmla="*/ 746639 w 2766703"/>
              <a:gd name="connsiteY99" fmla="*/ 193644 h 2241385"/>
              <a:gd name="connsiteX100" fmla="*/ 672819 w 2766703"/>
              <a:gd name="connsiteY100" fmla="*/ 215075 h 2241385"/>
              <a:gd name="connsiteX101" fmla="*/ 697352 w 2766703"/>
              <a:gd name="connsiteY101" fmla="*/ 178145 h 2241385"/>
              <a:gd name="connsiteX102" fmla="*/ 744977 w 2766703"/>
              <a:gd name="connsiteY102" fmla="*/ 154332 h 2241385"/>
              <a:gd name="connsiteX103" fmla="*/ 780696 w 2766703"/>
              <a:gd name="connsiteY103" fmla="*/ 142426 h 2241385"/>
              <a:gd name="connsiteX104" fmla="*/ 794982 w 2766703"/>
              <a:gd name="connsiteY104" fmla="*/ 92419 h 2241385"/>
              <a:gd name="connsiteX105" fmla="*/ 837845 w 2766703"/>
              <a:gd name="connsiteY105" fmla="*/ 97182 h 2241385"/>
              <a:gd name="connsiteX106" fmla="*/ 941182 w 2766703"/>
              <a:gd name="connsiteY106" fmla="*/ 41649 h 2241385"/>
              <a:gd name="connsiteX107" fmla="*/ 1174994 w 2766703"/>
              <a:gd name="connsiteY107" fmla="*/ 0 h 2241385"/>
              <a:gd name="connsiteX108" fmla="*/ 1273704 w 2766703"/>
              <a:gd name="connsiteY108" fmla="*/ 27677 h 2241385"/>
              <a:gd name="connsiteX109" fmla="*/ 1337908 w 2766703"/>
              <a:gd name="connsiteY109" fmla="*/ 61463 h 2241385"/>
              <a:gd name="connsiteX110" fmla="*/ 1380770 w 2766703"/>
              <a:gd name="connsiteY110" fmla="*/ 90038 h 2241385"/>
              <a:gd name="connsiteX111" fmla="*/ 1562868 w 2766703"/>
              <a:gd name="connsiteY111" fmla="*/ 102933 h 2241385"/>
              <a:gd name="connsiteX0" fmla="*/ 1562868 w 2766703"/>
              <a:gd name="connsiteY0" fmla="*/ 102933 h 2241385"/>
              <a:gd name="connsiteX1" fmla="*/ 1481367 w 2766703"/>
              <a:gd name="connsiteY1" fmla="*/ 309068 h 2241385"/>
              <a:gd name="connsiteX2" fmla="*/ 1455488 w 2766703"/>
              <a:gd name="connsiteY2" fmla="*/ 464344 h 2241385"/>
              <a:gd name="connsiteX3" fmla="*/ 1610763 w 2766703"/>
              <a:gd name="connsiteY3" fmla="*/ 610993 h 2241385"/>
              <a:gd name="connsiteX4" fmla="*/ 2016205 w 2766703"/>
              <a:gd name="connsiteY4" fmla="*/ 723136 h 2241385"/>
              <a:gd name="connsiteX5" fmla="*/ 2240491 w 2766703"/>
              <a:gd name="connsiteY5" fmla="*/ 921544 h 2241385"/>
              <a:gd name="connsiteX6" fmla="*/ 2490657 w 2766703"/>
              <a:gd name="connsiteY6" fmla="*/ 1076819 h 2241385"/>
              <a:gd name="connsiteX7" fmla="*/ 2671812 w 2766703"/>
              <a:gd name="connsiteY7" fmla="*/ 1318359 h 2241385"/>
              <a:gd name="connsiteX8" fmla="*/ 2766703 w 2766703"/>
              <a:gd name="connsiteY8" fmla="*/ 1620283 h 2241385"/>
              <a:gd name="connsiteX9" fmla="*/ 2758076 w 2766703"/>
              <a:gd name="connsiteY9" fmla="*/ 1870449 h 2241385"/>
              <a:gd name="connsiteX10" fmla="*/ 2680439 w 2766703"/>
              <a:gd name="connsiteY10" fmla="*/ 2060231 h 2241385"/>
              <a:gd name="connsiteX11" fmla="*/ 2507910 w 2766703"/>
              <a:gd name="connsiteY11" fmla="*/ 2189627 h 2241385"/>
              <a:gd name="connsiteX12" fmla="*/ 2266371 w 2766703"/>
              <a:gd name="connsiteY12" fmla="*/ 2241385 h 2241385"/>
              <a:gd name="connsiteX13" fmla="*/ 2045993 w 2766703"/>
              <a:gd name="connsiteY13" fmla="*/ 2219999 h 2241385"/>
              <a:gd name="connsiteX14" fmla="*/ 1917540 w 2766703"/>
              <a:gd name="connsiteY14" fmla="*/ 1987056 h 2241385"/>
              <a:gd name="connsiteX15" fmla="*/ 1776623 w 2766703"/>
              <a:gd name="connsiteY15" fmla="*/ 1881806 h 2241385"/>
              <a:gd name="connsiteX16" fmla="*/ 1654086 w 2766703"/>
              <a:gd name="connsiteY16" fmla="*/ 1845283 h 2241385"/>
              <a:gd name="connsiteX17" fmla="*/ 1575460 w 2766703"/>
              <a:gd name="connsiteY17" fmla="*/ 1692523 h 2241385"/>
              <a:gd name="connsiteX18" fmla="*/ 1517295 w 2766703"/>
              <a:gd name="connsiteY18" fmla="*/ 1568795 h 2241385"/>
              <a:gd name="connsiteX19" fmla="*/ 1310640 w 2766703"/>
              <a:gd name="connsiteY19" fmla="*/ 1656260 h 2241385"/>
              <a:gd name="connsiteX20" fmla="*/ 1113899 w 2766703"/>
              <a:gd name="connsiteY20" fmla="*/ 1820074 h 2241385"/>
              <a:gd name="connsiteX21" fmla="*/ 906537 w 2766703"/>
              <a:gd name="connsiteY21" fmla="*/ 1810116 h 2241385"/>
              <a:gd name="connsiteX22" fmla="*/ 675146 w 2766703"/>
              <a:gd name="connsiteY22" fmla="*/ 1776392 h 2241385"/>
              <a:gd name="connsiteX23" fmla="*/ 634621 w 2766703"/>
              <a:gd name="connsiteY23" fmla="*/ 1879681 h 2241385"/>
              <a:gd name="connsiteX24" fmla="*/ 580141 w 2766703"/>
              <a:gd name="connsiteY24" fmla="*/ 1949266 h 2241385"/>
              <a:gd name="connsiteX25" fmla="*/ 587360 w 2766703"/>
              <a:gd name="connsiteY25" fmla="*/ 2093574 h 2241385"/>
              <a:gd name="connsiteX26" fmla="*/ 555799 w 2766703"/>
              <a:gd name="connsiteY26" fmla="*/ 2176014 h 2241385"/>
              <a:gd name="connsiteX27" fmla="*/ 490502 w 2766703"/>
              <a:gd name="connsiteY27" fmla="*/ 2172327 h 2241385"/>
              <a:gd name="connsiteX28" fmla="*/ 442492 w 2766703"/>
              <a:gd name="connsiteY28" fmla="*/ 2080974 h 2241385"/>
              <a:gd name="connsiteX29" fmla="*/ 420068 w 2766703"/>
              <a:gd name="connsiteY29" fmla="*/ 2029409 h 2241385"/>
              <a:gd name="connsiteX30" fmla="*/ 339705 w 2766703"/>
              <a:gd name="connsiteY30" fmla="*/ 2096823 h 2241385"/>
              <a:gd name="connsiteX31" fmla="*/ 327663 w 2766703"/>
              <a:gd name="connsiteY31" fmla="*/ 2045064 h 2241385"/>
              <a:gd name="connsiteX32" fmla="*/ 336659 w 2766703"/>
              <a:gd name="connsiteY32" fmla="*/ 2022766 h 2241385"/>
              <a:gd name="connsiteX33" fmla="*/ 286388 w 2766703"/>
              <a:gd name="connsiteY33" fmla="*/ 2014828 h 2241385"/>
              <a:gd name="connsiteX34" fmla="*/ 341951 w 2766703"/>
              <a:gd name="connsiteY34" fmla="*/ 1967201 h 2241385"/>
              <a:gd name="connsiteX35" fmla="*/ 429264 w 2766703"/>
              <a:gd name="connsiteY35" fmla="*/ 1898411 h 2241385"/>
              <a:gd name="connsiteX36" fmla="*/ 454115 w 2766703"/>
              <a:gd name="connsiteY36" fmla="*/ 1751048 h 2241385"/>
              <a:gd name="connsiteX37" fmla="*/ 407648 w 2766703"/>
              <a:gd name="connsiteY37" fmla="*/ 1735891 h 2241385"/>
              <a:gd name="connsiteX38" fmla="*/ 427547 w 2766703"/>
              <a:gd name="connsiteY38" fmla="*/ 1651944 h 2241385"/>
              <a:gd name="connsiteX39" fmla="*/ 394748 w 2766703"/>
              <a:gd name="connsiteY39" fmla="*/ 1636099 h 2241385"/>
              <a:gd name="connsiteX40" fmla="*/ 323170 w 2766703"/>
              <a:gd name="connsiteY40" fmla="*/ 1599996 h 2241385"/>
              <a:gd name="connsiteX41" fmla="*/ 89976 w 2766703"/>
              <a:gd name="connsiteY41" fmla="*/ 1553999 h 2241385"/>
              <a:gd name="connsiteX42" fmla="*/ 20 w 2766703"/>
              <a:gd name="connsiteY42" fmla="*/ 1404374 h 2241385"/>
              <a:gd name="connsiteX43" fmla="*/ 135646 w 2766703"/>
              <a:gd name="connsiteY43" fmla="*/ 1387370 h 2241385"/>
              <a:gd name="connsiteX44" fmla="*/ 256416 w 2766703"/>
              <a:gd name="connsiteY44" fmla="*/ 1292480 h 2241385"/>
              <a:gd name="connsiteX45" fmla="*/ 403065 w 2766703"/>
              <a:gd name="connsiteY45" fmla="*/ 1275227 h 2241385"/>
              <a:gd name="connsiteX46" fmla="*/ 522038 w 2766703"/>
              <a:gd name="connsiteY46" fmla="*/ 1092590 h 2241385"/>
              <a:gd name="connsiteX47" fmla="*/ 528283 w 2766703"/>
              <a:gd name="connsiteY47" fmla="*/ 1021107 h 2241385"/>
              <a:gd name="connsiteX48" fmla="*/ 537808 w 2766703"/>
              <a:gd name="connsiteY48" fmla="*/ 960812 h 2241385"/>
              <a:gd name="connsiteX49" fmla="*/ 573527 w 2766703"/>
              <a:gd name="connsiteY49" fmla="*/ 952051 h 2241385"/>
              <a:gd name="connsiteX50" fmla="*/ 602955 w 2766703"/>
              <a:gd name="connsiteY50" fmla="*/ 983142 h 2241385"/>
              <a:gd name="connsiteX51" fmla="*/ 621152 w 2766703"/>
              <a:gd name="connsiteY51" fmla="*/ 966338 h 2241385"/>
              <a:gd name="connsiteX52" fmla="*/ 619624 w 2766703"/>
              <a:gd name="connsiteY52" fmla="*/ 906088 h 2241385"/>
              <a:gd name="connsiteX53" fmla="*/ 671069 w 2766703"/>
              <a:gd name="connsiteY53" fmla="*/ 885556 h 2241385"/>
              <a:gd name="connsiteX54" fmla="*/ 714020 w 2766703"/>
              <a:gd name="connsiteY54" fmla="*/ 930620 h 2241385"/>
              <a:gd name="connsiteX55" fmla="*/ 730689 w 2766703"/>
              <a:gd name="connsiteY55" fmla="*/ 952051 h 2241385"/>
              <a:gd name="connsiteX56" fmla="*/ 759714 w 2766703"/>
              <a:gd name="connsiteY56" fmla="*/ 939380 h 2241385"/>
              <a:gd name="connsiteX57" fmla="*/ 768789 w 2766703"/>
              <a:gd name="connsiteY57" fmla="*/ 880613 h 2241385"/>
              <a:gd name="connsiteX58" fmla="*/ 769823 w 2766703"/>
              <a:gd name="connsiteY58" fmla="*/ 847186 h 2241385"/>
              <a:gd name="connsiteX59" fmla="*/ 790220 w 2766703"/>
              <a:gd name="connsiteY59" fmla="*/ 823463 h 2241385"/>
              <a:gd name="connsiteX60" fmla="*/ 845978 w 2766703"/>
              <a:gd name="connsiteY60" fmla="*/ 804952 h 2241385"/>
              <a:gd name="connsiteX61" fmla="*/ 878327 w 2766703"/>
              <a:gd name="connsiteY61" fmla="*/ 799651 h 2241385"/>
              <a:gd name="connsiteX62" fmla="*/ 896523 w 2766703"/>
              <a:gd name="connsiteY62" fmla="*/ 767167 h 2241385"/>
              <a:gd name="connsiteX63" fmla="*/ 921189 w 2766703"/>
              <a:gd name="connsiteY63" fmla="*/ 759170 h 2241385"/>
              <a:gd name="connsiteX64" fmla="*/ 937858 w 2766703"/>
              <a:gd name="connsiteY64" fmla="*/ 735357 h 2241385"/>
              <a:gd name="connsiteX65" fmla="*/ 961670 w 2766703"/>
              <a:gd name="connsiteY65" fmla="*/ 787745 h 2241385"/>
              <a:gd name="connsiteX66" fmla="*/ 1004533 w 2766703"/>
              <a:gd name="connsiteY66" fmla="*/ 785364 h 2241385"/>
              <a:gd name="connsiteX67" fmla="*/ 1042633 w 2766703"/>
              <a:gd name="connsiteY67" fmla="*/ 797270 h 2241385"/>
              <a:gd name="connsiteX68" fmla="*/ 1066445 w 2766703"/>
              <a:gd name="connsiteY68" fmla="*/ 787745 h 2241385"/>
              <a:gd name="connsiteX69" fmla="*/ 1095020 w 2766703"/>
              <a:gd name="connsiteY69" fmla="*/ 859182 h 2241385"/>
              <a:gd name="connsiteX70" fmla="*/ 1119956 w 2766703"/>
              <a:gd name="connsiteY70" fmla="*/ 846872 h 2241385"/>
              <a:gd name="connsiteX71" fmla="*/ 1163088 w 2766703"/>
              <a:gd name="connsiteY71" fmla="*/ 852532 h 2241385"/>
              <a:gd name="connsiteX72" fmla="*/ 1197414 w 2766703"/>
              <a:gd name="connsiteY72" fmla="*/ 859182 h 2241385"/>
              <a:gd name="connsiteX73" fmla="*/ 1256765 w 2766703"/>
              <a:gd name="connsiteY73" fmla="*/ 914715 h 2241385"/>
              <a:gd name="connsiteX74" fmla="*/ 1285520 w 2766703"/>
              <a:gd name="connsiteY74" fmla="*/ 899663 h 2241385"/>
              <a:gd name="connsiteX75" fmla="*/ 1321239 w 2766703"/>
              <a:gd name="connsiteY75" fmla="*/ 923476 h 2241385"/>
              <a:gd name="connsiteX76" fmla="*/ 1373627 w 2766703"/>
              <a:gd name="connsiteY76" fmla="*/ 952051 h 2241385"/>
              <a:gd name="connsiteX77" fmla="*/ 1454589 w 2766703"/>
              <a:gd name="connsiteY77" fmla="*/ 956633 h 2241385"/>
              <a:gd name="connsiteX78" fmla="*/ 1478086 w 2766703"/>
              <a:gd name="connsiteY78" fmla="*/ 917680 h 2241385"/>
              <a:gd name="connsiteX79" fmla="*/ 1442683 w 2766703"/>
              <a:gd name="connsiteY79" fmla="*/ 875851 h 2241385"/>
              <a:gd name="connsiteX80" fmla="*/ 1367740 w 2766703"/>
              <a:gd name="connsiteY80" fmla="*/ 823687 h 2241385"/>
              <a:gd name="connsiteX81" fmla="*/ 1280758 w 2766703"/>
              <a:gd name="connsiteY81" fmla="*/ 778220 h 2241385"/>
              <a:gd name="connsiteX82" fmla="*/ 1195527 w 2766703"/>
              <a:gd name="connsiteY82" fmla="*/ 685396 h 2241385"/>
              <a:gd name="connsiteX83" fmla="*/ 1156933 w 2766703"/>
              <a:gd name="connsiteY83" fmla="*/ 663920 h 2241385"/>
              <a:gd name="connsiteX84" fmla="*/ 1075341 w 2766703"/>
              <a:gd name="connsiteY84" fmla="*/ 588124 h 2241385"/>
              <a:gd name="connsiteX85" fmla="*/ 1045014 w 2766703"/>
              <a:gd name="connsiteY85" fmla="*/ 521045 h 2241385"/>
              <a:gd name="connsiteX86" fmla="*/ 1014058 w 2766703"/>
              <a:gd name="connsiteY86" fmla="*/ 471038 h 2241385"/>
              <a:gd name="connsiteX87" fmla="*/ 997074 w 2766703"/>
              <a:gd name="connsiteY87" fmla="*/ 455134 h 2241385"/>
              <a:gd name="connsiteX88" fmla="*/ 1002151 w 2766703"/>
              <a:gd name="connsiteY88" fmla="*/ 418651 h 2241385"/>
              <a:gd name="connsiteX89" fmla="*/ 1023583 w 2766703"/>
              <a:gd name="connsiteY89" fmla="*/ 378394 h 2241385"/>
              <a:gd name="connsiteX90" fmla="*/ 980720 w 2766703"/>
              <a:gd name="connsiteY90" fmla="*/ 378170 h 2241385"/>
              <a:gd name="connsiteX91" fmla="*/ 938801 w 2766703"/>
              <a:gd name="connsiteY91" fmla="*/ 353099 h 2241385"/>
              <a:gd name="connsiteX92" fmla="*/ 930714 w 2766703"/>
              <a:gd name="connsiteY92" fmla="*/ 290063 h 2241385"/>
              <a:gd name="connsiteX93" fmla="*/ 899758 w 2766703"/>
              <a:gd name="connsiteY93" fmla="*/ 275776 h 2241385"/>
              <a:gd name="connsiteX94" fmla="*/ 894186 w 2766703"/>
              <a:gd name="connsiteY94" fmla="*/ 252862 h 2241385"/>
              <a:gd name="connsiteX95" fmla="*/ 842608 w 2766703"/>
              <a:gd name="connsiteY95" fmla="*/ 256726 h 2241385"/>
              <a:gd name="connsiteX96" fmla="*/ 830702 w 2766703"/>
              <a:gd name="connsiteY96" fmla="*/ 240057 h 2241385"/>
              <a:gd name="connsiteX97" fmla="*/ 780695 w 2766703"/>
              <a:gd name="connsiteY97" fmla="*/ 247201 h 2241385"/>
              <a:gd name="connsiteX98" fmla="*/ 759264 w 2766703"/>
              <a:gd name="connsiteY98" fmla="*/ 235295 h 2241385"/>
              <a:gd name="connsiteX99" fmla="*/ 746639 w 2766703"/>
              <a:gd name="connsiteY99" fmla="*/ 193644 h 2241385"/>
              <a:gd name="connsiteX100" fmla="*/ 672819 w 2766703"/>
              <a:gd name="connsiteY100" fmla="*/ 215075 h 2241385"/>
              <a:gd name="connsiteX101" fmla="*/ 697352 w 2766703"/>
              <a:gd name="connsiteY101" fmla="*/ 178145 h 2241385"/>
              <a:gd name="connsiteX102" fmla="*/ 744977 w 2766703"/>
              <a:gd name="connsiteY102" fmla="*/ 154332 h 2241385"/>
              <a:gd name="connsiteX103" fmla="*/ 780696 w 2766703"/>
              <a:gd name="connsiteY103" fmla="*/ 142426 h 2241385"/>
              <a:gd name="connsiteX104" fmla="*/ 794982 w 2766703"/>
              <a:gd name="connsiteY104" fmla="*/ 92419 h 2241385"/>
              <a:gd name="connsiteX105" fmla="*/ 837845 w 2766703"/>
              <a:gd name="connsiteY105" fmla="*/ 97182 h 2241385"/>
              <a:gd name="connsiteX106" fmla="*/ 941182 w 2766703"/>
              <a:gd name="connsiteY106" fmla="*/ 41649 h 2241385"/>
              <a:gd name="connsiteX107" fmla="*/ 1174994 w 2766703"/>
              <a:gd name="connsiteY107" fmla="*/ 0 h 2241385"/>
              <a:gd name="connsiteX108" fmla="*/ 1273704 w 2766703"/>
              <a:gd name="connsiteY108" fmla="*/ 27677 h 2241385"/>
              <a:gd name="connsiteX109" fmla="*/ 1337908 w 2766703"/>
              <a:gd name="connsiteY109" fmla="*/ 61463 h 2241385"/>
              <a:gd name="connsiteX110" fmla="*/ 1380770 w 2766703"/>
              <a:gd name="connsiteY110" fmla="*/ 90038 h 2241385"/>
              <a:gd name="connsiteX111" fmla="*/ 1562868 w 2766703"/>
              <a:gd name="connsiteY111" fmla="*/ 102933 h 2241385"/>
              <a:gd name="connsiteX0" fmla="*/ 1562868 w 2766703"/>
              <a:gd name="connsiteY0" fmla="*/ 102933 h 2241385"/>
              <a:gd name="connsiteX1" fmla="*/ 1481367 w 2766703"/>
              <a:gd name="connsiteY1" fmla="*/ 309068 h 2241385"/>
              <a:gd name="connsiteX2" fmla="*/ 1455488 w 2766703"/>
              <a:gd name="connsiteY2" fmla="*/ 464344 h 2241385"/>
              <a:gd name="connsiteX3" fmla="*/ 1610763 w 2766703"/>
              <a:gd name="connsiteY3" fmla="*/ 610993 h 2241385"/>
              <a:gd name="connsiteX4" fmla="*/ 2016205 w 2766703"/>
              <a:gd name="connsiteY4" fmla="*/ 723136 h 2241385"/>
              <a:gd name="connsiteX5" fmla="*/ 2240491 w 2766703"/>
              <a:gd name="connsiteY5" fmla="*/ 921544 h 2241385"/>
              <a:gd name="connsiteX6" fmla="*/ 2490657 w 2766703"/>
              <a:gd name="connsiteY6" fmla="*/ 1076819 h 2241385"/>
              <a:gd name="connsiteX7" fmla="*/ 2671812 w 2766703"/>
              <a:gd name="connsiteY7" fmla="*/ 1318359 h 2241385"/>
              <a:gd name="connsiteX8" fmla="*/ 2766703 w 2766703"/>
              <a:gd name="connsiteY8" fmla="*/ 1620283 h 2241385"/>
              <a:gd name="connsiteX9" fmla="*/ 2758076 w 2766703"/>
              <a:gd name="connsiteY9" fmla="*/ 1870449 h 2241385"/>
              <a:gd name="connsiteX10" fmla="*/ 2680439 w 2766703"/>
              <a:gd name="connsiteY10" fmla="*/ 2060231 h 2241385"/>
              <a:gd name="connsiteX11" fmla="*/ 2507910 w 2766703"/>
              <a:gd name="connsiteY11" fmla="*/ 2189627 h 2241385"/>
              <a:gd name="connsiteX12" fmla="*/ 2334265 w 2766703"/>
              <a:gd name="connsiteY12" fmla="*/ 2083621 h 2241385"/>
              <a:gd name="connsiteX13" fmla="*/ 2266371 w 2766703"/>
              <a:gd name="connsiteY13" fmla="*/ 2241385 h 2241385"/>
              <a:gd name="connsiteX14" fmla="*/ 2045993 w 2766703"/>
              <a:gd name="connsiteY14" fmla="*/ 2219999 h 2241385"/>
              <a:gd name="connsiteX15" fmla="*/ 1917540 w 2766703"/>
              <a:gd name="connsiteY15" fmla="*/ 1987056 h 2241385"/>
              <a:gd name="connsiteX16" fmla="*/ 1776623 w 2766703"/>
              <a:gd name="connsiteY16" fmla="*/ 1881806 h 2241385"/>
              <a:gd name="connsiteX17" fmla="*/ 1654086 w 2766703"/>
              <a:gd name="connsiteY17" fmla="*/ 1845283 h 2241385"/>
              <a:gd name="connsiteX18" fmla="*/ 1575460 w 2766703"/>
              <a:gd name="connsiteY18" fmla="*/ 1692523 h 2241385"/>
              <a:gd name="connsiteX19" fmla="*/ 1517295 w 2766703"/>
              <a:gd name="connsiteY19" fmla="*/ 1568795 h 2241385"/>
              <a:gd name="connsiteX20" fmla="*/ 1310640 w 2766703"/>
              <a:gd name="connsiteY20" fmla="*/ 1656260 h 2241385"/>
              <a:gd name="connsiteX21" fmla="*/ 1113899 w 2766703"/>
              <a:gd name="connsiteY21" fmla="*/ 1820074 h 2241385"/>
              <a:gd name="connsiteX22" fmla="*/ 906537 w 2766703"/>
              <a:gd name="connsiteY22" fmla="*/ 1810116 h 2241385"/>
              <a:gd name="connsiteX23" fmla="*/ 675146 w 2766703"/>
              <a:gd name="connsiteY23" fmla="*/ 1776392 h 2241385"/>
              <a:gd name="connsiteX24" fmla="*/ 634621 w 2766703"/>
              <a:gd name="connsiteY24" fmla="*/ 1879681 h 2241385"/>
              <a:gd name="connsiteX25" fmla="*/ 580141 w 2766703"/>
              <a:gd name="connsiteY25" fmla="*/ 1949266 h 2241385"/>
              <a:gd name="connsiteX26" fmla="*/ 587360 w 2766703"/>
              <a:gd name="connsiteY26" fmla="*/ 2093574 h 2241385"/>
              <a:gd name="connsiteX27" fmla="*/ 555799 w 2766703"/>
              <a:gd name="connsiteY27" fmla="*/ 2176014 h 2241385"/>
              <a:gd name="connsiteX28" fmla="*/ 490502 w 2766703"/>
              <a:gd name="connsiteY28" fmla="*/ 2172327 h 2241385"/>
              <a:gd name="connsiteX29" fmla="*/ 442492 w 2766703"/>
              <a:gd name="connsiteY29" fmla="*/ 2080974 h 2241385"/>
              <a:gd name="connsiteX30" fmla="*/ 420068 w 2766703"/>
              <a:gd name="connsiteY30" fmla="*/ 2029409 h 2241385"/>
              <a:gd name="connsiteX31" fmla="*/ 339705 w 2766703"/>
              <a:gd name="connsiteY31" fmla="*/ 2096823 h 2241385"/>
              <a:gd name="connsiteX32" fmla="*/ 327663 w 2766703"/>
              <a:gd name="connsiteY32" fmla="*/ 2045064 h 2241385"/>
              <a:gd name="connsiteX33" fmla="*/ 336659 w 2766703"/>
              <a:gd name="connsiteY33" fmla="*/ 2022766 h 2241385"/>
              <a:gd name="connsiteX34" fmla="*/ 286388 w 2766703"/>
              <a:gd name="connsiteY34" fmla="*/ 2014828 h 2241385"/>
              <a:gd name="connsiteX35" fmla="*/ 341951 w 2766703"/>
              <a:gd name="connsiteY35" fmla="*/ 1967201 h 2241385"/>
              <a:gd name="connsiteX36" fmla="*/ 429264 w 2766703"/>
              <a:gd name="connsiteY36" fmla="*/ 1898411 h 2241385"/>
              <a:gd name="connsiteX37" fmla="*/ 454115 w 2766703"/>
              <a:gd name="connsiteY37" fmla="*/ 1751048 h 2241385"/>
              <a:gd name="connsiteX38" fmla="*/ 407648 w 2766703"/>
              <a:gd name="connsiteY38" fmla="*/ 1735891 h 2241385"/>
              <a:gd name="connsiteX39" fmla="*/ 427547 w 2766703"/>
              <a:gd name="connsiteY39" fmla="*/ 1651944 h 2241385"/>
              <a:gd name="connsiteX40" fmla="*/ 394748 w 2766703"/>
              <a:gd name="connsiteY40" fmla="*/ 1636099 h 2241385"/>
              <a:gd name="connsiteX41" fmla="*/ 323170 w 2766703"/>
              <a:gd name="connsiteY41" fmla="*/ 1599996 h 2241385"/>
              <a:gd name="connsiteX42" fmla="*/ 89976 w 2766703"/>
              <a:gd name="connsiteY42" fmla="*/ 1553999 h 2241385"/>
              <a:gd name="connsiteX43" fmla="*/ 20 w 2766703"/>
              <a:gd name="connsiteY43" fmla="*/ 1404374 h 2241385"/>
              <a:gd name="connsiteX44" fmla="*/ 135646 w 2766703"/>
              <a:gd name="connsiteY44" fmla="*/ 1387370 h 2241385"/>
              <a:gd name="connsiteX45" fmla="*/ 256416 w 2766703"/>
              <a:gd name="connsiteY45" fmla="*/ 1292480 h 2241385"/>
              <a:gd name="connsiteX46" fmla="*/ 403065 w 2766703"/>
              <a:gd name="connsiteY46" fmla="*/ 1275227 h 2241385"/>
              <a:gd name="connsiteX47" fmla="*/ 522038 w 2766703"/>
              <a:gd name="connsiteY47" fmla="*/ 1092590 h 2241385"/>
              <a:gd name="connsiteX48" fmla="*/ 528283 w 2766703"/>
              <a:gd name="connsiteY48" fmla="*/ 1021107 h 2241385"/>
              <a:gd name="connsiteX49" fmla="*/ 537808 w 2766703"/>
              <a:gd name="connsiteY49" fmla="*/ 960812 h 2241385"/>
              <a:gd name="connsiteX50" fmla="*/ 573527 w 2766703"/>
              <a:gd name="connsiteY50" fmla="*/ 952051 h 2241385"/>
              <a:gd name="connsiteX51" fmla="*/ 602955 w 2766703"/>
              <a:gd name="connsiteY51" fmla="*/ 983142 h 2241385"/>
              <a:gd name="connsiteX52" fmla="*/ 621152 w 2766703"/>
              <a:gd name="connsiteY52" fmla="*/ 966338 h 2241385"/>
              <a:gd name="connsiteX53" fmla="*/ 619624 w 2766703"/>
              <a:gd name="connsiteY53" fmla="*/ 906088 h 2241385"/>
              <a:gd name="connsiteX54" fmla="*/ 671069 w 2766703"/>
              <a:gd name="connsiteY54" fmla="*/ 885556 h 2241385"/>
              <a:gd name="connsiteX55" fmla="*/ 714020 w 2766703"/>
              <a:gd name="connsiteY55" fmla="*/ 930620 h 2241385"/>
              <a:gd name="connsiteX56" fmla="*/ 730689 w 2766703"/>
              <a:gd name="connsiteY56" fmla="*/ 952051 h 2241385"/>
              <a:gd name="connsiteX57" fmla="*/ 759714 w 2766703"/>
              <a:gd name="connsiteY57" fmla="*/ 939380 h 2241385"/>
              <a:gd name="connsiteX58" fmla="*/ 768789 w 2766703"/>
              <a:gd name="connsiteY58" fmla="*/ 880613 h 2241385"/>
              <a:gd name="connsiteX59" fmla="*/ 769823 w 2766703"/>
              <a:gd name="connsiteY59" fmla="*/ 847186 h 2241385"/>
              <a:gd name="connsiteX60" fmla="*/ 790220 w 2766703"/>
              <a:gd name="connsiteY60" fmla="*/ 823463 h 2241385"/>
              <a:gd name="connsiteX61" fmla="*/ 845978 w 2766703"/>
              <a:gd name="connsiteY61" fmla="*/ 804952 h 2241385"/>
              <a:gd name="connsiteX62" fmla="*/ 878327 w 2766703"/>
              <a:gd name="connsiteY62" fmla="*/ 799651 h 2241385"/>
              <a:gd name="connsiteX63" fmla="*/ 896523 w 2766703"/>
              <a:gd name="connsiteY63" fmla="*/ 767167 h 2241385"/>
              <a:gd name="connsiteX64" fmla="*/ 921189 w 2766703"/>
              <a:gd name="connsiteY64" fmla="*/ 759170 h 2241385"/>
              <a:gd name="connsiteX65" fmla="*/ 937858 w 2766703"/>
              <a:gd name="connsiteY65" fmla="*/ 735357 h 2241385"/>
              <a:gd name="connsiteX66" fmla="*/ 961670 w 2766703"/>
              <a:gd name="connsiteY66" fmla="*/ 787745 h 2241385"/>
              <a:gd name="connsiteX67" fmla="*/ 1004533 w 2766703"/>
              <a:gd name="connsiteY67" fmla="*/ 785364 h 2241385"/>
              <a:gd name="connsiteX68" fmla="*/ 1042633 w 2766703"/>
              <a:gd name="connsiteY68" fmla="*/ 797270 h 2241385"/>
              <a:gd name="connsiteX69" fmla="*/ 1066445 w 2766703"/>
              <a:gd name="connsiteY69" fmla="*/ 787745 h 2241385"/>
              <a:gd name="connsiteX70" fmla="*/ 1095020 w 2766703"/>
              <a:gd name="connsiteY70" fmla="*/ 859182 h 2241385"/>
              <a:gd name="connsiteX71" fmla="*/ 1119956 w 2766703"/>
              <a:gd name="connsiteY71" fmla="*/ 846872 h 2241385"/>
              <a:gd name="connsiteX72" fmla="*/ 1163088 w 2766703"/>
              <a:gd name="connsiteY72" fmla="*/ 852532 h 2241385"/>
              <a:gd name="connsiteX73" fmla="*/ 1197414 w 2766703"/>
              <a:gd name="connsiteY73" fmla="*/ 859182 h 2241385"/>
              <a:gd name="connsiteX74" fmla="*/ 1256765 w 2766703"/>
              <a:gd name="connsiteY74" fmla="*/ 914715 h 2241385"/>
              <a:gd name="connsiteX75" fmla="*/ 1285520 w 2766703"/>
              <a:gd name="connsiteY75" fmla="*/ 899663 h 2241385"/>
              <a:gd name="connsiteX76" fmla="*/ 1321239 w 2766703"/>
              <a:gd name="connsiteY76" fmla="*/ 923476 h 2241385"/>
              <a:gd name="connsiteX77" fmla="*/ 1373627 w 2766703"/>
              <a:gd name="connsiteY77" fmla="*/ 952051 h 2241385"/>
              <a:gd name="connsiteX78" fmla="*/ 1454589 w 2766703"/>
              <a:gd name="connsiteY78" fmla="*/ 956633 h 2241385"/>
              <a:gd name="connsiteX79" fmla="*/ 1478086 w 2766703"/>
              <a:gd name="connsiteY79" fmla="*/ 917680 h 2241385"/>
              <a:gd name="connsiteX80" fmla="*/ 1442683 w 2766703"/>
              <a:gd name="connsiteY80" fmla="*/ 875851 h 2241385"/>
              <a:gd name="connsiteX81" fmla="*/ 1367740 w 2766703"/>
              <a:gd name="connsiteY81" fmla="*/ 823687 h 2241385"/>
              <a:gd name="connsiteX82" fmla="*/ 1280758 w 2766703"/>
              <a:gd name="connsiteY82" fmla="*/ 778220 h 2241385"/>
              <a:gd name="connsiteX83" fmla="*/ 1195527 w 2766703"/>
              <a:gd name="connsiteY83" fmla="*/ 685396 h 2241385"/>
              <a:gd name="connsiteX84" fmla="*/ 1156933 w 2766703"/>
              <a:gd name="connsiteY84" fmla="*/ 663920 h 2241385"/>
              <a:gd name="connsiteX85" fmla="*/ 1075341 w 2766703"/>
              <a:gd name="connsiteY85" fmla="*/ 588124 h 2241385"/>
              <a:gd name="connsiteX86" fmla="*/ 1045014 w 2766703"/>
              <a:gd name="connsiteY86" fmla="*/ 521045 h 2241385"/>
              <a:gd name="connsiteX87" fmla="*/ 1014058 w 2766703"/>
              <a:gd name="connsiteY87" fmla="*/ 471038 h 2241385"/>
              <a:gd name="connsiteX88" fmla="*/ 997074 w 2766703"/>
              <a:gd name="connsiteY88" fmla="*/ 455134 h 2241385"/>
              <a:gd name="connsiteX89" fmla="*/ 1002151 w 2766703"/>
              <a:gd name="connsiteY89" fmla="*/ 418651 h 2241385"/>
              <a:gd name="connsiteX90" fmla="*/ 1023583 w 2766703"/>
              <a:gd name="connsiteY90" fmla="*/ 378394 h 2241385"/>
              <a:gd name="connsiteX91" fmla="*/ 980720 w 2766703"/>
              <a:gd name="connsiteY91" fmla="*/ 378170 h 2241385"/>
              <a:gd name="connsiteX92" fmla="*/ 938801 w 2766703"/>
              <a:gd name="connsiteY92" fmla="*/ 353099 h 2241385"/>
              <a:gd name="connsiteX93" fmla="*/ 930714 w 2766703"/>
              <a:gd name="connsiteY93" fmla="*/ 290063 h 2241385"/>
              <a:gd name="connsiteX94" fmla="*/ 899758 w 2766703"/>
              <a:gd name="connsiteY94" fmla="*/ 275776 h 2241385"/>
              <a:gd name="connsiteX95" fmla="*/ 894186 w 2766703"/>
              <a:gd name="connsiteY95" fmla="*/ 252862 h 2241385"/>
              <a:gd name="connsiteX96" fmla="*/ 842608 w 2766703"/>
              <a:gd name="connsiteY96" fmla="*/ 256726 h 2241385"/>
              <a:gd name="connsiteX97" fmla="*/ 830702 w 2766703"/>
              <a:gd name="connsiteY97" fmla="*/ 240057 h 2241385"/>
              <a:gd name="connsiteX98" fmla="*/ 780695 w 2766703"/>
              <a:gd name="connsiteY98" fmla="*/ 247201 h 2241385"/>
              <a:gd name="connsiteX99" fmla="*/ 759264 w 2766703"/>
              <a:gd name="connsiteY99" fmla="*/ 235295 h 2241385"/>
              <a:gd name="connsiteX100" fmla="*/ 746639 w 2766703"/>
              <a:gd name="connsiteY100" fmla="*/ 193644 h 2241385"/>
              <a:gd name="connsiteX101" fmla="*/ 672819 w 2766703"/>
              <a:gd name="connsiteY101" fmla="*/ 215075 h 2241385"/>
              <a:gd name="connsiteX102" fmla="*/ 697352 w 2766703"/>
              <a:gd name="connsiteY102" fmla="*/ 178145 h 2241385"/>
              <a:gd name="connsiteX103" fmla="*/ 744977 w 2766703"/>
              <a:gd name="connsiteY103" fmla="*/ 154332 h 2241385"/>
              <a:gd name="connsiteX104" fmla="*/ 780696 w 2766703"/>
              <a:gd name="connsiteY104" fmla="*/ 142426 h 2241385"/>
              <a:gd name="connsiteX105" fmla="*/ 794982 w 2766703"/>
              <a:gd name="connsiteY105" fmla="*/ 92419 h 2241385"/>
              <a:gd name="connsiteX106" fmla="*/ 837845 w 2766703"/>
              <a:gd name="connsiteY106" fmla="*/ 97182 h 2241385"/>
              <a:gd name="connsiteX107" fmla="*/ 941182 w 2766703"/>
              <a:gd name="connsiteY107" fmla="*/ 41649 h 2241385"/>
              <a:gd name="connsiteX108" fmla="*/ 1174994 w 2766703"/>
              <a:gd name="connsiteY108" fmla="*/ 0 h 2241385"/>
              <a:gd name="connsiteX109" fmla="*/ 1273704 w 2766703"/>
              <a:gd name="connsiteY109" fmla="*/ 27677 h 2241385"/>
              <a:gd name="connsiteX110" fmla="*/ 1337908 w 2766703"/>
              <a:gd name="connsiteY110" fmla="*/ 61463 h 2241385"/>
              <a:gd name="connsiteX111" fmla="*/ 1380770 w 2766703"/>
              <a:gd name="connsiteY111" fmla="*/ 90038 h 2241385"/>
              <a:gd name="connsiteX112" fmla="*/ 1562868 w 2766703"/>
              <a:gd name="connsiteY112" fmla="*/ 102933 h 2241385"/>
              <a:gd name="connsiteX0" fmla="*/ 1562868 w 2766703"/>
              <a:gd name="connsiteY0" fmla="*/ 102933 h 2241385"/>
              <a:gd name="connsiteX1" fmla="*/ 1481367 w 2766703"/>
              <a:gd name="connsiteY1" fmla="*/ 309068 h 2241385"/>
              <a:gd name="connsiteX2" fmla="*/ 1455488 w 2766703"/>
              <a:gd name="connsiteY2" fmla="*/ 464344 h 2241385"/>
              <a:gd name="connsiteX3" fmla="*/ 1610763 w 2766703"/>
              <a:gd name="connsiteY3" fmla="*/ 610993 h 2241385"/>
              <a:gd name="connsiteX4" fmla="*/ 2016205 w 2766703"/>
              <a:gd name="connsiteY4" fmla="*/ 723136 h 2241385"/>
              <a:gd name="connsiteX5" fmla="*/ 2240491 w 2766703"/>
              <a:gd name="connsiteY5" fmla="*/ 921544 h 2241385"/>
              <a:gd name="connsiteX6" fmla="*/ 2490657 w 2766703"/>
              <a:gd name="connsiteY6" fmla="*/ 1076819 h 2241385"/>
              <a:gd name="connsiteX7" fmla="*/ 2671812 w 2766703"/>
              <a:gd name="connsiteY7" fmla="*/ 1318359 h 2241385"/>
              <a:gd name="connsiteX8" fmla="*/ 2766703 w 2766703"/>
              <a:gd name="connsiteY8" fmla="*/ 1620283 h 2241385"/>
              <a:gd name="connsiteX9" fmla="*/ 2758076 w 2766703"/>
              <a:gd name="connsiteY9" fmla="*/ 1870449 h 2241385"/>
              <a:gd name="connsiteX10" fmla="*/ 2680439 w 2766703"/>
              <a:gd name="connsiteY10" fmla="*/ 2060231 h 2241385"/>
              <a:gd name="connsiteX11" fmla="*/ 2507910 w 2766703"/>
              <a:gd name="connsiteY11" fmla="*/ 2189627 h 2241385"/>
              <a:gd name="connsiteX12" fmla="*/ 2463911 w 2766703"/>
              <a:gd name="connsiteY12" fmla="*/ 2110078 h 2241385"/>
              <a:gd name="connsiteX13" fmla="*/ 2334265 w 2766703"/>
              <a:gd name="connsiteY13" fmla="*/ 2083621 h 2241385"/>
              <a:gd name="connsiteX14" fmla="*/ 2266371 w 2766703"/>
              <a:gd name="connsiteY14" fmla="*/ 2241385 h 2241385"/>
              <a:gd name="connsiteX15" fmla="*/ 2045993 w 2766703"/>
              <a:gd name="connsiteY15" fmla="*/ 2219999 h 2241385"/>
              <a:gd name="connsiteX16" fmla="*/ 1917540 w 2766703"/>
              <a:gd name="connsiteY16" fmla="*/ 1987056 h 2241385"/>
              <a:gd name="connsiteX17" fmla="*/ 1776623 w 2766703"/>
              <a:gd name="connsiteY17" fmla="*/ 1881806 h 2241385"/>
              <a:gd name="connsiteX18" fmla="*/ 1654086 w 2766703"/>
              <a:gd name="connsiteY18" fmla="*/ 1845283 h 2241385"/>
              <a:gd name="connsiteX19" fmla="*/ 1575460 w 2766703"/>
              <a:gd name="connsiteY19" fmla="*/ 1692523 h 2241385"/>
              <a:gd name="connsiteX20" fmla="*/ 1517295 w 2766703"/>
              <a:gd name="connsiteY20" fmla="*/ 1568795 h 2241385"/>
              <a:gd name="connsiteX21" fmla="*/ 1310640 w 2766703"/>
              <a:gd name="connsiteY21" fmla="*/ 1656260 h 2241385"/>
              <a:gd name="connsiteX22" fmla="*/ 1113899 w 2766703"/>
              <a:gd name="connsiteY22" fmla="*/ 1820074 h 2241385"/>
              <a:gd name="connsiteX23" fmla="*/ 906537 w 2766703"/>
              <a:gd name="connsiteY23" fmla="*/ 1810116 h 2241385"/>
              <a:gd name="connsiteX24" fmla="*/ 675146 w 2766703"/>
              <a:gd name="connsiteY24" fmla="*/ 1776392 h 2241385"/>
              <a:gd name="connsiteX25" fmla="*/ 634621 w 2766703"/>
              <a:gd name="connsiteY25" fmla="*/ 1879681 h 2241385"/>
              <a:gd name="connsiteX26" fmla="*/ 580141 w 2766703"/>
              <a:gd name="connsiteY26" fmla="*/ 1949266 h 2241385"/>
              <a:gd name="connsiteX27" fmla="*/ 587360 w 2766703"/>
              <a:gd name="connsiteY27" fmla="*/ 2093574 h 2241385"/>
              <a:gd name="connsiteX28" fmla="*/ 555799 w 2766703"/>
              <a:gd name="connsiteY28" fmla="*/ 2176014 h 2241385"/>
              <a:gd name="connsiteX29" fmla="*/ 490502 w 2766703"/>
              <a:gd name="connsiteY29" fmla="*/ 2172327 h 2241385"/>
              <a:gd name="connsiteX30" fmla="*/ 442492 w 2766703"/>
              <a:gd name="connsiteY30" fmla="*/ 2080974 h 2241385"/>
              <a:gd name="connsiteX31" fmla="*/ 420068 w 2766703"/>
              <a:gd name="connsiteY31" fmla="*/ 2029409 h 2241385"/>
              <a:gd name="connsiteX32" fmla="*/ 339705 w 2766703"/>
              <a:gd name="connsiteY32" fmla="*/ 2096823 h 2241385"/>
              <a:gd name="connsiteX33" fmla="*/ 327663 w 2766703"/>
              <a:gd name="connsiteY33" fmla="*/ 2045064 h 2241385"/>
              <a:gd name="connsiteX34" fmla="*/ 336659 w 2766703"/>
              <a:gd name="connsiteY34" fmla="*/ 2022766 h 2241385"/>
              <a:gd name="connsiteX35" fmla="*/ 286388 w 2766703"/>
              <a:gd name="connsiteY35" fmla="*/ 2014828 h 2241385"/>
              <a:gd name="connsiteX36" fmla="*/ 341951 w 2766703"/>
              <a:gd name="connsiteY36" fmla="*/ 1967201 h 2241385"/>
              <a:gd name="connsiteX37" fmla="*/ 429264 w 2766703"/>
              <a:gd name="connsiteY37" fmla="*/ 1898411 h 2241385"/>
              <a:gd name="connsiteX38" fmla="*/ 454115 w 2766703"/>
              <a:gd name="connsiteY38" fmla="*/ 1751048 h 2241385"/>
              <a:gd name="connsiteX39" fmla="*/ 407648 w 2766703"/>
              <a:gd name="connsiteY39" fmla="*/ 1735891 h 2241385"/>
              <a:gd name="connsiteX40" fmla="*/ 427547 w 2766703"/>
              <a:gd name="connsiteY40" fmla="*/ 1651944 h 2241385"/>
              <a:gd name="connsiteX41" fmla="*/ 394748 w 2766703"/>
              <a:gd name="connsiteY41" fmla="*/ 1636099 h 2241385"/>
              <a:gd name="connsiteX42" fmla="*/ 323170 w 2766703"/>
              <a:gd name="connsiteY42" fmla="*/ 1599996 h 2241385"/>
              <a:gd name="connsiteX43" fmla="*/ 89976 w 2766703"/>
              <a:gd name="connsiteY43" fmla="*/ 1553999 h 2241385"/>
              <a:gd name="connsiteX44" fmla="*/ 20 w 2766703"/>
              <a:gd name="connsiteY44" fmla="*/ 1404374 h 2241385"/>
              <a:gd name="connsiteX45" fmla="*/ 135646 w 2766703"/>
              <a:gd name="connsiteY45" fmla="*/ 1387370 h 2241385"/>
              <a:gd name="connsiteX46" fmla="*/ 256416 w 2766703"/>
              <a:gd name="connsiteY46" fmla="*/ 1292480 h 2241385"/>
              <a:gd name="connsiteX47" fmla="*/ 403065 w 2766703"/>
              <a:gd name="connsiteY47" fmla="*/ 1275227 h 2241385"/>
              <a:gd name="connsiteX48" fmla="*/ 522038 w 2766703"/>
              <a:gd name="connsiteY48" fmla="*/ 1092590 h 2241385"/>
              <a:gd name="connsiteX49" fmla="*/ 528283 w 2766703"/>
              <a:gd name="connsiteY49" fmla="*/ 1021107 h 2241385"/>
              <a:gd name="connsiteX50" fmla="*/ 537808 w 2766703"/>
              <a:gd name="connsiteY50" fmla="*/ 960812 h 2241385"/>
              <a:gd name="connsiteX51" fmla="*/ 573527 w 2766703"/>
              <a:gd name="connsiteY51" fmla="*/ 952051 h 2241385"/>
              <a:gd name="connsiteX52" fmla="*/ 602955 w 2766703"/>
              <a:gd name="connsiteY52" fmla="*/ 983142 h 2241385"/>
              <a:gd name="connsiteX53" fmla="*/ 621152 w 2766703"/>
              <a:gd name="connsiteY53" fmla="*/ 966338 h 2241385"/>
              <a:gd name="connsiteX54" fmla="*/ 619624 w 2766703"/>
              <a:gd name="connsiteY54" fmla="*/ 906088 h 2241385"/>
              <a:gd name="connsiteX55" fmla="*/ 671069 w 2766703"/>
              <a:gd name="connsiteY55" fmla="*/ 885556 h 2241385"/>
              <a:gd name="connsiteX56" fmla="*/ 714020 w 2766703"/>
              <a:gd name="connsiteY56" fmla="*/ 930620 h 2241385"/>
              <a:gd name="connsiteX57" fmla="*/ 730689 w 2766703"/>
              <a:gd name="connsiteY57" fmla="*/ 952051 h 2241385"/>
              <a:gd name="connsiteX58" fmla="*/ 759714 w 2766703"/>
              <a:gd name="connsiteY58" fmla="*/ 939380 h 2241385"/>
              <a:gd name="connsiteX59" fmla="*/ 768789 w 2766703"/>
              <a:gd name="connsiteY59" fmla="*/ 880613 h 2241385"/>
              <a:gd name="connsiteX60" fmla="*/ 769823 w 2766703"/>
              <a:gd name="connsiteY60" fmla="*/ 847186 h 2241385"/>
              <a:gd name="connsiteX61" fmla="*/ 790220 w 2766703"/>
              <a:gd name="connsiteY61" fmla="*/ 823463 h 2241385"/>
              <a:gd name="connsiteX62" fmla="*/ 845978 w 2766703"/>
              <a:gd name="connsiteY62" fmla="*/ 804952 h 2241385"/>
              <a:gd name="connsiteX63" fmla="*/ 878327 w 2766703"/>
              <a:gd name="connsiteY63" fmla="*/ 799651 h 2241385"/>
              <a:gd name="connsiteX64" fmla="*/ 896523 w 2766703"/>
              <a:gd name="connsiteY64" fmla="*/ 767167 h 2241385"/>
              <a:gd name="connsiteX65" fmla="*/ 921189 w 2766703"/>
              <a:gd name="connsiteY65" fmla="*/ 759170 h 2241385"/>
              <a:gd name="connsiteX66" fmla="*/ 937858 w 2766703"/>
              <a:gd name="connsiteY66" fmla="*/ 735357 h 2241385"/>
              <a:gd name="connsiteX67" fmla="*/ 961670 w 2766703"/>
              <a:gd name="connsiteY67" fmla="*/ 787745 h 2241385"/>
              <a:gd name="connsiteX68" fmla="*/ 1004533 w 2766703"/>
              <a:gd name="connsiteY68" fmla="*/ 785364 h 2241385"/>
              <a:gd name="connsiteX69" fmla="*/ 1042633 w 2766703"/>
              <a:gd name="connsiteY69" fmla="*/ 797270 h 2241385"/>
              <a:gd name="connsiteX70" fmla="*/ 1066445 w 2766703"/>
              <a:gd name="connsiteY70" fmla="*/ 787745 h 2241385"/>
              <a:gd name="connsiteX71" fmla="*/ 1095020 w 2766703"/>
              <a:gd name="connsiteY71" fmla="*/ 859182 h 2241385"/>
              <a:gd name="connsiteX72" fmla="*/ 1119956 w 2766703"/>
              <a:gd name="connsiteY72" fmla="*/ 846872 h 2241385"/>
              <a:gd name="connsiteX73" fmla="*/ 1163088 w 2766703"/>
              <a:gd name="connsiteY73" fmla="*/ 852532 h 2241385"/>
              <a:gd name="connsiteX74" fmla="*/ 1197414 w 2766703"/>
              <a:gd name="connsiteY74" fmla="*/ 859182 h 2241385"/>
              <a:gd name="connsiteX75" fmla="*/ 1256765 w 2766703"/>
              <a:gd name="connsiteY75" fmla="*/ 914715 h 2241385"/>
              <a:gd name="connsiteX76" fmla="*/ 1285520 w 2766703"/>
              <a:gd name="connsiteY76" fmla="*/ 899663 h 2241385"/>
              <a:gd name="connsiteX77" fmla="*/ 1321239 w 2766703"/>
              <a:gd name="connsiteY77" fmla="*/ 923476 h 2241385"/>
              <a:gd name="connsiteX78" fmla="*/ 1373627 w 2766703"/>
              <a:gd name="connsiteY78" fmla="*/ 952051 h 2241385"/>
              <a:gd name="connsiteX79" fmla="*/ 1454589 w 2766703"/>
              <a:gd name="connsiteY79" fmla="*/ 956633 h 2241385"/>
              <a:gd name="connsiteX80" fmla="*/ 1478086 w 2766703"/>
              <a:gd name="connsiteY80" fmla="*/ 917680 h 2241385"/>
              <a:gd name="connsiteX81" fmla="*/ 1442683 w 2766703"/>
              <a:gd name="connsiteY81" fmla="*/ 875851 h 2241385"/>
              <a:gd name="connsiteX82" fmla="*/ 1367740 w 2766703"/>
              <a:gd name="connsiteY82" fmla="*/ 823687 h 2241385"/>
              <a:gd name="connsiteX83" fmla="*/ 1280758 w 2766703"/>
              <a:gd name="connsiteY83" fmla="*/ 778220 h 2241385"/>
              <a:gd name="connsiteX84" fmla="*/ 1195527 w 2766703"/>
              <a:gd name="connsiteY84" fmla="*/ 685396 h 2241385"/>
              <a:gd name="connsiteX85" fmla="*/ 1156933 w 2766703"/>
              <a:gd name="connsiteY85" fmla="*/ 663920 h 2241385"/>
              <a:gd name="connsiteX86" fmla="*/ 1075341 w 2766703"/>
              <a:gd name="connsiteY86" fmla="*/ 588124 h 2241385"/>
              <a:gd name="connsiteX87" fmla="*/ 1045014 w 2766703"/>
              <a:gd name="connsiteY87" fmla="*/ 521045 h 2241385"/>
              <a:gd name="connsiteX88" fmla="*/ 1014058 w 2766703"/>
              <a:gd name="connsiteY88" fmla="*/ 471038 h 2241385"/>
              <a:gd name="connsiteX89" fmla="*/ 997074 w 2766703"/>
              <a:gd name="connsiteY89" fmla="*/ 455134 h 2241385"/>
              <a:gd name="connsiteX90" fmla="*/ 1002151 w 2766703"/>
              <a:gd name="connsiteY90" fmla="*/ 418651 h 2241385"/>
              <a:gd name="connsiteX91" fmla="*/ 1023583 w 2766703"/>
              <a:gd name="connsiteY91" fmla="*/ 378394 h 2241385"/>
              <a:gd name="connsiteX92" fmla="*/ 980720 w 2766703"/>
              <a:gd name="connsiteY92" fmla="*/ 378170 h 2241385"/>
              <a:gd name="connsiteX93" fmla="*/ 938801 w 2766703"/>
              <a:gd name="connsiteY93" fmla="*/ 353099 h 2241385"/>
              <a:gd name="connsiteX94" fmla="*/ 930714 w 2766703"/>
              <a:gd name="connsiteY94" fmla="*/ 290063 h 2241385"/>
              <a:gd name="connsiteX95" fmla="*/ 899758 w 2766703"/>
              <a:gd name="connsiteY95" fmla="*/ 275776 h 2241385"/>
              <a:gd name="connsiteX96" fmla="*/ 894186 w 2766703"/>
              <a:gd name="connsiteY96" fmla="*/ 252862 h 2241385"/>
              <a:gd name="connsiteX97" fmla="*/ 842608 w 2766703"/>
              <a:gd name="connsiteY97" fmla="*/ 256726 h 2241385"/>
              <a:gd name="connsiteX98" fmla="*/ 830702 w 2766703"/>
              <a:gd name="connsiteY98" fmla="*/ 240057 h 2241385"/>
              <a:gd name="connsiteX99" fmla="*/ 780695 w 2766703"/>
              <a:gd name="connsiteY99" fmla="*/ 247201 h 2241385"/>
              <a:gd name="connsiteX100" fmla="*/ 759264 w 2766703"/>
              <a:gd name="connsiteY100" fmla="*/ 235295 h 2241385"/>
              <a:gd name="connsiteX101" fmla="*/ 746639 w 2766703"/>
              <a:gd name="connsiteY101" fmla="*/ 193644 h 2241385"/>
              <a:gd name="connsiteX102" fmla="*/ 672819 w 2766703"/>
              <a:gd name="connsiteY102" fmla="*/ 215075 h 2241385"/>
              <a:gd name="connsiteX103" fmla="*/ 697352 w 2766703"/>
              <a:gd name="connsiteY103" fmla="*/ 178145 h 2241385"/>
              <a:gd name="connsiteX104" fmla="*/ 744977 w 2766703"/>
              <a:gd name="connsiteY104" fmla="*/ 154332 h 2241385"/>
              <a:gd name="connsiteX105" fmla="*/ 780696 w 2766703"/>
              <a:gd name="connsiteY105" fmla="*/ 142426 h 2241385"/>
              <a:gd name="connsiteX106" fmla="*/ 794982 w 2766703"/>
              <a:gd name="connsiteY106" fmla="*/ 92419 h 2241385"/>
              <a:gd name="connsiteX107" fmla="*/ 837845 w 2766703"/>
              <a:gd name="connsiteY107" fmla="*/ 97182 h 2241385"/>
              <a:gd name="connsiteX108" fmla="*/ 941182 w 2766703"/>
              <a:gd name="connsiteY108" fmla="*/ 41649 h 2241385"/>
              <a:gd name="connsiteX109" fmla="*/ 1174994 w 2766703"/>
              <a:gd name="connsiteY109" fmla="*/ 0 h 2241385"/>
              <a:gd name="connsiteX110" fmla="*/ 1273704 w 2766703"/>
              <a:gd name="connsiteY110" fmla="*/ 27677 h 2241385"/>
              <a:gd name="connsiteX111" fmla="*/ 1337908 w 2766703"/>
              <a:gd name="connsiteY111" fmla="*/ 61463 h 2241385"/>
              <a:gd name="connsiteX112" fmla="*/ 1380770 w 2766703"/>
              <a:gd name="connsiteY112" fmla="*/ 90038 h 2241385"/>
              <a:gd name="connsiteX113" fmla="*/ 1562868 w 2766703"/>
              <a:gd name="connsiteY113" fmla="*/ 102933 h 2241385"/>
              <a:gd name="connsiteX0" fmla="*/ 1562868 w 2766703"/>
              <a:gd name="connsiteY0" fmla="*/ 102933 h 2241385"/>
              <a:gd name="connsiteX1" fmla="*/ 1481367 w 2766703"/>
              <a:gd name="connsiteY1" fmla="*/ 309068 h 2241385"/>
              <a:gd name="connsiteX2" fmla="*/ 1455488 w 2766703"/>
              <a:gd name="connsiteY2" fmla="*/ 464344 h 2241385"/>
              <a:gd name="connsiteX3" fmla="*/ 1610763 w 2766703"/>
              <a:gd name="connsiteY3" fmla="*/ 610993 h 2241385"/>
              <a:gd name="connsiteX4" fmla="*/ 2016205 w 2766703"/>
              <a:gd name="connsiteY4" fmla="*/ 723136 h 2241385"/>
              <a:gd name="connsiteX5" fmla="*/ 2240491 w 2766703"/>
              <a:gd name="connsiteY5" fmla="*/ 921544 h 2241385"/>
              <a:gd name="connsiteX6" fmla="*/ 2490657 w 2766703"/>
              <a:gd name="connsiteY6" fmla="*/ 1076819 h 2241385"/>
              <a:gd name="connsiteX7" fmla="*/ 2671812 w 2766703"/>
              <a:gd name="connsiteY7" fmla="*/ 1318359 h 2241385"/>
              <a:gd name="connsiteX8" fmla="*/ 2766703 w 2766703"/>
              <a:gd name="connsiteY8" fmla="*/ 1620283 h 2241385"/>
              <a:gd name="connsiteX9" fmla="*/ 2758076 w 2766703"/>
              <a:gd name="connsiteY9" fmla="*/ 1870449 h 2241385"/>
              <a:gd name="connsiteX10" fmla="*/ 2680439 w 2766703"/>
              <a:gd name="connsiteY10" fmla="*/ 2060231 h 2241385"/>
              <a:gd name="connsiteX11" fmla="*/ 2544952 w 2766703"/>
              <a:gd name="connsiteY11" fmla="*/ 2144648 h 2241385"/>
              <a:gd name="connsiteX12" fmla="*/ 2463911 w 2766703"/>
              <a:gd name="connsiteY12" fmla="*/ 2110078 h 2241385"/>
              <a:gd name="connsiteX13" fmla="*/ 2334265 w 2766703"/>
              <a:gd name="connsiteY13" fmla="*/ 2083621 h 2241385"/>
              <a:gd name="connsiteX14" fmla="*/ 2266371 w 2766703"/>
              <a:gd name="connsiteY14" fmla="*/ 2241385 h 2241385"/>
              <a:gd name="connsiteX15" fmla="*/ 2045993 w 2766703"/>
              <a:gd name="connsiteY15" fmla="*/ 2219999 h 2241385"/>
              <a:gd name="connsiteX16" fmla="*/ 1917540 w 2766703"/>
              <a:gd name="connsiteY16" fmla="*/ 1987056 h 2241385"/>
              <a:gd name="connsiteX17" fmla="*/ 1776623 w 2766703"/>
              <a:gd name="connsiteY17" fmla="*/ 1881806 h 2241385"/>
              <a:gd name="connsiteX18" fmla="*/ 1654086 w 2766703"/>
              <a:gd name="connsiteY18" fmla="*/ 1845283 h 2241385"/>
              <a:gd name="connsiteX19" fmla="*/ 1575460 w 2766703"/>
              <a:gd name="connsiteY19" fmla="*/ 1692523 h 2241385"/>
              <a:gd name="connsiteX20" fmla="*/ 1517295 w 2766703"/>
              <a:gd name="connsiteY20" fmla="*/ 1568795 h 2241385"/>
              <a:gd name="connsiteX21" fmla="*/ 1310640 w 2766703"/>
              <a:gd name="connsiteY21" fmla="*/ 1656260 h 2241385"/>
              <a:gd name="connsiteX22" fmla="*/ 1113899 w 2766703"/>
              <a:gd name="connsiteY22" fmla="*/ 1820074 h 2241385"/>
              <a:gd name="connsiteX23" fmla="*/ 906537 w 2766703"/>
              <a:gd name="connsiteY23" fmla="*/ 1810116 h 2241385"/>
              <a:gd name="connsiteX24" fmla="*/ 675146 w 2766703"/>
              <a:gd name="connsiteY24" fmla="*/ 1776392 h 2241385"/>
              <a:gd name="connsiteX25" fmla="*/ 634621 w 2766703"/>
              <a:gd name="connsiteY25" fmla="*/ 1879681 h 2241385"/>
              <a:gd name="connsiteX26" fmla="*/ 580141 w 2766703"/>
              <a:gd name="connsiteY26" fmla="*/ 1949266 h 2241385"/>
              <a:gd name="connsiteX27" fmla="*/ 587360 w 2766703"/>
              <a:gd name="connsiteY27" fmla="*/ 2093574 h 2241385"/>
              <a:gd name="connsiteX28" fmla="*/ 555799 w 2766703"/>
              <a:gd name="connsiteY28" fmla="*/ 2176014 h 2241385"/>
              <a:gd name="connsiteX29" fmla="*/ 490502 w 2766703"/>
              <a:gd name="connsiteY29" fmla="*/ 2172327 h 2241385"/>
              <a:gd name="connsiteX30" fmla="*/ 442492 w 2766703"/>
              <a:gd name="connsiteY30" fmla="*/ 2080974 h 2241385"/>
              <a:gd name="connsiteX31" fmla="*/ 420068 w 2766703"/>
              <a:gd name="connsiteY31" fmla="*/ 2029409 h 2241385"/>
              <a:gd name="connsiteX32" fmla="*/ 339705 w 2766703"/>
              <a:gd name="connsiteY32" fmla="*/ 2096823 h 2241385"/>
              <a:gd name="connsiteX33" fmla="*/ 327663 w 2766703"/>
              <a:gd name="connsiteY33" fmla="*/ 2045064 h 2241385"/>
              <a:gd name="connsiteX34" fmla="*/ 336659 w 2766703"/>
              <a:gd name="connsiteY34" fmla="*/ 2022766 h 2241385"/>
              <a:gd name="connsiteX35" fmla="*/ 286388 w 2766703"/>
              <a:gd name="connsiteY35" fmla="*/ 2014828 h 2241385"/>
              <a:gd name="connsiteX36" fmla="*/ 341951 w 2766703"/>
              <a:gd name="connsiteY36" fmla="*/ 1967201 h 2241385"/>
              <a:gd name="connsiteX37" fmla="*/ 429264 w 2766703"/>
              <a:gd name="connsiteY37" fmla="*/ 1898411 h 2241385"/>
              <a:gd name="connsiteX38" fmla="*/ 454115 w 2766703"/>
              <a:gd name="connsiteY38" fmla="*/ 1751048 h 2241385"/>
              <a:gd name="connsiteX39" fmla="*/ 407648 w 2766703"/>
              <a:gd name="connsiteY39" fmla="*/ 1735891 h 2241385"/>
              <a:gd name="connsiteX40" fmla="*/ 427547 w 2766703"/>
              <a:gd name="connsiteY40" fmla="*/ 1651944 h 2241385"/>
              <a:gd name="connsiteX41" fmla="*/ 394748 w 2766703"/>
              <a:gd name="connsiteY41" fmla="*/ 1636099 h 2241385"/>
              <a:gd name="connsiteX42" fmla="*/ 323170 w 2766703"/>
              <a:gd name="connsiteY42" fmla="*/ 1599996 h 2241385"/>
              <a:gd name="connsiteX43" fmla="*/ 89976 w 2766703"/>
              <a:gd name="connsiteY43" fmla="*/ 1553999 h 2241385"/>
              <a:gd name="connsiteX44" fmla="*/ 20 w 2766703"/>
              <a:gd name="connsiteY44" fmla="*/ 1404374 h 2241385"/>
              <a:gd name="connsiteX45" fmla="*/ 135646 w 2766703"/>
              <a:gd name="connsiteY45" fmla="*/ 1387370 h 2241385"/>
              <a:gd name="connsiteX46" fmla="*/ 256416 w 2766703"/>
              <a:gd name="connsiteY46" fmla="*/ 1292480 h 2241385"/>
              <a:gd name="connsiteX47" fmla="*/ 403065 w 2766703"/>
              <a:gd name="connsiteY47" fmla="*/ 1275227 h 2241385"/>
              <a:gd name="connsiteX48" fmla="*/ 522038 w 2766703"/>
              <a:gd name="connsiteY48" fmla="*/ 1092590 h 2241385"/>
              <a:gd name="connsiteX49" fmla="*/ 528283 w 2766703"/>
              <a:gd name="connsiteY49" fmla="*/ 1021107 h 2241385"/>
              <a:gd name="connsiteX50" fmla="*/ 537808 w 2766703"/>
              <a:gd name="connsiteY50" fmla="*/ 960812 h 2241385"/>
              <a:gd name="connsiteX51" fmla="*/ 573527 w 2766703"/>
              <a:gd name="connsiteY51" fmla="*/ 952051 h 2241385"/>
              <a:gd name="connsiteX52" fmla="*/ 602955 w 2766703"/>
              <a:gd name="connsiteY52" fmla="*/ 983142 h 2241385"/>
              <a:gd name="connsiteX53" fmla="*/ 621152 w 2766703"/>
              <a:gd name="connsiteY53" fmla="*/ 966338 h 2241385"/>
              <a:gd name="connsiteX54" fmla="*/ 619624 w 2766703"/>
              <a:gd name="connsiteY54" fmla="*/ 906088 h 2241385"/>
              <a:gd name="connsiteX55" fmla="*/ 671069 w 2766703"/>
              <a:gd name="connsiteY55" fmla="*/ 885556 h 2241385"/>
              <a:gd name="connsiteX56" fmla="*/ 714020 w 2766703"/>
              <a:gd name="connsiteY56" fmla="*/ 930620 h 2241385"/>
              <a:gd name="connsiteX57" fmla="*/ 730689 w 2766703"/>
              <a:gd name="connsiteY57" fmla="*/ 952051 h 2241385"/>
              <a:gd name="connsiteX58" fmla="*/ 759714 w 2766703"/>
              <a:gd name="connsiteY58" fmla="*/ 939380 h 2241385"/>
              <a:gd name="connsiteX59" fmla="*/ 768789 w 2766703"/>
              <a:gd name="connsiteY59" fmla="*/ 880613 h 2241385"/>
              <a:gd name="connsiteX60" fmla="*/ 769823 w 2766703"/>
              <a:gd name="connsiteY60" fmla="*/ 847186 h 2241385"/>
              <a:gd name="connsiteX61" fmla="*/ 790220 w 2766703"/>
              <a:gd name="connsiteY61" fmla="*/ 823463 h 2241385"/>
              <a:gd name="connsiteX62" fmla="*/ 845978 w 2766703"/>
              <a:gd name="connsiteY62" fmla="*/ 804952 h 2241385"/>
              <a:gd name="connsiteX63" fmla="*/ 878327 w 2766703"/>
              <a:gd name="connsiteY63" fmla="*/ 799651 h 2241385"/>
              <a:gd name="connsiteX64" fmla="*/ 896523 w 2766703"/>
              <a:gd name="connsiteY64" fmla="*/ 767167 h 2241385"/>
              <a:gd name="connsiteX65" fmla="*/ 921189 w 2766703"/>
              <a:gd name="connsiteY65" fmla="*/ 759170 h 2241385"/>
              <a:gd name="connsiteX66" fmla="*/ 937858 w 2766703"/>
              <a:gd name="connsiteY66" fmla="*/ 735357 h 2241385"/>
              <a:gd name="connsiteX67" fmla="*/ 961670 w 2766703"/>
              <a:gd name="connsiteY67" fmla="*/ 787745 h 2241385"/>
              <a:gd name="connsiteX68" fmla="*/ 1004533 w 2766703"/>
              <a:gd name="connsiteY68" fmla="*/ 785364 h 2241385"/>
              <a:gd name="connsiteX69" fmla="*/ 1042633 w 2766703"/>
              <a:gd name="connsiteY69" fmla="*/ 797270 h 2241385"/>
              <a:gd name="connsiteX70" fmla="*/ 1066445 w 2766703"/>
              <a:gd name="connsiteY70" fmla="*/ 787745 h 2241385"/>
              <a:gd name="connsiteX71" fmla="*/ 1095020 w 2766703"/>
              <a:gd name="connsiteY71" fmla="*/ 859182 h 2241385"/>
              <a:gd name="connsiteX72" fmla="*/ 1119956 w 2766703"/>
              <a:gd name="connsiteY72" fmla="*/ 846872 h 2241385"/>
              <a:gd name="connsiteX73" fmla="*/ 1163088 w 2766703"/>
              <a:gd name="connsiteY73" fmla="*/ 852532 h 2241385"/>
              <a:gd name="connsiteX74" fmla="*/ 1197414 w 2766703"/>
              <a:gd name="connsiteY74" fmla="*/ 859182 h 2241385"/>
              <a:gd name="connsiteX75" fmla="*/ 1256765 w 2766703"/>
              <a:gd name="connsiteY75" fmla="*/ 914715 h 2241385"/>
              <a:gd name="connsiteX76" fmla="*/ 1285520 w 2766703"/>
              <a:gd name="connsiteY76" fmla="*/ 899663 h 2241385"/>
              <a:gd name="connsiteX77" fmla="*/ 1321239 w 2766703"/>
              <a:gd name="connsiteY77" fmla="*/ 923476 h 2241385"/>
              <a:gd name="connsiteX78" fmla="*/ 1373627 w 2766703"/>
              <a:gd name="connsiteY78" fmla="*/ 952051 h 2241385"/>
              <a:gd name="connsiteX79" fmla="*/ 1454589 w 2766703"/>
              <a:gd name="connsiteY79" fmla="*/ 956633 h 2241385"/>
              <a:gd name="connsiteX80" fmla="*/ 1478086 w 2766703"/>
              <a:gd name="connsiteY80" fmla="*/ 917680 h 2241385"/>
              <a:gd name="connsiteX81" fmla="*/ 1442683 w 2766703"/>
              <a:gd name="connsiteY81" fmla="*/ 875851 h 2241385"/>
              <a:gd name="connsiteX82" fmla="*/ 1367740 w 2766703"/>
              <a:gd name="connsiteY82" fmla="*/ 823687 h 2241385"/>
              <a:gd name="connsiteX83" fmla="*/ 1280758 w 2766703"/>
              <a:gd name="connsiteY83" fmla="*/ 778220 h 2241385"/>
              <a:gd name="connsiteX84" fmla="*/ 1195527 w 2766703"/>
              <a:gd name="connsiteY84" fmla="*/ 685396 h 2241385"/>
              <a:gd name="connsiteX85" fmla="*/ 1156933 w 2766703"/>
              <a:gd name="connsiteY85" fmla="*/ 663920 h 2241385"/>
              <a:gd name="connsiteX86" fmla="*/ 1075341 w 2766703"/>
              <a:gd name="connsiteY86" fmla="*/ 588124 h 2241385"/>
              <a:gd name="connsiteX87" fmla="*/ 1045014 w 2766703"/>
              <a:gd name="connsiteY87" fmla="*/ 521045 h 2241385"/>
              <a:gd name="connsiteX88" fmla="*/ 1014058 w 2766703"/>
              <a:gd name="connsiteY88" fmla="*/ 471038 h 2241385"/>
              <a:gd name="connsiteX89" fmla="*/ 997074 w 2766703"/>
              <a:gd name="connsiteY89" fmla="*/ 455134 h 2241385"/>
              <a:gd name="connsiteX90" fmla="*/ 1002151 w 2766703"/>
              <a:gd name="connsiteY90" fmla="*/ 418651 h 2241385"/>
              <a:gd name="connsiteX91" fmla="*/ 1023583 w 2766703"/>
              <a:gd name="connsiteY91" fmla="*/ 378394 h 2241385"/>
              <a:gd name="connsiteX92" fmla="*/ 980720 w 2766703"/>
              <a:gd name="connsiteY92" fmla="*/ 378170 h 2241385"/>
              <a:gd name="connsiteX93" fmla="*/ 938801 w 2766703"/>
              <a:gd name="connsiteY93" fmla="*/ 353099 h 2241385"/>
              <a:gd name="connsiteX94" fmla="*/ 930714 w 2766703"/>
              <a:gd name="connsiteY94" fmla="*/ 290063 h 2241385"/>
              <a:gd name="connsiteX95" fmla="*/ 899758 w 2766703"/>
              <a:gd name="connsiteY95" fmla="*/ 275776 h 2241385"/>
              <a:gd name="connsiteX96" fmla="*/ 894186 w 2766703"/>
              <a:gd name="connsiteY96" fmla="*/ 252862 h 2241385"/>
              <a:gd name="connsiteX97" fmla="*/ 842608 w 2766703"/>
              <a:gd name="connsiteY97" fmla="*/ 256726 h 2241385"/>
              <a:gd name="connsiteX98" fmla="*/ 830702 w 2766703"/>
              <a:gd name="connsiteY98" fmla="*/ 240057 h 2241385"/>
              <a:gd name="connsiteX99" fmla="*/ 780695 w 2766703"/>
              <a:gd name="connsiteY99" fmla="*/ 247201 h 2241385"/>
              <a:gd name="connsiteX100" fmla="*/ 759264 w 2766703"/>
              <a:gd name="connsiteY100" fmla="*/ 235295 h 2241385"/>
              <a:gd name="connsiteX101" fmla="*/ 746639 w 2766703"/>
              <a:gd name="connsiteY101" fmla="*/ 193644 h 2241385"/>
              <a:gd name="connsiteX102" fmla="*/ 672819 w 2766703"/>
              <a:gd name="connsiteY102" fmla="*/ 215075 h 2241385"/>
              <a:gd name="connsiteX103" fmla="*/ 697352 w 2766703"/>
              <a:gd name="connsiteY103" fmla="*/ 178145 h 2241385"/>
              <a:gd name="connsiteX104" fmla="*/ 744977 w 2766703"/>
              <a:gd name="connsiteY104" fmla="*/ 154332 h 2241385"/>
              <a:gd name="connsiteX105" fmla="*/ 780696 w 2766703"/>
              <a:gd name="connsiteY105" fmla="*/ 142426 h 2241385"/>
              <a:gd name="connsiteX106" fmla="*/ 794982 w 2766703"/>
              <a:gd name="connsiteY106" fmla="*/ 92419 h 2241385"/>
              <a:gd name="connsiteX107" fmla="*/ 837845 w 2766703"/>
              <a:gd name="connsiteY107" fmla="*/ 97182 h 2241385"/>
              <a:gd name="connsiteX108" fmla="*/ 941182 w 2766703"/>
              <a:gd name="connsiteY108" fmla="*/ 41649 h 2241385"/>
              <a:gd name="connsiteX109" fmla="*/ 1174994 w 2766703"/>
              <a:gd name="connsiteY109" fmla="*/ 0 h 2241385"/>
              <a:gd name="connsiteX110" fmla="*/ 1273704 w 2766703"/>
              <a:gd name="connsiteY110" fmla="*/ 27677 h 2241385"/>
              <a:gd name="connsiteX111" fmla="*/ 1337908 w 2766703"/>
              <a:gd name="connsiteY111" fmla="*/ 61463 h 2241385"/>
              <a:gd name="connsiteX112" fmla="*/ 1380770 w 2766703"/>
              <a:gd name="connsiteY112" fmla="*/ 90038 h 2241385"/>
              <a:gd name="connsiteX113" fmla="*/ 1562868 w 2766703"/>
              <a:gd name="connsiteY113" fmla="*/ 102933 h 2241385"/>
              <a:gd name="connsiteX0" fmla="*/ 1562868 w 2766703"/>
              <a:gd name="connsiteY0" fmla="*/ 102933 h 2241385"/>
              <a:gd name="connsiteX1" fmla="*/ 1481367 w 2766703"/>
              <a:gd name="connsiteY1" fmla="*/ 309068 h 2241385"/>
              <a:gd name="connsiteX2" fmla="*/ 1455488 w 2766703"/>
              <a:gd name="connsiteY2" fmla="*/ 464344 h 2241385"/>
              <a:gd name="connsiteX3" fmla="*/ 1610763 w 2766703"/>
              <a:gd name="connsiteY3" fmla="*/ 610993 h 2241385"/>
              <a:gd name="connsiteX4" fmla="*/ 2016205 w 2766703"/>
              <a:gd name="connsiteY4" fmla="*/ 723136 h 2241385"/>
              <a:gd name="connsiteX5" fmla="*/ 2240491 w 2766703"/>
              <a:gd name="connsiteY5" fmla="*/ 921544 h 2241385"/>
              <a:gd name="connsiteX6" fmla="*/ 2490657 w 2766703"/>
              <a:gd name="connsiteY6" fmla="*/ 1076819 h 2241385"/>
              <a:gd name="connsiteX7" fmla="*/ 2671812 w 2766703"/>
              <a:gd name="connsiteY7" fmla="*/ 1318359 h 2241385"/>
              <a:gd name="connsiteX8" fmla="*/ 2766703 w 2766703"/>
              <a:gd name="connsiteY8" fmla="*/ 1620283 h 2241385"/>
              <a:gd name="connsiteX9" fmla="*/ 2758076 w 2766703"/>
              <a:gd name="connsiteY9" fmla="*/ 1870449 h 2241385"/>
              <a:gd name="connsiteX10" fmla="*/ 2680439 w 2766703"/>
              <a:gd name="connsiteY10" fmla="*/ 2060231 h 2241385"/>
              <a:gd name="connsiteX11" fmla="*/ 2544952 w 2766703"/>
              <a:gd name="connsiteY11" fmla="*/ 2144648 h 2241385"/>
              <a:gd name="connsiteX12" fmla="*/ 2463911 w 2766703"/>
              <a:gd name="connsiteY12" fmla="*/ 2110078 h 2241385"/>
              <a:gd name="connsiteX13" fmla="*/ 2334265 w 2766703"/>
              <a:gd name="connsiteY13" fmla="*/ 2083621 h 2241385"/>
              <a:gd name="connsiteX14" fmla="*/ 2297223 w 2766703"/>
              <a:gd name="connsiteY14" fmla="*/ 2131245 h 2241385"/>
              <a:gd name="connsiteX15" fmla="*/ 2266371 w 2766703"/>
              <a:gd name="connsiteY15" fmla="*/ 2241385 h 2241385"/>
              <a:gd name="connsiteX16" fmla="*/ 2045993 w 2766703"/>
              <a:gd name="connsiteY16" fmla="*/ 2219999 h 2241385"/>
              <a:gd name="connsiteX17" fmla="*/ 1917540 w 2766703"/>
              <a:gd name="connsiteY17" fmla="*/ 1987056 h 2241385"/>
              <a:gd name="connsiteX18" fmla="*/ 1776623 w 2766703"/>
              <a:gd name="connsiteY18" fmla="*/ 1881806 h 2241385"/>
              <a:gd name="connsiteX19" fmla="*/ 1654086 w 2766703"/>
              <a:gd name="connsiteY19" fmla="*/ 1845283 h 2241385"/>
              <a:gd name="connsiteX20" fmla="*/ 1575460 w 2766703"/>
              <a:gd name="connsiteY20" fmla="*/ 1692523 h 2241385"/>
              <a:gd name="connsiteX21" fmla="*/ 1517295 w 2766703"/>
              <a:gd name="connsiteY21" fmla="*/ 1568795 h 2241385"/>
              <a:gd name="connsiteX22" fmla="*/ 1310640 w 2766703"/>
              <a:gd name="connsiteY22" fmla="*/ 1656260 h 2241385"/>
              <a:gd name="connsiteX23" fmla="*/ 1113899 w 2766703"/>
              <a:gd name="connsiteY23" fmla="*/ 1820074 h 2241385"/>
              <a:gd name="connsiteX24" fmla="*/ 906537 w 2766703"/>
              <a:gd name="connsiteY24" fmla="*/ 1810116 h 2241385"/>
              <a:gd name="connsiteX25" fmla="*/ 675146 w 2766703"/>
              <a:gd name="connsiteY25" fmla="*/ 1776392 h 2241385"/>
              <a:gd name="connsiteX26" fmla="*/ 634621 w 2766703"/>
              <a:gd name="connsiteY26" fmla="*/ 1879681 h 2241385"/>
              <a:gd name="connsiteX27" fmla="*/ 580141 w 2766703"/>
              <a:gd name="connsiteY27" fmla="*/ 1949266 h 2241385"/>
              <a:gd name="connsiteX28" fmla="*/ 587360 w 2766703"/>
              <a:gd name="connsiteY28" fmla="*/ 2093574 h 2241385"/>
              <a:gd name="connsiteX29" fmla="*/ 555799 w 2766703"/>
              <a:gd name="connsiteY29" fmla="*/ 2176014 h 2241385"/>
              <a:gd name="connsiteX30" fmla="*/ 490502 w 2766703"/>
              <a:gd name="connsiteY30" fmla="*/ 2172327 h 2241385"/>
              <a:gd name="connsiteX31" fmla="*/ 442492 w 2766703"/>
              <a:gd name="connsiteY31" fmla="*/ 2080974 h 2241385"/>
              <a:gd name="connsiteX32" fmla="*/ 420068 w 2766703"/>
              <a:gd name="connsiteY32" fmla="*/ 2029409 h 2241385"/>
              <a:gd name="connsiteX33" fmla="*/ 339705 w 2766703"/>
              <a:gd name="connsiteY33" fmla="*/ 2096823 h 2241385"/>
              <a:gd name="connsiteX34" fmla="*/ 327663 w 2766703"/>
              <a:gd name="connsiteY34" fmla="*/ 2045064 h 2241385"/>
              <a:gd name="connsiteX35" fmla="*/ 336659 w 2766703"/>
              <a:gd name="connsiteY35" fmla="*/ 2022766 h 2241385"/>
              <a:gd name="connsiteX36" fmla="*/ 286388 w 2766703"/>
              <a:gd name="connsiteY36" fmla="*/ 2014828 h 2241385"/>
              <a:gd name="connsiteX37" fmla="*/ 341951 w 2766703"/>
              <a:gd name="connsiteY37" fmla="*/ 1967201 h 2241385"/>
              <a:gd name="connsiteX38" fmla="*/ 429264 w 2766703"/>
              <a:gd name="connsiteY38" fmla="*/ 1898411 h 2241385"/>
              <a:gd name="connsiteX39" fmla="*/ 454115 w 2766703"/>
              <a:gd name="connsiteY39" fmla="*/ 1751048 h 2241385"/>
              <a:gd name="connsiteX40" fmla="*/ 407648 w 2766703"/>
              <a:gd name="connsiteY40" fmla="*/ 1735891 h 2241385"/>
              <a:gd name="connsiteX41" fmla="*/ 427547 w 2766703"/>
              <a:gd name="connsiteY41" fmla="*/ 1651944 h 2241385"/>
              <a:gd name="connsiteX42" fmla="*/ 394748 w 2766703"/>
              <a:gd name="connsiteY42" fmla="*/ 1636099 h 2241385"/>
              <a:gd name="connsiteX43" fmla="*/ 323170 w 2766703"/>
              <a:gd name="connsiteY43" fmla="*/ 1599996 h 2241385"/>
              <a:gd name="connsiteX44" fmla="*/ 89976 w 2766703"/>
              <a:gd name="connsiteY44" fmla="*/ 1553999 h 2241385"/>
              <a:gd name="connsiteX45" fmla="*/ 20 w 2766703"/>
              <a:gd name="connsiteY45" fmla="*/ 1404374 h 2241385"/>
              <a:gd name="connsiteX46" fmla="*/ 135646 w 2766703"/>
              <a:gd name="connsiteY46" fmla="*/ 1387370 h 2241385"/>
              <a:gd name="connsiteX47" fmla="*/ 256416 w 2766703"/>
              <a:gd name="connsiteY47" fmla="*/ 1292480 h 2241385"/>
              <a:gd name="connsiteX48" fmla="*/ 403065 w 2766703"/>
              <a:gd name="connsiteY48" fmla="*/ 1275227 h 2241385"/>
              <a:gd name="connsiteX49" fmla="*/ 522038 w 2766703"/>
              <a:gd name="connsiteY49" fmla="*/ 1092590 h 2241385"/>
              <a:gd name="connsiteX50" fmla="*/ 528283 w 2766703"/>
              <a:gd name="connsiteY50" fmla="*/ 1021107 h 2241385"/>
              <a:gd name="connsiteX51" fmla="*/ 537808 w 2766703"/>
              <a:gd name="connsiteY51" fmla="*/ 960812 h 2241385"/>
              <a:gd name="connsiteX52" fmla="*/ 573527 w 2766703"/>
              <a:gd name="connsiteY52" fmla="*/ 952051 h 2241385"/>
              <a:gd name="connsiteX53" fmla="*/ 602955 w 2766703"/>
              <a:gd name="connsiteY53" fmla="*/ 983142 h 2241385"/>
              <a:gd name="connsiteX54" fmla="*/ 621152 w 2766703"/>
              <a:gd name="connsiteY54" fmla="*/ 966338 h 2241385"/>
              <a:gd name="connsiteX55" fmla="*/ 619624 w 2766703"/>
              <a:gd name="connsiteY55" fmla="*/ 906088 h 2241385"/>
              <a:gd name="connsiteX56" fmla="*/ 671069 w 2766703"/>
              <a:gd name="connsiteY56" fmla="*/ 885556 h 2241385"/>
              <a:gd name="connsiteX57" fmla="*/ 714020 w 2766703"/>
              <a:gd name="connsiteY57" fmla="*/ 930620 h 2241385"/>
              <a:gd name="connsiteX58" fmla="*/ 730689 w 2766703"/>
              <a:gd name="connsiteY58" fmla="*/ 952051 h 2241385"/>
              <a:gd name="connsiteX59" fmla="*/ 759714 w 2766703"/>
              <a:gd name="connsiteY59" fmla="*/ 939380 h 2241385"/>
              <a:gd name="connsiteX60" fmla="*/ 768789 w 2766703"/>
              <a:gd name="connsiteY60" fmla="*/ 880613 h 2241385"/>
              <a:gd name="connsiteX61" fmla="*/ 769823 w 2766703"/>
              <a:gd name="connsiteY61" fmla="*/ 847186 h 2241385"/>
              <a:gd name="connsiteX62" fmla="*/ 790220 w 2766703"/>
              <a:gd name="connsiteY62" fmla="*/ 823463 h 2241385"/>
              <a:gd name="connsiteX63" fmla="*/ 845978 w 2766703"/>
              <a:gd name="connsiteY63" fmla="*/ 804952 h 2241385"/>
              <a:gd name="connsiteX64" fmla="*/ 878327 w 2766703"/>
              <a:gd name="connsiteY64" fmla="*/ 799651 h 2241385"/>
              <a:gd name="connsiteX65" fmla="*/ 896523 w 2766703"/>
              <a:gd name="connsiteY65" fmla="*/ 767167 h 2241385"/>
              <a:gd name="connsiteX66" fmla="*/ 921189 w 2766703"/>
              <a:gd name="connsiteY66" fmla="*/ 759170 h 2241385"/>
              <a:gd name="connsiteX67" fmla="*/ 937858 w 2766703"/>
              <a:gd name="connsiteY67" fmla="*/ 735357 h 2241385"/>
              <a:gd name="connsiteX68" fmla="*/ 961670 w 2766703"/>
              <a:gd name="connsiteY68" fmla="*/ 787745 h 2241385"/>
              <a:gd name="connsiteX69" fmla="*/ 1004533 w 2766703"/>
              <a:gd name="connsiteY69" fmla="*/ 785364 h 2241385"/>
              <a:gd name="connsiteX70" fmla="*/ 1042633 w 2766703"/>
              <a:gd name="connsiteY70" fmla="*/ 797270 h 2241385"/>
              <a:gd name="connsiteX71" fmla="*/ 1066445 w 2766703"/>
              <a:gd name="connsiteY71" fmla="*/ 787745 h 2241385"/>
              <a:gd name="connsiteX72" fmla="*/ 1095020 w 2766703"/>
              <a:gd name="connsiteY72" fmla="*/ 859182 h 2241385"/>
              <a:gd name="connsiteX73" fmla="*/ 1119956 w 2766703"/>
              <a:gd name="connsiteY73" fmla="*/ 846872 h 2241385"/>
              <a:gd name="connsiteX74" fmla="*/ 1163088 w 2766703"/>
              <a:gd name="connsiteY74" fmla="*/ 852532 h 2241385"/>
              <a:gd name="connsiteX75" fmla="*/ 1197414 w 2766703"/>
              <a:gd name="connsiteY75" fmla="*/ 859182 h 2241385"/>
              <a:gd name="connsiteX76" fmla="*/ 1256765 w 2766703"/>
              <a:gd name="connsiteY76" fmla="*/ 914715 h 2241385"/>
              <a:gd name="connsiteX77" fmla="*/ 1285520 w 2766703"/>
              <a:gd name="connsiteY77" fmla="*/ 899663 h 2241385"/>
              <a:gd name="connsiteX78" fmla="*/ 1321239 w 2766703"/>
              <a:gd name="connsiteY78" fmla="*/ 923476 h 2241385"/>
              <a:gd name="connsiteX79" fmla="*/ 1373627 w 2766703"/>
              <a:gd name="connsiteY79" fmla="*/ 952051 h 2241385"/>
              <a:gd name="connsiteX80" fmla="*/ 1454589 w 2766703"/>
              <a:gd name="connsiteY80" fmla="*/ 956633 h 2241385"/>
              <a:gd name="connsiteX81" fmla="*/ 1478086 w 2766703"/>
              <a:gd name="connsiteY81" fmla="*/ 917680 h 2241385"/>
              <a:gd name="connsiteX82" fmla="*/ 1442683 w 2766703"/>
              <a:gd name="connsiteY82" fmla="*/ 875851 h 2241385"/>
              <a:gd name="connsiteX83" fmla="*/ 1367740 w 2766703"/>
              <a:gd name="connsiteY83" fmla="*/ 823687 h 2241385"/>
              <a:gd name="connsiteX84" fmla="*/ 1280758 w 2766703"/>
              <a:gd name="connsiteY84" fmla="*/ 778220 h 2241385"/>
              <a:gd name="connsiteX85" fmla="*/ 1195527 w 2766703"/>
              <a:gd name="connsiteY85" fmla="*/ 685396 h 2241385"/>
              <a:gd name="connsiteX86" fmla="*/ 1156933 w 2766703"/>
              <a:gd name="connsiteY86" fmla="*/ 663920 h 2241385"/>
              <a:gd name="connsiteX87" fmla="*/ 1075341 w 2766703"/>
              <a:gd name="connsiteY87" fmla="*/ 588124 h 2241385"/>
              <a:gd name="connsiteX88" fmla="*/ 1045014 w 2766703"/>
              <a:gd name="connsiteY88" fmla="*/ 521045 h 2241385"/>
              <a:gd name="connsiteX89" fmla="*/ 1014058 w 2766703"/>
              <a:gd name="connsiteY89" fmla="*/ 471038 h 2241385"/>
              <a:gd name="connsiteX90" fmla="*/ 997074 w 2766703"/>
              <a:gd name="connsiteY90" fmla="*/ 455134 h 2241385"/>
              <a:gd name="connsiteX91" fmla="*/ 1002151 w 2766703"/>
              <a:gd name="connsiteY91" fmla="*/ 418651 h 2241385"/>
              <a:gd name="connsiteX92" fmla="*/ 1023583 w 2766703"/>
              <a:gd name="connsiteY92" fmla="*/ 378394 h 2241385"/>
              <a:gd name="connsiteX93" fmla="*/ 980720 w 2766703"/>
              <a:gd name="connsiteY93" fmla="*/ 378170 h 2241385"/>
              <a:gd name="connsiteX94" fmla="*/ 938801 w 2766703"/>
              <a:gd name="connsiteY94" fmla="*/ 353099 h 2241385"/>
              <a:gd name="connsiteX95" fmla="*/ 930714 w 2766703"/>
              <a:gd name="connsiteY95" fmla="*/ 290063 h 2241385"/>
              <a:gd name="connsiteX96" fmla="*/ 899758 w 2766703"/>
              <a:gd name="connsiteY96" fmla="*/ 275776 h 2241385"/>
              <a:gd name="connsiteX97" fmla="*/ 894186 w 2766703"/>
              <a:gd name="connsiteY97" fmla="*/ 252862 h 2241385"/>
              <a:gd name="connsiteX98" fmla="*/ 842608 w 2766703"/>
              <a:gd name="connsiteY98" fmla="*/ 256726 h 2241385"/>
              <a:gd name="connsiteX99" fmla="*/ 830702 w 2766703"/>
              <a:gd name="connsiteY99" fmla="*/ 240057 h 2241385"/>
              <a:gd name="connsiteX100" fmla="*/ 780695 w 2766703"/>
              <a:gd name="connsiteY100" fmla="*/ 247201 h 2241385"/>
              <a:gd name="connsiteX101" fmla="*/ 759264 w 2766703"/>
              <a:gd name="connsiteY101" fmla="*/ 235295 h 2241385"/>
              <a:gd name="connsiteX102" fmla="*/ 746639 w 2766703"/>
              <a:gd name="connsiteY102" fmla="*/ 193644 h 2241385"/>
              <a:gd name="connsiteX103" fmla="*/ 672819 w 2766703"/>
              <a:gd name="connsiteY103" fmla="*/ 215075 h 2241385"/>
              <a:gd name="connsiteX104" fmla="*/ 697352 w 2766703"/>
              <a:gd name="connsiteY104" fmla="*/ 178145 h 2241385"/>
              <a:gd name="connsiteX105" fmla="*/ 744977 w 2766703"/>
              <a:gd name="connsiteY105" fmla="*/ 154332 h 2241385"/>
              <a:gd name="connsiteX106" fmla="*/ 780696 w 2766703"/>
              <a:gd name="connsiteY106" fmla="*/ 142426 h 2241385"/>
              <a:gd name="connsiteX107" fmla="*/ 794982 w 2766703"/>
              <a:gd name="connsiteY107" fmla="*/ 92419 h 2241385"/>
              <a:gd name="connsiteX108" fmla="*/ 837845 w 2766703"/>
              <a:gd name="connsiteY108" fmla="*/ 97182 h 2241385"/>
              <a:gd name="connsiteX109" fmla="*/ 941182 w 2766703"/>
              <a:gd name="connsiteY109" fmla="*/ 41649 h 2241385"/>
              <a:gd name="connsiteX110" fmla="*/ 1174994 w 2766703"/>
              <a:gd name="connsiteY110" fmla="*/ 0 h 2241385"/>
              <a:gd name="connsiteX111" fmla="*/ 1273704 w 2766703"/>
              <a:gd name="connsiteY111" fmla="*/ 27677 h 2241385"/>
              <a:gd name="connsiteX112" fmla="*/ 1337908 w 2766703"/>
              <a:gd name="connsiteY112" fmla="*/ 61463 h 2241385"/>
              <a:gd name="connsiteX113" fmla="*/ 1380770 w 2766703"/>
              <a:gd name="connsiteY113" fmla="*/ 90038 h 2241385"/>
              <a:gd name="connsiteX114" fmla="*/ 1562868 w 2766703"/>
              <a:gd name="connsiteY114" fmla="*/ 102933 h 2241385"/>
              <a:gd name="connsiteX0" fmla="*/ 1562868 w 2766703"/>
              <a:gd name="connsiteY0" fmla="*/ 102933 h 2241385"/>
              <a:gd name="connsiteX1" fmla="*/ 1481367 w 2766703"/>
              <a:gd name="connsiteY1" fmla="*/ 309068 h 2241385"/>
              <a:gd name="connsiteX2" fmla="*/ 1455488 w 2766703"/>
              <a:gd name="connsiteY2" fmla="*/ 464344 h 2241385"/>
              <a:gd name="connsiteX3" fmla="*/ 1610763 w 2766703"/>
              <a:gd name="connsiteY3" fmla="*/ 610993 h 2241385"/>
              <a:gd name="connsiteX4" fmla="*/ 2016205 w 2766703"/>
              <a:gd name="connsiteY4" fmla="*/ 723136 h 2241385"/>
              <a:gd name="connsiteX5" fmla="*/ 2240491 w 2766703"/>
              <a:gd name="connsiteY5" fmla="*/ 921544 h 2241385"/>
              <a:gd name="connsiteX6" fmla="*/ 2490657 w 2766703"/>
              <a:gd name="connsiteY6" fmla="*/ 1076819 h 2241385"/>
              <a:gd name="connsiteX7" fmla="*/ 2671812 w 2766703"/>
              <a:gd name="connsiteY7" fmla="*/ 1318359 h 2241385"/>
              <a:gd name="connsiteX8" fmla="*/ 2766703 w 2766703"/>
              <a:gd name="connsiteY8" fmla="*/ 1620283 h 2241385"/>
              <a:gd name="connsiteX9" fmla="*/ 2758076 w 2766703"/>
              <a:gd name="connsiteY9" fmla="*/ 1870449 h 2241385"/>
              <a:gd name="connsiteX10" fmla="*/ 2680439 w 2766703"/>
              <a:gd name="connsiteY10" fmla="*/ 2060231 h 2241385"/>
              <a:gd name="connsiteX11" fmla="*/ 2544952 w 2766703"/>
              <a:gd name="connsiteY11" fmla="*/ 2144648 h 2241385"/>
              <a:gd name="connsiteX12" fmla="*/ 2463911 w 2766703"/>
              <a:gd name="connsiteY12" fmla="*/ 2110078 h 2241385"/>
              <a:gd name="connsiteX13" fmla="*/ 2334265 w 2766703"/>
              <a:gd name="connsiteY13" fmla="*/ 2083621 h 2241385"/>
              <a:gd name="connsiteX14" fmla="*/ 2297223 w 2766703"/>
              <a:gd name="connsiteY14" fmla="*/ 2131245 h 2241385"/>
              <a:gd name="connsiteX15" fmla="*/ 2266371 w 2766703"/>
              <a:gd name="connsiteY15" fmla="*/ 2241385 h 2241385"/>
              <a:gd name="connsiteX16" fmla="*/ 2151703 w 2766703"/>
              <a:gd name="connsiteY16" fmla="*/ 2120662 h 2241385"/>
              <a:gd name="connsiteX17" fmla="*/ 2045993 w 2766703"/>
              <a:gd name="connsiteY17" fmla="*/ 2219999 h 2241385"/>
              <a:gd name="connsiteX18" fmla="*/ 1917540 w 2766703"/>
              <a:gd name="connsiteY18" fmla="*/ 1987056 h 2241385"/>
              <a:gd name="connsiteX19" fmla="*/ 1776623 w 2766703"/>
              <a:gd name="connsiteY19" fmla="*/ 1881806 h 2241385"/>
              <a:gd name="connsiteX20" fmla="*/ 1654086 w 2766703"/>
              <a:gd name="connsiteY20" fmla="*/ 1845283 h 2241385"/>
              <a:gd name="connsiteX21" fmla="*/ 1575460 w 2766703"/>
              <a:gd name="connsiteY21" fmla="*/ 1692523 h 2241385"/>
              <a:gd name="connsiteX22" fmla="*/ 1517295 w 2766703"/>
              <a:gd name="connsiteY22" fmla="*/ 1568795 h 2241385"/>
              <a:gd name="connsiteX23" fmla="*/ 1310640 w 2766703"/>
              <a:gd name="connsiteY23" fmla="*/ 1656260 h 2241385"/>
              <a:gd name="connsiteX24" fmla="*/ 1113899 w 2766703"/>
              <a:gd name="connsiteY24" fmla="*/ 1820074 h 2241385"/>
              <a:gd name="connsiteX25" fmla="*/ 906537 w 2766703"/>
              <a:gd name="connsiteY25" fmla="*/ 1810116 h 2241385"/>
              <a:gd name="connsiteX26" fmla="*/ 675146 w 2766703"/>
              <a:gd name="connsiteY26" fmla="*/ 1776392 h 2241385"/>
              <a:gd name="connsiteX27" fmla="*/ 634621 w 2766703"/>
              <a:gd name="connsiteY27" fmla="*/ 1879681 h 2241385"/>
              <a:gd name="connsiteX28" fmla="*/ 580141 w 2766703"/>
              <a:gd name="connsiteY28" fmla="*/ 1949266 h 2241385"/>
              <a:gd name="connsiteX29" fmla="*/ 587360 w 2766703"/>
              <a:gd name="connsiteY29" fmla="*/ 2093574 h 2241385"/>
              <a:gd name="connsiteX30" fmla="*/ 555799 w 2766703"/>
              <a:gd name="connsiteY30" fmla="*/ 2176014 h 2241385"/>
              <a:gd name="connsiteX31" fmla="*/ 490502 w 2766703"/>
              <a:gd name="connsiteY31" fmla="*/ 2172327 h 2241385"/>
              <a:gd name="connsiteX32" fmla="*/ 442492 w 2766703"/>
              <a:gd name="connsiteY32" fmla="*/ 2080974 h 2241385"/>
              <a:gd name="connsiteX33" fmla="*/ 420068 w 2766703"/>
              <a:gd name="connsiteY33" fmla="*/ 2029409 h 2241385"/>
              <a:gd name="connsiteX34" fmla="*/ 339705 w 2766703"/>
              <a:gd name="connsiteY34" fmla="*/ 2096823 h 2241385"/>
              <a:gd name="connsiteX35" fmla="*/ 327663 w 2766703"/>
              <a:gd name="connsiteY35" fmla="*/ 2045064 h 2241385"/>
              <a:gd name="connsiteX36" fmla="*/ 336659 w 2766703"/>
              <a:gd name="connsiteY36" fmla="*/ 2022766 h 2241385"/>
              <a:gd name="connsiteX37" fmla="*/ 286388 w 2766703"/>
              <a:gd name="connsiteY37" fmla="*/ 2014828 h 2241385"/>
              <a:gd name="connsiteX38" fmla="*/ 341951 w 2766703"/>
              <a:gd name="connsiteY38" fmla="*/ 1967201 h 2241385"/>
              <a:gd name="connsiteX39" fmla="*/ 429264 w 2766703"/>
              <a:gd name="connsiteY39" fmla="*/ 1898411 h 2241385"/>
              <a:gd name="connsiteX40" fmla="*/ 454115 w 2766703"/>
              <a:gd name="connsiteY40" fmla="*/ 1751048 h 2241385"/>
              <a:gd name="connsiteX41" fmla="*/ 407648 w 2766703"/>
              <a:gd name="connsiteY41" fmla="*/ 1735891 h 2241385"/>
              <a:gd name="connsiteX42" fmla="*/ 427547 w 2766703"/>
              <a:gd name="connsiteY42" fmla="*/ 1651944 h 2241385"/>
              <a:gd name="connsiteX43" fmla="*/ 394748 w 2766703"/>
              <a:gd name="connsiteY43" fmla="*/ 1636099 h 2241385"/>
              <a:gd name="connsiteX44" fmla="*/ 323170 w 2766703"/>
              <a:gd name="connsiteY44" fmla="*/ 1599996 h 2241385"/>
              <a:gd name="connsiteX45" fmla="*/ 89976 w 2766703"/>
              <a:gd name="connsiteY45" fmla="*/ 1553999 h 2241385"/>
              <a:gd name="connsiteX46" fmla="*/ 20 w 2766703"/>
              <a:gd name="connsiteY46" fmla="*/ 1404374 h 2241385"/>
              <a:gd name="connsiteX47" fmla="*/ 135646 w 2766703"/>
              <a:gd name="connsiteY47" fmla="*/ 1387370 h 2241385"/>
              <a:gd name="connsiteX48" fmla="*/ 256416 w 2766703"/>
              <a:gd name="connsiteY48" fmla="*/ 1292480 h 2241385"/>
              <a:gd name="connsiteX49" fmla="*/ 403065 w 2766703"/>
              <a:gd name="connsiteY49" fmla="*/ 1275227 h 2241385"/>
              <a:gd name="connsiteX50" fmla="*/ 522038 w 2766703"/>
              <a:gd name="connsiteY50" fmla="*/ 1092590 h 2241385"/>
              <a:gd name="connsiteX51" fmla="*/ 528283 w 2766703"/>
              <a:gd name="connsiteY51" fmla="*/ 1021107 h 2241385"/>
              <a:gd name="connsiteX52" fmla="*/ 537808 w 2766703"/>
              <a:gd name="connsiteY52" fmla="*/ 960812 h 2241385"/>
              <a:gd name="connsiteX53" fmla="*/ 573527 w 2766703"/>
              <a:gd name="connsiteY53" fmla="*/ 952051 h 2241385"/>
              <a:gd name="connsiteX54" fmla="*/ 602955 w 2766703"/>
              <a:gd name="connsiteY54" fmla="*/ 983142 h 2241385"/>
              <a:gd name="connsiteX55" fmla="*/ 621152 w 2766703"/>
              <a:gd name="connsiteY55" fmla="*/ 966338 h 2241385"/>
              <a:gd name="connsiteX56" fmla="*/ 619624 w 2766703"/>
              <a:gd name="connsiteY56" fmla="*/ 906088 h 2241385"/>
              <a:gd name="connsiteX57" fmla="*/ 671069 w 2766703"/>
              <a:gd name="connsiteY57" fmla="*/ 885556 h 2241385"/>
              <a:gd name="connsiteX58" fmla="*/ 714020 w 2766703"/>
              <a:gd name="connsiteY58" fmla="*/ 930620 h 2241385"/>
              <a:gd name="connsiteX59" fmla="*/ 730689 w 2766703"/>
              <a:gd name="connsiteY59" fmla="*/ 952051 h 2241385"/>
              <a:gd name="connsiteX60" fmla="*/ 759714 w 2766703"/>
              <a:gd name="connsiteY60" fmla="*/ 939380 h 2241385"/>
              <a:gd name="connsiteX61" fmla="*/ 768789 w 2766703"/>
              <a:gd name="connsiteY61" fmla="*/ 880613 h 2241385"/>
              <a:gd name="connsiteX62" fmla="*/ 769823 w 2766703"/>
              <a:gd name="connsiteY62" fmla="*/ 847186 h 2241385"/>
              <a:gd name="connsiteX63" fmla="*/ 790220 w 2766703"/>
              <a:gd name="connsiteY63" fmla="*/ 823463 h 2241385"/>
              <a:gd name="connsiteX64" fmla="*/ 845978 w 2766703"/>
              <a:gd name="connsiteY64" fmla="*/ 804952 h 2241385"/>
              <a:gd name="connsiteX65" fmla="*/ 878327 w 2766703"/>
              <a:gd name="connsiteY65" fmla="*/ 799651 h 2241385"/>
              <a:gd name="connsiteX66" fmla="*/ 896523 w 2766703"/>
              <a:gd name="connsiteY66" fmla="*/ 767167 h 2241385"/>
              <a:gd name="connsiteX67" fmla="*/ 921189 w 2766703"/>
              <a:gd name="connsiteY67" fmla="*/ 759170 h 2241385"/>
              <a:gd name="connsiteX68" fmla="*/ 937858 w 2766703"/>
              <a:gd name="connsiteY68" fmla="*/ 735357 h 2241385"/>
              <a:gd name="connsiteX69" fmla="*/ 961670 w 2766703"/>
              <a:gd name="connsiteY69" fmla="*/ 787745 h 2241385"/>
              <a:gd name="connsiteX70" fmla="*/ 1004533 w 2766703"/>
              <a:gd name="connsiteY70" fmla="*/ 785364 h 2241385"/>
              <a:gd name="connsiteX71" fmla="*/ 1042633 w 2766703"/>
              <a:gd name="connsiteY71" fmla="*/ 797270 h 2241385"/>
              <a:gd name="connsiteX72" fmla="*/ 1066445 w 2766703"/>
              <a:gd name="connsiteY72" fmla="*/ 787745 h 2241385"/>
              <a:gd name="connsiteX73" fmla="*/ 1095020 w 2766703"/>
              <a:gd name="connsiteY73" fmla="*/ 859182 h 2241385"/>
              <a:gd name="connsiteX74" fmla="*/ 1119956 w 2766703"/>
              <a:gd name="connsiteY74" fmla="*/ 846872 h 2241385"/>
              <a:gd name="connsiteX75" fmla="*/ 1163088 w 2766703"/>
              <a:gd name="connsiteY75" fmla="*/ 852532 h 2241385"/>
              <a:gd name="connsiteX76" fmla="*/ 1197414 w 2766703"/>
              <a:gd name="connsiteY76" fmla="*/ 859182 h 2241385"/>
              <a:gd name="connsiteX77" fmla="*/ 1256765 w 2766703"/>
              <a:gd name="connsiteY77" fmla="*/ 914715 h 2241385"/>
              <a:gd name="connsiteX78" fmla="*/ 1285520 w 2766703"/>
              <a:gd name="connsiteY78" fmla="*/ 899663 h 2241385"/>
              <a:gd name="connsiteX79" fmla="*/ 1321239 w 2766703"/>
              <a:gd name="connsiteY79" fmla="*/ 923476 h 2241385"/>
              <a:gd name="connsiteX80" fmla="*/ 1373627 w 2766703"/>
              <a:gd name="connsiteY80" fmla="*/ 952051 h 2241385"/>
              <a:gd name="connsiteX81" fmla="*/ 1454589 w 2766703"/>
              <a:gd name="connsiteY81" fmla="*/ 956633 h 2241385"/>
              <a:gd name="connsiteX82" fmla="*/ 1478086 w 2766703"/>
              <a:gd name="connsiteY82" fmla="*/ 917680 h 2241385"/>
              <a:gd name="connsiteX83" fmla="*/ 1442683 w 2766703"/>
              <a:gd name="connsiteY83" fmla="*/ 875851 h 2241385"/>
              <a:gd name="connsiteX84" fmla="*/ 1367740 w 2766703"/>
              <a:gd name="connsiteY84" fmla="*/ 823687 h 2241385"/>
              <a:gd name="connsiteX85" fmla="*/ 1280758 w 2766703"/>
              <a:gd name="connsiteY85" fmla="*/ 778220 h 2241385"/>
              <a:gd name="connsiteX86" fmla="*/ 1195527 w 2766703"/>
              <a:gd name="connsiteY86" fmla="*/ 685396 h 2241385"/>
              <a:gd name="connsiteX87" fmla="*/ 1156933 w 2766703"/>
              <a:gd name="connsiteY87" fmla="*/ 663920 h 2241385"/>
              <a:gd name="connsiteX88" fmla="*/ 1075341 w 2766703"/>
              <a:gd name="connsiteY88" fmla="*/ 588124 h 2241385"/>
              <a:gd name="connsiteX89" fmla="*/ 1045014 w 2766703"/>
              <a:gd name="connsiteY89" fmla="*/ 521045 h 2241385"/>
              <a:gd name="connsiteX90" fmla="*/ 1014058 w 2766703"/>
              <a:gd name="connsiteY90" fmla="*/ 471038 h 2241385"/>
              <a:gd name="connsiteX91" fmla="*/ 997074 w 2766703"/>
              <a:gd name="connsiteY91" fmla="*/ 455134 h 2241385"/>
              <a:gd name="connsiteX92" fmla="*/ 1002151 w 2766703"/>
              <a:gd name="connsiteY92" fmla="*/ 418651 h 2241385"/>
              <a:gd name="connsiteX93" fmla="*/ 1023583 w 2766703"/>
              <a:gd name="connsiteY93" fmla="*/ 378394 h 2241385"/>
              <a:gd name="connsiteX94" fmla="*/ 980720 w 2766703"/>
              <a:gd name="connsiteY94" fmla="*/ 378170 h 2241385"/>
              <a:gd name="connsiteX95" fmla="*/ 938801 w 2766703"/>
              <a:gd name="connsiteY95" fmla="*/ 353099 h 2241385"/>
              <a:gd name="connsiteX96" fmla="*/ 930714 w 2766703"/>
              <a:gd name="connsiteY96" fmla="*/ 290063 h 2241385"/>
              <a:gd name="connsiteX97" fmla="*/ 899758 w 2766703"/>
              <a:gd name="connsiteY97" fmla="*/ 275776 h 2241385"/>
              <a:gd name="connsiteX98" fmla="*/ 894186 w 2766703"/>
              <a:gd name="connsiteY98" fmla="*/ 252862 h 2241385"/>
              <a:gd name="connsiteX99" fmla="*/ 842608 w 2766703"/>
              <a:gd name="connsiteY99" fmla="*/ 256726 h 2241385"/>
              <a:gd name="connsiteX100" fmla="*/ 830702 w 2766703"/>
              <a:gd name="connsiteY100" fmla="*/ 240057 h 2241385"/>
              <a:gd name="connsiteX101" fmla="*/ 780695 w 2766703"/>
              <a:gd name="connsiteY101" fmla="*/ 247201 h 2241385"/>
              <a:gd name="connsiteX102" fmla="*/ 759264 w 2766703"/>
              <a:gd name="connsiteY102" fmla="*/ 235295 h 2241385"/>
              <a:gd name="connsiteX103" fmla="*/ 746639 w 2766703"/>
              <a:gd name="connsiteY103" fmla="*/ 193644 h 2241385"/>
              <a:gd name="connsiteX104" fmla="*/ 672819 w 2766703"/>
              <a:gd name="connsiteY104" fmla="*/ 215075 h 2241385"/>
              <a:gd name="connsiteX105" fmla="*/ 697352 w 2766703"/>
              <a:gd name="connsiteY105" fmla="*/ 178145 h 2241385"/>
              <a:gd name="connsiteX106" fmla="*/ 744977 w 2766703"/>
              <a:gd name="connsiteY106" fmla="*/ 154332 h 2241385"/>
              <a:gd name="connsiteX107" fmla="*/ 780696 w 2766703"/>
              <a:gd name="connsiteY107" fmla="*/ 142426 h 2241385"/>
              <a:gd name="connsiteX108" fmla="*/ 794982 w 2766703"/>
              <a:gd name="connsiteY108" fmla="*/ 92419 h 2241385"/>
              <a:gd name="connsiteX109" fmla="*/ 837845 w 2766703"/>
              <a:gd name="connsiteY109" fmla="*/ 97182 h 2241385"/>
              <a:gd name="connsiteX110" fmla="*/ 941182 w 2766703"/>
              <a:gd name="connsiteY110" fmla="*/ 41649 h 2241385"/>
              <a:gd name="connsiteX111" fmla="*/ 1174994 w 2766703"/>
              <a:gd name="connsiteY111" fmla="*/ 0 h 2241385"/>
              <a:gd name="connsiteX112" fmla="*/ 1273704 w 2766703"/>
              <a:gd name="connsiteY112" fmla="*/ 27677 h 2241385"/>
              <a:gd name="connsiteX113" fmla="*/ 1337908 w 2766703"/>
              <a:gd name="connsiteY113" fmla="*/ 61463 h 2241385"/>
              <a:gd name="connsiteX114" fmla="*/ 1380770 w 2766703"/>
              <a:gd name="connsiteY114" fmla="*/ 90038 h 2241385"/>
              <a:gd name="connsiteX115" fmla="*/ 1562868 w 2766703"/>
              <a:gd name="connsiteY115" fmla="*/ 102933 h 2241385"/>
              <a:gd name="connsiteX0" fmla="*/ 1562868 w 2766703"/>
              <a:gd name="connsiteY0" fmla="*/ 102933 h 2241385"/>
              <a:gd name="connsiteX1" fmla="*/ 1481367 w 2766703"/>
              <a:gd name="connsiteY1" fmla="*/ 309068 h 2241385"/>
              <a:gd name="connsiteX2" fmla="*/ 1455488 w 2766703"/>
              <a:gd name="connsiteY2" fmla="*/ 464344 h 2241385"/>
              <a:gd name="connsiteX3" fmla="*/ 1610763 w 2766703"/>
              <a:gd name="connsiteY3" fmla="*/ 610993 h 2241385"/>
              <a:gd name="connsiteX4" fmla="*/ 2016205 w 2766703"/>
              <a:gd name="connsiteY4" fmla="*/ 723136 h 2241385"/>
              <a:gd name="connsiteX5" fmla="*/ 2240491 w 2766703"/>
              <a:gd name="connsiteY5" fmla="*/ 921544 h 2241385"/>
              <a:gd name="connsiteX6" fmla="*/ 2490657 w 2766703"/>
              <a:gd name="connsiteY6" fmla="*/ 1076819 h 2241385"/>
              <a:gd name="connsiteX7" fmla="*/ 2671812 w 2766703"/>
              <a:gd name="connsiteY7" fmla="*/ 1318359 h 2241385"/>
              <a:gd name="connsiteX8" fmla="*/ 2766703 w 2766703"/>
              <a:gd name="connsiteY8" fmla="*/ 1620283 h 2241385"/>
              <a:gd name="connsiteX9" fmla="*/ 2758076 w 2766703"/>
              <a:gd name="connsiteY9" fmla="*/ 1870449 h 2241385"/>
              <a:gd name="connsiteX10" fmla="*/ 2680439 w 2766703"/>
              <a:gd name="connsiteY10" fmla="*/ 2060231 h 2241385"/>
              <a:gd name="connsiteX11" fmla="*/ 2544952 w 2766703"/>
              <a:gd name="connsiteY11" fmla="*/ 2144648 h 2241385"/>
              <a:gd name="connsiteX12" fmla="*/ 2463911 w 2766703"/>
              <a:gd name="connsiteY12" fmla="*/ 2110078 h 2241385"/>
              <a:gd name="connsiteX13" fmla="*/ 2334265 w 2766703"/>
              <a:gd name="connsiteY13" fmla="*/ 2083621 h 2241385"/>
              <a:gd name="connsiteX14" fmla="*/ 2297223 w 2766703"/>
              <a:gd name="connsiteY14" fmla="*/ 2131245 h 2241385"/>
              <a:gd name="connsiteX15" fmla="*/ 2266371 w 2766703"/>
              <a:gd name="connsiteY15" fmla="*/ 2241385 h 2241385"/>
              <a:gd name="connsiteX16" fmla="*/ 2151703 w 2766703"/>
              <a:gd name="connsiteY16" fmla="*/ 2120662 h 2241385"/>
              <a:gd name="connsiteX17" fmla="*/ 2051285 w 2766703"/>
              <a:gd name="connsiteY17" fmla="*/ 2061249 h 2241385"/>
              <a:gd name="connsiteX18" fmla="*/ 1917540 w 2766703"/>
              <a:gd name="connsiteY18" fmla="*/ 1987056 h 2241385"/>
              <a:gd name="connsiteX19" fmla="*/ 1776623 w 2766703"/>
              <a:gd name="connsiteY19" fmla="*/ 1881806 h 2241385"/>
              <a:gd name="connsiteX20" fmla="*/ 1654086 w 2766703"/>
              <a:gd name="connsiteY20" fmla="*/ 1845283 h 2241385"/>
              <a:gd name="connsiteX21" fmla="*/ 1575460 w 2766703"/>
              <a:gd name="connsiteY21" fmla="*/ 1692523 h 2241385"/>
              <a:gd name="connsiteX22" fmla="*/ 1517295 w 2766703"/>
              <a:gd name="connsiteY22" fmla="*/ 1568795 h 2241385"/>
              <a:gd name="connsiteX23" fmla="*/ 1310640 w 2766703"/>
              <a:gd name="connsiteY23" fmla="*/ 1656260 h 2241385"/>
              <a:gd name="connsiteX24" fmla="*/ 1113899 w 2766703"/>
              <a:gd name="connsiteY24" fmla="*/ 1820074 h 2241385"/>
              <a:gd name="connsiteX25" fmla="*/ 906537 w 2766703"/>
              <a:gd name="connsiteY25" fmla="*/ 1810116 h 2241385"/>
              <a:gd name="connsiteX26" fmla="*/ 675146 w 2766703"/>
              <a:gd name="connsiteY26" fmla="*/ 1776392 h 2241385"/>
              <a:gd name="connsiteX27" fmla="*/ 634621 w 2766703"/>
              <a:gd name="connsiteY27" fmla="*/ 1879681 h 2241385"/>
              <a:gd name="connsiteX28" fmla="*/ 580141 w 2766703"/>
              <a:gd name="connsiteY28" fmla="*/ 1949266 h 2241385"/>
              <a:gd name="connsiteX29" fmla="*/ 587360 w 2766703"/>
              <a:gd name="connsiteY29" fmla="*/ 2093574 h 2241385"/>
              <a:gd name="connsiteX30" fmla="*/ 555799 w 2766703"/>
              <a:gd name="connsiteY30" fmla="*/ 2176014 h 2241385"/>
              <a:gd name="connsiteX31" fmla="*/ 490502 w 2766703"/>
              <a:gd name="connsiteY31" fmla="*/ 2172327 h 2241385"/>
              <a:gd name="connsiteX32" fmla="*/ 442492 w 2766703"/>
              <a:gd name="connsiteY32" fmla="*/ 2080974 h 2241385"/>
              <a:gd name="connsiteX33" fmla="*/ 420068 w 2766703"/>
              <a:gd name="connsiteY33" fmla="*/ 2029409 h 2241385"/>
              <a:gd name="connsiteX34" fmla="*/ 339705 w 2766703"/>
              <a:gd name="connsiteY34" fmla="*/ 2096823 h 2241385"/>
              <a:gd name="connsiteX35" fmla="*/ 327663 w 2766703"/>
              <a:gd name="connsiteY35" fmla="*/ 2045064 h 2241385"/>
              <a:gd name="connsiteX36" fmla="*/ 336659 w 2766703"/>
              <a:gd name="connsiteY36" fmla="*/ 2022766 h 2241385"/>
              <a:gd name="connsiteX37" fmla="*/ 286388 w 2766703"/>
              <a:gd name="connsiteY37" fmla="*/ 2014828 h 2241385"/>
              <a:gd name="connsiteX38" fmla="*/ 341951 w 2766703"/>
              <a:gd name="connsiteY38" fmla="*/ 1967201 h 2241385"/>
              <a:gd name="connsiteX39" fmla="*/ 429264 w 2766703"/>
              <a:gd name="connsiteY39" fmla="*/ 1898411 h 2241385"/>
              <a:gd name="connsiteX40" fmla="*/ 454115 w 2766703"/>
              <a:gd name="connsiteY40" fmla="*/ 1751048 h 2241385"/>
              <a:gd name="connsiteX41" fmla="*/ 407648 w 2766703"/>
              <a:gd name="connsiteY41" fmla="*/ 1735891 h 2241385"/>
              <a:gd name="connsiteX42" fmla="*/ 427547 w 2766703"/>
              <a:gd name="connsiteY42" fmla="*/ 1651944 h 2241385"/>
              <a:gd name="connsiteX43" fmla="*/ 394748 w 2766703"/>
              <a:gd name="connsiteY43" fmla="*/ 1636099 h 2241385"/>
              <a:gd name="connsiteX44" fmla="*/ 323170 w 2766703"/>
              <a:gd name="connsiteY44" fmla="*/ 1599996 h 2241385"/>
              <a:gd name="connsiteX45" fmla="*/ 89976 w 2766703"/>
              <a:gd name="connsiteY45" fmla="*/ 1553999 h 2241385"/>
              <a:gd name="connsiteX46" fmla="*/ 20 w 2766703"/>
              <a:gd name="connsiteY46" fmla="*/ 1404374 h 2241385"/>
              <a:gd name="connsiteX47" fmla="*/ 135646 w 2766703"/>
              <a:gd name="connsiteY47" fmla="*/ 1387370 h 2241385"/>
              <a:gd name="connsiteX48" fmla="*/ 256416 w 2766703"/>
              <a:gd name="connsiteY48" fmla="*/ 1292480 h 2241385"/>
              <a:gd name="connsiteX49" fmla="*/ 403065 w 2766703"/>
              <a:gd name="connsiteY49" fmla="*/ 1275227 h 2241385"/>
              <a:gd name="connsiteX50" fmla="*/ 522038 w 2766703"/>
              <a:gd name="connsiteY50" fmla="*/ 1092590 h 2241385"/>
              <a:gd name="connsiteX51" fmla="*/ 528283 w 2766703"/>
              <a:gd name="connsiteY51" fmla="*/ 1021107 h 2241385"/>
              <a:gd name="connsiteX52" fmla="*/ 537808 w 2766703"/>
              <a:gd name="connsiteY52" fmla="*/ 960812 h 2241385"/>
              <a:gd name="connsiteX53" fmla="*/ 573527 w 2766703"/>
              <a:gd name="connsiteY53" fmla="*/ 952051 h 2241385"/>
              <a:gd name="connsiteX54" fmla="*/ 602955 w 2766703"/>
              <a:gd name="connsiteY54" fmla="*/ 983142 h 2241385"/>
              <a:gd name="connsiteX55" fmla="*/ 621152 w 2766703"/>
              <a:gd name="connsiteY55" fmla="*/ 966338 h 2241385"/>
              <a:gd name="connsiteX56" fmla="*/ 619624 w 2766703"/>
              <a:gd name="connsiteY56" fmla="*/ 906088 h 2241385"/>
              <a:gd name="connsiteX57" fmla="*/ 671069 w 2766703"/>
              <a:gd name="connsiteY57" fmla="*/ 885556 h 2241385"/>
              <a:gd name="connsiteX58" fmla="*/ 714020 w 2766703"/>
              <a:gd name="connsiteY58" fmla="*/ 930620 h 2241385"/>
              <a:gd name="connsiteX59" fmla="*/ 730689 w 2766703"/>
              <a:gd name="connsiteY59" fmla="*/ 952051 h 2241385"/>
              <a:gd name="connsiteX60" fmla="*/ 759714 w 2766703"/>
              <a:gd name="connsiteY60" fmla="*/ 939380 h 2241385"/>
              <a:gd name="connsiteX61" fmla="*/ 768789 w 2766703"/>
              <a:gd name="connsiteY61" fmla="*/ 880613 h 2241385"/>
              <a:gd name="connsiteX62" fmla="*/ 769823 w 2766703"/>
              <a:gd name="connsiteY62" fmla="*/ 847186 h 2241385"/>
              <a:gd name="connsiteX63" fmla="*/ 790220 w 2766703"/>
              <a:gd name="connsiteY63" fmla="*/ 823463 h 2241385"/>
              <a:gd name="connsiteX64" fmla="*/ 845978 w 2766703"/>
              <a:gd name="connsiteY64" fmla="*/ 804952 h 2241385"/>
              <a:gd name="connsiteX65" fmla="*/ 878327 w 2766703"/>
              <a:gd name="connsiteY65" fmla="*/ 799651 h 2241385"/>
              <a:gd name="connsiteX66" fmla="*/ 896523 w 2766703"/>
              <a:gd name="connsiteY66" fmla="*/ 767167 h 2241385"/>
              <a:gd name="connsiteX67" fmla="*/ 921189 w 2766703"/>
              <a:gd name="connsiteY67" fmla="*/ 759170 h 2241385"/>
              <a:gd name="connsiteX68" fmla="*/ 937858 w 2766703"/>
              <a:gd name="connsiteY68" fmla="*/ 735357 h 2241385"/>
              <a:gd name="connsiteX69" fmla="*/ 961670 w 2766703"/>
              <a:gd name="connsiteY69" fmla="*/ 787745 h 2241385"/>
              <a:gd name="connsiteX70" fmla="*/ 1004533 w 2766703"/>
              <a:gd name="connsiteY70" fmla="*/ 785364 h 2241385"/>
              <a:gd name="connsiteX71" fmla="*/ 1042633 w 2766703"/>
              <a:gd name="connsiteY71" fmla="*/ 797270 h 2241385"/>
              <a:gd name="connsiteX72" fmla="*/ 1066445 w 2766703"/>
              <a:gd name="connsiteY72" fmla="*/ 787745 h 2241385"/>
              <a:gd name="connsiteX73" fmla="*/ 1095020 w 2766703"/>
              <a:gd name="connsiteY73" fmla="*/ 859182 h 2241385"/>
              <a:gd name="connsiteX74" fmla="*/ 1119956 w 2766703"/>
              <a:gd name="connsiteY74" fmla="*/ 846872 h 2241385"/>
              <a:gd name="connsiteX75" fmla="*/ 1163088 w 2766703"/>
              <a:gd name="connsiteY75" fmla="*/ 852532 h 2241385"/>
              <a:gd name="connsiteX76" fmla="*/ 1197414 w 2766703"/>
              <a:gd name="connsiteY76" fmla="*/ 859182 h 2241385"/>
              <a:gd name="connsiteX77" fmla="*/ 1256765 w 2766703"/>
              <a:gd name="connsiteY77" fmla="*/ 914715 h 2241385"/>
              <a:gd name="connsiteX78" fmla="*/ 1285520 w 2766703"/>
              <a:gd name="connsiteY78" fmla="*/ 899663 h 2241385"/>
              <a:gd name="connsiteX79" fmla="*/ 1321239 w 2766703"/>
              <a:gd name="connsiteY79" fmla="*/ 923476 h 2241385"/>
              <a:gd name="connsiteX80" fmla="*/ 1373627 w 2766703"/>
              <a:gd name="connsiteY80" fmla="*/ 952051 h 2241385"/>
              <a:gd name="connsiteX81" fmla="*/ 1454589 w 2766703"/>
              <a:gd name="connsiteY81" fmla="*/ 956633 h 2241385"/>
              <a:gd name="connsiteX82" fmla="*/ 1478086 w 2766703"/>
              <a:gd name="connsiteY82" fmla="*/ 917680 h 2241385"/>
              <a:gd name="connsiteX83" fmla="*/ 1442683 w 2766703"/>
              <a:gd name="connsiteY83" fmla="*/ 875851 h 2241385"/>
              <a:gd name="connsiteX84" fmla="*/ 1367740 w 2766703"/>
              <a:gd name="connsiteY84" fmla="*/ 823687 h 2241385"/>
              <a:gd name="connsiteX85" fmla="*/ 1280758 w 2766703"/>
              <a:gd name="connsiteY85" fmla="*/ 778220 h 2241385"/>
              <a:gd name="connsiteX86" fmla="*/ 1195527 w 2766703"/>
              <a:gd name="connsiteY86" fmla="*/ 685396 h 2241385"/>
              <a:gd name="connsiteX87" fmla="*/ 1156933 w 2766703"/>
              <a:gd name="connsiteY87" fmla="*/ 663920 h 2241385"/>
              <a:gd name="connsiteX88" fmla="*/ 1075341 w 2766703"/>
              <a:gd name="connsiteY88" fmla="*/ 588124 h 2241385"/>
              <a:gd name="connsiteX89" fmla="*/ 1045014 w 2766703"/>
              <a:gd name="connsiteY89" fmla="*/ 521045 h 2241385"/>
              <a:gd name="connsiteX90" fmla="*/ 1014058 w 2766703"/>
              <a:gd name="connsiteY90" fmla="*/ 471038 h 2241385"/>
              <a:gd name="connsiteX91" fmla="*/ 997074 w 2766703"/>
              <a:gd name="connsiteY91" fmla="*/ 455134 h 2241385"/>
              <a:gd name="connsiteX92" fmla="*/ 1002151 w 2766703"/>
              <a:gd name="connsiteY92" fmla="*/ 418651 h 2241385"/>
              <a:gd name="connsiteX93" fmla="*/ 1023583 w 2766703"/>
              <a:gd name="connsiteY93" fmla="*/ 378394 h 2241385"/>
              <a:gd name="connsiteX94" fmla="*/ 980720 w 2766703"/>
              <a:gd name="connsiteY94" fmla="*/ 378170 h 2241385"/>
              <a:gd name="connsiteX95" fmla="*/ 938801 w 2766703"/>
              <a:gd name="connsiteY95" fmla="*/ 353099 h 2241385"/>
              <a:gd name="connsiteX96" fmla="*/ 930714 w 2766703"/>
              <a:gd name="connsiteY96" fmla="*/ 290063 h 2241385"/>
              <a:gd name="connsiteX97" fmla="*/ 899758 w 2766703"/>
              <a:gd name="connsiteY97" fmla="*/ 275776 h 2241385"/>
              <a:gd name="connsiteX98" fmla="*/ 894186 w 2766703"/>
              <a:gd name="connsiteY98" fmla="*/ 252862 h 2241385"/>
              <a:gd name="connsiteX99" fmla="*/ 842608 w 2766703"/>
              <a:gd name="connsiteY99" fmla="*/ 256726 h 2241385"/>
              <a:gd name="connsiteX100" fmla="*/ 830702 w 2766703"/>
              <a:gd name="connsiteY100" fmla="*/ 240057 h 2241385"/>
              <a:gd name="connsiteX101" fmla="*/ 780695 w 2766703"/>
              <a:gd name="connsiteY101" fmla="*/ 247201 h 2241385"/>
              <a:gd name="connsiteX102" fmla="*/ 759264 w 2766703"/>
              <a:gd name="connsiteY102" fmla="*/ 235295 h 2241385"/>
              <a:gd name="connsiteX103" fmla="*/ 746639 w 2766703"/>
              <a:gd name="connsiteY103" fmla="*/ 193644 h 2241385"/>
              <a:gd name="connsiteX104" fmla="*/ 672819 w 2766703"/>
              <a:gd name="connsiteY104" fmla="*/ 215075 h 2241385"/>
              <a:gd name="connsiteX105" fmla="*/ 697352 w 2766703"/>
              <a:gd name="connsiteY105" fmla="*/ 178145 h 2241385"/>
              <a:gd name="connsiteX106" fmla="*/ 744977 w 2766703"/>
              <a:gd name="connsiteY106" fmla="*/ 154332 h 2241385"/>
              <a:gd name="connsiteX107" fmla="*/ 780696 w 2766703"/>
              <a:gd name="connsiteY107" fmla="*/ 142426 h 2241385"/>
              <a:gd name="connsiteX108" fmla="*/ 794982 w 2766703"/>
              <a:gd name="connsiteY108" fmla="*/ 92419 h 2241385"/>
              <a:gd name="connsiteX109" fmla="*/ 837845 w 2766703"/>
              <a:gd name="connsiteY109" fmla="*/ 97182 h 2241385"/>
              <a:gd name="connsiteX110" fmla="*/ 941182 w 2766703"/>
              <a:gd name="connsiteY110" fmla="*/ 41649 h 2241385"/>
              <a:gd name="connsiteX111" fmla="*/ 1174994 w 2766703"/>
              <a:gd name="connsiteY111" fmla="*/ 0 h 2241385"/>
              <a:gd name="connsiteX112" fmla="*/ 1273704 w 2766703"/>
              <a:gd name="connsiteY112" fmla="*/ 27677 h 2241385"/>
              <a:gd name="connsiteX113" fmla="*/ 1337908 w 2766703"/>
              <a:gd name="connsiteY113" fmla="*/ 61463 h 2241385"/>
              <a:gd name="connsiteX114" fmla="*/ 1380770 w 2766703"/>
              <a:gd name="connsiteY114" fmla="*/ 90038 h 2241385"/>
              <a:gd name="connsiteX115" fmla="*/ 1562868 w 2766703"/>
              <a:gd name="connsiteY115" fmla="*/ 102933 h 2241385"/>
              <a:gd name="connsiteX0" fmla="*/ 1562868 w 2766703"/>
              <a:gd name="connsiteY0" fmla="*/ 102933 h 2242983"/>
              <a:gd name="connsiteX1" fmla="*/ 1481367 w 2766703"/>
              <a:gd name="connsiteY1" fmla="*/ 309068 h 2242983"/>
              <a:gd name="connsiteX2" fmla="*/ 1455488 w 2766703"/>
              <a:gd name="connsiteY2" fmla="*/ 464344 h 2242983"/>
              <a:gd name="connsiteX3" fmla="*/ 1610763 w 2766703"/>
              <a:gd name="connsiteY3" fmla="*/ 610993 h 2242983"/>
              <a:gd name="connsiteX4" fmla="*/ 2016205 w 2766703"/>
              <a:gd name="connsiteY4" fmla="*/ 723136 h 2242983"/>
              <a:gd name="connsiteX5" fmla="*/ 2240491 w 2766703"/>
              <a:gd name="connsiteY5" fmla="*/ 921544 h 2242983"/>
              <a:gd name="connsiteX6" fmla="*/ 2490657 w 2766703"/>
              <a:gd name="connsiteY6" fmla="*/ 1076819 h 2242983"/>
              <a:gd name="connsiteX7" fmla="*/ 2671812 w 2766703"/>
              <a:gd name="connsiteY7" fmla="*/ 1318359 h 2242983"/>
              <a:gd name="connsiteX8" fmla="*/ 2766703 w 2766703"/>
              <a:gd name="connsiteY8" fmla="*/ 1620283 h 2242983"/>
              <a:gd name="connsiteX9" fmla="*/ 2758076 w 2766703"/>
              <a:gd name="connsiteY9" fmla="*/ 1870449 h 2242983"/>
              <a:gd name="connsiteX10" fmla="*/ 2680439 w 2766703"/>
              <a:gd name="connsiteY10" fmla="*/ 2060231 h 2242983"/>
              <a:gd name="connsiteX11" fmla="*/ 2544952 w 2766703"/>
              <a:gd name="connsiteY11" fmla="*/ 2144648 h 2242983"/>
              <a:gd name="connsiteX12" fmla="*/ 2463911 w 2766703"/>
              <a:gd name="connsiteY12" fmla="*/ 2110078 h 2242983"/>
              <a:gd name="connsiteX13" fmla="*/ 2334265 w 2766703"/>
              <a:gd name="connsiteY13" fmla="*/ 2083621 h 2242983"/>
              <a:gd name="connsiteX14" fmla="*/ 2297223 w 2766703"/>
              <a:gd name="connsiteY14" fmla="*/ 2131245 h 2242983"/>
              <a:gd name="connsiteX15" fmla="*/ 2266371 w 2766703"/>
              <a:gd name="connsiteY15" fmla="*/ 2241385 h 2242983"/>
              <a:gd name="connsiteX16" fmla="*/ 2204619 w 2766703"/>
              <a:gd name="connsiteY16" fmla="*/ 2197392 h 2242983"/>
              <a:gd name="connsiteX17" fmla="*/ 2151703 w 2766703"/>
              <a:gd name="connsiteY17" fmla="*/ 2120662 h 2242983"/>
              <a:gd name="connsiteX18" fmla="*/ 2051285 w 2766703"/>
              <a:gd name="connsiteY18" fmla="*/ 2061249 h 2242983"/>
              <a:gd name="connsiteX19" fmla="*/ 1917540 w 2766703"/>
              <a:gd name="connsiteY19" fmla="*/ 1987056 h 2242983"/>
              <a:gd name="connsiteX20" fmla="*/ 1776623 w 2766703"/>
              <a:gd name="connsiteY20" fmla="*/ 1881806 h 2242983"/>
              <a:gd name="connsiteX21" fmla="*/ 1654086 w 2766703"/>
              <a:gd name="connsiteY21" fmla="*/ 1845283 h 2242983"/>
              <a:gd name="connsiteX22" fmla="*/ 1575460 w 2766703"/>
              <a:gd name="connsiteY22" fmla="*/ 1692523 h 2242983"/>
              <a:gd name="connsiteX23" fmla="*/ 1517295 w 2766703"/>
              <a:gd name="connsiteY23" fmla="*/ 1568795 h 2242983"/>
              <a:gd name="connsiteX24" fmla="*/ 1310640 w 2766703"/>
              <a:gd name="connsiteY24" fmla="*/ 1656260 h 2242983"/>
              <a:gd name="connsiteX25" fmla="*/ 1113899 w 2766703"/>
              <a:gd name="connsiteY25" fmla="*/ 1820074 h 2242983"/>
              <a:gd name="connsiteX26" fmla="*/ 906537 w 2766703"/>
              <a:gd name="connsiteY26" fmla="*/ 1810116 h 2242983"/>
              <a:gd name="connsiteX27" fmla="*/ 675146 w 2766703"/>
              <a:gd name="connsiteY27" fmla="*/ 1776392 h 2242983"/>
              <a:gd name="connsiteX28" fmla="*/ 634621 w 2766703"/>
              <a:gd name="connsiteY28" fmla="*/ 1879681 h 2242983"/>
              <a:gd name="connsiteX29" fmla="*/ 580141 w 2766703"/>
              <a:gd name="connsiteY29" fmla="*/ 1949266 h 2242983"/>
              <a:gd name="connsiteX30" fmla="*/ 587360 w 2766703"/>
              <a:gd name="connsiteY30" fmla="*/ 2093574 h 2242983"/>
              <a:gd name="connsiteX31" fmla="*/ 555799 w 2766703"/>
              <a:gd name="connsiteY31" fmla="*/ 2176014 h 2242983"/>
              <a:gd name="connsiteX32" fmla="*/ 490502 w 2766703"/>
              <a:gd name="connsiteY32" fmla="*/ 2172327 h 2242983"/>
              <a:gd name="connsiteX33" fmla="*/ 442492 w 2766703"/>
              <a:gd name="connsiteY33" fmla="*/ 2080974 h 2242983"/>
              <a:gd name="connsiteX34" fmla="*/ 420068 w 2766703"/>
              <a:gd name="connsiteY34" fmla="*/ 2029409 h 2242983"/>
              <a:gd name="connsiteX35" fmla="*/ 339705 w 2766703"/>
              <a:gd name="connsiteY35" fmla="*/ 2096823 h 2242983"/>
              <a:gd name="connsiteX36" fmla="*/ 327663 w 2766703"/>
              <a:gd name="connsiteY36" fmla="*/ 2045064 h 2242983"/>
              <a:gd name="connsiteX37" fmla="*/ 336659 w 2766703"/>
              <a:gd name="connsiteY37" fmla="*/ 2022766 h 2242983"/>
              <a:gd name="connsiteX38" fmla="*/ 286388 w 2766703"/>
              <a:gd name="connsiteY38" fmla="*/ 2014828 h 2242983"/>
              <a:gd name="connsiteX39" fmla="*/ 341951 w 2766703"/>
              <a:gd name="connsiteY39" fmla="*/ 1967201 h 2242983"/>
              <a:gd name="connsiteX40" fmla="*/ 429264 w 2766703"/>
              <a:gd name="connsiteY40" fmla="*/ 1898411 h 2242983"/>
              <a:gd name="connsiteX41" fmla="*/ 454115 w 2766703"/>
              <a:gd name="connsiteY41" fmla="*/ 1751048 h 2242983"/>
              <a:gd name="connsiteX42" fmla="*/ 407648 w 2766703"/>
              <a:gd name="connsiteY42" fmla="*/ 1735891 h 2242983"/>
              <a:gd name="connsiteX43" fmla="*/ 427547 w 2766703"/>
              <a:gd name="connsiteY43" fmla="*/ 1651944 h 2242983"/>
              <a:gd name="connsiteX44" fmla="*/ 394748 w 2766703"/>
              <a:gd name="connsiteY44" fmla="*/ 1636099 h 2242983"/>
              <a:gd name="connsiteX45" fmla="*/ 323170 w 2766703"/>
              <a:gd name="connsiteY45" fmla="*/ 1599996 h 2242983"/>
              <a:gd name="connsiteX46" fmla="*/ 89976 w 2766703"/>
              <a:gd name="connsiteY46" fmla="*/ 1553999 h 2242983"/>
              <a:gd name="connsiteX47" fmla="*/ 20 w 2766703"/>
              <a:gd name="connsiteY47" fmla="*/ 1404374 h 2242983"/>
              <a:gd name="connsiteX48" fmla="*/ 135646 w 2766703"/>
              <a:gd name="connsiteY48" fmla="*/ 1387370 h 2242983"/>
              <a:gd name="connsiteX49" fmla="*/ 256416 w 2766703"/>
              <a:gd name="connsiteY49" fmla="*/ 1292480 h 2242983"/>
              <a:gd name="connsiteX50" fmla="*/ 403065 w 2766703"/>
              <a:gd name="connsiteY50" fmla="*/ 1275227 h 2242983"/>
              <a:gd name="connsiteX51" fmla="*/ 522038 w 2766703"/>
              <a:gd name="connsiteY51" fmla="*/ 1092590 h 2242983"/>
              <a:gd name="connsiteX52" fmla="*/ 528283 w 2766703"/>
              <a:gd name="connsiteY52" fmla="*/ 1021107 h 2242983"/>
              <a:gd name="connsiteX53" fmla="*/ 537808 w 2766703"/>
              <a:gd name="connsiteY53" fmla="*/ 960812 h 2242983"/>
              <a:gd name="connsiteX54" fmla="*/ 573527 w 2766703"/>
              <a:gd name="connsiteY54" fmla="*/ 952051 h 2242983"/>
              <a:gd name="connsiteX55" fmla="*/ 602955 w 2766703"/>
              <a:gd name="connsiteY55" fmla="*/ 983142 h 2242983"/>
              <a:gd name="connsiteX56" fmla="*/ 621152 w 2766703"/>
              <a:gd name="connsiteY56" fmla="*/ 966338 h 2242983"/>
              <a:gd name="connsiteX57" fmla="*/ 619624 w 2766703"/>
              <a:gd name="connsiteY57" fmla="*/ 906088 h 2242983"/>
              <a:gd name="connsiteX58" fmla="*/ 671069 w 2766703"/>
              <a:gd name="connsiteY58" fmla="*/ 885556 h 2242983"/>
              <a:gd name="connsiteX59" fmla="*/ 714020 w 2766703"/>
              <a:gd name="connsiteY59" fmla="*/ 930620 h 2242983"/>
              <a:gd name="connsiteX60" fmla="*/ 730689 w 2766703"/>
              <a:gd name="connsiteY60" fmla="*/ 952051 h 2242983"/>
              <a:gd name="connsiteX61" fmla="*/ 759714 w 2766703"/>
              <a:gd name="connsiteY61" fmla="*/ 939380 h 2242983"/>
              <a:gd name="connsiteX62" fmla="*/ 768789 w 2766703"/>
              <a:gd name="connsiteY62" fmla="*/ 880613 h 2242983"/>
              <a:gd name="connsiteX63" fmla="*/ 769823 w 2766703"/>
              <a:gd name="connsiteY63" fmla="*/ 847186 h 2242983"/>
              <a:gd name="connsiteX64" fmla="*/ 790220 w 2766703"/>
              <a:gd name="connsiteY64" fmla="*/ 823463 h 2242983"/>
              <a:gd name="connsiteX65" fmla="*/ 845978 w 2766703"/>
              <a:gd name="connsiteY65" fmla="*/ 804952 h 2242983"/>
              <a:gd name="connsiteX66" fmla="*/ 878327 w 2766703"/>
              <a:gd name="connsiteY66" fmla="*/ 799651 h 2242983"/>
              <a:gd name="connsiteX67" fmla="*/ 896523 w 2766703"/>
              <a:gd name="connsiteY67" fmla="*/ 767167 h 2242983"/>
              <a:gd name="connsiteX68" fmla="*/ 921189 w 2766703"/>
              <a:gd name="connsiteY68" fmla="*/ 759170 h 2242983"/>
              <a:gd name="connsiteX69" fmla="*/ 937858 w 2766703"/>
              <a:gd name="connsiteY69" fmla="*/ 735357 h 2242983"/>
              <a:gd name="connsiteX70" fmla="*/ 961670 w 2766703"/>
              <a:gd name="connsiteY70" fmla="*/ 787745 h 2242983"/>
              <a:gd name="connsiteX71" fmla="*/ 1004533 w 2766703"/>
              <a:gd name="connsiteY71" fmla="*/ 785364 h 2242983"/>
              <a:gd name="connsiteX72" fmla="*/ 1042633 w 2766703"/>
              <a:gd name="connsiteY72" fmla="*/ 797270 h 2242983"/>
              <a:gd name="connsiteX73" fmla="*/ 1066445 w 2766703"/>
              <a:gd name="connsiteY73" fmla="*/ 787745 h 2242983"/>
              <a:gd name="connsiteX74" fmla="*/ 1095020 w 2766703"/>
              <a:gd name="connsiteY74" fmla="*/ 859182 h 2242983"/>
              <a:gd name="connsiteX75" fmla="*/ 1119956 w 2766703"/>
              <a:gd name="connsiteY75" fmla="*/ 846872 h 2242983"/>
              <a:gd name="connsiteX76" fmla="*/ 1163088 w 2766703"/>
              <a:gd name="connsiteY76" fmla="*/ 852532 h 2242983"/>
              <a:gd name="connsiteX77" fmla="*/ 1197414 w 2766703"/>
              <a:gd name="connsiteY77" fmla="*/ 859182 h 2242983"/>
              <a:gd name="connsiteX78" fmla="*/ 1256765 w 2766703"/>
              <a:gd name="connsiteY78" fmla="*/ 914715 h 2242983"/>
              <a:gd name="connsiteX79" fmla="*/ 1285520 w 2766703"/>
              <a:gd name="connsiteY79" fmla="*/ 899663 h 2242983"/>
              <a:gd name="connsiteX80" fmla="*/ 1321239 w 2766703"/>
              <a:gd name="connsiteY80" fmla="*/ 923476 h 2242983"/>
              <a:gd name="connsiteX81" fmla="*/ 1373627 w 2766703"/>
              <a:gd name="connsiteY81" fmla="*/ 952051 h 2242983"/>
              <a:gd name="connsiteX82" fmla="*/ 1454589 w 2766703"/>
              <a:gd name="connsiteY82" fmla="*/ 956633 h 2242983"/>
              <a:gd name="connsiteX83" fmla="*/ 1478086 w 2766703"/>
              <a:gd name="connsiteY83" fmla="*/ 917680 h 2242983"/>
              <a:gd name="connsiteX84" fmla="*/ 1442683 w 2766703"/>
              <a:gd name="connsiteY84" fmla="*/ 875851 h 2242983"/>
              <a:gd name="connsiteX85" fmla="*/ 1367740 w 2766703"/>
              <a:gd name="connsiteY85" fmla="*/ 823687 h 2242983"/>
              <a:gd name="connsiteX86" fmla="*/ 1280758 w 2766703"/>
              <a:gd name="connsiteY86" fmla="*/ 778220 h 2242983"/>
              <a:gd name="connsiteX87" fmla="*/ 1195527 w 2766703"/>
              <a:gd name="connsiteY87" fmla="*/ 685396 h 2242983"/>
              <a:gd name="connsiteX88" fmla="*/ 1156933 w 2766703"/>
              <a:gd name="connsiteY88" fmla="*/ 663920 h 2242983"/>
              <a:gd name="connsiteX89" fmla="*/ 1075341 w 2766703"/>
              <a:gd name="connsiteY89" fmla="*/ 588124 h 2242983"/>
              <a:gd name="connsiteX90" fmla="*/ 1045014 w 2766703"/>
              <a:gd name="connsiteY90" fmla="*/ 521045 h 2242983"/>
              <a:gd name="connsiteX91" fmla="*/ 1014058 w 2766703"/>
              <a:gd name="connsiteY91" fmla="*/ 471038 h 2242983"/>
              <a:gd name="connsiteX92" fmla="*/ 997074 w 2766703"/>
              <a:gd name="connsiteY92" fmla="*/ 455134 h 2242983"/>
              <a:gd name="connsiteX93" fmla="*/ 1002151 w 2766703"/>
              <a:gd name="connsiteY93" fmla="*/ 418651 h 2242983"/>
              <a:gd name="connsiteX94" fmla="*/ 1023583 w 2766703"/>
              <a:gd name="connsiteY94" fmla="*/ 378394 h 2242983"/>
              <a:gd name="connsiteX95" fmla="*/ 980720 w 2766703"/>
              <a:gd name="connsiteY95" fmla="*/ 378170 h 2242983"/>
              <a:gd name="connsiteX96" fmla="*/ 938801 w 2766703"/>
              <a:gd name="connsiteY96" fmla="*/ 353099 h 2242983"/>
              <a:gd name="connsiteX97" fmla="*/ 930714 w 2766703"/>
              <a:gd name="connsiteY97" fmla="*/ 290063 h 2242983"/>
              <a:gd name="connsiteX98" fmla="*/ 899758 w 2766703"/>
              <a:gd name="connsiteY98" fmla="*/ 275776 h 2242983"/>
              <a:gd name="connsiteX99" fmla="*/ 894186 w 2766703"/>
              <a:gd name="connsiteY99" fmla="*/ 252862 h 2242983"/>
              <a:gd name="connsiteX100" fmla="*/ 842608 w 2766703"/>
              <a:gd name="connsiteY100" fmla="*/ 256726 h 2242983"/>
              <a:gd name="connsiteX101" fmla="*/ 830702 w 2766703"/>
              <a:gd name="connsiteY101" fmla="*/ 240057 h 2242983"/>
              <a:gd name="connsiteX102" fmla="*/ 780695 w 2766703"/>
              <a:gd name="connsiteY102" fmla="*/ 247201 h 2242983"/>
              <a:gd name="connsiteX103" fmla="*/ 759264 w 2766703"/>
              <a:gd name="connsiteY103" fmla="*/ 235295 h 2242983"/>
              <a:gd name="connsiteX104" fmla="*/ 746639 w 2766703"/>
              <a:gd name="connsiteY104" fmla="*/ 193644 h 2242983"/>
              <a:gd name="connsiteX105" fmla="*/ 672819 w 2766703"/>
              <a:gd name="connsiteY105" fmla="*/ 215075 h 2242983"/>
              <a:gd name="connsiteX106" fmla="*/ 697352 w 2766703"/>
              <a:gd name="connsiteY106" fmla="*/ 178145 h 2242983"/>
              <a:gd name="connsiteX107" fmla="*/ 744977 w 2766703"/>
              <a:gd name="connsiteY107" fmla="*/ 154332 h 2242983"/>
              <a:gd name="connsiteX108" fmla="*/ 780696 w 2766703"/>
              <a:gd name="connsiteY108" fmla="*/ 142426 h 2242983"/>
              <a:gd name="connsiteX109" fmla="*/ 794982 w 2766703"/>
              <a:gd name="connsiteY109" fmla="*/ 92419 h 2242983"/>
              <a:gd name="connsiteX110" fmla="*/ 837845 w 2766703"/>
              <a:gd name="connsiteY110" fmla="*/ 97182 h 2242983"/>
              <a:gd name="connsiteX111" fmla="*/ 941182 w 2766703"/>
              <a:gd name="connsiteY111" fmla="*/ 41649 h 2242983"/>
              <a:gd name="connsiteX112" fmla="*/ 1174994 w 2766703"/>
              <a:gd name="connsiteY112" fmla="*/ 0 h 2242983"/>
              <a:gd name="connsiteX113" fmla="*/ 1273704 w 2766703"/>
              <a:gd name="connsiteY113" fmla="*/ 27677 h 2242983"/>
              <a:gd name="connsiteX114" fmla="*/ 1337908 w 2766703"/>
              <a:gd name="connsiteY114" fmla="*/ 61463 h 2242983"/>
              <a:gd name="connsiteX115" fmla="*/ 1380770 w 2766703"/>
              <a:gd name="connsiteY115" fmla="*/ 90038 h 2242983"/>
              <a:gd name="connsiteX116" fmla="*/ 1562868 w 2766703"/>
              <a:gd name="connsiteY116" fmla="*/ 102933 h 2242983"/>
              <a:gd name="connsiteX0" fmla="*/ 1562868 w 2766703"/>
              <a:gd name="connsiteY0" fmla="*/ 102933 h 2242983"/>
              <a:gd name="connsiteX1" fmla="*/ 1481367 w 2766703"/>
              <a:gd name="connsiteY1" fmla="*/ 309068 h 2242983"/>
              <a:gd name="connsiteX2" fmla="*/ 1455488 w 2766703"/>
              <a:gd name="connsiteY2" fmla="*/ 464344 h 2242983"/>
              <a:gd name="connsiteX3" fmla="*/ 1610763 w 2766703"/>
              <a:gd name="connsiteY3" fmla="*/ 610993 h 2242983"/>
              <a:gd name="connsiteX4" fmla="*/ 2016205 w 2766703"/>
              <a:gd name="connsiteY4" fmla="*/ 723136 h 2242983"/>
              <a:gd name="connsiteX5" fmla="*/ 2240491 w 2766703"/>
              <a:gd name="connsiteY5" fmla="*/ 921544 h 2242983"/>
              <a:gd name="connsiteX6" fmla="*/ 2490657 w 2766703"/>
              <a:gd name="connsiteY6" fmla="*/ 1076819 h 2242983"/>
              <a:gd name="connsiteX7" fmla="*/ 2671812 w 2766703"/>
              <a:gd name="connsiteY7" fmla="*/ 1318359 h 2242983"/>
              <a:gd name="connsiteX8" fmla="*/ 2766703 w 2766703"/>
              <a:gd name="connsiteY8" fmla="*/ 1620283 h 2242983"/>
              <a:gd name="connsiteX9" fmla="*/ 2758076 w 2766703"/>
              <a:gd name="connsiteY9" fmla="*/ 1870449 h 2242983"/>
              <a:gd name="connsiteX10" fmla="*/ 2680439 w 2766703"/>
              <a:gd name="connsiteY10" fmla="*/ 2060231 h 2242983"/>
              <a:gd name="connsiteX11" fmla="*/ 2544952 w 2766703"/>
              <a:gd name="connsiteY11" fmla="*/ 2144648 h 2242983"/>
              <a:gd name="connsiteX12" fmla="*/ 2463911 w 2766703"/>
              <a:gd name="connsiteY12" fmla="*/ 2110078 h 2242983"/>
              <a:gd name="connsiteX13" fmla="*/ 2334265 w 2766703"/>
              <a:gd name="connsiteY13" fmla="*/ 2083621 h 2242983"/>
              <a:gd name="connsiteX14" fmla="*/ 2299868 w 2766703"/>
              <a:gd name="connsiteY14" fmla="*/ 2152412 h 2242983"/>
              <a:gd name="connsiteX15" fmla="*/ 2266371 w 2766703"/>
              <a:gd name="connsiteY15" fmla="*/ 2241385 h 2242983"/>
              <a:gd name="connsiteX16" fmla="*/ 2204619 w 2766703"/>
              <a:gd name="connsiteY16" fmla="*/ 2197392 h 2242983"/>
              <a:gd name="connsiteX17" fmla="*/ 2151703 w 2766703"/>
              <a:gd name="connsiteY17" fmla="*/ 2120662 h 2242983"/>
              <a:gd name="connsiteX18" fmla="*/ 2051285 w 2766703"/>
              <a:gd name="connsiteY18" fmla="*/ 2061249 h 2242983"/>
              <a:gd name="connsiteX19" fmla="*/ 1917540 w 2766703"/>
              <a:gd name="connsiteY19" fmla="*/ 1987056 h 2242983"/>
              <a:gd name="connsiteX20" fmla="*/ 1776623 w 2766703"/>
              <a:gd name="connsiteY20" fmla="*/ 1881806 h 2242983"/>
              <a:gd name="connsiteX21" fmla="*/ 1654086 w 2766703"/>
              <a:gd name="connsiteY21" fmla="*/ 1845283 h 2242983"/>
              <a:gd name="connsiteX22" fmla="*/ 1575460 w 2766703"/>
              <a:gd name="connsiteY22" fmla="*/ 1692523 h 2242983"/>
              <a:gd name="connsiteX23" fmla="*/ 1517295 w 2766703"/>
              <a:gd name="connsiteY23" fmla="*/ 1568795 h 2242983"/>
              <a:gd name="connsiteX24" fmla="*/ 1310640 w 2766703"/>
              <a:gd name="connsiteY24" fmla="*/ 1656260 h 2242983"/>
              <a:gd name="connsiteX25" fmla="*/ 1113899 w 2766703"/>
              <a:gd name="connsiteY25" fmla="*/ 1820074 h 2242983"/>
              <a:gd name="connsiteX26" fmla="*/ 906537 w 2766703"/>
              <a:gd name="connsiteY26" fmla="*/ 1810116 h 2242983"/>
              <a:gd name="connsiteX27" fmla="*/ 675146 w 2766703"/>
              <a:gd name="connsiteY27" fmla="*/ 1776392 h 2242983"/>
              <a:gd name="connsiteX28" fmla="*/ 634621 w 2766703"/>
              <a:gd name="connsiteY28" fmla="*/ 1879681 h 2242983"/>
              <a:gd name="connsiteX29" fmla="*/ 580141 w 2766703"/>
              <a:gd name="connsiteY29" fmla="*/ 1949266 h 2242983"/>
              <a:gd name="connsiteX30" fmla="*/ 587360 w 2766703"/>
              <a:gd name="connsiteY30" fmla="*/ 2093574 h 2242983"/>
              <a:gd name="connsiteX31" fmla="*/ 555799 w 2766703"/>
              <a:gd name="connsiteY31" fmla="*/ 2176014 h 2242983"/>
              <a:gd name="connsiteX32" fmla="*/ 490502 w 2766703"/>
              <a:gd name="connsiteY32" fmla="*/ 2172327 h 2242983"/>
              <a:gd name="connsiteX33" fmla="*/ 442492 w 2766703"/>
              <a:gd name="connsiteY33" fmla="*/ 2080974 h 2242983"/>
              <a:gd name="connsiteX34" fmla="*/ 420068 w 2766703"/>
              <a:gd name="connsiteY34" fmla="*/ 2029409 h 2242983"/>
              <a:gd name="connsiteX35" fmla="*/ 339705 w 2766703"/>
              <a:gd name="connsiteY35" fmla="*/ 2096823 h 2242983"/>
              <a:gd name="connsiteX36" fmla="*/ 327663 w 2766703"/>
              <a:gd name="connsiteY36" fmla="*/ 2045064 h 2242983"/>
              <a:gd name="connsiteX37" fmla="*/ 336659 w 2766703"/>
              <a:gd name="connsiteY37" fmla="*/ 2022766 h 2242983"/>
              <a:gd name="connsiteX38" fmla="*/ 286388 w 2766703"/>
              <a:gd name="connsiteY38" fmla="*/ 2014828 h 2242983"/>
              <a:gd name="connsiteX39" fmla="*/ 341951 w 2766703"/>
              <a:gd name="connsiteY39" fmla="*/ 1967201 h 2242983"/>
              <a:gd name="connsiteX40" fmla="*/ 429264 w 2766703"/>
              <a:gd name="connsiteY40" fmla="*/ 1898411 h 2242983"/>
              <a:gd name="connsiteX41" fmla="*/ 454115 w 2766703"/>
              <a:gd name="connsiteY41" fmla="*/ 1751048 h 2242983"/>
              <a:gd name="connsiteX42" fmla="*/ 407648 w 2766703"/>
              <a:gd name="connsiteY42" fmla="*/ 1735891 h 2242983"/>
              <a:gd name="connsiteX43" fmla="*/ 427547 w 2766703"/>
              <a:gd name="connsiteY43" fmla="*/ 1651944 h 2242983"/>
              <a:gd name="connsiteX44" fmla="*/ 394748 w 2766703"/>
              <a:gd name="connsiteY44" fmla="*/ 1636099 h 2242983"/>
              <a:gd name="connsiteX45" fmla="*/ 323170 w 2766703"/>
              <a:gd name="connsiteY45" fmla="*/ 1599996 h 2242983"/>
              <a:gd name="connsiteX46" fmla="*/ 89976 w 2766703"/>
              <a:gd name="connsiteY46" fmla="*/ 1553999 h 2242983"/>
              <a:gd name="connsiteX47" fmla="*/ 20 w 2766703"/>
              <a:gd name="connsiteY47" fmla="*/ 1404374 h 2242983"/>
              <a:gd name="connsiteX48" fmla="*/ 135646 w 2766703"/>
              <a:gd name="connsiteY48" fmla="*/ 1387370 h 2242983"/>
              <a:gd name="connsiteX49" fmla="*/ 256416 w 2766703"/>
              <a:gd name="connsiteY49" fmla="*/ 1292480 h 2242983"/>
              <a:gd name="connsiteX50" fmla="*/ 403065 w 2766703"/>
              <a:gd name="connsiteY50" fmla="*/ 1275227 h 2242983"/>
              <a:gd name="connsiteX51" fmla="*/ 522038 w 2766703"/>
              <a:gd name="connsiteY51" fmla="*/ 1092590 h 2242983"/>
              <a:gd name="connsiteX52" fmla="*/ 528283 w 2766703"/>
              <a:gd name="connsiteY52" fmla="*/ 1021107 h 2242983"/>
              <a:gd name="connsiteX53" fmla="*/ 537808 w 2766703"/>
              <a:gd name="connsiteY53" fmla="*/ 960812 h 2242983"/>
              <a:gd name="connsiteX54" fmla="*/ 573527 w 2766703"/>
              <a:gd name="connsiteY54" fmla="*/ 952051 h 2242983"/>
              <a:gd name="connsiteX55" fmla="*/ 602955 w 2766703"/>
              <a:gd name="connsiteY55" fmla="*/ 983142 h 2242983"/>
              <a:gd name="connsiteX56" fmla="*/ 621152 w 2766703"/>
              <a:gd name="connsiteY56" fmla="*/ 966338 h 2242983"/>
              <a:gd name="connsiteX57" fmla="*/ 619624 w 2766703"/>
              <a:gd name="connsiteY57" fmla="*/ 906088 h 2242983"/>
              <a:gd name="connsiteX58" fmla="*/ 671069 w 2766703"/>
              <a:gd name="connsiteY58" fmla="*/ 885556 h 2242983"/>
              <a:gd name="connsiteX59" fmla="*/ 714020 w 2766703"/>
              <a:gd name="connsiteY59" fmla="*/ 930620 h 2242983"/>
              <a:gd name="connsiteX60" fmla="*/ 730689 w 2766703"/>
              <a:gd name="connsiteY60" fmla="*/ 952051 h 2242983"/>
              <a:gd name="connsiteX61" fmla="*/ 759714 w 2766703"/>
              <a:gd name="connsiteY61" fmla="*/ 939380 h 2242983"/>
              <a:gd name="connsiteX62" fmla="*/ 768789 w 2766703"/>
              <a:gd name="connsiteY62" fmla="*/ 880613 h 2242983"/>
              <a:gd name="connsiteX63" fmla="*/ 769823 w 2766703"/>
              <a:gd name="connsiteY63" fmla="*/ 847186 h 2242983"/>
              <a:gd name="connsiteX64" fmla="*/ 790220 w 2766703"/>
              <a:gd name="connsiteY64" fmla="*/ 823463 h 2242983"/>
              <a:gd name="connsiteX65" fmla="*/ 845978 w 2766703"/>
              <a:gd name="connsiteY65" fmla="*/ 804952 h 2242983"/>
              <a:gd name="connsiteX66" fmla="*/ 878327 w 2766703"/>
              <a:gd name="connsiteY66" fmla="*/ 799651 h 2242983"/>
              <a:gd name="connsiteX67" fmla="*/ 896523 w 2766703"/>
              <a:gd name="connsiteY67" fmla="*/ 767167 h 2242983"/>
              <a:gd name="connsiteX68" fmla="*/ 921189 w 2766703"/>
              <a:gd name="connsiteY68" fmla="*/ 759170 h 2242983"/>
              <a:gd name="connsiteX69" fmla="*/ 937858 w 2766703"/>
              <a:gd name="connsiteY69" fmla="*/ 735357 h 2242983"/>
              <a:gd name="connsiteX70" fmla="*/ 961670 w 2766703"/>
              <a:gd name="connsiteY70" fmla="*/ 787745 h 2242983"/>
              <a:gd name="connsiteX71" fmla="*/ 1004533 w 2766703"/>
              <a:gd name="connsiteY71" fmla="*/ 785364 h 2242983"/>
              <a:gd name="connsiteX72" fmla="*/ 1042633 w 2766703"/>
              <a:gd name="connsiteY72" fmla="*/ 797270 h 2242983"/>
              <a:gd name="connsiteX73" fmla="*/ 1066445 w 2766703"/>
              <a:gd name="connsiteY73" fmla="*/ 787745 h 2242983"/>
              <a:gd name="connsiteX74" fmla="*/ 1095020 w 2766703"/>
              <a:gd name="connsiteY74" fmla="*/ 859182 h 2242983"/>
              <a:gd name="connsiteX75" fmla="*/ 1119956 w 2766703"/>
              <a:gd name="connsiteY75" fmla="*/ 846872 h 2242983"/>
              <a:gd name="connsiteX76" fmla="*/ 1163088 w 2766703"/>
              <a:gd name="connsiteY76" fmla="*/ 852532 h 2242983"/>
              <a:gd name="connsiteX77" fmla="*/ 1197414 w 2766703"/>
              <a:gd name="connsiteY77" fmla="*/ 859182 h 2242983"/>
              <a:gd name="connsiteX78" fmla="*/ 1256765 w 2766703"/>
              <a:gd name="connsiteY78" fmla="*/ 914715 h 2242983"/>
              <a:gd name="connsiteX79" fmla="*/ 1285520 w 2766703"/>
              <a:gd name="connsiteY79" fmla="*/ 899663 h 2242983"/>
              <a:gd name="connsiteX80" fmla="*/ 1321239 w 2766703"/>
              <a:gd name="connsiteY80" fmla="*/ 923476 h 2242983"/>
              <a:gd name="connsiteX81" fmla="*/ 1373627 w 2766703"/>
              <a:gd name="connsiteY81" fmla="*/ 952051 h 2242983"/>
              <a:gd name="connsiteX82" fmla="*/ 1454589 w 2766703"/>
              <a:gd name="connsiteY82" fmla="*/ 956633 h 2242983"/>
              <a:gd name="connsiteX83" fmla="*/ 1478086 w 2766703"/>
              <a:gd name="connsiteY83" fmla="*/ 917680 h 2242983"/>
              <a:gd name="connsiteX84" fmla="*/ 1442683 w 2766703"/>
              <a:gd name="connsiteY84" fmla="*/ 875851 h 2242983"/>
              <a:gd name="connsiteX85" fmla="*/ 1367740 w 2766703"/>
              <a:gd name="connsiteY85" fmla="*/ 823687 h 2242983"/>
              <a:gd name="connsiteX86" fmla="*/ 1280758 w 2766703"/>
              <a:gd name="connsiteY86" fmla="*/ 778220 h 2242983"/>
              <a:gd name="connsiteX87" fmla="*/ 1195527 w 2766703"/>
              <a:gd name="connsiteY87" fmla="*/ 685396 h 2242983"/>
              <a:gd name="connsiteX88" fmla="*/ 1156933 w 2766703"/>
              <a:gd name="connsiteY88" fmla="*/ 663920 h 2242983"/>
              <a:gd name="connsiteX89" fmla="*/ 1075341 w 2766703"/>
              <a:gd name="connsiteY89" fmla="*/ 588124 h 2242983"/>
              <a:gd name="connsiteX90" fmla="*/ 1045014 w 2766703"/>
              <a:gd name="connsiteY90" fmla="*/ 521045 h 2242983"/>
              <a:gd name="connsiteX91" fmla="*/ 1014058 w 2766703"/>
              <a:gd name="connsiteY91" fmla="*/ 471038 h 2242983"/>
              <a:gd name="connsiteX92" fmla="*/ 997074 w 2766703"/>
              <a:gd name="connsiteY92" fmla="*/ 455134 h 2242983"/>
              <a:gd name="connsiteX93" fmla="*/ 1002151 w 2766703"/>
              <a:gd name="connsiteY93" fmla="*/ 418651 h 2242983"/>
              <a:gd name="connsiteX94" fmla="*/ 1023583 w 2766703"/>
              <a:gd name="connsiteY94" fmla="*/ 378394 h 2242983"/>
              <a:gd name="connsiteX95" fmla="*/ 980720 w 2766703"/>
              <a:gd name="connsiteY95" fmla="*/ 378170 h 2242983"/>
              <a:gd name="connsiteX96" fmla="*/ 938801 w 2766703"/>
              <a:gd name="connsiteY96" fmla="*/ 353099 h 2242983"/>
              <a:gd name="connsiteX97" fmla="*/ 930714 w 2766703"/>
              <a:gd name="connsiteY97" fmla="*/ 290063 h 2242983"/>
              <a:gd name="connsiteX98" fmla="*/ 899758 w 2766703"/>
              <a:gd name="connsiteY98" fmla="*/ 275776 h 2242983"/>
              <a:gd name="connsiteX99" fmla="*/ 894186 w 2766703"/>
              <a:gd name="connsiteY99" fmla="*/ 252862 h 2242983"/>
              <a:gd name="connsiteX100" fmla="*/ 842608 w 2766703"/>
              <a:gd name="connsiteY100" fmla="*/ 256726 h 2242983"/>
              <a:gd name="connsiteX101" fmla="*/ 830702 w 2766703"/>
              <a:gd name="connsiteY101" fmla="*/ 240057 h 2242983"/>
              <a:gd name="connsiteX102" fmla="*/ 780695 w 2766703"/>
              <a:gd name="connsiteY102" fmla="*/ 247201 h 2242983"/>
              <a:gd name="connsiteX103" fmla="*/ 759264 w 2766703"/>
              <a:gd name="connsiteY103" fmla="*/ 235295 h 2242983"/>
              <a:gd name="connsiteX104" fmla="*/ 746639 w 2766703"/>
              <a:gd name="connsiteY104" fmla="*/ 193644 h 2242983"/>
              <a:gd name="connsiteX105" fmla="*/ 672819 w 2766703"/>
              <a:gd name="connsiteY105" fmla="*/ 215075 h 2242983"/>
              <a:gd name="connsiteX106" fmla="*/ 697352 w 2766703"/>
              <a:gd name="connsiteY106" fmla="*/ 178145 h 2242983"/>
              <a:gd name="connsiteX107" fmla="*/ 744977 w 2766703"/>
              <a:gd name="connsiteY107" fmla="*/ 154332 h 2242983"/>
              <a:gd name="connsiteX108" fmla="*/ 780696 w 2766703"/>
              <a:gd name="connsiteY108" fmla="*/ 142426 h 2242983"/>
              <a:gd name="connsiteX109" fmla="*/ 794982 w 2766703"/>
              <a:gd name="connsiteY109" fmla="*/ 92419 h 2242983"/>
              <a:gd name="connsiteX110" fmla="*/ 837845 w 2766703"/>
              <a:gd name="connsiteY110" fmla="*/ 97182 h 2242983"/>
              <a:gd name="connsiteX111" fmla="*/ 941182 w 2766703"/>
              <a:gd name="connsiteY111" fmla="*/ 41649 h 2242983"/>
              <a:gd name="connsiteX112" fmla="*/ 1174994 w 2766703"/>
              <a:gd name="connsiteY112" fmla="*/ 0 h 2242983"/>
              <a:gd name="connsiteX113" fmla="*/ 1273704 w 2766703"/>
              <a:gd name="connsiteY113" fmla="*/ 27677 h 2242983"/>
              <a:gd name="connsiteX114" fmla="*/ 1337908 w 2766703"/>
              <a:gd name="connsiteY114" fmla="*/ 61463 h 2242983"/>
              <a:gd name="connsiteX115" fmla="*/ 1380770 w 2766703"/>
              <a:gd name="connsiteY115" fmla="*/ 90038 h 2242983"/>
              <a:gd name="connsiteX116" fmla="*/ 1562868 w 2766703"/>
              <a:gd name="connsiteY116" fmla="*/ 102933 h 2242983"/>
              <a:gd name="connsiteX0" fmla="*/ 1562868 w 2766703"/>
              <a:gd name="connsiteY0" fmla="*/ 102933 h 2242983"/>
              <a:gd name="connsiteX1" fmla="*/ 1481367 w 2766703"/>
              <a:gd name="connsiteY1" fmla="*/ 309068 h 2242983"/>
              <a:gd name="connsiteX2" fmla="*/ 1455488 w 2766703"/>
              <a:gd name="connsiteY2" fmla="*/ 464344 h 2242983"/>
              <a:gd name="connsiteX3" fmla="*/ 1610763 w 2766703"/>
              <a:gd name="connsiteY3" fmla="*/ 610993 h 2242983"/>
              <a:gd name="connsiteX4" fmla="*/ 2016205 w 2766703"/>
              <a:gd name="connsiteY4" fmla="*/ 723136 h 2242983"/>
              <a:gd name="connsiteX5" fmla="*/ 2240491 w 2766703"/>
              <a:gd name="connsiteY5" fmla="*/ 921544 h 2242983"/>
              <a:gd name="connsiteX6" fmla="*/ 2490657 w 2766703"/>
              <a:gd name="connsiteY6" fmla="*/ 1076819 h 2242983"/>
              <a:gd name="connsiteX7" fmla="*/ 2671812 w 2766703"/>
              <a:gd name="connsiteY7" fmla="*/ 1318359 h 2242983"/>
              <a:gd name="connsiteX8" fmla="*/ 2766703 w 2766703"/>
              <a:gd name="connsiteY8" fmla="*/ 1620283 h 2242983"/>
              <a:gd name="connsiteX9" fmla="*/ 2758076 w 2766703"/>
              <a:gd name="connsiteY9" fmla="*/ 1870449 h 2242983"/>
              <a:gd name="connsiteX10" fmla="*/ 2680439 w 2766703"/>
              <a:gd name="connsiteY10" fmla="*/ 2060231 h 2242983"/>
              <a:gd name="connsiteX11" fmla="*/ 2544952 w 2766703"/>
              <a:gd name="connsiteY11" fmla="*/ 2144648 h 2242983"/>
              <a:gd name="connsiteX12" fmla="*/ 2463911 w 2766703"/>
              <a:gd name="connsiteY12" fmla="*/ 2110078 h 2242983"/>
              <a:gd name="connsiteX13" fmla="*/ 2246953 w 2766703"/>
              <a:gd name="connsiteY13" fmla="*/ 2033351 h 2242983"/>
              <a:gd name="connsiteX14" fmla="*/ 2299868 w 2766703"/>
              <a:gd name="connsiteY14" fmla="*/ 2152412 h 2242983"/>
              <a:gd name="connsiteX15" fmla="*/ 2266371 w 2766703"/>
              <a:gd name="connsiteY15" fmla="*/ 2241385 h 2242983"/>
              <a:gd name="connsiteX16" fmla="*/ 2204619 w 2766703"/>
              <a:gd name="connsiteY16" fmla="*/ 2197392 h 2242983"/>
              <a:gd name="connsiteX17" fmla="*/ 2151703 w 2766703"/>
              <a:gd name="connsiteY17" fmla="*/ 2120662 h 2242983"/>
              <a:gd name="connsiteX18" fmla="*/ 2051285 w 2766703"/>
              <a:gd name="connsiteY18" fmla="*/ 2061249 h 2242983"/>
              <a:gd name="connsiteX19" fmla="*/ 1917540 w 2766703"/>
              <a:gd name="connsiteY19" fmla="*/ 1987056 h 2242983"/>
              <a:gd name="connsiteX20" fmla="*/ 1776623 w 2766703"/>
              <a:gd name="connsiteY20" fmla="*/ 1881806 h 2242983"/>
              <a:gd name="connsiteX21" fmla="*/ 1654086 w 2766703"/>
              <a:gd name="connsiteY21" fmla="*/ 1845283 h 2242983"/>
              <a:gd name="connsiteX22" fmla="*/ 1575460 w 2766703"/>
              <a:gd name="connsiteY22" fmla="*/ 1692523 h 2242983"/>
              <a:gd name="connsiteX23" fmla="*/ 1517295 w 2766703"/>
              <a:gd name="connsiteY23" fmla="*/ 1568795 h 2242983"/>
              <a:gd name="connsiteX24" fmla="*/ 1310640 w 2766703"/>
              <a:gd name="connsiteY24" fmla="*/ 1656260 h 2242983"/>
              <a:gd name="connsiteX25" fmla="*/ 1113899 w 2766703"/>
              <a:gd name="connsiteY25" fmla="*/ 1820074 h 2242983"/>
              <a:gd name="connsiteX26" fmla="*/ 906537 w 2766703"/>
              <a:gd name="connsiteY26" fmla="*/ 1810116 h 2242983"/>
              <a:gd name="connsiteX27" fmla="*/ 675146 w 2766703"/>
              <a:gd name="connsiteY27" fmla="*/ 1776392 h 2242983"/>
              <a:gd name="connsiteX28" fmla="*/ 634621 w 2766703"/>
              <a:gd name="connsiteY28" fmla="*/ 1879681 h 2242983"/>
              <a:gd name="connsiteX29" fmla="*/ 580141 w 2766703"/>
              <a:gd name="connsiteY29" fmla="*/ 1949266 h 2242983"/>
              <a:gd name="connsiteX30" fmla="*/ 587360 w 2766703"/>
              <a:gd name="connsiteY30" fmla="*/ 2093574 h 2242983"/>
              <a:gd name="connsiteX31" fmla="*/ 555799 w 2766703"/>
              <a:gd name="connsiteY31" fmla="*/ 2176014 h 2242983"/>
              <a:gd name="connsiteX32" fmla="*/ 490502 w 2766703"/>
              <a:gd name="connsiteY32" fmla="*/ 2172327 h 2242983"/>
              <a:gd name="connsiteX33" fmla="*/ 442492 w 2766703"/>
              <a:gd name="connsiteY33" fmla="*/ 2080974 h 2242983"/>
              <a:gd name="connsiteX34" fmla="*/ 420068 w 2766703"/>
              <a:gd name="connsiteY34" fmla="*/ 2029409 h 2242983"/>
              <a:gd name="connsiteX35" fmla="*/ 339705 w 2766703"/>
              <a:gd name="connsiteY35" fmla="*/ 2096823 h 2242983"/>
              <a:gd name="connsiteX36" fmla="*/ 327663 w 2766703"/>
              <a:gd name="connsiteY36" fmla="*/ 2045064 h 2242983"/>
              <a:gd name="connsiteX37" fmla="*/ 336659 w 2766703"/>
              <a:gd name="connsiteY37" fmla="*/ 2022766 h 2242983"/>
              <a:gd name="connsiteX38" fmla="*/ 286388 w 2766703"/>
              <a:gd name="connsiteY38" fmla="*/ 2014828 h 2242983"/>
              <a:gd name="connsiteX39" fmla="*/ 341951 w 2766703"/>
              <a:gd name="connsiteY39" fmla="*/ 1967201 h 2242983"/>
              <a:gd name="connsiteX40" fmla="*/ 429264 w 2766703"/>
              <a:gd name="connsiteY40" fmla="*/ 1898411 h 2242983"/>
              <a:gd name="connsiteX41" fmla="*/ 454115 w 2766703"/>
              <a:gd name="connsiteY41" fmla="*/ 1751048 h 2242983"/>
              <a:gd name="connsiteX42" fmla="*/ 407648 w 2766703"/>
              <a:gd name="connsiteY42" fmla="*/ 1735891 h 2242983"/>
              <a:gd name="connsiteX43" fmla="*/ 427547 w 2766703"/>
              <a:gd name="connsiteY43" fmla="*/ 1651944 h 2242983"/>
              <a:gd name="connsiteX44" fmla="*/ 394748 w 2766703"/>
              <a:gd name="connsiteY44" fmla="*/ 1636099 h 2242983"/>
              <a:gd name="connsiteX45" fmla="*/ 323170 w 2766703"/>
              <a:gd name="connsiteY45" fmla="*/ 1599996 h 2242983"/>
              <a:gd name="connsiteX46" fmla="*/ 89976 w 2766703"/>
              <a:gd name="connsiteY46" fmla="*/ 1553999 h 2242983"/>
              <a:gd name="connsiteX47" fmla="*/ 20 w 2766703"/>
              <a:gd name="connsiteY47" fmla="*/ 1404374 h 2242983"/>
              <a:gd name="connsiteX48" fmla="*/ 135646 w 2766703"/>
              <a:gd name="connsiteY48" fmla="*/ 1387370 h 2242983"/>
              <a:gd name="connsiteX49" fmla="*/ 256416 w 2766703"/>
              <a:gd name="connsiteY49" fmla="*/ 1292480 h 2242983"/>
              <a:gd name="connsiteX50" fmla="*/ 403065 w 2766703"/>
              <a:gd name="connsiteY50" fmla="*/ 1275227 h 2242983"/>
              <a:gd name="connsiteX51" fmla="*/ 522038 w 2766703"/>
              <a:gd name="connsiteY51" fmla="*/ 1092590 h 2242983"/>
              <a:gd name="connsiteX52" fmla="*/ 528283 w 2766703"/>
              <a:gd name="connsiteY52" fmla="*/ 1021107 h 2242983"/>
              <a:gd name="connsiteX53" fmla="*/ 537808 w 2766703"/>
              <a:gd name="connsiteY53" fmla="*/ 960812 h 2242983"/>
              <a:gd name="connsiteX54" fmla="*/ 573527 w 2766703"/>
              <a:gd name="connsiteY54" fmla="*/ 952051 h 2242983"/>
              <a:gd name="connsiteX55" fmla="*/ 602955 w 2766703"/>
              <a:gd name="connsiteY55" fmla="*/ 983142 h 2242983"/>
              <a:gd name="connsiteX56" fmla="*/ 621152 w 2766703"/>
              <a:gd name="connsiteY56" fmla="*/ 966338 h 2242983"/>
              <a:gd name="connsiteX57" fmla="*/ 619624 w 2766703"/>
              <a:gd name="connsiteY57" fmla="*/ 906088 h 2242983"/>
              <a:gd name="connsiteX58" fmla="*/ 671069 w 2766703"/>
              <a:gd name="connsiteY58" fmla="*/ 885556 h 2242983"/>
              <a:gd name="connsiteX59" fmla="*/ 714020 w 2766703"/>
              <a:gd name="connsiteY59" fmla="*/ 930620 h 2242983"/>
              <a:gd name="connsiteX60" fmla="*/ 730689 w 2766703"/>
              <a:gd name="connsiteY60" fmla="*/ 952051 h 2242983"/>
              <a:gd name="connsiteX61" fmla="*/ 759714 w 2766703"/>
              <a:gd name="connsiteY61" fmla="*/ 939380 h 2242983"/>
              <a:gd name="connsiteX62" fmla="*/ 768789 w 2766703"/>
              <a:gd name="connsiteY62" fmla="*/ 880613 h 2242983"/>
              <a:gd name="connsiteX63" fmla="*/ 769823 w 2766703"/>
              <a:gd name="connsiteY63" fmla="*/ 847186 h 2242983"/>
              <a:gd name="connsiteX64" fmla="*/ 790220 w 2766703"/>
              <a:gd name="connsiteY64" fmla="*/ 823463 h 2242983"/>
              <a:gd name="connsiteX65" fmla="*/ 845978 w 2766703"/>
              <a:gd name="connsiteY65" fmla="*/ 804952 h 2242983"/>
              <a:gd name="connsiteX66" fmla="*/ 878327 w 2766703"/>
              <a:gd name="connsiteY66" fmla="*/ 799651 h 2242983"/>
              <a:gd name="connsiteX67" fmla="*/ 896523 w 2766703"/>
              <a:gd name="connsiteY67" fmla="*/ 767167 h 2242983"/>
              <a:gd name="connsiteX68" fmla="*/ 921189 w 2766703"/>
              <a:gd name="connsiteY68" fmla="*/ 759170 h 2242983"/>
              <a:gd name="connsiteX69" fmla="*/ 937858 w 2766703"/>
              <a:gd name="connsiteY69" fmla="*/ 735357 h 2242983"/>
              <a:gd name="connsiteX70" fmla="*/ 961670 w 2766703"/>
              <a:gd name="connsiteY70" fmla="*/ 787745 h 2242983"/>
              <a:gd name="connsiteX71" fmla="*/ 1004533 w 2766703"/>
              <a:gd name="connsiteY71" fmla="*/ 785364 h 2242983"/>
              <a:gd name="connsiteX72" fmla="*/ 1042633 w 2766703"/>
              <a:gd name="connsiteY72" fmla="*/ 797270 h 2242983"/>
              <a:gd name="connsiteX73" fmla="*/ 1066445 w 2766703"/>
              <a:gd name="connsiteY73" fmla="*/ 787745 h 2242983"/>
              <a:gd name="connsiteX74" fmla="*/ 1095020 w 2766703"/>
              <a:gd name="connsiteY74" fmla="*/ 859182 h 2242983"/>
              <a:gd name="connsiteX75" fmla="*/ 1119956 w 2766703"/>
              <a:gd name="connsiteY75" fmla="*/ 846872 h 2242983"/>
              <a:gd name="connsiteX76" fmla="*/ 1163088 w 2766703"/>
              <a:gd name="connsiteY76" fmla="*/ 852532 h 2242983"/>
              <a:gd name="connsiteX77" fmla="*/ 1197414 w 2766703"/>
              <a:gd name="connsiteY77" fmla="*/ 859182 h 2242983"/>
              <a:gd name="connsiteX78" fmla="*/ 1256765 w 2766703"/>
              <a:gd name="connsiteY78" fmla="*/ 914715 h 2242983"/>
              <a:gd name="connsiteX79" fmla="*/ 1285520 w 2766703"/>
              <a:gd name="connsiteY79" fmla="*/ 899663 h 2242983"/>
              <a:gd name="connsiteX80" fmla="*/ 1321239 w 2766703"/>
              <a:gd name="connsiteY80" fmla="*/ 923476 h 2242983"/>
              <a:gd name="connsiteX81" fmla="*/ 1373627 w 2766703"/>
              <a:gd name="connsiteY81" fmla="*/ 952051 h 2242983"/>
              <a:gd name="connsiteX82" fmla="*/ 1454589 w 2766703"/>
              <a:gd name="connsiteY82" fmla="*/ 956633 h 2242983"/>
              <a:gd name="connsiteX83" fmla="*/ 1478086 w 2766703"/>
              <a:gd name="connsiteY83" fmla="*/ 917680 h 2242983"/>
              <a:gd name="connsiteX84" fmla="*/ 1442683 w 2766703"/>
              <a:gd name="connsiteY84" fmla="*/ 875851 h 2242983"/>
              <a:gd name="connsiteX85" fmla="*/ 1367740 w 2766703"/>
              <a:gd name="connsiteY85" fmla="*/ 823687 h 2242983"/>
              <a:gd name="connsiteX86" fmla="*/ 1280758 w 2766703"/>
              <a:gd name="connsiteY86" fmla="*/ 778220 h 2242983"/>
              <a:gd name="connsiteX87" fmla="*/ 1195527 w 2766703"/>
              <a:gd name="connsiteY87" fmla="*/ 685396 h 2242983"/>
              <a:gd name="connsiteX88" fmla="*/ 1156933 w 2766703"/>
              <a:gd name="connsiteY88" fmla="*/ 663920 h 2242983"/>
              <a:gd name="connsiteX89" fmla="*/ 1075341 w 2766703"/>
              <a:gd name="connsiteY89" fmla="*/ 588124 h 2242983"/>
              <a:gd name="connsiteX90" fmla="*/ 1045014 w 2766703"/>
              <a:gd name="connsiteY90" fmla="*/ 521045 h 2242983"/>
              <a:gd name="connsiteX91" fmla="*/ 1014058 w 2766703"/>
              <a:gd name="connsiteY91" fmla="*/ 471038 h 2242983"/>
              <a:gd name="connsiteX92" fmla="*/ 997074 w 2766703"/>
              <a:gd name="connsiteY92" fmla="*/ 455134 h 2242983"/>
              <a:gd name="connsiteX93" fmla="*/ 1002151 w 2766703"/>
              <a:gd name="connsiteY93" fmla="*/ 418651 h 2242983"/>
              <a:gd name="connsiteX94" fmla="*/ 1023583 w 2766703"/>
              <a:gd name="connsiteY94" fmla="*/ 378394 h 2242983"/>
              <a:gd name="connsiteX95" fmla="*/ 980720 w 2766703"/>
              <a:gd name="connsiteY95" fmla="*/ 378170 h 2242983"/>
              <a:gd name="connsiteX96" fmla="*/ 938801 w 2766703"/>
              <a:gd name="connsiteY96" fmla="*/ 353099 h 2242983"/>
              <a:gd name="connsiteX97" fmla="*/ 930714 w 2766703"/>
              <a:gd name="connsiteY97" fmla="*/ 290063 h 2242983"/>
              <a:gd name="connsiteX98" fmla="*/ 899758 w 2766703"/>
              <a:gd name="connsiteY98" fmla="*/ 275776 h 2242983"/>
              <a:gd name="connsiteX99" fmla="*/ 894186 w 2766703"/>
              <a:gd name="connsiteY99" fmla="*/ 252862 h 2242983"/>
              <a:gd name="connsiteX100" fmla="*/ 842608 w 2766703"/>
              <a:gd name="connsiteY100" fmla="*/ 256726 h 2242983"/>
              <a:gd name="connsiteX101" fmla="*/ 830702 w 2766703"/>
              <a:gd name="connsiteY101" fmla="*/ 240057 h 2242983"/>
              <a:gd name="connsiteX102" fmla="*/ 780695 w 2766703"/>
              <a:gd name="connsiteY102" fmla="*/ 247201 h 2242983"/>
              <a:gd name="connsiteX103" fmla="*/ 759264 w 2766703"/>
              <a:gd name="connsiteY103" fmla="*/ 235295 h 2242983"/>
              <a:gd name="connsiteX104" fmla="*/ 746639 w 2766703"/>
              <a:gd name="connsiteY104" fmla="*/ 193644 h 2242983"/>
              <a:gd name="connsiteX105" fmla="*/ 672819 w 2766703"/>
              <a:gd name="connsiteY105" fmla="*/ 215075 h 2242983"/>
              <a:gd name="connsiteX106" fmla="*/ 697352 w 2766703"/>
              <a:gd name="connsiteY106" fmla="*/ 178145 h 2242983"/>
              <a:gd name="connsiteX107" fmla="*/ 744977 w 2766703"/>
              <a:gd name="connsiteY107" fmla="*/ 154332 h 2242983"/>
              <a:gd name="connsiteX108" fmla="*/ 780696 w 2766703"/>
              <a:gd name="connsiteY108" fmla="*/ 142426 h 2242983"/>
              <a:gd name="connsiteX109" fmla="*/ 794982 w 2766703"/>
              <a:gd name="connsiteY109" fmla="*/ 92419 h 2242983"/>
              <a:gd name="connsiteX110" fmla="*/ 837845 w 2766703"/>
              <a:gd name="connsiteY110" fmla="*/ 97182 h 2242983"/>
              <a:gd name="connsiteX111" fmla="*/ 941182 w 2766703"/>
              <a:gd name="connsiteY111" fmla="*/ 41649 h 2242983"/>
              <a:gd name="connsiteX112" fmla="*/ 1174994 w 2766703"/>
              <a:gd name="connsiteY112" fmla="*/ 0 h 2242983"/>
              <a:gd name="connsiteX113" fmla="*/ 1273704 w 2766703"/>
              <a:gd name="connsiteY113" fmla="*/ 27677 h 2242983"/>
              <a:gd name="connsiteX114" fmla="*/ 1337908 w 2766703"/>
              <a:gd name="connsiteY114" fmla="*/ 61463 h 2242983"/>
              <a:gd name="connsiteX115" fmla="*/ 1380770 w 2766703"/>
              <a:gd name="connsiteY115" fmla="*/ 90038 h 2242983"/>
              <a:gd name="connsiteX116" fmla="*/ 1562868 w 2766703"/>
              <a:gd name="connsiteY116" fmla="*/ 102933 h 2242983"/>
              <a:gd name="connsiteX0" fmla="*/ 1562868 w 2766703"/>
              <a:gd name="connsiteY0" fmla="*/ 102933 h 2242983"/>
              <a:gd name="connsiteX1" fmla="*/ 1481367 w 2766703"/>
              <a:gd name="connsiteY1" fmla="*/ 309068 h 2242983"/>
              <a:gd name="connsiteX2" fmla="*/ 1455488 w 2766703"/>
              <a:gd name="connsiteY2" fmla="*/ 464344 h 2242983"/>
              <a:gd name="connsiteX3" fmla="*/ 1610763 w 2766703"/>
              <a:gd name="connsiteY3" fmla="*/ 610993 h 2242983"/>
              <a:gd name="connsiteX4" fmla="*/ 2016205 w 2766703"/>
              <a:gd name="connsiteY4" fmla="*/ 723136 h 2242983"/>
              <a:gd name="connsiteX5" fmla="*/ 2240491 w 2766703"/>
              <a:gd name="connsiteY5" fmla="*/ 921544 h 2242983"/>
              <a:gd name="connsiteX6" fmla="*/ 2490657 w 2766703"/>
              <a:gd name="connsiteY6" fmla="*/ 1076819 h 2242983"/>
              <a:gd name="connsiteX7" fmla="*/ 2671812 w 2766703"/>
              <a:gd name="connsiteY7" fmla="*/ 1318359 h 2242983"/>
              <a:gd name="connsiteX8" fmla="*/ 2766703 w 2766703"/>
              <a:gd name="connsiteY8" fmla="*/ 1620283 h 2242983"/>
              <a:gd name="connsiteX9" fmla="*/ 2758076 w 2766703"/>
              <a:gd name="connsiteY9" fmla="*/ 1870449 h 2242983"/>
              <a:gd name="connsiteX10" fmla="*/ 2680439 w 2766703"/>
              <a:gd name="connsiteY10" fmla="*/ 2060231 h 2242983"/>
              <a:gd name="connsiteX11" fmla="*/ 2544952 w 2766703"/>
              <a:gd name="connsiteY11" fmla="*/ 2144648 h 2242983"/>
              <a:gd name="connsiteX12" fmla="*/ 2463911 w 2766703"/>
              <a:gd name="connsiteY12" fmla="*/ 2110078 h 2242983"/>
              <a:gd name="connsiteX13" fmla="*/ 2366015 w 2766703"/>
              <a:gd name="connsiteY13" fmla="*/ 1967204 h 2242983"/>
              <a:gd name="connsiteX14" fmla="*/ 2246953 w 2766703"/>
              <a:gd name="connsiteY14" fmla="*/ 2033351 h 2242983"/>
              <a:gd name="connsiteX15" fmla="*/ 2299868 w 2766703"/>
              <a:gd name="connsiteY15" fmla="*/ 2152412 h 2242983"/>
              <a:gd name="connsiteX16" fmla="*/ 2266371 w 2766703"/>
              <a:gd name="connsiteY16" fmla="*/ 2241385 h 2242983"/>
              <a:gd name="connsiteX17" fmla="*/ 2204619 w 2766703"/>
              <a:gd name="connsiteY17" fmla="*/ 2197392 h 2242983"/>
              <a:gd name="connsiteX18" fmla="*/ 2151703 w 2766703"/>
              <a:gd name="connsiteY18" fmla="*/ 2120662 h 2242983"/>
              <a:gd name="connsiteX19" fmla="*/ 2051285 w 2766703"/>
              <a:gd name="connsiteY19" fmla="*/ 2061249 h 2242983"/>
              <a:gd name="connsiteX20" fmla="*/ 1917540 w 2766703"/>
              <a:gd name="connsiteY20" fmla="*/ 1987056 h 2242983"/>
              <a:gd name="connsiteX21" fmla="*/ 1776623 w 2766703"/>
              <a:gd name="connsiteY21" fmla="*/ 1881806 h 2242983"/>
              <a:gd name="connsiteX22" fmla="*/ 1654086 w 2766703"/>
              <a:gd name="connsiteY22" fmla="*/ 1845283 h 2242983"/>
              <a:gd name="connsiteX23" fmla="*/ 1575460 w 2766703"/>
              <a:gd name="connsiteY23" fmla="*/ 1692523 h 2242983"/>
              <a:gd name="connsiteX24" fmla="*/ 1517295 w 2766703"/>
              <a:gd name="connsiteY24" fmla="*/ 1568795 h 2242983"/>
              <a:gd name="connsiteX25" fmla="*/ 1310640 w 2766703"/>
              <a:gd name="connsiteY25" fmla="*/ 1656260 h 2242983"/>
              <a:gd name="connsiteX26" fmla="*/ 1113899 w 2766703"/>
              <a:gd name="connsiteY26" fmla="*/ 1820074 h 2242983"/>
              <a:gd name="connsiteX27" fmla="*/ 906537 w 2766703"/>
              <a:gd name="connsiteY27" fmla="*/ 1810116 h 2242983"/>
              <a:gd name="connsiteX28" fmla="*/ 675146 w 2766703"/>
              <a:gd name="connsiteY28" fmla="*/ 1776392 h 2242983"/>
              <a:gd name="connsiteX29" fmla="*/ 634621 w 2766703"/>
              <a:gd name="connsiteY29" fmla="*/ 1879681 h 2242983"/>
              <a:gd name="connsiteX30" fmla="*/ 580141 w 2766703"/>
              <a:gd name="connsiteY30" fmla="*/ 1949266 h 2242983"/>
              <a:gd name="connsiteX31" fmla="*/ 587360 w 2766703"/>
              <a:gd name="connsiteY31" fmla="*/ 2093574 h 2242983"/>
              <a:gd name="connsiteX32" fmla="*/ 555799 w 2766703"/>
              <a:gd name="connsiteY32" fmla="*/ 2176014 h 2242983"/>
              <a:gd name="connsiteX33" fmla="*/ 490502 w 2766703"/>
              <a:gd name="connsiteY33" fmla="*/ 2172327 h 2242983"/>
              <a:gd name="connsiteX34" fmla="*/ 442492 w 2766703"/>
              <a:gd name="connsiteY34" fmla="*/ 2080974 h 2242983"/>
              <a:gd name="connsiteX35" fmla="*/ 420068 w 2766703"/>
              <a:gd name="connsiteY35" fmla="*/ 2029409 h 2242983"/>
              <a:gd name="connsiteX36" fmla="*/ 339705 w 2766703"/>
              <a:gd name="connsiteY36" fmla="*/ 2096823 h 2242983"/>
              <a:gd name="connsiteX37" fmla="*/ 327663 w 2766703"/>
              <a:gd name="connsiteY37" fmla="*/ 2045064 h 2242983"/>
              <a:gd name="connsiteX38" fmla="*/ 336659 w 2766703"/>
              <a:gd name="connsiteY38" fmla="*/ 2022766 h 2242983"/>
              <a:gd name="connsiteX39" fmla="*/ 286388 w 2766703"/>
              <a:gd name="connsiteY39" fmla="*/ 2014828 h 2242983"/>
              <a:gd name="connsiteX40" fmla="*/ 341951 w 2766703"/>
              <a:gd name="connsiteY40" fmla="*/ 1967201 h 2242983"/>
              <a:gd name="connsiteX41" fmla="*/ 429264 w 2766703"/>
              <a:gd name="connsiteY41" fmla="*/ 1898411 h 2242983"/>
              <a:gd name="connsiteX42" fmla="*/ 454115 w 2766703"/>
              <a:gd name="connsiteY42" fmla="*/ 1751048 h 2242983"/>
              <a:gd name="connsiteX43" fmla="*/ 407648 w 2766703"/>
              <a:gd name="connsiteY43" fmla="*/ 1735891 h 2242983"/>
              <a:gd name="connsiteX44" fmla="*/ 427547 w 2766703"/>
              <a:gd name="connsiteY44" fmla="*/ 1651944 h 2242983"/>
              <a:gd name="connsiteX45" fmla="*/ 394748 w 2766703"/>
              <a:gd name="connsiteY45" fmla="*/ 1636099 h 2242983"/>
              <a:gd name="connsiteX46" fmla="*/ 323170 w 2766703"/>
              <a:gd name="connsiteY46" fmla="*/ 1599996 h 2242983"/>
              <a:gd name="connsiteX47" fmla="*/ 89976 w 2766703"/>
              <a:gd name="connsiteY47" fmla="*/ 1553999 h 2242983"/>
              <a:gd name="connsiteX48" fmla="*/ 20 w 2766703"/>
              <a:gd name="connsiteY48" fmla="*/ 1404374 h 2242983"/>
              <a:gd name="connsiteX49" fmla="*/ 135646 w 2766703"/>
              <a:gd name="connsiteY49" fmla="*/ 1387370 h 2242983"/>
              <a:gd name="connsiteX50" fmla="*/ 256416 w 2766703"/>
              <a:gd name="connsiteY50" fmla="*/ 1292480 h 2242983"/>
              <a:gd name="connsiteX51" fmla="*/ 403065 w 2766703"/>
              <a:gd name="connsiteY51" fmla="*/ 1275227 h 2242983"/>
              <a:gd name="connsiteX52" fmla="*/ 522038 w 2766703"/>
              <a:gd name="connsiteY52" fmla="*/ 1092590 h 2242983"/>
              <a:gd name="connsiteX53" fmla="*/ 528283 w 2766703"/>
              <a:gd name="connsiteY53" fmla="*/ 1021107 h 2242983"/>
              <a:gd name="connsiteX54" fmla="*/ 537808 w 2766703"/>
              <a:gd name="connsiteY54" fmla="*/ 960812 h 2242983"/>
              <a:gd name="connsiteX55" fmla="*/ 573527 w 2766703"/>
              <a:gd name="connsiteY55" fmla="*/ 952051 h 2242983"/>
              <a:gd name="connsiteX56" fmla="*/ 602955 w 2766703"/>
              <a:gd name="connsiteY56" fmla="*/ 983142 h 2242983"/>
              <a:gd name="connsiteX57" fmla="*/ 621152 w 2766703"/>
              <a:gd name="connsiteY57" fmla="*/ 966338 h 2242983"/>
              <a:gd name="connsiteX58" fmla="*/ 619624 w 2766703"/>
              <a:gd name="connsiteY58" fmla="*/ 906088 h 2242983"/>
              <a:gd name="connsiteX59" fmla="*/ 671069 w 2766703"/>
              <a:gd name="connsiteY59" fmla="*/ 885556 h 2242983"/>
              <a:gd name="connsiteX60" fmla="*/ 714020 w 2766703"/>
              <a:gd name="connsiteY60" fmla="*/ 930620 h 2242983"/>
              <a:gd name="connsiteX61" fmla="*/ 730689 w 2766703"/>
              <a:gd name="connsiteY61" fmla="*/ 952051 h 2242983"/>
              <a:gd name="connsiteX62" fmla="*/ 759714 w 2766703"/>
              <a:gd name="connsiteY62" fmla="*/ 939380 h 2242983"/>
              <a:gd name="connsiteX63" fmla="*/ 768789 w 2766703"/>
              <a:gd name="connsiteY63" fmla="*/ 880613 h 2242983"/>
              <a:gd name="connsiteX64" fmla="*/ 769823 w 2766703"/>
              <a:gd name="connsiteY64" fmla="*/ 847186 h 2242983"/>
              <a:gd name="connsiteX65" fmla="*/ 790220 w 2766703"/>
              <a:gd name="connsiteY65" fmla="*/ 823463 h 2242983"/>
              <a:gd name="connsiteX66" fmla="*/ 845978 w 2766703"/>
              <a:gd name="connsiteY66" fmla="*/ 804952 h 2242983"/>
              <a:gd name="connsiteX67" fmla="*/ 878327 w 2766703"/>
              <a:gd name="connsiteY67" fmla="*/ 799651 h 2242983"/>
              <a:gd name="connsiteX68" fmla="*/ 896523 w 2766703"/>
              <a:gd name="connsiteY68" fmla="*/ 767167 h 2242983"/>
              <a:gd name="connsiteX69" fmla="*/ 921189 w 2766703"/>
              <a:gd name="connsiteY69" fmla="*/ 759170 h 2242983"/>
              <a:gd name="connsiteX70" fmla="*/ 937858 w 2766703"/>
              <a:gd name="connsiteY70" fmla="*/ 735357 h 2242983"/>
              <a:gd name="connsiteX71" fmla="*/ 961670 w 2766703"/>
              <a:gd name="connsiteY71" fmla="*/ 787745 h 2242983"/>
              <a:gd name="connsiteX72" fmla="*/ 1004533 w 2766703"/>
              <a:gd name="connsiteY72" fmla="*/ 785364 h 2242983"/>
              <a:gd name="connsiteX73" fmla="*/ 1042633 w 2766703"/>
              <a:gd name="connsiteY73" fmla="*/ 797270 h 2242983"/>
              <a:gd name="connsiteX74" fmla="*/ 1066445 w 2766703"/>
              <a:gd name="connsiteY74" fmla="*/ 787745 h 2242983"/>
              <a:gd name="connsiteX75" fmla="*/ 1095020 w 2766703"/>
              <a:gd name="connsiteY75" fmla="*/ 859182 h 2242983"/>
              <a:gd name="connsiteX76" fmla="*/ 1119956 w 2766703"/>
              <a:gd name="connsiteY76" fmla="*/ 846872 h 2242983"/>
              <a:gd name="connsiteX77" fmla="*/ 1163088 w 2766703"/>
              <a:gd name="connsiteY77" fmla="*/ 852532 h 2242983"/>
              <a:gd name="connsiteX78" fmla="*/ 1197414 w 2766703"/>
              <a:gd name="connsiteY78" fmla="*/ 859182 h 2242983"/>
              <a:gd name="connsiteX79" fmla="*/ 1256765 w 2766703"/>
              <a:gd name="connsiteY79" fmla="*/ 914715 h 2242983"/>
              <a:gd name="connsiteX80" fmla="*/ 1285520 w 2766703"/>
              <a:gd name="connsiteY80" fmla="*/ 899663 h 2242983"/>
              <a:gd name="connsiteX81" fmla="*/ 1321239 w 2766703"/>
              <a:gd name="connsiteY81" fmla="*/ 923476 h 2242983"/>
              <a:gd name="connsiteX82" fmla="*/ 1373627 w 2766703"/>
              <a:gd name="connsiteY82" fmla="*/ 952051 h 2242983"/>
              <a:gd name="connsiteX83" fmla="*/ 1454589 w 2766703"/>
              <a:gd name="connsiteY83" fmla="*/ 956633 h 2242983"/>
              <a:gd name="connsiteX84" fmla="*/ 1478086 w 2766703"/>
              <a:gd name="connsiteY84" fmla="*/ 917680 h 2242983"/>
              <a:gd name="connsiteX85" fmla="*/ 1442683 w 2766703"/>
              <a:gd name="connsiteY85" fmla="*/ 875851 h 2242983"/>
              <a:gd name="connsiteX86" fmla="*/ 1367740 w 2766703"/>
              <a:gd name="connsiteY86" fmla="*/ 823687 h 2242983"/>
              <a:gd name="connsiteX87" fmla="*/ 1280758 w 2766703"/>
              <a:gd name="connsiteY87" fmla="*/ 778220 h 2242983"/>
              <a:gd name="connsiteX88" fmla="*/ 1195527 w 2766703"/>
              <a:gd name="connsiteY88" fmla="*/ 685396 h 2242983"/>
              <a:gd name="connsiteX89" fmla="*/ 1156933 w 2766703"/>
              <a:gd name="connsiteY89" fmla="*/ 663920 h 2242983"/>
              <a:gd name="connsiteX90" fmla="*/ 1075341 w 2766703"/>
              <a:gd name="connsiteY90" fmla="*/ 588124 h 2242983"/>
              <a:gd name="connsiteX91" fmla="*/ 1045014 w 2766703"/>
              <a:gd name="connsiteY91" fmla="*/ 521045 h 2242983"/>
              <a:gd name="connsiteX92" fmla="*/ 1014058 w 2766703"/>
              <a:gd name="connsiteY92" fmla="*/ 471038 h 2242983"/>
              <a:gd name="connsiteX93" fmla="*/ 997074 w 2766703"/>
              <a:gd name="connsiteY93" fmla="*/ 455134 h 2242983"/>
              <a:gd name="connsiteX94" fmla="*/ 1002151 w 2766703"/>
              <a:gd name="connsiteY94" fmla="*/ 418651 h 2242983"/>
              <a:gd name="connsiteX95" fmla="*/ 1023583 w 2766703"/>
              <a:gd name="connsiteY95" fmla="*/ 378394 h 2242983"/>
              <a:gd name="connsiteX96" fmla="*/ 980720 w 2766703"/>
              <a:gd name="connsiteY96" fmla="*/ 378170 h 2242983"/>
              <a:gd name="connsiteX97" fmla="*/ 938801 w 2766703"/>
              <a:gd name="connsiteY97" fmla="*/ 353099 h 2242983"/>
              <a:gd name="connsiteX98" fmla="*/ 930714 w 2766703"/>
              <a:gd name="connsiteY98" fmla="*/ 290063 h 2242983"/>
              <a:gd name="connsiteX99" fmla="*/ 899758 w 2766703"/>
              <a:gd name="connsiteY99" fmla="*/ 275776 h 2242983"/>
              <a:gd name="connsiteX100" fmla="*/ 894186 w 2766703"/>
              <a:gd name="connsiteY100" fmla="*/ 252862 h 2242983"/>
              <a:gd name="connsiteX101" fmla="*/ 842608 w 2766703"/>
              <a:gd name="connsiteY101" fmla="*/ 256726 h 2242983"/>
              <a:gd name="connsiteX102" fmla="*/ 830702 w 2766703"/>
              <a:gd name="connsiteY102" fmla="*/ 240057 h 2242983"/>
              <a:gd name="connsiteX103" fmla="*/ 780695 w 2766703"/>
              <a:gd name="connsiteY103" fmla="*/ 247201 h 2242983"/>
              <a:gd name="connsiteX104" fmla="*/ 759264 w 2766703"/>
              <a:gd name="connsiteY104" fmla="*/ 235295 h 2242983"/>
              <a:gd name="connsiteX105" fmla="*/ 746639 w 2766703"/>
              <a:gd name="connsiteY105" fmla="*/ 193644 h 2242983"/>
              <a:gd name="connsiteX106" fmla="*/ 672819 w 2766703"/>
              <a:gd name="connsiteY106" fmla="*/ 215075 h 2242983"/>
              <a:gd name="connsiteX107" fmla="*/ 697352 w 2766703"/>
              <a:gd name="connsiteY107" fmla="*/ 178145 h 2242983"/>
              <a:gd name="connsiteX108" fmla="*/ 744977 w 2766703"/>
              <a:gd name="connsiteY108" fmla="*/ 154332 h 2242983"/>
              <a:gd name="connsiteX109" fmla="*/ 780696 w 2766703"/>
              <a:gd name="connsiteY109" fmla="*/ 142426 h 2242983"/>
              <a:gd name="connsiteX110" fmla="*/ 794982 w 2766703"/>
              <a:gd name="connsiteY110" fmla="*/ 92419 h 2242983"/>
              <a:gd name="connsiteX111" fmla="*/ 837845 w 2766703"/>
              <a:gd name="connsiteY111" fmla="*/ 97182 h 2242983"/>
              <a:gd name="connsiteX112" fmla="*/ 941182 w 2766703"/>
              <a:gd name="connsiteY112" fmla="*/ 41649 h 2242983"/>
              <a:gd name="connsiteX113" fmla="*/ 1174994 w 2766703"/>
              <a:gd name="connsiteY113" fmla="*/ 0 h 2242983"/>
              <a:gd name="connsiteX114" fmla="*/ 1273704 w 2766703"/>
              <a:gd name="connsiteY114" fmla="*/ 27677 h 2242983"/>
              <a:gd name="connsiteX115" fmla="*/ 1337908 w 2766703"/>
              <a:gd name="connsiteY115" fmla="*/ 61463 h 2242983"/>
              <a:gd name="connsiteX116" fmla="*/ 1380770 w 2766703"/>
              <a:gd name="connsiteY116" fmla="*/ 90038 h 2242983"/>
              <a:gd name="connsiteX117" fmla="*/ 1562868 w 2766703"/>
              <a:gd name="connsiteY117" fmla="*/ 102933 h 2242983"/>
              <a:gd name="connsiteX0" fmla="*/ 1562868 w 2766703"/>
              <a:gd name="connsiteY0" fmla="*/ 102933 h 2242983"/>
              <a:gd name="connsiteX1" fmla="*/ 1481367 w 2766703"/>
              <a:gd name="connsiteY1" fmla="*/ 309068 h 2242983"/>
              <a:gd name="connsiteX2" fmla="*/ 1455488 w 2766703"/>
              <a:gd name="connsiteY2" fmla="*/ 464344 h 2242983"/>
              <a:gd name="connsiteX3" fmla="*/ 1610763 w 2766703"/>
              <a:gd name="connsiteY3" fmla="*/ 610993 h 2242983"/>
              <a:gd name="connsiteX4" fmla="*/ 2016205 w 2766703"/>
              <a:gd name="connsiteY4" fmla="*/ 723136 h 2242983"/>
              <a:gd name="connsiteX5" fmla="*/ 2240491 w 2766703"/>
              <a:gd name="connsiteY5" fmla="*/ 921544 h 2242983"/>
              <a:gd name="connsiteX6" fmla="*/ 2490657 w 2766703"/>
              <a:gd name="connsiteY6" fmla="*/ 1076819 h 2242983"/>
              <a:gd name="connsiteX7" fmla="*/ 2671812 w 2766703"/>
              <a:gd name="connsiteY7" fmla="*/ 1318359 h 2242983"/>
              <a:gd name="connsiteX8" fmla="*/ 2766703 w 2766703"/>
              <a:gd name="connsiteY8" fmla="*/ 1620283 h 2242983"/>
              <a:gd name="connsiteX9" fmla="*/ 2758076 w 2766703"/>
              <a:gd name="connsiteY9" fmla="*/ 1870449 h 2242983"/>
              <a:gd name="connsiteX10" fmla="*/ 2680439 w 2766703"/>
              <a:gd name="connsiteY10" fmla="*/ 2060231 h 2242983"/>
              <a:gd name="connsiteX11" fmla="*/ 2544952 w 2766703"/>
              <a:gd name="connsiteY11" fmla="*/ 2144648 h 2242983"/>
              <a:gd name="connsiteX12" fmla="*/ 2458618 w 2766703"/>
              <a:gd name="connsiteY12" fmla="*/ 2062453 h 2242983"/>
              <a:gd name="connsiteX13" fmla="*/ 2366015 w 2766703"/>
              <a:gd name="connsiteY13" fmla="*/ 1967204 h 2242983"/>
              <a:gd name="connsiteX14" fmla="*/ 2246953 w 2766703"/>
              <a:gd name="connsiteY14" fmla="*/ 2033351 h 2242983"/>
              <a:gd name="connsiteX15" fmla="*/ 2299868 w 2766703"/>
              <a:gd name="connsiteY15" fmla="*/ 2152412 h 2242983"/>
              <a:gd name="connsiteX16" fmla="*/ 2266371 w 2766703"/>
              <a:gd name="connsiteY16" fmla="*/ 2241385 h 2242983"/>
              <a:gd name="connsiteX17" fmla="*/ 2204619 w 2766703"/>
              <a:gd name="connsiteY17" fmla="*/ 2197392 h 2242983"/>
              <a:gd name="connsiteX18" fmla="*/ 2151703 w 2766703"/>
              <a:gd name="connsiteY18" fmla="*/ 2120662 h 2242983"/>
              <a:gd name="connsiteX19" fmla="*/ 2051285 w 2766703"/>
              <a:gd name="connsiteY19" fmla="*/ 2061249 h 2242983"/>
              <a:gd name="connsiteX20" fmla="*/ 1917540 w 2766703"/>
              <a:gd name="connsiteY20" fmla="*/ 1987056 h 2242983"/>
              <a:gd name="connsiteX21" fmla="*/ 1776623 w 2766703"/>
              <a:gd name="connsiteY21" fmla="*/ 1881806 h 2242983"/>
              <a:gd name="connsiteX22" fmla="*/ 1654086 w 2766703"/>
              <a:gd name="connsiteY22" fmla="*/ 1845283 h 2242983"/>
              <a:gd name="connsiteX23" fmla="*/ 1575460 w 2766703"/>
              <a:gd name="connsiteY23" fmla="*/ 1692523 h 2242983"/>
              <a:gd name="connsiteX24" fmla="*/ 1517295 w 2766703"/>
              <a:gd name="connsiteY24" fmla="*/ 1568795 h 2242983"/>
              <a:gd name="connsiteX25" fmla="*/ 1310640 w 2766703"/>
              <a:gd name="connsiteY25" fmla="*/ 1656260 h 2242983"/>
              <a:gd name="connsiteX26" fmla="*/ 1113899 w 2766703"/>
              <a:gd name="connsiteY26" fmla="*/ 1820074 h 2242983"/>
              <a:gd name="connsiteX27" fmla="*/ 906537 w 2766703"/>
              <a:gd name="connsiteY27" fmla="*/ 1810116 h 2242983"/>
              <a:gd name="connsiteX28" fmla="*/ 675146 w 2766703"/>
              <a:gd name="connsiteY28" fmla="*/ 1776392 h 2242983"/>
              <a:gd name="connsiteX29" fmla="*/ 634621 w 2766703"/>
              <a:gd name="connsiteY29" fmla="*/ 1879681 h 2242983"/>
              <a:gd name="connsiteX30" fmla="*/ 580141 w 2766703"/>
              <a:gd name="connsiteY30" fmla="*/ 1949266 h 2242983"/>
              <a:gd name="connsiteX31" fmla="*/ 587360 w 2766703"/>
              <a:gd name="connsiteY31" fmla="*/ 2093574 h 2242983"/>
              <a:gd name="connsiteX32" fmla="*/ 555799 w 2766703"/>
              <a:gd name="connsiteY32" fmla="*/ 2176014 h 2242983"/>
              <a:gd name="connsiteX33" fmla="*/ 490502 w 2766703"/>
              <a:gd name="connsiteY33" fmla="*/ 2172327 h 2242983"/>
              <a:gd name="connsiteX34" fmla="*/ 442492 w 2766703"/>
              <a:gd name="connsiteY34" fmla="*/ 2080974 h 2242983"/>
              <a:gd name="connsiteX35" fmla="*/ 420068 w 2766703"/>
              <a:gd name="connsiteY35" fmla="*/ 2029409 h 2242983"/>
              <a:gd name="connsiteX36" fmla="*/ 339705 w 2766703"/>
              <a:gd name="connsiteY36" fmla="*/ 2096823 h 2242983"/>
              <a:gd name="connsiteX37" fmla="*/ 327663 w 2766703"/>
              <a:gd name="connsiteY37" fmla="*/ 2045064 h 2242983"/>
              <a:gd name="connsiteX38" fmla="*/ 336659 w 2766703"/>
              <a:gd name="connsiteY38" fmla="*/ 2022766 h 2242983"/>
              <a:gd name="connsiteX39" fmla="*/ 286388 w 2766703"/>
              <a:gd name="connsiteY39" fmla="*/ 2014828 h 2242983"/>
              <a:gd name="connsiteX40" fmla="*/ 341951 w 2766703"/>
              <a:gd name="connsiteY40" fmla="*/ 1967201 h 2242983"/>
              <a:gd name="connsiteX41" fmla="*/ 429264 w 2766703"/>
              <a:gd name="connsiteY41" fmla="*/ 1898411 h 2242983"/>
              <a:gd name="connsiteX42" fmla="*/ 454115 w 2766703"/>
              <a:gd name="connsiteY42" fmla="*/ 1751048 h 2242983"/>
              <a:gd name="connsiteX43" fmla="*/ 407648 w 2766703"/>
              <a:gd name="connsiteY43" fmla="*/ 1735891 h 2242983"/>
              <a:gd name="connsiteX44" fmla="*/ 427547 w 2766703"/>
              <a:gd name="connsiteY44" fmla="*/ 1651944 h 2242983"/>
              <a:gd name="connsiteX45" fmla="*/ 394748 w 2766703"/>
              <a:gd name="connsiteY45" fmla="*/ 1636099 h 2242983"/>
              <a:gd name="connsiteX46" fmla="*/ 323170 w 2766703"/>
              <a:gd name="connsiteY46" fmla="*/ 1599996 h 2242983"/>
              <a:gd name="connsiteX47" fmla="*/ 89976 w 2766703"/>
              <a:gd name="connsiteY47" fmla="*/ 1553999 h 2242983"/>
              <a:gd name="connsiteX48" fmla="*/ 20 w 2766703"/>
              <a:gd name="connsiteY48" fmla="*/ 1404374 h 2242983"/>
              <a:gd name="connsiteX49" fmla="*/ 135646 w 2766703"/>
              <a:gd name="connsiteY49" fmla="*/ 1387370 h 2242983"/>
              <a:gd name="connsiteX50" fmla="*/ 256416 w 2766703"/>
              <a:gd name="connsiteY50" fmla="*/ 1292480 h 2242983"/>
              <a:gd name="connsiteX51" fmla="*/ 403065 w 2766703"/>
              <a:gd name="connsiteY51" fmla="*/ 1275227 h 2242983"/>
              <a:gd name="connsiteX52" fmla="*/ 522038 w 2766703"/>
              <a:gd name="connsiteY52" fmla="*/ 1092590 h 2242983"/>
              <a:gd name="connsiteX53" fmla="*/ 528283 w 2766703"/>
              <a:gd name="connsiteY53" fmla="*/ 1021107 h 2242983"/>
              <a:gd name="connsiteX54" fmla="*/ 537808 w 2766703"/>
              <a:gd name="connsiteY54" fmla="*/ 960812 h 2242983"/>
              <a:gd name="connsiteX55" fmla="*/ 573527 w 2766703"/>
              <a:gd name="connsiteY55" fmla="*/ 952051 h 2242983"/>
              <a:gd name="connsiteX56" fmla="*/ 602955 w 2766703"/>
              <a:gd name="connsiteY56" fmla="*/ 983142 h 2242983"/>
              <a:gd name="connsiteX57" fmla="*/ 621152 w 2766703"/>
              <a:gd name="connsiteY57" fmla="*/ 966338 h 2242983"/>
              <a:gd name="connsiteX58" fmla="*/ 619624 w 2766703"/>
              <a:gd name="connsiteY58" fmla="*/ 906088 h 2242983"/>
              <a:gd name="connsiteX59" fmla="*/ 671069 w 2766703"/>
              <a:gd name="connsiteY59" fmla="*/ 885556 h 2242983"/>
              <a:gd name="connsiteX60" fmla="*/ 714020 w 2766703"/>
              <a:gd name="connsiteY60" fmla="*/ 930620 h 2242983"/>
              <a:gd name="connsiteX61" fmla="*/ 730689 w 2766703"/>
              <a:gd name="connsiteY61" fmla="*/ 952051 h 2242983"/>
              <a:gd name="connsiteX62" fmla="*/ 759714 w 2766703"/>
              <a:gd name="connsiteY62" fmla="*/ 939380 h 2242983"/>
              <a:gd name="connsiteX63" fmla="*/ 768789 w 2766703"/>
              <a:gd name="connsiteY63" fmla="*/ 880613 h 2242983"/>
              <a:gd name="connsiteX64" fmla="*/ 769823 w 2766703"/>
              <a:gd name="connsiteY64" fmla="*/ 847186 h 2242983"/>
              <a:gd name="connsiteX65" fmla="*/ 790220 w 2766703"/>
              <a:gd name="connsiteY65" fmla="*/ 823463 h 2242983"/>
              <a:gd name="connsiteX66" fmla="*/ 845978 w 2766703"/>
              <a:gd name="connsiteY66" fmla="*/ 804952 h 2242983"/>
              <a:gd name="connsiteX67" fmla="*/ 878327 w 2766703"/>
              <a:gd name="connsiteY67" fmla="*/ 799651 h 2242983"/>
              <a:gd name="connsiteX68" fmla="*/ 896523 w 2766703"/>
              <a:gd name="connsiteY68" fmla="*/ 767167 h 2242983"/>
              <a:gd name="connsiteX69" fmla="*/ 921189 w 2766703"/>
              <a:gd name="connsiteY69" fmla="*/ 759170 h 2242983"/>
              <a:gd name="connsiteX70" fmla="*/ 937858 w 2766703"/>
              <a:gd name="connsiteY70" fmla="*/ 735357 h 2242983"/>
              <a:gd name="connsiteX71" fmla="*/ 961670 w 2766703"/>
              <a:gd name="connsiteY71" fmla="*/ 787745 h 2242983"/>
              <a:gd name="connsiteX72" fmla="*/ 1004533 w 2766703"/>
              <a:gd name="connsiteY72" fmla="*/ 785364 h 2242983"/>
              <a:gd name="connsiteX73" fmla="*/ 1042633 w 2766703"/>
              <a:gd name="connsiteY73" fmla="*/ 797270 h 2242983"/>
              <a:gd name="connsiteX74" fmla="*/ 1066445 w 2766703"/>
              <a:gd name="connsiteY74" fmla="*/ 787745 h 2242983"/>
              <a:gd name="connsiteX75" fmla="*/ 1095020 w 2766703"/>
              <a:gd name="connsiteY75" fmla="*/ 859182 h 2242983"/>
              <a:gd name="connsiteX76" fmla="*/ 1119956 w 2766703"/>
              <a:gd name="connsiteY76" fmla="*/ 846872 h 2242983"/>
              <a:gd name="connsiteX77" fmla="*/ 1163088 w 2766703"/>
              <a:gd name="connsiteY77" fmla="*/ 852532 h 2242983"/>
              <a:gd name="connsiteX78" fmla="*/ 1197414 w 2766703"/>
              <a:gd name="connsiteY78" fmla="*/ 859182 h 2242983"/>
              <a:gd name="connsiteX79" fmla="*/ 1256765 w 2766703"/>
              <a:gd name="connsiteY79" fmla="*/ 914715 h 2242983"/>
              <a:gd name="connsiteX80" fmla="*/ 1285520 w 2766703"/>
              <a:gd name="connsiteY80" fmla="*/ 899663 h 2242983"/>
              <a:gd name="connsiteX81" fmla="*/ 1321239 w 2766703"/>
              <a:gd name="connsiteY81" fmla="*/ 923476 h 2242983"/>
              <a:gd name="connsiteX82" fmla="*/ 1373627 w 2766703"/>
              <a:gd name="connsiteY82" fmla="*/ 952051 h 2242983"/>
              <a:gd name="connsiteX83" fmla="*/ 1454589 w 2766703"/>
              <a:gd name="connsiteY83" fmla="*/ 956633 h 2242983"/>
              <a:gd name="connsiteX84" fmla="*/ 1478086 w 2766703"/>
              <a:gd name="connsiteY84" fmla="*/ 917680 h 2242983"/>
              <a:gd name="connsiteX85" fmla="*/ 1442683 w 2766703"/>
              <a:gd name="connsiteY85" fmla="*/ 875851 h 2242983"/>
              <a:gd name="connsiteX86" fmla="*/ 1367740 w 2766703"/>
              <a:gd name="connsiteY86" fmla="*/ 823687 h 2242983"/>
              <a:gd name="connsiteX87" fmla="*/ 1280758 w 2766703"/>
              <a:gd name="connsiteY87" fmla="*/ 778220 h 2242983"/>
              <a:gd name="connsiteX88" fmla="*/ 1195527 w 2766703"/>
              <a:gd name="connsiteY88" fmla="*/ 685396 h 2242983"/>
              <a:gd name="connsiteX89" fmla="*/ 1156933 w 2766703"/>
              <a:gd name="connsiteY89" fmla="*/ 663920 h 2242983"/>
              <a:gd name="connsiteX90" fmla="*/ 1075341 w 2766703"/>
              <a:gd name="connsiteY90" fmla="*/ 588124 h 2242983"/>
              <a:gd name="connsiteX91" fmla="*/ 1045014 w 2766703"/>
              <a:gd name="connsiteY91" fmla="*/ 521045 h 2242983"/>
              <a:gd name="connsiteX92" fmla="*/ 1014058 w 2766703"/>
              <a:gd name="connsiteY92" fmla="*/ 471038 h 2242983"/>
              <a:gd name="connsiteX93" fmla="*/ 997074 w 2766703"/>
              <a:gd name="connsiteY93" fmla="*/ 455134 h 2242983"/>
              <a:gd name="connsiteX94" fmla="*/ 1002151 w 2766703"/>
              <a:gd name="connsiteY94" fmla="*/ 418651 h 2242983"/>
              <a:gd name="connsiteX95" fmla="*/ 1023583 w 2766703"/>
              <a:gd name="connsiteY95" fmla="*/ 378394 h 2242983"/>
              <a:gd name="connsiteX96" fmla="*/ 980720 w 2766703"/>
              <a:gd name="connsiteY96" fmla="*/ 378170 h 2242983"/>
              <a:gd name="connsiteX97" fmla="*/ 938801 w 2766703"/>
              <a:gd name="connsiteY97" fmla="*/ 353099 h 2242983"/>
              <a:gd name="connsiteX98" fmla="*/ 930714 w 2766703"/>
              <a:gd name="connsiteY98" fmla="*/ 290063 h 2242983"/>
              <a:gd name="connsiteX99" fmla="*/ 899758 w 2766703"/>
              <a:gd name="connsiteY99" fmla="*/ 275776 h 2242983"/>
              <a:gd name="connsiteX100" fmla="*/ 894186 w 2766703"/>
              <a:gd name="connsiteY100" fmla="*/ 252862 h 2242983"/>
              <a:gd name="connsiteX101" fmla="*/ 842608 w 2766703"/>
              <a:gd name="connsiteY101" fmla="*/ 256726 h 2242983"/>
              <a:gd name="connsiteX102" fmla="*/ 830702 w 2766703"/>
              <a:gd name="connsiteY102" fmla="*/ 240057 h 2242983"/>
              <a:gd name="connsiteX103" fmla="*/ 780695 w 2766703"/>
              <a:gd name="connsiteY103" fmla="*/ 247201 h 2242983"/>
              <a:gd name="connsiteX104" fmla="*/ 759264 w 2766703"/>
              <a:gd name="connsiteY104" fmla="*/ 235295 h 2242983"/>
              <a:gd name="connsiteX105" fmla="*/ 746639 w 2766703"/>
              <a:gd name="connsiteY105" fmla="*/ 193644 h 2242983"/>
              <a:gd name="connsiteX106" fmla="*/ 672819 w 2766703"/>
              <a:gd name="connsiteY106" fmla="*/ 215075 h 2242983"/>
              <a:gd name="connsiteX107" fmla="*/ 697352 w 2766703"/>
              <a:gd name="connsiteY107" fmla="*/ 178145 h 2242983"/>
              <a:gd name="connsiteX108" fmla="*/ 744977 w 2766703"/>
              <a:gd name="connsiteY108" fmla="*/ 154332 h 2242983"/>
              <a:gd name="connsiteX109" fmla="*/ 780696 w 2766703"/>
              <a:gd name="connsiteY109" fmla="*/ 142426 h 2242983"/>
              <a:gd name="connsiteX110" fmla="*/ 794982 w 2766703"/>
              <a:gd name="connsiteY110" fmla="*/ 92419 h 2242983"/>
              <a:gd name="connsiteX111" fmla="*/ 837845 w 2766703"/>
              <a:gd name="connsiteY111" fmla="*/ 97182 h 2242983"/>
              <a:gd name="connsiteX112" fmla="*/ 941182 w 2766703"/>
              <a:gd name="connsiteY112" fmla="*/ 41649 h 2242983"/>
              <a:gd name="connsiteX113" fmla="*/ 1174994 w 2766703"/>
              <a:gd name="connsiteY113" fmla="*/ 0 h 2242983"/>
              <a:gd name="connsiteX114" fmla="*/ 1273704 w 2766703"/>
              <a:gd name="connsiteY114" fmla="*/ 27677 h 2242983"/>
              <a:gd name="connsiteX115" fmla="*/ 1337908 w 2766703"/>
              <a:gd name="connsiteY115" fmla="*/ 61463 h 2242983"/>
              <a:gd name="connsiteX116" fmla="*/ 1380770 w 2766703"/>
              <a:gd name="connsiteY116" fmla="*/ 90038 h 2242983"/>
              <a:gd name="connsiteX117" fmla="*/ 1562868 w 2766703"/>
              <a:gd name="connsiteY117" fmla="*/ 102933 h 2242983"/>
              <a:gd name="connsiteX0" fmla="*/ 1562868 w 2766703"/>
              <a:gd name="connsiteY0" fmla="*/ 102933 h 2242983"/>
              <a:gd name="connsiteX1" fmla="*/ 1481367 w 2766703"/>
              <a:gd name="connsiteY1" fmla="*/ 309068 h 2242983"/>
              <a:gd name="connsiteX2" fmla="*/ 1455488 w 2766703"/>
              <a:gd name="connsiteY2" fmla="*/ 464344 h 2242983"/>
              <a:gd name="connsiteX3" fmla="*/ 1610763 w 2766703"/>
              <a:gd name="connsiteY3" fmla="*/ 610993 h 2242983"/>
              <a:gd name="connsiteX4" fmla="*/ 2016205 w 2766703"/>
              <a:gd name="connsiteY4" fmla="*/ 723136 h 2242983"/>
              <a:gd name="connsiteX5" fmla="*/ 2240491 w 2766703"/>
              <a:gd name="connsiteY5" fmla="*/ 921544 h 2242983"/>
              <a:gd name="connsiteX6" fmla="*/ 2490657 w 2766703"/>
              <a:gd name="connsiteY6" fmla="*/ 1076819 h 2242983"/>
              <a:gd name="connsiteX7" fmla="*/ 2671812 w 2766703"/>
              <a:gd name="connsiteY7" fmla="*/ 1318359 h 2242983"/>
              <a:gd name="connsiteX8" fmla="*/ 2766703 w 2766703"/>
              <a:gd name="connsiteY8" fmla="*/ 1620283 h 2242983"/>
              <a:gd name="connsiteX9" fmla="*/ 2758076 w 2766703"/>
              <a:gd name="connsiteY9" fmla="*/ 1870449 h 2242983"/>
              <a:gd name="connsiteX10" fmla="*/ 2680439 w 2766703"/>
              <a:gd name="connsiteY10" fmla="*/ 2060231 h 2242983"/>
              <a:gd name="connsiteX11" fmla="*/ 2601494 w 2766703"/>
              <a:gd name="connsiteY11" fmla="*/ 2065100 h 2242983"/>
              <a:gd name="connsiteX12" fmla="*/ 2544952 w 2766703"/>
              <a:gd name="connsiteY12" fmla="*/ 2144648 h 2242983"/>
              <a:gd name="connsiteX13" fmla="*/ 2458618 w 2766703"/>
              <a:gd name="connsiteY13" fmla="*/ 2062453 h 2242983"/>
              <a:gd name="connsiteX14" fmla="*/ 2366015 w 2766703"/>
              <a:gd name="connsiteY14" fmla="*/ 1967204 h 2242983"/>
              <a:gd name="connsiteX15" fmla="*/ 2246953 w 2766703"/>
              <a:gd name="connsiteY15" fmla="*/ 2033351 h 2242983"/>
              <a:gd name="connsiteX16" fmla="*/ 2299868 w 2766703"/>
              <a:gd name="connsiteY16" fmla="*/ 2152412 h 2242983"/>
              <a:gd name="connsiteX17" fmla="*/ 2266371 w 2766703"/>
              <a:gd name="connsiteY17" fmla="*/ 2241385 h 2242983"/>
              <a:gd name="connsiteX18" fmla="*/ 2204619 w 2766703"/>
              <a:gd name="connsiteY18" fmla="*/ 2197392 h 2242983"/>
              <a:gd name="connsiteX19" fmla="*/ 2151703 w 2766703"/>
              <a:gd name="connsiteY19" fmla="*/ 2120662 h 2242983"/>
              <a:gd name="connsiteX20" fmla="*/ 2051285 w 2766703"/>
              <a:gd name="connsiteY20" fmla="*/ 2061249 h 2242983"/>
              <a:gd name="connsiteX21" fmla="*/ 1917540 w 2766703"/>
              <a:gd name="connsiteY21" fmla="*/ 1987056 h 2242983"/>
              <a:gd name="connsiteX22" fmla="*/ 1776623 w 2766703"/>
              <a:gd name="connsiteY22" fmla="*/ 1881806 h 2242983"/>
              <a:gd name="connsiteX23" fmla="*/ 1654086 w 2766703"/>
              <a:gd name="connsiteY23" fmla="*/ 1845283 h 2242983"/>
              <a:gd name="connsiteX24" fmla="*/ 1575460 w 2766703"/>
              <a:gd name="connsiteY24" fmla="*/ 1692523 h 2242983"/>
              <a:gd name="connsiteX25" fmla="*/ 1517295 w 2766703"/>
              <a:gd name="connsiteY25" fmla="*/ 1568795 h 2242983"/>
              <a:gd name="connsiteX26" fmla="*/ 1310640 w 2766703"/>
              <a:gd name="connsiteY26" fmla="*/ 1656260 h 2242983"/>
              <a:gd name="connsiteX27" fmla="*/ 1113899 w 2766703"/>
              <a:gd name="connsiteY27" fmla="*/ 1820074 h 2242983"/>
              <a:gd name="connsiteX28" fmla="*/ 906537 w 2766703"/>
              <a:gd name="connsiteY28" fmla="*/ 1810116 h 2242983"/>
              <a:gd name="connsiteX29" fmla="*/ 675146 w 2766703"/>
              <a:gd name="connsiteY29" fmla="*/ 1776392 h 2242983"/>
              <a:gd name="connsiteX30" fmla="*/ 634621 w 2766703"/>
              <a:gd name="connsiteY30" fmla="*/ 1879681 h 2242983"/>
              <a:gd name="connsiteX31" fmla="*/ 580141 w 2766703"/>
              <a:gd name="connsiteY31" fmla="*/ 1949266 h 2242983"/>
              <a:gd name="connsiteX32" fmla="*/ 587360 w 2766703"/>
              <a:gd name="connsiteY32" fmla="*/ 2093574 h 2242983"/>
              <a:gd name="connsiteX33" fmla="*/ 555799 w 2766703"/>
              <a:gd name="connsiteY33" fmla="*/ 2176014 h 2242983"/>
              <a:gd name="connsiteX34" fmla="*/ 490502 w 2766703"/>
              <a:gd name="connsiteY34" fmla="*/ 2172327 h 2242983"/>
              <a:gd name="connsiteX35" fmla="*/ 442492 w 2766703"/>
              <a:gd name="connsiteY35" fmla="*/ 2080974 h 2242983"/>
              <a:gd name="connsiteX36" fmla="*/ 420068 w 2766703"/>
              <a:gd name="connsiteY36" fmla="*/ 2029409 h 2242983"/>
              <a:gd name="connsiteX37" fmla="*/ 339705 w 2766703"/>
              <a:gd name="connsiteY37" fmla="*/ 2096823 h 2242983"/>
              <a:gd name="connsiteX38" fmla="*/ 327663 w 2766703"/>
              <a:gd name="connsiteY38" fmla="*/ 2045064 h 2242983"/>
              <a:gd name="connsiteX39" fmla="*/ 336659 w 2766703"/>
              <a:gd name="connsiteY39" fmla="*/ 2022766 h 2242983"/>
              <a:gd name="connsiteX40" fmla="*/ 286388 w 2766703"/>
              <a:gd name="connsiteY40" fmla="*/ 2014828 h 2242983"/>
              <a:gd name="connsiteX41" fmla="*/ 341951 w 2766703"/>
              <a:gd name="connsiteY41" fmla="*/ 1967201 h 2242983"/>
              <a:gd name="connsiteX42" fmla="*/ 429264 w 2766703"/>
              <a:gd name="connsiteY42" fmla="*/ 1898411 h 2242983"/>
              <a:gd name="connsiteX43" fmla="*/ 454115 w 2766703"/>
              <a:gd name="connsiteY43" fmla="*/ 1751048 h 2242983"/>
              <a:gd name="connsiteX44" fmla="*/ 407648 w 2766703"/>
              <a:gd name="connsiteY44" fmla="*/ 1735891 h 2242983"/>
              <a:gd name="connsiteX45" fmla="*/ 427547 w 2766703"/>
              <a:gd name="connsiteY45" fmla="*/ 1651944 h 2242983"/>
              <a:gd name="connsiteX46" fmla="*/ 394748 w 2766703"/>
              <a:gd name="connsiteY46" fmla="*/ 1636099 h 2242983"/>
              <a:gd name="connsiteX47" fmla="*/ 323170 w 2766703"/>
              <a:gd name="connsiteY47" fmla="*/ 1599996 h 2242983"/>
              <a:gd name="connsiteX48" fmla="*/ 89976 w 2766703"/>
              <a:gd name="connsiteY48" fmla="*/ 1553999 h 2242983"/>
              <a:gd name="connsiteX49" fmla="*/ 20 w 2766703"/>
              <a:gd name="connsiteY49" fmla="*/ 1404374 h 2242983"/>
              <a:gd name="connsiteX50" fmla="*/ 135646 w 2766703"/>
              <a:gd name="connsiteY50" fmla="*/ 1387370 h 2242983"/>
              <a:gd name="connsiteX51" fmla="*/ 256416 w 2766703"/>
              <a:gd name="connsiteY51" fmla="*/ 1292480 h 2242983"/>
              <a:gd name="connsiteX52" fmla="*/ 403065 w 2766703"/>
              <a:gd name="connsiteY52" fmla="*/ 1275227 h 2242983"/>
              <a:gd name="connsiteX53" fmla="*/ 522038 w 2766703"/>
              <a:gd name="connsiteY53" fmla="*/ 1092590 h 2242983"/>
              <a:gd name="connsiteX54" fmla="*/ 528283 w 2766703"/>
              <a:gd name="connsiteY54" fmla="*/ 1021107 h 2242983"/>
              <a:gd name="connsiteX55" fmla="*/ 537808 w 2766703"/>
              <a:gd name="connsiteY55" fmla="*/ 960812 h 2242983"/>
              <a:gd name="connsiteX56" fmla="*/ 573527 w 2766703"/>
              <a:gd name="connsiteY56" fmla="*/ 952051 h 2242983"/>
              <a:gd name="connsiteX57" fmla="*/ 602955 w 2766703"/>
              <a:gd name="connsiteY57" fmla="*/ 983142 h 2242983"/>
              <a:gd name="connsiteX58" fmla="*/ 621152 w 2766703"/>
              <a:gd name="connsiteY58" fmla="*/ 966338 h 2242983"/>
              <a:gd name="connsiteX59" fmla="*/ 619624 w 2766703"/>
              <a:gd name="connsiteY59" fmla="*/ 906088 h 2242983"/>
              <a:gd name="connsiteX60" fmla="*/ 671069 w 2766703"/>
              <a:gd name="connsiteY60" fmla="*/ 885556 h 2242983"/>
              <a:gd name="connsiteX61" fmla="*/ 714020 w 2766703"/>
              <a:gd name="connsiteY61" fmla="*/ 930620 h 2242983"/>
              <a:gd name="connsiteX62" fmla="*/ 730689 w 2766703"/>
              <a:gd name="connsiteY62" fmla="*/ 952051 h 2242983"/>
              <a:gd name="connsiteX63" fmla="*/ 759714 w 2766703"/>
              <a:gd name="connsiteY63" fmla="*/ 939380 h 2242983"/>
              <a:gd name="connsiteX64" fmla="*/ 768789 w 2766703"/>
              <a:gd name="connsiteY64" fmla="*/ 880613 h 2242983"/>
              <a:gd name="connsiteX65" fmla="*/ 769823 w 2766703"/>
              <a:gd name="connsiteY65" fmla="*/ 847186 h 2242983"/>
              <a:gd name="connsiteX66" fmla="*/ 790220 w 2766703"/>
              <a:gd name="connsiteY66" fmla="*/ 823463 h 2242983"/>
              <a:gd name="connsiteX67" fmla="*/ 845978 w 2766703"/>
              <a:gd name="connsiteY67" fmla="*/ 804952 h 2242983"/>
              <a:gd name="connsiteX68" fmla="*/ 878327 w 2766703"/>
              <a:gd name="connsiteY68" fmla="*/ 799651 h 2242983"/>
              <a:gd name="connsiteX69" fmla="*/ 896523 w 2766703"/>
              <a:gd name="connsiteY69" fmla="*/ 767167 h 2242983"/>
              <a:gd name="connsiteX70" fmla="*/ 921189 w 2766703"/>
              <a:gd name="connsiteY70" fmla="*/ 759170 h 2242983"/>
              <a:gd name="connsiteX71" fmla="*/ 937858 w 2766703"/>
              <a:gd name="connsiteY71" fmla="*/ 735357 h 2242983"/>
              <a:gd name="connsiteX72" fmla="*/ 961670 w 2766703"/>
              <a:gd name="connsiteY72" fmla="*/ 787745 h 2242983"/>
              <a:gd name="connsiteX73" fmla="*/ 1004533 w 2766703"/>
              <a:gd name="connsiteY73" fmla="*/ 785364 h 2242983"/>
              <a:gd name="connsiteX74" fmla="*/ 1042633 w 2766703"/>
              <a:gd name="connsiteY74" fmla="*/ 797270 h 2242983"/>
              <a:gd name="connsiteX75" fmla="*/ 1066445 w 2766703"/>
              <a:gd name="connsiteY75" fmla="*/ 787745 h 2242983"/>
              <a:gd name="connsiteX76" fmla="*/ 1095020 w 2766703"/>
              <a:gd name="connsiteY76" fmla="*/ 859182 h 2242983"/>
              <a:gd name="connsiteX77" fmla="*/ 1119956 w 2766703"/>
              <a:gd name="connsiteY77" fmla="*/ 846872 h 2242983"/>
              <a:gd name="connsiteX78" fmla="*/ 1163088 w 2766703"/>
              <a:gd name="connsiteY78" fmla="*/ 852532 h 2242983"/>
              <a:gd name="connsiteX79" fmla="*/ 1197414 w 2766703"/>
              <a:gd name="connsiteY79" fmla="*/ 859182 h 2242983"/>
              <a:gd name="connsiteX80" fmla="*/ 1256765 w 2766703"/>
              <a:gd name="connsiteY80" fmla="*/ 914715 h 2242983"/>
              <a:gd name="connsiteX81" fmla="*/ 1285520 w 2766703"/>
              <a:gd name="connsiteY81" fmla="*/ 899663 h 2242983"/>
              <a:gd name="connsiteX82" fmla="*/ 1321239 w 2766703"/>
              <a:gd name="connsiteY82" fmla="*/ 923476 h 2242983"/>
              <a:gd name="connsiteX83" fmla="*/ 1373627 w 2766703"/>
              <a:gd name="connsiteY83" fmla="*/ 952051 h 2242983"/>
              <a:gd name="connsiteX84" fmla="*/ 1454589 w 2766703"/>
              <a:gd name="connsiteY84" fmla="*/ 956633 h 2242983"/>
              <a:gd name="connsiteX85" fmla="*/ 1478086 w 2766703"/>
              <a:gd name="connsiteY85" fmla="*/ 917680 h 2242983"/>
              <a:gd name="connsiteX86" fmla="*/ 1442683 w 2766703"/>
              <a:gd name="connsiteY86" fmla="*/ 875851 h 2242983"/>
              <a:gd name="connsiteX87" fmla="*/ 1367740 w 2766703"/>
              <a:gd name="connsiteY87" fmla="*/ 823687 h 2242983"/>
              <a:gd name="connsiteX88" fmla="*/ 1280758 w 2766703"/>
              <a:gd name="connsiteY88" fmla="*/ 778220 h 2242983"/>
              <a:gd name="connsiteX89" fmla="*/ 1195527 w 2766703"/>
              <a:gd name="connsiteY89" fmla="*/ 685396 h 2242983"/>
              <a:gd name="connsiteX90" fmla="*/ 1156933 w 2766703"/>
              <a:gd name="connsiteY90" fmla="*/ 663920 h 2242983"/>
              <a:gd name="connsiteX91" fmla="*/ 1075341 w 2766703"/>
              <a:gd name="connsiteY91" fmla="*/ 588124 h 2242983"/>
              <a:gd name="connsiteX92" fmla="*/ 1045014 w 2766703"/>
              <a:gd name="connsiteY92" fmla="*/ 521045 h 2242983"/>
              <a:gd name="connsiteX93" fmla="*/ 1014058 w 2766703"/>
              <a:gd name="connsiteY93" fmla="*/ 471038 h 2242983"/>
              <a:gd name="connsiteX94" fmla="*/ 997074 w 2766703"/>
              <a:gd name="connsiteY94" fmla="*/ 455134 h 2242983"/>
              <a:gd name="connsiteX95" fmla="*/ 1002151 w 2766703"/>
              <a:gd name="connsiteY95" fmla="*/ 418651 h 2242983"/>
              <a:gd name="connsiteX96" fmla="*/ 1023583 w 2766703"/>
              <a:gd name="connsiteY96" fmla="*/ 378394 h 2242983"/>
              <a:gd name="connsiteX97" fmla="*/ 980720 w 2766703"/>
              <a:gd name="connsiteY97" fmla="*/ 378170 h 2242983"/>
              <a:gd name="connsiteX98" fmla="*/ 938801 w 2766703"/>
              <a:gd name="connsiteY98" fmla="*/ 353099 h 2242983"/>
              <a:gd name="connsiteX99" fmla="*/ 930714 w 2766703"/>
              <a:gd name="connsiteY99" fmla="*/ 290063 h 2242983"/>
              <a:gd name="connsiteX100" fmla="*/ 899758 w 2766703"/>
              <a:gd name="connsiteY100" fmla="*/ 275776 h 2242983"/>
              <a:gd name="connsiteX101" fmla="*/ 894186 w 2766703"/>
              <a:gd name="connsiteY101" fmla="*/ 252862 h 2242983"/>
              <a:gd name="connsiteX102" fmla="*/ 842608 w 2766703"/>
              <a:gd name="connsiteY102" fmla="*/ 256726 h 2242983"/>
              <a:gd name="connsiteX103" fmla="*/ 830702 w 2766703"/>
              <a:gd name="connsiteY103" fmla="*/ 240057 h 2242983"/>
              <a:gd name="connsiteX104" fmla="*/ 780695 w 2766703"/>
              <a:gd name="connsiteY104" fmla="*/ 247201 h 2242983"/>
              <a:gd name="connsiteX105" fmla="*/ 759264 w 2766703"/>
              <a:gd name="connsiteY105" fmla="*/ 235295 h 2242983"/>
              <a:gd name="connsiteX106" fmla="*/ 746639 w 2766703"/>
              <a:gd name="connsiteY106" fmla="*/ 193644 h 2242983"/>
              <a:gd name="connsiteX107" fmla="*/ 672819 w 2766703"/>
              <a:gd name="connsiteY107" fmla="*/ 215075 h 2242983"/>
              <a:gd name="connsiteX108" fmla="*/ 697352 w 2766703"/>
              <a:gd name="connsiteY108" fmla="*/ 178145 h 2242983"/>
              <a:gd name="connsiteX109" fmla="*/ 744977 w 2766703"/>
              <a:gd name="connsiteY109" fmla="*/ 154332 h 2242983"/>
              <a:gd name="connsiteX110" fmla="*/ 780696 w 2766703"/>
              <a:gd name="connsiteY110" fmla="*/ 142426 h 2242983"/>
              <a:gd name="connsiteX111" fmla="*/ 794982 w 2766703"/>
              <a:gd name="connsiteY111" fmla="*/ 92419 h 2242983"/>
              <a:gd name="connsiteX112" fmla="*/ 837845 w 2766703"/>
              <a:gd name="connsiteY112" fmla="*/ 97182 h 2242983"/>
              <a:gd name="connsiteX113" fmla="*/ 941182 w 2766703"/>
              <a:gd name="connsiteY113" fmla="*/ 41649 h 2242983"/>
              <a:gd name="connsiteX114" fmla="*/ 1174994 w 2766703"/>
              <a:gd name="connsiteY114" fmla="*/ 0 h 2242983"/>
              <a:gd name="connsiteX115" fmla="*/ 1273704 w 2766703"/>
              <a:gd name="connsiteY115" fmla="*/ 27677 h 2242983"/>
              <a:gd name="connsiteX116" fmla="*/ 1337908 w 2766703"/>
              <a:gd name="connsiteY116" fmla="*/ 61463 h 2242983"/>
              <a:gd name="connsiteX117" fmla="*/ 1380770 w 2766703"/>
              <a:gd name="connsiteY117" fmla="*/ 90038 h 2242983"/>
              <a:gd name="connsiteX118" fmla="*/ 1562868 w 2766703"/>
              <a:gd name="connsiteY118" fmla="*/ 102933 h 2242983"/>
              <a:gd name="connsiteX0" fmla="*/ 1562868 w 2766703"/>
              <a:gd name="connsiteY0" fmla="*/ 102933 h 2242983"/>
              <a:gd name="connsiteX1" fmla="*/ 1481367 w 2766703"/>
              <a:gd name="connsiteY1" fmla="*/ 309068 h 2242983"/>
              <a:gd name="connsiteX2" fmla="*/ 1455488 w 2766703"/>
              <a:gd name="connsiteY2" fmla="*/ 464344 h 2242983"/>
              <a:gd name="connsiteX3" fmla="*/ 1610763 w 2766703"/>
              <a:gd name="connsiteY3" fmla="*/ 610993 h 2242983"/>
              <a:gd name="connsiteX4" fmla="*/ 2016205 w 2766703"/>
              <a:gd name="connsiteY4" fmla="*/ 723136 h 2242983"/>
              <a:gd name="connsiteX5" fmla="*/ 2240491 w 2766703"/>
              <a:gd name="connsiteY5" fmla="*/ 921544 h 2242983"/>
              <a:gd name="connsiteX6" fmla="*/ 2490657 w 2766703"/>
              <a:gd name="connsiteY6" fmla="*/ 1076819 h 2242983"/>
              <a:gd name="connsiteX7" fmla="*/ 2671812 w 2766703"/>
              <a:gd name="connsiteY7" fmla="*/ 1318359 h 2242983"/>
              <a:gd name="connsiteX8" fmla="*/ 2766703 w 2766703"/>
              <a:gd name="connsiteY8" fmla="*/ 1620283 h 2242983"/>
              <a:gd name="connsiteX9" fmla="*/ 2758076 w 2766703"/>
              <a:gd name="connsiteY9" fmla="*/ 1870449 h 2242983"/>
              <a:gd name="connsiteX10" fmla="*/ 2680439 w 2766703"/>
              <a:gd name="connsiteY10" fmla="*/ 2060231 h 2242983"/>
              <a:gd name="connsiteX11" fmla="*/ 2601494 w 2766703"/>
              <a:gd name="connsiteY11" fmla="*/ 2065100 h 2242983"/>
              <a:gd name="connsiteX12" fmla="*/ 2547597 w 2766703"/>
              <a:gd name="connsiteY12" fmla="*/ 2099670 h 2242983"/>
              <a:gd name="connsiteX13" fmla="*/ 2458618 w 2766703"/>
              <a:gd name="connsiteY13" fmla="*/ 2062453 h 2242983"/>
              <a:gd name="connsiteX14" fmla="*/ 2366015 w 2766703"/>
              <a:gd name="connsiteY14" fmla="*/ 1967204 h 2242983"/>
              <a:gd name="connsiteX15" fmla="*/ 2246953 w 2766703"/>
              <a:gd name="connsiteY15" fmla="*/ 2033351 h 2242983"/>
              <a:gd name="connsiteX16" fmla="*/ 2299868 w 2766703"/>
              <a:gd name="connsiteY16" fmla="*/ 2152412 h 2242983"/>
              <a:gd name="connsiteX17" fmla="*/ 2266371 w 2766703"/>
              <a:gd name="connsiteY17" fmla="*/ 2241385 h 2242983"/>
              <a:gd name="connsiteX18" fmla="*/ 2204619 w 2766703"/>
              <a:gd name="connsiteY18" fmla="*/ 2197392 h 2242983"/>
              <a:gd name="connsiteX19" fmla="*/ 2151703 w 2766703"/>
              <a:gd name="connsiteY19" fmla="*/ 2120662 h 2242983"/>
              <a:gd name="connsiteX20" fmla="*/ 2051285 w 2766703"/>
              <a:gd name="connsiteY20" fmla="*/ 2061249 h 2242983"/>
              <a:gd name="connsiteX21" fmla="*/ 1917540 w 2766703"/>
              <a:gd name="connsiteY21" fmla="*/ 1987056 h 2242983"/>
              <a:gd name="connsiteX22" fmla="*/ 1776623 w 2766703"/>
              <a:gd name="connsiteY22" fmla="*/ 1881806 h 2242983"/>
              <a:gd name="connsiteX23" fmla="*/ 1654086 w 2766703"/>
              <a:gd name="connsiteY23" fmla="*/ 1845283 h 2242983"/>
              <a:gd name="connsiteX24" fmla="*/ 1575460 w 2766703"/>
              <a:gd name="connsiteY24" fmla="*/ 1692523 h 2242983"/>
              <a:gd name="connsiteX25" fmla="*/ 1517295 w 2766703"/>
              <a:gd name="connsiteY25" fmla="*/ 1568795 h 2242983"/>
              <a:gd name="connsiteX26" fmla="*/ 1310640 w 2766703"/>
              <a:gd name="connsiteY26" fmla="*/ 1656260 h 2242983"/>
              <a:gd name="connsiteX27" fmla="*/ 1113899 w 2766703"/>
              <a:gd name="connsiteY27" fmla="*/ 1820074 h 2242983"/>
              <a:gd name="connsiteX28" fmla="*/ 906537 w 2766703"/>
              <a:gd name="connsiteY28" fmla="*/ 1810116 h 2242983"/>
              <a:gd name="connsiteX29" fmla="*/ 675146 w 2766703"/>
              <a:gd name="connsiteY29" fmla="*/ 1776392 h 2242983"/>
              <a:gd name="connsiteX30" fmla="*/ 634621 w 2766703"/>
              <a:gd name="connsiteY30" fmla="*/ 1879681 h 2242983"/>
              <a:gd name="connsiteX31" fmla="*/ 580141 w 2766703"/>
              <a:gd name="connsiteY31" fmla="*/ 1949266 h 2242983"/>
              <a:gd name="connsiteX32" fmla="*/ 587360 w 2766703"/>
              <a:gd name="connsiteY32" fmla="*/ 2093574 h 2242983"/>
              <a:gd name="connsiteX33" fmla="*/ 555799 w 2766703"/>
              <a:gd name="connsiteY33" fmla="*/ 2176014 h 2242983"/>
              <a:gd name="connsiteX34" fmla="*/ 490502 w 2766703"/>
              <a:gd name="connsiteY34" fmla="*/ 2172327 h 2242983"/>
              <a:gd name="connsiteX35" fmla="*/ 442492 w 2766703"/>
              <a:gd name="connsiteY35" fmla="*/ 2080974 h 2242983"/>
              <a:gd name="connsiteX36" fmla="*/ 420068 w 2766703"/>
              <a:gd name="connsiteY36" fmla="*/ 2029409 h 2242983"/>
              <a:gd name="connsiteX37" fmla="*/ 339705 w 2766703"/>
              <a:gd name="connsiteY37" fmla="*/ 2096823 h 2242983"/>
              <a:gd name="connsiteX38" fmla="*/ 327663 w 2766703"/>
              <a:gd name="connsiteY38" fmla="*/ 2045064 h 2242983"/>
              <a:gd name="connsiteX39" fmla="*/ 336659 w 2766703"/>
              <a:gd name="connsiteY39" fmla="*/ 2022766 h 2242983"/>
              <a:gd name="connsiteX40" fmla="*/ 286388 w 2766703"/>
              <a:gd name="connsiteY40" fmla="*/ 2014828 h 2242983"/>
              <a:gd name="connsiteX41" fmla="*/ 341951 w 2766703"/>
              <a:gd name="connsiteY41" fmla="*/ 1967201 h 2242983"/>
              <a:gd name="connsiteX42" fmla="*/ 429264 w 2766703"/>
              <a:gd name="connsiteY42" fmla="*/ 1898411 h 2242983"/>
              <a:gd name="connsiteX43" fmla="*/ 454115 w 2766703"/>
              <a:gd name="connsiteY43" fmla="*/ 1751048 h 2242983"/>
              <a:gd name="connsiteX44" fmla="*/ 407648 w 2766703"/>
              <a:gd name="connsiteY44" fmla="*/ 1735891 h 2242983"/>
              <a:gd name="connsiteX45" fmla="*/ 427547 w 2766703"/>
              <a:gd name="connsiteY45" fmla="*/ 1651944 h 2242983"/>
              <a:gd name="connsiteX46" fmla="*/ 394748 w 2766703"/>
              <a:gd name="connsiteY46" fmla="*/ 1636099 h 2242983"/>
              <a:gd name="connsiteX47" fmla="*/ 323170 w 2766703"/>
              <a:gd name="connsiteY47" fmla="*/ 1599996 h 2242983"/>
              <a:gd name="connsiteX48" fmla="*/ 89976 w 2766703"/>
              <a:gd name="connsiteY48" fmla="*/ 1553999 h 2242983"/>
              <a:gd name="connsiteX49" fmla="*/ 20 w 2766703"/>
              <a:gd name="connsiteY49" fmla="*/ 1404374 h 2242983"/>
              <a:gd name="connsiteX50" fmla="*/ 135646 w 2766703"/>
              <a:gd name="connsiteY50" fmla="*/ 1387370 h 2242983"/>
              <a:gd name="connsiteX51" fmla="*/ 256416 w 2766703"/>
              <a:gd name="connsiteY51" fmla="*/ 1292480 h 2242983"/>
              <a:gd name="connsiteX52" fmla="*/ 403065 w 2766703"/>
              <a:gd name="connsiteY52" fmla="*/ 1275227 h 2242983"/>
              <a:gd name="connsiteX53" fmla="*/ 522038 w 2766703"/>
              <a:gd name="connsiteY53" fmla="*/ 1092590 h 2242983"/>
              <a:gd name="connsiteX54" fmla="*/ 528283 w 2766703"/>
              <a:gd name="connsiteY54" fmla="*/ 1021107 h 2242983"/>
              <a:gd name="connsiteX55" fmla="*/ 537808 w 2766703"/>
              <a:gd name="connsiteY55" fmla="*/ 960812 h 2242983"/>
              <a:gd name="connsiteX56" fmla="*/ 573527 w 2766703"/>
              <a:gd name="connsiteY56" fmla="*/ 952051 h 2242983"/>
              <a:gd name="connsiteX57" fmla="*/ 602955 w 2766703"/>
              <a:gd name="connsiteY57" fmla="*/ 983142 h 2242983"/>
              <a:gd name="connsiteX58" fmla="*/ 621152 w 2766703"/>
              <a:gd name="connsiteY58" fmla="*/ 966338 h 2242983"/>
              <a:gd name="connsiteX59" fmla="*/ 619624 w 2766703"/>
              <a:gd name="connsiteY59" fmla="*/ 906088 h 2242983"/>
              <a:gd name="connsiteX60" fmla="*/ 671069 w 2766703"/>
              <a:gd name="connsiteY60" fmla="*/ 885556 h 2242983"/>
              <a:gd name="connsiteX61" fmla="*/ 714020 w 2766703"/>
              <a:gd name="connsiteY61" fmla="*/ 930620 h 2242983"/>
              <a:gd name="connsiteX62" fmla="*/ 730689 w 2766703"/>
              <a:gd name="connsiteY62" fmla="*/ 952051 h 2242983"/>
              <a:gd name="connsiteX63" fmla="*/ 759714 w 2766703"/>
              <a:gd name="connsiteY63" fmla="*/ 939380 h 2242983"/>
              <a:gd name="connsiteX64" fmla="*/ 768789 w 2766703"/>
              <a:gd name="connsiteY64" fmla="*/ 880613 h 2242983"/>
              <a:gd name="connsiteX65" fmla="*/ 769823 w 2766703"/>
              <a:gd name="connsiteY65" fmla="*/ 847186 h 2242983"/>
              <a:gd name="connsiteX66" fmla="*/ 790220 w 2766703"/>
              <a:gd name="connsiteY66" fmla="*/ 823463 h 2242983"/>
              <a:gd name="connsiteX67" fmla="*/ 845978 w 2766703"/>
              <a:gd name="connsiteY67" fmla="*/ 804952 h 2242983"/>
              <a:gd name="connsiteX68" fmla="*/ 878327 w 2766703"/>
              <a:gd name="connsiteY68" fmla="*/ 799651 h 2242983"/>
              <a:gd name="connsiteX69" fmla="*/ 896523 w 2766703"/>
              <a:gd name="connsiteY69" fmla="*/ 767167 h 2242983"/>
              <a:gd name="connsiteX70" fmla="*/ 921189 w 2766703"/>
              <a:gd name="connsiteY70" fmla="*/ 759170 h 2242983"/>
              <a:gd name="connsiteX71" fmla="*/ 937858 w 2766703"/>
              <a:gd name="connsiteY71" fmla="*/ 735357 h 2242983"/>
              <a:gd name="connsiteX72" fmla="*/ 961670 w 2766703"/>
              <a:gd name="connsiteY72" fmla="*/ 787745 h 2242983"/>
              <a:gd name="connsiteX73" fmla="*/ 1004533 w 2766703"/>
              <a:gd name="connsiteY73" fmla="*/ 785364 h 2242983"/>
              <a:gd name="connsiteX74" fmla="*/ 1042633 w 2766703"/>
              <a:gd name="connsiteY74" fmla="*/ 797270 h 2242983"/>
              <a:gd name="connsiteX75" fmla="*/ 1066445 w 2766703"/>
              <a:gd name="connsiteY75" fmla="*/ 787745 h 2242983"/>
              <a:gd name="connsiteX76" fmla="*/ 1095020 w 2766703"/>
              <a:gd name="connsiteY76" fmla="*/ 859182 h 2242983"/>
              <a:gd name="connsiteX77" fmla="*/ 1119956 w 2766703"/>
              <a:gd name="connsiteY77" fmla="*/ 846872 h 2242983"/>
              <a:gd name="connsiteX78" fmla="*/ 1163088 w 2766703"/>
              <a:gd name="connsiteY78" fmla="*/ 852532 h 2242983"/>
              <a:gd name="connsiteX79" fmla="*/ 1197414 w 2766703"/>
              <a:gd name="connsiteY79" fmla="*/ 859182 h 2242983"/>
              <a:gd name="connsiteX80" fmla="*/ 1256765 w 2766703"/>
              <a:gd name="connsiteY80" fmla="*/ 914715 h 2242983"/>
              <a:gd name="connsiteX81" fmla="*/ 1285520 w 2766703"/>
              <a:gd name="connsiteY81" fmla="*/ 899663 h 2242983"/>
              <a:gd name="connsiteX82" fmla="*/ 1321239 w 2766703"/>
              <a:gd name="connsiteY82" fmla="*/ 923476 h 2242983"/>
              <a:gd name="connsiteX83" fmla="*/ 1373627 w 2766703"/>
              <a:gd name="connsiteY83" fmla="*/ 952051 h 2242983"/>
              <a:gd name="connsiteX84" fmla="*/ 1454589 w 2766703"/>
              <a:gd name="connsiteY84" fmla="*/ 956633 h 2242983"/>
              <a:gd name="connsiteX85" fmla="*/ 1478086 w 2766703"/>
              <a:gd name="connsiteY85" fmla="*/ 917680 h 2242983"/>
              <a:gd name="connsiteX86" fmla="*/ 1442683 w 2766703"/>
              <a:gd name="connsiteY86" fmla="*/ 875851 h 2242983"/>
              <a:gd name="connsiteX87" fmla="*/ 1367740 w 2766703"/>
              <a:gd name="connsiteY87" fmla="*/ 823687 h 2242983"/>
              <a:gd name="connsiteX88" fmla="*/ 1280758 w 2766703"/>
              <a:gd name="connsiteY88" fmla="*/ 778220 h 2242983"/>
              <a:gd name="connsiteX89" fmla="*/ 1195527 w 2766703"/>
              <a:gd name="connsiteY89" fmla="*/ 685396 h 2242983"/>
              <a:gd name="connsiteX90" fmla="*/ 1156933 w 2766703"/>
              <a:gd name="connsiteY90" fmla="*/ 663920 h 2242983"/>
              <a:gd name="connsiteX91" fmla="*/ 1075341 w 2766703"/>
              <a:gd name="connsiteY91" fmla="*/ 588124 h 2242983"/>
              <a:gd name="connsiteX92" fmla="*/ 1045014 w 2766703"/>
              <a:gd name="connsiteY92" fmla="*/ 521045 h 2242983"/>
              <a:gd name="connsiteX93" fmla="*/ 1014058 w 2766703"/>
              <a:gd name="connsiteY93" fmla="*/ 471038 h 2242983"/>
              <a:gd name="connsiteX94" fmla="*/ 997074 w 2766703"/>
              <a:gd name="connsiteY94" fmla="*/ 455134 h 2242983"/>
              <a:gd name="connsiteX95" fmla="*/ 1002151 w 2766703"/>
              <a:gd name="connsiteY95" fmla="*/ 418651 h 2242983"/>
              <a:gd name="connsiteX96" fmla="*/ 1023583 w 2766703"/>
              <a:gd name="connsiteY96" fmla="*/ 378394 h 2242983"/>
              <a:gd name="connsiteX97" fmla="*/ 980720 w 2766703"/>
              <a:gd name="connsiteY97" fmla="*/ 378170 h 2242983"/>
              <a:gd name="connsiteX98" fmla="*/ 938801 w 2766703"/>
              <a:gd name="connsiteY98" fmla="*/ 353099 h 2242983"/>
              <a:gd name="connsiteX99" fmla="*/ 930714 w 2766703"/>
              <a:gd name="connsiteY99" fmla="*/ 290063 h 2242983"/>
              <a:gd name="connsiteX100" fmla="*/ 899758 w 2766703"/>
              <a:gd name="connsiteY100" fmla="*/ 275776 h 2242983"/>
              <a:gd name="connsiteX101" fmla="*/ 894186 w 2766703"/>
              <a:gd name="connsiteY101" fmla="*/ 252862 h 2242983"/>
              <a:gd name="connsiteX102" fmla="*/ 842608 w 2766703"/>
              <a:gd name="connsiteY102" fmla="*/ 256726 h 2242983"/>
              <a:gd name="connsiteX103" fmla="*/ 830702 w 2766703"/>
              <a:gd name="connsiteY103" fmla="*/ 240057 h 2242983"/>
              <a:gd name="connsiteX104" fmla="*/ 780695 w 2766703"/>
              <a:gd name="connsiteY104" fmla="*/ 247201 h 2242983"/>
              <a:gd name="connsiteX105" fmla="*/ 759264 w 2766703"/>
              <a:gd name="connsiteY105" fmla="*/ 235295 h 2242983"/>
              <a:gd name="connsiteX106" fmla="*/ 746639 w 2766703"/>
              <a:gd name="connsiteY106" fmla="*/ 193644 h 2242983"/>
              <a:gd name="connsiteX107" fmla="*/ 672819 w 2766703"/>
              <a:gd name="connsiteY107" fmla="*/ 215075 h 2242983"/>
              <a:gd name="connsiteX108" fmla="*/ 697352 w 2766703"/>
              <a:gd name="connsiteY108" fmla="*/ 178145 h 2242983"/>
              <a:gd name="connsiteX109" fmla="*/ 744977 w 2766703"/>
              <a:gd name="connsiteY109" fmla="*/ 154332 h 2242983"/>
              <a:gd name="connsiteX110" fmla="*/ 780696 w 2766703"/>
              <a:gd name="connsiteY110" fmla="*/ 142426 h 2242983"/>
              <a:gd name="connsiteX111" fmla="*/ 794982 w 2766703"/>
              <a:gd name="connsiteY111" fmla="*/ 92419 h 2242983"/>
              <a:gd name="connsiteX112" fmla="*/ 837845 w 2766703"/>
              <a:gd name="connsiteY112" fmla="*/ 97182 h 2242983"/>
              <a:gd name="connsiteX113" fmla="*/ 941182 w 2766703"/>
              <a:gd name="connsiteY113" fmla="*/ 41649 h 2242983"/>
              <a:gd name="connsiteX114" fmla="*/ 1174994 w 2766703"/>
              <a:gd name="connsiteY114" fmla="*/ 0 h 2242983"/>
              <a:gd name="connsiteX115" fmla="*/ 1273704 w 2766703"/>
              <a:gd name="connsiteY115" fmla="*/ 27677 h 2242983"/>
              <a:gd name="connsiteX116" fmla="*/ 1337908 w 2766703"/>
              <a:gd name="connsiteY116" fmla="*/ 61463 h 2242983"/>
              <a:gd name="connsiteX117" fmla="*/ 1380770 w 2766703"/>
              <a:gd name="connsiteY117" fmla="*/ 90038 h 2242983"/>
              <a:gd name="connsiteX118" fmla="*/ 1562868 w 2766703"/>
              <a:gd name="connsiteY118" fmla="*/ 102933 h 2242983"/>
              <a:gd name="connsiteX0" fmla="*/ 1562868 w 2766703"/>
              <a:gd name="connsiteY0" fmla="*/ 102933 h 2242983"/>
              <a:gd name="connsiteX1" fmla="*/ 1481367 w 2766703"/>
              <a:gd name="connsiteY1" fmla="*/ 309068 h 2242983"/>
              <a:gd name="connsiteX2" fmla="*/ 1455488 w 2766703"/>
              <a:gd name="connsiteY2" fmla="*/ 464344 h 2242983"/>
              <a:gd name="connsiteX3" fmla="*/ 1610763 w 2766703"/>
              <a:gd name="connsiteY3" fmla="*/ 610993 h 2242983"/>
              <a:gd name="connsiteX4" fmla="*/ 2016205 w 2766703"/>
              <a:gd name="connsiteY4" fmla="*/ 723136 h 2242983"/>
              <a:gd name="connsiteX5" fmla="*/ 2240491 w 2766703"/>
              <a:gd name="connsiteY5" fmla="*/ 921544 h 2242983"/>
              <a:gd name="connsiteX6" fmla="*/ 2490657 w 2766703"/>
              <a:gd name="connsiteY6" fmla="*/ 1076819 h 2242983"/>
              <a:gd name="connsiteX7" fmla="*/ 2671812 w 2766703"/>
              <a:gd name="connsiteY7" fmla="*/ 1318359 h 2242983"/>
              <a:gd name="connsiteX8" fmla="*/ 2766703 w 2766703"/>
              <a:gd name="connsiteY8" fmla="*/ 1620283 h 2242983"/>
              <a:gd name="connsiteX9" fmla="*/ 2758076 w 2766703"/>
              <a:gd name="connsiteY9" fmla="*/ 1870449 h 2242983"/>
              <a:gd name="connsiteX10" fmla="*/ 2614294 w 2766703"/>
              <a:gd name="connsiteY10" fmla="*/ 1949105 h 2242983"/>
              <a:gd name="connsiteX11" fmla="*/ 2601494 w 2766703"/>
              <a:gd name="connsiteY11" fmla="*/ 2065100 h 2242983"/>
              <a:gd name="connsiteX12" fmla="*/ 2547597 w 2766703"/>
              <a:gd name="connsiteY12" fmla="*/ 2099670 h 2242983"/>
              <a:gd name="connsiteX13" fmla="*/ 2458618 w 2766703"/>
              <a:gd name="connsiteY13" fmla="*/ 2062453 h 2242983"/>
              <a:gd name="connsiteX14" fmla="*/ 2366015 w 2766703"/>
              <a:gd name="connsiteY14" fmla="*/ 1967204 h 2242983"/>
              <a:gd name="connsiteX15" fmla="*/ 2246953 w 2766703"/>
              <a:gd name="connsiteY15" fmla="*/ 2033351 h 2242983"/>
              <a:gd name="connsiteX16" fmla="*/ 2299868 w 2766703"/>
              <a:gd name="connsiteY16" fmla="*/ 2152412 h 2242983"/>
              <a:gd name="connsiteX17" fmla="*/ 2266371 w 2766703"/>
              <a:gd name="connsiteY17" fmla="*/ 2241385 h 2242983"/>
              <a:gd name="connsiteX18" fmla="*/ 2204619 w 2766703"/>
              <a:gd name="connsiteY18" fmla="*/ 2197392 h 2242983"/>
              <a:gd name="connsiteX19" fmla="*/ 2151703 w 2766703"/>
              <a:gd name="connsiteY19" fmla="*/ 2120662 h 2242983"/>
              <a:gd name="connsiteX20" fmla="*/ 2051285 w 2766703"/>
              <a:gd name="connsiteY20" fmla="*/ 2061249 h 2242983"/>
              <a:gd name="connsiteX21" fmla="*/ 1917540 w 2766703"/>
              <a:gd name="connsiteY21" fmla="*/ 1987056 h 2242983"/>
              <a:gd name="connsiteX22" fmla="*/ 1776623 w 2766703"/>
              <a:gd name="connsiteY22" fmla="*/ 1881806 h 2242983"/>
              <a:gd name="connsiteX23" fmla="*/ 1654086 w 2766703"/>
              <a:gd name="connsiteY23" fmla="*/ 1845283 h 2242983"/>
              <a:gd name="connsiteX24" fmla="*/ 1575460 w 2766703"/>
              <a:gd name="connsiteY24" fmla="*/ 1692523 h 2242983"/>
              <a:gd name="connsiteX25" fmla="*/ 1517295 w 2766703"/>
              <a:gd name="connsiteY25" fmla="*/ 1568795 h 2242983"/>
              <a:gd name="connsiteX26" fmla="*/ 1310640 w 2766703"/>
              <a:gd name="connsiteY26" fmla="*/ 1656260 h 2242983"/>
              <a:gd name="connsiteX27" fmla="*/ 1113899 w 2766703"/>
              <a:gd name="connsiteY27" fmla="*/ 1820074 h 2242983"/>
              <a:gd name="connsiteX28" fmla="*/ 906537 w 2766703"/>
              <a:gd name="connsiteY28" fmla="*/ 1810116 h 2242983"/>
              <a:gd name="connsiteX29" fmla="*/ 675146 w 2766703"/>
              <a:gd name="connsiteY29" fmla="*/ 1776392 h 2242983"/>
              <a:gd name="connsiteX30" fmla="*/ 634621 w 2766703"/>
              <a:gd name="connsiteY30" fmla="*/ 1879681 h 2242983"/>
              <a:gd name="connsiteX31" fmla="*/ 580141 w 2766703"/>
              <a:gd name="connsiteY31" fmla="*/ 1949266 h 2242983"/>
              <a:gd name="connsiteX32" fmla="*/ 587360 w 2766703"/>
              <a:gd name="connsiteY32" fmla="*/ 2093574 h 2242983"/>
              <a:gd name="connsiteX33" fmla="*/ 555799 w 2766703"/>
              <a:gd name="connsiteY33" fmla="*/ 2176014 h 2242983"/>
              <a:gd name="connsiteX34" fmla="*/ 490502 w 2766703"/>
              <a:gd name="connsiteY34" fmla="*/ 2172327 h 2242983"/>
              <a:gd name="connsiteX35" fmla="*/ 442492 w 2766703"/>
              <a:gd name="connsiteY35" fmla="*/ 2080974 h 2242983"/>
              <a:gd name="connsiteX36" fmla="*/ 420068 w 2766703"/>
              <a:gd name="connsiteY36" fmla="*/ 2029409 h 2242983"/>
              <a:gd name="connsiteX37" fmla="*/ 339705 w 2766703"/>
              <a:gd name="connsiteY37" fmla="*/ 2096823 h 2242983"/>
              <a:gd name="connsiteX38" fmla="*/ 327663 w 2766703"/>
              <a:gd name="connsiteY38" fmla="*/ 2045064 h 2242983"/>
              <a:gd name="connsiteX39" fmla="*/ 336659 w 2766703"/>
              <a:gd name="connsiteY39" fmla="*/ 2022766 h 2242983"/>
              <a:gd name="connsiteX40" fmla="*/ 286388 w 2766703"/>
              <a:gd name="connsiteY40" fmla="*/ 2014828 h 2242983"/>
              <a:gd name="connsiteX41" fmla="*/ 341951 w 2766703"/>
              <a:gd name="connsiteY41" fmla="*/ 1967201 h 2242983"/>
              <a:gd name="connsiteX42" fmla="*/ 429264 w 2766703"/>
              <a:gd name="connsiteY42" fmla="*/ 1898411 h 2242983"/>
              <a:gd name="connsiteX43" fmla="*/ 454115 w 2766703"/>
              <a:gd name="connsiteY43" fmla="*/ 1751048 h 2242983"/>
              <a:gd name="connsiteX44" fmla="*/ 407648 w 2766703"/>
              <a:gd name="connsiteY44" fmla="*/ 1735891 h 2242983"/>
              <a:gd name="connsiteX45" fmla="*/ 427547 w 2766703"/>
              <a:gd name="connsiteY45" fmla="*/ 1651944 h 2242983"/>
              <a:gd name="connsiteX46" fmla="*/ 394748 w 2766703"/>
              <a:gd name="connsiteY46" fmla="*/ 1636099 h 2242983"/>
              <a:gd name="connsiteX47" fmla="*/ 323170 w 2766703"/>
              <a:gd name="connsiteY47" fmla="*/ 1599996 h 2242983"/>
              <a:gd name="connsiteX48" fmla="*/ 89976 w 2766703"/>
              <a:gd name="connsiteY48" fmla="*/ 1553999 h 2242983"/>
              <a:gd name="connsiteX49" fmla="*/ 20 w 2766703"/>
              <a:gd name="connsiteY49" fmla="*/ 1404374 h 2242983"/>
              <a:gd name="connsiteX50" fmla="*/ 135646 w 2766703"/>
              <a:gd name="connsiteY50" fmla="*/ 1387370 h 2242983"/>
              <a:gd name="connsiteX51" fmla="*/ 256416 w 2766703"/>
              <a:gd name="connsiteY51" fmla="*/ 1292480 h 2242983"/>
              <a:gd name="connsiteX52" fmla="*/ 403065 w 2766703"/>
              <a:gd name="connsiteY52" fmla="*/ 1275227 h 2242983"/>
              <a:gd name="connsiteX53" fmla="*/ 522038 w 2766703"/>
              <a:gd name="connsiteY53" fmla="*/ 1092590 h 2242983"/>
              <a:gd name="connsiteX54" fmla="*/ 528283 w 2766703"/>
              <a:gd name="connsiteY54" fmla="*/ 1021107 h 2242983"/>
              <a:gd name="connsiteX55" fmla="*/ 537808 w 2766703"/>
              <a:gd name="connsiteY55" fmla="*/ 960812 h 2242983"/>
              <a:gd name="connsiteX56" fmla="*/ 573527 w 2766703"/>
              <a:gd name="connsiteY56" fmla="*/ 952051 h 2242983"/>
              <a:gd name="connsiteX57" fmla="*/ 602955 w 2766703"/>
              <a:gd name="connsiteY57" fmla="*/ 983142 h 2242983"/>
              <a:gd name="connsiteX58" fmla="*/ 621152 w 2766703"/>
              <a:gd name="connsiteY58" fmla="*/ 966338 h 2242983"/>
              <a:gd name="connsiteX59" fmla="*/ 619624 w 2766703"/>
              <a:gd name="connsiteY59" fmla="*/ 906088 h 2242983"/>
              <a:gd name="connsiteX60" fmla="*/ 671069 w 2766703"/>
              <a:gd name="connsiteY60" fmla="*/ 885556 h 2242983"/>
              <a:gd name="connsiteX61" fmla="*/ 714020 w 2766703"/>
              <a:gd name="connsiteY61" fmla="*/ 930620 h 2242983"/>
              <a:gd name="connsiteX62" fmla="*/ 730689 w 2766703"/>
              <a:gd name="connsiteY62" fmla="*/ 952051 h 2242983"/>
              <a:gd name="connsiteX63" fmla="*/ 759714 w 2766703"/>
              <a:gd name="connsiteY63" fmla="*/ 939380 h 2242983"/>
              <a:gd name="connsiteX64" fmla="*/ 768789 w 2766703"/>
              <a:gd name="connsiteY64" fmla="*/ 880613 h 2242983"/>
              <a:gd name="connsiteX65" fmla="*/ 769823 w 2766703"/>
              <a:gd name="connsiteY65" fmla="*/ 847186 h 2242983"/>
              <a:gd name="connsiteX66" fmla="*/ 790220 w 2766703"/>
              <a:gd name="connsiteY66" fmla="*/ 823463 h 2242983"/>
              <a:gd name="connsiteX67" fmla="*/ 845978 w 2766703"/>
              <a:gd name="connsiteY67" fmla="*/ 804952 h 2242983"/>
              <a:gd name="connsiteX68" fmla="*/ 878327 w 2766703"/>
              <a:gd name="connsiteY68" fmla="*/ 799651 h 2242983"/>
              <a:gd name="connsiteX69" fmla="*/ 896523 w 2766703"/>
              <a:gd name="connsiteY69" fmla="*/ 767167 h 2242983"/>
              <a:gd name="connsiteX70" fmla="*/ 921189 w 2766703"/>
              <a:gd name="connsiteY70" fmla="*/ 759170 h 2242983"/>
              <a:gd name="connsiteX71" fmla="*/ 937858 w 2766703"/>
              <a:gd name="connsiteY71" fmla="*/ 735357 h 2242983"/>
              <a:gd name="connsiteX72" fmla="*/ 961670 w 2766703"/>
              <a:gd name="connsiteY72" fmla="*/ 787745 h 2242983"/>
              <a:gd name="connsiteX73" fmla="*/ 1004533 w 2766703"/>
              <a:gd name="connsiteY73" fmla="*/ 785364 h 2242983"/>
              <a:gd name="connsiteX74" fmla="*/ 1042633 w 2766703"/>
              <a:gd name="connsiteY74" fmla="*/ 797270 h 2242983"/>
              <a:gd name="connsiteX75" fmla="*/ 1066445 w 2766703"/>
              <a:gd name="connsiteY75" fmla="*/ 787745 h 2242983"/>
              <a:gd name="connsiteX76" fmla="*/ 1095020 w 2766703"/>
              <a:gd name="connsiteY76" fmla="*/ 859182 h 2242983"/>
              <a:gd name="connsiteX77" fmla="*/ 1119956 w 2766703"/>
              <a:gd name="connsiteY77" fmla="*/ 846872 h 2242983"/>
              <a:gd name="connsiteX78" fmla="*/ 1163088 w 2766703"/>
              <a:gd name="connsiteY78" fmla="*/ 852532 h 2242983"/>
              <a:gd name="connsiteX79" fmla="*/ 1197414 w 2766703"/>
              <a:gd name="connsiteY79" fmla="*/ 859182 h 2242983"/>
              <a:gd name="connsiteX80" fmla="*/ 1256765 w 2766703"/>
              <a:gd name="connsiteY80" fmla="*/ 914715 h 2242983"/>
              <a:gd name="connsiteX81" fmla="*/ 1285520 w 2766703"/>
              <a:gd name="connsiteY81" fmla="*/ 899663 h 2242983"/>
              <a:gd name="connsiteX82" fmla="*/ 1321239 w 2766703"/>
              <a:gd name="connsiteY82" fmla="*/ 923476 h 2242983"/>
              <a:gd name="connsiteX83" fmla="*/ 1373627 w 2766703"/>
              <a:gd name="connsiteY83" fmla="*/ 952051 h 2242983"/>
              <a:gd name="connsiteX84" fmla="*/ 1454589 w 2766703"/>
              <a:gd name="connsiteY84" fmla="*/ 956633 h 2242983"/>
              <a:gd name="connsiteX85" fmla="*/ 1478086 w 2766703"/>
              <a:gd name="connsiteY85" fmla="*/ 917680 h 2242983"/>
              <a:gd name="connsiteX86" fmla="*/ 1442683 w 2766703"/>
              <a:gd name="connsiteY86" fmla="*/ 875851 h 2242983"/>
              <a:gd name="connsiteX87" fmla="*/ 1367740 w 2766703"/>
              <a:gd name="connsiteY87" fmla="*/ 823687 h 2242983"/>
              <a:gd name="connsiteX88" fmla="*/ 1280758 w 2766703"/>
              <a:gd name="connsiteY88" fmla="*/ 778220 h 2242983"/>
              <a:gd name="connsiteX89" fmla="*/ 1195527 w 2766703"/>
              <a:gd name="connsiteY89" fmla="*/ 685396 h 2242983"/>
              <a:gd name="connsiteX90" fmla="*/ 1156933 w 2766703"/>
              <a:gd name="connsiteY90" fmla="*/ 663920 h 2242983"/>
              <a:gd name="connsiteX91" fmla="*/ 1075341 w 2766703"/>
              <a:gd name="connsiteY91" fmla="*/ 588124 h 2242983"/>
              <a:gd name="connsiteX92" fmla="*/ 1045014 w 2766703"/>
              <a:gd name="connsiteY92" fmla="*/ 521045 h 2242983"/>
              <a:gd name="connsiteX93" fmla="*/ 1014058 w 2766703"/>
              <a:gd name="connsiteY93" fmla="*/ 471038 h 2242983"/>
              <a:gd name="connsiteX94" fmla="*/ 997074 w 2766703"/>
              <a:gd name="connsiteY94" fmla="*/ 455134 h 2242983"/>
              <a:gd name="connsiteX95" fmla="*/ 1002151 w 2766703"/>
              <a:gd name="connsiteY95" fmla="*/ 418651 h 2242983"/>
              <a:gd name="connsiteX96" fmla="*/ 1023583 w 2766703"/>
              <a:gd name="connsiteY96" fmla="*/ 378394 h 2242983"/>
              <a:gd name="connsiteX97" fmla="*/ 980720 w 2766703"/>
              <a:gd name="connsiteY97" fmla="*/ 378170 h 2242983"/>
              <a:gd name="connsiteX98" fmla="*/ 938801 w 2766703"/>
              <a:gd name="connsiteY98" fmla="*/ 353099 h 2242983"/>
              <a:gd name="connsiteX99" fmla="*/ 930714 w 2766703"/>
              <a:gd name="connsiteY99" fmla="*/ 290063 h 2242983"/>
              <a:gd name="connsiteX100" fmla="*/ 899758 w 2766703"/>
              <a:gd name="connsiteY100" fmla="*/ 275776 h 2242983"/>
              <a:gd name="connsiteX101" fmla="*/ 894186 w 2766703"/>
              <a:gd name="connsiteY101" fmla="*/ 252862 h 2242983"/>
              <a:gd name="connsiteX102" fmla="*/ 842608 w 2766703"/>
              <a:gd name="connsiteY102" fmla="*/ 256726 h 2242983"/>
              <a:gd name="connsiteX103" fmla="*/ 830702 w 2766703"/>
              <a:gd name="connsiteY103" fmla="*/ 240057 h 2242983"/>
              <a:gd name="connsiteX104" fmla="*/ 780695 w 2766703"/>
              <a:gd name="connsiteY104" fmla="*/ 247201 h 2242983"/>
              <a:gd name="connsiteX105" fmla="*/ 759264 w 2766703"/>
              <a:gd name="connsiteY105" fmla="*/ 235295 h 2242983"/>
              <a:gd name="connsiteX106" fmla="*/ 746639 w 2766703"/>
              <a:gd name="connsiteY106" fmla="*/ 193644 h 2242983"/>
              <a:gd name="connsiteX107" fmla="*/ 672819 w 2766703"/>
              <a:gd name="connsiteY107" fmla="*/ 215075 h 2242983"/>
              <a:gd name="connsiteX108" fmla="*/ 697352 w 2766703"/>
              <a:gd name="connsiteY108" fmla="*/ 178145 h 2242983"/>
              <a:gd name="connsiteX109" fmla="*/ 744977 w 2766703"/>
              <a:gd name="connsiteY109" fmla="*/ 154332 h 2242983"/>
              <a:gd name="connsiteX110" fmla="*/ 780696 w 2766703"/>
              <a:gd name="connsiteY110" fmla="*/ 142426 h 2242983"/>
              <a:gd name="connsiteX111" fmla="*/ 794982 w 2766703"/>
              <a:gd name="connsiteY111" fmla="*/ 92419 h 2242983"/>
              <a:gd name="connsiteX112" fmla="*/ 837845 w 2766703"/>
              <a:gd name="connsiteY112" fmla="*/ 97182 h 2242983"/>
              <a:gd name="connsiteX113" fmla="*/ 941182 w 2766703"/>
              <a:gd name="connsiteY113" fmla="*/ 41649 h 2242983"/>
              <a:gd name="connsiteX114" fmla="*/ 1174994 w 2766703"/>
              <a:gd name="connsiteY114" fmla="*/ 0 h 2242983"/>
              <a:gd name="connsiteX115" fmla="*/ 1273704 w 2766703"/>
              <a:gd name="connsiteY115" fmla="*/ 27677 h 2242983"/>
              <a:gd name="connsiteX116" fmla="*/ 1337908 w 2766703"/>
              <a:gd name="connsiteY116" fmla="*/ 61463 h 2242983"/>
              <a:gd name="connsiteX117" fmla="*/ 1380770 w 2766703"/>
              <a:gd name="connsiteY117" fmla="*/ 90038 h 2242983"/>
              <a:gd name="connsiteX118" fmla="*/ 1562868 w 2766703"/>
              <a:gd name="connsiteY118" fmla="*/ 102933 h 2242983"/>
              <a:gd name="connsiteX0" fmla="*/ 1562868 w 2766703"/>
              <a:gd name="connsiteY0" fmla="*/ 102933 h 2242983"/>
              <a:gd name="connsiteX1" fmla="*/ 1481367 w 2766703"/>
              <a:gd name="connsiteY1" fmla="*/ 309068 h 2242983"/>
              <a:gd name="connsiteX2" fmla="*/ 1455488 w 2766703"/>
              <a:gd name="connsiteY2" fmla="*/ 464344 h 2242983"/>
              <a:gd name="connsiteX3" fmla="*/ 1610763 w 2766703"/>
              <a:gd name="connsiteY3" fmla="*/ 610993 h 2242983"/>
              <a:gd name="connsiteX4" fmla="*/ 2016205 w 2766703"/>
              <a:gd name="connsiteY4" fmla="*/ 723136 h 2242983"/>
              <a:gd name="connsiteX5" fmla="*/ 2240491 w 2766703"/>
              <a:gd name="connsiteY5" fmla="*/ 921544 h 2242983"/>
              <a:gd name="connsiteX6" fmla="*/ 2490657 w 2766703"/>
              <a:gd name="connsiteY6" fmla="*/ 1076819 h 2242983"/>
              <a:gd name="connsiteX7" fmla="*/ 2671812 w 2766703"/>
              <a:gd name="connsiteY7" fmla="*/ 1318359 h 2242983"/>
              <a:gd name="connsiteX8" fmla="*/ 2766703 w 2766703"/>
              <a:gd name="connsiteY8" fmla="*/ 1620283 h 2242983"/>
              <a:gd name="connsiteX9" fmla="*/ 2670764 w 2766703"/>
              <a:gd name="connsiteY9" fmla="*/ 1838700 h 2242983"/>
              <a:gd name="connsiteX10" fmla="*/ 2614294 w 2766703"/>
              <a:gd name="connsiteY10" fmla="*/ 1949105 h 2242983"/>
              <a:gd name="connsiteX11" fmla="*/ 2601494 w 2766703"/>
              <a:gd name="connsiteY11" fmla="*/ 2065100 h 2242983"/>
              <a:gd name="connsiteX12" fmla="*/ 2547597 w 2766703"/>
              <a:gd name="connsiteY12" fmla="*/ 2099670 h 2242983"/>
              <a:gd name="connsiteX13" fmla="*/ 2458618 w 2766703"/>
              <a:gd name="connsiteY13" fmla="*/ 2062453 h 2242983"/>
              <a:gd name="connsiteX14" fmla="*/ 2366015 w 2766703"/>
              <a:gd name="connsiteY14" fmla="*/ 1967204 h 2242983"/>
              <a:gd name="connsiteX15" fmla="*/ 2246953 w 2766703"/>
              <a:gd name="connsiteY15" fmla="*/ 2033351 h 2242983"/>
              <a:gd name="connsiteX16" fmla="*/ 2299868 w 2766703"/>
              <a:gd name="connsiteY16" fmla="*/ 2152412 h 2242983"/>
              <a:gd name="connsiteX17" fmla="*/ 2266371 w 2766703"/>
              <a:gd name="connsiteY17" fmla="*/ 2241385 h 2242983"/>
              <a:gd name="connsiteX18" fmla="*/ 2204619 w 2766703"/>
              <a:gd name="connsiteY18" fmla="*/ 2197392 h 2242983"/>
              <a:gd name="connsiteX19" fmla="*/ 2151703 w 2766703"/>
              <a:gd name="connsiteY19" fmla="*/ 2120662 h 2242983"/>
              <a:gd name="connsiteX20" fmla="*/ 2051285 w 2766703"/>
              <a:gd name="connsiteY20" fmla="*/ 2061249 h 2242983"/>
              <a:gd name="connsiteX21" fmla="*/ 1917540 w 2766703"/>
              <a:gd name="connsiteY21" fmla="*/ 1987056 h 2242983"/>
              <a:gd name="connsiteX22" fmla="*/ 1776623 w 2766703"/>
              <a:gd name="connsiteY22" fmla="*/ 1881806 h 2242983"/>
              <a:gd name="connsiteX23" fmla="*/ 1654086 w 2766703"/>
              <a:gd name="connsiteY23" fmla="*/ 1845283 h 2242983"/>
              <a:gd name="connsiteX24" fmla="*/ 1575460 w 2766703"/>
              <a:gd name="connsiteY24" fmla="*/ 1692523 h 2242983"/>
              <a:gd name="connsiteX25" fmla="*/ 1517295 w 2766703"/>
              <a:gd name="connsiteY25" fmla="*/ 1568795 h 2242983"/>
              <a:gd name="connsiteX26" fmla="*/ 1310640 w 2766703"/>
              <a:gd name="connsiteY26" fmla="*/ 1656260 h 2242983"/>
              <a:gd name="connsiteX27" fmla="*/ 1113899 w 2766703"/>
              <a:gd name="connsiteY27" fmla="*/ 1820074 h 2242983"/>
              <a:gd name="connsiteX28" fmla="*/ 906537 w 2766703"/>
              <a:gd name="connsiteY28" fmla="*/ 1810116 h 2242983"/>
              <a:gd name="connsiteX29" fmla="*/ 675146 w 2766703"/>
              <a:gd name="connsiteY29" fmla="*/ 1776392 h 2242983"/>
              <a:gd name="connsiteX30" fmla="*/ 634621 w 2766703"/>
              <a:gd name="connsiteY30" fmla="*/ 1879681 h 2242983"/>
              <a:gd name="connsiteX31" fmla="*/ 580141 w 2766703"/>
              <a:gd name="connsiteY31" fmla="*/ 1949266 h 2242983"/>
              <a:gd name="connsiteX32" fmla="*/ 587360 w 2766703"/>
              <a:gd name="connsiteY32" fmla="*/ 2093574 h 2242983"/>
              <a:gd name="connsiteX33" fmla="*/ 555799 w 2766703"/>
              <a:gd name="connsiteY33" fmla="*/ 2176014 h 2242983"/>
              <a:gd name="connsiteX34" fmla="*/ 490502 w 2766703"/>
              <a:gd name="connsiteY34" fmla="*/ 2172327 h 2242983"/>
              <a:gd name="connsiteX35" fmla="*/ 442492 w 2766703"/>
              <a:gd name="connsiteY35" fmla="*/ 2080974 h 2242983"/>
              <a:gd name="connsiteX36" fmla="*/ 420068 w 2766703"/>
              <a:gd name="connsiteY36" fmla="*/ 2029409 h 2242983"/>
              <a:gd name="connsiteX37" fmla="*/ 339705 w 2766703"/>
              <a:gd name="connsiteY37" fmla="*/ 2096823 h 2242983"/>
              <a:gd name="connsiteX38" fmla="*/ 327663 w 2766703"/>
              <a:gd name="connsiteY38" fmla="*/ 2045064 h 2242983"/>
              <a:gd name="connsiteX39" fmla="*/ 336659 w 2766703"/>
              <a:gd name="connsiteY39" fmla="*/ 2022766 h 2242983"/>
              <a:gd name="connsiteX40" fmla="*/ 286388 w 2766703"/>
              <a:gd name="connsiteY40" fmla="*/ 2014828 h 2242983"/>
              <a:gd name="connsiteX41" fmla="*/ 341951 w 2766703"/>
              <a:gd name="connsiteY41" fmla="*/ 1967201 h 2242983"/>
              <a:gd name="connsiteX42" fmla="*/ 429264 w 2766703"/>
              <a:gd name="connsiteY42" fmla="*/ 1898411 h 2242983"/>
              <a:gd name="connsiteX43" fmla="*/ 454115 w 2766703"/>
              <a:gd name="connsiteY43" fmla="*/ 1751048 h 2242983"/>
              <a:gd name="connsiteX44" fmla="*/ 407648 w 2766703"/>
              <a:gd name="connsiteY44" fmla="*/ 1735891 h 2242983"/>
              <a:gd name="connsiteX45" fmla="*/ 427547 w 2766703"/>
              <a:gd name="connsiteY45" fmla="*/ 1651944 h 2242983"/>
              <a:gd name="connsiteX46" fmla="*/ 394748 w 2766703"/>
              <a:gd name="connsiteY46" fmla="*/ 1636099 h 2242983"/>
              <a:gd name="connsiteX47" fmla="*/ 323170 w 2766703"/>
              <a:gd name="connsiteY47" fmla="*/ 1599996 h 2242983"/>
              <a:gd name="connsiteX48" fmla="*/ 89976 w 2766703"/>
              <a:gd name="connsiteY48" fmla="*/ 1553999 h 2242983"/>
              <a:gd name="connsiteX49" fmla="*/ 20 w 2766703"/>
              <a:gd name="connsiteY49" fmla="*/ 1404374 h 2242983"/>
              <a:gd name="connsiteX50" fmla="*/ 135646 w 2766703"/>
              <a:gd name="connsiteY50" fmla="*/ 1387370 h 2242983"/>
              <a:gd name="connsiteX51" fmla="*/ 256416 w 2766703"/>
              <a:gd name="connsiteY51" fmla="*/ 1292480 h 2242983"/>
              <a:gd name="connsiteX52" fmla="*/ 403065 w 2766703"/>
              <a:gd name="connsiteY52" fmla="*/ 1275227 h 2242983"/>
              <a:gd name="connsiteX53" fmla="*/ 522038 w 2766703"/>
              <a:gd name="connsiteY53" fmla="*/ 1092590 h 2242983"/>
              <a:gd name="connsiteX54" fmla="*/ 528283 w 2766703"/>
              <a:gd name="connsiteY54" fmla="*/ 1021107 h 2242983"/>
              <a:gd name="connsiteX55" fmla="*/ 537808 w 2766703"/>
              <a:gd name="connsiteY55" fmla="*/ 960812 h 2242983"/>
              <a:gd name="connsiteX56" fmla="*/ 573527 w 2766703"/>
              <a:gd name="connsiteY56" fmla="*/ 952051 h 2242983"/>
              <a:gd name="connsiteX57" fmla="*/ 602955 w 2766703"/>
              <a:gd name="connsiteY57" fmla="*/ 983142 h 2242983"/>
              <a:gd name="connsiteX58" fmla="*/ 621152 w 2766703"/>
              <a:gd name="connsiteY58" fmla="*/ 966338 h 2242983"/>
              <a:gd name="connsiteX59" fmla="*/ 619624 w 2766703"/>
              <a:gd name="connsiteY59" fmla="*/ 906088 h 2242983"/>
              <a:gd name="connsiteX60" fmla="*/ 671069 w 2766703"/>
              <a:gd name="connsiteY60" fmla="*/ 885556 h 2242983"/>
              <a:gd name="connsiteX61" fmla="*/ 714020 w 2766703"/>
              <a:gd name="connsiteY61" fmla="*/ 930620 h 2242983"/>
              <a:gd name="connsiteX62" fmla="*/ 730689 w 2766703"/>
              <a:gd name="connsiteY62" fmla="*/ 952051 h 2242983"/>
              <a:gd name="connsiteX63" fmla="*/ 759714 w 2766703"/>
              <a:gd name="connsiteY63" fmla="*/ 939380 h 2242983"/>
              <a:gd name="connsiteX64" fmla="*/ 768789 w 2766703"/>
              <a:gd name="connsiteY64" fmla="*/ 880613 h 2242983"/>
              <a:gd name="connsiteX65" fmla="*/ 769823 w 2766703"/>
              <a:gd name="connsiteY65" fmla="*/ 847186 h 2242983"/>
              <a:gd name="connsiteX66" fmla="*/ 790220 w 2766703"/>
              <a:gd name="connsiteY66" fmla="*/ 823463 h 2242983"/>
              <a:gd name="connsiteX67" fmla="*/ 845978 w 2766703"/>
              <a:gd name="connsiteY67" fmla="*/ 804952 h 2242983"/>
              <a:gd name="connsiteX68" fmla="*/ 878327 w 2766703"/>
              <a:gd name="connsiteY68" fmla="*/ 799651 h 2242983"/>
              <a:gd name="connsiteX69" fmla="*/ 896523 w 2766703"/>
              <a:gd name="connsiteY69" fmla="*/ 767167 h 2242983"/>
              <a:gd name="connsiteX70" fmla="*/ 921189 w 2766703"/>
              <a:gd name="connsiteY70" fmla="*/ 759170 h 2242983"/>
              <a:gd name="connsiteX71" fmla="*/ 937858 w 2766703"/>
              <a:gd name="connsiteY71" fmla="*/ 735357 h 2242983"/>
              <a:gd name="connsiteX72" fmla="*/ 961670 w 2766703"/>
              <a:gd name="connsiteY72" fmla="*/ 787745 h 2242983"/>
              <a:gd name="connsiteX73" fmla="*/ 1004533 w 2766703"/>
              <a:gd name="connsiteY73" fmla="*/ 785364 h 2242983"/>
              <a:gd name="connsiteX74" fmla="*/ 1042633 w 2766703"/>
              <a:gd name="connsiteY74" fmla="*/ 797270 h 2242983"/>
              <a:gd name="connsiteX75" fmla="*/ 1066445 w 2766703"/>
              <a:gd name="connsiteY75" fmla="*/ 787745 h 2242983"/>
              <a:gd name="connsiteX76" fmla="*/ 1095020 w 2766703"/>
              <a:gd name="connsiteY76" fmla="*/ 859182 h 2242983"/>
              <a:gd name="connsiteX77" fmla="*/ 1119956 w 2766703"/>
              <a:gd name="connsiteY77" fmla="*/ 846872 h 2242983"/>
              <a:gd name="connsiteX78" fmla="*/ 1163088 w 2766703"/>
              <a:gd name="connsiteY78" fmla="*/ 852532 h 2242983"/>
              <a:gd name="connsiteX79" fmla="*/ 1197414 w 2766703"/>
              <a:gd name="connsiteY79" fmla="*/ 859182 h 2242983"/>
              <a:gd name="connsiteX80" fmla="*/ 1256765 w 2766703"/>
              <a:gd name="connsiteY80" fmla="*/ 914715 h 2242983"/>
              <a:gd name="connsiteX81" fmla="*/ 1285520 w 2766703"/>
              <a:gd name="connsiteY81" fmla="*/ 899663 h 2242983"/>
              <a:gd name="connsiteX82" fmla="*/ 1321239 w 2766703"/>
              <a:gd name="connsiteY82" fmla="*/ 923476 h 2242983"/>
              <a:gd name="connsiteX83" fmla="*/ 1373627 w 2766703"/>
              <a:gd name="connsiteY83" fmla="*/ 952051 h 2242983"/>
              <a:gd name="connsiteX84" fmla="*/ 1454589 w 2766703"/>
              <a:gd name="connsiteY84" fmla="*/ 956633 h 2242983"/>
              <a:gd name="connsiteX85" fmla="*/ 1478086 w 2766703"/>
              <a:gd name="connsiteY85" fmla="*/ 917680 h 2242983"/>
              <a:gd name="connsiteX86" fmla="*/ 1442683 w 2766703"/>
              <a:gd name="connsiteY86" fmla="*/ 875851 h 2242983"/>
              <a:gd name="connsiteX87" fmla="*/ 1367740 w 2766703"/>
              <a:gd name="connsiteY87" fmla="*/ 823687 h 2242983"/>
              <a:gd name="connsiteX88" fmla="*/ 1280758 w 2766703"/>
              <a:gd name="connsiteY88" fmla="*/ 778220 h 2242983"/>
              <a:gd name="connsiteX89" fmla="*/ 1195527 w 2766703"/>
              <a:gd name="connsiteY89" fmla="*/ 685396 h 2242983"/>
              <a:gd name="connsiteX90" fmla="*/ 1156933 w 2766703"/>
              <a:gd name="connsiteY90" fmla="*/ 663920 h 2242983"/>
              <a:gd name="connsiteX91" fmla="*/ 1075341 w 2766703"/>
              <a:gd name="connsiteY91" fmla="*/ 588124 h 2242983"/>
              <a:gd name="connsiteX92" fmla="*/ 1045014 w 2766703"/>
              <a:gd name="connsiteY92" fmla="*/ 521045 h 2242983"/>
              <a:gd name="connsiteX93" fmla="*/ 1014058 w 2766703"/>
              <a:gd name="connsiteY93" fmla="*/ 471038 h 2242983"/>
              <a:gd name="connsiteX94" fmla="*/ 997074 w 2766703"/>
              <a:gd name="connsiteY94" fmla="*/ 455134 h 2242983"/>
              <a:gd name="connsiteX95" fmla="*/ 1002151 w 2766703"/>
              <a:gd name="connsiteY95" fmla="*/ 418651 h 2242983"/>
              <a:gd name="connsiteX96" fmla="*/ 1023583 w 2766703"/>
              <a:gd name="connsiteY96" fmla="*/ 378394 h 2242983"/>
              <a:gd name="connsiteX97" fmla="*/ 980720 w 2766703"/>
              <a:gd name="connsiteY97" fmla="*/ 378170 h 2242983"/>
              <a:gd name="connsiteX98" fmla="*/ 938801 w 2766703"/>
              <a:gd name="connsiteY98" fmla="*/ 353099 h 2242983"/>
              <a:gd name="connsiteX99" fmla="*/ 930714 w 2766703"/>
              <a:gd name="connsiteY99" fmla="*/ 290063 h 2242983"/>
              <a:gd name="connsiteX100" fmla="*/ 899758 w 2766703"/>
              <a:gd name="connsiteY100" fmla="*/ 275776 h 2242983"/>
              <a:gd name="connsiteX101" fmla="*/ 894186 w 2766703"/>
              <a:gd name="connsiteY101" fmla="*/ 252862 h 2242983"/>
              <a:gd name="connsiteX102" fmla="*/ 842608 w 2766703"/>
              <a:gd name="connsiteY102" fmla="*/ 256726 h 2242983"/>
              <a:gd name="connsiteX103" fmla="*/ 830702 w 2766703"/>
              <a:gd name="connsiteY103" fmla="*/ 240057 h 2242983"/>
              <a:gd name="connsiteX104" fmla="*/ 780695 w 2766703"/>
              <a:gd name="connsiteY104" fmla="*/ 247201 h 2242983"/>
              <a:gd name="connsiteX105" fmla="*/ 759264 w 2766703"/>
              <a:gd name="connsiteY105" fmla="*/ 235295 h 2242983"/>
              <a:gd name="connsiteX106" fmla="*/ 746639 w 2766703"/>
              <a:gd name="connsiteY106" fmla="*/ 193644 h 2242983"/>
              <a:gd name="connsiteX107" fmla="*/ 672819 w 2766703"/>
              <a:gd name="connsiteY107" fmla="*/ 215075 h 2242983"/>
              <a:gd name="connsiteX108" fmla="*/ 697352 w 2766703"/>
              <a:gd name="connsiteY108" fmla="*/ 178145 h 2242983"/>
              <a:gd name="connsiteX109" fmla="*/ 744977 w 2766703"/>
              <a:gd name="connsiteY109" fmla="*/ 154332 h 2242983"/>
              <a:gd name="connsiteX110" fmla="*/ 780696 w 2766703"/>
              <a:gd name="connsiteY110" fmla="*/ 142426 h 2242983"/>
              <a:gd name="connsiteX111" fmla="*/ 794982 w 2766703"/>
              <a:gd name="connsiteY111" fmla="*/ 92419 h 2242983"/>
              <a:gd name="connsiteX112" fmla="*/ 837845 w 2766703"/>
              <a:gd name="connsiteY112" fmla="*/ 97182 h 2242983"/>
              <a:gd name="connsiteX113" fmla="*/ 941182 w 2766703"/>
              <a:gd name="connsiteY113" fmla="*/ 41649 h 2242983"/>
              <a:gd name="connsiteX114" fmla="*/ 1174994 w 2766703"/>
              <a:gd name="connsiteY114" fmla="*/ 0 h 2242983"/>
              <a:gd name="connsiteX115" fmla="*/ 1273704 w 2766703"/>
              <a:gd name="connsiteY115" fmla="*/ 27677 h 2242983"/>
              <a:gd name="connsiteX116" fmla="*/ 1337908 w 2766703"/>
              <a:gd name="connsiteY116" fmla="*/ 61463 h 2242983"/>
              <a:gd name="connsiteX117" fmla="*/ 1380770 w 2766703"/>
              <a:gd name="connsiteY117" fmla="*/ 90038 h 2242983"/>
              <a:gd name="connsiteX118" fmla="*/ 1562868 w 2766703"/>
              <a:gd name="connsiteY118" fmla="*/ 102933 h 2242983"/>
              <a:gd name="connsiteX0" fmla="*/ 1562868 w 2766703"/>
              <a:gd name="connsiteY0" fmla="*/ 102933 h 2242983"/>
              <a:gd name="connsiteX1" fmla="*/ 1481367 w 2766703"/>
              <a:gd name="connsiteY1" fmla="*/ 309068 h 2242983"/>
              <a:gd name="connsiteX2" fmla="*/ 1455488 w 2766703"/>
              <a:gd name="connsiteY2" fmla="*/ 464344 h 2242983"/>
              <a:gd name="connsiteX3" fmla="*/ 1610763 w 2766703"/>
              <a:gd name="connsiteY3" fmla="*/ 610993 h 2242983"/>
              <a:gd name="connsiteX4" fmla="*/ 2016205 w 2766703"/>
              <a:gd name="connsiteY4" fmla="*/ 723136 h 2242983"/>
              <a:gd name="connsiteX5" fmla="*/ 2240491 w 2766703"/>
              <a:gd name="connsiteY5" fmla="*/ 921544 h 2242983"/>
              <a:gd name="connsiteX6" fmla="*/ 2490657 w 2766703"/>
              <a:gd name="connsiteY6" fmla="*/ 1214403 h 2242983"/>
              <a:gd name="connsiteX7" fmla="*/ 2671812 w 2766703"/>
              <a:gd name="connsiteY7" fmla="*/ 1318359 h 2242983"/>
              <a:gd name="connsiteX8" fmla="*/ 2766703 w 2766703"/>
              <a:gd name="connsiteY8" fmla="*/ 1620283 h 2242983"/>
              <a:gd name="connsiteX9" fmla="*/ 2670764 w 2766703"/>
              <a:gd name="connsiteY9" fmla="*/ 1838700 h 2242983"/>
              <a:gd name="connsiteX10" fmla="*/ 2614294 w 2766703"/>
              <a:gd name="connsiteY10" fmla="*/ 1949105 h 2242983"/>
              <a:gd name="connsiteX11" fmla="*/ 2601494 w 2766703"/>
              <a:gd name="connsiteY11" fmla="*/ 2065100 h 2242983"/>
              <a:gd name="connsiteX12" fmla="*/ 2547597 w 2766703"/>
              <a:gd name="connsiteY12" fmla="*/ 2099670 h 2242983"/>
              <a:gd name="connsiteX13" fmla="*/ 2458618 w 2766703"/>
              <a:gd name="connsiteY13" fmla="*/ 2062453 h 2242983"/>
              <a:gd name="connsiteX14" fmla="*/ 2366015 w 2766703"/>
              <a:gd name="connsiteY14" fmla="*/ 1967204 h 2242983"/>
              <a:gd name="connsiteX15" fmla="*/ 2246953 w 2766703"/>
              <a:gd name="connsiteY15" fmla="*/ 2033351 h 2242983"/>
              <a:gd name="connsiteX16" fmla="*/ 2299868 w 2766703"/>
              <a:gd name="connsiteY16" fmla="*/ 2152412 h 2242983"/>
              <a:gd name="connsiteX17" fmla="*/ 2266371 w 2766703"/>
              <a:gd name="connsiteY17" fmla="*/ 2241385 h 2242983"/>
              <a:gd name="connsiteX18" fmla="*/ 2204619 w 2766703"/>
              <a:gd name="connsiteY18" fmla="*/ 2197392 h 2242983"/>
              <a:gd name="connsiteX19" fmla="*/ 2151703 w 2766703"/>
              <a:gd name="connsiteY19" fmla="*/ 2120662 h 2242983"/>
              <a:gd name="connsiteX20" fmla="*/ 2051285 w 2766703"/>
              <a:gd name="connsiteY20" fmla="*/ 2061249 h 2242983"/>
              <a:gd name="connsiteX21" fmla="*/ 1917540 w 2766703"/>
              <a:gd name="connsiteY21" fmla="*/ 1987056 h 2242983"/>
              <a:gd name="connsiteX22" fmla="*/ 1776623 w 2766703"/>
              <a:gd name="connsiteY22" fmla="*/ 1881806 h 2242983"/>
              <a:gd name="connsiteX23" fmla="*/ 1654086 w 2766703"/>
              <a:gd name="connsiteY23" fmla="*/ 1845283 h 2242983"/>
              <a:gd name="connsiteX24" fmla="*/ 1575460 w 2766703"/>
              <a:gd name="connsiteY24" fmla="*/ 1692523 h 2242983"/>
              <a:gd name="connsiteX25" fmla="*/ 1517295 w 2766703"/>
              <a:gd name="connsiteY25" fmla="*/ 1568795 h 2242983"/>
              <a:gd name="connsiteX26" fmla="*/ 1310640 w 2766703"/>
              <a:gd name="connsiteY26" fmla="*/ 1656260 h 2242983"/>
              <a:gd name="connsiteX27" fmla="*/ 1113899 w 2766703"/>
              <a:gd name="connsiteY27" fmla="*/ 1820074 h 2242983"/>
              <a:gd name="connsiteX28" fmla="*/ 906537 w 2766703"/>
              <a:gd name="connsiteY28" fmla="*/ 1810116 h 2242983"/>
              <a:gd name="connsiteX29" fmla="*/ 675146 w 2766703"/>
              <a:gd name="connsiteY29" fmla="*/ 1776392 h 2242983"/>
              <a:gd name="connsiteX30" fmla="*/ 634621 w 2766703"/>
              <a:gd name="connsiteY30" fmla="*/ 1879681 h 2242983"/>
              <a:gd name="connsiteX31" fmla="*/ 580141 w 2766703"/>
              <a:gd name="connsiteY31" fmla="*/ 1949266 h 2242983"/>
              <a:gd name="connsiteX32" fmla="*/ 587360 w 2766703"/>
              <a:gd name="connsiteY32" fmla="*/ 2093574 h 2242983"/>
              <a:gd name="connsiteX33" fmla="*/ 555799 w 2766703"/>
              <a:gd name="connsiteY33" fmla="*/ 2176014 h 2242983"/>
              <a:gd name="connsiteX34" fmla="*/ 490502 w 2766703"/>
              <a:gd name="connsiteY34" fmla="*/ 2172327 h 2242983"/>
              <a:gd name="connsiteX35" fmla="*/ 442492 w 2766703"/>
              <a:gd name="connsiteY35" fmla="*/ 2080974 h 2242983"/>
              <a:gd name="connsiteX36" fmla="*/ 420068 w 2766703"/>
              <a:gd name="connsiteY36" fmla="*/ 2029409 h 2242983"/>
              <a:gd name="connsiteX37" fmla="*/ 339705 w 2766703"/>
              <a:gd name="connsiteY37" fmla="*/ 2096823 h 2242983"/>
              <a:gd name="connsiteX38" fmla="*/ 327663 w 2766703"/>
              <a:gd name="connsiteY38" fmla="*/ 2045064 h 2242983"/>
              <a:gd name="connsiteX39" fmla="*/ 336659 w 2766703"/>
              <a:gd name="connsiteY39" fmla="*/ 2022766 h 2242983"/>
              <a:gd name="connsiteX40" fmla="*/ 286388 w 2766703"/>
              <a:gd name="connsiteY40" fmla="*/ 2014828 h 2242983"/>
              <a:gd name="connsiteX41" fmla="*/ 341951 w 2766703"/>
              <a:gd name="connsiteY41" fmla="*/ 1967201 h 2242983"/>
              <a:gd name="connsiteX42" fmla="*/ 429264 w 2766703"/>
              <a:gd name="connsiteY42" fmla="*/ 1898411 h 2242983"/>
              <a:gd name="connsiteX43" fmla="*/ 454115 w 2766703"/>
              <a:gd name="connsiteY43" fmla="*/ 1751048 h 2242983"/>
              <a:gd name="connsiteX44" fmla="*/ 407648 w 2766703"/>
              <a:gd name="connsiteY44" fmla="*/ 1735891 h 2242983"/>
              <a:gd name="connsiteX45" fmla="*/ 427547 w 2766703"/>
              <a:gd name="connsiteY45" fmla="*/ 1651944 h 2242983"/>
              <a:gd name="connsiteX46" fmla="*/ 394748 w 2766703"/>
              <a:gd name="connsiteY46" fmla="*/ 1636099 h 2242983"/>
              <a:gd name="connsiteX47" fmla="*/ 323170 w 2766703"/>
              <a:gd name="connsiteY47" fmla="*/ 1599996 h 2242983"/>
              <a:gd name="connsiteX48" fmla="*/ 89976 w 2766703"/>
              <a:gd name="connsiteY48" fmla="*/ 1553999 h 2242983"/>
              <a:gd name="connsiteX49" fmla="*/ 20 w 2766703"/>
              <a:gd name="connsiteY49" fmla="*/ 1404374 h 2242983"/>
              <a:gd name="connsiteX50" fmla="*/ 135646 w 2766703"/>
              <a:gd name="connsiteY50" fmla="*/ 1387370 h 2242983"/>
              <a:gd name="connsiteX51" fmla="*/ 256416 w 2766703"/>
              <a:gd name="connsiteY51" fmla="*/ 1292480 h 2242983"/>
              <a:gd name="connsiteX52" fmla="*/ 403065 w 2766703"/>
              <a:gd name="connsiteY52" fmla="*/ 1275227 h 2242983"/>
              <a:gd name="connsiteX53" fmla="*/ 522038 w 2766703"/>
              <a:gd name="connsiteY53" fmla="*/ 1092590 h 2242983"/>
              <a:gd name="connsiteX54" fmla="*/ 528283 w 2766703"/>
              <a:gd name="connsiteY54" fmla="*/ 1021107 h 2242983"/>
              <a:gd name="connsiteX55" fmla="*/ 537808 w 2766703"/>
              <a:gd name="connsiteY55" fmla="*/ 960812 h 2242983"/>
              <a:gd name="connsiteX56" fmla="*/ 573527 w 2766703"/>
              <a:gd name="connsiteY56" fmla="*/ 952051 h 2242983"/>
              <a:gd name="connsiteX57" fmla="*/ 602955 w 2766703"/>
              <a:gd name="connsiteY57" fmla="*/ 983142 h 2242983"/>
              <a:gd name="connsiteX58" fmla="*/ 621152 w 2766703"/>
              <a:gd name="connsiteY58" fmla="*/ 966338 h 2242983"/>
              <a:gd name="connsiteX59" fmla="*/ 619624 w 2766703"/>
              <a:gd name="connsiteY59" fmla="*/ 906088 h 2242983"/>
              <a:gd name="connsiteX60" fmla="*/ 671069 w 2766703"/>
              <a:gd name="connsiteY60" fmla="*/ 885556 h 2242983"/>
              <a:gd name="connsiteX61" fmla="*/ 714020 w 2766703"/>
              <a:gd name="connsiteY61" fmla="*/ 930620 h 2242983"/>
              <a:gd name="connsiteX62" fmla="*/ 730689 w 2766703"/>
              <a:gd name="connsiteY62" fmla="*/ 952051 h 2242983"/>
              <a:gd name="connsiteX63" fmla="*/ 759714 w 2766703"/>
              <a:gd name="connsiteY63" fmla="*/ 939380 h 2242983"/>
              <a:gd name="connsiteX64" fmla="*/ 768789 w 2766703"/>
              <a:gd name="connsiteY64" fmla="*/ 880613 h 2242983"/>
              <a:gd name="connsiteX65" fmla="*/ 769823 w 2766703"/>
              <a:gd name="connsiteY65" fmla="*/ 847186 h 2242983"/>
              <a:gd name="connsiteX66" fmla="*/ 790220 w 2766703"/>
              <a:gd name="connsiteY66" fmla="*/ 823463 h 2242983"/>
              <a:gd name="connsiteX67" fmla="*/ 845978 w 2766703"/>
              <a:gd name="connsiteY67" fmla="*/ 804952 h 2242983"/>
              <a:gd name="connsiteX68" fmla="*/ 878327 w 2766703"/>
              <a:gd name="connsiteY68" fmla="*/ 799651 h 2242983"/>
              <a:gd name="connsiteX69" fmla="*/ 896523 w 2766703"/>
              <a:gd name="connsiteY69" fmla="*/ 767167 h 2242983"/>
              <a:gd name="connsiteX70" fmla="*/ 921189 w 2766703"/>
              <a:gd name="connsiteY70" fmla="*/ 759170 h 2242983"/>
              <a:gd name="connsiteX71" fmla="*/ 937858 w 2766703"/>
              <a:gd name="connsiteY71" fmla="*/ 735357 h 2242983"/>
              <a:gd name="connsiteX72" fmla="*/ 961670 w 2766703"/>
              <a:gd name="connsiteY72" fmla="*/ 787745 h 2242983"/>
              <a:gd name="connsiteX73" fmla="*/ 1004533 w 2766703"/>
              <a:gd name="connsiteY73" fmla="*/ 785364 h 2242983"/>
              <a:gd name="connsiteX74" fmla="*/ 1042633 w 2766703"/>
              <a:gd name="connsiteY74" fmla="*/ 797270 h 2242983"/>
              <a:gd name="connsiteX75" fmla="*/ 1066445 w 2766703"/>
              <a:gd name="connsiteY75" fmla="*/ 787745 h 2242983"/>
              <a:gd name="connsiteX76" fmla="*/ 1095020 w 2766703"/>
              <a:gd name="connsiteY76" fmla="*/ 859182 h 2242983"/>
              <a:gd name="connsiteX77" fmla="*/ 1119956 w 2766703"/>
              <a:gd name="connsiteY77" fmla="*/ 846872 h 2242983"/>
              <a:gd name="connsiteX78" fmla="*/ 1163088 w 2766703"/>
              <a:gd name="connsiteY78" fmla="*/ 852532 h 2242983"/>
              <a:gd name="connsiteX79" fmla="*/ 1197414 w 2766703"/>
              <a:gd name="connsiteY79" fmla="*/ 859182 h 2242983"/>
              <a:gd name="connsiteX80" fmla="*/ 1256765 w 2766703"/>
              <a:gd name="connsiteY80" fmla="*/ 914715 h 2242983"/>
              <a:gd name="connsiteX81" fmla="*/ 1285520 w 2766703"/>
              <a:gd name="connsiteY81" fmla="*/ 899663 h 2242983"/>
              <a:gd name="connsiteX82" fmla="*/ 1321239 w 2766703"/>
              <a:gd name="connsiteY82" fmla="*/ 923476 h 2242983"/>
              <a:gd name="connsiteX83" fmla="*/ 1373627 w 2766703"/>
              <a:gd name="connsiteY83" fmla="*/ 952051 h 2242983"/>
              <a:gd name="connsiteX84" fmla="*/ 1454589 w 2766703"/>
              <a:gd name="connsiteY84" fmla="*/ 956633 h 2242983"/>
              <a:gd name="connsiteX85" fmla="*/ 1478086 w 2766703"/>
              <a:gd name="connsiteY85" fmla="*/ 917680 h 2242983"/>
              <a:gd name="connsiteX86" fmla="*/ 1442683 w 2766703"/>
              <a:gd name="connsiteY86" fmla="*/ 875851 h 2242983"/>
              <a:gd name="connsiteX87" fmla="*/ 1367740 w 2766703"/>
              <a:gd name="connsiteY87" fmla="*/ 823687 h 2242983"/>
              <a:gd name="connsiteX88" fmla="*/ 1280758 w 2766703"/>
              <a:gd name="connsiteY88" fmla="*/ 778220 h 2242983"/>
              <a:gd name="connsiteX89" fmla="*/ 1195527 w 2766703"/>
              <a:gd name="connsiteY89" fmla="*/ 685396 h 2242983"/>
              <a:gd name="connsiteX90" fmla="*/ 1156933 w 2766703"/>
              <a:gd name="connsiteY90" fmla="*/ 663920 h 2242983"/>
              <a:gd name="connsiteX91" fmla="*/ 1075341 w 2766703"/>
              <a:gd name="connsiteY91" fmla="*/ 588124 h 2242983"/>
              <a:gd name="connsiteX92" fmla="*/ 1045014 w 2766703"/>
              <a:gd name="connsiteY92" fmla="*/ 521045 h 2242983"/>
              <a:gd name="connsiteX93" fmla="*/ 1014058 w 2766703"/>
              <a:gd name="connsiteY93" fmla="*/ 471038 h 2242983"/>
              <a:gd name="connsiteX94" fmla="*/ 997074 w 2766703"/>
              <a:gd name="connsiteY94" fmla="*/ 455134 h 2242983"/>
              <a:gd name="connsiteX95" fmla="*/ 1002151 w 2766703"/>
              <a:gd name="connsiteY95" fmla="*/ 418651 h 2242983"/>
              <a:gd name="connsiteX96" fmla="*/ 1023583 w 2766703"/>
              <a:gd name="connsiteY96" fmla="*/ 378394 h 2242983"/>
              <a:gd name="connsiteX97" fmla="*/ 980720 w 2766703"/>
              <a:gd name="connsiteY97" fmla="*/ 378170 h 2242983"/>
              <a:gd name="connsiteX98" fmla="*/ 938801 w 2766703"/>
              <a:gd name="connsiteY98" fmla="*/ 353099 h 2242983"/>
              <a:gd name="connsiteX99" fmla="*/ 930714 w 2766703"/>
              <a:gd name="connsiteY99" fmla="*/ 290063 h 2242983"/>
              <a:gd name="connsiteX100" fmla="*/ 899758 w 2766703"/>
              <a:gd name="connsiteY100" fmla="*/ 275776 h 2242983"/>
              <a:gd name="connsiteX101" fmla="*/ 894186 w 2766703"/>
              <a:gd name="connsiteY101" fmla="*/ 252862 h 2242983"/>
              <a:gd name="connsiteX102" fmla="*/ 842608 w 2766703"/>
              <a:gd name="connsiteY102" fmla="*/ 256726 h 2242983"/>
              <a:gd name="connsiteX103" fmla="*/ 830702 w 2766703"/>
              <a:gd name="connsiteY103" fmla="*/ 240057 h 2242983"/>
              <a:gd name="connsiteX104" fmla="*/ 780695 w 2766703"/>
              <a:gd name="connsiteY104" fmla="*/ 247201 h 2242983"/>
              <a:gd name="connsiteX105" fmla="*/ 759264 w 2766703"/>
              <a:gd name="connsiteY105" fmla="*/ 235295 h 2242983"/>
              <a:gd name="connsiteX106" fmla="*/ 746639 w 2766703"/>
              <a:gd name="connsiteY106" fmla="*/ 193644 h 2242983"/>
              <a:gd name="connsiteX107" fmla="*/ 672819 w 2766703"/>
              <a:gd name="connsiteY107" fmla="*/ 215075 h 2242983"/>
              <a:gd name="connsiteX108" fmla="*/ 697352 w 2766703"/>
              <a:gd name="connsiteY108" fmla="*/ 178145 h 2242983"/>
              <a:gd name="connsiteX109" fmla="*/ 744977 w 2766703"/>
              <a:gd name="connsiteY109" fmla="*/ 154332 h 2242983"/>
              <a:gd name="connsiteX110" fmla="*/ 780696 w 2766703"/>
              <a:gd name="connsiteY110" fmla="*/ 142426 h 2242983"/>
              <a:gd name="connsiteX111" fmla="*/ 794982 w 2766703"/>
              <a:gd name="connsiteY111" fmla="*/ 92419 h 2242983"/>
              <a:gd name="connsiteX112" fmla="*/ 837845 w 2766703"/>
              <a:gd name="connsiteY112" fmla="*/ 97182 h 2242983"/>
              <a:gd name="connsiteX113" fmla="*/ 941182 w 2766703"/>
              <a:gd name="connsiteY113" fmla="*/ 41649 h 2242983"/>
              <a:gd name="connsiteX114" fmla="*/ 1174994 w 2766703"/>
              <a:gd name="connsiteY114" fmla="*/ 0 h 2242983"/>
              <a:gd name="connsiteX115" fmla="*/ 1273704 w 2766703"/>
              <a:gd name="connsiteY115" fmla="*/ 27677 h 2242983"/>
              <a:gd name="connsiteX116" fmla="*/ 1337908 w 2766703"/>
              <a:gd name="connsiteY116" fmla="*/ 61463 h 2242983"/>
              <a:gd name="connsiteX117" fmla="*/ 1380770 w 2766703"/>
              <a:gd name="connsiteY117" fmla="*/ 90038 h 2242983"/>
              <a:gd name="connsiteX118" fmla="*/ 1562868 w 2766703"/>
              <a:gd name="connsiteY118" fmla="*/ 102933 h 2242983"/>
              <a:gd name="connsiteX0" fmla="*/ 1562868 w 2766703"/>
              <a:gd name="connsiteY0" fmla="*/ 102933 h 2242983"/>
              <a:gd name="connsiteX1" fmla="*/ 1481367 w 2766703"/>
              <a:gd name="connsiteY1" fmla="*/ 309068 h 2242983"/>
              <a:gd name="connsiteX2" fmla="*/ 1455488 w 2766703"/>
              <a:gd name="connsiteY2" fmla="*/ 464344 h 2242983"/>
              <a:gd name="connsiteX3" fmla="*/ 1610763 w 2766703"/>
              <a:gd name="connsiteY3" fmla="*/ 610993 h 2242983"/>
              <a:gd name="connsiteX4" fmla="*/ 2016205 w 2766703"/>
              <a:gd name="connsiteY4" fmla="*/ 723136 h 2242983"/>
              <a:gd name="connsiteX5" fmla="*/ 2243137 w 2766703"/>
              <a:gd name="connsiteY5" fmla="*/ 1027377 h 2242983"/>
              <a:gd name="connsiteX6" fmla="*/ 2490657 w 2766703"/>
              <a:gd name="connsiteY6" fmla="*/ 1214403 h 2242983"/>
              <a:gd name="connsiteX7" fmla="*/ 2671812 w 2766703"/>
              <a:gd name="connsiteY7" fmla="*/ 1318359 h 2242983"/>
              <a:gd name="connsiteX8" fmla="*/ 2766703 w 2766703"/>
              <a:gd name="connsiteY8" fmla="*/ 1620283 h 2242983"/>
              <a:gd name="connsiteX9" fmla="*/ 2670764 w 2766703"/>
              <a:gd name="connsiteY9" fmla="*/ 1838700 h 2242983"/>
              <a:gd name="connsiteX10" fmla="*/ 2614294 w 2766703"/>
              <a:gd name="connsiteY10" fmla="*/ 1949105 h 2242983"/>
              <a:gd name="connsiteX11" fmla="*/ 2601494 w 2766703"/>
              <a:gd name="connsiteY11" fmla="*/ 2065100 h 2242983"/>
              <a:gd name="connsiteX12" fmla="*/ 2547597 w 2766703"/>
              <a:gd name="connsiteY12" fmla="*/ 2099670 h 2242983"/>
              <a:gd name="connsiteX13" fmla="*/ 2458618 w 2766703"/>
              <a:gd name="connsiteY13" fmla="*/ 2062453 h 2242983"/>
              <a:gd name="connsiteX14" fmla="*/ 2366015 w 2766703"/>
              <a:gd name="connsiteY14" fmla="*/ 1967204 h 2242983"/>
              <a:gd name="connsiteX15" fmla="*/ 2246953 w 2766703"/>
              <a:gd name="connsiteY15" fmla="*/ 2033351 h 2242983"/>
              <a:gd name="connsiteX16" fmla="*/ 2299868 w 2766703"/>
              <a:gd name="connsiteY16" fmla="*/ 2152412 h 2242983"/>
              <a:gd name="connsiteX17" fmla="*/ 2266371 w 2766703"/>
              <a:gd name="connsiteY17" fmla="*/ 2241385 h 2242983"/>
              <a:gd name="connsiteX18" fmla="*/ 2204619 w 2766703"/>
              <a:gd name="connsiteY18" fmla="*/ 2197392 h 2242983"/>
              <a:gd name="connsiteX19" fmla="*/ 2151703 w 2766703"/>
              <a:gd name="connsiteY19" fmla="*/ 2120662 h 2242983"/>
              <a:gd name="connsiteX20" fmla="*/ 2051285 w 2766703"/>
              <a:gd name="connsiteY20" fmla="*/ 2061249 h 2242983"/>
              <a:gd name="connsiteX21" fmla="*/ 1917540 w 2766703"/>
              <a:gd name="connsiteY21" fmla="*/ 1987056 h 2242983"/>
              <a:gd name="connsiteX22" fmla="*/ 1776623 w 2766703"/>
              <a:gd name="connsiteY22" fmla="*/ 1881806 h 2242983"/>
              <a:gd name="connsiteX23" fmla="*/ 1654086 w 2766703"/>
              <a:gd name="connsiteY23" fmla="*/ 1845283 h 2242983"/>
              <a:gd name="connsiteX24" fmla="*/ 1575460 w 2766703"/>
              <a:gd name="connsiteY24" fmla="*/ 1692523 h 2242983"/>
              <a:gd name="connsiteX25" fmla="*/ 1517295 w 2766703"/>
              <a:gd name="connsiteY25" fmla="*/ 1568795 h 2242983"/>
              <a:gd name="connsiteX26" fmla="*/ 1310640 w 2766703"/>
              <a:gd name="connsiteY26" fmla="*/ 1656260 h 2242983"/>
              <a:gd name="connsiteX27" fmla="*/ 1113899 w 2766703"/>
              <a:gd name="connsiteY27" fmla="*/ 1820074 h 2242983"/>
              <a:gd name="connsiteX28" fmla="*/ 906537 w 2766703"/>
              <a:gd name="connsiteY28" fmla="*/ 1810116 h 2242983"/>
              <a:gd name="connsiteX29" fmla="*/ 675146 w 2766703"/>
              <a:gd name="connsiteY29" fmla="*/ 1776392 h 2242983"/>
              <a:gd name="connsiteX30" fmla="*/ 634621 w 2766703"/>
              <a:gd name="connsiteY30" fmla="*/ 1879681 h 2242983"/>
              <a:gd name="connsiteX31" fmla="*/ 580141 w 2766703"/>
              <a:gd name="connsiteY31" fmla="*/ 1949266 h 2242983"/>
              <a:gd name="connsiteX32" fmla="*/ 587360 w 2766703"/>
              <a:gd name="connsiteY32" fmla="*/ 2093574 h 2242983"/>
              <a:gd name="connsiteX33" fmla="*/ 555799 w 2766703"/>
              <a:gd name="connsiteY33" fmla="*/ 2176014 h 2242983"/>
              <a:gd name="connsiteX34" fmla="*/ 490502 w 2766703"/>
              <a:gd name="connsiteY34" fmla="*/ 2172327 h 2242983"/>
              <a:gd name="connsiteX35" fmla="*/ 442492 w 2766703"/>
              <a:gd name="connsiteY35" fmla="*/ 2080974 h 2242983"/>
              <a:gd name="connsiteX36" fmla="*/ 420068 w 2766703"/>
              <a:gd name="connsiteY36" fmla="*/ 2029409 h 2242983"/>
              <a:gd name="connsiteX37" fmla="*/ 339705 w 2766703"/>
              <a:gd name="connsiteY37" fmla="*/ 2096823 h 2242983"/>
              <a:gd name="connsiteX38" fmla="*/ 327663 w 2766703"/>
              <a:gd name="connsiteY38" fmla="*/ 2045064 h 2242983"/>
              <a:gd name="connsiteX39" fmla="*/ 336659 w 2766703"/>
              <a:gd name="connsiteY39" fmla="*/ 2022766 h 2242983"/>
              <a:gd name="connsiteX40" fmla="*/ 286388 w 2766703"/>
              <a:gd name="connsiteY40" fmla="*/ 2014828 h 2242983"/>
              <a:gd name="connsiteX41" fmla="*/ 341951 w 2766703"/>
              <a:gd name="connsiteY41" fmla="*/ 1967201 h 2242983"/>
              <a:gd name="connsiteX42" fmla="*/ 429264 w 2766703"/>
              <a:gd name="connsiteY42" fmla="*/ 1898411 h 2242983"/>
              <a:gd name="connsiteX43" fmla="*/ 454115 w 2766703"/>
              <a:gd name="connsiteY43" fmla="*/ 1751048 h 2242983"/>
              <a:gd name="connsiteX44" fmla="*/ 407648 w 2766703"/>
              <a:gd name="connsiteY44" fmla="*/ 1735891 h 2242983"/>
              <a:gd name="connsiteX45" fmla="*/ 427547 w 2766703"/>
              <a:gd name="connsiteY45" fmla="*/ 1651944 h 2242983"/>
              <a:gd name="connsiteX46" fmla="*/ 394748 w 2766703"/>
              <a:gd name="connsiteY46" fmla="*/ 1636099 h 2242983"/>
              <a:gd name="connsiteX47" fmla="*/ 323170 w 2766703"/>
              <a:gd name="connsiteY47" fmla="*/ 1599996 h 2242983"/>
              <a:gd name="connsiteX48" fmla="*/ 89976 w 2766703"/>
              <a:gd name="connsiteY48" fmla="*/ 1553999 h 2242983"/>
              <a:gd name="connsiteX49" fmla="*/ 20 w 2766703"/>
              <a:gd name="connsiteY49" fmla="*/ 1404374 h 2242983"/>
              <a:gd name="connsiteX50" fmla="*/ 135646 w 2766703"/>
              <a:gd name="connsiteY50" fmla="*/ 1387370 h 2242983"/>
              <a:gd name="connsiteX51" fmla="*/ 256416 w 2766703"/>
              <a:gd name="connsiteY51" fmla="*/ 1292480 h 2242983"/>
              <a:gd name="connsiteX52" fmla="*/ 403065 w 2766703"/>
              <a:gd name="connsiteY52" fmla="*/ 1275227 h 2242983"/>
              <a:gd name="connsiteX53" fmla="*/ 522038 w 2766703"/>
              <a:gd name="connsiteY53" fmla="*/ 1092590 h 2242983"/>
              <a:gd name="connsiteX54" fmla="*/ 528283 w 2766703"/>
              <a:gd name="connsiteY54" fmla="*/ 1021107 h 2242983"/>
              <a:gd name="connsiteX55" fmla="*/ 537808 w 2766703"/>
              <a:gd name="connsiteY55" fmla="*/ 960812 h 2242983"/>
              <a:gd name="connsiteX56" fmla="*/ 573527 w 2766703"/>
              <a:gd name="connsiteY56" fmla="*/ 952051 h 2242983"/>
              <a:gd name="connsiteX57" fmla="*/ 602955 w 2766703"/>
              <a:gd name="connsiteY57" fmla="*/ 983142 h 2242983"/>
              <a:gd name="connsiteX58" fmla="*/ 621152 w 2766703"/>
              <a:gd name="connsiteY58" fmla="*/ 966338 h 2242983"/>
              <a:gd name="connsiteX59" fmla="*/ 619624 w 2766703"/>
              <a:gd name="connsiteY59" fmla="*/ 906088 h 2242983"/>
              <a:gd name="connsiteX60" fmla="*/ 671069 w 2766703"/>
              <a:gd name="connsiteY60" fmla="*/ 885556 h 2242983"/>
              <a:gd name="connsiteX61" fmla="*/ 714020 w 2766703"/>
              <a:gd name="connsiteY61" fmla="*/ 930620 h 2242983"/>
              <a:gd name="connsiteX62" fmla="*/ 730689 w 2766703"/>
              <a:gd name="connsiteY62" fmla="*/ 952051 h 2242983"/>
              <a:gd name="connsiteX63" fmla="*/ 759714 w 2766703"/>
              <a:gd name="connsiteY63" fmla="*/ 939380 h 2242983"/>
              <a:gd name="connsiteX64" fmla="*/ 768789 w 2766703"/>
              <a:gd name="connsiteY64" fmla="*/ 880613 h 2242983"/>
              <a:gd name="connsiteX65" fmla="*/ 769823 w 2766703"/>
              <a:gd name="connsiteY65" fmla="*/ 847186 h 2242983"/>
              <a:gd name="connsiteX66" fmla="*/ 790220 w 2766703"/>
              <a:gd name="connsiteY66" fmla="*/ 823463 h 2242983"/>
              <a:gd name="connsiteX67" fmla="*/ 845978 w 2766703"/>
              <a:gd name="connsiteY67" fmla="*/ 804952 h 2242983"/>
              <a:gd name="connsiteX68" fmla="*/ 878327 w 2766703"/>
              <a:gd name="connsiteY68" fmla="*/ 799651 h 2242983"/>
              <a:gd name="connsiteX69" fmla="*/ 896523 w 2766703"/>
              <a:gd name="connsiteY69" fmla="*/ 767167 h 2242983"/>
              <a:gd name="connsiteX70" fmla="*/ 921189 w 2766703"/>
              <a:gd name="connsiteY70" fmla="*/ 759170 h 2242983"/>
              <a:gd name="connsiteX71" fmla="*/ 937858 w 2766703"/>
              <a:gd name="connsiteY71" fmla="*/ 735357 h 2242983"/>
              <a:gd name="connsiteX72" fmla="*/ 961670 w 2766703"/>
              <a:gd name="connsiteY72" fmla="*/ 787745 h 2242983"/>
              <a:gd name="connsiteX73" fmla="*/ 1004533 w 2766703"/>
              <a:gd name="connsiteY73" fmla="*/ 785364 h 2242983"/>
              <a:gd name="connsiteX74" fmla="*/ 1042633 w 2766703"/>
              <a:gd name="connsiteY74" fmla="*/ 797270 h 2242983"/>
              <a:gd name="connsiteX75" fmla="*/ 1066445 w 2766703"/>
              <a:gd name="connsiteY75" fmla="*/ 787745 h 2242983"/>
              <a:gd name="connsiteX76" fmla="*/ 1095020 w 2766703"/>
              <a:gd name="connsiteY76" fmla="*/ 859182 h 2242983"/>
              <a:gd name="connsiteX77" fmla="*/ 1119956 w 2766703"/>
              <a:gd name="connsiteY77" fmla="*/ 846872 h 2242983"/>
              <a:gd name="connsiteX78" fmla="*/ 1163088 w 2766703"/>
              <a:gd name="connsiteY78" fmla="*/ 852532 h 2242983"/>
              <a:gd name="connsiteX79" fmla="*/ 1197414 w 2766703"/>
              <a:gd name="connsiteY79" fmla="*/ 859182 h 2242983"/>
              <a:gd name="connsiteX80" fmla="*/ 1256765 w 2766703"/>
              <a:gd name="connsiteY80" fmla="*/ 914715 h 2242983"/>
              <a:gd name="connsiteX81" fmla="*/ 1285520 w 2766703"/>
              <a:gd name="connsiteY81" fmla="*/ 899663 h 2242983"/>
              <a:gd name="connsiteX82" fmla="*/ 1321239 w 2766703"/>
              <a:gd name="connsiteY82" fmla="*/ 923476 h 2242983"/>
              <a:gd name="connsiteX83" fmla="*/ 1373627 w 2766703"/>
              <a:gd name="connsiteY83" fmla="*/ 952051 h 2242983"/>
              <a:gd name="connsiteX84" fmla="*/ 1454589 w 2766703"/>
              <a:gd name="connsiteY84" fmla="*/ 956633 h 2242983"/>
              <a:gd name="connsiteX85" fmla="*/ 1478086 w 2766703"/>
              <a:gd name="connsiteY85" fmla="*/ 917680 h 2242983"/>
              <a:gd name="connsiteX86" fmla="*/ 1442683 w 2766703"/>
              <a:gd name="connsiteY86" fmla="*/ 875851 h 2242983"/>
              <a:gd name="connsiteX87" fmla="*/ 1367740 w 2766703"/>
              <a:gd name="connsiteY87" fmla="*/ 823687 h 2242983"/>
              <a:gd name="connsiteX88" fmla="*/ 1280758 w 2766703"/>
              <a:gd name="connsiteY88" fmla="*/ 778220 h 2242983"/>
              <a:gd name="connsiteX89" fmla="*/ 1195527 w 2766703"/>
              <a:gd name="connsiteY89" fmla="*/ 685396 h 2242983"/>
              <a:gd name="connsiteX90" fmla="*/ 1156933 w 2766703"/>
              <a:gd name="connsiteY90" fmla="*/ 663920 h 2242983"/>
              <a:gd name="connsiteX91" fmla="*/ 1075341 w 2766703"/>
              <a:gd name="connsiteY91" fmla="*/ 588124 h 2242983"/>
              <a:gd name="connsiteX92" fmla="*/ 1045014 w 2766703"/>
              <a:gd name="connsiteY92" fmla="*/ 521045 h 2242983"/>
              <a:gd name="connsiteX93" fmla="*/ 1014058 w 2766703"/>
              <a:gd name="connsiteY93" fmla="*/ 471038 h 2242983"/>
              <a:gd name="connsiteX94" fmla="*/ 997074 w 2766703"/>
              <a:gd name="connsiteY94" fmla="*/ 455134 h 2242983"/>
              <a:gd name="connsiteX95" fmla="*/ 1002151 w 2766703"/>
              <a:gd name="connsiteY95" fmla="*/ 418651 h 2242983"/>
              <a:gd name="connsiteX96" fmla="*/ 1023583 w 2766703"/>
              <a:gd name="connsiteY96" fmla="*/ 378394 h 2242983"/>
              <a:gd name="connsiteX97" fmla="*/ 980720 w 2766703"/>
              <a:gd name="connsiteY97" fmla="*/ 378170 h 2242983"/>
              <a:gd name="connsiteX98" fmla="*/ 938801 w 2766703"/>
              <a:gd name="connsiteY98" fmla="*/ 353099 h 2242983"/>
              <a:gd name="connsiteX99" fmla="*/ 930714 w 2766703"/>
              <a:gd name="connsiteY99" fmla="*/ 290063 h 2242983"/>
              <a:gd name="connsiteX100" fmla="*/ 899758 w 2766703"/>
              <a:gd name="connsiteY100" fmla="*/ 275776 h 2242983"/>
              <a:gd name="connsiteX101" fmla="*/ 894186 w 2766703"/>
              <a:gd name="connsiteY101" fmla="*/ 252862 h 2242983"/>
              <a:gd name="connsiteX102" fmla="*/ 842608 w 2766703"/>
              <a:gd name="connsiteY102" fmla="*/ 256726 h 2242983"/>
              <a:gd name="connsiteX103" fmla="*/ 830702 w 2766703"/>
              <a:gd name="connsiteY103" fmla="*/ 240057 h 2242983"/>
              <a:gd name="connsiteX104" fmla="*/ 780695 w 2766703"/>
              <a:gd name="connsiteY104" fmla="*/ 247201 h 2242983"/>
              <a:gd name="connsiteX105" fmla="*/ 759264 w 2766703"/>
              <a:gd name="connsiteY105" fmla="*/ 235295 h 2242983"/>
              <a:gd name="connsiteX106" fmla="*/ 746639 w 2766703"/>
              <a:gd name="connsiteY106" fmla="*/ 193644 h 2242983"/>
              <a:gd name="connsiteX107" fmla="*/ 672819 w 2766703"/>
              <a:gd name="connsiteY107" fmla="*/ 215075 h 2242983"/>
              <a:gd name="connsiteX108" fmla="*/ 697352 w 2766703"/>
              <a:gd name="connsiteY108" fmla="*/ 178145 h 2242983"/>
              <a:gd name="connsiteX109" fmla="*/ 744977 w 2766703"/>
              <a:gd name="connsiteY109" fmla="*/ 154332 h 2242983"/>
              <a:gd name="connsiteX110" fmla="*/ 780696 w 2766703"/>
              <a:gd name="connsiteY110" fmla="*/ 142426 h 2242983"/>
              <a:gd name="connsiteX111" fmla="*/ 794982 w 2766703"/>
              <a:gd name="connsiteY111" fmla="*/ 92419 h 2242983"/>
              <a:gd name="connsiteX112" fmla="*/ 837845 w 2766703"/>
              <a:gd name="connsiteY112" fmla="*/ 97182 h 2242983"/>
              <a:gd name="connsiteX113" fmla="*/ 941182 w 2766703"/>
              <a:gd name="connsiteY113" fmla="*/ 41649 h 2242983"/>
              <a:gd name="connsiteX114" fmla="*/ 1174994 w 2766703"/>
              <a:gd name="connsiteY114" fmla="*/ 0 h 2242983"/>
              <a:gd name="connsiteX115" fmla="*/ 1273704 w 2766703"/>
              <a:gd name="connsiteY115" fmla="*/ 27677 h 2242983"/>
              <a:gd name="connsiteX116" fmla="*/ 1337908 w 2766703"/>
              <a:gd name="connsiteY116" fmla="*/ 61463 h 2242983"/>
              <a:gd name="connsiteX117" fmla="*/ 1380770 w 2766703"/>
              <a:gd name="connsiteY117" fmla="*/ 90038 h 2242983"/>
              <a:gd name="connsiteX118" fmla="*/ 1562868 w 2766703"/>
              <a:gd name="connsiteY118" fmla="*/ 102933 h 2242983"/>
              <a:gd name="connsiteX0" fmla="*/ 1562868 w 2766703"/>
              <a:gd name="connsiteY0" fmla="*/ 102933 h 2242983"/>
              <a:gd name="connsiteX1" fmla="*/ 1481367 w 2766703"/>
              <a:gd name="connsiteY1" fmla="*/ 309068 h 2242983"/>
              <a:gd name="connsiteX2" fmla="*/ 1455488 w 2766703"/>
              <a:gd name="connsiteY2" fmla="*/ 464344 h 2242983"/>
              <a:gd name="connsiteX3" fmla="*/ 1610763 w 2766703"/>
              <a:gd name="connsiteY3" fmla="*/ 610993 h 2242983"/>
              <a:gd name="connsiteX4" fmla="*/ 1984455 w 2766703"/>
              <a:gd name="connsiteY4" fmla="*/ 831616 h 2242983"/>
              <a:gd name="connsiteX5" fmla="*/ 2243137 w 2766703"/>
              <a:gd name="connsiteY5" fmla="*/ 1027377 h 2242983"/>
              <a:gd name="connsiteX6" fmla="*/ 2490657 w 2766703"/>
              <a:gd name="connsiteY6" fmla="*/ 1214403 h 2242983"/>
              <a:gd name="connsiteX7" fmla="*/ 2671812 w 2766703"/>
              <a:gd name="connsiteY7" fmla="*/ 1318359 h 2242983"/>
              <a:gd name="connsiteX8" fmla="*/ 2766703 w 2766703"/>
              <a:gd name="connsiteY8" fmla="*/ 1620283 h 2242983"/>
              <a:gd name="connsiteX9" fmla="*/ 2670764 w 2766703"/>
              <a:gd name="connsiteY9" fmla="*/ 1838700 h 2242983"/>
              <a:gd name="connsiteX10" fmla="*/ 2614294 w 2766703"/>
              <a:gd name="connsiteY10" fmla="*/ 1949105 h 2242983"/>
              <a:gd name="connsiteX11" fmla="*/ 2601494 w 2766703"/>
              <a:gd name="connsiteY11" fmla="*/ 2065100 h 2242983"/>
              <a:gd name="connsiteX12" fmla="*/ 2547597 w 2766703"/>
              <a:gd name="connsiteY12" fmla="*/ 2099670 h 2242983"/>
              <a:gd name="connsiteX13" fmla="*/ 2458618 w 2766703"/>
              <a:gd name="connsiteY13" fmla="*/ 2062453 h 2242983"/>
              <a:gd name="connsiteX14" fmla="*/ 2366015 w 2766703"/>
              <a:gd name="connsiteY14" fmla="*/ 1967204 h 2242983"/>
              <a:gd name="connsiteX15" fmla="*/ 2246953 w 2766703"/>
              <a:gd name="connsiteY15" fmla="*/ 2033351 h 2242983"/>
              <a:gd name="connsiteX16" fmla="*/ 2299868 w 2766703"/>
              <a:gd name="connsiteY16" fmla="*/ 2152412 h 2242983"/>
              <a:gd name="connsiteX17" fmla="*/ 2266371 w 2766703"/>
              <a:gd name="connsiteY17" fmla="*/ 2241385 h 2242983"/>
              <a:gd name="connsiteX18" fmla="*/ 2204619 w 2766703"/>
              <a:gd name="connsiteY18" fmla="*/ 2197392 h 2242983"/>
              <a:gd name="connsiteX19" fmla="*/ 2151703 w 2766703"/>
              <a:gd name="connsiteY19" fmla="*/ 2120662 h 2242983"/>
              <a:gd name="connsiteX20" fmla="*/ 2051285 w 2766703"/>
              <a:gd name="connsiteY20" fmla="*/ 2061249 h 2242983"/>
              <a:gd name="connsiteX21" fmla="*/ 1917540 w 2766703"/>
              <a:gd name="connsiteY21" fmla="*/ 1987056 h 2242983"/>
              <a:gd name="connsiteX22" fmla="*/ 1776623 w 2766703"/>
              <a:gd name="connsiteY22" fmla="*/ 1881806 h 2242983"/>
              <a:gd name="connsiteX23" fmla="*/ 1654086 w 2766703"/>
              <a:gd name="connsiteY23" fmla="*/ 1845283 h 2242983"/>
              <a:gd name="connsiteX24" fmla="*/ 1575460 w 2766703"/>
              <a:gd name="connsiteY24" fmla="*/ 1692523 h 2242983"/>
              <a:gd name="connsiteX25" fmla="*/ 1517295 w 2766703"/>
              <a:gd name="connsiteY25" fmla="*/ 1568795 h 2242983"/>
              <a:gd name="connsiteX26" fmla="*/ 1310640 w 2766703"/>
              <a:gd name="connsiteY26" fmla="*/ 1656260 h 2242983"/>
              <a:gd name="connsiteX27" fmla="*/ 1113899 w 2766703"/>
              <a:gd name="connsiteY27" fmla="*/ 1820074 h 2242983"/>
              <a:gd name="connsiteX28" fmla="*/ 906537 w 2766703"/>
              <a:gd name="connsiteY28" fmla="*/ 1810116 h 2242983"/>
              <a:gd name="connsiteX29" fmla="*/ 675146 w 2766703"/>
              <a:gd name="connsiteY29" fmla="*/ 1776392 h 2242983"/>
              <a:gd name="connsiteX30" fmla="*/ 634621 w 2766703"/>
              <a:gd name="connsiteY30" fmla="*/ 1879681 h 2242983"/>
              <a:gd name="connsiteX31" fmla="*/ 580141 w 2766703"/>
              <a:gd name="connsiteY31" fmla="*/ 1949266 h 2242983"/>
              <a:gd name="connsiteX32" fmla="*/ 587360 w 2766703"/>
              <a:gd name="connsiteY32" fmla="*/ 2093574 h 2242983"/>
              <a:gd name="connsiteX33" fmla="*/ 555799 w 2766703"/>
              <a:gd name="connsiteY33" fmla="*/ 2176014 h 2242983"/>
              <a:gd name="connsiteX34" fmla="*/ 490502 w 2766703"/>
              <a:gd name="connsiteY34" fmla="*/ 2172327 h 2242983"/>
              <a:gd name="connsiteX35" fmla="*/ 442492 w 2766703"/>
              <a:gd name="connsiteY35" fmla="*/ 2080974 h 2242983"/>
              <a:gd name="connsiteX36" fmla="*/ 420068 w 2766703"/>
              <a:gd name="connsiteY36" fmla="*/ 2029409 h 2242983"/>
              <a:gd name="connsiteX37" fmla="*/ 339705 w 2766703"/>
              <a:gd name="connsiteY37" fmla="*/ 2096823 h 2242983"/>
              <a:gd name="connsiteX38" fmla="*/ 327663 w 2766703"/>
              <a:gd name="connsiteY38" fmla="*/ 2045064 h 2242983"/>
              <a:gd name="connsiteX39" fmla="*/ 336659 w 2766703"/>
              <a:gd name="connsiteY39" fmla="*/ 2022766 h 2242983"/>
              <a:gd name="connsiteX40" fmla="*/ 286388 w 2766703"/>
              <a:gd name="connsiteY40" fmla="*/ 2014828 h 2242983"/>
              <a:gd name="connsiteX41" fmla="*/ 341951 w 2766703"/>
              <a:gd name="connsiteY41" fmla="*/ 1967201 h 2242983"/>
              <a:gd name="connsiteX42" fmla="*/ 429264 w 2766703"/>
              <a:gd name="connsiteY42" fmla="*/ 1898411 h 2242983"/>
              <a:gd name="connsiteX43" fmla="*/ 454115 w 2766703"/>
              <a:gd name="connsiteY43" fmla="*/ 1751048 h 2242983"/>
              <a:gd name="connsiteX44" fmla="*/ 407648 w 2766703"/>
              <a:gd name="connsiteY44" fmla="*/ 1735891 h 2242983"/>
              <a:gd name="connsiteX45" fmla="*/ 427547 w 2766703"/>
              <a:gd name="connsiteY45" fmla="*/ 1651944 h 2242983"/>
              <a:gd name="connsiteX46" fmla="*/ 394748 w 2766703"/>
              <a:gd name="connsiteY46" fmla="*/ 1636099 h 2242983"/>
              <a:gd name="connsiteX47" fmla="*/ 323170 w 2766703"/>
              <a:gd name="connsiteY47" fmla="*/ 1599996 h 2242983"/>
              <a:gd name="connsiteX48" fmla="*/ 89976 w 2766703"/>
              <a:gd name="connsiteY48" fmla="*/ 1553999 h 2242983"/>
              <a:gd name="connsiteX49" fmla="*/ 20 w 2766703"/>
              <a:gd name="connsiteY49" fmla="*/ 1404374 h 2242983"/>
              <a:gd name="connsiteX50" fmla="*/ 135646 w 2766703"/>
              <a:gd name="connsiteY50" fmla="*/ 1387370 h 2242983"/>
              <a:gd name="connsiteX51" fmla="*/ 256416 w 2766703"/>
              <a:gd name="connsiteY51" fmla="*/ 1292480 h 2242983"/>
              <a:gd name="connsiteX52" fmla="*/ 403065 w 2766703"/>
              <a:gd name="connsiteY52" fmla="*/ 1275227 h 2242983"/>
              <a:gd name="connsiteX53" fmla="*/ 522038 w 2766703"/>
              <a:gd name="connsiteY53" fmla="*/ 1092590 h 2242983"/>
              <a:gd name="connsiteX54" fmla="*/ 528283 w 2766703"/>
              <a:gd name="connsiteY54" fmla="*/ 1021107 h 2242983"/>
              <a:gd name="connsiteX55" fmla="*/ 537808 w 2766703"/>
              <a:gd name="connsiteY55" fmla="*/ 960812 h 2242983"/>
              <a:gd name="connsiteX56" fmla="*/ 573527 w 2766703"/>
              <a:gd name="connsiteY56" fmla="*/ 952051 h 2242983"/>
              <a:gd name="connsiteX57" fmla="*/ 602955 w 2766703"/>
              <a:gd name="connsiteY57" fmla="*/ 983142 h 2242983"/>
              <a:gd name="connsiteX58" fmla="*/ 621152 w 2766703"/>
              <a:gd name="connsiteY58" fmla="*/ 966338 h 2242983"/>
              <a:gd name="connsiteX59" fmla="*/ 619624 w 2766703"/>
              <a:gd name="connsiteY59" fmla="*/ 906088 h 2242983"/>
              <a:gd name="connsiteX60" fmla="*/ 671069 w 2766703"/>
              <a:gd name="connsiteY60" fmla="*/ 885556 h 2242983"/>
              <a:gd name="connsiteX61" fmla="*/ 714020 w 2766703"/>
              <a:gd name="connsiteY61" fmla="*/ 930620 h 2242983"/>
              <a:gd name="connsiteX62" fmla="*/ 730689 w 2766703"/>
              <a:gd name="connsiteY62" fmla="*/ 952051 h 2242983"/>
              <a:gd name="connsiteX63" fmla="*/ 759714 w 2766703"/>
              <a:gd name="connsiteY63" fmla="*/ 939380 h 2242983"/>
              <a:gd name="connsiteX64" fmla="*/ 768789 w 2766703"/>
              <a:gd name="connsiteY64" fmla="*/ 880613 h 2242983"/>
              <a:gd name="connsiteX65" fmla="*/ 769823 w 2766703"/>
              <a:gd name="connsiteY65" fmla="*/ 847186 h 2242983"/>
              <a:gd name="connsiteX66" fmla="*/ 790220 w 2766703"/>
              <a:gd name="connsiteY66" fmla="*/ 823463 h 2242983"/>
              <a:gd name="connsiteX67" fmla="*/ 845978 w 2766703"/>
              <a:gd name="connsiteY67" fmla="*/ 804952 h 2242983"/>
              <a:gd name="connsiteX68" fmla="*/ 878327 w 2766703"/>
              <a:gd name="connsiteY68" fmla="*/ 799651 h 2242983"/>
              <a:gd name="connsiteX69" fmla="*/ 896523 w 2766703"/>
              <a:gd name="connsiteY69" fmla="*/ 767167 h 2242983"/>
              <a:gd name="connsiteX70" fmla="*/ 921189 w 2766703"/>
              <a:gd name="connsiteY70" fmla="*/ 759170 h 2242983"/>
              <a:gd name="connsiteX71" fmla="*/ 937858 w 2766703"/>
              <a:gd name="connsiteY71" fmla="*/ 735357 h 2242983"/>
              <a:gd name="connsiteX72" fmla="*/ 961670 w 2766703"/>
              <a:gd name="connsiteY72" fmla="*/ 787745 h 2242983"/>
              <a:gd name="connsiteX73" fmla="*/ 1004533 w 2766703"/>
              <a:gd name="connsiteY73" fmla="*/ 785364 h 2242983"/>
              <a:gd name="connsiteX74" fmla="*/ 1042633 w 2766703"/>
              <a:gd name="connsiteY74" fmla="*/ 797270 h 2242983"/>
              <a:gd name="connsiteX75" fmla="*/ 1066445 w 2766703"/>
              <a:gd name="connsiteY75" fmla="*/ 787745 h 2242983"/>
              <a:gd name="connsiteX76" fmla="*/ 1095020 w 2766703"/>
              <a:gd name="connsiteY76" fmla="*/ 859182 h 2242983"/>
              <a:gd name="connsiteX77" fmla="*/ 1119956 w 2766703"/>
              <a:gd name="connsiteY77" fmla="*/ 846872 h 2242983"/>
              <a:gd name="connsiteX78" fmla="*/ 1163088 w 2766703"/>
              <a:gd name="connsiteY78" fmla="*/ 852532 h 2242983"/>
              <a:gd name="connsiteX79" fmla="*/ 1197414 w 2766703"/>
              <a:gd name="connsiteY79" fmla="*/ 859182 h 2242983"/>
              <a:gd name="connsiteX80" fmla="*/ 1256765 w 2766703"/>
              <a:gd name="connsiteY80" fmla="*/ 914715 h 2242983"/>
              <a:gd name="connsiteX81" fmla="*/ 1285520 w 2766703"/>
              <a:gd name="connsiteY81" fmla="*/ 899663 h 2242983"/>
              <a:gd name="connsiteX82" fmla="*/ 1321239 w 2766703"/>
              <a:gd name="connsiteY82" fmla="*/ 923476 h 2242983"/>
              <a:gd name="connsiteX83" fmla="*/ 1373627 w 2766703"/>
              <a:gd name="connsiteY83" fmla="*/ 952051 h 2242983"/>
              <a:gd name="connsiteX84" fmla="*/ 1454589 w 2766703"/>
              <a:gd name="connsiteY84" fmla="*/ 956633 h 2242983"/>
              <a:gd name="connsiteX85" fmla="*/ 1478086 w 2766703"/>
              <a:gd name="connsiteY85" fmla="*/ 917680 h 2242983"/>
              <a:gd name="connsiteX86" fmla="*/ 1442683 w 2766703"/>
              <a:gd name="connsiteY86" fmla="*/ 875851 h 2242983"/>
              <a:gd name="connsiteX87" fmla="*/ 1367740 w 2766703"/>
              <a:gd name="connsiteY87" fmla="*/ 823687 h 2242983"/>
              <a:gd name="connsiteX88" fmla="*/ 1280758 w 2766703"/>
              <a:gd name="connsiteY88" fmla="*/ 778220 h 2242983"/>
              <a:gd name="connsiteX89" fmla="*/ 1195527 w 2766703"/>
              <a:gd name="connsiteY89" fmla="*/ 685396 h 2242983"/>
              <a:gd name="connsiteX90" fmla="*/ 1156933 w 2766703"/>
              <a:gd name="connsiteY90" fmla="*/ 663920 h 2242983"/>
              <a:gd name="connsiteX91" fmla="*/ 1075341 w 2766703"/>
              <a:gd name="connsiteY91" fmla="*/ 588124 h 2242983"/>
              <a:gd name="connsiteX92" fmla="*/ 1045014 w 2766703"/>
              <a:gd name="connsiteY92" fmla="*/ 521045 h 2242983"/>
              <a:gd name="connsiteX93" fmla="*/ 1014058 w 2766703"/>
              <a:gd name="connsiteY93" fmla="*/ 471038 h 2242983"/>
              <a:gd name="connsiteX94" fmla="*/ 997074 w 2766703"/>
              <a:gd name="connsiteY94" fmla="*/ 455134 h 2242983"/>
              <a:gd name="connsiteX95" fmla="*/ 1002151 w 2766703"/>
              <a:gd name="connsiteY95" fmla="*/ 418651 h 2242983"/>
              <a:gd name="connsiteX96" fmla="*/ 1023583 w 2766703"/>
              <a:gd name="connsiteY96" fmla="*/ 378394 h 2242983"/>
              <a:gd name="connsiteX97" fmla="*/ 980720 w 2766703"/>
              <a:gd name="connsiteY97" fmla="*/ 378170 h 2242983"/>
              <a:gd name="connsiteX98" fmla="*/ 938801 w 2766703"/>
              <a:gd name="connsiteY98" fmla="*/ 353099 h 2242983"/>
              <a:gd name="connsiteX99" fmla="*/ 930714 w 2766703"/>
              <a:gd name="connsiteY99" fmla="*/ 290063 h 2242983"/>
              <a:gd name="connsiteX100" fmla="*/ 899758 w 2766703"/>
              <a:gd name="connsiteY100" fmla="*/ 275776 h 2242983"/>
              <a:gd name="connsiteX101" fmla="*/ 894186 w 2766703"/>
              <a:gd name="connsiteY101" fmla="*/ 252862 h 2242983"/>
              <a:gd name="connsiteX102" fmla="*/ 842608 w 2766703"/>
              <a:gd name="connsiteY102" fmla="*/ 256726 h 2242983"/>
              <a:gd name="connsiteX103" fmla="*/ 830702 w 2766703"/>
              <a:gd name="connsiteY103" fmla="*/ 240057 h 2242983"/>
              <a:gd name="connsiteX104" fmla="*/ 780695 w 2766703"/>
              <a:gd name="connsiteY104" fmla="*/ 247201 h 2242983"/>
              <a:gd name="connsiteX105" fmla="*/ 759264 w 2766703"/>
              <a:gd name="connsiteY105" fmla="*/ 235295 h 2242983"/>
              <a:gd name="connsiteX106" fmla="*/ 746639 w 2766703"/>
              <a:gd name="connsiteY106" fmla="*/ 193644 h 2242983"/>
              <a:gd name="connsiteX107" fmla="*/ 672819 w 2766703"/>
              <a:gd name="connsiteY107" fmla="*/ 215075 h 2242983"/>
              <a:gd name="connsiteX108" fmla="*/ 697352 w 2766703"/>
              <a:gd name="connsiteY108" fmla="*/ 178145 h 2242983"/>
              <a:gd name="connsiteX109" fmla="*/ 744977 w 2766703"/>
              <a:gd name="connsiteY109" fmla="*/ 154332 h 2242983"/>
              <a:gd name="connsiteX110" fmla="*/ 780696 w 2766703"/>
              <a:gd name="connsiteY110" fmla="*/ 142426 h 2242983"/>
              <a:gd name="connsiteX111" fmla="*/ 794982 w 2766703"/>
              <a:gd name="connsiteY111" fmla="*/ 92419 h 2242983"/>
              <a:gd name="connsiteX112" fmla="*/ 837845 w 2766703"/>
              <a:gd name="connsiteY112" fmla="*/ 97182 h 2242983"/>
              <a:gd name="connsiteX113" fmla="*/ 941182 w 2766703"/>
              <a:gd name="connsiteY113" fmla="*/ 41649 h 2242983"/>
              <a:gd name="connsiteX114" fmla="*/ 1174994 w 2766703"/>
              <a:gd name="connsiteY114" fmla="*/ 0 h 2242983"/>
              <a:gd name="connsiteX115" fmla="*/ 1273704 w 2766703"/>
              <a:gd name="connsiteY115" fmla="*/ 27677 h 2242983"/>
              <a:gd name="connsiteX116" fmla="*/ 1337908 w 2766703"/>
              <a:gd name="connsiteY116" fmla="*/ 61463 h 2242983"/>
              <a:gd name="connsiteX117" fmla="*/ 1380770 w 2766703"/>
              <a:gd name="connsiteY117" fmla="*/ 90038 h 2242983"/>
              <a:gd name="connsiteX118" fmla="*/ 1562868 w 2766703"/>
              <a:gd name="connsiteY118" fmla="*/ 102933 h 2242983"/>
              <a:gd name="connsiteX0" fmla="*/ 1562868 w 2766703"/>
              <a:gd name="connsiteY0" fmla="*/ 102933 h 2242983"/>
              <a:gd name="connsiteX1" fmla="*/ 1481367 w 2766703"/>
              <a:gd name="connsiteY1" fmla="*/ 309068 h 2242983"/>
              <a:gd name="connsiteX2" fmla="*/ 1455488 w 2766703"/>
              <a:gd name="connsiteY2" fmla="*/ 464344 h 2242983"/>
              <a:gd name="connsiteX3" fmla="*/ 1610763 w 2766703"/>
              <a:gd name="connsiteY3" fmla="*/ 610993 h 2242983"/>
              <a:gd name="connsiteX4" fmla="*/ 1984455 w 2766703"/>
              <a:gd name="connsiteY4" fmla="*/ 831616 h 2242983"/>
              <a:gd name="connsiteX5" fmla="*/ 2243137 w 2766703"/>
              <a:gd name="connsiteY5" fmla="*/ 1027377 h 2242983"/>
              <a:gd name="connsiteX6" fmla="*/ 2490657 w 2766703"/>
              <a:gd name="connsiteY6" fmla="*/ 1214403 h 2242983"/>
              <a:gd name="connsiteX7" fmla="*/ 2671812 w 2766703"/>
              <a:gd name="connsiteY7" fmla="*/ 1318359 h 2242983"/>
              <a:gd name="connsiteX8" fmla="*/ 2664994 w 2766703"/>
              <a:gd name="connsiteY8" fmla="*/ 1406287 h 2242983"/>
              <a:gd name="connsiteX9" fmla="*/ 2766703 w 2766703"/>
              <a:gd name="connsiteY9" fmla="*/ 1620283 h 2242983"/>
              <a:gd name="connsiteX10" fmla="*/ 2670764 w 2766703"/>
              <a:gd name="connsiteY10" fmla="*/ 1838700 h 2242983"/>
              <a:gd name="connsiteX11" fmla="*/ 2614294 w 2766703"/>
              <a:gd name="connsiteY11" fmla="*/ 1949105 h 2242983"/>
              <a:gd name="connsiteX12" fmla="*/ 2601494 w 2766703"/>
              <a:gd name="connsiteY12" fmla="*/ 2065100 h 2242983"/>
              <a:gd name="connsiteX13" fmla="*/ 2547597 w 2766703"/>
              <a:gd name="connsiteY13" fmla="*/ 2099670 h 2242983"/>
              <a:gd name="connsiteX14" fmla="*/ 2458618 w 2766703"/>
              <a:gd name="connsiteY14" fmla="*/ 2062453 h 2242983"/>
              <a:gd name="connsiteX15" fmla="*/ 2366015 w 2766703"/>
              <a:gd name="connsiteY15" fmla="*/ 1967204 h 2242983"/>
              <a:gd name="connsiteX16" fmla="*/ 2246953 w 2766703"/>
              <a:gd name="connsiteY16" fmla="*/ 2033351 h 2242983"/>
              <a:gd name="connsiteX17" fmla="*/ 2299868 w 2766703"/>
              <a:gd name="connsiteY17" fmla="*/ 2152412 h 2242983"/>
              <a:gd name="connsiteX18" fmla="*/ 2266371 w 2766703"/>
              <a:gd name="connsiteY18" fmla="*/ 2241385 h 2242983"/>
              <a:gd name="connsiteX19" fmla="*/ 2204619 w 2766703"/>
              <a:gd name="connsiteY19" fmla="*/ 2197392 h 2242983"/>
              <a:gd name="connsiteX20" fmla="*/ 2151703 w 2766703"/>
              <a:gd name="connsiteY20" fmla="*/ 2120662 h 2242983"/>
              <a:gd name="connsiteX21" fmla="*/ 2051285 w 2766703"/>
              <a:gd name="connsiteY21" fmla="*/ 2061249 h 2242983"/>
              <a:gd name="connsiteX22" fmla="*/ 1917540 w 2766703"/>
              <a:gd name="connsiteY22" fmla="*/ 1987056 h 2242983"/>
              <a:gd name="connsiteX23" fmla="*/ 1776623 w 2766703"/>
              <a:gd name="connsiteY23" fmla="*/ 1881806 h 2242983"/>
              <a:gd name="connsiteX24" fmla="*/ 1654086 w 2766703"/>
              <a:gd name="connsiteY24" fmla="*/ 1845283 h 2242983"/>
              <a:gd name="connsiteX25" fmla="*/ 1575460 w 2766703"/>
              <a:gd name="connsiteY25" fmla="*/ 1692523 h 2242983"/>
              <a:gd name="connsiteX26" fmla="*/ 1517295 w 2766703"/>
              <a:gd name="connsiteY26" fmla="*/ 1568795 h 2242983"/>
              <a:gd name="connsiteX27" fmla="*/ 1310640 w 2766703"/>
              <a:gd name="connsiteY27" fmla="*/ 1656260 h 2242983"/>
              <a:gd name="connsiteX28" fmla="*/ 1113899 w 2766703"/>
              <a:gd name="connsiteY28" fmla="*/ 1820074 h 2242983"/>
              <a:gd name="connsiteX29" fmla="*/ 906537 w 2766703"/>
              <a:gd name="connsiteY29" fmla="*/ 1810116 h 2242983"/>
              <a:gd name="connsiteX30" fmla="*/ 675146 w 2766703"/>
              <a:gd name="connsiteY30" fmla="*/ 1776392 h 2242983"/>
              <a:gd name="connsiteX31" fmla="*/ 634621 w 2766703"/>
              <a:gd name="connsiteY31" fmla="*/ 1879681 h 2242983"/>
              <a:gd name="connsiteX32" fmla="*/ 580141 w 2766703"/>
              <a:gd name="connsiteY32" fmla="*/ 1949266 h 2242983"/>
              <a:gd name="connsiteX33" fmla="*/ 587360 w 2766703"/>
              <a:gd name="connsiteY33" fmla="*/ 2093574 h 2242983"/>
              <a:gd name="connsiteX34" fmla="*/ 555799 w 2766703"/>
              <a:gd name="connsiteY34" fmla="*/ 2176014 h 2242983"/>
              <a:gd name="connsiteX35" fmla="*/ 490502 w 2766703"/>
              <a:gd name="connsiteY35" fmla="*/ 2172327 h 2242983"/>
              <a:gd name="connsiteX36" fmla="*/ 442492 w 2766703"/>
              <a:gd name="connsiteY36" fmla="*/ 2080974 h 2242983"/>
              <a:gd name="connsiteX37" fmla="*/ 420068 w 2766703"/>
              <a:gd name="connsiteY37" fmla="*/ 2029409 h 2242983"/>
              <a:gd name="connsiteX38" fmla="*/ 339705 w 2766703"/>
              <a:gd name="connsiteY38" fmla="*/ 2096823 h 2242983"/>
              <a:gd name="connsiteX39" fmla="*/ 327663 w 2766703"/>
              <a:gd name="connsiteY39" fmla="*/ 2045064 h 2242983"/>
              <a:gd name="connsiteX40" fmla="*/ 336659 w 2766703"/>
              <a:gd name="connsiteY40" fmla="*/ 2022766 h 2242983"/>
              <a:gd name="connsiteX41" fmla="*/ 286388 w 2766703"/>
              <a:gd name="connsiteY41" fmla="*/ 2014828 h 2242983"/>
              <a:gd name="connsiteX42" fmla="*/ 341951 w 2766703"/>
              <a:gd name="connsiteY42" fmla="*/ 1967201 h 2242983"/>
              <a:gd name="connsiteX43" fmla="*/ 429264 w 2766703"/>
              <a:gd name="connsiteY43" fmla="*/ 1898411 h 2242983"/>
              <a:gd name="connsiteX44" fmla="*/ 454115 w 2766703"/>
              <a:gd name="connsiteY44" fmla="*/ 1751048 h 2242983"/>
              <a:gd name="connsiteX45" fmla="*/ 407648 w 2766703"/>
              <a:gd name="connsiteY45" fmla="*/ 1735891 h 2242983"/>
              <a:gd name="connsiteX46" fmla="*/ 427547 w 2766703"/>
              <a:gd name="connsiteY46" fmla="*/ 1651944 h 2242983"/>
              <a:gd name="connsiteX47" fmla="*/ 394748 w 2766703"/>
              <a:gd name="connsiteY47" fmla="*/ 1636099 h 2242983"/>
              <a:gd name="connsiteX48" fmla="*/ 323170 w 2766703"/>
              <a:gd name="connsiteY48" fmla="*/ 1599996 h 2242983"/>
              <a:gd name="connsiteX49" fmla="*/ 89976 w 2766703"/>
              <a:gd name="connsiteY49" fmla="*/ 1553999 h 2242983"/>
              <a:gd name="connsiteX50" fmla="*/ 20 w 2766703"/>
              <a:gd name="connsiteY50" fmla="*/ 1404374 h 2242983"/>
              <a:gd name="connsiteX51" fmla="*/ 135646 w 2766703"/>
              <a:gd name="connsiteY51" fmla="*/ 1387370 h 2242983"/>
              <a:gd name="connsiteX52" fmla="*/ 256416 w 2766703"/>
              <a:gd name="connsiteY52" fmla="*/ 1292480 h 2242983"/>
              <a:gd name="connsiteX53" fmla="*/ 403065 w 2766703"/>
              <a:gd name="connsiteY53" fmla="*/ 1275227 h 2242983"/>
              <a:gd name="connsiteX54" fmla="*/ 522038 w 2766703"/>
              <a:gd name="connsiteY54" fmla="*/ 1092590 h 2242983"/>
              <a:gd name="connsiteX55" fmla="*/ 528283 w 2766703"/>
              <a:gd name="connsiteY55" fmla="*/ 1021107 h 2242983"/>
              <a:gd name="connsiteX56" fmla="*/ 537808 w 2766703"/>
              <a:gd name="connsiteY56" fmla="*/ 960812 h 2242983"/>
              <a:gd name="connsiteX57" fmla="*/ 573527 w 2766703"/>
              <a:gd name="connsiteY57" fmla="*/ 952051 h 2242983"/>
              <a:gd name="connsiteX58" fmla="*/ 602955 w 2766703"/>
              <a:gd name="connsiteY58" fmla="*/ 983142 h 2242983"/>
              <a:gd name="connsiteX59" fmla="*/ 621152 w 2766703"/>
              <a:gd name="connsiteY59" fmla="*/ 966338 h 2242983"/>
              <a:gd name="connsiteX60" fmla="*/ 619624 w 2766703"/>
              <a:gd name="connsiteY60" fmla="*/ 906088 h 2242983"/>
              <a:gd name="connsiteX61" fmla="*/ 671069 w 2766703"/>
              <a:gd name="connsiteY61" fmla="*/ 885556 h 2242983"/>
              <a:gd name="connsiteX62" fmla="*/ 714020 w 2766703"/>
              <a:gd name="connsiteY62" fmla="*/ 930620 h 2242983"/>
              <a:gd name="connsiteX63" fmla="*/ 730689 w 2766703"/>
              <a:gd name="connsiteY63" fmla="*/ 952051 h 2242983"/>
              <a:gd name="connsiteX64" fmla="*/ 759714 w 2766703"/>
              <a:gd name="connsiteY64" fmla="*/ 939380 h 2242983"/>
              <a:gd name="connsiteX65" fmla="*/ 768789 w 2766703"/>
              <a:gd name="connsiteY65" fmla="*/ 880613 h 2242983"/>
              <a:gd name="connsiteX66" fmla="*/ 769823 w 2766703"/>
              <a:gd name="connsiteY66" fmla="*/ 847186 h 2242983"/>
              <a:gd name="connsiteX67" fmla="*/ 790220 w 2766703"/>
              <a:gd name="connsiteY67" fmla="*/ 823463 h 2242983"/>
              <a:gd name="connsiteX68" fmla="*/ 845978 w 2766703"/>
              <a:gd name="connsiteY68" fmla="*/ 804952 h 2242983"/>
              <a:gd name="connsiteX69" fmla="*/ 878327 w 2766703"/>
              <a:gd name="connsiteY69" fmla="*/ 799651 h 2242983"/>
              <a:gd name="connsiteX70" fmla="*/ 896523 w 2766703"/>
              <a:gd name="connsiteY70" fmla="*/ 767167 h 2242983"/>
              <a:gd name="connsiteX71" fmla="*/ 921189 w 2766703"/>
              <a:gd name="connsiteY71" fmla="*/ 759170 h 2242983"/>
              <a:gd name="connsiteX72" fmla="*/ 937858 w 2766703"/>
              <a:gd name="connsiteY72" fmla="*/ 735357 h 2242983"/>
              <a:gd name="connsiteX73" fmla="*/ 961670 w 2766703"/>
              <a:gd name="connsiteY73" fmla="*/ 787745 h 2242983"/>
              <a:gd name="connsiteX74" fmla="*/ 1004533 w 2766703"/>
              <a:gd name="connsiteY74" fmla="*/ 785364 h 2242983"/>
              <a:gd name="connsiteX75" fmla="*/ 1042633 w 2766703"/>
              <a:gd name="connsiteY75" fmla="*/ 797270 h 2242983"/>
              <a:gd name="connsiteX76" fmla="*/ 1066445 w 2766703"/>
              <a:gd name="connsiteY76" fmla="*/ 787745 h 2242983"/>
              <a:gd name="connsiteX77" fmla="*/ 1095020 w 2766703"/>
              <a:gd name="connsiteY77" fmla="*/ 859182 h 2242983"/>
              <a:gd name="connsiteX78" fmla="*/ 1119956 w 2766703"/>
              <a:gd name="connsiteY78" fmla="*/ 846872 h 2242983"/>
              <a:gd name="connsiteX79" fmla="*/ 1163088 w 2766703"/>
              <a:gd name="connsiteY79" fmla="*/ 852532 h 2242983"/>
              <a:gd name="connsiteX80" fmla="*/ 1197414 w 2766703"/>
              <a:gd name="connsiteY80" fmla="*/ 859182 h 2242983"/>
              <a:gd name="connsiteX81" fmla="*/ 1256765 w 2766703"/>
              <a:gd name="connsiteY81" fmla="*/ 914715 h 2242983"/>
              <a:gd name="connsiteX82" fmla="*/ 1285520 w 2766703"/>
              <a:gd name="connsiteY82" fmla="*/ 899663 h 2242983"/>
              <a:gd name="connsiteX83" fmla="*/ 1321239 w 2766703"/>
              <a:gd name="connsiteY83" fmla="*/ 923476 h 2242983"/>
              <a:gd name="connsiteX84" fmla="*/ 1373627 w 2766703"/>
              <a:gd name="connsiteY84" fmla="*/ 952051 h 2242983"/>
              <a:gd name="connsiteX85" fmla="*/ 1454589 w 2766703"/>
              <a:gd name="connsiteY85" fmla="*/ 956633 h 2242983"/>
              <a:gd name="connsiteX86" fmla="*/ 1478086 w 2766703"/>
              <a:gd name="connsiteY86" fmla="*/ 917680 h 2242983"/>
              <a:gd name="connsiteX87" fmla="*/ 1442683 w 2766703"/>
              <a:gd name="connsiteY87" fmla="*/ 875851 h 2242983"/>
              <a:gd name="connsiteX88" fmla="*/ 1367740 w 2766703"/>
              <a:gd name="connsiteY88" fmla="*/ 823687 h 2242983"/>
              <a:gd name="connsiteX89" fmla="*/ 1280758 w 2766703"/>
              <a:gd name="connsiteY89" fmla="*/ 778220 h 2242983"/>
              <a:gd name="connsiteX90" fmla="*/ 1195527 w 2766703"/>
              <a:gd name="connsiteY90" fmla="*/ 685396 h 2242983"/>
              <a:gd name="connsiteX91" fmla="*/ 1156933 w 2766703"/>
              <a:gd name="connsiteY91" fmla="*/ 663920 h 2242983"/>
              <a:gd name="connsiteX92" fmla="*/ 1075341 w 2766703"/>
              <a:gd name="connsiteY92" fmla="*/ 588124 h 2242983"/>
              <a:gd name="connsiteX93" fmla="*/ 1045014 w 2766703"/>
              <a:gd name="connsiteY93" fmla="*/ 521045 h 2242983"/>
              <a:gd name="connsiteX94" fmla="*/ 1014058 w 2766703"/>
              <a:gd name="connsiteY94" fmla="*/ 471038 h 2242983"/>
              <a:gd name="connsiteX95" fmla="*/ 997074 w 2766703"/>
              <a:gd name="connsiteY95" fmla="*/ 455134 h 2242983"/>
              <a:gd name="connsiteX96" fmla="*/ 1002151 w 2766703"/>
              <a:gd name="connsiteY96" fmla="*/ 418651 h 2242983"/>
              <a:gd name="connsiteX97" fmla="*/ 1023583 w 2766703"/>
              <a:gd name="connsiteY97" fmla="*/ 378394 h 2242983"/>
              <a:gd name="connsiteX98" fmla="*/ 980720 w 2766703"/>
              <a:gd name="connsiteY98" fmla="*/ 378170 h 2242983"/>
              <a:gd name="connsiteX99" fmla="*/ 938801 w 2766703"/>
              <a:gd name="connsiteY99" fmla="*/ 353099 h 2242983"/>
              <a:gd name="connsiteX100" fmla="*/ 930714 w 2766703"/>
              <a:gd name="connsiteY100" fmla="*/ 290063 h 2242983"/>
              <a:gd name="connsiteX101" fmla="*/ 899758 w 2766703"/>
              <a:gd name="connsiteY101" fmla="*/ 275776 h 2242983"/>
              <a:gd name="connsiteX102" fmla="*/ 894186 w 2766703"/>
              <a:gd name="connsiteY102" fmla="*/ 252862 h 2242983"/>
              <a:gd name="connsiteX103" fmla="*/ 842608 w 2766703"/>
              <a:gd name="connsiteY103" fmla="*/ 256726 h 2242983"/>
              <a:gd name="connsiteX104" fmla="*/ 830702 w 2766703"/>
              <a:gd name="connsiteY104" fmla="*/ 240057 h 2242983"/>
              <a:gd name="connsiteX105" fmla="*/ 780695 w 2766703"/>
              <a:gd name="connsiteY105" fmla="*/ 247201 h 2242983"/>
              <a:gd name="connsiteX106" fmla="*/ 759264 w 2766703"/>
              <a:gd name="connsiteY106" fmla="*/ 235295 h 2242983"/>
              <a:gd name="connsiteX107" fmla="*/ 746639 w 2766703"/>
              <a:gd name="connsiteY107" fmla="*/ 193644 h 2242983"/>
              <a:gd name="connsiteX108" fmla="*/ 672819 w 2766703"/>
              <a:gd name="connsiteY108" fmla="*/ 215075 h 2242983"/>
              <a:gd name="connsiteX109" fmla="*/ 697352 w 2766703"/>
              <a:gd name="connsiteY109" fmla="*/ 178145 h 2242983"/>
              <a:gd name="connsiteX110" fmla="*/ 744977 w 2766703"/>
              <a:gd name="connsiteY110" fmla="*/ 154332 h 2242983"/>
              <a:gd name="connsiteX111" fmla="*/ 780696 w 2766703"/>
              <a:gd name="connsiteY111" fmla="*/ 142426 h 2242983"/>
              <a:gd name="connsiteX112" fmla="*/ 794982 w 2766703"/>
              <a:gd name="connsiteY112" fmla="*/ 92419 h 2242983"/>
              <a:gd name="connsiteX113" fmla="*/ 837845 w 2766703"/>
              <a:gd name="connsiteY113" fmla="*/ 97182 h 2242983"/>
              <a:gd name="connsiteX114" fmla="*/ 941182 w 2766703"/>
              <a:gd name="connsiteY114" fmla="*/ 41649 h 2242983"/>
              <a:gd name="connsiteX115" fmla="*/ 1174994 w 2766703"/>
              <a:gd name="connsiteY115" fmla="*/ 0 h 2242983"/>
              <a:gd name="connsiteX116" fmla="*/ 1273704 w 2766703"/>
              <a:gd name="connsiteY116" fmla="*/ 27677 h 2242983"/>
              <a:gd name="connsiteX117" fmla="*/ 1337908 w 2766703"/>
              <a:gd name="connsiteY117" fmla="*/ 61463 h 2242983"/>
              <a:gd name="connsiteX118" fmla="*/ 1380770 w 2766703"/>
              <a:gd name="connsiteY118" fmla="*/ 90038 h 2242983"/>
              <a:gd name="connsiteX119" fmla="*/ 1562868 w 2766703"/>
              <a:gd name="connsiteY119" fmla="*/ 102933 h 2242983"/>
              <a:gd name="connsiteX0" fmla="*/ 1562868 w 2766703"/>
              <a:gd name="connsiteY0" fmla="*/ 102933 h 2242983"/>
              <a:gd name="connsiteX1" fmla="*/ 1481367 w 2766703"/>
              <a:gd name="connsiteY1" fmla="*/ 309068 h 2242983"/>
              <a:gd name="connsiteX2" fmla="*/ 1455488 w 2766703"/>
              <a:gd name="connsiteY2" fmla="*/ 464344 h 2242983"/>
              <a:gd name="connsiteX3" fmla="*/ 1610763 w 2766703"/>
              <a:gd name="connsiteY3" fmla="*/ 610993 h 2242983"/>
              <a:gd name="connsiteX4" fmla="*/ 1984455 w 2766703"/>
              <a:gd name="connsiteY4" fmla="*/ 831616 h 2242983"/>
              <a:gd name="connsiteX5" fmla="*/ 2243137 w 2766703"/>
              <a:gd name="connsiteY5" fmla="*/ 1027377 h 2242983"/>
              <a:gd name="connsiteX6" fmla="*/ 2490657 w 2766703"/>
              <a:gd name="connsiteY6" fmla="*/ 1214403 h 2242983"/>
              <a:gd name="connsiteX7" fmla="*/ 2671812 w 2766703"/>
              <a:gd name="connsiteY7" fmla="*/ 1318359 h 2242983"/>
              <a:gd name="connsiteX8" fmla="*/ 2664994 w 2766703"/>
              <a:gd name="connsiteY8" fmla="*/ 1406287 h 2242983"/>
              <a:gd name="connsiteX9" fmla="*/ 2641182 w 2766703"/>
              <a:gd name="connsiteY9" fmla="*/ 1461849 h 2242983"/>
              <a:gd name="connsiteX10" fmla="*/ 2766703 w 2766703"/>
              <a:gd name="connsiteY10" fmla="*/ 1620283 h 2242983"/>
              <a:gd name="connsiteX11" fmla="*/ 2670764 w 2766703"/>
              <a:gd name="connsiteY11" fmla="*/ 1838700 h 2242983"/>
              <a:gd name="connsiteX12" fmla="*/ 2614294 w 2766703"/>
              <a:gd name="connsiteY12" fmla="*/ 1949105 h 2242983"/>
              <a:gd name="connsiteX13" fmla="*/ 2601494 w 2766703"/>
              <a:gd name="connsiteY13" fmla="*/ 2065100 h 2242983"/>
              <a:gd name="connsiteX14" fmla="*/ 2547597 w 2766703"/>
              <a:gd name="connsiteY14" fmla="*/ 2099670 h 2242983"/>
              <a:gd name="connsiteX15" fmla="*/ 2458618 w 2766703"/>
              <a:gd name="connsiteY15" fmla="*/ 2062453 h 2242983"/>
              <a:gd name="connsiteX16" fmla="*/ 2366015 w 2766703"/>
              <a:gd name="connsiteY16" fmla="*/ 1967204 h 2242983"/>
              <a:gd name="connsiteX17" fmla="*/ 2246953 w 2766703"/>
              <a:gd name="connsiteY17" fmla="*/ 2033351 h 2242983"/>
              <a:gd name="connsiteX18" fmla="*/ 2299868 w 2766703"/>
              <a:gd name="connsiteY18" fmla="*/ 2152412 h 2242983"/>
              <a:gd name="connsiteX19" fmla="*/ 2266371 w 2766703"/>
              <a:gd name="connsiteY19" fmla="*/ 2241385 h 2242983"/>
              <a:gd name="connsiteX20" fmla="*/ 2204619 w 2766703"/>
              <a:gd name="connsiteY20" fmla="*/ 2197392 h 2242983"/>
              <a:gd name="connsiteX21" fmla="*/ 2151703 w 2766703"/>
              <a:gd name="connsiteY21" fmla="*/ 2120662 h 2242983"/>
              <a:gd name="connsiteX22" fmla="*/ 2051285 w 2766703"/>
              <a:gd name="connsiteY22" fmla="*/ 2061249 h 2242983"/>
              <a:gd name="connsiteX23" fmla="*/ 1917540 w 2766703"/>
              <a:gd name="connsiteY23" fmla="*/ 1987056 h 2242983"/>
              <a:gd name="connsiteX24" fmla="*/ 1776623 w 2766703"/>
              <a:gd name="connsiteY24" fmla="*/ 1881806 h 2242983"/>
              <a:gd name="connsiteX25" fmla="*/ 1654086 w 2766703"/>
              <a:gd name="connsiteY25" fmla="*/ 1845283 h 2242983"/>
              <a:gd name="connsiteX26" fmla="*/ 1575460 w 2766703"/>
              <a:gd name="connsiteY26" fmla="*/ 1692523 h 2242983"/>
              <a:gd name="connsiteX27" fmla="*/ 1517295 w 2766703"/>
              <a:gd name="connsiteY27" fmla="*/ 1568795 h 2242983"/>
              <a:gd name="connsiteX28" fmla="*/ 1310640 w 2766703"/>
              <a:gd name="connsiteY28" fmla="*/ 1656260 h 2242983"/>
              <a:gd name="connsiteX29" fmla="*/ 1113899 w 2766703"/>
              <a:gd name="connsiteY29" fmla="*/ 1820074 h 2242983"/>
              <a:gd name="connsiteX30" fmla="*/ 906537 w 2766703"/>
              <a:gd name="connsiteY30" fmla="*/ 1810116 h 2242983"/>
              <a:gd name="connsiteX31" fmla="*/ 675146 w 2766703"/>
              <a:gd name="connsiteY31" fmla="*/ 1776392 h 2242983"/>
              <a:gd name="connsiteX32" fmla="*/ 634621 w 2766703"/>
              <a:gd name="connsiteY32" fmla="*/ 1879681 h 2242983"/>
              <a:gd name="connsiteX33" fmla="*/ 580141 w 2766703"/>
              <a:gd name="connsiteY33" fmla="*/ 1949266 h 2242983"/>
              <a:gd name="connsiteX34" fmla="*/ 587360 w 2766703"/>
              <a:gd name="connsiteY34" fmla="*/ 2093574 h 2242983"/>
              <a:gd name="connsiteX35" fmla="*/ 555799 w 2766703"/>
              <a:gd name="connsiteY35" fmla="*/ 2176014 h 2242983"/>
              <a:gd name="connsiteX36" fmla="*/ 490502 w 2766703"/>
              <a:gd name="connsiteY36" fmla="*/ 2172327 h 2242983"/>
              <a:gd name="connsiteX37" fmla="*/ 442492 w 2766703"/>
              <a:gd name="connsiteY37" fmla="*/ 2080974 h 2242983"/>
              <a:gd name="connsiteX38" fmla="*/ 420068 w 2766703"/>
              <a:gd name="connsiteY38" fmla="*/ 2029409 h 2242983"/>
              <a:gd name="connsiteX39" fmla="*/ 339705 w 2766703"/>
              <a:gd name="connsiteY39" fmla="*/ 2096823 h 2242983"/>
              <a:gd name="connsiteX40" fmla="*/ 327663 w 2766703"/>
              <a:gd name="connsiteY40" fmla="*/ 2045064 h 2242983"/>
              <a:gd name="connsiteX41" fmla="*/ 336659 w 2766703"/>
              <a:gd name="connsiteY41" fmla="*/ 2022766 h 2242983"/>
              <a:gd name="connsiteX42" fmla="*/ 286388 w 2766703"/>
              <a:gd name="connsiteY42" fmla="*/ 2014828 h 2242983"/>
              <a:gd name="connsiteX43" fmla="*/ 341951 w 2766703"/>
              <a:gd name="connsiteY43" fmla="*/ 1967201 h 2242983"/>
              <a:gd name="connsiteX44" fmla="*/ 429264 w 2766703"/>
              <a:gd name="connsiteY44" fmla="*/ 1898411 h 2242983"/>
              <a:gd name="connsiteX45" fmla="*/ 454115 w 2766703"/>
              <a:gd name="connsiteY45" fmla="*/ 1751048 h 2242983"/>
              <a:gd name="connsiteX46" fmla="*/ 407648 w 2766703"/>
              <a:gd name="connsiteY46" fmla="*/ 1735891 h 2242983"/>
              <a:gd name="connsiteX47" fmla="*/ 427547 w 2766703"/>
              <a:gd name="connsiteY47" fmla="*/ 1651944 h 2242983"/>
              <a:gd name="connsiteX48" fmla="*/ 394748 w 2766703"/>
              <a:gd name="connsiteY48" fmla="*/ 1636099 h 2242983"/>
              <a:gd name="connsiteX49" fmla="*/ 323170 w 2766703"/>
              <a:gd name="connsiteY49" fmla="*/ 1599996 h 2242983"/>
              <a:gd name="connsiteX50" fmla="*/ 89976 w 2766703"/>
              <a:gd name="connsiteY50" fmla="*/ 1553999 h 2242983"/>
              <a:gd name="connsiteX51" fmla="*/ 20 w 2766703"/>
              <a:gd name="connsiteY51" fmla="*/ 1404374 h 2242983"/>
              <a:gd name="connsiteX52" fmla="*/ 135646 w 2766703"/>
              <a:gd name="connsiteY52" fmla="*/ 1387370 h 2242983"/>
              <a:gd name="connsiteX53" fmla="*/ 256416 w 2766703"/>
              <a:gd name="connsiteY53" fmla="*/ 1292480 h 2242983"/>
              <a:gd name="connsiteX54" fmla="*/ 403065 w 2766703"/>
              <a:gd name="connsiteY54" fmla="*/ 1275227 h 2242983"/>
              <a:gd name="connsiteX55" fmla="*/ 522038 w 2766703"/>
              <a:gd name="connsiteY55" fmla="*/ 1092590 h 2242983"/>
              <a:gd name="connsiteX56" fmla="*/ 528283 w 2766703"/>
              <a:gd name="connsiteY56" fmla="*/ 1021107 h 2242983"/>
              <a:gd name="connsiteX57" fmla="*/ 537808 w 2766703"/>
              <a:gd name="connsiteY57" fmla="*/ 960812 h 2242983"/>
              <a:gd name="connsiteX58" fmla="*/ 573527 w 2766703"/>
              <a:gd name="connsiteY58" fmla="*/ 952051 h 2242983"/>
              <a:gd name="connsiteX59" fmla="*/ 602955 w 2766703"/>
              <a:gd name="connsiteY59" fmla="*/ 983142 h 2242983"/>
              <a:gd name="connsiteX60" fmla="*/ 621152 w 2766703"/>
              <a:gd name="connsiteY60" fmla="*/ 966338 h 2242983"/>
              <a:gd name="connsiteX61" fmla="*/ 619624 w 2766703"/>
              <a:gd name="connsiteY61" fmla="*/ 906088 h 2242983"/>
              <a:gd name="connsiteX62" fmla="*/ 671069 w 2766703"/>
              <a:gd name="connsiteY62" fmla="*/ 885556 h 2242983"/>
              <a:gd name="connsiteX63" fmla="*/ 714020 w 2766703"/>
              <a:gd name="connsiteY63" fmla="*/ 930620 h 2242983"/>
              <a:gd name="connsiteX64" fmla="*/ 730689 w 2766703"/>
              <a:gd name="connsiteY64" fmla="*/ 952051 h 2242983"/>
              <a:gd name="connsiteX65" fmla="*/ 759714 w 2766703"/>
              <a:gd name="connsiteY65" fmla="*/ 939380 h 2242983"/>
              <a:gd name="connsiteX66" fmla="*/ 768789 w 2766703"/>
              <a:gd name="connsiteY66" fmla="*/ 880613 h 2242983"/>
              <a:gd name="connsiteX67" fmla="*/ 769823 w 2766703"/>
              <a:gd name="connsiteY67" fmla="*/ 847186 h 2242983"/>
              <a:gd name="connsiteX68" fmla="*/ 790220 w 2766703"/>
              <a:gd name="connsiteY68" fmla="*/ 823463 h 2242983"/>
              <a:gd name="connsiteX69" fmla="*/ 845978 w 2766703"/>
              <a:gd name="connsiteY69" fmla="*/ 804952 h 2242983"/>
              <a:gd name="connsiteX70" fmla="*/ 878327 w 2766703"/>
              <a:gd name="connsiteY70" fmla="*/ 799651 h 2242983"/>
              <a:gd name="connsiteX71" fmla="*/ 896523 w 2766703"/>
              <a:gd name="connsiteY71" fmla="*/ 767167 h 2242983"/>
              <a:gd name="connsiteX72" fmla="*/ 921189 w 2766703"/>
              <a:gd name="connsiteY72" fmla="*/ 759170 h 2242983"/>
              <a:gd name="connsiteX73" fmla="*/ 937858 w 2766703"/>
              <a:gd name="connsiteY73" fmla="*/ 735357 h 2242983"/>
              <a:gd name="connsiteX74" fmla="*/ 961670 w 2766703"/>
              <a:gd name="connsiteY74" fmla="*/ 787745 h 2242983"/>
              <a:gd name="connsiteX75" fmla="*/ 1004533 w 2766703"/>
              <a:gd name="connsiteY75" fmla="*/ 785364 h 2242983"/>
              <a:gd name="connsiteX76" fmla="*/ 1042633 w 2766703"/>
              <a:gd name="connsiteY76" fmla="*/ 797270 h 2242983"/>
              <a:gd name="connsiteX77" fmla="*/ 1066445 w 2766703"/>
              <a:gd name="connsiteY77" fmla="*/ 787745 h 2242983"/>
              <a:gd name="connsiteX78" fmla="*/ 1095020 w 2766703"/>
              <a:gd name="connsiteY78" fmla="*/ 859182 h 2242983"/>
              <a:gd name="connsiteX79" fmla="*/ 1119956 w 2766703"/>
              <a:gd name="connsiteY79" fmla="*/ 846872 h 2242983"/>
              <a:gd name="connsiteX80" fmla="*/ 1163088 w 2766703"/>
              <a:gd name="connsiteY80" fmla="*/ 852532 h 2242983"/>
              <a:gd name="connsiteX81" fmla="*/ 1197414 w 2766703"/>
              <a:gd name="connsiteY81" fmla="*/ 859182 h 2242983"/>
              <a:gd name="connsiteX82" fmla="*/ 1256765 w 2766703"/>
              <a:gd name="connsiteY82" fmla="*/ 914715 h 2242983"/>
              <a:gd name="connsiteX83" fmla="*/ 1285520 w 2766703"/>
              <a:gd name="connsiteY83" fmla="*/ 899663 h 2242983"/>
              <a:gd name="connsiteX84" fmla="*/ 1321239 w 2766703"/>
              <a:gd name="connsiteY84" fmla="*/ 923476 h 2242983"/>
              <a:gd name="connsiteX85" fmla="*/ 1373627 w 2766703"/>
              <a:gd name="connsiteY85" fmla="*/ 952051 h 2242983"/>
              <a:gd name="connsiteX86" fmla="*/ 1454589 w 2766703"/>
              <a:gd name="connsiteY86" fmla="*/ 956633 h 2242983"/>
              <a:gd name="connsiteX87" fmla="*/ 1478086 w 2766703"/>
              <a:gd name="connsiteY87" fmla="*/ 917680 h 2242983"/>
              <a:gd name="connsiteX88" fmla="*/ 1442683 w 2766703"/>
              <a:gd name="connsiteY88" fmla="*/ 875851 h 2242983"/>
              <a:gd name="connsiteX89" fmla="*/ 1367740 w 2766703"/>
              <a:gd name="connsiteY89" fmla="*/ 823687 h 2242983"/>
              <a:gd name="connsiteX90" fmla="*/ 1280758 w 2766703"/>
              <a:gd name="connsiteY90" fmla="*/ 778220 h 2242983"/>
              <a:gd name="connsiteX91" fmla="*/ 1195527 w 2766703"/>
              <a:gd name="connsiteY91" fmla="*/ 685396 h 2242983"/>
              <a:gd name="connsiteX92" fmla="*/ 1156933 w 2766703"/>
              <a:gd name="connsiteY92" fmla="*/ 663920 h 2242983"/>
              <a:gd name="connsiteX93" fmla="*/ 1075341 w 2766703"/>
              <a:gd name="connsiteY93" fmla="*/ 588124 h 2242983"/>
              <a:gd name="connsiteX94" fmla="*/ 1045014 w 2766703"/>
              <a:gd name="connsiteY94" fmla="*/ 521045 h 2242983"/>
              <a:gd name="connsiteX95" fmla="*/ 1014058 w 2766703"/>
              <a:gd name="connsiteY95" fmla="*/ 471038 h 2242983"/>
              <a:gd name="connsiteX96" fmla="*/ 997074 w 2766703"/>
              <a:gd name="connsiteY96" fmla="*/ 455134 h 2242983"/>
              <a:gd name="connsiteX97" fmla="*/ 1002151 w 2766703"/>
              <a:gd name="connsiteY97" fmla="*/ 418651 h 2242983"/>
              <a:gd name="connsiteX98" fmla="*/ 1023583 w 2766703"/>
              <a:gd name="connsiteY98" fmla="*/ 378394 h 2242983"/>
              <a:gd name="connsiteX99" fmla="*/ 980720 w 2766703"/>
              <a:gd name="connsiteY99" fmla="*/ 378170 h 2242983"/>
              <a:gd name="connsiteX100" fmla="*/ 938801 w 2766703"/>
              <a:gd name="connsiteY100" fmla="*/ 353099 h 2242983"/>
              <a:gd name="connsiteX101" fmla="*/ 930714 w 2766703"/>
              <a:gd name="connsiteY101" fmla="*/ 290063 h 2242983"/>
              <a:gd name="connsiteX102" fmla="*/ 899758 w 2766703"/>
              <a:gd name="connsiteY102" fmla="*/ 275776 h 2242983"/>
              <a:gd name="connsiteX103" fmla="*/ 894186 w 2766703"/>
              <a:gd name="connsiteY103" fmla="*/ 252862 h 2242983"/>
              <a:gd name="connsiteX104" fmla="*/ 842608 w 2766703"/>
              <a:gd name="connsiteY104" fmla="*/ 256726 h 2242983"/>
              <a:gd name="connsiteX105" fmla="*/ 830702 w 2766703"/>
              <a:gd name="connsiteY105" fmla="*/ 240057 h 2242983"/>
              <a:gd name="connsiteX106" fmla="*/ 780695 w 2766703"/>
              <a:gd name="connsiteY106" fmla="*/ 247201 h 2242983"/>
              <a:gd name="connsiteX107" fmla="*/ 759264 w 2766703"/>
              <a:gd name="connsiteY107" fmla="*/ 235295 h 2242983"/>
              <a:gd name="connsiteX108" fmla="*/ 746639 w 2766703"/>
              <a:gd name="connsiteY108" fmla="*/ 193644 h 2242983"/>
              <a:gd name="connsiteX109" fmla="*/ 672819 w 2766703"/>
              <a:gd name="connsiteY109" fmla="*/ 215075 h 2242983"/>
              <a:gd name="connsiteX110" fmla="*/ 697352 w 2766703"/>
              <a:gd name="connsiteY110" fmla="*/ 178145 h 2242983"/>
              <a:gd name="connsiteX111" fmla="*/ 744977 w 2766703"/>
              <a:gd name="connsiteY111" fmla="*/ 154332 h 2242983"/>
              <a:gd name="connsiteX112" fmla="*/ 780696 w 2766703"/>
              <a:gd name="connsiteY112" fmla="*/ 142426 h 2242983"/>
              <a:gd name="connsiteX113" fmla="*/ 794982 w 2766703"/>
              <a:gd name="connsiteY113" fmla="*/ 92419 h 2242983"/>
              <a:gd name="connsiteX114" fmla="*/ 837845 w 2766703"/>
              <a:gd name="connsiteY114" fmla="*/ 97182 h 2242983"/>
              <a:gd name="connsiteX115" fmla="*/ 941182 w 2766703"/>
              <a:gd name="connsiteY115" fmla="*/ 41649 h 2242983"/>
              <a:gd name="connsiteX116" fmla="*/ 1174994 w 2766703"/>
              <a:gd name="connsiteY116" fmla="*/ 0 h 2242983"/>
              <a:gd name="connsiteX117" fmla="*/ 1273704 w 2766703"/>
              <a:gd name="connsiteY117" fmla="*/ 27677 h 2242983"/>
              <a:gd name="connsiteX118" fmla="*/ 1337908 w 2766703"/>
              <a:gd name="connsiteY118" fmla="*/ 61463 h 2242983"/>
              <a:gd name="connsiteX119" fmla="*/ 1380770 w 2766703"/>
              <a:gd name="connsiteY119" fmla="*/ 90038 h 2242983"/>
              <a:gd name="connsiteX120" fmla="*/ 1562868 w 2766703"/>
              <a:gd name="connsiteY120" fmla="*/ 102933 h 2242983"/>
              <a:gd name="connsiteX0" fmla="*/ 1562868 w 2766703"/>
              <a:gd name="connsiteY0" fmla="*/ 102933 h 2242983"/>
              <a:gd name="connsiteX1" fmla="*/ 1481367 w 2766703"/>
              <a:gd name="connsiteY1" fmla="*/ 309068 h 2242983"/>
              <a:gd name="connsiteX2" fmla="*/ 1455488 w 2766703"/>
              <a:gd name="connsiteY2" fmla="*/ 464344 h 2242983"/>
              <a:gd name="connsiteX3" fmla="*/ 1610763 w 2766703"/>
              <a:gd name="connsiteY3" fmla="*/ 610993 h 2242983"/>
              <a:gd name="connsiteX4" fmla="*/ 1984455 w 2766703"/>
              <a:gd name="connsiteY4" fmla="*/ 831616 h 2242983"/>
              <a:gd name="connsiteX5" fmla="*/ 2243137 w 2766703"/>
              <a:gd name="connsiteY5" fmla="*/ 1027377 h 2242983"/>
              <a:gd name="connsiteX6" fmla="*/ 2490657 w 2766703"/>
              <a:gd name="connsiteY6" fmla="*/ 1214403 h 2242983"/>
              <a:gd name="connsiteX7" fmla="*/ 2671812 w 2766703"/>
              <a:gd name="connsiteY7" fmla="*/ 1318359 h 2242983"/>
              <a:gd name="connsiteX8" fmla="*/ 2664994 w 2766703"/>
              <a:gd name="connsiteY8" fmla="*/ 1406287 h 2242983"/>
              <a:gd name="connsiteX9" fmla="*/ 2641182 w 2766703"/>
              <a:gd name="connsiteY9" fmla="*/ 1461849 h 2242983"/>
              <a:gd name="connsiteX10" fmla="*/ 2678223 w 2766703"/>
              <a:gd name="connsiteY10" fmla="*/ 1591495 h 2242983"/>
              <a:gd name="connsiteX11" fmla="*/ 2766703 w 2766703"/>
              <a:gd name="connsiteY11" fmla="*/ 1620283 h 2242983"/>
              <a:gd name="connsiteX12" fmla="*/ 2670764 w 2766703"/>
              <a:gd name="connsiteY12" fmla="*/ 1838700 h 2242983"/>
              <a:gd name="connsiteX13" fmla="*/ 2614294 w 2766703"/>
              <a:gd name="connsiteY13" fmla="*/ 1949105 h 2242983"/>
              <a:gd name="connsiteX14" fmla="*/ 2601494 w 2766703"/>
              <a:gd name="connsiteY14" fmla="*/ 2065100 h 2242983"/>
              <a:gd name="connsiteX15" fmla="*/ 2547597 w 2766703"/>
              <a:gd name="connsiteY15" fmla="*/ 2099670 h 2242983"/>
              <a:gd name="connsiteX16" fmla="*/ 2458618 w 2766703"/>
              <a:gd name="connsiteY16" fmla="*/ 2062453 h 2242983"/>
              <a:gd name="connsiteX17" fmla="*/ 2366015 w 2766703"/>
              <a:gd name="connsiteY17" fmla="*/ 1967204 h 2242983"/>
              <a:gd name="connsiteX18" fmla="*/ 2246953 w 2766703"/>
              <a:gd name="connsiteY18" fmla="*/ 2033351 h 2242983"/>
              <a:gd name="connsiteX19" fmla="*/ 2299868 w 2766703"/>
              <a:gd name="connsiteY19" fmla="*/ 2152412 h 2242983"/>
              <a:gd name="connsiteX20" fmla="*/ 2266371 w 2766703"/>
              <a:gd name="connsiteY20" fmla="*/ 2241385 h 2242983"/>
              <a:gd name="connsiteX21" fmla="*/ 2204619 w 2766703"/>
              <a:gd name="connsiteY21" fmla="*/ 2197392 h 2242983"/>
              <a:gd name="connsiteX22" fmla="*/ 2151703 w 2766703"/>
              <a:gd name="connsiteY22" fmla="*/ 2120662 h 2242983"/>
              <a:gd name="connsiteX23" fmla="*/ 2051285 w 2766703"/>
              <a:gd name="connsiteY23" fmla="*/ 2061249 h 2242983"/>
              <a:gd name="connsiteX24" fmla="*/ 1917540 w 2766703"/>
              <a:gd name="connsiteY24" fmla="*/ 1987056 h 2242983"/>
              <a:gd name="connsiteX25" fmla="*/ 1776623 w 2766703"/>
              <a:gd name="connsiteY25" fmla="*/ 1881806 h 2242983"/>
              <a:gd name="connsiteX26" fmla="*/ 1654086 w 2766703"/>
              <a:gd name="connsiteY26" fmla="*/ 1845283 h 2242983"/>
              <a:gd name="connsiteX27" fmla="*/ 1575460 w 2766703"/>
              <a:gd name="connsiteY27" fmla="*/ 1692523 h 2242983"/>
              <a:gd name="connsiteX28" fmla="*/ 1517295 w 2766703"/>
              <a:gd name="connsiteY28" fmla="*/ 1568795 h 2242983"/>
              <a:gd name="connsiteX29" fmla="*/ 1310640 w 2766703"/>
              <a:gd name="connsiteY29" fmla="*/ 1656260 h 2242983"/>
              <a:gd name="connsiteX30" fmla="*/ 1113899 w 2766703"/>
              <a:gd name="connsiteY30" fmla="*/ 1820074 h 2242983"/>
              <a:gd name="connsiteX31" fmla="*/ 906537 w 2766703"/>
              <a:gd name="connsiteY31" fmla="*/ 1810116 h 2242983"/>
              <a:gd name="connsiteX32" fmla="*/ 675146 w 2766703"/>
              <a:gd name="connsiteY32" fmla="*/ 1776392 h 2242983"/>
              <a:gd name="connsiteX33" fmla="*/ 634621 w 2766703"/>
              <a:gd name="connsiteY33" fmla="*/ 1879681 h 2242983"/>
              <a:gd name="connsiteX34" fmla="*/ 580141 w 2766703"/>
              <a:gd name="connsiteY34" fmla="*/ 1949266 h 2242983"/>
              <a:gd name="connsiteX35" fmla="*/ 587360 w 2766703"/>
              <a:gd name="connsiteY35" fmla="*/ 2093574 h 2242983"/>
              <a:gd name="connsiteX36" fmla="*/ 555799 w 2766703"/>
              <a:gd name="connsiteY36" fmla="*/ 2176014 h 2242983"/>
              <a:gd name="connsiteX37" fmla="*/ 490502 w 2766703"/>
              <a:gd name="connsiteY37" fmla="*/ 2172327 h 2242983"/>
              <a:gd name="connsiteX38" fmla="*/ 442492 w 2766703"/>
              <a:gd name="connsiteY38" fmla="*/ 2080974 h 2242983"/>
              <a:gd name="connsiteX39" fmla="*/ 420068 w 2766703"/>
              <a:gd name="connsiteY39" fmla="*/ 2029409 h 2242983"/>
              <a:gd name="connsiteX40" fmla="*/ 339705 w 2766703"/>
              <a:gd name="connsiteY40" fmla="*/ 2096823 h 2242983"/>
              <a:gd name="connsiteX41" fmla="*/ 327663 w 2766703"/>
              <a:gd name="connsiteY41" fmla="*/ 2045064 h 2242983"/>
              <a:gd name="connsiteX42" fmla="*/ 336659 w 2766703"/>
              <a:gd name="connsiteY42" fmla="*/ 2022766 h 2242983"/>
              <a:gd name="connsiteX43" fmla="*/ 286388 w 2766703"/>
              <a:gd name="connsiteY43" fmla="*/ 2014828 h 2242983"/>
              <a:gd name="connsiteX44" fmla="*/ 341951 w 2766703"/>
              <a:gd name="connsiteY44" fmla="*/ 1967201 h 2242983"/>
              <a:gd name="connsiteX45" fmla="*/ 429264 w 2766703"/>
              <a:gd name="connsiteY45" fmla="*/ 1898411 h 2242983"/>
              <a:gd name="connsiteX46" fmla="*/ 454115 w 2766703"/>
              <a:gd name="connsiteY46" fmla="*/ 1751048 h 2242983"/>
              <a:gd name="connsiteX47" fmla="*/ 407648 w 2766703"/>
              <a:gd name="connsiteY47" fmla="*/ 1735891 h 2242983"/>
              <a:gd name="connsiteX48" fmla="*/ 427547 w 2766703"/>
              <a:gd name="connsiteY48" fmla="*/ 1651944 h 2242983"/>
              <a:gd name="connsiteX49" fmla="*/ 394748 w 2766703"/>
              <a:gd name="connsiteY49" fmla="*/ 1636099 h 2242983"/>
              <a:gd name="connsiteX50" fmla="*/ 323170 w 2766703"/>
              <a:gd name="connsiteY50" fmla="*/ 1599996 h 2242983"/>
              <a:gd name="connsiteX51" fmla="*/ 89976 w 2766703"/>
              <a:gd name="connsiteY51" fmla="*/ 1553999 h 2242983"/>
              <a:gd name="connsiteX52" fmla="*/ 20 w 2766703"/>
              <a:gd name="connsiteY52" fmla="*/ 1404374 h 2242983"/>
              <a:gd name="connsiteX53" fmla="*/ 135646 w 2766703"/>
              <a:gd name="connsiteY53" fmla="*/ 1387370 h 2242983"/>
              <a:gd name="connsiteX54" fmla="*/ 256416 w 2766703"/>
              <a:gd name="connsiteY54" fmla="*/ 1292480 h 2242983"/>
              <a:gd name="connsiteX55" fmla="*/ 403065 w 2766703"/>
              <a:gd name="connsiteY55" fmla="*/ 1275227 h 2242983"/>
              <a:gd name="connsiteX56" fmla="*/ 522038 w 2766703"/>
              <a:gd name="connsiteY56" fmla="*/ 1092590 h 2242983"/>
              <a:gd name="connsiteX57" fmla="*/ 528283 w 2766703"/>
              <a:gd name="connsiteY57" fmla="*/ 1021107 h 2242983"/>
              <a:gd name="connsiteX58" fmla="*/ 537808 w 2766703"/>
              <a:gd name="connsiteY58" fmla="*/ 960812 h 2242983"/>
              <a:gd name="connsiteX59" fmla="*/ 573527 w 2766703"/>
              <a:gd name="connsiteY59" fmla="*/ 952051 h 2242983"/>
              <a:gd name="connsiteX60" fmla="*/ 602955 w 2766703"/>
              <a:gd name="connsiteY60" fmla="*/ 983142 h 2242983"/>
              <a:gd name="connsiteX61" fmla="*/ 621152 w 2766703"/>
              <a:gd name="connsiteY61" fmla="*/ 966338 h 2242983"/>
              <a:gd name="connsiteX62" fmla="*/ 619624 w 2766703"/>
              <a:gd name="connsiteY62" fmla="*/ 906088 h 2242983"/>
              <a:gd name="connsiteX63" fmla="*/ 671069 w 2766703"/>
              <a:gd name="connsiteY63" fmla="*/ 885556 h 2242983"/>
              <a:gd name="connsiteX64" fmla="*/ 714020 w 2766703"/>
              <a:gd name="connsiteY64" fmla="*/ 930620 h 2242983"/>
              <a:gd name="connsiteX65" fmla="*/ 730689 w 2766703"/>
              <a:gd name="connsiteY65" fmla="*/ 952051 h 2242983"/>
              <a:gd name="connsiteX66" fmla="*/ 759714 w 2766703"/>
              <a:gd name="connsiteY66" fmla="*/ 939380 h 2242983"/>
              <a:gd name="connsiteX67" fmla="*/ 768789 w 2766703"/>
              <a:gd name="connsiteY67" fmla="*/ 880613 h 2242983"/>
              <a:gd name="connsiteX68" fmla="*/ 769823 w 2766703"/>
              <a:gd name="connsiteY68" fmla="*/ 847186 h 2242983"/>
              <a:gd name="connsiteX69" fmla="*/ 790220 w 2766703"/>
              <a:gd name="connsiteY69" fmla="*/ 823463 h 2242983"/>
              <a:gd name="connsiteX70" fmla="*/ 845978 w 2766703"/>
              <a:gd name="connsiteY70" fmla="*/ 804952 h 2242983"/>
              <a:gd name="connsiteX71" fmla="*/ 878327 w 2766703"/>
              <a:gd name="connsiteY71" fmla="*/ 799651 h 2242983"/>
              <a:gd name="connsiteX72" fmla="*/ 896523 w 2766703"/>
              <a:gd name="connsiteY72" fmla="*/ 767167 h 2242983"/>
              <a:gd name="connsiteX73" fmla="*/ 921189 w 2766703"/>
              <a:gd name="connsiteY73" fmla="*/ 759170 h 2242983"/>
              <a:gd name="connsiteX74" fmla="*/ 937858 w 2766703"/>
              <a:gd name="connsiteY74" fmla="*/ 735357 h 2242983"/>
              <a:gd name="connsiteX75" fmla="*/ 961670 w 2766703"/>
              <a:gd name="connsiteY75" fmla="*/ 787745 h 2242983"/>
              <a:gd name="connsiteX76" fmla="*/ 1004533 w 2766703"/>
              <a:gd name="connsiteY76" fmla="*/ 785364 h 2242983"/>
              <a:gd name="connsiteX77" fmla="*/ 1042633 w 2766703"/>
              <a:gd name="connsiteY77" fmla="*/ 797270 h 2242983"/>
              <a:gd name="connsiteX78" fmla="*/ 1066445 w 2766703"/>
              <a:gd name="connsiteY78" fmla="*/ 787745 h 2242983"/>
              <a:gd name="connsiteX79" fmla="*/ 1095020 w 2766703"/>
              <a:gd name="connsiteY79" fmla="*/ 859182 h 2242983"/>
              <a:gd name="connsiteX80" fmla="*/ 1119956 w 2766703"/>
              <a:gd name="connsiteY80" fmla="*/ 846872 h 2242983"/>
              <a:gd name="connsiteX81" fmla="*/ 1163088 w 2766703"/>
              <a:gd name="connsiteY81" fmla="*/ 852532 h 2242983"/>
              <a:gd name="connsiteX82" fmla="*/ 1197414 w 2766703"/>
              <a:gd name="connsiteY82" fmla="*/ 859182 h 2242983"/>
              <a:gd name="connsiteX83" fmla="*/ 1256765 w 2766703"/>
              <a:gd name="connsiteY83" fmla="*/ 914715 h 2242983"/>
              <a:gd name="connsiteX84" fmla="*/ 1285520 w 2766703"/>
              <a:gd name="connsiteY84" fmla="*/ 899663 h 2242983"/>
              <a:gd name="connsiteX85" fmla="*/ 1321239 w 2766703"/>
              <a:gd name="connsiteY85" fmla="*/ 923476 h 2242983"/>
              <a:gd name="connsiteX86" fmla="*/ 1373627 w 2766703"/>
              <a:gd name="connsiteY86" fmla="*/ 952051 h 2242983"/>
              <a:gd name="connsiteX87" fmla="*/ 1454589 w 2766703"/>
              <a:gd name="connsiteY87" fmla="*/ 956633 h 2242983"/>
              <a:gd name="connsiteX88" fmla="*/ 1478086 w 2766703"/>
              <a:gd name="connsiteY88" fmla="*/ 917680 h 2242983"/>
              <a:gd name="connsiteX89" fmla="*/ 1442683 w 2766703"/>
              <a:gd name="connsiteY89" fmla="*/ 875851 h 2242983"/>
              <a:gd name="connsiteX90" fmla="*/ 1367740 w 2766703"/>
              <a:gd name="connsiteY90" fmla="*/ 823687 h 2242983"/>
              <a:gd name="connsiteX91" fmla="*/ 1280758 w 2766703"/>
              <a:gd name="connsiteY91" fmla="*/ 778220 h 2242983"/>
              <a:gd name="connsiteX92" fmla="*/ 1195527 w 2766703"/>
              <a:gd name="connsiteY92" fmla="*/ 685396 h 2242983"/>
              <a:gd name="connsiteX93" fmla="*/ 1156933 w 2766703"/>
              <a:gd name="connsiteY93" fmla="*/ 663920 h 2242983"/>
              <a:gd name="connsiteX94" fmla="*/ 1075341 w 2766703"/>
              <a:gd name="connsiteY94" fmla="*/ 588124 h 2242983"/>
              <a:gd name="connsiteX95" fmla="*/ 1045014 w 2766703"/>
              <a:gd name="connsiteY95" fmla="*/ 521045 h 2242983"/>
              <a:gd name="connsiteX96" fmla="*/ 1014058 w 2766703"/>
              <a:gd name="connsiteY96" fmla="*/ 471038 h 2242983"/>
              <a:gd name="connsiteX97" fmla="*/ 997074 w 2766703"/>
              <a:gd name="connsiteY97" fmla="*/ 455134 h 2242983"/>
              <a:gd name="connsiteX98" fmla="*/ 1002151 w 2766703"/>
              <a:gd name="connsiteY98" fmla="*/ 418651 h 2242983"/>
              <a:gd name="connsiteX99" fmla="*/ 1023583 w 2766703"/>
              <a:gd name="connsiteY99" fmla="*/ 378394 h 2242983"/>
              <a:gd name="connsiteX100" fmla="*/ 980720 w 2766703"/>
              <a:gd name="connsiteY100" fmla="*/ 378170 h 2242983"/>
              <a:gd name="connsiteX101" fmla="*/ 938801 w 2766703"/>
              <a:gd name="connsiteY101" fmla="*/ 353099 h 2242983"/>
              <a:gd name="connsiteX102" fmla="*/ 930714 w 2766703"/>
              <a:gd name="connsiteY102" fmla="*/ 290063 h 2242983"/>
              <a:gd name="connsiteX103" fmla="*/ 899758 w 2766703"/>
              <a:gd name="connsiteY103" fmla="*/ 275776 h 2242983"/>
              <a:gd name="connsiteX104" fmla="*/ 894186 w 2766703"/>
              <a:gd name="connsiteY104" fmla="*/ 252862 h 2242983"/>
              <a:gd name="connsiteX105" fmla="*/ 842608 w 2766703"/>
              <a:gd name="connsiteY105" fmla="*/ 256726 h 2242983"/>
              <a:gd name="connsiteX106" fmla="*/ 830702 w 2766703"/>
              <a:gd name="connsiteY106" fmla="*/ 240057 h 2242983"/>
              <a:gd name="connsiteX107" fmla="*/ 780695 w 2766703"/>
              <a:gd name="connsiteY107" fmla="*/ 247201 h 2242983"/>
              <a:gd name="connsiteX108" fmla="*/ 759264 w 2766703"/>
              <a:gd name="connsiteY108" fmla="*/ 235295 h 2242983"/>
              <a:gd name="connsiteX109" fmla="*/ 746639 w 2766703"/>
              <a:gd name="connsiteY109" fmla="*/ 193644 h 2242983"/>
              <a:gd name="connsiteX110" fmla="*/ 672819 w 2766703"/>
              <a:gd name="connsiteY110" fmla="*/ 215075 h 2242983"/>
              <a:gd name="connsiteX111" fmla="*/ 697352 w 2766703"/>
              <a:gd name="connsiteY111" fmla="*/ 178145 h 2242983"/>
              <a:gd name="connsiteX112" fmla="*/ 744977 w 2766703"/>
              <a:gd name="connsiteY112" fmla="*/ 154332 h 2242983"/>
              <a:gd name="connsiteX113" fmla="*/ 780696 w 2766703"/>
              <a:gd name="connsiteY113" fmla="*/ 142426 h 2242983"/>
              <a:gd name="connsiteX114" fmla="*/ 794982 w 2766703"/>
              <a:gd name="connsiteY114" fmla="*/ 92419 h 2242983"/>
              <a:gd name="connsiteX115" fmla="*/ 837845 w 2766703"/>
              <a:gd name="connsiteY115" fmla="*/ 97182 h 2242983"/>
              <a:gd name="connsiteX116" fmla="*/ 941182 w 2766703"/>
              <a:gd name="connsiteY116" fmla="*/ 41649 h 2242983"/>
              <a:gd name="connsiteX117" fmla="*/ 1174994 w 2766703"/>
              <a:gd name="connsiteY117" fmla="*/ 0 h 2242983"/>
              <a:gd name="connsiteX118" fmla="*/ 1273704 w 2766703"/>
              <a:gd name="connsiteY118" fmla="*/ 27677 h 2242983"/>
              <a:gd name="connsiteX119" fmla="*/ 1337908 w 2766703"/>
              <a:gd name="connsiteY119" fmla="*/ 61463 h 2242983"/>
              <a:gd name="connsiteX120" fmla="*/ 1380770 w 2766703"/>
              <a:gd name="connsiteY120" fmla="*/ 90038 h 2242983"/>
              <a:gd name="connsiteX121" fmla="*/ 1562868 w 2766703"/>
              <a:gd name="connsiteY121" fmla="*/ 102933 h 2242983"/>
              <a:gd name="connsiteX0" fmla="*/ 1562868 w 2766703"/>
              <a:gd name="connsiteY0" fmla="*/ 102933 h 2242983"/>
              <a:gd name="connsiteX1" fmla="*/ 1481367 w 2766703"/>
              <a:gd name="connsiteY1" fmla="*/ 309068 h 2242983"/>
              <a:gd name="connsiteX2" fmla="*/ 1455488 w 2766703"/>
              <a:gd name="connsiteY2" fmla="*/ 464344 h 2242983"/>
              <a:gd name="connsiteX3" fmla="*/ 1610763 w 2766703"/>
              <a:gd name="connsiteY3" fmla="*/ 610993 h 2242983"/>
              <a:gd name="connsiteX4" fmla="*/ 1984455 w 2766703"/>
              <a:gd name="connsiteY4" fmla="*/ 831616 h 2242983"/>
              <a:gd name="connsiteX5" fmla="*/ 2243137 w 2766703"/>
              <a:gd name="connsiteY5" fmla="*/ 1027377 h 2242983"/>
              <a:gd name="connsiteX6" fmla="*/ 2490657 w 2766703"/>
              <a:gd name="connsiteY6" fmla="*/ 1214403 h 2242983"/>
              <a:gd name="connsiteX7" fmla="*/ 2671812 w 2766703"/>
              <a:gd name="connsiteY7" fmla="*/ 1318359 h 2242983"/>
              <a:gd name="connsiteX8" fmla="*/ 2664994 w 2766703"/>
              <a:gd name="connsiteY8" fmla="*/ 1406287 h 2242983"/>
              <a:gd name="connsiteX9" fmla="*/ 2641182 w 2766703"/>
              <a:gd name="connsiteY9" fmla="*/ 1461849 h 2242983"/>
              <a:gd name="connsiteX10" fmla="*/ 2604140 w 2766703"/>
              <a:gd name="connsiteY10" fmla="*/ 1514766 h 2242983"/>
              <a:gd name="connsiteX11" fmla="*/ 2678223 w 2766703"/>
              <a:gd name="connsiteY11" fmla="*/ 1591495 h 2242983"/>
              <a:gd name="connsiteX12" fmla="*/ 2766703 w 2766703"/>
              <a:gd name="connsiteY12" fmla="*/ 1620283 h 2242983"/>
              <a:gd name="connsiteX13" fmla="*/ 2670764 w 2766703"/>
              <a:gd name="connsiteY13" fmla="*/ 1838700 h 2242983"/>
              <a:gd name="connsiteX14" fmla="*/ 2614294 w 2766703"/>
              <a:gd name="connsiteY14" fmla="*/ 1949105 h 2242983"/>
              <a:gd name="connsiteX15" fmla="*/ 2601494 w 2766703"/>
              <a:gd name="connsiteY15" fmla="*/ 2065100 h 2242983"/>
              <a:gd name="connsiteX16" fmla="*/ 2547597 w 2766703"/>
              <a:gd name="connsiteY16" fmla="*/ 2099670 h 2242983"/>
              <a:gd name="connsiteX17" fmla="*/ 2458618 w 2766703"/>
              <a:gd name="connsiteY17" fmla="*/ 2062453 h 2242983"/>
              <a:gd name="connsiteX18" fmla="*/ 2366015 w 2766703"/>
              <a:gd name="connsiteY18" fmla="*/ 1967204 h 2242983"/>
              <a:gd name="connsiteX19" fmla="*/ 2246953 w 2766703"/>
              <a:gd name="connsiteY19" fmla="*/ 2033351 h 2242983"/>
              <a:gd name="connsiteX20" fmla="*/ 2299868 w 2766703"/>
              <a:gd name="connsiteY20" fmla="*/ 2152412 h 2242983"/>
              <a:gd name="connsiteX21" fmla="*/ 2266371 w 2766703"/>
              <a:gd name="connsiteY21" fmla="*/ 2241385 h 2242983"/>
              <a:gd name="connsiteX22" fmla="*/ 2204619 w 2766703"/>
              <a:gd name="connsiteY22" fmla="*/ 2197392 h 2242983"/>
              <a:gd name="connsiteX23" fmla="*/ 2151703 w 2766703"/>
              <a:gd name="connsiteY23" fmla="*/ 2120662 h 2242983"/>
              <a:gd name="connsiteX24" fmla="*/ 2051285 w 2766703"/>
              <a:gd name="connsiteY24" fmla="*/ 2061249 h 2242983"/>
              <a:gd name="connsiteX25" fmla="*/ 1917540 w 2766703"/>
              <a:gd name="connsiteY25" fmla="*/ 1987056 h 2242983"/>
              <a:gd name="connsiteX26" fmla="*/ 1776623 w 2766703"/>
              <a:gd name="connsiteY26" fmla="*/ 1881806 h 2242983"/>
              <a:gd name="connsiteX27" fmla="*/ 1654086 w 2766703"/>
              <a:gd name="connsiteY27" fmla="*/ 1845283 h 2242983"/>
              <a:gd name="connsiteX28" fmla="*/ 1575460 w 2766703"/>
              <a:gd name="connsiteY28" fmla="*/ 1692523 h 2242983"/>
              <a:gd name="connsiteX29" fmla="*/ 1517295 w 2766703"/>
              <a:gd name="connsiteY29" fmla="*/ 1568795 h 2242983"/>
              <a:gd name="connsiteX30" fmla="*/ 1310640 w 2766703"/>
              <a:gd name="connsiteY30" fmla="*/ 1656260 h 2242983"/>
              <a:gd name="connsiteX31" fmla="*/ 1113899 w 2766703"/>
              <a:gd name="connsiteY31" fmla="*/ 1820074 h 2242983"/>
              <a:gd name="connsiteX32" fmla="*/ 906537 w 2766703"/>
              <a:gd name="connsiteY32" fmla="*/ 1810116 h 2242983"/>
              <a:gd name="connsiteX33" fmla="*/ 675146 w 2766703"/>
              <a:gd name="connsiteY33" fmla="*/ 1776392 h 2242983"/>
              <a:gd name="connsiteX34" fmla="*/ 634621 w 2766703"/>
              <a:gd name="connsiteY34" fmla="*/ 1879681 h 2242983"/>
              <a:gd name="connsiteX35" fmla="*/ 580141 w 2766703"/>
              <a:gd name="connsiteY35" fmla="*/ 1949266 h 2242983"/>
              <a:gd name="connsiteX36" fmla="*/ 587360 w 2766703"/>
              <a:gd name="connsiteY36" fmla="*/ 2093574 h 2242983"/>
              <a:gd name="connsiteX37" fmla="*/ 555799 w 2766703"/>
              <a:gd name="connsiteY37" fmla="*/ 2176014 h 2242983"/>
              <a:gd name="connsiteX38" fmla="*/ 490502 w 2766703"/>
              <a:gd name="connsiteY38" fmla="*/ 2172327 h 2242983"/>
              <a:gd name="connsiteX39" fmla="*/ 442492 w 2766703"/>
              <a:gd name="connsiteY39" fmla="*/ 2080974 h 2242983"/>
              <a:gd name="connsiteX40" fmla="*/ 420068 w 2766703"/>
              <a:gd name="connsiteY40" fmla="*/ 2029409 h 2242983"/>
              <a:gd name="connsiteX41" fmla="*/ 339705 w 2766703"/>
              <a:gd name="connsiteY41" fmla="*/ 2096823 h 2242983"/>
              <a:gd name="connsiteX42" fmla="*/ 327663 w 2766703"/>
              <a:gd name="connsiteY42" fmla="*/ 2045064 h 2242983"/>
              <a:gd name="connsiteX43" fmla="*/ 336659 w 2766703"/>
              <a:gd name="connsiteY43" fmla="*/ 2022766 h 2242983"/>
              <a:gd name="connsiteX44" fmla="*/ 286388 w 2766703"/>
              <a:gd name="connsiteY44" fmla="*/ 2014828 h 2242983"/>
              <a:gd name="connsiteX45" fmla="*/ 341951 w 2766703"/>
              <a:gd name="connsiteY45" fmla="*/ 1967201 h 2242983"/>
              <a:gd name="connsiteX46" fmla="*/ 429264 w 2766703"/>
              <a:gd name="connsiteY46" fmla="*/ 1898411 h 2242983"/>
              <a:gd name="connsiteX47" fmla="*/ 454115 w 2766703"/>
              <a:gd name="connsiteY47" fmla="*/ 1751048 h 2242983"/>
              <a:gd name="connsiteX48" fmla="*/ 407648 w 2766703"/>
              <a:gd name="connsiteY48" fmla="*/ 1735891 h 2242983"/>
              <a:gd name="connsiteX49" fmla="*/ 427547 w 2766703"/>
              <a:gd name="connsiteY49" fmla="*/ 1651944 h 2242983"/>
              <a:gd name="connsiteX50" fmla="*/ 394748 w 2766703"/>
              <a:gd name="connsiteY50" fmla="*/ 1636099 h 2242983"/>
              <a:gd name="connsiteX51" fmla="*/ 323170 w 2766703"/>
              <a:gd name="connsiteY51" fmla="*/ 1599996 h 2242983"/>
              <a:gd name="connsiteX52" fmla="*/ 89976 w 2766703"/>
              <a:gd name="connsiteY52" fmla="*/ 1553999 h 2242983"/>
              <a:gd name="connsiteX53" fmla="*/ 20 w 2766703"/>
              <a:gd name="connsiteY53" fmla="*/ 1404374 h 2242983"/>
              <a:gd name="connsiteX54" fmla="*/ 135646 w 2766703"/>
              <a:gd name="connsiteY54" fmla="*/ 1387370 h 2242983"/>
              <a:gd name="connsiteX55" fmla="*/ 256416 w 2766703"/>
              <a:gd name="connsiteY55" fmla="*/ 1292480 h 2242983"/>
              <a:gd name="connsiteX56" fmla="*/ 403065 w 2766703"/>
              <a:gd name="connsiteY56" fmla="*/ 1275227 h 2242983"/>
              <a:gd name="connsiteX57" fmla="*/ 522038 w 2766703"/>
              <a:gd name="connsiteY57" fmla="*/ 1092590 h 2242983"/>
              <a:gd name="connsiteX58" fmla="*/ 528283 w 2766703"/>
              <a:gd name="connsiteY58" fmla="*/ 1021107 h 2242983"/>
              <a:gd name="connsiteX59" fmla="*/ 537808 w 2766703"/>
              <a:gd name="connsiteY59" fmla="*/ 960812 h 2242983"/>
              <a:gd name="connsiteX60" fmla="*/ 573527 w 2766703"/>
              <a:gd name="connsiteY60" fmla="*/ 952051 h 2242983"/>
              <a:gd name="connsiteX61" fmla="*/ 602955 w 2766703"/>
              <a:gd name="connsiteY61" fmla="*/ 983142 h 2242983"/>
              <a:gd name="connsiteX62" fmla="*/ 621152 w 2766703"/>
              <a:gd name="connsiteY62" fmla="*/ 966338 h 2242983"/>
              <a:gd name="connsiteX63" fmla="*/ 619624 w 2766703"/>
              <a:gd name="connsiteY63" fmla="*/ 906088 h 2242983"/>
              <a:gd name="connsiteX64" fmla="*/ 671069 w 2766703"/>
              <a:gd name="connsiteY64" fmla="*/ 885556 h 2242983"/>
              <a:gd name="connsiteX65" fmla="*/ 714020 w 2766703"/>
              <a:gd name="connsiteY65" fmla="*/ 930620 h 2242983"/>
              <a:gd name="connsiteX66" fmla="*/ 730689 w 2766703"/>
              <a:gd name="connsiteY66" fmla="*/ 952051 h 2242983"/>
              <a:gd name="connsiteX67" fmla="*/ 759714 w 2766703"/>
              <a:gd name="connsiteY67" fmla="*/ 939380 h 2242983"/>
              <a:gd name="connsiteX68" fmla="*/ 768789 w 2766703"/>
              <a:gd name="connsiteY68" fmla="*/ 880613 h 2242983"/>
              <a:gd name="connsiteX69" fmla="*/ 769823 w 2766703"/>
              <a:gd name="connsiteY69" fmla="*/ 847186 h 2242983"/>
              <a:gd name="connsiteX70" fmla="*/ 790220 w 2766703"/>
              <a:gd name="connsiteY70" fmla="*/ 823463 h 2242983"/>
              <a:gd name="connsiteX71" fmla="*/ 845978 w 2766703"/>
              <a:gd name="connsiteY71" fmla="*/ 804952 h 2242983"/>
              <a:gd name="connsiteX72" fmla="*/ 878327 w 2766703"/>
              <a:gd name="connsiteY72" fmla="*/ 799651 h 2242983"/>
              <a:gd name="connsiteX73" fmla="*/ 896523 w 2766703"/>
              <a:gd name="connsiteY73" fmla="*/ 767167 h 2242983"/>
              <a:gd name="connsiteX74" fmla="*/ 921189 w 2766703"/>
              <a:gd name="connsiteY74" fmla="*/ 759170 h 2242983"/>
              <a:gd name="connsiteX75" fmla="*/ 937858 w 2766703"/>
              <a:gd name="connsiteY75" fmla="*/ 735357 h 2242983"/>
              <a:gd name="connsiteX76" fmla="*/ 961670 w 2766703"/>
              <a:gd name="connsiteY76" fmla="*/ 787745 h 2242983"/>
              <a:gd name="connsiteX77" fmla="*/ 1004533 w 2766703"/>
              <a:gd name="connsiteY77" fmla="*/ 785364 h 2242983"/>
              <a:gd name="connsiteX78" fmla="*/ 1042633 w 2766703"/>
              <a:gd name="connsiteY78" fmla="*/ 797270 h 2242983"/>
              <a:gd name="connsiteX79" fmla="*/ 1066445 w 2766703"/>
              <a:gd name="connsiteY79" fmla="*/ 787745 h 2242983"/>
              <a:gd name="connsiteX80" fmla="*/ 1095020 w 2766703"/>
              <a:gd name="connsiteY80" fmla="*/ 859182 h 2242983"/>
              <a:gd name="connsiteX81" fmla="*/ 1119956 w 2766703"/>
              <a:gd name="connsiteY81" fmla="*/ 846872 h 2242983"/>
              <a:gd name="connsiteX82" fmla="*/ 1163088 w 2766703"/>
              <a:gd name="connsiteY82" fmla="*/ 852532 h 2242983"/>
              <a:gd name="connsiteX83" fmla="*/ 1197414 w 2766703"/>
              <a:gd name="connsiteY83" fmla="*/ 859182 h 2242983"/>
              <a:gd name="connsiteX84" fmla="*/ 1256765 w 2766703"/>
              <a:gd name="connsiteY84" fmla="*/ 914715 h 2242983"/>
              <a:gd name="connsiteX85" fmla="*/ 1285520 w 2766703"/>
              <a:gd name="connsiteY85" fmla="*/ 899663 h 2242983"/>
              <a:gd name="connsiteX86" fmla="*/ 1321239 w 2766703"/>
              <a:gd name="connsiteY86" fmla="*/ 923476 h 2242983"/>
              <a:gd name="connsiteX87" fmla="*/ 1373627 w 2766703"/>
              <a:gd name="connsiteY87" fmla="*/ 952051 h 2242983"/>
              <a:gd name="connsiteX88" fmla="*/ 1454589 w 2766703"/>
              <a:gd name="connsiteY88" fmla="*/ 956633 h 2242983"/>
              <a:gd name="connsiteX89" fmla="*/ 1478086 w 2766703"/>
              <a:gd name="connsiteY89" fmla="*/ 917680 h 2242983"/>
              <a:gd name="connsiteX90" fmla="*/ 1442683 w 2766703"/>
              <a:gd name="connsiteY90" fmla="*/ 875851 h 2242983"/>
              <a:gd name="connsiteX91" fmla="*/ 1367740 w 2766703"/>
              <a:gd name="connsiteY91" fmla="*/ 823687 h 2242983"/>
              <a:gd name="connsiteX92" fmla="*/ 1280758 w 2766703"/>
              <a:gd name="connsiteY92" fmla="*/ 778220 h 2242983"/>
              <a:gd name="connsiteX93" fmla="*/ 1195527 w 2766703"/>
              <a:gd name="connsiteY93" fmla="*/ 685396 h 2242983"/>
              <a:gd name="connsiteX94" fmla="*/ 1156933 w 2766703"/>
              <a:gd name="connsiteY94" fmla="*/ 663920 h 2242983"/>
              <a:gd name="connsiteX95" fmla="*/ 1075341 w 2766703"/>
              <a:gd name="connsiteY95" fmla="*/ 588124 h 2242983"/>
              <a:gd name="connsiteX96" fmla="*/ 1045014 w 2766703"/>
              <a:gd name="connsiteY96" fmla="*/ 521045 h 2242983"/>
              <a:gd name="connsiteX97" fmla="*/ 1014058 w 2766703"/>
              <a:gd name="connsiteY97" fmla="*/ 471038 h 2242983"/>
              <a:gd name="connsiteX98" fmla="*/ 997074 w 2766703"/>
              <a:gd name="connsiteY98" fmla="*/ 455134 h 2242983"/>
              <a:gd name="connsiteX99" fmla="*/ 1002151 w 2766703"/>
              <a:gd name="connsiteY99" fmla="*/ 418651 h 2242983"/>
              <a:gd name="connsiteX100" fmla="*/ 1023583 w 2766703"/>
              <a:gd name="connsiteY100" fmla="*/ 378394 h 2242983"/>
              <a:gd name="connsiteX101" fmla="*/ 980720 w 2766703"/>
              <a:gd name="connsiteY101" fmla="*/ 378170 h 2242983"/>
              <a:gd name="connsiteX102" fmla="*/ 938801 w 2766703"/>
              <a:gd name="connsiteY102" fmla="*/ 353099 h 2242983"/>
              <a:gd name="connsiteX103" fmla="*/ 930714 w 2766703"/>
              <a:gd name="connsiteY103" fmla="*/ 290063 h 2242983"/>
              <a:gd name="connsiteX104" fmla="*/ 899758 w 2766703"/>
              <a:gd name="connsiteY104" fmla="*/ 275776 h 2242983"/>
              <a:gd name="connsiteX105" fmla="*/ 894186 w 2766703"/>
              <a:gd name="connsiteY105" fmla="*/ 252862 h 2242983"/>
              <a:gd name="connsiteX106" fmla="*/ 842608 w 2766703"/>
              <a:gd name="connsiteY106" fmla="*/ 256726 h 2242983"/>
              <a:gd name="connsiteX107" fmla="*/ 830702 w 2766703"/>
              <a:gd name="connsiteY107" fmla="*/ 240057 h 2242983"/>
              <a:gd name="connsiteX108" fmla="*/ 780695 w 2766703"/>
              <a:gd name="connsiteY108" fmla="*/ 247201 h 2242983"/>
              <a:gd name="connsiteX109" fmla="*/ 759264 w 2766703"/>
              <a:gd name="connsiteY109" fmla="*/ 235295 h 2242983"/>
              <a:gd name="connsiteX110" fmla="*/ 746639 w 2766703"/>
              <a:gd name="connsiteY110" fmla="*/ 193644 h 2242983"/>
              <a:gd name="connsiteX111" fmla="*/ 672819 w 2766703"/>
              <a:gd name="connsiteY111" fmla="*/ 215075 h 2242983"/>
              <a:gd name="connsiteX112" fmla="*/ 697352 w 2766703"/>
              <a:gd name="connsiteY112" fmla="*/ 178145 h 2242983"/>
              <a:gd name="connsiteX113" fmla="*/ 744977 w 2766703"/>
              <a:gd name="connsiteY113" fmla="*/ 154332 h 2242983"/>
              <a:gd name="connsiteX114" fmla="*/ 780696 w 2766703"/>
              <a:gd name="connsiteY114" fmla="*/ 142426 h 2242983"/>
              <a:gd name="connsiteX115" fmla="*/ 794982 w 2766703"/>
              <a:gd name="connsiteY115" fmla="*/ 92419 h 2242983"/>
              <a:gd name="connsiteX116" fmla="*/ 837845 w 2766703"/>
              <a:gd name="connsiteY116" fmla="*/ 97182 h 2242983"/>
              <a:gd name="connsiteX117" fmla="*/ 941182 w 2766703"/>
              <a:gd name="connsiteY117" fmla="*/ 41649 h 2242983"/>
              <a:gd name="connsiteX118" fmla="*/ 1174994 w 2766703"/>
              <a:gd name="connsiteY118" fmla="*/ 0 h 2242983"/>
              <a:gd name="connsiteX119" fmla="*/ 1273704 w 2766703"/>
              <a:gd name="connsiteY119" fmla="*/ 27677 h 2242983"/>
              <a:gd name="connsiteX120" fmla="*/ 1337908 w 2766703"/>
              <a:gd name="connsiteY120" fmla="*/ 61463 h 2242983"/>
              <a:gd name="connsiteX121" fmla="*/ 1380770 w 2766703"/>
              <a:gd name="connsiteY121" fmla="*/ 90038 h 2242983"/>
              <a:gd name="connsiteX122" fmla="*/ 1562868 w 2766703"/>
              <a:gd name="connsiteY122" fmla="*/ 102933 h 2242983"/>
              <a:gd name="connsiteX0" fmla="*/ 1562868 w 2748182"/>
              <a:gd name="connsiteY0" fmla="*/ 102933 h 2242983"/>
              <a:gd name="connsiteX1" fmla="*/ 1481367 w 2748182"/>
              <a:gd name="connsiteY1" fmla="*/ 309068 h 2242983"/>
              <a:gd name="connsiteX2" fmla="*/ 1455488 w 2748182"/>
              <a:gd name="connsiteY2" fmla="*/ 464344 h 2242983"/>
              <a:gd name="connsiteX3" fmla="*/ 1610763 w 2748182"/>
              <a:gd name="connsiteY3" fmla="*/ 610993 h 2242983"/>
              <a:gd name="connsiteX4" fmla="*/ 1984455 w 2748182"/>
              <a:gd name="connsiteY4" fmla="*/ 831616 h 2242983"/>
              <a:gd name="connsiteX5" fmla="*/ 2243137 w 2748182"/>
              <a:gd name="connsiteY5" fmla="*/ 1027377 h 2242983"/>
              <a:gd name="connsiteX6" fmla="*/ 2490657 w 2748182"/>
              <a:gd name="connsiteY6" fmla="*/ 1214403 h 2242983"/>
              <a:gd name="connsiteX7" fmla="*/ 2671812 w 2748182"/>
              <a:gd name="connsiteY7" fmla="*/ 1318359 h 2242983"/>
              <a:gd name="connsiteX8" fmla="*/ 2664994 w 2748182"/>
              <a:gd name="connsiteY8" fmla="*/ 1406287 h 2242983"/>
              <a:gd name="connsiteX9" fmla="*/ 2641182 w 2748182"/>
              <a:gd name="connsiteY9" fmla="*/ 1461849 h 2242983"/>
              <a:gd name="connsiteX10" fmla="*/ 2604140 w 2748182"/>
              <a:gd name="connsiteY10" fmla="*/ 1514766 h 2242983"/>
              <a:gd name="connsiteX11" fmla="*/ 2678223 w 2748182"/>
              <a:gd name="connsiteY11" fmla="*/ 1591495 h 2242983"/>
              <a:gd name="connsiteX12" fmla="*/ 2748182 w 2748182"/>
              <a:gd name="connsiteY12" fmla="*/ 1670554 h 2242983"/>
              <a:gd name="connsiteX13" fmla="*/ 2670764 w 2748182"/>
              <a:gd name="connsiteY13" fmla="*/ 1838700 h 2242983"/>
              <a:gd name="connsiteX14" fmla="*/ 2614294 w 2748182"/>
              <a:gd name="connsiteY14" fmla="*/ 1949105 h 2242983"/>
              <a:gd name="connsiteX15" fmla="*/ 2601494 w 2748182"/>
              <a:gd name="connsiteY15" fmla="*/ 2065100 h 2242983"/>
              <a:gd name="connsiteX16" fmla="*/ 2547597 w 2748182"/>
              <a:gd name="connsiteY16" fmla="*/ 2099670 h 2242983"/>
              <a:gd name="connsiteX17" fmla="*/ 2458618 w 2748182"/>
              <a:gd name="connsiteY17" fmla="*/ 2062453 h 2242983"/>
              <a:gd name="connsiteX18" fmla="*/ 2366015 w 2748182"/>
              <a:gd name="connsiteY18" fmla="*/ 1967204 h 2242983"/>
              <a:gd name="connsiteX19" fmla="*/ 2246953 w 2748182"/>
              <a:gd name="connsiteY19" fmla="*/ 2033351 h 2242983"/>
              <a:gd name="connsiteX20" fmla="*/ 2299868 w 2748182"/>
              <a:gd name="connsiteY20" fmla="*/ 2152412 h 2242983"/>
              <a:gd name="connsiteX21" fmla="*/ 2266371 w 2748182"/>
              <a:gd name="connsiteY21" fmla="*/ 2241385 h 2242983"/>
              <a:gd name="connsiteX22" fmla="*/ 2204619 w 2748182"/>
              <a:gd name="connsiteY22" fmla="*/ 2197392 h 2242983"/>
              <a:gd name="connsiteX23" fmla="*/ 2151703 w 2748182"/>
              <a:gd name="connsiteY23" fmla="*/ 2120662 h 2242983"/>
              <a:gd name="connsiteX24" fmla="*/ 2051285 w 2748182"/>
              <a:gd name="connsiteY24" fmla="*/ 2061249 h 2242983"/>
              <a:gd name="connsiteX25" fmla="*/ 1917540 w 2748182"/>
              <a:gd name="connsiteY25" fmla="*/ 1987056 h 2242983"/>
              <a:gd name="connsiteX26" fmla="*/ 1776623 w 2748182"/>
              <a:gd name="connsiteY26" fmla="*/ 1881806 h 2242983"/>
              <a:gd name="connsiteX27" fmla="*/ 1654086 w 2748182"/>
              <a:gd name="connsiteY27" fmla="*/ 1845283 h 2242983"/>
              <a:gd name="connsiteX28" fmla="*/ 1575460 w 2748182"/>
              <a:gd name="connsiteY28" fmla="*/ 1692523 h 2242983"/>
              <a:gd name="connsiteX29" fmla="*/ 1517295 w 2748182"/>
              <a:gd name="connsiteY29" fmla="*/ 1568795 h 2242983"/>
              <a:gd name="connsiteX30" fmla="*/ 1310640 w 2748182"/>
              <a:gd name="connsiteY30" fmla="*/ 1656260 h 2242983"/>
              <a:gd name="connsiteX31" fmla="*/ 1113899 w 2748182"/>
              <a:gd name="connsiteY31" fmla="*/ 1820074 h 2242983"/>
              <a:gd name="connsiteX32" fmla="*/ 906537 w 2748182"/>
              <a:gd name="connsiteY32" fmla="*/ 1810116 h 2242983"/>
              <a:gd name="connsiteX33" fmla="*/ 675146 w 2748182"/>
              <a:gd name="connsiteY33" fmla="*/ 1776392 h 2242983"/>
              <a:gd name="connsiteX34" fmla="*/ 634621 w 2748182"/>
              <a:gd name="connsiteY34" fmla="*/ 1879681 h 2242983"/>
              <a:gd name="connsiteX35" fmla="*/ 580141 w 2748182"/>
              <a:gd name="connsiteY35" fmla="*/ 1949266 h 2242983"/>
              <a:gd name="connsiteX36" fmla="*/ 587360 w 2748182"/>
              <a:gd name="connsiteY36" fmla="*/ 2093574 h 2242983"/>
              <a:gd name="connsiteX37" fmla="*/ 555799 w 2748182"/>
              <a:gd name="connsiteY37" fmla="*/ 2176014 h 2242983"/>
              <a:gd name="connsiteX38" fmla="*/ 490502 w 2748182"/>
              <a:gd name="connsiteY38" fmla="*/ 2172327 h 2242983"/>
              <a:gd name="connsiteX39" fmla="*/ 442492 w 2748182"/>
              <a:gd name="connsiteY39" fmla="*/ 2080974 h 2242983"/>
              <a:gd name="connsiteX40" fmla="*/ 420068 w 2748182"/>
              <a:gd name="connsiteY40" fmla="*/ 2029409 h 2242983"/>
              <a:gd name="connsiteX41" fmla="*/ 339705 w 2748182"/>
              <a:gd name="connsiteY41" fmla="*/ 2096823 h 2242983"/>
              <a:gd name="connsiteX42" fmla="*/ 327663 w 2748182"/>
              <a:gd name="connsiteY42" fmla="*/ 2045064 h 2242983"/>
              <a:gd name="connsiteX43" fmla="*/ 336659 w 2748182"/>
              <a:gd name="connsiteY43" fmla="*/ 2022766 h 2242983"/>
              <a:gd name="connsiteX44" fmla="*/ 286388 w 2748182"/>
              <a:gd name="connsiteY44" fmla="*/ 2014828 h 2242983"/>
              <a:gd name="connsiteX45" fmla="*/ 341951 w 2748182"/>
              <a:gd name="connsiteY45" fmla="*/ 1967201 h 2242983"/>
              <a:gd name="connsiteX46" fmla="*/ 429264 w 2748182"/>
              <a:gd name="connsiteY46" fmla="*/ 1898411 h 2242983"/>
              <a:gd name="connsiteX47" fmla="*/ 454115 w 2748182"/>
              <a:gd name="connsiteY47" fmla="*/ 1751048 h 2242983"/>
              <a:gd name="connsiteX48" fmla="*/ 407648 w 2748182"/>
              <a:gd name="connsiteY48" fmla="*/ 1735891 h 2242983"/>
              <a:gd name="connsiteX49" fmla="*/ 427547 w 2748182"/>
              <a:gd name="connsiteY49" fmla="*/ 1651944 h 2242983"/>
              <a:gd name="connsiteX50" fmla="*/ 394748 w 2748182"/>
              <a:gd name="connsiteY50" fmla="*/ 1636099 h 2242983"/>
              <a:gd name="connsiteX51" fmla="*/ 323170 w 2748182"/>
              <a:gd name="connsiteY51" fmla="*/ 1599996 h 2242983"/>
              <a:gd name="connsiteX52" fmla="*/ 89976 w 2748182"/>
              <a:gd name="connsiteY52" fmla="*/ 1553999 h 2242983"/>
              <a:gd name="connsiteX53" fmla="*/ 20 w 2748182"/>
              <a:gd name="connsiteY53" fmla="*/ 1404374 h 2242983"/>
              <a:gd name="connsiteX54" fmla="*/ 135646 w 2748182"/>
              <a:gd name="connsiteY54" fmla="*/ 1387370 h 2242983"/>
              <a:gd name="connsiteX55" fmla="*/ 256416 w 2748182"/>
              <a:gd name="connsiteY55" fmla="*/ 1292480 h 2242983"/>
              <a:gd name="connsiteX56" fmla="*/ 403065 w 2748182"/>
              <a:gd name="connsiteY56" fmla="*/ 1275227 h 2242983"/>
              <a:gd name="connsiteX57" fmla="*/ 522038 w 2748182"/>
              <a:gd name="connsiteY57" fmla="*/ 1092590 h 2242983"/>
              <a:gd name="connsiteX58" fmla="*/ 528283 w 2748182"/>
              <a:gd name="connsiteY58" fmla="*/ 1021107 h 2242983"/>
              <a:gd name="connsiteX59" fmla="*/ 537808 w 2748182"/>
              <a:gd name="connsiteY59" fmla="*/ 960812 h 2242983"/>
              <a:gd name="connsiteX60" fmla="*/ 573527 w 2748182"/>
              <a:gd name="connsiteY60" fmla="*/ 952051 h 2242983"/>
              <a:gd name="connsiteX61" fmla="*/ 602955 w 2748182"/>
              <a:gd name="connsiteY61" fmla="*/ 983142 h 2242983"/>
              <a:gd name="connsiteX62" fmla="*/ 621152 w 2748182"/>
              <a:gd name="connsiteY62" fmla="*/ 966338 h 2242983"/>
              <a:gd name="connsiteX63" fmla="*/ 619624 w 2748182"/>
              <a:gd name="connsiteY63" fmla="*/ 906088 h 2242983"/>
              <a:gd name="connsiteX64" fmla="*/ 671069 w 2748182"/>
              <a:gd name="connsiteY64" fmla="*/ 885556 h 2242983"/>
              <a:gd name="connsiteX65" fmla="*/ 714020 w 2748182"/>
              <a:gd name="connsiteY65" fmla="*/ 930620 h 2242983"/>
              <a:gd name="connsiteX66" fmla="*/ 730689 w 2748182"/>
              <a:gd name="connsiteY66" fmla="*/ 952051 h 2242983"/>
              <a:gd name="connsiteX67" fmla="*/ 759714 w 2748182"/>
              <a:gd name="connsiteY67" fmla="*/ 939380 h 2242983"/>
              <a:gd name="connsiteX68" fmla="*/ 768789 w 2748182"/>
              <a:gd name="connsiteY68" fmla="*/ 880613 h 2242983"/>
              <a:gd name="connsiteX69" fmla="*/ 769823 w 2748182"/>
              <a:gd name="connsiteY69" fmla="*/ 847186 h 2242983"/>
              <a:gd name="connsiteX70" fmla="*/ 790220 w 2748182"/>
              <a:gd name="connsiteY70" fmla="*/ 823463 h 2242983"/>
              <a:gd name="connsiteX71" fmla="*/ 845978 w 2748182"/>
              <a:gd name="connsiteY71" fmla="*/ 804952 h 2242983"/>
              <a:gd name="connsiteX72" fmla="*/ 878327 w 2748182"/>
              <a:gd name="connsiteY72" fmla="*/ 799651 h 2242983"/>
              <a:gd name="connsiteX73" fmla="*/ 896523 w 2748182"/>
              <a:gd name="connsiteY73" fmla="*/ 767167 h 2242983"/>
              <a:gd name="connsiteX74" fmla="*/ 921189 w 2748182"/>
              <a:gd name="connsiteY74" fmla="*/ 759170 h 2242983"/>
              <a:gd name="connsiteX75" fmla="*/ 937858 w 2748182"/>
              <a:gd name="connsiteY75" fmla="*/ 735357 h 2242983"/>
              <a:gd name="connsiteX76" fmla="*/ 961670 w 2748182"/>
              <a:gd name="connsiteY76" fmla="*/ 787745 h 2242983"/>
              <a:gd name="connsiteX77" fmla="*/ 1004533 w 2748182"/>
              <a:gd name="connsiteY77" fmla="*/ 785364 h 2242983"/>
              <a:gd name="connsiteX78" fmla="*/ 1042633 w 2748182"/>
              <a:gd name="connsiteY78" fmla="*/ 797270 h 2242983"/>
              <a:gd name="connsiteX79" fmla="*/ 1066445 w 2748182"/>
              <a:gd name="connsiteY79" fmla="*/ 787745 h 2242983"/>
              <a:gd name="connsiteX80" fmla="*/ 1095020 w 2748182"/>
              <a:gd name="connsiteY80" fmla="*/ 859182 h 2242983"/>
              <a:gd name="connsiteX81" fmla="*/ 1119956 w 2748182"/>
              <a:gd name="connsiteY81" fmla="*/ 846872 h 2242983"/>
              <a:gd name="connsiteX82" fmla="*/ 1163088 w 2748182"/>
              <a:gd name="connsiteY82" fmla="*/ 852532 h 2242983"/>
              <a:gd name="connsiteX83" fmla="*/ 1197414 w 2748182"/>
              <a:gd name="connsiteY83" fmla="*/ 859182 h 2242983"/>
              <a:gd name="connsiteX84" fmla="*/ 1256765 w 2748182"/>
              <a:gd name="connsiteY84" fmla="*/ 914715 h 2242983"/>
              <a:gd name="connsiteX85" fmla="*/ 1285520 w 2748182"/>
              <a:gd name="connsiteY85" fmla="*/ 899663 h 2242983"/>
              <a:gd name="connsiteX86" fmla="*/ 1321239 w 2748182"/>
              <a:gd name="connsiteY86" fmla="*/ 923476 h 2242983"/>
              <a:gd name="connsiteX87" fmla="*/ 1373627 w 2748182"/>
              <a:gd name="connsiteY87" fmla="*/ 952051 h 2242983"/>
              <a:gd name="connsiteX88" fmla="*/ 1454589 w 2748182"/>
              <a:gd name="connsiteY88" fmla="*/ 956633 h 2242983"/>
              <a:gd name="connsiteX89" fmla="*/ 1478086 w 2748182"/>
              <a:gd name="connsiteY89" fmla="*/ 917680 h 2242983"/>
              <a:gd name="connsiteX90" fmla="*/ 1442683 w 2748182"/>
              <a:gd name="connsiteY90" fmla="*/ 875851 h 2242983"/>
              <a:gd name="connsiteX91" fmla="*/ 1367740 w 2748182"/>
              <a:gd name="connsiteY91" fmla="*/ 823687 h 2242983"/>
              <a:gd name="connsiteX92" fmla="*/ 1280758 w 2748182"/>
              <a:gd name="connsiteY92" fmla="*/ 778220 h 2242983"/>
              <a:gd name="connsiteX93" fmla="*/ 1195527 w 2748182"/>
              <a:gd name="connsiteY93" fmla="*/ 685396 h 2242983"/>
              <a:gd name="connsiteX94" fmla="*/ 1156933 w 2748182"/>
              <a:gd name="connsiteY94" fmla="*/ 663920 h 2242983"/>
              <a:gd name="connsiteX95" fmla="*/ 1075341 w 2748182"/>
              <a:gd name="connsiteY95" fmla="*/ 588124 h 2242983"/>
              <a:gd name="connsiteX96" fmla="*/ 1045014 w 2748182"/>
              <a:gd name="connsiteY96" fmla="*/ 521045 h 2242983"/>
              <a:gd name="connsiteX97" fmla="*/ 1014058 w 2748182"/>
              <a:gd name="connsiteY97" fmla="*/ 471038 h 2242983"/>
              <a:gd name="connsiteX98" fmla="*/ 997074 w 2748182"/>
              <a:gd name="connsiteY98" fmla="*/ 455134 h 2242983"/>
              <a:gd name="connsiteX99" fmla="*/ 1002151 w 2748182"/>
              <a:gd name="connsiteY99" fmla="*/ 418651 h 2242983"/>
              <a:gd name="connsiteX100" fmla="*/ 1023583 w 2748182"/>
              <a:gd name="connsiteY100" fmla="*/ 378394 h 2242983"/>
              <a:gd name="connsiteX101" fmla="*/ 980720 w 2748182"/>
              <a:gd name="connsiteY101" fmla="*/ 378170 h 2242983"/>
              <a:gd name="connsiteX102" fmla="*/ 938801 w 2748182"/>
              <a:gd name="connsiteY102" fmla="*/ 353099 h 2242983"/>
              <a:gd name="connsiteX103" fmla="*/ 930714 w 2748182"/>
              <a:gd name="connsiteY103" fmla="*/ 290063 h 2242983"/>
              <a:gd name="connsiteX104" fmla="*/ 899758 w 2748182"/>
              <a:gd name="connsiteY104" fmla="*/ 275776 h 2242983"/>
              <a:gd name="connsiteX105" fmla="*/ 894186 w 2748182"/>
              <a:gd name="connsiteY105" fmla="*/ 252862 h 2242983"/>
              <a:gd name="connsiteX106" fmla="*/ 842608 w 2748182"/>
              <a:gd name="connsiteY106" fmla="*/ 256726 h 2242983"/>
              <a:gd name="connsiteX107" fmla="*/ 830702 w 2748182"/>
              <a:gd name="connsiteY107" fmla="*/ 240057 h 2242983"/>
              <a:gd name="connsiteX108" fmla="*/ 780695 w 2748182"/>
              <a:gd name="connsiteY108" fmla="*/ 247201 h 2242983"/>
              <a:gd name="connsiteX109" fmla="*/ 759264 w 2748182"/>
              <a:gd name="connsiteY109" fmla="*/ 235295 h 2242983"/>
              <a:gd name="connsiteX110" fmla="*/ 746639 w 2748182"/>
              <a:gd name="connsiteY110" fmla="*/ 193644 h 2242983"/>
              <a:gd name="connsiteX111" fmla="*/ 672819 w 2748182"/>
              <a:gd name="connsiteY111" fmla="*/ 215075 h 2242983"/>
              <a:gd name="connsiteX112" fmla="*/ 697352 w 2748182"/>
              <a:gd name="connsiteY112" fmla="*/ 178145 h 2242983"/>
              <a:gd name="connsiteX113" fmla="*/ 744977 w 2748182"/>
              <a:gd name="connsiteY113" fmla="*/ 154332 h 2242983"/>
              <a:gd name="connsiteX114" fmla="*/ 780696 w 2748182"/>
              <a:gd name="connsiteY114" fmla="*/ 142426 h 2242983"/>
              <a:gd name="connsiteX115" fmla="*/ 794982 w 2748182"/>
              <a:gd name="connsiteY115" fmla="*/ 92419 h 2242983"/>
              <a:gd name="connsiteX116" fmla="*/ 837845 w 2748182"/>
              <a:gd name="connsiteY116" fmla="*/ 97182 h 2242983"/>
              <a:gd name="connsiteX117" fmla="*/ 941182 w 2748182"/>
              <a:gd name="connsiteY117" fmla="*/ 41649 h 2242983"/>
              <a:gd name="connsiteX118" fmla="*/ 1174994 w 2748182"/>
              <a:gd name="connsiteY118" fmla="*/ 0 h 2242983"/>
              <a:gd name="connsiteX119" fmla="*/ 1273704 w 2748182"/>
              <a:gd name="connsiteY119" fmla="*/ 27677 h 2242983"/>
              <a:gd name="connsiteX120" fmla="*/ 1337908 w 2748182"/>
              <a:gd name="connsiteY120" fmla="*/ 61463 h 2242983"/>
              <a:gd name="connsiteX121" fmla="*/ 1380770 w 2748182"/>
              <a:gd name="connsiteY121" fmla="*/ 90038 h 2242983"/>
              <a:gd name="connsiteX122" fmla="*/ 1562868 w 2748182"/>
              <a:gd name="connsiteY122" fmla="*/ 102933 h 2242983"/>
              <a:gd name="connsiteX0" fmla="*/ 1562868 w 2748182"/>
              <a:gd name="connsiteY0" fmla="*/ 102933 h 2242983"/>
              <a:gd name="connsiteX1" fmla="*/ 1481367 w 2748182"/>
              <a:gd name="connsiteY1" fmla="*/ 309068 h 2242983"/>
              <a:gd name="connsiteX2" fmla="*/ 1455488 w 2748182"/>
              <a:gd name="connsiteY2" fmla="*/ 464344 h 2242983"/>
              <a:gd name="connsiteX3" fmla="*/ 1610763 w 2748182"/>
              <a:gd name="connsiteY3" fmla="*/ 610993 h 2242983"/>
              <a:gd name="connsiteX4" fmla="*/ 1984455 w 2748182"/>
              <a:gd name="connsiteY4" fmla="*/ 831616 h 2242983"/>
              <a:gd name="connsiteX5" fmla="*/ 2243137 w 2748182"/>
              <a:gd name="connsiteY5" fmla="*/ 1027377 h 2242983"/>
              <a:gd name="connsiteX6" fmla="*/ 2490657 w 2748182"/>
              <a:gd name="connsiteY6" fmla="*/ 1214403 h 2242983"/>
              <a:gd name="connsiteX7" fmla="*/ 2671812 w 2748182"/>
              <a:gd name="connsiteY7" fmla="*/ 1318359 h 2242983"/>
              <a:gd name="connsiteX8" fmla="*/ 2664994 w 2748182"/>
              <a:gd name="connsiteY8" fmla="*/ 1406287 h 2242983"/>
              <a:gd name="connsiteX9" fmla="*/ 2641182 w 2748182"/>
              <a:gd name="connsiteY9" fmla="*/ 1461849 h 2242983"/>
              <a:gd name="connsiteX10" fmla="*/ 2604140 w 2748182"/>
              <a:gd name="connsiteY10" fmla="*/ 1514766 h 2242983"/>
              <a:gd name="connsiteX11" fmla="*/ 2678223 w 2748182"/>
              <a:gd name="connsiteY11" fmla="*/ 1591495 h 2242983"/>
              <a:gd name="connsiteX12" fmla="*/ 2748182 w 2748182"/>
              <a:gd name="connsiteY12" fmla="*/ 1670554 h 2242983"/>
              <a:gd name="connsiteX13" fmla="*/ 2644305 w 2748182"/>
              <a:gd name="connsiteY13" fmla="*/ 1799013 h 2242983"/>
              <a:gd name="connsiteX14" fmla="*/ 2614294 w 2748182"/>
              <a:gd name="connsiteY14" fmla="*/ 1949105 h 2242983"/>
              <a:gd name="connsiteX15" fmla="*/ 2601494 w 2748182"/>
              <a:gd name="connsiteY15" fmla="*/ 2065100 h 2242983"/>
              <a:gd name="connsiteX16" fmla="*/ 2547597 w 2748182"/>
              <a:gd name="connsiteY16" fmla="*/ 2099670 h 2242983"/>
              <a:gd name="connsiteX17" fmla="*/ 2458618 w 2748182"/>
              <a:gd name="connsiteY17" fmla="*/ 2062453 h 2242983"/>
              <a:gd name="connsiteX18" fmla="*/ 2366015 w 2748182"/>
              <a:gd name="connsiteY18" fmla="*/ 1967204 h 2242983"/>
              <a:gd name="connsiteX19" fmla="*/ 2246953 w 2748182"/>
              <a:gd name="connsiteY19" fmla="*/ 2033351 h 2242983"/>
              <a:gd name="connsiteX20" fmla="*/ 2299868 w 2748182"/>
              <a:gd name="connsiteY20" fmla="*/ 2152412 h 2242983"/>
              <a:gd name="connsiteX21" fmla="*/ 2266371 w 2748182"/>
              <a:gd name="connsiteY21" fmla="*/ 2241385 h 2242983"/>
              <a:gd name="connsiteX22" fmla="*/ 2204619 w 2748182"/>
              <a:gd name="connsiteY22" fmla="*/ 2197392 h 2242983"/>
              <a:gd name="connsiteX23" fmla="*/ 2151703 w 2748182"/>
              <a:gd name="connsiteY23" fmla="*/ 2120662 h 2242983"/>
              <a:gd name="connsiteX24" fmla="*/ 2051285 w 2748182"/>
              <a:gd name="connsiteY24" fmla="*/ 2061249 h 2242983"/>
              <a:gd name="connsiteX25" fmla="*/ 1917540 w 2748182"/>
              <a:gd name="connsiteY25" fmla="*/ 1987056 h 2242983"/>
              <a:gd name="connsiteX26" fmla="*/ 1776623 w 2748182"/>
              <a:gd name="connsiteY26" fmla="*/ 1881806 h 2242983"/>
              <a:gd name="connsiteX27" fmla="*/ 1654086 w 2748182"/>
              <a:gd name="connsiteY27" fmla="*/ 1845283 h 2242983"/>
              <a:gd name="connsiteX28" fmla="*/ 1575460 w 2748182"/>
              <a:gd name="connsiteY28" fmla="*/ 1692523 h 2242983"/>
              <a:gd name="connsiteX29" fmla="*/ 1517295 w 2748182"/>
              <a:gd name="connsiteY29" fmla="*/ 1568795 h 2242983"/>
              <a:gd name="connsiteX30" fmla="*/ 1310640 w 2748182"/>
              <a:gd name="connsiteY30" fmla="*/ 1656260 h 2242983"/>
              <a:gd name="connsiteX31" fmla="*/ 1113899 w 2748182"/>
              <a:gd name="connsiteY31" fmla="*/ 1820074 h 2242983"/>
              <a:gd name="connsiteX32" fmla="*/ 906537 w 2748182"/>
              <a:gd name="connsiteY32" fmla="*/ 1810116 h 2242983"/>
              <a:gd name="connsiteX33" fmla="*/ 675146 w 2748182"/>
              <a:gd name="connsiteY33" fmla="*/ 1776392 h 2242983"/>
              <a:gd name="connsiteX34" fmla="*/ 634621 w 2748182"/>
              <a:gd name="connsiteY34" fmla="*/ 1879681 h 2242983"/>
              <a:gd name="connsiteX35" fmla="*/ 580141 w 2748182"/>
              <a:gd name="connsiteY35" fmla="*/ 1949266 h 2242983"/>
              <a:gd name="connsiteX36" fmla="*/ 587360 w 2748182"/>
              <a:gd name="connsiteY36" fmla="*/ 2093574 h 2242983"/>
              <a:gd name="connsiteX37" fmla="*/ 555799 w 2748182"/>
              <a:gd name="connsiteY37" fmla="*/ 2176014 h 2242983"/>
              <a:gd name="connsiteX38" fmla="*/ 490502 w 2748182"/>
              <a:gd name="connsiteY38" fmla="*/ 2172327 h 2242983"/>
              <a:gd name="connsiteX39" fmla="*/ 442492 w 2748182"/>
              <a:gd name="connsiteY39" fmla="*/ 2080974 h 2242983"/>
              <a:gd name="connsiteX40" fmla="*/ 420068 w 2748182"/>
              <a:gd name="connsiteY40" fmla="*/ 2029409 h 2242983"/>
              <a:gd name="connsiteX41" fmla="*/ 339705 w 2748182"/>
              <a:gd name="connsiteY41" fmla="*/ 2096823 h 2242983"/>
              <a:gd name="connsiteX42" fmla="*/ 327663 w 2748182"/>
              <a:gd name="connsiteY42" fmla="*/ 2045064 h 2242983"/>
              <a:gd name="connsiteX43" fmla="*/ 336659 w 2748182"/>
              <a:gd name="connsiteY43" fmla="*/ 2022766 h 2242983"/>
              <a:gd name="connsiteX44" fmla="*/ 286388 w 2748182"/>
              <a:gd name="connsiteY44" fmla="*/ 2014828 h 2242983"/>
              <a:gd name="connsiteX45" fmla="*/ 341951 w 2748182"/>
              <a:gd name="connsiteY45" fmla="*/ 1967201 h 2242983"/>
              <a:gd name="connsiteX46" fmla="*/ 429264 w 2748182"/>
              <a:gd name="connsiteY46" fmla="*/ 1898411 h 2242983"/>
              <a:gd name="connsiteX47" fmla="*/ 454115 w 2748182"/>
              <a:gd name="connsiteY47" fmla="*/ 1751048 h 2242983"/>
              <a:gd name="connsiteX48" fmla="*/ 407648 w 2748182"/>
              <a:gd name="connsiteY48" fmla="*/ 1735891 h 2242983"/>
              <a:gd name="connsiteX49" fmla="*/ 427547 w 2748182"/>
              <a:gd name="connsiteY49" fmla="*/ 1651944 h 2242983"/>
              <a:gd name="connsiteX50" fmla="*/ 394748 w 2748182"/>
              <a:gd name="connsiteY50" fmla="*/ 1636099 h 2242983"/>
              <a:gd name="connsiteX51" fmla="*/ 323170 w 2748182"/>
              <a:gd name="connsiteY51" fmla="*/ 1599996 h 2242983"/>
              <a:gd name="connsiteX52" fmla="*/ 89976 w 2748182"/>
              <a:gd name="connsiteY52" fmla="*/ 1553999 h 2242983"/>
              <a:gd name="connsiteX53" fmla="*/ 20 w 2748182"/>
              <a:gd name="connsiteY53" fmla="*/ 1404374 h 2242983"/>
              <a:gd name="connsiteX54" fmla="*/ 135646 w 2748182"/>
              <a:gd name="connsiteY54" fmla="*/ 1387370 h 2242983"/>
              <a:gd name="connsiteX55" fmla="*/ 256416 w 2748182"/>
              <a:gd name="connsiteY55" fmla="*/ 1292480 h 2242983"/>
              <a:gd name="connsiteX56" fmla="*/ 403065 w 2748182"/>
              <a:gd name="connsiteY56" fmla="*/ 1275227 h 2242983"/>
              <a:gd name="connsiteX57" fmla="*/ 522038 w 2748182"/>
              <a:gd name="connsiteY57" fmla="*/ 1092590 h 2242983"/>
              <a:gd name="connsiteX58" fmla="*/ 528283 w 2748182"/>
              <a:gd name="connsiteY58" fmla="*/ 1021107 h 2242983"/>
              <a:gd name="connsiteX59" fmla="*/ 537808 w 2748182"/>
              <a:gd name="connsiteY59" fmla="*/ 960812 h 2242983"/>
              <a:gd name="connsiteX60" fmla="*/ 573527 w 2748182"/>
              <a:gd name="connsiteY60" fmla="*/ 952051 h 2242983"/>
              <a:gd name="connsiteX61" fmla="*/ 602955 w 2748182"/>
              <a:gd name="connsiteY61" fmla="*/ 983142 h 2242983"/>
              <a:gd name="connsiteX62" fmla="*/ 621152 w 2748182"/>
              <a:gd name="connsiteY62" fmla="*/ 966338 h 2242983"/>
              <a:gd name="connsiteX63" fmla="*/ 619624 w 2748182"/>
              <a:gd name="connsiteY63" fmla="*/ 906088 h 2242983"/>
              <a:gd name="connsiteX64" fmla="*/ 671069 w 2748182"/>
              <a:gd name="connsiteY64" fmla="*/ 885556 h 2242983"/>
              <a:gd name="connsiteX65" fmla="*/ 714020 w 2748182"/>
              <a:gd name="connsiteY65" fmla="*/ 930620 h 2242983"/>
              <a:gd name="connsiteX66" fmla="*/ 730689 w 2748182"/>
              <a:gd name="connsiteY66" fmla="*/ 952051 h 2242983"/>
              <a:gd name="connsiteX67" fmla="*/ 759714 w 2748182"/>
              <a:gd name="connsiteY67" fmla="*/ 939380 h 2242983"/>
              <a:gd name="connsiteX68" fmla="*/ 768789 w 2748182"/>
              <a:gd name="connsiteY68" fmla="*/ 880613 h 2242983"/>
              <a:gd name="connsiteX69" fmla="*/ 769823 w 2748182"/>
              <a:gd name="connsiteY69" fmla="*/ 847186 h 2242983"/>
              <a:gd name="connsiteX70" fmla="*/ 790220 w 2748182"/>
              <a:gd name="connsiteY70" fmla="*/ 823463 h 2242983"/>
              <a:gd name="connsiteX71" fmla="*/ 845978 w 2748182"/>
              <a:gd name="connsiteY71" fmla="*/ 804952 h 2242983"/>
              <a:gd name="connsiteX72" fmla="*/ 878327 w 2748182"/>
              <a:gd name="connsiteY72" fmla="*/ 799651 h 2242983"/>
              <a:gd name="connsiteX73" fmla="*/ 896523 w 2748182"/>
              <a:gd name="connsiteY73" fmla="*/ 767167 h 2242983"/>
              <a:gd name="connsiteX74" fmla="*/ 921189 w 2748182"/>
              <a:gd name="connsiteY74" fmla="*/ 759170 h 2242983"/>
              <a:gd name="connsiteX75" fmla="*/ 937858 w 2748182"/>
              <a:gd name="connsiteY75" fmla="*/ 735357 h 2242983"/>
              <a:gd name="connsiteX76" fmla="*/ 961670 w 2748182"/>
              <a:gd name="connsiteY76" fmla="*/ 787745 h 2242983"/>
              <a:gd name="connsiteX77" fmla="*/ 1004533 w 2748182"/>
              <a:gd name="connsiteY77" fmla="*/ 785364 h 2242983"/>
              <a:gd name="connsiteX78" fmla="*/ 1042633 w 2748182"/>
              <a:gd name="connsiteY78" fmla="*/ 797270 h 2242983"/>
              <a:gd name="connsiteX79" fmla="*/ 1066445 w 2748182"/>
              <a:gd name="connsiteY79" fmla="*/ 787745 h 2242983"/>
              <a:gd name="connsiteX80" fmla="*/ 1095020 w 2748182"/>
              <a:gd name="connsiteY80" fmla="*/ 859182 h 2242983"/>
              <a:gd name="connsiteX81" fmla="*/ 1119956 w 2748182"/>
              <a:gd name="connsiteY81" fmla="*/ 846872 h 2242983"/>
              <a:gd name="connsiteX82" fmla="*/ 1163088 w 2748182"/>
              <a:gd name="connsiteY82" fmla="*/ 852532 h 2242983"/>
              <a:gd name="connsiteX83" fmla="*/ 1197414 w 2748182"/>
              <a:gd name="connsiteY83" fmla="*/ 859182 h 2242983"/>
              <a:gd name="connsiteX84" fmla="*/ 1256765 w 2748182"/>
              <a:gd name="connsiteY84" fmla="*/ 914715 h 2242983"/>
              <a:gd name="connsiteX85" fmla="*/ 1285520 w 2748182"/>
              <a:gd name="connsiteY85" fmla="*/ 899663 h 2242983"/>
              <a:gd name="connsiteX86" fmla="*/ 1321239 w 2748182"/>
              <a:gd name="connsiteY86" fmla="*/ 923476 h 2242983"/>
              <a:gd name="connsiteX87" fmla="*/ 1373627 w 2748182"/>
              <a:gd name="connsiteY87" fmla="*/ 952051 h 2242983"/>
              <a:gd name="connsiteX88" fmla="*/ 1454589 w 2748182"/>
              <a:gd name="connsiteY88" fmla="*/ 956633 h 2242983"/>
              <a:gd name="connsiteX89" fmla="*/ 1478086 w 2748182"/>
              <a:gd name="connsiteY89" fmla="*/ 917680 h 2242983"/>
              <a:gd name="connsiteX90" fmla="*/ 1442683 w 2748182"/>
              <a:gd name="connsiteY90" fmla="*/ 875851 h 2242983"/>
              <a:gd name="connsiteX91" fmla="*/ 1367740 w 2748182"/>
              <a:gd name="connsiteY91" fmla="*/ 823687 h 2242983"/>
              <a:gd name="connsiteX92" fmla="*/ 1280758 w 2748182"/>
              <a:gd name="connsiteY92" fmla="*/ 778220 h 2242983"/>
              <a:gd name="connsiteX93" fmla="*/ 1195527 w 2748182"/>
              <a:gd name="connsiteY93" fmla="*/ 685396 h 2242983"/>
              <a:gd name="connsiteX94" fmla="*/ 1156933 w 2748182"/>
              <a:gd name="connsiteY94" fmla="*/ 663920 h 2242983"/>
              <a:gd name="connsiteX95" fmla="*/ 1075341 w 2748182"/>
              <a:gd name="connsiteY95" fmla="*/ 588124 h 2242983"/>
              <a:gd name="connsiteX96" fmla="*/ 1045014 w 2748182"/>
              <a:gd name="connsiteY96" fmla="*/ 521045 h 2242983"/>
              <a:gd name="connsiteX97" fmla="*/ 1014058 w 2748182"/>
              <a:gd name="connsiteY97" fmla="*/ 471038 h 2242983"/>
              <a:gd name="connsiteX98" fmla="*/ 997074 w 2748182"/>
              <a:gd name="connsiteY98" fmla="*/ 455134 h 2242983"/>
              <a:gd name="connsiteX99" fmla="*/ 1002151 w 2748182"/>
              <a:gd name="connsiteY99" fmla="*/ 418651 h 2242983"/>
              <a:gd name="connsiteX100" fmla="*/ 1023583 w 2748182"/>
              <a:gd name="connsiteY100" fmla="*/ 378394 h 2242983"/>
              <a:gd name="connsiteX101" fmla="*/ 980720 w 2748182"/>
              <a:gd name="connsiteY101" fmla="*/ 378170 h 2242983"/>
              <a:gd name="connsiteX102" fmla="*/ 938801 w 2748182"/>
              <a:gd name="connsiteY102" fmla="*/ 353099 h 2242983"/>
              <a:gd name="connsiteX103" fmla="*/ 930714 w 2748182"/>
              <a:gd name="connsiteY103" fmla="*/ 290063 h 2242983"/>
              <a:gd name="connsiteX104" fmla="*/ 899758 w 2748182"/>
              <a:gd name="connsiteY104" fmla="*/ 275776 h 2242983"/>
              <a:gd name="connsiteX105" fmla="*/ 894186 w 2748182"/>
              <a:gd name="connsiteY105" fmla="*/ 252862 h 2242983"/>
              <a:gd name="connsiteX106" fmla="*/ 842608 w 2748182"/>
              <a:gd name="connsiteY106" fmla="*/ 256726 h 2242983"/>
              <a:gd name="connsiteX107" fmla="*/ 830702 w 2748182"/>
              <a:gd name="connsiteY107" fmla="*/ 240057 h 2242983"/>
              <a:gd name="connsiteX108" fmla="*/ 780695 w 2748182"/>
              <a:gd name="connsiteY108" fmla="*/ 247201 h 2242983"/>
              <a:gd name="connsiteX109" fmla="*/ 759264 w 2748182"/>
              <a:gd name="connsiteY109" fmla="*/ 235295 h 2242983"/>
              <a:gd name="connsiteX110" fmla="*/ 746639 w 2748182"/>
              <a:gd name="connsiteY110" fmla="*/ 193644 h 2242983"/>
              <a:gd name="connsiteX111" fmla="*/ 672819 w 2748182"/>
              <a:gd name="connsiteY111" fmla="*/ 215075 h 2242983"/>
              <a:gd name="connsiteX112" fmla="*/ 697352 w 2748182"/>
              <a:gd name="connsiteY112" fmla="*/ 178145 h 2242983"/>
              <a:gd name="connsiteX113" fmla="*/ 744977 w 2748182"/>
              <a:gd name="connsiteY113" fmla="*/ 154332 h 2242983"/>
              <a:gd name="connsiteX114" fmla="*/ 780696 w 2748182"/>
              <a:gd name="connsiteY114" fmla="*/ 142426 h 2242983"/>
              <a:gd name="connsiteX115" fmla="*/ 794982 w 2748182"/>
              <a:gd name="connsiteY115" fmla="*/ 92419 h 2242983"/>
              <a:gd name="connsiteX116" fmla="*/ 837845 w 2748182"/>
              <a:gd name="connsiteY116" fmla="*/ 97182 h 2242983"/>
              <a:gd name="connsiteX117" fmla="*/ 941182 w 2748182"/>
              <a:gd name="connsiteY117" fmla="*/ 41649 h 2242983"/>
              <a:gd name="connsiteX118" fmla="*/ 1174994 w 2748182"/>
              <a:gd name="connsiteY118" fmla="*/ 0 h 2242983"/>
              <a:gd name="connsiteX119" fmla="*/ 1273704 w 2748182"/>
              <a:gd name="connsiteY119" fmla="*/ 27677 h 2242983"/>
              <a:gd name="connsiteX120" fmla="*/ 1337908 w 2748182"/>
              <a:gd name="connsiteY120" fmla="*/ 61463 h 2242983"/>
              <a:gd name="connsiteX121" fmla="*/ 1380770 w 2748182"/>
              <a:gd name="connsiteY121" fmla="*/ 90038 h 2242983"/>
              <a:gd name="connsiteX122" fmla="*/ 1562868 w 2748182"/>
              <a:gd name="connsiteY122" fmla="*/ 102933 h 2242983"/>
              <a:gd name="connsiteX0" fmla="*/ 1562868 w 2748182"/>
              <a:gd name="connsiteY0" fmla="*/ 102933 h 2242983"/>
              <a:gd name="connsiteX1" fmla="*/ 1481367 w 2748182"/>
              <a:gd name="connsiteY1" fmla="*/ 309068 h 2242983"/>
              <a:gd name="connsiteX2" fmla="*/ 1455488 w 2748182"/>
              <a:gd name="connsiteY2" fmla="*/ 464344 h 2242983"/>
              <a:gd name="connsiteX3" fmla="*/ 1610763 w 2748182"/>
              <a:gd name="connsiteY3" fmla="*/ 610993 h 2242983"/>
              <a:gd name="connsiteX4" fmla="*/ 1984455 w 2748182"/>
              <a:gd name="connsiteY4" fmla="*/ 831616 h 2242983"/>
              <a:gd name="connsiteX5" fmla="*/ 2243137 w 2748182"/>
              <a:gd name="connsiteY5" fmla="*/ 1027377 h 2242983"/>
              <a:gd name="connsiteX6" fmla="*/ 2490657 w 2748182"/>
              <a:gd name="connsiteY6" fmla="*/ 1214403 h 2242983"/>
              <a:gd name="connsiteX7" fmla="*/ 2671812 w 2748182"/>
              <a:gd name="connsiteY7" fmla="*/ 1318359 h 2242983"/>
              <a:gd name="connsiteX8" fmla="*/ 2664994 w 2748182"/>
              <a:gd name="connsiteY8" fmla="*/ 1406287 h 2242983"/>
              <a:gd name="connsiteX9" fmla="*/ 2641182 w 2748182"/>
              <a:gd name="connsiteY9" fmla="*/ 1461849 h 2242983"/>
              <a:gd name="connsiteX10" fmla="*/ 2604140 w 2748182"/>
              <a:gd name="connsiteY10" fmla="*/ 1514766 h 2242983"/>
              <a:gd name="connsiteX11" fmla="*/ 2678223 w 2748182"/>
              <a:gd name="connsiteY11" fmla="*/ 1591495 h 2242983"/>
              <a:gd name="connsiteX12" fmla="*/ 2748182 w 2748182"/>
              <a:gd name="connsiteY12" fmla="*/ 1670554 h 2242983"/>
              <a:gd name="connsiteX13" fmla="*/ 2644305 w 2748182"/>
              <a:gd name="connsiteY13" fmla="*/ 1799013 h 2242983"/>
              <a:gd name="connsiteX14" fmla="*/ 2601494 w 2748182"/>
              <a:gd name="connsiteY14" fmla="*/ 1840204 h 2242983"/>
              <a:gd name="connsiteX15" fmla="*/ 2614294 w 2748182"/>
              <a:gd name="connsiteY15" fmla="*/ 1949105 h 2242983"/>
              <a:gd name="connsiteX16" fmla="*/ 2601494 w 2748182"/>
              <a:gd name="connsiteY16" fmla="*/ 2065100 h 2242983"/>
              <a:gd name="connsiteX17" fmla="*/ 2547597 w 2748182"/>
              <a:gd name="connsiteY17" fmla="*/ 2099670 h 2242983"/>
              <a:gd name="connsiteX18" fmla="*/ 2458618 w 2748182"/>
              <a:gd name="connsiteY18" fmla="*/ 2062453 h 2242983"/>
              <a:gd name="connsiteX19" fmla="*/ 2366015 w 2748182"/>
              <a:gd name="connsiteY19" fmla="*/ 1967204 h 2242983"/>
              <a:gd name="connsiteX20" fmla="*/ 2246953 w 2748182"/>
              <a:gd name="connsiteY20" fmla="*/ 2033351 h 2242983"/>
              <a:gd name="connsiteX21" fmla="*/ 2299868 w 2748182"/>
              <a:gd name="connsiteY21" fmla="*/ 2152412 h 2242983"/>
              <a:gd name="connsiteX22" fmla="*/ 2266371 w 2748182"/>
              <a:gd name="connsiteY22" fmla="*/ 2241385 h 2242983"/>
              <a:gd name="connsiteX23" fmla="*/ 2204619 w 2748182"/>
              <a:gd name="connsiteY23" fmla="*/ 2197392 h 2242983"/>
              <a:gd name="connsiteX24" fmla="*/ 2151703 w 2748182"/>
              <a:gd name="connsiteY24" fmla="*/ 2120662 h 2242983"/>
              <a:gd name="connsiteX25" fmla="*/ 2051285 w 2748182"/>
              <a:gd name="connsiteY25" fmla="*/ 2061249 h 2242983"/>
              <a:gd name="connsiteX26" fmla="*/ 1917540 w 2748182"/>
              <a:gd name="connsiteY26" fmla="*/ 1987056 h 2242983"/>
              <a:gd name="connsiteX27" fmla="*/ 1776623 w 2748182"/>
              <a:gd name="connsiteY27" fmla="*/ 1881806 h 2242983"/>
              <a:gd name="connsiteX28" fmla="*/ 1654086 w 2748182"/>
              <a:gd name="connsiteY28" fmla="*/ 1845283 h 2242983"/>
              <a:gd name="connsiteX29" fmla="*/ 1575460 w 2748182"/>
              <a:gd name="connsiteY29" fmla="*/ 1692523 h 2242983"/>
              <a:gd name="connsiteX30" fmla="*/ 1517295 w 2748182"/>
              <a:gd name="connsiteY30" fmla="*/ 1568795 h 2242983"/>
              <a:gd name="connsiteX31" fmla="*/ 1310640 w 2748182"/>
              <a:gd name="connsiteY31" fmla="*/ 1656260 h 2242983"/>
              <a:gd name="connsiteX32" fmla="*/ 1113899 w 2748182"/>
              <a:gd name="connsiteY32" fmla="*/ 1820074 h 2242983"/>
              <a:gd name="connsiteX33" fmla="*/ 906537 w 2748182"/>
              <a:gd name="connsiteY33" fmla="*/ 1810116 h 2242983"/>
              <a:gd name="connsiteX34" fmla="*/ 675146 w 2748182"/>
              <a:gd name="connsiteY34" fmla="*/ 1776392 h 2242983"/>
              <a:gd name="connsiteX35" fmla="*/ 634621 w 2748182"/>
              <a:gd name="connsiteY35" fmla="*/ 1879681 h 2242983"/>
              <a:gd name="connsiteX36" fmla="*/ 580141 w 2748182"/>
              <a:gd name="connsiteY36" fmla="*/ 1949266 h 2242983"/>
              <a:gd name="connsiteX37" fmla="*/ 587360 w 2748182"/>
              <a:gd name="connsiteY37" fmla="*/ 2093574 h 2242983"/>
              <a:gd name="connsiteX38" fmla="*/ 555799 w 2748182"/>
              <a:gd name="connsiteY38" fmla="*/ 2176014 h 2242983"/>
              <a:gd name="connsiteX39" fmla="*/ 490502 w 2748182"/>
              <a:gd name="connsiteY39" fmla="*/ 2172327 h 2242983"/>
              <a:gd name="connsiteX40" fmla="*/ 442492 w 2748182"/>
              <a:gd name="connsiteY40" fmla="*/ 2080974 h 2242983"/>
              <a:gd name="connsiteX41" fmla="*/ 420068 w 2748182"/>
              <a:gd name="connsiteY41" fmla="*/ 2029409 h 2242983"/>
              <a:gd name="connsiteX42" fmla="*/ 339705 w 2748182"/>
              <a:gd name="connsiteY42" fmla="*/ 2096823 h 2242983"/>
              <a:gd name="connsiteX43" fmla="*/ 327663 w 2748182"/>
              <a:gd name="connsiteY43" fmla="*/ 2045064 h 2242983"/>
              <a:gd name="connsiteX44" fmla="*/ 336659 w 2748182"/>
              <a:gd name="connsiteY44" fmla="*/ 2022766 h 2242983"/>
              <a:gd name="connsiteX45" fmla="*/ 286388 w 2748182"/>
              <a:gd name="connsiteY45" fmla="*/ 2014828 h 2242983"/>
              <a:gd name="connsiteX46" fmla="*/ 341951 w 2748182"/>
              <a:gd name="connsiteY46" fmla="*/ 1967201 h 2242983"/>
              <a:gd name="connsiteX47" fmla="*/ 429264 w 2748182"/>
              <a:gd name="connsiteY47" fmla="*/ 1898411 h 2242983"/>
              <a:gd name="connsiteX48" fmla="*/ 454115 w 2748182"/>
              <a:gd name="connsiteY48" fmla="*/ 1751048 h 2242983"/>
              <a:gd name="connsiteX49" fmla="*/ 407648 w 2748182"/>
              <a:gd name="connsiteY49" fmla="*/ 1735891 h 2242983"/>
              <a:gd name="connsiteX50" fmla="*/ 427547 w 2748182"/>
              <a:gd name="connsiteY50" fmla="*/ 1651944 h 2242983"/>
              <a:gd name="connsiteX51" fmla="*/ 394748 w 2748182"/>
              <a:gd name="connsiteY51" fmla="*/ 1636099 h 2242983"/>
              <a:gd name="connsiteX52" fmla="*/ 323170 w 2748182"/>
              <a:gd name="connsiteY52" fmla="*/ 1599996 h 2242983"/>
              <a:gd name="connsiteX53" fmla="*/ 89976 w 2748182"/>
              <a:gd name="connsiteY53" fmla="*/ 1553999 h 2242983"/>
              <a:gd name="connsiteX54" fmla="*/ 20 w 2748182"/>
              <a:gd name="connsiteY54" fmla="*/ 1404374 h 2242983"/>
              <a:gd name="connsiteX55" fmla="*/ 135646 w 2748182"/>
              <a:gd name="connsiteY55" fmla="*/ 1387370 h 2242983"/>
              <a:gd name="connsiteX56" fmla="*/ 256416 w 2748182"/>
              <a:gd name="connsiteY56" fmla="*/ 1292480 h 2242983"/>
              <a:gd name="connsiteX57" fmla="*/ 403065 w 2748182"/>
              <a:gd name="connsiteY57" fmla="*/ 1275227 h 2242983"/>
              <a:gd name="connsiteX58" fmla="*/ 522038 w 2748182"/>
              <a:gd name="connsiteY58" fmla="*/ 1092590 h 2242983"/>
              <a:gd name="connsiteX59" fmla="*/ 528283 w 2748182"/>
              <a:gd name="connsiteY59" fmla="*/ 1021107 h 2242983"/>
              <a:gd name="connsiteX60" fmla="*/ 537808 w 2748182"/>
              <a:gd name="connsiteY60" fmla="*/ 960812 h 2242983"/>
              <a:gd name="connsiteX61" fmla="*/ 573527 w 2748182"/>
              <a:gd name="connsiteY61" fmla="*/ 952051 h 2242983"/>
              <a:gd name="connsiteX62" fmla="*/ 602955 w 2748182"/>
              <a:gd name="connsiteY62" fmla="*/ 983142 h 2242983"/>
              <a:gd name="connsiteX63" fmla="*/ 621152 w 2748182"/>
              <a:gd name="connsiteY63" fmla="*/ 966338 h 2242983"/>
              <a:gd name="connsiteX64" fmla="*/ 619624 w 2748182"/>
              <a:gd name="connsiteY64" fmla="*/ 906088 h 2242983"/>
              <a:gd name="connsiteX65" fmla="*/ 671069 w 2748182"/>
              <a:gd name="connsiteY65" fmla="*/ 885556 h 2242983"/>
              <a:gd name="connsiteX66" fmla="*/ 714020 w 2748182"/>
              <a:gd name="connsiteY66" fmla="*/ 930620 h 2242983"/>
              <a:gd name="connsiteX67" fmla="*/ 730689 w 2748182"/>
              <a:gd name="connsiteY67" fmla="*/ 952051 h 2242983"/>
              <a:gd name="connsiteX68" fmla="*/ 759714 w 2748182"/>
              <a:gd name="connsiteY68" fmla="*/ 939380 h 2242983"/>
              <a:gd name="connsiteX69" fmla="*/ 768789 w 2748182"/>
              <a:gd name="connsiteY69" fmla="*/ 880613 h 2242983"/>
              <a:gd name="connsiteX70" fmla="*/ 769823 w 2748182"/>
              <a:gd name="connsiteY70" fmla="*/ 847186 h 2242983"/>
              <a:gd name="connsiteX71" fmla="*/ 790220 w 2748182"/>
              <a:gd name="connsiteY71" fmla="*/ 823463 h 2242983"/>
              <a:gd name="connsiteX72" fmla="*/ 845978 w 2748182"/>
              <a:gd name="connsiteY72" fmla="*/ 804952 h 2242983"/>
              <a:gd name="connsiteX73" fmla="*/ 878327 w 2748182"/>
              <a:gd name="connsiteY73" fmla="*/ 799651 h 2242983"/>
              <a:gd name="connsiteX74" fmla="*/ 896523 w 2748182"/>
              <a:gd name="connsiteY74" fmla="*/ 767167 h 2242983"/>
              <a:gd name="connsiteX75" fmla="*/ 921189 w 2748182"/>
              <a:gd name="connsiteY75" fmla="*/ 759170 h 2242983"/>
              <a:gd name="connsiteX76" fmla="*/ 937858 w 2748182"/>
              <a:gd name="connsiteY76" fmla="*/ 735357 h 2242983"/>
              <a:gd name="connsiteX77" fmla="*/ 961670 w 2748182"/>
              <a:gd name="connsiteY77" fmla="*/ 787745 h 2242983"/>
              <a:gd name="connsiteX78" fmla="*/ 1004533 w 2748182"/>
              <a:gd name="connsiteY78" fmla="*/ 785364 h 2242983"/>
              <a:gd name="connsiteX79" fmla="*/ 1042633 w 2748182"/>
              <a:gd name="connsiteY79" fmla="*/ 797270 h 2242983"/>
              <a:gd name="connsiteX80" fmla="*/ 1066445 w 2748182"/>
              <a:gd name="connsiteY80" fmla="*/ 787745 h 2242983"/>
              <a:gd name="connsiteX81" fmla="*/ 1095020 w 2748182"/>
              <a:gd name="connsiteY81" fmla="*/ 859182 h 2242983"/>
              <a:gd name="connsiteX82" fmla="*/ 1119956 w 2748182"/>
              <a:gd name="connsiteY82" fmla="*/ 846872 h 2242983"/>
              <a:gd name="connsiteX83" fmla="*/ 1163088 w 2748182"/>
              <a:gd name="connsiteY83" fmla="*/ 852532 h 2242983"/>
              <a:gd name="connsiteX84" fmla="*/ 1197414 w 2748182"/>
              <a:gd name="connsiteY84" fmla="*/ 859182 h 2242983"/>
              <a:gd name="connsiteX85" fmla="*/ 1256765 w 2748182"/>
              <a:gd name="connsiteY85" fmla="*/ 914715 h 2242983"/>
              <a:gd name="connsiteX86" fmla="*/ 1285520 w 2748182"/>
              <a:gd name="connsiteY86" fmla="*/ 899663 h 2242983"/>
              <a:gd name="connsiteX87" fmla="*/ 1321239 w 2748182"/>
              <a:gd name="connsiteY87" fmla="*/ 923476 h 2242983"/>
              <a:gd name="connsiteX88" fmla="*/ 1373627 w 2748182"/>
              <a:gd name="connsiteY88" fmla="*/ 952051 h 2242983"/>
              <a:gd name="connsiteX89" fmla="*/ 1454589 w 2748182"/>
              <a:gd name="connsiteY89" fmla="*/ 956633 h 2242983"/>
              <a:gd name="connsiteX90" fmla="*/ 1478086 w 2748182"/>
              <a:gd name="connsiteY90" fmla="*/ 917680 h 2242983"/>
              <a:gd name="connsiteX91" fmla="*/ 1442683 w 2748182"/>
              <a:gd name="connsiteY91" fmla="*/ 875851 h 2242983"/>
              <a:gd name="connsiteX92" fmla="*/ 1367740 w 2748182"/>
              <a:gd name="connsiteY92" fmla="*/ 823687 h 2242983"/>
              <a:gd name="connsiteX93" fmla="*/ 1280758 w 2748182"/>
              <a:gd name="connsiteY93" fmla="*/ 778220 h 2242983"/>
              <a:gd name="connsiteX94" fmla="*/ 1195527 w 2748182"/>
              <a:gd name="connsiteY94" fmla="*/ 685396 h 2242983"/>
              <a:gd name="connsiteX95" fmla="*/ 1156933 w 2748182"/>
              <a:gd name="connsiteY95" fmla="*/ 663920 h 2242983"/>
              <a:gd name="connsiteX96" fmla="*/ 1075341 w 2748182"/>
              <a:gd name="connsiteY96" fmla="*/ 588124 h 2242983"/>
              <a:gd name="connsiteX97" fmla="*/ 1045014 w 2748182"/>
              <a:gd name="connsiteY97" fmla="*/ 521045 h 2242983"/>
              <a:gd name="connsiteX98" fmla="*/ 1014058 w 2748182"/>
              <a:gd name="connsiteY98" fmla="*/ 471038 h 2242983"/>
              <a:gd name="connsiteX99" fmla="*/ 997074 w 2748182"/>
              <a:gd name="connsiteY99" fmla="*/ 455134 h 2242983"/>
              <a:gd name="connsiteX100" fmla="*/ 1002151 w 2748182"/>
              <a:gd name="connsiteY100" fmla="*/ 418651 h 2242983"/>
              <a:gd name="connsiteX101" fmla="*/ 1023583 w 2748182"/>
              <a:gd name="connsiteY101" fmla="*/ 378394 h 2242983"/>
              <a:gd name="connsiteX102" fmla="*/ 980720 w 2748182"/>
              <a:gd name="connsiteY102" fmla="*/ 378170 h 2242983"/>
              <a:gd name="connsiteX103" fmla="*/ 938801 w 2748182"/>
              <a:gd name="connsiteY103" fmla="*/ 353099 h 2242983"/>
              <a:gd name="connsiteX104" fmla="*/ 930714 w 2748182"/>
              <a:gd name="connsiteY104" fmla="*/ 290063 h 2242983"/>
              <a:gd name="connsiteX105" fmla="*/ 899758 w 2748182"/>
              <a:gd name="connsiteY105" fmla="*/ 275776 h 2242983"/>
              <a:gd name="connsiteX106" fmla="*/ 894186 w 2748182"/>
              <a:gd name="connsiteY106" fmla="*/ 252862 h 2242983"/>
              <a:gd name="connsiteX107" fmla="*/ 842608 w 2748182"/>
              <a:gd name="connsiteY107" fmla="*/ 256726 h 2242983"/>
              <a:gd name="connsiteX108" fmla="*/ 830702 w 2748182"/>
              <a:gd name="connsiteY108" fmla="*/ 240057 h 2242983"/>
              <a:gd name="connsiteX109" fmla="*/ 780695 w 2748182"/>
              <a:gd name="connsiteY109" fmla="*/ 247201 h 2242983"/>
              <a:gd name="connsiteX110" fmla="*/ 759264 w 2748182"/>
              <a:gd name="connsiteY110" fmla="*/ 235295 h 2242983"/>
              <a:gd name="connsiteX111" fmla="*/ 746639 w 2748182"/>
              <a:gd name="connsiteY111" fmla="*/ 193644 h 2242983"/>
              <a:gd name="connsiteX112" fmla="*/ 672819 w 2748182"/>
              <a:gd name="connsiteY112" fmla="*/ 215075 h 2242983"/>
              <a:gd name="connsiteX113" fmla="*/ 697352 w 2748182"/>
              <a:gd name="connsiteY113" fmla="*/ 178145 h 2242983"/>
              <a:gd name="connsiteX114" fmla="*/ 744977 w 2748182"/>
              <a:gd name="connsiteY114" fmla="*/ 154332 h 2242983"/>
              <a:gd name="connsiteX115" fmla="*/ 780696 w 2748182"/>
              <a:gd name="connsiteY115" fmla="*/ 142426 h 2242983"/>
              <a:gd name="connsiteX116" fmla="*/ 794982 w 2748182"/>
              <a:gd name="connsiteY116" fmla="*/ 92419 h 2242983"/>
              <a:gd name="connsiteX117" fmla="*/ 837845 w 2748182"/>
              <a:gd name="connsiteY117" fmla="*/ 97182 h 2242983"/>
              <a:gd name="connsiteX118" fmla="*/ 941182 w 2748182"/>
              <a:gd name="connsiteY118" fmla="*/ 41649 h 2242983"/>
              <a:gd name="connsiteX119" fmla="*/ 1174994 w 2748182"/>
              <a:gd name="connsiteY119" fmla="*/ 0 h 2242983"/>
              <a:gd name="connsiteX120" fmla="*/ 1273704 w 2748182"/>
              <a:gd name="connsiteY120" fmla="*/ 27677 h 2242983"/>
              <a:gd name="connsiteX121" fmla="*/ 1337908 w 2748182"/>
              <a:gd name="connsiteY121" fmla="*/ 61463 h 2242983"/>
              <a:gd name="connsiteX122" fmla="*/ 1380770 w 2748182"/>
              <a:gd name="connsiteY122" fmla="*/ 90038 h 2242983"/>
              <a:gd name="connsiteX123" fmla="*/ 1562868 w 2748182"/>
              <a:gd name="connsiteY123" fmla="*/ 102933 h 2242983"/>
              <a:gd name="connsiteX0" fmla="*/ 1562868 w 2724370"/>
              <a:gd name="connsiteY0" fmla="*/ 102933 h 2242983"/>
              <a:gd name="connsiteX1" fmla="*/ 1481367 w 2724370"/>
              <a:gd name="connsiteY1" fmla="*/ 309068 h 2242983"/>
              <a:gd name="connsiteX2" fmla="*/ 1455488 w 2724370"/>
              <a:gd name="connsiteY2" fmla="*/ 464344 h 2242983"/>
              <a:gd name="connsiteX3" fmla="*/ 1610763 w 2724370"/>
              <a:gd name="connsiteY3" fmla="*/ 610993 h 2242983"/>
              <a:gd name="connsiteX4" fmla="*/ 1984455 w 2724370"/>
              <a:gd name="connsiteY4" fmla="*/ 831616 h 2242983"/>
              <a:gd name="connsiteX5" fmla="*/ 2243137 w 2724370"/>
              <a:gd name="connsiteY5" fmla="*/ 1027377 h 2242983"/>
              <a:gd name="connsiteX6" fmla="*/ 2490657 w 2724370"/>
              <a:gd name="connsiteY6" fmla="*/ 1214403 h 2242983"/>
              <a:gd name="connsiteX7" fmla="*/ 2671812 w 2724370"/>
              <a:gd name="connsiteY7" fmla="*/ 1318359 h 2242983"/>
              <a:gd name="connsiteX8" fmla="*/ 2664994 w 2724370"/>
              <a:gd name="connsiteY8" fmla="*/ 1406287 h 2242983"/>
              <a:gd name="connsiteX9" fmla="*/ 2641182 w 2724370"/>
              <a:gd name="connsiteY9" fmla="*/ 1461849 h 2242983"/>
              <a:gd name="connsiteX10" fmla="*/ 2604140 w 2724370"/>
              <a:gd name="connsiteY10" fmla="*/ 1514766 h 2242983"/>
              <a:gd name="connsiteX11" fmla="*/ 2678223 w 2724370"/>
              <a:gd name="connsiteY11" fmla="*/ 1591495 h 2242983"/>
              <a:gd name="connsiteX12" fmla="*/ 2724370 w 2724370"/>
              <a:gd name="connsiteY12" fmla="*/ 1649387 h 2242983"/>
              <a:gd name="connsiteX13" fmla="*/ 2644305 w 2724370"/>
              <a:gd name="connsiteY13" fmla="*/ 1799013 h 2242983"/>
              <a:gd name="connsiteX14" fmla="*/ 2601494 w 2724370"/>
              <a:gd name="connsiteY14" fmla="*/ 1840204 h 2242983"/>
              <a:gd name="connsiteX15" fmla="*/ 2614294 w 2724370"/>
              <a:gd name="connsiteY15" fmla="*/ 1949105 h 2242983"/>
              <a:gd name="connsiteX16" fmla="*/ 2601494 w 2724370"/>
              <a:gd name="connsiteY16" fmla="*/ 2065100 h 2242983"/>
              <a:gd name="connsiteX17" fmla="*/ 2547597 w 2724370"/>
              <a:gd name="connsiteY17" fmla="*/ 2099670 h 2242983"/>
              <a:gd name="connsiteX18" fmla="*/ 2458618 w 2724370"/>
              <a:gd name="connsiteY18" fmla="*/ 2062453 h 2242983"/>
              <a:gd name="connsiteX19" fmla="*/ 2366015 w 2724370"/>
              <a:gd name="connsiteY19" fmla="*/ 1967204 h 2242983"/>
              <a:gd name="connsiteX20" fmla="*/ 2246953 w 2724370"/>
              <a:gd name="connsiteY20" fmla="*/ 2033351 h 2242983"/>
              <a:gd name="connsiteX21" fmla="*/ 2299868 w 2724370"/>
              <a:gd name="connsiteY21" fmla="*/ 2152412 h 2242983"/>
              <a:gd name="connsiteX22" fmla="*/ 2266371 w 2724370"/>
              <a:gd name="connsiteY22" fmla="*/ 2241385 h 2242983"/>
              <a:gd name="connsiteX23" fmla="*/ 2204619 w 2724370"/>
              <a:gd name="connsiteY23" fmla="*/ 2197392 h 2242983"/>
              <a:gd name="connsiteX24" fmla="*/ 2151703 w 2724370"/>
              <a:gd name="connsiteY24" fmla="*/ 2120662 h 2242983"/>
              <a:gd name="connsiteX25" fmla="*/ 2051285 w 2724370"/>
              <a:gd name="connsiteY25" fmla="*/ 2061249 h 2242983"/>
              <a:gd name="connsiteX26" fmla="*/ 1917540 w 2724370"/>
              <a:gd name="connsiteY26" fmla="*/ 1987056 h 2242983"/>
              <a:gd name="connsiteX27" fmla="*/ 1776623 w 2724370"/>
              <a:gd name="connsiteY27" fmla="*/ 1881806 h 2242983"/>
              <a:gd name="connsiteX28" fmla="*/ 1654086 w 2724370"/>
              <a:gd name="connsiteY28" fmla="*/ 1845283 h 2242983"/>
              <a:gd name="connsiteX29" fmla="*/ 1575460 w 2724370"/>
              <a:gd name="connsiteY29" fmla="*/ 1692523 h 2242983"/>
              <a:gd name="connsiteX30" fmla="*/ 1517295 w 2724370"/>
              <a:gd name="connsiteY30" fmla="*/ 1568795 h 2242983"/>
              <a:gd name="connsiteX31" fmla="*/ 1310640 w 2724370"/>
              <a:gd name="connsiteY31" fmla="*/ 1656260 h 2242983"/>
              <a:gd name="connsiteX32" fmla="*/ 1113899 w 2724370"/>
              <a:gd name="connsiteY32" fmla="*/ 1820074 h 2242983"/>
              <a:gd name="connsiteX33" fmla="*/ 906537 w 2724370"/>
              <a:gd name="connsiteY33" fmla="*/ 1810116 h 2242983"/>
              <a:gd name="connsiteX34" fmla="*/ 675146 w 2724370"/>
              <a:gd name="connsiteY34" fmla="*/ 1776392 h 2242983"/>
              <a:gd name="connsiteX35" fmla="*/ 634621 w 2724370"/>
              <a:gd name="connsiteY35" fmla="*/ 1879681 h 2242983"/>
              <a:gd name="connsiteX36" fmla="*/ 580141 w 2724370"/>
              <a:gd name="connsiteY36" fmla="*/ 1949266 h 2242983"/>
              <a:gd name="connsiteX37" fmla="*/ 587360 w 2724370"/>
              <a:gd name="connsiteY37" fmla="*/ 2093574 h 2242983"/>
              <a:gd name="connsiteX38" fmla="*/ 555799 w 2724370"/>
              <a:gd name="connsiteY38" fmla="*/ 2176014 h 2242983"/>
              <a:gd name="connsiteX39" fmla="*/ 490502 w 2724370"/>
              <a:gd name="connsiteY39" fmla="*/ 2172327 h 2242983"/>
              <a:gd name="connsiteX40" fmla="*/ 442492 w 2724370"/>
              <a:gd name="connsiteY40" fmla="*/ 2080974 h 2242983"/>
              <a:gd name="connsiteX41" fmla="*/ 420068 w 2724370"/>
              <a:gd name="connsiteY41" fmla="*/ 2029409 h 2242983"/>
              <a:gd name="connsiteX42" fmla="*/ 339705 w 2724370"/>
              <a:gd name="connsiteY42" fmla="*/ 2096823 h 2242983"/>
              <a:gd name="connsiteX43" fmla="*/ 327663 w 2724370"/>
              <a:gd name="connsiteY43" fmla="*/ 2045064 h 2242983"/>
              <a:gd name="connsiteX44" fmla="*/ 336659 w 2724370"/>
              <a:gd name="connsiteY44" fmla="*/ 2022766 h 2242983"/>
              <a:gd name="connsiteX45" fmla="*/ 286388 w 2724370"/>
              <a:gd name="connsiteY45" fmla="*/ 2014828 h 2242983"/>
              <a:gd name="connsiteX46" fmla="*/ 341951 w 2724370"/>
              <a:gd name="connsiteY46" fmla="*/ 1967201 h 2242983"/>
              <a:gd name="connsiteX47" fmla="*/ 429264 w 2724370"/>
              <a:gd name="connsiteY47" fmla="*/ 1898411 h 2242983"/>
              <a:gd name="connsiteX48" fmla="*/ 454115 w 2724370"/>
              <a:gd name="connsiteY48" fmla="*/ 1751048 h 2242983"/>
              <a:gd name="connsiteX49" fmla="*/ 407648 w 2724370"/>
              <a:gd name="connsiteY49" fmla="*/ 1735891 h 2242983"/>
              <a:gd name="connsiteX50" fmla="*/ 427547 w 2724370"/>
              <a:gd name="connsiteY50" fmla="*/ 1651944 h 2242983"/>
              <a:gd name="connsiteX51" fmla="*/ 394748 w 2724370"/>
              <a:gd name="connsiteY51" fmla="*/ 1636099 h 2242983"/>
              <a:gd name="connsiteX52" fmla="*/ 323170 w 2724370"/>
              <a:gd name="connsiteY52" fmla="*/ 1599996 h 2242983"/>
              <a:gd name="connsiteX53" fmla="*/ 89976 w 2724370"/>
              <a:gd name="connsiteY53" fmla="*/ 1553999 h 2242983"/>
              <a:gd name="connsiteX54" fmla="*/ 20 w 2724370"/>
              <a:gd name="connsiteY54" fmla="*/ 1404374 h 2242983"/>
              <a:gd name="connsiteX55" fmla="*/ 135646 w 2724370"/>
              <a:gd name="connsiteY55" fmla="*/ 1387370 h 2242983"/>
              <a:gd name="connsiteX56" fmla="*/ 256416 w 2724370"/>
              <a:gd name="connsiteY56" fmla="*/ 1292480 h 2242983"/>
              <a:gd name="connsiteX57" fmla="*/ 403065 w 2724370"/>
              <a:gd name="connsiteY57" fmla="*/ 1275227 h 2242983"/>
              <a:gd name="connsiteX58" fmla="*/ 522038 w 2724370"/>
              <a:gd name="connsiteY58" fmla="*/ 1092590 h 2242983"/>
              <a:gd name="connsiteX59" fmla="*/ 528283 w 2724370"/>
              <a:gd name="connsiteY59" fmla="*/ 1021107 h 2242983"/>
              <a:gd name="connsiteX60" fmla="*/ 537808 w 2724370"/>
              <a:gd name="connsiteY60" fmla="*/ 960812 h 2242983"/>
              <a:gd name="connsiteX61" fmla="*/ 573527 w 2724370"/>
              <a:gd name="connsiteY61" fmla="*/ 952051 h 2242983"/>
              <a:gd name="connsiteX62" fmla="*/ 602955 w 2724370"/>
              <a:gd name="connsiteY62" fmla="*/ 983142 h 2242983"/>
              <a:gd name="connsiteX63" fmla="*/ 621152 w 2724370"/>
              <a:gd name="connsiteY63" fmla="*/ 966338 h 2242983"/>
              <a:gd name="connsiteX64" fmla="*/ 619624 w 2724370"/>
              <a:gd name="connsiteY64" fmla="*/ 906088 h 2242983"/>
              <a:gd name="connsiteX65" fmla="*/ 671069 w 2724370"/>
              <a:gd name="connsiteY65" fmla="*/ 885556 h 2242983"/>
              <a:gd name="connsiteX66" fmla="*/ 714020 w 2724370"/>
              <a:gd name="connsiteY66" fmla="*/ 930620 h 2242983"/>
              <a:gd name="connsiteX67" fmla="*/ 730689 w 2724370"/>
              <a:gd name="connsiteY67" fmla="*/ 952051 h 2242983"/>
              <a:gd name="connsiteX68" fmla="*/ 759714 w 2724370"/>
              <a:gd name="connsiteY68" fmla="*/ 939380 h 2242983"/>
              <a:gd name="connsiteX69" fmla="*/ 768789 w 2724370"/>
              <a:gd name="connsiteY69" fmla="*/ 880613 h 2242983"/>
              <a:gd name="connsiteX70" fmla="*/ 769823 w 2724370"/>
              <a:gd name="connsiteY70" fmla="*/ 847186 h 2242983"/>
              <a:gd name="connsiteX71" fmla="*/ 790220 w 2724370"/>
              <a:gd name="connsiteY71" fmla="*/ 823463 h 2242983"/>
              <a:gd name="connsiteX72" fmla="*/ 845978 w 2724370"/>
              <a:gd name="connsiteY72" fmla="*/ 804952 h 2242983"/>
              <a:gd name="connsiteX73" fmla="*/ 878327 w 2724370"/>
              <a:gd name="connsiteY73" fmla="*/ 799651 h 2242983"/>
              <a:gd name="connsiteX74" fmla="*/ 896523 w 2724370"/>
              <a:gd name="connsiteY74" fmla="*/ 767167 h 2242983"/>
              <a:gd name="connsiteX75" fmla="*/ 921189 w 2724370"/>
              <a:gd name="connsiteY75" fmla="*/ 759170 h 2242983"/>
              <a:gd name="connsiteX76" fmla="*/ 937858 w 2724370"/>
              <a:gd name="connsiteY76" fmla="*/ 735357 h 2242983"/>
              <a:gd name="connsiteX77" fmla="*/ 961670 w 2724370"/>
              <a:gd name="connsiteY77" fmla="*/ 787745 h 2242983"/>
              <a:gd name="connsiteX78" fmla="*/ 1004533 w 2724370"/>
              <a:gd name="connsiteY78" fmla="*/ 785364 h 2242983"/>
              <a:gd name="connsiteX79" fmla="*/ 1042633 w 2724370"/>
              <a:gd name="connsiteY79" fmla="*/ 797270 h 2242983"/>
              <a:gd name="connsiteX80" fmla="*/ 1066445 w 2724370"/>
              <a:gd name="connsiteY80" fmla="*/ 787745 h 2242983"/>
              <a:gd name="connsiteX81" fmla="*/ 1095020 w 2724370"/>
              <a:gd name="connsiteY81" fmla="*/ 859182 h 2242983"/>
              <a:gd name="connsiteX82" fmla="*/ 1119956 w 2724370"/>
              <a:gd name="connsiteY82" fmla="*/ 846872 h 2242983"/>
              <a:gd name="connsiteX83" fmla="*/ 1163088 w 2724370"/>
              <a:gd name="connsiteY83" fmla="*/ 852532 h 2242983"/>
              <a:gd name="connsiteX84" fmla="*/ 1197414 w 2724370"/>
              <a:gd name="connsiteY84" fmla="*/ 859182 h 2242983"/>
              <a:gd name="connsiteX85" fmla="*/ 1256765 w 2724370"/>
              <a:gd name="connsiteY85" fmla="*/ 914715 h 2242983"/>
              <a:gd name="connsiteX86" fmla="*/ 1285520 w 2724370"/>
              <a:gd name="connsiteY86" fmla="*/ 899663 h 2242983"/>
              <a:gd name="connsiteX87" fmla="*/ 1321239 w 2724370"/>
              <a:gd name="connsiteY87" fmla="*/ 923476 h 2242983"/>
              <a:gd name="connsiteX88" fmla="*/ 1373627 w 2724370"/>
              <a:gd name="connsiteY88" fmla="*/ 952051 h 2242983"/>
              <a:gd name="connsiteX89" fmla="*/ 1454589 w 2724370"/>
              <a:gd name="connsiteY89" fmla="*/ 956633 h 2242983"/>
              <a:gd name="connsiteX90" fmla="*/ 1478086 w 2724370"/>
              <a:gd name="connsiteY90" fmla="*/ 917680 h 2242983"/>
              <a:gd name="connsiteX91" fmla="*/ 1442683 w 2724370"/>
              <a:gd name="connsiteY91" fmla="*/ 875851 h 2242983"/>
              <a:gd name="connsiteX92" fmla="*/ 1367740 w 2724370"/>
              <a:gd name="connsiteY92" fmla="*/ 823687 h 2242983"/>
              <a:gd name="connsiteX93" fmla="*/ 1280758 w 2724370"/>
              <a:gd name="connsiteY93" fmla="*/ 778220 h 2242983"/>
              <a:gd name="connsiteX94" fmla="*/ 1195527 w 2724370"/>
              <a:gd name="connsiteY94" fmla="*/ 685396 h 2242983"/>
              <a:gd name="connsiteX95" fmla="*/ 1156933 w 2724370"/>
              <a:gd name="connsiteY95" fmla="*/ 663920 h 2242983"/>
              <a:gd name="connsiteX96" fmla="*/ 1075341 w 2724370"/>
              <a:gd name="connsiteY96" fmla="*/ 588124 h 2242983"/>
              <a:gd name="connsiteX97" fmla="*/ 1045014 w 2724370"/>
              <a:gd name="connsiteY97" fmla="*/ 521045 h 2242983"/>
              <a:gd name="connsiteX98" fmla="*/ 1014058 w 2724370"/>
              <a:gd name="connsiteY98" fmla="*/ 471038 h 2242983"/>
              <a:gd name="connsiteX99" fmla="*/ 997074 w 2724370"/>
              <a:gd name="connsiteY99" fmla="*/ 455134 h 2242983"/>
              <a:gd name="connsiteX100" fmla="*/ 1002151 w 2724370"/>
              <a:gd name="connsiteY100" fmla="*/ 418651 h 2242983"/>
              <a:gd name="connsiteX101" fmla="*/ 1023583 w 2724370"/>
              <a:gd name="connsiteY101" fmla="*/ 378394 h 2242983"/>
              <a:gd name="connsiteX102" fmla="*/ 980720 w 2724370"/>
              <a:gd name="connsiteY102" fmla="*/ 378170 h 2242983"/>
              <a:gd name="connsiteX103" fmla="*/ 938801 w 2724370"/>
              <a:gd name="connsiteY103" fmla="*/ 353099 h 2242983"/>
              <a:gd name="connsiteX104" fmla="*/ 930714 w 2724370"/>
              <a:gd name="connsiteY104" fmla="*/ 290063 h 2242983"/>
              <a:gd name="connsiteX105" fmla="*/ 899758 w 2724370"/>
              <a:gd name="connsiteY105" fmla="*/ 275776 h 2242983"/>
              <a:gd name="connsiteX106" fmla="*/ 894186 w 2724370"/>
              <a:gd name="connsiteY106" fmla="*/ 252862 h 2242983"/>
              <a:gd name="connsiteX107" fmla="*/ 842608 w 2724370"/>
              <a:gd name="connsiteY107" fmla="*/ 256726 h 2242983"/>
              <a:gd name="connsiteX108" fmla="*/ 830702 w 2724370"/>
              <a:gd name="connsiteY108" fmla="*/ 240057 h 2242983"/>
              <a:gd name="connsiteX109" fmla="*/ 780695 w 2724370"/>
              <a:gd name="connsiteY109" fmla="*/ 247201 h 2242983"/>
              <a:gd name="connsiteX110" fmla="*/ 759264 w 2724370"/>
              <a:gd name="connsiteY110" fmla="*/ 235295 h 2242983"/>
              <a:gd name="connsiteX111" fmla="*/ 746639 w 2724370"/>
              <a:gd name="connsiteY111" fmla="*/ 193644 h 2242983"/>
              <a:gd name="connsiteX112" fmla="*/ 672819 w 2724370"/>
              <a:gd name="connsiteY112" fmla="*/ 215075 h 2242983"/>
              <a:gd name="connsiteX113" fmla="*/ 697352 w 2724370"/>
              <a:gd name="connsiteY113" fmla="*/ 178145 h 2242983"/>
              <a:gd name="connsiteX114" fmla="*/ 744977 w 2724370"/>
              <a:gd name="connsiteY114" fmla="*/ 154332 h 2242983"/>
              <a:gd name="connsiteX115" fmla="*/ 780696 w 2724370"/>
              <a:gd name="connsiteY115" fmla="*/ 142426 h 2242983"/>
              <a:gd name="connsiteX116" fmla="*/ 794982 w 2724370"/>
              <a:gd name="connsiteY116" fmla="*/ 92419 h 2242983"/>
              <a:gd name="connsiteX117" fmla="*/ 837845 w 2724370"/>
              <a:gd name="connsiteY117" fmla="*/ 97182 h 2242983"/>
              <a:gd name="connsiteX118" fmla="*/ 941182 w 2724370"/>
              <a:gd name="connsiteY118" fmla="*/ 41649 h 2242983"/>
              <a:gd name="connsiteX119" fmla="*/ 1174994 w 2724370"/>
              <a:gd name="connsiteY119" fmla="*/ 0 h 2242983"/>
              <a:gd name="connsiteX120" fmla="*/ 1273704 w 2724370"/>
              <a:gd name="connsiteY120" fmla="*/ 27677 h 2242983"/>
              <a:gd name="connsiteX121" fmla="*/ 1337908 w 2724370"/>
              <a:gd name="connsiteY121" fmla="*/ 61463 h 2242983"/>
              <a:gd name="connsiteX122" fmla="*/ 1380770 w 2724370"/>
              <a:gd name="connsiteY122" fmla="*/ 90038 h 2242983"/>
              <a:gd name="connsiteX123" fmla="*/ 1562868 w 2724370"/>
              <a:gd name="connsiteY123" fmla="*/ 102933 h 2242983"/>
              <a:gd name="connsiteX0" fmla="*/ 1562868 w 2732488"/>
              <a:gd name="connsiteY0" fmla="*/ 102933 h 2242983"/>
              <a:gd name="connsiteX1" fmla="*/ 1481367 w 2732488"/>
              <a:gd name="connsiteY1" fmla="*/ 309068 h 2242983"/>
              <a:gd name="connsiteX2" fmla="*/ 1455488 w 2732488"/>
              <a:gd name="connsiteY2" fmla="*/ 464344 h 2242983"/>
              <a:gd name="connsiteX3" fmla="*/ 1610763 w 2732488"/>
              <a:gd name="connsiteY3" fmla="*/ 610993 h 2242983"/>
              <a:gd name="connsiteX4" fmla="*/ 1984455 w 2732488"/>
              <a:gd name="connsiteY4" fmla="*/ 831616 h 2242983"/>
              <a:gd name="connsiteX5" fmla="*/ 2243137 w 2732488"/>
              <a:gd name="connsiteY5" fmla="*/ 1027377 h 2242983"/>
              <a:gd name="connsiteX6" fmla="*/ 2490657 w 2732488"/>
              <a:gd name="connsiteY6" fmla="*/ 1214403 h 2242983"/>
              <a:gd name="connsiteX7" fmla="*/ 2671812 w 2732488"/>
              <a:gd name="connsiteY7" fmla="*/ 1318359 h 2242983"/>
              <a:gd name="connsiteX8" fmla="*/ 2664994 w 2732488"/>
              <a:gd name="connsiteY8" fmla="*/ 1406287 h 2242983"/>
              <a:gd name="connsiteX9" fmla="*/ 2641182 w 2732488"/>
              <a:gd name="connsiteY9" fmla="*/ 1461849 h 2242983"/>
              <a:gd name="connsiteX10" fmla="*/ 2604140 w 2732488"/>
              <a:gd name="connsiteY10" fmla="*/ 1514766 h 2242983"/>
              <a:gd name="connsiteX11" fmla="*/ 2678223 w 2732488"/>
              <a:gd name="connsiteY11" fmla="*/ 1591495 h 2242983"/>
              <a:gd name="connsiteX12" fmla="*/ 2724370 w 2732488"/>
              <a:gd name="connsiteY12" fmla="*/ 1649387 h 2242983"/>
              <a:gd name="connsiteX13" fmla="*/ 2731141 w 2732488"/>
              <a:gd name="connsiteY13" fmla="*/ 1713204 h 2242983"/>
              <a:gd name="connsiteX14" fmla="*/ 2644305 w 2732488"/>
              <a:gd name="connsiteY14" fmla="*/ 1799013 h 2242983"/>
              <a:gd name="connsiteX15" fmla="*/ 2601494 w 2732488"/>
              <a:gd name="connsiteY15" fmla="*/ 1840204 h 2242983"/>
              <a:gd name="connsiteX16" fmla="*/ 2614294 w 2732488"/>
              <a:gd name="connsiteY16" fmla="*/ 1949105 h 2242983"/>
              <a:gd name="connsiteX17" fmla="*/ 2601494 w 2732488"/>
              <a:gd name="connsiteY17" fmla="*/ 2065100 h 2242983"/>
              <a:gd name="connsiteX18" fmla="*/ 2547597 w 2732488"/>
              <a:gd name="connsiteY18" fmla="*/ 2099670 h 2242983"/>
              <a:gd name="connsiteX19" fmla="*/ 2458618 w 2732488"/>
              <a:gd name="connsiteY19" fmla="*/ 2062453 h 2242983"/>
              <a:gd name="connsiteX20" fmla="*/ 2366015 w 2732488"/>
              <a:gd name="connsiteY20" fmla="*/ 1967204 h 2242983"/>
              <a:gd name="connsiteX21" fmla="*/ 2246953 w 2732488"/>
              <a:gd name="connsiteY21" fmla="*/ 2033351 h 2242983"/>
              <a:gd name="connsiteX22" fmla="*/ 2299868 w 2732488"/>
              <a:gd name="connsiteY22" fmla="*/ 2152412 h 2242983"/>
              <a:gd name="connsiteX23" fmla="*/ 2266371 w 2732488"/>
              <a:gd name="connsiteY23" fmla="*/ 2241385 h 2242983"/>
              <a:gd name="connsiteX24" fmla="*/ 2204619 w 2732488"/>
              <a:gd name="connsiteY24" fmla="*/ 2197392 h 2242983"/>
              <a:gd name="connsiteX25" fmla="*/ 2151703 w 2732488"/>
              <a:gd name="connsiteY25" fmla="*/ 2120662 h 2242983"/>
              <a:gd name="connsiteX26" fmla="*/ 2051285 w 2732488"/>
              <a:gd name="connsiteY26" fmla="*/ 2061249 h 2242983"/>
              <a:gd name="connsiteX27" fmla="*/ 1917540 w 2732488"/>
              <a:gd name="connsiteY27" fmla="*/ 1987056 h 2242983"/>
              <a:gd name="connsiteX28" fmla="*/ 1776623 w 2732488"/>
              <a:gd name="connsiteY28" fmla="*/ 1881806 h 2242983"/>
              <a:gd name="connsiteX29" fmla="*/ 1654086 w 2732488"/>
              <a:gd name="connsiteY29" fmla="*/ 1845283 h 2242983"/>
              <a:gd name="connsiteX30" fmla="*/ 1575460 w 2732488"/>
              <a:gd name="connsiteY30" fmla="*/ 1692523 h 2242983"/>
              <a:gd name="connsiteX31" fmla="*/ 1517295 w 2732488"/>
              <a:gd name="connsiteY31" fmla="*/ 1568795 h 2242983"/>
              <a:gd name="connsiteX32" fmla="*/ 1310640 w 2732488"/>
              <a:gd name="connsiteY32" fmla="*/ 1656260 h 2242983"/>
              <a:gd name="connsiteX33" fmla="*/ 1113899 w 2732488"/>
              <a:gd name="connsiteY33" fmla="*/ 1820074 h 2242983"/>
              <a:gd name="connsiteX34" fmla="*/ 906537 w 2732488"/>
              <a:gd name="connsiteY34" fmla="*/ 1810116 h 2242983"/>
              <a:gd name="connsiteX35" fmla="*/ 675146 w 2732488"/>
              <a:gd name="connsiteY35" fmla="*/ 1776392 h 2242983"/>
              <a:gd name="connsiteX36" fmla="*/ 634621 w 2732488"/>
              <a:gd name="connsiteY36" fmla="*/ 1879681 h 2242983"/>
              <a:gd name="connsiteX37" fmla="*/ 580141 w 2732488"/>
              <a:gd name="connsiteY37" fmla="*/ 1949266 h 2242983"/>
              <a:gd name="connsiteX38" fmla="*/ 587360 w 2732488"/>
              <a:gd name="connsiteY38" fmla="*/ 2093574 h 2242983"/>
              <a:gd name="connsiteX39" fmla="*/ 555799 w 2732488"/>
              <a:gd name="connsiteY39" fmla="*/ 2176014 h 2242983"/>
              <a:gd name="connsiteX40" fmla="*/ 490502 w 2732488"/>
              <a:gd name="connsiteY40" fmla="*/ 2172327 h 2242983"/>
              <a:gd name="connsiteX41" fmla="*/ 442492 w 2732488"/>
              <a:gd name="connsiteY41" fmla="*/ 2080974 h 2242983"/>
              <a:gd name="connsiteX42" fmla="*/ 420068 w 2732488"/>
              <a:gd name="connsiteY42" fmla="*/ 2029409 h 2242983"/>
              <a:gd name="connsiteX43" fmla="*/ 339705 w 2732488"/>
              <a:gd name="connsiteY43" fmla="*/ 2096823 h 2242983"/>
              <a:gd name="connsiteX44" fmla="*/ 327663 w 2732488"/>
              <a:gd name="connsiteY44" fmla="*/ 2045064 h 2242983"/>
              <a:gd name="connsiteX45" fmla="*/ 336659 w 2732488"/>
              <a:gd name="connsiteY45" fmla="*/ 2022766 h 2242983"/>
              <a:gd name="connsiteX46" fmla="*/ 286388 w 2732488"/>
              <a:gd name="connsiteY46" fmla="*/ 2014828 h 2242983"/>
              <a:gd name="connsiteX47" fmla="*/ 341951 w 2732488"/>
              <a:gd name="connsiteY47" fmla="*/ 1967201 h 2242983"/>
              <a:gd name="connsiteX48" fmla="*/ 429264 w 2732488"/>
              <a:gd name="connsiteY48" fmla="*/ 1898411 h 2242983"/>
              <a:gd name="connsiteX49" fmla="*/ 454115 w 2732488"/>
              <a:gd name="connsiteY49" fmla="*/ 1751048 h 2242983"/>
              <a:gd name="connsiteX50" fmla="*/ 407648 w 2732488"/>
              <a:gd name="connsiteY50" fmla="*/ 1735891 h 2242983"/>
              <a:gd name="connsiteX51" fmla="*/ 427547 w 2732488"/>
              <a:gd name="connsiteY51" fmla="*/ 1651944 h 2242983"/>
              <a:gd name="connsiteX52" fmla="*/ 394748 w 2732488"/>
              <a:gd name="connsiteY52" fmla="*/ 1636099 h 2242983"/>
              <a:gd name="connsiteX53" fmla="*/ 323170 w 2732488"/>
              <a:gd name="connsiteY53" fmla="*/ 1599996 h 2242983"/>
              <a:gd name="connsiteX54" fmla="*/ 89976 w 2732488"/>
              <a:gd name="connsiteY54" fmla="*/ 1553999 h 2242983"/>
              <a:gd name="connsiteX55" fmla="*/ 20 w 2732488"/>
              <a:gd name="connsiteY55" fmla="*/ 1404374 h 2242983"/>
              <a:gd name="connsiteX56" fmla="*/ 135646 w 2732488"/>
              <a:gd name="connsiteY56" fmla="*/ 1387370 h 2242983"/>
              <a:gd name="connsiteX57" fmla="*/ 256416 w 2732488"/>
              <a:gd name="connsiteY57" fmla="*/ 1292480 h 2242983"/>
              <a:gd name="connsiteX58" fmla="*/ 403065 w 2732488"/>
              <a:gd name="connsiteY58" fmla="*/ 1275227 h 2242983"/>
              <a:gd name="connsiteX59" fmla="*/ 522038 w 2732488"/>
              <a:gd name="connsiteY59" fmla="*/ 1092590 h 2242983"/>
              <a:gd name="connsiteX60" fmla="*/ 528283 w 2732488"/>
              <a:gd name="connsiteY60" fmla="*/ 1021107 h 2242983"/>
              <a:gd name="connsiteX61" fmla="*/ 537808 w 2732488"/>
              <a:gd name="connsiteY61" fmla="*/ 960812 h 2242983"/>
              <a:gd name="connsiteX62" fmla="*/ 573527 w 2732488"/>
              <a:gd name="connsiteY62" fmla="*/ 952051 h 2242983"/>
              <a:gd name="connsiteX63" fmla="*/ 602955 w 2732488"/>
              <a:gd name="connsiteY63" fmla="*/ 983142 h 2242983"/>
              <a:gd name="connsiteX64" fmla="*/ 621152 w 2732488"/>
              <a:gd name="connsiteY64" fmla="*/ 966338 h 2242983"/>
              <a:gd name="connsiteX65" fmla="*/ 619624 w 2732488"/>
              <a:gd name="connsiteY65" fmla="*/ 906088 h 2242983"/>
              <a:gd name="connsiteX66" fmla="*/ 671069 w 2732488"/>
              <a:gd name="connsiteY66" fmla="*/ 885556 h 2242983"/>
              <a:gd name="connsiteX67" fmla="*/ 714020 w 2732488"/>
              <a:gd name="connsiteY67" fmla="*/ 930620 h 2242983"/>
              <a:gd name="connsiteX68" fmla="*/ 730689 w 2732488"/>
              <a:gd name="connsiteY68" fmla="*/ 952051 h 2242983"/>
              <a:gd name="connsiteX69" fmla="*/ 759714 w 2732488"/>
              <a:gd name="connsiteY69" fmla="*/ 939380 h 2242983"/>
              <a:gd name="connsiteX70" fmla="*/ 768789 w 2732488"/>
              <a:gd name="connsiteY70" fmla="*/ 880613 h 2242983"/>
              <a:gd name="connsiteX71" fmla="*/ 769823 w 2732488"/>
              <a:gd name="connsiteY71" fmla="*/ 847186 h 2242983"/>
              <a:gd name="connsiteX72" fmla="*/ 790220 w 2732488"/>
              <a:gd name="connsiteY72" fmla="*/ 823463 h 2242983"/>
              <a:gd name="connsiteX73" fmla="*/ 845978 w 2732488"/>
              <a:gd name="connsiteY73" fmla="*/ 804952 h 2242983"/>
              <a:gd name="connsiteX74" fmla="*/ 878327 w 2732488"/>
              <a:gd name="connsiteY74" fmla="*/ 799651 h 2242983"/>
              <a:gd name="connsiteX75" fmla="*/ 896523 w 2732488"/>
              <a:gd name="connsiteY75" fmla="*/ 767167 h 2242983"/>
              <a:gd name="connsiteX76" fmla="*/ 921189 w 2732488"/>
              <a:gd name="connsiteY76" fmla="*/ 759170 h 2242983"/>
              <a:gd name="connsiteX77" fmla="*/ 937858 w 2732488"/>
              <a:gd name="connsiteY77" fmla="*/ 735357 h 2242983"/>
              <a:gd name="connsiteX78" fmla="*/ 961670 w 2732488"/>
              <a:gd name="connsiteY78" fmla="*/ 787745 h 2242983"/>
              <a:gd name="connsiteX79" fmla="*/ 1004533 w 2732488"/>
              <a:gd name="connsiteY79" fmla="*/ 785364 h 2242983"/>
              <a:gd name="connsiteX80" fmla="*/ 1042633 w 2732488"/>
              <a:gd name="connsiteY80" fmla="*/ 797270 h 2242983"/>
              <a:gd name="connsiteX81" fmla="*/ 1066445 w 2732488"/>
              <a:gd name="connsiteY81" fmla="*/ 787745 h 2242983"/>
              <a:gd name="connsiteX82" fmla="*/ 1095020 w 2732488"/>
              <a:gd name="connsiteY82" fmla="*/ 859182 h 2242983"/>
              <a:gd name="connsiteX83" fmla="*/ 1119956 w 2732488"/>
              <a:gd name="connsiteY83" fmla="*/ 846872 h 2242983"/>
              <a:gd name="connsiteX84" fmla="*/ 1163088 w 2732488"/>
              <a:gd name="connsiteY84" fmla="*/ 852532 h 2242983"/>
              <a:gd name="connsiteX85" fmla="*/ 1197414 w 2732488"/>
              <a:gd name="connsiteY85" fmla="*/ 859182 h 2242983"/>
              <a:gd name="connsiteX86" fmla="*/ 1256765 w 2732488"/>
              <a:gd name="connsiteY86" fmla="*/ 914715 h 2242983"/>
              <a:gd name="connsiteX87" fmla="*/ 1285520 w 2732488"/>
              <a:gd name="connsiteY87" fmla="*/ 899663 h 2242983"/>
              <a:gd name="connsiteX88" fmla="*/ 1321239 w 2732488"/>
              <a:gd name="connsiteY88" fmla="*/ 923476 h 2242983"/>
              <a:gd name="connsiteX89" fmla="*/ 1373627 w 2732488"/>
              <a:gd name="connsiteY89" fmla="*/ 952051 h 2242983"/>
              <a:gd name="connsiteX90" fmla="*/ 1454589 w 2732488"/>
              <a:gd name="connsiteY90" fmla="*/ 956633 h 2242983"/>
              <a:gd name="connsiteX91" fmla="*/ 1478086 w 2732488"/>
              <a:gd name="connsiteY91" fmla="*/ 917680 h 2242983"/>
              <a:gd name="connsiteX92" fmla="*/ 1442683 w 2732488"/>
              <a:gd name="connsiteY92" fmla="*/ 875851 h 2242983"/>
              <a:gd name="connsiteX93" fmla="*/ 1367740 w 2732488"/>
              <a:gd name="connsiteY93" fmla="*/ 823687 h 2242983"/>
              <a:gd name="connsiteX94" fmla="*/ 1280758 w 2732488"/>
              <a:gd name="connsiteY94" fmla="*/ 778220 h 2242983"/>
              <a:gd name="connsiteX95" fmla="*/ 1195527 w 2732488"/>
              <a:gd name="connsiteY95" fmla="*/ 685396 h 2242983"/>
              <a:gd name="connsiteX96" fmla="*/ 1156933 w 2732488"/>
              <a:gd name="connsiteY96" fmla="*/ 663920 h 2242983"/>
              <a:gd name="connsiteX97" fmla="*/ 1075341 w 2732488"/>
              <a:gd name="connsiteY97" fmla="*/ 588124 h 2242983"/>
              <a:gd name="connsiteX98" fmla="*/ 1045014 w 2732488"/>
              <a:gd name="connsiteY98" fmla="*/ 521045 h 2242983"/>
              <a:gd name="connsiteX99" fmla="*/ 1014058 w 2732488"/>
              <a:gd name="connsiteY99" fmla="*/ 471038 h 2242983"/>
              <a:gd name="connsiteX100" fmla="*/ 997074 w 2732488"/>
              <a:gd name="connsiteY100" fmla="*/ 455134 h 2242983"/>
              <a:gd name="connsiteX101" fmla="*/ 1002151 w 2732488"/>
              <a:gd name="connsiteY101" fmla="*/ 418651 h 2242983"/>
              <a:gd name="connsiteX102" fmla="*/ 1023583 w 2732488"/>
              <a:gd name="connsiteY102" fmla="*/ 378394 h 2242983"/>
              <a:gd name="connsiteX103" fmla="*/ 980720 w 2732488"/>
              <a:gd name="connsiteY103" fmla="*/ 378170 h 2242983"/>
              <a:gd name="connsiteX104" fmla="*/ 938801 w 2732488"/>
              <a:gd name="connsiteY104" fmla="*/ 353099 h 2242983"/>
              <a:gd name="connsiteX105" fmla="*/ 930714 w 2732488"/>
              <a:gd name="connsiteY105" fmla="*/ 290063 h 2242983"/>
              <a:gd name="connsiteX106" fmla="*/ 899758 w 2732488"/>
              <a:gd name="connsiteY106" fmla="*/ 275776 h 2242983"/>
              <a:gd name="connsiteX107" fmla="*/ 894186 w 2732488"/>
              <a:gd name="connsiteY107" fmla="*/ 252862 h 2242983"/>
              <a:gd name="connsiteX108" fmla="*/ 842608 w 2732488"/>
              <a:gd name="connsiteY108" fmla="*/ 256726 h 2242983"/>
              <a:gd name="connsiteX109" fmla="*/ 830702 w 2732488"/>
              <a:gd name="connsiteY109" fmla="*/ 240057 h 2242983"/>
              <a:gd name="connsiteX110" fmla="*/ 780695 w 2732488"/>
              <a:gd name="connsiteY110" fmla="*/ 247201 h 2242983"/>
              <a:gd name="connsiteX111" fmla="*/ 759264 w 2732488"/>
              <a:gd name="connsiteY111" fmla="*/ 235295 h 2242983"/>
              <a:gd name="connsiteX112" fmla="*/ 746639 w 2732488"/>
              <a:gd name="connsiteY112" fmla="*/ 193644 h 2242983"/>
              <a:gd name="connsiteX113" fmla="*/ 672819 w 2732488"/>
              <a:gd name="connsiteY113" fmla="*/ 215075 h 2242983"/>
              <a:gd name="connsiteX114" fmla="*/ 697352 w 2732488"/>
              <a:gd name="connsiteY114" fmla="*/ 178145 h 2242983"/>
              <a:gd name="connsiteX115" fmla="*/ 744977 w 2732488"/>
              <a:gd name="connsiteY115" fmla="*/ 154332 h 2242983"/>
              <a:gd name="connsiteX116" fmla="*/ 780696 w 2732488"/>
              <a:gd name="connsiteY116" fmla="*/ 142426 h 2242983"/>
              <a:gd name="connsiteX117" fmla="*/ 794982 w 2732488"/>
              <a:gd name="connsiteY117" fmla="*/ 92419 h 2242983"/>
              <a:gd name="connsiteX118" fmla="*/ 837845 w 2732488"/>
              <a:gd name="connsiteY118" fmla="*/ 97182 h 2242983"/>
              <a:gd name="connsiteX119" fmla="*/ 941182 w 2732488"/>
              <a:gd name="connsiteY119" fmla="*/ 41649 h 2242983"/>
              <a:gd name="connsiteX120" fmla="*/ 1174994 w 2732488"/>
              <a:gd name="connsiteY120" fmla="*/ 0 h 2242983"/>
              <a:gd name="connsiteX121" fmla="*/ 1273704 w 2732488"/>
              <a:gd name="connsiteY121" fmla="*/ 27677 h 2242983"/>
              <a:gd name="connsiteX122" fmla="*/ 1337908 w 2732488"/>
              <a:gd name="connsiteY122" fmla="*/ 61463 h 2242983"/>
              <a:gd name="connsiteX123" fmla="*/ 1380770 w 2732488"/>
              <a:gd name="connsiteY123" fmla="*/ 90038 h 2242983"/>
              <a:gd name="connsiteX124" fmla="*/ 1562868 w 2732488"/>
              <a:gd name="connsiteY124" fmla="*/ 102933 h 2242983"/>
              <a:gd name="connsiteX0" fmla="*/ 1562868 w 2732488"/>
              <a:gd name="connsiteY0" fmla="*/ 102933 h 2242983"/>
              <a:gd name="connsiteX1" fmla="*/ 1481367 w 2732488"/>
              <a:gd name="connsiteY1" fmla="*/ 309068 h 2242983"/>
              <a:gd name="connsiteX2" fmla="*/ 1455488 w 2732488"/>
              <a:gd name="connsiteY2" fmla="*/ 464344 h 2242983"/>
              <a:gd name="connsiteX3" fmla="*/ 1610763 w 2732488"/>
              <a:gd name="connsiteY3" fmla="*/ 610993 h 2242983"/>
              <a:gd name="connsiteX4" fmla="*/ 1984455 w 2732488"/>
              <a:gd name="connsiteY4" fmla="*/ 831616 h 2242983"/>
              <a:gd name="connsiteX5" fmla="*/ 2243137 w 2732488"/>
              <a:gd name="connsiteY5" fmla="*/ 1027377 h 2242983"/>
              <a:gd name="connsiteX6" fmla="*/ 2490657 w 2732488"/>
              <a:gd name="connsiteY6" fmla="*/ 1214403 h 2242983"/>
              <a:gd name="connsiteX7" fmla="*/ 2671812 w 2732488"/>
              <a:gd name="connsiteY7" fmla="*/ 1318359 h 2242983"/>
              <a:gd name="connsiteX8" fmla="*/ 2664994 w 2732488"/>
              <a:gd name="connsiteY8" fmla="*/ 1406287 h 2242983"/>
              <a:gd name="connsiteX9" fmla="*/ 2641182 w 2732488"/>
              <a:gd name="connsiteY9" fmla="*/ 1461849 h 2242983"/>
              <a:gd name="connsiteX10" fmla="*/ 2604140 w 2732488"/>
              <a:gd name="connsiteY10" fmla="*/ 1514766 h 2242983"/>
              <a:gd name="connsiteX11" fmla="*/ 2678223 w 2732488"/>
              <a:gd name="connsiteY11" fmla="*/ 1591495 h 2242983"/>
              <a:gd name="connsiteX12" fmla="*/ 2724370 w 2732488"/>
              <a:gd name="connsiteY12" fmla="*/ 1649387 h 2242983"/>
              <a:gd name="connsiteX13" fmla="*/ 2731141 w 2732488"/>
              <a:gd name="connsiteY13" fmla="*/ 1713204 h 2242983"/>
              <a:gd name="connsiteX14" fmla="*/ 2688808 w 2732488"/>
              <a:gd name="connsiteY14" fmla="*/ 1781995 h 2242983"/>
              <a:gd name="connsiteX15" fmla="*/ 2644305 w 2732488"/>
              <a:gd name="connsiteY15" fmla="*/ 1799013 h 2242983"/>
              <a:gd name="connsiteX16" fmla="*/ 2601494 w 2732488"/>
              <a:gd name="connsiteY16" fmla="*/ 1840204 h 2242983"/>
              <a:gd name="connsiteX17" fmla="*/ 2614294 w 2732488"/>
              <a:gd name="connsiteY17" fmla="*/ 1949105 h 2242983"/>
              <a:gd name="connsiteX18" fmla="*/ 2601494 w 2732488"/>
              <a:gd name="connsiteY18" fmla="*/ 2065100 h 2242983"/>
              <a:gd name="connsiteX19" fmla="*/ 2547597 w 2732488"/>
              <a:gd name="connsiteY19" fmla="*/ 2099670 h 2242983"/>
              <a:gd name="connsiteX20" fmla="*/ 2458618 w 2732488"/>
              <a:gd name="connsiteY20" fmla="*/ 2062453 h 2242983"/>
              <a:gd name="connsiteX21" fmla="*/ 2366015 w 2732488"/>
              <a:gd name="connsiteY21" fmla="*/ 1967204 h 2242983"/>
              <a:gd name="connsiteX22" fmla="*/ 2246953 w 2732488"/>
              <a:gd name="connsiteY22" fmla="*/ 2033351 h 2242983"/>
              <a:gd name="connsiteX23" fmla="*/ 2299868 w 2732488"/>
              <a:gd name="connsiteY23" fmla="*/ 2152412 h 2242983"/>
              <a:gd name="connsiteX24" fmla="*/ 2266371 w 2732488"/>
              <a:gd name="connsiteY24" fmla="*/ 2241385 h 2242983"/>
              <a:gd name="connsiteX25" fmla="*/ 2204619 w 2732488"/>
              <a:gd name="connsiteY25" fmla="*/ 2197392 h 2242983"/>
              <a:gd name="connsiteX26" fmla="*/ 2151703 w 2732488"/>
              <a:gd name="connsiteY26" fmla="*/ 2120662 h 2242983"/>
              <a:gd name="connsiteX27" fmla="*/ 2051285 w 2732488"/>
              <a:gd name="connsiteY27" fmla="*/ 2061249 h 2242983"/>
              <a:gd name="connsiteX28" fmla="*/ 1917540 w 2732488"/>
              <a:gd name="connsiteY28" fmla="*/ 1987056 h 2242983"/>
              <a:gd name="connsiteX29" fmla="*/ 1776623 w 2732488"/>
              <a:gd name="connsiteY29" fmla="*/ 1881806 h 2242983"/>
              <a:gd name="connsiteX30" fmla="*/ 1654086 w 2732488"/>
              <a:gd name="connsiteY30" fmla="*/ 1845283 h 2242983"/>
              <a:gd name="connsiteX31" fmla="*/ 1575460 w 2732488"/>
              <a:gd name="connsiteY31" fmla="*/ 1692523 h 2242983"/>
              <a:gd name="connsiteX32" fmla="*/ 1517295 w 2732488"/>
              <a:gd name="connsiteY32" fmla="*/ 1568795 h 2242983"/>
              <a:gd name="connsiteX33" fmla="*/ 1310640 w 2732488"/>
              <a:gd name="connsiteY33" fmla="*/ 1656260 h 2242983"/>
              <a:gd name="connsiteX34" fmla="*/ 1113899 w 2732488"/>
              <a:gd name="connsiteY34" fmla="*/ 1820074 h 2242983"/>
              <a:gd name="connsiteX35" fmla="*/ 906537 w 2732488"/>
              <a:gd name="connsiteY35" fmla="*/ 1810116 h 2242983"/>
              <a:gd name="connsiteX36" fmla="*/ 675146 w 2732488"/>
              <a:gd name="connsiteY36" fmla="*/ 1776392 h 2242983"/>
              <a:gd name="connsiteX37" fmla="*/ 634621 w 2732488"/>
              <a:gd name="connsiteY37" fmla="*/ 1879681 h 2242983"/>
              <a:gd name="connsiteX38" fmla="*/ 580141 w 2732488"/>
              <a:gd name="connsiteY38" fmla="*/ 1949266 h 2242983"/>
              <a:gd name="connsiteX39" fmla="*/ 587360 w 2732488"/>
              <a:gd name="connsiteY39" fmla="*/ 2093574 h 2242983"/>
              <a:gd name="connsiteX40" fmla="*/ 555799 w 2732488"/>
              <a:gd name="connsiteY40" fmla="*/ 2176014 h 2242983"/>
              <a:gd name="connsiteX41" fmla="*/ 490502 w 2732488"/>
              <a:gd name="connsiteY41" fmla="*/ 2172327 h 2242983"/>
              <a:gd name="connsiteX42" fmla="*/ 442492 w 2732488"/>
              <a:gd name="connsiteY42" fmla="*/ 2080974 h 2242983"/>
              <a:gd name="connsiteX43" fmla="*/ 420068 w 2732488"/>
              <a:gd name="connsiteY43" fmla="*/ 2029409 h 2242983"/>
              <a:gd name="connsiteX44" fmla="*/ 339705 w 2732488"/>
              <a:gd name="connsiteY44" fmla="*/ 2096823 h 2242983"/>
              <a:gd name="connsiteX45" fmla="*/ 327663 w 2732488"/>
              <a:gd name="connsiteY45" fmla="*/ 2045064 h 2242983"/>
              <a:gd name="connsiteX46" fmla="*/ 336659 w 2732488"/>
              <a:gd name="connsiteY46" fmla="*/ 2022766 h 2242983"/>
              <a:gd name="connsiteX47" fmla="*/ 286388 w 2732488"/>
              <a:gd name="connsiteY47" fmla="*/ 2014828 h 2242983"/>
              <a:gd name="connsiteX48" fmla="*/ 341951 w 2732488"/>
              <a:gd name="connsiteY48" fmla="*/ 1967201 h 2242983"/>
              <a:gd name="connsiteX49" fmla="*/ 429264 w 2732488"/>
              <a:gd name="connsiteY49" fmla="*/ 1898411 h 2242983"/>
              <a:gd name="connsiteX50" fmla="*/ 454115 w 2732488"/>
              <a:gd name="connsiteY50" fmla="*/ 1751048 h 2242983"/>
              <a:gd name="connsiteX51" fmla="*/ 407648 w 2732488"/>
              <a:gd name="connsiteY51" fmla="*/ 1735891 h 2242983"/>
              <a:gd name="connsiteX52" fmla="*/ 427547 w 2732488"/>
              <a:gd name="connsiteY52" fmla="*/ 1651944 h 2242983"/>
              <a:gd name="connsiteX53" fmla="*/ 394748 w 2732488"/>
              <a:gd name="connsiteY53" fmla="*/ 1636099 h 2242983"/>
              <a:gd name="connsiteX54" fmla="*/ 323170 w 2732488"/>
              <a:gd name="connsiteY54" fmla="*/ 1599996 h 2242983"/>
              <a:gd name="connsiteX55" fmla="*/ 89976 w 2732488"/>
              <a:gd name="connsiteY55" fmla="*/ 1553999 h 2242983"/>
              <a:gd name="connsiteX56" fmla="*/ 20 w 2732488"/>
              <a:gd name="connsiteY56" fmla="*/ 1404374 h 2242983"/>
              <a:gd name="connsiteX57" fmla="*/ 135646 w 2732488"/>
              <a:gd name="connsiteY57" fmla="*/ 1387370 h 2242983"/>
              <a:gd name="connsiteX58" fmla="*/ 256416 w 2732488"/>
              <a:gd name="connsiteY58" fmla="*/ 1292480 h 2242983"/>
              <a:gd name="connsiteX59" fmla="*/ 403065 w 2732488"/>
              <a:gd name="connsiteY59" fmla="*/ 1275227 h 2242983"/>
              <a:gd name="connsiteX60" fmla="*/ 522038 w 2732488"/>
              <a:gd name="connsiteY60" fmla="*/ 1092590 h 2242983"/>
              <a:gd name="connsiteX61" fmla="*/ 528283 w 2732488"/>
              <a:gd name="connsiteY61" fmla="*/ 1021107 h 2242983"/>
              <a:gd name="connsiteX62" fmla="*/ 537808 w 2732488"/>
              <a:gd name="connsiteY62" fmla="*/ 960812 h 2242983"/>
              <a:gd name="connsiteX63" fmla="*/ 573527 w 2732488"/>
              <a:gd name="connsiteY63" fmla="*/ 952051 h 2242983"/>
              <a:gd name="connsiteX64" fmla="*/ 602955 w 2732488"/>
              <a:gd name="connsiteY64" fmla="*/ 983142 h 2242983"/>
              <a:gd name="connsiteX65" fmla="*/ 621152 w 2732488"/>
              <a:gd name="connsiteY65" fmla="*/ 966338 h 2242983"/>
              <a:gd name="connsiteX66" fmla="*/ 619624 w 2732488"/>
              <a:gd name="connsiteY66" fmla="*/ 906088 h 2242983"/>
              <a:gd name="connsiteX67" fmla="*/ 671069 w 2732488"/>
              <a:gd name="connsiteY67" fmla="*/ 885556 h 2242983"/>
              <a:gd name="connsiteX68" fmla="*/ 714020 w 2732488"/>
              <a:gd name="connsiteY68" fmla="*/ 930620 h 2242983"/>
              <a:gd name="connsiteX69" fmla="*/ 730689 w 2732488"/>
              <a:gd name="connsiteY69" fmla="*/ 952051 h 2242983"/>
              <a:gd name="connsiteX70" fmla="*/ 759714 w 2732488"/>
              <a:gd name="connsiteY70" fmla="*/ 939380 h 2242983"/>
              <a:gd name="connsiteX71" fmla="*/ 768789 w 2732488"/>
              <a:gd name="connsiteY71" fmla="*/ 880613 h 2242983"/>
              <a:gd name="connsiteX72" fmla="*/ 769823 w 2732488"/>
              <a:gd name="connsiteY72" fmla="*/ 847186 h 2242983"/>
              <a:gd name="connsiteX73" fmla="*/ 790220 w 2732488"/>
              <a:gd name="connsiteY73" fmla="*/ 823463 h 2242983"/>
              <a:gd name="connsiteX74" fmla="*/ 845978 w 2732488"/>
              <a:gd name="connsiteY74" fmla="*/ 804952 h 2242983"/>
              <a:gd name="connsiteX75" fmla="*/ 878327 w 2732488"/>
              <a:gd name="connsiteY75" fmla="*/ 799651 h 2242983"/>
              <a:gd name="connsiteX76" fmla="*/ 896523 w 2732488"/>
              <a:gd name="connsiteY76" fmla="*/ 767167 h 2242983"/>
              <a:gd name="connsiteX77" fmla="*/ 921189 w 2732488"/>
              <a:gd name="connsiteY77" fmla="*/ 759170 h 2242983"/>
              <a:gd name="connsiteX78" fmla="*/ 937858 w 2732488"/>
              <a:gd name="connsiteY78" fmla="*/ 735357 h 2242983"/>
              <a:gd name="connsiteX79" fmla="*/ 961670 w 2732488"/>
              <a:gd name="connsiteY79" fmla="*/ 787745 h 2242983"/>
              <a:gd name="connsiteX80" fmla="*/ 1004533 w 2732488"/>
              <a:gd name="connsiteY80" fmla="*/ 785364 h 2242983"/>
              <a:gd name="connsiteX81" fmla="*/ 1042633 w 2732488"/>
              <a:gd name="connsiteY81" fmla="*/ 797270 h 2242983"/>
              <a:gd name="connsiteX82" fmla="*/ 1066445 w 2732488"/>
              <a:gd name="connsiteY82" fmla="*/ 787745 h 2242983"/>
              <a:gd name="connsiteX83" fmla="*/ 1095020 w 2732488"/>
              <a:gd name="connsiteY83" fmla="*/ 859182 h 2242983"/>
              <a:gd name="connsiteX84" fmla="*/ 1119956 w 2732488"/>
              <a:gd name="connsiteY84" fmla="*/ 846872 h 2242983"/>
              <a:gd name="connsiteX85" fmla="*/ 1163088 w 2732488"/>
              <a:gd name="connsiteY85" fmla="*/ 852532 h 2242983"/>
              <a:gd name="connsiteX86" fmla="*/ 1197414 w 2732488"/>
              <a:gd name="connsiteY86" fmla="*/ 859182 h 2242983"/>
              <a:gd name="connsiteX87" fmla="*/ 1256765 w 2732488"/>
              <a:gd name="connsiteY87" fmla="*/ 914715 h 2242983"/>
              <a:gd name="connsiteX88" fmla="*/ 1285520 w 2732488"/>
              <a:gd name="connsiteY88" fmla="*/ 899663 h 2242983"/>
              <a:gd name="connsiteX89" fmla="*/ 1321239 w 2732488"/>
              <a:gd name="connsiteY89" fmla="*/ 923476 h 2242983"/>
              <a:gd name="connsiteX90" fmla="*/ 1373627 w 2732488"/>
              <a:gd name="connsiteY90" fmla="*/ 952051 h 2242983"/>
              <a:gd name="connsiteX91" fmla="*/ 1454589 w 2732488"/>
              <a:gd name="connsiteY91" fmla="*/ 956633 h 2242983"/>
              <a:gd name="connsiteX92" fmla="*/ 1478086 w 2732488"/>
              <a:gd name="connsiteY92" fmla="*/ 917680 h 2242983"/>
              <a:gd name="connsiteX93" fmla="*/ 1442683 w 2732488"/>
              <a:gd name="connsiteY93" fmla="*/ 875851 h 2242983"/>
              <a:gd name="connsiteX94" fmla="*/ 1367740 w 2732488"/>
              <a:gd name="connsiteY94" fmla="*/ 823687 h 2242983"/>
              <a:gd name="connsiteX95" fmla="*/ 1280758 w 2732488"/>
              <a:gd name="connsiteY95" fmla="*/ 778220 h 2242983"/>
              <a:gd name="connsiteX96" fmla="*/ 1195527 w 2732488"/>
              <a:gd name="connsiteY96" fmla="*/ 685396 h 2242983"/>
              <a:gd name="connsiteX97" fmla="*/ 1156933 w 2732488"/>
              <a:gd name="connsiteY97" fmla="*/ 663920 h 2242983"/>
              <a:gd name="connsiteX98" fmla="*/ 1075341 w 2732488"/>
              <a:gd name="connsiteY98" fmla="*/ 588124 h 2242983"/>
              <a:gd name="connsiteX99" fmla="*/ 1045014 w 2732488"/>
              <a:gd name="connsiteY99" fmla="*/ 521045 h 2242983"/>
              <a:gd name="connsiteX100" fmla="*/ 1014058 w 2732488"/>
              <a:gd name="connsiteY100" fmla="*/ 471038 h 2242983"/>
              <a:gd name="connsiteX101" fmla="*/ 997074 w 2732488"/>
              <a:gd name="connsiteY101" fmla="*/ 455134 h 2242983"/>
              <a:gd name="connsiteX102" fmla="*/ 1002151 w 2732488"/>
              <a:gd name="connsiteY102" fmla="*/ 418651 h 2242983"/>
              <a:gd name="connsiteX103" fmla="*/ 1023583 w 2732488"/>
              <a:gd name="connsiteY103" fmla="*/ 378394 h 2242983"/>
              <a:gd name="connsiteX104" fmla="*/ 980720 w 2732488"/>
              <a:gd name="connsiteY104" fmla="*/ 378170 h 2242983"/>
              <a:gd name="connsiteX105" fmla="*/ 938801 w 2732488"/>
              <a:gd name="connsiteY105" fmla="*/ 353099 h 2242983"/>
              <a:gd name="connsiteX106" fmla="*/ 930714 w 2732488"/>
              <a:gd name="connsiteY106" fmla="*/ 290063 h 2242983"/>
              <a:gd name="connsiteX107" fmla="*/ 899758 w 2732488"/>
              <a:gd name="connsiteY107" fmla="*/ 275776 h 2242983"/>
              <a:gd name="connsiteX108" fmla="*/ 894186 w 2732488"/>
              <a:gd name="connsiteY108" fmla="*/ 252862 h 2242983"/>
              <a:gd name="connsiteX109" fmla="*/ 842608 w 2732488"/>
              <a:gd name="connsiteY109" fmla="*/ 256726 h 2242983"/>
              <a:gd name="connsiteX110" fmla="*/ 830702 w 2732488"/>
              <a:gd name="connsiteY110" fmla="*/ 240057 h 2242983"/>
              <a:gd name="connsiteX111" fmla="*/ 780695 w 2732488"/>
              <a:gd name="connsiteY111" fmla="*/ 247201 h 2242983"/>
              <a:gd name="connsiteX112" fmla="*/ 759264 w 2732488"/>
              <a:gd name="connsiteY112" fmla="*/ 235295 h 2242983"/>
              <a:gd name="connsiteX113" fmla="*/ 746639 w 2732488"/>
              <a:gd name="connsiteY113" fmla="*/ 193644 h 2242983"/>
              <a:gd name="connsiteX114" fmla="*/ 672819 w 2732488"/>
              <a:gd name="connsiteY114" fmla="*/ 215075 h 2242983"/>
              <a:gd name="connsiteX115" fmla="*/ 697352 w 2732488"/>
              <a:gd name="connsiteY115" fmla="*/ 178145 h 2242983"/>
              <a:gd name="connsiteX116" fmla="*/ 744977 w 2732488"/>
              <a:gd name="connsiteY116" fmla="*/ 154332 h 2242983"/>
              <a:gd name="connsiteX117" fmla="*/ 780696 w 2732488"/>
              <a:gd name="connsiteY117" fmla="*/ 142426 h 2242983"/>
              <a:gd name="connsiteX118" fmla="*/ 794982 w 2732488"/>
              <a:gd name="connsiteY118" fmla="*/ 92419 h 2242983"/>
              <a:gd name="connsiteX119" fmla="*/ 837845 w 2732488"/>
              <a:gd name="connsiteY119" fmla="*/ 97182 h 2242983"/>
              <a:gd name="connsiteX120" fmla="*/ 941182 w 2732488"/>
              <a:gd name="connsiteY120" fmla="*/ 41649 h 2242983"/>
              <a:gd name="connsiteX121" fmla="*/ 1174994 w 2732488"/>
              <a:gd name="connsiteY121" fmla="*/ 0 h 2242983"/>
              <a:gd name="connsiteX122" fmla="*/ 1273704 w 2732488"/>
              <a:gd name="connsiteY122" fmla="*/ 27677 h 2242983"/>
              <a:gd name="connsiteX123" fmla="*/ 1337908 w 2732488"/>
              <a:gd name="connsiteY123" fmla="*/ 61463 h 2242983"/>
              <a:gd name="connsiteX124" fmla="*/ 1380770 w 2732488"/>
              <a:gd name="connsiteY124" fmla="*/ 90038 h 2242983"/>
              <a:gd name="connsiteX125" fmla="*/ 1562868 w 2732488"/>
              <a:gd name="connsiteY125" fmla="*/ 102933 h 2242983"/>
              <a:gd name="connsiteX0" fmla="*/ 1562868 w 3015152"/>
              <a:gd name="connsiteY0" fmla="*/ 102933 h 2800778"/>
              <a:gd name="connsiteX1" fmla="*/ 1481367 w 3015152"/>
              <a:gd name="connsiteY1" fmla="*/ 309068 h 2800778"/>
              <a:gd name="connsiteX2" fmla="*/ 1455488 w 3015152"/>
              <a:gd name="connsiteY2" fmla="*/ 464344 h 2800778"/>
              <a:gd name="connsiteX3" fmla="*/ 1610763 w 3015152"/>
              <a:gd name="connsiteY3" fmla="*/ 610993 h 2800778"/>
              <a:gd name="connsiteX4" fmla="*/ 1984455 w 3015152"/>
              <a:gd name="connsiteY4" fmla="*/ 831616 h 2800778"/>
              <a:gd name="connsiteX5" fmla="*/ 2243137 w 3015152"/>
              <a:gd name="connsiteY5" fmla="*/ 1027377 h 2800778"/>
              <a:gd name="connsiteX6" fmla="*/ 2490657 w 3015152"/>
              <a:gd name="connsiteY6" fmla="*/ 1214403 h 2800778"/>
              <a:gd name="connsiteX7" fmla="*/ 2671812 w 3015152"/>
              <a:gd name="connsiteY7" fmla="*/ 1318359 h 2800778"/>
              <a:gd name="connsiteX8" fmla="*/ 2664994 w 3015152"/>
              <a:gd name="connsiteY8" fmla="*/ 1406287 h 2800778"/>
              <a:gd name="connsiteX9" fmla="*/ 2641182 w 3015152"/>
              <a:gd name="connsiteY9" fmla="*/ 1461849 h 2800778"/>
              <a:gd name="connsiteX10" fmla="*/ 2604140 w 3015152"/>
              <a:gd name="connsiteY10" fmla="*/ 1514766 h 2800778"/>
              <a:gd name="connsiteX11" fmla="*/ 2678223 w 3015152"/>
              <a:gd name="connsiteY11" fmla="*/ 1591495 h 2800778"/>
              <a:gd name="connsiteX12" fmla="*/ 2724370 w 3015152"/>
              <a:gd name="connsiteY12" fmla="*/ 1649387 h 2800778"/>
              <a:gd name="connsiteX13" fmla="*/ 2731141 w 3015152"/>
              <a:gd name="connsiteY13" fmla="*/ 1713204 h 2800778"/>
              <a:gd name="connsiteX14" fmla="*/ 2688808 w 3015152"/>
              <a:gd name="connsiteY14" fmla="*/ 1781995 h 2800778"/>
              <a:gd name="connsiteX15" fmla="*/ 2644305 w 3015152"/>
              <a:gd name="connsiteY15" fmla="*/ 1799013 h 2800778"/>
              <a:gd name="connsiteX16" fmla="*/ 2601494 w 3015152"/>
              <a:gd name="connsiteY16" fmla="*/ 1840204 h 2800778"/>
              <a:gd name="connsiteX17" fmla="*/ 2614294 w 3015152"/>
              <a:gd name="connsiteY17" fmla="*/ 1949105 h 2800778"/>
              <a:gd name="connsiteX18" fmla="*/ 3014245 w 3015152"/>
              <a:gd name="connsiteY18" fmla="*/ 2800642 h 2800778"/>
              <a:gd name="connsiteX19" fmla="*/ 2547597 w 3015152"/>
              <a:gd name="connsiteY19" fmla="*/ 2099670 h 2800778"/>
              <a:gd name="connsiteX20" fmla="*/ 2458618 w 3015152"/>
              <a:gd name="connsiteY20" fmla="*/ 2062453 h 2800778"/>
              <a:gd name="connsiteX21" fmla="*/ 2366015 w 3015152"/>
              <a:gd name="connsiteY21" fmla="*/ 1967204 h 2800778"/>
              <a:gd name="connsiteX22" fmla="*/ 2246953 w 3015152"/>
              <a:gd name="connsiteY22" fmla="*/ 2033351 h 2800778"/>
              <a:gd name="connsiteX23" fmla="*/ 2299868 w 3015152"/>
              <a:gd name="connsiteY23" fmla="*/ 2152412 h 2800778"/>
              <a:gd name="connsiteX24" fmla="*/ 2266371 w 3015152"/>
              <a:gd name="connsiteY24" fmla="*/ 2241385 h 2800778"/>
              <a:gd name="connsiteX25" fmla="*/ 2204619 w 3015152"/>
              <a:gd name="connsiteY25" fmla="*/ 2197392 h 2800778"/>
              <a:gd name="connsiteX26" fmla="*/ 2151703 w 3015152"/>
              <a:gd name="connsiteY26" fmla="*/ 2120662 h 2800778"/>
              <a:gd name="connsiteX27" fmla="*/ 2051285 w 3015152"/>
              <a:gd name="connsiteY27" fmla="*/ 2061249 h 2800778"/>
              <a:gd name="connsiteX28" fmla="*/ 1917540 w 3015152"/>
              <a:gd name="connsiteY28" fmla="*/ 1987056 h 2800778"/>
              <a:gd name="connsiteX29" fmla="*/ 1776623 w 3015152"/>
              <a:gd name="connsiteY29" fmla="*/ 1881806 h 2800778"/>
              <a:gd name="connsiteX30" fmla="*/ 1654086 w 3015152"/>
              <a:gd name="connsiteY30" fmla="*/ 1845283 h 2800778"/>
              <a:gd name="connsiteX31" fmla="*/ 1575460 w 3015152"/>
              <a:gd name="connsiteY31" fmla="*/ 1692523 h 2800778"/>
              <a:gd name="connsiteX32" fmla="*/ 1517295 w 3015152"/>
              <a:gd name="connsiteY32" fmla="*/ 1568795 h 2800778"/>
              <a:gd name="connsiteX33" fmla="*/ 1310640 w 3015152"/>
              <a:gd name="connsiteY33" fmla="*/ 1656260 h 2800778"/>
              <a:gd name="connsiteX34" fmla="*/ 1113899 w 3015152"/>
              <a:gd name="connsiteY34" fmla="*/ 1820074 h 2800778"/>
              <a:gd name="connsiteX35" fmla="*/ 906537 w 3015152"/>
              <a:gd name="connsiteY35" fmla="*/ 1810116 h 2800778"/>
              <a:gd name="connsiteX36" fmla="*/ 675146 w 3015152"/>
              <a:gd name="connsiteY36" fmla="*/ 1776392 h 2800778"/>
              <a:gd name="connsiteX37" fmla="*/ 634621 w 3015152"/>
              <a:gd name="connsiteY37" fmla="*/ 1879681 h 2800778"/>
              <a:gd name="connsiteX38" fmla="*/ 580141 w 3015152"/>
              <a:gd name="connsiteY38" fmla="*/ 1949266 h 2800778"/>
              <a:gd name="connsiteX39" fmla="*/ 587360 w 3015152"/>
              <a:gd name="connsiteY39" fmla="*/ 2093574 h 2800778"/>
              <a:gd name="connsiteX40" fmla="*/ 555799 w 3015152"/>
              <a:gd name="connsiteY40" fmla="*/ 2176014 h 2800778"/>
              <a:gd name="connsiteX41" fmla="*/ 490502 w 3015152"/>
              <a:gd name="connsiteY41" fmla="*/ 2172327 h 2800778"/>
              <a:gd name="connsiteX42" fmla="*/ 442492 w 3015152"/>
              <a:gd name="connsiteY42" fmla="*/ 2080974 h 2800778"/>
              <a:gd name="connsiteX43" fmla="*/ 420068 w 3015152"/>
              <a:gd name="connsiteY43" fmla="*/ 2029409 h 2800778"/>
              <a:gd name="connsiteX44" fmla="*/ 339705 w 3015152"/>
              <a:gd name="connsiteY44" fmla="*/ 2096823 h 2800778"/>
              <a:gd name="connsiteX45" fmla="*/ 327663 w 3015152"/>
              <a:gd name="connsiteY45" fmla="*/ 2045064 h 2800778"/>
              <a:gd name="connsiteX46" fmla="*/ 336659 w 3015152"/>
              <a:gd name="connsiteY46" fmla="*/ 2022766 h 2800778"/>
              <a:gd name="connsiteX47" fmla="*/ 286388 w 3015152"/>
              <a:gd name="connsiteY47" fmla="*/ 2014828 h 2800778"/>
              <a:gd name="connsiteX48" fmla="*/ 341951 w 3015152"/>
              <a:gd name="connsiteY48" fmla="*/ 1967201 h 2800778"/>
              <a:gd name="connsiteX49" fmla="*/ 429264 w 3015152"/>
              <a:gd name="connsiteY49" fmla="*/ 1898411 h 2800778"/>
              <a:gd name="connsiteX50" fmla="*/ 454115 w 3015152"/>
              <a:gd name="connsiteY50" fmla="*/ 1751048 h 2800778"/>
              <a:gd name="connsiteX51" fmla="*/ 407648 w 3015152"/>
              <a:gd name="connsiteY51" fmla="*/ 1735891 h 2800778"/>
              <a:gd name="connsiteX52" fmla="*/ 427547 w 3015152"/>
              <a:gd name="connsiteY52" fmla="*/ 1651944 h 2800778"/>
              <a:gd name="connsiteX53" fmla="*/ 394748 w 3015152"/>
              <a:gd name="connsiteY53" fmla="*/ 1636099 h 2800778"/>
              <a:gd name="connsiteX54" fmla="*/ 323170 w 3015152"/>
              <a:gd name="connsiteY54" fmla="*/ 1599996 h 2800778"/>
              <a:gd name="connsiteX55" fmla="*/ 89976 w 3015152"/>
              <a:gd name="connsiteY55" fmla="*/ 1553999 h 2800778"/>
              <a:gd name="connsiteX56" fmla="*/ 20 w 3015152"/>
              <a:gd name="connsiteY56" fmla="*/ 1404374 h 2800778"/>
              <a:gd name="connsiteX57" fmla="*/ 135646 w 3015152"/>
              <a:gd name="connsiteY57" fmla="*/ 1387370 h 2800778"/>
              <a:gd name="connsiteX58" fmla="*/ 256416 w 3015152"/>
              <a:gd name="connsiteY58" fmla="*/ 1292480 h 2800778"/>
              <a:gd name="connsiteX59" fmla="*/ 403065 w 3015152"/>
              <a:gd name="connsiteY59" fmla="*/ 1275227 h 2800778"/>
              <a:gd name="connsiteX60" fmla="*/ 522038 w 3015152"/>
              <a:gd name="connsiteY60" fmla="*/ 1092590 h 2800778"/>
              <a:gd name="connsiteX61" fmla="*/ 528283 w 3015152"/>
              <a:gd name="connsiteY61" fmla="*/ 1021107 h 2800778"/>
              <a:gd name="connsiteX62" fmla="*/ 537808 w 3015152"/>
              <a:gd name="connsiteY62" fmla="*/ 960812 h 2800778"/>
              <a:gd name="connsiteX63" fmla="*/ 573527 w 3015152"/>
              <a:gd name="connsiteY63" fmla="*/ 952051 h 2800778"/>
              <a:gd name="connsiteX64" fmla="*/ 602955 w 3015152"/>
              <a:gd name="connsiteY64" fmla="*/ 983142 h 2800778"/>
              <a:gd name="connsiteX65" fmla="*/ 621152 w 3015152"/>
              <a:gd name="connsiteY65" fmla="*/ 966338 h 2800778"/>
              <a:gd name="connsiteX66" fmla="*/ 619624 w 3015152"/>
              <a:gd name="connsiteY66" fmla="*/ 906088 h 2800778"/>
              <a:gd name="connsiteX67" fmla="*/ 671069 w 3015152"/>
              <a:gd name="connsiteY67" fmla="*/ 885556 h 2800778"/>
              <a:gd name="connsiteX68" fmla="*/ 714020 w 3015152"/>
              <a:gd name="connsiteY68" fmla="*/ 930620 h 2800778"/>
              <a:gd name="connsiteX69" fmla="*/ 730689 w 3015152"/>
              <a:gd name="connsiteY69" fmla="*/ 952051 h 2800778"/>
              <a:gd name="connsiteX70" fmla="*/ 759714 w 3015152"/>
              <a:gd name="connsiteY70" fmla="*/ 939380 h 2800778"/>
              <a:gd name="connsiteX71" fmla="*/ 768789 w 3015152"/>
              <a:gd name="connsiteY71" fmla="*/ 880613 h 2800778"/>
              <a:gd name="connsiteX72" fmla="*/ 769823 w 3015152"/>
              <a:gd name="connsiteY72" fmla="*/ 847186 h 2800778"/>
              <a:gd name="connsiteX73" fmla="*/ 790220 w 3015152"/>
              <a:gd name="connsiteY73" fmla="*/ 823463 h 2800778"/>
              <a:gd name="connsiteX74" fmla="*/ 845978 w 3015152"/>
              <a:gd name="connsiteY74" fmla="*/ 804952 h 2800778"/>
              <a:gd name="connsiteX75" fmla="*/ 878327 w 3015152"/>
              <a:gd name="connsiteY75" fmla="*/ 799651 h 2800778"/>
              <a:gd name="connsiteX76" fmla="*/ 896523 w 3015152"/>
              <a:gd name="connsiteY76" fmla="*/ 767167 h 2800778"/>
              <a:gd name="connsiteX77" fmla="*/ 921189 w 3015152"/>
              <a:gd name="connsiteY77" fmla="*/ 759170 h 2800778"/>
              <a:gd name="connsiteX78" fmla="*/ 937858 w 3015152"/>
              <a:gd name="connsiteY78" fmla="*/ 735357 h 2800778"/>
              <a:gd name="connsiteX79" fmla="*/ 961670 w 3015152"/>
              <a:gd name="connsiteY79" fmla="*/ 787745 h 2800778"/>
              <a:gd name="connsiteX80" fmla="*/ 1004533 w 3015152"/>
              <a:gd name="connsiteY80" fmla="*/ 785364 h 2800778"/>
              <a:gd name="connsiteX81" fmla="*/ 1042633 w 3015152"/>
              <a:gd name="connsiteY81" fmla="*/ 797270 h 2800778"/>
              <a:gd name="connsiteX82" fmla="*/ 1066445 w 3015152"/>
              <a:gd name="connsiteY82" fmla="*/ 787745 h 2800778"/>
              <a:gd name="connsiteX83" fmla="*/ 1095020 w 3015152"/>
              <a:gd name="connsiteY83" fmla="*/ 859182 h 2800778"/>
              <a:gd name="connsiteX84" fmla="*/ 1119956 w 3015152"/>
              <a:gd name="connsiteY84" fmla="*/ 846872 h 2800778"/>
              <a:gd name="connsiteX85" fmla="*/ 1163088 w 3015152"/>
              <a:gd name="connsiteY85" fmla="*/ 852532 h 2800778"/>
              <a:gd name="connsiteX86" fmla="*/ 1197414 w 3015152"/>
              <a:gd name="connsiteY86" fmla="*/ 859182 h 2800778"/>
              <a:gd name="connsiteX87" fmla="*/ 1256765 w 3015152"/>
              <a:gd name="connsiteY87" fmla="*/ 914715 h 2800778"/>
              <a:gd name="connsiteX88" fmla="*/ 1285520 w 3015152"/>
              <a:gd name="connsiteY88" fmla="*/ 899663 h 2800778"/>
              <a:gd name="connsiteX89" fmla="*/ 1321239 w 3015152"/>
              <a:gd name="connsiteY89" fmla="*/ 923476 h 2800778"/>
              <a:gd name="connsiteX90" fmla="*/ 1373627 w 3015152"/>
              <a:gd name="connsiteY90" fmla="*/ 952051 h 2800778"/>
              <a:gd name="connsiteX91" fmla="*/ 1454589 w 3015152"/>
              <a:gd name="connsiteY91" fmla="*/ 956633 h 2800778"/>
              <a:gd name="connsiteX92" fmla="*/ 1478086 w 3015152"/>
              <a:gd name="connsiteY92" fmla="*/ 917680 h 2800778"/>
              <a:gd name="connsiteX93" fmla="*/ 1442683 w 3015152"/>
              <a:gd name="connsiteY93" fmla="*/ 875851 h 2800778"/>
              <a:gd name="connsiteX94" fmla="*/ 1367740 w 3015152"/>
              <a:gd name="connsiteY94" fmla="*/ 823687 h 2800778"/>
              <a:gd name="connsiteX95" fmla="*/ 1280758 w 3015152"/>
              <a:gd name="connsiteY95" fmla="*/ 778220 h 2800778"/>
              <a:gd name="connsiteX96" fmla="*/ 1195527 w 3015152"/>
              <a:gd name="connsiteY96" fmla="*/ 685396 h 2800778"/>
              <a:gd name="connsiteX97" fmla="*/ 1156933 w 3015152"/>
              <a:gd name="connsiteY97" fmla="*/ 663920 h 2800778"/>
              <a:gd name="connsiteX98" fmla="*/ 1075341 w 3015152"/>
              <a:gd name="connsiteY98" fmla="*/ 588124 h 2800778"/>
              <a:gd name="connsiteX99" fmla="*/ 1045014 w 3015152"/>
              <a:gd name="connsiteY99" fmla="*/ 521045 h 2800778"/>
              <a:gd name="connsiteX100" fmla="*/ 1014058 w 3015152"/>
              <a:gd name="connsiteY100" fmla="*/ 471038 h 2800778"/>
              <a:gd name="connsiteX101" fmla="*/ 997074 w 3015152"/>
              <a:gd name="connsiteY101" fmla="*/ 455134 h 2800778"/>
              <a:gd name="connsiteX102" fmla="*/ 1002151 w 3015152"/>
              <a:gd name="connsiteY102" fmla="*/ 418651 h 2800778"/>
              <a:gd name="connsiteX103" fmla="*/ 1023583 w 3015152"/>
              <a:gd name="connsiteY103" fmla="*/ 378394 h 2800778"/>
              <a:gd name="connsiteX104" fmla="*/ 980720 w 3015152"/>
              <a:gd name="connsiteY104" fmla="*/ 378170 h 2800778"/>
              <a:gd name="connsiteX105" fmla="*/ 938801 w 3015152"/>
              <a:gd name="connsiteY105" fmla="*/ 353099 h 2800778"/>
              <a:gd name="connsiteX106" fmla="*/ 930714 w 3015152"/>
              <a:gd name="connsiteY106" fmla="*/ 290063 h 2800778"/>
              <a:gd name="connsiteX107" fmla="*/ 899758 w 3015152"/>
              <a:gd name="connsiteY107" fmla="*/ 275776 h 2800778"/>
              <a:gd name="connsiteX108" fmla="*/ 894186 w 3015152"/>
              <a:gd name="connsiteY108" fmla="*/ 252862 h 2800778"/>
              <a:gd name="connsiteX109" fmla="*/ 842608 w 3015152"/>
              <a:gd name="connsiteY109" fmla="*/ 256726 h 2800778"/>
              <a:gd name="connsiteX110" fmla="*/ 830702 w 3015152"/>
              <a:gd name="connsiteY110" fmla="*/ 240057 h 2800778"/>
              <a:gd name="connsiteX111" fmla="*/ 780695 w 3015152"/>
              <a:gd name="connsiteY111" fmla="*/ 247201 h 2800778"/>
              <a:gd name="connsiteX112" fmla="*/ 759264 w 3015152"/>
              <a:gd name="connsiteY112" fmla="*/ 235295 h 2800778"/>
              <a:gd name="connsiteX113" fmla="*/ 746639 w 3015152"/>
              <a:gd name="connsiteY113" fmla="*/ 193644 h 2800778"/>
              <a:gd name="connsiteX114" fmla="*/ 672819 w 3015152"/>
              <a:gd name="connsiteY114" fmla="*/ 215075 h 2800778"/>
              <a:gd name="connsiteX115" fmla="*/ 697352 w 3015152"/>
              <a:gd name="connsiteY115" fmla="*/ 178145 h 2800778"/>
              <a:gd name="connsiteX116" fmla="*/ 744977 w 3015152"/>
              <a:gd name="connsiteY116" fmla="*/ 154332 h 2800778"/>
              <a:gd name="connsiteX117" fmla="*/ 780696 w 3015152"/>
              <a:gd name="connsiteY117" fmla="*/ 142426 h 2800778"/>
              <a:gd name="connsiteX118" fmla="*/ 794982 w 3015152"/>
              <a:gd name="connsiteY118" fmla="*/ 92419 h 2800778"/>
              <a:gd name="connsiteX119" fmla="*/ 837845 w 3015152"/>
              <a:gd name="connsiteY119" fmla="*/ 97182 h 2800778"/>
              <a:gd name="connsiteX120" fmla="*/ 941182 w 3015152"/>
              <a:gd name="connsiteY120" fmla="*/ 41649 h 2800778"/>
              <a:gd name="connsiteX121" fmla="*/ 1174994 w 3015152"/>
              <a:gd name="connsiteY121" fmla="*/ 0 h 2800778"/>
              <a:gd name="connsiteX122" fmla="*/ 1273704 w 3015152"/>
              <a:gd name="connsiteY122" fmla="*/ 27677 h 2800778"/>
              <a:gd name="connsiteX123" fmla="*/ 1337908 w 3015152"/>
              <a:gd name="connsiteY123" fmla="*/ 61463 h 2800778"/>
              <a:gd name="connsiteX124" fmla="*/ 1380770 w 3015152"/>
              <a:gd name="connsiteY124" fmla="*/ 90038 h 2800778"/>
              <a:gd name="connsiteX125" fmla="*/ 1562868 w 3015152"/>
              <a:gd name="connsiteY125" fmla="*/ 102933 h 2800778"/>
              <a:gd name="connsiteX0" fmla="*/ 1562868 w 3109065"/>
              <a:gd name="connsiteY0" fmla="*/ 102933 h 2800778"/>
              <a:gd name="connsiteX1" fmla="*/ 1481367 w 3109065"/>
              <a:gd name="connsiteY1" fmla="*/ 309068 h 2800778"/>
              <a:gd name="connsiteX2" fmla="*/ 1455488 w 3109065"/>
              <a:gd name="connsiteY2" fmla="*/ 464344 h 2800778"/>
              <a:gd name="connsiteX3" fmla="*/ 1610763 w 3109065"/>
              <a:gd name="connsiteY3" fmla="*/ 610993 h 2800778"/>
              <a:gd name="connsiteX4" fmla="*/ 1984455 w 3109065"/>
              <a:gd name="connsiteY4" fmla="*/ 831616 h 2800778"/>
              <a:gd name="connsiteX5" fmla="*/ 2243137 w 3109065"/>
              <a:gd name="connsiteY5" fmla="*/ 1027377 h 2800778"/>
              <a:gd name="connsiteX6" fmla="*/ 2490657 w 3109065"/>
              <a:gd name="connsiteY6" fmla="*/ 1214403 h 2800778"/>
              <a:gd name="connsiteX7" fmla="*/ 2671812 w 3109065"/>
              <a:gd name="connsiteY7" fmla="*/ 1318359 h 2800778"/>
              <a:gd name="connsiteX8" fmla="*/ 2664994 w 3109065"/>
              <a:gd name="connsiteY8" fmla="*/ 1406287 h 2800778"/>
              <a:gd name="connsiteX9" fmla="*/ 2641182 w 3109065"/>
              <a:gd name="connsiteY9" fmla="*/ 1461849 h 2800778"/>
              <a:gd name="connsiteX10" fmla="*/ 2604140 w 3109065"/>
              <a:gd name="connsiteY10" fmla="*/ 1514766 h 2800778"/>
              <a:gd name="connsiteX11" fmla="*/ 2678223 w 3109065"/>
              <a:gd name="connsiteY11" fmla="*/ 1591495 h 2800778"/>
              <a:gd name="connsiteX12" fmla="*/ 2724370 w 3109065"/>
              <a:gd name="connsiteY12" fmla="*/ 1649387 h 2800778"/>
              <a:gd name="connsiteX13" fmla="*/ 2731141 w 3109065"/>
              <a:gd name="connsiteY13" fmla="*/ 1713204 h 2800778"/>
              <a:gd name="connsiteX14" fmla="*/ 2688808 w 3109065"/>
              <a:gd name="connsiteY14" fmla="*/ 1781995 h 2800778"/>
              <a:gd name="connsiteX15" fmla="*/ 2644305 w 3109065"/>
              <a:gd name="connsiteY15" fmla="*/ 1799013 h 2800778"/>
              <a:gd name="connsiteX16" fmla="*/ 2601494 w 3109065"/>
              <a:gd name="connsiteY16" fmla="*/ 1840204 h 2800778"/>
              <a:gd name="connsiteX17" fmla="*/ 3109065 w 3109065"/>
              <a:gd name="connsiteY17" fmla="*/ 2695231 h 2800778"/>
              <a:gd name="connsiteX18" fmla="*/ 3014245 w 3109065"/>
              <a:gd name="connsiteY18" fmla="*/ 2800642 h 2800778"/>
              <a:gd name="connsiteX19" fmla="*/ 2547597 w 3109065"/>
              <a:gd name="connsiteY19" fmla="*/ 2099670 h 2800778"/>
              <a:gd name="connsiteX20" fmla="*/ 2458618 w 3109065"/>
              <a:gd name="connsiteY20" fmla="*/ 2062453 h 2800778"/>
              <a:gd name="connsiteX21" fmla="*/ 2366015 w 3109065"/>
              <a:gd name="connsiteY21" fmla="*/ 1967204 h 2800778"/>
              <a:gd name="connsiteX22" fmla="*/ 2246953 w 3109065"/>
              <a:gd name="connsiteY22" fmla="*/ 2033351 h 2800778"/>
              <a:gd name="connsiteX23" fmla="*/ 2299868 w 3109065"/>
              <a:gd name="connsiteY23" fmla="*/ 2152412 h 2800778"/>
              <a:gd name="connsiteX24" fmla="*/ 2266371 w 3109065"/>
              <a:gd name="connsiteY24" fmla="*/ 2241385 h 2800778"/>
              <a:gd name="connsiteX25" fmla="*/ 2204619 w 3109065"/>
              <a:gd name="connsiteY25" fmla="*/ 2197392 h 2800778"/>
              <a:gd name="connsiteX26" fmla="*/ 2151703 w 3109065"/>
              <a:gd name="connsiteY26" fmla="*/ 2120662 h 2800778"/>
              <a:gd name="connsiteX27" fmla="*/ 2051285 w 3109065"/>
              <a:gd name="connsiteY27" fmla="*/ 2061249 h 2800778"/>
              <a:gd name="connsiteX28" fmla="*/ 1917540 w 3109065"/>
              <a:gd name="connsiteY28" fmla="*/ 1987056 h 2800778"/>
              <a:gd name="connsiteX29" fmla="*/ 1776623 w 3109065"/>
              <a:gd name="connsiteY29" fmla="*/ 1881806 h 2800778"/>
              <a:gd name="connsiteX30" fmla="*/ 1654086 w 3109065"/>
              <a:gd name="connsiteY30" fmla="*/ 1845283 h 2800778"/>
              <a:gd name="connsiteX31" fmla="*/ 1575460 w 3109065"/>
              <a:gd name="connsiteY31" fmla="*/ 1692523 h 2800778"/>
              <a:gd name="connsiteX32" fmla="*/ 1517295 w 3109065"/>
              <a:gd name="connsiteY32" fmla="*/ 1568795 h 2800778"/>
              <a:gd name="connsiteX33" fmla="*/ 1310640 w 3109065"/>
              <a:gd name="connsiteY33" fmla="*/ 1656260 h 2800778"/>
              <a:gd name="connsiteX34" fmla="*/ 1113899 w 3109065"/>
              <a:gd name="connsiteY34" fmla="*/ 1820074 h 2800778"/>
              <a:gd name="connsiteX35" fmla="*/ 906537 w 3109065"/>
              <a:gd name="connsiteY35" fmla="*/ 1810116 h 2800778"/>
              <a:gd name="connsiteX36" fmla="*/ 675146 w 3109065"/>
              <a:gd name="connsiteY36" fmla="*/ 1776392 h 2800778"/>
              <a:gd name="connsiteX37" fmla="*/ 634621 w 3109065"/>
              <a:gd name="connsiteY37" fmla="*/ 1879681 h 2800778"/>
              <a:gd name="connsiteX38" fmla="*/ 580141 w 3109065"/>
              <a:gd name="connsiteY38" fmla="*/ 1949266 h 2800778"/>
              <a:gd name="connsiteX39" fmla="*/ 587360 w 3109065"/>
              <a:gd name="connsiteY39" fmla="*/ 2093574 h 2800778"/>
              <a:gd name="connsiteX40" fmla="*/ 555799 w 3109065"/>
              <a:gd name="connsiteY40" fmla="*/ 2176014 h 2800778"/>
              <a:gd name="connsiteX41" fmla="*/ 490502 w 3109065"/>
              <a:gd name="connsiteY41" fmla="*/ 2172327 h 2800778"/>
              <a:gd name="connsiteX42" fmla="*/ 442492 w 3109065"/>
              <a:gd name="connsiteY42" fmla="*/ 2080974 h 2800778"/>
              <a:gd name="connsiteX43" fmla="*/ 420068 w 3109065"/>
              <a:gd name="connsiteY43" fmla="*/ 2029409 h 2800778"/>
              <a:gd name="connsiteX44" fmla="*/ 339705 w 3109065"/>
              <a:gd name="connsiteY44" fmla="*/ 2096823 h 2800778"/>
              <a:gd name="connsiteX45" fmla="*/ 327663 w 3109065"/>
              <a:gd name="connsiteY45" fmla="*/ 2045064 h 2800778"/>
              <a:gd name="connsiteX46" fmla="*/ 336659 w 3109065"/>
              <a:gd name="connsiteY46" fmla="*/ 2022766 h 2800778"/>
              <a:gd name="connsiteX47" fmla="*/ 286388 w 3109065"/>
              <a:gd name="connsiteY47" fmla="*/ 2014828 h 2800778"/>
              <a:gd name="connsiteX48" fmla="*/ 341951 w 3109065"/>
              <a:gd name="connsiteY48" fmla="*/ 1967201 h 2800778"/>
              <a:gd name="connsiteX49" fmla="*/ 429264 w 3109065"/>
              <a:gd name="connsiteY49" fmla="*/ 1898411 h 2800778"/>
              <a:gd name="connsiteX50" fmla="*/ 454115 w 3109065"/>
              <a:gd name="connsiteY50" fmla="*/ 1751048 h 2800778"/>
              <a:gd name="connsiteX51" fmla="*/ 407648 w 3109065"/>
              <a:gd name="connsiteY51" fmla="*/ 1735891 h 2800778"/>
              <a:gd name="connsiteX52" fmla="*/ 427547 w 3109065"/>
              <a:gd name="connsiteY52" fmla="*/ 1651944 h 2800778"/>
              <a:gd name="connsiteX53" fmla="*/ 394748 w 3109065"/>
              <a:gd name="connsiteY53" fmla="*/ 1636099 h 2800778"/>
              <a:gd name="connsiteX54" fmla="*/ 323170 w 3109065"/>
              <a:gd name="connsiteY54" fmla="*/ 1599996 h 2800778"/>
              <a:gd name="connsiteX55" fmla="*/ 89976 w 3109065"/>
              <a:gd name="connsiteY55" fmla="*/ 1553999 h 2800778"/>
              <a:gd name="connsiteX56" fmla="*/ 20 w 3109065"/>
              <a:gd name="connsiteY56" fmla="*/ 1404374 h 2800778"/>
              <a:gd name="connsiteX57" fmla="*/ 135646 w 3109065"/>
              <a:gd name="connsiteY57" fmla="*/ 1387370 h 2800778"/>
              <a:gd name="connsiteX58" fmla="*/ 256416 w 3109065"/>
              <a:gd name="connsiteY58" fmla="*/ 1292480 h 2800778"/>
              <a:gd name="connsiteX59" fmla="*/ 403065 w 3109065"/>
              <a:gd name="connsiteY59" fmla="*/ 1275227 h 2800778"/>
              <a:gd name="connsiteX60" fmla="*/ 522038 w 3109065"/>
              <a:gd name="connsiteY60" fmla="*/ 1092590 h 2800778"/>
              <a:gd name="connsiteX61" fmla="*/ 528283 w 3109065"/>
              <a:gd name="connsiteY61" fmla="*/ 1021107 h 2800778"/>
              <a:gd name="connsiteX62" fmla="*/ 537808 w 3109065"/>
              <a:gd name="connsiteY62" fmla="*/ 960812 h 2800778"/>
              <a:gd name="connsiteX63" fmla="*/ 573527 w 3109065"/>
              <a:gd name="connsiteY63" fmla="*/ 952051 h 2800778"/>
              <a:gd name="connsiteX64" fmla="*/ 602955 w 3109065"/>
              <a:gd name="connsiteY64" fmla="*/ 983142 h 2800778"/>
              <a:gd name="connsiteX65" fmla="*/ 621152 w 3109065"/>
              <a:gd name="connsiteY65" fmla="*/ 966338 h 2800778"/>
              <a:gd name="connsiteX66" fmla="*/ 619624 w 3109065"/>
              <a:gd name="connsiteY66" fmla="*/ 906088 h 2800778"/>
              <a:gd name="connsiteX67" fmla="*/ 671069 w 3109065"/>
              <a:gd name="connsiteY67" fmla="*/ 885556 h 2800778"/>
              <a:gd name="connsiteX68" fmla="*/ 714020 w 3109065"/>
              <a:gd name="connsiteY68" fmla="*/ 930620 h 2800778"/>
              <a:gd name="connsiteX69" fmla="*/ 730689 w 3109065"/>
              <a:gd name="connsiteY69" fmla="*/ 952051 h 2800778"/>
              <a:gd name="connsiteX70" fmla="*/ 759714 w 3109065"/>
              <a:gd name="connsiteY70" fmla="*/ 939380 h 2800778"/>
              <a:gd name="connsiteX71" fmla="*/ 768789 w 3109065"/>
              <a:gd name="connsiteY71" fmla="*/ 880613 h 2800778"/>
              <a:gd name="connsiteX72" fmla="*/ 769823 w 3109065"/>
              <a:gd name="connsiteY72" fmla="*/ 847186 h 2800778"/>
              <a:gd name="connsiteX73" fmla="*/ 790220 w 3109065"/>
              <a:gd name="connsiteY73" fmla="*/ 823463 h 2800778"/>
              <a:gd name="connsiteX74" fmla="*/ 845978 w 3109065"/>
              <a:gd name="connsiteY74" fmla="*/ 804952 h 2800778"/>
              <a:gd name="connsiteX75" fmla="*/ 878327 w 3109065"/>
              <a:gd name="connsiteY75" fmla="*/ 799651 h 2800778"/>
              <a:gd name="connsiteX76" fmla="*/ 896523 w 3109065"/>
              <a:gd name="connsiteY76" fmla="*/ 767167 h 2800778"/>
              <a:gd name="connsiteX77" fmla="*/ 921189 w 3109065"/>
              <a:gd name="connsiteY77" fmla="*/ 759170 h 2800778"/>
              <a:gd name="connsiteX78" fmla="*/ 937858 w 3109065"/>
              <a:gd name="connsiteY78" fmla="*/ 735357 h 2800778"/>
              <a:gd name="connsiteX79" fmla="*/ 961670 w 3109065"/>
              <a:gd name="connsiteY79" fmla="*/ 787745 h 2800778"/>
              <a:gd name="connsiteX80" fmla="*/ 1004533 w 3109065"/>
              <a:gd name="connsiteY80" fmla="*/ 785364 h 2800778"/>
              <a:gd name="connsiteX81" fmla="*/ 1042633 w 3109065"/>
              <a:gd name="connsiteY81" fmla="*/ 797270 h 2800778"/>
              <a:gd name="connsiteX82" fmla="*/ 1066445 w 3109065"/>
              <a:gd name="connsiteY82" fmla="*/ 787745 h 2800778"/>
              <a:gd name="connsiteX83" fmla="*/ 1095020 w 3109065"/>
              <a:gd name="connsiteY83" fmla="*/ 859182 h 2800778"/>
              <a:gd name="connsiteX84" fmla="*/ 1119956 w 3109065"/>
              <a:gd name="connsiteY84" fmla="*/ 846872 h 2800778"/>
              <a:gd name="connsiteX85" fmla="*/ 1163088 w 3109065"/>
              <a:gd name="connsiteY85" fmla="*/ 852532 h 2800778"/>
              <a:gd name="connsiteX86" fmla="*/ 1197414 w 3109065"/>
              <a:gd name="connsiteY86" fmla="*/ 859182 h 2800778"/>
              <a:gd name="connsiteX87" fmla="*/ 1256765 w 3109065"/>
              <a:gd name="connsiteY87" fmla="*/ 914715 h 2800778"/>
              <a:gd name="connsiteX88" fmla="*/ 1285520 w 3109065"/>
              <a:gd name="connsiteY88" fmla="*/ 899663 h 2800778"/>
              <a:gd name="connsiteX89" fmla="*/ 1321239 w 3109065"/>
              <a:gd name="connsiteY89" fmla="*/ 923476 h 2800778"/>
              <a:gd name="connsiteX90" fmla="*/ 1373627 w 3109065"/>
              <a:gd name="connsiteY90" fmla="*/ 952051 h 2800778"/>
              <a:gd name="connsiteX91" fmla="*/ 1454589 w 3109065"/>
              <a:gd name="connsiteY91" fmla="*/ 956633 h 2800778"/>
              <a:gd name="connsiteX92" fmla="*/ 1478086 w 3109065"/>
              <a:gd name="connsiteY92" fmla="*/ 917680 h 2800778"/>
              <a:gd name="connsiteX93" fmla="*/ 1442683 w 3109065"/>
              <a:gd name="connsiteY93" fmla="*/ 875851 h 2800778"/>
              <a:gd name="connsiteX94" fmla="*/ 1367740 w 3109065"/>
              <a:gd name="connsiteY94" fmla="*/ 823687 h 2800778"/>
              <a:gd name="connsiteX95" fmla="*/ 1280758 w 3109065"/>
              <a:gd name="connsiteY95" fmla="*/ 778220 h 2800778"/>
              <a:gd name="connsiteX96" fmla="*/ 1195527 w 3109065"/>
              <a:gd name="connsiteY96" fmla="*/ 685396 h 2800778"/>
              <a:gd name="connsiteX97" fmla="*/ 1156933 w 3109065"/>
              <a:gd name="connsiteY97" fmla="*/ 663920 h 2800778"/>
              <a:gd name="connsiteX98" fmla="*/ 1075341 w 3109065"/>
              <a:gd name="connsiteY98" fmla="*/ 588124 h 2800778"/>
              <a:gd name="connsiteX99" fmla="*/ 1045014 w 3109065"/>
              <a:gd name="connsiteY99" fmla="*/ 521045 h 2800778"/>
              <a:gd name="connsiteX100" fmla="*/ 1014058 w 3109065"/>
              <a:gd name="connsiteY100" fmla="*/ 471038 h 2800778"/>
              <a:gd name="connsiteX101" fmla="*/ 997074 w 3109065"/>
              <a:gd name="connsiteY101" fmla="*/ 455134 h 2800778"/>
              <a:gd name="connsiteX102" fmla="*/ 1002151 w 3109065"/>
              <a:gd name="connsiteY102" fmla="*/ 418651 h 2800778"/>
              <a:gd name="connsiteX103" fmla="*/ 1023583 w 3109065"/>
              <a:gd name="connsiteY103" fmla="*/ 378394 h 2800778"/>
              <a:gd name="connsiteX104" fmla="*/ 980720 w 3109065"/>
              <a:gd name="connsiteY104" fmla="*/ 378170 h 2800778"/>
              <a:gd name="connsiteX105" fmla="*/ 938801 w 3109065"/>
              <a:gd name="connsiteY105" fmla="*/ 353099 h 2800778"/>
              <a:gd name="connsiteX106" fmla="*/ 930714 w 3109065"/>
              <a:gd name="connsiteY106" fmla="*/ 290063 h 2800778"/>
              <a:gd name="connsiteX107" fmla="*/ 899758 w 3109065"/>
              <a:gd name="connsiteY107" fmla="*/ 275776 h 2800778"/>
              <a:gd name="connsiteX108" fmla="*/ 894186 w 3109065"/>
              <a:gd name="connsiteY108" fmla="*/ 252862 h 2800778"/>
              <a:gd name="connsiteX109" fmla="*/ 842608 w 3109065"/>
              <a:gd name="connsiteY109" fmla="*/ 256726 h 2800778"/>
              <a:gd name="connsiteX110" fmla="*/ 830702 w 3109065"/>
              <a:gd name="connsiteY110" fmla="*/ 240057 h 2800778"/>
              <a:gd name="connsiteX111" fmla="*/ 780695 w 3109065"/>
              <a:gd name="connsiteY111" fmla="*/ 247201 h 2800778"/>
              <a:gd name="connsiteX112" fmla="*/ 759264 w 3109065"/>
              <a:gd name="connsiteY112" fmla="*/ 235295 h 2800778"/>
              <a:gd name="connsiteX113" fmla="*/ 746639 w 3109065"/>
              <a:gd name="connsiteY113" fmla="*/ 193644 h 2800778"/>
              <a:gd name="connsiteX114" fmla="*/ 672819 w 3109065"/>
              <a:gd name="connsiteY114" fmla="*/ 215075 h 2800778"/>
              <a:gd name="connsiteX115" fmla="*/ 697352 w 3109065"/>
              <a:gd name="connsiteY115" fmla="*/ 178145 h 2800778"/>
              <a:gd name="connsiteX116" fmla="*/ 744977 w 3109065"/>
              <a:gd name="connsiteY116" fmla="*/ 154332 h 2800778"/>
              <a:gd name="connsiteX117" fmla="*/ 780696 w 3109065"/>
              <a:gd name="connsiteY117" fmla="*/ 142426 h 2800778"/>
              <a:gd name="connsiteX118" fmla="*/ 794982 w 3109065"/>
              <a:gd name="connsiteY118" fmla="*/ 92419 h 2800778"/>
              <a:gd name="connsiteX119" fmla="*/ 837845 w 3109065"/>
              <a:gd name="connsiteY119" fmla="*/ 97182 h 2800778"/>
              <a:gd name="connsiteX120" fmla="*/ 941182 w 3109065"/>
              <a:gd name="connsiteY120" fmla="*/ 41649 h 2800778"/>
              <a:gd name="connsiteX121" fmla="*/ 1174994 w 3109065"/>
              <a:gd name="connsiteY121" fmla="*/ 0 h 2800778"/>
              <a:gd name="connsiteX122" fmla="*/ 1273704 w 3109065"/>
              <a:gd name="connsiteY122" fmla="*/ 27677 h 2800778"/>
              <a:gd name="connsiteX123" fmla="*/ 1337908 w 3109065"/>
              <a:gd name="connsiteY123" fmla="*/ 61463 h 2800778"/>
              <a:gd name="connsiteX124" fmla="*/ 1380770 w 3109065"/>
              <a:gd name="connsiteY124" fmla="*/ 90038 h 2800778"/>
              <a:gd name="connsiteX125" fmla="*/ 1562868 w 3109065"/>
              <a:gd name="connsiteY125" fmla="*/ 102933 h 2800778"/>
              <a:gd name="connsiteX0" fmla="*/ 1562868 w 3162412"/>
              <a:gd name="connsiteY0" fmla="*/ 102933 h 2800778"/>
              <a:gd name="connsiteX1" fmla="*/ 1481367 w 3162412"/>
              <a:gd name="connsiteY1" fmla="*/ 309068 h 2800778"/>
              <a:gd name="connsiteX2" fmla="*/ 1455488 w 3162412"/>
              <a:gd name="connsiteY2" fmla="*/ 464344 h 2800778"/>
              <a:gd name="connsiteX3" fmla="*/ 1610763 w 3162412"/>
              <a:gd name="connsiteY3" fmla="*/ 610993 h 2800778"/>
              <a:gd name="connsiteX4" fmla="*/ 1984455 w 3162412"/>
              <a:gd name="connsiteY4" fmla="*/ 831616 h 2800778"/>
              <a:gd name="connsiteX5" fmla="*/ 2243137 w 3162412"/>
              <a:gd name="connsiteY5" fmla="*/ 1027377 h 2800778"/>
              <a:gd name="connsiteX6" fmla="*/ 2490657 w 3162412"/>
              <a:gd name="connsiteY6" fmla="*/ 1214403 h 2800778"/>
              <a:gd name="connsiteX7" fmla="*/ 2671812 w 3162412"/>
              <a:gd name="connsiteY7" fmla="*/ 1318359 h 2800778"/>
              <a:gd name="connsiteX8" fmla="*/ 2664994 w 3162412"/>
              <a:gd name="connsiteY8" fmla="*/ 1406287 h 2800778"/>
              <a:gd name="connsiteX9" fmla="*/ 2641182 w 3162412"/>
              <a:gd name="connsiteY9" fmla="*/ 1461849 h 2800778"/>
              <a:gd name="connsiteX10" fmla="*/ 2604140 w 3162412"/>
              <a:gd name="connsiteY10" fmla="*/ 1514766 h 2800778"/>
              <a:gd name="connsiteX11" fmla="*/ 2678223 w 3162412"/>
              <a:gd name="connsiteY11" fmla="*/ 1591495 h 2800778"/>
              <a:gd name="connsiteX12" fmla="*/ 2724370 w 3162412"/>
              <a:gd name="connsiteY12" fmla="*/ 1649387 h 2800778"/>
              <a:gd name="connsiteX13" fmla="*/ 2731141 w 3162412"/>
              <a:gd name="connsiteY13" fmla="*/ 1713204 h 2800778"/>
              <a:gd name="connsiteX14" fmla="*/ 2688808 w 3162412"/>
              <a:gd name="connsiteY14" fmla="*/ 1781995 h 2800778"/>
              <a:gd name="connsiteX15" fmla="*/ 2644305 w 3162412"/>
              <a:gd name="connsiteY15" fmla="*/ 1799013 h 2800778"/>
              <a:gd name="connsiteX16" fmla="*/ 2601494 w 3162412"/>
              <a:gd name="connsiteY16" fmla="*/ 1840204 h 2800778"/>
              <a:gd name="connsiteX17" fmla="*/ 3162412 w 3162412"/>
              <a:gd name="connsiteY17" fmla="*/ 2557226 h 2800778"/>
              <a:gd name="connsiteX18" fmla="*/ 3109065 w 3162412"/>
              <a:gd name="connsiteY18" fmla="*/ 2695231 h 2800778"/>
              <a:gd name="connsiteX19" fmla="*/ 3014245 w 3162412"/>
              <a:gd name="connsiteY19" fmla="*/ 2800642 h 2800778"/>
              <a:gd name="connsiteX20" fmla="*/ 2547597 w 3162412"/>
              <a:gd name="connsiteY20" fmla="*/ 2099670 h 2800778"/>
              <a:gd name="connsiteX21" fmla="*/ 2458618 w 3162412"/>
              <a:gd name="connsiteY21" fmla="*/ 2062453 h 2800778"/>
              <a:gd name="connsiteX22" fmla="*/ 2366015 w 3162412"/>
              <a:gd name="connsiteY22" fmla="*/ 1967204 h 2800778"/>
              <a:gd name="connsiteX23" fmla="*/ 2246953 w 3162412"/>
              <a:gd name="connsiteY23" fmla="*/ 2033351 h 2800778"/>
              <a:gd name="connsiteX24" fmla="*/ 2299868 w 3162412"/>
              <a:gd name="connsiteY24" fmla="*/ 2152412 h 2800778"/>
              <a:gd name="connsiteX25" fmla="*/ 2266371 w 3162412"/>
              <a:gd name="connsiteY25" fmla="*/ 2241385 h 2800778"/>
              <a:gd name="connsiteX26" fmla="*/ 2204619 w 3162412"/>
              <a:gd name="connsiteY26" fmla="*/ 2197392 h 2800778"/>
              <a:gd name="connsiteX27" fmla="*/ 2151703 w 3162412"/>
              <a:gd name="connsiteY27" fmla="*/ 2120662 h 2800778"/>
              <a:gd name="connsiteX28" fmla="*/ 2051285 w 3162412"/>
              <a:gd name="connsiteY28" fmla="*/ 2061249 h 2800778"/>
              <a:gd name="connsiteX29" fmla="*/ 1917540 w 3162412"/>
              <a:gd name="connsiteY29" fmla="*/ 1987056 h 2800778"/>
              <a:gd name="connsiteX30" fmla="*/ 1776623 w 3162412"/>
              <a:gd name="connsiteY30" fmla="*/ 1881806 h 2800778"/>
              <a:gd name="connsiteX31" fmla="*/ 1654086 w 3162412"/>
              <a:gd name="connsiteY31" fmla="*/ 1845283 h 2800778"/>
              <a:gd name="connsiteX32" fmla="*/ 1575460 w 3162412"/>
              <a:gd name="connsiteY32" fmla="*/ 1692523 h 2800778"/>
              <a:gd name="connsiteX33" fmla="*/ 1517295 w 3162412"/>
              <a:gd name="connsiteY33" fmla="*/ 1568795 h 2800778"/>
              <a:gd name="connsiteX34" fmla="*/ 1310640 w 3162412"/>
              <a:gd name="connsiteY34" fmla="*/ 1656260 h 2800778"/>
              <a:gd name="connsiteX35" fmla="*/ 1113899 w 3162412"/>
              <a:gd name="connsiteY35" fmla="*/ 1820074 h 2800778"/>
              <a:gd name="connsiteX36" fmla="*/ 906537 w 3162412"/>
              <a:gd name="connsiteY36" fmla="*/ 1810116 h 2800778"/>
              <a:gd name="connsiteX37" fmla="*/ 675146 w 3162412"/>
              <a:gd name="connsiteY37" fmla="*/ 1776392 h 2800778"/>
              <a:gd name="connsiteX38" fmla="*/ 634621 w 3162412"/>
              <a:gd name="connsiteY38" fmla="*/ 1879681 h 2800778"/>
              <a:gd name="connsiteX39" fmla="*/ 580141 w 3162412"/>
              <a:gd name="connsiteY39" fmla="*/ 1949266 h 2800778"/>
              <a:gd name="connsiteX40" fmla="*/ 587360 w 3162412"/>
              <a:gd name="connsiteY40" fmla="*/ 2093574 h 2800778"/>
              <a:gd name="connsiteX41" fmla="*/ 555799 w 3162412"/>
              <a:gd name="connsiteY41" fmla="*/ 2176014 h 2800778"/>
              <a:gd name="connsiteX42" fmla="*/ 490502 w 3162412"/>
              <a:gd name="connsiteY42" fmla="*/ 2172327 h 2800778"/>
              <a:gd name="connsiteX43" fmla="*/ 442492 w 3162412"/>
              <a:gd name="connsiteY43" fmla="*/ 2080974 h 2800778"/>
              <a:gd name="connsiteX44" fmla="*/ 420068 w 3162412"/>
              <a:gd name="connsiteY44" fmla="*/ 2029409 h 2800778"/>
              <a:gd name="connsiteX45" fmla="*/ 339705 w 3162412"/>
              <a:gd name="connsiteY45" fmla="*/ 2096823 h 2800778"/>
              <a:gd name="connsiteX46" fmla="*/ 327663 w 3162412"/>
              <a:gd name="connsiteY46" fmla="*/ 2045064 h 2800778"/>
              <a:gd name="connsiteX47" fmla="*/ 336659 w 3162412"/>
              <a:gd name="connsiteY47" fmla="*/ 2022766 h 2800778"/>
              <a:gd name="connsiteX48" fmla="*/ 286388 w 3162412"/>
              <a:gd name="connsiteY48" fmla="*/ 2014828 h 2800778"/>
              <a:gd name="connsiteX49" fmla="*/ 341951 w 3162412"/>
              <a:gd name="connsiteY49" fmla="*/ 1967201 h 2800778"/>
              <a:gd name="connsiteX50" fmla="*/ 429264 w 3162412"/>
              <a:gd name="connsiteY50" fmla="*/ 1898411 h 2800778"/>
              <a:gd name="connsiteX51" fmla="*/ 454115 w 3162412"/>
              <a:gd name="connsiteY51" fmla="*/ 1751048 h 2800778"/>
              <a:gd name="connsiteX52" fmla="*/ 407648 w 3162412"/>
              <a:gd name="connsiteY52" fmla="*/ 1735891 h 2800778"/>
              <a:gd name="connsiteX53" fmla="*/ 427547 w 3162412"/>
              <a:gd name="connsiteY53" fmla="*/ 1651944 h 2800778"/>
              <a:gd name="connsiteX54" fmla="*/ 394748 w 3162412"/>
              <a:gd name="connsiteY54" fmla="*/ 1636099 h 2800778"/>
              <a:gd name="connsiteX55" fmla="*/ 323170 w 3162412"/>
              <a:gd name="connsiteY55" fmla="*/ 1599996 h 2800778"/>
              <a:gd name="connsiteX56" fmla="*/ 89976 w 3162412"/>
              <a:gd name="connsiteY56" fmla="*/ 1553999 h 2800778"/>
              <a:gd name="connsiteX57" fmla="*/ 20 w 3162412"/>
              <a:gd name="connsiteY57" fmla="*/ 1404374 h 2800778"/>
              <a:gd name="connsiteX58" fmla="*/ 135646 w 3162412"/>
              <a:gd name="connsiteY58" fmla="*/ 1387370 h 2800778"/>
              <a:gd name="connsiteX59" fmla="*/ 256416 w 3162412"/>
              <a:gd name="connsiteY59" fmla="*/ 1292480 h 2800778"/>
              <a:gd name="connsiteX60" fmla="*/ 403065 w 3162412"/>
              <a:gd name="connsiteY60" fmla="*/ 1275227 h 2800778"/>
              <a:gd name="connsiteX61" fmla="*/ 522038 w 3162412"/>
              <a:gd name="connsiteY61" fmla="*/ 1092590 h 2800778"/>
              <a:gd name="connsiteX62" fmla="*/ 528283 w 3162412"/>
              <a:gd name="connsiteY62" fmla="*/ 1021107 h 2800778"/>
              <a:gd name="connsiteX63" fmla="*/ 537808 w 3162412"/>
              <a:gd name="connsiteY63" fmla="*/ 960812 h 2800778"/>
              <a:gd name="connsiteX64" fmla="*/ 573527 w 3162412"/>
              <a:gd name="connsiteY64" fmla="*/ 952051 h 2800778"/>
              <a:gd name="connsiteX65" fmla="*/ 602955 w 3162412"/>
              <a:gd name="connsiteY65" fmla="*/ 983142 h 2800778"/>
              <a:gd name="connsiteX66" fmla="*/ 621152 w 3162412"/>
              <a:gd name="connsiteY66" fmla="*/ 966338 h 2800778"/>
              <a:gd name="connsiteX67" fmla="*/ 619624 w 3162412"/>
              <a:gd name="connsiteY67" fmla="*/ 906088 h 2800778"/>
              <a:gd name="connsiteX68" fmla="*/ 671069 w 3162412"/>
              <a:gd name="connsiteY68" fmla="*/ 885556 h 2800778"/>
              <a:gd name="connsiteX69" fmla="*/ 714020 w 3162412"/>
              <a:gd name="connsiteY69" fmla="*/ 930620 h 2800778"/>
              <a:gd name="connsiteX70" fmla="*/ 730689 w 3162412"/>
              <a:gd name="connsiteY70" fmla="*/ 952051 h 2800778"/>
              <a:gd name="connsiteX71" fmla="*/ 759714 w 3162412"/>
              <a:gd name="connsiteY71" fmla="*/ 939380 h 2800778"/>
              <a:gd name="connsiteX72" fmla="*/ 768789 w 3162412"/>
              <a:gd name="connsiteY72" fmla="*/ 880613 h 2800778"/>
              <a:gd name="connsiteX73" fmla="*/ 769823 w 3162412"/>
              <a:gd name="connsiteY73" fmla="*/ 847186 h 2800778"/>
              <a:gd name="connsiteX74" fmla="*/ 790220 w 3162412"/>
              <a:gd name="connsiteY74" fmla="*/ 823463 h 2800778"/>
              <a:gd name="connsiteX75" fmla="*/ 845978 w 3162412"/>
              <a:gd name="connsiteY75" fmla="*/ 804952 h 2800778"/>
              <a:gd name="connsiteX76" fmla="*/ 878327 w 3162412"/>
              <a:gd name="connsiteY76" fmla="*/ 799651 h 2800778"/>
              <a:gd name="connsiteX77" fmla="*/ 896523 w 3162412"/>
              <a:gd name="connsiteY77" fmla="*/ 767167 h 2800778"/>
              <a:gd name="connsiteX78" fmla="*/ 921189 w 3162412"/>
              <a:gd name="connsiteY78" fmla="*/ 759170 h 2800778"/>
              <a:gd name="connsiteX79" fmla="*/ 937858 w 3162412"/>
              <a:gd name="connsiteY79" fmla="*/ 735357 h 2800778"/>
              <a:gd name="connsiteX80" fmla="*/ 961670 w 3162412"/>
              <a:gd name="connsiteY80" fmla="*/ 787745 h 2800778"/>
              <a:gd name="connsiteX81" fmla="*/ 1004533 w 3162412"/>
              <a:gd name="connsiteY81" fmla="*/ 785364 h 2800778"/>
              <a:gd name="connsiteX82" fmla="*/ 1042633 w 3162412"/>
              <a:gd name="connsiteY82" fmla="*/ 797270 h 2800778"/>
              <a:gd name="connsiteX83" fmla="*/ 1066445 w 3162412"/>
              <a:gd name="connsiteY83" fmla="*/ 787745 h 2800778"/>
              <a:gd name="connsiteX84" fmla="*/ 1095020 w 3162412"/>
              <a:gd name="connsiteY84" fmla="*/ 859182 h 2800778"/>
              <a:gd name="connsiteX85" fmla="*/ 1119956 w 3162412"/>
              <a:gd name="connsiteY85" fmla="*/ 846872 h 2800778"/>
              <a:gd name="connsiteX86" fmla="*/ 1163088 w 3162412"/>
              <a:gd name="connsiteY86" fmla="*/ 852532 h 2800778"/>
              <a:gd name="connsiteX87" fmla="*/ 1197414 w 3162412"/>
              <a:gd name="connsiteY87" fmla="*/ 859182 h 2800778"/>
              <a:gd name="connsiteX88" fmla="*/ 1256765 w 3162412"/>
              <a:gd name="connsiteY88" fmla="*/ 914715 h 2800778"/>
              <a:gd name="connsiteX89" fmla="*/ 1285520 w 3162412"/>
              <a:gd name="connsiteY89" fmla="*/ 899663 h 2800778"/>
              <a:gd name="connsiteX90" fmla="*/ 1321239 w 3162412"/>
              <a:gd name="connsiteY90" fmla="*/ 923476 h 2800778"/>
              <a:gd name="connsiteX91" fmla="*/ 1373627 w 3162412"/>
              <a:gd name="connsiteY91" fmla="*/ 952051 h 2800778"/>
              <a:gd name="connsiteX92" fmla="*/ 1454589 w 3162412"/>
              <a:gd name="connsiteY92" fmla="*/ 956633 h 2800778"/>
              <a:gd name="connsiteX93" fmla="*/ 1478086 w 3162412"/>
              <a:gd name="connsiteY93" fmla="*/ 917680 h 2800778"/>
              <a:gd name="connsiteX94" fmla="*/ 1442683 w 3162412"/>
              <a:gd name="connsiteY94" fmla="*/ 875851 h 2800778"/>
              <a:gd name="connsiteX95" fmla="*/ 1367740 w 3162412"/>
              <a:gd name="connsiteY95" fmla="*/ 823687 h 2800778"/>
              <a:gd name="connsiteX96" fmla="*/ 1280758 w 3162412"/>
              <a:gd name="connsiteY96" fmla="*/ 778220 h 2800778"/>
              <a:gd name="connsiteX97" fmla="*/ 1195527 w 3162412"/>
              <a:gd name="connsiteY97" fmla="*/ 685396 h 2800778"/>
              <a:gd name="connsiteX98" fmla="*/ 1156933 w 3162412"/>
              <a:gd name="connsiteY98" fmla="*/ 663920 h 2800778"/>
              <a:gd name="connsiteX99" fmla="*/ 1075341 w 3162412"/>
              <a:gd name="connsiteY99" fmla="*/ 588124 h 2800778"/>
              <a:gd name="connsiteX100" fmla="*/ 1045014 w 3162412"/>
              <a:gd name="connsiteY100" fmla="*/ 521045 h 2800778"/>
              <a:gd name="connsiteX101" fmla="*/ 1014058 w 3162412"/>
              <a:gd name="connsiteY101" fmla="*/ 471038 h 2800778"/>
              <a:gd name="connsiteX102" fmla="*/ 997074 w 3162412"/>
              <a:gd name="connsiteY102" fmla="*/ 455134 h 2800778"/>
              <a:gd name="connsiteX103" fmla="*/ 1002151 w 3162412"/>
              <a:gd name="connsiteY103" fmla="*/ 418651 h 2800778"/>
              <a:gd name="connsiteX104" fmla="*/ 1023583 w 3162412"/>
              <a:gd name="connsiteY104" fmla="*/ 378394 h 2800778"/>
              <a:gd name="connsiteX105" fmla="*/ 980720 w 3162412"/>
              <a:gd name="connsiteY105" fmla="*/ 378170 h 2800778"/>
              <a:gd name="connsiteX106" fmla="*/ 938801 w 3162412"/>
              <a:gd name="connsiteY106" fmla="*/ 353099 h 2800778"/>
              <a:gd name="connsiteX107" fmla="*/ 930714 w 3162412"/>
              <a:gd name="connsiteY107" fmla="*/ 290063 h 2800778"/>
              <a:gd name="connsiteX108" fmla="*/ 899758 w 3162412"/>
              <a:gd name="connsiteY108" fmla="*/ 275776 h 2800778"/>
              <a:gd name="connsiteX109" fmla="*/ 894186 w 3162412"/>
              <a:gd name="connsiteY109" fmla="*/ 252862 h 2800778"/>
              <a:gd name="connsiteX110" fmla="*/ 842608 w 3162412"/>
              <a:gd name="connsiteY110" fmla="*/ 256726 h 2800778"/>
              <a:gd name="connsiteX111" fmla="*/ 830702 w 3162412"/>
              <a:gd name="connsiteY111" fmla="*/ 240057 h 2800778"/>
              <a:gd name="connsiteX112" fmla="*/ 780695 w 3162412"/>
              <a:gd name="connsiteY112" fmla="*/ 247201 h 2800778"/>
              <a:gd name="connsiteX113" fmla="*/ 759264 w 3162412"/>
              <a:gd name="connsiteY113" fmla="*/ 235295 h 2800778"/>
              <a:gd name="connsiteX114" fmla="*/ 746639 w 3162412"/>
              <a:gd name="connsiteY114" fmla="*/ 193644 h 2800778"/>
              <a:gd name="connsiteX115" fmla="*/ 672819 w 3162412"/>
              <a:gd name="connsiteY115" fmla="*/ 215075 h 2800778"/>
              <a:gd name="connsiteX116" fmla="*/ 697352 w 3162412"/>
              <a:gd name="connsiteY116" fmla="*/ 178145 h 2800778"/>
              <a:gd name="connsiteX117" fmla="*/ 744977 w 3162412"/>
              <a:gd name="connsiteY117" fmla="*/ 154332 h 2800778"/>
              <a:gd name="connsiteX118" fmla="*/ 780696 w 3162412"/>
              <a:gd name="connsiteY118" fmla="*/ 142426 h 2800778"/>
              <a:gd name="connsiteX119" fmla="*/ 794982 w 3162412"/>
              <a:gd name="connsiteY119" fmla="*/ 92419 h 2800778"/>
              <a:gd name="connsiteX120" fmla="*/ 837845 w 3162412"/>
              <a:gd name="connsiteY120" fmla="*/ 97182 h 2800778"/>
              <a:gd name="connsiteX121" fmla="*/ 941182 w 3162412"/>
              <a:gd name="connsiteY121" fmla="*/ 41649 h 2800778"/>
              <a:gd name="connsiteX122" fmla="*/ 1174994 w 3162412"/>
              <a:gd name="connsiteY122" fmla="*/ 0 h 2800778"/>
              <a:gd name="connsiteX123" fmla="*/ 1273704 w 3162412"/>
              <a:gd name="connsiteY123" fmla="*/ 27677 h 2800778"/>
              <a:gd name="connsiteX124" fmla="*/ 1337908 w 3162412"/>
              <a:gd name="connsiteY124" fmla="*/ 61463 h 2800778"/>
              <a:gd name="connsiteX125" fmla="*/ 1380770 w 3162412"/>
              <a:gd name="connsiteY125" fmla="*/ 90038 h 2800778"/>
              <a:gd name="connsiteX126" fmla="*/ 1562868 w 3162412"/>
              <a:gd name="connsiteY126" fmla="*/ 102933 h 2800778"/>
              <a:gd name="connsiteX0" fmla="*/ 1562868 w 3162412"/>
              <a:gd name="connsiteY0" fmla="*/ 102933 h 2800778"/>
              <a:gd name="connsiteX1" fmla="*/ 1481367 w 3162412"/>
              <a:gd name="connsiteY1" fmla="*/ 309068 h 2800778"/>
              <a:gd name="connsiteX2" fmla="*/ 1455488 w 3162412"/>
              <a:gd name="connsiteY2" fmla="*/ 464344 h 2800778"/>
              <a:gd name="connsiteX3" fmla="*/ 1610763 w 3162412"/>
              <a:gd name="connsiteY3" fmla="*/ 610993 h 2800778"/>
              <a:gd name="connsiteX4" fmla="*/ 1984455 w 3162412"/>
              <a:gd name="connsiteY4" fmla="*/ 831616 h 2800778"/>
              <a:gd name="connsiteX5" fmla="*/ 2243137 w 3162412"/>
              <a:gd name="connsiteY5" fmla="*/ 1027377 h 2800778"/>
              <a:gd name="connsiteX6" fmla="*/ 2490657 w 3162412"/>
              <a:gd name="connsiteY6" fmla="*/ 1214403 h 2800778"/>
              <a:gd name="connsiteX7" fmla="*/ 2671812 w 3162412"/>
              <a:gd name="connsiteY7" fmla="*/ 1318359 h 2800778"/>
              <a:gd name="connsiteX8" fmla="*/ 2664994 w 3162412"/>
              <a:gd name="connsiteY8" fmla="*/ 1406287 h 2800778"/>
              <a:gd name="connsiteX9" fmla="*/ 2641182 w 3162412"/>
              <a:gd name="connsiteY9" fmla="*/ 1461849 h 2800778"/>
              <a:gd name="connsiteX10" fmla="*/ 2604140 w 3162412"/>
              <a:gd name="connsiteY10" fmla="*/ 1514766 h 2800778"/>
              <a:gd name="connsiteX11" fmla="*/ 2678223 w 3162412"/>
              <a:gd name="connsiteY11" fmla="*/ 1591495 h 2800778"/>
              <a:gd name="connsiteX12" fmla="*/ 2724370 w 3162412"/>
              <a:gd name="connsiteY12" fmla="*/ 1649387 h 2800778"/>
              <a:gd name="connsiteX13" fmla="*/ 2731141 w 3162412"/>
              <a:gd name="connsiteY13" fmla="*/ 1713204 h 2800778"/>
              <a:gd name="connsiteX14" fmla="*/ 2688808 w 3162412"/>
              <a:gd name="connsiteY14" fmla="*/ 1781995 h 2800778"/>
              <a:gd name="connsiteX15" fmla="*/ 2644305 w 3162412"/>
              <a:gd name="connsiteY15" fmla="*/ 1799013 h 2800778"/>
              <a:gd name="connsiteX16" fmla="*/ 2601494 w 3162412"/>
              <a:gd name="connsiteY16" fmla="*/ 1840204 h 2800778"/>
              <a:gd name="connsiteX17" fmla="*/ 3080391 w 3162412"/>
              <a:gd name="connsiteY17" fmla="*/ 2401121 h 2800778"/>
              <a:gd name="connsiteX18" fmla="*/ 3162412 w 3162412"/>
              <a:gd name="connsiteY18" fmla="*/ 2557226 h 2800778"/>
              <a:gd name="connsiteX19" fmla="*/ 3109065 w 3162412"/>
              <a:gd name="connsiteY19" fmla="*/ 2695231 h 2800778"/>
              <a:gd name="connsiteX20" fmla="*/ 3014245 w 3162412"/>
              <a:gd name="connsiteY20" fmla="*/ 2800642 h 2800778"/>
              <a:gd name="connsiteX21" fmla="*/ 2547597 w 3162412"/>
              <a:gd name="connsiteY21" fmla="*/ 2099670 h 2800778"/>
              <a:gd name="connsiteX22" fmla="*/ 2458618 w 3162412"/>
              <a:gd name="connsiteY22" fmla="*/ 2062453 h 2800778"/>
              <a:gd name="connsiteX23" fmla="*/ 2366015 w 3162412"/>
              <a:gd name="connsiteY23" fmla="*/ 1967204 h 2800778"/>
              <a:gd name="connsiteX24" fmla="*/ 2246953 w 3162412"/>
              <a:gd name="connsiteY24" fmla="*/ 2033351 h 2800778"/>
              <a:gd name="connsiteX25" fmla="*/ 2299868 w 3162412"/>
              <a:gd name="connsiteY25" fmla="*/ 2152412 h 2800778"/>
              <a:gd name="connsiteX26" fmla="*/ 2266371 w 3162412"/>
              <a:gd name="connsiteY26" fmla="*/ 2241385 h 2800778"/>
              <a:gd name="connsiteX27" fmla="*/ 2204619 w 3162412"/>
              <a:gd name="connsiteY27" fmla="*/ 2197392 h 2800778"/>
              <a:gd name="connsiteX28" fmla="*/ 2151703 w 3162412"/>
              <a:gd name="connsiteY28" fmla="*/ 2120662 h 2800778"/>
              <a:gd name="connsiteX29" fmla="*/ 2051285 w 3162412"/>
              <a:gd name="connsiteY29" fmla="*/ 2061249 h 2800778"/>
              <a:gd name="connsiteX30" fmla="*/ 1917540 w 3162412"/>
              <a:gd name="connsiteY30" fmla="*/ 1987056 h 2800778"/>
              <a:gd name="connsiteX31" fmla="*/ 1776623 w 3162412"/>
              <a:gd name="connsiteY31" fmla="*/ 1881806 h 2800778"/>
              <a:gd name="connsiteX32" fmla="*/ 1654086 w 3162412"/>
              <a:gd name="connsiteY32" fmla="*/ 1845283 h 2800778"/>
              <a:gd name="connsiteX33" fmla="*/ 1575460 w 3162412"/>
              <a:gd name="connsiteY33" fmla="*/ 1692523 h 2800778"/>
              <a:gd name="connsiteX34" fmla="*/ 1517295 w 3162412"/>
              <a:gd name="connsiteY34" fmla="*/ 1568795 h 2800778"/>
              <a:gd name="connsiteX35" fmla="*/ 1310640 w 3162412"/>
              <a:gd name="connsiteY35" fmla="*/ 1656260 h 2800778"/>
              <a:gd name="connsiteX36" fmla="*/ 1113899 w 3162412"/>
              <a:gd name="connsiteY36" fmla="*/ 1820074 h 2800778"/>
              <a:gd name="connsiteX37" fmla="*/ 906537 w 3162412"/>
              <a:gd name="connsiteY37" fmla="*/ 1810116 h 2800778"/>
              <a:gd name="connsiteX38" fmla="*/ 675146 w 3162412"/>
              <a:gd name="connsiteY38" fmla="*/ 1776392 h 2800778"/>
              <a:gd name="connsiteX39" fmla="*/ 634621 w 3162412"/>
              <a:gd name="connsiteY39" fmla="*/ 1879681 h 2800778"/>
              <a:gd name="connsiteX40" fmla="*/ 580141 w 3162412"/>
              <a:gd name="connsiteY40" fmla="*/ 1949266 h 2800778"/>
              <a:gd name="connsiteX41" fmla="*/ 587360 w 3162412"/>
              <a:gd name="connsiteY41" fmla="*/ 2093574 h 2800778"/>
              <a:gd name="connsiteX42" fmla="*/ 555799 w 3162412"/>
              <a:gd name="connsiteY42" fmla="*/ 2176014 h 2800778"/>
              <a:gd name="connsiteX43" fmla="*/ 490502 w 3162412"/>
              <a:gd name="connsiteY43" fmla="*/ 2172327 h 2800778"/>
              <a:gd name="connsiteX44" fmla="*/ 442492 w 3162412"/>
              <a:gd name="connsiteY44" fmla="*/ 2080974 h 2800778"/>
              <a:gd name="connsiteX45" fmla="*/ 420068 w 3162412"/>
              <a:gd name="connsiteY45" fmla="*/ 2029409 h 2800778"/>
              <a:gd name="connsiteX46" fmla="*/ 339705 w 3162412"/>
              <a:gd name="connsiteY46" fmla="*/ 2096823 h 2800778"/>
              <a:gd name="connsiteX47" fmla="*/ 327663 w 3162412"/>
              <a:gd name="connsiteY47" fmla="*/ 2045064 h 2800778"/>
              <a:gd name="connsiteX48" fmla="*/ 336659 w 3162412"/>
              <a:gd name="connsiteY48" fmla="*/ 2022766 h 2800778"/>
              <a:gd name="connsiteX49" fmla="*/ 286388 w 3162412"/>
              <a:gd name="connsiteY49" fmla="*/ 2014828 h 2800778"/>
              <a:gd name="connsiteX50" fmla="*/ 341951 w 3162412"/>
              <a:gd name="connsiteY50" fmla="*/ 1967201 h 2800778"/>
              <a:gd name="connsiteX51" fmla="*/ 429264 w 3162412"/>
              <a:gd name="connsiteY51" fmla="*/ 1898411 h 2800778"/>
              <a:gd name="connsiteX52" fmla="*/ 454115 w 3162412"/>
              <a:gd name="connsiteY52" fmla="*/ 1751048 h 2800778"/>
              <a:gd name="connsiteX53" fmla="*/ 407648 w 3162412"/>
              <a:gd name="connsiteY53" fmla="*/ 1735891 h 2800778"/>
              <a:gd name="connsiteX54" fmla="*/ 427547 w 3162412"/>
              <a:gd name="connsiteY54" fmla="*/ 1651944 h 2800778"/>
              <a:gd name="connsiteX55" fmla="*/ 394748 w 3162412"/>
              <a:gd name="connsiteY55" fmla="*/ 1636099 h 2800778"/>
              <a:gd name="connsiteX56" fmla="*/ 323170 w 3162412"/>
              <a:gd name="connsiteY56" fmla="*/ 1599996 h 2800778"/>
              <a:gd name="connsiteX57" fmla="*/ 89976 w 3162412"/>
              <a:gd name="connsiteY57" fmla="*/ 1553999 h 2800778"/>
              <a:gd name="connsiteX58" fmla="*/ 20 w 3162412"/>
              <a:gd name="connsiteY58" fmla="*/ 1404374 h 2800778"/>
              <a:gd name="connsiteX59" fmla="*/ 135646 w 3162412"/>
              <a:gd name="connsiteY59" fmla="*/ 1387370 h 2800778"/>
              <a:gd name="connsiteX60" fmla="*/ 256416 w 3162412"/>
              <a:gd name="connsiteY60" fmla="*/ 1292480 h 2800778"/>
              <a:gd name="connsiteX61" fmla="*/ 403065 w 3162412"/>
              <a:gd name="connsiteY61" fmla="*/ 1275227 h 2800778"/>
              <a:gd name="connsiteX62" fmla="*/ 522038 w 3162412"/>
              <a:gd name="connsiteY62" fmla="*/ 1092590 h 2800778"/>
              <a:gd name="connsiteX63" fmla="*/ 528283 w 3162412"/>
              <a:gd name="connsiteY63" fmla="*/ 1021107 h 2800778"/>
              <a:gd name="connsiteX64" fmla="*/ 537808 w 3162412"/>
              <a:gd name="connsiteY64" fmla="*/ 960812 h 2800778"/>
              <a:gd name="connsiteX65" fmla="*/ 573527 w 3162412"/>
              <a:gd name="connsiteY65" fmla="*/ 952051 h 2800778"/>
              <a:gd name="connsiteX66" fmla="*/ 602955 w 3162412"/>
              <a:gd name="connsiteY66" fmla="*/ 983142 h 2800778"/>
              <a:gd name="connsiteX67" fmla="*/ 621152 w 3162412"/>
              <a:gd name="connsiteY67" fmla="*/ 966338 h 2800778"/>
              <a:gd name="connsiteX68" fmla="*/ 619624 w 3162412"/>
              <a:gd name="connsiteY68" fmla="*/ 906088 h 2800778"/>
              <a:gd name="connsiteX69" fmla="*/ 671069 w 3162412"/>
              <a:gd name="connsiteY69" fmla="*/ 885556 h 2800778"/>
              <a:gd name="connsiteX70" fmla="*/ 714020 w 3162412"/>
              <a:gd name="connsiteY70" fmla="*/ 930620 h 2800778"/>
              <a:gd name="connsiteX71" fmla="*/ 730689 w 3162412"/>
              <a:gd name="connsiteY71" fmla="*/ 952051 h 2800778"/>
              <a:gd name="connsiteX72" fmla="*/ 759714 w 3162412"/>
              <a:gd name="connsiteY72" fmla="*/ 939380 h 2800778"/>
              <a:gd name="connsiteX73" fmla="*/ 768789 w 3162412"/>
              <a:gd name="connsiteY73" fmla="*/ 880613 h 2800778"/>
              <a:gd name="connsiteX74" fmla="*/ 769823 w 3162412"/>
              <a:gd name="connsiteY74" fmla="*/ 847186 h 2800778"/>
              <a:gd name="connsiteX75" fmla="*/ 790220 w 3162412"/>
              <a:gd name="connsiteY75" fmla="*/ 823463 h 2800778"/>
              <a:gd name="connsiteX76" fmla="*/ 845978 w 3162412"/>
              <a:gd name="connsiteY76" fmla="*/ 804952 h 2800778"/>
              <a:gd name="connsiteX77" fmla="*/ 878327 w 3162412"/>
              <a:gd name="connsiteY77" fmla="*/ 799651 h 2800778"/>
              <a:gd name="connsiteX78" fmla="*/ 896523 w 3162412"/>
              <a:gd name="connsiteY78" fmla="*/ 767167 h 2800778"/>
              <a:gd name="connsiteX79" fmla="*/ 921189 w 3162412"/>
              <a:gd name="connsiteY79" fmla="*/ 759170 h 2800778"/>
              <a:gd name="connsiteX80" fmla="*/ 937858 w 3162412"/>
              <a:gd name="connsiteY80" fmla="*/ 735357 h 2800778"/>
              <a:gd name="connsiteX81" fmla="*/ 961670 w 3162412"/>
              <a:gd name="connsiteY81" fmla="*/ 787745 h 2800778"/>
              <a:gd name="connsiteX82" fmla="*/ 1004533 w 3162412"/>
              <a:gd name="connsiteY82" fmla="*/ 785364 h 2800778"/>
              <a:gd name="connsiteX83" fmla="*/ 1042633 w 3162412"/>
              <a:gd name="connsiteY83" fmla="*/ 797270 h 2800778"/>
              <a:gd name="connsiteX84" fmla="*/ 1066445 w 3162412"/>
              <a:gd name="connsiteY84" fmla="*/ 787745 h 2800778"/>
              <a:gd name="connsiteX85" fmla="*/ 1095020 w 3162412"/>
              <a:gd name="connsiteY85" fmla="*/ 859182 h 2800778"/>
              <a:gd name="connsiteX86" fmla="*/ 1119956 w 3162412"/>
              <a:gd name="connsiteY86" fmla="*/ 846872 h 2800778"/>
              <a:gd name="connsiteX87" fmla="*/ 1163088 w 3162412"/>
              <a:gd name="connsiteY87" fmla="*/ 852532 h 2800778"/>
              <a:gd name="connsiteX88" fmla="*/ 1197414 w 3162412"/>
              <a:gd name="connsiteY88" fmla="*/ 859182 h 2800778"/>
              <a:gd name="connsiteX89" fmla="*/ 1256765 w 3162412"/>
              <a:gd name="connsiteY89" fmla="*/ 914715 h 2800778"/>
              <a:gd name="connsiteX90" fmla="*/ 1285520 w 3162412"/>
              <a:gd name="connsiteY90" fmla="*/ 899663 h 2800778"/>
              <a:gd name="connsiteX91" fmla="*/ 1321239 w 3162412"/>
              <a:gd name="connsiteY91" fmla="*/ 923476 h 2800778"/>
              <a:gd name="connsiteX92" fmla="*/ 1373627 w 3162412"/>
              <a:gd name="connsiteY92" fmla="*/ 952051 h 2800778"/>
              <a:gd name="connsiteX93" fmla="*/ 1454589 w 3162412"/>
              <a:gd name="connsiteY93" fmla="*/ 956633 h 2800778"/>
              <a:gd name="connsiteX94" fmla="*/ 1478086 w 3162412"/>
              <a:gd name="connsiteY94" fmla="*/ 917680 h 2800778"/>
              <a:gd name="connsiteX95" fmla="*/ 1442683 w 3162412"/>
              <a:gd name="connsiteY95" fmla="*/ 875851 h 2800778"/>
              <a:gd name="connsiteX96" fmla="*/ 1367740 w 3162412"/>
              <a:gd name="connsiteY96" fmla="*/ 823687 h 2800778"/>
              <a:gd name="connsiteX97" fmla="*/ 1280758 w 3162412"/>
              <a:gd name="connsiteY97" fmla="*/ 778220 h 2800778"/>
              <a:gd name="connsiteX98" fmla="*/ 1195527 w 3162412"/>
              <a:gd name="connsiteY98" fmla="*/ 685396 h 2800778"/>
              <a:gd name="connsiteX99" fmla="*/ 1156933 w 3162412"/>
              <a:gd name="connsiteY99" fmla="*/ 663920 h 2800778"/>
              <a:gd name="connsiteX100" fmla="*/ 1075341 w 3162412"/>
              <a:gd name="connsiteY100" fmla="*/ 588124 h 2800778"/>
              <a:gd name="connsiteX101" fmla="*/ 1045014 w 3162412"/>
              <a:gd name="connsiteY101" fmla="*/ 521045 h 2800778"/>
              <a:gd name="connsiteX102" fmla="*/ 1014058 w 3162412"/>
              <a:gd name="connsiteY102" fmla="*/ 471038 h 2800778"/>
              <a:gd name="connsiteX103" fmla="*/ 997074 w 3162412"/>
              <a:gd name="connsiteY103" fmla="*/ 455134 h 2800778"/>
              <a:gd name="connsiteX104" fmla="*/ 1002151 w 3162412"/>
              <a:gd name="connsiteY104" fmla="*/ 418651 h 2800778"/>
              <a:gd name="connsiteX105" fmla="*/ 1023583 w 3162412"/>
              <a:gd name="connsiteY105" fmla="*/ 378394 h 2800778"/>
              <a:gd name="connsiteX106" fmla="*/ 980720 w 3162412"/>
              <a:gd name="connsiteY106" fmla="*/ 378170 h 2800778"/>
              <a:gd name="connsiteX107" fmla="*/ 938801 w 3162412"/>
              <a:gd name="connsiteY107" fmla="*/ 353099 h 2800778"/>
              <a:gd name="connsiteX108" fmla="*/ 930714 w 3162412"/>
              <a:gd name="connsiteY108" fmla="*/ 290063 h 2800778"/>
              <a:gd name="connsiteX109" fmla="*/ 899758 w 3162412"/>
              <a:gd name="connsiteY109" fmla="*/ 275776 h 2800778"/>
              <a:gd name="connsiteX110" fmla="*/ 894186 w 3162412"/>
              <a:gd name="connsiteY110" fmla="*/ 252862 h 2800778"/>
              <a:gd name="connsiteX111" fmla="*/ 842608 w 3162412"/>
              <a:gd name="connsiteY111" fmla="*/ 256726 h 2800778"/>
              <a:gd name="connsiteX112" fmla="*/ 830702 w 3162412"/>
              <a:gd name="connsiteY112" fmla="*/ 240057 h 2800778"/>
              <a:gd name="connsiteX113" fmla="*/ 780695 w 3162412"/>
              <a:gd name="connsiteY113" fmla="*/ 247201 h 2800778"/>
              <a:gd name="connsiteX114" fmla="*/ 759264 w 3162412"/>
              <a:gd name="connsiteY114" fmla="*/ 235295 h 2800778"/>
              <a:gd name="connsiteX115" fmla="*/ 746639 w 3162412"/>
              <a:gd name="connsiteY115" fmla="*/ 193644 h 2800778"/>
              <a:gd name="connsiteX116" fmla="*/ 672819 w 3162412"/>
              <a:gd name="connsiteY116" fmla="*/ 215075 h 2800778"/>
              <a:gd name="connsiteX117" fmla="*/ 697352 w 3162412"/>
              <a:gd name="connsiteY117" fmla="*/ 178145 h 2800778"/>
              <a:gd name="connsiteX118" fmla="*/ 744977 w 3162412"/>
              <a:gd name="connsiteY118" fmla="*/ 154332 h 2800778"/>
              <a:gd name="connsiteX119" fmla="*/ 780696 w 3162412"/>
              <a:gd name="connsiteY119" fmla="*/ 142426 h 2800778"/>
              <a:gd name="connsiteX120" fmla="*/ 794982 w 3162412"/>
              <a:gd name="connsiteY120" fmla="*/ 92419 h 2800778"/>
              <a:gd name="connsiteX121" fmla="*/ 837845 w 3162412"/>
              <a:gd name="connsiteY121" fmla="*/ 97182 h 2800778"/>
              <a:gd name="connsiteX122" fmla="*/ 941182 w 3162412"/>
              <a:gd name="connsiteY122" fmla="*/ 41649 h 2800778"/>
              <a:gd name="connsiteX123" fmla="*/ 1174994 w 3162412"/>
              <a:gd name="connsiteY123" fmla="*/ 0 h 2800778"/>
              <a:gd name="connsiteX124" fmla="*/ 1273704 w 3162412"/>
              <a:gd name="connsiteY124" fmla="*/ 27677 h 2800778"/>
              <a:gd name="connsiteX125" fmla="*/ 1337908 w 3162412"/>
              <a:gd name="connsiteY125" fmla="*/ 61463 h 2800778"/>
              <a:gd name="connsiteX126" fmla="*/ 1380770 w 3162412"/>
              <a:gd name="connsiteY126" fmla="*/ 90038 h 2800778"/>
              <a:gd name="connsiteX127" fmla="*/ 1562868 w 3162412"/>
              <a:gd name="connsiteY127" fmla="*/ 102933 h 2800778"/>
              <a:gd name="connsiteX0" fmla="*/ 1562868 w 3162412"/>
              <a:gd name="connsiteY0" fmla="*/ 102933 h 2800834"/>
              <a:gd name="connsiteX1" fmla="*/ 1481367 w 3162412"/>
              <a:gd name="connsiteY1" fmla="*/ 309068 h 2800834"/>
              <a:gd name="connsiteX2" fmla="*/ 1455488 w 3162412"/>
              <a:gd name="connsiteY2" fmla="*/ 464344 h 2800834"/>
              <a:gd name="connsiteX3" fmla="*/ 1610763 w 3162412"/>
              <a:gd name="connsiteY3" fmla="*/ 610993 h 2800834"/>
              <a:gd name="connsiteX4" fmla="*/ 1984455 w 3162412"/>
              <a:gd name="connsiteY4" fmla="*/ 831616 h 2800834"/>
              <a:gd name="connsiteX5" fmla="*/ 2243137 w 3162412"/>
              <a:gd name="connsiteY5" fmla="*/ 1027377 h 2800834"/>
              <a:gd name="connsiteX6" fmla="*/ 2490657 w 3162412"/>
              <a:gd name="connsiteY6" fmla="*/ 1214403 h 2800834"/>
              <a:gd name="connsiteX7" fmla="*/ 2671812 w 3162412"/>
              <a:gd name="connsiteY7" fmla="*/ 1318359 h 2800834"/>
              <a:gd name="connsiteX8" fmla="*/ 2664994 w 3162412"/>
              <a:gd name="connsiteY8" fmla="*/ 1406287 h 2800834"/>
              <a:gd name="connsiteX9" fmla="*/ 2641182 w 3162412"/>
              <a:gd name="connsiteY9" fmla="*/ 1461849 h 2800834"/>
              <a:gd name="connsiteX10" fmla="*/ 2604140 w 3162412"/>
              <a:gd name="connsiteY10" fmla="*/ 1514766 h 2800834"/>
              <a:gd name="connsiteX11" fmla="*/ 2678223 w 3162412"/>
              <a:gd name="connsiteY11" fmla="*/ 1591495 h 2800834"/>
              <a:gd name="connsiteX12" fmla="*/ 2724370 w 3162412"/>
              <a:gd name="connsiteY12" fmla="*/ 1649387 h 2800834"/>
              <a:gd name="connsiteX13" fmla="*/ 2731141 w 3162412"/>
              <a:gd name="connsiteY13" fmla="*/ 1713204 h 2800834"/>
              <a:gd name="connsiteX14" fmla="*/ 2688808 w 3162412"/>
              <a:gd name="connsiteY14" fmla="*/ 1781995 h 2800834"/>
              <a:gd name="connsiteX15" fmla="*/ 2644305 w 3162412"/>
              <a:gd name="connsiteY15" fmla="*/ 1799013 h 2800834"/>
              <a:gd name="connsiteX16" fmla="*/ 2601494 w 3162412"/>
              <a:gd name="connsiteY16" fmla="*/ 1840204 h 2800834"/>
              <a:gd name="connsiteX17" fmla="*/ 3080391 w 3162412"/>
              <a:gd name="connsiteY17" fmla="*/ 2401121 h 2800834"/>
              <a:gd name="connsiteX18" fmla="*/ 3162412 w 3162412"/>
              <a:gd name="connsiteY18" fmla="*/ 2557226 h 2800834"/>
              <a:gd name="connsiteX19" fmla="*/ 3109065 w 3162412"/>
              <a:gd name="connsiteY19" fmla="*/ 2695231 h 2800834"/>
              <a:gd name="connsiteX20" fmla="*/ 3014245 w 3162412"/>
              <a:gd name="connsiteY20" fmla="*/ 2800642 h 2800834"/>
              <a:gd name="connsiteX21" fmla="*/ 2518492 w 3162412"/>
              <a:gd name="connsiteY21" fmla="*/ 2313982 h 2800834"/>
              <a:gd name="connsiteX22" fmla="*/ 2458618 w 3162412"/>
              <a:gd name="connsiteY22" fmla="*/ 2062453 h 2800834"/>
              <a:gd name="connsiteX23" fmla="*/ 2366015 w 3162412"/>
              <a:gd name="connsiteY23" fmla="*/ 1967204 h 2800834"/>
              <a:gd name="connsiteX24" fmla="*/ 2246953 w 3162412"/>
              <a:gd name="connsiteY24" fmla="*/ 2033351 h 2800834"/>
              <a:gd name="connsiteX25" fmla="*/ 2299868 w 3162412"/>
              <a:gd name="connsiteY25" fmla="*/ 2152412 h 2800834"/>
              <a:gd name="connsiteX26" fmla="*/ 2266371 w 3162412"/>
              <a:gd name="connsiteY26" fmla="*/ 2241385 h 2800834"/>
              <a:gd name="connsiteX27" fmla="*/ 2204619 w 3162412"/>
              <a:gd name="connsiteY27" fmla="*/ 2197392 h 2800834"/>
              <a:gd name="connsiteX28" fmla="*/ 2151703 w 3162412"/>
              <a:gd name="connsiteY28" fmla="*/ 2120662 h 2800834"/>
              <a:gd name="connsiteX29" fmla="*/ 2051285 w 3162412"/>
              <a:gd name="connsiteY29" fmla="*/ 2061249 h 2800834"/>
              <a:gd name="connsiteX30" fmla="*/ 1917540 w 3162412"/>
              <a:gd name="connsiteY30" fmla="*/ 1987056 h 2800834"/>
              <a:gd name="connsiteX31" fmla="*/ 1776623 w 3162412"/>
              <a:gd name="connsiteY31" fmla="*/ 1881806 h 2800834"/>
              <a:gd name="connsiteX32" fmla="*/ 1654086 w 3162412"/>
              <a:gd name="connsiteY32" fmla="*/ 1845283 h 2800834"/>
              <a:gd name="connsiteX33" fmla="*/ 1575460 w 3162412"/>
              <a:gd name="connsiteY33" fmla="*/ 1692523 h 2800834"/>
              <a:gd name="connsiteX34" fmla="*/ 1517295 w 3162412"/>
              <a:gd name="connsiteY34" fmla="*/ 1568795 h 2800834"/>
              <a:gd name="connsiteX35" fmla="*/ 1310640 w 3162412"/>
              <a:gd name="connsiteY35" fmla="*/ 1656260 h 2800834"/>
              <a:gd name="connsiteX36" fmla="*/ 1113899 w 3162412"/>
              <a:gd name="connsiteY36" fmla="*/ 1820074 h 2800834"/>
              <a:gd name="connsiteX37" fmla="*/ 906537 w 3162412"/>
              <a:gd name="connsiteY37" fmla="*/ 1810116 h 2800834"/>
              <a:gd name="connsiteX38" fmla="*/ 675146 w 3162412"/>
              <a:gd name="connsiteY38" fmla="*/ 1776392 h 2800834"/>
              <a:gd name="connsiteX39" fmla="*/ 634621 w 3162412"/>
              <a:gd name="connsiteY39" fmla="*/ 1879681 h 2800834"/>
              <a:gd name="connsiteX40" fmla="*/ 580141 w 3162412"/>
              <a:gd name="connsiteY40" fmla="*/ 1949266 h 2800834"/>
              <a:gd name="connsiteX41" fmla="*/ 587360 w 3162412"/>
              <a:gd name="connsiteY41" fmla="*/ 2093574 h 2800834"/>
              <a:gd name="connsiteX42" fmla="*/ 555799 w 3162412"/>
              <a:gd name="connsiteY42" fmla="*/ 2176014 h 2800834"/>
              <a:gd name="connsiteX43" fmla="*/ 490502 w 3162412"/>
              <a:gd name="connsiteY43" fmla="*/ 2172327 h 2800834"/>
              <a:gd name="connsiteX44" fmla="*/ 442492 w 3162412"/>
              <a:gd name="connsiteY44" fmla="*/ 2080974 h 2800834"/>
              <a:gd name="connsiteX45" fmla="*/ 420068 w 3162412"/>
              <a:gd name="connsiteY45" fmla="*/ 2029409 h 2800834"/>
              <a:gd name="connsiteX46" fmla="*/ 339705 w 3162412"/>
              <a:gd name="connsiteY46" fmla="*/ 2096823 h 2800834"/>
              <a:gd name="connsiteX47" fmla="*/ 327663 w 3162412"/>
              <a:gd name="connsiteY47" fmla="*/ 2045064 h 2800834"/>
              <a:gd name="connsiteX48" fmla="*/ 336659 w 3162412"/>
              <a:gd name="connsiteY48" fmla="*/ 2022766 h 2800834"/>
              <a:gd name="connsiteX49" fmla="*/ 286388 w 3162412"/>
              <a:gd name="connsiteY49" fmla="*/ 2014828 h 2800834"/>
              <a:gd name="connsiteX50" fmla="*/ 341951 w 3162412"/>
              <a:gd name="connsiteY50" fmla="*/ 1967201 h 2800834"/>
              <a:gd name="connsiteX51" fmla="*/ 429264 w 3162412"/>
              <a:gd name="connsiteY51" fmla="*/ 1898411 h 2800834"/>
              <a:gd name="connsiteX52" fmla="*/ 454115 w 3162412"/>
              <a:gd name="connsiteY52" fmla="*/ 1751048 h 2800834"/>
              <a:gd name="connsiteX53" fmla="*/ 407648 w 3162412"/>
              <a:gd name="connsiteY53" fmla="*/ 1735891 h 2800834"/>
              <a:gd name="connsiteX54" fmla="*/ 427547 w 3162412"/>
              <a:gd name="connsiteY54" fmla="*/ 1651944 h 2800834"/>
              <a:gd name="connsiteX55" fmla="*/ 394748 w 3162412"/>
              <a:gd name="connsiteY55" fmla="*/ 1636099 h 2800834"/>
              <a:gd name="connsiteX56" fmla="*/ 323170 w 3162412"/>
              <a:gd name="connsiteY56" fmla="*/ 1599996 h 2800834"/>
              <a:gd name="connsiteX57" fmla="*/ 89976 w 3162412"/>
              <a:gd name="connsiteY57" fmla="*/ 1553999 h 2800834"/>
              <a:gd name="connsiteX58" fmla="*/ 20 w 3162412"/>
              <a:gd name="connsiteY58" fmla="*/ 1404374 h 2800834"/>
              <a:gd name="connsiteX59" fmla="*/ 135646 w 3162412"/>
              <a:gd name="connsiteY59" fmla="*/ 1387370 h 2800834"/>
              <a:gd name="connsiteX60" fmla="*/ 256416 w 3162412"/>
              <a:gd name="connsiteY60" fmla="*/ 1292480 h 2800834"/>
              <a:gd name="connsiteX61" fmla="*/ 403065 w 3162412"/>
              <a:gd name="connsiteY61" fmla="*/ 1275227 h 2800834"/>
              <a:gd name="connsiteX62" fmla="*/ 522038 w 3162412"/>
              <a:gd name="connsiteY62" fmla="*/ 1092590 h 2800834"/>
              <a:gd name="connsiteX63" fmla="*/ 528283 w 3162412"/>
              <a:gd name="connsiteY63" fmla="*/ 1021107 h 2800834"/>
              <a:gd name="connsiteX64" fmla="*/ 537808 w 3162412"/>
              <a:gd name="connsiteY64" fmla="*/ 960812 h 2800834"/>
              <a:gd name="connsiteX65" fmla="*/ 573527 w 3162412"/>
              <a:gd name="connsiteY65" fmla="*/ 952051 h 2800834"/>
              <a:gd name="connsiteX66" fmla="*/ 602955 w 3162412"/>
              <a:gd name="connsiteY66" fmla="*/ 983142 h 2800834"/>
              <a:gd name="connsiteX67" fmla="*/ 621152 w 3162412"/>
              <a:gd name="connsiteY67" fmla="*/ 966338 h 2800834"/>
              <a:gd name="connsiteX68" fmla="*/ 619624 w 3162412"/>
              <a:gd name="connsiteY68" fmla="*/ 906088 h 2800834"/>
              <a:gd name="connsiteX69" fmla="*/ 671069 w 3162412"/>
              <a:gd name="connsiteY69" fmla="*/ 885556 h 2800834"/>
              <a:gd name="connsiteX70" fmla="*/ 714020 w 3162412"/>
              <a:gd name="connsiteY70" fmla="*/ 930620 h 2800834"/>
              <a:gd name="connsiteX71" fmla="*/ 730689 w 3162412"/>
              <a:gd name="connsiteY71" fmla="*/ 952051 h 2800834"/>
              <a:gd name="connsiteX72" fmla="*/ 759714 w 3162412"/>
              <a:gd name="connsiteY72" fmla="*/ 939380 h 2800834"/>
              <a:gd name="connsiteX73" fmla="*/ 768789 w 3162412"/>
              <a:gd name="connsiteY73" fmla="*/ 880613 h 2800834"/>
              <a:gd name="connsiteX74" fmla="*/ 769823 w 3162412"/>
              <a:gd name="connsiteY74" fmla="*/ 847186 h 2800834"/>
              <a:gd name="connsiteX75" fmla="*/ 790220 w 3162412"/>
              <a:gd name="connsiteY75" fmla="*/ 823463 h 2800834"/>
              <a:gd name="connsiteX76" fmla="*/ 845978 w 3162412"/>
              <a:gd name="connsiteY76" fmla="*/ 804952 h 2800834"/>
              <a:gd name="connsiteX77" fmla="*/ 878327 w 3162412"/>
              <a:gd name="connsiteY77" fmla="*/ 799651 h 2800834"/>
              <a:gd name="connsiteX78" fmla="*/ 896523 w 3162412"/>
              <a:gd name="connsiteY78" fmla="*/ 767167 h 2800834"/>
              <a:gd name="connsiteX79" fmla="*/ 921189 w 3162412"/>
              <a:gd name="connsiteY79" fmla="*/ 759170 h 2800834"/>
              <a:gd name="connsiteX80" fmla="*/ 937858 w 3162412"/>
              <a:gd name="connsiteY80" fmla="*/ 735357 h 2800834"/>
              <a:gd name="connsiteX81" fmla="*/ 961670 w 3162412"/>
              <a:gd name="connsiteY81" fmla="*/ 787745 h 2800834"/>
              <a:gd name="connsiteX82" fmla="*/ 1004533 w 3162412"/>
              <a:gd name="connsiteY82" fmla="*/ 785364 h 2800834"/>
              <a:gd name="connsiteX83" fmla="*/ 1042633 w 3162412"/>
              <a:gd name="connsiteY83" fmla="*/ 797270 h 2800834"/>
              <a:gd name="connsiteX84" fmla="*/ 1066445 w 3162412"/>
              <a:gd name="connsiteY84" fmla="*/ 787745 h 2800834"/>
              <a:gd name="connsiteX85" fmla="*/ 1095020 w 3162412"/>
              <a:gd name="connsiteY85" fmla="*/ 859182 h 2800834"/>
              <a:gd name="connsiteX86" fmla="*/ 1119956 w 3162412"/>
              <a:gd name="connsiteY86" fmla="*/ 846872 h 2800834"/>
              <a:gd name="connsiteX87" fmla="*/ 1163088 w 3162412"/>
              <a:gd name="connsiteY87" fmla="*/ 852532 h 2800834"/>
              <a:gd name="connsiteX88" fmla="*/ 1197414 w 3162412"/>
              <a:gd name="connsiteY88" fmla="*/ 859182 h 2800834"/>
              <a:gd name="connsiteX89" fmla="*/ 1256765 w 3162412"/>
              <a:gd name="connsiteY89" fmla="*/ 914715 h 2800834"/>
              <a:gd name="connsiteX90" fmla="*/ 1285520 w 3162412"/>
              <a:gd name="connsiteY90" fmla="*/ 899663 h 2800834"/>
              <a:gd name="connsiteX91" fmla="*/ 1321239 w 3162412"/>
              <a:gd name="connsiteY91" fmla="*/ 923476 h 2800834"/>
              <a:gd name="connsiteX92" fmla="*/ 1373627 w 3162412"/>
              <a:gd name="connsiteY92" fmla="*/ 952051 h 2800834"/>
              <a:gd name="connsiteX93" fmla="*/ 1454589 w 3162412"/>
              <a:gd name="connsiteY93" fmla="*/ 956633 h 2800834"/>
              <a:gd name="connsiteX94" fmla="*/ 1478086 w 3162412"/>
              <a:gd name="connsiteY94" fmla="*/ 917680 h 2800834"/>
              <a:gd name="connsiteX95" fmla="*/ 1442683 w 3162412"/>
              <a:gd name="connsiteY95" fmla="*/ 875851 h 2800834"/>
              <a:gd name="connsiteX96" fmla="*/ 1367740 w 3162412"/>
              <a:gd name="connsiteY96" fmla="*/ 823687 h 2800834"/>
              <a:gd name="connsiteX97" fmla="*/ 1280758 w 3162412"/>
              <a:gd name="connsiteY97" fmla="*/ 778220 h 2800834"/>
              <a:gd name="connsiteX98" fmla="*/ 1195527 w 3162412"/>
              <a:gd name="connsiteY98" fmla="*/ 685396 h 2800834"/>
              <a:gd name="connsiteX99" fmla="*/ 1156933 w 3162412"/>
              <a:gd name="connsiteY99" fmla="*/ 663920 h 2800834"/>
              <a:gd name="connsiteX100" fmla="*/ 1075341 w 3162412"/>
              <a:gd name="connsiteY100" fmla="*/ 588124 h 2800834"/>
              <a:gd name="connsiteX101" fmla="*/ 1045014 w 3162412"/>
              <a:gd name="connsiteY101" fmla="*/ 521045 h 2800834"/>
              <a:gd name="connsiteX102" fmla="*/ 1014058 w 3162412"/>
              <a:gd name="connsiteY102" fmla="*/ 471038 h 2800834"/>
              <a:gd name="connsiteX103" fmla="*/ 997074 w 3162412"/>
              <a:gd name="connsiteY103" fmla="*/ 455134 h 2800834"/>
              <a:gd name="connsiteX104" fmla="*/ 1002151 w 3162412"/>
              <a:gd name="connsiteY104" fmla="*/ 418651 h 2800834"/>
              <a:gd name="connsiteX105" fmla="*/ 1023583 w 3162412"/>
              <a:gd name="connsiteY105" fmla="*/ 378394 h 2800834"/>
              <a:gd name="connsiteX106" fmla="*/ 980720 w 3162412"/>
              <a:gd name="connsiteY106" fmla="*/ 378170 h 2800834"/>
              <a:gd name="connsiteX107" fmla="*/ 938801 w 3162412"/>
              <a:gd name="connsiteY107" fmla="*/ 353099 h 2800834"/>
              <a:gd name="connsiteX108" fmla="*/ 930714 w 3162412"/>
              <a:gd name="connsiteY108" fmla="*/ 290063 h 2800834"/>
              <a:gd name="connsiteX109" fmla="*/ 899758 w 3162412"/>
              <a:gd name="connsiteY109" fmla="*/ 275776 h 2800834"/>
              <a:gd name="connsiteX110" fmla="*/ 894186 w 3162412"/>
              <a:gd name="connsiteY110" fmla="*/ 252862 h 2800834"/>
              <a:gd name="connsiteX111" fmla="*/ 842608 w 3162412"/>
              <a:gd name="connsiteY111" fmla="*/ 256726 h 2800834"/>
              <a:gd name="connsiteX112" fmla="*/ 830702 w 3162412"/>
              <a:gd name="connsiteY112" fmla="*/ 240057 h 2800834"/>
              <a:gd name="connsiteX113" fmla="*/ 780695 w 3162412"/>
              <a:gd name="connsiteY113" fmla="*/ 247201 h 2800834"/>
              <a:gd name="connsiteX114" fmla="*/ 759264 w 3162412"/>
              <a:gd name="connsiteY114" fmla="*/ 235295 h 2800834"/>
              <a:gd name="connsiteX115" fmla="*/ 746639 w 3162412"/>
              <a:gd name="connsiteY115" fmla="*/ 193644 h 2800834"/>
              <a:gd name="connsiteX116" fmla="*/ 672819 w 3162412"/>
              <a:gd name="connsiteY116" fmla="*/ 215075 h 2800834"/>
              <a:gd name="connsiteX117" fmla="*/ 697352 w 3162412"/>
              <a:gd name="connsiteY117" fmla="*/ 178145 h 2800834"/>
              <a:gd name="connsiteX118" fmla="*/ 744977 w 3162412"/>
              <a:gd name="connsiteY118" fmla="*/ 154332 h 2800834"/>
              <a:gd name="connsiteX119" fmla="*/ 780696 w 3162412"/>
              <a:gd name="connsiteY119" fmla="*/ 142426 h 2800834"/>
              <a:gd name="connsiteX120" fmla="*/ 794982 w 3162412"/>
              <a:gd name="connsiteY120" fmla="*/ 92419 h 2800834"/>
              <a:gd name="connsiteX121" fmla="*/ 837845 w 3162412"/>
              <a:gd name="connsiteY121" fmla="*/ 97182 h 2800834"/>
              <a:gd name="connsiteX122" fmla="*/ 941182 w 3162412"/>
              <a:gd name="connsiteY122" fmla="*/ 41649 h 2800834"/>
              <a:gd name="connsiteX123" fmla="*/ 1174994 w 3162412"/>
              <a:gd name="connsiteY123" fmla="*/ 0 h 2800834"/>
              <a:gd name="connsiteX124" fmla="*/ 1273704 w 3162412"/>
              <a:gd name="connsiteY124" fmla="*/ 27677 h 2800834"/>
              <a:gd name="connsiteX125" fmla="*/ 1337908 w 3162412"/>
              <a:gd name="connsiteY125" fmla="*/ 61463 h 2800834"/>
              <a:gd name="connsiteX126" fmla="*/ 1380770 w 3162412"/>
              <a:gd name="connsiteY126" fmla="*/ 90038 h 2800834"/>
              <a:gd name="connsiteX127" fmla="*/ 1562868 w 3162412"/>
              <a:gd name="connsiteY127" fmla="*/ 102933 h 2800834"/>
              <a:gd name="connsiteX0" fmla="*/ 1562868 w 3162412"/>
              <a:gd name="connsiteY0" fmla="*/ 102933 h 2800642"/>
              <a:gd name="connsiteX1" fmla="*/ 1481367 w 3162412"/>
              <a:gd name="connsiteY1" fmla="*/ 309068 h 2800642"/>
              <a:gd name="connsiteX2" fmla="*/ 1455488 w 3162412"/>
              <a:gd name="connsiteY2" fmla="*/ 464344 h 2800642"/>
              <a:gd name="connsiteX3" fmla="*/ 1610763 w 3162412"/>
              <a:gd name="connsiteY3" fmla="*/ 610993 h 2800642"/>
              <a:gd name="connsiteX4" fmla="*/ 1984455 w 3162412"/>
              <a:gd name="connsiteY4" fmla="*/ 831616 h 2800642"/>
              <a:gd name="connsiteX5" fmla="*/ 2243137 w 3162412"/>
              <a:gd name="connsiteY5" fmla="*/ 1027377 h 2800642"/>
              <a:gd name="connsiteX6" fmla="*/ 2490657 w 3162412"/>
              <a:gd name="connsiteY6" fmla="*/ 1214403 h 2800642"/>
              <a:gd name="connsiteX7" fmla="*/ 2671812 w 3162412"/>
              <a:gd name="connsiteY7" fmla="*/ 1318359 h 2800642"/>
              <a:gd name="connsiteX8" fmla="*/ 2664994 w 3162412"/>
              <a:gd name="connsiteY8" fmla="*/ 1406287 h 2800642"/>
              <a:gd name="connsiteX9" fmla="*/ 2641182 w 3162412"/>
              <a:gd name="connsiteY9" fmla="*/ 1461849 h 2800642"/>
              <a:gd name="connsiteX10" fmla="*/ 2604140 w 3162412"/>
              <a:gd name="connsiteY10" fmla="*/ 1514766 h 2800642"/>
              <a:gd name="connsiteX11" fmla="*/ 2678223 w 3162412"/>
              <a:gd name="connsiteY11" fmla="*/ 1591495 h 2800642"/>
              <a:gd name="connsiteX12" fmla="*/ 2724370 w 3162412"/>
              <a:gd name="connsiteY12" fmla="*/ 1649387 h 2800642"/>
              <a:gd name="connsiteX13" fmla="*/ 2731141 w 3162412"/>
              <a:gd name="connsiteY13" fmla="*/ 1713204 h 2800642"/>
              <a:gd name="connsiteX14" fmla="*/ 2688808 w 3162412"/>
              <a:gd name="connsiteY14" fmla="*/ 1781995 h 2800642"/>
              <a:gd name="connsiteX15" fmla="*/ 2644305 w 3162412"/>
              <a:gd name="connsiteY15" fmla="*/ 1799013 h 2800642"/>
              <a:gd name="connsiteX16" fmla="*/ 2601494 w 3162412"/>
              <a:gd name="connsiteY16" fmla="*/ 1840204 h 2800642"/>
              <a:gd name="connsiteX17" fmla="*/ 3080391 w 3162412"/>
              <a:gd name="connsiteY17" fmla="*/ 2401121 h 2800642"/>
              <a:gd name="connsiteX18" fmla="*/ 3162412 w 3162412"/>
              <a:gd name="connsiteY18" fmla="*/ 2557226 h 2800642"/>
              <a:gd name="connsiteX19" fmla="*/ 3109065 w 3162412"/>
              <a:gd name="connsiteY19" fmla="*/ 2695231 h 2800642"/>
              <a:gd name="connsiteX20" fmla="*/ 3014245 w 3162412"/>
              <a:gd name="connsiteY20" fmla="*/ 2800642 h 2800642"/>
              <a:gd name="connsiteX21" fmla="*/ 2575037 w 3162412"/>
              <a:gd name="connsiteY21" fmla="*/ 2485788 h 2800642"/>
              <a:gd name="connsiteX22" fmla="*/ 2518492 w 3162412"/>
              <a:gd name="connsiteY22" fmla="*/ 2313982 h 2800642"/>
              <a:gd name="connsiteX23" fmla="*/ 2458618 w 3162412"/>
              <a:gd name="connsiteY23" fmla="*/ 2062453 h 2800642"/>
              <a:gd name="connsiteX24" fmla="*/ 2366015 w 3162412"/>
              <a:gd name="connsiteY24" fmla="*/ 1967204 h 2800642"/>
              <a:gd name="connsiteX25" fmla="*/ 2246953 w 3162412"/>
              <a:gd name="connsiteY25" fmla="*/ 2033351 h 2800642"/>
              <a:gd name="connsiteX26" fmla="*/ 2299868 w 3162412"/>
              <a:gd name="connsiteY26" fmla="*/ 2152412 h 2800642"/>
              <a:gd name="connsiteX27" fmla="*/ 2266371 w 3162412"/>
              <a:gd name="connsiteY27" fmla="*/ 2241385 h 2800642"/>
              <a:gd name="connsiteX28" fmla="*/ 2204619 w 3162412"/>
              <a:gd name="connsiteY28" fmla="*/ 2197392 h 2800642"/>
              <a:gd name="connsiteX29" fmla="*/ 2151703 w 3162412"/>
              <a:gd name="connsiteY29" fmla="*/ 2120662 h 2800642"/>
              <a:gd name="connsiteX30" fmla="*/ 2051285 w 3162412"/>
              <a:gd name="connsiteY30" fmla="*/ 2061249 h 2800642"/>
              <a:gd name="connsiteX31" fmla="*/ 1917540 w 3162412"/>
              <a:gd name="connsiteY31" fmla="*/ 1987056 h 2800642"/>
              <a:gd name="connsiteX32" fmla="*/ 1776623 w 3162412"/>
              <a:gd name="connsiteY32" fmla="*/ 1881806 h 2800642"/>
              <a:gd name="connsiteX33" fmla="*/ 1654086 w 3162412"/>
              <a:gd name="connsiteY33" fmla="*/ 1845283 h 2800642"/>
              <a:gd name="connsiteX34" fmla="*/ 1575460 w 3162412"/>
              <a:gd name="connsiteY34" fmla="*/ 1692523 h 2800642"/>
              <a:gd name="connsiteX35" fmla="*/ 1517295 w 3162412"/>
              <a:gd name="connsiteY35" fmla="*/ 1568795 h 2800642"/>
              <a:gd name="connsiteX36" fmla="*/ 1310640 w 3162412"/>
              <a:gd name="connsiteY36" fmla="*/ 1656260 h 2800642"/>
              <a:gd name="connsiteX37" fmla="*/ 1113899 w 3162412"/>
              <a:gd name="connsiteY37" fmla="*/ 1820074 h 2800642"/>
              <a:gd name="connsiteX38" fmla="*/ 906537 w 3162412"/>
              <a:gd name="connsiteY38" fmla="*/ 1810116 h 2800642"/>
              <a:gd name="connsiteX39" fmla="*/ 675146 w 3162412"/>
              <a:gd name="connsiteY39" fmla="*/ 1776392 h 2800642"/>
              <a:gd name="connsiteX40" fmla="*/ 634621 w 3162412"/>
              <a:gd name="connsiteY40" fmla="*/ 1879681 h 2800642"/>
              <a:gd name="connsiteX41" fmla="*/ 580141 w 3162412"/>
              <a:gd name="connsiteY41" fmla="*/ 1949266 h 2800642"/>
              <a:gd name="connsiteX42" fmla="*/ 587360 w 3162412"/>
              <a:gd name="connsiteY42" fmla="*/ 2093574 h 2800642"/>
              <a:gd name="connsiteX43" fmla="*/ 555799 w 3162412"/>
              <a:gd name="connsiteY43" fmla="*/ 2176014 h 2800642"/>
              <a:gd name="connsiteX44" fmla="*/ 490502 w 3162412"/>
              <a:gd name="connsiteY44" fmla="*/ 2172327 h 2800642"/>
              <a:gd name="connsiteX45" fmla="*/ 442492 w 3162412"/>
              <a:gd name="connsiteY45" fmla="*/ 2080974 h 2800642"/>
              <a:gd name="connsiteX46" fmla="*/ 420068 w 3162412"/>
              <a:gd name="connsiteY46" fmla="*/ 2029409 h 2800642"/>
              <a:gd name="connsiteX47" fmla="*/ 339705 w 3162412"/>
              <a:gd name="connsiteY47" fmla="*/ 2096823 h 2800642"/>
              <a:gd name="connsiteX48" fmla="*/ 327663 w 3162412"/>
              <a:gd name="connsiteY48" fmla="*/ 2045064 h 2800642"/>
              <a:gd name="connsiteX49" fmla="*/ 336659 w 3162412"/>
              <a:gd name="connsiteY49" fmla="*/ 2022766 h 2800642"/>
              <a:gd name="connsiteX50" fmla="*/ 286388 w 3162412"/>
              <a:gd name="connsiteY50" fmla="*/ 2014828 h 2800642"/>
              <a:gd name="connsiteX51" fmla="*/ 341951 w 3162412"/>
              <a:gd name="connsiteY51" fmla="*/ 1967201 h 2800642"/>
              <a:gd name="connsiteX52" fmla="*/ 429264 w 3162412"/>
              <a:gd name="connsiteY52" fmla="*/ 1898411 h 2800642"/>
              <a:gd name="connsiteX53" fmla="*/ 454115 w 3162412"/>
              <a:gd name="connsiteY53" fmla="*/ 1751048 h 2800642"/>
              <a:gd name="connsiteX54" fmla="*/ 407648 w 3162412"/>
              <a:gd name="connsiteY54" fmla="*/ 1735891 h 2800642"/>
              <a:gd name="connsiteX55" fmla="*/ 427547 w 3162412"/>
              <a:gd name="connsiteY55" fmla="*/ 1651944 h 2800642"/>
              <a:gd name="connsiteX56" fmla="*/ 394748 w 3162412"/>
              <a:gd name="connsiteY56" fmla="*/ 1636099 h 2800642"/>
              <a:gd name="connsiteX57" fmla="*/ 323170 w 3162412"/>
              <a:gd name="connsiteY57" fmla="*/ 1599996 h 2800642"/>
              <a:gd name="connsiteX58" fmla="*/ 89976 w 3162412"/>
              <a:gd name="connsiteY58" fmla="*/ 1553999 h 2800642"/>
              <a:gd name="connsiteX59" fmla="*/ 20 w 3162412"/>
              <a:gd name="connsiteY59" fmla="*/ 1404374 h 2800642"/>
              <a:gd name="connsiteX60" fmla="*/ 135646 w 3162412"/>
              <a:gd name="connsiteY60" fmla="*/ 1387370 h 2800642"/>
              <a:gd name="connsiteX61" fmla="*/ 256416 w 3162412"/>
              <a:gd name="connsiteY61" fmla="*/ 1292480 h 2800642"/>
              <a:gd name="connsiteX62" fmla="*/ 403065 w 3162412"/>
              <a:gd name="connsiteY62" fmla="*/ 1275227 h 2800642"/>
              <a:gd name="connsiteX63" fmla="*/ 522038 w 3162412"/>
              <a:gd name="connsiteY63" fmla="*/ 1092590 h 2800642"/>
              <a:gd name="connsiteX64" fmla="*/ 528283 w 3162412"/>
              <a:gd name="connsiteY64" fmla="*/ 1021107 h 2800642"/>
              <a:gd name="connsiteX65" fmla="*/ 537808 w 3162412"/>
              <a:gd name="connsiteY65" fmla="*/ 960812 h 2800642"/>
              <a:gd name="connsiteX66" fmla="*/ 573527 w 3162412"/>
              <a:gd name="connsiteY66" fmla="*/ 952051 h 2800642"/>
              <a:gd name="connsiteX67" fmla="*/ 602955 w 3162412"/>
              <a:gd name="connsiteY67" fmla="*/ 983142 h 2800642"/>
              <a:gd name="connsiteX68" fmla="*/ 621152 w 3162412"/>
              <a:gd name="connsiteY68" fmla="*/ 966338 h 2800642"/>
              <a:gd name="connsiteX69" fmla="*/ 619624 w 3162412"/>
              <a:gd name="connsiteY69" fmla="*/ 906088 h 2800642"/>
              <a:gd name="connsiteX70" fmla="*/ 671069 w 3162412"/>
              <a:gd name="connsiteY70" fmla="*/ 885556 h 2800642"/>
              <a:gd name="connsiteX71" fmla="*/ 714020 w 3162412"/>
              <a:gd name="connsiteY71" fmla="*/ 930620 h 2800642"/>
              <a:gd name="connsiteX72" fmla="*/ 730689 w 3162412"/>
              <a:gd name="connsiteY72" fmla="*/ 952051 h 2800642"/>
              <a:gd name="connsiteX73" fmla="*/ 759714 w 3162412"/>
              <a:gd name="connsiteY73" fmla="*/ 939380 h 2800642"/>
              <a:gd name="connsiteX74" fmla="*/ 768789 w 3162412"/>
              <a:gd name="connsiteY74" fmla="*/ 880613 h 2800642"/>
              <a:gd name="connsiteX75" fmla="*/ 769823 w 3162412"/>
              <a:gd name="connsiteY75" fmla="*/ 847186 h 2800642"/>
              <a:gd name="connsiteX76" fmla="*/ 790220 w 3162412"/>
              <a:gd name="connsiteY76" fmla="*/ 823463 h 2800642"/>
              <a:gd name="connsiteX77" fmla="*/ 845978 w 3162412"/>
              <a:gd name="connsiteY77" fmla="*/ 804952 h 2800642"/>
              <a:gd name="connsiteX78" fmla="*/ 878327 w 3162412"/>
              <a:gd name="connsiteY78" fmla="*/ 799651 h 2800642"/>
              <a:gd name="connsiteX79" fmla="*/ 896523 w 3162412"/>
              <a:gd name="connsiteY79" fmla="*/ 767167 h 2800642"/>
              <a:gd name="connsiteX80" fmla="*/ 921189 w 3162412"/>
              <a:gd name="connsiteY80" fmla="*/ 759170 h 2800642"/>
              <a:gd name="connsiteX81" fmla="*/ 937858 w 3162412"/>
              <a:gd name="connsiteY81" fmla="*/ 735357 h 2800642"/>
              <a:gd name="connsiteX82" fmla="*/ 961670 w 3162412"/>
              <a:gd name="connsiteY82" fmla="*/ 787745 h 2800642"/>
              <a:gd name="connsiteX83" fmla="*/ 1004533 w 3162412"/>
              <a:gd name="connsiteY83" fmla="*/ 785364 h 2800642"/>
              <a:gd name="connsiteX84" fmla="*/ 1042633 w 3162412"/>
              <a:gd name="connsiteY84" fmla="*/ 797270 h 2800642"/>
              <a:gd name="connsiteX85" fmla="*/ 1066445 w 3162412"/>
              <a:gd name="connsiteY85" fmla="*/ 787745 h 2800642"/>
              <a:gd name="connsiteX86" fmla="*/ 1095020 w 3162412"/>
              <a:gd name="connsiteY86" fmla="*/ 859182 h 2800642"/>
              <a:gd name="connsiteX87" fmla="*/ 1119956 w 3162412"/>
              <a:gd name="connsiteY87" fmla="*/ 846872 h 2800642"/>
              <a:gd name="connsiteX88" fmla="*/ 1163088 w 3162412"/>
              <a:gd name="connsiteY88" fmla="*/ 852532 h 2800642"/>
              <a:gd name="connsiteX89" fmla="*/ 1197414 w 3162412"/>
              <a:gd name="connsiteY89" fmla="*/ 859182 h 2800642"/>
              <a:gd name="connsiteX90" fmla="*/ 1256765 w 3162412"/>
              <a:gd name="connsiteY90" fmla="*/ 914715 h 2800642"/>
              <a:gd name="connsiteX91" fmla="*/ 1285520 w 3162412"/>
              <a:gd name="connsiteY91" fmla="*/ 899663 h 2800642"/>
              <a:gd name="connsiteX92" fmla="*/ 1321239 w 3162412"/>
              <a:gd name="connsiteY92" fmla="*/ 923476 h 2800642"/>
              <a:gd name="connsiteX93" fmla="*/ 1373627 w 3162412"/>
              <a:gd name="connsiteY93" fmla="*/ 952051 h 2800642"/>
              <a:gd name="connsiteX94" fmla="*/ 1454589 w 3162412"/>
              <a:gd name="connsiteY94" fmla="*/ 956633 h 2800642"/>
              <a:gd name="connsiteX95" fmla="*/ 1478086 w 3162412"/>
              <a:gd name="connsiteY95" fmla="*/ 917680 h 2800642"/>
              <a:gd name="connsiteX96" fmla="*/ 1442683 w 3162412"/>
              <a:gd name="connsiteY96" fmla="*/ 875851 h 2800642"/>
              <a:gd name="connsiteX97" fmla="*/ 1367740 w 3162412"/>
              <a:gd name="connsiteY97" fmla="*/ 823687 h 2800642"/>
              <a:gd name="connsiteX98" fmla="*/ 1280758 w 3162412"/>
              <a:gd name="connsiteY98" fmla="*/ 778220 h 2800642"/>
              <a:gd name="connsiteX99" fmla="*/ 1195527 w 3162412"/>
              <a:gd name="connsiteY99" fmla="*/ 685396 h 2800642"/>
              <a:gd name="connsiteX100" fmla="*/ 1156933 w 3162412"/>
              <a:gd name="connsiteY100" fmla="*/ 663920 h 2800642"/>
              <a:gd name="connsiteX101" fmla="*/ 1075341 w 3162412"/>
              <a:gd name="connsiteY101" fmla="*/ 588124 h 2800642"/>
              <a:gd name="connsiteX102" fmla="*/ 1045014 w 3162412"/>
              <a:gd name="connsiteY102" fmla="*/ 521045 h 2800642"/>
              <a:gd name="connsiteX103" fmla="*/ 1014058 w 3162412"/>
              <a:gd name="connsiteY103" fmla="*/ 471038 h 2800642"/>
              <a:gd name="connsiteX104" fmla="*/ 997074 w 3162412"/>
              <a:gd name="connsiteY104" fmla="*/ 455134 h 2800642"/>
              <a:gd name="connsiteX105" fmla="*/ 1002151 w 3162412"/>
              <a:gd name="connsiteY105" fmla="*/ 418651 h 2800642"/>
              <a:gd name="connsiteX106" fmla="*/ 1023583 w 3162412"/>
              <a:gd name="connsiteY106" fmla="*/ 378394 h 2800642"/>
              <a:gd name="connsiteX107" fmla="*/ 980720 w 3162412"/>
              <a:gd name="connsiteY107" fmla="*/ 378170 h 2800642"/>
              <a:gd name="connsiteX108" fmla="*/ 938801 w 3162412"/>
              <a:gd name="connsiteY108" fmla="*/ 353099 h 2800642"/>
              <a:gd name="connsiteX109" fmla="*/ 930714 w 3162412"/>
              <a:gd name="connsiteY109" fmla="*/ 290063 h 2800642"/>
              <a:gd name="connsiteX110" fmla="*/ 899758 w 3162412"/>
              <a:gd name="connsiteY110" fmla="*/ 275776 h 2800642"/>
              <a:gd name="connsiteX111" fmla="*/ 894186 w 3162412"/>
              <a:gd name="connsiteY111" fmla="*/ 252862 h 2800642"/>
              <a:gd name="connsiteX112" fmla="*/ 842608 w 3162412"/>
              <a:gd name="connsiteY112" fmla="*/ 256726 h 2800642"/>
              <a:gd name="connsiteX113" fmla="*/ 830702 w 3162412"/>
              <a:gd name="connsiteY113" fmla="*/ 240057 h 2800642"/>
              <a:gd name="connsiteX114" fmla="*/ 780695 w 3162412"/>
              <a:gd name="connsiteY114" fmla="*/ 247201 h 2800642"/>
              <a:gd name="connsiteX115" fmla="*/ 759264 w 3162412"/>
              <a:gd name="connsiteY115" fmla="*/ 235295 h 2800642"/>
              <a:gd name="connsiteX116" fmla="*/ 746639 w 3162412"/>
              <a:gd name="connsiteY116" fmla="*/ 193644 h 2800642"/>
              <a:gd name="connsiteX117" fmla="*/ 672819 w 3162412"/>
              <a:gd name="connsiteY117" fmla="*/ 215075 h 2800642"/>
              <a:gd name="connsiteX118" fmla="*/ 697352 w 3162412"/>
              <a:gd name="connsiteY118" fmla="*/ 178145 h 2800642"/>
              <a:gd name="connsiteX119" fmla="*/ 744977 w 3162412"/>
              <a:gd name="connsiteY119" fmla="*/ 154332 h 2800642"/>
              <a:gd name="connsiteX120" fmla="*/ 780696 w 3162412"/>
              <a:gd name="connsiteY120" fmla="*/ 142426 h 2800642"/>
              <a:gd name="connsiteX121" fmla="*/ 794982 w 3162412"/>
              <a:gd name="connsiteY121" fmla="*/ 92419 h 2800642"/>
              <a:gd name="connsiteX122" fmla="*/ 837845 w 3162412"/>
              <a:gd name="connsiteY122" fmla="*/ 97182 h 2800642"/>
              <a:gd name="connsiteX123" fmla="*/ 941182 w 3162412"/>
              <a:gd name="connsiteY123" fmla="*/ 41649 h 2800642"/>
              <a:gd name="connsiteX124" fmla="*/ 1174994 w 3162412"/>
              <a:gd name="connsiteY124" fmla="*/ 0 h 2800642"/>
              <a:gd name="connsiteX125" fmla="*/ 1273704 w 3162412"/>
              <a:gd name="connsiteY125" fmla="*/ 27677 h 2800642"/>
              <a:gd name="connsiteX126" fmla="*/ 1337908 w 3162412"/>
              <a:gd name="connsiteY126" fmla="*/ 61463 h 2800642"/>
              <a:gd name="connsiteX127" fmla="*/ 1380770 w 3162412"/>
              <a:gd name="connsiteY127" fmla="*/ 90038 h 2800642"/>
              <a:gd name="connsiteX128" fmla="*/ 1562868 w 3162412"/>
              <a:gd name="connsiteY128" fmla="*/ 102933 h 2800642"/>
              <a:gd name="connsiteX0" fmla="*/ 1562868 w 3162412"/>
              <a:gd name="connsiteY0" fmla="*/ 102933 h 2800642"/>
              <a:gd name="connsiteX1" fmla="*/ 1481367 w 3162412"/>
              <a:gd name="connsiteY1" fmla="*/ 309068 h 2800642"/>
              <a:gd name="connsiteX2" fmla="*/ 1455488 w 3162412"/>
              <a:gd name="connsiteY2" fmla="*/ 464344 h 2800642"/>
              <a:gd name="connsiteX3" fmla="*/ 1610763 w 3162412"/>
              <a:gd name="connsiteY3" fmla="*/ 610993 h 2800642"/>
              <a:gd name="connsiteX4" fmla="*/ 1984455 w 3162412"/>
              <a:gd name="connsiteY4" fmla="*/ 831616 h 2800642"/>
              <a:gd name="connsiteX5" fmla="*/ 2243137 w 3162412"/>
              <a:gd name="connsiteY5" fmla="*/ 1027377 h 2800642"/>
              <a:gd name="connsiteX6" fmla="*/ 2490657 w 3162412"/>
              <a:gd name="connsiteY6" fmla="*/ 1214403 h 2800642"/>
              <a:gd name="connsiteX7" fmla="*/ 2671812 w 3162412"/>
              <a:gd name="connsiteY7" fmla="*/ 1318359 h 2800642"/>
              <a:gd name="connsiteX8" fmla="*/ 2664994 w 3162412"/>
              <a:gd name="connsiteY8" fmla="*/ 1406287 h 2800642"/>
              <a:gd name="connsiteX9" fmla="*/ 2641182 w 3162412"/>
              <a:gd name="connsiteY9" fmla="*/ 1461849 h 2800642"/>
              <a:gd name="connsiteX10" fmla="*/ 2604140 w 3162412"/>
              <a:gd name="connsiteY10" fmla="*/ 1514766 h 2800642"/>
              <a:gd name="connsiteX11" fmla="*/ 2678223 w 3162412"/>
              <a:gd name="connsiteY11" fmla="*/ 1591495 h 2800642"/>
              <a:gd name="connsiteX12" fmla="*/ 2724370 w 3162412"/>
              <a:gd name="connsiteY12" fmla="*/ 1649387 h 2800642"/>
              <a:gd name="connsiteX13" fmla="*/ 2731141 w 3162412"/>
              <a:gd name="connsiteY13" fmla="*/ 1713204 h 2800642"/>
              <a:gd name="connsiteX14" fmla="*/ 2688808 w 3162412"/>
              <a:gd name="connsiteY14" fmla="*/ 1781995 h 2800642"/>
              <a:gd name="connsiteX15" fmla="*/ 2644305 w 3162412"/>
              <a:gd name="connsiteY15" fmla="*/ 1799013 h 2800642"/>
              <a:gd name="connsiteX16" fmla="*/ 2601494 w 3162412"/>
              <a:gd name="connsiteY16" fmla="*/ 1840204 h 2800642"/>
              <a:gd name="connsiteX17" fmla="*/ 3080391 w 3162412"/>
              <a:gd name="connsiteY17" fmla="*/ 2401121 h 2800642"/>
              <a:gd name="connsiteX18" fmla="*/ 3162412 w 3162412"/>
              <a:gd name="connsiteY18" fmla="*/ 2557226 h 2800642"/>
              <a:gd name="connsiteX19" fmla="*/ 3109065 w 3162412"/>
              <a:gd name="connsiteY19" fmla="*/ 2695231 h 2800642"/>
              <a:gd name="connsiteX20" fmla="*/ 3014245 w 3162412"/>
              <a:gd name="connsiteY20" fmla="*/ 2800642 h 2800642"/>
              <a:gd name="connsiteX21" fmla="*/ 2712620 w 3162412"/>
              <a:gd name="connsiteY21" fmla="*/ 2705393 h 2800642"/>
              <a:gd name="connsiteX22" fmla="*/ 2575037 w 3162412"/>
              <a:gd name="connsiteY22" fmla="*/ 2485788 h 2800642"/>
              <a:gd name="connsiteX23" fmla="*/ 2518492 w 3162412"/>
              <a:gd name="connsiteY23" fmla="*/ 2313982 h 2800642"/>
              <a:gd name="connsiteX24" fmla="*/ 2458618 w 3162412"/>
              <a:gd name="connsiteY24" fmla="*/ 2062453 h 2800642"/>
              <a:gd name="connsiteX25" fmla="*/ 2366015 w 3162412"/>
              <a:gd name="connsiteY25" fmla="*/ 1967204 h 2800642"/>
              <a:gd name="connsiteX26" fmla="*/ 2246953 w 3162412"/>
              <a:gd name="connsiteY26" fmla="*/ 2033351 h 2800642"/>
              <a:gd name="connsiteX27" fmla="*/ 2299868 w 3162412"/>
              <a:gd name="connsiteY27" fmla="*/ 2152412 h 2800642"/>
              <a:gd name="connsiteX28" fmla="*/ 2266371 w 3162412"/>
              <a:gd name="connsiteY28" fmla="*/ 2241385 h 2800642"/>
              <a:gd name="connsiteX29" fmla="*/ 2204619 w 3162412"/>
              <a:gd name="connsiteY29" fmla="*/ 2197392 h 2800642"/>
              <a:gd name="connsiteX30" fmla="*/ 2151703 w 3162412"/>
              <a:gd name="connsiteY30" fmla="*/ 2120662 h 2800642"/>
              <a:gd name="connsiteX31" fmla="*/ 2051285 w 3162412"/>
              <a:gd name="connsiteY31" fmla="*/ 2061249 h 2800642"/>
              <a:gd name="connsiteX32" fmla="*/ 1917540 w 3162412"/>
              <a:gd name="connsiteY32" fmla="*/ 1987056 h 2800642"/>
              <a:gd name="connsiteX33" fmla="*/ 1776623 w 3162412"/>
              <a:gd name="connsiteY33" fmla="*/ 1881806 h 2800642"/>
              <a:gd name="connsiteX34" fmla="*/ 1654086 w 3162412"/>
              <a:gd name="connsiteY34" fmla="*/ 1845283 h 2800642"/>
              <a:gd name="connsiteX35" fmla="*/ 1575460 w 3162412"/>
              <a:gd name="connsiteY35" fmla="*/ 1692523 h 2800642"/>
              <a:gd name="connsiteX36" fmla="*/ 1517295 w 3162412"/>
              <a:gd name="connsiteY36" fmla="*/ 1568795 h 2800642"/>
              <a:gd name="connsiteX37" fmla="*/ 1310640 w 3162412"/>
              <a:gd name="connsiteY37" fmla="*/ 1656260 h 2800642"/>
              <a:gd name="connsiteX38" fmla="*/ 1113899 w 3162412"/>
              <a:gd name="connsiteY38" fmla="*/ 1820074 h 2800642"/>
              <a:gd name="connsiteX39" fmla="*/ 906537 w 3162412"/>
              <a:gd name="connsiteY39" fmla="*/ 1810116 h 2800642"/>
              <a:gd name="connsiteX40" fmla="*/ 675146 w 3162412"/>
              <a:gd name="connsiteY40" fmla="*/ 1776392 h 2800642"/>
              <a:gd name="connsiteX41" fmla="*/ 634621 w 3162412"/>
              <a:gd name="connsiteY41" fmla="*/ 1879681 h 2800642"/>
              <a:gd name="connsiteX42" fmla="*/ 580141 w 3162412"/>
              <a:gd name="connsiteY42" fmla="*/ 1949266 h 2800642"/>
              <a:gd name="connsiteX43" fmla="*/ 587360 w 3162412"/>
              <a:gd name="connsiteY43" fmla="*/ 2093574 h 2800642"/>
              <a:gd name="connsiteX44" fmla="*/ 555799 w 3162412"/>
              <a:gd name="connsiteY44" fmla="*/ 2176014 h 2800642"/>
              <a:gd name="connsiteX45" fmla="*/ 490502 w 3162412"/>
              <a:gd name="connsiteY45" fmla="*/ 2172327 h 2800642"/>
              <a:gd name="connsiteX46" fmla="*/ 442492 w 3162412"/>
              <a:gd name="connsiteY46" fmla="*/ 2080974 h 2800642"/>
              <a:gd name="connsiteX47" fmla="*/ 420068 w 3162412"/>
              <a:gd name="connsiteY47" fmla="*/ 2029409 h 2800642"/>
              <a:gd name="connsiteX48" fmla="*/ 339705 w 3162412"/>
              <a:gd name="connsiteY48" fmla="*/ 2096823 h 2800642"/>
              <a:gd name="connsiteX49" fmla="*/ 327663 w 3162412"/>
              <a:gd name="connsiteY49" fmla="*/ 2045064 h 2800642"/>
              <a:gd name="connsiteX50" fmla="*/ 336659 w 3162412"/>
              <a:gd name="connsiteY50" fmla="*/ 2022766 h 2800642"/>
              <a:gd name="connsiteX51" fmla="*/ 286388 w 3162412"/>
              <a:gd name="connsiteY51" fmla="*/ 2014828 h 2800642"/>
              <a:gd name="connsiteX52" fmla="*/ 341951 w 3162412"/>
              <a:gd name="connsiteY52" fmla="*/ 1967201 h 2800642"/>
              <a:gd name="connsiteX53" fmla="*/ 429264 w 3162412"/>
              <a:gd name="connsiteY53" fmla="*/ 1898411 h 2800642"/>
              <a:gd name="connsiteX54" fmla="*/ 454115 w 3162412"/>
              <a:gd name="connsiteY54" fmla="*/ 1751048 h 2800642"/>
              <a:gd name="connsiteX55" fmla="*/ 407648 w 3162412"/>
              <a:gd name="connsiteY55" fmla="*/ 1735891 h 2800642"/>
              <a:gd name="connsiteX56" fmla="*/ 427547 w 3162412"/>
              <a:gd name="connsiteY56" fmla="*/ 1651944 h 2800642"/>
              <a:gd name="connsiteX57" fmla="*/ 394748 w 3162412"/>
              <a:gd name="connsiteY57" fmla="*/ 1636099 h 2800642"/>
              <a:gd name="connsiteX58" fmla="*/ 323170 w 3162412"/>
              <a:gd name="connsiteY58" fmla="*/ 1599996 h 2800642"/>
              <a:gd name="connsiteX59" fmla="*/ 89976 w 3162412"/>
              <a:gd name="connsiteY59" fmla="*/ 1553999 h 2800642"/>
              <a:gd name="connsiteX60" fmla="*/ 20 w 3162412"/>
              <a:gd name="connsiteY60" fmla="*/ 1404374 h 2800642"/>
              <a:gd name="connsiteX61" fmla="*/ 135646 w 3162412"/>
              <a:gd name="connsiteY61" fmla="*/ 1387370 h 2800642"/>
              <a:gd name="connsiteX62" fmla="*/ 256416 w 3162412"/>
              <a:gd name="connsiteY62" fmla="*/ 1292480 h 2800642"/>
              <a:gd name="connsiteX63" fmla="*/ 403065 w 3162412"/>
              <a:gd name="connsiteY63" fmla="*/ 1275227 h 2800642"/>
              <a:gd name="connsiteX64" fmla="*/ 522038 w 3162412"/>
              <a:gd name="connsiteY64" fmla="*/ 1092590 h 2800642"/>
              <a:gd name="connsiteX65" fmla="*/ 528283 w 3162412"/>
              <a:gd name="connsiteY65" fmla="*/ 1021107 h 2800642"/>
              <a:gd name="connsiteX66" fmla="*/ 537808 w 3162412"/>
              <a:gd name="connsiteY66" fmla="*/ 960812 h 2800642"/>
              <a:gd name="connsiteX67" fmla="*/ 573527 w 3162412"/>
              <a:gd name="connsiteY67" fmla="*/ 952051 h 2800642"/>
              <a:gd name="connsiteX68" fmla="*/ 602955 w 3162412"/>
              <a:gd name="connsiteY68" fmla="*/ 983142 h 2800642"/>
              <a:gd name="connsiteX69" fmla="*/ 621152 w 3162412"/>
              <a:gd name="connsiteY69" fmla="*/ 966338 h 2800642"/>
              <a:gd name="connsiteX70" fmla="*/ 619624 w 3162412"/>
              <a:gd name="connsiteY70" fmla="*/ 906088 h 2800642"/>
              <a:gd name="connsiteX71" fmla="*/ 671069 w 3162412"/>
              <a:gd name="connsiteY71" fmla="*/ 885556 h 2800642"/>
              <a:gd name="connsiteX72" fmla="*/ 714020 w 3162412"/>
              <a:gd name="connsiteY72" fmla="*/ 930620 h 2800642"/>
              <a:gd name="connsiteX73" fmla="*/ 730689 w 3162412"/>
              <a:gd name="connsiteY73" fmla="*/ 952051 h 2800642"/>
              <a:gd name="connsiteX74" fmla="*/ 759714 w 3162412"/>
              <a:gd name="connsiteY74" fmla="*/ 939380 h 2800642"/>
              <a:gd name="connsiteX75" fmla="*/ 768789 w 3162412"/>
              <a:gd name="connsiteY75" fmla="*/ 880613 h 2800642"/>
              <a:gd name="connsiteX76" fmla="*/ 769823 w 3162412"/>
              <a:gd name="connsiteY76" fmla="*/ 847186 h 2800642"/>
              <a:gd name="connsiteX77" fmla="*/ 790220 w 3162412"/>
              <a:gd name="connsiteY77" fmla="*/ 823463 h 2800642"/>
              <a:gd name="connsiteX78" fmla="*/ 845978 w 3162412"/>
              <a:gd name="connsiteY78" fmla="*/ 804952 h 2800642"/>
              <a:gd name="connsiteX79" fmla="*/ 878327 w 3162412"/>
              <a:gd name="connsiteY79" fmla="*/ 799651 h 2800642"/>
              <a:gd name="connsiteX80" fmla="*/ 896523 w 3162412"/>
              <a:gd name="connsiteY80" fmla="*/ 767167 h 2800642"/>
              <a:gd name="connsiteX81" fmla="*/ 921189 w 3162412"/>
              <a:gd name="connsiteY81" fmla="*/ 759170 h 2800642"/>
              <a:gd name="connsiteX82" fmla="*/ 937858 w 3162412"/>
              <a:gd name="connsiteY82" fmla="*/ 735357 h 2800642"/>
              <a:gd name="connsiteX83" fmla="*/ 961670 w 3162412"/>
              <a:gd name="connsiteY83" fmla="*/ 787745 h 2800642"/>
              <a:gd name="connsiteX84" fmla="*/ 1004533 w 3162412"/>
              <a:gd name="connsiteY84" fmla="*/ 785364 h 2800642"/>
              <a:gd name="connsiteX85" fmla="*/ 1042633 w 3162412"/>
              <a:gd name="connsiteY85" fmla="*/ 797270 h 2800642"/>
              <a:gd name="connsiteX86" fmla="*/ 1066445 w 3162412"/>
              <a:gd name="connsiteY86" fmla="*/ 787745 h 2800642"/>
              <a:gd name="connsiteX87" fmla="*/ 1095020 w 3162412"/>
              <a:gd name="connsiteY87" fmla="*/ 859182 h 2800642"/>
              <a:gd name="connsiteX88" fmla="*/ 1119956 w 3162412"/>
              <a:gd name="connsiteY88" fmla="*/ 846872 h 2800642"/>
              <a:gd name="connsiteX89" fmla="*/ 1163088 w 3162412"/>
              <a:gd name="connsiteY89" fmla="*/ 852532 h 2800642"/>
              <a:gd name="connsiteX90" fmla="*/ 1197414 w 3162412"/>
              <a:gd name="connsiteY90" fmla="*/ 859182 h 2800642"/>
              <a:gd name="connsiteX91" fmla="*/ 1256765 w 3162412"/>
              <a:gd name="connsiteY91" fmla="*/ 914715 h 2800642"/>
              <a:gd name="connsiteX92" fmla="*/ 1285520 w 3162412"/>
              <a:gd name="connsiteY92" fmla="*/ 899663 h 2800642"/>
              <a:gd name="connsiteX93" fmla="*/ 1321239 w 3162412"/>
              <a:gd name="connsiteY93" fmla="*/ 923476 h 2800642"/>
              <a:gd name="connsiteX94" fmla="*/ 1373627 w 3162412"/>
              <a:gd name="connsiteY94" fmla="*/ 952051 h 2800642"/>
              <a:gd name="connsiteX95" fmla="*/ 1454589 w 3162412"/>
              <a:gd name="connsiteY95" fmla="*/ 956633 h 2800642"/>
              <a:gd name="connsiteX96" fmla="*/ 1478086 w 3162412"/>
              <a:gd name="connsiteY96" fmla="*/ 917680 h 2800642"/>
              <a:gd name="connsiteX97" fmla="*/ 1442683 w 3162412"/>
              <a:gd name="connsiteY97" fmla="*/ 875851 h 2800642"/>
              <a:gd name="connsiteX98" fmla="*/ 1367740 w 3162412"/>
              <a:gd name="connsiteY98" fmla="*/ 823687 h 2800642"/>
              <a:gd name="connsiteX99" fmla="*/ 1280758 w 3162412"/>
              <a:gd name="connsiteY99" fmla="*/ 778220 h 2800642"/>
              <a:gd name="connsiteX100" fmla="*/ 1195527 w 3162412"/>
              <a:gd name="connsiteY100" fmla="*/ 685396 h 2800642"/>
              <a:gd name="connsiteX101" fmla="*/ 1156933 w 3162412"/>
              <a:gd name="connsiteY101" fmla="*/ 663920 h 2800642"/>
              <a:gd name="connsiteX102" fmla="*/ 1075341 w 3162412"/>
              <a:gd name="connsiteY102" fmla="*/ 588124 h 2800642"/>
              <a:gd name="connsiteX103" fmla="*/ 1045014 w 3162412"/>
              <a:gd name="connsiteY103" fmla="*/ 521045 h 2800642"/>
              <a:gd name="connsiteX104" fmla="*/ 1014058 w 3162412"/>
              <a:gd name="connsiteY104" fmla="*/ 471038 h 2800642"/>
              <a:gd name="connsiteX105" fmla="*/ 997074 w 3162412"/>
              <a:gd name="connsiteY105" fmla="*/ 455134 h 2800642"/>
              <a:gd name="connsiteX106" fmla="*/ 1002151 w 3162412"/>
              <a:gd name="connsiteY106" fmla="*/ 418651 h 2800642"/>
              <a:gd name="connsiteX107" fmla="*/ 1023583 w 3162412"/>
              <a:gd name="connsiteY107" fmla="*/ 378394 h 2800642"/>
              <a:gd name="connsiteX108" fmla="*/ 980720 w 3162412"/>
              <a:gd name="connsiteY108" fmla="*/ 378170 h 2800642"/>
              <a:gd name="connsiteX109" fmla="*/ 938801 w 3162412"/>
              <a:gd name="connsiteY109" fmla="*/ 353099 h 2800642"/>
              <a:gd name="connsiteX110" fmla="*/ 930714 w 3162412"/>
              <a:gd name="connsiteY110" fmla="*/ 290063 h 2800642"/>
              <a:gd name="connsiteX111" fmla="*/ 899758 w 3162412"/>
              <a:gd name="connsiteY111" fmla="*/ 275776 h 2800642"/>
              <a:gd name="connsiteX112" fmla="*/ 894186 w 3162412"/>
              <a:gd name="connsiteY112" fmla="*/ 252862 h 2800642"/>
              <a:gd name="connsiteX113" fmla="*/ 842608 w 3162412"/>
              <a:gd name="connsiteY113" fmla="*/ 256726 h 2800642"/>
              <a:gd name="connsiteX114" fmla="*/ 830702 w 3162412"/>
              <a:gd name="connsiteY114" fmla="*/ 240057 h 2800642"/>
              <a:gd name="connsiteX115" fmla="*/ 780695 w 3162412"/>
              <a:gd name="connsiteY115" fmla="*/ 247201 h 2800642"/>
              <a:gd name="connsiteX116" fmla="*/ 759264 w 3162412"/>
              <a:gd name="connsiteY116" fmla="*/ 235295 h 2800642"/>
              <a:gd name="connsiteX117" fmla="*/ 746639 w 3162412"/>
              <a:gd name="connsiteY117" fmla="*/ 193644 h 2800642"/>
              <a:gd name="connsiteX118" fmla="*/ 672819 w 3162412"/>
              <a:gd name="connsiteY118" fmla="*/ 215075 h 2800642"/>
              <a:gd name="connsiteX119" fmla="*/ 697352 w 3162412"/>
              <a:gd name="connsiteY119" fmla="*/ 178145 h 2800642"/>
              <a:gd name="connsiteX120" fmla="*/ 744977 w 3162412"/>
              <a:gd name="connsiteY120" fmla="*/ 154332 h 2800642"/>
              <a:gd name="connsiteX121" fmla="*/ 780696 w 3162412"/>
              <a:gd name="connsiteY121" fmla="*/ 142426 h 2800642"/>
              <a:gd name="connsiteX122" fmla="*/ 794982 w 3162412"/>
              <a:gd name="connsiteY122" fmla="*/ 92419 h 2800642"/>
              <a:gd name="connsiteX123" fmla="*/ 837845 w 3162412"/>
              <a:gd name="connsiteY123" fmla="*/ 97182 h 2800642"/>
              <a:gd name="connsiteX124" fmla="*/ 941182 w 3162412"/>
              <a:gd name="connsiteY124" fmla="*/ 41649 h 2800642"/>
              <a:gd name="connsiteX125" fmla="*/ 1174994 w 3162412"/>
              <a:gd name="connsiteY125" fmla="*/ 0 h 2800642"/>
              <a:gd name="connsiteX126" fmla="*/ 1273704 w 3162412"/>
              <a:gd name="connsiteY126" fmla="*/ 27677 h 2800642"/>
              <a:gd name="connsiteX127" fmla="*/ 1337908 w 3162412"/>
              <a:gd name="connsiteY127" fmla="*/ 61463 h 2800642"/>
              <a:gd name="connsiteX128" fmla="*/ 1380770 w 3162412"/>
              <a:gd name="connsiteY128" fmla="*/ 90038 h 2800642"/>
              <a:gd name="connsiteX129" fmla="*/ 1562868 w 3162412"/>
              <a:gd name="connsiteY129" fmla="*/ 102933 h 2800642"/>
              <a:gd name="connsiteX0" fmla="*/ 1562868 w 3162412"/>
              <a:gd name="connsiteY0" fmla="*/ 102933 h 2801875"/>
              <a:gd name="connsiteX1" fmla="*/ 1481367 w 3162412"/>
              <a:gd name="connsiteY1" fmla="*/ 309068 h 2801875"/>
              <a:gd name="connsiteX2" fmla="*/ 1455488 w 3162412"/>
              <a:gd name="connsiteY2" fmla="*/ 464344 h 2801875"/>
              <a:gd name="connsiteX3" fmla="*/ 1610763 w 3162412"/>
              <a:gd name="connsiteY3" fmla="*/ 610993 h 2801875"/>
              <a:gd name="connsiteX4" fmla="*/ 1984455 w 3162412"/>
              <a:gd name="connsiteY4" fmla="*/ 831616 h 2801875"/>
              <a:gd name="connsiteX5" fmla="*/ 2243137 w 3162412"/>
              <a:gd name="connsiteY5" fmla="*/ 1027377 h 2801875"/>
              <a:gd name="connsiteX6" fmla="*/ 2490657 w 3162412"/>
              <a:gd name="connsiteY6" fmla="*/ 1214403 h 2801875"/>
              <a:gd name="connsiteX7" fmla="*/ 2671812 w 3162412"/>
              <a:gd name="connsiteY7" fmla="*/ 1318359 h 2801875"/>
              <a:gd name="connsiteX8" fmla="*/ 2664994 w 3162412"/>
              <a:gd name="connsiteY8" fmla="*/ 1406287 h 2801875"/>
              <a:gd name="connsiteX9" fmla="*/ 2641182 w 3162412"/>
              <a:gd name="connsiteY9" fmla="*/ 1461849 h 2801875"/>
              <a:gd name="connsiteX10" fmla="*/ 2604140 w 3162412"/>
              <a:gd name="connsiteY10" fmla="*/ 1514766 h 2801875"/>
              <a:gd name="connsiteX11" fmla="*/ 2678223 w 3162412"/>
              <a:gd name="connsiteY11" fmla="*/ 1591495 h 2801875"/>
              <a:gd name="connsiteX12" fmla="*/ 2724370 w 3162412"/>
              <a:gd name="connsiteY12" fmla="*/ 1649387 h 2801875"/>
              <a:gd name="connsiteX13" fmla="*/ 2731141 w 3162412"/>
              <a:gd name="connsiteY13" fmla="*/ 1713204 h 2801875"/>
              <a:gd name="connsiteX14" fmla="*/ 2688808 w 3162412"/>
              <a:gd name="connsiteY14" fmla="*/ 1781995 h 2801875"/>
              <a:gd name="connsiteX15" fmla="*/ 2644305 w 3162412"/>
              <a:gd name="connsiteY15" fmla="*/ 1799013 h 2801875"/>
              <a:gd name="connsiteX16" fmla="*/ 2601494 w 3162412"/>
              <a:gd name="connsiteY16" fmla="*/ 1840204 h 2801875"/>
              <a:gd name="connsiteX17" fmla="*/ 3080391 w 3162412"/>
              <a:gd name="connsiteY17" fmla="*/ 2401121 h 2801875"/>
              <a:gd name="connsiteX18" fmla="*/ 3162412 w 3162412"/>
              <a:gd name="connsiteY18" fmla="*/ 2557226 h 2801875"/>
              <a:gd name="connsiteX19" fmla="*/ 3109065 w 3162412"/>
              <a:gd name="connsiteY19" fmla="*/ 2695231 h 2801875"/>
              <a:gd name="connsiteX20" fmla="*/ 3014245 w 3162412"/>
              <a:gd name="connsiteY20" fmla="*/ 2800642 h 2801875"/>
              <a:gd name="connsiteX21" fmla="*/ 2868724 w 3162412"/>
              <a:gd name="connsiteY21" fmla="*/ 2708039 h 2801875"/>
              <a:gd name="connsiteX22" fmla="*/ 2712620 w 3162412"/>
              <a:gd name="connsiteY22" fmla="*/ 2705393 h 2801875"/>
              <a:gd name="connsiteX23" fmla="*/ 2575037 w 3162412"/>
              <a:gd name="connsiteY23" fmla="*/ 2485788 h 2801875"/>
              <a:gd name="connsiteX24" fmla="*/ 2518492 w 3162412"/>
              <a:gd name="connsiteY24" fmla="*/ 2313982 h 2801875"/>
              <a:gd name="connsiteX25" fmla="*/ 2458618 w 3162412"/>
              <a:gd name="connsiteY25" fmla="*/ 2062453 h 2801875"/>
              <a:gd name="connsiteX26" fmla="*/ 2366015 w 3162412"/>
              <a:gd name="connsiteY26" fmla="*/ 1967204 h 2801875"/>
              <a:gd name="connsiteX27" fmla="*/ 2246953 w 3162412"/>
              <a:gd name="connsiteY27" fmla="*/ 2033351 h 2801875"/>
              <a:gd name="connsiteX28" fmla="*/ 2299868 w 3162412"/>
              <a:gd name="connsiteY28" fmla="*/ 2152412 h 2801875"/>
              <a:gd name="connsiteX29" fmla="*/ 2266371 w 3162412"/>
              <a:gd name="connsiteY29" fmla="*/ 2241385 h 2801875"/>
              <a:gd name="connsiteX30" fmla="*/ 2204619 w 3162412"/>
              <a:gd name="connsiteY30" fmla="*/ 2197392 h 2801875"/>
              <a:gd name="connsiteX31" fmla="*/ 2151703 w 3162412"/>
              <a:gd name="connsiteY31" fmla="*/ 2120662 h 2801875"/>
              <a:gd name="connsiteX32" fmla="*/ 2051285 w 3162412"/>
              <a:gd name="connsiteY32" fmla="*/ 2061249 h 2801875"/>
              <a:gd name="connsiteX33" fmla="*/ 1917540 w 3162412"/>
              <a:gd name="connsiteY33" fmla="*/ 1987056 h 2801875"/>
              <a:gd name="connsiteX34" fmla="*/ 1776623 w 3162412"/>
              <a:gd name="connsiteY34" fmla="*/ 1881806 h 2801875"/>
              <a:gd name="connsiteX35" fmla="*/ 1654086 w 3162412"/>
              <a:gd name="connsiteY35" fmla="*/ 1845283 h 2801875"/>
              <a:gd name="connsiteX36" fmla="*/ 1575460 w 3162412"/>
              <a:gd name="connsiteY36" fmla="*/ 1692523 h 2801875"/>
              <a:gd name="connsiteX37" fmla="*/ 1517295 w 3162412"/>
              <a:gd name="connsiteY37" fmla="*/ 1568795 h 2801875"/>
              <a:gd name="connsiteX38" fmla="*/ 1310640 w 3162412"/>
              <a:gd name="connsiteY38" fmla="*/ 1656260 h 2801875"/>
              <a:gd name="connsiteX39" fmla="*/ 1113899 w 3162412"/>
              <a:gd name="connsiteY39" fmla="*/ 1820074 h 2801875"/>
              <a:gd name="connsiteX40" fmla="*/ 906537 w 3162412"/>
              <a:gd name="connsiteY40" fmla="*/ 1810116 h 2801875"/>
              <a:gd name="connsiteX41" fmla="*/ 675146 w 3162412"/>
              <a:gd name="connsiteY41" fmla="*/ 1776392 h 2801875"/>
              <a:gd name="connsiteX42" fmla="*/ 634621 w 3162412"/>
              <a:gd name="connsiteY42" fmla="*/ 1879681 h 2801875"/>
              <a:gd name="connsiteX43" fmla="*/ 580141 w 3162412"/>
              <a:gd name="connsiteY43" fmla="*/ 1949266 h 2801875"/>
              <a:gd name="connsiteX44" fmla="*/ 587360 w 3162412"/>
              <a:gd name="connsiteY44" fmla="*/ 2093574 h 2801875"/>
              <a:gd name="connsiteX45" fmla="*/ 555799 w 3162412"/>
              <a:gd name="connsiteY45" fmla="*/ 2176014 h 2801875"/>
              <a:gd name="connsiteX46" fmla="*/ 490502 w 3162412"/>
              <a:gd name="connsiteY46" fmla="*/ 2172327 h 2801875"/>
              <a:gd name="connsiteX47" fmla="*/ 442492 w 3162412"/>
              <a:gd name="connsiteY47" fmla="*/ 2080974 h 2801875"/>
              <a:gd name="connsiteX48" fmla="*/ 420068 w 3162412"/>
              <a:gd name="connsiteY48" fmla="*/ 2029409 h 2801875"/>
              <a:gd name="connsiteX49" fmla="*/ 339705 w 3162412"/>
              <a:gd name="connsiteY49" fmla="*/ 2096823 h 2801875"/>
              <a:gd name="connsiteX50" fmla="*/ 327663 w 3162412"/>
              <a:gd name="connsiteY50" fmla="*/ 2045064 h 2801875"/>
              <a:gd name="connsiteX51" fmla="*/ 336659 w 3162412"/>
              <a:gd name="connsiteY51" fmla="*/ 2022766 h 2801875"/>
              <a:gd name="connsiteX52" fmla="*/ 286388 w 3162412"/>
              <a:gd name="connsiteY52" fmla="*/ 2014828 h 2801875"/>
              <a:gd name="connsiteX53" fmla="*/ 341951 w 3162412"/>
              <a:gd name="connsiteY53" fmla="*/ 1967201 h 2801875"/>
              <a:gd name="connsiteX54" fmla="*/ 429264 w 3162412"/>
              <a:gd name="connsiteY54" fmla="*/ 1898411 h 2801875"/>
              <a:gd name="connsiteX55" fmla="*/ 454115 w 3162412"/>
              <a:gd name="connsiteY55" fmla="*/ 1751048 h 2801875"/>
              <a:gd name="connsiteX56" fmla="*/ 407648 w 3162412"/>
              <a:gd name="connsiteY56" fmla="*/ 1735891 h 2801875"/>
              <a:gd name="connsiteX57" fmla="*/ 427547 w 3162412"/>
              <a:gd name="connsiteY57" fmla="*/ 1651944 h 2801875"/>
              <a:gd name="connsiteX58" fmla="*/ 394748 w 3162412"/>
              <a:gd name="connsiteY58" fmla="*/ 1636099 h 2801875"/>
              <a:gd name="connsiteX59" fmla="*/ 323170 w 3162412"/>
              <a:gd name="connsiteY59" fmla="*/ 1599996 h 2801875"/>
              <a:gd name="connsiteX60" fmla="*/ 89976 w 3162412"/>
              <a:gd name="connsiteY60" fmla="*/ 1553999 h 2801875"/>
              <a:gd name="connsiteX61" fmla="*/ 20 w 3162412"/>
              <a:gd name="connsiteY61" fmla="*/ 1404374 h 2801875"/>
              <a:gd name="connsiteX62" fmla="*/ 135646 w 3162412"/>
              <a:gd name="connsiteY62" fmla="*/ 1387370 h 2801875"/>
              <a:gd name="connsiteX63" fmla="*/ 256416 w 3162412"/>
              <a:gd name="connsiteY63" fmla="*/ 1292480 h 2801875"/>
              <a:gd name="connsiteX64" fmla="*/ 403065 w 3162412"/>
              <a:gd name="connsiteY64" fmla="*/ 1275227 h 2801875"/>
              <a:gd name="connsiteX65" fmla="*/ 522038 w 3162412"/>
              <a:gd name="connsiteY65" fmla="*/ 1092590 h 2801875"/>
              <a:gd name="connsiteX66" fmla="*/ 528283 w 3162412"/>
              <a:gd name="connsiteY66" fmla="*/ 1021107 h 2801875"/>
              <a:gd name="connsiteX67" fmla="*/ 537808 w 3162412"/>
              <a:gd name="connsiteY67" fmla="*/ 960812 h 2801875"/>
              <a:gd name="connsiteX68" fmla="*/ 573527 w 3162412"/>
              <a:gd name="connsiteY68" fmla="*/ 952051 h 2801875"/>
              <a:gd name="connsiteX69" fmla="*/ 602955 w 3162412"/>
              <a:gd name="connsiteY69" fmla="*/ 983142 h 2801875"/>
              <a:gd name="connsiteX70" fmla="*/ 621152 w 3162412"/>
              <a:gd name="connsiteY70" fmla="*/ 966338 h 2801875"/>
              <a:gd name="connsiteX71" fmla="*/ 619624 w 3162412"/>
              <a:gd name="connsiteY71" fmla="*/ 906088 h 2801875"/>
              <a:gd name="connsiteX72" fmla="*/ 671069 w 3162412"/>
              <a:gd name="connsiteY72" fmla="*/ 885556 h 2801875"/>
              <a:gd name="connsiteX73" fmla="*/ 714020 w 3162412"/>
              <a:gd name="connsiteY73" fmla="*/ 930620 h 2801875"/>
              <a:gd name="connsiteX74" fmla="*/ 730689 w 3162412"/>
              <a:gd name="connsiteY74" fmla="*/ 952051 h 2801875"/>
              <a:gd name="connsiteX75" fmla="*/ 759714 w 3162412"/>
              <a:gd name="connsiteY75" fmla="*/ 939380 h 2801875"/>
              <a:gd name="connsiteX76" fmla="*/ 768789 w 3162412"/>
              <a:gd name="connsiteY76" fmla="*/ 880613 h 2801875"/>
              <a:gd name="connsiteX77" fmla="*/ 769823 w 3162412"/>
              <a:gd name="connsiteY77" fmla="*/ 847186 h 2801875"/>
              <a:gd name="connsiteX78" fmla="*/ 790220 w 3162412"/>
              <a:gd name="connsiteY78" fmla="*/ 823463 h 2801875"/>
              <a:gd name="connsiteX79" fmla="*/ 845978 w 3162412"/>
              <a:gd name="connsiteY79" fmla="*/ 804952 h 2801875"/>
              <a:gd name="connsiteX80" fmla="*/ 878327 w 3162412"/>
              <a:gd name="connsiteY80" fmla="*/ 799651 h 2801875"/>
              <a:gd name="connsiteX81" fmla="*/ 896523 w 3162412"/>
              <a:gd name="connsiteY81" fmla="*/ 767167 h 2801875"/>
              <a:gd name="connsiteX82" fmla="*/ 921189 w 3162412"/>
              <a:gd name="connsiteY82" fmla="*/ 759170 h 2801875"/>
              <a:gd name="connsiteX83" fmla="*/ 937858 w 3162412"/>
              <a:gd name="connsiteY83" fmla="*/ 735357 h 2801875"/>
              <a:gd name="connsiteX84" fmla="*/ 961670 w 3162412"/>
              <a:gd name="connsiteY84" fmla="*/ 787745 h 2801875"/>
              <a:gd name="connsiteX85" fmla="*/ 1004533 w 3162412"/>
              <a:gd name="connsiteY85" fmla="*/ 785364 h 2801875"/>
              <a:gd name="connsiteX86" fmla="*/ 1042633 w 3162412"/>
              <a:gd name="connsiteY86" fmla="*/ 797270 h 2801875"/>
              <a:gd name="connsiteX87" fmla="*/ 1066445 w 3162412"/>
              <a:gd name="connsiteY87" fmla="*/ 787745 h 2801875"/>
              <a:gd name="connsiteX88" fmla="*/ 1095020 w 3162412"/>
              <a:gd name="connsiteY88" fmla="*/ 859182 h 2801875"/>
              <a:gd name="connsiteX89" fmla="*/ 1119956 w 3162412"/>
              <a:gd name="connsiteY89" fmla="*/ 846872 h 2801875"/>
              <a:gd name="connsiteX90" fmla="*/ 1163088 w 3162412"/>
              <a:gd name="connsiteY90" fmla="*/ 852532 h 2801875"/>
              <a:gd name="connsiteX91" fmla="*/ 1197414 w 3162412"/>
              <a:gd name="connsiteY91" fmla="*/ 859182 h 2801875"/>
              <a:gd name="connsiteX92" fmla="*/ 1256765 w 3162412"/>
              <a:gd name="connsiteY92" fmla="*/ 914715 h 2801875"/>
              <a:gd name="connsiteX93" fmla="*/ 1285520 w 3162412"/>
              <a:gd name="connsiteY93" fmla="*/ 899663 h 2801875"/>
              <a:gd name="connsiteX94" fmla="*/ 1321239 w 3162412"/>
              <a:gd name="connsiteY94" fmla="*/ 923476 h 2801875"/>
              <a:gd name="connsiteX95" fmla="*/ 1373627 w 3162412"/>
              <a:gd name="connsiteY95" fmla="*/ 952051 h 2801875"/>
              <a:gd name="connsiteX96" fmla="*/ 1454589 w 3162412"/>
              <a:gd name="connsiteY96" fmla="*/ 956633 h 2801875"/>
              <a:gd name="connsiteX97" fmla="*/ 1478086 w 3162412"/>
              <a:gd name="connsiteY97" fmla="*/ 917680 h 2801875"/>
              <a:gd name="connsiteX98" fmla="*/ 1442683 w 3162412"/>
              <a:gd name="connsiteY98" fmla="*/ 875851 h 2801875"/>
              <a:gd name="connsiteX99" fmla="*/ 1367740 w 3162412"/>
              <a:gd name="connsiteY99" fmla="*/ 823687 h 2801875"/>
              <a:gd name="connsiteX100" fmla="*/ 1280758 w 3162412"/>
              <a:gd name="connsiteY100" fmla="*/ 778220 h 2801875"/>
              <a:gd name="connsiteX101" fmla="*/ 1195527 w 3162412"/>
              <a:gd name="connsiteY101" fmla="*/ 685396 h 2801875"/>
              <a:gd name="connsiteX102" fmla="*/ 1156933 w 3162412"/>
              <a:gd name="connsiteY102" fmla="*/ 663920 h 2801875"/>
              <a:gd name="connsiteX103" fmla="*/ 1075341 w 3162412"/>
              <a:gd name="connsiteY103" fmla="*/ 588124 h 2801875"/>
              <a:gd name="connsiteX104" fmla="*/ 1045014 w 3162412"/>
              <a:gd name="connsiteY104" fmla="*/ 521045 h 2801875"/>
              <a:gd name="connsiteX105" fmla="*/ 1014058 w 3162412"/>
              <a:gd name="connsiteY105" fmla="*/ 471038 h 2801875"/>
              <a:gd name="connsiteX106" fmla="*/ 997074 w 3162412"/>
              <a:gd name="connsiteY106" fmla="*/ 455134 h 2801875"/>
              <a:gd name="connsiteX107" fmla="*/ 1002151 w 3162412"/>
              <a:gd name="connsiteY107" fmla="*/ 418651 h 2801875"/>
              <a:gd name="connsiteX108" fmla="*/ 1023583 w 3162412"/>
              <a:gd name="connsiteY108" fmla="*/ 378394 h 2801875"/>
              <a:gd name="connsiteX109" fmla="*/ 980720 w 3162412"/>
              <a:gd name="connsiteY109" fmla="*/ 378170 h 2801875"/>
              <a:gd name="connsiteX110" fmla="*/ 938801 w 3162412"/>
              <a:gd name="connsiteY110" fmla="*/ 353099 h 2801875"/>
              <a:gd name="connsiteX111" fmla="*/ 930714 w 3162412"/>
              <a:gd name="connsiteY111" fmla="*/ 290063 h 2801875"/>
              <a:gd name="connsiteX112" fmla="*/ 899758 w 3162412"/>
              <a:gd name="connsiteY112" fmla="*/ 275776 h 2801875"/>
              <a:gd name="connsiteX113" fmla="*/ 894186 w 3162412"/>
              <a:gd name="connsiteY113" fmla="*/ 252862 h 2801875"/>
              <a:gd name="connsiteX114" fmla="*/ 842608 w 3162412"/>
              <a:gd name="connsiteY114" fmla="*/ 256726 h 2801875"/>
              <a:gd name="connsiteX115" fmla="*/ 830702 w 3162412"/>
              <a:gd name="connsiteY115" fmla="*/ 240057 h 2801875"/>
              <a:gd name="connsiteX116" fmla="*/ 780695 w 3162412"/>
              <a:gd name="connsiteY116" fmla="*/ 247201 h 2801875"/>
              <a:gd name="connsiteX117" fmla="*/ 759264 w 3162412"/>
              <a:gd name="connsiteY117" fmla="*/ 235295 h 2801875"/>
              <a:gd name="connsiteX118" fmla="*/ 746639 w 3162412"/>
              <a:gd name="connsiteY118" fmla="*/ 193644 h 2801875"/>
              <a:gd name="connsiteX119" fmla="*/ 672819 w 3162412"/>
              <a:gd name="connsiteY119" fmla="*/ 215075 h 2801875"/>
              <a:gd name="connsiteX120" fmla="*/ 697352 w 3162412"/>
              <a:gd name="connsiteY120" fmla="*/ 178145 h 2801875"/>
              <a:gd name="connsiteX121" fmla="*/ 744977 w 3162412"/>
              <a:gd name="connsiteY121" fmla="*/ 154332 h 2801875"/>
              <a:gd name="connsiteX122" fmla="*/ 780696 w 3162412"/>
              <a:gd name="connsiteY122" fmla="*/ 142426 h 2801875"/>
              <a:gd name="connsiteX123" fmla="*/ 794982 w 3162412"/>
              <a:gd name="connsiteY123" fmla="*/ 92419 h 2801875"/>
              <a:gd name="connsiteX124" fmla="*/ 837845 w 3162412"/>
              <a:gd name="connsiteY124" fmla="*/ 97182 h 2801875"/>
              <a:gd name="connsiteX125" fmla="*/ 941182 w 3162412"/>
              <a:gd name="connsiteY125" fmla="*/ 41649 h 2801875"/>
              <a:gd name="connsiteX126" fmla="*/ 1174994 w 3162412"/>
              <a:gd name="connsiteY126" fmla="*/ 0 h 2801875"/>
              <a:gd name="connsiteX127" fmla="*/ 1273704 w 3162412"/>
              <a:gd name="connsiteY127" fmla="*/ 27677 h 2801875"/>
              <a:gd name="connsiteX128" fmla="*/ 1337908 w 3162412"/>
              <a:gd name="connsiteY128" fmla="*/ 61463 h 2801875"/>
              <a:gd name="connsiteX129" fmla="*/ 1380770 w 3162412"/>
              <a:gd name="connsiteY129" fmla="*/ 90038 h 2801875"/>
              <a:gd name="connsiteX130" fmla="*/ 1562868 w 3162412"/>
              <a:gd name="connsiteY130" fmla="*/ 102933 h 2801875"/>
              <a:gd name="connsiteX0" fmla="*/ 1562868 w 3162412"/>
              <a:gd name="connsiteY0" fmla="*/ 102933 h 2801875"/>
              <a:gd name="connsiteX1" fmla="*/ 1481367 w 3162412"/>
              <a:gd name="connsiteY1" fmla="*/ 309068 h 2801875"/>
              <a:gd name="connsiteX2" fmla="*/ 1455488 w 3162412"/>
              <a:gd name="connsiteY2" fmla="*/ 464344 h 2801875"/>
              <a:gd name="connsiteX3" fmla="*/ 1610763 w 3162412"/>
              <a:gd name="connsiteY3" fmla="*/ 610993 h 2801875"/>
              <a:gd name="connsiteX4" fmla="*/ 1984455 w 3162412"/>
              <a:gd name="connsiteY4" fmla="*/ 831616 h 2801875"/>
              <a:gd name="connsiteX5" fmla="*/ 2243137 w 3162412"/>
              <a:gd name="connsiteY5" fmla="*/ 1027377 h 2801875"/>
              <a:gd name="connsiteX6" fmla="*/ 2490657 w 3162412"/>
              <a:gd name="connsiteY6" fmla="*/ 1214403 h 2801875"/>
              <a:gd name="connsiteX7" fmla="*/ 2671812 w 3162412"/>
              <a:gd name="connsiteY7" fmla="*/ 1318359 h 2801875"/>
              <a:gd name="connsiteX8" fmla="*/ 2664994 w 3162412"/>
              <a:gd name="connsiteY8" fmla="*/ 1406287 h 2801875"/>
              <a:gd name="connsiteX9" fmla="*/ 2641182 w 3162412"/>
              <a:gd name="connsiteY9" fmla="*/ 1461849 h 2801875"/>
              <a:gd name="connsiteX10" fmla="*/ 2604140 w 3162412"/>
              <a:gd name="connsiteY10" fmla="*/ 1514766 h 2801875"/>
              <a:gd name="connsiteX11" fmla="*/ 2678223 w 3162412"/>
              <a:gd name="connsiteY11" fmla="*/ 1591495 h 2801875"/>
              <a:gd name="connsiteX12" fmla="*/ 2724370 w 3162412"/>
              <a:gd name="connsiteY12" fmla="*/ 1649387 h 2801875"/>
              <a:gd name="connsiteX13" fmla="*/ 2731141 w 3162412"/>
              <a:gd name="connsiteY13" fmla="*/ 1713204 h 2801875"/>
              <a:gd name="connsiteX14" fmla="*/ 2688808 w 3162412"/>
              <a:gd name="connsiteY14" fmla="*/ 1781995 h 2801875"/>
              <a:gd name="connsiteX15" fmla="*/ 2644305 w 3162412"/>
              <a:gd name="connsiteY15" fmla="*/ 1799013 h 2801875"/>
              <a:gd name="connsiteX16" fmla="*/ 2601494 w 3162412"/>
              <a:gd name="connsiteY16" fmla="*/ 1840204 h 2801875"/>
              <a:gd name="connsiteX17" fmla="*/ 3080391 w 3162412"/>
              <a:gd name="connsiteY17" fmla="*/ 2401121 h 2801875"/>
              <a:gd name="connsiteX18" fmla="*/ 3162412 w 3162412"/>
              <a:gd name="connsiteY18" fmla="*/ 2557226 h 2801875"/>
              <a:gd name="connsiteX19" fmla="*/ 3024399 w 3162412"/>
              <a:gd name="connsiteY19" fmla="*/ 2652898 h 2801875"/>
              <a:gd name="connsiteX20" fmla="*/ 3014245 w 3162412"/>
              <a:gd name="connsiteY20" fmla="*/ 2800642 h 2801875"/>
              <a:gd name="connsiteX21" fmla="*/ 2868724 w 3162412"/>
              <a:gd name="connsiteY21" fmla="*/ 2708039 h 2801875"/>
              <a:gd name="connsiteX22" fmla="*/ 2712620 w 3162412"/>
              <a:gd name="connsiteY22" fmla="*/ 2705393 h 2801875"/>
              <a:gd name="connsiteX23" fmla="*/ 2575037 w 3162412"/>
              <a:gd name="connsiteY23" fmla="*/ 2485788 h 2801875"/>
              <a:gd name="connsiteX24" fmla="*/ 2518492 w 3162412"/>
              <a:gd name="connsiteY24" fmla="*/ 2313982 h 2801875"/>
              <a:gd name="connsiteX25" fmla="*/ 2458618 w 3162412"/>
              <a:gd name="connsiteY25" fmla="*/ 2062453 h 2801875"/>
              <a:gd name="connsiteX26" fmla="*/ 2366015 w 3162412"/>
              <a:gd name="connsiteY26" fmla="*/ 1967204 h 2801875"/>
              <a:gd name="connsiteX27" fmla="*/ 2246953 w 3162412"/>
              <a:gd name="connsiteY27" fmla="*/ 2033351 h 2801875"/>
              <a:gd name="connsiteX28" fmla="*/ 2299868 w 3162412"/>
              <a:gd name="connsiteY28" fmla="*/ 2152412 h 2801875"/>
              <a:gd name="connsiteX29" fmla="*/ 2266371 w 3162412"/>
              <a:gd name="connsiteY29" fmla="*/ 2241385 h 2801875"/>
              <a:gd name="connsiteX30" fmla="*/ 2204619 w 3162412"/>
              <a:gd name="connsiteY30" fmla="*/ 2197392 h 2801875"/>
              <a:gd name="connsiteX31" fmla="*/ 2151703 w 3162412"/>
              <a:gd name="connsiteY31" fmla="*/ 2120662 h 2801875"/>
              <a:gd name="connsiteX32" fmla="*/ 2051285 w 3162412"/>
              <a:gd name="connsiteY32" fmla="*/ 2061249 h 2801875"/>
              <a:gd name="connsiteX33" fmla="*/ 1917540 w 3162412"/>
              <a:gd name="connsiteY33" fmla="*/ 1987056 h 2801875"/>
              <a:gd name="connsiteX34" fmla="*/ 1776623 w 3162412"/>
              <a:gd name="connsiteY34" fmla="*/ 1881806 h 2801875"/>
              <a:gd name="connsiteX35" fmla="*/ 1654086 w 3162412"/>
              <a:gd name="connsiteY35" fmla="*/ 1845283 h 2801875"/>
              <a:gd name="connsiteX36" fmla="*/ 1575460 w 3162412"/>
              <a:gd name="connsiteY36" fmla="*/ 1692523 h 2801875"/>
              <a:gd name="connsiteX37" fmla="*/ 1517295 w 3162412"/>
              <a:gd name="connsiteY37" fmla="*/ 1568795 h 2801875"/>
              <a:gd name="connsiteX38" fmla="*/ 1310640 w 3162412"/>
              <a:gd name="connsiteY38" fmla="*/ 1656260 h 2801875"/>
              <a:gd name="connsiteX39" fmla="*/ 1113899 w 3162412"/>
              <a:gd name="connsiteY39" fmla="*/ 1820074 h 2801875"/>
              <a:gd name="connsiteX40" fmla="*/ 906537 w 3162412"/>
              <a:gd name="connsiteY40" fmla="*/ 1810116 h 2801875"/>
              <a:gd name="connsiteX41" fmla="*/ 675146 w 3162412"/>
              <a:gd name="connsiteY41" fmla="*/ 1776392 h 2801875"/>
              <a:gd name="connsiteX42" fmla="*/ 634621 w 3162412"/>
              <a:gd name="connsiteY42" fmla="*/ 1879681 h 2801875"/>
              <a:gd name="connsiteX43" fmla="*/ 580141 w 3162412"/>
              <a:gd name="connsiteY43" fmla="*/ 1949266 h 2801875"/>
              <a:gd name="connsiteX44" fmla="*/ 587360 w 3162412"/>
              <a:gd name="connsiteY44" fmla="*/ 2093574 h 2801875"/>
              <a:gd name="connsiteX45" fmla="*/ 555799 w 3162412"/>
              <a:gd name="connsiteY45" fmla="*/ 2176014 h 2801875"/>
              <a:gd name="connsiteX46" fmla="*/ 490502 w 3162412"/>
              <a:gd name="connsiteY46" fmla="*/ 2172327 h 2801875"/>
              <a:gd name="connsiteX47" fmla="*/ 442492 w 3162412"/>
              <a:gd name="connsiteY47" fmla="*/ 2080974 h 2801875"/>
              <a:gd name="connsiteX48" fmla="*/ 420068 w 3162412"/>
              <a:gd name="connsiteY48" fmla="*/ 2029409 h 2801875"/>
              <a:gd name="connsiteX49" fmla="*/ 339705 w 3162412"/>
              <a:gd name="connsiteY49" fmla="*/ 2096823 h 2801875"/>
              <a:gd name="connsiteX50" fmla="*/ 327663 w 3162412"/>
              <a:gd name="connsiteY50" fmla="*/ 2045064 h 2801875"/>
              <a:gd name="connsiteX51" fmla="*/ 336659 w 3162412"/>
              <a:gd name="connsiteY51" fmla="*/ 2022766 h 2801875"/>
              <a:gd name="connsiteX52" fmla="*/ 286388 w 3162412"/>
              <a:gd name="connsiteY52" fmla="*/ 2014828 h 2801875"/>
              <a:gd name="connsiteX53" fmla="*/ 341951 w 3162412"/>
              <a:gd name="connsiteY53" fmla="*/ 1967201 h 2801875"/>
              <a:gd name="connsiteX54" fmla="*/ 429264 w 3162412"/>
              <a:gd name="connsiteY54" fmla="*/ 1898411 h 2801875"/>
              <a:gd name="connsiteX55" fmla="*/ 454115 w 3162412"/>
              <a:gd name="connsiteY55" fmla="*/ 1751048 h 2801875"/>
              <a:gd name="connsiteX56" fmla="*/ 407648 w 3162412"/>
              <a:gd name="connsiteY56" fmla="*/ 1735891 h 2801875"/>
              <a:gd name="connsiteX57" fmla="*/ 427547 w 3162412"/>
              <a:gd name="connsiteY57" fmla="*/ 1651944 h 2801875"/>
              <a:gd name="connsiteX58" fmla="*/ 394748 w 3162412"/>
              <a:gd name="connsiteY58" fmla="*/ 1636099 h 2801875"/>
              <a:gd name="connsiteX59" fmla="*/ 323170 w 3162412"/>
              <a:gd name="connsiteY59" fmla="*/ 1599996 h 2801875"/>
              <a:gd name="connsiteX60" fmla="*/ 89976 w 3162412"/>
              <a:gd name="connsiteY60" fmla="*/ 1553999 h 2801875"/>
              <a:gd name="connsiteX61" fmla="*/ 20 w 3162412"/>
              <a:gd name="connsiteY61" fmla="*/ 1404374 h 2801875"/>
              <a:gd name="connsiteX62" fmla="*/ 135646 w 3162412"/>
              <a:gd name="connsiteY62" fmla="*/ 1387370 h 2801875"/>
              <a:gd name="connsiteX63" fmla="*/ 256416 w 3162412"/>
              <a:gd name="connsiteY63" fmla="*/ 1292480 h 2801875"/>
              <a:gd name="connsiteX64" fmla="*/ 403065 w 3162412"/>
              <a:gd name="connsiteY64" fmla="*/ 1275227 h 2801875"/>
              <a:gd name="connsiteX65" fmla="*/ 522038 w 3162412"/>
              <a:gd name="connsiteY65" fmla="*/ 1092590 h 2801875"/>
              <a:gd name="connsiteX66" fmla="*/ 528283 w 3162412"/>
              <a:gd name="connsiteY66" fmla="*/ 1021107 h 2801875"/>
              <a:gd name="connsiteX67" fmla="*/ 537808 w 3162412"/>
              <a:gd name="connsiteY67" fmla="*/ 960812 h 2801875"/>
              <a:gd name="connsiteX68" fmla="*/ 573527 w 3162412"/>
              <a:gd name="connsiteY68" fmla="*/ 952051 h 2801875"/>
              <a:gd name="connsiteX69" fmla="*/ 602955 w 3162412"/>
              <a:gd name="connsiteY69" fmla="*/ 983142 h 2801875"/>
              <a:gd name="connsiteX70" fmla="*/ 621152 w 3162412"/>
              <a:gd name="connsiteY70" fmla="*/ 966338 h 2801875"/>
              <a:gd name="connsiteX71" fmla="*/ 619624 w 3162412"/>
              <a:gd name="connsiteY71" fmla="*/ 906088 h 2801875"/>
              <a:gd name="connsiteX72" fmla="*/ 671069 w 3162412"/>
              <a:gd name="connsiteY72" fmla="*/ 885556 h 2801875"/>
              <a:gd name="connsiteX73" fmla="*/ 714020 w 3162412"/>
              <a:gd name="connsiteY73" fmla="*/ 930620 h 2801875"/>
              <a:gd name="connsiteX74" fmla="*/ 730689 w 3162412"/>
              <a:gd name="connsiteY74" fmla="*/ 952051 h 2801875"/>
              <a:gd name="connsiteX75" fmla="*/ 759714 w 3162412"/>
              <a:gd name="connsiteY75" fmla="*/ 939380 h 2801875"/>
              <a:gd name="connsiteX76" fmla="*/ 768789 w 3162412"/>
              <a:gd name="connsiteY76" fmla="*/ 880613 h 2801875"/>
              <a:gd name="connsiteX77" fmla="*/ 769823 w 3162412"/>
              <a:gd name="connsiteY77" fmla="*/ 847186 h 2801875"/>
              <a:gd name="connsiteX78" fmla="*/ 790220 w 3162412"/>
              <a:gd name="connsiteY78" fmla="*/ 823463 h 2801875"/>
              <a:gd name="connsiteX79" fmla="*/ 845978 w 3162412"/>
              <a:gd name="connsiteY79" fmla="*/ 804952 h 2801875"/>
              <a:gd name="connsiteX80" fmla="*/ 878327 w 3162412"/>
              <a:gd name="connsiteY80" fmla="*/ 799651 h 2801875"/>
              <a:gd name="connsiteX81" fmla="*/ 896523 w 3162412"/>
              <a:gd name="connsiteY81" fmla="*/ 767167 h 2801875"/>
              <a:gd name="connsiteX82" fmla="*/ 921189 w 3162412"/>
              <a:gd name="connsiteY82" fmla="*/ 759170 h 2801875"/>
              <a:gd name="connsiteX83" fmla="*/ 937858 w 3162412"/>
              <a:gd name="connsiteY83" fmla="*/ 735357 h 2801875"/>
              <a:gd name="connsiteX84" fmla="*/ 961670 w 3162412"/>
              <a:gd name="connsiteY84" fmla="*/ 787745 h 2801875"/>
              <a:gd name="connsiteX85" fmla="*/ 1004533 w 3162412"/>
              <a:gd name="connsiteY85" fmla="*/ 785364 h 2801875"/>
              <a:gd name="connsiteX86" fmla="*/ 1042633 w 3162412"/>
              <a:gd name="connsiteY86" fmla="*/ 797270 h 2801875"/>
              <a:gd name="connsiteX87" fmla="*/ 1066445 w 3162412"/>
              <a:gd name="connsiteY87" fmla="*/ 787745 h 2801875"/>
              <a:gd name="connsiteX88" fmla="*/ 1095020 w 3162412"/>
              <a:gd name="connsiteY88" fmla="*/ 859182 h 2801875"/>
              <a:gd name="connsiteX89" fmla="*/ 1119956 w 3162412"/>
              <a:gd name="connsiteY89" fmla="*/ 846872 h 2801875"/>
              <a:gd name="connsiteX90" fmla="*/ 1163088 w 3162412"/>
              <a:gd name="connsiteY90" fmla="*/ 852532 h 2801875"/>
              <a:gd name="connsiteX91" fmla="*/ 1197414 w 3162412"/>
              <a:gd name="connsiteY91" fmla="*/ 859182 h 2801875"/>
              <a:gd name="connsiteX92" fmla="*/ 1256765 w 3162412"/>
              <a:gd name="connsiteY92" fmla="*/ 914715 h 2801875"/>
              <a:gd name="connsiteX93" fmla="*/ 1285520 w 3162412"/>
              <a:gd name="connsiteY93" fmla="*/ 899663 h 2801875"/>
              <a:gd name="connsiteX94" fmla="*/ 1321239 w 3162412"/>
              <a:gd name="connsiteY94" fmla="*/ 923476 h 2801875"/>
              <a:gd name="connsiteX95" fmla="*/ 1373627 w 3162412"/>
              <a:gd name="connsiteY95" fmla="*/ 952051 h 2801875"/>
              <a:gd name="connsiteX96" fmla="*/ 1454589 w 3162412"/>
              <a:gd name="connsiteY96" fmla="*/ 956633 h 2801875"/>
              <a:gd name="connsiteX97" fmla="*/ 1478086 w 3162412"/>
              <a:gd name="connsiteY97" fmla="*/ 917680 h 2801875"/>
              <a:gd name="connsiteX98" fmla="*/ 1442683 w 3162412"/>
              <a:gd name="connsiteY98" fmla="*/ 875851 h 2801875"/>
              <a:gd name="connsiteX99" fmla="*/ 1367740 w 3162412"/>
              <a:gd name="connsiteY99" fmla="*/ 823687 h 2801875"/>
              <a:gd name="connsiteX100" fmla="*/ 1280758 w 3162412"/>
              <a:gd name="connsiteY100" fmla="*/ 778220 h 2801875"/>
              <a:gd name="connsiteX101" fmla="*/ 1195527 w 3162412"/>
              <a:gd name="connsiteY101" fmla="*/ 685396 h 2801875"/>
              <a:gd name="connsiteX102" fmla="*/ 1156933 w 3162412"/>
              <a:gd name="connsiteY102" fmla="*/ 663920 h 2801875"/>
              <a:gd name="connsiteX103" fmla="*/ 1075341 w 3162412"/>
              <a:gd name="connsiteY103" fmla="*/ 588124 h 2801875"/>
              <a:gd name="connsiteX104" fmla="*/ 1045014 w 3162412"/>
              <a:gd name="connsiteY104" fmla="*/ 521045 h 2801875"/>
              <a:gd name="connsiteX105" fmla="*/ 1014058 w 3162412"/>
              <a:gd name="connsiteY105" fmla="*/ 471038 h 2801875"/>
              <a:gd name="connsiteX106" fmla="*/ 997074 w 3162412"/>
              <a:gd name="connsiteY106" fmla="*/ 455134 h 2801875"/>
              <a:gd name="connsiteX107" fmla="*/ 1002151 w 3162412"/>
              <a:gd name="connsiteY107" fmla="*/ 418651 h 2801875"/>
              <a:gd name="connsiteX108" fmla="*/ 1023583 w 3162412"/>
              <a:gd name="connsiteY108" fmla="*/ 378394 h 2801875"/>
              <a:gd name="connsiteX109" fmla="*/ 980720 w 3162412"/>
              <a:gd name="connsiteY109" fmla="*/ 378170 h 2801875"/>
              <a:gd name="connsiteX110" fmla="*/ 938801 w 3162412"/>
              <a:gd name="connsiteY110" fmla="*/ 353099 h 2801875"/>
              <a:gd name="connsiteX111" fmla="*/ 930714 w 3162412"/>
              <a:gd name="connsiteY111" fmla="*/ 290063 h 2801875"/>
              <a:gd name="connsiteX112" fmla="*/ 899758 w 3162412"/>
              <a:gd name="connsiteY112" fmla="*/ 275776 h 2801875"/>
              <a:gd name="connsiteX113" fmla="*/ 894186 w 3162412"/>
              <a:gd name="connsiteY113" fmla="*/ 252862 h 2801875"/>
              <a:gd name="connsiteX114" fmla="*/ 842608 w 3162412"/>
              <a:gd name="connsiteY114" fmla="*/ 256726 h 2801875"/>
              <a:gd name="connsiteX115" fmla="*/ 830702 w 3162412"/>
              <a:gd name="connsiteY115" fmla="*/ 240057 h 2801875"/>
              <a:gd name="connsiteX116" fmla="*/ 780695 w 3162412"/>
              <a:gd name="connsiteY116" fmla="*/ 247201 h 2801875"/>
              <a:gd name="connsiteX117" fmla="*/ 759264 w 3162412"/>
              <a:gd name="connsiteY117" fmla="*/ 235295 h 2801875"/>
              <a:gd name="connsiteX118" fmla="*/ 746639 w 3162412"/>
              <a:gd name="connsiteY118" fmla="*/ 193644 h 2801875"/>
              <a:gd name="connsiteX119" fmla="*/ 672819 w 3162412"/>
              <a:gd name="connsiteY119" fmla="*/ 215075 h 2801875"/>
              <a:gd name="connsiteX120" fmla="*/ 697352 w 3162412"/>
              <a:gd name="connsiteY120" fmla="*/ 178145 h 2801875"/>
              <a:gd name="connsiteX121" fmla="*/ 744977 w 3162412"/>
              <a:gd name="connsiteY121" fmla="*/ 154332 h 2801875"/>
              <a:gd name="connsiteX122" fmla="*/ 780696 w 3162412"/>
              <a:gd name="connsiteY122" fmla="*/ 142426 h 2801875"/>
              <a:gd name="connsiteX123" fmla="*/ 794982 w 3162412"/>
              <a:gd name="connsiteY123" fmla="*/ 92419 h 2801875"/>
              <a:gd name="connsiteX124" fmla="*/ 837845 w 3162412"/>
              <a:gd name="connsiteY124" fmla="*/ 97182 h 2801875"/>
              <a:gd name="connsiteX125" fmla="*/ 941182 w 3162412"/>
              <a:gd name="connsiteY125" fmla="*/ 41649 h 2801875"/>
              <a:gd name="connsiteX126" fmla="*/ 1174994 w 3162412"/>
              <a:gd name="connsiteY126" fmla="*/ 0 h 2801875"/>
              <a:gd name="connsiteX127" fmla="*/ 1273704 w 3162412"/>
              <a:gd name="connsiteY127" fmla="*/ 27677 h 2801875"/>
              <a:gd name="connsiteX128" fmla="*/ 1337908 w 3162412"/>
              <a:gd name="connsiteY128" fmla="*/ 61463 h 2801875"/>
              <a:gd name="connsiteX129" fmla="*/ 1380770 w 3162412"/>
              <a:gd name="connsiteY129" fmla="*/ 90038 h 2801875"/>
              <a:gd name="connsiteX130" fmla="*/ 1562868 w 3162412"/>
              <a:gd name="connsiteY130" fmla="*/ 102933 h 2801875"/>
              <a:gd name="connsiteX0" fmla="*/ 1562868 w 3205146"/>
              <a:gd name="connsiteY0" fmla="*/ 102933 h 2801875"/>
              <a:gd name="connsiteX1" fmla="*/ 1481367 w 3205146"/>
              <a:gd name="connsiteY1" fmla="*/ 309068 h 2801875"/>
              <a:gd name="connsiteX2" fmla="*/ 1455488 w 3205146"/>
              <a:gd name="connsiteY2" fmla="*/ 464344 h 2801875"/>
              <a:gd name="connsiteX3" fmla="*/ 1610763 w 3205146"/>
              <a:gd name="connsiteY3" fmla="*/ 610993 h 2801875"/>
              <a:gd name="connsiteX4" fmla="*/ 1984455 w 3205146"/>
              <a:gd name="connsiteY4" fmla="*/ 831616 h 2801875"/>
              <a:gd name="connsiteX5" fmla="*/ 2243137 w 3205146"/>
              <a:gd name="connsiteY5" fmla="*/ 1027377 h 2801875"/>
              <a:gd name="connsiteX6" fmla="*/ 2490657 w 3205146"/>
              <a:gd name="connsiteY6" fmla="*/ 1214403 h 2801875"/>
              <a:gd name="connsiteX7" fmla="*/ 2671812 w 3205146"/>
              <a:gd name="connsiteY7" fmla="*/ 1318359 h 2801875"/>
              <a:gd name="connsiteX8" fmla="*/ 2664994 w 3205146"/>
              <a:gd name="connsiteY8" fmla="*/ 1406287 h 2801875"/>
              <a:gd name="connsiteX9" fmla="*/ 2641182 w 3205146"/>
              <a:gd name="connsiteY9" fmla="*/ 1461849 h 2801875"/>
              <a:gd name="connsiteX10" fmla="*/ 2604140 w 3205146"/>
              <a:gd name="connsiteY10" fmla="*/ 1514766 h 2801875"/>
              <a:gd name="connsiteX11" fmla="*/ 2678223 w 3205146"/>
              <a:gd name="connsiteY11" fmla="*/ 1591495 h 2801875"/>
              <a:gd name="connsiteX12" fmla="*/ 2724370 w 3205146"/>
              <a:gd name="connsiteY12" fmla="*/ 1649387 h 2801875"/>
              <a:gd name="connsiteX13" fmla="*/ 2731141 w 3205146"/>
              <a:gd name="connsiteY13" fmla="*/ 1713204 h 2801875"/>
              <a:gd name="connsiteX14" fmla="*/ 2688808 w 3205146"/>
              <a:gd name="connsiteY14" fmla="*/ 1781995 h 2801875"/>
              <a:gd name="connsiteX15" fmla="*/ 2644305 w 3205146"/>
              <a:gd name="connsiteY15" fmla="*/ 1799013 h 2801875"/>
              <a:gd name="connsiteX16" fmla="*/ 3196806 w 3205146"/>
              <a:gd name="connsiteY16" fmla="*/ 2250309 h 2801875"/>
              <a:gd name="connsiteX17" fmla="*/ 3080391 w 3205146"/>
              <a:gd name="connsiteY17" fmla="*/ 2401121 h 2801875"/>
              <a:gd name="connsiteX18" fmla="*/ 3162412 w 3205146"/>
              <a:gd name="connsiteY18" fmla="*/ 2557226 h 2801875"/>
              <a:gd name="connsiteX19" fmla="*/ 3024399 w 3205146"/>
              <a:gd name="connsiteY19" fmla="*/ 2652898 h 2801875"/>
              <a:gd name="connsiteX20" fmla="*/ 3014245 w 3205146"/>
              <a:gd name="connsiteY20" fmla="*/ 2800642 h 2801875"/>
              <a:gd name="connsiteX21" fmla="*/ 2868724 w 3205146"/>
              <a:gd name="connsiteY21" fmla="*/ 2708039 h 2801875"/>
              <a:gd name="connsiteX22" fmla="*/ 2712620 w 3205146"/>
              <a:gd name="connsiteY22" fmla="*/ 2705393 h 2801875"/>
              <a:gd name="connsiteX23" fmla="*/ 2575037 w 3205146"/>
              <a:gd name="connsiteY23" fmla="*/ 2485788 h 2801875"/>
              <a:gd name="connsiteX24" fmla="*/ 2518492 w 3205146"/>
              <a:gd name="connsiteY24" fmla="*/ 2313982 h 2801875"/>
              <a:gd name="connsiteX25" fmla="*/ 2458618 w 3205146"/>
              <a:gd name="connsiteY25" fmla="*/ 2062453 h 2801875"/>
              <a:gd name="connsiteX26" fmla="*/ 2366015 w 3205146"/>
              <a:gd name="connsiteY26" fmla="*/ 1967204 h 2801875"/>
              <a:gd name="connsiteX27" fmla="*/ 2246953 w 3205146"/>
              <a:gd name="connsiteY27" fmla="*/ 2033351 h 2801875"/>
              <a:gd name="connsiteX28" fmla="*/ 2299868 w 3205146"/>
              <a:gd name="connsiteY28" fmla="*/ 2152412 h 2801875"/>
              <a:gd name="connsiteX29" fmla="*/ 2266371 w 3205146"/>
              <a:gd name="connsiteY29" fmla="*/ 2241385 h 2801875"/>
              <a:gd name="connsiteX30" fmla="*/ 2204619 w 3205146"/>
              <a:gd name="connsiteY30" fmla="*/ 2197392 h 2801875"/>
              <a:gd name="connsiteX31" fmla="*/ 2151703 w 3205146"/>
              <a:gd name="connsiteY31" fmla="*/ 2120662 h 2801875"/>
              <a:gd name="connsiteX32" fmla="*/ 2051285 w 3205146"/>
              <a:gd name="connsiteY32" fmla="*/ 2061249 h 2801875"/>
              <a:gd name="connsiteX33" fmla="*/ 1917540 w 3205146"/>
              <a:gd name="connsiteY33" fmla="*/ 1987056 h 2801875"/>
              <a:gd name="connsiteX34" fmla="*/ 1776623 w 3205146"/>
              <a:gd name="connsiteY34" fmla="*/ 1881806 h 2801875"/>
              <a:gd name="connsiteX35" fmla="*/ 1654086 w 3205146"/>
              <a:gd name="connsiteY35" fmla="*/ 1845283 h 2801875"/>
              <a:gd name="connsiteX36" fmla="*/ 1575460 w 3205146"/>
              <a:gd name="connsiteY36" fmla="*/ 1692523 h 2801875"/>
              <a:gd name="connsiteX37" fmla="*/ 1517295 w 3205146"/>
              <a:gd name="connsiteY37" fmla="*/ 1568795 h 2801875"/>
              <a:gd name="connsiteX38" fmla="*/ 1310640 w 3205146"/>
              <a:gd name="connsiteY38" fmla="*/ 1656260 h 2801875"/>
              <a:gd name="connsiteX39" fmla="*/ 1113899 w 3205146"/>
              <a:gd name="connsiteY39" fmla="*/ 1820074 h 2801875"/>
              <a:gd name="connsiteX40" fmla="*/ 906537 w 3205146"/>
              <a:gd name="connsiteY40" fmla="*/ 1810116 h 2801875"/>
              <a:gd name="connsiteX41" fmla="*/ 675146 w 3205146"/>
              <a:gd name="connsiteY41" fmla="*/ 1776392 h 2801875"/>
              <a:gd name="connsiteX42" fmla="*/ 634621 w 3205146"/>
              <a:gd name="connsiteY42" fmla="*/ 1879681 h 2801875"/>
              <a:gd name="connsiteX43" fmla="*/ 580141 w 3205146"/>
              <a:gd name="connsiteY43" fmla="*/ 1949266 h 2801875"/>
              <a:gd name="connsiteX44" fmla="*/ 587360 w 3205146"/>
              <a:gd name="connsiteY44" fmla="*/ 2093574 h 2801875"/>
              <a:gd name="connsiteX45" fmla="*/ 555799 w 3205146"/>
              <a:gd name="connsiteY45" fmla="*/ 2176014 h 2801875"/>
              <a:gd name="connsiteX46" fmla="*/ 490502 w 3205146"/>
              <a:gd name="connsiteY46" fmla="*/ 2172327 h 2801875"/>
              <a:gd name="connsiteX47" fmla="*/ 442492 w 3205146"/>
              <a:gd name="connsiteY47" fmla="*/ 2080974 h 2801875"/>
              <a:gd name="connsiteX48" fmla="*/ 420068 w 3205146"/>
              <a:gd name="connsiteY48" fmla="*/ 2029409 h 2801875"/>
              <a:gd name="connsiteX49" fmla="*/ 339705 w 3205146"/>
              <a:gd name="connsiteY49" fmla="*/ 2096823 h 2801875"/>
              <a:gd name="connsiteX50" fmla="*/ 327663 w 3205146"/>
              <a:gd name="connsiteY50" fmla="*/ 2045064 h 2801875"/>
              <a:gd name="connsiteX51" fmla="*/ 336659 w 3205146"/>
              <a:gd name="connsiteY51" fmla="*/ 2022766 h 2801875"/>
              <a:gd name="connsiteX52" fmla="*/ 286388 w 3205146"/>
              <a:gd name="connsiteY52" fmla="*/ 2014828 h 2801875"/>
              <a:gd name="connsiteX53" fmla="*/ 341951 w 3205146"/>
              <a:gd name="connsiteY53" fmla="*/ 1967201 h 2801875"/>
              <a:gd name="connsiteX54" fmla="*/ 429264 w 3205146"/>
              <a:gd name="connsiteY54" fmla="*/ 1898411 h 2801875"/>
              <a:gd name="connsiteX55" fmla="*/ 454115 w 3205146"/>
              <a:gd name="connsiteY55" fmla="*/ 1751048 h 2801875"/>
              <a:gd name="connsiteX56" fmla="*/ 407648 w 3205146"/>
              <a:gd name="connsiteY56" fmla="*/ 1735891 h 2801875"/>
              <a:gd name="connsiteX57" fmla="*/ 427547 w 3205146"/>
              <a:gd name="connsiteY57" fmla="*/ 1651944 h 2801875"/>
              <a:gd name="connsiteX58" fmla="*/ 394748 w 3205146"/>
              <a:gd name="connsiteY58" fmla="*/ 1636099 h 2801875"/>
              <a:gd name="connsiteX59" fmla="*/ 323170 w 3205146"/>
              <a:gd name="connsiteY59" fmla="*/ 1599996 h 2801875"/>
              <a:gd name="connsiteX60" fmla="*/ 89976 w 3205146"/>
              <a:gd name="connsiteY60" fmla="*/ 1553999 h 2801875"/>
              <a:gd name="connsiteX61" fmla="*/ 20 w 3205146"/>
              <a:gd name="connsiteY61" fmla="*/ 1404374 h 2801875"/>
              <a:gd name="connsiteX62" fmla="*/ 135646 w 3205146"/>
              <a:gd name="connsiteY62" fmla="*/ 1387370 h 2801875"/>
              <a:gd name="connsiteX63" fmla="*/ 256416 w 3205146"/>
              <a:gd name="connsiteY63" fmla="*/ 1292480 h 2801875"/>
              <a:gd name="connsiteX64" fmla="*/ 403065 w 3205146"/>
              <a:gd name="connsiteY64" fmla="*/ 1275227 h 2801875"/>
              <a:gd name="connsiteX65" fmla="*/ 522038 w 3205146"/>
              <a:gd name="connsiteY65" fmla="*/ 1092590 h 2801875"/>
              <a:gd name="connsiteX66" fmla="*/ 528283 w 3205146"/>
              <a:gd name="connsiteY66" fmla="*/ 1021107 h 2801875"/>
              <a:gd name="connsiteX67" fmla="*/ 537808 w 3205146"/>
              <a:gd name="connsiteY67" fmla="*/ 960812 h 2801875"/>
              <a:gd name="connsiteX68" fmla="*/ 573527 w 3205146"/>
              <a:gd name="connsiteY68" fmla="*/ 952051 h 2801875"/>
              <a:gd name="connsiteX69" fmla="*/ 602955 w 3205146"/>
              <a:gd name="connsiteY69" fmla="*/ 983142 h 2801875"/>
              <a:gd name="connsiteX70" fmla="*/ 621152 w 3205146"/>
              <a:gd name="connsiteY70" fmla="*/ 966338 h 2801875"/>
              <a:gd name="connsiteX71" fmla="*/ 619624 w 3205146"/>
              <a:gd name="connsiteY71" fmla="*/ 906088 h 2801875"/>
              <a:gd name="connsiteX72" fmla="*/ 671069 w 3205146"/>
              <a:gd name="connsiteY72" fmla="*/ 885556 h 2801875"/>
              <a:gd name="connsiteX73" fmla="*/ 714020 w 3205146"/>
              <a:gd name="connsiteY73" fmla="*/ 930620 h 2801875"/>
              <a:gd name="connsiteX74" fmla="*/ 730689 w 3205146"/>
              <a:gd name="connsiteY74" fmla="*/ 952051 h 2801875"/>
              <a:gd name="connsiteX75" fmla="*/ 759714 w 3205146"/>
              <a:gd name="connsiteY75" fmla="*/ 939380 h 2801875"/>
              <a:gd name="connsiteX76" fmla="*/ 768789 w 3205146"/>
              <a:gd name="connsiteY76" fmla="*/ 880613 h 2801875"/>
              <a:gd name="connsiteX77" fmla="*/ 769823 w 3205146"/>
              <a:gd name="connsiteY77" fmla="*/ 847186 h 2801875"/>
              <a:gd name="connsiteX78" fmla="*/ 790220 w 3205146"/>
              <a:gd name="connsiteY78" fmla="*/ 823463 h 2801875"/>
              <a:gd name="connsiteX79" fmla="*/ 845978 w 3205146"/>
              <a:gd name="connsiteY79" fmla="*/ 804952 h 2801875"/>
              <a:gd name="connsiteX80" fmla="*/ 878327 w 3205146"/>
              <a:gd name="connsiteY80" fmla="*/ 799651 h 2801875"/>
              <a:gd name="connsiteX81" fmla="*/ 896523 w 3205146"/>
              <a:gd name="connsiteY81" fmla="*/ 767167 h 2801875"/>
              <a:gd name="connsiteX82" fmla="*/ 921189 w 3205146"/>
              <a:gd name="connsiteY82" fmla="*/ 759170 h 2801875"/>
              <a:gd name="connsiteX83" fmla="*/ 937858 w 3205146"/>
              <a:gd name="connsiteY83" fmla="*/ 735357 h 2801875"/>
              <a:gd name="connsiteX84" fmla="*/ 961670 w 3205146"/>
              <a:gd name="connsiteY84" fmla="*/ 787745 h 2801875"/>
              <a:gd name="connsiteX85" fmla="*/ 1004533 w 3205146"/>
              <a:gd name="connsiteY85" fmla="*/ 785364 h 2801875"/>
              <a:gd name="connsiteX86" fmla="*/ 1042633 w 3205146"/>
              <a:gd name="connsiteY86" fmla="*/ 797270 h 2801875"/>
              <a:gd name="connsiteX87" fmla="*/ 1066445 w 3205146"/>
              <a:gd name="connsiteY87" fmla="*/ 787745 h 2801875"/>
              <a:gd name="connsiteX88" fmla="*/ 1095020 w 3205146"/>
              <a:gd name="connsiteY88" fmla="*/ 859182 h 2801875"/>
              <a:gd name="connsiteX89" fmla="*/ 1119956 w 3205146"/>
              <a:gd name="connsiteY89" fmla="*/ 846872 h 2801875"/>
              <a:gd name="connsiteX90" fmla="*/ 1163088 w 3205146"/>
              <a:gd name="connsiteY90" fmla="*/ 852532 h 2801875"/>
              <a:gd name="connsiteX91" fmla="*/ 1197414 w 3205146"/>
              <a:gd name="connsiteY91" fmla="*/ 859182 h 2801875"/>
              <a:gd name="connsiteX92" fmla="*/ 1256765 w 3205146"/>
              <a:gd name="connsiteY92" fmla="*/ 914715 h 2801875"/>
              <a:gd name="connsiteX93" fmla="*/ 1285520 w 3205146"/>
              <a:gd name="connsiteY93" fmla="*/ 899663 h 2801875"/>
              <a:gd name="connsiteX94" fmla="*/ 1321239 w 3205146"/>
              <a:gd name="connsiteY94" fmla="*/ 923476 h 2801875"/>
              <a:gd name="connsiteX95" fmla="*/ 1373627 w 3205146"/>
              <a:gd name="connsiteY95" fmla="*/ 952051 h 2801875"/>
              <a:gd name="connsiteX96" fmla="*/ 1454589 w 3205146"/>
              <a:gd name="connsiteY96" fmla="*/ 956633 h 2801875"/>
              <a:gd name="connsiteX97" fmla="*/ 1478086 w 3205146"/>
              <a:gd name="connsiteY97" fmla="*/ 917680 h 2801875"/>
              <a:gd name="connsiteX98" fmla="*/ 1442683 w 3205146"/>
              <a:gd name="connsiteY98" fmla="*/ 875851 h 2801875"/>
              <a:gd name="connsiteX99" fmla="*/ 1367740 w 3205146"/>
              <a:gd name="connsiteY99" fmla="*/ 823687 h 2801875"/>
              <a:gd name="connsiteX100" fmla="*/ 1280758 w 3205146"/>
              <a:gd name="connsiteY100" fmla="*/ 778220 h 2801875"/>
              <a:gd name="connsiteX101" fmla="*/ 1195527 w 3205146"/>
              <a:gd name="connsiteY101" fmla="*/ 685396 h 2801875"/>
              <a:gd name="connsiteX102" fmla="*/ 1156933 w 3205146"/>
              <a:gd name="connsiteY102" fmla="*/ 663920 h 2801875"/>
              <a:gd name="connsiteX103" fmla="*/ 1075341 w 3205146"/>
              <a:gd name="connsiteY103" fmla="*/ 588124 h 2801875"/>
              <a:gd name="connsiteX104" fmla="*/ 1045014 w 3205146"/>
              <a:gd name="connsiteY104" fmla="*/ 521045 h 2801875"/>
              <a:gd name="connsiteX105" fmla="*/ 1014058 w 3205146"/>
              <a:gd name="connsiteY105" fmla="*/ 471038 h 2801875"/>
              <a:gd name="connsiteX106" fmla="*/ 997074 w 3205146"/>
              <a:gd name="connsiteY106" fmla="*/ 455134 h 2801875"/>
              <a:gd name="connsiteX107" fmla="*/ 1002151 w 3205146"/>
              <a:gd name="connsiteY107" fmla="*/ 418651 h 2801875"/>
              <a:gd name="connsiteX108" fmla="*/ 1023583 w 3205146"/>
              <a:gd name="connsiteY108" fmla="*/ 378394 h 2801875"/>
              <a:gd name="connsiteX109" fmla="*/ 980720 w 3205146"/>
              <a:gd name="connsiteY109" fmla="*/ 378170 h 2801875"/>
              <a:gd name="connsiteX110" fmla="*/ 938801 w 3205146"/>
              <a:gd name="connsiteY110" fmla="*/ 353099 h 2801875"/>
              <a:gd name="connsiteX111" fmla="*/ 930714 w 3205146"/>
              <a:gd name="connsiteY111" fmla="*/ 290063 h 2801875"/>
              <a:gd name="connsiteX112" fmla="*/ 899758 w 3205146"/>
              <a:gd name="connsiteY112" fmla="*/ 275776 h 2801875"/>
              <a:gd name="connsiteX113" fmla="*/ 894186 w 3205146"/>
              <a:gd name="connsiteY113" fmla="*/ 252862 h 2801875"/>
              <a:gd name="connsiteX114" fmla="*/ 842608 w 3205146"/>
              <a:gd name="connsiteY114" fmla="*/ 256726 h 2801875"/>
              <a:gd name="connsiteX115" fmla="*/ 830702 w 3205146"/>
              <a:gd name="connsiteY115" fmla="*/ 240057 h 2801875"/>
              <a:gd name="connsiteX116" fmla="*/ 780695 w 3205146"/>
              <a:gd name="connsiteY116" fmla="*/ 247201 h 2801875"/>
              <a:gd name="connsiteX117" fmla="*/ 759264 w 3205146"/>
              <a:gd name="connsiteY117" fmla="*/ 235295 h 2801875"/>
              <a:gd name="connsiteX118" fmla="*/ 746639 w 3205146"/>
              <a:gd name="connsiteY118" fmla="*/ 193644 h 2801875"/>
              <a:gd name="connsiteX119" fmla="*/ 672819 w 3205146"/>
              <a:gd name="connsiteY119" fmla="*/ 215075 h 2801875"/>
              <a:gd name="connsiteX120" fmla="*/ 697352 w 3205146"/>
              <a:gd name="connsiteY120" fmla="*/ 178145 h 2801875"/>
              <a:gd name="connsiteX121" fmla="*/ 744977 w 3205146"/>
              <a:gd name="connsiteY121" fmla="*/ 154332 h 2801875"/>
              <a:gd name="connsiteX122" fmla="*/ 780696 w 3205146"/>
              <a:gd name="connsiteY122" fmla="*/ 142426 h 2801875"/>
              <a:gd name="connsiteX123" fmla="*/ 794982 w 3205146"/>
              <a:gd name="connsiteY123" fmla="*/ 92419 h 2801875"/>
              <a:gd name="connsiteX124" fmla="*/ 837845 w 3205146"/>
              <a:gd name="connsiteY124" fmla="*/ 97182 h 2801875"/>
              <a:gd name="connsiteX125" fmla="*/ 941182 w 3205146"/>
              <a:gd name="connsiteY125" fmla="*/ 41649 h 2801875"/>
              <a:gd name="connsiteX126" fmla="*/ 1174994 w 3205146"/>
              <a:gd name="connsiteY126" fmla="*/ 0 h 2801875"/>
              <a:gd name="connsiteX127" fmla="*/ 1273704 w 3205146"/>
              <a:gd name="connsiteY127" fmla="*/ 27677 h 2801875"/>
              <a:gd name="connsiteX128" fmla="*/ 1337908 w 3205146"/>
              <a:gd name="connsiteY128" fmla="*/ 61463 h 2801875"/>
              <a:gd name="connsiteX129" fmla="*/ 1380770 w 3205146"/>
              <a:gd name="connsiteY129" fmla="*/ 90038 h 2801875"/>
              <a:gd name="connsiteX130" fmla="*/ 1562868 w 3205146"/>
              <a:gd name="connsiteY130" fmla="*/ 102933 h 2801875"/>
              <a:gd name="connsiteX0" fmla="*/ 1562868 w 3239188"/>
              <a:gd name="connsiteY0" fmla="*/ 102933 h 2801875"/>
              <a:gd name="connsiteX1" fmla="*/ 1481367 w 3239188"/>
              <a:gd name="connsiteY1" fmla="*/ 309068 h 2801875"/>
              <a:gd name="connsiteX2" fmla="*/ 1455488 w 3239188"/>
              <a:gd name="connsiteY2" fmla="*/ 464344 h 2801875"/>
              <a:gd name="connsiteX3" fmla="*/ 1610763 w 3239188"/>
              <a:gd name="connsiteY3" fmla="*/ 610993 h 2801875"/>
              <a:gd name="connsiteX4" fmla="*/ 1984455 w 3239188"/>
              <a:gd name="connsiteY4" fmla="*/ 831616 h 2801875"/>
              <a:gd name="connsiteX5" fmla="*/ 2243137 w 3239188"/>
              <a:gd name="connsiteY5" fmla="*/ 1027377 h 2801875"/>
              <a:gd name="connsiteX6" fmla="*/ 2490657 w 3239188"/>
              <a:gd name="connsiteY6" fmla="*/ 1214403 h 2801875"/>
              <a:gd name="connsiteX7" fmla="*/ 2671812 w 3239188"/>
              <a:gd name="connsiteY7" fmla="*/ 1318359 h 2801875"/>
              <a:gd name="connsiteX8" fmla="*/ 3239142 w 3239188"/>
              <a:gd name="connsiteY8" fmla="*/ 1800517 h 2801875"/>
              <a:gd name="connsiteX9" fmla="*/ 2641182 w 3239188"/>
              <a:gd name="connsiteY9" fmla="*/ 1461849 h 2801875"/>
              <a:gd name="connsiteX10" fmla="*/ 2604140 w 3239188"/>
              <a:gd name="connsiteY10" fmla="*/ 1514766 h 2801875"/>
              <a:gd name="connsiteX11" fmla="*/ 2678223 w 3239188"/>
              <a:gd name="connsiteY11" fmla="*/ 1591495 h 2801875"/>
              <a:gd name="connsiteX12" fmla="*/ 2724370 w 3239188"/>
              <a:gd name="connsiteY12" fmla="*/ 1649387 h 2801875"/>
              <a:gd name="connsiteX13" fmla="*/ 2731141 w 3239188"/>
              <a:gd name="connsiteY13" fmla="*/ 1713204 h 2801875"/>
              <a:gd name="connsiteX14" fmla="*/ 2688808 w 3239188"/>
              <a:gd name="connsiteY14" fmla="*/ 1781995 h 2801875"/>
              <a:gd name="connsiteX15" fmla="*/ 2644305 w 3239188"/>
              <a:gd name="connsiteY15" fmla="*/ 1799013 h 2801875"/>
              <a:gd name="connsiteX16" fmla="*/ 3196806 w 3239188"/>
              <a:gd name="connsiteY16" fmla="*/ 2250309 h 2801875"/>
              <a:gd name="connsiteX17" fmla="*/ 3080391 w 3239188"/>
              <a:gd name="connsiteY17" fmla="*/ 2401121 h 2801875"/>
              <a:gd name="connsiteX18" fmla="*/ 3162412 w 3239188"/>
              <a:gd name="connsiteY18" fmla="*/ 2557226 h 2801875"/>
              <a:gd name="connsiteX19" fmla="*/ 3024399 w 3239188"/>
              <a:gd name="connsiteY19" fmla="*/ 2652898 h 2801875"/>
              <a:gd name="connsiteX20" fmla="*/ 3014245 w 3239188"/>
              <a:gd name="connsiteY20" fmla="*/ 2800642 h 2801875"/>
              <a:gd name="connsiteX21" fmla="*/ 2868724 w 3239188"/>
              <a:gd name="connsiteY21" fmla="*/ 2708039 h 2801875"/>
              <a:gd name="connsiteX22" fmla="*/ 2712620 w 3239188"/>
              <a:gd name="connsiteY22" fmla="*/ 2705393 h 2801875"/>
              <a:gd name="connsiteX23" fmla="*/ 2575037 w 3239188"/>
              <a:gd name="connsiteY23" fmla="*/ 2485788 h 2801875"/>
              <a:gd name="connsiteX24" fmla="*/ 2518492 w 3239188"/>
              <a:gd name="connsiteY24" fmla="*/ 2313982 h 2801875"/>
              <a:gd name="connsiteX25" fmla="*/ 2458618 w 3239188"/>
              <a:gd name="connsiteY25" fmla="*/ 2062453 h 2801875"/>
              <a:gd name="connsiteX26" fmla="*/ 2366015 w 3239188"/>
              <a:gd name="connsiteY26" fmla="*/ 1967204 h 2801875"/>
              <a:gd name="connsiteX27" fmla="*/ 2246953 w 3239188"/>
              <a:gd name="connsiteY27" fmla="*/ 2033351 h 2801875"/>
              <a:gd name="connsiteX28" fmla="*/ 2299868 w 3239188"/>
              <a:gd name="connsiteY28" fmla="*/ 2152412 h 2801875"/>
              <a:gd name="connsiteX29" fmla="*/ 2266371 w 3239188"/>
              <a:gd name="connsiteY29" fmla="*/ 2241385 h 2801875"/>
              <a:gd name="connsiteX30" fmla="*/ 2204619 w 3239188"/>
              <a:gd name="connsiteY30" fmla="*/ 2197392 h 2801875"/>
              <a:gd name="connsiteX31" fmla="*/ 2151703 w 3239188"/>
              <a:gd name="connsiteY31" fmla="*/ 2120662 h 2801875"/>
              <a:gd name="connsiteX32" fmla="*/ 2051285 w 3239188"/>
              <a:gd name="connsiteY32" fmla="*/ 2061249 h 2801875"/>
              <a:gd name="connsiteX33" fmla="*/ 1917540 w 3239188"/>
              <a:gd name="connsiteY33" fmla="*/ 1987056 h 2801875"/>
              <a:gd name="connsiteX34" fmla="*/ 1776623 w 3239188"/>
              <a:gd name="connsiteY34" fmla="*/ 1881806 h 2801875"/>
              <a:gd name="connsiteX35" fmla="*/ 1654086 w 3239188"/>
              <a:gd name="connsiteY35" fmla="*/ 1845283 h 2801875"/>
              <a:gd name="connsiteX36" fmla="*/ 1575460 w 3239188"/>
              <a:gd name="connsiteY36" fmla="*/ 1692523 h 2801875"/>
              <a:gd name="connsiteX37" fmla="*/ 1517295 w 3239188"/>
              <a:gd name="connsiteY37" fmla="*/ 1568795 h 2801875"/>
              <a:gd name="connsiteX38" fmla="*/ 1310640 w 3239188"/>
              <a:gd name="connsiteY38" fmla="*/ 1656260 h 2801875"/>
              <a:gd name="connsiteX39" fmla="*/ 1113899 w 3239188"/>
              <a:gd name="connsiteY39" fmla="*/ 1820074 h 2801875"/>
              <a:gd name="connsiteX40" fmla="*/ 906537 w 3239188"/>
              <a:gd name="connsiteY40" fmla="*/ 1810116 h 2801875"/>
              <a:gd name="connsiteX41" fmla="*/ 675146 w 3239188"/>
              <a:gd name="connsiteY41" fmla="*/ 1776392 h 2801875"/>
              <a:gd name="connsiteX42" fmla="*/ 634621 w 3239188"/>
              <a:gd name="connsiteY42" fmla="*/ 1879681 h 2801875"/>
              <a:gd name="connsiteX43" fmla="*/ 580141 w 3239188"/>
              <a:gd name="connsiteY43" fmla="*/ 1949266 h 2801875"/>
              <a:gd name="connsiteX44" fmla="*/ 587360 w 3239188"/>
              <a:gd name="connsiteY44" fmla="*/ 2093574 h 2801875"/>
              <a:gd name="connsiteX45" fmla="*/ 555799 w 3239188"/>
              <a:gd name="connsiteY45" fmla="*/ 2176014 h 2801875"/>
              <a:gd name="connsiteX46" fmla="*/ 490502 w 3239188"/>
              <a:gd name="connsiteY46" fmla="*/ 2172327 h 2801875"/>
              <a:gd name="connsiteX47" fmla="*/ 442492 w 3239188"/>
              <a:gd name="connsiteY47" fmla="*/ 2080974 h 2801875"/>
              <a:gd name="connsiteX48" fmla="*/ 420068 w 3239188"/>
              <a:gd name="connsiteY48" fmla="*/ 2029409 h 2801875"/>
              <a:gd name="connsiteX49" fmla="*/ 339705 w 3239188"/>
              <a:gd name="connsiteY49" fmla="*/ 2096823 h 2801875"/>
              <a:gd name="connsiteX50" fmla="*/ 327663 w 3239188"/>
              <a:gd name="connsiteY50" fmla="*/ 2045064 h 2801875"/>
              <a:gd name="connsiteX51" fmla="*/ 336659 w 3239188"/>
              <a:gd name="connsiteY51" fmla="*/ 2022766 h 2801875"/>
              <a:gd name="connsiteX52" fmla="*/ 286388 w 3239188"/>
              <a:gd name="connsiteY52" fmla="*/ 2014828 h 2801875"/>
              <a:gd name="connsiteX53" fmla="*/ 341951 w 3239188"/>
              <a:gd name="connsiteY53" fmla="*/ 1967201 h 2801875"/>
              <a:gd name="connsiteX54" fmla="*/ 429264 w 3239188"/>
              <a:gd name="connsiteY54" fmla="*/ 1898411 h 2801875"/>
              <a:gd name="connsiteX55" fmla="*/ 454115 w 3239188"/>
              <a:gd name="connsiteY55" fmla="*/ 1751048 h 2801875"/>
              <a:gd name="connsiteX56" fmla="*/ 407648 w 3239188"/>
              <a:gd name="connsiteY56" fmla="*/ 1735891 h 2801875"/>
              <a:gd name="connsiteX57" fmla="*/ 427547 w 3239188"/>
              <a:gd name="connsiteY57" fmla="*/ 1651944 h 2801875"/>
              <a:gd name="connsiteX58" fmla="*/ 394748 w 3239188"/>
              <a:gd name="connsiteY58" fmla="*/ 1636099 h 2801875"/>
              <a:gd name="connsiteX59" fmla="*/ 323170 w 3239188"/>
              <a:gd name="connsiteY59" fmla="*/ 1599996 h 2801875"/>
              <a:gd name="connsiteX60" fmla="*/ 89976 w 3239188"/>
              <a:gd name="connsiteY60" fmla="*/ 1553999 h 2801875"/>
              <a:gd name="connsiteX61" fmla="*/ 20 w 3239188"/>
              <a:gd name="connsiteY61" fmla="*/ 1404374 h 2801875"/>
              <a:gd name="connsiteX62" fmla="*/ 135646 w 3239188"/>
              <a:gd name="connsiteY62" fmla="*/ 1387370 h 2801875"/>
              <a:gd name="connsiteX63" fmla="*/ 256416 w 3239188"/>
              <a:gd name="connsiteY63" fmla="*/ 1292480 h 2801875"/>
              <a:gd name="connsiteX64" fmla="*/ 403065 w 3239188"/>
              <a:gd name="connsiteY64" fmla="*/ 1275227 h 2801875"/>
              <a:gd name="connsiteX65" fmla="*/ 522038 w 3239188"/>
              <a:gd name="connsiteY65" fmla="*/ 1092590 h 2801875"/>
              <a:gd name="connsiteX66" fmla="*/ 528283 w 3239188"/>
              <a:gd name="connsiteY66" fmla="*/ 1021107 h 2801875"/>
              <a:gd name="connsiteX67" fmla="*/ 537808 w 3239188"/>
              <a:gd name="connsiteY67" fmla="*/ 960812 h 2801875"/>
              <a:gd name="connsiteX68" fmla="*/ 573527 w 3239188"/>
              <a:gd name="connsiteY68" fmla="*/ 952051 h 2801875"/>
              <a:gd name="connsiteX69" fmla="*/ 602955 w 3239188"/>
              <a:gd name="connsiteY69" fmla="*/ 983142 h 2801875"/>
              <a:gd name="connsiteX70" fmla="*/ 621152 w 3239188"/>
              <a:gd name="connsiteY70" fmla="*/ 966338 h 2801875"/>
              <a:gd name="connsiteX71" fmla="*/ 619624 w 3239188"/>
              <a:gd name="connsiteY71" fmla="*/ 906088 h 2801875"/>
              <a:gd name="connsiteX72" fmla="*/ 671069 w 3239188"/>
              <a:gd name="connsiteY72" fmla="*/ 885556 h 2801875"/>
              <a:gd name="connsiteX73" fmla="*/ 714020 w 3239188"/>
              <a:gd name="connsiteY73" fmla="*/ 930620 h 2801875"/>
              <a:gd name="connsiteX74" fmla="*/ 730689 w 3239188"/>
              <a:gd name="connsiteY74" fmla="*/ 952051 h 2801875"/>
              <a:gd name="connsiteX75" fmla="*/ 759714 w 3239188"/>
              <a:gd name="connsiteY75" fmla="*/ 939380 h 2801875"/>
              <a:gd name="connsiteX76" fmla="*/ 768789 w 3239188"/>
              <a:gd name="connsiteY76" fmla="*/ 880613 h 2801875"/>
              <a:gd name="connsiteX77" fmla="*/ 769823 w 3239188"/>
              <a:gd name="connsiteY77" fmla="*/ 847186 h 2801875"/>
              <a:gd name="connsiteX78" fmla="*/ 790220 w 3239188"/>
              <a:gd name="connsiteY78" fmla="*/ 823463 h 2801875"/>
              <a:gd name="connsiteX79" fmla="*/ 845978 w 3239188"/>
              <a:gd name="connsiteY79" fmla="*/ 804952 h 2801875"/>
              <a:gd name="connsiteX80" fmla="*/ 878327 w 3239188"/>
              <a:gd name="connsiteY80" fmla="*/ 799651 h 2801875"/>
              <a:gd name="connsiteX81" fmla="*/ 896523 w 3239188"/>
              <a:gd name="connsiteY81" fmla="*/ 767167 h 2801875"/>
              <a:gd name="connsiteX82" fmla="*/ 921189 w 3239188"/>
              <a:gd name="connsiteY82" fmla="*/ 759170 h 2801875"/>
              <a:gd name="connsiteX83" fmla="*/ 937858 w 3239188"/>
              <a:gd name="connsiteY83" fmla="*/ 735357 h 2801875"/>
              <a:gd name="connsiteX84" fmla="*/ 961670 w 3239188"/>
              <a:gd name="connsiteY84" fmla="*/ 787745 h 2801875"/>
              <a:gd name="connsiteX85" fmla="*/ 1004533 w 3239188"/>
              <a:gd name="connsiteY85" fmla="*/ 785364 h 2801875"/>
              <a:gd name="connsiteX86" fmla="*/ 1042633 w 3239188"/>
              <a:gd name="connsiteY86" fmla="*/ 797270 h 2801875"/>
              <a:gd name="connsiteX87" fmla="*/ 1066445 w 3239188"/>
              <a:gd name="connsiteY87" fmla="*/ 787745 h 2801875"/>
              <a:gd name="connsiteX88" fmla="*/ 1095020 w 3239188"/>
              <a:gd name="connsiteY88" fmla="*/ 859182 h 2801875"/>
              <a:gd name="connsiteX89" fmla="*/ 1119956 w 3239188"/>
              <a:gd name="connsiteY89" fmla="*/ 846872 h 2801875"/>
              <a:gd name="connsiteX90" fmla="*/ 1163088 w 3239188"/>
              <a:gd name="connsiteY90" fmla="*/ 852532 h 2801875"/>
              <a:gd name="connsiteX91" fmla="*/ 1197414 w 3239188"/>
              <a:gd name="connsiteY91" fmla="*/ 859182 h 2801875"/>
              <a:gd name="connsiteX92" fmla="*/ 1256765 w 3239188"/>
              <a:gd name="connsiteY92" fmla="*/ 914715 h 2801875"/>
              <a:gd name="connsiteX93" fmla="*/ 1285520 w 3239188"/>
              <a:gd name="connsiteY93" fmla="*/ 899663 h 2801875"/>
              <a:gd name="connsiteX94" fmla="*/ 1321239 w 3239188"/>
              <a:gd name="connsiteY94" fmla="*/ 923476 h 2801875"/>
              <a:gd name="connsiteX95" fmla="*/ 1373627 w 3239188"/>
              <a:gd name="connsiteY95" fmla="*/ 952051 h 2801875"/>
              <a:gd name="connsiteX96" fmla="*/ 1454589 w 3239188"/>
              <a:gd name="connsiteY96" fmla="*/ 956633 h 2801875"/>
              <a:gd name="connsiteX97" fmla="*/ 1478086 w 3239188"/>
              <a:gd name="connsiteY97" fmla="*/ 917680 h 2801875"/>
              <a:gd name="connsiteX98" fmla="*/ 1442683 w 3239188"/>
              <a:gd name="connsiteY98" fmla="*/ 875851 h 2801875"/>
              <a:gd name="connsiteX99" fmla="*/ 1367740 w 3239188"/>
              <a:gd name="connsiteY99" fmla="*/ 823687 h 2801875"/>
              <a:gd name="connsiteX100" fmla="*/ 1280758 w 3239188"/>
              <a:gd name="connsiteY100" fmla="*/ 778220 h 2801875"/>
              <a:gd name="connsiteX101" fmla="*/ 1195527 w 3239188"/>
              <a:gd name="connsiteY101" fmla="*/ 685396 h 2801875"/>
              <a:gd name="connsiteX102" fmla="*/ 1156933 w 3239188"/>
              <a:gd name="connsiteY102" fmla="*/ 663920 h 2801875"/>
              <a:gd name="connsiteX103" fmla="*/ 1075341 w 3239188"/>
              <a:gd name="connsiteY103" fmla="*/ 588124 h 2801875"/>
              <a:gd name="connsiteX104" fmla="*/ 1045014 w 3239188"/>
              <a:gd name="connsiteY104" fmla="*/ 521045 h 2801875"/>
              <a:gd name="connsiteX105" fmla="*/ 1014058 w 3239188"/>
              <a:gd name="connsiteY105" fmla="*/ 471038 h 2801875"/>
              <a:gd name="connsiteX106" fmla="*/ 997074 w 3239188"/>
              <a:gd name="connsiteY106" fmla="*/ 455134 h 2801875"/>
              <a:gd name="connsiteX107" fmla="*/ 1002151 w 3239188"/>
              <a:gd name="connsiteY107" fmla="*/ 418651 h 2801875"/>
              <a:gd name="connsiteX108" fmla="*/ 1023583 w 3239188"/>
              <a:gd name="connsiteY108" fmla="*/ 378394 h 2801875"/>
              <a:gd name="connsiteX109" fmla="*/ 980720 w 3239188"/>
              <a:gd name="connsiteY109" fmla="*/ 378170 h 2801875"/>
              <a:gd name="connsiteX110" fmla="*/ 938801 w 3239188"/>
              <a:gd name="connsiteY110" fmla="*/ 353099 h 2801875"/>
              <a:gd name="connsiteX111" fmla="*/ 930714 w 3239188"/>
              <a:gd name="connsiteY111" fmla="*/ 290063 h 2801875"/>
              <a:gd name="connsiteX112" fmla="*/ 899758 w 3239188"/>
              <a:gd name="connsiteY112" fmla="*/ 275776 h 2801875"/>
              <a:gd name="connsiteX113" fmla="*/ 894186 w 3239188"/>
              <a:gd name="connsiteY113" fmla="*/ 252862 h 2801875"/>
              <a:gd name="connsiteX114" fmla="*/ 842608 w 3239188"/>
              <a:gd name="connsiteY114" fmla="*/ 256726 h 2801875"/>
              <a:gd name="connsiteX115" fmla="*/ 830702 w 3239188"/>
              <a:gd name="connsiteY115" fmla="*/ 240057 h 2801875"/>
              <a:gd name="connsiteX116" fmla="*/ 780695 w 3239188"/>
              <a:gd name="connsiteY116" fmla="*/ 247201 h 2801875"/>
              <a:gd name="connsiteX117" fmla="*/ 759264 w 3239188"/>
              <a:gd name="connsiteY117" fmla="*/ 235295 h 2801875"/>
              <a:gd name="connsiteX118" fmla="*/ 746639 w 3239188"/>
              <a:gd name="connsiteY118" fmla="*/ 193644 h 2801875"/>
              <a:gd name="connsiteX119" fmla="*/ 672819 w 3239188"/>
              <a:gd name="connsiteY119" fmla="*/ 215075 h 2801875"/>
              <a:gd name="connsiteX120" fmla="*/ 697352 w 3239188"/>
              <a:gd name="connsiteY120" fmla="*/ 178145 h 2801875"/>
              <a:gd name="connsiteX121" fmla="*/ 744977 w 3239188"/>
              <a:gd name="connsiteY121" fmla="*/ 154332 h 2801875"/>
              <a:gd name="connsiteX122" fmla="*/ 780696 w 3239188"/>
              <a:gd name="connsiteY122" fmla="*/ 142426 h 2801875"/>
              <a:gd name="connsiteX123" fmla="*/ 794982 w 3239188"/>
              <a:gd name="connsiteY123" fmla="*/ 92419 h 2801875"/>
              <a:gd name="connsiteX124" fmla="*/ 837845 w 3239188"/>
              <a:gd name="connsiteY124" fmla="*/ 97182 h 2801875"/>
              <a:gd name="connsiteX125" fmla="*/ 941182 w 3239188"/>
              <a:gd name="connsiteY125" fmla="*/ 41649 h 2801875"/>
              <a:gd name="connsiteX126" fmla="*/ 1174994 w 3239188"/>
              <a:gd name="connsiteY126" fmla="*/ 0 h 2801875"/>
              <a:gd name="connsiteX127" fmla="*/ 1273704 w 3239188"/>
              <a:gd name="connsiteY127" fmla="*/ 27677 h 2801875"/>
              <a:gd name="connsiteX128" fmla="*/ 1337908 w 3239188"/>
              <a:gd name="connsiteY128" fmla="*/ 61463 h 2801875"/>
              <a:gd name="connsiteX129" fmla="*/ 1380770 w 3239188"/>
              <a:gd name="connsiteY129" fmla="*/ 90038 h 2801875"/>
              <a:gd name="connsiteX130" fmla="*/ 1562868 w 3239188"/>
              <a:gd name="connsiteY130" fmla="*/ 102933 h 2801875"/>
              <a:gd name="connsiteX0" fmla="*/ 1562868 w 3286766"/>
              <a:gd name="connsiteY0" fmla="*/ 102933 h 2801875"/>
              <a:gd name="connsiteX1" fmla="*/ 1481367 w 3286766"/>
              <a:gd name="connsiteY1" fmla="*/ 309068 h 2801875"/>
              <a:gd name="connsiteX2" fmla="*/ 1455488 w 3286766"/>
              <a:gd name="connsiteY2" fmla="*/ 464344 h 2801875"/>
              <a:gd name="connsiteX3" fmla="*/ 1610763 w 3286766"/>
              <a:gd name="connsiteY3" fmla="*/ 610993 h 2801875"/>
              <a:gd name="connsiteX4" fmla="*/ 1984455 w 3286766"/>
              <a:gd name="connsiteY4" fmla="*/ 831616 h 2801875"/>
              <a:gd name="connsiteX5" fmla="*/ 2243137 w 3286766"/>
              <a:gd name="connsiteY5" fmla="*/ 1027377 h 2801875"/>
              <a:gd name="connsiteX6" fmla="*/ 2490657 w 3286766"/>
              <a:gd name="connsiteY6" fmla="*/ 1214403 h 2801875"/>
              <a:gd name="connsiteX7" fmla="*/ 2671812 w 3286766"/>
              <a:gd name="connsiteY7" fmla="*/ 1318359 h 2801875"/>
              <a:gd name="connsiteX8" fmla="*/ 3239142 w 3286766"/>
              <a:gd name="connsiteY8" fmla="*/ 1800517 h 2801875"/>
              <a:gd name="connsiteX9" fmla="*/ 3286766 w 3286766"/>
              <a:gd name="connsiteY9" fmla="*/ 1953973 h 2801875"/>
              <a:gd name="connsiteX10" fmla="*/ 2604140 w 3286766"/>
              <a:gd name="connsiteY10" fmla="*/ 1514766 h 2801875"/>
              <a:gd name="connsiteX11" fmla="*/ 2678223 w 3286766"/>
              <a:gd name="connsiteY11" fmla="*/ 1591495 h 2801875"/>
              <a:gd name="connsiteX12" fmla="*/ 2724370 w 3286766"/>
              <a:gd name="connsiteY12" fmla="*/ 1649387 h 2801875"/>
              <a:gd name="connsiteX13" fmla="*/ 2731141 w 3286766"/>
              <a:gd name="connsiteY13" fmla="*/ 1713204 h 2801875"/>
              <a:gd name="connsiteX14" fmla="*/ 2688808 w 3286766"/>
              <a:gd name="connsiteY14" fmla="*/ 1781995 h 2801875"/>
              <a:gd name="connsiteX15" fmla="*/ 2644305 w 3286766"/>
              <a:gd name="connsiteY15" fmla="*/ 1799013 h 2801875"/>
              <a:gd name="connsiteX16" fmla="*/ 3196806 w 3286766"/>
              <a:gd name="connsiteY16" fmla="*/ 2250309 h 2801875"/>
              <a:gd name="connsiteX17" fmla="*/ 3080391 w 3286766"/>
              <a:gd name="connsiteY17" fmla="*/ 2401121 h 2801875"/>
              <a:gd name="connsiteX18" fmla="*/ 3162412 w 3286766"/>
              <a:gd name="connsiteY18" fmla="*/ 2557226 h 2801875"/>
              <a:gd name="connsiteX19" fmla="*/ 3024399 w 3286766"/>
              <a:gd name="connsiteY19" fmla="*/ 2652898 h 2801875"/>
              <a:gd name="connsiteX20" fmla="*/ 3014245 w 3286766"/>
              <a:gd name="connsiteY20" fmla="*/ 2800642 h 2801875"/>
              <a:gd name="connsiteX21" fmla="*/ 2868724 w 3286766"/>
              <a:gd name="connsiteY21" fmla="*/ 2708039 h 2801875"/>
              <a:gd name="connsiteX22" fmla="*/ 2712620 w 3286766"/>
              <a:gd name="connsiteY22" fmla="*/ 2705393 h 2801875"/>
              <a:gd name="connsiteX23" fmla="*/ 2575037 w 3286766"/>
              <a:gd name="connsiteY23" fmla="*/ 2485788 h 2801875"/>
              <a:gd name="connsiteX24" fmla="*/ 2518492 w 3286766"/>
              <a:gd name="connsiteY24" fmla="*/ 2313982 h 2801875"/>
              <a:gd name="connsiteX25" fmla="*/ 2458618 w 3286766"/>
              <a:gd name="connsiteY25" fmla="*/ 2062453 h 2801875"/>
              <a:gd name="connsiteX26" fmla="*/ 2366015 w 3286766"/>
              <a:gd name="connsiteY26" fmla="*/ 1967204 h 2801875"/>
              <a:gd name="connsiteX27" fmla="*/ 2246953 w 3286766"/>
              <a:gd name="connsiteY27" fmla="*/ 2033351 h 2801875"/>
              <a:gd name="connsiteX28" fmla="*/ 2299868 w 3286766"/>
              <a:gd name="connsiteY28" fmla="*/ 2152412 h 2801875"/>
              <a:gd name="connsiteX29" fmla="*/ 2266371 w 3286766"/>
              <a:gd name="connsiteY29" fmla="*/ 2241385 h 2801875"/>
              <a:gd name="connsiteX30" fmla="*/ 2204619 w 3286766"/>
              <a:gd name="connsiteY30" fmla="*/ 2197392 h 2801875"/>
              <a:gd name="connsiteX31" fmla="*/ 2151703 w 3286766"/>
              <a:gd name="connsiteY31" fmla="*/ 2120662 h 2801875"/>
              <a:gd name="connsiteX32" fmla="*/ 2051285 w 3286766"/>
              <a:gd name="connsiteY32" fmla="*/ 2061249 h 2801875"/>
              <a:gd name="connsiteX33" fmla="*/ 1917540 w 3286766"/>
              <a:gd name="connsiteY33" fmla="*/ 1987056 h 2801875"/>
              <a:gd name="connsiteX34" fmla="*/ 1776623 w 3286766"/>
              <a:gd name="connsiteY34" fmla="*/ 1881806 h 2801875"/>
              <a:gd name="connsiteX35" fmla="*/ 1654086 w 3286766"/>
              <a:gd name="connsiteY35" fmla="*/ 1845283 h 2801875"/>
              <a:gd name="connsiteX36" fmla="*/ 1575460 w 3286766"/>
              <a:gd name="connsiteY36" fmla="*/ 1692523 h 2801875"/>
              <a:gd name="connsiteX37" fmla="*/ 1517295 w 3286766"/>
              <a:gd name="connsiteY37" fmla="*/ 1568795 h 2801875"/>
              <a:gd name="connsiteX38" fmla="*/ 1310640 w 3286766"/>
              <a:gd name="connsiteY38" fmla="*/ 1656260 h 2801875"/>
              <a:gd name="connsiteX39" fmla="*/ 1113899 w 3286766"/>
              <a:gd name="connsiteY39" fmla="*/ 1820074 h 2801875"/>
              <a:gd name="connsiteX40" fmla="*/ 906537 w 3286766"/>
              <a:gd name="connsiteY40" fmla="*/ 1810116 h 2801875"/>
              <a:gd name="connsiteX41" fmla="*/ 675146 w 3286766"/>
              <a:gd name="connsiteY41" fmla="*/ 1776392 h 2801875"/>
              <a:gd name="connsiteX42" fmla="*/ 634621 w 3286766"/>
              <a:gd name="connsiteY42" fmla="*/ 1879681 h 2801875"/>
              <a:gd name="connsiteX43" fmla="*/ 580141 w 3286766"/>
              <a:gd name="connsiteY43" fmla="*/ 1949266 h 2801875"/>
              <a:gd name="connsiteX44" fmla="*/ 587360 w 3286766"/>
              <a:gd name="connsiteY44" fmla="*/ 2093574 h 2801875"/>
              <a:gd name="connsiteX45" fmla="*/ 555799 w 3286766"/>
              <a:gd name="connsiteY45" fmla="*/ 2176014 h 2801875"/>
              <a:gd name="connsiteX46" fmla="*/ 490502 w 3286766"/>
              <a:gd name="connsiteY46" fmla="*/ 2172327 h 2801875"/>
              <a:gd name="connsiteX47" fmla="*/ 442492 w 3286766"/>
              <a:gd name="connsiteY47" fmla="*/ 2080974 h 2801875"/>
              <a:gd name="connsiteX48" fmla="*/ 420068 w 3286766"/>
              <a:gd name="connsiteY48" fmla="*/ 2029409 h 2801875"/>
              <a:gd name="connsiteX49" fmla="*/ 339705 w 3286766"/>
              <a:gd name="connsiteY49" fmla="*/ 2096823 h 2801875"/>
              <a:gd name="connsiteX50" fmla="*/ 327663 w 3286766"/>
              <a:gd name="connsiteY50" fmla="*/ 2045064 h 2801875"/>
              <a:gd name="connsiteX51" fmla="*/ 336659 w 3286766"/>
              <a:gd name="connsiteY51" fmla="*/ 2022766 h 2801875"/>
              <a:gd name="connsiteX52" fmla="*/ 286388 w 3286766"/>
              <a:gd name="connsiteY52" fmla="*/ 2014828 h 2801875"/>
              <a:gd name="connsiteX53" fmla="*/ 341951 w 3286766"/>
              <a:gd name="connsiteY53" fmla="*/ 1967201 h 2801875"/>
              <a:gd name="connsiteX54" fmla="*/ 429264 w 3286766"/>
              <a:gd name="connsiteY54" fmla="*/ 1898411 h 2801875"/>
              <a:gd name="connsiteX55" fmla="*/ 454115 w 3286766"/>
              <a:gd name="connsiteY55" fmla="*/ 1751048 h 2801875"/>
              <a:gd name="connsiteX56" fmla="*/ 407648 w 3286766"/>
              <a:gd name="connsiteY56" fmla="*/ 1735891 h 2801875"/>
              <a:gd name="connsiteX57" fmla="*/ 427547 w 3286766"/>
              <a:gd name="connsiteY57" fmla="*/ 1651944 h 2801875"/>
              <a:gd name="connsiteX58" fmla="*/ 394748 w 3286766"/>
              <a:gd name="connsiteY58" fmla="*/ 1636099 h 2801875"/>
              <a:gd name="connsiteX59" fmla="*/ 323170 w 3286766"/>
              <a:gd name="connsiteY59" fmla="*/ 1599996 h 2801875"/>
              <a:gd name="connsiteX60" fmla="*/ 89976 w 3286766"/>
              <a:gd name="connsiteY60" fmla="*/ 1553999 h 2801875"/>
              <a:gd name="connsiteX61" fmla="*/ 20 w 3286766"/>
              <a:gd name="connsiteY61" fmla="*/ 1404374 h 2801875"/>
              <a:gd name="connsiteX62" fmla="*/ 135646 w 3286766"/>
              <a:gd name="connsiteY62" fmla="*/ 1387370 h 2801875"/>
              <a:gd name="connsiteX63" fmla="*/ 256416 w 3286766"/>
              <a:gd name="connsiteY63" fmla="*/ 1292480 h 2801875"/>
              <a:gd name="connsiteX64" fmla="*/ 403065 w 3286766"/>
              <a:gd name="connsiteY64" fmla="*/ 1275227 h 2801875"/>
              <a:gd name="connsiteX65" fmla="*/ 522038 w 3286766"/>
              <a:gd name="connsiteY65" fmla="*/ 1092590 h 2801875"/>
              <a:gd name="connsiteX66" fmla="*/ 528283 w 3286766"/>
              <a:gd name="connsiteY66" fmla="*/ 1021107 h 2801875"/>
              <a:gd name="connsiteX67" fmla="*/ 537808 w 3286766"/>
              <a:gd name="connsiteY67" fmla="*/ 960812 h 2801875"/>
              <a:gd name="connsiteX68" fmla="*/ 573527 w 3286766"/>
              <a:gd name="connsiteY68" fmla="*/ 952051 h 2801875"/>
              <a:gd name="connsiteX69" fmla="*/ 602955 w 3286766"/>
              <a:gd name="connsiteY69" fmla="*/ 983142 h 2801875"/>
              <a:gd name="connsiteX70" fmla="*/ 621152 w 3286766"/>
              <a:gd name="connsiteY70" fmla="*/ 966338 h 2801875"/>
              <a:gd name="connsiteX71" fmla="*/ 619624 w 3286766"/>
              <a:gd name="connsiteY71" fmla="*/ 906088 h 2801875"/>
              <a:gd name="connsiteX72" fmla="*/ 671069 w 3286766"/>
              <a:gd name="connsiteY72" fmla="*/ 885556 h 2801875"/>
              <a:gd name="connsiteX73" fmla="*/ 714020 w 3286766"/>
              <a:gd name="connsiteY73" fmla="*/ 930620 h 2801875"/>
              <a:gd name="connsiteX74" fmla="*/ 730689 w 3286766"/>
              <a:gd name="connsiteY74" fmla="*/ 952051 h 2801875"/>
              <a:gd name="connsiteX75" fmla="*/ 759714 w 3286766"/>
              <a:gd name="connsiteY75" fmla="*/ 939380 h 2801875"/>
              <a:gd name="connsiteX76" fmla="*/ 768789 w 3286766"/>
              <a:gd name="connsiteY76" fmla="*/ 880613 h 2801875"/>
              <a:gd name="connsiteX77" fmla="*/ 769823 w 3286766"/>
              <a:gd name="connsiteY77" fmla="*/ 847186 h 2801875"/>
              <a:gd name="connsiteX78" fmla="*/ 790220 w 3286766"/>
              <a:gd name="connsiteY78" fmla="*/ 823463 h 2801875"/>
              <a:gd name="connsiteX79" fmla="*/ 845978 w 3286766"/>
              <a:gd name="connsiteY79" fmla="*/ 804952 h 2801875"/>
              <a:gd name="connsiteX80" fmla="*/ 878327 w 3286766"/>
              <a:gd name="connsiteY80" fmla="*/ 799651 h 2801875"/>
              <a:gd name="connsiteX81" fmla="*/ 896523 w 3286766"/>
              <a:gd name="connsiteY81" fmla="*/ 767167 h 2801875"/>
              <a:gd name="connsiteX82" fmla="*/ 921189 w 3286766"/>
              <a:gd name="connsiteY82" fmla="*/ 759170 h 2801875"/>
              <a:gd name="connsiteX83" fmla="*/ 937858 w 3286766"/>
              <a:gd name="connsiteY83" fmla="*/ 735357 h 2801875"/>
              <a:gd name="connsiteX84" fmla="*/ 961670 w 3286766"/>
              <a:gd name="connsiteY84" fmla="*/ 787745 h 2801875"/>
              <a:gd name="connsiteX85" fmla="*/ 1004533 w 3286766"/>
              <a:gd name="connsiteY85" fmla="*/ 785364 h 2801875"/>
              <a:gd name="connsiteX86" fmla="*/ 1042633 w 3286766"/>
              <a:gd name="connsiteY86" fmla="*/ 797270 h 2801875"/>
              <a:gd name="connsiteX87" fmla="*/ 1066445 w 3286766"/>
              <a:gd name="connsiteY87" fmla="*/ 787745 h 2801875"/>
              <a:gd name="connsiteX88" fmla="*/ 1095020 w 3286766"/>
              <a:gd name="connsiteY88" fmla="*/ 859182 h 2801875"/>
              <a:gd name="connsiteX89" fmla="*/ 1119956 w 3286766"/>
              <a:gd name="connsiteY89" fmla="*/ 846872 h 2801875"/>
              <a:gd name="connsiteX90" fmla="*/ 1163088 w 3286766"/>
              <a:gd name="connsiteY90" fmla="*/ 852532 h 2801875"/>
              <a:gd name="connsiteX91" fmla="*/ 1197414 w 3286766"/>
              <a:gd name="connsiteY91" fmla="*/ 859182 h 2801875"/>
              <a:gd name="connsiteX92" fmla="*/ 1256765 w 3286766"/>
              <a:gd name="connsiteY92" fmla="*/ 914715 h 2801875"/>
              <a:gd name="connsiteX93" fmla="*/ 1285520 w 3286766"/>
              <a:gd name="connsiteY93" fmla="*/ 899663 h 2801875"/>
              <a:gd name="connsiteX94" fmla="*/ 1321239 w 3286766"/>
              <a:gd name="connsiteY94" fmla="*/ 923476 h 2801875"/>
              <a:gd name="connsiteX95" fmla="*/ 1373627 w 3286766"/>
              <a:gd name="connsiteY95" fmla="*/ 952051 h 2801875"/>
              <a:gd name="connsiteX96" fmla="*/ 1454589 w 3286766"/>
              <a:gd name="connsiteY96" fmla="*/ 956633 h 2801875"/>
              <a:gd name="connsiteX97" fmla="*/ 1478086 w 3286766"/>
              <a:gd name="connsiteY97" fmla="*/ 917680 h 2801875"/>
              <a:gd name="connsiteX98" fmla="*/ 1442683 w 3286766"/>
              <a:gd name="connsiteY98" fmla="*/ 875851 h 2801875"/>
              <a:gd name="connsiteX99" fmla="*/ 1367740 w 3286766"/>
              <a:gd name="connsiteY99" fmla="*/ 823687 h 2801875"/>
              <a:gd name="connsiteX100" fmla="*/ 1280758 w 3286766"/>
              <a:gd name="connsiteY100" fmla="*/ 778220 h 2801875"/>
              <a:gd name="connsiteX101" fmla="*/ 1195527 w 3286766"/>
              <a:gd name="connsiteY101" fmla="*/ 685396 h 2801875"/>
              <a:gd name="connsiteX102" fmla="*/ 1156933 w 3286766"/>
              <a:gd name="connsiteY102" fmla="*/ 663920 h 2801875"/>
              <a:gd name="connsiteX103" fmla="*/ 1075341 w 3286766"/>
              <a:gd name="connsiteY103" fmla="*/ 588124 h 2801875"/>
              <a:gd name="connsiteX104" fmla="*/ 1045014 w 3286766"/>
              <a:gd name="connsiteY104" fmla="*/ 521045 h 2801875"/>
              <a:gd name="connsiteX105" fmla="*/ 1014058 w 3286766"/>
              <a:gd name="connsiteY105" fmla="*/ 471038 h 2801875"/>
              <a:gd name="connsiteX106" fmla="*/ 997074 w 3286766"/>
              <a:gd name="connsiteY106" fmla="*/ 455134 h 2801875"/>
              <a:gd name="connsiteX107" fmla="*/ 1002151 w 3286766"/>
              <a:gd name="connsiteY107" fmla="*/ 418651 h 2801875"/>
              <a:gd name="connsiteX108" fmla="*/ 1023583 w 3286766"/>
              <a:gd name="connsiteY108" fmla="*/ 378394 h 2801875"/>
              <a:gd name="connsiteX109" fmla="*/ 980720 w 3286766"/>
              <a:gd name="connsiteY109" fmla="*/ 378170 h 2801875"/>
              <a:gd name="connsiteX110" fmla="*/ 938801 w 3286766"/>
              <a:gd name="connsiteY110" fmla="*/ 353099 h 2801875"/>
              <a:gd name="connsiteX111" fmla="*/ 930714 w 3286766"/>
              <a:gd name="connsiteY111" fmla="*/ 290063 h 2801875"/>
              <a:gd name="connsiteX112" fmla="*/ 899758 w 3286766"/>
              <a:gd name="connsiteY112" fmla="*/ 275776 h 2801875"/>
              <a:gd name="connsiteX113" fmla="*/ 894186 w 3286766"/>
              <a:gd name="connsiteY113" fmla="*/ 252862 h 2801875"/>
              <a:gd name="connsiteX114" fmla="*/ 842608 w 3286766"/>
              <a:gd name="connsiteY114" fmla="*/ 256726 h 2801875"/>
              <a:gd name="connsiteX115" fmla="*/ 830702 w 3286766"/>
              <a:gd name="connsiteY115" fmla="*/ 240057 h 2801875"/>
              <a:gd name="connsiteX116" fmla="*/ 780695 w 3286766"/>
              <a:gd name="connsiteY116" fmla="*/ 247201 h 2801875"/>
              <a:gd name="connsiteX117" fmla="*/ 759264 w 3286766"/>
              <a:gd name="connsiteY117" fmla="*/ 235295 h 2801875"/>
              <a:gd name="connsiteX118" fmla="*/ 746639 w 3286766"/>
              <a:gd name="connsiteY118" fmla="*/ 193644 h 2801875"/>
              <a:gd name="connsiteX119" fmla="*/ 672819 w 3286766"/>
              <a:gd name="connsiteY119" fmla="*/ 215075 h 2801875"/>
              <a:gd name="connsiteX120" fmla="*/ 697352 w 3286766"/>
              <a:gd name="connsiteY120" fmla="*/ 178145 h 2801875"/>
              <a:gd name="connsiteX121" fmla="*/ 744977 w 3286766"/>
              <a:gd name="connsiteY121" fmla="*/ 154332 h 2801875"/>
              <a:gd name="connsiteX122" fmla="*/ 780696 w 3286766"/>
              <a:gd name="connsiteY122" fmla="*/ 142426 h 2801875"/>
              <a:gd name="connsiteX123" fmla="*/ 794982 w 3286766"/>
              <a:gd name="connsiteY123" fmla="*/ 92419 h 2801875"/>
              <a:gd name="connsiteX124" fmla="*/ 837845 w 3286766"/>
              <a:gd name="connsiteY124" fmla="*/ 97182 h 2801875"/>
              <a:gd name="connsiteX125" fmla="*/ 941182 w 3286766"/>
              <a:gd name="connsiteY125" fmla="*/ 41649 h 2801875"/>
              <a:gd name="connsiteX126" fmla="*/ 1174994 w 3286766"/>
              <a:gd name="connsiteY126" fmla="*/ 0 h 2801875"/>
              <a:gd name="connsiteX127" fmla="*/ 1273704 w 3286766"/>
              <a:gd name="connsiteY127" fmla="*/ 27677 h 2801875"/>
              <a:gd name="connsiteX128" fmla="*/ 1337908 w 3286766"/>
              <a:gd name="connsiteY128" fmla="*/ 61463 h 2801875"/>
              <a:gd name="connsiteX129" fmla="*/ 1380770 w 3286766"/>
              <a:gd name="connsiteY129" fmla="*/ 90038 h 2801875"/>
              <a:gd name="connsiteX130" fmla="*/ 1562868 w 3286766"/>
              <a:gd name="connsiteY130" fmla="*/ 102933 h 2801875"/>
              <a:gd name="connsiteX0" fmla="*/ 1562868 w 3383128"/>
              <a:gd name="connsiteY0" fmla="*/ 102933 h 2801875"/>
              <a:gd name="connsiteX1" fmla="*/ 1481367 w 3383128"/>
              <a:gd name="connsiteY1" fmla="*/ 309068 h 2801875"/>
              <a:gd name="connsiteX2" fmla="*/ 1455488 w 3383128"/>
              <a:gd name="connsiteY2" fmla="*/ 464344 h 2801875"/>
              <a:gd name="connsiteX3" fmla="*/ 1610763 w 3383128"/>
              <a:gd name="connsiteY3" fmla="*/ 610993 h 2801875"/>
              <a:gd name="connsiteX4" fmla="*/ 1984455 w 3383128"/>
              <a:gd name="connsiteY4" fmla="*/ 831616 h 2801875"/>
              <a:gd name="connsiteX5" fmla="*/ 2243137 w 3383128"/>
              <a:gd name="connsiteY5" fmla="*/ 1027377 h 2801875"/>
              <a:gd name="connsiteX6" fmla="*/ 2490657 w 3383128"/>
              <a:gd name="connsiteY6" fmla="*/ 1214403 h 2801875"/>
              <a:gd name="connsiteX7" fmla="*/ 2671812 w 3383128"/>
              <a:gd name="connsiteY7" fmla="*/ 1318359 h 2801875"/>
              <a:gd name="connsiteX8" fmla="*/ 3239142 w 3383128"/>
              <a:gd name="connsiteY8" fmla="*/ 1800517 h 2801875"/>
              <a:gd name="connsiteX9" fmla="*/ 3286766 w 3383128"/>
              <a:gd name="connsiteY9" fmla="*/ 1953973 h 2801875"/>
              <a:gd name="connsiteX10" fmla="*/ 3350266 w 3383128"/>
              <a:gd name="connsiteY10" fmla="*/ 2065100 h 2801875"/>
              <a:gd name="connsiteX11" fmla="*/ 2678223 w 3383128"/>
              <a:gd name="connsiteY11" fmla="*/ 1591495 h 2801875"/>
              <a:gd name="connsiteX12" fmla="*/ 2724370 w 3383128"/>
              <a:gd name="connsiteY12" fmla="*/ 1649387 h 2801875"/>
              <a:gd name="connsiteX13" fmla="*/ 2731141 w 3383128"/>
              <a:gd name="connsiteY13" fmla="*/ 1713204 h 2801875"/>
              <a:gd name="connsiteX14" fmla="*/ 2688808 w 3383128"/>
              <a:gd name="connsiteY14" fmla="*/ 1781995 h 2801875"/>
              <a:gd name="connsiteX15" fmla="*/ 2644305 w 3383128"/>
              <a:gd name="connsiteY15" fmla="*/ 1799013 h 2801875"/>
              <a:gd name="connsiteX16" fmla="*/ 3196806 w 3383128"/>
              <a:gd name="connsiteY16" fmla="*/ 2250309 h 2801875"/>
              <a:gd name="connsiteX17" fmla="*/ 3080391 w 3383128"/>
              <a:gd name="connsiteY17" fmla="*/ 2401121 h 2801875"/>
              <a:gd name="connsiteX18" fmla="*/ 3162412 w 3383128"/>
              <a:gd name="connsiteY18" fmla="*/ 2557226 h 2801875"/>
              <a:gd name="connsiteX19" fmla="*/ 3024399 w 3383128"/>
              <a:gd name="connsiteY19" fmla="*/ 2652898 h 2801875"/>
              <a:gd name="connsiteX20" fmla="*/ 3014245 w 3383128"/>
              <a:gd name="connsiteY20" fmla="*/ 2800642 h 2801875"/>
              <a:gd name="connsiteX21" fmla="*/ 2868724 w 3383128"/>
              <a:gd name="connsiteY21" fmla="*/ 2708039 h 2801875"/>
              <a:gd name="connsiteX22" fmla="*/ 2712620 w 3383128"/>
              <a:gd name="connsiteY22" fmla="*/ 2705393 h 2801875"/>
              <a:gd name="connsiteX23" fmla="*/ 2575037 w 3383128"/>
              <a:gd name="connsiteY23" fmla="*/ 2485788 h 2801875"/>
              <a:gd name="connsiteX24" fmla="*/ 2518492 w 3383128"/>
              <a:gd name="connsiteY24" fmla="*/ 2313982 h 2801875"/>
              <a:gd name="connsiteX25" fmla="*/ 2458618 w 3383128"/>
              <a:gd name="connsiteY25" fmla="*/ 2062453 h 2801875"/>
              <a:gd name="connsiteX26" fmla="*/ 2366015 w 3383128"/>
              <a:gd name="connsiteY26" fmla="*/ 1967204 h 2801875"/>
              <a:gd name="connsiteX27" fmla="*/ 2246953 w 3383128"/>
              <a:gd name="connsiteY27" fmla="*/ 2033351 h 2801875"/>
              <a:gd name="connsiteX28" fmla="*/ 2299868 w 3383128"/>
              <a:gd name="connsiteY28" fmla="*/ 2152412 h 2801875"/>
              <a:gd name="connsiteX29" fmla="*/ 2266371 w 3383128"/>
              <a:gd name="connsiteY29" fmla="*/ 2241385 h 2801875"/>
              <a:gd name="connsiteX30" fmla="*/ 2204619 w 3383128"/>
              <a:gd name="connsiteY30" fmla="*/ 2197392 h 2801875"/>
              <a:gd name="connsiteX31" fmla="*/ 2151703 w 3383128"/>
              <a:gd name="connsiteY31" fmla="*/ 2120662 h 2801875"/>
              <a:gd name="connsiteX32" fmla="*/ 2051285 w 3383128"/>
              <a:gd name="connsiteY32" fmla="*/ 2061249 h 2801875"/>
              <a:gd name="connsiteX33" fmla="*/ 1917540 w 3383128"/>
              <a:gd name="connsiteY33" fmla="*/ 1987056 h 2801875"/>
              <a:gd name="connsiteX34" fmla="*/ 1776623 w 3383128"/>
              <a:gd name="connsiteY34" fmla="*/ 1881806 h 2801875"/>
              <a:gd name="connsiteX35" fmla="*/ 1654086 w 3383128"/>
              <a:gd name="connsiteY35" fmla="*/ 1845283 h 2801875"/>
              <a:gd name="connsiteX36" fmla="*/ 1575460 w 3383128"/>
              <a:gd name="connsiteY36" fmla="*/ 1692523 h 2801875"/>
              <a:gd name="connsiteX37" fmla="*/ 1517295 w 3383128"/>
              <a:gd name="connsiteY37" fmla="*/ 1568795 h 2801875"/>
              <a:gd name="connsiteX38" fmla="*/ 1310640 w 3383128"/>
              <a:gd name="connsiteY38" fmla="*/ 1656260 h 2801875"/>
              <a:gd name="connsiteX39" fmla="*/ 1113899 w 3383128"/>
              <a:gd name="connsiteY39" fmla="*/ 1820074 h 2801875"/>
              <a:gd name="connsiteX40" fmla="*/ 906537 w 3383128"/>
              <a:gd name="connsiteY40" fmla="*/ 1810116 h 2801875"/>
              <a:gd name="connsiteX41" fmla="*/ 675146 w 3383128"/>
              <a:gd name="connsiteY41" fmla="*/ 1776392 h 2801875"/>
              <a:gd name="connsiteX42" fmla="*/ 634621 w 3383128"/>
              <a:gd name="connsiteY42" fmla="*/ 1879681 h 2801875"/>
              <a:gd name="connsiteX43" fmla="*/ 580141 w 3383128"/>
              <a:gd name="connsiteY43" fmla="*/ 1949266 h 2801875"/>
              <a:gd name="connsiteX44" fmla="*/ 587360 w 3383128"/>
              <a:gd name="connsiteY44" fmla="*/ 2093574 h 2801875"/>
              <a:gd name="connsiteX45" fmla="*/ 555799 w 3383128"/>
              <a:gd name="connsiteY45" fmla="*/ 2176014 h 2801875"/>
              <a:gd name="connsiteX46" fmla="*/ 490502 w 3383128"/>
              <a:gd name="connsiteY46" fmla="*/ 2172327 h 2801875"/>
              <a:gd name="connsiteX47" fmla="*/ 442492 w 3383128"/>
              <a:gd name="connsiteY47" fmla="*/ 2080974 h 2801875"/>
              <a:gd name="connsiteX48" fmla="*/ 420068 w 3383128"/>
              <a:gd name="connsiteY48" fmla="*/ 2029409 h 2801875"/>
              <a:gd name="connsiteX49" fmla="*/ 339705 w 3383128"/>
              <a:gd name="connsiteY49" fmla="*/ 2096823 h 2801875"/>
              <a:gd name="connsiteX50" fmla="*/ 327663 w 3383128"/>
              <a:gd name="connsiteY50" fmla="*/ 2045064 h 2801875"/>
              <a:gd name="connsiteX51" fmla="*/ 336659 w 3383128"/>
              <a:gd name="connsiteY51" fmla="*/ 2022766 h 2801875"/>
              <a:gd name="connsiteX52" fmla="*/ 286388 w 3383128"/>
              <a:gd name="connsiteY52" fmla="*/ 2014828 h 2801875"/>
              <a:gd name="connsiteX53" fmla="*/ 341951 w 3383128"/>
              <a:gd name="connsiteY53" fmla="*/ 1967201 h 2801875"/>
              <a:gd name="connsiteX54" fmla="*/ 429264 w 3383128"/>
              <a:gd name="connsiteY54" fmla="*/ 1898411 h 2801875"/>
              <a:gd name="connsiteX55" fmla="*/ 454115 w 3383128"/>
              <a:gd name="connsiteY55" fmla="*/ 1751048 h 2801875"/>
              <a:gd name="connsiteX56" fmla="*/ 407648 w 3383128"/>
              <a:gd name="connsiteY56" fmla="*/ 1735891 h 2801875"/>
              <a:gd name="connsiteX57" fmla="*/ 427547 w 3383128"/>
              <a:gd name="connsiteY57" fmla="*/ 1651944 h 2801875"/>
              <a:gd name="connsiteX58" fmla="*/ 394748 w 3383128"/>
              <a:gd name="connsiteY58" fmla="*/ 1636099 h 2801875"/>
              <a:gd name="connsiteX59" fmla="*/ 323170 w 3383128"/>
              <a:gd name="connsiteY59" fmla="*/ 1599996 h 2801875"/>
              <a:gd name="connsiteX60" fmla="*/ 89976 w 3383128"/>
              <a:gd name="connsiteY60" fmla="*/ 1553999 h 2801875"/>
              <a:gd name="connsiteX61" fmla="*/ 20 w 3383128"/>
              <a:gd name="connsiteY61" fmla="*/ 1404374 h 2801875"/>
              <a:gd name="connsiteX62" fmla="*/ 135646 w 3383128"/>
              <a:gd name="connsiteY62" fmla="*/ 1387370 h 2801875"/>
              <a:gd name="connsiteX63" fmla="*/ 256416 w 3383128"/>
              <a:gd name="connsiteY63" fmla="*/ 1292480 h 2801875"/>
              <a:gd name="connsiteX64" fmla="*/ 403065 w 3383128"/>
              <a:gd name="connsiteY64" fmla="*/ 1275227 h 2801875"/>
              <a:gd name="connsiteX65" fmla="*/ 522038 w 3383128"/>
              <a:gd name="connsiteY65" fmla="*/ 1092590 h 2801875"/>
              <a:gd name="connsiteX66" fmla="*/ 528283 w 3383128"/>
              <a:gd name="connsiteY66" fmla="*/ 1021107 h 2801875"/>
              <a:gd name="connsiteX67" fmla="*/ 537808 w 3383128"/>
              <a:gd name="connsiteY67" fmla="*/ 960812 h 2801875"/>
              <a:gd name="connsiteX68" fmla="*/ 573527 w 3383128"/>
              <a:gd name="connsiteY68" fmla="*/ 952051 h 2801875"/>
              <a:gd name="connsiteX69" fmla="*/ 602955 w 3383128"/>
              <a:gd name="connsiteY69" fmla="*/ 983142 h 2801875"/>
              <a:gd name="connsiteX70" fmla="*/ 621152 w 3383128"/>
              <a:gd name="connsiteY70" fmla="*/ 966338 h 2801875"/>
              <a:gd name="connsiteX71" fmla="*/ 619624 w 3383128"/>
              <a:gd name="connsiteY71" fmla="*/ 906088 h 2801875"/>
              <a:gd name="connsiteX72" fmla="*/ 671069 w 3383128"/>
              <a:gd name="connsiteY72" fmla="*/ 885556 h 2801875"/>
              <a:gd name="connsiteX73" fmla="*/ 714020 w 3383128"/>
              <a:gd name="connsiteY73" fmla="*/ 930620 h 2801875"/>
              <a:gd name="connsiteX74" fmla="*/ 730689 w 3383128"/>
              <a:gd name="connsiteY74" fmla="*/ 952051 h 2801875"/>
              <a:gd name="connsiteX75" fmla="*/ 759714 w 3383128"/>
              <a:gd name="connsiteY75" fmla="*/ 939380 h 2801875"/>
              <a:gd name="connsiteX76" fmla="*/ 768789 w 3383128"/>
              <a:gd name="connsiteY76" fmla="*/ 880613 h 2801875"/>
              <a:gd name="connsiteX77" fmla="*/ 769823 w 3383128"/>
              <a:gd name="connsiteY77" fmla="*/ 847186 h 2801875"/>
              <a:gd name="connsiteX78" fmla="*/ 790220 w 3383128"/>
              <a:gd name="connsiteY78" fmla="*/ 823463 h 2801875"/>
              <a:gd name="connsiteX79" fmla="*/ 845978 w 3383128"/>
              <a:gd name="connsiteY79" fmla="*/ 804952 h 2801875"/>
              <a:gd name="connsiteX80" fmla="*/ 878327 w 3383128"/>
              <a:gd name="connsiteY80" fmla="*/ 799651 h 2801875"/>
              <a:gd name="connsiteX81" fmla="*/ 896523 w 3383128"/>
              <a:gd name="connsiteY81" fmla="*/ 767167 h 2801875"/>
              <a:gd name="connsiteX82" fmla="*/ 921189 w 3383128"/>
              <a:gd name="connsiteY82" fmla="*/ 759170 h 2801875"/>
              <a:gd name="connsiteX83" fmla="*/ 937858 w 3383128"/>
              <a:gd name="connsiteY83" fmla="*/ 735357 h 2801875"/>
              <a:gd name="connsiteX84" fmla="*/ 961670 w 3383128"/>
              <a:gd name="connsiteY84" fmla="*/ 787745 h 2801875"/>
              <a:gd name="connsiteX85" fmla="*/ 1004533 w 3383128"/>
              <a:gd name="connsiteY85" fmla="*/ 785364 h 2801875"/>
              <a:gd name="connsiteX86" fmla="*/ 1042633 w 3383128"/>
              <a:gd name="connsiteY86" fmla="*/ 797270 h 2801875"/>
              <a:gd name="connsiteX87" fmla="*/ 1066445 w 3383128"/>
              <a:gd name="connsiteY87" fmla="*/ 787745 h 2801875"/>
              <a:gd name="connsiteX88" fmla="*/ 1095020 w 3383128"/>
              <a:gd name="connsiteY88" fmla="*/ 859182 h 2801875"/>
              <a:gd name="connsiteX89" fmla="*/ 1119956 w 3383128"/>
              <a:gd name="connsiteY89" fmla="*/ 846872 h 2801875"/>
              <a:gd name="connsiteX90" fmla="*/ 1163088 w 3383128"/>
              <a:gd name="connsiteY90" fmla="*/ 852532 h 2801875"/>
              <a:gd name="connsiteX91" fmla="*/ 1197414 w 3383128"/>
              <a:gd name="connsiteY91" fmla="*/ 859182 h 2801875"/>
              <a:gd name="connsiteX92" fmla="*/ 1256765 w 3383128"/>
              <a:gd name="connsiteY92" fmla="*/ 914715 h 2801875"/>
              <a:gd name="connsiteX93" fmla="*/ 1285520 w 3383128"/>
              <a:gd name="connsiteY93" fmla="*/ 899663 h 2801875"/>
              <a:gd name="connsiteX94" fmla="*/ 1321239 w 3383128"/>
              <a:gd name="connsiteY94" fmla="*/ 923476 h 2801875"/>
              <a:gd name="connsiteX95" fmla="*/ 1373627 w 3383128"/>
              <a:gd name="connsiteY95" fmla="*/ 952051 h 2801875"/>
              <a:gd name="connsiteX96" fmla="*/ 1454589 w 3383128"/>
              <a:gd name="connsiteY96" fmla="*/ 956633 h 2801875"/>
              <a:gd name="connsiteX97" fmla="*/ 1478086 w 3383128"/>
              <a:gd name="connsiteY97" fmla="*/ 917680 h 2801875"/>
              <a:gd name="connsiteX98" fmla="*/ 1442683 w 3383128"/>
              <a:gd name="connsiteY98" fmla="*/ 875851 h 2801875"/>
              <a:gd name="connsiteX99" fmla="*/ 1367740 w 3383128"/>
              <a:gd name="connsiteY99" fmla="*/ 823687 h 2801875"/>
              <a:gd name="connsiteX100" fmla="*/ 1280758 w 3383128"/>
              <a:gd name="connsiteY100" fmla="*/ 778220 h 2801875"/>
              <a:gd name="connsiteX101" fmla="*/ 1195527 w 3383128"/>
              <a:gd name="connsiteY101" fmla="*/ 685396 h 2801875"/>
              <a:gd name="connsiteX102" fmla="*/ 1156933 w 3383128"/>
              <a:gd name="connsiteY102" fmla="*/ 663920 h 2801875"/>
              <a:gd name="connsiteX103" fmla="*/ 1075341 w 3383128"/>
              <a:gd name="connsiteY103" fmla="*/ 588124 h 2801875"/>
              <a:gd name="connsiteX104" fmla="*/ 1045014 w 3383128"/>
              <a:gd name="connsiteY104" fmla="*/ 521045 h 2801875"/>
              <a:gd name="connsiteX105" fmla="*/ 1014058 w 3383128"/>
              <a:gd name="connsiteY105" fmla="*/ 471038 h 2801875"/>
              <a:gd name="connsiteX106" fmla="*/ 997074 w 3383128"/>
              <a:gd name="connsiteY106" fmla="*/ 455134 h 2801875"/>
              <a:gd name="connsiteX107" fmla="*/ 1002151 w 3383128"/>
              <a:gd name="connsiteY107" fmla="*/ 418651 h 2801875"/>
              <a:gd name="connsiteX108" fmla="*/ 1023583 w 3383128"/>
              <a:gd name="connsiteY108" fmla="*/ 378394 h 2801875"/>
              <a:gd name="connsiteX109" fmla="*/ 980720 w 3383128"/>
              <a:gd name="connsiteY109" fmla="*/ 378170 h 2801875"/>
              <a:gd name="connsiteX110" fmla="*/ 938801 w 3383128"/>
              <a:gd name="connsiteY110" fmla="*/ 353099 h 2801875"/>
              <a:gd name="connsiteX111" fmla="*/ 930714 w 3383128"/>
              <a:gd name="connsiteY111" fmla="*/ 290063 h 2801875"/>
              <a:gd name="connsiteX112" fmla="*/ 899758 w 3383128"/>
              <a:gd name="connsiteY112" fmla="*/ 275776 h 2801875"/>
              <a:gd name="connsiteX113" fmla="*/ 894186 w 3383128"/>
              <a:gd name="connsiteY113" fmla="*/ 252862 h 2801875"/>
              <a:gd name="connsiteX114" fmla="*/ 842608 w 3383128"/>
              <a:gd name="connsiteY114" fmla="*/ 256726 h 2801875"/>
              <a:gd name="connsiteX115" fmla="*/ 830702 w 3383128"/>
              <a:gd name="connsiteY115" fmla="*/ 240057 h 2801875"/>
              <a:gd name="connsiteX116" fmla="*/ 780695 w 3383128"/>
              <a:gd name="connsiteY116" fmla="*/ 247201 h 2801875"/>
              <a:gd name="connsiteX117" fmla="*/ 759264 w 3383128"/>
              <a:gd name="connsiteY117" fmla="*/ 235295 h 2801875"/>
              <a:gd name="connsiteX118" fmla="*/ 746639 w 3383128"/>
              <a:gd name="connsiteY118" fmla="*/ 193644 h 2801875"/>
              <a:gd name="connsiteX119" fmla="*/ 672819 w 3383128"/>
              <a:gd name="connsiteY119" fmla="*/ 215075 h 2801875"/>
              <a:gd name="connsiteX120" fmla="*/ 697352 w 3383128"/>
              <a:gd name="connsiteY120" fmla="*/ 178145 h 2801875"/>
              <a:gd name="connsiteX121" fmla="*/ 744977 w 3383128"/>
              <a:gd name="connsiteY121" fmla="*/ 154332 h 2801875"/>
              <a:gd name="connsiteX122" fmla="*/ 780696 w 3383128"/>
              <a:gd name="connsiteY122" fmla="*/ 142426 h 2801875"/>
              <a:gd name="connsiteX123" fmla="*/ 794982 w 3383128"/>
              <a:gd name="connsiteY123" fmla="*/ 92419 h 2801875"/>
              <a:gd name="connsiteX124" fmla="*/ 837845 w 3383128"/>
              <a:gd name="connsiteY124" fmla="*/ 97182 h 2801875"/>
              <a:gd name="connsiteX125" fmla="*/ 941182 w 3383128"/>
              <a:gd name="connsiteY125" fmla="*/ 41649 h 2801875"/>
              <a:gd name="connsiteX126" fmla="*/ 1174994 w 3383128"/>
              <a:gd name="connsiteY126" fmla="*/ 0 h 2801875"/>
              <a:gd name="connsiteX127" fmla="*/ 1273704 w 3383128"/>
              <a:gd name="connsiteY127" fmla="*/ 27677 h 2801875"/>
              <a:gd name="connsiteX128" fmla="*/ 1337908 w 3383128"/>
              <a:gd name="connsiteY128" fmla="*/ 61463 h 2801875"/>
              <a:gd name="connsiteX129" fmla="*/ 1380770 w 3383128"/>
              <a:gd name="connsiteY129" fmla="*/ 90038 h 2801875"/>
              <a:gd name="connsiteX130" fmla="*/ 1562868 w 3383128"/>
              <a:gd name="connsiteY130" fmla="*/ 102933 h 2801875"/>
              <a:gd name="connsiteX0" fmla="*/ 1562868 w 3383128"/>
              <a:gd name="connsiteY0" fmla="*/ 102933 h 2801875"/>
              <a:gd name="connsiteX1" fmla="*/ 1481367 w 3383128"/>
              <a:gd name="connsiteY1" fmla="*/ 309068 h 2801875"/>
              <a:gd name="connsiteX2" fmla="*/ 1455488 w 3383128"/>
              <a:gd name="connsiteY2" fmla="*/ 464344 h 2801875"/>
              <a:gd name="connsiteX3" fmla="*/ 1610763 w 3383128"/>
              <a:gd name="connsiteY3" fmla="*/ 610993 h 2801875"/>
              <a:gd name="connsiteX4" fmla="*/ 1984455 w 3383128"/>
              <a:gd name="connsiteY4" fmla="*/ 831616 h 2801875"/>
              <a:gd name="connsiteX5" fmla="*/ 2243137 w 3383128"/>
              <a:gd name="connsiteY5" fmla="*/ 1027377 h 2801875"/>
              <a:gd name="connsiteX6" fmla="*/ 2490657 w 3383128"/>
              <a:gd name="connsiteY6" fmla="*/ 1214403 h 2801875"/>
              <a:gd name="connsiteX7" fmla="*/ 2663874 w 3383128"/>
              <a:gd name="connsiteY7" fmla="*/ 1421546 h 2801875"/>
              <a:gd name="connsiteX8" fmla="*/ 3239142 w 3383128"/>
              <a:gd name="connsiteY8" fmla="*/ 1800517 h 2801875"/>
              <a:gd name="connsiteX9" fmla="*/ 3286766 w 3383128"/>
              <a:gd name="connsiteY9" fmla="*/ 1953973 h 2801875"/>
              <a:gd name="connsiteX10" fmla="*/ 3350266 w 3383128"/>
              <a:gd name="connsiteY10" fmla="*/ 2065100 h 2801875"/>
              <a:gd name="connsiteX11" fmla="*/ 2678223 w 3383128"/>
              <a:gd name="connsiteY11" fmla="*/ 1591495 h 2801875"/>
              <a:gd name="connsiteX12" fmla="*/ 2724370 w 3383128"/>
              <a:gd name="connsiteY12" fmla="*/ 1649387 h 2801875"/>
              <a:gd name="connsiteX13" fmla="*/ 2731141 w 3383128"/>
              <a:gd name="connsiteY13" fmla="*/ 1713204 h 2801875"/>
              <a:gd name="connsiteX14" fmla="*/ 2688808 w 3383128"/>
              <a:gd name="connsiteY14" fmla="*/ 1781995 h 2801875"/>
              <a:gd name="connsiteX15" fmla="*/ 2644305 w 3383128"/>
              <a:gd name="connsiteY15" fmla="*/ 1799013 h 2801875"/>
              <a:gd name="connsiteX16" fmla="*/ 3196806 w 3383128"/>
              <a:gd name="connsiteY16" fmla="*/ 2250309 h 2801875"/>
              <a:gd name="connsiteX17" fmla="*/ 3080391 w 3383128"/>
              <a:gd name="connsiteY17" fmla="*/ 2401121 h 2801875"/>
              <a:gd name="connsiteX18" fmla="*/ 3162412 w 3383128"/>
              <a:gd name="connsiteY18" fmla="*/ 2557226 h 2801875"/>
              <a:gd name="connsiteX19" fmla="*/ 3024399 w 3383128"/>
              <a:gd name="connsiteY19" fmla="*/ 2652898 h 2801875"/>
              <a:gd name="connsiteX20" fmla="*/ 3014245 w 3383128"/>
              <a:gd name="connsiteY20" fmla="*/ 2800642 h 2801875"/>
              <a:gd name="connsiteX21" fmla="*/ 2868724 w 3383128"/>
              <a:gd name="connsiteY21" fmla="*/ 2708039 h 2801875"/>
              <a:gd name="connsiteX22" fmla="*/ 2712620 w 3383128"/>
              <a:gd name="connsiteY22" fmla="*/ 2705393 h 2801875"/>
              <a:gd name="connsiteX23" fmla="*/ 2575037 w 3383128"/>
              <a:gd name="connsiteY23" fmla="*/ 2485788 h 2801875"/>
              <a:gd name="connsiteX24" fmla="*/ 2518492 w 3383128"/>
              <a:gd name="connsiteY24" fmla="*/ 2313982 h 2801875"/>
              <a:gd name="connsiteX25" fmla="*/ 2458618 w 3383128"/>
              <a:gd name="connsiteY25" fmla="*/ 2062453 h 2801875"/>
              <a:gd name="connsiteX26" fmla="*/ 2366015 w 3383128"/>
              <a:gd name="connsiteY26" fmla="*/ 1967204 h 2801875"/>
              <a:gd name="connsiteX27" fmla="*/ 2246953 w 3383128"/>
              <a:gd name="connsiteY27" fmla="*/ 2033351 h 2801875"/>
              <a:gd name="connsiteX28" fmla="*/ 2299868 w 3383128"/>
              <a:gd name="connsiteY28" fmla="*/ 2152412 h 2801875"/>
              <a:gd name="connsiteX29" fmla="*/ 2266371 w 3383128"/>
              <a:gd name="connsiteY29" fmla="*/ 2241385 h 2801875"/>
              <a:gd name="connsiteX30" fmla="*/ 2204619 w 3383128"/>
              <a:gd name="connsiteY30" fmla="*/ 2197392 h 2801875"/>
              <a:gd name="connsiteX31" fmla="*/ 2151703 w 3383128"/>
              <a:gd name="connsiteY31" fmla="*/ 2120662 h 2801875"/>
              <a:gd name="connsiteX32" fmla="*/ 2051285 w 3383128"/>
              <a:gd name="connsiteY32" fmla="*/ 2061249 h 2801875"/>
              <a:gd name="connsiteX33" fmla="*/ 1917540 w 3383128"/>
              <a:gd name="connsiteY33" fmla="*/ 1987056 h 2801875"/>
              <a:gd name="connsiteX34" fmla="*/ 1776623 w 3383128"/>
              <a:gd name="connsiteY34" fmla="*/ 1881806 h 2801875"/>
              <a:gd name="connsiteX35" fmla="*/ 1654086 w 3383128"/>
              <a:gd name="connsiteY35" fmla="*/ 1845283 h 2801875"/>
              <a:gd name="connsiteX36" fmla="*/ 1575460 w 3383128"/>
              <a:gd name="connsiteY36" fmla="*/ 1692523 h 2801875"/>
              <a:gd name="connsiteX37" fmla="*/ 1517295 w 3383128"/>
              <a:gd name="connsiteY37" fmla="*/ 1568795 h 2801875"/>
              <a:gd name="connsiteX38" fmla="*/ 1310640 w 3383128"/>
              <a:gd name="connsiteY38" fmla="*/ 1656260 h 2801875"/>
              <a:gd name="connsiteX39" fmla="*/ 1113899 w 3383128"/>
              <a:gd name="connsiteY39" fmla="*/ 1820074 h 2801875"/>
              <a:gd name="connsiteX40" fmla="*/ 906537 w 3383128"/>
              <a:gd name="connsiteY40" fmla="*/ 1810116 h 2801875"/>
              <a:gd name="connsiteX41" fmla="*/ 675146 w 3383128"/>
              <a:gd name="connsiteY41" fmla="*/ 1776392 h 2801875"/>
              <a:gd name="connsiteX42" fmla="*/ 634621 w 3383128"/>
              <a:gd name="connsiteY42" fmla="*/ 1879681 h 2801875"/>
              <a:gd name="connsiteX43" fmla="*/ 580141 w 3383128"/>
              <a:gd name="connsiteY43" fmla="*/ 1949266 h 2801875"/>
              <a:gd name="connsiteX44" fmla="*/ 587360 w 3383128"/>
              <a:gd name="connsiteY44" fmla="*/ 2093574 h 2801875"/>
              <a:gd name="connsiteX45" fmla="*/ 555799 w 3383128"/>
              <a:gd name="connsiteY45" fmla="*/ 2176014 h 2801875"/>
              <a:gd name="connsiteX46" fmla="*/ 490502 w 3383128"/>
              <a:gd name="connsiteY46" fmla="*/ 2172327 h 2801875"/>
              <a:gd name="connsiteX47" fmla="*/ 442492 w 3383128"/>
              <a:gd name="connsiteY47" fmla="*/ 2080974 h 2801875"/>
              <a:gd name="connsiteX48" fmla="*/ 420068 w 3383128"/>
              <a:gd name="connsiteY48" fmla="*/ 2029409 h 2801875"/>
              <a:gd name="connsiteX49" fmla="*/ 339705 w 3383128"/>
              <a:gd name="connsiteY49" fmla="*/ 2096823 h 2801875"/>
              <a:gd name="connsiteX50" fmla="*/ 327663 w 3383128"/>
              <a:gd name="connsiteY50" fmla="*/ 2045064 h 2801875"/>
              <a:gd name="connsiteX51" fmla="*/ 336659 w 3383128"/>
              <a:gd name="connsiteY51" fmla="*/ 2022766 h 2801875"/>
              <a:gd name="connsiteX52" fmla="*/ 286388 w 3383128"/>
              <a:gd name="connsiteY52" fmla="*/ 2014828 h 2801875"/>
              <a:gd name="connsiteX53" fmla="*/ 341951 w 3383128"/>
              <a:gd name="connsiteY53" fmla="*/ 1967201 h 2801875"/>
              <a:gd name="connsiteX54" fmla="*/ 429264 w 3383128"/>
              <a:gd name="connsiteY54" fmla="*/ 1898411 h 2801875"/>
              <a:gd name="connsiteX55" fmla="*/ 454115 w 3383128"/>
              <a:gd name="connsiteY55" fmla="*/ 1751048 h 2801875"/>
              <a:gd name="connsiteX56" fmla="*/ 407648 w 3383128"/>
              <a:gd name="connsiteY56" fmla="*/ 1735891 h 2801875"/>
              <a:gd name="connsiteX57" fmla="*/ 427547 w 3383128"/>
              <a:gd name="connsiteY57" fmla="*/ 1651944 h 2801875"/>
              <a:gd name="connsiteX58" fmla="*/ 394748 w 3383128"/>
              <a:gd name="connsiteY58" fmla="*/ 1636099 h 2801875"/>
              <a:gd name="connsiteX59" fmla="*/ 323170 w 3383128"/>
              <a:gd name="connsiteY59" fmla="*/ 1599996 h 2801875"/>
              <a:gd name="connsiteX60" fmla="*/ 89976 w 3383128"/>
              <a:gd name="connsiteY60" fmla="*/ 1553999 h 2801875"/>
              <a:gd name="connsiteX61" fmla="*/ 20 w 3383128"/>
              <a:gd name="connsiteY61" fmla="*/ 1404374 h 2801875"/>
              <a:gd name="connsiteX62" fmla="*/ 135646 w 3383128"/>
              <a:gd name="connsiteY62" fmla="*/ 1387370 h 2801875"/>
              <a:gd name="connsiteX63" fmla="*/ 256416 w 3383128"/>
              <a:gd name="connsiteY63" fmla="*/ 1292480 h 2801875"/>
              <a:gd name="connsiteX64" fmla="*/ 403065 w 3383128"/>
              <a:gd name="connsiteY64" fmla="*/ 1275227 h 2801875"/>
              <a:gd name="connsiteX65" fmla="*/ 522038 w 3383128"/>
              <a:gd name="connsiteY65" fmla="*/ 1092590 h 2801875"/>
              <a:gd name="connsiteX66" fmla="*/ 528283 w 3383128"/>
              <a:gd name="connsiteY66" fmla="*/ 1021107 h 2801875"/>
              <a:gd name="connsiteX67" fmla="*/ 537808 w 3383128"/>
              <a:gd name="connsiteY67" fmla="*/ 960812 h 2801875"/>
              <a:gd name="connsiteX68" fmla="*/ 573527 w 3383128"/>
              <a:gd name="connsiteY68" fmla="*/ 952051 h 2801875"/>
              <a:gd name="connsiteX69" fmla="*/ 602955 w 3383128"/>
              <a:gd name="connsiteY69" fmla="*/ 983142 h 2801875"/>
              <a:gd name="connsiteX70" fmla="*/ 621152 w 3383128"/>
              <a:gd name="connsiteY70" fmla="*/ 966338 h 2801875"/>
              <a:gd name="connsiteX71" fmla="*/ 619624 w 3383128"/>
              <a:gd name="connsiteY71" fmla="*/ 906088 h 2801875"/>
              <a:gd name="connsiteX72" fmla="*/ 671069 w 3383128"/>
              <a:gd name="connsiteY72" fmla="*/ 885556 h 2801875"/>
              <a:gd name="connsiteX73" fmla="*/ 714020 w 3383128"/>
              <a:gd name="connsiteY73" fmla="*/ 930620 h 2801875"/>
              <a:gd name="connsiteX74" fmla="*/ 730689 w 3383128"/>
              <a:gd name="connsiteY74" fmla="*/ 952051 h 2801875"/>
              <a:gd name="connsiteX75" fmla="*/ 759714 w 3383128"/>
              <a:gd name="connsiteY75" fmla="*/ 939380 h 2801875"/>
              <a:gd name="connsiteX76" fmla="*/ 768789 w 3383128"/>
              <a:gd name="connsiteY76" fmla="*/ 880613 h 2801875"/>
              <a:gd name="connsiteX77" fmla="*/ 769823 w 3383128"/>
              <a:gd name="connsiteY77" fmla="*/ 847186 h 2801875"/>
              <a:gd name="connsiteX78" fmla="*/ 790220 w 3383128"/>
              <a:gd name="connsiteY78" fmla="*/ 823463 h 2801875"/>
              <a:gd name="connsiteX79" fmla="*/ 845978 w 3383128"/>
              <a:gd name="connsiteY79" fmla="*/ 804952 h 2801875"/>
              <a:gd name="connsiteX80" fmla="*/ 878327 w 3383128"/>
              <a:gd name="connsiteY80" fmla="*/ 799651 h 2801875"/>
              <a:gd name="connsiteX81" fmla="*/ 896523 w 3383128"/>
              <a:gd name="connsiteY81" fmla="*/ 767167 h 2801875"/>
              <a:gd name="connsiteX82" fmla="*/ 921189 w 3383128"/>
              <a:gd name="connsiteY82" fmla="*/ 759170 h 2801875"/>
              <a:gd name="connsiteX83" fmla="*/ 937858 w 3383128"/>
              <a:gd name="connsiteY83" fmla="*/ 735357 h 2801875"/>
              <a:gd name="connsiteX84" fmla="*/ 961670 w 3383128"/>
              <a:gd name="connsiteY84" fmla="*/ 787745 h 2801875"/>
              <a:gd name="connsiteX85" fmla="*/ 1004533 w 3383128"/>
              <a:gd name="connsiteY85" fmla="*/ 785364 h 2801875"/>
              <a:gd name="connsiteX86" fmla="*/ 1042633 w 3383128"/>
              <a:gd name="connsiteY86" fmla="*/ 797270 h 2801875"/>
              <a:gd name="connsiteX87" fmla="*/ 1066445 w 3383128"/>
              <a:gd name="connsiteY87" fmla="*/ 787745 h 2801875"/>
              <a:gd name="connsiteX88" fmla="*/ 1095020 w 3383128"/>
              <a:gd name="connsiteY88" fmla="*/ 859182 h 2801875"/>
              <a:gd name="connsiteX89" fmla="*/ 1119956 w 3383128"/>
              <a:gd name="connsiteY89" fmla="*/ 846872 h 2801875"/>
              <a:gd name="connsiteX90" fmla="*/ 1163088 w 3383128"/>
              <a:gd name="connsiteY90" fmla="*/ 852532 h 2801875"/>
              <a:gd name="connsiteX91" fmla="*/ 1197414 w 3383128"/>
              <a:gd name="connsiteY91" fmla="*/ 859182 h 2801875"/>
              <a:gd name="connsiteX92" fmla="*/ 1256765 w 3383128"/>
              <a:gd name="connsiteY92" fmla="*/ 914715 h 2801875"/>
              <a:gd name="connsiteX93" fmla="*/ 1285520 w 3383128"/>
              <a:gd name="connsiteY93" fmla="*/ 899663 h 2801875"/>
              <a:gd name="connsiteX94" fmla="*/ 1321239 w 3383128"/>
              <a:gd name="connsiteY94" fmla="*/ 923476 h 2801875"/>
              <a:gd name="connsiteX95" fmla="*/ 1373627 w 3383128"/>
              <a:gd name="connsiteY95" fmla="*/ 952051 h 2801875"/>
              <a:gd name="connsiteX96" fmla="*/ 1454589 w 3383128"/>
              <a:gd name="connsiteY96" fmla="*/ 956633 h 2801875"/>
              <a:gd name="connsiteX97" fmla="*/ 1478086 w 3383128"/>
              <a:gd name="connsiteY97" fmla="*/ 917680 h 2801875"/>
              <a:gd name="connsiteX98" fmla="*/ 1442683 w 3383128"/>
              <a:gd name="connsiteY98" fmla="*/ 875851 h 2801875"/>
              <a:gd name="connsiteX99" fmla="*/ 1367740 w 3383128"/>
              <a:gd name="connsiteY99" fmla="*/ 823687 h 2801875"/>
              <a:gd name="connsiteX100" fmla="*/ 1280758 w 3383128"/>
              <a:gd name="connsiteY100" fmla="*/ 778220 h 2801875"/>
              <a:gd name="connsiteX101" fmla="*/ 1195527 w 3383128"/>
              <a:gd name="connsiteY101" fmla="*/ 685396 h 2801875"/>
              <a:gd name="connsiteX102" fmla="*/ 1156933 w 3383128"/>
              <a:gd name="connsiteY102" fmla="*/ 663920 h 2801875"/>
              <a:gd name="connsiteX103" fmla="*/ 1075341 w 3383128"/>
              <a:gd name="connsiteY103" fmla="*/ 588124 h 2801875"/>
              <a:gd name="connsiteX104" fmla="*/ 1045014 w 3383128"/>
              <a:gd name="connsiteY104" fmla="*/ 521045 h 2801875"/>
              <a:gd name="connsiteX105" fmla="*/ 1014058 w 3383128"/>
              <a:gd name="connsiteY105" fmla="*/ 471038 h 2801875"/>
              <a:gd name="connsiteX106" fmla="*/ 997074 w 3383128"/>
              <a:gd name="connsiteY106" fmla="*/ 455134 h 2801875"/>
              <a:gd name="connsiteX107" fmla="*/ 1002151 w 3383128"/>
              <a:gd name="connsiteY107" fmla="*/ 418651 h 2801875"/>
              <a:gd name="connsiteX108" fmla="*/ 1023583 w 3383128"/>
              <a:gd name="connsiteY108" fmla="*/ 378394 h 2801875"/>
              <a:gd name="connsiteX109" fmla="*/ 980720 w 3383128"/>
              <a:gd name="connsiteY109" fmla="*/ 378170 h 2801875"/>
              <a:gd name="connsiteX110" fmla="*/ 938801 w 3383128"/>
              <a:gd name="connsiteY110" fmla="*/ 353099 h 2801875"/>
              <a:gd name="connsiteX111" fmla="*/ 930714 w 3383128"/>
              <a:gd name="connsiteY111" fmla="*/ 290063 h 2801875"/>
              <a:gd name="connsiteX112" fmla="*/ 899758 w 3383128"/>
              <a:gd name="connsiteY112" fmla="*/ 275776 h 2801875"/>
              <a:gd name="connsiteX113" fmla="*/ 894186 w 3383128"/>
              <a:gd name="connsiteY113" fmla="*/ 252862 h 2801875"/>
              <a:gd name="connsiteX114" fmla="*/ 842608 w 3383128"/>
              <a:gd name="connsiteY114" fmla="*/ 256726 h 2801875"/>
              <a:gd name="connsiteX115" fmla="*/ 830702 w 3383128"/>
              <a:gd name="connsiteY115" fmla="*/ 240057 h 2801875"/>
              <a:gd name="connsiteX116" fmla="*/ 780695 w 3383128"/>
              <a:gd name="connsiteY116" fmla="*/ 247201 h 2801875"/>
              <a:gd name="connsiteX117" fmla="*/ 759264 w 3383128"/>
              <a:gd name="connsiteY117" fmla="*/ 235295 h 2801875"/>
              <a:gd name="connsiteX118" fmla="*/ 746639 w 3383128"/>
              <a:gd name="connsiteY118" fmla="*/ 193644 h 2801875"/>
              <a:gd name="connsiteX119" fmla="*/ 672819 w 3383128"/>
              <a:gd name="connsiteY119" fmla="*/ 215075 h 2801875"/>
              <a:gd name="connsiteX120" fmla="*/ 697352 w 3383128"/>
              <a:gd name="connsiteY120" fmla="*/ 178145 h 2801875"/>
              <a:gd name="connsiteX121" fmla="*/ 744977 w 3383128"/>
              <a:gd name="connsiteY121" fmla="*/ 154332 h 2801875"/>
              <a:gd name="connsiteX122" fmla="*/ 780696 w 3383128"/>
              <a:gd name="connsiteY122" fmla="*/ 142426 h 2801875"/>
              <a:gd name="connsiteX123" fmla="*/ 794982 w 3383128"/>
              <a:gd name="connsiteY123" fmla="*/ 92419 h 2801875"/>
              <a:gd name="connsiteX124" fmla="*/ 837845 w 3383128"/>
              <a:gd name="connsiteY124" fmla="*/ 97182 h 2801875"/>
              <a:gd name="connsiteX125" fmla="*/ 941182 w 3383128"/>
              <a:gd name="connsiteY125" fmla="*/ 41649 h 2801875"/>
              <a:gd name="connsiteX126" fmla="*/ 1174994 w 3383128"/>
              <a:gd name="connsiteY126" fmla="*/ 0 h 2801875"/>
              <a:gd name="connsiteX127" fmla="*/ 1273704 w 3383128"/>
              <a:gd name="connsiteY127" fmla="*/ 27677 h 2801875"/>
              <a:gd name="connsiteX128" fmla="*/ 1337908 w 3383128"/>
              <a:gd name="connsiteY128" fmla="*/ 61463 h 2801875"/>
              <a:gd name="connsiteX129" fmla="*/ 1380770 w 3383128"/>
              <a:gd name="connsiteY129" fmla="*/ 90038 h 2801875"/>
              <a:gd name="connsiteX130" fmla="*/ 1562868 w 3383128"/>
              <a:gd name="connsiteY130" fmla="*/ 102933 h 2801875"/>
              <a:gd name="connsiteX0" fmla="*/ 1562868 w 3350432"/>
              <a:gd name="connsiteY0" fmla="*/ 102933 h 2801875"/>
              <a:gd name="connsiteX1" fmla="*/ 1481367 w 3350432"/>
              <a:gd name="connsiteY1" fmla="*/ 309068 h 2801875"/>
              <a:gd name="connsiteX2" fmla="*/ 1455488 w 3350432"/>
              <a:gd name="connsiteY2" fmla="*/ 464344 h 2801875"/>
              <a:gd name="connsiteX3" fmla="*/ 1610763 w 3350432"/>
              <a:gd name="connsiteY3" fmla="*/ 610993 h 2801875"/>
              <a:gd name="connsiteX4" fmla="*/ 1984455 w 3350432"/>
              <a:gd name="connsiteY4" fmla="*/ 831616 h 2801875"/>
              <a:gd name="connsiteX5" fmla="*/ 2243137 w 3350432"/>
              <a:gd name="connsiteY5" fmla="*/ 1027377 h 2801875"/>
              <a:gd name="connsiteX6" fmla="*/ 2490657 w 3350432"/>
              <a:gd name="connsiteY6" fmla="*/ 1214403 h 2801875"/>
              <a:gd name="connsiteX7" fmla="*/ 2663874 w 3350432"/>
              <a:gd name="connsiteY7" fmla="*/ 1421546 h 2801875"/>
              <a:gd name="connsiteX8" fmla="*/ 3239142 w 3350432"/>
              <a:gd name="connsiteY8" fmla="*/ 1800517 h 2801875"/>
              <a:gd name="connsiteX9" fmla="*/ 3286766 w 3350432"/>
              <a:gd name="connsiteY9" fmla="*/ 1953973 h 2801875"/>
              <a:gd name="connsiteX10" fmla="*/ 3350266 w 3350432"/>
              <a:gd name="connsiteY10" fmla="*/ 2065100 h 2801875"/>
              <a:gd name="connsiteX11" fmla="*/ 3262952 w 3350432"/>
              <a:gd name="connsiteY11" fmla="*/ 2110079 h 2801875"/>
              <a:gd name="connsiteX12" fmla="*/ 2724370 w 3350432"/>
              <a:gd name="connsiteY12" fmla="*/ 1649387 h 2801875"/>
              <a:gd name="connsiteX13" fmla="*/ 2731141 w 3350432"/>
              <a:gd name="connsiteY13" fmla="*/ 1713204 h 2801875"/>
              <a:gd name="connsiteX14" fmla="*/ 2688808 w 3350432"/>
              <a:gd name="connsiteY14" fmla="*/ 1781995 h 2801875"/>
              <a:gd name="connsiteX15" fmla="*/ 2644305 w 3350432"/>
              <a:gd name="connsiteY15" fmla="*/ 1799013 h 2801875"/>
              <a:gd name="connsiteX16" fmla="*/ 3196806 w 3350432"/>
              <a:gd name="connsiteY16" fmla="*/ 2250309 h 2801875"/>
              <a:gd name="connsiteX17" fmla="*/ 3080391 w 3350432"/>
              <a:gd name="connsiteY17" fmla="*/ 2401121 h 2801875"/>
              <a:gd name="connsiteX18" fmla="*/ 3162412 w 3350432"/>
              <a:gd name="connsiteY18" fmla="*/ 2557226 h 2801875"/>
              <a:gd name="connsiteX19" fmla="*/ 3024399 w 3350432"/>
              <a:gd name="connsiteY19" fmla="*/ 2652898 h 2801875"/>
              <a:gd name="connsiteX20" fmla="*/ 3014245 w 3350432"/>
              <a:gd name="connsiteY20" fmla="*/ 2800642 h 2801875"/>
              <a:gd name="connsiteX21" fmla="*/ 2868724 w 3350432"/>
              <a:gd name="connsiteY21" fmla="*/ 2708039 h 2801875"/>
              <a:gd name="connsiteX22" fmla="*/ 2712620 w 3350432"/>
              <a:gd name="connsiteY22" fmla="*/ 2705393 h 2801875"/>
              <a:gd name="connsiteX23" fmla="*/ 2575037 w 3350432"/>
              <a:gd name="connsiteY23" fmla="*/ 2485788 h 2801875"/>
              <a:gd name="connsiteX24" fmla="*/ 2518492 w 3350432"/>
              <a:gd name="connsiteY24" fmla="*/ 2313982 h 2801875"/>
              <a:gd name="connsiteX25" fmla="*/ 2458618 w 3350432"/>
              <a:gd name="connsiteY25" fmla="*/ 2062453 h 2801875"/>
              <a:gd name="connsiteX26" fmla="*/ 2366015 w 3350432"/>
              <a:gd name="connsiteY26" fmla="*/ 1967204 h 2801875"/>
              <a:gd name="connsiteX27" fmla="*/ 2246953 w 3350432"/>
              <a:gd name="connsiteY27" fmla="*/ 2033351 h 2801875"/>
              <a:gd name="connsiteX28" fmla="*/ 2299868 w 3350432"/>
              <a:gd name="connsiteY28" fmla="*/ 2152412 h 2801875"/>
              <a:gd name="connsiteX29" fmla="*/ 2266371 w 3350432"/>
              <a:gd name="connsiteY29" fmla="*/ 2241385 h 2801875"/>
              <a:gd name="connsiteX30" fmla="*/ 2204619 w 3350432"/>
              <a:gd name="connsiteY30" fmla="*/ 2197392 h 2801875"/>
              <a:gd name="connsiteX31" fmla="*/ 2151703 w 3350432"/>
              <a:gd name="connsiteY31" fmla="*/ 2120662 h 2801875"/>
              <a:gd name="connsiteX32" fmla="*/ 2051285 w 3350432"/>
              <a:gd name="connsiteY32" fmla="*/ 2061249 h 2801875"/>
              <a:gd name="connsiteX33" fmla="*/ 1917540 w 3350432"/>
              <a:gd name="connsiteY33" fmla="*/ 1987056 h 2801875"/>
              <a:gd name="connsiteX34" fmla="*/ 1776623 w 3350432"/>
              <a:gd name="connsiteY34" fmla="*/ 1881806 h 2801875"/>
              <a:gd name="connsiteX35" fmla="*/ 1654086 w 3350432"/>
              <a:gd name="connsiteY35" fmla="*/ 1845283 h 2801875"/>
              <a:gd name="connsiteX36" fmla="*/ 1575460 w 3350432"/>
              <a:gd name="connsiteY36" fmla="*/ 1692523 h 2801875"/>
              <a:gd name="connsiteX37" fmla="*/ 1517295 w 3350432"/>
              <a:gd name="connsiteY37" fmla="*/ 1568795 h 2801875"/>
              <a:gd name="connsiteX38" fmla="*/ 1310640 w 3350432"/>
              <a:gd name="connsiteY38" fmla="*/ 1656260 h 2801875"/>
              <a:gd name="connsiteX39" fmla="*/ 1113899 w 3350432"/>
              <a:gd name="connsiteY39" fmla="*/ 1820074 h 2801875"/>
              <a:gd name="connsiteX40" fmla="*/ 906537 w 3350432"/>
              <a:gd name="connsiteY40" fmla="*/ 1810116 h 2801875"/>
              <a:gd name="connsiteX41" fmla="*/ 675146 w 3350432"/>
              <a:gd name="connsiteY41" fmla="*/ 1776392 h 2801875"/>
              <a:gd name="connsiteX42" fmla="*/ 634621 w 3350432"/>
              <a:gd name="connsiteY42" fmla="*/ 1879681 h 2801875"/>
              <a:gd name="connsiteX43" fmla="*/ 580141 w 3350432"/>
              <a:gd name="connsiteY43" fmla="*/ 1949266 h 2801875"/>
              <a:gd name="connsiteX44" fmla="*/ 587360 w 3350432"/>
              <a:gd name="connsiteY44" fmla="*/ 2093574 h 2801875"/>
              <a:gd name="connsiteX45" fmla="*/ 555799 w 3350432"/>
              <a:gd name="connsiteY45" fmla="*/ 2176014 h 2801875"/>
              <a:gd name="connsiteX46" fmla="*/ 490502 w 3350432"/>
              <a:gd name="connsiteY46" fmla="*/ 2172327 h 2801875"/>
              <a:gd name="connsiteX47" fmla="*/ 442492 w 3350432"/>
              <a:gd name="connsiteY47" fmla="*/ 2080974 h 2801875"/>
              <a:gd name="connsiteX48" fmla="*/ 420068 w 3350432"/>
              <a:gd name="connsiteY48" fmla="*/ 2029409 h 2801875"/>
              <a:gd name="connsiteX49" fmla="*/ 339705 w 3350432"/>
              <a:gd name="connsiteY49" fmla="*/ 2096823 h 2801875"/>
              <a:gd name="connsiteX50" fmla="*/ 327663 w 3350432"/>
              <a:gd name="connsiteY50" fmla="*/ 2045064 h 2801875"/>
              <a:gd name="connsiteX51" fmla="*/ 336659 w 3350432"/>
              <a:gd name="connsiteY51" fmla="*/ 2022766 h 2801875"/>
              <a:gd name="connsiteX52" fmla="*/ 286388 w 3350432"/>
              <a:gd name="connsiteY52" fmla="*/ 2014828 h 2801875"/>
              <a:gd name="connsiteX53" fmla="*/ 341951 w 3350432"/>
              <a:gd name="connsiteY53" fmla="*/ 1967201 h 2801875"/>
              <a:gd name="connsiteX54" fmla="*/ 429264 w 3350432"/>
              <a:gd name="connsiteY54" fmla="*/ 1898411 h 2801875"/>
              <a:gd name="connsiteX55" fmla="*/ 454115 w 3350432"/>
              <a:gd name="connsiteY55" fmla="*/ 1751048 h 2801875"/>
              <a:gd name="connsiteX56" fmla="*/ 407648 w 3350432"/>
              <a:gd name="connsiteY56" fmla="*/ 1735891 h 2801875"/>
              <a:gd name="connsiteX57" fmla="*/ 427547 w 3350432"/>
              <a:gd name="connsiteY57" fmla="*/ 1651944 h 2801875"/>
              <a:gd name="connsiteX58" fmla="*/ 394748 w 3350432"/>
              <a:gd name="connsiteY58" fmla="*/ 1636099 h 2801875"/>
              <a:gd name="connsiteX59" fmla="*/ 323170 w 3350432"/>
              <a:gd name="connsiteY59" fmla="*/ 1599996 h 2801875"/>
              <a:gd name="connsiteX60" fmla="*/ 89976 w 3350432"/>
              <a:gd name="connsiteY60" fmla="*/ 1553999 h 2801875"/>
              <a:gd name="connsiteX61" fmla="*/ 20 w 3350432"/>
              <a:gd name="connsiteY61" fmla="*/ 1404374 h 2801875"/>
              <a:gd name="connsiteX62" fmla="*/ 135646 w 3350432"/>
              <a:gd name="connsiteY62" fmla="*/ 1387370 h 2801875"/>
              <a:gd name="connsiteX63" fmla="*/ 256416 w 3350432"/>
              <a:gd name="connsiteY63" fmla="*/ 1292480 h 2801875"/>
              <a:gd name="connsiteX64" fmla="*/ 403065 w 3350432"/>
              <a:gd name="connsiteY64" fmla="*/ 1275227 h 2801875"/>
              <a:gd name="connsiteX65" fmla="*/ 522038 w 3350432"/>
              <a:gd name="connsiteY65" fmla="*/ 1092590 h 2801875"/>
              <a:gd name="connsiteX66" fmla="*/ 528283 w 3350432"/>
              <a:gd name="connsiteY66" fmla="*/ 1021107 h 2801875"/>
              <a:gd name="connsiteX67" fmla="*/ 537808 w 3350432"/>
              <a:gd name="connsiteY67" fmla="*/ 960812 h 2801875"/>
              <a:gd name="connsiteX68" fmla="*/ 573527 w 3350432"/>
              <a:gd name="connsiteY68" fmla="*/ 952051 h 2801875"/>
              <a:gd name="connsiteX69" fmla="*/ 602955 w 3350432"/>
              <a:gd name="connsiteY69" fmla="*/ 983142 h 2801875"/>
              <a:gd name="connsiteX70" fmla="*/ 621152 w 3350432"/>
              <a:gd name="connsiteY70" fmla="*/ 966338 h 2801875"/>
              <a:gd name="connsiteX71" fmla="*/ 619624 w 3350432"/>
              <a:gd name="connsiteY71" fmla="*/ 906088 h 2801875"/>
              <a:gd name="connsiteX72" fmla="*/ 671069 w 3350432"/>
              <a:gd name="connsiteY72" fmla="*/ 885556 h 2801875"/>
              <a:gd name="connsiteX73" fmla="*/ 714020 w 3350432"/>
              <a:gd name="connsiteY73" fmla="*/ 930620 h 2801875"/>
              <a:gd name="connsiteX74" fmla="*/ 730689 w 3350432"/>
              <a:gd name="connsiteY74" fmla="*/ 952051 h 2801875"/>
              <a:gd name="connsiteX75" fmla="*/ 759714 w 3350432"/>
              <a:gd name="connsiteY75" fmla="*/ 939380 h 2801875"/>
              <a:gd name="connsiteX76" fmla="*/ 768789 w 3350432"/>
              <a:gd name="connsiteY76" fmla="*/ 880613 h 2801875"/>
              <a:gd name="connsiteX77" fmla="*/ 769823 w 3350432"/>
              <a:gd name="connsiteY77" fmla="*/ 847186 h 2801875"/>
              <a:gd name="connsiteX78" fmla="*/ 790220 w 3350432"/>
              <a:gd name="connsiteY78" fmla="*/ 823463 h 2801875"/>
              <a:gd name="connsiteX79" fmla="*/ 845978 w 3350432"/>
              <a:gd name="connsiteY79" fmla="*/ 804952 h 2801875"/>
              <a:gd name="connsiteX80" fmla="*/ 878327 w 3350432"/>
              <a:gd name="connsiteY80" fmla="*/ 799651 h 2801875"/>
              <a:gd name="connsiteX81" fmla="*/ 896523 w 3350432"/>
              <a:gd name="connsiteY81" fmla="*/ 767167 h 2801875"/>
              <a:gd name="connsiteX82" fmla="*/ 921189 w 3350432"/>
              <a:gd name="connsiteY82" fmla="*/ 759170 h 2801875"/>
              <a:gd name="connsiteX83" fmla="*/ 937858 w 3350432"/>
              <a:gd name="connsiteY83" fmla="*/ 735357 h 2801875"/>
              <a:gd name="connsiteX84" fmla="*/ 961670 w 3350432"/>
              <a:gd name="connsiteY84" fmla="*/ 787745 h 2801875"/>
              <a:gd name="connsiteX85" fmla="*/ 1004533 w 3350432"/>
              <a:gd name="connsiteY85" fmla="*/ 785364 h 2801875"/>
              <a:gd name="connsiteX86" fmla="*/ 1042633 w 3350432"/>
              <a:gd name="connsiteY86" fmla="*/ 797270 h 2801875"/>
              <a:gd name="connsiteX87" fmla="*/ 1066445 w 3350432"/>
              <a:gd name="connsiteY87" fmla="*/ 787745 h 2801875"/>
              <a:gd name="connsiteX88" fmla="*/ 1095020 w 3350432"/>
              <a:gd name="connsiteY88" fmla="*/ 859182 h 2801875"/>
              <a:gd name="connsiteX89" fmla="*/ 1119956 w 3350432"/>
              <a:gd name="connsiteY89" fmla="*/ 846872 h 2801875"/>
              <a:gd name="connsiteX90" fmla="*/ 1163088 w 3350432"/>
              <a:gd name="connsiteY90" fmla="*/ 852532 h 2801875"/>
              <a:gd name="connsiteX91" fmla="*/ 1197414 w 3350432"/>
              <a:gd name="connsiteY91" fmla="*/ 859182 h 2801875"/>
              <a:gd name="connsiteX92" fmla="*/ 1256765 w 3350432"/>
              <a:gd name="connsiteY92" fmla="*/ 914715 h 2801875"/>
              <a:gd name="connsiteX93" fmla="*/ 1285520 w 3350432"/>
              <a:gd name="connsiteY93" fmla="*/ 899663 h 2801875"/>
              <a:gd name="connsiteX94" fmla="*/ 1321239 w 3350432"/>
              <a:gd name="connsiteY94" fmla="*/ 923476 h 2801875"/>
              <a:gd name="connsiteX95" fmla="*/ 1373627 w 3350432"/>
              <a:gd name="connsiteY95" fmla="*/ 952051 h 2801875"/>
              <a:gd name="connsiteX96" fmla="*/ 1454589 w 3350432"/>
              <a:gd name="connsiteY96" fmla="*/ 956633 h 2801875"/>
              <a:gd name="connsiteX97" fmla="*/ 1478086 w 3350432"/>
              <a:gd name="connsiteY97" fmla="*/ 917680 h 2801875"/>
              <a:gd name="connsiteX98" fmla="*/ 1442683 w 3350432"/>
              <a:gd name="connsiteY98" fmla="*/ 875851 h 2801875"/>
              <a:gd name="connsiteX99" fmla="*/ 1367740 w 3350432"/>
              <a:gd name="connsiteY99" fmla="*/ 823687 h 2801875"/>
              <a:gd name="connsiteX100" fmla="*/ 1280758 w 3350432"/>
              <a:gd name="connsiteY100" fmla="*/ 778220 h 2801875"/>
              <a:gd name="connsiteX101" fmla="*/ 1195527 w 3350432"/>
              <a:gd name="connsiteY101" fmla="*/ 685396 h 2801875"/>
              <a:gd name="connsiteX102" fmla="*/ 1156933 w 3350432"/>
              <a:gd name="connsiteY102" fmla="*/ 663920 h 2801875"/>
              <a:gd name="connsiteX103" fmla="*/ 1075341 w 3350432"/>
              <a:gd name="connsiteY103" fmla="*/ 588124 h 2801875"/>
              <a:gd name="connsiteX104" fmla="*/ 1045014 w 3350432"/>
              <a:gd name="connsiteY104" fmla="*/ 521045 h 2801875"/>
              <a:gd name="connsiteX105" fmla="*/ 1014058 w 3350432"/>
              <a:gd name="connsiteY105" fmla="*/ 471038 h 2801875"/>
              <a:gd name="connsiteX106" fmla="*/ 997074 w 3350432"/>
              <a:gd name="connsiteY106" fmla="*/ 455134 h 2801875"/>
              <a:gd name="connsiteX107" fmla="*/ 1002151 w 3350432"/>
              <a:gd name="connsiteY107" fmla="*/ 418651 h 2801875"/>
              <a:gd name="connsiteX108" fmla="*/ 1023583 w 3350432"/>
              <a:gd name="connsiteY108" fmla="*/ 378394 h 2801875"/>
              <a:gd name="connsiteX109" fmla="*/ 980720 w 3350432"/>
              <a:gd name="connsiteY109" fmla="*/ 378170 h 2801875"/>
              <a:gd name="connsiteX110" fmla="*/ 938801 w 3350432"/>
              <a:gd name="connsiteY110" fmla="*/ 353099 h 2801875"/>
              <a:gd name="connsiteX111" fmla="*/ 930714 w 3350432"/>
              <a:gd name="connsiteY111" fmla="*/ 290063 h 2801875"/>
              <a:gd name="connsiteX112" fmla="*/ 899758 w 3350432"/>
              <a:gd name="connsiteY112" fmla="*/ 275776 h 2801875"/>
              <a:gd name="connsiteX113" fmla="*/ 894186 w 3350432"/>
              <a:gd name="connsiteY113" fmla="*/ 252862 h 2801875"/>
              <a:gd name="connsiteX114" fmla="*/ 842608 w 3350432"/>
              <a:gd name="connsiteY114" fmla="*/ 256726 h 2801875"/>
              <a:gd name="connsiteX115" fmla="*/ 830702 w 3350432"/>
              <a:gd name="connsiteY115" fmla="*/ 240057 h 2801875"/>
              <a:gd name="connsiteX116" fmla="*/ 780695 w 3350432"/>
              <a:gd name="connsiteY116" fmla="*/ 247201 h 2801875"/>
              <a:gd name="connsiteX117" fmla="*/ 759264 w 3350432"/>
              <a:gd name="connsiteY117" fmla="*/ 235295 h 2801875"/>
              <a:gd name="connsiteX118" fmla="*/ 746639 w 3350432"/>
              <a:gd name="connsiteY118" fmla="*/ 193644 h 2801875"/>
              <a:gd name="connsiteX119" fmla="*/ 672819 w 3350432"/>
              <a:gd name="connsiteY119" fmla="*/ 215075 h 2801875"/>
              <a:gd name="connsiteX120" fmla="*/ 697352 w 3350432"/>
              <a:gd name="connsiteY120" fmla="*/ 178145 h 2801875"/>
              <a:gd name="connsiteX121" fmla="*/ 744977 w 3350432"/>
              <a:gd name="connsiteY121" fmla="*/ 154332 h 2801875"/>
              <a:gd name="connsiteX122" fmla="*/ 780696 w 3350432"/>
              <a:gd name="connsiteY122" fmla="*/ 142426 h 2801875"/>
              <a:gd name="connsiteX123" fmla="*/ 794982 w 3350432"/>
              <a:gd name="connsiteY123" fmla="*/ 92419 h 2801875"/>
              <a:gd name="connsiteX124" fmla="*/ 837845 w 3350432"/>
              <a:gd name="connsiteY124" fmla="*/ 97182 h 2801875"/>
              <a:gd name="connsiteX125" fmla="*/ 941182 w 3350432"/>
              <a:gd name="connsiteY125" fmla="*/ 41649 h 2801875"/>
              <a:gd name="connsiteX126" fmla="*/ 1174994 w 3350432"/>
              <a:gd name="connsiteY126" fmla="*/ 0 h 2801875"/>
              <a:gd name="connsiteX127" fmla="*/ 1273704 w 3350432"/>
              <a:gd name="connsiteY127" fmla="*/ 27677 h 2801875"/>
              <a:gd name="connsiteX128" fmla="*/ 1337908 w 3350432"/>
              <a:gd name="connsiteY128" fmla="*/ 61463 h 2801875"/>
              <a:gd name="connsiteX129" fmla="*/ 1380770 w 3350432"/>
              <a:gd name="connsiteY129" fmla="*/ 90038 h 2801875"/>
              <a:gd name="connsiteX130" fmla="*/ 1562868 w 3350432"/>
              <a:gd name="connsiteY130" fmla="*/ 102933 h 2801875"/>
              <a:gd name="connsiteX0" fmla="*/ 1562868 w 3350432"/>
              <a:gd name="connsiteY0" fmla="*/ 102933 h 2801875"/>
              <a:gd name="connsiteX1" fmla="*/ 1481367 w 3350432"/>
              <a:gd name="connsiteY1" fmla="*/ 309068 h 2801875"/>
              <a:gd name="connsiteX2" fmla="*/ 1455488 w 3350432"/>
              <a:gd name="connsiteY2" fmla="*/ 464344 h 2801875"/>
              <a:gd name="connsiteX3" fmla="*/ 1610763 w 3350432"/>
              <a:gd name="connsiteY3" fmla="*/ 610993 h 2801875"/>
              <a:gd name="connsiteX4" fmla="*/ 1984455 w 3350432"/>
              <a:gd name="connsiteY4" fmla="*/ 831616 h 2801875"/>
              <a:gd name="connsiteX5" fmla="*/ 2243137 w 3350432"/>
              <a:gd name="connsiteY5" fmla="*/ 1027377 h 2801875"/>
              <a:gd name="connsiteX6" fmla="*/ 2490657 w 3350432"/>
              <a:gd name="connsiteY6" fmla="*/ 1214403 h 2801875"/>
              <a:gd name="connsiteX7" fmla="*/ 2663874 w 3350432"/>
              <a:gd name="connsiteY7" fmla="*/ 1421546 h 2801875"/>
              <a:gd name="connsiteX8" fmla="*/ 3239142 w 3350432"/>
              <a:gd name="connsiteY8" fmla="*/ 1800517 h 2801875"/>
              <a:gd name="connsiteX9" fmla="*/ 3286766 w 3350432"/>
              <a:gd name="connsiteY9" fmla="*/ 1953973 h 2801875"/>
              <a:gd name="connsiteX10" fmla="*/ 3350266 w 3350432"/>
              <a:gd name="connsiteY10" fmla="*/ 2065100 h 2801875"/>
              <a:gd name="connsiteX11" fmla="*/ 3262952 w 3350432"/>
              <a:gd name="connsiteY11" fmla="*/ 2110079 h 2801875"/>
              <a:gd name="connsiteX12" fmla="*/ 3221787 w 3350432"/>
              <a:gd name="connsiteY12" fmla="*/ 2128282 h 2801875"/>
              <a:gd name="connsiteX13" fmla="*/ 2731141 w 3350432"/>
              <a:gd name="connsiteY13" fmla="*/ 1713204 h 2801875"/>
              <a:gd name="connsiteX14" fmla="*/ 2688808 w 3350432"/>
              <a:gd name="connsiteY14" fmla="*/ 1781995 h 2801875"/>
              <a:gd name="connsiteX15" fmla="*/ 2644305 w 3350432"/>
              <a:gd name="connsiteY15" fmla="*/ 1799013 h 2801875"/>
              <a:gd name="connsiteX16" fmla="*/ 3196806 w 3350432"/>
              <a:gd name="connsiteY16" fmla="*/ 2250309 h 2801875"/>
              <a:gd name="connsiteX17" fmla="*/ 3080391 w 3350432"/>
              <a:gd name="connsiteY17" fmla="*/ 2401121 h 2801875"/>
              <a:gd name="connsiteX18" fmla="*/ 3162412 w 3350432"/>
              <a:gd name="connsiteY18" fmla="*/ 2557226 h 2801875"/>
              <a:gd name="connsiteX19" fmla="*/ 3024399 w 3350432"/>
              <a:gd name="connsiteY19" fmla="*/ 2652898 h 2801875"/>
              <a:gd name="connsiteX20" fmla="*/ 3014245 w 3350432"/>
              <a:gd name="connsiteY20" fmla="*/ 2800642 h 2801875"/>
              <a:gd name="connsiteX21" fmla="*/ 2868724 w 3350432"/>
              <a:gd name="connsiteY21" fmla="*/ 2708039 h 2801875"/>
              <a:gd name="connsiteX22" fmla="*/ 2712620 w 3350432"/>
              <a:gd name="connsiteY22" fmla="*/ 2705393 h 2801875"/>
              <a:gd name="connsiteX23" fmla="*/ 2575037 w 3350432"/>
              <a:gd name="connsiteY23" fmla="*/ 2485788 h 2801875"/>
              <a:gd name="connsiteX24" fmla="*/ 2518492 w 3350432"/>
              <a:gd name="connsiteY24" fmla="*/ 2313982 h 2801875"/>
              <a:gd name="connsiteX25" fmla="*/ 2458618 w 3350432"/>
              <a:gd name="connsiteY25" fmla="*/ 2062453 h 2801875"/>
              <a:gd name="connsiteX26" fmla="*/ 2366015 w 3350432"/>
              <a:gd name="connsiteY26" fmla="*/ 1967204 h 2801875"/>
              <a:gd name="connsiteX27" fmla="*/ 2246953 w 3350432"/>
              <a:gd name="connsiteY27" fmla="*/ 2033351 h 2801875"/>
              <a:gd name="connsiteX28" fmla="*/ 2299868 w 3350432"/>
              <a:gd name="connsiteY28" fmla="*/ 2152412 h 2801875"/>
              <a:gd name="connsiteX29" fmla="*/ 2266371 w 3350432"/>
              <a:gd name="connsiteY29" fmla="*/ 2241385 h 2801875"/>
              <a:gd name="connsiteX30" fmla="*/ 2204619 w 3350432"/>
              <a:gd name="connsiteY30" fmla="*/ 2197392 h 2801875"/>
              <a:gd name="connsiteX31" fmla="*/ 2151703 w 3350432"/>
              <a:gd name="connsiteY31" fmla="*/ 2120662 h 2801875"/>
              <a:gd name="connsiteX32" fmla="*/ 2051285 w 3350432"/>
              <a:gd name="connsiteY32" fmla="*/ 2061249 h 2801875"/>
              <a:gd name="connsiteX33" fmla="*/ 1917540 w 3350432"/>
              <a:gd name="connsiteY33" fmla="*/ 1987056 h 2801875"/>
              <a:gd name="connsiteX34" fmla="*/ 1776623 w 3350432"/>
              <a:gd name="connsiteY34" fmla="*/ 1881806 h 2801875"/>
              <a:gd name="connsiteX35" fmla="*/ 1654086 w 3350432"/>
              <a:gd name="connsiteY35" fmla="*/ 1845283 h 2801875"/>
              <a:gd name="connsiteX36" fmla="*/ 1575460 w 3350432"/>
              <a:gd name="connsiteY36" fmla="*/ 1692523 h 2801875"/>
              <a:gd name="connsiteX37" fmla="*/ 1517295 w 3350432"/>
              <a:gd name="connsiteY37" fmla="*/ 1568795 h 2801875"/>
              <a:gd name="connsiteX38" fmla="*/ 1310640 w 3350432"/>
              <a:gd name="connsiteY38" fmla="*/ 1656260 h 2801875"/>
              <a:gd name="connsiteX39" fmla="*/ 1113899 w 3350432"/>
              <a:gd name="connsiteY39" fmla="*/ 1820074 h 2801875"/>
              <a:gd name="connsiteX40" fmla="*/ 906537 w 3350432"/>
              <a:gd name="connsiteY40" fmla="*/ 1810116 h 2801875"/>
              <a:gd name="connsiteX41" fmla="*/ 675146 w 3350432"/>
              <a:gd name="connsiteY41" fmla="*/ 1776392 h 2801875"/>
              <a:gd name="connsiteX42" fmla="*/ 634621 w 3350432"/>
              <a:gd name="connsiteY42" fmla="*/ 1879681 h 2801875"/>
              <a:gd name="connsiteX43" fmla="*/ 580141 w 3350432"/>
              <a:gd name="connsiteY43" fmla="*/ 1949266 h 2801875"/>
              <a:gd name="connsiteX44" fmla="*/ 587360 w 3350432"/>
              <a:gd name="connsiteY44" fmla="*/ 2093574 h 2801875"/>
              <a:gd name="connsiteX45" fmla="*/ 555799 w 3350432"/>
              <a:gd name="connsiteY45" fmla="*/ 2176014 h 2801875"/>
              <a:gd name="connsiteX46" fmla="*/ 490502 w 3350432"/>
              <a:gd name="connsiteY46" fmla="*/ 2172327 h 2801875"/>
              <a:gd name="connsiteX47" fmla="*/ 442492 w 3350432"/>
              <a:gd name="connsiteY47" fmla="*/ 2080974 h 2801875"/>
              <a:gd name="connsiteX48" fmla="*/ 420068 w 3350432"/>
              <a:gd name="connsiteY48" fmla="*/ 2029409 h 2801875"/>
              <a:gd name="connsiteX49" fmla="*/ 339705 w 3350432"/>
              <a:gd name="connsiteY49" fmla="*/ 2096823 h 2801875"/>
              <a:gd name="connsiteX50" fmla="*/ 327663 w 3350432"/>
              <a:gd name="connsiteY50" fmla="*/ 2045064 h 2801875"/>
              <a:gd name="connsiteX51" fmla="*/ 336659 w 3350432"/>
              <a:gd name="connsiteY51" fmla="*/ 2022766 h 2801875"/>
              <a:gd name="connsiteX52" fmla="*/ 286388 w 3350432"/>
              <a:gd name="connsiteY52" fmla="*/ 2014828 h 2801875"/>
              <a:gd name="connsiteX53" fmla="*/ 341951 w 3350432"/>
              <a:gd name="connsiteY53" fmla="*/ 1967201 h 2801875"/>
              <a:gd name="connsiteX54" fmla="*/ 429264 w 3350432"/>
              <a:gd name="connsiteY54" fmla="*/ 1898411 h 2801875"/>
              <a:gd name="connsiteX55" fmla="*/ 454115 w 3350432"/>
              <a:gd name="connsiteY55" fmla="*/ 1751048 h 2801875"/>
              <a:gd name="connsiteX56" fmla="*/ 407648 w 3350432"/>
              <a:gd name="connsiteY56" fmla="*/ 1735891 h 2801875"/>
              <a:gd name="connsiteX57" fmla="*/ 427547 w 3350432"/>
              <a:gd name="connsiteY57" fmla="*/ 1651944 h 2801875"/>
              <a:gd name="connsiteX58" fmla="*/ 394748 w 3350432"/>
              <a:gd name="connsiteY58" fmla="*/ 1636099 h 2801875"/>
              <a:gd name="connsiteX59" fmla="*/ 323170 w 3350432"/>
              <a:gd name="connsiteY59" fmla="*/ 1599996 h 2801875"/>
              <a:gd name="connsiteX60" fmla="*/ 89976 w 3350432"/>
              <a:gd name="connsiteY60" fmla="*/ 1553999 h 2801875"/>
              <a:gd name="connsiteX61" fmla="*/ 20 w 3350432"/>
              <a:gd name="connsiteY61" fmla="*/ 1404374 h 2801875"/>
              <a:gd name="connsiteX62" fmla="*/ 135646 w 3350432"/>
              <a:gd name="connsiteY62" fmla="*/ 1387370 h 2801875"/>
              <a:gd name="connsiteX63" fmla="*/ 256416 w 3350432"/>
              <a:gd name="connsiteY63" fmla="*/ 1292480 h 2801875"/>
              <a:gd name="connsiteX64" fmla="*/ 403065 w 3350432"/>
              <a:gd name="connsiteY64" fmla="*/ 1275227 h 2801875"/>
              <a:gd name="connsiteX65" fmla="*/ 522038 w 3350432"/>
              <a:gd name="connsiteY65" fmla="*/ 1092590 h 2801875"/>
              <a:gd name="connsiteX66" fmla="*/ 528283 w 3350432"/>
              <a:gd name="connsiteY66" fmla="*/ 1021107 h 2801875"/>
              <a:gd name="connsiteX67" fmla="*/ 537808 w 3350432"/>
              <a:gd name="connsiteY67" fmla="*/ 960812 h 2801875"/>
              <a:gd name="connsiteX68" fmla="*/ 573527 w 3350432"/>
              <a:gd name="connsiteY68" fmla="*/ 952051 h 2801875"/>
              <a:gd name="connsiteX69" fmla="*/ 602955 w 3350432"/>
              <a:gd name="connsiteY69" fmla="*/ 983142 h 2801875"/>
              <a:gd name="connsiteX70" fmla="*/ 621152 w 3350432"/>
              <a:gd name="connsiteY70" fmla="*/ 966338 h 2801875"/>
              <a:gd name="connsiteX71" fmla="*/ 619624 w 3350432"/>
              <a:gd name="connsiteY71" fmla="*/ 906088 h 2801875"/>
              <a:gd name="connsiteX72" fmla="*/ 671069 w 3350432"/>
              <a:gd name="connsiteY72" fmla="*/ 885556 h 2801875"/>
              <a:gd name="connsiteX73" fmla="*/ 714020 w 3350432"/>
              <a:gd name="connsiteY73" fmla="*/ 930620 h 2801875"/>
              <a:gd name="connsiteX74" fmla="*/ 730689 w 3350432"/>
              <a:gd name="connsiteY74" fmla="*/ 952051 h 2801875"/>
              <a:gd name="connsiteX75" fmla="*/ 759714 w 3350432"/>
              <a:gd name="connsiteY75" fmla="*/ 939380 h 2801875"/>
              <a:gd name="connsiteX76" fmla="*/ 768789 w 3350432"/>
              <a:gd name="connsiteY76" fmla="*/ 880613 h 2801875"/>
              <a:gd name="connsiteX77" fmla="*/ 769823 w 3350432"/>
              <a:gd name="connsiteY77" fmla="*/ 847186 h 2801875"/>
              <a:gd name="connsiteX78" fmla="*/ 790220 w 3350432"/>
              <a:gd name="connsiteY78" fmla="*/ 823463 h 2801875"/>
              <a:gd name="connsiteX79" fmla="*/ 845978 w 3350432"/>
              <a:gd name="connsiteY79" fmla="*/ 804952 h 2801875"/>
              <a:gd name="connsiteX80" fmla="*/ 878327 w 3350432"/>
              <a:gd name="connsiteY80" fmla="*/ 799651 h 2801875"/>
              <a:gd name="connsiteX81" fmla="*/ 896523 w 3350432"/>
              <a:gd name="connsiteY81" fmla="*/ 767167 h 2801875"/>
              <a:gd name="connsiteX82" fmla="*/ 921189 w 3350432"/>
              <a:gd name="connsiteY82" fmla="*/ 759170 h 2801875"/>
              <a:gd name="connsiteX83" fmla="*/ 937858 w 3350432"/>
              <a:gd name="connsiteY83" fmla="*/ 735357 h 2801875"/>
              <a:gd name="connsiteX84" fmla="*/ 961670 w 3350432"/>
              <a:gd name="connsiteY84" fmla="*/ 787745 h 2801875"/>
              <a:gd name="connsiteX85" fmla="*/ 1004533 w 3350432"/>
              <a:gd name="connsiteY85" fmla="*/ 785364 h 2801875"/>
              <a:gd name="connsiteX86" fmla="*/ 1042633 w 3350432"/>
              <a:gd name="connsiteY86" fmla="*/ 797270 h 2801875"/>
              <a:gd name="connsiteX87" fmla="*/ 1066445 w 3350432"/>
              <a:gd name="connsiteY87" fmla="*/ 787745 h 2801875"/>
              <a:gd name="connsiteX88" fmla="*/ 1095020 w 3350432"/>
              <a:gd name="connsiteY88" fmla="*/ 859182 h 2801875"/>
              <a:gd name="connsiteX89" fmla="*/ 1119956 w 3350432"/>
              <a:gd name="connsiteY89" fmla="*/ 846872 h 2801875"/>
              <a:gd name="connsiteX90" fmla="*/ 1163088 w 3350432"/>
              <a:gd name="connsiteY90" fmla="*/ 852532 h 2801875"/>
              <a:gd name="connsiteX91" fmla="*/ 1197414 w 3350432"/>
              <a:gd name="connsiteY91" fmla="*/ 859182 h 2801875"/>
              <a:gd name="connsiteX92" fmla="*/ 1256765 w 3350432"/>
              <a:gd name="connsiteY92" fmla="*/ 914715 h 2801875"/>
              <a:gd name="connsiteX93" fmla="*/ 1285520 w 3350432"/>
              <a:gd name="connsiteY93" fmla="*/ 899663 h 2801875"/>
              <a:gd name="connsiteX94" fmla="*/ 1321239 w 3350432"/>
              <a:gd name="connsiteY94" fmla="*/ 923476 h 2801875"/>
              <a:gd name="connsiteX95" fmla="*/ 1373627 w 3350432"/>
              <a:gd name="connsiteY95" fmla="*/ 952051 h 2801875"/>
              <a:gd name="connsiteX96" fmla="*/ 1454589 w 3350432"/>
              <a:gd name="connsiteY96" fmla="*/ 956633 h 2801875"/>
              <a:gd name="connsiteX97" fmla="*/ 1478086 w 3350432"/>
              <a:gd name="connsiteY97" fmla="*/ 917680 h 2801875"/>
              <a:gd name="connsiteX98" fmla="*/ 1442683 w 3350432"/>
              <a:gd name="connsiteY98" fmla="*/ 875851 h 2801875"/>
              <a:gd name="connsiteX99" fmla="*/ 1367740 w 3350432"/>
              <a:gd name="connsiteY99" fmla="*/ 823687 h 2801875"/>
              <a:gd name="connsiteX100" fmla="*/ 1280758 w 3350432"/>
              <a:gd name="connsiteY100" fmla="*/ 778220 h 2801875"/>
              <a:gd name="connsiteX101" fmla="*/ 1195527 w 3350432"/>
              <a:gd name="connsiteY101" fmla="*/ 685396 h 2801875"/>
              <a:gd name="connsiteX102" fmla="*/ 1156933 w 3350432"/>
              <a:gd name="connsiteY102" fmla="*/ 663920 h 2801875"/>
              <a:gd name="connsiteX103" fmla="*/ 1075341 w 3350432"/>
              <a:gd name="connsiteY103" fmla="*/ 588124 h 2801875"/>
              <a:gd name="connsiteX104" fmla="*/ 1045014 w 3350432"/>
              <a:gd name="connsiteY104" fmla="*/ 521045 h 2801875"/>
              <a:gd name="connsiteX105" fmla="*/ 1014058 w 3350432"/>
              <a:gd name="connsiteY105" fmla="*/ 471038 h 2801875"/>
              <a:gd name="connsiteX106" fmla="*/ 997074 w 3350432"/>
              <a:gd name="connsiteY106" fmla="*/ 455134 h 2801875"/>
              <a:gd name="connsiteX107" fmla="*/ 1002151 w 3350432"/>
              <a:gd name="connsiteY107" fmla="*/ 418651 h 2801875"/>
              <a:gd name="connsiteX108" fmla="*/ 1023583 w 3350432"/>
              <a:gd name="connsiteY108" fmla="*/ 378394 h 2801875"/>
              <a:gd name="connsiteX109" fmla="*/ 980720 w 3350432"/>
              <a:gd name="connsiteY109" fmla="*/ 378170 h 2801875"/>
              <a:gd name="connsiteX110" fmla="*/ 938801 w 3350432"/>
              <a:gd name="connsiteY110" fmla="*/ 353099 h 2801875"/>
              <a:gd name="connsiteX111" fmla="*/ 930714 w 3350432"/>
              <a:gd name="connsiteY111" fmla="*/ 290063 h 2801875"/>
              <a:gd name="connsiteX112" fmla="*/ 899758 w 3350432"/>
              <a:gd name="connsiteY112" fmla="*/ 275776 h 2801875"/>
              <a:gd name="connsiteX113" fmla="*/ 894186 w 3350432"/>
              <a:gd name="connsiteY113" fmla="*/ 252862 h 2801875"/>
              <a:gd name="connsiteX114" fmla="*/ 842608 w 3350432"/>
              <a:gd name="connsiteY114" fmla="*/ 256726 h 2801875"/>
              <a:gd name="connsiteX115" fmla="*/ 830702 w 3350432"/>
              <a:gd name="connsiteY115" fmla="*/ 240057 h 2801875"/>
              <a:gd name="connsiteX116" fmla="*/ 780695 w 3350432"/>
              <a:gd name="connsiteY116" fmla="*/ 247201 h 2801875"/>
              <a:gd name="connsiteX117" fmla="*/ 759264 w 3350432"/>
              <a:gd name="connsiteY117" fmla="*/ 235295 h 2801875"/>
              <a:gd name="connsiteX118" fmla="*/ 746639 w 3350432"/>
              <a:gd name="connsiteY118" fmla="*/ 193644 h 2801875"/>
              <a:gd name="connsiteX119" fmla="*/ 672819 w 3350432"/>
              <a:gd name="connsiteY119" fmla="*/ 215075 h 2801875"/>
              <a:gd name="connsiteX120" fmla="*/ 697352 w 3350432"/>
              <a:gd name="connsiteY120" fmla="*/ 178145 h 2801875"/>
              <a:gd name="connsiteX121" fmla="*/ 744977 w 3350432"/>
              <a:gd name="connsiteY121" fmla="*/ 154332 h 2801875"/>
              <a:gd name="connsiteX122" fmla="*/ 780696 w 3350432"/>
              <a:gd name="connsiteY122" fmla="*/ 142426 h 2801875"/>
              <a:gd name="connsiteX123" fmla="*/ 794982 w 3350432"/>
              <a:gd name="connsiteY123" fmla="*/ 92419 h 2801875"/>
              <a:gd name="connsiteX124" fmla="*/ 837845 w 3350432"/>
              <a:gd name="connsiteY124" fmla="*/ 97182 h 2801875"/>
              <a:gd name="connsiteX125" fmla="*/ 941182 w 3350432"/>
              <a:gd name="connsiteY125" fmla="*/ 41649 h 2801875"/>
              <a:gd name="connsiteX126" fmla="*/ 1174994 w 3350432"/>
              <a:gd name="connsiteY126" fmla="*/ 0 h 2801875"/>
              <a:gd name="connsiteX127" fmla="*/ 1273704 w 3350432"/>
              <a:gd name="connsiteY127" fmla="*/ 27677 h 2801875"/>
              <a:gd name="connsiteX128" fmla="*/ 1337908 w 3350432"/>
              <a:gd name="connsiteY128" fmla="*/ 61463 h 2801875"/>
              <a:gd name="connsiteX129" fmla="*/ 1380770 w 3350432"/>
              <a:gd name="connsiteY129" fmla="*/ 90038 h 2801875"/>
              <a:gd name="connsiteX130" fmla="*/ 1562868 w 3350432"/>
              <a:gd name="connsiteY130" fmla="*/ 102933 h 2801875"/>
              <a:gd name="connsiteX0" fmla="*/ 1562868 w 3350432"/>
              <a:gd name="connsiteY0" fmla="*/ 102933 h 2801875"/>
              <a:gd name="connsiteX1" fmla="*/ 1481367 w 3350432"/>
              <a:gd name="connsiteY1" fmla="*/ 309068 h 2801875"/>
              <a:gd name="connsiteX2" fmla="*/ 1455488 w 3350432"/>
              <a:gd name="connsiteY2" fmla="*/ 464344 h 2801875"/>
              <a:gd name="connsiteX3" fmla="*/ 1610763 w 3350432"/>
              <a:gd name="connsiteY3" fmla="*/ 610993 h 2801875"/>
              <a:gd name="connsiteX4" fmla="*/ 1984455 w 3350432"/>
              <a:gd name="connsiteY4" fmla="*/ 831616 h 2801875"/>
              <a:gd name="connsiteX5" fmla="*/ 2243137 w 3350432"/>
              <a:gd name="connsiteY5" fmla="*/ 1027377 h 2801875"/>
              <a:gd name="connsiteX6" fmla="*/ 2490657 w 3350432"/>
              <a:gd name="connsiteY6" fmla="*/ 1214403 h 2801875"/>
              <a:gd name="connsiteX7" fmla="*/ 2663874 w 3350432"/>
              <a:gd name="connsiteY7" fmla="*/ 1421546 h 2801875"/>
              <a:gd name="connsiteX8" fmla="*/ 3239142 w 3350432"/>
              <a:gd name="connsiteY8" fmla="*/ 1800517 h 2801875"/>
              <a:gd name="connsiteX9" fmla="*/ 3286766 w 3350432"/>
              <a:gd name="connsiteY9" fmla="*/ 1953973 h 2801875"/>
              <a:gd name="connsiteX10" fmla="*/ 3350266 w 3350432"/>
              <a:gd name="connsiteY10" fmla="*/ 2065100 h 2801875"/>
              <a:gd name="connsiteX11" fmla="*/ 3262952 w 3350432"/>
              <a:gd name="connsiteY11" fmla="*/ 2110079 h 2801875"/>
              <a:gd name="connsiteX12" fmla="*/ 3221787 w 3350432"/>
              <a:gd name="connsiteY12" fmla="*/ 2128282 h 2801875"/>
              <a:gd name="connsiteX13" fmla="*/ 3165057 w 3350432"/>
              <a:gd name="connsiteY13" fmla="*/ 2104788 h 2801875"/>
              <a:gd name="connsiteX14" fmla="*/ 2688808 w 3350432"/>
              <a:gd name="connsiteY14" fmla="*/ 1781995 h 2801875"/>
              <a:gd name="connsiteX15" fmla="*/ 2644305 w 3350432"/>
              <a:gd name="connsiteY15" fmla="*/ 1799013 h 2801875"/>
              <a:gd name="connsiteX16" fmla="*/ 3196806 w 3350432"/>
              <a:gd name="connsiteY16" fmla="*/ 2250309 h 2801875"/>
              <a:gd name="connsiteX17" fmla="*/ 3080391 w 3350432"/>
              <a:gd name="connsiteY17" fmla="*/ 2401121 h 2801875"/>
              <a:gd name="connsiteX18" fmla="*/ 3162412 w 3350432"/>
              <a:gd name="connsiteY18" fmla="*/ 2557226 h 2801875"/>
              <a:gd name="connsiteX19" fmla="*/ 3024399 w 3350432"/>
              <a:gd name="connsiteY19" fmla="*/ 2652898 h 2801875"/>
              <a:gd name="connsiteX20" fmla="*/ 3014245 w 3350432"/>
              <a:gd name="connsiteY20" fmla="*/ 2800642 h 2801875"/>
              <a:gd name="connsiteX21" fmla="*/ 2868724 w 3350432"/>
              <a:gd name="connsiteY21" fmla="*/ 2708039 h 2801875"/>
              <a:gd name="connsiteX22" fmla="*/ 2712620 w 3350432"/>
              <a:gd name="connsiteY22" fmla="*/ 2705393 h 2801875"/>
              <a:gd name="connsiteX23" fmla="*/ 2575037 w 3350432"/>
              <a:gd name="connsiteY23" fmla="*/ 2485788 h 2801875"/>
              <a:gd name="connsiteX24" fmla="*/ 2518492 w 3350432"/>
              <a:gd name="connsiteY24" fmla="*/ 2313982 h 2801875"/>
              <a:gd name="connsiteX25" fmla="*/ 2458618 w 3350432"/>
              <a:gd name="connsiteY25" fmla="*/ 2062453 h 2801875"/>
              <a:gd name="connsiteX26" fmla="*/ 2366015 w 3350432"/>
              <a:gd name="connsiteY26" fmla="*/ 1967204 h 2801875"/>
              <a:gd name="connsiteX27" fmla="*/ 2246953 w 3350432"/>
              <a:gd name="connsiteY27" fmla="*/ 2033351 h 2801875"/>
              <a:gd name="connsiteX28" fmla="*/ 2299868 w 3350432"/>
              <a:gd name="connsiteY28" fmla="*/ 2152412 h 2801875"/>
              <a:gd name="connsiteX29" fmla="*/ 2266371 w 3350432"/>
              <a:gd name="connsiteY29" fmla="*/ 2241385 h 2801875"/>
              <a:gd name="connsiteX30" fmla="*/ 2204619 w 3350432"/>
              <a:gd name="connsiteY30" fmla="*/ 2197392 h 2801875"/>
              <a:gd name="connsiteX31" fmla="*/ 2151703 w 3350432"/>
              <a:gd name="connsiteY31" fmla="*/ 2120662 h 2801875"/>
              <a:gd name="connsiteX32" fmla="*/ 2051285 w 3350432"/>
              <a:gd name="connsiteY32" fmla="*/ 2061249 h 2801875"/>
              <a:gd name="connsiteX33" fmla="*/ 1917540 w 3350432"/>
              <a:gd name="connsiteY33" fmla="*/ 1987056 h 2801875"/>
              <a:gd name="connsiteX34" fmla="*/ 1776623 w 3350432"/>
              <a:gd name="connsiteY34" fmla="*/ 1881806 h 2801875"/>
              <a:gd name="connsiteX35" fmla="*/ 1654086 w 3350432"/>
              <a:gd name="connsiteY35" fmla="*/ 1845283 h 2801875"/>
              <a:gd name="connsiteX36" fmla="*/ 1575460 w 3350432"/>
              <a:gd name="connsiteY36" fmla="*/ 1692523 h 2801875"/>
              <a:gd name="connsiteX37" fmla="*/ 1517295 w 3350432"/>
              <a:gd name="connsiteY37" fmla="*/ 1568795 h 2801875"/>
              <a:gd name="connsiteX38" fmla="*/ 1310640 w 3350432"/>
              <a:gd name="connsiteY38" fmla="*/ 1656260 h 2801875"/>
              <a:gd name="connsiteX39" fmla="*/ 1113899 w 3350432"/>
              <a:gd name="connsiteY39" fmla="*/ 1820074 h 2801875"/>
              <a:gd name="connsiteX40" fmla="*/ 906537 w 3350432"/>
              <a:gd name="connsiteY40" fmla="*/ 1810116 h 2801875"/>
              <a:gd name="connsiteX41" fmla="*/ 675146 w 3350432"/>
              <a:gd name="connsiteY41" fmla="*/ 1776392 h 2801875"/>
              <a:gd name="connsiteX42" fmla="*/ 634621 w 3350432"/>
              <a:gd name="connsiteY42" fmla="*/ 1879681 h 2801875"/>
              <a:gd name="connsiteX43" fmla="*/ 580141 w 3350432"/>
              <a:gd name="connsiteY43" fmla="*/ 1949266 h 2801875"/>
              <a:gd name="connsiteX44" fmla="*/ 587360 w 3350432"/>
              <a:gd name="connsiteY44" fmla="*/ 2093574 h 2801875"/>
              <a:gd name="connsiteX45" fmla="*/ 555799 w 3350432"/>
              <a:gd name="connsiteY45" fmla="*/ 2176014 h 2801875"/>
              <a:gd name="connsiteX46" fmla="*/ 490502 w 3350432"/>
              <a:gd name="connsiteY46" fmla="*/ 2172327 h 2801875"/>
              <a:gd name="connsiteX47" fmla="*/ 442492 w 3350432"/>
              <a:gd name="connsiteY47" fmla="*/ 2080974 h 2801875"/>
              <a:gd name="connsiteX48" fmla="*/ 420068 w 3350432"/>
              <a:gd name="connsiteY48" fmla="*/ 2029409 h 2801875"/>
              <a:gd name="connsiteX49" fmla="*/ 339705 w 3350432"/>
              <a:gd name="connsiteY49" fmla="*/ 2096823 h 2801875"/>
              <a:gd name="connsiteX50" fmla="*/ 327663 w 3350432"/>
              <a:gd name="connsiteY50" fmla="*/ 2045064 h 2801875"/>
              <a:gd name="connsiteX51" fmla="*/ 336659 w 3350432"/>
              <a:gd name="connsiteY51" fmla="*/ 2022766 h 2801875"/>
              <a:gd name="connsiteX52" fmla="*/ 286388 w 3350432"/>
              <a:gd name="connsiteY52" fmla="*/ 2014828 h 2801875"/>
              <a:gd name="connsiteX53" fmla="*/ 341951 w 3350432"/>
              <a:gd name="connsiteY53" fmla="*/ 1967201 h 2801875"/>
              <a:gd name="connsiteX54" fmla="*/ 429264 w 3350432"/>
              <a:gd name="connsiteY54" fmla="*/ 1898411 h 2801875"/>
              <a:gd name="connsiteX55" fmla="*/ 454115 w 3350432"/>
              <a:gd name="connsiteY55" fmla="*/ 1751048 h 2801875"/>
              <a:gd name="connsiteX56" fmla="*/ 407648 w 3350432"/>
              <a:gd name="connsiteY56" fmla="*/ 1735891 h 2801875"/>
              <a:gd name="connsiteX57" fmla="*/ 427547 w 3350432"/>
              <a:gd name="connsiteY57" fmla="*/ 1651944 h 2801875"/>
              <a:gd name="connsiteX58" fmla="*/ 394748 w 3350432"/>
              <a:gd name="connsiteY58" fmla="*/ 1636099 h 2801875"/>
              <a:gd name="connsiteX59" fmla="*/ 323170 w 3350432"/>
              <a:gd name="connsiteY59" fmla="*/ 1599996 h 2801875"/>
              <a:gd name="connsiteX60" fmla="*/ 89976 w 3350432"/>
              <a:gd name="connsiteY60" fmla="*/ 1553999 h 2801875"/>
              <a:gd name="connsiteX61" fmla="*/ 20 w 3350432"/>
              <a:gd name="connsiteY61" fmla="*/ 1404374 h 2801875"/>
              <a:gd name="connsiteX62" fmla="*/ 135646 w 3350432"/>
              <a:gd name="connsiteY62" fmla="*/ 1387370 h 2801875"/>
              <a:gd name="connsiteX63" fmla="*/ 256416 w 3350432"/>
              <a:gd name="connsiteY63" fmla="*/ 1292480 h 2801875"/>
              <a:gd name="connsiteX64" fmla="*/ 403065 w 3350432"/>
              <a:gd name="connsiteY64" fmla="*/ 1275227 h 2801875"/>
              <a:gd name="connsiteX65" fmla="*/ 522038 w 3350432"/>
              <a:gd name="connsiteY65" fmla="*/ 1092590 h 2801875"/>
              <a:gd name="connsiteX66" fmla="*/ 528283 w 3350432"/>
              <a:gd name="connsiteY66" fmla="*/ 1021107 h 2801875"/>
              <a:gd name="connsiteX67" fmla="*/ 537808 w 3350432"/>
              <a:gd name="connsiteY67" fmla="*/ 960812 h 2801875"/>
              <a:gd name="connsiteX68" fmla="*/ 573527 w 3350432"/>
              <a:gd name="connsiteY68" fmla="*/ 952051 h 2801875"/>
              <a:gd name="connsiteX69" fmla="*/ 602955 w 3350432"/>
              <a:gd name="connsiteY69" fmla="*/ 983142 h 2801875"/>
              <a:gd name="connsiteX70" fmla="*/ 621152 w 3350432"/>
              <a:gd name="connsiteY70" fmla="*/ 966338 h 2801875"/>
              <a:gd name="connsiteX71" fmla="*/ 619624 w 3350432"/>
              <a:gd name="connsiteY71" fmla="*/ 906088 h 2801875"/>
              <a:gd name="connsiteX72" fmla="*/ 671069 w 3350432"/>
              <a:gd name="connsiteY72" fmla="*/ 885556 h 2801875"/>
              <a:gd name="connsiteX73" fmla="*/ 714020 w 3350432"/>
              <a:gd name="connsiteY73" fmla="*/ 930620 h 2801875"/>
              <a:gd name="connsiteX74" fmla="*/ 730689 w 3350432"/>
              <a:gd name="connsiteY74" fmla="*/ 952051 h 2801875"/>
              <a:gd name="connsiteX75" fmla="*/ 759714 w 3350432"/>
              <a:gd name="connsiteY75" fmla="*/ 939380 h 2801875"/>
              <a:gd name="connsiteX76" fmla="*/ 768789 w 3350432"/>
              <a:gd name="connsiteY76" fmla="*/ 880613 h 2801875"/>
              <a:gd name="connsiteX77" fmla="*/ 769823 w 3350432"/>
              <a:gd name="connsiteY77" fmla="*/ 847186 h 2801875"/>
              <a:gd name="connsiteX78" fmla="*/ 790220 w 3350432"/>
              <a:gd name="connsiteY78" fmla="*/ 823463 h 2801875"/>
              <a:gd name="connsiteX79" fmla="*/ 845978 w 3350432"/>
              <a:gd name="connsiteY79" fmla="*/ 804952 h 2801875"/>
              <a:gd name="connsiteX80" fmla="*/ 878327 w 3350432"/>
              <a:gd name="connsiteY80" fmla="*/ 799651 h 2801875"/>
              <a:gd name="connsiteX81" fmla="*/ 896523 w 3350432"/>
              <a:gd name="connsiteY81" fmla="*/ 767167 h 2801875"/>
              <a:gd name="connsiteX82" fmla="*/ 921189 w 3350432"/>
              <a:gd name="connsiteY82" fmla="*/ 759170 h 2801875"/>
              <a:gd name="connsiteX83" fmla="*/ 937858 w 3350432"/>
              <a:gd name="connsiteY83" fmla="*/ 735357 h 2801875"/>
              <a:gd name="connsiteX84" fmla="*/ 961670 w 3350432"/>
              <a:gd name="connsiteY84" fmla="*/ 787745 h 2801875"/>
              <a:gd name="connsiteX85" fmla="*/ 1004533 w 3350432"/>
              <a:gd name="connsiteY85" fmla="*/ 785364 h 2801875"/>
              <a:gd name="connsiteX86" fmla="*/ 1042633 w 3350432"/>
              <a:gd name="connsiteY86" fmla="*/ 797270 h 2801875"/>
              <a:gd name="connsiteX87" fmla="*/ 1066445 w 3350432"/>
              <a:gd name="connsiteY87" fmla="*/ 787745 h 2801875"/>
              <a:gd name="connsiteX88" fmla="*/ 1095020 w 3350432"/>
              <a:gd name="connsiteY88" fmla="*/ 859182 h 2801875"/>
              <a:gd name="connsiteX89" fmla="*/ 1119956 w 3350432"/>
              <a:gd name="connsiteY89" fmla="*/ 846872 h 2801875"/>
              <a:gd name="connsiteX90" fmla="*/ 1163088 w 3350432"/>
              <a:gd name="connsiteY90" fmla="*/ 852532 h 2801875"/>
              <a:gd name="connsiteX91" fmla="*/ 1197414 w 3350432"/>
              <a:gd name="connsiteY91" fmla="*/ 859182 h 2801875"/>
              <a:gd name="connsiteX92" fmla="*/ 1256765 w 3350432"/>
              <a:gd name="connsiteY92" fmla="*/ 914715 h 2801875"/>
              <a:gd name="connsiteX93" fmla="*/ 1285520 w 3350432"/>
              <a:gd name="connsiteY93" fmla="*/ 899663 h 2801875"/>
              <a:gd name="connsiteX94" fmla="*/ 1321239 w 3350432"/>
              <a:gd name="connsiteY94" fmla="*/ 923476 h 2801875"/>
              <a:gd name="connsiteX95" fmla="*/ 1373627 w 3350432"/>
              <a:gd name="connsiteY95" fmla="*/ 952051 h 2801875"/>
              <a:gd name="connsiteX96" fmla="*/ 1454589 w 3350432"/>
              <a:gd name="connsiteY96" fmla="*/ 956633 h 2801875"/>
              <a:gd name="connsiteX97" fmla="*/ 1478086 w 3350432"/>
              <a:gd name="connsiteY97" fmla="*/ 917680 h 2801875"/>
              <a:gd name="connsiteX98" fmla="*/ 1442683 w 3350432"/>
              <a:gd name="connsiteY98" fmla="*/ 875851 h 2801875"/>
              <a:gd name="connsiteX99" fmla="*/ 1367740 w 3350432"/>
              <a:gd name="connsiteY99" fmla="*/ 823687 h 2801875"/>
              <a:gd name="connsiteX100" fmla="*/ 1280758 w 3350432"/>
              <a:gd name="connsiteY100" fmla="*/ 778220 h 2801875"/>
              <a:gd name="connsiteX101" fmla="*/ 1195527 w 3350432"/>
              <a:gd name="connsiteY101" fmla="*/ 685396 h 2801875"/>
              <a:gd name="connsiteX102" fmla="*/ 1156933 w 3350432"/>
              <a:gd name="connsiteY102" fmla="*/ 663920 h 2801875"/>
              <a:gd name="connsiteX103" fmla="*/ 1075341 w 3350432"/>
              <a:gd name="connsiteY103" fmla="*/ 588124 h 2801875"/>
              <a:gd name="connsiteX104" fmla="*/ 1045014 w 3350432"/>
              <a:gd name="connsiteY104" fmla="*/ 521045 h 2801875"/>
              <a:gd name="connsiteX105" fmla="*/ 1014058 w 3350432"/>
              <a:gd name="connsiteY105" fmla="*/ 471038 h 2801875"/>
              <a:gd name="connsiteX106" fmla="*/ 997074 w 3350432"/>
              <a:gd name="connsiteY106" fmla="*/ 455134 h 2801875"/>
              <a:gd name="connsiteX107" fmla="*/ 1002151 w 3350432"/>
              <a:gd name="connsiteY107" fmla="*/ 418651 h 2801875"/>
              <a:gd name="connsiteX108" fmla="*/ 1023583 w 3350432"/>
              <a:gd name="connsiteY108" fmla="*/ 378394 h 2801875"/>
              <a:gd name="connsiteX109" fmla="*/ 980720 w 3350432"/>
              <a:gd name="connsiteY109" fmla="*/ 378170 h 2801875"/>
              <a:gd name="connsiteX110" fmla="*/ 938801 w 3350432"/>
              <a:gd name="connsiteY110" fmla="*/ 353099 h 2801875"/>
              <a:gd name="connsiteX111" fmla="*/ 930714 w 3350432"/>
              <a:gd name="connsiteY111" fmla="*/ 290063 h 2801875"/>
              <a:gd name="connsiteX112" fmla="*/ 899758 w 3350432"/>
              <a:gd name="connsiteY112" fmla="*/ 275776 h 2801875"/>
              <a:gd name="connsiteX113" fmla="*/ 894186 w 3350432"/>
              <a:gd name="connsiteY113" fmla="*/ 252862 h 2801875"/>
              <a:gd name="connsiteX114" fmla="*/ 842608 w 3350432"/>
              <a:gd name="connsiteY114" fmla="*/ 256726 h 2801875"/>
              <a:gd name="connsiteX115" fmla="*/ 830702 w 3350432"/>
              <a:gd name="connsiteY115" fmla="*/ 240057 h 2801875"/>
              <a:gd name="connsiteX116" fmla="*/ 780695 w 3350432"/>
              <a:gd name="connsiteY116" fmla="*/ 247201 h 2801875"/>
              <a:gd name="connsiteX117" fmla="*/ 759264 w 3350432"/>
              <a:gd name="connsiteY117" fmla="*/ 235295 h 2801875"/>
              <a:gd name="connsiteX118" fmla="*/ 746639 w 3350432"/>
              <a:gd name="connsiteY118" fmla="*/ 193644 h 2801875"/>
              <a:gd name="connsiteX119" fmla="*/ 672819 w 3350432"/>
              <a:gd name="connsiteY119" fmla="*/ 215075 h 2801875"/>
              <a:gd name="connsiteX120" fmla="*/ 697352 w 3350432"/>
              <a:gd name="connsiteY120" fmla="*/ 178145 h 2801875"/>
              <a:gd name="connsiteX121" fmla="*/ 744977 w 3350432"/>
              <a:gd name="connsiteY121" fmla="*/ 154332 h 2801875"/>
              <a:gd name="connsiteX122" fmla="*/ 780696 w 3350432"/>
              <a:gd name="connsiteY122" fmla="*/ 142426 h 2801875"/>
              <a:gd name="connsiteX123" fmla="*/ 794982 w 3350432"/>
              <a:gd name="connsiteY123" fmla="*/ 92419 h 2801875"/>
              <a:gd name="connsiteX124" fmla="*/ 837845 w 3350432"/>
              <a:gd name="connsiteY124" fmla="*/ 97182 h 2801875"/>
              <a:gd name="connsiteX125" fmla="*/ 941182 w 3350432"/>
              <a:gd name="connsiteY125" fmla="*/ 41649 h 2801875"/>
              <a:gd name="connsiteX126" fmla="*/ 1174994 w 3350432"/>
              <a:gd name="connsiteY126" fmla="*/ 0 h 2801875"/>
              <a:gd name="connsiteX127" fmla="*/ 1273704 w 3350432"/>
              <a:gd name="connsiteY127" fmla="*/ 27677 h 2801875"/>
              <a:gd name="connsiteX128" fmla="*/ 1337908 w 3350432"/>
              <a:gd name="connsiteY128" fmla="*/ 61463 h 2801875"/>
              <a:gd name="connsiteX129" fmla="*/ 1380770 w 3350432"/>
              <a:gd name="connsiteY129" fmla="*/ 90038 h 2801875"/>
              <a:gd name="connsiteX130" fmla="*/ 1562868 w 3350432"/>
              <a:gd name="connsiteY130" fmla="*/ 102933 h 2801875"/>
              <a:gd name="connsiteX0" fmla="*/ 1562868 w 3350432"/>
              <a:gd name="connsiteY0" fmla="*/ 102933 h 2801875"/>
              <a:gd name="connsiteX1" fmla="*/ 1481367 w 3350432"/>
              <a:gd name="connsiteY1" fmla="*/ 309068 h 2801875"/>
              <a:gd name="connsiteX2" fmla="*/ 1455488 w 3350432"/>
              <a:gd name="connsiteY2" fmla="*/ 464344 h 2801875"/>
              <a:gd name="connsiteX3" fmla="*/ 1610763 w 3350432"/>
              <a:gd name="connsiteY3" fmla="*/ 610993 h 2801875"/>
              <a:gd name="connsiteX4" fmla="*/ 1984455 w 3350432"/>
              <a:gd name="connsiteY4" fmla="*/ 831616 h 2801875"/>
              <a:gd name="connsiteX5" fmla="*/ 2243137 w 3350432"/>
              <a:gd name="connsiteY5" fmla="*/ 1027377 h 2801875"/>
              <a:gd name="connsiteX6" fmla="*/ 2490657 w 3350432"/>
              <a:gd name="connsiteY6" fmla="*/ 1214403 h 2801875"/>
              <a:gd name="connsiteX7" fmla="*/ 2663874 w 3350432"/>
              <a:gd name="connsiteY7" fmla="*/ 1421546 h 2801875"/>
              <a:gd name="connsiteX8" fmla="*/ 3239142 w 3350432"/>
              <a:gd name="connsiteY8" fmla="*/ 1800517 h 2801875"/>
              <a:gd name="connsiteX9" fmla="*/ 3286766 w 3350432"/>
              <a:gd name="connsiteY9" fmla="*/ 1953973 h 2801875"/>
              <a:gd name="connsiteX10" fmla="*/ 3350266 w 3350432"/>
              <a:gd name="connsiteY10" fmla="*/ 2065100 h 2801875"/>
              <a:gd name="connsiteX11" fmla="*/ 3262952 w 3350432"/>
              <a:gd name="connsiteY11" fmla="*/ 2110079 h 2801875"/>
              <a:gd name="connsiteX12" fmla="*/ 3221787 w 3350432"/>
              <a:gd name="connsiteY12" fmla="*/ 2128282 h 2801875"/>
              <a:gd name="connsiteX13" fmla="*/ 3165057 w 3350432"/>
              <a:gd name="connsiteY13" fmla="*/ 2104788 h 2801875"/>
              <a:gd name="connsiteX14" fmla="*/ 3022184 w 3350432"/>
              <a:gd name="connsiteY14" fmla="*/ 2043933 h 2801875"/>
              <a:gd name="connsiteX15" fmla="*/ 2644305 w 3350432"/>
              <a:gd name="connsiteY15" fmla="*/ 1799013 h 2801875"/>
              <a:gd name="connsiteX16" fmla="*/ 3196806 w 3350432"/>
              <a:gd name="connsiteY16" fmla="*/ 2250309 h 2801875"/>
              <a:gd name="connsiteX17" fmla="*/ 3080391 w 3350432"/>
              <a:gd name="connsiteY17" fmla="*/ 2401121 h 2801875"/>
              <a:gd name="connsiteX18" fmla="*/ 3162412 w 3350432"/>
              <a:gd name="connsiteY18" fmla="*/ 2557226 h 2801875"/>
              <a:gd name="connsiteX19" fmla="*/ 3024399 w 3350432"/>
              <a:gd name="connsiteY19" fmla="*/ 2652898 h 2801875"/>
              <a:gd name="connsiteX20" fmla="*/ 3014245 w 3350432"/>
              <a:gd name="connsiteY20" fmla="*/ 2800642 h 2801875"/>
              <a:gd name="connsiteX21" fmla="*/ 2868724 w 3350432"/>
              <a:gd name="connsiteY21" fmla="*/ 2708039 h 2801875"/>
              <a:gd name="connsiteX22" fmla="*/ 2712620 w 3350432"/>
              <a:gd name="connsiteY22" fmla="*/ 2705393 h 2801875"/>
              <a:gd name="connsiteX23" fmla="*/ 2575037 w 3350432"/>
              <a:gd name="connsiteY23" fmla="*/ 2485788 h 2801875"/>
              <a:gd name="connsiteX24" fmla="*/ 2518492 w 3350432"/>
              <a:gd name="connsiteY24" fmla="*/ 2313982 h 2801875"/>
              <a:gd name="connsiteX25" fmla="*/ 2458618 w 3350432"/>
              <a:gd name="connsiteY25" fmla="*/ 2062453 h 2801875"/>
              <a:gd name="connsiteX26" fmla="*/ 2366015 w 3350432"/>
              <a:gd name="connsiteY26" fmla="*/ 1967204 h 2801875"/>
              <a:gd name="connsiteX27" fmla="*/ 2246953 w 3350432"/>
              <a:gd name="connsiteY27" fmla="*/ 2033351 h 2801875"/>
              <a:gd name="connsiteX28" fmla="*/ 2299868 w 3350432"/>
              <a:gd name="connsiteY28" fmla="*/ 2152412 h 2801875"/>
              <a:gd name="connsiteX29" fmla="*/ 2266371 w 3350432"/>
              <a:gd name="connsiteY29" fmla="*/ 2241385 h 2801875"/>
              <a:gd name="connsiteX30" fmla="*/ 2204619 w 3350432"/>
              <a:gd name="connsiteY30" fmla="*/ 2197392 h 2801875"/>
              <a:gd name="connsiteX31" fmla="*/ 2151703 w 3350432"/>
              <a:gd name="connsiteY31" fmla="*/ 2120662 h 2801875"/>
              <a:gd name="connsiteX32" fmla="*/ 2051285 w 3350432"/>
              <a:gd name="connsiteY32" fmla="*/ 2061249 h 2801875"/>
              <a:gd name="connsiteX33" fmla="*/ 1917540 w 3350432"/>
              <a:gd name="connsiteY33" fmla="*/ 1987056 h 2801875"/>
              <a:gd name="connsiteX34" fmla="*/ 1776623 w 3350432"/>
              <a:gd name="connsiteY34" fmla="*/ 1881806 h 2801875"/>
              <a:gd name="connsiteX35" fmla="*/ 1654086 w 3350432"/>
              <a:gd name="connsiteY35" fmla="*/ 1845283 h 2801875"/>
              <a:gd name="connsiteX36" fmla="*/ 1575460 w 3350432"/>
              <a:gd name="connsiteY36" fmla="*/ 1692523 h 2801875"/>
              <a:gd name="connsiteX37" fmla="*/ 1517295 w 3350432"/>
              <a:gd name="connsiteY37" fmla="*/ 1568795 h 2801875"/>
              <a:gd name="connsiteX38" fmla="*/ 1310640 w 3350432"/>
              <a:gd name="connsiteY38" fmla="*/ 1656260 h 2801875"/>
              <a:gd name="connsiteX39" fmla="*/ 1113899 w 3350432"/>
              <a:gd name="connsiteY39" fmla="*/ 1820074 h 2801875"/>
              <a:gd name="connsiteX40" fmla="*/ 906537 w 3350432"/>
              <a:gd name="connsiteY40" fmla="*/ 1810116 h 2801875"/>
              <a:gd name="connsiteX41" fmla="*/ 675146 w 3350432"/>
              <a:gd name="connsiteY41" fmla="*/ 1776392 h 2801875"/>
              <a:gd name="connsiteX42" fmla="*/ 634621 w 3350432"/>
              <a:gd name="connsiteY42" fmla="*/ 1879681 h 2801875"/>
              <a:gd name="connsiteX43" fmla="*/ 580141 w 3350432"/>
              <a:gd name="connsiteY43" fmla="*/ 1949266 h 2801875"/>
              <a:gd name="connsiteX44" fmla="*/ 587360 w 3350432"/>
              <a:gd name="connsiteY44" fmla="*/ 2093574 h 2801875"/>
              <a:gd name="connsiteX45" fmla="*/ 555799 w 3350432"/>
              <a:gd name="connsiteY45" fmla="*/ 2176014 h 2801875"/>
              <a:gd name="connsiteX46" fmla="*/ 490502 w 3350432"/>
              <a:gd name="connsiteY46" fmla="*/ 2172327 h 2801875"/>
              <a:gd name="connsiteX47" fmla="*/ 442492 w 3350432"/>
              <a:gd name="connsiteY47" fmla="*/ 2080974 h 2801875"/>
              <a:gd name="connsiteX48" fmla="*/ 420068 w 3350432"/>
              <a:gd name="connsiteY48" fmla="*/ 2029409 h 2801875"/>
              <a:gd name="connsiteX49" fmla="*/ 339705 w 3350432"/>
              <a:gd name="connsiteY49" fmla="*/ 2096823 h 2801875"/>
              <a:gd name="connsiteX50" fmla="*/ 327663 w 3350432"/>
              <a:gd name="connsiteY50" fmla="*/ 2045064 h 2801875"/>
              <a:gd name="connsiteX51" fmla="*/ 336659 w 3350432"/>
              <a:gd name="connsiteY51" fmla="*/ 2022766 h 2801875"/>
              <a:gd name="connsiteX52" fmla="*/ 286388 w 3350432"/>
              <a:gd name="connsiteY52" fmla="*/ 2014828 h 2801875"/>
              <a:gd name="connsiteX53" fmla="*/ 341951 w 3350432"/>
              <a:gd name="connsiteY53" fmla="*/ 1967201 h 2801875"/>
              <a:gd name="connsiteX54" fmla="*/ 429264 w 3350432"/>
              <a:gd name="connsiteY54" fmla="*/ 1898411 h 2801875"/>
              <a:gd name="connsiteX55" fmla="*/ 454115 w 3350432"/>
              <a:gd name="connsiteY55" fmla="*/ 1751048 h 2801875"/>
              <a:gd name="connsiteX56" fmla="*/ 407648 w 3350432"/>
              <a:gd name="connsiteY56" fmla="*/ 1735891 h 2801875"/>
              <a:gd name="connsiteX57" fmla="*/ 427547 w 3350432"/>
              <a:gd name="connsiteY57" fmla="*/ 1651944 h 2801875"/>
              <a:gd name="connsiteX58" fmla="*/ 394748 w 3350432"/>
              <a:gd name="connsiteY58" fmla="*/ 1636099 h 2801875"/>
              <a:gd name="connsiteX59" fmla="*/ 323170 w 3350432"/>
              <a:gd name="connsiteY59" fmla="*/ 1599996 h 2801875"/>
              <a:gd name="connsiteX60" fmla="*/ 89976 w 3350432"/>
              <a:gd name="connsiteY60" fmla="*/ 1553999 h 2801875"/>
              <a:gd name="connsiteX61" fmla="*/ 20 w 3350432"/>
              <a:gd name="connsiteY61" fmla="*/ 1404374 h 2801875"/>
              <a:gd name="connsiteX62" fmla="*/ 135646 w 3350432"/>
              <a:gd name="connsiteY62" fmla="*/ 1387370 h 2801875"/>
              <a:gd name="connsiteX63" fmla="*/ 256416 w 3350432"/>
              <a:gd name="connsiteY63" fmla="*/ 1292480 h 2801875"/>
              <a:gd name="connsiteX64" fmla="*/ 403065 w 3350432"/>
              <a:gd name="connsiteY64" fmla="*/ 1275227 h 2801875"/>
              <a:gd name="connsiteX65" fmla="*/ 522038 w 3350432"/>
              <a:gd name="connsiteY65" fmla="*/ 1092590 h 2801875"/>
              <a:gd name="connsiteX66" fmla="*/ 528283 w 3350432"/>
              <a:gd name="connsiteY66" fmla="*/ 1021107 h 2801875"/>
              <a:gd name="connsiteX67" fmla="*/ 537808 w 3350432"/>
              <a:gd name="connsiteY67" fmla="*/ 960812 h 2801875"/>
              <a:gd name="connsiteX68" fmla="*/ 573527 w 3350432"/>
              <a:gd name="connsiteY68" fmla="*/ 952051 h 2801875"/>
              <a:gd name="connsiteX69" fmla="*/ 602955 w 3350432"/>
              <a:gd name="connsiteY69" fmla="*/ 983142 h 2801875"/>
              <a:gd name="connsiteX70" fmla="*/ 621152 w 3350432"/>
              <a:gd name="connsiteY70" fmla="*/ 966338 h 2801875"/>
              <a:gd name="connsiteX71" fmla="*/ 619624 w 3350432"/>
              <a:gd name="connsiteY71" fmla="*/ 906088 h 2801875"/>
              <a:gd name="connsiteX72" fmla="*/ 671069 w 3350432"/>
              <a:gd name="connsiteY72" fmla="*/ 885556 h 2801875"/>
              <a:gd name="connsiteX73" fmla="*/ 714020 w 3350432"/>
              <a:gd name="connsiteY73" fmla="*/ 930620 h 2801875"/>
              <a:gd name="connsiteX74" fmla="*/ 730689 w 3350432"/>
              <a:gd name="connsiteY74" fmla="*/ 952051 h 2801875"/>
              <a:gd name="connsiteX75" fmla="*/ 759714 w 3350432"/>
              <a:gd name="connsiteY75" fmla="*/ 939380 h 2801875"/>
              <a:gd name="connsiteX76" fmla="*/ 768789 w 3350432"/>
              <a:gd name="connsiteY76" fmla="*/ 880613 h 2801875"/>
              <a:gd name="connsiteX77" fmla="*/ 769823 w 3350432"/>
              <a:gd name="connsiteY77" fmla="*/ 847186 h 2801875"/>
              <a:gd name="connsiteX78" fmla="*/ 790220 w 3350432"/>
              <a:gd name="connsiteY78" fmla="*/ 823463 h 2801875"/>
              <a:gd name="connsiteX79" fmla="*/ 845978 w 3350432"/>
              <a:gd name="connsiteY79" fmla="*/ 804952 h 2801875"/>
              <a:gd name="connsiteX80" fmla="*/ 878327 w 3350432"/>
              <a:gd name="connsiteY80" fmla="*/ 799651 h 2801875"/>
              <a:gd name="connsiteX81" fmla="*/ 896523 w 3350432"/>
              <a:gd name="connsiteY81" fmla="*/ 767167 h 2801875"/>
              <a:gd name="connsiteX82" fmla="*/ 921189 w 3350432"/>
              <a:gd name="connsiteY82" fmla="*/ 759170 h 2801875"/>
              <a:gd name="connsiteX83" fmla="*/ 937858 w 3350432"/>
              <a:gd name="connsiteY83" fmla="*/ 735357 h 2801875"/>
              <a:gd name="connsiteX84" fmla="*/ 961670 w 3350432"/>
              <a:gd name="connsiteY84" fmla="*/ 787745 h 2801875"/>
              <a:gd name="connsiteX85" fmla="*/ 1004533 w 3350432"/>
              <a:gd name="connsiteY85" fmla="*/ 785364 h 2801875"/>
              <a:gd name="connsiteX86" fmla="*/ 1042633 w 3350432"/>
              <a:gd name="connsiteY86" fmla="*/ 797270 h 2801875"/>
              <a:gd name="connsiteX87" fmla="*/ 1066445 w 3350432"/>
              <a:gd name="connsiteY87" fmla="*/ 787745 h 2801875"/>
              <a:gd name="connsiteX88" fmla="*/ 1095020 w 3350432"/>
              <a:gd name="connsiteY88" fmla="*/ 859182 h 2801875"/>
              <a:gd name="connsiteX89" fmla="*/ 1119956 w 3350432"/>
              <a:gd name="connsiteY89" fmla="*/ 846872 h 2801875"/>
              <a:gd name="connsiteX90" fmla="*/ 1163088 w 3350432"/>
              <a:gd name="connsiteY90" fmla="*/ 852532 h 2801875"/>
              <a:gd name="connsiteX91" fmla="*/ 1197414 w 3350432"/>
              <a:gd name="connsiteY91" fmla="*/ 859182 h 2801875"/>
              <a:gd name="connsiteX92" fmla="*/ 1256765 w 3350432"/>
              <a:gd name="connsiteY92" fmla="*/ 914715 h 2801875"/>
              <a:gd name="connsiteX93" fmla="*/ 1285520 w 3350432"/>
              <a:gd name="connsiteY93" fmla="*/ 899663 h 2801875"/>
              <a:gd name="connsiteX94" fmla="*/ 1321239 w 3350432"/>
              <a:gd name="connsiteY94" fmla="*/ 923476 h 2801875"/>
              <a:gd name="connsiteX95" fmla="*/ 1373627 w 3350432"/>
              <a:gd name="connsiteY95" fmla="*/ 952051 h 2801875"/>
              <a:gd name="connsiteX96" fmla="*/ 1454589 w 3350432"/>
              <a:gd name="connsiteY96" fmla="*/ 956633 h 2801875"/>
              <a:gd name="connsiteX97" fmla="*/ 1478086 w 3350432"/>
              <a:gd name="connsiteY97" fmla="*/ 917680 h 2801875"/>
              <a:gd name="connsiteX98" fmla="*/ 1442683 w 3350432"/>
              <a:gd name="connsiteY98" fmla="*/ 875851 h 2801875"/>
              <a:gd name="connsiteX99" fmla="*/ 1367740 w 3350432"/>
              <a:gd name="connsiteY99" fmla="*/ 823687 h 2801875"/>
              <a:gd name="connsiteX100" fmla="*/ 1280758 w 3350432"/>
              <a:gd name="connsiteY100" fmla="*/ 778220 h 2801875"/>
              <a:gd name="connsiteX101" fmla="*/ 1195527 w 3350432"/>
              <a:gd name="connsiteY101" fmla="*/ 685396 h 2801875"/>
              <a:gd name="connsiteX102" fmla="*/ 1156933 w 3350432"/>
              <a:gd name="connsiteY102" fmla="*/ 663920 h 2801875"/>
              <a:gd name="connsiteX103" fmla="*/ 1075341 w 3350432"/>
              <a:gd name="connsiteY103" fmla="*/ 588124 h 2801875"/>
              <a:gd name="connsiteX104" fmla="*/ 1045014 w 3350432"/>
              <a:gd name="connsiteY104" fmla="*/ 521045 h 2801875"/>
              <a:gd name="connsiteX105" fmla="*/ 1014058 w 3350432"/>
              <a:gd name="connsiteY105" fmla="*/ 471038 h 2801875"/>
              <a:gd name="connsiteX106" fmla="*/ 997074 w 3350432"/>
              <a:gd name="connsiteY106" fmla="*/ 455134 h 2801875"/>
              <a:gd name="connsiteX107" fmla="*/ 1002151 w 3350432"/>
              <a:gd name="connsiteY107" fmla="*/ 418651 h 2801875"/>
              <a:gd name="connsiteX108" fmla="*/ 1023583 w 3350432"/>
              <a:gd name="connsiteY108" fmla="*/ 378394 h 2801875"/>
              <a:gd name="connsiteX109" fmla="*/ 980720 w 3350432"/>
              <a:gd name="connsiteY109" fmla="*/ 378170 h 2801875"/>
              <a:gd name="connsiteX110" fmla="*/ 938801 w 3350432"/>
              <a:gd name="connsiteY110" fmla="*/ 353099 h 2801875"/>
              <a:gd name="connsiteX111" fmla="*/ 930714 w 3350432"/>
              <a:gd name="connsiteY111" fmla="*/ 290063 h 2801875"/>
              <a:gd name="connsiteX112" fmla="*/ 899758 w 3350432"/>
              <a:gd name="connsiteY112" fmla="*/ 275776 h 2801875"/>
              <a:gd name="connsiteX113" fmla="*/ 894186 w 3350432"/>
              <a:gd name="connsiteY113" fmla="*/ 252862 h 2801875"/>
              <a:gd name="connsiteX114" fmla="*/ 842608 w 3350432"/>
              <a:gd name="connsiteY114" fmla="*/ 256726 h 2801875"/>
              <a:gd name="connsiteX115" fmla="*/ 830702 w 3350432"/>
              <a:gd name="connsiteY115" fmla="*/ 240057 h 2801875"/>
              <a:gd name="connsiteX116" fmla="*/ 780695 w 3350432"/>
              <a:gd name="connsiteY116" fmla="*/ 247201 h 2801875"/>
              <a:gd name="connsiteX117" fmla="*/ 759264 w 3350432"/>
              <a:gd name="connsiteY117" fmla="*/ 235295 h 2801875"/>
              <a:gd name="connsiteX118" fmla="*/ 746639 w 3350432"/>
              <a:gd name="connsiteY118" fmla="*/ 193644 h 2801875"/>
              <a:gd name="connsiteX119" fmla="*/ 672819 w 3350432"/>
              <a:gd name="connsiteY119" fmla="*/ 215075 h 2801875"/>
              <a:gd name="connsiteX120" fmla="*/ 697352 w 3350432"/>
              <a:gd name="connsiteY120" fmla="*/ 178145 h 2801875"/>
              <a:gd name="connsiteX121" fmla="*/ 744977 w 3350432"/>
              <a:gd name="connsiteY121" fmla="*/ 154332 h 2801875"/>
              <a:gd name="connsiteX122" fmla="*/ 780696 w 3350432"/>
              <a:gd name="connsiteY122" fmla="*/ 142426 h 2801875"/>
              <a:gd name="connsiteX123" fmla="*/ 794982 w 3350432"/>
              <a:gd name="connsiteY123" fmla="*/ 92419 h 2801875"/>
              <a:gd name="connsiteX124" fmla="*/ 837845 w 3350432"/>
              <a:gd name="connsiteY124" fmla="*/ 97182 h 2801875"/>
              <a:gd name="connsiteX125" fmla="*/ 941182 w 3350432"/>
              <a:gd name="connsiteY125" fmla="*/ 41649 h 2801875"/>
              <a:gd name="connsiteX126" fmla="*/ 1174994 w 3350432"/>
              <a:gd name="connsiteY126" fmla="*/ 0 h 2801875"/>
              <a:gd name="connsiteX127" fmla="*/ 1273704 w 3350432"/>
              <a:gd name="connsiteY127" fmla="*/ 27677 h 2801875"/>
              <a:gd name="connsiteX128" fmla="*/ 1337908 w 3350432"/>
              <a:gd name="connsiteY128" fmla="*/ 61463 h 2801875"/>
              <a:gd name="connsiteX129" fmla="*/ 1380770 w 3350432"/>
              <a:gd name="connsiteY129" fmla="*/ 90038 h 2801875"/>
              <a:gd name="connsiteX130" fmla="*/ 1562868 w 3350432"/>
              <a:gd name="connsiteY130" fmla="*/ 102933 h 2801875"/>
              <a:gd name="connsiteX0" fmla="*/ 1562868 w 3350432"/>
              <a:gd name="connsiteY0" fmla="*/ 102933 h 2801875"/>
              <a:gd name="connsiteX1" fmla="*/ 1481367 w 3350432"/>
              <a:gd name="connsiteY1" fmla="*/ 309068 h 2801875"/>
              <a:gd name="connsiteX2" fmla="*/ 1455488 w 3350432"/>
              <a:gd name="connsiteY2" fmla="*/ 464344 h 2801875"/>
              <a:gd name="connsiteX3" fmla="*/ 1610763 w 3350432"/>
              <a:gd name="connsiteY3" fmla="*/ 610993 h 2801875"/>
              <a:gd name="connsiteX4" fmla="*/ 1984455 w 3350432"/>
              <a:gd name="connsiteY4" fmla="*/ 831616 h 2801875"/>
              <a:gd name="connsiteX5" fmla="*/ 2243137 w 3350432"/>
              <a:gd name="connsiteY5" fmla="*/ 1027377 h 2801875"/>
              <a:gd name="connsiteX6" fmla="*/ 2490657 w 3350432"/>
              <a:gd name="connsiteY6" fmla="*/ 1214403 h 2801875"/>
              <a:gd name="connsiteX7" fmla="*/ 2663874 w 3350432"/>
              <a:gd name="connsiteY7" fmla="*/ 1421546 h 2801875"/>
              <a:gd name="connsiteX8" fmla="*/ 3239142 w 3350432"/>
              <a:gd name="connsiteY8" fmla="*/ 1800517 h 2801875"/>
              <a:gd name="connsiteX9" fmla="*/ 3286766 w 3350432"/>
              <a:gd name="connsiteY9" fmla="*/ 1953973 h 2801875"/>
              <a:gd name="connsiteX10" fmla="*/ 3350266 w 3350432"/>
              <a:gd name="connsiteY10" fmla="*/ 2065100 h 2801875"/>
              <a:gd name="connsiteX11" fmla="*/ 3262952 w 3350432"/>
              <a:gd name="connsiteY11" fmla="*/ 2110079 h 2801875"/>
              <a:gd name="connsiteX12" fmla="*/ 3221787 w 3350432"/>
              <a:gd name="connsiteY12" fmla="*/ 2128282 h 2801875"/>
              <a:gd name="connsiteX13" fmla="*/ 3165057 w 3350432"/>
              <a:gd name="connsiteY13" fmla="*/ 2104788 h 2801875"/>
              <a:gd name="connsiteX14" fmla="*/ 3022184 w 3350432"/>
              <a:gd name="connsiteY14" fmla="*/ 2043933 h 2801875"/>
              <a:gd name="connsiteX15" fmla="*/ 2644305 w 3350432"/>
              <a:gd name="connsiteY15" fmla="*/ 1799013 h 2801875"/>
              <a:gd name="connsiteX16" fmla="*/ 2977203 w 3350432"/>
              <a:gd name="connsiteY16" fmla="*/ 2102142 h 2801875"/>
              <a:gd name="connsiteX17" fmla="*/ 3196806 w 3350432"/>
              <a:gd name="connsiteY17" fmla="*/ 2250309 h 2801875"/>
              <a:gd name="connsiteX18" fmla="*/ 3080391 w 3350432"/>
              <a:gd name="connsiteY18" fmla="*/ 2401121 h 2801875"/>
              <a:gd name="connsiteX19" fmla="*/ 3162412 w 3350432"/>
              <a:gd name="connsiteY19" fmla="*/ 2557226 h 2801875"/>
              <a:gd name="connsiteX20" fmla="*/ 3024399 w 3350432"/>
              <a:gd name="connsiteY20" fmla="*/ 2652898 h 2801875"/>
              <a:gd name="connsiteX21" fmla="*/ 3014245 w 3350432"/>
              <a:gd name="connsiteY21" fmla="*/ 2800642 h 2801875"/>
              <a:gd name="connsiteX22" fmla="*/ 2868724 w 3350432"/>
              <a:gd name="connsiteY22" fmla="*/ 2708039 h 2801875"/>
              <a:gd name="connsiteX23" fmla="*/ 2712620 w 3350432"/>
              <a:gd name="connsiteY23" fmla="*/ 2705393 h 2801875"/>
              <a:gd name="connsiteX24" fmla="*/ 2575037 w 3350432"/>
              <a:gd name="connsiteY24" fmla="*/ 2485788 h 2801875"/>
              <a:gd name="connsiteX25" fmla="*/ 2518492 w 3350432"/>
              <a:gd name="connsiteY25" fmla="*/ 2313982 h 2801875"/>
              <a:gd name="connsiteX26" fmla="*/ 2458618 w 3350432"/>
              <a:gd name="connsiteY26" fmla="*/ 2062453 h 2801875"/>
              <a:gd name="connsiteX27" fmla="*/ 2366015 w 3350432"/>
              <a:gd name="connsiteY27" fmla="*/ 1967204 h 2801875"/>
              <a:gd name="connsiteX28" fmla="*/ 2246953 w 3350432"/>
              <a:gd name="connsiteY28" fmla="*/ 2033351 h 2801875"/>
              <a:gd name="connsiteX29" fmla="*/ 2299868 w 3350432"/>
              <a:gd name="connsiteY29" fmla="*/ 2152412 h 2801875"/>
              <a:gd name="connsiteX30" fmla="*/ 2266371 w 3350432"/>
              <a:gd name="connsiteY30" fmla="*/ 2241385 h 2801875"/>
              <a:gd name="connsiteX31" fmla="*/ 2204619 w 3350432"/>
              <a:gd name="connsiteY31" fmla="*/ 2197392 h 2801875"/>
              <a:gd name="connsiteX32" fmla="*/ 2151703 w 3350432"/>
              <a:gd name="connsiteY32" fmla="*/ 2120662 h 2801875"/>
              <a:gd name="connsiteX33" fmla="*/ 2051285 w 3350432"/>
              <a:gd name="connsiteY33" fmla="*/ 2061249 h 2801875"/>
              <a:gd name="connsiteX34" fmla="*/ 1917540 w 3350432"/>
              <a:gd name="connsiteY34" fmla="*/ 1987056 h 2801875"/>
              <a:gd name="connsiteX35" fmla="*/ 1776623 w 3350432"/>
              <a:gd name="connsiteY35" fmla="*/ 1881806 h 2801875"/>
              <a:gd name="connsiteX36" fmla="*/ 1654086 w 3350432"/>
              <a:gd name="connsiteY36" fmla="*/ 1845283 h 2801875"/>
              <a:gd name="connsiteX37" fmla="*/ 1575460 w 3350432"/>
              <a:gd name="connsiteY37" fmla="*/ 1692523 h 2801875"/>
              <a:gd name="connsiteX38" fmla="*/ 1517295 w 3350432"/>
              <a:gd name="connsiteY38" fmla="*/ 1568795 h 2801875"/>
              <a:gd name="connsiteX39" fmla="*/ 1310640 w 3350432"/>
              <a:gd name="connsiteY39" fmla="*/ 1656260 h 2801875"/>
              <a:gd name="connsiteX40" fmla="*/ 1113899 w 3350432"/>
              <a:gd name="connsiteY40" fmla="*/ 1820074 h 2801875"/>
              <a:gd name="connsiteX41" fmla="*/ 906537 w 3350432"/>
              <a:gd name="connsiteY41" fmla="*/ 1810116 h 2801875"/>
              <a:gd name="connsiteX42" fmla="*/ 675146 w 3350432"/>
              <a:gd name="connsiteY42" fmla="*/ 1776392 h 2801875"/>
              <a:gd name="connsiteX43" fmla="*/ 634621 w 3350432"/>
              <a:gd name="connsiteY43" fmla="*/ 1879681 h 2801875"/>
              <a:gd name="connsiteX44" fmla="*/ 580141 w 3350432"/>
              <a:gd name="connsiteY44" fmla="*/ 1949266 h 2801875"/>
              <a:gd name="connsiteX45" fmla="*/ 587360 w 3350432"/>
              <a:gd name="connsiteY45" fmla="*/ 2093574 h 2801875"/>
              <a:gd name="connsiteX46" fmla="*/ 555799 w 3350432"/>
              <a:gd name="connsiteY46" fmla="*/ 2176014 h 2801875"/>
              <a:gd name="connsiteX47" fmla="*/ 490502 w 3350432"/>
              <a:gd name="connsiteY47" fmla="*/ 2172327 h 2801875"/>
              <a:gd name="connsiteX48" fmla="*/ 442492 w 3350432"/>
              <a:gd name="connsiteY48" fmla="*/ 2080974 h 2801875"/>
              <a:gd name="connsiteX49" fmla="*/ 420068 w 3350432"/>
              <a:gd name="connsiteY49" fmla="*/ 2029409 h 2801875"/>
              <a:gd name="connsiteX50" fmla="*/ 339705 w 3350432"/>
              <a:gd name="connsiteY50" fmla="*/ 2096823 h 2801875"/>
              <a:gd name="connsiteX51" fmla="*/ 327663 w 3350432"/>
              <a:gd name="connsiteY51" fmla="*/ 2045064 h 2801875"/>
              <a:gd name="connsiteX52" fmla="*/ 336659 w 3350432"/>
              <a:gd name="connsiteY52" fmla="*/ 2022766 h 2801875"/>
              <a:gd name="connsiteX53" fmla="*/ 286388 w 3350432"/>
              <a:gd name="connsiteY53" fmla="*/ 2014828 h 2801875"/>
              <a:gd name="connsiteX54" fmla="*/ 341951 w 3350432"/>
              <a:gd name="connsiteY54" fmla="*/ 1967201 h 2801875"/>
              <a:gd name="connsiteX55" fmla="*/ 429264 w 3350432"/>
              <a:gd name="connsiteY55" fmla="*/ 1898411 h 2801875"/>
              <a:gd name="connsiteX56" fmla="*/ 454115 w 3350432"/>
              <a:gd name="connsiteY56" fmla="*/ 1751048 h 2801875"/>
              <a:gd name="connsiteX57" fmla="*/ 407648 w 3350432"/>
              <a:gd name="connsiteY57" fmla="*/ 1735891 h 2801875"/>
              <a:gd name="connsiteX58" fmla="*/ 427547 w 3350432"/>
              <a:gd name="connsiteY58" fmla="*/ 1651944 h 2801875"/>
              <a:gd name="connsiteX59" fmla="*/ 394748 w 3350432"/>
              <a:gd name="connsiteY59" fmla="*/ 1636099 h 2801875"/>
              <a:gd name="connsiteX60" fmla="*/ 323170 w 3350432"/>
              <a:gd name="connsiteY60" fmla="*/ 1599996 h 2801875"/>
              <a:gd name="connsiteX61" fmla="*/ 89976 w 3350432"/>
              <a:gd name="connsiteY61" fmla="*/ 1553999 h 2801875"/>
              <a:gd name="connsiteX62" fmla="*/ 20 w 3350432"/>
              <a:gd name="connsiteY62" fmla="*/ 1404374 h 2801875"/>
              <a:gd name="connsiteX63" fmla="*/ 135646 w 3350432"/>
              <a:gd name="connsiteY63" fmla="*/ 1387370 h 2801875"/>
              <a:gd name="connsiteX64" fmla="*/ 256416 w 3350432"/>
              <a:gd name="connsiteY64" fmla="*/ 1292480 h 2801875"/>
              <a:gd name="connsiteX65" fmla="*/ 403065 w 3350432"/>
              <a:gd name="connsiteY65" fmla="*/ 1275227 h 2801875"/>
              <a:gd name="connsiteX66" fmla="*/ 522038 w 3350432"/>
              <a:gd name="connsiteY66" fmla="*/ 1092590 h 2801875"/>
              <a:gd name="connsiteX67" fmla="*/ 528283 w 3350432"/>
              <a:gd name="connsiteY67" fmla="*/ 1021107 h 2801875"/>
              <a:gd name="connsiteX68" fmla="*/ 537808 w 3350432"/>
              <a:gd name="connsiteY68" fmla="*/ 960812 h 2801875"/>
              <a:gd name="connsiteX69" fmla="*/ 573527 w 3350432"/>
              <a:gd name="connsiteY69" fmla="*/ 952051 h 2801875"/>
              <a:gd name="connsiteX70" fmla="*/ 602955 w 3350432"/>
              <a:gd name="connsiteY70" fmla="*/ 983142 h 2801875"/>
              <a:gd name="connsiteX71" fmla="*/ 621152 w 3350432"/>
              <a:gd name="connsiteY71" fmla="*/ 966338 h 2801875"/>
              <a:gd name="connsiteX72" fmla="*/ 619624 w 3350432"/>
              <a:gd name="connsiteY72" fmla="*/ 906088 h 2801875"/>
              <a:gd name="connsiteX73" fmla="*/ 671069 w 3350432"/>
              <a:gd name="connsiteY73" fmla="*/ 885556 h 2801875"/>
              <a:gd name="connsiteX74" fmla="*/ 714020 w 3350432"/>
              <a:gd name="connsiteY74" fmla="*/ 930620 h 2801875"/>
              <a:gd name="connsiteX75" fmla="*/ 730689 w 3350432"/>
              <a:gd name="connsiteY75" fmla="*/ 952051 h 2801875"/>
              <a:gd name="connsiteX76" fmla="*/ 759714 w 3350432"/>
              <a:gd name="connsiteY76" fmla="*/ 939380 h 2801875"/>
              <a:gd name="connsiteX77" fmla="*/ 768789 w 3350432"/>
              <a:gd name="connsiteY77" fmla="*/ 880613 h 2801875"/>
              <a:gd name="connsiteX78" fmla="*/ 769823 w 3350432"/>
              <a:gd name="connsiteY78" fmla="*/ 847186 h 2801875"/>
              <a:gd name="connsiteX79" fmla="*/ 790220 w 3350432"/>
              <a:gd name="connsiteY79" fmla="*/ 823463 h 2801875"/>
              <a:gd name="connsiteX80" fmla="*/ 845978 w 3350432"/>
              <a:gd name="connsiteY80" fmla="*/ 804952 h 2801875"/>
              <a:gd name="connsiteX81" fmla="*/ 878327 w 3350432"/>
              <a:gd name="connsiteY81" fmla="*/ 799651 h 2801875"/>
              <a:gd name="connsiteX82" fmla="*/ 896523 w 3350432"/>
              <a:gd name="connsiteY82" fmla="*/ 767167 h 2801875"/>
              <a:gd name="connsiteX83" fmla="*/ 921189 w 3350432"/>
              <a:gd name="connsiteY83" fmla="*/ 759170 h 2801875"/>
              <a:gd name="connsiteX84" fmla="*/ 937858 w 3350432"/>
              <a:gd name="connsiteY84" fmla="*/ 735357 h 2801875"/>
              <a:gd name="connsiteX85" fmla="*/ 961670 w 3350432"/>
              <a:gd name="connsiteY85" fmla="*/ 787745 h 2801875"/>
              <a:gd name="connsiteX86" fmla="*/ 1004533 w 3350432"/>
              <a:gd name="connsiteY86" fmla="*/ 785364 h 2801875"/>
              <a:gd name="connsiteX87" fmla="*/ 1042633 w 3350432"/>
              <a:gd name="connsiteY87" fmla="*/ 797270 h 2801875"/>
              <a:gd name="connsiteX88" fmla="*/ 1066445 w 3350432"/>
              <a:gd name="connsiteY88" fmla="*/ 787745 h 2801875"/>
              <a:gd name="connsiteX89" fmla="*/ 1095020 w 3350432"/>
              <a:gd name="connsiteY89" fmla="*/ 859182 h 2801875"/>
              <a:gd name="connsiteX90" fmla="*/ 1119956 w 3350432"/>
              <a:gd name="connsiteY90" fmla="*/ 846872 h 2801875"/>
              <a:gd name="connsiteX91" fmla="*/ 1163088 w 3350432"/>
              <a:gd name="connsiteY91" fmla="*/ 852532 h 2801875"/>
              <a:gd name="connsiteX92" fmla="*/ 1197414 w 3350432"/>
              <a:gd name="connsiteY92" fmla="*/ 859182 h 2801875"/>
              <a:gd name="connsiteX93" fmla="*/ 1256765 w 3350432"/>
              <a:gd name="connsiteY93" fmla="*/ 914715 h 2801875"/>
              <a:gd name="connsiteX94" fmla="*/ 1285520 w 3350432"/>
              <a:gd name="connsiteY94" fmla="*/ 899663 h 2801875"/>
              <a:gd name="connsiteX95" fmla="*/ 1321239 w 3350432"/>
              <a:gd name="connsiteY95" fmla="*/ 923476 h 2801875"/>
              <a:gd name="connsiteX96" fmla="*/ 1373627 w 3350432"/>
              <a:gd name="connsiteY96" fmla="*/ 952051 h 2801875"/>
              <a:gd name="connsiteX97" fmla="*/ 1454589 w 3350432"/>
              <a:gd name="connsiteY97" fmla="*/ 956633 h 2801875"/>
              <a:gd name="connsiteX98" fmla="*/ 1478086 w 3350432"/>
              <a:gd name="connsiteY98" fmla="*/ 917680 h 2801875"/>
              <a:gd name="connsiteX99" fmla="*/ 1442683 w 3350432"/>
              <a:gd name="connsiteY99" fmla="*/ 875851 h 2801875"/>
              <a:gd name="connsiteX100" fmla="*/ 1367740 w 3350432"/>
              <a:gd name="connsiteY100" fmla="*/ 823687 h 2801875"/>
              <a:gd name="connsiteX101" fmla="*/ 1280758 w 3350432"/>
              <a:gd name="connsiteY101" fmla="*/ 778220 h 2801875"/>
              <a:gd name="connsiteX102" fmla="*/ 1195527 w 3350432"/>
              <a:gd name="connsiteY102" fmla="*/ 685396 h 2801875"/>
              <a:gd name="connsiteX103" fmla="*/ 1156933 w 3350432"/>
              <a:gd name="connsiteY103" fmla="*/ 663920 h 2801875"/>
              <a:gd name="connsiteX104" fmla="*/ 1075341 w 3350432"/>
              <a:gd name="connsiteY104" fmla="*/ 588124 h 2801875"/>
              <a:gd name="connsiteX105" fmla="*/ 1045014 w 3350432"/>
              <a:gd name="connsiteY105" fmla="*/ 521045 h 2801875"/>
              <a:gd name="connsiteX106" fmla="*/ 1014058 w 3350432"/>
              <a:gd name="connsiteY106" fmla="*/ 471038 h 2801875"/>
              <a:gd name="connsiteX107" fmla="*/ 997074 w 3350432"/>
              <a:gd name="connsiteY107" fmla="*/ 455134 h 2801875"/>
              <a:gd name="connsiteX108" fmla="*/ 1002151 w 3350432"/>
              <a:gd name="connsiteY108" fmla="*/ 418651 h 2801875"/>
              <a:gd name="connsiteX109" fmla="*/ 1023583 w 3350432"/>
              <a:gd name="connsiteY109" fmla="*/ 378394 h 2801875"/>
              <a:gd name="connsiteX110" fmla="*/ 980720 w 3350432"/>
              <a:gd name="connsiteY110" fmla="*/ 378170 h 2801875"/>
              <a:gd name="connsiteX111" fmla="*/ 938801 w 3350432"/>
              <a:gd name="connsiteY111" fmla="*/ 353099 h 2801875"/>
              <a:gd name="connsiteX112" fmla="*/ 930714 w 3350432"/>
              <a:gd name="connsiteY112" fmla="*/ 290063 h 2801875"/>
              <a:gd name="connsiteX113" fmla="*/ 899758 w 3350432"/>
              <a:gd name="connsiteY113" fmla="*/ 275776 h 2801875"/>
              <a:gd name="connsiteX114" fmla="*/ 894186 w 3350432"/>
              <a:gd name="connsiteY114" fmla="*/ 252862 h 2801875"/>
              <a:gd name="connsiteX115" fmla="*/ 842608 w 3350432"/>
              <a:gd name="connsiteY115" fmla="*/ 256726 h 2801875"/>
              <a:gd name="connsiteX116" fmla="*/ 830702 w 3350432"/>
              <a:gd name="connsiteY116" fmla="*/ 240057 h 2801875"/>
              <a:gd name="connsiteX117" fmla="*/ 780695 w 3350432"/>
              <a:gd name="connsiteY117" fmla="*/ 247201 h 2801875"/>
              <a:gd name="connsiteX118" fmla="*/ 759264 w 3350432"/>
              <a:gd name="connsiteY118" fmla="*/ 235295 h 2801875"/>
              <a:gd name="connsiteX119" fmla="*/ 746639 w 3350432"/>
              <a:gd name="connsiteY119" fmla="*/ 193644 h 2801875"/>
              <a:gd name="connsiteX120" fmla="*/ 672819 w 3350432"/>
              <a:gd name="connsiteY120" fmla="*/ 215075 h 2801875"/>
              <a:gd name="connsiteX121" fmla="*/ 697352 w 3350432"/>
              <a:gd name="connsiteY121" fmla="*/ 178145 h 2801875"/>
              <a:gd name="connsiteX122" fmla="*/ 744977 w 3350432"/>
              <a:gd name="connsiteY122" fmla="*/ 154332 h 2801875"/>
              <a:gd name="connsiteX123" fmla="*/ 780696 w 3350432"/>
              <a:gd name="connsiteY123" fmla="*/ 142426 h 2801875"/>
              <a:gd name="connsiteX124" fmla="*/ 794982 w 3350432"/>
              <a:gd name="connsiteY124" fmla="*/ 92419 h 2801875"/>
              <a:gd name="connsiteX125" fmla="*/ 837845 w 3350432"/>
              <a:gd name="connsiteY125" fmla="*/ 97182 h 2801875"/>
              <a:gd name="connsiteX126" fmla="*/ 941182 w 3350432"/>
              <a:gd name="connsiteY126" fmla="*/ 41649 h 2801875"/>
              <a:gd name="connsiteX127" fmla="*/ 1174994 w 3350432"/>
              <a:gd name="connsiteY127" fmla="*/ 0 h 2801875"/>
              <a:gd name="connsiteX128" fmla="*/ 1273704 w 3350432"/>
              <a:gd name="connsiteY128" fmla="*/ 27677 h 2801875"/>
              <a:gd name="connsiteX129" fmla="*/ 1337908 w 3350432"/>
              <a:gd name="connsiteY129" fmla="*/ 61463 h 2801875"/>
              <a:gd name="connsiteX130" fmla="*/ 1380770 w 3350432"/>
              <a:gd name="connsiteY130" fmla="*/ 90038 h 2801875"/>
              <a:gd name="connsiteX131" fmla="*/ 1562868 w 3350432"/>
              <a:gd name="connsiteY131" fmla="*/ 102933 h 2801875"/>
              <a:gd name="connsiteX0" fmla="*/ 1562868 w 3350432"/>
              <a:gd name="connsiteY0" fmla="*/ 102933 h 2801875"/>
              <a:gd name="connsiteX1" fmla="*/ 1481367 w 3350432"/>
              <a:gd name="connsiteY1" fmla="*/ 309068 h 2801875"/>
              <a:gd name="connsiteX2" fmla="*/ 1455488 w 3350432"/>
              <a:gd name="connsiteY2" fmla="*/ 464344 h 2801875"/>
              <a:gd name="connsiteX3" fmla="*/ 1610763 w 3350432"/>
              <a:gd name="connsiteY3" fmla="*/ 610993 h 2801875"/>
              <a:gd name="connsiteX4" fmla="*/ 1984455 w 3350432"/>
              <a:gd name="connsiteY4" fmla="*/ 831616 h 2801875"/>
              <a:gd name="connsiteX5" fmla="*/ 2243137 w 3350432"/>
              <a:gd name="connsiteY5" fmla="*/ 1027377 h 2801875"/>
              <a:gd name="connsiteX6" fmla="*/ 2490657 w 3350432"/>
              <a:gd name="connsiteY6" fmla="*/ 1214403 h 2801875"/>
              <a:gd name="connsiteX7" fmla="*/ 2663874 w 3350432"/>
              <a:gd name="connsiteY7" fmla="*/ 1421546 h 2801875"/>
              <a:gd name="connsiteX8" fmla="*/ 3239142 w 3350432"/>
              <a:gd name="connsiteY8" fmla="*/ 1800517 h 2801875"/>
              <a:gd name="connsiteX9" fmla="*/ 3286766 w 3350432"/>
              <a:gd name="connsiteY9" fmla="*/ 1953973 h 2801875"/>
              <a:gd name="connsiteX10" fmla="*/ 3350266 w 3350432"/>
              <a:gd name="connsiteY10" fmla="*/ 2065100 h 2801875"/>
              <a:gd name="connsiteX11" fmla="*/ 3262952 w 3350432"/>
              <a:gd name="connsiteY11" fmla="*/ 2110079 h 2801875"/>
              <a:gd name="connsiteX12" fmla="*/ 3221787 w 3350432"/>
              <a:gd name="connsiteY12" fmla="*/ 2128282 h 2801875"/>
              <a:gd name="connsiteX13" fmla="*/ 3165057 w 3350432"/>
              <a:gd name="connsiteY13" fmla="*/ 2104788 h 2801875"/>
              <a:gd name="connsiteX14" fmla="*/ 3022184 w 3350432"/>
              <a:gd name="connsiteY14" fmla="*/ 2043933 h 2801875"/>
              <a:gd name="connsiteX15" fmla="*/ 3120555 w 3350432"/>
              <a:gd name="connsiteY15" fmla="*/ 2145617 h 2801875"/>
              <a:gd name="connsiteX16" fmla="*/ 2977203 w 3350432"/>
              <a:gd name="connsiteY16" fmla="*/ 2102142 h 2801875"/>
              <a:gd name="connsiteX17" fmla="*/ 3196806 w 3350432"/>
              <a:gd name="connsiteY17" fmla="*/ 2250309 h 2801875"/>
              <a:gd name="connsiteX18" fmla="*/ 3080391 w 3350432"/>
              <a:gd name="connsiteY18" fmla="*/ 2401121 h 2801875"/>
              <a:gd name="connsiteX19" fmla="*/ 3162412 w 3350432"/>
              <a:gd name="connsiteY19" fmla="*/ 2557226 h 2801875"/>
              <a:gd name="connsiteX20" fmla="*/ 3024399 w 3350432"/>
              <a:gd name="connsiteY20" fmla="*/ 2652898 h 2801875"/>
              <a:gd name="connsiteX21" fmla="*/ 3014245 w 3350432"/>
              <a:gd name="connsiteY21" fmla="*/ 2800642 h 2801875"/>
              <a:gd name="connsiteX22" fmla="*/ 2868724 w 3350432"/>
              <a:gd name="connsiteY22" fmla="*/ 2708039 h 2801875"/>
              <a:gd name="connsiteX23" fmla="*/ 2712620 w 3350432"/>
              <a:gd name="connsiteY23" fmla="*/ 2705393 h 2801875"/>
              <a:gd name="connsiteX24" fmla="*/ 2575037 w 3350432"/>
              <a:gd name="connsiteY24" fmla="*/ 2485788 h 2801875"/>
              <a:gd name="connsiteX25" fmla="*/ 2518492 w 3350432"/>
              <a:gd name="connsiteY25" fmla="*/ 2313982 h 2801875"/>
              <a:gd name="connsiteX26" fmla="*/ 2458618 w 3350432"/>
              <a:gd name="connsiteY26" fmla="*/ 2062453 h 2801875"/>
              <a:gd name="connsiteX27" fmla="*/ 2366015 w 3350432"/>
              <a:gd name="connsiteY27" fmla="*/ 1967204 h 2801875"/>
              <a:gd name="connsiteX28" fmla="*/ 2246953 w 3350432"/>
              <a:gd name="connsiteY28" fmla="*/ 2033351 h 2801875"/>
              <a:gd name="connsiteX29" fmla="*/ 2299868 w 3350432"/>
              <a:gd name="connsiteY29" fmla="*/ 2152412 h 2801875"/>
              <a:gd name="connsiteX30" fmla="*/ 2266371 w 3350432"/>
              <a:gd name="connsiteY30" fmla="*/ 2241385 h 2801875"/>
              <a:gd name="connsiteX31" fmla="*/ 2204619 w 3350432"/>
              <a:gd name="connsiteY31" fmla="*/ 2197392 h 2801875"/>
              <a:gd name="connsiteX32" fmla="*/ 2151703 w 3350432"/>
              <a:gd name="connsiteY32" fmla="*/ 2120662 h 2801875"/>
              <a:gd name="connsiteX33" fmla="*/ 2051285 w 3350432"/>
              <a:gd name="connsiteY33" fmla="*/ 2061249 h 2801875"/>
              <a:gd name="connsiteX34" fmla="*/ 1917540 w 3350432"/>
              <a:gd name="connsiteY34" fmla="*/ 1987056 h 2801875"/>
              <a:gd name="connsiteX35" fmla="*/ 1776623 w 3350432"/>
              <a:gd name="connsiteY35" fmla="*/ 1881806 h 2801875"/>
              <a:gd name="connsiteX36" fmla="*/ 1654086 w 3350432"/>
              <a:gd name="connsiteY36" fmla="*/ 1845283 h 2801875"/>
              <a:gd name="connsiteX37" fmla="*/ 1575460 w 3350432"/>
              <a:gd name="connsiteY37" fmla="*/ 1692523 h 2801875"/>
              <a:gd name="connsiteX38" fmla="*/ 1517295 w 3350432"/>
              <a:gd name="connsiteY38" fmla="*/ 1568795 h 2801875"/>
              <a:gd name="connsiteX39" fmla="*/ 1310640 w 3350432"/>
              <a:gd name="connsiteY39" fmla="*/ 1656260 h 2801875"/>
              <a:gd name="connsiteX40" fmla="*/ 1113899 w 3350432"/>
              <a:gd name="connsiteY40" fmla="*/ 1820074 h 2801875"/>
              <a:gd name="connsiteX41" fmla="*/ 906537 w 3350432"/>
              <a:gd name="connsiteY41" fmla="*/ 1810116 h 2801875"/>
              <a:gd name="connsiteX42" fmla="*/ 675146 w 3350432"/>
              <a:gd name="connsiteY42" fmla="*/ 1776392 h 2801875"/>
              <a:gd name="connsiteX43" fmla="*/ 634621 w 3350432"/>
              <a:gd name="connsiteY43" fmla="*/ 1879681 h 2801875"/>
              <a:gd name="connsiteX44" fmla="*/ 580141 w 3350432"/>
              <a:gd name="connsiteY44" fmla="*/ 1949266 h 2801875"/>
              <a:gd name="connsiteX45" fmla="*/ 587360 w 3350432"/>
              <a:gd name="connsiteY45" fmla="*/ 2093574 h 2801875"/>
              <a:gd name="connsiteX46" fmla="*/ 555799 w 3350432"/>
              <a:gd name="connsiteY46" fmla="*/ 2176014 h 2801875"/>
              <a:gd name="connsiteX47" fmla="*/ 490502 w 3350432"/>
              <a:gd name="connsiteY47" fmla="*/ 2172327 h 2801875"/>
              <a:gd name="connsiteX48" fmla="*/ 442492 w 3350432"/>
              <a:gd name="connsiteY48" fmla="*/ 2080974 h 2801875"/>
              <a:gd name="connsiteX49" fmla="*/ 420068 w 3350432"/>
              <a:gd name="connsiteY49" fmla="*/ 2029409 h 2801875"/>
              <a:gd name="connsiteX50" fmla="*/ 339705 w 3350432"/>
              <a:gd name="connsiteY50" fmla="*/ 2096823 h 2801875"/>
              <a:gd name="connsiteX51" fmla="*/ 327663 w 3350432"/>
              <a:gd name="connsiteY51" fmla="*/ 2045064 h 2801875"/>
              <a:gd name="connsiteX52" fmla="*/ 336659 w 3350432"/>
              <a:gd name="connsiteY52" fmla="*/ 2022766 h 2801875"/>
              <a:gd name="connsiteX53" fmla="*/ 286388 w 3350432"/>
              <a:gd name="connsiteY53" fmla="*/ 2014828 h 2801875"/>
              <a:gd name="connsiteX54" fmla="*/ 341951 w 3350432"/>
              <a:gd name="connsiteY54" fmla="*/ 1967201 h 2801875"/>
              <a:gd name="connsiteX55" fmla="*/ 429264 w 3350432"/>
              <a:gd name="connsiteY55" fmla="*/ 1898411 h 2801875"/>
              <a:gd name="connsiteX56" fmla="*/ 454115 w 3350432"/>
              <a:gd name="connsiteY56" fmla="*/ 1751048 h 2801875"/>
              <a:gd name="connsiteX57" fmla="*/ 407648 w 3350432"/>
              <a:gd name="connsiteY57" fmla="*/ 1735891 h 2801875"/>
              <a:gd name="connsiteX58" fmla="*/ 427547 w 3350432"/>
              <a:gd name="connsiteY58" fmla="*/ 1651944 h 2801875"/>
              <a:gd name="connsiteX59" fmla="*/ 394748 w 3350432"/>
              <a:gd name="connsiteY59" fmla="*/ 1636099 h 2801875"/>
              <a:gd name="connsiteX60" fmla="*/ 323170 w 3350432"/>
              <a:gd name="connsiteY60" fmla="*/ 1599996 h 2801875"/>
              <a:gd name="connsiteX61" fmla="*/ 89976 w 3350432"/>
              <a:gd name="connsiteY61" fmla="*/ 1553999 h 2801875"/>
              <a:gd name="connsiteX62" fmla="*/ 20 w 3350432"/>
              <a:gd name="connsiteY62" fmla="*/ 1404374 h 2801875"/>
              <a:gd name="connsiteX63" fmla="*/ 135646 w 3350432"/>
              <a:gd name="connsiteY63" fmla="*/ 1387370 h 2801875"/>
              <a:gd name="connsiteX64" fmla="*/ 256416 w 3350432"/>
              <a:gd name="connsiteY64" fmla="*/ 1292480 h 2801875"/>
              <a:gd name="connsiteX65" fmla="*/ 403065 w 3350432"/>
              <a:gd name="connsiteY65" fmla="*/ 1275227 h 2801875"/>
              <a:gd name="connsiteX66" fmla="*/ 522038 w 3350432"/>
              <a:gd name="connsiteY66" fmla="*/ 1092590 h 2801875"/>
              <a:gd name="connsiteX67" fmla="*/ 528283 w 3350432"/>
              <a:gd name="connsiteY67" fmla="*/ 1021107 h 2801875"/>
              <a:gd name="connsiteX68" fmla="*/ 537808 w 3350432"/>
              <a:gd name="connsiteY68" fmla="*/ 960812 h 2801875"/>
              <a:gd name="connsiteX69" fmla="*/ 573527 w 3350432"/>
              <a:gd name="connsiteY69" fmla="*/ 952051 h 2801875"/>
              <a:gd name="connsiteX70" fmla="*/ 602955 w 3350432"/>
              <a:gd name="connsiteY70" fmla="*/ 983142 h 2801875"/>
              <a:gd name="connsiteX71" fmla="*/ 621152 w 3350432"/>
              <a:gd name="connsiteY71" fmla="*/ 966338 h 2801875"/>
              <a:gd name="connsiteX72" fmla="*/ 619624 w 3350432"/>
              <a:gd name="connsiteY72" fmla="*/ 906088 h 2801875"/>
              <a:gd name="connsiteX73" fmla="*/ 671069 w 3350432"/>
              <a:gd name="connsiteY73" fmla="*/ 885556 h 2801875"/>
              <a:gd name="connsiteX74" fmla="*/ 714020 w 3350432"/>
              <a:gd name="connsiteY74" fmla="*/ 930620 h 2801875"/>
              <a:gd name="connsiteX75" fmla="*/ 730689 w 3350432"/>
              <a:gd name="connsiteY75" fmla="*/ 952051 h 2801875"/>
              <a:gd name="connsiteX76" fmla="*/ 759714 w 3350432"/>
              <a:gd name="connsiteY76" fmla="*/ 939380 h 2801875"/>
              <a:gd name="connsiteX77" fmla="*/ 768789 w 3350432"/>
              <a:gd name="connsiteY77" fmla="*/ 880613 h 2801875"/>
              <a:gd name="connsiteX78" fmla="*/ 769823 w 3350432"/>
              <a:gd name="connsiteY78" fmla="*/ 847186 h 2801875"/>
              <a:gd name="connsiteX79" fmla="*/ 790220 w 3350432"/>
              <a:gd name="connsiteY79" fmla="*/ 823463 h 2801875"/>
              <a:gd name="connsiteX80" fmla="*/ 845978 w 3350432"/>
              <a:gd name="connsiteY80" fmla="*/ 804952 h 2801875"/>
              <a:gd name="connsiteX81" fmla="*/ 878327 w 3350432"/>
              <a:gd name="connsiteY81" fmla="*/ 799651 h 2801875"/>
              <a:gd name="connsiteX82" fmla="*/ 896523 w 3350432"/>
              <a:gd name="connsiteY82" fmla="*/ 767167 h 2801875"/>
              <a:gd name="connsiteX83" fmla="*/ 921189 w 3350432"/>
              <a:gd name="connsiteY83" fmla="*/ 759170 h 2801875"/>
              <a:gd name="connsiteX84" fmla="*/ 937858 w 3350432"/>
              <a:gd name="connsiteY84" fmla="*/ 735357 h 2801875"/>
              <a:gd name="connsiteX85" fmla="*/ 961670 w 3350432"/>
              <a:gd name="connsiteY85" fmla="*/ 787745 h 2801875"/>
              <a:gd name="connsiteX86" fmla="*/ 1004533 w 3350432"/>
              <a:gd name="connsiteY86" fmla="*/ 785364 h 2801875"/>
              <a:gd name="connsiteX87" fmla="*/ 1042633 w 3350432"/>
              <a:gd name="connsiteY87" fmla="*/ 797270 h 2801875"/>
              <a:gd name="connsiteX88" fmla="*/ 1066445 w 3350432"/>
              <a:gd name="connsiteY88" fmla="*/ 787745 h 2801875"/>
              <a:gd name="connsiteX89" fmla="*/ 1095020 w 3350432"/>
              <a:gd name="connsiteY89" fmla="*/ 859182 h 2801875"/>
              <a:gd name="connsiteX90" fmla="*/ 1119956 w 3350432"/>
              <a:gd name="connsiteY90" fmla="*/ 846872 h 2801875"/>
              <a:gd name="connsiteX91" fmla="*/ 1163088 w 3350432"/>
              <a:gd name="connsiteY91" fmla="*/ 852532 h 2801875"/>
              <a:gd name="connsiteX92" fmla="*/ 1197414 w 3350432"/>
              <a:gd name="connsiteY92" fmla="*/ 859182 h 2801875"/>
              <a:gd name="connsiteX93" fmla="*/ 1256765 w 3350432"/>
              <a:gd name="connsiteY93" fmla="*/ 914715 h 2801875"/>
              <a:gd name="connsiteX94" fmla="*/ 1285520 w 3350432"/>
              <a:gd name="connsiteY94" fmla="*/ 899663 h 2801875"/>
              <a:gd name="connsiteX95" fmla="*/ 1321239 w 3350432"/>
              <a:gd name="connsiteY95" fmla="*/ 923476 h 2801875"/>
              <a:gd name="connsiteX96" fmla="*/ 1373627 w 3350432"/>
              <a:gd name="connsiteY96" fmla="*/ 952051 h 2801875"/>
              <a:gd name="connsiteX97" fmla="*/ 1454589 w 3350432"/>
              <a:gd name="connsiteY97" fmla="*/ 956633 h 2801875"/>
              <a:gd name="connsiteX98" fmla="*/ 1478086 w 3350432"/>
              <a:gd name="connsiteY98" fmla="*/ 917680 h 2801875"/>
              <a:gd name="connsiteX99" fmla="*/ 1442683 w 3350432"/>
              <a:gd name="connsiteY99" fmla="*/ 875851 h 2801875"/>
              <a:gd name="connsiteX100" fmla="*/ 1367740 w 3350432"/>
              <a:gd name="connsiteY100" fmla="*/ 823687 h 2801875"/>
              <a:gd name="connsiteX101" fmla="*/ 1280758 w 3350432"/>
              <a:gd name="connsiteY101" fmla="*/ 778220 h 2801875"/>
              <a:gd name="connsiteX102" fmla="*/ 1195527 w 3350432"/>
              <a:gd name="connsiteY102" fmla="*/ 685396 h 2801875"/>
              <a:gd name="connsiteX103" fmla="*/ 1156933 w 3350432"/>
              <a:gd name="connsiteY103" fmla="*/ 663920 h 2801875"/>
              <a:gd name="connsiteX104" fmla="*/ 1075341 w 3350432"/>
              <a:gd name="connsiteY104" fmla="*/ 588124 h 2801875"/>
              <a:gd name="connsiteX105" fmla="*/ 1045014 w 3350432"/>
              <a:gd name="connsiteY105" fmla="*/ 521045 h 2801875"/>
              <a:gd name="connsiteX106" fmla="*/ 1014058 w 3350432"/>
              <a:gd name="connsiteY106" fmla="*/ 471038 h 2801875"/>
              <a:gd name="connsiteX107" fmla="*/ 997074 w 3350432"/>
              <a:gd name="connsiteY107" fmla="*/ 455134 h 2801875"/>
              <a:gd name="connsiteX108" fmla="*/ 1002151 w 3350432"/>
              <a:gd name="connsiteY108" fmla="*/ 418651 h 2801875"/>
              <a:gd name="connsiteX109" fmla="*/ 1023583 w 3350432"/>
              <a:gd name="connsiteY109" fmla="*/ 378394 h 2801875"/>
              <a:gd name="connsiteX110" fmla="*/ 980720 w 3350432"/>
              <a:gd name="connsiteY110" fmla="*/ 378170 h 2801875"/>
              <a:gd name="connsiteX111" fmla="*/ 938801 w 3350432"/>
              <a:gd name="connsiteY111" fmla="*/ 353099 h 2801875"/>
              <a:gd name="connsiteX112" fmla="*/ 930714 w 3350432"/>
              <a:gd name="connsiteY112" fmla="*/ 290063 h 2801875"/>
              <a:gd name="connsiteX113" fmla="*/ 899758 w 3350432"/>
              <a:gd name="connsiteY113" fmla="*/ 275776 h 2801875"/>
              <a:gd name="connsiteX114" fmla="*/ 894186 w 3350432"/>
              <a:gd name="connsiteY114" fmla="*/ 252862 h 2801875"/>
              <a:gd name="connsiteX115" fmla="*/ 842608 w 3350432"/>
              <a:gd name="connsiteY115" fmla="*/ 256726 h 2801875"/>
              <a:gd name="connsiteX116" fmla="*/ 830702 w 3350432"/>
              <a:gd name="connsiteY116" fmla="*/ 240057 h 2801875"/>
              <a:gd name="connsiteX117" fmla="*/ 780695 w 3350432"/>
              <a:gd name="connsiteY117" fmla="*/ 247201 h 2801875"/>
              <a:gd name="connsiteX118" fmla="*/ 759264 w 3350432"/>
              <a:gd name="connsiteY118" fmla="*/ 235295 h 2801875"/>
              <a:gd name="connsiteX119" fmla="*/ 746639 w 3350432"/>
              <a:gd name="connsiteY119" fmla="*/ 193644 h 2801875"/>
              <a:gd name="connsiteX120" fmla="*/ 672819 w 3350432"/>
              <a:gd name="connsiteY120" fmla="*/ 215075 h 2801875"/>
              <a:gd name="connsiteX121" fmla="*/ 697352 w 3350432"/>
              <a:gd name="connsiteY121" fmla="*/ 178145 h 2801875"/>
              <a:gd name="connsiteX122" fmla="*/ 744977 w 3350432"/>
              <a:gd name="connsiteY122" fmla="*/ 154332 h 2801875"/>
              <a:gd name="connsiteX123" fmla="*/ 780696 w 3350432"/>
              <a:gd name="connsiteY123" fmla="*/ 142426 h 2801875"/>
              <a:gd name="connsiteX124" fmla="*/ 794982 w 3350432"/>
              <a:gd name="connsiteY124" fmla="*/ 92419 h 2801875"/>
              <a:gd name="connsiteX125" fmla="*/ 837845 w 3350432"/>
              <a:gd name="connsiteY125" fmla="*/ 97182 h 2801875"/>
              <a:gd name="connsiteX126" fmla="*/ 941182 w 3350432"/>
              <a:gd name="connsiteY126" fmla="*/ 41649 h 2801875"/>
              <a:gd name="connsiteX127" fmla="*/ 1174994 w 3350432"/>
              <a:gd name="connsiteY127" fmla="*/ 0 h 2801875"/>
              <a:gd name="connsiteX128" fmla="*/ 1273704 w 3350432"/>
              <a:gd name="connsiteY128" fmla="*/ 27677 h 2801875"/>
              <a:gd name="connsiteX129" fmla="*/ 1337908 w 3350432"/>
              <a:gd name="connsiteY129" fmla="*/ 61463 h 2801875"/>
              <a:gd name="connsiteX130" fmla="*/ 1380770 w 3350432"/>
              <a:gd name="connsiteY130" fmla="*/ 90038 h 2801875"/>
              <a:gd name="connsiteX131" fmla="*/ 1562868 w 3350432"/>
              <a:gd name="connsiteY131" fmla="*/ 102933 h 2801875"/>
              <a:gd name="connsiteX0" fmla="*/ 1562868 w 3352408"/>
              <a:gd name="connsiteY0" fmla="*/ 102933 h 2801875"/>
              <a:gd name="connsiteX1" fmla="*/ 1481367 w 3352408"/>
              <a:gd name="connsiteY1" fmla="*/ 309068 h 2801875"/>
              <a:gd name="connsiteX2" fmla="*/ 1455488 w 3352408"/>
              <a:gd name="connsiteY2" fmla="*/ 464344 h 2801875"/>
              <a:gd name="connsiteX3" fmla="*/ 1610763 w 3352408"/>
              <a:gd name="connsiteY3" fmla="*/ 610993 h 2801875"/>
              <a:gd name="connsiteX4" fmla="*/ 1984455 w 3352408"/>
              <a:gd name="connsiteY4" fmla="*/ 831616 h 2801875"/>
              <a:gd name="connsiteX5" fmla="*/ 2243137 w 3352408"/>
              <a:gd name="connsiteY5" fmla="*/ 1027377 h 2801875"/>
              <a:gd name="connsiteX6" fmla="*/ 2490657 w 3352408"/>
              <a:gd name="connsiteY6" fmla="*/ 1214403 h 2801875"/>
              <a:gd name="connsiteX7" fmla="*/ 2663874 w 3352408"/>
              <a:gd name="connsiteY7" fmla="*/ 1421546 h 2801875"/>
              <a:gd name="connsiteX8" fmla="*/ 3239142 w 3352408"/>
              <a:gd name="connsiteY8" fmla="*/ 1800517 h 2801875"/>
              <a:gd name="connsiteX9" fmla="*/ 3143892 w 3352408"/>
              <a:gd name="connsiteY9" fmla="*/ 1956619 h 2801875"/>
              <a:gd name="connsiteX10" fmla="*/ 3350266 w 3352408"/>
              <a:gd name="connsiteY10" fmla="*/ 2065100 h 2801875"/>
              <a:gd name="connsiteX11" fmla="*/ 3262952 w 3352408"/>
              <a:gd name="connsiteY11" fmla="*/ 2110079 h 2801875"/>
              <a:gd name="connsiteX12" fmla="*/ 3221787 w 3352408"/>
              <a:gd name="connsiteY12" fmla="*/ 2128282 h 2801875"/>
              <a:gd name="connsiteX13" fmla="*/ 3165057 w 3352408"/>
              <a:gd name="connsiteY13" fmla="*/ 2104788 h 2801875"/>
              <a:gd name="connsiteX14" fmla="*/ 3022184 w 3352408"/>
              <a:gd name="connsiteY14" fmla="*/ 2043933 h 2801875"/>
              <a:gd name="connsiteX15" fmla="*/ 3120555 w 3352408"/>
              <a:gd name="connsiteY15" fmla="*/ 2145617 h 2801875"/>
              <a:gd name="connsiteX16" fmla="*/ 2977203 w 3352408"/>
              <a:gd name="connsiteY16" fmla="*/ 2102142 h 2801875"/>
              <a:gd name="connsiteX17" fmla="*/ 3196806 w 3352408"/>
              <a:gd name="connsiteY17" fmla="*/ 2250309 h 2801875"/>
              <a:gd name="connsiteX18" fmla="*/ 3080391 w 3352408"/>
              <a:gd name="connsiteY18" fmla="*/ 2401121 h 2801875"/>
              <a:gd name="connsiteX19" fmla="*/ 3162412 w 3352408"/>
              <a:gd name="connsiteY19" fmla="*/ 2557226 h 2801875"/>
              <a:gd name="connsiteX20" fmla="*/ 3024399 w 3352408"/>
              <a:gd name="connsiteY20" fmla="*/ 2652898 h 2801875"/>
              <a:gd name="connsiteX21" fmla="*/ 3014245 w 3352408"/>
              <a:gd name="connsiteY21" fmla="*/ 2800642 h 2801875"/>
              <a:gd name="connsiteX22" fmla="*/ 2868724 w 3352408"/>
              <a:gd name="connsiteY22" fmla="*/ 2708039 h 2801875"/>
              <a:gd name="connsiteX23" fmla="*/ 2712620 w 3352408"/>
              <a:gd name="connsiteY23" fmla="*/ 2705393 h 2801875"/>
              <a:gd name="connsiteX24" fmla="*/ 2575037 w 3352408"/>
              <a:gd name="connsiteY24" fmla="*/ 2485788 h 2801875"/>
              <a:gd name="connsiteX25" fmla="*/ 2518492 w 3352408"/>
              <a:gd name="connsiteY25" fmla="*/ 2313982 h 2801875"/>
              <a:gd name="connsiteX26" fmla="*/ 2458618 w 3352408"/>
              <a:gd name="connsiteY26" fmla="*/ 2062453 h 2801875"/>
              <a:gd name="connsiteX27" fmla="*/ 2366015 w 3352408"/>
              <a:gd name="connsiteY27" fmla="*/ 1967204 h 2801875"/>
              <a:gd name="connsiteX28" fmla="*/ 2246953 w 3352408"/>
              <a:gd name="connsiteY28" fmla="*/ 2033351 h 2801875"/>
              <a:gd name="connsiteX29" fmla="*/ 2299868 w 3352408"/>
              <a:gd name="connsiteY29" fmla="*/ 2152412 h 2801875"/>
              <a:gd name="connsiteX30" fmla="*/ 2266371 w 3352408"/>
              <a:gd name="connsiteY30" fmla="*/ 2241385 h 2801875"/>
              <a:gd name="connsiteX31" fmla="*/ 2204619 w 3352408"/>
              <a:gd name="connsiteY31" fmla="*/ 2197392 h 2801875"/>
              <a:gd name="connsiteX32" fmla="*/ 2151703 w 3352408"/>
              <a:gd name="connsiteY32" fmla="*/ 2120662 h 2801875"/>
              <a:gd name="connsiteX33" fmla="*/ 2051285 w 3352408"/>
              <a:gd name="connsiteY33" fmla="*/ 2061249 h 2801875"/>
              <a:gd name="connsiteX34" fmla="*/ 1917540 w 3352408"/>
              <a:gd name="connsiteY34" fmla="*/ 1987056 h 2801875"/>
              <a:gd name="connsiteX35" fmla="*/ 1776623 w 3352408"/>
              <a:gd name="connsiteY35" fmla="*/ 1881806 h 2801875"/>
              <a:gd name="connsiteX36" fmla="*/ 1654086 w 3352408"/>
              <a:gd name="connsiteY36" fmla="*/ 1845283 h 2801875"/>
              <a:gd name="connsiteX37" fmla="*/ 1575460 w 3352408"/>
              <a:gd name="connsiteY37" fmla="*/ 1692523 h 2801875"/>
              <a:gd name="connsiteX38" fmla="*/ 1517295 w 3352408"/>
              <a:gd name="connsiteY38" fmla="*/ 1568795 h 2801875"/>
              <a:gd name="connsiteX39" fmla="*/ 1310640 w 3352408"/>
              <a:gd name="connsiteY39" fmla="*/ 1656260 h 2801875"/>
              <a:gd name="connsiteX40" fmla="*/ 1113899 w 3352408"/>
              <a:gd name="connsiteY40" fmla="*/ 1820074 h 2801875"/>
              <a:gd name="connsiteX41" fmla="*/ 906537 w 3352408"/>
              <a:gd name="connsiteY41" fmla="*/ 1810116 h 2801875"/>
              <a:gd name="connsiteX42" fmla="*/ 675146 w 3352408"/>
              <a:gd name="connsiteY42" fmla="*/ 1776392 h 2801875"/>
              <a:gd name="connsiteX43" fmla="*/ 634621 w 3352408"/>
              <a:gd name="connsiteY43" fmla="*/ 1879681 h 2801875"/>
              <a:gd name="connsiteX44" fmla="*/ 580141 w 3352408"/>
              <a:gd name="connsiteY44" fmla="*/ 1949266 h 2801875"/>
              <a:gd name="connsiteX45" fmla="*/ 587360 w 3352408"/>
              <a:gd name="connsiteY45" fmla="*/ 2093574 h 2801875"/>
              <a:gd name="connsiteX46" fmla="*/ 555799 w 3352408"/>
              <a:gd name="connsiteY46" fmla="*/ 2176014 h 2801875"/>
              <a:gd name="connsiteX47" fmla="*/ 490502 w 3352408"/>
              <a:gd name="connsiteY47" fmla="*/ 2172327 h 2801875"/>
              <a:gd name="connsiteX48" fmla="*/ 442492 w 3352408"/>
              <a:gd name="connsiteY48" fmla="*/ 2080974 h 2801875"/>
              <a:gd name="connsiteX49" fmla="*/ 420068 w 3352408"/>
              <a:gd name="connsiteY49" fmla="*/ 2029409 h 2801875"/>
              <a:gd name="connsiteX50" fmla="*/ 339705 w 3352408"/>
              <a:gd name="connsiteY50" fmla="*/ 2096823 h 2801875"/>
              <a:gd name="connsiteX51" fmla="*/ 327663 w 3352408"/>
              <a:gd name="connsiteY51" fmla="*/ 2045064 h 2801875"/>
              <a:gd name="connsiteX52" fmla="*/ 336659 w 3352408"/>
              <a:gd name="connsiteY52" fmla="*/ 2022766 h 2801875"/>
              <a:gd name="connsiteX53" fmla="*/ 286388 w 3352408"/>
              <a:gd name="connsiteY53" fmla="*/ 2014828 h 2801875"/>
              <a:gd name="connsiteX54" fmla="*/ 341951 w 3352408"/>
              <a:gd name="connsiteY54" fmla="*/ 1967201 h 2801875"/>
              <a:gd name="connsiteX55" fmla="*/ 429264 w 3352408"/>
              <a:gd name="connsiteY55" fmla="*/ 1898411 h 2801875"/>
              <a:gd name="connsiteX56" fmla="*/ 454115 w 3352408"/>
              <a:gd name="connsiteY56" fmla="*/ 1751048 h 2801875"/>
              <a:gd name="connsiteX57" fmla="*/ 407648 w 3352408"/>
              <a:gd name="connsiteY57" fmla="*/ 1735891 h 2801875"/>
              <a:gd name="connsiteX58" fmla="*/ 427547 w 3352408"/>
              <a:gd name="connsiteY58" fmla="*/ 1651944 h 2801875"/>
              <a:gd name="connsiteX59" fmla="*/ 394748 w 3352408"/>
              <a:gd name="connsiteY59" fmla="*/ 1636099 h 2801875"/>
              <a:gd name="connsiteX60" fmla="*/ 323170 w 3352408"/>
              <a:gd name="connsiteY60" fmla="*/ 1599996 h 2801875"/>
              <a:gd name="connsiteX61" fmla="*/ 89976 w 3352408"/>
              <a:gd name="connsiteY61" fmla="*/ 1553999 h 2801875"/>
              <a:gd name="connsiteX62" fmla="*/ 20 w 3352408"/>
              <a:gd name="connsiteY62" fmla="*/ 1404374 h 2801875"/>
              <a:gd name="connsiteX63" fmla="*/ 135646 w 3352408"/>
              <a:gd name="connsiteY63" fmla="*/ 1387370 h 2801875"/>
              <a:gd name="connsiteX64" fmla="*/ 256416 w 3352408"/>
              <a:gd name="connsiteY64" fmla="*/ 1292480 h 2801875"/>
              <a:gd name="connsiteX65" fmla="*/ 403065 w 3352408"/>
              <a:gd name="connsiteY65" fmla="*/ 1275227 h 2801875"/>
              <a:gd name="connsiteX66" fmla="*/ 522038 w 3352408"/>
              <a:gd name="connsiteY66" fmla="*/ 1092590 h 2801875"/>
              <a:gd name="connsiteX67" fmla="*/ 528283 w 3352408"/>
              <a:gd name="connsiteY67" fmla="*/ 1021107 h 2801875"/>
              <a:gd name="connsiteX68" fmla="*/ 537808 w 3352408"/>
              <a:gd name="connsiteY68" fmla="*/ 960812 h 2801875"/>
              <a:gd name="connsiteX69" fmla="*/ 573527 w 3352408"/>
              <a:gd name="connsiteY69" fmla="*/ 952051 h 2801875"/>
              <a:gd name="connsiteX70" fmla="*/ 602955 w 3352408"/>
              <a:gd name="connsiteY70" fmla="*/ 983142 h 2801875"/>
              <a:gd name="connsiteX71" fmla="*/ 621152 w 3352408"/>
              <a:gd name="connsiteY71" fmla="*/ 966338 h 2801875"/>
              <a:gd name="connsiteX72" fmla="*/ 619624 w 3352408"/>
              <a:gd name="connsiteY72" fmla="*/ 906088 h 2801875"/>
              <a:gd name="connsiteX73" fmla="*/ 671069 w 3352408"/>
              <a:gd name="connsiteY73" fmla="*/ 885556 h 2801875"/>
              <a:gd name="connsiteX74" fmla="*/ 714020 w 3352408"/>
              <a:gd name="connsiteY74" fmla="*/ 930620 h 2801875"/>
              <a:gd name="connsiteX75" fmla="*/ 730689 w 3352408"/>
              <a:gd name="connsiteY75" fmla="*/ 952051 h 2801875"/>
              <a:gd name="connsiteX76" fmla="*/ 759714 w 3352408"/>
              <a:gd name="connsiteY76" fmla="*/ 939380 h 2801875"/>
              <a:gd name="connsiteX77" fmla="*/ 768789 w 3352408"/>
              <a:gd name="connsiteY77" fmla="*/ 880613 h 2801875"/>
              <a:gd name="connsiteX78" fmla="*/ 769823 w 3352408"/>
              <a:gd name="connsiteY78" fmla="*/ 847186 h 2801875"/>
              <a:gd name="connsiteX79" fmla="*/ 790220 w 3352408"/>
              <a:gd name="connsiteY79" fmla="*/ 823463 h 2801875"/>
              <a:gd name="connsiteX80" fmla="*/ 845978 w 3352408"/>
              <a:gd name="connsiteY80" fmla="*/ 804952 h 2801875"/>
              <a:gd name="connsiteX81" fmla="*/ 878327 w 3352408"/>
              <a:gd name="connsiteY81" fmla="*/ 799651 h 2801875"/>
              <a:gd name="connsiteX82" fmla="*/ 896523 w 3352408"/>
              <a:gd name="connsiteY82" fmla="*/ 767167 h 2801875"/>
              <a:gd name="connsiteX83" fmla="*/ 921189 w 3352408"/>
              <a:gd name="connsiteY83" fmla="*/ 759170 h 2801875"/>
              <a:gd name="connsiteX84" fmla="*/ 937858 w 3352408"/>
              <a:gd name="connsiteY84" fmla="*/ 735357 h 2801875"/>
              <a:gd name="connsiteX85" fmla="*/ 961670 w 3352408"/>
              <a:gd name="connsiteY85" fmla="*/ 787745 h 2801875"/>
              <a:gd name="connsiteX86" fmla="*/ 1004533 w 3352408"/>
              <a:gd name="connsiteY86" fmla="*/ 785364 h 2801875"/>
              <a:gd name="connsiteX87" fmla="*/ 1042633 w 3352408"/>
              <a:gd name="connsiteY87" fmla="*/ 797270 h 2801875"/>
              <a:gd name="connsiteX88" fmla="*/ 1066445 w 3352408"/>
              <a:gd name="connsiteY88" fmla="*/ 787745 h 2801875"/>
              <a:gd name="connsiteX89" fmla="*/ 1095020 w 3352408"/>
              <a:gd name="connsiteY89" fmla="*/ 859182 h 2801875"/>
              <a:gd name="connsiteX90" fmla="*/ 1119956 w 3352408"/>
              <a:gd name="connsiteY90" fmla="*/ 846872 h 2801875"/>
              <a:gd name="connsiteX91" fmla="*/ 1163088 w 3352408"/>
              <a:gd name="connsiteY91" fmla="*/ 852532 h 2801875"/>
              <a:gd name="connsiteX92" fmla="*/ 1197414 w 3352408"/>
              <a:gd name="connsiteY92" fmla="*/ 859182 h 2801875"/>
              <a:gd name="connsiteX93" fmla="*/ 1256765 w 3352408"/>
              <a:gd name="connsiteY93" fmla="*/ 914715 h 2801875"/>
              <a:gd name="connsiteX94" fmla="*/ 1285520 w 3352408"/>
              <a:gd name="connsiteY94" fmla="*/ 899663 h 2801875"/>
              <a:gd name="connsiteX95" fmla="*/ 1321239 w 3352408"/>
              <a:gd name="connsiteY95" fmla="*/ 923476 h 2801875"/>
              <a:gd name="connsiteX96" fmla="*/ 1373627 w 3352408"/>
              <a:gd name="connsiteY96" fmla="*/ 952051 h 2801875"/>
              <a:gd name="connsiteX97" fmla="*/ 1454589 w 3352408"/>
              <a:gd name="connsiteY97" fmla="*/ 956633 h 2801875"/>
              <a:gd name="connsiteX98" fmla="*/ 1478086 w 3352408"/>
              <a:gd name="connsiteY98" fmla="*/ 917680 h 2801875"/>
              <a:gd name="connsiteX99" fmla="*/ 1442683 w 3352408"/>
              <a:gd name="connsiteY99" fmla="*/ 875851 h 2801875"/>
              <a:gd name="connsiteX100" fmla="*/ 1367740 w 3352408"/>
              <a:gd name="connsiteY100" fmla="*/ 823687 h 2801875"/>
              <a:gd name="connsiteX101" fmla="*/ 1280758 w 3352408"/>
              <a:gd name="connsiteY101" fmla="*/ 778220 h 2801875"/>
              <a:gd name="connsiteX102" fmla="*/ 1195527 w 3352408"/>
              <a:gd name="connsiteY102" fmla="*/ 685396 h 2801875"/>
              <a:gd name="connsiteX103" fmla="*/ 1156933 w 3352408"/>
              <a:gd name="connsiteY103" fmla="*/ 663920 h 2801875"/>
              <a:gd name="connsiteX104" fmla="*/ 1075341 w 3352408"/>
              <a:gd name="connsiteY104" fmla="*/ 588124 h 2801875"/>
              <a:gd name="connsiteX105" fmla="*/ 1045014 w 3352408"/>
              <a:gd name="connsiteY105" fmla="*/ 521045 h 2801875"/>
              <a:gd name="connsiteX106" fmla="*/ 1014058 w 3352408"/>
              <a:gd name="connsiteY106" fmla="*/ 471038 h 2801875"/>
              <a:gd name="connsiteX107" fmla="*/ 997074 w 3352408"/>
              <a:gd name="connsiteY107" fmla="*/ 455134 h 2801875"/>
              <a:gd name="connsiteX108" fmla="*/ 1002151 w 3352408"/>
              <a:gd name="connsiteY108" fmla="*/ 418651 h 2801875"/>
              <a:gd name="connsiteX109" fmla="*/ 1023583 w 3352408"/>
              <a:gd name="connsiteY109" fmla="*/ 378394 h 2801875"/>
              <a:gd name="connsiteX110" fmla="*/ 980720 w 3352408"/>
              <a:gd name="connsiteY110" fmla="*/ 378170 h 2801875"/>
              <a:gd name="connsiteX111" fmla="*/ 938801 w 3352408"/>
              <a:gd name="connsiteY111" fmla="*/ 353099 h 2801875"/>
              <a:gd name="connsiteX112" fmla="*/ 930714 w 3352408"/>
              <a:gd name="connsiteY112" fmla="*/ 290063 h 2801875"/>
              <a:gd name="connsiteX113" fmla="*/ 899758 w 3352408"/>
              <a:gd name="connsiteY113" fmla="*/ 275776 h 2801875"/>
              <a:gd name="connsiteX114" fmla="*/ 894186 w 3352408"/>
              <a:gd name="connsiteY114" fmla="*/ 252862 h 2801875"/>
              <a:gd name="connsiteX115" fmla="*/ 842608 w 3352408"/>
              <a:gd name="connsiteY115" fmla="*/ 256726 h 2801875"/>
              <a:gd name="connsiteX116" fmla="*/ 830702 w 3352408"/>
              <a:gd name="connsiteY116" fmla="*/ 240057 h 2801875"/>
              <a:gd name="connsiteX117" fmla="*/ 780695 w 3352408"/>
              <a:gd name="connsiteY117" fmla="*/ 247201 h 2801875"/>
              <a:gd name="connsiteX118" fmla="*/ 759264 w 3352408"/>
              <a:gd name="connsiteY118" fmla="*/ 235295 h 2801875"/>
              <a:gd name="connsiteX119" fmla="*/ 746639 w 3352408"/>
              <a:gd name="connsiteY119" fmla="*/ 193644 h 2801875"/>
              <a:gd name="connsiteX120" fmla="*/ 672819 w 3352408"/>
              <a:gd name="connsiteY120" fmla="*/ 215075 h 2801875"/>
              <a:gd name="connsiteX121" fmla="*/ 697352 w 3352408"/>
              <a:gd name="connsiteY121" fmla="*/ 178145 h 2801875"/>
              <a:gd name="connsiteX122" fmla="*/ 744977 w 3352408"/>
              <a:gd name="connsiteY122" fmla="*/ 154332 h 2801875"/>
              <a:gd name="connsiteX123" fmla="*/ 780696 w 3352408"/>
              <a:gd name="connsiteY123" fmla="*/ 142426 h 2801875"/>
              <a:gd name="connsiteX124" fmla="*/ 794982 w 3352408"/>
              <a:gd name="connsiteY124" fmla="*/ 92419 h 2801875"/>
              <a:gd name="connsiteX125" fmla="*/ 837845 w 3352408"/>
              <a:gd name="connsiteY125" fmla="*/ 97182 h 2801875"/>
              <a:gd name="connsiteX126" fmla="*/ 941182 w 3352408"/>
              <a:gd name="connsiteY126" fmla="*/ 41649 h 2801875"/>
              <a:gd name="connsiteX127" fmla="*/ 1174994 w 3352408"/>
              <a:gd name="connsiteY127" fmla="*/ 0 h 2801875"/>
              <a:gd name="connsiteX128" fmla="*/ 1273704 w 3352408"/>
              <a:gd name="connsiteY128" fmla="*/ 27677 h 2801875"/>
              <a:gd name="connsiteX129" fmla="*/ 1337908 w 3352408"/>
              <a:gd name="connsiteY129" fmla="*/ 61463 h 2801875"/>
              <a:gd name="connsiteX130" fmla="*/ 1380770 w 3352408"/>
              <a:gd name="connsiteY130" fmla="*/ 90038 h 2801875"/>
              <a:gd name="connsiteX131" fmla="*/ 1562868 w 3352408"/>
              <a:gd name="connsiteY131" fmla="*/ 102933 h 2801875"/>
              <a:gd name="connsiteX0" fmla="*/ 1562868 w 3352408"/>
              <a:gd name="connsiteY0" fmla="*/ 102933 h 2801875"/>
              <a:gd name="connsiteX1" fmla="*/ 1481367 w 3352408"/>
              <a:gd name="connsiteY1" fmla="*/ 309068 h 2801875"/>
              <a:gd name="connsiteX2" fmla="*/ 1455488 w 3352408"/>
              <a:gd name="connsiteY2" fmla="*/ 464344 h 2801875"/>
              <a:gd name="connsiteX3" fmla="*/ 1610763 w 3352408"/>
              <a:gd name="connsiteY3" fmla="*/ 610993 h 2801875"/>
              <a:gd name="connsiteX4" fmla="*/ 1984455 w 3352408"/>
              <a:gd name="connsiteY4" fmla="*/ 831616 h 2801875"/>
              <a:gd name="connsiteX5" fmla="*/ 2243137 w 3352408"/>
              <a:gd name="connsiteY5" fmla="*/ 1027377 h 2801875"/>
              <a:gd name="connsiteX6" fmla="*/ 2490657 w 3352408"/>
              <a:gd name="connsiteY6" fmla="*/ 1214403 h 2801875"/>
              <a:gd name="connsiteX7" fmla="*/ 2663874 w 3352408"/>
              <a:gd name="connsiteY7" fmla="*/ 1421546 h 2801875"/>
              <a:gd name="connsiteX8" fmla="*/ 3239142 w 3352408"/>
              <a:gd name="connsiteY8" fmla="*/ 1800517 h 2801875"/>
              <a:gd name="connsiteX9" fmla="*/ 3143892 w 3352408"/>
              <a:gd name="connsiteY9" fmla="*/ 1956619 h 2801875"/>
              <a:gd name="connsiteX10" fmla="*/ 3350266 w 3352408"/>
              <a:gd name="connsiteY10" fmla="*/ 2065100 h 2801875"/>
              <a:gd name="connsiteX11" fmla="*/ 3262952 w 3352408"/>
              <a:gd name="connsiteY11" fmla="*/ 2110079 h 2801875"/>
              <a:gd name="connsiteX12" fmla="*/ 3221787 w 3352408"/>
              <a:gd name="connsiteY12" fmla="*/ 2128282 h 2801875"/>
              <a:gd name="connsiteX13" fmla="*/ 3165057 w 3352408"/>
              <a:gd name="connsiteY13" fmla="*/ 2104788 h 2801875"/>
              <a:gd name="connsiteX14" fmla="*/ 3022184 w 3352408"/>
              <a:gd name="connsiteY14" fmla="*/ 2043933 h 2801875"/>
              <a:gd name="connsiteX15" fmla="*/ 3054410 w 3352408"/>
              <a:gd name="connsiteY15" fmla="*/ 2108576 h 2801875"/>
              <a:gd name="connsiteX16" fmla="*/ 2977203 w 3352408"/>
              <a:gd name="connsiteY16" fmla="*/ 2102142 h 2801875"/>
              <a:gd name="connsiteX17" fmla="*/ 3196806 w 3352408"/>
              <a:gd name="connsiteY17" fmla="*/ 2250309 h 2801875"/>
              <a:gd name="connsiteX18" fmla="*/ 3080391 w 3352408"/>
              <a:gd name="connsiteY18" fmla="*/ 2401121 h 2801875"/>
              <a:gd name="connsiteX19" fmla="*/ 3162412 w 3352408"/>
              <a:gd name="connsiteY19" fmla="*/ 2557226 h 2801875"/>
              <a:gd name="connsiteX20" fmla="*/ 3024399 w 3352408"/>
              <a:gd name="connsiteY20" fmla="*/ 2652898 h 2801875"/>
              <a:gd name="connsiteX21" fmla="*/ 3014245 w 3352408"/>
              <a:gd name="connsiteY21" fmla="*/ 2800642 h 2801875"/>
              <a:gd name="connsiteX22" fmla="*/ 2868724 w 3352408"/>
              <a:gd name="connsiteY22" fmla="*/ 2708039 h 2801875"/>
              <a:gd name="connsiteX23" fmla="*/ 2712620 w 3352408"/>
              <a:gd name="connsiteY23" fmla="*/ 2705393 h 2801875"/>
              <a:gd name="connsiteX24" fmla="*/ 2575037 w 3352408"/>
              <a:gd name="connsiteY24" fmla="*/ 2485788 h 2801875"/>
              <a:gd name="connsiteX25" fmla="*/ 2518492 w 3352408"/>
              <a:gd name="connsiteY25" fmla="*/ 2313982 h 2801875"/>
              <a:gd name="connsiteX26" fmla="*/ 2458618 w 3352408"/>
              <a:gd name="connsiteY26" fmla="*/ 2062453 h 2801875"/>
              <a:gd name="connsiteX27" fmla="*/ 2366015 w 3352408"/>
              <a:gd name="connsiteY27" fmla="*/ 1967204 h 2801875"/>
              <a:gd name="connsiteX28" fmla="*/ 2246953 w 3352408"/>
              <a:gd name="connsiteY28" fmla="*/ 2033351 h 2801875"/>
              <a:gd name="connsiteX29" fmla="*/ 2299868 w 3352408"/>
              <a:gd name="connsiteY29" fmla="*/ 2152412 h 2801875"/>
              <a:gd name="connsiteX30" fmla="*/ 2266371 w 3352408"/>
              <a:gd name="connsiteY30" fmla="*/ 2241385 h 2801875"/>
              <a:gd name="connsiteX31" fmla="*/ 2204619 w 3352408"/>
              <a:gd name="connsiteY31" fmla="*/ 2197392 h 2801875"/>
              <a:gd name="connsiteX32" fmla="*/ 2151703 w 3352408"/>
              <a:gd name="connsiteY32" fmla="*/ 2120662 h 2801875"/>
              <a:gd name="connsiteX33" fmla="*/ 2051285 w 3352408"/>
              <a:gd name="connsiteY33" fmla="*/ 2061249 h 2801875"/>
              <a:gd name="connsiteX34" fmla="*/ 1917540 w 3352408"/>
              <a:gd name="connsiteY34" fmla="*/ 1987056 h 2801875"/>
              <a:gd name="connsiteX35" fmla="*/ 1776623 w 3352408"/>
              <a:gd name="connsiteY35" fmla="*/ 1881806 h 2801875"/>
              <a:gd name="connsiteX36" fmla="*/ 1654086 w 3352408"/>
              <a:gd name="connsiteY36" fmla="*/ 1845283 h 2801875"/>
              <a:gd name="connsiteX37" fmla="*/ 1575460 w 3352408"/>
              <a:gd name="connsiteY37" fmla="*/ 1692523 h 2801875"/>
              <a:gd name="connsiteX38" fmla="*/ 1517295 w 3352408"/>
              <a:gd name="connsiteY38" fmla="*/ 1568795 h 2801875"/>
              <a:gd name="connsiteX39" fmla="*/ 1310640 w 3352408"/>
              <a:gd name="connsiteY39" fmla="*/ 1656260 h 2801875"/>
              <a:gd name="connsiteX40" fmla="*/ 1113899 w 3352408"/>
              <a:gd name="connsiteY40" fmla="*/ 1820074 h 2801875"/>
              <a:gd name="connsiteX41" fmla="*/ 906537 w 3352408"/>
              <a:gd name="connsiteY41" fmla="*/ 1810116 h 2801875"/>
              <a:gd name="connsiteX42" fmla="*/ 675146 w 3352408"/>
              <a:gd name="connsiteY42" fmla="*/ 1776392 h 2801875"/>
              <a:gd name="connsiteX43" fmla="*/ 634621 w 3352408"/>
              <a:gd name="connsiteY43" fmla="*/ 1879681 h 2801875"/>
              <a:gd name="connsiteX44" fmla="*/ 580141 w 3352408"/>
              <a:gd name="connsiteY44" fmla="*/ 1949266 h 2801875"/>
              <a:gd name="connsiteX45" fmla="*/ 587360 w 3352408"/>
              <a:gd name="connsiteY45" fmla="*/ 2093574 h 2801875"/>
              <a:gd name="connsiteX46" fmla="*/ 555799 w 3352408"/>
              <a:gd name="connsiteY46" fmla="*/ 2176014 h 2801875"/>
              <a:gd name="connsiteX47" fmla="*/ 490502 w 3352408"/>
              <a:gd name="connsiteY47" fmla="*/ 2172327 h 2801875"/>
              <a:gd name="connsiteX48" fmla="*/ 442492 w 3352408"/>
              <a:gd name="connsiteY48" fmla="*/ 2080974 h 2801875"/>
              <a:gd name="connsiteX49" fmla="*/ 420068 w 3352408"/>
              <a:gd name="connsiteY49" fmla="*/ 2029409 h 2801875"/>
              <a:gd name="connsiteX50" fmla="*/ 339705 w 3352408"/>
              <a:gd name="connsiteY50" fmla="*/ 2096823 h 2801875"/>
              <a:gd name="connsiteX51" fmla="*/ 327663 w 3352408"/>
              <a:gd name="connsiteY51" fmla="*/ 2045064 h 2801875"/>
              <a:gd name="connsiteX52" fmla="*/ 336659 w 3352408"/>
              <a:gd name="connsiteY52" fmla="*/ 2022766 h 2801875"/>
              <a:gd name="connsiteX53" fmla="*/ 286388 w 3352408"/>
              <a:gd name="connsiteY53" fmla="*/ 2014828 h 2801875"/>
              <a:gd name="connsiteX54" fmla="*/ 341951 w 3352408"/>
              <a:gd name="connsiteY54" fmla="*/ 1967201 h 2801875"/>
              <a:gd name="connsiteX55" fmla="*/ 429264 w 3352408"/>
              <a:gd name="connsiteY55" fmla="*/ 1898411 h 2801875"/>
              <a:gd name="connsiteX56" fmla="*/ 454115 w 3352408"/>
              <a:gd name="connsiteY56" fmla="*/ 1751048 h 2801875"/>
              <a:gd name="connsiteX57" fmla="*/ 407648 w 3352408"/>
              <a:gd name="connsiteY57" fmla="*/ 1735891 h 2801875"/>
              <a:gd name="connsiteX58" fmla="*/ 427547 w 3352408"/>
              <a:gd name="connsiteY58" fmla="*/ 1651944 h 2801875"/>
              <a:gd name="connsiteX59" fmla="*/ 394748 w 3352408"/>
              <a:gd name="connsiteY59" fmla="*/ 1636099 h 2801875"/>
              <a:gd name="connsiteX60" fmla="*/ 323170 w 3352408"/>
              <a:gd name="connsiteY60" fmla="*/ 1599996 h 2801875"/>
              <a:gd name="connsiteX61" fmla="*/ 89976 w 3352408"/>
              <a:gd name="connsiteY61" fmla="*/ 1553999 h 2801875"/>
              <a:gd name="connsiteX62" fmla="*/ 20 w 3352408"/>
              <a:gd name="connsiteY62" fmla="*/ 1404374 h 2801875"/>
              <a:gd name="connsiteX63" fmla="*/ 135646 w 3352408"/>
              <a:gd name="connsiteY63" fmla="*/ 1387370 h 2801875"/>
              <a:gd name="connsiteX64" fmla="*/ 256416 w 3352408"/>
              <a:gd name="connsiteY64" fmla="*/ 1292480 h 2801875"/>
              <a:gd name="connsiteX65" fmla="*/ 403065 w 3352408"/>
              <a:gd name="connsiteY65" fmla="*/ 1275227 h 2801875"/>
              <a:gd name="connsiteX66" fmla="*/ 522038 w 3352408"/>
              <a:gd name="connsiteY66" fmla="*/ 1092590 h 2801875"/>
              <a:gd name="connsiteX67" fmla="*/ 528283 w 3352408"/>
              <a:gd name="connsiteY67" fmla="*/ 1021107 h 2801875"/>
              <a:gd name="connsiteX68" fmla="*/ 537808 w 3352408"/>
              <a:gd name="connsiteY68" fmla="*/ 960812 h 2801875"/>
              <a:gd name="connsiteX69" fmla="*/ 573527 w 3352408"/>
              <a:gd name="connsiteY69" fmla="*/ 952051 h 2801875"/>
              <a:gd name="connsiteX70" fmla="*/ 602955 w 3352408"/>
              <a:gd name="connsiteY70" fmla="*/ 983142 h 2801875"/>
              <a:gd name="connsiteX71" fmla="*/ 621152 w 3352408"/>
              <a:gd name="connsiteY71" fmla="*/ 966338 h 2801875"/>
              <a:gd name="connsiteX72" fmla="*/ 619624 w 3352408"/>
              <a:gd name="connsiteY72" fmla="*/ 906088 h 2801875"/>
              <a:gd name="connsiteX73" fmla="*/ 671069 w 3352408"/>
              <a:gd name="connsiteY73" fmla="*/ 885556 h 2801875"/>
              <a:gd name="connsiteX74" fmla="*/ 714020 w 3352408"/>
              <a:gd name="connsiteY74" fmla="*/ 930620 h 2801875"/>
              <a:gd name="connsiteX75" fmla="*/ 730689 w 3352408"/>
              <a:gd name="connsiteY75" fmla="*/ 952051 h 2801875"/>
              <a:gd name="connsiteX76" fmla="*/ 759714 w 3352408"/>
              <a:gd name="connsiteY76" fmla="*/ 939380 h 2801875"/>
              <a:gd name="connsiteX77" fmla="*/ 768789 w 3352408"/>
              <a:gd name="connsiteY77" fmla="*/ 880613 h 2801875"/>
              <a:gd name="connsiteX78" fmla="*/ 769823 w 3352408"/>
              <a:gd name="connsiteY78" fmla="*/ 847186 h 2801875"/>
              <a:gd name="connsiteX79" fmla="*/ 790220 w 3352408"/>
              <a:gd name="connsiteY79" fmla="*/ 823463 h 2801875"/>
              <a:gd name="connsiteX80" fmla="*/ 845978 w 3352408"/>
              <a:gd name="connsiteY80" fmla="*/ 804952 h 2801875"/>
              <a:gd name="connsiteX81" fmla="*/ 878327 w 3352408"/>
              <a:gd name="connsiteY81" fmla="*/ 799651 h 2801875"/>
              <a:gd name="connsiteX82" fmla="*/ 896523 w 3352408"/>
              <a:gd name="connsiteY82" fmla="*/ 767167 h 2801875"/>
              <a:gd name="connsiteX83" fmla="*/ 921189 w 3352408"/>
              <a:gd name="connsiteY83" fmla="*/ 759170 h 2801875"/>
              <a:gd name="connsiteX84" fmla="*/ 937858 w 3352408"/>
              <a:gd name="connsiteY84" fmla="*/ 735357 h 2801875"/>
              <a:gd name="connsiteX85" fmla="*/ 961670 w 3352408"/>
              <a:gd name="connsiteY85" fmla="*/ 787745 h 2801875"/>
              <a:gd name="connsiteX86" fmla="*/ 1004533 w 3352408"/>
              <a:gd name="connsiteY86" fmla="*/ 785364 h 2801875"/>
              <a:gd name="connsiteX87" fmla="*/ 1042633 w 3352408"/>
              <a:gd name="connsiteY87" fmla="*/ 797270 h 2801875"/>
              <a:gd name="connsiteX88" fmla="*/ 1066445 w 3352408"/>
              <a:gd name="connsiteY88" fmla="*/ 787745 h 2801875"/>
              <a:gd name="connsiteX89" fmla="*/ 1095020 w 3352408"/>
              <a:gd name="connsiteY89" fmla="*/ 859182 h 2801875"/>
              <a:gd name="connsiteX90" fmla="*/ 1119956 w 3352408"/>
              <a:gd name="connsiteY90" fmla="*/ 846872 h 2801875"/>
              <a:gd name="connsiteX91" fmla="*/ 1163088 w 3352408"/>
              <a:gd name="connsiteY91" fmla="*/ 852532 h 2801875"/>
              <a:gd name="connsiteX92" fmla="*/ 1197414 w 3352408"/>
              <a:gd name="connsiteY92" fmla="*/ 859182 h 2801875"/>
              <a:gd name="connsiteX93" fmla="*/ 1256765 w 3352408"/>
              <a:gd name="connsiteY93" fmla="*/ 914715 h 2801875"/>
              <a:gd name="connsiteX94" fmla="*/ 1285520 w 3352408"/>
              <a:gd name="connsiteY94" fmla="*/ 899663 h 2801875"/>
              <a:gd name="connsiteX95" fmla="*/ 1321239 w 3352408"/>
              <a:gd name="connsiteY95" fmla="*/ 923476 h 2801875"/>
              <a:gd name="connsiteX96" fmla="*/ 1373627 w 3352408"/>
              <a:gd name="connsiteY96" fmla="*/ 952051 h 2801875"/>
              <a:gd name="connsiteX97" fmla="*/ 1454589 w 3352408"/>
              <a:gd name="connsiteY97" fmla="*/ 956633 h 2801875"/>
              <a:gd name="connsiteX98" fmla="*/ 1478086 w 3352408"/>
              <a:gd name="connsiteY98" fmla="*/ 917680 h 2801875"/>
              <a:gd name="connsiteX99" fmla="*/ 1442683 w 3352408"/>
              <a:gd name="connsiteY99" fmla="*/ 875851 h 2801875"/>
              <a:gd name="connsiteX100" fmla="*/ 1367740 w 3352408"/>
              <a:gd name="connsiteY100" fmla="*/ 823687 h 2801875"/>
              <a:gd name="connsiteX101" fmla="*/ 1280758 w 3352408"/>
              <a:gd name="connsiteY101" fmla="*/ 778220 h 2801875"/>
              <a:gd name="connsiteX102" fmla="*/ 1195527 w 3352408"/>
              <a:gd name="connsiteY102" fmla="*/ 685396 h 2801875"/>
              <a:gd name="connsiteX103" fmla="*/ 1156933 w 3352408"/>
              <a:gd name="connsiteY103" fmla="*/ 663920 h 2801875"/>
              <a:gd name="connsiteX104" fmla="*/ 1075341 w 3352408"/>
              <a:gd name="connsiteY104" fmla="*/ 588124 h 2801875"/>
              <a:gd name="connsiteX105" fmla="*/ 1045014 w 3352408"/>
              <a:gd name="connsiteY105" fmla="*/ 521045 h 2801875"/>
              <a:gd name="connsiteX106" fmla="*/ 1014058 w 3352408"/>
              <a:gd name="connsiteY106" fmla="*/ 471038 h 2801875"/>
              <a:gd name="connsiteX107" fmla="*/ 997074 w 3352408"/>
              <a:gd name="connsiteY107" fmla="*/ 455134 h 2801875"/>
              <a:gd name="connsiteX108" fmla="*/ 1002151 w 3352408"/>
              <a:gd name="connsiteY108" fmla="*/ 418651 h 2801875"/>
              <a:gd name="connsiteX109" fmla="*/ 1023583 w 3352408"/>
              <a:gd name="connsiteY109" fmla="*/ 378394 h 2801875"/>
              <a:gd name="connsiteX110" fmla="*/ 980720 w 3352408"/>
              <a:gd name="connsiteY110" fmla="*/ 378170 h 2801875"/>
              <a:gd name="connsiteX111" fmla="*/ 938801 w 3352408"/>
              <a:gd name="connsiteY111" fmla="*/ 353099 h 2801875"/>
              <a:gd name="connsiteX112" fmla="*/ 930714 w 3352408"/>
              <a:gd name="connsiteY112" fmla="*/ 290063 h 2801875"/>
              <a:gd name="connsiteX113" fmla="*/ 899758 w 3352408"/>
              <a:gd name="connsiteY113" fmla="*/ 275776 h 2801875"/>
              <a:gd name="connsiteX114" fmla="*/ 894186 w 3352408"/>
              <a:gd name="connsiteY114" fmla="*/ 252862 h 2801875"/>
              <a:gd name="connsiteX115" fmla="*/ 842608 w 3352408"/>
              <a:gd name="connsiteY115" fmla="*/ 256726 h 2801875"/>
              <a:gd name="connsiteX116" fmla="*/ 830702 w 3352408"/>
              <a:gd name="connsiteY116" fmla="*/ 240057 h 2801875"/>
              <a:gd name="connsiteX117" fmla="*/ 780695 w 3352408"/>
              <a:gd name="connsiteY117" fmla="*/ 247201 h 2801875"/>
              <a:gd name="connsiteX118" fmla="*/ 759264 w 3352408"/>
              <a:gd name="connsiteY118" fmla="*/ 235295 h 2801875"/>
              <a:gd name="connsiteX119" fmla="*/ 746639 w 3352408"/>
              <a:gd name="connsiteY119" fmla="*/ 193644 h 2801875"/>
              <a:gd name="connsiteX120" fmla="*/ 672819 w 3352408"/>
              <a:gd name="connsiteY120" fmla="*/ 215075 h 2801875"/>
              <a:gd name="connsiteX121" fmla="*/ 697352 w 3352408"/>
              <a:gd name="connsiteY121" fmla="*/ 178145 h 2801875"/>
              <a:gd name="connsiteX122" fmla="*/ 744977 w 3352408"/>
              <a:gd name="connsiteY122" fmla="*/ 154332 h 2801875"/>
              <a:gd name="connsiteX123" fmla="*/ 780696 w 3352408"/>
              <a:gd name="connsiteY123" fmla="*/ 142426 h 2801875"/>
              <a:gd name="connsiteX124" fmla="*/ 794982 w 3352408"/>
              <a:gd name="connsiteY124" fmla="*/ 92419 h 2801875"/>
              <a:gd name="connsiteX125" fmla="*/ 837845 w 3352408"/>
              <a:gd name="connsiteY125" fmla="*/ 97182 h 2801875"/>
              <a:gd name="connsiteX126" fmla="*/ 941182 w 3352408"/>
              <a:gd name="connsiteY126" fmla="*/ 41649 h 2801875"/>
              <a:gd name="connsiteX127" fmla="*/ 1174994 w 3352408"/>
              <a:gd name="connsiteY127" fmla="*/ 0 h 2801875"/>
              <a:gd name="connsiteX128" fmla="*/ 1273704 w 3352408"/>
              <a:gd name="connsiteY128" fmla="*/ 27677 h 2801875"/>
              <a:gd name="connsiteX129" fmla="*/ 1337908 w 3352408"/>
              <a:gd name="connsiteY129" fmla="*/ 61463 h 2801875"/>
              <a:gd name="connsiteX130" fmla="*/ 1380770 w 3352408"/>
              <a:gd name="connsiteY130" fmla="*/ 90038 h 2801875"/>
              <a:gd name="connsiteX131" fmla="*/ 1562868 w 3352408"/>
              <a:gd name="connsiteY131" fmla="*/ 102933 h 2801875"/>
              <a:gd name="connsiteX0" fmla="*/ 1562868 w 3352408"/>
              <a:gd name="connsiteY0" fmla="*/ 102933 h 2801875"/>
              <a:gd name="connsiteX1" fmla="*/ 1481367 w 3352408"/>
              <a:gd name="connsiteY1" fmla="*/ 309068 h 2801875"/>
              <a:gd name="connsiteX2" fmla="*/ 1455488 w 3352408"/>
              <a:gd name="connsiteY2" fmla="*/ 464344 h 2801875"/>
              <a:gd name="connsiteX3" fmla="*/ 1610763 w 3352408"/>
              <a:gd name="connsiteY3" fmla="*/ 610993 h 2801875"/>
              <a:gd name="connsiteX4" fmla="*/ 1984455 w 3352408"/>
              <a:gd name="connsiteY4" fmla="*/ 831616 h 2801875"/>
              <a:gd name="connsiteX5" fmla="*/ 2243137 w 3352408"/>
              <a:gd name="connsiteY5" fmla="*/ 1027377 h 2801875"/>
              <a:gd name="connsiteX6" fmla="*/ 2490657 w 3352408"/>
              <a:gd name="connsiteY6" fmla="*/ 1214403 h 2801875"/>
              <a:gd name="connsiteX7" fmla="*/ 2663874 w 3352408"/>
              <a:gd name="connsiteY7" fmla="*/ 1421546 h 2801875"/>
              <a:gd name="connsiteX8" fmla="*/ 3239142 w 3352408"/>
              <a:gd name="connsiteY8" fmla="*/ 1800517 h 2801875"/>
              <a:gd name="connsiteX9" fmla="*/ 3143892 w 3352408"/>
              <a:gd name="connsiteY9" fmla="*/ 1956619 h 2801875"/>
              <a:gd name="connsiteX10" fmla="*/ 3350266 w 3352408"/>
              <a:gd name="connsiteY10" fmla="*/ 2065100 h 2801875"/>
              <a:gd name="connsiteX11" fmla="*/ 3262952 w 3352408"/>
              <a:gd name="connsiteY11" fmla="*/ 2110079 h 2801875"/>
              <a:gd name="connsiteX12" fmla="*/ 3221787 w 3352408"/>
              <a:gd name="connsiteY12" fmla="*/ 2128282 h 2801875"/>
              <a:gd name="connsiteX13" fmla="*/ 3165057 w 3352408"/>
              <a:gd name="connsiteY13" fmla="*/ 2104788 h 2801875"/>
              <a:gd name="connsiteX14" fmla="*/ 3022184 w 3352408"/>
              <a:gd name="connsiteY14" fmla="*/ 2043933 h 2801875"/>
              <a:gd name="connsiteX15" fmla="*/ 3054410 w 3352408"/>
              <a:gd name="connsiteY15" fmla="*/ 2108576 h 2801875"/>
              <a:gd name="connsiteX16" fmla="*/ 2977203 w 3352408"/>
              <a:gd name="connsiteY16" fmla="*/ 2102142 h 2801875"/>
              <a:gd name="connsiteX17" fmla="*/ 3196806 w 3352408"/>
              <a:gd name="connsiteY17" fmla="*/ 2250309 h 2801875"/>
              <a:gd name="connsiteX18" fmla="*/ 3085682 w 3352408"/>
              <a:gd name="connsiteY18" fmla="*/ 2311162 h 2801875"/>
              <a:gd name="connsiteX19" fmla="*/ 3080391 w 3352408"/>
              <a:gd name="connsiteY19" fmla="*/ 2401121 h 2801875"/>
              <a:gd name="connsiteX20" fmla="*/ 3162412 w 3352408"/>
              <a:gd name="connsiteY20" fmla="*/ 2557226 h 2801875"/>
              <a:gd name="connsiteX21" fmla="*/ 3024399 w 3352408"/>
              <a:gd name="connsiteY21" fmla="*/ 2652898 h 2801875"/>
              <a:gd name="connsiteX22" fmla="*/ 3014245 w 3352408"/>
              <a:gd name="connsiteY22" fmla="*/ 2800642 h 2801875"/>
              <a:gd name="connsiteX23" fmla="*/ 2868724 w 3352408"/>
              <a:gd name="connsiteY23" fmla="*/ 2708039 h 2801875"/>
              <a:gd name="connsiteX24" fmla="*/ 2712620 w 3352408"/>
              <a:gd name="connsiteY24" fmla="*/ 2705393 h 2801875"/>
              <a:gd name="connsiteX25" fmla="*/ 2575037 w 3352408"/>
              <a:gd name="connsiteY25" fmla="*/ 2485788 h 2801875"/>
              <a:gd name="connsiteX26" fmla="*/ 2518492 w 3352408"/>
              <a:gd name="connsiteY26" fmla="*/ 2313982 h 2801875"/>
              <a:gd name="connsiteX27" fmla="*/ 2458618 w 3352408"/>
              <a:gd name="connsiteY27" fmla="*/ 2062453 h 2801875"/>
              <a:gd name="connsiteX28" fmla="*/ 2366015 w 3352408"/>
              <a:gd name="connsiteY28" fmla="*/ 1967204 h 2801875"/>
              <a:gd name="connsiteX29" fmla="*/ 2246953 w 3352408"/>
              <a:gd name="connsiteY29" fmla="*/ 2033351 h 2801875"/>
              <a:gd name="connsiteX30" fmla="*/ 2299868 w 3352408"/>
              <a:gd name="connsiteY30" fmla="*/ 2152412 h 2801875"/>
              <a:gd name="connsiteX31" fmla="*/ 2266371 w 3352408"/>
              <a:gd name="connsiteY31" fmla="*/ 2241385 h 2801875"/>
              <a:gd name="connsiteX32" fmla="*/ 2204619 w 3352408"/>
              <a:gd name="connsiteY32" fmla="*/ 2197392 h 2801875"/>
              <a:gd name="connsiteX33" fmla="*/ 2151703 w 3352408"/>
              <a:gd name="connsiteY33" fmla="*/ 2120662 h 2801875"/>
              <a:gd name="connsiteX34" fmla="*/ 2051285 w 3352408"/>
              <a:gd name="connsiteY34" fmla="*/ 2061249 h 2801875"/>
              <a:gd name="connsiteX35" fmla="*/ 1917540 w 3352408"/>
              <a:gd name="connsiteY35" fmla="*/ 1987056 h 2801875"/>
              <a:gd name="connsiteX36" fmla="*/ 1776623 w 3352408"/>
              <a:gd name="connsiteY36" fmla="*/ 1881806 h 2801875"/>
              <a:gd name="connsiteX37" fmla="*/ 1654086 w 3352408"/>
              <a:gd name="connsiteY37" fmla="*/ 1845283 h 2801875"/>
              <a:gd name="connsiteX38" fmla="*/ 1575460 w 3352408"/>
              <a:gd name="connsiteY38" fmla="*/ 1692523 h 2801875"/>
              <a:gd name="connsiteX39" fmla="*/ 1517295 w 3352408"/>
              <a:gd name="connsiteY39" fmla="*/ 1568795 h 2801875"/>
              <a:gd name="connsiteX40" fmla="*/ 1310640 w 3352408"/>
              <a:gd name="connsiteY40" fmla="*/ 1656260 h 2801875"/>
              <a:gd name="connsiteX41" fmla="*/ 1113899 w 3352408"/>
              <a:gd name="connsiteY41" fmla="*/ 1820074 h 2801875"/>
              <a:gd name="connsiteX42" fmla="*/ 906537 w 3352408"/>
              <a:gd name="connsiteY42" fmla="*/ 1810116 h 2801875"/>
              <a:gd name="connsiteX43" fmla="*/ 675146 w 3352408"/>
              <a:gd name="connsiteY43" fmla="*/ 1776392 h 2801875"/>
              <a:gd name="connsiteX44" fmla="*/ 634621 w 3352408"/>
              <a:gd name="connsiteY44" fmla="*/ 1879681 h 2801875"/>
              <a:gd name="connsiteX45" fmla="*/ 580141 w 3352408"/>
              <a:gd name="connsiteY45" fmla="*/ 1949266 h 2801875"/>
              <a:gd name="connsiteX46" fmla="*/ 587360 w 3352408"/>
              <a:gd name="connsiteY46" fmla="*/ 2093574 h 2801875"/>
              <a:gd name="connsiteX47" fmla="*/ 555799 w 3352408"/>
              <a:gd name="connsiteY47" fmla="*/ 2176014 h 2801875"/>
              <a:gd name="connsiteX48" fmla="*/ 490502 w 3352408"/>
              <a:gd name="connsiteY48" fmla="*/ 2172327 h 2801875"/>
              <a:gd name="connsiteX49" fmla="*/ 442492 w 3352408"/>
              <a:gd name="connsiteY49" fmla="*/ 2080974 h 2801875"/>
              <a:gd name="connsiteX50" fmla="*/ 420068 w 3352408"/>
              <a:gd name="connsiteY50" fmla="*/ 2029409 h 2801875"/>
              <a:gd name="connsiteX51" fmla="*/ 339705 w 3352408"/>
              <a:gd name="connsiteY51" fmla="*/ 2096823 h 2801875"/>
              <a:gd name="connsiteX52" fmla="*/ 327663 w 3352408"/>
              <a:gd name="connsiteY52" fmla="*/ 2045064 h 2801875"/>
              <a:gd name="connsiteX53" fmla="*/ 336659 w 3352408"/>
              <a:gd name="connsiteY53" fmla="*/ 2022766 h 2801875"/>
              <a:gd name="connsiteX54" fmla="*/ 286388 w 3352408"/>
              <a:gd name="connsiteY54" fmla="*/ 2014828 h 2801875"/>
              <a:gd name="connsiteX55" fmla="*/ 341951 w 3352408"/>
              <a:gd name="connsiteY55" fmla="*/ 1967201 h 2801875"/>
              <a:gd name="connsiteX56" fmla="*/ 429264 w 3352408"/>
              <a:gd name="connsiteY56" fmla="*/ 1898411 h 2801875"/>
              <a:gd name="connsiteX57" fmla="*/ 454115 w 3352408"/>
              <a:gd name="connsiteY57" fmla="*/ 1751048 h 2801875"/>
              <a:gd name="connsiteX58" fmla="*/ 407648 w 3352408"/>
              <a:gd name="connsiteY58" fmla="*/ 1735891 h 2801875"/>
              <a:gd name="connsiteX59" fmla="*/ 427547 w 3352408"/>
              <a:gd name="connsiteY59" fmla="*/ 1651944 h 2801875"/>
              <a:gd name="connsiteX60" fmla="*/ 394748 w 3352408"/>
              <a:gd name="connsiteY60" fmla="*/ 1636099 h 2801875"/>
              <a:gd name="connsiteX61" fmla="*/ 323170 w 3352408"/>
              <a:gd name="connsiteY61" fmla="*/ 1599996 h 2801875"/>
              <a:gd name="connsiteX62" fmla="*/ 89976 w 3352408"/>
              <a:gd name="connsiteY62" fmla="*/ 1553999 h 2801875"/>
              <a:gd name="connsiteX63" fmla="*/ 20 w 3352408"/>
              <a:gd name="connsiteY63" fmla="*/ 1404374 h 2801875"/>
              <a:gd name="connsiteX64" fmla="*/ 135646 w 3352408"/>
              <a:gd name="connsiteY64" fmla="*/ 1387370 h 2801875"/>
              <a:gd name="connsiteX65" fmla="*/ 256416 w 3352408"/>
              <a:gd name="connsiteY65" fmla="*/ 1292480 h 2801875"/>
              <a:gd name="connsiteX66" fmla="*/ 403065 w 3352408"/>
              <a:gd name="connsiteY66" fmla="*/ 1275227 h 2801875"/>
              <a:gd name="connsiteX67" fmla="*/ 522038 w 3352408"/>
              <a:gd name="connsiteY67" fmla="*/ 1092590 h 2801875"/>
              <a:gd name="connsiteX68" fmla="*/ 528283 w 3352408"/>
              <a:gd name="connsiteY68" fmla="*/ 1021107 h 2801875"/>
              <a:gd name="connsiteX69" fmla="*/ 537808 w 3352408"/>
              <a:gd name="connsiteY69" fmla="*/ 960812 h 2801875"/>
              <a:gd name="connsiteX70" fmla="*/ 573527 w 3352408"/>
              <a:gd name="connsiteY70" fmla="*/ 952051 h 2801875"/>
              <a:gd name="connsiteX71" fmla="*/ 602955 w 3352408"/>
              <a:gd name="connsiteY71" fmla="*/ 983142 h 2801875"/>
              <a:gd name="connsiteX72" fmla="*/ 621152 w 3352408"/>
              <a:gd name="connsiteY72" fmla="*/ 966338 h 2801875"/>
              <a:gd name="connsiteX73" fmla="*/ 619624 w 3352408"/>
              <a:gd name="connsiteY73" fmla="*/ 906088 h 2801875"/>
              <a:gd name="connsiteX74" fmla="*/ 671069 w 3352408"/>
              <a:gd name="connsiteY74" fmla="*/ 885556 h 2801875"/>
              <a:gd name="connsiteX75" fmla="*/ 714020 w 3352408"/>
              <a:gd name="connsiteY75" fmla="*/ 930620 h 2801875"/>
              <a:gd name="connsiteX76" fmla="*/ 730689 w 3352408"/>
              <a:gd name="connsiteY76" fmla="*/ 952051 h 2801875"/>
              <a:gd name="connsiteX77" fmla="*/ 759714 w 3352408"/>
              <a:gd name="connsiteY77" fmla="*/ 939380 h 2801875"/>
              <a:gd name="connsiteX78" fmla="*/ 768789 w 3352408"/>
              <a:gd name="connsiteY78" fmla="*/ 880613 h 2801875"/>
              <a:gd name="connsiteX79" fmla="*/ 769823 w 3352408"/>
              <a:gd name="connsiteY79" fmla="*/ 847186 h 2801875"/>
              <a:gd name="connsiteX80" fmla="*/ 790220 w 3352408"/>
              <a:gd name="connsiteY80" fmla="*/ 823463 h 2801875"/>
              <a:gd name="connsiteX81" fmla="*/ 845978 w 3352408"/>
              <a:gd name="connsiteY81" fmla="*/ 804952 h 2801875"/>
              <a:gd name="connsiteX82" fmla="*/ 878327 w 3352408"/>
              <a:gd name="connsiteY82" fmla="*/ 799651 h 2801875"/>
              <a:gd name="connsiteX83" fmla="*/ 896523 w 3352408"/>
              <a:gd name="connsiteY83" fmla="*/ 767167 h 2801875"/>
              <a:gd name="connsiteX84" fmla="*/ 921189 w 3352408"/>
              <a:gd name="connsiteY84" fmla="*/ 759170 h 2801875"/>
              <a:gd name="connsiteX85" fmla="*/ 937858 w 3352408"/>
              <a:gd name="connsiteY85" fmla="*/ 735357 h 2801875"/>
              <a:gd name="connsiteX86" fmla="*/ 961670 w 3352408"/>
              <a:gd name="connsiteY86" fmla="*/ 787745 h 2801875"/>
              <a:gd name="connsiteX87" fmla="*/ 1004533 w 3352408"/>
              <a:gd name="connsiteY87" fmla="*/ 785364 h 2801875"/>
              <a:gd name="connsiteX88" fmla="*/ 1042633 w 3352408"/>
              <a:gd name="connsiteY88" fmla="*/ 797270 h 2801875"/>
              <a:gd name="connsiteX89" fmla="*/ 1066445 w 3352408"/>
              <a:gd name="connsiteY89" fmla="*/ 787745 h 2801875"/>
              <a:gd name="connsiteX90" fmla="*/ 1095020 w 3352408"/>
              <a:gd name="connsiteY90" fmla="*/ 859182 h 2801875"/>
              <a:gd name="connsiteX91" fmla="*/ 1119956 w 3352408"/>
              <a:gd name="connsiteY91" fmla="*/ 846872 h 2801875"/>
              <a:gd name="connsiteX92" fmla="*/ 1163088 w 3352408"/>
              <a:gd name="connsiteY92" fmla="*/ 852532 h 2801875"/>
              <a:gd name="connsiteX93" fmla="*/ 1197414 w 3352408"/>
              <a:gd name="connsiteY93" fmla="*/ 859182 h 2801875"/>
              <a:gd name="connsiteX94" fmla="*/ 1256765 w 3352408"/>
              <a:gd name="connsiteY94" fmla="*/ 914715 h 2801875"/>
              <a:gd name="connsiteX95" fmla="*/ 1285520 w 3352408"/>
              <a:gd name="connsiteY95" fmla="*/ 899663 h 2801875"/>
              <a:gd name="connsiteX96" fmla="*/ 1321239 w 3352408"/>
              <a:gd name="connsiteY96" fmla="*/ 923476 h 2801875"/>
              <a:gd name="connsiteX97" fmla="*/ 1373627 w 3352408"/>
              <a:gd name="connsiteY97" fmla="*/ 952051 h 2801875"/>
              <a:gd name="connsiteX98" fmla="*/ 1454589 w 3352408"/>
              <a:gd name="connsiteY98" fmla="*/ 956633 h 2801875"/>
              <a:gd name="connsiteX99" fmla="*/ 1478086 w 3352408"/>
              <a:gd name="connsiteY99" fmla="*/ 917680 h 2801875"/>
              <a:gd name="connsiteX100" fmla="*/ 1442683 w 3352408"/>
              <a:gd name="connsiteY100" fmla="*/ 875851 h 2801875"/>
              <a:gd name="connsiteX101" fmla="*/ 1367740 w 3352408"/>
              <a:gd name="connsiteY101" fmla="*/ 823687 h 2801875"/>
              <a:gd name="connsiteX102" fmla="*/ 1280758 w 3352408"/>
              <a:gd name="connsiteY102" fmla="*/ 778220 h 2801875"/>
              <a:gd name="connsiteX103" fmla="*/ 1195527 w 3352408"/>
              <a:gd name="connsiteY103" fmla="*/ 685396 h 2801875"/>
              <a:gd name="connsiteX104" fmla="*/ 1156933 w 3352408"/>
              <a:gd name="connsiteY104" fmla="*/ 663920 h 2801875"/>
              <a:gd name="connsiteX105" fmla="*/ 1075341 w 3352408"/>
              <a:gd name="connsiteY105" fmla="*/ 588124 h 2801875"/>
              <a:gd name="connsiteX106" fmla="*/ 1045014 w 3352408"/>
              <a:gd name="connsiteY106" fmla="*/ 521045 h 2801875"/>
              <a:gd name="connsiteX107" fmla="*/ 1014058 w 3352408"/>
              <a:gd name="connsiteY107" fmla="*/ 471038 h 2801875"/>
              <a:gd name="connsiteX108" fmla="*/ 997074 w 3352408"/>
              <a:gd name="connsiteY108" fmla="*/ 455134 h 2801875"/>
              <a:gd name="connsiteX109" fmla="*/ 1002151 w 3352408"/>
              <a:gd name="connsiteY109" fmla="*/ 418651 h 2801875"/>
              <a:gd name="connsiteX110" fmla="*/ 1023583 w 3352408"/>
              <a:gd name="connsiteY110" fmla="*/ 378394 h 2801875"/>
              <a:gd name="connsiteX111" fmla="*/ 980720 w 3352408"/>
              <a:gd name="connsiteY111" fmla="*/ 378170 h 2801875"/>
              <a:gd name="connsiteX112" fmla="*/ 938801 w 3352408"/>
              <a:gd name="connsiteY112" fmla="*/ 353099 h 2801875"/>
              <a:gd name="connsiteX113" fmla="*/ 930714 w 3352408"/>
              <a:gd name="connsiteY113" fmla="*/ 290063 h 2801875"/>
              <a:gd name="connsiteX114" fmla="*/ 899758 w 3352408"/>
              <a:gd name="connsiteY114" fmla="*/ 275776 h 2801875"/>
              <a:gd name="connsiteX115" fmla="*/ 894186 w 3352408"/>
              <a:gd name="connsiteY115" fmla="*/ 252862 h 2801875"/>
              <a:gd name="connsiteX116" fmla="*/ 842608 w 3352408"/>
              <a:gd name="connsiteY116" fmla="*/ 256726 h 2801875"/>
              <a:gd name="connsiteX117" fmla="*/ 830702 w 3352408"/>
              <a:gd name="connsiteY117" fmla="*/ 240057 h 2801875"/>
              <a:gd name="connsiteX118" fmla="*/ 780695 w 3352408"/>
              <a:gd name="connsiteY118" fmla="*/ 247201 h 2801875"/>
              <a:gd name="connsiteX119" fmla="*/ 759264 w 3352408"/>
              <a:gd name="connsiteY119" fmla="*/ 235295 h 2801875"/>
              <a:gd name="connsiteX120" fmla="*/ 746639 w 3352408"/>
              <a:gd name="connsiteY120" fmla="*/ 193644 h 2801875"/>
              <a:gd name="connsiteX121" fmla="*/ 672819 w 3352408"/>
              <a:gd name="connsiteY121" fmla="*/ 215075 h 2801875"/>
              <a:gd name="connsiteX122" fmla="*/ 697352 w 3352408"/>
              <a:gd name="connsiteY122" fmla="*/ 178145 h 2801875"/>
              <a:gd name="connsiteX123" fmla="*/ 744977 w 3352408"/>
              <a:gd name="connsiteY123" fmla="*/ 154332 h 2801875"/>
              <a:gd name="connsiteX124" fmla="*/ 780696 w 3352408"/>
              <a:gd name="connsiteY124" fmla="*/ 142426 h 2801875"/>
              <a:gd name="connsiteX125" fmla="*/ 794982 w 3352408"/>
              <a:gd name="connsiteY125" fmla="*/ 92419 h 2801875"/>
              <a:gd name="connsiteX126" fmla="*/ 837845 w 3352408"/>
              <a:gd name="connsiteY126" fmla="*/ 97182 h 2801875"/>
              <a:gd name="connsiteX127" fmla="*/ 941182 w 3352408"/>
              <a:gd name="connsiteY127" fmla="*/ 41649 h 2801875"/>
              <a:gd name="connsiteX128" fmla="*/ 1174994 w 3352408"/>
              <a:gd name="connsiteY128" fmla="*/ 0 h 2801875"/>
              <a:gd name="connsiteX129" fmla="*/ 1273704 w 3352408"/>
              <a:gd name="connsiteY129" fmla="*/ 27677 h 2801875"/>
              <a:gd name="connsiteX130" fmla="*/ 1337908 w 3352408"/>
              <a:gd name="connsiteY130" fmla="*/ 61463 h 2801875"/>
              <a:gd name="connsiteX131" fmla="*/ 1380770 w 3352408"/>
              <a:gd name="connsiteY131" fmla="*/ 90038 h 2801875"/>
              <a:gd name="connsiteX132" fmla="*/ 1562868 w 3352408"/>
              <a:gd name="connsiteY132" fmla="*/ 102933 h 2801875"/>
              <a:gd name="connsiteX0" fmla="*/ 1562868 w 3352408"/>
              <a:gd name="connsiteY0" fmla="*/ 102933 h 2801875"/>
              <a:gd name="connsiteX1" fmla="*/ 1481367 w 3352408"/>
              <a:gd name="connsiteY1" fmla="*/ 309068 h 2801875"/>
              <a:gd name="connsiteX2" fmla="*/ 1455488 w 3352408"/>
              <a:gd name="connsiteY2" fmla="*/ 464344 h 2801875"/>
              <a:gd name="connsiteX3" fmla="*/ 1610763 w 3352408"/>
              <a:gd name="connsiteY3" fmla="*/ 610993 h 2801875"/>
              <a:gd name="connsiteX4" fmla="*/ 1984455 w 3352408"/>
              <a:gd name="connsiteY4" fmla="*/ 831616 h 2801875"/>
              <a:gd name="connsiteX5" fmla="*/ 2243137 w 3352408"/>
              <a:gd name="connsiteY5" fmla="*/ 1027377 h 2801875"/>
              <a:gd name="connsiteX6" fmla="*/ 2490657 w 3352408"/>
              <a:gd name="connsiteY6" fmla="*/ 1214403 h 2801875"/>
              <a:gd name="connsiteX7" fmla="*/ 2663874 w 3352408"/>
              <a:gd name="connsiteY7" fmla="*/ 1421546 h 2801875"/>
              <a:gd name="connsiteX8" fmla="*/ 3239142 w 3352408"/>
              <a:gd name="connsiteY8" fmla="*/ 1800517 h 2801875"/>
              <a:gd name="connsiteX9" fmla="*/ 3143892 w 3352408"/>
              <a:gd name="connsiteY9" fmla="*/ 1956619 h 2801875"/>
              <a:gd name="connsiteX10" fmla="*/ 3350266 w 3352408"/>
              <a:gd name="connsiteY10" fmla="*/ 2065100 h 2801875"/>
              <a:gd name="connsiteX11" fmla="*/ 3262952 w 3352408"/>
              <a:gd name="connsiteY11" fmla="*/ 2110079 h 2801875"/>
              <a:gd name="connsiteX12" fmla="*/ 3221787 w 3352408"/>
              <a:gd name="connsiteY12" fmla="*/ 2128282 h 2801875"/>
              <a:gd name="connsiteX13" fmla="*/ 3165057 w 3352408"/>
              <a:gd name="connsiteY13" fmla="*/ 2104788 h 2801875"/>
              <a:gd name="connsiteX14" fmla="*/ 3022184 w 3352408"/>
              <a:gd name="connsiteY14" fmla="*/ 2043933 h 2801875"/>
              <a:gd name="connsiteX15" fmla="*/ 3054410 w 3352408"/>
              <a:gd name="connsiteY15" fmla="*/ 2108576 h 2801875"/>
              <a:gd name="connsiteX16" fmla="*/ 3083037 w 3352408"/>
              <a:gd name="connsiteY16" fmla="*/ 2237079 h 2801875"/>
              <a:gd name="connsiteX17" fmla="*/ 3196806 w 3352408"/>
              <a:gd name="connsiteY17" fmla="*/ 2250309 h 2801875"/>
              <a:gd name="connsiteX18" fmla="*/ 3085682 w 3352408"/>
              <a:gd name="connsiteY18" fmla="*/ 2311162 h 2801875"/>
              <a:gd name="connsiteX19" fmla="*/ 3080391 w 3352408"/>
              <a:gd name="connsiteY19" fmla="*/ 2401121 h 2801875"/>
              <a:gd name="connsiteX20" fmla="*/ 3162412 w 3352408"/>
              <a:gd name="connsiteY20" fmla="*/ 2557226 h 2801875"/>
              <a:gd name="connsiteX21" fmla="*/ 3024399 w 3352408"/>
              <a:gd name="connsiteY21" fmla="*/ 2652898 h 2801875"/>
              <a:gd name="connsiteX22" fmla="*/ 3014245 w 3352408"/>
              <a:gd name="connsiteY22" fmla="*/ 2800642 h 2801875"/>
              <a:gd name="connsiteX23" fmla="*/ 2868724 w 3352408"/>
              <a:gd name="connsiteY23" fmla="*/ 2708039 h 2801875"/>
              <a:gd name="connsiteX24" fmla="*/ 2712620 w 3352408"/>
              <a:gd name="connsiteY24" fmla="*/ 2705393 h 2801875"/>
              <a:gd name="connsiteX25" fmla="*/ 2575037 w 3352408"/>
              <a:gd name="connsiteY25" fmla="*/ 2485788 h 2801875"/>
              <a:gd name="connsiteX26" fmla="*/ 2518492 w 3352408"/>
              <a:gd name="connsiteY26" fmla="*/ 2313982 h 2801875"/>
              <a:gd name="connsiteX27" fmla="*/ 2458618 w 3352408"/>
              <a:gd name="connsiteY27" fmla="*/ 2062453 h 2801875"/>
              <a:gd name="connsiteX28" fmla="*/ 2366015 w 3352408"/>
              <a:gd name="connsiteY28" fmla="*/ 1967204 h 2801875"/>
              <a:gd name="connsiteX29" fmla="*/ 2246953 w 3352408"/>
              <a:gd name="connsiteY29" fmla="*/ 2033351 h 2801875"/>
              <a:gd name="connsiteX30" fmla="*/ 2299868 w 3352408"/>
              <a:gd name="connsiteY30" fmla="*/ 2152412 h 2801875"/>
              <a:gd name="connsiteX31" fmla="*/ 2266371 w 3352408"/>
              <a:gd name="connsiteY31" fmla="*/ 2241385 h 2801875"/>
              <a:gd name="connsiteX32" fmla="*/ 2204619 w 3352408"/>
              <a:gd name="connsiteY32" fmla="*/ 2197392 h 2801875"/>
              <a:gd name="connsiteX33" fmla="*/ 2151703 w 3352408"/>
              <a:gd name="connsiteY33" fmla="*/ 2120662 h 2801875"/>
              <a:gd name="connsiteX34" fmla="*/ 2051285 w 3352408"/>
              <a:gd name="connsiteY34" fmla="*/ 2061249 h 2801875"/>
              <a:gd name="connsiteX35" fmla="*/ 1917540 w 3352408"/>
              <a:gd name="connsiteY35" fmla="*/ 1987056 h 2801875"/>
              <a:gd name="connsiteX36" fmla="*/ 1776623 w 3352408"/>
              <a:gd name="connsiteY36" fmla="*/ 1881806 h 2801875"/>
              <a:gd name="connsiteX37" fmla="*/ 1654086 w 3352408"/>
              <a:gd name="connsiteY37" fmla="*/ 1845283 h 2801875"/>
              <a:gd name="connsiteX38" fmla="*/ 1575460 w 3352408"/>
              <a:gd name="connsiteY38" fmla="*/ 1692523 h 2801875"/>
              <a:gd name="connsiteX39" fmla="*/ 1517295 w 3352408"/>
              <a:gd name="connsiteY39" fmla="*/ 1568795 h 2801875"/>
              <a:gd name="connsiteX40" fmla="*/ 1310640 w 3352408"/>
              <a:gd name="connsiteY40" fmla="*/ 1656260 h 2801875"/>
              <a:gd name="connsiteX41" fmla="*/ 1113899 w 3352408"/>
              <a:gd name="connsiteY41" fmla="*/ 1820074 h 2801875"/>
              <a:gd name="connsiteX42" fmla="*/ 906537 w 3352408"/>
              <a:gd name="connsiteY42" fmla="*/ 1810116 h 2801875"/>
              <a:gd name="connsiteX43" fmla="*/ 675146 w 3352408"/>
              <a:gd name="connsiteY43" fmla="*/ 1776392 h 2801875"/>
              <a:gd name="connsiteX44" fmla="*/ 634621 w 3352408"/>
              <a:gd name="connsiteY44" fmla="*/ 1879681 h 2801875"/>
              <a:gd name="connsiteX45" fmla="*/ 580141 w 3352408"/>
              <a:gd name="connsiteY45" fmla="*/ 1949266 h 2801875"/>
              <a:gd name="connsiteX46" fmla="*/ 587360 w 3352408"/>
              <a:gd name="connsiteY46" fmla="*/ 2093574 h 2801875"/>
              <a:gd name="connsiteX47" fmla="*/ 555799 w 3352408"/>
              <a:gd name="connsiteY47" fmla="*/ 2176014 h 2801875"/>
              <a:gd name="connsiteX48" fmla="*/ 490502 w 3352408"/>
              <a:gd name="connsiteY48" fmla="*/ 2172327 h 2801875"/>
              <a:gd name="connsiteX49" fmla="*/ 442492 w 3352408"/>
              <a:gd name="connsiteY49" fmla="*/ 2080974 h 2801875"/>
              <a:gd name="connsiteX50" fmla="*/ 420068 w 3352408"/>
              <a:gd name="connsiteY50" fmla="*/ 2029409 h 2801875"/>
              <a:gd name="connsiteX51" fmla="*/ 339705 w 3352408"/>
              <a:gd name="connsiteY51" fmla="*/ 2096823 h 2801875"/>
              <a:gd name="connsiteX52" fmla="*/ 327663 w 3352408"/>
              <a:gd name="connsiteY52" fmla="*/ 2045064 h 2801875"/>
              <a:gd name="connsiteX53" fmla="*/ 336659 w 3352408"/>
              <a:gd name="connsiteY53" fmla="*/ 2022766 h 2801875"/>
              <a:gd name="connsiteX54" fmla="*/ 286388 w 3352408"/>
              <a:gd name="connsiteY54" fmla="*/ 2014828 h 2801875"/>
              <a:gd name="connsiteX55" fmla="*/ 341951 w 3352408"/>
              <a:gd name="connsiteY55" fmla="*/ 1967201 h 2801875"/>
              <a:gd name="connsiteX56" fmla="*/ 429264 w 3352408"/>
              <a:gd name="connsiteY56" fmla="*/ 1898411 h 2801875"/>
              <a:gd name="connsiteX57" fmla="*/ 454115 w 3352408"/>
              <a:gd name="connsiteY57" fmla="*/ 1751048 h 2801875"/>
              <a:gd name="connsiteX58" fmla="*/ 407648 w 3352408"/>
              <a:gd name="connsiteY58" fmla="*/ 1735891 h 2801875"/>
              <a:gd name="connsiteX59" fmla="*/ 427547 w 3352408"/>
              <a:gd name="connsiteY59" fmla="*/ 1651944 h 2801875"/>
              <a:gd name="connsiteX60" fmla="*/ 394748 w 3352408"/>
              <a:gd name="connsiteY60" fmla="*/ 1636099 h 2801875"/>
              <a:gd name="connsiteX61" fmla="*/ 323170 w 3352408"/>
              <a:gd name="connsiteY61" fmla="*/ 1599996 h 2801875"/>
              <a:gd name="connsiteX62" fmla="*/ 89976 w 3352408"/>
              <a:gd name="connsiteY62" fmla="*/ 1553999 h 2801875"/>
              <a:gd name="connsiteX63" fmla="*/ 20 w 3352408"/>
              <a:gd name="connsiteY63" fmla="*/ 1404374 h 2801875"/>
              <a:gd name="connsiteX64" fmla="*/ 135646 w 3352408"/>
              <a:gd name="connsiteY64" fmla="*/ 1387370 h 2801875"/>
              <a:gd name="connsiteX65" fmla="*/ 256416 w 3352408"/>
              <a:gd name="connsiteY65" fmla="*/ 1292480 h 2801875"/>
              <a:gd name="connsiteX66" fmla="*/ 403065 w 3352408"/>
              <a:gd name="connsiteY66" fmla="*/ 1275227 h 2801875"/>
              <a:gd name="connsiteX67" fmla="*/ 522038 w 3352408"/>
              <a:gd name="connsiteY67" fmla="*/ 1092590 h 2801875"/>
              <a:gd name="connsiteX68" fmla="*/ 528283 w 3352408"/>
              <a:gd name="connsiteY68" fmla="*/ 1021107 h 2801875"/>
              <a:gd name="connsiteX69" fmla="*/ 537808 w 3352408"/>
              <a:gd name="connsiteY69" fmla="*/ 960812 h 2801875"/>
              <a:gd name="connsiteX70" fmla="*/ 573527 w 3352408"/>
              <a:gd name="connsiteY70" fmla="*/ 952051 h 2801875"/>
              <a:gd name="connsiteX71" fmla="*/ 602955 w 3352408"/>
              <a:gd name="connsiteY71" fmla="*/ 983142 h 2801875"/>
              <a:gd name="connsiteX72" fmla="*/ 621152 w 3352408"/>
              <a:gd name="connsiteY72" fmla="*/ 966338 h 2801875"/>
              <a:gd name="connsiteX73" fmla="*/ 619624 w 3352408"/>
              <a:gd name="connsiteY73" fmla="*/ 906088 h 2801875"/>
              <a:gd name="connsiteX74" fmla="*/ 671069 w 3352408"/>
              <a:gd name="connsiteY74" fmla="*/ 885556 h 2801875"/>
              <a:gd name="connsiteX75" fmla="*/ 714020 w 3352408"/>
              <a:gd name="connsiteY75" fmla="*/ 930620 h 2801875"/>
              <a:gd name="connsiteX76" fmla="*/ 730689 w 3352408"/>
              <a:gd name="connsiteY76" fmla="*/ 952051 h 2801875"/>
              <a:gd name="connsiteX77" fmla="*/ 759714 w 3352408"/>
              <a:gd name="connsiteY77" fmla="*/ 939380 h 2801875"/>
              <a:gd name="connsiteX78" fmla="*/ 768789 w 3352408"/>
              <a:gd name="connsiteY78" fmla="*/ 880613 h 2801875"/>
              <a:gd name="connsiteX79" fmla="*/ 769823 w 3352408"/>
              <a:gd name="connsiteY79" fmla="*/ 847186 h 2801875"/>
              <a:gd name="connsiteX80" fmla="*/ 790220 w 3352408"/>
              <a:gd name="connsiteY80" fmla="*/ 823463 h 2801875"/>
              <a:gd name="connsiteX81" fmla="*/ 845978 w 3352408"/>
              <a:gd name="connsiteY81" fmla="*/ 804952 h 2801875"/>
              <a:gd name="connsiteX82" fmla="*/ 878327 w 3352408"/>
              <a:gd name="connsiteY82" fmla="*/ 799651 h 2801875"/>
              <a:gd name="connsiteX83" fmla="*/ 896523 w 3352408"/>
              <a:gd name="connsiteY83" fmla="*/ 767167 h 2801875"/>
              <a:gd name="connsiteX84" fmla="*/ 921189 w 3352408"/>
              <a:gd name="connsiteY84" fmla="*/ 759170 h 2801875"/>
              <a:gd name="connsiteX85" fmla="*/ 937858 w 3352408"/>
              <a:gd name="connsiteY85" fmla="*/ 735357 h 2801875"/>
              <a:gd name="connsiteX86" fmla="*/ 961670 w 3352408"/>
              <a:gd name="connsiteY86" fmla="*/ 787745 h 2801875"/>
              <a:gd name="connsiteX87" fmla="*/ 1004533 w 3352408"/>
              <a:gd name="connsiteY87" fmla="*/ 785364 h 2801875"/>
              <a:gd name="connsiteX88" fmla="*/ 1042633 w 3352408"/>
              <a:gd name="connsiteY88" fmla="*/ 797270 h 2801875"/>
              <a:gd name="connsiteX89" fmla="*/ 1066445 w 3352408"/>
              <a:gd name="connsiteY89" fmla="*/ 787745 h 2801875"/>
              <a:gd name="connsiteX90" fmla="*/ 1095020 w 3352408"/>
              <a:gd name="connsiteY90" fmla="*/ 859182 h 2801875"/>
              <a:gd name="connsiteX91" fmla="*/ 1119956 w 3352408"/>
              <a:gd name="connsiteY91" fmla="*/ 846872 h 2801875"/>
              <a:gd name="connsiteX92" fmla="*/ 1163088 w 3352408"/>
              <a:gd name="connsiteY92" fmla="*/ 852532 h 2801875"/>
              <a:gd name="connsiteX93" fmla="*/ 1197414 w 3352408"/>
              <a:gd name="connsiteY93" fmla="*/ 859182 h 2801875"/>
              <a:gd name="connsiteX94" fmla="*/ 1256765 w 3352408"/>
              <a:gd name="connsiteY94" fmla="*/ 914715 h 2801875"/>
              <a:gd name="connsiteX95" fmla="*/ 1285520 w 3352408"/>
              <a:gd name="connsiteY95" fmla="*/ 899663 h 2801875"/>
              <a:gd name="connsiteX96" fmla="*/ 1321239 w 3352408"/>
              <a:gd name="connsiteY96" fmla="*/ 923476 h 2801875"/>
              <a:gd name="connsiteX97" fmla="*/ 1373627 w 3352408"/>
              <a:gd name="connsiteY97" fmla="*/ 952051 h 2801875"/>
              <a:gd name="connsiteX98" fmla="*/ 1454589 w 3352408"/>
              <a:gd name="connsiteY98" fmla="*/ 956633 h 2801875"/>
              <a:gd name="connsiteX99" fmla="*/ 1478086 w 3352408"/>
              <a:gd name="connsiteY99" fmla="*/ 917680 h 2801875"/>
              <a:gd name="connsiteX100" fmla="*/ 1442683 w 3352408"/>
              <a:gd name="connsiteY100" fmla="*/ 875851 h 2801875"/>
              <a:gd name="connsiteX101" fmla="*/ 1367740 w 3352408"/>
              <a:gd name="connsiteY101" fmla="*/ 823687 h 2801875"/>
              <a:gd name="connsiteX102" fmla="*/ 1280758 w 3352408"/>
              <a:gd name="connsiteY102" fmla="*/ 778220 h 2801875"/>
              <a:gd name="connsiteX103" fmla="*/ 1195527 w 3352408"/>
              <a:gd name="connsiteY103" fmla="*/ 685396 h 2801875"/>
              <a:gd name="connsiteX104" fmla="*/ 1156933 w 3352408"/>
              <a:gd name="connsiteY104" fmla="*/ 663920 h 2801875"/>
              <a:gd name="connsiteX105" fmla="*/ 1075341 w 3352408"/>
              <a:gd name="connsiteY105" fmla="*/ 588124 h 2801875"/>
              <a:gd name="connsiteX106" fmla="*/ 1045014 w 3352408"/>
              <a:gd name="connsiteY106" fmla="*/ 521045 h 2801875"/>
              <a:gd name="connsiteX107" fmla="*/ 1014058 w 3352408"/>
              <a:gd name="connsiteY107" fmla="*/ 471038 h 2801875"/>
              <a:gd name="connsiteX108" fmla="*/ 997074 w 3352408"/>
              <a:gd name="connsiteY108" fmla="*/ 455134 h 2801875"/>
              <a:gd name="connsiteX109" fmla="*/ 1002151 w 3352408"/>
              <a:gd name="connsiteY109" fmla="*/ 418651 h 2801875"/>
              <a:gd name="connsiteX110" fmla="*/ 1023583 w 3352408"/>
              <a:gd name="connsiteY110" fmla="*/ 378394 h 2801875"/>
              <a:gd name="connsiteX111" fmla="*/ 980720 w 3352408"/>
              <a:gd name="connsiteY111" fmla="*/ 378170 h 2801875"/>
              <a:gd name="connsiteX112" fmla="*/ 938801 w 3352408"/>
              <a:gd name="connsiteY112" fmla="*/ 353099 h 2801875"/>
              <a:gd name="connsiteX113" fmla="*/ 930714 w 3352408"/>
              <a:gd name="connsiteY113" fmla="*/ 290063 h 2801875"/>
              <a:gd name="connsiteX114" fmla="*/ 899758 w 3352408"/>
              <a:gd name="connsiteY114" fmla="*/ 275776 h 2801875"/>
              <a:gd name="connsiteX115" fmla="*/ 894186 w 3352408"/>
              <a:gd name="connsiteY115" fmla="*/ 252862 h 2801875"/>
              <a:gd name="connsiteX116" fmla="*/ 842608 w 3352408"/>
              <a:gd name="connsiteY116" fmla="*/ 256726 h 2801875"/>
              <a:gd name="connsiteX117" fmla="*/ 830702 w 3352408"/>
              <a:gd name="connsiteY117" fmla="*/ 240057 h 2801875"/>
              <a:gd name="connsiteX118" fmla="*/ 780695 w 3352408"/>
              <a:gd name="connsiteY118" fmla="*/ 247201 h 2801875"/>
              <a:gd name="connsiteX119" fmla="*/ 759264 w 3352408"/>
              <a:gd name="connsiteY119" fmla="*/ 235295 h 2801875"/>
              <a:gd name="connsiteX120" fmla="*/ 746639 w 3352408"/>
              <a:gd name="connsiteY120" fmla="*/ 193644 h 2801875"/>
              <a:gd name="connsiteX121" fmla="*/ 672819 w 3352408"/>
              <a:gd name="connsiteY121" fmla="*/ 215075 h 2801875"/>
              <a:gd name="connsiteX122" fmla="*/ 697352 w 3352408"/>
              <a:gd name="connsiteY122" fmla="*/ 178145 h 2801875"/>
              <a:gd name="connsiteX123" fmla="*/ 744977 w 3352408"/>
              <a:gd name="connsiteY123" fmla="*/ 154332 h 2801875"/>
              <a:gd name="connsiteX124" fmla="*/ 780696 w 3352408"/>
              <a:gd name="connsiteY124" fmla="*/ 142426 h 2801875"/>
              <a:gd name="connsiteX125" fmla="*/ 794982 w 3352408"/>
              <a:gd name="connsiteY125" fmla="*/ 92419 h 2801875"/>
              <a:gd name="connsiteX126" fmla="*/ 837845 w 3352408"/>
              <a:gd name="connsiteY126" fmla="*/ 97182 h 2801875"/>
              <a:gd name="connsiteX127" fmla="*/ 941182 w 3352408"/>
              <a:gd name="connsiteY127" fmla="*/ 41649 h 2801875"/>
              <a:gd name="connsiteX128" fmla="*/ 1174994 w 3352408"/>
              <a:gd name="connsiteY128" fmla="*/ 0 h 2801875"/>
              <a:gd name="connsiteX129" fmla="*/ 1273704 w 3352408"/>
              <a:gd name="connsiteY129" fmla="*/ 27677 h 2801875"/>
              <a:gd name="connsiteX130" fmla="*/ 1337908 w 3352408"/>
              <a:gd name="connsiteY130" fmla="*/ 61463 h 2801875"/>
              <a:gd name="connsiteX131" fmla="*/ 1380770 w 3352408"/>
              <a:gd name="connsiteY131" fmla="*/ 90038 h 2801875"/>
              <a:gd name="connsiteX132" fmla="*/ 1562868 w 3352408"/>
              <a:gd name="connsiteY132" fmla="*/ 102933 h 2801875"/>
              <a:gd name="connsiteX0" fmla="*/ 1562868 w 3352408"/>
              <a:gd name="connsiteY0" fmla="*/ 102933 h 2801875"/>
              <a:gd name="connsiteX1" fmla="*/ 1481367 w 3352408"/>
              <a:gd name="connsiteY1" fmla="*/ 309068 h 2801875"/>
              <a:gd name="connsiteX2" fmla="*/ 1455488 w 3352408"/>
              <a:gd name="connsiteY2" fmla="*/ 464344 h 2801875"/>
              <a:gd name="connsiteX3" fmla="*/ 1610763 w 3352408"/>
              <a:gd name="connsiteY3" fmla="*/ 610993 h 2801875"/>
              <a:gd name="connsiteX4" fmla="*/ 1984455 w 3352408"/>
              <a:gd name="connsiteY4" fmla="*/ 831616 h 2801875"/>
              <a:gd name="connsiteX5" fmla="*/ 2243137 w 3352408"/>
              <a:gd name="connsiteY5" fmla="*/ 1027377 h 2801875"/>
              <a:gd name="connsiteX6" fmla="*/ 2490657 w 3352408"/>
              <a:gd name="connsiteY6" fmla="*/ 1214403 h 2801875"/>
              <a:gd name="connsiteX7" fmla="*/ 2663874 w 3352408"/>
              <a:gd name="connsiteY7" fmla="*/ 1421546 h 2801875"/>
              <a:gd name="connsiteX8" fmla="*/ 3239142 w 3352408"/>
              <a:gd name="connsiteY8" fmla="*/ 1800517 h 2801875"/>
              <a:gd name="connsiteX9" fmla="*/ 3143892 w 3352408"/>
              <a:gd name="connsiteY9" fmla="*/ 1956619 h 2801875"/>
              <a:gd name="connsiteX10" fmla="*/ 3350266 w 3352408"/>
              <a:gd name="connsiteY10" fmla="*/ 2065100 h 2801875"/>
              <a:gd name="connsiteX11" fmla="*/ 3262952 w 3352408"/>
              <a:gd name="connsiteY11" fmla="*/ 2110079 h 2801875"/>
              <a:gd name="connsiteX12" fmla="*/ 3221787 w 3352408"/>
              <a:gd name="connsiteY12" fmla="*/ 2128282 h 2801875"/>
              <a:gd name="connsiteX13" fmla="*/ 3165057 w 3352408"/>
              <a:gd name="connsiteY13" fmla="*/ 2104788 h 2801875"/>
              <a:gd name="connsiteX14" fmla="*/ 3022184 w 3352408"/>
              <a:gd name="connsiteY14" fmla="*/ 2043933 h 2801875"/>
              <a:gd name="connsiteX15" fmla="*/ 3109972 w 3352408"/>
              <a:gd name="connsiteY15" fmla="*/ 2172076 h 2801875"/>
              <a:gd name="connsiteX16" fmla="*/ 3083037 w 3352408"/>
              <a:gd name="connsiteY16" fmla="*/ 2237079 h 2801875"/>
              <a:gd name="connsiteX17" fmla="*/ 3196806 w 3352408"/>
              <a:gd name="connsiteY17" fmla="*/ 2250309 h 2801875"/>
              <a:gd name="connsiteX18" fmla="*/ 3085682 w 3352408"/>
              <a:gd name="connsiteY18" fmla="*/ 2311162 h 2801875"/>
              <a:gd name="connsiteX19" fmla="*/ 3080391 w 3352408"/>
              <a:gd name="connsiteY19" fmla="*/ 2401121 h 2801875"/>
              <a:gd name="connsiteX20" fmla="*/ 3162412 w 3352408"/>
              <a:gd name="connsiteY20" fmla="*/ 2557226 h 2801875"/>
              <a:gd name="connsiteX21" fmla="*/ 3024399 w 3352408"/>
              <a:gd name="connsiteY21" fmla="*/ 2652898 h 2801875"/>
              <a:gd name="connsiteX22" fmla="*/ 3014245 w 3352408"/>
              <a:gd name="connsiteY22" fmla="*/ 2800642 h 2801875"/>
              <a:gd name="connsiteX23" fmla="*/ 2868724 w 3352408"/>
              <a:gd name="connsiteY23" fmla="*/ 2708039 h 2801875"/>
              <a:gd name="connsiteX24" fmla="*/ 2712620 w 3352408"/>
              <a:gd name="connsiteY24" fmla="*/ 2705393 h 2801875"/>
              <a:gd name="connsiteX25" fmla="*/ 2575037 w 3352408"/>
              <a:gd name="connsiteY25" fmla="*/ 2485788 h 2801875"/>
              <a:gd name="connsiteX26" fmla="*/ 2518492 w 3352408"/>
              <a:gd name="connsiteY26" fmla="*/ 2313982 h 2801875"/>
              <a:gd name="connsiteX27" fmla="*/ 2458618 w 3352408"/>
              <a:gd name="connsiteY27" fmla="*/ 2062453 h 2801875"/>
              <a:gd name="connsiteX28" fmla="*/ 2366015 w 3352408"/>
              <a:gd name="connsiteY28" fmla="*/ 1967204 h 2801875"/>
              <a:gd name="connsiteX29" fmla="*/ 2246953 w 3352408"/>
              <a:gd name="connsiteY29" fmla="*/ 2033351 h 2801875"/>
              <a:gd name="connsiteX30" fmla="*/ 2299868 w 3352408"/>
              <a:gd name="connsiteY30" fmla="*/ 2152412 h 2801875"/>
              <a:gd name="connsiteX31" fmla="*/ 2266371 w 3352408"/>
              <a:gd name="connsiteY31" fmla="*/ 2241385 h 2801875"/>
              <a:gd name="connsiteX32" fmla="*/ 2204619 w 3352408"/>
              <a:gd name="connsiteY32" fmla="*/ 2197392 h 2801875"/>
              <a:gd name="connsiteX33" fmla="*/ 2151703 w 3352408"/>
              <a:gd name="connsiteY33" fmla="*/ 2120662 h 2801875"/>
              <a:gd name="connsiteX34" fmla="*/ 2051285 w 3352408"/>
              <a:gd name="connsiteY34" fmla="*/ 2061249 h 2801875"/>
              <a:gd name="connsiteX35" fmla="*/ 1917540 w 3352408"/>
              <a:gd name="connsiteY35" fmla="*/ 1987056 h 2801875"/>
              <a:gd name="connsiteX36" fmla="*/ 1776623 w 3352408"/>
              <a:gd name="connsiteY36" fmla="*/ 1881806 h 2801875"/>
              <a:gd name="connsiteX37" fmla="*/ 1654086 w 3352408"/>
              <a:gd name="connsiteY37" fmla="*/ 1845283 h 2801875"/>
              <a:gd name="connsiteX38" fmla="*/ 1575460 w 3352408"/>
              <a:gd name="connsiteY38" fmla="*/ 1692523 h 2801875"/>
              <a:gd name="connsiteX39" fmla="*/ 1517295 w 3352408"/>
              <a:gd name="connsiteY39" fmla="*/ 1568795 h 2801875"/>
              <a:gd name="connsiteX40" fmla="*/ 1310640 w 3352408"/>
              <a:gd name="connsiteY40" fmla="*/ 1656260 h 2801875"/>
              <a:gd name="connsiteX41" fmla="*/ 1113899 w 3352408"/>
              <a:gd name="connsiteY41" fmla="*/ 1820074 h 2801875"/>
              <a:gd name="connsiteX42" fmla="*/ 906537 w 3352408"/>
              <a:gd name="connsiteY42" fmla="*/ 1810116 h 2801875"/>
              <a:gd name="connsiteX43" fmla="*/ 675146 w 3352408"/>
              <a:gd name="connsiteY43" fmla="*/ 1776392 h 2801875"/>
              <a:gd name="connsiteX44" fmla="*/ 634621 w 3352408"/>
              <a:gd name="connsiteY44" fmla="*/ 1879681 h 2801875"/>
              <a:gd name="connsiteX45" fmla="*/ 580141 w 3352408"/>
              <a:gd name="connsiteY45" fmla="*/ 1949266 h 2801875"/>
              <a:gd name="connsiteX46" fmla="*/ 587360 w 3352408"/>
              <a:gd name="connsiteY46" fmla="*/ 2093574 h 2801875"/>
              <a:gd name="connsiteX47" fmla="*/ 555799 w 3352408"/>
              <a:gd name="connsiteY47" fmla="*/ 2176014 h 2801875"/>
              <a:gd name="connsiteX48" fmla="*/ 490502 w 3352408"/>
              <a:gd name="connsiteY48" fmla="*/ 2172327 h 2801875"/>
              <a:gd name="connsiteX49" fmla="*/ 442492 w 3352408"/>
              <a:gd name="connsiteY49" fmla="*/ 2080974 h 2801875"/>
              <a:gd name="connsiteX50" fmla="*/ 420068 w 3352408"/>
              <a:gd name="connsiteY50" fmla="*/ 2029409 h 2801875"/>
              <a:gd name="connsiteX51" fmla="*/ 339705 w 3352408"/>
              <a:gd name="connsiteY51" fmla="*/ 2096823 h 2801875"/>
              <a:gd name="connsiteX52" fmla="*/ 327663 w 3352408"/>
              <a:gd name="connsiteY52" fmla="*/ 2045064 h 2801875"/>
              <a:gd name="connsiteX53" fmla="*/ 336659 w 3352408"/>
              <a:gd name="connsiteY53" fmla="*/ 2022766 h 2801875"/>
              <a:gd name="connsiteX54" fmla="*/ 286388 w 3352408"/>
              <a:gd name="connsiteY54" fmla="*/ 2014828 h 2801875"/>
              <a:gd name="connsiteX55" fmla="*/ 341951 w 3352408"/>
              <a:gd name="connsiteY55" fmla="*/ 1967201 h 2801875"/>
              <a:gd name="connsiteX56" fmla="*/ 429264 w 3352408"/>
              <a:gd name="connsiteY56" fmla="*/ 1898411 h 2801875"/>
              <a:gd name="connsiteX57" fmla="*/ 454115 w 3352408"/>
              <a:gd name="connsiteY57" fmla="*/ 1751048 h 2801875"/>
              <a:gd name="connsiteX58" fmla="*/ 407648 w 3352408"/>
              <a:gd name="connsiteY58" fmla="*/ 1735891 h 2801875"/>
              <a:gd name="connsiteX59" fmla="*/ 427547 w 3352408"/>
              <a:gd name="connsiteY59" fmla="*/ 1651944 h 2801875"/>
              <a:gd name="connsiteX60" fmla="*/ 394748 w 3352408"/>
              <a:gd name="connsiteY60" fmla="*/ 1636099 h 2801875"/>
              <a:gd name="connsiteX61" fmla="*/ 323170 w 3352408"/>
              <a:gd name="connsiteY61" fmla="*/ 1599996 h 2801875"/>
              <a:gd name="connsiteX62" fmla="*/ 89976 w 3352408"/>
              <a:gd name="connsiteY62" fmla="*/ 1553999 h 2801875"/>
              <a:gd name="connsiteX63" fmla="*/ 20 w 3352408"/>
              <a:gd name="connsiteY63" fmla="*/ 1404374 h 2801875"/>
              <a:gd name="connsiteX64" fmla="*/ 135646 w 3352408"/>
              <a:gd name="connsiteY64" fmla="*/ 1387370 h 2801875"/>
              <a:gd name="connsiteX65" fmla="*/ 256416 w 3352408"/>
              <a:gd name="connsiteY65" fmla="*/ 1292480 h 2801875"/>
              <a:gd name="connsiteX66" fmla="*/ 403065 w 3352408"/>
              <a:gd name="connsiteY66" fmla="*/ 1275227 h 2801875"/>
              <a:gd name="connsiteX67" fmla="*/ 522038 w 3352408"/>
              <a:gd name="connsiteY67" fmla="*/ 1092590 h 2801875"/>
              <a:gd name="connsiteX68" fmla="*/ 528283 w 3352408"/>
              <a:gd name="connsiteY68" fmla="*/ 1021107 h 2801875"/>
              <a:gd name="connsiteX69" fmla="*/ 537808 w 3352408"/>
              <a:gd name="connsiteY69" fmla="*/ 960812 h 2801875"/>
              <a:gd name="connsiteX70" fmla="*/ 573527 w 3352408"/>
              <a:gd name="connsiteY70" fmla="*/ 952051 h 2801875"/>
              <a:gd name="connsiteX71" fmla="*/ 602955 w 3352408"/>
              <a:gd name="connsiteY71" fmla="*/ 983142 h 2801875"/>
              <a:gd name="connsiteX72" fmla="*/ 621152 w 3352408"/>
              <a:gd name="connsiteY72" fmla="*/ 966338 h 2801875"/>
              <a:gd name="connsiteX73" fmla="*/ 619624 w 3352408"/>
              <a:gd name="connsiteY73" fmla="*/ 906088 h 2801875"/>
              <a:gd name="connsiteX74" fmla="*/ 671069 w 3352408"/>
              <a:gd name="connsiteY74" fmla="*/ 885556 h 2801875"/>
              <a:gd name="connsiteX75" fmla="*/ 714020 w 3352408"/>
              <a:gd name="connsiteY75" fmla="*/ 930620 h 2801875"/>
              <a:gd name="connsiteX76" fmla="*/ 730689 w 3352408"/>
              <a:gd name="connsiteY76" fmla="*/ 952051 h 2801875"/>
              <a:gd name="connsiteX77" fmla="*/ 759714 w 3352408"/>
              <a:gd name="connsiteY77" fmla="*/ 939380 h 2801875"/>
              <a:gd name="connsiteX78" fmla="*/ 768789 w 3352408"/>
              <a:gd name="connsiteY78" fmla="*/ 880613 h 2801875"/>
              <a:gd name="connsiteX79" fmla="*/ 769823 w 3352408"/>
              <a:gd name="connsiteY79" fmla="*/ 847186 h 2801875"/>
              <a:gd name="connsiteX80" fmla="*/ 790220 w 3352408"/>
              <a:gd name="connsiteY80" fmla="*/ 823463 h 2801875"/>
              <a:gd name="connsiteX81" fmla="*/ 845978 w 3352408"/>
              <a:gd name="connsiteY81" fmla="*/ 804952 h 2801875"/>
              <a:gd name="connsiteX82" fmla="*/ 878327 w 3352408"/>
              <a:gd name="connsiteY82" fmla="*/ 799651 h 2801875"/>
              <a:gd name="connsiteX83" fmla="*/ 896523 w 3352408"/>
              <a:gd name="connsiteY83" fmla="*/ 767167 h 2801875"/>
              <a:gd name="connsiteX84" fmla="*/ 921189 w 3352408"/>
              <a:gd name="connsiteY84" fmla="*/ 759170 h 2801875"/>
              <a:gd name="connsiteX85" fmla="*/ 937858 w 3352408"/>
              <a:gd name="connsiteY85" fmla="*/ 735357 h 2801875"/>
              <a:gd name="connsiteX86" fmla="*/ 961670 w 3352408"/>
              <a:gd name="connsiteY86" fmla="*/ 787745 h 2801875"/>
              <a:gd name="connsiteX87" fmla="*/ 1004533 w 3352408"/>
              <a:gd name="connsiteY87" fmla="*/ 785364 h 2801875"/>
              <a:gd name="connsiteX88" fmla="*/ 1042633 w 3352408"/>
              <a:gd name="connsiteY88" fmla="*/ 797270 h 2801875"/>
              <a:gd name="connsiteX89" fmla="*/ 1066445 w 3352408"/>
              <a:gd name="connsiteY89" fmla="*/ 787745 h 2801875"/>
              <a:gd name="connsiteX90" fmla="*/ 1095020 w 3352408"/>
              <a:gd name="connsiteY90" fmla="*/ 859182 h 2801875"/>
              <a:gd name="connsiteX91" fmla="*/ 1119956 w 3352408"/>
              <a:gd name="connsiteY91" fmla="*/ 846872 h 2801875"/>
              <a:gd name="connsiteX92" fmla="*/ 1163088 w 3352408"/>
              <a:gd name="connsiteY92" fmla="*/ 852532 h 2801875"/>
              <a:gd name="connsiteX93" fmla="*/ 1197414 w 3352408"/>
              <a:gd name="connsiteY93" fmla="*/ 859182 h 2801875"/>
              <a:gd name="connsiteX94" fmla="*/ 1256765 w 3352408"/>
              <a:gd name="connsiteY94" fmla="*/ 914715 h 2801875"/>
              <a:gd name="connsiteX95" fmla="*/ 1285520 w 3352408"/>
              <a:gd name="connsiteY95" fmla="*/ 899663 h 2801875"/>
              <a:gd name="connsiteX96" fmla="*/ 1321239 w 3352408"/>
              <a:gd name="connsiteY96" fmla="*/ 923476 h 2801875"/>
              <a:gd name="connsiteX97" fmla="*/ 1373627 w 3352408"/>
              <a:gd name="connsiteY97" fmla="*/ 952051 h 2801875"/>
              <a:gd name="connsiteX98" fmla="*/ 1454589 w 3352408"/>
              <a:gd name="connsiteY98" fmla="*/ 956633 h 2801875"/>
              <a:gd name="connsiteX99" fmla="*/ 1478086 w 3352408"/>
              <a:gd name="connsiteY99" fmla="*/ 917680 h 2801875"/>
              <a:gd name="connsiteX100" fmla="*/ 1442683 w 3352408"/>
              <a:gd name="connsiteY100" fmla="*/ 875851 h 2801875"/>
              <a:gd name="connsiteX101" fmla="*/ 1367740 w 3352408"/>
              <a:gd name="connsiteY101" fmla="*/ 823687 h 2801875"/>
              <a:gd name="connsiteX102" fmla="*/ 1280758 w 3352408"/>
              <a:gd name="connsiteY102" fmla="*/ 778220 h 2801875"/>
              <a:gd name="connsiteX103" fmla="*/ 1195527 w 3352408"/>
              <a:gd name="connsiteY103" fmla="*/ 685396 h 2801875"/>
              <a:gd name="connsiteX104" fmla="*/ 1156933 w 3352408"/>
              <a:gd name="connsiteY104" fmla="*/ 663920 h 2801875"/>
              <a:gd name="connsiteX105" fmla="*/ 1075341 w 3352408"/>
              <a:gd name="connsiteY105" fmla="*/ 588124 h 2801875"/>
              <a:gd name="connsiteX106" fmla="*/ 1045014 w 3352408"/>
              <a:gd name="connsiteY106" fmla="*/ 521045 h 2801875"/>
              <a:gd name="connsiteX107" fmla="*/ 1014058 w 3352408"/>
              <a:gd name="connsiteY107" fmla="*/ 471038 h 2801875"/>
              <a:gd name="connsiteX108" fmla="*/ 997074 w 3352408"/>
              <a:gd name="connsiteY108" fmla="*/ 455134 h 2801875"/>
              <a:gd name="connsiteX109" fmla="*/ 1002151 w 3352408"/>
              <a:gd name="connsiteY109" fmla="*/ 418651 h 2801875"/>
              <a:gd name="connsiteX110" fmla="*/ 1023583 w 3352408"/>
              <a:gd name="connsiteY110" fmla="*/ 378394 h 2801875"/>
              <a:gd name="connsiteX111" fmla="*/ 980720 w 3352408"/>
              <a:gd name="connsiteY111" fmla="*/ 378170 h 2801875"/>
              <a:gd name="connsiteX112" fmla="*/ 938801 w 3352408"/>
              <a:gd name="connsiteY112" fmla="*/ 353099 h 2801875"/>
              <a:gd name="connsiteX113" fmla="*/ 930714 w 3352408"/>
              <a:gd name="connsiteY113" fmla="*/ 290063 h 2801875"/>
              <a:gd name="connsiteX114" fmla="*/ 899758 w 3352408"/>
              <a:gd name="connsiteY114" fmla="*/ 275776 h 2801875"/>
              <a:gd name="connsiteX115" fmla="*/ 894186 w 3352408"/>
              <a:gd name="connsiteY115" fmla="*/ 252862 h 2801875"/>
              <a:gd name="connsiteX116" fmla="*/ 842608 w 3352408"/>
              <a:gd name="connsiteY116" fmla="*/ 256726 h 2801875"/>
              <a:gd name="connsiteX117" fmla="*/ 830702 w 3352408"/>
              <a:gd name="connsiteY117" fmla="*/ 240057 h 2801875"/>
              <a:gd name="connsiteX118" fmla="*/ 780695 w 3352408"/>
              <a:gd name="connsiteY118" fmla="*/ 247201 h 2801875"/>
              <a:gd name="connsiteX119" fmla="*/ 759264 w 3352408"/>
              <a:gd name="connsiteY119" fmla="*/ 235295 h 2801875"/>
              <a:gd name="connsiteX120" fmla="*/ 746639 w 3352408"/>
              <a:gd name="connsiteY120" fmla="*/ 193644 h 2801875"/>
              <a:gd name="connsiteX121" fmla="*/ 672819 w 3352408"/>
              <a:gd name="connsiteY121" fmla="*/ 215075 h 2801875"/>
              <a:gd name="connsiteX122" fmla="*/ 697352 w 3352408"/>
              <a:gd name="connsiteY122" fmla="*/ 178145 h 2801875"/>
              <a:gd name="connsiteX123" fmla="*/ 744977 w 3352408"/>
              <a:gd name="connsiteY123" fmla="*/ 154332 h 2801875"/>
              <a:gd name="connsiteX124" fmla="*/ 780696 w 3352408"/>
              <a:gd name="connsiteY124" fmla="*/ 142426 h 2801875"/>
              <a:gd name="connsiteX125" fmla="*/ 794982 w 3352408"/>
              <a:gd name="connsiteY125" fmla="*/ 92419 h 2801875"/>
              <a:gd name="connsiteX126" fmla="*/ 837845 w 3352408"/>
              <a:gd name="connsiteY126" fmla="*/ 97182 h 2801875"/>
              <a:gd name="connsiteX127" fmla="*/ 941182 w 3352408"/>
              <a:gd name="connsiteY127" fmla="*/ 41649 h 2801875"/>
              <a:gd name="connsiteX128" fmla="*/ 1174994 w 3352408"/>
              <a:gd name="connsiteY128" fmla="*/ 0 h 2801875"/>
              <a:gd name="connsiteX129" fmla="*/ 1273704 w 3352408"/>
              <a:gd name="connsiteY129" fmla="*/ 27677 h 2801875"/>
              <a:gd name="connsiteX130" fmla="*/ 1337908 w 3352408"/>
              <a:gd name="connsiteY130" fmla="*/ 61463 h 2801875"/>
              <a:gd name="connsiteX131" fmla="*/ 1380770 w 3352408"/>
              <a:gd name="connsiteY131" fmla="*/ 90038 h 2801875"/>
              <a:gd name="connsiteX132" fmla="*/ 1562868 w 3352408"/>
              <a:gd name="connsiteY132" fmla="*/ 102933 h 2801875"/>
              <a:gd name="connsiteX0" fmla="*/ 1562868 w 3352408"/>
              <a:gd name="connsiteY0" fmla="*/ 102933 h 2801875"/>
              <a:gd name="connsiteX1" fmla="*/ 1481367 w 3352408"/>
              <a:gd name="connsiteY1" fmla="*/ 309068 h 2801875"/>
              <a:gd name="connsiteX2" fmla="*/ 1455488 w 3352408"/>
              <a:gd name="connsiteY2" fmla="*/ 464344 h 2801875"/>
              <a:gd name="connsiteX3" fmla="*/ 1610763 w 3352408"/>
              <a:gd name="connsiteY3" fmla="*/ 610993 h 2801875"/>
              <a:gd name="connsiteX4" fmla="*/ 1984455 w 3352408"/>
              <a:gd name="connsiteY4" fmla="*/ 831616 h 2801875"/>
              <a:gd name="connsiteX5" fmla="*/ 2243137 w 3352408"/>
              <a:gd name="connsiteY5" fmla="*/ 1027377 h 2801875"/>
              <a:gd name="connsiteX6" fmla="*/ 2490657 w 3352408"/>
              <a:gd name="connsiteY6" fmla="*/ 1214403 h 2801875"/>
              <a:gd name="connsiteX7" fmla="*/ 2663874 w 3352408"/>
              <a:gd name="connsiteY7" fmla="*/ 1421546 h 2801875"/>
              <a:gd name="connsiteX8" fmla="*/ 3239142 w 3352408"/>
              <a:gd name="connsiteY8" fmla="*/ 1800517 h 2801875"/>
              <a:gd name="connsiteX9" fmla="*/ 3143892 w 3352408"/>
              <a:gd name="connsiteY9" fmla="*/ 1956619 h 2801875"/>
              <a:gd name="connsiteX10" fmla="*/ 3350266 w 3352408"/>
              <a:gd name="connsiteY10" fmla="*/ 2065100 h 2801875"/>
              <a:gd name="connsiteX11" fmla="*/ 3262952 w 3352408"/>
              <a:gd name="connsiteY11" fmla="*/ 2110079 h 2801875"/>
              <a:gd name="connsiteX12" fmla="*/ 3221787 w 3352408"/>
              <a:gd name="connsiteY12" fmla="*/ 2128282 h 2801875"/>
              <a:gd name="connsiteX13" fmla="*/ 3165057 w 3352408"/>
              <a:gd name="connsiteY13" fmla="*/ 2104788 h 2801875"/>
              <a:gd name="connsiteX14" fmla="*/ 3022184 w 3352408"/>
              <a:gd name="connsiteY14" fmla="*/ 2043933 h 2801875"/>
              <a:gd name="connsiteX15" fmla="*/ 3109972 w 3352408"/>
              <a:gd name="connsiteY15" fmla="*/ 2172076 h 2801875"/>
              <a:gd name="connsiteX16" fmla="*/ 3101558 w 3352408"/>
              <a:gd name="connsiteY16" fmla="*/ 2231788 h 2801875"/>
              <a:gd name="connsiteX17" fmla="*/ 3196806 w 3352408"/>
              <a:gd name="connsiteY17" fmla="*/ 2250309 h 2801875"/>
              <a:gd name="connsiteX18" fmla="*/ 3085682 w 3352408"/>
              <a:gd name="connsiteY18" fmla="*/ 2311162 h 2801875"/>
              <a:gd name="connsiteX19" fmla="*/ 3080391 w 3352408"/>
              <a:gd name="connsiteY19" fmla="*/ 2401121 h 2801875"/>
              <a:gd name="connsiteX20" fmla="*/ 3162412 w 3352408"/>
              <a:gd name="connsiteY20" fmla="*/ 2557226 h 2801875"/>
              <a:gd name="connsiteX21" fmla="*/ 3024399 w 3352408"/>
              <a:gd name="connsiteY21" fmla="*/ 2652898 h 2801875"/>
              <a:gd name="connsiteX22" fmla="*/ 3014245 w 3352408"/>
              <a:gd name="connsiteY22" fmla="*/ 2800642 h 2801875"/>
              <a:gd name="connsiteX23" fmla="*/ 2868724 w 3352408"/>
              <a:gd name="connsiteY23" fmla="*/ 2708039 h 2801875"/>
              <a:gd name="connsiteX24" fmla="*/ 2712620 w 3352408"/>
              <a:gd name="connsiteY24" fmla="*/ 2705393 h 2801875"/>
              <a:gd name="connsiteX25" fmla="*/ 2575037 w 3352408"/>
              <a:gd name="connsiteY25" fmla="*/ 2485788 h 2801875"/>
              <a:gd name="connsiteX26" fmla="*/ 2518492 w 3352408"/>
              <a:gd name="connsiteY26" fmla="*/ 2313982 h 2801875"/>
              <a:gd name="connsiteX27" fmla="*/ 2458618 w 3352408"/>
              <a:gd name="connsiteY27" fmla="*/ 2062453 h 2801875"/>
              <a:gd name="connsiteX28" fmla="*/ 2366015 w 3352408"/>
              <a:gd name="connsiteY28" fmla="*/ 1967204 h 2801875"/>
              <a:gd name="connsiteX29" fmla="*/ 2246953 w 3352408"/>
              <a:gd name="connsiteY29" fmla="*/ 2033351 h 2801875"/>
              <a:gd name="connsiteX30" fmla="*/ 2299868 w 3352408"/>
              <a:gd name="connsiteY30" fmla="*/ 2152412 h 2801875"/>
              <a:gd name="connsiteX31" fmla="*/ 2266371 w 3352408"/>
              <a:gd name="connsiteY31" fmla="*/ 2241385 h 2801875"/>
              <a:gd name="connsiteX32" fmla="*/ 2204619 w 3352408"/>
              <a:gd name="connsiteY32" fmla="*/ 2197392 h 2801875"/>
              <a:gd name="connsiteX33" fmla="*/ 2151703 w 3352408"/>
              <a:gd name="connsiteY33" fmla="*/ 2120662 h 2801875"/>
              <a:gd name="connsiteX34" fmla="*/ 2051285 w 3352408"/>
              <a:gd name="connsiteY34" fmla="*/ 2061249 h 2801875"/>
              <a:gd name="connsiteX35" fmla="*/ 1917540 w 3352408"/>
              <a:gd name="connsiteY35" fmla="*/ 1987056 h 2801875"/>
              <a:gd name="connsiteX36" fmla="*/ 1776623 w 3352408"/>
              <a:gd name="connsiteY36" fmla="*/ 1881806 h 2801875"/>
              <a:gd name="connsiteX37" fmla="*/ 1654086 w 3352408"/>
              <a:gd name="connsiteY37" fmla="*/ 1845283 h 2801875"/>
              <a:gd name="connsiteX38" fmla="*/ 1575460 w 3352408"/>
              <a:gd name="connsiteY38" fmla="*/ 1692523 h 2801875"/>
              <a:gd name="connsiteX39" fmla="*/ 1517295 w 3352408"/>
              <a:gd name="connsiteY39" fmla="*/ 1568795 h 2801875"/>
              <a:gd name="connsiteX40" fmla="*/ 1310640 w 3352408"/>
              <a:gd name="connsiteY40" fmla="*/ 1656260 h 2801875"/>
              <a:gd name="connsiteX41" fmla="*/ 1113899 w 3352408"/>
              <a:gd name="connsiteY41" fmla="*/ 1820074 h 2801875"/>
              <a:gd name="connsiteX42" fmla="*/ 906537 w 3352408"/>
              <a:gd name="connsiteY42" fmla="*/ 1810116 h 2801875"/>
              <a:gd name="connsiteX43" fmla="*/ 675146 w 3352408"/>
              <a:gd name="connsiteY43" fmla="*/ 1776392 h 2801875"/>
              <a:gd name="connsiteX44" fmla="*/ 634621 w 3352408"/>
              <a:gd name="connsiteY44" fmla="*/ 1879681 h 2801875"/>
              <a:gd name="connsiteX45" fmla="*/ 580141 w 3352408"/>
              <a:gd name="connsiteY45" fmla="*/ 1949266 h 2801875"/>
              <a:gd name="connsiteX46" fmla="*/ 587360 w 3352408"/>
              <a:gd name="connsiteY46" fmla="*/ 2093574 h 2801875"/>
              <a:gd name="connsiteX47" fmla="*/ 555799 w 3352408"/>
              <a:gd name="connsiteY47" fmla="*/ 2176014 h 2801875"/>
              <a:gd name="connsiteX48" fmla="*/ 490502 w 3352408"/>
              <a:gd name="connsiteY48" fmla="*/ 2172327 h 2801875"/>
              <a:gd name="connsiteX49" fmla="*/ 442492 w 3352408"/>
              <a:gd name="connsiteY49" fmla="*/ 2080974 h 2801875"/>
              <a:gd name="connsiteX50" fmla="*/ 420068 w 3352408"/>
              <a:gd name="connsiteY50" fmla="*/ 2029409 h 2801875"/>
              <a:gd name="connsiteX51" fmla="*/ 339705 w 3352408"/>
              <a:gd name="connsiteY51" fmla="*/ 2096823 h 2801875"/>
              <a:gd name="connsiteX52" fmla="*/ 327663 w 3352408"/>
              <a:gd name="connsiteY52" fmla="*/ 2045064 h 2801875"/>
              <a:gd name="connsiteX53" fmla="*/ 336659 w 3352408"/>
              <a:gd name="connsiteY53" fmla="*/ 2022766 h 2801875"/>
              <a:gd name="connsiteX54" fmla="*/ 286388 w 3352408"/>
              <a:gd name="connsiteY54" fmla="*/ 2014828 h 2801875"/>
              <a:gd name="connsiteX55" fmla="*/ 341951 w 3352408"/>
              <a:gd name="connsiteY55" fmla="*/ 1967201 h 2801875"/>
              <a:gd name="connsiteX56" fmla="*/ 429264 w 3352408"/>
              <a:gd name="connsiteY56" fmla="*/ 1898411 h 2801875"/>
              <a:gd name="connsiteX57" fmla="*/ 454115 w 3352408"/>
              <a:gd name="connsiteY57" fmla="*/ 1751048 h 2801875"/>
              <a:gd name="connsiteX58" fmla="*/ 407648 w 3352408"/>
              <a:gd name="connsiteY58" fmla="*/ 1735891 h 2801875"/>
              <a:gd name="connsiteX59" fmla="*/ 427547 w 3352408"/>
              <a:gd name="connsiteY59" fmla="*/ 1651944 h 2801875"/>
              <a:gd name="connsiteX60" fmla="*/ 394748 w 3352408"/>
              <a:gd name="connsiteY60" fmla="*/ 1636099 h 2801875"/>
              <a:gd name="connsiteX61" fmla="*/ 323170 w 3352408"/>
              <a:gd name="connsiteY61" fmla="*/ 1599996 h 2801875"/>
              <a:gd name="connsiteX62" fmla="*/ 89976 w 3352408"/>
              <a:gd name="connsiteY62" fmla="*/ 1553999 h 2801875"/>
              <a:gd name="connsiteX63" fmla="*/ 20 w 3352408"/>
              <a:gd name="connsiteY63" fmla="*/ 1404374 h 2801875"/>
              <a:gd name="connsiteX64" fmla="*/ 135646 w 3352408"/>
              <a:gd name="connsiteY64" fmla="*/ 1387370 h 2801875"/>
              <a:gd name="connsiteX65" fmla="*/ 256416 w 3352408"/>
              <a:gd name="connsiteY65" fmla="*/ 1292480 h 2801875"/>
              <a:gd name="connsiteX66" fmla="*/ 403065 w 3352408"/>
              <a:gd name="connsiteY66" fmla="*/ 1275227 h 2801875"/>
              <a:gd name="connsiteX67" fmla="*/ 522038 w 3352408"/>
              <a:gd name="connsiteY67" fmla="*/ 1092590 h 2801875"/>
              <a:gd name="connsiteX68" fmla="*/ 528283 w 3352408"/>
              <a:gd name="connsiteY68" fmla="*/ 1021107 h 2801875"/>
              <a:gd name="connsiteX69" fmla="*/ 537808 w 3352408"/>
              <a:gd name="connsiteY69" fmla="*/ 960812 h 2801875"/>
              <a:gd name="connsiteX70" fmla="*/ 573527 w 3352408"/>
              <a:gd name="connsiteY70" fmla="*/ 952051 h 2801875"/>
              <a:gd name="connsiteX71" fmla="*/ 602955 w 3352408"/>
              <a:gd name="connsiteY71" fmla="*/ 983142 h 2801875"/>
              <a:gd name="connsiteX72" fmla="*/ 621152 w 3352408"/>
              <a:gd name="connsiteY72" fmla="*/ 966338 h 2801875"/>
              <a:gd name="connsiteX73" fmla="*/ 619624 w 3352408"/>
              <a:gd name="connsiteY73" fmla="*/ 906088 h 2801875"/>
              <a:gd name="connsiteX74" fmla="*/ 671069 w 3352408"/>
              <a:gd name="connsiteY74" fmla="*/ 885556 h 2801875"/>
              <a:gd name="connsiteX75" fmla="*/ 714020 w 3352408"/>
              <a:gd name="connsiteY75" fmla="*/ 930620 h 2801875"/>
              <a:gd name="connsiteX76" fmla="*/ 730689 w 3352408"/>
              <a:gd name="connsiteY76" fmla="*/ 952051 h 2801875"/>
              <a:gd name="connsiteX77" fmla="*/ 759714 w 3352408"/>
              <a:gd name="connsiteY77" fmla="*/ 939380 h 2801875"/>
              <a:gd name="connsiteX78" fmla="*/ 768789 w 3352408"/>
              <a:gd name="connsiteY78" fmla="*/ 880613 h 2801875"/>
              <a:gd name="connsiteX79" fmla="*/ 769823 w 3352408"/>
              <a:gd name="connsiteY79" fmla="*/ 847186 h 2801875"/>
              <a:gd name="connsiteX80" fmla="*/ 790220 w 3352408"/>
              <a:gd name="connsiteY80" fmla="*/ 823463 h 2801875"/>
              <a:gd name="connsiteX81" fmla="*/ 845978 w 3352408"/>
              <a:gd name="connsiteY81" fmla="*/ 804952 h 2801875"/>
              <a:gd name="connsiteX82" fmla="*/ 878327 w 3352408"/>
              <a:gd name="connsiteY82" fmla="*/ 799651 h 2801875"/>
              <a:gd name="connsiteX83" fmla="*/ 896523 w 3352408"/>
              <a:gd name="connsiteY83" fmla="*/ 767167 h 2801875"/>
              <a:gd name="connsiteX84" fmla="*/ 921189 w 3352408"/>
              <a:gd name="connsiteY84" fmla="*/ 759170 h 2801875"/>
              <a:gd name="connsiteX85" fmla="*/ 937858 w 3352408"/>
              <a:gd name="connsiteY85" fmla="*/ 735357 h 2801875"/>
              <a:gd name="connsiteX86" fmla="*/ 961670 w 3352408"/>
              <a:gd name="connsiteY86" fmla="*/ 787745 h 2801875"/>
              <a:gd name="connsiteX87" fmla="*/ 1004533 w 3352408"/>
              <a:gd name="connsiteY87" fmla="*/ 785364 h 2801875"/>
              <a:gd name="connsiteX88" fmla="*/ 1042633 w 3352408"/>
              <a:gd name="connsiteY88" fmla="*/ 797270 h 2801875"/>
              <a:gd name="connsiteX89" fmla="*/ 1066445 w 3352408"/>
              <a:gd name="connsiteY89" fmla="*/ 787745 h 2801875"/>
              <a:gd name="connsiteX90" fmla="*/ 1095020 w 3352408"/>
              <a:gd name="connsiteY90" fmla="*/ 859182 h 2801875"/>
              <a:gd name="connsiteX91" fmla="*/ 1119956 w 3352408"/>
              <a:gd name="connsiteY91" fmla="*/ 846872 h 2801875"/>
              <a:gd name="connsiteX92" fmla="*/ 1163088 w 3352408"/>
              <a:gd name="connsiteY92" fmla="*/ 852532 h 2801875"/>
              <a:gd name="connsiteX93" fmla="*/ 1197414 w 3352408"/>
              <a:gd name="connsiteY93" fmla="*/ 859182 h 2801875"/>
              <a:gd name="connsiteX94" fmla="*/ 1256765 w 3352408"/>
              <a:gd name="connsiteY94" fmla="*/ 914715 h 2801875"/>
              <a:gd name="connsiteX95" fmla="*/ 1285520 w 3352408"/>
              <a:gd name="connsiteY95" fmla="*/ 899663 h 2801875"/>
              <a:gd name="connsiteX96" fmla="*/ 1321239 w 3352408"/>
              <a:gd name="connsiteY96" fmla="*/ 923476 h 2801875"/>
              <a:gd name="connsiteX97" fmla="*/ 1373627 w 3352408"/>
              <a:gd name="connsiteY97" fmla="*/ 952051 h 2801875"/>
              <a:gd name="connsiteX98" fmla="*/ 1454589 w 3352408"/>
              <a:gd name="connsiteY98" fmla="*/ 956633 h 2801875"/>
              <a:gd name="connsiteX99" fmla="*/ 1478086 w 3352408"/>
              <a:gd name="connsiteY99" fmla="*/ 917680 h 2801875"/>
              <a:gd name="connsiteX100" fmla="*/ 1442683 w 3352408"/>
              <a:gd name="connsiteY100" fmla="*/ 875851 h 2801875"/>
              <a:gd name="connsiteX101" fmla="*/ 1367740 w 3352408"/>
              <a:gd name="connsiteY101" fmla="*/ 823687 h 2801875"/>
              <a:gd name="connsiteX102" fmla="*/ 1280758 w 3352408"/>
              <a:gd name="connsiteY102" fmla="*/ 778220 h 2801875"/>
              <a:gd name="connsiteX103" fmla="*/ 1195527 w 3352408"/>
              <a:gd name="connsiteY103" fmla="*/ 685396 h 2801875"/>
              <a:gd name="connsiteX104" fmla="*/ 1156933 w 3352408"/>
              <a:gd name="connsiteY104" fmla="*/ 663920 h 2801875"/>
              <a:gd name="connsiteX105" fmla="*/ 1075341 w 3352408"/>
              <a:gd name="connsiteY105" fmla="*/ 588124 h 2801875"/>
              <a:gd name="connsiteX106" fmla="*/ 1045014 w 3352408"/>
              <a:gd name="connsiteY106" fmla="*/ 521045 h 2801875"/>
              <a:gd name="connsiteX107" fmla="*/ 1014058 w 3352408"/>
              <a:gd name="connsiteY107" fmla="*/ 471038 h 2801875"/>
              <a:gd name="connsiteX108" fmla="*/ 997074 w 3352408"/>
              <a:gd name="connsiteY108" fmla="*/ 455134 h 2801875"/>
              <a:gd name="connsiteX109" fmla="*/ 1002151 w 3352408"/>
              <a:gd name="connsiteY109" fmla="*/ 418651 h 2801875"/>
              <a:gd name="connsiteX110" fmla="*/ 1023583 w 3352408"/>
              <a:gd name="connsiteY110" fmla="*/ 378394 h 2801875"/>
              <a:gd name="connsiteX111" fmla="*/ 980720 w 3352408"/>
              <a:gd name="connsiteY111" fmla="*/ 378170 h 2801875"/>
              <a:gd name="connsiteX112" fmla="*/ 938801 w 3352408"/>
              <a:gd name="connsiteY112" fmla="*/ 353099 h 2801875"/>
              <a:gd name="connsiteX113" fmla="*/ 930714 w 3352408"/>
              <a:gd name="connsiteY113" fmla="*/ 290063 h 2801875"/>
              <a:gd name="connsiteX114" fmla="*/ 899758 w 3352408"/>
              <a:gd name="connsiteY114" fmla="*/ 275776 h 2801875"/>
              <a:gd name="connsiteX115" fmla="*/ 894186 w 3352408"/>
              <a:gd name="connsiteY115" fmla="*/ 252862 h 2801875"/>
              <a:gd name="connsiteX116" fmla="*/ 842608 w 3352408"/>
              <a:gd name="connsiteY116" fmla="*/ 256726 h 2801875"/>
              <a:gd name="connsiteX117" fmla="*/ 830702 w 3352408"/>
              <a:gd name="connsiteY117" fmla="*/ 240057 h 2801875"/>
              <a:gd name="connsiteX118" fmla="*/ 780695 w 3352408"/>
              <a:gd name="connsiteY118" fmla="*/ 247201 h 2801875"/>
              <a:gd name="connsiteX119" fmla="*/ 759264 w 3352408"/>
              <a:gd name="connsiteY119" fmla="*/ 235295 h 2801875"/>
              <a:gd name="connsiteX120" fmla="*/ 746639 w 3352408"/>
              <a:gd name="connsiteY120" fmla="*/ 193644 h 2801875"/>
              <a:gd name="connsiteX121" fmla="*/ 672819 w 3352408"/>
              <a:gd name="connsiteY121" fmla="*/ 215075 h 2801875"/>
              <a:gd name="connsiteX122" fmla="*/ 697352 w 3352408"/>
              <a:gd name="connsiteY122" fmla="*/ 178145 h 2801875"/>
              <a:gd name="connsiteX123" fmla="*/ 744977 w 3352408"/>
              <a:gd name="connsiteY123" fmla="*/ 154332 h 2801875"/>
              <a:gd name="connsiteX124" fmla="*/ 780696 w 3352408"/>
              <a:gd name="connsiteY124" fmla="*/ 142426 h 2801875"/>
              <a:gd name="connsiteX125" fmla="*/ 794982 w 3352408"/>
              <a:gd name="connsiteY125" fmla="*/ 92419 h 2801875"/>
              <a:gd name="connsiteX126" fmla="*/ 837845 w 3352408"/>
              <a:gd name="connsiteY126" fmla="*/ 97182 h 2801875"/>
              <a:gd name="connsiteX127" fmla="*/ 941182 w 3352408"/>
              <a:gd name="connsiteY127" fmla="*/ 41649 h 2801875"/>
              <a:gd name="connsiteX128" fmla="*/ 1174994 w 3352408"/>
              <a:gd name="connsiteY128" fmla="*/ 0 h 2801875"/>
              <a:gd name="connsiteX129" fmla="*/ 1273704 w 3352408"/>
              <a:gd name="connsiteY129" fmla="*/ 27677 h 2801875"/>
              <a:gd name="connsiteX130" fmla="*/ 1337908 w 3352408"/>
              <a:gd name="connsiteY130" fmla="*/ 61463 h 2801875"/>
              <a:gd name="connsiteX131" fmla="*/ 1380770 w 3352408"/>
              <a:gd name="connsiteY131" fmla="*/ 90038 h 2801875"/>
              <a:gd name="connsiteX132" fmla="*/ 1562868 w 3352408"/>
              <a:gd name="connsiteY132" fmla="*/ 102933 h 2801875"/>
              <a:gd name="connsiteX0" fmla="*/ 1562868 w 3352408"/>
              <a:gd name="connsiteY0" fmla="*/ 102933 h 2801875"/>
              <a:gd name="connsiteX1" fmla="*/ 1481367 w 3352408"/>
              <a:gd name="connsiteY1" fmla="*/ 309068 h 2801875"/>
              <a:gd name="connsiteX2" fmla="*/ 1455488 w 3352408"/>
              <a:gd name="connsiteY2" fmla="*/ 464344 h 2801875"/>
              <a:gd name="connsiteX3" fmla="*/ 1610763 w 3352408"/>
              <a:gd name="connsiteY3" fmla="*/ 610993 h 2801875"/>
              <a:gd name="connsiteX4" fmla="*/ 1984455 w 3352408"/>
              <a:gd name="connsiteY4" fmla="*/ 831616 h 2801875"/>
              <a:gd name="connsiteX5" fmla="*/ 2243137 w 3352408"/>
              <a:gd name="connsiteY5" fmla="*/ 1027377 h 2801875"/>
              <a:gd name="connsiteX6" fmla="*/ 2490657 w 3352408"/>
              <a:gd name="connsiteY6" fmla="*/ 1214403 h 2801875"/>
              <a:gd name="connsiteX7" fmla="*/ 2663874 w 3352408"/>
              <a:gd name="connsiteY7" fmla="*/ 1421546 h 2801875"/>
              <a:gd name="connsiteX8" fmla="*/ 3239142 w 3352408"/>
              <a:gd name="connsiteY8" fmla="*/ 1800517 h 2801875"/>
              <a:gd name="connsiteX9" fmla="*/ 3143892 w 3352408"/>
              <a:gd name="connsiteY9" fmla="*/ 1956619 h 2801875"/>
              <a:gd name="connsiteX10" fmla="*/ 3350266 w 3352408"/>
              <a:gd name="connsiteY10" fmla="*/ 2065100 h 2801875"/>
              <a:gd name="connsiteX11" fmla="*/ 3262952 w 3352408"/>
              <a:gd name="connsiteY11" fmla="*/ 2110079 h 2801875"/>
              <a:gd name="connsiteX12" fmla="*/ 3221787 w 3352408"/>
              <a:gd name="connsiteY12" fmla="*/ 2128282 h 2801875"/>
              <a:gd name="connsiteX13" fmla="*/ 3165057 w 3352408"/>
              <a:gd name="connsiteY13" fmla="*/ 2104788 h 2801875"/>
              <a:gd name="connsiteX14" fmla="*/ 3022184 w 3352408"/>
              <a:gd name="connsiteY14" fmla="*/ 2043933 h 2801875"/>
              <a:gd name="connsiteX15" fmla="*/ 3109972 w 3352408"/>
              <a:gd name="connsiteY15" fmla="*/ 2172076 h 2801875"/>
              <a:gd name="connsiteX16" fmla="*/ 3101558 w 3352408"/>
              <a:gd name="connsiteY16" fmla="*/ 2231788 h 2801875"/>
              <a:gd name="connsiteX17" fmla="*/ 3196806 w 3352408"/>
              <a:gd name="connsiteY17" fmla="*/ 2250309 h 2801875"/>
              <a:gd name="connsiteX18" fmla="*/ 3085682 w 3352408"/>
              <a:gd name="connsiteY18" fmla="*/ 2311162 h 2801875"/>
              <a:gd name="connsiteX19" fmla="*/ 3080391 w 3352408"/>
              <a:gd name="connsiteY19" fmla="*/ 2401121 h 2801875"/>
              <a:gd name="connsiteX20" fmla="*/ 3162412 w 3352408"/>
              <a:gd name="connsiteY20" fmla="*/ 2557226 h 2801875"/>
              <a:gd name="connsiteX21" fmla="*/ 3024399 w 3352408"/>
              <a:gd name="connsiteY21" fmla="*/ 2652898 h 2801875"/>
              <a:gd name="connsiteX22" fmla="*/ 3014245 w 3352408"/>
              <a:gd name="connsiteY22" fmla="*/ 2800642 h 2801875"/>
              <a:gd name="connsiteX23" fmla="*/ 2868724 w 3352408"/>
              <a:gd name="connsiteY23" fmla="*/ 2708039 h 2801875"/>
              <a:gd name="connsiteX24" fmla="*/ 2712620 w 3352408"/>
              <a:gd name="connsiteY24" fmla="*/ 2705393 h 2801875"/>
              <a:gd name="connsiteX25" fmla="*/ 2575037 w 3352408"/>
              <a:gd name="connsiteY25" fmla="*/ 2485788 h 2801875"/>
              <a:gd name="connsiteX26" fmla="*/ 2518492 w 3352408"/>
              <a:gd name="connsiteY26" fmla="*/ 2313982 h 2801875"/>
              <a:gd name="connsiteX27" fmla="*/ 2458618 w 3352408"/>
              <a:gd name="connsiteY27" fmla="*/ 2062453 h 2801875"/>
              <a:gd name="connsiteX28" fmla="*/ 2366015 w 3352408"/>
              <a:gd name="connsiteY28" fmla="*/ 1967204 h 2801875"/>
              <a:gd name="connsiteX29" fmla="*/ 2246953 w 3352408"/>
              <a:gd name="connsiteY29" fmla="*/ 2033351 h 2801875"/>
              <a:gd name="connsiteX30" fmla="*/ 2299868 w 3352408"/>
              <a:gd name="connsiteY30" fmla="*/ 2152412 h 2801875"/>
              <a:gd name="connsiteX31" fmla="*/ 2266371 w 3352408"/>
              <a:gd name="connsiteY31" fmla="*/ 2241385 h 2801875"/>
              <a:gd name="connsiteX32" fmla="*/ 2204619 w 3352408"/>
              <a:gd name="connsiteY32" fmla="*/ 2197392 h 2801875"/>
              <a:gd name="connsiteX33" fmla="*/ 2151703 w 3352408"/>
              <a:gd name="connsiteY33" fmla="*/ 2120662 h 2801875"/>
              <a:gd name="connsiteX34" fmla="*/ 2051285 w 3352408"/>
              <a:gd name="connsiteY34" fmla="*/ 2061249 h 2801875"/>
              <a:gd name="connsiteX35" fmla="*/ 1917540 w 3352408"/>
              <a:gd name="connsiteY35" fmla="*/ 1987056 h 2801875"/>
              <a:gd name="connsiteX36" fmla="*/ 1776623 w 3352408"/>
              <a:gd name="connsiteY36" fmla="*/ 1881806 h 2801875"/>
              <a:gd name="connsiteX37" fmla="*/ 1654086 w 3352408"/>
              <a:gd name="connsiteY37" fmla="*/ 1845283 h 2801875"/>
              <a:gd name="connsiteX38" fmla="*/ 1575460 w 3352408"/>
              <a:gd name="connsiteY38" fmla="*/ 1692523 h 2801875"/>
              <a:gd name="connsiteX39" fmla="*/ 1517295 w 3352408"/>
              <a:gd name="connsiteY39" fmla="*/ 1568795 h 2801875"/>
              <a:gd name="connsiteX40" fmla="*/ 1310640 w 3352408"/>
              <a:gd name="connsiteY40" fmla="*/ 1656260 h 2801875"/>
              <a:gd name="connsiteX41" fmla="*/ 1113899 w 3352408"/>
              <a:gd name="connsiteY41" fmla="*/ 1820074 h 2801875"/>
              <a:gd name="connsiteX42" fmla="*/ 906537 w 3352408"/>
              <a:gd name="connsiteY42" fmla="*/ 1810116 h 2801875"/>
              <a:gd name="connsiteX43" fmla="*/ 675146 w 3352408"/>
              <a:gd name="connsiteY43" fmla="*/ 1776392 h 2801875"/>
              <a:gd name="connsiteX44" fmla="*/ 634621 w 3352408"/>
              <a:gd name="connsiteY44" fmla="*/ 1879681 h 2801875"/>
              <a:gd name="connsiteX45" fmla="*/ 580141 w 3352408"/>
              <a:gd name="connsiteY45" fmla="*/ 1949266 h 2801875"/>
              <a:gd name="connsiteX46" fmla="*/ 587360 w 3352408"/>
              <a:gd name="connsiteY46" fmla="*/ 2093574 h 2801875"/>
              <a:gd name="connsiteX47" fmla="*/ 555799 w 3352408"/>
              <a:gd name="connsiteY47" fmla="*/ 2176014 h 2801875"/>
              <a:gd name="connsiteX48" fmla="*/ 490502 w 3352408"/>
              <a:gd name="connsiteY48" fmla="*/ 2172327 h 2801875"/>
              <a:gd name="connsiteX49" fmla="*/ 442492 w 3352408"/>
              <a:gd name="connsiteY49" fmla="*/ 2080974 h 2801875"/>
              <a:gd name="connsiteX50" fmla="*/ 420068 w 3352408"/>
              <a:gd name="connsiteY50" fmla="*/ 2029409 h 2801875"/>
              <a:gd name="connsiteX51" fmla="*/ 339705 w 3352408"/>
              <a:gd name="connsiteY51" fmla="*/ 2096823 h 2801875"/>
              <a:gd name="connsiteX52" fmla="*/ 327663 w 3352408"/>
              <a:gd name="connsiteY52" fmla="*/ 2045064 h 2801875"/>
              <a:gd name="connsiteX53" fmla="*/ 336659 w 3352408"/>
              <a:gd name="connsiteY53" fmla="*/ 2022766 h 2801875"/>
              <a:gd name="connsiteX54" fmla="*/ 286388 w 3352408"/>
              <a:gd name="connsiteY54" fmla="*/ 2014828 h 2801875"/>
              <a:gd name="connsiteX55" fmla="*/ 341951 w 3352408"/>
              <a:gd name="connsiteY55" fmla="*/ 1967201 h 2801875"/>
              <a:gd name="connsiteX56" fmla="*/ 429264 w 3352408"/>
              <a:gd name="connsiteY56" fmla="*/ 1898411 h 2801875"/>
              <a:gd name="connsiteX57" fmla="*/ 454115 w 3352408"/>
              <a:gd name="connsiteY57" fmla="*/ 1751048 h 2801875"/>
              <a:gd name="connsiteX58" fmla="*/ 407648 w 3352408"/>
              <a:gd name="connsiteY58" fmla="*/ 1735891 h 2801875"/>
              <a:gd name="connsiteX59" fmla="*/ 427547 w 3352408"/>
              <a:gd name="connsiteY59" fmla="*/ 1651944 h 2801875"/>
              <a:gd name="connsiteX60" fmla="*/ 394748 w 3352408"/>
              <a:gd name="connsiteY60" fmla="*/ 1636099 h 2801875"/>
              <a:gd name="connsiteX61" fmla="*/ 323170 w 3352408"/>
              <a:gd name="connsiteY61" fmla="*/ 1599996 h 2801875"/>
              <a:gd name="connsiteX62" fmla="*/ 89976 w 3352408"/>
              <a:gd name="connsiteY62" fmla="*/ 1553999 h 2801875"/>
              <a:gd name="connsiteX63" fmla="*/ 20 w 3352408"/>
              <a:gd name="connsiteY63" fmla="*/ 1404374 h 2801875"/>
              <a:gd name="connsiteX64" fmla="*/ 135646 w 3352408"/>
              <a:gd name="connsiteY64" fmla="*/ 1387370 h 2801875"/>
              <a:gd name="connsiteX65" fmla="*/ 256416 w 3352408"/>
              <a:gd name="connsiteY65" fmla="*/ 1292480 h 2801875"/>
              <a:gd name="connsiteX66" fmla="*/ 403065 w 3352408"/>
              <a:gd name="connsiteY66" fmla="*/ 1275227 h 2801875"/>
              <a:gd name="connsiteX67" fmla="*/ 522038 w 3352408"/>
              <a:gd name="connsiteY67" fmla="*/ 1092590 h 2801875"/>
              <a:gd name="connsiteX68" fmla="*/ 528283 w 3352408"/>
              <a:gd name="connsiteY68" fmla="*/ 1021107 h 2801875"/>
              <a:gd name="connsiteX69" fmla="*/ 537808 w 3352408"/>
              <a:gd name="connsiteY69" fmla="*/ 960812 h 2801875"/>
              <a:gd name="connsiteX70" fmla="*/ 573527 w 3352408"/>
              <a:gd name="connsiteY70" fmla="*/ 952051 h 2801875"/>
              <a:gd name="connsiteX71" fmla="*/ 602955 w 3352408"/>
              <a:gd name="connsiteY71" fmla="*/ 983142 h 2801875"/>
              <a:gd name="connsiteX72" fmla="*/ 621152 w 3352408"/>
              <a:gd name="connsiteY72" fmla="*/ 966338 h 2801875"/>
              <a:gd name="connsiteX73" fmla="*/ 619624 w 3352408"/>
              <a:gd name="connsiteY73" fmla="*/ 906088 h 2801875"/>
              <a:gd name="connsiteX74" fmla="*/ 671069 w 3352408"/>
              <a:gd name="connsiteY74" fmla="*/ 885556 h 2801875"/>
              <a:gd name="connsiteX75" fmla="*/ 714020 w 3352408"/>
              <a:gd name="connsiteY75" fmla="*/ 930620 h 2801875"/>
              <a:gd name="connsiteX76" fmla="*/ 730689 w 3352408"/>
              <a:gd name="connsiteY76" fmla="*/ 952051 h 2801875"/>
              <a:gd name="connsiteX77" fmla="*/ 759714 w 3352408"/>
              <a:gd name="connsiteY77" fmla="*/ 939380 h 2801875"/>
              <a:gd name="connsiteX78" fmla="*/ 768789 w 3352408"/>
              <a:gd name="connsiteY78" fmla="*/ 880613 h 2801875"/>
              <a:gd name="connsiteX79" fmla="*/ 769823 w 3352408"/>
              <a:gd name="connsiteY79" fmla="*/ 847186 h 2801875"/>
              <a:gd name="connsiteX80" fmla="*/ 790220 w 3352408"/>
              <a:gd name="connsiteY80" fmla="*/ 823463 h 2801875"/>
              <a:gd name="connsiteX81" fmla="*/ 845978 w 3352408"/>
              <a:gd name="connsiteY81" fmla="*/ 804952 h 2801875"/>
              <a:gd name="connsiteX82" fmla="*/ 878327 w 3352408"/>
              <a:gd name="connsiteY82" fmla="*/ 799651 h 2801875"/>
              <a:gd name="connsiteX83" fmla="*/ 896523 w 3352408"/>
              <a:gd name="connsiteY83" fmla="*/ 767167 h 2801875"/>
              <a:gd name="connsiteX84" fmla="*/ 921189 w 3352408"/>
              <a:gd name="connsiteY84" fmla="*/ 759170 h 2801875"/>
              <a:gd name="connsiteX85" fmla="*/ 937858 w 3352408"/>
              <a:gd name="connsiteY85" fmla="*/ 735357 h 2801875"/>
              <a:gd name="connsiteX86" fmla="*/ 961670 w 3352408"/>
              <a:gd name="connsiteY86" fmla="*/ 787745 h 2801875"/>
              <a:gd name="connsiteX87" fmla="*/ 1004533 w 3352408"/>
              <a:gd name="connsiteY87" fmla="*/ 785364 h 2801875"/>
              <a:gd name="connsiteX88" fmla="*/ 1042633 w 3352408"/>
              <a:gd name="connsiteY88" fmla="*/ 797270 h 2801875"/>
              <a:gd name="connsiteX89" fmla="*/ 1066445 w 3352408"/>
              <a:gd name="connsiteY89" fmla="*/ 787745 h 2801875"/>
              <a:gd name="connsiteX90" fmla="*/ 1095020 w 3352408"/>
              <a:gd name="connsiteY90" fmla="*/ 859182 h 2801875"/>
              <a:gd name="connsiteX91" fmla="*/ 1119956 w 3352408"/>
              <a:gd name="connsiteY91" fmla="*/ 846872 h 2801875"/>
              <a:gd name="connsiteX92" fmla="*/ 1163088 w 3352408"/>
              <a:gd name="connsiteY92" fmla="*/ 852532 h 2801875"/>
              <a:gd name="connsiteX93" fmla="*/ 1197414 w 3352408"/>
              <a:gd name="connsiteY93" fmla="*/ 859182 h 2801875"/>
              <a:gd name="connsiteX94" fmla="*/ 1256765 w 3352408"/>
              <a:gd name="connsiteY94" fmla="*/ 914715 h 2801875"/>
              <a:gd name="connsiteX95" fmla="*/ 1285520 w 3352408"/>
              <a:gd name="connsiteY95" fmla="*/ 899663 h 2801875"/>
              <a:gd name="connsiteX96" fmla="*/ 1321239 w 3352408"/>
              <a:gd name="connsiteY96" fmla="*/ 923476 h 2801875"/>
              <a:gd name="connsiteX97" fmla="*/ 1373627 w 3352408"/>
              <a:gd name="connsiteY97" fmla="*/ 952051 h 2801875"/>
              <a:gd name="connsiteX98" fmla="*/ 1454589 w 3352408"/>
              <a:gd name="connsiteY98" fmla="*/ 956633 h 2801875"/>
              <a:gd name="connsiteX99" fmla="*/ 1478086 w 3352408"/>
              <a:gd name="connsiteY99" fmla="*/ 917680 h 2801875"/>
              <a:gd name="connsiteX100" fmla="*/ 1442683 w 3352408"/>
              <a:gd name="connsiteY100" fmla="*/ 875851 h 2801875"/>
              <a:gd name="connsiteX101" fmla="*/ 1367740 w 3352408"/>
              <a:gd name="connsiteY101" fmla="*/ 823687 h 2801875"/>
              <a:gd name="connsiteX102" fmla="*/ 1280758 w 3352408"/>
              <a:gd name="connsiteY102" fmla="*/ 778220 h 2801875"/>
              <a:gd name="connsiteX103" fmla="*/ 1195527 w 3352408"/>
              <a:gd name="connsiteY103" fmla="*/ 685396 h 2801875"/>
              <a:gd name="connsiteX104" fmla="*/ 1156933 w 3352408"/>
              <a:gd name="connsiteY104" fmla="*/ 663920 h 2801875"/>
              <a:gd name="connsiteX105" fmla="*/ 1075341 w 3352408"/>
              <a:gd name="connsiteY105" fmla="*/ 588124 h 2801875"/>
              <a:gd name="connsiteX106" fmla="*/ 1045014 w 3352408"/>
              <a:gd name="connsiteY106" fmla="*/ 521045 h 2801875"/>
              <a:gd name="connsiteX107" fmla="*/ 1014058 w 3352408"/>
              <a:gd name="connsiteY107" fmla="*/ 471038 h 2801875"/>
              <a:gd name="connsiteX108" fmla="*/ 997074 w 3352408"/>
              <a:gd name="connsiteY108" fmla="*/ 455134 h 2801875"/>
              <a:gd name="connsiteX109" fmla="*/ 1002151 w 3352408"/>
              <a:gd name="connsiteY109" fmla="*/ 418651 h 2801875"/>
              <a:gd name="connsiteX110" fmla="*/ 1023583 w 3352408"/>
              <a:gd name="connsiteY110" fmla="*/ 378394 h 2801875"/>
              <a:gd name="connsiteX111" fmla="*/ 980720 w 3352408"/>
              <a:gd name="connsiteY111" fmla="*/ 378170 h 2801875"/>
              <a:gd name="connsiteX112" fmla="*/ 938801 w 3352408"/>
              <a:gd name="connsiteY112" fmla="*/ 353099 h 2801875"/>
              <a:gd name="connsiteX113" fmla="*/ 930714 w 3352408"/>
              <a:gd name="connsiteY113" fmla="*/ 290063 h 2801875"/>
              <a:gd name="connsiteX114" fmla="*/ 899758 w 3352408"/>
              <a:gd name="connsiteY114" fmla="*/ 275776 h 2801875"/>
              <a:gd name="connsiteX115" fmla="*/ 894186 w 3352408"/>
              <a:gd name="connsiteY115" fmla="*/ 252862 h 2801875"/>
              <a:gd name="connsiteX116" fmla="*/ 842608 w 3352408"/>
              <a:gd name="connsiteY116" fmla="*/ 256726 h 2801875"/>
              <a:gd name="connsiteX117" fmla="*/ 830702 w 3352408"/>
              <a:gd name="connsiteY117" fmla="*/ 240057 h 2801875"/>
              <a:gd name="connsiteX118" fmla="*/ 780695 w 3352408"/>
              <a:gd name="connsiteY118" fmla="*/ 247201 h 2801875"/>
              <a:gd name="connsiteX119" fmla="*/ 759264 w 3352408"/>
              <a:gd name="connsiteY119" fmla="*/ 235295 h 2801875"/>
              <a:gd name="connsiteX120" fmla="*/ 746639 w 3352408"/>
              <a:gd name="connsiteY120" fmla="*/ 193644 h 2801875"/>
              <a:gd name="connsiteX121" fmla="*/ 672819 w 3352408"/>
              <a:gd name="connsiteY121" fmla="*/ 215075 h 2801875"/>
              <a:gd name="connsiteX122" fmla="*/ 697352 w 3352408"/>
              <a:gd name="connsiteY122" fmla="*/ 178145 h 2801875"/>
              <a:gd name="connsiteX123" fmla="*/ 744977 w 3352408"/>
              <a:gd name="connsiteY123" fmla="*/ 154332 h 2801875"/>
              <a:gd name="connsiteX124" fmla="*/ 780696 w 3352408"/>
              <a:gd name="connsiteY124" fmla="*/ 142426 h 2801875"/>
              <a:gd name="connsiteX125" fmla="*/ 794982 w 3352408"/>
              <a:gd name="connsiteY125" fmla="*/ 92419 h 2801875"/>
              <a:gd name="connsiteX126" fmla="*/ 837845 w 3352408"/>
              <a:gd name="connsiteY126" fmla="*/ 97182 h 2801875"/>
              <a:gd name="connsiteX127" fmla="*/ 941182 w 3352408"/>
              <a:gd name="connsiteY127" fmla="*/ 41649 h 2801875"/>
              <a:gd name="connsiteX128" fmla="*/ 1174994 w 3352408"/>
              <a:gd name="connsiteY128" fmla="*/ 0 h 2801875"/>
              <a:gd name="connsiteX129" fmla="*/ 1273704 w 3352408"/>
              <a:gd name="connsiteY129" fmla="*/ 27677 h 2801875"/>
              <a:gd name="connsiteX130" fmla="*/ 1337908 w 3352408"/>
              <a:gd name="connsiteY130" fmla="*/ 61463 h 2801875"/>
              <a:gd name="connsiteX131" fmla="*/ 1380770 w 3352408"/>
              <a:gd name="connsiteY131" fmla="*/ 90038 h 2801875"/>
              <a:gd name="connsiteX132" fmla="*/ 1562868 w 3352408"/>
              <a:gd name="connsiteY132" fmla="*/ 102933 h 2801875"/>
              <a:gd name="connsiteX0" fmla="*/ 1562868 w 3352408"/>
              <a:gd name="connsiteY0" fmla="*/ 102933 h 2801875"/>
              <a:gd name="connsiteX1" fmla="*/ 1481367 w 3352408"/>
              <a:gd name="connsiteY1" fmla="*/ 309068 h 2801875"/>
              <a:gd name="connsiteX2" fmla="*/ 1455488 w 3352408"/>
              <a:gd name="connsiteY2" fmla="*/ 464344 h 2801875"/>
              <a:gd name="connsiteX3" fmla="*/ 1610763 w 3352408"/>
              <a:gd name="connsiteY3" fmla="*/ 610993 h 2801875"/>
              <a:gd name="connsiteX4" fmla="*/ 1984455 w 3352408"/>
              <a:gd name="connsiteY4" fmla="*/ 831616 h 2801875"/>
              <a:gd name="connsiteX5" fmla="*/ 2243137 w 3352408"/>
              <a:gd name="connsiteY5" fmla="*/ 1027377 h 2801875"/>
              <a:gd name="connsiteX6" fmla="*/ 2490657 w 3352408"/>
              <a:gd name="connsiteY6" fmla="*/ 1214403 h 2801875"/>
              <a:gd name="connsiteX7" fmla="*/ 2663874 w 3352408"/>
              <a:gd name="connsiteY7" fmla="*/ 1421546 h 2801875"/>
              <a:gd name="connsiteX8" fmla="*/ 3239142 w 3352408"/>
              <a:gd name="connsiteY8" fmla="*/ 1800517 h 2801875"/>
              <a:gd name="connsiteX9" fmla="*/ 3143892 w 3352408"/>
              <a:gd name="connsiteY9" fmla="*/ 1956619 h 2801875"/>
              <a:gd name="connsiteX10" fmla="*/ 3350266 w 3352408"/>
              <a:gd name="connsiteY10" fmla="*/ 2065100 h 2801875"/>
              <a:gd name="connsiteX11" fmla="*/ 3262952 w 3352408"/>
              <a:gd name="connsiteY11" fmla="*/ 2110079 h 2801875"/>
              <a:gd name="connsiteX12" fmla="*/ 3221787 w 3352408"/>
              <a:gd name="connsiteY12" fmla="*/ 2128282 h 2801875"/>
              <a:gd name="connsiteX13" fmla="*/ 3165057 w 3352408"/>
              <a:gd name="connsiteY13" fmla="*/ 2104788 h 2801875"/>
              <a:gd name="connsiteX14" fmla="*/ 3022184 w 3352408"/>
              <a:gd name="connsiteY14" fmla="*/ 2043933 h 2801875"/>
              <a:gd name="connsiteX15" fmla="*/ 3109972 w 3352408"/>
              <a:gd name="connsiteY15" fmla="*/ 2172076 h 2801875"/>
              <a:gd name="connsiteX16" fmla="*/ 3101558 w 3352408"/>
              <a:gd name="connsiteY16" fmla="*/ 2231788 h 2801875"/>
              <a:gd name="connsiteX17" fmla="*/ 3196806 w 3352408"/>
              <a:gd name="connsiteY17" fmla="*/ 2250309 h 2801875"/>
              <a:gd name="connsiteX18" fmla="*/ 3085682 w 3352408"/>
              <a:gd name="connsiteY18" fmla="*/ 2311162 h 2801875"/>
              <a:gd name="connsiteX19" fmla="*/ 3080391 w 3352408"/>
              <a:gd name="connsiteY19" fmla="*/ 2401121 h 2801875"/>
              <a:gd name="connsiteX20" fmla="*/ 3162412 w 3352408"/>
              <a:gd name="connsiteY20" fmla="*/ 2557226 h 2801875"/>
              <a:gd name="connsiteX21" fmla="*/ 3024399 w 3352408"/>
              <a:gd name="connsiteY21" fmla="*/ 2652898 h 2801875"/>
              <a:gd name="connsiteX22" fmla="*/ 3014245 w 3352408"/>
              <a:gd name="connsiteY22" fmla="*/ 2800642 h 2801875"/>
              <a:gd name="connsiteX23" fmla="*/ 2868724 w 3352408"/>
              <a:gd name="connsiteY23" fmla="*/ 2708039 h 2801875"/>
              <a:gd name="connsiteX24" fmla="*/ 2712620 w 3352408"/>
              <a:gd name="connsiteY24" fmla="*/ 2705393 h 2801875"/>
              <a:gd name="connsiteX25" fmla="*/ 2575037 w 3352408"/>
              <a:gd name="connsiteY25" fmla="*/ 2485788 h 2801875"/>
              <a:gd name="connsiteX26" fmla="*/ 2518492 w 3352408"/>
              <a:gd name="connsiteY26" fmla="*/ 2313982 h 2801875"/>
              <a:gd name="connsiteX27" fmla="*/ 2458618 w 3352408"/>
              <a:gd name="connsiteY27" fmla="*/ 2062453 h 2801875"/>
              <a:gd name="connsiteX28" fmla="*/ 2366015 w 3352408"/>
              <a:gd name="connsiteY28" fmla="*/ 1967204 h 2801875"/>
              <a:gd name="connsiteX29" fmla="*/ 2246953 w 3352408"/>
              <a:gd name="connsiteY29" fmla="*/ 2033351 h 2801875"/>
              <a:gd name="connsiteX30" fmla="*/ 2299868 w 3352408"/>
              <a:gd name="connsiteY30" fmla="*/ 2152412 h 2801875"/>
              <a:gd name="connsiteX31" fmla="*/ 2266371 w 3352408"/>
              <a:gd name="connsiteY31" fmla="*/ 2241385 h 2801875"/>
              <a:gd name="connsiteX32" fmla="*/ 2204619 w 3352408"/>
              <a:gd name="connsiteY32" fmla="*/ 2197392 h 2801875"/>
              <a:gd name="connsiteX33" fmla="*/ 2151703 w 3352408"/>
              <a:gd name="connsiteY33" fmla="*/ 2120662 h 2801875"/>
              <a:gd name="connsiteX34" fmla="*/ 2051285 w 3352408"/>
              <a:gd name="connsiteY34" fmla="*/ 2061249 h 2801875"/>
              <a:gd name="connsiteX35" fmla="*/ 1917540 w 3352408"/>
              <a:gd name="connsiteY35" fmla="*/ 1987056 h 2801875"/>
              <a:gd name="connsiteX36" fmla="*/ 1776623 w 3352408"/>
              <a:gd name="connsiteY36" fmla="*/ 1881806 h 2801875"/>
              <a:gd name="connsiteX37" fmla="*/ 1654086 w 3352408"/>
              <a:gd name="connsiteY37" fmla="*/ 1845283 h 2801875"/>
              <a:gd name="connsiteX38" fmla="*/ 1575460 w 3352408"/>
              <a:gd name="connsiteY38" fmla="*/ 1692523 h 2801875"/>
              <a:gd name="connsiteX39" fmla="*/ 1517295 w 3352408"/>
              <a:gd name="connsiteY39" fmla="*/ 1568795 h 2801875"/>
              <a:gd name="connsiteX40" fmla="*/ 1310640 w 3352408"/>
              <a:gd name="connsiteY40" fmla="*/ 1656260 h 2801875"/>
              <a:gd name="connsiteX41" fmla="*/ 1113899 w 3352408"/>
              <a:gd name="connsiteY41" fmla="*/ 1820074 h 2801875"/>
              <a:gd name="connsiteX42" fmla="*/ 906537 w 3352408"/>
              <a:gd name="connsiteY42" fmla="*/ 1810116 h 2801875"/>
              <a:gd name="connsiteX43" fmla="*/ 675146 w 3352408"/>
              <a:gd name="connsiteY43" fmla="*/ 1776392 h 2801875"/>
              <a:gd name="connsiteX44" fmla="*/ 634621 w 3352408"/>
              <a:gd name="connsiteY44" fmla="*/ 1879681 h 2801875"/>
              <a:gd name="connsiteX45" fmla="*/ 580141 w 3352408"/>
              <a:gd name="connsiteY45" fmla="*/ 1949266 h 2801875"/>
              <a:gd name="connsiteX46" fmla="*/ 587360 w 3352408"/>
              <a:gd name="connsiteY46" fmla="*/ 2093574 h 2801875"/>
              <a:gd name="connsiteX47" fmla="*/ 555799 w 3352408"/>
              <a:gd name="connsiteY47" fmla="*/ 2176014 h 2801875"/>
              <a:gd name="connsiteX48" fmla="*/ 490502 w 3352408"/>
              <a:gd name="connsiteY48" fmla="*/ 2172327 h 2801875"/>
              <a:gd name="connsiteX49" fmla="*/ 442492 w 3352408"/>
              <a:gd name="connsiteY49" fmla="*/ 2080974 h 2801875"/>
              <a:gd name="connsiteX50" fmla="*/ 420068 w 3352408"/>
              <a:gd name="connsiteY50" fmla="*/ 2029409 h 2801875"/>
              <a:gd name="connsiteX51" fmla="*/ 339705 w 3352408"/>
              <a:gd name="connsiteY51" fmla="*/ 2096823 h 2801875"/>
              <a:gd name="connsiteX52" fmla="*/ 327663 w 3352408"/>
              <a:gd name="connsiteY52" fmla="*/ 2045064 h 2801875"/>
              <a:gd name="connsiteX53" fmla="*/ 336659 w 3352408"/>
              <a:gd name="connsiteY53" fmla="*/ 2022766 h 2801875"/>
              <a:gd name="connsiteX54" fmla="*/ 286388 w 3352408"/>
              <a:gd name="connsiteY54" fmla="*/ 2014828 h 2801875"/>
              <a:gd name="connsiteX55" fmla="*/ 341951 w 3352408"/>
              <a:gd name="connsiteY55" fmla="*/ 1967201 h 2801875"/>
              <a:gd name="connsiteX56" fmla="*/ 429264 w 3352408"/>
              <a:gd name="connsiteY56" fmla="*/ 1898411 h 2801875"/>
              <a:gd name="connsiteX57" fmla="*/ 454115 w 3352408"/>
              <a:gd name="connsiteY57" fmla="*/ 1751048 h 2801875"/>
              <a:gd name="connsiteX58" fmla="*/ 407648 w 3352408"/>
              <a:gd name="connsiteY58" fmla="*/ 1735891 h 2801875"/>
              <a:gd name="connsiteX59" fmla="*/ 427547 w 3352408"/>
              <a:gd name="connsiteY59" fmla="*/ 1651944 h 2801875"/>
              <a:gd name="connsiteX60" fmla="*/ 394748 w 3352408"/>
              <a:gd name="connsiteY60" fmla="*/ 1636099 h 2801875"/>
              <a:gd name="connsiteX61" fmla="*/ 323170 w 3352408"/>
              <a:gd name="connsiteY61" fmla="*/ 1599996 h 2801875"/>
              <a:gd name="connsiteX62" fmla="*/ 89976 w 3352408"/>
              <a:gd name="connsiteY62" fmla="*/ 1553999 h 2801875"/>
              <a:gd name="connsiteX63" fmla="*/ 20 w 3352408"/>
              <a:gd name="connsiteY63" fmla="*/ 1404374 h 2801875"/>
              <a:gd name="connsiteX64" fmla="*/ 135646 w 3352408"/>
              <a:gd name="connsiteY64" fmla="*/ 1387370 h 2801875"/>
              <a:gd name="connsiteX65" fmla="*/ 256416 w 3352408"/>
              <a:gd name="connsiteY65" fmla="*/ 1292480 h 2801875"/>
              <a:gd name="connsiteX66" fmla="*/ 403065 w 3352408"/>
              <a:gd name="connsiteY66" fmla="*/ 1275227 h 2801875"/>
              <a:gd name="connsiteX67" fmla="*/ 522038 w 3352408"/>
              <a:gd name="connsiteY67" fmla="*/ 1092590 h 2801875"/>
              <a:gd name="connsiteX68" fmla="*/ 528283 w 3352408"/>
              <a:gd name="connsiteY68" fmla="*/ 1021107 h 2801875"/>
              <a:gd name="connsiteX69" fmla="*/ 537808 w 3352408"/>
              <a:gd name="connsiteY69" fmla="*/ 960812 h 2801875"/>
              <a:gd name="connsiteX70" fmla="*/ 573527 w 3352408"/>
              <a:gd name="connsiteY70" fmla="*/ 952051 h 2801875"/>
              <a:gd name="connsiteX71" fmla="*/ 602955 w 3352408"/>
              <a:gd name="connsiteY71" fmla="*/ 983142 h 2801875"/>
              <a:gd name="connsiteX72" fmla="*/ 621152 w 3352408"/>
              <a:gd name="connsiteY72" fmla="*/ 966338 h 2801875"/>
              <a:gd name="connsiteX73" fmla="*/ 619624 w 3352408"/>
              <a:gd name="connsiteY73" fmla="*/ 906088 h 2801875"/>
              <a:gd name="connsiteX74" fmla="*/ 671069 w 3352408"/>
              <a:gd name="connsiteY74" fmla="*/ 885556 h 2801875"/>
              <a:gd name="connsiteX75" fmla="*/ 714020 w 3352408"/>
              <a:gd name="connsiteY75" fmla="*/ 930620 h 2801875"/>
              <a:gd name="connsiteX76" fmla="*/ 730689 w 3352408"/>
              <a:gd name="connsiteY76" fmla="*/ 952051 h 2801875"/>
              <a:gd name="connsiteX77" fmla="*/ 759714 w 3352408"/>
              <a:gd name="connsiteY77" fmla="*/ 939380 h 2801875"/>
              <a:gd name="connsiteX78" fmla="*/ 768789 w 3352408"/>
              <a:gd name="connsiteY78" fmla="*/ 880613 h 2801875"/>
              <a:gd name="connsiteX79" fmla="*/ 769823 w 3352408"/>
              <a:gd name="connsiteY79" fmla="*/ 847186 h 2801875"/>
              <a:gd name="connsiteX80" fmla="*/ 790220 w 3352408"/>
              <a:gd name="connsiteY80" fmla="*/ 823463 h 2801875"/>
              <a:gd name="connsiteX81" fmla="*/ 845978 w 3352408"/>
              <a:gd name="connsiteY81" fmla="*/ 804952 h 2801875"/>
              <a:gd name="connsiteX82" fmla="*/ 878327 w 3352408"/>
              <a:gd name="connsiteY82" fmla="*/ 799651 h 2801875"/>
              <a:gd name="connsiteX83" fmla="*/ 896523 w 3352408"/>
              <a:gd name="connsiteY83" fmla="*/ 767167 h 2801875"/>
              <a:gd name="connsiteX84" fmla="*/ 921189 w 3352408"/>
              <a:gd name="connsiteY84" fmla="*/ 759170 h 2801875"/>
              <a:gd name="connsiteX85" fmla="*/ 937858 w 3352408"/>
              <a:gd name="connsiteY85" fmla="*/ 735357 h 2801875"/>
              <a:gd name="connsiteX86" fmla="*/ 961670 w 3352408"/>
              <a:gd name="connsiteY86" fmla="*/ 787745 h 2801875"/>
              <a:gd name="connsiteX87" fmla="*/ 1004533 w 3352408"/>
              <a:gd name="connsiteY87" fmla="*/ 785364 h 2801875"/>
              <a:gd name="connsiteX88" fmla="*/ 1042633 w 3352408"/>
              <a:gd name="connsiteY88" fmla="*/ 797270 h 2801875"/>
              <a:gd name="connsiteX89" fmla="*/ 1066445 w 3352408"/>
              <a:gd name="connsiteY89" fmla="*/ 787745 h 2801875"/>
              <a:gd name="connsiteX90" fmla="*/ 1095020 w 3352408"/>
              <a:gd name="connsiteY90" fmla="*/ 859182 h 2801875"/>
              <a:gd name="connsiteX91" fmla="*/ 1119956 w 3352408"/>
              <a:gd name="connsiteY91" fmla="*/ 846872 h 2801875"/>
              <a:gd name="connsiteX92" fmla="*/ 1163088 w 3352408"/>
              <a:gd name="connsiteY92" fmla="*/ 852532 h 2801875"/>
              <a:gd name="connsiteX93" fmla="*/ 1197414 w 3352408"/>
              <a:gd name="connsiteY93" fmla="*/ 859182 h 2801875"/>
              <a:gd name="connsiteX94" fmla="*/ 1256765 w 3352408"/>
              <a:gd name="connsiteY94" fmla="*/ 914715 h 2801875"/>
              <a:gd name="connsiteX95" fmla="*/ 1285520 w 3352408"/>
              <a:gd name="connsiteY95" fmla="*/ 899663 h 2801875"/>
              <a:gd name="connsiteX96" fmla="*/ 1321239 w 3352408"/>
              <a:gd name="connsiteY96" fmla="*/ 923476 h 2801875"/>
              <a:gd name="connsiteX97" fmla="*/ 1373627 w 3352408"/>
              <a:gd name="connsiteY97" fmla="*/ 952051 h 2801875"/>
              <a:gd name="connsiteX98" fmla="*/ 1454589 w 3352408"/>
              <a:gd name="connsiteY98" fmla="*/ 956633 h 2801875"/>
              <a:gd name="connsiteX99" fmla="*/ 1478086 w 3352408"/>
              <a:gd name="connsiteY99" fmla="*/ 917680 h 2801875"/>
              <a:gd name="connsiteX100" fmla="*/ 1442683 w 3352408"/>
              <a:gd name="connsiteY100" fmla="*/ 875851 h 2801875"/>
              <a:gd name="connsiteX101" fmla="*/ 1367740 w 3352408"/>
              <a:gd name="connsiteY101" fmla="*/ 823687 h 2801875"/>
              <a:gd name="connsiteX102" fmla="*/ 1280758 w 3352408"/>
              <a:gd name="connsiteY102" fmla="*/ 778220 h 2801875"/>
              <a:gd name="connsiteX103" fmla="*/ 1195527 w 3352408"/>
              <a:gd name="connsiteY103" fmla="*/ 685396 h 2801875"/>
              <a:gd name="connsiteX104" fmla="*/ 1156933 w 3352408"/>
              <a:gd name="connsiteY104" fmla="*/ 663920 h 2801875"/>
              <a:gd name="connsiteX105" fmla="*/ 1075341 w 3352408"/>
              <a:gd name="connsiteY105" fmla="*/ 588124 h 2801875"/>
              <a:gd name="connsiteX106" fmla="*/ 1045014 w 3352408"/>
              <a:gd name="connsiteY106" fmla="*/ 521045 h 2801875"/>
              <a:gd name="connsiteX107" fmla="*/ 1014058 w 3352408"/>
              <a:gd name="connsiteY107" fmla="*/ 471038 h 2801875"/>
              <a:gd name="connsiteX108" fmla="*/ 997074 w 3352408"/>
              <a:gd name="connsiteY108" fmla="*/ 455134 h 2801875"/>
              <a:gd name="connsiteX109" fmla="*/ 1002151 w 3352408"/>
              <a:gd name="connsiteY109" fmla="*/ 418651 h 2801875"/>
              <a:gd name="connsiteX110" fmla="*/ 1023583 w 3352408"/>
              <a:gd name="connsiteY110" fmla="*/ 378394 h 2801875"/>
              <a:gd name="connsiteX111" fmla="*/ 980720 w 3352408"/>
              <a:gd name="connsiteY111" fmla="*/ 378170 h 2801875"/>
              <a:gd name="connsiteX112" fmla="*/ 938801 w 3352408"/>
              <a:gd name="connsiteY112" fmla="*/ 353099 h 2801875"/>
              <a:gd name="connsiteX113" fmla="*/ 930714 w 3352408"/>
              <a:gd name="connsiteY113" fmla="*/ 290063 h 2801875"/>
              <a:gd name="connsiteX114" fmla="*/ 899758 w 3352408"/>
              <a:gd name="connsiteY114" fmla="*/ 275776 h 2801875"/>
              <a:gd name="connsiteX115" fmla="*/ 894186 w 3352408"/>
              <a:gd name="connsiteY115" fmla="*/ 252862 h 2801875"/>
              <a:gd name="connsiteX116" fmla="*/ 842608 w 3352408"/>
              <a:gd name="connsiteY116" fmla="*/ 256726 h 2801875"/>
              <a:gd name="connsiteX117" fmla="*/ 830702 w 3352408"/>
              <a:gd name="connsiteY117" fmla="*/ 240057 h 2801875"/>
              <a:gd name="connsiteX118" fmla="*/ 780695 w 3352408"/>
              <a:gd name="connsiteY118" fmla="*/ 247201 h 2801875"/>
              <a:gd name="connsiteX119" fmla="*/ 759264 w 3352408"/>
              <a:gd name="connsiteY119" fmla="*/ 235295 h 2801875"/>
              <a:gd name="connsiteX120" fmla="*/ 746639 w 3352408"/>
              <a:gd name="connsiteY120" fmla="*/ 193644 h 2801875"/>
              <a:gd name="connsiteX121" fmla="*/ 672819 w 3352408"/>
              <a:gd name="connsiteY121" fmla="*/ 215075 h 2801875"/>
              <a:gd name="connsiteX122" fmla="*/ 697352 w 3352408"/>
              <a:gd name="connsiteY122" fmla="*/ 178145 h 2801875"/>
              <a:gd name="connsiteX123" fmla="*/ 744977 w 3352408"/>
              <a:gd name="connsiteY123" fmla="*/ 154332 h 2801875"/>
              <a:gd name="connsiteX124" fmla="*/ 780696 w 3352408"/>
              <a:gd name="connsiteY124" fmla="*/ 142426 h 2801875"/>
              <a:gd name="connsiteX125" fmla="*/ 794982 w 3352408"/>
              <a:gd name="connsiteY125" fmla="*/ 92419 h 2801875"/>
              <a:gd name="connsiteX126" fmla="*/ 837845 w 3352408"/>
              <a:gd name="connsiteY126" fmla="*/ 97182 h 2801875"/>
              <a:gd name="connsiteX127" fmla="*/ 941182 w 3352408"/>
              <a:gd name="connsiteY127" fmla="*/ 41649 h 2801875"/>
              <a:gd name="connsiteX128" fmla="*/ 1174994 w 3352408"/>
              <a:gd name="connsiteY128" fmla="*/ 0 h 2801875"/>
              <a:gd name="connsiteX129" fmla="*/ 1273704 w 3352408"/>
              <a:gd name="connsiteY129" fmla="*/ 27677 h 2801875"/>
              <a:gd name="connsiteX130" fmla="*/ 1337908 w 3352408"/>
              <a:gd name="connsiteY130" fmla="*/ 61463 h 2801875"/>
              <a:gd name="connsiteX131" fmla="*/ 1380770 w 3352408"/>
              <a:gd name="connsiteY131" fmla="*/ 90038 h 2801875"/>
              <a:gd name="connsiteX132" fmla="*/ 1562868 w 3352408"/>
              <a:gd name="connsiteY132" fmla="*/ 102933 h 2801875"/>
              <a:gd name="connsiteX0" fmla="*/ 1562868 w 3352408"/>
              <a:gd name="connsiteY0" fmla="*/ 102933 h 2801875"/>
              <a:gd name="connsiteX1" fmla="*/ 1481367 w 3352408"/>
              <a:gd name="connsiteY1" fmla="*/ 309068 h 2801875"/>
              <a:gd name="connsiteX2" fmla="*/ 1455488 w 3352408"/>
              <a:gd name="connsiteY2" fmla="*/ 464344 h 2801875"/>
              <a:gd name="connsiteX3" fmla="*/ 1610763 w 3352408"/>
              <a:gd name="connsiteY3" fmla="*/ 610993 h 2801875"/>
              <a:gd name="connsiteX4" fmla="*/ 1984455 w 3352408"/>
              <a:gd name="connsiteY4" fmla="*/ 831616 h 2801875"/>
              <a:gd name="connsiteX5" fmla="*/ 2243137 w 3352408"/>
              <a:gd name="connsiteY5" fmla="*/ 1027377 h 2801875"/>
              <a:gd name="connsiteX6" fmla="*/ 2490657 w 3352408"/>
              <a:gd name="connsiteY6" fmla="*/ 1214403 h 2801875"/>
              <a:gd name="connsiteX7" fmla="*/ 2663874 w 3352408"/>
              <a:gd name="connsiteY7" fmla="*/ 1421546 h 2801875"/>
              <a:gd name="connsiteX8" fmla="*/ 3239142 w 3352408"/>
              <a:gd name="connsiteY8" fmla="*/ 1800517 h 2801875"/>
              <a:gd name="connsiteX9" fmla="*/ 3143892 w 3352408"/>
              <a:gd name="connsiteY9" fmla="*/ 1956619 h 2801875"/>
              <a:gd name="connsiteX10" fmla="*/ 3350266 w 3352408"/>
              <a:gd name="connsiteY10" fmla="*/ 2065100 h 2801875"/>
              <a:gd name="connsiteX11" fmla="*/ 3262952 w 3352408"/>
              <a:gd name="connsiteY11" fmla="*/ 2110079 h 2801875"/>
              <a:gd name="connsiteX12" fmla="*/ 3221787 w 3352408"/>
              <a:gd name="connsiteY12" fmla="*/ 2128282 h 2801875"/>
              <a:gd name="connsiteX13" fmla="*/ 3165057 w 3352408"/>
              <a:gd name="connsiteY13" fmla="*/ 2104788 h 2801875"/>
              <a:gd name="connsiteX14" fmla="*/ 3022184 w 3352408"/>
              <a:gd name="connsiteY14" fmla="*/ 2043933 h 2801875"/>
              <a:gd name="connsiteX15" fmla="*/ 3109972 w 3352408"/>
              <a:gd name="connsiteY15" fmla="*/ 2172076 h 2801875"/>
              <a:gd name="connsiteX16" fmla="*/ 3101558 w 3352408"/>
              <a:gd name="connsiteY16" fmla="*/ 2231788 h 2801875"/>
              <a:gd name="connsiteX17" fmla="*/ 3186222 w 3352408"/>
              <a:gd name="connsiteY17" fmla="*/ 2297935 h 2801875"/>
              <a:gd name="connsiteX18" fmla="*/ 3085682 w 3352408"/>
              <a:gd name="connsiteY18" fmla="*/ 2311162 h 2801875"/>
              <a:gd name="connsiteX19" fmla="*/ 3080391 w 3352408"/>
              <a:gd name="connsiteY19" fmla="*/ 2401121 h 2801875"/>
              <a:gd name="connsiteX20" fmla="*/ 3162412 w 3352408"/>
              <a:gd name="connsiteY20" fmla="*/ 2557226 h 2801875"/>
              <a:gd name="connsiteX21" fmla="*/ 3024399 w 3352408"/>
              <a:gd name="connsiteY21" fmla="*/ 2652898 h 2801875"/>
              <a:gd name="connsiteX22" fmla="*/ 3014245 w 3352408"/>
              <a:gd name="connsiteY22" fmla="*/ 2800642 h 2801875"/>
              <a:gd name="connsiteX23" fmla="*/ 2868724 w 3352408"/>
              <a:gd name="connsiteY23" fmla="*/ 2708039 h 2801875"/>
              <a:gd name="connsiteX24" fmla="*/ 2712620 w 3352408"/>
              <a:gd name="connsiteY24" fmla="*/ 2705393 h 2801875"/>
              <a:gd name="connsiteX25" fmla="*/ 2575037 w 3352408"/>
              <a:gd name="connsiteY25" fmla="*/ 2485788 h 2801875"/>
              <a:gd name="connsiteX26" fmla="*/ 2518492 w 3352408"/>
              <a:gd name="connsiteY26" fmla="*/ 2313982 h 2801875"/>
              <a:gd name="connsiteX27" fmla="*/ 2458618 w 3352408"/>
              <a:gd name="connsiteY27" fmla="*/ 2062453 h 2801875"/>
              <a:gd name="connsiteX28" fmla="*/ 2366015 w 3352408"/>
              <a:gd name="connsiteY28" fmla="*/ 1967204 h 2801875"/>
              <a:gd name="connsiteX29" fmla="*/ 2246953 w 3352408"/>
              <a:gd name="connsiteY29" fmla="*/ 2033351 h 2801875"/>
              <a:gd name="connsiteX30" fmla="*/ 2299868 w 3352408"/>
              <a:gd name="connsiteY30" fmla="*/ 2152412 h 2801875"/>
              <a:gd name="connsiteX31" fmla="*/ 2266371 w 3352408"/>
              <a:gd name="connsiteY31" fmla="*/ 2241385 h 2801875"/>
              <a:gd name="connsiteX32" fmla="*/ 2204619 w 3352408"/>
              <a:gd name="connsiteY32" fmla="*/ 2197392 h 2801875"/>
              <a:gd name="connsiteX33" fmla="*/ 2151703 w 3352408"/>
              <a:gd name="connsiteY33" fmla="*/ 2120662 h 2801875"/>
              <a:gd name="connsiteX34" fmla="*/ 2051285 w 3352408"/>
              <a:gd name="connsiteY34" fmla="*/ 2061249 h 2801875"/>
              <a:gd name="connsiteX35" fmla="*/ 1917540 w 3352408"/>
              <a:gd name="connsiteY35" fmla="*/ 1987056 h 2801875"/>
              <a:gd name="connsiteX36" fmla="*/ 1776623 w 3352408"/>
              <a:gd name="connsiteY36" fmla="*/ 1881806 h 2801875"/>
              <a:gd name="connsiteX37" fmla="*/ 1654086 w 3352408"/>
              <a:gd name="connsiteY37" fmla="*/ 1845283 h 2801875"/>
              <a:gd name="connsiteX38" fmla="*/ 1575460 w 3352408"/>
              <a:gd name="connsiteY38" fmla="*/ 1692523 h 2801875"/>
              <a:gd name="connsiteX39" fmla="*/ 1517295 w 3352408"/>
              <a:gd name="connsiteY39" fmla="*/ 1568795 h 2801875"/>
              <a:gd name="connsiteX40" fmla="*/ 1310640 w 3352408"/>
              <a:gd name="connsiteY40" fmla="*/ 1656260 h 2801875"/>
              <a:gd name="connsiteX41" fmla="*/ 1113899 w 3352408"/>
              <a:gd name="connsiteY41" fmla="*/ 1820074 h 2801875"/>
              <a:gd name="connsiteX42" fmla="*/ 906537 w 3352408"/>
              <a:gd name="connsiteY42" fmla="*/ 1810116 h 2801875"/>
              <a:gd name="connsiteX43" fmla="*/ 675146 w 3352408"/>
              <a:gd name="connsiteY43" fmla="*/ 1776392 h 2801875"/>
              <a:gd name="connsiteX44" fmla="*/ 634621 w 3352408"/>
              <a:gd name="connsiteY44" fmla="*/ 1879681 h 2801875"/>
              <a:gd name="connsiteX45" fmla="*/ 580141 w 3352408"/>
              <a:gd name="connsiteY45" fmla="*/ 1949266 h 2801875"/>
              <a:gd name="connsiteX46" fmla="*/ 587360 w 3352408"/>
              <a:gd name="connsiteY46" fmla="*/ 2093574 h 2801875"/>
              <a:gd name="connsiteX47" fmla="*/ 555799 w 3352408"/>
              <a:gd name="connsiteY47" fmla="*/ 2176014 h 2801875"/>
              <a:gd name="connsiteX48" fmla="*/ 490502 w 3352408"/>
              <a:gd name="connsiteY48" fmla="*/ 2172327 h 2801875"/>
              <a:gd name="connsiteX49" fmla="*/ 442492 w 3352408"/>
              <a:gd name="connsiteY49" fmla="*/ 2080974 h 2801875"/>
              <a:gd name="connsiteX50" fmla="*/ 420068 w 3352408"/>
              <a:gd name="connsiteY50" fmla="*/ 2029409 h 2801875"/>
              <a:gd name="connsiteX51" fmla="*/ 339705 w 3352408"/>
              <a:gd name="connsiteY51" fmla="*/ 2096823 h 2801875"/>
              <a:gd name="connsiteX52" fmla="*/ 327663 w 3352408"/>
              <a:gd name="connsiteY52" fmla="*/ 2045064 h 2801875"/>
              <a:gd name="connsiteX53" fmla="*/ 336659 w 3352408"/>
              <a:gd name="connsiteY53" fmla="*/ 2022766 h 2801875"/>
              <a:gd name="connsiteX54" fmla="*/ 286388 w 3352408"/>
              <a:gd name="connsiteY54" fmla="*/ 2014828 h 2801875"/>
              <a:gd name="connsiteX55" fmla="*/ 341951 w 3352408"/>
              <a:gd name="connsiteY55" fmla="*/ 1967201 h 2801875"/>
              <a:gd name="connsiteX56" fmla="*/ 429264 w 3352408"/>
              <a:gd name="connsiteY56" fmla="*/ 1898411 h 2801875"/>
              <a:gd name="connsiteX57" fmla="*/ 454115 w 3352408"/>
              <a:gd name="connsiteY57" fmla="*/ 1751048 h 2801875"/>
              <a:gd name="connsiteX58" fmla="*/ 407648 w 3352408"/>
              <a:gd name="connsiteY58" fmla="*/ 1735891 h 2801875"/>
              <a:gd name="connsiteX59" fmla="*/ 427547 w 3352408"/>
              <a:gd name="connsiteY59" fmla="*/ 1651944 h 2801875"/>
              <a:gd name="connsiteX60" fmla="*/ 394748 w 3352408"/>
              <a:gd name="connsiteY60" fmla="*/ 1636099 h 2801875"/>
              <a:gd name="connsiteX61" fmla="*/ 323170 w 3352408"/>
              <a:gd name="connsiteY61" fmla="*/ 1599996 h 2801875"/>
              <a:gd name="connsiteX62" fmla="*/ 89976 w 3352408"/>
              <a:gd name="connsiteY62" fmla="*/ 1553999 h 2801875"/>
              <a:gd name="connsiteX63" fmla="*/ 20 w 3352408"/>
              <a:gd name="connsiteY63" fmla="*/ 1404374 h 2801875"/>
              <a:gd name="connsiteX64" fmla="*/ 135646 w 3352408"/>
              <a:gd name="connsiteY64" fmla="*/ 1387370 h 2801875"/>
              <a:gd name="connsiteX65" fmla="*/ 256416 w 3352408"/>
              <a:gd name="connsiteY65" fmla="*/ 1292480 h 2801875"/>
              <a:gd name="connsiteX66" fmla="*/ 403065 w 3352408"/>
              <a:gd name="connsiteY66" fmla="*/ 1275227 h 2801875"/>
              <a:gd name="connsiteX67" fmla="*/ 522038 w 3352408"/>
              <a:gd name="connsiteY67" fmla="*/ 1092590 h 2801875"/>
              <a:gd name="connsiteX68" fmla="*/ 528283 w 3352408"/>
              <a:gd name="connsiteY68" fmla="*/ 1021107 h 2801875"/>
              <a:gd name="connsiteX69" fmla="*/ 537808 w 3352408"/>
              <a:gd name="connsiteY69" fmla="*/ 960812 h 2801875"/>
              <a:gd name="connsiteX70" fmla="*/ 573527 w 3352408"/>
              <a:gd name="connsiteY70" fmla="*/ 952051 h 2801875"/>
              <a:gd name="connsiteX71" fmla="*/ 602955 w 3352408"/>
              <a:gd name="connsiteY71" fmla="*/ 983142 h 2801875"/>
              <a:gd name="connsiteX72" fmla="*/ 621152 w 3352408"/>
              <a:gd name="connsiteY72" fmla="*/ 966338 h 2801875"/>
              <a:gd name="connsiteX73" fmla="*/ 619624 w 3352408"/>
              <a:gd name="connsiteY73" fmla="*/ 906088 h 2801875"/>
              <a:gd name="connsiteX74" fmla="*/ 671069 w 3352408"/>
              <a:gd name="connsiteY74" fmla="*/ 885556 h 2801875"/>
              <a:gd name="connsiteX75" fmla="*/ 714020 w 3352408"/>
              <a:gd name="connsiteY75" fmla="*/ 930620 h 2801875"/>
              <a:gd name="connsiteX76" fmla="*/ 730689 w 3352408"/>
              <a:gd name="connsiteY76" fmla="*/ 952051 h 2801875"/>
              <a:gd name="connsiteX77" fmla="*/ 759714 w 3352408"/>
              <a:gd name="connsiteY77" fmla="*/ 939380 h 2801875"/>
              <a:gd name="connsiteX78" fmla="*/ 768789 w 3352408"/>
              <a:gd name="connsiteY78" fmla="*/ 880613 h 2801875"/>
              <a:gd name="connsiteX79" fmla="*/ 769823 w 3352408"/>
              <a:gd name="connsiteY79" fmla="*/ 847186 h 2801875"/>
              <a:gd name="connsiteX80" fmla="*/ 790220 w 3352408"/>
              <a:gd name="connsiteY80" fmla="*/ 823463 h 2801875"/>
              <a:gd name="connsiteX81" fmla="*/ 845978 w 3352408"/>
              <a:gd name="connsiteY81" fmla="*/ 804952 h 2801875"/>
              <a:gd name="connsiteX82" fmla="*/ 878327 w 3352408"/>
              <a:gd name="connsiteY82" fmla="*/ 799651 h 2801875"/>
              <a:gd name="connsiteX83" fmla="*/ 896523 w 3352408"/>
              <a:gd name="connsiteY83" fmla="*/ 767167 h 2801875"/>
              <a:gd name="connsiteX84" fmla="*/ 921189 w 3352408"/>
              <a:gd name="connsiteY84" fmla="*/ 759170 h 2801875"/>
              <a:gd name="connsiteX85" fmla="*/ 937858 w 3352408"/>
              <a:gd name="connsiteY85" fmla="*/ 735357 h 2801875"/>
              <a:gd name="connsiteX86" fmla="*/ 961670 w 3352408"/>
              <a:gd name="connsiteY86" fmla="*/ 787745 h 2801875"/>
              <a:gd name="connsiteX87" fmla="*/ 1004533 w 3352408"/>
              <a:gd name="connsiteY87" fmla="*/ 785364 h 2801875"/>
              <a:gd name="connsiteX88" fmla="*/ 1042633 w 3352408"/>
              <a:gd name="connsiteY88" fmla="*/ 797270 h 2801875"/>
              <a:gd name="connsiteX89" fmla="*/ 1066445 w 3352408"/>
              <a:gd name="connsiteY89" fmla="*/ 787745 h 2801875"/>
              <a:gd name="connsiteX90" fmla="*/ 1095020 w 3352408"/>
              <a:gd name="connsiteY90" fmla="*/ 859182 h 2801875"/>
              <a:gd name="connsiteX91" fmla="*/ 1119956 w 3352408"/>
              <a:gd name="connsiteY91" fmla="*/ 846872 h 2801875"/>
              <a:gd name="connsiteX92" fmla="*/ 1163088 w 3352408"/>
              <a:gd name="connsiteY92" fmla="*/ 852532 h 2801875"/>
              <a:gd name="connsiteX93" fmla="*/ 1197414 w 3352408"/>
              <a:gd name="connsiteY93" fmla="*/ 859182 h 2801875"/>
              <a:gd name="connsiteX94" fmla="*/ 1256765 w 3352408"/>
              <a:gd name="connsiteY94" fmla="*/ 914715 h 2801875"/>
              <a:gd name="connsiteX95" fmla="*/ 1285520 w 3352408"/>
              <a:gd name="connsiteY95" fmla="*/ 899663 h 2801875"/>
              <a:gd name="connsiteX96" fmla="*/ 1321239 w 3352408"/>
              <a:gd name="connsiteY96" fmla="*/ 923476 h 2801875"/>
              <a:gd name="connsiteX97" fmla="*/ 1373627 w 3352408"/>
              <a:gd name="connsiteY97" fmla="*/ 952051 h 2801875"/>
              <a:gd name="connsiteX98" fmla="*/ 1454589 w 3352408"/>
              <a:gd name="connsiteY98" fmla="*/ 956633 h 2801875"/>
              <a:gd name="connsiteX99" fmla="*/ 1478086 w 3352408"/>
              <a:gd name="connsiteY99" fmla="*/ 917680 h 2801875"/>
              <a:gd name="connsiteX100" fmla="*/ 1442683 w 3352408"/>
              <a:gd name="connsiteY100" fmla="*/ 875851 h 2801875"/>
              <a:gd name="connsiteX101" fmla="*/ 1367740 w 3352408"/>
              <a:gd name="connsiteY101" fmla="*/ 823687 h 2801875"/>
              <a:gd name="connsiteX102" fmla="*/ 1280758 w 3352408"/>
              <a:gd name="connsiteY102" fmla="*/ 778220 h 2801875"/>
              <a:gd name="connsiteX103" fmla="*/ 1195527 w 3352408"/>
              <a:gd name="connsiteY103" fmla="*/ 685396 h 2801875"/>
              <a:gd name="connsiteX104" fmla="*/ 1156933 w 3352408"/>
              <a:gd name="connsiteY104" fmla="*/ 663920 h 2801875"/>
              <a:gd name="connsiteX105" fmla="*/ 1075341 w 3352408"/>
              <a:gd name="connsiteY105" fmla="*/ 588124 h 2801875"/>
              <a:gd name="connsiteX106" fmla="*/ 1045014 w 3352408"/>
              <a:gd name="connsiteY106" fmla="*/ 521045 h 2801875"/>
              <a:gd name="connsiteX107" fmla="*/ 1014058 w 3352408"/>
              <a:gd name="connsiteY107" fmla="*/ 471038 h 2801875"/>
              <a:gd name="connsiteX108" fmla="*/ 997074 w 3352408"/>
              <a:gd name="connsiteY108" fmla="*/ 455134 h 2801875"/>
              <a:gd name="connsiteX109" fmla="*/ 1002151 w 3352408"/>
              <a:gd name="connsiteY109" fmla="*/ 418651 h 2801875"/>
              <a:gd name="connsiteX110" fmla="*/ 1023583 w 3352408"/>
              <a:gd name="connsiteY110" fmla="*/ 378394 h 2801875"/>
              <a:gd name="connsiteX111" fmla="*/ 980720 w 3352408"/>
              <a:gd name="connsiteY111" fmla="*/ 378170 h 2801875"/>
              <a:gd name="connsiteX112" fmla="*/ 938801 w 3352408"/>
              <a:gd name="connsiteY112" fmla="*/ 353099 h 2801875"/>
              <a:gd name="connsiteX113" fmla="*/ 930714 w 3352408"/>
              <a:gd name="connsiteY113" fmla="*/ 290063 h 2801875"/>
              <a:gd name="connsiteX114" fmla="*/ 899758 w 3352408"/>
              <a:gd name="connsiteY114" fmla="*/ 275776 h 2801875"/>
              <a:gd name="connsiteX115" fmla="*/ 894186 w 3352408"/>
              <a:gd name="connsiteY115" fmla="*/ 252862 h 2801875"/>
              <a:gd name="connsiteX116" fmla="*/ 842608 w 3352408"/>
              <a:gd name="connsiteY116" fmla="*/ 256726 h 2801875"/>
              <a:gd name="connsiteX117" fmla="*/ 830702 w 3352408"/>
              <a:gd name="connsiteY117" fmla="*/ 240057 h 2801875"/>
              <a:gd name="connsiteX118" fmla="*/ 780695 w 3352408"/>
              <a:gd name="connsiteY118" fmla="*/ 247201 h 2801875"/>
              <a:gd name="connsiteX119" fmla="*/ 759264 w 3352408"/>
              <a:gd name="connsiteY119" fmla="*/ 235295 h 2801875"/>
              <a:gd name="connsiteX120" fmla="*/ 746639 w 3352408"/>
              <a:gd name="connsiteY120" fmla="*/ 193644 h 2801875"/>
              <a:gd name="connsiteX121" fmla="*/ 672819 w 3352408"/>
              <a:gd name="connsiteY121" fmla="*/ 215075 h 2801875"/>
              <a:gd name="connsiteX122" fmla="*/ 697352 w 3352408"/>
              <a:gd name="connsiteY122" fmla="*/ 178145 h 2801875"/>
              <a:gd name="connsiteX123" fmla="*/ 744977 w 3352408"/>
              <a:gd name="connsiteY123" fmla="*/ 154332 h 2801875"/>
              <a:gd name="connsiteX124" fmla="*/ 780696 w 3352408"/>
              <a:gd name="connsiteY124" fmla="*/ 142426 h 2801875"/>
              <a:gd name="connsiteX125" fmla="*/ 794982 w 3352408"/>
              <a:gd name="connsiteY125" fmla="*/ 92419 h 2801875"/>
              <a:gd name="connsiteX126" fmla="*/ 837845 w 3352408"/>
              <a:gd name="connsiteY126" fmla="*/ 97182 h 2801875"/>
              <a:gd name="connsiteX127" fmla="*/ 941182 w 3352408"/>
              <a:gd name="connsiteY127" fmla="*/ 41649 h 2801875"/>
              <a:gd name="connsiteX128" fmla="*/ 1174994 w 3352408"/>
              <a:gd name="connsiteY128" fmla="*/ 0 h 2801875"/>
              <a:gd name="connsiteX129" fmla="*/ 1273704 w 3352408"/>
              <a:gd name="connsiteY129" fmla="*/ 27677 h 2801875"/>
              <a:gd name="connsiteX130" fmla="*/ 1337908 w 3352408"/>
              <a:gd name="connsiteY130" fmla="*/ 61463 h 2801875"/>
              <a:gd name="connsiteX131" fmla="*/ 1380770 w 3352408"/>
              <a:gd name="connsiteY131" fmla="*/ 90038 h 2801875"/>
              <a:gd name="connsiteX132" fmla="*/ 1562868 w 3352408"/>
              <a:gd name="connsiteY132" fmla="*/ 102933 h 2801875"/>
              <a:gd name="connsiteX0" fmla="*/ 1562868 w 3352408"/>
              <a:gd name="connsiteY0" fmla="*/ 102933 h 2801875"/>
              <a:gd name="connsiteX1" fmla="*/ 1481367 w 3352408"/>
              <a:gd name="connsiteY1" fmla="*/ 309068 h 2801875"/>
              <a:gd name="connsiteX2" fmla="*/ 1455488 w 3352408"/>
              <a:gd name="connsiteY2" fmla="*/ 464344 h 2801875"/>
              <a:gd name="connsiteX3" fmla="*/ 1610763 w 3352408"/>
              <a:gd name="connsiteY3" fmla="*/ 610993 h 2801875"/>
              <a:gd name="connsiteX4" fmla="*/ 1984455 w 3352408"/>
              <a:gd name="connsiteY4" fmla="*/ 831616 h 2801875"/>
              <a:gd name="connsiteX5" fmla="*/ 2243137 w 3352408"/>
              <a:gd name="connsiteY5" fmla="*/ 1027377 h 2801875"/>
              <a:gd name="connsiteX6" fmla="*/ 2490657 w 3352408"/>
              <a:gd name="connsiteY6" fmla="*/ 1214403 h 2801875"/>
              <a:gd name="connsiteX7" fmla="*/ 2663874 w 3352408"/>
              <a:gd name="connsiteY7" fmla="*/ 1421546 h 2801875"/>
              <a:gd name="connsiteX8" fmla="*/ 3239142 w 3352408"/>
              <a:gd name="connsiteY8" fmla="*/ 1800517 h 2801875"/>
              <a:gd name="connsiteX9" fmla="*/ 3143892 w 3352408"/>
              <a:gd name="connsiteY9" fmla="*/ 1956619 h 2801875"/>
              <a:gd name="connsiteX10" fmla="*/ 3350266 w 3352408"/>
              <a:gd name="connsiteY10" fmla="*/ 2065100 h 2801875"/>
              <a:gd name="connsiteX11" fmla="*/ 3262952 w 3352408"/>
              <a:gd name="connsiteY11" fmla="*/ 2110079 h 2801875"/>
              <a:gd name="connsiteX12" fmla="*/ 3221787 w 3352408"/>
              <a:gd name="connsiteY12" fmla="*/ 2128282 h 2801875"/>
              <a:gd name="connsiteX13" fmla="*/ 3165057 w 3352408"/>
              <a:gd name="connsiteY13" fmla="*/ 2104788 h 2801875"/>
              <a:gd name="connsiteX14" fmla="*/ 3022184 w 3352408"/>
              <a:gd name="connsiteY14" fmla="*/ 2043933 h 2801875"/>
              <a:gd name="connsiteX15" fmla="*/ 3109972 w 3352408"/>
              <a:gd name="connsiteY15" fmla="*/ 2172076 h 2801875"/>
              <a:gd name="connsiteX16" fmla="*/ 3101558 w 3352408"/>
              <a:gd name="connsiteY16" fmla="*/ 2231788 h 2801875"/>
              <a:gd name="connsiteX17" fmla="*/ 3186222 w 3352408"/>
              <a:gd name="connsiteY17" fmla="*/ 2297935 h 2801875"/>
              <a:gd name="connsiteX18" fmla="*/ 3085682 w 3352408"/>
              <a:gd name="connsiteY18" fmla="*/ 2311162 h 2801875"/>
              <a:gd name="connsiteX19" fmla="*/ 3080391 w 3352408"/>
              <a:gd name="connsiteY19" fmla="*/ 2401121 h 2801875"/>
              <a:gd name="connsiteX20" fmla="*/ 3162412 w 3352408"/>
              <a:gd name="connsiteY20" fmla="*/ 2557226 h 2801875"/>
              <a:gd name="connsiteX21" fmla="*/ 3024399 w 3352408"/>
              <a:gd name="connsiteY21" fmla="*/ 2652898 h 2801875"/>
              <a:gd name="connsiteX22" fmla="*/ 3014245 w 3352408"/>
              <a:gd name="connsiteY22" fmla="*/ 2800642 h 2801875"/>
              <a:gd name="connsiteX23" fmla="*/ 2868724 w 3352408"/>
              <a:gd name="connsiteY23" fmla="*/ 2708039 h 2801875"/>
              <a:gd name="connsiteX24" fmla="*/ 2712620 w 3352408"/>
              <a:gd name="connsiteY24" fmla="*/ 2705393 h 2801875"/>
              <a:gd name="connsiteX25" fmla="*/ 2575037 w 3352408"/>
              <a:gd name="connsiteY25" fmla="*/ 2485788 h 2801875"/>
              <a:gd name="connsiteX26" fmla="*/ 2518492 w 3352408"/>
              <a:gd name="connsiteY26" fmla="*/ 2313982 h 2801875"/>
              <a:gd name="connsiteX27" fmla="*/ 2458618 w 3352408"/>
              <a:gd name="connsiteY27" fmla="*/ 2062453 h 2801875"/>
              <a:gd name="connsiteX28" fmla="*/ 2366015 w 3352408"/>
              <a:gd name="connsiteY28" fmla="*/ 1967204 h 2801875"/>
              <a:gd name="connsiteX29" fmla="*/ 2246953 w 3352408"/>
              <a:gd name="connsiteY29" fmla="*/ 2033351 h 2801875"/>
              <a:gd name="connsiteX30" fmla="*/ 2299868 w 3352408"/>
              <a:gd name="connsiteY30" fmla="*/ 2152412 h 2801875"/>
              <a:gd name="connsiteX31" fmla="*/ 2266371 w 3352408"/>
              <a:gd name="connsiteY31" fmla="*/ 2241385 h 2801875"/>
              <a:gd name="connsiteX32" fmla="*/ 2204619 w 3352408"/>
              <a:gd name="connsiteY32" fmla="*/ 2197392 h 2801875"/>
              <a:gd name="connsiteX33" fmla="*/ 2151703 w 3352408"/>
              <a:gd name="connsiteY33" fmla="*/ 2120662 h 2801875"/>
              <a:gd name="connsiteX34" fmla="*/ 2051285 w 3352408"/>
              <a:gd name="connsiteY34" fmla="*/ 2061249 h 2801875"/>
              <a:gd name="connsiteX35" fmla="*/ 1917540 w 3352408"/>
              <a:gd name="connsiteY35" fmla="*/ 1987056 h 2801875"/>
              <a:gd name="connsiteX36" fmla="*/ 1776623 w 3352408"/>
              <a:gd name="connsiteY36" fmla="*/ 1881806 h 2801875"/>
              <a:gd name="connsiteX37" fmla="*/ 1654086 w 3352408"/>
              <a:gd name="connsiteY37" fmla="*/ 1845283 h 2801875"/>
              <a:gd name="connsiteX38" fmla="*/ 1575460 w 3352408"/>
              <a:gd name="connsiteY38" fmla="*/ 1692523 h 2801875"/>
              <a:gd name="connsiteX39" fmla="*/ 1517295 w 3352408"/>
              <a:gd name="connsiteY39" fmla="*/ 1568795 h 2801875"/>
              <a:gd name="connsiteX40" fmla="*/ 1310640 w 3352408"/>
              <a:gd name="connsiteY40" fmla="*/ 1656260 h 2801875"/>
              <a:gd name="connsiteX41" fmla="*/ 1113899 w 3352408"/>
              <a:gd name="connsiteY41" fmla="*/ 1820074 h 2801875"/>
              <a:gd name="connsiteX42" fmla="*/ 906537 w 3352408"/>
              <a:gd name="connsiteY42" fmla="*/ 1810116 h 2801875"/>
              <a:gd name="connsiteX43" fmla="*/ 675146 w 3352408"/>
              <a:gd name="connsiteY43" fmla="*/ 1776392 h 2801875"/>
              <a:gd name="connsiteX44" fmla="*/ 634621 w 3352408"/>
              <a:gd name="connsiteY44" fmla="*/ 1879681 h 2801875"/>
              <a:gd name="connsiteX45" fmla="*/ 580141 w 3352408"/>
              <a:gd name="connsiteY45" fmla="*/ 1949266 h 2801875"/>
              <a:gd name="connsiteX46" fmla="*/ 587360 w 3352408"/>
              <a:gd name="connsiteY46" fmla="*/ 2093574 h 2801875"/>
              <a:gd name="connsiteX47" fmla="*/ 555799 w 3352408"/>
              <a:gd name="connsiteY47" fmla="*/ 2176014 h 2801875"/>
              <a:gd name="connsiteX48" fmla="*/ 490502 w 3352408"/>
              <a:gd name="connsiteY48" fmla="*/ 2172327 h 2801875"/>
              <a:gd name="connsiteX49" fmla="*/ 442492 w 3352408"/>
              <a:gd name="connsiteY49" fmla="*/ 2080974 h 2801875"/>
              <a:gd name="connsiteX50" fmla="*/ 420068 w 3352408"/>
              <a:gd name="connsiteY50" fmla="*/ 2029409 h 2801875"/>
              <a:gd name="connsiteX51" fmla="*/ 339705 w 3352408"/>
              <a:gd name="connsiteY51" fmla="*/ 2096823 h 2801875"/>
              <a:gd name="connsiteX52" fmla="*/ 327663 w 3352408"/>
              <a:gd name="connsiteY52" fmla="*/ 2045064 h 2801875"/>
              <a:gd name="connsiteX53" fmla="*/ 336659 w 3352408"/>
              <a:gd name="connsiteY53" fmla="*/ 2022766 h 2801875"/>
              <a:gd name="connsiteX54" fmla="*/ 286388 w 3352408"/>
              <a:gd name="connsiteY54" fmla="*/ 2014828 h 2801875"/>
              <a:gd name="connsiteX55" fmla="*/ 341951 w 3352408"/>
              <a:gd name="connsiteY55" fmla="*/ 1967201 h 2801875"/>
              <a:gd name="connsiteX56" fmla="*/ 429264 w 3352408"/>
              <a:gd name="connsiteY56" fmla="*/ 1898411 h 2801875"/>
              <a:gd name="connsiteX57" fmla="*/ 454115 w 3352408"/>
              <a:gd name="connsiteY57" fmla="*/ 1751048 h 2801875"/>
              <a:gd name="connsiteX58" fmla="*/ 407648 w 3352408"/>
              <a:gd name="connsiteY58" fmla="*/ 1735891 h 2801875"/>
              <a:gd name="connsiteX59" fmla="*/ 427547 w 3352408"/>
              <a:gd name="connsiteY59" fmla="*/ 1651944 h 2801875"/>
              <a:gd name="connsiteX60" fmla="*/ 394748 w 3352408"/>
              <a:gd name="connsiteY60" fmla="*/ 1636099 h 2801875"/>
              <a:gd name="connsiteX61" fmla="*/ 323170 w 3352408"/>
              <a:gd name="connsiteY61" fmla="*/ 1599996 h 2801875"/>
              <a:gd name="connsiteX62" fmla="*/ 89976 w 3352408"/>
              <a:gd name="connsiteY62" fmla="*/ 1553999 h 2801875"/>
              <a:gd name="connsiteX63" fmla="*/ 20 w 3352408"/>
              <a:gd name="connsiteY63" fmla="*/ 1404374 h 2801875"/>
              <a:gd name="connsiteX64" fmla="*/ 135646 w 3352408"/>
              <a:gd name="connsiteY64" fmla="*/ 1387370 h 2801875"/>
              <a:gd name="connsiteX65" fmla="*/ 256416 w 3352408"/>
              <a:gd name="connsiteY65" fmla="*/ 1292480 h 2801875"/>
              <a:gd name="connsiteX66" fmla="*/ 403065 w 3352408"/>
              <a:gd name="connsiteY66" fmla="*/ 1275227 h 2801875"/>
              <a:gd name="connsiteX67" fmla="*/ 522038 w 3352408"/>
              <a:gd name="connsiteY67" fmla="*/ 1092590 h 2801875"/>
              <a:gd name="connsiteX68" fmla="*/ 528283 w 3352408"/>
              <a:gd name="connsiteY68" fmla="*/ 1021107 h 2801875"/>
              <a:gd name="connsiteX69" fmla="*/ 537808 w 3352408"/>
              <a:gd name="connsiteY69" fmla="*/ 960812 h 2801875"/>
              <a:gd name="connsiteX70" fmla="*/ 573527 w 3352408"/>
              <a:gd name="connsiteY70" fmla="*/ 952051 h 2801875"/>
              <a:gd name="connsiteX71" fmla="*/ 602955 w 3352408"/>
              <a:gd name="connsiteY71" fmla="*/ 983142 h 2801875"/>
              <a:gd name="connsiteX72" fmla="*/ 621152 w 3352408"/>
              <a:gd name="connsiteY72" fmla="*/ 966338 h 2801875"/>
              <a:gd name="connsiteX73" fmla="*/ 619624 w 3352408"/>
              <a:gd name="connsiteY73" fmla="*/ 906088 h 2801875"/>
              <a:gd name="connsiteX74" fmla="*/ 671069 w 3352408"/>
              <a:gd name="connsiteY74" fmla="*/ 885556 h 2801875"/>
              <a:gd name="connsiteX75" fmla="*/ 714020 w 3352408"/>
              <a:gd name="connsiteY75" fmla="*/ 930620 h 2801875"/>
              <a:gd name="connsiteX76" fmla="*/ 730689 w 3352408"/>
              <a:gd name="connsiteY76" fmla="*/ 952051 h 2801875"/>
              <a:gd name="connsiteX77" fmla="*/ 759714 w 3352408"/>
              <a:gd name="connsiteY77" fmla="*/ 939380 h 2801875"/>
              <a:gd name="connsiteX78" fmla="*/ 768789 w 3352408"/>
              <a:gd name="connsiteY78" fmla="*/ 880613 h 2801875"/>
              <a:gd name="connsiteX79" fmla="*/ 769823 w 3352408"/>
              <a:gd name="connsiteY79" fmla="*/ 847186 h 2801875"/>
              <a:gd name="connsiteX80" fmla="*/ 790220 w 3352408"/>
              <a:gd name="connsiteY80" fmla="*/ 823463 h 2801875"/>
              <a:gd name="connsiteX81" fmla="*/ 845978 w 3352408"/>
              <a:gd name="connsiteY81" fmla="*/ 804952 h 2801875"/>
              <a:gd name="connsiteX82" fmla="*/ 878327 w 3352408"/>
              <a:gd name="connsiteY82" fmla="*/ 799651 h 2801875"/>
              <a:gd name="connsiteX83" fmla="*/ 896523 w 3352408"/>
              <a:gd name="connsiteY83" fmla="*/ 767167 h 2801875"/>
              <a:gd name="connsiteX84" fmla="*/ 921189 w 3352408"/>
              <a:gd name="connsiteY84" fmla="*/ 759170 h 2801875"/>
              <a:gd name="connsiteX85" fmla="*/ 937858 w 3352408"/>
              <a:gd name="connsiteY85" fmla="*/ 735357 h 2801875"/>
              <a:gd name="connsiteX86" fmla="*/ 961670 w 3352408"/>
              <a:gd name="connsiteY86" fmla="*/ 787745 h 2801875"/>
              <a:gd name="connsiteX87" fmla="*/ 1004533 w 3352408"/>
              <a:gd name="connsiteY87" fmla="*/ 785364 h 2801875"/>
              <a:gd name="connsiteX88" fmla="*/ 1042633 w 3352408"/>
              <a:gd name="connsiteY88" fmla="*/ 797270 h 2801875"/>
              <a:gd name="connsiteX89" fmla="*/ 1066445 w 3352408"/>
              <a:gd name="connsiteY89" fmla="*/ 787745 h 2801875"/>
              <a:gd name="connsiteX90" fmla="*/ 1095020 w 3352408"/>
              <a:gd name="connsiteY90" fmla="*/ 859182 h 2801875"/>
              <a:gd name="connsiteX91" fmla="*/ 1119956 w 3352408"/>
              <a:gd name="connsiteY91" fmla="*/ 846872 h 2801875"/>
              <a:gd name="connsiteX92" fmla="*/ 1163088 w 3352408"/>
              <a:gd name="connsiteY92" fmla="*/ 852532 h 2801875"/>
              <a:gd name="connsiteX93" fmla="*/ 1197414 w 3352408"/>
              <a:gd name="connsiteY93" fmla="*/ 859182 h 2801875"/>
              <a:gd name="connsiteX94" fmla="*/ 1256765 w 3352408"/>
              <a:gd name="connsiteY94" fmla="*/ 914715 h 2801875"/>
              <a:gd name="connsiteX95" fmla="*/ 1285520 w 3352408"/>
              <a:gd name="connsiteY95" fmla="*/ 899663 h 2801875"/>
              <a:gd name="connsiteX96" fmla="*/ 1321239 w 3352408"/>
              <a:gd name="connsiteY96" fmla="*/ 923476 h 2801875"/>
              <a:gd name="connsiteX97" fmla="*/ 1373627 w 3352408"/>
              <a:gd name="connsiteY97" fmla="*/ 952051 h 2801875"/>
              <a:gd name="connsiteX98" fmla="*/ 1454589 w 3352408"/>
              <a:gd name="connsiteY98" fmla="*/ 956633 h 2801875"/>
              <a:gd name="connsiteX99" fmla="*/ 1478086 w 3352408"/>
              <a:gd name="connsiteY99" fmla="*/ 917680 h 2801875"/>
              <a:gd name="connsiteX100" fmla="*/ 1442683 w 3352408"/>
              <a:gd name="connsiteY100" fmla="*/ 875851 h 2801875"/>
              <a:gd name="connsiteX101" fmla="*/ 1367740 w 3352408"/>
              <a:gd name="connsiteY101" fmla="*/ 823687 h 2801875"/>
              <a:gd name="connsiteX102" fmla="*/ 1280758 w 3352408"/>
              <a:gd name="connsiteY102" fmla="*/ 778220 h 2801875"/>
              <a:gd name="connsiteX103" fmla="*/ 1195527 w 3352408"/>
              <a:gd name="connsiteY103" fmla="*/ 685396 h 2801875"/>
              <a:gd name="connsiteX104" fmla="*/ 1156933 w 3352408"/>
              <a:gd name="connsiteY104" fmla="*/ 663920 h 2801875"/>
              <a:gd name="connsiteX105" fmla="*/ 1075341 w 3352408"/>
              <a:gd name="connsiteY105" fmla="*/ 588124 h 2801875"/>
              <a:gd name="connsiteX106" fmla="*/ 1045014 w 3352408"/>
              <a:gd name="connsiteY106" fmla="*/ 521045 h 2801875"/>
              <a:gd name="connsiteX107" fmla="*/ 1014058 w 3352408"/>
              <a:gd name="connsiteY107" fmla="*/ 471038 h 2801875"/>
              <a:gd name="connsiteX108" fmla="*/ 997074 w 3352408"/>
              <a:gd name="connsiteY108" fmla="*/ 455134 h 2801875"/>
              <a:gd name="connsiteX109" fmla="*/ 1002151 w 3352408"/>
              <a:gd name="connsiteY109" fmla="*/ 418651 h 2801875"/>
              <a:gd name="connsiteX110" fmla="*/ 1023583 w 3352408"/>
              <a:gd name="connsiteY110" fmla="*/ 378394 h 2801875"/>
              <a:gd name="connsiteX111" fmla="*/ 980720 w 3352408"/>
              <a:gd name="connsiteY111" fmla="*/ 378170 h 2801875"/>
              <a:gd name="connsiteX112" fmla="*/ 938801 w 3352408"/>
              <a:gd name="connsiteY112" fmla="*/ 353099 h 2801875"/>
              <a:gd name="connsiteX113" fmla="*/ 930714 w 3352408"/>
              <a:gd name="connsiteY113" fmla="*/ 290063 h 2801875"/>
              <a:gd name="connsiteX114" fmla="*/ 899758 w 3352408"/>
              <a:gd name="connsiteY114" fmla="*/ 275776 h 2801875"/>
              <a:gd name="connsiteX115" fmla="*/ 894186 w 3352408"/>
              <a:gd name="connsiteY115" fmla="*/ 252862 h 2801875"/>
              <a:gd name="connsiteX116" fmla="*/ 842608 w 3352408"/>
              <a:gd name="connsiteY116" fmla="*/ 256726 h 2801875"/>
              <a:gd name="connsiteX117" fmla="*/ 830702 w 3352408"/>
              <a:gd name="connsiteY117" fmla="*/ 240057 h 2801875"/>
              <a:gd name="connsiteX118" fmla="*/ 780695 w 3352408"/>
              <a:gd name="connsiteY118" fmla="*/ 247201 h 2801875"/>
              <a:gd name="connsiteX119" fmla="*/ 759264 w 3352408"/>
              <a:gd name="connsiteY119" fmla="*/ 235295 h 2801875"/>
              <a:gd name="connsiteX120" fmla="*/ 746639 w 3352408"/>
              <a:gd name="connsiteY120" fmla="*/ 193644 h 2801875"/>
              <a:gd name="connsiteX121" fmla="*/ 672819 w 3352408"/>
              <a:gd name="connsiteY121" fmla="*/ 215075 h 2801875"/>
              <a:gd name="connsiteX122" fmla="*/ 697352 w 3352408"/>
              <a:gd name="connsiteY122" fmla="*/ 178145 h 2801875"/>
              <a:gd name="connsiteX123" fmla="*/ 744977 w 3352408"/>
              <a:gd name="connsiteY123" fmla="*/ 154332 h 2801875"/>
              <a:gd name="connsiteX124" fmla="*/ 780696 w 3352408"/>
              <a:gd name="connsiteY124" fmla="*/ 142426 h 2801875"/>
              <a:gd name="connsiteX125" fmla="*/ 794982 w 3352408"/>
              <a:gd name="connsiteY125" fmla="*/ 92419 h 2801875"/>
              <a:gd name="connsiteX126" fmla="*/ 837845 w 3352408"/>
              <a:gd name="connsiteY126" fmla="*/ 97182 h 2801875"/>
              <a:gd name="connsiteX127" fmla="*/ 941182 w 3352408"/>
              <a:gd name="connsiteY127" fmla="*/ 41649 h 2801875"/>
              <a:gd name="connsiteX128" fmla="*/ 1174994 w 3352408"/>
              <a:gd name="connsiteY128" fmla="*/ 0 h 2801875"/>
              <a:gd name="connsiteX129" fmla="*/ 1273704 w 3352408"/>
              <a:gd name="connsiteY129" fmla="*/ 27677 h 2801875"/>
              <a:gd name="connsiteX130" fmla="*/ 1337908 w 3352408"/>
              <a:gd name="connsiteY130" fmla="*/ 61463 h 2801875"/>
              <a:gd name="connsiteX131" fmla="*/ 1380770 w 3352408"/>
              <a:gd name="connsiteY131" fmla="*/ 90038 h 2801875"/>
              <a:gd name="connsiteX132" fmla="*/ 1562868 w 3352408"/>
              <a:gd name="connsiteY132" fmla="*/ 102933 h 2801875"/>
              <a:gd name="connsiteX0" fmla="*/ 1562868 w 3352408"/>
              <a:gd name="connsiteY0" fmla="*/ 102933 h 2801875"/>
              <a:gd name="connsiteX1" fmla="*/ 1481367 w 3352408"/>
              <a:gd name="connsiteY1" fmla="*/ 309068 h 2801875"/>
              <a:gd name="connsiteX2" fmla="*/ 1455488 w 3352408"/>
              <a:gd name="connsiteY2" fmla="*/ 464344 h 2801875"/>
              <a:gd name="connsiteX3" fmla="*/ 1610763 w 3352408"/>
              <a:gd name="connsiteY3" fmla="*/ 610993 h 2801875"/>
              <a:gd name="connsiteX4" fmla="*/ 1984455 w 3352408"/>
              <a:gd name="connsiteY4" fmla="*/ 831616 h 2801875"/>
              <a:gd name="connsiteX5" fmla="*/ 2243137 w 3352408"/>
              <a:gd name="connsiteY5" fmla="*/ 1027377 h 2801875"/>
              <a:gd name="connsiteX6" fmla="*/ 2490657 w 3352408"/>
              <a:gd name="connsiteY6" fmla="*/ 1214403 h 2801875"/>
              <a:gd name="connsiteX7" fmla="*/ 2663874 w 3352408"/>
              <a:gd name="connsiteY7" fmla="*/ 1421546 h 2801875"/>
              <a:gd name="connsiteX8" fmla="*/ 3239142 w 3352408"/>
              <a:gd name="connsiteY8" fmla="*/ 1800517 h 2801875"/>
              <a:gd name="connsiteX9" fmla="*/ 3143892 w 3352408"/>
              <a:gd name="connsiteY9" fmla="*/ 1956619 h 2801875"/>
              <a:gd name="connsiteX10" fmla="*/ 3350266 w 3352408"/>
              <a:gd name="connsiteY10" fmla="*/ 2065100 h 2801875"/>
              <a:gd name="connsiteX11" fmla="*/ 3262952 w 3352408"/>
              <a:gd name="connsiteY11" fmla="*/ 2110079 h 2801875"/>
              <a:gd name="connsiteX12" fmla="*/ 3221787 w 3352408"/>
              <a:gd name="connsiteY12" fmla="*/ 2128282 h 2801875"/>
              <a:gd name="connsiteX13" fmla="*/ 3165057 w 3352408"/>
              <a:gd name="connsiteY13" fmla="*/ 2104788 h 2801875"/>
              <a:gd name="connsiteX14" fmla="*/ 3022184 w 3352408"/>
              <a:gd name="connsiteY14" fmla="*/ 2043933 h 2801875"/>
              <a:gd name="connsiteX15" fmla="*/ 3139077 w 3352408"/>
              <a:gd name="connsiteY15" fmla="*/ 2193242 h 2801875"/>
              <a:gd name="connsiteX16" fmla="*/ 3101558 w 3352408"/>
              <a:gd name="connsiteY16" fmla="*/ 2231788 h 2801875"/>
              <a:gd name="connsiteX17" fmla="*/ 3186222 w 3352408"/>
              <a:gd name="connsiteY17" fmla="*/ 2297935 h 2801875"/>
              <a:gd name="connsiteX18" fmla="*/ 3085682 w 3352408"/>
              <a:gd name="connsiteY18" fmla="*/ 2311162 h 2801875"/>
              <a:gd name="connsiteX19" fmla="*/ 3080391 w 3352408"/>
              <a:gd name="connsiteY19" fmla="*/ 2401121 h 2801875"/>
              <a:gd name="connsiteX20" fmla="*/ 3162412 w 3352408"/>
              <a:gd name="connsiteY20" fmla="*/ 2557226 h 2801875"/>
              <a:gd name="connsiteX21" fmla="*/ 3024399 w 3352408"/>
              <a:gd name="connsiteY21" fmla="*/ 2652898 h 2801875"/>
              <a:gd name="connsiteX22" fmla="*/ 3014245 w 3352408"/>
              <a:gd name="connsiteY22" fmla="*/ 2800642 h 2801875"/>
              <a:gd name="connsiteX23" fmla="*/ 2868724 w 3352408"/>
              <a:gd name="connsiteY23" fmla="*/ 2708039 h 2801875"/>
              <a:gd name="connsiteX24" fmla="*/ 2712620 w 3352408"/>
              <a:gd name="connsiteY24" fmla="*/ 2705393 h 2801875"/>
              <a:gd name="connsiteX25" fmla="*/ 2575037 w 3352408"/>
              <a:gd name="connsiteY25" fmla="*/ 2485788 h 2801875"/>
              <a:gd name="connsiteX26" fmla="*/ 2518492 w 3352408"/>
              <a:gd name="connsiteY26" fmla="*/ 2313982 h 2801875"/>
              <a:gd name="connsiteX27" fmla="*/ 2458618 w 3352408"/>
              <a:gd name="connsiteY27" fmla="*/ 2062453 h 2801875"/>
              <a:gd name="connsiteX28" fmla="*/ 2366015 w 3352408"/>
              <a:gd name="connsiteY28" fmla="*/ 1967204 h 2801875"/>
              <a:gd name="connsiteX29" fmla="*/ 2246953 w 3352408"/>
              <a:gd name="connsiteY29" fmla="*/ 2033351 h 2801875"/>
              <a:gd name="connsiteX30" fmla="*/ 2299868 w 3352408"/>
              <a:gd name="connsiteY30" fmla="*/ 2152412 h 2801875"/>
              <a:gd name="connsiteX31" fmla="*/ 2266371 w 3352408"/>
              <a:gd name="connsiteY31" fmla="*/ 2241385 h 2801875"/>
              <a:gd name="connsiteX32" fmla="*/ 2204619 w 3352408"/>
              <a:gd name="connsiteY32" fmla="*/ 2197392 h 2801875"/>
              <a:gd name="connsiteX33" fmla="*/ 2151703 w 3352408"/>
              <a:gd name="connsiteY33" fmla="*/ 2120662 h 2801875"/>
              <a:gd name="connsiteX34" fmla="*/ 2051285 w 3352408"/>
              <a:gd name="connsiteY34" fmla="*/ 2061249 h 2801875"/>
              <a:gd name="connsiteX35" fmla="*/ 1917540 w 3352408"/>
              <a:gd name="connsiteY35" fmla="*/ 1987056 h 2801875"/>
              <a:gd name="connsiteX36" fmla="*/ 1776623 w 3352408"/>
              <a:gd name="connsiteY36" fmla="*/ 1881806 h 2801875"/>
              <a:gd name="connsiteX37" fmla="*/ 1654086 w 3352408"/>
              <a:gd name="connsiteY37" fmla="*/ 1845283 h 2801875"/>
              <a:gd name="connsiteX38" fmla="*/ 1575460 w 3352408"/>
              <a:gd name="connsiteY38" fmla="*/ 1692523 h 2801875"/>
              <a:gd name="connsiteX39" fmla="*/ 1517295 w 3352408"/>
              <a:gd name="connsiteY39" fmla="*/ 1568795 h 2801875"/>
              <a:gd name="connsiteX40" fmla="*/ 1310640 w 3352408"/>
              <a:gd name="connsiteY40" fmla="*/ 1656260 h 2801875"/>
              <a:gd name="connsiteX41" fmla="*/ 1113899 w 3352408"/>
              <a:gd name="connsiteY41" fmla="*/ 1820074 h 2801875"/>
              <a:gd name="connsiteX42" fmla="*/ 906537 w 3352408"/>
              <a:gd name="connsiteY42" fmla="*/ 1810116 h 2801875"/>
              <a:gd name="connsiteX43" fmla="*/ 675146 w 3352408"/>
              <a:gd name="connsiteY43" fmla="*/ 1776392 h 2801875"/>
              <a:gd name="connsiteX44" fmla="*/ 634621 w 3352408"/>
              <a:gd name="connsiteY44" fmla="*/ 1879681 h 2801875"/>
              <a:gd name="connsiteX45" fmla="*/ 580141 w 3352408"/>
              <a:gd name="connsiteY45" fmla="*/ 1949266 h 2801875"/>
              <a:gd name="connsiteX46" fmla="*/ 587360 w 3352408"/>
              <a:gd name="connsiteY46" fmla="*/ 2093574 h 2801875"/>
              <a:gd name="connsiteX47" fmla="*/ 555799 w 3352408"/>
              <a:gd name="connsiteY47" fmla="*/ 2176014 h 2801875"/>
              <a:gd name="connsiteX48" fmla="*/ 490502 w 3352408"/>
              <a:gd name="connsiteY48" fmla="*/ 2172327 h 2801875"/>
              <a:gd name="connsiteX49" fmla="*/ 442492 w 3352408"/>
              <a:gd name="connsiteY49" fmla="*/ 2080974 h 2801875"/>
              <a:gd name="connsiteX50" fmla="*/ 420068 w 3352408"/>
              <a:gd name="connsiteY50" fmla="*/ 2029409 h 2801875"/>
              <a:gd name="connsiteX51" fmla="*/ 339705 w 3352408"/>
              <a:gd name="connsiteY51" fmla="*/ 2096823 h 2801875"/>
              <a:gd name="connsiteX52" fmla="*/ 327663 w 3352408"/>
              <a:gd name="connsiteY52" fmla="*/ 2045064 h 2801875"/>
              <a:gd name="connsiteX53" fmla="*/ 336659 w 3352408"/>
              <a:gd name="connsiteY53" fmla="*/ 2022766 h 2801875"/>
              <a:gd name="connsiteX54" fmla="*/ 286388 w 3352408"/>
              <a:gd name="connsiteY54" fmla="*/ 2014828 h 2801875"/>
              <a:gd name="connsiteX55" fmla="*/ 341951 w 3352408"/>
              <a:gd name="connsiteY55" fmla="*/ 1967201 h 2801875"/>
              <a:gd name="connsiteX56" fmla="*/ 429264 w 3352408"/>
              <a:gd name="connsiteY56" fmla="*/ 1898411 h 2801875"/>
              <a:gd name="connsiteX57" fmla="*/ 454115 w 3352408"/>
              <a:gd name="connsiteY57" fmla="*/ 1751048 h 2801875"/>
              <a:gd name="connsiteX58" fmla="*/ 407648 w 3352408"/>
              <a:gd name="connsiteY58" fmla="*/ 1735891 h 2801875"/>
              <a:gd name="connsiteX59" fmla="*/ 427547 w 3352408"/>
              <a:gd name="connsiteY59" fmla="*/ 1651944 h 2801875"/>
              <a:gd name="connsiteX60" fmla="*/ 394748 w 3352408"/>
              <a:gd name="connsiteY60" fmla="*/ 1636099 h 2801875"/>
              <a:gd name="connsiteX61" fmla="*/ 323170 w 3352408"/>
              <a:gd name="connsiteY61" fmla="*/ 1599996 h 2801875"/>
              <a:gd name="connsiteX62" fmla="*/ 89976 w 3352408"/>
              <a:gd name="connsiteY62" fmla="*/ 1553999 h 2801875"/>
              <a:gd name="connsiteX63" fmla="*/ 20 w 3352408"/>
              <a:gd name="connsiteY63" fmla="*/ 1404374 h 2801875"/>
              <a:gd name="connsiteX64" fmla="*/ 135646 w 3352408"/>
              <a:gd name="connsiteY64" fmla="*/ 1387370 h 2801875"/>
              <a:gd name="connsiteX65" fmla="*/ 256416 w 3352408"/>
              <a:gd name="connsiteY65" fmla="*/ 1292480 h 2801875"/>
              <a:gd name="connsiteX66" fmla="*/ 403065 w 3352408"/>
              <a:gd name="connsiteY66" fmla="*/ 1275227 h 2801875"/>
              <a:gd name="connsiteX67" fmla="*/ 522038 w 3352408"/>
              <a:gd name="connsiteY67" fmla="*/ 1092590 h 2801875"/>
              <a:gd name="connsiteX68" fmla="*/ 528283 w 3352408"/>
              <a:gd name="connsiteY68" fmla="*/ 1021107 h 2801875"/>
              <a:gd name="connsiteX69" fmla="*/ 537808 w 3352408"/>
              <a:gd name="connsiteY69" fmla="*/ 960812 h 2801875"/>
              <a:gd name="connsiteX70" fmla="*/ 573527 w 3352408"/>
              <a:gd name="connsiteY70" fmla="*/ 952051 h 2801875"/>
              <a:gd name="connsiteX71" fmla="*/ 602955 w 3352408"/>
              <a:gd name="connsiteY71" fmla="*/ 983142 h 2801875"/>
              <a:gd name="connsiteX72" fmla="*/ 621152 w 3352408"/>
              <a:gd name="connsiteY72" fmla="*/ 966338 h 2801875"/>
              <a:gd name="connsiteX73" fmla="*/ 619624 w 3352408"/>
              <a:gd name="connsiteY73" fmla="*/ 906088 h 2801875"/>
              <a:gd name="connsiteX74" fmla="*/ 671069 w 3352408"/>
              <a:gd name="connsiteY74" fmla="*/ 885556 h 2801875"/>
              <a:gd name="connsiteX75" fmla="*/ 714020 w 3352408"/>
              <a:gd name="connsiteY75" fmla="*/ 930620 h 2801875"/>
              <a:gd name="connsiteX76" fmla="*/ 730689 w 3352408"/>
              <a:gd name="connsiteY76" fmla="*/ 952051 h 2801875"/>
              <a:gd name="connsiteX77" fmla="*/ 759714 w 3352408"/>
              <a:gd name="connsiteY77" fmla="*/ 939380 h 2801875"/>
              <a:gd name="connsiteX78" fmla="*/ 768789 w 3352408"/>
              <a:gd name="connsiteY78" fmla="*/ 880613 h 2801875"/>
              <a:gd name="connsiteX79" fmla="*/ 769823 w 3352408"/>
              <a:gd name="connsiteY79" fmla="*/ 847186 h 2801875"/>
              <a:gd name="connsiteX80" fmla="*/ 790220 w 3352408"/>
              <a:gd name="connsiteY80" fmla="*/ 823463 h 2801875"/>
              <a:gd name="connsiteX81" fmla="*/ 845978 w 3352408"/>
              <a:gd name="connsiteY81" fmla="*/ 804952 h 2801875"/>
              <a:gd name="connsiteX82" fmla="*/ 878327 w 3352408"/>
              <a:gd name="connsiteY82" fmla="*/ 799651 h 2801875"/>
              <a:gd name="connsiteX83" fmla="*/ 896523 w 3352408"/>
              <a:gd name="connsiteY83" fmla="*/ 767167 h 2801875"/>
              <a:gd name="connsiteX84" fmla="*/ 921189 w 3352408"/>
              <a:gd name="connsiteY84" fmla="*/ 759170 h 2801875"/>
              <a:gd name="connsiteX85" fmla="*/ 937858 w 3352408"/>
              <a:gd name="connsiteY85" fmla="*/ 735357 h 2801875"/>
              <a:gd name="connsiteX86" fmla="*/ 961670 w 3352408"/>
              <a:gd name="connsiteY86" fmla="*/ 787745 h 2801875"/>
              <a:gd name="connsiteX87" fmla="*/ 1004533 w 3352408"/>
              <a:gd name="connsiteY87" fmla="*/ 785364 h 2801875"/>
              <a:gd name="connsiteX88" fmla="*/ 1042633 w 3352408"/>
              <a:gd name="connsiteY88" fmla="*/ 797270 h 2801875"/>
              <a:gd name="connsiteX89" fmla="*/ 1066445 w 3352408"/>
              <a:gd name="connsiteY89" fmla="*/ 787745 h 2801875"/>
              <a:gd name="connsiteX90" fmla="*/ 1095020 w 3352408"/>
              <a:gd name="connsiteY90" fmla="*/ 859182 h 2801875"/>
              <a:gd name="connsiteX91" fmla="*/ 1119956 w 3352408"/>
              <a:gd name="connsiteY91" fmla="*/ 846872 h 2801875"/>
              <a:gd name="connsiteX92" fmla="*/ 1163088 w 3352408"/>
              <a:gd name="connsiteY92" fmla="*/ 852532 h 2801875"/>
              <a:gd name="connsiteX93" fmla="*/ 1197414 w 3352408"/>
              <a:gd name="connsiteY93" fmla="*/ 859182 h 2801875"/>
              <a:gd name="connsiteX94" fmla="*/ 1256765 w 3352408"/>
              <a:gd name="connsiteY94" fmla="*/ 914715 h 2801875"/>
              <a:gd name="connsiteX95" fmla="*/ 1285520 w 3352408"/>
              <a:gd name="connsiteY95" fmla="*/ 899663 h 2801875"/>
              <a:gd name="connsiteX96" fmla="*/ 1321239 w 3352408"/>
              <a:gd name="connsiteY96" fmla="*/ 923476 h 2801875"/>
              <a:gd name="connsiteX97" fmla="*/ 1373627 w 3352408"/>
              <a:gd name="connsiteY97" fmla="*/ 952051 h 2801875"/>
              <a:gd name="connsiteX98" fmla="*/ 1454589 w 3352408"/>
              <a:gd name="connsiteY98" fmla="*/ 956633 h 2801875"/>
              <a:gd name="connsiteX99" fmla="*/ 1478086 w 3352408"/>
              <a:gd name="connsiteY99" fmla="*/ 917680 h 2801875"/>
              <a:gd name="connsiteX100" fmla="*/ 1442683 w 3352408"/>
              <a:gd name="connsiteY100" fmla="*/ 875851 h 2801875"/>
              <a:gd name="connsiteX101" fmla="*/ 1367740 w 3352408"/>
              <a:gd name="connsiteY101" fmla="*/ 823687 h 2801875"/>
              <a:gd name="connsiteX102" fmla="*/ 1280758 w 3352408"/>
              <a:gd name="connsiteY102" fmla="*/ 778220 h 2801875"/>
              <a:gd name="connsiteX103" fmla="*/ 1195527 w 3352408"/>
              <a:gd name="connsiteY103" fmla="*/ 685396 h 2801875"/>
              <a:gd name="connsiteX104" fmla="*/ 1156933 w 3352408"/>
              <a:gd name="connsiteY104" fmla="*/ 663920 h 2801875"/>
              <a:gd name="connsiteX105" fmla="*/ 1075341 w 3352408"/>
              <a:gd name="connsiteY105" fmla="*/ 588124 h 2801875"/>
              <a:gd name="connsiteX106" fmla="*/ 1045014 w 3352408"/>
              <a:gd name="connsiteY106" fmla="*/ 521045 h 2801875"/>
              <a:gd name="connsiteX107" fmla="*/ 1014058 w 3352408"/>
              <a:gd name="connsiteY107" fmla="*/ 471038 h 2801875"/>
              <a:gd name="connsiteX108" fmla="*/ 997074 w 3352408"/>
              <a:gd name="connsiteY108" fmla="*/ 455134 h 2801875"/>
              <a:gd name="connsiteX109" fmla="*/ 1002151 w 3352408"/>
              <a:gd name="connsiteY109" fmla="*/ 418651 h 2801875"/>
              <a:gd name="connsiteX110" fmla="*/ 1023583 w 3352408"/>
              <a:gd name="connsiteY110" fmla="*/ 378394 h 2801875"/>
              <a:gd name="connsiteX111" fmla="*/ 980720 w 3352408"/>
              <a:gd name="connsiteY111" fmla="*/ 378170 h 2801875"/>
              <a:gd name="connsiteX112" fmla="*/ 938801 w 3352408"/>
              <a:gd name="connsiteY112" fmla="*/ 353099 h 2801875"/>
              <a:gd name="connsiteX113" fmla="*/ 930714 w 3352408"/>
              <a:gd name="connsiteY113" fmla="*/ 290063 h 2801875"/>
              <a:gd name="connsiteX114" fmla="*/ 899758 w 3352408"/>
              <a:gd name="connsiteY114" fmla="*/ 275776 h 2801875"/>
              <a:gd name="connsiteX115" fmla="*/ 894186 w 3352408"/>
              <a:gd name="connsiteY115" fmla="*/ 252862 h 2801875"/>
              <a:gd name="connsiteX116" fmla="*/ 842608 w 3352408"/>
              <a:gd name="connsiteY116" fmla="*/ 256726 h 2801875"/>
              <a:gd name="connsiteX117" fmla="*/ 830702 w 3352408"/>
              <a:gd name="connsiteY117" fmla="*/ 240057 h 2801875"/>
              <a:gd name="connsiteX118" fmla="*/ 780695 w 3352408"/>
              <a:gd name="connsiteY118" fmla="*/ 247201 h 2801875"/>
              <a:gd name="connsiteX119" fmla="*/ 759264 w 3352408"/>
              <a:gd name="connsiteY119" fmla="*/ 235295 h 2801875"/>
              <a:gd name="connsiteX120" fmla="*/ 746639 w 3352408"/>
              <a:gd name="connsiteY120" fmla="*/ 193644 h 2801875"/>
              <a:gd name="connsiteX121" fmla="*/ 672819 w 3352408"/>
              <a:gd name="connsiteY121" fmla="*/ 215075 h 2801875"/>
              <a:gd name="connsiteX122" fmla="*/ 697352 w 3352408"/>
              <a:gd name="connsiteY122" fmla="*/ 178145 h 2801875"/>
              <a:gd name="connsiteX123" fmla="*/ 744977 w 3352408"/>
              <a:gd name="connsiteY123" fmla="*/ 154332 h 2801875"/>
              <a:gd name="connsiteX124" fmla="*/ 780696 w 3352408"/>
              <a:gd name="connsiteY124" fmla="*/ 142426 h 2801875"/>
              <a:gd name="connsiteX125" fmla="*/ 794982 w 3352408"/>
              <a:gd name="connsiteY125" fmla="*/ 92419 h 2801875"/>
              <a:gd name="connsiteX126" fmla="*/ 837845 w 3352408"/>
              <a:gd name="connsiteY126" fmla="*/ 97182 h 2801875"/>
              <a:gd name="connsiteX127" fmla="*/ 941182 w 3352408"/>
              <a:gd name="connsiteY127" fmla="*/ 41649 h 2801875"/>
              <a:gd name="connsiteX128" fmla="*/ 1174994 w 3352408"/>
              <a:gd name="connsiteY128" fmla="*/ 0 h 2801875"/>
              <a:gd name="connsiteX129" fmla="*/ 1273704 w 3352408"/>
              <a:gd name="connsiteY129" fmla="*/ 27677 h 2801875"/>
              <a:gd name="connsiteX130" fmla="*/ 1337908 w 3352408"/>
              <a:gd name="connsiteY130" fmla="*/ 61463 h 2801875"/>
              <a:gd name="connsiteX131" fmla="*/ 1380770 w 3352408"/>
              <a:gd name="connsiteY131" fmla="*/ 90038 h 2801875"/>
              <a:gd name="connsiteX132" fmla="*/ 1562868 w 3352408"/>
              <a:gd name="connsiteY132" fmla="*/ 102933 h 2801875"/>
              <a:gd name="connsiteX0" fmla="*/ 1562868 w 3352408"/>
              <a:gd name="connsiteY0" fmla="*/ 102933 h 2801875"/>
              <a:gd name="connsiteX1" fmla="*/ 1481367 w 3352408"/>
              <a:gd name="connsiteY1" fmla="*/ 309068 h 2801875"/>
              <a:gd name="connsiteX2" fmla="*/ 1455488 w 3352408"/>
              <a:gd name="connsiteY2" fmla="*/ 464344 h 2801875"/>
              <a:gd name="connsiteX3" fmla="*/ 1610763 w 3352408"/>
              <a:gd name="connsiteY3" fmla="*/ 610993 h 2801875"/>
              <a:gd name="connsiteX4" fmla="*/ 1984455 w 3352408"/>
              <a:gd name="connsiteY4" fmla="*/ 831616 h 2801875"/>
              <a:gd name="connsiteX5" fmla="*/ 2243137 w 3352408"/>
              <a:gd name="connsiteY5" fmla="*/ 1027377 h 2801875"/>
              <a:gd name="connsiteX6" fmla="*/ 2490657 w 3352408"/>
              <a:gd name="connsiteY6" fmla="*/ 1214403 h 2801875"/>
              <a:gd name="connsiteX7" fmla="*/ 2663874 w 3352408"/>
              <a:gd name="connsiteY7" fmla="*/ 1421546 h 2801875"/>
              <a:gd name="connsiteX8" fmla="*/ 3239142 w 3352408"/>
              <a:gd name="connsiteY8" fmla="*/ 1800517 h 2801875"/>
              <a:gd name="connsiteX9" fmla="*/ 3143892 w 3352408"/>
              <a:gd name="connsiteY9" fmla="*/ 1956619 h 2801875"/>
              <a:gd name="connsiteX10" fmla="*/ 3350266 w 3352408"/>
              <a:gd name="connsiteY10" fmla="*/ 2065100 h 2801875"/>
              <a:gd name="connsiteX11" fmla="*/ 3262952 w 3352408"/>
              <a:gd name="connsiteY11" fmla="*/ 2110079 h 2801875"/>
              <a:gd name="connsiteX12" fmla="*/ 3221787 w 3352408"/>
              <a:gd name="connsiteY12" fmla="*/ 2128282 h 2801875"/>
              <a:gd name="connsiteX13" fmla="*/ 3165057 w 3352408"/>
              <a:gd name="connsiteY13" fmla="*/ 2104788 h 2801875"/>
              <a:gd name="connsiteX14" fmla="*/ 3106851 w 3352408"/>
              <a:gd name="connsiteY14" fmla="*/ 2118017 h 2801875"/>
              <a:gd name="connsiteX15" fmla="*/ 3139077 w 3352408"/>
              <a:gd name="connsiteY15" fmla="*/ 2193242 h 2801875"/>
              <a:gd name="connsiteX16" fmla="*/ 3101558 w 3352408"/>
              <a:gd name="connsiteY16" fmla="*/ 2231788 h 2801875"/>
              <a:gd name="connsiteX17" fmla="*/ 3186222 w 3352408"/>
              <a:gd name="connsiteY17" fmla="*/ 2297935 h 2801875"/>
              <a:gd name="connsiteX18" fmla="*/ 3085682 w 3352408"/>
              <a:gd name="connsiteY18" fmla="*/ 2311162 h 2801875"/>
              <a:gd name="connsiteX19" fmla="*/ 3080391 w 3352408"/>
              <a:gd name="connsiteY19" fmla="*/ 2401121 h 2801875"/>
              <a:gd name="connsiteX20" fmla="*/ 3162412 w 3352408"/>
              <a:gd name="connsiteY20" fmla="*/ 2557226 h 2801875"/>
              <a:gd name="connsiteX21" fmla="*/ 3024399 w 3352408"/>
              <a:gd name="connsiteY21" fmla="*/ 2652898 h 2801875"/>
              <a:gd name="connsiteX22" fmla="*/ 3014245 w 3352408"/>
              <a:gd name="connsiteY22" fmla="*/ 2800642 h 2801875"/>
              <a:gd name="connsiteX23" fmla="*/ 2868724 w 3352408"/>
              <a:gd name="connsiteY23" fmla="*/ 2708039 h 2801875"/>
              <a:gd name="connsiteX24" fmla="*/ 2712620 w 3352408"/>
              <a:gd name="connsiteY24" fmla="*/ 2705393 h 2801875"/>
              <a:gd name="connsiteX25" fmla="*/ 2575037 w 3352408"/>
              <a:gd name="connsiteY25" fmla="*/ 2485788 h 2801875"/>
              <a:gd name="connsiteX26" fmla="*/ 2518492 w 3352408"/>
              <a:gd name="connsiteY26" fmla="*/ 2313982 h 2801875"/>
              <a:gd name="connsiteX27" fmla="*/ 2458618 w 3352408"/>
              <a:gd name="connsiteY27" fmla="*/ 2062453 h 2801875"/>
              <a:gd name="connsiteX28" fmla="*/ 2366015 w 3352408"/>
              <a:gd name="connsiteY28" fmla="*/ 1967204 h 2801875"/>
              <a:gd name="connsiteX29" fmla="*/ 2246953 w 3352408"/>
              <a:gd name="connsiteY29" fmla="*/ 2033351 h 2801875"/>
              <a:gd name="connsiteX30" fmla="*/ 2299868 w 3352408"/>
              <a:gd name="connsiteY30" fmla="*/ 2152412 h 2801875"/>
              <a:gd name="connsiteX31" fmla="*/ 2266371 w 3352408"/>
              <a:gd name="connsiteY31" fmla="*/ 2241385 h 2801875"/>
              <a:gd name="connsiteX32" fmla="*/ 2204619 w 3352408"/>
              <a:gd name="connsiteY32" fmla="*/ 2197392 h 2801875"/>
              <a:gd name="connsiteX33" fmla="*/ 2151703 w 3352408"/>
              <a:gd name="connsiteY33" fmla="*/ 2120662 h 2801875"/>
              <a:gd name="connsiteX34" fmla="*/ 2051285 w 3352408"/>
              <a:gd name="connsiteY34" fmla="*/ 2061249 h 2801875"/>
              <a:gd name="connsiteX35" fmla="*/ 1917540 w 3352408"/>
              <a:gd name="connsiteY35" fmla="*/ 1987056 h 2801875"/>
              <a:gd name="connsiteX36" fmla="*/ 1776623 w 3352408"/>
              <a:gd name="connsiteY36" fmla="*/ 1881806 h 2801875"/>
              <a:gd name="connsiteX37" fmla="*/ 1654086 w 3352408"/>
              <a:gd name="connsiteY37" fmla="*/ 1845283 h 2801875"/>
              <a:gd name="connsiteX38" fmla="*/ 1575460 w 3352408"/>
              <a:gd name="connsiteY38" fmla="*/ 1692523 h 2801875"/>
              <a:gd name="connsiteX39" fmla="*/ 1517295 w 3352408"/>
              <a:gd name="connsiteY39" fmla="*/ 1568795 h 2801875"/>
              <a:gd name="connsiteX40" fmla="*/ 1310640 w 3352408"/>
              <a:gd name="connsiteY40" fmla="*/ 1656260 h 2801875"/>
              <a:gd name="connsiteX41" fmla="*/ 1113899 w 3352408"/>
              <a:gd name="connsiteY41" fmla="*/ 1820074 h 2801875"/>
              <a:gd name="connsiteX42" fmla="*/ 906537 w 3352408"/>
              <a:gd name="connsiteY42" fmla="*/ 1810116 h 2801875"/>
              <a:gd name="connsiteX43" fmla="*/ 675146 w 3352408"/>
              <a:gd name="connsiteY43" fmla="*/ 1776392 h 2801875"/>
              <a:gd name="connsiteX44" fmla="*/ 634621 w 3352408"/>
              <a:gd name="connsiteY44" fmla="*/ 1879681 h 2801875"/>
              <a:gd name="connsiteX45" fmla="*/ 580141 w 3352408"/>
              <a:gd name="connsiteY45" fmla="*/ 1949266 h 2801875"/>
              <a:gd name="connsiteX46" fmla="*/ 587360 w 3352408"/>
              <a:gd name="connsiteY46" fmla="*/ 2093574 h 2801875"/>
              <a:gd name="connsiteX47" fmla="*/ 555799 w 3352408"/>
              <a:gd name="connsiteY47" fmla="*/ 2176014 h 2801875"/>
              <a:gd name="connsiteX48" fmla="*/ 490502 w 3352408"/>
              <a:gd name="connsiteY48" fmla="*/ 2172327 h 2801875"/>
              <a:gd name="connsiteX49" fmla="*/ 442492 w 3352408"/>
              <a:gd name="connsiteY49" fmla="*/ 2080974 h 2801875"/>
              <a:gd name="connsiteX50" fmla="*/ 420068 w 3352408"/>
              <a:gd name="connsiteY50" fmla="*/ 2029409 h 2801875"/>
              <a:gd name="connsiteX51" fmla="*/ 339705 w 3352408"/>
              <a:gd name="connsiteY51" fmla="*/ 2096823 h 2801875"/>
              <a:gd name="connsiteX52" fmla="*/ 327663 w 3352408"/>
              <a:gd name="connsiteY52" fmla="*/ 2045064 h 2801875"/>
              <a:gd name="connsiteX53" fmla="*/ 336659 w 3352408"/>
              <a:gd name="connsiteY53" fmla="*/ 2022766 h 2801875"/>
              <a:gd name="connsiteX54" fmla="*/ 286388 w 3352408"/>
              <a:gd name="connsiteY54" fmla="*/ 2014828 h 2801875"/>
              <a:gd name="connsiteX55" fmla="*/ 341951 w 3352408"/>
              <a:gd name="connsiteY55" fmla="*/ 1967201 h 2801875"/>
              <a:gd name="connsiteX56" fmla="*/ 429264 w 3352408"/>
              <a:gd name="connsiteY56" fmla="*/ 1898411 h 2801875"/>
              <a:gd name="connsiteX57" fmla="*/ 454115 w 3352408"/>
              <a:gd name="connsiteY57" fmla="*/ 1751048 h 2801875"/>
              <a:gd name="connsiteX58" fmla="*/ 407648 w 3352408"/>
              <a:gd name="connsiteY58" fmla="*/ 1735891 h 2801875"/>
              <a:gd name="connsiteX59" fmla="*/ 427547 w 3352408"/>
              <a:gd name="connsiteY59" fmla="*/ 1651944 h 2801875"/>
              <a:gd name="connsiteX60" fmla="*/ 394748 w 3352408"/>
              <a:gd name="connsiteY60" fmla="*/ 1636099 h 2801875"/>
              <a:gd name="connsiteX61" fmla="*/ 323170 w 3352408"/>
              <a:gd name="connsiteY61" fmla="*/ 1599996 h 2801875"/>
              <a:gd name="connsiteX62" fmla="*/ 89976 w 3352408"/>
              <a:gd name="connsiteY62" fmla="*/ 1553999 h 2801875"/>
              <a:gd name="connsiteX63" fmla="*/ 20 w 3352408"/>
              <a:gd name="connsiteY63" fmla="*/ 1404374 h 2801875"/>
              <a:gd name="connsiteX64" fmla="*/ 135646 w 3352408"/>
              <a:gd name="connsiteY64" fmla="*/ 1387370 h 2801875"/>
              <a:gd name="connsiteX65" fmla="*/ 256416 w 3352408"/>
              <a:gd name="connsiteY65" fmla="*/ 1292480 h 2801875"/>
              <a:gd name="connsiteX66" fmla="*/ 403065 w 3352408"/>
              <a:gd name="connsiteY66" fmla="*/ 1275227 h 2801875"/>
              <a:gd name="connsiteX67" fmla="*/ 522038 w 3352408"/>
              <a:gd name="connsiteY67" fmla="*/ 1092590 h 2801875"/>
              <a:gd name="connsiteX68" fmla="*/ 528283 w 3352408"/>
              <a:gd name="connsiteY68" fmla="*/ 1021107 h 2801875"/>
              <a:gd name="connsiteX69" fmla="*/ 537808 w 3352408"/>
              <a:gd name="connsiteY69" fmla="*/ 960812 h 2801875"/>
              <a:gd name="connsiteX70" fmla="*/ 573527 w 3352408"/>
              <a:gd name="connsiteY70" fmla="*/ 952051 h 2801875"/>
              <a:gd name="connsiteX71" fmla="*/ 602955 w 3352408"/>
              <a:gd name="connsiteY71" fmla="*/ 983142 h 2801875"/>
              <a:gd name="connsiteX72" fmla="*/ 621152 w 3352408"/>
              <a:gd name="connsiteY72" fmla="*/ 966338 h 2801875"/>
              <a:gd name="connsiteX73" fmla="*/ 619624 w 3352408"/>
              <a:gd name="connsiteY73" fmla="*/ 906088 h 2801875"/>
              <a:gd name="connsiteX74" fmla="*/ 671069 w 3352408"/>
              <a:gd name="connsiteY74" fmla="*/ 885556 h 2801875"/>
              <a:gd name="connsiteX75" fmla="*/ 714020 w 3352408"/>
              <a:gd name="connsiteY75" fmla="*/ 930620 h 2801875"/>
              <a:gd name="connsiteX76" fmla="*/ 730689 w 3352408"/>
              <a:gd name="connsiteY76" fmla="*/ 952051 h 2801875"/>
              <a:gd name="connsiteX77" fmla="*/ 759714 w 3352408"/>
              <a:gd name="connsiteY77" fmla="*/ 939380 h 2801875"/>
              <a:gd name="connsiteX78" fmla="*/ 768789 w 3352408"/>
              <a:gd name="connsiteY78" fmla="*/ 880613 h 2801875"/>
              <a:gd name="connsiteX79" fmla="*/ 769823 w 3352408"/>
              <a:gd name="connsiteY79" fmla="*/ 847186 h 2801875"/>
              <a:gd name="connsiteX80" fmla="*/ 790220 w 3352408"/>
              <a:gd name="connsiteY80" fmla="*/ 823463 h 2801875"/>
              <a:gd name="connsiteX81" fmla="*/ 845978 w 3352408"/>
              <a:gd name="connsiteY81" fmla="*/ 804952 h 2801875"/>
              <a:gd name="connsiteX82" fmla="*/ 878327 w 3352408"/>
              <a:gd name="connsiteY82" fmla="*/ 799651 h 2801875"/>
              <a:gd name="connsiteX83" fmla="*/ 896523 w 3352408"/>
              <a:gd name="connsiteY83" fmla="*/ 767167 h 2801875"/>
              <a:gd name="connsiteX84" fmla="*/ 921189 w 3352408"/>
              <a:gd name="connsiteY84" fmla="*/ 759170 h 2801875"/>
              <a:gd name="connsiteX85" fmla="*/ 937858 w 3352408"/>
              <a:gd name="connsiteY85" fmla="*/ 735357 h 2801875"/>
              <a:gd name="connsiteX86" fmla="*/ 961670 w 3352408"/>
              <a:gd name="connsiteY86" fmla="*/ 787745 h 2801875"/>
              <a:gd name="connsiteX87" fmla="*/ 1004533 w 3352408"/>
              <a:gd name="connsiteY87" fmla="*/ 785364 h 2801875"/>
              <a:gd name="connsiteX88" fmla="*/ 1042633 w 3352408"/>
              <a:gd name="connsiteY88" fmla="*/ 797270 h 2801875"/>
              <a:gd name="connsiteX89" fmla="*/ 1066445 w 3352408"/>
              <a:gd name="connsiteY89" fmla="*/ 787745 h 2801875"/>
              <a:gd name="connsiteX90" fmla="*/ 1095020 w 3352408"/>
              <a:gd name="connsiteY90" fmla="*/ 859182 h 2801875"/>
              <a:gd name="connsiteX91" fmla="*/ 1119956 w 3352408"/>
              <a:gd name="connsiteY91" fmla="*/ 846872 h 2801875"/>
              <a:gd name="connsiteX92" fmla="*/ 1163088 w 3352408"/>
              <a:gd name="connsiteY92" fmla="*/ 852532 h 2801875"/>
              <a:gd name="connsiteX93" fmla="*/ 1197414 w 3352408"/>
              <a:gd name="connsiteY93" fmla="*/ 859182 h 2801875"/>
              <a:gd name="connsiteX94" fmla="*/ 1256765 w 3352408"/>
              <a:gd name="connsiteY94" fmla="*/ 914715 h 2801875"/>
              <a:gd name="connsiteX95" fmla="*/ 1285520 w 3352408"/>
              <a:gd name="connsiteY95" fmla="*/ 899663 h 2801875"/>
              <a:gd name="connsiteX96" fmla="*/ 1321239 w 3352408"/>
              <a:gd name="connsiteY96" fmla="*/ 923476 h 2801875"/>
              <a:gd name="connsiteX97" fmla="*/ 1373627 w 3352408"/>
              <a:gd name="connsiteY97" fmla="*/ 952051 h 2801875"/>
              <a:gd name="connsiteX98" fmla="*/ 1454589 w 3352408"/>
              <a:gd name="connsiteY98" fmla="*/ 956633 h 2801875"/>
              <a:gd name="connsiteX99" fmla="*/ 1478086 w 3352408"/>
              <a:gd name="connsiteY99" fmla="*/ 917680 h 2801875"/>
              <a:gd name="connsiteX100" fmla="*/ 1442683 w 3352408"/>
              <a:gd name="connsiteY100" fmla="*/ 875851 h 2801875"/>
              <a:gd name="connsiteX101" fmla="*/ 1367740 w 3352408"/>
              <a:gd name="connsiteY101" fmla="*/ 823687 h 2801875"/>
              <a:gd name="connsiteX102" fmla="*/ 1280758 w 3352408"/>
              <a:gd name="connsiteY102" fmla="*/ 778220 h 2801875"/>
              <a:gd name="connsiteX103" fmla="*/ 1195527 w 3352408"/>
              <a:gd name="connsiteY103" fmla="*/ 685396 h 2801875"/>
              <a:gd name="connsiteX104" fmla="*/ 1156933 w 3352408"/>
              <a:gd name="connsiteY104" fmla="*/ 663920 h 2801875"/>
              <a:gd name="connsiteX105" fmla="*/ 1075341 w 3352408"/>
              <a:gd name="connsiteY105" fmla="*/ 588124 h 2801875"/>
              <a:gd name="connsiteX106" fmla="*/ 1045014 w 3352408"/>
              <a:gd name="connsiteY106" fmla="*/ 521045 h 2801875"/>
              <a:gd name="connsiteX107" fmla="*/ 1014058 w 3352408"/>
              <a:gd name="connsiteY107" fmla="*/ 471038 h 2801875"/>
              <a:gd name="connsiteX108" fmla="*/ 997074 w 3352408"/>
              <a:gd name="connsiteY108" fmla="*/ 455134 h 2801875"/>
              <a:gd name="connsiteX109" fmla="*/ 1002151 w 3352408"/>
              <a:gd name="connsiteY109" fmla="*/ 418651 h 2801875"/>
              <a:gd name="connsiteX110" fmla="*/ 1023583 w 3352408"/>
              <a:gd name="connsiteY110" fmla="*/ 378394 h 2801875"/>
              <a:gd name="connsiteX111" fmla="*/ 980720 w 3352408"/>
              <a:gd name="connsiteY111" fmla="*/ 378170 h 2801875"/>
              <a:gd name="connsiteX112" fmla="*/ 938801 w 3352408"/>
              <a:gd name="connsiteY112" fmla="*/ 353099 h 2801875"/>
              <a:gd name="connsiteX113" fmla="*/ 930714 w 3352408"/>
              <a:gd name="connsiteY113" fmla="*/ 290063 h 2801875"/>
              <a:gd name="connsiteX114" fmla="*/ 899758 w 3352408"/>
              <a:gd name="connsiteY114" fmla="*/ 275776 h 2801875"/>
              <a:gd name="connsiteX115" fmla="*/ 894186 w 3352408"/>
              <a:gd name="connsiteY115" fmla="*/ 252862 h 2801875"/>
              <a:gd name="connsiteX116" fmla="*/ 842608 w 3352408"/>
              <a:gd name="connsiteY116" fmla="*/ 256726 h 2801875"/>
              <a:gd name="connsiteX117" fmla="*/ 830702 w 3352408"/>
              <a:gd name="connsiteY117" fmla="*/ 240057 h 2801875"/>
              <a:gd name="connsiteX118" fmla="*/ 780695 w 3352408"/>
              <a:gd name="connsiteY118" fmla="*/ 247201 h 2801875"/>
              <a:gd name="connsiteX119" fmla="*/ 759264 w 3352408"/>
              <a:gd name="connsiteY119" fmla="*/ 235295 h 2801875"/>
              <a:gd name="connsiteX120" fmla="*/ 746639 w 3352408"/>
              <a:gd name="connsiteY120" fmla="*/ 193644 h 2801875"/>
              <a:gd name="connsiteX121" fmla="*/ 672819 w 3352408"/>
              <a:gd name="connsiteY121" fmla="*/ 215075 h 2801875"/>
              <a:gd name="connsiteX122" fmla="*/ 697352 w 3352408"/>
              <a:gd name="connsiteY122" fmla="*/ 178145 h 2801875"/>
              <a:gd name="connsiteX123" fmla="*/ 744977 w 3352408"/>
              <a:gd name="connsiteY123" fmla="*/ 154332 h 2801875"/>
              <a:gd name="connsiteX124" fmla="*/ 780696 w 3352408"/>
              <a:gd name="connsiteY124" fmla="*/ 142426 h 2801875"/>
              <a:gd name="connsiteX125" fmla="*/ 794982 w 3352408"/>
              <a:gd name="connsiteY125" fmla="*/ 92419 h 2801875"/>
              <a:gd name="connsiteX126" fmla="*/ 837845 w 3352408"/>
              <a:gd name="connsiteY126" fmla="*/ 97182 h 2801875"/>
              <a:gd name="connsiteX127" fmla="*/ 941182 w 3352408"/>
              <a:gd name="connsiteY127" fmla="*/ 41649 h 2801875"/>
              <a:gd name="connsiteX128" fmla="*/ 1174994 w 3352408"/>
              <a:gd name="connsiteY128" fmla="*/ 0 h 2801875"/>
              <a:gd name="connsiteX129" fmla="*/ 1273704 w 3352408"/>
              <a:gd name="connsiteY129" fmla="*/ 27677 h 2801875"/>
              <a:gd name="connsiteX130" fmla="*/ 1337908 w 3352408"/>
              <a:gd name="connsiteY130" fmla="*/ 61463 h 2801875"/>
              <a:gd name="connsiteX131" fmla="*/ 1380770 w 3352408"/>
              <a:gd name="connsiteY131" fmla="*/ 90038 h 2801875"/>
              <a:gd name="connsiteX132" fmla="*/ 1562868 w 3352408"/>
              <a:gd name="connsiteY132" fmla="*/ 102933 h 2801875"/>
              <a:gd name="connsiteX0" fmla="*/ 1562868 w 3352408"/>
              <a:gd name="connsiteY0" fmla="*/ 102933 h 2801875"/>
              <a:gd name="connsiteX1" fmla="*/ 1481367 w 3352408"/>
              <a:gd name="connsiteY1" fmla="*/ 309068 h 2801875"/>
              <a:gd name="connsiteX2" fmla="*/ 1455488 w 3352408"/>
              <a:gd name="connsiteY2" fmla="*/ 464344 h 2801875"/>
              <a:gd name="connsiteX3" fmla="*/ 1610763 w 3352408"/>
              <a:gd name="connsiteY3" fmla="*/ 610993 h 2801875"/>
              <a:gd name="connsiteX4" fmla="*/ 1984455 w 3352408"/>
              <a:gd name="connsiteY4" fmla="*/ 831616 h 2801875"/>
              <a:gd name="connsiteX5" fmla="*/ 2243137 w 3352408"/>
              <a:gd name="connsiteY5" fmla="*/ 1027377 h 2801875"/>
              <a:gd name="connsiteX6" fmla="*/ 2490657 w 3352408"/>
              <a:gd name="connsiteY6" fmla="*/ 1214403 h 2801875"/>
              <a:gd name="connsiteX7" fmla="*/ 2663874 w 3352408"/>
              <a:gd name="connsiteY7" fmla="*/ 1421546 h 2801875"/>
              <a:gd name="connsiteX8" fmla="*/ 3186226 w 3352408"/>
              <a:gd name="connsiteY8" fmla="*/ 1848141 h 2801875"/>
              <a:gd name="connsiteX9" fmla="*/ 3143892 w 3352408"/>
              <a:gd name="connsiteY9" fmla="*/ 1956619 h 2801875"/>
              <a:gd name="connsiteX10" fmla="*/ 3350266 w 3352408"/>
              <a:gd name="connsiteY10" fmla="*/ 2065100 h 2801875"/>
              <a:gd name="connsiteX11" fmla="*/ 3262952 w 3352408"/>
              <a:gd name="connsiteY11" fmla="*/ 2110079 h 2801875"/>
              <a:gd name="connsiteX12" fmla="*/ 3221787 w 3352408"/>
              <a:gd name="connsiteY12" fmla="*/ 2128282 h 2801875"/>
              <a:gd name="connsiteX13" fmla="*/ 3165057 w 3352408"/>
              <a:gd name="connsiteY13" fmla="*/ 2104788 h 2801875"/>
              <a:gd name="connsiteX14" fmla="*/ 3106851 w 3352408"/>
              <a:gd name="connsiteY14" fmla="*/ 2118017 h 2801875"/>
              <a:gd name="connsiteX15" fmla="*/ 3139077 w 3352408"/>
              <a:gd name="connsiteY15" fmla="*/ 2193242 h 2801875"/>
              <a:gd name="connsiteX16" fmla="*/ 3101558 w 3352408"/>
              <a:gd name="connsiteY16" fmla="*/ 2231788 h 2801875"/>
              <a:gd name="connsiteX17" fmla="*/ 3186222 w 3352408"/>
              <a:gd name="connsiteY17" fmla="*/ 2297935 h 2801875"/>
              <a:gd name="connsiteX18" fmla="*/ 3085682 w 3352408"/>
              <a:gd name="connsiteY18" fmla="*/ 2311162 h 2801875"/>
              <a:gd name="connsiteX19" fmla="*/ 3080391 w 3352408"/>
              <a:gd name="connsiteY19" fmla="*/ 2401121 h 2801875"/>
              <a:gd name="connsiteX20" fmla="*/ 3162412 w 3352408"/>
              <a:gd name="connsiteY20" fmla="*/ 2557226 h 2801875"/>
              <a:gd name="connsiteX21" fmla="*/ 3024399 w 3352408"/>
              <a:gd name="connsiteY21" fmla="*/ 2652898 h 2801875"/>
              <a:gd name="connsiteX22" fmla="*/ 3014245 w 3352408"/>
              <a:gd name="connsiteY22" fmla="*/ 2800642 h 2801875"/>
              <a:gd name="connsiteX23" fmla="*/ 2868724 w 3352408"/>
              <a:gd name="connsiteY23" fmla="*/ 2708039 h 2801875"/>
              <a:gd name="connsiteX24" fmla="*/ 2712620 w 3352408"/>
              <a:gd name="connsiteY24" fmla="*/ 2705393 h 2801875"/>
              <a:gd name="connsiteX25" fmla="*/ 2575037 w 3352408"/>
              <a:gd name="connsiteY25" fmla="*/ 2485788 h 2801875"/>
              <a:gd name="connsiteX26" fmla="*/ 2518492 w 3352408"/>
              <a:gd name="connsiteY26" fmla="*/ 2313982 h 2801875"/>
              <a:gd name="connsiteX27" fmla="*/ 2458618 w 3352408"/>
              <a:gd name="connsiteY27" fmla="*/ 2062453 h 2801875"/>
              <a:gd name="connsiteX28" fmla="*/ 2366015 w 3352408"/>
              <a:gd name="connsiteY28" fmla="*/ 1967204 h 2801875"/>
              <a:gd name="connsiteX29" fmla="*/ 2246953 w 3352408"/>
              <a:gd name="connsiteY29" fmla="*/ 2033351 h 2801875"/>
              <a:gd name="connsiteX30" fmla="*/ 2299868 w 3352408"/>
              <a:gd name="connsiteY30" fmla="*/ 2152412 h 2801875"/>
              <a:gd name="connsiteX31" fmla="*/ 2266371 w 3352408"/>
              <a:gd name="connsiteY31" fmla="*/ 2241385 h 2801875"/>
              <a:gd name="connsiteX32" fmla="*/ 2204619 w 3352408"/>
              <a:gd name="connsiteY32" fmla="*/ 2197392 h 2801875"/>
              <a:gd name="connsiteX33" fmla="*/ 2151703 w 3352408"/>
              <a:gd name="connsiteY33" fmla="*/ 2120662 h 2801875"/>
              <a:gd name="connsiteX34" fmla="*/ 2051285 w 3352408"/>
              <a:gd name="connsiteY34" fmla="*/ 2061249 h 2801875"/>
              <a:gd name="connsiteX35" fmla="*/ 1917540 w 3352408"/>
              <a:gd name="connsiteY35" fmla="*/ 1987056 h 2801875"/>
              <a:gd name="connsiteX36" fmla="*/ 1776623 w 3352408"/>
              <a:gd name="connsiteY36" fmla="*/ 1881806 h 2801875"/>
              <a:gd name="connsiteX37" fmla="*/ 1654086 w 3352408"/>
              <a:gd name="connsiteY37" fmla="*/ 1845283 h 2801875"/>
              <a:gd name="connsiteX38" fmla="*/ 1575460 w 3352408"/>
              <a:gd name="connsiteY38" fmla="*/ 1692523 h 2801875"/>
              <a:gd name="connsiteX39" fmla="*/ 1517295 w 3352408"/>
              <a:gd name="connsiteY39" fmla="*/ 1568795 h 2801875"/>
              <a:gd name="connsiteX40" fmla="*/ 1310640 w 3352408"/>
              <a:gd name="connsiteY40" fmla="*/ 1656260 h 2801875"/>
              <a:gd name="connsiteX41" fmla="*/ 1113899 w 3352408"/>
              <a:gd name="connsiteY41" fmla="*/ 1820074 h 2801875"/>
              <a:gd name="connsiteX42" fmla="*/ 906537 w 3352408"/>
              <a:gd name="connsiteY42" fmla="*/ 1810116 h 2801875"/>
              <a:gd name="connsiteX43" fmla="*/ 675146 w 3352408"/>
              <a:gd name="connsiteY43" fmla="*/ 1776392 h 2801875"/>
              <a:gd name="connsiteX44" fmla="*/ 634621 w 3352408"/>
              <a:gd name="connsiteY44" fmla="*/ 1879681 h 2801875"/>
              <a:gd name="connsiteX45" fmla="*/ 580141 w 3352408"/>
              <a:gd name="connsiteY45" fmla="*/ 1949266 h 2801875"/>
              <a:gd name="connsiteX46" fmla="*/ 587360 w 3352408"/>
              <a:gd name="connsiteY46" fmla="*/ 2093574 h 2801875"/>
              <a:gd name="connsiteX47" fmla="*/ 555799 w 3352408"/>
              <a:gd name="connsiteY47" fmla="*/ 2176014 h 2801875"/>
              <a:gd name="connsiteX48" fmla="*/ 490502 w 3352408"/>
              <a:gd name="connsiteY48" fmla="*/ 2172327 h 2801875"/>
              <a:gd name="connsiteX49" fmla="*/ 442492 w 3352408"/>
              <a:gd name="connsiteY49" fmla="*/ 2080974 h 2801875"/>
              <a:gd name="connsiteX50" fmla="*/ 420068 w 3352408"/>
              <a:gd name="connsiteY50" fmla="*/ 2029409 h 2801875"/>
              <a:gd name="connsiteX51" fmla="*/ 339705 w 3352408"/>
              <a:gd name="connsiteY51" fmla="*/ 2096823 h 2801875"/>
              <a:gd name="connsiteX52" fmla="*/ 327663 w 3352408"/>
              <a:gd name="connsiteY52" fmla="*/ 2045064 h 2801875"/>
              <a:gd name="connsiteX53" fmla="*/ 336659 w 3352408"/>
              <a:gd name="connsiteY53" fmla="*/ 2022766 h 2801875"/>
              <a:gd name="connsiteX54" fmla="*/ 286388 w 3352408"/>
              <a:gd name="connsiteY54" fmla="*/ 2014828 h 2801875"/>
              <a:gd name="connsiteX55" fmla="*/ 341951 w 3352408"/>
              <a:gd name="connsiteY55" fmla="*/ 1967201 h 2801875"/>
              <a:gd name="connsiteX56" fmla="*/ 429264 w 3352408"/>
              <a:gd name="connsiteY56" fmla="*/ 1898411 h 2801875"/>
              <a:gd name="connsiteX57" fmla="*/ 454115 w 3352408"/>
              <a:gd name="connsiteY57" fmla="*/ 1751048 h 2801875"/>
              <a:gd name="connsiteX58" fmla="*/ 407648 w 3352408"/>
              <a:gd name="connsiteY58" fmla="*/ 1735891 h 2801875"/>
              <a:gd name="connsiteX59" fmla="*/ 427547 w 3352408"/>
              <a:gd name="connsiteY59" fmla="*/ 1651944 h 2801875"/>
              <a:gd name="connsiteX60" fmla="*/ 394748 w 3352408"/>
              <a:gd name="connsiteY60" fmla="*/ 1636099 h 2801875"/>
              <a:gd name="connsiteX61" fmla="*/ 323170 w 3352408"/>
              <a:gd name="connsiteY61" fmla="*/ 1599996 h 2801875"/>
              <a:gd name="connsiteX62" fmla="*/ 89976 w 3352408"/>
              <a:gd name="connsiteY62" fmla="*/ 1553999 h 2801875"/>
              <a:gd name="connsiteX63" fmla="*/ 20 w 3352408"/>
              <a:gd name="connsiteY63" fmla="*/ 1404374 h 2801875"/>
              <a:gd name="connsiteX64" fmla="*/ 135646 w 3352408"/>
              <a:gd name="connsiteY64" fmla="*/ 1387370 h 2801875"/>
              <a:gd name="connsiteX65" fmla="*/ 256416 w 3352408"/>
              <a:gd name="connsiteY65" fmla="*/ 1292480 h 2801875"/>
              <a:gd name="connsiteX66" fmla="*/ 403065 w 3352408"/>
              <a:gd name="connsiteY66" fmla="*/ 1275227 h 2801875"/>
              <a:gd name="connsiteX67" fmla="*/ 522038 w 3352408"/>
              <a:gd name="connsiteY67" fmla="*/ 1092590 h 2801875"/>
              <a:gd name="connsiteX68" fmla="*/ 528283 w 3352408"/>
              <a:gd name="connsiteY68" fmla="*/ 1021107 h 2801875"/>
              <a:gd name="connsiteX69" fmla="*/ 537808 w 3352408"/>
              <a:gd name="connsiteY69" fmla="*/ 960812 h 2801875"/>
              <a:gd name="connsiteX70" fmla="*/ 573527 w 3352408"/>
              <a:gd name="connsiteY70" fmla="*/ 952051 h 2801875"/>
              <a:gd name="connsiteX71" fmla="*/ 602955 w 3352408"/>
              <a:gd name="connsiteY71" fmla="*/ 983142 h 2801875"/>
              <a:gd name="connsiteX72" fmla="*/ 621152 w 3352408"/>
              <a:gd name="connsiteY72" fmla="*/ 966338 h 2801875"/>
              <a:gd name="connsiteX73" fmla="*/ 619624 w 3352408"/>
              <a:gd name="connsiteY73" fmla="*/ 906088 h 2801875"/>
              <a:gd name="connsiteX74" fmla="*/ 671069 w 3352408"/>
              <a:gd name="connsiteY74" fmla="*/ 885556 h 2801875"/>
              <a:gd name="connsiteX75" fmla="*/ 714020 w 3352408"/>
              <a:gd name="connsiteY75" fmla="*/ 930620 h 2801875"/>
              <a:gd name="connsiteX76" fmla="*/ 730689 w 3352408"/>
              <a:gd name="connsiteY76" fmla="*/ 952051 h 2801875"/>
              <a:gd name="connsiteX77" fmla="*/ 759714 w 3352408"/>
              <a:gd name="connsiteY77" fmla="*/ 939380 h 2801875"/>
              <a:gd name="connsiteX78" fmla="*/ 768789 w 3352408"/>
              <a:gd name="connsiteY78" fmla="*/ 880613 h 2801875"/>
              <a:gd name="connsiteX79" fmla="*/ 769823 w 3352408"/>
              <a:gd name="connsiteY79" fmla="*/ 847186 h 2801875"/>
              <a:gd name="connsiteX80" fmla="*/ 790220 w 3352408"/>
              <a:gd name="connsiteY80" fmla="*/ 823463 h 2801875"/>
              <a:gd name="connsiteX81" fmla="*/ 845978 w 3352408"/>
              <a:gd name="connsiteY81" fmla="*/ 804952 h 2801875"/>
              <a:gd name="connsiteX82" fmla="*/ 878327 w 3352408"/>
              <a:gd name="connsiteY82" fmla="*/ 799651 h 2801875"/>
              <a:gd name="connsiteX83" fmla="*/ 896523 w 3352408"/>
              <a:gd name="connsiteY83" fmla="*/ 767167 h 2801875"/>
              <a:gd name="connsiteX84" fmla="*/ 921189 w 3352408"/>
              <a:gd name="connsiteY84" fmla="*/ 759170 h 2801875"/>
              <a:gd name="connsiteX85" fmla="*/ 937858 w 3352408"/>
              <a:gd name="connsiteY85" fmla="*/ 735357 h 2801875"/>
              <a:gd name="connsiteX86" fmla="*/ 961670 w 3352408"/>
              <a:gd name="connsiteY86" fmla="*/ 787745 h 2801875"/>
              <a:gd name="connsiteX87" fmla="*/ 1004533 w 3352408"/>
              <a:gd name="connsiteY87" fmla="*/ 785364 h 2801875"/>
              <a:gd name="connsiteX88" fmla="*/ 1042633 w 3352408"/>
              <a:gd name="connsiteY88" fmla="*/ 797270 h 2801875"/>
              <a:gd name="connsiteX89" fmla="*/ 1066445 w 3352408"/>
              <a:gd name="connsiteY89" fmla="*/ 787745 h 2801875"/>
              <a:gd name="connsiteX90" fmla="*/ 1095020 w 3352408"/>
              <a:gd name="connsiteY90" fmla="*/ 859182 h 2801875"/>
              <a:gd name="connsiteX91" fmla="*/ 1119956 w 3352408"/>
              <a:gd name="connsiteY91" fmla="*/ 846872 h 2801875"/>
              <a:gd name="connsiteX92" fmla="*/ 1163088 w 3352408"/>
              <a:gd name="connsiteY92" fmla="*/ 852532 h 2801875"/>
              <a:gd name="connsiteX93" fmla="*/ 1197414 w 3352408"/>
              <a:gd name="connsiteY93" fmla="*/ 859182 h 2801875"/>
              <a:gd name="connsiteX94" fmla="*/ 1256765 w 3352408"/>
              <a:gd name="connsiteY94" fmla="*/ 914715 h 2801875"/>
              <a:gd name="connsiteX95" fmla="*/ 1285520 w 3352408"/>
              <a:gd name="connsiteY95" fmla="*/ 899663 h 2801875"/>
              <a:gd name="connsiteX96" fmla="*/ 1321239 w 3352408"/>
              <a:gd name="connsiteY96" fmla="*/ 923476 h 2801875"/>
              <a:gd name="connsiteX97" fmla="*/ 1373627 w 3352408"/>
              <a:gd name="connsiteY97" fmla="*/ 952051 h 2801875"/>
              <a:gd name="connsiteX98" fmla="*/ 1454589 w 3352408"/>
              <a:gd name="connsiteY98" fmla="*/ 956633 h 2801875"/>
              <a:gd name="connsiteX99" fmla="*/ 1478086 w 3352408"/>
              <a:gd name="connsiteY99" fmla="*/ 917680 h 2801875"/>
              <a:gd name="connsiteX100" fmla="*/ 1442683 w 3352408"/>
              <a:gd name="connsiteY100" fmla="*/ 875851 h 2801875"/>
              <a:gd name="connsiteX101" fmla="*/ 1367740 w 3352408"/>
              <a:gd name="connsiteY101" fmla="*/ 823687 h 2801875"/>
              <a:gd name="connsiteX102" fmla="*/ 1280758 w 3352408"/>
              <a:gd name="connsiteY102" fmla="*/ 778220 h 2801875"/>
              <a:gd name="connsiteX103" fmla="*/ 1195527 w 3352408"/>
              <a:gd name="connsiteY103" fmla="*/ 685396 h 2801875"/>
              <a:gd name="connsiteX104" fmla="*/ 1156933 w 3352408"/>
              <a:gd name="connsiteY104" fmla="*/ 663920 h 2801875"/>
              <a:gd name="connsiteX105" fmla="*/ 1075341 w 3352408"/>
              <a:gd name="connsiteY105" fmla="*/ 588124 h 2801875"/>
              <a:gd name="connsiteX106" fmla="*/ 1045014 w 3352408"/>
              <a:gd name="connsiteY106" fmla="*/ 521045 h 2801875"/>
              <a:gd name="connsiteX107" fmla="*/ 1014058 w 3352408"/>
              <a:gd name="connsiteY107" fmla="*/ 471038 h 2801875"/>
              <a:gd name="connsiteX108" fmla="*/ 997074 w 3352408"/>
              <a:gd name="connsiteY108" fmla="*/ 455134 h 2801875"/>
              <a:gd name="connsiteX109" fmla="*/ 1002151 w 3352408"/>
              <a:gd name="connsiteY109" fmla="*/ 418651 h 2801875"/>
              <a:gd name="connsiteX110" fmla="*/ 1023583 w 3352408"/>
              <a:gd name="connsiteY110" fmla="*/ 378394 h 2801875"/>
              <a:gd name="connsiteX111" fmla="*/ 980720 w 3352408"/>
              <a:gd name="connsiteY111" fmla="*/ 378170 h 2801875"/>
              <a:gd name="connsiteX112" fmla="*/ 938801 w 3352408"/>
              <a:gd name="connsiteY112" fmla="*/ 353099 h 2801875"/>
              <a:gd name="connsiteX113" fmla="*/ 930714 w 3352408"/>
              <a:gd name="connsiteY113" fmla="*/ 290063 h 2801875"/>
              <a:gd name="connsiteX114" fmla="*/ 899758 w 3352408"/>
              <a:gd name="connsiteY114" fmla="*/ 275776 h 2801875"/>
              <a:gd name="connsiteX115" fmla="*/ 894186 w 3352408"/>
              <a:gd name="connsiteY115" fmla="*/ 252862 h 2801875"/>
              <a:gd name="connsiteX116" fmla="*/ 842608 w 3352408"/>
              <a:gd name="connsiteY116" fmla="*/ 256726 h 2801875"/>
              <a:gd name="connsiteX117" fmla="*/ 830702 w 3352408"/>
              <a:gd name="connsiteY117" fmla="*/ 240057 h 2801875"/>
              <a:gd name="connsiteX118" fmla="*/ 780695 w 3352408"/>
              <a:gd name="connsiteY118" fmla="*/ 247201 h 2801875"/>
              <a:gd name="connsiteX119" fmla="*/ 759264 w 3352408"/>
              <a:gd name="connsiteY119" fmla="*/ 235295 h 2801875"/>
              <a:gd name="connsiteX120" fmla="*/ 746639 w 3352408"/>
              <a:gd name="connsiteY120" fmla="*/ 193644 h 2801875"/>
              <a:gd name="connsiteX121" fmla="*/ 672819 w 3352408"/>
              <a:gd name="connsiteY121" fmla="*/ 215075 h 2801875"/>
              <a:gd name="connsiteX122" fmla="*/ 697352 w 3352408"/>
              <a:gd name="connsiteY122" fmla="*/ 178145 h 2801875"/>
              <a:gd name="connsiteX123" fmla="*/ 744977 w 3352408"/>
              <a:gd name="connsiteY123" fmla="*/ 154332 h 2801875"/>
              <a:gd name="connsiteX124" fmla="*/ 780696 w 3352408"/>
              <a:gd name="connsiteY124" fmla="*/ 142426 h 2801875"/>
              <a:gd name="connsiteX125" fmla="*/ 794982 w 3352408"/>
              <a:gd name="connsiteY125" fmla="*/ 92419 h 2801875"/>
              <a:gd name="connsiteX126" fmla="*/ 837845 w 3352408"/>
              <a:gd name="connsiteY126" fmla="*/ 97182 h 2801875"/>
              <a:gd name="connsiteX127" fmla="*/ 941182 w 3352408"/>
              <a:gd name="connsiteY127" fmla="*/ 41649 h 2801875"/>
              <a:gd name="connsiteX128" fmla="*/ 1174994 w 3352408"/>
              <a:gd name="connsiteY128" fmla="*/ 0 h 2801875"/>
              <a:gd name="connsiteX129" fmla="*/ 1273704 w 3352408"/>
              <a:gd name="connsiteY129" fmla="*/ 27677 h 2801875"/>
              <a:gd name="connsiteX130" fmla="*/ 1337908 w 3352408"/>
              <a:gd name="connsiteY130" fmla="*/ 61463 h 2801875"/>
              <a:gd name="connsiteX131" fmla="*/ 1380770 w 3352408"/>
              <a:gd name="connsiteY131" fmla="*/ 90038 h 2801875"/>
              <a:gd name="connsiteX132" fmla="*/ 1562868 w 3352408"/>
              <a:gd name="connsiteY132" fmla="*/ 102933 h 2801875"/>
              <a:gd name="connsiteX0" fmla="*/ 1562868 w 3273605"/>
              <a:gd name="connsiteY0" fmla="*/ 102933 h 2801875"/>
              <a:gd name="connsiteX1" fmla="*/ 1481367 w 3273605"/>
              <a:gd name="connsiteY1" fmla="*/ 309068 h 2801875"/>
              <a:gd name="connsiteX2" fmla="*/ 1455488 w 3273605"/>
              <a:gd name="connsiteY2" fmla="*/ 464344 h 2801875"/>
              <a:gd name="connsiteX3" fmla="*/ 1610763 w 3273605"/>
              <a:gd name="connsiteY3" fmla="*/ 610993 h 2801875"/>
              <a:gd name="connsiteX4" fmla="*/ 1984455 w 3273605"/>
              <a:gd name="connsiteY4" fmla="*/ 831616 h 2801875"/>
              <a:gd name="connsiteX5" fmla="*/ 2243137 w 3273605"/>
              <a:gd name="connsiteY5" fmla="*/ 1027377 h 2801875"/>
              <a:gd name="connsiteX6" fmla="*/ 2490657 w 3273605"/>
              <a:gd name="connsiteY6" fmla="*/ 1214403 h 2801875"/>
              <a:gd name="connsiteX7" fmla="*/ 2663874 w 3273605"/>
              <a:gd name="connsiteY7" fmla="*/ 1421546 h 2801875"/>
              <a:gd name="connsiteX8" fmla="*/ 3186226 w 3273605"/>
              <a:gd name="connsiteY8" fmla="*/ 1848141 h 2801875"/>
              <a:gd name="connsiteX9" fmla="*/ 3143892 w 3273605"/>
              <a:gd name="connsiteY9" fmla="*/ 1956619 h 2801875"/>
              <a:gd name="connsiteX10" fmla="*/ 3268246 w 3273605"/>
              <a:gd name="connsiteY10" fmla="*/ 2038642 h 2801875"/>
              <a:gd name="connsiteX11" fmla="*/ 3262952 w 3273605"/>
              <a:gd name="connsiteY11" fmla="*/ 2110079 h 2801875"/>
              <a:gd name="connsiteX12" fmla="*/ 3221787 w 3273605"/>
              <a:gd name="connsiteY12" fmla="*/ 2128282 h 2801875"/>
              <a:gd name="connsiteX13" fmla="*/ 3165057 w 3273605"/>
              <a:gd name="connsiteY13" fmla="*/ 2104788 h 2801875"/>
              <a:gd name="connsiteX14" fmla="*/ 3106851 w 3273605"/>
              <a:gd name="connsiteY14" fmla="*/ 2118017 h 2801875"/>
              <a:gd name="connsiteX15" fmla="*/ 3139077 w 3273605"/>
              <a:gd name="connsiteY15" fmla="*/ 2193242 h 2801875"/>
              <a:gd name="connsiteX16" fmla="*/ 3101558 w 3273605"/>
              <a:gd name="connsiteY16" fmla="*/ 2231788 h 2801875"/>
              <a:gd name="connsiteX17" fmla="*/ 3186222 w 3273605"/>
              <a:gd name="connsiteY17" fmla="*/ 2297935 h 2801875"/>
              <a:gd name="connsiteX18" fmla="*/ 3085682 w 3273605"/>
              <a:gd name="connsiteY18" fmla="*/ 2311162 h 2801875"/>
              <a:gd name="connsiteX19" fmla="*/ 3080391 w 3273605"/>
              <a:gd name="connsiteY19" fmla="*/ 2401121 h 2801875"/>
              <a:gd name="connsiteX20" fmla="*/ 3162412 w 3273605"/>
              <a:gd name="connsiteY20" fmla="*/ 2557226 h 2801875"/>
              <a:gd name="connsiteX21" fmla="*/ 3024399 w 3273605"/>
              <a:gd name="connsiteY21" fmla="*/ 2652898 h 2801875"/>
              <a:gd name="connsiteX22" fmla="*/ 3014245 w 3273605"/>
              <a:gd name="connsiteY22" fmla="*/ 2800642 h 2801875"/>
              <a:gd name="connsiteX23" fmla="*/ 2868724 w 3273605"/>
              <a:gd name="connsiteY23" fmla="*/ 2708039 h 2801875"/>
              <a:gd name="connsiteX24" fmla="*/ 2712620 w 3273605"/>
              <a:gd name="connsiteY24" fmla="*/ 2705393 h 2801875"/>
              <a:gd name="connsiteX25" fmla="*/ 2575037 w 3273605"/>
              <a:gd name="connsiteY25" fmla="*/ 2485788 h 2801875"/>
              <a:gd name="connsiteX26" fmla="*/ 2518492 w 3273605"/>
              <a:gd name="connsiteY26" fmla="*/ 2313982 h 2801875"/>
              <a:gd name="connsiteX27" fmla="*/ 2458618 w 3273605"/>
              <a:gd name="connsiteY27" fmla="*/ 2062453 h 2801875"/>
              <a:gd name="connsiteX28" fmla="*/ 2366015 w 3273605"/>
              <a:gd name="connsiteY28" fmla="*/ 1967204 h 2801875"/>
              <a:gd name="connsiteX29" fmla="*/ 2246953 w 3273605"/>
              <a:gd name="connsiteY29" fmla="*/ 2033351 h 2801875"/>
              <a:gd name="connsiteX30" fmla="*/ 2299868 w 3273605"/>
              <a:gd name="connsiteY30" fmla="*/ 2152412 h 2801875"/>
              <a:gd name="connsiteX31" fmla="*/ 2266371 w 3273605"/>
              <a:gd name="connsiteY31" fmla="*/ 2241385 h 2801875"/>
              <a:gd name="connsiteX32" fmla="*/ 2204619 w 3273605"/>
              <a:gd name="connsiteY32" fmla="*/ 2197392 h 2801875"/>
              <a:gd name="connsiteX33" fmla="*/ 2151703 w 3273605"/>
              <a:gd name="connsiteY33" fmla="*/ 2120662 h 2801875"/>
              <a:gd name="connsiteX34" fmla="*/ 2051285 w 3273605"/>
              <a:gd name="connsiteY34" fmla="*/ 2061249 h 2801875"/>
              <a:gd name="connsiteX35" fmla="*/ 1917540 w 3273605"/>
              <a:gd name="connsiteY35" fmla="*/ 1987056 h 2801875"/>
              <a:gd name="connsiteX36" fmla="*/ 1776623 w 3273605"/>
              <a:gd name="connsiteY36" fmla="*/ 1881806 h 2801875"/>
              <a:gd name="connsiteX37" fmla="*/ 1654086 w 3273605"/>
              <a:gd name="connsiteY37" fmla="*/ 1845283 h 2801875"/>
              <a:gd name="connsiteX38" fmla="*/ 1575460 w 3273605"/>
              <a:gd name="connsiteY38" fmla="*/ 1692523 h 2801875"/>
              <a:gd name="connsiteX39" fmla="*/ 1517295 w 3273605"/>
              <a:gd name="connsiteY39" fmla="*/ 1568795 h 2801875"/>
              <a:gd name="connsiteX40" fmla="*/ 1310640 w 3273605"/>
              <a:gd name="connsiteY40" fmla="*/ 1656260 h 2801875"/>
              <a:gd name="connsiteX41" fmla="*/ 1113899 w 3273605"/>
              <a:gd name="connsiteY41" fmla="*/ 1820074 h 2801875"/>
              <a:gd name="connsiteX42" fmla="*/ 906537 w 3273605"/>
              <a:gd name="connsiteY42" fmla="*/ 1810116 h 2801875"/>
              <a:gd name="connsiteX43" fmla="*/ 675146 w 3273605"/>
              <a:gd name="connsiteY43" fmla="*/ 1776392 h 2801875"/>
              <a:gd name="connsiteX44" fmla="*/ 634621 w 3273605"/>
              <a:gd name="connsiteY44" fmla="*/ 1879681 h 2801875"/>
              <a:gd name="connsiteX45" fmla="*/ 580141 w 3273605"/>
              <a:gd name="connsiteY45" fmla="*/ 1949266 h 2801875"/>
              <a:gd name="connsiteX46" fmla="*/ 587360 w 3273605"/>
              <a:gd name="connsiteY46" fmla="*/ 2093574 h 2801875"/>
              <a:gd name="connsiteX47" fmla="*/ 555799 w 3273605"/>
              <a:gd name="connsiteY47" fmla="*/ 2176014 h 2801875"/>
              <a:gd name="connsiteX48" fmla="*/ 490502 w 3273605"/>
              <a:gd name="connsiteY48" fmla="*/ 2172327 h 2801875"/>
              <a:gd name="connsiteX49" fmla="*/ 442492 w 3273605"/>
              <a:gd name="connsiteY49" fmla="*/ 2080974 h 2801875"/>
              <a:gd name="connsiteX50" fmla="*/ 420068 w 3273605"/>
              <a:gd name="connsiteY50" fmla="*/ 2029409 h 2801875"/>
              <a:gd name="connsiteX51" fmla="*/ 339705 w 3273605"/>
              <a:gd name="connsiteY51" fmla="*/ 2096823 h 2801875"/>
              <a:gd name="connsiteX52" fmla="*/ 327663 w 3273605"/>
              <a:gd name="connsiteY52" fmla="*/ 2045064 h 2801875"/>
              <a:gd name="connsiteX53" fmla="*/ 336659 w 3273605"/>
              <a:gd name="connsiteY53" fmla="*/ 2022766 h 2801875"/>
              <a:gd name="connsiteX54" fmla="*/ 286388 w 3273605"/>
              <a:gd name="connsiteY54" fmla="*/ 2014828 h 2801875"/>
              <a:gd name="connsiteX55" fmla="*/ 341951 w 3273605"/>
              <a:gd name="connsiteY55" fmla="*/ 1967201 h 2801875"/>
              <a:gd name="connsiteX56" fmla="*/ 429264 w 3273605"/>
              <a:gd name="connsiteY56" fmla="*/ 1898411 h 2801875"/>
              <a:gd name="connsiteX57" fmla="*/ 454115 w 3273605"/>
              <a:gd name="connsiteY57" fmla="*/ 1751048 h 2801875"/>
              <a:gd name="connsiteX58" fmla="*/ 407648 w 3273605"/>
              <a:gd name="connsiteY58" fmla="*/ 1735891 h 2801875"/>
              <a:gd name="connsiteX59" fmla="*/ 427547 w 3273605"/>
              <a:gd name="connsiteY59" fmla="*/ 1651944 h 2801875"/>
              <a:gd name="connsiteX60" fmla="*/ 394748 w 3273605"/>
              <a:gd name="connsiteY60" fmla="*/ 1636099 h 2801875"/>
              <a:gd name="connsiteX61" fmla="*/ 323170 w 3273605"/>
              <a:gd name="connsiteY61" fmla="*/ 1599996 h 2801875"/>
              <a:gd name="connsiteX62" fmla="*/ 89976 w 3273605"/>
              <a:gd name="connsiteY62" fmla="*/ 1553999 h 2801875"/>
              <a:gd name="connsiteX63" fmla="*/ 20 w 3273605"/>
              <a:gd name="connsiteY63" fmla="*/ 1404374 h 2801875"/>
              <a:gd name="connsiteX64" fmla="*/ 135646 w 3273605"/>
              <a:gd name="connsiteY64" fmla="*/ 1387370 h 2801875"/>
              <a:gd name="connsiteX65" fmla="*/ 256416 w 3273605"/>
              <a:gd name="connsiteY65" fmla="*/ 1292480 h 2801875"/>
              <a:gd name="connsiteX66" fmla="*/ 403065 w 3273605"/>
              <a:gd name="connsiteY66" fmla="*/ 1275227 h 2801875"/>
              <a:gd name="connsiteX67" fmla="*/ 522038 w 3273605"/>
              <a:gd name="connsiteY67" fmla="*/ 1092590 h 2801875"/>
              <a:gd name="connsiteX68" fmla="*/ 528283 w 3273605"/>
              <a:gd name="connsiteY68" fmla="*/ 1021107 h 2801875"/>
              <a:gd name="connsiteX69" fmla="*/ 537808 w 3273605"/>
              <a:gd name="connsiteY69" fmla="*/ 960812 h 2801875"/>
              <a:gd name="connsiteX70" fmla="*/ 573527 w 3273605"/>
              <a:gd name="connsiteY70" fmla="*/ 952051 h 2801875"/>
              <a:gd name="connsiteX71" fmla="*/ 602955 w 3273605"/>
              <a:gd name="connsiteY71" fmla="*/ 983142 h 2801875"/>
              <a:gd name="connsiteX72" fmla="*/ 621152 w 3273605"/>
              <a:gd name="connsiteY72" fmla="*/ 966338 h 2801875"/>
              <a:gd name="connsiteX73" fmla="*/ 619624 w 3273605"/>
              <a:gd name="connsiteY73" fmla="*/ 906088 h 2801875"/>
              <a:gd name="connsiteX74" fmla="*/ 671069 w 3273605"/>
              <a:gd name="connsiteY74" fmla="*/ 885556 h 2801875"/>
              <a:gd name="connsiteX75" fmla="*/ 714020 w 3273605"/>
              <a:gd name="connsiteY75" fmla="*/ 930620 h 2801875"/>
              <a:gd name="connsiteX76" fmla="*/ 730689 w 3273605"/>
              <a:gd name="connsiteY76" fmla="*/ 952051 h 2801875"/>
              <a:gd name="connsiteX77" fmla="*/ 759714 w 3273605"/>
              <a:gd name="connsiteY77" fmla="*/ 939380 h 2801875"/>
              <a:gd name="connsiteX78" fmla="*/ 768789 w 3273605"/>
              <a:gd name="connsiteY78" fmla="*/ 880613 h 2801875"/>
              <a:gd name="connsiteX79" fmla="*/ 769823 w 3273605"/>
              <a:gd name="connsiteY79" fmla="*/ 847186 h 2801875"/>
              <a:gd name="connsiteX80" fmla="*/ 790220 w 3273605"/>
              <a:gd name="connsiteY80" fmla="*/ 823463 h 2801875"/>
              <a:gd name="connsiteX81" fmla="*/ 845978 w 3273605"/>
              <a:gd name="connsiteY81" fmla="*/ 804952 h 2801875"/>
              <a:gd name="connsiteX82" fmla="*/ 878327 w 3273605"/>
              <a:gd name="connsiteY82" fmla="*/ 799651 h 2801875"/>
              <a:gd name="connsiteX83" fmla="*/ 896523 w 3273605"/>
              <a:gd name="connsiteY83" fmla="*/ 767167 h 2801875"/>
              <a:gd name="connsiteX84" fmla="*/ 921189 w 3273605"/>
              <a:gd name="connsiteY84" fmla="*/ 759170 h 2801875"/>
              <a:gd name="connsiteX85" fmla="*/ 937858 w 3273605"/>
              <a:gd name="connsiteY85" fmla="*/ 735357 h 2801875"/>
              <a:gd name="connsiteX86" fmla="*/ 961670 w 3273605"/>
              <a:gd name="connsiteY86" fmla="*/ 787745 h 2801875"/>
              <a:gd name="connsiteX87" fmla="*/ 1004533 w 3273605"/>
              <a:gd name="connsiteY87" fmla="*/ 785364 h 2801875"/>
              <a:gd name="connsiteX88" fmla="*/ 1042633 w 3273605"/>
              <a:gd name="connsiteY88" fmla="*/ 797270 h 2801875"/>
              <a:gd name="connsiteX89" fmla="*/ 1066445 w 3273605"/>
              <a:gd name="connsiteY89" fmla="*/ 787745 h 2801875"/>
              <a:gd name="connsiteX90" fmla="*/ 1095020 w 3273605"/>
              <a:gd name="connsiteY90" fmla="*/ 859182 h 2801875"/>
              <a:gd name="connsiteX91" fmla="*/ 1119956 w 3273605"/>
              <a:gd name="connsiteY91" fmla="*/ 846872 h 2801875"/>
              <a:gd name="connsiteX92" fmla="*/ 1163088 w 3273605"/>
              <a:gd name="connsiteY92" fmla="*/ 852532 h 2801875"/>
              <a:gd name="connsiteX93" fmla="*/ 1197414 w 3273605"/>
              <a:gd name="connsiteY93" fmla="*/ 859182 h 2801875"/>
              <a:gd name="connsiteX94" fmla="*/ 1256765 w 3273605"/>
              <a:gd name="connsiteY94" fmla="*/ 914715 h 2801875"/>
              <a:gd name="connsiteX95" fmla="*/ 1285520 w 3273605"/>
              <a:gd name="connsiteY95" fmla="*/ 899663 h 2801875"/>
              <a:gd name="connsiteX96" fmla="*/ 1321239 w 3273605"/>
              <a:gd name="connsiteY96" fmla="*/ 923476 h 2801875"/>
              <a:gd name="connsiteX97" fmla="*/ 1373627 w 3273605"/>
              <a:gd name="connsiteY97" fmla="*/ 952051 h 2801875"/>
              <a:gd name="connsiteX98" fmla="*/ 1454589 w 3273605"/>
              <a:gd name="connsiteY98" fmla="*/ 956633 h 2801875"/>
              <a:gd name="connsiteX99" fmla="*/ 1478086 w 3273605"/>
              <a:gd name="connsiteY99" fmla="*/ 917680 h 2801875"/>
              <a:gd name="connsiteX100" fmla="*/ 1442683 w 3273605"/>
              <a:gd name="connsiteY100" fmla="*/ 875851 h 2801875"/>
              <a:gd name="connsiteX101" fmla="*/ 1367740 w 3273605"/>
              <a:gd name="connsiteY101" fmla="*/ 823687 h 2801875"/>
              <a:gd name="connsiteX102" fmla="*/ 1280758 w 3273605"/>
              <a:gd name="connsiteY102" fmla="*/ 778220 h 2801875"/>
              <a:gd name="connsiteX103" fmla="*/ 1195527 w 3273605"/>
              <a:gd name="connsiteY103" fmla="*/ 685396 h 2801875"/>
              <a:gd name="connsiteX104" fmla="*/ 1156933 w 3273605"/>
              <a:gd name="connsiteY104" fmla="*/ 663920 h 2801875"/>
              <a:gd name="connsiteX105" fmla="*/ 1075341 w 3273605"/>
              <a:gd name="connsiteY105" fmla="*/ 588124 h 2801875"/>
              <a:gd name="connsiteX106" fmla="*/ 1045014 w 3273605"/>
              <a:gd name="connsiteY106" fmla="*/ 521045 h 2801875"/>
              <a:gd name="connsiteX107" fmla="*/ 1014058 w 3273605"/>
              <a:gd name="connsiteY107" fmla="*/ 471038 h 2801875"/>
              <a:gd name="connsiteX108" fmla="*/ 997074 w 3273605"/>
              <a:gd name="connsiteY108" fmla="*/ 455134 h 2801875"/>
              <a:gd name="connsiteX109" fmla="*/ 1002151 w 3273605"/>
              <a:gd name="connsiteY109" fmla="*/ 418651 h 2801875"/>
              <a:gd name="connsiteX110" fmla="*/ 1023583 w 3273605"/>
              <a:gd name="connsiteY110" fmla="*/ 378394 h 2801875"/>
              <a:gd name="connsiteX111" fmla="*/ 980720 w 3273605"/>
              <a:gd name="connsiteY111" fmla="*/ 378170 h 2801875"/>
              <a:gd name="connsiteX112" fmla="*/ 938801 w 3273605"/>
              <a:gd name="connsiteY112" fmla="*/ 353099 h 2801875"/>
              <a:gd name="connsiteX113" fmla="*/ 930714 w 3273605"/>
              <a:gd name="connsiteY113" fmla="*/ 290063 h 2801875"/>
              <a:gd name="connsiteX114" fmla="*/ 899758 w 3273605"/>
              <a:gd name="connsiteY114" fmla="*/ 275776 h 2801875"/>
              <a:gd name="connsiteX115" fmla="*/ 894186 w 3273605"/>
              <a:gd name="connsiteY115" fmla="*/ 252862 h 2801875"/>
              <a:gd name="connsiteX116" fmla="*/ 842608 w 3273605"/>
              <a:gd name="connsiteY116" fmla="*/ 256726 h 2801875"/>
              <a:gd name="connsiteX117" fmla="*/ 830702 w 3273605"/>
              <a:gd name="connsiteY117" fmla="*/ 240057 h 2801875"/>
              <a:gd name="connsiteX118" fmla="*/ 780695 w 3273605"/>
              <a:gd name="connsiteY118" fmla="*/ 247201 h 2801875"/>
              <a:gd name="connsiteX119" fmla="*/ 759264 w 3273605"/>
              <a:gd name="connsiteY119" fmla="*/ 235295 h 2801875"/>
              <a:gd name="connsiteX120" fmla="*/ 746639 w 3273605"/>
              <a:gd name="connsiteY120" fmla="*/ 193644 h 2801875"/>
              <a:gd name="connsiteX121" fmla="*/ 672819 w 3273605"/>
              <a:gd name="connsiteY121" fmla="*/ 215075 h 2801875"/>
              <a:gd name="connsiteX122" fmla="*/ 697352 w 3273605"/>
              <a:gd name="connsiteY122" fmla="*/ 178145 h 2801875"/>
              <a:gd name="connsiteX123" fmla="*/ 744977 w 3273605"/>
              <a:gd name="connsiteY123" fmla="*/ 154332 h 2801875"/>
              <a:gd name="connsiteX124" fmla="*/ 780696 w 3273605"/>
              <a:gd name="connsiteY124" fmla="*/ 142426 h 2801875"/>
              <a:gd name="connsiteX125" fmla="*/ 794982 w 3273605"/>
              <a:gd name="connsiteY125" fmla="*/ 92419 h 2801875"/>
              <a:gd name="connsiteX126" fmla="*/ 837845 w 3273605"/>
              <a:gd name="connsiteY126" fmla="*/ 97182 h 2801875"/>
              <a:gd name="connsiteX127" fmla="*/ 941182 w 3273605"/>
              <a:gd name="connsiteY127" fmla="*/ 41649 h 2801875"/>
              <a:gd name="connsiteX128" fmla="*/ 1174994 w 3273605"/>
              <a:gd name="connsiteY128" fmla="*/ 0 h 2801875"/>
              <a:gd name="connsiteX129" fmla="*/ 1273704 w 3273605"/>
              <a:gd name="connsiteY129" fmla="*/ 27677 h 2801875"/>
              <a:gd name="connsiteX130" fmla="*/ 1337908 w 3273605"/>
              <a:gd name="connsiteY130" fmla="*/ 61463 h 2801875"/>
              <a:gd name="connsiteX131" fmla="*/ 1380770 w 3273605"/>
              <a:gd name="connsiteY131" fmla="*/ 90038 h 2801875"/>
              <a:gd name="connsiteX132" fmla="*/ 1562868 w 3273605"/>
              <a:gd name="connsiteY132" fmla="*/ 102933 h 2801875"/>
              <a:gd name="connsiteX0" fmla="*/ 1562868 w 3273605"/>
              <a:gd name="connsiteY0" fmla="*/ 102933 h 2801875"/>
              <a:gd name="connsiteX1" fmla="*/ 1481367 w 3273605"/>
              <a:gd name="connsiteY1" fmla="*/ 309068 h 2801875"/>
              <a:gd name="connsiteX2" fmla="*/ 1455488 w 3273605"/>
              <a:gd name="connsiteY2" fmla="*/ 464344 h 2801875"/>
              <a:gd name="connsiteX3" fmla="*/ 1610763 w 3273605"/>
              <a:gd name="connsiteY3" fmla="*/ 610993 h 2801875"/>
              <a:gd name="connsiteX4" fmla="*/ 1984455 w 3273605"/>
              <a:gd name="connsiteY4" fmla="*/ 831616 h 2801875"/>
              <a:gd name="connsiteX5" fmla="*/ 2243137 w 3273605"/>
              <a:gd name="connsiteY5" fmla="*/ 1027377 h 2801875"/>
              <a:gd name="connsiteX6" fmla="*/ 2490657 w 3273605"/>
              <a:gd name="connsiteY6" fmla="*/ 1214403 h 2801875"/>
              <a:gd name="connsiteX7" fmla="*/ 2663874 w 3273605"/>
              <a:gd name="connsiteY7" fmla="*/ 1421546 h 2801875"/>
              <a:gd name="connsiteX8" fmla="*/ 3186226 w 3273605"/>
              <a:gd name="connsiteY8" fmla="*/ 1848141 h 2801875"/>
              <a:gd name="connsiteX9" fmla="*/ 3143892 w 3273605"/>
              <a:gd name="connsiteY9" fmla="*/ 1956619 h 2801875"/>
              <a:gd name="connsiteX10" fmla="*/ 3268246 w 3273605"/>
              <a:gd name="connsiteY10" fmla="*/ 2038642 h 2801875"/>
              <a:gd name="connsiteX11" fmla="*/ 3262952 w 3273605"/>
              <a:gd name="connsiteY11" fmla="*/ 2110079 h 2801875"/>
              <a:gd name="connsiteX12" fmla="*/ 3221787 w 3273605"/>
              <a:gd name="connsiteY12" fmla="*/ 2128282 h 2801875"/>
              <a:gd name="connsiteX13" fmla="*/ 3165057 w 3273605"/>
              <a:gd name="connsiteY13" fmla="*/ 2104788 h 2801875"/>
              <a:gd name="connsiteX14" fmla="*/ 3106851 w 3273605"/>
              <a:gd name="connsiteY14" fmla="*/ 2118017 h 2801875"/>
              <a:gd name="connsiteX15" fmla="*/ 3139077 w 3273605"/>
              <a:gd name="connsiteY15" fmla="*/ 2193242 h 2801875"/>
              <a:gd name="connsiteX16" fmla="*/ 3101558 w 3273605"/>
              <a:gd name="connsiteY16" fmla="*/ 2231788 h 2801875"/>
              <a:gd name="connsiteX17" fmla="*/ 3186222 w 3273605"/>
              <a:gd name="connsiteY17" fmla="*/ 2297935 h 2801875"/>
              <a:gd name="connsiteX18" fmla="*/ 3085682 w 3273605"/>
              <a:gd name="connsiteY18" fmla="*/ 2311162 h 2801875"/>
              <a:gd name="connsiteX19" fmla="*/ 3080391 w 3273605"/>
              <a:gd name="connsiteY19" fmla="*/ 2401121 h 2801875"/>
              <a:gd name="connsiteX20" fmla="*/ 3162412 w 3273605"/>
              <a:gd name="connsiteY20" fmla="*/ 2557226 h 2801875"/>
              <a:gd name="connsiteX21" fmla="*/ 3035411 w 3273605"/>
              <a:gd name="connsiteY21" fmla="*/ 2554579 h 2801875"/>
              <a:gd name="connsiteX22" fmla="*/ 3024399 w 3273605"/>
              <a:gd name="connsiteY22" fmla="*/ 2652898 h 2801875"/>
              <a:gd name="connsiteX23" fmla="*/ 3014245 w 3273605"/>
              <a:gd name="connsiteY23" fmla="*/ 2800642 h 2801875"/>
              <a:gd name="connsiteX24" fmla="*/ 2868724 w 3273605"/>
              <a:gd name="connsiteY24" fmla="*/ 2708039 h 2801875"/>
              <a:gd name="connsiteX25" fmla="*/ 2712620 w 3273605"/>
              <a:gd name="connsiteY25" fmla="*/ 2705393 h 2801875"/>
              <a:gd name="connsiteX26" fmla="*/ 2575037 w 3273605"/>
              <a:gd name="connsiteY26" fmla="*/ 2485788 h 2801875"/>
              <a:gd name="connsiteX27" fmla="*/ 2518492 w 3273605"/>
              <a:gd name="connsiteY27" fmla="*/ 2313982 h 2801875"/>
              <a:gd name="connsiteX28" fmla="*/ 2458618 w 3273605"/>
              <a:gd name="connsiteY28" fmla="*/ 2062453 h 2801875"/>
              <a:gd name="connsiteX29" fmla="*/ 2366015 w 3273605"/>
              <a:gd name="connsiteY29" fmla="*/ 1967204 h 2801875"/>
              <a:gd name="connsiteX30" fmla="*/ 2246953 w 3273605"/>
              <a:gd name="connsiteY30" fmla="*/ 2033351 h 2801875"/>
              <a:gd name="connsiteX31" fmla="*/ 2299868 w 3273605"/>
              <a:gd name="connsiteY31" fmla="*/ 2152412 h 2801875"/>
              <a:gd name="connsiteX32" fmla="*/ 2266371 w 3273605"/>
              <a:gd name="connsiteY32" fmla="*/ 2241385 h 2801875"/>
              <a:gd name="connsiteX33" fmla="*/ 2204619 w 3273605"/>
              <a:gd name="connsiteY33" fmla="*/ 2197392 h 2801875"/>
              <a:gd name="connsiteX34" fmla="*/ 2151703 w 3273605"/>
              <a:gd name="connsiteY34" fmla="*/ 2120662 h 2801875"/>
              <a:gd name="connsiteX35" fmla="*/ 2051285 w 3273605"/>
              <a:gd name="connsiteY35" fmla="*/ 2061249 h 2801875"/>
              <a:gd name="connsiteX36" fmla="*/ 1917540 w 3273605"/>
              <a:gd name="connsiteY36" fmla="*/ 1987056 h 2801875"/>
              <a:gd name="connsiteX37" fmla="*/ 1776623 w 3273605"/>
              <a:gd name="connsiteY37" fmla="*/ 1881806 h 2801875"/>
              <a:gd name="connsiteX38" fmla="*/ 1654086 w 3273605"/>
              <a:gd name="connsiteY38" fmla="*/ 1845283 h 2801875"/>
              <a:gd name="connsiteX39" fmla="*/ 1575460 w 3273605"/>
              <a:gd name="connsiteY39" fmla="*/ 1692523 h 2801875"/>
              <a:gd name="connsiteX40" fmla="*/ 1517295 w 3273605"/>
              <a:gd name="connsiteY40" fmla="*/ 1568795 h 2801875"/>
              <a:gd name="connsiteX41" fmla="*/ 1310640 w 3273605"/>
              <a:gd name="connsiteY41" fmla="*/ 1656260 h 2801875"/>
              <a:gd name="connsiteX42" fmla="*/ 1113899 w 3273605"/>
              <a:gd name="connsiteY42" fmla="*/ 1820074 h 2801875"/>
              <a:gd name="connsiteX43" fmla="*/ 906537 w 3273605"/>
              <a:gd name="connsiteY43" fmla="*/ 1810116 h 2801875"/>
              <a:gd name="connsiteX44" fmla="*/ 675146 w 3273605"/>
              <a:gd name="connsiteY44" fmla="*/ 1776392 h 2801875"/>
              <a:gd name="connsiteX45" fmla="*/ 634621 w 3273605"/>
              <a:gd name="connsiteY45" fmla="*/ 1879681 h 2801875"/>
              <a:gd name="connsiteX46" fmla="*/ 580141 w 3273605"/>
              <a:gd name="connsiteY46" fmla="*/ 1949266 h 2801875"/>
              <a:gd name="connsiteX47" fmla="*/ 587360 w 3273605"/>
              <a:gd name="connsiteY47" fmla="*/ 2093574 h 2801875"/>
              <a:gd name="connsiteX48" fmla="*/ 555799 w 3273605"/>
              <a:gd name="connsiteY48" fmla="*/ 2176014 h 2801875"/>
              <a:gd name="connsiteX49" fmla="*/ 490502 w 3273605"/>
              <a:gd name="connsiteY49" fmla="*/ 2172327 h 2801875"/>
              <a:gd name="connsiteX50" fmla="*/ 442492 w 3273605"/>
              <a:gd name="connsiteY50" fmla="*/ 2080974 h 2801875"/>
              <a:gd name="connsiteX51" fmla="*/ 420068 w 3273605"/>
              <a:gd name="connsiteY51" fmla="*/ 2029409 h 2801875"/>
              <a:gd name="connsiteX52" fmla="*/ 339705 w 3273605"/>
              <a:gd name="connsiteY52" fmla="*/ 2096823 h 2801875"/>
              <a:gd name="connsiteX53" fmla="*/ 327663 w 3273605"/>
              <a:gd name="connsiteY53" fmla="*/ 2045064 h 2801875"/>
              <a:gd name="connsiteX54" fmla="*/ 336659 w 3273605"/>
              <a:gd name="connsiteY54" fmla="*/ 2022766 h 2801875"/>
              <a:gd name="connsiteX55" fmla="*/ 286388 w 3273605"/>
              <a:gd name="connsiteY55" fmla="*/ 2014828 h 2801875"/>
              <a:gd name="connsiteX56" fmla="*/ 341951 w 3273605"/>
              <a:gd name="connsiteY56" fmla="*/ 1967201 h 2801875"/>
              <a:gd name="connsiteX57" fmla="*/ 429264 w 3273605"/>
              <a:gd name="connsiteY57" fmla="*/ 1898411 h 2801875"/>
              <a:gd name="connsiteX58" fmla="*/ 454115 w 3273605"/>
              <a:gd name="connsiteY58" fmla="*/ 1751048 h 2801875"/>
              <a:gd name="connsiteX59" fmla="*/ 407648 w 3273605"/>
              <a:gd name="connsiteY59" fmla="*/ 1735891 h 2801875"/>
              <a:gd name="connsiteX60" fmla="*/ 427547 w 3273605"/>
              <a:gd name="connsiteY60" fmla="*/ 1651944 h 2801875"/>
              <a:gd name="connsiteX61" fmla="*/ 394748 w 3273605"/>
              <a:gd name="connsiteY61" fmla="*/ 1636099 h 2801875"/>
              <a:gd name="connsiteX62" fmla="*/ 323170 w 3273605"/>
              <a:gd name="connsiteY62" fmla="*/ 1599996 h 2801875"/>
              <a:gd name="connsiteX63" fmla="*/ 89976 w 3273605"/>
              <a:gd name="connsiteY63" fmla="*/ 1553999 h 2801875"/>
              <a:gd name="connsiteX64" fmla="*/ 20 w 3273605"/>
              <a:gd name="connsiteY64" fmla="*/ 1404374 h 2801875"/>
              <a:gd name="connsiteX65" fmla="*/ 135646 w 3273605"/>
              <a:gd name="connsiteY65" fmla="*/ 1387370 h 2801875"/>
              <a:gd name="connsiteX66" fmla="*/ 256416 w 3273605"/>
              <a:gd name="connsiteY66" fmla="*/ 1292480 h 2801875"/>
              <a:gd name="connsiteX67" fmla="*/ 403065 w 3273605"/>
              <a:gd name="connsiteY67" fmla="*/ 1275227 h 2801875"/>
              <a:gd name="connsiteX68" fmla="*/ 522038 w 3273605"/>
              <a:gd name="connsiteY68" fmla="*/ 1092590 h 2801875"/>
              <a:gd name="connsiteX69" fmla="*/ 528283 w 3273605"/>
              <a:gd name="connsiteY69" fmla="*/ 1021107 h 2801875"/>
              <a:gd name="connsiteX70" fmla="*/ 537808 w 3273605"/>
              <a:gd name="connsiteY70" fmla="*/ 960812 h 2801875"/>
              <a:gd name="connsiteX71" fmla="*/ 573527 w 3273605"/>
              <a:gd name="connsiteY71" fmla="*/ 952051 h 2801875"/>
              <a:gd name="connsiteX72" fmla="*/ 602955 w 3273605"/>
              <a:gd name="connsiteY72" fmla="*/ 983142 h 2801875"/>
              <a:gd name="connsiteX73" fmla="*/ 621152 w 3273605"/>
              <a:gd name="connsiteY73" fmla="*/ 966338 h 2801875"/>
              <a:gd name="connsiteX74" fmla="*/ 619624 w 3273605"/>
              <a:gd name="connsiteY74" fmla="*/ 906088 h 2801875"/>
              <a:gd name="connsiteX75" fmla="*/ 671069 w 3273605"/>
              <a:gd name="connsiteY75" fmla="*/ 885556 h 2801875"/>
              <a:gd name="connsiteX76" fmla="*/ 714020 w 3273605"/>
              <a:gd name="connsiteY76" fmla="*/ 930620 h 2801875"/>
              <a:gd name="connsiteX77" fmla="*/ 730689 w 3273605"/>
              <a:gd name="connsiteY77" fmla="*/ 952051 h 2801875"/>
              <a:gd name="connsiteX78" fmla="*/ 759714 w 3273605"/>
              <a:gd name="connsiteY78" fmla="*/ 939380 h 2801875"/>
              <a:gd name="connsiteX79" fmla="*/ 768789 w 3273605"/>
              <a:gd name="connsiteY79" fmla="*/ 880613 h 2801875"/>
              <a:gd name="connsiteX80" fmla="*/ 769823 w 3273605"/>
              <a:gd name="connsiteY80" fmla="*/ 847186 h 2801875"/>
              <a:gd name="connsiteX81" fmla="*/ 790220 w 3273605"/>
              <a:gd name="connsiteY81" fmla="*/ 823463 h 2801875"/>
              <a:gd name="connsiteX82" fmla="*/ 845978 w 3273605"/>
              <a:gd name="connsiteY82" fmla="*/ 804952 h 2801875"/>
              <a:gd name="connsiteX83" fmla="*/ 878327 w 3273605"/>
              <a:gd name="connsiteY83" fmla="*/ 799651 h 2801875"/>
              <a:gd name="connsiteX84" fmla="*/ 896523 w 3273605"/>
              <a:gd name="connsiteY84" fmla="*/ 767167 h 2801875"/>
              <a:gd name="connsiteX85" fmla="*/ 921189 w 3273605"/>
              <a:gd name="connsiteY85" fmla="*/ 759170 h 2801875"/>
              <a:gd name="connsiteX86" fmla="*/ 937858 w 3273605"/>
              <a:gd name="connsiteY86" fmla="*/ 735357 h 2801875"/>
              <a:gd name="connsiteX87" fmla="*/ 961670 w 3273605"/>
              <a:gd name="connsiteY87" fmla="*/ 787745 h 2801875"/>
              <a:gd name="connsiteX88" fmla="*/ 1004533 w 3273605"/>
              <a:gd name="connsiteY88" fmla="*/ 785364 h 2801875"/>
              <a:gd name="connsiteX89" fmla="*/ 1042633 w 3273605"/>
              <a:gd name="connsiteY89" fmla="*/ 797270 h 2801875"/>
              <a:gd name="connsiteX90" fmla="*/ 1066445 w 3273605"/>
              <a:gd name="connsiteY90" fmla="*/ 787745 h 2801875"/>
              <a:gd name="connsiteX91" fmla="*/ 1095020 w 3273605"/>
              <a:gd name="connsiteY91" fmla="*/ 859182 h 2801875"/>
              <a:gd name="connsiteX92" fmla="*/ 1119956 w 3273605"/>
              <a:gd name="connsiteY92" fmla="*/ 846872 h 2801875"/>
              <a:gd name="connsiteX93" fmla="*/ 1163088 w 3273605"/>
              <a:gd name="connsiteY93" fmla="*/ 852532 h 2801875"/>
              <a:gd name="connsiteX94" fmla="*/ 1197414 w 3273605"/>
              <a:gd name="connsiteY94" fmla="*/ 859182 h 2801875"/>
              <a:gd name="connsiteX95" fmla="*/ 1256765 w 3273605"/>
              <a:gd name="connsiteY95" fmla="*/ 914715 h 2801875"/>
              <a:gd name="connsiteX96" fmla="*/ 1285520 w 3273605"/>
              <a:gd name="connsiteY96" fmla="*/ 899663 h 2801875"/>
              <a:gd name="connsiteX97" fmla="*/ 1321239 w 3273605"/>
              <a:gd name="connsiteY97" fmla="*/ 923476 h 2801875"/>
              <a:gd name="connsiteX98" fmla="*/ 1373627 w 3273605"/>
              <a:gd name="connsiteY98" fmla="*/ 952051 h 2801875"/>
              <a:gd name="connsiteX99" fmla="*/ 1454589 w 3273605"/>
              <a:gd name="connsiteY99" fmla="*/ 956633 h 2801875"/>
              <a:gd name="connsiteX100" fmla="*/ 1478086 w 3273605"/>
              <a:gd name="connsiteY100" fmla="*/ 917680 h 2801875"/>
              <a:gd name="connsiteX101" fmla="*/ 1442683 w 3273605"/>
              <a:gd name="connsiteY101" fmla="*/ 875851 h 2801875"/>
              <a:gd name="connsiteX102" fmla="*/ 1367740 w 3273605"/>
              <a:gd name="connsiteY102" fmla="*/ 823687 h 2801875"/>
              <a:gd name="connsiteX103" fmla="*/ 1280758 w 3273605"/>
              <a:gd name="connsiteY103" fmla="*/ 778220 h 2801875"/>
              <a:gd name="connsiteX104" fmla="*/ 1195527 w 3273605"/>
              <a:gd name="connsiteY104" fmla="*/ 685396 h 2801875"/>
              <a:gd name="connsiteX105" fmla="*/ 1156933 w 3273605"/>
              <a:gd name="connsiteY105" fmla="*/ 663920 h 2801875"/>
              <a:gd name="connsiteX106" fmla="*/ 1075341 w 3273605"/>
              <a:gd name="connsiteY106" fmla="*/ 588124 h 2801875"/>
              <a:gd name="connsiteX107" fmla="*/ 1045014 w 3273605"/>
              <a:gd name="connsiteY107" fmla="*/ 521045 h 2801875"/>
              <a:gd name="connsiteX108" fmla="*/ 1014058 w 3273605"/>
              <a:gd name="connsiteY108" fmla="*/ 471038 h 2801875"/>
              <a:gd name="connsiteX109" fmla="*/ 997074 w 3273605"/>
              <a:gd name="connsiteY109" fmla="*/ 455134 h 2801875"/>
              <a:gd name="connsiteX110" fmla="*/ 1002151 w 3273605"/>
              <a:gd name="connsiteY110" fmla="*/ 418651 h 2801875"/>
              <a:gd name="connsiteX111" fmla="*/ 1023583 w 3273605"/>
              <a:gd name="connsiteY111" fmla="*/ 378394 h 2801875"/>
              <a:gd name="connsiteX112" fmla="*/ 980720 w 3273605"/>
              <a:gd name="connsiteY112" fmla="*/ 378170 h 2801875"/>
              <a:gd name="connsiteX113" fmla="*/ 938801 w 3273605"/>
              <a:gd name="connsiteY113" fmla="*/ 353099 h 2801875"/>
              <a:gd name="connsiteX114" fmla="*/ 930714 w 3273605"/>
              <a:gd name="connsiteY114" fmla="*/ 290063 h 2801875"/>
              <a:gd name="connsiteX115" fmla="*/ 899758 w 3273605"/>
              <a:gd name="connsiteY115" fmla="*/ 275776 h 2801875"/>
              <a:gd name="connsiteX116" fmla="*/ 894186 w 3273605"/>
              <a:gd name="connsiteY116" fmla="*/ 252862 h 2801875"/>
              <a:gd name="connsiteX117" fmla="*/ 842608 w 3273605"/>
              <a:gd name="connsiteY117" fmla="*/ 256726 h 2801875"/>
              <a:gd name="connsiteX118" fmla="*/ 830702 w 3273605"/>
              <a:gd name="connsiteY118" fmla="*/ 240057 h 2801875"/>
              <a:gd name="connsiteX119" fmla="*/ 780695 w 3273605"/>
              <a:gd name="connsiteY119" fmla="*/ 247201 h 2801875"/>
              <a:gd name="connsiteX120" fmla="*/ 759264 w 3273605"/>
              <a:gd name="connsiteY120" fmla="*/ 235295 h 2801875"/>
              <a:gd name="connsiteX121" fmla="*/ 746639 w 3273605"/>
              <a:gd name="connsiteY121" fmla="*/ 193644 h 2801875"/>
              <a:gd name="connsiteX122" fmla="*/ 672819 w 3273605"/>
              <a:gd name="connsiteY122" fmla="*/ 215075 h 2801875"/>
              <a:gd name="connsiteX123" fmla="*/ 697352 w 3273605"/>
              <a:gd name="connsiteY123" fmla="*/ 178145 h 2801875"/>
              <a:gd name="connsiteX124" fmla="*/ 744977 w 3273605"/>
              <a:gd name="connsiteY124" fmla="*/ 154332 h 2801875"/>
              <a:gd name="connsiteX125" fmla="*/ 780696 w 3273605"/>
              <a:gd name="connsiteY125" fmla="*/ 142426 h 2801875"/>
              <a:gd name="connsiteX126" fmla="*/ 794982 w 3273605"/>
              <a:gd name="connsiteY126" fmla="*/ 92419 h 2801875"/>
              <a:gd name="connsiteX127" fmla="*/ 837845 w 3273605"/>
              <a:gd name="connsiteY127" fmla="*/ 97182 h 2801875"/>
              <a:gd name="connsiteX128" fmla="*/ 941182 w 3273605"/>
              <a:gd name="connsiteY128" fmla="*/ 41649 h 2801875"/>
              <a:gd name="connsiteX129" fmla="*/ 1174994 w 3273605"/>
              <a:gd name="connsiteY129" fmla="*/ 0 h 2801875"/>
              <a:gd name="connsiteX130" fmla="*/ 1273704 w 3273605"/>
              <a:gd name="connsiteY130" fmla="*/ 27677 h 2801875"/>
              <a:gd name="connsiteX131" fmla="*/ 1337908 w 3273605"/>
              <a:gd name="connsiteY131" fmla="*/ 61463 h 2801875"/>
              <a:gd name="connsiteX132" fmla="*/ 1380770 w 3273605"/>
              <a:gd name="connsiteY132" fmla="*/ 90038 h 2801875"/>
              <a:gd name="connsiteX133" fmla="*/ 1562868 w 3273605"/>
              <a:gd name="connsiteY133" fmla="*/ 102933 h 2801875"/>
              <a:gd name="connsiteX0" fmla="*/ 1562868 w 3273605"/>
              <a:gd name="connsiteY0" fmla="*/ 102933 h 2801594"/>
              <a:gd name="connsiteX1" fmla="*/ 1481367 w 3273605"/>
              <a:gd name="connsiteY1" fmla="*/ 309068 h 2801594"/>
              <a:gd name="connsiteX2" fmla="*/ 1455488 w 3273605"/>
              <a:gd name="connsiteY2" fmla="*/ 464344 h 2801594"/>
              <a:gd name="connsiteX3" fmla="*/ 1610763 w 3273605"/>
              <a:gd name="connsiteY3" fmla="*/ 610993 h 2801594"/>
              <a:gd name="connsiteX4" fmla="*/ 1984455 w 3273605"/>
              <a:gd name="connsiteY4" fmla="*/ 831616 h 2801594"/>
              <a:gd name="connsiteX5" fmla="*/ 2243137 w 3273605"/>
              <a:gd name="connsiteY5" fmla="*/ 1027377 h 2801594"/>
              <a:gd name="connsiteX6" fmla="*/ 2490657 w 3273605"/>
              <a:gd name="connsiteY6" fmla="*/ 1214403 h 2801594"/>
              <a:gd name="connsiteX7" fmla="*/ 2663874 w 3273605"/>
              <a:gd name="connsiteY7" fmla="*/ 1421546 h 2801594"/>
              <a:gd name="connsiteX8" fmla="*/ 3186226 w 3273605"/>
              <a:gd name="connsiteY8" fmla="*/ 1848141 h 2801594"/>
              <a:gd name="connsiteX9" fmla="*/ 3143892 w 3273605"/>
              <a:gd name="connsiteY9" fmla="*/ 1956619 h 2801594"/>
              <a:gd name="connsiteX10" fmla="*/ 3268246 w 3273605"/>
              <a:gd name="connsiteY10" fmla="*/ 2038642 h 2801594"/>
              <a:gd name="connsiteX11" fmla="*/ 3262952 w 3273605"/>
              <a:gd name="connsiteY11" fmla="*/ 2110079 h 2801594"/>
              <a:gd name="connsiteX12" fmla="*/ 3221787 w 3273605"/>
              <a:gd name="connsiteY12" fmla="*/ 2128282 h 2801594"/>
              <a:gd name="connsiteX13" fmla="*/ 3165057 w 3273605"/>
              <a:gd name="connsiteY13" fmla="*/ 2104788 h 2801594"/>
              <a:gd name="connsiteX14" fmla="*/ 3106851 w 3273605"/>
              <a:gd name="connsiteY14" fmla="*/ 2118017 h 2801594"/>
              <a:gd name="connsiteX15" fmla="*/ 3139077 w 3273605"/>
              <a:gd name="connsiteY15" fmla="*/ 2193242 h 2801594"/>
              <a:gd name="connsiteX16" fmla="*/ 3101558 w 3273605"/>
              <a:gd name="connsiteY16" fmla="*/ 2231788 h 2801594"/>
              <a:gd name="connsiteX17" fmla="*/ 3186222 w 3273605"/>
              <a:gd name="connsiteY17" fmla="*/ 2297935 h 2801594"/>
              <a:gd name="connsiteX18" fmla="*/ 3085682 w 3273605"/>
              <a:gd name="connsiteY18" fmla="*/ 2311162 h 2801594"/>
              <a:gd name="connsiteX19" fmla="*/ 3080391 w 3273605"/>
              <a:gd name="connsiteY19" fmla="*/ 2401121 h 2801594"/>
              <a:gd name="connsiteX20" fmla="*/ 3162412 w 3273605"/>
              <a:gd name="connsiteY20" fmla="*/ 2557226 h 2801594"/>
              <a:gd name="connsiteX21" fmla="*/ 3035411 w 3273605"/>
              <a:gd name="connsiteY21" fmla="*/ 2554579 h 2801594"/>
              <a:gd name="connsiteX22" fmla="*/ 3024399 w 3273605"/>
              <a:gd name="connsiteY22" fmla="*/ 2652898 h 2801594"/>
              <a:gd name="connsiteX23" fmla="*/ 3014245 w 3273605"/>
              <a:gd name="connsiteY23" fmla="*/ 2800642 h 2801594"/>
              <a:gd name="connsiteX24" fmla="*/ 2924287 w 3273605"/>
              <a:gd name="connsiteY24" fmla="*/ 2678935 h 2801594"/>
              <a:gd name="connsiteX25" fmla="*/ 2712620 w 3273605"/>
              <a:gd name="connsiteY25" fmla="*/ 2705393 h 2801594"/>
              <a:gd name="connsiteX26" fmla="*/ 2575037 w 3273605"/>
              <a:gd name="connsiteY26" fmla="*/ 2485788 h 2801594"/>
              <a:gd name="connsiteX27" fmla="*/ 2518492 w 3273605"/>
              <a:gd name="connsiteY27" fmla="*/ 2313982 h 2801594"/>
              <a:gd name="connsiteX28" fmla="*/ 2458618 w 3273605"/>
              <a:gd name="connsiteY28" fmla="*/ 2062453 h 2801594"/>
              <a:gd name="connsiteX29" fmla="*/ 2366015 w 3273605"/>
              <a:gd name="connsiteY29" fmla="*/ 1967204 h 2801594"/>
              <a:gd name="connsiteX30" fmla="*/ 2246953 w 3273605"/>
              <a:gd name="connsiteY30" fmla="*/ 2033351 h 2801594"/>
              <a:gd name="connsiteX31" fmla="*/ 2299868 w 3273605"/>
              <a:gd name="connsiteY31" fmla="*/ 2152412 h 2801594"/>
              <a:gd name="connsiteX32" fmla="*/ 2266371 w 3273605"/>
              <a:gd name="connsiteY32" fmla="*/ 2241385 h 2801594"/>
              <a:gd name="connsiteX33" fmla="*/ 2204619 w 3273605"/>
              <a:gd name="connsiteY33" fmla="*/ 2197392 h 2801594"/>
              <a:gd name="connsiteX34" fmla="*/ 2151703 w 3273605"/>
              <a:gd name="connsiteY34" fmla="*/ 2120662 h 2801594"/>
              <a:gd name="connsiteX35" fmla="*/ 2051285 w 3273605"/>
              <a:gd name="connsiteY35" fmla="*/ 2061249 h 2801594"/>
              <a:gd name="connsiteX36" fmla="*/ 1917540 w 3273605"/>
              <a:gd name="connsiteY36" fmla="*/ 1987056 h 2801594"/>
              <a:gd name="connsiteX37" fmla="*/ 1776623 w 3273605"/>
              <a:gd name="connsiteY37" fmla="*/ 1881806 h 2801594"/>
              <a:gd name="connsiteX38" fmla="*/ 1654086 w 3273605"/>
              <a:gd name="connsiteY38" fmla="*/ 1845283 h 2801594"/>
              <a:gd name="connsiteX39" fmla="*/ 1575460 w 3273605"/>
              <a:gd name="connsiteY39" fmla="*/ 1692523 h 2801594"/>
              <a:gd name="connsiteX40" fmla="*/ 1517295 w 3273605"/>
              <a:gd name="connsiteY40" fmla="*/ 1568795 h 2801594"/>
              <a:gd name="connsiteX41" fmla="*/ 1310640 w 3273605"/>
              <a:gd name="connsiteY41" fmla="*/ 1656260 h 2801594"/>
              <a:gd name="connsiteX42" fmla="*/ 1113899 w 3273605"/>
              <a:gd name="connsiteY42" fmla="*/ 1820074 h 2801594"/>
              <a:gd name="connsiteX43" fmla="*/ 906537 w 3273605"/>
              <a:gd name="connsiteY43" fmla="*/ 1810116 h 2801594"/>
              <a:gd name="connsiteX44" fmla="*/ 675146 w 3273605"/>
              <a:gd name="connsiteY44" fmla="*/ 1776392 h 2801594"/>
              <a:gd name="connsiteX45" fmla="*/ 634621 w 3273605"/>
              <a:gd name="connsiteY45" fmla="*/ 1879681 h 2801594"/>
              <a:gd name="connsiteX46" fmla="*/ 580141 w 3273605"/>
              <a:gd name="connsiteY46" fmla="*/ 1949266 h 2801594"/>
              <a:gd name="connsiteX47" fmla="*/ 587360 w 3273605"/>
              <a:gd name="connsiteY47" fmla="*/ 2093574 h 2801594"/>
              <a:gd name="connsiteX48" fmla="*/ 555799 w 3273605"/>
              <a:gd name="connsiteY48" fmla="*/ 2176014 h 2801594"/>
              <a:gd name="connsiteX49" fmla="*/ 490502 w 3273605"/>
              <a:gd name="connsiteY49" fmla="*/ 2172327 h 2801594"/>
              <a:gd name="connsiteX50" fmla="*/ 442492 w 3273605"/>
              <a:gd name="connsiteY50" fmla="*/ 2080974 h 2801594"/>
              <a:gd name="connsiteX51" fmla="*/ 420068 w 3273605"/>
              <a:gd name="connsiteY51" fmla="*/ 2029409 h 2801594"/>
              <a:gd name="connsiteX52" fmla="*/ 339705 w 3273605"/>
              <a:gd name="connsiteY52" fmla="*/ 2096823 h 2801594"/>
              <a:gd name="connsiteX53" fmla="*/ 327663 w 3273605"/>
              <a:gd name="connsiteY53" fmla="*/ 2045064 h 2801594"/>
              <a:gd name="connsiteX54" fmla="*/ 336659 w 3273605"/>
              <a:gd name="connsiteY54" fmla="*/ 2022766 h 2801594"/>
              <a:gd name="connsiteX55" fmla="*/ 286388 w 3273605"/>
              <a:gd name="connsiteY55" fmla="*/ 2014828 h 2801594"/>
              <a:gd name="connsiteX56" fmla="*/ 341951 w 3273605"/>
              <a:gd name="connsiteY56" fmla="*/ 1967201 h 2801594"/>
              <a:gd name="connsiteX57" fmla="*/ 429264 w 3273605"/>
              <a:gd name="connsiteY57" fmla="*/ 1898411 h 2801594"/>
              <a:gd name="connsiteX58" fmla="*/ 454115 w 3273605"/>
              <a:gd name="connsiteY58" fmla="*/ 1751048 h 2801594"/>
              <a:gd name="connsiteX59" fmla="*/ 407648 w 3273605"/>
              <a:gd name="connsiteY59" fmla="*/ 1735891 h 2801594"/>
              <a:gd name="connsiteX60" fmla="*/ 427547 w 3273605"/>
              <a:gd name="connsiteY60" fmla="*/ 1651944 h 2801594"/>
              <a:gd name="connsiteX61" fmla="*/ 394748 w 3273605"/>
              <a:gd name="connsiteY61" fmla="*/ 1636099 h 2801594"/>
              <a:gd name="connsiteX62" fmla="*/ 323170 w 3273605"/>
              <a:gd name="connsiteY62" fmla="*/ 1599996 h 2801594"/>
              <a:gd name="connsiteX63" fmla="*/ 89976 w 3273605"/>
              <a:gd name="connsiteY63" fmla="*/ 1553999 h 2801594"/>
              <a:gd name="connsiteX64" fmla="*/ 20 w 3273605"/>
              <a:gd name="connsiteY64" fmla="*/ 1404374 h 2801594"/>
              <a:gd name="connsiteX65" fmla="*/ 135646 w 3273605"/>
              <a:gd name="connsiteY65" fmla="*/ 1387370 h 2801594"/>
              <a:gd name="connsiteX66" fmla="*/ 256416 w 3273605"/>
              <a:gd name="connsiteY66" fmla="*/ 1292480 h 2801594"/>
              <a:gd name="connsiteX67" fmla="*/ 403065 w 3273605"/>
              <a:gd name="connsiteY67" fmla="*/ 1275227 h 2801594"/>
              <a:gd name="connsiteX68" fmla="*/ 522038 w 3273605"/>
              <a:gd name="connsiteY68" fmla="*/ 1092590 h 2801594"/>
              <a:gd name="connsiteX69" fmla="*/ 528283 w 3273605"/>
              <a:gd name="connsiteY69" fmla="*/ 1021107 h 2801594"/>
              <a:gd name="connsiteX70" fmla="*/ 537808 w 3273605"/>
              <a:gd name="connsiteY70" fmla="*/ 960812 h 2801594"/>
              <a:gd name="connsiteX71" fmla="*/ 573527 w 3273605"/>
              <a:gd name="connsiteY71" fmla="*/ 952051 h 2801594"/>
              <a:gd name="connsiteX72" fmla="*/ 602955 w 3273605"/>
              <a:gd name="connsiteY72" fmla="*/ 983142 h 2801594"/>
              <a:gd name="connsiteX73" fmla="*/ 621152 w 3273605"/>
              <a:gd name="connsiteY73" fmla="*/ 966338 h 2801594"/>
              <a:gd name="connsiteX74" fmla="*/ 619624 w 3273605"/>
              <a:gd name="connsiteY74" fmla="*/ 906088 h 2801594"/>
              <a:gd name="connsiteX75" fmla="*/ 671069 w 3273605"/>
              <a:gd name="connsiteY75" fmla="*/ 885556 h 2801594"/>
              <a:gd name="connsiteX76" fmla="*/ 714020 w 3273605"/>
              <a:gd name="connsiteY76" fmla="*/ 930620 h 2801594"/>
              <a:gd name="connsiteX77" fmla="*/ 730689 w 3273605"/>
              <a:gd name="connsiteY77" fmla="*/ 952051 h 2801594"/>
              <a:gd name="connsiteX78" fmla="*/ 759714 w 3273605"/>
              <a:gd name="connsiteY78" fmla="*/ 939380 h 2801594"/>
              <a:gd name="connsiteX79" fmla="*/ 768789 w 3273605"/>
              <a:gd name="connsiteY79" fmla="*/ 880613 h 2801594"/>
              <a:gd name="connsiteX80" fmla="*/ 769823 w 3273605"/>
              <a:gd name="connsiteY80" fmla="*/ 847186 h 2801594"/>
              <a:gd name="connsiteX81" fmla="*/ 790220 w 3273605"/>
              <a:gd name="connsiteY81" fmla="*/ 823463 h 2801594"/>
              <a:gd name="connsiteX82" fmla="*/ 845978 w 3273605"/>
              <a:gd name="connsiteY82" fmla="*/ 804952 h 2801594"/>
              <a:gd name="connsiteX83" fmla="*/ 878327 w 3273605"/>
              <a:gd name="connsiteY83" fmla="*/ 799651 h 2801594"/>
              <a:gd name="connsiteX84" fmla="*/ 896523 w 3273605"/>
              <a:gd name="connsiteY84" fmla="*/ 767167 h 2801594"/>
              <a:gd name="connsiteX85" fmla="*/ 921189 w 3273605"/>
              <a:gd name="connsiteY85" fmla="*/ 759170 h 2801594"/>
              <a:gd name="connsiteX86" fmla="*/ 937858 w 3273605"/>
              <a:gd name="connsiteY86" fmla="*/ 735357 h 2801594"/>
              <a:gd name="connsiteX87" fmla="*/ 961670 w 3273605"/>
              <a:gd name="connsiteY87" fmla="*/ 787745 h 2801594"/>
              <a:gd name="connsiteX88" fmla="*/ 1004533 w 3273605"/>
              <a:gd name="connsiteY88" fmla="*/ 785364 h 2801594"/>
              <a:gd name="connsiteX89" fmla="*/ 1042633 w 3273605"/>
              <a:gd name="connsiteY89" fmla="*/ 797270 h 2801594"/>
              <a:gd name="connsiteX90" fmla="*/ 1066445 w 3273605"/>
              <a:gd name="connsiteY90" fmla="*/ 787745 h 2801594"/>
              <a:gd name="connsiteX91" fmla="*/ 1095020 w 3273605"/>
              <a:gd name="connsiteY91" fmla="*/ 859182 h 2801594"/>
              <a:gd name="connsiteX92" fmla="*/ 1119956 w 3273605"/>
              <a:gd name="connsiteY92" fmla="*/ 846872 h 2801594"/>
              <a:gd name="connsiteX93" fmla="*/ 1163088 w 3273605"/>
              <a:gd name="connsiteY93" fmla="*/ 852532 h 2801594"/>
              <a:gd name="connsiteX94" fmla="*/ 1197414 w 3273605"/>
              <a:gd name="connsiteY94" fmla="*/ 859182 h 2801594"/>
              <a:gd name="connsiteX95" fmla="*/ 1256765 w 3273605"/>
              <a:gd name="connsiteY95" fmla="*/ 914715 h 2801594"/>
              <a:gd name="connsiteX96" fmla="*/ 1285520 w 3273605"/>
              <a:gd name="connsiteY96" fmla="*/ 899663 h 2801594"/>
              <a:gd name="connsiteX97" fmla="*/ 1321239 w 3273605"/>
              <a:gd name="connsiteY97" fmla="*/ 923476 h 2801594"/>
              <a:gd name="connsiteX98" fmla="*/ 1373627 w 3273605"/>
              <a:gd name="connsiteY98" fmla="*/ 952051 h 2801594"/>
              <a:gd name="connsiteX99" fmla="*/ 1454589 w 3273605"/>
              <a:gd name="connsiteY99" fmla="*/ 956633 h 2801594"/>
              <a:gd name="connsiteX100" fmla="*/ 1478086 w 3273605"/>
              <a:gd name="connsiteY100" fmla="*/ 917680 h 2801594"/>
              <a:gd name="connsiteX101" fmla="*/ 1442683 w 3273605"/>
              <a:gd name="connsiteY101" fmla="*/ 875851 h 2801594"/>
              <a:gd name="connsiteX102" fmla="*/ 1367740 w 3273605"/>
              <a:gd name="connsiteY102" fmla="*/ 823687 h 2801594"/>
              <a:gd name="connsiteX103" fmla="*/ 1280758 w 3273605"/>
              <a:gd name="connsiteY103" fmla="*/ 778220 h 2801594"/>
              <a:gd name="connsiteX104" fmla="*/ 1195527 w 3273605"/>
              <a:gd name="connsiteY104" fmla="*/ 685396 h 2801594"/>
              <a:gd name="connsiteX105" fmla="*/ 1156933 w 3273605"/>
              <a:gd name="connsiteY105" fmla="*/ 663920 h 2801594"/>
              <a:gd name="connsiteX106" fmla="*/ 1075341 w 3273605"/>
              <a:gd name="connsiteY106" fmla="*/ 588124 h 2801594"/>
              <a:gd name="connsiteX107" fmla="*/ 1045014 w 3273605"/>
              <a:gd name="connsiteY107" fmla="*/ 521045 h 2801594"/>
              <a:gd name="connsiteX108" fmla="*/ 1014058 w 3273605"/>
              <a:gd name="connsiteY108" fmla="*/ 471038 h 2801594"/>
              <a:gd name="connsiteX109" fmla="*/ 997074 w 3273605"/>
              <a:gd name="connsiteY109" fmla="*/ 455134 h 2801594"/>
              <a:gd name="connsiteX110" fmla="*/ 1002151 w 3273605"/>
              <a:gd name="connsiteY110" fmla="*/ 418651 h 2801594"/>
              <a:gd name="connsiteX111" fmla="*/ 1023583 w 3273605"/>
              <a:gd name="connsiteY111" fmla="*/ 378394 h 2801594"/>
              <a:gd name="connsiteX112" fmla="*/ 980720 w 3273605"/>
              <a:gd name="connsiteY112" fmla="*/ 378170 h 2801594"/>
              <a:gd name="connsiteX113" fmla="*/ 938801 w 3273605"/>
              <a:gd name="connsiteY113" fmla="*/ 353099 h 2801594"/>
              <a:gd name="connsiteX114" fmla="*/ 930714 w 3273605"/>
              <a:gd name="connsiteY114" fmla="*/ 290063 h 2801594"/>
              <a:gd name="connsiteX115" fmla="*/ 899758 w 3273605"/>
              <a:gd name="connsiteY115" fmla="*/ 275776 h 2801594"/>
              <a:gd name="connsiteX116" fmla="*/ 894186 w 3273605"/>
              <a:gd name="connsiteY116" fmla="*/ 252862 h 2801594"/>
              <a:gd name="connsiteX117" fmla="*/ 842608 w 3273605"/>
              <a:gd name="connsiteY117" fmla="*/ 256726 h 2801594"/>
              <a:gd name="connsiteX118" fmla="*/ 830702 w 3273605"/>
              <a:gd name="connsiteY118" fmla="*/ 240057 h 2801594"/>
              <a:gd name="connsiteX119" fmla="*/ 780695 w 3273605"/>
              <a:gd name="connsiteY119" fmla="*/ 247201 h 2801594"/>
              <a:gd name="connsiteX120" fmla="*/ 759264 w 3273605"/>
              <a:gd name="connsiteY120" fmla="*/ 235295 h 2801594"/>
              <a:gd name="connsiteX121" fmla="*/ 746639 w 3273605"/>
              <a:gd name="connsiteY121" fmla="*/ 193644 h 2801594"/>
              <a:gd name="connsiteX122" fmla="*/ 672819 w 3273605"/>
              <a:gd name="connsiteY122" fmla="*/ 215075 h 2801594"/>
              <a:gd name="connsiteX123" fmla="*/ 697352 w 3273605"/>
              <a:gd name="connsiteY123" fmla="*/ 178145 h 2801594"/>
              <a:gd name="connsiteX124" fmla="*/ 744977 w 3273605"/>
              <a:gd name="connsiteY124" fmla="*/ 154332 h 2801594"/>
              <a:gd name="connsiteX125" fmla="*/ 780696 w 3273605"/>
              <a:gd name="connsiteY125" fmla="*/ 142426 h 2801594"/>
              <a:gd name="connsiteX126" fmla="*/ 794982 w 3273605"/>
              <a:gd name="connsiteY126" fmla="*/ 92419 h 2801594"/>
              <a:gd name="connsiteX127" fmla="*/ 837845 w 3273605"/>
              <a:gd name="connsiteY127" fmla="*/ 97182 h 2801594"/>
              <a:gd name="connsiteX128" fmla="*/ 941182 w 3273605"/>
              <a:gd name="connsiteY128" fmla="*/ 41649 h 2801594"/>
              <a:gd name="connsiteX129" fmla="*/ 1174994 w 3273605"/>
              <a:gd name="connsiteY129" fmla="*/ 0 h 2801594"/>
              <a:gd name="connsiteX130" fmla="*/ 1273704 w 3273605"/>
              <a:gd name="connsiteY130" fmla="*/ 27677 h 2801594"/>
              <a:gd name="connsiteX131" fmla="*/ 1337908 w 3273605"/>
              <a:gd name="connsiteY131" fmla="*/ 61463 h 2801594"/>
              <a:gd name="connsiteX132" fmla="*/ 1380770 w 3273605"/>
              <a:gd name="connsiteY132" fmla="*/ 90038 h 2801594"/>
              <a:gd name="connsiteX133" fmla="*/ 1562868 w 3273605"/>
              <a:gd name="connsiteY133" fmla="*/ 102933 h 2801594"/>
              <a:gd name="connsiteX0" fmla="*/ 1562868 w 3273605"/>
              <a:gd name="connsiteY0" fmla="*/ 102933 h 2801594"/>
              <a:gd name="connsiteX1" fmla="*/ 1481367 w 3273605"/>
              <a:gd name="connsiteY1" fmla="*/ 309068 h 2801594"/>
              <a:gd name="connsiteX2" fmla="*/ 1455488 w 3273605"/>
              <a:gd name="connsiteY2" fmla="*/ 464344 h 2801594"/>
              <a:gd name="connsiteX3" fmla="*/ 1610763 w 3273605"/>
              <a:gd name="connsiteY3" fmla="*/ 610993 h 2801594"/>
              <a:gd name="connsiteX4" fmla="*/ 1984455 w 3273605"/>
              <a:gd name="connsiteY4" fmla="*/ 831616 h 2801594"/>
              <a:gd name="connsiteX5" fmla="*/ 2243137 w 3273605"/>
              <a:gd name="connsiteY5" fmla="*/ 1027377 h 2801594"/>
              <a:gd name="connsiteX6" fmla="*/ 2490657 w 3273605"/>
              <a:gd name="connsiteY6" fmla="*/ 1214403 h 2801594"/>
              <a:gd name="connsiteX7" fmla="*/ 2663874 w 3273605"/>
              <a:gd name="connsiteY7" fmla="*/ 1421546 h 2801594"/>
              <a:gd name="connsiteX8" fmla="*/ 3186226 w 3273605"/>
              <a:gd name="connsiteY8" fmla="*/ 1848141 h 2801594"/>
              <a:gd name="connsiteX9" fmla="*/ 3143892 w 3273605"/>
              <a:gd name="connsiteY9" fmla="*/ 1956619 h 2801594"/>
              <a:gd name="connsiteX10" fmla="*/ 3268246 w 3273605"/>
              <a:gd name="connsiteY10" fmla="*/ 2038642 h 2801594"/>
              <a:gd name="connsiteX11" fmla="*/ 3262952 w 3273605"/>
              <a:gd name="connsiteY11" fmla="*/ 2110079 h 2801594"/>
              <a:gd name="connsiteX12" fmla="*/ 3221787 w 3273605"/>
              <a:gd name="connsiteY12" fmla="*/ 2128282 h 2801594"/>
              <a:gd name="connsiteX13" fmla="*/ 3165057 w 3273605"/>
              <a:gd name="connsiteY13" fmla="*/ 2104788 h 2801594"/>
              <a:gd name="connsiteX14" fmla="*/ 3106851 w 3273605"/>
              <a:gd name="connsiteY14" fmla="*/ 2118017 h 2801594"/>
              <a:gd name="connsiteX15" fmla="*/ 3139077 w 3273605"/>
              <a:gd name="connsiteY15" fmla="*/ 2193242 h 2801594"/>
              <a:gd name="connsiteX16" fmla="*/ 3101558 w 3273605"/>
              <a:gd name="connsiteY16" fmla="*/ 2231788 h 2801594"/>
              <a:gd name="connsiteX17" fmla="*/ 3186222 w 3273605"/>
              <a:gd name="connsiteY17" fmla="*/ 2297935 h 2801594"/>
              <a:gd name="connsiteX18" fmla="*/ 3085682 w 3273605"/>
              <a:gd name="connsiteY18" fmla="*/ 2311162 h 2801594"/>
              <a:gd name="connsiteX19" fmla="*/ 3080391 w 3273605"/>
              <a:gd name="connsiteY19" fmla="*/ 2401121 h 2801594"/>
              <a:gd name="connsiteX20" fmla="*/ 3162412 w 3273605"/>
              <a:gd name="connsiteY20" fmla="*/ 2557226 h 2801594"/>
              <a:gd name="connsiteX21" fmla="*/ 3035411 w 3273605"/>
              <a:gd name="connsiteY21" fmla="*/ 2554579 h 2801594"/>
              <a:gd name="connsiteX22" fmla="*/ 3024399 w 3273605"/>
              <a:gd name="connsiteY22" fmla="*/ 2652898 h 2801594"/>
              <a:gd name="connsiteX23" fmla="*/ 3014245 w 3273605"/>
              <a:gd name="connsiteY23" fmla="*/ 2800642 h 2801594"/>
              <a:gd name="connsiteX24" fmla="*/ 2924287 w 3273605"/>
              <a:gd name="connsiteY24" fmla="*/ 2678935 h 2801594"/>
              <a:gd name="connsiteX25" fmla="*/ 2712620 w 3273605"/>
              <a:gd name="connsiteY25" fmla="*/ 2705393 h 2801594"/>
              <a:gd name="connsiteX26" fmla="*/ 2728495 w 3273605"/>
              <a:gd name="connsiteY26" fmla="*/ 2607497 h 2801594"/>
              <a:gd name="connsiteX27" fmla="*/ 2575037 w 3273605"/>
              <a:gd name="connsiteY27" fmla="*/ 2485788 h 2801594"/>
              <a:gd name="connsiteX28" fmla="*/ 2518492 w 3273605"/>
              <a:gd name="connsiteY28" fmla="*/ 2313982 h 2801594"/>
              <a:gd name="connsiteX29" fmla="*/ 2458618 w 3273605"/>
              <a:gd name="connsiteY29" fmla="*/ 2062453 h 2801594"/>
              <a:gd name="connsiteX30" fmla="*/ 2366015 w 3273605"/>
              <a:gd name="connsiteY30" fmla="*/ 1967204 h 2801594"/>
              <a:gd name="connsiteX31" fmla="*/ 2246953 w 3273605"/>
              <a:gd name="connsiteY31" fmla="*/ 2033351 h 2801594"/>
              <a:gd name="connsiteX32" fmla="*/ 2299868 w 3273605"/>
              <a:gd name="connsiteY32" fmla="*/ 2152412 h 2801594"/>
              <a:gd name="connsiteX33" fmla="*/ 2266371 w 3273605"/>
              <a:gd name="connsiteY33" fmla="*/ 2241385 h 2801594"/>
              <a:gd name="connsiteX34" fmla="*/ 2204619 w 3273605"/>
              <a:gd name="connsiteY34" fmla="*/ 2197392 h 2801594"/>
              <a:gd name="connsiteX35" fmla="*/ 2151703 w 3273605"/>
              <a:gd name="connsiteY35" fmla="*/ 2120662 h 2801594"/>
              <a:gd name="connsiteX36" fmla="*/ 2051285 w 3273605"/>
              <a:gd name="connsiteY36" fmla="*/ 2061249 h 2801594"/>
              <a:gd name="connsiteX37" fmla="*/ 1917540 w 3273605"/>
              <a:gd name="connsiteY37" fmla="*/ 1987056 h 2801594"/>
              <a:gd name="connsiteX38" fmla="*/ 1776623 w 3273605"/>
              <a:gd name="connsiteY38" fmla="*/ 1881806 h 2801594"/>
              <a:gd name="connsiteX39" fmla="*/ 1654086 w 3273605"/>
              <a:gd name="connsiteY39" fmla="*/ 1845283 h 2801594"/>
              <a:gd name="connsiteX40" fmla="*/ 1575460 w 3273605"/>
              <a:gd name="connsiteY40" fmla="*/ 1692523 h 2801594"/>
              <a:gd name="connsiteX41" fmla="*/ 1517295 w 3273605"/>
              <a:gd name="connsiteY41" fmla="*/ 1568795 h 2801594"/>
              <a:gd name="connsiteX42" fmla="*/ 1310640 w 3273605"/>
              <a:gd name="connsiteY42" fmla="*/ 1656260 h 2801594"/>
              <a:gd name="connsiteX43" fmla="*/ 1113899 w 3273605"/>
              <a:gd name="connsiteY43" fmla="*/ 1820074 h 2801594"/>
              <a:gd name="connsiteX44" fmla="*/ 906537 w 3273605"/>
              <a:gd name="connsiteY44" fmla="*/ 1810116 h 2801594"/>
              <a:gd name="connsiteX45" fmla="*/ 675146 w 3273605"/>
              <a:gd name="connsiteY45" fmla="*/ 1776392 h 2801594"/>
              <a:gd name="connsiteX46" fmla="*/ 634621 w 3273605"/>
              <a:gd name="connsiteY46" fmla="*/ 1879681 h 2801594"/>
              <a:gd name="connsiteX47" fmla="*/ 580141 w 3273605"/>
              <a:gd name="connsiteY47" fmla="*/ 1949266 h 2801594"/>
              <a:gd name="connsiteX48" fmla="*/ 587360 w 3273605"/>
              <a:gd name="connsiteY48" fmla="*/ 2093574 h 2801594"/>
              <a:gd name="connsiteX49" fmla="*/ 555799 w 3273605"/>
              <a:gd name="connsiteY49" fmla="*/ 2176014 h 2801594"/>
              <a:gd name="connsiteX50" fmla="*/ 490502 w 3273605"/>
              <a:gd name="connsiteY50" fmla="*/ 2172327 h 2801594"/>
              <a:gd name="connsiteX51" fmla="*/ 442492 w 3273605"/>
              <a:gd name="connsiteY51" fmla="*/ 2080974 h 2801594"/>
              <a:gd name="connsiteX52" fmla="*/ 420068 w 3273605"/>
              <a:gd name="connsiteY52" fmla="*/ 2029409 h 2801594"/>
              <a:gd name="connsiteX53" fmla="*/ 339705 w 3273605"/>
              <a:gd name="connsiteY53" fmla="*/ 2096823 h 2801594"/>
              <a:gd name="connsiteX54" fmla="*/ 327663 w 3273605"/>
              <a:gd name="connsiteY54" fmla="*/ 2045064 h 2801594"/>
              <a:gd name="connsiteX55" fmla="*/ 336659 w 3273605"/>
              <a:gd name="connsiteY55" fmla="*/ 2022766 h 2801594"/>
              <a:gd name="connsiteX56" fmla="*/ 286388 w 3273605"/>
              <a:gd name="connsiteY56" fmla="*/ 2014828 h 2801594"/>
              <a:gd name="connsiteX57" fmla="*/ 341951 w 3273605"/>
              <a:gd name="connsiteY57" fmla="*/ 1967201 h 2801594"/>
              <a:gd name="connsiteX58" fmla="*/ 429264 w 3273605"/>
              <a:gd name="connsiteY58" fmla="*/ 1898411 h 2801594"/>
              <a:gd name="connsiteX59" fmla="*/ 454115 w 3273605"/>
              <a:gd name="connsiteY59" fmla="*/ 1751048 h 2801594"/>
              <a:gd name="connsiteX60" fmla="*/ 407648 w 3273605"/>
              <a:gd name="connsiteY60" fmla="*/ 1735891 h 2801594"/>
              <a:gd name="connsiteX61" fmla="*/ 427547 w 3273605"/>
              <a:gd name="connsiteY61" fmla="*/ 1651944 h 2801594"/>
              <a:gd name="connsiteX62" fmla="*/ 394748 w 3273605"/>
              <a:gd name="connsiteY62" fmla="*/ 1636099 h 2801594"/>
              <a:gd name="connsiteX63" fmla="*/ 323170 w 3273605"/>
              <a:gd name="connsiteY63" fmla="*/ 1599996 h 2801594"/>
              <a:gd name="connsiteX64" fmla="*/ 89976 w 3273605"/>
              <a:gd name="connsiteY64" fmla="*/ 1553999 h 2801594"/>
              <a:gd name="connsiteX65" fmla="*/ 20 w 3273605"/>
              <a:gd name="connsiteY65" fmla="*/ 1404374 h 2801594"/>
              <a:gd name="connsiteX66" fmla="*/ 135646 w 3273605"/>
              <a:gd name="connsiteY66" fmla="*/ 1387370 h 2801594"/>
              <a:gd name="connsiteX67" fmla="*/ 256416 w 3273605"/>
              <a:gd name="connsiteY67" fmla="*/ 1292480 h 2801594"/>
              <a:gd name="connsiteX68" fmla="*/ 403065 w 3273605"/>
              <a:gd name="connsiteY68" fmla="*/ 1275227 h 2801594"/>
              <a:gd name="connsiteX69" fmla="*/ 522038 w 3273605"/>
              <a:gd name="connsiteY69" fmla="*/ 1092590 h 2801594"/>
              <a:gd name="connsiteX70" fmla="*/ 528283 w 3273605"/>
              <a:gd name="connsiteY70" fmla="*/ 1021107 h 2801594"/>
              <a:gd name="connsiteX71" fmla="*/ 537808 w 3273605"/>
              <a:gd name="connsiteY71" fmla="*/ 960812 h 2801594"/>
              <a:gd name="connsiteX72" fmla="*/ 573527 w 3273605"/>
              <a:gd name="connsiteY72" fmla="*/ 952051 h 2801594"/>
              <a:gd name="connsiteX73" fmla="*/ 602955 w 3273605"/>
              <a:gd name="connsiteY73" fmla="*/ 983142 h 2801594"/>
              <a:gd name="connsiteX74" fmla="*/ 621152 w 3273605"/>
              <a:gd name="connsiteY74" fmla="*/ 966338 h 2801594"/>
              <a:gd name="connsiteX75" fmla="*/ 619624 w 3273605"/>
              <a:gd name="connsiteY75" fmla="*/ 906088 h 2801594"/>
              <a:gd name="connsiteX76" fmla="*/ 671069 w 3273605"/>
              <a:gd name="connsiteY76" fmla="*/ 885556 h 2801594"/>
              <a:gd name="connsiteX77" fmla="*/ 714020 w 3273605"/>
              <a:gd name="connsiteY77" fmla="*/ 930620 h 2801594"/>
              <a:gd name="connsiteX78" fmla="*/ 730689 w 3273605"/>
              <a:gd name="connsiteY78" fmla="*/ 952051 h 2801594"/>
              <a:gd name="connsiteX79" fmla="*/ 759714 w 3273605"/>
              <a:gd name="connsiteY79" fmla="*/ 939380 h 2801594"/>
              <a:gd name="connsiteX80" fmla="*/ 768789 w 3273605"/>
              <a:gd name="connsiteY80" fmla="*/ 880613 h 2801594"/>
              <a:gd name="connsiteX81" fmla="*/ 769823 w 3273605"/>
              <a:gd name="connsiteY81" fmla="*/ 847186 h 2801594"/>
              <a:gd name="connsiteX82" fmla="*/ 790220 w 3273605"/>
              <a:gd name="connsiteY82" fmla="*/ 823463 h 2801594"/>
              <a:gd name="connsiteX83" fmla="*/ 845978 w 3273605"/>
              <a:gd name="connsiteY83" fmla="*/ 804952 h 2801594"/>
              <a:gd name="connsiteX84" fmla="*/ 878327 w 3273605"/>
              <a:gd name="connsiteY84" fmla="*/ 799651 h 2801594"/>
              <a:gd name="connsiteX85" fmla="*/ 896523 w 3273605"/>
              <a:gd name="connsiteY85" fmla="*/ 767167 h 2801594"/>
              <a:gd name="connsiteX86" fmla="*/ 921189 w 3273605"/>
              <a:gd name="connsiteY86" fmla="*/ 759170 h 2801594"/>
              <a:gd name="connsiteX87" fmla="*/ 937858 w 3273605"/>
              <a:gd name="connsiteY87" fmla="*/ 735357 h 2801594"/>
              <a:gd name="connsiteX88" fmla="*/ 961670 w 3273605"/>
              <a:gd name="connsiteY88" fmla="*/ 787745 h 2801594"/>
              <a:gd name="connsiteX89" fmla="*/ 1004533 w 3273605"/>
              <a:gd name="connsiteY89" fmla="*/ 785364 h 2801594"/>
              <a:gd name="connsiteX90" fmla="*/ 1042633 w 3273605"/>
              <a:gd name="connsiteY90" fmla="*/ 797270 h 2801594"/>
              <a:gd name="connsiteX91" fmla="*/ 1066445 w 3273605"/>
              <a:gd name="connsiteY91" fmla="*/ 787745 h 2801594"/>
              <a:gd name="connsiteX92" fmla="*/ 1095020 w 3273605"/>
              <a:gd name="connsiteY92" fmla="*/ 859182 h 2801594"/>
              <a:gd name="connsiteX93" fmla="*/ 1119956 w 3273605"/>
              <a:gd name="connsiteY93" fmla="*/ 846872 h 2801594"/>
              <a:gd name="connsiteX94" fmla="*/ 1163088 w 3273605"/>
              <a:gd name="connsiteY94" fmla="*/ 852532 h 2801594"/>
              <a:gd name="connsiteX95" fmla="*/ 1197414 w 3273605"/>
              <a:gd name="connsiteY95" fmla="*/ 859182 h 2801594"/>
              <a:gd name="connsiteX96" fmla="*/ 1256765 w 3273605"/>
              <a:gd name="connsiteY96" fmla="*/ 914715 h 2801594"/>
              <a:gd name="connsiteX97" fmla="*/ 1285520 w 3273605"/>
              <a:gd name="connsiteY97" fmla="*/ 899663 h 2801594"/>
              <a:gd name="connsiteX98" fmla="*/ 1321239 w 3273605"/>
              <a:gd name="connsiteY98" fmla="*/ 923476 h 2801594"/>
              <a:gd name="connsiteX99" fmla="*/ 1373627 w 3273605"/>
              <a:gd name="connsiteY99" fmla="*/ 952051 h 2801594"/>
              <a:gd name="connsiteX100" fmla="*/ 1454589 w 3273605"/>
              <a:gd name="connsiteY100" fmla="*/ 956633 h 2801594"/>
              <a:gd name="connsiteX101" fmla="*/ 1478086 w 3273605"/>
              <a:gd name="connsiteY101" fmla="*/ 917680 h 2801594"/>
              <a:gd name="connsiteX102" fmla="*/ 1442683 w 3273605"/>
              <a:gd name="connsiteY102" fmla="*/ 875851 h 2801594"/>
              <a:gd name="connsiteX103" fmla="*/ 1367740 w 3273605"/>
              <a:gd name="connsiteY103" fmla="*/ 823687 h 2801594"/>
              <a:gd name="connsiteX104" fmla="*/ 1280758 w 3273605"/>
              <a:gd name="connsiteY104" fmla="*/ 778220 h 2801594"/>
              <a:gd name="connsiteX105" fmla="*/ 1195527 w 3273605"/>
              <a:gd name="connsiteY105" fmla="*/ 685396 h 2801594"/>
              <a:gd name="connsiteX106" fmla="*/ 1156933 w 3273605"/>
              <a:gd name="connsiteY106" fmla="*/ 663920 h 2801594"/>
              <a:gd name="connsiteX107" fmla="*/ 1075341 w 3273605"/>
              <a:gd name="connsiteY107" fmla="*/ 588124 h 2801594"/>
              <a:gd name="connsiteX108" fmla="*/ 1045014 w 3273605"/>
              <a:gd name="connsiteY108" fmla="*/ 521045 h 2801594"/>
              <a:gd name="connsiteX109" fmla="*/ 1014058 w 3273605"/>
              <a:gd name="connsiteY109" fmla="*/ 471038 h 2801594"/>
              <a:gd name="connsiteX110" fmla="*/ 997074 w 3273605"/>
              <a:gd name="connsiteY110" fmla="*/ 455134 h 2801594"/>
              <a:gd name="connsiteX111" fmla="*/ 1002151 w 3273605"/>
              <a:gd name="connsiteY111" fmla="*/ 418651 h 2801594"/>
              <a:gd name="connsiteX112" fmla="*/ 1023583 w 3273605"/>
              <a:gd name="connsiteY112" fmla="*/ 378394 h 2801594"/>
              <a:gd name="connsiteX113" fmla="*/ 980720 w 3273605"/>
              <a:gd name="connsiteY113" fmla="*/ 378170 h 2801594"/>
              <a:gd name="connsiteX114" fmla="*/ 938801 w 3273605"/>
              <a:gd name="connsiteY114" fmla="*/ 353099 h 2801594"/>
              <a:gd name="connsiteX115" fmla="*/ 930714 w 3273605"/>
              <a:gd name="connsiteY115" fmla="*/ 290063 h 2801594"/>
              <a:gd name="connsiteX116" fmla="*/ 899758 w 3273605"/>
              <a:gd name="connsiteY116" fmla="*/ 275776 h 2801594"/>
              <a:gd name="connsiteX117" fmla="*/ 894186 w 3273605"/>
              <a:gd name="connsiteY117" fmla="*/ 252862 h 2801594"/>
              <a:gd name="connsiteX118" fmla="*/ 842608 w 3273605"/>
              <a:gd name="connsiteY118" fmla="*/ 256726 h 2801594"/>
              <a:gd name="connsiteX119" fmla="*/ 830702 w 3273605"/>
              <a:gd name="connsiteY119" fmla="*/ 240057 h 2801594"/>
              <a:gd name="connsiteX120" fmla="*/ 780695 w 3273605"/>
              <a:gd name="connsiteY120" fmla="*/ 247201 h 2801594"/>
              <a:gd name="connsiteX121" fmla="*/ 759264 w 3273605"/>
              <a:gd name="connsiteY121" fmla="*/ 235295 h 2801594"/>
              <a:gd name="connsiteX122" fmla="*/ 746639 w 3273605"/>
              <a:gd name="connsiteY122" fmla="*/ 193644 h 2801594"/>
              <a:gd name="connsiteX123" fmla="*/ 672819 w 3273605"/>
              <a:gd name="connsiteY123" fmla="*/ 215075 h 2801594"/>
              <a:gd name="connsiteX124" fmla="*/ 697352 w 3273605"/>
              <a:gd name="connsiteY124" fmla="*/ 178145 h 2801594"/>
              <a:gd name="connsiteX125" fmla="*/ 744977 w 3273605"/>
              <a:gd name="connsiteY125" fmla="*/ 154332 h 2801594"/>
              <a:gd name="connsiteX126" fmla="*/ 780696 w 3273605"/>
              <a:gd name="connsiteY126" fmla="*/ 142426 h 2801594"/>
              <a:gd name="connsiteX127" fmla="*/ 794982 w 3273605"/>
              <a:gd name="connsiteY127" fmla="*/ 92419 h 2801594"/>
              <a:gd name="connsiteX128" fmla="*/ 837845 w 3273605"/>
              <a:gd name="connsiteY128" fmla="*/ 97182 h 2801594"/>
              <a:gd name="connsiteX129" fmla="*/ 941182 w 3273605"/>
              <a:gd name="connsiteY129" fmla="*/ 41649 h 2801594"/>
              <a:gd name="connsiteX130" fmla="*/ 1174994 w 3273605"/>
              <a:gd name="connsiteY130" fmla="*/ 0 h 2801594"/>
              <a:gd name="connsiteX131" fmla="*/ 1273704 w 3273605"/>
              <a:gd name="connsiteY131" fmla="*/ 27677 h 2801594"/>
              <a:gd name="connsiteX132" fmla="*/ 1337908 w 3273605"/>
              <a:gd name="connsiteY132" fmla="*/ 61463 h 2801594"/>
              <a:gd name="connsiteX133" fmla="*/ 1380770 w 3273605"/>
              <a:gd name="connsiteY133" fmla="*/ 90038 h 2801594"/>
              <a:gd name="connsiteX134" fmla="*/ 1562868 w 3273605"/>
              <a:gd name="connsiteY134" fmla="*/ 102933 h 2801594"/>
              <a:gd name="connsiteX0" fmla="*/ 1562868 w 3273605"/>
              <a:gd name="connsiteY0" fmla="*/ 102933 h 2801594"/>
              <a:gd name="connsiteX1" fmla="*/ 1481367 w 3273605"/>
              <a:gd name="connsiteY1" fmla="*/ 309068 h 2801594"/>
              <a:gd name="connsiteX2" fmla="*/ 1455488 w 3273605"/>
              <a:gd name="connsiteY2" fmla="*/ 464344 h 2801594"/>
              <a:gd name="connsiteX3" fmla="*/ 1610763 w 3273605"/>
              <a:gd name="connsiteY3" fmla="*/ 610993 h 2801594"/>
              <a:gd name="connsiteX4" fmla="*/ 1984455 w 3273605"/>
              <a:gd name="connsiteY4" fmla="*/ 831616 h 2801594"/>
              <a:gd name="connsiteX5" fmla="*/ 2243137 w 3273605"/>
              <a:gd name="connsiteY5" fmla="*/ 1027377 h 2801594"/>
              <a:gd name="connsiteX6" fmla="*/ 2490657 w 3273605"/>
              <a:gd name="connsiteY6" fmla="*/ 1214403 h 2801594"/>
              <a:gd name="connsiteX7" fmla="*/ 2663874 w 3273605"/>
              <a:gd name="connsiteY7" fmla="*/ 1421546 h 2801594"/>
              <a:gd name="connsiteX8" fmla="*/ 3186226 w 3273605"/>
              <a:gd name="connsiteY8" fmla="*/ 1848141 h 2801594"/>
              <a:gd name="connsiteX9" fmla="*/ 3143892 w 3273605"/>
              <a:gd name="connsiteY9" fmla="*/ 1956619 h 2801594"/>
              <a:gd name="connsiteX10" fmla="*/ 3268246 w 3273605"/>
              <a:gd name="connsiteY10" fmla="*/ 2038642 h 2801594"/>
              <a:gd name="connsiteX11" fmla="*/ 3262952 w 3273605"/>
              <a:gd name="connsiteY11" fmla="*/ 2110079 h 2801594"/>
              <a:gd name="connsiteX12" fmla="*/ 3221787 w 3273605"/>
              <a:gd name="connsiteY12" fmla="*/ 2128282 h 2801594"/>
              <a:gd name="connsiteX13" fmla="*/ 3165057 w 3273605"/>
              <a:gd name="connsiteY13" fmla="*/ 2104788 h 2801594"/>
              <a:gd name="connsiteX14" fmla="*/ 3106851 w 3273605"/>
              <a:gd name="connsiteY14" fmla="*/ 2118017 h 2801594"/>
              <a:gd name="connsiteX15" fmla="*/ 3139077 w 3273605"/>
              <a:gd name="connsiteY15" fmla="*/ 2193242 h 2801594"/>
              <a:gd name="connsiteX16" fmla="*/ 3101558 w 3273605"/>
              <a:gd name="connsiteY16" fmla="*/ 2231788 h 2801594"/>
              <a:gd name="connsiteX17" fmla="*/ 3186222 w 3273605"/>
              <a:gd name="connsiteY17" fmla="*/ 2297935 h 2801594"/>
              <a:gd name="connsiteX18" fmla="*/ 3085682 w 3273605"/>
              <a:gd name="connsiteY18" fmla="*/ 2311162 h 2801594"/>
              <a:gd name="connsiteX19" fmla="*/ 3080391 w 3273605"/>
              <a:gd name="connsiteY19" fmla="*/ 2401121 h 2801594"/>
              <a:gd name="connsiteX20" fmla="*/ 3162412 w 3273605"/>
              <a:gd name="connsiteY20" fmla="*/ 2557226 h 2801594"/>
              <a:gd name="connsiteX21" fmla="*/ 3035411 w 3273605"/>
              <a:gd name="connsiteY21" fmla="*/ 2554579 h 2801594"/>
              <a:gd name="connsiteX22" fmla="*/ 3024399 w 3273605"/>
              <a:gd name="connsiteY22" fmla="*/ 2652898 h 2801594"/>
              <a:gd name="connsiteX23" fmla="*/ 3014245 w 3273605"/>
              <a:gd name="connsiteY23" fmla="*/ 2800642 h 2801594"/>
              <a:gd name="connsiteX24" fmla="*/ 2924287 w 3273605"/>
              <a:gd name="connsiteY24" fmla="*/ 2678935 h 2801594"/>
              <a:gd name="connsiteX25" fmla="*/ 2712620 w 3273605"/>
              <a:gd name="connsiteY25" fmla="*/ 2705393 h 2801594"/>
              <a:gd name="connsiteX26" fmla="*/ 2728495 w 3273605"/>
              <a:gd name="connsiteY26" fmla="*/ 2607497 h 2801594"/>
              <a:gd name="connsiteX27" fmla="*/ 2604141 w 3273605"/>
              <a:gd name="connsiteY27" fmla="*/ 2472558 h 2801594"/>
              <a:gd name="connsiteX28" fmla="*/ 2518492 w 3273605"/>
              <a:gd name="connsiteY28" fmla="*/ 2313982 h 2801594"/>
              <a:gd name="connsiteX29" fmla="*/ 2458618 w 3273605"/>
              <a:gd name="connsiteY29" fmla="*/ 2062453 h 2801594"/>
              <a:gd name="connsiteX30" fmla="*/ 2366015 w 3273605"/>
              <a:gd name="connsiteY30" fmla="*/ 1967204 h 2801594"/>
              <a:gd name="connsiteX31" fmla="*/ 2246953 w 3273605"/>
              <a:gd name="connsiteY31" fmla="*/ 2033351 h 2801594"/>
              <a:gd name="connsiteX32" fmla="*/ 2299868 w 3273605"/>
              <a:gd name="connsiteY32" fmla="*/ 2152412 h 2801594"/>
              <a:gd name="connsiteX33" fmla="*/ 2266371 w 3273605"/>
              <a:gd name="connsiteY33" fmla="*/ 2241385 h 2801594"/>
              <a:gd name="connsiteX34" fmla="*/ 2204619 w 3273605"/>
              <a:gd name="connsiteY34" fmla="*/ 2197392 h 2801594"/>
              <a:gd name="connsiteX35" fmla="*/ 2151703 w 3273605"/>
              <a:gd name="connsiteY35" fmla="*/ 2120662 h 2801594"/>
              <a:gd name="connsiteX36" fmla="*/ 2051285 w 3273605"/>
              <a:gd name="connsiteY36" fmla="*/ 2061249 h 2801594"/>
              <a:gd name="connsiteX37" fmla="*/ 1917540 w 3273605"/>
              <a:gd name="connsiteY37" fmla="*/ 1987056 h 2801594"/>
              <a:gd name="connsiteX38" fmla="*/ 1776623 w 3273605"/>
              <a:gd name="connsiteY38" fmla="*/ 1881806 h 2801594"/>
              <a:gd name="connsiteX39" fmla="*/ 1654086 w 3273605"/>
              <a:gd name="connsiteY39" fmla="*/ 1845283 h 2801594"/>
              <a:gd name="connsiteX40" fmla="*/ 1575460 w 3273605"/>
              <a:gd name="connsiteY40" fmla="*/ 1692523 h 2801594"/>
              <a:gd name="connsiteX41" fmla="*/ 1517295 w 3273605"/>
              <a:gd name="connsiteY41" fmla="*/ 1568795 h 2801594"/>
              <a:gd name="connsiteX42" fmla="*/ 1310640 w 3273605"/>
              <a:gd name="connsiteY42" fmla="*/ 1656260 h 2801594"/>
              <a:gd name="connsiteX43" fmla="*/ 1113899 w 3273605"/>
              <a:gd name="connsiteY43" fmla="*/ 1820074 h 2801594"/>
              <a:gd name="connsiteX44" fmla="*/ 906537 w 3273605"/>
              <a:gd name="connsiteY44" fmla="*/ 1810116 h 2801594"/>
              <a:gd name="connsiteX45" fmla="*/ 675146 w 3273605"/>
              <a:gd name="connsiteY45" fmla="*/ 1776392 h 2801594"/>
              <a:gd name="connsiteX46" fmla="*/ 634621 w 3273605"/>
              <a:gd name="connsiteY46" fmla="*/ 1879681 h 2801594"/>
              <a:gd name="connsiteX47" fmla="*/ 580141 w 3273605"/>
              <a:gd name="connsiteY47" fmla="*/ 1949266 h 2801594"/>
              <a:gd name="connsiteX48" fmla="*/ 587360 w 3273605"/>
              <a:gd name="connsiteY48" fmla="*/ 2093574 h 2801594"/>
              <a:gd name="connsiteX49" fmla="*/ 555799 w 3273605"/>
              <a:gd name="connsiteY49" fmla="*/ 2176014 h 2801594"/>
              <a:gd name="connsiteX50" fmla="*/ 490502 w 3273605"/>
              <a:gd name="connsiteY50" fmla="*/ 2172327 h 2801594"/>
              <a:gd name="connsiteX51" fmla="*/ 442492 w 3273605"/>
              <a:gd name="connsiteY51" fmla="*/ 2080974 h 2801594"/>
              <a:gd name="connsiteX52" fmla="*/ 420068 w 3273605"/>
              <a:gd name="connsiteY52" fmla="*/ 2029409 h 2801594"/>
              <a:gd name="connsiteX53" fmla="*/ 339705 w 3273605"/>
              <a:gd name="connsiteY53" fmla="*/ 2096823 h 2801594"/>
              <a:gd name="connsiteX54" fmla="*/ 327663 w 3273605"/>
              <a:gd name="connsiteY54" fmla="*/ 2045064 h 2801594"/>
              <a:gd name="connsiteX55" fmla="*/ 336659 w 3273605"/>
              <a:gd name="connsiteY55" fmla="*/ 2022766 h 2801594"/>
              <a:gd name="connsiteX56" fmla="*/ 286388 w 3273605"/>
              <a:gd name="connsiteY56" fmla="*/ 2014828 h 2801594"/>
              <a:gd name="connsiteX57" fmla="*/ 341951 w 3273605"/>
              <a:gd name="connsiteY57" fmla="*/ 1967201 h 2801594"/>
              <a:gd name="connsiteX58" fmla="*/ 429264 w 3273605"/>
              <a:gd name="connsiteY58" fmla="*/ 1898411 h 2801594"/>
              <a:gd name="connsiteX59" fmla="*/ 454115 w 3273605"/>
              <a:gd name="connsiteY59" fmla="*/ 1751048 h 2801594"/>
              <a:gd name="connsiteX60" fmla="*/ 407648 w 3273605"/>
              <a:gd name="connsiteY60" fmla="*/ 1735891 h 2801594"/>
              <a:gd name="connsiteX61" fmla="*/ 427547 w 3273605"/>
              <a:gd name="connsiteY61" fmla="*/ 1651944 h 2801594"/>
              <a:gd name="connsiteX62" fmla="*/ 394748 w 3273605"/>
              <a:gd name="connsiteY62" fmla="*/ 1636099 h 2801594"/>
              <a:gd name="connsiteX63" fmla="*/ 323170 w 3273605"/>
              <a:gd name="connsiteY63" fmla="*/ 1599996 h 2801594"/>
              <a:gd name="connsiteX64" fmla="*/ 89976 w 3273605"/>
              <a:gd name="connsiteY64" fmla="*/ 1553999 h 2801594"/>
              <a:gd name="connsiteX65" fmla="*/ 20 w 3273605"/>
              <a:gd name="connsiteY65" fmla="*/ 1404374 h 2801594"/>
              <a:gd name="connsiteX66" fmla="*/ 135646 w 3273605"/>
              <a:gd name="connsiteY66" fmla="*/ 1387370 h 2801594"/>
              <a:gd name="connsiteX67" fmla="*/ 256416 w 3273605"/>
              <a:gd name="connsiteY67" fmla="*/ 1292480 h 2801594"/>
              <a:gd name="connsiteX68" fmla="*/ 403065 w 3273605"/>
              <a:gd name="connsiteY68" fmla="*/ 1275227 h 2801594"/>
              <a:gd name="connsiteX69" fmla="*/ 522038 w 3273605"/>
              <a:gd name="connsiteY69" fmla="*/ 1092590 h 2801594"/>
              <a:gd name="connsiteX70" fmla="*/ 528283 w 3273605"/>
              <a:gd name="connsiteY70" fmla="*/ 1021107 h 2801594"/>
              <a:gd name="connsiteX71" fmla="*/ 537808 w 3273605"/>
              <a:gd name="connsiteY71" fmla="*/ 960812 h 2801594"/>
              <a:gd name="connsiteX72" fmla="*/ 573527 w 3273605"/>
              <a:gd name="connsiteY72" fmla="*/ 952051 h 2801594"/>
              <a:gd name="connsiteX73" fmla="*/ 602955 w 3273605"/>
              <a:gd name="connsiteY73" fmla="*/ 983142 h 2801594"/>
              <a:gd name="connsiteX74" fmla="*/ 621152 w 3273605"/>
              <a:gd name="connsiteY74" fmla="*/ 966338 h 2801594"/>
              <a:gd name="connsiteX75" fmla="*/ 619624 w 3273605"/>
              <a:gd name="connsiteY75" fmla="*/ 906088 h 2801594"/>
              <a:gd name="connsiteX76" fmla="*/ 671069 w 3273605"/>
              <a:gd name="connsiteY76" fmla="*/ 885556 h 2801594"/>
              <a:gd name="connsiteX77" fmla="*/ 714020 w 3273605"/>
              <a:gd name="connsiteY77" fmla="*/ 930620 h 2801594"/>
              <a:gd name="connsiteX78" fmla="*/ 730689 w 3273605"/>
              <a:gd name="connsiteY78" fmla="*/ 952051 h 2801594"/>
              <a:gd name="connsiteX79" fmla="*/ 759714 w 3273605"/>
              <a:gd name="connsiteY79" fmla="*/ 939380 h 2801594"/>
              <a:gd name="connsiteX80" fmla="*/ 768789 w 3273605"/>
              <a:gd name="connsiteY80" fmla="*/ 880613 h 2801594"/>
              <a:gd name="connsiteX81" fmla="*/ 769823 w 3273605"/>
              <a:gd name="connsiteY81" fmla="*/ 847186 h 2801594"/>
              <a:gd name="connsiteX82" fmla="*/ 790220 w 3273605"/>
              <a:gd name="connsiteY82" fmla="*/ 823463 h 2801594"/>
              <a:gd name="connsiteX83" fmla="*/ 845978 w 3273605"/>
              <a:gd name="connsiteY83" fmla="*/ 804952 h 2801594"/>
              <a:gd name="connsiteX84" fmla="*/ 878327 w 3273605"/>
              <a:gd name="connsiteY84" fmla="*/ 799651 h 2801594"/>
              <a:gd name="connsiteX85" fmla="*/ 896523 w 3273605"/>
              <a:gd name="connsiteY85" fmla="*/ 767167 h 2801594"/>
              <a:gd name="connsiteX86" fmla="*/ 921189 w 3273605"/>
              <a:gd name="connsiteY86" fmla="*/ 759170 h 2801594"/>
              <a:gd name="connsiteX87" fmla="*/ 937858 w 3273605"/>
              <a:gd name="connsiteY87" fmla="*/ 735357 h 2801594"/>
              <a:gd name="connsiteX88" fmla="*/ 961670 w 3273605"/>
              <a:gd name="connsiteY88" fmla="*/ 787745 h 2801594"/>
              <a:gd name="connsiteX89" fmla="*/ 1004533 w 3273605"/>
              <a:gd name="connsiteY89" fmla="*/ 785364 h 2801594"/>
              <a:gd name="connsiteX90" fmla="*/ 1042633 w 3273605"/>
              <a:gd name="connsiteY90" fmla="*/ 797270 h 2801594"/>
              <a:gd name="connsiteX91" fmla="*/ 1066445 w 3273605"/>
              <a:gd name="connsiteY91" fmla="*/ 787745 h 2801594"/>
              <a:gd name="connsiteX92" fmla="*/ 1095020 w 3273605"/>
              <a:gd name="connsiteY92" fmla="*/ 859182 h 2801594"/>
              <a:gd name="connsiteX93" fmla="*/ 1119956 w 3273605"/>
              <a:gd name="connsiteY93" fmla="*/ 846872 h 2801594"/>
              <a:gd name="connsiteX94" fmla="*/ 1163088 w 3273605"/>
              <a:gd name="connsiteY94" fmla="*/ 852532 h 2801594"/>
              <a:gd name="connsiteX95" fmla="*/ 1197414 w 3273605"/>
              <a:gd name="connsiteY95" fmla="*/ 859182 h 2801594"/>
              <a:gd name="connsiteX96" fmla="*/ 1256765 w 3273605"/>
              <a:gd name="connsiteY96" fmla="*/ 914715 h 2801594"/>
              <a:gd name="connsiteX97" fmla="*/ 1285520 w 3273605"/>
              <a:gd name="connsiteY97" fmla="*/ 899663 h 2801594"/>
              <a:gd name="connsiteX98" fmla="*/ 1321239 w 3273605"/>
              <a:gd name="connsiteY98" fmla="*/ 923476 h 2801594"/>
              <a:gd name="connsiteX99" fmla="*/ 1373627 w 3273605"/>
              <a:gd name="connsiteY99" fmla="*/ 952051 h 2801594"/>
              <a:gd name="connsiteX100" fmla="*/ 1454589 w 3273605"/>
              <a:gd name="connsiteY100" fmla="*/ 956633 h 2801594"/>
              <a:gd name="connsiteX101" fmla="*/ 1478086 w 3273605"/>
              <a:gd name="connsiteY101" fmla="*/ 917680 h 2801594"/>
              <a:gd name="connsiteX102" fmla="*/ 1442683 w 3273605"/>
              <a:gd name="connsiteY102" fmla="*/ 875851 h 2801594"/>
              <a:gd name="connsiteX103" fmla="*/ 1367740 w 3273605"/>
              <a:gd name="connsiteY103" fmla="*/ 823687 h 2801594"/>
              <a:gd name="connsiteX104" fmla="*/ 1280758 w 3273605"/>
              <a:gd name="connsiteY104" fmla="*/ 778220 h 2801594"/>
              <a:gd name="connsiteX105" fmla="*/ 1195527 w 3273605"/>
              <a:gd name="connsiteY105" fmla="*/ 685396 h 2801594"/>
              <a:gd name="connsiteX106" fmla="*/ 1156933 w 3273605"/>
              <a:gd name="connsiteY106" fmla="*/ 663920 h 2801594"/>
              <a:gd name="connsiteX107" fmla="*/ 1075341 w 3273605"/>
              <a:gd name="connsiteY107" fmla="*/ 588124 h 2801594"/>
              <a:gd name="connsiteX108" fmla="*/ 1045014 w 3273605"/>
              <a:gd name="connsiteY108" fmla="*/ 521045 h 2801594"/>
              <a:gd name="connsiteX109" fmla="*/ 1014058 w 3273605"/>
              <a:gd name="connsiteY109" fmla="*/ 471038 h 2801594"/>
              <a:gd name="connsiteX110" fmla="*/ 997074 w 3273605"/>
              <a:gd name="connsiteY110" fmla="*/ 455134 h 2801594"/>
              <a:gd name="connsiteX111" fmla="*/ 1002151 w 3273605"/>
              <a:gd name="connsiteY111" fmla="*/ 418651 h 2801594"/>
              <a:gd name="connsiteX112" fmla="*/ 1023583 w 3273605"/>
              <a:gd name="connsiteY112" fmla="*/ 378394 h 2801594"/>
              <a:gd name="connsiteX113" fmla="*/ 980720 w 3273605"/>
              <a:gd name="connsiteY113" fmla="*/ 378170 h 2801594"/>
              <a:gd name="connsiteX114" fmla="*/ 938801 w 3273605"/>
              <a:gd name="connsiteY114" fmla="*/ 353099 h 2801594"/>
              <a:gd name="connsiteX115" fmla="*/ 930714 w 3273605"/>
              <a:gd name="connsiteY115" fmla="*/ 290063 h 2801594"/>
              <a:gd name="connsiteX116" fmla="*/ 899758 w 3273605"/>
              <a:gd name="connsiteY116" fmla="*/ 275776 h 2801594"/>
              <a:gd name="connsiteX117" fmla="*/ 894186 w 3273605"/>
              <a:gd name="connsiteY117" fmla="*/ 252862 h 2801594"/>
              <a:gd name="connsiteX118" fmla="*/ 842608 w 3273605"/>
              <a:gd name="connsiteY118" fmla="*/ 256726 h 2801594"/>
              <a:gd name="connsiteX119" fmla="*/ 830702 w 3273605"/>
              <a:gd name="connsiteY119" fmla="*/ 240057 h 2801594"/>
              <a:gd name="connsiteX120" fmla="*/ 780695 w 3273605"/>
              <a:gd name="connsiteY120" fmla="*/ 247201 h 2801594"/>
              <a:gd name="connsiteX121" fmla="*/ 759264 w 3273605"/>
              <a:gd name="connsiteY121" fmla="*/ 235295 h 2801594"/>
              <a:gd name="connsiteX122" fmla="*/ 746639 w 3273605"/>
              <a:gd name="connsiteY122" fmla="*/ 193644 h 2801594"/>
              <a:gd name="connsiteX123" fmla="*/ 672819 w 3273605"/>
              <a:gd name="connsiteY123" fmla="*/ 215075 h 2801594"/>
              <a:gd name="connsiteX124" fmla="*/ 697352 w 3273605"/>
              <a:gd name="connsiteY124" fmla="*/ 178145 h 2801594"/>
              <a:gd name="connsiteX125" fmla="*/ 744977 w 3273605"/>
              <a:gd name="connsiteY125" fmla="*/ 154332 h 2801594"/>
              <a:gd name="connsiteX126" fmla="*/ 780696 w 3273605"/>
              <a:gd name="connsiteY126" fmla="*/ 142426 h 2801594"/>
              <a:gd name="connsiteX127" fmla="*/ 794982 w 3273605"/>
              <a:gd name="connsiteY127" fmla="*/ 92419 h 2801594"/>
              <a:gd name="connsiteX128" fmla="*/ 837845 w 3273605"/>
              <a:gd name="connsiteY128" fmla="*/ 97182 h 2801594"/>
              <a:gd name="connsiteX129" fmla="*/ 941182 w 3273605"/>
              <a:gd name="connsiteY129" fmla="*/ 41649 h 2801594"/>
              <a:gd name="connsiteX130" fmla="*/ 1174994 w 3273605"/>
              <a:gd name="connsiteY130" fmla="*/ 0 h 2801594"/>
              <a:gd name="connsiteX131" fmla="*/ 1273704 w 3273605"/>
              <a:gd name="connsiteY131" fmla="*/ 27677 h 2801594"/>
              <a:gd name="connsiteX132" fmla="*/ 1337908 w 3273605"/>
              <a:gd name="connsiteY132" fmla="*/ 61463 h 2801594"/>
              <a:gd name="connsiteX133" fmla="*/ 1380770 w 3273605"/>
              <a:gd name="connsiteY133" fmla="*/ 90038 h 2801594"/>
              <a:gd name="connsiteX134" fmla="*/ 1562868 w 3273605"/>
              <a:gd name="connsiteY134" fmla="*/ 102933 h 2801594"/>
              <a:gd name="connsiteX0" fmla="*/ 1562868 w 3273605"/>
              <a:gd name="connsiteY0" fmla="*/ 102933 h 2801594"/>
              <a:gd name="connsiteX1" fmla="*/ 1481367 w 3273605"/>
              <a:gd name="connsiteY1" fmla="*/ 309068 h 2801594"/>
              <a:gd name="connsiteX2" fmla="*/ 1455488 w 3273605"/>
              <a:gd name="connsiteY2" fmla="*/ 464344 h 2801594"/>
              <a:gd name="connsiteX3" fmla="*/ 1610763 w 3273605"/>
              <a:gd name="connsiteY3" fmla="*/ 610993 h 2801594"/>
              <a:gd name="connsiteX4" fmla="*/ 1984455 w 3273605"/>
              <a:gd name="connsiteY4" fmla="*/ 831616 h 2801594"/>
              <a:gd name="connsiteX5" fmla="*/ 2243137 w 3273605"/>
              <a:gd name="connsiteY5" fmla="*/ 1027377 h 2801594"/>
              <a:gd name="connsiteX6" fmla="*/ 2490657 w 3273605"/>
              <a:gd name="connsiteY6" fmla="*/ 1214403 h 2801594"/>
              <a:gd name="connsiteX7" fmla="*/ 2663874 w 3273605"/>
              <a:gd name="connsiteY7" fmla="*/ 1421546 h 2801594"/>
              <a:gd name="connsiteX8" fmla="*/ 3117433 w 3273605"/>
              <a:gd name="connsiteY8" fmla="*/ 1639122 h 2801594"/>
              <a:gd name="connsiteX9" fmla="*/ 3186226 w 3273605"/>
              <a:gd name="connsiteY9" fmla="*/ 1848141 h 2801594"/>
              <a:gd name="connsiteX10" fmla="*/ 3143892 w 3273605"/>
              <a:gd name="connsiteY10" fmla="*/ 1956619 h 2801594"/>
              <a:gd name="connsiteX11" fmla="*/ 3268246 w 3273605"/>
              <a:gd name="connsiteY11" fmla="*/ 2038642 h 2801594"/>
              <a:gd name="connsiteX12" fmla="*/ 3262952 w 3273605"/>
              <a:gd name="connsiteY12" fmla="*/ 2110079 h 2801594"/>
              <a:gd name="connsiteX13" fmla="*/ 3221787 w 3273605"/>
              <a:gd name="connsiteY13" fmla="*/ 2128282 h 2801594"/>
              <a:gd name="connsiteX14" fmla="*/ 3165057 w 3273605"/>
              <a:gd name="connsiteY14" fmla="*/ 2104788 h 2801594"/>
              <a:gd name="connsiteX15" fmla="*/ 3106851 w 3273605"/>
              <a:gd name="connsiteY15" fmla="*/ 2118017 h 2801594"/>
              <a:gd name="connsiteX16" fmla="*/ 3139077 w 3273605"/>
              <a:gd name="connsiteY16" fmla="*/ 2193242 h 2801594"/>
              <a:gd name="connsiteX17" fmla="*/ 3101558 w 3273605"/>
              <a:gd name="connsiteY17" fmla="*/ 2231788 h 2801594"/>
              <a:gd name="connsiteX18" fmla="*/ 3186222 w 3273605"/>
              <a:gd name="connsiteY18" fmla="*/ 2297935 h 2801594"/>
              <a:gd name="connsiteX19" fmla="*/ 3085682 w 3273605"/>
              <a:gd name="connsiteY19" fmla="*/ 2311162 h 2801594"/>
              <a:gd name="connsiteX20" fmla="*/ 3080391 w 3273605"/>
              <a:gd name="connsiteY20" fmla="*/ 2401121 h 2801594"/>
              <a:gd name="connsiteX21" fmla="*/ 3162412 w 3273605"/>
              <a:gd name="connsiteY21" fmla="*/ 2557226 h 2801594"/>
              <a:gd name="connsiteX22" fmla="*/ 3035411 w 3273605"/>
              <a:gd name="connsiteY22" fmla="*/ 2554579 h 2801594"/>
              <a:gd name="connsiteX23" fmla="*/ 3024399 w 3273605"/>
              <a:gd name="connsiteY23" fmla="*/ 2652898 h 2801594"/>
              <a:gd name="connsiteX24" fmla="*/ 3014245 w 3273605"/>
              <a:gd name="connsiteY24" fmla="*/ 2800642 h 2801594"/>
              <a:gd name="connsiteX25" fmla="*/ 2924287 w 3273605"/>
              <a:gd name="connsiteY25" fmla="*/ 2678935 h 2801594"/>
              <a:gd name="connsiteX26" fmla="*/ 2712620 w 3273605"/>
              <a:gd name="connsiteY26" fmla="*/ 2705393 h 2801594"/>
              <a:gd name="connsiteX27" fmla="*/ 2728495 w 3273605"/>
              <a:gd name="connsiteY27" fmla="*/ 2607497 h 2801594"/>
              <a:gd name="connsiteX28" fmla="*/ 2604141 w 3273605"/>
              <a:gd name="connsiteY28" fmla="*/ 2472558 h 2801594"/>
              <a:gd name="connsiteX29" fmla="*/ 2518492 w 3273605"/>
              <a:gd name="connsiteY29" fmla="*/ 2313982 h 2801594"/>
              <a:gd name="connsiteX30" fmla="*/ 2458618 w 3273605"/>
              <a:gd name="connsiteY30" fmla="*/ 2062453 h 2801594"/>
              <a:gd name="connsiteX31" fmla="*/ 2366015 w 3273605"/>
              <a:gd name="connsiteY31" fmla="*/ 1967204 h 2801594"/>
              <a:gd name="connsiteX32" fmla="*/ 2246953 w 3273605"/>
              <a:gd name="connsiteY32" fmla="*/ 2033351 h 2801594"/>
              <a:gd name="connsiteX33" fmla="*/ 2299868 w 3273605"/>
              <a:gd name="connsiteY33" fmla="*/ 2152412 h 2801594"/>
              <a:gd name="connsiteX34" fmla="*/ 2266371 w 3273605"/>
              <a:gd name="connsiteY34" fmla="*/ 2241385 h 2801594"/>
              <a:gd name="connsiteX35" fmla="*/ 2204619 w 3273605"/>
              <a:gd name="connsiteY35" fmla="*/ 2197392 h 2801594"/>
              <a:gd name="connsiteX36" fmla="*/ 2151703 w 3273605"/>
              <a:gd name="connsiteY36" fmla="*/ 2120662 h 2801594"/>
              <a:gd name="connsiteX37" fmla="*/ 2051285 w 3273605"/>
              <a:gd name="connsiteY37" fmla="*/ 2061249 h 2801594"/>
              <a:gd name="connsiteX38" fmla="*/ 1917540 w 3273605"/>
              <a:gd name="connsiteY38" fmla="*/ 1987056 h 2801594"/>
              <a:gd name="connsiteX39" fmla="*/ 1776623 w 3273605"/>
              <a:gd name="connsiteY39" fmla="*/ 1881806 h 2801594"/>
              <a:gd name="connsiteX40" fmla="*/ 1654086 w 3273605"/>
              <a:gd name="connsiteY40" fmla="*/ 1845283 h 2801594"/>
              <a:gd name="connsiteX41" fmla="*/ 1575460 w 3273605"/>
              <a:gd name="connsiteY41" fmla="*/ 1692523 h 2801594"/>
              <a:gd name="connsiteX42" fmla="*/ 1517295 w 3273605"/>
              <a:gd name="connsiteY42" fmla="*/ 1568795 h 2801594"/>
              <a:gd name="connsiteX43" fmla="*/ 1310640 w 3273605"/>
              <a:gd name="connsiteY43" fmla="*/ 1656260 h 2801594"/>
              <a:gd name="connsiteX44" fmla="*/ 1113899 w 3273605"/>
              <a:gd name="connsiteY44" fmla="*/ 1820074 h 2801594"/>
              <a:gd name="connsiteX45" fmla="*/ 906537 w 3273605"/>
              <a:gd name="connsiteY45" fmla="*/ 1810116 h 2801594"/>
              <a:gd name="connsiteX46" fmla="*/ 675146 w 3273605"/>
              <a:gd name="connsiteY46" fmla="*/ 1776392 h 2801594"/>
              <a:gd name="connsiteX47" fmla="*/ 634621 w 3273605"/>
              <a:gd name="connsiteY47" fmla="*/ 1879681 h 2801594"/>
              <a:gd name="connsiteX48" fmla="*/ 580141 w 3273605"/>
              <a:gd name="connsiteY48" fmla="*/ 1949266 h 2801594"/>
              <a:gd name="connsiteX49" fmla="*/ 587360 w 3273605"/>
              <a:gd name="connsiteY49" fmla="*/ 2093574 h 2801594"/>
              <a:gd name="connsiteX50" fmla="*/ 555799 w 3273605"/>
              <a:gd name="connsiteY50" fmla="*/ 2176014 h 2801594"/>
              <a:gd name="connsiteX51" fmla="*/ 490502 w 3273605"/>
              <a:gd name="connsiteY51" fmla="*/ 2172327 h 2801594"/>
              <a:gd name="connsiteX52" fmla="*/ 442492 w 3273605"/>
              <a:gd name="connsiteY52" fmla="*/ 2080974 h 2801594"/>
              <a:gd name="connsiteX53" fmla="*/ 420068 w 3273605"/>
              <a:gd name="connsiteY53" fmla="*/ 2029409 h 2801594"/>
              <a:gd name="connsiteX54" fmla="*/ 339705 w 3273605"/>
              <a:gd name="connsiteY54" fmla="*/ 2096823 h 2801594"/>
              <a:gd name="connsiteX55" fmla="*/ 327663 w 3273605"/>
              <a:gd name="connsiteY55" fmla="*/ 2045064 h 2801594"/>
              <a:gd name="connsiteX56" fmla="*/ 336659 w 3273605"/>
              <a:gd name="connsiteY56" fmla="*/ 2022766 h 2801594"/>
              <a:gd name="connsiteX57" fmla="*/ 286388 w 3273605"/>
              <a:gd name="connsiteY57" fmla="*/ 2014828 h 2801594"/>
              <a:gd name="connsiteX58" fmla="*/ 341951 w 3273605"/>
              <a:gd name="connsiteY58" fmla="*/ 1967201 h 2801594"/>
              <a:gd name="connsiteX59" fmla="*/ 429264 w 3273605"/>
              <a:gd name="connsiteY59" fmla="*/ 1898411 h 2801594"/>
              <a:gd name="connsiteX60" fmla="*/ 454115 w 3273605"/>
              <a:gd name="connsiteY60" fmla="*/ 1751048 h 2801594"/>
              <a:gd name="connsiteX61" fmla="*/ 407648 w 3273605"/>
              <a:gd name="connsiteY61" fmla="*/ 1735891 h 2801594"/>
              <a:gd name="connsiteX62" fmla="*/ 427547 w 3273605"/>
              <a:gd name="connsiteY62" fmla="*/ 1651944 h 2801594"/>
              <a:gd name="connsiteX63" fmla="*/ 394748 w 3273605"/>
              <a:gd name="connsiteY63" fmla="*/ 1636099 h 2801594"/>
              <a:gd name="connsiteX64" fmla="*/ 323170 w 3273605"/>
              <a:gd name="connsiteY64" fmla="*/ 1599996 h 2801594"/>
              <a:gd name="connsiteX65" fmla="*/ 89976 w 3273605"/>
              <a:gd name="connsiteY65" fmla="*/ 1553999 h 2801594"/>
              <a:gd name="connsiteX66" fmla="*/ 20 w 3273605"/>
              <a:gd name="connsiteY66" fmla="*/ 1404374 h 2801594"/>
              <a:gd name="connsiteX67" fmla="*/ 135646 w 3273605"/>
              <a:gd name="connsiteY67" fmla="*/ 1387370 h 2801594"/>
              <a:gd name="connsiteX68" fmla="*/ 256416 w 3273605"/>
              <a:gd name="connsiteY68" fmla="*/ 1292480 h 2801594"/>
              <a:gd name="connsiteX69" fmla="*/ 403065 w 3273605"/>
              <a:gd name="connsiteY69" fmla="*/ 1275227 h 2801594"/>
              <a:gd name="connsiteX70" fmla="*/ 522038 w 3273605"/>
              <a:gd name="connsiteY70" fmla="*/ 1092590 h 2801594"/>
              <a:gd name="connsiteX71" fmla="*/ 528283 w 3273605"/>
              <a:gd name="connsiteY71" fmla="*/ 1021107 h 2801594"/>
              <a:gd name="connsiteX72" fmla="*/ 537808 w 3273605"/>
              <a:gd name="connsiteY72" fmla="*/ 960812 h 2801594"/>
              <a:gd name="connsiteX73" fmla="*/ 573527 w 3273605"/>
              <a:gd name="connsiteY73" fmla="*/ 952051 h 2801594"/>
              <a:gd name="connsiteX74" fmla="*/ 602955 w 3273605"/>
              <a:gd name="connsiteY74" fmla="*/ 983142 h 2801594"/>
              <a:gd name="connsiteX75" fmla="*/ 621152 w 3273605"/>
              <a:gd name="connsiteY75" fmla="*/ 966338 h 2801594"/>
              <a:gd name="connsiteX76" fmla="*/ 619624 w 3273605"/>
              <a:gd name="connsiteY76" fmla="*/ 906088 h 2801594"/>
              <a:gd name="connsiteX77" fmla="*/ 671069 w 3273605"/>
              <a:gd name="connsiteY77" fmla="*/ 885556 h 2801594"/>
              <a:gd name="connsiteX78" fmla="*/ 714020 w 3273605"/>
              <a:gd name="connsiteY78" fmla="*/ 930620 h 2801594"/>
              <a:gd name="connsiteX79" fmla="*/ 730689 w 3273605"/>
              <a:gd name="connsiteY79" fmla="*/ 952051 h 2801594"/>
              <a:gd name="connsiteX80" fmla="*/ 759714 w 3273605"/>
              <a:gd name="connsiteY80" fmla="*/ 939380 h 2801594"/>
              <a:gd name="connsiteX81" fmla="*/ 768789 w 3273605"/>
              <a:gd name="connsiteY81" fmla="*/ 880613 h 2801594"/>
              <a:gd name="connsiteX82" fmla="*/ 769823 w 3273605"/>
              <a:gd name="connsiteY82" fmla="*/ 847186 h 2801594"/>
              <a:gd name="connsiteX83" fmla="*/ 790220 w 3273605"/>
              <a:gd name="connsiteY83" fmla="*/ 823463 h 2801594"/>
              <a:gd name="connsiteX84" fmla="*/ 845978 w 3273605"/>
              <a:gd name="connsiteY84" fmla="*/ 804952 h 2801594"/>
              <a:gd name="connsiteX85" fmla="*/ 878327 w 3273605"/>
              <a:gd name="connsiteY85" fmla="*/ 799651 h 2801594"/>
              <a:gd name="connsiteX86" fmla="*/ 896523 w 3273605"/>
              <a:gd name="connsiteY86" fmla="*/ 767167 h 2801594"/>
              <a:gd name="connsiteX87" fmla="*/ 921189 w 3273605"/>
              <a:gd name="connsiteY87" fmla="*/ 759170 h 2801594"/>
              <a:gd name="connsiteX88" fmla="*/ 937858 w 3273605"/>
              <a:gd name="connsiteY88" fmla="*/ 735357 h 2801594"/>
              <a:gd name="connsiteX89" fmla="*/ 961670 w 3273605"/>
              <a:gd name="connsiteY89" fmla="*/ 787745 h 2801594"/>
              <a:gd name="connsiteX90" fmla="*/ 1004533 w 3273605"/>
              <a:gd name="connsiteY90" fmla="*/ 785364 h 2801594"/>
              <a:gd name="connsiteX91" fmla="*/ 1042633 w 3273605"/>
              <a:gd name="connsiteY91" fmla="*/ 797270 h 2801594"/>
              <a:gd name="connsiteX92" fmla="*/ 1066445 w 3273605"/>
              <a:gd name="connsiteY92" fmla="*/ 787745 h 2801594"/>
              <a:gd name="connsiteX93" fmla="*/ 1095020 w 3273605"/>
              <a:gd name="connsiteY93" fmla="*/ 859182 h 2801594"/>
              <a:gd name="connsiteX94" fmla="*/ 1119956 w 3273605"/>
              <a:gd name="connsiteY94" fmla="*/ 846872 h 2801594"/>
              <a:gd name="connsiteX95" fmla="*/ 1163088 w 3273605"/>
              <a:gd name="connsiteY95" fmla="*/ 852532 h 2801594"/>
              <a:gd name="connsiteX96" fmla="*/ 1197414 w 3273605"/>
              <a:gd name="connsiteY96" fmla="*/ 859182 h 2801594"/>
              <a:gd name="connsiteX97" fmla="*/ 1256765 w 3273605"/>
              <a:gd name="connsiteY97" fmla="*/ 914715 h 2801594"/>
              <a:gd name="connsiteX98" fmla="*/ 1285520 w 3273605"/>
              <a:gd name="connsiteY98" fmla="*/ 899663 h 2801594"/>
              <a:gd name="connsiteX99" fmla="*/ 1321239 w 3273605"/>
              <a:gd name="connsiteY99" fmla="*/ 923476 h 2801594"/>
              <a:gd name="connsiteX100" fmla="*/ 1373627 w 3273605"/>
              <a:gd name="connsiteY100" fmla="*/ 952051 h 2801594"/>
              <a:gd name="connsiteX101" fmla="*/ 1454589 w 3273605"/>
              <a:gd name="connsiteY101" fmla="*/ 956633 h 2801594"/>
              <a:gd name="connsiteX102" fmla="*/ 1478086 w 3273605"/>
              <a:gd name="connsiteY102" fmla="*/ 917680 h 2801594"/>
              <a:gd name="connsiteX103" fmla="*/ 1442683 w 3273605"/>
              <a:gd name="connsiteY103" fmla="*/ 875851 h 2801594"/>
              <a:gd name="connsiteX104" fmla="*/ 1367740 w 3273605"/>
              <a:gd name="connsiteY104" fmla="*/ 823687 h 2801594"/>
              <a:gd name="connsiteX105" fmla="*/ 1280758 w 3273605"/>
              <a:gd name="connsiteY105" fmla="*/ 778220 h 2801594"/>
              <a:gd name="connsiteX106" fmla="*/ 1195527 w 3273605"/>
              <a:gd name="connsiteY106" fmla="*/ 685396 h 2801594"/>
              <a:gd name="connsiteX107" fmla="*/ 1156933 w 3273605"/>
              <a:gd name="connsiteY107" fmla="*/ 663920 h 2801594"/>
              <a:gd name="connsiteX108" fmla="*/ 1075341 w 3273605"/>
              <a:gd name="connsiteY108" fmla="*/ 588124 h 2801594"/>
              <a:gd name="connsiteX109" fmla="*/ 1045014 w 3273605"/>
              <a:gd name="connsiteY109" fmla="*/ 521045 h 2801594"/>
              <a:gd name="connsiteX110" fmla="*/ 1014058 w 3273605"/>
              <a:gd name="connsiteY110" fmla="*/ 471038 h 2801594"/>
              <a:gd name="connsiteX111" fmla="*/ 997074 w 3273605"/>
              <a:gd name="connsiteY111" fmla="*/ 455134 h 2801594"/>
              <a:gd name="connsiteX112" fmla="*/ 1002151 w 3273605"/>
              <a:gd name="connsiteY112" fmla="*/ 418651 h 2801594"/>
              <a:gd name="connsiteX113" fmla="*/ 1023583 w 3273605"/>
              <a:gd name="connsiteY113" fmla="*/ 378394 h 2801594"/>
              <a:gd name="connsiteX114" fmla="*/ 980720 w 3273605"/>
              <a:gd name="connsiteY114" fmla="*/ 378170 h 2801594"/>
              <a:gd name="connsiteX115" fmla="*/ 938801 w 3273605"/>
              <a:gd name="connsiteY115" fmla="*/ 353099 h 2801594"/>
              <a:gd name="connsiteX116" fmla="*/ 930714 w 3273605"/>
              <a:gd name="connsiteY116" fmla="*/ 290063 h 2801594"/>
              <a:gd name="connsiteX117" fmla="*/ 899758 w 3273605"/>
              <a:gd name="connsiteY117" fmla="*/ 275776 h 2801594"/>
              <a:gd name="connsiteX118" fmla="*/ 894186 w 3273605"/>
              <a:gd name="connsiteY118" fmla="*/ 252862 h 2801594"/>
              <a:gd name="connsiteX119" fmla="*/ 842608 w 3273605"/>
              <a:gd name="connsiteY119" fmla="*/ 256726 h 2801594"/>
              <a:gd name="connsiteX120" fmla="*/ 830702 w 3273605"/>
              <a:gd name="connsiteY120" fmla="*/ 240057 h 2801594"/>
              <a:gd name="connsiteX121" fmla="*/ 780695 w 3273605"/>
              <a:gd name="connsiteY121" fmla="*/ 247201 h 2801594"/>
              <a:gd name="connsiteX122" fmla="*/ 759264 w 3273605"/>
              <a:gd name="connsiteY122" fmla="*/ 235295 h 2801594"/>
              <a:gd name="connsiteX123" fmla="*/ 746639 w 3273605"/>
              <a:gd name="connsiteY123" fmla="*/ 193644 h 2801594"/>
              <a:gd name="connsiteX124" fmla="*/ 672819 w 3273605"/>
              <a:gd name="connsiteY124" fmla="*/ 215075 h 2801594"/>
              <a:gd name="connsiteX125" fmla="*/ 697352 w 3273605"/>
              <a:gd name="connsiteY125" fmla="*/ 178145 h 2801594"/>
              <a:gd name="connsiteX126" fmla="*/ 744977 w 3273605"/>
              <a:gd name="connsiteY126" fmla="*/ 154332 h 2801594"/>
              <a:gd name="connsiteX127" fmla="*/ 780696 w 3273605"/>
              <a:gd name="connsiteY127" fmla="*/ 142426 h 2801594"/>
              <a:gd name="connsiteX128" fmla="*/ 794982 w 3273605"/>
              <a:gd name="connsiteY128" fmla="*/ 92419 h 2801594"/>
              <a:gd name="connsiteX129" fmla="*/ 837845 w 3273605"/>
              <a:gd name="connsiteY129" fmla="*/ 97182 h 2801594"/>
              <a:gd name="connsiteX130" fmla="*/ 941182 w 3273605"/>
              <a:gd name="connsiteY130" fmla="*/ 41649 h 2801594"/>
              <a:gd name="connsiteX131" fmla="*/ 1174994 w 3273605"/>
              <a:gd name="connsiteY131" fmla="*/ 0 h 2801594"/>
              <a:gd name="connsiteX132" fmla="*/ 1273704 w 3273605"/>
              <a:gd name="connsiteY132" fmla="*/ 27677 h 2801594"/>
              <a:gd name="connsiteX133" fmla="*/ 1337908 w 3273605"/>
              <a:gd name="connsiteY133" fmla="*/ 61463 h 2801594"/>
              <a:gd name="connsiteX134" fmla="*/ 1380770 w 3273605"/>
              <a:gd name="connsiteY134" fmla="*/ 90038 h 2801594"/>
              <a:gd name="connsiteX135" fmla="*/ 1562868 w 3273605"/>
              <a:gd name="connsiteY135" fmla="*/ 102933 h 2801594"/>
              <a:gd name="connsiteX0" fmla="*/ 1562868 w 3273605"/>
              <a:gd name="connsiteY0" fmla="*/ 102933 h 2801594"/>
              <a:gd name="connsiteX1" fmla="*/ 1481367 w 3273605"/>
              <a:gd name="connsiteY1" fmla="*/ 309068 h 2801594"/>
              <a:gd name="connsiteX2" fmla="*/ 1455488 w 3273605"/>
              <a:gd name="connsiteY2" fmla="*/ 464344 h 2801594"/>
              <a:gd name="connsiteX3" fmla="*/ 1610763 w 3273605"/>
              <a:gd name="connsiteY3" fmla="*/ 610993 h 2801594"/>
              <a:gd name="connsiteX4" fmla="*/ 1984455 w 3273605"/>
              <a:gd name="connsiteY4" fmla="*/ 831616 h 2801594"/>
              <a:gd name="connsiteX5" fmla="*/ 2243137 w 3273605"/>
              <a:gd name="connsiteY5" fmla="*/ 1027377 h 2801594"/>
              <a:gd name="connsiteX6" fmla="*/ 2490657 w 3273605"/>
              <a:gd name="connsiteY6" fmla="*/ 1214403 h 2801594"/>
              <a:gd name="connsiteX7" fmla="*/ 2663874 w 3273605"/>
              <a:gd name="connsiteY7" fmla="*/ 1421546 h 2801594"/>
              <a:gd name="connsiteX8" fmla="*/ 2966620 w 3273605"/>
              <a:gd name="connsiteY8" fmla="*/ 1644413 h 2801594"/>
              <a:gd name="connsiteX9" fmla="*/ 3117433 w 3273605"/>
              <a:gd name="connsiteY9" fmla="*/ 1639122 h 2801594"/>
              <a:gd name="connsiteX10" fmla="*/ 3186226 w 3273605"/>
              <a:gd name="connsiteY10" fmla="*/ 1848141 h 2801594"/>
              <a:gd name="connsiteX11" fmla="*/ 3143892 w 3273605"/>
              <a:gd name="connsiteY11" fmla="*/ 1956619 h 2801594"/>
              <a:gd name="connsiteX12" fmla="*/ 3268246 w 3273605"/>
              <a:gd name="connsiteY12" fmla="*/ 2038642 h 2801594"/>
              <a:gd name="connsiteX13" fmla="*/ 3262952 w 3273605"/>
              <a:gd name="connsiteY13" fmla="*/ 2110079 h 2801594"/>
              <a:gd name="connsiteX14" fmla="*/ 3221787 w 3273605"/>
              <a:gd name="connsiteY14" fmla="*/ 2128282 h 2801594"/>
              <a:gd name="connsiteX15" fmla="*/ 3165057 w 3273605"/>
              <a:gd name="connsiteY15" fmla="*/ 2104788 h 2801594"/>
              <a:gd name="connsiteX16" fmla="*/ 3106851 w 3273605"/>
              <a:gd name="connsiteY16" fmla="*/ 2118017 h 2801594"/>
              <a:gd name="connsiteX17" fmla="*/ 3139077 w 3273605"/>
              <a:gd name="connsiteY17" fmla="*/ 2193242 h 2801594"/>
              <a:gd name="connsiteX18" fmla="*/ 3101558 w 3273605"/>
              <a:gd name="connsiteY18" fmla="*/ 2231788 h 2801594"/>
              <a:gd name="connsiteX19" fmla="*/ 3186222 w 3273605"/>
              <a:gd name="connsiteY19" fmla="*/ 2297935 h 2801594"/>
              <a:gd name="connsiteX20" fmla="*/ 3085682 w 3273605"/>
              <a:gd name="connsiteY20" fmla="*/ 2311162 h 2801594"/>
              <a:gd name="connsiteX21" fmla="*/ 3080391 w 3273605"/>
              <a:gd name="connsiteY21" fmla="*/ 2401121 h 2801594"/>
              <a:gd name="connsiteX22" fmla="*/ 3162412 w 3273605"/>
              <a:gd name="connsiteY22" fmla="*/ 2557226 h 2801594"/>
              <a:gd name="connsiteX23" fmla="*/ 3035411 w 3273605"/>
              <a:gd name="connsiteY23" fmla="*/ 2554579 h 2801594"/>
              <a:gd name="connsiteX24" fmla="*/ 3024399 w 3273605"/>
              <a:gd name="connsiteY24" fmla="*/ 2652898 h 2801594"/>
              <a:gd name="connsiteX25" fmla="*/ 3014245 w 3273605"/>
              <a:gd name="connsiteY25" fmla="*/ 2800642 h 2801594"/>
              <a:gd name="connsiteX26" fmla="*/ 2924287 w 3273605"/>
              <a:gd name="connsiteY26" fmla="*/ 2678935 h 2801594"/>
              <a:gd name="connsiteX27" fmla="*/ 2712620 w 3273605"/>
              <a:gd name="connsiteY27" fmla="*/ 2705393 h 2801594"/>
              <a:gd name="connsiteX28" fmla="*/ 2728495 w 3273605"/>
              <a:gd name="connsiteY28" fmla="*/ 2607497 h 2801594"/>
              <a:gd name="connsiteX29" fmla="*/ 2604141 w 3273605"/>
              <a:gd name="connsiteY29" fmla="*/ 2472558 h 2801594"/>
              <a:gd name="connsiteX30" fmla="*/ 2518492 w 3273605"/>
              <a:gd name="connsiteY30" fmla="*/ 2313982 h 2801594"/>
              <a:gd name="connsiteX31" fmla="*/ 2458618 w 3273605"/>
              <a:gd name="connsiteY31" fmla="*/ 2062453 h 2801594"/>
              <a:gd name="connsiteX32" fmla="*/ 2366015 w 3273605"/>
              <a:gd name="connsiteY32" fmla="*/ 1967204 h 2801594"/>
              <a:gd name="connsiteX33" fmla="*/ 2246953 w 3273605"/>
              <a:gd name="connsiteY33" fmla="*/ 2033351 h 2801594"/>
              <a:gd name="connsiteX34" fmla="*/ 2299868 w 3273605"/>
              <a:gd name="connsiteY34" fmla="*/ 2152412 h 2801594"/>
              <a:gd name="connsiteX35" fmla="*/ 2266371 w 3273605"/>
              <a:gd name="connsiteY35" fmla="*/ 2241385 h 2801594"/>
              <a:gd name="connsiteX36" fmla="*/ 2204619 w 3273605"/>
              <a:gd name="connsiteY36" fmla="*/ 2197392 h 2801594"/>
              <a:gd name="connsiteX37" fmla="*/ 2151703 w 3273605"/>
              <a:gd name="connsiteY37" fmla="*/ 2120662 h 2801594"/>
              <a:gd name="connsiteX38" fmla="*/ 2051285 w 3273605"/>
              <a:gd name="connsiteY38" fmla="*/ 2061249 h 2801594"/>
              <a:gd name="connsiteX39" fmla="*/ 1917540 w 3273605"/>
              <a:gd name="connsiteY39" fmla="*/ 1987056 h 2801594"/>
              <a:gd name="connsiteX40" fmla="*/ 1776623 w 3273605"/>
              <a:gd name="connsiteY40" fmla="*/ 1881806 h 2801594"/>
              <a:gd name="connsiteX41" fmla="*/ 1654086 w 3273605"/>
              <a:gd name="connsiteY41" fmla="*/ 1845283 h 2801594"/>
              <a:gd name="connsiteX42" fmla="*/ 1575460 w 3273605"/>
              <a:gd name="connsiteY42" fmla="*/ 1692523 h 2801594"/>
              <a:gd name="connsiteX43" fmla="*/ 1517295 w 3273605"/>
              <a:gd name="connsiteY43" fmla="*/ 1568795 h 2801594"/>
              <a:gd name="connsiteX44" fmla="*/ 1310640 w 3273605"/>
              <a:gd name="connsiteY44" fmla="*/ 1656260 h 2801594"/>
              <a:gd name="connsiteX45" fmla="*/ 1113899 w 3273605"/>
              <a:gd name="connsiteY45" fmla="*/ 1820074 h 2801594"/>
              <a:gd name="connsiteX46" fmla="*/ 906537 w 3273605"/>
              <a:gd name="connsiteY46" fmla="*/ 1810116 h 2801594"/>
              <a:gd name="connsiteX47" fmla="*/ 675146 w 3273605"/>
              <a:gd name="connsiteY47" fmla="*/ 1776392 h 2801594"/>
              <a:gd name="connsiteX48" fmla="*/ 634621 w 3273605"/>
              <a:gd name="connsiteY48" fmla="*/ 1879681 h 2801594"/>
              <a:gd name="connsiteX49" fmla="*/ 580141 w 3273605"/>
              <a:gd name="connsiteY49" fmla="*/ 1949266 h 2801594"/>
              <a:gd name="connsiteX50" fmla="*/ 587360 w 3273605"/>
              <a:gd name="connsiteY50" fmla="*/ 2093574 h 2801594"/>
              <a:gd name="connsiteX51" fmla="*/ 555799 w 3273605"/>
              <a:gd name="connsiteY51" fmla="*/ 2176014 h 2801594"/>
              <a:gd name="connsiteX52" fmla="*/ 490502 w 3273605"/>
              <a:gd name="connsiteY52" fmla="*/ 2172327 h 2801594"/>
              <a:gd name="connsiteX53" fmla="*/ 442492 w 3273605"/>
              <a:gd name="connsiteY53" fmla="*/ 2080974 h 2801594"/>
              <a:gd name="connsiteX54" fmla="*/ 420068 w 3273605"/>
              <a:gd name="connsiteY54" fmla="*/ 2029409 h 2801594"/>
              <a:gd name="connsiteX55" fmla="*/ 339705 w 3273605"/>
              <a:gd name="connsiteY55" fmla="*/ 2096823 h 2801594"/>
              <a:gd name="connsiteX56" fmla="*/ 327663 w 3273605"/>
              <a:gd name="connsiteY56" fmla="*/ 2045064 h 2801594"/>
              <a:gd name="connsiteX57" fmla="*/ 336659 w 3273605"/>
              <a:gd name="connsiteY57" fmla="*/ 2022766 h 2801594"/>
              <a:gd name="connsiteX58" fmla="*/ 286388 w 3273605"/>
              <a:gd name="connsiteY58" fmla="*/ 2014828 h 2801594"/>
              <a:gd name="connsiteX59" fmla="*/ 341951 w 3273605"/>
              <a:gd name="connsiteY59" fmla="*/ 1967201 h 2801594"/>
              <a:gd name="connsiteX60" fmla="*/ 429264 w 3273605"/>
              <a:gd name="connsiteY60" fmla="*/ 1898411 h 2801594"/>
              <a:gd name="connsiteX61" fmla="*/ 454115 w 3273605"/>
              <a:gd name="connsiteY61" fmla="*/ 1751048 h 2801594"/>
              <a:gd name="connsiteX62" fmla="*/ 407648 w 3273605"/>
              <a:gd name="connsiteY62" fmla="*/ 1735891 h 2801594"/>
              <a:gd name="connsiteX63" fmla="*/ 427547 w 3273605"/>
              <a:gd name="connsiteY63" fmla="*/ 1651944 h 2801594"/>
              <a:gd name="connsiteX64" fmla="*/ 394748 w 3273605"/>
              <a:gd name="connsiteY64" fmla="*/ 1636099 h 2801594"/>
              <a:gd name="connsiteX65" fmla="*/ 323170 w 3273605"/>
              <a:gd name="connsiteY65" fmla="*/ 1599996 h 2801594"/>
              <a:gd name="connsiteX66" fmla="*/ 89976 w 3273605"/>
              <a:gd name="connsiteY66" fmla="*/ 1553999 h 2801594"/>
              <a:gd name="connsiteX67" fmla="*/ 20 w 3273605"/>
              <a:gd name="connsiteY67" fmla="*/ 1404374 h 2801594"/>
              <a:gd name="connsiteX68" fmla="*/ 135646 w 3273605"/>
              <a:gd name="connsiteY68" fmla="*/ 1387370 h 2801594"/>
              <a:gd name="connsiteX69" fmla="*/ 256416 w 3273605"/>
              <a:gd name="connsiteY69" fmla="*/ 1292480 h 2801594"/>
              <a:gd name="connsiteX70" fmla="*/ 403065 w 3273605"/>
              <a:gd name="connsiteY70" fmla="*/ 1275227 h 2801594"/>
              <a:gd name="connsiteX71" fmla="*/ 522038 w 3273605"/>
              <a:gd name="connsiteY71" fmla="*/ 1092590 h 2801594"/>
              <a:gd name="connsiteX72" fmla="*/ 528283 w 3273605"/>
              <a:gd name="connsiteY72" fmla="*/ 1021107 h 2801594"/>
              <a:gd name="connsiteX73" fmla="*/ 537808 w 3273605"/>
              <a:gd name="connsiteY73" fmla="*/ 960812 h 2801594"/>
              <a:gd name="connsiteX74" fmla="*/ 573527 w 3273605"/>
              <a:gd name="connsiteY74" fmla="*/ 952051 h 2801594"/>
              <a:gd name="connsiteX75" fmla="*/ 602955 w 3273605"/>
              <a:gd name="connsiteY75" fmla="*/ 983142 h 2801594"/>
              <a:gd name="connsiteX76" fmla="*/ 621152 w 3273605"/>
              <a:gd name="connsiteY76" fmla="*/ 966338 h 2801594"/>
              <a:gd name="connsiteX77" fmla="*/ 619624 w 3273605"/>
              <a:gd name="connsiteY77" fmla="*/ 906088 h 2801594"/>
              <a:gd name="connsiteX78" fmla="*/ 671069 w 3273605"/>
              <a:gd name="connsiteY78" fmla="*/ 885556 h 2801594"/>
              <a:gd name="connsiteX79" fmla="*/ 714020 w 3273605"/>
              <a:gd name="connsiteY79" fmla="*/ 930620 h 2801594"/>
              <a:gd name="connsiteX80" fmla="*/ 730689 w 3273605"/>
              <a:gd name="connsiteY80" fmla="*/ 952051 h 2801594"/>
              <a:gd name="connsiteX81" fmla="*/ 759714 w 3273605"/>
              <a:gd name="connsiteY81" fmla="*/ 939380 h 2801594"/>
              <a:gd name="connsiteX82" fmla="*/ 768789 w 3273605"/>
              <a:gd name="connsiteY82" fmla="*/ 880613 h 2801594"/>
              <a:gd name="connsiteX83" fmla="*/ 769823 w 3273605"/>
              <a:gd name="connsiteY83" fmla="*/ 847186 h 2801594"/>
              <a:gd name="connsiteX84" fmla="*/ 790220 w 3273605"/>
              <a:gd name="connsiteY84" fmla="*/ 823463 h 2801594"/>
              <a:gd name="connsiteX85" fmla="*/ 845978 w 3273605"/>
              <a:gd name="connsiteY85" fmla="*/ 804952 h 2801594"/>
              <a:gd name="connsiteX86" fmla="*/ 878327 w 3273605"/>
              <a:gd name="connsiteY86" fmla="*/ 799651 h 2801594"/>
              <a:gd name="connsiteX87" fmla="*/ 896523 w 3273605"/>
              <a:gd name="connsiteY87" fmla="*/ 767167 h 2801594"/>
              <a:gd name="connsiteX88" fmla="*/ 921189 w 3273605"/>
              <a:gd name="connsiteY88" fmla="*/ 759170 h 2801594"/>
              <a:gd name="connsiteX89" fmla="*/ 937858 w 3273605"/>
              <a:gd name="connsiteY89" fmla="*/ 735357 h 2801594"/>
              <a:gd name="connsiteX90" fmla="*/ 961670 w 3273605"/>
              <a:gd name="connsiteY90" fmla="*/ 787745 h 2801594"/>
              <a:gd name="connsiteX91" fmla="*/ 1004533 w 3273605"/>
              <a:gd name="connsiteY91" fmla="*/ 785364 h 2801594"/>
              <a:gd name="connsiteX92" fmla="*/ 1042633 w 3273605"/>
              <a:gd name="connsiteY92" fmla="*/ 797270 h 2801594"/>
              <a:gd name="connsiteX93" fmla="*/ 1066445 w 3273605"/>
              <a:gd name="connsiteY93" fmla="*/ 787745 h 2801594"/>
              <a:gd name="connsiteX94" fmla="*/ 1095020 w 3273605"/>
              <a:gd name="connsiteY94" fmla="*/ 859182 h 2801594"/>
              <a:gd name="connsiteX95" fmla="*/ 1119956 w 3273605"/>
              <a:gd name="connsiteY95" fmla="*/ 846872 h 2801594"/>
              <a:gd name="connsiteX96" fmla="*/ 1163088 w 3273605"/>
              <a:gd name="connsiteY96" fmla="*/ 852532 h 2801594"/>
              <a:gd name="connsiteX97" fmla="*/ 1197414 w 3273605"/>
              <a:gd name="connsiteY97" fmla="*/ 859182 h 2801594"/>
              <a:gd name="connsiteX98" fmla="*/ 1256765 w 3273605"/>
              <a:gd name="connsiteY98" fmla="*/ 914715 h 2801594"/>
              <a:gd name="connsiteX99" fmla="*/ 1285520 w 3273605"/>
              <a:gd name="connsiteY99" fmla="*/ 899663 h 2801594"/>
              <a:gd name="connsiteX100" fmla="*/ 1321239 w 3273605"/>
              <a:gd name="connsiteY100" fmla="*/ 923476 h 2801594"/>
              <a:gd name="connsiteX101" fmla="*/ 1373627 w 3273605"/>
              <a:gd name="connsiteY101" fmla="*/ 952051 h 2801594"/>
              <a:gd name="connsiteX102" fmla="*/ 1454589 w 3273605"/>
              <a:gd name="connsiteY102" fmla="*/ 956633 h 2801594"/>
              <a:gd name="connsiteX103" fmla="*/ 1478086 w 3273605"/>
              <a:gd name="connsiteY103" fmla="*/ 917680 h 2801594"/>
              <a:gd name="connsiteX104" fmla="*/ 1442683 w 3273605"/>
              <a:gd name="connsiteY104" fmla="*/ 875851 h 2801594"/>
              <a:gd name="connsiteX105" fmla="*/ 1367740 w 3273605"/>
              <a:gd name="connsiteY105" fmla="*/ 823687 h 2801594"/>
              <a:gd name="connsiteX106" fmla="*/ 1280758 w 3273605"/>
              <a:gd name="connsiteY106" fmla="*/ 778220 h 2801594"/>
              <a:gd name="connsiteX107" fmla="*/ 1195527 w 3273605"/>
              <a:gd name="connsiteY107" fmla="*/ 685396 h 2801594"/>
              <a:gd name="connsiteX108" fmla="*/ 1156933 w 3273605"/>
              <a:gd name="connsiteY108" fmla="*/ 663920 h 2801594"/>
              <a:gd name="connsiteX109" fmla="*/ 1075341 w 3273605"/>
              <a:gd name="connsiteY109" fmla="*/ 588124 h 2801594"/>
              <a:gd name="connsiteX110" fmla="*/ 1045014 w 3273605"/>
              <a:gd name="connsiteY110" fmla="*/ 521045 h 2801594"/>
              <a:gd name="connsiteX111" fmla="*/ 1014058 w 3273605"/>
              <a:gd name="connsiteY111" fmla="*/ 471038 h 2801594"/>
              <a:gd name="connsiteX112" fmla="*/ 997074 w 3273605"/>
              <a:gd name="connsiteY112" fmla="*/ 455134 h 2801594"/>
              <a:gd name="connsiteX113" fmla="*/ 1002151 w 3273605"/>
              <a:gd name="connsiteY113" fmla="*/ 418651 h 2801594"/>
              <a:gd name="connsiteX114" fmla="*/ 1023583 w 3273605"/>
              <a:gd name="connsiteY114" fmla="*/ 378394 h 2801594"/>
              <a:gd name="connsiteX115" fmla="*/ 980720 w 3273605"/>
              <a:gd name="connsiteY115" fmla="*/ 378170 h 2801594"/>
              <a:gd name="connsiteX116" fmla="*/ 938801 w 3273605"/>
              <a:gd name="connsiteY116" fmla="*/ 353099 h 2801594"/>
              <a:gd name="connsiteX117" fmla="*/ 930714 w 3273605"/>
              <a:gd name="connsiteY117" fmla="*/ 290063 h 2801594"/>
              <a:gd name="connsiteX118" fmla="*/ 899758 w 3273605"/>
              <a:gd name="connsiteY118" fmla="*/ 275776 h 2801594"/>
              <a:gd name="connsiteX119" fmla="*/ 894186 w 3273605"/>
              <a:gd name="connsiteY119" fmla="*/ 252862 h 2801594"/>
              <a:gd name="connsiteX120" fmla="*/ 842608 w 3273605"/>
              <a:gd name="connsiteY120" fmla="*/ 256726 h 2801594"/>
              <a:gd name="connsiteX121" fmla="*/ 830702 w 3273605"/>
              <a:gd name="connsiteY121" fmla="*/ 240057 h 2801594"/>
              <a:gd name="connsiteX122" fmla="*/ 780695 w 3273605"/>
              <a:gd name="connsiteY122" fmla="*/ 247201 h 2801594"/>
              <a:gd name="connsiteX123" fmla="*/ 759264 w 3273605"/>
              <a:gd name="connsiteY123" fmla="*/ 235295 h 2801594"/>
              <a:gd name="connsiteX124" fmla="*/ 746639 w 3273605"/>
              <a:gd name="connsiteY124" fmla="*/ 193644 h 2801594"/>
              <a:gd name="connsiteX125" fmla="*/ 672819 w 3273605"/>
              <a:gd name="connsiteY125" fmla="*/ 215075 h 2801594"/>
              <a:gd name="connsiteX126" fmla="*/ 697352 w 3273605"/>
              <a:gd name="connsiteY126" fmla="*/ 178145 h 2801594"/>
              <a:gd name="connsiteX127" fmla="*/ 744977 w 3273605"/>
              <a:gd name="connsiteY127" fmla="*/ 154332 h 2801594"/>
              <a:gd name="connsiteX128" fmla="*/ 780696 w 3273605"/>
              <a:gd name="connsiteY128" fmla="*/ 142426 h 2801594"/>
              <a:gd name="connsiteX129" fmla="*/ 794982 w 3273605"/>
              <a:gd name="connsiteY129" fmla="*/ 92419 h 2801594"/>
              <a:gd name="connsiteX130" fmla="*/ 837845 w 3273605"/>
              <a:gd name="connsiteY130" fmla="*/ 97182 h 2801594"/>
              <a:gd name="connsiteX131" fmla="*/ 941182 w 3273605"/>
              <a:gd name="connsiteY131" fmla="*/ 41649 h 2801594"/>
              <a:gd name="connsiteX132" fmla="*/ 1174994 w 3273605"/>
              <a:gd name="connsiteY132" fmla="*/ 0 h 2801594"/>
              <a:gd name="connsiteX133" fmla="*/ 1273704 w 3273605"/>
              <a:gd name="connsiteY133" fmla="*/ 27677 h 2801594"/>
              <a:gd name="connsiteX134" fmla="*/ 1337908 w 3273605"/>
              <a:gd name="connsiteY134" fmla="*/ 61463 h 2801594"/>
              <a:gd name="connsiteX135" fmla="*/ 1380770 w 3273605"/>
              <a:gd name="connsiteY135" fmla="*/ 90038 h 2801594"/>
              <a:gd name="connsiteX136" fmla="*/ 1562868 w 3273605"/>
              <a:gd name="connsiteY136" fmla="*/ 102933 h 2801594"/>
              <a:gd name="connsiteX0" fmla="*/ 1562868 w 3273605"/>
              <a:gd name="connsiteY0" fmla="*/ 102933 h 2801594"/>
              <a:gd name="connsiteX1" fmla="*/ 1481367 w 3273605"/>
              <a:gd name="connsiteY1" fmla="*/ 309068 h 2801594"/>
              <a:gd name="connsiteX2" fmla="*/ 1455488 w 3273605"/>
              <a:gd name="connsiteY2" fmla="*/ 464344 h 2801594"/>
              <a:gd name="connsiteX3" fmla="*/ 1610763 w 3273605"/>
              <a:gd name="connsiteY3" fmla="*/ 610993 h 2801594"/>
              <a:gd name="connsiteX4" fmla="*/ 1984455 w 3273605"/>
              <a:gd name="connsiteY4" fmla="*/ 831616 h 2801594"/>
              <a:gd name="connsiteX5" fmla="*/ 2243137 w 3273605"/>
              <a:gd name="connsiteY5" fmla="*/ 1027377 h 2801594"/>
              <a:gd name="connsiteX6" fmla="*/ 2490657 w 3273605"/>
              <a:gd name="connsiteY6" fmla="*/ 1214403 h 2801594"/>
              <a:gd name="connsiteX7" fmla="*/ 2663874 w 3273605"/>
              <a:gd name="connsiteY7" fmla="*/ 1421546 h 2801594"/>
              <a:gd name="connsiteX8" fmla="*/ 2778766 w 3273605"/>
              <a:gd name="connsiteY8" fmla="*/ 1572977 h 2801594"/>
              <a:gd name="connsiteX9" fmla="*/ 2966620 w 3273605"/>
              <a:gd name="connsiteY9" fmla="*/ 1644413 h 2801594"/>
              <a:gd name="connsiteX10" fmla="*/ 3117433 w 3273605"/>
              <a:gd name="connsiteY10" fmla="*/ 1639122 h 2801594"/>
              <a:gd name="connsiteX11" fmla="*/ 3186226 w 3273605"/>
              <a:gd name="connsiteY11" fmla="*/ 1848141 h 2801594"/>
              <a:gd name="connsiteX12" fmla="*/ 3143892 w 3273605"/>
              <a:gd name="connsiteY12" fmla="*/ 1956619 h 2801594"/>
              <a:gd name="connsiteX13" fmla="*/ 3268246 w 3273605"/>
              <a:gd name="connsiteY13" fmla="*/ 2038642 h 2801594"/>
              <a:gd name="connsiteX14" fmla="*/ 3262952 w 3273605"/>
              <a:gd name="connsiteY14" fmla="*/ 2110079 h 2801594"/>
              <a:gd name="connsiteX15" fmla="*/ 3221787 w 3273605"/>
              <a:gd name="connsiteY15" fmla="*/ 2128282 h 2801594"/>
              <a:gd name="connsiteX16" fmla="*/ 3165057 w 3273605"/>
              <a:gd name="connsiteY16" fmla="*/ 2104788 h 2801594"/>
              <a:gd name="connsiteX17" fmla="*/ 3106851 w 3273605"/>
              <a:gd name="connsiteY17" fmla="*/ 2118017 h 2801594"/>
              <a:gd name="connsiteX18" fmla="*/ 3139077 w 3273605"/>
              <a:gd name="connsiteY18" fmla="*/ 2193242 h 2801594"/>
              <a:gd name="connsiteX19" fmla="*/ 3101558 w 3273605"/>
              <a:gd name="connsiteY19" fmla="*/ 2231788 h 2801594"/>
              <a:gd name="connsiteX20" fmla="*/ 3186222 w 3273605"/>
              <a:gd name="connsiteY20" fmla="*/ 2297935 h 2801594"/>
              <a:gd name="connsiteX21" fmla="*/ 3085682 w 3273605"/>
              <a:gd name="connsiteY21" fmla="*/ 2311162 h 2801594"/>
              <a:gd name="connsiteX22" fmla="*/ 3080391 w 3273605"/>
              <a:gd name="connsiteY22" fmla="*/ 2401121 h 2801594"/>
              <a:gd name="connsiteX23" fmla="*/ 3162412 w 3273605"/>
              <a:gd name="connsiteY23" fmla="*/ 2557226 h 2801594"/>
              <a:gd name="connsiteX24" fmla="*/ 3035411 w 3273605"/>
              <a:gd name="connsiteY24" fmla="*/ 2554579 h 2801594"/>
              <a:gd name="connsiteX25" fmla="*/ 3024399 w 3273605"/>
              <a:gd name="connsiteY25" fmla="*/ 2652898 h 2801594"/>
              <a:gd name="connsiteX26" fmla="*/ 3014245 w 3273605"/>
              <a:gd name="connsiteY26" fmla="*/ 2800642 h 2801594"/>
              <a:gd name="connsiteX27" fmla="*/ 2924287 w 3273605"/>
              <a:gd name="connsiteY27" fmla="*/ 2678935 h 2801594"/>
              <a:gd name="connsiteX28" fmla="*/ 2712620 w 3273605"/>
              <a:gd name="connsiteY28" fmla="*/ 2705393 h 2801594"/>
              <a:gd name="connsiteX29" fmla="*/ 2728495 w 3273605"/>
              <a:gd name="connsiteY29" fmla="*/ 2607497 h 2801594"/>
              <a:gd name="connsiteX30" fmla="*/ 2604141 w 3273605"/>
              <a:gd name="connsiteY30" fmla="*/ 2472558 h 2801594"/>
              <a:gd name="connsiteX31" fmla="*/ 2518492 w 3273605"/>
              <a:gd name="connsiteY31" fmla="*/ 2313982 h 2801594"/>
              <a:gd name="connsiteX32" fmla="*/ 2458618 w 3273605"/>
              <a:gd name="connsiteY32" fmla="*/ 2062453 h 2801594"/>
              <a:gd name="connsiteX33" fmla="*/ 2366015 w 3273605"/>
              <a:gd name="connsiteY33" fmla="*/ 1967204 h 2801594"/>
              <a:gd name="connsiteX34" fmla="*/ 2246953 w 3273605"/>
              <a:gd name="connsiteY34" fmla="*/ 2033351 h 2801594"/>
              <a:gd name="connsiteX35" fmla="*/ 2299868 w 3273605"/>
              <a:gd name="connsiteY35" fmla="*/ 2152412 h 2801594"/>
              <a:gd name="connsiteX36" fmla="*/ 2266371 w 3273605"/>
              <a:gd name="connsiteY36" fmla="*/ 2241385 h 2801594"/>
              <a:gd name="connsiteX37" fmla="*/ 2204619 w 3273605"/>
              <a:gd name="connsiteY37" fmla="*/ 2197392 h 2801594"/>
              <a:gd name="connsiteX38" fmla="*/ 2151703 w 3273605"/>
              <a:gd name="connsiteY38" fmla="*/ 2120662 h 2801594"/>
              <a:gd name="connsiteX39" fmla="*/ 2051285 w 3273605"/>
              <a:gd name="connsiteY39" fmla="*/ 2061249 h 2801594"/>
              <a:gd name="connsiteX40" fmla="*/ 1917540 w 3273605"/>
              <a:gd name="connsiteY40" fmla="*/ 1987056 h 2801594"/>
              <a:gd name="connsiteX41" fmla="*/ 1776623 w 3273605"/>
              <a:gd name="connsiteY41" fmla="*/ 1881806 h 2801594"/>
              <a:gd name="connsiteX42" fmla="*/ 1654086 w 3273605"/>
              <a:gd name="connsiteY42" fmla="*/ 1845283 h 2801594"/>
              <a:gd name="connsiteX43" fmla="*/ 1575460 w 3273605"/>
              <a:gd name="connsiteY43" fmla="*/ 1692523 h 2801594"/>
              <a:gd name="connsiteX44" fmla="*/ 1517295 w 3273605"/>
              <a:gd name="connsiteY44" fmla="*/ 1568795 h 2801594"/>
              <a:gd name="connsiteX45" fmla="*/ 1310640 w 3273605"/>
              <a:gd name="connsiteY45" fmla="*/ 1656260 h 2801594"/>
              <a:gd name="connsiteX46" fmla="*/ 1113899 w 3273605"/>
              <a:gd name="connsiteY46" fmla="*/ 1820074 h 2801594"/>
              <a:gd name="connsiteX47" fmla="*/ 906537 w 3273605"/>
              <a:gd name="connsiteY47" fmla="*/ 1810116 h 2801594"/>
              <a:gd name="connsiteX48" fmla="*/ 675146 w 3273605"/>
              <a:gd name="connsiteY48" fmla="*/ 1776392 h 2801594"/>
              <a:gd name="connsiteX49" fmla="*/ 634621 w 3273605"/>
              <a:gd name="connsiteY49" fmla="*/ 1879681 h 2801594"/>
              <a:gd name="connsiteX50" fmla="*/ 580141 w 3273605"/>
              <a:gd name="connsiteY50" fmla="*/ 1949266 h 2801594"/>
              <a:gd name="connsiteX51" fmla="*/ 587360 w 3273605"/>
              <a:gd name="connsiteY51" fmla="*/ 2093574 h 2801594"/>
              <a:gd name="connsiteX52" fmla="*/ 555799 w 3273605"/>
              <a:gd name="connsiteY52" fmla="*/ 2176014 h 2801594"/>
              <a:gd name="connsiteX53" fmla="*/ 490502 w 3273605"/>
              <a:gd name="connsiteY53" fmla="*/ 2172327 h 2801594"/>
              <a:gd name="connsiteX54" fmla="*/ 442492 w 3273605"/>
              <a:gd name="connsiteY54" fmla="*/ 2080974 h 2801594"/>
              <a:gd name="connsiteX55" fmla="*/ 420068 w 3273605"/>
              <a:gd name="connsiteY55" fmla="*/ 2029409 h 2801594"/>
              <a:gd name="connsiteX56" fmla="*/ 339705 w 3273605"/>
              <a:gd name="connsiteY56" fmla="*/ 2096823 h 2801594"/>
              <a:gd name="connsiteX57" fmla="*/ 327663 w 3273605"/>
              <a:gd name="connsiteY57" fmla="*/ 2045064 h 2801594"/>
              <a:gd name="connsiteX58" fmla="*/ 336659 w 3273605"/>
              <a:gd name="connsiteY58" fmla="*/ 2022766 h 2801594"/>
              <a:gd name="connsiteX59" fmla="*/ 286388 w 3273605"/>
              <a:gd name="connsiteY59" fmla="*/ 2014828 h 2801594"/>
              <a:gd name="connsiteX60" fmla="*/ 341951 w 3273605"/>
              <a:gd name="connsiteY60" fmla="*/ 1967201 h 2801594"/>
              <a:gd name="connsiteX61" fmla="*/ 429264 w 3273605"/>
              <a:gd name="connsiteY61" fmla="*/ 1898411 h 2801594"/>
              <a:gd name="connsiteX62" fmla="*/ 454115 w 3273605"/>
              <a:gd name="connsiteY62" fmla="*/ 1751048 h 2801594"/>
              <a:gd name="connsiteX63" fmla="*/ 407648 w 3273605"/>
              <a:gd name="connsiteY63" fmla="*/ 1735891 h 2801594"/>
              <a:gd name="connsiteX64" fmla="*/ 427547 w 3273605"/>
              <a:gd name="connsiteY64" fmla="*/ 1651944 h 2801594"/>
              <a:gd name="connsiteX65" fmla="*/ 394748 w 3273605"/>
              <a:gd name="connsiteY65" fmla="*/ 1636099 h 2801594"/>
              <a:gd name="connsiteX66" fmla="*/ 323170 w 3273605"/>
              <a:gd name="connsiteY66" fmla="*/ 1599996 h 2801594"/>
              <a:gd name="connsiteX67" fmla="*/ 89976 w 3273605"/>
              <a:gd name="connsiteY67" fmla="*/ 1553999 h 2801594"/>
              <a:gd name="connsiteX68" fmla="*/ 20 w 3273605"/>
              <a:gd name="connsiteY68" fmla="*/ 1404374 h 2801594"/>
              <a:gd name="connsiteX69" fmla="*/ 135646 w 3273605"/>
              <a:gd name="connsiteY69" fmla="*/ 1387370 h 2801594"/>
              <a:gd name="connsiteX70" fmla="*/ 256416 w 3273605"/>
              <a:gd name="connsiteY70" fmla="*/ 1292480 h 2801594"/>
              <a:gd name="connsiteX71" fmla="*/ 403065 w 3273605"/>
              <a:gd name="connsiteY71" fmla="*/ 1275227 h 2801594"/>
              <a:gd name="connsiteX72" fmla="*/ 522038 w 3273605"/>
              <a:gd name="connsiteY72" fmla="*/ 1092590 h 2801594"/>
              <a:gd name="connsiteX73" fmla="*/ 528283 w 3273605"/>
              <a:gd name="connsiteY73" fmla="*/ 1021107 h 2801594"/>
              <a:gd name="connsiteX74" fmla="*/ 537808 w 3273605"/>
              <a:gd name="connsiteY74" fmla="*/ 960812 h 2801594"/>
              <a:gd name="connsiteX75" fmla="*/ 573527 w 3273605"/>
              <a:gd name="connsiteY75" fmla="*/ 952051 h 2801594"/>
              <a:gd name="connsiteX76" fmla="*/ 602955 w 3273605"/>
              <a:gd name="connsiteY76" fmla="*/ 983142 h 2801594"/>
              <a:gd name="connsiteX77" fmla="*/ 621152 w 3273605"/>
              <a:gd name="connsiteY77" fmla="*/ 966338 h 2801594"/>
              <a:gd name="connsiteX78" fmla="*/ 619624 w 3273605"/>
              <a:gd name="connsiteY78" fmla="*/ 906088 h 2801594"/>
              <a:gd name="connsiteX79" fmla="*/ 671069 w 3273605"/>
              <a:gd name="connsiteY79" fmla="*/ 885556 h 2801594"/>
              <a:gd name="connsiteX80" fmla="*/ 714020 w 3273605"/>
              <a:gd name="connsiteY80" fmla="*/ 930620 h 2801594"/>
              <a:gd name="connsiteX81" fmla="*/ 730689 w 3273605"/>
              <a:gd name="connsiteY81" fmla="*/ 952051 h 2801594"/>
              <a:gd name="connsiteX82" fmla="*/ 759714 w 3273605"/>
              <a:gd name="connsiteY82" fmla="*/ 939380 h 2801594"/>
              <a:gd name="connsiteX83" fmla="*/ 768789 w 3273605"/>
              <a:gd name="connsiteY83" fmla="*/ 880613 h 2801594"/>
              <a:gd name="connsiteX84" fmla="*/ 769823 w 3273605"/>
              <a:gd name="connsiteY84" fmla="*/ 847186 h 2801594"/>
              <a:gd name="connsiteX85" fmla="*/ 790220 w 3273605"/>
              <a:gd name="connsiteY85" fmla="*/ 823463 h 2801594"/>
              <a:gd name="connsiteX86" fmla="*/ 845978 w 3273605"/>
              <a:gd name="connsiteY86" fmla="*/ 804952 h 2801594"/>
              <a:gd name="connsiteX87" fmla="*/ 878327 w 3273605"/>
              <a:gd name="connsiteY87" fmla="*/ 799651 h 2801594"/>
              <a:gd name="connsiteX88" fmla="*/ 896523 w 3273605"/>
              <a:gd name="connsiteY88" fmla="*/ 767167 h 2801594"/>
              <a:gd name="connsiteX89" fmla="*/ 921189 w 3273605"/>
              <a:gd name="connsiteY89" fmla="*/ 759170 h 2801594"/>
              <a:gd name="connsiteX90" fmla="*/ 937858 w 3273605"/>
              <a:gd name="connsiteY90" fmla="*/ 735357 h 2801594"/>
              <a:gd name="connsiteX91" fmla="*/ 961670 w 3273605"/>
              <a:gd name="connsiteY91" fmla="*/ 787745 h 2801594"/>
              <a:gd name="connsiteX92" fmla="*/ 1004533 w 3273605"/>
              <a:gd name="connsiteY92" fmla="*/ 785364 h 2801594"/>
              <a:gd name="connsiteX93" fmla="*/ 1042633 w 3273605"/>
              <a:gd name="connsiteY93" fmla="*/ 797270 h 2801594"/>
              <a:gd name="connsiteX94" fmla="*/ 1066445 w 3273605"/>
              <a:gd name="connsiteY94" fmla="*/ 787745 h 2801594"/>
              <a:gd name="connsiteX95" fmla="*/ 1095020 w 3273605"/>
              <a:gd name="connsiteY95" fmla="*/ 859182 h 2801594"/>
              <a:gd name="connsiteX96" fmla="*/ 1119956 w 3273605"/>
              <a:gd name="connsiteY96" fmla="*/ 846872 h 2801594"/>
              <a:gd name="connsiteX97" fmla="*/ 1163088 w 3273605"/>
              <a:gd name="connsiteY97" fmla="*/ 852532 h 2801594"/>
              <a:gd name="connsiteX98" fmla="*/ 1197414 w 3273605"/>
              <a:gd name="connsiteY98" fmla="*/ 859182 h 2801594"/>
              <a:gd name="connsiteX99" fmla="*/ 1256765 w 3273605"/>
              <a:gd name="connsiteY99" fmla="*/ 914715 h 2801594"/>
              <a:gd name="connsiteX100" fmla="*/ 1285520 w 3273605"/>
              <a:gd name="connsiteY100" fmla="*/ 899663 h 2801594"/>
              <a:gd name="connsiteX101" fmla="*/ 1321239 w 3273605"/>
              <a:gd name="connsiteY101" fmla="*/ 923476 h 2801594"/>
              <a:gd name="connsiteX102" fmla="*/ 1373627 w 3273605"/>
              <a:gd name="connsiteY102" fmla="*/ 952051 h 2801594"/>
              <a:gd name="connsiteX103" fmla="*/ 1454589 w 3273605"/>
              <a:gd name="connsiteY103" fmla="*/ 956633 h 2801594"/>
              <a:gd name="connsiteX104" fmla="*/ 1478086 w 3273605"/>
              <a:gd name="connsiteY104" fmla="*/ 917680 h 2801594"/>
              <a:gd name="connsiteX105" fmla="*/ 1442683 w 3273605"/>
              <a:gd name="connsiteY105" fmla="*/ 875851 h 2801594"/>
              <a:gd name="connsiteX106" fmla="*/ 1367740 w 3273605"/>
              <a:gd name="connsiteY106" fmla="*/ 823687 h 2801594"/>
              <a:gd name="connsiteX107" fmla="*/ 1280758 w 3273605"/>
              <a:gd name="connsiteY107" fmla="*/ 778220 h 2801594"/>
              <a:gd name="connsiteX108" fmla="*/ 1195527 w 3273605"/>
              <a:gd name="connsiteY108" fmla="*/ 685396 h 2801594"/>
              <a:gd name="connsiteX109" fmla="*/ 1156933 w 3273605"/>
              <a:gd name="connsiteY109" fmla="*/ 663920 h 2801594"/>
              <a:gd name="connsiteX110" fmla="*/ 1075341 w 3273605"/>
              <a:gd name="connsiteY110" fmla="*/ 588124 h 2801594"/>
              <a:gd name="connsiteX111" fmla="*/ 1045014 w 3273605"/>
              <a:gd name="connsiteY111" fmla="*/ 521045 h 2801594"/>
              <a:gd name="connsiteX112" fmla="*/ 1014058 w 3273605"/>
              <a:gd name="connsiteY112" fmla="*/ 471038 h 2801594"/>
              <a:gd name="connsiteX113" fmla="*/ 997074 w 3273605"/>
              <a:gd name="connsiteY113" fmla="*/ 455134 h 2801594"/>
              <a:gd name="connsiteX114" fmla="*/ 1002151 w 3273605"/>
              <a:gd name="connsiteY114" fmla="*/ 418651 h 2801594"/>
              <a:gd name="connsiteX115" fmla="*/ 1023583 w 3273605"/>
              <a:gd name="connsiteY115" fmla="*/ 378394 h 2801594"/>
              <a:gd name="connsiteX116" fmla="*/ 980720 w 3273605"/>
              <a:gd name="connsiteY116" fmla="*/ 378170 h 2801594"/>
              <a:gd name="connsiteX117" fmla="*/ 938801 w 3273605"/>
              <a:gd name="connsiteY117" fmla="*/ 353099 h 2801594"/>
              <a:gd name="connsiteX118" fmla="*/ 930714 w 3273605"/>
              <a:gd name="connsiteY118" fmla="*/ 290063 h 2801594"/>
              <a:gd name="connsiteX119" fmla="*/ 899758 w 3273605"/>
              <a:gd name="connsiteY119" fmla="*/ 275776 h 2801594"/>
              <a:gd name="connsiteX120" fmla="*/ 894186 w 3273605"/>
              <a:gd name="connsiteY120" fmla="*/ 252862 h 2801594"/>
              <a:gd name="connsiteX121" fmla="*/ 842608 w 3273605"/>
              <a:gd name="connsiteY121" fmla="*/ 256726 h 2801594"/>
              <a:gd name="connsiteX122" fmla="*/ 830702 w 3273605"/>
              <a:gd name="connsiteY122" fmla="*/ 240057 h 2801594"/>
              <a:gd name="connsiteX123" fmla="*/ 780695 w 3273605"/>
              <a:gd name="connsiteY123" fmla="*/ 247201 h 2801594"/>
              <a:gd name="connsiteX124" fmla="*/ 759264 w 3273605"/>
              <a:gd name="connsiteY124" fmla="*/ 235295 h 2801594"/>
              <a:gd name="connsiteX125" fmla="*/ 746639 w 3273605"/>
              <a:gd name="connsiteY125" fmla="*/ 193644 h 2801594"/>
              <a:gd name="connsiteX126" fmla="*/ 672819 w 3273605"/>
              <a:gd name="connsiteY126" fmla="*/ 215075 h 2801594"/>
              <a:gd name="connsiteX127" fmla="*/ 697352 w 3273605"/>
              <a:gd name="connsiteY127" fmla="*/ 178145 h 2801594"/>
              <a:gd name="connsiteX128" fmla="*/ 744977 w 3273605"/>
              <a:gd name="connsiteY128" fmla="*/ 154332 h 2801594"/>
              <a:gd name="connsiteX129" fmla="*/ 780696 w 3273605"/>
              <a:gd name="connsiteY129" fmla="*/ 142426 h 2801594"/>
              <a:gd name="connsiteX130" fmla="*/ 794982 w 3273605"/>
              <a:gd name="connsiteY130" fmla="*/ 92419 h 2801594"/>
              <a:gd name="connsiteX131" fmla="*/ 837845 w 3273605"/>
              <a:gd name="connsiteY131" fmla="*/ 97182 h 2801594"/>
              <a:gd name="connsiteX132" fmla="*/ 941182 w 3273605"/>
              <a:gd name="connsiteY132" fmla="*/ 41649 h 2801594"/>
              <a:gd name="connsiteX133" fmla="*/ 1174994 w 3273605"/>
              <a:gd name="connsiteY133" fmla="*/ 0 h 2801594"/>
              <a:gd name="connsiteX134" fmla="*/ 1273704 w 3273605"/>
              <a:gd name="connsiteY134" fmla="*/ 27677 h 2801594"/>
              <a:gd name="connsiteX135" fmla="*/ 1337908 w 3273605"/>
              <a:gd name="connsiteY135" fmla="*/ 61463 h 2801594"/>
              <a:gd name="connsiteX136" fmla="*/ 1380770 w 3273605"/>
              <a:gd name="connsiteY136" fmla="*/ 90038 h 2801594"/>
              <a:gd name="connsiteX137" fmla="*/ 1562868 w 3273605"/>
              <a:gd name="connsiteY137" fmla="*/ 102933 h 2801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Lst>
            <a:rect l="l" t="t" r="r" b="b"/>
            <a:pathLst>
              <a:path w="3273605" h="2801594">
                <a:moveTo>
                  <a:pt x="1562868" y="102933"/>
                </a:moveTo>
                <a:lnTo>
                  <a:pt x="1481367" y="309068"/>
                </a:lnTo>
                <a:lnTo>
                  <a:pt x="1455488" y="464344"/>
                </a:lnTo>
                <a:lnTo>
                  <a:pt x="1610763" y="610993"/>
                </a:lnTo>
                <a:lnTo>
                  <a:pt x="1984455" y="831616"/>
                </a:lnTo>
                <a:lnTo>
                  <a:pt x="2243137" y="1027377"/>
                </a:lnTo>
                <a:lnTo>
                  <a:pt x="2490657" y="1214403"/>
                </a:lnTo>
                <a:lnTo>
                  <a:pt x="2663874" y="1421546"/>
                </a:lnTo>
                <a:cubicBezTo>
                  <a:pt x="2714979" y="1473812"/>
                  <a:pt x="2728308" y="1535833"/>
                  <a:pt x="2778766" y="1572977"/>
                </a:cubicBezTo>
                <a:cubicBezTo>
                  <a:pt x="2829224" y="1610122"/>
                  <a:pt x="2913262" y="1625892"/>
                  <a:pt x="2966620" y="1644413"/>
                </a:cubicBezTo>
                <a:cubicBezTo>
                  <a:pt x="3019978" y="1662934"/>
                  <a:pt x="3075981" y="1588852"/>
                  <a:pt x="3117433" y="1639122"/>
                </a:cubicBezTo>
                <a:cubicBezTo>
                  <a:pt x="3158885" y="1689392"/>
                  <a:pt x="3169028" y="1809777"/>
                  <a:pt x="3186226" y="1848141"/>
                </a:cubicBezTo>
                <a:cubicBezTo>
                  <a:pt x="3192400" y="1862252"/>
                  <a:pt x="3137718" y="1942508"/>
                  <a:pt x="3143892" y="1956619"/>
                </a:cubicBezTo>
                <a:cubicBezTo>
                  <a:pt x="3143010" y="1974699"/>
                  <a:pt x="3248403" y="2013065"/>
                  <a:pt x="3268246" y="2038642"/>
                </a:cubicBezTo>
                <a:cubicBezTo>
                  <a:pt x="3288089" y="2064219"/>
                  <a:pt x="3245119" y="2092493"/>
                  <a:pt x="3262952" y="2110079"/>
                </a:cubicBezTo>
                <a:lnTo>
                  <a:pt x="3221787" y="2128282"/>
                </a:lnTo>
                <a:cubicBezTo>
                  <a:pt x="3215225" y="2138971"/>
                  <a:pt x="3171619" y="2094099"/>
                  <a:pt x="3165057" y="2104788"/>
                </a:cubicBezTo>
                <a:cubicBezTo>
                  <a:pt x="3145655" y="2123309"/>
                  <a:pt x="3126253" y="2099496"/>
                  <a:pt x="3106851" y="2118017"/>
                </a:cubicBezTo>
                <a:lnTo>
                  <a:pt x="3139077" y="2193242"/>
                </a:lnTo>
                <a:cubicBezTo>
                  <a:pt x="3106005" y="2228521"/>
                  <a:pt x="3080913" y="2183030"/>
                  <a:pt x="3101558" y="2231788"/>
                </a:cubicBezTo>
                <a:cubicBezTo>
                  <a:pt x="3161892" y="2238211"/>
                  <a:pt x="3166819" y="2261775"/>
                  <a:pt x="3186222" y="2297935"/>
                </a:cubicBezTo>
                <a:cubicBezTo>
                  <a:pt x="3205625" y="2334095"/>
                  <a:pt x="3105084" y="2286027"/>
                  <a:pt x="3085682" y="2311162"/>
                </a:cubicBezTo>
                <a:cubicBezTo>
                  <a:pt x="3066280" y="2336297"/>
                  <a:pt x="3068926" y="2361433"/>
                  <a:pt x="3080391" y="2401121"/>
                </a:cubicBezTo>
                <a:cubicBezTo>
                  <a:pt x="3091856" y="2440809"/>
                  <a:pt x="3165058" y="2520184"/>
                  <a:pt x="3162412" y="2557226"/>
                </a:cubicBezTo>
                <a:cubicBezTo>
                  <a:pt x="3129780" y="2579275"/>
                  <a:pt x="3068043" y="2532530"/>
                  <a:pt x="3035411" y="2554579"/>
                </a:cubicBezTo>
                <a:lnTo>
                  <a:pt x="3024399" y="2652898"/>
                </a:lnTo>
                <a:cubicBezTo>
                  <a:pt x="3000730" y="2666868"/>
                  <a:pt x="3037914" y="2786672"/>
                  <a:pt x="3014245" y="2800642"/>
                </a:cubicBezTo>
                <a:cubicBezTo>
                  <a:pt x="2977716" y="2813360"/>
                  <a:pt x="2974558" y="2694810"/>
                  <a:pt x="2924287" y="2678935"/>
                </a:cubicBezTo>
                <a:cubicBezTo>
                  <a:pt x="2874016" y="2663060"/>
                  <a:pt x="2760245" y="2720386"/>
                  <a:pt x="2712620" y="2705393"/>
                </a:cubicBezTo>
                <a:cubicBezTo>
                  <a:pt x="2664995" y="2690400"/>
                  <a:pt x="2751425" y="2644098"/>
                  <a:pt x="2728495" y="2607497"/>
                </a:cubicBezTo>
                <a:cubicBezTo>
                  <a:pt x="2705565" y="2570896"/>
                  <a:pt x="2624148" y="2518390"/>
                  <a:pt x="2604141" y="2472558"/>
                </a:cubicBezTo>
                <a:cubicBezTo>
                  <a:pt x="2584134" y="2426726"/>
                  <a:pt x="2543187" y="2368663"/>
                  <a:pt x="2518492" y="2313982"/>
                </a:cubicBezTo>
                <a:cubicBezTo>
                  <a:pt x="2478876" y="2329346"/>
                  <a:pt x="2487559" y="2080121"/>
                  <a:pt x="2458618" y="2062453"/>
                </a:cubicBezTo>
                <a:cubicBezTo>
                  <a:pt x="2425708" y="2047872"/>
                  <a:pt x="2402175" y="1979992"/>
                  <a:pt x="2366015" y="1967204"/>
                </a:cubicBezTo>
                <a:cubicBezTo>
                  <a:pt x="2329855" y="1954416"/>
                  <a:pt x="2254891" y="2017476"/>
                  <a:pt x="2246953" y="2033351"/>
                </a:cubicBezTo>
                <a:cubicBezTo>
                  <a:pt x="2236370" y="2055399"/>
                  <a:pt x="2310451" y="2130364"/>
                  <a:pt x="2299868" y="2152412"/>
                </a:cubicBezTo>
                <a:lnTo>
                  <a:pt x="2266371" y="2241385"/>
                </a:lnTo>
                <a:cubicBezTo>
                  <a:pt x="2253583" y="2250646"/>
                  <a:pt x="2223730" y="2217512"/>
                  <a:pt x="2204619" y="2197392"/>
                </a:cubicBezTo>
                <a:cubicBezTo>
                  <a:pt x="2185508" y="2177272"/>
                  <a:pt x="2179905" y="2141589"/>
                  <a:pt x="2151703" y="2120662"/>
                </a:cubicBezTo>
                <a:lnTo>
                  <a:pt x="2051285" y="2061249"/>
                </a:lnTo>
                <a:lnTo>
                  <a:pt x="1917540" y="1987056"/>
                </a:lnTo>
                <a:cubicBezTo>
                  <a:pt x="1904511" y="1994215"/>
                  <a:pt x="1789652" y="1874647"/>
                  <a:pt x="1776623" y="1881806"/>
                </a:cubicBezTo>
                <a:cubicBezTo>
                  <a:pt x="1741866" y="1884586"/>
                  <a:pt x="1687613" y="1876830"/>
                  <a:pt x="1654086" y="1845283"/>
                </a:cubicBezTo>
                <a:cubicBezTo>
                  <a:pt x="1620559" y="1813736"/>
                  <a:pt x="1598259" y="1738604"/>
                  <a:pt x="1575460" y="1692523"/>
                </a:cubicBezTo>
                <a:cubicBezTo>
                  <a:pt x="1552662" y="1646442"/>
                  <a:pt x="1551172" y="1576070"/>
                  <a:pt x="1517295" y="1568795"/>
                </a:cubicBezTo>
                <a:cubicBezTo>
                  <a:pt x="1513592" y="1532283"/>
                  <a:pt x="1343518" y="1644458"/>
                  <a:pt x="1310640" y="1656260"/>
                </a:cubicBezTo>
                <a:cubicBezTo>
                  <a:pt x="1280337" y="1687052"/>
                  <a:pt x="1144202" y="1789282"/>
                  <a:pt x="1113899" y="1820074"/>
                </a:cubicBezTo>
                <a:cubicBezTo>
                  <a:pt x="1032442" y="1806131"/>
                  <a:pt x="980850" y="1785959"/>
                  <a:pt x="906537" y="1810116"/>
                </a:cubicBezTo>
                <a:cubicBezTo>
                  <a:pt x="874937" y="1858707"/>
                  <a:pt x="694990" y="1741864"/>
                  <a:pt x="675146" y="1776392"/>
                </a:cubicBezTo>
                <a:cubicBezTo>
                  <a:pt x="683877" y="1827589"/>
                  <a:pt x="624819" y="1822733"/>
                  <a:pt x="634621" y="1879681"/>
                </a:cubicBezTo>
                <a:cubicBezTo>
                  <a:pt x="642558" y="1908256"/>
                  <a:pt x="572204" y="1920691"/>
                  <a:pt x="580141" y="1949266"/>
                </a:cubicBezTo>
                <a:lnTo>
                  <a:pt x="587360" y="2093574"/>
                </a:lnTo>
                <a:cubicBezTo>
                  <a:pt x="578075" y="2123347"/>
                  <a:pt x="565084" y="2146241"/>
                  <a:pt x="555799" y="2176014"/>
                </a:cubicBezTo>
                <a:lnTo>
                  <a:pt x="490502" y="2172327"/>
                </a:lnTo>
                <a:cubicBezTo>
                  <a:pt x="493902" y="2221251"/>
                  <a:pt x="439092" y="2032050"/>
                  <a:pt x="442492" y="2080974"/>
                </a:cubicBezTo>
                <a:lnTo>
                  <a:pt x="420068" y="2029409"/>
                </a:lnTo>
                <a:lnTo>
                  <a:pt x="339705" y="2096823"/>
                </a:lnTo>
                <a:lnTo>
                  <a:pt x="327663" y="2045064"/>
                </a:lnTo>
                <a:cubicBezTo>
                  <a:pt x="323628" y="2034926"/>
                  <a:pt x="343538" y="2027805"/>
                  <a:pt x="336659" y="2022766"/>
                </a:cubicBezTo>
                <a:cubicBezTo>
                  <a:pt x="329780" y="2017727"/>
                  <a:pt x="281978" y="2026294"/>
                  <a:pt x="286388" y="2014828"/>
                </a:cubicBezTo>
                <a:cubicBezTo>
                  <a:pt x="290798" y="2003362"/>
                  <a:pt x="322548" y="1987045"/>
                  <a:pt x="341951" y="1967201"/>
                </a:cubicBezTo>
                <a:cubicBezTo>
                  <a:pt x="361354" y="1947357"/>
                  <a:pt x="415421" y="1925617"/>
                  <a:pt x="429264" y="1898411"/>
                </a:cubicBezTo>
                <a:cubicBezTo>
                  <a:pt x="443107" y="1871205"/>
                  <a:pt x="496964" y="1777252"/>
                  <a:pt x="454115" y="1751048"/>
                </a:cubicBezTo>
                <a:lnTo>
                  <a:pt x="407648" y="1735891"/>
                </a:lnTo>
                <a:lnTo>
                  <a:pt x="427547" y="1651944"/>
                </a:lnTo>
                <a:lnTo>
                  <a:pt x="394748" y="1636099"/>
                </a:lnTo>
                <a:lnTo>
                  <a:pt x="323170" y="1599996"/>
                </a:lnTo>
                <a:cubicBezTo>
                  <a:pt x="248085" y="1628761"/>
                  <a:pt x="191519" y="1580797"/>
                  <a:pt x="89976" y="1553999"/>
                </a:cubicBezTo>
                <a:cubicBezTo>
                  <a:pt x="27358" y="1463555"/>
                  <a:pt x="-862" y="1463068"/>
                  <a:pt x="20" y="1404374"/>
                </a:cubicBezTo>
                <a:lnTo>
                  <a:pt x="135646" y="1387370"/>
                </a:lnTo>
                <a:lnTo>
                  <a:pt x="256416" y="1292480"/>
                </a:lnTo>
                <a:lnTo>
                  <a:pt x="403065" y="1275227"/>
                </a:lnTo>
                <a:lnTo>
                  <a:pt x="522038" y="1092590"/>
                </a:lnTo>
                <a:cubicBezTo>
                  <a:pt x="527295" y="1068762"/>
                  <a:pt x="523026" y="1044935"/>
                  <a:pt x="528283" y="1021107"/>
                </a:cubicBezTo>
                <a:lnTo>
                  <a:pt x="537808" y="960812"/>
                </a:lnTo>
                <a:cubicBezTo>
                  <a:pt x="547333" y="964242"/>
                  <a:pt x="564002" y="948621"/>
                  <a:pt x="573527" y="952051"/>
                </a:cubicBezTo>
                <a:lnTo>
                  <a:pt x="602955" y="983142"/>
                </a:lnTo>
                <a:cubicBezTo>
                  <a:pt x="602671" y="971191"/>
                  <a:pt x="621436" y="978289"/>
                  <a:pt x="621152" y="966338"/>
                </a:cubicBezTo>
                <a:cubicBezTo>
                  <a:pt x="620643" y="946255"/>
                  <a:pt x="620133" y="926171"/>
                  <a:pt x="619624" y="906088"/>
                </a:cubicBezTo>
                <a:lnTo>
                  <a:pt x="671069" y="885556"/>
                </a:lnTo>
                <a:cubicBezTo>
                  <a:pt x="688561" y="895815"/>
                  <a:pt x="696528" y="920361"/>
                  <a:pt x="714020" y="930620"/>
                </a:cubicBezTo>
                <a:cubicBezTo>
                  <a:pt x="719576" y="931414"/>
                  <a:pt x="725133" y="951257"/>
                  <a:pt x="730689" y="952051"/>
                </a:cubicBezTo>
                <a:lnTo>
                  <a:pt x="759714" y="939380"/>
                </a:lnTo>
                <a:cubicBezTo>
                  <a:pt x="766708" y="916616"/>
                  <a:pt x="761795" y="903377"/>
                  <a:pt x="768789" y="880613"/>
                </a:cubicBezTo>
                <a:cubicBezTo>
                  <a:pt x="769134" y="869471"/>
                  <a:pt x="769478" y="858328"/>
                  <a:pt x="769823" y="847186"/>
                </a:cubicBezTo>
                <a:cubicBezTo>
                  <a:pt x="780591" y="842453"/>
                  <a:pt x="779452" y="828196"/>
                  <a:pt x="790220" y="823463"/>
                </a:cubicBezTo>
                <a:lnTo>
                  <a:pt x="845978" y="804952"/>
                </a:lnTo>
                <a:cubicBezTo>
                  <a:pt x="858348" y="798422"/>
                  <a:pt x="865957" y="806181"/>
                  <a:pt x="878327" y="799651"/>
                </a:cubicBezTo>
                <a:lnTo>
                  <a:pt x="896523" y="767167"/>
                </a:lnTo>
                <a:cubicBezTo>
                  <a:pt x="906333" y="770851"/>
                  <a:pt x="911379" y="755486"/>
                  <a:pt x="921189" y="759170"/>
                </a:cubicBezTo>
                <a:cubicBezTo>
                  <a:pt x="927539" y="761551"/>
                  <a:pt x="931508" y="732976"/>
                  <a:pt x="937858" y="735357"/>
                </a:cubicBezTo>
                <a:cubicBezTo>
                  <a:pt x="946589" y="740913"/>
                  <a:pt x="952939" y="782189"/>
                  <a:pt x="961670" y="787745"/>
                </a:cubicBezTo>
                <a:cubicBezTo>
                  <a:pt x="973576" y="794095"/>
                  <a:pt x="983102" y="788539"/>
                  <a:pt x="1004533" y="785364"/>
                </a:cubicBezTo>
                <a:cubicBezTo>
                  <a:pt x="1022789" y="795683"/>
                  <a:pt x="1024377" y="786951"/>
                  <a:pt x="1042633" y="797270"/>
                </a:cubicBezTo>
                <a:cubicBezTo>
                  <a:pt x="1046602" y="799651"/>
                  <a:pt x="1062476" y="785364"/>
                  <a:pt x="1066445" y="787745"/>
                </a:cubicBezTo>
                <a:cubicBezTo>
                  <a:pt x="1074383" y="799651"/>
                  <a:pt x="1087082" y="847276"/>
                  <a:pt x="1095020" y="859182"/>
                </a:cubicBezTo>
                <a:lnTo>
                  <a:pt x="1119956" y="846872"/>
                </a:lnTo>
                <a:lnTo>
                  <a:pt x="1163088" y="852532"/>
                </a:lnTo>
                <a:cubicBezTo>
                  <a:pt x="1177705" y="857130"/>
                  <a:pt x="1182797" y="854584"/>
                  <a:pt x="1197414" y="859182"/>
                </a:cubicBezTo>
                <a:lnTo>
                  <a:pt x="1256765" y="914715"/>
                </a:lnTo>
                <a:cubicBezTo>
                  <a:pt x="1267938" y="916842"/>
                  <a:pt x="1274347" y="897536"/>
                  <a:pt x="1285520" y="899663"/>
                </a:cubicBezTo>
                <a:cubicBezTo>
                  <a:pt x="1297426" y="903632"/>
                  <a:pt x="1309333" y="919507"/>
                  <a:pt x="1321239" y="923476"/>
                </a:cubicBezTo>
                <a:cubicBezTo>
                  <a:pt x="1345052" y="930620"/>
                  <a:pt x="1349814" y="944907"/>
                  <a:pt x="1373627" y="952051"/>
                </a:cubicBezTo>
                <a:lnTo>
                  <a:pt x="1454589" y="956633"/>
                </a:lnTo>
                <a:lnTo>
                  <a:pt x="1478086" y="917680"/>
                </a:lnTo>
                <a:cubicBezTo>
                  <a:pt x="1469460" y="909293"/>
                  <a:pt x="1451309" y="884238"/>
                  <a:pt x="1442683" y="875851"/>
                </a:cubicBezTo>
                <a:lnTo>
                  <a:pt x="1367740" y="823687"/>
                </a:lnTo>
                <a:cubicBezTo>
                  <a:pt x="1341149" y="805431"/>
                  <a:pt x="1309460" y="801269"/>
                  <a:pt x="1280758" y="778220"/>
                </a:cubicBezTo>
                <a:cubicBezTo>
                  <a:pt x="1252056" y="755172"/>
                  <a:pt x="1216164" y="704446"/>
                  <a:pt x="1195527" y="685396"/>
                </a:cubicBezTo>
                <a:cubicBezTo>
                  <a:pt x="1174890" y="666346"/>
                  <a:pt x="1179742" y="689260"/>
                  <a:pt x="1156933" y="663920"/>
                </a:cubicBezTo>
                <a:cubicBezTo>
                  <a:pt x="1134124" y="638580"/>
                  <a:pt x="1092407" y="615905"/>
                  <a:pt x="1075341" y="588124"/>
                </a:cubicBezTo>
                <a:cubicBezTo>
                  <a:pt x="1068407" y="557827"/>
                  <a:pt x="1051948" y="551342"/>
                  <a:pt x="1045014" y="521045"/>
                </a:cubicBezTo>
                <a:cubicBezTo>
                  <a:pt x="1043427" y="505170"/>
                  <a:pt x="1015645" y="486913"/>
                  <a:pt x="1014058" y="471038"/>
                </a:cubicBezTo>
                <a:lnTo>
                  <a:pt x="997074" y="455134"/>
                </a:lnTo>
                <a:cubicBezTo>
                  <a:pt x="997973" y="439004"/>
                  <a:pt x="1001252" y="434781"/>
                  <a:pt x="1002151" y="418651"/>
                </a:cubicBezTo>
                <a:lnTo>
                  <a:pt x="1023583" y="378394"/>
                </a:lnTo>
                <a:cubicBezTo>
                  <a:pt x="1008502" y="371969"/>
                  <a:pt x="995801" y="384595"/>
                  <a:pt x="980720" y="378170"/>
                </a:cubicBezTo>
                <a:lnTo>
                  <a:pt x="938801" y="353099"/>
                </a:lnTo>
                <a:cubicBezTo>
                  <a:pt x="933724" y="342406"/>
                  <a:pt x="935791" y="300756"/>
                  <a:pt x="930714" y="290063"/>
                </a:cubicBezTo>
                <a:cubicBezTo>
                  <a:pt x="919602" y="278951"/>
                  <a:pt x="910870" y="286888"/>
                  <a:pt x="899758" y="275776"/>
                </a:cubicBezTo>
                <a:lnTo>
                  <a:pt x="894186" y="252862"/>
                </a:lnTo>
                <a:cubicBezTo>
                  <a:pt x="882550" y="248594"/>
                  <a:pt x="854244" y="260994"/>
                  <a:pt x="842608" y="256726"/>
                </a:cubicBezTo>
                <a:cubicBezTo>
                  <a:pt x="830043" y="256576"/>
                  <a:pt x="841021" y="241645"/>
                  <a:pt x="830702" y="240057"/>
                </a:cubicBezTo>
                <a:cubicBezTo>
                  <a:pt x="820383" y="238470"/>
                  <a:pt x="791807" y="249979"/>
                  <a:pt x="780695" y="247201"/>
                </a:cubicBezTo>
                <a:cubicBezTo>
                  <a:pt x="769583" y="244423"/>
                  <a:pt x="766131" y="242237"/>
                  <a:pt x="759264" y="235295"/>
                </a:cubicBezTo>
                <a:cubicBezTo>
                  <a:pt x="752397" y="228353"/>
                  <a:pt x="761047" y="197014"/>
                  <a:pt x="746639" y="193644"/>
                </a:cubicBezTo>
                <a:cubicBezTo>
                  <a:pt x="732231" y="190274"/>
                  <a:pt x="681033" y="217658"/>
                  <a:pt x="672819" y="215075"/>
                </a:cubicBezTo>
                <a:cubicBezTo>
                  <a:pt x="664605" y="212492"/>
                  <a:pt x="686516" y="187475"/>
                  <a:pt x="697352" y="178145"/>
                </a:cubicBezTo>
                <a:cubicBezTo>
                  <a:pt x="708188" y="168815"/>
                  <a:pt x="733865" y="158301"/>
                  <a:pt x="744977" y="154332"/>
                </a:cubicBezTo>
                <a:cubicBezTo>
                  <a:pt x="756089" y="150363"/>
                  <a:pt x="769187" y="153935"/>
                  <a:pt x="780696" y="142426"/>
                </a:cubicBezTo>
                <a:cubicBezTo>
                  <a:pt x="792602" y="133695"/>
                  <a:pt x="783076" y="101150"/>
                  <a:pt x="794982" y="92419"/>
                </a:cubicBezTo>
                <a:cubicBezTo>
                  <a:pt x="818001" y="83688"/>
                  <a:pt x="814826" y="105913"/>
                  <a:pt x="837845" y="97182"/>
                </a:cubicBezTo>
                <a:lnTo>
                  <a:pt x="941182" y="41649"/>
                </a:lnTo>
                <a:lnTo>
                  <a:pt x="1174994" y="0"/>
                </a:lnTo>
                <a:lnTo>
                  <a:pt x="1273704" y="27677"/>
                </a:lnTo>
                <a:cubicBezTo>
                  <a:pt x="1290343" y="31002"/>
                  <a:pt x="1321269" y="58138"/>
                  <a:pt x="1337908" y="61463"/>
                </a:cubicBezTo>
                <a:cubicBezTo>
                  <a:pt x="1351402" y="62257"/>
                  <a:pt x="1367276" y="89244"/>
                  <a:pt x="1380770" y="90038"/>
                </a:cubicBezTo>
                <a:lnTo>
                  <a:pt x="1562868" y="102933"/>
                </a:lnTo>
                <a:close/>
              </a:path>
            </a:pathLst>
          </a:custGeom>
          <a:solidFill>
            <a:srgbClr val="99CC00">
              <a:alpha val="40000"/>
            </a:srgb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solidFill>
                <a:prstClr val="white"/>
              </a:solidFill>
            </a:endParaRPr>
          </a:p>
        </p:txBody>
      </p:sp>
      <p:sp>
        <p:nvSpPr>
          <p:cNvPr id="3" name="Freeform 2"/>
          <p:cNvSpPr/>
          <p:nvPr/>
        </p:nvSpPr>
        <p:spPr>
          <a:xfrm>
            <a:off x="5823962" y="228600"/>
            <a:ext cx="3066625" cy="1189959"/>
          </a:xfrm>
          <a:custGeom>
            <a:avLst/>
            <a:gdLst>
              <a:gd name="connsiteX0" fmla="*/ 1900237 w 1900237"/>
              <a:gd name="connsiteY0" fmla="*/ 309562 h 657225"/>
              <a:gd name="connsiteX1" fmla="*/ 1845469 w 1900237"/>
              <a:gd name="connsiteY1" fmla="*/ 309562 h 657225"/>
              <a:gd name="connsiteX2" fmla="*/ 1807369 w 1900237"/>
              <a:gd name="connsiteY2" fmla="*/ 278606 h 657225"/>
              <a:gd name="connsiteX3" fmla="*/ 1774031 w 1900237"/>
              <a:gd name="connsiteY3" fmla="*/ 250031 h 657225"/>
              <a:gd name="connsiteX4" fmla="*/ 1733550 w 1900237"/>
              <a:gd name="connsiteY4" fmla="*/ 228600 h 657225"/>
              <a:gd name="connsiteX5" fmla="*/ 1716881 w 1900237"/>
              <a:gd name="connsiteY5" fmla="*/ 223837 h 657225"/>
              <a:gd name="connsiteX6" fmla="*/ 1716881 w 1900237"/>
              <a:gd name="connsiteY6" fmla="*/ 223837 h 657225"/>
              <a:gd name="connsiteX7" fmla="*/ 1745456 w 1900237"/>
              <a:gd name="connsiteY7" fmla="*/ 216694 h 657225"/>
              <a:gd name="connsiteX8" fmla="*/ 1764506 w 1900237"/>
              <a:gd name="connsiteY8" fmla="*/ 209550 h 657225"/>
              <a:gd name="connsiteX9" fmla="*/ 1745456 w 1900237"/>
              <a:gd name="connsiteY9" fmla="*/ 200025 h 657225"/>
              <a:gd name="connsiteX10" fmla="*/ 1712119 w 1900237"/>
              <a:gd name="connsiteY10" fmla="*/ 190500 h 657225"/>
              <a:gd name="connsiteX11" fmla="*/ 1683544 w 1900237"/>
              <a:gd name="connsiteY11" fmla="*/ 176212 h 657225"/>
              <a:gd name="connsiteX12" fmla="*/ 1652587 w 1900237"/>
              <a:gd name="connsiteY12" fmla="*/ 159544 h 657225"/>
              <a:gd name="connsiteX13" fmla="*/ 1631156 w 1900237"/>
              <a:gd name="connsiteY13" fmla="*/ 145256 h 657225"/>
              <a:gd name="connsiteX14" fmla="*/ 1626394 w 1900237"/>
              <a:gd name="connsiteY14" fmla="*/ 126206 h 657225"/>
              <a:gd name="connsiteX15" fmla="*/ 1654969 w 1900237"/>
              <a:gd name="connsiteY15" fmla="*/ 135731 h 657225"/>
              <a:gd name="connsiteX16" fmla="*/ 1654969 w 1900237"/>
              <a:gd name="connsiteY16" fmla="*/ 135731 h 657225"/>
              <a:gd name="connsiteX17" fmla="*/ 1683544 w 1900237"/>
              <a:gd name="connsiteY17" fmla="*/ 138112 h 657225"/>
              <a:gd name="connsiteX18" fmla="*/ 1728787 w 1900237"/>
              <a:gd name="connsiteY18" fmla="*/ 147637 h 657225"/>
              <a:gd name="connsiteX19" fmla="*/ 1728787 w 1900237"/>
              <a:gd name="connsiteY19" fmla="*/ 147637 h 657225"/>
              <a:gd name="connsiteX20" fmla="*/ 1709737 w 1900237"/>
              <a:gd name="connsiteY20" fmla="*/ 116681 h 657225"/>
              <a:gd name="connsiteX21" fmla="*/ 1674019 w 1900237"/>
              <a:gd name="connsiteY21" fmla="*/ 123825 h 657225"/>
              <a:gd name="connsiteX22" fmla="*/ 1650206 w 1900237"/>
              <a:gd name="connsiteY22" fmla="*/ 116681 h 657225"/>
              <a:gd name="connsiteX23" fmla="*/ 1624012 w 1900237"/>
              <a:gd name="connsiteY23" fmla="*/ 114300 h 657225"/>
              <a:gd name="connsiteX24" fmla="*/ 1597819 w 1900237"/>
              <a:gd name="connsiteY24" fmla="*/ 123825 h 657225"/>
              <a:gd name="connsiteX25" fmla="*/ 1569244 w 1900237"/>
              <a:gd name="connsiteY25" fmla="*/ 130969 h 657225"/>
              <a:gd name="connsiteX26" fmla="*/ 1540669 w 1900237"/>
              <a:gd name="connsiteY26" fmla="*/ 130969 h 657225"/>
              <a:gd name="connsiteX27" fmla="*/ 1514475 w 1900237"/>
              <a:gd name="connsiteY27" fmla="*/ 116681 h 657225"/>
              <a:gd name="connsiteX28" fmla="*/ 1490662 w 1900237"/>
              <a:gd name="connsiteY28" fmla="*/ 128587 h 657225"/>
              <a:gd name="connsiteX29" fmla="*/ 1476375 w 1900237"/>
              <a:gd name="connsiteY29" fmla="*/ 123825 h 657225"/>
              <a:gd name="connsiteX30" fmla="*/ 1440656 w 1900237"/>
              <a:gd name="connsiteY30" fmla="*/ 130969 h 657225"/>
              <a:gd name="connsiteX31" fmla="*/ 1404937 w 1900237"/>
              <a:gd name="connsiteY31" fmla="*/ 130969 h 657225"/>
              <a:gd name="connsiteX32" fmla="*/ 1381125 w 1900237"/>
              <a:gd name="connsiteY32" fmla="*/ 126206 h 657225"/>
              <a:gd name="connsiteX33" fmla="*/ 1359694 w 1900237"/>
              <a:gd name="connsiteY33" fmla="*/ 111919 h 657225"/>
              <a:gd name="connsiteX34" fmla="*/ 1359694 w 1900237"/>
              <a:gd name="connsiteY34" fmla="*/ 97631 h 657225"/>
              <a:gd name="connsiteX35" fmla="*/ 1335881 w 1900237"/>
              <a:gd name="connsiteY35" fmla="*/ 133350 h 657225"/>
              <a:gd name="connsiteX36" fmla="*/ 1340644 w 1900237"/>
              <a:gd name="connsiteY36" fmla="*/ 154781 h 657225"/>
              <a:gd name="connsiteX37" fmla="*/ 1345406 w 1900237"/>
              <a:gd name="connsiteY37" fmla="*/ 171450 h 657225"/>
              <a:gd name="connsiteX38" fmla="*/ 1390650 w 1900237"/>
              <a:gd name="connsiteY38" fmla="*/ 157162 h 657225"/>
              <a:gd name="connsiteX39" fmla="*/ 1426369 w 1900237"/>
              <a:gd name="connsiteY39" fmla="*/ 154781 h 657225"/>
              <a:gd name="connsiteX40" fmla="*/ 1466850 w 1900237"/>
              <a:gd name="connsiteY40" fmla="*/ 147637 h 657225"/>
              <a:gd name="connsiteX41" fmla="*/ 1488281 w 1900237"/>
              <a:gd name="connsiteY41" fmla="*/ 147637 h 657225"/>
              <a:gd name="connsiteX42" fmla="*/ 1514475 w 1900237"/>
              <a:gd name="connsiteY42" fmla="*/ 145256 h 657225"/>
              <a:gd name="connsiteX43" fmla="*/ 1540669 w 1900237"/>
              <a:gd name="connsiteY43" fmla="*/ 161925 h 657225"/>
              <a:gd name="connsiteX44" fmla="*/ 1562100 w 1900237"/>
              <a:gd name="connsiteY44" fmla="*/ 161925 h 657225"/>
              <a:gd name="connsiteX45" fmla="*/ 1593056 w 1900237"/>
              <a:gd name="connsiteY45" fmla="*/ 171450 h 657225"/>
              <a:gd name="connsiteX46" fmla="*/ 1607344 w 1900237"/>
              <a:gd name="connsiteY46" fmla="*/ 180975 h 657225"/>
              <a:gd name="connsiteX47" fmla="*/ 1607344 w 1900237"/>
              <a:gd name="connsiteY47" fmla="*/ 200025 h 657225"/>
              <a:gd name="connsiteX48" fmla="*/ 1535906 w 1900237"/>
              <a:gd name="connsiteY48" fmla="*/ 197644 h 657225"/>
              <a:gd name="connsiteX49" fmla="*/ 1447800 w 1900237"/>
              <a:gd name="connsiteY49" fmla="*/ 207169 h 657225"/>
              <a:gd name="connsiteX50" fmla="*/ 1362075 w 1900237"/>
              <a:gd name="connsiteY50" fmla="*/ 214312 h 657225"/>
              <a:gd name="connsiteX51" fmla="*/ 1252537 w 1900237"/>
              <a:gd name="connsiteY51" fmla="*/ 238125 h 657225"/>
              <a:gd name="connsiteX52" fmla="*/ 1152525 w 1900237"/>
              <a:gd name="connsiteY52" fmla="*/ 266700 h 657225"/>
              <a:gd name="connsiteX53" fmla="*/ 1064419 w 1900237"/>
              <a:gd name="connsiteY53" fmla="*/ 309562 h 657225"/>
              <a:gd name="connsiteX54" fmla="*/ 1004887 w 1900237"/>
              <a:gd name="connsiteY54" fmla="*/ 342900 h 657225"/>
              <a:gd name="connsiteX55" fmla="*/ 926306 w 1900237"/>
              <a:gd name="connsiteY55" fmla="*/ 369094 h 657225"/>
              <a:gd name="connsiteX56" fmla="*/ 838200 w 1900237"/>
              <a:gd name="connsiteY56" fmla="*/ 400050 h 657225"/>
              <a:gd name="connsiteX57" fmla="*/ 804862 w 1900237"/>
              <a:gd name="connsiteY57" fmla="*/ 411956 h 657225"/>
              <a:gd name="connsiteX58" fmla="*/ 783431 w 1900237"/>
              <a:gd name="connsiteY58" fmla="*/ 404812 h 657225"/>
              <a:gd name="connsiteX59" fmla="*/ 792956 w 1900237"/>
              <a:gd name="connsiteY59" fmla="*/ 381000 h 657225"/>
              <a:gd name="connsiteX60" fmla="*/ 807244 w 1900237"/>
              <a:gd name="connsiteY60" fmla="*/ 364331 h 657225"/>
              <a:gd name="connsiteX61" fmla="*/ 819150 w 1900237"/>
              <a:gd name="connsiteY61" fmla="*/ 345281 h 657225"/>
              <a:gd name="connsiteX62" fmla="*/ 819150 w 1900237"/>
              <a:gd name="connsiteY62" fmla="*/ 345281 h 657225"/>
              <a:gd name="connsiteX63" fmla="*/ 850106 w 1900237"/>
              <a:gd name="connsiteY63" fmla="*/ 323850 h 657225"/>
              <a:gd name="connsiteX64" fmla="*/ 871537 w 1900237"/>
              <a:gd name="connsiteY64" fmla="*/ 330994 h 657225"/>
              <a:gd name="connsiteX65" fmla="*/ 881062 w 1900237"/>
              <a:gd name="connsiteY65" fmla="*/ 359569 h 657225"/>
              <a:gd name="connsiteX66" fmla="*/ 897731 w 1900237"/>
              <a:gd name="connsiteY66" fmla="*/ 357187 h 657225"/>
              <a:gd name="connsiteX67" fmla="*/ 895350 w 1900237"/>
              <a:gd name="connsiteY67" fmla="*/ 338137 h 657225"/>
              <a:gd name="connsiteX68" fmla="*/ 895350 w 1900237"/>
              <a:gd name="connsiteY68" fmla="*/ 338137 h 657225"/>
              <a:gd name="connsiteX69" fmla="*/ 904875 w 1900237"/>
              <a:gd name="connsiteY69" fmla="*/ 309562 h 657225"/>
              <a:gd name="connsiteX70" fmla="*/ 923925 w 1900237"/>
              <a:gd name="connsiteY70" fmla="*/ 300037 h 657225"/>
              <a:gd name="connsiteX71" fmla="*/ 902494 w 1900237"/>
              <a:gd name="connsiteY71" fmla="*/ 302419 h 657225"/>
              <a:gd name="connsiteX72" fmla="*/ 859631 w 1900237"/>
              <a:gd name="connsiteY72" fmla="*/ 311944 h 657225"/>
              <a:gd name="connsiteX73" fmla="*/ 838200 w 1900237"/>
              <a:gd name="connsiteY73" fmla="*/ 304800 h 657225"/>
              <a:gd name="connsiteX74" fmla="*/ 809625 w 1900237"/>
              <a:gd name="connsiteY74" fmla="*/ 304800 h 657225"/>
              <a:gd name="connsiteX75" fmla="*/ 800100 w 1900237"/>
              <a:gd name="connsiteY75" fmla="*/ 295275 h 657225"/>
              <a:gd name="connsiteX76" fmla="*/ 823912 w 1900237"/>
              <a:gd name="connsiteY76" fmla="*/ 283369 h 657225"/>
              <a:gd name="connsiteX77" fmla="*/ 873919 w 1900237"/>
              <a:gd name="connsiteY77" fmla="*/ 271462 h 657225"/>
              <a:gd name="connsiteX78" fmla="*/ 904875 w 1900237"/>
              <a:gd name="connsiteY78" fmla="*/ 264319 h 657225"/>
              <a:gd name="connsiteX79" fmla="*/ 928687 w 1900237"/>
              <a:gd name="connsiteY79" fmla="*/ 247650 h 657225"/>
              <a:gd name="connsiteX80" fmla="*/ 1007269 w 1900237"/>
              <a:gd name="connsiteY80" fmla="*/ 230981 h 657225"/>
              <a:gd name="connsiteX81" fmla="*/ 1026319 w 1900237"/>
              <a:gd name="connsiteY81" fmla="*/ 219075 h 657225"/>
              <a:gd name="connsiteX82" fmla="*/ 995362 w 1900237"/>
              <a:gd name="connsiteY82" fmla="*/ 214312 h 657225"/>
              <a:gd name="connsiteX83" fmla="*/ 926306 w 1900237"/>
              <a:gd name="connsiteY83" fmla="*/ 230981 h 657225"/>
              <a:gd name="connsiteX84" fmla="*/ 883444 w 1900237"/>
              <a:gd name="connsiteY84" fmla="*/ 242887 h 657225"/>
              <a:gd name="connsiteX85" fmla="*/ 859631 w 1900237"/>
              <a:gd name="connsiteY85" fmla="*/ 259556 h 657225"/>
              <a:gd name="connsiteX86" fmla="*/ 816769 w 1900237"/>
              <a:gd name="connsiteY86" fmla="*/ 266700 h 657225"/>
              <a:gd name="connsiteX87" fmla="*/ 795337 w 1900237"/>
              <a:gd name="connsiteY87" fmla="*/ 261937 h 657225"/>
              <a:gd name="connsiteX88" fmla="*/ 771525 w 1900237"/>
              <a:gd name="connsiteY88" fmla="*/ 266700 h 657225"/>
              <a:gd name="connsiteX89" fmla="*/ 752475 w 1900237"/>
              <a:gd name="connsiteY89" fmla="*/ 252412 h 657225"/>
              <a:gd name="connsiteX90" fmla="*/ 731044 w 1900237"/>
              <a:gd name="connsiteY90" fmla="*/ 245269 h 657225"/>
              <a:gd name="connsiteX91" fmla="*/ 700087 w 1900237"/>
              <a:gd name="connsiteY91" fmla="*/ 245269 h 657225"/>
              <a:gd name="connsiteX92" fmla="*/ 681037 w 1900237"/>
              <a:gd name="connsiteY92" fmla="*/ 252412 h 657225"/>
              <a:gd name="connsiteX93" fmla="*/ 681037 w 1900237"/>
              <a:gd name="connsiteY93" fmla="*/ 233362 h 657225"/>
              <a:gd name="connsiteX94" fmla="*/ 673894 w 1900237"/>
              <a:gd name="connsiteY94" fmla="*/ 207169 h 657225"/>
              <a:gd name="connsiteX95" fmla="*/ 666750 w 1900237"/>
              <a:gd name="connsiteY95" fmla="*/ 176212 h 657225"/>
              <a:gd name="connsiteX96" fmla="*/ 671512 w 1900237"/>
              <a:gd name="connsiteY96" fmla="*/ 147637 h 657225"/>
              <a:gd name="connsiteX97" fmla="*/ 685800 w 1900237"/>
              <a:gd name="connsiteY97" fmla="*/ 126206 h 657225"/>
              <a:gd name="connsiteX98" fmla="*/ 654844 w 1900237"/>
              <a:gd name="connsiteY98" fmla="*/ 152400 h 657225"/>
              <a:gd name="connsiteX99" fmla="*/ 628650 w 1900237"/>
              <a:gd name="connsiteY99" fmla="*/ 152400 h 657225"/>
              <a:gd name="connsiteX100" fmla="*/ 595312 w 1900237"/>
              <a:gd name="connsiteY100" fmla="*/ 154781 h 657225"/>
              <a:gd name="connsiteX101" fmla="*/ 566737 w 1900237"/>
              <a:gd name="connsiteY101" fmla="*/ 147637 h 657225"/>
              <a:gd name="connsiteX102" fmla="*/ 542925 w 1900237"/>
              <a:gd name="connsiteY102" fmla="*/ 126206 h 657225"/>
              <a:gd name="connsiteX103" fmla="*/ 519112 w 1900237"/>
              <a:gd name="connsiteY103" fmla="*/ 119062 h 657225"/>
              <a:gd name="connsiteX104" fmla="*/ 473869 w 1900237"/>
              <a:gd name="connsiteY104" fmla="*/ 126206 h 657225"/>
              <a:gd name="connsiteX105" fmla="*/ 431006 w 1900237"/>
              <a:gd name="connsiteY105" fmla="*/ 133350 h 657225"/>
              <a:gd name="connsiteX106" fmla="*/ 385762 w 1900237"/>
              <a:gd name="connsiteY106" fmla="*/ 140494 h 657225"/>
              <a:gd name="connsiteX107" fmla="*/ 366712 w 1900237"/>
              <a:gd name="connsiteY107" fmla="*/ 128587 h 657225"/>
              <a:gd name="connsiteX108" fmla="*/ 361950 w 1900237"/>
              <a:gd name="connsiteY108" fmla="*/ 111919 h 657225"/>
              <a:gd name="connsiteX109" fmla="*/ 352425 w 1900237"/>
              <a:gd name="connsiteY109" fmla="*/ 88106 h 657225"/>
              <a:gd name="connsiteX110" fmla="*/ 352425 w 1900237"/>
              <a:gd name="connsiteY110" fmla="*/ 88106 h 657225"/>
              <a:gd name="connsiteX111" fmla="*/ 357187 w 1900237"/>
              <a:gd name="connsiteY111" fmla="*/ 140494 h 657225"/>
              <a:gd name="connsiteX112" fmla="*/ 371475 w 1900237"/>
              <a:gd name="connsiteY112" fmla="*/ 157162 h 657225"/>
              <a:gd name="connsiteX113" fmla="*/ 421481 w 1900237"/>
              <a:gd name="connsiteY113" fmla="*/ 161925 h 657225"/>
              <a:gd name="connsiteX114" fmla="*/ 471487 w 1900237"/>
              <a:gd name="connsiteY114" fmla="*/ 150019 h 657225"/>
              <a:gd name="connsiteX115" fmla="*/ 504825 w 1900237"/>
              <a:gd name="connsiteY115" fmla="*/ 145256 h 657225"/>
              <a:gd name="connsiteX116" fmla="*/ 535781 w 1900237"/>
              <a:gd name="connsiteY116" fmla="*/ 152400 h 657225"/>
              <a:gd name="connsiteX117" fmla="*/ 552450 w 1900237"/>
              <a:gd name="connsiteY117" fmla="*/ 178594 h 657225"/>
              <a:gd name="connsiteX118" fmla="*/ 578644 w 1900237"/>
              <a:gd name="connsiteY118" fmla="*/ 178594 h 657225"/>
              <a:gd name="connsiteX119" fmla="*/ 614362 w 1900237"/>
              <a:gd name="connsiteY119" fmla="*/ 173831 h 657225"/>
              <a:gd name="connsiteX120" fmla="*/ 642937 w 1900237"/>
              <a:gd name="connsiteY120" fmla="*/ 183356 h 657225"/>
              <a:gd name="connsiteX121" fmla="*/ 650081 w 1900237"/>
              <a:gd name="connsiteY121" fmla="*/ 228600 h 657225"/>
              <a:gd name="connsiteX122" fmla="*/ 661987 w 1900237"/>
              <a:gd name="connsiteY122" fmla="*/ 266700 h 657225"/>
              <a:gd name="connsiteX123" fmla="*/ 661987 w 1900237"/>
              <a:gd name="connsiteY123" fmla="*/ 283369 h 657225"/>
              <a:gd name="connsiteX124" fmla="*/ 652462 w 1900237"/>
              <a:gd name="connsiteY124" fmla="*/ 300037 h 657225"/>
              <a:gd name="connsiteX125" fmla="*/ 635794 w 1900237"/>
              <a:gd name="connsiteY125" fmla="*/ 309562 h 657225"/>
              <a:gd name="connsiteX126" fmla="*/ 614362 w 1900237"/>
              <a:gd name="connsiteY126" fmla="*/ 314325 h 657225"/>
              <a:gd name="connsiteX127" fmla="*/ 592931 w 1900237"/>
              <a:gd name="connsiteY127" fmla="*/ 314325 h 657225"/>
              <a:gd name="connsiteX128" fmla="*/ 581025 w 1900237"/>
              <a:gd name="connsiteY128" fmla="*/ 323850 h 657225"/>
              <a:gd name="connsiteX129" fmla="*/ 581025 w 1900237"/>
              <a:gd name="connsiteY129" fmla="*/ 323850 h 657225"/>
              <a:gd name="connsiteX130" fmla="*/ 611981 w 1900237"/>
              <a:gd name="connsiteY130" fmla="*/ 326231 h 657225"/>
              <a:gd name="connsiteX131" fmla="*/ 628650 w 1900237"/>
              <a:gd name="connsiteY131" fmla="*/ 338137 h 657225"/>
              <a:gd name="connsiteX132" fmla="*/ 650081 w 1900237"/>
              <a:gd name="connsiteY132" fmla="*/ 328612 h 657225"/>
              <a:gd name="connsiteX133" fmla="*/ 650081 w 1900237"/>
              <a:gd name="connsiteY133" fmla="*/ 328612 h 657225"/>
              <a:gd name="connsiteX134" fmla="*/ 676275 w 1900237"/>
              <a:gd name="connsiteY134" fmla="*/ 330994 h 657225"/>
              <a:gd name="connsiteX135" fmla="*/ 692944 w 1900237"/>
              <a:gd name="connsiteY135" fmla="*/ 319087 h 657225"/>
              <a:gd name="connsiteX136" fmla="*/ 721519 w 1900237"/>
              <a:gd name="connsiteY136" fmla="*/ 357187 h 657225"/>
              <a:gd name="connsiteX137" fmla="*/ 721519 w 1900237"/>
              <a:gd name="connsiteY137" fmla="*/ 397669 h 657225"/>
              <a:gd name="connsiteX138" fmla="*/ 714375 w 1900237"/>
              <a:gd name="connsiteY138" fmla="*/ 419100 h 657225"/>
              <a:gd name="connsiteX139" fmla="*/ 692944 w 1900237"/>
              <a:gd name="connsiteY139" fmla="*/ 440531 h 657225"/>
              <a:gd name="connsiteX140" fmla="*/ 654844 w 1900237"/>
              <a:gd name="connsiteY140" fmla="*/ 454819 h 657225"/>
              <a:gd name="connsiteX141" fmla="*/ 640556 w 1900237"/>
              <a:gd name="connsiteY141" fmla="*/ 471487 h 657225"/>
              <a:gd name="connsiteX142" fmla="*/ 623887 w 1900237"/>
              <a:gd name="connsiteY142" fmla="*/ 492919 h 657225"/>
              <a:gd name="connsiteX143" fmla="*/ 595312 w 1900237"/>
              <a:gd name="connsiteY143" fmla="*/ 500062 h 657225"/>
              <a:gd name="connsiteX144" fmla="*/ 578644 w 1900237"/>
              <a:gd name="connsiteY144" fmla="*/ 507206 h 657225"/>
              <a:gd name="connsiteX145" fmla="*/ 564356 w 1900237"/>
              <a:gd name="connsiteY145" fmla="*/ 509587 h 657225"/>
              <a:gd name="connsiteX146" fmla="*/ 557212 w 1900237"/>
              <a:gd name="connsiteY146" fmla="*/ 495300 h 657225"/>
              <a:gd name="connsiteX147" fmla="*/ 557212 w 1900237"/>
              <a:gd name="connsiteY147" fmla="*/ 495300 h 657225"/>
              <a:gd name="connsiteX148" fmla="*/ 547687 w 1900237"/>
              <a:gd name="connsiteY148" fmla="*/ 521494 h 657225"/>
              <a:gd name="connsiteX149" fmla="*/ 528637 w 1900237"/>
              <a:gd name="connsiteY149" fmla="*/ 535781 h 657225"/>
              <a:gd name="connsiteX150" fmla="*/ 511969 w 1900237"/>
              <a:gd name="connsiteY150" fmla="*/ 542925 h 657225"/>
              <a:gd name="connsiteX151" fmla="*/ 511969 w 1900237"/>
              <a:gd name="connsiteY151" fmla="*/ 521494 h 657225"/>
              <a:gd name="connsiteX152" fmla="*/ 500062 w 1900237"/>
              <a:gd name="connsiteY152" fmla="*/ 500062 h 657225"/>
              <a:gd name="connsiteX153" fmla="*/ 502444 w 1900237"/>
              <a:gd name="connsiteY153" fmla="*/ 545306 h 657225"/>
              <a:gd name="connsiteX154" fmla="*/ 490537 w 1900237"/>
              <a:gd name="connsiteY154" fmla="*/ 561975 h 657225"/>
              <a:gd name="connsiteX155" fmla="*/ 481012 w 1900237"/>
              <a:gd name="connsiteY155" fmla="*/ 552450 h 657225"/>
              <a:gd name="connsiteX156" fmla="*/ 459581 w 1900237"/>
              <a:gd name="connsiteY156" fmla="*/ 545306 h 657225"/>
              <a:gd name="connsiteX157" fmla="*/ 442912 w 1900237"/>
              <a:gd name="connsiteY157" fmla="*/ 540544 h 657225"/>
              <a:gd name="connsiteX158" fmla="*/ 426244 w 1900237"/>
              <a:gd name="connsiteY158" fmla="*/ 569119 h 657225"/>
              <a:gd name="connsiteX159" fmla="*/ 428625 w 1900237"/>
              <a:gd name="connsiteY159" fmla="*/ 597694 h 657225"/>
              <a:gd name="connsiteX160" fmla="*/ 416719 w 1900237"/>
              <a:gd name="connsiteY160" fmla="*/ 621506 h 657225"/>
              <a:gd name="connsiteX161" fmla="*/ 388144 w 1900237"/>
              <a:gd name="connsiteY161" fmla="*/ 628650 h 657225"/>
              <a:gd name="connsiteX162" fmla="*/ 369094 w 1900237"/>
              <a:gd name="connsiteY162" fmla="*/ 642937 h 657225"/>
              <a:gd name="connsiteX163" fmla="*/ 326231 w 1900237"/>
              <a:gd name="connsiteY163" fmla="*/ 657225 h 657225"/>
              <a:gd name="connsiteX164" fmla="*/ 300037 w 1900237"/>
              <a:gd name="connsiteY164" fmla="*/ 645319 h 657225"/>
              <a:gd name="connsiteX165" fmla="*/ 283369 w 1900237"/>
              <a:gd name="connsiteY165" fmla="*/ 635794 h 657225"/>
              <a:gd name="connsiteX166" fmla="*/ 264319 w 1900237"/>
              <a:gd name="connsiteY166" fmla="*/ 631031 h 657225"/>
              <a:gd name="connsiteX167" fmla="*/ 242887 w 1900237"/>
              <a:gd name="connsiteY167" fmla="*/ 614362 h 657225"/>
              <a:gd name="connsiteX168" fmla="*/ 242887 w 1900237"/>
              <a:gd name="connsiteY168" fmla="*/ 614362 h 657225"/>
              <a:gd name="connsiteX169" fmla="*/ 242887 w 1900237"/>
              <a:gd name="connsiteY169" fmla="*/ 614362 h 657225"/>
              <a:gd name="connsiteX170" fmla="*/ 209550 w 1900237"/>
              <a:gd name="connsiteY170" fmla="*/ 576262 h 657225"/>
              <a:gd name="connsiteX171" fmla="*/ 200025 w 1900237"/>
              <a:gd name="connsiteY171" fmla="*/ 564356 h 657225"/>
              <a:gd name="connsiteX172" fmla="*/ 190500 w 1900237"/>
              <a:gd name="connsiteY172" fmla="*/ 566737 h 657225"/>
              <a:gd name="connsiteX173" fmla="*/ 190500 w 1900237"/>
              <a:gd name="connsiteY173" fmla="*/ 552450 h 657225"/>
              <a:gd name="connsiteX174" fmla="*/ 185737 w 1900237"/>
              <a:gd name="connsiteY174" fmla="*/ 538162 h 657225"/>
              <a:gd name="connsiteX175" fmla="*/ 169069 w 1900237"/>
              <a:gd name="connsiteY175" fmla="*/ 542925 h 657225"/>
              <a:gd name="connsiteX176" fmla="*/ 161925 w 1900237"/>
              <a:gd name="connsiteY176" fmla="*/ 521494 h 657225"/>
              <a:gd name="connsiteX177" fmla="*/ 147637 w 1900237"/>
              <a:gd name="connsiteY177" fmla="*/ 502444 h 657225"/>
              <a:gd name="connsiteX178" fmla="*/ 161925 w 1900237"/>
              <a:gd name="connsiteY178" fmla="*/ 490537 h 657225"/>
              <a:gd name="connsiteX179" fmla="*/ 154781 w 1900237"/>
              <a:gd name="connsiteY179" fmla="*/ 466725 h 657225"/>
              <a:gd name="connsiteX180" fmla="*/ 138112 w 1900237"/>
              <a:gd name="connsiteY180" fmla="*/ 454819 h 657225"/>
              <a:gd name="connsiteX181" fmla="*/ 145256 w 1900237"/>
              <a:gd name="connsiteY181" fmla="*/ 438150 h 657225"/>
              <a:gd name="connsiteX182" fmla="*/ 140494 w 1900237"/>
              <a:gd name="connsiteY182" fmla="*/ 421481 h 657225"/>
              <a:gd name="connsiteX183" fmla="*/ 126206 w 1900237"/>
              <a:gd name="connsiteY183" fmla="*/ 407194 h 657225"/>
              <a:gd name="connsiteX184" fmla="*/ 138112 w 1900237"/>
              <a:gd name="connsiteY184" fmla="*/ 392906 h 657225"/>
              <a:gd name="connsiteX185" fmla="*/ 135731 w 1900237"/>
              <a:gd name="connsiteY185" fmla="*/ 342900 h 657225"/>
              <a:gd name="connsiteX186" fmla="*/ 130969 w 1900237"/>
              <a:gd name="connsiteY186" fmla="*/ 326231 h 657225"/>
              <a:gd name="connsiteX187" fmla="*/ 119062 w 1900237"/>
              <a:gd name="connsiteY187" fmla="*/ 297656 h 657225"/>
              <a:gd name="connsiteX188" fmla="*/ 107156 w 1900237"/>
              <a:gd name="connsiteY188" fmla="*/ 290512 h 657225"/>
              <a:gd name="connsiteX189" fmla="*/ 119062 w 1900237"/>
              <a:gd name="connsiteY189" fmla="*/ 254794 h 657225"/>
              <a:gd name="connsiteX190" fmla="*/ 133350 w 1900237"/>
              <a:gd name="connsiteY190" fmla="*/ 183356 h 657225"/>
              <a:gd name="connsiteX191" fmla="*/ 133350 w 1900237"/>
              <a:gd name="connsiteY191" fmla="*/ 140494 h 657225"/>
              <a:gd name="connsiteX192" fmla="*/ 133350 w 1900237"/>
              <a:gd name="connsiteY192" fmla="*/ 140494 h 657225"/>
              <a:gd name="connsiteX193" fmla="*/ 116681 w 1900237"/>
              <a:gd name="connsiteY193" fmla="*/ 104775 h 657225"/>
              <a:gd name="connsiteX194" fmla="*/ 95250 w 1900237"/>
              <a:gd name="connsiteY194" fmla="*/ 90487 h 657225"/>
              <a:gd name="connsiteX195" fmla="*/ 88106 w 1900237"/>
              <a:gd name="connsiteY195" fmla="*/ 73819 h 657225"/>
              <a:gd name="connsiteX196" fmla="*/ 71437 w 1900237"/>
              <a:gd name="connsiteY196" fmla="*/ 52387 h 657225"/>
              <a:gd name="connsiteX197" fmla="*/ 52387 w 1900237"/>
              <a:gd name="connsiteY197" fmla="*/ 28575 h 657225"/>
              <a:gd name="connsiteX198" fmla="*/ 26194 w 1900237"/>
              <a:gd name="connsiteY198" fmla="*/ 19050 h 657225"/>
              <a:gd name="connsiteX199" fmla="*/ 0 w 1900237"/>
              <a:gd name="connsiteY199" fmla="*/ 0 h 657225"/>
              <a:gd name="connsiteX200" fmla="*/ 1888331 w 1900237"/>
              <a:gd name="connsiteY200" fmla="*/ 4762 h 657225"/>
              <a:gd name="connsiteX201" fmla="*/ 1900237 w 1900237"/>
              <a:gd name="connsiteY201" fmla="*/ 309562 h 657225"/>
              <a:gd name="connsiteX0" fmla="*/ 2066924 w 2066924"/>
              <a:gd name="connsiteY0" fmla="*/ 962025 h 1309688"/>
              <a:gd name="connsiteX1" fmla="*/ 2012156 w 2066924"/>
              <a:gd name="connsiteY1" fmla="*/ 962025 h 1309688"/>
              <a:gd name="connsiteX2" fmla="*/ 1974056 w 2066924"/>
              <a:gd name="connsiteY2" fmla="*/ 931069 h 1309688"/>
              <a:gd name="connsiteX3" fmla="*/ 1940718 w 2066924"/>
              <a:gd name="connsiteY3" fmla="*/ 902494 h 1309688"/>
              <a:gd name="connsiteX4" fmla="*/ 1900237 w 2066924"/>
              <a:gd name="connsiteY4" fmla="*/ 881063 h 1309688"/>
              <a:gd name="connsiteX5" fmla="*/ 1883568 w 2066924"/>
              <a:gd name="connsiteY5" fmla="*/ 876300 h 1309688"/>
              <a:gd name="connsiteX6" fmla="*/ 1883568 w 2066924"/>
              <a:gd name="connsiteY6" fmla="*/ 876300 h 1309688"/>
              <a:gd name="connsiteX7" fmla="*/ 1912143 w 2066924"/>
              <a:gd name="connsiteY7" fmla="*/ 869157 h 1309688"/>
              <a:gd name="connsiteX8" fmla="*/ 1931193 w 2066924"/>
              <a:gd name="connsiteY8" fmla="*/ 862013 h 1309688"/>
              <a:gd name="connsiteX9" fmla="*/ 1912143 w 2066924"/>
              <a:gd name="connsiteY9" fmla="*/ 852488 h 1309688"/>
              <a:gd name="connsiteX10" fmla="*/ 1878806 w 2066924"/>
              <a:gd name="connsiteY10" fmla="*/ 842963 h 1309688"/>
              <a:gd name="connsiteX11" fmla="*/ 1850231 w 2066924"/>
              <a:gd name="connsiteY11" fmla="*/ 828675 h 1309688"/>
              <a:gd name="connsiteX12" fmla="*/ 1819274 w 2066924"/>
              <a:gd name="connsiteY12" fmla="*/ 812007 h 1309688"/>
              <a:gd name="connsiteX13" fmla="*/ 1797843 w 2066924"/>
              <a:gd name="connsiteY13" fmla="*/ 797719 h 1309688"/>
              <a:gd name="connsiteX14" fmla="*/ 1793081 w 2066924"/>
              <a:gd name="connsiteY14" fmla="*/ 778669 h 1309688"/>
              <a:gd name="connsiteX15" fmla="*/ 1821656 w 2066924"/>
              <a:gd name="connsiteY15" fmla="*/ 788194 h 1309688"/>
              <a:gd name="connsiteX16" fmla="*/ 1821656 w 2066924"/>
              <a:gd name="connsiteY16" fmla="*/ 788194 h 1309688"/>
              <a:gd name="connsiteX17" fmla="*/ 1850231 w 2066924"/>
              <a:gd name="connsiteY17" fmla="*/ 790575 h 1309688"/>
              <a:gd name="connsiteX18" fmla="*/ 1895474 w 2066924"/>
              <a:gd name="connsiteY18" fmla="*/ 800100 h 1309688"/>
              <a:gd name="connsiteX19" fmla="*/ 1895474 w 2066924"/>
              <a:gd name="connsiteY19" fmla="*/ 800100 h 1309688"/>
              <a:gd name="connsiteX20" fmla="*/ 1876424 w 2066924"/>
              <a:gd name="connsiteY20" fmla="*/ 769144 h 1309688"/>
              <a:gd name="connsiteX21" fmla="*/ 1840706 w 2066924"/>
              <a:gd name="connsiteY21" fmla="*/ 776288 h 1309688"/>
              <a:gd name="connsiteX22" fmla="*/ 1816893 w 2066924"/>
              <a:gd name="connsiteY22" fmla="*/ 769144 h 1309688"/>
              <a:gd name="connsiteX23" fmla="*/ 1790699 w 2066924"/>
              <a:gd name="connsiteY23" fmla="*/ 766763 h 1309688"/>
              <a:gd name="connsiteX24" fmla="*/ 1764506 w 2066924"/>
              <a:gd name="connsiteY24" fmla="*/ 776288 h 1309688"/>
              <a:gd name="connsiteX25" fmla="*/ 1735931 w 2066924"/>
              <a:gd name="connsiteY25" fmla="*/ 783432 h 1309688"/>
              <a:gd name="connsiteX26" fmla="*/ 1707356 w 2066924"/>
              <a:gd name="connsiteY26" fmla="*/ 783432 h 1309688"/>
              <a:gd name="connsiteX27" fmla="*/ 1681162 w 2066924"/>
              <a:gd name="connsiteY27" fmla="*/ 769144 h 1309688"/>
              <a:gd name="connsiteX28" fmla="*/ 1657349 w 2066924"/>
              <a:gd name="connsiteY28" fmla="*/ 781050 h 1309688"/>
              <a:gd name="connsiteX29" fmla="*/ 1643062 w 2066924"/>
              <a:gd name="connsiteY29" fmla="*/ 776288 h 1309688"/>
              <a:gd name="connsiteX30" fmla="*/ 1607343 w 2066924"/>
              <a:gd name="connsiteY30" fmla="*/ 783432 h 1309688"/>
              <a:gd name="connsiteX31" fmla="*/ 1571624 w 2066924"/>
              <a:gd name="connsiteY31" fmla="*/ 783432 h 1309688"/>
              <a:gd name="connsiteX32" fmla="*/ 1547812 w 2066924"/>
              <a:gd name="connsiteY32" fmla="*/ 778669 h 1309688"/>
              <a:gd name="connsiteX33" fmla="*/ 1526381 w 2066924"/>
              <a:gd name="connsiteY33" fmla="*/ 764382 h 1309688"/>
              <a:gd name="connsiteX34" fmla="*/ 1526381 w 2066924"/>
              <a:gd name="connsiteY34" fmla="*/ 750094 h 1309688"/>
              <a:gd name="connsiteX35" fmla="*/ 1502568 w 2066924"/>
              <a:gd name="connsiteY35" fmla="*/ 785813 h 1309688"/>
              <a:gd name="connsiteX36" fmla="*/ 1507331 w 2066924"/>
              <a:gd name="connsiteY36" fmla="*/ 807244 h 1309688"/>
              <a:gd name="connsiteX37" fmla="*/ 1512093 w 2066924"/>
              <a:gd name="connsiteY37" fmla="*/ 823913 h 1309688"/>
              <a:gd name="connsiteX38" fmla="*/ 1557337 w 2066924"/>
              <a:gd name="connsiteY38" fmla="*/ 809625 h 1309688"/>
              <a:gd name="connsiteX39" fmla="*/ 1593056 w 2066924"/>
              <a:gd name="connsiteY39" fmla="*/ 807244 h 1309688"/>
              <a:gd name="connsiteX40" fmla="*/ 1633537 w 2066924"/>
              <a:gd name="connsiteY40" fmla="*/ 800100 h 1309688"/>
              <a:gd name="connsiteX41" fmla="*/ 1654968 w 2066924"/>
              <a:gd name="connsiteY41" fmla="*/ 800100 h 1309688"/>
              <a:gd name="connsiteX42" fmla="*/ 1681162 w 2066924"/>
              <a:gd name="connsiteY42" fmla="*/ 797719 h 1309688"/>
              <a:gd name="connsiteX43" fmla="*/ 1707356 w 2066924"/>
              <a:gd name="connsiteY43" fmla="*/ 814388 h 1309688"/>
              <a:gd name="connsiteX44" fmla="*/ 1728787 w 2066924"/>
              <a:gd name="connsiteY44" fmla="*/ 814388 h 1309688"/>
              <a:gd name="connsiteX45" fmla="*/ 1759743 w 2066924"/>
              <a:gd name="connsiteY45" fmla="*/ 823913 h 1309688"/>
              <a:gd name="connsiteX46" fmla="*/ 1774031 w 2066924"/>
              <a:gd name="connsiteY46" fmla="*/ 833438 h 1309688"/>
              <a:gd name="connsiteX47" fmla="*/ 1774031 w 2066924"/>
              <a:gd name="connsiteY47" fmla="*/ 852488 h 1309688"/>
              <a:gd name="connsiteX48" fmla="*/ 1702593 w 2066924"/>
              <a:gd name="connsiteY48" fmla="*/ 850107 h 1309688"/>
              <a:gd name="connsiteX49" fmla="*/ 1614487 w 2066924"/>
              <a:gd name="connsiteY49" fmla="*/ 859632 h 1309688"/>
              <a:gd name="connsiteX50" fmla="*/ 1528762 w 2066924"/>
              <a:gd name="connsiteY50" fmla="*/ 866775 h 1309688"/>
              <a:gd name="connsiteX51" fmla="*/ 1419224 w 2066924"/>
              <a:gd name="connsiteY51" fmla="*/ 890588 h 1309688"/>
              <a:gd name="connsiteX52" fmla="*/ 1319212 w 2066924"/>
              <a:gd name="connsiteY52" fmla="*/ 919163 h 1309688"/>
              <a:gd name="connsiteX53" fmla="*/ 1231106 w 2066924"/>
              <a:gd name="connsiteY53" fmla="*/ 962025 h 1309688"/>
              <a:gd name="connsiteX54" fmla="*/ 1171574 w 2066924"/>
              <a:gd name="connsiteY54" fmla="*/ 995363 h 1309688"/>
              <a:gd name="connsiteX55" fmla="*/ 1092993 w 2066924"/>
              <a:gd name="connsiteY55" fmla="*/ 1021557 h 1309688"/>
              <a:gd name="connsiteX56" fmla="*/ 1004887 w 2066924"/>
              <a:gd name="connsiteY56" fmla="*/ 1052513 h 1309688"/>
              <a:gd name="connsiteX57" fmla="*/ 971549 w 2066924"/>
              <a:gd name="connsiteY57" fmla="*/ 1064419 h 1309688"/>
              <a:gd name="connsiteX58" fmla="*/ 950118 w 2066924"/>
              <a:gd name="connsiteY58" fmla="*/ 1057275 h 1309688"/>
              <a:gd name="connsiteX59" fmla="*/ 959643 w 2066924"/>
              <a:gd name="connsiteY59" fmla="*/ 1033463 h 1309688"/>
              <a:gd name="connsiteX60" fmla="*/ 973931 w 2066924"/>
              <a:gd name="connsiteY60" fmla="*/ 1016794 h 1309688"/>
              <a:gd name="connsiteX61" fmla="*/ 985837 w 2066924"/>
              <a:gd name="connsiteY61" fmla="*/ 997744 h 1309688"/>
              <a:gd name="connsiteX62" fmla="*/ 985837 w 2066924"/>
              <a:gd name="connsiteY62" fmla="*/ 997744 h 1309688"/>
              <a:gd name="connsiteX63" fmla="*/ 1016793 w 2066924"/>
              <a:gd name="connsiteY63" fmla="*/ 976313 h 1309688"/>
              <a:gd name="connsiteX64" fmla="*/ 1038224 w 2066924"/>
              <a:gd name="connsiteY64" fmla="*/ 983457 h 1309688"/>
              <a:gd name="connsiteX65" fmla="*/ 1047749 w 2066924"/>
              <a:gd name="connsiteY65" fmla="*/ 1012032 h 1309688"/>
              <a:gd name="connsiteX66" fmla="*/ 1064418 w 2066924"/>
              <a:gd name="connsiteY66" fmla="*/ 1009650 h 1309688"/>
              <a:gd name="connsiteX67" fmla="*/ 1062037 w 2066924"/>
              <a:gd name="connsiteY67" fmla="*/ 990600 h 1309688"/>
              <a:gd name="connsiteX68" fmla="*/ 1062037 w 2066924"/>
              <a:gd name="connsiteY68" fmla="*/ 990600 h 1309688"/>
              <a:gd name="connsiteX69" fmla="*/ 1071562 w 2066924"/>
              <a:gd name="connsiteY69" fmla="*/ 962025 h 1309688"/>
              <a:gd name="connsiteX70" fmla="*/ 1090612 w 2066924"/>
              <a:gd name="connsiteY70" fmla="*/ 952500 h 1309688"/>
              <a:gd name="connsiteX71" fmla="*/ 1069181 w 2066924"/>
              <a:gd name="connsiteY71" fmla="*/ 954882 h 1309688"/>
              <a:gd name="connsiteX72" fmla="*/ 1026318 w 2066924"/>
              <a:gd name="connsiteY72" fmla="*/ 964407 h 1309688"/>
              <a:gd name="connsiteX73" fmla="*/ 1004887 w 2066924"/>
              <a:gd name="connsiteY73" fmla="*/ 957263 h 1309688"/>
              <a:gd name="connsiteX74" fmla="*/ 976312 w 2066924"/>
              <a:gd name="connsiteY74" fmla="*/ 957263 h 1309688"/>
              <a:gd name="connsiteX75" fmla="*/ 966787 w 2066924"/>
              <a:gd name="connsiteY75" fmla="*/ 947738 h 1309688"/>
              <a:gd name="connsiteX76" fmla="*/ 990599 w 2066924"/>
              <a:gd name="connsiteY76" fmla="*/ 935832 h 1309688"/>
              <a:gd name="connsiteX77" fmla="*/ 1040606 w 2066924"/>
              <a:gd name="connsiteY77" fmla="*/ 923925 h 1309688"/>
              <a:gd name="connsiteX78" fmla="*/ 1071562 w 2066924"/>
              <a:gd name="connsiteY78" fmla="*/ 916782 h 1309688"/>
              <a:gd name="connsiteX79" fmla="*/ 1095374 w 2066924"/>
              <a:gd name="connsiteY79" fmla="*/ 900113 h 1309688"/>
              <a:gd name="connsiteX80" fmla="*/ 1173956 w 2066924"/>
              <a:gd name="connsiteY80" fmla="*/ 883444 h 1309688"/>
              <a:gd name="connsiteX81" fmla="*/ 1193006 w 2066924"/>
              <a:gd name="connsiteY81" fmla="*/ 871538 h 1309688"/>
              <a:gd name="connsiteX82" fmla="*/ 1162049 w 2066924"/>
              <a:gd name="connsiteY82" fmla="*/ 866775 h 1309688"/>
              <a:gd name="connsiteX83" fmla="*/ 1092993 w 2066924"/>
              <a:gd name="connsiteY83" fmla="*/ 883444 h 1309688"/>
              <a:gd name="connsiteX84" fmla="*/ 1050131 w 2066924"/>
              <a:gd name="connsiteY84" fmla="*/ 895350 h 1309688"/>
              <a:gd name="connsiteX85" fmla="*/ 1026318 w 2066924"/>
              <a:gd name="connsiteY85" fmla="*/ 912019 h 1309688"/>
              <a:gd name="connsiteX86" fmla="*/ 983456 w 2066924"/>
              <a:gd name="connsiteY86" fmla="*/ 919163 h 1309688"/>
              <a:gd name="connsiteX87" fmla="*/ 962024 w 2066924"/>
              <a:gd name="connsiteY87" fmla="*/ 914400 h 1309688"/>
              <a:gd name="connsiteX88" fmla="*/ 938212 w 2066924"/>
              <a:gd name="connsiteY88" fmla="*/ 919163 h 1309688"/>
              <a:gd name="connsiteX89" fmla="*/ 919162 w 2066924"/>
              <a:gd name="connsiteY89" fmla="*/ 904875 h 1309688"/>
              <a:gd name="connsiteX90" fmla="*/ 897731 w 2066924"/>
              <a:gd name="connsiteY90" fmla="*/ 897732 h 1309688"/>
              <a:gd name="connsiteX91" fmla="*/ 866774 w 2066924"/>
              <a:gd name="connsiteY91" fmla="*/ 897732 h 1309688"/>
              <a:gd name="connsiteX92" fmla="*/ 847724 w 2066924"/>
              <a:gd name="connsiteY92" fmla="*/ 904875 h 1309688"/>
              <a:gd name="connsiteX93" fmla="*/ 847724 w 2066924"/>
              <a:gd name="connsiteY93" fmla="*/ 885825 h 1309688"/>
              <a:gd name="connsiteX94" fmla="*/ 840581 w 2066924"/>
              <a:gd name="connsiteY94" fmla="*/ 859632 h 1309688"/>
              <a:gd name="connsiteX95" fmla="*/ 833437 w 2066924"/>
              <a:gd name="connsiteY95" fmla="*/ 828675 h 1309688"/>
              <a:gd name="connsiteX96" fmla="*/ 838199 w 2066924"/>
              <a:gd name="connsiteY96" fmla="*/ 800100 h 1309688"/>
              <a:gd name="connsiteX97" fmla="*/ 852487 w 2066924"/>
              <a:gd name="connsiteY97" fmla="*/ 778669 h 1309688"/>
              <a:gd name="connsiteX98" fmla="*/ 821531 w 2066924"/>
              <a:gd name="connsiteY98" fmla="*/ 804863 h 1309688"/>
              <a:gd name="connsiteX99" fmla="*/ 795337 w 2066924"/>
              <a:gd name="connsiteY99" fmla="*/ 804863 h 1309688"/>
              <a:gd name="connsiteX100" fmla="*/ 761999 w 2066924"/>
              <a:gd name="connsiteY100" fmla="*/ 807244 h 1309688"/>
              <a:gd name="connsiteX101" fmla="*/ 733424 w 2066924"/>
              <a:gd name="connsiteY101" fmla="*/ 800100 h 1309688"/>
              <a:gd name="connsiteX102" fmla="*/ 709612 w 2066924"/>
              <a:gd name="connsiteY102" fmla="*/ 778669 h 1309688"/>
              <a:gd name="connsiteX103" fmla="*/ 685799 w 2066924"/>
              <a:gd name="connsiteY103" fmla="*/ 771525 h 1309688"/>
              <a:gd name="connsiteX104" fmla="*/ 640556 w 2066924"/>
              <a:gd name="connsiteY104" fmla="*/ 778669 h 1309688"/>
              <a:gd name="connsiteX105" fmla="*/ 597693 w 2066924"/>
              <a:gd name="connsiteY105" fmla="*/ 785813 h 1309688"/>
              <a:gd name="connsiteX106" fmla="*/ 552449 w 2066924"/>
              <a:gd name="connsiteY106" fmla="*/ 792957 h 1309688"/>
              <a:gd name="connsiteX107" fmla="*/ 533399 w 2066924"/>
              <a:gd name="connsiteY107" fmla="*/ 781050 h 1309688"/>
              <a:gd name="connsiteX108" fmla="*/ 528637 w 2066924"/>
              <a:gd name="connsiteY108" fmla="*/ 764382 h 1309688"/>
              <a:gd name="connsiteX109" fmla="*/ 519112 w 2066924"/>
              <a:gd name="connsiteY109" fmla="*/ 740569 h 1309688"/>
              <a:gd name="connsiteX110" fmla="*/ 519112 w 2066924"/>
              <a:gd name="connsiteY110" fmla="*/ 740569 h 1309688"/>
              <a:gd name="connsiteX111" fmla="*/ 523874 w 2066924"/>
              <a:gd name="connsiteY111" fmla="*/ 792957 h 1309688"/>
              <a:gd name="connsiteX112" fmla="*/ 538162 w 2066924"/>
              <a:gd name="connsiteY112" fmla="*/ 809625 h 1309688"/>
              <a:gd name="connsiteX113" fmla="*/ 588168 w 2066924"/>
              <a:gd name="connsiteY113" fmla="*/ 814388 h 1309688"/>
              <a:gd name="connsiteX114" fmla="*/ 638174 w 2066924"/>
              <a:gd name="connsiteY114" fmla="*/ 802482 h 1309688"/>
              <a:gd name="connsiteX115" fmla="*/ 671512 w 2066924"/>
              <a:gd name="connsiteY115" fmla="*/ 797719 h 1309688"/>
              <a:gd name="connsiteX116" fmla="*/ 702468 w 2066924"/>
              <a:gd name="connsiteY116" fmla="*/ 804863 h 1309688"/>
              <a:gd name="connsiteX117" fmla="*/ 719137 w 2066924"/>
              <a:gd name="connsiteY117" fmla="*/ 831057 h 1309688"/>
              <a:gd name="connsiteX118" fmla="*/ 745331 w 2066924"/>
              <a:gd name="connsiteY118" fmla="*/ 831057 h 1309688"/>
              <a:gd name="connsiteX119" fmla="*/ 781049 w 2066924"/>
              <a:gd name="connsiteY119" fmla="*/ 826294 h 1309688"/>
              <a:gd name="connsiteX120" fmla="*/ 809624 w 2066924"/>
              <a:gd name="connsiteY120" fmla="*/ 835819 h 1309688"/>
              <a:gd name="connsiteX121" fmla="*/ 816768 w 2066924"/>
              <a:gd name="connsiteY121" fmla="*/ 881063 h 1309688"/>
              <a:gd name="connsiteX122" fmla="*/ 828674 w 2066924"/>
              <a:gd name="connsiteY122" fmla="*/ 919163 h 1309688"/>
              <a:gd name="connsiteX123" fmla="*/ 828674 w 2066924"/>
              <a:gd name="connsiteY123" fmla="*/ 935832 h 1309688"/>
              <a:gd name="connsiteX124" fmla="*/ 819149 w 2066924"/>
              <a:gd name="connsiteY124" fmla="*/ 952500 h 1309688"/>
              <a:gd name="connsiteX125" fmla="*/ 802481 w 2066924"/>
              <a:gd name="connsiteY125" fmla="*/ 962025 h 1309688"/>
              <a:gd name="connsiteX126" fmla="*/ 781049 w 2066924"/>
              <a:gd name="connsiteY126" fmla="*/ 966788 h 1309688"/>
              <a:gd name="connsiteX127" fmla="*/ 759618 w 2066924"/>
              <a:gd name="connsiteY127" fmla="*/ 966788 h 1309688"/>
              <a:gd name="connsiteX128" fmla="*/ 747712 w 2066924"/>
              <a:gd name="connsiteY128" fmla="*/ 976313 h 1309688"/>
              <a:gd name="connsiteX129" fmla="*/ 747712 w 2066924"/>
              <a:gd name="connsiteY129" fmla="*/ 976313 h 1309688"/>
              <a:gd name="connsiteX130" fmla="*/ 778668 w 2066924"/>
              <a:gd name="connsiteY130" fmla="*/ 978694 h 1309688"/>
              <a:gd name="connsiteX131" fmla="*/ 795337 w 2066924"/>
              <a:gd name="connsiteY131" fmla="*/ 990600 h 1309688"/>
              <a:gd name="connsiteX132" fmla="*/ 816768 w 2066924"/>
              <a:gd name="connsiteY132" fmla="*/ 981075 h 1309688"/>
              <a:gd name="connsiteX133" fmla="*/ 816768 w 2066924"/>
              <a:gd name="connsiteY133" fmla="*/ 981075 h 1309688"/>
              <a:gd name="connsiteX134" fmla="*/ 842962 w 2066924"/>
              <a:gd name="connsiteY134" fmla="*/ 983457 h 1309688"/>
              <a:gd name="connsiteX135" fmla="*/ 859631 w 2066924"/>
              <a:gd name="connsiteY135" fmla="*/ 971550 h 1309688"/>
              <a:gd name="connsiteX136" fmla="*/ 888206 w 2066924"/>
              <a:gd name="connsiteY136" fmla="*/ 1009650 h 1309688"/>
              <a:gd name="connsiteX137" fmla="*/ 888206 w 2066924"/>
              <a:gd name="connsiteY137" fmla="*/ 1050132 h 1309688"/>
              <a:gd name="connsiteX138" fmla="*/ 881062 w 2066924"/>
              <a:gd name="connsiteY138" fmla="*/ 1071563 h 1309688"/>
              <a:gd name="connsiteX139" fmla="*/ 859631 w 2066924"/>
              <a:gd name="connsiteY139" fmla="*/ 1092994 h 1309688"/>
              <a:gd name="connsiteX140" fmla="*/ 821531 w 2066924"/>
              <a:gd name="connsiteY140" fmla="*/ 1107282 h 1309688"/>
              <a:gd name="connsiteX141" fmla="*/ 807243 w 2066924"/>
              <a:gd name="connsiteY141" fmla="*/ 1123950 h 1309688"/>
              <a:gd name="connsiteX142" fmla="*/ 790574 w 2066924"/>
              <a:gd name="connsiteY142" fmla="*/ 1145382 h 1309688"/>
              <a:gd name="connsiteX143" fmla="*/ 761999 w 2066924"/>
              <a:gd name="connsiteY143" fmla="*/ 1152525 h 1309688"/>
              <a:gd name="connsiteX144" fmla="*/ 745331 w 2066924"/>
              <a:gd name="connsiteY144" fmla="*/ 1159669 h 1309688"/>
              <a:gd name="connsiteX145" fmla="*/ 731043 w 2066924"/>
              <a:gd name="connsiteY145" fmla="*/ 1162050 h 1309688"/>
              <a:gd name="connsiteX146" fmla="*/ 723899 w 2066924"/>
              <a:gd name="connsiteY146" fmla="*/ 1147763 h 1309688"/>
              <a:gd name="connsiteX147" fmla="*/ 723899 w 2066924"/>
              <a:gd name="connsiteY147" fmla="*/ 1147763 h 1309688"/>
              <a:gd name="connsiteX148" fmla="*/ 714374 w 2066924"/>
              <a:gd name="connsiteY148" fmla="*/ 1173957 h 1309688"/>
              <a:gd name="connsiteX149" fmla="*/ 695324 w 2066924"/>
              <a:gd name="connsiteY149" fmla="*/ 1188244 h 1309688"/>
              <a:gd name="connsiteX150" fmla="*/ 678656 w 2066924"/>
              <a:gd name="connsiteY150" fmla="*/ 1195388 h 1309688"/>
              <a:gd name="connsiteX151" fmla="*/ 678656 w 2066924"/>
              <a:gd name="connsiteY151" fmla="*/ 1173957 h 1309688"/>
              <a:gd name="connsiteX152" fmla="*/ 666749 w 2066924"/>
              <a:gd name="connsiteY152" fmla="*/ 1152525 h 1309688"/>
              <a:gd name="connsiteX153" fmla="*/ 669131 w 2066924"/>
              <a:gd name="connsiteY153" fmla="*/ 1197769 h 1309688"/>
              <a:gd name="connsiteX154" fmla="*/ 657224 w 2066924"/>
              <a:gd name="connsiteY154" fmla="*/ 1214438 h 1309688"/>
              <a:gd name="connsiteX155" fmla="*/ 647699 w 2066924"/>
              <a:gd name="connsiteY155" fmla="*/ 1204913 h 1309688"/>
              <a:gd name="connsiteX156" fmla="*/ 626268 w 2066924"/>
              <a:gd name="connsiteY156" fmla="*/ 1197769 h 1309688"/>
              <a:gd name="connsiteX157" fmla="*/ 609599 w 2066924"/>
              <a:gd name="connsiteY157" fmla="*/ 1193007 h 1309688"/>
              <a:gd name="connsiteX158" fmla="*/ 592931 w 2066924"/>
              <a:gd name="connsiteY158" fmla="*/ 1221582 h 1309688"/>
              <a:gd name="connsiteX159" fmla="*/ 595312 w 2066924"/>
              <a:gd name="connsiteY159" fmla="*/ 1250157 h 1309688"/>
              <a:gd name="connsiteX160" fmla="*/ 583406 w 2066924"/>
              <a:gd name="connsiteY160" fmla="*/ 1273969 h 1309688"/>
              <a:gd name="connsiteX161" fmla="*/ 554831 w 2066924"/>
              <a:gd name="connsiteY161" fmla="*/ 1281113 h 1309688"/>
              <a:gd name="connsiteX162" fmla="*/ 535781 w 2066924"/>
              <a:gd name="connsiteY162" fmla="*/ 1295400 h 1309688"/>
              <a:gd name="connsiteX163" fmla="*/ 492918 w 2066924"/>
              <a:gd name="connsiteY163" fmla="*/ 1309688 h 1309688"/>
              <a:gd name="connsiteX164" fmla="*/ 466724 w 2066924"/>
              <a:gd name="connsiteY164" fmla="*/ 1297782 h 1309688"/>
              <a:gd name="connsiteX165" fmla="*/ 450056 w 2066924"/>
              <a:gd name="connsiteY165" fmla="*/ 1288257 h 1309688"/>
              <a:gd name="connsiteX166" fmla="*/ 431006 w 2066924"/>
              <a:gd name="connsiteY166" fmla="*/ 1283494 h 1309688"/>
              <a:gd name="connsiteX167" fmla="*/ 409574 w 2066924"/>
              <a:gd name="connsiteY167" fmla="*/ 1266825 h 1309688"/>
              <a:gd name="connsiteX168" fmla="*/ 409574 w 2066924"/>
              <a:gd name="connsiteY168" fmla="*/ 1266825 h 1309688"/>
              <a:gd name="connsiteX169" fmla="*/ 409574 w 2066924"/>
              <a:gd name="connsiteY169" fmla="*/ 1266825 h 1309688"/>
              <a:gd name="connsiteX170" fmla="*/ 376237 w 2066924"/>
              <a:gd name="connsiteY170" fmla="*/ 1228725 h 1309688"/>
              <a:gd name="connsiteX171" fmla="*/ 366712 w 2066924"/>
              <a:gd name="connsiteY171" fmla="*/ 1216819 h 1309688"/>
              <a:gd name="connsiteX172" fmla="*/ 357187 w 2066924"/>
              <a:gd name="connsiteY172" fmla="*/ 1219200 h 1309688"/>
              <a:gd name="connsiteX173" fmla="*/ 357187 w 2066924"/>
              <a:gd name="connsiteY173" fmla="*/ 1204913 h 1309688"/>
              <a:gd name="connsiteX174" fmla="*/ 352424 w 2066924"/>
              <a:gd name="connsiteY174" fmla="*/ 1190625 h 1309688"/>
              <a:gd name="connsiteX175" fmla="*/ 335756 w 2066924"/>
              <a:gd name="connsiteY175" fmla="*/ 1195388 h 1309688"/>
              <a:gd name="connsiteX176" fmla="*/ 328612 w 2066924"/>
              <a:gd name="connsiteY176" fmla="*/ 1173957 h 1309688"/>
              <a:gd name="connsiteX177" fmla="*/ 314324 w 2066924"/>
              <a:gd name="connsiteY177" fmla="*/ 1154907 h 1309688"/>
              <a:gd name="connsiteX178" fmla="*/ 328612 w 2066924"/>
              <a:gd name="connsiteY178" fmla="*/ 1143000 h 1309688"/>
              <a:gd name="connsiteX179" fmla="*/ 321468 w 2066924"/>
              <a:gd name="connsiteY179" fmla="*/ 1119188 h 1309688"/>
              <a:gd name="connsiteX180" fmla="*/ 304799 w 2066924"/>
              <a:gd name="connsiteY180" fmla="*/ 1107282 h 1309688"/>
              <a:gd name="connsiteX181" fmla="*/ 311943 w 2066924"/>
              <a:gd name="connsiteY181" fmla="*/ 1090613 h 1309688"/>
              <a:gd name="connsiteX182" fmla="*/ 307181 w 2066924"/>
              <a:gd name="connsiteY182" fmla="*/ 1073944 h 1309688"/>
              <a:gd name="connsiteX183" fmla="*/ 292893 w 2066924"/>
              <a:gd name="connsiteY183" fmla="*/ 1059657 h 1309688"/>
              <a:gd name="connsiteX184" fmla="*/ 304799 w 2066924"/>
              <a:gd name="connsiteY184" fmla="*/ 1045369 h 1309688"/>
              <a:gd name="connsiteX185" fmla="*/ 302418 w 2066924"/>
              <a:gd name="connsiteY185" fmla="*/ 995363 h 1309688"/>
              <a:gd name="connsiteX186" fmla="*/ 297656 w 2066924"/>
              <a:gd name="connsiteY186" fmla="*/ 978694 h 1309688"/>
              <a:gd name="connsiteX187" fmla="*/ 285749 w 2066924"/>
              <a:gd name="connsiteY187" fmla="*/ 950119 h 1309688"/>
              <a:gd name="connsiteX188" fmla="*/ 273843 w 2066924"/>
              <a:gd name="connsiteY188" fmla="*/ 942975 h 1309688"/>
              <a:gd name="connsiteX189" fmla="*/ 285749 w 2066924"/>
              <a:gd name="connsiteY189" fmla="*/ 907257 h 1309688"/>
              <a:gd name="connsiteX190" fmla="*/ 300037 w 2066924"/>
              <a:gd name="connsiteY190" fmla="*/ 835819 h 1309688"/>
              <a:gd name="connsiteX191" fmla="*/ 300037 w 2066924"/>
              <a:gd name="connsiteY191" fmla="*/ 792957 h 1309688"/>
              <a:gd name="connsiteX192" fmla="*/ 300037 w 2066924"/>
              <a:gd name="connsiteY192" fmla="*/ 792957 h 1309688"/>
              <a:gd name="connsiteX193" fmla="*/ 283368 w 2066924"/>
              <a:gd name="connsiteY193" fmla="*/ 757238 h 1309688"/>
              <a:gd name="connsiteX194" fmla="*/ 261937 w 2066924"/>
              <a:gd name="connsiteY194" fmla="*/ 742950 h 1309688"/>
              <a:gd name="connsiteX195" fmla="*/ 254793 w 2066924"/>
              <a:gd name="connsiteY195" fmla="*/ 726282 h 1309688"/>
              <a:gd name="connsiteX196" fmla="*/ 238124 w 2066924"/>
              <a:gd name="connsiteY196" fmla="*/ 704850 h 1309688"/>
              <a:gd name="connsiteX197" fmla="*/ 219074 w 2066924"/>
              <a:gd name="connsiteY197" fmla="*/ 681038 h 1309688"/>
              <a:gd name="connsiteX198" fmla="*/ 192881 w 2066924"/>
              <a:gd name="connsiteY198" fmla="*/ 671513 h 1309688"/>
              <a:gd name="connsiteX199" fmla="*/ 0 w 2066924"/>
              <a:gd name="connsiteY199" fmla="*/ 0 h 1309688"/>
              <a:gd name="connsiteX200" fmla="*/ 2055018 w 2066924"/>
              <a:gd name="connsiteY200" fmla="*/ 657225 h 1309688"/>
              <a:gd name="connsiteX201" fmla="*/ 2066924 w 2066924"/>
              <a:gd name="connsiteY201" fmla="*/ 962025 h 1309688"/>
              <a:gd name="connsiteX0" fmla="*/ 2614611 w 2614611"/>
              <a:gd name="connsiteY0" fmla="*/ 881062 h 1309688"/>
              <a:gd name="connsiteX1" fmla="*/ 2012156 w 2614611"/>
              <a:gd name="connsiteY1" fmla="*/ 962025 h 1309688"/>
              <a:gd name="connsiteX2" fmla="*/ 1974056 w 2614611"/>
              <a:gd name="connsiteY2" fmla="*/ 931069 h 1309688"/>
              <a:gd name="connsiteX3" fmla="*/ 1940718 w 2614611"/>
              <a:gd name="connsiteY3" fmla="*/ 902494 h 1309688"/>
              <a:gd name="connsiteX4" fmla="*/ 1900237 w 2614611"/>
              <a:gd name="connsiteY4" fmla="*/ 881063 h 1309688"/>
              <a:gd name="connsiteX5" fmla="*/ 1883568 w 2614611"/>
              <a:gd name="connsiteY5" fmla="*/ 876300 h 1309688"/>
              <a:gd name="connsiteX6" fmla="*/ 1883568 w 2614611"/>
              <a:gd name="connsiteY6" fmla="*/ 876300 h 1309688"/>
              <a:gd name="connsiteX7" fmla="*/ 1912143 w 2614611"/>
              <a:gd name="connsiteY7" fmla="*/ 869157 h 1309688"/>
              <a:gd name="connsiteX8" fmla="*/ 1931193 w 2614611"/>
              <a:gd name="connsiteY8" fmla="*/ 862013 h 1309688"/>
              <a:gd name="connsiteX9" fmla="*/ 1912143 w 2614611"/>
              <a:gd name="connsiteY9" fmla="*/ 852488 h 1309688"/>
              <a:gd name="connsiteX10" fmla="*/ 1878806 w 2614611"/>
              <a:gd name="connsiteY10" fmla="*/ 842963 h 1309688"/>
              <a:gd name="connsiteX11" fmla="*/ 1850231 w 2614611"/>
              <a:gd name="connsiteY11" fmla="*/ 828675 h 1309688"/>
              <a:gd name="connsiteX12" fmla="*/ 1819274 w 2614611"/>
              <a:gd name="connsiteY12" fmla="*/ 812007 h 1309688"/>
              <a:gd name="connsiteX13" fmla="*/ 1797843 w 2614611"/>
              <a:gd name="connsiteY13" fmla="*/ 797719 h 1309688"/>
              <a:gd name="connsiteX14" fmla="*/ 1793081 w 2614611"/>
              <a:gd name="connsiteY14" fmla="*/ 778669 h 1309688"/>
              <a:gd name="connsiteX15" fmla="*/ 1821656 w 2614611"/>
              <a:gd name="connsiteY15" fmla="*/ 788194 h 1309688"/>
              <a:gd name="connsiteX16" fmla="*/ 1821656 w 2614611"/>
              <a:gd name="connsiteY16" fmla="*/ 788194 h 1309688"/>
              <a:gd name="connsiteX17" fmla="*/ 1850231 w 2614611"/>
              <a:gd name="connsiteY17" fmla="*/ 790575 h 1309688"/>
              <a:gd name="connsiteX18" fmla="*/ 1895474 w 2614611"/>
              <a:gd name="connsiteY18" fmla="*/ 800100 h 1309688"/>
              <a:gd name="connsiteX19" fmla="*/ 1895474 w 2614611"/>
              <a:gd name="connsiteY19" fmla="*/ 800100 h 1309688"/>
              <a:gd name="connsiteX20" fmla="*/ 1876424 w 2614611"/>
              <a:gd name="connsiteY20" fmla="*/ 769144 h 1309688"/>
              <a:gd name="connsiteX21" fmla="*/ 1840706 w 2614611"/>
              <a:gd name="connsiteY21" fmla="*/ 776288 h 1309688"/>
              <a:gd name="connsiteX22" fmla="*/ 1816893 w 2614611"/>
              <a:gd name="connsiteY22" fmla="*/ 769144 h 1309688"/>
              <a:gd name="connsiteX23" fmla="*/ 1790699 w 2614611"/>
              <a:gd name="connsiteY23" fmla="*/ 766763 h 1309688"/>
              <a:gd name="connsiteX24" fmla="*/ 1764506 w 2614611"/>
              <a:gd name="connsiteY24" fmla="*/ 776288 h 1309688"/>
              <a:gd name="connsiteX25" fmla="*/ 1735931 w 2614611"/>
              <a:gd name="connsiteY25" fmla="*/ 783432 h 1309688"/>
              <a:gd name="connsiteX26" fmla="*/ 1707356 w 2614611"/>
              <a:gd name="connsiteY26" fmla="*/ 783432 h 1309688"/>
              <a:gd name="connsiteX27" fmla="*/ 1681162 w 2614611"/>
              <a:gd name="connsiteY27" fmla="*/ 769144 h 1309688"/>
              <a:gd name="connsiteX28" fmla="*/ 1657349 w 2614611"/>
              <a:gd name="connsiteY28" fmla="*/ 781050 h 1309688"/>
              <a:gd name="connsiteX29" fmla="*/ 1643062 w 2614611"/>
              <a:gd name="connsiteY29" fmla="*/ 776288 h 1309688"/>
              <a:gd name="connsiteX30" fmla="*/ 1607343 w 2614611"/>
              <a:gd name="connsiteY30" fmla="*/ 783432 h 1309688"/>
              <a:gd name="connsiteX31" fmla="*/ 1571624 w 2614611"/>
              <a:gd name="connsiteY31" fmla="*/ 783432 h 1309688"/>
              <a:gd name="connsiteX32" fmla="*/ 1547812 w 2614611"/>
              <a:gd name="connsiteY32" fmla="*/ 778669 h 1309688"/>
              <a:gd name="connsiteX33" fmla="*/ 1526381 w 2614611"/>
              <a:gd name="connsiteY33" fmla="*/ 764382 h 1309688"/>
              <a:gd name="connsiteX34" fmla="*/ 1526381 w 2614611"/>
              <a:gd name="connsiteY34" fmla="*/ 750094 h 1309688"/>
              <a:gd name="connsiteX35" fmla="*/ 1502568 w 2614611"/>
              <a:gd name="connsiteY35" fmla="*/ 785813 h 1309688"/>
              <a:gd name="connsiteX36" fmla="*/ 1507331 w 2614611"/>
              <a:gd name="connsiteY36" fmla="*/ 807244 h 1309688"/>
              <a:gd name="connsiteX37" fmla="*/ 1512093 w 2614611"/>
              <a:gd name="connsiteY37" fmla="*/ 823913 h 1309688"/>
              <a:gd name="connsiteX38" fmla="*/ 1557337 w 2614611"/>
              <a:gd name="connsiteY38" fmla="*/ 809625 h 1309688"/>
              <a:gd name="connsiteX39" fmla="*/ 1593056 w 2614611"/>
              <a:gd name="connsiteY39" fmla="*/ 807244 h 1309688"/>
              <a:gd name="connsiteX40" fmla="*/ 1633537 w 2614611"/>
              <a:gd name="connsiteY40" fmla="*/ 800100 h 1309688"/>
              <a:gd name="connsiteX41" fmla="*/ 1654968 w 2614611"/>
              <a:gd name="connsiteY41" fmla="*/ 800100 h 1309688"/>
              <a:gd name="connsiteX42" fmla="*/ 1681162 w 2614611"/>
              <a:gd name="connsiteY42" fmla="*/ 797719 h 1309688"/>
              <a:gd name="connsiteX43" fmla="*/ 1707356 w 2614611"/>
              <a:gd name="connsiteY43" fmla="*/ 814388 h 1309688"/>
              <a:gd name="connsiteX44" fmla="*/ 1728787 w 2614611"/>
              <a:gd name="connsiteY44" fmla="*/ 814388 h 1309688"/>
              <a:gd name="connsiteX45" fmla="*/ 1759743 w 2614611"/>
              <a:gd name="connsiteY45" fmla="*/ 823913 h 1309688"/>
              <a:gd name="connsiteX46" fmla="*/ 1774031 w 2614611"/>
              <a:gd name="connsiteY46" fmla="*/ 833438 h 1309688"/>
              <a:gd name="connsiteX47" fmla="*/ 1774031 w 2614611"/>
              <a:gd name="connsiteY47" fmla="*/ 852488 h 1309688"/>
              <a:gd name="connsiteX48" fmla="*/ 1702593 w 2614611"/>
              <a:gd name="connsiteY48" fmla="*/ 850107 h 1309688"/>
              <a:gd name="connsiteX49" fmla="*/ 1614487 w 2614611"/>
              <a:gd name="connsiteY49" fmla="*/ 859632 h 1309688"/>
              <a:gd name="connsiteX50" fmla="*/ 1528762 w 2614611"/>
              <a:gd name="connsiteY50" fmla="*/ 866775 h 1309688"/>
              <a:gd name="connsiteX51" fmla="*/ 1419224 w 2614611"/>
              <a:gd name="connsiteY51" fmla="*/ 890588 h 1309688"/>
              <a:gd name="connsiteX52" fmla="*/ 1319212 w 2614611"/>
              <a:gd name="connsiteY52" fmla="*/ 919163 h 1309688"/>
              <a:gd name="connsiteX53" fmla="*/ 1231106 w 2614611"/>
              <a:gd name="connsiteY53" fmla="*/ 962025 h 1309688"/>
              <a:gd name="connsiteX54" fmla="*/ 1171574 w 2614611"/>
              <a:gd name="connsiteY54" fmla="*/ 995363 h 1309688"/>
              <a:gd name="connsiteX55" fmla="*/ 1092993 w 2614611"/>
              <a:gd name="connsiteY55" fmla="*/ 1021557 h 1309688"/>
              <a:gd name="connsiteX56" fmla="*/ 1004887 w 2614611"/>
              <a:gd name="connsiteY56" fmla="*/ 1052513 h 1309688"/>
              <a:gd name="connsiteX57" fmla="*/ 971549 w 2614611"/>
              <a:gd name="connsiteY57" fmla="*/ 1064419 h 1309688"/>
              <a:gd name="connsiteX58" fmla="*/ 950118 w 2614611"/>
              <a:gd name="connsiteY58" fmla="*/ 1057275 h 1309688"/>
              <a:gd name="connsiteX59" fmla="*/ 959643 w 2614611"/>
              <a:gd name="connsiteY59" fmla="*/ 1033463 h 1309688"/>
              <a:gd name="connsiteX60" fmla="*/ 973931 w 2614611"/>
              <a:gd name="connsiteY60" fmla="*/ 1016794 h 1309688"/>
              <a:gd name="connsiteX61" fmla="*/ 985837 w 2614611"/>
              <a:gd name="connsiteY61" fmla="*/ 997744 h 1309688"/>
              <a:gd name="connsiteX62" fmla="*/ 985837 w 2614611"/>
              <a:gd name="connsiteY62" fmla="*/ 997744 h 1309688"/>
              <a:gd name="connsiteX63" fmla="*/ 1016793 w 2614611"/>
              <a:gd name="connsiteY63" fmla="*/ 976313 h 1309688"/>
              <a:gd name="connsiteX64" fmla="*/ 1038224 w 2614611"/>
              <a:gd name="connsiteY64" fmla="*/ 983457 h 1309688"/>
              <a:gd name="connsiteX65" fmla="*/ 1047749 w 2614611"/>
              <a:gd name="connsiteY65" fmla="*/ 1012032 h 1309688"/>
              <a:gd name="connsiteX66" fmla="*/ 1064418 w 2614611"/>
              <a:gd name="connsiteY66" fmla="*/ 1009650 h 1309688"/>
              <a:gd name="connsiteX67" fmla="*/ 1062037 w 2614611"/>
              <a:gd name="connsiteY67" fmla="*/ 990600 h 1309688"/>
              <a:gd name="connsiteX68" fmla="*/ 1062037 w 2614611"/>
              <a:gd name="connsiteY68" fmla="*/ 990600 h 1309688"/>
              <a:gd name="connsiteX69" fmla="*/ 1071562 w 2614611"/>
              <a:gd name="connsiteY69" fmla="*/ 962025 h 1309688"/>
              <a:gd name="connsiteX70" fmla="*/ 1090612 w 2614611"/>
              <a:gd name="connsiteY70" fmla="*/ 952500 h 1309688"/>
              <a:gd name="connsiteX71" fmla="*/ 1069181 w 2614611"/>
              <a:gd name="connsiteY71" fmla="*/ 954882 h 1309688"/>
              <a:gd name="connsiteX72" fmla="*/ 1026318 w 2614611"/>
              <a:gd name="connsiteY72" fmla="*/ 964407 h 1309688"/>
              <a:gd name="connsiteX73" fmla="*/ 1004887 w 2614611"/>
              <a:gd name="connsiteY73" fmla="*/ 957263 h 1309688"/>
              <a:gd name="connsiteX74" fmla="*/ 976312 w 2614611"/>
              <a:gd name="connsiteY74" fmla="*/ 957263 h 1309688"/>
              <a:gd name="connsiteX75" fmla="*/ 966787 w 2614611"/>
              <a:gd name="connsiteY75" fmla="*/ 947738 h 1309688"/>
              <a:gd name="connsiteX76" fmla="*/ 990599 w 2614611"/>
              <a:gd name="connsiteY76" fmla="*/ 935832 h 1309688"/>
              <a:gd name="connsiteX77" fmla="*/ 1040606 w 2614611"/>
              <a:gd name="connsiteY77" fmla="*/ 923925 h 1309688"/>
              <a:gd name="connsiteX78" fmla="*/ 1071562 w 2614611"/>
              <a:gd name="connsiteY78" fmla="*/ 916782 h 1309688"/>
              <a:gd name="connsiteX79" fmla="*/ 1095374 w 2614611"/>
              <a:gd name="connsiteY79" fmla="*/ 900113 h 1309688"/>
              <a:gd name="connsiteX80" fmla="*/ 1173956 w 2614611"/>
              <a:gd name="connsiteY80" fmla="*/ 883444 h 1309688"/>
              <a:gd name="connsiteX81" fmla="*/ 1193006 w 2614611"/>
              <a:gd name="connsiteY81" fmla="*/ 871538 h 1309688"/>
              <a:gd name="connsiteX82" fmla="*/ 1162049 w 2614611"/>
              <a:gd name="connsiteY82" fmla="*/ 866775 h 1309688"/>
              <a:gd name="connsiteX83" fmla="*/ 1092993 w 2614611"/>
              <a:gd name="connsiteY83" fmla="*/ 883444 h 1309688"/>
              <a:gd name="connsiteX84" fmla="*/ 1050131 w 2614611"/>
              <a:gd name="connsiteY84" fmla="*/ 895350 h 1309688"/>
              <a:gd name="connsiteX85" fmla="*/ 1026318 w 2614611"/>
              <a:gd name="connsiteY85" fmla="*/ 912019 h 1309688"/>
              <a:gd name="connsiteX86" fmla="*/ 983456 w 2614611"/>
              <a:gd name="connsiteY86" fmla="*/ 919163 h 1309688"/>
              <a:gd name="connsiteX87" fmla="*/ 962024 w 2614611"/>
              <a:gd name="connsiteY87" fmla="*/ 914400 h 1309688"/>
              <a:gd name="connsiteX88" fmla="*/ 938212 w 2614611"/>
              <a:gd name="connsiteY88" fmla="*/ 919163 h 1309688"/>
              <a:gd name="connsiteX89" fmla="*/ 919162 w 2614611"/>
              <a:gd name="connsiteY89" fmla="*/ 904875 h 1309688"/>
              <a:gd name="connsiteX90" fmla="*/ 897731 w 2614611"/>
              <a:gd name="connsiteY90" fmla="*/ 897732 h 1309688"/>
              <a:gd name="connsiteX91" fmla="*/ 866774 w 2614611"/>
              <a:gd name="connsiteY91" fmla="*/ 897732 h 1309688"/>
              <a:gd name="connsiteX92" fmla="*/ 847724 w 2614611"/>
              <a:gd name="connsiteY92" fmla="*/ 904875 h 1309688"/>
              <a:gd name="connsiteX93" fmla="*/ 847724 w 2614611"/>
              <a:gd name="connsiteY93" fmla="*/ 885825 h 1309688"/>
              <a:gd name="connsiteX94" fmla="*/ 840581 w 2614611"/>
              <a:gd name="connsiteY94" fmla="*/ 859632 h 1309688"/>
              <a:gd name="connsiteX95" fmla="*/ 833437 w 2614611"/>
              <a:gd name="connsiteY95" fmla="*/ 828675 h 1309688"/>
              <a:gd name="connsiteX96" fmla="*/ 838199 w 2614611"/>
              <a:gd name="connsiteY96" fmla="*/ 800100 h 1309688"/>
              <a:gd name="connsiteX97" fmla="*/ 852487 w 2614611"/>
              <a:gd name="connsiteY97" fmla="*/ 778669 h 1309688"/>
              <a:gd name="connsiteX98" fmla="*/ 821531 w 2614611"/>
              <a:gd name="connsiteY98" fmla="*/ 804863 h 1309688"/>
              <a:gd name="connsiteX99" fmla="*/ 795337 w 2614611"/>
              <a:gd name="connsiteY99" fmla="*/ 804863 h 1309688"/>
              <a:gd name="connsiteX100" fmla="*/ 761999 w 2614611"/>
              <a:gd name="connsiteY100" fmla="*/ 807244 h 1309688"/>
              <a:gd name="connsiteX101" fmla="*/ 733424 w 2614611"/>
              <a:gd name="connsiteY101" fmla="*/ 800100 h 1309688"/>
              <a:gd name="connsiteX102" fmla="*/ 709612 w 2614611"/>
              <a:gd name="connsiteY102" fmla="*/ 778669 h 1309688"/>
              <a:gd name="connsiteX103" fmla="*/ 685799 w 2614611"/>
              <a:gd name="connsiteY103" fmla="*/ 771525 h 1309688"/>
              <a:gd name="connsiteX104" fmla="*/ 640556 w 2614611"/>
              <a:gd name="connsiteY104" fmla="*/ 778669 h 1309688"/>
              <a:gd name="connsiteX105" fmla="*/ 597693 w 2614611"/>
              <a:gd name="connsiteY105" fmla="*/ 785813 h 1309688"/>
              <a:gd name="connsiteX106" fmla="*/ 552449 w 2614611"/>
              <a:gd name="connsiteY106" fmla="*/ 792957 h 1309688"/>
              <a:gd name="connsiteX107" fmla="*/ 533399 w 2614611"/>
              <a:gd name="connsiteY107" fmla="*/ 781050 h 1309688"/>
              <a:gd name="connsiteX108" fmla="*/ 528637 w 2614611"/>
              <a:gd name="connsiteY108" fmla="*/ 764382 h 1309688"/>
              <a:gd name="connsiteX109" fmla="*/ 519112 w 2614611"/>
              <a:gd name="connsiteY109" fmla="*/ 740569 h 1309688"/>
              <a:gd name="connsiteX110" fmla="*/ 519112 w 2614611"/>
              <a:gd name="connsiteY110" fmla="*/ 740569 h 1309688"/>
              <a:gd name="connsiteX111" fmla="*/ 523874 w 2614611"/>
              <a:gd name="connsiteY111" fmla="*/ 792957 h 1309688"/>
              <a:gd name="connsiteX112" fmla="*/ 538162 w 2614611"/>
              <a:gd name="connsiteY112" fmla="*/ 809625 h 1309688"/>
              <a:gd name="connsiteX113" fmla="*/ 588168 w 2614611"/>
              <a:gd name="connsiteY113" fmla="*/ 814388 h 1309688"/>
              <a:gd name="connsiteX114" fmla="*/ 638174 w 2614611"/>
              <a:gd name="connsiteY114" fmla="*/ 802482 h 1309688"/>
              <a:gd name="connsiteX115" fmla="*/ 671512 w 2614611"/>
              <a:gd name="connsiteY115" fmla="*/ 797719 h 1309688"/>
              <a:gd name="connsiteX116" fmla="*/ 702468 w 2614611"/>
              <a:gd name="connsiteY116" fmla="*/ 804863 h 1309688"/>
              <a:gd name="connsiteX117" fmla="*/ 719137 w 2614611"/>
              <a:gd name="connsiteY117" fmla="*/ 831057 h 1309688"/>
              <a:gd name="connsiteX118" fmla="*/ 745331 w 2614611"/>
              <a:gd name="connsiteY118" fmla="*/ 831057 h 1309688"/>
              <a:gd name="connsiteX119" fmla="*/ 781049 w 2614611"/>
              <a:gd name="connsiteY119" fmla="*/ 826294 h 1309688"/>
              <a:gd name="connsiteX120" fmla="*/ 809624 w 2614611"/>
              <a:gd name="connsiteY120" fmla="*/ 835819 h 1309688"/>
              <a:gd name="connsiteX121" fmla="*/ 816768 w 2614611"/>
              <a:gd name="connsiteY121" fmla="*/ 881063 h 1309688"/>
              <a:gd name="connsiteX122" fmla="*/ 828674 w 2614611"/>
              <a:gd name="connsiteY122" fmla="*/ 919163 h 1309688"/>
              <a:gd name="connsiteX123" fmla="*/ 828674 w 2614611"/>
              <a:gd name="connsiteY123" fmla="*/ 935832 h 1309688"/>
              <a:gd name="connsiteX124" fmla="*/ 819149 w 2614611"/>
              <a:gd name="connsiteY124" fmla="*/ 952500 h 1309688"/>
              <a:gd name="connsiteX125" fmla="*/ 802481 w 2614611"/>
              <a:gd name="connsiteY125" fmla="*/ 962025 h 1309688"/>
              <a:gd name="connsiteX126" fmla="*/ 781049 w 2614611"/>
              <a:gd name="connsiteY126" fmla="*/ 966788 h 1309688"/>
              <a:gd name="connsiteX127" fmla="*/ 759618 w 2614611"/>
              <a:gd name="connsiteY127" fmla="*/ 966788 h 1309688"/>
              <a:gd name="connsiteX128" fmla="*/ 747712 w 2614611"/>
              <a:gd name="connsiteY128" fmla="*/ 976313 h 1309688"/>
              <a:gd name="connsiteX129" fmla="*/ 747712 w 2614611"/>
              <a:gd name="connsiteY129" fmla="*/ 976313 h 1309688"/>
              <a:gd name="connsiteX130" fmla="*/ 778668 w 2614611"/>
              <a:gd name="connsiteY130" fmla="*/ 978694 h 1309688"/>
              <a:gd name="connsiteX131" fmla="*/ 795337 w 2614611"/>
              <a:gd name="connsiteY131" fmla="*/ 990600 h 1309688"/>
              <a:gd name="connsiteX132" fmla="*/ 816768 w 2614611"/>
              <a:gd name="connsiteY132" fmla="*/ 981075 h 1309688"/>
              <a:gd name="connsiteX133" fmla="*/ 816768 w 2614611"/>
              <a:gd name="connsiteY133" fmla="*/ 981075 h 1309688"/>
              <a:gd name="connsiteX134" fmla="*/ 842962 w 2614611"/>
              <a:gd name="connsiteY134" fmla="*/ 983457 h 1309688"/>
              <a:gd name="connsiteX135" fmla="*/ 859631 w 2614611"/>
              <a:gd name="connsiteY135" fmla="*/ 971550 h 1309688"/>
              <a:gd name="connsiteX136" fmla="*/ 888206 w 2614611"/>
              <a:gd name="connsiteY136" fmla="*/ 1009650 h 1309688"/>
              <a:gd name="connsiteX137" fmla="*/ 888206 w 2614611"/>
              <a:gd name="connsiteY137" fmla="*/ 1050132 h 1309688"/>
              <a:gd name="connsiteX138" fmla="*/ 881062 w 2614611"/>
              <a:gd name="connsiteY138" fmla="*/ 1071563 h 1309688"/>
              <a:gd name="connsiteX139" fmla="*/ 859631 w 2614611"/>
              <a:gd name="connsiteY139" fmla="*/ 1092994 h 1309688"/>
              <a:gd name="connsiteX140" fmla="*/ 821531 w 2614611"/>
              <a:gd name="connsiteY140" fmla="*/ 1107282 h 1309688"/>
              <a:gd name="connsiteX141" fmla="*/ 807243 w 2614611"/>
              <a:gd name="connsiteY141" fmla="*/ 1123950 h 1309688"/>
              <a:gd name="connsiteX142" fmla="*/ 790574 w 2614611"/>
              <a:gd name="connsiteY142" fmla="*/ 1145382 h 1309688"/>
              <a:gd name="connsiteX143" fmla="*/ 761999 w 2614611"/>
              <a:gd name="connsiteY143" fmla="*/ 1152525 h 1309688"/>
              <a:gd name="connsiteX144" fmla="*/ 745331 w 2614611"/>
              <a:gd name="connsiteY144" fmla="*/ 1159669 h 1309688"/>
              <a:gd name="connsiteX145" fmla="*/ 731043 w 2614611"/>
              <a:gd name="connsiteY145" fmla="*/ 1162050 h 1309688"/>
              <a:gd name="connsiteX146" fmla="*/ 723899 w 2614611"/>
              <a:gd name="connsiteY146" fmla="*/ 1147763 h 1309688"/>
              <a:gd name="connsiteX147" fmla="*/ 723899 w 2614611"/>
              <a:gd name="connsiteY147" fmla="*/ 1147763 h 1309688"/>
              <a:gd name="connsiteX148" fmla="*/ 714374 w 2614611"/>
              <a:gd name="connsiteY148" fmla="*/ 1173957 h 1309688"/>
              <a:gd name="connsiteX149" fmla="*/ 695324 w 2614611"/>
              <a:gd name="connsiteY149" fmla="*/ 1188244 h 1309688"/>
              <a:gd name="connsiteX150" fmla="*/ 678656 w 2614611"/>
              <a:gd name="connsiteY150" fmla="*/ 1195388 h 1309688"/>
              <a:gd name="connsiteX151" fmla="*/ 678656 w 2614611"/>
              <a:gd name="connsiteY151" fmla="*/ 1173957 h 1309688"/>
              <a:gd name="connsiteX152" fmla="*/ 666749 w 2614611"/>
              <a:gd name="connsiteY152" fmla="*/ 1152525 h 1309688"/>
              <a:gd name="connsiteX153" fmla="*/ 669131 w 2614611"/>
              <a:gd name="connsiteY153" fmla="*/ 1197769 h 1309688"/>
              <a:gd name="connsiteX154" fmla="*/ 657224 w 2614611"/>
              <a:gd name="connsiteY154" fmla="*/ 1214438 h 1309688"/>
              <a:gd name="connsiteX155" fmla="*/ 647699 w 2614611"/>
              <a:gd name="connsiteY155" fmla="*/ 1204913 h 1309688"/>
              <a:gd name="connsiteX156" fmla="*/ 626268 w 2614611"/>
              <a:gd name="connsiteY156" fmla="*/ 1197769 h 1309688"/>
              <a:gd name="connsiteX157" fmla="*/ 609599 w 2614611"/>
              <a:gd name="connsiteY157" fmla="*/ 1193007 h 1309688"/>
              <a:gd name="connsiteX158" fmla="*/ 592931 w 2614611"/>
              <a:gd name="connsiteY158" fmla="*/ 1221582 h 1309688"/>
              <a:gd name="connsiteX159" fmla="*/ 595312 w 2614611"/>
              <a:gd name="connsiteY159" fmla="*/ 1250157 h 1309688"/>
              <a:gd name="connsiteX160" fmla="*/ 583406 w 2614611"/>
              <a:gd name="connsiteY160" fmla="*/ 1273969 h 1309688"/>
              <a:gd name="connsiteX161" fmla="*/ 554831 w 2614611"/>
              <a:gd name="connsiteY161" fmla="*/ 1281113 h 1309688"/>
              <a:gd name="connsiteX162" fmla="*/ 535781 w 2614611"/>
              <a:gd name="connsiteY162" fmla="*/ 1295400 h 1309688"/>
              <a:gd name="connsiteX163" fmla="*/ 492918 w 2614611"/>
              <a:gd name="connsiteY163" fmla="*/ 1309688 h 1309688"/>
              <a:gd name="connsiteX164" fmla="*/ 466724 w 2614611"/>
              <a:gd name="connsiteY164" fmla="*/ 1297782 h 1309688"/>
              <a:gd name="connsiteX165" fmla="*/ 450056 w 2614611"/>
              <a:gd name="connsiteY165" fmla="*/ 1288257 h 1309688"/>
              <a:gd name="connsiteX166" fmla="*/ 431006 w 2614611"/>
              <a:gd name="connsiteY166" fmla="*/ 1283494 h 1309688"/>
              <a:gd name="connsiteX167" fmla="*/ 409574 w 2614611"/>
              <a:gd name="connsiteY167" fmla="*/ 1266825 h 1309688"/>
              <a:gd name="connsiteX168" fmla="*/ 409574 w 2614611"/>
              <a:gd name="connsiteY168" fmla="*/ 1266825 h 1309688"/>
              <a:gd name="connsiteX169" fmla="*/ 409574 w 2614611"/>
              <a:gd name="connsiteY169" fmla="*/ 1266825 h 1309688"/>
              <a:gd name="connsiteX170" fmla="*/ 376237 w 2614611"/>
              <a:gd name="connsiteY170" fmla="*/ 1228725 h 1309688"/>
              <a:gd name="connsiteX171" fmla="*/ 366712 w 2614611"/>
              <a:gd name="connsiteY171" fmla="*/ 1216819 h 1309688"/>
              <a:gd name="connsiteX172" fmla="*/ 357187 w 2614611"/>
              <a:gd name="connsiteY172" fmla="*/ 1219200 h 1309688"/>
              <a:gd name="connsiteX173" fmla="*/ 357187 w 2614611"/>
              <a:gd name="connsiteY173" fmla="*/ 1204913 h 1309688"/>
              <a:gd name="connsiteX174" fmla="*/ 352424 w 2614611"/>
              <a:gd name="connsiteY174" fmla="*/ 1190625 h 1309688"/>
              <a:gd name="connsiteX175" fmla="*/ 335756 w 2614611"/>
              <a:gd name="connsiteY175" fmla="*/ 1195388 h 1309688"/>
              <a:gd name="connsiteX176" fmla="*/ 328612 w 2614611"/>
              <a:gd name="connsiteY176" fmla="*/ 1173957 h 1309688"/>
              <a:gd name="connsiteX177" fmla="*/ 314324 w 2614611"/>
              <a:gd name="connsiteY177" fmla="*/ 1154907 h 1309688"/>
              <a:gd name="connsiteX178" fmla="*/ 328612 w 2614611"/>
              <a:gd name="connsiteY178" fmla="*/ 1143000 h 1309688"/>
              <a:gd name="connsiteX179" fmla="*/ 321468 w 2614611"/>
              <a:gd name="connsiteY179" fmla="*/ 1119188 h 1309688"/>
              <a:gd name="connsiteX180" fmla="*/ 304799 w 2614611"/>
              <a:gd name="connsiteY180" fmla="*/ 1107282 h 1309688"/>
              <a:gd name="connsiteX181" fmla="*/ 311943 w 2614611"/>
              <a:gd name="connsiteY181" fmla="*/ 1090613 h 1309688"/>
              <a:gd name="connsiteX182" fmla="*/ 307181 w 2614611"/>
              <a:gd name="connsiteY182" fmla="*/ 1073944 h 1309688"/>
              <a:gd name="connsiteX183" fmla="*/ 292893 w 2614611"/>
              <a:gd name="connsiteY183" fmla="*/ 1059657 h 1309688"/>
              <a:gd name="connsiteX184" fmla="*/ 304799 w 2614611"/>
              <a:gd name="connsiteY184" fmla="*/ 1045369 h 1309688"/>
              <a:gd name="connsiteX185" fmla="*/ 302418 w 2614611"/>
              <a:gd name="connsiteY185" fmla="*/ 995363 h 1309688"/>
              <a:gd name="connsiteX186" fmla="*/ 297656 w 2614611"/>
              <a:gd name="connsiteY186" fmla="*/ 978694 h 1309688"/>
              <a:gd name="connsiteX187" fmla="*/ 285749 w 2614611"/>
              <a:gd name="connsiteY187" fmla="*/ 950119 h 1309688"/>
              <a:gd name="connsiteX188" fmla="*/ 273843 w 2614611"/>
              <a:gd name="connsiteY188" fmla="*/ 942975 h 1309688"/>
              <a:gd name="connsiteX189" fmla="*/ 285749 w 2614611"/>
              <a:gd name="connsiteY189" fmla="*/ 907257 h 1309688"/>
              <a:gd name="connsiteX190" fmla="*/ 300037 w 2614611"/>
              <a:gd name="connsiteY190" fmla="*/ 835819 h 1309688"/>
              <a:gd name="connsiteX191" fmla="*/ 300037 w 2614611"/>
              <a:gd name="connsiteY191" fmla="*/ 792957 h 1309688"/>
              <a:gd name="connsiteX192" fmla="*/ 300037 w 2614611"/>
              <a:gd name="connsiteY192" fmla="*/ 792957 h 1309688"/>
              <a:gd name="connsiteX193" fmla="*/ 283368 w 2614611"/>
              <a:gd name="connsiteY193" fmla="*/ 757238 h 1309688"/>
              <a:gd name="connsiteX194" fmla="*/ 261937 w 2614611"/>
              <a:gd name="connsiteY194" fmla="*/ 742950 h 1309688"/>
              <a:gd name="connsiteX195" fmla="*/ 254793 w 2614611"/>
              <a:gd name="connsiteY195" fmla="*/ 726282 h 1309688"/>
              <a:gd name="connsiteX196" fmla="*/ 238124 w 2614611"/>
              <a:gd name="connsiteY196" fmla="*/ 704850 h 1309688"/>
              <a:gd name="connsiteX197" fmla="*/ 219074 w 2614611"/>
              <a:gd name="connsiteY197" fmla="*/ 681038 h 1309688"/>
              <a:gd name="connsiteX198" fmla="*/ 192881 w 2614611"/>
              <a:gd name="connsiteY198" fmla="*/ 671513 h 1309688"/>
              <a:gd name="connsiteX199" fmla="*/ 0 w 2614611"/>
              <a:gd name="connsiteY199" fmla="*/ 0 h 1309688"/>
              <a:gd name="connsiteX200" fmla="*/ 2055018 w 2614611"/>
              <a:gd name="connsiteY200" fmla="*/ 657225 h 1309688"/>
              <a:gd name="connsiteX201" fmla="*/ 2614611 w 2614611"/>
              <a:gd name="connsiteY201" fmla="*/ 881062 h 1309688"/>
              <a:gd name="connsiteX0" fmla="*/ 2614611 w 2614611"/>
              <a:gd name="connsiteY0" fmla="*/ 881062 h 1309688"/>
              <a:gd name="connsiteX1" fmla="*/ 2012156 w 2614611"/>
              <a:gd name="connsiteY1" fmla="*/ 962025 h 1309688"/>
              <a:gd name="connsiteX2" fmla="*/ 1974056 w 2614611"/>
              <a:gd name="connsiteY2" fmla="*/ 931069 h 1309688"/>
              <a:gd name="connsiteX3" fmla="*/ 1940718 w 2614611"/>
              <a:gd name="connsiteY3" fmla="*/ 902494 h 1309688"/>
              <a:gd name="connsiteX4" fmla="*/ 1900237 w 2614611"/>
              <a:gd name="connsiteY4" fmla="*/ 881063 h 1309688"/>
              <a:gd name="connsiteX5" fmla="*/ 1883568 w 2614611"/>
              <a:gd name="connsiteY5" fmla="*/ 876300 h 1309688"/>
              <a:gd name="connsiteX6" fmla="*/ 1883568 w 2614611"/>
              <a:gd name="connsiteY6" fmla="*/ 876300 h 1309688"/>
              <a:gd name="connsiteX7" fmla="*/ 1912143 w 2614611"/>
              <a:gd name="connsiteY7" fmla="*/ 869157 h 1309688"/>
              <a:gd name="connsiteX8" fmla="*/ 1931193 w 2614611"/>
              <a:gd name="connsiteY8" fmla="*/ 862013 h 1309688"/>
              <a:gd name="connsiteX9" fmla="*/ 1912143 w 2614611"/>
              <a:gd name="connsiteY9" fmla="*/ 852488 h 1309688"/>
              <a:gd name="connsiteX10" fmla="*/ 1878806 w 2614611"/>
              <a:gd name="connsiteY10" fmla="*/ 842963 h 1309688"/>
              <a:gd name="connsiteX11" fmla="*/ 1850231 w 2614611"/>
              <a:gd name="connsiteY11" fmla="*/ 828675 h 1309688"/>
              <a:gd name="connsiteX12" fmla="*/ 1819274 w 2614611"/>
              <a:gd name="connsiteY12" fmla="*/ 812007 h 1309688"/>
              <a:gd name="connsiteX13" fmla="*/ 1797843 w 2614611"/>
              <a:gd name="connsiteY13" fmla="*/ 797719 h 1309688"/>
              <a:gd name="connsiteX14" fmla="*/ 1793081 w 2614611"/>
              <a:gd name="connsiteY14" fmla="*/ 778669 h 1309688"/>
              <a:gd name="connsiteX15" fmla="*/ 1821656 w 2614611"/>
              <a:gd name="connsiteY15" fmla="*/ 788194 h 1309688"/>
              <a:gd name="connsiteX16" fmla="*/ 1821656 w 2614611"/>
              <a:gd name="connsiteY16" fmla="*/ 788194 h 1309688"/>
              <a:gd name="connsiteX17" fmla="*/ 1850231 w 2614611"/>
              <a:gd name="connsiteY17" fmla="*/ 790575 h 1309688"/>
              <a:gd name="connsiteX18" fmla="*/ 1895474 w 2614611"/>
              <a:gd name="connsiteY18" fmla="*/ 800100 h 1309688"/>
              <a:gd name="connsiteX19" fmla="*/ 1895474 w 2614611"/>
              <a:gd name="connsiteY19" fmla="*/ 800100 h 1309688"/>
              <a:gd name="connsiteX20" fmla="*/ 1876424 w 2614611"/>
              <a:gd name="connsiteY20" fmla="*/ 769144 h 1309688"/>
              <a:gd name="connsiteX21" fmla="*/ 1840706 w 2614611"/>
              <a:gd name="connsiteY21" fmla="*/ 776288 h 1309688"/>
              <a:gd name="connsiteX22" fmla="*/ 1816893 w 2614611"/>
              <a:gd name="connsiteY22" fmla="*/ 769144 h 1309688"/>
              <a:gd name="connsiteX23" fmla="*/ 1790699 w 2614611"/>
              <a:gd name="connsiteY23" fmla="*/ 766763 h 1309688"/>
              <a:gd name="connsiteX24" fmla="*/ 1764506 w 2614611"/>
              <a:gd name="connsiteY24" fmla="*/ 776288 h 1309688"/>
              <a:gd name="connsiteX25" fmla="*/ 1735931 w 2614611"/>
              <a:gd name="connsiteY25" fmla="*/ 783432 h 1309688"/>
              <a:gd name="connsiteX26" fmla="*/ 1707356 w 2614611"/>
              <a:gd name="connsiteY26" fmla="*/ 783432 h 1309688"/>
              <a:gd name="connsiteX27" fmla="*/ 1681162 w 2614611"/>
              <a:gd name="connsiteY27" fmla="*/ 769144 h 1309688"/>
              <a:gd name="connsiteX28" fmla="*/ 1657349 w 2614611"/>
              <a:gd name="connsiteY28" fmla="*/ 781050 h 1309688"/>
              <a:gd name="connsiteX29" fmla="*/ 1643062 w 2614611"/>
              <a:gd name="connsiteY29" fmla="*/ 776288 h 1309688"/>
              <a:gd name="connsiteX30" fmla="*/ 1607343 w 2614611"/>
              <a:gd name="connsiteY30" fmla="*/ 783432 h 1309688"/>
              <a:gd name="connsiteX31" fmla="*/ 1571624 w 2614611"/>
              <a:gd name="connsiteY31" fmla="*/ 783432 h 1309688"/>
              <a:gd name="connsiteX32" fmla="*/ 1547812 w 2614611"/>
              <a:gd name="connsiteY32" fmla="*/ 778669 h 1309688"/>
              <a:gd name="connsiteX33" fmla="*/ 1526381 w 2614611"/>
              <a:gd name="connsiteY33" fmla="*/ 764382 h 1309688"/>
              <a:gd name="connsiteX34" fmla="*/ 1526381 w 2614611"/>
              <a:gd name="connsiteY34" fmla="*/ 750094 h 1309688"/>
              <a:gd name="connsiteX35" fmla="*/ 1502568 w 2614611"/>
              <a:gd name="connsiteY35" fmla="*/ 785813 h 1309688"/>
              <a:gd name="connsiteX36" fmla="*/ 1507331 w 2614611"/>
              <a:gd name="connsiteY36" fmla="*/ 807244 h 1309688"/>
              <a:gd name="connsiteX37" fmla="*/ 1512093 w 2614611"/>
              <a:gd name="connsiteY37" fmla="*/ 823913 h 1309688"/>
              <a:gd name="connsiteX38" fmla="*/ 1557337 w 2614611"/>
              <a:gd name="connsiteY38" fmla="*/ 809625 h 1309688"/>
              <a:gd name="connsiteX39" fmla="*/ 1593056 w 2614611"/>
              <a:gd name="connsiteY39" fmla="*/ 807244 h 1309688"/>
              <a:gd name="connsiteX40" fmla="*/ 1633537 w 2614611"/>
              <a:gd name="connsiteY40" fmla="*/ 800100 h 1309688"/>
              <a:gd name="connsiteX41" fmla="*/ 1654968 w 2614611"/>
              <a:gd name="connsiteY41" fmla="*/ 800100 h 1309688"/>
              <a:gd name="connsiteX42" fmla="*/ 1681162 w 2614611"/>
              <a:gd name="connsiteY42" fmla="*/ 797719 h 1309688"/>
              <a:gd name="connsiteX43" fmla="*/ 1707356 w 2614611"/>
              <a:gd name="connsiteY43" fmla="*/ 814388 h 1309688"/>
              <a:gd name="connsiteX44" fmla="*/ 1728787 w 2614611"/>
              <a:gd name="connsiteY44" fmla="*/ 814388 h 1309688"/>
              <a:gd name="connsiteX45" fmla="*/ 1759743 w 2614611"/>
              <a:gd name="connsiteY45" fmla="*/ 823913 h 1309688"/>
              <a:gd name="connsiteX46" fmla="*/ 1774031 w 2614611"/>
              <a:gd name="connsiteY46" fmla="*/ 833438 h 1309688"/>
              <a:gd name="connsiteX47" fmla="*/ 1774031 w 2614611"/>
              <a:gd name="connsiteY47" fmla="*/ 852488 h 1309688"/>
              <a:gd name="connsiteX48" fmla="*/ 1702593 w 2614611"/>
              <a:gd name="connsiteY48" fmla="*/ 850107 h 1309688"/>
              <a:gd name="connsiteX49" fmla="*/ 1614487 w 2614611"/>
              <a:gd name="connsiteY49" fmla="*/ 859632 h 1309688"/>
              <a:gd name="connsiteX50" fmla="*/ 1528762 w 2614611"/>
              <a:gd name="connsiteY50" fmla="*/ 866775 h 1309688"/>
              <a:gd name="connsiteX51" fmla="*/ 1419224 w 2614611"/>
              <a:gd name="connsiteY51" fmla="*/ 890588 h 1309688"/>
              <a:gd name="connsiteX52" fmla="*/ 1319212 w 2614611"/>
              <a:gd name="connsiteY52" fmla="*/ 919163 h 1309688"/>
              <a:gd name="connsiteX53" fmla="*/ 1231106 w 2614611"/>
              <a:gd name="connsiteY53" fmla="*/ 962025 h 1309688"/>
              <a:gd name="connsiteX54" fmla="*/ 1171574 w 2614611"/>
              <a:gd name="connsiteY54" fmla="*/ 995363 h 1309688"/>
              <a:gd name="connsiteX55" fmla="*/ 1092993 w 2614611"/>
              <a:gd name="connsiteY55" fmla="*/ 1021557 h 1309688"/>
              <a:gd name="connsiteX56" fmla="*/ 1004887 w 2614611"/>
              <a:gd name="connsiteY56" fmla="*/ 1052513 h 1309688"/>
              <a:gd name="connsiteX57" fmla="*/ 971549 w 2614611"/>
              <a:gd name="connsiteY57" fmla="*/ 1064419 h 1309688"/>
              <a:gd name="connsiteX58" fmla="*/ 950118 w 2614611"/>
              <a:gd name="connsiteY58" fmla="*/ 1057275 h 1309688"/>
              <a:gd name="connsiteX59" fmla="*/ 959643 w 2614611"/>
              <a:gd name="connsiteY59" fmla="*/ 1033463 h 1309688"/>
              <a:gd name="connsiteX60" fmla="*/ 973931 w 2614611"/>
              <a:gd name="connsiteY60" fmla="*/ 1016794 h 1309688"/>
              <a:gd name="connsiteX61" fmla="*/ 985837 w 2614611"/>
              <a:gd name="connsiteY61" fmla="*/ 997744 h 1309688"/>
              <a:gd name="connsiteX62" fmla="*/ 985837 w 2614611"/>
              <a:gd name="connsiteY62" fmla="*/ 997744 h 1309688"/>
              <a:gd name="connsiteX63" fmla="*/ 1016793 w 2614611"/>
              <a:gd name="connsiteY63" fmla="*/ 976313 h 1309688"/>
              <a:gd name="connsiteX64" fmla="*/ 1038224 w 2614611"/>
              <a:gd name="connsiteY64" fmla="*/ 983457 h 1309688"/>
              <a:gd name="connsiteX65" fmla="*/ 1047749 w 2614611"/>
              <a:gd name="connsiteY65" fmla="*/ 1012032 h 1309688"/>
              <a:gd name="connsiteX66" fmla="*/ 1064418 w 2614611"/>
              <a:gd name="connsiteY66" fmla="*/ 1009650 h 1309688"/>
              <a:gd name="connsiteX67" fmla="*/ 1062037 w 2614611"/>
              <a:gd name="connsiteY67" fmla="*/ 990600 h 1309688"/>
              <a:gd name="connsiteX68" fmla="*/ 1062037 w 2614611"/>
              <a:gd name="connsiteY68" fmla="*/ 990600 h 1309688"/>
              <a:gd name="connsiteX69" fmla="*/ 1071562 w 2614611"/>
              <a:gd name="connsiteY69" fmla="*/ 962025 h 1309688"/>
              <a:gd name="connsiteX70" fmla="*/ 1090612 w 2614611"/>
              <a:gd name="connsiteY70" fmla="*/ 952500 h 1309688"/>
              <a:gd name="connsiteX71" fmla="*/ 1069181 w 2614611"/>
              <a:gd name="connsiteY71" fmla="*/ 954882 h 1309688"/>
              <a:gd name="connsiteX72" fmla="*/ 1026318 w 2614611"/>
              <a:gd name="connsiteY72" fmla="*/ 964407 h 1309688"/>
              <a:gd name="connsiteX73" fmla="*/ 1004887 w 2614611"/>
              <a:gd name="connsiteY73" fmla="*/ 957263 h 1309688"/>
              <a:gd name="connsiteX74" fmla="*/ 976312 w 2614611"/>
              <a:gd name="connsiteY74" fmla="*/ 957263 h 1309688"/>
              <a:gd name="connsiteX75" fmla="*/ 966787 w 2614611"/>
              <a:gd name="connsiteY75" fmla="*/ 947738 h 1309688"/>
              <a:gd name="connsiteX76" fmla="*/ 990599 w 2614611"/>
              <a:gd name="connsiteY76" fmla="*/ 935832 h 1309688"/>
              <a:gd name="connsiteX77" fmla="*/ 1040606 w 2614611"/>
              <a:gd name="connsiteY77" fmla="*/ 923925 h 1309688"/>
              <a:gd name="connsiteX78" fmla="*/ 1071562 w 2614611"/>
              <a:gd name="connsiteY78" fmla="*/ 916782 h 1309688"/>
              <a:gd name="connsiteX79" fmla="*/ 1095374 w 2614611"/>
              <a:gd name="connsiteY79" fmla="*/ 900113 h 1309688"/>
              <a:gd name="connsiteX80" fmla="*/ 1173956 w 2614611"/>
              <a:gd name="connsiteY80" fmla="*/ 883444 h 1309688"/>
              <a:gd name="connsiteX81" fmla="*/ 1193006 w 2614611"/>
              <a:gd name="connsiteY81" fmla="*/ 871538 h 1309688"/>
              <a:gd name="connsiteX82" fmla="*/ 1162049 w 2614611"/>
              <a:gd name="connsiteY82" fmla="*/ 866775 h 1309688"/>
              <a:gd name="connsiteX83" fmla="*/ 1092993 w 2614611"/>
              <a:gd name="connsiteY83" fmla="*/ 883444 h 1309688"/>
              <a:gd name="connsiteX84" fmla="*/ 1050131 w 2614611"/>
              <a:gd name="connsiteY84" fmla="*/ 895350 h 1309688"/>
              <a:gd name="connsiteX85" fmla="*/ 1026318 w 2614611"/>
              <a:gd name="connsiteY85" fmla="*/ 912019 h 1309688"/>
              <a:gd name="connsiteX86" fmla="*/ 983456 w 2614611"/>
              <a:gd name="connsiteY86" fmla="*/ 919163 h 1309688"/>
              <a:gd name="connsiteX87" fmla="*/ 962024 w 2614611"/>
              <a:gd name="connsiteY87" fmla="*/ 914400 h 1309688"/>
              <a:gd name="connsiteX88" fmla="*/ 938212 w 2614611"/>
              <a:gd name="connsiteY88" fmla="*/ 919163 h 1309688"/>
              <a:gd name="connsiteX89" fmla="*/ 919162 w 2614611"/>
              <a:gd name="connsiteY89" fmla="*/ 904875 h 1309688"/>
              <a:gd name="connsiteX90" fmla="*/ 897731 w 2614611"/>
              <a:gd name="connsiteY90" fmla="*/ 897732 h 1309688"/>
              <a:gd name="connsiteX91" fmla="*/ 866774 w 2614611"/>
              <a:gd name="connsiteY91" fmla="*/ 897732 h 1309688"/>
              <a:gd name="connsiteX92" fmla="*/ 847724 w 2614611"/>
              <a:gd name="connsiteY92" fmla="*/ 904875 h 1309688"/>
              <a:gd name="connsiteX93" fmla="*/ 847724 w 2614611"/>
              <a:gd name="connsiteY93" fmla="*/ 885825 h 1309688"/>
              <a:gd name="connsiteX94" fmla="*/ 840581 w 2614611"/>
              <a:gd name="connsiteY94" fmla="*/ 859632 h 1309688"/>
              <a:gd name="connsiteX95" fmla="*/ 833437 w 2614611"/>
              <a:gd name="connsiteY95" fmla="*/ 828675 h 1309688"/>
              <a:gd name="connsiteX96" fmla="*/ 838199 w 2614611"/>
              <a:gd name="connsiteY96" fmla="*/ 800100 h 1309688"/>
              <a:gd name="connsiteX97" fmla="*/ 852487 w 2614611"/>
              <a:gd name="connsiteY97" fmla="*/ 778669 h 1309688"/>
              <a:gd name="connsiteX98" fmla="*/ 821531 w 2614611"/>
              <a:gd name="connsiteY98" fmla="*/ 804863 h 1309688"/>
              <a:gd name="connsiteX99" fmla="*/ 795337 w 2614611"/>
              <a:gd name="connsiteY99" fmla="*/ 804863 h 1309688"/>
              <a:gd name="connsiteX100" fmla="*/ 761999 w 2614611"/>
              <a:gd name="connsiteY100" fmla="*/ 807244 h 1309688"/>
              <a:gd name="connsiteX101" fmla="*/ 733424 w 2614611"/>
              <a:gd name="connsiteY101" fmla="*/ 800100 h 1309688"/>
              <a:gd name="connsiteX102" fmla="*/ 709612 w 2614611"/>
              <a:gd name="connsiteY102" fmla="*/ 778669 h 1309688"/>
              <a:gd name="connsiteX103" fmla="*/ 685799 w 2614611"/>
              <a:gd name="connsiteY103" fmla="*/ 771525 h 1309688"/>
              <a:gd name="connsiteX104" fmla="*/ 640556 w 2614611"/>
              <a:gd name="connsiteY104" fmla="*/ 778669 h 1309688"/>
              <a:gd name="connsiteX105" fmla="*/ 597693 w 2614611"/>
              <a:gd name="connsiteY105" fmla="*/ 785813 h 1309688"/>
              <a:gd name="connsiteX106" fmla="*/ 552449 w 2614611"/>
              <a:gd name="connsiteY106" fmla="*/ 792957 h 1309688"/>
              <a:gd name="connsiteX107" fmla="*/ 533399 w 2614611"/>
              <a:gd name="connsiteY107" fmla="*/ 781050 h 1309688"/>
              <a:gd name="connsiteX108" fmla="*/ 528637 w 2614611"/>
              <a:gd name="connsiteY108" fmla="*/ 764382 h 1309688"/>
              <a:gd name="connsiteX109" fmla="*/ 519112 w 2614611"/>
              <a:gd name="connsiteY109" fmla="*/ 740569 h 1309688"/>
              <a:gd name="connsiteX110" fmla="*/ 519112 w 2614611"/>
              <a:gd name="connsiteY110" fmla="*/ 740569 h 1309688"/>
              <a:gd name="connsiteX111" fmla="*/ 523874 w 2614611"/>
              <a:gd name="connsiteY111" fmla="*/ 792957 h 1309688"/>
              <a:gd name="connsiteX112" fmla="*/ 538162 w 2614611"/>
              <a:gd name="connsiteY112" fmla="*/ 809625 h 1309688"/>
              <a:gd name="connsiteX113" fmla="*/ 588168 w 2614611"/>
              <a:gd name="connsiteY113" fmla="*/ 814388 h 1309688"/>
              <a:gd name="connsiteX114" fmla="*/ 638174 w 2614611"/>
              <a:gd name="connsiteY114" fmla="*/ 802482 h 1309688"/>
              <a:gd name="connsiteX115" fmla="*/ 671512 w 2614611"/>
              <a:gd name="connsiteY115" fmla="*/ 797719 h 1309688"/>
              <a:gd name="connsiteX116" fmla="*/ 702468 w 2614611"/>
              <a:gd name="connsiteY116" fmla="*/ 804863 h 1309688"/>
              <a:gd name="connsiteX117" fmla="*/ 719137 w 2614611"/>
              <a:gd name="connsiteY117" fmla="*/ 831057 h 1309688"/>
              <a:gd name="connsiteX118" fmla="*/ 745331 w 2614611"/>
              <a:gd name="connsiteY118" fmla="*/ 831057 h 1309688"/>
              <a:gd name="connsiteX119" fmla="*/ 781049 w 2614611"/>
              <a:gd name="connsiteY119" fmla="*/ 826294 h 1309688"/>
              <a:gd name="connsiteX120" fmla="*/ 809624 w 2614611"/>
              <a:gd name="connsiteY120" fmla="*/ 835819 h 1309688"/>
              <a:gd name="connsiteX121" fmla="*/ 816768 w 2614611"/>
              <a:gd name="connsiteY121" fmla="*/ 881063 h 1309688"/>
              <a:gd name="connsiteX122" fmla="*/ 828674 w 2614611"/>
              <a:gd name="connsiteY122" fmla="*/ 919163 h 1309688"/>
              <a:gd name="connsiteX123" fmla="*/ 828674 w 2614611"/>
              <a:gd name="connsiteY123" fmla="*/ 935832 h 1309688"/>
              <a:gd name="connsiteX124" fmla="*/ 819149 w 2614611"/>
              <a:gd name="connsiteY124" fmla="*/ 952500 h 1309688"/>
              <a:gd name="connsiteX125" fmla="*/ 802481 w 2614611"/>
              <a:gd name="connsiteY125" fmla="*/ 962025 h 1309688"/>
              <a:gd name="connsiteX126" fmla="*/ 781049 w 2614611"/>
              <a:gd name="connsiteY126" fmla="*/ 966788 h 1309688"/>
              <a:gd name="connsiteX127" fmla="*/ 759618 w 2614611"/>
              <a:gd name="connsiteY127" fmla="*/ 966788 h 1309688"/>
              <a:gd name="connsiteX128" fmla="*/ 747712 w 2614611"/>
              <a:gd name="connsiteY128" fmla="*/ 976313 h 1309688"/>
              <a:gd name="connsiteX129" fmla="*/ 747712 w 2614611"/>
              <a:gd name="connsiteY129" fmla="*/ 976313 h 1309688"/>
              <a:gd name="connsiteX130" fmla="*/ 778668 w 2614611"/>
              <a:gd name="connsiteY130" fmla="*/ 978694 h 1309688"/>
              <a:gd name="connsiteX131" fmla="*/ 795337 w 2614611"/>
              <a:gd name="connsiteY131" fmla="*/ 990600 h 1309688"/>
              <a:gd name="connsiteX132" fmla="*/ 816768 w 2614611"/>
              <a:gd name="connsiteY132" fmla="*/ 981075 h 1309688"/>
              <a:gd name="connsiteX133" fmla="*/ 816768 w 2614611"/>
              <a:gd name="connsiteY133" fmla="*/ 981075 h 1309688"/>
              <a:gd name="connsiteX134" fmla="*/ 842962 w 2614611"/>
              <a:gd name="connsiteY134" fmla="*/ 983457 h 1309688"/>
              <a:gd name="connsiteX135" fmla="*/ 859631 w 2614611"/>
              <a:gd name="connsiteY135" fmla="*/ 971550 h 1309688"/>
              <a:gd name="connsiteX136" fmla="*/ 888206 w 2614611"/>
              <a:gd name="connsiteY136" fmla="*/ 1009650 h 1309688"/>
              <a:gd name="connsiteX137" fmla="*/ 888206 w 2614611"/>
              <a:gd name="connsiteY137" fmla="*/ 1050132 h 1309688"/>
              <a:gd name="connsiteX138" fmla="*/ 881062 w 2614611"/>
              <a:gd name="connsiteY138" fmla="*/ 1071563 h 1309688"/>
              <a:gd name="connsiteX139" fmla="*/ 859631 w 2614611"/>
              <a:gd name="connsiteY139" fmla="*/ 1092994 h 1309688"/>
              <a:gd name="connsiteX140" fmla="*/ 821531 w 2614611"/>
              <a:gd name="connsiteY140" fmla="*/ 1107282 h 1309688"/>
              <a:gd name="connsiteX141" fmla="*/ 807243 w 2614611"/>
              <a:gd name="connsiteY141" fmla="*/ 1123950 h 1309688"/>
              <a:gd name="connsiteX142" fmla="*/ 790574 w 2614611"/>
              <a:gd name="connsiteY142" fmla="*/ 1145382 h 1309688"/>
              <a:gd name="connsiteX143" fmla="*/ 761999 w 2614611"/>
              <a:gd name="connsiteY143" fmla="*/ 1152525 h 1309688"/>
              <a:gd name="connsiteX144" fmla="*/ 745331 w 2614611"/>
              <a:gd name="connsiteY144" fmla="*/ 1159669 h 1309688"/>
              <a:gd name="connsiteX145" fmla="*/ 731043 w 2614611"/>
              <a:gd name="connsiteY145" fmla="*/ 1162050 h 1309688"/>
              <a:gd name="connsiteX146" fmla="*/ 723899 w 2614611"/>
              <a:gd name="connsiteY146" fmla="*/ 1147763 h 1309688"/>
              <a:gd name="connsiteX147" fmla="*/ 723899 w 2614611"/>
              <a:gd name="connsiteY147" fmla="*/ 1147763 h 1309688"/>
              <a:gd name="connsiteX148" fmla="*/ 714374 w 2614611"/>
              <a:gd name="connsiteY148" fmla="*/ 1173957 h 1309688"/>
              <a:gd name="connsiteX149" fmla="*/ 695324 w 2614611"/>
              <a:gd name="connsiteY149" fmla="*/ 1188244 h 1309688"/>
              <a:gd name="connsiteX150" fmla="*/ 678656 w 2614611"/>
              <a:gd name="connsiteY150" fmla="*/ 1195388 h 1309688"/>
              <a:gd name="connsiteX151" fmla="*/ 678656 w 2614611"/>
              <a:gd name="connsiteY151" fmla="*/ 1173957 h 1309688"/>
              <a:gd name="connsiteX152" fmla="*/ 666749 w 2614611"/>
              <a:gd name="connsiteY152" fmla="*/ 1152525 h 1309688"/>
              <a:gd name="connsiteX153" fmla="*/ 669131 w 2614611"/>
              <a:gd name="connsiteY153" fmla="*/ 1197769 h 1309688"/>
              <a:gd name="connsiteX154" fmla="*/ 657224 w 2614611"/>
              <a:gd name="connsiteY154" fmla="*/ 1214438 h 1309688"/>
              <a:gd name="connsiteX155" fmla="*/ 647699 w 2614611"/>
              <a:gd name="connsiteY155" fmla="*/ 1204913 h 1309688"/>
              <a:gd name="connsiteX156" fmla="*/ 626268 w 2614611"/>
              <a:gd name="connsiteY156" fmla="*/ 1197769 h 1309688"/>
              <a:gd name="connsiteX157" fmla="*/ 609599 w 2614611"/>
              <a:gd name="connsiteY157" fmla="*/ 1193007 h 1309688"/>
              <a:gd name="connsiteX158" fmla="*/ 592931 w 2614611"/>
              <a:gd name="connsiteY158" fmla="*/ 1221582 h 1309688"/>
              <a:gd name="connsiteX159" fmla="*/ 595312 w 2614611"/>
              <a:gd name="connsiteY159" fmla="*/ 1250157 h 1309688"/>
              <a:gd name="connsiteX160" fmla="*/ 583406 w 2614611"/>
              <a:gd name="connsiteY160" fmla="*/ 1273969 h 1309688"/>
              <a:gd name="connsiteX161" fmla="*/ 554831 w 2614611"/>
              <a:gd name="connsiteY161" fmla="*/ 1281113 h 1309688"/>
              <a:gd name="connsiteX162" fmla="*/ 535781 w 2614611"/>
              <a:gd name="connsiteY162" fmla="*/ 1295400 h 1309688"/>
              <a:gd name="connsiteX163" fmla="*/ 492918 w 2614611"/>
              <a:gd name="connsiteY163" fmla="*/ 1309688 h 1309688"/>
              <a:gd name="connsiteX164" fmla="*/ 466724 w 2614611"/>
              <a:gd name="connsiteY164" fmla="*/ 1297782 h 1309688"/>
              <a:gd name="connsiteX165" fmla="*/ 450056 w 2614611"/>
              <a:gd name="connsiteY165" fmla="*/ 1288257 h 1309688"/>
              <a:gd name="connsiteX166" fmla="*/ 431006 w 2614611"/>
              <a:gd name="connsiteY166" fmla="*/ 1283494 h 1309688"/>
              <a:gd name="connsiteX167" fmla="*/ 409574 w 2614611"/>
              <a:gd name="connsiteY167" fmla="*/ 1266825 h 1309688"/>
              <a:gd name="connsiteX168" fmla="*/ 409574 w 2614611"/>
              <a:gd name="connsiteY168" fmla="*/ 1266825 h 1309688"/>
              <a:gd name="connsiteX169" fmla="*/ 409574 w 2614611"/>
              <a:gd name="connsiteY169" fmla="*/ 1266825 h 1309688"/>
              <a:gd name="connsiteX170" fmla="*/ 376237 w 2614611"/>
              <a:gd name="connsiteY170" fmla="*/ 1228725 h 1309688"/>
              <a:gd name="connsiteX171" fmla="*/ 366712 w 2614611"/>
              <a:gd name="connsiteY171" fmla="*/ 1216819 h 1309688"/>
              <a:gd name="connsiteX172" fmla="*/ 357187 w 2614611"/>
              <a:gd name="connsiteY172" fmla="*/ 1219200 h 1309688"/>
              <a:gd name="connsiteX173" fmla="*/ 357187 w 2614611"/>
              <a:gd name="connsiteY173" fmla="*/ 1204913 h 1309688"/>
              <a:gd name="connsiteX174" fmla="*/ 352424 w 2614611"/>
              <a:gd name="connsiteY174" fmla="*/ 1190625 h 1309688"/>
              <a:gd name="connsiteX175" fmla="*/ 335756 w 2614611"/>
              <a:gd name="connsiteY175" fmla="*/ 1195388 h 1309688"/>
              <a:gd name="connsiteX176" fmla="*/ 328612 w 2614611"/>
              <a:gd name="connsiteY176" fmla="*/ 1173957 h 1309688"/>
              <a:gd name="connsiteX177" fmla="*/ 314324 w 2614611"/>
              <a:gd name="connsiteY177" fmla="*/ 1154907 h 1309688"/>
              <a:gd name="connsiteX178" fmla="*/ 328612 w 2614611"/>
              <a:gd name="connsiteY178" fmla="*/ 1143000 h 1309688"/>
              <a:gd name="connsiteX179" fmla="*/ 321468 w 2614611"/>
              <a:gd name="connsiteY179" fmla="*/ 1119188 h 1309688"/>
              <a:gd name="connsiteX180" fmla="*/ 304799 w 2614611"/>
              <a:gd name="connsiteY180" fmla="*/ 1107282 h 1309688"/>
              <a:gd name="connsiteX181" fmla="*/ 311943 w 2614611"/>
              <a:gd name="connsiteY181" fmla="*/ 1090613 h 1309688"/>
              <a:gd name="connsiteX182" fmla="*/ 307181 w 2614611"/>
              <a:gd name="connsiteY182" fmla="*/ 1073944 h 1309688"/>
              <a:gd name="connsiteX183" fmla="*/ 292893 w 2614611"/>
              <a:gd name="connsiteY183" fmla="*/ 1059657 h 1309688"/>
              <a:gd name="connsiteX184" fmla="*/ 304799 w 2614611"/>
              <a:gd name="connsiteY184" fmla="*/ 1045369 h 1309688"/>
              <a:gd name="connsiteX185" fmla="*/ 302418 w 2614611"/>
              <a:gd name="connsiteY185" fmla="*/ 995363 h 1309688"/>
              <a:gd name="connsiteX186" fmla="*/ 297656 w 2614611"/>
              <a:gd name="connsiteY186" fmla="*/ 978694 h 1309688"/>
              <a:gd name="connsiteX187" fmla="*/ 285749 w 2614611"/>
              <a:gd name="connsiteY187" fmla="*/ 950119 h 1309688"/>
              <a:gd name="connsiteX188" fmla="*/ 273843 w 2614611"/>
              <a:gd name="connsiteY188" fmla="*/ 942975 h 1309688"/>
              <a:gd name="connsiteX189" fmla="*/ 285749 w 2614611"/>
              <a:gd name="connsiteY189" fmla="*/ 907257 h 1309688"/>
              <a:gd name="connsiteX190" fmla="*/ 300037 w 2614611"/>
              <a:gd name="connsiteY190" fmla="*/ 835819 h 1309688"/>
              <a:gd name="connsiteX191" fmla="*/ 300037 w 2614611"/>
              <a:gd name="connsiteY191" fmla="*/ 792957 h 1309688"/>
              <a:gd name="connsiteX192" fmla="*/ 300037 w 2614611"/>
              <a:gd name="connsiteY192" fmla="*/ 792957 h 1309688"/>
              <a:gd name="connsiteX193" fmla="*/ 283368 w 2614611"/>
              <a:gd name="connsiteY193" fmla="*/ 757238 h 1309688"/>
              <a:gd name="connsiteX194" fmla="*/ 261937 w 2614611"/>
              <a:gd name="connsiteY194" fmla="*/ 742950 h 1309688"/>
              <a:gd name="connsiteX195" fmla="*/ 254793 w 2614611"/>
              <a:gd name="connsiteY195" fmla="*/ 726282 h 1309688"/>
              <a:gd name="connsiteX196" fmla="*/ 238124 w 2614611"/>
              <a:gd name="connsiteY196" fmla="*/ 704850 h 1309688"/>
              <a:gd name="connsiteX197" fmla="*/ 219074 w 2614611"/>
              <a:gd name="connsiteY197" fmla="*/ 681038 h 1309688"/>
              <a:gd name="connsiteX198" fmla="*/ 192881 w 2614611"/>
              <a:gd name="connsiteY198" fmla="*/ 671513 h 1309688"/>
              <a:gd name="connsiteX199" fmla="*/ 0 w 2614611"/>
              <a:gd name="connsiteY199" fmla="*/ 0 h 1309688"/>
              <a:gd name="connsiteX200" fmla="*/ 2583656 w 2614611"/>
              <a:gd name="connsiteY200" fmla="*/ 4763 h 1309688"/>
              <a:gd name="connsiteX201" fmla="*/ 2614611 w 2614611"/>
              <a:gd name="connsiteY201" fmla="*/ 881062 h 1309688"/>
              <a:gd name="connsiteX0" fmla="*/ 2636043 w 2636043"/>
              <a:gd name="connsiteY0" fmla="*/ 881062 h 1309688"/>
              <a:gd name="connsiteX1" fmla="*/ 2033588 w 2636043"/>
              <a:gd name="connsiteY1" fmla="*/ 962025 h 1309688"/>
              <a:gd name="connsiteX2" fmla="*/ 1995488 w 2636043"/>
              <a:gd name="connsiteY2" fmla="*/ 931069 h 1309688"/>
              <a:gd name="connsiteX3" fmla="*/ 1962150 w 2636043"/>
              <a:gd name="connsiteY3" fmla="*/ 902494 h 1309688"/>
              <a:gd name="connsiteX4" fmla="*/ 1921669 w 2636043"/>
              <a:gd name="connsiteY4" fmla="*/ 881063 h 1309688"/>
              <a:gd name="connsiteX5" fmla="*/ 1905000 w 2636043"/>
              <a:gd name="connsiteY5" fmla="*/ 876300 h 1309688"/>
              <a:gd name="connsiteX6" fmla="*/ 1905000 w 2636043"/>
              <a:gd name="connsiteY6" fmla="*/ 876300 h 1309688"/>
              <a:gd name="connsiteX7" fmla="*/ 1933575 w 2636043"/>
              <a:gd name="connsiteY7" fmla="*/ 869157 h 1309688"/>
              <a:gd name="connsiteX8" fmla="*/ 1952625 w 2636043"/>
              <a:gd name="connsiteY8" fmla="*/ 862013 h 1309688"/>
              <a:gd name="connsiteX9" fmla="*/ 1933575 w 2636043"/>
              <a:gd name="connsiteY9" fmla="*/ 852488 h 1309688"/>
              <a:gd name="connsiteX10" fmla="*/ 1900238 w 2636043"/>
              <a:gd name="connsiteY10" fmla="*/ 842963 h 1309688"/>
              <a:gd name="connsiteX11" fmla="*/ 1871663 w 2636043"/>
              <a:gd name="connsiteY11" fmla="*/ 828675 h 1309688"/>
              <a:gd name="connsiteX12" fmla="*/ 1840706 w 2636043"/>
              <a:gd name="connsiteY12" fmla="*/ 812007 h 1309688"/>
              <a:gd name="connsiteX13" fmla="*/ 1819275 w 2636043"/>
              <a:gd name="connsiteY13" fmla="*/ 797719 h 1309688"/>
              <a:gd name="connsiteX14" fmla="*/ 1814513 w 2636043"/>
              <a:gd name="connsiteY14" fmla="*/ 778669 h 1309688"/>
              <a:gd name="connsiteX15" fmla="*/ 1843088 w 2636043"/>
              <a:gd name="connsiteY15" fmla="*/ 788194 h 1309688"/>
              <a:gd name="connsiteX16" fmla="*/ 1843088 w 2636043"/>
              <a:gd name="connsiteY16" fmla="*/ 788194 h 1309688"/>
              <a:gd name="connsiteX17" fmla="*/ 1871663 w 2636043"/>
              <a:gd name="connsiteY17" fmla="*/ 790575 h 1309688"/>
              <a:gd name="connsiteX18" fmla="*/ 1916906 w 2636043"/>
              <a:gd name="connsiteY18" fmla="*/ 800100 h 1309688"/>
              <a:gd name="connsiteX19" fmla="*/ 1916906 w 2636043"/>
              <a:gd name="connsiteY19" fmla="*/ 800100 h 1309688"/>
              <a:gd name="connsiteX20" fmla="*/ 1897856 w 2636043"/>
              <a:gd name="connsiteY20" fmla="*/ 769144 h 1309688"/>
              <a:gd name="connsiteX21" fmla="*/ 1862138 w 2636043"/>
              <a:gd name="connsiteY21" fmla="*/ 776288 h 1309688"/>
              <a:gd name="connsiteX22" fmla="*/ 1838325 w 2636043"/>
              <a:gd name="connsiteY22" fmla="*/ 769144 h 1309688"/>
              <a:gd name="connsiteX23" fmla="*/ 1812131 w 2636043"/>
              <a:gd name="connsiteY23" fmla="*/ 766763 h 1309688"/>
              <a:gd name="connsiteX24" fmla="*/ 1785938 w 2636043"/>
              <a:gd name="connsiteY24" fmla="*/ 776288 h 1309688"/>
              <a:gd name="connsiteX25" fmla="*/ 1757363 w 2636043"/>
              <a:gd name="connsiteY25" fmla="*/ 783432 h 1309688"/>
              <a:gd name="connsiteX26" fmla="*/ 1728788 w 2636043"/>
              <a:gd name="connsiteY26" fmla="*/ 783432 h 1309688"/>
              <a:gd name="connsiteX27" fmla="*/ 1702594 w 2636043"/>
              <a:gd name="connsiteY27" fmla="*/ 769144 h 1309688"/>
              <a:gd name="connsiteX28" fmla="*/ 1678781 w 2636043"/>
              <a:gd name="connsiteY28" fmla="*/ 781050 h 1309688"/>
              <a:gd name="connsiteX29" fmla="*/ 1664494 w 2636043"/>
              <a:gd name="connsiteY29" fmla="*/ 776288 h 1309688"/>
              <a:gd name="connsiteX30" fmla="*/ 1628775 w 2636043"/>
              <a:gd name="connsiteY30" fmla="*/ 783432 h 1309688"/>
              <a:gd name="connsiteX31" fmla="*/ 1593056 w 2636043"/>
              <a:gd name="connsiteY31" fmla="*/ 783432 h 1309688"/>
              <a:gd name="connsiteX32" fmla="*/ 1569244 w 2636043"/>
              <a:gd name="connsiteY32" fmla="*/ 778669 h 1309688"/>
              <a:gd name="connsiteX33" fmla="*/ 1547813 w 2636043"/>
              <a:gd name="connsiteY33" fmla="*/ 764382 h 1309688"/>
              <a:gd name="connsiteX34" fmla="*/ 1547813 w 2636043"/>
              <a:gd name="connsiteY34" fmla="*/ 750094 h 1309688"/>
              <a:gd name="connsiteX35" fmla="*/ 1524000 w 2636043"/>
              <a:gd name="connsiteY35" fmla="*/ 785813 h 1309688"/>
              <a:gd name="connsiteX36" fmla="*/ 1528763 w 2636043"/>
              <a:gd name="connsiteY36" fmla="*/ 807244 h 1309688"/>
              <a:gd name="connsiteX37" fmla="*/ 1533525 w 2636043"/>
              <a:gd name="connsiteY37" fmla="*/ 823913 h 1309688"/>
              <a:gd name="connsiteX38" fmla="*/ 1578769 w 2636043"/>
              <a:gd name="connsiteY38" fmla="*/ 809625 h 1309688"/>
              <a:gd name="connsiteX39" fmla="*/ 1614488 w 2636043"/>
              <a:gd name="connsiteY39" fmla="*/ 807244 h 1309688"/>
              <a:gd name="connsiteX40" fmla="*/ 1654969 w 2636043"/>
              <a:gd name="connsiteY40" fmla="*/ 800100 h 1309688"/>
              <a:gd name="connsiteX41" fmla="*/ 1676400 w 2636043"/>
              <a:gd name="connsiteY41" fmla="*/ 800100 h 1309688"/>
              <a:gd name="connsiteX42" fmla="*/ 1702594 w 2636043"/>
              <a:gd name="connsiteY42" fmla="*/ 797719 h 1309688"/>
              <a:gd name="connsiteX43" fmla="*/ 1728788 w 2636043"/>
              <a:gd name="connsiteY43" fmla="*/ 814388 h 1309688"/>
              <a:gd name="connsiteX44" fmla="*/ 1750219 w 2636043"/>
              <a:gd name="connsiteY44" fmla="*/ 814388 h 1309688"/>
              <a:gd name="connsiteX45" fmla="*/ 1781175 w 2636043"/>
              <a:gd name="connsiteY45" fmla="*/ 823913 h 1309688"/>
              <a:gd name="connsiteX46" fmla="*/ 1795463 w 2636043"/>
              <a:gd name="connsiteY46" fmla="*/ 833438 h 1309688"/>
              <a:gd name="connsiteX47" fmla="*/ 1795463 w 2636043"/>
              <a:gd name="connsiteY47" fmla="*/ 852488 h 1309688"/>
              <a:gd name="connsiteX48" fmla="*/ 1724025 w 2636043"/>
              <a:gd name="connsiteY48" fmla="*/ 850107 h 1309688"/>
              <a:gd name="connsiteX49" fmla="*/ 1635919 w 2636043"/>
              <a:gd name="connsiteY49" fmla="*/ 859632 h 1309688"/>
              <a:gd name="connsiteX50" fmla="*/ 1550194 w 2636043"/>
              <a:gd name="connsiteY50" fmla="*/ 866775 h 1309688"/>
              <a:gd name="connsiteX51" fmla="*/ 1440656 w 2636043"/>
              <a:gd name="connsiteY51" fmla="*/ 890588 h 1309688"/>
              <a:gd name="connsiteX52" fmla="*/ 1340644 w 2636043"/>
              <a:gd name="connsiteY52" fmla="*/ 919163 h 1309688"/>
              <a:gd name="connsiteX53" fmla="*/ 1252538 w 2636043"/>
              <a:gd name="connsiteY53" fmla="*/ 962025 h 1309688"/>
              <a:gd name="connsiteX54" fmla="*/ 1193006 w 2636043"/>
              <a:gd name="connsiteY54" fmla="*/ 995363 h 1309688"/>
              <a:gd name="connsiteX55" fmla="*/ 1114425 w 2636043"/>
              <a:gd name="connsiteY55" fmla="*/ 1021557 h 1309688"/>
              <a:gd name="connsiteX56" fmla="*/ 1026319 w 2636043"/>
              <a:gd name="connsiteY56" fmla="*/ 1052513 h 1309688"/>
              <a:gd name="connsiteX57" fmla="*/ 992981 w 2636043"/>
              <a:gd name="connsiteY57" fmla="*/ 1064419 h 1309688"/>
              <a:gd name="connsiteX58" fmla="*/ 971550 w 2636043"/>
              <a:gd name="connsiteY58" fmla="*/ 1057275 h 1309688"/>
              <a:gd name="connsiteX59" fmla="*/ 981075 w 2636043"/>
              <a:gd name="connsiteY59" fmla="*/ 1033463 h 1309688"/>
              <a:gd name="connsiteX60" fmla="*/ 995363 w 2636043"/>
              <a:gd name="connsiteY60" fmla="*/ 1016794 h 1309688"/>
              <a:gd name="connsiteX61" fmla="*/ 1007269 w 2636043"/>
              <a:gd name="connsiteY61" fmla="*/ 997744 h 1309688"/>
              <a:gd name="connsiteX62" fmla="*/ 1007269 w 2636043"/>
              <a:gd name="connsiteY62" fmla="*/ 997744 h 1309688"/>
              <a:gd name="connsiteX63" fmla="*/ 1038225 w 2636043"/>
              <a:gd name="connsiteY63" fmla="*/ 976313 h 1309688"/>
              <a:gd name="connsiteX64" fmla="*/ 1059656 w 2636043"/>
              <a:gd name="connsiteY64" fmla="*/ 983457 h 1309688"/>
              <a:gd name="connsiteX65" fmla="*/ 1069181 w 2636043"/>
              <a:gd name="connsiteY65" fmla="*/ 1012032 h 1309688"/>
              <a:gd name="connsiteX66" fmla="*/ 1085850 w 2636043"/>
              <a:gd name="connsiteY66" fmla="*/ 1009650 h 1309688"/>
              <a:gd name="connsiteX67" fmla="*/ 1083469 w 2636043"/>
              <a:gd name="connsiteY67" fmla="*/ 990600 h 1309688"/>
              <a:gd name="connsiteX68" fmla="*/ 1083469 w 2636043"/>
              <a:gd name="connsiteY68" fmla="*/ 990600 h 1309688"/>
              <a:gd name="connsiteX69" fmla="*/ 1092994 w 2636043"/>
              <a:gd name="connsiteY69" fmla="*/ 962025 h 1309688"/>
              <a:gd name="connsiteX70" fmla="*/ 1112044 w 2636043"/>
              <a:gd name="connsiteY70" fmla="*/ 952500 h 1309688"/>
              <a:gd name="connsiteX71" fmla="*/ 1090613 w 2636043"/>
              <a:gd name="connsiteY71" fmla="*/ 954882 h 1309688"/>
              <a:gd name="connsiteX72" fmla="*/ 1047750 w 2636043"/>
              <a:gd name="connsiteY72" fmla="*/ 964407 h 1309688"/>
              <a:gd name="connsiteX73" fmla="*/ 1026319 w 2636043"/>
              <a:gd name="connsiteY73" fmla="*/ 957263 h 1309688"/>
              <a:gd name="connsiteX74" fmla="*/ 997744 w 2636043"/>
              <a:gd name="connsiteY74" fmla="*/ 957263 h 1309688"/>
              <a:gd name="connsiteX75" fmla="*/ 988219 w 2636043"/>
              <a:gd name="connsiteY75" fmla="*/ 947738 h 1309688"/>
              <a:gd name="connsiteX76" fmla="*/ 1012031 w 2636043"/>
              <a:gd name="connsiteY76" fmla="*/ 935832 h 1309688"/>
              <a:gd name="connsiteX77" fmla="*/ 1062038 w 2636043"/>
              <a:gd name="connsiteY77" fmla="*/ 923925 h 1309688"/>
              <a:gd name="connsiteX78" fmla="*/ 1092994 w 2636043"/>
              <a:gd name="connsiteY78" fmla="*/ 916782 h 1309688"/>
              <a:gd name="connsiteX79" fmla="*/ 1116806 w 2636043"/>
              <a:gd name="connsiteY79" fmla="*/ 900113 h 1309688"/>
              <a:gd name="connsiteX80" fmla="*/ 1195388 w 2636043"/>
              <a:gd name="connsiteY80" fmla="*/ 883444 h 1309688"/>
              <a:gd name="connsiteX81" fmla="*/ 1214438 w 2636043"/>
              <a:gd name="connsiteY81" fmla="*/ 871538 h 1309688"/>
              <a:gd name="connsiteX82" fmla="*/ 1183481 w 2636043"/>
              <a:gd name="connsiteY82" fmla="*/ 866775 h 1309688"/>
              <a:gd name="connsiteX83" fmla="*/ 1114425 w 2636043"/>
              <a:gd name="connsiteY83" fmla="*/ 883444 h 1309688"/>
              <a:gd name="connsiteX84" fmla="*/ 1071563 w 2636043"/>
              <a:gd name="connsiteY84" fmla="*/ 895350 h 1309688"/>
              <a:gd name="connsiteX85" fmla="*/ 1047750 w 2636043"/>
              <a:gd name="connsiteY85" fmla="*/ 912019 h 1309688"/>
              <a:gd name="connsiteX86" fmla="*/ 1004888 w 2636043"/>
              <a:gd name="connsiteY86" fmla="*/ 919163 h 1309688"/>
              <a:gd name="connsiteX87" fmla="*/ 983456 w 2636043"/>
              <a:gd name="connsiteY87" fmla="*/ 914400 h 1309688"/>
              <a:gd name="connsiteX88" fmla="*/ 959644 w 2636043"/>
              <a:gd name="connsiteY88" fmla="*/ 919163 h 1309688"/>
              <a:gd name="connsiteX89" fmla="*/ 940594 w 2636043"/>
              <a:gd name="connsiteY89" fmla="*/ 904875 h 1309688"/>
              <a:gd name="connsiteX90" fmla="*/ 919163 w 2636043"/>
              <a:gd name="connsiteY90" fmla="*/ 897732 h 1309688"/>
              <a:gd name="connsiteX91" fmla="*/ 888206 w 2636043"/>
              <a:gd name="connsiteY91" fmla="*/ 897732 h 1309688"/>
              <a:gd name="connsiteX92" fmla="*/ 869156 w 2636043"/>
              <a:gd name="connsiteY92" fmla="*/ 904875 h 1309688"/>
              <a:gd name="connsiteX93" fmla="*/ 869156 w 2636043"/>
              <a:gd name="connsiteY93" fmla="*/ 885825 h 1309688"/>
              <a:gd name="connsiteX94" fmla="*/ 862013 w 2636043"/>
              <a:gd name="connsiteY94" fmla="*/ 859632 h 1309688"/>
              <a:gd name="connsiteX95" fmla="*/ 854869 w 2636043"/>
              <a:gd name="connsiteY95" fmla="*/ 828675 h 1309688"/>
              <a:gd name="connsiteX96" fmla="*/ 859631 w 2636043"/>
              <a:gd name="connsiteY96" fmla="*/ 800100 h 1309688"/>
              <a:gd name="connsiteX97" fmla="*/ 873919 w 2636043"/>
              <a:gd name="connsiteY97" fmla="*/ 778669 h 1309688"/>
              <a:gd name="connsiteX98" fmla="*/ 842963 w 2636043"/>
              <a:gd name="connsiteY98" fmla="*/ 804863 h 1309688"/>
              <a:gd name="connsiteX99" fmla="*/ 816769 w 2636043"/>
              <a:gd name="connsiteY99" fmla="*/ 804863 h 1309688"/>
              <a:gd name="connsiteX100" fmla="*/ 783431 w 2636043"/>
              <a:gd name="connsiteY100" fmla="*/ 807244 h 1309688"/>
              <a:gd name="connsiteX101" fmla="*/ 754856 w 2636043"/>
              <a:gd name="connsiteY101" fmla="*/ 800100 h 1309688"/>
              <a:gd name="connsiteX102" fmla="*/ 731044 w 2636043"/>
              <a:gd name="connsiteY102" fmla="*/ 778669 h 1309688"/>
              <a:gd name="connsiteX103" fmla="*/ 707231 w 2636043"/>
              <a:gd name="connsiteY103" fmla="*/ 771525 h 1309688"/>
              <a:gd name="connsiteX104" fmla="*/ 661988 w 2636043"/>
              <a:gd name="connsiteY104" fmla="*/ 778669 h 1309688"/>
              <a:gd name="connsiteX105" fmla="*/ 619125 w 2636043"/>
              <a:gd name="connsiteY105" fmla="*/ 785813 h 1309688"/>
              <a:gd name="connsiteX106" fmla="*/ 573881 w 2636043"/>
              <a:gd name="connsiteY106" fmla="*/ 792957 h 1309688"/>
              <a:gd name="connsiteX107" fmla="*/ 554831 w 2636043"/>
              <a:gd name="connsiteY107" fmla="*/ 781050 h 1309688"/>
              <a:gd name="connsiteX108" fmla="*/ 550069 w 2636043"/>
              <a:gd name="connsiteY108" fmla="*/ 764382 h 1309688"/>
              <a:gd name="connsiteX109" fmla="*/ 540544 w 2636043"/>
              <a:gd name="connsiteY109" fmla="*/ 740569 h 1309688"/>
              <a:gd name="connsiteX110" fmla="*/ 540544 w 2636043"/>
              <a:gd name="connsiteY110" fmla="*/ 740569 h 1309688"/>
              <a:gd name="connsiteX111" fmla="*/ 545306 w 2636043"/>
              <a:gd name="connsiteY111" fmla="*/ 792957 h 1309688"/>
              <a:gd name="connsiteX112" fmla="*/ 559594 w 2636043"/>
              <a:gd name="connsiteY112" fmla="*/ 809625 h 1309688"/>
              <a:gd name="connsiteX113" fmla="*/ 609600 w 2636043"/>
              <a:gd name="connsiteY113" fmla="*/ 814388 h 1309688"/>
              <a:gd name="connsiteX114" fmla="*/ 659606 w 2636043"/>
              <a:gd name="connsiteY114" fmla="*/ 802482 h 1309688"/>
              <a:gd name="connsiteX115" fmla="*/ 692944 w 2636043"/>
              <a:gd name="connsiteY115" fmla="*/ 797719 h 1309688"/>
              <a:gd name="connsiteX116" fmla="*/ 723900 w 2636043"/>
              <a:gd name="connsiteY116" fmla="*/ 804863 h 1309688"/>
              <a:gd name="connsiteX117" fmla="*/ 740569 w 2636043"/>
              <a:gd name="connsiteY117" fmla="*/ 831057 h 1309688"/>
              <a:gd name="connsiteX118" fmla="*/ 766763 w 2636043"/>
              <a:gd name="connsiteY118" fmla="*/ 831057 h 1309688"/>
              <a:gd name="connsiteX119" fmla="*/ 802481 w 2636043"/>
              <a:gd name="connsiteY119" fmla="*/ 826294 h 1309688"/>
              <a:gd name="connsiteX120" fmla="*/ 831056 w 2636043"/>
              <a:gd name="connsiteY120" fmla="*/ 835819 h 1309688"/>
              <a:gd name="connsiteX121" fmla="*/ 838200 w 2636043"/>
              <a:gd name="connsiteY121" fmla="*/ 881063 h 1309688"/>
              <a:gd name="connsiteX122" fmla="*/ 850106 w 2636043"/>
              <a:gd name="connsiteY122" fmla="*/ 919163 h 1309688"/>
              <a:gd name="connsiteX123" fmla="*/ 850106 w 2636043"/>
              <a:gd name="connsiteY123" fmla="*/ 935832 h 1309688"/>
              <a:gd name="connsiteX124" fmla="*/ 840581 w 2636043"/>
              <a:gd name="connsiteY124" fmla="*/ 952500 h 1309688"/>
              <a:gd name="connsiteX125" fmla="*/ 823913 w 2636043"/>
              <a:gd name="connsiteY125" fmla="*/ 962025 h 1309688"/>
              <a:gd name="connsiteX126" fmla="*/ 802481 w 2636043"/>
              <a:gd name="connsiteY126" fmla="*/ 966788 h 1309688"/>
              <a:gd name="connsiteX127" fmla="*/ 781050 w 2636043"/>
              <a:gd name="connsiteY127" fmla="*/ 966788 h 1309688"/>
              <a:gd name="connsiteX128" fmla="*/ 769144 w 2636043"/>
              <a:gd name="connsiteY128" fmla="*/ 976313 h 1309688"/>
              <a:gd name="connsiteX129" fmla="*/ 769144 w 2636043"/>
              <a:gd name="connsiteY129" fmla="*/ 976313 h 1309688"/>
              <a:gd name="connsiteX130" fmla="*/ 800100 w 2636043"/>
              <a:gd name="connsiteY130" fmla="*/ 978694 h 1309688"/>
              <a:gd name="connsiteX131" fmla="*/ 816769 w 2636043"/>
              <a:gd name="connsiteY131" fmla="*/ 990600 h 1309688"/>
              <a:gd name="connsiteX132" fmla="*/ 838200 w 2636043"/>
              <a:gd name="connsiteY132" fmla="*/ 981075 h 1309688"/>
              <a:gd name="connsiteX133" fmla="*/ 838200 w 2636043"/>
              <a:gd name="connsiteY133" fmla="*/ 981075 h 1309688"/>
              <a:gd name="connsiteX134" fmla="*/ 864394 w 2636043"/>
              <a:gd name="connsiteY134" fmla="*/ 983457 h 1309688"/>
              <a:gd name="connsiteX135" fmla="*/ 881063 w 2636043"/>
              <a:gd name="connsiteY135" fmla="*/ 971550 h 1309688"/>
              <a:gd name="connsiteX136" fmla="*/ 909638 w 2636043"/>
              <a:gd name="connsiteY136" fmla="*/ 1009650 h 1309688"/>
              <a:gd name="connsiteX137" fmla="*/ 909638 w 2636043"/>
              <a:gd name="connsiteY137" fmla="*/ 1050132 h 1309688"/>
              <a:gd name="connsiteX138" fmla="*/ 902494 w 2636043"/>
              <a:gd name="connsiteY138" fmla="*/ 1071563 h 1309688"/>
              <a:gd name="connsiteX139" fmla="*/ 881063 w 2636043"/>
              <a:gd name="connsiteY139" fmla="*/ 1092994 h 1309688"/>
              <a:gd name="connsiteX140" fmla="*/ 842963 w 2636043"/>
              <a:gd name="connsiteY140" fmla="*/ 1107282 h 1309688"/>
              <a:gd name="connsiteX141" fmla="*/ 828675 w 2636043"/>
              <a:gd name="connsiteY141" fmla="*/ 1123950 h 1309688"/>
              <a:gd name="connsiteX142" fmla="*/ 812006 w 2636043"/>
              <a:gd name="connsiteY142" fmla="*/ 1145382 h 1309688"/>
              <a:gd name="connsiteX143" fmla="*/ 783431 w 2636043"/>
              <a:gd name="connsiteY143" fmla="*/ 1152525 h 1309688"/>
              <a:gd name="connsiteX144" fmla="*/ 766763 w 2636043"/>
              <a:gd name="connsiteY144" fmla="*/ 1159669 h 1309688"/>
              <a:gd name="connsiteX145" fmla="*/ 752475 w 2636043"/>
              <a:gd name="connsiteY145" fmla="*/ 1162050 h 1309688"/>
              <a:gd name="connsiteX146" fmla="*/ 745331 w 2636043"/>
              <a:gd name="connsiteY146" fmla="*/ 1147763 h 1309688"/>
              <a:gd name="connsiteX147" fmla="*/ 745331 w 2636043"/>
              <a:gd name="connsiteY147" fmla="*/ 1147763 h 1309688"/>
              <a:gd name="connsiteX148" fmla="*/ 735806 w 2636043"/>
              <a:gd name="connsiteY148" fmla="*/ 1173957 h 1309688"/>
              <a:gd name="connsiteX149" fmla="*/ 716756 w 2636043"/>
              <a:gd name="connsiteY149" fmla="*/ 1188244 h 1309688"/>
              <a:gd name="connsiteX150" fmla="*/ 700088 w 2636043"/>
              <a:gd name="connsiteY150" fmla="*/ 1195388 h 1309688"/>
              <a:gd name="connsiteX151" fmla="*/ 700088 w 2636043"/>
              <a:gd name="connsiteY151" fmla="*/ 1173957 h 1309688"/>
              <a:gd name="connsiteX152" fmla="*/ 688181 w 2636043"/>
              <a:gd name="connsiteY152" fmla="*/ 1152525 h 1309688"/>
              <a:gd name="connsiteX153" fmla="*/ 690563 w 2636043"/>
              <a:gd name="connsiteY153" fmla="*/ 1197769 h 1309688"/>
              <a:gd name="connsiteX154" fmla="*/ 678656 w 2636043"/>
              <a:gd name="connsiteY154" fmla="*/ 1214438 h 1309688"/>
              <a:gd name="connsiteX155" fmla="*/ 669131 w 2636043"/>
              <a:gd name="connsiteY155" fmla="*/ 1204913 h 1309688"/>
              <a:gd name="connsiteX156" fmla="*/ 647700 w 2636043"/>
              <a:gd name="connsiteY156" fmla="*/ 1197769 h 1309688"/>
              <a:gd name="connsiteX157" fmla="*/ 631031 w 2636043"/>
              <a:gd name="connsiteY157" fmla="*/ 1193007 h 1309688"/>
              <a:gd name="connsiteX158" fmla="*/ 614363 w 2636043"/>
              <a:gd name="connsiteY158" fmla="*/ 1221582 h 1309688"/>
              <a:gd name="connsiteX159" fmla="*/ 616744 w 2636043"/>
              <a:gd name="connsiteY159" fmla="*/ 1250157 h 1309688"/>
              <a:gd name="connsiteX160" fmla="*/ 604838 w 2636043"/>
              <a:gd name="connsiteY160" fmla="*/ 1273969 h 1309688"/>
              <a:gd name="connsiteX161" fmla="*/ 576263 w 2636043"/>
              <a:gd name="connsiteY161" fmla="*/ 1281113 h 1309688"/>
              <a:gd name="connsiteX162" fmla="*/ 557213 w 2636043"/>
              <a:gd name="connsiteY162" fmla="*/ 1295400 h 1309688"/>
              <a:gd name="connsiteX163" fmla="*/ 514350 w 2636043"/>
              <a:gd name="connsiteY163" fmla="*/ 1309688 h 1309688"/>
              <a:gd name="connsiteX164" fmla="*/ 488156 w 2636043"/>
              <a:gd name="connsiteY164" fmla="*/ 1297782 h 1309688"/>
              <a:gd name="connsiteX165" fmla="*/ 471488 w 2636043"/>
              <a:gd name="connsiteY165" fmla="*/ 1288257 h 1309688"/>
              <a:gd name="connsiteX166" fmla="*/ 452438 w 2636043"/>
              <a:gd name="connsiteY166" fmla="*/ 1283494 h 1309688"/>
              <a:gd name="connsiteX167" fmla="*/ 431006 w 2636043"/>
              <a:gd name="connsiteY167" fmla="*/ 1266825 h 1309688"/>
              <a:gd name="connsiteX168" fmla="*/ 431006 w 2636043"/>
              <a:gd name="connsiteY168" fmla="*/ 1266825 h 1309688"/>
              <a:gd name="connsiteX169" fmla="*/ 431006 w 2636043"/>
              <a:gd name="connsiteY169" fmla="*/ 1266825 h 1309688"/>
              <a:gd name="connsiteX170" fmla="*/ 397669 w 2636043"/>
              <a:gd name="connsiteY170" fmla="*/ 1228725 h 1309688"/>
              <a:gd name="connsiteX171" fmla="*/ 388144 w 2636043"/>
              <a:gd name="connsiteY171" fmla="*/ 1216819 h 1309688"/>
              <a:gd name="connsiteX172" fmla="*/ 378619 w 2636043"/>
              <a:gd name="connsiteY172" fmla="*/ 1219200 h 1309688"/>
              <a:gd name="connsiteX173" fmla="*/ 378619 w 2636043"/>
              <a:gd name="connsiteY173" fmla="*/ 1204913 h 1309688"/>
              <a:gd name="connsiteX174" fmla="*/ 373856 w 2636043"/>
              <a:gd name="connsiteY174" fmla="*/ 1190625 h 1309688"/>
              <a:gd name="connsiteX175" fmla="*/ 357188 w 2636043"/>
              <a:gd name="connsiteY175" fmla="*/ 1195388 h 1309688"/>
              <a:gd name="connsiteX176" fmla="*/ 350044 w 2636043"/>
              <a:gd name="connsiteY176" fmla="*/ 1173957 h 1309688"/>
              <a:gd name="connsiteX177" fmla="*/ 335756 w 2636043"/>
              <a:gd name="connsiteY177" fmla="*/ 1154907 h 1309688"/>
              <a:gd name="connsiteX178" fmla="*/ 350044 w 2636043"/>
              <a:gd name="connsiteY178" fmla="*/ 1143000 h 1309688"/>
              <a:gd name="connsiteX179" fmla="*/ 342900 w 2636043"/>
              <a:gd name="connsiteY179" fmla="*/ 1119188 h 1309688"/>
              <a:gd name="connsiteX180" fmla="*/ 326231 w 2636043"/>
              <a:gd name="connsiteY180" fmla="*/ 1107282 h 1309688"/>
              <a:gd name="connsiteX181" fmla="*/ 333375 w 2636043"/>
              <a:gd name="connsiteY181" fmla="*/ 1090613 h 1309688"/>
              <a:gd name="connsiteX182" fmla="*/ 328613 w 2636043"/>
              <a:gd name="connsiteY182" fmla="*/ 1073944 h 1309688"/>
              <a:gd name="connsiteX183" fmla="*/ 314325 w 2636043"/>
              <a:gd name="connsiteY183" fmla="*/ 1059657 h 1309688"/>
              <a:gd name="connsiteX184" fmla="*/ 326231 w 2636043"/>
              <a:gd name="connsiteY184" fmla="*/ 1045369 h 1309688"/>
              <a:gd name="connsiteX185" fmla="*/ 323850 w 2636043"/>
              <a:gd name="connsiteY185" fmla="*/ 995363 h 1309688"/>
              <a:gd name="connsiteX186" fmla="*/ 319088 w 2636043"/>
              <a:gd name="connsiteY186" fmla="*/ 978694 h 1309688"/>
              <a:gd name="connsiteX187" fmla="*/ 307181 w 2636043"/>
              <a:gd name="connsiteY187" fmla="*/ 950119 h 1309688"/>
              <a:gd name="connsiteX188" fmla="*/ 295275 w 2636043"/>
              <a:gd name="connsiteY188" fmla="*/ 942975 h 1309688"/>
              <a:gd name="connsiteX189" fmla="*/ 307181 w 2636043"/>
              <a:gd name="connsiteY189" fmla="*/ 907257 h 1309688"/>
              <a:gd name="connsiteX190" fmla="*/ 321469 w 2636043"/>
              <a:gd name="connsiteY190" fmla="*/ 835819 h 1309688"/>
              <a:gd name="connsiteX191" fmla="*/ 321469 w 2636043"/>
              <a:gd name="connsiteY191" fmla="*/ 792957 h 1309688"/>
              <a:gd name="connsiteX192" fmla="*/ 321469 w 2636043"/>
              <a:gd name="connsiteY192" fmla="*/ 792957 h 1309688"/>
              <a:gd name="connsiteX193" fmla="*/ 304800 w 2636043"/>
              <a:gd name="connsiteY193" fmla="*/ 757238 h 1309688"/>
              <a:gd name="connsiteX194" fmla="*/ 283369 w 2636043"/>
              <a:gd name="connsiteY194" fmla="*/ 742950 h 1309688"/>
              <a:gd name="connsiteX195" fmla="*/ 276225 w 2636043"/>
              <a:gd name="connsiteY195" fmla="*/ 726282 h 1309688"/>
              <a:gd name="connsiteX196" fmla="*/ 259556 w 2636043"/>
              <a:gd name="connsiteY196" fmla="*/ 704850 h 1309688"/>
              <a:gd name="connsiteX197" fmla="*/ 240506 w 2636043"/>
              <a:gd name="connsiteY197" fmla="*/ 681038 h 1309688"/>
              <a:gd name="connsiteX198" fmla="*/ 214313 w 2636043"/>
              <a:gd name="connsiteY198" fmla="*/ 671513 h 1309688"/>
              <a:gd name="connsiteX199" fmla="*/ 0 w 2636043"/>
              <a:gd name="connsiteY199" fmla="*/ 69057 h 1309688"/>
              <a:gd name="connsiteX200" fmla="*/ 21432 w 2636043"/>
              <a:gd name="connsiteY200" fmla="*/ 0 h 1309688"/>
              <a:gd name="connsiteX201" fmla="*/ 2605088 w 2636043"/>
              <a:gd name="connsiteY201" fmla="*/ 4763 h 1309688"/>
              <a:gd name="connsiteX202" fmla="*/ 2636043 w 2636043"/>
              <a:gd name="connsiteY202" fmla="*/ 881062 h 1309688"/>
              <a:gd name="connsiteX0" fmla="*/ 2649007 w 2649007"/>
              <a:gd name="connsiteY0" fmla="*/ 881062 h 1309688"/>
              <a:gd name="connsiteX1" fmla="*/ 2046552 w 2649007"/>
              <a:gd name="connsiteY1" fmla="*/ 962025 h 1309688"/>
              <a:gd name="connsiteX2" fmla="*/ 2008452 w 2649007"/>
              <a:gd name="connsiteY2" fmla="*/ 931069 h 1309688"/>
              <a:gd name="connsiteX3" fmla="*/ 1975114 w 2649007"/>
              <a:gd name="connsiteY3" fmla="*/ 902494 h 1309688"/>
              <a:gd name="connsiteX4" fmla="*/ 1934633 w 2649007"/>
              <a:gd name="connsiteY4" fmla="*/ 881063 h 1309688"/>
              <a:gd name="connsiteX5" fmla="*/ 1917964 w 2649007"/>
              <a:gd name="connsiteY5" fmla="*/ 876300 h 1309688"/>
              <a:gd name="connsiteX6" fmla="*/ 1917964 w 2649007"/>
              <a:gd name="connsiteY6" fmla="*/ 876300 h 1309688"/>
              <a:gd name="connsiteX7" fmla="*/ 1946539 w 2649007"/>
              <a:gd name="connsiteY7" fmla="*/ 869157 h 1309688"/>
              <a:gd name="connsiteX8" fmla="*/ 1965589 w 2649007"/>
              <a:gd name="connsiteY8" fmla="*/ 862013 h 1309688"/>
              <a:gd name="connsiteX9" fmla="*/ 1946539 w 2649007"/>
              <a:gd name="connsiteY9" fmla="*/ 852488 h 1309688"/>
              <a:gd name="connsiteX10" fmla="*/ 1913202 w 2649007"/>
              <a:gd name="connsiteY10" fmla="*/ 842963 h 1309688"/>
              <a:gd name="connsiteX11" fmla="*/ 1884627 w 2649007"/>
              <a:gd name="connsiteY11" fmla="*/ 828675 h 1309688"/>
              <a:gd name="connsiteX12" fmla="*/ 1853670 w 2649007"/>
              <a:gd name="connsiteY12" fmla="*/ 812007 h 1309688"/>
              <a:gd name="connsiteX13" fmla="*/ 1832239 w 2649007"/>
              <a:gd name="connsiteY13" fmla="*/ 797719 h 1309688"/>
              <a:gd name="connsiteX14" fmla="*/ 1827477 w 2649007"/>
              <a:gd name="connsiteY14" fmla="*/ 778669 h 1309688"/>
              <a:gd name="connsiteX15" fmla="*/ 1856052 w 2649007"/>
              <a:gd name="connsiteY15" fmla="*/ 788194 h 1309688"/>
              <a:gd name="connsiteX16" fmla="*/ 1856052 w 2649007"/>
              <a:gd name="connsiteY16" fmla="*/ 788194 h 1309688"/>
              <a:gd name="connsiteX17" fmla="*/ 1884627 w 2649007"/>
              <a:gd name="connsiteY17" fmla="*/ 790575 h 1309688"/>
              <a:gd name="connsiteX18" fmla="*/ 1929870 w 2649007"/>
              <a:gd name="connsiteY18" fmla="*/ 800100 h 1309688"/>
              <a:gd name="connsiteX19" fmla="*/ 1929870 w 2649007"/>
              <a:gd name="connsiteY19" fmla="*/ 800100 h 1309688"/>
              <a:gd name="connsiteX20" fmla="*/ 1910820 w 2649007"/>
              <a:gd name="connsiteY20" fmla="*/ 769144 h 1309688"/>
              <a:gd name="connsiteX21" fmla="*/ 1875102 w 2649007"/>
              <a:gd name="connsiteY21" fmla="*/ 776288 h 1309688"/>
              <a:gd name="connsiteX22" fmla="*/ 1851289 w 2649007"/>
              <a:gd name="connsiteY22" fmla="*/ 769144 h 1309688"/>
              <a:gd name="connsiteX23" fmla="*/ 1825095 w 2649007"/>
              <a:gd name="connsiteY23" fmla="*/ 766763 h 1309688"/>
              <a:gd name="connsiteX24" fmla="*/ 1798902 w 2649007"/>
              <a:gd name="connsiteY24" fmla="*/ 776288 h 1309688"/>
              <a:gd name="connsiteX25" fmla="*/ 1770327 w 2649007"/>
              <a:gd name="connsiteY25" fmla="*/ 783432 h 1309688"/>
              <a:gd name="connsiteX26" fmla="*/ 1741752 w 2649007"/>
              <a:gd name="connsiteY26" fmla="*/ 783432 h 1309688"/>
              <a:gd name="connsiteX27" fmla="*/ 1715558 w 2649007"/>
              <a:gd name="connsiteY27" fmla="*/ 769144 h 1309688"/>
              <a:gd name="connsiteX28" fmla="*/ 1691745 w 2649007"/>
              <a:gd name="connsiteY28" fmla="*/ 781050 h 1309688"/>
              <a:gd name="connsiteX29" fmla="*/ 1677458 w 2649007"/>
              <a:gd name="connsiteY29" fmla="*/ 776288 h 1309688"/>
              <a:gd name="connsiteX30" fmla="*/ 1641739 w 2649007"/>
              <a:gd name="connsiteY30" fmla="*/ 783432 h 1309688"/>
              <a:gd name="connsiteX31" fmla="*/ 1606020 w 2649007"/>
              <a:gd name="connsiteY31" fmla="*/ 783432 h 1309688"/>
              <a:gd name="connsiteX32" fmla="*/ 1582208 w 2649007"/>
              <a:gd name="connsiteY32" fmla="*/ 778669 h 1309688"/>
              <a:gd name="connsiteX33" fmla="*/ 1560777 w 2649007"/>
              <a:gd name="connsiteY33" fmla="*/ 764382 h 1309688"/>
              <a:gd name="connsiteX34" fmla="*/ 1560777 w 2649007"/>
              <a:gd name="connsiteY34" fmla="*/ 750094 h 1309688"/>
              <a:gd name="connsiteX35" fmla="*/ 1536964 w 2649007"/>
              <a:gd name="connsiteY35" fmla="*/ 785813 h 1309688"/>
              <a:gd name="connsiteX36" fmla="*/ 1541727 w 2649007"/>
              <a:gd name="connsiteY36" fmla="*/ 807244 h 1309688"/>
              <a:gd name="connsiteX37" fmla="*/ 1546489 w 2649007"/>
              <a:gd name="connsiteY37" fmla="*/ 823913 h 1309688"/>
              <a:gd name="connsiteX38" fmla="*/ 1591733 w 2649007"/>
              <a:gd name="connsiteY38" fmla="*/ 809625 h 1309688"/>
              <a:gd name="connsiteX39" fmla="*/ 1627452 w 2649007"/>
              <a:gd name="connsiteY39" fmla="*/ 807244 h 1309688"/>
              <a:gd name="connsiteX40" fmla="*/ 1667933 w 2649007"/>
              <a:gd name="connsiteY40" fmla="*/ 800100 h 1309688"/>
              <a:gd name="connsiteX41" fmla="*/ 1689364 w 2649007"/>
              <a:gd name="connsiteY41" fmla="*/ 800100 h 1309688"/>
              <a:gd name="connsiteX42" fmla="*/ 1715558 w 2649007"/>
              <a:gd name="connsiteY42" fmla="*/ 797719 h 1309688"/>
              <a:gd name="connsiteX43" fmla="*/ 1741752 w 2649007"/>
              <a:gd name="connsiteY43" fmla="*/ 814388 h 1309688"/>
              <a:gd name="connsiteX44" fmla="*/ 1763183 w 2649007"/>
              <a:gd name="connsiteY44" fmla="*/ 814388 h 1309688"/>
              <a:gd name="connsiteX45" fmla="*/ 1794139 w 2649007"/>
              <a:gd name="connsiteY45" fmla="*/ 823913 h 1309688"/>
              <a:gd name="connsiteX46" fmla="*/ 1808427 w 2649007"/>
              <a:gd name="connsiteY46" fmla="*/ 833438 h 1309688"/>
              <a:gd name="connsiteX47" fmla="*/ 1808427 w 2649007"/>
              <a:gd name="connsiteY47" fmla="*/ 852488 h 1309688"/>
              <a:gd name="connsiteX48" fmla="*/ 1736989 w 2649007"/>
              <a:gd name="connsiteY48" fmla="*/ 850107 h 1309688"/>
              <a:gd name="connsiteX49" fmla="*/ 1648883 w 2649007"/>
              <a:gd name="connsiteY49" fmla="*/ 859632 h 1309688"/>
              <a:gd name="connsiteX50" fmla="*/ 1563158 w 2649007"/>
              <a:gd name="connsiteY50" fmla="*/ 866775 h 1309688"/>
              <a:gd name="connsiteX51" fmla="*/ 1453620 w 2649007"/>
              <a:gd name="connsiteY51" fmla="*/ 890588 h 1309688"/>
              <a:gd name="connsiteX52" fmla="*/ 1353608 w 2649007"/>
              <a:gd name="connsiteY52" fmla="*/ 919163 h 1309688"/>
              <a:gd name="connsiteX53" fmla="*/ 1265502 w 2649007"/>
              <a:gd name="connsiteY53" fmla="*/ 962025 h 1309688"/>
              <a:gd name="connsiteX54" fmla="*/ 1205970 w 2649007"/>
              <a:gd name="connsiteY54" fmla="*/ 995363 h 1309688"/>
              <a:gd name="connsiteX55" fmla="*/ 1127389 w 2649007"/>
              <a:gd name="connsiteY55" fmla="*/ 1021557 h 1309688"/>
              <a:gd name="connsiteX56" fmla="*/ 1039283 w 2649007"/>
              <a:gd name="connsiteY56" fmla="*/ 1052513 h 1309688"/>
              <a:gd name="connsiteX57" fmla="*/ 1005945 w 2649007"/>
              <a:gd name="connsiteY57" fmla="*/ 1064419 h 1309688"/>
              <a:gd name="connsiteX58" fmla="*/ 984514 w 2649007"/>
              <a:gd name="connsiteY58" fmla="*/ 1057275 h 1309688"/>
              <a:gd name="connsiteX59" fmla="*/ 994039 w 2649007"/>
              <a:gd name="connsiteY59" fmla="*/ 1033463 h 1309688"/>
              <a:gd name="connsiteX60" fmla="*/ 1008327 w 2649007"/>
              <a:gd name="connsiteY60" fmla="*/ 1016794 h 1309688"/>
              <a:gd name="connsiteX61" fmla="*/ 1020233 w 2649007"/>
              <a:gd name="connsiteY61" fmla="*/ 997744 h 1309688"/>
              <a:gd name="connsiteX62" fmla="*/ 1020233 w 2649007"/>
              <a:gd name="connsiteY62" fmla="*/ 997744 h 1309688"/>
              <a:gd name="connsiteX63" fmla="*/ 1051189 w 2649007"/>
              <a:gd name="connsiteY63" fmla="*/ 976313 h 1309688"/>
              <a:gd name="connsiteX64" fmla="*/ 1072620 w 2649007"/>
              <a:gd name="connsiteY64" fmla="*/ 983457 h 1309688"/>
              <a:gd name="connsiteX65" fmla="*/ 1082145 w 2649007"/>
              <a:gd name="connsiteY65" fmla="*/ 1012032 h 1309688"/>
              <a:gd name="connsiteX66" fmla="*/ 1098814 w 2649007"/>
              <a:gd name="connsiteY66" fmla="*/ 1009650 h 1309688"/>
              <a:gd name="connsiteX67" fmla="*/ 1096433 w 2649007"/>
              <a:gd name="connsiteY67" fmla="*/ 990600 h 1309688"/>
              <a:gd name="connsiteX68" fmla="*/ 1096433 w 2649007"/>
              <a:gd name="connsiteY68" fmla="*/ 990600 h 1309688"/>
              <a:gd name="connsiteX69" fmla="*/ 1105958 w 2649007"/>
              <a:gd name="connsiteY69" fmla="*/ 962025 h 1309688"/>
              <a:gd name="connsiteX70" fmla="*/ 1125008 w 2649007"/>
              <a:gd name="connsiteY70" fmla="*/ 952500 h 1309688"/>
              <a:gd name="connsiteX71" fmla="*/ 1103577 w 2649007"/>
              <a:gd name="connsiteY71" fmla="*/ 954882 h 1309688"/>
              <a:gd name="connsiteX72" fmla="*/ 1060714 w 2649007"/>
              <a:gd name="connsiteY72" fmla="*/ 964407 h 1309688"/>
              <a:gd name="connsiteX73" fmla="*/ 1039283 w 2649007"/>
              <a:gd name="connsiteY73" fmla="*/ 957263 h 1309688"/>
              <a:gd name="connsiteX74" fmla="*/ 1010708 w 2649007"/>
              <a:gd name="connsiteY74" fmla="*/ 957263 h 1309688"/>
              <a:gd name="connsiteX75" fmla="*/ 1001183 w 2649007"/>
              <a:gd name="connsiteY75" fmla="*/ 947738 h 1309688"/>
              <a:gd name="connsiteX76" fmla="*/ 1024995 w 2649007"/>
              <a:gd name="connsiteY76" fmla="*/ 935832 h 1309688"/>
              <a:gd name="connsiteX77" fmla="*/ 1075002 w 2649007"/>
              <a:gd name="connsiteY77" fmla="*/ 923925 h 1309688"/>
              <a:gd name="connsiteX78" fmla="*/ 1105958 w 2649007"/>
              <a:gd name="connsiteY78" fmla="*/ 916782 h 1309688"/>
              <a:gd name="connsiteX79" fmla="*/ 1129770 w 2649007"/>
              <a:gd name="connsiteY79" fmla="*/ 900113 h 1309688"/>
              <a:gd name="connsiteX80" fmla="*/ 1208352 w 2649007"/>
              <a:gd name="connsiteY80" fmla="*/ 883444 h 1309688"/>
              <a:gd name="connsiteX81" fmla="*/ 1227402 w 2649007"/>
              <a:gd name="connsiteY81" fmla="*/ 871538 h 1309688"/>
              <a:gd name="connsiteX82" fmla="*/ 1196445 w 2649007"/>
              <a:gd name="connsiteY82" fmla="*/ 866775 h 1309688"/>
              <a:gd name="connsiteX83" fmla="*/ 1127389 w 2649007"/>
              <a:gd name="connsiteY83" fmla="*/ 883444 h 1309688"/>
              <a:gd name="connsiteX84" fmla="*/ 1084527 w 2649007"/>
              <a:gd name="connsiteY84" fmla="*/ 895350 h 1309688"/>
              <a:gd name="connsiteX85" fmla="*/ 1060714 w 2649007"/>
              <a:gd name="connsiteY85" fmla="*/ 912019 h 1309688"/>
              <a:gd name="connsiteX86" fmla="*/ 1017852 w 2649007"/>
              <a:gd name="connsiteY86" fmla="*/ 919163 h 1309688"/>
              <a:gd name="connsiteX87" fmla="*/ 996420 w 2649007"/>
              <a:gd name="connsiteY87" fmla="*/ 914400 h 1309688"/>
              <a:gd name="connsiteX88" fmla="*/ 972608 w 2649007"/>
              <a:gd name="connsiteY88" fmla="*/ 919163 h 1309688"/>
              <a:gd name="connsiteX89" fmla="*/ 953558 w 2649007"/>
              <a:gd name="connsiteY89" fmla="*/ 904875 h 1309688"/>
              <a:gd name="connsiteX90" fmla="*/ 932127 w 2649007"/>
              <a:gd name="connsiteY90" fmla="*/ 897732 h 1309688"/>
              <a:gd name="connsiteX91" fmla="*/ 901170 w 2649007"/>
              <a:gd name="connsiteY91" fmla="*/ 897732 h 1309688"/>
              <a:gd name="connsiteX92" fmla="*/ 882120 w 2649007"/>
              <a:gd name="connsiteY92" fmla="*/ 904875 h 1309688"/>
              <a:gd name="connsiteX93" fmla="*/ 882120 w 2649007"/>
              <a:gd name="connsiteY93" fmla="*/ 885825 h 1309688"/>
              <a:gd name="connsiteX94" fmla="*/ 874977 w 2649007"/>
              <a:gd name="connsiteY94" fmla="*/ 859632 h 1309688"/>
              <a:gd name="connsiteX95" fmla="*/ 867833 w 2649007"/>
              <a:gd name="connsiteY95" fmla="*/ 828675 h 1309688"/>
              <a:gd name="connsiteX96" fmla="*/ 872595 w 2649007"/>
              <a:gd name="connsiteY96" fmla="*/ 800100 h 1309688"/>
              <a:gd name="connsiteX97" fmla="*/ 886883 w 2649007"/>
              <a:gd name="connsiteY97" fmla="*/ 778669 h 1309688"/>
              <a:gd name="connsiteX98" fmla="*/ 855927 w 2649007"/>
              <a:gd name="connsiteY98" fmla="*/ 804863 h 1309688"/>
              <a:gd name="connsiteX99" fmla="*/ 829733 w 2649007"/>
              <a:gd name="connsiteY99" fmla="*/ 804863 h 1309688"/>
              <a:gd name="connsiteX100" fmla="*/ 796395 w 2649007"/>
              <a:gd name="connsiteY100" fmla="*/ 807244 h 1309688"/>
              <a:gd name="connsiteX101" fmla="*/ 767820 w 2649007"/>
              <a:gd name="connsiteY101" fmla="*/ 800100 h 1309688"/>
              <a:gd name="connsiteX102" fmla="*/ 744008 w 2649007"/>
              <a:gd name="connsiteY102" fmla="*/ 778669 h 1309688"/>
              <a:gd name="connsiteX103" fmla="*/ 720195 w 2649007"/>
              <a:gd name="connsiteY103" fmla="*/ 771525 h 1309688"/>
              <a:gd name="connsiteX104" fmla="*/ 674952 w 2649007"/>
              <a:gd name="connsiteY104" fmla="*/ 778669 h 1309688"/>
              <a:gd name="connsiteX105" fmla="*/ 632089 w 2649007"/>
              <a:gd name="connsiteY105" fmla="*/ 785813 h 1309688"/>
              <a:gd name="connsiteX106" fmla="*/ 586845 w 2649007"/>
              <a:gd name="connsiteY106" fmla="*/ 792957 h 1309688"/>
              <a:gd name="connsiteX107" fmla="*/ 567795 w 2649007"/>
              <a:gd name="connsiteY107" fmla="*/ 781050 h 1309688"/>
              <a:gd name="connsiteX108" fmla="*/ 563033 w 2649007"/>
              <a:gd name="connsiteY108" fmla="*/ 764382 h 1309688"/>
              <a:gd name="connsiteX109" fmla="*/ 553508 w 2649007"/>
              <a:gd name="connsiteY109" fmla="*/ 740569 h 1309688"/>
              <a:gd name="connsiteX110" fmla="*/ 553508 w 2649007"/>
              <a:gd name="connsiteY110" fmla="*/ 740569 h 1309688"/>
              <a:gd name="connsiteX111" fmla="*/ 558270 w 2649007"/>
              <a:gd name="connsiteY111" fmla="*/ 792957 h 1309688"/>
              <a:gd name="connsiteX112" fmla="*/ 572558 w 2649007"/>
              <a:gd name="connsiteY112" fmla="*/ 809625 h 1309688"/>
              <a:gd name="connsiteX113" fmla="*/ 622564 w 2649007"/>
              <a:gd name="connsiteY113" fmla="*/ 814388 h 1309688"/>
              <a:gd name="connsiteX114" fmla="*/ 672570 w 2649007"/>
              <a:gd name="connsiteY114" fmla="*/ 802482 h 1309688"/>
              <a:gd name="connsiteX115" fmla="*/ 705908 w 2649007"/>
              <a:gd name="connsiteY115" fmla="*/ 797719 h 1309688"/>
              <a:gd name="connsiteX116" fmla="*/ 736864 w 2649007"/>
              <a:gd name="connsiteY116" fmla="*/ 804863 h 1309688"/>
              <a:gd name="connsiteX117" fmla="*/ 753533 w 2649007"/>
              <a:gd name="connsiteY117" fmla="*/ 831057 h 1309688"/>
              <a:gd name="connsiteX118" fmla="*/ 779727 w 2649007"/>
              <a:gd name="connsiteY118" fmla="*/ 831057 h 1309688"/>
              <a:gd name="connsiteX119" fmla="*/ 815445 w 2649007"/>
              <a:gd name="connsiteY119" fmla="*/ 826294 h 1309688"/>
              <a:gd name="connsiteX120" fmla="*/ 844020 w 2649007"/>
              <a:gd name="connsiteY120" fmla="*/ 835819 h 1309688"/>
              <a:gd name="connsiteX121" fmla="*/ 851164 w 2649007"/>
              <a:gd name="connsiteY121" fmla="*/ 881063 h 1309688"/>
              <a:gd name="connsiteX122" fmla="*/ 863070 w 2649007"/>
              <a:gd name="connsiteY122" fmla="*/ 919163 h 1309688"/>
              <a:gd name="connsiteX123" fmla="*/ 863070 w 2649007"/>
              <a:gd name="connsiteY123" fmla="*/ 935832 h 1309688"/>
              <a:gd name="connsiteX124" fmla="*/ 853545 w 2649007"/>
              <a:gd name="connsiteY124" fmla="*/ 952500 h 1309688"/>
              <a:gd name="connsiteX125" fmla="*/ 836877 w 2649007"/>
              <a:gd name="connsiteY125" fmla="*/ 962025 h 1309688"/>
              <a:gd name="connsiteX126" fmla="*/ 815445 w 2649007"/>
              <a:gd name="connsiteY126" fmla="*/ 966788 h 1309688"/>
              <a:gd name="connsiteX127" fmla="*/ 794014 w 2649007"/>
              <a:gd name="connsiteY127" fmla="*/ 966788 h 1309688"/>
              <a:gd name="connsiteX128" fmla="*/ 782108 w 2649007"/>
              <a:gd name="connsiteY128" fmla="*/ 976313 h 1309688"/>
              <a:gd name="connsiteX129" fmla="*/ 782108 w 2649007"/>
              <a:gd name="connsiteY129" fmla="*/ 976313 h 1309688"/>
              <a:gd name="connsiteX130" fmla="*/ 813064 w 2649007"/>
              <a:gd name="connsiteY130" fmla="*/ 978694 h 1309688"/>
              <a:gd name="connsiteX131" fmla="*/ 829733 w 2649007"/>
              <a:gd name="connsiteY131" fmla="*/ 990600 h 1309688"/>
              <a:gd name="connsiteX132" fmla="*/ 851164 w 2649007"/>
              <a:gd name="connsiteY132" fmla="*/ 981075 h 1309688"/>
              <a:gd name="connsiteX133" fmla="*/ 851164 w 2649007"/>
              <a:gd name="connsiteY133" fmla="*/ 981075 h 1309688"/>
              <a:gd name="connsiteX134" fmla="*/ 877358 w 2649007"/>
              <a:gd name="connsiteY134" fmla="*/ 983457 h 1309688"/>
              <a:gd name="connsiteX135" fmla="*/ 894027 w 2649007"/>
              <a:gd name="connsiteY135" fmla="*/ 971550 h 1309688"/>
              <a:gd name="connsiteX136" fmla="*/ 922602 w 2649007"/>
              <a:gd name="connsiteY136" fmla="*/ 1009650 h 1309688"/>
              <a:gd name="connsiteX137" fmla="*/ 922602 w 2649007"/>
              <a:gd name="connsiteY137" fmla="*/ 1050132 h 1309688"/>
              <a:gd name="connsiteX138" fmla="*/ 915458 w 2649007"/>
              <a:gd name="connsiteY138" fmla="*/ 1071563 h 1309688"/>
              <a:gd name="connsiteX139" fmla="*/ 894027 w 2649007"/>
              <a:gd name="connsiteY139" fmla="*/ 1092994 h 1309688"/>
              <a:gd name="connsiteX140" fmla="*/ 855927 w 2649007"/>
              <a:gd name="connsiteY140" fmla="*/ 1107282 h 1309688"/>
              <a:gd name="connsiteX141" fmla="*/ 841639 w 2649007"/>
              <a:gd name="connsiteY141" fmla="*/ 1123950 h 1309688"/>
              <a:gd name="connsiteX142" fmla="*/ 824970 w 2649007"/>
              <a:gd name="connsiteY142" fmla="*/ 1145382 h 1309688"/>
              <a:gd name="connsiteX143" fmla="*/ 796395 w 2649007"/>
              <a:gd name="connsiteY143" fmla="*/ 1152525 h 1309688"/>
              <a:gd name="connsiteX144" fmla="*/ 779727 w 2649007"/>
              <a:gd name="connsiteY144" fmla="*/ 1159669 h 1309688"/>
              <a:gd name="connsiteX145" fmla="*/ 765439 w 2649007"/>
              <a:gd name="connsiteY145" fmla="*/ 1162050 h 1309688"/>
              <a:gd name="connsiteX146" fmla="*/ 758295 w 2649007"/>
              <a:gd name="connsiteY146" fmla="*/ 1147763 h 1309688"/>
              <a:gd name="connsiteX147" fmla="*/ 758295 w 2649007"/>
              <a:gd name="connsiteY147" fmla="*/ 1147763 h 1309688"/>
              <a:gd name="connsiteX148" fmla="*/ 748770 w 2649007"/>
              <a:gd name="connsiteY148" fmla="*/ 1173957 h 1309688"/>
              <a:gd name="connsiteX149" fmla="*/ 729720 w 2649007"/>
              <a:gd name="connsiteY149" fmla="*/ 1188244 h 1309688"/>
              <a:gd name="connsiteX150" fmla="*/ 713052 w 2649007"/>
              <a:gd name="connsiteY150" fmla="*/ 1195388 h 1309688"/>
              <a:gd name="connsiteX151" fmla="*/ 713052 w 2649007"/>
              <a:gd name="connsiteY151" fmla="*/ 1173957 h 1309688"/>
              <a:gd name="connsiteX152" fmla="*/ 701145 w 2649007"/>
              <a:gd name="connsiteY152" fmla="*/ 1152525 h 1309688"/>
              <a:gd name="connsiteX153" fmla="*/ 703527 w 2649007"/>
              <a:gd name="connsiteY153" fmla="*/ 1197769 h 1309688"/>
              <a:gd name="connsiteX154" fmla="*/ 691620 w 2649007"/>
              <a:gd name="connsiteY154" fmla="*/ 1214438 h 1309688"/>
              <a:gd name="connsiteX155" fmla="*/ 682095 w 2649007"/>
              <a:gd name="connsiteY155" fmla="*/ 1204913 h 1309688"/>
              <a:gd name="connsiteX156" fmla="*/ 660664 w 2649007"/>
              <a:gd name="connsiteY156" fmla="*/ 1197769 h 1309688"/>
              <a:gd name="connsiteX157" fmla="*/ 643995 w 2649007"/>
              <a:gd name="connsiteY157" fmla="*/ 1193007 h 1309688"/>
              <a:gd name="connsiteX158" fmla="*/ 627327 w 2649007"/>
              <a:gd name="connsiteY158" fmla="*/ 1221582 h 1309688"/>
              <a:gd name="connsiteX159" fmla="*/ 629708 w 2649007"/>
              <a:gd name="connsiteY159" fmla="*/ 1250157 h 1309688"/>
              <a:gd name="connsiteX160" fmla="*/ 617802 w 2649007"/>
              <a:gd name="connsiteY160" fmla="*/ 1273969 h 1309688"/>
              <a:gd name="connsiteX161" fmla="*/ 589227 w 2649007"/>
              <a:gd name="connsiteY161" fmla="*/ 1281113 h 1309688"/>
              <a:gd name="connsiteX162" fmla="*/ 570177 w 2649007"/>
              <a:gd name="connsiteY162" fmla="*/ 1295400 h 1309688"/>
              <a:gd name="connsiteX163" fmla="*/ 527314 w 2649007"/>
              <a:gd name="connsiteY163" fmla="*/ 1309688 h 1309688"/>
              <a:gd name="connsiteX164" fmla="*/ 501120 w 2649007"/>
              <a:gd name="connsiteY164" fmla="*/ 1297782 h 1309688"/>
              <a:gd name="connsiteX165" fmla="*/ 484452 w 2649007"/>
              <a:gd name="connsiteY165" fmla="*/ 1288257 h 1309688"/>
              <a:gd name="connsiteX166" fmla="*/ 465402 w 2649007"/>
              <a:gd name="connsiteY166" fmla="*/ 1283494 h 1309688"/>
              <a:gd name="connsiteX167" fmla="*/ 443970 w 2649007"/>
              <a:gd name="connsiteY167" fmla="*/ 1266825 h 1309688"/>
              <a:gd name="connsiteX168" fmla="*/ 443970 w 2649007"/>
              <a:gd name="connsiteY168" fmla="*/ 1266825 h 1309688"/>
              <a:gd name="connsiteX169" fmla="*/ 443970 w 2649007"/>
              <a:gd name="connsiteY169" fmla="*/ 1266825 h 1309688"/>
              <a:gd name="connsiteX170" fmla="*/ 410633 w 2649007"/>
              <a:gd name="connsiteY170" fmla="*/ 1228725 h 1309688"/>
              <a:gd name="connsiteX171" fmla="*/ 401108 w 2649007"/>
              <a:gd name="connsiteY171" fmla="*/ 1216819 h 1309688"/>
              <a:gd name="connsiteX172" fmla="*/ 391583 w 2649007"/>
              <a:gd name="connsiteY172" fmla="*/ 1219200 h 1309688"/>
              <a:gd name="connsiteX173" fmla="*/ 391583 w 2649007"/>
              <a:gd name="connsiteY173" fmla="*/ 1204913 h 1309688"/>
              <a:gd name="connsiteX174" fmla="*/ 386820 w 2649007"/>
              <a:gd name="connsiteY174" fmla="*/ 1190625 h 1309688"/>
              <a:gd name="connsiteX175" fmla="*/ 370152 w 2649007"/>
              <a:gd name="connsiteY175" fmla="*/ 1195388 h 1309688"/>
              <a:gd name="connsiteX176" fmla="*/ 363008 w 2649007"/>
              <a:gd name="connsiteY176" fmla="*/ 1173957 h 1309688"/>
              <a:gd name="connsiteX177" fmla="*/ 348720 w 2649007"/>
              <a:gd name="connsiteY177" fmla="*/ 1154907 h 1309688"/>
              <a:gd name="connsiteX178" fmla="*/ 363008 w 2649007"/>
              <a:gd name="connsiteY178" fmla="*/ 1143000 h 1309688"/>
              <a:gd name="connsiteX179" fmla="*/ 355864 w 2649007"/>
              <a:gd name="connsiteY179" fmla="*/ 1119188 h 1309688"/>
              <a:gd name="connsiteX180" fmla="*/ 339195 w 2649007"/>
              <a:gd name="connsiteY180" fmla="*/ 1107282 h 1309688"/>
              <a:gd name="connsiteX181" fmla="*/ 346339 w 2649007"/>
              <a:gd name="connsiteY181" fmla="*/ 1090613 h 1309688"/>
              <a:gd name="connsiteX182" fmla="*/ 341577 w 2649007"/>
              <a:gd name="connsiteY182" fmla="*/ 1073944 h 1309688"/>
              <a:gd name="connsiteX183" fmla="*/ 327289 w 2649007"/>
              <a:gd name="connsiteY183" fmla="*/ 1059657 h 1309688"/>
              <a:gd name="connsiteX184" fmla="*/ 339195 w 2649007"/>
              <a:gd name="connsiteY184" fmla="*/ 1045369 h 1309688"/>
              <a:gd name="connsiteX185" fmla="*/ 336814 w 2649007"/>
              <a:gd name="connsiteY185" fmla="*/ 995363 h 1309688"/>
              <a:gd name="connsiteX186" fmla="*/ 332052 w 2649007"/>
              <a:gd name="connsiteY186" fmla="*/ 978694 h 1309688"/>
              <a:gd name="connsiteX187" fmla="*/ 320145 w 2649007"/>
              <a:gd name="connsiteY187" fmla="*/ 950119 h 1309688"/>
              <a:gd name="connsiteX188" fmla="*/ 308239 w 2649007"/>
              <a:gd name="connsiteY188" fmla="*/ 942975 h 1309688"/>
              <a:gd name="connsiteX189" fmla="*/ 320145 w 2649007"/>
              <a:gd name="connsiteY189" fmla="*/ 907257 h 1309688"/>
              <a:gd name="connsiteX190" fmla="*/ 334433 w 2649007"/>
              <a:gd name="connsiteY190" fmla="*/ 835819 h 1309688"/>
              <a:gd name="connsiteX191" fmla="*/ 334433 w 2649007"/>
              <a:gd name="connsiteY191" fmla="*/ 792957 h 1309688"/>
              <a:gd name="connsiteX192" fmla="*/ 334433 w 2649007"/>
              <a:gd name="connsiteY192" fmla="*/ 792957 h 1309688"/>
              <a:gd name="connsiteX193" fmla="*/ 317764 w 2649007"/>
              <a:gd name="connsiteY193" fmla="*/ 757238 h 1309688"/>
              <a:gd name="connsiteX194" fmla="*/ 296333 w 2649007"/>
              <a:gd name="connsiteY194" fmla="*/ 742950 h 1309688"/>
              <a:gd name="connsiteX195" fmla="*/ 289189 w 2649007"/>
              <a:gd name="connsiteY195" fmla="*/ 726282 h 1309688"/>
              <a:gd name="connsiteX196" fmla="*/ 272520 w 2649007"/>
              <a:gd name="connsiteY196" fmla="*/ 704850 h 1309688"/>
              <a:gd name="connsiteX197" fmla="*/ 253470 w 2649007"/>
              <a:gd name="connsiteY197" fmla="*/ 681038 h 1309688"/>
              <a:gd name="connsiteX198" fmla="*/ 227277 w 2649007"/>
              <a:gd name="connsiteY198" fmla="*/ 671513 h 1309688"/>
              <a:gd name="connsiteX199" fmla="*/ 17727 w 2649007"/>
              <a:gd name="connsiteY199" fmla="*/ 216694 h 1309688"/>
              <a:gd name="connsiteX200" fmla="*/ 12964 w 2649007"/>
              <a:gd name="connsiteY200" fmla="*/ 69057 h 1309688"/>
              <a:gd name="connsiteX201" fmla="*/ 34396 w 2649007"/>
              <a:gd name="connsiteY201" fmla="*/ 0 h 1309688"/>
              <a:gd name="connsiteX202" fmla="*/ 2618052 w 2649007"/>
              <a:gd name="connsiteY202" fmla="*/ 4763 h 1309688"/>
              <a:gd name="connsiteX203" fmla="*/ 2649007 w 2649007"/>
              <a:gd name="connsiteY203" fmla="*/ 881062 h 1309688"/>
              <a:gd name="connsiteX0" fmla="*/ 2642223 w 2642223"/>
              <a:gd name="connsiteY0" fmla="*/ 881062 h 1309688"/>
              <a:gd name="connsiteX1" fmla="*/ 2039768 w 2642223"/>
              <a:gd name="connsiteY1" fmla="*/ 962025 h 1309688"/>
              <a:gd name="connsiteX2" fmla="*/ 2001668 w 2642223"/>
              <a:gd name="connsiteY2" fmla="*/ 931069 h 1309688"/>
              <a:gd name="connsiteX3" fmla="*/ 1968330 w 2642223"/>
              <a:gd name="connsiteY3" fmla="*/ 902494 h 1309688"/>
              <a:gd name="connsiteX4" fmla="*/ 1927849 w 2642223"/>
              <a:gd name="connsiteY4" fmla="*/ 881063 h 1309688"/>
              <a:gd name="connsiteX5" fmla="*/ 1911180 w 2642223"/>
              <a:gd name="connsiteY5" fmla="*/ 876300 h 1309688"/>
              <a:gd name="connsiteX6" fmla="*/ 1911180 w 2642223"/>
              <a:gd name="connsiteY6" fmla="*/ 876300 h 1309688"/>
              <a:gd name="connsiteX7" fmla="*/ 1939755 w 2642223"/>
              <a:gd name="connsiteY7" fmla="*/ 869157 h 1309688"/>
              <a:gd name="connsiteX8" fmla="*/ 1958805 w 2642223"/>
              <a:gd name="connsiteY8" fmla="*/ 862013 h 1309688"/>
              <a:gd name="connsiteX9" fmla="*/ 1939755 w 2642223"/>
              <a:gd name="connsiteY9" fmla="*/ 852488 h 1309688"/>
              <a:gd name="connsiteX10" fmla="*/ 1906418 w 2642223"/>
              <a:gd name="connsiteY10" fmla="*/ 842963 h 1309688"/>
              <a:gd name="connsiteX11" fmla="*/ 1877843 w 2642223"/>
              <a:gd name="connsiteY11" fmla="*/ 828675 h 1309688"/>
              <a:gd name="connsiteX12" fmla="*/ 1846886 w 2642223"/>
              <a:gd name="connsiteY12" fmla="*/ 812007 h 1309688"/>
              <a:gd name="connsiteX13" fmla="*/ 1825455 w 2642223"/>
              <a:gd name="connsiteY13" fmla="*/ 797719 h 1309688"/>
              <a:gd name="connsiteX14" fmla="*/ 1820693 w 2642223"/>
              <a:gd name="connsiteY14" fmla="*/ 778669 h 1309688"/>
              <a:gd name="connsiteX15" fmla="*/ 1849268 w 2642223"/>
              <a:gd name="connsiteY15" fmla="*/ 788194 h 1309688"/>
              <a:gd name="connsiteX16" fmla="*/ 1849268 w 2642223"/>
              <a:gd name="connsiteY16" fmla="*/ 788194 h 1309688"/>
              <a:gd name="connsiteX17" fmla="*/ 1877843 w 2642223"/>
              <a:gd name="connsiteY17" fmla="*/ 790575 h 1309688"/>
              <a:gd name="connsiteX18" fmla="*/ 1923086 w 2642223"/>
              <a:gd name="connsiteY18" fmla="*/ 800100 h 1309688"/>
              <a:gd name="connsiteX19" fmla="*/ 1923086 w 2642223"/>
              <a:gd name="connsiteY19" fmla="*/ 800100 h 1309688"/>
              <a:gd name="connsiteX20" fmla="*/ 1904036 w 2642223"/>
              <a:gd name="connsiteY20" fmla="*/ 769144 h 1309688"/>
              <a:gd name="connsiteX21" fmla="*/ 1868318 w 2642223"/>
              <a:gd name="connsiteY21" fmla="*/ 776288 h 1309688"/>
              <a:gd name="connsiteX22" fmla="*/ 1844505 w 2642223"/>
              <a:gd name="connsiteY22" fmla="*/ 769144 h 1309688"/>
              <a:gd name="connsiteX23" fmla="*/ 1818311 w 2642223"/>
              <a:gd name="connsiteY23" fmla="*/ 766763 h 1309688"/>
              <a:gd name="connsiteX24" fmla="*/ 1792118 w 2642223"/>
              <a:gd name="connsiteY24" fmla="*/ 776288 h 1309688"/>
              <a:gd name="connsiteX25" fmla="*/ 1763543 w 2642223"/>
              <a:gd name="connsiteY25" fmla="*/ 783432 h 1309688"/>
              <a:gd name="connsiteX26" fmla="*/ 1734968 w 2642223"/>
              <a:gd name="connsiteY26" fmla="*/ 783432 h 1309688"/>
              <a:gd name="connsiteX27" fmla="*/ 1708774 w 2642223"/>
              <a:gd name="connsiteY27" fmla="*/ 769144 h 1309688"/>
              <a:gd name="connsiteX28" fmla="*/ 1684961 w 2642223"/>
              <a:gd name="connsiteY28" fmla="*/ 781050 h 1309688"/>
              <a:gd name="connsiteX29" fmla="*/ 1670674 w 2642223"/>
              <a:gd name="connsiteY29" fmla="*/ 776288 h 1309688"/>
              <a:gd name="connsiteX30" fmla="*/ 1634955 w 2642223"/>
              <a:gd name="connsiteY30" fmla="*/ 783432 h 1309688"/>
              <a:gd name="connsiteX31" fmla="*/ 1599236 w 2642223"/>
              <a:gd name="connsiteY31" fmla="*/ 783432 h 1309688"/>
              <a:gd name="connsiteX32" fmla="*/ 1575424 w 2642223"/>
              <a:gd name="connsiteY32" fmla="*/ 778669 h 1309688"/>
              <a:gd name="connsiteX33" fmla="*/ 1553993 w 2642223"/>
              <a:gd name="connsiteY33" fmla="*/ 764382 h 1309688"/>
              <a:gd name="connsiteX34" fmla="*/ 1553993 w 2642223"/>
              <a:gd name="connsiteY34" fmla="*/ 750094 h 1309688"/>
              <a:gd name="connsiteX35" fmla="*/ 1530180 w 2642223"/>
              <a:gd name="connsiteY35" fmla="*/ 785813 h 1309688"/>
              <a:gd name="connsiteX36" fmla="*/ 1534943 w 2642223"/>
              <a:gd name="connsiteY36" fmla="*/ 807244 h 1309688"/>
              <a:gd name="connsiteX37" fmla="*/ 1539705 w 2642223"/>
              <a:gd name="connsiteY37" fmla="*/ 823913 h 1309688"/>
              <a:gd name="connsiteX38" fmla="*/ 1584949 w 2642223"/>
              <a:gd name="connsiteY38" fmla="*/ 809625 h 1309688"/>
              <a:gd name="connsiteX39" fmla="*/ 1620668 w 2642223"/>
              <a:gd name="connsiteY39" fmla="*/ 807244 h 1309688"/>
              <a:gd name="connsiteX40" fmla="*/ 1661149 w 2642223"/>
              <a:gd name="connsiteY40" fmla="*/ 800100 h 1309688"/>
              <a:gd name="connsiteX41" fmla="*/ 1682580 w 2642223"/>
              <a:gd name="connsiteY41" fmla="*/ 800100 h 1309688"/>
              <a:gd name="connsiteX42" fmla="*/ 1708774 w 2642223"/>
              <a:gd name="connsiteY42" fmla="*/ 797719 h 1309688"/>
              <a:gd name="connsiteX43" fmla="*/ 1734968 w 2642223"/>
              <a:gd name="connsiteY43" fmla="*/ 814388 h 1309688"/>
              <a:gd name="connsiteX44" fmla="*/ 1756399 w 2642223"/>
              <a:gd name="connsiteY44" fmla="*/ 814388 h 1309688"/>
              <a:gd name="connsiteX45" fmla="*/ 1787355 w 2642223"/>
              <a:gd name="connsiteY45" fmla="*/ 823913 h 1309688"/>
              <a:gd name="connsiteX46" fmla="*/ 1801643 w 2642223"/>
              <a:gd name="connsiteY46" fmla="*/ 833438 h 1309688"/>
              <a:gd name="connsiteX47" fmla="*/ 1801643 w 2642223"/>
              <a:gd name="connsiteY47" fmla="*/ 852488 h 1309688"/>
              <a:gd name="connsiteX48" fmla="*/ 1730205 w 2642223"/>
              <a:gd name="connsiteY48" fmla="*/ 850107 h 1309688"/>
              <a:gd name="connsiteX49" fmla="*/ 1642099 w 2642223"/>
              <a:gd name="connsiteY49" fmla="*/ 859632 h 1309688"/>
              <a:gd name="connsiteX50" fmla="*/ 1556374 w 2642223"/>
              <a:gd name="connsiteY50" fmla="*/ 866775 h 1309688"/>
              <a:gd name="connsiteX51" fmla="*/ 1446836 w 2642223"/>
              <a:gd name="connsiteY51" fmla="*/ 890588 h 1309688"/>
              <a:gd name="connsiteX52" fmla="*/ 1346824 w 2642223"/>
              <a:gd name="connsiteY52" fmla="*/ 919163 h 1309688"/>
              <a:gd name="connsiteX53" fmla="*/ 1258718 w 2642223"/>
              <a:gd name="connsiteY53" fmla="*/ 962025 h 1309688"/>
              <a:gd name="connsiteX54" fmla="*/ 1199186 w 2642223"/>
              <a:gd name="connsiteY54" fmla="*/ 995363 h 1309688"/>
              <a:gd name="connsiteX55" fmla="*/ 1120605 w 2642223"/>
              <a:gd name="connsiteY55" fmla="*/ 1021557 h 1309688"/>
              <a:gd name="connsiteX56" fmla="*/ 1032499 w 2642223"/>
              <a:gd name="connsiteY56" fmla="*/ 1052513 h 1309688"/>
              <a:gd name="connsiteX57" fmla="*/ 999161 w 2642223"/>
              <a:gd name="connsiteY57" fmla="*/ 1064419 h 1309688"/>
              <a:gd name="connsiteX58" fmla="*/ 977730 w 2642223"/>
              <a:gd name="connsiteY58" fmla="*/ 1057275 h 1309688"/>
              <a:gd name="connsiteX59" fmla="*/ 987255 w 2642223"/>
              <a:gd name="connsiteY59" fmla="*/ 1033463 h 1309688"/>
              <a:gd name="connsiteX60" fmla="*/ 1001543 w 2642223"/>
              <a:gd name="connsiteY60" fmla="*/ 1016794 h 1309688"/>
              <a:gd name="connsiteX61" fmla="*/ 1013449 w 2642223"/>
              <a:gd name="connsiteY61" fmla="*/ 997744 h 1309688"/>
              <a:gd name="connsiteX62" fmla="*/ 1013449 w 2642223"/>
              <a:gd name="connsiteY62" fmla="*/ 997744 h 1309688"/>
              <a:gd name="connsiteX63" fmla="*/ 1044405 w 2642223"/>
              <a:gd name="connsiteY63" fmla="*/ 976313 h 1309688"/>
              <a:gd name="connsiteX64" fmla="*/ 1065836 w 2642223"/>
              <a:gd name="connsiteY64" fmla="*/ 983457 h 1309688"/>
              <a:gd name="connsiteX65" fmla="*/ 1075361 w 2642223"/>
              <a:gd name="connsiteY65" fmla="*/ 1012032 h 1309688"/>
              <a:gd name="connsiteX66" fmla="*/ 1092030 w 2642223"/>
              <a:gd name="connsiteY66" fmla="*/ 1009650 h 1309688"/>
              <a:gd name="connsiteX67" fmla="*/ 1089649 w 2642223"/>
              <a:gd name="connsiteY67" fmla="*/ 990600 h 1309688"/>
              <a:gd name="connsiteX68" fmla="*/ 1089649 w 2642223"/>
              <a:gd name="connsiteY68" fmla="*/ 990600 h 1309688"/>
              <a:gd name="connsiteX69" fmla="*/ 1099174 w 2642223"/>
              <a:gd name="connsiteY69" fmla="*/ 962025 h 1309688"/>
              <a:gd name="connsiteX70" fmla="*/ 1118224 w 2642223"/>
              <a:gd name="connsiteY70" fmla="*/ 952500 h 1309688"/>
              <a:gd name="connsiteX71" fmla="*/ 1096793 w 2642223"/>
              <a:gd name="connsiteY71" fmla="*/ 954882 h 1309688"/>
              <a:gd name="connsiteX72" fmla="*/ 1053930 w 2642223"/>
              <a:gd name="connsiteY72" fmla="*/ 964407 h 1309688"/>
              <a:gd name="connsiteX73" fmla="*/ 1032499 w 2642223"/>
              <a:gd name="connsiteY73" fmla="*/ 957263 h 1309688"/>
              <a:gd name="connsiteX74" fmla="*/ 1003924 w 2642223"/>
              <a:gd name="connsiteY74" fmla="*/ 957263 h 1309688"/>
              <a:gd name="connsiteX75" fmla="*/ 994399 w 2642223"/>
              <a:gd name="connsiteY75" fmla="*/ 947738 h 1309688"/>
              <a:gd name="connsiteX76" fmla="*/ 1018211 w 2642223"/>
              <a:gd name="connsiteY76" fmla="*/ 935832 h 1309688"/>
              <a:gd name="connsiteX77" fmla="*/ 1068218 w 2642223"/>
              <a:gd name="connsiteY77" fmla="*/ 923925 h 1309688"/>
              <a:gd name="connsiteX78" fmla="*/ 1099174 w 2642223"/>
              <a:gd name="connsiteY78" fmla="*/ 916782 h 1309688"/>
              <a:gd name="connsiteX79" fmla="*/ 1122986 w 2642223"/>
              <a:gd name="connsiteY79" fmla="*/ 900113 h 1309688"/>
              <a:gd name="connsiteX80" fmla="*/ 1201568 w 2642223"/>
              <a:gd name="connsiteY80" fmla="*/ 883444 h 1309688"/>
              <a:gd name="connsiteX81" fmla="*/ 1220618 w 2642223"/>
              <a:gd name="connsiteY81" fmla="*/ 871538 h 1309688"/>
              <a:gd name="connsiteX82" fmla="*/ 1189661 w 2642223"/>
              <a:gd name="connsiteY82" fmla="*/ 866775 h 1309688"/>
              <a:gd name="connsiteX83" fmla="*/ 1120605 w 2642223"/>
              <a:gd name="connsiteY83" fmla="*/ 883444 h 1309688"/>
              <a:gd name="connsiteX84" fmla="*/ 1077743 w 2642223"/>
              <a:gd name="connsiteY84" fmla="*/ 895350 h 1309688"/>
              <a:gd name="connsiteX85" fmla="*/ 1053930 w 2642223"/>
              <a:gd name="connsiteY85" fmla="*/ 912019 h 1309688"/>
              <a:gd name="connsiteX86" fmla="*/ 1011068 w 2642223"/>
              <a:gd name="connsiteY86" fmla="*/ 919163 h 1309688"/>
              <a:gd name="connsiteX87" fmla="*/ 989636 w 2642223"/>
              <a:gd name="connsiteY87" fmla="*/ 914400 h 1309688"/>
              <a:gd name="connsiteX88" fmla="*/ 965824 w 2642223"/>
              <a:gd name="connsiteY88" fmla="*/ 919163 h 1309688"/>
              <a:gd name="connsiteX89" fmla="*/ 946774 w 2642223"/>
              <a:gd name="connsiteY89" fmla="*/ 904875 h 1309688"/>
              <a:gd name="connsiteX90" fmla="*/ 925343 w 2642223"/>
              <a:gd name="connsiteY90" fmla="*/ 897732 h 1309688"/>
              <a:gd name="connsiteX91" fmla="*/ 894386 w 2642223"/>
              <a:gd name="connsiteY91" fmla="*/ 897732 h 1309688"/>
              <a:gd name="connsiteX92" fmla="*/ 875336 w 2642223"/>
              <a:gd name="connsiteY92" fmla="*/ 904875 h 1309688"/>
              <a:gd name="connsiteX93" fmla="*/ 875336 w 2642223"/>
              <a:gd name="connsiteY93" fmla="*/ 885825 h 1309688"/>
              <a:gd name="connsiteX94" fmla="*/ 868193 w 2642223"/>
              <a:gd name="connsiteY94" fmla="*/ 859632 h 1309688"/>
              <a:gd name="connsiteX95" fmla="*/ 861049 w 2642223"/>
              <a:gd name="connsiteY95" fmla="*/ 828675 h 1309688"/>
              <a:gd name="connsiteX96" fmla="*/ 865811 w 2642223"/>
              <a:gd name="connsiteY96" fmla="*/ 800100 h 1309688"/>
              <a:gd name="connsiteX97" fmla="*/ 880099 w 2642223"/>
              <a:gd name="connsiteY97" fmla="*/ 778669 h 1309688"/>
              <a:gd name="connsiteX98" fmla="*/ 849143 w 2642223"/>
              <a:gd name="connsiteY98" fmla="*/ 804863 h 1309688"/>
              <a:gd name="connsiteX99" fmla="*/ 822949 w 2642223"/>
              <a:gd name="connsiteY99" fmla="*/ 804863 h 1309688"/>
              <a:gd name="connsiteX100" fmla="*/ 789611 w 2642223"/>
              <a:gd name="connsiteY100" fmla="*/ 807244 h 1309688"/>
              <a:gd name="connsiteX101" fmla="*/ 761036 w 2642223"/>
              <a:gd name="connsiteY101" fmla="*/ 800100 h 1309688"/>
              <a:gd name="connsiteX102" fmla="*/ 737224 w 2642223"/>
              <a:gd name="connsiteY102" fmla="*/ 778669 h 1309688"/>
              <a:gd name="connsiteX103" fmla="*/ 713411 w 2642223"/>
              <a:gd name="connsiteY103" fmla="*/ 771525 h 1309688"/>
              <a:gd name="connsiteX104" fmla="*/ 668168 w 2642223"/>
              <a:gd name="connsiteY104" fmla="*/ 778669 h 1309688"/>
              <a:gd name="connsiteX105" fmla="*/ 625305 w 2642223"/>
              <a:gd name="connsiteY105" fmla="*/ 785813 h 1309688"/>
              <a:gd name="connsiteX106" fmla="*/ 580061 w 2642223"/>
              <a:gd name="connsiteY106" fmla="*/ 792957 h 1309688"/>
              <a:gd name="connsiteX107" fmla="*/ 561011 w 2642223"/>
              <a:gd name="connsiteY107" fmla="*/ 781050 h 1309688"/>
              <a:gd name="connsiteX108" fmla="*/ 556249 w 2642223"/>
              <a:gd name="connsiteY108" fmla="*/ 764382 h 1309688"/>
              <a:gd name="connsiteX109" fmla="*/ 546724 w 2642223"/>
              <a:gd name="connsiteY109" fmla="*/ 740569 h 1309688"/>
              <a:gd name="connsiteX110" fmla="*/ 546724 w 2642223"/>
              <a:gd name="connsiteY110" fmla="*/ 740569 h 1309688"/>
              <a:gd name="connsiteX111" fmla="*/ 551486 w 2642223"/>
              <a:gd name="connsiteY111" fmla="*/ 792957 h 1309688"/>
              <a:gd name="connsiteX112" fmla="*/ 565774 w 2642223"/>
              <a:gd name="connsiteY112" fmla="*/ 809625 h 1309688"/>
              <a:gd name="connsiteX113" fmla="*/ 615780 w 2642223"/>
              <a:gd name="connsiteY113" fmla="*/ 814388 h 1309688"/>
              <a:gd name="connsiteX114" fmla="*/ 665786 w 2642223"/>
              <a:gd name="connsiteY114" fmla="*/ 802482 h 1309688"/>
              <a:gd name="connsiteX115" fmla="*/ 699124 w 2642223"/>
              <a:gd name="connsiteY115" fmla="*/ 797719 h 1309688"/>
              <a:gd name="connsiteX116" fmla="*/ 730080 w 2642223"/>
              <a:gd name="connsiteY116" fmla="*/ 804863 h 1309688"/>
              <a:gd name="connsiteX117" fmla="*/ 746749 w 2642223"/>
              <a:gd name="connsiteY117" fmla="*/ 831057 h 1309688"/>
              <a:gd name="connsiteX118" fmla="*/ 772943 w 2642223"/>
              <a:gd name="connsiteY118" fmla="*/ 831057 h 1309688"/>
              <a:gd name="connsiteX119" fmla="*/ 808661 w 2642223"/>
              <a:gd name="connsiteY119" fmla="*/ 826294 h 1309688"/>
              <a:gd name="connsiteX120" fmla="*/ 837236 w 2642223"/>
              <a:gd name="connsiteY120" fmla="*/ 835819 h 1309688"/>
              <a:gd name="connsiteX121" fmla="*/ 844380 w 2642223"/>
              <a:gd name="connsiteY121" fmla="*/ 881063 h 1309688"/>
              <a:gd name="connsiteX122" fmla="*/ 856286 w 2642223"/>
              <a:gd name="connsiteY122" fmla="*/ 919163 h 1309688"/>
              <a:gd name="connsiteX123" fmla="*/ 856286 w 2642223"/>
              <a:gd name="connsiteY123" fmla="*/ 935832 h 1309688"/>
              <a:gd name="connsiteX124" fmla="*/ 846761 w 2642223"/>
              <a:gd name="connsiteY124" fmla="*/ 952500 h 1309688"/>
              <a:gd name="connsiteX125" fmla="*/ 830093 w 2642223"/>
              <a:gd name="connsiteY125" fmla="*/ 962025 h 1309688"/>
              <a:gd name="connsiteX126" fmla="*/ 808661 w 2642223"/>
              <a:gd name="connsiteY126" fmla="*/ 966788 h 1309688"/>
              <a:gd name="connsiteX127" fmla="*/ 787230 w 2642223"/>
              <a:gd name="connsiteY127" fmla="*/ 966788 h 1309688"/>
              <a:gd name="connsiteX128" fmla="*/ 775324 w 2642223"/>
              <a:gd name="connsiteY128" fmla="*/ 976313 h 1309688"/>
              <a:gd name="connsiteX129" fmla="*/ 775324 w 2642223"/>
              <a:gd name="connsiteY129" fmla="*/ 976313 h 1309688"/>
              <a:gd name="connsiteX130" fmla="*/ 806280 w 2642223"/>
              <a:gd name="connsiteY130" fmla="*/ 978694 h 1309688"/>
              <a:gd name="connsiteX131" fmla="*/ 822949 w 2642223"/>
              <a:gd name="connsiteY131" fmla="*/ 990600 h 1309688"/>
              <a:gd name="connsiteX132" fmla="*/ 844380 w 2642223"/>
              <a:gd name="connsiteY132" fmla="*/ 981075 h 1309688"/>
              <a:gd name="connsiteX133" fmla="*/ 844380 w 2642223"/>
              <a:gd name="connsiteY133" fmla="*/ 981075 h 1309688"/>
              <a:gd name="connsiteX134" fmla="*/ 870574 w 2642223"/>
              <a:gd name="connsiteY134" fmla="*/ 983457 h 1309688"/>
              <a:gd name="connsiteX135" fmla="*/ 887243 w 2642223"/>
              <a:gd name="connsiteY135" fmla="*/ 971550 h 1309688"/>
              <a:gd name="connsiteX136" fmla="*/ 915818 w 2642223"/>
              <a:gd name="connsiteY136" fmla="*/ 1009650 h 1309688"/>
              <a:gd name="connsiteX137" fmla="*/ 915818 w 2642223"/>
              <a:gd name="connsiteY137" fmla="*/ 1050132 h 1309688"/>
              <a:gd name="connsiteX138" fmla="*/ 908674 w 2642223"/>
              <a:gd name="connsiteY138" fmla="*/ 1071563 h 1309688"/>
              <a:gd name="connsiteX139" fmla="*/ 887243 w 2642223"/>
              <a:gd name="connsiteY139" fmla="*/ 1092994 h 1309688"/>
              <a:gd name="connsiteX140" fmla="*/ 849143 w 2642223"/>
              <a:gd name="connsiteY140" fmla="*/ 1107282 h 1309688"/>
              <a:gd name="connsiteX141" fmla="*/ 834855 w 2642223"/>
              <a:gd name="connsiteY141" fmla="*/ 1123950 h 1309688"/>
              <a:gd name="connsiteX142" fmla="*/ 818186 w 2642223"/>
              <a:gd name="connsiteY142" fmla="*/ 1145382 h 1309688"/>
              <a:gd name="connsiteX143" fmla="*/ 789611 w 2642223"/>
              <a:gd name="connsiteY143" fmla="*/ 1152525 h 1309688"/>
              <a:gd name="connsiteX144" fmla="*/ 772943 w 2642223"/>
              <a:gd name="connsiteY144" fmla="*/ 1159669 h 1309688"/>
              <a:gd name="connsiteX145" fmla="*/ 758655 w 2642223"/>
              <a:gd name="connsiteY145" fmla="*/ 1162050 h 1309688"/>
              <a:gd name="connsiteX146" fmla="*/ 751511 w 2642223"/>
              <a:gd name="connsiteY146" fmla="*/ 1147763 h 1309688"/>
              <a:gd name="connsiteX147" fmla="*/ 751511 w 2642223"/>
              <a:gd name="connsiteY147" fmla="*/ 1147763 h 1309688"/>
              <a:gd name="connsiteX148" fmla="*/ 741986 w 2642223"/>
              <a:gd name="connsiteY148" fmla="*/ 1173957 h 1309688"/>
              <a:gd name="connsiteX149" fmla="*/ 722936 w 2642223"/>
              <a:gd name="connsiteY149" fmla="*/ 1188244 h 1309688"/>
              <a:gd name="connsiteX150" fmla="*/ 706268 w 2642223"/>
              <a:gd name="connsiteY150" fmla="*/ 1195388 h 1309688"/>
              <a:gd name="connsiteX151" fmla="*/ 706268 w 2642223"/>
              <a:gd name="connsiteY151" fmla="*/ 1173957 h 1309688"/>
              <a:gd name="connsiteX152" fmla="*/ 694361 w 2642223"/>
              <a:gd name="connsiteY152" fmla="*/ 1152525 h 1309688"/>
              <a:gd name="connsiteX153" fmla="*/ 696743 w 2642223"/>
              <a:gd name="connsiteY153" fmla="*/ 1197769 h 1309688"/>
              <a:gd name="connsiteX154" fmla="*/ 684836 w 2642223"/>
              <a:gd name="connsiteY154" fmla="*/ 1214438 h 1309688"/>
              <a:gd name="connsiteX155" fmla="*/ 675311 w 2642223"/>
              <a:gd name="connsiteY155" fmla="*/ 1204913 h 1309688"/>
              <a:gd name="connsiteX156" fmla="*/ 653880 w 2642223"/>
              <a:gd name="connsiteY156" fmla="*/ 1197769 h 1309688"/>
              <a:gd name="connsiteX157" fmla="*/ 637211 w 2642223"/>
              <a:gd name="connsiteY157" fmla="*/ 1193007 h 1309688"/>
              <a:gd name="connsiteX158" fmla="*/ 620543 w 2642223"/>
              <a:gd name="connsiteY158" fmla="*/ 1221582 h 1309688"/>
              <a:gd name="connsiteX159" fmla="*/ 622924 w 2642223"/>
              <a:gd name="connsiteY159" fmla="*/ 1250157 h 1309688"/>
              <a:gd name="connsiteX160" fmla="*/ 611018 w 2642223"/>
              <a:gd name="connsiteY160" fmla="*/ 1273969 h 1309688"/>
              <a:gd name="connsiteX161" fmla="*/ 582443 w 2642223"/>
              <a:gd name="connsiteY161" fmla="*/ 1281113 h 1309688"/>
              <a:gd name="connsiteX162" fmla="*/ 563393 w 2642223"/>
              <a:gd name="connsiteY162" fmla="*/ 1295400 h 1309688"/>
              <a:gd name="connsiteX163" fmla="*/ 520530 w 2642223"/>
              <a:gd name="connsiteY163" fmla="*/ 1309688 h 1309688"/>
              <a:gd name="connsiteX164" fmla="*/ 494336 w 2642223"/>
              <a:gd name="connsiteY164" fmla="*/ 1297782 h 1309688"/>
              <a:gd name="connsiteX165" fmla="*/ 477668 w 2642223"/>
              <a:gd name="connsiteY165" fmla="*/ 1288257 h 1309688"/>
              <a:gd name="connsiteX166" fmla="*/ 458618 w 2642223"/>
              <a:gd name="connsiteY166" fmla="*/ 1283494 h 1309688"/>
              <a:gd name="connsiteX167" fmla="*/ 437186 w 2642223"/>
              <a:gd name="connsiteY167" fmla="*/ 1266825 h 1309688"/>
              <a:gd name="connsiteX168" fmla="*/ 437186 w 2642223"/>
              <a:gd name="connsiteY168" fmla="*/ 1266825 h 1309688"/>
              <a:gd name="connsiteX169" fmla="*/ 437186 w 2642223"/>
              <a:gd name="connsiteY169" fmla="*/ 1266825 h 1309688"/>
              <a:gd name="connsiteX170" fmla="*/ 403849 w 2642223"/>
              <a:gd name="connsiteY170" fmla="*/ 1228725 h 1309688"/>
              <a:gd name="connsiteX171" fmla="*/ 394324 w 2642223"/>
              <a:gd name="connsiteY171" fmla="*/ 1216819 h 1309688"/>
              <a:gd name="connsiteX172" fmla="*/ 384799 w 2642223"/>
              <a:gd name="connsiteY172" fmla="*/ 1219200 h 1309688"/>
              <a:gd name="connsiteX173" fmla="*/ 384799 w 2642223"/>
              <a:gd name="connsiteY173" fmla="*/ 1204913 h 1309688"/>
              <a:gd name="connsiteX174" fmla="*/ 380036 w 2642223"/>
              <a:gd name="connsiteY174" fmla="*/ 1190625 h 1309688"/>
              <a:gd name="connsiteX175" fmla="*/ 363368 w 2642223"/>
              <a:gd name="connsiteY175" fmla="*/ 1195388 h 1309688"/>
              <a:gd name="connsiteX176" fmla="*/ 356224 w 2642223"/>
              <a:gd name="connsiteY176" fmla="*/ 1173957 h 1309688"/>
              <a:gd name="connsiteX177" fmla="*/ 341936 w 2642223"/>
              <a:gd name="connsiteY177" fmla="*/ 1154907 h 1309688"/>
              <a:gd name="connsiteX178" fmla="*/ 356224 w 2642223"/>
              <a:gd name="connsiteY178" fmla="*/ 1143000 h 1309688"/>
              <a:gd name="connsiteX179" fmla="*/ 349080 w 2642223"/>
              <a:gd name="connsiteY179" fmla="*/ 1119188 h 1309688"/>
              <a:gd name="connsiteX180" fmla="*/ 332411 w 2642223"/>
              <a:gd name="connsiteY180" fmla="*/ 1107282 h 1309688"/>
              <a:gd name="connsiteX181" fmla="*/ 339555 w 2642223"/>
              <a:gd name="connsiteY181" fmla="*/ 1090613 h 1309688"/>
              <a:gd name="connsiteX182" fmla="*/ 334793 w 2642223"/>
              <a:gd name="connsiteY182" fmla="*/ 1073944 h 1309688"/>
              <a:gd name="connsiteX183" fmla="*/ 320505 w 2642223"/>
              <a:gd name="connsiteY183" fmla="*/ 1059657 h 1309688"/>
              <a:gd name="connsiteX184" fmla="*/ 332411 w 2642223"/>
              <a:gd name="connsiteY184" fmla="*/ 1045369 h 1309688"/>
              <a:gd name="connsiteX185" fmla="*/ 330030 w 2642223"/>
              <a:gd name="connsiteY185" fmla="*/ 995363 h 1309688"/>
              <a:gd name="connsiteX186" fmla="*/ 325268 w 2642223"/>
              <a:gd name="connsiteY186" fmla="*/ 978694 h 1309688"/>
              <a:gd name="connsiteX187" fmla="*/ 313361 w 2642223"/>
              <a:gd name="connsiteY187" fmla="*/ 950119 h 1309688"/>
              <a:gd name="connsiteX188" fmla="*/ 301455 w 2642223"/>
              <a:gd name="connsiteY188" fmla="*/ 942975 h 1309688"/>
              <a:gd name="connsiteX189" fmla="*/ 313361 w 2642223"/>
              <a:gd name="connsiteY189" fmla="*/ 907257 h 1309688"/>
              <a:gd name="connsiteX190" fmla="*/ 327649 w 2642223"/>
              <a:gd name="connsiteY190" fmla="*/ 835819 h 1309688"/>
              <a:gd name="connsiteX191" fmla="*/ 327649 w 2642223"/>
              <a:gd name="connsiteY191" fmla="*/ 792957 h 1309688"/>
              <a:gd name="connsiteX192" fmla="*/ 327649 w 2642223"/>
              <a:gd name="connsiteY192" fmla="*/ 792957 h 1309688"/>
              <a:gd name="connsiteX193" fmla="*/ 310980 w 2642223"/>
              <a:gd name="connsiteY193" fmla="*/ 757238 h 1309688"/>
              <a:gd name="connsiteX194" fmla="*/ 289549 w 2642223"/>
              <a:gd name="connsiteY194" fmla="*/ 742950 h 1309688"/>
              <a:gd name="connsiteX195" fmla="*/ 282405 w 2642223"/>
              <a:gd name="connsiteY195" fmla="*/ 726282 h 1309688"/>
              <a:gd name="connsiteX196" fmla="*/ 265736 w 2642223"/>
              <a:gd name="connsiteY196" fmla="*/ 704850 h 1309688"/>
              <a:gd name="connsiteX197" fmla="*/ 246686 w 2642223"/>
              <a:gd name="connsiteY197" fmla="*/ 681038 h 1309688"/>
              <a:gd name="connsiteX198" fmla="*/ 220493 w 2642223"/>
              <a:gd name="connsiteY198" fmla="*/ 671513 h 1309688"/>
              <a:gd name="connsiteX199" fmla="*/ 15705 w 2642223"/>
              <a:gd name="connsiteY199" fmla="*/ 292894 h 1309688"/>
              <a:gd name="connsiteX200" fmla="*/ 10943 w 2642223"/>
              <a:gd name="connsiteY200" fmla="*/ 216694 h 1309688"/>
              <a:gd name="connsiteX201" fmla="*/ 6180 w 2642223"/>
              <a:gd name="connsiteY201" fmla="*/ 69057 h 1309688"/>
              <a:gd name="connsiteX202" fmla="*/ 27612 w 2642223"/>
              <a:gd name="connsiteY202" fmla="*/ 0 h 1309688"/>
              <a:gd name="connsiteX203" fmla="*/ 2611268 w 2642223"/>
              <a:gd name="connsiteY203" fmla="*/ 4763 h 1309688"/>
              <a:gd name="connsiteX204" fmla="*/ 2642223 w 2642223"/>
              <a:gd name="connsiteY204" fmla="*/ 881062 h 1309688"/>
              <a:gd name="connsiteX0" fmla="*/ 2636807 w 2636807"/>
              <a:gd name="connsiteY0" fmla="*/ 881062 h 1309688"/>
              <a:gd name="connsiteX1" fmla="*/ 2034352 w 2636807"/>
              <a:gd name="connsiteY1" fmla="*/ 962025 h 1309688"/>
              <a:gd name="connsiteX2" fmla="*/ 1996252 w 2636807"/>
              <a:gd name="connsiteY2" fmla="*/ 931069 h 1309688"/>
              <a:gd name="connsiteX3" fmla="*/ 1962914 w 2636807"/>
              <a:gd name="connsiteY3" fmla="*/ 902494 h 1309688"/>
              <a:gd name="connsiteX4" fmla="*/ 1922433 w 2636807"/>
              <a:gd name="connsiteY4" fmla="*/ 881063 h 1309688"/>
              <a:gd name="connsiteX5" fmla="*/ 1905764 w 2636807"/>
              <a:gd name="connsiteY5" fmla="*/ 876300 h 1309688"/>
              <a:gd name="connsiteX6" fmla="*/ 1905764 w 2636807"/>
              <a:gd name="connsiteY6" fmla="*/ 876300 h 1309688"/>
              <a:gd name="connsiteX7" fmla="*/ 1934339 w 2636807"/>
              <a:gd name="connsiteY7" fmla="*/ 869157 h 1309688"/>
              <a:gd name="connsiteX8" fmla="*/ 1953389 w 2636807"/>
              <a:gd name="connsiteY8" fmla="*/ 862013 h 1309688"/>
              <a:gd name="connsiteX9" fmla="*/ 1934339 w 2636807"/>
              <a:gd name="connsiteY9" fmla="*/ 852488 h 1309688"/>
              <a:gd name="connsiteX10" fmla="*/ 1901002 w 2636807"/>
              <a:gd name="connsiteY10" fmla="*/ 842963 h 1309688"/>
              <a:gd name="connsiteX11" fmla="*/ 1872427 w 2636807"/>
              <a:gd name="connsiteY11" fmla="*/ 828675 h 1309688"/>
              <a:gd name="connsiteX12" fmla="*/ 1841470 w 2636807"/>
              <a:gd name="connsiteY12" fmla="*/ 812007 h 1309688"/>
              <a:gd name="connsiteX13" fmla="*/ 1820039 w 2636807"/>
              <a:gd name="connsiteY13" fmla="*/ 797719 h 1309688"/>
              <a:gd name="connsiteX14" fmla="*/ 1815277 w 2636807"/>
              <a:gd name="connsiteY14" fmla="*/ 778669 h 1309688"/>
              <a:gd name="connsiteX15" fmla="*/ 1843852 w 2636807"/>
              <a:gd name="connsiteY15" fmla="*/ 788194 h 1309688"/>
              <a:gd name="connsiteX16" fmla="*/ 1843852 w 2636807"/>
              <a:gd name="connsiteY16" fmla="*/ 788194 h 1309688"/>
              <a:gd name="connsiteX17" fmla="*/ 1872427 w 2636807"/>
              <a:gd name="connsiteY17" fmla="*/ 790575 h 1309688"/>
              <a:gd name="connsiteX18" fmla="*/ 1917670 w 2636807"/>
              <a:gd name="connsiteY18" fmla="*/ 800100 h 1309688"/>
              <a:gd name="connsiteX19" fmla="*/ 1917670 w 2636807"/>
              <a:gd name="connsiteY19" fmla="*/ 800100 h 1309688"/>
              <a:gd name="connsiteX20" fmla="*/ 1898620 w 2636807"/>
              <a:gd name="connsiteY20" fmla="*/ 769144 h 1309688"/>
              <a:gd name="connsiteX21" fmla="*/ 1862902 w 2636807"/>
              <a:gd name="connsiteY21" fmla="*/ 776288 h 1309688"/>
              <a:gd name="connsiteX22" fmla="*/ 1839089 w 2636807"/>
              <a:gd name="connsiteY22" fmla="*/ 769144 h 1309688"/>
              <a:gd name="connsiteX23" fmla="*/ 1812895 w 2636807"/>
              <a:gd name="connsiteY23" fmla="*/ 766763 h 1309688"/>
              <a:gd name="connsiteX24" fmla="*/ 1786702 w 2636807"/>
              <a:gd name="connsiteY24" fmla="*/ 776288 h 1309688"/>
              <a:gd name="connsiteX25" fmla="*/ 1758127 w 2636807"/>
              <a:gd name="connsiteY25" fmla="*/ 783432 h 1309688"/>
              <a:gd name="connsiteX26" fmla="*/ 1729552 w 2636807"/>
              <a:gd name="connsiteY26" fmla="*/ 783432 h 1309688"/>
              <a:gd name="connsiteX27" fmla="*/ 1703358 w 2636807"/>
              <a:gd name="connsiteY27" fmla="*/ 769144 h 1309688"/>
              <a:gd name="connsiteX28" fmla="*/ 1679545 w 2636807"/>
              <a:gd name="connsiteY28" fmla="*/ 781050 h 1309688"/>
              <a:gd name="connsiteX29" fmla="*/ 1665258 w 2636807"/>
              <a:gd name="connsiteY29" fmla="*/ 776288 h 1309688"/>
              <a:gd name="connsiteX30" fmla="*/ 1629539 w 2636807"/>
              <a:gd name="connsiteY30" fmla="*/ 783432 h 1309688"/>
              <a:gd name="connsiteX31" fmla="*/ 1593820 w 2636807"/>
              <a:gd name="connsiteY31" fmla="*/ 783432 h 1309688"/>
              <a:gd name="connsiteX32" fmla="*/ 1570008 w 2636807"/>
              <a:gd name="connsiteY32" fmla="*/ 778669 h 1309688"/>
              <a:gd name="connsiteX33" fmla="*/ 1548577 w 2636807"/>
              <a:gd name="connsiteY33" fmla="*/ 764382 h 1309688"/>
              <a:gd name="connsiteX34" fmla="*/ 1548577 w 2636807"/>
              <a:gd name="connsiteY34" fmla="*/ 750094 h 1309688"/>
              <a:gd name="connsiteX35" fmla="*/ 1524764 w 2636807"/>
              <a:gd name="connsiteY35" fmla="*/ 785813 h 1309688"/>
              <a:gd name="connsiteX36" fmla="*/ 1529527 w 2636807"/>
              <a:gd name="connsiteY36" fmla="*/ 807244 h 1309688"/>
              <a:gd name="connsiteX37" fmla="*/ 1534289 w 2636807"/>
              <a:gd name="connsiteY37" fmla="*/ 823913 h 1309688"/>
              <a:gd name="connsiteX38" fmla="*/ 1579533 w 2636807"/>
              <a:gd name="connsiteY38" fmla="*/ 809625 h 1309688"/>
              <a:gd name="connsiteX39" fmla="*/ 1615252 w 2636807"/>
              <a:gd name="connsiteY39" fmla="*/ 807244 h 1309688"/>
              <a:gd name="connsiteX40" fmla="*/ 1655733 w 2636807"/>
              <a:gd name="connsiteY40" fmla="*/ 800100 h 1309688"/>
              <a:gd name="connsiteX41" fmla="*/ 1677164 w 2636807"/>
              <a:gd name="connsiteY41" fmla="*/ 800100 h 1309688"/>
              <a:gd name="connsiteX42" fmla="*/ 1703358 w 2636807"/>
              <a:gd name="connsiteY42" fmla="*/ 797719 h 1309688"/>
              <a:gd name="connsiteX43" fmla="*/ 1729552 w 2636807"/>
              <a:gd name="connsiteY43" fmla="*/ 814388 h 1309688"/>
              <a:gd name="connsiteX44" fmla="*/ 1750983 w 2636807"/>
              <a:gd name="connsiteY44" fmla="*/ 814388 h 1309688"/>
              <a:gd name="connsiteX45" fmla="*/ 1781939 w 2636807"/>
              <a:gd name="connsiteY45" fmla="*/ 823913 h 1309688"/>
              <a:gd name="connsiteX46" fmla="*/ 1796227 w 2636807"/>
              <a:gd name="connsiteY46" fmla="*/ 833438 h 1309688"/>
              <a:gd name="connsiteX47" fmla="*/ 1796227 w 2636807"/>
              <a:gd name="connsiteY47" fmla="*/ 852488 h 1309688"/>
              <a:gd name="connsiteX48" fmla="*/ 1724789 w 2636807"/>
              <a:gd name="connsiteY48" fmla="*/ 850107 h 1309688"/>
              <a:gd name="connsiteX49" fmla="*/ 1636683 w 2636807"/>
              <a:gd name="connsiteY49" fmla="*/ 859632 h 1309688"/>
              <a:gd name="connsiteX50" fmla="*/ 1550958 w 2636807"/>
              <a:gd name="connsiteY50" fmla="*/ 866775 h 1309688"/>
              <a:gd name="connsiteX51" fmla="*/ 1441420 w 2636807"/>
              <a:gd name="connsiteY51" fmla="*/ 890588 h 1309688"/>
              <a:gd name="connsiteX52" fmla="*/ 1341408 w 2636807"/>
              <a:gd name="connsiteY52" fmla="*/ 919163 h 1309688"/>
              <a:gd name="connsiteX53" fmla="*/ 1253302 w 2636807"/>
              <a:gd name="connsiteY53" fmla="*/ 962025 h 1309688"/>
              <a:gd name="connsiteX54" fmla="*/ 1193770 w 2636807"/>
              <a:gd name="connsiteY54" fmla="*/ 995363 h 1309688"/>
              <a:gd name="connsiteX55" fmla="*/ 1115189 w 2636807"/>
              <a:gd name="connsiteY55" fmla="*/ 1021557 h 1309688"/>
              <a:gd name="connsiteX56" fmla="*/ 1027083 w 2636807"/>
              <a:gd name="connsiteY56" fmla="*/ 1052513 h 1309688"/>
              <a:gd name="connsiteX57" fmla="*/ 993745 w 2636807"/>
              <a:gd name="connsiteY57" fmla="*/ 1064419 h 1309688"/>
              <a:gd name="connsiteX58" fmla="*/ 972314 w 2636807"/>
              <a:gd name="connsiteY58" fmla="*/ 1057275 h 1309688"/>
              <a:gd name="connsiteX59" fmla="*/ 981839 w 2636807"/>
              <a:gd name="connsiteY59" fmla="*/ 1033463 h 1309688"/>
              <a:gd name="connsiteX60" fmla="*/ 996127 w 2636807"/>
              <a:gd name="connsiteY60" fmla="*/ 1016794 h 1309688"/>
              <a:gd name="connsiteX61" fmla="*/ 1008033 w 2636807"/>
              <a:gd name="connsiteY61" fmla="*/ 997744 h 1309688"/>
              <a:gd name="connsiteX62" fmla="*/ 1008033 w 2636807"/>
              <a:gd name="connsiteY62" fmla="*/ 997744 h 1309688"/>
              <a:gd name="connsiteX63" fmla="*/ 1038989 w 2636807"/>
              <a:gd name="connsiteY63" fmla="*/ 976313 h 1309688"/>
              <a:gd name="connsiteX64" fmla="*/ 1060420 w 2636807"/>
              <a:gd name="connsiteY64" fmla="*/ 983457 h 1309688"/>
              <a:gd name="connsiteX65" fmla="*/ 1069945 w 2636807"/>
              <a:gd name="connsiteY65" fmla="*/ 1012032 h 1309688"/>
              <a:gd name="connsiteX66" fmla="*/ 1086614 w 2636807"/>
              <a:gd name="connsiteY66" fmla="*/ 1009650 h 1309688"/>
              <a:gd name="connsiteX67" fmla="*/ 1084233 w 2636807"/>
              <a:gd name="connsiteY67" fmla="*/ 990600 h 1309688"/>
              <a:gd name="connsiteX68" fmla="*/ 1084233 w 2636807"/>
              <a:gd name="connsiteY68" fmla="*/ 990600 h 1309688"/>
              <a:gd name="connsiteX69" fmla="*/ 1093758 w 2636807"/>
              <a:gd name="connsiteY69" fmla="*/ 962025 h 1309688"/>
              <a:gd name="connsiteX70" fmla="*/ 1112808 w 2636807"/>
              <a:gd name="connsiteY70" fmla="*/ 952500 h 1309688"/>
              <a:gd name="connsiteX71" fmla="*/ 1091377 w 2636807"/>
              <a:gd name="connsiteY71" fmla="*/ 954882 h 1309688"/>
              <a:gd name="connsiteX72" fmla="*/ 1048514 w 2636807"/>
              <a:gd name="connsiteY72" fmla="*/ 964407 h 1309688"/>
              <a:gd name="connsiteX73" fmla="*/ 1027083 w 2636807"/>
              <a:gd name="connsiteY73" fmla="*/ 957263 h 1309688"/>
              <a:gd name="connsiteX74" fmla="*/ 998508 w 2636807"/>
              <a:gd name="connsiteY74" fmla="*/ 957263 h 1309688"/>
              <a:gd name="connsiteX75" fmla="*/ 988983 w 2636807"/>
              <a:gd name="connsiteY75" fmla="*/ 947738 h 1309688"/>
              <a:gd name="connsiteX76" fmla="*/ 1012795 w 2636807"/>
              <a:gd name="connsiteY76" fmla="*/ 935832 h 1309688"/>
              <a:gd name="connsiteX77" fmla="*/ 1062802 w 2636807"/>
              <a:gd name="connsiteY77" fmla="*/ 923925 h 1309688"/>
              <a:gd name="connsiteX78" fmla="*/ 1093758 w 2636807"/>
              <a:gd name="connsiteY78" fmla="*/ 916782 h 1309688"/>
              <a:gd name="connsiteX79" fmla="*/ 1117570 w 2636807"/>
              <a:gd name="connsiteY79" fmla="*/ 900113 h 1309688"/>
              <a:gd name="connsiteX80" fmla="*/ 1196152 w 2636807"/>
              <a:gd name="connsiteY80" fmla="*/ 883444 h 1309688"/>
              <a:gd name="connsiteX81" fmla="*/ 1215202 w 2636807"/>
              <a:gd name="connsiteY81" fmla="*/ 871538 h 1309688"/>
              <a:gd name="connsiteX82" fmla="*/ 1184245 w 2636807"/>
              <a:gd name="connsiteY82" fmla="*/ 866775 h 1309688"/>
              <a:gd name="connsiteX83" fmla="*/ 1115189 w 2636807"/>
              <a:gd name="connsiteY83" fmla="*/ 883444 h 1309688"/>
              <a:gd name="connsiteX84" fmla="*/ 1072327 w 2636807"/>
              <a:gd name="connsiteY84" fmla="*/ 895350 h 1309688"/>
              <a:gd name="connsiteX85" fmla="*/ 1048514 w 2636807"/>
              <a:gd name="connsiteY85" fmla="*/ 912019 h 1309688"/>
              <a:gd name="connsiteX86" fmla="*/ 1005652 w 2636807"/>
              <a:gd name="connsiteY86" fmla="*/ 919163 h 1309688"/>
              <a:gd name="connsiteX87" fmla="*/ 984220 w 2636807"/>
              <a:gd name="connsiteY87" fmla="*/ 914400 h 1309688"/>
              <a:gd name="connsiteX88" fmla="*/ 960408 w 2636807"/>
              <a:gd name="connsiteY88" fmla="*/ 919163 h 1309688"/>
              <a:gd name="connsiteX89" fmla="*/ 941358 w 2636807"/>
              <a:gd name="connsiteY89" fmla="*/ 904875 h 1309688"/>
              <a:gd name="connsiteX90" fmla="*/ 919927 w 2636807"/>
              <a:gd name="connsiteY90" fmla="*/ 897732 h 1309688"/>
              <a:gd name="connsiteX91" fmla="*/ 888970 w 2636807"/>
              <a:gd name="connsiteY91" fmla="*/ 897732 h 1309688"/>
              <a:gd name="connsiteX92" fmla="*/ 869920 w 2636807"/>
              <a:gd name="connsiteY92" fmla="*/ 904875 h 1309688"/>
              <a:gd name="connsiteX93" fmla="*/ 869920 w 2636807"/>
              <a:gd name="connsiteY93" fmla="*/ 885825 h 1309688"/>
              <a:gd name="connsiteX94" fmla="*/ 862777 w 2636807"/>
              <a:gd name="connsiteY94" fmla="*/ 859632 h 1309688"/>
              <a:gd name="connsiteX95" fmla="*/ 855633 w 2636807"/>
              <a:gd name="connsiteY95" fmla="*/ 828675 h 1309688"/>
              <a:gd name="connsiteX96" fmla="*/ 860395 w 2636807"/>
              <a:gd name="connsiteY96" fmla="*/ 800100 h 1309688"/>
              <a:gd name="connsiteX97" fmla="*/ 874683 w 2636807"/>
              <a:gd name="connsiteY97" fmla="*/ 778669 h 1309688"/>
              <a:gd name="connsiteX98" fmla="*/ 843727 w 2636807"/>
              <a:gd name="connsiteY98" fmla="*/ 804863 h 1309688"/>
              <a:gd name="connsiteX99" fmla="*/ 817533 w 2636807"/>
              <a:gd name="connsiteY99" fmla="*/ 804863 h 1309688"/>
              <a:gd name="connsiteX100" fmla="*/ 784195 w 2636807"/>
              <a:gd name="connsiteY100" fmla="*/ 807244 h 1309688"/>
              <a:gd name="connsiteX101" fmla="*/ 755620 w 2636807"/>
              <a:gd name="connsiteY101" fmla="*/ 800100 h 1309688"/>
              <a:gd name="connsiteX102" fmla="*/ 731808 w 2636807"/>
              <a:gd name="connsiteY102" fmla="*/ 778669 h 1309688"/>
              <a:gd name="connsiteX103" fmla="*/ 707995 w 2636807"/>
              <a:gd name="connsiteY103" fmla="*/ 771525 h 1309688"/>
              <a:gd name="connsiteX104" fmla="*/ 662752 w 2636807"/>
              <a:gd name="connsiteY104" fmla="*/ 778669 h 1309688"/>
              <a:gd name="connsiteX105" fmla="*/ 619889 w 2636807"/>
              <a:gd name="connsiteY105" fmla="*/ 785813 h 1309688"/>
              <a:gd name="connsiteX106" fmla="*/ 574645 w 2636807"/>
              <a:gd name="connsiteY106" fmla="*/ 792957 h 1309688"/>
              <a:gd name="connsiteX107" fmla="*/ 555595 w 2636807"/>
              <a:gd name="connsiteY107" fmla="*/ 781050 h 1309688"/>
              <a:gd name="connsiteX108" fmla="*/ 550833 w 2636807"/>
              <a:gd name="connsiteY108" fmla="*/ 764382 h 1309688"/>
              <a:gd name="connsiteX109" fmla="*/ 541308 w 2636807"/>
              <a:gd name="connsiteY109" fmla="*/ 740569 h 1309688"/>
              <a:gd name="connsiteX110" fmla="*/ 541308 w 2636807"/>
              <a:gd name="connsiteY110" fmla="*/ 740569 h 1309688"/>
              <a:gd name="connsiteX111" fmla="*/ 546070 w 2636807"/>
              <a:gd name="connsiteY111" fmla="*/ 792957 h 1309688"/>
              <a:gd name="connsiteX112" fmla="*/ 560358 w 2636807"/>
              <a:gd name="connsiteY112" fmla="*/ 809625 h 1309688"/>
              <a:gd name="connsiteX113" fmla="*/ 610364 w 2636807"/>
              <a:gd name="connsiteY113" fmla="*/ 814388 h 1309688"/>
              <a:gd name="connsiteX114" fmla="*/ 660370 w 2636807"/>
              <a:gd name="connsiteY114" fmla="*/ 802482 h 1309688"/>
              <a:gd name="connsiteX115" fmla="*/ 693708 w 2636807"/>
              <a:gd name="connsiteY115" fmla="*/ 797719 h 1309688"/>
              <a:gd name="connsiteX116" fmla="*/ 724664 w 2636807"/>
              <a:gd name="connsiteY116" fmla="*/ 804863 h 1309688"/>
              <a:gd name="connsiteX117" fmla="*/ 741333 w 2636807"/>
              <a:gd name="connsiteY117" fmla="*/ 831057 h 1309688"/>
              <a:gd name="connsiteX118" fmla="*/ 767527 w 2636807"/>
              <a:gd name="connsiteY118" fmla="*/ 831057 h 1309688"/>
              <a:gd name="connsiteX119" fmla="*/ 803245 w 2636807"/>
              <a:gd name="connsiteY119" fmla="*/ 826294 h 1309688"/>
              <a:gd name="connsiteX120" fmla="*/ 831820 w 2636807"/>
              <a:gd name="connsiteY120" fmla="*/ 835819 h 1309688"/>
              <a:gd name="connsiteX121" fmla="*/ 838964 w 2636807"/>
              <a:gd name="connsiteY121" fmla="*/ 881063 h 1309688"/>
              <a:gd name="connsiteX122" fmla="*/ 850870 w 2636807"/>
              <a:gd name="connsiteY122" fmla="*/ 919163 h 1309688"/>
              <a:gd name="connsiteX123" fmla="*/ 850870 w 2636807"/>
              <a:gd name="connsiteY123" fmla="*/ 935832 h 1309688"/>
              <a:gd name="connsiteX124" fmla="*/ 841345 w 2636807"/>
              <a:gd name="connsiteY124" fmla="*/ 952500 h 1309688"/>
              <a:gd name="connsiteX125" fmla="*/ 824677 w 2636807"/>
              <a:gd name="connsiteY125" fmla="*/ 962025 h 1309688"/>
              <a:gd name="connsiteX126" fmla="*/ 803245 w 2636807"/>
              <a:gd name="connsiteY126" fmla="*/ 966788 h 1309688"/>
              <a:gd name="connsiteX127" fmla="*/ 781814 w 2636807"/>
              <a:gd name="connsiteY127" fmla="*/ 966788 h 1309688"/>
              <a:gd name="connsiteX128" fmla="*/ 769908 w 2636807"/>
              <a:gd name="connsiteY128" fmla="*/ 976313 h 1309688"/>
              <a:gd name="connsiteX129" fmla="*/ 769908 w 2636807"/>
              <a:gd name="connsiteY129" fmla="*/ 976313 h 1309688"/>
              <a:gd name="connsiteX130" fmla="*/ 800864 w 2636807"/>
              <a:gd name="connsiteY130" fmla="*/ 978694 h 1309688"/>
              <a:gd name="connsiteX131" fmla="*/ 817533 w 2636807"/>
              <a:gd name="connsiteY131" fmla="*/ 990600 h 1309688"/>
              <a:gd name="connsiteX132" fmla="*/ 838964 w 2636807"/>
              <a:gd name="connsiteY132" fmla="*/ 981075 h 1309688"/>
              <a:gd name="connsiteX133" fmla="*/ 838964 w 2636807"/>
              <a:gd name="connsiteY133" fmla="*/ 981075 h 1309688"/>
              <a:gd name="connsiteX134" fmla="*/ 865158 w 2636807"/>
              <a:gd name="connsiteY134" fmla="*/ 983457 h 1309688"/>
              <a:gd name="connsiteX135" fmla="*/ 881827 w 2636807"/>
              <a:gd name="connsiteY135" fmla="*/ 971550 h 1309688"/>
              <a:gd name="connsiteX136" fmla="*/ 910402 w 2636807"/>
              <a:gd name="connsiteY136" fmla="*/ 1009650 h 1309688"/>
              <a:gd name="connsiteX137" fmla="*/ 910402 w 2636807"/>
              <a:gd name="connsiteY137" fmla="*/ 1050132 h 1309688"/>
              <a:gd name="connsiteX138" fmla="*/ 903258 w 2636807"/>
              <a:gd name="connsiteY138" fmla="*/ 1071563 h 1309688"/>
              <a:gd name="connsiteX139" fmla="*/ 881827 w 2636807"/>
              <a:gd name="connsiteY139" fmla="*/ 1092994 h 1309688"/>
              <a:gd name="connsiteX140" fmla="*/ 843727 w 2636807"/>
              <a:gd name="connsiteY140" fmla="*/ 1107282 h 1309688"/>
              <a:gd name="connsiteX141" fmla="*/ 829439 w 2636807"/>
              <a:gd name="connsiteY141" fmla="*/ 1123950 h 1309688"/>
              <a:gd name="connsiteX142" fmla="*/ 812770 w 2636807"/>
              <a:gd name="connsiteY142" fmla="*/ 1145382 h 1309688"/>
              <a:gd name="connsiteX143" fmla="*/ 784195 w 2636807"/>
              <a:gd name="connsiteY143" fmla="*/ 1152525 h 1309688"/>
              <a:gd name="connsiteX144" fmla="*/ 767527 w 2636807"/>
              <a:gd name="connsiteY144" fmla="*/ 1159669 h 1309688"/>
              <a:gd name="connsiteX145" fmla="*/ 753239 w 2636807"/>
              <a:gd name="connsiteY145" fmla="*/ 1162050 h 1309688"/>
              <a:gd name="connsiteX146" fmla="*/ 746095 w 2636807"/>
              <a:gd name="connsiteY146" fmla="*/ 1147763 h 1309688"/>
              <a:gd name="connsiteX147" fmla="*/ 746095 w 2636807"/>
              <a:gd name="connsiteY147" fmla="*/ 1147763 h 1309688"/>
              <a:gd name="connsiteX148" fmla="*/ 736570 w 2636807"/>
              <a:gd name="connsiteY148" fmla="*/ 1173957 h 1309688"/>
              <a:gd name="connsiteX149" fmla="*/ 717520 w 2636807"/>
              <a:gd name="connsiteY149" fmla="*/ 1188244 h 1309688"/>
              <a:gd name="connsiteX150" fmla="*/ 700852 w 2636807"/>
              <a:gd name="connsiteY150" fmla="*/ 1195388 h 1309688"/>
              <a:gd name="connsiteX151" fmla="*/ 700852 w 2636807"/>
              <a:gd name="connsiteY151" fmla="*/ 1173957 h 1309688"/>
              <a:gd name="connsiteX152" fmla="*/ 688945 w 2636807"/>
              <a:gd name="connsiteY152" fmla="*/ 1152525 h 1309688"/>
              <a:gd name="connsiteX153" fmla="*/ 691327 w 2636807"/>
              <a:gd name="connsiteY153" fmla="*/ 1197769 h 1309688"/>
              <a:gd name="connsiteX154" fmla="*/ 679420 w 2636807"/>
              <a:gd name="connsiteY154" fmla="*/ 1214438 h 1309688"/>
              <a:gd name="connsiteX155" fmla="*/ 669895 w 2636807"/>
              <a:gd name="connsiteY155" fmla="*/ 1204913 h 1309688"/>
              <a:gd name="connsiteX156" fmla="*/ 648464 w 2636807"/>
              <a:gd name="connsiteY156" fmla="*/ 1197769 h 1309688"/>
              <a:gd name="connsiteX157" fmla="*/ 631795 w 2636807"/>
              <a:gd name="connsiteY157" fmla="*/ 1193007 h 1309688"/>
              <a:gd name="connsiteX158" fmla="*/ 615127 w 2636807"/>
              <a:gd name="connsiteY158" fmla="*/ 1221582 h 1309688"/>
              <a:gd name="connsiteX159" fmla="*/ 617508 w 2636807"/>
              <a:gd name="connsiteY159" fmla="*/ 1250157 h 1309688"/>
              <a:gd name="connsiteX160" fmla="*/ 605602 w 2636807"/>
              <a:gd name="connsiteY160" fmla="*/ 1273969 h 1309688"/>
              <a:gd name="connsiteX161" fmla="*/ 577027 w 2636807"/>
              <a:gd name="connsiteY161" fmla="*/ 1281113 h 1309688"/>
              <a:gd name="connsiteX162" fmla="*/ 557977 w 2636807"/>
              <a:gd name="connsiteY162" fmla="*/ 1295400 h 1309688"/>
              <a:gd name="connsiteX163" fmla="*/ 515114 w 2636807"/>
              <a:gd name="connsiteY163" fmla="*/ 1309688 h 1309688"/>
              <a:gd name="connsiteX164" fmla="*/ 488920 w 2636807"/>
              <a:gd name="connsiteY164" fmla="*/ 1297782 h 1309688"/>
              <a:gd name="connsiteX165" fmla="*/ 472252 w 2636807"/>
              <a:gd name="connsiteY165" fmla="*/ 1288257 h 1309688"/>
              <a:gd name="connsiteX166" fmla="*/ 453202 w 2636807"/>
              <a:gd name="connsiteY166" fmla="*/ 1283494 h 1309688"/>
              <a:gd name="connsiteX167" fmla="*/ 431770 w 2636807"/>
              <a:gd name="connsiteY167" fmla="*/ 1266825 h 1309688"/>
              <a:gd name="connsiteX168" fmla="*/ 431770 w 2636807"/>
              <a:gd name="connsiteY168" fmla="*/ 1266825 h 1309688"/>
              <a:gd name="connsiteX169" fmla="*/ 431770 w 2636807"/>
              <a:gd name="connsiteY169" fmla="*/ 1266825 h 1309688"/>
              <a:gd name="connsiteX170" fmla="*/ 398433 w 2636807"/>
              <a:gd name="connsiteY170" fmla="*/ 1228725 h 1309688"/>
              <a:gd name="connsiteX171" fmla="*/ 388908 w 2636807"/>
              <a:gd name="connsiteY171" fmla="*/ 1216819 h 1309688"/>
              <a:gd name="connsiteX172" fmla="*/ 379383 w 2636807"/>
              <a:gd name="connsiteY172" fmla="*/ 1219200 h 1309688"/>
              <a:gd name="connsiteX173" fmla="*/ 379383 w 2636807"/>
              <a:gd name="connsiteY173" fmla="*/ 1204913 h 1309688"/>
              <a:gd name="connsiteX174" fmla="*/ 374620 w 2636807"/>
              <a:gd name="connsiteY174" fmla="*/ 1190625 h 1309688"/>
              <a:gd name="connsiteX175" fmla="*/ 357952 w 2636807"/>
              <a:gd name="connsiteY175" fmla="*/ 1195388 h 1309688"/>
              <a:gd name="connsiteX176" fmla="*/ 350808 w 2636807"/>
              <a:gd name="connsiteY176" fmla="*/ 1173957 h 1309688"/>
              <a:gd name="connsiteX177" fmla="*/ 336520 w 2636807"/>
              <a:gd name="connsiteY177" fmla="*/ 1154907 h 1309688"/>
              <a:gd name="connsiteX178" fmla="*/ 350808 w 2636807"/>
              <a:gd name="connsiteY178" fmla="*/ 1143000 h 1309688"/>
              <a:gd name="connsiteX179" fmla="*/ 343664 w 2636807"/>
              <a:gd name="connsiteY179" fmla="*/ 1119188 h 1309688"/>
              <a:gd name="connsiteX180" fmla="*/ 326995 w 2636807"/>
              <a:gd name="connsiteY180" fmla="*/ 1107282 h 1309688"/>
              <a:gd name="connsiteX181" fmla="*/ 334139 w 2636807"/>
              <a:gd name="connsiteY181" fmla="*/ 1090613 h 1309688"/>
              <a:gd name="connsiteX182" fmla="*/ 329377 w 2636807"/>
              <a:gd name="connsiteY182" fmla="*/ 1073944 h 1309688"/>
              <a:gd name="connsiteX183" fmla="*/ 315089 w 2636807"/>
              <a:gd name="connsiteY183" fmla="*/ 1059657 h 1309688"/>
              <a:gd name="connsiteX184" fmla="*/ 326995 w 2636807"/>
              <a:gd name="connsiteY184" fmla="*/ 1045369 h 1309688"/>
              <a:gd name="connsiteX185" fmla="*/ 324614 w 2636807"/>
              <a:gd name="connsiteY185" fmla="*/ 995363 h 1309688"/>
              <a:gd name="connsiteX186" fmla="*/ 319852 w 2636807"/>
              <a:gd name="connsiteY186" fmla="*/ 978694 h 1309688"/>
              <a:gd name="connsiteX187" fmla="*/ 307945 w 2636807"/>
              <a:gd name="connsiteY187" fmla="*/ 950119 h 1309688"/>
              <a:gd name="connsiteX188" fmla="*/ 296039 w 2636807"/>
              <a:gd name="connsiteY188" fmla="*/ 942975 h 1309688"/>
              <a:gd name="connsiteX189" fmla="*/ 307945 w 2636807"/>
              <a:gd name="connsiteY189" fmla="*/ 907257 h 1309688"/>
              <a:gd name="connsiteX190" fmla="*/ 322233 w 2636807"/>
              <a:gd name="connsiteY190" fmla="*/ 835819 h 1309688"/>
              <a:gd name="connsiteX191" fmla="*/ 322233 w 2636807"/>
              <a:gd name="connsiteY191" fmla="*/ 792957 h 1309688"/>
              <a:gd name="connsiteX192" fmla="*/ 322233 w 2636807"/>
              <a:gd name="connsiteY192" fmla="*/ 792957 h 1309688"/>
              <a:gd name="connsiteX193" fmla="*/ 305564 w 2636807"/>
              <a:gd name="connsiteY193" fmla="*/ 757238 h 1309688"/>
              <a:gd name="connsiteX194" fmla="*/ 284133 w 2636807"/>
              <a:gd name="connsiteY194" fmla="*/ 742950 h 1309688"/>
              <a:gd name="connsiteX195" fmla="*/ 276989 w 2636807"/>
              <a:gd name="connsiteY195" fmla="*/ 726282 h 1309688"/>
              <a:gd name="connsiteX196" fmla="*/ 260320 w 2636807"/>
              <a:gd name="connsiteY196" fmla="*/ 704850 h 1309688"/>
              <a:gd name="connsiteX197" fmla="*/ 241270 w 2636807"/>
              <a:gd name="connsiteY197" fmla="*/ 681038 h 1309688"/>
              <a:gd name="connsiteX198" fmla="*/ 215077 w 2636807"/>
              <a:gd name="connsiteY198" fmla="*/ 671513 h 1309688"/>
              <a:gd name="connsiteX199" fmla="*/ 29339 w 2636807"/>
              <a:gd name="connsiteY199" fmla="*/ 373857 h 1309688"/>
              <a:gd name="connsiteX200" fmla="*/ 10289 w 2636807"/>
              <a:gd name="connsiteY200" fmla="*/ 292894 h 1309688"/>
              <a:gd name="connsiteX201" fmla="*/ 5527 w 2636807"/>
              <a:gd name="connsiteY201" fmla="*/ 216694 h 1309688"/>
              <a:gd name="connsiteX202" fmla="*/ 764 w 2636807"/>
              <a:gd name="connsiteY202" fmla="*/ 69057 h 1309688"/>
              <a:gd name="connsiteX203" fmla="*/ 22196 w 2636807"/>
              <a:gd name="connsiteY203" fmla="*/ 0 h 1309688"/>
              <a:gd name="connsiteX204" fmla="*/ 2605852 w 2636807"/>
              <a:gd name="connsiteY204" fmla="*/ 4763 h 1309688"/>
              <a:gd name="connsiteX205" fmla="*/ 2636807 w 2636807"/>
              <a:gd name="connsiteY205" fmla="*/ 881062 h 1309688"/>
              <a:gd name="connsiteX0" fmla="*/ 2636807 w 2636807"/>
              <a:gd name="connsiteY0" fmla="*/ 881062 h 1309688"/>
              <a:gd name="connsiteX1" fmla="*/ 2034352 w 2636807"/>
              <a:gd name="connsiteY1" fmla="*/ 962025 h 1309688"/>
              <a:gd name="connsiteX2" fmla="*/ 1996252 w 2636807"/>
              <a:gd name="connsiteY2" fmla="*/ 931069 h 1309688"/>
              <a:gd name="connsiteX3" fmla="*/ 1962914 w 2636807"/>
              <a:gd name="connsiteY3" fmla="*/ 902494 h 1309688"/>
              <a:gd name="connsiteX4" fmla="*/ 1922433 w 2636807"/>
              <a:gd name="connsiteY4" fmla="*/ 881063 h 1309688"/>
              <a:gd name="connsiteX5" fmla="*/ 1905764 w 2636807"/>
              <a:gd name="connsiteY5" fmla="*/ 876300 h 1309688"/>
              <a:gd name="connsiteX6" fmla="*/ 1905764 w 2636807"/>
              <a:gd name="connsiteY6" fmla="*/ 876300 h 1309688"/>
              <a:gd name="connsiteX7" fmla="*/ 1934339 w 2636807"/>
              <a:gd name="connsiteY7" fmla="*/ 869157 h 1309688"/>
              <a:gd name="connsiteX8" fmla="*/ 1953389 w 2636807"/>
              <a:gd name="connsiteY8" fmla="*/ 862013 h 1309688"/>
              <a:gd name="connsiteX9" fmla="*/ 1934339 w 2636807"/>
              <a:gd name="connsiteY9" fmla="*/ 852488 h 1309688"/>
              <a:gd name="connsiteX10" fmla="*/ 1901002 w 2636807"/>
              <a:gd name="connsiteY10" fmla="*/ 842963 h 1309688"/>
              <a:gd name="connsiteX11" fmla="*/ 1872427 w 2636807"/>
              <a:gd name="connsiteY11" fmla="*/ 828675 h 1309688"/>
              <a:gd name="connsiteX12" fmla="*/ 1841470 w 2636807"/>
              <a:gd name="connsiteY12" fmla="*/ 812007 h 1309688"/>
              <a:gd name="connsiteX13" fmla="*/ 1820039 w 2636807"/>
              <a:gd name="connsiteY13" fmla="*/ 797719 h 1309688"/>
              <a:gd name="connsiteX14" fmla="*/ 1815277 w 2636807"/>
              <a:gd name="connsiteY14" fmla="*/ 778669 h 1309688"/>
              <a:gd name="connsiteX15" fmla="*/ 1843852 w 2636807"/>
              <a:gd name="connsiteY15" fmla="*/ 788194 h 1309688"/>
              <a:gd name="connsiteX16" fmla="*/ 1843852 w 2636807"/>
              <a:gd name="connsiteY16" fmla="*/ 788194 h 1309688"/>
              <a:gd name="connsiteX17" fmla="*/ 1872427 w 2636807"/>
              <a:gd name="connsiteY17" fmla="*/ 790575 h 1309688"/>
              <a:gd name="connsiteX18" fmla="*/ 1917670 w 2636807"/>
              <a:gd name="connsiteY18" fmla="*/ 800100 h 1309688"/>
              <a:gd name="connsiteX19" fmla="*/ 1917670 w 2636807"/>
              <a:gd name="connsiteY19" fmla="*/ 800100 h 1309688"/>
              <a:gd name="connsiteX20" fmla="*/ 1898620 w 2636807"/>
              <a:gd name="connsiteY20" fmla="*/ 769144 h 1309688"/>
              <a:gd name="connsiteX21" fmla="*/ 1862902 w 2636807"/>
              <a:gd name="connsiteY21" fmla="*/ 776288 h 1309688"/>
              <a:gd name="connsiteX22" fmla="*/ 1839089 w 2636807"/>
              <a:gd name="connsiteY22" fmla="*/ 769144 h 1309688"/>
              <a:gd name="connsiteX23" fmla="*/ 1812895 w 2636807"/>
              <a:gd name="connsiteY23" fmla="*/ 766763 h 1309688"/>
              <a:gd name="connsiteX24" fmla="*/ 1786702 w 2636807"/>
              <a:gd name="connsiteY24" fmla="*/ 776288 h 1309688"/>
              <a:gd name="connsiteX25" fmla="*/ 1758127 w 2636807"/>
              <a:gd name="connsiteY25" fmla="*/ 783432 h 1309688"/>
              <a:gd name="connsiteX26" fmla="*/ 1729552 w 2636807"/>
              <a:gd name="connsiteY26" fmla="*/ 783432 h 1309688"/>
              <a:gd name="connsiteX27" fmla="*/ 1703358 w 2636807"/>
              <a:gd name="connsiteY27" fmla="*/ 769144 h 1309688"/>
              <a:gd name="connsiteX28" fmla="*/ 1679545 w 2636807"/>
              <a:gd name="connsiteY28" fmla="*/ 781050 h 1309688"/>
              <a:gd name="connsiteX29" fmla="*/ 1665258 w 2636807"/>
              <a:gd name="connsiteY29" fmla="*/ 776288 h 1309688"/>
              <a:gd name="connsiteX30" fmla="*/ 1629539 w 2636807"/>
              <a:gd name="connsiteY30" fmla="*/ 783432 h 1309688"/>
              <a:gd name="connsiteX31" fmla="*/ 1593820 w 2636807"/>
              <a:gd name="connsiteY31" fmla="*/ 783432 h 1309688"/>
              <a:gd name="connsiteX32" fmla="*/ 1570008 w 2636807"/>
              <a:gd name="connsiteY32" fmla="*/ 778669 h 1309688"/>
              <a:gd name="connsiteX33" fmla="*/ 1548577 w 2636807"/>
              <a:gd name="connsiteY33" fmla="*/ 764382 h 1309688"/>
              <a:gd name="connsiteX34" fmla="*/ 1548577 w 2636807"/>
              <a:gd name="connsiteY34" fmla="*/ 750094 h 1309688"/>
              <a:gd name="connsiteX35" fmla="*/ 1524764 w 2636807"/>
              <a:gd name="connsiteY35" fmla="*/ 785813 h 1309688"/>
              <a:gd name="connsiteX36" fmla="*/ 1529527 w 2636807"/>
              <a:gd name="connsiteY36" fmla="*/ 807244 h 1309688"/>
              <a:gd name="connsiteX37" fmla="*/ 1534289 w 2636807"/>
              <a:gd name="connsiteY37" fmla="*/ 823913 h 1309688"/>
              <a:gd name="connsiteX38" fmla="*/ 1579533 w 2636807"/>
              <a:gd name="connsiteY38" fmla="*/ 809625 h 1309688"/>
              <a:gd name="connsiteX39" fmla="*/ 1615252 w 2636807"/>
              <a:gd name="connsiteY39" fmla="*/ 807244 h 1309688"/>
              <a:gd name="connsiteX40" fmla="*/ 1655733 w 2636807"/>
              <a:gd name="connsiteY40" fmla="*/ 800100 h 1309688"/>
              <a:gd name="connsiteX41" fmla="*/ 1677164 w 2636807"/>
              <a:gd name="connsiteY41" fmla="*/ 800100 h 1309688"/>
              <a:gd name="connsiteX42" fmla="*/ 1703358 w 2636807"/>
              <a:gd name="connsiteY42" fmla="*/ 797719 h 1309688"/>
              <a:gd name="connsiteX43" fmla="*/ 1729552 w 2636807"/>
              <a:gd name="connsiteY43" fmla="*/ 814388 h 1309688"/>
              <a:gd name="connsiteX44" fmla="*/ 1750983 w 2636807"/>
              <a:gd name="connsiteY44" fmla="*/ 814388 h 1309688"/>
              <a:gd name="connsiteX45" fmla="*/ 1781939 w 2636807"/>
              <a:gd name="connsiteY45" fmla="*/ 823913 h 1309688"/>
              <a:gd name="connsiteX46" fmla="*/ 1796227 w 2636807"/>
              <a:gd name="connsiteY46" fmla="*/ 833438 h 1309688"/>
              <a:gd name="connsiteX47" fmla="*/ 1796227 w 2636807"/>
              <a:gd name="connsiteY47" fmla="*/ 852488 h 1309688"/>
              <a:gd name="connsiteX48" fmla="*/ 1724789 w 2636807"/>
              <a:gd name="connsiteY48" fmla="*/ 850107 h 1309688"/>
              <a:gd name="connsiteX49" fmla="*/ 1636683 w 2636807"/>
              <a:gd name="connsiteY49" fmla="*/ 859632 h 1309688"/>
              <a:gd name="connsiteX50" fmla="*/ 1550958 w 2636807"/>
              <a:gd name="connsiteY50" fmla="*/ 866775 h 1309688"/>
              <a:gd name="connsiteX51" fmla="*/ 1441420 w 2636807"/>
              <a:gd name="connsiteY51" fmla="*/ 890588 h 1309688"/>
              <a:gd name="connsiteX52" fmla="*/ 1341408 w 2636807"/>
              <a:gd name="connsiteY52" fmla="*/ 919163 h 1309688"/>
              <a:gd name="connsiteX53" fmla="*/ 1253302 w 2636807"/>
              <a:gd name="connsiteY53" fmla="*/ 962025 h 1309688"/>
              <a:gd name="connsiteX54" fmla="*/ 1193770 w 2636807"/>
              <a:gd name="connsiteY54" fmla="*/ 995363 h 1309688"/>
              <a:gd name="connsiteX55" fmla="*/ 1115189 w 2636807"/>
              <a:gd name="connsiteY55" fmla="*/ 1021557 h 1309688"/>
              <a:gd name="connsiteX56" fmla="*/ 1027083 w 2636807"/>
              <a:gd name="connsiteY56" fmla="*/ 1052513 h 1309688"/>
              <a:gd name="connsiteX57" fmla="*/ 993745 w 2636807"/>
              <a:gd name="connsiteY57" fmla="*/ 1064419 h 1309688"/>
              <a:gd name="connsiteX58" fmla="*/ 972314 w 2636807"/>
              <a:gd name="connsiteY58" fmla="*/ 1057275 h 1309688"/>
              <a:gd name="connsiteX59" fmla="*/ 981839 w 2636807"/>
              <a:gd name="connsiteY59" fmla="*/ 1033463 h 1309688"/>
              <a:gd name="connsiteX60" fmla="*/ 996127 w 2636807"/>
              <a:gd name="connsiteY60" fmla="*/ 1016794 h 1309688"/>
              <a:gd name="connsiteX61" fmla="*/ 1008033 w 2636807"/>
              <a:gd name="connsiteY61" fmla="*/ 997744 h 1309688"/>
              <a:gd name="connsiteX62" fmla="*/ 1008033 w 2636807"/>
              <a:gd name="connsiteY62" fmla="*/ 997744 h 1309688"/>
              <a:gd name="connsiteX63" fmla="*/ 1038989 w 2636807"/>
              <a:gd name="connsiteY63" fmla="*/ 976313 h 1309688"/>
              <a:gd name="connsiteX64" fmla="*/ 1060420 w 2636807"/>
              <a:gd name="connsiteY64" fmla="*/ 983457 h 1309688"/>
              <a:gd name="connsiteX65" fmla="*/ 1069945 w 2636807"/>
              <a:gd name="connsiteY65" fmla="*/ 1012032 h 1309688"/>
              <a:gd name="connsiteX66" fmla="*/ 1086614 w 2636807"/>
              <a:gd name="connsiteY66" fmla="*/ 1009650 h 1309688"/>
              <a:gd name="connsiteX67" fmla="*/ 1084233 w 2636807"/>
              <a:gd name="connsiteY67" fmla="*/ 990600 h 1309688"/>
              <a:gd name="connsiteX68" fmla="*/ 1084233 w 2636807"/>
              <a:gd name="connsiteY68" fmla="*/ 990600 h 1309688"/>
              <a:gd name="connsiteX69" fmla="*/ 1093758 w 2636807"/>
              <a:gd name="connsiteY69" fmla="*/ 962025 h 1309688"/>
              <a:gd name="connsiteX70" fmla="*/ 1112808 w 2636807"/>
              <a:gd name="connsiteY70" fmla="*/ 952500 h 1309688"/>
              <a:gd name="connsiteX71" fmla="*/ 1091377 w 2636807"/>
              <a:gd name="connsiteY71" fmla="*/ 954882 h 1309688"/>
              <a:gd name="connsiteX72" fmla="*/ 1048514 w 2636807"/>
              <a:gd name="connsiteY72" fmla="*/ 964407 h 1309688"/>
              <a:gd name="connsiteX73" fmla="*/ 1027083 w 2636807"/>
              <a:gd name="connsiteY73" fmla="*/ 957263 h 1309688"/>
              <a:gd name="connsiteX74" fmla="*/ 998508 w 2636807"/>
              <a:gd name="connsiteY74" fmla="*/ 957263 h 1309688"/>
              <a:gd name="connsiteX75" fmla="*/ 988983 w 2636807"/>
              <a:gd name="connsiteY75" fmla="*/ 947738 h 1309688"/>
              <a:gd name="connsiteX76" fmla="*/ 1012795 w 2636807"/>
              <a:gd name="connsiteY76" fmla="*/ 935832 h 1309688"/>
              <a:gd name="connsiteX77" fmla="*/ 1062802 w 2636807"/>
              <a:gd name="connsiteY77" fmla="*/ 923925 h 1309688"/>
              <a:gd name="connsiteX78" fmla="*/ 1093758 w 2636807"/>
              <a:gd name="connsiteY78" fmla="*/ 916782 h 1309688"/>
              <a:gd name="connsiteX79" fmla="*/ 1117570 w 2636807"/>
              <a:gd name="connsiteY79" fmla="*/ 900113 h 1309688"/>
              <a:gd name="connsiteX80" fmla="*/ 1196152 w 2636807"/>
              <a:gd name="connsiteY80" fmla="*/ 883444 h 1309688"/>
              <a:gd name="connsiteX81" fmla="*/ 1215202 w 2636807"/>
              <a:gd name="connsiteY81" fmla="*/ 871538 h 1309688"/>
              <a:gd name="connsiteX82" fmla="*/ 1184245 w 2636807"/>
              <a:gd name="connsiteY82" fmla="*/ 866775 h 1309688"/>
              <a:gd name="connsiteX83" fmla="*/ 1115189 w 2636807"/>
              <a:gd name="connsiteY83" fmla="*/ 883444 h 1309688"/>
              <a:gd name="connsiteX84" fmla="*/ 1072327 w 2636807"/>
              <a:gd name="connsiteY84" fmla="*/ 895350 h 1309688"/>
              <a:gd name="connsiteX85" fmla="*/ 1048514 w 2636807"/>
              <a:gd name="connsiteY85" fmla="*/ 912019 h 1309688"/>
              <a:gd name="connsiteX86" fmla="*/ 1005652 w 2636807"/>
              <a:gd name="connsiteY86" fmla="*/ 919163 h 1309688"/>
              <a:gd name="connsiteX87" fmla="*/ 984220 w 2636807"/>
              <a:gd name="connsiteY87" fmla="*/ 914400 h 1309688"/>
              <a:gd name="connsiteX88" fmla="*/ 960408 w 2636807"/>
              <a:gd name="connsiteY88" fmla="*/ 919163 h 1309688"/>
              <a:gd name="connsiteX89" fmla="*/ 941358 w 2636807"/>
              <a:gd name="connsiteY89" fmla="*/ 904875 h 1309688"/>
              <a:gd name="connsiteX90" fmla="*/ 919927 w 2636807"/>
              <a:gd name="connsiteY90" fmla="*/ 897732 h 1309688"/>
              <a:gd name="connsiteX91" fmla="*/ 888970 w 2636807"/>
              <a:gd name="connsiteY91" fmla="*/ 897732 h 1309688"/>
              <a:gd name="connsiteX92" fmla="*/ 869920 w 2636807"/>
              <a:gd name="connsiteY92" fmla="*/ 904875 h 1309688"/>
              <a:gd name="connsiteX93" fmla="*/ 869920 w 2636807"/>
              <a:gd name="connsiteY93" fmla="*/ 885825 h 1309688"/>
              <a:gd name="connsiteX94" fmla="*/ 862777 w 2636807"/>
              <a:gd name="connsiteY94" fmla="*/ 859632 h 1309688"/>
              <a:gd name="connsiteX95" fmla="*/ 855633 w 2636807"/>
              <a:gd name="connsiteY95" fmla="*/ 828675 h 1309688"/>
              <a:gd name="connsiteX96" fmla="*/ 860395 w 2636807"/>
              <a:gd name="connsiteY96" fmla="*/ 800100 h 1309688"/>
              <a:gd name="connsiteX97" fmla="*/ 874683 w 2636807"/>
              <a:gd name="connsiteY97" fmla="*/ 778669 h 1309688"/>
              <a:gd name="connsiteX98" fmla="*/ 843727 w 2636807"/>
              <a:gd name="connsiteY98" fmla="*/ 804863 h 1309688"/>
              <a:gd name="connsiteX99" fmla="*/ 817533 w 2636807"/>
              <a:gd name="connsiteY99" fmla="*/ 804863 h 1309688"/>
              <a:gd name="connsiteX100" fmla="*/ 784195 w 2636807"/>
              <a:gd name="connsiteY100" fmla="*/ 807244 h 1309688"/>
              <a:gd name="connsiteX101" fmla="*/ 755620 w 2636807"/>
              <a:gd name="connsiteY101" fmla="*/ 800100 h 1309688"/>
              <a:gd name="connsiteX102" fmla="*/ 731808 w 2636807"/>
              <a:gd name="connsiteY102" fmla="*/ 778669 h 1309688"/>
              <a:gd name="connsiteX103" fmla="*/ 707995 w 2636807"/>
              <a:gd name="connsiteY103" fmla="*/ 771525 h 1309688"/>
              <a:gd name="connsiteX104" fmla="*/ 662752 w 2636807"/>
              <a:gd name="connsiteY104" fmla="*/ 778669 h 1309688"/>
              <a:gd name="connsiteX105" fmla="*/ 619889 w 2636807"/>
              <a:gd name="connsiteY105" fmla="*/ 785813 h 1309688"/>
              <a:gd name="connsiteX106" fmla="*/ 574645 w 2636807"/>
              <a:gd name="connsiteY106" fmla="*/ 792957 h 1309688"/>
              <a:gd name="connsiteX107" fmla="*/ 555595 w 2636807"/>
              <a:gd name="connsiteY107" fmla="*/ 781050 h 1309688"/>
              <a:gd name="connsiteX108" fmla="*/ 550833 w 2636807"/>
              <a:gd name="connsiteY108" fmla="*/ 764382 h 1309688"/>
              <a:gd name="connsiteX109" fmla="*/ 541308 w 2636807"/>
              <a:gd name="connsiteY109" fmla="*/ 740569 h 1309688"/>
              <a:gd name="connsiteX110" fmla="*/ 541308 w 2636807"/>
              <a:gd name="connsiteY110" fmla="*/ 740569 h 1309688"/>
              <a:gd name="connsiteX111" fmla="*/ 546070 w 2636807"/>
              <a:gd name="connsiteY111" fmla="*/ 792957 h 1309688"/>
              <a:gd name="connsiteX112" fmla="*/ 560358 w 2636807"/>
              <a:gd name="connsiteY112" fmla="*/ 809625 h 1309688"/>
              <a:gd name="connsiteX113" fmla="*/ 610364 w 2636807"/>
              <a:gd name="connsiteY113" fmla="*/ 814388 h 1309688"/>
              <a:gd name="connsiteX114" fmla="*/ 660370 w 2636807"/>
              <a:gd name="connsiteY114" fmla="*/ 802482 h 1309688"/>
              <a:gd name="connsiteX115" fmla="*/ 693708 w 2636807"/>
              <a:gd name="connsiteY115" fmla="*/ 797719 h 1309688"/>
              <a:gd name="connsiteX116" fmla="*/ 724664 w 2636807"/>
              <a:gd name="connsiteY116" fmla="*/ 804863 h 1309688"/>
              <a:gd name="connsiteX117" fmla="*/ 741333 w 2636807"/>
              <a:gd name="connsiteY117" fmla="*/ 831057 h 1309688"/>
              <a:gd name="connsiteX118" fmla="*/ 767527 w 2636807"/>
              <a:gd name="connsiteY118" fmla="*/ 831057 h 1309688"/>
              <a:gd name="connsiteX119" fmla="*/ 803245 w 2636807"/>
              <a:gd name="connsiteY119" fmla="*/ 826294 h 1309688"/>
              <a:gd name="connsiteX120" fmla="*/ 831820 w 2636807"/>
              <a:gd name="connsiteY120" fmla="*/ 835819 h 1309688"/>
              <a:gd name="connsiteX121" fmla="*/ 838964 w 2636807"/>
              <a:gd name="connsiteY121" fmla="*/ 881063 h 1309688"/>
              <a:gd name="connsiteX122" fmla="*/ 850870 w 2636807"/>
              <a:gd name="connsiteY122" fmla="*/ 919163 h 1309688"/>
              <a:gd name="connsiteX123" fmla="*/ 850870 w 2636807"/>
              <a:gd name="connsiteY123" fmla="*/ 935832 h 1309688"/>
              <a:gd name="connsiteX124" fmla="*/ 841345 w 2636807"/>
              <a:gd name="connsiteY124" fmla="*/ 952500 h 1309688"/>
              <a:gd name="connsiteX125" fmla="*/ 824677 w 2636807"/>
              <a:gd name="connsiteY125" fmla="*/ 962025 h 1309688"/>
              <a:gd name="connsiteX126" fmla="*/ 803245 w 2636807"/>
              <a:gd name="connsiteY126" fmla="*/ 966788 h 1309688"/>
              <a:gd name="connsiteX127" fmla="*/ 781814 w 2636807"/>
              <a:gd name="connsiteY127" fmla="*/ 966788 h 1309688"/>
              <a:gd name="connsiteX128" fmla="*/ 769908 w 2636807"/>
              <a:gd name="connsiteY128" fmla="*/ 976313 h 1309688"/>
              <a:gd name="connsiteX129" fmla="*/ 769908 w 2636807"/>
              <a:gd name="connsiteY129" fmla="*/ 976313 h 1309688"/>
              <a:gd name="connsiteX130" fmla="*/ 800864 w 2636807"/>
              <a:gd name="connsiteY130" fmla="*/ 978694 h 1309688"/>
              <a:gd name="connsiteX131" fmla="*/ 817533 w 2636807"/>
              <a:gd name="connsiteY131" fmla="*/ 990600 h 1309688"/>
              <a:gd name="connsiteX132" fmla="*/ 838964 w 2636807"/>
              <a:gd name="connsiteY132" fmla="*/ 981075 h 1309688"/>
              <a:gd name="connsiteX133" fmla="*/ 838964 w 2636807"/>
              <a:gd name="connsiteY133" fmla="*/ 981075 h 1309688"/>
              <a:gd name="connsiteX134" fmla="*/ 865158 w 2636807"/>
              <a:gd name="connsiteY134" fmla="*/ 983457 h 1309688"/>
              <a:gd name="connsiteX135" fmla="*/ 881827 w 2636807"/>
              <a:gd name="connsiteY135" fmla="*/ 971550 h 1309688"/>
              <a:gd name="connsiteX136" fmla="*/ 910402 w 2636807"/>
              <a:gd name="connsiteY136" fmla="*/ 1009650 h 1309688"/>
              <a:gd name="connsiteX137" fmla="*/ 910402 w 2636807"/>
              <a:gd name="connsiteY137" fmla="*/ 1050132 h 1309688"/>
              <a:gd name="connsiteX138" fmla="*/ 903258 w 2636807"/>
              <a:gd name="connsiteY138" fmla="*/ 1071563 h 1309688"/>
              <a:gd name="connsiteX139" fmla="*/ 881827 w 2636807"/>
              <a:gd name="connsiteY139" fmla="*/ 1092994 h 1309688"/>
              <a:gd name="connsiteX140" fmla="*/ 843727 w 2636807"/>
              <a:gd name="connsiteY140" fmla="*/ 1107282 h 1309688"/>
              <a:gd name="connsiteX141" fmla="*/ 829439 w 2636807"/>
              <a:gd name="connsiteY141" fmla="*/ 1123950 h 1309688"/>
              <a:gd name="connsiteX142" fmla="*/ 812770 w 2636807"/>
              <a:gd name="connsiteY142" fmla="*/ 1145382 h 1309688"/>
              <a:gd name="connsiteX143" fmla="*/ 784195 w 2636807"/>
              <a:gd name="connsiteY143" fmla="*/ 1152525 h 1309688"/>
              <a:gd name="connsiteX144" fmla="*/ 767527 w 2636807"/>
              <a:gd name="connsiteY144" fmla="*/ 1159669 h 1309688"/>
              <a:gd name="connsiteX145" fmla="*/ 753239 w 2636807"/>
              <a:gd name="connsiteY145" fmla="*/ 1162050 h 1309688"/>
              <a:gd name="connsiteX146" fmla="*/ 746095 w 2636807"/>
              <a:gd name="connsiteY146" fmla="*/ 1147763 h 1309688"/>
              <a:gd name="connsiteX147" fmla="*/ 746095 w 2636807"/>
              <a:gd name="connsiteY147" fmla="*/ 1147763 h 1309688"/>
              <a:gd name="connsiteX148" fmla="*/ 736570 w 2636807"/>
              <a:gd name="connsiteY148" fmla="*/ 1173957 h 1309688"/>
              <a:gd name="connsiteX149" fmla="*/ 717520 w 2636807"/>
              <a:gd name="connsiteY149" fmla="*/ 1188244 h 1309688"/>
              <a:gd name="connsiteX150" fmla="*/ 700852 w 2636807"/>
              <a:gd name="connsiteY150" fmla="*/ 1195388 h 1309688"/>
              <a:gd name="connsiteX151" fmla="*/ 700852 w 2636807"/>
              <a:gd name="connsiteY151" fmla="*/ 1173957 h 1309688"/>
              <a:gd name="connsiteX152" fmla="*/ 688945 w 2636807"/>
              <a:gd name="connsiteY152" fmla="*/ 1152525 h 1309688"/>
              <a:gd name="connsiteX153" fmla="*/ 691327 w 2636807"/>
              <a:gd name="connsiteY153" fmla="*/ 1197769 h 1309688"/>
              <a:gd name="connsiteX154" fmla="*/ 679420 w 2636807"/>
              <a:gd name="connsiteY154" fmla="*/ 1214438 h 1309688"/>
              <a:gd name="connsiteX155" fmla="*/ 669895 w 2636807"/>
              <a:gd name="connsiteY155" fmla="*/ 1204913 h 1309688"/>
              <a:gd name="connsiteX156" fmla="*/ 648464 w 2636807"/>
              <a:gd name="connsiteY156" fmla="*/ 1197769 h 1309688"/>
              <a:gd name="connsiteX157" fmla="*/ 631795 w 2636807"/>
              <a:gd name="connsiteY157" fmla="*/ 1193007 h 1309688"/>
              <a:gd name="connsiteX158" fmla="*/ 615127 w 2636807"/>
              <a:gd name="connsiteY158" fmla="*/ 1221582 h 1309688"/>
              <a:gd name="connsiteX159" fmla="*/ 617508 w 2636807"/>
              <a:gd name="connsiteY159" fmla="*/ 1250157 h 1309688"/>
              <a:gd name="connsiteX160" fmla="*/ 605602 w 2636807"/>
              <a:gd name="connsiteY160" fmla="*/ 1273969 h 1309688"/>
              <a:gd name="connsiteX161" fmla="*/ 577027 w 2636807"/>
              <a:gd name="connsiteY161" fmla="*/ 1281113 h 1309688"/>
              <a:gd name="connsiteX162" fmla="*/ 557977 w 2636807"/>
              <a:gd name="connsiteY162" fmla="*/ 1295400 h 1309688"/>
              <a:gd name="connsiteX163" fmla="*/ 515114 w 2636807"/>
              <a:gd name="connsiteY163" fmla="*/ 1309688 h 1309688"/>
              <a:gd name="connsiteX164" fmla="*/ 488920 w 2636807"/>
              <a:gd name="connsiteY164" fmla="*/ 1297782 h 1309688"/>
              <a:gd name="connsiteX165" fmla="*/ 472252 w 2636807"/>
              <a:gd name="connsiteY165" fmla="*/ 1288257 h 1309688"/>
              <a:gd name="connsiteX166" fmla="*/ 453202 w 2636807"/>
              <a:gd name="connsiteY166" fmla="*/ 1283494 h 1309688"/>
              <a:gd name="connsiteX167" fmla="*/ 431770 w 2636807"/>
              <a:gd name="connsiteY167" fmla="*/ 1266825 h 1309688"/>
              <a:gd name="connsiteX168" fmla="*/ 431770 w 2636807"/>
              <a:gd name="connsiteY168" fmla="*/ 1266825 h 1309688"/>
              <a:gd name="connsiteX169" fmla="*/ 431770 w 2636807"/>
              <a:gd name="connsiteY169" fmla="*/ 1266825 h 1309688"/>
              <a:gd name="connsiteX170" fmla="*/ 398433 w 2636807"/>
              <a:gd name="connsiteY170" fmla="*/ 1228725 h 1309688"/>
              <a:gd name="connsiteX171" fmla="*/ 388908 w 2636807"/>
              <a:gd name="connsiteY171" fmla="*/ 1216819 h 1309688"/>
              <a:gd name="connsiteX172" fmla="*/ 379383 w 2636807"/>
              <a:gd name="connsiteY172" fmla="*/ 1219200 h 1309688"/>
              <a:gd name="connsiteX173" fmla="*/ 379383 w 2636807"/>
              <a:gd name="connsiteY173" fmla="*/ 1204913 h 1309688"/>
              <a:gd name="connsiteX174" fmla="*/ 374620 w 2636807"/>
              <a:gd name="connsiteY174" fmla="*/ 1190625 h 1309688"/>
              <a:gd name="connsiteX175" fmla="*/ 357952 w 2636807"/>
              <a:gd name="connsiteY175" fmla="*/ 1195388 h 1309688"/>
              <a:gd name="connsiteX176" fmla="*/ 350808 w 2636807"/>
              <a:gd name="connsiteY176" fmla="*/ 1173957 h 1309688"/>
              <a:gd name="connsiteX177" fmla="*/ 336520 w 2636807"/>
              <a:gd name="connsiteY177" fmla="*/ 1154907 h 1309688"/>
              <a:gd name="connsiteX178" fmla="*/ 350808 w 2636807"/>
              <a:gd name="connsiteY178" fmla="*/ 1143000 h 1309688"/>
              <a:gd name="connsiteX179" fmla="*/ 343664 w 2636807"/>
              <a:gd name="connsiteY179" fmla="*/ 1119188 h 1309688"/>
              <a:gd name="connsiteX180" fmla="*/ 326995 w 2636807"/>
              <a:gd name="connsiteY180" fmla="*/ 1107282 h 1309688"/>
              <a:gd name="connsiteX181" fmla="*/ 334139 w 2636807"/>
              <a:gd name="connsiteY181" fmla="*/ 1090613 h 1309688"/>
              <a:gd name="connsiteX182" fmla="*/ 329377 w 2636807"/>
              <a:gd name="connsiteY182" fmla="*/ 1073944 h 1309688"/>
              <a:gd name="connsiteX183" fmla="*/ 315089 w 2636807"/>
              <a:gd name="connsiteY183" fmla="*/ 1059657 h 1309688"/>
              <a:gd name="connsiteX184" fmla="*/ 326995 w 2636807"/>
              <a:gd name="connsiteY184" fmla="*/ 1045369 h 1309688"/>
              <a:gd name="connsiteX185" fmla="*/ 324614 w 2636807"/>
              <a:gd name="connsiteY185" fmla="*/ 995363 h 1309688"/>
              <a:gd name="connsiteX186" fmla="*/ 319852 w 2636807"/>
              <a:gd name="connsiteY186" fmla="*/ 978694 h 1309688"/>
              <a:gd name="connsiteX187" fmla="*/ 307945 w 2636807"/>
              <a:gd name="connsiteY187" fmla="*/ 950119 h 1309688"/>
              <a:gd name="connsiteX188" fmla="*/ 296039 w 2636807"/>
              <a:gd name="connsiteY188" fmla="*/ 942975 h 1309688"/>
              <a:gd name="connsiteX189" fmla="*/ 307945 w 2636807"/>
              <a:gd name="connsiteY189" fmla="*/ 907257 h 1309688"/>
              <a:gd name="connsiteX190" fmla="*/ 322233 w 2636807"/>
              <a:gd name="connsiteY190" fmla="*/ 835819 h 1309688"/>
              <a:gd name="connsiteX191" fmla="*/ 322233 w 2636807"/>
              <a:gd name="connsiteY191" fmla="*/ 792957 h 1309688"/>
              <a:gd name="connsiteX192" fmla="*/ 322233 w 2636807"/>
              <a:gd name="connsiteY192" fmla="*/ 792957 h 1309688"/>
              <a:gd name="connsiteX193" fmla="*/ 305564 w 2636807"/>
              <a:gd name="connsiteY193" fmla="*/ 757238 h 1309688"/>
              <a:gd name="connsiteX194" fmla="*/ 284133 w 2636807"/>
              <a:gd name="connsiteY194" fmla="*/ 742950 h 1309688"/>
              <a:gd name="connsiteX195" fmla="*/ 276989 w 2636807"/>
              <a:gd name="connsiteY195" fmla="*/ 726282 h 1309688"/>
              <a:gd name="connsiteX196" fmla="*/ 260320 w 2636807"/>
              <a:gd name="connsiteY196" fmla="*/ 704850 h 1309688"/>
              <a:gd name="connsiteX197" fmla="*/ 241270 w 2636807"/>
              <a:gd name="connsiteY197" fmla="*/ 681038 h 1309688"/>
              <a:gd name="connsiteX198" fmla="*/ 215077 w 2636807"/>
              <a:gd name="connsiteY198" fmla="*/ 671513 h 1309688"/>
              <a:gd name="connsiteX199" fmla="*/ 53152 w 2636807"/>
              <a:gd name="connsiteY199" fmla="*/ 488157 h 1309688"/>
              <a:gd name="connsiteX200" fmla="*/ 29339 w 2636807"/>
              <a:gd name="connsiteY200" fmla="*/ 373857 h 1309688"/>
              <a:gd name="connsiteX201" fmla="*/ 10289 w 2636807"/>
              <a:gd name="connsiteY201" fmla="*/ 292894 h 1309688"/>
              <a:gd name="connsiteX202" fmla="*/ 5527 w 2636807"/>
              <a:gd name="connsiteY202" fmla="*/ 216694 h 1309688"/>
              <a:gd name="connsiteX203" fmla="*/ 764 w 2636807"/>
              <a:gd name="connsiteY203" fmla="*/ 69057 h 1309688"/>
              <a:gd name="connsiteX204" fmla="*/ 22196 w 2636807"/>
              <a:gd name="connsiteY204" fmla="*/ 0 h 1309688"/>
              <a:gd name="connsiteX205" fmla="*/ 2605852 w 2636807"/>
              <a:gd name="connsiteY205" fmla="*/ 4763 h 1309688"/>
              <a:gd name="connsiteX206" fmla="*/ 2636807 w 2636807"/>
              <a:gd name="connsiteY206" fmla="*/ 881062 h 1309688"/>
              <a:gd name="connsiteX0" fmla="*/ 2636807 w 2636807"/>
              <a:gd name="connsiteY0" fmla="*/ 881062 h 1309688"/>
              <a:gd name="connsiteX1" fmla="*/ 2034352 w 2636807"/>
              <a:gd name="connsiteY1" fmla="*/ 962025 h 1309688"/>
              <a:gd name="connsiteX2" fmla="*/ 1996252 w 2636807"/>
              <a:gd name="connsiteY2" fmla="*/ 931069 h 1309688"/>
              <a:gd name="connsiteX3" fmla="*/ 1962914 w 2636807"/>
              <a:gd name="connsiteY3" fmla="*/ 902494 h 1309688"/>
              <a:gd name="connsiteX4" fmla="*/ 1922433 w 2636807"/>
              <a:gd name="connsiteY4" fmla="*/ 881063 h 1309688"/>
              <a:gd name="connsiteX5" fmla="*/ 1905764 w 2636807"/>
              <a:gd name="connsiteY5" fmla="*/ 876300 h 1309688"/>
              <a:gd name="connsiteX6" fmla="*/ 1905764 w 2636807"/>
              <a:gd name="connsiteY6" fmla="*/ 876300 h 1309688"/>
              <a:gd name="connsiteX7" fmla="*/ 1934339 w 2636807"/>
              <a:gd name="connsiteY7" fmla="*/ 869157 h 1309688"/>
              <a:gd name="connsiteX8" fmla="*/ 1953389 w 2636807"/>
              <a:gd name="connsiteY8" fmla="*/ 862013 h 1309688"/>
              <a:gd name="connsiteX9" fmla="*/ 1934339 w 2636807"/>
              <a:gd name="connsiteY9" fmla="*/ 852488 h 1309688"/>
              <a:gd name="connsiteX10" fmla="*/ 1901002 w 2636807"/>
              <a:gd name="connsiteY10" fmla="*/ 842963 h 1309688"/>
              <a:gd name="connsiteX11" fmla="*/ 1872427 w 2636807"/>
              <a:gd name="connsiteY11" fmla="*/ 828675 h 1309688"/>
              <a:gd name="connsiteX12" fmla="*/ 1841470 w 2636807"/>
              <a:gd name="connsiteY12" fmla="*/ 812007 h 1309688"/>
              <a:gd name="connsiteX13" fmla="*/ 1820039 w 2636807"/>
              <a:gd name="connsiteY13" fmla="*/ 797719 h 1309688"/>
              <a:gd name="connsiteX14" fmla="*/ 1815277 w 2636807"/>
              <a:gd name="connsiteY14" fmla="*/ 778669 h 1309688"/>
              <a:gd name="connsiteX15" fmla="*/ 1843852 w 2636807"/>
              <a:gd name="connsiteY15" fmla="*/ 788194 h 1309688"/>
              <a:gd name="connsiteX16" fmla="*/ 1843852 w 2636807"/>
              <a:gd name="connsiteY16" fmla="*/ 788194 h 1309688"/>
              <a:gd name="connsiteX17" fmla="*/ 1872427 w 2636807"/>
              <a:gd name="connsiteY17" fmla="*/ 790575 h 1309688"/>
              <a:gd name="connsiteX18" fmla="*/ 1917670 w 2636807"/>
              <a:gd name="connsiteY18" fmla="*/ 800100 h 1309688"/>
              <a:gd name="connsiteX19" fmla="*/ 1917670 w 2636807"/>
              <a:gd name="connsiteY19" fmla="*/ 800100 h 1309688"/>
              <a:gd name="connsiteX20" fmla="*/ 1898620 w 2636807"/>
              <a:gd name="connsiteY20" fmla="*/ 769144 h 1309688"/>
              <a:gd name="connsiteX21" fmla="*/ 1862902 w 2636807"/>
              <a:gd name="connsiteY21" fmla="*/ 776288 h 1309688"/>
              <a:gd name="connsiteX22" fmla="*/ 1839089 w 2636807"/>
              <a:gd name="connsiteY22" fmla="*/ 769144 h 1309688"/>
              <a:gd name="connsiteX23" fmla="*/ 1812895 w 2636807"/>
              <a:gd name="connsiteY23" fmla="*/ 766763 h 1309688"/>
              <a:gd name="connsiteX24" fmla="*/ 1786702 w 2636807"/>
              <a:gd name="connsiteY24" fmla="*/ 776288 h 1309688"/>
              <a:gd name="connsiteX25" fmla="*/ 1758127 w 2636807"/>
              <a:gd name="connsiteY25" fmla="*/ 783432 h 1309688"/>
              <a:gd name="connsiteX26" fmla="*/ 1729552 w 2636807"/>
              <a:gd name="connsiteY26" fmla="*/ 783432 h 1309688"/>
              <a:gd name="connsiteX27" fmla="*/ 1703358 w 2636807"/>
              <a:gd name="connsiteY27" fmla="*/ 769144 h 1309688"/>
              <a:gd name="connsiteX28" fmla="*/ 1679545 w 2636807"/>
              <a:gd name="connsiteY28" fmla="*/ 781050 h 1309688"/>
              <a:gd name="connsiteX29" fmla="*/ 1665258 w 2636807"/>
              <a:gd name="connsiteY29" fmla="*/ 776288 h 1309688"/>
              <a:gd name="connsiteX30" fmla="*/ 1629539 w 2636807"/>
              <a:gd name="connsiteY30" fmla="*/ 783432 h 1309688"/>
              <a:gd name="connsiteX31" fmla="*/ 1593820 w 2636807"/>
              <a:gd name="connsiteY31" fmla="*/ 783432 h 1309688"/>
              <a:gd name="connsiteX32" fmla="*/ 1570008 w 2636807"/>
              <a:gd name="connsiteY32" fmla="*/ 778669 h 1309688"/>
              <a:gd name="connsiteX33" fmla="*/ 1548577 w 2636807"/>
              <a:gd name="connsiteY33" fmla="*/ 764382 h 1309688"/>
              <a:gd name="connsiteX34" fmla="*/ 1548577 w 2636807"/>
              <a:gd name="connsiteY34" fmla="*/ 750094 h 1309688"/>
              <a:gd name="connsiteX35" fmla="*/ 1524764 w 2636807"/>
              <a:gd name="connsiteY35" fmla="*/ 785813 h 1309688"/>
              <a:gd name="connsiteX36" fmla="*/ 1529527 w 2636807"/>
              <a:gd name="connsiteY36" fmla="*/ 807244 h 1309688"/>
              <a:gd name="connsiteX37" fmla="*/ 1534289 w 2636807"/>
              <a:gd name="connsiteY37" fmla="*/ 823913 h 1309688"/>
              <a:gd name="connsiteX38" fmla="*/ 1579533 w 2636807"/>
              <a:gd name="connsiteY38" fmla="*/ 809625 h 1309688"/>
              <a:gd name="connsiteX39" fmla="*/ 1615252 w 2636807"/>
              <a:gd name="connsiteY39" fmla="*/ 807244 h 1309688"/>
              <a:gd name="connsiteX40" fmla="*/ 1655733 w 2636807"/>
              <a:gd name="connsiteY40" fmla="*/ 800100 h 1309688"/>
              <a:gd name="connsiteX41" fmla="*/ 1677164 w 2636807"/>
              <a:gd name="connsiteY41" fmla="*/ 800100 h 1309688"/>
              <a:gd name="connsiteX42" fmla="*/ 1703358 w 2636807"/>
              <a:gd name="connsiteY42" fmla="*/ 797719 h 1309688"/>
              <a:gd name="connsiteX43" fmla="*/ 1729552 w 2636807"/>
              <a:gd name="connsiteY43" fmla="*/ 814388 h 1309688"/>
              <a:gd name="connsiteX44" fmla="*/ 1750983 w 2636807"/>
              <a:gd name="connsiteY44" fmla="*/ 814388 h 1309688"/>
              <a:gd name="connsiteX45" fmla="*/ 1781939 w 2636807"/>
              <a:gd name="connsiteY45" fmla="*/ 823913 h 1309688"/>
              <a:gd name="connsiteX46" fmla="*/ 1796227 w 2636807"/>
              <a:gd name="connsiteY46" fmla="*/ 833438 h 1309688"/>
              <a:gd name="connsiteX47" fmla="*/ 1796227 w 2636807"/>
              <a:gd name="connsiteY47" fmla="*/ 852488 h 1309688"/>
              <a:gd name="connsiteX48" fmla="*/ 1724789 w 2636807"/>
              <a:gd name="connsiteY48" fmla="*/ 850107 h 1309688"/>
              <a:gd name="connsiteX49" fmla="*/ 1636683 w 2636807"/>
              <a:gd name="connsiteY49" fmla="*/ 859632 h 1309688"/>
              <a:gd name="connsiteX50" fmla="*/ 1550958 w 2636807"/>
              <a:gd name="connsiteY50" fmla="*/ 866775 h 1309688"/>
              <a:gd name="connsiteX51" fmla="*/ 1441420 w 2636807"/>
              <a:gd name="connsiteY51" fmla="*/ 890588 h 1309688"/>
              <a:gd name="connsiteX52" fmla="*/ 1341408 w 2636807"/>
              <a:gd name="connsiteY52" fmla="*/ 919163 h 1309688"/>
              <a:gd name="connsiteX53" fmla="*/ 1253302 w 2636807"/>
              <a:gd name="connsiteY53" fmla="*/ 962025 h 1309688"/>
              <a:gd name="connsiteX54" fmla="*/ 1193770 w 2636807"/>
              <a:gd name="connsiteY54" fmla="*/ 995363 h 1309688"/>
              <a:gd name="connsiteX55" fmla="*/ 1115189 w 2636807"/>
              <a:gd name="connsiteY55" fmla="*/ 1021557 h 1309688"/>
              <a:gd name="connsiteX56" fmla="*/ 1027083 w 2636807"/>
              <a:gd name="connsiteY56" fmla="*/ 1052513 h 1309688"/>
              <a:gd name="connsiteX57" fmla="*/ 993745 w 2636807"/>
              <a:gd name="connsiteY57" fmla="*/ 1064419 h 1309688"/>
              <a:gd name="connsiteX58" fmla="*/ 972314 w 2636807"/>
              <a:gd name="connsiteY58" fmla="*/ 1057275 h 1309688"/>
              <a:gd name="connsiteX59" fmla="*/ 981839 w 2636807"/>
              <a:gd name="connsiteY59" fmla="*/ 1033463 h 1309688"/>
              <a:gd name="connsiteX60" fmla="*/ 996127 w 2636807"/>
              <a:gd name="connsiteY60" fmla="*/ 1016794 h 1309688"/>
              <a:gd name="connsiteX61" fmla="*/ 1008033 w 2636807"/>
              <a:gd name="connsiteY61" fmla="*/ 997744 h 1309688"/>
              <a:gd name="connsiteX62" fmla="*/ 1008033 w 2636807"/>
              <a:gd name="connsiteY62" fmla="*/ 997744 h 1309688"/>
              <a:gd name="connsiteX63" fmla="*/ 1038989 w 2636807"/>
              <a:gd name="connsiteY63" fmla="*/ 976313 h 1309688"/>
              <a:gd name="connsiteX64" fmla="*/ 1060420 w 2636807"/>
              <a:gd name="connsiteY64" fmla="*/ 983457 h 1309688"/>
              <a:gd name="connsiteX65" fmla="*/ 1069945 w 2636807"/>
              <a:gd name="connsiteY65" fmla="*/ 1012032 h 1309688"/>
              <a:gd name="connsiteX66" fmla="*/ 1086614 w 2636807"/>
              <a:gd name="connsiteY66" fmla="*/ 1009650 h 1309688"/>
              <a:gd name="connsiteX67" fmla="*/ 1084233 w 2636807"/>
              <a:gd name="connsiteY67" fmla="*/ 990600 h 1309688"/>
              <a:gd name="connsiteX68" fmla="*/ 1084233 w 2636807"/>
              <a:gd name="connsiteY68" fmla="*/ 990600 h 1309688"/>
              <a:gd name="connsiteX69" fmla="*/ 1093758 w 2636807"/>
              <a:gd name="connsiteY69" fmla="*/ 962025 h 1309688"/>
              <a:gd name="connsiteX70" fmla="*/ 1112808 w 2636807"/>
              <a:gd name="connsiteY70" fmla="*/ 952500 h 1309688"/>
              <a:gd name="connsiteX71" fmla="*/ 1091377 w 2636807"/>
              <a:gd name="connsiteY71" fmla="*/ 954882 h 1309688"/>
              <a:gd name="connsiteX72" fmla="*/ 1048514 w 2636807"/>
              <a:gd name="connsiteY72" fmla="*/ 964407 h 1309688"/>
              <a:gd name="connsiteX73" fmla="*/ 1027083 w 2636807"/>
              <a:gd name="connsiteY73" fmla="*/ 957263 h 1309688"/>
              <a:gd name="connsiteX74" fmla="*/ 998508 w 2636807"/>
              <a:gd name="connsiteY74" fmla="*/ 957263 h 1309688"/>
              <a:gd name="connsiteX75" fmla="*/ 988983 w 2636807"/>
              <a:gd name="connsiteY75" fmla="*/ 947738 h 1309688"/>
              <a:gd name="connsiteX76" fmla="*/ 1012795 w 2636807"/>
              <a:gd name="connsiteY76" fmla="*/ 935832 h 1309688"/>
              <a:gd name="connsiteX77" fmla="*/ 1062802 w 2636807"/>
              <a:gd name="connsiteY77" fmla="*/ 923925 h 1309688"/>
              <a:gd name="connsiteX78" fmla="*/ 1093758 w 2636807"/>
              <a:gd name="connsiteY78" fmla="*/ 916782 h 1309688"/>
              <a:gd name="connsiteX79" fmla="*/ 1117570 w 2636807"/>
              <a:gd name="connsiteY79" fmla="*/ 900113 h 1309688"/>
              <a:gd name="connsiteX80" fmla="*/ 1196152 w 2636807"/>
              <a:gd name="connsiteY80" fmla="*/ 883444 h 1309688"/>
              <a:gd name="connsiteX81" fmla="*/ 1215202 w 2636807"/>
              <a:gd name="connsiteY81" fmla="*/ 871538 h 1309688"/>
              <a:gd name="connsiteX82" fmla="*/ 1184245 w 2636807"/>
              <a:gd name="connsiteY82" fmla="*/ 866775 h 1309688"/>
              <a:gd name="connsiteX83" fmla="*/ 1115189 w 2636807"/>
              <a:gd name="connsiteY83" fmla="*/ 883444 h 1309688"/>
              <a:gd name="connsiteX84" fmla="*/ 1072327 w 2636807"/>
              <a:gd name="connsiteY84" fmla="*/ 895350 h 1309688"/>
              <a:gd name="connsiteX85" fmla="*/ 1048514 w 2636807"/>
              <a:gd name="connsiteY85" fmla="*/ 912019 h 1309688"/>
              <a:gd name="connsiteX86" fmla="*/ 1005652 w 2636807"/>
              <a:gd name="connsiteY86" fmla="*/ 919163 h 1309688"/>
              <a:gd name="connsiteX87" fmla="*/ 984220 w 2636807"/>
              <a:gd name="connsiteY87" fmla="*/ 914400 h 1309688"/>
              <a:gd name="connsiteX88" fmla="*/ 960408 w 2636807"/>
              <a:gd name="connsiteY88" fmla="*/ 919163 h 1309688"/>
              <a:gd name="connsiteX89" fmla="*/ 941358 w 2636807"/>
              <a:gd name="connsiteY89" fmla="*/ 904875 h 1309688"/>
              <a:gd name="connsiteX90" fmla="*/ 919927 w 2636807"/>
              <a:gd name="connsiteY90" fmla="*/ 897732 h 1309688"/>
              <a:gd name="connsiteX91" fmla="*/ 888970 w 2636807"/>
              <a:gd name="connsiteY91" fmla="*/ 897732 h 1309688"/>
              <a:gd name="connsiteX92" fmla="*/ 869920 w 2636807"/>
              <a:gd name="connsiteY92" fmla="*/ 904875 h 1309688"/>
              <a:gd name="connsiteX93" fmla="*/ 869920 w 2636807"/>
              <a:gd name="connsiteY93" fmla="*/ 885825 h 1309688"/>
              <a:gd name="connsiteX94" fmla="*/ 862777 w 2636807"/>
              <a:gd name="connsiteY94" fmla="*/ 859632 h 1309688"/>
              <a:gd name="connsiteX95" fmla="*/ 855633 w 2636807"/>
              <a:gd name="connsiteY95" fmla="*/ 828675 h 1309688"/>
              <a:gd name="connsiteX96" fmla="*/ 860395 w 2636807"/>
              <a:gd name="connsiteY96" fmla="*/ 800100 h 1309688"/>
              <a:gd name="connsiteX97" fmla="*/ 874683 w 2636807"/>
              <a:gd name="connsiteY97" fmla="*/ 778669 h 1309688"/>
              <a:gd name="connsiteX98" fmla="*/ 843727 w 2636807"/>
              <a:gd name="connsiteY98" fmla="*/ 804863 h 1309688"/>
              <a:gd name="connsiteX99" fmla="*/ 817533 w 2636807"/>
              <a:gd name="connsiteY99" fmla="*/ 804863 h 1309688"/>
              <a:gd name="connsiteX100" fmla="*/ 784195 w 2636807"/>
              <a:gd name="connsiteY100" fmla="*/ 807244 h 1309688"/>
              <a:gd name="connsiteX101" fmla="*/ 755620 w 2636807"/>
              <a:gd name="connsiteY101" fmla="*/ 800100 h 1309688"/>
              <a:gd name="connsiteX102" fmla="*/ 731808 w 2636807"/>
              <a:gd name="connsiteY102" fmla="*/ 778669 h 1309688"/>
              <a:gd name="connsiteX103" fmla="*/ 707995 w 2636807"/>
              <a:gd name="connsiteY103" fmla="*/ 771525 h 1309688"/>
              <a:gd name="connsiteX104" fmla="*/ 662752 w 2636807"/>
              <a:gd name="connsiteY104" fmla="*/ 778669 h 1309688"/>
              <a:gd name="connsiteX105" fmla="*/ 619889 w 2636807"/>
              <a:gd name="connsiteY105" fmla="*/ 785813 h 1309688"/>
              <a:gd name="connsiteX106" fmla="*/ 574645 w 2636807"/>
              <a:gd name="connsiteY106" fmla="*/ 792957 h 1309688"/>
              <a:gd name="connsiteX107" fmla="*/ 555595 w 2636807"/>
              <a:gd name="connsiteY107" fmla="*/ 781050 h 1309688"/>
              <a:gd name="connsiteX108" fmla="*/ 550833 w 2636807"/>
              <a:gd name="connsiteY108" fmla="*/ 764382 h 1309688"/>
              <a:gd name="connsiteX109" fmla="*/ 541308 w 2636807"/>
              <a:gd name="connsiteY109" fmla="*/ 740569 h 1309688"/>
              <a:gd name="connsiteX110" fmla="*/ 541308 w 2636807"/>
              <a:gd name="connsiteY110" fmla="*/ 740569 h 1309688"/>
              <a:gd name="connsiteX111" fmla="*/ 546070 w 2636807"/>
              <a:gd name="connsiteY111" fmla="*/ 792957 h 1309688"/>
              <a:gd name="connsiteX112" fmla="*/ 560358 w 2636807"/>
              <a:gd name="connsiteY112" fmla="*/ 809625 h 1309688"/>
              <a:gd name="connsiteX113" fmla="*/ 610364 w 2636807"/>
              <a:gd name="connsiteY113" fmla="*/ 814388 h 1309688"/>
              <a:gd name="connsiteX114" fmla="*/ 660370 w 2636807"/>
              <a:gd name="connsiteY114" fmla="*/ 802482 h 1309688"/>
              <a:gd name="connsiteX115" fmla="*/ 693708 w 2636807"/>
              <a:gd name="connsiteY115" fmla="*/ 797719 h 1309688"/>
              <a:gd name="connsiteX116" fmla="*/ 724664 w 2636807"/>
              <a:gd name="connsiteY116" fmla="*/ 804863 h 1309688"/>
              <a:gd name="connsiteX117" fmla="*/ 741333 w 2636807"/>
              <a:gd name="connsiteY117" fmla="*/ 831057 h 1309688"/>
              <a:gd name="connsiteX118" fmla="*/ 767527 w 2636807"/>
              <a:gd name="connsiteY118" fmla="*/ 831057 h 1309688"/>
              <a:gd name="connsiteX119" fmla="*/ 803245 w 2636807"/>
              <a:gd name="connsiteY119" fmla="*/ 826294 h 1309688"/>
              <a:gd name="connsiteX120" fmla="*/ 831820 w 2636807"/>
              <a:gd name="connsiteY120" fmla="*/ 835819 h 1309688"/>
              <a:gd name="connsiteX121" fmla="*/ 838964 w 2636807"/>
              <a:gd name="connsiteY121" fmla="*/ 881063 h 1309688"/>
              <a:gd name="connsiteX122" fmla="*/ 850870 w 2636807"/>
              <a:gd name="connsiteY122" fmla="*/ 919163 h 1309688"/>
              <a:gd name="connsiteX123" fmla="*/ 850870 w 2636807"/>
              <a:gd name="connsiteY123" fmla="*/ 935832 h 1309688"/>
              <a:gd name="connsiteX124" fmla="*/ 841345 w 2636807"/>
              <a:gd name="connsiteY124" fmla="*/ 952500 h 1309688"/>
              <a:gd name="connsiteX125" fmla="*/ 824677 w 2636807"/>
              <a:gd name="connsiteY125" fmla="*/ 962025 h 1309688"/>
              <a:gd name="connsiteX126" fmla="*/ 803245 w 2636807"/>
              <a:gd name="connsiteY126" fmla="*/ 966788 h 1309688"/>
              <a:gd name="connsiteX127" fmla="*/ 781814 w 2636807"/>
              <a:gd name="connsiteY127" fmla="*/ 966788 h 1309688"/>
              <a:gd name="connsiteX128" fmla="*/ 769908 w 2636807"/>
              <a:gd name="connsiteY128" fmla="*/ 976313 h 1309688"/>
              <a:gd name="connsiteX129" fmla="*/ 769908 w 2636807"/>
              <a:gd name="connsiteY129" fmla="*/ 976313 h 1309688"/>
              <a:gd name="connsiteX130" fmla="*/ 800864 w 2636807"/>
              <a:gd name="connsiteY130" fmla="*/ 978694 h 1309688"/>
              <a:gd name="connsiteX131" fmla="*/ 817533 w 2636807"/>
              <a:gd name="connsiteY131" fmla="*/ 990600 h 1309688"/>
              <a:gd name="connsiteX132" fmla="*/ 838964 w 2636807"/>
              <a:gd name="connsiteY132" fmla="*/ 981075 h 1309688"/>
              <a:gd name="connsiteX133" fmla="*/ 838964 w 2636807"/>
              <a:gd name="connsiteY133" fmla="*/ 981075 h 1309688"/>
              <a:gd name="connsiteX134" fmla="*/ 865158 w 2636807"/>
              <a:gd name="connsiteY134" fmla="*/ 983457 h 1309688"/>
              <a:gd name="connsiteX135" fmla="*/ 881827 w 2636807"/>
              <a:gd name="connsiteY135" fmla="*/ 971550 h 1309688"/>
              <a:gd name="connsiteX136" fmla="*/ 910402 w 2636807"/>
              <a:gd name="connsiteY136" fmla="*/ 1009650 h 1309688"/>
              <a:gd name="connsiteX137" fmla="*/ 910402 w 2636807"/>
              <a:gd name="connsiteY137" fmla="*/ 1050132 h 1309688"/>
              <a:gd name="connsiteX138" fmla="*/ 903258 w 2636807"/>
              <a:gd name="connsiteY138" fmla="*/ 1071563 h 1309688"/>
              <a:gd name="connsiteX139" fmla="*/ 881827 w 2636807"/>
              <a:gd name="connsiteY139" fmla="*/ 1092994 h 1309688"/>
              <a:gd name="connsiteX140" fmla="*/ 843727 w 2636807"/>
              <a:gd name="connsiteY140" fmla="*/ 1107282 h 1309688"/>
              <a:gd name="connsiteX141" fmla="*/ 829439 w 2636807"/>
              <a:gd name="connsiteY141" fmla="*/ 1123950 h 1309688"/>
              <a:gd name="connsiteX142" fmla="*/ 812770 w 2636807"/>
              <a:gd name="connsiteY142" fmla="*/ 1145382 h 1309688"/>
              <a:gd name="connsiteX143" fmla="*/ 784195 w 2636807"/>
              <a:gd name="connsiteY143" fmla="*/ 1152525 h 1309688"/>
              <a:gd name="connsiteX144" fmla="*/ 767527 w 2636807"/>
              <a:gd name="connsiteY144" fmla="*/ 1159669 h 1309688"/>
              <a:gd name="connsiteX145" fmla="*/ 753239 w 2636807"/>
              <a:gd name="connsiteY145" fmla="*/ 1162050 h 1309688"/>
              <a:gd name="connsiteX146" fmla="*/ 746095 w 2636807"/>
              <a:gd name="connsiteY146" fmla="*/ 1147763 h 1309688"/>
              <a:gd name="connsiteX147" fmla="*/ 746095 w 2636807"/>
              <a:gd name="connsiteY147" fmla="*/ 1147763 h 1309688"/>
              <a:gd name="connsiteX148" fmla="*/ 736570 w 2636807"/>
              <a:gd name="connsiteY148" fmla="*/ 1173957 h 1309688"/>
              <a:gd name="connsiteX149" fmla="*/ 717520 w 2636807"/>
              <a:gd name="connsiteY149" fmla="*/ 1188244 h 1309688"/>
              <a:gd name="connsiteX150" fmla="*/ 700852 w 2636807"/>
              <a:gd name="connsiteY150" fmla="*/ 1195388 h 1309688"/>
              <a:gd name="connsiteX151" fmla="*/ 700852 w 2636807"/>
              <a:gd name="connsiteY151" fmla="*/ 1173957 h 1309688"/>
              <a:gd name="connsiteX152" fmla="*/ 688945 w 2636807"/>
              <a:gd name="connsiteY152" fmla="*/ 1152525 h 1309688"/>
              <a:gd name="connsiteX153" fmla="*/ 691327 w 2636807"/>
              <a:gd name="connsiteY153" fmla="*/ 1197769 h 1309688"/>
              <a:gd name="connsiteX154" fmla="*/ 679420 w 2636807"/>
              <a:gd name="connsiteY154" fmla="*/ 1214438 h 1309688"/>
              <a:gd name="connsiteX155" fmla="*/ 669895 w 2636807"/>
              <a:gd name="connsiteY155" fmla="*/ 1204913 h 1309688"/>
              <a:gd name="connsiteX156" fmla="*/ 648464 w 2636807"/>
              <a:gd name="connsiteY156" fmla="*/ 1197769 h 1309688"/>
              <a:gd name="connsiteX157" fmla="*/ 631795 w 2636807"/>
              <a:gd name="connsiteY157" fmla="*/ 1193007 h 1309688"/>
              <a:gd name="connsiteX158" fmla="*/ 615127 w 2636807"/>
              <a:gd name="connsiteY158" fmla="*/ 1221582 h 1309688"/>
              <a:gd name="connsiteX159" fmla="*/ 617508 w 2636807"/>
              <a:gd name="connsiteY159" fmla="*/ 1250157 h 1309688"/>
              <a:gd name="connsiteX160" fmla="*/ 605602 w 2636807"/>
              <a:gd name="connsiteY160" fmla="*/ 1273969 h 1309688"/>
              <a:gd name="connsiteX161" fmla="*/ 577027 w 2636807"/>
              <a:gd name="connsiteY161" fmla="*/ 1281113 h 1309688"/>
              <a:gd name="connsiteX162" fmla="*/ 557977 w 2636807"/>
              <a:gd name="connsiteY162" fmla="*/ 1295400 h 1309688"/>
              <a:gd name="connsiteX163" fmla="*/ 515114 w 2636807"/>
              <a:gd name="connsiteY163" fmla="*/ 1309688 h 1309688"/>
              <a:gd name="connsiteX164" fmla="*/ 488920 w 2636807"/>
              <a:gd name="connsiteY164" fmla="*/ 1297782 h 1309688"/>
              <a:gd name="connsiteX165" fmla="*/ 472252 w 2636807"/>
              <a:gd name="connsiteY165" fmla="*/ 1288257 h 1309688"/>
              <a:gd name="connsiteX166" fmla="*/ 453202 w 2636807"/>
              <a:gd name="connsiteY166" fmla="*/ 1283494 h 1309688"/>
              <a:gd name="connsiteX167" fmla="*/ 431770 w 2636807"/>
              <a:gd name="connsiteY167" fmla="*/ 1266825 h 1309688"/>
              <a:gd name="connsiteX168" fmla="*/ 431770 w 2636807"/>
              <a:gd name="connsiteY168" fmla="*/ 1266825 h 1309688"/>
              <a:gd name="connsiteX169" fmla="*/ 431770 w 2636807"/>
              <a:gd name="connsiteY169" fmla="*/ 1266825 h 1309688"/>
              <a:gd name="connsiteX170" fmla="*/ 398433 w 2636807"/>
              <a:gd name="connsiteY170" fmla="*/ 1228725 h 1309688"/>
              <a:gd name="connsiteX171" fmla="*/ 388908 w 2636807"/>
              <a:gd name="connsiteY171" fmla="*/ 1216819 h 1309688"/>
              <a:gd name="connsiteX172" fmla="*/ 379383 w 2636807"/>
              <a:gd name="connsiteY172" fmla="*/ 1219200 h 1309688"/>
              <a:gd name="connsiteX173" fmla="*/ 379383 w 2636807"/>
              <a:gd name="connsiteY173" fmla="*/ 1204913 h 1309688"/>
              <a:gd name="connsiteX174" fmla="*/ 374620 w 2636807"/>
              <a:gd name="connsiteY174" fmla="*/ 1190625 h 1309688"/>
              <a:gd name="connsiteX175" fmla="*/ 357952 w 2636807"/>
              <a:gd name="connsiteY175" fmla="*/ 1195388 h 1309688"/>
              <a:gd name="connsiteX176" fmla="*/ 350808 w 2636807"/>
              <a:gd name="connsiteY176" fmla="*/ 1173957 h 1309688"/>
              <a:gd name="connsiteX177" fmla="*/ 336520 w 2636807"/>
              <a:gd name="connsiteY177" fmla="*/ 1154907 h 1309688"/>
              <a:gd name="connsiteX178" fmla="*/ 350808 w 2636807"/>
              <a:gd name="connsiteY178" fmla="*/ 1143000 h 1309688"/>
              <a:gd name="connsiteX179" fmla="*/ 343664 w 2636807"/>
              <a:gd name="connsiteY179" fmla="*/ 1119188 h 1309688"/>
              <a:gd name="connsiteX180" fmla="*/ 326995 w 2636807"/>
              <a:gd name="connsiteY180" fmla="*/ 1107282 h 1309688"/>
              <a:gd name="connsiteX181" fmla="*/ 334139 w 2636807"/>
              <a:gd name="connsiteY181" fmla="*/ 1090613 h 1309688"/>
              <a:gd name="connsiteX182" fmla="*/ 329377 w 2636807"/>
              <a:gd name="connsiteY182" fmla="*/ 1073944 h 1309688"/>
              <a:gd name="connsiteX183" fmla="*/ 315089 w 2636807"/>
              <a:gd name="connsiteY183" fmla="*/ 1059657 h 1309688"/>
              <a:gd name="connsiteX184" fmla="*/ 326995 w 2636807"/>
              <a:gd name="connsiteY184" fmla="*/ 1045369 h 1309688"/>
              <a:gd name="connsiteX185" fmla="*/ 324614 w 2636807"/>
              <a:gd name="connsiteY185" fmla="*/ 995363 h 1309688"/>
              <a:gd name="connsiteX186" fmla="*/ 319852 w 2636807"/>
              <a:gd name="connsiteY186" fmla="*/ 978694 h 1309688"/>
              <a:gd name="connsiteX187" fmla="*/ 307945 w 2636807"/>
              <a:gd name="connsiteY187" fmla="*/ 950119 h 1309688"/>
              <a:gd name="connsiteX188" fmla="*/ 296039 w 2636807"/>
              <a:gd name="connsiteY188" fmla="*/ 942975 h 1309688"/>
              <a:gd name="connsiteX189" fmla="*/ 307945 w 2636807"/>
              <a:gd name="connsiteY189" fmla="*/ 907257 h 1309688"/>
              <a:gd name="connsiteX190" fmla="*/ 322233 w 2636807"/>
              <a:gd name="connsiteY190" fmla="*/ 835819 h 1309688"/>
              <a:gd name="connsiteX191" fmla="*/ 322233 w 2636807"/>
              <a:gd name="connsiteY191" fmla="*/ 792957 h 1309688"/>
              <a:gd name="connsiteX192" fmla="*/ 322233 w 2636807"/>
              <a:gd name="connsiteY192" fmla="*/ 792957 h 1309688"/>
              <a:gd name="connsiteX193" fmla="*/ 305564 w 2636807"/>
              <a:gd name="connsiteY193" fmla="*/ 757238 h 1309688"/>
              <a:gd name="connsiteX194" fmla="*/ 284133 w 2636807"/>
              <a:gd name="connsiteY194" fmla="*/ 742950 h 1309688"/>
              <a:gd name="connsiteX195" fmla="*/ 276989 w 2636807"/>
              <a:gd name="connsiteY195" fmla="*/ 726282 h 1309688"/>
              <a:gd name="connsiteX196" fmla="*/ 260320 w 2636807"/>
              <a:gd name="connsiteY196" fmla="*/ 704850 h 1309688"/>
              <a:gd name="connsiteX197" fmla="*/ 241270 w 2636807"/>
              <a:gd name="connsiteY197" fmla="*/ 681038 h 1309688"/>
              <a:gd name="connsiteX198" fmla="*/ 215077 w 2636807"/>
              <a:gd name="connsiteY198" fmla="*/ 671513 h 1309688"/>
              <a:gd name="connsiteX199" fmla="*/ 138877 w 2636807"/>
              <a:gd name="connsiteY199" fmla="*/ 592932 h 1309688"/>
              <a:gd name="connsiteX200" fmla="*/ 53152 w 2636807"/>
              <a:gd name="connsiteY200" fmla="*/ 488157 h 1309688"/>
              <a:gd name="connsiteX201" fmla="*/ 29339 w 2636807"/>
              <a:gd name="connsiteY201" fmla="*/ 373857 h 1309688"/>
              <a:gd name="connsiteX202" fmla="*/ 10289 w 2636807"/>
              <a:gd name="connsiteY202" fmla="*/ 292894 h 1309688"/>
              <a:gd name="connsiteX203" fmla="*/ 5527 w 2636807"/>
              <a:gd name="connsiteY203" fmla="*/ 216694 h 1309688"/>
              <a:gd name="connsiteX204" fmla="*/ 764 w 2636807"/>
              <a:gd name="connsiteY204" fmla="*/ 69057 h 1309688"/>
              <a:gd name="connsiteX205" fmla="*/ 22196 w 2636807"/>
              <a:gd name="connsiteY205" fmla="*/ 0 h 1309688"/>
              <a:gd name="connsiteX206" fmla="*/ 2605852 w 2636807"/>
              <a:gd name="connsiteY206" fmla="*/ 4763 h 1309688"/>
              <a:gd name="connsiteX207" fmla="*/ 2636807 w 2636807"/>
              <a:gd name="connsiteY207" fmla="*/ 881062 h 1309688"/>
              <a:gd name="connsiteX0" fmla="*/ 2636807 w 2636807"/>
              <a:gd name="connsiteY0" fmla="*/ 881062 h 1309688"/>
              <a:gd name="connsiteX1" fmla="*/ 2034352 w 2636807"/>
              <a:gd name="connsiteY1" fmla="*/ 962025 h 1309688"/>
              <a:gd name="connsiteX2" fmla="*/ 1996252 w 2636807"/>
              <a:gd name="connsiteY2" fmla="*/ 931069 h 1309688"/>
              <a:gd name="connsiteX3" fmla="*/ 1962914 w 2636807"/>
              <a:gd name="connsiteY3" fmla="*/ 902494 h 1309688"/>
              <a:gd name="connsiteX4" fmla="*/ 1922433 w 2636807"/>
              <a:gd name="connsiteY4" fmla="*/ 881063 h 1309688"/>
              <a:gd name="connsiteX5" fmla="*/ 1905764 w 2636807"/>
              <a:gd name="connsiteY5" fmla="*/ 876300 h 1309688"/>
              <a:gd name="connsiteX6" fmla="*/ 1905764 w 2636807"/>
              <a:gd name="connsiteY6" fmla="*/ 876300 h 1309688"/>
              <a:gd name="connsiteX7" fmla="*/ 1934339 w 2636807"/>
              <a:gd name="connsiteY7" fmla="*/ 869157 h 1309688"/>
              <a:gd name="connsiteX8" fmla="*/ 1953389 w 2636807"/>
              <a:gd name="connsiteY8" fmla="*/ 862013 h 1309688"/>
              <a:gd name="connsiteX9" fmla="*/ 1934339 w 2636807"/>
              <a:gd name="connsiteY9" fmla="*/ 852488 h 1309688"/>
              <a:gd name="connsiteX10" fmla="*/ 1901002 w 2636807"/>
              <a:gd name="connsiteY10" fmla="*/ 842963 h 1309688"/>
              <a:gd name="connsiteX11" fmla="*/ 1872427 w 2636807"/>
              <a:gd name="connsiteY11" fmla="*/ 828675 h 1309688"/>
              <a:gd name="connsiteX12" fmla="*/ 1841470 w 2636807"/>
              <a:gd name="connsiteY12" fmla="*/ 812007 h 1309688"/>
              <a:gd name="connsiteX13" fmla="*/ 1820039 w 2636807"/>
              <a:gd name="connsiteY13" fmla="*/ 797719 h 1309688"/>
              <a:gd name="connsiteX14" fmla="*/ 1815277 w 2636807"/>
              <a:gd name="connsiteY14" fmla="*/ 778669 h 1309688"/>
              <a:gd name="connsiteX15" fmla="*/ 1843852 w 2636807"/>
              <a:gd name="connsiteY15" fmla="*/ 788194 h 1309688"/>
              <a:gd name="connsiteX16" fmla="*/ 1843852 w 2636807"/>
              <a:gd name="connsiteY16" fmla="*/ 788194 h 1309688"/>
              <a:gd name="connsiteX17" fmla="*/ 1872427 w 2636807"/>
              <a:gd name="connsiteY17" fmla="*/ 790575 h 1309688"/>
              <a:gd name="connsiteX18" fmla="*/ 1917670 w 2636807"/>
              <a:gd name="connsiteY18" fmla="*/ 800100 h 1309688"/>
              <a:gd name="connsiteX19" fmla="*/ 1917670 w 2636807"/>
              <a:gd name="connsiteY19" fmla="*/ 800100 h 1309688"/>
              <a:gd name="connsiteX20" fmla="*/ 1898620 w 2636807"/>
              <a:gd name="connsiteY20" fmla="*/ 769144 h 1309688"/>
              <a:gd name="connsiteX21" fmla="*/ 1862902 w 2636807"/>
              <a:gd name="connsiteY21" fmla="*/ 776288 h 1309688"/>
              <a:gd name="connsiteX22" fmla="*/ 1839089 w 2636807"/>
              <a:gd name="connsiteY22" fmla="*/ 769144 h 1309688"/>
              <a:gd name="connsiteX23" fmla="*/ 1812895 w 2636807"/>
              <a:gd name="connsiteY23" fmla="*/ 766763 h 1309688"/>
              <a:gd name="connsiteX24" fmla="*/ 1786702 w 2636807"/>
              <a:gd name="connsiteY24" fmla="*/ 776288 h 1309688"/>
              <a:gd name="connsiteX25" fmla="*/ 1758127 w 2636807"/>
              <a:gd name="connsiteY25" fmla="*/ 783432 h 1309688"/>
              <a:gd name="connsiteX26" fmla="*/ 1729552 w 2636807"/>
              <a:gd name="connsiteY26" fmla="*/ 783432 h 1309688"/>
              <a:gd name="connsiteX27" fmla="*/ 1703358 w 2636807"/>
              <a:gd name="connsiteY27" fmla="*/ 769144 h 1309688"/>
              <a:gd name="connsiteX28" fmla="*/ 1679545 w 2636807"/>
              <a:gd name="connsiteY28" fmla="*/ 781050 h 1309688"/>
              <a:gd name="connsiteX29" fmla="*/ 1665258 w 2636807"/>
              <a:gd name="connsiteY29" fmla="*/ 776288 h 1309688"/>
              <a:gd name="connsiteX30" fmla="*/ 1629539 w 2636807"/>
              <a:gd name="connsiteY30" fmla="*/ 783432 h 1309688"/>
              <a:gd name="connsiteX31" fmla="*/ 1593820 w 2636807"/>
              <a:gd name="connsiteY31" fmla="*/ 783432 h 1309688"/>
              <a:gd name="connsiteX32" fmla="*/ 1570008 w 2636807"/>
              <a:gd name="connsiteY32" fmla="*/ 778669 h 1309688"/>
              <a:gd name="connsiteX33" fmla="*/ 1548577 w 2636807"/>
              <a:gd name="connsiteY33" fmla="*/ 764382 h 1309688"/>
              <a:gd name="connsiteX34" fmla="*/ 1548577 w 2636807"/>
              <a:gd name="connsiteY34" fmla="*/ 750094 h 1309688"/>
              <a:gd name="connsiteX35" fmla="*/ 1524764 w 2636807"/>
              <a:gd name="connsiteY35" fmla="*/ 785813 h 1309688"/>
              <a:gd name="connsiteX36" fmla="*/ 1529527 w 2636807"/>
              <a:gd name="connsiteY36" fmla="*/ 807244 h 1309688"/>
              <a:gd name="connsiteX37" fmla="*/ 1534289 w 2636807"/>
              <a:gd name="connsiteY37" fmla="*/ 823913 h 1309688"/>
              <a:gd name="connsiteX38" fmla="*/ 1579533 w 2636807"/>
              <a:gd name="connsiteY38" fmla="*/ 809625 h 1309688"/>
              <a:gd name="connsiteX39" fmla="*/ 1615252 w 2636807"/>
              <a:gd name="connsiteY39" fmla="*/ 807244 h 1309688"/>
              <a:gd name="connsiteX40" fmla="*/ 1655733 w 2636807"/>
              <a:gd name="connsiteY40" fmla="*/ 800100 h 1309688"/>
              <a:gd name="connsiteX41" fmla="*/ 1677164 w 2636807"/>
              <a:gd name="connsiteY41" fmla="*/ 800100 h 1309688"/>
              <a:gd name="connsiteX42" fmla="*/ 1703358 w 2636807"/>
              <a:gd name="connsiteY42" fmla="*/ 797719 h 1309688"/>
              <a:gd name="connsiteX43" fmla="*/ 1729552 w 2636807"/>
              <a:gd name="connsiteY43" fmla="*/ 814388 h 1309688"/>
              <a:gd name="connsiteX44" fmla="*/ 1750983 w 2636807"/>
              <a:gd name="connsiteY44" fmla="*/ 814388 h 1309688"/>
              <a:gd name="connsiteX45" fmla="*/ 1781939 w 2636807"/>
              <a:gd name="connsiteY45" fmla="*/ 823913 h 1309688"/>
              <a:gd name="connsiteX46" fmla="*/ 1796227 w 2636807"/>
              <a:gd name="connsiteY46" fmla="*/ 833438 h 1309688"/>
              <a:gd name="connsiteX47" fmla="*/ 1796227 w 2636807"/>
              <a:gd name="connsiteY47" fmla="*/ 852488 h 1309688"/>
              <a:gd name="connsiteX48" fmla="*/ 1724789 w 2636807"/>
              <a:gd name="connsiteY48" fmla="*/ 850107 h 1309688"/>
              <a:gd name="connsiteX49" fmla="*/ 1636683 w 2636807"/>
              <a:gd name="connsiteY49" fmla="*/ 859632 h 1309688"/>
              <a:gd name="connsiteX50" fmla="*/ 1550958 w 2636807"/>
              <a:gd name="connsiteY50" fmla="*/ 866775 h 1309688"/>
              <a:gd name="connsiteX51" fmla="*/ 1441420 w 2636807"/>
              <a:gd name="connsiteY51" fmla="*/ 890588 h 1309688"/>
              <a:gd name="connsiteX52" fmla="*/ 1341408 w 2636807"/>
              <a:gd name="connsiteY52" fmla="*/ 919163 h 1309688"/>
              <a:gd name="connsiteX53" fmla="*/ 1253302 w 2636807"/>
              <a:gd name="connsiteY53" fmla="*/ 962025 h 1309688"/>
              <a:gd name="connsiteX54" fmla="*/ 1193770 w 2636807"/>
              <a:gd name="connsiteY54" fmla="*/ 995363 h 1309688"/>
              <a:gd name="connsiteX55" fmla="*/ 1115189 w 2636807"/>
              <a:gd name="connsiteY55" fmla="*/ 1021557 h 1309688"/>
              <a:gd name="connsiteX56" fmla="*/ 1027083 w 2636807"/>
              <a:gd name="connsiteY56" fmla="*/ 1052513 h 1309688"/>
              <a:gd name="connsiteX57" fmla="*/ 993745 w 2636807"/>
              <a:gd name="connsiteY57" fmla="*/ 1064419 h 1309688"/>
              <a:gd name="connsiteX58" fmla="*/ 972314 w 2636807"/>
              <a:gd name="connsiteY58" fmla="*/ 1057275 h 1309688"/>
              <a:gd name="connsiteX59" fmla="*/ 981839 w 2636807"/>
              <a:gd name="connsiteY59" fmla="*/ 1033463 h 1309688"/>
              <a:gd name="connsiteX60" fmla="*/ 996127 w 2636807"/>
              <a:gd name="connsiteY60" fmla="*/ 1016794 h 1309688"/>
              <a:gd name="connsiteX61" fmla="*/ 1008033 w 2636807"/>
              <a:gd name="connsiteY61" fmla="*/ 997744 h 1309688"/>
              <a:gd name="connsiteX62" fmla="*/ 1008033 w 2636807"/>
              <a:gd name="connsiteY62" fmla="*/ 997744 h 1309688"/>
              <a:gd name="connsiteX63" fmla="*/ 1038989 w 2636807"/>
              <a:gd name="connsiteY63" fmla="*/ 976313 h 1309688"/>
              <a:gd name="connsiteX64" fmla="*/ 1060420 w 2636807"/>
              <a:gd name="connsiteY64" fmla="*/ 983457 h 1309688"/>
              <a:gd name="connsiteX65" fmla="*/ 1069945 w 2636807"/>
              <a:gd name="connsiteY65" fmla="*/ 1012032 h 1309688"/>
              <a:gd name="connsiteX66" fmla="*/ 1086614 w 2636807"/>
              <a:gd name="connsiteY66" fmla="*/ 1009650 h 1309688"/>
              <a:gd name="connsiteX67" fmla="*/ 1084233 w 2636807"/>
              <a:gd name="connsiteY67" fmla="*/ 990600 h 1309688"/>
              <a:gd name="connsiteX68" fmla="*/ 1084233 w 2636807"/>
              <a:gd name="connsiteY68" fmla="*/ 990600 h 1309688"/>
              <a:gd name="connsiteX69" fmla="*/ 1093758 w 2636807"/>
              <a:gd name="connsiteY69" fmla="*/ 962025 h 1309688"/>
              <a:gd name="connsiteX70" fmla="*/ 1112808 w 2636807"/>
              <a:gd name="connsiteY70" fmla="*/ 952500 h 1309688"/>
              <a:gd name="connsiteX71" fmla="*/ 1091377 w 2636807"/>
              <a:gd name="connsiteY71" fmla="*/ 954882 h 1309688"/>
              <a:gd name="connsiteX72" fmla="*/ 1048514 w 2636807"/>
              <a:gd name="connsiteY72" fmla="*/ 964407 h 1309688"/>
              <a:gd name="connsiteX73" fmla="*/ 1027083 w 2636807"/>
              <a:gd name="connsiteY73" fmla="*/ 957263 h 1309688"/>
              <a:gd name="connsiteX74" fmla="*/ 998508 w 2636807"/>
              <a:gd name="connsiteY74" fmla="*/ 957263 h 1309688"/>
              <a:gd name="connsiteX75" fmla="*/ 988983 w 2636807"/>
              <a:gd name="connsiteY75" fmla="*/ 947738 h 1309688"/>
              <a:gd name="connsiteX76" fmla="*/ 1012795 w 2636807"/>
              <a:gd name="connsiteY76" fmla="*/ 935832 h 1309688"/>
              <a:gd name="connsiteX77" fmla="*/ 1062802 w 2636807"/>
              <a:gd name="connsiteY77" fmla="*/ 923925 h 1309688"/>
              <a:gd name="connsiteX78" fmla="*/ 1093758 w 2636807"/>
              <a:gd name="connsiteY78" fmla="*/ 916782 h 1309688"/>
              <a:gd name="connsiteX79" fmla="*/ 1117570 w 2636807"/>
              <a:gd name="connsiteY79" fmla="*/ 900113 h 1309688"/>
              <a:gd name="connsiteX80" fmla="*/ 1196152 w 2636807"/>
              <a:gd name="connsiteY80" fmla="*/ 883444 h 1309688"/>
              <a:gd name="connsiteX81" fmla="*/ 1215202 w 2636807"/>
              <a:gd name="connsiteY81" fmla="*/ 871538 h 1309688"/>
              <a:gd name="connsiteX82" fmla="*/ 1184245 w 2636807"/>
              <a:gd name="connsiteY82" fmla="*/ 866775 h 1309688"/>
              <a:gd name="connsiteX83" fmla="*/ 1115189 w 2636807"/>
              <a:gd name="connsiteY83" fmla="*/ 883444 h 1309688"/>
              <a:gd name="connsiteX84" fmla="*/ 1072327 w 2636807"/>
              <a:gd name="connsiteY84" fmla="*/ 895350 h 1309688"/>
              <a:gd name="connsiteX85" fmla="*/ 1048514 w 2636807"/>
              <a:gd name="connsiteY85" fmla="*/ 912019 h 1309688"/>
              <a:gd name="connsiteX86" fmla="*/ 1005652 w 2636807"/>
              <a:gd name="connsiteY86" fmla="*/ 919163 h 1309688"/>
              <a:gd name="connsiteX87" fmla="*/ 984220 w 2636807"/>
              <a:gd name="connsiteY87" fmla="*/ 914400 h 1309688"/>
              <a:gd name="connsiteX88" fmla="*/ 960408 w 2636807"/>
              <a:gd name="connsiteY88" fmla="*/ 919163 h 1309688"/>
              <a:gd name="connsiteX89" fmla="*/ 941358 w 2636807"/>
              <a:gd name="connsiteY89" fmla="*/ 904875 h 1309688"/>
              <a:gd name="connsiteX90" fmla="*/ 919927 w 2636807"/>
              <a:gd name="connsiteY90" fmla="*/ 897732 h 1309688"/>
              <a:gd name="connsiteX91" fmla="*/ 888970 w 2636807"/>
              <a:gd name="connsiteY91" fmla="*/ 897732 h 1309688"/>
              <a:gd name="connsiteX92" fmla="*/ 869920 w 2636807"/>
              <a:gd name="connsiteY92" fmla="*/ 904875 h 1309688"/>
              <a:gd name="connsiteX93" fmla="*/ 869920 w 2636807"/>
              <a:gd name="connsiteY93" fmla="*/ 885825 h 1309688"/>
              <a:gd name="connsiteX94" fmla="*/ 862777 w 2636807"/>
              <a:gd name="connsiteY94" fmla="*/ 859632 h 1309688"/>
              <a:gd name="connsiteX95" fmla="*/ 855633 w 2636807"/>
              <a:gd name="connsiteY95" fmla="*/ 828675 h 1309688"/>
              <a:gd name="connsiteX96" fmla="*/ 860395 w 2636807"/>
              <a:gd name="connsiteY96" fmla="*/ 800100 h 1309688"/>
              <a:gd name="connsiteX97" fmla="*/ 874683 w 2636807"/>
              <a:gd name="connsiteY97" fmla="*/ 778669 h 1309688"/>
              <a:gd name="connsiteX98" fmla="*/ 843727 w 2636807"/>
              <a:gd name="connsiteY98" fmla="*/ 804863 h 1309688"/>
              <a:gd name="connsiteX99" fmla="*/ 817533 w 2636807"/>
              <a:gd name="connsiteY99" fmla="*/ 804863 h 1309688"/>
              <a:gd name="connsiteX100" fmla="*/ 784195 w 2636807"/>
              <a:gd name="connsiteY100" fmla="*/ 807244 h 1309688"/>
              <a:gd name="connsiteX101" fmla="*/ 755620 w 2636807"/>
              <a:gd name="connsiteY101" fmla="*/ 800100 h 1309688"/>
              <a:gd name="connsiteX102" fmla="*/ 731808 w 2636807"/>
              <a:gd name="connsiteY102" fmla="*/ 778669 h 1309688"/>
              <a:gd name="connsiteX103" fmla="*/ 707995 w 2636807"/>
              <a:gd name="connsiteY103" fmla="*/ 771525 h 1309688"/>
              <a:gd name="connsiteX104" fmla="*/ 662752 w 2636807"/>
              <a:gd name="connsiteY104" fmla="*/ 778669 h 1309688"/>
              <a:gd name="connsiteX105" fmla="*/ 619889 w 2636807"/>
              <a:gd name="connsiteY105" fmla="*/ 785813 h 1309688"/>
              <a:gd name="connsiteX106" fmla="*/ 574645 w 2636807"/>
              <a:gd name="connsiteY106" fmla="*/ 792957 h 1309688"/>
              <a:gd name="connsiteX107" fmla="*/ 555595 w 2636807"/>
              <a:gd name="connsiteY107" fmla="*/ 781050 h 1309688"/>
              <a:gd name="connsiteX108" fmla="*/ 550833 w 2636807"/>
              <a:gd name="connsiteY108" fmla="*/ 764382 h 1309688"/>
              <a:gd name="connsiteX109" fmla="*/ 541308 w 2636807"/>
              <a:gd name="connsiteY109" fmla="*/ 740569 h 1309688"/>
              <a:gd name="connsiteX110" fmla="*/ 541308 w 2636807"/>
              <a:gd name="connsiteY110" fmla="*/ 740569 h 1309688"/>
              <a:gd name="connsiteX111" fmla="*/ 546070 w 2636807"/>
              <a:gd name="connsiteY111" fmla="*/ 792957 h 1309688"/>
              <a:gd name="connsiteX112" fmla="*/ 560358 w 2636807"/>
              <a:gd name="connsiteY112" fmla="*/ 809625 h 1309688"/>
              <a:gd name="connsiteX113" fmla="*/ 610364 w 2636807"/>
              <a:gd name="connsiteY113" fmla="*/ 814388 h 1309688"/>
              <a:gd name="connsiteX114" fmla="*/ 660370 w 2636807"/>
              <a:gd name="connsiteY114" fmla="*/ 802482 h 1309688"/>
              <a:gd name="connsiteX115" fmla="*/ 693708 w 2636807"/>
              <a:gd name="connsiteY115" fmla="*/ 797719 h 1309688"/>
              <a:gd name="connsiteX116" fmla="*/ 724664 w 2636807"/>
              <a:gd name="connsiteY116" fmla="*/ 804863 h 1309688"/>
              <a:gd name="connsiteX117" fmla="*/ 741333 w 2636807"/>
              <a:gd name="connsiteY117" fmla="*/ 831057 h 1309688"/>
              <a:gd name="connsiteX118" fmla="*/ 767527 w 2636807"/>
              <a:gd name="connsiteY118" fmla="*/ 831057 h 1309688"/>
              <a:gd name="connsiteX119" fmla="*/ 803245 w 2636807"/>
              <a:gd name="connsiteY119" fmla="*/ 826294 h 1309688"/>
              <a:gd name="connsiteX120" fmla="*/ 831820 w 2636807"/>
              <a:gd name="connsiteY120" fmla="*/ 835819 h 1309688"/>
              <a:gd name="connsiteX121" fmla="*/ 838964 w 2636807"/>
              <a:gd name="connsiteY121" fmla="*/ 881063 h 1309688"/>
              <a:gd name="connsiteX122" fmla="*/ 850870 w 2636807"/>
              <a:gd name="connsiteY122" fmla="*/ 919163 h 1309688"/>
              <a:gd name="connsiteX123" fmla="*/ 850870 w 2636807"/>
              <a:gd name="connsiteY123" fmla="*/ 935832 h 1309688"/>
              <a:gd name="connsiteX124" fmla="*/ 841345 w 2636807"/>
              <a:gd name="connsiteY124" fmla="*/ 952500 h 1309688"/>
              <a:gd name="connsiteX125" fmla="*/ 824677 w 2636807"/>
              <a:gd name="connsiteY125" fmla="*/ 962025 h 1309688"/>
              <a:gd name="connsiteX126" fmla="*/ 803245 w 2636807"/>
              <a:gd name="connsiteY126" fmla="*/ 966788 h 1309688"/>
              <a:gd name="connsiteX127" fmla="*/ 781814 w 2636807"/>
              <a:gd name="connsiteY127" fmla="*/ 966788 h 1309688"/>
              <a:gd name="connsiteX128" fmla="*/ 769908 w 2636807"/>
              <a:gd name="connsiteY128" fmla="*/ 976313 h 1309688"/>
              <a:gd name="connsiteX129" fmla="*/ 769908 w 2636807"/>
              <a:gd name="connsiteY129" fmla="*/ 976313 h 1309688"/>
              <a:gd name="connsiteX130" fmla="*/ 800864 w 2636807"/>
              <a:gd name="connsiteY130" fmla="*/ 978694 h 1309688"/>
              <a:gd name="connsiteX131" fmla="*/ 817533 w 2636807"/>
              <a:gd name="connsiteY131" fmla="*/ 990600 h 1309688"/>
              <a:gd name="connsiteX132" fmla="*/ 838964 w 2636807"/>
              <a:gd name="connsiteY132" fmla="*/ 981075 h 1309688"/>
              <a:gd name="connsiteX133" fmla="*/ 838964 w 2636807"/>
              <a:gd name="connsiteY133" fmla="*/ 981075 h 1309688"/>
              <a:gd name="connsiteX134" fmla="*/ 865158 w 2636807"/>
              <a:gd name="connsiteY134" fmla="*/ 983457 h 1309688"/>
              <a:gd name="connsiteX135" fmla="*/ 881827 w 2636807"/>
              <a:gd name="connsiteY135" fmla="*/ 971550 h 1309688"/>
              <a:gd name="connsiteX136" fmla="*/ 910402 w 2636807"/>
              <a:gd name="connsiteY136" fmla="*/ 1009650 h 1309688"/>
              <a:gd name="connsiteX137" fmla="*/ 910402 w 2636807"/>
              <a:gd name="connsiteY137" fmla="*/ 1050132 h 1309688"/>
              <a:gd name="connsiteX138" fmla="*/ 903258 w 2636807"/>
              <a:gd name="connsiteY138" fmla="*/ 1071563 h 1309688"/>
              <a:gd name="connsiteX139" fmla="*/ 881827 w 2636807"/>
              <a:gd name="connsiteY139" fmla="*/ 1092994 h 1309688"/>
              <a:gd name="connsiteX140" fmla="*/ 843727 w 2636807"/>
              <a:gd name="connsiteY140" fmla="*/ 1107282 h 1309688"/>
              <a:gd name="connsiteX141" fmla="*/ 829439 w 2636807"/>
              <a:gd name="connsiteY141" fmla="*/ 1123950 h 1309688"/>
              <a:gd name="connsiteX142" fmla="*/ 812770 w 2636807"/>
              <a:gd name="connsiteY142" fmla="*/ 1145382 h 1309688"/>
              <a:gd name="connsiteX143" fmla="*/ 784195 w 2636807"/>
              <a:gd name="connsiteY143" fmla="*/ 1152525 h 1309688"/>
              <a:gd name="connsiteX144" fmla="*/ 767527 w 2636807"/>
              <a:gd name="connsiteY144" fmla="*/ 1159669 h 1309688"/>
              <a:gd name="connsiteX145" fmla="*/ 753239 w 2636807"/>
              <a:gd name="connsiteY145" fmla="*/ 1162050 h 1309688"/>
              <a:gd name="connsiteX146" fmla="*/ 746095 w 2636807"/>
              <a:gd name="connsiteY146" fmla="*/ 1147763 h 1309688"/>
              <a:gd name="connsiteX147" fmla="*/ 746095 w 2636807"/>
              <a:gd name="connsiteY147" fmla="*/ 1147763 h 1309688"/>
              <a:gd name="connsiteX148" fmla="*/ 736570 w 2636807"/>
              <a:gd name="connsiteY148" fmla="*/ 1173957 h 1309688"/>
              <a:gd name="connsiteX149" fmla="*/ 717520 w 2636807"/>
              <a:gd name="connsiteY149" fmla="*/ 1188244 h 1309688"/>
              <a:gd name="connsiteX150" fmla="*/ 700852 w 2636807"/>
              <a:gd name="connsiteY150" fmla="*/ 1195388 h 1309688"/>
              <a:gd name="connsiteX151" fmla="*/ 700852 w 2636807"/>
              <a:gd name="connsiteY151" fmla="*/ 1173957 h 1309688"/>
              <a:gd name="connsiteX152" fmla="*/ 688945 w 2636807"/>
              <a:gd name="connsiteY152" fmla="*/ 1152525 h 1309688"/>
              <a:gd name="connsiteX153" fmla="*/ 691327 w 2636807"/>
              <a:gd name="connsiteY153" fmla="*/ 1197769 h 1309688"/>
              <a:gd name="connsiteX154" fmla="*/ 679420 w 2636807"/>
              <a:gd name="connsiteY154" fmla="*/ 1214438 h 1309688"/>
              <a:gd name="connsiteX155" fmla="*/ 669895 w 2636807"/>
              <a:gd name="connsiteY155" fmla="*/ 1204913 h 1309688"/>
              <a:gd name="connsiteX156" fmla="*/ 648464 w 2636807"/>
              <a:gd name="connsiteY156" fmla="*/ 1197769 h 1309688"/>
              <a:gd name="connsiteX157" fmla="*/ 631795 w 2636807"/>
              <a:gd name="connsiteY157" fmla="*/ 1193007 h 1309688"/>
              <a:gd name="connsiteX158" fmla="*/ 615127 w 2636807"/>
              <a:gd name="connsiteY158" fmla="*/ 1221582 h 1309688"/>
              <a:gd name="connsiteX159" fmla="*/ 617508 w 2636807"/>
              <a:gd name="connsiteY159" fmla="*/ 1250157 h 1309688"/>
              <a:gd name="connsiteX160" fmla="*/ 605602 w 2636807"/>
              <a:gd name="connsiteY160" fmla="*/ 1273969 h 1309688"/>
              <a:gd name="connsiteX161" fmla="*/ 577027 w 2636807"/>
              <a:gd name="connsiteY161" fmla="*/ 1281113 h 1309688"/>
              <a:gd name="connsiteX162" fmla="*/ 557977 w 2636807"/>
              <a:gd name="connsiteY162" fmla="*/ 1295400 h 1309688"/>
              <a:gd name="connsiteX163" fmla="*/ 515114 w 2636807"/>
              <a:gd name="connsiteY163" fmla="*/ 1309688 h 1309688"/>
              <a:gd name="connsiteX164" fmla="*/ 488920 w 2636807"/>
              <a:gd name="connsiteY164" fmla="*/ 1297782 h 1309688"/>
              <a:gd name="connsiteX165" fmla="*/ 472252 w 2636807"/>
              <a:gd name="connsiteY165" fmla="*/ 1288257 h 1309688"/>
              <a:gd name="connsiteX166" fmla="*/ 453202 w 2636807"/>
              <a:gd name="connsiteY166" fmla="*/ 1283494 h 1309688"/>
              <a:gd name="connsiteX167" fmla="*/ 431770 w 2636807"/>
              <a:gd name="connsiteY167" fmla="*/ 1266825 h 1309688"/>
              <a:gd name="connsiteX168" fmla="*/ 431770 w 2636807"/>
              <a:gd name="connsiteY168" fmla="*/ 1266825 h 1309688"/>
              <a:gd name="connsiteX169" fmla="*/ 431770 w 2636807"/>
              <a:gd name="connsiteY169" fmla="*/ 1266825 h 1309688"/>
              <a:gd name="connsiteX170" fmla="*/ 398433 w 2636807"/>
              <a:gd name="connsiteY170" fmla="*/ 1228725 h 1309688"/>
              <a:gd name="connsiteX171" fmla="*/ 388908 w 2636807"/>
              <a:gd name="connsiteY171" fmla="*/ 1216819 h 1309688"/>
              <a:gd name="connsiteX172" fmla="*/ 379383 w 2636807"/>
              <a:gd name="connsiteY172" fmla="*/ 1219200 h 1309688"/>
              <a:gd name="connsiteX173" fmla="*/ 379383 w 2636807"/>
              <a:gd name="connsiteY173" fmla="*/ 1204913 h 1309688"/>
              <a:gd name="connsiteX174" fmla="*/ 374620 w 2636807"/>
              <a:gd name="connsiteY174" fmla="*/ 1190625 h 1309688"/>
              <a:gd name="connsiteX175" fmla="*/ 357952 w 2636807"/>
              <a:gd name="connsiteY175" fmla="*/ 1195388 h 1309688"/>
              <a:gd name="connsiteX176" fmla="*/ 350808 w 2636807"/>
              <a:gd name="connsiteY176" fmla="*/ 1173957 h 1309688"/>
              <a:gd name="connsiteX177" fmla="*/ 336520 w 2636807"/>
              <a:gd name="connsiteY177" fmla="*/ 1154907 h 1309688"/>
              <a:gd name="connsiteX178" fmla="*/ 350808 w 2636807"/>
              <a:gd name="connsiteY178" fmla="*/ 1143000 h 1309688"/>
              <a:gd name="connsiteX179" fmla="*/ 343664 w 2636807"/>
              <a:gd name="connsiteY179" fmla="*/ 1119188 h 1309688"/>
              <a:gd name="connsiteX180" fmla="*/ 326995 w 2636807"/>
              <a:gd name="connsiteY180" fmla="*/ 1107282 h 1309688"/>
              <a:gd name="connsiteX181" fmla="*/ 334139 w 2636807"/>
              <a:gd name="connsiteY181" fmla="*/ 1090613 h 1309688"/>
              <a:gd name="connsiteX182" fmla="*/ 329377 w 2636807"/>
              <a:gd name="connsiteY182" fmla="*/ 1073944 h 1309688"/>
              <a:gd name="connsiteX183" fmla="*/ 315089 w 2636807"/>
              <a:gd name="connsiteY183" fmla="*/ 1059657 h 1309688"/>
              <a:gd name="connsiteX184" fmla="*/ 326995 w 2636807"/>
              <a:gd name="connsiteY184" fmla="*/ 1045369 h 1309688"/>
              <a:gd name="connsiteX185" fmla="*/ 324614 w 2636807"/>
              <a:gd name="connsiteY185" fmla="*/ 995363 h 1309688"/>
              <a:gd name="connsiteX186" fmla="*/ 319852 w 2636807"/>
              <a:gd name="connsiteY186" fmla="*/ 978694 h 1309688"/>
              <a:gd name="connsiteX187" fmla="*/ 307945 w 2636807"/>
              <a:gd name="connsiteY187" fmla="*/ 950119 h 1309688"/>
              <a:gd name="connsiteX188" fmla="*/ 296039 w 2636807"/>
              <a:gd name="connsiteY188" fmla="*/ 942975 h 1309688"/>
              <a:gd name="connsiteX189" fmla="*/ 307945 w 2636807"/>
              <a:gd name="connsiteY189" fmla="*/ 888207 h 1309688"/>
              <a:gd name="connsiteX190" fmla="*/ 322233 w 2636807"/>
              <a:gd name="connsiteY190" fmla="*/ 835819 h 1309688"/>
              <a:gd name="connsiteX191" fmla="*/ 322233 w 2636807"/>
              <a:gd name="connsiteY191" fmla="*/ 792957 h 1309688"/>
              <a:gd name="connsiteX192" fmla="*/ 322233 w 2636807"/>
              <a:gd name="connsiteY192" fmla="*/ 792957 h 1309688"/>
              <a:gd name="connsiteX193" fmla="*/ 305564 w 2636807"/>
              <a:gd name="connsiteY193" fmla="*/ 757238 h 1309688"/>
              <a:gd name="connsiteX194" fmla="*/ 284133 w 2636807"/>
              <a:gd name="connsiteY194" fmla="*/ 742950 h 1309688"/>
              <a:gd name="connsiteX195" fmla="*/ 276989 w 2636807"/>
              <a:gd name="connsiteY195" fmla="*/ 726282 h 1309688"/>
              <a:gd name="connsiteX196" fmla="*/ 260320 w 2636807"/>
              <a:gd name="connsiteY196" fmla="*/ 704850 h 1309688"/>
              <a:gd name="connsiteX197" fmla="*/ 241270 w 2636807"/>
              <a:gd name="connsiteY197" fmla="*/ 681038 h 1309688"/>
              <a:gd name="connsiteX198" fmla="*/ 215077 w 2636807"/>
              <a:gd name="connsiteY198" fmla="*/ 671513 h 1309688"/>
              <a:gd name="connsiteX199" fmla="*/ 138877 w 2636807"/>
              <a:gd name="connsiteY199" fmla="*/ 592932 h 1309688"/>
              <a:gd name="connsiteX200" fmla="*/ 53152 w 2636807"/>
              <a:gd name="connsiteY200" fmla="*/ 488157 h 1309688"/>
              <a:gd name="connsiteX201" fmla="*/ 29339 w 2636807"/>
              <a:gd name="connsiteY201" fmla="*/ 373857 h 1309688"/>
              <a:gd name="connsiteX202" fmla="*/ 10289 w 2636807"/>
              <a:gd name="connsiteY202" fmla="*/ 292894 h 1309688"/>
              <a:gd name="connsiteX203" fmla="*/ 5527 w 2636807"/>
              <a:gd name="connsiteY203" fmla="*/ 216694 h 1309688"/>
              <a:gd name="connsiteX204" fmla="*/ 764 w 2636807"/>
              <a:gd name="connsiteY204" fmla="*/ 69057 h 1309688"/>
              <a:gd name="connsiteX205" fmla="*/ 22196 w 2636807"/>
              <a:gd name="connsiteY205" fmla="*/ 0 h 1309688"/>
              <a:gd name="connsiteX206" fmla="*/ 2605852 w 2636807"/>
              <a:gd name="connsiteY206" fmla="*/ 4763 h 1309688"/>
              <a:gd name="connsiteX207" fmla="*/ 2636807 w 2636807"/>
              <a:gd name="connsiteY207" fmla="*/ 881062 h 1309688"/>
              <a:gd name="connsiteX0" fmla="*/ 2636807 w 2636807"/>
              <a:gd name="connsiteY0" fmla="*/ 881062 h 1309688"/>
              <a:gd name="connsiteX1" fmla="*/ 2034352 w 2636807"/>
              <a:gd name="connsiteY1" fmla="*/ 962025 h 1309688"/>
              <a:gd name="connsiteX2" fmla="*/ 1996252 w 2636807"/>
              <a:gd name="connsiteY2" fmla="*/ 931069 h 1309688"/>
              <a:gd name="connsiteX3" fmla="*/ 1962914 w 2636807"/>
              <a:gd name="connsiteY3" fmla="*/ 902494 h 1309688"/>
              <a:gd name="connsiteX4" fmla="*/ 1922433 w 2636807"/>
              <a:gd name="connsiteY4" fmla="*/ 881063 h 1309688"/>
              <a:gd name="connsiteX5" fmla="*/ 1905764 w 2636807"/>
              <a:gd name="connsiteY5" fmla="*/ 876300 h 1309688"/>
              <a:gd name="connsiteX6" fmla="*/ 1905764 w 2636807"/>
              <a:gd name="connsiteY6" fmla="*/ 876300 h 1309688"/>
              <a:gd name="connsiteX7" fmla="*/ 1934339 w 2636807"/>
              <a:gd name="connsiteY7" fmla="*/ 869157 h 1309688"/>
              <a:gd name="connsiteX8" fmla="*/ 1953389 w 2636807"/>
              <a:gd name="connsiteY8" fmla="*/ 862013 h 1309688"/>
              <a:gd name="connsiteX9" fmla="*/ 1934339 w 2636807"/>
              <a:gd name="connsiteY9" fmla="*/ 852488 h 1309688"/>
              <a:gd name="connsiteX10" fmla="*/ 1901002 w 2636807"/>
              <a:gd name="connsiteY10" fmla="*/ 842963 h 1309688"/>
              <a:gd name="connsiteX11" fmla="*/ 1872427 w 2636807"/>
              <a:gd name="connsiteY11" fmla="*/ 828675 h 1309688"/>
              <a:gd name="connsiteX12" fmla="*/ 1841470 w 2636807"/>
              <a:gd name="connsiteY12" fmla="*/ 812007 h 1309688"/>
              <a:gd name="connsiteX13" fmla="*/ 1820039 w 2636807"/>
              <a:gd name="connsiteY13" fmla="*/ 797719 h 1309688"/>
              <a:gd name="connsiteX14" fmla="*/ 1815277 w 2636807"/>
              <a:gd name="connsiteY14" fmla="*/ 778669 h 1309688"/>
              <a:gd name="connsiteX15" fmla="*/ 1843852 w 2636807"/>
              <a:gd name="connsiteY15" fmla="*/ 788194 h 1309688"/>
              <a:gd name="connsiteX16" fmla="*/ 1843852 w 2636807"/>
              <a:gd name="connsiteY16" fmla="*/ 788194 h 1309688"/>
              <a:gd name="connsiteX17" fmla="*/ 1872427 w 2636807"/>
              <a:gd name="connsiteY17" fmla="*/ 790575 h 1309688"/>
              <a:gd name="connsiteX18" fmla="*/ 1917670 w 2636807"/>
              <a:gd name="connsiteY18" fmla="*/ 800100 h 1309688"/>
              <a:gd name="connsiteX19" fmla="*/ 1917670 w 2636807"/>
              <a:gd name="connsiteY19" fmla="*/ 800100 h 1309688"/>
              <a:gd name="connsiteX20" fmla="*/ 1898620 w 2636807"/>
              <a:gd name="connsiteY20" fmla="*/ 769144 h 1309688"/>
              <a:gd name="connsiteX21" fmla="*/ 1862902 w 2636807"/>
              <a:gd name="connsiteY21" fmla="*/ 776288 h 1309688"/>
              <a:gd name="connsiteX22" fmla="*/ 1839089 w 2636807"/>
              <a:gd name="connsiteY22" fmla="*/ 769144 h 1309688"/>
              <a:gd name="connsiteX23" fmla="*/ 1812895 w 2636807"/>
              <a:gd name="connsiteY23" fmla="*/ 766763 h 1309688"/>
              <a:gd name="connsiteX24" fmla="*/ 1786702 w 2636807"/>
              <a:gd name="connsiteY24" fmla="*/ 776288 h 1309688"/>
              <a:gd name="connsiteX25" fmla="*/ 1758127 w 2636807"/>
              <a:gd name="connsiteY25" fmla="*/ 783432 h 1309688"/>
              <a:gd name="connsiteX26" fmla="*/ 1729552 w 2636807"/>
              <a:gd name="connsiteY26" fmla="*/ 783432 h 1309688"/>
              <a:gd name="connsiteX27" fmla="*/ 1703358 w 2636807"/>
              <a:gd name="connsiteY27" fmla="*/ 769144 h 1309688"/>
              <a:gd name="connsiteX28" fmla="*/ 1679545 w 2636807"/>
              <a:gd name="connsiteY28" fmla="*/ 781050 h 1309688"/>
              <a:gd name="connsiteX29" fmla="*/ 1665258 w 2636807"/>
              <a:gd name="connsiteY29" fmla="*/ 776288 h 1309688"/>
              <a:gd name="connsiteX30" fmla="*/ 1629539 w 2636807"/>
              <a:gd name="connsiteY30" fmla="*/ 783432 h 1309688"/>
              <a:gd name="connsiteX31" fmla="*/ 1593820 w 2636807"/>
              <a:gd name="connsiteY31" fmla="*/ 783432 h 1309688"/>
              <a:gd name="connsiteX32" fmla="*/ 1570008 w 2636807"/>
              <a:gd name="connsiteY32" fmla="*/ 778669 h 1309688"/>
              <a:gd name="connsiteX33" fmla="*/ 1548577 w 2636807"/>
              <a:gd name="connsiteY33" fmla="*/ 764382 h 1309688"/>
              <a:gd name="connsiteX34" fmla="*/ 1548577 w 2636807"/>
              <a:gd name="connsiteY34" fmla="*/ 750094 h 1309688"/>
              <a:gd name="connsiteX35" fmla="*/ 1524764 w 2636807"/>
              <a:gd name="connsiteY35" fmla="*/ 785813 h 1309688"/>
              <a:gd name="connsiteX36" fmla="*/ 1529527 w 2636807"/>
              <a:gd name="connsiteY36" fmla="*/ 807244 h 1309688"/>
              <a:gd name="connsiteX37" fmla="*/ 1534289 w 2636807"/>
              <a:gd name="connsiteY37" fmla="*/ 823913 h 1309688"/>
              <a:gd name="connsiteX38" fmla="*/ 1579533 w 2636807"/>
              <a:gd name="connsiteY38" fmla="*/ 809625 h 1309688"/>
              <a:gd name="connsiteX39" fmla="*/ 1615252 w 2636807"/>
              <a:gd name="connsiteY39" fmla="*/ 807244 h 1309688"/>
              <a:gd name="connsiteX40" fmla="*/ 1655733 w 2636807"/>
              <a:gd name="connsiteY40" fmla="*/ 800100 h 1309688"/>
              <a:gd name="connsiteX41" fmla="*/ 1677164 w 2636807"/>
              <a:gd name="connsiteY41" fmla="*/ 800100 h 1309688"/>
              <a:gd name="connsiteX42" fmla="*/ 1703358 w 2636807"/>
              <a:gd name="connsiteY42" fmla="*/ 797719 h 1309688"/>
              <a:gd name="connsiteX43" fmla="*/ 1729552 w 2636807"/>
              <a:gd name="connsiteY43" fmla="*/ 814388 h 1309688"/>
              <a:gd name="connsiteX44" fmla="*/ 1750983 w 2636807"/>
              <a:gd name="connsiteY44" fmla="*/ 814388 h 1309688"/>
              <a:gd name="connsiteX45" fmla="*/ 1781939 w 2636807"/>
              <a:gd name="connsiteY45" fmla="*/ 823913 h 1309688"/>
              <a:gd name="connsiteX46" fmla="*/ 1796227 w 2636807"/>
              <a:gd name="connsiteY46" fmla="*/ 833438 h 1309688"/>
              <a:gd name="connsiteX47" fmla="*/ 1796227 w 2636807"/>
              <a:gd name="connsiteY47" fmla="*/ 852488 h 1309688"/>
              <a:gd name="connsiteX48" fmla="*/ 1724789 w 2636807"/>
              <a:gd name="connsiteY48" fmla="*/ 850107 h 1309688"/>
              <a:gd name="connsiteX49" fmla="*/ 1636683 w 2636807"/>
              <a:gd name="connsiteY49" fmla="*/ 859632 h 1309688"/>
              <a:gd name="connsiteX50" fmla="*/ 1550958 w 2636807"/>
              <a:gd name="connsiteY50" fmla="*/ 866775 h 1309688"/>
              <a:gd name="connsiteX51" fmla="*/ 1441420 w 2636807"/>
              <a:gd name="connsiteY51" fmla="*/ 890588 h 1309688"/>
              <a:gd name="connsiteX52" fmla="*/ 1341408 w 2636807"/>
              <a:gd name="connsiteY52" fmla="*/ 919163 h 1309688"/>
              <a:gd name="connsiteX53" fmla="*/ 1253302 w 2636807"/>
              <a:gd name="connsiteY53" fmla="*/ 962025 h 1309688"/>
              <a:gd name="connsiteX54" fmla="*/ 1193770 w 2636807"/>
              <a:gd name="connsiteY54" fmla="*/ 995363 h 1309688"/>
              <a:gd name="connsiteX55" fmla="*/ 1115189 w 2636807"/>
              <a:gd name="connsiteY55" fmla="*/ 1021557 h 1309688"/>
              <a:gd name="connsiteX56" fmla="*/ 1027083 w 2636807"/>
              <a:gd name="connsiteY56" fmla="*/ 1052513 h 1309688"/>
              <a:gd name="connsiteX57" fmla="*/ 993745 w 2636807"/>
              <a:gd name="connsiteY57" fmla="*/ 1064419 h 1309688"/>
              <a:gd name="connsiteX58" fmla="*/ 972314 w 2636807"/>
              <a:gd name="connsiteY58" fmla="*/ 1057275 h 1309688"/>
              <a:gd name="connsiteX59" fmla="*/ 981839 w 2636807"/>
              <a:gd name="connsiteY59" fmla="*/ 1033463 h 1309688"/>
              <a:gd name="connsiteX60" fmla="*/ 996127 w 2636807"/>
              <a:gd name="connsiteY60" fmla="*/ 1016794 h 1309688"/>
              <a:gd name="connsiteX61" fmla="*/ 1008033 w 2636807"/>
              <a:gd name="connsiteY61" fmla="*/ 997744 h 1309688"/>
              <a:gd name="connsiteX62" fmla="*/ 1008033 w 2636807"/>
              <a:gd name="connsiteY62" fmla="*/ 997744 h 1309688"/>
              <a:gd name="connsiteX63" fmla="*/ 1038989 w 2636807"/>
              <a:gd name="connsiteY63" fmla="*/ 976313 h 1309688"/>
              <a:gd name="connsiteX64" fmla="*/ 1060420 w 2636807"/>
              <a:gd name="connsiteY64" fmla="*/ 983457 h 1309688"/>
              <a:gd name="connsiteX65" fmla="*/ 1069945 w 2636807"/>
              <a:gd name="connsiteY65" fmla="*/ 1012032 h 1309688"/>
              <a:gd name="connsiteX66" fmla="*/ 1086614 w 2636807"/>
              <a:gd name="connsiteY66" fmla="*/ 1009650 h 1309688"/>
              <a:gd name="connsiteX67" fmla="*/ 1084233 w 2636807"/>
              <a:gd name="connsiteY67" fmla="*/ 990600 h 1309688"/>
              <a:gd name="connsiteX68" fmla="*/ 1084233 w 2636807"/>
              <a:gd name="connsiteY68" fmla="*/ 990600 h 1309688"/>
              <a:gd name="connsiteX69" fmla="*/ 1093758 w 2636807"/>
              <a:gd name="connsiteY69" fmla="*/ 962025 h 1309688"/>
              <a:gd name="connsiteX70" fmla="*/ 1112808 w 2636807"/>
              <a:gd name="connsiteY70" fmla="*/ 952500 h 1309688"/>
              <a:gd name="connsiteX71" fmla="*/ 1091377 w 2636807"/>
              <a:gd name="connsiteY71" fmla="*/ 954882 h 1309688"/>
              <a:gd name="connsiteX72" fmla="*/ 1048514 w 2636807"/>
              <a:gd name="connsiteY72" fmla="*/ 964407 h 1309688"/>
              <a:gd name="connsiteX73" fmla="*/ 1027083 w 2636807"/>
              <a:gd name="connsiteY73" fmla="*/ 957263 h 1309688"/>
              <a:gd name="connsiteX74" fmla="*/ 998508 w 2636807"/>
              <a:gd name="connsiteY74" fmla="*/ 957263 h 1309688"/>
              <a:gd name="connsiteX75" fmla="*/ 988983 w 2636807"/>
              <a:gd name="connsiteY75" fmla="*/ 947738 h 1309688"/>
              <a:gd name="connsiteX76" fmla="*/ 1012795 w 2636807"/>
              <a:gd name="connsiteY76" fmla="*/ 935832 h 1309688"/>
              <a:gd name="connsiteX77" fmla="*/ 1062802 w 2636807"/>
              <a:gd name="connsiteY77" fmla="*/ 923925 h 1309688"/>
              <a:gd name="connsiteX78" fmla="*/ 1093758 w 2636807"/>
              <a:gd name="connsiteY78" fmla="*/ 916782 h 1309688"/>
              <a:gd name="connsiteX79" fmla="*/ 1117570 w 2636807"/>
              <a:gd name="connsiteY79" fmla="*/ 900113 h 1309688"/>
              <a:gd name="connsiteX80" fmla="*/ 1196152 w 2636807"/>
              <a:gd name="connsiteY80" fmla="*/ 883444 h 1309688"/>
              <a:gd name="connsiteX81" fmla="*/ 1215202 w 2636807"/>
              <a:gd name="connsiteY81" fmla="*/ 871538 h 1309688"/>
              <a:gd name="connsiteX82" fmla="*/ 1184245 w 2636807"/>
              <a:gd name="connsiteY82" fmla="*/ 866775 h 1309688"/>
              <a:gd name="connsiteX83" fmla="*/ 1115189 w 2636807"/>
              <a:gd name="connsiteY83" fmla="*/ 883444 h 1309688"/>
              <a:gd name="connsiteX84" fmla="*/ 1072327 w 2636807"/>
              <a:gd name="connsiteY84" fmla="*/ 895350 h 1309688"/>
              <a:gd name="connsiteX85" fmla="*/ 1048514 w 2636807"/>
              <a:gd name="connsiteY85" fmla="*/ 912019 h 1309688"/>
              <a:gd name="connsiteX86" fmla="*/ 1005652 w 2636807"/>
              <a:gd name="connsiteY86" fmla="*/ 919163 h 1309688"/>
              <a:gd name="connsiteX87" fmla="*/ 984220 w 2636807"/>
              <a:gd name="connsiteY87" fmla="*/ 914400 h 1309688"/>
              <a:gd name="connsiteX88" fmla="*/ 960408 w 2636807"/>
              <a:gd name="connsiteY88" fmla="*/ 919163 h 1309688"/>
              <a:gd name="connsiteX89" fmla="*/ 941358 w 2636807"/>
              <a:gd name="connsiteY89" fmla="*/ 904875 h 1309688"/>
              <a:gd name="connsiteX90" fmla="*/ 919927 w 2636807"/>
              <a:gd name="connsiteY90" fmla="*/ 897732 h 1309688"/>
              <a:gd name="connsiteX91" fmla="*/ 888970 w 2636807"/>
              <a:gd name="connsiteY91" fmla="*/ 897732 h 1309688"/>
              <a:gd name="connsiteX92" fmla="*/ 869920 w 2636807"/>
              <a:gd name="connsiteY92" fmla="*/ 904875 h 1309688"/>
              <a:gd name="connsiteX93" fmla="*/ 869920 w 2636807"/>
              <a:gd name="connsiteY93" fmla="*/ 885825 h 1309688"/>
              <a:gd name="connsiteX94" fmla="*/ 862777 w 2636807"/>
              <a:gd name="connsiteY94" fmla="*/ 859632 h 1309688"/>
              <a:gd name="connsiteX95" fmla="*/ 855633 w 2636807"/>
              <a:gd name="connsiteY95" fmla="*/ 828675 h 1309688"/>
              <a:gd name="connsiteX96" fmla="*/ 860395 w 2636807"/>
              <a:gd name="connsiteY96" fmla="*/ 800100 h 1309688"/>
              <a:gd name="connsiteX97" fmla="*/ 874683 w 2636807"/>
              <a:gd name="connsiteY97" fmla="*/ 778669 h 1309688"/>
              <a:gd name="connsiteX98" fmla="*/ 843727 w 2636807"/>
              <a:gd name="connsiteY98" fmla="*/ 804863 h 1309688"/>
              <a:gd name="connsiteX99" fmla="*/ 817533 w 2636807"/>
              <a:gd name="connsiteY99" fmla="*/ 804863 h 1309688"/>
              <a:gd name="connsiteX100" fmla="*/ 784195 w 2636807"/>
              <a:gd name="connsiteY100" fmla="*/ 807244 h 1309688"/>
              <a:gd name="connsiteX101" fmla="*/ 755620 w 2636807"/>
              <a:gd name="connsiteY101" fmla="*/ 800100 h 1309688"/>
              <a:gd name="connsiteX102" fmla="*/ 731808 w 2636807"/>
              <a:gd name="connsiteY102" fmla="*/ 778669 h 1309688"/>
              <a:gd name="connsiteX103" fmla="*/ 707995 w 2636807"/>
              <a:gd name="connsiteY103" fmla="*/ 771525 h 1309688"/>
              <a:gd name="connsiteX104" fmla="*/ 662752 w 2636807"/>
              <a:gd name="connsiteY104" fmla="*/ 778669 h 1309688"/>
              <a:gd name="connsiteX105" fmla="*/ 619889 w 2636807"/>
              <a:gd name="connsiteY105" fmla="*/ 785813 h 1309688"/>
              <a:gd name="connsiteX106" fmla="*/ 574645 w 2636807"/>
              <a:gd name="connsiteY106" fmla="*/ 792957 h 1309688"/>
              <a:gd name="connsiteX107" fmla="*/ 555595 w 2636807"/>
              <a:gd name="connsiteY107" fmla="*/ 781050 h 1309688"/>
              <a:gd name="connsiteX108" fmla="*/ 550833 w 2636807"/>
              <a:gd name="connsiteY108" fmla="*/ 764382 h 1309688"/>
              <a:gd name="connsiteX109" fmla="*/ 541308 w 2636807"/>
              <a:gd name="connsiteY109" fmla="*/ 740569 h 1309688"/>
              <a:gd name="connsiteX110" fmla="*/ 541308 w 2636807"/>
              <a:gd name="connsiteY110" fmla="*/ 740569 h 1309688"/>
              <a:gd name="connsiteX111" fmla="*/ 546070 w 2636807"/>
              <a:gd name="connsiteY111" fmla="*/ 792957 h 1309688"/>
              <a:gd name="connsiteX112" fmla="*/ 560358 w 2636807"/>
              <a:gd name="connsiteY112" fmla="*/ 809625 h 1309688"/>
              <a:gd name="connsiteX113" fmla="*/ 610364 w 2636807"/>
              <a:gd name="connsiteY113" fmla="*/ 814388 h 1309688"/>
              <a:gd name="connsiteX114" fmla="*/ 660370 w 2636807"/>
              <a:gd name="connsiteY114" fmla="*/ 802482 h 1309688"/>
              <a:gd name="connsiteX115" fmla="*/ 693708 w 2636807"/>
              <a:gd name="connsiteY115" fmla="*/ 797719 h 1309688"/>
              <a:gd name="connsiteX116" fmla="*/ 724664 w 2636807"/>
              <a:gd name="connsiteY116" fmla="*/ 804863 h 1309688"/>
              <a:gd name="connsiteX117" fmla="*/ 741333 w 2636807"/>
              <a:gd name="connsiteY117" fmla="*/ 831057 h 1309688"/>
              <a:gd name="connsiteX118" fmla="*/ 767527 w 2636807"/>
              <a:gd name="connsiteY118" fmla="*/ 831057 h 1309688"/>
              <a:gd name="connsiteX119" fmla="*/ 803245 w 2636807"/>
              <a:gd name="connsiteY119" fmla="*/ 826294 h 1309688"/>
              <a:gd name="connsiteX120" fmla="*/ 831820 w 2636807"/>
              <a:gd name="connsiteY120" fmla="*/ 835819 h 1309688"/>
              <a:gd name="connsiteX121" fmla="*/ 838964 w 2636807"/>
              <a:gd name="connsiteY121" fmla="*/ 881063 h 1309688"/>
              <a:gd name="connsiteX122" fmla="*/ 850870 w 2636807"/>
              <a:gd name="connsiteY122" fmla="*/ 919163 h 1309688"/>
              <a:gd name="connsiteX123" fmla="*/ 850870 w 2636807"/>
              <a:gd name="connsiteY123" fmla="*/ 935832 h 1309688"/>
              <a:gd name="connsiteX124" fmla="*/ 841345 w 2636807"/>
              <a:gd name="connsiteY124" fmla="*/ 952500 h 1309688"/>
              <a:gd name="connsiteX125" fmla="*/ 824677 w 2636807"/>
              <a:gd name="connsiteY125" fmla="*/ 962025 h 1309688"/>
              <a:gd name="connsiteX126" fmla="*/ 803245 w 2636807"/>
              <a:gd name="connsiteY126" fmla="*/ 966788 h 1309688"/>
              <a:gd name="connsiteX127" fmla="*/ 781814 w 2636807"/>
              <a:gd name="connsiteY127" fmla="*/ 966788 h 1309688"/>
              <a:gd name="connsiteX128" fmla="*/ 769908 w 2636807"/>
              <a:gd name="connsiteY128" fmla="*/ 976313 h 1309688"/>
              <a:gd name="connsiteX129" fmla="*/ 769908 w 2636807"/>
              <a:gd name="connsiteY129" fmla="*/ 976313 h 1309688"/>
              <a:gd name="connsiteX130" fmla="*/ 800864 w 2636807"/>
              <a:gd name="connsiteY130" fmla="*/ 978694 h 1309688"/>
              <a:gd name="connsiteX131" fmla="*/ 817533 w 2636807"/>
              <a:gd name="connsiteY131" fmla="*/ 990600 h 1309688"/>
              <a:gd name="connsiteX132" fmla="*/ 838964 w 2636807"/>
              <a:gd name="connsiteY132" fmla="*/ 981075 h 1309688"/>
              <a:gd name="connsiteX133" fmla="*/ 838964 w 2636807"/>
              <a:gd name="connsiteY133" fmla="*/ 981075 h 1309688"/>
              <a:gd name="connsiteX134" fmla="*/ 865158 w 2636807"/>
              <a:gd name="connsiteY134" fmla="*/ 983457 h 1309688"/>
              <a:gd name="connsiteX135" fmla="*/ 881827 w 2636807"/>
              <a:gd name="connsiteY135" fmla="*/ 971550 h 1309688"/>
              <a:gd name="connsiteX136" fmla="*/ 910402 w 2636807"/>
              <a:gd name="connsiteY136" fmla="*/ 1009650 h 1309688"/>
              <a:gd name="connsiteX137" fmla="*/ 910402 w 2636807"/>
              <a:gd name="connsiteY137" fmla="*/ 1050132 h 1309688"/>
              <a:gd name="connsiteX138" fmla="*/ 903258 w 2636807"/>
              <a:gd name="connsiteY138" fmla="*/ 1071563 h 1309688"/>
              <a:gd name="connsiteX139" fmla="*/ 881827 w 2636807"/>
              <a:gd name="connsiteY139" fmla="*/ 1092994 h 1309688"/>
              <a:gd name="connsiteX140" fmla="*/ 843727 w 2636807"/>
              <a:gd name="connsiteY140" fmla="*/ 1107282 h 1309688"/>
              <a:gd name="connsiteX141" fmla="*/ 829439 w 2636807"/>
              <a:gd name="connsiteY141" fmla="*/ 1123950 h 1309688"/>
              <a:gd name="connsiteX142" fmla="*/ 812770 w 2636807"/>
              <a:gd name="connsiteY142" fmla="*/ 1145382 h 1309688"/>
              <a:gd name="connsiteX143" fmla="*/ 784195 w 2636807"/>
              <a:gd name="connsiteY143" fmla="*/ 1152525 h 1309688"/>
              <a:gd name="connsiteX144" fmla="*/ 767527 w 2636807"/>
              <a:gd name="connsiteY144" fmla="*/ 1159669 h 1309688"/>
              <a:gd name="connsiteX145" fmla="*/ 753239 w 2636807"/>
              <a:gd name="connsiteY145" fmla="*/ 1162050 h 1309688"/>
              <a:gd name="connsiteX146" fmla="*/ 746095 w 2636807"/>
              <a:gd name="connsiteY146" fmla="*/ 1147763 h 1309688"/>
              <a:gd name="connsiteX147" fmla="*/ 746095 w 2636807"/>
              <a:gd name="connsiteY147" fmla="*/ 1147763 h 1309688"/>
              <a:gd name="connsiteX148" fmla="*/ 736570 w 2636807"/>
              <a:gd name="connsiteY148" fmla="*/ 1173957 h 1309688"/>
              <a:gd name="connsiteX149" fmla="*/ 717520 w 2636807"/>
              <a:gd name="connsiteY149" fmla="*/ 1188244 h 1309688"/>
              <a:gd name="connsiteX150" fmla="*/ 700852 w 2636807"/>
              <a:gd name="connsiteY150" fmla="*/ 1195388 h 1309688"/>
              <a:gd name="connsiteX151" fmla="*/ 700852 w 2636807"/>
              <a:gd name="connsiteY151" fmla="*/ 1173957 h 1309688"/>
              <a:gd name="connsiteX152" fmla="*/ 688945 w 2636807"/>
              <a:gd name="connsiteY152" fmla="*/ 1152525 h 1309688"/>
              <a:gd name="connsiteX153" fmla="*/ 691327 w 2636807"/>
              <a:gd name="connsiteY153" fmla="*/ 1197769 h 1309688"/>
              <a:gd name="connsiteX154" fmla="*/ 679420 w 2636807"/>
              <a:gd name="connsiteY154" fmla="*/ 1214438 h 1309688"/>
              <a:gd name="connsiteX155" fmla="*/ 669895 w 2636807"/>
              <a:gd name="connsiteY155" fmla="*/ 1204913 h 1309688"/>
              <a:gd name="connsiteX156" fmla="*/ 648464 w 2636807"/>
              <a:gd name="connsiteY156" fmla="*/ 1197769 h 1309688"/>
              <a:gd name="connsiteX157" fmla="*/ 631795 w 2636807"/>
              <a:gd name="connsiteY157" fmla="*/ 1193007 h 1309688"/>
              <a:gd name="connsiteX158" fmla="*/ 615127 w 2636807"/>
              <a:gd name="connsiteY158" fmla="*/ 1221582 h 1309688"/>
              <a:gd name="connsiteX159" fmla="*/ 617508 w 2636807"/>
              <a:gd name="connsiteY159" fmla="*/ 1250157 h 1309688"/>
              <a:gd name="connsiteX160" fmla="*/ 605602 w 2636807"/>
              <a:gd name="connsiteY160" fmla="*/ 1273969 h 1309688"/>
              <a:gd name="connsiteX161" fmla="*/ 577027 w 2636807"/>
              <a:gd name="connsiteY161" fmla="*/ 1281113 h 1309688"/>
              <a:gd name="connsiteX162" fmla="*/ 557977 w 2636807"/>
              <a:gd name="connsiteY162" fmla="*/ 1295400 h 1309688"/>
              <a:gd name="connsiteX163" fmla="*/ 515114 w 2636807"/>
              <a:gd name="connsiteY163" fmla="*/ 1309688 h 1309688"/>
              <a:gd name="connsiteX164" fmla="*/ 488920 w 2636807"/>
              <a:gd name="connsiteY164" fmla="*/ 1297782 h 1309688"/>
              <a:gd name="connsiteX165" fmla="*/ 472252 w 2636807"/>
              <a:gd name="connsiteY165" fmla="*/ 1288257 h 1309688"/>
              <a:gd name="connsiteX166" fmla="*/ 453202 w 2636807"/>
              <a:gd name="connsiteY166" fmla="*/ 1283494 h 1309688"/>
              <a:gd name="connsiteX167" fmla="*/ 431770 w 2636807"/>
              <a:gd name="connsiteY167" fmla="*/ 1266825 h 1309688"/>
              <a:gd name="connsiteX168" fmla="*/ 431770 w 2636807"/>
              <a:gd name="connsiteY168" fmla="*/ 1266825 h 1309688"/>
              <a:gd name="connsiteX169" fmla="*/ 431770 w 2636807"/>
              <a:gd name="connsiteY169" fmla="*/ 1266825 h 1309688"/>
              <a:gd name="connsiteX170" fmla="*/ 398433 w 2636807"/>
              <a:gd name="connsiteY170" fmla="*/ 1228725 h 1309688"/>
              <a:gd name="connsiteX171" fmla="*/ 388908 w 2636807"/>
              <a:gd name="connsiteY171" fmla="*/ 1216819 h 1309688"/>
              <a:gd name="connsiteX172" fmla="*/ 379383 w 2636807"/>
              <a:gd name="connsiteY172" fmla="*/ 1219200 h 1309688"/>
              <a:gd name="connsiteX173" fmla="*/ 379383 w 2636807"/>
              <a:gd name="connsiteY173" fmla="*/ 1204913 h 1309688"/>
              <a:gd name="connsiteX174" fmla="*/ 374620 w 2636807"/>
              <a:gd name="connsiteY174" fmla="*/ 1190625 h 1309688"/>
              <a:gd name="connsiteX175" fmla="*/ 357952 w 2636807"/>
              <a:gd name="connsiteY175" fmla="*/ 1195388 h 1309688"/>
              <a:gd name="connsiteX176" fmla="*/ 350808 w 2636807"/>
              <a:gd name="connsiteY176" fmla="*/ 1173957 h 1309688"/>
              <a:gd name="connsiteX177" fmla="*/ 336520 w 2636807"/>
              <a:gd name="connsiteY177" fmla="*/ 1154907 h 1309688"/>
              <a:gd name="connsiteX178" fmla="*/ 350808 w 2636807"/>
              <a:gd name="connsiteY178" fmla="*/ 1143000 h 1309688"/>
              <a:gd name="connsiteX179" fmla="*/ 343664 w 2636807"/>
              <a:gd name="connsiteY179" fmla="*/ 1119188 h 1309688"/>
              <a:gd name="connsiteX180" fmla="*/ 326995 w 2636807"/>
              <a:gd name="connsiteY180" fmla="*/ 1107282 h 1309688"/>
              <a:gd name="connsiteX181" fmla="*/ 334139 w 2636807"/>
              <a:gd name="connsiteY181" fmla="*/ 1090613 h 1309688"/>
              <a:gd name="connsiteX182" fmla="*/ 329377 w 2636807"/>
              <a:gd name="connsiteY182" fmla="*/ 1073944 h 1309688"/>
              <a:gd name="connsiteX183" fmla="*/ 315089 w 2636807"/>
              <a:gd name="connsiteY183" fmla="*/ 1059657 h 1309688"/>
              <a:gd name="connsiteX184" fmla="*/ 326995 w 2636807"/>
              <a:gd name="connsiteY184" fmla="*/ 1045369 h 1309688"/>
              <a:gd name="connsiteX185" fmla="*/ 324614 w 2636807"/>
              <a:gd name="connsiteY185" fmla="*/ 995363 h 1309688"/>
              <a:gd name="connsiteX186" fmla="*/ 319852 w 2636807"/>
              <a:gd name="connsiteY186" fmla="*/ 978694 h 1309688"/>
              <a:gd name="connsiteX187" fmla="*/ 307945 w 2636807"/>
              <a:gd name="connsiteY187" fmla="*/ 950119 h 1309688"/>
              <a:gd name="connsiteX188" fmla="*/ 296039 w 2636807"/>
              <a:gd name="connsiteY188" fmla="*/ 942975 h 1309688"/>
              <a:gd name="connsiteX189" fmla="*/ 307945 w 2636807"/>
              <a:gd name="connsiteY189" fmla="*/ 888207 h 1309688"/>
              <a:gd name="connsiteX190" fmla="*/ 303183 w 2636807"/>
              <a:gd name="connsiteY190" fmla="*/ 821532 h 1309688"/>
              <a:gd name="connsiteX191" fmla="*/ 322233 w 2636807"/>
              <a:gd name="connsiteY191" fmla="*/ 792957 h 1309688"/>
              <a:gd name="connsiteX192" fmla="*/ 322233 w 2636807"/>
              <a:gd name="connsiteY192" fmla="*/ 792957 h 1309688"/>
              <a:gd name="connsiteX193" fmla="*/ 305564 w 2636807"/>
              <a:gd name="connsiteY193" fmla="*/ 757238 h 1309688"/>
              <a:gd name="connsiteX194" fmla="*/ 284133 w 2636807"/>
              <a:gd name="connsiteY194" fmla="*/ 742950 h 1309688"/>
              <a:gd name="connsiteX195" fmla="*/ 276989 w 2636807"/>
              <a:gd name="connsiteY195" fmla="*/ 726282 h 1309688"/>
              <a:gd name="connsiteX196" fmla="*/ 260320 w 2636807"/>
              <a:gd name="connsiteY196" fmla="*/ 704850 h 1309688"/>
              <a:gd name="connsiteX197" fmla="*/ 241270 w 2636807"/>
              <a:gd name="connsiteY197" fmla="*/ 681038 h 1309688"/>
              <a:gd name="connsiteX198" fmla="*/ 215077 w 2636807"/>
              <a:gd name="connsiteY198" fmla="*/ 671513 h 1309688"/>
              <a:gd name="connsiteX199" fmla="*/ 138877 w 2636807"/>
              <a:gd name="connsiteY199" fmla="*/ 592932 h 1309688"/>
              <a:gd name="connsiteX200" fmla="*/ 53152 w 2636807"/>
              <a:gd name="connsiteY200" fmla="*/ 488157 h 1309688"/>
              <a:gd name="connsiteX201" fmla="*/ 29339 w 2636807"/>
              <a:gd name="connsiteY201" fmla="*/ 373857 h 1309688"/>
              <a:gd name="connsiteX202" fmla="*/ 10289 w 2636807"/>
              <a:gd name="connsiteY202" fmla="*/ 292894 h 1309688"/>
              <a:gd name="connsiteX203" fmla="*/ 5527 w 2636807"/>
              <a:gd name="connsiteY203" fmla="*/ 216694 h 1309688"/>
              <a:gd name="connsiteX204" fmla="*/ 764 w 2636807"/>
              <a:gd name="connsiteY204" fmla="*/ 69057 h 1309688"/>
              <a:gd name="connsiteX205" fmla="*/ 22196 w 2636807"/>
              <a:gd name="connsiteY205" fmla="*/ 0 h 1309688"/>
              <a:gd name="connsiteX206" fmla="*/ 2605852 w 2636807"/>
              <a:gd name="connsiteY206" fmla="*/ 4763 h 1309688"/>
              <a:gd name="connsiteX207" fmla="*/ 2636807 w 2636807"/>
              <a:gd name="connsiteY207" fmla="*/ 881062 h 1309688"/>
              <a:gd name="connsiteX0" fmla="*/ 2636807 w 2636807"/>
              <a:gd name="connsiteY0" fmla="*/ 881062 h 1309688"/>
              <a:gd name="connsiteX1" fmla="*/ 2034352 w 2636807"/>
              <a:gd name="connsiteY1" fmla="*/ 962025 h 1309688"/>
              <a:gd name="connsiteX2" fmla="*/ 1996252 w 2636807"/>
              <a:gd name="connsiteY2" fmla="*/ 931069 h 1309688"/>
              <a:gd name="connsiteX3" fmla="*/ 1962914 w 2636807"/>
              <a:gd name="connsiteY3" fmla="*/ 902494 h 1309688"/>
              <a:gd name="connsiteX4" fmla="*/ 1922433 w 2636807"/>
              <a:gd name="connsiteY4" fmla="*/ 881063 h 1309688"/>
              <a:gd name="connsiteX5" fmla="*/ 1905764 w 2636807"/>
              <a:gd name="connsiteY5" fmla="*/ 876300 h 1309688"/>
              <a:gd name="connsiteX6" fmla="*/ 1905764 w 2636807"/>
              <a:gd name="connsiteY6" fmla="*/ 876300 h 1309688"/>
              <a:gd name="connsiteX7" fmla="*/ 1934339 w 2636807"/>
              <a:gd name="connsiteY7" fmla="*/ 869157 h 1309688"/>
              <a:gd name="connsiteX8" fmla="*/ 1953389 w 2636807"/>
              <a:gd name="connsiteY8" fmla="*/ 862013 h 1309688"/>
              <a:gd name="connsiteX9" fmla="*/ 1934339 w 2636807"/>
              <a:gd name="connsiteY9" fmla="*/ 852488 h 1309688"/>
              <a:gd name="connsiteX10" fmla="*/ 1901002 w 2636807"/>
              <a:gd name="connsiteY10" fmla="*/ 842963 h 1309688"/>
              <a:gd name="connsiteX11" fmla="*/ 1872427 w 2636807"/>
              <a:gd name="connsiteY11" fmla="*/ 828675 h 1309688"/>
              <a:gd name="connsiteX12" fmla="*/ 1841470 w 2636807"/>
              <a:gd name="connsiteY12" fmla="*/ 812007 h 1309688"/>
              <a:gd name="connsiteX13" fmla="*/ 1820039 w 2636807"/>
              <a:gd name="connsiteY13" fmla="*/ 797719 h 1309688"/>
              <a:gd name="connsiteX14" fmla="*/ 1815277 w 2636807"/>
              <a:gd name="connsiteY14" fmla="*/ 778669 h 1309688"/>
              <a:gd name="connsiteX15" fmla="*/ 1843852 w 2636807"/>
              <a:gd name="connsiteY15" fmla="*/ 788194 h 1309688"/>
              <a:gd name="connsiteX16" fmla="*/ 1843852 w 2636807"/>
              <a:gd name="connsiteY16" fmla="*/ 788194 h 1309688"/>
              <a:gd name="connsiteX17" fmla="*/ 1872427 w 2636807"/>
              <a:gd name="connsiteY17" fmla="*/ 790575 h 1309688"/>
              <a:gd name="connsiteX18" fmla="*/ 1917670 w 2636807"/>
              <a:gd name="connsiteY18" fmla="*/ 800100 h 1309688"/>
              <a:gd name="connsiteX19" fmla="*/ 1917670 w 2636807"/>
              <a:gd name="connsiteY19" fmla="*/ 800100 h 1309688"/>
              <a:gd name="connsiteX20" fmla="*/ 1898620 w 2636807"/>
              <a:gd name="connsiteY20" fmla="*/ 769144 h 1309688"/>
              <a:gd name="connsiteX21" fmla="*/ 1862902 w 2636807"/>
              <a:gd name="connsiteY21" fmla="*/ 776288 h 1309688"/>
              <a:gd name="connsiteX22" fmla="*/ 1839089 w 2636807"/>
              <a:gd name="connsiteY22" fmla="*/ 769144 h 1309688"/>
              <a:gd name="connsiteX23" fmla="*/ 1812895 w 2636807"/>
              <a:gd name="connsiteY23" fmla="*/ 766763 h 1309688"/>
              <a:gd name="connsiteX24" fmla="*/ 1786702 w 2636807"/>
              <a:gd name="connsiteY24" fmla="*/ 776288 h 1309688"/>
              <a:gd name="connsiteX25" fmla="*/ 1758127 w 2636807"/>
              <a:gd name="connsiteY25" fmla="*/ 783432 h 1309688"/>
              <a:gd name="connsiteX26" fmla="*/ 1729552 w 2636807"/>
              <a:gd name="connsiteY26" fmla="*/ 783432 h 1309688"/>
              <a:gd name="connsiteX27" fmla="*/ 1703358 w 2636807"/>
              <a:gd name="connsiteY27" fmla="*/ 769144 h 1309688"/>
              <a:gd name="connsiteX28" fmla="*/ 1679545 w 2636807"/>
              <a:gd name="connsiteY28" fmla="*/ 781050 h 1309688"/>
              <a:gd name="connsiteX29" fmla="*/ 1665258 w 2636807"/>
              <a:gd name="connsiteY29" fmla="*/ 776288 h 1309688"/>
              <a:gd name="connsiteX30" fmla="*/ 1629539 w 2636807"/>
              <a:gd name="connsiteY30" fmla="*/ 783432 h 1309688"/>
              <a:gd name="connsiteX31" fmla="*/ 1593820 w 2636807"/>
              <a:gd name="connsiteY31" fmla="*/ 783432 h 1309688"/>
              <a:gd name="connsiteX32" fmla="*/ 1570008 w 2636807"/>
              <a:gd name="connsiteY32" fmla="*/ 778669 h 1309688"/>
              <a:gd name="connsiteX33" fmla="*/ 1548577 w 2636807"/>
              <a:gd name="connsiteY33" fmla="*/ 764382 h 1309688"/>
              <a:gd name="connsiteX34" fmla="*/ 1548577 w 2636807"/>
              <a:gd name="connsiteY34" fmla="*/ 750094 h 1309688"/>
              <a:gd name="connsiteX35" fmla="*/ 1524764 w 2636807"/>
              <a:gd name="connsiteY35" fmla="*/ 785813 h 1309688"/>
              <a:gd name="connsiteX36" fmla="*/ 1529527 w 2636807"/>
              <a:gd name="connsiteY36" fmla="*/ 807244 h 1309688"/>
              <a:gd name="connsiteX37" fmla="*/ 1534289 w 2636807"/>
              <a:gd name="connsiteY37" fmla="*/ 823913 h 1309688"/>
              <a:gd name="connsiteX38" fmla="*/ 1579533 w 2636807"/>
              <a:gd name="connsiteY38" fmla="*/ 809625 h 1309688"/>
              <a:gd name="connsiteX39" fmla="*/ 1615252 w 2636807"/>
              <a:gd name="connsiteY39" fmla="*/ 807244 h 1309688"/>
              <a:gd name="connsiteX40" fmla="*/ 1655733 w 2636807"/>
              <a:gd name="connsiteY40" fmla="*/ 800100 h 1309688"/>
              <a:gd name="connsiteX41" fmla="*/ 1677164 w 2636807"/>
              <a:gd name="connsiteY41" fmla="*/ 800100 h 1309688"/>
              <a:gd name="connsiteX42" fmla="*/ 1703358 w 2636807"/>
              <a:gd name="connsiteY42" fmla="*/ 797719 h 1309688"/>
              <a:gd name="connsiteX43" fmla="*/ 1729552 w 2636807"/>
              <a:gd name="connsiteY43" fmla="*/ 814388 h 1309688"/>
              <a:gd name="connsiteX44" fmla="*/ 1750983 w 2636807"/>
              <a:gd name="connsiteY44" fmla="*/ 814388 h 1309688"/>
              <a:gd name="connsiteX45" fmla="*/ 1781939 w 2636807"/>
              <a:gd name="connsiteY45" fmla="*/ 823913 h 1309688"/>
              <a:gd name="connsiteX46" fmla="*/ 1796227 w 2636807"/>
              <a:gd name="connsiteY46" fmla="*/ 833438 h 1309688"/>
              <a:gd name="connsiteX47" fmla="*/ 1796227 w 2636807"/>
              <a:gd name="connsiteY47" fmla="*/ 852488 h 1309688"/>
              <a:gd name="connsiteX48" fmla="*/ 1724789 w 2636807"/>
              <a:gd name="connsiteY48" fmla="*/ 850107 h 1309688"/>
              <a:gd name="connsiteX49" fmla="*/ 1636683 w 2636807"/>
              <a:gd name="connsiteY49" fmla="*/ 859632 h 1309688"/>
              <a:gd name="connsiteX50" fmla="*/ 1550958 w 2636807"/>
              <a:gd name="connsiteY50" fmla="*/ 866775 h 1309688"/>
              <a:gd name="connsiteX51" fmla="*/ 1441420 w 2636807"/>
              <a:gd name="connsiteY51" fmla="*/ 890588 h 1309688"/>
              <a:gd name="connsiteX52" fmla="*/ 1341408 w 2636807"/>
              <a:gd name="connsiteY52" fmla="*/ 919163 h 1309688"/>
              <a:gd name="connsiteX53" fmla="*/ 1253302 w 2636807"/>
              <a:gd name="connsiteY53" fmla="*/ 962025 h 1309688"/>
              <a:gd name="connsiteX54" fmla="*/ 1193770 w 2636807"/>
              <a:gd name="connsiteY54" fmla="*/ 995363 h 1309688"/>
              <a:gd name="connsiteX55" fmla="*/ 1115189 w 2636807"/>
              <a:gd name="connsiteY55" fmla="*/ 1021557 h 1309688"/>
              <a:gd name="connsiteX56" fmla="*/ 1027083 w 2636807"/>
              <a:gd name="connsiteY56" fmla="*/ 1052513 h 1309688"/>
              <a:gd name="connsiteX57" fmla="*/ 993745 w 2636807"/>
              <a:gd name="connsiteY57" fmla="*/ 1064419 h 1309688"/>
              <a:gd name="connsiteX58" fmla="*/ 972314 w 2636807"/>
              <a:gd name="connsiteY58" fmla="*/ 1057275 h 1309688"/>
              <a:gd name="connsiteX59" fmla="*/ 981839 w 2636807"/>
              <a:gd name="connsiteY59" fmla="*/ 1033463 h 1309688"/>
              <a:gd name="connsiteX60" fmla="*/ 996127 w 2636807"/>
              <a:gd name="connsiteY60" fmla="*/ 1016794 h 1309688"/>
              <a:gd name="connsiteX61" fmla="*/ 1008033 w 2636807"/>
              <a:gd name="connsiteY61" fmla="*/ 997744 h 1309688"/>
              <a:gd name="connsiteX62" fmla="*/ 1008033 w 2636807"/>
              <a:gd name="connsiteY62" fmla="*/ 997744 h 1309688"/>
              <a:gd name="connsiteX63" fmla="*/ 1038989 w 2636807"/>
              <a:gd name="connsiteY63" fmla="*/ 976313 h 1309688"/>
              <a:gd name="connsiteX64" fmla="*/ 1060420 w 2636807"/>
              <a:gd name="connsiteY64" fmla="*/ 983457 h 1309688"/>
              <a:gd name="connsiteX65" fmla="*/ 1069945 w 2636807"/>
              <a:gd name="connsiteY65" fmla="*/ 1012032 h 1309688"/>
              <a:gd name="connsiteX66" fmla="*/ 1086614 w 2636807"/>
              <a:gd name="connsiteY66" fmla="*/ 1009650 h 1309688"/>
              <a:gd name="connsiteX67" fmla="*/ 1084233 w 2636807"/>
              <a:gd name="connsiteY67" fmla="*/ 990600 h 1309688"/>
              <a:gd name="connsiteX68" fmla="*/ 1084233 w 2636807"/>
              <a:gd name="connsiteY68" fmla="*/ 990600 h 1309688"/>
              <a:gd name="connsiteX69" fmla="*/ 1093758 w 2636807"/>
              <a:gd name="connsiteY69" fmla="*/ 962025 h 1309688"/>
              <a:gd name="connsiteX70" fmla="*/ 1112808 w 2636807"/>
              <a:gd name="connsiteY70" fmla="*/ 952500 h 1309688"/>
              <a:gd name="connsiteX71" fmla="*/ 1091377 w 2636807"/>
              <a:gd name="connsiteY71" fmla="*/ 954882 h 1309688"/>
              <a:gd name="connsiteX72" fmla="*/ 1048514 w 2636807"/>
              <a:gd name="connsiteY72" fmla="*/ 964407 h 1309688"/>
              <a:gd name="connsiteX73" fmla="*/ 1027083 w 2636807"/>
              <a:gd name="connsiteY73" fmla="*/ 957263 h 1309688"/>
              <a:gd name="connsiteX74" fmla="*/ 998508 w 2636807"/>
              <a:gd name="connsiteY74" fmla="*/ 957263 h 1309688"/>
              <a:gd name="connsiteX75" fmla="*/ 988983 w 2636807"/>
              <a:gd name="connsiteY75" fmla="*/ 947738 h 1309688"/>
              <a:gd name="connsiteX76" fmla="*/ 1012795 w 2636807"/>
              <a:gd name="connsiteY76" fmla="*/ 935832 h 1309688"/>
              <a:gd name="connsiteX77" fmla="*/ 1062802 w 2636807"/>
              <a:gd name="connsiteY77" fmla="*/ 923925 h 1309688"/>
              <a:gd name="connsiteX78" fmla="*/ 1093758 w 2636807"/>
              <a:gd name="connsiteY78" fmla="*/ 916782 h 1309688"/>
              <a:gd name="connsiteX79" fmla="*/ 1117570 w 2636807"/>
              <a:gd name="connsiteY79" fmla="*/ 900113 h 1309688"/>
              <a:gd name="connsiteX80" fmla="*/ 1196152 w 2636807"/>
              <a:gd name="connsiteY80" fmla="*/ 883444 h 1309688"/>
              <a:gd name="connsiteX81" fmla="*/ 1215202 w 2636807"/>
              <a:gd name="connsiteY81" fmla="*/ 871538 h 1309688"/>
              <a:gd name="connsiteX82" fmla="*/ 1184245 w 2636807"/>
              <a:gd name="connsiteY82" fmla="*/ 866775 h 1309688"/>
              <a:gd name="connsiteX83" fmla="*/ 1115189 w 2636807"/>
              <a:gd name="connsiteY83" fmla="*/ 883444 h 1309688"/>
              <a:gd name="connsiteX84" fmla="*/ 1072327 w 2636807"/>
              <a:gd name="connsiteY84" fmla="*/ 895350 h 1309688"/>
              <a:gd name="connsiteX85" fmla="*/ 1048514 w 2636807"/>
              <a:gd name="connsiteY85" fmla="*/ 912019 h 1309688"/>
              <a:gd name="connsiteX86" fmla="*/ 1005652 w 2636807"/>
              <a:gd name="connsiteY86" fmla="*/ 919163 h 1309688"/>
              <a:gd name="connsiteX87" fmla="*/ 984220 w 2636807"/>
              <a:gd name="connsiteY87" fmla="*/ 914400 h 1309688"/>
              <a:gd name="connsiteX88" fmla="*/ 960408 w 2636807"/>
              <a:gd name="connsiteY88" fmla="*/ 919163 h 1309688"/>
              <a:gd name="connsiteX89" fmla="*/ 941358 w 2636807"/>
              <a:gd name="connsiteY89" fmla="*/ 904875 h 1309688"/>
              <a:gd name="connsiteX90" fmla="*/ 919927 w 2636807"/>
              <a:gd name="connsiteY90" fmla="*/ 897732 h 1309688"/>
              <a:gd name="connsiteX91" fmla="*/ 888970 w 2636807"/>
              <a:gd name="connsiteY91" fmla="*/ 897732 h 1309688"/>
              <a:gd name="connsiteX92" fmla="*/ 869920 w 2636807"/>
              <a:gd name="connsiteY92" fmla="*/ 904875 h 1309688"/>
              <a:gd name="connsiteX93" fmla="*/ 869920 w 2636807"/>
              <a:gd name="connsiteY93" fmla="*/ 885825 h 1309688"/>
              <a:gd name="connsiteX94" fmla="*/ 862777 w 2636807"/>
              <a:gd name="connsiteY94" fmla="*/ 859632 h 1309688"/>
              <a:gd name="connsiteX95" fmla="*/ 855633 w 2636807"/>
              <a:gd name="connsiteY95" fmla="*/ 828675 h 1309688"/>
              <a:gd name="connsiteX96" fmla="*/ 860395 w 2636807"/>
              <a:gd name="connsiteY96" fmla="*/ 800100 h 1309688"/>
              <a:gd name="connsiteX97" fmla="*/ 874683 w 2636807"/>
              <a:gd name="connsiteY97" fmla="*/ 778669 h 1309688"/>
              <a:gd name="connsiteX98" fmla="*/ 843727 w 2636807"/>
              <a:gd name="connsiteY98" fmla="*/ 804863 h 1309688"/>
              <a:gd name="connsiteX99" fmla="*/ 817533 w 2636807"/>
              <a:gd name="connsiteY99" fmla="*/ 804863 h 1309688"/>
              <a:gd name="connsiteX100" fmla="*/ 784195 w 2636807"/>
              <a:gd name="connsiteY100" fmla="*/ 807244 h 1309688"/>
              <a:gd name="connsiteX101" fmla="*/ 755620 w 2636807"/>
              <a:gd name="connsiteY101" fmla="*/ 800100 h 1309688"/>
              <a:gd name="connsiteX102" fmla="*/ 731808 w 2636807"/>
              <a:gd name="connsiteY102" fmla="*/ 778669 h 1309688"/>
              <a:gd name="connsiteX103" fmla="*/ 707995 w 2636807"/>
              <a:gd name="connsiteY103" fmla="*/ 771525 h 1309688"/>
              <a:gd name="connsiteX104" fmla="*/ 662752 w 2636807"/>
              <a:gd name="connsiteY104" fmla="*/ 778669 h 1309688"/>
              <a:gd name="connsiteX105" fmla="*/ 619889 w 2636807"/>
              <a:gd name="connsiteY105" fmla="*/ 785813 h 1309688"/>
              <a:gd name="connsiteX106" fmla="*/ 574645 w 2636807"/>
              <a:gd name="connsiteY106" fmla="*/ 792957 h 1309688"/>
              <a:gd name="connsiteX107" fmla="*/ 555595 w 2636807"/>
              <a:gd name="connsiteY107" fmla="*/ 781050 h 1309688"/>
              <a:gd name="connsiteX108" fmla="*/ 550833 w 2636807"/>
              <a:gd name="connsiteY108" fmla="*/ 764382 h 1309688"/>
              <a:gd name="connsiteX109" fmla="*/ 541308 w 2636807"/>
              <a:gd name="connsiteY109" fmla="*/ 740569 h 1309688"/>
              <a:gd name="connsiteX110" fmla="*/ 541308 w 2636807"/>
              <a:gd name="connsiteY110" fmla="*/ 740569 h 1309688"/>
              <a:gd name="connsiteX111" fmla="*/ 546070 w 2636807"/>
              <a:gd name="connsiteY111" fmla="*/ 792957 h 1309688"/>
              <a:gd name="connsiteX112" fmla="*/ 560358 w 2636807"/>
              <a:gd name="connsiteY112" fmla="*/ 809625 h 1309688"/>
              <a:gd name="connsiteX113" fmla="*/ 610364 w 2636807"/>
              <a:gd name="connsiteY113" fmla="*/ 814388 h 1309688"/>
              <a:gd name="connsiteX114" fmla="*/ 660370 w 2636807"/>
              <a:gd name="connsiteY114" fmla="*/ 802482 h 1309688"/>
              <a:gd name="connsiteX115" fmla="*/ 693708 w 2636807"/>
              <a:gd name="connsiteY115" fmla="*/ 797719 h 1309688"/>
              <a:gd name="connsiteX116" fmla="*/ 724664 w 2636807"/>
              <a:gd name="connsiteY116" fmla="*/ 804863 h 1309688"/>
              <a:gd name="connsiteX117" fmla="*/ 741333 w 2636807"/>
              <a:gd name="connsiteY117" fmla="*/ 831057 h 1309688"/>
              <a:gd name="connsiteX118" fmla="*/ 767527 w 2636807"/>
              <a:gd name="connsiteY118" fmla="*/ 831057 h 1309688"/>
              <a:gd name="connsiteX119" fmla="*/ 803245 w 2636807"/>
              <a:gd name="connsiteY119" fmla="*/ 826294 h 1309688"/>
              <a:gd name="connsiteX120" fmla="*/ 831820 w 2636807"/>
              <a:gd name="connsiteY120" fmla="*/ 835819 h 1309688"/>
              <a:gd name="connsiteX121" fmla="*/ 838964 w 2636807"/>
              <a:gd name="connsiteY121" fmla="*/ 881063 h 1309688"/>
              <a:gd name="connsiteX122" fmla="*/ 850870 w 2636807"/>
              <a:gd name="connsiteY122" fmla="*/ 919163 h 1309688"/>
              <a:gd name="connsiteX123" fmla="*/ 850870 w 2636807"/>
              <a:gd name="connsiteY123" fmla="*/ 935832 h 1309688"/>
              <a:gd name="connsiteX124" fmla="*/ 841345 w 2636807"/>
              <a:gd name="connsiteY124" fmla="*/ 952500 h 1309688"/>
              <a:gd name="connsiteX125" fmla="*/ 824677 w 2636807"/>
              <a:gd name="connsiteY125" fmla="*/ 962025 h 1309688"/>
              <a:gd name="connsiteX126" fmla="*/ 803245 w 2636807"/>
              <a:gd name="connsiteY126" fmla="*/ 966788 h 1309688"/>
              <a:gd name="connsiteX127" fmla="*/ 781814 w 2636807"/>
              <a:gd name="connsiteY127" fmla="*/ 966788 h 1309688"/>
              <a:gd name="connsiteX128" fmla="*/ 769908 w 2636807"/>
              <a:gd name="connsiteY128" fmla="*/ 976313 h 1309688"/>
              <a:gd name="connsiteX129" fmla="*/ 769908 w 2636807"/>
              <a:gd name="connsiteY129" fmla="*/ 976313 h 1309688"/>
              <a:gd name="connsiteX130" fmla="*/ 800864 w 2636807"/>
              <a:gd name="connsiteY130" fmla="*/ 978694 h 1309688"/>
              <a:gd name="connsiteX131" fmla="*/ 817533 w 2636807"/>
              <a:gd name="connsiteY131" fmla="*/ 990600 h 1309688"/>
              <a:gd name="connsiteX132" fmla="*/ 838964 w 2636807"/>
              <a:gd name="connsiteY132" fmla="*/ 981075 h 1309688"/>
              <a:gd name="connsiteX133" fmla="*/ 838964 w 2636807"/>
              <a:gd name="connsiteY133" fmla="*/ 981075 h 1309688"/>
              <a:gd name="connsiteX134" fmla="*/ 865158 w 2636807"/>
              <a:gd name="connsiteY134" fmla="*/ 983457 h 1309688"/>
              <a:gd name="connsiteX135" fmla="*/ 881827 w 2636807"/>
              <a:gd name="connsiteY135" fmla="*/ 971550 h 1309688"/>
              <a:gd name="connsiteX136" fmla="*/ 910402 w 2636807"/>
              <a:gd name="connsiteY136" fmla="*/ 1009650 h 1309688"/>
              <a:gd name="connsiteX137" fmla="*/ 910402 w 2636807"/>
              <a:gd name="connsiteY137" fmla="*/ 1050132 h 1309688"/>
              <a:gd name="connsiteX138" fmla="*/ 903258 w 2636807"/>
              <a:gd name="connsiteY138" fmla="*/ 1071563 h 1309688"/>
              <a:gd name="connsiteX139" fmla="*/ 881827 w 2636807"/>
              <a:gd name="connsiteY139" fmla="*/ 1092994 h 1309688"/>
              <a:gd name="connsiteX140" fmla="*/ 843727 w 2636807"/>
              <a:gd name="connsiteY140" fmla="*/ 1107282 h 1309688"/>
              <a:gd name="connsiteX141" fmla="*/ 829439 w 2636807"/>
              <a:gd name="connsiteY141" fmla="*/ 1123950 h 1309688"/>
              <a:gd name="connsiteX142" fmla="*/ 812770 w 2636807"/>
              <a:gd name="connsiteY142" fmla="*/ 1145382 h 1309688"/>
              <a:gd name="connsiteX143" fmla="*/ 784195 w 2636807"/>
              <a:gd name="connsiteY143" fmla="*/ 1152525 h 1309688"/>
              <a:gd name="connsiteX144" fmla="*/ 767527 w 2636807"/>
              <a:gd name="connsiteY144" fmla="*/ 1159669 h 1309688"/>
              <a:gd name="connsiteX145" fmla="*/ 753239 w 2636807"/>
              <a:gd name="connsiteY145" fmla="*/ 1162050 h 1309688"/>
              <a:gd name="connsiteX146" fmla="*/ 746095 w 2636807"/>
              <a:gd name="connsiteY146" fmla="*/ 1147763 h 1309688"/>
              <a:gd name="connsiteX147" fmla="*/ 746095 w 2636807"/>
              <a:gd name="connsiteY147" fmla="*/ 1147763 h 1309688"/>
              <a:gd name="connsiteX148" fmla="*/ 736570 w 2636807"/>
              <a:gd name="connsiteY148" fmla="*/ 1173957 h 1309688"/>
              <a:gd name="connsiteX149" fmla="*/ 717520 w 2636807"/>
              <a:gd name="connsiteY149" fmla="*/ 1188244 h 1309688"/>
              <a:gd name="connsiteX150" fmla="*/ 700852 w 2636807"/>
              <a:gd name="connsiteY150" fmla="*/ 1195388 h 1309688"/>
              <a:gd name="connsiteX151" fmla="*/ 700852 w 2636807"/>
              <a:gd name="connsiteY151" fmla="*/ 1173957 h 1309688"/>
              <a:gd name="connsiteX152" fmla="*/ 688945 w 2636807"/>
              <a:gd name="connsiteY152" fmla="*/ 1152525 h 1309688"/>
              <a:gd name="connsiteX153" fmla="*/ 691327 w 2636807"/>
              <a:gd name="connsiteY153" fmla="*/ 1197769 h 1309688"/>
              <a:gd name="connsiteX154" fmla="*/ 679420 w 2636807"/>
              <a:gd name="connsiteY154" fmla="*/ 1214438 h 1309688"/>
              <a:gd name="connsiteX155" fmla="*/ 669895 w 2636807"/>
              <a:gd name="connsiteY155" fmla="*/ 1204913 h 1309688"/>
              <a:gd name="connsiteX156" fmla="*/ 648464 w 2636807"/>
              <a:gd name="connsiteY156" fmla="*/ 1197769 h 1309688"/>
              <a:gd name="connsiteX157" fmla="*/ 631795 w 2636807"/>
              <a:gd name="connsiteY157" fmla="*/ 1193007 h 1309688"/>
              <a:gd name="connsiteX158" fmla="*/ 615127 w 2636807"/>
              <a:gd name="connsiteY158" fmla="*/ 1221582 h 1309688"/>
              <a:gd name="connsiteX159" fmla="*/ 617508 w 2636807"/>
              <a:gd name="connsiteY159" fmla="*/ 1250157 h 1309688"/>
              <a:gd name="connsiteX160" fmla="*/ 605602 w 2636807"/>
              <a:gd name="connsiteY160" fmla="*/ 1273969 h 1309688"/>
              <a:gd name="connsiteX161" fmla="*/ 577027 w 2636807"/>
              <a:gd name="connsiteY161" fmla="*/ 1281113 h 1309688"/>
              <a:gd name="connsiteX162" fmla="*/ 557977 w 2636807"/>
              <a:gd name="connsiteY162" fmla="*/ 1295400 h 1309688"/>
              <a:gd name="connsiteX163" fmla="*/ 515114 w 2636807"/>
              <a:gd name="connsiteY163" fmla="*/ 1309688 h 1309688"/>
              <a:gd name="connsiteX164" fmla="*/ 488920 w 2636807"/>
              <a:gd name="connsiteY164" fmla="*/ 1297782 h 1309688"/>
              <a:gd name="connsiteX165" fmla="*/ 472252 w 2636807"/>
              <a:gd name="connsiteY165" fmla="*/ 1288257 h 1309688"/>
              <a:gd name="connsiteX166" fmla="*/ 453202 w 2636807"/>
              <a:gd name="connsiteY166" fmla="*/ 1283494 h 1309688"/>
              <a:gd name="connsiteX167" fmla="*/ 431770 w 2636807"/>
              <a:gd name="connsiteY167" fmla="*/ 1266825 h 1309688"/>
              <a:gd name="connsiteX168" fmla="*/ 431770 w 2636807"/>
              <a:gd name="connsiteY168" fmla="*/ 1266825 h 1309688"/>
              <a:gd name="connsiteX169" fmla="*/ 431770 w 2636807"/>
              <a:gd name="connsiteY169" fmla="*/ 1266825 h 1309688"/>
              <a:gd name="connsiteX170" fmla="*/ 398433 w 2636807"/>
              <a:gd name="connsiteY170" fmla="*/ 1228725 h 1309688"/>
              <a:gd name="connsiteX171" fmla="*/ 388908 w 2636807"/>
              <a:gd name="connsiteY171" fmla="*/ 1216819 h 1309688"/>
              <a:gd name="connsiteX172" fmla="*/ 379383 w 2636807"/>
              <a:gd name="connsiteY172" fmla="*/ 1219200 h 1309688"/>
              <a:gd name="connsiteX173" fmla="*/ 379383 w 2636807"/>
              <a:gd name="connsiteY173" fmla="*/ 1204913 h 1309688"/>
              <a:gd name="connsiteX174" fmla="*/ 374620 w 2636807"/>
              <a:gd name="connsiteY174" fmla="*/ 1190625 h 1309688"/>
              <a:gd name="connsiteX175" fmla="*/ 357952 w 2636807"/>
              <a:gd name="connsiteY175" fmla="*/ 1195388 h 1309688"/>
              <a:gd name="connsiteX176" fmla="*/ 350808 w 2636807"/>
              <a:gd name="connsiteY176" fmla="*/ 1173957 h 1309688"/>
              <a:gd name="connsiteX177" fmla="*/ 336520 w 2636807"/>
              <a:gd name="connsiteY177" fmla="*/ 1154907 h 1309688"/>
              <a:gd name="connsiteX178" fmla="*/ 350808 w 2636807"/>
              <a:gd name="connsiteY178" fmla="*/ 1143000 h 1309688"/>
              <a:gd name="connsiteX179" fmla="*/ 343664 w 2636807"/>
              <a:gd name="connsiteY179" fmla="*/ 1119188 h 1309688"/>
              <a:gd name="connsiteX180" fmla="*/ 326995 w 2636807"/>
              <a:gd name="connsiteY180" fmla="*/ 1107282 h 1309688"/>
              <a:gd name="connsiteX181" fmla="*/ 334139 w 2636807"/>
              <a:gd name="connsiteY181" fmla="*/ 1090613 h 1309688"/>
              <a:gd name="connsiteX182" fmla="*/ 329377 w 2636807"/>
              <a:gd name="connsiteY182" fmla="*/ 1073944 h 1309688"/>
              <a:gd name="connsiteX183" fmla="*/ 315089 w 2636807"/>
              <a:gd name="connsiteY183" fmla="*/ 1059657 h 1309688"/>
              <a:gd name="connsiteX184" fmla="*/ 326995 w 2636807"/>
              <a:gd name="connsiteY184" fmla="*/ 1045369 h 1309688"/>
              <a:gd name="connsiteX185" fmla="*/ 324614 w 2636807"/>
              <a:gd name="connsiteY185" fmla="*/ 995363 h 1309688"/>
              <a:gd name="connsiteX186" fmla="*/ 319852 w 2636807"/>
              <a:gd name="connsiteY186" fmla="*/ 978694 h 1309688"/>
              <a:gd name="connsiteX187" fmla="*/ 307945 w 2636807"/>
              <a:gd name="connsiteY187" fmla="*/ 950119 h 1309688"/>
              <a:gd name="connsiteX188" fmla="*/ 346045 w 2636807"/>
              <a:gd name="connsiteY188" fmla="*/ 921544 h 1309688"/>
              <a:gd name="connsiteX189" fmla="*/ 307945 w 2636807"/>
              <a:gd name="connsiteY189" fmla="*/ 888207 h 1309688"/>
              <a:gd name="connsiteX190" fmla="*/ 303183 w 2636807"/>
              <a:gd name="connsiteY190" fmla="*/ 821532 h 1309688"/>
              <a:gd name="connsiteX191" fmla="*/ 322233 w 2636807"/>
              <a:gd name="connsiteY191" fmla="*/ 792957 h 1309688"/>
              <a:gd name="connsiteX192" fmla="*/ 322233 w 2636807"/>
              <a:gd name="connsiteY192" fmla="*/ 792957 h 1309688"/>
              <a:gd name="connsiteX193" fmla="*/ 305564 w 2636807"/>
              <a:gd name="connsiteY193" fmla="*/ 757238 h 1309688"/>
              <a:gd name="connsiteX194" fmla="*/ 284133 w 2636807"/>
              <a:gd name="connsiteY194" fmla="*/ 742950 h 1309688"/>
              <a:gd name="connsiteX195" fmla="*/ 276989 w 2636807"/>
              <a:gd name="connsiteY195" fmla="*/ 726282 h 1309688"/>
              <a:gd name="connsiteX196" fmla="*/ 260320 w 2636807"/>
              <a:gd name="connsiteY196" fmla="*/ 704850 h 1309688"/>
              <a:gd name="connsiteX197" fmla="*/ 241270 w 2636807"/>
              <a:gd name="connsiteY197" fmla="*/ 681038 h 1309688"/>
              <a:gd name="connsiteX198" fmla="*/ 215077 w 2636807"/>
              <a:gd name="connsiteY198" fmla="*/ 671513 h 1309688"/>
              <a:gd name="connsiteX199" fmla="*/ 138877 w 2636807"/>
              <a:gd name="connsiteY199" fmla="*/ 592932 h 1309688"/>
              <a:gd name="connsiteX200" fmla="*/ 53152 w 2636807"/>
              <a:gd name="connsiteY200" fmla="*/ 488157 h 1309688"/>
              <a:gd name="connsiteX201" fmla="*/ 29339 w 2636807"/>
              <a:gd name="connsiteY201" fmla="*/ 373857 h 1309688"/>
              <a:gd name="connsiteX202" fmla="*/ 10289 w 2636807"/>
              <a:gd name="connsiteY202" fmla="*/ 292894 h 1309688"/>
              <a:gd name="connsiteX203" fmla="*/ 5527 w 2636807"/>
              <a:gd name="connsiteY203" fmla="*/ 216694 h 1309688"/>
              <a:gd name="connsiteX204" fmla="*/ 764 w 2636807"/>
              <a:gd name="connsiteY204" fmla="*/ 69057 h 1309688"/>
              <a:gd name="connsiteX205" fmla="*/ 22196 w 2636807"/>
              <a:gd name="connsiteY205" fmla="*/ 0 h 1309688"/>
              <a:gd name="connsiteX206" fmla="*/ 2605852 w 2636807"/>
              <a:gd name="connsiteY206" fmla="*/ 4763 h 1309688"/>
              <a:gd name="connsiteX207" fmla="*/ 2636807 w 2636807"/>
              <a:gd name="connsiteY207" fmla="*/ 881062 h 1309688"/>
              <a:gd name="connsiteX0" fmla="*/ 2636807 w 2636807"/>
              <a:gd name="connsiteY0" fmla="*/ 881062 h 1309688"/>
              <a:gd name="connsiteX1" fmla="*/ 2034352 w 2636807"/>
              <a:gd name="connsiteY1" fmla="*/ 962025 h 1309688"/>
              <a:gd name="connsiteX2" fmla="*/ 1996252 w 2636807"/>
              <a:gd name="connsiteY2" fmla="*/ 931069 h 1309688"/>
              <a:gd name="connsiteX3" fmla="*/ 1962914 w 2636807"/>
              <a:gd name="connsiteY3" fmla="*/ 902494 h 1309688"/>
              <a:gd name="connsiteX4" fmla="*/ 1922433 w 2636807"/>
              <a:gd name="connsiteY4" fmla="*/ 881063 h 1309688"/>
              <a:gd name="connsiteX5" fmla="*/ 1905764 w 2636807"/>
              <a:gd name="connsiteY5" fmla="*/ 876300 h 1309688"/>
              <a:gd name="connsiteX6" fmla="*/ 1905764 w 2636807"/>
              <a:gd name="connsiteY6" fmla="*/ 876300 h 1309688"/>
              <a:gd name="connsiteX7" fmla="*/ 1934339 w 2636807"/>
              <a:gd name="connsiteY7" fmla="*/ 869157 h 1309688"/>
              <a:gd name="connsiteX8" fmla="*/ 1953389 w 2636807"/>
              <a:gd name="connsiteY8" fmla="*/ 862013 h 1309688"/>
              <a:gd name="connsiteX9" fmla="*/ 1934339 w 2636807"/>
              <a:gd name="connsiteY9" fmla="*/ 852488 h 1309688"/>
              <a:gd name="connsiteX10" fmla="*/ 1901002 w 2636807"/>
              <a:gd name="connsiteY10" fmla="*/ 842963 h 1309688"/>
              <a:gd name="connsiteX11" fmla="*/ 1872427 w 2636807"/>
              <a:gd name="connsiteY11" fmla="*/ 828675 h 1309688"/>
              <a:gd name="connsiteX12" fmla="*/ 1841470 w 2636807"/>
              <a:gd name="connsiteY12" fmla="*/ 812007 h 1309688"/>
              <a:gd name="connsiteX13" fmla="*/ 1820039 w 2636807"/>
              <a:gd name="connsiteY13" fmla="*/ 797719 h 1309688"/>
              <a:gd name="connsiteX14" fmla="*/ 1815277 w 2636807"/>
              <a:gd name="connsiteY14" fmla="*/ 778669 h 1309688"/>
              <a:gd name="connsiteX15" fmla="*/ 1843852 w 2636807"/>
              <a:gd name="connsiteY15" fmla="*/ 788194 h 1309688"/>
              <a:gd name="connsiteX16" fmla="*/ 1843852 w 2636807"/>
              <a:gd name="connsiteY16" fmla="*/ 788194 h 1309688"/>
              <a:gd name="connsiteX17" fmla="*/ 1872427 w 2636807"/>
              <a:gd name="connsiteY17" fmla="*/ 790575 h 1309688"/>
              <a:gd name="connsiteX18" fmla="*/ 1917670 w 2636807"/>
              <a:gd name="connsiteY18" fmla="*/ 800100 h 1309688"/>
              <a:gd name="connsiteX19" fmla="*/ 1917670 w 2636807"/>
              <a:gd name="connsiteY19" fmla="*/ 800100 h 1309688"/>
              <a:gd name="connsiteX20" fmla="*/ 1898620 w 2636807"/>
              <a:gd name="connsiteY20" fmla="*/ 769144 h 1309688"/>
              <a:gd name="connsiteX21" fmla="*/ 1862902 w 2636807"/>
              <a:gd name="connsiteY21" fmla="*/ 776288 h 1309688"/>
              <a:gd name="connsiteX22" fmla="*/ 1839089 w 2636807"/>
              <a:gd name="connsiteY22" fmla="*/ 769144 h 1309688"/>
              <a:gd name="connsiteX23" fmla="*/ 1812895 w 2636807"/>
              <a:gd name="connsiteY23" fmla="*/ 766763 h 1309688"/>
              <a:gd name="connsiteX24" fmla="*/ 1786702 w 2636807"/>
              <a:gd name="connsiteY24" fmla="*/ 776288 h 1309688"/>
              <a:gd name="connsiteX25" fmla="*/ 1758127 w 2636807"/>
              <a:gd name="connsiteY25" fmla="*/ 783432 h 1309688"/>
              <a:gd name="connsiteX26" fmla="*/ 1729552 w 2636807"/>
              <a:gd name="connsiteY26" fmla="*/ 783432 h 1309688"/>
              <a:gd name="connsiteX27" fmla="*/ 1703358 w 2636807"/>
              <a:gd name="connsiteY27" fmla="*/ 769144 h 1309688"/>
              <a:gd name="connsiteX28" fmla="*/ 1679545 w 2636807"/>
              <a:gd name="connsiteY28" fmla="*/ 781050 h 1309688"/>
              <a:gd name="connsiteX29" fmla="*/ 1665258 w 2636807"/>
              <a:gd name="connsiteY29" fmla="*/ 776288 h 1309688"/>
              <a:gd name="connsiteX30" fmla="*/ 1629539 w 2636807"/>
              <a:gd name="connsiteY30" fmla="*/ 783432 h 1309688"/>
              <a:gd name="connsiteX31" fmla="*/ 1593820 w 2636807"/>
              <a:gd name="connsiteY31" fmla="*/ 783432 h 1309688"/>
              <a:gd name="connsiteX32" fmla="*/ 1570008 w 2636807"/>
              <a:gd name="connsiteY32" fmla="*/ 778669 h 1309688"/>
              <a:gd name="connsiteX33" fmla="*/ 1548577 w 2636807"/>
              <a:gd name="connsiteY33" fmla="*/ 764382 h 1309688"/>
              <a:gd name="connsiteX34" fmla="*/ 1548577 w 2636807"/>
              <a:gd name="connsiteY34" fmla="*/ 750094 h 1309688"/>
              <a:gd name="connsiteX35" fmla="*/ 1524764 w 2636807"/>
              <a:gd name="connsiteY35" fmla="*/ 785813 h 1309688"/>
              <a:gd name="connsiteX36" fmla="*/ 1529527 w 2636807"/>
              <a:gd name="connsiteY36" fmla="*/ 807244 h 1309688"/>
              <a:gd name="connsiteX37" fmla="*/ 1534289 w 2636807"/>
              <a:gd name="connsiteY37" fmla="*/ 823913 h 1309688"/>
              <a:gd name="connsiteX38" fmla="*/ 1579533 w 2636807"/>
              <a:gd name="connsiteY38" fmla="*/ 809625 h 1309688"/>
              <a:gd name="connsiteX39" fmla="*/ 1615252 w 2636807"/>
              <a:gd name="connsiteY39" fmla="*/ 807244 h 1309688"/>
              <a:gd name="connsiteX40" fmla="*/ 1655733 w 2636807"/>
              <a:gd name="connsiteY40" fmla="*/ 800100 h 1309688"/>
              <a:gd name="connsiteX41" fmla="*/ 1677164 w 2636807"/>
              <a:gd name="connsiteY41" fmla="*/ 800100 h 1309688"/>
              <a:gd name="connsiteX42" fmla="*/ 1703358 w 2636807"/>
              <a:gd name="connsiteY42" fmla="*/ 797719 h 1309688"/>
              <a:gd name="connsiteX43" fmla="*/ 1729552 w 2636807"/>
              <a:gd name="connsiteY43" fmla="*/ 814388 h 1309688"/>
              <a:gd name="connsiteX44" fmla="*/ 1750983 w 2636807"/>
              <a:gd name="connsiteY44" fmla="*/ 814388 h 1309688"/>
              <a:gd name="connsiteX45" fmla="*/ 1781939 w 2636807"/>
              <a:gd name="connsiteY45" fmla="*/ 823913 h 1309688"/>
              <a:gd name="connsiteX46" fmla="*/ 1796227 w 2636807"/>
              <a:gd name="connsiteY46" fmla="*/ 833438 h 1309688"/>
              <a:gd name="connsiteX47" fmla="*/ 1796227 w 2636807"/>
              <a:gd name="connsiteY47" fmla="*/ 852488 h 1309688"/>
              <a:gd name="connsiteX48" fmla="*/ 1724789 w 2636807"/>
              <a:gd name="connsiteY48" fmla="*/ 850107 h 1309688"/>
              <a:gd name="connsiteX49" fmla="*/ 1636683 w 2636807"/>
              <a:gd name="connsiteY49" fmla="*/ 859632 h 1309688"/>
              <a:gd name="connsiteX50" fmla="*/ 1550958 w 2636807"/>
              <a:gd name="connsiteY50" fmla="*/ 866775 h 1309688"/>
              <a:gd name="connsiteX51" fmla="*/ 1441420 w 2636807"/>
              <a:gd name="connsiteY51" fmla="*/ 890588 h 1309688"/>
              <a:gd name="connsiteX52" fmla="*/ 1341408 w 2636807"/>
              <a:gd name="connsiteY52" fmla="*/ 919163 h 1309688"/>
              <a:gd name="connsiteX53" fmla="*/ 1253302 w 2636807"/>
              <a:gd name="connsiteY53" fmla="*/ 962025 h 1309688"/>
              <a:gd name="connsiteX54" fmla="*/ 1193770 w 2636807"/>
              <a:gd name="connsiteY54" fmla="*/ 995363 h 1309688"/>
              <a:gd name="connsiteX55" fmla="*/ 1115189 w 2636807"/>
              <a:gd name="connsiteY55" fmla="*/ 1021557 h 1309688"/>
              <a:gd name="connsiteX56" fmla="*/ 1027083 w 2636807"/>
              <a:gd name="connsiteY56" fmla="*/ 1052513 h 1309688"/>
              <a:gd name="connsiteX57" fmla="*/ 993745 w 2636807"/>
              <a:gd name="connsiteY57" fmla="*/ 1064419 h 1309688"/>
              <a:gd name="connsiteX58" fmla="*/ 972314 w 2636807"/>
              <a:gd name="connsiteY58" fmla="*/ 1057275 h 1309688"/>
              <a:gd name="connsiteX59" fmla="*/ 981839 w 2636807"/>
              <a:gd name="connsiteY59" fmla="*/ 1033463 h 1309688"/>
              <a:gd name="connsiteX60" fmla="*/ 996127 w 2636807"/>
              <a:gd name="connsiteY60" fmla="*/ 1016794 h 1309688"/>
              <a:gd name="connsiteX61" fmla="*/ 1008033 w 2636807"/>
              <a:gd name="connsiteY61" fmla="*/ 997744 h 1309688"/>
              <a:gd name="connsiteX62" fmla="*/ 1008033 w 2636807"/>
              <a:gd name="connsiteY62" fmla="*/ 997744 h 1309688"/>
              <a:gd name="connsiteX63" fmla="*/ 1038989 w 2636807"/>
              <a:gd name="connsiteY63" fmla="*/ 976313 h 1309688"/>
              <a:gd name="connsiteX64" fmla="*/ 1060420 w 2636807"/>
              <a:gd name="connsiteY64" fmla="*/ 983457 h 1309688"/>
              <a:gd name="connsiteX65" fmla="*/ 1069945 w 2636807"/>
              <a:gd name="connsiteY65" fmla="*/ 1012032 h 1309688"/>
              <a:gd name="connsiteX66" fmla="*/ 1086614 w 2636807"/>
              <a:gd name="connsiteY66" fmla="*/ 1009650 h 1309688"/>
              <a:gd name="connsiteX67" fmla="*/ 1084233 w 2636807"/>
              <a:gd name="connsiteY67" fmla="*/ 990600 h 1309688"/>
              <a:gd name="connsiteX68" fmla="*/ 1084233 w 2636807"/>
              <a:gd name="connsiteY68" fmla="*/ 990600 h 1309688"/>
              <a:gd name="connsiteX69" fmla="*/ 1093758 w 2636807"/>
              <a:gd name="connsiteY69" fmla="*/ 962025 h 1309688"/>
              <a:gd name="connsiteX70" fmla="*/ 1112808 w 2636807"/>
              <a:gd name="connsiteY70" fmla="*/ 952500 h 1309688"/>
              <a:gd name="connsiteX71" fmla="*/ 1091377 w 2636807"/>
              <a:gd name="connsiteY71" fmla="*/ 954882 h 1309688"/>
              <a:gd name="connsiteX72" fmla="*/ 1048514 w 2636807"/>
              <a:gd name="connsiteY72" fmla="*/ 964407 h 1309688"/>
              <a:gd name="connsiteX73" fmla="*/ 1027083 w 2636807"/>
              <a:gd name="connsiteY73" fmla="*/ 957263 h 1309688"/>
              <a:gd name="connsiteX74" fmla="*/ 998508 w 2636807"/>
              <a:gd name="connsiteY74" fmla="*/ 957263 h 1309688"/>
              <a:gd name="connsiteX75" fmla="*/ 988983 w 2636807"/>
              <a:gd name="connsiteY75" fmla="*/ 947738 h 1309688"/>
              <a:gd name="connsiteX76" fmla="*/ 1012795 w 2636807"/>
              <a:gd name="connsiteY76" fmla="*/ 935832 h 1309688"/>
              <a:gd name="connsiteX77" fmla="*/ 1062802 w 2636807"/>
              <a:gd name="connsiteY77" fmla="*/ 923925 h 1309688"/>
              <a:gd name="connsiteX78" fmla="*/ 1093758 w 2636807"/>
              <a:gd name="connsiteY78" fmla="*/ 916782 h 1309688"/>
              <a:gd name="connsiteX79" fmla="*/ 1117570 w 2636807"/>
              <a:gd name="connsiteY79" fmla="*/ 900113 h 1309688"/>
              <a:gd name="connsiteX80" fmla="*/ 1196152 w 2636807"/>
              <a:gd name="connsiteY80" fmla="*/ 883444 h 1309688"/>
              <a:gd name="connsiteX81" fmla="*/ 1215202 w 2636807"/>
              <a:gd name="connsiteY81" fmla="*/ 871538 h 1309688"/>
              <a:gd name="connsiteX82" fmla="*/ 1184245 w 2636807"/>
              <a:gd name="connsiteY82" fmla="*/ 866775 h 1309688"/>
              <a:gd name="connsiteX83" fmla="*/ 1115189 w 2636807"/>
              <a:gd name="connsiteY83" fmla="*/ 883444 h 1309688"/>
              <a:gd name="connsiteX84" fmla="*/ 1072327 w 2636807"/>
              <a:gd name="connsiteY84" fmla="*/ 895350 h 1309688"/>
              <a:gd name="connsiteX85" fmla="*/ 1048514 w 2636807"/>
              <a:gd name="connsiteY85" fmla="*/ 912019 h 1309688"/>
              <a:gd name="connsiteX86" fmla="*/ 1005652 w 2636807"/>
              <a:gd name="connsiteY86" fmla="*/ 919163 h 1309688"/>
              <a:gd name="connsiteX87" fmla="*/ 984220 w 2636807"/>
              <a:gd name="connsiteY87" fmla="*/ 914400 h 1309688"/>
              <a:gd name="connsiteX88" fmla="*/ 960408 w 2636807"/>
              <a:gd name="connsiteY88" fmla="*/ 919163 h 1309688"/>
              <a:gd name="connsiteX89" fmla="*/ 941358 w 2636807"/>
              <a:gd name="connsiteY89" fmla="*/ 904875 h 1309688"/>
              <a:gd name="connsiteX90" fmla="*/ 919927 w 2636807"/>
              <a:gd name="connsiteY90" fmla="*/ 897732 h 1309688"/>
              <a:gd name="connsiteX91" fmla="*/ 888970 w 2636807"/>
              <a:gd name="connsiteY91" fmla="*/ 897732 h 1309688"/>
              <a:gd name="connsiteX92" fmla="*/ 869920 w 2636807"/>
              <a:gd name="connsiteY92" fmla="*/ 904875 h 1309688"/>
              <a:gd name="connsiteX93" fmla="*/ 869920 w 2636807"/>
              <a:gd name="connsiteY93" fmla="*/ 885825 h 1309688"/>
              <a:gd name="connsiteX94" fmla="*/ 862777 w 2636807"/>
              <a:gd name="connsiteY94" fmla="*/ 859632 h 1309688"/>
              <a:gd name="connsiteX95" fmla="*/ 855633 w 2636807"/>
              <a:gd name="connsiteY95" fmla="*/ 828675 h 1309688"/>
              <a:gd name="connsiteX96" fmla="*/ 860395 w 2636807"/>
              <a:gd name="connsiteY96" fmla="*/ 800100 h 1309688"/>
              <a:gd name="connsiteX97" fmla="*/ 874683 w 2636807"/>
              <a:gd name="connsiteY97" fmla="*/ 778669 h 1309688"/>
              <a:gd name="connsiteX98" fmla="*/ 843727 w 2636807"/>
              <a:gd name="connsiteY98" fmla="*/ 804863 h 1309688"/>
              <a:gd name="connsiteX99" fmla="*/ 817533 w 2636807"/>
              <a:gd name="connsiteY99" fmla="*/ 804863 h 1309688"/>
              <a:gd name="connsiteX100" fmla="*/ 784195 w 2636807"/>
              <a:gd name="connsiteY100" fmla="*/ 807244 h 1309688"/>
              <a:gd name="connsiteX101" fmla="*/ 755620 w 2636807"/>
              <a:gd name="connsiteY101" fmla="*/ 800100 h 1309688"/>
              <a:gd name="connsiteX102" fmla="*/ 731808 w 2636807"/>
              <a:gd name="connsiteY102" fmla="*/ 778669 h 1309688"/>
              <a:gd name="connsiteX103" fmla="*/ 707995 w 2636807"/>
              <a:gd name="connsiteY103" fmla="*/ 771525 h 1309688"/>
              <a:gd name="connsiteX104" fmla="*/ 662752 w 2636807"/>
              <a:gd name="connsiteY104" fmla="*/ 778669 h 1309688"/>
              <a:gd name="connsiteX105" fmla="*/ 619889 w 2636807"/>
              <a:gd name="connsiteY105" fmla="*/ 785813 h 1309688"/>
              <a:gd name="connsiteX106" fmla="*/ 574645 w 2636807"/>
              <a:gd name="connsiteY106" fmla="*/ 792957 h 1309688"/>
              <a:gd name="connsiteX107" fmla="*/ 555595 w 2636807"/>
              <a:gd name="connsiteY107" fmla="*/ 781050 h 1309688"/>
              <a:gd name="connsiteX108" fmla="*/ 550833 w 2636807"/>
              <a:gd name="connsiteY108" fmla="*/ 764382 h 1309688"/>
              <a:gd name="connsiteX109" fmla="*/ 541308 w 2636807"/>
              <a:gd name="connsiteY109" fmla="*/ 740569 h 1309688"/>
              <a:gd name="connsiteX110" fmla="*/ 541308 w 2636807"/>
              <a:gd name="connsiteY110" fmla="*/ 740569 h 1309688"/>
              <a:gd name="connsiteX111" fmla="*/ 546070 w 2636807"/>
              <a:gd name="connsiteY111" fmla="*/ 792957 h 1309688"/>
              <a:gd name="connsiteX112" fmla="*/ 560358 w 2636807"/>
              <a:gd name="connsiteY112" fmla="*/ 809625 h 1309688"/>
              <a:gd name="connsiteX113" fmla="*/ 610364 w 2636807"/>
              <a:gd name="connsiteY113" fmla="*/ 814388 h 1309688"/>
              <a:gd name="connsiteX114" fmla="*/ 660370 w 2636807"/>
              <a:gd name="connsiteY114" fmla="*/ 802482 h 1309688"/>
              <a:gd name="connsiteX115" fmla="*/ 693708 w 2636807"/>
              <a:gd name="connsiteY115" fmla="*/ 797719 h 1309688"/>
              <a:gd name="connsiteX116" fmla="*/ 724664 w 2636807"/>
              <a:gd name="connsiteY116" fmla="*/ 804863 h 1309688"/>
              <a:gd name="connsiteX117" fmla="*/ 741333 w 2636807"/>
              <a:gd name="connsiteY117" fmla="*/ 831057 h 1309688"/>
              <a:gd name="connsiteX118" fmla="*/ 767527 w 2636807"/>
              <a:gd name="connsiteY118" fmla="*/ 831057 h 1309688"/>
              <a:gd name="connsiteX119" fmla="*/ 803245 w 2636807"/>
              <a:gd name="connsiteY119" fmla="*/ 826294 h 1309688"/>
              <a:gd name="connsiteX120" fmla="*/ 831820 w 2636807"/>
              <a:gd name="connsiteY120" fmla="*/ 835819 h 1309688"/>
              <a:gd name="connsiteX121" fmla="*/ 838964 w 2636807"/>
              <a:gd name="connsiteY121" fmla="*/ 881063 h 1309688"/>
              <a:gd name="connsiteX122" fmla="*/ 850870 w 2636807"/>
              <a:gd name="connsiteY122" fmla="*/ 919163 h 1309688"/>
              <a:gd name="connsiteX123" fmla="*/ 850870 w 2636807"/>
              <a:gd name="connsiteY123" fmla="*/ 935832 h 1309688"/>
              <a:gd name="connsiteX124" fmla="*/ 841345 w 2636807"/>
              <a:gd name="connsiteY124" fmla="*/ 952500 h 1309688"/>
              <a:gd name="connsiteX125" fmla="*/ 824677 w 2636807"/>
              <a:gd name="connsiteY125" fmla="*/ 962025 h 1309688"/>
              <a:gd name="connsiteX126" fmla="*/ 803245 w 2636807"/>
              <a:gd name="connsiteY126" fmla="*/ 966788 h 1309688"/>
              <a:gd name="connsiteX127" fmla="*/ 781814 w 2636807"/>
              <a:gd name="connsiteY127" fmla="*/ 966788 h 1309688"/>
              <a:gd name="connsiteX128" fmla="*/ 769908 w 2636807"/>
              <a:gd name="connsiteY128" fmla="*/ 976313 h 1309688"/>
              <a:gd name="connsiteX129" fmla="*/ 769908 w 2636807"/>
              <a:gd name="connsiteY129" fmla="*/ 976313 h 1309688"/>
              <a:gd name="connsiteX130" fmla="*/ 800864 w 2636807"/>
              <a:gd name="connsiteY130" fmla="*/ 978694 h 1309688"/>
              <a:gd name="connsiteX131" fmla="*/ 817533 w 2636807"/>
              <a:gd name="connsiteY131" fmla="*/ 990600 h 1309688"/>
              <a:gd name="connsiteX132" fmla="*/ 838964 w 2636807"/>
              <a:gd name="connsiteY132" fmla="*/ 981075 h 1309688"/>
              <a:gd name="connsiteX133" fmla="*/ 838964 w 2636807"/>
              <a:gd name="connsiteY133" fmla="*/ 981075 h 1309688"/>
              <a:gd name="connsiteX134" fmla="*/ 865158 w 2636807"/>
              <a:gd name="connsiteY134" fmla="*/ 983457 h 1309688"/>
              <a:gd name="connsiteX135" fmla="*/ 881827 w 2636807"/>
              <a:gd name="connsiteY135" fmla="*/ 971550 h 1309688"/>
              <a:gd name="connsiteX136" fmla="*/ 910402 w 2636807"/>
              <a:gd name="connsiteY136" fmla="*/ 1009650 h 1309688"/>
              <a:gd name="connsiteX137" fmla="*/ 910402 w 2636807"/>
              <a:gd name="connsiteY137" fmla="*/ 1050132 h 1309688"/>
              <a:gd name="connsiteX138" fmla="*/ 903258 w 2636807"/>
              <a:gd name="connsiteY138" fmla="*/ 1071563 h 1309688"/>
              <a:gd name="connsiteX139" fmla="*/ 881827 w 2636807"/>
              <a:gd name="connsiteY139" fmla="*/ 1092994 h 1309688"/>
              <a:gd name="connsiteX140" fmla="*/ 843727 w 2636807"/>
              <a:gd name="connsiteY140" fmla="*/ 1107282 h 1309688"/>
              <a:gd name="connsiteX141" fmla="*/ 829439 w 2636807"/>
              <a:gd name="connsiteY141" fmla="*/ 1123950 h 1309688"/>
              <a:gd name="connsiteX142" fmla="*/ 812770 w 2636807"/>
              <a:gd name="connsiteY142" fmla="*/ 1145382 h 1309688"/>
              <a:gd name="connsiteX143" fmla="*/ 784195 w 2636807"/>
              <a:gd name="connsiteY143" fmla="*/ 1152525 h 1309688"/>
              <a:gd name="connsiteX144" fmla="*/ 767527 w 2636807"/>
              <a:gd name="connsiteY144" fmla="*/ 1159669 h 1309688"/>
              <a:gd name="connsiteX145" fmla="*/ 753239 w 2636807"/>
              <a:gd name="connsiteY145" fmla="*/ 1162050 h 1309688"/>
              <a:gd name="connsiteX146" fmla="*/ 746095 w 2636807"/>
              <a:gd name="connsiteY146" fmla="*/ 1147763 h 1309688"/>
              <a:gd name="connsiteX147" fmla="*/ 746095 w 2636807"/>
              <a:gd name="connsiteY147" fmla="*/ 1147763 h 1309688"/>
              <a:gd name="connsiteX148" fmla="*/ 736570 w 2636807"/>
              <a:gd name="connsiteY148" fmla="*/ 1173957 h 1309688"/>
              <a:gd name="connsiteX149" fmla="*/ 717520 w 2636807"/>
              <a:gd name="connsiteY149" fmla="*/ 1188244 h 1309688"/>
              <a:gd name="connsiteX150" fmla="*/ 700852 w 2636807"/>
              <a:gd name="connsiteY150" fmla="*/ 1195388 h 1309688"/>
              <a:gd name="connsiteX151" fmla="*/ 700852 w 2636807"/>
              <a:gd name="connsiteY151" fmla="*/ 1173957 h 1309688"/>
              <a:gd name="connsiteX152" fmla="*/ 688945 w 2636807"/>
              <a:gd name="connsiteY152" fmla="*/ 1152525 h 1309688"/>
              <a:gd name="connsiteX153" fmla="*/ 691327 w 2636807"/>
              <a:gd name="connsiteY153" fmla="*/ 1197769 h 1309688"/>
              <a:gd name="connsiteX154" fmla="*/ 679420 w 2636807"/>
              <a:gd name="connsiteY154" fmla="*/ 1214438 h 1309688"/>
              <a:gd name="connsiteX155" fmla="*/ 669895 w 2636807"/>
              <a:gd name="connsiteY155" fmla="*/ 1204913 h 1309688"/>
              <a:gd name="connsiteX156" fmla="*/ 648464 w 2636807"/>
              <a:gd name="connsiteY156" fmla="*/ 1197769 h 1309688"/>
              <a:gd name="connsiteX157" fmla="*/ 631795 w 2636807"/>
              <a:gd name="connsiteY157" fmla="*/ 1193007 h 1309688"/>
              <a:gd name="connsiteX158" fmla="*/ 615127 w 2636807"/>
              <a:gd name="connsiteY158" fmla="*/ 1221582 h 1309688"/>
              <a:gd name="connsiteX159" fmla="*/ 617508 w 2636807"/>
              <a:gd name="connsiteY159" fmla="*/ 1250157 h 1309688"/>
              <a:gd name="connsiteX160" fmla="*/ 605602 w 2636807"/>
              <a:gd name="connsiteY160" fmla="*/ 1273969 h 1309688"/>
              <a:gd name="connsiteX161" fmla="*/ 577027 w 2636807"/>
              <a:gd name="connsiteY161" fmla="*/ 1281113 h 1309688"/>
              <a:gd name="connsiteX162" fmla="*/ 557977 w 2636807"/>
              <a:gd name="connsiteY162" fmla="*/ 1295400 h 1309688"/>
              <a:gd name="connsiteX163" fmla="*/ 515114 w 2636807"/>
              <a:gd name="connsiteY163" fmla="*/ 1309688 h 1309688"/>
              <a:gd name="connsiteX164" fmla="*/ 488920 w 2636807"/>
              <a:gd name="connsiteY164" fmla="*/ 1297782 h 1309688"/>
              <a:gd name="connsiteX165" fmla="*/ 472252 w 2636807"/>
              <a:gd name="connsiteY165" fmla="*/ 1288257 h 1309688"/>
              <a:gd name="connsiteX166" fmla="*/ 453202 w 2636807"/>
              <a:gd name="connsiteY166" fmla="*/ 1283494 h 1309688"/>
              <a:gd name="connsiteX167" fmla="*/ 431770 w 2636807"/>
              <a:gd name="connsiteY167" fmla="*/ 1266825 h 1309688"/>
              <a:gd name="connsiteX168" fmla="*/ 431770 w 2636807"/>
              <a:gd name="connsiteY168" fmla="*/ 1266825 h 1309688"/>
              <a:gd name="connsiteX169" fmla="*/ 431770 w 2636807"/>
              <a:gd name="connsiteY169" fmla="*/ 1266825 h 1309688"/>
              <a:gd name="connsiteX170" fmla="*/ 398433 w 2636807"/>
              <a:gd name="connsiteY170" fmla="*/ 1228725 h 1309688"/>
              <a:gd name="connsiteX171" fmla="*/ 388908 w 2636807"/>
              <a:gd name="connsiteY171" fmla="*/ 1216819 h 1309688"/>
              <a:gd name="connsiteX172" fmla="*/ 379383 w 2636807"/>
              <a:gd name="connsiteY172" fmla="*/ 1219200 h 1309688"/>
              <a:gd name="connsiteX173" fmla="*/ 379383 w 2636807"/>
              <a:gd name="connsiteY173" fmla="*/ 1204913 h 1309688"/>
              <a:gd name="connsiteX174" fmla="*/ 374620 w 2636807"/>
              <a:gd name="connsiteY174" fmla="*/ 1190625 h 1309688"/>
              <a:gd name="connsiteX175" fmla="*/ 357952 w 2636807"/>
              <a:gd name="connsiteY175" fmla="*/ 1195388 h 1309688"/>
              <a:gd name="connsiteX176" fmla="*/ 350808 w 2636807"/>
              <a:gd name="connsiteY176" fmla="*/ 1173957 h 1309688"/>
              <a:gd name="connsiteX177" fmla="*/ 336520 w 2636807"/>
              <a:gd name="connsiteY177" fmla="*/ 1154907 h 1309688"/>
              <a:gd name="connsiteX178" fmla="*/ 350808 w 2636807"/>
              <a:gd name="connsiteY178" fmla="*/ 1143000 h 1309688"/>
              <a:gd name="connsiteX179" fmla="*/ 343664 w 2636807"/>
              <a:gd name="connsiteY179" fmla="*/ 1119188 h 1309688"/>
              <a:gd name="connsiteX180" fmla="*/ 326995 w 2636807"/>
              <a:gd name="connsiteY180" fmla="*/ 1107282 h 1309688"/>
              <a:gd name="connsiteX181" fmla="*/ 334139 w 2636807"/>
              <a:gd name="connsiteY181" fmla="*/ 1090613 h 1309688"/>
              <a:gd name="connsiteX182" fmla="*/ 329377 w 2636807"/>
              <a:gd name="connsiteY182" fmla="*/ 1073944 h 1309688"/>
              <a:gd name="connsiteX183" fmla="*/ 315089 w 2636807"/>
              <a:gd name="connsiteY183" fmla="*/ 1059657 h 1309688"/>
              <a:gd name="connsiteX184" fmla="*/ 326995 w 2636807"/>
              <a:gd name="connsiteY184" fmla="*/ 1045369 h 1309688"/>
              <a:gd name="connsiteX185" fmla="*/ 324614 w 2636807"/>
              <a:gd name="connsiteY185" fmla="*/ 995363 h 1309688"/>
              <a:gd name="connsiteX186" fmla="*/ 319852 w 2636807"/>
              <a:gd name="connsiteY186" fmla="*/ 978694 h 1309688"/>
              <a:gd name="connsiteX187" fmla="*/ 365095 w 2636807"/>
              <a:gd name="connsiteY187" fmla="*/ 957263 h 1309688"/>
              <a:gd name="connsiteX188" fmla="*/ 346045 w 2636807"/>
              <a:gd name="connsiteY188" fmla="*/ 921544 h 1309688"/>
              <a:gd name="connsiteX189" fmla="*/ 307945 w 2636807"/>
              <a:gd name="connsiteY189" fmla="*/ 888207 h 1309688"/>
              <a:gd name="connsiteX190" fmla="*/ 303183 w 2636807"/>
              <a:gd name="connsiteY190" fmla="*/ 821532 h 1309688"/>
              <a:gd name="connsiteX191" fmla="*/ 322233 w 2636807"/>
              <a:gd name="connsiteY191" fmla="*/ 792957 h 1309688"/>
              <a:gd name="connsiteX192" fmla="*/ 322233 w 2636807"/>
              <a:gd name="connsiteY192" fmla="*/ 792957 h 1309688"/>
              <a:gd name="connsiteX193" fmla="*/ 305564 w 2636807"/>
              <a:gd name="connsiteY193" fmla="*/ 757238 h 1309688"/>
              <a:gd name="connsiteX194" fmla="*/ 284133 w 2636807"/>
              <a:gd name="connsiteY194" fmla="*/ 742950 h 1309688"/>
              <a:gd name="connsiteX195" fmla="*/ 276989 w 2636807"/>
              <a:gd name="connsiteY195" fmla="*/ 726282 h 1309688"/>
              <a:gd name="connsiteX196" fmla="*/ 260320 w 2636807"/>
              <a:gd name="connsiteY196" fmla="*/ 704850 h 1309688"/>
              <a:gd name="connsiteX197" fmla="*/ 241270 w 2636807"/>
              <a:gd name="connsiteY197" fmla="*/ 681038 h 1309688"/>
              <a:gd name="connsiteX198" fmla="*/ 215077 w 2636807"/>
              <a:gd name="connsiteY198" fmla="*/ 671513 h 1309688"/>
              <a:gd name="connsiteX199" fmla="*/ 138877 w 2636807"/>
              <a:gd name="connsiteY199" fmla="*/ 592932 h 1309688"/>
              <a:gd name="connsiteX200" fmla="*/ 53152 w 2636807"/>
              <a:gd name="connsiteY200" fmla="*/ 488157 h 1309688"/>
              <a:gd name="connsiteX201" fmla="*/ 29339 w 2636807"/>
              <a:gd name="connsiteY201" fmla="*/ 373857 h 1309688"/>
              <a:gd name="connsiteX202" fmla="*/ 10289 w 2636807"/>
              <a:gd name="connsiteY202" fmla="*/ 292894 h 1309688"/>
              <a:gd name="connsiteX203" fmla="*/ 5527 w 2636807"/>
              <a:gd name="connsiteY203" fmla="*/ 216694 h 1309688"/>
              <a:gd name="connsiteX204" fmla="*/ 764 w 2636807"/>
              <a:gd name="connsiteY204" fmla="*/ 69057 h 1309688"/>
              <a:gd name="connsiteX205" fmla="*/ 22196 w 2636807"/>
              <a:gd name="connsiteY205" fmla="*/ 0 h 1309688"/>
              <a:gd name="connsiteX206" fmla="*/ 2605852 w 2636807"/>
              <a:gd name="connsiteY206" fmla="*/ 4763 h 1309688"/>
              <a:gd name="connsiteX207" fmla="*/ 2636807 w 2636807"/>
              <a:gd name="connsiteY207" fmla="*/ 881062 h 1309688"/>
              <a:gd name="connsiteX0" fmla="*/ 2636807 w 2636807"/>
              <a:gd name="connsiteY0" fmla="*/ 881062 h 1309688"/>
              <a:gd name="connsiteX1" fmla="*/ 2034352 w 2636807"/>
              <a:gd name="connsiteY1" fmla="*/ 962025 h 1309688"/>
              <a:gd name="connsiteX2" fmla="*/ 1996252 w 2636807"/>
              <a:gd name="connsiteY2" fmla="*/ 931069 h 1309688"/>
              <a:gd name="connsiteX3" fmla="*/ 1962914 w 2636807"/>
              <a:gd name="connsiteY3" fmla="*/ 902494 h 1309688"/>
              <a:gd name="connsiteX4" fmla="*/ 1922433 w 2636807"/>
              <a:gd name="connsiteY4" fmla="*/ 881063 h 1309688"/>
              <a:gd name="connsiteX5" fmla="*/ 1905764 w 2636807"/>
              <a:gd name="connsiteY5" fmla="*/ 876300 h 1309688"/>
              <a:gd name="connsiteX6" fmla="*/ 1905764 w 2636807"/>
              <a:gd name="connsiteY6" fmla="*/ 876300 h 1309688"/>
              <a:gd name="connsiteX7" fmla="*/ 1934339 w 2636807"/>
              <a:gd name="connsiteY7" fmla="*/ 869157 h 1309688"/>
              <a:gd name="connsiteX8" fmla="*/ 1953389 w 2636807"/>
              <a:gd name="connsiteY8" fmla="*/ 862013 h 1309688"/>
              <a:gd name="connsiteX9" fmla="*/ 1934339 w 2636807"/>
              <a:gd name="connsiteY9" fmla="*/ 852488 h 1309688"/>
              <a:gd name="connsiteX10" fmla="*/ 1901002 w 2636807"/>
              <a:gd name="connsiteY10" fmla="*/ 842963 h 1309688"/>
              <a:gd name="connsiteX11" fmla="*/ 1872427 w 2636807"/>
              <a:gd name="connsiteY11" fmla="*/ 828675 h 1309688"/>
              <a:gd name="connsiteX12" fmla="*/ 1841470 w 2636807"/>
              <a:gd name="connsiteY12" fmla="*/ 812007 h 1309688"/>
              <a:gd name="connsiteX13" fmla="*/ 1820039 w 2636807"/>
              <a:gd name="connsiteY13" fmla="*/ 797719 h 1309688"/>
              <a:gd name="connsiteX14" fmla="*/ 1815277 w 2636807"/>
              <a:gd name="connsiteY14" fmla="*/ 778669 h 1309688"/>
              <a:gd name="connsiteX15" fmla="*/ 1843852 w 2636807"/>
              <a:gd name="connsiteY15" fmla="*/ 788194 h 1309688"/>
              <a:gd name="connsiteX16" fmla="*/ 1843852 w 2636807"/>
              <a:gd name="connsiteY16" fmla="*/ 788194 h 1309688"/>
              <a:gd name="connsiteX17" fmla="*/ 1872427 w 2636807"/>
              <a:gd name="connsiteY17" fmla="*/ 790575 h 1309688"/>
              <a:gd name="connsiteX18" fmla="*/ 1917670 w 2636807"/>
              <a:gd name="connsiteY18" fmla="*/ 800100 h 1309688"/>
              <a:gd name="connsiteX19" fmla="*/ 1917670 w 2636807"/>
              <a:gd name="connsiteY19" fmla="*/ 800100 h 1309688"/>
              <a:gd name="connsiteX20" fmla="*/ 1898620 w 2636807"/>
              <a:gd name="connsiteY20" fmla="*/ 769144 h 1309688"/>
              <a:gd name="connsiteX21" fmla="*/ 1862902 w 2636807"/>
              <a:gd name="connsiteY21" fmla="*/ 776288 h 1309688"/>
              <a:gd name="connsiteX22" fmla="*/ 1839089 w 2636807"/>
              <a:gd name="connsiteY22" fmla="*/ 769144 h 1309688"/>
              <a:gd name="connsiteX23" fmla="*/ 1812895 w 2636807"/>
              <a:gd name="connsiteY23" fmla="*/ 766763 h 1309688"/>
              <a:gd name="connsiteX24" fmla="*/ 1786702 w 2636807"/>
              <a:gd name="connsiteY24" fmla="*/ 776288 h 1309688"/>
              <a:gd name="connsiteX25" fmla="*/ 1758127 w 2636807"/>
              <a:gd name="connsiteY25" fmla="*/ 783432 h 1309688"/>
              <a:gd name="connsiteX26" fmla="*/ 1729552 w 2636807"/>
              <a:gd name="connsiteY26" fmla="*/ 783432 h 1309688"/>
              <a:gd name="connsiteX27" fmla="*/ 1703358 w 2636807"/>
              <a:gd name="connsiteY27" fmla="*/ 769144 h 1309688"/>
              <a:gd name="connsiteX28" fmla="*/ 1679545 w 2636807"/>
              <a:gd name="connsiteY28" fmla="*/ 781050 h 1309688"/>
              <a:gd name="connsiteX29" fmla="*/ 1665258 w 2636807"/>
              <a:gd name="connsiteY29" fmla="*/ 776288 h 1309688"/>
              <a:gd name="connsiteX30" fmla="*/ 1629539 w 2636807"/>
              <a:gd name="connsiteY30" fmla="*/ 783432 h 1309688"/>
              <a:gd name="connsiteX31" fmla="*/ 1593820 w 2636807"/>
              <a:gd name="connsiteY31" fmla="*/ 783432 h 1309688"/>
              <a:gd name="connsiteX32" fmla="*/ 1570008 w 2636807"/>
              <a:gd name="connsiteY32" fmla="*/ 778669 h 1309688"/>
              <a:gd name="connsiteX33" fmla="*/ 1548577 w 2636807"/>
              <a:gd name="connsiteY33" fmla="*/ 764382 h 1309688"/>
              <a:gd name="connsiteX34" fmla="*/ 1548577 w 2636807"/>
              <a:gd name="connsiteY34" fmla="*/ 750094 h 1309688"/>
              <a:gd name="connsiteX35" fmla="*/ 1524764 w 2636807"/>
              <a:gd name="connsiteY35" fmla="*/ 785813 h 1309688"/>
              <a:gd name="connsiteX36" fmla="*/ 1529527 w 2636807"/>
              <a:gd name="connsiteY36" fmla="*/ 807244 h 1309688"/>
              <a:gd name="connsiteX37" fmla="*/ 1534289 w 2636807"/>
              <a:gd name="connsiteY37" fmla="*/ 823913 h 1309688"/>
              <a:gd name="connsiteX38" fmla="*/ 1579533 w 2636807"/>
              <a:gd name="connsiteY38" fmla="*/ 809625 h 1309688"/>
              <a:gd name="connsiteX39" fmla="*/ 1615252 w 2636807"/>
              <a:gd name="connsiteY39" fmla="*/ 807244 h 1309688"/>
              <a:gd name="connsiteX40" fmla="*/ 1655733 w 2636807"/>
              <a:gd name="connsiteY40" fmla="*/ 800100 h 1309688"/>
              <a:gd name="connsiteX41" fmla="*/ 1677164 w 2636807"/>
              <a:gd name="connsiteY41" fmla="*/ 800100 h 1309688"/>
              <a:gd name="connsiteX42" fmla="*/ 1703358 w 2636807"/>
              <a:gd name="connsiteY42" fmla="*/ 797719 h 1309688"/>
              <a:gd name="connsiteX43" fmla="*/ 1729552 w 2636807"/>
              <a:gd name="connsiteY43" fmla="*/ 814388 h 1309688"/>
              <a:gd name="connsiteX44" fmla="*/ 1750983 w 2636807"/>
              <a:gd name="connsiteY44" fmla="*/ 814388 h 1309688"/>
              <a:gd name="connsiteX45" fmla="*/ 1781939 w 2636807"/>
              <a:gd name="connsiteY45" fmla="*/ 823913 h 1309688"/>
              <a:gd name="connsiteX46" fmla="*/ 1796227 w 2636807"/>
              <a:gd name="connsiteY46" fmla="*/ 833438 h 1309688"/>
              <a:gd name="connsiteX47" fmla="*/ 1796227 w 2636807"/>
              <a:gd name="connsiteY47" fmla="*/ 852488 h 1309688"/>
              <a:gd name="connsiteX48" fmla="*/ 1724789 w 2636807"/>
              <a:gd name="connsiteY48" fmla="*/ 850107 h 1309688"/>
              <a:gd name="connsiteX49" fmla="*/ 1636683 w 2636807"/>
              <a:gd name="connsiteY49" fmla="*/ 859632 h 1309688"/>
              <a:gd name="connsiteX50" fmla="*/ 1550958 w 2636807"/>
              <a:gd name="connsiteY50" fmla="*/ 866775 h 1309688"/>
              <a:gd name="connsiteX51" fmla="*/ 1441420 w 2636807"/>
              <a:gd name="connsiteY51" fmla="*/ 890588 h 1309688"/>
              <a:gd name="connsiteX52" fmla="*/ 1341408 w 2636807"/>
              <a:gd name="connsiteY52" fmla="*/ 919163 h 1309688"/>
              <a:gd name="connsiteX53" fmla="*/ 1253302 w 2636807"/>
              <a:gd name="connsiteY53" fmla="*/ 962025 h 1309688"/>
              <a:gd name="connsiteX54" fmla="*/ 1193770 w 2636807"/>
              <a:gd name="connsiteY54" fmla="*/ 995363 h 1309688"/>
              <a:gd name="connsiteX55" fmla="*/ 1115189 w 2636807"/>
              <a:gd name="connsiteY55" fmla="*/ 1021557 h 1309688"/>
              <a:gd name="connsiteX56" fmla="*/ 1027083 w 2636807"/>
              <a:gd name="connsiteY56" fmla="*/ 1052513 h 1309688"/>
              <a:gd name="connsiteX57" fmla="*/ 993745 w 2636807"/>
              <a:gd name="connsiteY57" fmla="*/ 1064419 h 1309688"/>
              <a:gd name="connsiteX58" fmla="*/ 972314 w 2636807"/>
              <a:gd name="connsiteY58" fmla="*/ 1057275 h 1309688"/>
              <a:gd name="connsiteX59" fmla="*/ 981839 w 2636807"/>
              <a:gd name="connsiteY59" fmla="*/ 1033463 h 1309688"/>
              <a:gd name="connsiteX60" fmla="*/ 996127 w 2636807"/>
              <a:gd name="connsiteY60" fmla="*/ 1016794 h 1309688"/>
              <a:gd name="connsiteX61" fmla="*/ 1008033 w 2636807"/>
              <a:gd name="connsiteY61" fmla="*/ 997744 h 1309688"/>
              <a:gd name="connsiteX62" fmla="*/ 1008033 w 2636807"/>
              <a:gd name="connsiteY62" fmla="*/ 997744 h 1309688"/>
              <a:gd name="connsiteX63" fmla="*/ 1038989 w 2636807"/>
              <a:gd name="connsiteY63" fmla="*/ 976313 h 1309688"/>
              <a:gd name="connsiteX64" fmla="*/ 1060420 w 2636807"/>
              <a:gd name="connsiteY64" fmla="*/ 983457 h 1309688"/>
              <a:gd name="connsiteX65" fmla="*/ 1069945 w 2636807"/>
              <a:gd name="connsiteY65" fmla="*/ 1012032 h 1309688"/>
              <a:gd name="connsiteX66" fmla="*/ 1086614 w 2636807"/>
              <a:gd name="connsiteY66" fmla="*/ 1009650 h 1309688"/>
              <a:gd name="connsiteX67" fmla="*/ 1084233 w 2636807"/>
              <a:gd name="connsiteY67" fmla="*/ 990600 h 1309688"/>
              <a:gd name="connsiteX68" fmla="*/ 1084233 w 2636807"/>
              <a:gd name="connsiteY68" fmla="*/ 990600 h 1309688"/>
              <a:gd name="connsiteX69" fmla="*/ 1093758 w 2636807"/>
              <a:gd name="connsiteY69" fmla="*/ 962025 h 1309688"/>
              <a:gd name="connsiteX70" fmla="*/ 1112808 w 2636807"/>
              <a:gd name="connsiteY70" fmla="*/ 952500 h 1309688"/>
              <a:gd name="connsiteX71" fmla="*/ 1091377 w 2636807"/>
              <a:gd name="connsiteY71" fmla="*/ 954882 h 1309688"/>
              <a:gd name="connsiteX72" fmla="*/ 1048514 w 2636807"/>
              <a:gd name="connsiteY72" fmla="*/ 964407 h 1309688"/>
              <a:gd name="connsiteX73" fmla="*/ 1027083 w 2636807"/>
              <a:gd name="connsiteY73" fmla="*/ 957263 h 1309688"/>
              <a:gd name="connsiteX74" fmla="*/ 998508 w 2636807"/>
              <a:gd name="connsiteY74" fmla="*/ 957263 h 1309688"/>
              <a:gd name="connsiteX75" fmla="*/ 988983 w 2636807"/>
              <a:gd name="connsiteY75" fmla="*/ 947738 h 1309688"/>
              <a:gd name="connsiteX76" fmla="*/ 1012795 w 2636807"/>
              <a:gd name="connsiteY76" fmla="*/ 935832 h 1309688"/>
              <a:gd name="connsiteX77" fmla="*/ 1062802 w 2636807"/>
              <a:gd name="connsiteY77" fmla="*/ 923925 h 1309688"/>
              <a:gd name="connsiteX78" fmla="*/ 1093758 w 2636807"/>
              <a:gd name="connsiteY78" fmla="*/ 916782 h 1309688"/>
              <a:gd name="connsiteX79" fmla="*/ 1117570 w 2636807"/>
              <a:gd name="connsiteY79" fmla="*/ 900113 h 1309688"/>
              <a:gd name="connsiteX80" fmla="*/ 1196152 w 2636807"/>
              <a:gd name="connsiteY80" fmla="*/ 883444 h 1309688"/>
              <a:gd name="connsiteX81" fmla="*/ 1215202 w 2636807"/>
              <a:gd name="connsiteY81" fmla="*/ 871538 h 1309688"/>
              <a:gd name="connsiteX82" fmla="*/ 1184245 w 2636807"/>
              <a:gd name="connsiteY82" fmla="*/ 866775 h 1309688"/>
              <a:gd name="connsiteX83" fmla="*/ 1115189 w 2636807"/>
              <a:gd name="connsiteY83" fmla="*/ 883444 h 1309688"/>
              <a:gd name="connsiteX84" fmla="*/ 1072327 w 2636807"/>
              <a:gd name="connsiteY84" fmla="*/ 895350 h 1309688"/>
              <a:gd name="connsiteX85" fmla="*/ 1048514 w 2636807"/>
              <a:gd name="connsiteY85" fmla="*/ 912019 h 1309688"/>
              <a:gd name="connsiteX86" fmla="*/ 1005652 w 2636807"/>
              <a:gd name="connsiteY86" fmla="*/ 919163 h 1309688"/>
              <a:gd name="connsiteX87" fmla="*/ 984220 w 2636807"/>
              <a:gd name="connsiteY87" fmla="*/ 914400 h 1309688"/>
              <a:gd name="connsiteX88" fmla="*/ 960408 w 2636807"/>
              <a:gd name="connsiteY88" fmla="*/ 919163 h 1309688"/>
              <a:gd name="connsiteX89" fmla="*/ 941358 w 2636807"/>
              <a:gd name="connsiteY89" fmla="*/ 904875 h 1309688"/>
              <a:gd name="connsiteX90" fmla="*/ 919927 w 2636807"/>
              <a:gd name="connsiteY90" fmla="*/ 897732 h 1309688"/>
              <a:gd name="connsiteX91" fmla="*/ 888970 w 2636807"/>
              <a:gd name="connsiteY91" fmla="*/ 897732 h 1309688"/>
              <a:gd name="connsiteX92" fmla="*/ 869920 w 2636807"/>
              <a:gd name="connsiteY92" fmla="*/ 904875 h 1309688"/>
              <a:gd name="connsiteX93" fmla="*/ 869920 w 2636807"/>
              <a:gd name="connsiteY93" fmla="*/ 885825 h 1309688"/>
              <a:gd name="connsiteX94" fmla="*/ 862777 w 2636807"/>
              <a:gd name="connsiteY94" fmla="*/ 859632 h 1309688"/>
              <a:gd name="connsiteX95" fmla="*/ 855633 w 2636807"/>
              <a:gd name="connsiteY95" fmla="*/ 828675 h 1309688"/>
              <a:gd name="connsiteX96" fmla="*/ 860395 w 2636807"/>
              <a:gd name="connsiteY96" fmla="*/ 800100 h 1309688"/>
              <a:gd name="connsiteX97" fmla="*/ 874683 w 2636807"/>
              <a:gd name="connsiteY97" fmla="*/ 778669 h 1309688"/>
              <a:gd name="connsiteX98" fmla="*/ 843727 w 2636807"/>
              <a:gd name="connsiteY98" fmla="*/ 804863 h 1309688"/>
              <a:gd name="connsiteX99" fmla="*/ 817533 w 2636807"/>
              <a:gd name="connsiteY99" fmla="*/ 804863 h 1309688"/>
              <a:gd name="connsiteX100" fmla="*/ 784195 w 2636807"/>
              <a:gd name="connsiteY100" fmla="*/ 807244 h 1309688"/>
              <a:gd name="connsiteX101" fmla="*/ 755620 w 2636807"/>
              <a:gd name="connsiteY101" fmla="*/ 800100 h 1309688"/>
              <a:gd name="connsiteX102" fmla="*/ 731808 w 2636807"/>
              <a:gd name="connsiteY102" fmla="*/ 778669 h 1309688"/>
              <a:gd name="connsiteX103" fmla="*/ 707995 w 2636807"/>
              <a:gd name="connsiteY103" fmla="*/ 771525 h 1309688"/>
              <a:gd name="connsiteX104" fmla="*/ 662752 w 2636807"/>
              <a:gd name="connsiteY104" fmla="*/ 778669 h 1309688"/>
              <a:gd name="connsiteX105" fmla="*/ 619889 w 2636807"/>
              <a:gd name="connsiteY105" fmla="*/ 785813 h 1309688"/>
              <a:gd name="connsiteX106" fmla="*/ 574645 w 2636807"/>
              <a:gd name="connsiteY106" fmla="*/ 792957 h 1309688"/>
              <a:gd name="connsiteX107" fmla="*/ 555595 w 2636807"/>
              <a:gd name="connsiteY107" fmla="*/ 781050 h 1309688"/>
              <a:gd name="connsiteX108" fmla="*/ 550833 w 2636807"/>
              <a:gd name="connsiteY108" fmla="*/ 764382 h 1309688"/>
              <a:gd name="connsiteX109" fmla="*/ 541308 w 2636807"/>
              <a:gd name="connsiteY109" fmla="*/ 740569 h 1309688"/>
              <a:gd name="connsiteX110" fmla="*/ 541308 w 2636807"/>
              <a:gd name="connsiteY110" fmla="*/ 740569 h 1309688"/>
              <a:gd name="connsiteX111" fmla="*/ 546070 w 2636807"/>
              <a:gd name="connsiteY111" fmla="*/ 792957 h 1309688"/>
              <a:gd name="connsiteX112" fmla="*/ 560358 w 2636807"/>
              <a:gd name="connsiteY112" fmla="*/ 809625 h 1309688"/>
              <a:gd name="connsiteX113" fmla="*/ 610364 w 2636807"/>
              <a:gd name="connsiteY113" fmla="*/ 814388 h 1309688"/>
              <a:gd name="connsiteX114" fmla="*/ 660370 w 2636807"/>
              <a:gd name="connsiteY114" fmla="*/ 802482 h 1309688"/>
              <a:gd name="connsiteX115" fmla="*/ 693708 w 2636807"/>
              <a:gd name="connsiteY115" fmla="*/ 797719 h 1309688"/>
              <a:gd name="connsiteX116" fmla="*/ 724664 w 2636807"/>
              <a:gd name="connsiteY116" fmla="*/ 804863 h 1309688"/>
              <a:gd name="connsiteX117" fmla="*/ 741333 w 2636807"/>
              <a:gd name="connsiteY117" fmla="*/ 831057 h 1309688"/>
              <a:gd name="connsiteX118" fmla="*/ 767527 w 2636807"/>
              <a:gd name="connsiteY118" fmla="*/ 831057 h 1309688"/>
              <a:gd name="connsiteX119" fmla="*/ 803245 w 2636807"/>
              <a:gd name="connsiteY119" fmla="*/ 826294 h 1309688"/>
              <a:gd name="connsiteX120" fmla="*/ 831820 w 2636807"/>
              <a:gd name="connsiteY120" fmla="*/ 835819 h 1309688"/>
              <a:gd name="connsiteX121" fmla="*/ 838964 w 2636807"/>
              <a:gd name="connsiteY121" fmla="*/ 881063 h 1309688"/>
              <a:gd name="connsiteX122" fmla="*/ 850870 w 2636807"/>
              <a:gd name="connsiteY122" fmla="*/ 919163 h 1309688"/>
              <a:gd name="connsiteX123" fmla="*/ 850870 w 2636807"/>
              <a:gd name="connsiteY123" fmla="*/ 935832 h 1309688"/>
              <a:gd name="connsiteX124" fmla="*/ 841345 w 2636807"/>
              <a:gd name="connsiteY124" fmla="*/ 952500 h 1309688"/>
              <a:gd name="connsiteX125" fmla="*/ 824677 w 2636807"/>
              <a:gd name="connsiteY125" fmla="*/ 962025 h 1309688"/>
              <a:gd name="connsiteX126" fmla="*/ 803245 w 2636807"/>
              <a:gd name="connsiteY126" fmla="*/ 966788 h 1309688"/>
              <a:gd name="connsiteX127" fmla="*/ 781814 w 2636807"/>
              <a:gd name="connsiteY127" fmla="*/ 966788 h 1309688"/>
              <a:gd name="connsiteX128" fmla="*/ 769908 w 2636807"/>
              <a:gd name="connsiteY128" fmla="*/ 976313 h 1309688"/>
              <a:gd name="connsiteX129" fmla="*/ 769908 w 2636807"/>
              <a:gd name="connsiteY129" fmla="*/ 976313 h 1309688"/>
              <a:gd name="connsiteX130" fmla="*/ 800864 w 2636807"/>
              <a:gd name="connsiteY130" fmla="*/ 978694 h 1309688"/>
              <a:gd name="connsiteX131" fmla="*/ 817533 w 2636807"/>
              <a:gd name="connsiteY131" fmla="*/ 990600 h 1309688"/>
              <a:gd name="connsiteX132" fmla="*/ 838964 w 2636807"/>
              <a:gd name="connsiteY132" fmla="*/ 981075 h 1309688"/>
              <a:gd name="connsiteX133" fmla="*/ 838964 w 2636807"/>
              <a:gd name="connsiteY133" fmla="*/ 981075 h 1309688"/>
              <a:gd name="connsiteX134" fmla="*/ 865158 w 2636807"/>
              <a:gd name="connsiteY134" fmla="*/ 983457 h 1309688"/>
              <a:gd name="connsiteX135" fmla="*/ 881827 w 2636807"/>
              <a:gd name="connsiteY135" fmla="*/ 971550 h 1309688"/>
              <a:gd name="connsiteX136" fmla="*/ 910402 w 2636807"/>
              <a:gd name="connsiteY136" fmla="*/ 1009650 h 1309688"/>
              <a:gd name="connsiteX137" fmla="*/ 910402 w 2636807"/>
              <a:gd name="connsiteY137" fmla="*/ 1050132 h 1309688"/>
              <a:gd name="connsiteX138" fmla="*/ 903258 w 2636807"/>
              <a:gd name="connsiteY138" fmla="*/ 1071563 h 1309688"/>
              <a:gd name="connsiteX139" fmla="*/ 881827 w 2636807"/>
              <a:gd name="connsiteY139" fmla="*/ 1092994 h 1309688"/>
              <a:gd name="connsiteX140" fmla="*/ 843727 w 2636807"/>
              <a:gd name="connsiteY140" fmla="*/ 1107282 h 1309688"/>
              <a:gd name="connsiteX141" fmla="*/ 829439 w 2636807"/>
              <a:gd name="connsiteY141" fmla="*/ 1123950 h 1309688"/>
              <a:gd name="connsiteX142" fmla="*/ 812770 w 2636807"/>
              <a:gd name="connsiteY142" fmla="*/ 1145382 h 1309688"/>
              <a:gd name="connsiteX143" fmla="*/ 784195 w 2636807"/>
              <a:gd name="connsiteY143" fmla="*/ 1152525 h 1309688"/>
              <a:gd name="connsiteX144" fmla="*/ 767527 w 2636807"/>
              <a:gd name="connsiteY144" fmla="*/ 1159669 h 1309688"/>
              <a:gd name="connsiteX145" fmla="*/ 753239 w 2636807"/>
              <a:gd name="connsiteY145" fmla="*/ 1162050 h 1309688"/>
              <a:gd name="connsiteX146" fmla="*/ 746095 w 2636807"/>
              <a:gd name="connsiteY146" fmla="*/ 1147763 h 1309688"/>
              <a:gd name="connsiteX147" fmla="*/ 746095 w 2636807"/>
              <a:gd name="connsiteY147" fmla="*/ 1147763 h 1309688"/>
              <a:gd name="connsiteX148" fmla="*/ 736570 w 2636807"/>
              <a:gd name="connsiteY148" fmla="*/ 1173957 h 1309688"/>
              <a:gd name="connsiteX149" fmla="*/ 717520 w 2636807"/>
              <a:gd name="connsiteY149" fmla="*/ 1188244 h 1309688"/>
              <a:gd name="connsiteX150" fmla="*/ 700852 w 2636807"/>
              <a:gd name="connsiteY150" fmla="*/ 1195388 h 1309688"/>
              <a:gd name="connsiteX151" fmla="*/ 700852 w 2636807"/>
              <a:gd name="connsiteY151" fmla="*/ 1173957 h 1309688"/>
              <a:gd name="connsiteX152" fmla="*/ 688945 w 2636807"/>
              <a:gd name="connsiteY152" fmla="*/ 1152525 h 1309688"/>
              <a:gd name="connsiteX153" fmla="*/ 691327 w 2636807"/>
              <a:gd name="connsiteY153" fmla="*/ 1197769 h 1309688"/>
              <a:gd name="connsiteX154" fmla="*/ 679420 w 2636807"/>
              <a:gd name="connsiteY154" fmla="*/ 1214438 h 1309688"/>
              <a:gd name="connsiteX155" fmla="*/ 669895 w 2636807"/>
              <a:gd name="connsiteY155" fmla="*/ 1204913 h 1309688"/>
              <a:gd name="connsiteX156" fmla="*/ 648464 w 2636807"/>
              <a:gd name="connsiteY156" fmla="*/ 1197769 h 1309688"/>
              <a:gd name="connsiteX157" fmla="*/ 631795 w 2636807"/>
              <a:gd name="connsiteY157" fmla="*/ 1193007 h 1309688"/>
              <a:gd name="connsiteX158" fmla="*/ 615127 w 2636807"/>
              <a:gd name="connsiteY158" fmla="*/ 1221582 h 1309688"/>
              <a:gd name="connsiteX159" fmla="*/ 617508 w 2636807"/>
              <a:gd name="connsiteY159" fmla="*/ 1250157 h 1309688"/>
              <a:gd name="connsiteX160" fmla="*/ 605602 w 2636807"/>
              <a:gd name="connsiteY160" fmla="*/ 1273969 h 1309688"/>
              <a:gd name="connsiteX161" fmla="*/ 577027 w 2636807"/>
              <a:gd name="connsiteY161" fmla="*/ 1281113 h 1309688"/>
              <a:gd name="connsiteX162" fmla="*/ 557977 w 2636807"/>
              <a:gd name="connsiteY162" fmla="*/ 1295400 h 1309688"/>
              <a:gd name="connsiteX163" fmla="*/ 515114 w 2636807"/>
              <a:gd name="connsiteY163" fmla="*/ 1309688 h 1309688"/>
              <a:gd name="connsiteX164" fmla="*/ 488920 w 2636807"/>
              <a:gd name="connsiteY164" fmla="*/ 1297782 h 1309688"/>
              <a:gd name="connsiteX165" fmla="*/ 472252 w 2636807"/>
              <a:gd name="connsiteY165" fmla="*/ 1288257 h 1309688"/>
              <a:gd name="connsiteX166" fmla="*/ 453202 w 2636807"/>
              <a:gd name="connsiteY166" fmla="*/ 1283494 h 1309688"/>
              <a:gd name="connsiteX167" fmla="*/ 431770 w 2636807"/>
              <a:gd name="connsiteY167" fmla="*/ 1266825 h 1309688"/>
              <a:gd name="connsiteX168" fmla="*/ 431770 w 2636807"/>
              <a:gd name="connsiteY168" fmla="*/ 1266825 h 1309688"/>
              <a:gd name="connsiteX169" fmla="*/ 431770 w 2636807"/>
              <a:gd name="connsiteY169" fmla="*/ 1266825 h 1309688"/>
              <a:gd name="connsiteX170" fmla="*/ 398433 w 2636807"/>
              <a:gd name="connsiteY170" fmla="*/ 1228725 h 1309688"/>
              <a:gd name="connsiteX171" fmla="*/ 388908 w 2636807"/>
              <a:gd name="connsiteY171" fmla="*/ 1216819 h 1309688"/>
              <a:gd name="connsiteX172" fmla="*/ 379383 w 2636807"/>
              <a:gd name="connsiteY172" fmla="*/ 1219200 h 1309688"/>
              <a:gd name="connsiteX173" fmla="*/ 379383 w 2636807"/>
              <a:gd name="connsiteY173" fmla="*/ 1204913 h 1309688"/>
              <a:gd name="connsiteX174" fmla="*/ 374620 w 2636807"/>
              <a:gd name="connsiteY174" fmla="*/ 1190625 h 1309688"/>
              <a:gd name="connsiteX175" fmla="*/ 357952 w 2636807"/>
              <a:gd name="connsiteY175" fmla="*/ 1195388 h 1309688"/>
              <a:gd name="connsiteX176" fmla="*/ 350808 w 2636807"/>
              <a:gd name="connsiteY176" fmla="*/ 1173957 h 1309688"/>
              <a:gd name="connsiteX177" fmla="*/ 336520 w 2636807"/>
              <a:gd name="connsiteY177" fmla="*/ 1154907 h 1309688"/>
              <a:gd name="connsiteX178" fmla="*/ 350808 w 2636807"/>
              <a:gd name="connsiteY178" fmla="*/ 1143000 h 1309688"/>
              <a:gd name="connsiteX179" fmla="*/ 343664 w 2636807"/>
              <a:gd name="connsiteY179" fmla="*/ 1119188 h 1309688"/>
              <a:gd name="connsiteX180" fmla="*/ 326995 w 2636807"/>
              <a:gd name="connsiteY180" fmla="*/ 1107282 h 1309688"/>
              <a:gd name="connsiteX181" fmla="*/ 334139 w 2636807"/>
              <a:gd name="connsiteY181" fmla="*/ 1090613 h 1309688"/>
              <a:gd name="connsiteX182" fmla="*/ 329377 w 2636807"/>
              <a:gd name="connsiteY182" fmla="*/ 1073944 h 1309688"/>
              <a:gd name="connsiteX183" fmla="*/ 315089 w 2636807"/>
              <a:gd name="connsiteY183" fmla="*/ 1059657 h 1309688"/>
              <a:gd name="connsiteX184" fmla="*/ 326995 w 2636807"/>
              <a:gd name="connsiteY184" fmla="*/ 1045369 h 1309688"/>
              <a:gd name="connsiteX185" fmla="*/ 324614 w 2636807"/>
              <a:gd name="connsiteY185" fmla="*/ 995363 h 1309688"/>
              <a:gd name="connsiteX186" fmla="*/ 403196 w 2636807"/>
              <a:gd name="connsiteY186" fmla="*/ 997744 h 1309688"/>
              <a:gd name="connsiteX187" fmla="*/ 365095 w 2636807"/>
              <a:gd name="connsiteY187" fmla="*/ 957263 h 1309688"/>
              <a:gd name="connsiteX188" fmla="*/ 346045 w 2636807"/>
              <a:gd name="connsiteY188" fmla="*/ 921544 h 1309688"/>
              <a:gd name="connsiteX189" fmla="*/ 307945 w 2636807"/>
              <a:gd name="connsiteY189" fmla="*/ 888207 h 1309688"/>
              <a:gd name="connsiteX190" fmla="*/ 303183 w 2636807"/>
              <a:gd name="connsiteY190" fmla="*/ 821532 h 1309688"/>
              <a:gd name="connsiteX191" fmla="*/ 322233 w 2636807"/>
              <a:gd name="connsiteY191" fmla="*/ 792957 h 1309688"/>
              <a:gd name="connsiteX192" fmla="*/ 322233 w 2636807"/>
              <a:gd name="connsiteY192" fmla="*/ 792957 h 1309688"/>
              <a:gd name="connsiteX193" fmla="*/ 305564 w 2636807"/>
              <a:gd name="connsiteY193" fmla="*/ 757238 h 1309688"/>
              <a:gd name="connsiteX194" fmla="*/ 284133 w 2636807"/>
              <a:gd name="connsiteY194" fmla="*/ 742950 h 1309688"/>
              <a:gd name="connsiteX195" fmla="*/ 276989 w 2636807"/>
              <a:gd name="connsiteY195" fmla="*/ 726282 h 1309688"/>
              <a:gd name="connsiteX196" fmla="*/ 260320 w 2636807"/>
              <a:gd name="connsiteY196" fmla="*/ 704850 h 1309688"/>
              <a:gd name="connsiteX197" fmla="*/ 241270 w 2636807"/>
              <a:gd name="connsiteY197" fmla="*/ 681038 h 1309688"/>
              <a:gd name="connsiteX198" fmla="*/ 215077 w 2636807"/>
              <a:gd name="connsiteY198" fmla="*/ 671513 h 1309688"/>
              <a:gd name="connsiteX199" fmla="*/ 138877 w 2636807"/>
              <a:gd name="connsiteY199" fmla="*/ 592932 h 1309688"/>
              <a:gd name="connsiteX200" fmla="*/ 53152 w 2636807"/>
              <a:gd name="connsiteY200" fmla="*/ 488157 h 1309688"/>
              <a:gd name="connsiteX201" fmla="*/ 29339 w 2636807"/>
              <a:gd name="connsiteY201" fmla="*/ 373857 h 1309688"/>
              <a:gd name="connsiteX202" fmla="*/ 10289 w 2636807"/>
              <a:gd name="connsiteY202" fmla="*/ 292894 h 1309688"/>
              <a:gd name="connsiteX203" fmla="*/ 5527 w 2636807"/>
              <a:gd name="connsiteY203" fmla="*/ 216694 h 1309688"/>
              <a:gd name="connsiteX204" fmla="*/ 764 w 2636807"/>
              <a:gd name="connsiteY204" fmla="*/ 69057 h 1309688"/>
              <a:gd name="connsiteX205" fmla="*/ 22196 w 2636807"/>
              <a:gd name="connsiteY205" fmla="*/ 0 h 1309688"/>
              <a:gd name="connsiteX206" fmla="*/ 2605852 w 2636807"/>
              <a:gd name="connsiteY206" fmla="*/ 4763 h 1309688"/>
              <a:gd name="connsiteX207" fmla="*/ 2636807 w 2636807"/>
              <a:gd name="connsiteY207" fmla="*/ 881062 h 1309688"/>
              <a:gd name="connsiteX0" fmla="*/ 2636807 w 2636807"/>
              <a:gd name="connsiteY0" fmla="*/ 881062 h 1309688"/>
              <a:gd name="connsiteX1" fmla="*/ 2034352 w 2636807"/>
              <a:gd name="connsiteY1" fmla="*/ 962025 h 1309688"/>
              <a:gd name="connsiteX2" fmla="*/ 1996252 w 2636807"/>
              <a:gd name="connsiteY2" fmla="*/ 931069 h 1309688"/>
              <a:gd name="connsiteX3" fmla="*/ 1962914 w 2636807"/>
              <a:gd name="connsiteY3" fmla="*/ 902494 h 1309688"/>
              <a:gd name="connsiteX4" fmla="*/ 1922433 w 2636807"/>
              <a:gd name="connsiteY4" fmla="*/ 881063 h 1309688"/>
              <a:gd name="connsiteX5" fmla="*/ 1905764 w 2636807"/>
              <a:gd name="connsiteY5" fmla="*/ 876300 h 1309688"/>
              <a:gd name="connsiteX6" fmla="*/ 1905764 w 2636807"/>
              <a:gd name="connsiteY6" fmla="*/ 876300 h 1309688"/>
              <a:gd name="connsiteX7" fmla="*/ 1934339 w 2636807"/>
              <a:gd name="connsiteY7" fmla="*/ 869157 h 1309688"/>
              <a:gd name="connsiteX8" fmla="*/ 1953389 w 2636807"/>
              <a:gd name="connsiteY8" fmla="*/ 862013 h 1309688"/>
              <a:gd name="connsiteX9" fmla="*/ 1934339 w 2636807"/>
              <a:gd name="connsiteY9" fmla="*/ 852488 h 1309688"/>
              <a:gd name="connsiteX10" fmla="*/ 1901002 w 2636807"/>
              <a:gd name="connsiteY10" fmla="*/ 842963 h 1309688"/>
              <a:gd name="connsiteX11" fmla="*/ 1872427 w 2636807"/>
              <a:gd name="connsiteY11" fmla="*/ 828675 h 1309688"/>
              <a:gd name="connsiteX12" fmla="*/ 1841470 w 2636807"/>
              <a:gd name="connsiteY12" fmla="*/ 812007 h 1309688"/>
              <a:gd name="connsiteX13" fmla="*/ 1820039 w 2636807"/>
              <a:gd name="connsiteY13" fmla="*/ 797719 h 1309688"/>
              <a:gd name="connsiteX14" fmla="*/ 1815277 w 2636807"/>
              <a:gd name="connsiteY14" fmla="*/ 778669 h 1309688"/>
              <a:gd name="connsiteX15" fmla="*/ 1843852 w 2636807"/>
              <a:gd name="connsiteY15" fmla="*/ 788194 h 1309688"/>
              <a:gd name="connsiteX16" fmla="*/ 1843852 w 2636807"/>
              <a:gd name="connsiteY16" fmla="*/ 788194 h 1309688"/>
              <a:gd name="connsiteX17" fmla="*/ 1872427 w 2636807"/>
              <a:gd name="connsiteY17" fmla="*/ 790575 h 1309688"/>
              <a:gd name="connsiteX18" fmla="*/ 1917670 w 2636807"/>
              <a:gd name="connsiteY18" fmla="*/ 800100 h 1309688"/>
              <a:gd name="connsiteX19" fmla="*/ 1917670 w 2636807"/>
              <a:gd name="connsiteY19" fmla="*/ 800100 h 1309688"/>
              <a:gd name="connsiteX20" fmla="*/ 1898620 w 2636807"/>
              <a:gd name="connsiteY20" fmla="*/ 769144 h 1309688"/>
              <a:gd name="connsiteX21" fmla="*/ 1862902 w 2636807"/>
              <a:gd name="connsiteY21" fmla="*/ 776288 h 1309688"/>
              <a:gd name="connsiteX22" fmla="*/ 1839089 w 2636807"/>
              <a:gd name="connsiteY22" fmla="*/ 769144 h 1309688"/>
              <a:gd name="connsiteX23" fmla="*/ 1812895 w 2636807"/>
              <a:gd name="connsiteY23" fmla="*/ 766763 h 1309688"/>
              <a:gd name="connsiteX24" fmla="*/ 1786702 w 2636807"/>
              <a:gd name="connsiteY24" fmla="*/ 776288 h 1309688"/>
              <a:gd name="connsiteX25" fmla="*/ 1758127 w 2636807"/>
              <a:gd name="connsiteY25" fmla="*/ 783432 h 1309688"/>
              <a:gd name="connsiteX26" fmla="*/ 1729552 w 2636807"/>
              <a:gd name="connsiteY26" fmla="*/ 783432 h 1309688"/>
              <a:gd name="connsiteX27" fmla="*/ 1703358 w 2636807"/>
              <a:gd name="connsiteY27" fmla="*/ 769144 h 1309688"/>
              <a:gd name="connsiteX28" fmla="*/ 1679545 w 2636807"/>
              <a:gd name="connsiteY28" fmla="*/ 781050 h 1309688"/>
              <a:gd name="connsiteX29" fmla="*/ 1665258 w 2636807"/>
              <a:gd name="connsiteY29" fmla="*/ 776288 h 1309688"/>
              <a:gd name="connsiteX30" fmla="*/ 1629539 w 2636807"/>
              <a:gd name="connsiteY30" fmla="*/ 783432 h 1309688"/>
              <a:gd name="connsiteX31" fmla="*/ 1593820 w 2636807"/>
              <a:gd name="connsiteY31" fmla="*/ 783432 h 1309688"/>
              <a:gd name="connsiteX32" fmla="*/ 1570008 w 2636807"/>
              <a:gd name="connsiteY32" fmla="*/ 778669 h 1309688"/>
              <a:gd name="connsiteX33" fmla="*/ 1548577 w 2636807"/>
              <a:gd name="connsiteY33" fmla="*/ 764382 h 1309688"/>
              <a:gd name="connsiteX34" fmla="*/ 1548577 w 2636807"/>
              <a:gd name="connsiteY34" fmla="*/ 750094 h 1309688"/>
              <a:gd name="connsiteX35" fmla="*/ 1524764 w 2636807"/>
              <a:gd name="connsiteY35" fmla="*/ 785813 h 1309688"/>
              <a:gd name="connsiteX36" fmla="*/ 1529527 w 2636807"/>
              <a:gd name="connsiteY36" fmla="*/ 807244 h 1309688"/>
              <a:gd name="connsiteX37" fmla="*/ 1534289 w 2636807"/>
              <a:gd name="connsiteY37" fmla="*/ 823913 h 1309688"/>
              <a:gd name="connsiteX38" fmla="*/ 1579533 w 2636807"/>
              <a:gd name="connsiteY38" fmla="*/ 809625 h 1309688"/>
              <a:gd name="connsiteX39" fmla="*/ 1615252 w 2636807"/>
              <a:gd name="connsiteY39" fmla="*/ 807244 h 1309688"/>
              <a:gd name="connsiteX40" fmla="*/ 1655733 w 2636807"/>
              <a:gd name="connsiteY40" fmla="*/ 800100 h 1309688"/>
              <a:gd name="connsiteX41" fmla="*/ 1677164 w 2636807"/>
              <a:gd name="connsiteY41" fmla="*/ 800100 h 1309688"/>
              <a:gd name="connsiteX42" fmla="*/ 1703358 w 2636807"/>
              <a:gd name="connsiteY42" fmla="*/ 797719 h 1309688"/>
              <a:gd name="connsiteX43" fmla="*/ 1729552 w 2636807"/>
              <a:gd name="connsiteY43" fmla="*/ 814388 h 1309688"/>
              <a:gd name="connsiteX44" fmla="*/ 1750983 w 2636807"/>
              <a:gd name="connsiteY44" fmla="*/ 814388 h 1309688"/>
              <a:gd name="connsiteX45" fmla="*/ 1781939 w 2636807"/>
              <a:gd name="connsiteY45" fmla="*/ 823913 h 1309688"/>
              <a:gd name="connsiteX46" fmla="*/ 1796227 w 2636807"/>
              <a:gd name="connsiteY46" fmla="*/ 833438 h 1309688"/>
              <a:gd name="connsiteX47" fmla="*/ 1796227 w 2636807"/>
              <a:gd name="connsiteY47" fmla="*/ 852488 h 1309688"/>
              <a:gd name="connsiteX48" fmla="*/ 1724789 w 2636807"/>
              <a:gd name="connsiteY48" fmla="*/ 850107 h 1309688"/>
              <a:gd name="connsiteX49" fmla="*/ 1636683 w 2636807"/>
              <a:gd name="connsiteY49" fmla="*/ 859632 h 1309688"/>
              <a:gd name="connsiteX50" fmla="*/ 1550958 w 2636807"/>
              <a:gd name="connsiteY50" fmla="*/ 866775 h 1309688"/>
              <a:gd name="connsiteX51" fmla="*/ 1441420 w 2636807"/>
              <a:gd name="connsiteY51" fmla="*/ 890588 h 1309688"/>
              <a:gd name="connsiteX52" fmla="*/ 1341408 w 2636807"/>
              <a:gd name="connsiteY52" fmla="*/ 919163 h 1309688"/>
              <a:gd name="connsiteX53" fmla="*/ 1253302 w 2636807"/>
              <a:gd name="connsiteY53" fmla="*/ 962025 h 1309688"/>
              <a:gd name="connsiteX54" fmla="*/ 1193770 w 2636807"/>
              <a:gd name="connsiteY54" fmla="*/ 995363 h 1309688"/>
              <a:gd name="connsiteX55" fmla="*/ 1115189 w 2636807"/>
              <a:gd name="connsiteY55" fmla="*/ 1021557 h 1309688"/>
              <a:gd name="connsiteX56" fmla="*/ 1027083 w 2636807"/>
              <a:gd name="connsiteY56" fmla="*/ 1052513 h 1309688"/>
              <a:gd name="connsiteX57" fmla="*/ 993745 w 2636807"/>
              <a:gd name="connsiteY57" fmla="*/ 1064419 h 1309688"/>
              <a:gd name="connsiteX58" fmla="*/ 972314 w 2636807"/>
              <a:gd name="connsiteY58" fmla="*/ 1057275 h 1309688"/>
              <a:gd name="connsiteX59" fmla="*/ 981839 w 2636807"/>
              <a:gd name="connsiteY59" fmla="*/ 1033463 h 1309688"/>
              <a:gd name="connsiteX60" fmla="*/ 996127 w 2636807"/>
              <a:gd name="connsiteY60" fmla="*/ 1016794 h 1309688"/>
              <a:gd name="connsiteX61" fmla="*/ 1008033 w 2636807"/>
              <a:gd name="connsiteY61" fmla="*/ 997744 h 1309688"/>
              <a:gd name="connsiteX62" fmla="*/ 1008033 w 2636807"/>
              <a:gd name="connsiteY62" fmla="*/ 997744 h 1309688"/>
              <a:gd name="connsiteX63" fmla="*/ 1038989 w 2636807"/>
              <a:gd name="connsiteY63" fmla="*/ 976313 h 1309688"/>
              <a:gd name="connsiteX64" fmla="*/ 1060420 w 2636807"/>
              <a:gd name="connsiteY64" fmla="*/ 983457 h 1309688"/>
              <a:gd name="connsiteX65" fmla="*/ 1069945 w 2636807"/>
              <a:gd name="connsiteY65" fmla="*/ 1012032 h 1309688"/>
              <a:gd name="connsiteX66" fmla="*/ 1086614 w 2636807"/>
              <a:gd name="connsiteY66" fmla="*/ 1009650 h 1309688"/>
              <a:gd name="connsiteX67" fmla="*/ 1084233 w 2636807"/>
              <a:gd name="connsiteY67" fmla="*/ 990600 h 1309688"/>
              <a:gd name="connsiteX68" fmla="*/ 1084233 w 2636807"/>
              <a:gd name="connsiteY68" fmla="*/ 990600 h 1309688"/>
              <a:gd name="connsiteX69" fmla="*/ 1093758 w 2636807"/>
              <a:gd name="connsiteY69" fmla="*/ 962025 h 1309688"/>
              <a:gd name="connsiteX70" fmla="*/ 1112808 w 2636807"/>
              <a:gd name="connsiteY70" fmla="*/ 952500 h 1309688"/>
              <a:gd name="connsiteX71" fmla="*/ 1091377 w 2636807"/>
              <a:gd name="connsiteY71" fmla="*/ 954882 h 1309688"/>
              <a:gd name="connsiteX72" fmla="*/ 1048514 w 2636807"/>
              <a:gd name="connsiteY72" fmla="*/ 964407 h 1309688"/>
              <a:gd name="connsiteX73" fmla="*/ 1027083 w 2636807"/>
              <a:gd name="connsiteY73" fmla="*/ 957263 h 1309688"/>
              <a:gd name="connsiteX74" fmla="*/ 998508 w 2636807"/>
              <a:gd name="connsiteY74" fmla="*/ 957263 h 1309688"/>
              <a:gd name="connsiteX75" fmla="*/ 988983 w 2636807"/>
              <a:gd name="connsiteY75" fmla="*/ 947738 h 1309688"/>
              <a:gd name="connsiteX76" fmla="*/ 1012795 w 2636807"/>
              <a:gd name="connsiteY76" fmla="*/ 935832 h 1309688"/>
              <a:gd name="connsiteX77" fmla="*/ 1062802 w 2636807"/>
              <a:gd name="connsiteY77" fmla="*/ 923925 h 1309688"/>
              <a:gd name="connsiteX78" fmla="*/ 1093758 w 2636807"/>
              <a:gd name="connsiteY78" fmla="*/ 916782 h 1309688"/>
              <a:gd name="connsiteX79" fmla="*/ 1117570 w 2636807"/>
              <a:gd name="connsiteY79" fmla="*/ 900113 h 1309688"/>
              <a:gd name="connsiteX80" fmla="*/ 1196152 w 2636807"/>
              <a:gd name="connsiteY80" fmla="*/ 883444 h 1309688"/>
              <a:gd name="connsiteX81" fmla="*/ 1215202 w 2636807"/>
              <a:gd name="connsiteY81" fmla="*/ 871538 h 1309688"/>
              <a:gd name="connsiteX82" fmla="*/ 1184245 w 2636807"/>
              <a:gd name="connsiteY82" fmla="*/ 866775 h 1309688"/>
              <a:gd name="connsiteX83" fmla="*/ 1115189 w 2636807"/>
              <a:gd name="connsiteY83" fmla="*/ 883444 h 1309688"/>
              <a:gd name="connsiteX84" fmla="*/ 1072327 w 2636807"/>
              <a:gd name="connsiteY84" fmla="*/ 895350 h 1309688"/>
              <a:gd name="connsiteX85" fmla="*/ 1048514 w 2636807"/>
              <a:gd name="connsiteY85" fmla="*/ 912019 h 1309688"/>
              <a:gd name="connsiteX86" fmla="*/ 1005652 w 2636807"/>
              <a:gd name="connsiteY86" fmla="*/ 919163 h 1309688"/>
              <a:gd name="connsiteX87" fmla="*/ 984220 w 2636807"/>
              <a:gd name="connsiteY87" fmla="*/ 914400 h 1309688"/>
              <a:gd name="connsiteX88" fmla="*/ 960408 w 2636807"/>
              <a:gd name="connsiteY88" fmla="*/ 919163 h 1309688"/>
              <a:gd name="connsiteX89" fmla="*/ 941358 w 2636807"/>
              <a:gd name="connsiteY89" fmla="*/ 904875 h 1309688"/>
              <a:gd name="connsiteX90" fmla="*/ 919927 w 2636807"/>
              <a:gd name="connsiteY90" fmla="*/ 897732 h 1309688"/>
              <a:gd name="connsiteX91" fmla="*/ 888970 w 2636807"/>
              <a:gd name="connsiteY91" fmla="*/ 897732 h 1309688"/>
              <a:gd name="connsiteX92" fmla="*/ 869920 w 2636807"/>
              <a:gd name="connsiteY92" fmla="*/ 904875 h 1309688"/>
              <a:gd name="connsiteX93" fmla="*/ 869920 w 2636807"/>
              <a:gd name="connsiteY93" fmla="*/ 885825 h 1309688"/>
              <a:gd name="connsiteX94" fmla="*/ 862777 w 2636807"/>
              <a:gd name="connsiteY94" fmla="*/ 859632 h 1309688"/>
              <a:gd name="connsiteX95" fmla="*/ 855633 w 2636807"/>
              <a:gd name="connsiteY95" fmla="*/ 828675 h 1309688"/>
              <a:gd name="connsiteX96" fmla="*/ 860395 w 2636807"/>
              <a:gd name="connsiteY96" fmla="*/ 800100 h 1309688"/>
              <a:gd name="connsiteX97" fmla="*/ 874683 w 2636807"/>
              <a:gd name="connsiteY97" fmla="*/ 778669 h 1309688"/>
              <a:gd name="connsiteX98" fmla="*/ 843727 w 2636807"/>
              <a:gd name="connsiteY98" fmla="*/ 804863 h 1309688"/>
              <a:gd name="connsiteX99" fmla="*/ 817533 w 2636807"/>
              <a:gd name="connsiteY99" fmla="*/ 804863 h 1309688"/>
              <a:gd name="connsiteX100" fmla="*/ 784195 w 2636807"/>
              <a:gd name="connsiteY100" fmla="*/ 807244 h 1309688"/>
              <a:gd name="connsiteX101" fmla="*/ 755620 w 2636807"/>
              <a:gd name="connsiteY101" fmla="*/ 800100 h 1309688"/>
              <a:gd name="connsiteX102" fmla="*/ 731808 w 2636807"/>
              <a:gd name="connsiteY102" fmla="*/ 778669 h 1309688"/>
              <a:gd name="connsiteX103" fmla="*/ 707995 w 2636807"/>
              <a:gd name="connsiteY103" fmla="*/ 771525 h 1309688"/>
              <a:gd name="connsiteX104" fmla="*/ 662752 w 2636807"/>
              <a:gd name="connsiteY104" fmla="*/ 778669 h 1309688"/>
              <a:gd name="connsiteX105" fmla="*/ 619889 w 2636807"/>
              <a:gd name="connsiteY105" fmla="*/ 785813 h 1309688"/>
              <a:gd name="connsiteX106" fmla="*/ 574645 w 2636807"/>
              <a:gd name="connsiteY106" fmla="*/ 792957 h 1309688"/>
              <a:gd name="connsiteX107" fmla="*/ 555595 w 2636807"/>
              <a:gd name="connsiteY107" fmla="*/ 781050 h 1309688"/>
              <a:gd name="connsiteX108" fmla="*/ 550833 w 2636807"/>
              <a:gd name="connsiteY108" fmla="*/ 764382 h 1309688"/>
              <a:gd name="connsiteX109" fmla="*/ 541308 w 2636807"/>
              <a:gd name="connsiteY109" fmla="*/ 740569 h 1309688"/>
              <a:gd name="connsiteX110" fmla="*/ 541308 w 2636807"/>
              <a:gd name="connsiteY110" fmla="*/ 740569 h 1309688"/>
              <a:gd name="connsiteX111" fmla="*/ 546070 w 2636807"/>
              <a:gd name="connsiteY111" fmla="*/ 792957 h 1309688"/>
              <a:gd name="connsiteX112" fmla="*/ 560358 w 2636807"/>
              <a:gd name="connsiteY112" fmla="*/ 809625 h 1309688"/>
              <a:gd name="connsiteX113" fmla="*/ 610364 w 2636807"/>
              <a:gd name="connsiteY113" fmla="*/ 814388 h 1309688"/>
              <a:gd name="connsiteX114" fmla="*/ 660370 w 2636807"/>
              <a:gd name="connsiteY114" fmla="*/ 802482 h 1309688"/>
              <a:gd name="connsiteX115" fmla="*/ 693708 w 2636807"/>
              <a:gd name="connsiteY115" fmla="*/ 797719 h 1309688"/>
              <a:gd name="connsiteX116" fmla="*/ 724664 w 2636807"/>
              <a:gd name="connsiteY116" fmla="*/ 804863 h 1309688"/>
              <a:gd name="connsiteX117" fmla="*/ 741333 w 2636807"/>
              <a:gd name="connsiteY117" fmla="*/ 831057 h 1309688"/>
              <a:gd name="connsiteX118" fmla="*/ 767527 w 2636807"/>
              <a:gd name="connsiteY118" fmla="*/ 831057 h 1309688"/>
              <a:gd name="connsiteX119" fmla="*/ 803245 w 2636807"/>
              <a:gd name="connsiteY119" fmla="*/ 826294 h 1309688"/>
              <a:gd name="connsiteX120" fmla="*/ 831820 w 2636807"/>
              <a:gd name="connsiteY120" fmla="*/ 835819 h 1309688"/>
              <a:gd name="connsiteX121" fmla="*/ 838964 w 2636807"/>
              <a:gd name="connsiteY121" fmla="*/ 881063 h 1309688"/>
              <a:gd name="connsiteX122" fmla="*/ 850870 w 2636807"/>
              <a:gd name="connsiteY122" fmla="*/ 919163 h 1309688"/>
              <a:gd name="connsiteX123" fmla="*/ 850870 w 2636807"/>
              <a:gd name="connsiteY123" fmla="*/ 935832 h 1309688"/>
              <a:gd name="connsiteX124" fmla="*/ 841345 w 2636807"/>
              <a:gd name="connsiteY124" fmla="*/ 952500 h 1309688"/>
              <a:gd name="connsiteX125" fmla="*/ 824677 w 2636807"/>
              <a:gd name="connsiteY125" fmla="*/ 962025 h 1309688"/>
              <a:gd name="connsiteX126" fmla="*/ 803245 w 2636807"/>
              <a:gd name="connsiteY126" fmla="*/ 966788 h 1309688"/>
              <a:gd name="connsiteX127" fmla="*/ 781814 w 2636807"/>
              <a:gd name="connsiteY127" fmla="*/ 966788 h 1309688"/>
              <a:gd name="connsiteX128" fmla="*/ 769908 w 2636807"/>
              <a:gd name="connsiteY128" fmla="*/ 976313 h 1309688"/>
              <a:gd name="connsiteX129" fmla="*/ 769908 w 2636807"/>
              <a:gd name="connsiteY129" fmla="*/ 976313 h 1309688"/>
              <a:gd name="connsiteX130" fmla="*/ 800864 w 2636807"/>
              <a:gd name="connsiteY130" fmla="*/ 978694 h 1309688"/>
              <a:gd name="connsiteX131" fmla="*/ 817533 w 2636807"/>
              <a:gd name="connsiteY131" fmla="*/ 990600 h 1309688"/>
              <a:gd name="connsiteX132" fmla="*/ 838964 w 2636807"/>
              <a:gd name="connsiteY132" fmla="*/ 981075 h 1309688"/>
              <a:gd name="connsiteX133" fmla="*/ 838964 w 2636807"/>
              <a:gd name="connsiteY133" fmla="*/ 981075 h 1309688"/>
              <a:gd name="connsiteX134" fmla="*/ 865158 w 2636807"/>
              <a:gd name="connsiteY134" fmla="*/ 983457 h 1309688"/>
              <a:gd name="connsiteX135" fmla="*/ 881827 w 2636807"/>
              <a:gd name="connsiteY135" fmla="*/ 971550 h 1309688"/>
              <a:gd name="connsiteX136" fmla="*/ 910402 w 2636807"/>
              <a:gd name="connsiteY136" fmla="*/ 1009650 h 1309688"/>
              <a:gd name="connsiteX137" fmla="*/ 910402 w 2636807"/>
              <a:gd name="connsiteY137" fmla="*/ 1050132 h 1309688"/>
              <a:gd name="connsiteX138" fmla="*/ 903258 w 2636807"/>
              <a:gd name="connsiteY138" fmla="*/ 1071563 h 1309688"/>
              <a:gd name="connsiteX139" fmla="*/ 881827 w 2636807"/>
              <a:gd name="connsiteY139" fmla="*/ 1092994 h 1309688"/>
              <a:gd name="connsiteX140" fmla="*/ 843727 w 2636807"/>
              <a:gd name="connsiteY140" fmla="*/ 1107282 h 1309688"/>
              <a:gd name="connsiteX141" fmla="*/ 829439 w 2636807"/>
              <a:gd name="connsiteY141" fmla="*/ 1123950 h 1309688"/>
              <a:gd name="connsiteX142" fmla="*/ 812770 w 2636807"/>
              <a:gd name="connsiteY142" fmla="*/ 1145382 h 1309688"/>
              <a:gd name="connsiteX143" fmla="*/ 784195 w 2636807"/>
              <a:gd name="connsiteY143" fmla="*/ 1152525 h 1309688"/>
              <a:gd name="connsiteX144" fmla="*/ 767527 w 2636807"/>
              <a:gd name="connsiteY144" fmla="*/ 1159669 h 1309688"/>
              <a:gd name="connsiteX145" fmla="*/ 753239 w 2636807"/>
              <a:gd name="connsiteY145" fmla="*/ 1162050 h 1309688"/>
              <a:gd name="connsiteX146" fmla="*/ 746095 w 2636807"/>
              <a:gd name="connsiteY146" fmla="*/ 1147763 h 1309688"/>
              <a:gd name="connsiteX147" fmla="*/ 746095 w 2636807"/>
              <a:gd name="connsiteY147" fmla="*/ 1147763 h 1309688"/>
              <a:gd name="connsiteX148" fmla="*/ 736570 w 2636807"/>
              <a:gd name="connsiteY148" fmla="*/ 1173957 h 1309688"/>
              <a:gd name="connsiteX149" fmla="*/ 717520 w 2636807"/>
              <a:gd name="connsiteY149" fmla="*/ 1188244 h 1309688"/>
              <a:gd name="connsiteX150" fmla="*/ 700852 w 2636807"/>
              <a:gd name="connsiteY150" fmla="*/ 1195388 h 1309688"/>
              <a:gd name="connsiteX151" fmla="*/ 700852 w 2636807"/>
              <a:gd name="connsiteY151" fmla="*/ 1173957 h 1309688"/>
              <a:gd name="connsiteX152" fmla="*/ 688945 w 2636807"/>
              <a:gd name="connsiteY152" fmla="*/ 1152525 h 1309688"/>
              <a:gd name="connsiteX153" fmla="*/ 691327 w 2636807"/>
              <a:gd name="connsiteY153" fmla="*/ 1197769 h 1309688"/>
              <a:gd name="connsiteX154" fmla="*/ 679420 w 2636807"/>
              <a:gd name="connsiteY154" fmla="*/ 1214438 h 1309688"/>
              <a:gd name="connsiteX155" fmla="*/ 669895 w 2636807"/>
              <a:gd name="connsiteY155" fmla="*/ 1204913 h 1309688"/>
              <a:gd name="connsiteX156" fmla="*/ 648464 w 2636807"/>
              <a:gd name="connsiteY156" fmla="*/ 1197769 h 1309688"/>
              <a:gd name="connsiteX157" fmla="*/ 631795 w 2636807"/>
              <a:gd name="connsiteY157" fmla="*/ 1193007 h 1309688"/>
              <a:gd name="connsiteX158" fmla="*/ 615127 w 2636807"/>
              <a:gd name="connsiteY158" fmla="*/ 1221582 h 1309688"/>
              <a:gd name="connsiteX159" fmla="*/ 617508 w 2636807"/>
              <a:gd name="connsiteY159" fmla="*/ 1250157 h 1309688"/>
              <a:gd name="connsiteX160" fmla="*/ 605602 w 2636807"/>
              <a:gd name="connsiteY160" fmla="*/ 1273969 h 1309688"/>
              <a:gd name="connsiteX161" fmla="*/ 577027 w 2636807"/>
              <a:gd name="connsiteY161" fmla="*/ 1281113 h 1309688"/>
              <a:gd name="connsiteX162" fmla="*/ 557977 w 2636807"/>
              <a:gd name="connsiteY162" fmla="*/ 1295400 h 1309688"/>
              <a:gd name="connsiteX163" fmla="*/ 515114 w 2636807"/>
              <a:gd name="connsiteY163" fmla="*/ 1309688 h 1309688"/>
              <a:gd name="connsiteX164" fmla="*/ 488920 w 2636807"/>
              <a:gd name="connsiteY164" fmla="*/ 1297782 h 1309688"/>
              <a:gd name="connsiteX165" fmla="*/ 472252 w 2636807"/>
              <a:gd name="connsiteY165" fmla="*/ 1288257 h 1309688"/>
              <a:gd name="connsiteX166" fmla="*/ 453202 w 2636807"/>
              <a:gd name="connsiteY166" fmla="*/ 1283494 h 1309688"/>
              <a:gd name="connsiteX167" fmla="*/ 431770 w 2636807"/>
              <a:gd name="connsiteY167" fmla="*/ 1266825 h 1309688"/>
              <a:gd name="connsiteX168" fmla="*/ 431770 w 2636807"/>
              <a:gd name="connsiteY168" fmla="*/ 1266825 h 1309688"/>
              <a:gd name="connsiteX169" fmla="*/ 431770 w 2636807"/>
              <a:gd name="connsiteY169" fmla="*/ 1266825 h 1309688"/>
              <a:gd name="connsiteX170" fmla="*/ 398433 w 2636807"/>
              <a:gd name="connsiteY170" fmla="*/ 1228725 h 1309688"/>
              <a:gd name="connsiteX171" fmla="*/ 388908 w 2636807"/>
              <a:gd name="connsiteY171" fmla="*/ 1216819 h 1309688"/>
              <a:gd name="connsiteX172" fmla="*/ 379383 w 2636807"/>
              <a:gd name="connsiteY172" fmla="*/ 1219200 h 1309688"/>
              <a:gd name="connsiteX173" fmla="*/ 379383 w 2636807"/>
              <a:gd name="connsiteY173" fmla="*/ 1204913 h 1309688"/>
              <a:gd name="connsiteX174" fmla="*/ 374620 w 2636807"/>
              <a:gd name="connsiteY174" fmla="*/ 1190625 h 1309688"/>
              <a:gd name="connsiteX175" fmla="*/ 357952 w 2636807"/>
              <a:gd name="connsiteY175" fmla="*/ 1195388 h 1309688"/>
              <a:gd name="connsiteX176" fmla="*/ 350808 w 2636807"/>
              <a:gd name="connsiteY176" fmla="*/ 1173957 h 1309688"/>
              <a:gd name="connsiteX177" fmla="*/ 336520 w 2636807"/>
              <a:gd name="connsiteY177" fmla="*/ 1154907 h 1309688"/>
              <a:gd name="connsiteX178" fmla="*/ 350808 w 2636807"/>
              <a:gd name="connsiteY178" fmla="*/ 1143000 h 1309688"/>
              <a:gd name="connsiteX179" fmla="*/ 343664 w 2636807"/>
              <a:gd name="connsiteY179" fmla="*/ 1119188 h 1309688"/>
              <a:gd name="connsiteX180" fmla="*/ 326995 w 2636807"/>
              <a:gd name="connsiteY180" fmla="*/ 1107282 h 1309688"/>
              <a:gd name="connsiteX181" fmla="*/ 334139 w 2636807"/>
              <a:gd name="connsiteY181" fmla="*/ 1090613 h 1309688"/>
              <a:gd name="connsiteX182" fmla="*/ 329377 w 2636807"/>
              <a:gd name="connsiteY182" fmla="*/ 1073944 h 1309688"/>
              <a:gd name="connsiteX183" fmla="*/ 315089 w 2636807"/>
              <a:gd name="connsiteY183" fmla="*/ 1059657 h 1309688"/>
              <a:gd name="connsiteX184" fmla="*/ 326995 w 2636807"/>
              <a:gd name="connsiteY184" fmla="*/ 1045369 h 1309688"/>
              <a:gd name="connsiteX185" fmla="*/ 324614 w 2636807"/>
              <a:gd name="connsiteY185" fmla="*/ 995363 h 1309688"/>
              <a:gd name="connsiteX186" fmla="*/ 398433 w 2636807"/>
              <a:gd name="connsiteY186" fmla="*/ 1054894 h 1309688"/>
              <a:gd name="connsiteX187" fmla="*/ 403196 w 2636807"/>
              <a:gd name="connsiteY187" fmla="*/ 997744 h 1309688"/>
              <a:gd name="connsiteX188" fmla="*/ 365095 w 2636807"/>
              <a:gd name="connsiteY188" fmla="*/ 957263 h 1309688"/>
              <a:gd name="connsiteX189" fmla="*/ 346045 w 2636807"/>
              <a:gd name="connsiteY189" fmla="*/ 921544 h 1309688"/>
              <a:gd name="connsiteX190" fmla="*/ 307945 w 2636807"/>
              <a:gd name="connsiteY190" fmla="*/ 888207 h 1309688"/>
              <a:gd name="connsiteX191" fmla="*/ 303183 w 2636807"/>
              <a:gd name="connsiteY191" fmla="*/ 821532 h 1309688"/>
              <a:gd name="connsiteX192" fmla="*/ 322233 w 2636807"/>
              <a:gd name="connsiteY192" fmla="*/ 792957 h 1309688"/>
              <a:gd name="connsiteX193" fmla="*/ 322233 w 2636807"/>
              <a:gd name="connsiteY193" fmla="*/ 792957 h 1309688"/>
              <a:gd name="connsiteX194" fmla="*/ 305564 w 2636807"/>
              <a:gd name="connsiteY194" fmla="*/ 757238 h 1309688"/>
              <a:gd name="connsiteX195" fmla="*/ 284133 w 2636807"/>
              <a:gd name="connsiteY195" fmla="*/ 742950 h 1309688"/>
              <a:gd name="connsiteX196" fmla="*/ 276989 w 2636807"/>
              <a:gd name="connsiteY196" fmla="*/ 726282 h 1309688"/>
              <a:gd name="connsiteX197" fmla="*/ 260320 w 2636807"/>
              <a:gd name="connsiteY197" fmla="*/ 704850 h 1309688"/>
              <a:gd name="connsiteX198" fmla="*/ 241270 w 2636807"/>
              <a:gd name="connsiteY198" fmla="*/ 681038 h 1309688"/>
              <a:gd name="connsiteX199" fmla="*/ 215077 w 2636807"/>
              <a:gd name="connsiteY199" fmla="*/ 671513 h 1309688"/>
              <a:gd name="connsiteX200" fmla="*/ 138877 w 2636807"/>
              <a:gd name="connsiteY200" fmla="*/ 592932 h 1309688"/>
              <a:gd name="connsiteX201" fmla="*/ 53152 w 2636807"/>
              <a:gd name="connsiteY201" fmla="*/ 488157 h 1309688"/>
              <a:gd name="connsiteX202" fmla="*/ 29339 w 2636807"/>
              <a:gd name="connsiteY202" fmla="*/ 373857 h 1309688"/>
              <a:gd name="connsiteX203" fmla="*/ 10289 w 2636807"/>
              <a:gd name="connsiteY203" fmla="*/ 292894 h 1309688"/>
              <a:gd name="connsiteX204" fmla="*/ 5527 w 2636807"/>
              <a:gd name="connsiteY204" fmla="*/ 216694 h 1309688"/>
              <a:gd name="connsiteX205" fmla="*/ 764 w 2636807"/>
              <a:gd name="connsiteY205" fmla="*/ 69057 h 1309688"/>
              <a:gd name="connsiteX206" fmla="*/ 22196 w 2636807"/>
              <a:gd name="connsiteY206" fmla="*/ 0 h 1309688"/>
              <a:gd name="connsiteX207" fmla="*/ 2605852 w 2636807"/>
              <a:gd name="connsiteY207" fmla="*/ 4763 h 1309688"/>
              <a:gd name="connsiteX208" fmla="*/ 2636807 w 2636807"/>
              <a:gd name="connsiteY208" fmla="*/ 881062 h 1309688"/>
              <a:gd name="connsiteX0" fmla="*/ 2636807 w 2636807"/>
              <a:gd name="connsiteY0" fmla="*/ 881062 h 1309688"/>
              <a:gd name="connsiteX1" fmla="*/ 2034352 w 2636807"/>
              <a:gd name="connsiteY1" fmla="*/ 962025 h 1309688"/>
              <a:gd name="connsiteX2" fmla="*/ 1996252 w 2636807"/>
              <a:gd name="connsiteY2" fmla="*/ 931069 h 1309688"/>
              <a:gd name="connsiteX3" fmla="*/ 1962914 w 2636807"/>
              <a:gd name="connsiteY3" fmla="*/ 902494 h 1309688"/>
              <a:gd name="connsiteX4" fmla="*/ 1922433 w 2636807"/>
              <a:gd name="connsiteY4" fmla="*/ 881063 h 1309688"/>
              <a:gd name="connsiteX5" fmla="*/ 1905764 w 2636807"/>
              <a:gd name="connsiteY5" fmla="*/ 876300 h 1309688"/>
              <a:gd name="connsiteX6" fmla="*/ 1905764 w 2636807"/>
              <a:gd name="connsiteY6" fmla="*/ 876300 h 1309688"/>
              <a:gd name="connsiteX7" fmla="*/ 1934339 w 2636807"/>
              <a:gd name="connsiteY7" fmla="*/ 869157 h 1309688"/>
              <a:gd name="connsiteX8" fmla="*/ 1953389 w 2636807"/>
              <a:gd name="connsiteY8" fmla="*/ 862013 h 1309688"/>
              <a:gd name="connsiteX9" fmla="*/ 1934339 w 2636807"/>
              <a:gd name="connsiteY9" fmla="*/ 852488 h 1309688"/>
              <a:gd name="connsiteX10" fmla="*/ 1901002 w 2636807"/>
              <a:gd name="connsiteY10" fmla="*/ 842963 h 1309688"/>
              <a:gd name="connsiteX11" fmla="*/ 1872427 w 2636807"/>
              <a:gd name="connsiteY11" fmla="*/ 828675 h 1309688"/>
              <a:gd name="connsiteX12" fmla="*/ 1841470 w 2636807"/>
              <a:gd name="connsiteY12" fmla="*/ 812007 h 1309688"/>
              <a:gd name="connsiteX13" fmla="*/ 1820039 w 2636807"/>
              <a:gd name="connsiteY13" fmla="*/ 797719 h 1309688"/>
              <a:gd name="connsiteX14" fmla="*/ 1815277 w 2636807"/>
              <a:gd name="connsiteY14" fmla="*/ 778669 h 1309688"/>
              <a:gd name="connsiteX15" fmla="*/ 1843852 w 2636807"/>
              <a:gd name="connsiteY15" fmla="*/ 788194 h 1309688"/>
              <a:gd name="connsiteX16" fmla="*/ 1843852 w 2636807"/>
              <a:gd name="connsiteY16" fmla="*/ 788194 h 1309688"/>
              <a:gd name="connsiteX17" fmla="*/ 1872427 w 2636807"/>
              <a:gd name="connsiteY17" fmla="*/ 790575 h 1309688"/>
              <a:gd name="connsiteX18" fmla="*/ 1917670 w 2636807"/>
              <a:gd name="connsiteY18" fmla="*/ 800100 h 1309688"/>
              <a:gd name="connsiteX19" fmla="*/ 1917670 w 2636807"/>
              <a:gd name="connsiteY19" fmla="*/ 800100 h 1309688"/>
              <a:gd name="connsiteX20" fmla="*/ 1898620 w 2636807"/>
              <a:gd name="connsiteY20" fmla="*/ 769144 h 1309688"/>
              <a:gd name="connsiteX21" fmla="*/ 1862902 w 2636807"/>
              <a:gd name="connsiteY21" fmla="*/ 776288 h 1309688"/>
              <a:gd name="connsiteX22" fmla="*/ 1839089 w 2636807"/>
              <a:gd name="connsiteY22" fmla="*/ 769144 h 1309688"/>
              <a:gd name="connsiteX23" fmla="*/ 1812895 w 2636807"/>
              <a:gd name="connsiteY23" fmla="*/ 766763 h 1309688"/>
              <a:gd name="connsiteX24" fmla="*/ 1786702 w 2636807"/>
              <a:gd name="connsiteY24" fmla="*/ 776288 h 1309688"/>
              <a:gd name="connsiteX25" fmla="*/ 1758127 w 2636807"/>
              <a:gd name="connsiteY25" fmla="*/ 783432 h 1309688"/>
              <a:gd name="connsiteX26" fmla="*/ 1729552 w 2636807"/>
              <a:gd name="connsiteY26" fmla="*/ 783432 h 1309688"/>
              <a:gd name="connsiteX27" fmla="*/ 1703358 w 2636807"/>
              <a:gd name="connsiteY27" fmla="*/ 769144 h 1309688"/>
              <a:gd name="connsiteX28" fmla="*/ 1679545 w 2636807"/>
              <a:gd name="connsiteY28" fmla="*/ 781050 h 1309688"/>
              <a:gd name="connsiteX29" fmla="*/ 1665258 w 2636807"/>
              <a:gd name="connsiteY29" fmla="*/ 776288 h 1309688"/>
              <a:gd name="connsiteX30" fmla="*/ 1629539 w 2636807"/>
              <a:gd name="connsiteY30" fmla="*/ 783432 h 1309688"/>
              <a:gd name="connsiteX31" fmla="*/ 1593820 w 2636807"/>
              <a:gd name="connsiteY31" fmla="*/ 783432 h 1309688"/>
              <a:gd name="connsiteX32" fmla="*/ 1570008 w 2636807"/>
              <a:gd name="connsiteY32" fmla="*/ 778669 h 1309688"/>
              <a:gd name="connsiteX33" fmla="*/ 1548577 w 2636807"/>
              <a:gd name="connsiteY33" fmla="*/ 764382 h 1309688"/>
              <a:gd name="connsiteX34" fmla="*/ 1548577 w 2636807"/>
              <a:gd name="connsiteY34" fmla="*/ 750094 h 1309688"/>
              <a:gd name="connsiteX35" fmla="*/ 1524764 w 2636807"/>
              <a:gd name="connsiteY35" fmla="*/ 785813 h 1309688"/>
              <a:gd name="connsiteX36" fmla="*/ 1529527 w 2636807"/>
              <a:gd name="connsiteY36" fmla="*/ 807244 h 1309688"/>
              <a:gd name="connsiteX37" fmla="*/ 1534289 w 2636807"/>
              <a:gd name="connsiteY37" fmla="*/ 823913 h 1309688"/>
              <a:gd name="connsiteX38" fmla="*/ 1579533 w 2636807"/>
              <a:gd name="connsiteY38" fmla="*/ 809625 h 1309688"/>
              <a:gd name="connsiteX39" fmla="*/ 1615252 w 2636807"/>
              <a:gd name="connsiteY39" fmla="*/ 807244 h 1309688"/>
              <a:gd name="connsiteX40" fmla="*/ 1655733 w 2636807"/>
              <a:gd name="connsiteY40" fmla="*/ 800100 h 1309688"/>
              <a:gd name="connsiteX41" fmla="*/ 1677164 w 2636807"/>
              <a:gd name="connsiteY41" fmla="*/ 800100 h 1309688"/>
              <a:gd name="connsiteX42" fmla="*/ 1703358 w 2636807"/>
              <a:gd name="connsiteY42" fmla="*/ 797719 h 1309688"/>
              <a:gd name="connsiteX43" fmla="*/ 1729552 w 2636807"/>
              <a:gd name="connsiteY43" fmla="*/ 814388 h 1309688"/>
              <a:gd name="connsiteX44" fmla="*/ 1750983 w 2636807"/>
              <a:gd name="connsiteY44" fmla="*/ 814388 h 1309688"/>
              <a:gd name="connsiteX45" fmla="*/ 1781939 w 2636807"/>
              <a:gd name="connsiteY45" fmla="*/ 823913 h 1309688"/>
              <a:gd name="connsiteX46" fmla="*/ 1796227 w 2636807"/>
              <a:gd name="connsiteY46" fmla="*/ 833438 h 1309688"/>
              <a:gd name="connsiteX47" fmla="*/ 1796227 w 2636807"/>
              <a:gd name="connsiteY47" fmla="*/ 852488 h 1309688"/>
              <a:gd name="connsiteX48" fmla="*/ 1724789 w 2636807"/>
              <a:gd name="connsiteY48" fmla="*/ 850107 h 1309688"/>
              <a:gd name="connsiteX49" fmla="*/ 1636683 w 2636807"/>
              <a:gd name="connsiteY49" fmla="*/ 859632 h 1309688"/>
              <a:gd name="connsiteX50" fmla="*/ 1550958 w 2636807"/>
              <a:gd name="connsiteY50" fmla="*/ 866775 h 1309688"/>
              <a:gd name="connsiteX51" fmla="*/ 1441420 w 2636807"/>
              <a:gd name="connsiteY51" fmla="*/ 890588 h 1309688"/>
              <a:gd name="connsiteX52" fmla="*/ 1341408 w 2636807"/>
              <a:gd name="connsiteY52" fmla="*/ 919163 h 1309688"/>
              <a:gd name="connsiteX53" fmla="*/ 1253302 w 2636807"/>
              <a:gd name="connsiteY53" fmla="*/ 962025 h 1309688"/>
              <a:gd name="connsiteX54" fmla="*/ 1193770 w 2636807"/>
              <a:gd name="connsiteY54" fmla="*/ 995363 h 1309688"/>
              <a:gd name="connsiteX55" fmla="*/ 1115189 w 2636807"/>
              <a:gd name="connsiteY55" fmla="*/ 1021557 h 1309688"/>
              <a:gd name="connsiteX56" fmla="*/ 1027083 w 2636807"/>
              <a:gd name="connsiteY56" fmla="*/ 1052513 h 1309688"/>
              <a:gd name="connsiteX57" fmla="*/ 993745 w 2636807"/>
              <a:gd name="connsiteY57" fmla="*/ 1064419 h 1309688"/>
              <a:gd name="connsiteX58" fmla="*/ 972314 w 2636807"/>
              <a:gd name="connsiteY58" fmla="*/ 1057275 h 1309688"/>
              <a:gd name="connsiteX59" fmla="*/ 981839 w 2636807"/>
              <a:gd name="connsiteY59" fmla="*/ 1033463 h 1309688"/>
              <a:gd name="connsiteX60" fmla="*/ 996127 w 2636807"/>
              <a:gd name="connsiteY60" fmla="*/ 1016794 h 1309688"/>
              <a:gd name="connsiteX61" fmla="*/ 1008033 w 2636807"/>
              <a:gd name="connsiteY61" fmla="*/ 997744 h 1309688"/>
              <a:gd name="connsiteX62" fmla="*/ 1008033 w 2636807"/>
              <a:gd name="connsiteY62" fmla="*/ 997744 h 1309688"/>
              <a:gd name="connsiteX63" fmla="*/ 1038989 w 2636807"/>
              <a:gd name="connsiteY63" fmla="*/ 976313 h 1309688"/>
              <a:gd name="connsiteX64" fmla="*/ 1060420 w 2636807"/>
              <a:gd name="connsiteY64" fmla="*/ 983457 h 1309688"/>
              <a:gd name="connsiteX65" fmla="*/ 1069945 w 2636807"/>
              <a:gd name="connsiteY65" fmla="*/ 1012032 h 1309688"/>
              <a:gd name="connsiteX66" fmla="*/ 1086614 w 2636807"/>
              <a:gd name="connsiteY66" fmla="*/ 1009650 h 1309688"/>
              <a:gd name="connsiteX67" fmla="*/ 1084233 w 2636807"/>
              <a:gd name="connsiteY67" fmla="*/ 990600 h 1309688"/>
              <a:gd name="connsiteX68" fmla="*/ 1084233 w 2636807"/>
              <a:gd name="connsiteY68" fmla="*/ 990600 h 1309688"/>
              <a:gd name="connsiteX69" fmla="*/ 1093758 w 2636807"/>
              <a:gd name="connsiteY69" fmla="*/ 962025 h 1309688"/>
              <a:gd name="connsiteX70" fmla="*/ 1112808 w 2636807"/>
              <a:gd name="connsiteY70" fmla="*/ 952500 h 1309688"/>
              <a:gd name="connsiteX71" fmla="*/ 1091377 w 2636807"/>
              <a:gd name="connsiteY71" fmla="*/ 954882 h 1309688"/>
              <a:gd name="connsiteX72" fmla="*/ 1048514 w 2636807"/>
              <a:gd name="connsiteY72" fmla="*/ 964407 h 1309688"/>
              <a:gd name="connsiteX73" fmla="*/ 1027083 w 2636807"/>
              <a:gd name="connsiteY73" fmla="*/ 957263 h 1309688"/>
              <a:gd name="connsiteX74" fmla="*/ 998508 w 2636807"/>
              <a:gd name="connsiteY74" fmla="*/ 957263 h 1309688"/>
              <a:gd name="connsiteX75" fmla="*/ 988983 w 2636807"/>
              <a:gd name="connsiteY75" fmla="*/ 947738 h 1309688"/>
              <a:gd name="connsiteX76" fmla="*/ 1012795 w 2636807"/>
              <a:gd name="connsiteY76" fmla="*/ 935832 h 1309688"/>
              <a:gd name="connsiteX77" fmla="*/ 1062802 w 2636807"/>
              <a:gd name="connsiteY77" fmla="*/ 923925 h 1309688"/>
              <a:gd name="connsiteX78" fmla="*/ 1093758 w 2636807"/>
              <a:gd name="connsiteY78" fmla="*/ 916782 h 1309688"/>
              <a:gd name="connsiteX79" fmla="*/ 1117570 w 2636807"/>
              <a:gd name="connsiteY79" fmla="*/ 900113 h 1309688"/>
              <a:gd name="connsiteX80" fmla="*/ 1196152 w 2636807"/>
              <a:gd name="connsiteY80" fmla="*/ 883444 h 1309688"/>
              <a:gd name="connsiteX81" fmla="*/ 1215202 w 2636807"/>
              <a:gd name="connsiteY81" fmla="*/ 871538 h 1309688"/>
              <a:gd name="connsiteX82" fmla="*/ 1184245 w 2636807"/>
              <a:gd name="connsiteY82" fmla="*/ 866775 h 1309688"/>
              <a:gd name="connsiteX83" fmla="*/ 1115189 w 2636807"/>
              <a:gd name="connsiteY83" fmla="*/ 883444 h 1309688"/>
              <a:gd name="connsiteX84" fmla="*/ 1072327 w 2636807"/>
              <a:gd name="connsiteY84" fmla="*/ 895350 h 1309688"/>
              <a:gd name="connsiteX85" fmla="*/ 1048514 w 2636807"/>
              <a:gd name="connsiteY85" fmla="*/ 912019 h 1309688"/>
              <a:gd name="connsiteX86" fmla="*/ 1005652 w 2636807"/>
              <a:gd name="connsiteY86" fmla="*/ 919163 h 1309688"/>
              <a:gd name="connsiteX87" fmla="*/ 984220 w 2636807"/>
              <a:gd name="connsiteY87" fmla="*/ 914400 h 1309688"/>
              <a:gd name="connsiteX88" fmla="*/ 960408 w 2636807"/>
              <a:gd name="connsiteY88" fmla="*/ 919163 h 1309688"/>
              <a:gd name="connsiteX89" fmla="*/ 941358 w 2636807"/>
              <a:gd name="connsiteY89" fmla="*/ 904875 h 1309688"/>
              <a:gd name="connsiteX90" fmla="*/ 919927 w 2636807"/>
              <a:gd name="connsiteY90" fmla="*/ 897732 h 1309688"/>
              <a:gd name="connsiteX91" fmla="*/ 888970 w 2636807"/>
              <a:gd name="connsiteY91" fmla="*/ 897732 h 1309688"/>
              <a:gd name="connsiteX92" fmla="*/ 869920 w 2636807"/>
              <a:gd name="connsiteY92" fmla="*/ 904875 h 1309688"/>
              <a:gd name="connsiteX93" fmla="*/ 869920 w 2636807"/>
              <a:gd name="connsiteY93" fmla="*/ 885825 h 1309688"/>
              <a:gd name="connsiteX94" fmla="*/ 862777 w 2636807"/>
              <a:gd name="connsiteY94" fmla="*/ 859632 h 1309688"/>
              <a:gd name="connsiteX95" fmla="*/ 855633 w 2636807"/>
              <a:gd name="connsiteY95" fmla="*/ 828675 h 1309688"/>
              <a:gd name="connsiteX96" fmla="*/ 860395 w 2636807"/>
              <a:gd name="connsiteY96" fmla="*/ 800100 h 1309688"/>
              <a:gd name="connsiteX97" fmla="*/ 874683 w 2636807"/>
              <a:gd name="connsiteY97" fmla="*/ 778669 h 1309688"/>
              <a:gd name="connsiteX98" fmla="*/ 843727 w 2636807"/>
              <a:gd name="connsiteY98" fmla="*/ 804863 h 1309688"/>
              <a:gd name="connsiteX99" fmla="*/ 817533 w 2636807"/>
              <a:gd name="connsiteY99" fmla="*/ 804863 h 1309688"/>
              <a:gd name="connsiteX100" fmla="*/ 784195 w 2636807"/>
              <a:gd name="connsiteY100" fmla="*/ 807244 h 1309688"/>
              <a:gd name="connsiteX101" fmla="*/ 755620 w 2636807"/>
              <a:gd name="connsiteY101" fmla="*/ 800100 h 1309688"/>
              <a:gd name="connsiteX102" fmla="*/ 731808 w 2636807"/>
              <a:gd name="connsiteY102" fmla="*/ 778669 h 1309688"/>
              <a:gd name="connsiteX103" fmla="*/ 707995 w 2636807"/>
              <a:gd name="connsiteY103" fmla="*/ 771525 h 1309688"/>
              <a:gd name="connsiteX104" fmla="*/ 662752 w 2636807"/>
              <a:gd name="connsiteY104" fmla="*/ 778669 h 1309688"/>
              <a:gd name="connsiteX105" fmla="*/ 619889 w 2636807"/>
              <a:gd name="connsiteY105" fmla="*/ 785813 h 1309688"/>
              <a:gd name="connsiteX106" fmla="*/ 574645 w 2636807"/>
              <a:gd name="connsiteY106" fmla="*/ 792957 h 1309688"/>
              <a:gd name="connsiteX107" fmla="*/ 555595 w 2636807"/>
              <a:gd name="connsiteY107" fmla="*/ 781050 h 1309688"/>
              <a:gd name="connsiteX108" fmla="*/ 550833 w 2636807"/>
              <a:gd name="connsiteY108" fmla="*/ 764382 h 1309688"/>
              <a:gd name="connsiteX109" fmla="*/ 541308 w 2636807"/>
              <a:gd name="connsiteY109" fmla="*/ 740569 h 1309688"/>
              <a:gd name="connsiteX110" fmla="*/ 541308 w 2636807"/>
              <a:gd name="connsiteY110" fmla="*/ 740569 h 1309688"/>
              <a:gd name="connsiteX111" fmla="*/ 546070 w 2636807"/>
              <a:gd name="connsiteY111" fmla="*/ 792957 h 1309688"/>
              <a:gd name="connsiteX112" fmla="*/ 560358 w 2636807"/>
              <a:gd name="connsiteY112" fmla="*/ 809625 h 1309688"/>
              <a:gd name="connsiteX113" fmla="*/ 610364 w 2636807"/>
              <a:gd name="connsiteY113" fmla="*/ 814388 h 1309688"/>
              <a:gd name="connsiteX114" fmla="*/ 660370 w 2636807"/>
              <a:gd name="connsiteY114" fmla="*/ 802482 h 1309688"/>
              <a:gd name="connsiteX115" fmla="*/ 693708 w 2636807"/>
              <a:gd name="connsiteY115" fmla="*/ 797719 h 1309688"/>
              <a:gd name="connsiteX116" fmla="*/ 724664 w 2636807"/>
              <a:gd name="connsiteY116" fmla="*/ 804863 h 1309688"/>
              <a:gd name="connsiteX117" fmla="*/ 741333 w 2636807"/>
              <a:gd name="connsiteY117" fmla="*/ 831057 h 1309688"/>
              <a:gd name="connsiteX118" fmla="*/ 767527 w 2636807"/>
              <a:gd name="connsiteY118" fmla="*/ 831057 h 1309688"/>
              <a:gd name="connsiteX119" fmla="*/ 803245 w 2636807"/>
              <a:gd name="connsiteY119" fmla="*/ 826294 h 1309688"/>
              <a:gd name="connsiteX120" fmla="*/ 831820 w 2636807"/>
              <a:gd name="connsiteY120" fmla="*/ 835819 h 1309688"/>
              <a:gd name="connsiteX121" fmla="*/ 838964 w 2636807"/>
              <a:gd name="connsiteY121" fmla="*/ 881063 h 1309688"/>
              <a:gd name="connsiteX122" fmla="*/ 850870 w 2636807"/>
              <a:gd name="connsiteY122" fmla="*/ 919163 h 1309688"/>
              <a:gd name="connsiteX123" fmla="*/ 850870 w 2636807"/>
              <a:gd name="connsiteY123" fmla="*/ 935832 h 1309688"/>
              <a:gd name="connsiteX124" fmla="*/ 841345 w 2636807"/>
              <a:gd name="connsiteY124" fmla="*/ 952500 h 1309688"/>
              <a:gd name="connsiteX125" fmla="*/ 824677 w 2636807"/>
              <a:gd name="connsiteY125" fmla="*/ 962025 h 1309688"/>
              <a:gd name="connsiteX126" fmla="*/ 803245 w 2636807"/>
              <a:gd name="connsiteY126" fmla="*/ 966788 h 1309688"/>
              <a:gd name="connsiteX127" fmla="*/ 781814 w 2636807"/>
              <a:gd name="connsiteY127" fmla="*/ 966788 h 1309688"/>
              <a:gd name="connsiteX128" fmla="*/ 769908 w 2636807"/>
              <a:gd name="connsiteY128" fmla="*/ 976313 h 1309688"/>
              <a:gd name="connsiteX129" fmla="*/ 769908 w 2636807"/>
              <a:gd name="connsiteY129" fmla="*/ 976313 h 1309688"/>
              <a:gd name="connsiteX130" fmla="*/ 800864 w 2636807"/>
              <a:gd name="connsiteY130" fmla="*/ 978694 h 1309688"/>
              <a:gd name="connsiteX131" fmla="*/ 817533 w 2636807"/>
              <a:gd name="connsiteY131" fmla="*/ 990600 h 1309688"/>
              <a:gd name="connsiteX132" fmla="*/ 838964 w 2636807"/>
              <a:gd name="connsiteY132" fmla="*/ 981075 h 1309688"/>
              <a:gd name="connsiteX133" fmla="*/ 838964 w 2636807"/>
              <a:gd name="connsiteY133" fmla="*/ 981075 h 1309688"/>
              <a:gd name="connsiteX134" fmla="*/ 865158 w 2636807"/>
              <a:gd name="connsiteY134" fmla="*/ 983457 h 1309688"/>
              <a:gd name="connsiteX135" fmla="*/ 881827 w 2636807"/>
              <a:gd name="connsiteY135" fmla="*/ 971550 h 1309688"/>
              <a:gd name="connsiteX136" fmla="*/ 910402 w 2636807"/>
              <a:gd name="connsiteY136" fmla="*/ 1009650 h 1309688"/>
              <a:gd name="connsiteX137" fmla="*/ 910402 w 2636807"/>
              <a:gd name="connsiteY137" fmla="*/ 1050132 h 1309688"/>
              <a:gd name="connsiteX138" fmla="*/ 903258 w 2636807"/>
              <a:gd name="connsiteY138" fmla="*/ 1071563 h 1309688"/>
              <a:gd name="connsiteX139" fmla="*/ 881827 w 2636807"/>
              <a:gd name="connsiteY139" fmla="*/ 1092994 h 1309688"/>
              <a:gd name="connsiteX140" fmla="*/ 843727 w 2636807"/>
              <a:gd name="connsiteY140" fmla="*/ 1107282 h 1309688"/>
              <a:gd name="connsiteX141" fmla="*/ 829439 w 2636807"/>
              <a:gd name="connsiteY141" fmla="*/ 1123950 h 1309688"/>
              <a:gd name="connsiteX142" fmla="*/ 812770 w 2636807"/>
              <a:gd name="connsiteY142" fmla="*/ 1145382 h 1309688"/>
              <a:gd name="connsiteX143" fmla="*/ 784195 w 2636807"/>
              <a:gd name="connsiteY143" fmla="*/ 1152525 h 1309688"/>
              <a:gd name="connsiteX144" fmla="*/ 767527 w 2636807"/>
              <a:gd name="connsiteY144" fmla="*/ 1159669 h 1309688"/>
              <a:gd name="connsiteX145" fmla="*/ 753239 w 2636807"/>
              <a:gd name="connsiteY145" fmla="*/ 1162050 h 1309688"/>
              <a:gd name="connsiteX146" fmla="*/ 746095 w 2636807"/>
              <a:gd name="connsiteY146" fmla="*/ 1147763 h 1309688"/>
              <a:gd name="connsiteX147" fmla="*/ 746095 w 2636807"/>
              <a:gd name="connsiteY147" fmla="*/ 1147763 h 1309688"/>
              <a:gd name="connsiteX148" fmla="*/ 736570 w 2636807"/>
              <a:gd name="connsiteY148" fmla="*/ 1173957 h 1309688"/>
              <a:gd name="connsiteX149" fmla="*/ 717520 w 2636807"/>
              <a:gd name="connsiteY149" fmla="*/ 1188244 h 1309688"/>
              <a:gd name="connsiteX150" fmla="*/ 700852 w 2636807"/>
              <a:gd name="connsiteY150" fmla="*/ 1195388 h 1309688"/>
              <a:gd name="connsiteX151" fmla="*/ 700852 w 2636807"/>
              <a:gd name="connsiteY151" fmla="*/ 1173957 h 1309688"/>
              <a:gd name="connsiteX152" fmla="*/ 688945 w 2636807"/>
              <a:gd name="connsiteY152" fmla="*/ 1152525 h 1309688"/>
              <a:gd name="connsiteX153" fmla="*/ 691327 w 2636807"/>
              <a:gd name="connsiteY153" fmla="*/ 1197769 h 1309688"/>
              <a:gd name="connsiteX154" fmla="*/ 679420 w 2636807"/>
              <a:gd name="connsiteY154" fmla="*/ 1214438 h 1309688"/>
              <a:gd name="connsiteX155" fmla="*/ 669895 w 2636807"/>
              <a:gd name="connsiteY155" fmla="*/ 1204913 h 1309688"/>
              <a:gd name="connsiteX156" fmla="*/ 648464 w 2636807"/>
              <a:gd name="connsiteY156" fmla="*/ 1197769 h 1309688"/>
              <a:gd name="connsiteX157" fmla="*/ 631795 w 2636807"/>
              <a:gd name="connsiteY157" fmla="*/ 1193007 h 1309688"/>
              <a:gd name="connsiteX158" fmla="*/ 615127 w 2636807"/>
              <a:gd name="connsiteY158" fmla="*/ 1221582 h 1309688"/>
              <a:gd name="connsiteX159" fmla="*/ 617508 w 2636807"/>
              <a:gd name="connsiteY159" fmla="*/ 1250157 h 1309688"/>
              <a:gd name="connsiteX160" fmla="*/ 605602 w 2636807"/>
              <a:gd name="connsiteY160" fmla="*/ 1273969 h 1309688"/>
              <a:gd name="connsiteX161" fmla="*/ 577027 w 2636807"/>
              <a:gd name="connsiteY161" fmla="*/ 1281113 h 1309688"/>
              <a:gd name="connsiteX162" fmla="*/ 557977 w 2636807"/>
              <a:gd name="connsiteY162" fmla="*/ 1295400 h 1309688"/>
              <a:gd name="connsiteX163" fmla="*/ 515114 w 2636807"/>
              <a:gd name="connsiteY163" fmla="*/ 1309688 h 1309688"/>
              <a:gd name="connsiteX164" fmla="*/ 488920 w 2636807"/>
              <a:gd name="connsiteY164" fmla="*/ 1297782 h 1309688"/>
              <a:gd name="connsiteX165" fmla="*/ 472252 w 2636807"/>
              <a:gd name="connsiteY165" fmla="*/ 1288257 h 1309688"/>
              <a:gd name="connsiteX166" fmla="*/ 453202 w 2636807"/>
              <a:gd name="connsiteY166" fmla="*/ 1283494 h 1309688"/>
              <a:gd name="connsiteX167" fmla="*/ 431770 w 2636807"/>
              <a:gd name="connsiteY167" fmla="*/ 1266825 h 1309688"/>
              <a:gd name="connsiteX168" fmla="*/ 431770 w 2636807"/>
              <a:gd name="connsiteY168" fmla="*/ 1266825 h 1309688"/>
              <a:gd name="connsiteX169" fmla="*/ 431770 w 2636807"/>
              <a:gd name="connsiteY169" fmla="*/ 1266825 h 1309688"/>
              <a:gd name="connsiteX170" fmla="*/ 398433 w 2636807"/>
              <a:gd name="connsiteY170" fmla="*/ 1228725 h 1309688"/>
              <a:gd name="connsiteX171" fmla="*/ 388908 w 2636807"/>
              <a:gd name="connsiteY171" fmla="*/ 1216819 h 1309688"/>
              <a:gd name="connsiteX172" fmla="*/ 379383 w 2636807"/>
              <a:gd name="connsiteY172" fmla="*/ 1219200 h 1309688"/>
              <a:gd name="connsiteX173" fmla="*/ 379383 w 2636807"/>
              <a:gd name="connsiteY173" fmla="*/ 1204913 h 1309688"/>
              <a:gd name="connsiteX174" fmla="*/ 374620 w 2636807"/>
              <a:gd name="connsiteY174" fmla="*/ 1190625 h 1309688"/>
              <a:gd name="connsiteX175" fmla="*/ 357952 w 2636807"/>
              <a:gd name="connsiteY175" fmla="*/ 1195388 h 1309688"/>
              <a:gd name="connsiteX176" fmla="*/ 350808 w 2636807"/>
              <a:gd name="connsiteY176" fmla="*/ 1173957 h 1309688"/>
              <a:gd name="connsiteX177" fmla="*/ 336520 w 2636807"/>
              <a:gd name="connsiteY177" fmla="*/ 1154907 h 1309688"/>
              <a:gd name="connsiteX178" fmla="*/ 350808 w 2636807"/>
              <a:gd name="connsiteY178" fmla="*/ 1143000 h 1309688"/>
              <a:gd name="connsiteX179" fmla="*/ 343664 w 2636807"/>
              <a:gd name="connsiteY179" fmla="*/ 1119188 h 1309688"/>
              <a:gd name="connsiteX180" fmla="*/ 326995 w 2636807"/>
              <a:gd name="connsiteY180" fmla="*/ 1107282 h 1309688"/>
              <a:gd name="connsiteX181" fmla="*/ 334139 w 2636807"/>
              <a:gd name="connsiteY181" fmla="*/ 1090613 h 1309688"/>
              <a:gd name="connsiteX182" fmla="*/ 329377 w 2636807"/>
              <a:gd name="connsiteY182" fmla="*/ 1073944 h 1309688"/>
              <a:gd name="connsiteX183" fmla="*/ 315089 w 2636807"/>
              <a:gd name="connsiteY183" fmla="*/ 1059657 h 1309688"/>
              <a:gd name="connsiteX184" fmla="*/ 326995 w 2636807"/>
              <a:gd name="connsiteY184" fmla="*/ 1045369 h 1309688"/>
              <a:gd name="connsiteX185" fmla="*/ 398433 w 2636807"/>
              <a:gd name="connsiteY185" fmla="*/ 1054894 h 1309688"/>
              <a:gd name="connsiteX186" fmla="*/ 403196 w 2636807"/>
              <a:gd name="connsiteY186" fmla="*/ 997744 h 1309688"/>
              <a:gd name="connsiteX187" fmla="*/ 365095 w 2636807"/>
              <a:gd name="connsiteY187" fmla="*/ 957263 h 1309688"/>
              <a:gd name="connsiteX188" fmla="*/ 346045 w 2636807"/>
              <a:gd name="connsiteY188" fmla="*/ 921544 h 1309688"/>
              <a:gd name="connsiteX189" fmla="*/ 307945 w 2636807"/>
              <a:gd name="connsiteY189" fmla="*/ 888207 h 1309688"/>
              <a:gd name="connsiteX190" fmla="*/ 303183 w 2636807"/>
              <a:gd name="connsiteY190" fmla="*/ 821532 h 1309688"/>
              <a:gd name="connsiteX191" fmla="*/ 322233 w 2636807"/>
              <a:gd name="connsiteY191" fmla="*/ 792957 h 1309688"/>
              <a:gd name="connsiteX192" fmla="*/ 322233 w 2636807"/>
              <a:gd name="connsiteY192" fmla="*/ 792957 h 1309688"/>
              <a:gd name="connsiteX193" fmla="*/ 305564 w 2636807"/>
              <a:gd name="connsiteY193" fmla="*/ 757238 h 1309688"/>
              <a:gd name="connsiteX194" fmla="*/ 284133 w 2636807"/>
              <a:gd name="connsiteY194" fmla="*/ 742950 h 1309688"/>
              <a:gd name="connsiteX195" fmla="*/ 276989 w 2636807"/>
              <a:gd name="connsiteY195" fmla="*/ 726282 h 1309688"/>
              <a:gd name="connsiteX196" fmla="*/ 260320 w 2636807"/>
              <a:gd name="connsiteY196" fmla="*/ 704850 h 1309688"/>
              <a:gd name="connsiteX197" fmla="*/ 241270 w 2636807"/>
              <a:gd name="connsiteY197" fmla="*/ 681038 h 1309688"/>
              <a:gd name="connsiteX198" fmla="*/ 215077 w 2636807"/>
              <a:gd name="connsiteY198" fmla="*/ 671513 h 1309688"/>
              <a:gd name="connsiteX199" fmla="*/ 138877 w 2636807"/>
              <a:gd name="connsiteY199" fmla="*/ 592932 h 1309688"/>
              <a:gd name="connsiteX200" fmla="*/ 53152 w 2636807"/>
              <a:gd name="connsiteY200" fmla="*/ 488157 h 1309688"/>
              <a:gd name="connsiteX201" fmla="*/ 29339 w 2636807"/>
              <a:gd name="connsiteY201" fmla="*/ 373857 h 1309688"/>
              <a:gd name="connsiteX202" fmla="*/ 10289 w 2636807"/>
              <a:gd name="connsiteY202" fmla="*/ 292894 h 1309688"/>
              <a:gd name="connsiteX203" fmla="*/ 5527 w 2636807"/>
              <a:gd name="connsiteY203" fmla="*/ 216694 h 1309688"/>
              <a:gd name="connsiteX204" fmla="*/ 764 w 2636807"/>
              <a:gd name="connsiteY204" fmla="*/ 69057 h 1309688"/>
              <a:gd name="connsiteX205" fmla="*/ 22196 w 2636807"/>
              <a:gd name="connsiteY205" fmla="*/ 0 h 1309688"/>
              <a:gd name="connsiteX206" fmla="*/ 2605852 w 2636807"/>
              <a:gd name="connsiteY206" fmla="*/ 4763 h 1309688"/>
              <a:gd name="connsiteX207" fmla="*/ 2636807 w 2636807"/>
              <a:gd name="connsiteY207" fmla="*/ 881062 h 1309688"/>
              <a:gd name="connsiteX0" fmla="*/ 2636807 w 2636807"/>
              <a:gd name="connsiteY0" fmla="*/ 881062 h 1309688"/>
              <a:gd name="connsiteX1" fmla="*/ 2034352 w 2636807"/>
              <a:gd name="connsiteY1" fmla="*/ 962025 h 1309688"/>
              <a:gd name="connsiteX2" fmla="*/ 1996252 w 2636807"/>
              <a:gd name="connsiteY2" fmla="*/ 931069 h 1309688"/>
              <a:gd name="connsiteX3" fmla="*/ 1962914 w 2636807"/>
              <a:gd name="connsiteY3" fmla="*/ 902494 h 1309688"/>
              <a:gd name="connsiteX4" fmla="*/ 1922433 w 2636807"/>
              <a:gd name="connsiteY4" fmla="*/ 881063 h 1309688"/>
              <a:gd name="connsiteX5" fmla="*/ 1905764 w 2636807"/>
              <a:gd name="connsiteY5" fmla="*/ 876300 h 1309688"/>
              <a:gd name="connsiteX6" fmla="*/ 1905764 w 2636807"/>
              <a:gd name="connsiteY6" fmla="*/ 876300 h 1309688"/>
              <a:gd name="connsiteX7" fmla="*/ 1934339 w 2636807"/>
              <a:gd name="connsiteY7" fmla="*/ 869157 h 1309688"/>
              <a:gd name="connsiteX8" fmla="*/ 1953389 w 2636807"/>
              <a:gd name="connsiteY8" fmla="*/ 862013 h 1309688"/>
              <a:gd name="connsiteX9" fmla="*/ 1934339 w 2636807"/>
              <a:gd name="connsiteY9" fmla="*/ 852488 h 1309688"/>
              <a:gd name="connsiteX10" fmla="*/ 1901002 w 2636807"/>
              <a:gd name="connsiteY10" fmla="*/ 842963 h 1309688"/>
              <a:gd name="connsiteX11" fmla="*/ 1872427 w 2636807"/>
              <a:gd name="connsiteY11" fmla="*/ 828675 h 1309688"/>
              <a:gd name="connsiteX12" fmla="*/ 1841470 w 2636807"/>
              <a:gd name="connsiteY12" fmla="*/ 812007 h 1309688"/>
              <a:gd name="connsiteX13" fmla="*/ 1820039 w 2636807"/>
              <a:gd name="connsiteY13" fmla="*/ 797719 h 1309688"/>
              <a:gd name="connsiteX14" fmla="*/ 1815277 w 2636807"/>
              <a:gd name="connsiteY14" fmla="*/ 778669 h 1309688"/>
              <a:gd name="connsiteX15" fmla="*/ 1843852 w 2636807"/>
              <a:gd name="connsiteY15" fmla="*/ 788194 h 1309688"/>
              <a:gd name="connsiteX16" fmla="*/ 1843852 w 2636807"/>
              <a:gd name="connsiteY16" fmla="*/ 788194 h 1309688"/>
              <a:gd name="connsiteX17" fmla="*/ 1872427 w 2636807"/>
              <a:gd name="connsiteY17" fmla="*/ 790575 h 1309688"/>
              <a:gd name="connsiteX18" fmla="*/ 1917670 w 2636807"/>
              <a:gd name="connsiteY18" fmla="*/ 800100 h 1309688"/>
              <a:gd name="connsiteX19" fmla="*/ 1917670 w 2636807"/>
              <a:gd name="connsiteY19" fmla="*/ 800100 h 1309688"/>
              <a:gd name="connsiteX20" fmla="*/ 1898620 w 2636807"/>
              <a:gd name="connsiteY20" fmla="*/ 769144 h 1309688"/>
              <a:gd name="connsiteX21" fmla="*/ 1862902 w 2636807"/>
              <a:gd name="connsiteY21" fmla="*/ 776288 h 1309688"/>
              <a:gd name="connsiteX22" fmla="*/ 1839089 w 2636807"/>
              <a:gd name="connsiteY22" fmla="*/ 769144 h 1309688"/>
              <a:gd name="connsiteX23" fmla="*/ 1812895 w 2636807"/>
              <a:gd name="connsiteY23" fmla="*/ 766763 h 1309688"/>
              <a:gd name="connsiteX24" fmla="*/ 1786702 w 2636807"/>
              <a:gd name="connsiteY24" fmla="*/ 776288 h 1309688"/>
              <a:gd name="connsiteX25" fmla="*/ 1758127 w 2636807"/>
              <a:gd name="connsiteY25" fmla="*/ 783432 h 1309688"/>
              <a:gd name="connsiteX26" fmla="*/ 1729552 w 2636807"/>
              <a:gd name="connsiteY26" fmla="*/ 783432 h 1309688"/>
              <a:gd name="connsiteX27" fmla="*/ 1703358 w 2636807"/>
              <a:gd name="connsiteY27" fmla="*/ 769144 h 1309688"/>
              <a:gd name="connsiteX28" fmla="*/ 1679545 w 2636807"/>
              <a:gd name="connsiteY28" fmla="*/ 781050 h 1309688"/>
              <a:gd name="connsiteX29" fmla="*/ 1665258 w 2636807"/>
              <a:gd name="connsiteY29" fmla="*/ 776288 h 1309688"/>
              <a:gd name="connsiteX30" fmla="*/ 1629539 w 2636807"/>
              <a:gd name="connsiteY30" fmla="*/ 783432 h 1309688"/>
              <a:gd name="connsiteX31" fmla="*/ 1593820 w 2636807"/>
              <a:gd name="connsiteY31" fmla="*/ 783432 h 1309688"/>
              <a:gd name="connsiteX32" fmla="*/ 1570008 w 2636807"/>
              <a:gd name="connsiteY32" fmla="*/ 778669 h 1309688"/>
              <a:gd name="connsiteX33" fmla="*/ 1548577 w 2636807"/>
              <a:gd name="connsiteY33" fmla="*/ 764382 h 1309688"/>
              <a:gd name="connsiteX34" fmla="*/ 1548577 w 2636807"/>
              <a:gd name="connsiteY34" fmla="*/ 750094 h 1309688"/>
              <a:gd name="connsiteX35" fmla="*/ 1524764 w 2636807"/>
              <a:gd name="connsiteY35" fmla="*/ 785813 h 1309688"/>
              <a:gd name="connsiteX36" fmla="*/ 1529527 w 2636807"/>
              <a:gd name="connsiteY36" fmla="*/ 807244 h 1309688"/>
              <a:gd name="connsiteX37" fmla="*/ 1534289 w 2636807"/>
              <a:gd name="connsiteY37" fmla="*/ 823913 h 1309688"/>
              <a:gd name="connsiteX38" fmla="*/ 1579533 w 2636807"/>
              <a:gd name="connsiteY38" fmla="*/ 809625 h 1309688"/>
              <a:gd name="connsiteX39" fmla="*/ 1615252 w 2636807"/>
              <a:gd name="connsiteY39" fmla="*/ 807244 h 1309688"/>
              <a:gd name="connsiteX40" fmla="*/ 1655733 w 2636807"/>
              <a:gd name="connsiteY40" fmla="*/ 800100 h 1309688"/>
              <a:gd name="connsiteX41" fmla="*/ 1677164 w 2636807"/>
              <a:gd name="connsiteY41" fmla="*/ 800100 h 1309688"/>
              <a:gd name="connsiteX42" fmla="*/ 1703358 w 2636807"/>
              <a:gd name="connsiteY42" fmla="*/ 797719 h 1309688"/>
              <a:gd name="connsiteX43" fmla="*/ 1729552 w 2636807"/>
              <a:gd name="connsiteY43" fmla="*/ 814388 h 1309688"/>
              <a:gd name="connsiteX44" fmla="*/ 1750983 w 2636807"/>
              <a:gd name="connsiteY44" fmla="*/ 814388 h 1309688"/>
              <a:gd name="connsiteX45" fmla="*/ 1781939 w 2636807"/>
              <a:gd name="connsiteY45" fmla="*/ 823913 h 1309688"/>
              <a:gd name="connsiteX46" fmla="*/ 1796227 w 2636807"/>
              <a:gd name="connsiteY46" fmla="*/ 833438 h 1309688"/>
              <a:gd name="connsiteX47" fmla="*/ 1796227 w 2636807"/>
              <a:gd name="connsiteY47" fmla="*/ 852488 h 1309688"/>
              <a:gd name="connsiteX48" fmla="*/ 1724789 w 2636807"/>
              <a:gd name="connsiteY48" fmla="*/ 850107 h 1309688"/>
              <a:gd name="connsiteX49" fmla="*/ 1636683 w 2636807"/>
              <a:gd name="connsiteY49" fmla="*/ 859632 h 1309688"/>
              <a:gd name="connsiteX50" fmla="*/ 1550958 w 2636807"/>
              <a:gd name="connsiteY50" fmla="*/ 866775 h 1309688"/>
              <a:gd name="connsiteX51" fmla="*/ 1441420 w 2636807"/>
              <a:gd name="connsiteY51" fmla="*/ 890588 h 1309688"/>
              <a:gd name="connsiteX52" fmla="*/ 1341408 w 2636807"/>
              <a:gd name="connsiteY52" fmla="*/ 919163 h 1309688"/>
              <a:gd name="connsiteX53" fmla="*/ 1253302 w 2636807"/>
              <a:gd name="connsiteY53" fmla="*/ 962025 h 1309688"/>
              <a:gd name="connsiteX54" fmla="*/ 1193770 w 2636807"/>
              <a:gd name="connsiteY54" fmla="*/ 995363 h 1309688"/>
              <a:gd name="connsiteX55" fmla="*/ 1115189 w 2636807"/>
              <a:gd name="connsiteY55" fmla="*/ 1021557 h 1309688"/>
              <a:gd name="connsiteX56" fmla="*/ 1027083 w 2636807"/>
              <a:gd name="connsiteY56" fmla="*/ 1052513 h 1309688"/>
              <a:gd name="connsiteX57" fmla="*/ 993745 w 2636807"/>
              <a:gd name="connsiteY57" fmla="*/ 1064419 h 1309688"/>
              <a:gd name="connsiteX58" fmla="*/ 972314 w 2636807"/>
              <a:gd name="connsiteY58" fmla="*/ 1057275 h 1309688"/>
              <a:gd name="connsiteX59" fmla="*/ 981839 w 2636807"/>
              <a:gd name="connsiteY59" fmla="*/ 1033463 h 1309688"/>
              <a:gd name="connsiteX60" fmla="*/ 996127 w 2636807"/>
              <a:gd name="connsiteY60" fmla="*/ 1016794 h 1309688"/>
              <a:gd name="connsiteX61" fmla="*/ 1008033 w 2636807"/>
              <a:gd name="connsiteY61" fmla="*/ 997744 h 1309688"/>
              <a:gd name="connsiteX62" fmla="*/ 1008033 w 2636807"/>
              <a:gd name="connsiteY62" fmla="*/ 997744 h 1309688"/>
              <a:gd name="connsiteX63" fmla="*/ 1038989 w 2636807"/>
              <a:gd name="connsiteY63" fmla="*/ 976313 h 1309688"/>
              <a:gd name="connsiteX64" fmla="*/ 1060420 w 2636807"/>
              <a:gd name="connsiteY64" fmla="*/ 983457 h 1309688"/>
              <a:gd name="connsiteX65" fmla="*/ 1069945 w 2636807"/>
              <a:gd name="connsiteY65" fmla="*/ 1012032 h 1309688"/>
              <a:gd name="connsiteX66" fmla="*/ 1086614 w 2636807"/>
              <a:gd name="connsiteY66" fmla="*/ 1009650 h 1309688"/>
              <a:gd name="connsiteX67" fmla="*/ 1084233 w 2636807"/>
              <a:gd name="connsiteY67" fmla="*/ 990600 h 1309688"/>
              <a:gd name="connsiteX68" fmla="*/ 1084233 w 2636807"/>
              <a:gd name="connsiteY68" fmla="*/ 990600 h 1309688"/>
              <a:gd name="connsiteX69" fmla="*/ 1093758 w 2636807"/>
              <a:gd name="connsiteY69" fmla="*/ 962025 h 1309688"/>
              <a:gd name="connsiteX70" fmla="*/ 1112808 w 2636807"/>
              <a:gd name="connsiteY70" fmla="*/ 952500 h 1309688"/>
              <a:gd name="connsiteX71" fmla="*/ 1091377 w 2636807"/>
              <a:gd name="connsiteY71" fmla="*/ 954882 h 1309688"/>
              <a:gd name="connsiteX72" fmla="*/ 1048514 w 2636807"/>
              <a:gd name="connsiteY72" fmla="*/ 964407 h 1309688"/>
              <a:gd name="connsiteX73" fmla="*/ 1027083 w 2636807"/>
              <a:gd name="connsiteY73" fmla="*/ 957263 h 1309688"/>
              <a:gd name="connsiteX74" fmla="*/ 998508 w 2636807"/>
              <a:gd name="connsiteY74" fmla="*/ 957263 h 1309688"/>
              <a:gd name="connsiteX75" fmla="*/ 988983 w 2636807"/>
              <a:gd name="connsiteY75" fmla="*/ 947738 h 1309688"/>
              <a:gd name="connsiteX76" fmla="*/ 1012795 w 2636807"/>
              <a:gd name="connsiteY76" fmla="*/ 935832 h 1309688"/>
              <a:gd name="connsiteX77" fmla="*/ 1062802 w 2636807"/>
              <a:gd name="connsiteY77" fmla="*/ 923925 h 1309688"/>
              <a:gd name="connsiteX78" fmla="*/ 1093758 w 2636807"/>
              <a:gd name="connsiteY78" fmla="*/ 916782 h 1309688"/>
              <a:gd name="connsiteX79" fmla="*/ 1117570 w 2636807"/>
              <a:gd name="connsiteY79" fmla="*/ 900113 h 1309688"/>
              <a:gd name="connsiteX80" fmla="*/ 1196152 w 2636807"/>
              <a:gd name="connsiteY80" fmla="*/ 883444 h 1309688"/>
              <a:gd name="connsiteX81" fmla="*/ 1215202 w 2636807"/>
              <a:gd name="connsiteY81" fmla="*/ 871538 h 1309688"/>
              <a:gd name="connsiteX82" fmla="*/ 1184245 w 2636807"/>
              <a:gd name="connsiteY82" fmla="*/ 866775 h 1309688"/>
              <a:gd name="connsiteX83" fmla="*/ 1115189 w 2636807"/>
              <a:gd name="connsiteY83" fmla="*/ 883444 h 1309688"/>
              <a:gd name="connsiteX84" fmla="*/ 1072327 w 2636807"/>
              <a:gd name="connsiteY84" fmla="*/ 895350 h 1309688"/>
              <a:gd name="connsiteX85" fmla="*/ 1048514 w 2636807"/>
              <a:gd name="connsiteY85" fmla="*/ 912019 h 1309688"/>
              <a:gd name="connsiteX86" fmla="*/ 1005652 w 2636807"/>
              <a:gd name="connsiteY86" fmla="*/ 919163 h 1309688"/>
              <a:gd name="connsiteX87" fmla="*/ 984220 w 2636807"/>
              <a:gd name="connsiteY87" fmla="*/ 914400 h 1309688"/>
              <a:gd name="connsiteX88" fmla="*/ 960408 w 2636807"/>
              <a:gd name="connsiteY88" fmla="*/ 919163 h 1309688"/>
              <a:gd name="connsiteX89" fmla="*/ 941358 w 2636807"/>
              <a:gd name="connsiteY89" fmla="*/ 904875 h 1309688"/>
              <a:gd name="connsiteX90" fmla="*/ 919927 w 2636807"/>
              <a:gd name="connsiteY90" fmla="*/ 897732 h 1309688"/>
              <a:gd name="connsiteX91" fmla="*/ 888970 w 2636807"/>
              <a:gd name="connsiteY91" fmla="*/ 897732 h 1309688"/>
              <a:gd name="connsiteX92" fmla="*/ 869920 w 2636807"/>
              <a:gd name="connsiteY92" fmla="*/ 904875 h 1309688"/>
              <a:gd name="connsiteX93" fmla="*/ 869920 w 2636807"/>
              <a:gd name="connsiteY93" fmla="*/ 885825 h 1309688"/>
              <a:gd name="connsiteX94" fmla="*/ 862777 w 2636807"/>
              <a:gd name="connsiteY94" fmla="*/ 859632 h 1309688"/>
              <a:gd name="connsiteX95" fmla="*/ 855633 w 2636807"/>
              <a:gd name="connsiteY95" fmla="*/ 828675 h 1309688"/>
              <a:gd name="connsiteX96" fmla="*/ 860395 w 2636807"/>
              <a:gd name="connsiteY96" fmla="*/ 800100 h 1309688"/>
              <a:gd name="connsiteX97" fmla="*/ 874683 w 2636807"/>
              <a:gd name="connsiteY97" fmla="*/ 778669 h 1309688"/>
              <a:gd name="connsiteX98" fmla="*/ 843727 w 2636807"/>
              <a:gd name="connsiteY98" fmla="*/ 804863 h 1309688"/>
              <a:gd name="connsiteX99" fmla="*/ 817533 w 2636807"/>
              <a:gd name="connsiteY99" fmla="*/ 804863 h 1309688"/>
              <a:gd name="connsiteX100" fmla="*/ 784195 w 2636807"/>
              <a:gd name="connsiteY100" fmla="*/ 807244 h 1309688"/>
              <a:gd name="connsiteX101" fmla="*/ 755620 w 2636807"/>
              <a:gd name="connsiteY101" fmla="*/ 800100 h 1309688"/>
              <a:gd name="connsiteX102" fmla="*/ 731808 w 2636807"/>
              <a:gd name="connsiteY102" fmla="*/ 778669 h 1309688"/>
              <a:gd name="connsiteX103" fmla="*/ 707995 w 2636807"/>
              <a:gd name="connsiteY103" fmla="*/ 771525 h 1309688"/>
              <a:gd name="connsiteX104" fmla="*/ 662752 w 2636807"/>
              <a:gd name="connsiteY104" fmla="*/ 778669 h 1309688"/>
              <a:gd name="connsiteX105" fmla="*/ 619889 w 2636807"/>
              <a:gd name="connsiteY105" fmla="*/ 785813 h 1309688"/>
              <a:gd name="connsiteX106" fmla="*/ 574645 w 2636807"/>
              <a:gd name="connsiteY106" fmla="*/ 792957 h 1309688"/>
              <a:gd name="connsiteX107" fmla="*/ 555595 w 2636807"/>
              <a:gd name="connsiteY107" fmla="*/ 781050 h 1309688"/>
              <a:gd name="connsiteX108" fmla="*/ 550833 w 2636807"/>
              <a:gd name="connsiteY108" fmla="*/ 764382 h 1309688"/>
              <a:gd name="connsiteX109" fmla="*/ 541308 w 2636807"/>
              <a:gd name="connsiteY109" fmla="*/ 740569 h 1309688"/>
              <a:gd name="connsiteX110" fmla="*/ 541308 w 2636807"/>
              <a:gd name="connsiteY110" fmla="*/ 740569 h 1309688"/>
              <a:gd name="connsiteX111" fmla="*/ 546070 w 2636807"/>
              <a:gd name="connsiteY111" fmla="*/ 792957 h 1309688"/>
              <a:gd name="connsiteX112" fmla="*/ 560358 w 2636807"/>
              <a:gd name="connsiteY112" fmla="*/ 809625 h 1309688"/>
              <a:gd name="connsiteX113" fmla="*/ 610364 w 2636807"/>
              <a:gd name="connsiteY113" fmla="*/ 814388 h 1309688"/>
              <a:gd name="connsiteX114" fmla="*/ 660370 w 2636807"/>
              <a:gd name="connsiteY114" fmla="*/ 802482 h 1309688"/>
              <a:gd name="connsiteX115" fmla="*/ 693708 w 2636807"/>
              <a:gd name="connsiteY115" fmla="*/ 797719 h 1309688"/>
              <a:gd name="connsiteX116" fmla="*/ 724664 w 2636807"/>
              <a:gd name="connsiteY116" fmla="*/ 804863 h 1309688"/>
              <a:gd name="connsiteX117" fmla="*/ 741333 w 2636807"/>
              <a:gd name="connsiteY117" fmla="*/ 831057 h 1309688"/>
              <a:gd name="connsiteX118" fmla="*/ 767527 w 2636807"/>
              <a:gd name="connsiteY118" fmla="*/ 831057 h 1309688"/>
              <a:gd name="connsiteX119" fmla="*/ 803245 w 2636807"/>
              <a:gd name="connsiteY119" fmla="*/ 826294 h 1309688"/>
              <a:gd name="connsiteX120" fmla="*/ 831820 w 2636807"/>
              <a:gd name="connsiteY120" fmla="*/ 835819 h 1309688"/>
              <a:gd name="connsiteX121" fmla="*/ 838964 w 2636807"/>
              <a:gd name="connsiteY121" fmla="*/ 881063 h 1309688"/>
              <a:gd name="connsiteX122" fmla="*/ 850870 w 2636807"/>
              <a:gd name="connsiteY122" fmla="*/ 919163 h 1309688"/>
              <a:gd name="connsiteX123" fmla="*/ 850870 w 2636807"/>
              <a:gd name="connsiteY123" fmla="*/ 935832 h 1309688"/>
              <a:gd name="connsiteX124" fmla="*/ 841345 w 2636807"/>
              <a:gd name="connsiteY124" fmla="*/ 952500 h 1309688"/>
              <a:gd name="connsiteX125" fmla="*/ 824677 w 2636807"/>
              <a:gd name="connsiteY125" fmla="*/ 962025 h 1309688"/>
              <a:gd name="connsiteX126" fmla="*/ 803245 w 2636807"/>
              <a:gd name="connsiteY126" fmla="*/ 966788 h 1309688"/>
              <a:gd name="connsiteX127" fmla="*/ 781814 w 2636807"/>
              <a:gd name="connsiteY127" fmla="*/ 966788 h 1309688"/>
              <a:gd name="connsiteX128" fmla="*/ 769908 w 2636807"/>
              <a:gd name="connsiteY128" fmla="*/ 976313 h 1309688"/>
              <a:gd name="connsiteX129" fmla="*/ 769908 w 2636807"/>
              <a:gd name="connsiteY129" fmla="*/ 976313 h 1309688"/>
              <a:gd name="connsiteX130" fmla="*/ 800864 w 2636807"/>
              <a:gd name="connsiteY130" fmla="*/ 978694 h 1309688"/>
              <a:gd name="connsiteX131" fmla="*/ 817533 w 2636807"/>
              <a:gd name="connsiteY131" fmla="*/ 990600 h 1309688"/>
              <a:gd name="connsiteX132" fmla="*/ 838964 w 2636807"/>
              <a:gd name="connsiteY132" fmla="*/ 981075 h 1309688"/>
              <a:gd name="connsiteX133" fmla="*/ 838964 w 2636807"/>
              <a:gd name="connsiteY133" fmla="*/ 981075 h 1309688"/>
              <a:gd name="connsiteX134" fmla="*/ 865158 w 2636807"/>
              <a:gd name="connsiteY134" fmla="*/ 983457 h 1309688"/>
              <a:gd name="connsiteX135" fmla="*/ 881827 w 2636807"/>
              <a:gd name="connsiteY135" fmla="*/ 971550 h 1309688"/>
              <a:gd name="connsiteX136" fmla="*/ 910402 w 2636807"/>
              <a:gd name="connsiteY136" fmla="*/ 1009650 h 1309688"/>
              <a:gd name="connsiteX137" fmla="*/ 910402 w 2636807"/>
              <a:gd name="connsiteY137" fmla="*/ 1050132 h 1309688"/>
              <a:gd name="connsiteX138" fmla="*/ 903258 w 2636807"/>
              <a:gd name="connsiteY138" fmla="*/ 1071563 h 1309688"/>
              <a:gd name="connsiteX139" fmla="*/ 881827 w 2636807"/>
              <a:gd name="connsiteY139" fmla="*/ 1092994 h 1309688"/>
              <a:gd name="connsiteX140" fmla="*/ 843727 w 2636807"/>
              <a:gd name="connsiteY140" fmla="*/ 1107282 h 1309688"/>
              <a:gd name="connsiteX141" fmla="*/ 829439 w 2636807"/>
              <a:gd name="connsiteY141" fmla="*/ 1123950 h 1309688"/>
              <a:gd name="connsiteX142" fmla="*/ 812770 w 2636807"/>
              <a:gd name="connsiteY142" fmla="*/ 1145382 h 1309688"/>
              <a:gd name="connsiteX143" fmla="*/ 784195 w 2636807"/>
              <a:gd name="connsiteY143" fmla="*/ 1152525 h 1309688"/>
              <a:gd name="connsiteX144" fmla="*/ 767527 w 2636807"/>
              <a:gd name="connsiteY144" fmla="*/ 1159669 h 1309688"/>
              <a:gd name="connsiteX145" fmla="*/ 753239 w 2636807"/>
              <a:gd name="connsiteY145" fmla="*/ 1162050 h 1309688"/>
              <a:gd name="connsiteX146" fmla="*/ 746095 w 2636807"/>
              <a:gd name="connsiteY146" fmla="*/ 1147763 h 1309688"/>
              <a:gd name="connsiteX147" fmla="*/ 746095 w 2636807"/>
              <a:gd name="connsiteY147" fmla="*/ 1147763 h 1309688"/>
              <a:gd name="connsiteX148" fmla="*/ 736570 w 2636807"/>
              <a:gd name="connsiteY148" fmla="*/ 1173957 h 1309688"/>
              <a:gd name="connsiteX149" fmla="*/ 717520 w 2636807"/>
              <a:gd name="connsiteY149" fmla="*/ 1188244 h 1309688"/>
              <a:gd name="connsiteX150" fmla="*/ 700852 w 2636807"/>
              <a:gd name="connsiteY150" fmla="*/ 1195388 h 1309688"/>
              <a:gd name="connsiteX151" fmla="*/ 700852 w 2636807"/>
              <a:gd name="connsiteY151" fmla="*/ 1173957 h 1309688"/>
              <a:gd name="connsiteX152" fmla="*/ 688945 w 2636807"/>
              <a:gd name="connsiteY152" fmla="*/ 1152525 h 1309688"/>
              <a:gd name="connsiteX153" fmla="*/ 691327 w 2636807"/>
              <a:gd name="connsiteY153" fmla="*/ 1197769 h 1309688"/>
              <a:gd name="connsiteX154" fmla="*/ 679420 w 2636807"/>
              <a:gd name="connsiteY154" fmla="*/ 1214438 h 1309688"/>
              <a:gd name="connsiteX155" fmla="*/ 669895 w 2636807"/>
              <a:gd name="connsiteY155" fmla="*/ 1204913 h 1309688"/>
              <a:gd name="connsiteX156" fmla="*/ 648464 w 2636807"/>
              <a:gd name="connsiteY156" fmla="*/ 1197769 h 1309688"/>
              <a:gd name="connsiteX157" fmla="*/ 631795 w 2636807"/>
              <a:gd name="connsiteY157" fmla="*/ 1193007 h 1309688"/>
              <a:gd name="connsiteX158" fmla="*/ 615127 w 2636807"/>
              <a:gd name="connsiteY158" fmla="*/ 1221582 h 1309688"/>
              <a:gd name="connsiteX159" fmla="*/ 617508 w 2636807"/>
              <a:gd name="connsiteY159" fmla="*/ 1250157 h 1309688"/>
              <a:gd name="connsiteX160" fmla="*/ 605602 w 2636807"/>
              <a:gd name="connsiteY160" fmla="*/ 1273969 h 1309688"/>
              <a:gd name="connsiteX161" fmla="*/ 577027 w 2636807"/>
              <a:gd name="connsiteY161" fmla="*/ 1281113 h 1309688"/>
              <a:gd name="connsiteX162" fmla="*/ 557977 w 2636807"/>
              <a:gd name="connsiteY162" fmla="*/ 1295400 h 1309688"/>
              <a:gd name="connsiteX163" fmla="*/ 515114 w 2636807"/>
              <a:gd name="connsiteY163" fmla="*/ 1309688 h 1309688"/>
              <a:gd name="connsiteX164" fmla="*/ 488920 w 2636807"/>
              <a:gd name="connsiteY164" fmla="*/ 1297782 h 1309688"/>
              <a:gd name="connsiteX165" fmla="*/ 472252 w 2636807"/>
              <a:gd name="connsiteY165" fmla="*/ 1288257 h 1309688"/>
              <a:gd name="connsiteX166" fmla="*/ 453202 w 2636807"/>
              <a:gd name="connsiteY166" fmla="*/ 1283494 h 1309688"/>
              <a:gd name="connsiteX167" fmla="*/ 431770 w 2636807"/>
              <a:gd name="connsiteY167" fmla="*/ 1266825 h 1309688"/>
              <a:gd name="connsiteX168" fmla="*/ 431770 w 2636807"/>
              <a:gd name="connsiteY168" fmla="*/ 1266825 h 1309688"/>
              <a:gd name="connsiteX169" fmla="*/ 431770 w 2636807"/>
              <a:gd name="connsiteY169" fmla="*/ 1266825 h 1309688"/>
              <a:gd name="connsiteX170" fmla="*/ 398433 w 2636807"/>
              <a:gd name="connsiteY170" fmla="*/ 1228725 h 1309688"/>
              <a:gd name="connsiteX171" fmla="*/ 388908 w 2636807"/>
              <a:gd name="connsiteY171" fmla="*/ 1216819 h 1309688"/>
              <a:gd name="connsiteX172" fmla="*/ 379383 w 2636807"/>
              <a:gd name="connsiteY172" fmla="*/ 1219200 h 1309688"/>
              <a:gd name="connsiteX173" fmla="*/ 379383 w 2636807"/>
              <a:gd name="connsiteY173" fmla="*/ 1204913 h 1309688"/>
              <a:gd name="connsiteX174" fmla="*/ 374620 w 2636807"/>
              <a:gd name="connsiteY174" fmla="*/ 1190625 h 1309688"/>
              <a:gd name="connsiteX175" fmla="*/ 357952 w 2636807"/>
              <a:gd name="connsiteY175" fmla="*/ 1195388 h 1309688"/>
              <a:gd name="connsiteX176" fmla="*/ 350808 w 2636807"/>
              <a:gd name="connsiteY176" fmla="*/ 1173957 h 1309688"/>
              <a:gd name="connsiteX177" fmla="*/ 336520 w 2636807"/>
              <a:gd name="connsiteY177" fmla="*/ 1154907 h 1309688"/>
              <a:gd name="connsiteX178" fmla="*/ 350808 w 2636807"/>
              <a:gd name="connsiteY178" fmla="*/ 1143000 h 1309688"/>
              <a:gd name="connsiteX179" fmla="*/ 343664 w 2636807"/>
              <a:gd name="connsiteY179" fmla="*/ 1119188 h 1309688"/>
              <a:gd name="connsiteX180" fmla="*/ 326995 w 2636807"/>
              <a:gd name="connsiteY180" fmla="*/ 1107282 h 1309688"/>
              <a:gd name="connsiteX181" fmla="*/ 334139 w 2636807"/>
              <a:gd name="connsiteY181" fmla="*/ 1090613 h 1309688"/>
              <a:gd name="connsiteX182" fmla="*/ 329377 w 2636807"/>
              <a:gd name="connsiteY182" fmla="*/ 1073944 h 1309688"/>
              <a:gd name="connsiteX183" fmla="*/ 315089 w 2636807"/>
              <a:gd name="connsiteY183" fmla="*/ 1059657 h 1309688"/>
              <a:gd name="connsiteX184" fmla="*/ 372239 w 2636807"/>
              <a:gd name="connsiteY184" fmla="*/ 1073944 h 1309688"/>
              <a:gd name="connsiteX185" fmla="*/ 398433 w 2636807"/>
              <a:gd name="connsiteY185" fmla="*/ 1054894 h 1309688"/>
              <a:gd name="connsiteX186" fmla="*/ 403196 w 2636807"/>
              <a:gd name="connsiteY186" fmla="*/ 997744 h 1309688"/>
              <a:gd name="connsiteX187" fmla="*/ 365095 w 2636807"/>
              <a:gd name="connsiteY187" fmla="*/ 957263 h 1309688"/>
              <a:gd name="connsiteX188" fmla="*/ 346045 w 2636807"/>
              <a:gd name="connsiteY188" fmla="*/ 921544 h 1309688"/>
              <a:gd name="connsiteX189" fmla="*/ 307945 w 2636807"/>
              <a:gd name="connsiteY189" fmla="*/ 888207 h 1309688"/>
              <a:gd name="connsiteX190" fmla="*/ 303183 w 2636807"/>
              <a:gd name="connsiteY190" fmla="*/ 821532 h 1309688"/>
              <a:gd name="connsiteX191" fmla="*/ 322233 w 2636807"/>
              <a:gd name="connsiteY191" fmla="*/ 792957 h 1309688"/>
              <a:gd name="connsiteX192" fmla="*/ 322233 w 2636807"/>
              <a:gd name="connsiteY192" fmla="*/ 792957 h 1309688"/>
              <a:gd name="connsiteX193" fmla="*/ 305564 w 2636807"/>
              <a:gd name="connsiteY193" fmla="*/ 757238 h 1309688"/>
              <a:gd name="connsiteX194" fmla="*/ 284133 w 2636807"/>
              <a:gd name="connsiteY194" fmla="*/ 742950 h 1309688"/>
              <a:gd name="connsiteX195" fmla="*/ 276989 w 2636807"/>
              <a:gd name="connsiteY195" fmla="*/ 726282 h 1309688"/>
              <a:gd name="connsiteX196" fmla="*/ 260320 w 2636807"/>
              <a:gd name="connsiteY196" fmla="*/ 704850 h 1309688"/>
              <a:gd name="connsiteX197" fmla="*/ 241270 w 2636807"/>
              <a:gd name="connsiteY197" fmla="*/ 681038 h 1309688"/>
              <a:gd name="connsiteX198" fmla="*/ 215077 w 2636807"/>
              <a:gd name="connsiteY198" fmla="*/ 671513 h 1309688"/>
              <a:gd name="connsiteX199" fmla="*/ 138877 w 2636807"/>
              <a:gd name="connsiteY199" fmla="*/ 592932 h 1309688"/>
              <a:gd name="connsiteX200" fmla="*/ 53152 w 2636807"/>
              <a:gd name="connsiteY200" fmla="*/ 488157 h 1309688"/>
              <a:gd name="connsiteX201" fmla="*/ 29339 w 2636807"/>
              <a:gd name="connsiteY201" fmla="*/ 373857 h 1309688"/>
              <a:gd name="connsiteX202" fmla="*/ 10289 w 2636807"/>
              <a:gd name="connsiteY202" fmla="*/ 292894 h 1309688"/>
              <a:gd name="connsiteX203" fmla="*/ 5527 w 2636807"/>
              <a:gd name="connsiteY203" fmla="*/ 216694 h 1309688"/>
              <a:gd name="connsiteX204" fmla="*/ 764 w 2636807"/>
              <a:gd name="connsiteY204" fmla="*/ 69057 h 1309688"/>
              <a:gd name="connsiteX205" fmla="*/ 22196 w 2636807"/>
              <a:gd name="connsiteY205" fmla="*/ 0 h 1309688"/>
              <a:gd name="connsiteX206" fmla="*/ 2605852 w 2636807"/>
              <a:gd name="connsiteY206" fmla="*/ 4763 h 1309688"/>
              <a:gd name="connsiteX207" fmla="*/ 2636807 w 2636807"/>
              <a:gd name="connsiteY207" fmla="*/ 881062 h 1309688"/>
              <a:gd name="connsiteX0" fmla="*/ 2636807 w 2636807"/>
              <a:gd name="connsiteY0" fmla="*/ 881062 h 1309688"/>
              <a:gd name="connsiteX1" fmla="*/ 2034352 w 2636807"/>
              <a:gd name="connsiteY1" fmla="*/ 962025 h 1309688"/>
              <a:gd name="connsiteX2" fmla="*/ 1996252 w 2636807"/>
              <a:gd name="connsiteY2" fmla="*/ 931069 h 1309688"/>
              <a:gd name="connsiteX3" fmla="*/ 1962914 w 2636807"/>
              <a:gd name="connsiteY3" fmla="*/ 902494 h 1309688"/>
              <a:gd name="connsiteX4" fmla="*/ 1922433 w 2636807"/>
              <a:gd name="connsiteY4" fmla="*/ 881063 h 1309688"/>
              <a:gd name="connsiteX5" fmla="*/ 1905764 w 2636807"/>
              <a:gd name="connsiteY5" fmla="*/ 876300 h 1309688"/>
              <a:gd name="connsiteX6" fmla="*/ 1905764 w 2636807"/>
              <a:gd name="connsiteY6" fmla="*/ 876300 h 1309688"/>
              <a:gd name="connsiteX7" fmla="*/ 1934339 w 2636807"/>
              <a:gd name="connsiteY7" fmla="*/ 869157 h 1309688"/>
              <a:gd name="connsiteX8" fmla="*/ 1953389 w 2636807"/>
              <a:gd name="connsiteY8" fmla="*/ 862013 h 1309688"/>
              <a:gd name="connsiteX9" fmla="*/ 1934339 w 2636807"/>
              <a:gd name="connsiteY9" fmla="*/ 852488 h 1309688"/>
              <a:gd name="connsiteX10" fmla="*/ 1901002 w 2636807"/>
              <a:gd name="connsiteY10" fmla="*/ 842963 h 1309688"/>
              <a:gd name="connsiteX11" fmla="*/ 1872427 w 2636807"/>
              <a:gd name="connsiteY11" fmla="*/ 828675 h 1309688"/>
              <a:gd name="connsiteX12" fmla="*/ 1841470 w 2636807"/>
              <a:gd name="connsiteY12" fmla="*/ 812007 h 1309688"/>
              <a:gd name="connsiteX13" fmla="*/ 1820039 w 2636807"/>
              <a:gd name="connsiteY13" fmla="*/ 797719 h 1309688"/>
              <a:gd name="connsiteX14" fmla="*/ 1815277 w 2636807"/>
              <a:gd name="connsiteY14" fmla="*/ 778669 h 1309688"/>
              <a:gd name="connsiteX15" fmla="*/ 1843852 w 2636807"/>
              <a:gd name="connsiteY15" fmla="*/ 788194 h 1309688"/>
              <a:gd name="connsiteX16" fmla="*/ 1843852 w 2636807"/>
              <a:gd name="connsiteY16" fmla="*/ 788194 h 1309688"/>
              <a:gd name="connsiteX17" fmla="*/ 1872427 w 2636807"/>
              <a:gd name="connsiteY17" fmla="*/ 790575 h 1309688"/>
              <a:gd name="connsiteX18" fmla="*/ 1917670 w 2636807"/>
              <a:gd name="connsiteY18" fmla="*/ 800100 h 1309688"/>
              <a:gd name="connsiteX19" fmla="*/ 1917670 w 2636807"/>
              <a:gd name="connsiteY19" fmla="*/ 800100 h 1309688"/>
              <a:gd name="connsiteX20" fmla="*/ 1898620 w 2636807"/>
              <a:gd name="connsiteY20" fmla="*/ 769144 h 1309688"/>
              <a:gd name="connsiteX21" fmla="*/ 1862902 w 2636807"/>
              <a:gd name="connsiteY21" fmla="*/ 776288 h 1309688"/>
              <a:gd name="connsiteX22" fmla="*/ 1839089 w 2636807"/>
              <a:gd name="connsiteY22" fmla="*/ 769144 h 1309688"/>
              <a:gd name="connsiteX23" fmla="*/ 1812895 w 2636807"/>
              <a:gd name="connsiteY23" fmla="*/ 766763 h 1309688"/>
              <a:gd name="connsiteX24" fmla="*/ 1786702 w 2636807"/>
              <a:gd name="connsiteY24" fmla="*/ 776288 h 1309688"/>
              <a:gd name="connsiteX25" fmla="*/ 1758127 w 2636807"/>
              <a:gd name="connsiteY25" fmla="*/ 783432 h 1309688"/>
              <a:gd name="connsiteX26" fmla="*/ 1729552 w 2636807"/>
              <a:gd name="connsiteY26" fmla="*/ 783432 h 1309688"/>
              <a:gd name="connsiteX27" fmla="*/ 1703358 w 2636807"/>
              <a:gd name="connsiteY27" fmla="*/ 769144 h 1309688"/>
              <a:gd name="connsiteX28" fmla="*/ 1679545 w 2636807"/>
              <a:gd name="connsiteY28" fmla="*/ 781050 h 1309688"/>
              <a:gd name="connsiteX29" fmla="*/ 1665258 w 2636807"/>
              <a:gd name="connsiteY29" fmla="*/ 776288 h 1309688"/>
              <a:gd name="connsiteX30" fmla="*/ 1629539 w 2636807"/>
              <a:gd name="connsiteY30" fmla="*/ 783432 h 1309688"/>
              <a:gd name="connsiteX31" fmla="*/ 1593820 w 2636807"/>
              <a:gd name="connsiteY31" fmla="*/ 783432 h 1309688"/>
              <a:gd name="connsiteX32" fmla="*/ 1570008 w 2636807"/>
              <a:gd name="connsiteY32" fmla="*/ 778669 h 1309688"/>
              <a:gd name="connsiteX33" fmla="*/ 1548577 w 2636807"/>
              <a:gd name="connsiteY33" fmla="*/ 764382 h 1309688"/>
              <a:gd name="connsiteX34" fmla="*/ 1548577 w 2636807"/>
              <a:gd name="connsiteY34" fmla="*/ 750094 h 1309688"/>
              <a:gd name="connsiteX35" fmla="*/ 1524764 w 2636807"/>
              <a:gd name="connsiteY35" fmla="*/ 785813 h 1309688"/>
              <a:gd name="connsiteX36" fmla="*/ 1529527 w 2636807"/>
              <a:gd name="connsiteY36" fmla="*/ 807244 h 1309688"/>
              <a:gd name="connsiteX37" fmla="*/ 1534289 w 2636807"/>
              <a:gd name="connsiteY37" fmla="*/ 823913 h 1309688"/>
              <a:gd name="connsiteX38" fmla="*/ 1579533 w 2636807"/>
              <a:gd name="connsiteY38" fmla="*/ 809625 h 1309688"/>
              <a:gd name="connsiteX39" fmla="*/ 1615252 w 2636807"/>
              <a:gd name="connsiteY39" fmla="*/ 807244 h 1309688"/>
              <a:gd name="connsiteX40" fmla="*/ 1655733 w 2636807"/>
              <a:gd name="connsiteY40" fmla="*/ 800100 h 1309688"/>
              <a:gd name="connsiteX41" fmla="*/ 1677164 w 2636807"/>
              <a:gd name="connsiteY41" fmla="*/ 800100 h 1309688"/>
              <a:gd name="connsiteX42" fmla="*/ 1703358 w 2636807"/>
              <a:gd name="connsiteY42" fmla="*/ 797719 h 1309688"/>
              <a:gd name="connsiteX43" fmla="*/ 1729552 w 2636807"/>
              <a:gd name="connsiteY43" fmla="*/ 814388 h 1309688"/>
              <a:gd name="connsiteX44" fmla="*/ 1750983 w 2636807"/>
              <a:gd name="connsiteY44" fmla="*/ 814388 h 1309688"/>
              <a:gd name="connsiteX45" fmla="*/ 1781939 w 2636807"/>
              <a:gd name="connsiteY45" fmla="*/ 823913 h 1309688"/>
              <a:gd name="connsiteX46" fmla="*/ 1796227 w 2636807"/>
              <a:gd name="connsiteY46" fmla="*/ 833438 h 1309688"/>
              <a:gd name="connsiteX47" fmla="*/ 1796227 w 2636807"/>
              <a:gd name="connsiteY47" fmla="*/ 852488 h 1309688"/>
              <a:gd name="connsiteX48" fmla="*/ 1724789 w 2636807"/>
              <a:gd name="connsiteY48" fmla="*/ 850107 h 1309688"/>
              <a:gd name="connsiteX49" fmla="*/ 1636683 w 2636807"/>
              <a:gd name="connsiteY49" fmla="*/ 859632 h 1309688"/>
              <a:gd name="connsiteX50" fmla="*/ 1550958 w 2636807"/>
              <a:gd name="connsiteY50" fmla="*/ 866775 h 1309688"/>
              <a:gd name="connsiteX51" fmla="*/ 1441420 w 2636807"/>
              <a:gd name="connsiteY51" fmla="*/ 890588 h 1309688"/>
              <a:gd name="connsiteX52" fmla="*/ 1341408 w 2636807"/>
              <a:gd name="connsiteY52" fmla="*/ 919163 h 1309688"/>
              <a:gd name="connsiteX53" fmla="*/ 1253302 w 2636807"/>
              <a:gd name="connsiteY53" fmla="*/ 962025 h 1309688"/>
              <a:gd name="connsiteX54" fmla="*/ 1193770 w 2636807"/>
              <a:gd name="connsiteY54" fmla="*/ 995363 h 1309688"/>
              <a:gd name="connsiteX55" fmla="*/ 1115189 w 2636807"/>
              <a:gd name="connsiteY55" fmla="*/ 1021557 h 1309688"/>
              <a:gd name="connsiteX56" fmla="*/ 1027083 w 2636807"/>
              <a:gd name="connsiteY56" fmla="*/ 1052513 h 1309688"/>
              <a:gd name="connsiteX57" fmla="*/ 993745 w 2636807"/>
              <a:gd name="connsiteY57" fmla="*/ 1064419 h 1309688"/>
              <a:gd name="connsiteX58" fmla="*/ 972314 w 2636807"/>
              <a:gd name="connsiteY58" fmla="*/ 1057275 h 1309688"/>
              <a:gd name="connsiteX59" fmla="*/ 981839 w 2636807"/>
              <a:gd name="connsiteY59" fmla="*/ 1033463 h 1309688"/>
              <a:gd name="connsiteX60" fmla="*/ 996127 w 2636807"/>
              <a:gd name="connsiteY60" fmla="*/ 1016794 h 1309688"/>
              <a:gd name="connsiteX61" fmla="*/ 1008033 w 2636807"/>
              <a:gd name="connsiteY61" fmla="*/ 997744 h 1309688"/>
              <a:gd name="connsiteX62" fmla="*/ 1008033 w 2636807"/>
              <a:gd name="connsiteY62" fmla="*/ 997744 h 1309688"/>
              <a:gd name="connsiteX63" fmla="*/ 1038989 w 2636807"/>
              <a:gd name="connsiteY63" fmla="*/ 976313 h 1309688"/>
              <a:gd name="connsiteX64" fmla="*/ 1060420 w 2636807"/>
              <a:gd name="connsiteY64" fmla="*/ 983457 h 1309688"/>
              <a:gd name="connsiteX65" fmla="*/ 1069945 w 2636807"/>
              <a:gd name="connsiteY65" fmla="*/ 1012032 h 1309688"/>
              <a:gd name="connsiteX66" fmla="*/ 1086614 w 2636807"/>
              <a:gd name="connsiteY66" fmla="*/ 1009650 h 1309688"/>
              <a:gd name="connsiteX67" fmla="*/ 1084233 w 2636807"/>
              <a:gd name="connsiteY67" fmla="*/ 990600 h 1309688"/>
              <a:gd name="connsiteX68" fmla="*/ 1084233 w 2636807"/>
              <a:gd name="connsiteY68" fmla="*/ 990600 h 1309688"/>
              <a:gd name="connsiteX69" fmla="*/ 1093758 w 2636807"/>
              <a:gd name="connsiteY69" fmla="*/ 962025 h 1309688"/>
              <a:gd name="connsiteX70" fmla="*/ 1112808 w 2636807"/>
              <a:gd name="connsiteY70" fmla="*/ 952500 h 1309688"/>
              <a:gd name="connsiteX71" fmla="*/ 1091377 w 2636807"/>
              <a:gd name="connsiteY71" fmla="*/ 954882 h 1309688"/>
              <a:gd name="connsiteX72" fmla="*/ 1048514 w 2636807"/>
              <a:gd name="connsiteY72" fmla="*/ 964407 h 1309688"/>
              <a:gd name="connsiteX73" fmla="*/ 1027083 w 2636807"/>
              <a:gd name="connsiteY73" fmla="*/ 957263 h 1309688"/>
              <a:gd name="connsiteX74" fmla="*/ 998508 w 2636807"/>
              <a:gd name="connsiteY74" fmla="*/ 957263 h 1309688"/>
              <a:gd name="connsiteX75" fmla="*/ 988983 w 2636807"/>
              <a:gd name="connsiteY75" fmla="*/ 947738 h 1309688"/>
              <a:gd name="connsiteX76" fmla="*/ 1012795 w 2636807"/>
              <a:gd name="connsiteY76" fmla="*/ 935832 h 1309688"/>
              <a:gd name="connsiteX77" fmla="*/ 1062802 w 2636807"/>
              <a:gd name="connsiteY77" fmla="*/ 923925 h 1309688"/>
              <a:gd name="connsiteX78" fmla="*/ 1093758 w 2636807"/>
              <a:gd name="connsiteY78" fmla="*/ 916782 h 1309688"/>
              <a:gd name="connsiteX79" fmla="*/ 1117570 w 2636807"/>
              <a:gd name="connsiteY79" fmla="*/ 900113 h 1309688"/>
              <a:gd name="connsiteX80" fmla="*/ 1196152 w 2636807"/>
              <a:gd name="connsiteY80" fmla="*/ 883444 h 1309688"/>
              <a:gd name="connsiteX81" fmla="*/ 1215202 w 2636807"/>
              <a:gd name="connsiteY81" fmla="*/ 871538 h 1309688"/>
              <a:gd name="connsiteX82" fmla="*/ 1184245 w 2636807"/>
              <a:gd name="connsiteY82" fmla="*/ 866775 h 1309688"/>
              <a:gd name="connsiteX83" fmla="*/ 1115189 w 2636807"/>
              <a:gd name="connsiteY83" fmla="*/ 883444 h 1309688"/>
              <a:gd name="connsiteX84" fmla="*/ 1072327 w 2636807"/>
              <a:gd name="connsiteY84" fmla="*/ 895350 h 1309688"/>
              <a:gd name="connsiteX85" fmla="*/ 1048514 w 2636807"/>
              <a:gd name="connsiteY85" fmla="*/ 912019 h 1309688"/>
              <a:gd name="connsiteX86" fmla="*/ 1005652 w 2636807"/>
              <a:gd name="connsiteY86" fmla="*/ 919163 h 1309688"/>
              <a:gd name="connsiteX87" fmla="*/ 984220 w 2636807"/>
              <a:gd name="connsiteY87" fmla="*/ 914400 h 1309688"/>
              <a:gd name="connsiteX88" fmla="*/ 960408 w 2636807"/>
              <a:gd name="connsiteY88" fmla="*/ 919163 h 1309688"/>
              <a:gd name="connsiteX89" fmla="*/ 941358 w 2636807"/>
              <a:gd name="connsiteY89" fmla="*/ 904875 h 1309688"/>
              <a:gd name="connsiteX90" fmla="*/ 919927 w 2636807"/>
              <a:gd name="connsiteY90" fmla="*/ 897732 h 1309688"/>
              <a:gd name="connsiteX91" fmla="*/ 888970 w 2636807"/>
              <a:gd name="connsiteY91" fmla="*/ 897732 h 1309688"/>
              <a:gd name="connsiteX92" fmla="*/ 869920 w 2636807"/>
              <a:gd name="connsiteY92" fmla="*/ 904875 h 1309688"/>
              <a:gd name="connsiteX93" fmla="*/ 869920 w 2636807"/>
              <a:gd name="connsiteY93" fmla="*/ 885825 h 1309688"/>
              <a:gd name="connsiteX94" fmla="*/ 862777 w 2636807"/>
              <a:gd name="connsiteY94" fmla="*/ 859632 h 1309688"/>
              <a:gd name="connsiteX95" fmla="*/ 855633 w 2636807"/>
              <a:gd name="connsiteY95" fmla="*/ 828675 h 1309688"/>
              <a:gd name="connsiteX96" fmla="*/ 860395 w 2636807"/>
              <a:gd name="connsiteY96" fmla="*/ 800100 h 1309688"/>
              <a:gd name="connsiteX97" fmla="*/ 874683 w 2636807"/>
              <a:gd name="connsiteY97" fmla="*/ 778669 h 1309688"/>
              <a:gd name="connsiteX98" fmla="*/ 843727 w 2636807"/>
              <a:gd name="connsiteY98" fmla="*/ 804863 h 1309688"/>
              <a:gd name="connsiteX99" fmla="*/ 817533 w 2636807"/>
              <a:gd name="connsiteY99" fmla="*/ 804863 h 1309688"/>
              <a:gd name="connsiteX100" fmla="*/ 784195 w 2636807"/>
              <a:gd name="connsiteY100" fmla="*/ 807244 h 1309688"/>
              <a:gd name="connsiteX101" fmla="*/ 755620 w 2636807"/>
              <a:gd name="connsiteY101" fmla="*/ 800100 h 1309688"/>
              <a:gd name="connsiteX102" fmla="*/ 731808 w 2636807"/>
              <a:gd name="connsiteY102" fmla="*/ 778669 h 1309688"/>
              <a:gd name="connsiteX103" fmla="*/ 707995 w 2636807"/>
              <a:gd name="connsiteY103" fmla="*/ 771525 h 1309688"/>
              <a:gd name="connsiteX104" fmla="*/ 662752 w 2636807"/>
              <a:gd name="connsiteY104" fmla="*/ 778669 h 1309688"/>
              <a:gd name="connsiteX105" fmla="*/ 619889 w 2636807"/>
              <a:gd name="connsiteY105" fmla="*/ 785813 h 1309688"/>
              <a:gd name="connsiteX106" fmla="*/ 574645 w 2636807"/>
              <a:gd name="connsiteY106" fmla="*/ 792957 h 1309688"/>
              <a:gd name="connsiteX107" fmla="*/ 555595 w 2636807"/>
              <a:gd name="connsiteY107" fmla="*/ 781050 h 1309688"/>
              <a:gd name="connsiteX108" fmla="*/ 550833 w 2636807"/>
              <a:gd name="connsiteY108" fmla="*/ 764382 h 1309688"/>
              <a:gd name="connsiteX109" fmla="*/ 541308 w 2636807"/>
              <a:gd name="connsiteY109" fmla="*/ 740569 h 1309688"/>
              <a:gd name="connsiteX110" fmla="*/ 541308 w 2636807"/>
              <a:gd name="connsiteY110" fmla="*/ 740569 h 1309688"/>
              <a:gd name="connsiteX111" fmla="*/ 546070 w 2636807"/>
              <a:gd name="connsiteY111" fmla="*/ 792957 h 1309688"/>
              <a:gd name="connsiteX112" fmla="*/ 560358 w 2636807"/>
              <a:gd name="connsiteY112" fmla="*/ 809625 h 1309688"/>
              <a:gd name="connsiteX113" fmla="*/ 610364 w 2636807"/>
              <a:gd name="connsiteY113" fmla="*/ 814388 h 1309688"/>
              <a:gd name="connsiteX114" fmla="*/ 660370 w 2636807"/>
              <a:gd name="connsiteY114" fmla="*/ 802482 h 1309688"/>
              <a:gd name="connsiteX115" fmla="*/ 693708 w 2636807"/>
              <a:gd name="connsiteY115" fmla="*/ 797719 h 1309688"/>
              <a:gd name="connsiteX116" fmla="*/ 724664 w 2636807"/>
              <a:gd name="connsiteY116" fmla="*/ 804863 h 1309688"/>
              <a:gd name="connsiteX117" fmla="*/ 741333 w 2636807"/>
              <a:gd name="connsiteY117" fmla="*/ 831057 h 1309688"/>
              <a:gd name="connsiteX118" fmla="*/ 767527 w 2636807"/>
              <a:gd name="connsiteY118" fmla="*/ 831057 h 1309688"/>
              <a:gd name="connsiteX119" fmla="*/ 803245 w 2636807"/>
              <a:gd name="connsiteY119" fmla="*/ 826294 h 1309688"/>
              <a:gd name="connsiteX120" fmla="*/ 831820 w 2636807"/>
              <a:gd name="connsiteY120" fmla="*/ 835819 h 1309688"/>
              <a:gd name="connsiteX121" fmla="*/ 838964 w 2636807"/>
              <a:gd name="connsiteY121" fmla="*/ 881063 h 1309688"/>
              <a:gd name="connsiteX122" fmla="*/ 850870 w 2636807"/>
              <a:gd name="connsiteY122" fmla="*/ 919163 h 1309688"/>
              <a:gd name="connsiteX123" fmla="*/ 850870 w 2636807"/>
              <a:gd name="connsiteY123" fmla="*/ 935832 h 1309688"/>
              <a:gd name="connsiteX124" fmla="*/ 841345 w 2636807"/>
              <a:gd name="connsiteY124" fmla="*/ 952500 h 1309688"/>
              <a:gd name="connsiteX125" fmla="*/ 824677 w 2636807"/>
              <a:gd name="connsiteY125" fmla="*/ 962025 h 1309688"/>
              <a:gd name="connsiteX126" fmla="*/ 803245 w 2636807"/>
              <a:gd name="connsiteY126" fmla="*/ 966788 h 1309688"/>
              <a:gd name="connsiteX127" fmla="*/ 781814 w 2636807"/>
              <a:gd name="connsiteY127" fmla="*/ 966788 h 1309688"/>
              <a:gd name="connsiteX128" fmla="*/ 769908 w 2636807"/>
              <a:gd name="connsiteY128" fmla="*/ 976313 h 1309688"/>
              <a:gd name="connsiteX129" fmla="*/ 769908 w 2636807"/>
              <a:gd name="connsiteY129" fmla="*/ 976313 h 1309688"/>
              <a:gd name="connsiteX130" fmla="*/ 800864 w 2636807"/>
              <a:gd name="connsiteY130" fmla="*/ 978694 h 1309688"/>
              <a:gd name="connsiteX131" fmla="*/ 817533 w 2636807"/>
              <a:gd name="connsiteY131" fmla="*/ 990600 h 1309688"/>
              <a:gd name="connsiteX132" fmla="*/ 838964 w 2636807"/>
              <a:gd name="connsiteY132" fmla="*/ 981075 h 1309688"/>
              <a:gd name="connsiteX133" fmla="*/ 838964 w 2636807"/>
              <a:gd name="connsiteY133" fmla="*/ 981075 h 1309688"/>
              <a:gd name="connsiteX134" fmla="*/ 865158 w 2636807"/>
              <a:gd name="connsiteY134" fmla="*/ 983457 h 1309688"/>
              <a:gd name="connsiteX135" fmla="*/ 881827 w 2636807"/>
              <a:gd name="connsiteY135" fmla="*/ 971550 h 1309688"/>
              <a:gd name="connsiteX136" fmla="*/ 910402 w 2636807"/>
              <a:gd name="connsiteY136" fmla="*/ 1009650 h 1309688"/>
              <a:gd name="connsiteX137" fmla="*/ 910402 w 2636807"/>
              <a:gd name="connsiteY137" fmla="*/ 1050132 h 1309688"/>
              <a:gd name="connsiteX138" fmla="*/ 903258 w 2636807"/>
              <a:gd name="connsiteY138" fmla="*/ 1071563 h 1309688"/>
              <a:gd name="connsiteX139" fmla="*/ 881827 w 2636807"/>
              <a:gd name="connsiteY139" fmla="*/ 1092994 h 1309688"/>
              <a:gd name="connsiteX140" fmla="*/ 843727 w 2636807"/>
              <a:gd name="connsiteY140" fmla="*/ 1107282 h 1309688"/>
              <a:gd name="connsiteX141" fmla="*/ 829439 w 2636807"/>
              <a:gd name="connsiteY141" fmla="*/ 1123950 h 1309688"/>
              <a:gd name="connsiteX142" fmla="*/ 812770 w 2636807"/>
              <a:gd name="connsiteY142" fmla="*/ 1145382 h 1309688"/>
              <a:gd name="connsiteX143" fmla="*/ 784195 w 2636807"/>
              <a:gd name="connsiteY143" fmla="*/ 1152525 h 1309688"/>
              <a:gd name="connsiteX144" fmla="*/ 767527 w 2636807"/>
              <a:gd name="connsiteY144" fmla="*/ 1159669 h 1309688"/>
              <a:gd name="connsiteX145" fmla="*/ 753239 w 2636807"/>
              <a:gd name="connsiteY145" fmla="*/ 1162050 h 1309688"/>
              <a:gd name="connsiteX146" fmla="*/ 746095 w 2636807"/>
              <a:gd name="connsiteY146" fmla="*/ 1147763 h 1309688"/>
              <a:gd name="connsiteX147" fmla="*/ 746095 w 2636807"/>
              <a:gd name="connsiteY147" fmla="*/ 1147763 h 1309688"/>
              <a:gd name="connsiteX148" fmla="*/ 736570 w 2636807"/>
              <a:gd name="connsiteY148" fmla="*/ 1173957 h 1309688"/>
              <a:gd name="connsiteX149" fmla="*/ 717520 w 2636807"/>
              <a:gd name="connsiteY149" fmla="*/ 1188244 h 1309688"/>
              <a:gd name="connsiteX150" fmla="*/ 700852 w 2636807"/>
              <a:gd name="connsiteY150" fmla="*/ 1195388 h 1309688"/>
              <a:gd name="connsiteX151" fmla="*/ 700852 w 2636807"/>
              <a:gd name="connsiteY151" fmla="*/ 1173957 h 1309688"/>
              <a:gd name="connsiteX152" fmla="*/ 688945 w 2636807"/>
              <a:gd name="connsiteY152" fmla="*/ 1152525 h 1309688"/>
              <a:gd name="connsiteX153" fmla="*/ 691327 w 2636807"/>
              <a:gd name="connsiteY153" fmla="*/ 1197769 h 1309688"/>
              <a:gd name="connsiteX154" fmla="*/ 679420 w 2636807"/>
              <a:gd name="connsiteY154" fmla="*/ 1214438 h 1309688"/>
              <a:gd name="connsiteX155" fmla="*/ 669895 w 2636807"/>
              <a:gd name="connsiteY155" fmla="*/ 1204913 h 1309688"/>
              <a:gd name="connsiteX156" fmla="*/ 648464 w 2636807"/>
              <a:gd name="connsiteY156" fmla="*/ 1197769 h 1309688"/>
              <a:gd name="connsiteX157" fmla="*/ 631795 w 2636807"/>
              <a:gd name="connsiteY157" fmla="*/ 1193007 h 1309688"/>
              <a:gd name="connsiteX158" fmla="*/ 615127 w 2636807"/>
              <a:gd name="connsiteY158" fmla="*/ 1221582 h 1309688"/>
              <a:gd name="connsiteX159" fmla="*/ 617508 w 2636807"/>
              <a:gd name="connsiteY159" fmla="*/ 1250157 h 1309688"/>
              <a:gd name="connsiteX160" fmla="*/ 605602 w 2636807"/>
              <a:gd name="connsiteY160" fmla="*/ 1273969 h 1309688"/>
              <a:gd name="connsiteX161" fmla="*/ 577027 w 2636807"/>
              <a:gd name="connsiteY161" fmla="*/ 1281113 h 1309688"/>
              <a:gd name="connsiteX162" fmla="*/ 557977 w 2636807"/>
              <a:gd name="connsiteY162" fmla="*/ 1295400 h 1309688"/>
              <a:gd name="connsiteX163" fmla="*/ 515114 w 2636807"/>
              <a:gd name="connsiteY163" fmla="*/ 1309688 h 1309688"/>
              <a:gd name="connsiteX164" fmla="*/ 488920 w 2636807"/>
              <a:gd name="connsiteY164" fmla="*/ 1297782 h 1309688"/>
              <a:gd name="connsiteX165" fmla="*/ 472252 w 2636807"/>
              <a:gd name="connsiteY165" fmla="*/ 1288257 h 1309688"/>
              <a:gd name="connsiteX166" fmla="*/ 453202 w 2636807"/>
              <a:gd name="connsiteY166" fmla="*/ 1283494 h 1309688"/>
              <a:gd name="connsiteX167" fmla="*/ 431770 w 2636807"/>
              <a:gd name="connsiteY167" fmla="*/ 1266825 h 1309688"/>
              <a:gd name="connsiteX168" fmla="*/ 431770 w 2636807"/>
              <a:gd name="connsiteY168" fmla="*/ 1266825 h 1309688"/>
              <a:gd name="connsiteX169" fmla="*/ 431770 w 2636807"/>
              <a:gd name="connsiteY169" fmla="*/ 1266825 h 1309688"/>
              <a:gd name="connsiteX170" fmla="*/ 398433 w 2636807"/>
              <a:gd name="connsiteY170" fmla="*/ 1228725 h 1309688"/>
              <a:gd name="connsiteX171" fmla="*/ 388908 w 2636807"/>
              <a:gd name="connsiteY171" fmla="*/ 1216819 h 1309688"/>
              <a:gd name="connsiteX172" fmla="*/ 379383 w 2636807"/>
              <a:gd name="connsiteY172" fmla="*/ 1219200 h 1309688"/>
              <a:gd name="connsiteX173" fmla="*/ 379383 w 2636807"/>
              <a:gd name="connsiteY173" fmla="*/ 1204913 h 1309688"/>
              <a:gd name="connsiteX174" fmla="*/ 374620 w 2636807"/>
              <a:gd name="connsiteY174" fmla="*/ 1190625 h 1309688"/>
              <a:gd name="connsiteX175" fmla="*/ 357952 w 2636807"/>
              <a:gd name="connsiteY175" fmla="*/ 1195388 h 1309688"/>
              <a:gd name="connsiteX176" fmla="*/ 350808 w 2636807"/>
              <a:gd name="connsiteY176" fmla="*/ 1173957 h 1309688"/>
              <a:gd name="connsiteX177" fmla="*/ 336520 w 2636807"/>
              <a:gd name="connsiteY177" fmla="*/ 1154907 h 1309688"/>
              <a:gd name="connsiteX178" fmla="*/ 350808 w 2636807"/>
              <a:gd name="connsiteY178" fmla="*/ 1143000 h 1309688"/>
              <a:gd name="connsiteX179" fmla="*/ 343664 w 2636807"/>
              <a:gd name="connsiteY179" fmla="*/ 1119188 h 1309688"/>
              <a:gd name="connsiteX180" fmla="*/ 326995 w 2636807"/>
              <a:gd name="connsiteY180" fmla="*/ 1107282 h 1309688"/>
              <a:gd name="connsiteX181" fmla="*/ 334139 w 2636807"/>
              <a:gd name="connsiteY181" fmla="*/ 1090613 h 1309688"/>
              <a:gd name="connsiteX182" fmla="*/ 329377 w 2636807"/>
              <a:gd name="connsiteY182" fmla="*/ 1073944 h 1309688"/>
              <a:gd name="connsiteX183" fmla="*/ 374620 w 2636807"/>
              <a:gd name="connsiteY183" fmla="*/ 1097757 h 1309688"/>
              <a:gd name="connsiteX184" fmla="*/ 372239 w 2636807"/>
              <a:gd name="connsiteY184" fmla="*/ 1073944 h 1309688"/>
              <a:gd name="connsiteX185" fmla="*/ 398433 w 2636807"/>
              <a:gd name="connsiteY185" fmla="*/ 1054894 h 1309688"/>
              <a:gd name="connsiteX186" fmla="*/ 403196 w 2636807"/>
              <a:gd name="connsiteY186" fmla="*/ 997744 h 1309688"/>
              <a:gd name="connsiteX187" fmla="*/ 365095 w 2636807"/>
              <a:gd name="connsiteY187" fmla="*/ 957263 h 1309688"/>
              <a:gd name="connsiteX188" fmla="*/ 346045 w 2636807"/>
              <a:gd name="connsiteY188" fmla="*/ 921544 h 1309688"/>
              <a:gd name="connsiteX189" fmla="*/ 307945 w 2636807"/>
              <a:gd name="connsiteY189" fmla="*/ 888207 h 1309688"/>
              <a:gd name="connsiteX190" fmla="*/ 303183 w 2636807"/>
              <a:gd name="connsiteY190" fmla="*/ 821532 h 1309688"/>
              <a:gd name="connsiteX191" fmla="*/ 322233 w 2636807"/>
              <a:gd name="connsiteY191" fmla="*/ 792957 h 1309688"/>
              <a:gd name="connsiteX192" fmla="*/ 322233 w 2636807"/>
              <a:gd name="connsiteY192" fmla="*/ 792957 h 1309688"/>
              <a:gd name="connsiteX193" fmla="*/ 305564 w 2636807"/>
              <a:gd name="connsiteY193" fmla="*/ 757238 h 1309688"/>
              <a:gd name="connsiteX194" fmla="*/ 284133 w 2636807"/>
              <a:gd name="connsiteY194" fmla="*/ 742950 h 1309688"/>
              <a:gd name="connsiteX195" fmla="*/ 276989 w 2636807"/>
              <a:gd name="connsiteY195" fmla="*/ 726282 h 1309688"/>
              <a:gd name="connsiteX196" fmla="*/ 260320 w 2636807"/>
              <a:gd name="connsiteY196" fmla="*/ 704850 h 1309688"/>
              <a:gd name="connsiteX197" fmla="*/ 241270 w 2636807"/>
              <a:gd name="connsiteY197" fmla="*/ 681038 h 1309688"/>
              <a:gd name="connsiteX198" fmla="*/ 215077 w 2636807"/>
              <a:gd name="connsiteY198" fmla="*/ 671513 h 1309688"/>
              <a:gd name="connsiteX199" fmla="*/ 138877 w 2636807"/>
              <a:gd name="connsiteY199" fmla="*/ 592932 h 1309688"/>
              <a:gd name="connsiteX200" fmla="*/ 53152 w 2636807"/>
              <a:gd name="connsiteY200" fmla="*/ 488157 h 1309688"/>
              <a:gd name="connsiteX201" fmla="*/ 29339 w 2636807"/>
              <a:gd name="connsiteY201" fmla="*/ 373857 h 1309688"/>
              <a:gd name="connsiteX202" fmla="*/ 10289 w 2636807"/>
              <a:gd name="connsiteY202" fmla="*/ 292894 h 1309688"/>
              <a:gd name="connsiteX203" fmla="*/ 5527 w 2636807"/>
              <a:gd name="connsiteY203" fmla="*/ 216694 h 1309688"/>
              <a:gd name="connsiteX204" fmla="*/ 764 w 2636807"/>
              <a:gd name="connsiteY204" fmla="*/ 69057 h 1309688"/>
              <a:gd name="connsiteX205" fmla="*/ 22196 w 2636807"/>
              <a:gd name="connsiteY205" fmla="*/ 0 h 1309688"/>
              <a:gd name="connsiteX206" fmla="*/ 2605852 w 2636807"/>
              <a:gd name="connsiteY206" fmla="*/ 4763 h 1309688"/>
              <a:gd name="connsiteX207" fmla="*/ 2636807 w 2636807"/>
              <a:gd name="connsiteY207" fmla="*/ 881062 h 1309688"/>
              <a:gd name="connsiteX0" fmla="*/ 2636807 w 2636807"/>
              <a:gd name="connsiteY0" fmla="*/ 881062 h 1309688"/>
              <a:gd name="connsiteX1" fmla="*/ 2034352 w 2636807"/>
              <a:gd name="connsiteY1" fmla="*/ 962025 h 1309688"/>
              <a:gd name="connsiteX2" fmla="*/ 1996252 w 2636807"/>
              <a:gd name="connsiteY2" fmla="*/ 931069 h 1309688"/>
              <a:gd name="connsiteX3" fmla="*/ 1962914 w 2636807"/>
              <a:gd name="connsiteY3" fmla="*/ 902494 h 1309688"/>
              <a:gd name="connsiteX4" fmla="*/ 1922433 w 2636807"/>
              <a:gd name="connsiteY4" fmla="*/ 881063 h 1309688"/>
              <a:gd name="connsiteX5" fmla="*/ 1905764 w 2636807"/>
              <a:gd name="connsiteY5" fmla="*/ 876300 h 1309688"/>
              <a:gd name="connsiteX6" fmla="*/ 1905764 w 2636807"/>
              <a:gd name="connsiteY6" fmla="*/ 876300 h 1309688"/>
              <a:gd name="connsiteX7" fmla="*/ 1934339 w 2636807"/>
              <a:gd name="connsiteY7" fmla="*/ 869157 h 1309688"/>
              <a:gd name="connsiteX8" fmla="*/ 1953389 w 2636807"/>
              <a:gd name="connsiteY8" fmla="*/ 862013 h 1309688"/>
              <a:gd name="connsiteX9" fmla="*/ 1934339 w 2636807"/>
              <a:gd name="connsiteY9" fmla="*/ 852488 h 1309688"/>
              <a:gd name="connsiteX10" fmla="*/ 1901002 w 2636807"/>
              <a:gd name="connsiteY10" fmla="*/ 842963 h 1309688"/>
              <a:gd name="connsiteX11" fmla="*/ 1872427 w 2636807"/>
              <a:gd name="connsiteY11" fmla="*/ 828675 h 1309688"/>
              <a:gd name="connsiteX12" fmla="*/ 1841470 w 2636807"/>
              <a:gd name="connsiteY12" fmla="*/ 812007 h 1309688"/>
              <a:gd name="connsiteX13" fmla="*/ 1820039 w 2636807"/>
              <a:gd name="connsiteY13" fmla="*/ 797719 h 1309688"/>
              <a:gd name="connsiteX14" fmla="*/ 1815277 w 2636807"/>
              <a:gd name="connsiteY14" fmla="*/ 778669 h 1309688"/>
              <a:gd name="connsiteX15" fmla="*/ 1843852 w 2636807"/>
              <a:gd name="connsiteY15" fmla="*/ 788194 h 1309688"/>
              <a:gd name="connsiteX16" fmla="*/ 1843852 w 2636807"/>
              <a:gd name="connsiteY16" fmla="*/ 788194 h 1309688"/>
              <a:gd name="connsiteX17" fmla="*/ 1872427 w 2636807"/>
              <a:gd name="connsiteY17" fmla="*/ 790575 h 1309688"/>
              <a:gd name="connsiteX18" fmla="*/ 1917670 w 2636807"/>
              <a:gd name="connsiteY18" fmla="*/ 800100 h 1309688"/>
              <a:gd name="connsiteX19" fmla="*/ 1917670 w 2636807"/>
              <a:gd name="connsiteY19" fmla="*/ 800100 h 1309688"/>
              <a:gd name="connsiteX20" fmla="*/ 1898620 w 2636807"/>
              <a:gd name="connsiteY20" fmla="*/ 769144 h 1309688"/>
              <a:gd name="connsiteX21" fmla="*/ 1862902 w 2636807"/>
              <a:gd name="connsiteY21" fmla="*/ 776288 h 1309688"/>
              <a:gd name="connsiteX22" fmla="*/ 1839089 w 2636807"/>
              <a:gd name="connsiteY22" fmla="*/ 769144 h 1309688"/>
              <a:gd name="connsiteX23" fmla="*/ 1812895 w 2636807"/>
              <a:gd name="connsiteY23" fmla="*/ 766763 h 1309688"/>
              <a:gd name="connsiteX24" fmla="*/ 1786702 w 2636807"/>
              <a:gd name="connsiteY24" fmla="*/ 776288 h 1309688"/>
              <a:gd name="connsiteX25" fmla="*/ 1758127 w 2636807"/>
              <a:gd name="connsiteY25" fmla="*/ 783432 h 1309688"/>
              <a:gd name="connsiteX26" fmla="*/ 1729552 w 2636807"/>
              <a:gd name="connsiteY26" fmla="*/ 783432 h 1309688"/>
              <a:gd name="connsiteX27" fmla="*/ 1703358 w 2636807"/>
              <a:gd name="connsiteY27" fmla="*/ 769144 h 1309688"/>
              <a:gd name="connsiteX28" fmla="*/ 1679545 w 2636807"/>
              <a:gd name="connsiteY28" fmla="*/ 781050 h 1309688"/>
              <a:gd name="connsiteX29" fmla="*/ 1665258 w 2636807"/>
              <a:gd name="connsiteY29" fmla="*/ 776288 h 1309688"/>
              <a:gd name="connsiteX30" fmla="*/ 1629539 w 2636807"/>
              <a:gd name="connsiteY30" fmla="*/ 783432 h 1309688"/>
              <a:gd name="connsiteX31" fmla="*/ 1593820 w 2636807"/>
              <a:gd name="connsiteY31" fmla="*/ 783432 h 1309688"/>
              <a:gd name="connsiteX32" fmla="*/ 1570008 w 2636807"/>
              <a:gd name="connsiteY32" fmla="*/ 778669 h 1309688"/>
              <a:gd name="connsiteX33" fmla="*/ 1548577 w 2636807"/>
              <a:gd name="connsiteY33" fmla="*/ 764382 h 1309688"/>
              <a:gd name="connsiteX34" fmla="*/ 1548577 w 2636807"/>
              <a:gd name="connsiteY34" fmla="*/ 750094 h 1309688"/>
              <a:gd name="connsiteX35" fmla="*/ 1524764 w 2636807"/>
              <a:gd name="connsiteY35" fmla="*/ 785813 h 1309688"/>
              <a:gd name="connsiteX36" fmla="*/ 1529527 w 2636807"/>
              <a:gd name="connsiteY36" fmla="*/ 807244 h 1309688"/>
              <a:gd name="connsiteX37" fmla="*/ 1534289 w 2636807"/>
              <a:gd name="connsiteY37" fmla="*/ 823913 h 1309688"/>
              <a:gd name="connsiteX38" fmla="*/ 1579533 w 2636807"/>
              <a:gd name="connsiteY38" fmla="*/ 809625 h 1309688"/>
              <a:gd name="connsiteX39" fmla="*/ 1615252 w 2636807"/>
              <a:gd name="connsiteY39" fmla="*/ 807244 h 1309688"/>
              <a:gd name="connsiteX40" fmla="*/ 1655733 w 2636807"/>
              <a:gd name="connsiteY40" fmla="*/ 800100 h 1309688"/>
              <a:gd name="connsiteX41" fmla="*/ 1677164 w 2636807"/>
              <a:gd name="connsiteY41" fmla="*/ 800100 h 1309688"/>
              <a:gd name="connsiteX42" fmla="*/ 1703358 w 2636807"/>
              <a:gd name="connsiteY42" fmla="*/ 797719 h 1309688"/>
              <a:gd name="connsiteX43" fmla="*/ 1729552 w 2636807"/>
              <a:gd name="connsiteY43" fmla="*/ 814388 h 1309688"/>
              <a:gd name="connsiteX44" fmla="*/ 1750983 w 2636807"/>
              <a:gd name="connsiteY44" fmla="*/ 814388 h 1309688"/>
              <a:gd name="connsiteX45" fmla="*/ 1781939 w 2636807"/>
              <a:gd name="connsiteY45" fmla="*/ 823913 h 1309688"/>
              <a:gd name="connsiteX46" fmla="*/ 1796227 w 2636807"/>
              <a:gd name="connsiteY46" fmla="*/ 833438 h 1309688"/>
              <a:gd name="connsiteX47" fmla="*/ 1796227 w 2636807"/>
              <a:gd name="connsiteY47" fmla="*/ 852488 h 1309688"/>
              <a:gd name="connsiteX48" fmla="*/ 1724789 w 2636807"/>
              <a:gd name="connsiteY48" fmla="*/ 850107 h 1309688"/>
              <a:gd name="connsiteX49" fmla="*/ 1636683 w 2636807"/>
              <a:gd name="connsiteY49" fmla="*/ 859632 h 1309688"/>
              <a:gd name="connsiteX50" fmla="*/ 1550958 w 2636807"/>
              <a:gd name="connsiteY50" fmla="*/ 866775 h 1309688"/>
              <a:gd name="connsiteX51" fmla="*/ 1441420 w 2636807"/>
              <a:gd name="connsiteY51" fmla="*/ 890588 h 1309688"/>
              <a:gd name="connsiteX52" fmla="*/ 1341408 w 2636807"/>
              <a:gd name="connsiteY52" fmla="*/ 919163 h 1309688"/>
              <a:gd name="connsiteX53" fmla="*/ 1253302 w 2636807"/>
              <a:gd name="connsiteY53" fmla="*/ 962025 h 1309688"/>
              <a:gd name="connsiteX54" fmla="*/ 1193770 w 2636807"/>
              <a:gd name="connsiteY54" fmla="*/ 995363 h 1309688"/>
              <a:gd name="connsiteX55" fmla="*/ 1115189 w 2636807"/>
              <a:gd name="connsiteY55" fmla="*/ 1021557 h 1309688"/>
              <a:gd name="connsiteX56" fmla="*/ 1027083 w 2636807"/>
              <a:gd name="connsiteY56" fmla="*/ 1052513 h 1309688"/>
              <a:gd name="connsiteX57" fmla="*/ 993745 w 2636807"/>
              <a:gd name="connsiteY57" fmla="*/ 1064419 h 1309688"/>
              <a:gd name="connsiteX58" fmla="*/ 972314 w 2636807"/>
              <a:gd name="connsiteY58" fmla="*/ 1057275 h 1309688"/>
              <a:gd name="connsiteX59" fmla="*/ 981839 w 2636807"/>
              <a:gd name="connsiteY59" fmla="*/ 1033463 h 1309688"/>
              <a:gd name="connsiteX60" fmla="*/ 996127 w 2636807"/>
              <a:gd name="connsiteY60" fmla="*/ 1016794 h 1309688"/>
              <a:gd name="connsiteX61" fmla="*/ 1008033 w 2636807"/>
              <a:gd name="connsiteY61" fmla="*/ 997744 h 1309688"/>
              <a:gd name="connsiteX62" fmla="*/ 1008033 w 2636807"/>
              <a:gd name="connsiteY62" fmla="*/ 997744 h 1309688"/>
              <a:gd name="connsiteX63" fmla="*/ 1038989 w 2636807"/>
              <a:gd name="connsiteY63" fmla="*/ 976313 h 1309688"/>
              <a:gd name="connsiteX64" fmla="*/ 1060420 w 2636807"/>
              <a:gd name="connsiteY64" fmla="*/ 983457 h 1309688"/>
              <a:gd name="connsiteX65" fmla="*/ 1069945 w 2636807"/>
              <a:gd name="connsiteY65" fmla="*/ 1012032 h 1309688"/>
              <a:gd name="connsiteX66" fmla="*/ 1086614 w 2636807"/>
              <a:gd name="connsiteY66" fmla="*/ 1009650 h 1309688"/>
              <a:gd name="connsiteX67" fmla="*/ 1084233 w 2636807"/>
              <a:gd name="connsiteY67" fmla="*/ 990600 h 1309688"/>
              <a:gd name="connsiteX68" fmla="*/ 1084233 w 2636807"/>
              <a:gd name="connsiteY68" fmla="*/ 990600 h 1309688"/>
              <a:gd name="connsiteX69" fmla="*/ 1093758 w 2636807"/>
              <a:gd name="connsiteY69" fmla="*/ 962025 h 1309688"/>
              <a:gd name="connsiteX70" fmla="*/ 1112808 w 2636807"/>
              <a:gd name="connsiteY70" fmla="*/ 952500 h 1309688"/>
              <a:gd name="connsiteX71" fmla="*/ 1091377 w 2636807"/>
              <a:gd name="connsiteY71" fmla="*/ 954882 h 1309688"/>
              <a:gd name="connsiteX72" fmla="*/ 1048514 w 2636807"/>
              <a:gd name="connsiteY72" fmla="*/ 964407 h 1309688"/>
              <a:gd name="connsiteX73" fmla="*/ 1027083 w 2636807"/>
              <a:gd name="connsiteY73" fmla="*/ 957263 h 1309688"/>
              <a:gd name="connsiteX74" fmla="*/ 998508 w 2636807"/>
              <a:gd name="connsiteY74" fmla="*/ 957263 h 1309688"/>
              <a:gd name="connsiteX75" fmla="*/ 988983 w 2636807"/>
              <a:gd name="connsiteY75" fmla="*/ 947738 h 1309688"/>
              <a:gd name="connsiteX76" fmla="*/ 1012795 w 2636807"/>
              <a:gd name="connsiteY76" fmla="*/ 935832 h 1309688"/>
              <a:gd name="connsiteX77" fmla="*/ 1062802 w 2636807"/>
              <a:gd name="connsiteY77" fmla="*/ 923925 h 1309688"/>
              <a:gd name="connsiteX78" fmla="*/ 1093758 w 2636807"/>
              <a:gd name="connsiteY78" fmla="*/ 916782 h 1309688"/>
              <a:gd name="connsiteX79" fmla="*/ 1117570 w 2636807"/>
              <a:gd name="connsiteY79" fmla="*/ 900113 h 1309688"/>
              <a:gd name="connsiteX80" fmla="*/ 1196152 w 2636807"/>
              <a:gd name="connsiteY80" fmla="*/ 883444 h 1309688"/>
              <a:gd name="connsiteX81" fmla="*/ 1215202 w 2636807"/>
              <a:gd name="connsiteY81" fmla="*/ 871538 h 1309688"/>
              <a:gd name="connsiteX82" fmla="*/ 1184245 w 2636807"/>
              <a:gd name="connsiteY82" fmla="*/ 866775 h 1309688"/>
              <a:gd name="connsiteX83" fmla="*/ 1115189 w 2636807"/>
              <a:gd name="connsiteY83" fmla="*/ 883444 h 1309688"/>
              <a:gd name="connsiteX84" fmla="*/ 1072327 w 2636807"/>
              <a:gd name="connsiteY84" fmla="*/ 895350 h 1309688"/>
              <a:gd name="connsiteX85" fmla="*/ 1048514 w 2636807"/>
              <a:gd name="connsiteY85" fmla="*/ 912019 h 1309688"/>
              <a:gd name="connsiteX86" fmla="*/ 1005652 w 2636807"/>
              <a:gd name="connsiteY86" fmla="*/ 919163 h 1309688"/>
              <a:gd name="connsiteX87" fmla="*/ 984220 w 2636807"/>
              <a:gd name="connsiteY87" fmla="*/ 914400 h 1309688"/>
              <a:gd name="connsiteX88" fmla="*/ 960408 w 2636807"/>
              <a:gd name="connsiteY88" fmla="*/ 919163 h 1309688"/>
              <a:gd name="connsiteX89" fmla="*/ 941358 w 2636807"/>
              <a:gd name="connsiteY89" fmla="*/ 904875 h 1309688"/>
              <a:gd name="connsiteX90" fmla="*/ 919927 w 2636807"/>
              <a:gd name="connsiteY90" fmla="*/ 897732 h 1309688"/>
              <a:gd name="connsiteX91" fmla="*/ 888970 w 2636807"/>
              <a:gd name="connsiteY91" fmla="*/ 897732 h 1309688"/>
              <a:gd name="connsiteX92" fmla="*/ 869920 w 2636807"/>
              <a:gd name="connsiteY92" fmla="*/ 904875 h 1309688"/>
              <a:gd name="connsiteX93" fmla="*/ 869920 w 2636807"/>
              <a:gd name="connsiteY93" fmla="*/ 885825 h 1309688"/>
              <a:gd name="connsiteX94" fmla="*/ 862777 w 2636807"/>
              <a:gd name="connsiteY94" fmla="*/ 859632 h 1309688"/>
              <a:gd name="connsiteX95" fmla="*/ 855633 w 2636807"/>
              <a:gd name="connsiteY95" fmla="*/ 828675 h 1309688"/>
              <a:gd name="connsiteX96" fmla="*/ 860395 w 2636807"/>
              <a:gd name="connsiteY96" fmla="*/ 800100 h 1309688"/>
              <a:gd name="connsiteX97" fmla="*/ 874683 w 2636807"/>
              <a:gd name="connsiteY97" fmla="*/ 778669 h 1309688"/>
              <a:gd name="connsiteX98" fmla="*/ 843727 w 2636807"/>
              <a:gd name="connsiteY98" fmla="*/ 804863 h 1309688"/>
              <a:gd name="connsiteX99" fmla="*/ 817533 w 2636807"/>
              <a:gd name="connsiteY99" fmla="*/ 804863 h 1309688"/>
              <a:gd name="connsiteX100" fmla="*/ 784195 w 2636807"/>
              <a:gd name="connsiteY100" fmla="*/ 807244 h 1309688"/>
              <a:gd name="connsiteX101" fmla="*/ 755620 w 2636807"/>
              <a:gd name="connsiteY101" fmla="*/ 800100 h 1309688"/>
              <a:gd name="connsiteX102" fmla="*/ 731808 w 2636807"/>
              <a:gd name="connsiteY102" fmla="*/ 778669 h 1309688"/>
              <a:gd name="connsiteX103" fmla="*/ 707995 w 2636807"/>
              <a:gd name="connsiteY103" fmla="*/ 771525 h 1309688"/>
              <a:gd name="connsiteX104" fmla="*/ 662752 w 2636807"/>
              <a:gd name="connsiteY104" fmla="*/ 778669 h 1309688"/>
              <a:gd name="connsiteX105" fmla="*/ 619889 w 2636807"/>
              <a:gd name="connsiteY105" fmla="*/ 785813 h 1309688"/>
              <a:gd name="connsiteX106" fmla="*/ 574645 w 2636807"/>
              <a:gd name="connsiteY106" fmla="*/ 792957 h 1309688"/>
              <a:gd name="connsiteX107" fmla="*/ 555595 w 2636807"/>
              <a:gd name="connsiteY107" fmla="*/ 781050 h 1309688"/>
              <a:gd name="connsiteX108" fmla="*/ 550833 w 2636807"/>
              <a:gd name="connsiteY108" fmla="*/ 764382 h 1309688"/>
              <a:gd name="connsiteX109" fmla="*/ 541308 w 2636807"/>
              <a:gd name="connsiteY109" fmla="*/ 740569 h 1309688"/>
              <a:gd name="connsiteX110" fmla="*/ 541308 w 2636807"/>
              <a:gd name="connsiteY110" fmla="*/ 740569 h 1309688"/>
              <a:gd name="connsiteX111" fmla="*/ 546070 w 2636807"/>
              <a:gd name="connsiteY111" fmla="*/ 792957 h 1309688"/>
              <a:gd name="connsiteX112" fmla="*/ 560358 w 2636807"/>
              <a:gd name="connsiteY112" fmla="*/ 809625 h 1309688"/>
              <a:gd name="connsiteX113" fmla="*/ 610364 w 2636807"/>
              <a:gd name="connsiteY113" fmla="*/ 814388 h 1309688"/>
              <a:gd name="connsiteX114" fmla="*/ 660370 w 2636807"/>
              <a:gd name="connsiteY114" fmla="*/ 802482 h 1309688"/>
              <a:gd name="connsiteX115" fmla="*/ 693708 w 2636807"/>
              <a:gd name="connsiteY115" fmla="*/ 797719 h 1309688"/>
              <a:gd name="connsiteX116" fmla="*/ 724664 w 2636807"/>
              <a:gd name="connsiteY116" fmla="*/ 804863 h 1309688"/>
              <a:gd name="connsiteX117" fmla="*/ 741333 w 2636807"/>
              <a:gd name="connsiteY117" fmla="*/ 831057 h 1309688"/>
              <a:gd name="connsiteX118" fmla="*/ 767527 w 2636807"/>
              <a:gd name="connsiteY118" fmla="*/ 831057 h 1309688"/>
              <a:gd name="connsiteX119" fmla="*/ 803245 w 2636807"/>
              <a:gd name="connsiteY119" fmla="*/ 826294 h 1309688"/>
              <a:gd name="connsiteX120" fmla="*/ 831820 w 2636807"/>
              <a:gd name="connsiteY120" fmla="*/ 835819 h 1309688"/>
              <a:gd name="connsiteX121" fmla="*/ 838964 w 2636807"/>
              <a:gd name="connsiteY121" fmla="*/ 881063 h 1309688"/>
              <a:gd name="connsiteX122" fmla="*/ 850870 w 2636807"/>
              <a:gd name="connsiteY122" fmla="*/ 919163 h 1309688"/>
              <a:gd name="connsiteX123" fmla="*/ 850870 w 2636807"/>
              <a:gd name="connsiteY123" fmla="*/ 935832 h 1309688"/>
              <a:gd name="connsiteX124" fmla="*/ 841345 w 2636807"/>
              <a:gd name="connsiteY124" fmla="*/ 952500 h 1309688"/>
              <a:gd name="connsiteX125" fmla="*/ 824677 w 2636807"/>
              <a:gd name="connsiteY125" fmla="*/ 962025 h 1309688"/>
              <a:gd name="connsiteX126" fmla="*/ 803245 w 2636807"/>
              <a:gd name="connsiteY126" fmla="*/ 966788 h 1309688"/>
              <a:gd name="connsiteX127" fmla="*/ 781814 w 2636807"/>
              <a:gd name="connsiteY127" fmla="*/ 966788 h 1309688"/>
              <a:gd name="connsiteX128" fmla="*/ 769908 w 2636807"/>
              <a:gd name="connsiteY128" fmla="*/ 976313 h 1309688"/>
              <a:gd name="connsiteX129" fmla="*/ 769908 w 2636807"/>
              <a:gd name="connsiteY129" fmla="*/ 976313 h 1309688"/>
              <a:gd name="connsiteX130" fmla="*/ 800864 w 2636807"/>
              <a:gd name="connsiteY130" fmla="*/ 978694 h 1309688"/>
              <a:gd name="connsiteX131" fmla="*/ 817533 w 2636807"/>
              <a:gd name="connsiteY131" fmla="*/ 990600 h 1309688"/>
              <a:gd name="connsiteX132" fmla="*/ 838964 w 2636807"/>
              <a:gd name="connsiteY132" fmla="*/ 981075 h 1309688"/>
              <a:gd name="connsiteX133" fmla="*/ 838964 w 2636807"/>
              <a:gd name="connsiteY133" fmla="*/ 981075 h 1309688"/>
              <a:gd name="connsiteX134" fmla="*/ 865158 w 2636807"/>
              <a:gd name="connsiteY134" fmla="*/ 983457 h 1309688"/>
              <a:gd name="connsiteX135" fmla="*/ 881827 w 2636807"/>
              <a:gd name="connsiteY135" fmla="*/ 971550 h 1309688"/>
              <a:gd name="connsiteX136" fmla="*/ 910402 w 2636807"/>
              <a:gd name="connsiteY136" fmla="*/ 1009650 h 1309688"/>
              <a:gd name="connsiteX137" fmla="*/ 910402 w 2636807"/>
              <a:gd name="connsiteY137" fmla="*/ 1050132 h 1309688"/>
              <a:gd name="connsiteX138" fmla="*/ 903258 w 2636807"/>
              <a:gd name="connsiteY138" fmla="*/ 1071563 h 1309688"/>
              <a:gd name="connsiteX139" fmla="*/ 881827 w 2636807"/>
              <a:gd name="connsiteY139" fmla="*/ 1092994 h 1309688"/>
              <a:gd name="connsiteX140" fmla="*/ 843727 w 2636807"/>
              <a:gd name="connsiteY140" fmla="*/ 1107282 h 1309688"/>
              <a:gd name="connsiteX141" fmla="*/ 829439 w 2636807"/>
              <a:gd name="connsiteY141" fmla="*/ 1123950 h 1309688"/>
              <a:gd name="connsiteX142" fmla="*/ 812770 w 2636807"/>
              <a:gd name="connsiteY142" fmla="*/ 1145382 h 1309688"/>
              <a:gd name="connsiteX143" fmla="*/ 784195 w 2636807"/>
              <a:gd name="connsiteY143" fmla="*/ 1152525 h 1309688"/>
              <a:gd name="connsiteX144" fmla="*/ 767527 w 2636807"/>
              <a:gd name="connsiteY144" fmla="*/ 1159669 h 1309688"/>
              <a:gd name="connsiteX145" fmla="*/ 753239 w 2636807"/>
              <a:gd name="connsiteY145" fmla="*/ 1162050 h 1309688"/>
              <a:gd name="connsiteX146" fmla="*/ 746095 w 2636807"/>
              <a:gd name="connsiteY146" fmla="*/ 1147763 h 1309688"/>
              <a:gd name="connsiteX147" fmla="*/ 746095 w 2636807"/>
              <a:gd name="connsiteY147" fmla="*/ 1147763 h 1309688"/>
              <a:gd name="connsiteX148" fmla="*/ 736570 w 2636807"/>
              <a:gd name="connsiteY148" fmla="*/ 1173957 h 1309688"/>
              <a:gd name="connsiteX149" fmla="*/ 717520 w 2636807"/>
              <a:gd name="connsiteY149" fmla="*/ 1188244 h 1309688"/>
              <a:gd name="connsiteX150" fmla="*/ 700852 w 2636807"/>
              <a:gd name="connsiteY150" fmla="*/ 1195388 h 1309688"/>
              <a:gd name="connsiteX151" fmla="*/ 700852 w 2636807"/>
              <a:gd name="connsiteY151" fmla="*/ 1173957 h 1309688"/>
              <a:gd name="connsiteX152" fmla="*/ 688945 w 2636807"/>
              <a:gd name="connsiteY152" fmla="*/ 1152525 h 1309688"/>
              <a:gd name="connsiteX153" fmla="*/ 691327 w 2636807"/>
              <a:gd name="connsiteY153" fmla="*/ 1197769 h 1309688"/>
              <a:gd name="connsiteX154" fmla="*/ 679420 w 2636807"/>
              <a:gd name="connsiteY154" fmla="*/ 1214438 h 1309688"/>
              <a:gd name="connsiteX155" fmla="*/ 669895 w 2636807"/>
              <a:gd name="connsiteY155" fmla="*/ 1204913 h 1309688"/>
              <a:gd name="connsiteX156" fmla="*/ 648464 w 2636807"/>
              <a:gd name="connsiteY156" fmla="*/ 1197769 h 1309688"/>
              <a:gd name="connsiteX157" fmla="*/ 631795 w 2636807"/>
              <a:gd name="connsiteY157" fmla="*/ 1193007 h 1309688"/>
              <a:gd name="connsiteX158" fmla="*/ 615127 w 2636807"/>
              <a:gd name="connsiteY158" fmla="*/ 1221582 h 1309688"/>
              <a:gd name="connsiteX159" fmla="*/ 617508 w 2636807"/>
              <a:gd name="connsiteY159" fmla="*/ 1250157 h 1309688"/>
              <a:gd name="connsiteX160" fmla="*/ 605602 w 2636807"/>
              <a:gd name="connsiteY160" fmla="*/ 1273969 h 1309688"/>
              <a:gd name="connsiteX161" fmla="*/ 577027 w 2636807"/>
              <a:gd name="connsiteY161" fmla="*/ 1281113 h 1309688"/>
              <a:gd name="connsiteX162" fmla="*/ 557977 w 2636807"/>
              <a:gd name="connsiteY162" fmla="*/ 1295400 h 1309688"/>
              <a:gd name="connsiteX163" fmla="*/ 515114 w 2636807"/>
              <a:gd name="connsiteY163" fmla="*/ 1309688 h 1309688"/>
              <a:gd name="connsiteX164" fmla="*/ 488920 w 2636807"/>
              <a:gd name="connsiteY164" fmla="*/ 1297782 h 1309688"/>
              <a:gd name="connsiteX165" fmla="*/ 472252 w 2636807"/>
              <a:gd name="connsiteY165" fmla="*/ 1288257 h 1309688"/>
              <a:gd name="connsiteX166" fmla="*/ 453202 w 2636807"/>
              <a:gd name="connsiteY166" fmla="*/ 1283494 h 1309688"/>
              <a:gd name="connsiteX167" fmla="*/ 431770 w 2636807"/>
              <a:gd name="connsiteY167" fmla="*/ 1266825 h 1309688"/>
              <a:gd name="connsiteX168" fmla="*/ 431770 w 2636807"/>
              <a:gd name="connsiteY168" fmla="*/ 1266825 h 1309688"/>
              <a:gd name="connsiteX169" fmla="*/ 431770 w 2636807"/>
              <a:gd name="connsiteY169" fmla="*/ 1266825 h 1309688"/>
              <a:gd name="connsiteX170" fmla="*/ 398433 w 2636807"/>
              <a:gd name="connsiteY170" fmla="*/ 1228725 h 1309688"/>
              <a:gd name="connsiteX171" fmla="*/ 388908 w 2636807"/>
              <a:gd name="connsiteY171" fmla="*/ 1216819 h 1309688"/>
              <a:gd name="connsiteX172" fmla="*/ 379383 w 2636807"/>
              <a:gd name="connsiteY172" fmla="*/ 1219200 h 1309688"/>
              <a:gd name="connsiteX173" fmla="*/ 379383 w 2636807"/>
              <a:gd name="connsiteY173" fmla="*/ 1204913 h 1309688"/>
              <a:gd name="connsiteX174" fmla="*/ 374620 w 2636807"/>
              <a:gd name="connsiteY174" fmla="*/ 1190625 h 1309688"/>
              <a:gd name="connsiteX175" fmla="*/ 357952 w 2636807"/>
              <a:gd name="connsiteY175" fmla="*/ 1195388 h 1309688"/>
              <a:gd name="connsiteX176" fmla="*/ 350808 w 2636807"/>
              <a:gd name="connsiteY176" fmla="*/ 1173957 h 1309688"/>
              <a:gd name="connsiteX177" fmla="*/ 336520 w 2636807"/>
              <a:gd name="connsiteY177" fmla="*/ 1154907 h 1309688"/>
              <a:gd name="connsiteX178" fmla="*/ 350808 w 2636807"/>
              <a:gd name="connsiteY178" fmla="*/ 1143000 h 1309688"/>
              <a:gd name="connsiteX179" fmla="*/ 343664 w 2636807"/>
              <a:gd name="connsiteY179" fmla="*/ 1119188 h 1309688"/>
              <a:gd name="connsiteX180" fmla="*/ 326995 w 2636807"/>
              <a:gd name="connsiteY180" fmla="*/ 1107282 h 1309688"/>
              <a:gd name="connsiteX181" fmla="*/ 334139 w 2636807"/>
              <a:gd name="connsiteY181" fmla="*/ 1090613 h 1309688"/>
              <a:gd name="connsiteX182" fmla="*/ 346045 w 2636807"/>
              <a:gd name="connsiteY182" fmla="*/ 1092994 h 1309688"/>
              <a:gd name="connsiteX183" fmla="*/ 374620 w 2636807"/>
              <a:gd name="connsiteY183" fmla="*/ 1097757 h 1309688"/>
              <a:gd name="connsiteX184" fmla="*/ 372239 w 2636807"/>
              <a:gd name="connsiteY184" fmla="*/ 1073944 h 1309688"/>
              <a:gd name="connsiteX185" fmla="*/ 398433 w 2636807"/>
              <a:gd name="connsiteY185" fmla="*/ 1054894 h 1309688"/>
              <a:gd name="connsiteX186" fmla="*/ 403196 w 2636807"/>
              <a:gd name="connsiteY186" fmla="*/ 997744 h 1309688"/>
              <a:gd name="connsiteX187" fmla="*/ 365095 w 2636807"/>
              <a:gd name="connsiteY187" fmla="*/ 957263 h 1309688"/>
              <a:gd name="connsiteX188" fmla="*/ 346045 w 2636807"/>
              <a:gd name="connsiteY188" fmla="*/ 921544 h 1309688"/>
              <a:gd name="connsiteX189" fmla="*/ 307945 w 2636807"/>
              <a:gd name="connsiteY189" fmla="*/ 888207 h 1309688"/>
              <a:gd name="connsiteX190" fmla="*/ 303183 w 2636807"/>
              <a:gd name="connsiteY190" fmla="*/ 821532 h 1309688"/>
              <a:gd name="connsiteX191" fmla="*/ 322233 w 2636807"/>
              <a:gd name="connsiteY191" fmla="*/ 792957 h 1309688"/>
              <a:gd name="connsiteX192" fmla="*/ 322233 w 2636807"/>
              <a:gd name="connsiteY192" fmla="*/ 792957 h 1309688"/>
              <a:gd name="connsiteX193" fmla="*/ 305564 w 2636807"/>
              <a:gd name="connsiteY193" fmla="*/ 757238 h 1309688"/>
              <a:gd name="connsiteX194" fmla="*/ 284133 w 2636807"/>
              <a:gd name="connsiteY194" fmla="*/ 742950 h 1309688"/>
              <a:gd name="connsiteX195" fmla="*/ 276989 w 2636807"/>
              <a:gd name="connsiteY195" fmla="*/ 726282 h 1309688"/>
              <a:gd name="connsiteX196" fmla="*/ 260320 w 2636807"/>
              <a:gd name="connsiteY196" fmla="*/ 704850 h 1309688"/>
              <a:gd name="connsiteX197" fmla="*/ 241270 w 2636807"/>
              <a:gd name="connsiteY197" fmla="*/ 681038 h 1309688"/>
              <a:gd name="connsiteX198" fmla="*/ 215077 w 2636807"/>
              <a:gd name="connsiteY198" fmla="*/ 671513 h 1309688"/>
              <a:gd name="connsiteX199" fmla="*/ 138877 w 2636807"/>
              <a:gd name="connsiteY199" fmla="*/ 592932 h 1309688"/>
              <a:gd name="connsiteX200" fmla="*/ 53152 w 2636807"/>
              <a:gd name="connsiteY200" fmla="*/ 488157 h 1309688"/>
              <a:gd name="connsiteX201" fmla="*/ 29339 w 2636807"/>
              <a:gd name="connsiteY201" fmla="*/ 373857 h 1309688"/>
              <a:gd name="connsiteX202" fmla="*/ 10289 w 2636807"/>
              <a:gd name="connsiteY202" fmla="*/ 292894 h 1309688"/>
              <a:gd name="connsiteX203" fmla="*/ 5527 w 2636807"/>
              <a:gd name="connsiteY203" fmla="*/ 216694 h 1309688"/>
              <a:gd name="connsiteX204" fmla="*/ 764 w 2636807"/>
              <a:gd name="connsiteY204" fmla="*/ 69057 h 1309688"/>
              <a:gd name="connsiteX205" fmla="*/ 22196 w 2636807"/>
              <a:gd name="connsiteY205" fmla="*/ 0 h 1309688"/>
              <a:gd name="connsiteX206" fmla="*/ 2605852 w 2636807"/>
              <a:gd name="connsiteY206" fmla="*/ 4763 h 1309688"/>
              <a:gd name="connsiteX207" fmla="*/ 2636807 w 2636807"/>
              <a:gd name="connsiteY207" fmla="*/ 881062 h 1309688"/>
              <a:gd name="connsiteX0" fmla="*/ 2636807 w 2636807"/>
              <a:gd name="connsiteY0" fmla="*/ 881062 h 1309688"/>
              <a:gd name="connsiteX1" fmla="*/ 2034352 w 2636807"/>
              <a:gd name="connsiteY1" fmla="*/ 962025 h 1309688"/>
              <a:gd name="connsiteX2" fmla="*/ 1996252 w 2636807"/>
              <a:gd name="connsiteY2" fmla="*/ 931069 h 1309688"/>
              <a:gd name="connsiteX3" fmla="*/ 1962914 w 2636807"/>
              <a:gd name="connsiteY3" fmla="*/ 902494 h 1309688"/>
              <a:gd name="connsiteX4" fmla="*/ 1922433 w 2636807"/>
              <a:gd name="connsiteY4" fmla="*/ 881063 h 1309688"/>
              <a:gd name="connsiteX5" fmla="*/ 1905764 w 2636807"/>
              <a:gd name="connsiteY5" fmla="*/ 876300 h 1309688"/>
              <a:gd name="connsiteX6" fmla="*/ 1905764 w 2636807"/>
              <a:gd name="connsiteY6" fmla="*/ 876300 h 1309688"/>
              <a:gd name="connsiteX7" fmla="*/ 1934339 w 2636807"/>
              <a:gd name="connsiteY7" fmla="*/ 869157 h 1309688"/>
              <a:gd name="connsiteX8" fmla="*/ 1953389 w 2636807"/>
              <a:gd name="connsiteY8" fmla="*/ 862013 h 1309688"/>
              <a:gd name="connsiteX9" fmla="*/ 1934339 w 2636807"/>
              <a:gd name="connsiteY9" fmla="*/ 852488 h 1309688"/>
              <a:gd name="connsiteX10" fmla="*/ 1901002 w 2636807"/>
              <a:gd name="connsiteY10" fmla="*/ 842963 h 1309688"/>
              <a:gd name="connsiteX11" fmla="*/ 1872427 w 2636807"/>
              <a:gd name="connsiteY11" fmla="*/ 828675 h 1309688"/>
              <a:gd name="connsiteX12" fmla="*/ 1841470 w 2636807"/>
              <a:gd name="connsiteY12" fmla="*/ 812007 h 1309688"/>
              <a:gd name="connsiteX13" fmla="*/ 1820039 w 2636807"/>
              <a:gd name="connsiteY13" fmla="*/ 797719 h 1309688"/>
              <a:gd name="connsiteX14" fmla="*/ 1815277 w 2636807"/>
              <a:gd name="connsiteY14" fmla="*/ 778669 h 1309688"/>
              <a:gd name="connsiteX15" fmla="*/ 1843852 w 2636807"/>
              <a:gd name="connsiteY15" fmla="*/ 788194 h 1309688"/>
              <a:gd name="connsiteX16" fmla="*/ 1843852 w 2636807"/>
              <a:gd name="connsiteY16" fmla="*/ 788194 h 1309688"/>
              <a:gd name="connsiteX17" fmla="*/ 1872427 w 2636807"/>
              <a:gd name="connsiteY17" fmla="*/ 790575 h 1309688"/>
              <a:gd name="connsiteX18" fmla="*/ 1917670 w 2636807"/>
              <a:gd name="connsiteY18" fmla="*/ 800100 h 1309688"/>
              <a:gd name="connsiteX19" fmla="*/ 1917670 w 2636807"/>
              <a:gd name="connsiteY19" fmla="*/ 800100 h 1309688"/>
              <a:gd name="connsiteX20" fmla="*/ 1898620 w 2636807"/>
              <a:gd name="connsiteY20" fmla="*/ 769144 h 1309688"/>
              <a:gd name="connsiteX21" fmla="*/ 1862902 w 2636807"/>
              <a:gd name="connsiteY21" fmla="*/ 776288 h 1309688"/>
              <a:gd name="connsiteX22" fmla="*/ 1839089 w 2636807"/>
              <a:gd name="connsiteY22" fmla="*/ 769144 h 1309688"/>
              <a:gd name="connsiteX23" fmla="*/ 1812895 w 2636807"/>
              <a:gd name="connsiteY23" fmla="*/ 766763 h 1309688"/>
              <a:gd name="connsiteX24" fmla="*/ 1786702 w 2636807"/>
              <a:gd name="connsiteY24" fmla="*/ 776288 h 1309688"/>
              <a:gd name="connsiteX25" fmla="*/ 1758127 w 2636807"/>
              <a:gd name="connsiteY25" fmla="*/ 783432 h 1309688"/>
              <a:gd name="connsiteX26" fmla="*/ 1729552 w 2636807"/>
              <a:gd name="connsiteY26" fmla="*/ 783432 h 1309688"/>
              <a:gd name="connsiteX27" fmla="*/ 1703358 w 2636807"/>
              <a:gd name="connsiteY27" fmla="*/ 769144 h 1309688"/>
              <a:gd name="connsiteX28" fmla="*/ 1679545 w 2636807"/>
              <a:gd name="connsiteY28" fmla="*/ 781050 h 1309688"/>
              <a:gd name="connsiteX29" fmla="*/ 1665258 w 2636807"/>
              <a:gd name="connsiteY29" fmla="*/ 776288 h 1309688"/>
              <a:gd name="connsiteX30" fmla="*/ 1629539 w 2636807"/>
              <a:gd name="connsiteY30" fmla="*/ 783432 h 1309688"/>
              <a:gd name="connsiteX31" fmla="*/ 1593820 w 2636807"/>
              <a:gd name="connsiteY31" fmla="*/ 783432 h 1309688"/>
              <a:gd name="connsiteX32" fmla="*/ 1570008 w 2636807"/>
              <a:gd name="connsiteY32" fmla="*/ 778669 h 1309688"/>
              <a:gd name="connsiteX33" fmla="*/ 1548577 w 2636807"/>
              <a:gd name="connsiteY33" fmla="*/ 764382 h 1309688"/>
              <a:gd name="connsiteX34" fmla="*/ 1548577 w 2636807"/>
              <a:gd name="connsiteY34" fmla="*/ 750094 h 1309688"/>
              <a:gd name="connsiteX35" fmla="*/ 1524764 w 2636807"/>
              <a:gd name="connsiteY35" fmla="*/ 785813 h 1309688"/>
              <a:gd name="connsiteX36" fmla="*/ 1529527 w 2636807"/>
              <a:gd name="connsiteY36" fmla="*/ 807244 h 1309688"/>
              <a:gd name="connsiteX37" fmla="*/ 1534289 w 2636807"/>
              <a:gd name="connsiteY37" fmla="*/ 823913 h 1309688"/>
              <a:gd name="connsiteX38" fmla="*/ 1579533 w 2636807"/>
              <a:gd name="connsiteY38" fmla="*/ 809625 h 1309688"/>
              <a:gd name="connsiteX39" fmla="*/ 1615252 w 2636807"/>
              <a:gd name="connsiteY39" fmla="*/ 807244 h 1309688"/>
              <a:gd name="connsiteX40" fmla="*/ 1655733 w 2636807"/>
              <a:gd name="connsiteY40" fmla="*/ 800100 h 1309688"/>
              <a:gd name="connsiteX41" fmla="*/ 1677164 w 2636807"/>
              <a:gd name="connsiteY41" fmla="*/ 800100 h 1309688"/>
              <a:gd name="connsiteX42" fmla="*/ 1703358 w 2636807"/>
              <a:gd name="connsiteY42" fmla="*/ 797719 h 1309688"/>
              <a:gd name="connsiteX43" fmla="*/ 1729552 w 2636807"/>
              <a:gd name="connsiteY43" fmla="*/ 814388 h 1309688"/>
              <a:gd name="connsiteX44" fmla="*/ 1750983 w 2636807"/>
              <a:gd name="connsiteY44" fmla="*/ 814388 h 1309688"/>
              <a:gd name="connsiteX45" fmla="*/ 1781939 w 2636807"/>
              <a:gd name="connsiteY45" fmla="*/ 823913 h 1309688"/>
              <a:gd name="connsiteX46" fmla="*/ 1796227 w 2636807"/>
              <a:gd name="connsiteY46" fmla="*/ 833438 h 1309688"/>
              <a:gd name="connsiteX47" fmla="*/ 1796227 w 2636807"/>
              <a:gd name="connsiteY47" fmla="*/ 852488 h 1309688"/>
              <a:gd name="connsiteX48" fmla="*/ 1724789 w 2636807"/>
              <a:gd name="connsiteY48" fmla="*/ 850107 h 1309688"/>
              <a:gd name="connsiteX49" fmla="*/ 1636683 w 2636807"/>
              <a:gd name="connsiteY49" fmla="*/ 859632 h 1309688"/>
              <a:gd name="connsiteX50" fmla="*/ 1550958 w 2636807"/>
              <a:gd name="connsiteY50" fmla="*/ 866775 h 1309688"/>
              <a:gd name="connsiteX51" fmla="*/ 1441420 w 2636807"/>
              <a:gd name="connsiteY51" fmla="*/ 890588 h 1309688"/>
              <a:gd name="connsiteX52" fmla="*/ 1341408 w 2636807"/>
              <a:gd name="connsiteY52" fmla="*/ 919163 h 1309688"/>
              <a:gd name="connsiteX53" fmla="*/ 1253302 w 2636807"/>
              <a:gd name="connsiteY53" fmla="*/ 962025 h 1309688"/>
              <a:gd name="connsiteX54" fmla="*/ 1193770 w 2636807"/>
              <a:gd name="connsiteY54" fmla="*/ 995363 h 1309688"/>
              <a:gd name="connsiteX55" fmla="*/ 1115189 w 2636807"/>
              <a:gd name="connsiteY55" fmla="*/ 1021557 h 1309688"/>
              <a:gd name="connsiteX56" fmla="*/ 1027083 w 2636807"/>
              <a:gd name="connsiteY56" fmla="*/ 1052513 h 1309688"/>
              <a:gd name="connsiteX57" fmla="*/ 993745 w 2636807"/>
              <a:gd name="connsiteY57" fmla="*/ 1064419 h 1309688"/>
              <a:gd name="connsiteX58" fmla="*/ 972314 w 2636807"/>
              <a:gd name="connsiteY58" fmla="*/ 1057275 h 1309688"/>
              <a:gd name="connsiteX59" fmla="*/ 981839 w 2636807"/>
              <a:gd name="connsiteY59" fmla="*/ 1033463 h 1309688"/>
              <a:gd name="connsiteX60" fmla="*/ 996127 w 2636807"/>
              <a:gd name="connsiteY60" fmla="*/ 1016794 h 1309688"/>
              <a:gd name="connsiteX61" fmla="*/ 1008033 w 2636807"/>
              <a:gd name="connsiteY61" fmla="*/ 997744 h 1309688"/>
              <a:gd name="connsiteX62" fmla="*/ 1008033 w 2636807"/>
              <a:gd name="connsiteY62" fmla="*/ 997744 h 1309688"/>
              <a:gd name="connsiteX63" fmla="*/ 1038989 w 2636807"/>
              <a:gd name="connsiteY63" fmla="*/ 976313 h 1309688"/>
              <a:gd name="connsiteX64" fmla="*/ 1060420 w 2636807"/>
              <a:gd name="connsiteY64" fmla="*/ 983457 h 1309688"/>
              <a:gd name="connsiteX65" fmla="*/ 1069945 w 2636807"/>
              <a:gd name="connsiteY65" fmla="*/ 1012032 h 1309688"/>
              <a:gd name="connsiteX66" fmla="*/ 1086614 w 2636807"/>
              <a:gd name="connsiteY66" fmla="*/ 1009650 h 1309688"/>
              <a:gd name="connsiteX67" fmla="*/ 1084233 w 2636807"/>
              <a:gd name="connsiteY67" fmla="*/ 990600 h 1309688"/>
              <a:gd name="connsiteX68" fmla="*/ 1084233 w 2636807"/>
              <a:gd name="connsiteY68" fmla="*/ 990600 h 1309688"/>
              <a:gd name="connsiteX69" fmla="*/ 1093758 w 2636807"/>
              <a:gd name="connsiteY69" fmla="*/ 962025 h 1309688"/>
              <a:gd name="connsiteX70" fmla="*/ 1112808 w 2636807"/>
              <a:gd name="connsiteY70" fmla="*/ 952500 h 1309688"/>
              <a:gd name="connsiteX71" fmla="*/ 1091377 w 2636807"/>
              <a:gd name="connsiteY71" fmla="*/ 954882 h 1309688"/>
              <a:gd name="connsiteX72" fmla="*/ 1048514 w 2636807"/>
              <a:gd name="connsiteY72" fmla="*/ 964407 h 1309688"/>
              <a:gd name="connsiteX73" fmla="*/ 1027083 w 2636807"/>
              <a:gd name="connsiteY73" fmla="*/ 957263 h 1309688"/>
              <a:gd name="connsiteX74" fmla="*/ 998508 w 2636807"/>
              <a:gd name="connsiteY74" fmla="*/ 957263 h 1309688"/>
              <a:gd name="connsiteX75" fmla="*/ 988983 w 2636807"/>
              <a:gd name="connsiteY75" fmla="*/ 947738 h 1309688"/>
              <a:gd name="connsiteX76" fmla="*/ 1012795 w 2636807"/>
              <a:gd name="connsiteY76" fmla="*/ 935832 h 1309688"/>
              <a:gd name="connsiteX77" fmla="*/ 1062802 w 2636807"/>
              <a:gd name="connsiteY77" fmla="*/ 923925 h 1309688"/>
              <a:gd name="connsiteX78" fmla="*/ 1093758 w 2636807"/>
              <a:gd name="connsiteY78" fmla="*/ 916782 h 1309688"/>
              <a:gd name="connsiteX79" fmla="*/ 1117570 w 2636807"/>
              <a:gd name="connsiteY79" fmla="*/ 900113 h 1309688"/>
              <a:gd name="connsiteX80" fmla="*/ 1196152 w 2636807"/>
              <a:gd name="connsiteY80" fmla="*/ 883444 h 1309688"/>
              <a:gd name="connsiteX81" fmla="*/ 1215202 w 2636807"/>
              <a:gd name="connsiteY81" fmla="*/ 871538 h 1309688"/>
              <a:gd name="connsiteX82" fmla="*/ 1184245 w 2636807"/>
              <a:gd name="connsiteY82" fmla="*/ 866775 h 1309688"/>
              <a:gd name="connsiteX83" fmla="*/ 1115189 w 2636807"/>
              <a:gd name="connsiteY83" fmla="*/ 883444 h 1309688"/>
              <a:gd name="connsiteX84" fmla="*/ 1072327 w 2636807"/>
              <a:gd name="connsiteY84" fmla="*/ 895350 h 1309688"/>
              <a:gd name="connsiteX85" fmla="*/ 1048514 w 2636807"/>
              <a:gd name="connsiteY85" fmla="*/ 912019 h 1309688"/>
              <a:gd name="connsiteX86" fmla="*/ 1005652 w 2636807"/>
              <a:gd name="connsiteY86" fmla="*/ 919163 h 1309688"/>
              <a:gd name="connsiteX87" fmla="*/ 984220 w 2636807"/>
              <a:gd name="connsiteY87" fmla="*/ 914400 h 1309688"/>
              <a:gd name="connsiteX88" fmla="*/ 960408 w 2636807"/>
              <a:gd name="connsiteY88" fmla="*/ 919163 h 1309688"/>
              <a:gd name="connsiteX89" fmla="*/ 941358 w 2636807"/>
              <a:gd name="connsiteY89" fmla="*/ 904875 h 1309688"/>
              <a:gd name="connsiteX90" fmla="*/ 919927 w 2636807"/>
              <a:gd name="connsiteY90" fmla="*/ 897732 h 1309688"/>
              <a:gd name="connsiteX91" fmla="*/ 888970 w 2636807"/>
              <a:gd name="connsiteY91" fmla="*/ 897732 h 1309688"/>
              <a:gd name="connsiteX92" fmla="*/ 869920 w 2636807"/>
              <a:gd name="connsiteY92" fmla="*/ 904875 h 1309688"/>
              <a:gd name="connsiteX93" fmla="*/ 869920 w 2636807"/>
              <a:gd name="connsiteY93" fmla="*/ 885825 h 1309688"/>
              <a:gd name="connsiteX94" fmla="*/ 862777 w 2636807"/>
              <a:gd name="connsiteY94" fmla="*/ 859632 h 1309688"/>
              <a:gd name="connsiteX95" fmla="*/ 855633 w 2636807"/>
              <a:gd name="connsiteY95" fmla="*/ 828675 h 1309688"/>
              <a:gd name="connsiteX96" fmla="*/ 860395 w 2636807"/>
              <a:gd name="connsiteY96" fmla="*/ 800100 h 1309688"/>
              <a:gd name="connsiteX97" fmla="*/ 874683 w 2636807"/>
              <a:gd name="connsiteY97" fmla="*/ 778669 h 1309688"/>
              <a:gd name="connsiteX98" fmla="*/ 843727 w 2636807"/>
              <a:gd name="connsiteY98" fmla="*/ 804863 h 1309688"/>
              <a:gd name="connsiteX99" fmla="*/ 817533 w 2636807"/>
              <a:gd name="connsiteY99" fmla="*/ 804863 h 1309688"/>
              <a:gd name="connsiteX100" fmla="*/ 784195 w 2636807"/>
              <a:gd name="connsiteY100" fmla="*/ 807244 h 1309688"/>
              <a:gd name="connsiteX101" fmla="*/ 755620 w 2636807"/>
              <a:gd name="connsiteY101" fmla="*/ 800100 h 1309688"/>
              <a:gd name="connsiteX102" fmla="*/ 731808 w 2636807"/>
              <a:gd name="connsiteY102" fmla="*/ 778669 h 1309688"/>
              <a:gd name="connsiteX103" fmla="*/ 707995 w 2636807"/>
              <a:gd name="connsiteY103" fmla="*/ 771525 h 1309688"/>
              <a:gd name="connsiteX104" fmla="*/ 662752 w 2636807"/>
              <a:gd name="connsiteY104" fmla="*/ 778669 h 1309688"/>
              <a:gd name="connsiteX105" fmla="*/ 619889 w 2636807"/>
              <a:gd name="connsiteY105" fmla="*/ 785813 h 1309688"/>
              <a:gd name="connsiteX106" fmla="*/ 574645 w 2636807"/>
              <a:gd name="connsiteY106" fmla="*/ 792957 h 1309688"/>
              <a:gd name="connsiteX107" fmla="*/ 555595 w 2636807"/>
              <a:gd name="connsiteY107" fmla="*/ 781050 h 1309688"/>
              <a:gd name="connsiteX108" fmla="*/ 550833 w 2636807"/>
              <a:gd name="connsiteY108" fmla="*/ 764382 h 1309688"/>
              <a:gd name="connsiteX109" fmla="*/ 541308 w 2636807"/>
              <a:gd name="connsiteY109" fmla="*/ 740569 h 1309688"/>
              <a:gd name="connsiteX110" fmla="*/ 541308 w 2636807"/>
              <a:gd name="connsiteY110" fmla="*/ 740569 h 1309688"/>
              <a:gd name="connsiteX111" fmla="*/ 546070 w 2636807"/>
              <a:gd name="connsiteY111" fmla="*/ 792957 h 1309688"/>
              <a:gd name="connsiteX112" fmla="*/ 560358 w 2636807"/>
              <a:gd name="connsiteY112" fmla="*/ 809625 h 1309688"/>
              <a:gd name="connsiteX113" fmla="*/ 610364 w 2636807"/>
              <a:gd name="connsiteY113" fmla="*/ 814388 h 1309688"/>
              <a:gd name="connsiteX114" fmla="*/ 660370 w 2636807"/>
              <a:gd name="connsiteY114" fmla="*/ 802482 h 1309688"/>
              <a:gd name="connsiteX115" fmla="*/ 693708 w 2636807"/>
              <a:gd name="connsiteY115" fmla="*/ 797719 h 1309688"/>
              <a:gd name="connsiteX116" fmla="*/ 724664 w 2636807"/>
              <a:gd name="connsiteY116" fmla="*/ 804863 h 1309688"/>
              <a:gd name="connsiteX117" fmla="*/ 741333 w 2636807"/>
              <a:gd name="connsiteY117" fmla="*/ 831057 h 1309688"/>
              <a:gd name="connsiteX118" fmla="*/ 767527 w 2636807"/>
              <a:gd name="connsiteY118" fmla="*/ 831057 h 1309688"/>
              <a:gd name="connsiteX119" fmla="*/ 803245 w 2636807"/>
              <a:gd name="connsiteY119" fmla="*/ 826294 h 1309688"/>
              <a:gd name="connsiteX120" fmla="*/ 831820 w 2636807"/>
              <a:gd name="connsiteY120" fmla="*/ 835819 h 1309688"/>
              <a:gd name="connsiteX121" fmla="*/ 838964 w 2636807"/>
              <a:gd name="connsiteY121" fmla="*/ 881063 h 1309688"/>
              <a:gd name="connsiteX122" fmla="*/ 850870 w 2636807"/>
              <a:gd name="connsiteY122" fmla="*/ 919163 h 1309688"/>
              <a:gd name="connsiteX123" fmla="*/ 850870 w 2636807"/>
              <a:gd name="connsiteY123" fmla="*/ 935832 h 1309688"/>
              <a:gd name="connsiteX124" fmla="*/ 841345 w 2636807"/>
              <a:gd name="connsiteY124" fmla="*/ 952500 h 1309688"/>
              <a:gd name="connsiteX125" fmla="*/ 824677 w 2636807"/>
              <a:gd name="connsiteY125" fmla="*/ 962025 h 1309688"/>
              <a:gd name="connsiteX126" fmla="*/ 803245 w 2636807"/>
              <a:gd name="connsiteY126" fmla="*/ 966788 h 1309688"/>
              <a:gd name="connsiteX127" fmla="*/ 781814 w 2636807"/>
              <a:gd name="connsiteY127" fmla="*/ 966788 h 1309688"/>
              <a:gd name="connsiteX128" fmla="*/ 769908 w 2636807"/>
              <a:gd name="connsiteY128" fmla="*/ 976313 h 1309688"/>
              <a:gd name="connsiteX129" fmla="*/ 769908 w 2636807"/>
              <a:gd name="connsiteY129" fmla="*/ 976313 h 1309688"/>
              <a:gd name="connsiteX130" fmla="*/ 800864 w 2636807"/>
              <a:gd name="connsiteY130" fmla="*/ 978694 h 1309688"/>
              <a:gd name="connsiteX131" fmla="*/ 817533 w 2636807"/>
              <a:gd name="connsiteY131" fmla="*/ 990600 h 1309688"/>
              <a:gd name="connsiteX132" fmla="*/ 838964 w 2636807"/>
              <a:gd name="connsiteY132" fmla="*/ 981075 h 1309688"/>
              <a:gd name="connsiteX133" fmla="*/ 838964 w 2636807"/>
              <a:gd name="connsiteY133" fmla="*/ 981075 h 1309688"/>
              <a:gd name="connsiteX134" fmla="*/ 865158 w 2636807"/>
              <a:gd name="connsiteY134" fmla="*/ 983457 h 1309688"/>
              <a:gd name="connsiteX135" fmla="*/ 881827 w 2636807"/>
              <a:gd name="connsiteY135" fmla="*/ 971550 h 1309688"/>
              <a:gd name="connsiteX136" fmla="*/ 910402 w 2636807"/>
              <a:gd name="connsiteY136" fmla="*/ 1009650 h 1309688"/>
              <a:gd name="connsiteX137" fmla="*/ 910402 w 2636807"/>
              <a:gd name="connsiteY137" fmla="*/ 1050132 h 1309688"/>
              <a:gd name="connsiteX138" fmla="*/ 903258 w 2636807"/>
              <a:gd name="connsiteY138" fmla="*/ 1071563 h 1309688"/>
              <a:gd name="connsiteX139" fmla="*/ 881827 w 2636807"/>
              <a:gd name="connsiteY139" fmla="*/ 1092994 h 1309688"/>
              <a:gd name="connsiteX140" fmla="*/ 843727 w 2636807"/>
              <a:gd name="connsiteY140" fmla="*/ 1107282 h 1309688"/>
              <a:gd name="connsiteX141" fmla="*/ 829439 w 2636807"/>
              <a:gd name="connsiteY141" fmla="*/ 1123950 h 1309688"/>
              <a:gd name="connsiteX142" fmla="*/ 812770 w 2636807"/>
              <a:gd name="connsiteY142" fmla="*/ 1145382 h 1309688"/>
              <a:gd name="connsiteX143" fmla="*/ 784195 w 2636807"/>
              <a:gd name="connsiteY143" fmla="*/ 1152525 h 1309688"/>
              <a:gd name="connsiteX144" fmla="*/ 767527 w 2636807"/>
              <a:gd name="connsiteY144" fmla="*/ 1159669 h 1309688"/>
              <a:gd name="connsiteX145" fmla="*/ 753239 w 2636807"/>
              <a:gd name="connsiteY145" fmla="*/ 1162050 h 1309688"/>
              <a:gd name="connsiteX146" fmla="*/ 746095 w 2636807"/>
              <a:gd name="connsiteY146" fmla="*/ 1147763 h 1309688"/>
              <a:gd name="connsiteX147" fmla="*/ 746095 w 2636807"/>
              <a:gd name="connsiteY147" fmla="*/ 1147763 h 1309688"/>
              <a:gd name="connsiteX148" fmla="*/ 736570 w 2636807"/>
              <a:gd name="connsiteY148" fmla="*/ 1173957 h 1309688"/>
              <a:gd name="connsiteX149" fmla="*/ 717520 w 2636807"/>
              <a:gd name="connsiteY149" fmla="*/ 1188244 h 1309688"/>
              <a:gd name="connsiteX150" fmla="*/ 700852 w 2636807"/>
              <a:gd name="connsiteY150" fmla="*/ 1195388 h 1309688"/>
              <a:gd name="connsiteX151" fmla="*/ 700852 w 2636807"/>
              <a:gd name="connsiteY151" fmla="*/ 1173957 h 1309688"/>
              <a:gd name="connsiteX152" fmla="*/ 688945 w 2636807"/>
              <a:gd name="connsiteY152" fmla="*/ 1152525 h 1309688"/>
              <a:gd name="connsiteX153" fmla="*/ 691327 w 2636807"/>
              <a:gd name="connsiteY153" fmla="*/ 1197769 h 1309688"/>
              <a:gd name="connsiteX154" fmla="*/ 679420 w 2636807"/>
              <a:gd name="connsiteY154" fmla="*/ 1214438 h 1309688"/>
              <a:gd name="connsiteX155" fmla="*/ 669895 w 2636807"/>
              <a:gd name="connsiteY155" fmla="*/ 1204913 h 1309688"/>
              <a:gd name="connsiteX156" fmla="*/ 648464 w 2636807"/>
              <a:gd name="connsiteY156" fmla="*/ 1197769 h 1309688"/>
              <a:gd name="connsiteX157" fmla="*/ 631795 w 2636807"/>
              <a:gd name="connsiteY157" fmla="*/ 1193007 h 1309688"/>
              <a:gd name="connsiteX158" fmla="*/ 615127 w 2636807"/>
              <a:gd name="connsiteY158" fmla="*/ 1221582 h 1309688"/>
              <a:gd name="connsiteX159" fmla="*/ 617508 w 2636807"/>
              <a:gd name="connsiteY159" fmla="*/ 1250157 h 1309688"/>
              <a:gd name="connsiteX160" fmla="*/ 605602 w 2636807"/>
              <a:gd name="connsiteY160" fmla="*/ 1273969 h 1309688"/>
              <a:gd name="connsiteX161" fmla="*/ 577027 w 2636807"/>
              <a:gd name="connsiteY161" fmla="*/ 1281113 h 1309688"/>
              <a:gd name="connsiteX162" fmla="*/ 557977 w 2636807"/>
              <a:gd name="connsiteY162" fmla="*/ 1295400 h 1309688"/>
              <a:gd name="connsiteX163" fmla="*/ 515114 w 2636807"/>
              <a:gd name="connsiteY163" fmla="*/ 1309688 h 1309688"/>
              <a:gd name="connsiteX164" fmla="*/ 488920 w 2636807"/>
              <a:gd name="connsiteY164" fmla="*/ 1297782 h 1309688"/>
              <a:gd name="connsiteX165" fmla="*/ 472252 w 2636807"/>
              <a:gd name="connsiteY165" fmla="*/ 1288257 h 1309688"/>
              <a:gd name="connsiteX166" fmla="*/ 453202 w 2636807"/>
              <a:gd name="connsiteY166" fmla="*/ 1283494 h 1309688"/>
              <a:gd name="connsiteX167" fmla="*/ 431770 w 2636807"/>
              <a:gd name="connsiteY167" fmla="*/ 1266825 h 1309688"/>
              <a:gd name="connsiteX168" fmla="*/ 431770 w 2636807"/>
              <a:gd name="connsiteY168" fmla="*/ 1266825 h 1309688"/>
              <a:gd name="connsiteX169" fmla="*/ 431770 w 2636807"/>
              <a:gd name="connsiteY169" fmla="*/ 1266825 h 1309688"/>
              <a:gd name="connsiteX170" fmla="*/ 398433 w 2636807"/>
              <a:gd name="connsiteY170" fmla="*/ 1228725 h 1309688"/>
              <a:gd name="connsiteX171" fmla="*/ 388908 w 2636807"/>
              <a:gd name="connsiteY171" fmla="*/ 1216819 h 1309688"/>
              <a:gd name="connsiteX172" fmla="*/ 379383 w 2636807"/>
              <a:gd name="connsiteY172" fmla="*/ 1219200 h 1309688"/>
              <a:gd name="connsiteX173" fmla="*/ 379383 w 2636807"/>
              <a:gd name="connsiteY173" fmla="*/ 1204913 h 1309688"/>
              <a:gd name="connsiteX174" fmla="*/ 374620 w 2636807"/>
              <a:gd name="connsiteY174" fmla="*/ 1190625 h 1309688"/>
              <a:gd name="connsiteX175" fmla="*/ 357952 w 2636807"/>
              <a:gd name="connsiteY175" fmla="*/ 1195388 h 1309688"/>
              <a:gd name="connsiteX176" fmla="*/ 350808 w 2636807"/>
              <a:gd name="connsiteY176" fmla="*/ 1173957 h 1309688"/>
              <a:gd name="connsiteX177" fmla="*/ 336520 w 2636807"/>
              <a:gd name="connsiteY177" fmla="*/ 1154907 h 1309688"/>
              <a:gd name="connsiteX178" fmla="*/ 350808 w 2636807"/>
              <a:gd name="connsiteY178" fmla="*/ 1143000 h 1309688"/>
              <a:gd name="connsiteX179" fmla="*/ 343664 w 2636807"/>
              <a:gd name="connsiteY179" fmla="*/ 1119188 h 1309688"/>
              <a:gd name="connsiteX180" fmla="*/ 326995 w 2636807"/>
              <a:gd name="connsiteY180" fmla="*/ 1107282 h 1309688"/>
              <a:gd name="connsiteX181" fmla="*/ 334139 w 2636807"/>
              <a:gd name="connsiteY181" fmla="*/ 1090613 h 1309688"/>
              <a:gd name="connsiteX182" fmla="*/ 346045 w 2636807"/>
              <a:gd name="connsiteY182" fmla="*/ 1092994 h 1309688"/>
              <a:gd name="connsiteX183" fmla="*/ 374620 w 2636807"/>
              <a:gd name="connsiteY183" fmla="*/ 1097757 h 1309688"/>
              <a:gd name="connsiteX184" fmla="*/ 372239 w 2636807"/>
              <a:gd name="connsiteY184" fmla="*/ 1073944 h 1309688"/>
              <a:gd name="connsiteX185" fmla="*/ 398433 w 2636807"/>
              <a:gd name="connsiteY185" fmla="*/ 1054894 h 1309688"/>
              <a:gd name="connsiteX186" fmla="*/ 403196 w 2636807"/>
              <a:gd name="connsiteY186" fmla="*/ 997744 h 1309688"/>
              <a:gd name="connsiteX187" fmla="*/ 365095 w 2636807"/>
              <a:gd name="connsiteY187" fmla="*/ 957263 h 1309688"/>
              <a:gd name="connsiteX188" fmla="*/ 346045 w 2636807"/>
              <a:gd name="connsiteY188" fmla="*/ 921544 h 1309688"/>
              <a:gd name="connsiteX189" fmla="*/ 307945 w 2636807"/>
              <a:gd name="connsiteY189" fmla="*/ 888207 h 1309688"/>
              <a:gd name="connsiteX190" fmla="*/ 303183 w 2636807"/>
              <a:gd name="connsiteY190" fmla="*/ 821532 h 1309688"/>
              <a:gd name="connsiteX191" fmla="*/ 322233 w 2636807"/>
              <a:gd name="connsiteY191" fmla="*/ 792957 h 1309688"/>
              <a:gd name="connsiteX192" fmla="*/ 322233 w 2636807"/>
              <a:gd name="connsiteY192" fmla="*/ 792957 h 1309688"/>
              <a:gd name="connsiteX193" fmla="*/ 305564 w 2636807"/>
              <a:gd name="connsiteY193" fmla="*/ 757238 h 1309688"/>
              <a:gd name="connsiteX194" fmla="*/ 284133 w 2636807"/>
              <a:gd name="connsiteY194" fmla="*/ 742950 h 1309688"/>
              <a:gd name="connsiteX195" fmla="*/ 276989 w 2636807"/>
              <a:gd name="connsiteY195" fmla="*/ 726282 h 1309688"/>
              <a:gd name="connsiteX196" fmla="*/ 260320 w 2636807"/>
              <a:gd name="connsiteY196" fmla="*/ 704850 h 1309688"/>
              <a:gd name="connsiteX197" fmla="*/ 241270 w 2636807"/>
              <a:gd name="connsiteY197" fmla="*/ 681038 h 1309688"/>
              <a:gd name="connsiteX198" fmla="*/ 215077 w 2636807"/>
              <a:gd name="connsiteY198" fmla="*/ 671513 h 1309688"/>
              <a:gd name="connsiteX199" fmla="*/ 138877 w 2636807"/>
              <a:gd name="connsiteY199" fmla="*/ 592932 h 1309688"/>
              <a:gd name="connsiteX200" fmla="*/ 72202 w 2636807"/>
              <a:gd name="connsiteY200" fmla="*/ 481013 h 1309688"/>
              <a:gd name="connsiteX201" fmla="*/ 29339 w 2636807"/>
              <a:gd name="connsiteY201" fmla="*/ 373857 h 1309688"/>
              <a:gd name="connsiteX202" fmla="*/ 10289 w 2636807"/>
              <a:gd name="connsiteY202" fmla="*/ 292894 h 1309688"/>
              <a:gd name="connsiteX203" fmla="*/ 5527 w 2636807"/>
              <a:gd name="connsiteY203" fmla="*/ 216694 h 1309688"/>
              <a:gd name="connsiteX204" fmla="*/ 764 w 2636807"/>
              <a:gd name="connsiteY204" fmla="*/ 69057 h 1309688"/>
              <a:gd name="connsiteX205" fmla="*/ 22196 w 2636807"/>
              <a:gd name="connsiteY205" fmla="*/ 0 h 1309688"/>
              <a:gd name="connsiteX206" fmla="*/ 2605852 w 2636807"/>
              <a:gd name="connsiteY206" fmla="*/ 4763 h 1309688"/>
              <a:gd name="connsiteX207" fmla="*/ 2636807 w 2636807"/>
              <a:gd name="connsiteY207" fmla="*/ 881062 h 1309688"/>
              <a:gd name="connsiteX0" fmla="*/ 2636807 w 2636807"/>
              <a:gd name="connsiteY0" fmla="*/ 881062 h 1309688"/>
              <a:gd name="connsiteX1" fmla="*/ 2034352 w 2636807"/>
              <a:gd name="connsiteY1" fmla="*/ 962025 h 1309688"/>
              <a:gd name="connsiteX2" fmla="*/ 1996252 w 2636807"/>
              <a:gd name="connsiteY2" fmla="*/ 931069 h 1309688"/>
              <a:gd name="connsiteX3" fmla="*/ 1962914 w 2636807"/>
              <a:gd name="connsiteY3" fmla="*/ 902494 h 1309688"/>
              <a:gd name="connsiteX4" fmla="*/ 1922433 w 2636807"/>
              <a:gd name="connsiteY4" fmla="*/ 881063 h 1309688"/>
              <a:gd name="connsiteX5" fmla="*/ 1905764 w 2636807"/>
              <a:gd name="connsiteY5" fmla="*/ 876300 h 1309688"/>
              <a:gd name="connsiteX6" fmla="*/ 1905764 w 2636807"/>
              <a:gd name="connsiteY6" fmla="*/ 876300 h 1309688"/>
              <a:gd name="connsiteX7" fmla="*/ 1934339 w 2636807"/>
              <a:gd name="connsiteY7" fmla="*/ 869157 h 1309688"/>
              <a:gd name="connsiteX8" fmla="*/ 1953389 w 2636807"/>
              <a:gd name="connsiteY8" fmla="*/ 862013 h 1309688"/>
              <a:gd name="connsiteX9" fmla="*/ 1934339 w 2636807"/>
              <a:gd name="connsiteY9" fmla="*/ 852488 h 1309688"/>
              <a:gd name="connsiteX10" fmla="*/ 1901002 w 2636807"/>
              <a:gd name="connsiteY10" fmla="*/ 842963 h 1309688"/>
              <a:gd name="connsiteX11" fmla="*/ 1872427 w 2636807"/>
              <a:gd name="connsiteY11" fmla="*/ 828675 h 1309688"/>
              <a:gd name="connsiteX12" fmla="*/ 1841470 w 2636807"/>
              <a:gd name="connsiteY12" fmla="*/ 812007 h 1309688"/>
              <a:gd name="connsiteX13" fmla="*/ 1820039 w 2636807"/>
              <a:gd name="connsiteY13" fmla="*/ 797719 h 1309688"/>
              <a:gd name="connsiteX14" fmla="*/ 1815277 w 2636807"/>
              <a:gd name="connsiteY14" fmla="*/ 778669 h 1309688"/>
              <a:gd name="connsiteX15" fmla="*/ 1843852 w 2636807"/>
              <a:gd name="connsiteY15" fmla="*/ 788194 h 1309688"/>
              <a:gd name="connsiteX16" fmla="*/ 1843852 w 2636807"/>
              <a:gd name="connsiteY16" fmla="*/ 788194 h 1309688"/>
              <a:gd name="connsiteX17" fmla="*/ 1872427 w 2636807"/>
              <a:gd name="connsiteY17" fmla="*/ 790575 h 1309688"/>
              <a:gd name="connsiteX18" fmla="*/ 1917670 w 2636807"/>
              <a:gd name="connsiteY18" fmla="*/ 800100 h 1309688"/>
              <a:gd name="connsiteX19" fmla="*/ 1917670 w 2636807"/>
              <a:gd name="connsiteY19" fmla="*/ 800100 h 1309688"/>
              <a:gd name="connsiteX20" fmla="*/ 1898620 w 2636807"/>
              <a:gd name="connsiteY20" fmla="*/ 769144 h 1309688"/>
              <a:gd name="connsiteX21" fmla="*/ 1862902 w 2636807"/>
              <a:gd name="connsiteY21" fmla="*/ 776288 h 1309688"/>
              <a:gd name="connsiteX22" fmla="*/ 1839089 w 2636807"/>
              <a:gd name="connsiteY22" fmla="*/ 769144 h 1309688"/>
              <a:gd name="connsiteX23" fmla="*/ 1812895 w 2636807"/>
              <a:gd name="connsiteY23" fmla="*/ 766763 h 1309688"/>
              <a:gd name="connsiteX24" fmla="*/ 1786702 w 2636807"/>
              <a:gd name="connsiteY24" fmla="*/ 776288 h 1309688"/>
              <a:gd name="connsiteX25" fmla="*/ 1758127 w 2636807"/>
              <a:gd name="connsiteY25" fmla="*/ 783432 h 1309688"/>
              <a:gd name="connsiteX26" fmla="*/ 1729552 w 2636807"/>
              <a:gd name="connsiteY26" fmla="*/ 783432 h 1309688"/>
              <a:gd name="connsiteX27" fmla="*/ 1703358 w 2636807"/>
              <a:gd name="connsiteY27" fmla="*/ 769144 h 1309688"/>
              <a:gd name="connsiteX28" fmla="*/ 1679545 w 2636807"/>
              <a:gd name="connsiteY28" fmla="*/ 781050 h 1309688"/>
              <a:gd name="connsiteX29" fmla="*/ 1665258 w 2636807"/>
              <a:gd name="connsiteY29" fmla="*/ 776288 h 1309688"/>
              <a:gd name="connsiteX30" fmla="*/ 1629539 w 2636807"/>
              <a:gd name="connsiteY30" fmla="*/ 783432 h 1309688"/>
              <a:gd name="connsiteX31" fmla="*/ 1593820 w 2636807"/>
              <a:gd name="connsiteY31" fmla="*/ 783432 h 1309688"/>
              <a:gd name="connsiteX32" fmla="*/ 1570008 w 2636807"/>
              <a:gd name="connsiteY32" fmla="*/ 778669 h 1309688"/>
              <a:gd name="connsiteX33" fmla="*/ 1548577 w 2636807"/>
              <a:gd name="connsiteY33" fmla="*/ 764382 h 1309688"/>
              <a:gd name="connsiteX34" fmla="*/ 1548577 w 2636807"/>
              <a:gd name="connsiteY34" fmla="*/ 750094 h 1309688"/>
              <a:gd name="connsiteX35" fmla="*/ 1524764 w 2636807"/>
              <a:gd name="connsiteY35" fmla="*/ 785813 h 1309688"/>
              <a:gd name="connsiteX36" fmla="*/ 1529527 w 2636807"/>
              <a:gd name="connsiteY36" fmla="*/ 807244 h 1309688"/>
              <a:gd name="connsiteX37" fmla="*/ 1534289 w 2636807"/>
              <a:gd name="connsiteY37" fmla="*/ 823913 h 1309688"/>
              <a:gd name="connsiteX38" fmla="*/ 1579533 w 2636807"/>
              <a:gd name="connsiteY38" fmla="*/ 809625 h 1309688"/>
              <a:gd name="connsiteX39" fmla="*/ 1615252 w 2636807"/>
              <a:gd name="connsiteY39" fmla="*/ 807244 h 1309688"/>
              <a:gd name="connsiteX40" fmla="*/ 1655733 w 2636807"/>
              <a:gd name="connsiteY40" fmla="*/ 800100 h 1309688"/>
              <a:gd name="connsiteX41" fmla="*/ 1677164 w 2636807"/>
              <a:gd name="connsiteY41" fmla="*/ 800100 h 1309688"/>
              <a:gd name="connsiteX42" fmla="*/ 1703358 w 2636807"/>
              <a:gd name="connsiteY42" fmla="*/ 797719 h 1309688"/>
              <a:gd name="connsiteX43" fmla="*/ 1729552 w 2636807"/>
              <a:gd name="connsiteY43" fmla="*/ 814388 h 1309688"/>
              <a:gd name="connsiteX44" fmla="*/ 1750983 w 2636807"/>
              <a:gd name="connsiteY44" fmla="*/ 814388 h 1309688"/>
              <a:gd name="connsiteX45" fmla="*/ 1781939 w 2636807"/>
              <a:gd name="connsiteY45" fmla="*/ 823913 h 1309688"/>
              <a:gd name="connsiteX46" fmla="*/ 1796227 w 2636807"/>
              <a:gd name="connsiteY46" fmla="*/ 833438 h 1309688"/>
              <a:gd name="connsiteX47" fmla="*/ 1796227 w 2636807"/>
              <a:gd name="connsiteY47" fmla="*/ 852488 h 1309688"/>
              <a:gd name="connsiteX48" fmla="*/ 1724789 w 2636807"/>
              <a:gd name="connsiteY48" fmla="*/ 850107 h 1309688"/>
              <a:gd name="connsiteX49" fmla="*/ 1636683 w 2636807"/>
              <a:gd name="connsiteY49" fmla="*/ 859632 h 1309688"/>
              <a:gd name="connsiteX50" fmla="*/ 1550958 w 2636807"/>
              <a:gd name="connsiteY50" fmla="*/ 866775 h 1309688"/>
              <a:gd name="connsiteX51" fmla="*/ 1441420 w 2636807"/>
              <a:gd name="connsiteY51" fmla="*/ 890588 h 1309688"/>
              <a:gd name="connsiteX52" fmla="*/ 1341408 w 2636807"/>
              <a:gd name="connsiteY52" fmla="*/ 919163 h 1309688"/>
              <a:gd name="connsiteX53" fmla="*/ 1253302 w 2636807"/>
              <a:gd name="connsiteY53" fmla="*/ 962025 h 1309688"/>
              <a:gd name="connsiteX54" fmla="*/ 1193770 w 2636807"/>
              <a:gd name="connsiteY54" fmla="*/ 995363 h 1309688"/>
              <a:gd name="connsiteX55" fmla="*/ 1115189 w 2636807"/>
              <a:gd name="connsiteY55" fmla="*/ 1021557 h 1309688"/>
              <a:gd name="connsiteX56" fmla="*/ 1027083 w 2636807"/>
              <a:gd name="connsiteY56" fmla="*/ 1052513 h 1309688"/>
              <a:gd name="connsiteX57" fmla="*/ 993745 w 2636807"/>
              <a:gd name="connsiteY57" fmla="*/ 1064419 h 1309688"/>
              <a:gd name="connsiteX58" fmla="*/ 972314 w 2636807"/>
              <a:gd name="connsiteY58" fmla="*/ 1057275 h 1309688"/>
              <a:gd name="connsiteX59" fmla="*/ 981839 w 2636807"/>
              <a:gd name="connsiteY59" fmla="*/ 1033463 h 1309688"/>
              <a:gd name="connsiteX60" fmla="*/ 996127 w 2636807"/>
              <a:gd name="connsiteY60" fmla="*/ 1016794 h 1309688"/>
              <a:gd name="connsiteX61" fmla="*/ 1008033 w 2636807"/>
              <a:gd name="connsiteY61" fmla="*/ 997744 h 1309688"/>
              <a:gd name="connsiteX62" fmla="*/ 1008033 w 2636807"/>
              <a:gd name="connsiteY62" fmla="*/ 997744 h 1309688"/>
              <a:gd name="connsiteX63" fmla="*/ 1038989 w 2636807"/>
              <a:gd name="connsiteY63" fmla="*/ 976313 h 1309688"/>
              <a:gd name="connsiteX64" fmla="*/ 1060420 w 2636807"/>
              <a:gd name="connsiteY64" fmla="*/ 983457 h 1309688"/>
              <a:gd name="connsiteX65" fmla="*/ 1069945 w 2636807"/>
              <a:gd name="connsiteY65" fmla="*/ 1012032 h 1309688"/>
              <a:gd name="connsiteX66" fmla="*/ 1086614 w 2636807"/>
              <a:gd name="connsiteY66" fmla="*/ 1009650 h 1309688"/>
              <a:gd name="connsiteX67" fmla="*/ 1084233 w 2636807"/>
              <a:gd name="connsiteY67" fmla="*/ 990600 h 1309688"/>
              <a:gd name="connsiteX68" fmla="*/ 1084233 w 2636807"/>
              <a:gd name="connsiteY68" fmla="*/ 990600 h 1309688"/>
              <a:gd name="connsiteX69" fmla="*/ 1093758 w 2636807"/>
              <a:gd name="connsiteY69" fmla="*/ 962025 h 1309688"/>
              <a:gd name="connsiteX70" fmla="*/ 1112808 w 2636807"/>
              <a:gd name="connsiteY70" fmla="*/ 952500 h 1309688"/>
              <a:gd name="connsiteX71" fmla="*/ 1091377 w 2636807"/>
              <a:gd name="connsiteY71" fmla="*/ 954882 h 1309688"/>
              <a:gd name="connsiteX72" fmla="*/ 1048514 w 2636807"/>
              <a:gd name="connsiteY72" fmla="*/ 964407 h 1309688"/>
              <a:gd name="connsiteX73" fmla="*/ 1027083 w 2636807"/>
              <a:gd name="connsiteY73" fmla="*/ 957263 h 1309688"/>
              <a:gd name="connsiteX74" fmla="*/ 998508 w 2636807"/>
              <a:gd name="connsiteY74" fmla="*/ 957263 h 1309688"/>
              <a:gd name="connsiteX75" fmla="*/ 988983 w 2636807"/>
              <a:gd name="connsiteY75" fmla="*/ 947738 h 1309688"/>
              <a:gd name="connsiteX76" fmla="*/ 1012795 w 2636807"/>
              <a:gd name="connsiteY76" fmla="*/ 935832 h 1309688"/>
              <a:gd name="connsiteX77" fmla="*/ 1062802 w 2636807"/>
              <a:gd name="connsiteY77" fmla="*/ 923925 h 1309688"/>
              <a:gd name="connsiteX78" fmla="*/ 1093758 w 2636807"/>
              <a:gd name="connsiteY78" fmla="*/ 916782 h 1309688"/>
              <a:gd name="connsiteX79" fmla="*/ 1117570 w 2636807"/>
              <a:gd name="connsiteY79" fmla="*/ 900113 h 1309688"/>
              <a:gd name="connsiteX80" fmla="*/ 1196152 w 2636807"/>
              <a:gd name="connsiteY80" fmla="*/ 883444 h 1309688"/>
              <a:gd name="connsiteX81" fmla="*/ 1215202 w 2636807"/>
              <a:gd name="connsiteY81" fmla="*/ 871538 h 1309688"/>
              <a:gd name="connsiteX82" fmla="*/ 1184245 w 2636807"/>
              <a:gd name="connsiteY82" fmla="*/ 866775 h 1309688"/>
              <a:gd name="connsiteX83" fmla="*/ 1115189 w 2636807"/>
              <a:gd name="connsiteY83" fmla="*/ 883444 h 1309688"/>
              <a:gd name="connsiteX84" fmla="*/ 1072327 w 2636807"/>
              <a:gd name="connsiteY84" fmla="*/ 895350 h 1309688"/>
              <a:gd name="connsiteX85" fmla="*/ 1048514 w 2636807"/>
              <a:gd name="connsiteY85" fmla="*/ 912019 h 1309688"/>
              <a:gd name="connsiteX86" fmla="*/ 1005652 w 2636807"/>
              <a:gd name="connsiteY86" fmla="*/ 919163 h 1309688"/>
              <a:gd name="connsiteX87" fmla="*/ 984220 w 2636807"/>
              <a:gd name="connsiteY87" fmla="*/ 914400 h 1309688"/>
              <a:gd name="connsiteX88" fmla="*/ 960408 w 2636807"/>
              <a:gd name="connsiteY88" fmla="*/ 919163 h 1309688"/>
              <a:gd name="connsiteX89" fmla="*/ 941358 w 2636807"/>
              <a:gd name="connsiteY89" fmla="*/ 904875 h 1309688"/>
              <a:gd name="connsiteX90" fmla="*/ 919927 w 2636807"/>
              <a:gd name="connsiteY90" fmla="*/ 897732 h 1309688"/>
              <a:gd name="connsiteX91" fmla="*/ 888970 w 2636807"/>
              <a:gd name="connsiteY91" fmla="*/ 897732 h 1309688"/>
              <a:gd name="connsiteX92" fmla="*/ 869920 w 2636807"/>
              <a:gd name="connsiteY92" fmla="*/ 904875 h 1309688"/>
              <a:gd name="connsiteX93" fmla="*/ 869920 w 2636807"/>
              <a:gd name="connsiteY93" fmla="*/ 885825 h 1309688"/>
              <a:gd name="connsiteX94" fmla="*/ 862777 w 2636807"/>
              <a:gd name="connsiteY94" fmla="*/ 859632 h 1309688"/>
              <a:gd name="connsiteX95" fmla="*/ 855633 w 2636807"/>
              <a:gd name="connsiteY95" fmla="*/ 828675 h 1309688"/>
              <a:gd name="connsiteX96" fmla="*/ 860395 w 2636807"/>
              <a:gd name="connsiteY96" fmla="*/ 800100 h 1309688"/>
              <a:gd name="connsiteX97" fmla="*/ 874683 w 2636807"/>
              <a:gd name="connsiteY97" fmla="*/ 778669 h 1309688"/>
              <a:gd name="connsiteX98" fmla="*/ 843727 w 2636807"/>
              <a:gd name="connsiteY98" fmla="*/ 804863 h 1309688"/>
              <a:gd name="connsiteX99" fmla="*/ 817533 w 2636807"/>
              <a:gd name="connsiteY99" fmla="*/ 804863 h 1309688"/>
              <a:gd name="connsiteX100" fmla="*/ 784195 w 2636807"/>
              <a:gd name="connsiteY100" fmla="*/ 807244 h 1309688"/>
              <a:gd name="connsiteX101" fmla="*/ 755620 w 2636807"/>
              <a:gd name="connsiteY101" fmla="*/ 800100 h 1309688"/>
              <a:gd name="connsiteX102" fmla="*/ 731808 w 2636807"/>
              <a:gd name="connsiteY102" fmla="*/ 778669 h 1309688"/>
              <a:gd name="connsiteX103" fmla="*/ 707995 w 2636807"/>
              <a:gd name="connsiteY103" fmla="*/ 771525 h 1309688"/>
              <a:gd name="connsiteX104" fmla="*/ 662752 w 2636807"/>
              <a:gd name="connsiteY104" fmla="*/ 778669 h 1309688"/>
              <a:gd name="connsiteX105" fmla="*/ 619889 w 2636807"/>
              <a:gd name="connsiteY105" fmla="*/ 785813 h 1309688"/>
              <a:gd name="connsiteX106" fmla="*/ 574645 w 2636807"/>
              <a:gd name="connsiteY106" fmla="*/ 792957 h 1309688"/>
              <a:gd name="connsiteX107" fmla="*/ 555595 w 2636807"/>
              <a:gd name="connsiteY107" fmla="*/ 781050 h 1309688"/>
              <a:gd name="connsiteX108" fmla="*/ 550833 w 2636807"/>
              <a:gd name="connsiteY108" fmla="*/ 764382 h 1309688"/>
              <a:gd name="connsiteX109" fmla="*/ 541308 w 2636807"/>
              <a:gd name="connsiteY109" fmla="*/ 740569 h 1309688"/>
              <a:gd name="connsiteX110" fmla="*/ 541308 w 2636807"/>
              <a:gd name="connsiteY110" fmla="*/ 740569 h 1309688"/>
              <a:gd name="connsiteX111" fmla="*/ 546070 w 2636807"/>
              <a:gd name="connsiteY111" fmla="*/ 792957 h 1309688"/>
              <a:gd name="connsiteX112" fmla="*/ 560358 w 2636807"/>
              <a:gd name="connsiteY112" fmla="*/ 809625 h 1309688"/>
              <a:gd name="connsiteX113" fmla="*/ 610364 w 2636807"/>
              <a:gd name="connsiteY113" fmla="*/ 814388 h 1309688"/>
              <a:gd name="connsiteX114" fmla="*/ 660370 w 2636807"/>
              <a:gd name="connsiteY114" fmla="*/ 802482 h 1309688"/>
              <a:gd name="connsiteX115" fmla="*/ 693708 w 2636807"/>
              <a:gd name="connsiteY115" fmla="*/ 797719 h 1309688"/>
              <a:gd name="connsiteX116" fmla="*/ 724664 w 2636807"/>
              <a:gd name="connsiteY116" fmla="*/ 804863 h 1309688"/>
              <a:gd name="connsiteX117" fmla="*/ 741333 w 2636807"/>
              <a:gd name="connsiteY117" fmla="*/ 831057 h 1309688"/>
              <a:gd name="connsiteX118" fmla="*/ 767527 w 2636807"/>
              <a:gd name="connsiteY118" fmla="*/ 831057 h 1309688"/>
              <a:gd name="connsiteX119" fmla="*/ 803245 w 2636807"/>
              <a:gd name="connsiteY119" fmla="*/ 826294 h 1309688"/>
              <a:gd name="connsiteX120" fmla="*/ 831820 w 2636807"/>
              <a:gd name="connsiteY120" fmla="*/ 835819 h 1309688"/>
              <a:gd name="connsiteX121" fmla="*/ 838964 w 2636807"/>
              <a:gd name="connsiteY121" fmla="*/ 881063 h 1309688"/>
              <a:gd name="connsiteX122" fmla="*/ 850870 w 2636807"/>
              <a:gd name="connsiteY122" fmla="*/ 919163 h 1309688"/>
              <a:gd name="connsiteX123" fmla="*/ 850870 w 2636807"/>
              <a:gd name="connsiteY123" fmla="*/ 935832 h 1309688"/>
              <a:gd name="connsiteX124" fmla="*/ 841345 w 2636807"/>
              <a:gd name="connsiteY124" fmla="*/ 952500 h 1309688"/>
              <a:gd name="connsiteX125" fmla="*/ 824677 w 2636807"/>
              <a:gd name="connsiteY125" fmla="*/ 962025 h 1309688"/>
              <a:gd name="connsiteX126" fmla="*/ 803245 w 2636807"/>
              <a:gd name="connsiteY126" fmla="*/ 966788 h 1309688"/>
              <a:gd name="connsiteX127" fmla="*/ 781814 w 2636807"/>
              <a:gd name="connsiteY127" fmla="*/ 966788 h 1309688"/>
              <a:gd name="connsiteX128" fmla="*/ 769908 w 2636807"/>
              <a:gd name="connsiteY128" fmla="*/ 976313 h 1309688"/>
              <a:gd name="connsiteX129" fmla="*/ 769908 w 2636807"/>
              <a:gd name="connsiteY129" fmla="*/ 976313 h 1309688"/>
              <a:gd name="connsiteX130" fmla="*/ 800864 w 2636807"/>
              <a:gd name="connsiteY130" fmla="*/ 978694 h 1309688"/>
              <a:gd name="connsiteX131" fmla="*/ 817533 w 2636807"/>
              <a:gd name="connsiteY131" fmla="*/ 990600 h 1309688"/>
              <a:gd name="connsiteX132" fmla="*/ 838964 w 2636807"/>
              <a:gd name="connsiteY132" fmla="*/ 981075 h 1309688"/>
              <a:gd name="connsiteX133" fmla="*/ 838964 w 2636807"/>
              <a:gd name="connsiteY133" fmla="*/ 981075 h 1309688"/>
              <a:gd name="connsiteX134" fmla="*/ 865158 w 2636807"/>
              <a:gd name="connsiteY134" fmla="*/ 983457 h 1309688"/>
              <a:gd name="connsiteX135" fmla="*/ 881827 w 2636807"/>
              <a:gd name="connsiteY135" fmla="*/ 971550 h 1309688"/>
              <a:gd name="connsiteX136" fmla="*/ 910402 w 2636807"/>
              <a:gd name="connsiteY136" fmla="*/ 1009650 h 1309688"/>
              <a:gd name="connsiteX137" fmla="*/ 910402 w 2636807"/>
              <a:gd name="connsiteY137" fmla="*/ 1050132 h 1309688"/>
              <a:gd name="connsiteX138" fmla="*/ 903258 w 2636807"/>
              <a:gd name="connsiteY138" fmla="*/ 1071563 h 1309688"/>
              <a:gd name="connsiteX139" fmla="*/ 881827 w 2636807"/>
              <a:gd name="connsiteY139" fmla="*/ 1092994 h 1309688"/>
              <a:gd name="connsiteX140" fmla="*/ 843727 w 2636807"/>
              <a:gd name="connsiteY140" fmla="*/ 1107282 h 1309688"/>
              <a:gd name="connsiteX141" fmla="*/ 829439 w 2636807"/>
              <a:gd name="connsiteY141" fmla="*/ 1123950 h 1309688"/>
              <a:gd name="connsiteX142" fmla="*/ 812770 w 2636807"/>
              <a:gd name="connsiteY142" fmla="*/ 1145382 h 1309688"/>
              <a:gd name="connsiteX143" fmla="*/ 784195 w 2636807"/>
              <a:gd name="connsiteY143" fmla="*/ 1152525 h 1309688"/>
              <a:gd name="connsiteX144" fmla="*/ 767527 w 2636807"/>
              <a:gd name="connsiteY144" fmla="*/ 1159669 h 1309688"/>
              <a:gd name="connsiteX145" fmla="*/ 753239 w 2636807"/>
              <a:gd name="connsiteY145" fmla="*/ 1162050 h 1309688"/>
              <a:gd name="connsiteX146" fmla="*/ 746095 w 2636807"/>
              <a:gd name="connsiteY146" fmla="*/ 1147763 h 1309688"/>
              <a:gd name="connsiteX147" fmla="*/ 746095 w 2636807"/>
              <a:gd name="connsiteY147" fmla="*/ 1147763 h 1309688"/>
              <a:gd name="connsiteX148" fmla="*/ 736570 w 2636807"/>
              <a:gd name="connsiteY148" fmla="*/ 1173957 h 1309688"/>
              <a:gd name="connsiteX149" fmla="*/ 717520 w 2636807"/>
              <a:gd name="connsiteY149" fmla="*/ 1188244 h 1309688"/>
              <a:gd name="connsiteX150" fmla="*/ 700852 w 2636807"/>
              <a:gd name="connsiteY150" fmla="*/ 1195388 h 1309688"/>
              <a:gd name="connsiteX151" fmla="*/ 700852 w 2636807"/>
              <a:gd name="connsiteY151" fmla="*/ 1173957 h 1309688"/>
              <a:gd name="connsiteX152" fmla="*/ 688945 w 2636807"/>
              <a:gd name="connsiteY152" fmla="*/ 1152525 h 1309688"/>
              <a:gd name="connsiteX153" fmla="*/ 691327 w 2636807"/>
              <a:gd name="connsiteY153" fmla="*/ 1197769 h 1309688"/>
              <a:gd name="connsiteX154" fmla="*/ 679420 w 2636807"/>
              <a:gd name="connsiteY154" fmla="*/ 1214438 h 1309688"/>
              <a:gd name="connsiteX155" fmla="*/ 669895 w 2636807"/>
              <a:gd name="connsiteY155" fmla="*/ 1204913 h 1309688"/>
              <a:gd name="connsiteX156" fmla="*/ 648464 w 2636807"/>
              <a:gd name="connsiteY156" fmla="*/ 1197769 h 1309688"/>
              <a:gd name="connsiteX157" fmla="*/ 631795 w 2636807"/>
              <a:gd name="connsiteY157" fmla="*/ 1193007 h 1309688"/>
              <a:gd name="connsiteX158" fmla="*/ 615127 w 2636807"/>
              <a:gd name="connsiteY158" fmla="*/ 1221582 h 1309688"/>
              <a:gd name="connsiteX159" fmla="*/ 617508 w 2636807"/>
              <a:gd name="connsiteY159" fmla="*/ 1250157 h 1309688"/>
              <a:gd name="connsiteX160" fmla="*/ 605602 w 2636807"/>
              <a:gd name="connsiteY160" fmla="*/ 1273969 h 1309688"/>
              <a:gd name="connsiteX161" fmla="*/ 577027 w 2636807"/>
              <a:gd name="connsiteY161" fmla="*/ 1281113 h 1309688"/>
              <a:gd name="connsiteX162" fmla="*/ 557977 w 2636807"/>
              <a:gd name="connsiteY162" fmla="*/ 1295400 h 1309688"/>
              <a:gd name="connsiteX163" fmla="*/ 515114 w 2636807"/>
              <a:gd name="connsiteY163" fmla="*/ 1309688 h 1309688"/>
              <a:gd name="connsiteX164" fmla="*/ 488920 w 2636807"/>
              <a:gd name="connsiteY164" fmla="*/ 1297782 h 1309688"/>
              <a:gd name="connsiteX165" fmla="*/ 472252 w 2636807"/>
              <a:gd name="connsiteY165" fmla="*/ 1288257 h 1309688"/>
              <a:gd name="connsiteX166" fmla="*/ 453202 w 2636807"/>
              <a:gd name="connsiteY166" fmla="*/ 1283494 h 1309688"/>
              <a:gd name="connsiteX167" fmla="*/ 431770 w 2636807"/>
              <a:gd name="connsiteY167" fmla="*/ 1266825 h 1309688"/>
              <a:gd name="connsiteX168" fmla="*/ 431770 w 2636807"/>
              <a:gd name="connsiteY168" fmla="*/ 1266825 h 1309688"/>
              <a:gd name="connsiteX169" fmla="*/ 431770 w 2636807"/>
              <a:gd name="connsiteY169" fmla="*/ 1266825 h 1309688"/>
              <a:gd name="connsiteX170" fmla="*/ 398433 w 2636807"/>
              <a:gd name="connsiteY170" fmla="*/ 1228725 h 1309688"/>
              <a:gd name="connsiteX171" fmla="*/ 388908 w 2636807"/>
              <a:gd name="connsiteY171" fmla="*/ 1216819 h 1309688"/>
              <a:gd name="connsiteX172" fmla="*/ 379383 w 2636807"/>
              <a:gd name="connsiteY172" fmla="*/ 1219200 h 1309688"/>
              <a:gd name="connsiteX173" fmla="*/ 379383 w 2636807"/>
              <a:gd name="connsiteY173" fmla="*/ 1204913 h 1309688"/>
              <a:gd name="connsiteX174" fmla="*/ 374620 w 2636807"/>
              <a:gd name="connsiteY174" fmla="*/ 1190625 h 1309688"/>
              <a:gd name="connsiteX175" fmla="*/ 357952 w 2636807"/>
              <a:gd name="connsiteY175" fmla="*/ 1195388 h 1309688"/>
              <a:gd name="connsiteX176" fmla="*/ 350808 w 2636807"/>
              <a:gd name="connsiteY176" fmla="*/ 1173957 h 1309688"/>
              <a:gd name="connsiteX177" fmla="*/ 336520 w 2636807"/>
              <a:gd name="connsiteY177" fmla="*/ 1154907 h 1309688"/>
              <a:gd name="connsiteX178" fmla="*/ 350808 w 2636807"/>
              <a:gd name="connsiteY178" fmla="*/ 1143000 h 1309688"/>
              <a:gd name="connsiteX179" fmla="*/ 343664 w 2636807"/>
              <a:gd name="connsiteY179" fmla="*/ 1119188 h 1309688"/>
              <a:gd name="connsiteX180" fmla="*/ 326995 w 2636807"/>
              <a:gd name="connsiteY180" fmla="*/ 1107282 h 1309688"/>
              <a:gd name="connsiteX181" fmla="*/ 334139 w 2636807"/>
              <a:gd name="connsiteY181" fmla="*/ 1090613 h 1309688"/>
              <a:gd name="connsiteX182" fmla="*/ 346045 w 2636807"/>
              <a:gd name="connsiteY182" fmla="*/ 1092994 h 1309688"/>
              <a:gd name="connsiteX183" fmla="*/ 374620 w 2636807"/>
              <a:gd name="connsiteY183" fmla="*/ 1097757 h 1309688"/>
              <a:gd name="connsiteX184" fmla="*/ 372239 w 2636807"/>
              <a:gd name="connsiteY184" fmla="*/ 1073944 h 1309688"/>
              <a:gd name="connsiteX185" fmla="*/ 398433 w 2636807"/>
              <a:gd name="connsiteY185" fmla="*/ 1054894 h 1309688"/>
              <a:gd name="connsiteX186" fmla="*/ 403196 w 2636807"/>
              <a:gd name="connsiteY186" fmla="*/ 997744 h 1309688"/>
              <a:gd name="connsiteX187" fmla="*/ 365095 w 2636807"/>
              <a:gd name="connsiteY187" fmla="*/ 957263 h 1309688"/>
              <a:gd name="connsiteX188" fmla="*/ 346045 w 2636807"/>
              <a:gd name="connsiteY188" fmla="*/ 921544 h 1309688"/>
              <a:gd name="connsiteX189" fmla="*/ 307945 w 2636807"/>
              <a:gd name="connsiteY189" fmla="*/ 888207 h 1309688"/>
              <a:gd name="connsiteX190" fmla="*/ 303183 w 2636807"/>
              <a:gd name="connsiteY190" fmla="*/ 821532 h 1309688"/>
              <a:gd name="connsiteX191" fmla="*/ 322233 w 2636807"/>
              <a:gd name="connsiteY191" fmla="*/ 792957 h 1309688"/>
              <a:gd name="connsiteX192" fmla="*/ 322233 w 2636807"/>
              <a:gd name="connsiteY192" fmla="*/ 792957 h 1309688"/>
              <a:gd name="connsiteX193" fmla="*/ 305564 w 2636807"/>
              <a:gd name="connsiteY193" fmla="*/ 757238 h 1309688"/>
              <a:gd name="connsiteX194" fmla="*/ 284133 w 2636807"/>
              <a:gd name="connsiteY194" fmla="*/ 742950 h 1309688"/>
              <a:gd name="connsiteX195" fmla="*/ 276989 w 2636807"/>
              <a:gd name="connsiteY195" fmla="*/ 726282 h 1309688"/>
              <a:gd name="connsiteX196" fmla="*/ 260320 w 2636807"/>
              <a:gd name="connsiteY196" fmla="*/ 704850 h 1309688"/>
              <a:gd name="connsiteX197" fmla="*/ 241270 w 2636807"/>
              <a:gd name="connsiteY197" fmla="*/ 681038 h 1309688"/>
              <a:gd name="connsiteX198" fmla="*/ 215077 w 2636807"/>
              <a:gd name="connsiteY198" fmla="*/ 671513 h 1309688"/>
              <a:gd name="connsiteX199" fmla="*/ 138877 w 2636807"/>
              <a:gd name="connsiteY199" fmla="*/ 592932 h 1309688"/>
              <a:gd name="connsiteX200" fmla="*/ 72202 w 2636807"/>
              <a:gd name="connsiteY200" fmla="*/ 481013 h 1309688"/>
              <a:gd name="connsiteX201" fmla="*/ 60295 w 2636807"/>
              <a:gd name="connsiteY201" fmla="*/ 423863 h 1309688"/>
              <a:gd name="connsiteX202" fmla="*/ 29339 w 2636807"/>
              <a:gd name="connsiteY202" fmla="*/ 373857 h 1309688"/>
              <a:gd name="connsiteX203" fmla="*/ 10289 w 2636807"/>
              <a:gd name="connsiteY203" fmla="*/ 292894 h 1309688"/>
              <a:gd name="connsiteX204" fmla="*/ 5527 w 2636807"/>
              <a:gd name="connsiteY204" fmla="*/ 216694 h 1309688"/>
              <a:gd name="connsiteX205" fmla="*/ 764 w 2636807"/>
              <a:gd name="connsiteY205" fmla="*/ 69057 h 1309688"/>
              <a:gd name="connsiteX206" fmla="*/ 22196 w 2636807"/>
              <a:gd name="connsiteY206" fmla="*/ 0 h 1309688"/>
              <a:gd name="connsiteX207" fmla="*/ 2605852 w 2636807"/>
              <a:gd name="connsiteY207" fmla="*/ 4763 h 1309688"/>
              <a:gd name="connsiteX208" fmla="*/ 2636807 w 2636807"/>
              <a:gd name="connsiteY208" fmla="*/ 881062 h 1309688"/>
              <a:gd name="connsiteX0" fmla="*/ 2636807 w 2636807"/>
              <a:gd name="connsiteY0" fmla="*/ 881062 h 1309688"/>
              <a:gd name="connsiteX1" fmla="*/ 2034352 w 2636807"/>
              <a:gd name="connsiteY1" fmla="*/ 962025 h 1309688"/>
              <a:gd name="connsiteX2" fmla="*/ 1996252 w 2636807"/>
              <a:gd name="connsiteY2" fmla="*/ 931069 h 1309688"/>
              <a:gd name="connsiteX3" fmla="*/ 1962914 w 2636807"/>
              <a:gd name="connsiteY3" fmla="*/ 902494 h 1309688"/>
              <a:gd name="connsiteX4" fmla="*/ 1922433 w 2636807"/>
              <a:gd name="connsiteY4" fmla="*/ 881063 h 1309688"/>
              <a:gd name="connsiteX5" fmla="*/ 1905764 w 2636807"/>
              <a:gd name="connsiteY5" fmla="*/ 876300 h 1309688"/>
              <a:gd name="connsiteX6" fmla="*/ 1905764 w 2636807"/>
              <a:gd name="connsiteY6" fmla="*/ 876300 h 1309688"/>
              <a:gd name="connsiteX7" fmla="*/ 1934339 w 2636807"/>
              <a:gd name="connsiteY7" fmla="*/ 869157 h 1309688"/>
              <a:gd name="connsiteX8" fmla="*/ 1953389 w 2636807"/>
              <a:gd name="connsiteY8" fmla="*/ 862013 h 1309688"/>
              <a:gd name="connsiteX9" fmla="*/ 1934339 w 2636807"/>
              <a:gd name="connsiteY9" fmla="*/ 852488 h 1309688"/>
              <a:gd name="connsiteX10" fmla="*/ 1901002 w 2636807"/>
              <a:gd name="connsiteY10" fmla="*/ 842963 h 1309688"/>
              <a:gd name="connsiteX11" fmla="*/ 1872427 w 2636807"/>
              <a:gd name="connsiteY11" fmla="*/ 828675 h 1309688"/>
              <a:gd name="connsiteX12" fmla="*/ 1841470 w 2636807"/>
              <a:gd name="connsiteY12" fmla="*/ 812007 h 1309688"/>
              <a:gd name="connsiteX13" fmla="*/ 1820039 w 2636807"/>
              <a:gd name="connsiteY13" fmla="*/ 797719 h 1309688"/>
              <a:gd name="connsiteX14" fmla="*/ 1815277 w 2636807"/>
              <a:gd name="connsiteY14" fmla="*/ 778669 h 1309688"/>
              <a:gd name="connsiteX15" fmla="*/ 1843852 w 2636807"/>
              <a:gd name="connsiteY15" fmla="*/ 788194 h 1309688"/>
              <a:gd name="connsiteX16" fmla="*/ 1843852 w 2636807"/>
              <a:gd name="connsiteY16" fmla="*/ 788194 h 1309688"/>
              <a:gd name="connsiteX17" fmla="*/ 1872427 w 2636807"/>
              <a:gd name="connsiteY17" fmla="*/ 790575 h 1309688"/>
              <a:gd name="connsiteX18" fmla="*/ 1917670 w 2636807"/>
              <a:gd name="connsiteY18" fmla="*/ 800100 h 1309688"/>
              <a:gd name="connsiteX19" fmla="*/ 1917670 w 2636807"/>
              <a:gd name="connsiteY19" fmla="*/ 800100 h 1309688"/>
              <a:gd name="connsiteX20" fmla="*/ 1898620 w 2636807"/>
              <a:gd name="connsiteY20" fmla="*/ 769144 h 1309688"/>
              <a:gd name="connsiteX21" fmla="*/ 1862902 w 2636807"/>
              <a:gd name="connsiteY21" fmla="*/ 776288 h 1309688"/>
              <a:gd name="connsiteX22" fmla="*/ 1839089 w 2636807"/>
              <a:gd name="connsiteY22" fmla="*/ 769144 h 1309688"/>
              <a:gd name="connsiteX23" fmla="*/ 1812895 w 2636807"/>
              <a:gd name="connsiteY23" fmla="*/ 766763 h 1309688"/>
              <a:gd name="connsiteX24" fmla="*/ 1786702 w 2636807"/>
              <a:gd name="connsiteY24" fmla="*/ 776288 h 1309688"/>
              <a:gd name="connsiteX25" fmla="*/ 1758127 w 2636807"/>
              <a:gd name="connsiteY25" fmla="*/ 783432 h 1309688"/>
              <a:gd name="connsiteX26" fmla="*/ 1729552 w 2636807"/>
              <a:gd name="connsiteY26" fmla="*/ 783432 h 1309688"/>
              <a:gd name="connsiteX27" fmla="*/ 1703358 w 2636807"/>
              <a:gd name="connsiteY27" fmla="*/ 769144 h 1309688"/>
              <a:gd name="connsiteX28" fmla="*/ 1679545 w 2636807"/>
              <a:gd name="connsiteY28" fmla="*/ 781050 h 1309688"/>
              <a:gd name="connsiteX29" fmla="*/ 1665258 w 2636807"/>
              <a:gd name="connsiteY29" fmla="*/ 776288 h 1309688"/>
              <a:gd name="connsiteX30" fmla="*/ 1629539 w 2636807"/>
              <a:gd name="connsiteY30" fmla="*/ 783432 h 1309688"/>
              <a:gd name="connsiteX31" fmla="*/ 1593820 w 2636807"/>
              <a:gd name="connsiteY31" fmla="*/ 783432 h 1309688"/>
              <a:gd name="connsiteX32" fmla="*/ 1570008 w 2636807"/>
              <a:gd name="connsiteY32" fmla="*/ 778669 h 1309688"/>
              <a:gd name="connsiteX33" fmla="*/ 1548577 w 2636807"/>
              <a:gd name="connsiteY33" fmla="*/ 764382 h 1309688"/>
              <a:gd name="connsiteX34" fmla="*/ 1548577 w 2636807"/>
              <a:gd name="connsiteY34" fmla="*/ 750094 h 1309688"/>
              <a:gd name="connsiteX35" fmla="*/ 1524764 w 2636807"/>
              <a:gd name="connsiteY35" fmla="*/ 785813 h 1309688"/>
              <a:gd name="connsiteX36" fmla="*/ 1529527 w 2636807"/>
              <a:gd name="connsiteY36" fmla="*/ 807244 h 1309688"/>
              <a:gd name="connsiteX37" fmla="*/ 1534289 w 2636807"/>
              <a:gd name="connsiteY37" fmla="*/ 823913 h 1309688"/>
              <a:gd name="connsiteX38" fmla="*/ 1579533 w 2636807"/>
              <a:gd name="connsiteY38" fmla="*/ 809625 h 1309688"/>
              <a:gd name="connsiteX39" fmla="*/ 1615252 w 2636807"/>
              <a:gd name="connsiteY39" fmla="*/ 807244 h 1309688"/>
              <a:gd name="connsiteX40" fmla="*/ 1655733 w 2636807"/>
              <a:gd name="connsiteY40" fmla="*/ 800100 h 1309688"/>
              <a:gd name="connsiteX41" fmla="*/ 1677164 w 2636807"/>
              <a:gd name="connsiteY41" fmla="*/ 800100 h 1309688"/>
              <a:gd name="connsiteX42" fmla="*/ 1703358 w 2636807"/>
              <a:gd name="connsiteY42" fmla="*/ 797719 h 1309688"/>
              <a:gd name="connsiteX43" fmla="*/ 1729552 w 2636807"/>
              <a:gd name="connsiteY43" fmla="*/ 814388 h 1309688"/>
              <a:gd name="connsiteX44" fmla="*/ 1750983 w 2636807"/>
              <a:gd name="connsiteY44" fmla="*/ 814388 h 1309688"/>
              <a:gd name="connsiteX45" fmla="*/ 1781939 w 2636807"/>
              <a:gd name="connsiteY45" fmla="*/ 823913 h 1309688"/>
              <a:gd name="connsiteX46" fmla="*/ 1796227 w 2636807"/>
              <a:gd name="connsiteY46" fmla="*/ 833438 h 1309688"/>
              <a:gd name="connsiteX47" fmla="*/ 1796227 w 2636807"/>
              <a:gd name="connsiteY47" fmla="*/ 852488 h 1309688"/>
              <a:gd name="connsiteX48" fmla="*/ 1724789 w 2636807"/>
              <a:gd name="connsiteY48" fmla="*/ 850107 h 1309688"/>
              <a:gd name="connsiteX49" fmla="*/ 1636683 w 2636807"/>
              <a:gd name="connsiteY49" fmla="*/ 859632 h 1309688"/>
              <a:gd name="connsiteX50" fmla="*/ 1550958 w 2636807"/>
              <a:gd name="connsiteY50" fmla="*/ 866775 h 1309688"/>
              <a:gd name="connsiteX51" fmla="*/ 1441420 w 2636807"/>
              <a:gd name="connsiteY51" fmla="*/ 890588 h 1309688"/>
              <a:gd name="connsiteX52" fmla="*/ 1341408 w 2636807"/>
              <a:gd name="connsiteY52" fmla="*/ 919163 h 1309688"/>
              <a:gd name="connsiteX53" fmla="*/ 1253302 w 2636807"/>
              <a:gd name="connsiteY53" fmla="*/ 962025 h 1309688"/>
              <a:gd name="connsiteX54" fmla="*/ 1193770 w 2636807"/>
              <a:gd name="connsiteY54" fmla="*/ 995363 h 1309688"/>
              <a:gd name="connsiteX55" fmla="*/ 1115189 w 2636807"/>
              <a:gd name="connsiteY55" fmla="*/ 1021557 h 1309688"/>
              <a:gd name="connsiteX56" fmla="*/ 1027083 w 2636807"/>
              <a:gd name="connsiteY56" fmla="*/ 1052513 h 1309688"/>
              <a:gd name="connsiteX57" fmla="*/ 993745 w 2636807"/>
              <a:gd name="connsiteY57" fmla="*/ 1064419 h 1309688"/>
              <a:gd name="connsiteX58" fmla="*/ 972314 w 2636807"/>
              <a:gd name="connsiteY58" fmla="*/ 1057275 h 1309688"/>
              <a:gd name="connsiteX59" fmla="*/ 981839 w 2636807"/>
              <a:gd name="connsiteY59" fmla="*/ 1033463 h 1309688"/>
              <a:gd name="connsiteX60" fmla="*/ 996127 w 2636807"/>
              <a:gd name="connsiteY60" fmla="*/ 1016794 h 1309688"/>
              <a:gd name="connsiteX61" fmla="*/ 1008033 w 2636807"/>
              <a:gd name="connsiteY61" fmla="*/ 997744 h 1309688"/>
              <a:gd name="connsiteX62" fmla="*/ 1008033 w 2636807"/>
              <a:gd name="connsiteY62" fmla="*/ 997744 h 1309688"/>
              <a:gd name="connsiteX63" fmla="*/ 1038989 w 2636807"/>
              <a:gd name="connsiteY63" fmla="*/ 976313 h 1309688"/>
              <a:gd name="connsiteX64" fmla="*/ 1060420 w 2636807"/>
              <a:gd name="connsiteY64" fmla="*/ 983457 h 1309688"/>
              <a:gd name="connsiteX65" fmla="*/ 1069945 w 2636807"/>
              <a:gd name="connsiteY65" fmla="*/ 1012032 h 1309688"/>
              <a:gd name="connsiteX66" fmla="*/ 1086614 w 2636807"/>
              <a:gd name="connsiteY66" fmla="*/ 1009650 h 1309688"/>
              <a:gd name="connsiteX67" fmla="*/ 1084233 w 2636807"/>
              <a:gd name="connsiteY67" fmla="*/ 990600 h 1309688"/>
              <a:gd name="connsiteX68" fmla="*/ 1084233 w 2636807"/>
              <a:gd name="connsiteY68" fmla="*/ 990600 h 1309688"/>
              <a:gd name="connsiteX69" fmla="*/ 1093758 w 2636807"/>
              <a:gd name="connsiteY69" fmla="*/ 962025 h 1309688"/>
              <a:gd name="connsiteX70" fmla="*/ 1112808 w 2636807"/>
              <a:gd name="connsiteY70" fmla="*/ 952500 h 1309688"/>
              <a:gd name="connsiteX71" fmla="*/ 1091377 w 2636807"/>
              <a:gd name="connsiteY71" fmla="*/ 954882 h 1309688"/>
              <a:gd name="connsiteX72" fmla="*/ 1048514 w 2636807"/>
              <a:gd name="connsiteY72" fmla="*/ 964407 h 1309688"/>
              <a:gd name="connsiteX73" fmla="*/ 1027083 w 2636807"/>
              <a:gd name="connsiteY73" fmla="*/ 957263 h 1309688"/>
              <a:gd name="connsiteX74" fmla="*/ 998508 w 2636807"/>
              <a:gd name="connsiteY74" fmla="*/ 957263 h 1309688"/>
              <a:gd name="connsiteX75" fmla="*/ 988983 w 2636807"/>
              <a:gd name="connsiteY75" fmla="*/ 947738 h 1309688"/>
              <a:gd name="connsiteX76" fmla="*/ 1012795 w 2636807"/>
              <a:gd name="connsiteY76" fmla="*/ 935832 h 1309688"/>
              <a:gd name="connsiteX77" fmla="*/ 1062802 w 2636807"/>
              <a:gd name="connsiteY77" fmla="*/ 923925 h 1309688"/>
              <a:gd name="connsiteX78" fmla="*/ 1093758 w 2636807"/>
              <a:gd name="connsiteY78" fmla="*/ 916782 h 1309688"/>
              <a:gd name="connsiteX79" fmla="*/ 1117570 w 2636807"/>
              <a:gd name="connsiteY79" fmla="*/ 900113 h 1309688"/>
              <a:gd name="connsiteX80" fmla="*/ 1196152 w 2636807"/>
              <a:gd name="connsiteY80" fmla="*/ 883444 h 1309688"/>
              <a:gd name="connsiteX81" fmla="*/ 1215202 w 2636807"/>
              <a:gd name="connsiteY81" fmla="*/ 871538 h 1309688"/>
              <a:gd name="connsiteX82" fmla="*/ 1184245 w 2636807"/>
              <a:gd name="connsiteY82" fmla="*/ 866775 h 1309688"/>
              <a:gd name="connsiteX83" fmla="*/ 1115189 w 2636807"/>
              <a:gd name="connsiteY83" fmla="*/ 883444 h 1309688"/>
              <a:gd name="connsiteX84" fmla="*/ 1072327 w 2636807"/>
              <a:gd name="connsiteY84" fmla="*/ 895350 h 1309688"/>
              <a:gd name="connsiteX85" fmla="*/ 1048514 w 2636807"/>
              <a:gd name="connsiteY85" fmla="*/ 912019 h 1309688"/>
              <a:gd name="connsiteX86" fmla="*/ 1005652 w 2636807"/>
              <a:gd name="connsiteY86" fmla="*/ 919163 h 1309688"/>
              <a:gd name="connsiteX87" fmla="*/ 984220 w 2636807"/>
              <a:gd name="connsiteY87" fmla="*/ 914400 h 1309688"/>
              <a:gd name="connsiteX88" fmla="*/ 960408 w 2636807"/>
              <a:gd name="connsiteY88" fmla="*/ 919163 h 1309688"/>
              <a:gd name="connsiteX89" fmla="*/ 941358 w 2636807"/>
              <a:gd name="connsiteY89" fmla="*/ 904875 h 1309688"/>
              <a:gd name="connsiteX90" fmla="*/ 919927 w 2636807"/>
              <a:gd name="connsiteY90" fmla="*/ 897732 h 1309688"/>
              <a:gd name="connsiteX91" fmla="*/ 888970 w 2636807"/>
              <a:gd name="connsiteY91" fmla="*/ 897732 h 1309688"/>
              <a:gd name="connsiteX92" fmla="*/ 869920 w 2636807"/>
              <a:gd name="connsiteY92" fmla="*/ 904875 h 1309688"/>
              <a:gd name="connsiteX93" fmla="*/ 869920 w 2636807"/>
              <a:gd name="connsiteY93" fmla="*/ 885825 h 1309688"/>
              <a:gd name="connsiteX94" fmla="*/ 862777 w 2636807"/>
              <a:gd name="connsiteY94" fmla="*/ 859632 h 1309688"/>
              <a:gd name="connsiteX95" fmla="*/ 855633 w 2636807"/>
              <a:gd name="connsiteY95" fmla="*/ 828675 h 1309688"/>
              <a:gd name="connsiteX96" fmla="*/ 860395 w 2636807"/>
              <a:gd name="connsiteY96" fmla="*/ 800100 h 1309688"/>
              <a:gd name="connsiteX97" fmla="*/ 874683 w 2636807"/>
              <a:gd name="connsiteY97" fmla="*/ 778669 h 1309688"/>
              <a:gd name="connsiteX98" fmla="*/ 843727 w 2636807"/>
              <a:gd name="connsiteY98" fmla="*/ 804863 h 1309688"/>
              <a:gd name="connsiteX99" fmla="*/ 817533 w 2636807"/>
              <a:gd name="connsiteY99" fmla="*/ 804863 h 1309688"/>
              <a:gd name="connsiteX100" fmla="*/ 784195 w 2636807"/>
              <a:gd name="connsiteY100" fmla="*/ 807244 h 1309688"/>
              <a:gd name="connsiteX101" fmla="*/ 755620 w 2636807"/>
              <a:gd name="connsiteY101" fmla="*/ 800100 h 1309688"/>
              <a:gd name="connsiteX102" fmla="*/ 731808 w 2636807"/>
              <a:gd name="connsiteY102" fmla="*/ 778669 h 1309688"/>
              <a:gd name="connsiteX103" fmla="*/ 707995 w 2636807"/>
              <a:gd name="connsiteY103" fmla="*/ 771525 h 1309688"/>
              <a:gd name="connsiteX104" fmla="*/ 662752 w 2636807"/>
              <a:gd name="connsiteY104" fmla="*/ 778669 h 1309688"/>
              <a:gd name="connsiteX105" fmla="*/ 619889 w 2636807"/>
              <a:gd name="connsiteY105" fmla="*/ 785813 h 1309688"/>
              <a:gd name="connsiteX106" fmla="*/ 574645 w 2636807"/>
              <a:gd name="connsiteY106" fmla="*/ 792957 h 1309688"/>
              <a:gd name="connsiteX107" fmla="*/ 555595 w 2636807"/>
              <a:gd name="connsiteY107" fmla="*/ 781050 h 1309688"/>
              <a:gd name="connsiteX108" fmla="*/ 550833 w 2636807"/>
              <a:gd name="connsiteY108" fmla="*/ 764382 h 1309688"/>
              <a:gd name="connsiteX109" fmla="*/ 541308 w 2636807"/>
              <a:gd name="connsiteY109" fmla="*/ 740569 h 1309688"/>
              <a:gd name="connsiteX110" fmla="*/ 541308 w 2636807"/>
              <a:gd name="connsiteY110" fmla="*/ 740569 h 1309688"/>
              <a:gd name="connsiteX111" fmla="*/ 546070 w 2636807"/>
              <a:gd name="connsiteY111" fmla="*/ 792957 h 1309688"/>
              <a:gd name="connsiteX112" fmla="*/ 560358 w 2636807"/>
              <a:gd name="connsiteY112" fmla="*/ 809625 h 1309688"/>
              <a:gd name="connsiteX113" fmla="*/ 610364 w 2636807"/>
              <a:gd name="connsiteY113" fmla="*/ 814388 h 1309688"/>
              <a:gd name="connsiteX114" fmla="*/ 660370 w 2636807"/>
              <a:gd name="connsiteY114" fmla="*/ 802482 h 1309688"/>
              <a:gd name="connsiteX115" fmla="*/ 693708 w 2636807"/>
              <a:gd name="connsiteY115" fmla="*/ 797719 h 1309688"/>
              <a:gd name="connsiteX116" fmla="*/ 724664 w 2636807"/>
              <a:gd name="connsiteY116" fmla="*/ 804863 h 1309688"/>
              <a:gd name="connsiteX117" fmla="*/ 741333 w 2636807"/>
              <a:gd name="connsiteY117" fmla="*/ 831057 h 1309688"/>
              <a:gd name="connsiteX118" fmla="*/ 767527 w 2636807"/>
              <a:gd name="connsiteY118" fmla="*/ 831057 h 1309688"/>
              <a:gd name="connsiteX119" fmla="*/ 803245 w 2636807"/>
              <a:gd name="connsiteY119" fmla="*/ 826294 h 1309688"/>
              <a:gd name="connsiteX120" fmla="*/ 831820 w 2636807"/>
              <a:gd name="connsiteY120" fmla="*/ 835819 h 1309688"/>
              <a:gd name="connsiteX121" fmla="*/ 838964 w 2636807"/>
              <a:gd name="connsiteY121" fmla="*/ 881063 h 1309688"/>
              <a:gd name="connsiteX122" fmla="*/ 850870 w 2636807"/>
              <a:gd name="connsiteY122" fmla="*/ 919163 h 1309688"/>
              <a:gd name="connsiteX123" fmla="*/ 850870 w 2636807"/>
              <a:gd name="connsiteY123" fmla="*/ 935832 h 1309688"/>
              <a:gd name="connsiteX124" fmla="*/ 841345 w 2636807"/>
              <a:gd name="connsiteY124" fmla="*/ 952500 h 1309688"/>
              <a:gd name="connsiteX125" fmla="*/ 824677 w 2636807"/>
              <a:gd name="connsiteY125" fmla="*/ 962025 h 1309688"/>
              <a:gd name="connsiteX126" fmla="*/ 803245 w 2636807"/>
              <a:gd name="connsiteY126" fmla="*/ 966788 h 1309688"/>
              <a:gd name="connsiteX127" fmla="*/ 781814 w 2636807"/>
              <a:gd name="connsiteY127" fmla="*/ 966788 h 1309688"/>
              <a:gd name="connsiteX128" fmla="*/ 769908 w 2636807"/>
              <a:gd name="connsiteY128" fmla="*/ 976313 h 1309688"/>
              <a:gd name="connsiteX129" fmla="*/ 769908 w 2636807"/>
              <a:gd name="connsiteY129" fmla="*/ 976313 h 1309688"/>
              <a:gd name="connsiteX130" fmla="*/ 800864 w 2636807"/>
              <a:gd name="connsiteY130" fmla="*/ 978694 h 1309688"/>
              <a:gd name="connsiteX131" fmla="*/ 817533 w 2636807"/>
              <a:gd name="connsiteY131" fmla="*/ 990600 h 1309688"/>
              <a:gd name="connsiteX132" fmla="*/ 838964 w 2636807"/>
              <a:gd name="connsiteY132" fmla="*/ 981075 h 1309688"/>
              <a:gd name="connsiteX133" fmla="*/ 838964 w 2636807"/>
              <a:gd name="connsiteY133" fmla="*/ 981075 h 1309688"/>
              <a:gd name="connsiteX134" fmla="*/ 865158 w 2636807"/>
              <a:gd name="connsiteY134" fmla="*/ 983457 h 1309688"/>
              <a:gd name="connsiteX135" fmla="*/ 881827 w 2636807"/>
              <a:gd name="connsiteY135" fmla="*/ 971550 h 1309688"/>
              <a:gd name="connsiteX136" fmla="*/ 910402 w 2636807"/>
              <a:gd name="connsiteY136" fmla="*/ 1009650 h 1309688"/>
              <a:gd name="connsiteX137" fmla="*/ 910402 w 2636807"/>
              <a:gd name="connsiteY137" fmla="*/ 1050132 h 1309688"/>
              <a:gd name="connsiteX138" fmla="*/ 903258 w 2636807"/>
              <a:gd name="connsiteY138" fmla="*/ 1071563 h 1309688"/>
              <a:gd name="connsiteX139" fmla="*/ 881827 w 2636807"/>
              <a:gd name="connsiteY139" fmla="*/ 1092994 h 1309688"/>
              <a:gd name="connsiteX140" fmla="*/ 843727 w 2636807"/>
              <a:gd name="connsiteY140" fmla="*/ 1107282 h 1309688"/>
              <a:gd name="connsiteX141" fmla="*/ 829439 w 2636807"/>
              <a:gd name="connsiteY141" fmla="*/ 1123950 h 1309688"/>
              <a:gd name="connsiteX142" fmla="*/ 812770 w 2636807"/>
              <a:gd name="connsiteY142" fmla="*/ 1145382 h 1309688"/>
              <a:gd name="connsiteX143" fmla="*/ 784195 w 2636807"/>
              <a:gd name="connsiteY143" fmla="*/ 1152525 h 1309688"/>
              <a:gd name="connsiteX144" fmla="*/ 767527 w 2636807"/>
              <a:gd name="connsiteY144" fmla="*/ 1159669 h 1309688"/>
              <a:gd name="connsiteX145" fmla="*/ 753239 w 2636807"/>
              <a:gd name="connsiteY145" fmla="*/ 1162050 h 1309688"/>
              <a:gd name="connsiteX146" fmla="*/ 746095 w 2636807"/>
              <a:gd name="connsiteY146" fmla="*/ 1147763 h 1309688"/>
              <a:gd name="connsiteX147" fmla="*/ 746095 w 2636807"/>
              <a:gd name="connsiteY147" fmla="*/ 1147763 h 1309688"/>
              <a:gd name="connsiteX148" fmla="*/ 736570 w 2636807"/>
              <a:gd name="connsiteY148" fmla="*/ 1173957 h 1309688"/>
              <a:gd name="connsiteX149" fmla="*/ 717520 w 2636807"/>
              <a:gd name="connsiteY149" fmla="*/ 1188244 h 1309688"/>
              <a:gd name="connsiteX150" fmla="*/ 700852 w 2636807"/>
              <a:gd name="connsiteY150" fmla="*/ 1195388 h 1309688"/>
              <a:gd name="connsiteX151" fmla="*/ 700852 w 2636807"/>
              <a:gd name="connsiteY151" fmla="*/ 1173957 h 1309688"/>
              <a:gd name="connsiteX152" fmla="*/ 688945 w 2636807"/>
              <a:gd name="connsiteY152" fmla="*/ 1152525 h 1309688"/>
              <a:gd name="connsiteX153" fmla="*/ 691327 w 2636807"/>
              <a:gd name="connsiteY153" fmla="*/ 1197769 h 1309688"/>
              <a:gd name="connsiteX154" fmla="*/ 679420 w 2636807"/>
              <a:gd name="connsiteY154" fmla="*/ 1214438 h 1309688"/>
              <a:gd name="connsiteX155" fmla="*/ 669895 w 2636807"/>
              <a:gd name="connsiteY155" fmla="*/ 1204913 h 1309688"/>
              <a:gd name="connsiteX156" fmla="*/ 648464 w 2636807"/>
              <a:gd name="connsiteY156" fmla="*/ 1197769 h 1309688"/>
              <a:gd name="connsiteX157" fmla="*/ 631795 w 2636807"/>
              <a:gd name="connsiteY157" fmla="*/ 1193007 h 1309688"/>
              <a:gd name="connsiteX158" fmla="*/ 615127 w 2636807"/>
              <a:gd name="connsiteY158" fmla="*/ 1221582 h 1309688"/>
              <a:gd name="connsiteX159" fmla="*/ 617508 w 2636807"/>
              <a:gd name="connsiteY159" fmla="*/ 1250157 h 1309688"/>
              <a:gd name="connsiteX160" fmla="*/ 605602 w 2636807"/>
              <a:gd name="connsiteY160" fmla="*/ 1273969 h 1309688"/>
              <a:gd name="connsiteX161" fmla="*/ 577027 w 2636807"/>
              <a:gd name="connsiteY161" fmla="*/ 1281113 h 1309688"/>
              <a:gd name="connsiteX162" fmla="*/ 557977 w 2636807"/>
              <a:gd name="connsiteY162" fmla="*/ 1295400 h 1309688"/>
              <a:gd name="connsiteX163" fmla="*/ 515114 w 2636807"/>
              <a:gd name="connsiteY163" fmla="*/ 1309688 h 1309688"/>
              <a:gd name="connsiteX164" fmla="*/ 488920 w 2636807"/>
              <a:gd name="connsiteY164" fmla="*/ 1297782 h 1309688"/>
              <a:gd name="connsiteX165" fmla="*/ 472252 w 2636807"/>
              <a:gd name="connsiteY165" fmla="*/ 1288257 h 1309688"/>
              <a:gd name="connsiteX166" fmla="*/ 453202 w 2636807"/>
              <a:gd name="connsiteY166" fmla="*/ 1283494 h 1309688"/>
              <a:gd name="connsiteX167" fmla="*/ 431770 w 2636807"/>
              <a:gd name="connsiteY167" fmla="*/ 1266825 h 1309688"/>
              <a:gd name="connsiteX168" fmla="*/ 431770 w 2636807"/>
              <a:gd name="connsiteY168" fmla="*/ 1266825 h 1309688"/>
              <a:gd name="connsiteX169" fmla="*/ 431770 w 2636807"/>
              <a:gd name="connsiteY169" fmla="*/ 1266825 h 1309688"/>
              <a:gd name="connsiteX170" fmla="*/ 398433 w 2636807"/>
              <a:gd name="connsiteY170" fmla="*/ 1228725 h 1309688"/>
              <a:gd name="connsiteX171" fmla="*/ 388908 w 2636807"/>
              <a:gd name="connsiteY171" fmla="*/ 1216819 h 1309688"/>
              <a:gd name="connsiteX172" fmla="*/ 379383 w 2636807"/>
              <a:gd name="connsiteY172" fmla="*/ 1219200 h 1309688"/>
              <a:gd name="connsiteX173" fmla="*/ 379383 w 2636807"/>
              <a:gd name="connsiteY173" fmla="*/ 1204913 h 1309688"/>
              <a:gd name="connsiteX174" fmla="*/ 374620 w 2636807"/>
              <a:gd name="connsiteY174" fmla="*/ 1190625 h 1309688"/>
              <a:gd name="connsiteX175" fmla="*/ 357952 w 2636807"/>
              <a:gd name="connsiteY175" fmla="*/ 1195388 h 1309688"/>
              <a:gd name="connsiteX176" fmla="*/ 350808 w 2636807"/>
              <a:gd name="connsiteY176" fmla="*/ 1173957 h 1309688"/>
              <a:gd name="connsiteX177" fmla="*/ 336520 w 2636807"/>
              <a:gd name="connsiteY177" fmla="*/ 1154907 h 1309688"/>
              <a:gd name="connsiteX178" fmla="*/ 350808 w 2636807"/>
              <a:gd name="connsiteY178" fmla="*/ 1143000 h 1309688"/>
              <a:gd name="connsiteX179" fmla="*/ 343664 w 2636807"/>
              <a:gd name="connsiteY179" fmla="*/ 1119188 h 1309688"/>
              <a:gd name="connsiteX180" fmla="*/ 326995 w 2636807"/>
              <a:gd name="connsiteY180" fmla="*/ 1107282 h 1309688"/>
              <a:gd name="connsiteX181" fmla="*/ 334139 w 2636807"/>
              <a:gd name="connsiteY181" fmla="*/ 1090613 h 1309688"/>
              <a:gd name="connsiteX182" fmla="*/ 346045 w 2636807"/>
              <a:gd name="connsiteY182" fmla="*/ 1092994 h 1309688"/>
              <a:gd name="connsiteX183" fmla="*/ 374620 w 2636807"/>
              <a:gd name="connsiteY183" fmla="*/ 1097757 h 1309688"/>
              <a:gd name="connsiteX184" fmla="*/ 372239 w 2636807"/>
              <a:gd name="connsiteY184" fmla="*/ 1073944 h 1309688"/>
              <a:gd name="connsiteX185" fmla="*/ 398433 w 2636807"/>
              <a:gd name="connsiteY185" fmla="*/ 1054894 h 1309688"/>
              <a:gd name="connsiteX186" fmla="*/ 403196 w 2636807"/>
              <a:gd name="connsiteY186" fmla="*/ 997744 h 1309688"/>
              <a:gd name="connsiteX187" fmla="*/ 365095 w 2636807"/>
              <a:gd name="connsiteY187" fmla="*/ 957263 h 1309688"/>
              <a:gd name="connsiteX188" fmla="*/ 346045 w 2636807"/>
              <a:gd name="connsiteY188" fmla="*/ 921544 h 1309688"/>
              <a:gd name="connsiteX189" fmla="*/ 307945 w 2636807"/>
              <a:gd name="connsiteY189" fmla="*/ 888207 h 1309688"/>
              <a:gd name="connsiteX190" fmla="*/ 303183 w 2636807"/>
              <a:gd name="connsiteY190" fmla="*/ 821532 h 1309688"/>
              <a:gd name="connsiteX191" fmla="*/ 322233 w 2636807"/>
              <a:gd name="connsiteY191" fmla="*/ 792957 h 1309688"/>
              <a:gd name="connsiteX192" fmla="*/ 322233 w 2636807"/>
              <a:gd name="connsiteY192" fmla="*/ 792957 h 1309688"/>
              <a:gd name="connsiteX193" fmla="*/ 305564 w 2636807"/>
              <a:gd name="connsiteY193" fmla="*/ 757238 h 1309688"/>
              <a:gd name="connsiteX194" fmla="*/ 284133 w 2636807"/>
              <a:gd name="connsiteY194" fmla="*/ 742950 h 1309688"/>
              <a:gd name="connsiteX195" fmla="*/ 276989 w 2636807"/>
              <a:gd name="connsiteY195" fmla="*/ 726282 h 1309688"/>
              <a:gd name="connsiteX196" fmla="*/ 260320 w 2636807"/>
              <a:gd name="connsiteY196" fmla="*/ 704850 h 1309688"/>
              <a:gd name="connsiteX197" fmla="*/ 241270 w 2636807"/>
              <a:gd name="connsiteY197" fmla="*/ 681038 h 1309688"/>
              <a:gd name="connsiteX198" fmla="*/ 215077 w 2636807"/>
              <a:gd name="connsiteY198" fmla="*/ 671513 h 1309688"/>
              <a:gd name="connsiteX199" fmla="*/ 138877 w 2636807"/>
              <a:gd name="connsiteY199" fmla="*/ 592932 h 1309688"/>
              <a:gd name="connsiteX200" fmla="*/ 72202 w 2636807"/>
              <a:gd name="connsiteY200" fmla="*/ 481013 h 1309688"/>
              <a:gd name="connsiteX201" fmla="*/ 60295 w 2636807"/>
              <a:gd name="connsiteY201" fmla="*/ 423863 h 1309688"/>
              <a:gd name="connsiteX202" fmla="*/ 29339 w 2636807"/>
              <a:gd name="connsiteY202" fmla="*/ 373857 h 1309688"/>
              <a:gd name="connsiteX203" fmla="*/ 29339 w 2636807"/>
              <a:gd name="connsiteY203" fmla="*/ 342900 h 1309688"/>
              <a:gd name="connsiteX204" fmla="*/ 10289 w 2636807"/>
              <a:gd name="connsiteY204" fmla="*/ 292894 h 1309688"/>
              <a:gd name="connsiteX205" fmla="*/ 5527 w 2636807"/>
              <a:gd name="connsiteY205" fmla="*/ 216694 h 1309688"/>
              <a:gd name="connsiteX206" fmla="*/ 764 w 2636807"/>
              <a:gd name="connsiteY206" fmla="*/ 69057 h 1309688"/>
              <a:gd name="connsiteX207" fmla="*/ 22196 w 2636807"/>
              <a:gd name="connsiteY207" fmla="*/ 0 h 1309688"/>
              <a:gd name="connsiteX208" fmla="*/ 2605852 w 2636807"/>
              <a:gd name="connsiteY208" fmla="*/ 4763 h 1309688"/>
              <a:gd name="connsiteX209" fmla="*/ 2636807 w 2636807"/>
              <a:gd name="connsiteY209" fmla="*/ 881062 h 1309688"/>
              <a:gd name="connsiteX0" fmla="*/ 2636446 w 2636446"/>
              <a:gd name="connsiteY0" fmla="*/ 881062 h 1309688"/>
              <a:gd name="connsiteX1" fmla="*/ 2033991 w 2636446"/>
              <a:gd name="connsiteY1" fmla="*/ 962025 h 1309688"/>
              <a:gd name="connsiteX2" fmla="*/ 1995891 w 2636446"/>
              <a:gd name="connsiteY2" fmla="*/ 931069 h 1309688"/>
              <a:gd name="connsiteX3" fmla="*/ 1962553 w 2636446"/>
              <a:gd name="connsiteY3" fmla="*/ 902494 h 1309688"/>
              <a:gd name="connsiteX4" fmla="*/ 1922072 w 2636446"/>
              <a:gd name="connsiteY4" fmla="*/ 881063 h 1309688"/>
              <a:gd name="connsiteX5" fmla="*/ 1905403 w 2636446"/>
              <a:gd name="connsiteY5" fmla="*/ 876300 h 1309688"/>
              <a:gd name="connsiteX6" fmla="*/ 1905403 w 2636446"/>
              <a:gd name="connsiteY6" fmla="*/ 876300 h 1309688"/>
              <a:gd name="connsiteX7" fmla="*/ 1933978 w 2636446"/>
              <a:gd name="connsiteY7" fmla="*/ 869157 h 1309688"/>
              <a:gd name="connsiteX8" fmla="*/ 1953028 w 2636446"/>
              <a:gd name="connsiteY8" fmla="*/ 862013 h 1309688"/>
              <a:gd name="connsiteX9" fmla="*/ 1933978 w 2636446"/>
              <a:gd name="connsiteY9" fmla="*/ 852488 h 1309688"/>
              <a:gd name="connsiteX10" fmla="*/ 1900641 w 2636446"/>
              <a:gd name="connsiteY10" fmla="*/ 842963 h 1309688"/>
              <a:gd name="connsiteX11" fmla="*/ 1872066 w 2636446"/>
              <a:gd name="connsiteY11" fmla="*/ 828675 h 1309688"/>
              <a:gd name="connsiteX12" fmla="*/ 1841109 w 2636446"/>
              <a:gd name="connsiteY12" fmla="*/ 812007 h 1309688"/>
              <a:gd name="connsiteX13" fmla="*/ 1819678 w 2636446"/>
              <a:gd name="connsiteY13" fmla="*/ 797719 h 1309688"/>
              <a:gd name="connsiteX14" fmla="*/ 1814916 w 2636446"/>
              <a:gd name="connsiteY14" fmla="*/ 778669 h 1309688"/>
              <a:gd name="connsiteX15" fmla="*/ 1843491 w 2636446"/>
              <a:gd name="connsiteY15" fmla="*/ 788194 h 1309688"/>
              <a:gd name="connsiteX16" fmla="*/ 1843491 w 2636446"/>
              <a:gd name="connsiteY16" fmla="*/ 788194 h 1309688"/>
              <a:gd name="connsiteX17" fmla="*/ 1872066 w 2636446"/>
              <a:gd name="connsiteY17" fmla="*/ 790575 h 1309688"/>
              <a:gd name="connsiteX18" fmla="*/ 1917309 w 2636446"/>
              <a:gd name="connsiteY18" fmla="*/ 800100 h 1309688"/>
              <a:gd name="connsiteX19" fmla="*/ 1917309 w 2636446"/>
              <a:gd name="connsiteY19" fmla="*/ 800100 h 1309688"/>
              <a:gd name="connsiteX20" fmla="*/ 1898259 w 2636446"/>
              <a:gd name="connsiteY20" fmla="*/ 769144 h 1309688"/>
              <a:gd name="connsiteX21" fmla="*/ 1862541 w 2636446"/>
              <a:gd name="connsiteY21" fmla="*/ 776288 h 1309688"/>
              <a:gd name="connsiteX22" fmla="*/ 1838728 w 2636446"/>
              <a:gd name="connsiteY22" fmla="*/ 769144 h 1309688"/>
              <a:gd name="connsiteX23" fmla="*/ 1812534 w 2636446"/>
              <a:gd name="connsiteY23" fmla="*/ 766763 h 1309688"/>
              <a:gd name="connsiteX24" fmla="*/ 1786341 w 2636446"/>
              <a:gd name="connsiteY24" fmla="*/ 776288 h 1309688"/>
              <a:gd name="connsiteX25" fmla="*/ 1757766 w 2636446"/>
              <a:gd name="connsiteY25" fmla="*/ 783432 h 1309688"/>
              <a:gd name="connsiteX26" fmla="*/ 1729191 w 2636446"/>
              <a:gd name="connsiteY26" fmla="*/ 783432 h 1309688"/>
              <a:gd name="connsiteX27" fmla="*/ 1702997 w 2636446"/>
              <a:gd name="connsiteY27" fmla="*/ 769144 h 1309688"/>
              <a:gd name="connsiteX28" fmla="*/ 1679184 w 2636446"/>
              <a:gd name="connsiteY28" fmla="*/ 781050 h 1309688"/>
              <a:gd name="connsiteX29" fmla="*/ 1664897 w 2636446"/>
              <a:gd name="connsiteY29" fmla="*/ 776288 h 1309688"/>
              <a:gd name="connsiteX30" fmla="*/ 1629178 w 2636446"/>
              <a:gd name="connsiteY30" fmla="*/ 783432 h 1309688"/>
              <a:gd name="connsiteX31" fmla="*/ 1593459 w 2636446"/>
              <a:gd name="connsiteY31" fmla="*/ 783432 h 1309688"/>
              <a:gd name="connsiteX32" fmla="*/ 1569647 w 2636446"/>
              <a:gd name="connsiteY32" fmla="*/ 778669 h 1309688"/>
              <a:gd name="connsiteX33" fmla="*/ 1548216 w 2636446"/>
              <a:gd name="connsiteY33" fmla="*/ 764382 h 1309688"/>
              <a:gd name="connsiteX34" fmla="*/ 1548216 w 2636446"/>
              <a:gd name="connsiteY34" fmla="*/ 750094 h 1309688"/>
              <a:gd name="connsiteX35" fmla="*/ 1524403 w 2636446"/>
              <a:gd name="connsiteY35" fmla="*/ 785813 h 1309688"/>
              <a:gd name="connsiteX36" fmla="*/ 1529166 w 2636446"/>
              <a:gd name="connsiteY36" fmla="*/ 807244 h 1309688"/>
              <a:gd name="connsiteX37" fmla="*/ 1533928 w 2636446"/>
              <a:gd name="connsiteY37" fmla="*/ 823913 h 1309688"/>
              <a:gd name="connsiteX38" fmla="*/ 1579172 w 2636446"/>
              <a:gd name="connsiteY38" fmla="*/ 809625 h 1309688"/>
              <a:gd name="connsiteX39" fmla="*/ 1614891 w 2636446"/>
              <a:gd name="connsiteY39" fmla="*/ 807244 h 1309688"/>
              <a:gd name="connsiteX40" fmla="*/ 1655372 w 2636446"/>
              <a:gd name="connsiteY40" fmla="*/ 800100 h 1309688"/>
              <a:gd name="connsiteX41" fmla="*/ 1676803 w 2636446"/>
              <a:gd name="connsiteY41" fmla="*/ 800100 h 1309688"/>
              <a:gd name="connsiteX42" fmla="*/ 1702997 w 2636446"/>
              <a:gd name="connsiteY42" fmla="*/ 797719 h 1309688"/>
              <a:gd name="connsiteX43" fmla="*/ 1729191 w 2636446"/>
              <a:gd name="connsiteY43" fmla="*/ 814388 h 1309688"/>
              <a:gd name="connsiteX44" fmla="*/ 1750622 w 2636446"/>
              <a:gd name="connsiteY44" fmla="*/ 814388 h 1309688"/>
              <a:gd name="connsiteX45" fmla="*/ 1781578 w 2636446"/>
              <a:gd name="connsiteY45" fmla="*/ 823913 h 1309688"/>
              <a:gd name="connsiteX46" fmla="*/ 1795866 w 2636446"/>
              <a:gd name="connsiteY46" fmla="*/ 833438 h 1309688"/>
              <a:gd name="connsiteX47" fmla="*/ 1795866 w 2636446"/>
              <a:gd name="connsiteY47" fmla="*/ 852488 h 1309688"/>
              <a:gd name="connsiteX48" fmla="*/ 1724428 w 2636446"/>
              <a:gd name="connsiteY48" fmla="*/ 850107 h 1309688"/>
              <a:gd name="connsiteX49" fmla="*/ 1636322 w 2636446"/>
              <a:gd name="connsiteY49" fmla="*/ 859632 h 1309688"/>
              <a:gd name="connsiteX50" fmla="*/ 1550597 w 2636446"/>
              <a:gd name="connsiteY50" fmla="*/ 866775 h 1309688"/>
              <a:gd name="connsiteX51" fmla="*/ 1441059 w 2636446"/>
              <a:gd name="connsiteY51" fmla="*/ 890588 h 1309688"/>
              <a:gd name="connsiteX52" fmla="*/ 1341047 w 2636446"/>
              <a:gd name="connsiteY52" fmla="*/ 919163 h 1309688"/>
              <a:gd name="connsiteX53" fmla="*/ 1252941 w 2636446"/>
              <a:gd name="connsiteY53" fmla="*/ 962025 h 1309688"/>
              <a:gd name="connsiteX54" fmla="*/ 1193409 w 2636446"/>
              <a:gd name="connsiteY54" fmla="*/ 995363 h 1309688"/>
              <a:gd name="connsiteX55" fmla="*/ 1114828 w 2636446"/>
              <a:gd name="connsiteY55" fmla="*/ 1021557 h 1309688"/>
              <a:gd name="connsiteX56" fmla="*/ 1026722 w 2636446"/>
              <a:gd name="connsiteY56" fmla="*/ 1052513 h 1309688"/>
              <a:gd name="connsiteX57" fmla="*/ 993384 w 2636446"/>
              <a:gd name="connsiteY57" fmla="*/ 1064419 h 1309688"/>
              <a:gd name="connsiteX58" fmla="*/ 971953 w 2636446"/>
              <a:gd name="connsiteY58" fmla="*/ 1057275 h 1309688"/>
              <a:gd name="connsiteX59" fmla="*/ 981478 w 2636446"/>
              <a:gd name="connsiteY59" fmla="*/ 1033463 h 1309688"/>
              <a:gd name="connsiteX60" fmla="*/ 995766 w 2636446"/>
              <a:gd name="connsiteY60" fmla="*/ 1016794 h 1309688"/>
              <a:gd name="connsiteX61" fmla="*/ 1007672 w 2636446"/>
              <a:gd name="connsiteY61" fmla="*/ 997744 h 1309688"/>
              <a:gd name="connsiteX62" fmla="*/ 1007672 w 2636446"/>
              <a:gd name="connsiteY62" fmla="*/ 997744 h 1309688"/>
              <a:gd name="connsiteX63" fmla="*/ 1038628 w 2636446"/>
              <a:gd name="connsiteY63" fmla="*/ 976313 h 1309688"/>
              <a:gd name="connsiteX64" fmla="*/ 1060059 w 2636446"/>
              <a:gd name="connsiteY64" fmla="*/ 983457 h 1309688"/>
              <a:gd name="connsiteX65" fmla="*/ 1069584 w 2636446"/>
              <a:gd name="connsiteY65" fmla="*/ 1012032 h 1309688"/>
              <a:gd name="connsiteX66" fmla="*/ 1086253 w 2636446"/>
              <a:gd name="connsiteY66" fmla="*/ 1009650 h 1309688"/>
              <a:gd name="connsiteX67" fmla="*/ 1083872 w 2636446"/>
              <a:gd name="connsiteY67" fmla="*/ 990600 h 1309688"/>
              <a:gd name="connsiteX68" fmla="*/ 1083872 w 2636446"/>
              <a:gd name="connsiteY68" fmla="*/ 990600 h 1309688"/>
              <a:gd name="connsiteX69" fmla="*/ 1093397 w 2636446"/>
              <a:gd name="connsiteY69" fmla="*/ 962025 h 1309688"/>
              <a:gd name="connsiteX70" fmla="*/ 1112447 w 2636446"/>
              <a:gd name="connsiteY70" fmla="*/ 952500 h 1309688"/>
              <a:gd name="connsiteX71" fmla="*/ 1091016 w 2636446"/>
              <a:gd name="connsiteY71" fmla="*/ 954882 h 1309688"/>
              <a:gd name="connsiteX72" fmla="*/ 1048153 w 2636446"/>
              <a:gd name="connsiteY72" fmla="*/ 964407 h 1309688"/>
              <a:gd name="connsiteX73" fmla="*/ 1026722 w 2636446"/>
              <a:gd name="connsiteY73" fmla="*/ 957263 h 1309688"/>
              <a:gd name="connsiteX74" fmla="*/ 998147 w 2636446"/>
              <a:gd name="connsiteY74" fmla="*/ 957263 h 1309688"/>
              <a:gd name="connsiteX75" fmla="*/ 988622 w 2636446"/>
              <a:gd name="connsiteY75" fmla="*/ 947738 h 1309688"/>
              <a:gd name="connsiteX76" fmla="*/ 1012434 w 2636446"/>
              <a:gd name="connsiteY76" fmla="*/ 935832 h 1309688"/>
              <a:gd name="connsiteX77" fmla="*/ 1062441 w 2636446"/>
              <a:gd name="connsiteY77" fmla="*/ 923925 h 1309688"/>
              <a:gd name="connsiteX78" fmla="*/ 1093397 w 2636446"/>
              <a:gd name="connsiteY78" fmla="*/ 916782 h 1309688"/>
              <a:gd name="connsiteX79" fmla="*/ 1117209 w 2636446"/>
              <a:gd name="connsiteY79" fmla="*/ 900113 h 1309688"/>
              <a:gd name="connsiteX80" fmla="*/ 1195791 w 2636446"/>
              <a:gd name="connsiteY80" fmla="*/ 883444 h 1309688"/>
              <a:gd name="connsiteX81" fmla="*/ 1214841 w 2636446"/>
              <a:gd name="connsiteY81" fmla="*/ 871538 h 1309688"/>
              <a:gd name="connsiteX82" fmla="*/ 1183884 w 2636446"/>
              <a:gd name="connsiteY82" fmla="*/ 866775 h 1309688"/>
              <a:gd name="connsiteX83" fmla="*/ 1114828 w 2636446"/>
              <a:gd name="connsiteY83" fmla="*/ 883444 h 1309688"/>
              <a:gd name="connsiteX84" fmla="*/ 1071966 w 2636446"/>
              <a:gd name="connsiteY84" fmla="*/ 895350 h 1309688"/>
              <a:gd name="connsiteX85" fmla="*/ 1048153 w 2636446"/>
              <a:gd name="connsiteY85" fmla="*/ 912019 h 1309688"/>
              <a:gd name="connsiteX86" fmla="*/ 1005291 w 2636446"/>
              <a:gd name="connsiteY86" fmla="*/ 919163 h 1309688"/>
              <a:gd name="connsiteX87" fmla="*/ 983859 w 2636446"/>
              <a:gd name="connsiteY87" fmla="*/ 914400 h 1309688"/>
              <a:gd name="connsiteX88" fmla="*/ 960047 w 2636446"/>
              <a:gd name="connsiteY88" fmla="*/ 919163 h 1309688"/>
              <a:gd name="connsiteX89" fmla="*/ 940997 w 2636446"/>
              <a:gd name="connsiteY89" fmla="*/ 904875 h 1309688"/>
              <a:gd name="connsiteX90" fmla="*/ 919566 w 2636446"/>
              <a:gd name="connsiteY90" fmla="*/ 897732 h 1309688"/>
              <a:gd name="connsiteX91" fmla="*/ 888609 w 2636446"/>
              <a:gd name="connsiteY91" fmla="*/ 897732 h 1309688"/>
              <a:gd name="connsiteX92" fmla="*/ 869559 w 2636446"/>
              <a:gd name="connsiteY92" fmla="*/ 904875 h 1309688"/>
              <a:gd name="connsiteX93" fmla="*/ 869559 w 2636446"/>
              <a:gd name="connsiteY93" fmla="*/ 885825 h 1309688"/>
              <a:gd name="connsiteX94" fmla="*/ 862416 w 2636446"/>
              <a:gd name="connsiteY94" fmla="*/ 859632 h 1309688"/>
              <a:gd name="connsiteX95" fmla="*/ 855272 w 2636446"/>
              <a:gd name="connsiteY95" fmla="*/ 828675 h 1309688"/>
              <a:gd name="connsiteX96" fmla="*/ 860034 w 2636446"/>
              <a:gd name="connsiteY96" fmla="*/ 800100 h 1309688"/>
              <a:gd name="connsiteX97" fmla="*/ 874322 w 2636446"/>
              <a:gd name="connsiteY97" fmla="*/ 778669 h 1309688"/>
              <a:gd name="connsiteX98" fmla="*/ 843366 w 2636446"/>
              <a:gd name="connsiteY98" fmla="*/ 804863 h 1309688"/>
              <a:gd name="connsiteX99" fmla="*/ 817172 w 2636446"/>
              <a:gd name="connsiteY99" fmla="*/ 804863 h 1309688"/>
              <a:gd name="connsiteX100" fmla="*/ 783834 w 2636446"/>
              <a:gd name="connsiteY100" fmla="*/ 807244 h 1309688"/>
              <a:gd name="connsiteX101" fmla="*/ 755259 w 2636446"/>
              <a:gd name="connsiteY101" fmla="*/ 800100 h 1309688"/>
              <a:gd name="connsiteX102" fmla="*/ 731447 w 2636446"/>
              <a:gd name="connsiteY102" fmla="*/ 778669 h 1309688"/>
              <a:gd name="connsiteX103" fmla="*/ 707634 w 2636446"/>
              <a:gd name="connsiteY103" fmla="*/ 771525 h 1309688"/>
              <a:gd name="connsiteX104" fmla="*/ 662391 w 2636446"/>
              <a:gd name="connsiteY104" fmla="*/ 778669 h 1309688"/>
              <a:gd name="connsiteX105" fmla="*/ 619528 w 2636446"/>
              <a:gd name="connsiteY105" fmla="*/ 785813 h 1309688"/>
              <a:gd name="connsiteX106" fmla="*/ 574284 w 2636446"/>
              <a:gd name="connsiteY106" fmla="*/ 792957 h 1309688"/>
              <a:gd name="connsiteX107" fmla="*/ 555234 w 2636446"/>
              <a:gd name="connsiteY107" fmla="*/ 781050 h 1309688"/>
              <a:gd name="connsiteX108" fmla="*/ 550472 w 2636446"/>
              <a:gd name="connsiteY108" fmla="*/ 764382 h 1309688"/>
              <a:gd name="connsiteX109" fmla="*/ 540947 w 2636446"/>
              <a:gd name="connsiteY109" fmla="*/ 740569 h 1309688"/>
              <a:gd name="connsiteX110" fmla="*/ 540947 w 2636446"/>
              <a:gd name="connsiteY110" fmla="*/ 740569 h 1309688"/>
              <a:gd name="connsiteX111" fmla="*/ 545709 w 2636446"/>
              <a:gd name="connsiteY111" fmla="*/ 792957 h 1309688"/>
              <a:gd name="connsiteX112" fmla="*/ 559997 w 2636446"/>
              <a:gd name="connsiteY112" fmla="*/ 809625 h 1309688"/>
              <a:gd name="connsiteX113" fmla="*/ 610003 w 2636446"/>
              <a:gd name="connsiteY113" fmla="*/ 814388 h 1309688"/>
              <a:gd name="connsiteX114" fmla="*/ 660009 w 2636446"/>
              <a:gd name="connsiteY114" fmla="*/ 802482 h 1309688"/>
              <a:gd name="connsiteX115" fmla="*/ 693347 w 2636446"/>
              <a:gd name="connsiteY115" fmla="*/ 797719 h 1309688"/>
              <a:gd name="connsiteX116" fmla="*/ 724303 w 2636446"/>
              <a:gd name="connsiteY116" fmla="*/ 804863 h 1309688"/>
              <a:gd name="connsiteX117" fmla="*/ 740972 w 2636446"/>
              <a:gd name="connsiteY117" fmla="*/ 831057 h 1309688"/>
              <a:gd name="connsiteX118" fmla="*/ 767166 w 2636446"/>
              <a:gd name="connsiteY118" fmla="*/ 831057 h 1309688"/>
              <a:gd name="connsiteX119" fmla="*/ 802884 w 2636446"/>
              <a:gd name="connsiteY119" fmla="*/ 826294 h 1309688"/>
              <a:gd name="connsiteX120" fmla="*/ 831459 w 2636446"/>
              <a:gd name="connsiteY120" fmla="*/ 835819 h 1309688"/>
              <a:gd name="connsiteX121" fmla="*/ 838603 w 2636446"/>
              <a:gd name="connsiteY121" fmla="*/ 881063 h 1309688"/>
              <a:gd name="connsiteX122" fmla="*/ 850509 w 2636446"/>
              <a:gd name="connsiteY122" fmla="*/ 919163 h 1309688"/>
              <a:gd name="connsiteX123" fmla="*/ 850509 w 2636446"/>
              <a:gd name="connsiteY123" fmla="*/ 935832 h 1309688"/>
              <a:gd name="connsiteX124" fmla="*/ 840984 w 2636446"/>
              <a:gd name="connsiteY124" fmla="*/ 952500 h 1309688"/>
              <a:gd name="connsiteX125" fmla="*/ 824316 w 2636446"/>
              <a:gd name="connsiteY125" fmla="*/ 962025 h 1309688"/>
              <a:gd name="connsiteX126" fmla="*/ 802884 w 2636446"/>
              <a:gd name="connsiteY126" fmla="*/ 966788 h 1309688"/>
              <a:gd name="connsiteX127" fmla="*/ 781453 w 2636446"/>
              <a:gd name="connsiteY127" fmla="*/ 966788 h 1309688"/>
              <a:gd name="connsiteX128" fmla="*/ 769547 w 2636446"/>
              <a:gd name="connsiteY128" fmla="*/ 976313 h 1309688"/>
              <a:gd name="connsiteX129" fmla="*/ 769547 w 2636446"/>
              <a:gd name="connsiteY129" fmla="*/ 976313 h 1309688"/>
              <a:gd name="connsiteX130" fmla="*/ 800503 w 2636446"/>
              <a:gd name="connsiteY130" fmla="*/ 978694 h 1309688"/>
              <a:gd name="connsiteX131" fmla="*/ 817172 w 2636446"/>
              <a:gd name="connsiteY131" fmla="*/ 990600 h 1309688"/>
              <a:gd name="connsiteX132" fmla="*/ 838603 w 2636446"/>
              <a:gd name="connsiteY132" fmla="*/ 981075 h 1309688"/>
              <a:gd name="connsiteX133" fmla="*/ 838603 w 2636446"/>
              <a:gd name="connsiteY133" fmla="*/ 981075 h 1309688"/>
              <a:gd name="connsiteX134" fmla="*/ 864797 w 2636446"/>
              <a:gd name="connsiteY134" fmla="*/ 983457 h 1309688"/>
              <a:gd name="connsiteX135" fmla="*/ 881466 w 2636446"/>
              <a:gd name="connsiteY135" fmla="*/ 971550 h 1309688"/>
              <a:gd name="connsiteX136" fmla="*/ 910041 w 2636446"/>
              <a:gd name="connsiteY136" fmla="*/ 1009650 h 1309688"/>
              <a:gd name="connsiteX137" fmla="*/ 910041 w 2636446"/>
              <a:gd name="connsiteY137" fmla="*/ 1050132 h 1309688"/>
              <a:gd name="connsiteX138" fmla="*/ 902897 w 2636446"/>
              <a:gd name="connsiteY138" fmla="*/ 1071563 h 1309688"/>
              <a:gd name="connsiteX139" fmla="*/ 881466 w 2636446"/>
              <a:gd name="connsiteY139" fmla="*/ 1092994 h 1309688"/>
              <a:gd name="connsiteX140" fmla="*/ 843366 w 2636446"/>
              <a:gd name="connsiteY140" fmla="*/ 1107282 h 1309688"/>
              <a:gd name="connsiteX141" fmla="*/ 829078 w 2636446"/>
              <a:gd name="connsiteY141" fmla="*/ 1123950 h 1309688"/>
              <a:gd name="connsiteX142" fmla="*/ 812409 w 2636446"/>
              <a:gd name="connsiteY142" fmla="*/ 1145382 h 1309688"/>
              <a:gd name="connsiteX143" fmla="*/ 783834 w 2636446"/>
              <a:gd name="connsiteY143" fmla="*/ 1152525 h 1309688"/>
              <a:gd name="connsiteX144" fmla="*/ 767166 w 2636446"/>
              <a:gd name="connsiteY144" fmla="*/ 1159669 h 1309688"/>
              <a:gd name="connsiteX145" fmla="*/ 752878 w 2636446"/>
              <a:gd name="connsiteY145" fmla="*/ 1162050 h 1309688"/>
              <a:gd name="connsiteX146" fmla="*/ 745734 w 2636446"/>
              <a:gd name="connsiteY146" fmla="*/ 1147763 h 1309688"/>
              <a:gd name="connsiteX147" fmla="*/ 745734 w 2636446"/>
              <a:gd name="connsiteY147" fmla="*/ 1147763 h 1309688"/>
              <a:gd name="connsiteX148" fmla="*/ 736209 w 2636446"/>
              <a:gd name="connsiteY148" fmla="*/ 1173957 h 1309688"/>
              <a:gd name="connsiteX149" fmla="*/ 717159 w 2636446"/>
              <a:gd name="connsiteY149" fmla="*/ 1188244 h 1309688"/>
              <a:gd name="connsiteX150" fmla="*/ 700491 w 2636446"/>
              <a:gd name="connsiteY150" fmla="*/ 1195388 h 1309688"/>
              <a:gd name="connsiteX151" fmla="*/ 700491 w 2636446"/>
              <a:gd name="connsiteY151" fmla="*/ 1173957 h 1309688"/>
              <a:gd name="connsiteX152" fmla="*/ 688584 w 2636446"/>
              <a:gd name="connsiteY152" fmla="*/ 1152525 h 1309688"/>
              <a:gd name="connsiteX153" fmla="*/ 690966 w 2636446"/>
              <a:gd name="connsiteY153" fmla="*/ 1197769 h 1309688"/>
              <a:gd name="connsiteX154" fmla="*/ 679059 w 2636446"/>
              <a:gd name="connsiteY154" fmla="*/ 1214438 h 1309688"/>
              <a:gd name="connsiteX155" fmla="*/ 669534 w 2636446"/>
              <a:gd name="connsiteY155" fmla="*/ 1204913 h 1309688"/>
              <a:gd name="connsiteX156" fmla="*/ 648103 w 2636446"/>
              <a:gd name="connsiteY156" fmla="*/ 1197769 h 1309688"/>
              <a:gd name="connsiteX157" fmla="*/ 631434 w 2636446"/>
              <a:gd name="connsiteY157" fmla="*/ 1193007 h 1309688"/>
              <a:gd name="connsiteX158" fmla="*/ 614766 w 2636446"/>
              <a:gd name="connsiteY158" fmla="*/ 1221582 h 1309688"/>
              <a:gd name="connsiteX159" fmla="*/ 617147 w 2636446"/>
              <a:gd name="connsiteY159" fmla="*/ 1250157 h 1309688"/>
              <a:gd name="connsiteX160" fmla="*/ 605241 w 2636446"/>
              <a:gd name="connsiteY160" fmla="*/ 1273969 h 1309688"/>
              <a:gd name="connsiteX161" fmla="*/ 576666 w 2636446"/>
              <a:gd name="connsiteY161" fmla="*/ 1281113 h 1309688"/>
              <a:gd name="connsiteX162" fmla="*/ 557616 w 2636446"/>
              <a:gd name="connsiteY162" fmla="*/ 1295400 h 1309688"/>
              <a:gd name="connsiteX163" fmla="*/ 514753 w 2636446"/>
              <a:gd name="connsiteY163" fmla="*/ 1309688 h 1309688"/>
              <a:gd name="connsiteX164" fmla="*/ 488559 w 2636446"/>
              <a:gd name="connsiteY164" fmla="*/ 1297782 h 1309688"/>
              <a:gd name="connsiteX165" fmla="*/ 471891 w 2636446"/>
              <a:gd name="connsiteY165" fmla="*/ 1288257 h 1309688"/>
              <a:gd name="connsiteX166" fmla="*/ 452841 w 2636446"/>
              <a:gd name="connsiteY166" fmla="*/ 1283494 h 1309688"/>
              <a:gd name="connsiteX167" fmla="*/ 431409 w 2636446"/>
              <a:gd name="connsiteY167" fmla="*/ 1266825 h 1309688"/>
              <a:gd name="connsiteX168" fmla="*/ 431409 w 2636446"/>
              <a:gd name="connsiteY168" fmla="*/ 1266825 h 1309688"/>
              <a:gd name="connsiteX169" fmla="*/ 431409 w 2636446"/>
              <a:gd name="connsiteY169" fmla="*/ 1266825 h 1309688"/>
              <a:gd name="connsiteX170" fmla="*/ 398072 w 2636446"/>
              <a:gd name="connsiteY170" fmla="*/ 1228725 h 1309688"/>
              <a:gd name="connsiteX171" fmla="*/ 388547 w 2636446"/>
              <a:gd name="connsiteY171" fmla="*/ 1216819 h 1309688"/>
              <a:gd name="connsiteX172" fmla="*/ 379022 w 2636446"/>
              <a:gd name="connsiteY172" fmla="*/ 1219200 h 1309688"/>
              <a:gd name="connsiteX173" fmla="*/ 379022 w 2636446"/>
              <a:gd name="connsiteY173" fmla="*/ 1204913 h 1309688"/>
              <a:gd name="connsiteX174" fmla="*/ 374259 w 2636446"/>
              <a:gd name="connsiteY174" fmla="*/ 1190625 h 1309688"/>
              <a:gd name="connsiteX175" fmla="*/ 357591 w 2636446"/>
              <a:gd name="connsiteY175" fmla="*/ 1195388 h 1309688"/>
              <a:gd name="connsiteX176" fmla="*/ 350447 w 2636446"/>
              <a:gd name="connsiteY176" fmla="*/ 1173957 h 1309688"/>
              <a:gd name="connsiteX177" fmla="*/ 336159 w 2636446"/>
              <a:gd name="connsiteY177" fmla="*/ 1154907 h 1309688"/>
              <a:gd name="connsiteX178" fmla="*/ 350447 w 2636446"/>
              <a:gd name="connsiteY178" fmla="*/ 1143000 h 1309688"/>
              <a:gd name="connsiteX179" fmla="*/ 343303 w 2636446"/>
              <a:gd name="connsiteY179" fmla="*/ 1119188 h 1309688"/>
              <a:gd name="connsiteX180" fmla="*/ 326634 w 2636446"/>
              <a:gd name="connsiteY180" fmla="*/ 1107282 h 1309688"/>
              <a:gd name="connsiteX181" fmla="*/ 333778 w 2636446"/>
              <a:gd name="connsiteY181" fmla="*/ 1090613 h 1309688"/>
              <a:gd name="connsiteX182" fmla="*/ 345684 w 2636446"/>
              <a:gd name="connsiteY182" fmla="*/ 1092994 h 1309688"/>
              <a:gd name="connsiteX183" fmla="*/ 374259 w 2636446"/>
              <a:gd name="connsiteY183" fmla="*/ 1097757 h 1309688"/>
              <a:gd name="connsiteX184" fmla="*/ 371878 w 2636446"/>
              <a:gd name="connsiteY184" fmla="*/ 1073944 h 1309688"/>
              <a:gd name="connsiteX185" fmla="*/ 398072 w 2636446"/>
              <a:gd name="connsiteY185" fmla="*/ 1054894 h 1309688"/>
              <a:gd name="connsiteX186" fmla="*/ 402835 w 2636446"/>
              <a:gd name="connsiteY186" fmla="*/ 997744 h 1309688"/>
              <a:gd name="connsiteX187" fmla="*/ 364734 w 2636446"/>
              <a:gd name="connsiteY187" fmla="*/ 957263 h 1309688"/>
              <a:gd name="connsiteX188" fmla="*/ 345684 w 2636446"/>
              <a:gd name="connsiteY188" fmla="*/ 921544 h 1309688"/>
              <a:gd name="connsiteX189" fmla="*/ 307584 w 2636446"/>
              <a:gd name="connsiteY189" fmla="*/ 888207 h 1309688"/>
              <a:gd name="connsiteX190" fmla="*/ 302822 w 2636446"/>
              <a:gd name="connsiteY190" fmla="*/ 821532 h 1309688"/>
              <a:gd name="connsiteX191" fmla="*/ 321872 w 2636446"/>
              <a:gd name="connsiteY191" fmla="*/ 792957 h 1309688"/>
              <a:gd name="connsiteX192" fmla="*/ 321872 w 2636446"/>
              <a:gd name="connsiteY192" fmla="*/ 792957 h 1309688"/>
              <a:gd name="connsiteX193" fmla="*/ 305203 w 2636446"/>
              <a:gd name="connsiteY193" fmla="*/ 757238 h 1309688"/>
              <a:gd name="connsiteX194" fmla="*/ 283772 w 2636446"/>
              <a:gd name="connsiteY194" fmla="*/ 742950 h 1309688"/>
              <a:gd name="connsiteX195" fmla="*/ 276628 w 2636446"/>
              <a:gd name="connsiteY195" fmla="*/ 726282 h 1309688"/>
              <a:gd name="connsiteX196" fmla="*/ 259959 w 2636446"/>
              <a:gd name="connsiteY196" fmla="*/ 704850 h 1309688"/>
              <a:gd name="connsiteX197" fmla="*/ 240909 w 2636446"/>
              <a:gd name="connsiteY197" fmla="*/ 681038 h 1309688"/>
              <a:gd name="connsiteX198" fmla="*/ 214716 w 2636446"/>
              <a:gd name="connsiteY198" fmla="*/ 671513 h 1309688"/>
              <a:gd name="connsiteX199" fmla="*/ 138516 w 2636446"/>
              <a:gd name="connsiteY199" fmla="*/ 592932 h 1309688"/>
              <a:gd name="connsiteX200" fmla="*/ 71841 w 2636446"/>
              <a:gd name="connsiteY200" fmla="*/ 481013 h 1309688"/>
              <a:gd name="connsiteX201" fmla="*/ 59934 w 2636446"/>
              <a:gd name="connsiteY201" fmla="*/ 423863 h 1309688"/>
              <a:gd name="connsiteX202" fmla="*/ 28978 w 2636446"/>
              <a:gd name="connsiteY202" fmla="*/ 373857 h 1309688"/>
              <a:gd name="connsiteX203" fmla="*/ 28978 w 2636446"/>
              <a:gd name="connsiteY203" fmla="*/ 342900 h 1309688"/>
              <a:gd name="connsiteX204" fmla="*/ 9928 w 2636446"/>
              <a:gd name="connsiteY204" fmla="*/ 292894 h 1309688"/>
              <a:gd name="connsiteX205" fmla="*/ 12309 w 2636446"/>
              <a:gd name="connsiteY205" fmla="*/ 259557 h 1309688"/>
              <a:gd name="connsiteX206" fmla="*/ 5166 w 2636446"/>
              <a:gd name="connsiteY206" fmla="*/ 216694 h 1309688"/>
              <a:gd name="connsiteX207" fmla="*/ 403 w 2636446"/>
              <a:gd name="connsiteY207" fmla="*/ 69057 h 1309688"/>
              <a:gd name="connsiteX208" fmla="*/ 21835 w 2636446"/>
              <a:gd name="connsiteY208" fmla="*/ 0 h 1309688"/>
              <a:gd name="connsiteX209" fmla="*/ 2605491 w 2636446"/>
              <a:gd name="connsiteY209" fmla="*/ 4763 h 1309688"/>
              <a:gd name="connsiteX210" fmla="*/ 2636446 w 2636446"/>
              <a:gd name="connsiteY210" fmla="*/ 881062 h 1309688"/>
              <a:gd name="connsiteX0" fmla="*/ 2636602 w 2636602"/>
              <a:gd name="connsiteY0" fmla="*/ 881062 h 1309688"/>
              <a:gd name="connsiteX1" fmla="*/ 2034147 w 2636602"/>
              <a:gd name="connsiteY1" fmla="*/ 962025 h 1309688"/>
              <a:gd name="connsiteX2" fmla="*/ 1996047 w 2636602"/>
              <a:gd name="connsiteY2" fmla="*/ 931069 h 1309688"/>
              <a:gd name="connsiteX3" fmla="*/ 1962709 w 2636602"/>
              <a:gd name="connsiteY3" fmla="*/ 902494 h 1309688"/>
              <a:gd name="connsiteX4" fmla="*/ 1922228 w 2636602"/>
              <a:gd name="connsiteY4" fmla="*/ 881063 h 1309688"/>
              <a:gd name="connsiteX5" fmla="*/ 1905559 w 2636602"/>
              <a:gd name="connsiteY5" fmla="*/ 876300 h 1309688"/>
              <a:gd name="connsiteX6" fmla="*/ 1905559 w 2636602"/>
              <a:gd name="connsiteY6" fmla="*/ 876300 h 1309688"/>
              <a:gd name="connsiteX7" fmla="*/ 1934134 w 2636602"/>
              <a:gd name="connsiteY7" fmla="*/ 869157 h 1309688"/>
              <a:gd name="connsiteX8" fmla="*/ 1953184 w 2636602"/>
              <a:gd name="connsiteY8" fmla="*/ 862013 h 1309688"/>
              <a:gd name="connsiteX9" fmla="*/ 1934134 w 2636602"/>
              <a:gd name="connsiteY9" fmla="*/ 852488 h 1309688"/>
              <a:gd name="connsiteX10" fmla="*/ 1900797 w 2636602"/>
              <a:gd name="connsiteY10" fmla="*/ 842963 h 1309688"/>
              <a:gd name="connsiteX11" fmla="*/ 1872222 w 2636602"/>
              <a:gd name="connsiteY11" fmla="*/ 828675 h 1309688"/>
              <a:gd name="connsiteX12" fmla="*/ 1841265 w 2636602"/>
              <a:gd name="connsiteY12" fmla="*/ 812007 h 1309688"/>
              <a:gd name="connsiteX13" fmla="*/ 1819834 w 2636602"/>
              <a:gd name="connsiteY13" fmla="*/ 797719 h 1309688"/>
              <a:gd name="connsiteX14" fmla="*/ 1815072 w 2636602"/>
              <a:gd name="connsiteY14" fmla="*/ 778669 h 1309688"/>
              <a:gd name="connsiteX15" fmla="*/ 1843647 w 2636602"/>
              <a:gd name="connsiteY15" fmla="*/ 788194 h 1309688"/>
              <a:gd name="connsiteX16" fmla="*/ 1843647 w 2636602"/>
              <a:gd name="connsiteY16" fmla="*/ 788194 h 1309688"/>
              <a:gd name="connsiteX17" fmla="*/ 1872222 w 2636602"/>
              <a:gd name="connsiteY17" fmla="*/ 790575 h 1309688"/>
              <a:gd name="connsiteX18" fmla="*/ 1917465 w 2636602"/>
              <a:gd name="connsiteY18" fmla="*/ 800100 h 1309688"/>
              <a:gd name="connsiteX19" fmla="*/ 1917465 w 2636602"/>
              <a:gd name="connsiteY19" fmla="*/ 800100 h 1309688"/>
              <a:gd name="connsiteX20" fmla="*/ 1898415 w 2636602"/>
              <a:gd name="connsiteY20" fmla="*/ 769144 h 1309688"/>
              <a:gd name="connsiteX21" fmla="*/ 1862697 w 2636602"/>
              <a:gd name="connsiteY21" fmla="*/ 776288 h 1309688"/>
              <a:gd name="connsiteX22" fmla="*/ 1838884 w 2636602"/>
              <a:gd name="connsiteY22" fmla="*/ 769144 h 1309688"/>
              <a:gd name="connsiteX23" fmla="*/ 1812690 w 2636602"/>
              <a:gd name="connsiteY23" fmla="*/ 766763 h 1309688"/>
              <a:gd name="connsiteX24" fmla="*/ 1786497 w 2636602"/>
              <a:gd name="connsiteY24" fmla="*/ 776288 h 1309688"/>
              <a:gd name="connsiteX25" fmla="*/ 1757922 w 2636602"/>
              <a:gd name="connsiteY25" fmla="*/ 783432 h 1309688"/>
              <a:gd name="connsiteX26" fmla="*/ 1729347 w 2636602"/>
              <a:gd name="connsiteY26" fmla="*/ 783432 h 1309688"/>
              <a:gd name="connsiteX27" fmla="*/ 1703153 w 2636602"/>
              <a:gd name="connsiteY27" fmla="*/ 769144 h 1309688"/>
              <a:gd name="connsiteX28" fmla="*/ 1679340 w 2636602"/>
              <a:gd name="connsiteY28" fmla="*/ 781050 h 1309688"/>
              <a:gd name="connsiteX29" fmla="*/ 1665053 w 2636602"/>
              <a:gd name="connsiteY29" fmla="*/ 776288 h 1309688"/>
              <a:gd name="connsiteX30" fmla="*/ 1629334 w 2636602"/>
              <a:gd name="connsiteY30" fmla="*/ 783432 h 1309688"/>
              <a:gd name="connsiteX31" fmla="*/ 1593615 w 2636602"/>
              <a:gd name="connsiteY31" fmla="*/ 783432 h 1309688"/>
              <a:gd name="connsiteX32" fmla="*/ 1569803 w 2636602"/>
              <a:gd name="connsiteY32" fmla="*/ 778669 h 1309688"/>
              <a:gd name="connsiteX33" fmla="*/ 1548372 w 2636602"/>
              <a:gd name="connsiteY33" fmla="*/ 764382 h 1309688"/>
              <a:gd name="connsiteX34" fmla="*/ 1548372 w 2636602"/>
              <a:gd name="connsiteY34" fmla="*/ 750094 h 1309688"/>
              <a:gd name="connsiteX35" fmla="*/ 1524559 w 2636602"/>
              <a:gd name="connsiteY35" fmla="*/ 785813 h 1309688"/>
              <a:gd name="connsiteX36" fmla="*/ 1529322 w 2636602"/>
              <a:gd name="connsiteY36" fmla="*/ 807244 h 1309688"/>
              <a:gd name="connsiteX37" fmla="*/ 1534084 w 2636602"/>
              <a:gd name="connsiteY37" fmla="*/ 823913 h 1309688"/>
              <a:gd name="connsiteX38" fmla="*/ 1579328 w 2636602"/>
              <a:gd name="connsiteY38" fmla="*/ 809625 h 1309688"/>
              <a:gd name="connsiteX39" fmla="*/ 1615047 w 2636602"/>
              <a:gd name="connsiteY39" fmla="*/ 807244 h 1309688"/>
              <a:gd name="connsiteX40" fmla="*/ 1655528 w 2636602"/>
              <a:gd name="connsiteY40" fmla="*/ 800100 h 1309688"/>
              <a:gd name="connsiteX41" fmla="*/ 1676959 w 2636602"/>
              <a:gd name="connsiteY41" fmla="*/ 800100 h 1309688"/>
              <a:gd name="connsiteX42" fmla="*/ 1703153 w 2636602"/>
              <a:gd name="connsiteY42" fmla="*/ 797719 h 1309688"/>
              <a:gd name="connsiteX43" fmla="*/ 1729347 w 2636602"/>
              <a:gd name="connsiteY43" fmla="*/ 814388 h 1309688"/>
              <a:gd name="connsiteX44" fmla="*/ 1750778 w 2636602"/>
              <a:gd name="connsiteY44" fmla="*/ 814388 h 1309688"/>
              <a:gd name="connsiteX45" fmla="*/ 1781734 w 2636602"/>
              <a:gd name="connsiteY45" fmla="*/ 823913 h 1309688"/>
              <a:gd name="connsiteX46" fmla="*/ 1796022 w 2636602"/>
              <a:gd name="connsiteY46" fmla="*/ 833438 h 1309688"/>
              <a:gd name="connsiteX47" fmla="*/ 1796022 w 2636602"/>
              <a:gd name="connsiteY47" fmla="*/ 852488 h 1309688"/>
              <a:gd name="connsiteX48" fmla="*/ 1724584 w 2636602"/>
              <a:gd name="connsiteY48" fmla="*/ 850107 h 1309688"/>
              <a:gd name="connsiteX49" fmla="*/ 1636478 w 2636602"/>
              <a:gd name="connsiteY49" fmla="*/ 859632 h 1309688"/>
              <a:gd name="connsiteX50" fmla="*/ 1550753 w 2636602"/>
              <a:gd name="connsiteY50" fmla="*/ 866775 h 1309688"/>
              <a:gd name="connsiteX51" fmla="*/ 1441215 w 2636602"/>
              <a:gd name="connsiteY51" fmla="*/ 890588 h 1309688"/>
              <a:gd name="connsiteX52" fmla="*/ 1341203 w 2636602"/>
              <a:gd name="connsiteY52" fmla="*/ 919163 h 1309688"/>
              <a:gd name="connsiteX53" fmla="*/ 1253097 w 2636602"/>
              <a:gd name="connsiteY53" fmla="*/ 962025 h 1309688"/>
              <a:gd name="connsiteX54" fmla="*/ 1193565 w 2636602"/>
              <a:gd name="connsiteY54" fmla="*/ 995363 h 1309688"/>
              <a:gd name="connsiteX55" fmla="*/ 1114984 w 2636602"/>
              <a:gd name="connsiteY55" fmla="*/ 1021557 h 1309688"/>
              <a:gd name="connsiteX56" fmla="*/ 1026878 w 2636602"/>
              <a:gd name="connsiteY56" fmla="*/ 1052513 h 1309688"/>
              <a:gd name="connsiteX57" fmla="*/ 993540 w 2636602"/>
              <a:gd name="connsiteY57" fmla="*/ 1064419 h 1309688"/>
              <a:gd name="connsiteX58" fmla="*/ 972109 w 2636602"/>
              <a:gd name="connsiteY58" fmla="*/ 1057275 h 1309688"/>
              <a:gd name="connsiteX59" fmla="*/ 981634 w 2636602"/>
              <a:gd name="connsiteY59" fmla="*/ 1033463 h 1309688"/>
              <a:gd name="connsiteX60" fmla="*/ 995922 w 2636602"/>
              <a:gd name="connsiteY60" fmla="*/ 1016794 h 1309688"/>
              <a:gd name="connsiteX61" fmla="*/ 1007828 w 2636602"/>
              <a:gd name="connsiteY61" fmla="*/ 997744 h 1309688"/>
              <a:gd name="connsiteX62" fmla="*/ 1007828 w 2636602"/>
              <a:gd name="connsiteY62" fmla="*/ 997744 h 1309688"/>
              <a:gd name="connsiteX63" fmla="*/ 1038784 w 2636602"/>
              <a:gd name="connsiteY63" fmla="*/ 976313 h 1309688"/>
              <a:gd name="connsiteX64" fmla="*/ 1060215 w 2636602"/>
              <a:gd name="connsiteY64" fmla="*/ 983457 h 1309688"/>
              <a:gd name="connsiteX65" fmla="*/ 1069740 w 2636602"/>
              <a:gd name="connsiteY65" fmla="*/ 1012032 h 1309688"/>
              <a:gd name="connsiteX66" fmla="*/ 1086409 w 2636602"/>
              <a:gd name="connsiteY66" fmla="*/ 1009650 h 1309688"/>
              <a:gd name="connsiteX67" fmla="*/ 1084028 w 2636602"/>
              <a:gd name="connsiteY67" fmla="*/ 990600 h 1309688"/>
              <a:gd name="connsiteX68" fmla="*/ 1084028 w 2636602"/>
              <a:gd name="connsiteY68" fmla="*/ 990600 h 1309688"/>
              <a:gd name="connsiteX69" fmla="*/ 1093553 w 2636602"/>
              <a:gd name="connsiteY69" fmla="*/ 962025 h 1309688"/>
              <a:gd name="connsiteX70" fmla="*/ 1112603 w 2636602"/>
              <a:gd name="connsiteY70" fmla="*/ 952500 h 1309688"/>
              <a:gd name="connsiteX71" fmla="*/ 1091172 w 2636602"/>
              <a:gd name="connsiteY71" fmla="*/ 954882 h 1309688"/>
              <a:gd name="connsiteX72" fmla="*/ 1048309 w 2636602"/>
              <a:gd name="connsiteY72" fmla="*/ 964407 h 1309688"/>
              <a:gd name="connsiteX73" fmla="*/ 1026878 w 2636602"/>
              <a:gd name="connsiteY73" fmla="*/ 957263 h 1309688"/>
              <a:gd name="connsiteX74" fmla="*/ 998303 w 2636602"/>
              <a:gd name="connsiteY74" fmla="*/ 957263 h 1309688"/>
              <a:gd name="connsiteX75" fmla="*/ 988778 w 2636602"/>
              <a:gd name="connsiteY75" fmla="*/ 947738 h 1309688"/>
              <a:gd name="connsiteX76" fmla="*/ 1012590 w 2636602"/>
              <a:gd name="connsiteY76" fmla="*/ 935832 h 1309688"/>
              <a:gd name="connsiteX77" fmla="*/ 1062597 w 2636602"/>
              <a:gd name="connsiteY77" fmla="*/ 923925 h 1309688"/>
              <a:gd name="connsiteX78" fmla="*/ 1093553 w 2636602"/>
              <a:gd name="connsiteY78" fmla="*/ 916782 h 1309688"/>
              <a:gd name="connsiteX79" fmla="*/ 1117365 w 2636602"/>
              <a:gd name="connsiteY79" fmla="*/ 900113 h 1309688"/>
              <a:gd name="connsiteX80" fmla="*/ 1195947 w 2636602"/>
              <a:gd name="connsiteY80" fmla="*/ 883444 h 1309688"/>
              <a:gd name="connsiteX81" fmla="*/ 1214997 w 2636602"/>
              <a:gd name="connsiteY81" fmla="*/ 871538 h 1309688"/>
              <a:gd name="connsiteX82" fmla="*/ 1184040 w 2636602"/>
              <a:gd name="connsiteY82" fmla="*/ 866775 h 1309688"/>
              <a:gd name="connsiteX83" fmla="*/ 1114984 w 2636602"/>
              <a:gd name="connsiteY83" fmla="*/ 883444 h 1309688"/>
              <a:gd name="connsiteX84" fmla="*/ 1072122 w 2636602"/>
              <a:gd name="connsiteY84" fmla="*/ 895350 h 1309688"/>
              <a:gd name="connsiteX85" fmla="*/ 1048309 w 2636602"/>
              <a:gd name="connsiteY85" fmla="*/ 912019 h 1309688"/>
              <a:gd name="connsiteX86" fmla="*/ 1005447 w 2636602"/>
              <a:gd name="connsiteY86" fmla="*/ 919163 h 1309688"/>
              <a:gd name="connsiteX87" fmla="*/ 984015 w 2636602"/>
              <a:gd name="connsiteY87" fmla="*/ 914400 h 1309688"/>
              <a:gd name="connsiteX88" fmla="*/ 960203 w 2636602"/>
              <a:gd name="connsiteY88" fmla="*/ 919163 h 1309688"/>
              <a:gd name="connsiteX89" fmla="*/ 941153 w 2636602"/>
              <a:gd name="connsiteY89" fmla="*/ 904875 h 1309688"/>
              <a:gd name="connsiteX90" fmla="*/ 919722 w 2636602"/>
              <a:gd name="connsiteY90" fmla="*/ 897732 h 1309688"/>
              <a:gd name="connsiteX91" fmla="*/ 888765 w 2636602"/>
              <a:gd name="connsiteY91" fmla="*/ 897732 h 1309688"/>
              <a:gd name="connsiteX92" fmla="*/ 869715 w 2636602"/>
              <a:gd name="connsiteY92" fmla="*/ 904875 h 1309688"/>
              <a:gd name="connsiteX93" fmla="*/ 869715 w 2636602"/>
              <a:gd name="connsiteY93" fmla="*/ 885825 h 1309688"/>
              <a:gd name="connsiteX94" fmla="*/ 862572 w 2636602"/>
              <a:gd name="connsiteY94" fmla="*/ 859632 h 1309688"/>
              <a:gd name="connsiteX95" fmla="*/ 855428 w 2636602"/>
              <a:gd name="connsiteY95" fmla="*/ 828675 h 1309688"/>
              <a:gd name="connsiteX96" fmla="*/ 860190 w 2636602"/>
              <a:gd name="connsiteY96" fmla="*/ 800100 h 1309688"/>
              <a:gd name="connsiteX97" fmla="*/ 874478 w 2636602"/>
              <a:gd name="connsiteY97" fmla="*/ 778669 h 1309688"/>
              <a:gd name="connsiteX98" fmla="*/ 843522 w 2636602"/>
              <a:gd name="connsiteY98" fmla="*/ 804863 h 1309688"/>
              <a:gd name="connsiteX99" fmla="*/ 817328 w 2636602"/>
              <a:gd name="connsiteY99" fmla="*/ 804863 h 1309688"/>
              <a:gd name="connsiteX100" fmla="*/ 783990 w 2636602"/>
              <a:gd name="connsiteY100" fmla="*/ 807244 h 1309688"/>
              <a:gd name="connsiteX101" fmla="*/ 755415 w 2636602"/>
              <a:gd name="connsiteY101" fmla="*/ 800100 h 1309688"/>
              <a:gd name="connsiteX102" fmla="*/ 731603 w 2636602"/>
              <a:gd name="connsiteY102" fmla="*/ 778669 h 1309688"/>
              <a:gd name="connsiteX103" fmla="*/ 707790 w 2636602"/>
              <a:gd name="connsiteY103" fmla="*/ 771525 h 1309688"/>
              <a:gd name="connsiteX104" fmla="*/ 662547 w 2636602"/>
              <a:gd name="connsiteY104" fmla="*/ 778669 h 1309688"/>
              <a:gd name="connsiteX105" fmla="*/ 619684 w 2636602"/>
              <a:gd name="connsiteY105" fmla="*/ 785813 h 1309688"/>
              <a:gd name="connsiteX106" fmla="*/ 574440 w 2636602"/>
              <a:gd name="connsiteY106" fmla="*/ 792957 h 1309688"/>
              <a:gd name="connsiteX107" fmla="*/ 555390 w 2636602"/>
              <a:gd name="connsiteY107" fmla="*/ 781050 h 1309688"/>
              <a:gd name="connsiteX108" fmla="*/ 550628 w 2636602"/>
              <a:gd name="connsiteY108" fmla="*/ 764382 h 1309688"/>
              <a:gd name="connsiteX109" fmla="*/ 541103 w 2636602"/>
              <a:gd name="connsiteY109" fmla="*/ 740569 h 1309688"/>
              <a:gd name="connsiteX110" fmla="*/ 541103 w 2636602"/>
              <a:gd name="connsiteY110" fmla="*/ 740569 h 1309688"/>
              <a:gd name="connsiteX111" fmla="*/ 545865 w 2636602"/>
              <a:gd name="connsiteY111" fmla="*/ 792957 h 1309688"/>
              <a:gd name="connsiteX112" fmla="*/ 560153 w 2636602"/>
              <a:gd name="connsiteY112" fmla="*/ 809625 h 1309688"/>
              <a:gd name="connsiteX113" fmla="*/ 610159 w 2636602"/>
              <a:gd name="connsiteY113" fmla="*/ 814388 h 1309688"/>
              <a:gd name="connsiteX114" fmla="*/ 660165 w 2636602"/>
              <a:gd name="connsiteY114" fmla="*/ 802482 h 1309688"/>
              <a:gd name="connsiteX115" fmla="*/ 693503 w 2636602"/>
              <a:gd name="connsiteY115" fmla="*/ 797719 h 1309688"/>
              <a:gd name="connsiteX116" fmla="*/ 724459 w 2636602"/>
              <a:gd name="connsiteY116" fmla="*/ 804863 h 1309688"/>
              <a:gd name="connsiteX117" fmla="*/ 741128 w 2636602"/>
              <a:gd name="connsiteY117" fmla="*/ 831057 h 1309688"/>
              <a:gd name="connsiteX118" fmla="*/ 767322 w 2636602"/>
              <a:gd name="connsiteY118" fmla="*/ 831057 h 1309688"/>
              <a:gd name="connsiteX119" fmla="*/ 803040 w 2636602"/>
              <a:gd name="connsiteY119" fmla="*/ 826294 h 1309688"/>
              <a:gd name="connsiteX120" fmla="*/ 831615 w 2636602"/>
              <a:gd name="connsiteY120" fmla="*/ 835819 h 1309688"/>
              <a:gd name="connsiteX121" fmla="*/ 838759 w 2636602"/>
              <a:gd name="connsiteY121" fmla="*/ 881063 h 1309688"/>
              <a:gd name="connsiteX122" fmla="*/ 850665 w 2636602"/>
              <a:gd name="connsiteY122" fmla="*/ 919163 h 1309688"/>
              <a:gd name="connsiteX123" fmla="*/ 850665 w 2636602"/>
              <a:gd name="connsiteY123" fmla="*/ 935832 h 1309688"/>
              <a:gd name="connsiteX124" fmla="*/ 841140 w 2636602"/>
              <a:gd name="connsiteY124" fmla="*/ 952500 h 1309688"/>
              <a:gd name="connsiteX125" fmla="*/ 824472 w 2636602"/>
              <a:gd name="connsiteY125" fmla="*/ 962025 h 1309688"/>
              <a:gd name="connsiteX126" fmla="*/ 803040 w 2636602"/>
              <a:gd name="connsiteY126" fmla="*/ 966788 h 1309688"/>
              <a:gd name="connsiteX127" fmla="*/ 781609 w 2636602"/>
              <a:gd name="connsiteY127" fmla="*/ 966788 h 1309688"/>
              <a:gd name="connsiteX128" fmla="*/ 769703 w 2636602"/>
              <a:gd name="connsiteY128" fmla="*/ 976313 h 1309688"/>
              <a:gd name="connsiteX129" fmla="*/ 769703 w 2636602"/>
              <a:gd name="connsiteY129" fmla="*/ 976313 h 1309688"/>
              <a:gd name="connsiteX130" fmla="*/ 800659 w 2636602"/>
              <a:gd name="connsiteY130" fmla="*/ 978694 h 1309688"/>
              <a:gd name="connsiteX131" fmla="*/ 817328 w 2636602"/>
              <a:gd name="connsiteY131" fmla="*/ 990600 h 1309688"/>
              <a:gd name="connsiteX132" fmla="*/ 838759 w 2636602"/>
              <a:gd name="connsiteY132" fmla="*/ 981075 h 1309688"/>
              <a:gd name="connsiteX133" fmla="*/ 838759 w 2636602"/>
              <a:gd name="connsiteY133" fmla="*/ 981075 h 1309688"/>
              <a:gd name="connsiteX134" fmla="*/ 864953 w 2636602"/>
              <a:gd name="connsiteY134" fmla="*/ 983457 h 1309688"/>
              <a:gd name="connsiteX135" fmla="*/ 881622 w 2636602"/>
              <a:gd name="connsiteY135" fmla="*/ 971550 h 1309688"/>
              <a:gd name="connsiteX136" fmla="*/ 910197 w 2636602"/>
              <a:gd name="connsiteY136" fmla="*/ 1009650 h 1309688"/>
              <a:gd name="connsiteX137" fmla="*/ 910197 w 2636602"/>
              <a:gd name="connsiteY137" fmla="*/ 1050132 h 1309688"/>
              <a:gd name="connsiteX138" fmla="*/ 903053 w 2636602"/>
              <a:gd name="connsiteY138" fmla="*/ 1071563 h 1309688"/>
              <a:gd name="connsiteX139" fmla="*/ 881622 w 2636602"/>
              <a:gd name="connsiteY139" fmla="*/ 1092994 h 1309688"/>
              <a:gd name="connsiteX140" fmla="*/ 843522 w 2636602"/>
              <a:gd name="connsiteY140" fmla="*/ 1107282 h 1309688"/>
              <a:gd name="connsiteX141" fmla="*/ 829234 w 2636602"/>
              <a:gd name="connsiteY141" fmla="*/ 1123950 h 1309688"/>
              <a:gd name="connsiteX142" fmla="*/ 812565 w 2636602"/>
              <a:gd name="connsiteY142" fmla="*/ 1145382 h 1309688"/>
              <a:gd name="connsiteX143" fmla="*/ 783990 w 2636602"/>
              <a:gd name="connsiteY143" fmla="*/ 1152525 h 1309688"/>
              <a:gd name="connsiteX144" fmla="*/ 767322 w 2636602"/>
              <a:gd name="connsiteY144" fmla="*/ 1159669 h 1309688"/>
              <a:gd name="connsiteX145" fmla="*/ 753034 w 2636602"/>
              <a:gd name="connsiteY145" fmla="*/ 1162050 h 1309688"/>
              <a:gd name="connsiteX146" fmla="*/ 745890 w 2636602"/>
              <a:gd name="connsiteY146" fmla="*/ 1147763 h 1309688"/>
              <a:gd name="connsiteX147" fmla="*/ 745890 w 2636602"/>
              <a:gd name="connsiteY147" fmla="*/ 1147763 h 1309688"/>
              <a:gd name="connsiteX148" fmla="*/ 736365 w 2636602"/>
              <a:gd name="connsiteY148" fmla="*/ 1173957 h 1309688"/>
              <a:gd name="connsiteX149" fmla="*/ 717315 w 2636602"/>
              <a:gd name="connsiteY149" fmla="*/ 1188244 h 1309688"/>
              <a:gd name="connsiteX150" fmla="*/ 700647 w 2636602"/>
              <a:gd name="connsiteY150" fmla="*/ 1195388 h 1309688"/>
              <a:gd name="connsiteX151" fmla="*/ 700647 w 2636602"/>
              <a:gd name="connsiteY151" fmla="*/ 1173957 h 1309688"/>
              <a:gd name="connsiteX152" fmla="*/ 688740 w 2636602"/>
              <a:gd name="connsiteY152" fmla="*/ 1152525 h 1309688"/>
              <a:gd name="connsiteX153" fmla="*/ 691122 w 2636602"/>
              <a:gd name="connsiteY153" fmla="*/ 1197769 h 1309688"/>
              <a:gd name="connsiteX154" fmla="*/ 679215 w 2636602"/>
              <a:gd name="connsiteY154" fmla="*/ 1214438 h 1309688"/>
              <a:gd name="connsiteX155" fmla="*/ 669690 w 2636602"/>
              <a:gd name="connsiteY155" fmla="*/ 1204913 h 1309688"/>
              <a:gd name="connsiteX156" fmla="*/ 648259 w 2636602"/>
              <a:gd name="connsiteY156" fmla="*/ 1197769 h 1309688"/>
              <a:gd name="connsiteX157" fmla="*/ 631590 w 2636602"/>
              <a:gd name="connsiteY157" fmla="*/ 1193007 h 1309688"/>
              <a:gd name="connsiteX158" fmla="*/ 614922 w 2636602"/>
              <a:gd name="connsiteY158" fmla="*/ 1221582 h 1309688"/>
              <a:gd name="connsiteX159" fmla="*/ 617303 w 2636602"/>
              <a:gd name="connsiteY159" fmla="*/ 1250157 h 1309688"/>
              <a:gd name="connsiteX160" fmla="*/ 605397 w 2636602"/>
              <a:gd name="connsiteY160" fmla="*/ 1273969 h 1309688"/>
              <a:gd name="connsiteX161" fmla="*/ 576822 w 2636602"/>
              <a:gd name="connsiteY161" fmla="*/ 1281113 h 1309688"/>
              <a:gd name="connsiteX162" fmla="*/ 557772 w 2636602"/>
              <a:gd name="connsiteY162" fmla="*/ 1295400 h 1309688"/>
              <a:gd name="connsiteX163" fmla="*/ 514909 w 2636602"/>
              <a:gd name="connsiteY163" fmla="*/ 1309688 h 1309688"/>
              <a:gd name="connsiteX164" fmla="*/ 488715 w 2636602"/>
              <a:gd name="connsiteY164" fmla="*/ 1297782 h 1309688"/>
              <a:gd name="connsiteX165" fmla="*/ 472047 w 2636602"/>
              <a:gd name="connsiteY165" fmla="*/ 1288257 h 1309688"/>
              <a:gd name="connsiteX166" fmla="*/ 452997 w 2636602"/>
              <a:gd name="connsiteY166" fmla="*/ 1283494 h 1309688"/>
              <a:gd name="connsiteX167" fmla="*/ 431565 w 2636602"/>
              <a:gd name="connsiteY167" fmla="*/ 1266825 h 1309688"/>
              <a:gd name="connsiteX168" fmla="*/ 431565 w 2636602"/>
              <a:gd name="connsiteY168" fmla="*/ 1266825 h 1309688"/>
              <a:gd name="connsiteX169" fmla="*/ 431565 w 2636602"/>
              <a:gd name="connsiteY169" fmla="*/ 1266825 h 1309688"/>
              <a:gd name="connsiteX170" fmla="*/ 398228 w 2636602"/>
              <a:gd name="connsiteY170" fmla="*/ 1228725 h 1309688"/>
              <a:gd name="connsiteX171" fmla="*/ 388703 w 2636602"/>
              <a:gd name="connsiteY171" fmla="*/ 1216819 h 1309688"/>
              <a:gd name="connsiteX172" fmla="*/ 379178 w 2636602"/>
              <a:gd name="connsiteY172" fmla="*/ 1219200 h 1309688"/>
              <a:gd name="connsiteX173" fmla="*/ 379178 w 2636602"/>
              <a:gd name="connsiteY173" fmla="*/ 1204913 h 1309688"/>
              <a:gd name="connsiteX174" fmla="*/ 374415 w 2636602"/>
              <a:gd name="connsiteY174" fmla="*/ 1190625 h 1309688"/>
              <a:gd name="connsiteX175" fmla="*/ 357747 w 2636602"/>
              <a:gd name="connsiteY175" fmla="*/ 1195388 h 1309688"/>
              <a:gd name="connsiteX176" fmla="*/ 350603 w 2636602"/>
              <a:gd name="connsiteY176" fmla="*/ 1173957 h 1309688"/>
              <a:gd name="connsiteX177" fmla="*/ 336315 w 2636602"/>
              <a:gd name="connsiteY177" fmla="*/ 1154907 h 1309688"/>
              <a:gd name="connsiteX178" fmla="*/ 350603 w 2636602"/>
              <a:gd name="connsiteY178" fmla="*/ 1143000 h 1309688"/>
              <a:gd name="connsiteX179" fmla="*/ 343459 w 2636602"/>
              <a:gd name="connsiteY179" fmla="*/ 1119188 h 1309688"/>
              <a:gd name="connsiteX180" fmla="*/ 326790 w 2636602"/>
              <a:gd name="connsiteY180" fmla="*/ 1107282 h 1309688"/>
              <a:gd name="connsiteX181" fmla="*/ 333934 w 2636602"/>
              <a:gd name="connsiteY181" fmla="*/ 1090613 h 1309688"/>
              <a:gd name="connsiteX182" fmla="*/ 345840 w 2636602"/>
              <a:gd name="connsiteY182" fmla="*/ 1092994 h 1309688"/>
              <a:gd name="connsiteX183" fmla="*/ 374415 w 2636602"/>
              <a:gd name="connsiteY183" fmla="*/ 1097757 h 1309688"/>
              <a:gd name="connsiteX184" fmla="*/ 372034 w 2636602"/>
              <a:gd name="connsiteY184" fmla="*/ 1073944 h 1309688"/>
              <a:gd name="connsiteX185" fmla="*/ 398228 w 2636602"/>
              <a:gd name="connsiteY185" fmla="*/ 1054894 h 1309688"/>
              <a:gd name="connsiteX186" fmla="*/ 402991 w 2636602"/>
              <a:gd name="connsiteY186" fmla="*/ 997744 h 1309688"/>
              <a:gd name="connsiteX187" fmla="*/ 364890 w 2636602"/>
              <a:gd name="connsiteY187" fmla="*/ 957263 h 1309688"/>
              <a:gd name="connsiteX188" fmla="*/ 345840 w 2636602"/>
              <a:gd name="connsiteY188" fmla="*/ 921544 h 1309688"/>
              <a:gd name="connsiteX189" fmla="*/ 307740 w 2636602"/>
              <a:gd name="connsiteY189" fmla="*/ 888207 h 1309688"/>
              <a:gd name="connsiteX190" fmla="*/ 302978 w 2636602"/>
              <a:gd name="connsiteY190" fmla="*/ 821532 h 1309688"/>
              <a:gd name="connsiteX191" fmla="*/ 322028 w 2636602"/>
              <a:gd name="connsiteY191" fmla="*/ 792957 h 1309688"/>
              <a:gd name="connsiteX192" fmla="*/ 322028 w 2636602"/>
              <a:gd name="connsiteY192" fmla="*/ 792957 h 1309688"/>
              <a:gd name="connsiteX193" fmla="*/ 305359 w 2636602"/>
              <a:gd name="connsiteY193" fmla="*/ 757238 h 1309688"/>
              <a:gd name="connsiteX194" fmla="*/ 283928 w 2636602"/>
              <a:gd name="connsiteY194" fmla="*/ 742950 h 1309688"/>
              <a:gd name="connsiteX195" fmla="*/ 276784 w 2636602"/>
              <a:gd name="connsiteY195" fmla="*/ 726282 h 1309688"/>
              <a:gd name="connsiteX196" fmla="*/ 260115 w 2636602"/>
              <a:gd name="connsiteY196" fmla="*/ 704850 h 1309688"/>
              <a:gd name="connsiteX197" fmla="*/ 241065 w 2636602"/>
              <a:gd name="connsiteY197" fmla="*/ 681038 h 1309688"/>
              <a:gd name="connsiteX198" fmla="*/ 214872 w 2636602"/>
              <a:gd name="connsiteY198" fmla="*/ 671513 h 1309688"/>
              <a:gd name="connsiteX199" fmla="*/ 138672 w 2636602"/>
              <a:gd name="connsiteY199" fmla="*/ 592932 h 1309688"/>
              <a:gd name="connsiteX200" fmla="*/ 71997 w 2636602"/>
              <a:gd name="connsiteY200" fmla="*/ 481013 h 1309688"/>
              <a:gd name="connsiteX201" fmla="*/ 60090 w 2636602"/>
              <a:gd name="connsiteY201" fmla="*/ 423863 h 1309688"/>
              <a:gd name="connsiteX202" fmla="*/ 29134 w 2636602"/>
              <a:gd name="connsiteY202" fmla="*/ 373857 h 1309688"/>
              <a:gd name="connsiteX203" fmla="*/ 29134 w 2636602"/>
              <a:gd name="connsiteY203" fmla="*/ 342900 h 1309688"/>
              <a:gd name="connsiteX204" fmla="*/ 10084 w 2636602"/>
              <a:gd name="connsiteY204" fmla="*/ 292894 h 1309688"/>
              <a:gd name="connsiteX205" fmla="*/ 12465 w 2636602"/>
              <a:gd name="connsiteY205" fmla="*/ 259557 h 1309688"/>
              <a:gd name="connsiteX206" fmla="*/ 5322 w 2636602"/>
              <a:gd name="connsiteY206" fmla="*/ 216694 h 1309688"/>
              <a:gd name="connsiteX207" fmla="*/ 12464 w 2636602"/>
              <a:gd name="connsiteY207" fmla="*/ 190500 h 1309688"/>
              <a:gd name="connsiteX208" fmla="*/ 559 w 2636602"/>
              <a:gd name="connsiteY208" fmla="*/ 69057 h 1309688"/>
              <a:gd name="connsiteX209" fmla="*/ 21991 w 2636602"/>
              <a:gd name="connsiteY209" fmla="*/ 0 h 1309688"/>
              <a:gd name="connsiteX210" fmla="*/ 2605647 w 2636602"/>
              <a:gd name="connsiteY210" fmla="*/ 4763 h 1309688"/>
              <a:gd name="connsiteX211" fmla="*/ 2636602 w 2636602"/>
              <a:gd name="connsiteY211" fmla="*/ 881062 h 1309688"/>
              <a:gd name="connsiteX0" fmla="*/ 2636245 w 2636245"/>
              <a:gd name="connsiteY0" fmla="*/ 881062 h 1309688"/>
              <a:gd name="connsiteX1" fmla="*/ 2033790 w 2636245"/>
              <a:gd name="connsiteY1" fmla="*/ 962025 h 1309688"/>
              <a:gd name="connsiteX2" fmla="*/ 1995690 w 2636245"/>
              <a:gd name="connsiteY2" fmla="*/ 931069 h 1309688"/>
              <a:gd name="connsiteX3" fmla="*/ 1962352 w 2636245"/>
              <a:gd name="connsiteY3" fmla="*/ 902494 h 1309688"/>
              <a:gd name="connsiteX4" fmla="*/ 1921871 w 2636245"/>
              <a:gd name="connsiteY4" fmla="*/ 881063 h 1309688"/>
              <a:gd name="connsiteX5" fmla="*/ 1905202 w 2636245"/>
              <a:gd name="connsiteY5" fmla="*/ 876300 h 1309688"/>
              <a:gd name="connsiteX6" fmla="*/ 1905202 w 2636245"/>
              <a:gd name="connsiteY6" fmla="*/ 876300 h 1309688"/>
              <a:gd name="connsiteX7" fmla="*/ 1933777 w 2636245"/>
              <a:gd name="connsiteY7" fmla="*/ 869157 h 1309688"/>
              <a:gd name="connsiteX8" fmla="*/ 1952827 w 2636245"/>
              <a:gd name="connsiteY8" fmla="*/ 862013 h 1309688"/>
              <a:gd name="connsiteX9" fmla="*/ 1933777 w 2636245"/>
              <a:gd name="connsiteY9" fmla="*/ 852488 h 1309688"/>
              <a:gd name="connsiteX10" fmla="*/ 1900440 w 2636245"/>
              <a:gd name="connsiteY10" fmla="*/ 842963 h 1309688"/>
              <a:gd name="connsiteX11" fmla="*/ 1871865 w 2636245"/>
              <a:gd name="connsiteY11" fmla="*/ 828675 h 1309688"/>
              <a:gd name="connsiteX12" fmla="*/ 1840908 w 2636245"/>
              <a:gd name="connsiteY12" fmla="*/ 812007 h 1309688"/>
              <a:gd name="connsiteX13" fmla="*/ 1819477 w 2636245"/>
              <a:gd name="connsiteY13" fmla="*/ 797719 h 1309688"/>
              <a:gd name="connsiteX14" fmla="*/ 1814715 w 2636245"/>
              <a:gd name="connsiteY14" fmla="*/ 778669 h 1309688"/>
              <a:gd name="connsiteX15" fmla="*/ 1843290 w 2636245"/>
              <a:gd name="connsiteY15" fmla="*/ 788194 h 1309688"/>
              <a:gd name="connsiteX16" fmla="*/ 1843290 w 2636245"/>
              <a:gd name="connsiteY16" fmla="*/ 788194 h 1309688"/>
              <a:gd name="connsiteX17" fmla="*/ 1871865 w 2636245"/>
              <a:gd name="connsiteY17" fmla="*/ 790575 h 1309688"/>
              <a:gd name="connsiteX18" fmla="*/ 1917108 w 2636245"/>
              <a:gd name="connsiteY18" fmla="*/ 800100 h 1309688"/>
              <a:gd name="connsiteX19" fmla="*/ 1917108 w 2636245"/>
              <a:gd name="connsiteY19" fmla="*/ 800100 h 1309688"/>
              <a:gd name="connsiteX20" fmla="*/ 1898058 w 2636245"/>
              <a:gd name="connsiteY20" fmla="*/ 769144 h 1309688"/>
              <a:gd name="connsiteX21" fmla="*/ 1862340 w 2636245"/>
              <a:gd name="connsiteY21" fmla="*/ 776288 h 1309688"/>
              <a:gd name="connsiteX22" fmla="*/ 1838527 w 2636245"/>
              <a:gd name="connsiteY22" fmla="*/ 769144 h 1309688"/>
              <a:gd name="connsiteX23" fmla="*/ 1812333 w 2636245"/>
              <a:gd name="connsiteY23" fmla="*/ 766763 h 1309688"/>
              <a:gd name="connsiteX24" fmla="*/ 1786140 w 2636245"/>
              <a:gd name="connsiteY24" fmla="*/ 776288 h 1309688"/>
              <a:gd name="connsiteX25" fmla="*/ 1757565 w 2636245"/>
              <a:gd name="connsiteY25" fmla="*/ 783432 h 1309688"/>
              <a:gd name="connsiteX26" fmla="*/ 1728990 w 2636245"/>
              <a:gd name="connsiteY26" fmla="*/ 783432 h 1309688"/>
              <a:gd name="connsiteX27" fmla="*/ 1702796 w 2636245"/>
              <a:gd name="connsiteY27" fmla="*/ 769144 h 1309688"/>
              <a:gd name="connsiteX28" fmla="*/ 1678983 w 2636245"/>
              <a:gd name="connsiteY28" fmla="*/ 781050 h 1309688"/>
              <a:gd name="connsiteX29" fmla="*/ 1664696 w 2636245"/>
              <a:gd name="connsiteY29" fmla="*/ 776288 h 1309688"/>
              <a:gd name="connsiteX30" fmla="*/ 1628977 w 2636245"/>
              <a:gd name="connsiteY30" fmla="*/ 783432 h 1309688"/>
              <a:gd name="connsiteX31" fmla="*/ 1593258 w 2636245"/>
              <a:gd name="connsiteY31" fmla="*/ 783432 h 1309688"/>
              <a:gd name="connsiteX32" fmla="*/ 1569446 w 2636245"/>
              <a:gd name="connsiteY32" fmla="*/ 778669 h 1309688"/>
              <a:gd name="connsiteX33" fmla="*/ 1548015 w 2636245"/>
              <a:gd name="connsiteY33" fmla="*/ 764382 h 1309688"/>
              <a:gd name="connsiteX34" fmla="*/ 1548015 w 2636245"/>
              <a:gd name="connsiteY34" fmla="*/ 750094 h 1309688"/>
              <a:gd name="connsiteX35" fmla="*/ 1524202 w 2636245"/>
              <a:gd name="connsiteY35" fmla="*/ 785813 h 1309688"/>
              <a:gd name="connsiteX36" fmla="*/ 1528965 w 2636245"/>
              <a:gd name="connsiteY36" fmla="*/ 807244 h 1309688"/>
              <a:gd name="connsiteX37" fmla="*/ 1533727 w 2636245"/>
              <a:gd name="connsiteY37" fmla="*/ 823913 h 1309688"/>
              <a:gd name="connsiteX38" fmla="*/ 1578971 w 2636245"/>
              <a:gd name="connsiteY38" fmla="*/ 809625 h 1309688"/>
              <a:gd name="connsiteX39" fmla="*/ 1614690 w 2636245"/>
              <a:gd name="connsiteY39" fmla="*/ 807244 h 1309688"/>
              <a:gd name="connsiteX40" fmla="*/ 1655171 w 2636245"/>
              <a:gd name="connsiteY40" fmla="*/ 800100 h 1309688"/>
              <a:gd name="connsiteX41" fmla="*/ 1676602 w 2636245"/>
              <a:gd name="connsiteY41" fmla="*/ 800100 h 1309688"/>
              <a:gd name="connsiteX42" fmla="*/ 1702796 w 2636245"/>
              <a:gd name="connsiteY42" fmla="*/ 797719 h 1309688"/>
              <a:gd name="connsiteX43" fmla="*/ 1728990 w 2636245"/>
              <a:gd name="connsiteY43" fmla="*/ 814388 h 1309688"/>
              <a:gd name="connsiteX44" fmla="*/ 1750421 w 2636245"/>
              <a:gd name="connsiteY44" fmla="*/ 814388 h 1309688"/>
              <a:gd name="connsiteX45" fmla="*/ 1781377 w 2636245"/>
              <a:gd name="connsiteY45" fmla="*/ 823913 h 1309688"/>
              <a:gd name="connsiteX46" fmla="*/ 1795665 w 2636245"/>
              <a:gd name="connsiteY46" fmla="*/ 833438 h 1309688"/>
              <a:gd name="connsiteX47" fmla="*/ 1795665 w 2636245"/>
              <a:gd name="connsiteY47" fmla="*/ 852488 h 1309688"/>
              <a:gd name="connsiteX48" fmla="*/ 1724227 w 2636245"/>
              <a:gd name="connsiteY48" fmla="*/ 850107 h 1309688"/>
              <a:gd name="connsiteX49" fmla="*/ 1636121 w 2636245"/>
              <a:gd name="connsiteY49" fmla="*/ 859632 h 1309688"/>
              <a:gd name="connsiteX50" fmla="*/ 1550396 w 2636245"/>
              <a:gd name="connsiteY50" fmla="*/ 866775 h 1309688"/>
              <a:gd name="connsiteX51" fmla="*/ 1440858 w 2636245"/>
              <a:gd name="connsiteY51" fmla="*/ 890588 h 1309688"/>
              <a:gd name="connsiteX52" fmla="*/ 1340846 w 2636245"/>
              <a:gd name="connsiteY52" fmla="*/ 919163 h 1309688"/>
              <a:gd name="connsiteX53" fmla="*/ 1252740 w 2636245"/>
              <a:gd name="connsiteY53" fmla="*/ 962025 h 1309688"/>
              <a:gd name="connsiteX54" fmla="*/ 1193208 w 2636245"/>
              <a:gd name="connsiteY54" fmla="*/ 995363 h 1309688"/>
              <a:gd name="connsiteX55" fmla="*/ 1114627 w 2636245"/>
              <a:gd name="connsiteY55" fmla="*/ 1021557 h 1309688"/>
              <a:gd name="connsiteX56" fmla="*/ 1026521 w 2636245"/>
              <a:gd name="connsiteY56" fmla="*/ 1052513 h 1309688"/>
              <a:gd name="connsiteX57" fmla="*/ 993183 w 2636245"/>
              <a:gd name="connsiteY57" fmla="*/ 1064419 h 1309688"/>
              <a:gd name="connsiteX58" fmla="*/ 971752 w 2636245"/>
              <a:gd name="connsiteY58" fmla="*/ 1057275 h 1309688"/>
              <a:gd name="connsiteX59" fmla="*/ 981277 w 2636245"/>
              <a:gd name="connsiteY59" fmla="*/ 1033463 h 1309688"/>
              <a:gd name="connsiteX60" fmla="*/ 995565 w 2636245"/>
              <a:gd name="connsiteY60" fmla="*/ 1016794 h 1309688"/>
              <a:gd name="connsiteX61" fmla="*/ 1007471 w 2636245"/>
              <a:gd name="connsiteY61" fmla="*/ 997744 h 1309688"/>
              <a:gd name="connsiteX62" fmla="*/ 1007471 w 2636245"/>
              <a:gd name="connsiteY62" fmla="*/ 997744 h 1309688"/>
              <a:gd name="connsiteX63" fmla="*/ 1038427 w 2636245"/>
              <a:gd name="connsiteY63" fmla="*/ 976313 h 1309688"/>
              <a:gd name="connsiteX64" fmla="*/ 1059858 w 2636245"/>
              <a:gd name="connsiteY64" fmla="*/ 983457 h 1309688"/>
              <a:gd name="connsiteX65" fmla="*/ 1069383 w 2636245"/>
              <a:gd name="connsiteY65" fmla="*/ 1012032 h 1309688"/>
              <a:gd name="connsiteX66" fmla="*/ 1086052 w 2636245"/>
              <a:gd name="connsiteY66" fmla="*/ 1009650 h 1309688"/>
              <a:gd name="connsiteX67" fmla="*/ 1083671 w 2636245"/>
              <a:gd name="connsiteY67" fmla="*/ 990600 h 1309688"/>
              <a:gd name="connsiteX68" fmla="*/ 1083671 w 2636245"/>
              <a:gd name="connsiteY68" fmla="*/ 990600 h 1309688"/>
              <a:gd name="connsiteX69" fmla="*/ 1093196 w 2636245"/>
              <a:gd name="connsiteY69" fmla="*/ 962025 h 1309688"/>
              <a:gd name="connsiteX70" fmla="*/ 1112246 w 2636245"/>
              <a:gd name="connsiteY70" fmla="*/ 952500 h 1309688"/>
              <a:gd name="connsiteX71" fmla="*/ 1090815 w 2636245"/>
              <a:gd name="connsiteY71" fmla="*/ 954882 h 1309688"/>
              <a:gd name="connsiteX72" fmla="*/ 1047952 w 2636245"/>
              <a:gd name="connsiteY72" fmla="*/ 964407 h 1309688"/>
              <a:gd name="connsiteX73" fmla="*/ 1026521 w 2636245"/>
              <a:gd name="connsiteY73" fmla="*/ 957263 h 1309688"/>
              <a:gd name="connsiteX74" fmla="*/ 997946 w 2636245"/>
              <a:gd name="connsiteY74" fmla="*/ 957263 h 1309688"/>
              <a:gd name="connsiteX75" fmla="*/ 988421 w 2636245"/>
              <a:gd name="connsiteY75" fmla="*/ 947738 h 1309688"/>
              <a:gd name="connsiteX76" fmla="*/ 1012233 w 2636245"/>
              <a:gd name="connsiteY76" fmla="*/ 935832 h 1309688"/>
              <a:gd name="connsiteX77" fmla="*/ 1062240 w 2636245"/>
              <a:gd name="connsiteY77" fmla="*/ 923925 h 1309688"/>
              <a:gd name="connsiteX78" fmla="*/ 1093196 w 2636245"/>
              <a:gd name="connsiteY78" fmla="*/ 916782 h 1309688"/>
              <a:gd name="connsiteX79" fmla="*/ 1117008 w 2636245"/>
              <a:gd name="connsiteY79" fmla="*/ 900113 h 1309688"/>
              <a:gd name="connsiteX80" fmla="*/ 1195590 w 2636245"/>
              <a:gd name="connsiteY80" fmla="*/ 883444 h 1309688"/>
              <a:gd name="connsiteX81" fmla="*/ 1214640 w 2636245"/>
              <a:gd name="connsiteY81" fmla="*/ 871538 h 1309688"/>
              <a:gd name="connsiteX82" fmla="*/ 1183683 w 2636245"/>
              <a:gd name="connsiteY82" fmla="*/ 866775 h 1309688"/>
              <a:gd name="connsiteX83" fmla="*/ 1114627 w 2636245"/>
              <a:gd name="connsiteY83" fmla="*/ 883444 h 1309688"/>
              <a:gd name="connsiteX84" fmla="*/ 1071765 w 2636245"/>
              <a:gd name="connsiteY84" fmla="*/ 895350 h 1309688"/>
              <a:gd name="connsiteX85" fmla="*/ 1047952 w 2636245"/>
              <a:gd name="connsiteY85" fmla="*/ 912019 h 1309688"/>
              <a:gd name="connsiteX86" fmla="*/ 1005090 w 2636245"/>
              <a:gd name="connsiteY86" fmla="*/ 919163 h 1309688"/>
              <a:gd name="connsiteX87" fmla="*/ 983658 w 2636245"/>
              <a:gd name="connsiteY87" fmla="*/ 914400 h 1309688"/>
              <a:gd name="connsiteX88" fmla="*/ 959846 w 2636245"/>
              <a:gd name="connsiteY88" fmla="*/ 919163 h 1309688"/>
              <a:gd name="connsiteX89" fmla="*/ 940796 w 2636245"/>
              <a:gd name="connsiteY89" fmla="*/ 904875 h 1309688"/>
              <a:gd name="connsiteX90" fmla="*/ 919365 w 2636245"/>
              <a:gd name="connsiteY90" fmla="*/ 897732 h 1309688"/>
              <a:gd name="connsiteX91" fmla="*/ 888408 w 2636245"/>
              <a:gd name="connsiteY91" fmla="*/ 897732 h 1309688"/>
              <a:gd name="connsiteX92" fmla="*/ 869358 w 2636245"/>
              <a:gd name="connsiteY92" fmla="*/ 904875 h 1309688"/>
              <a:gd name="connsiteX93" fmla="*/ 869358 w 2636245"/>
              <a:gd name="connsiteY93" fmla="*/ 885825 h 1309688"/>
              <a:gd name="connsiteX94" fmla="*/ 862215 w 2636245"/>
              <a:gd name="connsiteY94" fmla="*/ 859632 h 1309688"/>
              <a:gd name="connsiteX95" fmla="*/ 855071 w 2636245"/>
              <a:gd name="connsiteY95" fmla="*/ 828675 h 1309688"/>
              <a:gd name="connsiteX96" fmla="*/ 859833 w 2636245"/>
              <a:gd name="connsiteY96" fmla="*/ 800100 h 1309688"/>
              <a:gd name="connsiteX97" fmla="*/ 874121 w 2636245"/>
              <a:gd name="connsiteY97" fmla="*/ 778669 h 1309688"/>
              <a:gd name="connsiteX98" fmla="*/ 843165 w 2636245"/>
              <a:gd name="connsiteY98" fmla="*/ 804863 h 1309688"/>
              <a:gd name="connsiteX99" fmla="*/ 816971 w 2636245"/>
              <a:gd name="connsiteY99" fmla="*/ 804863 h 1309688"/>
              <a:gd name="connsiteX100" fmla="*/ 783633 w 2636245"/>
              <a:gd name="connsiteY100" fmla="*/ 807244 h 1309688"/>
              <a:gd name="connsiteX101" fmla="*/ 755058 w 2636245"/>
              <a:gd name="connsiteY101" fmla="*/ 800100 h 1309688"/>
              <a:gd name="connsiteX102" fmla="*/ 731246 w 2636245"/>
              <a:gd name="connsiteY102" fmla="*/ 778669 h 1309688"/>
              <a:gd name="connsiteX103" fmla="*/ 707433 w 2636245"/>
              <a:gd name="connsiteY103" fmla="*/ 771525 h 1309688"/>
              <a:gd name="connsiteX104" fmla="*/ 662190 w 2636245"/>
              <a:gd name="connsiteY104" fmla="*/ 778669 h 1309688"/>
              <a:gd name="connsiteX105" fmla="*/ 619327 w 2636245"/>
              <a:gd name="connsiteY105" fmla="*/ 785813 h 1309688"/>
              <a:gd name="connsiteX106" fmla="*/ 574083 w 2636245"/>
              <a:gd name="connsiteY106" fmla="*/ 792957 h 1309688"/>
              <a:gd name="connsiteX107" fmla="*/ 555033 w 2636245"/>
              <a:gd name="connsiteY107" fmla="*/ 781050 h 1309688"/>
              <a:gd name="connsiteX108" fmla="*/ 550271 w 2636245"/>
              <a:gd name="connsiteY108" fmla="*/ 764382 h 1309688"/>
              <a:gd name="connsiteX109" fmla="*/ 540746 w 2636245"/>
              <a:gd name="connsiteY109" fmla="*/ 740569 h 1309688"/>
              <a:gd name="connsiteX110" fmla="*/ 540746 w 2636245"/>
              <a:gd name="connsiteY110" fmla="*/ 740569 h 1309688"/>
              <a:gd name="connsiteX111" fmla="*/ 545508 w 2636245"/>
              <a:gd name="connsiteY111" fmla="*/ 792957 h 1309688"/>
              <a:gd name="connsiteX112" fmla="*/ 559796 w 2636245"/>
              <a:gd name="connsiteY112" fmla="*/ 809625 h 1309688"/>
              <a:gd name="connsiteX113" fmla="*/ 609802 w 2636245"/>
              <a:gd name="connsiteY113" fmla="*/ 814388 h 1309688"/>
              <a:gd name="connsiteX114" fmla="*/ 659808 w 2636245"/>
              <a:gd name="connsiteY114" fmla="*/ 802482 h 1309688"/>
              <a:gd name="connsiteX115" fmla="*/ 693146 w 2636245"/>
              <a:gd name="connsiteY115" fmla="*/ 797719 h 1309688"/>
              <a:gd name="connsiteX116" fmla="*/ 724102 w 2636245"/>
              <a:gd name="connsiteY116" fmla="*/ 804863 h 1309688"/>
              <a:gd name="connsiteX117" fmla="*/ 740771 w 2636245"/>
              <a:gd name="connsiteY117" fmla="*/ 831057 h 1309688"/>
              <a:gd name="connsiteX118" fmla="*/ 766965 w 2636245"/>
              <a:gd name="connsiteY118" fmla="*/ 831057 h 1309688"/>
              <a:gd name="connsiteX119" fmla="*/ 802683 w 2636245"/>
              <a:gd name="connsiteY119" fmla="*/ 826294 h 1309688"/>
              <a:gd name="connsiteX120" fmla="*/ 831258 w 2636245"/>
              <a:gd name="connsiteY120" fmla="*/ 835819 h 1309688"/>
              <a:gd name="connsiteX121" fmla="*/ 838402 w 2636245"/>
              <a:gd name="connsiteY121" fmla="*/ 881063 h 1309688"/>
              <a:gd name="connsiteX122" fmla="*/ 850308 w 2636245"/>
              <a:gd name="connsiteY122" fmla="*/ 919163 h 1309688"/>
              <a:gd name="connsiteX123" fmla="*/ 850308 w 2636245"/>
              <a:gd name="connsiteY123" fmla="*/ 935832 h 1309688"/>
              <a:gd name="connsiteX124" fmla="*/ 840783 w 2636245"/>
              <a:gd name="connsiteY124" fmla="*/ 952500 h 1309688"/>
              <a:gd name="connsiteX125" fmla="*/ 824115 w 2636245"/>
              <a:gd name="connsiteY125" fmla="*/ 962025 h 1309688"/>
              <a:gd name="connsiteX126" fmla="*/ 802683 w 2636245"/>
              <a:gd name="connsiteY126" fmla="*/ 966788 h 1309688"/>
              <a:gd name="connsiteX127" fmla="*/ 781252 w 2636245"/>
              <a:gd name="connsiteY127" fmla="*/ 966788 h 1309688"/>
              <a:gd name="connsiteX128" fmla="*/ 769346 w 2636245"/>
              <a:gd name="connsiteY128" fmla="*/ 976313 h 1309688"/>
              <a:gd name="connsiteX129" fmla="*/ 769346 w 2636245"/>
              <a:gd name="connsiteY129" fmla="*/ 976313 h 1309688"/>
              <a:gd name="connsiteX130" fmla="*/ 800302 w 2636245"/>
              <a:gd name="connsiteY130" fmla="*/ 978694 h 1309688"/>
              <a:gd name="connsiteX131" fmla="*/ 816971 w 2636245"/>
              <a:gd name="connsiteY131" fmla="*/ 990600 h 1309688"/>
              <a:gd name="connsiteX132" fmla="*/ 838402 w 2636245"/>
              <a:gd name="connsiteY132" fmla="*/ 981075 h 1309688"/>
              <a:gd name="connsiteX133" fmla="*/ 838402 w 2636245"/>
              <a:gd name="connsiteY133" fmla="*/ 981075 h 1309688"/>
              <a:gd name="connsiteX134" fmla="*/ 864596 w 2636245"/>
              <a:gd name="connsiteY134" fmla="*/ 983457 h 1309688"/>
              <a:gd name="connsiteX135" fmla="*/ 881265 w 2636245"/>
              <a:gd name="connsiteY135" fmla="*/ 971550 h 1309688"/>
              <a:gd name="connsiteX136" fmla="*/ 909840 w 2636245"/>
              <a:gd name="connsiteY136" fmla="*/ 1009650 h 1309688"/>
              <a:gd name="connsiteX137" fmla="*/ 909840 w 2636245"/>
              <a:gd name="connsiteY137" fmla="*/ 1050132 h 1309688"/>
              <a:gd name="connsiteX138" fmla="*/ 902696 w 2636245"/>
              <a:gd name="connsiteY138" fmla="*/ 1071563 h 1309688"/>
              <a:gd name="connsiteX139" fmla="*/ 881265 w 2636245"/>
              <a:gd name="connsiteY139" fmla="*/ 1092994 h 1309688"/>
              <a:gd name="connsiteX140" fmla="*/ 843165 w 2636245"/>
              <a:gd name="connsiteY140" fmla="*/ 1107282 h 1309688"/>
              <a:gd name="connsiteX141" fmla="*/ 828877 w 2636245"/>
              <a:gd name="connsiteY141" fmla="*/ 1123950 h 1309688"/>
              <a:gd name="connsiteX142" fmla="*/ 812208 w 2636245"/>
              <a:gd name="connsiteY142" fmla="*/ 1145382 h 1309688"/>
              <a:gd name="connsiteX143" fmla="*/ 783633 w 2636245"/>
              <a:gd name="connsiteY143" fmla="*/ 1152525 h 1309688"/>
              <a:gd name="connsiteX144" fmla="*/ 766965 w 2636245"/>
              <a:gd name="connsiteY144" fmla="*/ 1159669 h 1309688"/>
              <a:gd name="connsiteX145" fmla="*/ 752677 w 2636245"/>
              <a:gd name="connsiteY145" fmla="*/ 1162050 h 1309688"/>
              <a:gd name="connsiteX146" fmla="*/ 745533 w 2636245"/>
              <a:gd name="connsiteY146" fmla="*/ 1147763 h 1309688"/>
              <a:gd name="connsiteX147" fmla="*/ 745533 w 2636245"/>
              <a:gd name="connsiteY147" fmla="*/ 1147763 h 1309688"/>
              <a:gd name="connsiteX148" fmla="*/ 736008 w 2636245"/>
              <a:gd name="connsiteY148" fmla="*/ 1173957 h 1309688"/>
              <a:gd name="connsiteX149" fmla="*/ 716958 w 2636245"/>
              <a:gd name="connsiteY149" fmla="*/ 1188244 h 1309688"/>
              <a:gd name="connsiteX150" fmla="*/ 700290 w 2636245"/>
              <a:gd name="connsiteY150" fmla="*/ 1195388 h 1309688"/>
              <a:gd name="connsiteX151" fmla="*/ 700290 w 2636245"/>
              <a:gd name="connsiteY151" fmla="*/ 1173957 h 1309688"/>
              <a:gd name="connsiteX152" fmla="*/ 688383 w 2636245"/>
              <a:gd name="connsiteY152" fmla="*/ 1152525 h 1309688"/>
              <a:gd name="connsiteX153" fmla="*/ 690765 w 2636245"/>
              <a:gd name="connsiteY153" fmla="*/ 1197769 h 1309688"/>
              <a:gd name="connsiteX154" fmla="*/ 678858 w 2636245"/>
              <a:gd name="connsiteY154" fmla="*/ 1214438 h 1309688"/>
              <a:gd name="connsiteX155" fmla="*/ 669333 w 2636245"/>
              <a:gd name="connsiteY155" fmla="*/ 1204913 h 1309688"/>
              <a:gd name="connsiteX156" fmla="*/ 647902 w 2636245"/>
              <a:gd name="connsiteY156" fmla="*/ 1197769 h 1309688"/>
              <a:gd name="connsiteX157" fmla="*/ 631233 w 2636245"/>
              <a:gd name="connsiteY157" fmla="*/ 1193007 h 1309688"/>
              <a:gd name="connsiteX158" fmla="*/ 614565 w 2636245"/>
              <a:gd name="connsiteY158" fmla="*/ 1221582 h 1309688"/>
              <a:gd name="connsiteX159" fmla="*/ 616946 w 2636245"/>
              <a:gd name="connsiteY159" fmla="*/ 1250157 h 1309688"/>
              <a:gd name="connsiteX160" fmla="*/ 605040 w 2636245"/>
              <a:gd name="connsiteY160" fmla="*/ 1273969 h 1309688"/>
              <a:gd name="connsiteX161" fmla="*/ 576465 w 2636245"/>
              <a:gd name="connsiteY161" fmla="*/ 1281113 h 1309688"/>
              <a:gd name="connsiteX162" fmla="*/ 557415 w 2636245"/>
              <a:gd name="connsiteY162" fmla="*/ 1295400 h 1309688"/>
              <a:gd name="connsiteX163" fmla="*/ 514552 w 2636245"/>
              <a:gd name="connsiteY163" fmla="*/ 1309688 h 1309688"/>
              <a:gd name="connsiteX164" fmla="*/ 488358 w 2636245"/>
              <a:gd name="connsiteY164" fmla="*/ 1297782 h 1309688"/>
              <a:gd name="connsiteX165" fmla="*/ 471690 w 2636245"/>
              <a:gd name="connsiteY165" fmla="*/ 1288257 h 1309688"/>
              <a:gd name="connsiteX166" fmla="*/ 452640 w 2636245"/>
              <a:gd name="connsiteY166" fmla="*/ 1283494 h 1309688"/>
              <a:gd name="connsiteX167" fmla="*/ 431208 w 2636245"/>
              <a:gd name="connsiteY167" fmla="*/ 1266825 h 1309688"/>
              <a:gd name="connsiteX168" fmla="*/ 431208 w 2636245"/>
              <a:gd name="connsiteY168" fmla="*/ 1266825 h 1309688"/>
              <a:gd name="connsiteX169" fmla="*/ 431208 w 2636245"/>
              <a:gd name="connsiteY169" fmla="*/ 1266825 h 1309688"/>
              <a:gd name="connsiteX170" fmla="*/ 397871 w 2636245"/>
              <a:gd name="connsiteY170" fmla="*/ 1228725 h 1309688"/>
              <a:gd name="connsiteX171" fmla="*/ 388346 w 2636245"/>
              <a:gd name="connsiteY171" fmla="*/ 1216819 h 1309688"/>
              <a:gd name="connsiteX172" fmla="*/ 378821 w 2636245"/>
              <a:gd name="connsiteY172" fmla="*/ 1219200 h 1309688"/>
              <a:gd name="connsiteX173" fmla="*/ 378821 w 2636245"/>
              <a:gd name="connsiteY173" fmla="*/ 1204913 h 1309688"/>
              <a:gd name="connsiteX174" fmla="*/ 374058 w 2636245"/>
              <a:gd name="connsiteY174" fmla="*/ 1190625 h 1309688"/>
              <a:gd name="connsiteX175" fmla="*/ 357390 w 2636245"/>
              <a:gd name="connsiteY175" fmla="*/ 1195388 h 1309688"/>
              <a:gd name="connsiteX176" fmla="*/ 350246 w 2636245"/>
              <a:gd name="connsiteY176" fmla="*/ 1173957 h 1309688"/>
              <a:gd name="connsiteX177" fmla="*/ 335958 w 2636245"/>
              <a:gd name="connsiteY177" fmla="*/ 1154907 h 1309688"/>
              <a:gd name="connsiteX178" fmla="*/ 350246 w 2636245"/>
              <a:gd name="connsiteY178" fmla="*/ 1143000 h 1309688"/>
              <a:gd name="connsiteX179" fmla="*/ 343102 w 2636245"/>
              <a:gd name="connsiteY179" fmla="*/ 1119188 h 1309688"/>
              <a:gd name="connsiteX180" fmla="*/ 326433 w 2636245"/>
              <a:gd name="connsiteY180" fmla="*/ 1107282 h 1309688"/>
              <a:gd name="connsiteX181" fmla="*/ 333577 w 2636245"/>
              <a:gd name="connsiteY181" fmla="*/ 1090613 h 1309688"/>
              <a:gd name="connsiteX182" fmla="*/ 345483 w 2636245"/>
              <a:gd name="connsiteY182" fmla="*/ 1092994 h 1309688"/>
              <a:gd name="connsiteX183" fmla="*/ 374058 w 2636245"/>
              <a:gd name="connsiteY183" fmla="*/ 1097757 h 1309688"/>
              <a:gd name="connsiteX184" fmla="*/ 371677 w 2636245"/>
              <a:gd name="connsiteY184" fmla="*/ 1073944 h 1309688"/>
              <a:gd name="connsiteX185" fmla="*/ 397871 w 2636245"/>
              <a:gd name="connsiteY185" fmla="*/ 1054894 h 1309688"/>
              <a:gd name="connsiteX186" fmla="*/ 402634 w 2636245"/>
              <a:gd name="connsiteY186" fmla="*/ 997744 h 1309688"/>
              <a:gd name="connsiteX187" fmla="*/ 364533 w 2636245"/>
              <a:gd name="connsiteY187" fmla="*/ 957263 h 1309688"/>
              <a:gd name="connsiteX188" fmla="*/ 345483 w 2636245"/>
              <a:gd name="connsiteY188" fmla="*/ 921544 h 1309688"/>
              <a:gd name="connsiteX189" fmla="*/ 307383 w 2636245"/>
              <a:gd name="connsiteY189" fmla="*/ 888207 h 1309688"/>
              <a:gd name="connsiteX190" fmla="*/ 302621 w 2636245"/>
              <a:gd name="connsiteY190" fmla="*/ 821532 h 1309688"/>
              <a:gd name="connsiteX191" fmla="*/ 321671 w 2636245"/>
              <a:gd name="connsiteY191" fmla="*/ 792957 h 1309688"/>
              <a:gd name="connsiteX192" fmla="*/ 321671 w 2636245"/>
              <a:gd name="connsiteY192" fmla="*/ 792957 h 1309688"/>
              <a:gd name="connsiteX193" fmla="*/ 305002 w 2636245"/>
              <a:gd name="connsiteY193" fmla="*/ 757238 h 1309688"/>
              <a:gd name="connsiteX194" fmla="*/ 283571 w 2636245"/>
              <a:gd name="connsiteY194" fmla="*/ 742950 h 1309688"/>
              <a:gd name="connsiteX195" fmla="*/ 276427 w 2636245"/>
              <a:gd name="connsiteY195" fmla="*/ 726282 h 1309688"/>
              <a:gd name="connsiteX196" fmla="*/ 259758 w 2636245"/>
              <a:gd name="connsiteY196" fmla="*/ 704850 h 1309688"/>
              <a:gd name="connsiteX197" fmla="*/ 240708 w 2636245"/>
              <a:gd name="connsiteY197" fmla="*/ 681038 h 1309688"/>
              <a:gd name="connsiteX198" fmla="*/ 214515 w 2636245"/>
              <a:gd name="connsiteY198" fmla="*/ 671513 h 1309688"/>
              <a:gd name="connsiteX199" fmla="*/ 138315 w 2636245"/>
              <a:gd name="connsiteY199" fmla="*/ 592932 h 1309688"/>
              <a:gd name="connsiteX200" fmla="*/ 71640 w 2636245"/>
              <a:gd name="connsiteY200" fmla="*/ 481013 h 1309688"/>
              <a:gd name="connsiteX201" fmla="*/ 59733 w 2636245"/>
              <a:gd name="connsiteY201" fmla="*/ 423863 h 1309688"/>
              <a:gd name="connsiteX202" fmla="*/ 28777 w 2636245"/>
              <a:gd name="connsiteY202" fmla="*/ 373857 h 1309688"/>
              <a:gd name="connsiteX203" fmla="*/ 28777 w 2636245"/>
              <a:gd name="connsiteY203" fmla="*/ 342900 h 1309688"/>
              <a:gd name="connsiteX204" fmla="*/ 9727 w 2636245"/>
              <a:gd name="connsiteY204" fmla="*/ 292894 h 1309688"/>
              <a:gd name="connsiteX205" fmla="*/ 12108 w 2636245"/>
              <a:gd name="connsiteY205" fmla="*/ 259557 h 1309688"/>
              <a:gd name="connsiteX206" fmla="*/ 4965 w 2636245"/>
              <a:gd name="connsiteY206" fmla="*/ 216694 h 1309688"/>
              <a:gd name="connsiteX207" fmla="*/ 12107 w 2636245"/>
              <a:gd name="connsiteY207" fmla="*/ 190500 h 1309688"/>
              <a:gd name="connsiteX208" fmla="*/ 19251 w 2636245"/>
              <a:gd name="connsiteY208" fmla="*/ 154782 h 1309688"/>
              <a:gd name="connsiteX209" fmla="*/ 202 w 2636245"/>
              <a:gd name="connsiteY209" fmla="*/ 69057 h 1309688"/>
              <a:gd name="connsiteX210" fmla="*/ 21634 w 2636245"/>
              <a:gd name="connsiteY210" fmla="*/ 0 h 1309688"/>
              <a:gd name="connsiteX211" fmla="*/ 2605290 w 2636245"/>
              <a:gd name="connsiteY211" fmla="*/ 4763 h 1309688"/>
              <a:gd name="connsiteX212" fmla="*/ 2636245 w 2636245"/>
              <a:gd name="connsiteY212" fmla="*/ 881062 h 1309688"/>
              <a:gd name="connsiteX0" fmla="*/ 2636449 w 2636449"/>
              <a:gd name="connsiteY0" fmla="*/ 881062 h 1309688"/>
              <a:gd name="connsiteX1" fmla="*/ 2033994 w 2636449"/>
              <a:gd name="connsiteY1" fmla="*/ 962025 h 1309688"/>
              <a:gd name="connsiteX2" fmla="*/ 1995894 w 2636449"/>
              <a:gd name="connsiteY2" fmla="*/ 931069 h 1309688"/>
              <a:gd name="connsiteX3" fmla="*/ 1962556 w 2636449"/>
              <a:gd name="connsiteY3" fmla="*/ 902494 h 1309688"/>
              <a:gd name="connsiteX4" fmla="*/ 1922075 w 2636449"/>
              <a:gd name="connsiteY4" fmla="*/ 881063 h 1309688"/>
              <a:gd name="connsiteX5" fmla="*/ 1905406 w 2636449"/>
              <a:gd name="connsiteY5" fmla="*/ 876300 h 1309688"/>
              <a:gd name="connsiteX6" fmla="*/ 1905406 w 2636449"/>
              <a:gd name="connsiteY6" fmla="*/ 876300 h 1309688"/>
              <a:gd name="connsiteX7" fmla="*/ 1933981 w 2636449"/>
              <a:gd name="connsiteY7" fmla="*/ 869157 h 1309688"/>
              <a:gd name="connsiteX8" fmla="*/ 1953031 w 2636449"/>
              <a:gd name="connsiteY8" fmla="*/ 862013 h 1309688"/>
              <a:gd name="connsiteX9" fmla="*/ 1933981 w 2636449"/>
              <a:gd name="connsiteY9" fmla="*/ 852488 h 1309688"/>
              <a:gd name="connsiteX10" fmla="*/ 1900644 w 2636449"/>
              <a:gd name="connsiteY10" fmla="*/ 842963 h 1309688"/>
              <a:gd name="connsiteX11" fmla="*/ 1872069 w 2636449"/>
              <a:gd name="connsiteY11" fmla="*/ 828675 h 1309688"/>
              <a:gd name="connsiteX12" fmla="*/ 1841112 w 2636449"/>
              <a:gd name="connsiteY12" fmla="*/ 812007 h 1309688"/>
              <a:gd name="connsiteX13" fmla="*/ 1819681 w 2636449"/>
              <a:gd name="connsiteY13" fmla="*/ 797719 h 1309688"/>
              <a:gd name="connsiteX14" fmla="*/ 1814919 w 2636449"/>
              <a:gd name="connsiteY14" fmla="*/ 778669 h 1309688"/>
              <a:gd name="connsiteX15" fmla="*/ 1843494 w 2636449"/>
              <a:gd name="connsiteY15" fmla="*/ 788194 h 1309688"/>
              <a:gd name="connsiteX16" fmla="*/ 1843494 w 2636449"/>
              <a:gd name="connsiteY16" fmla="*/ 788194 h 1309688"/>
              <a:gd name="connsiteX17" fmla="*/ 1872069 w 2636449"/>
              <a:gd name="connsiteY17" fmla="*/ 790575 h 1309688"/>
              <a:gd name="connsiteX18" fmla="*/ 1917312 w 2636449"/>
              <a:gd name="connsiteY18" fmla="*/ 800100 h 1309688"/>
              <a:gd name="connsiteX19" fmla="*/ 1917312 w 2636449"/>
              <a:gd name="connsiteY19" fmla="*/ 800100 h 1309688"/>
              <a:gd name="connsiteX20" fmla="*/ 1898262 w 2636449"/>
              <a:gd name="connsiteY20" fmla="*/ 769144 h 1309688"/>
              <a:gd name="connsiteX21" fmla="*/ 1862544 w 2636449"/>
              <a:gd name="connsiteY21" fmla="*/ 776288 h 1309688"/>
              <a:gd name="connsiteX22" fmla="*/ 1838731 w 2636449"/>
              <a:gd name="connsiteY22" fmla="*/ 769144 h 1309688"/>
              <a:gd name="connsiteX23" fmla="*/ 1812537 w 2636449"/>
              <a:gd name="connsiteY23" fmla="*/ 766763 h 1309688"/>
              <a:gd name="connsiteX24" fmla="*/ 1786344 w 2636449"/>
              <a:gd name="connsiteY24" fmla="*/ 776288 h 1309688"/>
              <a:gd name="connsiteX25" fmla="*/ 1757769 w 2636449"/>
              <a:gd name="connsiteY25" fmla="*/ 783432 h 1309688"/>
              <a:gd name="connsiteX26" fmla="*/ 1729194 w 2636449"/>
              <a:gd name="connsiteY26" fmla="*/ 783432 h 1309688"/>
              <a:gd name="connsiteX27" fmla="*/ 1703000 w 2636449"/>
              <a:gd name="connsiteY27" fmla="*/ 769144 h 1309688"/>
              <a:gd name="connsiteX28" fmla="*/ 1679187 w 2636449"/>
              <a:gd name="connsiteY28" fmla="*/ 781050 h 1309688"/>
              <a:gd name="connsiteX29" fmla="*/ 1664900 w 2636449"/>
              <a:gd name="connsiteY29" fmla="*/ 776288 h 1309688"/>
              <a:gd name="connsiteX30" fmla="*/ 1629181 w 2636449"/>
              <a:gd name="connsiteY30" fmla="*/ 783432 h 1309688"/>
              <a:gd name="connsiteX31" fmla="*/ 1593462 w 2636449"/>
              <a:gd name="connsiteY31" fmla="*/ 783432 h 1309688"/>
              <a:gd name="connsiteX32" fmla="*/ 1569650 w 2636449"/>
              <a:gd name="connsiteY32" fmla="*/ 778669 h 1309688"/>
              <a:gd name="connsiteX33" fmla="*/ 1548219 w 2636449"/>
              <a:gd name="connsiteY33" fmla="*/ 764382 h 1309688"/>
              <a:gd name="connsiteX34" fmla="*/ 1548219 w 2636449"/>
              <a:gd name="connsiteY34" fmla="*/ 750094 h 1309688"/>
              <a:gd name="connsiteX35" fmla="*/ 1524406 w 2636449"/>
              <a:gd name="connsiteY35" fmla="*/ 785813 h 1309688"/>
              <a:gd name="connsiteX36" fmla="*/ 1529169 w 2636449"/>
              <a:gd name="connsiteY36" fmla="*/ 807244 h 1309688"/>
              <a:gd name="connsiteX37" fmla="*/ 1533931 w 2636449"/>
              <a:gd name="connsiteY37" fmla="*/ 823913 h 1309688"/>
              <a:gd name="connsiteX38" fmla="*/ 1579175 w 2636449"/>
              <a:gd name="connsiteY38" fmla="*/ 809625 h 1309688"/>
              <a:gd name="connsiteX39" fmla="*/ 1614894 w 2636449"/>
              <a:gd name="connsiteY39" fmla="*/ 807244 h 1309688"/>
              <a:gd name="connsiteX40" fmla="*/ 1655375 w 2636449"/>
              <a:gd name="connsiteY40" fmla="*/ 800100 h 1309688"/>
              <a:gd name="connsiteX41" fmla="*/ 1676806 w 2636449"/>
              <a:gd name="connsiteY41" fmla="*/ 800100 h 1309688"/>
              <a:gd name="connsiteX42" fmla="*/ 1703000 w 2636449"/>
              <a:gd name="connsiteY42" fmla="*/ 797719 h 1309688"/>
              <a:gd name="connsiteX43" fmla="*/ 1729194 w 2636449"/>
              <a:gd name="connsiteY43" fmla="*/ 814388 h 1309688"/>
              <a:gd name="connsiteX44" fmla="*/ 1750625 w 2636449"/>
              <a:gd name="connsiteY44" fmla="*/ 814388 h 1309688"/>
              <a:gd name="connsiteX45" fmla="*/ 1781581 w 2636449"/>
              <a:gd name="connsiteY45" fmla="*/ 823913 h 1309688"/>
              <a:gd name="connsiteX46" fmla="*/ 1795869 w 2636449"/>
              <a:gd name="connsiteY46" fmla="*/ 833438 h 1309688"/>
              <a:gd name="connsiteX47" fmla="*/ 1795869 w 2636449"/>
              <a:gd name="connsiteY47" fmla="*/ 852488 h 1309688"/>
              <a:gd name="connsiteX48" fmla="*/ 1724431 w 2636449"/>
              <a:gd name="connsiteY48" fmla="*/ 850107 h 1309688"/>
              <a:gd name="connsiteX49" fmla="*/ 1636325 w 2636449"/>
              <a:gd name="connsiteY49" fmla="*/ 859632 h 1309688"/>
              <a:gd name="connsiteX50" fmla="*/ 1550600 w 2636449"/>
              <a:gd name="connsiteY50" fmla="*/ 866775 h 1309688"/>
              <a:gd name="connsiteX51" fmla="*/ 1441062 w 2636449"/>
              <a:gd name="connsiteY51" fmla="*/ 890588 h 1309688"/>
              <a:gd name="connsiteX52" fmla="*/ 1341050 w 2636449"/>
              <a:gd name="connsiteY52" fmla="*/ 919163 h 1309688"/>
              <a:gd name="connsiteX53" fmla="*/ 1252944 w 2636449"/>
              <a:gd name="connsiteY53" fmla="*/ 962025 h 1309688"/>
              <a:gd name="connsiteX54" fmla="*/ 1193412 w 2636449"/>
              <a:gd name="connsiteY54" fmla="*/ 995363 h 1309688"/>
              <a:gd name="connsiteX55" fmla="*/ 1114831 w 2636449"/>
              <a:gd name="connsiteY55" fmla="*/ 1021557 h 1309688"/>
              <a:gd name="connsiteX56" fmla="*/ 1026725 w 2636449"/>
              <a:gd name="connsiteY56" fmla="*/ 1052513 h 1309688"/>
              <a:gd name="connsiteX57" fmla="*/ 993387 w 2636449"/>
              <a:gd name="connsiteY57" fmla="*/ 1064419 h 1309688"/>
              <a:gd name="connsiteX58" fmla="*/ 971956 w 2636449"/>
              <a:gd name="connsiteY58" fmla="*/ 1057275 h 1309688"/>
              <a:gd name="connsiteX59" fmla="*/ 981481 w 2636449"/>
              <a:gd name="connsiteY59" fmla="*/ 1033463 h 1309688"/>
              <a:gd name="connsiteX60" fmla="*/ 995769 w 2636449"/>
              <a:gd name="connsiteY60" fmla="*/ 1016794 h 1309688"/>
              <a:gd name="connsiteX61" fmla="*/ 1007675 w 2636449"/>
              <a:gd name="connsiteY61" fmla="*/ 997744 h 1309688"/>
              <a:gd name="connsiteX62" fmla="*/ 1007675 w 2636449"/>
              <a:gd name="connsiteY62" fmla="*/ 997744 h 1309688"/>
              <a:gd name="connsiteX63" fmla="*/ 1038631 w 2636449"/>
              <a:gd name="connsiteY63" fmla="*/ 976313 h 1309688"/>
              <a:gd name="connsiteX64" fmla="*/ 1060062 w 2636449"/>
              <a:gd name="connsiteY64" fmla="*/ 983457 h 1309688"/>
              <a:gd name="connsiteX65" fmla="*/ 1069587 w 2636449"/>
              <a:gd name="connsiteY65" fmla="*/ 1012032 h 1309688"/>
              <a:gd name="connsiteX66" fmla="*/ 1086256 w 2636449"/>
              <a:gd name="connsiteY66" fmla="*/ 1009650 h 1309688"/>
              <a:gd name="connsiteX67" fmla="*/ 1083875 w 2636449"/>
              <a:gd name="connsiteY67" fmla="*/ 990600 h 1309688"/>
              <a:gd name="connsiteX68" fmla="*/ 1083875 w 2636449"/>
              <a:gd name="connsiteY68" fmla="*/ 990600 h 1309688"/>
              <a:gd name="connsiteX69" fmla="*/ 1093400 w 2636449"/>
              <a:gd name="connsiteY69" fmla="*/ 962025 h 1309688"/>
              <a:gd name="connsiteX70" fmla="*/ 1112450 w 2636449"/>
              <a:gd name="connsiteY70" fmla="*/ 952500 h 1309688"/>
              <a:gd name="connsiteX71" fmla="*/ 1091019 w 2636449"/>
              <a:gd name="connsiteY71" fmla="*/ 954882 h 1309688"/>
              <a:gd name="connsiteX72" fmla="*/ 1048156 w 2636449"/>
              <a:gd name="connsiteY72" fmla="*/ 964407 h 1309688"/>
              <a:gd name="connsiteX73" fmla="*/ 1026725 w 2636449"/>
              <a:gd name="connsiteY73" fmla="*/ 957263 h 1309688"/>
              <a:gd name="connsiteX74" fmla="*/ 998150 w 2636449"/>
              <a:gd name="connsiteY74" fmla="*/ 957263 h 1309688"/>
              <a:gd name="connsiteX75" fmla="*/ 988625 w 2636449"/>
              <a:gd name="connsiteY75" fmla="*/ 947738 h 1309688"/>
              <a:gd name="connsiteX76" fmla="*/ 1012437 w 2636449"/>
              <a:gd name="connsiteY76" fmla="*/ 935832 h 1309688"/>
              <a:gd name="connsiteX77" fmla="*/ 1062444 w 2636449"/>
              <a:gd name="connsiteY77" fmla="*/ 923925 h 1309688"/>
              <a:gd name="connsiteX78" fmla="*/ 1093400 w 2636449"/>
              <a:gd name="connsiteY78" fmla="*/ 916782 h 1309688"/>
              <a:gd name="connsiteX79" fmla="*/ 1117212 w 2636449"/>
              <a:gd name="connsiteY79" fmla="*/ 900113 h 1309688"/>
              <a:gd name="connsiteX80" fmla="*/ 1195794 w 2636449"/>
              <a:gd name="connsiteY80" fmla="*/ 883444 h 1309688"/>
              <a:gd name="connsiteX81" fmla="*/ 1214844 w 2636449"/>
              <a:gd name="connsiteY81" fmla="*/ 871538 h 1309688"/>
              <a:gd name="connsiteX82" fmla="*/ 1183887 w 2636449"/>
              <a:gd name="connsiteY82" fmla="*/ 866775 h 1309688"/>
              <a:gd name="connsiteX83" fmla="*/ 1114831 w 2636449"/>
              <a:gd name="connsiteY83" fmla="*/ 883444 h 1309688"/>
              <a:gd name="connsiteX84" fmla="*/ 1071969 w 2636449"/>
              <a:gd name="connsiteY84" fmla="*/ 895350 h 1309688"/>
              <a:gd name="connsiteX85" fmla="*/ 1048156 w 2636449"/>
              <a:gd name="connsiteY85" fmla="*/ 912019 h 1309688"/>
              <a:gd name="connsiteX86" fmla="*/ 1005294 w 2636449"/>
              <a:gd name="connsiteY86" fmla="*/ 919163 h 1309688"/>
              <a:gd name="connsiteX87" fmla="*/ 983862 w 2636449"/>
              <a:gd name="connsiteY87" fmla="*/ 914400 h 1309688"/>
              <a:gd name="connsiteX88" fmla="*/ 960050 w 2636449"/>
              <a:gd name="connsiteY88" fmla="*/ 919163 h 1309688"/>
              <a:gd name="connsiteX89" fmla="*/ 941000 w 2636449"/>
              <a:gd name="connsiteY89" fmla="*/ 904875 h 1309688"/>
              <a:gd name="connsiteX90" fmla="*/ 919569 w 2636449"/>
              <a:gd name="connsiteY90" fmla="*/ 897732 h 1309688"/>
              <a:gd name="connsiteX91" fmla="*/ 888612 w 2636449"/>
              <a:gd name="connsiteY91" fmla="*/ 897732 h 1309688"/>
              <a:gd name="connsiteX92" fmla="*/ 869562 w 2636449"/>
              <a:gd name="connsiteY92" fmla="*/ 904875 h 1309688"/>
              <a:gd name="connsiteX93" fmla="*/ 869562 w 2636449"/>
              <a:gd name="connsiteY93" fmla="*/ 885825 h 1309688"/>
              <a:gd name="connsiteX94" fmla="*/ 862419 w 2636449"/>
              <a:gd name="connsiteY94" fmla="*/ 859632 h 1309688"/>
              <a:gd name="connsiteX95" fmla="*/ 855275 w 2636449"/>
              <a:gd name="connsiteY95" fmla="*/ 828675 h 1309688"/>
              <a:gd name="connsiteX96" fmla="*/ 860037 w 2636449"/>
              <a:gd name="connsiteY96" fmla="*/ 800100 h 1309688"/>
              <a:gd name="connsiteX97" fmla="*/ 874325 w 2636449"/>
              <a:gd name="connsiteY97" fmla="*/ 778669 h 1309688"/>
              <a:gd name="connsiteX98" fmla="*/ 843369 w 2636449"/>
              <a:gd name="connsiteY98" fmla="*/ 804863 h 1309688"/>
              <a:gd name="connsiteX99" fmla="*/ 817175 w 2636449"/>
              <a:gd name="connsiteY99" fmla="*/ 804863 h 1309688"/>
              <a:gd name="connsiteX100" fmla="*/ 783837 w 2636449"/>
              <a:gd name="connsiteY100" fmla="*/ 807244 h 1309688"/>
              <a:gd name="connsiteX101" fmla="*/ 755262 w 2636449"/>
              <a:gd name="connsiteY101" fmla="*/ 800100 h 1309688"/>
              <a:gd name="connsiteX102" fmla="*/ 731450 w 2636449"/>
              <a:gd name="connsiteY102" fmla="*/ 778669 h 1309688"/>
              <a:gd name="connsiteX103" fmla="*/ 707637 w 2636449"/>
              <a:gd name="connsiteY103" fmla="*/ 771525 h 1309688"/>
              <a:gd name="connsiteX104" fmla="*/ 662394 w 2636449"/>
              <a:gd name="connsiteY104" fmla="*/ 778669 h 1309688"/>
              <a:gd name="connsiteX105" fmla="*/ 619531 w 2636449"/>
              <a:gd name="connsiteY105" fmla="*/ 785813 h 1309688"/>
              <a:gd name="connsiteX106" fmla="*/ 574287 w 2636449"/>
              <a:gd name="connsiteY106" fmla="*/ 792957 h 1309688"/>
              <a:gd name="connsiteX107" fmla="*/ 555237 w 2636449"/>
              <a:gd name="connsiteY107" fmla="*/ 781050 h 1309688"/>
              <a:gd name="connsiteX108" fmla="*/ 550475 w 2636449"/>
              <a:gd name="connsiteY108" fmla="*/ 764382 h 1309688"/>
              <a:gd name="connsiteX109" fmla="*/ 540950 w 2636449"/>
              <a:gd name="connsiteY109" fmla="*/ 740569 h 1309688"/>
              <a:gd name="connsiteX110" fmla="*/ 540950 w 2636449"/>
              <a:gd name="connsiteY110" fmla="*/ 740569 h 1309688"/>
              <a:gd name="connsiteX111" fmla="*/ 545712 w 2636449"/>
              <a:gd name="connsiteY111" fmla="*/ 792957 h 1309688"/>
              <a:gd name="connsiteX112" fmla="*/ 560000 w 2636449"/>
              <a:gd name="connsiteY112" fmla="*/ 809625 h 1309688"/>
              <a:gd name="connsiteX113" fmla="*/ 610006 w 2636449"/>
              <a:gd name="connsiteY113" fmla="*/ 814388 h 1309688"/>
              <a:gd name="connsiteX114" fmla="*/ 660012 w 2636449"/>
              <a:gd name="connsiteY114" fmla="*/ 802482 h 1309688"/>
              <a:gd name="connsiteX115" fmla="*/ 693350 w 2636449"/>
              <a:gd name="connsiteY115" fmla="*/ 797719 h 1309688"/>
              <a:gd name="connsiteX116" fmla="*/ 724306 w 2636449"/>
              <a:gd name="connsiteY116" fmla="*/ 804863 h 1309688"/>
              <a:gd name="connsiteX117" fmla="*/ 740975 w 2636449"/>
              <a:gd name="connsiteY117" fmla="*/ 831057 h 1309688"/>
              <a:gd name="connsiteX118" fmla="*/ 767169 w 2636449"/>
              <a:gd name="connsiteY118" fmla="*/ 831057 h 1309688"/>
              <a:gd name="connsiteX119" fmla="*/ 802887 w 2636449"/>
              <a:gd name="connsiteY119" fmla="*/ 826294 h 1309688"/>
              <a:gd name="connsiteX120" fmla="*/ 831462 w 2636449"/>
              <a:gd name="connsiteY120" fmla="*/ 835819 h 1309688"/>
              <a:gd name="connsiteX121" fmla="*/ 838606 w 2636449"/>
              <a:gd name="connsiteY121" fmla="*/ 881063 h 1309688"/>
              <a:gd name="connsiteX122" fmla="*/ 850512 w 2636449"/>
              <a:gd name="connsiteY122" fmla="*/ 919163 h 1309688"/>
              <a:gd name="connsiteX123" fmla="*/ 850512 w 2636449"/>
              <a:gd name="connsiteY123" fmla="*/ 935832 h 1309688"/>
              <a:gd name="connsiteX124" fmla="*/ 840987 w 2636449"/>
              <a:gd name="connsiteY124" fmla="*/ 952500 h 1309688"/>
              <a:gd name="connsiteX125" fmla="*/ 824319 w 2636449"/>
              <a:gd name="connsiteY125" fmla="*/ 962025 h 1309688"/>
              <a:gd name="connsiteX126" fmla="*/ 802887 w 2636449"/>
              <a:gd name="connsiteY126" fmla="*/ 966788 h 1309688"/>
              <a:gd name="connsiteX127" fmla="*/ 781456 w 2636449"/>
              <a:gd name="connsiteY127" fmla="*/ 966788 h 1309688"/>
              <a:gd name="connsiteX128" fmla="*/ 769550 w 2636449"/>
              <a:gd name="connsiteY128" fmla="*/ 976313 h 1309688"/>
              <a:gd name="connsiteX129" fmla="*/ 769550 w 2636449"/>
              <a:gd name="connsiteY129" fmla="*/ 976313 h 1309688"/>
              <a:gd name="connsiteX130" fmla="*/ 800506 w 2636449"/>
              <a:gd name="connsiteY130" fmla="*/ 978694 h 1309688"/>
              <a:gd name="connsiteX131" fmla="*/ 817175 w 2636449"/>
              <a:gd name="connsiteY131" fmla="*/ 990600 h 1309688"/>
              <a:gd name="connsiteX132" fmla="*/ 838606 w 2636449"/>
              <a:gd name="connsiteY132" fmla="*/ 981075 h 1309688"/>
              <a:gd name="connsiteX133" fmla="*/ 838606 w 2636449"/>
              <a:gd name="connsiteY133" fmla="*/ 981075 h 1309688"/>
              <a:gd name="connsiteX134" fmla="*/ 864800 w 2636449"/>
              <a:gd name="connsiteY134" fmla="*/ 983457 h 1309688"/>
              <a:gd name="connsiteX135" fmla="*/ 881469 w 2636449"/>
              <a:gd name="connsiteY135" fmla="*/ 971550 h 1309688"/>
              <a:gd name="connsiteX136" fmla="*/ 910044 w 2636449"/>
              <a:gd name="connsiteY136" fmla="*/ 1009650 h 1309688"/>
              <a:gd name="connsiteX137" fmla="*/ 910044 w 2636449"/>
              <a:gd name="connsiteY137" fmla="*/ 1050132 h 1309688"/>
              <a:gd name="connsiteX138" fmla="*/ 902900 w 2636449"/>
              <a:gd name="connsiteY138" fmla="*/ 1071563 h 1309688"/>
              <a:gd name="connsiteX139" fmla="*/ 881469 w 2636449"/>
              <a:gd name="connsiteY139" fmla="*/ 1092994 h 1309688"/>
              <a:gd name="connsiteX140" fmla="*/ 843369 w 2636449"/>
              <a:gd name="connsiteY140" fmla="*/ 1107282 h 1309688"/>
              <a:gd name="connsiteX141" fmla="*/ 829081 w 2636449"/>
              <a:gd name="connsiteY141" fmla="*/ 1123950 h 1309688"/>
              <a:gd name="connsiteX142" fmla="*/ 812412 w 2636449"/>
              <a:gd name="connsiteY142" fmla="*/ 1145382 h 1309688"/>
              <a:gd name="connsiteX143" fmla="*/ 783837 w 2636449"/>
              <a:gd name="connsiteY143" fmla="*/ 1152525 h 1309688"/>
              <a:gd name="connsiteX144" fmla="*/ 767169 w 2636449"/>
              <a:gd name="connsiteY144" fmla="*/ 1159669 h 1309688"/>
              <a:gd name="connsiteX145" fmla="*/ 752881 w 2636449"/>
              <a:gd name="connsiteY145" fmla="*/ 1162050 h 1309688"/>
              <a:gd name="connsiteX146" fmla="*/ 745737 w 2636449"/>
              <a:gd name="connsiteY146" fmla="*/ 1147763 h 1309688"/>
              <a:gd name="connsiteX147" fmla="*/ 745737 w 2636449"/>
              <a:gd name="connsiteY147" fmla="*/ 1147763 h 1309688"/>
              <a:gd name="connsiteX148" fmla="*/ 736212 w 2636449"/>
              <a:gd name="connsiteY148" fmla="*/ 1173957 h 1309688"/>
              <a:gd name="connsiteX149" fmla="*/ 717162 w 2636449"/>
              <a:gd name="connsiteY149" fmla="*/ 1188244 h 1309688"/>
              <a:gd name="connsiteX150" fmla="*/ 700494 w 2636449"/>
              <a:gd name="connsiteY150" fmla="*/ 1195388 h 1309688"/>
              <a:gd name="connsiteX151" fmla="*/ 700494 w 2636449"/>
              <a:gd name="connsiteY151" fmla="*/ 1173957 h 1309688"/>
              <a:gd name="connsiteX152" fmla="*/ 688587 w 2636449"/>
              <a:gd name="connsiteY152" fmla="*/ 1152525 h 1309688"/>
              <a:gd name="connsiteX153" fmla="*/ 690969 w 2636449"/>
              <a:gd name="connsiteY153" fmla="*/ 1197769 h 1309688"/>
              <a:gd name="connsiteX154" fmla="*/ 679062 w 2636449"/>
              <a:gd name="connsiteY154" fmla="*/ 1214438 h 1309688"/>
              <a:gd name="connsiteX155" fmla="*/ 669537 w 2636449"/>
              <a:gd name="connsiteY155" fmla="*/ 1204913 h 1309688"/>
              <a:gd name="connsiteX156" fmla="*/ 648106 w 2636449"/>
              <a:gd name="connsiteY156" fmla="*/ 1197769 h 1309688"/>
              <a:gd name="connsiteX157" fmla="*/ 631437 w 2636449"/>
              <a:gd name="connsiteY157" fmla="*/ 1193007 h 1309688"/>
              <a:gd name="connsiteX158" fmla="*/ 614769 w 2636449"/>
              <a:gd name="connsiteY158" fmla="*/ 1221582 h 1309688"/>
              <a:gd name="connsiteX159" fmla="*/ 617150 w 2636449"/>
              <a:gd name="connsiteY159" fmla="*/ 1250157 h 1309688"/>
              <a:gd name="connsiteX160" fmla="*/ 605244 w 2636449"/>
              <a:gd name="connsiteY160" fmla="*/ 1273969 h 1309688"/>
              <a:gd name="connsiteX161" fmla="*/ 576669 w 2636449"/>
              <a:gd name="connsiteY161" fmla="*/ 1281113 h 1309688"/>
              <a:gd name="connsiteX162" fmla="*/ 557619 w 2636449"/>
              <a:gd name="connsiteY162" fmla="*/ 1295400 h 1309688"/>
              <a:gd name="connsiteX163" fmla="*/ 514756 w 2636449"/>
              <a:gd name="connsiteY163" fmla="*/ 1309688 h 1309688"/>
              <a:gd name="connsiteX164" fmla="*/ 488562 w 2636449"/>
              <a:gd name="connsiteY164" fmla="*/ 1297782 h 1309688"/>
              <a:gd name="connsiteX165" fmla="*/ 471894 w 2636449"/>
              <a:gd name="connsiteY165" fmla="*/ 1288257 h 1309688"/>
              <a:gd name="connsiteX166" fmla="*/ 452844 w 2636449"/>
              <a:gd name="connsiteY166" fmla="*/ 1283494 h 1309688"/>
              <a:gd name="connsiteX167" fmla="*/ 431412 w 2636449"/>
              <a:gd name="connsiteY167" fmla="*/ 1266825 h 1309688"/>
              <a:gd name="connsiteX168" fmla="*/ 431412 w 2636449"/>
              <a:gd name="connsiteY168" fmla="*/ 1266825 h 1309688"/>
              <a:gd name="connsiteX169" fmla="*/ 431412 w 2636449"/>
              <a:gd name="connsiteY169" fmla="*/ 1266825 h 1309688"/>
              <a:gd name="connsiteX170" fmla="*/ 398075 w 2636449"/>
              <a:gd name="connsiteY170" fmla="*/ 1228725 h 1309688"/>
              <a:gd name="connsiteX171" fmla="*/ 388550 w 2636449"/>
              <a:gd name="connsiteY171" fmla="*/ 1216819 h 1309688"/>
              <a:gd name="connsiteX172" fmla="*/ 379025 w 2636449"/>
              <a:gd name="connsiteY172" fmla="*/ 1219200 h 1309688"/>
              <a:gd name="connsiteX173" fmla="*/ 379025 w 2636449"/>
              <a:gd name="connsiteY173" fmla="*/ 1204913 h 1309688"/>
              <a:gd name="connsiteX174" fmla="*/ 374262 w 2636449"/>
              <a:gd name="connsiteY174" fmla="*/ 1190625 h 1309688"/>
              <a:gd name="connsiteX175" fmla="*/ 357594 w 2636449"/>
              <a:gd name="connsiteY175" fmla="*/ 1195388 h 1309688"/>
              <a:gd name="connsiteX176" fmla="*/ 350450 w 2636449"/>
              <a:gd name="connsiteY176" fmla="*/ 1173957 h 1309688"/>
              <a:gd name="connsiteX177" fmla="*/ 336162 w 2636449"/>
              <a:gd name="connsiteY177" fmla="*/ 1154907 h 1309688"/>
              <a:gd name="connsiteX178" fmla="*/ 350450 w 2636449"/>
              <a:gd name="connsiteY178" fmla="*/ 1143000 h 1309688"/>
              <a:gd name="connsiteX179" fmla="*/ 343306 w 2636449"/>
              <a:gd name="connsiteY179" fmla="*/ 1119188 h 1309688"/>
              <a:gd name="connsiteX180" fmla="*/ 326637 w 2636449"/>
              <a:gd name="connsiteY180" fmla="*/ 1107282 h 1309688"/>
              <a:gd name="connsiteX181" fmla="*/ 333781 w 2636449"/>
              <a:gd name="connsiteY181" fmla="*/ 1090613 h 1309688"/>
              <a:gd name="connsiteX182" fmla="*/ 345687 w 2636449"/>
              <a:gd name="connsiteY182" fmla="*/ 1092994 h 1309688"/>
              <a:gd name="connsiteX183" fmla="*/ 374262 w 2636449"/>
              <a:gd name="connsiteY183" fmla="*/ 1097757 h 1309688"/>
              <a:gd name="connsiteX184" fmla="*/ 371881 w 2636449"/>
              <a:gd name="connsiteY184" fmla="*/ 1073944 h 1309688"/>
              <a:gd name="connsiteX185" fmla="*/ 398075 w 2636449"/>
              <a:gd name="connsiteY185" fmla="*/ 1054894 h 1309688"/>
              <a:gd name="connsiteX186" fmla="*/ 402838 w 2636449"/>
              <a:gd name="connsiteY186" fmla="*/ 997744 h 1309688"/>
              <a:gd name="connsiteX187" fmla="*/ 364737 w 2636449"/>
              <a:gd name="connsiteY187" fmla="*/ 957263 h 1309688"/>
              <a:gd name="connsiteX188" fmla="*/ 345687 w 2636449"/>
              <a:gd name="connsiteY188" fmla="*/ 921544 h 1309688"/>
              <a:gd name="connsiteX189" fmla="*/ 307587 w 2636449"/>
              <a:gd name="connsiteY189" fmla="*/ 888207 h 1309688"/>
              <a:gd name="connsiteX190" fmla="*/ 302825 w 2636449"/>
              <a:gd name="connsiteY190" fmla="*/ 821532 h 1309688"/>
              <a:gd name="connsiteX191" fmla="*/ 321875 w 2636449"/>
              <a:gd name="connsiteY191" fmla="*/ 792957 h 1309688"/>
              <a:gd name="connsiteX192" fmla="*/ 321875 w 2636449"/>
              <a:gd name="connsiteY192" fmla="*/ 792957 h 1309688"/>
              <a:gd name="connsiteX193" fmla="*/ 305206 w 2636449"/>
              <a:gd name="connsiteY193" fmla="*/ 757238 h 1309688"/>
              <a:gd name="connsiteX194" fmla="*/ 283775 w 2636449"/>
              <a:gd name="connsiteY194" fmla="*/ 742950 h 1309688"/>
              <a:gd name="connsiteX195" fmla="*/ 276631 w 2636449"/>
              <a:gd name="connsiteY195" fmla="*/ 726282 h 1309688"/>
              <a:gd name="connsiteX196" fmla="*/ 259962 w 2636449"/>
              <a:gd name="connsiteY196" fmla="*/ 704850 h 1309688"/>
              <a:gd name="connsiteX197" fmla="*/ 240912 w 2636449"/>
              <a:gd name="connsiteY197" fmla="*/ 681038 h 1309688"/>
              <a:gd name="connsiteX198" fmla="*/ 214719 w 2636449"/>
              <a:gd name="connsiteY198" fmla="*/ 671513 h 1309688"/>
              <a:gd name="connsiteX199" fmla="*/ 138519 w 2636449"/>
              <a:gd name="connsiteY199" fmla="*/ 592932 h 1309688"/>
              <a:gd name="connsiteX200" fmla="*/ 71844 w 2636449"/>
              <a:gd name="connsiteY200" fmla="*/ 481013 h 1309688"/>
              <a:gd name="connsiteX201" fmla="*/ 59937 w 2636449"/>
              <a:gd name="connsiteY201" fmla="*/ 423863 h 1309688"/>
              <a:gd name="connsiteX202" fmla="*/ 28981 w 2636449"/>
              <a:gd name="connsiteY202" fmla="*/ 373857 h 1309688"/>
              <a:gd name="connsiteX203" fmla="*/ 28981 w 2636449"/>
              <a:gd name="connsiteY203" fmla="*/ 342900 h 1309688"/>
              <a:gd name="connsiteX204" fmla="*/ 9931 w 2636449"/>
              <a:gd name="connsiteY204" fmla="*/ 292894 h 1309688"/>
              <a:gd name="connsiteX205" fmla="*/ 12312 w 2636449"/>
              <a:gd name="connsiteY205" fmla="*/ 259557 h 1309688"/>
              <a:gd name="connsiteX206" fmla="*/ 5169 w 2636449"/>
              <a:gd name="connsiteY206" fmla="*/ 216694 h 1309688"/>
              <a:gd name="connsiteX207" fmla="*/ 12311 w 2636449"/>
              <a:gd name="connsiteY207" fmla="*/ 190500 h 1309688"/>
              <a:gd name="connsiteX208" fmla="*/ 19455 w 2636449"/>
              <a:gd name="connsiteY208" fmla="*/ 154782 h 1309688"/>
              <a:gd name="connsiteX209" fmla="*/ 9930 w 2636449"/>
              <a:gd name="connsiteY209" fmla="*/ 100013 h 1309688"/>
              <a:gd name="connsiteX210" fmla="*/ 406 w 2636449"/>
              <a:gd name="connsiteY210" fmla="*/ 69057 h 1309688"/>
              <a:gd name="connsiteX211" fmla="*/ 21838 w 2636449"/>
              <a:gd name="connsiteY211" fmla="*/ 0 h 1309688"/>
              <a:gd name="connsiteX212" fmla="*/ 2605494 w 2636449"/>
              <a:gd name="connsiteY212" fmla="*/ 4763 h 1309688"/>
              <a:gd name="connsiteX213" fmla="*/ 2636449 w 2636449"/>
              <a:gd name="connsiteY213" fmla="*/ 881062 h 1309688"/>
              <a:gd name="connsiteX0" fmla="*/ 2636060 w 2636060"/>
              <a:gd name="connsiteY0" fmla="*/ 881062 h 1309688"/>
              <a:gd name="connsiteX1" fmla="*/ 2033605 w 2636060"/>
              <a:gd name="connsiteY1" fmla="*/ 962025 h 1309688"/>
              <a:gd name="connsiteX2" fmla="*/ 1995505 w 2636060"/>
              <a:gd name="connsiteY2" fmla="*/ 931069 h 1309688"/>
              <a:gd name="connsiteX3" fmla="*/ 1962167 w 2636060"/>
              <a:gd name="connsiteY3" fmla="*/ 902494 h 1309688"/>
              <a:gd name="connsiteX4" fmla="*/ 1921686 w 2636060"/>
              <a:gd name="connsiteY4" fmla="*/ 881063 h 1309688"/>
              <a:gd name="connsiteX5" fmla="*/ 1905017 w 2636060"/>
              <a:gd name="connsiteY5" fmla="*/ 876300 h 1309688"/>
              <a:gd name="connsiteX6" fmla="*/ 1905017 w 2636060"/>
              <a:gd name="connsiteY6" fmla="*/ 876300 h 1309688"/>
              <a:gd name="connsiteX7" fmla="*/ 1933592 w 2636060"/>
              <a:gd name="connsiteY7" fmla="*/ 869157 h 1309688"/>
              <a:gd name="connsiteX8" fmla="*/ 1952642 w 2636060"/>
              <a:gd name="connsiteY8" fmla="*/ 862013 h 1309688"/>
              <a:gd name="connsiteX9" fmla="*/ 1933592 w 2636060"/>
              <a:gd name="connsiteY9" fmla="*/ 852488 h 1309688"/>
              <a:gd name="connsiteX10" fmla="*/ 1900255 w 2636060"/>
              <a:gd name="connsiteY10" fmla="*/ 842963 h 1309688"/>
              <a:gd name="connsiteX11" fmla="*/ 1871680 w 2636060"/>
              <a:gd name="connsiteY11" fmla="*/ 828675 h 1309688"/>
              <a:gd name="connsiteX12" fmla="*/ 1840723 w 2636060"/>
              <a:gd name="connsiteY12" fmla="*/ 812007 h 1309688"/>
              <a:gd name="connsiteX13" fmla="*/ 1819292 w 2636060"/>
              <a:gd name="connsiteY13" fmla="*/ 797719 h 1309688"/>
              <a:gd name="connsiteX14" fmla="*/ 1814530 w 2636060"/>
              <a:gd name="connsiteY14" fmla="*/ 778669 h 1309688"/>
              <a:gd name="connsiteX15" fmla="*/ 1843105 w 2636060"/>
              <a:gd name="connsiteY15" fmla="*/ 788194 h 1309688"/>
              <a:gd name="connsiteX16" fmla="*/ 1843105 w 2636060"/>
              <a:gd name="connsiteY16" fmla="*/ 788194 h 1309688"/>
              <a:gd name="connsiteX17" fmla="*/ 1871680 w 2636060"/>
              <a:gd name="connsiteY17" fmla="*/ 790575 h 1309688"/>
              <a:gd name="connsiteX18" fmla="*/ 1916923 w 2636060"/>
              <a:gd name="connsiteY18" fmla="*/ 800100 h 1309688"/>
              <a:gd name="connsiteX19" fmla="*/ 1916923 w 2636060"/>
              <a:gd name="connsiteY19" fmla="*/ 800100 h 1309688"/>
              <a:gd name="connsiteX20" fmla="*/ 1897873 w 2636060"/>
              <a:gd name="connsiteY20" fmla="*/ 769144 h 1309688"/>
              <a:gd name="connsiteX21" fmla="*/ 1862155 w 2636060"/>
              <a:gd name="connsiteY21" fmla="*/ 776288 h 1309688"/>
              <a:gd name="connsiteX22" fmla="*/ 1838342 w 2636060"/>
              <a:gd name="connsiteY22" fmla="*/ 769144 h 1309688"/>
              <a:gd name="connsiteX23" fmla="*/ 1812148 w 2636060"/>
              <a:gd name="connsiteY23" fmla="*/ 766763 h 1309688"/>
              <a:gd name="connsiteX24" fmla="*/ 1785955 w 2636060"/>
              <a:gd name="connsiteY24" fmla="*/ 776288 h 1309688"/>
              <a:gd name="connsiteX25" fmla="*/ 1757380 w 2636060"/>
              <a:gd name="connsiteY25" fmla="*/ 783432 h 1309688"/>
              <a:gd name="connsiteX26" fmla="*/ 1728805 w 2636060"/>
              <a:gd name="connsiteY26" fmla="*/ 783432 h 1309688"/>
              <a:gd name="connsiteX27" fmla="*/ 1702611 w 2636060"/>
              <a:gd name="connsiteY27" fmla="*/ 769144 h 1309688"/>
              <a:gd name="connsiteX28" fmla="*/ 1678798 w 2636060"/>
              <a:gd name="connsiteY28" fmla="*/ 781050 h 1309688"/>
              <a:gd name="connsiteX29" fmla="*/ 1664511 w 2636060"/>
              <a:gd name="connsiteY29" fmla="*/ 776288 h 1309688"/>
              <a:gd name="connsiteX30" fmla="*/ 1628792 w 2636060"/>
              <a:gd name="connsiteY30" fmla="*/ 783432 h 1309688"/>
              <a:gd name="connsiteX31" fmla="*/ 1593073 w 2636060"/>
              <a:gd name="connsiteY31" fmla="*/ 783432 h 1309688"/>
              <a:gd name="connsiteX32" fmla="*/ 1569261 w 2636060"/>
              <a:gd name="connsiteY32" fmla="*/ 778669 h 1309688"/>
              <a:gd name="connsiteX33" fmla="*/ 1547830 w 2636060"/>
              <a:gd name="connsiteY33" fmla="*/ 764382 h 1309688"/>
              <a:gd name="connsiteX34" fmla="*/ 1547830 w 2636060"/>
              <a:gd name="connsiteY34" fmla="*/ 750094 h 1309688"/>
              <a:gd name="connsiteX35" fmla="*/ 1524017 w 2636060"/>
              <a:gd name="connsiteY35" fmla="*/ 785813 h 1309688"/>
              <a:gd name="connsiteX36" fmla="*/ 1528780 w 2636060"/>
              <a:gd name="connsiteY36" fmla="*/ 807244 h 1309688"/>
              <a:gd name="connsiteX37" fmla="*/ 1533542 w 2636060"/>
              <a:gd name="connsiteY37" fmla="*/ 823913 h 1309688"/>
              <a:gd name="connsiteX38" fmla="*/ 1578786 w 2636060"/>
              <a:gd name="connsiteY38" fmla="*/ 809625 h 1309688"/>
              <a:gd name="connsiteX39" fmla="*/ 1614505 w 2636060"/>
              <a:gd name="connsiteY39" fmla="*/ 807244 h 1309688"/>
              <a:gd name="connsiteX40" fmla="*/ 1654986 w 2636060"/>
              <a:gd name="connsiteY40" fmla="*/ 800100 h 1309688"/>
              <a:gd name="connsiteX41" fmla="*/ 1676417 w 2636060"/>
              <a:gd name="connsiteY41" fmla="*/ 800100 h 1309688"/>
              <a:gd name="connsiteX42" fmla="*/ 1702611 w 2636060"/>
              <a:gd name="connsiteY42" fmla="*/ 797719 h 1309688"/>
              <a:gd name="connsiteX43" fmla="*/ 1728805 w 2636060"/>
              <a:gd name="connsiteY43" fmla="*/ 814388 h 1309688"/>
              <a:gd name="connsiteX44" fmla="*/ 1750236 w 2636060"/>
              <a:gd name="connsiteY44" fmla="*/ 814388 h 1309688"/>
              <a:gd name="connsiteX45" fmla="*/ 1781192 w 2636060"/>
              <a:gd name="connsiteY45" fmla="*/ 823913 h 1309688"/>
              <a:gd name="connsiteX46" fmla="*/ 1795480 w 2636060"/>
              <a:gd name="connsiteY46" fmla="*/ 833438 h 1309688"/>
              <a:gd name="connsiteX47" fmla="*/ 1795480 w 2636060"/>
              <a:gd name="connsiteY47" fmla="*/ 852488 h 1309688"/>
              <a:gd name="connsiteX48" fmla="*/ 1724042 w 2636060"/>
              <a:gd name="connsiteY48" fmla="*/ 850107 h 1309688"/>
              <a:gd name="connsiteX49" fmla="*/ 1635936 w 2636060"/>
              <a:gd name="connsiteY49" fmla="*/ 859632 h 1309688"/>
              <a:gd name="connsiteX50" fmla="*/ 1550211 w 2636060"/>
              <a:gd name="connsiteY50" fmla="*/ 866775 h 1309688"/>
              <a:gd name="connsiteX51" fmla="*/ 1440673 w 2636060"/>
              <a:gd name="connsiteY51" fmla="*/ 890588 h 1309688"/>
              <a:gd name="connsiteX52" fmla="*/ 1340661 w 2636060"/>
              <a:gd name="connsiteY52" fmla="*/ 919163 h 1309688"/>
              <a:gd name="connsiteX53" fmla="*/ 1252555 w 2636060"/>
              <a:gd name="connsiteY53" fmla="*/ 962025 h 1309688"/>
              <a:gd name="connsiteX54" fmla="*/ 1193023 w 2636060"/>
              <a:gd name="connsiteY54" fmla="*/ 995363 h 1309688"/>
              <a:gd name="connsiteX55" fmla="*/ 1114442 w 2636060"/>
              <a:gd name="connsiteY55" fmla="*/ 1021557 h 1309688"/>
              <a:gd name="connsiteX56" fmla="*/ 1026336 w 2636060"/>
              <a:gd name="connsiteY56" fmla="*/ 1052513 h 1309688"/>
              <a:gd name="connsiteX57" fmla="*/ 992998 w 2636060"/>
              <a:gd name="connsiteY57" fmla="*/ 1064419 h 1309688"/>
              <a:gd name="connsiteX58" fmla="*/ 971567 w 2636060"/>
              <a:gd name="connsiteY58" fmla="*/ 1057275 h 1309688"/>
              <a:gd name="connsiteX59" fmla="*/ 981092 w 2636060"/>
              <a:gd name="connsiteY59" fmla="*/ 1033463 h 1309688"/>
              <a:gd name="connsiteX60" fmla="*/ 995380 w 2636060"/>
              <a:gd name="connsiteY60" fmla="*/ 1016794 h 1309688"/>
              <a:gd name="connsiteX61" fmla="*/ 1007286 w 2636060"/>
              <a:gd name="connsiteY61" fmla="*/ 997744 h 1309688"/>
              <a:gd name="connsiteX62" fmla="*/ 1007286 w 2636060"/>
              <a:gd name="connsiteY62" fmla="*/ 997744 h 1309688"/>
              <a:gd name="connsiteX63" fmla="*/ 1038242 w 2636060"/>
              <a:gd name="connsiteY63" fmla="*/ 976313 h 1309688"/>
              <a:gd name="connsiteX64" fmla="*/ 1059673 w 2636060"/>
              <a:gd name="connsiteY64" fmla="*/ 983457 h 1309688"/>
              <a:gd name="connsiteX65" fmla="*/ 1069198 w 2636060"/>
              <a:gd name="connsiteY65" fmla="*/ 1012032 h 1309688"/>
              <a:gd name="connsiteX66" fmla="*/ 1085867 w 2636060"/>
              <a:gd name="connsiteY66" fmla="*/ 1009650 h 1309688"/>
              <a:gd name="connsiteX67" fmla="*/ 1083486 w 2636060"/>
              <a:gd name="connsiteY67" fmla="*/ 990600 h 1309688"/>
              <a:gd name="connsiteX68" fmla="*/ 1083486 w 2636060"/>
              <a:gd name="connsiteY68" fmla="*/ 990600 h 1309688"/>
              <a:gd name="connsiteX69" fmla="*/ 1093011 w 2636060"/>
              <a:gd name="connsiteY69" fmla="*/ 962025 h 1309688"/>
              <a:gd name="connsiteX70" fmla="*/ 1112061 w 2636060"/>
              <a:gd name="connsiteY70" fmla="*/ 952500 h 1309688"/>
              <a:gd name="connsiteX71" fmla="*/ 1090630 w 2636060"/>
              <a:gd name="connsiteY71" fmla="*/ 954882 h 1309688"/>
              <a:gd name="connsiteX72" fmla="*/ 1047767 w 2636060"/>
              <a:gd name="connsiteY72" fmla="*/ 964407 h 1309688"/>
              <a:gd name="connsiteX73" fmla="*/ 1026336 w 2636060"/>
              <a:gd name="connsiteY73" fmla="*/ 957263 h 1309688"/>
              <a:gd name="connsiteX74" fmla="*/ 997761 w 2636060"/>
              <a:gd name="connsiteY74" fmla="*/ 957263 h 1309688"/>
              <a:gd name="connsiteX75" fmla="*/ 988236 w 2636060"/>
              <a:gd name="connsiteY75" fmla="*/ 947738 h 1309688"/>
              <a:gd name="connsiteX76" fmla="*/ 1012048 w 2636060"/>
              <a:gd name="connsiteY76" fmla="*/ 935832 h 1309688"/>
              <a:gd name="connsiteX77" fmla="*/ 1062055 w 2636060"/>
              <a:gd name="connsiteY77" fmla="*/ 923925 h 1309688"/>
              <a:gd name="connsiteX78" fmla="*/ 1093011 w 2636060"/>
              <a:gd name="connsiteY78" fmla="*/ 916782 h 1309688"/>
              <a:gd name="connsiteX79" fmla="*/ 1116823 w 2636060"/>
              <a:gd name="connsiteY79" fmla="*/ 900113 h 1309688"/>
              <a:gd name="connsiteX80" fmla="*/ 1195405 w 2636060"/>
              <a:gd name="connsiteY80" fmla="*/ 883444 h 1309688"/>
              <a:gd name="connsiteX81" fmla="*/ 1214455 w 2636060"/>
              <a:gd name="connsiteY81" fmla="*/ 871538 h 1309688"/>
              <a:gd name="connsiteX82" fmla="*/ 1183498 w 2636060"/>
              <a:gd name="connsiteY82" fmla="*/ 866775 h 1309688"/>
              <a:gd name="connsiteX83" fmla="*/ 1114442 w 2636060"/>
              <a:gd name="connsiteY83" fmla="*/ 883444 h 1309688"/>
              <a:gd name="connsiteX84" fmla="*/ 1071580 w 2636060"/>
              <a:gd name="connsiteY84" fmla="*/ 895350 h 1309688"/>
              <a:gd name="connsiteX85" fmla="*/ 1047767 w 2636060"/>
              <a:gd name="connsiteY85" fmla="*/ 912019 h 1309688"/>
              <a:gd name="connsiteX86" fmla="*/ 1004905 w 2636060"/>
              <a:gd name="connsiteY86" fmla="*/ 919163 h 1309688"/>
              <a:gd name="connsiteX87" fmla="*/ 983473 w 2636060"/>
              <a:gd name="connsiteY87" fmla="*/ 914400 h 1309688"/>
              <a:gd name="connsiteX88" fmla="*/ 959661 w 2636060"/>
              <a:gd name="connsiteY88" fmla="*/ 919163 h 1309688"/>
              <a:gd name="connsiteX89" fmla="*/ 940611 w 2636060"/>
              <a:gd name="connsiteY89" fmla="*/ 904875 h 1309688"/>
              <a:gd name="connsiteX90" fmla="*/ 919180 w 2636060"/>
              <a:gd name="connsiteY90" fmla="*/ 897732 h 1309688"/>
              <a:gd name="connsiteX91" fmla="*/ 888223 w 2636060"/>
              <a:gd name="connsiteY91" fmla="*/ 897732 h 1309688"/>
              <a:gd name="connsiteX92" fmla="*/ 869173 w 2636060"/>
              <a:gd name="connsiteY92" fmla="*/ 904875 h 1309688"/>
              <a:gd name="connsiteX93" fmla="*/ 869173 w 2636060"/>
              <a:gd name="connsiteY93" fmla="*/ 885825 h 1309688"/>
              <a:gd name="connsiteX94" fmla="*/ 862030 w 2636060"/>
              <a:gd name="connsiteY94" fmla="*/ 859632 h 1309688"/>
              <a:gd name="connsiteX95" fmla="*/ 854886 w 2636060"/>
              <a:gd name="connsiteY95" fmla="*/ 828675 h 1309688"/>
              <a:gd name="connsiteX96" fmla="*/ 859648 w 2636060"/>
              <a:gd name="connsiteY96" fmla="*/ 800100 h 1309688"/>
              <a:gd name="connsiteX97" fmla="*/ 873936 w 2636060"/>
              <a:gd name="connsiteY97" fmla="*/ 778669 h 1309688"/>
              <a:gd name="connsiteX98" fmla="*/ 842980 w 2636060"/>
              <a:gd name="connsiteY98" fmla="*/ 804863 h 1309688"/>
              <a:gd name="connsiteX99" fmla="*/ 816786 w 2636060"/>
              <a:gd name="connsiteY99" fmla="*/ 804863 h 1309688"/>
              <a:gd name="connsiteX100" fmla="*/ 783448 w 2636060"/>
              <a:gd name="connsiteY100" fmla="*/ 807244 h 1309688"/>
              <a:gd name="connsiteX101" fmla="*/ 754873 w 2636060"/>
              <a:gd name="connsiteY101" fmla="*/ 800100 h 1309688"/>
              <a:gd name="connsiteX102" fmla="*/ 731061 w 2636060"/>
              <a:gd name="connsiteY102" fmla="*/ 778669 h 1309688"/>
              <a:gd name="connsiteX103" fmla="*/ 707248 w 2636060"/>
              <a:gd name="connsiteY103" fmla="*/ 771525 h 1309688"/>
              <a:gd name="connsiteX104" fmla="*/ 662005 w 2636060"/>
              <a:gd name="connsiteY104" fmla="*/ 778669 h 1309688"/>
              <a:gd name="connsiteX105" fmla="*/ 619142 w 2636060"/>
              <a:gd name="connsiteY105" fmla="*/ 785813 h 1309688"/>
              <a:gd name="connsiteX106" fmla="*/ 573898 w 2636060"/>
              <a:gd name="connsiteY106" fmla="*/ 792957 h 1309688"/>
              <a:gd name="connsiteX107" fmla="*/ 554848 w 2636060"/>
              <a:gd name="connsiteY107" fmla="*/ 781050 h 1309688"/>
              <a:gd name="connsiteX108" fmla="*/ 550086 w 2636060"/>
              <a:gd name="connsiteY108" fmla="*/ 764382 h 1309688"/>
              <a:gd name="connsiteX109" fmla="*/ 540561 w 2636060"/>
              <a:gd name="connsiteY109" fmla="*/ 740569 h 1309688"/>
              <a:gd name="connsiteX110" fmla="*/ 540561 w 2636060"/>
              <a:gd name="connsiteY110" fmla="*/ 740569 h 1309688"/>
              <a:gd name="connsiteX111" fmla="*/ 545323 w 2636060"/>
              <a:gd name="connsiteY111" fmla="*/ 792957 h 1309688"/>
              <a:gd name="connsiteX112" fmla="*/ 559611 w 2636060"/>
              <a:gd name="connsiteY112" fmla="*/ 809625 h 1309688"/>
              <a:gd name="connsiteX113" fmla="*/ 609617 w 2636060"/>
              <a:gd name="connsiteY113" fmla="*/ 814388 h 1309688"/>
              <a:gd name="connsiteX114" fmla="*/ 659623 w 2636060"/>
              <a:gd name="connsiteY114" fmla="*/ 802482 h 1309688"/>
              <a:gd name="connsiteX115" fmla="*/ 692961 w 2636060"/>
              <a:gd name="connsiteY115" fmla="*/ 797719 h 1309688"/>
              <a:gd name="connsiteX116" fmla="*/ 723917 w 2636060"/>
              <a:gd name="connsiteY116" fmla="*/ 804863 h 1309688"/>
              <a:gd name="connsiteX117" fmla="*/ 740586 w 2636060"/>
              <a:gd name="connsiteY117" fmla="*/ 831057 h 1309688"/>
              <a:gd name="connsiteX118" fmla="*/ 766780 w 2636060"/>
              <a:gd name="connsiteY118" fmla="*/ 831057 h 1309688"/>
              <a:gd name="connsiteX119" fmla="*/ 802498 w 2636060"/>
              <a:gd name="connsiteY119" fmla="*/ 826294 h 1309688"/>
              <a:gd name="connsiteX120" fmla="*/ 831073 w 2636060"/>
              <a:gd name="connsiteY120" fmla="*/ 835819 h 1309688"/>
              <a:gd name="connsiteX121" fmla="*/ 838217 w 2636060"/>
              <a:gd name="connsiteY121" fmla="*/ 881063 h 1309688"/>
              <a:gd name="connsiteX122" fmla="*/ 850123 w 2636060"/>
              <a:gd name="connsiteY122" fmla="*/ 919163 h 1309688"/>
              <a:gd name="connsiteX123" fmla="*/ 850123 w 2636060"/>
              <a:gd name="connsiteY123" fmla="*/ 935832 h 1309688"/>
              <a:gd name="connsiteX124" fmla="*/ 840598 w 2636060"/>
              <a:gd name="connsiteY124" fmla="*/ 952500 h 1309688"/>
              <a:gd name="connsiteX125" fmla="*/ 823930 w 2636060"/>
              <a:gd name="connsiteY125" fmla="*/ 962025 h 1309688"/>
              <a:gd name="connsiteX126" fmla="*/ 802498 w 2636060"/>
              <a:gd name="connsiteY126" fmla="*/ 966788 h 1309688"/>
              <a:gd name="connsiteX127" fmla="*/ 781067 w 2636060"/>
              <a:gd name="connsiteY127" fmla="*/ 966788 h 1309688"/>
              <a:gd name="connsiteX128" fmla="*/ 769161 w 2636060"/>
              <a:gd name="connsiteY128" fmla="*/ 976313 h 1309688"/>
              <a:gd name="connsiteX129" fmla="*/ 769161 w 2636060"/>
              <a:gd name="connsiteY129" fmla="*/ 976313 h 1309688"/>
              <a:gd name="connsiteX130" fmla="*/ 800117 w 2636060"/>
              <a:gd name="connsiteY130" fmla="*/ 978694 h 1309688"/>
              <a:gd name="connsiteX131" fmla="*/ 816786 w 2636060"/>
              <a:gd name="connsiteY131" fmla="*/ 990600 h 1309688"/>
              <a:gd name="connsiteX132" fmla="*/ 838217 w 2636060"/>
              <a:gd name="connsiteY132" fmla="*/ 981075 h 1309688"/>
              <a:gd name="connsiteX133" fmla="*/ 838217 w 2636060"/>
              <a:gd name="connsiteY133" fmla="*/ 981075 h 1309688"/>
              <a:gd name="connsiteX134" fmla="*/ 864411 w 2636060"/>
              <a:gd name="connsiteY134" fmla="*/ 983457 h 1309688"/>
              <a:gd name="connsiteX135" fmla="*/ 881080 w 2636060"/>
              <a:gd name="connsiteY135" fmla="*/ 971550 h 1309688"/>
              <a:gd name="connsiteX136" fmla="*/ 909655 w 2636060"/>
              <a:gd name="connsiteY136" fmla="*/ 1009650 h 1309688"/>
              <a:gd name="connsiteX137" fmla="*/ 909655 w 2636060"/>
              <a:gd name="connsiteY137" fmla="*/ 1050132 h 1309688"/>
              <a:gd name="connsiteX138" fmla="*/ 902511 w 2636060"/>
              <a:gd name="connsiteY138" fmla="*/ 1071563 h 1309688"/>
              <a:gd name="connsiteX139" fmla="*/ 881080 w 2636060"/>
              <a:gd name="connsiteY139" fmla="*/ 1092994 h 1309688"/>
              <a:gd name="connsiteX140" fmla="*/ 842980 w 2636060"/>
              <a:gd name="connsiteY140" fmla="*/ 1107282 h 1309688"/>
              <a:gd name="connsiteX141" fmla="*/ 828692 w 2636060"/>
              <a:gd name="connsiteY141" fmla="*/ 1123950 h 1309688"/>
              <a:gd name="connsiteX142" fmla="*/ 812023 w 2636060"/>
              <a:gd name="connsiteY142" fmla="*/ 1145382 h 1309688"/>
              <a:gd name="connsiteX143" fmla="*/ 783448 w 2636060"/>
              <a:gd name="connsiteY143" fmla="*/ 1152525 h 1309688"/>
              <a:gd name="connsiteX144" fmla="*/ 766780 w 2636060"/>
              <a:gd name="connsiteY144" fmla="*/ 1159669 h 1309688"/>
              <a:gd name="connsiteX145" fmla="*/ 752492 w 2636060"/>
              <a:gd name="connsiteY145" fmla="*/ 1162050 h 1309688"/>
              <a:gd name="connsiteX146" fmla="*/ 745348 w 2636060"/>
              <a:gd name="connsiteY146" fmla="*/ 1147763 h 1309688"/>
              <a:gd name="connsiteX147" fmla="*/ 745348 w 2636060"/>
              <a:gd name="connsiteY147" fmla="*/ 1147763 h 1309688"/>
              <a:gd name="connsiteX148" fmla="*/ 735823 w 2636060"/>
              <a:gd name="connsiteY148" fmla="*/ 1173957 h 1309688"/>
              <a:gd name="connsiteX149" fmla="*/ 716773 w 2636060"/>
              <a:gd name="connsiteY149" fmla="*/ 1188244 h 1309688"/>
              <a:gd name="connsiteX150" fmla="*/ 700105 w 2636060"/>
              <a:gd name="connsiteY150" fmla="*/ 1195388 h 1309688"/>
              <a:gd name="connsiteX151" fmla="*/ 700105 w 2636060"/>
              <a:gd name="connsiteY151" fmla="*/ 1173957 h 1309688"/>
              <a:gd name="connsiteX152" fmla="*/ 688198 w 2636060"/>
              <a:gd name="connsiteY152" fmla="*/ 1152525 h 1309688"/>
              <a:gd name="connsiteX153" fmla="*/ 690580 w 2636060"/>
              <a:gd name="connsiteY153" fmla="*/ 1197769 h 1309688"/>
              <a:gd name="connsiteX154" fmla="*/ 678673 w 2636060"/>
              <a:gd name="connsiteY154" fmla="*/ 1214438 h 1309688"/>
              <a:gd name="connsiteX155" fmla="*/ 669148 w 2636060"/>
              <a:gd name="connsiteY155" fmla="*/ 1204913 h 1309688"/>
              <a:gd name="connsiteX156" fmla="*/ 647717 w 2636060"/>
              <a:gd name="connsiteY156" fmla="*/ 1197769 h 1309688"/>
              <a:gd name="connsiteX157" fmla="*/ 631048 w 2636060"/>
              <a:gd name="connsiteY157" fmla="*/ 1193007 h 1309688"/>
              <a:gd name="connsiteX158" fmla="*/ 614380 w 2636060"/>
              <a:gd name="connsiteY158" fmla="*/ 1221582 h 1309688"/>
              <a:gd name="connsiteX159" fmla="*/ 616761 w 2636060"/>
              <a:gd name="connsiteY159" fmla="*/ 1250157 h 1309688"/>
              <a:gd name="connsiteX160" fmla="*/ 604855 w 2636060"/>
              <a:gd name="connsiteY160" fmla="*/ 1273969 h 1309688"/>
              <a:gd name="connsiteX161" fmla="*/ 576280 w 2636060"/>
              <a:gd name="connsiteY161" fmla="*/ 1281113 h 1309688"/>
              <a:gd name="connsiteX162" fmla="*/ 557230 w 2636060"/>
              <a:gd name="connsiteY162" fmla="*/ 1295400 h 1309688"/>
              <a:gd name="connsiteX163" fmla="*/ 514367 w 2636060"/>
              <a:gd name="connsiteY163" fmla="*/ 1309688 h 1309688"/>
              <a:gd name="connsiteX164" fmla="*/ 488173 w 2636060"/>
              <a:gd name="connsiteY164" fmla="*/ 1297782 h 1309688"/>
              <a:gd name="connsiteX165" fmla="*/ 471505 w 2636060"/>
              <a:gd name="connsiteY165" fmla="*/ 1288257 h 1309688"/>
              <a:gd name="connsiteX166" fmla="*/ 452455 w 2636060"/>
              <a:gd name="connsiteY166" fmla="*/ 1283494 h 1309688"/>
              <a:gd name="connsiteX167" fmla="*/ 431023 w 2636060"/>
              <a:gd name="connsiteY167" fmla="*/ 1266825 h 1309688"/>
              <a:gd name="connsiteX168" fmla="*/ 431023 w 2636060"/>
              <a:gd name="connsiteY168" fmla="*/ 1266825 h 1309688"/>
              <a:gd name="connsiteX169" fmla="*/ 431023 w 2636060"/>
              <a:gd name="connsiteY169" fmla="*/ 1266825 h 1309688"/>
              <a:gd name="connsiteX170" fmla="*/ 397686 w 2636060"/>
              <a:gd name="connsiteY170" fmla="*/ 1228725 h 1309688"/>
              <a:gd name="connsiteX171" fmla="*/ 388161 w 2636060"/>
              <a:gd name="connsiteY171" fmla="*/ 1216819 h 1309688"/>
              <a:gd name="connsiteX172" fmla="*/ 378636 w 2636060"/>
              <a:gd name="connsiteY172" fmla="*/ 1219200 h 1309688"/>
              <a:gd name="connsiteX173" fmla="*/ 378636 w 2636060"/>
              <a:gd name="connsiteY173" fmla="*/ 1204913 h 1309688"/>
              <a:gd name="connsiteX174" fmla="*/ 373873 w 2636060"/>
              <a:gd name="connsiteY174" fmla="*/ 1190625 h 1309688"/>
              <a:gd name="connsiteX175" fmla="*/ 357205 w 2636060"/>
              <a:gd name="connsiteY175" fmla="*/ 1195388 h 1309688"/>
              <a:gd name="connsiteX176" fmla="*/ 350061 w 2636060"/>
              <a:gd name="connsiteY176" fmla="*/ 1173957 h 1309688"/>
              <a:gd name="connsiteX177" fmla="*/ 335773 w 2636060"/>
              <a:gd name="connsiteY177" fmla="*/ 1154907 h 1309688"/>
              <a:gd name="connsiteX178" fmla="*/ 350061 w 2636060"/>
              <a:gd name="connsiteY178" fmla="*/ 1143000 h 1309688"/>
              <a:gd name="connsiteX179" fmla="*/ 342917 w 2636060"/>
              <a:gd name="connsiteY179" fmla="*/ 1119188 h 1309688"/>
              <a:gd name="connsiteX180" fmla="*/ 326248 w 2636060"/>
              <a:gd name="connsiteY180" fmla="*/ 1107282 h 1309688"/>
              <a:gd name="connsiteX181" fmla="*/ 333392 w 2636060"/>
              <a:gd name="connsiteY181" fmla="*/ 1090613 h 1309688"/>
              <a:gd name="connsiteX182" fmla="*/ 345298 w 2636060"/>
              <a:gd name="connsiteY182" fmla="*/ 1092994 h 1309688"/>
              <a:gd name="connsiteX183" fmla="*/ 373873 w 2636060"/>
              <a:gd name="connsiteY183" fmla="*/ 1097757 h 1309688"/>
              <a:gd name="connsiteX184" fmla="*/ 371492 w 2636060"/>
              <a:gd name="connsiteY184" fmla="*/ 1073944 h 1309688"/>
              <a:gd name="connsiteX185" fmla="*/ 397686 w 2636060"/>
              <a:gd name="connsiteY185" fmla="*/ 1054894 h 1309688"/>
              <a:gd name="connsiteX186" fmla="*/ 402449 w 2636060"/>
              <a:gd name="connsiteY186" fmla="*/ 997744 h 1309688"/>
              <a:gd name="connsiteX187" fmla="*/ 364348 w 2636060"/>
              <a:gd name="connsiteY187" fmla="*/ 957263 h 1309688"/>
              <a:gd name="connsiteX188" fmla="*/ 345298 w 2636060"/>
              <a:gd name="connsiteY188" fmla="*/ 921544 h 1309688"/>
              <a:gd name="connsiteX189" fmla="*/ 307198 w 2636060"/>
              <a:gd name="connsiteY189" fmla="*/ 888207 h 1309688"/>
              <a:gd name="connsiteX190" fmla="*/ 302436 w 2636060"/>
              <a:gd name="connsiteY190" fmla="*/ 821532 h 1309688"/>
              <a:gd name="connsiteX191" fmla="*/ 321486 w 2636060"/>
              <a:gd name="connsiteY191" fmla="*/ 792957 h 1309688"/>
              <a:gd name="connsiteX192" fmla="*/ 321486 w 2636060"/>
              <a:gd name="connsiteY192" fmla="*/ 792957 h 1309688"/>
              <a:gd name="connsiteX193" fmla="*/ 304817 w 2636060"/>
              <a:gd name="connsiteY193" fmla="*/ 757238 h 1309688"/>
              <a:gd name="connsiteX194" fmla="*/ 283386 w 2636060"/>
              <a:gd name="connsiteY194" fmla="*/ 742950 h 1309688"/>
              <a:gd name="connsiteX195" fmla="*/ 276242 w 2636060"/>
              <a:gd name="connsiteY195" fmla="*/ 726282 h 1309688"/>
              <a:gd name="connsiteX196" fmla="*/ 259573 w 2636060"/>
              <a:gd name="connsiteY196" fmla="*/ 704850 h 1309688"/>
              <a:gd name="connsiteX197" fmla="*/ 240523 w 2636060"/>
              <a:gd name="connsiteY197" fmla="*/ 681038 h 1309688"/>
              <a:gd name="connsiteX198" fmla="*/ 214330 w 2636060"/>
              <a:gd name="connsiteY198" fmla="*/ 671513 h 1309688"/>
              <a:gd name="connsiteX199" fmla="*/ 138130 w 2636060"/>
              <a:gd name="connsiteY199" fmla="*/ 592932 h 1309688"/>
              <a:gd name="connsiteX200" fmla="*/ 71455 w 2636060"/>
              <a:gd name="connsiteY200" fmla="*/ 481013 h 1309688"/>
              <a:gd name="connsiteX201" fmla="*/ 59548 w 2636060"/>
              <a:gd name="connsiteY201" fmla="*/ 423863 h 1309688"/>
              <a:gd name="connsiteX202" fmla="*/ 28592 w 2636060"/>
              <a:gd name="connsiteY202" fmla="*/ 373857 h 1309688"/>
              <a:gd name="connsiteX203" fmla="*/ 28592 w 2636060"/>
              <a:gd name="connsiteY203" fmla="*/ 342900 h 1309688"/>
              <a:gd name="connsiteX204" fmla="*/ 9542 w 2636060"/>
              <a:gd name="connsiteY204" fmla="*/ 292894 h 1309688"/>
              <a:gd name="connsiteX205" fmla="*/ 11923 w 2636060"/>
              <a:gd name="connsiteY205" fmla="*/ 259557 h 1309688"/>
              <a:gd name="connsiteX206" fmla="*/ 4780 w 2636060"/>
              <a:gd name="connsiteY206" fmla="*/ 216694 h 1309688"/>
              <a:gd name="connsiteX207" fmla="*/ 11922 w 2636060"/>
              <a:gd name="connsiteY207" fmla="*/ 190500 h 1309688"/>
              <a:gd name="connsiteX208" fmla="*/ 19066 w 2636060"/>
              <a:gd name="connsiteY208" fmla="*/ 154782 h 1309688"/>
              <a:gd name="connsiteX209" fmla="*/ 9541 w 2636060"/>
              <a:gd name="connsiteY209" fmla="*/ 100013 h 1309688"/>
              <a:gd name="connsiteX210" fmla="*/ 17 w 2636060"/>
              <a:gd name="connsiteY210" fmla="*/ 69057 h 1309688"/>
              <a:gd name="connsiteX211" fmla="*/ 26210 w 2636060"/>
              <a:gd name="connsiteY211" fmla="*/ 50007 h 1309688"/>
              <a:gd name="connsiteX212" fmla="*/ 21449 w 2636060"/>
              <a:gd name="connsiteY212" fmla="*/ 0 h 1309688"/>
              <a:gd name="connsiteX213" fmla="*/ 2605105 w 2636060"/>
              <a:gd name="connsiteY213" fmla="*/ 4763 h 1309688"/>
              <a:gd name="connsiteX214" fmla="*/ 2636060 w 2636060"/>
              <a:gd name="connsiteY214" fmla="*/ 881062 h 1309688"/>
              <a:gd name="connsiteX0" fmla="*/ 2636060 w 2636060"/>
              <a:gd name="connsiteY0" fmla="*/ 881062 h 1309688"/>
              <a:gd name="connsiteX1" fmla="*/ 2033605 w 2636060"/>
              <a:gd name="connsiteY1" fmla="*/ 962025 h 1309688"/>
              <a:gd name="connsiteX2" fmla="*/ 1995505 w 2636060"/>
              <a:gd name="connsiteY2" fmla="*/ 931069 h 1309688"/>
              <a:gd name="connsiteX3" fmla="*/ 1962167 w 2636060"/>
              <a:gd name="connsiteY3" fmla="*/ 902494 h 1309688"/>
              <a:gd name="connsiteX4" fmla="*/ 1921686 w 2636060"/>
              <a:gd name="connsiteY4" fmla="*/ 881063 h 1309688"/>
              <a:gd name="connsiteX5" fmla="*/ 1905017 w 2636060"/>
              <a:gd name="connsiteY5" fmla="*/ 876300 h 1309688"/>
              <a:gd name="connsiteX6" fmla="*/ 1905017 w 2636060"/>
              <a:gd name="connsiteY6" fmla="*/ 876300 h 1309688"/>
              <a:gd name="connsiteX7" fmla="*/ 1933592 w 2636060"/>
              <a:gd name="connsiteY7" fmla="*/ 869157 h 1309688"/>
              <a:gd name="connsiteX8" fmla="*/ 1952642 w 2636060"/>
              <a:gd name="connsiteY8" fmla="*/ 862013 h 1309688"/>
              <a:gd name="connsiteX9" fmla="*/ 1933592 w 2636060"/>
              <a:gd name="connsiteY9" fmla="*/ 852488 h 1309688"/>
              <a:gd name="connsiteX10" fmla="*/ 1900255 w 2636060"/>
              <a:gd name="connsiteY10" fmla="*/ 842963 h 1309688"/>
              <a:gd name="connsiteX11" fmla="*/ 1871680 w 2636060"/>
              <a:gd name="connsiteY11" fmla="*/ 828675 h 1309688"/>
              <a:gd name="connsiteX12" fmla="*/ 1840723 w 2636060"/>
              <a:gd name="connsiteY12" fmla="*/ 812007 h 1309688"/>
              <a:gd name="connsiteX13" fmla="*/ 1819292 w 2636060"/>
              <a:gd name="connsiteY13" fmla="*/ 797719 h 1309688"/>
              <a:gd name="connsiteX14" fmla="*/ 1814530 w 2636060"/>
              <a:gd name="connsiteY14" fmla="*/ 778669 h 1309688"/>
              <a:gd name="connsiteX15" fmla="*/ 1843105 w 2636060"/>
              <a:gd name="connsiteY15" fmla="*/ 788194 h 1309688"/>
              <a:gd name="connsiteX16" fmla="*/ 1843105 w 2636060"/>
              <a:gd name="connsiteY16" fmla="*/ 788194 h 1309688"/>
              <a:gd name="connsiteX17" fmla="*/ 1871680 w 2636060"/>
              <a:gd name="connsiteY17" fmla="*/ 790575 h 1309688"/>
              <a:gd name="connsiteX18" fmla="*/ 1916923 w 2636060"/>
              <a:gd name="connsiteY18" fmla="*/ 800100 h 1309688"/>
              <a:gd name="connsiteX19" fmla="*/ 1916923 w 2636060"/>
              <a:gd name="connsiteY19" fmla="*/ 800100 h 1309688"/>
              <a:gd name="connsiteX20" fmla="*/ 1897873 w 2636060"/>
              <a:gd name="connsiteY20" fmla="*/ 769144 h 1309688"/>
              <a:gd name="connsiteX21" fmla="*/ 1862155 w 2636060"/>
              <a:gd name="connsiteY21" fmla="*/ 776288 h 1309688"/>
              <a:gd name="connsiteX22" fmla="*/ 1838342 w 2636060"/>
              <a:gd name="connsiteY22" fmla="*/ 769144 h 1309688"/>
              <a:gd name="connsiteX23" fmla="*/ 1812148 w 2636060"/>
              <a:gd name="connsiteY23" fmla="*/ 766763 h 1309688"/>
              <a:gd name="connsiteX24" fmla="*/ 1785955 w 2636060"/>
              <a:gd name="connsiteY24" fmla="*/ 776288 h 1309688"/>
              <a:gd name="connsiteX25" fmla="*/ 1757380 w 2636060"/>
              <a:gd name="connsiteY25" fmla="*/ 783432 h 1309688"/>
              <a:gd name="connsiteX26" fmla="*/ 1728805 w 2636060"/>
              <a:gd name="connsiteY26" fmla="*/ 783432 h 1309688"/>
              <a:gd name="connsiteX27" fmla="*/ 1702611 w 2636060"/>
              <a:gd name="connsiteY27" fmla="*/ 769144 h 1309688"/>
              <a:gd name="connsiteX28" fmla="*/ 1678798 w 2636060"/>
              <a:gd name="connsiteY28" fmla="*/ 781050 h 1309688"/>
              <a:gd name="connsiteX29" fmla="*/ 1664511 w 2636060"/>
              <a:gd name="connsiteY29" fmla="*/ 776288 h 1309688"/>
              <a:gd name="connsiteX30" fmla="*/ 1628792 w 2636060"/>
              <a:gd name="connsiteY30" fmla="*/ 783432 h 1309688"/>
              <a:gd name="connsiteX31" fmla="*/ 1593073 w 2636060"/>
              <a:gd name="connsiteY31" fmla="*/ 783432 h 1309688"/>
              <a:gd name="connsiteX32" fmla="*/ 1569261 w 2636060"/>
              <a:gd name="connsiteY32" fmla="*/ 778669 h 1309688"/>
              <a:gd name="connsiteX33" fmla="*/ 1547830 w 2636060"/>
              <a:gd name="connsiteY33" fmla="*/ 764382 h 1309688"/>
              <a:gd name="connsiteX34" fmla="*/ 1547830 w 2636060"/>
              <a:gd name="connsiteY34" fmla="*/ 750094 h 1309688"/>
              <a:gd name="connsiteX35" fmla="*/ 1524017 w 2636060"/>
              <a:gd name="connsiteY35" fmla="*/ 785813 h 1309688"/>
              <a:gd name="connsiteX36" fmla="*/ 1528780 w 2636060"/>
              <a:gd name="connsiteY36" fmla="*/ 807244 h 1309688"/>
              <a:gd name="connsiteX37" fmla="*/ 1533542 w 2636060"/>
              <a:gd name="connsiteY37" fmla="*/ 823913 h 1309688"/>
              <a:gd name="connsiteX38" fmla="*/ 1578786 w 2636060"/>
              <a:gd name="connsiteY38" fmla="*/ 809625 h 1309688"/>
              <a:gd name="connsiteX39" fmla="*/ 1614505 w 2636060"/>
              <a:gd name="connsiteY39" fmla="*/ 807244 h 1309688"/>
              <a:gd name="connsiteX40" fmla="*/ 1654986 w 2636060"/>
              <a:gd name="connsiteY40" fmla="*/ 800100 h 1309688"/>
              <a:gd name="connsiteX41" fmla="*/ 1676417 w 2636060"/>
              <a:gd name="connsiteY41" fmla="*/ 800100 h 1309688"/>
              <a:gd name="connsiteX42" fmla="*/ 1702611 w 2636060"/>
              <a:gd name="connsiteY42" fmla="*/ 797719 h 1309688"/>
              <a:gd name="connsiteX43" fmla="*/ 1728805 w 2636060"/>
              <a:gd name="connsiteY43" fmla="*/ 814388 h 1309688"/>
              <a:gd name="connsiteX44" fmla="*/ 1750236 w 2636060"/>
              <a:gd name="connsiteY44" fmla="*/ 814388 h 1309688"/>
              <a:gd name="connsiteX45" fmla="*/ 1781192 w 2636060"/>
              <a:gd name="connsiteY45" fmla="*/ 823913 h 1309688"/>
              <a:gd name="connsiteX46" fmla="*/ 1795480 w 2636060"/>
              <a:gd name="connsiteY46" fmla="*/ 833438 h 1309688"/>
              <a:gd name="connsiteX47" fmla="*/ 1795480 w 2636060"/>
              <a:gd name="connsiteY47" fmla="*/ 852488 h 1309688"/>
              <a:gd name="connsiteX48" fmla="*/ 1724042 w 2636060"/>
              <a:gd name="connsiteY48" fmla="*/ 850107 h 1309688"/>
              <a:gd name="connsiteX49" fmla="*/ 1635936 w 2636060"/>
              <a:gd name="connsiteY49" fmla="*/ 859632 h 1309688"/>
              <a:gd name="connsiteX50" fmla="*/ 1550211 w 2636060"/>
              <a:gd name="connsiteY50" fmla="*/ 866775 h 1309688"/>
              <a:gd name="connsiteX51" fmla="*/ 1440673 w 2636060"/>
              <a:gd name="connsiteY51" fmla="*/ 890588 h 1309688"/>
              <a:gd name="connsiteX52" fmla="*/ 1340661 w 2636060"/>
              <a:gd name="connsiteY52" fmla="*/ 919163 h 1309688"/>
              <a:gd name="connsiteX53" fmla="*/ 1252555 w 2636060"/>
              <a:gd name="connsiteY53" fmla="*/ 962025 h 1309688"/>
              <a:gd name="connsiteX54" fmla="*/ 1193023 w 2636060"/>
              <a:gd name="connsiteY54" fmla="*/ 995363 h 1309688"/>
              <a:gd name="connsiteX55" fmla="*/ 1114442 w 2636060"/>
              <a:gd name="connsiteY55" fmla="*/ 1021557 h 1309688"/>
              <a:gd name="connsiteX56" fmla="*/ 1026336 w 2636060"/>
              <a:gd name="connsiteY56" fmla="*/ 1052513 h 1309688"/>
              <a:gd name="connsiteX57" fmla="*/ 992998 w 2636060"/>
              <a:gd name="connsiteY57" fmla="*/ 1064419 h 1309688"/>
              <a:gd name="connsiteX58" fmla="*/ 971567 w 2636060"/>
              <a:gd name="connsiteY58" fmla="*/ 1057275 h 1309688"/>
              <a:gd name="connsiteX59" fmla="*/ 981092 w 2636060"/>
              <a:gd name="connsiteY59" fmla="*/ 1033463 h 1309688"/>
              <a:gd name="connsiteX60" fmla="*/ 995380 w 2636060"/>
              <a:gd name="connsiteY60" fmla="*/ 1016794 h 1309688"/>
              <a:gd name="connsiteX61" fmla="*/ 1007286 w 2636060"/>
              <a:gd name="connsiteY61" fmla="*/ 997744 h 1309688"/>
              <a:gd name="connsiteX62" fmla="*/ 1007286 w 2636060"/>
              <a:gd name="connsiteY62" fmla="*/ 997744 h 1309688"/>
              <a:gd name="connsiteX63" fmla="*/ 1038242 w 2636060"/>
              <a:gd name="connsiteY63" fmla="*/ 976313 h 1309688"/>
              <a:gd name="connsiteX64" fmla="*/ 1059673 w 2636060"/>
              <a:gd name="connsiteY64" fmla="*/ 983457 h 1309688"/>
              <a:gd name="connsiteX65" fmla="*/ 1069198 w 2636060"/>
              <a:gd name="connsiteY65" fmla="*/ 1012032 h 1309688"/>
              <a:gd name="connsiteX66" fmla="*/ 1085867 w 2636060"/>
              <a:gd name="connsiteY66" fmla="*/ 1009650 h 1309688"/>
              <a:gd name="connsiteX67" fmla="*/ 1083486 w 2636060"/>
              <a:gd name="connsiteY67" fmla="*/ 990600 h 1309688"/>
              <a:gd name="connsiteX68" fmla="*/ 1083486 w 2636060"/>
              <a:gd name="connsiteY68" fmla="*/ 990600 h 1309688"/>
              <a:gd name="connsiteX69" fmla="*/ 1093011 w 2636060"/>
              <a:gd name="connsiteY69" fmla="*/ 962025 h 1309688"/>
              <a:gd name="connsiteX70" fmla="*/ 1112061 w 2636060"/>
              <a:gd name="connsiteY70" fmla="*/ 952500 h 1309688"/>
              <a:gd name="connsiteX71" fmla="*/ 1090630 w 2636060"/>
              <a:gd name="connsiteY71" fmla="*/ 954882 h 1309688"/>
              <a:gd name="connsiteX72" fmla="*/ 1047767 w 2636060"/>
              <a:gd name="connsiteY72" fmla="*/ 964407 h 1309688"/>
              <a:gd name="connsiteX73" fmla="*/ 1026336 w 2636060"/>
              <a:gd name="connsiteY73" fmla="*/ 957263 h 1309688"/>
              <a:gd name="connsiteX74" fmla="*/ 997761 w 2636060"/>
              <a:gd name="connsiteY74" fmla="*/ 957263 h 1309688"/>
              <a:gd name="connsiteX75" fmla="*/ 988236 w 2636060"/>
              <a:gd name="connsiteY75" fmla="*/ 947738 h 1309688"/>
              <a:gd name="connsiteX76" fmla="*/ 1012048 w 2636060"/>
              <a:gd name="connsiteY76" fmla="*/ 935832 h 1309688"/>
              <a:gd name="connsiteX77" fmla="*/ 1062055 w 2636060"/>
              <a:gd name="connsiteY77" fmla="*/ 923925 h 1309688"/>
              <a:gd name="connsiteX78" fmla="*/ 1093011 w 2636060"/>
              <a:gd name="connsiteY78" fmla="*/ 916782 h 1309688"/>
              <a:gd name="connsiteX79" fmla="*/ 1116823 w 2636060"/>
              <a:gd name="connsiteY79" fmla="*/ 900113 h 1309688"/>
              <a:gd name="connsiteX80" fmla="*/ 1195405 w 2636060"/>
              <a:gd name="connsiteY80" fmla="*/ 883444 h 1309688"/>
              <a:gd name="connsiteX81" fmla="*/ 1214455 w 2636060"/>
              <a:gd name="connsiteY81" fmla="*/ 871538 h 1309688"/>
              <a:gd name="connsiteX82" fmla="*/ 1183498 w 2636060"/>
              <a:gd name="connsiteY82" fmla="*/ 866775 h 1309688"/>
              <a:gd name="connsiteX83" fmla="*/ 1114442 w 2636060"/>
              <a:gd name="connsiteY83" fmla="*/ 883444 h 1309688"/>
              <a:gd name="connsiteX84" fmla="*/ 1071580 w 2636060"/>
              <a:gd name="connsiteY84" fmla="*/ 895350 h 1309688"/>
              <a:gd name="connsiteX85" fmla="*/ 1047767 w 2636060"/>
              <a:gd name="connsiteY85" fmla="*/ 912019 h 1309688"/>
              <a:gd name="connsiteX86" fmla="*/ 1004905 w 2636060"/>
              <a:gd name="connsiteY86" fmla="*/ 919163 h 1309688"/>
              <a:gd name="connsiteX87" fmla="*/ 983473 w 2636060"/>
              <a:gd name="connsiteY87" fmla="*/ 914400 h 1309688"/>
              <a:gd name="connsiteX88" fmla="*/ 959661 w 2636060"/>
              <a:gd name="connsiteY88" fmla="*/ 919163 h 1309688"/>
              <a:gd name="connsiteX89" fmla="*/ 940611 w 2636060"/>
              <a:gd name="connsiteY89" fmla="*/ 904875 h 1309688"/>
              <a:gd name="connsiteX90" fmla="*/ 919180 w 2636060"/>
              <a:gd name="connsiteY90" fmla="*/ 897732 h 1309688"/>
              <a:gd name="connsiteX91" fmla="*/ 888223 w 2636060"/>
              <a:gd name="connsiteY91" fmla="*/ 897732 h 1309688"/>
              <a:gd name="connsiteX92" fmla="*/ 869173 w 2636060"/>
              <a:gd name="connsiteY92" fmla="*/ 904875 h 1309688"/>
              <a:gd name="connsiteX93" fmla="*/ 869173 w 2636060"/>
              <a:gd name="connsiteY93" fmla="*/ 885825 h 1309688"/>
              <a:gd name="connsiteX94" fmla="*/ 862030 w 2636060"/>
              <a:gd name="connsiteY94" fmla="*/ 859632 h 1309688"/>
              <a:gd name="connsiteX95" fmla="*/ 854886 w 2636060"/>
              <a:gd name="connsiteY95" fmla="*/ 828675 h 1309688"/>
              <a:gd name="connsiteX96" fmla="*/ 859648 w 2636060"/>
              <a:gd name="connsiteY96" fmla="*/ 800100 h 1309688"/>
              <a:gd name="connsiteX97" fmla="*/ 873936 w 2636060"/>
              <a:gd name="connsiteY97" fmla="*/ 778669 h 1309688"/>
              <a:gd name="connsiteX98" fmla="*/ 842980 w 2636060"/>
              <a:gd name="connsiteY98" fmla="*/ 804863 h 1309688"/>
              <a:gd name="connsiteX99" fmla="*/ 816786 w 2636060"/>
              <a:gd name="connsiteY99" fmla="*/ 804863 h 1309688"/>
              <a:gd name="connsiteX100" fmla="*/ 783448 w 2636060"/>
              <a:gd name="connsiteY100" fmla="*/ 807244 h 1309688"/>
              <a:gd name="connsiteX101" fmla="*/ 754873 w 2636060"/>
              <a:gd name="connsiteY101" fmla="*/ 800100 h 1309688"/>
              <a:gd name="connsiteX102" fmla="*/ 731061 w 2636060"/>
              <a:gd name="connsiteY102" fmla="*/ 778669 h 1309688"/>
              <a:gd name="connsiteX103" fmla="*/ 707248 w 2636060"/>
              <a:gd name="connsiteY103" fmla="*/ 771525 h 1309688"/>
              <a:gd name="connsiteX104" fmla="*/ 662005 w 2636060"/>
              <a:gd name="connsiteY104" fmla="*/ 778669 h 1309688"/>
              <a:gd name="connsiteX105" fmla="*/ 619142 w 2636060"/>
              <a:gd name="connsiteY105" fmla="*/ 785813 h 1309688"/>
              <a:gd name="connsiteX106" fmla="*/ 573898 w 2636060"/>
              <a:gd name="connsiteY106" fmla="*/ 792957 h 1309688"/>
              <a:gd name="connsiteX107" fmla="*/ 554848 w 2636060"/>
              <a:gd name="connsiteY107" fmla="*/ 781050 h 1309688"/>
              <a:gd name="connsiteX108" fmla="*/ 550086 w 2636060"/>
              <a:gd name="connsiteY108" fmla="*/ 764382 h 1309688"/>
              <a:gd name="connsiteX109" fmla="*/ 540561 w 2636060"/>
              <a:gd name="connsiteY109" fmla="*/ 740569 h 1309688"/>
              <a:gd name="connsiteX110" fmla="*/ 540561 w 2636060"/>
              <a:gd name="connsiteY110" fmla="*/ 740569 h 1309688"/>
              <a:gd name="connsiteX111" fmla="*/ 545323 w 2636060"/>
              <a:gd name="connsiteY111" fmla="*/ 792957 h 1309688"/>
              <a:gd name="connsiteX112" fmla="*/ 559611 w 2636060"/>
              <a:gd name="connsiteY112" fmla="*/ 809625 h 1309688"/>
              <a:gd name="connsiteX113" fmla="*/ 609617 w 2636060"/>
              <a:gd name="connsiteY113" fmla="*/ 814388 h 1309688"/>
              <a:gd name="connsiteX114" fmla="*/ 659623 w 2636060"/>
              <a:gd name="connsiteY114" fmla="*/ 802482 h 1309688"/>
              <a:gd name="connsiteX115" fmla="*/ 692961 w 2636060"/>
              <a:gd name="connsiteY115" fmla="*/ 797719 h 1309688"/>
              <a:gd name="connsiteX116" fmla="*/ 723917 w 2636060"/>
              <a:gd name="connsiteY116" fmla="*/ 804863 h 1309688"/>
              <a:gd name="connsiteX117" fmla="*/ 740586 w 2636060"/>
              <a:gd name="connsiteY117" fmla="*/ 831057 h 1309688"/>
              <a:gd name="connsiteX118" fmla="*/ 766780 w 2636060"/>
              <a:gd name="connsiteY118" fmla="*/ 831057 h 1309688"/>
              <a:gd name="connsiteX119" fmla="*/ 802498 w 2636060"/>
              <a:gd name="connsiteY119" fmla="*/ 826294 h 1309688"/>
              <a:gd name="connsiteX120" fmla="*/ 831073 w 2636060"/>
              <a:gd name="connsiteY120" fmla="*/ 835819 h 1309688"/>
              <a:gd name="connsiteX121" fmla="*/ 838217 w 2636060"/>
              <a:gd name="connsiteY121" fmla="*/ 881063 h 1309688"/>
              <a:gd name="connsiteX122" fmla="*/ 850123 w 2636060"/>
              <a:gd name="connsiteY122" fmla="*/ 919163 h 1309688"/>
              <a:gd name="connsiteX123" fmla="*/ 850123 w 2636060"/>
              <a:gd name="connsiteY123" fmla="*/ 935832 h 1309688"/>
              <a:gd name="connsiteX124" fmla="*/ 840598 w 2636060"/>
              <a:gd name="connsiteY124" fmla="*/ 952500 h 1309688"/>
              <a:gd name="connsiteX125" fmla="*/ 823930 w 2636060"/>
              <a:gd name="connsiteY125" fmla="*/ 962025 h 1309688"/>
              <a:gd name="connsiteX126" fmla="*/ 802498 w 2636060"/>
              <a:gd name="connsiteY126" fmla="*/ 966788 h 1309688"/>
              <a:gd name="connsiteX127" fmla="*/ 781067 w 2636060"/>
              <a:gd name="connsiteY127" fmla="*/ 966788 h 1309688"/>
              <a:gd name="connsiteX128" fmla="*/ 769161 w 2636060"/>
              <a:gd name="connsiteY128" fmla="*/ 976313 h 1309688"/>
              <a:gd name="connsiteX129" fmla="*/ 769161 w 2636060"/>
              <a:gd name="connsiteY129" fmla="*/ 976313 h 1309688"/>
              <a:gd name="connsiteX130" fmla="*/ 800117 w 2636060"/>
              <a:gd name="connsiteY130" fmla="*/ 978694 h 1309688"/>
              <a:gd name="connsiteX131" fmla="*/ 816786 w 2636060"/>
              <a:gd name="connsiteY131" fmla="*/ 990600 h 1309688"/>
              <a:gd name="connsiteX132" fmla="*/ 838217 w 2636060"/>
              <a:gd name="connsiteY132" fmla="*/ 981075 h 1309688"/>
              <a:gd name="connsiteX133" fmla="*/ 838217 w 2636060"/>
              <a:gd name="connsiteY133" fmla="*/ 981075 h 1309688"/>
              <a:gd name="connsiteX134" fmla="*/ 864411 w 2636060"/>
              <a:gd name="connsiteY134" fmla="*/ 983457 h 1309688"/>
              <a:gd name="connsiteX135" fmla="*/ 881080 w 2636060"/>
              <a:gd name="connsiteY135" fmla="*/ 971550 h 1309688"/>
              <a:gd name="connsiteX136" fmla="*/ 909655 w 2636060"/>
              <a:gd name="connsiteY136" fmla="*/ 1009650 h 1309688"/>
              <a:gd name="connsiteX137" fmla="*/ 909655 w 2636060"/>
              <a:gd name="connsiteY137" fmla="*/ 1050132 h 1309688"/>
              <a:gd name="connsiteX138" fmla="*/ 902511 w 2636060"/>
              <a:gd name="connsiteY138" fmla="*/ 1071563 h 1309688"/>
              <a:gd name="connsiteX139" fmla="*/ 881080 w 2636060"/>
              <a:gd name="connsiteY139" fmla="*/ 1092994 h 1309688"/>
              <a:gd name="connsiteX140" fmla="*/ 842980 w 2636060"/>
              <a:gd name="connsiteY140" fmla="*/ 1107282 h 1309688"/>
              <a:gd name="connsiteX141" fmla="*/ 828692 w 2636060"/>
              <a:gd name="connsiteY141" fmla="*/ 1123950 h 1309688"/>
              <a:gd name="connsiteX142" fmla="*/ 812023 w 2636060"/>
              <a:gd name="connsiteY142" fmla="*/ 1145382 h 1309688"/>
              <a:gd name="connsiteX143" fmla="*/ 783448 w 2636060"/>
              <a:gd name="connsiteY143" fmla="*/ 1152525 h 1309688"/>
              <a:gd name="connsiteX144" fmla="*/ 766780 w 2636060"/>
              <a:gd name="connsiteY144" fmla="*/ 1159669 h 1309688"/>
              <a:gd name="connsiteX145" fmla="*/ 752492 w 2636060"/>
              <a:gd name="connsiteY145" fmla="*/ 1162050 h 1309688"/>
              <a:gd name="connsiteX146" fmla="*/ 745348 w 2636060"/>
              <a:gd name="connsiteY146" fmla="*/ 1147763 h 1309688"/>
              <a:gd name="connsiteX147" fmla="*/ 745348 w 2636060"/>
              <a:gd name="connsiteY147" fmla="*/ 1147763 h 1309688"/>
              <a:gd name="connsiteX148" fmla="*/ 735823 w 2636060"/>
              <a:gd name="connsiteY148" fmla="*/ 1173957 h 1309688"/>
              <a:gd name="connsiteX149" fmla="*/ 716773 w 2636060"/>
              <a:gd name="connsiteY149" fmla="*/ 1188244 h 1309688"/>
              <a:gd name="connsiteX150" fmla="*/ 700105 w 2636060"/>
              <a:gd name="connsiteY150" fmla="*/ 1195388 h 1309688"/>
              <a:gd name="connsiteX151" fmla="*/ 700105 w 2636060"/>
              <a:gd name="connsiteY151" fmla="*/ 1173957 h 1309688"/>
              <a:gd name="connsiteX152" fmla="*/ 688198 w 2636060"/>
              <a:gd name="connsiteY152" fmla="*/ 1152525 h 1309688"/>
              <a:gd name="connsiteX153" fmla="*/ 690580 w 2636060"/>
              <a:gd name="connsiteY153" fmla="*/ 1197769 h 1309688"/>
              <a:gd name="connsiteX154" fmla="*/ 678673 w 2636060"/>
              <a:gd name="connsiteY154" fmla="*/ 1214438 h 1309688"/>
              <a:gd name="connsiteX155" fmla="*/ 669148 w 2636060"/>
              <a:gd name="connsiteY155" fmla="*/ 1204913 h 1309688"/>
              <a:gd name="connsiteX156" fmla="*/ 647717 w 2636060"/>
              <a:gd name="connsiteY156" fmla="*/ 1197769 h 1309688"/>
              <a:gd name="connsiteX157" fmla="*/ 631048 w 2636060"/>
              <a:gd name="connsiteY157" fmla="*/ 1193007 h 1309688"/>
              <a:gd name="connsiteX158" fmla="*/ 614380 w 2636060"/>
              <a:gd name="connsiteY158" fmla="*/ 1221582 h 1309688"/>
              <a:gd name="connsiteX159" fmla="*/ 588186 w 2636060"/>
              <a:gd name="connsiteY159" fmla="*/ 1235869 h 1309688"/>
              <a:gd name="connsiteX160" fmla="*/ 604855 w 2636060"/>
              <a:gd name="connsiteY160" fmla="*/ 1273969 h 1309688"/>
              <a:gd name="connsiteX161" fmla="*/ 576280 w 2636060"/>
              <a:gd name="connsiteY161" fmla="*/ 1281113 h 1309688"/>
              <a:gd name="connsiteX162" fmla="*/ 557230 w 2636060"/>
              <a:gd name="connsiteY162" fmla="*/ 1295400 h 1309688"/>
              <a:gd name="connsiteX163" fmla="*/ 514367 w 2636060"/>
              <a:gd name="connsiteY163" fmla="*/ 1309688 h 1309688"/>
              <a:gd name="connsiteX164" fmla="*/ 488173 w 2636060"/>
              <a:gd name="connsiteY164" fmla="*/ 1297782 h 1309688"/>
              <a:gd name="connsiteX165" fmla="*/ 471505 w 2636060"/>
              <a:gd name="connsiteY165" fmla="*/ 1288257 h 1309688"/>
              <a:gd name="connsiteX166" fmla="*/ 452455 w 2636060"/>
              <a:gd name="connsiteY166" fmla="*/ 1283494 h 1309688"/>
              <a:gd name="connsiteX167" fmla="*/ 431023 w 2636060"/>
              <a:gd name="connsiteY167" fmla="*/ 1266825 h 1309688"/>
              <a:gd name="connsiteX168" fmla="*/ 431023 w 2636060"/>
              <a:gd name="connsiteY168" fmla="*/ 1266825 h 1309688"/>
              <a:gd name="connsiteX169" fmla="*/ 431023 w 2636060"/>
              <a:gd name="connsiteY169" fmla="*/ 1266825 h 1309688"/>
              <a:gd name="connsiteX170" fmla="*/ 397686 w 2636060"/>
              <a:gd name="connsiteY170" fmla="*/ 1228725 h 1309688"/>
              <a:gd name="connsiteX171" fmla="*/ 388161 w 2636060"/>
              <a:gd name="connsiteY171" fmla="*/ 1216819 h 1309688"/>
              <a:gd name="connsiteX172" fmla="*/ 378636 w 2636060"/>
              <a:gd name="connsiteY172" fmla="*/ 1219200 h 1309688"/>
              <a:gd name="connsiteX173" fmla="*/ 378636 w 2636060"/>
              <a:gd name="connsiteY173" fmla="*/ 1204913 h 1309688"/>
              <a:gd name="connsiteX174" fmla="*/ 373873 w 2636060"/>
              <a:gd name="connsiteY174" fmla="*/ 1190625 h 1309688"/>
              <a:gd name="connsiteX175" fmla="*/ 357205 w 2636060"/>
              <a:gd name="connsiteY175" fmla="*/ 1195388 h 1309688"/>
              <a:gd name="connsiteX176" fmla="*/ 350061 w 2636060"/>
              <a:gd name="connsiteY176" fmla="*/ 1173957 h 1309688"/>
              <a:gd name="connsiteX177" fmla="*/ 335773 w 2636060"/>
              <a:gd name="connsiteY177" fmla="*/ 1154907 h 1309688"/>
              <a:gd name="connsiteX178" fmla="*/ 350061 w 2636060"/>
              <a:gd name="connsiteY178" fmla="*/ 1143000 h 1309688"/>
              <a:gd name="connsiteX179" fmla="*/ 342917 w 2636060"/>
              <a:gd name="connsiteY179" fmla="*/ 1119188 h 1309688"/>
              <a:gd name="connsiteX180" fmla="*/ 326248 w 2636060"/>
              <a:gd name="connsiteY180" fmla="*/ 1107282 h 1309688"/>
              <a:gd name="connsiteX181" fmla="*/ 333392 w 2636060"/>
              <a:gd name="connsiteY181" fmla="*/ 1090613 h 1309688"/>
              <a:gd name="connsiteX182" fmla="*/ 345298 w 2636060"/>
              <a:gd name="connsiteY182" fmla="*/ 1092994 h 1309688"/>
              <a:gd name="connsiteX183" fmla="*/ 373873 w 2636060"/>
              <a:gd name="connsiteY183" fmla="*/ 1097757 h 1309688"/>
              <a:gd name="connsiteX184" fmla="*/ 371492 w 2636060"/>
              <a:gd name="connsiteY184" fmla="*/ 1073944 h 1309688"/>
              <a:gd name="connsiteX185" fmla="*/ 397686 w 2636060"/>
              <a:gd name="connsiteY185" fmla="*/ 1054894 h 1309688"/>
              <a:gd name="connsiteX186" fmla="*/ 402449 w 2636060"/>
              <a:gd name="connsiteY186" fmla="*/ 997744 h 1309688"/>
              <a:gd name="connsiteX187" fmla="*/ 364348 w 2636060"/>
              <a:gd name="connsiteY187" fmla="*/ 957263 h 1309688"/>
              <a:gd name="connsiteX188" fmla="*/ 345298 w 2636060"/>
              <a:gd name="connsiteY188" fmla="*/ 921544 h 1309688"/>
              <a:gd name="connsiteX189" fmla="*/ 307198 w 2636060"/>
              <a:gd name="connsiteY189" fmla="*/ 888207 h 1309688"/>
              <a:gd name="connsiteX190" fmla="*/ 302436 w 2636060"/>
              <a:gd name="connsiteY190" fmla="*/ 821532 h 1309688"/>
              <a:gd name="connsiteX191" fmla="*/ 321486 w 2636060"/>
              <a:gd name="connsiteY191" fmla="*/ 792957 h 1309688"/>
              <a:gd name="connsiteX192" fmla="*/ 321486 w 2636060"/>
              <a:gd name="connsiteY192" fmla="*/ 792957 h 1309688"/>
              <a:gd name="connsiteX193" fmla="*/ 304817 w 2636060"/>
              <a:gd name="connsiteY193" fmla="*/ 757238 h 1309688"/>
              <a:gd name="connsiteX194" fmla="*/ 283386 w 2636060"/>
              <a:gd name="connsiteY194" fmla="*/ 742950 h 1309688"/>
              <a:gd name="connsiteX195" fmla="*/ 276242 w 2636060"/>
              <a:gd name="connsiteY195" fmla="*/ 726282 h 1309688"/>
              <a:gd name="connsiteX196" fmla="*/ 259573 w 2636060"/>
              <a:gd name="connsiteY196" fmla="*/ 704850 h 1309688"/>
              <a:gd name="connsiteX197" fmla="*/ 240523 w 2636060"/>
              <a:gd name="connsiteY197" fmla="*/ 681038 h 1309688"/>
              <a:gd name="connsiteX198" fmla="*/ 214330 w 2636060"/>
              <a:gd name="connsiteY198" fmla="*/ 671513 h 1309688"/>
              <a:gd name="connsiteX199" fmla="*/ 138130 w 2636060"/>
              <a:gd name="connsiteY199" fmla="*/ 592932 h 1309688"/>
              <a:gd name="connsiteX200" fmla="*/ 71455 w 2636060"/>
              <a:gd name="connsiteY200" fmla="*/ 481013 h 1309688"/>
              <a:gd name="connsiteX201" fmla="*/ 59548 w 2636060"/>
              <a:gd name="connsiteY201" fmla="*/ 423863 h 1309688"/>
              <a:gd name="connsiteX202" fmla="*/ 28592 w 2636060"/>
              <a:gd name="connsiteY202" fmla="*/ 373857 h 1309688"/>
              <a:gd name="connsiteX203" fmla="*/ 28592 w 2636060"/>
              <a:gd name="connsiteY203" fmla="*/ 342900 h 1309688"/>
              <a:gd name="connsiteX204" fmla="*/ 9542 w 2636060"/>
              <a:gd name="connsiteY204" fmla="*/ 292894 h 1309688"/>
              <a:gd name="connsiteX205" fmla="*/ 11923 w 2636060"/>
              <a:gd name="connsiteY205" fmla="*/ 259557 h 1309688"/>
              <a:gd name="connsiteX206" fmla="*/ 4780 w 2636060"/>
              <a:gd name="connsiteY206" fmla="*/ 216694 h 1309688"/>
              <a:gd name="connsiteX207" fmla="*/ 11922 w 2636060"/>
              <a:gd name="connsiteY207" fmla="*/ 190500 h 1309688"/>
              <a:gd name="connsiteX208" fmla="*/ 19066 w 2636060"/>
              <a:gd name="connsiteY208" fmla="*/ 154782 h 1309688"/>
              <a:gd name="connsiteX209" fmla="*/ 9541 w 2636060"/>
              <a:gd name="connsiteY209" fmla="*/ 100013 h 1309688"/>
              <a:gd name="connsiteX210" fmla="*/ 17 w 2636060"/>
              <a:gd name="connsiteY210" fmla="*/ 69057 h 1309688"/>
              <a:gd name="connsiteX211" fmla="*/ 26210 w 2636060"/>
              <a:gd name="connsiteY211" fmla="*/ 50007 h 1309688"/>
              <a:gd name="connsiteX212" fmla="*/ 21449 w 2636060"/>
              <a:gd name="connsiteY212" fmla="*/ 0 h 1309688"/>
              <a:gd name="connsiteX213" fmla="*/ 2605105 w 2636060"/>
              <a:gd name="connsiteY213" fmla="*/ 4763 h 1309688"/>
              <a:gd name="connsiteX214" fmla="*/ 2636060 w 2636060"/>
              <a:gd name="connsiteY214" fmla="*/ 881062 h 1309688"/>
              <a:gd name="connsiteX0" fmla="*/ 2636060 w 2636060"/>
              <a:gd name="connsiteY0" fmla="*/ 881062 h 1309688"/>
              <a:gd name="connsiteX1" fmla="*/ 2033605 w 2636060"/>
              <a:gd name="connsiteY1" fmla="*/ 962025 h 1309688"/>
              <a:gd name="connsiteX2" fmla="*/ 1995505 w 2636060"/>
              <a:gd name="connsiteY2" fmla="*/ 931069 h 1309688"/>
              <a:gd name="connsiteX3" fmla="*/ 1962167 w 2636060"/>
              <a:gd name="connsiteY3" fmla="*/ 902494 h 1309688"/>
              <a:gd name="connsiteX4" fmla="*/ 1921686 w 2636060"/>
              <a:gd name="connsiteY4" fmla="*/ 881063 h 1309688"/>
              <a:gd name="connsiteX5" fmla="*/ 1905017 w 2636060"/>
              <a:gd name="connsiteY5" fmla="*/ 876300 h 1309688"/>
              <a:gd name="connsiteX6" fmla="*/ 1905017 w 2636060"/>
              <a:gd name="connsiteY6" fmla="*/ 876300 h 1309688"/>
              <a:gd name="connsiteX7" fmla="*/ 1933592 w 2636060"/>
              <a:gd name="connsiteY7" fmla="*/ 869157 h 1309688"/>
              <a:gd name="connsiteX8" fmla="*/ 1952642 w 2636060"/>
              <a:gd name="connsiteY8" fmla="*/ 862013 h 1309688"/>
              <a:gd name="connsiteX9" fmla="*/ 1933592 w 2636060"/>
              <a:gd name="connsiteY9" fmla="*/ 852488 h 1309688"/>
              <a:gd name="connsiteX10" fmla="*/ 1900255 w 2636060"/>
              <a:gd name="connsiteY10" fmla="*/ 842963 h 1309688"/>
              <a:gd name="connsiteX11" fmla="*/ 1871680 w 2636060"/>
              <a:gd name="connsiteY11" fmla="*/ 828675 h 1309688"/>
              <a:gd name="connsiteX12" fmla="*/ 1840723 w 2636060"/>
              <a:gd name="connsiteY12" fmla="*/ 812007 h 1309688"/>
              <a:gd name="connsiteX13" fmla="*/ 1819292 w 2636060"/>
              <a:gd name="connsiteY13" fmla="*/ 797719 h 1309688"/>
              <a:gd name="connsiteX14" fmla="*/ 1814530 w 2636060"/>
              <a:gd name="connsiteY14" fmla="*/ 778669 h 1309688"/>
              <a:gd name="connsiteX15" fmla="*/ 1843105 w 2636060"/>
              <a:gd name="connsiteY15" fmla="*/ 788194 h 1309688"/>
              <a:gd name="connsiteX16" fmla="*/ 1843105 w 2636060"/>
              <a:gd name="connsiteY16" fmla="*/ 788194 h 1309688"/>
              <a:gd name="connsiteX17" fmla="*/ 1871680 w 2636060"/>
              <a:gd name="connsiteY17" fmla="*/ 790575 h 1309688"/>
              <a:gd name="connsiteX18" fmla="*/ 1916923 w 2636060"/>
              <a:gd name="connsiteY18" fmla="*/ 800100 h 1309688"/>
              <a:gd name="connsiteX19" fmla="*/ 1916923 w 2636060"/>
              <a:gd name="connsiteY19" fmla="*/ 800100 h 1309688"/>
              <a:gd name="connsiteX20" fmla="*/ 1897873 w 2636060"/>
              <a:gd name="connsiteY20" fmla="*/ 769144 h 1309688"/>
              <a:gd name="connsiteX21" fmla="*/ 1862155 w 2636060"/>
              <a:gd name="connsiteY21" fmla="*/ 776288 h 1309688"/>
              <a:gd name="connsiteX22" fmla="*/ 1838342 w 2636060"/>
              <a:gd name="connsiteY22" fmla="*/ 769144 h 1309688"/>
              <a:gd name="connsiteX23" fmla="*/ 1812148 w 2636060"/>
              <a:gd name="connsiteY23" fmla="*/ 766763 h 1309688"/>
              <a:gd name="connsiteX24" fmla="*/ 1785955 w 2636060"/>
              <a:gd name="connsiteY24" fmla="*/ 776288 h 1309688"/>
              <a:gd name="connsiteX25" fmla="*/ 1757380 w 2636060"/>
              <a:gd name="connsiteY25" fmla="*/ 783432 h 1309688"/>
              <a:gd name="connsiteX26" fmla="*/ 1728805 w 2636060"/>
              <a:gd name="connsiteY26" fmla="*/ 783432 h 1309688"/>
              <a:gd name="connsiteX27" fmla="*/ 1702611 w 2636060"/>
              <a:gd name="connsiteY27" fmla="*/ 769144 h 1309688"/>
              <a:gd name="connsiteX28" fmla="*/ 1678798 w 2636060"/>
              <a:gd name="connsiteY28" fmla="*/ 781050 h 1309688"/>
              <a:gd name="connsiteX29" fmla="*/ 1664511 w 2636060"/>
              <a:gd name="connsiteY29" fmla="*/ 776288 h 1309688"/>
              <a:gd name="connsiteX30" fmla="*/ 1628792 w 2636060"/>
              <a:gd name="connsiteY30" fmla="*/ 783432 h 1309688"/>
              <a:gd name="connsiteX31" fmla="*/ 1593073 w 2636060"/>
              <a:gd name="connsiteY31" fmla="*/ 783432 h 1309688"/>
              <a:gd name="connsiteX32" fmla="*/ 1569261 w 2636060"/>
              <a:gd name="connsiteY32" fmla="*/ 778669 h 1309688"/>
              <a:gd name="connsiteX33" fmla="*/ 1547830 w 2636060"/>
              <a:gd name="connsiteY33" fmla="*/ 764382 h 1309688"/>
              <a:gd name="connsiteX34" fmla="*/ 1547830 w 2636060"/>
              <a:gd name="connsiteY34" fmla="*/ 750094 h 1309688"/>
              <a:gd name="connsiteX35" fmla="*/ 1524017 w 2636060"/>
              <a:gd name="connsiteY35" fmla="*/ 785813 h 1309688"/>
              <a:gd name="connsiteX36" fmla="*/ 1528780 w 2636060"/>
              <a:gd name="connsiteY36" fmla="*/ 807244 h 1309688"/>
              <a:gd name="connsiteX37" fmla="*/ 1533542 w 2636060"/>
              <a:gd name="connsiteY37" fmla="*/ 823913 h 1309688"/>
              <a:gd name="connsiteX38" fmla="*/ 1578786 w 2636060"/>
              <a:gd name="connsiteY38" fmla="*/ 809625 h 1309688"/>
              <a:gd name="connsiteX39" fmla="*/ 1614505 w 2636060"/>
              <a:gd name="connsiteY39" fmla="*/ 807244 h 1309688"/>
              <a:gd name="connsiteX40" fmla="*/ 1654986 w 2636060"/>
              <a:gd name="connsiteY40" fmla="*/ 800100 h 1309688"/>
              <a:gd name="connsiteX41" fmla="*/ 1676417 w 2636060"/>
              <a:gd name="connsiteY41" fmla="*/ 800100 h 1309688"/>
              <a:gd name="connsiteX42" fmla="*/ 1702611 w 2636060"/>
              <a:gd name="connsiteY42" fmla="*/ 797719 h 1309688"/>
              <a:gd name="connsiteX43" fmla="*/ 1728805 w 2636060"/>
              <a:gd name="connsiteY43" fmla="*/ 814388 h 1309688"/>
              <a:gd name="connsiteX44" fmla="*/ 1750236 w 2636060"/>
              <a:gd name="connsiteY44" fmla="*/ 814388 h 1309688"/>
              <a:gd name="connsiteX45" fmla="*/ 1781192 w 2636060"/>
              <a:gd name="connsiteY45" fmla="*/ 823913 h 1309688"/>
              <a:gd name="connsiteX46" fmla="*/ 1795480 w 2636060"/>
              <a:gd name="connsiteY46" fmla="*/ 833438 h 1309688"/>
              <a:gd name="connsiteX47" fmla="*/ 1795480 w 2636060"/>
              <a:gd name="connsiteY47" fmla="*/ 852488 h 1309688"/>
              <a:gd name="connsiteX48" fmla="*/ 1724042 w 2636060"/>
              <a:gd name="connsiteY48" fmla="*/ 850107 h 1309688"/>
              <a:gd name="connsiteX49" fmla="*/ 1635936 w 2636060"/>
              <a:gd name="connsiteY49" fmla="*/ 859632 h 1309688"/>
              <a:gd name="connsiteX50" fmla="*/ 1550211 w 2636060"/>
              <a:gd name="connsiteY50" fmla="*/ 866775 h 1309688"/>
              <a:gd name="connsiteX51" fmla="*/ 1440673 w 2636060"/>
              <a:gd name="connsiteY51" fmla="*/ 890588 h 1309688"/>
              <a:gd name="connsiteX52" fmla="*/ 1340661 w 2636060"/>
              <a:gd name="connsiteY52" fmla="*/ 919163 h 1309688"/>
              <a:gd name="connsiteX53" fmla="*/ 1252555 w 2636060"/>
              <a:gd name="connsiteY53" fmla="*/ 962025 h 1309688"/>
              <a:gd name="connsiteX54" fmla="*/ 1193023 w 2636060"/>
              <a:gd name="connsiteY54" fmla="*/ 995363 h 1309688"/>
              <a:gd name="connsiteX55" fmla="*/ 1114442 w 2636060"/>
              <a:gd name="connsiteY55" fmla="*/ 1021557 h 1309688"/>
              <a:gd name="connsiteX56" fmla="*/ 1026336 w 2636060"/>
              <a:gd name="connsiteY56" fmla="*/ 1052513 h 1309688"/>
              <a:gd name="connsiteX57" fmla="*/ 992998 w 2636060"/>
              <a:gd name="connsiteY57" fmla="*/ 1064419 h 1309688"/>
              <a:gd name="connsiteX58" fmla="*/ 971567 w 2636060"/>
              <a:gd name="connsiteY58" fmla="*/ 1057275 h 1309688"/>
              <a:gd name="connsiteX59" fmla="*/ 981092 w 2636060"/>
              <a:gd name="connsiteY59" fmla="*/ 1033463 h 1309688"/>
              <a:gd name="connsiteX60" fmla="*/ 995380 w 2636060"/>
              <a:gd name="connsiteY60" fmla="*/ 1016794 h 1309688"/>
              <a:gd name="connsiteX61" fmla="*/ 1007286 w 2636060"/>
              <a:gd name="connsiteY61" fmla="*/ 997744 h 1309688"/>
              <a:gd name="connsiteX62" fmla="*/ 1007286 w 2636060"/>
              <a:gd name="connsiteY62" fmla="*/ 997744 h 1309688"/>
              <a:gd name="connsiteX63" fmla="*/ 1038242 w 2636060"/>
              <a:gd name="connsiteY63" fmla="*/ 976313 h 1309688"/>
              <a:gd name="connsiteX64" fmla="*/ 1059673 w 2636060"/>
              <a:gd name="connsiteY64" fmla="*/ 983457 h 1309688"/>
              <a:gd name="connsiteX65" fmla="*/ 1069198 w 2636060"/>
              <a:gd name="connsiteY65" fmla="*/ 1012032 h 1309688"/>
              <a:gd name="connsiteX66" fmla="*/ 1085867 w 2636060"/>
              <a:gd name="connsiteY66" fmla="*/ 1009650 h 1309688"/>
              <a:gd name="connsiteX67" fmla="*/ 1083486 w 2636060"/>
              <a:gd name="connsiteY67" fmla="*/ 990600 h 1309688"/>
              <a:gd name="connsiteX68" fmla="*/ 1083486 w 2636060"/>
              <a:gd name="connsiteY68" fmla="*/ 990600 h 1309688"/>
              <a:gd name="connsiteX69" fmla="*/ 1093011 w 2636060"/>
              <a:gd name="connsiteY69" fmla="*/ 962025 h 1309688"/>
              <a:gd name="connsiteX70" fmla="*/ 1112061 w 2636060"/>
              <a:gd name="connsiteY70" fmla="*/ 952500 h 1309688"/>
              <a:gd name="connsiteX71" fmla="*/ 1090630 w 2636060"/>
              <a:gd name="connsiteY71" fmla="*/ 954882 h 1309688"/>
              <a:gd name="connsiteX72" fmla="*/ 1047767 w 2636060"/>
              <a:gd name="connsiteY72" fmla="*/ 964407 h 1309688"/>
              <a:gd name="connsiteX73" fmla="*/ 1026336 w 2636060"/>
              <a:gd name="connsiteY73" fmla="*/ 957263 h 1309688"/>
              <a:gd name="connsiteX74" fmla="*/ 997761 w 2636060"/>
              <a:gd name="connsiteY74" fmla="*/ 957263 h 1309688"/>
              <a:gd name="connsiteX75" fmla="*/ 988236 w 2636060"/>
              <a:gd name="connsiteY75" fmla="*/ 947738 h 1309688"/>
              <a:gd name="connsiteX76" fmla="*/ 1012048 w 2636060"/>
              <a:gd name="connsiteY76" fmla="*/ 935832 h 1309688"/>
              <a:gd name="connsiteX77" fmla="*/ 1062055 w 2636060"/>
              <a:gd name="connsiteY77" fmla="*/ 923925 h 1309688"/>
              <a:gd name="connsiteX78" fmla="*/ 1093011 w 2636060"/>
              <a:gd name="connsiteY78" fmla="*/ 916782 h 1309688"/>
              <a:gd name="connsiteX79" fmla="*/ 1116823 w 2636060"/>
              <a:gd name="connsiteY79" fmla="*/ 900113 h 1309688"/>
              <a:gd name="connsiteX80" fmla="*/ 1195405 w 2636060"/>
              <a:gd name="connsiteY80" fmla="*/ 883444 h 1309688"/>
              <a:gd name="connsiteX81" fmla="*/ 1214455 w 2636060"/>
              <a:gd name="connsiteY81" fmla="*/ 871538 h 1309688"/>
              <a:gd name="connsiteX82" fmla="*/ 1183498 w 2636060"/>
              <a:gd name="connsiteY82" fmla="*/ 866775 h 1309688"/>
              <a:gd name="connsiteX83" fmla="*/ 1114442 w 2636060"/>
              <a:gd name="connsiteY83" fmla="*/ 883444 h 1309688"/>
              <a:gd name="connsiteX84" fmla="*/ 1071580 w 2636060"/>
              <a:gd name="connsiteY84" fmla="*/ 895350 h 1309688"/>
              <a:gd name="connsiteX85" fmla="*/ 1047767 w 2636060"/>
              <a:gd name="connsiteY85" fmla="*/ 912019 h 1309688"/>
              <a:gd name="connsiteX86" fmla="*/ 1004905 w 2636060"/>
              <a:gd name="connsiteY86" fmla="*/ 919163 h 1309688"/>
              <a:gd name="connsiteX87" fmla="*/ 983473 w 2636060"/>
              <a:gd name="connsiteY87" fmla="*/ 914400 h 1309688"/>
              <a:gd name="connsiteX88" fmla="*/ 959661 w 2636060"/>
              <a:gd name="connsiteY88" fmla="*/ 919163 h 1309688"/>
              <a:gd name="connsiteX89" fmla="*/ 940611 w 2636060"/>
              <a:gd name="connsiteY89" fmla="*/ 904875 h 1309688"/>
              <a:gd name="connsiteX90" fmla="*/ 919180 w 2636060"/>
              <a:gd name="connsiteY90" fmla="*/ 897732 h 1309688"/>
              <a:gd name="connsiteX91" fmla="*/ 888223 w 2636060"/>
              <a:gd name="connsiteY91" fmla="*/ 897732 h 1309688"/>
              <a:gd name="connsiteX92" fmla="*/ 869173 w 2636060"/>
              <a:gd name="connsiteY92" fmla="*/ 904875 h 1309688"/>
              <a:gd name="connsiteX93" fmla="*/ 869173 w 2636060"/>
              <a:gd name="connsiteY93" fmla="*/ 885825 h 1309688"/>
              <a:gd name="connsiteX94" fmla="*/ 862030 w 2636060"/>
              <a:gd name="connsiteY94" fmla="*/ 859632 h 1309688"/>
              <a:gd name="connsiteX95" fmla="*/ 854886 w 2636060"/>
              <a:gd name="connsiteY95" fmla="*/ 828675 h 1309688"/>
              <a:gd name="connsiteX96" fmla="*/ 859648 w 2636060"/>
              <a:gd name="connsiteY96" fmla="*/ 800100 h 1309688"/>
              <a:gd name="connsiteX97" fmla="*/ 873936 w 2636060"/>
              <a:gd name="connsiteY97" fmla="*/ 778669 h 1309688"/>
              <a:gd name="connsiteX98" fmla="*/ 842980 w 2636060"/>
              <a:gd name="connsiteY98" fmla="*/ 804863 h 1309688"/>
              <a:gd name="connsiteX99" fmla="*/ 816786 w 2636060"/>
              <a:gd name="connsiteY99" fmla="*/ 804863 h 1309688"/>
              <a:gd name="connsiteX100" fmla="*/ 783448 w 2636060"/>
              <a:gd name="connsiteY100" fmla="*/ 807244 h 1309688"/>
              <a:gd name="connsiteX101" fmla="*/ 754873 w 2636060"/>
              <a:gd name="connsiteY101" fmla="*/ 800100 h 1309688"/>
              <a:gd name="connsiteX102" fmla="*/ 731061 w 2636060"/>
              <a:gd name="connsiteY102" fmla="*/ 778669 h 1309688"/>
              <a:gd name="connsiteX103" fmla="*/ 707248 w 2636060"/>
              <a:gd name="connsiteY103" fmla="*/ 771525 h 1309688"/>
              <a:gd name="connsiteX104" fmla="*/ 662005 w 2636060"/>
              <a:gd name="connsiteY104" fmla="*/ 778669 h 1309688"/>
              <a:gd name="connsiteX105" fmla="*/ 619142 w 2636060"/>
              <a:gd name="connsiteY105" fmla="*/ 785813 h 1309688"/>
              <a:gd name="connsiteX106" fmla="*/ 573898 w 2636060"/>
              <a:gd name="connsiteY106" fmla="*/ 792957 h 1309688"/>
              <a:gd name="connsiteX107" fmla="*/ 554848 w 2636060"/>
              <a:gd name="connsiteY107" fmla="*/ 781050 h 1309688"/>
              <a:gd name="connsiteX108" fmla="*/ 550086 w 2636060"/>
              <a:gd name="connsiteY108" fmla="*/ 764382 h 1309688"/>
              <a:gd name="connsiteX109" fmla="*/ 540561 w 2636060"/>
              <a:gd name="connsiteY109" fmla="*/ 740569 h 1309688"/>
              <a:gd name="connsiteX110" fmla="*/ 540561 w 2636060"/>
              <a:gd name="connsiteY110" fmla="*/ 740569 h 1309688"/>
              <a:gd name="connsiteX111" fmla="*/ 545323 w 2636060"/>
              <a:gd name="connsiteY111" fmla="*/ 792957 h 1309688"/>
              <a:gd name="connsiteX112" fmla="*/ 559611 w 2636060"/>
              <a:gd name="connsiteY112" fmla="*/ 809625 h 1309688"/>
              <a:gd name="connsiteX113" fmla="*/ 609617 w 2636060"/>
              <a:gd name="connsiteY113" fmla="*/ 814388 h 1309688"/>
              <a:gd name="connsiteX114" fmla="*/ 659623 w 2636060"/>
              <a:gd name="connsiteY114" fmla="*/ 802482 h 1309688"/>
              <a:gd name="connsiteX115" fmla="*/ 692961 w 2636060"/>
              <a:gd name="connsiteY115" fmla="*/ 797719 h 1309688"/>
              <a:gd name="connsiteX116" fmla="*/ 723917 w 2636060"/>
              <a:gd name="connsiteY116" fmla="*/ 804863 h 1309688"/>
              <a:gd name="connsiteX117" fmla="*/ 740586 w 2636060"/>
              <a:gd name="connsiteY117" fmla="*/ 831057 h 1309688"/>
              <a:gd name="connsiteX118" fmla="*/ 766780 w 2636060"/>
              <a:gd name="connsiteY118" fmla="*/ 831057 h 1309688"/>
              <a:gd name="connsiteX119" fmla="*/ 802498 w 2636060"/>
              <a:gd name="connsiteY119" fmla="*/ 826294 h 1309688"/>
              <a:gd name="connsiteX120" fmla="*/ 831073 w 2636060"/>
              <a:gd name="connsiteY120" fmla="*/ 835819 h 1309688"/>
              <a:gd name="connsiteX121" fmla="*/ 838217 w 2636060"/>
              <a:gd name="connsiteY121" fmla="*/ 881063 h 1309688"/>
              <a:gd name="connsiteX122" fmla="*/ 850123 w 2636060"/>
              <a:gd name="connsiteY122" fmla="*/ 919163 h 1309688"/>
              <a:gd name="connsiteX123" fmla="*/ 850123 w 2636060"/>
              <a:gd name="connsiteY123" fmla="*/ 935832 h 1309688"/>
              <a:gd name="connsiteX124" fmla="*/ 840598 w 2636060"/>
              <a:gd name="connsiteY124" fmla="*/ 952500 h 1309688"/>
              <a:gd name="connsiteX125" fmla="*/ 823930 w 2636060"/>
              <a:gd name="connsiteY125" fmla="*/ 962025 h 1309688"/>
              <a:gd name="connsiteX126" fmla="*/ 802498 w 2636060"/>
              <a:gd name="connsiteY126" fmla="*/ 966788 h 1309688"/>
              <a:gd name="connsiteX127" fmla="*/ 781067 w 2636060"/>
              <a:gd name="connsiteY127" fmla="*/ 966788 h 1309688"/>
              <a:gd name="connsiteX128" fmla="*/ 769161 w 2636060"/>
              <a:gd name="connsiteY128" fmla="*/ 976313 h 1309688"/>
              <a:gd name="connsiteX129" fmla="*/ 769161 w 2636060"/>
              <a:gd name="connsiteY129" fmla="*/ 976313 h 1309688"/>
              <a:gd name="connsiteX130" fmla="*/ 800117 w 2636060"/>
              <a:gd name="connsiteY130" fmla="*/ 978694 h 1309688"/>
              <a:gd name="connsiteX131" fmla="*/ 816786 w 2636060"/>
              <a:gd name="connsiteY131" fmla="*/ 990600 h 1309688"/>
              <a:gd name="connsiteX132" fmla="*/ 838217 w 2636060"/>
              <a:gd name="connsiteY132" fmla="*/ 981075 h 1309688"/>
              <a:gd name="connsiteX133" fmla="*/ 838217 w 2636060"/>
              <a:gd name="connsiteY133" fmla="*/ 981075 h 1309688"/>
              <a:gd name="connsiteX134" fmla="*/ 864411 w 2636060"/>
              <a:gd name="connsiteY134" fmla="*/ 983457 h 1309688"/>
              <a:gd name="connsiteX135" fmla="*/ 881080 w 2636060"/>
              <a:gd name="connsiteY135" fmla="*/ 971550 h 1309688"/>
              <a:gd name="connsiteX136" fmla="*/ 909655 w 2636060"/>
              <a:gd name="connsiteY136" fmla="*/ 1009650 h 1309688"/>
              <a:gd name="connsiteX137" fmla="*/ 909655 w 2636060"/>
              <a:gd name="connsiteY137" fmla="*/ 1050132 h 1309688"/>
              <a:gd name="connsiteX138" fmla="*/ 902511 w 2636060"/>
              <a:gd name="connsiteY138" fmla="*/ 1071563 h 1309688"/>
              <a:gd name="connsiteX139" fmla="*/ 881080 w 2636060"/>
              <a:gd name="connsiteY139" fmla="*/ 1092994 h 1309688"/>
              <a:gd name="connsiteX140" fmla="*/ 842980 w 2636060"/>
              <a:gd name="connsiteY140" fmla="*/ 1107282 h 1309688"/>
              <a:gd name="connsiteX141" fmla="*/ 828692 w 2636060"/>
              <a:gd name="connsiteY141" fmla="*/ 1123950 h 1309688"/>
              <a:gd name="connsiteX142" fmla="*/ 812023 w 2636060"/>
              <a:gd name="connsiteY142" fmla="*/ 1145382 h 1309688"/>
              <a:gd name="connsiteX143" fmla="*/ 783448 w 2636060"/>
              <a:gd name="connsiteY143" fmla="*/ 1152525 h 1309688"/>
              <a:gd name="connsiteX144" fmla="*/ 766780 w 2636060"/>
              <a:gd name="connsiteY144" fmla="*/ 1159669 h 1309688"/>
              <a:gd name="connsiteX145" fmla="*/ 752492 w 2636060"/>
              <a:gd name="connsiteY145" fmla="*/ 1162050 h 1309688"/>
              <a:gd name="connsiteX146" fmla="*/ 745348 w 2636060"/>
              <a:gd name="connsiteY146" fmla="*/ 1147763 h 1309688"/>
              <a:gd name="connsiteX147" fmla="*/ 745348 w 2636060"/>
              <a:gd name="connsiteY147" fmla="*/ 1147763 h 1309688"/>
              <a:gd name="connsiteX148" fmla="*/ 735823 w 2636060"/>
              <a:gd name="connsiteY148" fmla="*/ 1173957 h 1309688"/>
              <a:gd name="connsiteX149" fmla="*/ 716773 w 2636060"/>
              <a:gd name="connsiteY149" fmla="*/ 1188244 h 1309688"/>
              <a:gd name="connsiteX150" fmla="*/ 700105 w 2636060"/>
              <a:gd name="connsiteY150" fmla="*/ 1195388 h 1309688"/>
              <a:gd name="connsiteX151" fmla="*/ 700105 w 2636060"/>
              <a:gd name="connsiteY151" fmla="*/ 1173957 h 1309688"/>
              <a:gd name="connsiteX152" fmla="*/ 688198 w 2636060"/>
              <a:gd name="connsiteY152" fmla="*/ 1152525 h 1309688"/>
              <a:gd name="connsiteX153" fmla="*/ 690580 w 2636060"/>
              <a:gd name="connsiteY153" fmla="*/ 1197769 h 1309688"/>
              <a:gd name="connsiteX154" fmla="*/ 678673 w 2636060"/>
              <a:gd name="connsiteY154" fmla="*/ 1214438 h 1309688"/>
              <a:gd name="connsiteX155" fmla="*/ 669148 w 2636060"/>
              <a:gd name="connsiteY155" fmla="*/ 1204913 h 1309688"/>
              <a:gd name="connsiteX156" fmla="*/ 647717 w 2636060"/>
              <a:gd name="connsiteY156" fmla="*/ 1197769 h 1309688"/>
              <a:gd name="connsiteX157" fmla="*/ 631048 w 2636060"/>
              <a:gd name="connsiteY157" fmla="*/ 1193007 h 1309688"/>
              <a:gd name="connsiteX158" fmla="*/ 614380 w 2636060"/>
              <a:gd name="connsiteY158" fmla="*/ 1221582 h 1309688"/>
              <a:gd name="connsiteX159" fmla="*/ 588186 w 2636060"/>
              <a:gd name="connsiteY159" fmla="*/ 1235869 h 1309688"/>
              <a:gd name="connsiteX160" fmla="*/ 566755 w 2636060"/>
              <a:gd name="connsiteY160" fmla="*/ 1262063 h 1309688"/>
              <a:gd name="connsiteX161" fmla="*/ 576280 w 2636060"/>
              <a:gd name="connsiteY161" fmla="*/ 1281113 h 1309688"/>
              <a:gd name="connsiteX162" fmla="*/ 557230 w 2636060"/>
              <a:gd name="connsiteY162" fmla="*/ 1295400 h 1309688"/>
              <a:gd name="connsiteX163" fmla="*/ 514367 w 2636060"/>
              <a:gd name="connsiteY163" fmla="*/ 1309688 h 1309688"/>
              <a:gd name="connsiteX164" fmla="*/ 488173 w 2636060"/>
              <a:gd name="connsiteY164" fmla="*/ 1297782 h 1309688"/>
              <a:gd name="connsiteX165" fmla="*/ 471505 w 2636060"/>
              <a:gd name="connsiteY165" fmla="*/ 1288257 h 1309688"/>
              <a:gd name="connsiteX166" fmla="*/ 452455 w 2636060"/>
              <a:gd name="connsiteY166" fmla="*/ 1283494 h 1309688"/>
              <a:gd name="connsiteX167" fmla="*/ 431023 w 2636060"/>
              <a:gd name="connsiteY167" fmla="*/ 1266825 h 1309688"/>
              <a:gd name="connsiteX168" fmla="*/ 431023 w 2636060"/>
              <a:gd name="connsiteY168" fmla="*/ 1266825 h 1309688"/>
              <a:gd name="connsiteX169" fmla="*/ 431023 w 2636060"/>
              <a:gd name="connsiteY169" fmla="*/ 1266825 h 1309688"/>
              <a:gd name="connsiteX170" fmla="*/ 397686 w 2636060"/>
              <a:gd name="connsiteY170" fmla="*/ 1228725 h 1309688"/>
              <a:gd name="connsiteX171" fmla="*/ 388161 w 2636060"/>
              <a:gd name="connsiteY171" fmla="*/ 1216819 h 1309688"/>
              <a:gd name="connsiteX172" fmla="*/ 378636 w 2636060"/>
              <a:gd name="connsiteY172" fmla="*/ 1219200 h 1309688"/>
              <a:gd name="connsiteX173" fmla="*/ 378636 w 2636060"/>
              <a:gd name="connsiteY173" fmla="*/ 1204913 h 1309688"/>
              <a:gd name="connsiteX174" fmla="*/ 373873 w 2636060"/>
              <a:gd name="connsiteY174" fmla="*/ 1190625 h 1309688"/>
              <a:gd name="connsiteX175" fmla="*/ 357205 w 2636060"/>
              <a:gd name="connsiteY175" fmla="*/ 1195388 h 1309688"/>
              <a:gd name="connsiteX176" fmla="*/ 350061 w 2636060"/>
              <a:gd name="connsiteY176" fmla="*/ 1173957 h 1309688"/>
              <a:gd name="connsiteX177" fmla="*/ 335773 w 2636060"/>
              <a:gd name="connsiteY177" fmla="*/ 1154907 h 1309688"/>
              <a:gd name="connsiteX178" fmla="*/ 350061 w 2636060"/>
              <a:gd name="connsiteY178" fmla="*/ 1143000 h 1309688"/>
              <a:gd name="connsiteX179" fmla="*/ 342917 w 2636060"/>
              <a:gd name="connsiteY179" fmla="*/ 1119188 h 1309688"/>
              <a:gd name="connsiteX180" fmla="*/ 326248 w 2636060"/>
              <a:gd name="connsiteY180" fmla="*/ 1107282 h 1309688"/>
              <a:gd name="connsiteX181" fmla="*/ 333392 w 2636060"/>
              <a:gd name="connsiteY181" fmla="*/ 1090613 h 1309688"/>
              <a:gd name="connsiteX182" fmla="*/ 345298 w 2636060"/>
              <a:gd name="connsiteY182" fmla="*/ 1092994 h 1309688"/>
              <a:gd name="connsiteX183" fmla="*/ 373873 w 2636060"/>
              <a:gd name="connsiteY183" fmla="*/ 1097757 h 1309688"/>
              <a:gd name="connsiteX184" fmla="*/ 371492 w 2636060"/>
              <a:gd name="connsiteY184" fmla="*/ 1073944 h 1309688"/>
              <a:gd name="connsiteX185" fmla="*/ 397686 w 2636060"/>
              <a:gd name="connsiteY185" fmla="*/ 1054894 h 1309688"/>
              <a:gd name="connsiteX186" fmla="*/ 402449 w 2636060"/>
              <a:gd name="connsiteY186" fmla="*/ 997744 h 1309688"/>
              <a:gd name="connsiteX187" fmla="*/ 364348 w 2636060"/>
              <a:gd name="connsiteY187" fmla="*/ 957263 h 1309688"/>
              <a:gd name="connsiteX188" fmla="*/ 345298 w 2636060"/>
              <a:gd name="connsiteY188" fmla="*/ 921544 h 1309688"/>
              <a:gd name="connsiteX189" fmla="*/ 307198 w 2636060"/>
              <a:gd name="connsiteY189" fmla="*/ 888207 h 1309688"/>
              <a:gd name="connsiteX190" fmla="*/ 302436 w 2636060"/>
              <a:gd name="connsiteY190" fmla="*/ 821532 h 1309688"/>
              <a:gd name="connsiteX191" fmla="*/ 321486 w 2636060"/>
              <a:gd name="connsiteY191" fmla="*/ 792957 h 1309688"/>
              <a:gd name="connsiteX192" fmla="*/ 321486 w 2636060"/>
              <a:gd name="connsiteY192" fmla="*/ 792957 h 1309688"/>
              <a:gd name="connsiteX193" fmla="*/ 304817 w 2636060"/>
              <a:gd name="connsiteY193" fmla="*/ 757238 h 1309688"/>
              <a:gd name="connsiteX194" fmla="*/ 283386 w 2636060"/>
              <a:gd name="connsiteY194" fmla="*/ 742950 h 1309688"/>
              <a:gd name="connsiteX195" fmla="*/ 276242 w 2636060"/>
              <a:gd name="connsiteY195" fmla="*/ 726282 h 1309688"/>
              <a:gd name="connsiteX196" fmla="*/ 259573 w 2636060"/>
              <a:gd name="connsiteY196" fmla="*/ 704850 h 1309688"/>
              <a:gd name="connsiteX197" fmla="*/ 240523 w 2636060"/>
              <a:gd name="connsiteY197" fmla="*/ 681038 h 1309688"/>
              <a:gd name="connsiteX198" fmla="*/ 214330 w 2636060"/>
              <a:gd name="connsiteY198" fmla="*/ 671513 h 1309688"/>
              <a:gd name="connsiteX199" fmla="*/ 138130 w 2636060"/>
              <a:gd name="connsiteY199" fmla="*/ 592932 h 1309688"/>
              <a:gd name="connsiteX200" fmla="*/ 71455 w 2636060"/>
              <a:gd name="connsiteY200" fmla="*/ 481013 h 1309688"/>
              <a:gd name="connsiteX201" fmla="*/ 59548 w 2636060"/>
              <a:gd name="connsiteY201" fmla="*/ 423863 h 1309688"/>
              <a:gd name="connsiteX202" fmla="*/ 28592 w 2636060"/>
              <a:gd name="connsiteY202" fmla="*/ 373857 h 1309688"/>
              <a:gd name="connsiteX203" fmla="*/ 28592 w 2636060"/>
              <a:gd name="connsiteY203" fmla="*/ 342900 h 1309688"/>
              <a:gd name="connsiteX204" fmla="*/ 9542 w 2636060"/>
              <a:gd name="connsiteY204" fmla="*/ 292894 h 1309688"/>
              <a:gd name="connsiteX205" fmla="*/ 11923 w 2636060"/>
              <a:gd name="connsiteY205" fmla="*/ 259557 h 1309688"/>
              <a:gd name="connsiteX206" fmla="*/ 4780 w 2636060"/>
              <a:gd name="connsiteY206" fmla="*/ 216694 h 1309688"/>
              <a:gd name="connsiteX207" fmla="*/ 11922 w 2636060"/>
              <a:gd name="connsiteY207" fmla="*/ 190500 h 1309688"/>
              <a:gd name="connsiteX208" fmla="*/ 19066 w 2636060"/>
              <a:gd name="connsiteY208" fmla="*/ 154782 h 1309688"/>
              <a:gd name="connsiteX209" fmla="*/ 9541 w 2636060"/>
              <a:gd name="connsiteY209" fmla="*/ 100013 h 1309688"/>
              <a:gd name="connsiteX210" fmla="*/ 17 w 2636060"/>
              <a:gd name="connsiteY210" fmla="*/ 69057 h 1309688"/>
              <a:gd name="connsiteX211" fmla="*/ 26210 w 2636060"/>
              <a:gd name="connsiteY211" fmla="*/ 50007 h 1309688"/>
              <a:gd name="connsiteX212" fmla="*/ 21449 w 2636060"/>
              <a:gd name="connsiteY212" fmla="*/ 0 h 1309688"/>
              <a:gd name="connsiteX213" fmla="*/ 2605105 w 2636060"/>
              <a:gd name="connsiteY213" fmla="*/ 4763 h 1309688"/>
              <a:gd name="connsiteX214" fmla="*/ 2636060 w 2636060"/>
              <a:gd name="connsiteY214" fmla="*/ 881062 h 1309688"/>
              <a:gd name="connsiteX0" fmla="*/ 2636060 w 2636060"/>
              <a:gd name="connsiteY0" fmla="*/ 881062 h 1309688"/>
              <a:gd name="connsiteX1" fmla="*/ 2033605 w 2636060"/>
              <a:gd name="connsiteY1" fmla="*/ 962025 h 1309688"/>
              <a:gd name="connsiteX2" fmla="*/ 1995505 w 2636060"/>
              <a:gd name="connsiteY2" fmla="*/ 931069 h 1309688"/>
              <a:gd name="connsiteX3" fmla="*/ 1962167 w 2636060"/>
              <a:gd name="connsiteY3" fmla="*/ 902494 h 1309688"/>
              <a:gd name="connsiteX4" fmla="*/ 1921686 w 2636060"/>
              <a:gd name="connsiteY4" fmla="*/ 881063 h 1309688"/>
              <a:gd name="connsiteX5" fmla="*/ 1905017 w 2636060"/>
              <a:gd name="connsiteY5" fmla="*/ 876300 h 1309688"/>
              <a:gd name="connsiteX6" fmla="*/ 1905017 w 2636060"/>
              <a:gd name="connsiteY6" fmla="*/ 876300 h 1309688"/>
              <a:gd name="connsiteX7" fmla="*/ 1933592 w 2636060"/>
              <a:gd name="connsiteY7" fmla="*/ 869157 h 1309688"/>
              <a:gd name="connsiteX8" fmla="*/ 1952642 w 2636060"/>
              <a:gd name="connsiteY8" fmla="*/ 862013 h 1309688"/>
              <a:gd name="connsiteX9" fmla="*/ 1933592 w 2636060"/>
              <a:gd name="connsiteY9" fmla="*/ 852488 h 1309688"/>
              <a:gd name="connsiteX10" fmla="*/ 1900255 w 2636060"/>
              <a:gd name="connsiteY10" fmla="*/ 842963 h 1309688"/>
              <a:gd name="connsiteX11" fmla="*/ 1871680 w 2636060"/>
              <a:gd name="connsiteY11" fmla="*/ 828675 h 1309688"/>
              <a:gd name="connsiteX12" fmla="*/ 1840723 w 2636060"/>
              <a:gd name="connsiteY12" fmla="*/ 812007 h 1309688"/>
              <a:gd name="connsiteX13" fmla="*/ 1819292 w 2636060"/>
              <a:gd name="connsiteY13" fmla="*/ 797719 h 1309688"/>
              <a:gd name="connsiteX14" fmla="*/ 1814530 w 2636060"/>
              <a:gd name="connsiteY14" fmla="*/ 778669 h 1309688"/>
              <a:gd name="connsiteX15" fmla="*/ 1843105 w 2636060"/>
              <a:gd name="connsiteY15" fmla="*/ 788194 h 1309688"/>
              <a:gd name="connsiteX16" fmla="*/ 1843105 w 2636060"/>
              <a:gd name="connsiteY16" fmla="*/ 788194 h 1309688"/>
              <a:gd name="connsiteX17" fmla="*/ 1871680 w 2636060"/>
              <a:gd name="connsiteY17" fmla="*/ 790575 h 1309688"/>
              <a:gd name="connsiteX18" fmla="*/ 1916923 w 2636060"/>
              <a:gd name="connsiteY18" fmla="*/ 800100 h 1309688"/>
              <a:gd name="connsiteX19" fmla="*/ 1916923 w 2636060"/>
              <a:gd name="connsiteY19" fmla="*/ 800100 h 1309688"/>
              <a:gd name="connsiteX20" fmla="*/ 1897873 w 2636060"/>
              <a:gd name="connsiteY20" fmla="*/ 769144 h 1309688"/>
              <a:gd name="connsiteX21" fmla="*/ 1862155 w 2636060"/>
              <a:gd name="connsiteY21" fmla="*/ 776288 h 1309688"/>
              <a:gd name="connsiteX22" fmla="*/ 1838342 w 2636060"/>
              <a:gd name="connsiteY22" fmla="*/ 769144 h 1309688"/>
              <a:gd name="connsiteX23" fmla="*/ 1812148 w 2636060"/>
              <a:gd name="connsiteY23" fmla="*/ 766763 h 1309688"/>
              <a:gd name="connsiteX24" fmla="*/ 1785955 w 2636060"/>
              <a:gd name="connsiteY24" fmla="*/ 776288 h 1309688"/>
              <a:gd name="connsiteX25" fmla="*/ 1757380 w 2636060"/>
              <a:gd name="connsiteY25" fmla="*/ 783432 h 1309688"/>
              <a:gd name="connsiteX26" fmla="*/ 1728805 w 2636060"/>
              <a:gd name="connsiteY26" fmla="*/ 783432 h 1309688"/>
              <a:gd name="connsiteX27" fmla="*/ 1702611 w 2636060"/>
              <a:gd name="connsiteY27" fmla="*/ 769144 h 1309688"/>
              <a:gd name="connsiteX28" fmla="*/ 1678798 w 2636060"/>
              <a:gd name="connsiteY28" fmla="*/ 781050 h 1309688"/>
              <a:gd name="connsiteX29" fmla="*/ 1664511 w 2636060"/>
              <a:gd name="connsiteY29" fmla="*/ 776288 h 1309688"/>
              <a:gd name="connsiteX30" fmla="*/ 1628792 w 2636060"/>
              <a:gd name="connsiteY30" fmla="*/ 783432 h 1309688"/>
              <a:gd name="connsiteX31" fmla="*/ 1593073 w 2636060"/>
              <a:gd name="connsiteY31" fmla="*/ 783432 h 1309688"/>
              <a:gd name="connsiteX32" fmla="*/ 1569261 w 2636060"/>
              <a:gd name="connsiteY32" fmla="*/ 778669 h 1309688"/>
              <a:gd name="connsiteX33" fmla="*/ 1547830 w 2636060"/>
              <a:gd name="connsiteY33" fmla="*/ 764382 h 1309688"/>
              <a:gd name="connsiteX34" fmla="*/ 1547830 w 2636060"/>
              <a:gd name="connsiteY34" fmla="*/ 750094 h 1309688"/>
              <a:gd name="connsiteX35" fmla="*/ 1524017 w 2636060"/>
              <a:gd name="connsiteY35" fmla="*/ 785813 h 1309688"/>
              <a:gd name="connsiteX36" fmla="*/ 1528780 w 2636060"/>
              <a:gd name="connsiteY36" fmla="*/ 807244 h 1309688"/>
              <a:gd name="connsiteX37" fmla="*/ 1533542 w 2636060"/>
              <a:gd name="connsiteY37" fmla="*/ 823913 h 1309688"/>
              <a:gd name="connsiteX38" fmla="*/ 1578786 w 2636060"/>
              <a:gd name="connsiteY38" fmla="*/ 809625 h 1309688"/>
              <a:gd name="connsiteX39" fmla="*/ 1614505 w 2636060"/>
              <a:gd name="connsiteY39" fmla="*/ 807244 h 1309688"/>
              <a:gd name="connsiteX40" fmla="*/ 1654986 w 2636060"/>
              <a:gd name="connsiteY40" fmla="*/ 800100 h 1309688"/>
              <a:gd name="connsiteX41" fmla="*/ 1676417 w 2636060"/>
              <a:gd name="connsiteY41" fmla="*/ 800100 h 1309688"/>
              <a:gd name="connsiteX42" fmla="*/ 1702611 w 2636060"/>
              <a:gd name="connsiteY42" fmla="*/ 797719 h 1309688"/>
              <a:gd name="connsiteX43" fmla="*/ 1728805 w 2636060"/>
              <a:gd name="connsiteY43" fmla="*/ 814388 h 1309688"/>
              <a:gd name="connsiteX44" fmla="*/ 1750236 w 2636060"/>
              <a:gd name="connsiteY44" fmla="*/ 814388 h 1309688"/>
              <a:gd name="connsiteX45" fmla="*/ 1781192 w 2636060"/>
              <a:gd name="connsiteY45" fmla="*/ 823913 h 1309688"/>
              <a:gd name="connsiteX46" fmla="*/ 1795480 w 2636060"/>
              <a:gd name="connsiteY46" fmla="*/ 833438 h 1309688"/>
              <a:gd name="connsiteX47" fmla="*/ 1795480 w 2636060"/>
              <a:gd name="connsiteY47" fmla="*/ 852488 h 1309688"/>
              <a:gd name="connsiteX48" fmla="*/ 1724042 w 2636060"/>
              <a:gd name="connsiteY48" fmla="*/ 850107 h 1309688"/>
              <a:gd name="connsiteX49" fmla="*/ 1635936 w 2636060"/>
              <a:gd name="connsiteY49" fmla="*/ 859632 h 1309688"/>
              <a:gd name="connsiteX50" fmla="*/ 1550211 w 2636060"/>
              <a:gd name="connsiteY50" fmla="*/ 866775 h 1309688"/>
              <a:gd name="connsiteX51" fmla="*/ 1440673 w 2636060"/>
              <a:gd name="connsiteY51" fmla="*/ 890588 h 1309688"/>
              <a:gd name="connsiteX52" fmla="*/ 1340661 w 2636060"/>
              <a:gd name="connsiteY52" fmla="*/ 919163 h 1309688"/>
              <a:gd name="connsiteX53" fmla="*/ 1252555 w 2636060"/>
              <a:gd name="connsiteY53" fmla="*/ 962025 h 1309688"/>
              <a:gd name="connsiteX54" fmla="*/ 1193023 w 2636060"/>
              <a:gd name="connsiteY54" fmla="*/ 995363 h 1309688"/>
              <a:gd name="connsiteX55" fmla="*/ 1114442 w 2636060"/>
              <a:gd name="connsiteY55" fmla="*/ 1021557 h 1309688"/>
              <a:gd name="connsiteX56" fmla="*/ 1026336 w 2636060"/>
              <a:gd name="connsiteY56" fmla="*/ 1052513 h 1309688"/>
              <a:gd name="connsiteX57" fmla="*/ 992998 w 2636060"/>
              <a:gd name="connsiteY57" fmla="*/ 1064419 h 1309688"/>
              <a:gd name="connsiteX58" fmla="*/ 971567 w 2636060"/>
              <a:gd name="connsiteY58" fmla="*/ 1057275 h 1309688"/>
              <a:gd name="connsiteX59" fmla="*/ 981092 w 2636060"/>
              <a:gd name="connsiteY59" fmla="*/ 1033463 h 1309688"/>
              <a:gd name="connsiteX60" fmla="*/ 995380 w 2636060"/>
              <a:gd name="connsiteY60" fmla="*/ 1016794 h 1309688"/>
              <a:gd name="connsiteX61" fmla="*/ 1007286 w 2636060"/>
              <a:gd name="connsiteY61" fmla="*/ 997744 h 1309688"/>
              <a:gd name="connsiteX62" fmla="*/ 1007286 w 2636060"/>
              <a:gd name="connsiteY62" fmla="*/ 997744 h 1309688"/>
              <a:gd name="connsiteX63" fmla="*/ 1038242 w 2636060"/>
              <a:gd name="connsiteY63" fmla="*/ 976313 h 1309688"/>
              <a:gd name="connsiteX64" fmla="*/ 1059673 w 2636060"/>
              <a:gd name="connsiteY64" fmla="*/ 983457 h 1309688"/>
              <a:gd name="connsiteX65" fmla="*/ 1069198 w 2636060"/>
              <a:gd name="connsiteY65" fmla="*/ 1012032 h 1309688"/>
              <a:gd name="connsiteX66" fmla="*/ 1085867 w 2636060"/>
              <a:gd name="connsiteY66" fmla="*/ 1009650 h 1309688"/>
              <a:gd name="connsiteX67" fmla="*/ 1083486 w 2636060"/>
              <a:gd name="connsiteY67" fmla="*/ 990600 h 1309688"/>
              <a:gd name="connsiteX68" fmla="*/ 1083486 w 2636060"/>
              <a:gd name="connsiteY68" fmla="*/ 990600 h 1309688"/>
              <a:gd name="connsiteX69" fmla="*/ 1093011 w 2636060"/>
              <a:gd name="connsiteY69" fmla="*/ 962025 h 1309688"/>
              <a:gd name="connsiteX70" fmla="*/ 1112061 w 2636060"/>
              <a:gd name="connsiteY70" fmla="*/ 952500 h 1309688"/>
              <a:gd name="connsiteX71" fmla="*/ 1090630 w 2636060"/>
              <a:gd name="connsiteY71" fmla="*/ 954882 h 1309688"/>
              <a:gd name="connsiteX72" fmla="*/ 1047767 w 2636060"/>
              <a:gd name="connsiteY72" fmla="*/ 964407 h 1309688"/>
              <a:gd name="connsiteX73" fmla="*/ 1026336 w 2636060"/>
              <a:gd name="connsiteY73" fmla="*/ 957263 h 1309688"/>
              <a:gd name="connsiteX74" fmla="*/ 997761 w 2636060"/>
              <a:gd name="connsiteY74" fmla="*/ 957263 h 1309688"/>
              <a:gd name="connsiteX75" fmla="*/ 988236 w 2636060"/>
              <a:gd name="connsiteY75" fmla="*/ 947738 h 1309688"/>
              <a:gd name="connsiteX76" fmla="*/ 1012048 w 2636060"/>
              <a:gd name="connsiteY76" fmla="*/ 935832 h 1309688"/>
              <a:gd name="connsiteX77" fmla="*/ 1062055 w 2636060"/>
              <a:gd name="connsiteY77" fmla="*/ 923925 h 1309688"/>
              <a:gd name="connsiteX78" fmla="*/ 1093011 w 2636060"/>
              <a:gd name="connsiteY78" fmla="*/ 916782 h 1309688"/>
              <a:gd name="connsiteX79" fmla="*/ 1116823 w 2636060"/>
              <a:gd name="connsiteY79" fmla="*/ 900113 h 1309688"/>
              <a:gd name="connsiteX80" fmla="*/ 1195405 w 2636060"/>
              <a:gd name="connsiteY80" fmla="*/ 883444 h 1309688"/>
              <a:gd name="connsiteX81" fmla="*/ 1214455 w 2636060"/>
              <a:gd name="connsiteY81" fmla="*/ 871538 h 1309688"/>
              <a:gd name="connsiteX82" fmla="*/ 1183498 w 2636060"/>
              <a:gd name="connsiteY82" fmla="*/ 866775 h 1309688"/>
              <a:gd name="connsiteX83" fmla="*/ 1114442 w 2636060"/>
              <a:gd name="connsiteY83" fmla="*/ 883444 h 1309688"/>
              <a:gd name="connsiteX84" fmla="*/ 1071580 w 2636060"/>
              <a:gd name="connsiteY84" fmla="*/ 895350 h 1309688"/>
              <a:gd name="connsiteX85" fmla="*/ 1047767 w 2636060"/>
              <a:gd name="connsiteY85" fmla="*/ 912019 h 1309688"/>
              <a:gd name="connsiteX86" fmla="*/ 1004905 w 2636060"/>
              <a:gd name="connsiteY86" fmla="*/ 919163 h 1309688"/>
              <a:gd name="connsiteX87" fmla="*/ 983473 w 2636060"/>
              <a:gd name="connsiteY87" fmla="*/ 914400 h 1309688"/>
              <a:gd name="connsiteX88" fmla="*/ 959661 w 2636060"/>
              <a:gd name="connsiteY88" fmla="*/ 919163 h 1309688"/>
              <a:gd name="connsiteX89" fmla="*/ 940611 w 2636060"/>
              <a:gd name="connsiteY89" fmla="*/ 904875 h 1309688"/>
              <a:gd name="connsiteX90" fmla="*/ 919180 w 2636060"/>
              <a:gd name="connsiteY90" fmla="*/ 897732 h 1309688"/>
              <a:gd name="connsiteX91" fmla="*/ 888223 w 2636060"/>
              <a:gd name="connsiteY91" fmla="*/ 897732 h 1309688"/>
              <a:gd name="connsiteX92" fmla="*/ 869173 w 2636060"/>
              <a:gd name="connsiteY92" fmla="*/ 904875 h 1309688"/>
              <a:gd name="connsiteX93" fmla="*/ 869173 w 2636060"/>
              <a:gd name="connsiteY93" fmla="*/ 885825 h 1309688"/>
              <a:gd name="connsiteX94" fmla="*/ 862030 w 2636060"/>
              <a:gd name="connsiteY94" fmla="*/ 859632 h 1309688"/>
              <a:gd name="connsiteX95" fmla="*/ 854886 w 2636060"/>
              <a:gd name="connsiteY95" fmla="*/ 828675 h 1309688"/>
              <a:gd name="connsiteX96" fmla="*/ 859648 w 2636060"/>
              <a:gd name="connsiteY96" fmla="*/ 800100 h 1309688"/>
              <a:gd name="connsiteX97" fmla="*/ 873936 w 2636060"/>
              <a:gd name="connsiteY97" fmla="*/ 778669 h 1309688"/>
              <a:gd name="connsiteX98" fmla="*/ 842980 w 2636060"/>
              <a:gd name="connsiteY98" fmla="*/ 804863 h 1309688"/>
              <a:gd name="connsiteX99" fmla="*/ 816786 w 2636060"/>
              <a:gd name="connsiteY99" fmla="*/ 804863 h 1309688"/>
              <a:gd name="connsiteX100" fmla="*/ 783448 w 2636060"/>
              <a:gd name="connsiteY100" fmla="*/ 807244 h 1309688"/>
              <a:gd name="connsiteX101" fmla="*/ 754873 w 2636060"/>
              <a:gd name="connsiteY101" fmla="*/ 800100 h 1309688"/>
              <a:gd name="connsiteX102" fmla="*/ 731061 w 2636060"/>
              <a:gd name="connsiteY102" fmla="*/ 778669 h 1309688"/>
              <a:gd name="connsiteX103" fmla="*/ 707248 w 2636060"/>
              <a:gd name="connsiteY103" fmla="*/ 771525 h 1309688"/>
              <a:gd name="connsiteX104" fmla="*/ 662005 w 2636060"/>
              <a:gd name="connsiteY104" fmla="*/ 778669 h 1309688"/>
              <a:gd name="connsiteX105" fmla="*/ 619142 w 2636060"/>
              <a:gd name="connsiteY105" fmla="*/ 785813 h 1309688"/>
              <a:gd name="connsiteX106" fmla="*/ 573898 w 2636060"/>
              <a:gd name="connsiteY106" fmla="*/ 792957 h 1309688"/>
              <a:gd name="connsiteX107" fmla="*/ 554848 w 2636060"/>
              <a:gd name="connsiteY107" fmla="*/ 781050 h 1309688"/>
              <a:gd name="connsiteX108" fmla="*/ 550086 w 2636060"/>
              <a:gd name="connsiteY108" fmla="*/ 764382 h 1309688"/>
              <a:gd name="connsiteX109" fmla="*/ 540561 w 2636060"/>
              <a:gd name="connsiteY109" fmla="*/ 740569 h 1309688"/>
              <a:gd name="connsiteX110" fmla="*/ 540561 w 2636060"/>
              <a:gd name="connsiteY110" fmla="*/ 740569 h 1309688"/>
              <a:gd name="connsiteX111" fmla="*/ 545323 w 2636060"/>
              <a:gd name="connsiteY111" fmla="*/ 792957 h 1309688"/>
              <a:gd name="connsiteX112" fmla="*/ 559611 w 2636060"/>
              <a:gd name="connsiteY112" fmla="*/ 809625 h 1309688"/>
              <a:gd name="connsiteX113" fmla="*/ 609617 w 2636060"/>
              <a:gd name="connsiteY113" fmla="*/ 814388 h 1309688"/>
              <a:gd name="connsiteX114" fmla="*/ 659623 w 2636060"/>
              <a:gd name="connsiteY114" fmla="*/ 802482 h 1309688"/>
              <a:gd name="connsiteX115" fmla="*/ 692961 w 2636060"/>
              <a:gd name="connsiteY115" fmla="*/ 797719 h 1309688"/>
              <a:gd name="connsiteX116" fmla="*/ 723917 w 2636060"/>
              <a:gd name="connsiteY116" fmla="*/ 804863 h 1309688"/>
              <a:gd name="connsiteX117" fmla="*/ 740586 w 2636060"/>
              <a:gd name="connsiteY117" fmla="*/ 831057 h 1309688"/>
              <a:gd name="connsiteX118" fmla="*/ 766780 w 2636060"/>
              <a:gd name="connsiteY118" fmla="*/ 831057 h 1309688"/>
              <a:gd name="connsiteX119" fmla="*/ 802498 w 2636060"/>
              <a:gd name="connsiteY119" fmla="*/ 826294 h 1309688"/>
              <a:gd name="connsiteX120" fmla="*/ 831073 w 2636060"/>
              <a:gd name="connsiteY120" fmla="*/ 835819 h 1309688"/>
              <a:gd name="connsiteX121" fmla="*/ 838217 w 2636060"/>
              <a:gd name="connsiteY121" fmla="*/ 881063 h 1309688"/>
              <a:gd name="connsiteX122" fmla="*/ 850123 w 2636060"/>
              <a:gd name="connsiteY122" fmla="*/ 919163 h 1309688"/>
              <a:gd name="connsiteX123" fmla="*/ 850123 w 2636060"/>
              <a:gd name="connsiteY123" fmla="*/ 935832 h 1309688"/>
              <a:gd name="connsiteX124" fmla="*/ 840598 w 2636060"/>
              <a:gd name="connsiteY124" fmla="*/ 952500 h 1309688"/>
              <a:gd name="connsiteX125" fmla="*/ 823930 w 2636060"/>
              <a:gd name="connsiteY125" fmla="*/ 962025 h 1309688"/>
              <a:gd name="connsiteX126" fmla="*/ 802498 w 2636060"/>
              <a:gd name="connsiteY126" fmla="*/ 966788 h 1309688"/>
              <a:gd name="connsiteX127" fmla="*/ 781067 w 2636060"/>
              <a:gd name="connsiteY127" fmla="*/ 966788 h 1309688"/>
              <a:gd name="connsiteX128" fmla="*/ 769161 w 2636060"/>
              <a:gd name="connsiteY128" fmla="*/ 976313 h 1309688"/>
              <a:gd name="connsiteX129" fmla="*/ 769161 w 2636060"/>
              <a:gd name="connsiteY129" fmla="*/ 976313 h 1309688"/>
              <a:gd name="connsiteX130" fmla="*/ 800117 w 2636060"/>
              <a:gd name="connsiteY130" fmla="*/ 978694 h 1309688"/>
              <a:gd name="connsiteX131" fmla="*/ 816786 w 2636060"/>
              <a:gd name="connsiteY131" fmla="*/ 990600 h 1309688"/>
              <a:gd name="connsiteX132" fmla="*/ 838217 w 2636060"/>
              <a:gd name="connsiteY132" fmla="*/ 981075 h 1309688"/>
              <a:gd name="connsiteX133" fmla="*/ 838217 w 2636060"/>
              <a:gd name="connsiteY133" fmla="*/ 981075 h 1309688"/>
              <a:gd name="connsiteX134" fmla="*/ 864411 w 2636060"/>
              <a:gd name="connsiteY134" fmla="*/ 983457 h 1309688"/>
              <a:gd name="connsiteX135" fmla="*/ 881080 w 2636060"/>
              <a:gd name="connsiteY135" fmla="*/ 971550 h 1309688"/>
              <a:gd name="connsiteX136" fmla="*/ 909655 w 2636060"/>
              <a:gd name="connsiteY136" fmla="*/ 1009650 h 1309688"/>
              <a:gd name="connsiteX137" fmla="*/ 909655 w 2636060"/>
              <a:gd name="connsiteY137" fmla="*/ 1050132 h 1309688"/>
              <a:gd name="connsiteX138" fmla="*/ 902511 w 2636060"/>
              <a:gd name="connsiteY138" fmla="*/ 1071563 h 1309688"/>
              <a:gd name="connsiteX139" fmla="*/ 881080 w 2636060"/>
              <a:gd name="connsiteY139" fmla="*/ 1092994 h 1309688"/>
              <a:gd name="connsiteX140" fmla="*/ 842980 w 2636060"/>
              <a:gd name="connsiteY140" fmla="*/ 1107282 h 1309688"/>
              <a:gd name="connsiteX141" fmla="*/ 828692 w 2636060"/>
              <a:gd name="connsiteY141" fmla="*/ 1123950 h 1309688"/>
              <a:gd name="connsiteX142" fmla="*/ 812023 w 2636060"/>
              <a:gd name="connsiteY142" fmla="*/ 1145382 h 1309688"/>
              <a:gd name="connsiteX143" fmla="*/ 783448 w 2636060"/>
              <a:gd name="connsiteY143" fmla="*/ 1152525 h 1309688"/>
              <a:gd name="connsiteX144" fmla="*/ 766780 w 2636060"/>
              <a:gd name="connsiteY144" fmla="*/ 1159669 h 1309688"/>
              <a:gd name="connsiteX145" fmla="*/ 752492 w 2636060"/>
              <a:gd name="connsiteY145" fmla="*/ 1162050 h 1309688"/>
              <a:gd name="connsiteX146" fmla="*/ 745348 w 2636060"/>
              <a:gd name="connsiteY146" fmla="*/ 1147763 h 1309688"/>
              <a:gd name="connsiteX147" fmla="*/ 745348 w 2636060"/>
              <a:gd name="connsiteY147" fmla="*/ 1147763 h 1309688"/>
              <a:gd name="connsiteX148" fmla="*/ 735823 w 2636060"/>
              <a:gd name="connsiteY148" fmla="*/ 1173957 h 1309688"/>
              <a:gd name="connsiteX149" fmla="*/ 716773 w 2636060"/>
              <a:gd name="connsiteY149" fmla="*/ 1188244 h 1309688"/>
              <a:gd name="connsiteX150" fmla="*/ 700105 w 2636060"/>
              <a:gd name="connsiteY150" fmla="*/ 1195388 h 1309688"/>
              <a:gd name="connsiteX151" fmla="*/ 700105 w 2636060"/>
              <a:gd name="connsiteY151" fmla="*/ 1173957 h 1309688"/>
              <a:gd name="connsiteX152" fmla="*/ 688198 w 2636060"/>
              <a:gd name="connsiteY152" fmla="*/ 1152525 h 1309688"/>
              <a:gd name="connsiteX153" fmla="*/ 690580 w 2636060"/>
              <a:gd name="connsiteY153" fmla="*/ 1197769 h 1309688"/>
              <a:gd name="connsiteX154" fmla="*/ 678673 w 2636060"/>
              <a:gd name="connsiteY154" fmla="*/ 1214438 h 1309688"/>
              <a:gd name="connsiteX155" fmla="*/ 669148 w 2636060"/>
              <a:gd name="connsiteY155" fmla="*/ 1204913 h 1309688"/>
              <a:gd name="connsiteX156" fmla="*/ 647717 w 2636060"/>
              <a:gd name="connsiteY156" fmla="*/ 1197769 h 1309688"/>
              <a:gd name="connsiteX157" fmla="*/ 631048 w 2636060"/>
              <a:gd name="connsiteY157" fmla="*/ 1193007 h 1309688"/>
              <a:gd name="connsiteX158" fmla="*/ 614380 w 2636060"/>
              <a:gd name="connsiteY158" fmla="*/ 1221582 h 1309688"/>
              <a:gd name="connsiteX159" fmla="*/ 588186 w 2636060"/>
              <a:gd name="connsiteY159" fmla="*/ 1235869 h 1309688"/>
              <a:gd name="connsiteX160" fmla="*/ 566755 w 2636060"/>
              <a:gd name="connsiteY160" fmla="*/ 1262063 h 1309688"/>
              <a:gd name="connsiteX161" fmla="*/ 576280 w 2636060"/>
              <a:gd name="connsiteY161" fmla="*/ 1281113 h 1309688"/>
              <a:gd name="connsiteX162" fmla="*/ 545324 w 2636060"/>
              <a:gd name="connsiteY162" fmla="*/ 1295400 h 1309688"/>
              <a:gd name="connsiteX163" fmla="*/ 514367 w 2636060"/>
              <a:gd name="connsiteY163" fmla="*/ 1309688 h 1309688"/>
              <a:gd name="connsiteX164" fmla="*/ 488173 w 2636060"/>
              <a:gd name="connsiteY164" fmla="*/ 1297782 h 1309688"/>
              <a:gd name="connsiteX165" fmla="*/ 471505 w 2636060"/>
              <a:gd name="connsiteY165" fmla="*/ 1288257 h 1309688"/>
              <a:gd name="connsiteX166" fmla="*/ 452455 w 2636060"/>
              <a:gd name="connsiteY166" fmla="*/ 1283494 h 1309688"/>
              <a:gd name="connsiteX167" fmla="*/ 431023 w 2636060"/>
              <a:gd name="connsiteY167" fmla="*/ 1266825 h 1309688"/>
              <a:gd name="connsiteX168" fmla="*/ 431023 w 2636060"/>
              <a:gd name="connsiteY168" fmla="*/ 1266825 h 1309688"/>
              <a:gd name="connsiteX169" fmla="*/ 431023 w 2636060"/>
              <a:gd name="connsiteY169" fmla="*/ 1266825 h 1309688"/>
              <a:gd name="connsiteX170" fmla="*/ 397686 w 2636060"/>
              <a:gd name="connsiteY170" fmla="*/ 1228725 h 1309688"/>
              <a:gd name="connsiteX171" fmla="*/ 388161 w 2636060"/>
              <a:gd name="connsiteY171" fmla="*/ 1216819 h 1309688"/>
              <a:gd name="connsiteX172" fmla="*/ 378636 w 2636060"/>
              <a:gd name="connsiteY172" fmla="*/ 1219200 h 1309688"/>
              <a:gd name="connsiteX173" fmla="*/ 378636 w 2636060"/>
              <a:gd name="connsiteY173" fmla="*/ 1204913 h 1309688"/>
              <a:gd name="connsiteX174" fmla="*/ 373873 w 2636060"/>
              <a:gd name="connsiteY174" fmla="*/ 1190625 h 1309688"/>
              <a:gd name="connsiteX175" fmla="*/ 357205 w 2636060"/>
              <a:gd name="connsiteY175" fmla="*/ 1195388 h 1309688"/>
              <a:gd name="connsiteX176" fmla="*/ 350061 w 2636060"/>
              <a:gd name="connsiteY176" fmla="*/ 1173957 h 1309688"/>
              <a:gd name="connsiteX177" fmla="*/ 335773 w 2636060"/>
              <a:gd name="connsiteY177" fmla="*/ 1154907 h 1309688"/>
              <a:gd name="connsiteX178" fmla="*/ 350061 w 2636060"/>
              <a:gd name="connsiteY178" fmla="*/ 1143000 h 1309688"/>
              <a:gd name="connsiteX179" fmla="*/ 342917 w 2636060"/>
              <a:gd name="connsiteY179" fmla="*/ 1119188 h 1309688"/>
              <a:gd name="connsiteX180" fmla="*/ 326248 w 2636060"/>
              <a:gd name="connsiteY180" fmla="*/ 1107282 h 1309688"/>
              <a:gd name="connsiteX181" fmla="*/ 333392 w 2636060"/>
              <a:gd name="connsiteY181" fmla="*/ 1090613 h 1309688"/>
              <a:gd name="connsiteX182" fmla="*/ 345298 w 2636060"/>
              <a:gd name="connsiteY182" fmla="*/ 1092994 h 1309688"/>
              <a:gd name="connsiteX183" fmla="*/ 373873 w 2636060"/>
              <a:gd name="connsiteY183" fmla="*/ 1097757 h 1309688"/>
              <a:gd name="connsiteX184" fmla="*/ 371492 w 2636060"/>
              <a:gd name="connsiteY184" fmla="*/ 1073944 h 1309688"/>
              <a:gd name="connsiteX185" fmla="*/ 397686 w 2636060"/>
              <a:gd name="connsiteY185" fmla="*/ 1054894 h 1309688"/>
              <a:gd name="connsiteX186" fmla="*/ 402449 w 2636060"/>
              <a:gd name="connsiteY186" fmla="*/ 997744 h 1309688"/>
              <a:gd name="connsiteX187" fmla="*/ 364348 w 2636060"/>
              <a:gd name="connsiteY187" fmla="*/ 957263 h 1309688"/>
              <a:gd name="connsiteX188" fmla="*/ 345298 w 2636060"/>
              <a:gd name="connsiteY188" fmla="*/ 921544 h 1309688"/>
              <a:gd name="connsiteX189" fmla="*/ 307198 w 2636060"/>
              <a:gd name="connsiteY189" fmla="*/ 888207 h 1309688"/>
              <a:gd name="connsiteX190" fmla="*/ 302436 w 2636060"/>
              <a:gd name="connsiteY190" fmla="*/ 821532 h 1309688"/>
              <a:gd name="connsiteX191" fmla="*/ 321486 w 2636060"/>
              <a:gd name="connsiteY191" fmla="*/ 792957 h 1309688"/>
              <a:gd name="connsiteX192" fmla="*/ 321486 w 2636060"/>
              <a:gd name="connsiteY192" fmla="*/ 792957 h 1309688"/>
              <a:gd name="connsiteX193" fmla="*/ 304817 w 2636060"/>
              <a:gd name="connsiteY193" fmla="*/ 757238 h 1309688"/>
              <a:gd name="connsiteX194" fmla="*/ 283386 w 2636060"/>
              <a:gd name="connsiteY194" fmla="*/ 742950 h 1309688"/>
              <a:gd name="connsiteX195" fmla="*/ 276242 w 2636060"/>
              <a:gd name="connsiteY195" fmla="*/ 726282 h 1309688"/>
              <a:gd name="connsiteX196" fmla="*/ 259573 w 2636060"/>
              <a:gd name="connsiteY196" fmla="*/ 704850 h 1309688"/>
              <a:gd name="connsiteX197" fmla="*/ 240523 w 2636060"/>
              <a:gd name="connsiteY197" fmla="*/ 681038 h 1309688"/>
              <a:gd name="connsiteX198" fmla="*/ 214330 w 2636060"/>
              <a:gd name="connsiteY198" fmla="*/ 671513 h 1309688"/>
              <a:gd name="connsiteX199" fmla="*/ 138130 w 2636060"/>
              <a:gd name="connsiteY199" fmla="*/ 592932 h 1309688"/>
              <a:gd name="connsiteX200" fmla="*/ 71455 w 2636060"/>
              <a:gd name="connsiteY200" fmla="*/ 481013 h 1309688"/>
              <a:gd name="connsiteX201" fmla="*/ 59548 w 2636060"/>
              <a:gd name="connsiteY201" fmla="*/ 423863 h 1309688"/>
              <a:gd name="connsiteX202" fmla="*/ 28592 w 2636060"/>
              <a:gd name="connsiteY202" fmla="*/ 373857 h 1309688"/>
              <a:gd name="connsiteX203" fmla="*/ 28592 w 2636060"/>
              <a:gd name="connsiteY203" fmla="*/ 342900 h 1309688"/>
              <a:gd name="connsiteX204" fmla="*/ 9542 w 2636060"/>
              <a:gd name="connsiteY204" fmla="*/ 292894 h 1309688"/>
              <a:gd name="connsiteX205" fmla="*/ 11923 w 2636060"/>
              <a:gd name="connsiteY205" fmla="*/ 259557 h 1309688"/>
              <a:gd name="connsiteX206" fmla="*/ 4780 w 2636060"/>
              <a:gd name="connsiteY206" fmla="*/ 216694 h 1309688"/>
              <a:gd name="connsiteX207" fmla="*/ 11922 w 2636060"/>
              <a:gd name="connsiteY207" fmla="*/ 190500 h 1309688"/>
              <a:gd name="connsiteX208" fmla="*/ 19066 w 2636060"/>
              <a:gd name="connsiteY208" fmla="*/ 154782 h 1309688"/>
              <a:gd name="connsiteX209" fmla="*/ 9541 w 2636060"/>
              <a:gd name="connsiteY209" fmla="*/ 100013 h 1309688"/>
              <a:gd name="connsiteX210" fmla="*/ 17 w 2636060"/>
              <a:gd name="connsiteY210" fmla="*/ 69057 h 1309688"/>
              <a:gd name="connsiteX211" fmla="*/ 26210 w 2636060"/>
              <a:gd name="connsiteY211" fmla="*/ 50007 h 1309688"/>
              <a:gd name="connsiteX212" fmla="*/ 21449 w 2636060"/>
              <a:gd name="connsiteY212" fmla="*/ 0 h 1309688"/>
              <a:gd name="connsiteX213" fmla="*/ 2605105 w 2636060"/>
              <a:gd name="connsiteY213" fmla="*/ 4763 h 1309688"/>
              <a:gd name="connsiteX214" fmla="*/ 2636060 w 2636060"/>
              <a:gd name="connsiteY214" fmla="*/ 881062 h 1309688"/>
              <a:gd name="connsiteX0" fmla="*/ 2636060 w 2636060"/>
              <a:gd name="connsiteY0" fmla="*/ 881062 h 1309688"/>
              <a:gd name="connsiteX1" fmla="*/ 2033605 w 2636060"/>
              <a:gd name="connsiteY1" fmla="*/ 962025 h 1309688"/>
              <a:gd name="connsiteX2" fmla="*/ 1995505 w 2636060"/>
              <a:gd name="connsiteY2" fmla="*/ 931069 h 1309688"/>
              <a:gd name="connsiteX3" fmla="*/ 1962167 w 2636060"/>
              <a:gd name="connsiteY3" fmla="*/ 902494 h 1309688"/>
              <a:gd name="connsiteX4" fmla="*/ 1921686 w 2636060"/>
              <a:gd name="connsiteY4" fmla="*/ 881063 h 1309688"/>
              <a:gd name="connsiteX5" fmla="*/ 1905017 w 2636060"/>
              <a:gd name="connsiteY5" fmla="*/ 876300 h 1309688"/>
              <a:gd name="connsiteX6" fmla="*/ 1905017 w 2636060"/>
              <a:gd name="connsiteY6" fmla="*/ 876300 h 1309688"/>
              <a:gd name="connsiteX7" fmla="*/ 1933592 w 2636060"/>
              <a:gd name="connsiteY7" fmla="*/ 869157 h 1309688"/>
              <a:gd name="connsiteX8" fmla="*/ 1952642 w 2636060"/>
              <a:gd name="connsiteY8" fmla="*/ 862013 h 1309688"/>
              <a:gd name="connsiteX9" fmla="*/ 1933592 w 2636060"/>
              <a:gd name="connsiteY9" fmla="*/ 852488 h 1309688"/>
              <a:gd name="connsiteX10" fmla="*/ 1900255 w 2636060"/>
              <a:gd name="connsiteY10" fmla="*/ 842963 h 1309688"/>
              <a:gd name="connsiteX11" fmla="*/ 1871680 w 2636060"/>
              <a:gd name="connsiteY11" fmla="*/ 828675 h 1309688"/>
              <a:gd name="connsiteX12" fmla="*/ 1840723 w 2636060"/>
              <a:gd name="connsiteY12" fmla="*/ 812007 h 1309688"/>
              <a:gd name="connsiteX13" fmla="*/ 1819292 w 2636060"/>
              <a:gd name="connsiteY13" fmla="*/ 797719 h 1309688"/>
              <a:gd name="connsiteX14" fmla="*/ 1814530 w 2636060"/>
              <a:gd name="connsiteY14" fmla="*/ 778669 h 1309688"/>
              <a:gd name="connsiteX15" fmla="*/ 1843105 w 2636060"/>
              <a:gd name="connsiteY15" fmla="*/ 788194 h 1309688"/>
              <a:gd name="connsiteX16" fmla="*/ 1843105 w 2636060"/>
              <a:gd name="connsiteY16" fmla="*/ 788194 h 1309688"/>
              <a:gd name="connsiteX17" fmla="*/ 1871680 w 2636060"/>
              <a:gd name="connsiteY17" fmla="*/ 790575 h 1309688"/>
              <a:gd name="connsiteX18" fmla="*/ 1916923 w 2636060"/>
              <a:gd name="connsiteY18" fmla="*/ 800100 h 1309688"/>
              <a:gd name="connsiteX19" fmla="*/ 1916923 w 2636060"/>
              <a:gd name="connsiteY19" fmla="*/ 800100 h 1309688"/>
              <a:gd name="connsiteX20" fmla="*/ 1897873 w 2636060"/>
              <a:gd name="connsiteY20" fmla="*/ 769144 h 1309688"/>
              <a:gd name="connsiteX21" fmla="*/ 1862155 w 2636060"/>
              <a:gd name="connsiteY21" fmla="*/ 776288 h 1309688"/>
              <a:gd name="connsiteX22" fmla="*/ 1838342 w 2636060"/>
              <a:gd name="connsiteY22" fmla="*/ 769144 h 1309688"/>
              <a:gd name="connsiteX23" fmla="*/ 1812148 w 2636060"/>
              <a:gd name="connsiteY23" fmla="*/ 766763 h 1309688"/>
              <a:gd name="connsiteX24" fmla="*/ 1785955 w 2636060"/>
              <a:gd name="connsiteY24" fmla="*/ 776288 h 1309688"/>
              <a:gd name="connsiteX25" fmla="*/ 1757380 w 2636060"/>
              <a:gd name="connsiteY25" fmla="*/ 783432 h 1309688"/>
              <a:gd name="connsiteX26" fmla="*/ 1728805 w 2636060"/>
              <a:gd name="connsiteY26" fmla="*/ 783432 h 1309688"/>
              <a:gd name="connsiteX27" fmla="*/ 1702611 w 2636060"/>
              <a:gd name="connsiteY27" fmla="*/ 769144 h 1309688"/>
              <a:gd name="connsiteX28" fmla="*/ 1678798 w 2636060"/>
              <a:gd name="connsiteY28" fmla="*/ 781050 h 1309688"/>
              <a:gd name="connsiteX29" fmla="*/ 1664511 w 2636060"/>
              <a:gd name="connsiteY29" fmla="*/ 776288 h 1309688"/>
              <a:gd name="connsiteX30" fmla="*/ 1628792 w 2636060"/>
              <a:gd name="connsiteY30" fmla="*/ 783432 h 1309688"/>
              <a:gd name="connsiteX31" fmla="*/ 1593073 w 2636060"/>
              <a:gd name="connsiteY31" fmla="*/ 783432 h 1309688"/>
              <a:gd name="connsiteX32" fmla="*/ 1569261 w 2636060"/>
              <a:gd name="connsiteY32" fmla="*/ 778669 h 1309688"/>
              <a:gd name="connsiteX33" fmla="*/ 1547830 w 2636060"/>
              <a:gd name="connsiteY33" fmla="*/ 764382 h 1309688"/>
              <a:gd name="connsiteX34" fmla="*/ 1547830 w 2636060"/>
              <a:gd name="connsiteY34" fmla="*/ 750094 h 1309688"/>
              <a:gd name="connsiteX35" fmla="*/ 1524017 w 2636060"/>
              <a:gd name="connsiteY35" fmla="*/ 785813 h 1309688"/>
              <a:gd name="connsiteX36" fmla="*/ 1528780 w 2636060"/>
              <a:gd name="connsiteY36" fmla="*/ 807244 h 1309688"/>
              <a:gd name="connsiteX37" fmla="*/ 1533542 w 2636060"/>
              <a:gd name="connsiteY37" fmla="*/ 823913 h 1309688"/>
              <a:gd name="connsiteX38" fmla="*/ 1578786 w 2636060"/>
              <a:gd name="connsiteY38" fmla="*/ 809625 h 1309688"/>
              <a:gd name="connsiteX39" fmla="*/ 1614505 w 2636060"/>
              <a:gd name="connsiteY39" fmla="*/ 807244 h 1309688"/>
              <a:gd name="connsiteX40" fmla="*/ 1654986 w 2636060"/>
              <a:gd name="connsiteY40" fmla="*/ 800100 h 1309688"/>
              <a:gd name="connsiteX41" fmla="*/ 1676417 w 2636060"/>
              <a:gd name="connsiteY41" fmla="*/ 800100 h 1309688"/>
              <a:gd name="connsiteX42" fmla="*/ 1702611 w 2636060"/>
              <a:gd name="connsiteY42" fmla="*/ 797719 h 1309688"/>
              <a:gd name="connsiteX43" fmla="*/ 1728805 w 2636060"/>
              <a:gd name="connsiteY43" fmla="*/ 814388 h 1309688"/>
              <a:gd name="connsiteX44" fmla="*/ 1750236 w 2636060"/>
              <a:gd name="connsiteY44" fmla="*/ 814388 h 1309688"/>
              <a:gd name="connsiteX45" fmla="*/ 1781192 w 2636060"/>
              <a:gd name="connsiteY45" fmla="*/ 823913 h 1309688"/>
              <a:gd name="connsiteX46" fmla="*/ 1795480 w 2636060"/>
              <a:gd name="connsiteY46" fmla="*/ 833438 h 1309688"/>
              <a:gd name="connsiteX47" fmla="*/ 1795480 w 2636060"/>
              <a:gd name="connsiteY47" fmla="*/ 852488 h 1309688"/>
              <a:gd name="connsiteX48" fmla="*/ 1724042 w 2636060"/>
              <a:gd name="connsiteY48" fmla="*/ 850107 h 1309688"/>
              <a:gd name="connsiteX49" fmla="*/ 1635936 w 2636060"/>
              <a:gd name="connsiteY49" fmla="*/ 859632 h 1309688"/>
              <a:gd name="connsiteX50" fmla="*/ 1550211 w 2636060"/>
              <a:gd name="connsiteY50" fmla="*/ 866775 h 1309688"/>
              <a:gd name="connsiteX51" fmla="*/ 1440673 w 2636060"/>
              <a:gd name="connsiteY51" fmla="*/ 890588 h 1309688"/>
              <a:gd name="connsiteX52" fmla="*/ 1340661 w 2636060"/>
              <a:gd name="connsiteY52" fmla="*/ 919163 h 1309688"/>
              <a:gd name="connsiteX53" fmla="*/ 1252555 w 2636060"/>
              <a:gd name="connsiteY53" fmla="*/ 962025 h 1309688"/>
              <a:gd name="connsiteX54" fmla="*/ 1193023 w 2636060"/>
              <a:gd name="connsiteY54" fmla="*/ 995363 h 1309688"/>
              <a:gd name="connsiteX55" fmla="*/ 1114442 w 2636060"/>
              <a:gd name="connsiteY55" fmla="*/ 1021557 h 1309688"/>
              <a:gd name="connsiteX56" fmla="*/ 1026336 w 2636060"/>
              <a:gd name="connsiteY56" fmla="*/ 1052513 h 1309688"/>
              <a:gd name="connsiteX57" fmla="*/ 992998 w 2636060"/>
              <a:gd name="connsiteY57" fmla="*/ 1064419 h 1309688"/>
              <a:gd name="connsiteX58" fmla="*/ 971567 w 2636060"/>
              <a:gd name="connsiteY58" fmla="*/ 1057275 h 1309688"/>
              <a:gd name="connsiteX59" fmla="*/ 981092 w 2636060"/>
              <a:gd name="connsiteY59" fmla="*/ 1033463 h 1309688"/>
              <a:gd name="connsiteX60" fmla="*/ 995380 w 2636060"/>
              <a:gd name="connsiteY60" fmla="*/ 1016794 h 1309688"/>
              <a:gd name="connsiteX61" fmla="*/ 1007286 w 2636060"/>
              <a:gd name="connsiteY61" fmla="*/ 997744 h 1309688"/>
              <a:gd name="connsiteX62" fmla="*/ 1007286 w 2636060"/>
              <a:gd name="connsiteY62" fmla="*/ 997744 h 1309688"/>
              <a:gd name="connsiteX63" fmla="*/ 1038242 w 2636060"/>
              <a:gd name="connsiteY63" fmla="*/ 976313 h 1309688"/>
              <a:gd name="connsiteX64" fmla="*/ 1059673 w 2636060"/>
              <a:gd name="connsiteY64" fmla="*/ 983457 h 1309688"/>
              <a:gd name="connsiteX65" fmla="*/ 1069198 w 2636060"/>
              <a:gd name="connsiteY65" fmla="*/ 1012032 h 1309688"/>
              <a:gd name="connsiteX66" fmla="*/ 1085867 w 2636060"/>
              <a:gd name="connsiteY66" fmla="*/ 1009650 h 1309688"/>
              <a:gd name="connsiteX67" fmla="*/ 1083486 w 2636060"/>
              <a:gd name="connsiteY67" fmla="*/ 990600 h 1309688"/>
              <a:gd name="connsiteX68" fmla="*/ 1083486 w 2636060"/>
              <a:gd name="connsiteY68" fmla="*/ 990600 h 1309688"/>
              <a:gd name="connsiteX69" fmla="*/ 1093011 w 2636060"/>
              <a:gd name="connsiteY69" fmla="*/ 962025 h 1309688"/>
              <a:gd name="connsiteX70" fmla="*/ 1112061 w 2636060"/>
              <a:gd name="connsiteY70" fmla="*/ 952500 h 1309688"/>
              <a:gd name="connsiteX71" fmla="*/ 1090630 w 2636060"/>
              <a:gd name="connsiteY71" fmla="*/ 954882 h 1309688"/>
              <a:gd name="connsiteX72" fmla="*/ 1047767 w 2636060"/>
              <a:gd name="connsiteY72" fmla="*/ 964407 h 1309688"/>
              <a:gd name="connsiteX73" fmla="*/ 1026336 w 2636060"/>
              <a:gd name="connsiteY73" fmla="*/ 957263 h 1309688"/>
              <a:gd name="connsiteX74" fmla="*/ 997761 w 2636060"/>
              <a:gd name="connsiteY74" fmla="*/ 957263 h 1309688"/>
              <a:gd name="connsiteX75" fmla="*/ 988236 w 2636060"/>
              <a:gd name="connsiteY75" fmla="*/ 947738 h 1309688"/>
              <a:gd name="connsiteX76" fmla="*/ 1012048 w 2636060"/>
              <a:gd name="connsiteY76" fmla="*/ 935832 h 1309688"/>
              <a:gd name="connsiteX77" fmla="*/ 1062055 w 2636060"/>
              <a:gd name="connsiteY77" fmla="*/ 923925 h 1309688"/>
              <a:gd name="connsiteX78" fmla="*/ 1093011 w 2636060"/>
              <a:gd name="connsiteY78" fmla="*/ 916782 h 1309688"/>
              <a:gd name="connsiteX79" fmla="*/ 1116823 w 2636060"/>
              <a:gd name="connsiteY79" fmla="*/ 900113 h 1309688"/>
              <a:gd name="connsiteX80" fmla="*/ 1195405 w 2636060"/>
              <a:gd name="connsiteY80" fmla="*/ 883444 h 1309688"/>
              <a:gd name="connsiteX81" fmla="*/ 1214455 w 2636060"/>
              <a:gd name="connsiteY81" fmla="*/ 871538 h 1309688"/>
              <a:gd name="connsiteX82" fmla="*/ 1183498 w 2636060"/>
              <a:gd name="connsiteY82" fmla="*/ 866775 h 1309688"/>
              <a:gd name="connsiteX83" fmla="*/ 1114442 w 2636060"/>
              <a:gd name="connsiteY83" fmla="*/ 883444 h 1309688"/>
              <a:gd name="connsiteX84" fmla="*/ 1071580 w 2636060"/>
              <a:gd name="connsiteY84" fmla="*/ 895350 h 1309688"/>
              <a:gd name="connsiteX85" fmla="*/ 1047767 w 2636060"/>
              <a:gd name="connsiteY85" fmla="*/ 912019 h 1309688"/>
              <a:gd name="connsiteX86" fmla="*/ 1004905 w 2636060"/>
              <a:gd name="connsiteY86" fmla="*/ 919163 h 1309688"/>
              <a:gd name="connsiteX87" fmla="*/ 983473 w 2636060"/>
              <a:gd name="connsiteY87" fmla="*/ 914400 h 1309688"/>
              <a:gd name="connsiteX88" fmla="*/ 959661 w 2636060"/>
              <a:gd name="connsiteY88" fmla="*/ 919163 h 1309688"/>
              <a:gd name="connsiteX89" fmla="*/ 940611 w 2636060"/>
              <a:gd name="connsiteY89" fmla="*/ 904875 h 1309688"/>
              <a:gd name="connsiteX90" fmla="*/ 919180 w 2636060"/>
              <a:gd name="connsiteY90" fmla="*/ 897732 h 1309688"/>
              <a:gd name="connsiteX91" fmla="*/ 888223 w 2636060"/>
              <a:gd name="connsiteY91" fmla="*/ 897732 h 1309688"/>
              <a:gd name="connsiteX92" fmla="*/ 869173 w 2636060"/>
              <a:gd name="connsiteY92" fmla="*/ 904875 h 1309688"/>
              <a:gd name="connsiteX93" fmla="*/ 869173 w 2636060"/>
              <a:gd name="connsiteY93" fmla="*/ 885825 h 1309688"/>
              <a:gd name="connsiteX94" fmla="*/ 862030 w 2636060"/>
              <a:gd name="connsiteY94" fmla="*/ 859632 h 1309688"/>
              <a:gd name="connsiteX95" fmla="*/ 854886 w 2636060"/>
              <a:gd name="connsiteY95" fmla="*/ 828675 h 1309688"/>
              <a:gd name="connsiteX96" fmla="*/ 859648 w 2636060"/>
              <a:gd name="connsiteY96" fmla="*/ 800100 h 1309688"/>
              <a:gd name="connsiteX97" fmla="*/ 873936 w 2636060"/>
              <a:gd name="connsiteY97" fmla="*/ 778669 h 1309688"/>
              <a:gd name="connsiteX98" fmla="*/ 842980 w 2636060"/>
              <a:gd name="connsiteY98" fmla="*/ 804863 h 1309688"/>
              <a:gd name="connsiteX99" fmla="*/ 816786 w 2636060"/>
              <a:gd name="connsiteY99" fmla="*/ 804863 h 1309688"/>
              <a:gd name="connsiteX100" fmla="*/ 783448 w 2636060"/>
              <a:gd name="connsiteY100" fmla="*/ 807244 h 1309688"/>
              <a:gd name="connsiteX101" fmla="*/ 754873 w 2636060"/>
              <a:gd name="connsiteY101" fmla="*/ 800100 h 1309688"/>
              <a:gd name="connsiteX102" fmla="*/ 731061 w 2636060"/>
              <a:gd name="connsiteY102" fmla="*/ 778669 h 1309688"/>
              <a:gd name="connsiteX103" fmla="*/ 707248 w 2636060"/>
              <a:gd name="connsiteY103" fmla="*/ 771525 h 1309688"/>
              <a:gd name="connsiteX104" fmla="*/ 662005 w 2636060"/>
              <a:gd name="connsiteY104" fmla="*/ 778669 h 1309688"/>
              <a:gd name="connsiteX105" fmla="*/ 619142 w 2636060"/>
              <a:gd name="connsiteY105" fmla="*/ 785813 h 1309688"/>
              <a:gd name="connsiteX106" fmla="*/ 573898 w 2636060"/>
              <a:gd name="connsiteY106" fmla="*/ 792957 h 1309688"/>
              <a:gd name="connsiteX107" fmla="*/ 554848 w 2636060"/>
              <a:gd name="connsiteY107" fmla="*/ 781050 h 1309688"/>
              <a:gd name="connsiteX108" fmla="*/ 550086 w 2636060"/>
              <a:gd name="connsiteY108" fmla="*/ 764382 h 1309688"/>
              <a:gd name="connsiteX109" fmla="*/ 540561 w 2636060"/>
              <a:gd name="connsiteY109" fmla="*/ 740569 h 1309688"/>
              <a:gd name="connsiteX110" fmla="*/ 540561 w 2636060"/>
              <a:gd name="connsiteY110" fmla="*/ 740569 h 1309688"/>
              <a:gd name="connsiteX111" fmla="*/ 545323 w 2636060"/>
              <a:gd name="connsiteY111" fmla="*/ 792957 h 1309688"/>
              <a:gd name="connsiteX112" fmla="*/ 559611 w 2636060"/>
              <a:gd name="connsiteY112" fmla="*/ 809625 h 1309688"/>
              <a:gd name="connsiteX113" fmla="*/ 609617 w 2636060"/>
              <a:gd name="connsiteY113" fmla="*/ 814388 h 1309688"/>
              <a:gd name="connsiteX114" fmla="*/ 659623 w 2636060"/>
              <a:gd name="connsiteY114" fmla="*/ 802482 h 1309688"/>
              <a:gd name="connsiteX115" fmla="*/ 692961 w 2636060"/>
              <a:gd name="connsiteY115" fmla="*/ 797719 h 1309688"/>
              <a:gd name="connsiteX116" fmla="*/ 723917 w 2636060"/>
              <a:gd name="connsiteY116" fmla="*/ 804863 h 1309688"/>
              <a:gd name="connsiteX117" fmla="*/ 740586 w 2636060"/>
              <a:gd name="connsiteY117" fmla="*/ 831057 h 1309688"/>
              <a:gd name="connsiteX118" fmla="*/ 766780 w 2636060"/>
              <a:gd name="connsiteY118" fmla="*/ 831057 h 1309688"/>
              <a:gd name="connsiteX119" fmla="*/ 802498 w 2636060"/>
              <a:gd name="connsiteY119" fmla="*/ 826294 h 1309688"/>
              <a:gd name="connsiteX120" fmla="*/ 831073 w 2636060"/>
              <a:gd name="connsiteY120" fmla="*/ 835819 h 1309688"/>
              <a:gd name="connsiteX121" fmla="*/ 838217 w 2636060"/>
              <a:gd name="connsiteY121" fmla="*/ 881063 h 1309688"/>
              <a:gd name="connsiteX122" fmla="*/ 850123 w 2636060"/>
              <a:gd name="connsiteY122" fmla="*/ 919163 h 1309688"/>
              <a:gd name="connsiteX123" fmla="*/ 850123 w 2636060"/>
              <a:gd name="connsiteY123" fmla="*/ 935832 h 1309688"/>
              <a:gd name="connsiteX124" fmla="*/ 840598 w 2636060"/>
              <a:gd name="connsiteY124" fmla="*/ 952500 h 1309688"/>
              <a:gd name="connsiteX125" fmla="*/ 823930 w 2636060"/>
              <a:gd name="connsiteY125" fmla="*/ 962025 h 1309688"/>
              <a:gd name="connsiteX126" fmla="*/ 802498 w 2636060"/>
              <a:gd name="connsiteY126" fmla="*/ 966788 h 1309688"/>
              <a:gd name="connsiteX127" fmla="*/ 781067 w 2636060"/>
              <a:gd name="connsiteY127" fmla="*/ 966788 h 1309688"/>
              <a:gd name="connsiteX128" fmla="*/ 769161 w 2636060"/>
              <a:gd name="connsiteY128" fmla="*/ 976313 h 1309688"/>
              <a:gd name="connsiteX129" fmla="*/ 769161 w 2636060"/>
              <a:gd name="connsiteY129" fmla="*/ 976313 h 1309688"/>
              <a:gd name="connsiteX130" fmla="*/ 800117 w 2636060"/>
              <a:gd name="connsiteY130" fmla="*/ 978694 h 1309688"/>
              <a:gd name="connsiteX131" fmla="*/ 816786 w 2636060"/>
              <a:gd name="connsiteY131" fmla="*/ 990600 h 1309688"/>
              <a:gd name="connsiteX132" fmla="*/ 838217 w 2636060"/>
              <a:gd name="connsiteY132" fmla="*/ 981075 h 1309688"/>
              <a:gd name="connsiteX133" fmla="*/ 838217 w 2636060"/>
              <a:gd name="connsiteY133" fmla="*/ 981075 h 1309688"/>
              <a:gd name="connsiteX134" fmla="*/ 864411 w 2636060"/>
              <a:gd name="connsiteY134" fmla="*/ 983457 h 1309688"/>
              <a:gd name="connsiteX135" fmla="*/ 881080 w 2636060"/>
              <a:gd name="connsiteY135" fmla="*/ 971550 h 1309688"/>
              <a:gd name="connsiteX136" fmla="*/ 909655 w 2636060"/>
              <a:gd name="connsiteY136" fmla="*/ 1009650 h 1309688"/>
              <a:gd name="connsiteX137" fmla="*/ 909655 w 2636060"/>
              <a:gd name="connsiteY137" fmla="*/ 1050132 h 1309688"/>
              <a:gd name="connsiteX138" fmla="*/ 902511 w 2636060"/>
              <a:gd name="connsiteY138" fmla="*/ 1071563 h 1309688"/>
              <a:gd name="connsiteX139" fmla="*/ 881080 w 2636060"/>
              <a:gd name="connsiteY139" fmla="*/ 1092994 h 1309688"/>
              <a:gd name="connsiteX140" fmla="*/ 842980 w 2636060"/>
              <a:gd name="connsiteY140" fmla="*/ 1107282 h 1309688"/>
              <a:gd name="connsiteX141" fmla="*/ 828692 w 2636060"/>
              <a:gd name="connsiteY141" fmla="*/ 1123950 h 1309688"/>
              <a:gd name="connsiteX142" fmla="*/ 812023 w 2636060"/>
              <a:gd name="connsiteY142" fmla="*/ 1145382 h 1309688"/>
              <a:gd name="connsiteX143" fmla="*/ 783448 w 2636060"/>
              <a:gd name="connsiteY143" fmla="*/ 1152525 h 1309688"/>
              <a:gd name="connsiteX144" fmla="*/ 766780 w 2636060"/>
              <a:gd name="connsiteY144" fmla="*/ 1159669 h 1309688"/>
              <a:gd name="connsiteX145" fmla="*/ 752492 w 2636060"/>
              <a:gd name="connsiteY145" fmla="*/ 1162050 h 1309688"/>
              <a:gd name="connsiteX146" fmla="*/ 745348 w 2636060"/>
              <a:gd name="connsiteY146" fmla="*/ 1147763 h 1309688"/>
              <a:gd name="connsiteX147" fmla="*/ 745348 w 2636060"/>
              <a:gd name="connsiteY147" fmla="*/ 1147763 h 1309688"/>
              <a:gd name="connsiteX148" fmla="*/ 735823 w 2636060"/>
              <a:gd name="connsiteY148" fmla="*/ 1173957 h 1309688"/>
              <a:gd name="connsiteX149" fmla="*/ 716773 w 2636060"/>
              <a:gd name="connsiteY149" fmla="*/ 1188244 h 1309688"/>
              <a:gd name="connsiteX150" fmla="*/ 700105 w 2636060"/>
              <a:gd name="connsiteY150" fmla="*/ 1195388 h 1309688"/>
              <a:gd name="connsiteX151" fmla="*/ 700105 w 2636060"/>
              <a:gd name="connsiteY151" fmla="*/ 1173957 h 1309688"/>
              <a:gd name="connsiteX152" fmla="*/ 688198 w 2636060"/>
              <a:gd name="connsiteY152" fmla="*/ 1152525 h 1309688"/>
              <a:gd name="connsiteX153" fmla="*/ 690580 w 2636060"/>
              <a:gd name="connsiteY153" fmla="*/ 1197769 h 1309688"/>
              <a:gd name="connsiteX154" fmla="*/ 678673 w 2636060"/>
              <a:gd name="connsiteY154" fmla="*/ 1214438 h 1309688"/>
              <a:gd name="connsiteX155" fmla="*/ 669148 w 2636060"/>
              <a:gd name="connsiteY155" fmla="*/ 1204913 h 1309688"/>
              <a:gd name="connsiteX156" fmla="*/ 647717 w 2636060"/>
              <a:gd name="connsiteY156" fmla="*/ 1197769 h 1309688"/>
              <a:gd name="connsiteX157" fmla="*/ 631048 w 2636060"/>
              <a:gd name="connsiteY157" fmla="*/ 1193007 h 1309688"/>
              <a:gd name="connsiteX158" fmla="*/ 614380 w 2636060"/>
              <a:gd name="connsiteY158" fmla="*/ 1221582 h 1309688"/>
              <a:gd name="connsiteX159" fmla="*/ 588186 w 2636060"/>
              <a:gd name="connsiteY159" fmla="*/ 1235869 h 1309688"/>
              <a:gd name="connsiteX160" fmla="*/ 566755 w 2636060"/>
              <a:gd name="connsiteY160" fmla="*/ 1262063 h 1309688"/>
              <a:gd name="connsiteX161" fmla="*/ 557230 w 2636060"/>
              <a:gd name="connsiteY161" fmla="*/ 1276351 h 1309688"/>
              <a:gd name="connsiteX162" fmla="*/ 545324 w 2636060"/>
              <a:gd name="connsiteY162" fmla="*/ 1295400 h 1309688"/>
              <a:gd name="connsiteX163" fmla="*/ 514367 w 2636060"/>
              <a:gd name="connsiteY163" fmla="*/ 1309688 h 1309688"/>
              <a:gd name="connsiteX164" fmla="*/ 488173 w 2636060"/>
              <a:gd name="connsiteY164" fmla="*/ 1297782 h 1309688"/>
              <a:gd name="connsiteX165" fmla="*/ 471505 w 2636060"/>
              <a:gd name="connsiteY165" fmla="*/ 1288257 h 1309688"/>
              <a:gd name="connsiteX166" fmla="*/ 452455 w 2636060"/>
              <a:gd name="connsiteY166" fmla="*/ 1283494 h 1309688"/>
              <a:gd name="connsiteX167" fmla="*/ 431023 w 2636060"/>
              <a:gd name="connsiteY167" fmla="*/ 1266825 h 1309688"/>
              <a:gd name="connsiteX168" fmla="*/ 431023 w 2636060"/>
              <a:gd name="connsiteY168" fmla="*/ 1266825 h 1309688"/>
              <a:gd name="connsiteX169" fmla="*/ 431023 w 2636060"/>
              <a:gd name="connsiteY169" fmla="*/ 1266825 h 1309688"/>
              <a:gd name="connsiteX170" fmla="*/ 397686 w 2636060"/>
              <a:gd name="connsiteY170" fmla="*/ 1228725 h 1309688"/>
              <a:gd name="connsiteX171" fmla="*/ 388161 w 2636060"/>
              <a:gd name="connsiteY171" fmla="*/ 1216819 h 1309688"/>
              <a:gd name="connsiteX172" fmla="*/ 378636 w 2636060"/>
              <a:gd name="connsiteY172" fmla="*/ 1219200 h 1309688"/>
              <a:gd name="connsiteX173" fmla="*/ 378636 w 2636060"/>
              <a:gd name="connsiteY173" fmla="*/ 1204913 h 1309688"/>
              <a:gd name="connsiteX174" fmla="*/ 373873 w 2636060"/>
              <a:gd name="connsiteY174" fmla="*/ 1190625 h 1309688"/>
              <a:gd name="connsiteX175" fmla="*/ 357205 w 2636060"/>
              <a:gd name="connsiteY175" fmla="*/ 1195388 h 1309688"/>
              <a:gd name="connsiteX176" fmla="*/ 350061 w 2636060"/>
              <a:gd name="connsiteY176" fmla="*/ 1173957 h 1309688"/>
              <a:gd name="connsiteX177" fmla="*/ 335773 w 2636060"/>
              <a:gd name="connsiteY177" fmla="*/ 1154907 h 1309688"/>
              <a:gd name="connsiteX178" fmla="*/ 350061 w 2636060"/>
              <a:gd name="connsiteY178" fmla="*/ 1143000 h 1309688"/>
              <a:gd name="connsiteX179" fmla="*/ 342917 w 2636060"/>
              <a:gd name="connsiteY179" fmla="*/ 1119188 h 1309688"/>
              <a:gd name="connsiteX180" fmla="*/ 326248 w 2636060"/>
              <a:gd name="connsiteY180" fmla="*/ 1107282 h 1309688"/>
              <a:gd name="connsiteX181" fmla="*/ 333392 w 2636060"/>
              <a:gd name="connsiteY181" fmla="*/ 1090613 h 1309688"/>
              <a:gd name="connsiteX182" fmla="*/ 345298 w 2636060"/>
              <a:gd name="connsiteY182" fmla="*/ 1092994 h 1309688"/>
              <a:gd name="connsiteX183" fmla="*/ 373873 w 2636060"/>
              <a:gd name="connsiteY183" fmla="*/ 1097757 h 1309688"/>
              <a:gd name="connsiteX184" fmla="*/ 371492 w 2636060"/>
              <a:gd name="connsiteY184" fmla="*/ 1073944 h 1309688"/>
              <a:gd name="connsiteX185" fmla="*/ 397686 w 2636060"/>
              <a:gd name="connsiteY185" fmla="*/ 1054894 h 1309688"/>
              <a:gd name="connsiteX186" fmla="*/ 402449 w 2636060"/>
              <a:gd name="connsiteY186" fmla="*/ 997744 h 1309688"/>
              <a:gd name="connsiteX187" fmla="*/ 364348 w 2636060"/>
              <a:gd name="connsiteY187" fmla="*/ 957263 h 1309688"/>
              <a:gd name="connsiteX188" fmla="*/ 345298 w 2636060"/>
              <a:gd name="connsiteY188" fmla="*/ 921544 h 1309688"/>
              <a:gd name="connsiteX189" fmla="*/ 307198 w 2636060"/>
              <a:gd name="connsiteY189" fmla="*/ 888207 h 1309688"/>
              <a:gd name="connsiteX190" fmla="*/ 302436 w 2636060"/>
              <a:gd name="connsiteY190" fmla="*/ 821532 h 1309688"/>
              <a:gd name="connsiteX191" fmla="*/ 321486 w 2636060"/>
              <a:gd name="connsiteY191" fmla="*/ 792957 h 1309688"/>
              <a:gd name="connsiteX192" fmla="*/ 321486 w 2636060"/>
              <a:gd name="connsiteY192" fmla="*/ 792957 h 1309688"/>
              <a:gd name="connsiteX193" fmla="*/ 304817 w 2636060"/>
              <a:gd name="connsiteY193" fmla="*/ 757238 h 1309688"/>
              <a:gd name="connsiteX194" fmla="*/ 283386 w 2636060"/>
              <a:gd name="connsiteY194" fmla="*/ 742950 h 1309688"/>
              <a:gd name="connsiteX195" fmla="*/ 276242 w 2636060"/>
              <a:gd name="connsiteY195" fmla="*/ 726282 h 1309688"/>
              <a:gd name="connsiteX196" fmla="*/ 259573 w 2636060"/>
              <a:gd name="connsiteY196" fmla="*/ 704850 h 1309688"/>
              <a:gd name="connsiteX197" fmla="*/ 240523 w 2636060"/>
              <a:gd name="connsiteY197" fmla="*/ 681038 h 1309688"/>
              <a:gd name="connsiteX198" fmla="*/ 214330 w 2636060"/>
              <a:gd name="connsiteY198" fmla="*/ 671513 h 1309688"/>
              <a:gd name="connsiteX199" fmla="*/ 138130 w 2636060"/>
              <a:gd name="connsiteY199" fmla="*/ 592932 h 1309688"/>
              <a:gd name="connsiteX200" fmla="*/ 71455 w 2636060"/>
              <a:gd name="connsiteY200" fmla="*/ 481013 h 1309688"/>
              <a:gd name="connsiteX201" fmla="*/ 59548 w 2636060"/>
              <a:gd name="connsiteY201" fmla="*/ 423863 h 1309688"/>
              <a:gd name="connsiteX202" fmla="*/ 28592 w 2636060"/>
              <a:gd name="connsiteY202" fmla="*/ 373857 h 1309688"/>
              <a:gd name="connsiteX203" fmla="*/ 28592 w 2636060"/>
              <a:gd name="connsiteY203" fmla="*/ 342900 h 1309688"/>
              <a:gd name="connsiteX204" fmla="*/ 9542 w 2636060"/>
              <a:gd name="connsiteY204" fmla="*/ 292894 h 1309688"/>
              <a:gd name="connsiteX205" fmla="*/ 11923 w 2636060"/>
              <a:gd name="connsiteY205" fmla="*/ 259557 h 1309688"/>
              <a:gd name="connsiteX206" fmla="*/ 4780 w 2636060"/>
              <a:gd name="connsiteY206" fmla="*/ 216694 h 1309688"/>
              <a:gd name="connsiteX207" fmla="*/ 11922 w 2636060"/>
              <a:gd name="connsiteY207" fmla="*/ 190500 h 1309688"/>
              <a:gd name="connsiteX208" fmla="*/ 19066 w 2636060"/>
              <a:gd name="connsiteY208" fmla="*/ 154782 h 1309688"/>
              <a:gd name="connsiteX209" fmla="*/ 9541 w 2636060"/>
              <a:gd name="connsiteY209" fmla="*/ 100013 h 1309688"/>
              <a:gd name="connsiteX210" fmla="*/ 17 w 2636060"/>
              <a:gd name="connsiteY210" fmla="*/ 69057 h 1309688"/>
              <a:gd name="connsiteX211" fmla="*/ 26210 w 2636060"/>
              <a:gd name="connsiteY211" fmla="*/ 50007 h 1309688"/>
              <a:gd name="connsiteX212" fmla="*/ 21449 w 2636060"/>
              <a:gd name="connsiteY212" fmla="*/ 0 h 1309688"/>
              <a:gd name="connsiteX213" fmla="*/ 2605105 w 2636060"/>
              <a:gd name="connsiteY213" fmla="*/ 4763 h 1309688"/>
              <a:gd name="connsiteX214" fmla="*/ 2636060 w 2636060"/>
              <a:gd name="connsiteY214" fmla="*/ 881062 h 1309688"/>
              <a:gd name="connsiteX0" fmla="*/ 2636060 w 3407361"/>
              <a:gd name="connsiteY0" fmla="*/ 893551 h 1322177"/>
              <a:gd name="connsiteX1" fmla="*/ 2033605 w 3407361"/>
              <a:gd name="connsiteY1" fmla="*/ 974514 h 1322177"/>
              <a:gd name="connsiteX2" fmla="*/ 1995505 w 3407361"/>
              <a:gd name="connsiteY2" fmla="*/ 943558 h 1322177"/>
              <a:gd name="connsiteX3" fmla="*/ 1962167 w 3407361"/>
              <a:gd name="connsiteY3" fmla="*/ 914983 h 1322177"/>
              <a:gd name="connsiteX4" fmla="*/ 1921686 w 3407361"/>
              <a:gd name="connsiteY4" fmla="*/ 893552 h 1322177"/>
              <a:gd name="connsiteX5" fmla="*/ 1905017 w 3407361"/>
              <a:gd name="connsiteY5" fmla="*/ 888789 h 1322177"/>
              <a:gd name="connsiteX6" fmla="*/ 1905017 w 3407361"/>
              <a:gd name="connsiteY6" fmla="*/ 888789 h 1322177"/>
              <a:gd name="connsiteX7" fmla="*/ 1933592 w 3407361"/>
              <a:gd name="connsiteY7" fmla="*/ 881646 h 1322177"/>
              <a:gd name="connsiteX8" fmla="*/ 1952642 w 3407361"/>
              <a:gd name="connsiteY8" fmla="*/ 874502 h 1322177"/>
              <a:gd name="connsiteX9" fmla="*/ 1933592 w 3407361"/>
              <a:gd name="connsiteY9" fmla="*/ 864977 h 1322177"/>
              <a:gd name="connsiteX10" fmla="*/ 1900255 w 3407361"/>
              <a:gd name="connsiteY10" fmla="*/ 855452 h 1322177"/>
              <a:gd name="connsiteX11" fmla="*/ 1871680 w 3407361"/>
              <a:gd name="connsiteY11" fmla="*/ 841164 h 1322177"/>
              <a:gd name="connsiteX12" fmla="*/ 1840723 w 3407361"/>
              <a:gd name="connsiteY12" fmla="*/ 824496 h 1322177"/>
              <a:gd name="connsiteX13" fmla="*/ 1819292 w 3407361"/>
              <a:gd name="connsiteY13" fmla="*/ 810208 h 1322177"/>
              <a:gd name="connsiteX14" fmla="*/ 1814530 w 3407361"/>
              <a:gd name="connsiteY14" fmla="*/ 791158 h 1322177"/>
              <a:gd name="connsiteX15" fmla="*/ 1843105 w 3407361"/>
              <a:gd name="connsiteY15" fmla="*/ 800683 h 1322177"/>
              <a:gd name="connsiteX16" fmla="*/ 1843105 w 3407361"/>
              <a:gd name="connsiteY16" fmla="*/ 800683 h 1322177"/>
              <a:gd name="connsiteX17" fmla="*/ 1871680 w 3407361"/>
              <a:gd name="connsiteY17" fmla="*/ 803064 h 1322177"/>
              <a:gd name="connsiteX18" fmla="*/ 1916923 w 3407361"/>
              <a:gd name="connsiteY18" fmla="*/ 812589 h 1322177"/>
              <a:gd name="connsiteX19" fmla="*/ 1916923 w 3407361"/>
              <a:gd name="connsiteY19" fmla="*/ 812589 h 1322177"/>
              <a:gd name="connsiteX20" fmla="*/ 1897873 w 3407361"/>
              <a:gd name="connsiteY20" fmla="*/ 781633 h 1322177"/>
              <a:gd name="connsiteX21" fmla="*/ 1862155 w 3407361"/>
              <a:gd name="connsiteY21" fmla="*/ 788777 h 1322177"/>
              <a:gd name="connsiteX22" fmla="*/ 1838342 w 3407361"/>
              <a:gd name="connsiteY22" fmla="*/ 781633 h 1322177"/>
              <a:gd name="connsiteX23" fmla="*/ 1812148 w 3407361"/>
              <a:gd name="connsiteY23" fmla="*/ 779252 h 1322177"/>
              <a:gd name="connsiteX24" fmla="*/ 1785955 w 3407361"/>
              <a:gd name="connsiteY24" fmla="*/ 788777 h 1322177"/>
              <a:gd name="connsiteX25" fmla="*/ 1757380 w 3407361"/>
              <a:gd name="connsiteY25" fmla="*/ 795921 h 1322177"/>
              <a:gd name="connsiteX26" fmla="*/ 1728805 w 3407361"/>
              <a:gd name="connsiteY26" fmla="*/ 795921 h 1322177"/>
              <a:gd name="connsiteX27" fmla="*/ 1702611 w 3407361"/>
              <a:gd name="connsiteY27" fmla="*/ 781633 h 1322177"/>
              <a:gd name="connsiteX28" fmla="*/ 1678798 w 3407361"/>
              <a:gd name="connsiteY28" fmla="*/ 793539 h 1322177"/>
              <a:gd name="connsiteX29" fmla="*/ 1664511 w 3407361"/>
              <a:gd name="connsiteY29" fmla="*/ 788777 h 1322177"/>
              <a:gd name="connsiteX30" fmla="*/ 1628792 w 3407361"/>
              <a:gd name="connsiteY30" fmla="*/ 795921 h 1322177"/>
              <a:gd name="connsiteX31" fmla="*/ 1593073 w 3407361"/>
              <a:gd name="connsiteY31" fmla="*/ 795921 h 1322177"/>
              <a:gd name="connsiteX32" fmla="*/ 1569261 w 3407361"/>
              <a:gd name="connsiteY32" fmla="*/ 791158 h 1322177"/>
              <a:gd name="connsiteX33" fmla="*/ 1547830 w 3407361"/>
              <a:gd name="connsiteY33" fmla="*/ 776871 h 1322177"/>
              <a:gd name="connsiteX34" fmla="*/ 1547830 w 3407361"/>
              <a:gd name="connsiteY34" fmla="*/ 762583 h 1322177"/>
              <a:gd name="connsiteX35" fmla="*/ 1524017 w 3407361"/>
              <a:gd name="connsiteY35" fmla="*/ 798302 h 1322177"/>
              <a:gd name="connsiteX36" fmla="*/ 1528780 w 3407361"/>
              <a:gd name="connsiteY36" fmla="*/ 819733 h 1322177"/>
              <a:gd name="connsiteX37" fmla="*/ 1533542 w 3407361"/>
              <a:gd name="connsiteY37" fmla="*/ 836402 h 1322177"/>
              <a:gd name="connsiteX38" fmla="*/ 1578786 w 3407361"/>
              <a:gd name="connsiteY38" fmla="*/ 822114 h 1322177"/>
              <a:gd name="connsiteX39" fmla="*/ 1614505 w 3407361"/>
              <a:gd name="connsiteY39" fmla="*/ 819733 h 1322177"/>
              <a:gd name="connsiteX40" fmla="*/ 1654986 w 3407361"/>
              <a:gd name="connsiteY40" fmla="*/ 812589 h 1322177"/>
              <a:gd name="connsiteX41" fmla="*/ 1676417 w 3407361"/>
              <a:gd name="connsiteY41" fmla="*/ 812589 h 1322177"/>
              <a:gd name="connsiteX42" fmla="*/ 1702611 w 3407361"/>
              <a:gd name="connsiteY42" fmla="*/ 810208 h 1322177"/>
              <a:gd name="connsiteX43" fmla="*/ 1728805 w 3407361"/>
              <a:gd name="connsiteY43" fmla="*/ 826877 h 1322177"/>
              <a:gd name="connsiteX44" fmla="*/ 1750236 w 3407361"/>
              <a:gd name="connsiteY44" fmla="*/ 826877 h 1322177"/>
              <a:gd name="connsiteX45" fmla="*/ 1781192 w 3407361"/>
              <a:gd name="connsiteY45" fmla="*/ 836402 h 1322177"/>
              <a:gd name="connsiteX46" fmla="*/ 1795480 w 3407361"/>
              <a:gd name="connsiteY46" fmla="*/ 845927 h 1322177"/>
              <a:gd name="connsiteX47" fmla="*/ 1795480 w 3407361"/>
              <a:gd name="connsiteY47" fmla="*/ 864977 h 1322177"/>
              <a:gd name="connsiteX48" fmla="*/ 1724042 w 3407361"/>
              <a:gd name="connsiteY48" fmla="*/ 862596 h 1322177"/>
              <a:gd name="connsiteX49" fmla="*/ 1635936 w 3407361"/>
              <a:gd name="connsiteY49" fmla="*/ 872121 h 1322177"/>
              <a:gd name="connsiteX50" fmla="*/ 1550211 w 3407361"/>
              <a:gd name="connsiteY50" fmla="*/ 879264 h 1322177"/>
              <a:gd name="connsiteX51" fmla="*/ 1440673 w 3407361"/>
              <a:gd name="connsiteY51" fmla="*/ 903077 h 1322177"/>
              <a:gd name="connsiteX52" fmla="*/ 1340661 w 3407361"/>
              <a:gd name="connsiteY52" fmla="*/ 931652 h 1322177"/>
              <a:gd name="connsiteX53" fmla="*/ 1252555 w 3407361"/>
              <a:gd name="connsiteY53" fmla="*/ 974514 h 1322177"/>
              <a:gd name="connsiteX54" fmla="*/ 1193023 w 3407361"/>
              <a:gd name="connsiteY54" fmla="*/ 1007852 h 1322177"/>
              <a:gd name="connsiteX55" fmla="*/ 1114442 w 3407361"/>
              <a:gd name="connsiteY55" fmla="*/ 1034046 h 1322177"/>
              <a:gd name="connsiteX56" fmla="*/ 1026336 w 3407361"/>
              <a:gd name="connsiteY56" fmla="*/ 1065002 h 1322177"/>
              <a:gd name="connsiteX57" fmla="*/ 992998 w 3407361"/>
              <a:gd name="connsiteY57" fmla="*/ 1076908 h 1322177"/>
              <a:gd name="connsiteX58" fmla="*/ 971567 w 3407361"/>
              <a:gd name="connsiteY58" fmla="*/ 1069764 h 1322177"/>
              <a:gd name="connsiteX59" fmla="*/ 981092 w 3407361"/>
              <a:gd name="connsiteY59" fmla="*/ 1045952 h 1322177"/>
              <a:gd name="connsiteX60" fmla="*/ 995380 w 3407361"/>
              <a:gd name="connsiteY60" fmla="*/ 1029283 h 1322177"/>
              <a:gd name="connsiteX61" fmla="*/ 1007286 w 3407361"/>
              <a:gd name="connsiteY61" fmla="*/ 1010233 h 1322177"/>
              <a:gd name="connsiteX62" fmla="*/ 1007286 w 3407361"/>
              <a:gd name="connsiteY62" fmla="*/ 1010233 h 1322177"/>
              <a:gd name="connsiteX63" fmla="*/ 1038242 w 3407361"/>
              <a:gd name="connsiteY63" fmla="*/ 988802 h 1322177"/>
              <a:gd name="connsiteX64" fmla="*/ 1059673 w 3407361"/>
              <a:gd name="connsiteY64" fmla="*/ 995946 h 1322177"/>
              <a:gd name="connsiteX65" fmla="*/ 1069198 w 3407361"/>
              <a:gd name="connsiteY65" fmla="*/ 1024521 h 1322177"/>
              <a:gd name="connsiteX66" fmla="*/ 1085867 w 3407361"/>
              <a:gd name="connsiteY66" fmla="*/ 1022139 h 1322177"/>
              <a:gd name="connsiteX67" fmla="*/ 1083486 w 3407361"/>
              <a:gd name="connsiteY67" fmla="*/ 1003089 h 1322177"/>
              <a:gd name="connsiteX68" fmla="*/ 1083486 w 3407361"/>
              <a:gd name="connsiteY68" fmla="*/ 1003089 h 1322177"/>
              <a:gd name="connsiteX69" fmla="*/ 1093011 w 3407361"/>
              <a:gd name="connsiteY69" fmla="*/ 974514 h 1322177"/>
              <a:gd name="connsiteX70" fmla="*/ 1112061 w 3407361"/>
              <a:gd name="connsiteY70" fmla="*/ 964989 h 1322177"/>
              <a:gd name="connsiteX71" fmla="*/ 1090630 w 3407361"/>
              <a:gd name="connsiteY71" fmla="*/ 967371 h 1322177"/>
              <a:gd name="connsiteX72" fmla="*/ 1047767 w 3407361"/>
              <a:gd name="connsiteY72" fmla="*/ 976896 h 1322177"/>
              <a:gd name="connsiteX73" fmla="*/ 1026336 w 3407361"/>
              <a:gd name="connsiteY73" fmla="*/ 969752 h 1322177"/>
              <a:gd name="connsiteX74" fmla="*/ 997761 w 3407361"/>
              <a:gd name="connsiteY74" fmla="*/ 969752 h 1322177"/>
              <a:gd name="connsiteX75" fmla="*/ 988236 w 3407361"/>
              <a:gd name="connsiteY75" fmla="*/ 960227 h 1322177"/>
              <a:gd name="connsiteX76" fmla="*/ 1012048 w 3407361"/>
              <a:gd name="connsiteY76" fmla="*/ 948321 h 1322177"/>
              <a:gd name="connsiteX77" fmla="*/ 1062055 w 3407361"/>
              <a:gd name="connsiteY77" fmla="*/ 936414 h 1322177"/>
              <a:gd name="connsiteX78" fmla="*/ 1093011 w 3407361"/>
              <a:gd name="connsiteY78" fmla="*/ 929271 h 1322177"/>
              <a:gd name="connsiteX79" fmla="*/ 1116823 w 3407361"/>
              <a:gd name="connsiteY79" fmla="*/ 912602 h 1322177"/>
              <a:gd name="connsiteX80" fmla="*/ 1195405 w 3407361"/>
              <a:gd name="connsiteY80" fmla="*/ 895933 h 1322177"/>
              <a:gd name="connsiteX81" fmla="*/ 1214455 w 3407361"/>
              <a:gd name="connsiteY81" fmla="*/ 884027 h 1322177"/>
              <a:gd name="connsiteX82" fmla="*/ 1183498 w 3407361"/>
              <a:gd name="connsiteY82" fmla="*/ 879264 h 1322177"/>
              <a:gd name="connsiteX83" fmla="*/ 1114442 w 3407361"/>
              <a:gd name="connsiteY83" fmla="*/ 895933 h 1322177"/>
              <a:gd name="connsiteX84" fmla="*/ 1071580 w 3407361"/>
              <a:gd name="connsiteY84" fmla="*/ 907839 h 1322177"/>
              <a:gd name="connsiteX85" fmla="*/ 1047767 w 3407361"/>
              <a:gd name="connsiteY85" fmla="*/ 924508 h 1322177"/>
              <a:gd name="connsiteX86" fmla="*/ 1004905 w 3407361"/>
              <a:gd name="connsiteY86" fmla="*/ 931652 h 1322177"/>
              <a:gd name="connsiteX87" fmla="*/ 983473 w 3407361"/>
              <a:gd name="connsiteY87" fmla="*/ 926889 h 1322177"/>
              <a:gd name="connsiteX88" fmla="*/ 959661 w 3407361"/>
              <a:gd name="connsiteY88" fmla="*/ 931652 h 1322177"/>
              <a:gd name="connsiteX89" fmla="*/ 940611 w 3407361"/>
              <a:gd name="connsiteY89" fmla="*/ 917364 h 1322177"/>
              <a:gd name="connsiteX90" fmla="*/ 919180 w 3407361"/>
              <a:gd name="connsiteY90" fmla="*/ 910221 h 1322177"/>
              <a:gd name="connsiteX91" fmla="*/ 888223 w 3407361"/>
              <a:gd name="connsiteY91" fmla="*/ 910221 h 1322177"/>
              <a:gd name="connsiteX92" fmla="*/ 869173 w 3407361"/>
              <a:gd name="connsiteY92" fmla="*/ 917364 h 1322177"/>
              <a:gd name="connsiteX93" fmla="*/ 869173 w 3407361"/>
              <a:gd name="connsiteY93" fmla="*/ 898314 h 1322177"/>
              <a:gd name="connsiteX94" fmla="*/ 862030 w 3407361"/>
              <a:gd name="connsiteY94" fmla="*/ 872121 h 1322177"/>
              <a:gd name="connsiteX95" fmla="*/ 854886 w 3407361"/>
              <a:gd name="connsiteY95" fmla="*/ 841164 h 1322177"/>
              <a:gd name="connsiteX96" fmla="*/ 859648 w 3407361"/>
              <a:gd name="connsiteY96" fmla="*/ 812589 h 1322177"/>
              <a:gd name="connsiteX97" fmla="*/ 873936 w 3407361"/>
              <a:gd name="connsiteY97" fmla="*/ 791158 h 1322177"/>
              <a:gd name="connsiteX98" fmla="*/ 842980 w 3407361"/>
              <a:gd name="connsiteY98" fmla="*/ 817352 h 1322177"/>
              <a:gd name="connsiteX99" fmla="*/ 816786 w 3407361"/>
              <a:gd name="connsiteY99" fmla="*/ 817352 h 1322177"/>
              <a:gd name="connsiteX100" fmla="*/ 783448 w 3407361"/>
              <a:gd name="connsiteY100" fmla="*/ 819733 h 1322177"/>
              <a:gd name="connsiteX101" fmla="*/ 754873 w 3407361"/>
              <a:gd name="connsiteY101" fmla="*/ 812589 h 1322177"/>
              <a:gd name="connsiteX102" fmla="*/ 731061 w 3407361"/>
              <a:gd name="connsiteY102" fmla="*/ 791158 h 1322177"/>
              <a:gd name="connsiteX103" fmla="*/ 707248 w 3407361"/>
              <a:gd name="connsiteY103" fmla="*/ 784014 h 1322177"/>
              <a:gd name="connsiteX104" fmla="*/ 662005 w 3407361"/>
              <a:gd name="connsiteY104" fmla="*/ 791158 h 1322177"/>
              <a:gd name="connsiteX105" fmla="*/ 619142 w 3407361"/>
              <a:gd name="connsiteY105" fmla="*/ 798302 h 1322177"/>
              <a:gd name="connsiteX106" fmla="*/ 573898 w 3407361"/>
              <a:gd name="connsiteY106" fmla="*/ 805446 h 1322177"/>
              <a:gd name="connsiteX107" fmla="*/ 554848 w 3407361"/>
              <a:gd name="connsiteY107" fmla="*/ 793539 h 1322177"/>
              <a:gd name="connsiteX108" fmla="*/ 550086 w 3407361"/>
              <a:gd name="connsiteY108" fmla="*/ 776871 h 1322177"/>
              <a:gd name="connsiteX109" fmla="*/ 540561 w 3407361"/>
              <a:gd name="connsiteY109" fmla="*/ 753058 h 1322177"/>
              <a:gd name="connsiteX110" fmla="*/ 540561 w 3407361"/>
              <a:gd name="connsiteY110" fmla="*/ 753058 h 1322177"/>
              <a:gd name="connsiteX111" fmla="*/ 545323 w 3407361"/>
              <a:gd name="connsiteY111" fmla="*/ 805446 h 1322177"/>
              <a:gd name="connsiteX112" fmla="*/ 559611 w 3407361"/>
              <a:gd name="connsiteY112" fmla="*/ 822114 h 1322177"/>
              <a:gd name="connsiteX113" fmla="*/ 609617 w 3407361"/>
              <a:gd name="connsiteY113" fmla="*/ 826877 h 1322177"/>
              <a:gd name="connsiteX114" fmla="*/ 659623 w 3407361"/>
              <a:gd name="connsiteY114" fmla="*/ 814971 h 1322177"/>
              <a:gd name="connsiteX115" fmla="*/ 692961 w 3407361"/>
              <a:gd name="connsiteY115" fmla="*/ 810208 h 1322177"/>
              <a:gd name="connsiteX116" fmla="*/ 723917 w 3407361"/>
              <a:gd name="connsiteY116" fmla="*/ 817352 h 1322177"/>
              <a:gd name="connsiteX117" fmla="*/ 740586 w 3407361"/>
              <a:gd name="connsiteY117" fmla="*/ 843546 h 1322177"/>
              <a:gd name="connsiteX118" fmla="*/ 766780 w 3407361"/>
              <a:gd name="connsiteY118" fmla="*/ 843546 h 1322177"/>
              <a:gd name="connsiteX119" fmla="*/ 802498 w 3407361"/>
              <a:gd name="connsiteY119" fmla="*/ 838783 h 1322177"/>
              <a:gd name="connsiteX120" fmla="*/ 831073 w 3407361"/>
              <a:gd name="connsiteY120" fmla="*/ 848308 h 1322177"/>
              <a:gd name="connsiteX121" fmla="*/ 838217 w 3407361"/>
              <a:gd name="connsiteY121" fmla="*/ 893552 h 1322177"/>
              <a:gd name="connsiteX122" fmla="*/ 850123 w 3407361"/>
              <a:gd name="connsiteY122" fmla="*/ 931652 h 1322177"/>
              <a:gd name="connsiteX123" fmla="*/ 850123 w 3407361"/>
              <a:gd name="connsiteY123" fmla="*/ 948321 h 1322177"/>
              <a:gd name="connsiteX124" fmla="*/ 840598 w 3407361"/>
              <a:gd name="connsiteY124" fmla="*/ 964989 h 1322177"/>
              <a:gd name="connsiteX125" fmla="*/ 823930 w 3407361"/>
              <a:gd name="connsiteY125" fmla="*/ 974514 h 1322177"/>
              <a:gd name="connsiteX126" fmla="*/ 802498 w 3407361"/>
              <a:gd name="connsiteY126" fmla="*/ 979277 h 1322177"/>
              <a:gd name="connsiteX127" fmla="*/ 781067 w 3407361"/>
              <a:gd name="connsiteY127" fmla="*/ 979277 h 1322177"/>
              <a:gd name="connsiteX128" fmla="*/ 769161 w 3407361"/>
              <a:gd name="connsiteY128" fmla="*/ 988802 h 1322177"/>
              <a:gd name="connsiteX129" fmla="*/ 769161 w 3407361"/>
              <a:gd name="connsiteY129" fmla="*/ 988802 h 1322177"/>
              <a:gd name="connsiteX130" fmla="*/ 800117 w 3407361"/>
              <a:gd name="connsiteY130" fmla="*/ 991183 h 1322177"/>
              <a:gd name="connsiteX131" fmla="*/ 816786 w 3407361"/>
              <a:gd name="connsiteY131" fmla="*/ 1003089 h 1322177"/>
              <a:gd name="connsiteX132" fmla="*/ 838217 w 3407361"/>
              <a:gd name="connsiteY132" fmla="*/ 993564 h 1322177"/>
              <a:gd name="connsiteX133" fmla="*/ 838217 w 3407361"/>
              <a:gd name="connsiteY133" fmla="*/ 993564 h 1322177"/>
              <a:gd name="connsiteX134" fmla="*/ 864411 w 3407361"/>
              <a:gd name="connsiteY134" fmla="*/ 995946 h 1322177"/>
              <a:gd name="connsiteX135" fmla="*/ 881080 w 3407361"/>
              <a:gd name="connsiteY135" fmla="*/ 984039 h 1322177"/>
              <a:gd name="connsiteX136" fmla="*/ 909655 w 3407361"/>
              <a:gd name="connsiteY136" fmla="*/ 1022139 h 1322177"/>
              <a:gd name="connsiteX137" fmla="*/ 909655 w 3407361"/>
              <a:gd name="connsiteY137" fmla="*/ 1062621 h 1322177"/>
              <a:gd name="connsiteX138" fmla="*/ 902511 w 3407361"/>
              <a:gd name="connsiteY138" fmla="*/ 1084052 h 1322177"/>
              <a:gd name="connsiteX139" fmla="*/ 881080 w 3407361"/>
              <a:gd name="connsiteY139" fmla="*/ 1105483 h 1322177"/>
              <a:gd name="connsiteX140" fmla="*/ 842980 w 3407361"/>
              <a:gd name="connsiteY140" fmla="*/ 1119771 h 1322177"/>
              <a:gd name="connsiteX141" fmla="*/ 828692 w 3407361"/>
              <a:gd name="connsiteY141" fmla="*/ 1136439 h 1322177"/>
              <a:gd name="connsiteX142" fmla="*/ 812023 w 3407361"/>
              <a:gd name="connsiteY142" fmla="*/ 1157871 h 1322177"/>
              <a:gd name="connsiteX143" fmla="*/ 783448 w 3407361"/>
              <a:gd name="connsiteY143" fmla="*/ 1165014 h 1322177"/>
              <a:gd name="connsiteX144" fmla="*/ 766780 w 3407361"/>
              <a:gd name="connsiteY144" fmla="*/ 1172158 h 1322177"/>
              <a:gd name="connsiteX145" fmla="*/ 752492 w 3407361"/>
              <a:gd name="connsiteY145" fmla="*/ 1174539 h 1322177"/>
              <a:gd name="connsiteX146" fmla="*/ 745348 w 3407361"/>
              <a:gd name="connsiteY146" fmla="*/ 1160252 h 1322177"/>
              <a:gd name="connsiteX147" fmla="*/ 745348 w 3407361"/>
              <a:gd name="connsiteY147" fmla="*/ 1160252 h 1322177"/>
              <a:gd name="connsiteX148" fmla="*/ 735823 w 3407361"/>
              <a:gd name="connsiteY148" fmla="*/ 1186446 h 1322177"/>
              <a:gd name="connsiteX149" fmla="*/ 716773 w 3407361"/>
              <a:gd name="connsiteY149" fmla="*/ 1200733 h 1322177"/>
              <a:gd name="connsiteX150" fmla="*/ 700105 w 3407361"/>
              <a:gd name="connsiteY150" fmla="*/ 1207877 h 1322177"/>
              <a:gd name="connsiteX151" fmla="*/ 700105 w 3407361"/>
              <a:gd name="connsiteY151" fmla="*/ 1186446 h 1322177"/>
              <a:gd name="connsiteX152" fmla="*/ 688198 w 3407361"/>
              <a:gd name="connsiteY152" fmla="*/ 1165014 h 1322177"/>
              <a:gd name="connsiteX153" fmla="*/ 690580 w 3407361"/>
              <a:gd name="connsiteY153" fmla="*/ 1210258 h 1322177"/>
              <a:gd name="connsiteX154" fmla="*/ 678673 w 3407361"/>
              <a:gd name="connsiteY154" fmla="*/ 1226927 h 1322177"/>
              <a:gd name="connsiteX155" fmla="*/ 669148 w 3407361"/>
              <a:gd name="connsiteY155" fmla="*/ 1217402 h 1322177"/>
              <a:gd name="connsiteX156" fmla="*/ 647717 w 3407361"/>
              <a:gd name="connsiteY156" fmla="*/ 1210258 h 1322177"/>
              <a:gd name="connsiteX157" fmla="*/ 631048 w 3407361"/>
              <a:gd name="connsiteY157" fmla="*/ 1205496 h 1322177"/>
              <a:gd name="connsiteX158" fmla="*/ 614380 w 3407361"/>
              <a:gd name="connsiteY158" fmla="*/ 1234071 h 1322177"/>
              <a:gd name="connsiteX159" fmla="*/ 588186 w 3407361"/>
              <a:gd name="connsiteY159" fmla="*/ 1248358 h 1322177"/>
              <a:gd name="connsiteX160" fmla="*/ 566755 w 3407361"/>
              <a:gd name="connsiteY160" fmla="*/ 1274552 h 1322177"/>
              <a:gd name="connsiteX161" fmla="*/ 557230 w 3407361"/>
              <a:gd name="connsiteY161" fmla="*/ 1288840 h 1322177"/>
              <a:gd name="connsiteX162" fmla="*/ 545324 w 3407361"/>
              <a:gd name="connsiteY162" fmla="*/ 1307889 h 1322177"/>
              <a:gd name="connsiteX163" fmla="*/ 514367 w 3407361"/>
              <a:gd name="connsiteY163" fmla="*/ 1322177 h 1322177"/>
              <a:gd name="connsiteX164" fmla="*/ 488173 w 3407361"/>
              <a:gd name="connsiteY164" fmla="*/ 1310271 h 1322177"/>
              <a:gd name="connsiteX165" fmla="*/ 471505 w 3407361"/>
              <a:gd name="connsiteY165" fmla="*/ 1300746 h 1322177"/>
              <a:gd name="connsiteX166" fmla="*/ 452455 w 3407361"/>
              <a:gd name="connsiteY166" fmla="*/ 1295983 h 1322177"/>
              <a:gd name="connsiteX167" fmla="*/ 431023 w 3407361"/>
              <a:gd name="connsiteY167" fmla="*/ 1279314 h 1322177"/>
              <a:gd name="connsiteX168" fmla="*/ 431023 w 3407361"/>
              <a:gd name="connsiteY168" fmla="*/ 1279314 h 1322177"/>
              <a:gd name="connsiteX169" fmla="*/ 431023 w 3407361"/>
              <a:gd name="connsiteY169" fmla="*/ 1279314 h 1322177"/>
              <a:gd name="connsiteX170" fmla="*/ 397686 w 3407361"/>
              <a:gd name="connsiteY170" fmla="*/ 1241214 h 1322177"/>
              <a:gd name="connsiteX171" fmla="*/ 388161 w 3407361"/>
              <a:gd name="connsiteY171" fmla="*/ 1229308 h 1322177"/>
              <a:gd name="connsiteX172" fmla="*/ 378636 w 3407361"/>
              <a:gd name="connsiteY172" fmla="*/ 1231689 h 1322177"/>
              <a:gd name="connsiteX173" fmla="*/ 378636 w 3407361"/>
              <a:gd name="connsiteY173" fmla="*/ 1217402 h 1322177"/>
              <a:gd name="connsiteX174" fmla="*/ 373873 w 3407361"/>
              <a:gd name="connsiteY174" fmla="*/ 1203114 h 1322177"/>
              <a:gd name="connsiteX175" fmla="*/ 357205 w 3407361"/>
              <a:gd name="connsiteY175" fmla="*/ 1207877 h 1322177"/>
              <a:gd name="connsiteX176" fmla="*/ 350061 w 3407361"/>
              <a:gd name="connsiteY176" fmla="*/ 1186446 h 1322177"/>
              <a:gd name="connsiteX177" fmla="*/ 335773 w 3407361"/>
              <a:gd name="connsiteY177" fmla="*/ 1167396 h 1322177"/>
              <a:gd name="connsiteX178" fmla="*/ 350061 w 3407361"/>
              <a:gd name="connsiteY178" fmla="*/ 1155489 h 1322177"/>
              <a:gd name="connsiteX179" fmla="*/ 342917 w 3407361"/>
              <a:gd name="connsiteY179" fmla="*/ 1131677 h 1322177"/>
              <a:gd name="connsiteX180" fmla="*/ 326248 w 3407361"/>
              <a:gd name="connsiteY180" fmla="*/ 1119771 h 1322177"/>
              <a:gd name="connsiteX181" fmla="*/ 333392 w 3407361"/>
              <a:gd name="connsiteY181" fmla="*/ 1103102 h 1322177"/>
              <a:gd name="connsiteX182" fmla="*/ 345298 w 3407361"/>
              <a:gd name="connsiteY182" fmla="*/ 1105483 h 1322177"/>
              <a:gd name="connsiteX183" fmla="*/ 373873 w 3407361"/>
              <a:gd name="connsiteY183" fmla="*/ 1110246 h 1322177"/>
              <a:gd name="connsiteX184" fmla="*/ 371492 w 3407361"/>
              <a:gd name="connsiteY184" fmla="*/ 1086433 h 1322177"/>
              <a:gd name="connsiteX185" fmla="*/ 397686 w 3407361"/>
              <a:gd name="connsiteY185" fmla="*/ 1067383 h 1322177"/>
              <a:gd name="connsiteX186" fmla="*/ 402449 w 3407361"/>
              <a:gd name="connsiteY186" fmla="*/ 1010233 h 1322177"/>
              <a:gd name="connsiteX187" fmla="*/ 364348 w 3407361"/>
              <a:gd name="connsiteY187" fmla="*/ 969752 h 1322177"/>
              <a:gd name="connsiteX188" fmla="*/ 345298 w 3407361"/>
              <a:gd name="connsiteY188" fmla="*/ 934033 h 1322177"/>
              <a:gd name="connsiteX189" fmla="*/ 307198 w 3407361"/>
              <a:gd name="connsiteY189" fmla="*/ 900696 h 1322177"/>
              <a:gd name="connsiteX190" fmla="*/ 302436 w 3407361"/>
              <a:gd name="connsiteY190" fmla="*/ 834021 h 1322177"/>
              <a:gd name="connsiteX191" fmla="*/ 321486 w 3407361"/>
              <a:gd name="connsiteY191" fmla="*/ 805446 h 1322177"/>
              <a:gd name="connsiteX192" fmla="*/ 321486 w 3407361"/>
              <a:gd name="connsiteY192" fmla="*/ 805446 h 1322177"/>
              <a:gd name="connsiteX193" fmla="*/ 304817 w 3407361"/>
              <a:gd name="connsiteY193" fmla="*/ 769727 h 1322177"/>
              <a:gd name="connsiteX194" fmla="*/ 283386 w 3407361"/>
              <a:gd name="connsiteY194" fmla="*/ 755439 h 1322177"/>
              <a:gd name="connsiteX195" fmla="*/ 276242 w 3407361"/>
              <a:gd name="connsiteY195" fmla="*/ 738771 h 1322177"/>
              <a:gd name="connsiteX196" fmla="*/ 259573 w 3407361"/>
              <a:gd name="connsiteY196" fmla="*/ 717339 h 1322177"/>
              <a:gd name="connsiteX197" fmla="*/ 240523 w 3407361"/>
              <a:gd name="connsiteY197" fmla="*/ 693527 h 1322177"/>
              <a:gd name="connsiteX198" fmla="*/ 214330 w 3407361"/>
              <a:gd name="connsiteY198" fmla="*/ 684002 h 1322177"/>
              <a:gd name="connsiteX199" fmla="*/ 138130 w 3407361"/>
              <a:gd name="connsiteY199" fmla="*/ 605421 h 1322177"/>
              <a:gd name="connsiteX200" fmla="*/ 71455 w 3407361"/>
              <a:gd name="connsiteY200" fmla="*/ 493502 h 1322177"/>
              <a:gd name="connsiteX201" fmla="*/ 59548 w 3407361"/>
              <a:gd name="connsiteY201" fmla="*/ 436352 h 1322177"/>
              <a:gd name="connsiteX202" fmla="*/ 28592 w 3407361"/>
              <a:gd name="connsiteY202" fmla="*/ 386346 h 1322177"/>
              <a:gd name="connsiteX203" fmla="*/ 28592 w 3407361"/>
              <a:gd name="connsiteY203" fmla="*/ 355389 h 1322177"/>
              <a:gd name="connsiteX204" fmla="*/ 9542 w 3407361"/>
              <a:gd name="connsiteY204" fmla="*/ 305383 h 1322177"/>
              <a:gd name="connsiteX205" fmla="*/ 11923 w 3407361"/>
              <a:gd name="connsiteY205" fmla="*/ 272046 h 1322177"/>
              <a:gd name="connsiteX206" fmla="*/ 4780 w 3407361"/>
              <a:gd name="connsiteY206" fmla="*/ 229183 h 1322177"/>
              <a:gd name="connsiteX207" fmla="*/ 11922 w 3407361"/>
              <a:gd name="connsiteY207" fmla="*/ 202989 h 1322177"/>
              <a:gd name="connsiteX208" fmla="*/ 19066 w 3407361"/>
              <a:gd name="connsiteY208" fmla="*/ 167271 h 1322177"/>
              <a:gd name="connsiteX209" fmla="*/ 9541 w 3407361"/>
              <a:gd name="connsiteY209" fmla="*/ 112502 h 1322177"/>
              <a:gd name="connsiteX210" fmla="*/ 17 w 3407361"/>
              <a:gd name="connsiteY210" fmla="*/ 81546 h 1322177"/>
              <a:gd name="connsiteX211" fmla="*/ 26210 w 3407361"/>
              <a:gd name="connsiteY211" fmla="*/ 62496 h 1322177"/>
              <a:gd name="connsiteX212" fmla="*/ 21449 w 3407361"/>
              <a:gd name="connsiteY212" fmla="*/ 12489 h 1322177"/>
              <a:gd name="connsiteX213" fmla="*/ 3407361 w 3407361"/>
              <a:gd name="connsiteY213" fmla="*/ 0 h 1322177"/>
              <a:gd name="connsiteX214" fmla="*/ 2636060 w 3407361"/>
              <a:gd name="connsiteY214" fmla="*/ 893551 h 1322177"/>
              <a:gd name="connsiteX0" fmla="*/ 3395185 w 3407361"/>
              <a:gd name="connsiteY0" fmla="*/ 850419 h 1322177"/>
              <a:gd name="connsiteX1" fmla="*/ 2033605 w 3407361"/>
              <a:gd name="connsiteY1" fmla="*/ 974514 h 1322177"/>
              <a:gd name="connsiteX2" fmla="*/ 1995505 w 3407361"/>
              <a:gd name="connsiteY2" fmla="*/ 943558 h 1322177"/>
              <a:gd name="connsiteX3" fmla="*/ 1962167 w 3407361"/>
              <a:gd name="connsiteY3" fmla="*/ 914983 h 1322177"/>
              <a:gd name="connsiteX4" fmla="*/ 1921686 w 3407361"/>
              <a:gd name="connsiteY4" fmla="*/ 893552 h 1322177"/>
              <a:gd name="connsiteX5" fmla="*/ 1905017 w 3407361"/>
              <a:gd name="connsiteY5" fmla="*/ 888789 h 1322177"/>
              <a:gd name="connsiteX6" fmla="*/ 1905017 w 3407361"/>
              <a:gd name="connsiteY6" fmla="*/ 888789 h 1322177"/>
              <a:gd name="connsiteX7" fmla="*/ 1933592 w 3407361"/>
              <a:gd name="connsiteY7" fmla="*/ 881646 h 1322177"/>
              <a:gd name="connsiteX8" fmla="*/ 1952642 w 3407361"/>
              <a:gd name="connsiteY8" fmla="*/ 874502 h 1322177"/>
              <a:gd name="connsiteX9" fmla="*/ 1933592 w 3407361"/>
              <a:gd name="connsiteY9" fmla="*/ 864977 h 1322177"/>
              <a:gd name="connsiteX10" fmla="*/ 1900255 w 3407361"/>
              <a:gd name="connsiteY10" fmla="*/ 855452 h 1322177"/>
              <a:gd name="connsiteX11" fmla="*/ 1871680 w 3407361"/>
              <a:gd name="connsiteY11" fmla="*/ 841164 h 1322177"/>
              <a:gd name="connsiteX12" fmla="*/ 1840723 w 3407361"/>
              <a:gd name="connsiteY12" fmla="*/ 824496 h 1322177"/>
              <a:gd name="connsiteX13" fmla="*/ 1819292 w 3407361"/>
              <a:gd name="connsiteY13" fmla="*/ 810208 h 1322177"/>
              <a:gd name="connsiteX14" fmla="*/ 1814530 w 3407361"/>
              <a:gd name="connsiteY14" fmla="*/ 791158 h 1322177"/>
              <a:gd name="connsiteX15" fmla="*/ 1843105 w 3407361"/>
              <a:gd name="connsiteY15" fmla="*/ 800683 h 1322177"/>
              <a:gd name="connsiteX16" fmla="*/ 1843105 w 3407361"/>
              <a:gd name="connsiteY16" fmla="*/ 800683 h 1322177"/>
              <a:gd name="connsiteX17" fmla="*/ 1871680 w 3407361"/>
              <a:gd name="connsiteY17" fmla="*/ 803064 h 1322177"/>
              <a:gd name="connsiteX18" fmla="*/ 1916923 w 3407361"/>
              <a:gd name="connsiteY18" fmla="*/ 812589 h 1322177"/>
              <a:gd name="connsiteX19" fmla="*/ 1916923 w 3407361"/>
              <a:gd name="connsiteY19" fmla="*/ 812589 h 1322177"/>
              <a:gd name="connsiteX20" fmla="*/ 1897873 w 3407361"/>
              <a:gd name="connsiteY20" fmla="*/ 781633 h 1322177"/>
              <a:gd name="connsiteX21" fmla="*/ 1862155 w 3407361"/>
              <a:gd name="connsiteY21" fmla="*/ 788777 h 1322177"/>
              <a:gd name="connsiteX22" fmla="*/ 1838342 w 3407361"/>
              <a:gd name="connsiteY22" fmla="*/ 781633 h 1322177"/>
              <a:gd name="connsiteX23" fmla="*/ 1812148 w 3407361"/>
              <a:gd name="connsiteY23" fmla="*/ 779252 h 1322177"/>
              <a:gd name="connsiteX24" fmla="*/ 1785955 w 3407361"/>
              <a:gd name="connsiteY24" fmla="*/ 788777 h 1322177"/>
              <a:gd name="connsiteX25" fmla="*/ 1757380 w 3407361"/>
              <a:gd name="connsiteY25" fmla="*/ 795921 h 1322177"/>
              <a:gd name="connsiteX26" fmla="*/ 1728805 w 3407361"/>
              <a:gd name="connsiteY26" fmla="*/ 795921 h 1322177"/>
              <a:gd name="connsiteX27" fmla="*/ 1702611 w 3407361"/>
              <a:gd name="connsiteY27" fmla="*/ 781633 h 1322177"/>
              <a:gd name="connsiteX28" fmla="*/ 1678798 w 3407361"/>
              <a:gd name="connsiteY28" fmla="*/ 793539 h 1322177"/>
              <a:gd name="connsiteX29" fmla="*/ 1664511 w 3407361"/>
              <a:gd name="connsiteY29" fmla="*/ 788777 h 1322177"/>
              <a:gd name="connsiteX30" fmla="*/ 1628792 w 3407361"/>
              <a:gd name="connsiteY30" fmla="*/ 795921 h 1322177"/>
              <a:gd name="connsiteX31" fmla="*/ 1593073 w 3407361"/>
              <a:gd name="connsiteY31" fmla="*/ 795921 h 1322177"/>
              <a:gd name="connsiteX32" fmla="*/ 1569261 w 3407361"/>
              <a:gd name="connsiteY32" fmla="*/ 791158 h 1322177"/>
              <a:gd name="connsiteX33" fmla="*/ 1547830 w 3407361"/>
              <a:gd name="connsiteY33" fmla="*/ 776871 h 1322177"/>
              <a:gd name="connsiteX34" fmla="*/ 1547830 w 3407361"/>
              <a:gd name="connsiteY34" fmla="*/ 762583 h 1322177"/>
              <a:gd name="connsiteX35" fmla="*/ 1524017 w 3407361"/>
              <a:gd name="connsiteY35" fmla="*/ 798302 h 1322177"/>
              <a:gd name="connsiteX36" fmla="*/ 1528780 w 3407361"/>
              <a:gd name="connsiteY36" fmla="*/ 819733 h 1322177"/>
              <a:gd name="connsiteX37" fmla="*/ 1533542 w 3407361"/>
              <a:gd name="connsiteY37" fmla="*/ 836402 h 1322177"/>
              <a:gd name="connsiteX38" fmla="*/ 1578786 w 3407361"/>
              <a:gd name="connsiteY38" fmla="*/ 822114 h 1322177"/>
              <a:gd name="connsiteX39" fmla="*/ 1614505 w 3407361"/>
              <a:gd name="connsiteY39" fmla="*/ 819733 h 1322177"/>
              <a:gd name="connsiteX40" fmla="*/ 1654986 w 3407361"/>
              <a:gd name="connsiteY40" fmla="*/ 812589 h 1322177"/>
              <a:gd name="connsiteX41" fmla="*/ 1676417 w 3407361"/>
              <a:gd name="connsiteY41" fmla="*/ 812589 h 1322177"/>
              <a:gd name="connsiteX42" fmla="*/ 1702611 w 3407361"/>
              <a:gd name="connsiteY42" fmla="*/ 810208 h 1322177"/>
              <a:gd name="connsiteX43" fmla="*/ 1728805 w 3407361"/>
              <a:gd name="connsiteY43" fmla="*/ 826877 h 1322177"/>
              <a:gd name="connsiteX44" fmla="*/ 1750236 w 3407361"/>
              <a:gd name="connsiteY44" fmla="*/ 826877 h 1322177"/>
              <a:gd name="connsiteX45" fmla="*/ 1781192 w 3407361"/>
              <a:gd name="connsiteY45" fmla="*/ 836402 h 1322177"/>
              <a:gd name="connsiteX46" fmla="*/ 1795480 w 3407361"/>
              <a:gd name="connsiteY46" fmla="*/ 845927 h 1322177"/>
              <a:gd name="connsiteX47" fmla="*/ 1795480 w 3407361"/>
              <a:gd name="connsiteY47" fmla="*/ 864977 h 1322177"/>
              <a:gd name="connsiteX48" fmla="*/ 1724042 w 3407361"/>
              <a:gd name="connsiteY48" fmla="*/ 862596 h 1322177"/>
              <a:gd name="connsiteX49" fmla="*/ 1635936 w 3407361"/>
              <a:gd name="connsiteY49" fmla="*/ 872121 h 1322177"/>
              <a:gd name="connsiteX50" fmla="*/ 1550211 w 3407361"/>
              <a:gd name="connsiteY50" fmla="*/ 879264 h 1322177"/>
              <a:gd name="connsiteX51" fmla="*/ 1440673 w 3407361"/>
              <a:gd name="connsiteY51" fmla="*/ 903077 h 1322177"/>
              <a:gd name="connsiteX52" fmla="*/ 1340661 w 3407361"/>
              <a:gd name="connsiteY52" fmla="*/ 931652 h 1322177"/>
              <a:gd name="connsiteX53" fmla="*/ 1252555 w 3407361"/>
              <a:gd name="connsiteY53" fmla="*/ 974514 h 1322177"/>
              <a:gd name="connsiteX54" fmla="*/ 1193023 w 3407361"/>
              <a:gd name="connsiteY54" fmla="*/ 1007852 h 1322177"/>
              <a:gd name="connsiteX55" fmla="*/ 1114442 w 3407361"/>
              <a:gd name="connsiteY55" fmla="*/ 1034046 h 1322177"/>
              <a:gd name="connsiteX56" fmla="*/ 1026336 w 3407361"/>
              <a:gd name="connsiteY56" fmla="*/ 1065002 h 1322177"/>
              <a:gd name="connsiteX57" fmla="*/ 992998 w 3407361"/>
              <a:gd name="connsiteY57" fmla="*/ 1076908 h 1322177"/>
              <a:gd name="connsiteX58" fmla="*/ 971567 w 3407361"/>
              <a:gd name="connsiteY58" fmla="*/ 1069764 h 1322177"/>
              <a:gd name="connsiteX59" fmla="*/ 981092 w 3407361"/>
              <a:gd name="connsiteY59" fmla="*/ 1045952 h 1322177"/>
              <a:gd name="connsiteX60" fmla="*/ 995380 w 3407361"/>
              <a:gd name="connsiteY60" fmla="*/ 1029283 h 1322177"/>
              <a:gd name="connsiteX61" fmla="*/ 1007286 w 3407361"/>
              <a:gd name="connsiteY61" fmla="*/ 1010233 h 1322177"/>
              <a:gd name="connsiteX62" fmla="*/ 1007286 w 3407361"/>
              <a:gd name="connsiteY62" fmla="*/ 1010233 h 1322177"/>
              <a:gd name="connsiteX63" fmla="*/ 1038242 w 3407361"/>
              <a:gd name="connsiteY63" fmla="*/ 988802 h 1322177"/>
              <a:gd name="connsiteX64" fmla="*/ 1059673 w 3407361"/>
              <a:gd name="connsiteY64" fmla="*/ 995946 h 1322177"/>
              <a:gd name="connsiteX65" fmla="*/ 1069198 w 3407361"/>
              <a:gd name="connsiteY65" fmla="*/ 1024521 h 1322177"/>
              <a:gd name="connsiteX66" fmla="*/ 1085867 w 3407361"/>
              <a:gd name="connsiteY66" fmla="*/ 1022139 h 1322177"/>
              <a:gd name="connsiteX67" fmla="*/ 1083486 w 3407361"/>
              <a:gd name="connsiteY67" fmla="*/ 1003089 h 1322177"/>
              <a:gd name="connsiteX68" fmla="*/ 1083486 w 3407361"/>
              <a:gd name="connsiteY68" fmla="*/ 1003089 h 1322177"/>
              <a:gd name="connsiteX69" fmla="*/ 1093011 w 3407361"/>
              <a:gd name="connsiteY69" fmla="*/ 974514 h 1322177"/>
              <a:gd name="connsiteX70" fmla="*/ 1112061 w 3407361"/>
              <a:gd name="connsiteY70" fmla="*/ 964989 h 1322177"/>
              <a:gd name="connsiteX71" fmla="*/ 1090630 w 3407361"/>
              <a:gd name="connsiteY71" fmla="*/ 967371 h 1322177"/>
              <a:gd name="connsiteX72" fmla="*/ 1047767 w 3407361"/>
              <a:gd name="connsiteY72" fmla="*/ 976896 h 1322177"/>
              <a:gd name="connsiteX73" fmla="*/ 1026336 w 3407361"/>
              <a:gd name="connsiteY73" fmla="*/ 969752 h 1322177"/>
              <a:gd name="connsiteX74" fmla="*/ 997761 w 3407361"/>
              <a:gd name="connsiteY74" fmla="*/ 969752 h 1322177"/>
              <a:gd name="connsiteX75" fmla="*/ 988236 w 3407361"/>
              <a:gd name="connsiteY75" fmla="*/ 960227 h 1322177"/>
              <a:gd name="connsiteX76" fmla="*/ 1012048 w 3407361"/>
              <a:gd name="connsiteY76" fmla="*/ 948321 h 1322177"/>
              <a:gd name="connsiteX77" fmla="*/ 1062055 w 3407361"/>
              <a:gd name="connsiteY77" fmla="*/ 936414 h 1322177"/>
              <a:gd name="connsiteX78" fmla="*/ 1093011 w 3407361"/>
              <a:gd name="connsiteY78" fmla="*/ 929271 h 1322177"/>
              <a:gd name="connsiteX79" fmla="*/ 1116823 w 3407361"/>
              <a:gd name="connsiteY79" fmla="*/ 912602 h 1322177"/>
              <a:gd name="connsiteX80" fmla="*/ 1195405 w 3407361"/>
              <a:gd name="connsiteY80" fmla="*/ 895933 h 1322177"/>
              <a:gd name="connsiteX81" fmla="*/ 1214455 w 3407361"/>
              <a:gd name="connsiteY81" fmla="*/ 884027 h 1322177"/>
              <a:gd name="connsiteX82" fmla="*/ 1183498 w 3407361"/>
              <a:gd name="connsiteY82" fmla="*/ 879264 h 1322177"/>
              <a:gd name="connsiteX83" fmla="*/ 1114442 w 3407361"/>
              <a:gd name="connsiteY83" fmla="*/ 895933 h 1322177"/>
              <a:gd name="connsiteX84" fmla="*/ 1071580 w 3407361"/>
              <a:gd name="connsiteY84" fmla="*/ 907839 h 1322177"/>
              <a:gd name="connsiteX85" fmla="*/ 1047767 w 3407361"/>
              <a:gd name="connsiteY85" fmla="*/ 924508 h 1322177"/>
              <a:gd name="connsiteX86" fmla="*/ 1004905 w 3407361"/>
              <a:gd name="connsiteY86" fmla="*/ 931652 h 1322177"/>
              <a:gd name="connsiteX87" fmla="*/ 983473 w 3407361"/>
              <a:gd name="connsiteY87" fmla="*/ 926889 h 1322177"/>
              <a:gd name="connsiteX88" fmla="*/ 959661 w 3407361"/>
              <a:gd name="connsiteY88" fmla="*/ 931652 h 1322177"/>
              <a:gd name="connsiteX89" fmla="*/ 940611 w 3407361"/>
              <a:gd name="connsiteY89" fmla="*/ 917364 h 1322177"/>
              <a:gd name="connsiteX90" fmla="*/ 919180 w 3407361"/>
              <a:gd name="connsiteY90" fmla="*/ 910221 h 1322177"/>
              <a:gd name="connsiteX91" fmla="*/ 888223 w 3407361"/>
              <a:gd name="connsiteY91" fmla="*/ 910221 h 1322177"/>
              <a:gd name="connsiteX92" fmla="*/ 869173 w 3407361"/>
              <a:gd name="connsiteY92" fmla="*/ 917364 h 1322177"/>
              <a:gd name="connsiteX93" fmla="*/ 869173 w 3407361"/>
              <a:gd name="connsiteY93" fmla="*/ 898314 h 1322177"/>
              <a:gd name="connsiteX94" fmla="*/ 862030 w 3407361"/>
              <a:gd name="connsiteY94" fmla="*/ 872121 h 1322177"/>
              <a:gd name="connsiteX95" fmla="*/ 854886 w 3407361"/>
              <a:gd name="connsiteY95" fmla="*/ 841164 h 1322177"/>
              <a:gd name="connsiteX96" fmla="*/ 859648 w 3407361"/>
              <a:gd name="connsiteY96" fmla="*/ 812589 h 1322177"/>
              <a:gd name="connsiteX97" fmla="*/ 873936 w 3407361"/>
              <a:gd name="connsiteY97" fmla="*/ 791158 h 1322177"/>
              <a:gd name="connsiteX98" fmla="*/ 842980 w 3407361"/>
              <a:gd name="connsiteY98" fmla="*/ 817352 h 1322177"/>
              <a:gd name="connsiteX99" fmla="*/ 816786 w 3407361"/>
              <a:gd name="connsiteY99" fmla="*/ 817352 h 1322177"/>
              <a:gd name="connsiteX100" fmla="*/ 783448 w 3407361"/>
              <a:gd name="connsiteY100" fmla="*/ 819733 h 1322177"/>
              <a:gd name="connsiteX101" fmla="*/ 754873 w 3407361"/>
              <a:gd name="connsiteY101" fmla="*/ 812589 h 1322177"/>
              <a:gd name="connsiteX102" fmla="*/ 731061 w 3407361"/>
              <a:gd name="connsiteY102" fmla="*/ 791158 h 1322177"/>
              <a:gd name="connsiteX103" fmla="*/ 707248 w 3407361"/>
              <a:gd name="connsiteY103" fmla="*/ 784014 h 1322177"/>
              <a:gd name="connsiteX104" fmla="*/ 662005 w 3407361"/>
              <a:gd name="connsiteY104" fmla="*/ 791158 h 1322177"/>
              <a:gd name="connsiteX105" fmla="*/ 619142 w 3407361"/>
              <a:gd name="connsiteY105" fmla="*/ 798302 h 1322177"/>
              <a:gd name="connsiteX106" fmla="*/ 573898 w 3407361"/>
              <a:gd name="connsiteY106" fmla="*/ 805446 h 1322177"/>
              <a:gd name="connsiteX107" fmla="*/ 554848 w 3407361"/>
              <a:gd name="connsiteY107" fmla="*/ 793539 h 1322177"/>
              <a:gd name="connsiteX108" fmla="*/ 550086 w 3407361"/>
              <a:gd name="connsiteY108" fmla="*/ 776871 h 1322177"/>
              <a:gd name="connsiteX109" fmla="*/ 540561 w 3407361"/>
              <a:gd name="connsiteY109" fmla="*/ 753058 h 1322177"/>
              <a:gd name="connsiteX110" fmla="*/ 540561 w 3407361"/>
              <a:gd name="connsiteY110" fmla="*/ 753058 h 1322177"/>
              <a:gd name="connsiteX111" fmla="*/ 545323 w 3407361"/>
              <a:gd name="connsiteY111" fmla="*/ 805446 h 1322177"/>
              <a:gd name="connsiteX112" fmla="*/ 559611 w 3407361"/>
              <a:gd name="connsiteY112" fmla="*/ 822114 h 1322177"/>
              <a:gd name="connsiteX113" fmla="*/ 609617 w 3407361"/>
              <a:gd name="connsiteY113" fmla="*/ 826877 h 1322177"/>
              <a:gd name="connsiteX114" fmla="*/ 659623 w 3407361"/>
              <a:gd name="connsiteY114" fmla="*/ 814971 h 1322177"/>
              <a:gd name="connsiteX115" fmla="*/ 692961 w 3407361"/>
              <a:gd name="connsiteY115" fmla="*/ 810208 h 1322177"/>
              <a:gd name="connsiteX116" fmla="*/ 723917 w 3407361"/>
              <a:gd name="connsiteY116" fmla="*/ 817352 h 1322177"/>
              <a:gd name="connsiteX117" fmla="*/ 740586 w 3407361"/>
              <a:gd name="connsiteY117" fmla="*/ 843546 h 1322177"/>
              <a:gd name="connsiteX118" fmla="*/ 766780 w 3407361"/>
              <a:gd name="connsiteY118" fmla="*/ 843546 h 1322177"/>
              <a:gd name="connsiteX119" fmla="*/ 802498 w 3407361"/>
              <a:gd name="connsiteY119" fmla="*/ 838783 h 1322177"/>
              <a:gd name="connsiteX120" fmla="*/ 831073 w 3407361"/>
              <a:gd name="connsiteY120" fmla="*/ 848308 h 1322177"/>
              <a:gd name="connsiteX121" fmla="*/ 838217 w 3407361"/>
              <a:gd name="connsiteY121" fmla="*/ 893552 h 1322177"/>
              <a:gd name="connsiteX122" fmla="*/ 850123 w 3407361"/>
              <a:gd name="connsiteY122" fmla="*/ 931652 h 1322177"/>
              <a:gd name="connsiteX123" fmla="*/ 850123 w 3407361"/>
              <a:gd name="connsiteY123" fmla="*/ 948321 h 1322177"/>
              <a:gd name="connsiteX124" fmla="*/ 840598 w 3407361"/>
              <a:gd name="connsiteY124" fmla="*/ 964989 h 1322177"/>
              <a:gd name="connsiteX125" fmla="*/ 823930 w 3407361"/>
              <a:gd name="connsiteY125" fmla="*/ 974514 h 1322177"/>
              <a:gd name="connsiteX126" fmla="*/ 802498 w 3407361"/>
              <a:gd name="connsiteY126" fmla="*/ 979277 h 1322177"/>
              <a:gd name="connsiteX127" fmla="*/ 781067 w 3407361"/>
              <a:gd name="connsiteY127" fmla="*/ 979277 h 1322177"/>
              <a:gd name="connsiteX128" fmla="*/ 769161 w 3407361"/>
              <a:gd name="connsiteY128" fmla="*/ 988802 h 1322177"/>
              <a:gd name="connsiteX129" fmla="*/ 769161 w 3407361"/>
              <a:gd name="connsiteY129" fmla="*/ 988802 h 1322177"/>
              <a:gd name="connsiteX130" fmla="*/ 800117 w 3407361"/>
              <a:gd name="connsiteY130" fmla="*/ 991183 h 1322177"/>
              <a:gd name="connsiteX131" fmla="*/ 816786 w 3407361"/>
              <a:gd name="connsiteY131" fmla="*/ 1003089 h 1322177"/>
              <a:gd name="connsiteX132" fmla="*/ 838217 w 3407361"/>
              <a:gd name="connsiteY132" fmla="*/ 993564 h 1322177"/>
              <a:gd name="connsiteX133" fmla="*/ 838217 w 3407361"/>
              <a:gd name="connsiteY133" fmla="*/ 993564 h 1322177"/>
              <a:gd name="connsiteX134" fmla="*/ 864411 w 3407361"/>
              <a:gd name="connsiteY134" fmla="*/ 995946 h 1322177"/>
              <a:gd name="connsiteX135" fmla="*/ 881080 w 3407361"/>
              <a:gd name="connsiteY135" fmla="*/ 984039 h 1322177"/>
              <a:gd name="connsiteX136" fmla="*/ 909655 w 3407361"/>
              <a:gd name="connsiteY136" fmla="*/ 1022139 h 1322177"/>
              <a:gd name="connsiteX137" fmla="*/ 909655 w 3407361"/>
              <a:gd name="connsiteY137" fmla="*/ 1062621 h 1322177"/>
              <a:gd name="connsiteX138" fmla="*/ 902511 w 3407361"/>
              <a:gd name="connsiteY138" fmla="*/ 1084052 h 1322177"/>
              <a:gd name="connsiteX139" fmla="*/ 881080 w 3407361"/>
              <a:gd name="connsiteY139" fmla="*/ 1105483 h 1322177"/>
              <a:gd name="connsiteX140" fmla="*/ 842980 w 3407361"/>
              <a:gd name="connsiteY140" fmla="*/ 1119771 h 1322177"/>
              <a:gd name="connsiteX141" fmla="*/ 828692 w 3407361"/>
              <a:gd name="connsiteY141" fmla="*/ 1136439 h 1322177"/>
              <a:gd name="connsiteX142" fmla="*/ 812023 w 3407361"/>
              <a:gd name="connsiteY142" fmla="*/ 1157871 h 1322177"/>
              <a:gd name="connsiteX143" fmla="*/ 783448 w 3407361"/>
              <a:gd name="connsiteY143" fmla="*/ 1165014 h 1322177"/>
              <a:gd name="connsiteX144" fmla="*/ 766780 w 3407361"/>
              <a:gd name="connsiteY144" fmla="*/ 1172158 h 1322177"/>
              <a:gd name="connsiteX145" fmla="*/ 752492 w 3407361"/>
              <a:gd name="connsiteY145" fmla="*/ 1174539 h 1322177"/>
              <a:gd name="connsiteX146" fmla="*/ 745348 w 3407361"/>
              <a:gd name="connsiteY146" fmla="*/ 1160252 h 1322177"/>
              <a:gd name="connsiteX147" fmla="*/ 745348 w 3407361"/>
              <a:gd name="connsiteY147" fmla="*/ 1160252 h 1322177"/>
              <a:gd name="connsiteX148" fmla="*/ 735823 w 3407361"/>
              <a:gd name="connsiteY148" fmla="*/ 1186446 h 1322177"/>
              <a:gd name="connsiteX149" fmla="*/ 716773 w 3407361"/>
              <a:gd name="connsiteY149" fmla="*/ 1200733 h 1322177"/>
              <a:gd name="connsiteX150" fmla="*/ 700105 w 3407361"/>
              <a:gd name="connsiteY150" fmla="*/ 1207877 h 1322177"/>
              <a:gd name="connsiteX151" fmla="*/ 700105 w 3407361"/>
              <a:gd name="connsiteY151" fmla="*/ 1186446 h 1322177"/>
              <a:gd name="connsiteX152" fmla="*/ 688198 w 3407361"/>
              <a:gd name="connsiteY152" fmla="*/ 1165014 h 1322177"/>
              <a:gd name="connsiteX153" fmla="*/ 690580 w 3407361"/>
              <a:gd name="connsiteY153" fmla="*/ 1210258 h 1322177"/>
              <a:gd name="connsiteX154" fmla="*/ 678673 w 3407361"/>
              <a:gd name="connsiteY154" fmla="*/ 1226927 h 1322177"/>
              <a:gd name="connsiteX155" fmla="*/ 669148 w 3407361"/>
              <a:gd name="connsiteY155" fmla="*/ 1217402 h 1322177"/>
              <a:gd name="connsiteX156" fmla="*/ 647717 w 3407361"/>
              <a:gd name="connsiteY156" fmla="*/ 1210258 h 1322177"/>
              <a:gd name="connsiteX157" fmla="*/ 631048 w 3407361"/>
              <a:gd name="connsiteY157" fmla="*/ 1205496 h 1322177"/>
              <a:gd name="connsiteX158" fmla="*/ 614380 w 3407361"/>
              <a:gd name="connsiteY158" fmla="*/ 1234071 h 1322177"/>
              <a:gd name="connsiteX159" fmla="*/ 588186 w 3407361"/>
              <a:gd name="connsiteY159" fmla="*/ 1248358 h 1322177"/>
              <a:gd name="connsiteX160" fmla="*/ 566755 w 3407361"/>
              <a:gd name="connsiteY160" fmla="*/ 1274552 h 1322177"/>
              <a:gd name="connsiteX161" fmla="*/ 557230 w 3407361"/>
              <a:gd name="connsiteY161" fmla="*/ 1288840 h 1322177"/>
              <a:gd name="connsiteX162" fmla="*/ 545324 w 3407361"/>
              <a:gd name="connsiteY162" fmla="*/ 1307889 h 1322177"/>
              <a:gd name="connsiteX163" fmla="*/ 514367 w 3407361"/>
              <a:gd name="connsiteY163" fmla="*/ 1322177 h 1322177"/>
              <a:gd name="connsiteX164" fmla="*/ 488173 w 3407361"/>
              <a:gd name="connsiteY164" fmla="*/ 1310271 h 1322177"/>
              <a:gd name="connsiteX165" fmla="*/ 471505 w 3407361"/>
              <a:gd name="connsiteY165" fmla="*/ 1300746 h 1322177"/>
              <a:gd name="connsiteX166" fmla="*/ 452455 w 3407361"/>
              <a:gd name="connsiteY166" fmla="*/ 1295983 h 1322177"/>
              <a:gd name="connsiteX167" fmla="*/ 431023 w 3407361"/>
              <a:gd name="connsiteY167" fmla="*/ 1279314 h 1322177"/>
              <a:gd name="connsiteX168" fmla="*/ 431023 w 3407361"/>
              <a:gd name="connsiteY168" fmla="*/ 1279314 h 1322177"/>
              <a:gd name="connsiteX169" fmla="*/ 431023 w 3407361"/>
              <a:gd name="connsiteY169" fmla="*/ 1279314 h 1322177"/>
              <a:gd name="connsiteX170" fmla="*/ 397686 w 3407361"/>
              <a:gd name="connsiteY170" fmla="*/ 1241214 h 1322177"/>
              <a:gd name="connsiteX171" fmla="*/ 388161 w 3407361"/>
              <a:gd name="connsiteY171" fmla="*/ 1229308 h 1322177"/>
              <a:gd name="connsiteX172" fmla="*/ 378636 w 3407361"/>
              <a:gd name="connsiteY172" fmla="*/ 1231689 h 1322177"/>
              <a:gd name="connsiteX173" fmla="*/ 378636 w 3407361"/>
              <a:gd name="connsiteY173" fmla="*/ 1217402 h 1322177"/>
              <a:gd name="connsiteX174" fmla="*/ 373873 w 3407361"/>
              <a:gd name="connsiteY174" fmla="*/ 1203114 h 1322177"/>
              <a:gd name="connsiteX175" fmla="*/ 357205 w 3407361"/>
              <a:gd name="connsiteY175" fmla="*/ 1207877 h 1322177"/>
              <a:gd name="connsiteX176" fmla="*/ 350061 w 3407361"/>
              <a:gd name="connsiteY176" fmla="*/ 1186446 h 1322177"/>
              <a:gd name="connsiteX177" fmla="*/ 335773 w 3407361"/>
              <a:gd name="connsiteY177" fmla="*/ 1167396 h 1322177"/>
              <a:gd name="connsiteX178" fmla="*/ 350061 w 3407361"/>
              <a:gd name="connsiteY178" fmla="*/ 1155489 h 1322177"/>
              <a:gd name="connsiteX179" fmla="*/ 342917 w 3407361"/>
              <a:gd name="connsiteY179" fmla="*/ 1131677 h 1322177"/>
              <a:gd name="connsiteX180" fmla="*/ 326248 w 3407361"/>
              <a:gd name="connsiteY180" fmla="*/ 1119771 h 1322177"/>
              <a:gd name="connsiteX181" fmla="*/ 333392 w 3407361"/>
              <a:gd name="connsiteY181" fmla="*/ 1103102 h 1322177"/>
              <a:gd name="connsiteX182" fmla="*/ 345298 w 3407361"/>
              <a:gd name="connsiteY182" fmla="*/ 1105483 h 1322177"/>
              <a:gd name="connsiteX183" fmla="*/ 373873 w 3407361"/>
              <a:gd name="connsiteY183" fmla="*/ 1110246 h 1322177"/>
              <a:gd name="connsiteX184" fmla="*/ 371492 w 3407361"/>
              <a:gd name="connsiteY184" fmla="*/ 1086433 h 1322177"/>
              <a:gd name="connsiteX185" fmla="*/ 397686 w 3407361"/>
              <a:gd name="connsiteY185" fmla="*/ 1067383 h 1322177"/>
              <a:gd name="connsiteX186" fmla="*/ 402449 w 3407361"/>
              <a:gd name="connsiteY186" fmla="*/ 1010233 h 1322177"/>
              <a:gd name="connsiteX187" fmla="*/ 364348 w 3407361"/>
              <a:gd name="connsiteY187" fmla="*/ 969752 h 1322177"/>
              <a:gd name="connsiteX188" fmla="*/ 345298 w 3407361"/>
              <a:gd name="connsiteY188" fmla="*/ 934033 h 1322177"/>
              <a:gd name="connsiteX189" fmla="*/ 307198 w 3407361"/>
              <a:gd name="connsiteY189" fmla="*/ 900696 h 1322177"/>
              <a:gd name="connsiteX190" fmla="*/ 302436 w 3407361"/>
              <a:gd name="connsiteY190" fmla="*/ 834021 h 1322177"/>
              <a:gd name="connsiteX191" fmla="*/ 321486 w 3407361"/>
              <a:gd name="connsiteY191" fmla="*/ 805446 h 1322177"/>
              <a:gd name="connsiteX192" fmla="*/ 321486 w 3407361"/>
              <a:gd name="connsiteY192" fmla="*/ 805446 h 1322177"/>
              <a:gd name="connsiteX193" fmla="*/ 304817 w 3407361"/>
              <a:gd name="connsiteY193" fmla="*/ 769727 h 1322177"/>
              <a:gd name="connsiteX194" fmla="*/ 283386 w 3407361"/>
              <a:gd name="connsiteY194" fmla="*/ 755439 h 1322177"/>
              <a:gd name="connsiteX195" fmla="*/ 276242 w 3407361"/>
              <a:gd name="connsiteY195" fmla="*/ 738771 h 1322177"/>
              <a:gd name="connsiteX196" fmla="*/ 259573 w 3407361"/>
              <a:gd name="connsiteY196" fmla="*/ 717339 h 1322177"/>
              <a:gd name="connsiteX197" fmla="*/ 240523 w 3407361"/>
              <a:gd name="connsiteY197" fmla="*/ 693527 h 1322177"/>
              <a:gd name="connsiteX198" fmla="*/ 214330 w 3407361"/>
              <a:gd name="connsiteY198" fmla="*/ 684002 h 1322177"/>
              <a:gd name="connsiteX199" fmla="*/ 138130 w 3407361"/>
              <a:gd name="connsiteY199" fmla="*/ 605421 h 1322177"/>
              <a:gd name="connsiteX200" fmla="*/ 71455 w 3407361"/>
              <a:gd name="connsiteY200" fmla="*/ 493502 h 1322177"/>
              <a:gd name="connsiteX201" fmla="*/ 59548 w 3407361"/>
              <a:gd name="connsiteY201" fmla="*/ 436352 h 1322177"/>
              <a:gd name="connsiteX202" fmla="*/ 28592 w 3407361"/>
              <a:gd name="connsiteY202" fmla="*/ 386346 h 1322177"/>
              <a:gd name="connsiteX203" fmla="*/ 28592 w 3407361"/>
              <a:gd name="connsiteY203" fmla="*/ 355389 h 1322177"/>
              <a:gd name="connsiteX204" fmla="*/ 9542 w 3407361"/>
              <a:gd name="connsiteY204" fmla="*/ 305383 h 1322177"/>
              <a:gd name="connsiteX205" fmla="*/ 11923 w 3407361"/>
              <a:gd name="connsiteY205" fmla="*/ 272046 h 1322177"/>
              <a:gd name="connsiteX206" fmla="*/ 4780 w 3407361"/>
              <a:gd name="connsiteY206" fmla="*/ 229183 h 1322177"/>
              <a:gd name="connsiteX207" fmla="*/ 11922 w 3407361"/>
              <a:gd name="connsiteY207" fmla="*/ 202989 h 1322177"/>
              <a:gd name="connsiteX208" fmla="*/ 19066 w 3407361"/>
              <a:gd name="connsiteY208" fmla="*/ 167271 h 1322177"/>
              <a:gd name="connsiteX209" fmla="*/ 9541 w 3407361"/>
              <a:gd name="connsiteY209" fmla="*/ 112502 h 1322177"/>
              <a:gd name="connsiteX210" fmla="*/ 17 w 3407361"/>
              <a:gd name="connsiteY210" fmla="*/ 81546 h 1322177"/>
              <a:gd name="connsiteX211" fmla="*/ 26210 w 3407361"/>
              <a:gd name="connsiteY211" fmla="*/ 62496 h 1322177"/>
              <a:gd name="connsiteX212" fmla="*/ 21449 w 3407361"/>
              <a:gd name="connsiteY212" fmla="*/ 12489 h 1322177"/>
              <a:gd name="connsiteX213" fmla="*/ 3407361 w 3407361"/>
              <a:gd name="connsiteY213" fmla="*/ 0 h 1322177"/>
              <a:gd name="connsiteX214" fmla="*/ 3395185 w 3407361"/>
              <a:gd name="connsiteY214" fmla="*/ 850419 h 1322177"/>
              <a:gd name="connsiteX0" fmla="*/ 3395185 w 3407361"/>
              <a:gd name="connsiteY0" fmla="*/ 850419 h 1322177"/>
              <a:gd name="connsiteX1" fmla="*/ 2173692 w 3407361"/>
              <a:gd name="connsiteY1" fmla="*/ 976267 h 1322177"/>
              <a:gd name="connsiteX2" fmla="*/ 2033605 w 3407361"/>
              <a:gd name="connsiteY2" fmla="*/ 974514 h 1322177"/>
              <a:gd name="connsiteX3" fmla="*/ 1995505 w 3407361"/>
              <a:gd name="connsiteY3" fmla="*/ 943558 h 1322177"/>
              <a:gd name="connsiteX4" fmla="*/ 1962167 w 3407361"/>
              <a:gd name="connsiteY4" fmla="*/ 914983 h 1322177"/>
              <a:gd name="connsiteX5" fmla="*/ 1921686 w 3407361"/>
              <a:gd name="connsiteY5" fmla="*/ 893552 h 1322177"/>
              <a:gd name="connsiteX6" fmla="*/ 1905017 w 3407361"/>
              <a:gd name="connsiteY6" fmla="*/ 888789 h 1322177"/>
              <a:gd name="connsiteX7" fmla="*/ 1905017 w 3407361"/>
              <a:gd name="connsiteY7" fmla="*/ 888789 h 1322177"/>
              <a:gd name="connsiteX8" fmla="*/ 1933592 w 3407361"/>
              <a:gd name="connsiteY8" fmla="*/ 881646 h 1322177"/>
              <a:gd name="connsiteX9" fmla="*/ 1952642 w 3407361"/>
              <a:gd name="connsiteY9" fmla="*/ 874502 h 1322177"/>
              <a:gd name="connsiteX10" fmla="*/ 1933592 w 3407361"/>
              <a:gd name="connsiteY10" fmla="*/ 864977 h 1322177"/>
              <a:gd name="connsiteX11" fmla="*/ 1900255 w 3407361"/>
              <a:gd name="connsiteY11" fmla="*/ 855452 h 1322177"/>
              <a:gd name="connsiteX12" fmla="*/ 1871680 w 3407361"/>
              <a:gd name="connsiteY12" fmla="*/ 841164 h 1322177"/>
              <a:gd name="connsiteX13" fmla="*/ 1840723 w 3407361"/>
              <a:gd name="connsiteY13" fmla="*/ 824496 h 1322177"/>
              <a:gd name="connsiteX14" fmla="*/ 1819292 w 3407361"/>
              <a:gd name="connsiteY14" fmla="*/ 810208 h 1322177"/>
              <a:gd name="connsiteX15" fmla="*/ 1814530 w 3407361"/>
              <a:gd name="connsiteY15" fmla="*/ 791158 h 1322177"/>
              <a:gd name="connsiteX16" fmla="*/ 1843105 w 3407361"/>
              <a:gd name="connsiteY16" fmla="*/ 800683 h 1322177"/>
              <a:gd name="connsiteX17" fmla="*/ 1843105 w 3407361"/>
              <a:gd name="connsiteY17" fmla="*/ 800683 h 1322177"/>
              <a:gd name="connsiteX18" fmla="*/ 1871680 w 3407361"/>
              <a:gd name="connsiteY18" fmla="*/ 803064 h 1322177"/>
              <a:gd name="connsiteX19" fmla="*/ 1916923 w 3407361"/>
              <a:gd name="connsiteY19" fmla="*/ 812589 h 1322177"/>
              <a:gd name="connsiteX20" fmla="*/ 1916923 w 3407361"/>
              <a:gd name="connsiteY20" fmla="*/ 812589 h 1322177"/>
              <a:gd name="connsiteX21" fmla="*/ 1897873 w 3407361"/>
              <a:gd name="connsiteY21" fmla="*/ 781633 h 1322177"/>
              <a:gd name="connsiteX22" fmla="*/ 1862155 w 3407361"/>
              <a:gd name="connsiteY22" fmla="*/ 788777 h 1322177"/>
              <a:gd name="connsiteX23" fmla="*/ 1838342 w 3407361"/>
              <a:gd name="connsiteY23" fmla="*/ 781633 h 1322177"/>
              <a:gd name="connsiteX24" fmla="*/ 1812148 w 3407361"/>
              <a:gd name="connsiteY24" fmla="*/ 779252 h 1322177"/>
              <a:gd name="connsiteX25" fmla="*/ 1785955 w 3407361"/>
              <a:gd name="connsiteY25" fmla="*/ 788777 h 1322177"/>
              <a:gd name="connsiteX26" fmla="*/ 1757380 w 3407361"/>
              <a:gd name="connsiteY26" fmla="*/ 795921 h 1322177"/>
              <a:gd name="connsiteX27" fmla="*/ 1728805 w 3407361"/>
              <a:gd name="connsiteY27" fmla="*/ 795921 h 1322177"/>
              <a:gd name="connsiteX28" fmla="*/ 1702611 w 3407361"/>
              <a:gd name="connsiteY28" fmla="*/ 781633 h 1322177"/>
              <a:gd name="connsiteX29" fmla="*/ 1678798 w 3407361"/>
              <a:gd name="connsiteY29" fmla="*/ 793539 h 1322177"/>
              <a:gd name="connsiteX30" fmla="*/ 1664511 w 3407361"/>
              <a:gd name="connsiteY30" fmla="*/ 788777 h 1322177"/>
              <a:gd name="connsiteX31" fmla="*/ 1628792 w 3407361"/>
              <a:gd name="connsiteY31" fmla="*/ 795921 h 1322177"/>
              <a:gd name="connsiteX32" fmla="*/ 1593073 w 3407361"/>
              <a:gd name="connsiteY32" fmla="*/ 795921 h 1322177"/>
              <a:gd name="connsiteX33" fmla="*/ 1569261 w 3407361"/>
              <a:gd name="connsiteY33" fmla="*/ 791158 h 1322177"/>
              <a:gd name="connsiteX34" fmla="*/ 1547830 w 3407361"/>
              <a:gd name="connsiteY34" fmla="*/ 776871 h 1322177"/>
              <a:gd name="connsiteX35" fmla="*/ 1547830 w 3407361"/>
              <a:gd name="connsiteY35" fmla="*/ 762583 h 1322177"/>
              <a:gd name="connsiteX36" fmla="*/ 1524017 w 3407361"/>
              <a:gd name="connsiteY36" fmla="*/ 798302 h 1322177"/>
              <a:gd name="connsiteX37" fmla="*/ 1528780 w 3407361"/>
              <a:gd name="connsiteY37" fmla="*/ 819733 h 1322177"/>
              <a:gd name="connsiteX38" fmla="*/ 1533542 w 3407361"/>
              <a:gd name="connsiteY38" fmla="*/ 836402 h 1322177"/>
              <a:gd name="connsiteX39" fmla="*/ 1578786 w 3407361"/>
              <a:gd name="connsiteY39" fmla="*/ 822114 h 1322177"/>
              <a:gd name="connsiteX40" fmla="*/ 1614505 w 3407361"/>
              <a:gd name="connsiteY40" fmla="*/ 819733 h 1322177"/>
              <a:gd name="connsiteX41" fmla="*/ 1654986 w 3407361"/>
              <a:gd name="connsiteY41" fmla="*/ 812589 h 1322177"/>
              <a:gd name="connsiteX42" fmla="*/ 1676417 w 3407361"/>
              <a:gd name="connsiteY42" fmla="*/ 812589 h 1322177"/>
              <a:gd name="connsiteX43" fmla="*/ 1702611 w 3407361"/>
              <a:gd name="connsiteY43" fmla="*/ 810208 h 1322177"/>
              <a:gd name="connsiteX44" fmla="*/ 1728805 w 3407361"/>
              <a:gd name="connsiteY44" fmla="*/ 826877 h 1322177"/>
              <a:gd name="connsiteX45" fmla="*/ 1750236 w 3407361"/>
              <a:gd name="connsiteY45" fmla="*/ 826877 h 1322177"/>
              <a:gd name="connsiteX46" fmla="*/ 1781192 w 3407361"/>
              <a:gd name="connsiteY46" fmla="*/ 836402 h 1322177"/>
              <a:gd name="connsiteX47" fmla="*/ 1795480 w 3407361"/>
              <a:gd name="connsiteY47" fmla="*/ 845927 h 1322177"/>
              <a:gd name="connsiteX48" fmla="*/ 1795480 w 3407361"/>
              <a:gd name="connsiteY48" fmla="*/ 864977 h 1322177"/>
              <a:gd name="connsiteX49" fmla="*/ 1724042 w 3407361"/>
              <a:gd name="connsiteY49" fmla="*/ 862596 h 1322177"/>
              <a:gd name="connsiteX50" fmla="*/ 1635936 w 3407361"/>
              <a:gd name="connsiteY50" fmla="*/ 872121 h 1322177"/>
              <a:gd name="connsiteX51" fmla="*/ 1550211 w 3407361"/>
              <a:gd name="connsiteY51" fmla="*/ 879264 h 1322177"/>
              <a:gd name="connsiteX52" fmla="*/ 1440673 w 3407361"/>
              <a:gd name="connsiteY52" fmla="*/ 903077 h 1322177"/>
              <a:gd name="connsiteX53" fmla="*/ 1340661 w 3407361"/>
              <a:gd name="connsiteY53" fmla="*/ 931652 h 1322177"/>
              <a:gd name="connsiteX54" fmla="*/ 1252555 w 3407361"/>
              <a:gd name="connsiteY54" fmla="*/ 974514 h 1322177"/>
              <a:gd name="connsiteX55" fmla="*/ 1193023 w 3407361"/>
              <a:gd name="connsiteY55" fmla="*/ 1007852 h 1322177"/>
              <a:gd name="connsiteX56" fmla="*/ 1114442 w 3407361"/>
              <a:gd name="connsiteY56" fmla="*/ 1034046 h 1322177"/>
              <a:gd name="connsiteX57" fmla="*/ 1026336 w 3407361"/>
              <a:gd name="connsiteY57" fmla="*/ 1065002 h 1322177"/>
              <a:gd name="connsiteX58" fmla="*/ 992998 w 3407361"/>
              <a:gd name="connsiteY58" fmla="*/ 1076908 h 1322177"/>
              <a:gd name="connsiteX59" fmla="*/ 971567 w 3407361"/>
              <a:gd name="connsiteY59" fmla="*/ 1069764 h 1322177"/>
              <a:gd name="connsiteX60" fmla="*/ 981092 w 3407361"/>
              <a:gd name="connsiteY60" fmla="*/ 1045952 h 1322177"/>
              <a:gd name="connsiteX61" fmla="*/ 995380 w 3407361"/>
              <a:gd name="connsiteY61" fmla="*/ 1029283 h 1322177"/>
              <a:gd name="connsiteX62" fmla="*/ 1007286 w 3407361"/>
              <a:gd name="connsiteY62" fmla="*/ 1010233 h 1322177"/>
              <a:gd name="connsiteX63" fmla="*/ 1007286 w 3407361"/>
              <a:gd name="connsiteY63" fmla="*/ 1010233 h 1322177"/>
              <a:gd name="connsiteX64" fmla="*/ 1038242 w 3407361"/>
              <a:gd name="connsiteY64" fmla="*/ 988802 h 1322177"/>
              <a:gd name="connsiteX65" fmla="*/ 1059673 w 3407361"/>
              <a:gd name="connsiteY65" fmla="*/ 995946 h 1322177"/>
              <a:gd name="connsiteX66" fmla="*/ 1069198 w 3407361"/>
              <a:gd name="connsiteY66" fmla="*/ 1024521 h 1322177"/>
              <a:gd name="connsiteX67" fmla="*/ 1085867 w 3407361"/>
              <a:gd name="connsiteY67" fmla="*/ 1022139 h 1322177"/>
              <a:gd name="connsiteX68" fmla="*/ 1083486 w 3407361"/>
              <a:gd name="connsiteY68" fmla="*/ 1003089 h 1322177"/>
              <a:gd name="connsiteX69" fmla="*/ 1083486 w 3407361"/>
              <a:gd name="connsiteY69" fmla="*/ 1003089 h 1322177"/>
              <a:gd name="connsiteX70" fmla="*/ 1093011 w 3407361"/>
              <a:gd name="connsiteY70" fmla="*/ 974514 h 1322177"/>
              <a:gd name="connsiteX71" fmla="*/ 1112061 w 3407361"/>
              <a:gd name="connsiteY71" fmla="*/ 964989 h 1322177"/>
              <a:gd name="connsiteX72" fmla="*/ 1090630 w 3407361"/>
              <a:gd name="connsiteY72" fmla="*/ 967371 h 1322177"/>
              <a:gd name="connsiteX73" fmla="*/ 1047767 w 3407361"/>
              <a:gd name="connsiteY73" fmla="*/ 976896 h 1322177"/>
              <a:gd name="connsiteX74" fmla="*/ 1026336 w 3407361"/>
              <a:gd name="connsiteY74" fmla="*/ 969752 h 1322177"/>
              <a:gd name="connsiteX75" fmla="*/ 997761 w 3407361"/>
              <a:gd name="connsiteY75" fmla="*/ 969752 h 1322177"/>
              <a:gd name="connsiteX76" fmla="*/ 988236 w 3407361"/>
              <a:gd name="connsiteY76" fmla="*/ 960227 h 1322177"/>
              <a:gd name="connsiteX77" fmla="*/ 1012048 w 3407361"/>
              <a:gd name="connsiteY77" fmla="*/ 948321 h 1322177"/>
              <a:gd name="connsiteX78" fmla="*/ 1062055 w 3407361"/>
              <a:gd name="connsiteY78" fmla="*/ 936414 h 1322177"/>
              <a:gd name="connsiteX79" fmla="*/ 1093011 w 3407361"/>
              <a:gd name="connsiteY79" fmla="*/ 929271 h 1322177"/>
              <a:gd name="connsiteX80" fmla="*/ 1116823 w 3407361"/>
              <a:gd name="connsiteY80" fmla="*/ 912602 h 1322177"/>
              <a:gd name="connsiteX81" fmla="*/ 1195405 w 3407361"/>
              <a:gd name="connsiteY81" fmla="*/ 895933 h 1322177"/>
              <a:gd name="connsiteX82" fmla="*/ 1214455 w 3407361"/>
              <a:gd name="connsiteY82" fmla="*/ 884027 h 1322177"/>
              <a:gd name="connsiteX83" fmla="*/ 1183498 w 3407361"/>
              <a:gd name="connsiteY83" fmla="*/ 879264 h 1322177"/>
              <a:gd name="connsiteX84" fmla="*/ 1114442 w 3407361"/>
              <a:gd name="connsiteY84" fmla="*/ 895933 h 1322177"/>
              <a:gd name="connsiteX85" fmla="*/ 1071580 w 3407361"/>
              <a:gd name="connsiteY85" fmla="*/ 907839 h 1322177"/>
              <a:gd name="connsiteX86" fmla="*/ 1047767 w 3407361"/>
              <a:gd name="connsiteY86" fmla="*/ 924508 h 1322177"/>
              <a:gd name="connsiteX87" fmla="*/ 1004905 w 3407361"/>
              <a:gd name="connsiteY87" fmla="*/ 931652 h 1322177"/>
              <a:gd name="connsiteX88" fmla="*/ 983473 w 3407361"/>
              <a:gd name="connsiteY88" fmla="*/ 926889 h 1322177"/>
              <a:gd name="connsiteX89" fmla="*/ 959661 w 3407361"/>
              <a:gd name="connsiteY89" fmla="*/ 931652 h 1322177"/>
              <a:gd name="connsiteX90" fmla="*/ 940611 w 3407361"/>
              <a:gd name="connsiteY90" fmla="*/ 917364 h 1322177"/>
              <a:gd name="connsiteX91" fmla="*/ 919180 w 3407361"/>
              <a:gd name="connsiteY91" fmla="*/ 910221 h 1322177"/>
              <a:gd name="connsiteX92" fmla="*/ 888223 w 3407361"/>
              <a:gd name="connsiteY92" fmla="*/ 910221 h 1322177"/>
              <a:gd name="connsiteX93" fmla="*/ 869173 w 3407361"/>
              <a:gd name="connsiteY93" fmla="*/ 917364 h 1322177"/>
              <a:gd name="connsiteX94" fmla="*/ 869173 w 3407361"/>
              <a:gd name="connsiteY94" fmla="*/ 898314 h 1322177"/>
              <a:gd name="connsiteX95" fmla="*/ 862030 w 3407361"/>
              <a:gd name="connsiteY95" fmla="*/ 872121 h 1322177"/>
              <a:gd name="connsiteX96" fmla="*/ 854886 w 3407361"/>
              <a:gd name="connsiteY96" fmla="*/ 841164 h 1322177"/>
              <a:gd name="connsiteX97" fmla="*/ 859648 w 3407361"/>
              <a:gd name="connsiteY97" fmla="*/ 812589 h 1322177"/>
              <a:gd name="connsiteX98" fmla="*/ 873936 w 3407361"/>
              <a:gd name="connsiteY98" fmla="*/ 791158 h 1322177"/>
              <a:gd name="connsiteX99" fmla="*/ 842980 w 3407361"/>
              <a:gd name="connsiteY99" fmla="*/ 817352 h 1322177"/>
              <a:gd name="connsiteX100" fmla="*/ 816786 w 3407361"/>
              <a:gd name="connsiteY100" fmla="*/ 817352 h 1322177"/>
              <a:gd name="connsiteX101" fmla="*/ 783448 w 3407361"/>
              <a:gd name="connsiteY101" fmla="*/ 819733 h 1322177"/>
              <a:gd name="connsiteX102" fmla="*/ 754873 w 3407361"/>
              <a:gd name="connsiteY102" fmla="*/ 812589 h 1322177"/>
              <a:gd name="connsiteX103" fmla="*/ 731061 w 3407361"/>
              <a:gd name="connsiteY103" fmla="*/ 791158 h 1322177"/>
              <a:gd name="connsiteX104" fmla="*/ 707248 w 3407361"/>
              <a:gd name="connsiteY104" fmla="*/ 784014 h 1322177"/>
              <a:gd name="connsiteX105" fmla="*/ 662005 w 3407361"/>
              <a:gd name="connsiteY105" fmla="*/ 791158 h 1322177"/>
              <a:gd name="connsiteX106" fmla="*/ 619142 w 3407361"/>
              <a:gd name="connsiteY106" fmla="*/ 798302 h 1322177"/>
              <a:gd name="connsiteX107" fmla="*/ 573898 w 3407361"/>
              <a:gd name="connsiteY107" fmla="*/ 805446 h 1322177"/>
              <a:gd name="connsiteX108" fmla="*/ 554848 w 3407361"/>
              <a:gd name="connsiteY108" fmla="*/ 793539 h 1322177"/>
              <a:gd name="connsiteX109" fmla="*/ 550086 w 3407361"/>
              <a:gd name="connsiteY109" fmla="*/ 776871 h 1322177"/>
              <a:gd name="connsiteX110" fmla="*/ 540561 w 3407361"/>
              <a:gd name="connsiteY110" fmla="*/ 753058 h 1322177"/>
              <a:gd name="connsiteX111" fmla="*/ 540561 w 3407361"/>
              <a:gd name="connsiteY111" fmla="*/ 753058 h 1322177"/>
              <a:gd name="connsiteX112" fmla="*/ 545323 w 3407361"/>
              <a:gd name="connsiteY112" fmla="*/ 805446 h 1322177"/>
              <a:gd name="connsiteX113" fmla="*/ 559611 w 3407361"/>
              <a:gd name="connsiteY113" fmla="*/ 822114 h 1322177"/>
              <a:gd name="connsiteX114" fmla="*/ 609617 w 3407361"/>
              <a:gd name="connsiteY114" fmla="*/ 826877 h 1322177"/>
              <a:gd name="connsiteX115" fmla="*/ 659623 w 3407361"/>
              <a:gd name="connsiteY115" fmla="*/ 814971 h 1322177"/>
              <a:gd name="connsiteX116" fmla="*/ 692961 w 3407361"/>
              <a:gd name="connsiteY116" fmla="*/ 810208 h 1322177"/>
              <a:gd name="connsiteX117" fmla="*/ 723917 w 3407361"/>
              <a:gd name="connsiteY117" fmla="*/ 817352 h 1322177"/>
              <a:gd name="connsiteX118" fmla="*/ 740586 w 3407361"/>
              <a:gd name="connsiteY118" fmla="*/ 843546 h 1322177"/>
              <a:gd name="connsiteX119" fmla="*/ 766780 w 3407361"/>
              <a:gd name="connsiteY119" fmla="*/ 843546 h 1322177"/>
              <a:gd name="connsiteX120" fmla="*/ 802498 w 3407361"/>
              <a:gd name="connsiteY120" fmla="*/ 838783 h 1322177"/>
              <a:gd name="connsiteX121" fmla="*/ 831073 w 3407361"/>
              <a:gd name="connsiteY121" fmla="*/ 848308 h 1322177"/>
              <a:gd name="connsiteX122" fmla="*/ 838217 w 3407361"/>
              <a:gd name="connsiteY122" fmla="*/ 893552 h 1322177"/>
              <a:gd name="connsiteX123" fmla="*/ 850123 w 3407361"/>
              <a:gd name="connsiteY123" fmla="*/ 931652 h 1322177"/>
              <a:gd name="connsiteX124" fmla="*/ 850123 w 3407361"/>
              <a:gd name="connsiteY124" fmla="*/ 948321 h 1322177"/>
              <a:gd name="connsiteX125" fmla="*/ 840598 w 3407361"/>
              <a:gd name="connsiteY125" fmla="*/ 964989 h 1322177"/>
              <a:gd name="connsiteX126" fmla="*/ 823930 w 3407361"/>
              <a:gd name="connsiteY126" fmla="*/ 974514 h 1322177"/>
              <a:gd name="connsiteX127" fmla="*/ 802498 w 3407361"/>
              <a:gd name="connsiteY127" fmla="*/ 979277 h 1322177"/>
              <a:gd name="connsiteX128" fmla="*/ 781067 w 3407361"/>
              <a:gd name="connsiteY128" fmla="*/ 979277 h 1322177"/>
              <a:gd name="connsiteX129" fmla="*/ 769161 w 3407361"/>
              <a:gd name="connsiteY129" fmla="*/ 988802 h 1322177"/>
              <a:gd name="connsiteX130" fmla="*/ 769161 w 3407361"/>
              <a:gd name="connsiteY130" fmla="*/ 988802 h 1322177"/>
              <a:gd name="connsiteX131" fmla="*/ 800117 w 3407361"/>
              <a:gd name="connsiteY131" fmla="*/ 991183 h 1322177"/>
              <a:gd name="connsiteX132" fmla="*/ 816786 w 3407361"/>
              <a:gd name="connsiteY132" fmla="*/ 1003089 h 1322177"/>
              <a:gd name="connsiteX133" fmla="*/ 838217 w 3407361"/>
              <a:gd name="connsiteY133" fmla="*/ 993564 h 1322177"/>
              <a:gd name="connsiteX134" fmla="*/ 838217 w 3407361"/>
              <a:gd name="connsiteY134" fmla="*/ 993564 h 1322177"/>
              <a:gd name="connsiteX135" fmla="*/ 864411 w 3407361"/>
              <a:gd name="connsiteY135" fmla="*/ 995946 h 1322177"/>
              <a:gd name="connsiteX136" fmla="*/ 881080 w 3407361"/>
              <a:gd name="connsiteY136" fmla="*/ 984039 h 1322177"/>
              <a:gd name="connsiteX137" fmla="*/ 909655 w 3407361"/>
              <a:gd name="connsiteY137" fmla="*/ 1022139 h 1322177"/>
              <a:gd name="connsiteX138" fmla="*/ 909655 w 3407361"/>
              <a:gd name="connsiteY138" fmla="*/ 1062621 h 1322177"/>
              <a:gd name="connsiteX139" fmla="*/ 902511 w 3407361"/>
              <a:gd name="connsiteY139" fmla="*/ 1084052 h 1322177"/>
              <a:gd name="connsiteX140" fmla="*/ 881080 w 3407361"/>
              <a:gd name="connsiteY140" fmla="*/ 1105483 h 1322177"/>
              <a:gd name="connsiteX141" fmla="*/ 842980 w 3407361"/>
              <a:gd name="connsiteY141" fmla="*/ 1119771 h 1322177"/>
              <a:gd name="connsiteX142" fmla="*/ 828692 w 3407361"/>
              <a:gd name="connsiteY142" fmla="*/ 1136439 h 1322177"/>
              <a:gd name="connsiteX143" fmla="*/ 812023 w 3407361"/>
              <a:gd name="connsiteY143" fmla="*/ 1157871 h 1322177"/>
              <a:gd name="connsiteX144" fmla="*/ 783448 w 3407361"/>
              <a:gd name="connsiteY144" fmla="*/ 1165014 h 1322177"/>
              <a:gd name="connsiteX145" fmla="*/ 766780 w 3407361"/>
              <a:gd name="connsiteY145" fmla="*/ 1172158 h 1322177"/>
              <a:gd name="connsiteX146" fmla="*/ 752492 w 3407361"/>
              <a:gd name="connsiteY146" fmla="*/ 1174539 h 1322177"/>
              <a:gd name="connsiteX147" fmla="*/ 745348 w 3407361"/>
              <a:gd name="connsiteY147" fmla="*/ 1160252 h 1322177"/>
              <a:gd name="connsiteX148" fmla="*/ 745348 w 3407361"/>
              <a:gd name="connsiteY148" fmla="*/ 1160252 h 1322177"/>
              <a:gd name="connsiteX149" fmla="*/ 735823 w 3407361"/>
              <a:gd name="connsiteY149" fmla="*/ 1186446 h 1322177"/>
              <a:gd name="connsiteX150" fmla="*/ 716773 w 3407361"/>
              <a:gd name="connsiteY150" fmla="*/ 1200733 h 1322177"/>
              <a:gd name="connsiteX151" fmla="*/ 700105 w 3407361"/>
              <a:gd name="connsiteY151" fmla="*/ 1207877 h 1322177"/>
              <a:gd name="connsiteX152" fmla="*/ 700105 w 3407361"/>
              <a:gd name="connsiteY152" fmla="*/ 1186446 h 1322177"/>
              <a:gd name="connsiteX153" fmla="*/ 688198 w 3407361"/>
              <a:gd name="connsiteY153" fmla="*/ 1165014 h 1322177"/>
              <a:gd name="connsiteX154" fmla="*/ 690580 w 3407361"/>
              <a:gd name="connsiteY154" fmla="*/ 1210258 h 1322177"/>
              <a:gd name="connsiteX155" fmla="*/ 678673 w 3407361"/>
              <a:gd name="connsiteY155" fmla="*/ 1226927 h 1322177"/>
              <a:gd name="connsiteX156" fmla="*/ 669148 w 3407361"/>
              <a:gd name="connsiteY156" fmla="*/ 1217402 h 1322177"/>
              <a:gd name="connsiteX157" fmla="*/ 647717 w 3407361"/>
              <a:gd name="connsiteY157" fmla="*/ 1210258 h 1322177"/>
              <a:gd name="connsiteX158" fmla="*/ 631048 w 3407361"/>
              <a:gd name="connsiteY158" fmla="*/ 1205496 h 1322177"/>
              <a:gd name="connsiteX159" fmla="*/ 614380 w 3407361"/>
              <a:gd name="connsiteY159" fmla="*/ 1234071 h 1322177"/>
              <a:gd name="connsiteX160" fmla="*/ 588186 w 3407361"/>
              <a:gd name="connsiteY160" fmla="*/ 1248358 h 1322177"/>
              <a:gd name="connsiteX161" fmla="*/ 566755 w 3407361"/>
              <a:gd name="connsiteY161" fmla="*/ 1274552 h 1322177"/>
              <a:gd name="connsiteX162" fmla="*/ 557230 w 3407361"/>
              <a:gd name="connsiteY162" fmla="*/ 1288840 h 1322177"/>
              <a:gd name="connsiteX163" fmla="*/ 545324 w 3407361"/>
              <a:gd name="connsiteY163" fmla="*/ 1307889 h 1322177"/>
              <a:gd name="connsiteX164" fmla="*/ 514367 w 3407361"/>
              <a:gd name="connsiteY164" fmla="*/ 1322177 h 1322177"/>
              <a:gd name="connsiteX165" fmla="*/ 488173 w 3407361"/>
              <a:gd name="connsiteY165" fmla="*/ 1310271 h 1322177"/>
              <a:gd name="connsiteX166" fmla="*/ 471505 w 3407361"/>
              <a:gd name="connsiteY166" fmla="*/ 1300746 h 1322177"/>
              <a:gd name="connsiteX167" fmla="*/ 452455 w 3407361"/>
              <a:gd name="connsiteY167" fmla="*/ 1295983 h 1322177"/>
              <a:gd name="connsiteX168" fmla="*/ 431023 w 3407361"/>
              <a:gd name="connsiteY168" fmla="*/ 1279314 h 1322177"/>
              <a:gd name="connsiteX169" fmla="*/ 431023 w 3407361"/>
              <a:gd name="connsiteY169" fmla="*/ 1279314 h 1322177"/>
              <a:gd name="connsiteX170" fmla="*/ 431023 w 3407361"/>
              <a:gd name="connsiteY170" fmla="*/ 1279314 h 1322177"/>
              <a:gd name="connsiteX171" fmla="*/ 397686 w 3407361"/>
              <a:gd name="connsiteY171" fmla="*/ 1241214 h 1322177"/>
              <a:gd name="connsiteX172" fmla="*/ 388161 w 3407361"/>
              <a:gd name="connsiteY172" fmla="*/ 1229308 h 1322177"/>
              <a:gd name="connsiteX173" fmla="*/ 378636 w 3407361"/>
              <a:gd name="connsiteY173" fmla="*/ 1231689 h 1322177"/>
              <a:gd name="connsiteX174" fmla="*/ 378636 w 3407361"/>
              <a:gd name="connsiteY174" fmla="*/ 1217402 h 1322177"/>
              <a:gd name="connsiteX175" fmla="*/ 373873 w 3407361"/>
              <a:gd name="connsiteY175" fmla="*/ 1203114 h 1322177"/>
              <a:gd name="connsiteX176" fmla="*/ 357205 w 3407361"/>
              <a:gd name="connsiteY176" fmla="*/ 1207877 h 1322177"/>
              <a:gd name="connsiteX177" fmla="*/ 350061 w 3407361"/>
              <a:gd name="connsiteY177" fmla="*/ 1186446 h 1322177"/>
              <a:gd name="connsiteX178" fmla="*/ 335773 w 3407361"/>
              <a:gd name="connsiteY178" fmla="*/ 1167396 h 1322177"/>
              <a:gd name="connsiteX179" fmla="*/ 350061 w 3407361"/>
              <a:gd name="connsiteY179" fmla="*/ 1155489 h 1322177"/>
              <a:gd name="connsiteX180" fmla="*/ 342917 w 3407361"/>
              <a:gd name="connsiteY180" fmla="*/ 1131677 h 1322177"/>
              <a:gd name="connsiteX181" fmla="*/ 326248 w 3407361"/>
              <a:gd name="connsiteY181" fmla="*/ 1119771 h 1322177"/>
              <a:gd name="connsiteX182" fmla="*/ 333392 w 3407361"/>
              <a:gd name="connsiteY182" fmla="*/ 1103102 h 1322177"/>
              <a:gd name="connsiteX183" fmla="*/ 345298 w 3407361"/>
              <a:gd name="connsiteY183" fmla="*/ 1105483 h 1322177"/>
              <a:gd name="connsiteX184" fmla="*/ 373873 w 3407361"/>
              <a:gd name="connsiteY184" fmla="*/ 1110246 h 1322177"/>
              <a:gd name="connsiteX185" fmla="*/ 371492 w 3407361"/>
              <a:gd name="connsiteY185" fmla="*/ 1086433 h 1322177"/>
              <a:gd name="connsiteX186" fmla="*/ 397686 w 3407361"/>
              <a:gd name="connsiteY186" fmla="*/ 1067383 h 1322177"/>
              <a:gd name="connsiteX187" fmla="*/ 402449 w 3407361"/>
              <a:gd name="connsiteY187" fmla="*/ 1010233 h 1322177"/>
              <a:gd name="connsiteX188" fmla="*/ 364348 w 3407361"/>
              <a:gd name="connsiteY188" fmla="*/ 969752 h 1322177"/>
              <a:gd name="connsiteX189" fmla="*/ 345298 w 3407361"/>
              <a:gd name="connsiteY189" fmla="*/ 934033 h 1322177"/>
              <a:gd name="connsiteX190" fmla="*/ 307198 w 3407361"/>
              <a:gd name="connsiteY190" fmla="*/ 900696 h 1322177"/>
              <a:gd name="connsiteX191" fmla="*/ 302436 w 3407361"/>
              <a:gd name="connsiteY191" fmla="*/ 834021 h 1322177"/>
              <a:gd name="connsiteX192" fmla="*/ 321486 w 3407361"/>
              <a:gd name="connsiteY192" fmla="*/ 805446 h 1322177"/>
              <a:gd name="connsiteX193" fmla="*/ 321486 w 3407361"/>
              <a:gd name="connsiteY193" fmla="*/ 805446 h 1322177"/>
              <a:gd name="connsiteX194" fmla="*/ 304817 w 3407361"/>
              <a:gd name="connsiteY194" fmla="*/ 769727 h 1322177"/>
              <a:gd name="connsiteX195" fmla="*/ 283386 w 3407361"/>
              <a:gd name="connsiteY195" fmla="*/ 755439 h 1322177"/>
              <a:gd name="connsiteX196" fmla="*/ 276242 w 3407361"/>
              <a:gd name="connsiteY196" fmla="*/ 738771 h 1322177"/>
              <a:gd name="connsiteX197" fmla="*/ 259573 w 3407361"/>
              <a:gd name="connsiteY197" fmla="*/ 717339 h 1322177"/>
              <a:gd name="connsiteX198" fmla="*/ 240523 w 3407361"/>
              <a:gd name="connsiteY198" fmla="*/ 693527 h 1322177"/>
              <a:gd name="connsiteX199" fmla="*/ 214330 w 3407361"/>
              <a:gd name="connsiteY199" fmla="*/ 684002 h 1322177"/>
              <a:gd name="connsiteX200" fmla="*/ 138130 w 3407361"/>
              <a:gd name="connsiteY200" fmla="*/ 605421 h 1322177"/>
              <a:gd name="connsiteX201" fmla="*/ 71455 w 3407361"/>
              <a:gd name="connsiteY201" fmla="*/ 493502 h 1322177"/>
              <a:gd name="connsiteX202" fmla="*/ 59548 w 3407361"/>
              <a:gd name="connsiteY202" fmla="*/ 436352 h 1322177"/>
              <a:gd name="connsiteX203" fmla="*/ 28592 w 3407361"/>
              <a:gd name="connsiteY203" fmla="*/ 386346 h 1322177"/>
              <a:gd name="connsiteX204" fmla="*/ 28592 w 3407361"/>
              <a:gd name="connsiteY204" fmla="*/ 355389 h 1322177"/>
              <a:gd name="connsiteX205" fmla="*/ 9542 w 3407361"/>
              <a:gd name="connsiteY205" fmla="*/ 305383 h 1322177"/>
              <a:gd name="connsiteX206" fmla="*/ 11923 w 3407361"/>
              <a:gd name="connsiteY206" fmla="*/ 272046 h 1322177"/>
              <a:gd name="connsiteX207" fmla="*/ 4780 w 3407361"/>
              <a:gd name="connsiteY207" fmla="*/ 229183 h 1322177"/>
              <a:gd name="connsiteX208" fmla="*/ 11922 w 3407361"/>
              <a:gd name="connsiteY208" fmla="*/ 202989 h 1322177"/>
              <a:gd name="connsiteX209" fmla="*/ 19066 w 3407361"/>
              <a:gd name="connsiteY209" fmla="*/ 167271 h 1322177"/>
              <a:gd name="connsiteX210" fmla="*/ 9541 w 3407361"/>
              <a:gd name="connsiteY210" fmla="*/ 112502 h 1322177"/>
              <a:gd name="connsiteX211" fmla="*/ 17 w 3407361"/>
              <a:gd name="connsiteY211" fmla="*/ 81546 h 1322177"/>
              <a:gd name="connsiteX212" fmla="*/ 26210 w 3407361"/>
              <a:gd name="connsiteY212" fmla="*/ 62496 h 1322177"/>
              <a:gd name="connsiteX213" fmla="*/ 21449 w 3407361"/>
              <a:gd name="connsiteY213" fmla="*/ 12489 h 1322177"/>
              <a:gd name="connsiteX214" fmla="*/ 3407361 w 3407361"/>
              <a:gd name="connsiteY214" fmla="*/ 0 h 1322177"/>
              <a:gd name="connsiteX215" fmla="*/ 3395185 w 3407361"/>
              <a:gd name="connsiteY215" fmla="*/ 850419 h 1322177"/>
              <a:gd name="connsiteX0" fmla="*/ 3395185 w 3407361"/>
              <a:gd name="connsiteY0" fmla="*/ 850419 h 1322177"/>
              <a:gd name="connsiteX1" fmla="*/ 2346220 w 3407361"/>
              <a:gd name="connsiteY1" fmla="*/ 933135 h 1322177"/>
              <a:gd name="connsiteX2" fmla="*/ 2173692 w 3407361"/>
              <a:gd name="connsiteY2" fmla="*/ 976267 h 1322177"/>
              <a:gd name="connsiteX3" fmla="*/ 2033605 w 3407361"/>
              <a:gd name="connsiteY3" fmla="*/ 974514 h 1322177"/>
              <a:gd name="connsiteX4" fmla="*/ 1995505 w 3407361"/>
              <a:gd name="connsiteY4" fmla="*/ 943558 h 1322177"/>
              <a:gd name="connsiteX5" fmla="*/ 1962167 w 3407361"/>
              <a:gd name="connsiteY5" fmla="*/ 914983 h 1322177"/>
              <a:gd name="connsiteX6" fmla="*/ 1921686 w 3407361"/>
              <a:gd name="connsiteY6" fmla="*/ 893552 h 1322177"/>
              <a:gd name="connsiteX7" fmla="*/ 1905017 w 3407361"/>
              <a:gd name="connsiteY7" fmla="*/ 888789 h 1322177"/>
              <a:gd name="connsiteX8" fmla="*/ 1905017 w 3407361"/>
              <a:gd name="connsiteY8" fmla="*/ 888789 h 1322177"/>
              <a:gd name="connsiteX9" fmla="*/ 1933592 w 3407361"/>
              <a:gd name="connsiteY9" fmla="*/ 881646 h 1322177"/>
              <a:gd name="connsiteX10" fmla="*/ 1952642 w 3407361"/>
              <a:gd name="connsiteY10" fmla="*/ 874502 h 1322177"/>
              <a:gd name="connsiteX11" fmla="*/ 1933592 w 3407361"/>
              <a:gd name="connsiteY11" fmla="*/ 864977 h 1322177"/>
              <a:gd name="connsiteX12" fmla="*/ 1900255 w 3407361"/>
              <a:gd name="connsiteY12" fmla="*/ 855452 h 1322177"/>
              <a:gd name="connsiteX13" fmla="*/ 1871680 w 3407361"/>
              <a:gd name="connsiteY13" fmla="*/ 841164 h 1322177"/>
              <a:gd name="connsiteX14" fmla="*/ 1840723 w 3407361"/>
              <a:gd name="connsiteY14" fmla="*/ 824496 h 1322177"/>
              <a:gd name="connsiteX15" fmla="*/ 1819292 w 3407361"/>
              <a:gd name="connsiteY15" fmla="*/ 810208 h 1322177"/>
              <a:gd name="connsiteX16" fmla="*/ 1814530 w 3407361"/>
              <a:gd name="connsiteY16" fmla="*/ 791158 h 1322177"/>
              <a:gd name="connsiteX17" fmla="*/ 1843105 w 3407361"/>
              <a:gd name="connsiteY17" fmla="*/ 800683 h 1322177"/>
              <a:gd name="connsiteX18" fmla="*/ 1843105 w 3407361"/>
              <a:gd name="connsiteY18" fmla="*/ 800683 h 1322177"/>
              <a:gd name="connsiteX19" fmla="*/ 1871680 w 3407361"/>
              <a:gd name="connsiteY19" fmla="*/ 803064 h 1322177"/>
              <a:gd name="connsiteX20" fmla="*/ 1916923 w 3407361"/>
              <a:gd name="connsiteY20" fmla="*/ 812589 h 1322177"/>
              <a:gd name="connsiteX21" fmla="*/ 1916923 w 3407361"/>
              <a:gd name="connsiteY21" fmla="*/ 812589 h 1322177"/>
              <a:gd name="connsiteX22" fmla="*/ 1897873 w 3407361"/>
              <a:gd name="connsiteY22" fmla="*/ 781633 h 1322177"/>
              <a:gd name="connsiteX23" fmla="*/ 1862155 w 3407361"/>
              <a:gd name="connsiteY23" fmla="*/ 788777 h 1322177"/>
              <a:gd name="connsiteX24" fmla="*/ 1838342 w 3407361"/>
              <a:gd name="connsiteY24" fmla="*/ 781633 h 1322177"/>
              <a:gd name="connsiteX25" fmla="*/ 1812148 w 3407361"/>
              <a:gd name="connsiteY25" fmla="*/ 779252 h 1322177"/>
              <a:gd name="connsiteX26" fmla="*/ 1785955 w 3407361"/>
              <a:gd name="connsiteY26" fmla="*/ 788777 h 1322177"/>
              <a:gd name="connsiteX27" fmla="*/ 1757380 w 3407361"/>
              <a:gd name="connsiteY27" fmla="*/ 795921 h 1322177"/>
              <a:gd name="connsiteX28" fmla="*/ 1728805 w 3407361"/>
              <a:gd name="connsiteY28" fmla="*/ 795921 h 1322177"/>
              <a:gd name="connsiteX29" fmla="*/ 1702611 w 3407361"/>
              <a:gd name="connsiteY29" fmla="*/ 781633 h 1322177"/>
              <a:gd name="connsiteX30" fmla="*/ 1678798 w 3407361"/>
              <a:gd name="connsiteY30" fmla="*/ 793539 h 1322177"/>
              <a:gd name="connsiteX31" fmla="*/ 1664511 w 3407361"/>
              <a:gd name="connsiteY31" fmla="*/ 788777 h 1322177"/>
              <a:gd name="connsiteX32" fmla="*/ 1628792 w 3407361"/>
              <a:gd name="connsiteY32" fmla="*/ 795921 h 1322177"/>
              <a:gd name="connsiteX33" fmla="*/ 1593073 w 3407361"/>
              <a:gd name="connsiteY33" fmla="*/ 795921 h 1322177"/>
              <a:gd name="connsiteX34" fmla="*/ 1569261 w 3407361"/>
              <a:gd name="connsiteY34" fmla="*/ 791158 h 1322177"/>
              <a:gd name="connsiteX35" fmla="*/ 1547830 w 3407361"/>
              <a:gd name="connsiteY35" fmla="*/ 776871 h 1322177"/>
              <a:gd name="connsiteX36" fmla="*/ 1547830 w 3407361"/>
              <a:gd name="connsiteY36" fmla="*/ 762583 h 1322177"/>
              <a:gd name="connsiteX37" fmla="*/ 1524017 w 3407361"/>
              <a:gd name="connsiteY37" fmla="*/ 798302 h 1322177"/>
              <a:gd name="connsiteX38" fmla="*/ 1528780 w 3407361"/>
              <a:gd name="connsiteY38" fmla="*/ 819733 h 1322177"/>
              <a:gd name="connsiteX39" fmla="*/ 1533542 w 3407361"/>
              <a:gd name="connsiteY39" fmla="*/ 836402 h 1322177"/>
              <a:gd name="connsiteX40" fmla="*/ 1578786 w 3407361"/>
              <a:gd name="connsiteY40" fmla="*/ 822114 h 1322177"/>
              <a:gd name="connsiteX41" fmla="*/ 1614505 w 3407361"/>
              <a:gd name="connsiteY41" fmla="*/ 819733 h 1322177"/>
              <a:gd name="connsiteX42" fmla="*/ 1654986 w 3407361"/>
              <a:gd name="connsiteY42" fmla="*/ 812589 h 1322177"/>
              <a:gd name="connsiteX43" fmla="*/ 1676417 w 3407361"/>
              <a:gd name="connsiteY43" fmla="*/ 812589 h 1322177"/>
              <a:gd name="connsiteX44" fmla="*/ 1702611 w 3407361"/>
              <a:gd name="connsiteY44" fmla="*/ 810208 h 1322177"/>
              <a:gd name="connsiteX45" fmla="*/ 1728805 w 3407361"/>
              <a:gd name="connsiteY45" fmla="*/ 826877 h 1322177"/>
              <a:gd name="connsiteX46" fmla="*/ 1750236 w 3407361"/>
              <a:gd name="connsiteY46" fmla="*/ 826877 h 1322177"/>
              <a:gd name="connsiteX47" fmla="*/ 1781192 w 3407361"/>
              <a:gd name="connsiteY47" fmla="*/ 836402 h 1322177"/>
              <a:gd name="connsiteX48" fmla="*/ 1795480 w 3407361"/>
              <a:gd name="connsiteY48" fmla="*/ 845927 h 1322177"/>
              <a:gd name="connsiteX49" fmla="*/ 1795480 w 3407361"/>
              <a:gd name="connsiteY49" fmla="*/ 864977 h 1322177"/>
              <a:gd name="connsiteX50" fmla="*/ 1724042 w 3407361"/>
              <a:gd name="connsiteY50" fmla="*/ 862596 h 1322177"/>
              <a:gd name="connsiteX51" fmla="*/ 1635936 w 3407361"/>
              <a:gd name="connsiteY51" fmla="*/ 872121 h 1322177"/>
              <a:gd name="connsiteX52" fmla="*/ 1550211 w 3407361"/>
              <a:gd name="connsiteY52" fmla="*/ 879264 h 1322177"/>
              <a:gd name="connsiteX53" fmla="*/ 1440673 w 3407361"/>
              <a:gd name="connsiteY53" fmla="*/ 903077 h 1322177"/>
              <a:gd name="connsiteX54" fmla="*/ 1340661 w 3407361"/>
              <a:gd name="connsiteY54" fmla="*/ 931652 h 1322177"/>
              <a:gd name="connsiteX55" fmla="*/ 1252555 w 3407361"/>
              <a:gd name="connsiteY55" fmla="*/ 974514 h 1322177"/>
              <a:gd name="connsiteX56" fmla="*/ 1193023 w 3407361"/>
              <a:gd name="connsiteY56" fmla="*/ 1007852 h 1322177"/>
              <a:gd name="connsiteX57" fmla="*/ 1114442 w 3407361"/>
              <a:gd name="connsiteY57" fmla="*/ 1034046 h 1322177"/>
              <a:gd name="connsiteX58" fmla="*/ 1026336 w 3407361"/>
              <a:gd name="connsiteY58" fmla="*/ 1065002 h 1322177"/>
              <a:gd name="connsiteX59" fmla="*/ 992998 w 3407361"/>
              <a:gd name="connsiteY59" fmla="*/ 1076908 h 1322177"/>
              <a:gd name="connsiteX60" fmla="*/ 971567 w 3407361"/>
              <a:gd name="connsiteY60" fmla="*/ 1069764 h 1322177"/>
              <a:gd name="connsiteX61" fmla="*/ 981092 w 3407361"/>
              <a:gd name="connsiteY61" fmla="*/ 1045952 h 1322177"/>
              <a:gd name="connsiteX62" fmla="*/ 995380 w 3407361"/>
              <a:gd name="connsiteY62" fmla="*/ 1029283 h 1322177"/>
              <a:gd name="connsiteX63" fmla="*/ 1007286 w 3407361"/>
              <a:gd name="connsiteY63" fmla="*/ 1010233 h 1322177"/>
              <a:gd name="connsiteX64" fmla="*/ 1007286 w 3407361"/>
              <a:gd name="connsiteY64" fmla="*/ 1010233 h 1322177"/>
              <a:gd name="connsiteX65" fmla="*/ 1038242 w 3407361"/>
              <a:gd name="connsiteY65" fmla="*/ 988802 h 1322177"/>
              <a:gd name="connsiteX66" fmla="*/ 1059673 w 3407361"/>
              <a:gd name="connsiteY66" fmla="*/ 995946 h 1322177"/>
              <a:gd name="connsiteX67" fmla="*/ 1069198 w 3407361"/>
              <a:gd name="connsiteY67" fmla="*/ 1024521 h 1322177"/>
              <a:gd name="connsiteX68" fmla="*/ 1085867 w 3407361"/>
              <a:gd name="connsiteY68" fmla="*/ 1022139 h 1322177"/>
              <a:gd name="connsiteX69" fmla="*/ 1083486 w 3407361"/>
              <a:gd name="connsiteY69" fmla="*/ 1003089 h 1322177"/>
              <a:gd name="connsiteX70" fmla="*/ 1083486 w 3407361"/>
              <a:gd name="connsiteY70" fmla="*/ 1003089 h 1322177"/>
              <a:gd name="connsiteX71" fmla="*/ 1093011 w 3407361"/>
              <a:gd name="connsiteY71" fmla="*/ 974514 h 1322177"/>
              <a:gd name="connsiteX72" fmla="*/ 1112061 w 3407361"/>
              <a:gd name="connsiteY72" fmla="*/ 964989 h 1322177"/>
              <a:gd name="connsiteX73" fmla="*/ 1090630 w 3407361"/>
              <a:gd name="connsiteY73" fmla="*/ 967371 h 1322177"/>
              <a:gd name="connsiteX74" fmla="*/ 1047767 w 3407361"/>
              <a:gd name="connsiteY74" fmla="*/ 976896 h 1322177"/>
              <a:gd name="connsiteX75" fmla="*/ 1026336 w 3407361"/>
              <a:gd name="connsiteY75" fmla="*/ 969752 h 1322177"/>
              <a:gd name="connsiteX76" fmla="*/ 997761 w 3407361"/>
              <a:gd name="connsiteY76" fmla="*/ 969752 h 1322177"/>
              <a:gd name="connsiteX77" fmla="*/ 988236 w 3407361"/>
              <a:gd name="connsiteY77" fmla="*/ 960227 h 1322177"/>
              <a:gd name="connsiteX78" fmla="*/ 1012048 w 3407361"/>
              <a:gd name="connsiteY78" fmla="*/ 948321 h 1322177"/>
              <a:gd name="connsiteX79" fmla="*/ 1062055 w 3407361"/>
              <a:gd name="connsiteY79" fmla="*/ 936414 h 1322177"/>
              <a:gd name="connsiteX80" fmla="*/ 1093011 w 3407361"/>
              <a:gd name="connsiteY80" fmla="*/ 929271 h 1322177"/>
              <a:gd name="connsiteX81" fmla="*/ 1116823 w 3407361"/>
              <a:gd name="connsiteY81" fmla="*/ 912602 h 1322177"/>
              <a:gd name="connsiteX82" fmla="*/ 1195405 w 3407361"/>
              <a:gd name="connsiteY82" fmla="*/ 895933 h 1322177"/>
              <a:gd name="connsiteX83" fmla="*/ 1214455 w 3407361"/>
              <a:gd name="connsiteY83" fmla="*/ 884027 h 1322177"/>
              <a:gd name="connsiteX84" fmla="*/ 1183498 w 3407361"/>
              <a:gd name="connsiteY84" fmla="*/ 879264 h 1322177"/>
              <a:gd name="connsiteX85" fmla="*/ 1114442 w 3407361"/>
              <a:gd name="connsiteY85" fmla="*/ 895933 h 1322177"/>
              <a:gd name="connsiteX86" fmla="*/ 1071580 w 3407361"/>
              <a:gd name="connsiteY86" fmla="*/ 907839 h 1322177"/>
              <a:gd name="connsiteX87" fmla="*/ 1047767 w 3407361"/>
              <a:gd name="connsiteY87" fmla="*/ 924508 h 1322177"/>
              <a:gd name="connsiteX88" fmla="*/ 1004905 w 3407361"/>
              <a:gd name="connsiteY88" fmla="*/ 931652 h 1322177"/>
              <a:gd name="connsiteX89" fmla="*/ 983473 w 3407361"/>
              <a:gd name="connsiteY89" fmla="*/ 926889 h 1322177"/>
              <a:gd name="connsiteX90" fmla="*/ 959661 w 3407361"/>
              <a:gd name="connsiteY90" fmla="*/ 931652 h 1322177"/>
              <a:gd name="connsiteX91" fmla="*/ 940611 w 3407361"/>
              <a:gd name="connsiteY91" fmla="*/ 917364 h 1322177"/>
              <a:gd name="connsiteX92" fmla="*/ 919180 w 3407361"/>
              <a:gd name="connsiteY92" fmla="*/ 910221 h 1322177"/>
              <a:gd name="connsiteX93" fmla="*/ 888223 w 3407361"/>
              <a:gd name="connsiteY93" fmla="*/ 910221 h 1322177"/>
              <a:gd name="connsiteX94" fmla="*/ 869173 w 3407361"/>
              <a:gd name="connsiteY94" fmla="*/ 917364 h 1322177"/>
              <a:gd name="connsiteX95" fmla="*/ 869173 w 3407361"/>
              <a:gd name="connsiteY95" fmla="*/ 898314 h 1322177"/>
              <a:gd name="connsiteX96" fmla="*/ 862030 w 3407361"/>
              <a:gd name="connsiteY96" fmla="*/ 872121 h 1322177"/>
              <a:gd name="connsiteX97" fmla="*/ 854886 w 3407361"/>
              <a:gd name="connsiteY97" fmla="*/ 841164 h 1322177"/>
              <a:gd name="connsiteX98" fmla="*/ 859648 w 3407361"/>
              <a:gd name="connsiteY98" fmla="*/ 812589 h 1322177"/>
              <a:gd name="connsiteX99" fmla="*/ 873936 w 3407361"/>
              <a:gd name="connsiteY99" fmla="*/ 791158 h 1322177"/>
              <a:gd name="connsiteX100" fmla="*/ 842980 w 3407361"/>
              <a:gd name="connsiteY100" fmla="*/ 817352 h 1322177"/>
              <a:gd name="connsiteX101" fmla="*/ 816786 w 3407361"/>
              <a:gd name="connsiteY101" fmla="*/ 817352 h 1322177"/>
              <a:gd name="connsiteX102" fmla="*/ 783448 w 3407361"/>
              <a:gd name="connsiteY102" fmla="*/ 819733 h 1322177"/>
              <a:gd name="connsiteX103" fmla="*/ 754873 w 3407361"/>
              <a:gd name="connsiteY103" fmla="*/ 812589 h 1322177"/>
              <a:gd name="connsiteX104" fmla="*/ 731061 w 3407361"/>
              <a:gd name="connsiteY104" fmla="*/ 791158 h 1322177"/>
              <a:gd name="connsiteX105" fmla="*/ 707248 w 3407361"/>
              <a:gd name="connsiteY105" fmla="*/ 784014 h 1322177"/>
              <a:gd name="connsiteX106" fmla="*/ 662005 w 3407361"/>
              <a:gd name="connsiteY106" fmla="*/ 791158 h 1322177"/>
              <a:gd name="connsiteX107" fmla="*/ 619142 w 3407361"/>
              <a:gd name="connsiteY107" fmla="*/ 798302 h 1322177"/>
              <a:gd name="connsiteX108" fmla="*/ 573898 w 3407361"/>
              <a:gd name="connsiteY108" fmla="*/ 805446 h 1322177"/>
              <a:gd name="connsiteX109" fmla="*/ 554848 w 3407361"/>
              <a:gd name="connsiteY109" fmla="*/ 793539 h 1322177"/>
              <a:gd name="connsiteX110" fmla="*/ 550086 w 3407361"/>
              <a:gd name="connsiteY110" fmla="*/ 776871 h 1322177"/>
              <a:gd name="connsiteX111" fmla="*/ 540561 w 3407361"/>
              <a:gd name="connsiteY111" fmla="*/ 753058 h 1322177"/>
              <a:gd name="connsiteX112" fmla="*/ 540561 w 3407361"/>
              <a:gd name="connsiteY112" fmla="*/ 753058 h 1322177"/>
              <a:gd name="connsiteX113" fmla="*/ 545323 w 3407361"/>
              <a:gd name="connsiteY113" fmla="*/ 805446 h 1322177"/>
              <a:gd name="connsiteX114" fmla="*/ 559611 w 3407361"/>
              <a:gd name="connsiteY114" fmla="*/ 822114 h 1322177"/>
              <a:gd name="connsiteX115" fmla="*/ 609617 w 3407361"/>
              <a:gd name="connsiteY115" fmla="*/ 826877 h 1322177"/>
              <a:gd name="connsiteX116" fmla="*/ 659623 w 3407361"/>
              <a:gd name="connsiteY116" fmla="*/ 814971 h 1322177"/>
              <a:gd name="connsiteX117" fmla="*/ 692961 w 3407361"/>
              <a:gd name="connsiteY117" fmla="*/ 810208 h 1322177"/>
              <a:gd name="connsiteX118" fmla="*/ 723917 w 3407361"/>
              <a:gd name="connsiteY118" fmla="*/ 817352 h 1322177"/>
              <a:gd name="connsiteX119" fmla="*/ 740586 w 3407361"/>
              <a:gd name="connsiteY119" fmla="*/ 843546 h 1322177"/>
              <a:gd name="connsiteX120" fmla="*/ 766780 w 3407361"/>
              <a:gd name="connsiteY120" fmla="*/ 843546 h 1322177"/>
              <a:gd name="connsiteX121" fmla="*/ 802498 w 3407361"/>
              <a:gd name="connsiteY121" fmla="*/ 838783 h 1322177"/>
              <a:gd name="connsiteX122" fmla="*/ 831073 w 3407361"/>
              <a:gd name="connsiteY122" fmla="*/ 848308 h 1322177"/>
              <a:gd name="connsiteX123" fmla="*/ 838217 w 3407361"/>
              <a:gd name="connsiteY123" fmla="*/ 893552 h 1322177"/>
              <a:gd name="connsiteX124" fmla="*/ 850123 w 3407361"/>
              <a:gd name="connsiteY124" fmla="*/ 931652 h 1322177"/>
              <a:gd name="connsiteX125" fmla="*/ 850123 w 3407361"/>
              <a:gd name="connsiteY125" fmla="*/ 948321 h 1322177"/>
              <a:gd name="connsiteX126" fmla="*/ 840598 w 3407361"/>
              <a:gd name="connsiteY126" fmla="*/ 964989 h 1322177"/>
              <a:gd name="connsiteX127" fmla="*/ 823930 w 3407361"/>
              <a:gd name="connsiteY127" fmla="*/ 974514 h 1322177"/>
              <a:gd name="connsiteX128" fmla="*/ 802498 w 3407361"/>
              <a:gd name="connsiteY128" fmla="*/ 979277 h 1322177"/>
              <a:gd name="connsiteX129" fmla="*/ 781067 w 3407361"/>
              <a:gd name="connsiteY129" fmla="*/ 979277 h 1322177"/>
              <a:gd name="connsiteX130" fmla="*/ 769161 w 3407361"/>
              <a:gd name="connsiteY130" fmla="*/ 988802 h 1322177"/>
              <a:gd name="connsiteX131" fmla="*/ 769161 w 3407361"/>
              <a:gd name="connsiteY131" fmla="*/ 988802 h 1322177"/>
              <a:gd name="connsiteX132" fmla="*/ 800117 w 3407361"/>
              <a:gd name="connsiteY132" fmla="*/ 991183 h 1322177"/>
              <a:gd name="connsiteX133" fmla="*/ 816786 w 3407361"/>
              <a:gd name="connsiteY133" fmla="*/ 1003089 h 1322177"/>
              <a:gd name="connsiteX134" fmla="*/ 838217 w 3407361"/>
              <a:gd name="connsiteY134" fmla="*/ 993564 h 1322177"/>
              <a:gd name="connsiteX135" fmla="*/ 838217 w 3407361"/>
              <a:gd name="connsiteY135" fmla="*/ 993564 h 1322177"/>
              <a:gd name="connsiteX136" fmla="*/ 864411 w 3407361"/>
              <a:gd name="connsiteY136" fmla="*/ 995946 h 1322177"/>
              <a:gd name="connsiteX137" fmla="*/ 881080 w 3407361"/>
              <a:gd name="connsiteY137" fmla="*/ 984039 h 1322177"/>
              <a:gd name="connsiteX138" fmla="*/ 909655 w 3407361"/>
              <a:gd name="connsiteY138" fmla="*/ 1022139 h 1322177"/>
              <a:gd name="connsiteX139" fmla="*/ 909655 w 3407361"/>
              <a:gd name="connsiteY139" fmla="*/ 1062621 h 1322177"/>
              <a:gd name="connsiteX140" fmla="*/ 902511 w 3407361"/>
              <a:gd name="connsiteY140" fmla="*/ 1084052 h 1322177"/>
              <a:gd name="connsiteX141" fmla="*/ 881080 w 3407361"/>
              <a:gd name="connsiteY141" fmla="*/ 1105483 h 1322177"/>
              <a:gd name="connsiteX142" fmla="*/ 842980 w 3407361"/>
              <a:gd name="connsiteY142" fmla="*/ 1119771 h 1322177"/>
              <a:gd name="connsiteX143" fmla="*/ 828692 w 3407361"/>
              <a:gd name="connsiteY143" fmla="*/ 1136439 h 1322177"/>
              <a:gd name="connsiteX144" fmla="*/ 812023 w 3407361"/>
              <a:gd name="connsiteY144" fmla="*/ 1157871 h 1322177"/>
              <a:gd name="connsiteX145" fmla="*/ 783448 w 3407361"/>
              <a:gd name="connsiteY145" fmla="*/ 1165014 h 1322177"/>
              <a:gd name="connsiteX146" fmla="*/ 766780 w 3407361"/>
              <a:gd name="connsiteY146" fmla="*/ 1172158 h 1322177"/>
              <a:gd name="connsiteX147" fmla="*/ 752492 w 3407361"/>
              <a:gd name="connsiteY147" fmla="*/ 1174539 h 1322177"/>
              <a:gd name="connsiteX148" fmla="*/ 745348 w 3407361"/>
              <a:gd name="connsiteY148" fmla="*/ 1160252 h 1322177"/>
              <a:gd name="connsiteX149" fmla="*/ 745348 w 3407361"/>
              <a:gd name="connsiteY149" fmla="*/ 1160252 h 1322177"/>
              <a:gd name="connsiteX150" fmla="*/ 735823 w 3407361"/>
              <a:gd name="connsiteY150" fmla="*/ 1186446 h 1322177"/>
              <a:gd name="connsiteX151" fmla="*/ 716773 w 3407361"/>
              <a:gd name="connsiteY151" fmla="*/ 1200733 h 1322177"/>
              <a:gd name="connsiteX152" fmla="*/ 700105 w 3407361"/>
              <a:gd name="connsiteY152" fmla="*/ 1207877 h 1322177"/>
              <a:gd name="connsiteX153" fmla="*/ 700105 w 3407361"/>
              <a:gd name="connsiteY153" fmla="*/ 1186446 h 1322177"/>
              <a:gd name="connsiteX154" fmla="*/ 688198 w 3407361"/>
              <a:gd name="connsiteY154" fmla="*/ 1165014 h 1322177"/>
              <a:gd name="connsiteX155" fmla="*/ 690580 w 3407361"/>
              <a:gd name="connsiteY155" fmla="*/ 1210258 h 1322177"/>
              <a:gd name="connsiteX156" fmla="*/ 678673 w 3407361"/>
              <a:gd name="connsiteY156" fmla="*/ 1226927 h 1322177"/>
              <a:gd name="connsiteX157" fmla="*/ 669148 w 3407361"/>
              <a:gd name="connsiteY157" fmla="*/ 1217402 h 1322177"/>
              <a:gd name="connsiteX158" fmla="*/ 647717 w 3407361"/>
              <a:gd name="connsiteY158" fmla="*/ 1210258 h 1322177"/>
              <a:gd name="connsiteX159" fmla="*/ 631048 w 3407361"/>
              <a:gd name="connsiteY159" fmla="*/ 1205496 h 1322177"/>
              <a:gd name="connsiteX160" fmla="*/ 614380 w 3407361"/>
              <a:gd name="connsiteY160" fmla="*/ 1234071 h 1322177"/>
              <a:gd name="connsiteX161" fmla="*/ 588186 w 3407361"/>
              <a:gd name="connsiteY161" fmla="*/ 1248358 h 1322177"/>
              <a:gd name="connsiteX162" fmla="*/ 566755 w 3407361"/>
              <a:gd name="connsiteY162" fmla="*/ 1274552 h 1322177"/>
              <a:gd name="connsiteX163" fmla="*/ 557230 w 3407361"/>
              <a:gd name="connsiteY163" fmla="*/ 1288840 h 1322177"/>
              <a:gd name="connsiteX164" fmla="*/ 545324 w 3407361"/>
              <a:gd name="connsiteY164" fmla="*/ 1307889 h 1322177"/>
              <a:gd name="connsiteX165" fmla="*/ 514367 w 3407361"/>
              <a:gd name="connsiteY165" fmla="*/ 1322177 h 1322177"/>
              <a:gd name="connsiteX166" fmla="*/ 488173 w 3407361"/>
              <a:gd name="connsiteY166" fmla="*/ 1310271 h 1322177"/>
              <a:gd name="connsiteX167" fmla="*/ 471505 w 3407361"/>
              <a:gd name="connsiteY167" fmla="*/ 1300746 h 1322177"/>
              <a:gd name="connsiteX168" fmla="*/ 452455 w 3407361"/>
              <a:gd name="connsiteY168" fmla="*/ 1295983 h 1322177"/>
              <a:gd name="connsiteX169" fmla="*/ 431023 w 3407361"/>
              <a:gd name="connsiteY169" fmla="*/ 1279314 h 1322177"/>
              <a:gd name="connsiteX170" fmla="*/ 431023 w 3407361"/>
              <a:gd name="connsiteY170" fmla="*/ 1279314 h 1322177"/>
              <a:gd name="connsiteX171" fmla="*/ 431023 w 3407361"/>
              <a:gd name="connsiteY171" fmla="*/ 1279314 h 1322177"/>
              <a:gd name="connsiteX172" fmla="*/ 397686 w 3407361"/>
              <a:gd name="connsiteY172" fmla="*/ 1241214 h 1322177"/>
              <a:gd name="connsiteX173" fmla="*/ 388161 w 3407361"/>
              <a:gd name="connsiteY173" fmla="*/ 1229308 h 1322177"/>
              <a:gd name="connsiteX174" fmla="*/ 378636 w 3407361"/>
              <a:gd name="connsiteY174" fmla="*/ 1231689 h 1322177"/>
              <a:gd name="connsiteX175" fmla="*/ 378636 w 3407361"/>
              <a:gd name="connsiteY175" fmla="*/ 1217402 h 1322177"/>
              <a:gd name="connsiteX176" fmla="*/ 373873 w 3407361"/>
              <a:gd name="connsiteY176" fmla="*/ 1203114 h 1322177"/>
              <a:gd name="connsiteX177" fmla="*/ 357205 w 3407361"/>
              <a:gd name="connsiteY177" fmla="*/ 1207877 h 1322177"/>
              <a:gd name="connsiteX178" fmla="*/ 350061 w 3407361"/>
              <a:gd name="connsiteY178" fmla="*/ 1186446 h 1322177"/>
              <a:gd name="connsiteX179" fmla="*/ 335773 w 3407361"/>
              <a:gd name="connsiteY179" fmla="*/ 1167396 h 1322177"/>
              <a:gd name="connsiteX180" fmla="*/ 350061 w 3407361"/>
              <a:gd name="connsiteY180" fmla="*/ 1155489 h 1322177"/>
              <a:gd name="connsiteX181" fmla="*/ 342917 w 3407361"/>
              <a:gd name="connsiteY181" fmla="*/ 1131677 h 1322177"/>
              <a:gd name="connsiteX182" fmla="*/ 326248 w 3407361"/>
              <a:gd name="connsiteY182" fmla="*/ 1119771 h 1322177"/>
              <a:gd name="connsiteX183" fmla="*/ 333392 w 3407361"/>
              <a:gd name="connsiteY183" fmla="*/ 1103102 h 1322177"/>
              <a:gd name="connsiteX184" fmla="*/ 345298 w 3407361"/>
              <a:gd name="connsiteY184" fmla="*/ 1105483 h 1322177"/>
              <a:gd name="connsiteX185" fmla="*/ 373873 w 3407361"/>
              <a:gd name="connsiteY185" fmla="*/ 1110246 h 1322177"/>
              <a:gd name="connsiteX186" fmla="*/ 371492 w 3407361"/>
              <a:gd name="connsiteY186" fmla="*/ 1086433 h 1322177"/>
              <a:gd name="connsiteX187" fmla="*/ 397686 w 3407361"/>
              <a:gd name="connsiteY187" fmla="*/ 1067383 h 1322177"/>
              <a:gd name="connsiteX188" fmla="*/ 402449 w 3407361"/>
              <a:gd name="connsiteY188" fmla="*/ 1010233 h 1322177"/>
              <a:gd name="connsiteX189" fmla="*/ 364348 w 3407361"/>
              <a:gd name="connsiteY189" fmla="*/ 969752 h 1322177"/>
              <a:gd name="connsiteX190" fmla="*/ 345298 w 3407361"/>
              <a:gd name="connsiteY190" fmla="*/ 934033 h 1322177"/>
              <a:gd name="connsiteX191" fmla="*/ 307198 w 3407361"/>
              <a:gd name="connsiteY191" fmla="*/ 900696 h 1322177"/>
              <a:gd name="connsiteX192" fmla="*/ 302436 w 3407361"/>
              <a:gd name="connsiteY192" fmla="*/ 834021 h 1322177"/>
              <a:gd name="connsiteX193" fmla="*/ 321486 w 3407361"/>
              <a:gd name="connsiteY193" fmla="*/ 805446 h 1322177"/>
              <a:gd name="connsiteX194" fmla="*/ 321486 w 3407361"/>
              <a:gd name="connsiteY194" fmla="*/ 805446 h 1322177"/>
              <a:gd name="connsiteX195" fmla="*/ 304817 w 3407361"/>
              <a:gd name="connsiteY195" fmla="*/ 769727 h 1322177"/>
              <a:gd name="connsiteX196" fmla="*/ 283386 w 3407361"/>
              <a:gd name="connsiteY196" fmla="*/ 755439 h 1322177"/>
              <a:gd name="connsiteX197" fmla="*/ 276242 w 3407361"/>
              <a:gd name="connsiteY197" fmla="*/ 738771 h 1322177"/>
              <a:gd name="connsiteX198" fmla="*/ 259573 w 3407361"/>
              <a:gd name="connsiteY198" fmla="*/ 717339 h 1322177"/>
              <a:gd name="connsiteX199" fmla="*/ 240523 w 3407361"/>
              <a:gd name="connsiteY199" fmla="*/ 693527 h 1322177"/>
              <a:gd name="connsiteX200" fmla="*/ 214330 w 3407361"/>
              <a:gd name="connsiteY200" fmla="*/ 684002 h 1322177"/>
              <a:gd name="connsiteX201" fmla="*/ 138130 w 3407361"/>
              <a:gd name="connsiteY201" fmla="*/ 605421 h 1322177"/>
              <a:gd name="connsiteX202" fmla="*/ 71455 w 3407361"/>
              <a:gd name="connsiteY202" fmla="*/ 493502 h 1322177"/>
              <a:gd name="connsiteX203" fmla="*/ 59548 w 3407361"/>
              <a:gd name="connsiteY203" fmla="*/ 436352 h 1322177"/>
              <a:gd name="connsiteX204" fmla="*/ 28592 w 3407361"/>
              <a:gd name="connsiteY204" fmla="*/ 386346 h 1322177"/>
              <a:gd name="connsiteX205" fmla="*/ 28592 w 3407361"/>
              <a:gd name="connsiteY205" fmla="*/ 355389 h 1322177"/>
              <a:gd name="connsiteX206" fmla="*/ 9542 w 3407361"/>
              <a:gd name="connsiteY206" fmla="*/ 305383 h 1322177"/>
              <a:gd name="connsiteX207" fmla="*/ 11923 w 3407361"/>
              <a:gd name="connsiteY207" fmla="*/ 272046 h 1322177"/>
              <a:gd name="connsiteX208" fmla="*/ 4780 w 3407361"/>
              <a:gd name="connsiteY208" fmla="*/ 229183 h 1322177"/>
              <a:gd name="connsiteX209" fmla="*/ 11922 w 3407361"/>
              <a:gd name="connsiteY209" fmla="*/ 202989 h 1322177"/>
              <a:gd name="connsiteX210" fmla="*/ 19066 w 3407361"/>
              <a:gd name="connsiteY210" fmla="*/ 167271 h 1322177"/>
              <a:gd name="connsiteX211" fmla="*/ 9541 w 3407361"/>
              <a:gd name="connsiteY211" fmla="*/ 112502 h 1322177"/>
              <a:gd name="connsiteX212" fmla="*/ 17 w 3407361"/>
              <a:gd name="connsiteY212" fmla="*/ 81546 h 1322177"/>
              <a:gd name="connsiteX213" fmla="*/ 26210 w 3407361"/>
              <a:gd name="connsiteY213" fmla="*/ 62496 h 1322177"/>
              <a:gd name="connsiteX214" fmla="*/ 21449 w 3407361"/>
              <a:gd name="connsiteY214" fmla="*/ 12489 h 1322177"/>
              <a:gd name="connsiteX215" fmla="*/ 3407361 w 3407361"/>
              <a:gd name="connsiteY215" fmla="*/ 0 h 1322177"/>
              <a:gd name="connsiteX216" fmla="*/ 3395185 w 3407361"/>
              <a:gd name="connsiteY216" fmla="*/ 850419 h 1322177"/>
              <a:gd name="connsiteX0" fmla="*/ 3395185 w 3407361"/>
              <a:gd name="connsiteY0" fmla="*/ 850419 h 1322177"/>
              <a:gd name="connsiteX1" fmla="*/ 2544628 w 3407361"/>
              <a:gd name="connsiteY1" fmla="*/ 907256 h 1322177"/>
              <a:gd name="connsiteX2" fmla="*/ 2346220 w 3407361"/>
              <a:gd name="connsiteY2" fmla="*/ 933135 h 1322177"/>
              <a:gd name="connsiteX3" fmla="*/ 2173692 w 3407361"/>
              <a:gd name="connsiteY3" fmla="*/ 976267 h 1322177"/>
              <a:gd name="connsiteX4" fmla="*/ 2033605 w 3407361"/>
              <a:gd name="connsiteY4" fmla="*/ 974514 h 1322177"/>
              <a:gd name="connsiteX5" fmla="*/ 1995505 w 3407361"/>
              <a:gd name="connsiteY5" fmla="*/ 943558 h 1322177"/>
              <a:gd name="connsiteX6" fmla="*/ 1962167 w 3407361"/>
              <a:gd name="connsiteY6" fmla="*/ 914983 h 1322177"/>
              <a:gd name="connsiteX7" fmla="*/ 1921686 w 3407361"/>
              <a:gd name="connsiteY7" fmla="*/ 893552 h 1322177"/>
              <a:gd name="connsiteX8" fmla="*/ 1905017 w 3407361"/>
              <a:gd name="connsiteY8" fmla="*/ 888789 h 1322177"/>
              <a:gd name="connsiteX9" fmla="*/ 1905017 w 3407361"/>
              <a:gd name="connsiteY9" fmla="*/ 888789 h 1322177"/>
              <a:gd name="connsiteX10" fmla="*/ 1933592 w 3407361"/>
              <a:gd name="connsiteY10" fmla="*/ 881646 h 1322177"/>
              <a:gd name="connsiteX11" fmla="*/ 1952642 w 3407361"/>
              <a:gd name="connsiteY11" fmla="*/ 874502 h 1322177"/>
              <a:gd name="connsiteX12" fmla="*/ 1933592 w 3407361"/>
              <a:gd name="connsiteY12" fmla="*/ 864977 h 1322177"/>
              <a:gd name="connsiteX13" fmla="*/ 1900255 w 3407361"/>
              <a:gd name="connsiteY13" fmla="*/ 855452 h 1322177"/>
              <a:gd name="connsiteX14" fmla="*/ 1871680 w 3407361"/>
              <a:gd name="connsiteY14" fmla="*/ 841164 h 1322177"/>
              <a:gd name="connsiteX15" fmla="*/ 1840723 w 3407361"/>
              <a:gd name="connsiteY15" fmla="*/ 824496 h 1322177"/>
              <a:gd name="connsiteX16" fmla="*/ 1819292 w 3407361"/>
              <a:gd name="connsiteY16" fmla="*/ 810208 h 1322177"/>
              <a:gd name="connsiteX17" fmla="*/ 1814530 w 3407361"/>
              <a:gd name="connsiteY17" fmla="*/ 791158 h 1322177"/>
              <a:gd name="connsiteX18" fmla="*/ 1843105 w 3407361"/>
              <a:gd name="connsiteY18" fmla="*/ 800683 h 1322177"/>
              <a:gd name="connsiteX19" fmla="*/ 1843105 w 3407361"/>
              <a:gd name="connsiteY19" fmla="*/ 800683 h 1322177"/>
              <a:gd name="connsiteX20" fmla="*/ 1871680 w 3407361"/>
              <a:gd name="connsiteY20" fmla="*/ 803064 h 1322177"/>
              <a:gd name="connsiteX21" fmla="*/ 1916923 w 3407361"/>
              <a:gd name="connsiteY21" fmla="*/ 812589 h 1322177"/>
              <a:gd name="connsiteX22" fmla="*/ 1916923 w 3407361"/>
              <a:gd name="connsiteY22" fmla="*/ 812589 h 1322177"/>
              <a:gd name="connsiteX23" fmla="*/ 1897873 w 3407361"/>
              <a:gd name="connsiteY23" fmla="*/ 781633 h 1322177"/>
              <a:gd name="connsiteX24" fmla="*/ 1862155 w 3407361"/>
              <a:gd name="connsiteY24" fmla="*/ 788777 h 1322177"/>
              <a:gd name="connsiteX25" fmla="*/ 1838342 w 3407361"/>
              <a:gd name="connsiteY25" fmla="*/ 781633 h 1322177"/>
              <a:gd name="connsiteX26" fmla="*/ 1812148 w 3407361"/>
              <a:gd name="connsiteY26" fmla="*/ 779252 h 1322177"/>
              <a:gd name="connsiteX27" fmla="*/ 1785955 w 3407361"/>
              <a:gd name="connsiteY27" fmla="*/ 788777 h 1322177"/>
              <a:gd name="connsiteX28" fmla="*/ 1757380 w 3407361"/>
              <a:gd name="connsiteY28" fmla="*/ 795921 h 1322177"/>
              <a:gd name="connsiteX29" fmla="*/ 1728805 w 3407361"/>
              <a:gd name="connsiteY29" fmla="*/ 795921 h 1322177"/>
              <a:gd name="connsiteX30" fmla="*/ 1702611 w 3407361"/>
              <a:gd name="connsiteY30" fmla="*/ 781633 h 1322177"/>
              <a:gd name="connsiteX31" fmla="*/ 1678798 w 3407361"/>
              <a:gd name="connsiteY31" fmla="*/ 793539 h 1322177"/>
              <a:gd name="connsiteX32" fmla="*/ 1664511 w 3407361"/>
              <a:gd name="connsiteY32" fmla="*/ 788777 h 1322177"/>
              <a:gd name="connsiteX33" fmla="*/ 1628792 w 3407361"/>
              <a:gd name="connsiteY33" fmla="*/ 795921 h 1322177"/>
              <a:gd name="connsiteX34" fmla="*/ 1593073 w 3407361"/>
              <a:gd name="connsiteY34" fmla="*/ 795921 h 1322177"/>
              <a:gd name="connsiteX35" fmla="*/ 1569261 w 3407361"/>
              <a:gd name="connsiteY35" fmla="*/ 791158 h 1322177"/>
              <a:gd name="connsiteX36" fmla="*/ 1547830 w 3407361"/>
              <a:gd name="connsiteY36" fmla="*/ 776871 h 1322177"/>
              <a:gd name="connsiteX37" fmla="*/ 1547830 w 3407361"/>
              <a:gd name="connsiteY37" fmla="*/ 762583 h 1322177"/>
              <a:gd name="connsiteX38" fmla="*/ 1524017 w 3407361"/>
              <a:gd name="connsiteY38" fmla="*/ 798302 h 1322177"/>
              <a:gd name="connsiteX39" fmla="*/ 1528780 w 3407361"/>
              <a:gd name="connsiteY39" fmla="*/ 819733 h 1322177"/>
              <a:gd name="connsiteX40" fmla="*/ 1533542 w 3407361"/>
              <a:gd name="connsiteY40" fmla="*/ 836402 h 1322177"/>
              <a:gd name="connsiteX41" fmla="*/ 1578786 w 3407361"/>
              <a:gd name="connsiteY41" fmla="*/ 822114 h 1322177"/>
              <a:gd name="connsiteX42" fmla="*/ 1614505 w 3407361"/>
              <a:gd name="connsiteY42" fmla="*/ 819733 h 1322177"/>
              <a:gd name="connsiteX43" fmla="*/ 1654986 w 3407361"/>
              <a:gd name="connsiteY43" fmla="*/ 812589 h 1322177"/>
              <a:gd name="connsiteX44" fmla="*/ 1676417 w 3407361"/>
              <a:gd name="connsiteY44" fmla="*/ 812589 h 1322177"/>
              <a:gd name="connsiteX45" fmla="*/ 1702611 w 3407361"/>
              <a:gd name="connsiteY45" fmla="*/ 810208 h 1322177"/>
              <a:gd name="connsiteX46" fmla="*/ 1728805 w 3407361"/>
              <a:gd name="connsiteY46" fmla="*/ 826877 h 1322177"/>
              <a:gd name="connsiteX47" fmla="*/ 1750236 w 3407361"/>
              <a:gd name="connsiteY47" fmla="*/ 826877 h 1322177"/>
              <a:gd name="connsiteX48" fmla="*/ 1781192 w 3407361"/>
              <a:gd name="connsiteY48" fmla="*/ 836402 h 1322177"/>
              <a:gd name="connsiteX49" fmla="*/ 1795480 w 3407361"/>
              <a:gd name="connsiteY49" fmla="*/ 845927 h 1322177"/>
              <a:gd name="connsiteX50" fmla="*/ 1795480 w 3407361"/>
              <a:gd name="connsiteY50" fmla="*/ 864977 h 1322177"/>
              <a:gd name="connsiteX51" fmla="*/ 1724042 w 3407361"/>
              <a:gd name="connsiteY51" fmla="*/ 862596 h 1322177"/>
              <a:gd name="connsiteX52" fmla="*/ 1635936 w 3407361"/>
              <a:gd name="connsiteY52" fmla="*/ 872121 h 1322177"/>
              <a:gd name="connsiteX53" fmla="*/ 1550211 w 3407361"/>
              <a:gd name="connsiteY53" fmla="*/ 879264 h 1322177"/>
              <a:gd name="connsiteX54" fmla="*/ 1440673 w 3407361"/>
              <a:gd name="connsiteY54" fmla="*/ 903077 h 1322177"/>
              <a:gd name="connsiteX55" fmla="*/ 1340661 w 3407361"/>
              <a:gd name="connsiteY55" fmla="*/ 931652 h 1322177"/>
              <a:gd name="connsiteX56" fmla="*/ 1252555 w 3407361"/>
              <a:gd name="connsiteY56" fmla="*/ 974514 h 1322177"/>
              <a:gd name="connsiteX57" fmla="*/ 1193023 w 3407361"/>
              <a:gd name="connsiteY57" fmla="*/ 1007852 h 1322177"/>
              <a:gd name="connsiteX58" fmla="*/ 1114442 w 3407361"/>
              <a:gd name="connsiteY58" fmla="*/ 1034046 h 1322177"/>
              <a:gd name="connsiteX59" fmla="*/ 1026336 w 3407361"/>
              <a:gd name="connsiteY59" fmla="*/ 1065002 h 1322177"/>
              <a:gd name="connsiteX60" fmla="*/ 992998 w 3407361"/>
              <a:gd name="connsiteY60" fmla="*/ 1076908 h 1322177"/>
              <a:gd name="connsiteX61" fmla="*/ 971567 w 3407361"/>
              <a:gd name="connsiteY61" fmla="*/ 1069764 h 1322177"/>
              <a:gd name="connsiteX62" fmla="*/ 981092 w 3407361"/>
              <a:gd name="connsiteY62" fmla="*/ 1045952 h 1322177"/>
              <a:gd name="connsiteX63" fmla="*/ 995380 w 3407361"/>
              <a:gd name="connsiteY63" fmla="*/ 1029283 h 1322177"/>
              <a:gd name="connsiteX64" fmla="*/ 1007286 w 3407361"/>
              <a:gd name="connsiteY64" fmla="*/ 1010233 h 1322177"/>
              <a:gd name="connsiteX65" fmla="*/ 1007286 w 3407361"/>
              <a:gd name="connsiteY65" fmla="*/ 1010233 h 1322177"/>
              <a:gd name="connsiteX66" fmla="*/ 1038242 w 3407361"/>
              <a:gd name="connsiteY66" fmla="*/ 988802 h 1322177"/>
              <a:gd name="connsiteX67" fmla="*/ 1059673 w 3407361"/>
              <a:gd name="connsiteY67" fmla="*/ 995946 h 1322177"/>
              <a:gd name="connsiteX68" fmla="*/ 1069198 w 3407361"/>
              <a:gd name="connsiteY68" fmla="*/ 1024521 h 1322177"/>
              <a:gd name="connsiteX69" fmla="*/ 1085867 w 3407361"/>
              <a:gd name="connsiteY69" fmla="*/ 1022139 h 1322177"/>
              <a:gd name="connsiteX70" fmla="*/ 1083486 w 3407361"/>
              <a:gd name="connsiteY70" fmla="*/ 1003089 h 1322177"/>
              <a:gd name="connsiteX71" fmla="*/ 1083486 w 3407361"/>
              <a:gd name="connsiteY71" fmla="*/ 1003089 h 1322177"/>
              <a:gd name="connsiteX72" fmla="*/ 1093011 w 3407361"/>
              <a:gd name="connsiteY72" fmla="*/ 974514 h 1322177"/>
              <a:gd name="connsiteX73" fmla="*/ 1112061 w 3407361"/>
              <a:gd name="connsiteY73" fmla="*/ 964989 h 1322177"/>
              <a:gd name="connsiteX74" fmla="*/ 1090630 w 3407361"/>
              <a:gd name="connsiteY74" fmla="*/ 967371 h 1322177"/>
              <a:gd name="connsiteX75" fmla="*/ 1047767 w 3407361"/>
              <a:gd name="connsiteY75" fmla="*/ 976896 h 1322177"/>
              <a:gd name="connsiteX76" fmla="*/ 1026336 w 3407361"/>
              <a:gd name="connsiteY76" fmla="*/ 969752 h 1322177"/>
              <a:gd name="connsiteX77" fmla="*/ 997761 w 3407361"/>
              <a:gd name="connsiteY77" fmla="*/ 969752 h 1322177"/>
              <a:gd name="connsiteX78" fmla="*/ 988236 w 3407361"/>
              <a:gd name="connsiteY78" fmla="*/ 960227 h 1322177"/>
              <a:gd name="connsiteX79" fmla="*/ 1012048 w 3407361"/>
              <a:gd name="connsiteY79" fmla="*/ 948321 h 1322177"/>
              <a:gd name="connsiteX80" fmla="*/ 1062055 w 3407361"/>
              <a:gd name="connsiteY80" fmla="*/ 936414 h 1322177"/>
              <a:gd name="connsiteX81" fmla="*/ 1093011 w 3407361"/>
              <a:gd name="connsiteY81" fmla="*/ 929271 h 1322177"/>
              <a:gd name="connsiteX82" fmla="*/ 1116823 w 3407361"/>
              <a:gd name="connsiteY82" fmla="*/ 912602 h 1322177"/>
              <a:gd name="connsiteX83" fmla="*/ 1195405 w 3407361"/>
              <a:gd name="connsiteY83" fmla="*/ 895933 h 1322177"/>
              <a:gd name="connsiteX84" fmla="*/ 1214455 w 3407361"/>
              <a:gd name="connsiteY84" fmla="*/ 884027 h 1322177"/>
              <a:gd name="connsiteX85" fmla="*/ 1183498 w 3407361"/>
              <a:gd name="connsiteY85" fmla="*/ 879264 h 1322177"/>
              <a:gd name="connsiteX86" fmla="*/ 1114442 w 3407361"/>
              <a:gd name="connsiteY86" fmla="*/ 895933 h 1322177"/>
              <a:gd name="connsiteX87" fmla="*/ 1071580 w 3407361"/>
              <a:gd name="connsiteY87" fmla="*/ 907839 h 1322177"/>
              <a:gd name="connsiteX88" fmla="*/ 1047767 w 3407361"/>
              <a:gd name="connsiteY88" fmla="*/ 924508 h 1322177"/>
              <a:gd name="connsiteX89" fmla="*/ 1004905 w 3407361"/>
              <a:gd name="connsiteY89" fmla="*/ 931652 h 1322177"/>
              <a:gd name="connsiteX90" fmla="*/ 983473 w 3407361"/>
              <a:gd name="connsiteY90" fmla="*/ 926889 h 1322177"/>
              <a:gd name="connsiteX91" fmla="*/ 959661 w 3407361"/>
              <a:gd name="connsiteY91" fmla="*/ 931652 h 1322177"/>
              <a:gd name="connsiteX92" fmla="*/ 940611 w 3407361"/>
              <a:gd name="connsiteY92" fmla="*/ 917364 h 1322177"/>
              <a:gd name="connsiteX93" fmla="*/ 919180 w 3407361"/>
              <a:gd name="connsiteY93" fmla="*/ 910221 h 1322177"/>
              <a:gd name="connsiteX94" fmla="*/ 888223 w 3407361"/>
              <a:gd name="connsiteY94" fmla="*/ 910221 h 1322177"/>
              <a:gd name="connsiteX95" fmla="*/ 869173 w 3407361"/>
              <a:gd name="connsiteY95" fmla="*/ 917364 h 1322177"/>
              <a:gd name="connsiteX96" fmla="*/ 869173 w 3407361"/>
              <a:gd name="connsiteY96" fmla="*/ 898314 h 1322177"/>
              <a:gd name="connsiteX97" fmla="*/ 862030 w 3407361"/>
              <a:gd name="connsiteY97" fmla="*/ 872121 h 1322177"/>
              <a:gd name="connsiteX98" fmla="*/ 854886 w 3407361"/>
              <a:gd name="connsiteY98" fmla="*/ 841164 h 1322177"/>
              <a:gd name="connsiteX99" fmla="*/ 859648 w 3407361"/>
              <a:gd name="connsiteY99" fmla="*/ 812589 h 1322177"/>
              <a:gd name="connsiteX100" fmla="*/ 873936 w 3407361"/>
              <a:gd name="connsiteY100" fmla="*/ 791158 h 1322177"/>
              <a:gd name="connsiteX101" fmla="*/ 842980 w 3407361"/>
              <a:gd name="connsiteY101" fmla="*/ 817352 h 1322177"/>
              <a:gd name="connsiteX102" fmla="*/ 816786 w 3407361"/>
              <a:gd name="connsiteY102" fmla="*/ 817352 h 1322177"/>
              <a:gd name="connsiteX103" fmla="*/ 783448 w 3407361"/>
              <a:gd name="connsiteY103" fmla="*/ 819733 h 1322177"/>
              <a:gd name="connsiteX104" fmla="*/ 754873 w 3407361"/>
              <a:gd name="connsiteY104" fmla="*/ 812589 h 1322177"/>
              <a:gd name="connsiteX105" fmla="*/ 731061 w 3407361"/>
              <a:gd name="connsiteY105" fmla="*/ 791158 h 1322177"/>
              <a:gd name="connsiteX106" fmla="*/ 707248 w 3407361"/>
              <a:gd name="connsiteY106" fmla="*/ 784014 h 1322177"/>
              <a:gd name="connsiteX107" fmla="*/ 662005 w 3407361"/>
              <a:gd name="connsiteY107" fmla="*/ 791158 h 1322177"/>
              <a:gd name="connsiteX108" fmla="*/ 619142 w 3407361"/>
              <a:gd name="connsiteY108" fmla="*/ 798302 h 1322177"/>
              <a:gd name="connsiteX109" fmla="*/ 573898 w 3407361"/>
              <a:gd name="connsiteY109" fmla="*/ 805446 h 1322177"/>
              <a:gd name="connsiteX110" fmla="*/ 554848 w 3407361"/>
              <a:gd name="connsiteY110" fmla="*/ 793539 h 1322177"/>
              <a:gd name="connsiteX111" fmla="*/ 550086 w 3407361"/>
              <a:gd name="connsiteY111" fmla="*/ 776871 h 1322177"/>
              <a:gd name="connsiteX112" fmla="*/ 540561 w 3407361"/>
              <a:gd name="connsiteY112" fmla="*/ 753058 h 1322177"/>
              <a:gd name="connsiteX113" fmla="*/ 540561 w 3407361"/>
              <a:gd name="connsiteY113" fmla="*/ 753058 h 1322177"/>
              <a:gd name="connsiteX114" fmla="*/ 545323 w 3407361"/>
              <a:gd name="connsiteY114" fmla="*/ 805446 h 1322177"/>
              <a:gd name="connsiteX115" fmla="*/ 559611 w 3407361"/>
              <a:gd name="connsiteY115" fmla="*/ 822114 h 1322177"/>
              <a:gd name="connsiteX116" fmla="*/ 609617 w 3407361"/>
              <a:gd name="connsiteY116" fmla="*/ 826877 h 1322177"/>
              <a:gd name="connsiteX117" fmla="*/ 659623 w 3407361"/>
              <a:gd name="connsiteY117" fmla="*/ 814971 h 1322177"/>
              <a:gd name="connsiteX118" fmla="*/ 692961 w 3407361"/>
              <a:gd name="connsiteY118" fmla="*/ 810208 h 1322177"/>
              <a:gd name="connsiteX119" fmla="*/ 723917 w 3407361"/>
              <a:gd name="connsiteY119" fmla="*/ 817352 h 1322177"/>
              <a:gd name="connsiteX120" fmla="*/ 740586 w 3407361"/>
              <a:gd name="connsiteY120" fmla="*/ 843546 h 1322177"/>
              <a:gd name="connsiteX121" fmla="*/ 766780 w 3407361"/>
              <a:gd name="connsiteY121" fmla="*/ 843546 h 1322177"/>
              <a:gd name="connsiteX122" fmla="*/ 802498 w 3407361"/>
              <a:gd name="connsiteY122" fmla="*/ 838783 h 1322177"/>
              <a:gd name="connsiteX123" fmla="*/ 831073 w 3407361"/>
              <a:gd name="connsiteY123" fmla="*/ 848308 h 1322177"/>
              <a:gd name="connsiteX124" fmla="*/ 838217 w 3407361"/>
              <a:gd name="connsiteY124" fmla="*/ 893552 h 1322177"/>
              <a:gd name="connsiteX125" fmla="*/ 850123 w 3407361"/>
              <a:gd name="connsiteY125" fmla="*/ 931652 h 1322177"/>
              <a:gd name="connsiteX126" fmla="*/ 850123 w 3407361"/>
              <a:gd name="connsiteY126" fmla="*/ 948321 h 1322177"/>
              <a:gd name="connsiteX127" fmla="*/ 840598 w 3407361"/>
              <a:gd name="connsiteY127" fmla="*/ 964989 h 1322177"/>
              <a:gd name="connsiteX128" fmla="*/ 823930 w 3407361"/>
              <a:gd name="connsiteY128" fmla="*/ 974514 h 1322177"/>
              <a:gd name="connsiteX129" fmla="*/ 802498 w 3407361"/>
              <a:gd name="connsiteY129" fmla="*/ 979277 h 1322177"/>
              <a:gd name="connsiteX130" fmla="*/ 781067 w 3407361"/>
              <a:gd name="connsiteY130" fmla="*/ 979277 h 1322177"/>
              <a:gd name="connsiteX131" fmla="*/ 769161 w 3407361"/>
              <a:gd name="connsiteY131" fmla="*/ 988802 h 1322177"/>
              <a:gd name="connsiteX132" fmla="*/ 769161 w 3407361"/>
              <a:gd name="connsiteY132" fmla="*/ 988802 h 1322177"/>
              <a:gd name="connsiteX133" fmla="*/ 800117 w 3407361"/>
              <a:gd name="connsiteY133" fmla="*/ 991183 h 1322177"/>
              <a:gd name="connsiteX134" fmla="*/ 816786 w 3407361"/>
              <a:gd name="connsiteY134" fmla="*/ 1003089 h 1322177"/>
              <a:gd name="connsiteX135" fmla="*/ 838217 w 3407361"/>
              <a:gd name="connsiteY135" fmla="*/ 993564 h 1322177"/>
              <a:gd name="connsiteX136" fmla="*/ 838217 w 3407361"/>
              <a:gd name="connsiteY136" fmla="*/ 993564 h 1322177"/>
              <a:gd name="connsiteX137" fmla="*/ 864411 w 3407361"/>
              <a:gd name="connsiteY137" fmla="*/ 995946 h 1322177"/>
              <a:gd name="connsiteX138" fmla="*/ 881080 w 3407361"/>
              <a:gd name="connsiteY138" fmla="*/ 984039 h 1322177"/>
              <a:gd name="connsiteX139" fmla="*/ 909655 w 3407361"/>
              <a:gd name="connsiteY139" fmla="*/ 1022139 h 1322177"/>
              <a:gd name="connsiteX140" fmla="*/ 909655 w 3407361"/>
              <a:gd name="connsiteY140" fmla="*/ 1062621 h 1322177"/>
              <a:gd name="connsiteX141" fmla="*/ 902511 w 3407361"/>
              <a:gd name="connsiteY141" fmla="*/ 1084052 h 1322177"/>
              <a:gd name="connsiteX142" fmla="*/ 881080 w 3407361"/>
              <a:gd name="connsiteY142" fmla="*/ 1105483 h 1322177"/>
              <a:gd name="connsiteX143" fmla="*/ 842980 w 3407361"/>
              <a:gd name="connsiteY143" fmla="*/ 1119771 h 1322177"/>
              <a:gd name="connsiteX144" fmla="*/ 828692 w 3407361"/>
              <a:gd name="connsiteY144" fmla="*/ 1136439 h 1322177"/>
              <a:gd name="connsiteX145" fmla="*/ 812023 w 3407361"/>
              <a:gd name="connsiteY145" fmla="*/ 1157871 h 1322177"/>
              <a:gd name="connsiteX146" fmla="*/ 783448 w 3407361"/>
              <a:gd name="connsiteY146" fmla="*/ 1165014 h 1322177"/>
              <a:gd name="connsiteX147" fmla="*/ 766780 w 3407361"/>
              <a:gd name="connsiteY147" fmla="*/ 1172158 h 1322177"/>
              <a:gd name="connsiteX148" fmla="*/ 752492 w 3407361"/>
              <a:gd name="connsiteY148" fmla="*/ 1174539 h 1322177"/>
              <a:gd name="connsiteX149" fmla="*/ 745348 w 3407361"/>
              <a:gd name="connsiteY149" fmla="*/ 1160252 h 1322177"/>
              <a:gd name="connsiteX150" fmla="*/ 745348 w 3407361"/>
              <a:gd name="connsiteY150" fmla="*/ 1160252 h 1322177"/>
              <a:gd name="connsiteX151" fmla="*/ 735823 w 3407361"/>
              <a:gd name="connsiteY151" fmla="*/ 1186446 h 1322177"/>
              <a:gd name="connsiteX152" fmla="*/ 716773 w 3407361"/>
              <a:gd name="connsiteY152" fmla="*/ 1200733 h 1322177"/>
              <a:gd name="connsiteX153" fmla="*/ 700105 w 3407361"/>
              <a:gd name="connsiteY153" fmla="*/ 1207877 h 1322177"/>
              <a:gd name="connsiteX154" fmla="*/ 700105 w 3407361"/>
              <a:gd name="connsiteY154" fmla="*/ 1186446 h 1322177"/>
              <a:gd name="connsiteX155" fmla="*/ 688198 w 3407361"/>
              <a:gd name="connsiteY155" fmla="*/ 1165014 h 1322177"/>
              <a:gd name="connsiteX156" fmla="*/ 690580 w 3407361"/>
              <a:gd name="connsiteY156" fmla="*/ 1210258 h 1322177"/>
              <a:gd name="connsiteX157" fmla="*/ 678673 w 3407361"/>
              <a:gd name="connsiteY157" fmla="*/ 1226927 h 1322177"/>
              <a:gd name="connsiteX158" fmla="*/ 669148 w 3407361"/>
              <a:gd name="connsiteY158" fmla="*/ 1217402 h 1322177"/>
              <a:gd name="connsiteX159" fmla="*/ 647717 w 3407361"/>
              <a:gd name="connsiteY159" fmla="*/ 1210258 h 1322177"/>
              <a:gd name="connsiteX160" fmla="*/ 631048 w 3407361"/>
              <a:gd name="connsiteY160" fmla="*/ 1205496 h 1322177"/>
              <a:gd name="connsiteX161" fmla="*/ 614380 w 3407361"/>
              <a:gd name="connsiteY161" fmla="*/ 1234071 h 1322177"/>
              <a:gd name="connsiteX162" fmla="*/ 588186 w 3407361"/>
              <a:gd name="connsiteY162" fmla="*/ 1248358 h 1322177"/>
              <a:gd name="connsiteX163" fmla="*/ 566755 w 3407361"/>
              <a:gd name="connsiteY163" fmla="*/ 1274552 h 1322177"/>
              <a:gd name="connsiteX164" fmla="*/ 557230 w 3407361"/>
              <a:gd name="connsiteY164" fmla="*/ 1288840 h 1322177"/>
              <a:gd name="connsiteX165" fmla="*/ 545324 w 3407361"/>
              <a:gd name="connsiteY165" fmla="*/ 1307889 h 1322177"/>
              <a:gd name="connsiteX166" fmla="*/ 514367 w 3407361"/>
              <a:gd name="connsiteY166" fmla="*/ 1322177 h 1322177"/>
              <a:gd name="connsiteX167" fmla="*/ 488173 w 3407361"/>
              <a:gd name="connsiteY167" fmla="*/ 1310271 h 1322177"/>
              <a:gd name="connsiteX168" fmla="*/ 471505 w 3407361"/>
              <a:gd name="connsiteY168" fmla="*/ 1300746 h 1322177"/>
              <a:gd name="connsiteX169" fmla="*/ 452455 w 3407361"/>
              <a:gd name="connsiteY169" fmla="*/ 1295983 h 1322177"/>
              <a:gd name="connsiteX170" fmla="*/ 431023 w 3407361"/>
              <a:gd name="connsiteY170" fmla="*/ 1279314 h 1322177"/>
              <a:gd name="connsiteX171" fmla="*/ 431023 w 3407361"/>
              <a:gd name="connsiteY171" fmla="*/ 1279314 h 1322177"/>
              <a:gd name="connsiteX172" fmla="*/ 431023 w 3407361"/>
              <a:gd name="connsiteY172" fmla="*/ 1279314 h 1322177"/>
              <a:gd name="connsiteX173" fmla="*/ 397686 w 3407361"/>
              <a:gd name="connsiteY173" fmla="*/ 1241214 h 1322177"/>
              <a:gd name="connsiteX174" fmla="*/ 388161 w 3407361"/>
              <a:gd name="connsiteY174" fmla="*/ 1229308 h 1322177"/>
              <a:gd name="connsiteX175" fmla="*/ 378636 w 3407361"/>
              <a:gd name="connsiteY175" fmla="*/ 1231689 h 1322177"/>
              <a:gd name="connsiteX176" fmla="*/ 378636 w 3407361"/>
              <a:gd name="connsiteY176" fmla="*/ 1217402 h 1322177"/>
              <a:gd name="connsiteX177" fmla="*/ 373873 w 3407361"/>
              <a:gd name="connsiteY177" fmla="*/ 1203114 h 1322177"/>
              <a:gd name="connsiteX178" fmla="*/ 357205 w 3407361"/>
              <a:gd name="connsiteY178" fmla="*/ 1207877 h 1322177"/>
              <a:gd name="connsiteX179" fmla="*/ 350061 w 3407361"/>
              <a:gd name="connsiteY179" fmla="*/ 1186446 h 1322177"/>
              <a:gd name="connsiteX180" fmla="*/ 335773 w 3407361"/>
              <a:gd name="connsiteY180" fmla="*/ 1167396 h 1322177"/>
              <a:gd name="connsiteX181" fmla="*/ 350061 w 3407361"/>
              <a:gd name="connsiteY181" fmla="*/ 1155489 h 1322177"/>
              <a:gd name="connsiteX182" fmla="*/ 342917 w 3407361"/>
              <a:gd name="connsiteY182" fmla="*/ 1131677 h 1322177"/>
              <a:gd name="connsiteX183" fmla="*/ 326248 w 3407361"/>
              <a:gd name="connsiteY183" fmla="*/ 1119771 h 1322177"/>
              <a:gd name="connsiteX184" fmla="*/ 333392 w 3407361"/>
              <a:gd name="connsiteY184" fmla="*/ 1103102 h 1322177"/>
              <a:gd name="connsiteX185" fmla="*/ 345298 w 3407361"/>
              <a:gd name="connsiteY185" fmla="*/ 1105483 h 1322177"/>
              <a:gd name="connsiteX186" fmla="*/ 373873 w 3407361"/>
              <a:gd name="connsiteY186" fmla="*/ 1110246 h 1322177"/>
              <a:gd name="connsiteX187" fmla="*/ 371492 w 3407361"/>
              <a:gd name="connsiteY187" fmla="*/ 1086433 h 1322177"/>
              <a:gd name="connsiteX188" fmla="*/ 397686 w 3407361"/>
              <a:gd name="connsiteY188" fmla="*/ 1067383 h 1322177"/>
              <a:gd name="connsiteX189" fmla="*/ 402449 w 3407361"/>
              <a:gd name="connsiteY189" fmla="*/ 1010233 h 1322177"/>
              <a:gd name="connsiteX190" fmla="*/ 364348 w 3407361"/>
              <a:gd name="connsiteY190" fmla="*/ 969752 h 1322177"/>
              <a:gd name="connsiteX191" fmla="*/ 345298 w 3407361"/>
              <a:gd name="connsiteY191" fmla="*/ 934033 h 1322177"/>
              <a:gd name="connsiteX192" fmla="*/ 307198 w 3407361"/>
              <a:gd name="connsiteY192" fmla="*/ 900696 h 1322177"/>
              <a:gd name="connsiteX193" fmla="*/ 302436 w 3407361"/>
              <a:gd name="connsiteY193" fmla="*/ 834021 h 1322177"/>
              <a:gd name="connsiteX194" fmla="*/ 321486 w 3407361"/>
              <a:gd name="connsiteY194" fmla="*/ 805446 h 1322177"/>
              <a:gd name="connsiteX195" fmla="*/ 321486 w 3407361"/>
              <a:gd name="connsiteY195" fmla="*/ 805446 h 1322177"/>
              <a:gd name="connsiteX196" fmla="*/ 304817 w 3407361"/>
              <a:gd name="connsiteY196" fmla="*/ 769727 h 1322177"/>
              <a:gd name="connsiteX197" fmla="*/ 283386 w 3407361"/>
              <a:gd name="connsiteY197" fmla="*/ 755439 h 1322177"/>
              <a:gd name="connsiteX198" fmla="*/ 276242 w 3407361"/>
              <a:gd name="connsiteY198" fmla="*/ 738771 h 1322177"/>
              <a:gd name="connsiteX199" fmla="*/ 259573 w 3407361"/>
              <a:gd name="connsiteY199" fmla="*/ 717339 h 1322177"/>
              <a:gd name="connsiteX200" fmla="*/ 240523 w 3407361"/>
              <a:gd name="connsiteY200" fmla="*/ 693527 h 1322177"/>
              <a:gd name="connsiteX201" fmla="*/ 214330 w 3407361"/>
              <a:gd name="connsiteY201" fmla="*/ 684002 h 1322177"/>
              <a:gd name="connsiteX202" fmla="*/ 138130 w 3407361"/>
              <a:gd name="connsiteY202" fmla="*/ 605421 h 1322177"/>
              <a:gd name="connsiteX203" fmla="*/ 71455 w 3407361"/>
              <a:gd name="connsiteY203" fmla="*/ 493502 h 1322177"/>
              <a:gd name="connsiteX204" fmla="*/ 59548 w 3407361"/>
              <a:gd name="connsiteY204" fmla="*/ 436352 h 1322177"/>
              <a:gd name="connsiteX205" fmla="*/ 28592 w 3407361"/>
              <a:gd name="connsiteY205" fmla="*/ 386346 h 1322177"/>
              <a:gd name="connsiteX206" fmla="*/ 28592 w 3407361"/>
              <a:gd name="connsiteY206" fmla="*/ 355389 h 1322177"/>
              <a:gd name="connsiteX207" fmla="*/ 9542 w 3407361"/>
              <a:gd name="connsiteY207" fmla="*/ 305383 h 1322177"/>
              <a:gd name="connsiteX208" fmla="*/ 11923 w 3407361"/>
              <a:gd name="connsiteY208" fmla="*/ 272046 h 1322177"/>
              <a:gd name="connsiteX209" fmla="*/ 4780 w 3407361"/>
              <a:gd name="connsiteY209" fmla="*/ 229183 h 1322177"/>
              <a:gd name="connsiteX210" fmla="*/ 11922 w 3407361"/>
              <a:gd name="connsiteY210" fmla="*/ 202989 h 1322177"/>
              <a:gd name="connsiteX211" fmla="*/ 19066 w 3407361"/>
              <a:gd name="connsiteY211" fmla="*/ 167271 h 1322177"/>
              <a:gd name="connsiteX212" fmla="*/ 9541 w 3407361"/>
              <a:gd name="connsiteY212" fmla="*/ 112502 h 1322177"/>
              <a:gd name="connsiteX213" fmla="*/ 17 w 3407361"/>
              <a:gd name="connsiteY213" fmla="*/ 81546 h 1322177"/>
              <a:gd name="connsiteX214" fmla="*/ 26210 w 3407361"/>
              <a:gd name="connsiteY214" fmla="*/ 62496 h 1322177"/>
              <a:gd name="connsiteX215" fmla="*/ 21449 w 3407361"/>
              <a:gd name="connsiteY215" fmla="*/ 12489 h 1322177"/>
              <a:gd name="connsiteX216" fmla="*/ 3407361 w 3407361"/>
              <a:gd name="connsiteY216" fmla="*/ 0 h 1322177"/>
              <a:gd name="connsiteX217" fmla="*/ 3395185 w 3407361"/>
              <a:gd name="connsiteY217" fmla="*/ 850419 h 1322177"/>
              <a:gd name="connsiteX0" fmla="*/ 3395185 w 3407361"/>
              <a:gd name="connsiteY0" fmla="*/ 850419 h 1322177"/>
              <a:gd name="connsiteX1" fmla="*/ 2846552 w 3407361"/>
              <a:gd name="connsiteY1" fmla="*/ 907256 h 1322177"/>
              <a:gd name="connsiteX2" fmla="*/ 2544628 w 3407361"/>
              <a:gd name="connsiteY2" fmla="*/ 907256 h 1322177"/>
              <a:gd name="connsiteX3" fmla="*/ 2346220 w 3407361"/>
              <a:gd name="connsiteY3" fmla="*/ 933135 h 1322177"/>
              <a:gd name="connsiteX4" fmla="*/ 2173692 w 3407361"/>
              <a:gd name="connsiteY4" fmla="*/ 976267 h 1322177"/>
              <a:gd name="connsiteX5" fmla="*/ 2033605 w 3407361"/>
              <a:gd name="connsiteY5" fmla="*/ 974514 h 1322177"/>
              <a:gd name="connsiteX6" fmla="*/ 1995505 w 3407361"/>
              <a:gd name="connsiteY6" fmla="*/ 943558 h 1322177"/>
              <a:gd name="connsiteX7" fmla="*/ 1962167 w 3407361"/>
              <a:gd name="connsiteY7" fmla="*/ 914983 h 1322177"/>
              <a:gd name="connsiteX8" fmla="*/ 1921686 w 3407361"/>
              <a:gd name="connsiteY8" fmla="*/ 893552 h 1322177"/>
              <a:gd name="connsiteX9" fmla="*/ 1905017 w 3407361"/>
              <a:gd name="connsiteY9" fmla="*/ 888789 h 1322177"/>
              <a:gd name="connsiteX10" fmla="*/ 1905017 w 3407361"/>
              <a:gd name="connsiteY10" fmla="*/ 888789 h 1322177"/>
              <a:gd name="connsiteX11" fmla="*/ 1933592 w 3407361"/>
              <a:gd name="connsiteY11" fmla="*/ 881646 h 1322177"/>
              <a:gd name="connsiteX12" fmla="*/ 1952642 w 3407361"/>
              <a:gd name="connsiteY12" fmla="*/ 874502 h 1322177"/>
              <a:gd name="connsiteX13" fmla="*/ 1933592 w 3407361"/>
              <a:gd name="connsiteY13" fmla="*/ 864977 h 1322177"/>
              <a:gd name="connsiteX14" fmla="*/ 1900255 w 3407361"/>
              <a:gd name="connsiteY14" fmla="*/ 855452 h 1322177"/>
              <a:gd name="connsiteX15" fmla="*/ 1871680 w 3407361"/>
              <a:gd name="connsiteY15" fmla="*/ 841164 h 1322177"/>
              <a:gd name="connsiteX16" fmla="*/ 1840723 w 3407361"/>
              <a:gd name="connsiteY16" fmla="*/ 824496 h 1322177"/>
              <a:gd name="connsiteX17" fmla="*/ 1819292 w 3407361"/>
              <a:gd name="connsiteY17" fmla="*/ 810208 h 1322177"/>
              <a:gd name="connsiteX18" fmla="*/ 1814530 w 3407361"/>
              <a:gd name="connsiteY18" fmla="*/ 791158 h 1322177"/>
              <a:gd name="connsiteX19" fmla="*/ 1843105 w 3407361"/>
              <a:gd name="connsiteY19" fmla="*/ 800683 h 1322177"/>
              <a:gd name="connsiteX20" fmla="*/ 1843105 w 3407361"/>
              <a:gd name="connsiteY20" fmla="*/ 800683 h 1322177"/>
              <a:gd name="connsiteX21" fmla="*/ 1871680 w 3407361"/>
              <a:gd name="connsiteY21" fmla="*/ 803064 h 1322177"/>
              <a:gd name="connsiteX22" fmla="*/ 1916923 w 3407361"/>
              <a:gd name="connsiteY22" fmla="*/ 812589 h 1322177"/>
              <a:gd name="connsiteX23" fmla="*/ 1916923 w 3407361"/>
              <a:gd name="connsiteY23" fmla="*/ 812589 h 1322177"/>
              <a:gd name="connsiteX24" fmla="*/ 1897873 w 3407361"/>
              <a:gd name="connsiteY24" fmla="*/ 781633 h 1322177"/>
              <a:gd name="connsiteX25" fmla="*/ 1862155 w 3407361"/>
              <a:gd name="connsiteY25" fmla="*/ 788777 h 1322177"/>
              <a:gd name="connsiteX26" fmla="*/ 1838342 w 3407361"/>
              <a:gd name="connsiteY26" fmla="*/ 781633 h 1322177"/>
              <a:gd name="connsiteX27" fmla="*/ 1812148 w 3407361"/>
              <a:gd name="connsiteY27" fmla="*/ 779252 h 1322177"/>
              <a:gd name="connsiteX28" fmla="*/ 1785955 w 3407361"/>
              <a:gd name="connsiteY28" fmla="*/ 788777 h 1322177"/>
              <a:gd name="connsiteX29" fmla="*/ 1757380 w 3407361"/>
              <a:gd name="connsiteY29" fmla="*/ 795921 h 1322177"/>
              <a:gd name="connsiteX30" fmla="*/ 1728805 w 3407361"/>
              <a:gd name="connsiteY30" fmla="*/ 795921 h 1322177"/>
              <a:gd name="connsiteX31" fmla="*/ 1702611 w 3407361"/>
              <a:gd name="connsiteY31" fmla="*/ 781633 h 1322177"/>
              <a:gd name="connsiteX32" fmla="*/ 1678798 w 3407361"/>
              <a:gd name="connsiteY32" fmla="*/ 793539 h 1322177"/>
              <a:gd name="connsiteX33" fmla="*/ 1664511 w 3407361"/>
              <a:gd name="connsiteY33" fmla="*/ 788777 h 1322177"/>
              <a:gd name="connsiteX34" fmla="*/ 1628792 w 3407361"/>
              <a:gd name="connsiteY34" fmla="*/ 795921 h 1322177"/>
              <a:gd name="connsiteX35" fmla="*/ 1593073 w 3407361"/>
              <a:gd name="connsiteY35" fmla="*/ 795921 h 1322177"/>
              <a:gd name="connsiteX36" fmla="*/ 1569261 w 3407361"/>
              <a:gd name="connsiteY36" fmla="*/ 791158 h 1322177"/>
              <a:gd name="connsiteX37" fmla="*/ 1547830 w 3407361"/>
              <a:gd name="connsiteY37" fmla="*/ 776871 h 1322177"/>
              <a:gd name="connsiteX38" fmla="*/ 1547830 w 3407361"/>
              <a:gd name="connsiteY38" fmla="*/ 762583 h 1322177"/>
              <a:gd name="connsiteX39" fmla="*/ 1524017 w 3407361"/>
              <a:gd name="connsiteY39" fmla="*/ 798302 h 1322177"/>
              <a:gd name="connsiteX40" fmla="*/ 1528780 w 3407361"/>
              <a:gd name="connsiteY40" fmla="*/ 819733 h 1322177"/>
              <a:gd name="connsiteX41" fmla="*/ 1533542 w 3407361"/>
              <a:gd name="connsiteY41" fmla="*/ 836402 h 1322177"/>
              <a:gd name="connsiteX42" fmla="*/ 1578786 w 3407361"/>
              <a:gd name="connsiteY42" fmla="*/ 822114 h 1322177"/>
              <a:gd name="connsiteX43" fmla="*/ 1614505 w 3407361"/>
              <a:gd name="connsiteY43" fmla="*/ 819733 h 1322177"/>
              <a:gd name="connsiteX44" fmla="*/ 1654986 w 3407361"/>
              <a:gd name="connsiteY44" fmla="*/ 812589 h 1322177"/>
              <a:gd name="connsiteX45" fmla="*/ 1676417 w 3407361"/>
              <a:gd name="connsiteY45" fmla="*/ 812589 h 1322177"/>
              <a:gd name="connsiteX46" fmla="*/ 1702611 w 3407361"/>
              <a:gd name="connsiteY46" fmla="*/ 810208 h 1322177"/>
              <a:gd name="connsiteX47" fmla="*/ 1728805 w 3407361"/>
              <a:gd name="connsiteY47" fmla="*/ 826877 h 1322177"/>
              <a:gd name="connsiteX48" fmla="*/ 1750236 w 3407361"/>
              <a:gd name="connsiteY48" fmla="*/ 826877 h 1322177"/>
              <a:gd name="connsiteX49" fmla="*/ 1781192 w 3407361"/>
              <a:gd name="connsiteY49" fmla="*/ 836402 h 1322177"/>
              <a:gd name="connsiteX50" fmla="*/ 1795480 w 3407361"/>
              <a:gd name="connsiteY50" fmla="*/ 845927 h 1322177"/>
              <a:gd name="connsiteX51" fmla="*/ 1795480 w 3407361"/>
              <a:gd name="connsiteY51" fmla="*/ 864977 h 1322177"/>
              <a:gd name="connsiteX52" fmla="*/ 1724042 w 3407361"/>
              <a:gd name="connsiteY52" fmla="*/ 862596 h 1322177"/>
              <a:gd name="connsiteX53" fmla="*/ 1635936 w 3407361"/>
              <a:gd name="connsiteY53" fmla="*/ 872121 h 1322177"/>
              <a:gd name="connsiteX54" fmla="*/ 1550211 w 3407361"/>
              <a:gd name="connsiteY54" fmla="*/ 879264 h 1322177"/>
              <a:gd name="connsiteX55" fmla="*/ 1440673 w 3407361"/>
              <a:gd name="connsiteY55" fmla="*/ 903077 h 1322177"/>
              <a:gd name="connsiteX56" fmla="*/ 1340661 w 3407361"/>
              <a:gd name="connsiteY56" fmla="*/ 931652 h 1322177"/>
              <a:gd name="connsiteX57" fmla="*/ 1252555 w 3407361"/>
              <a:gd name="connsiteY57" fmla="*/ 974514 h 1322177"/>
              <a:gd name="connsiteX58" fmla="*/ 1193023 w 3407361"/>
              <a:gd name="connsiteY58" fmla="*/ 1007852 h 1322177"/>
              <a:gd name="connsiteX59" fmla="*/ 1114442 w 3407361"/>
              <a:gd name="connsiteY59" fmla="*/ 1034046 h 1322177"/>
              <a:gd name="connsiteX60" fmla="*/ 1026336 w 3407361"/>
              <a:gd name="connsiteY60" fmla="*/ 1065002 h 1322177"/>
              <a:gd name="connsiteX61" fmla="*/ 992998 w 3407361"/>
              <a:gd name="connsiteY61" fmla="*/ 1076908 h 1322177"/>
              <a:gd name="connsiteX62" fmla="*/ 971567 w 3407361"/>
              <a:gd name="connsiteY62" fmla="*/ 1069764 h 1322177"/>
              <a:gd name="connsiteX63" fmla="*/ 981092 w 3407361"/>
              <a:gd name="connsiteY63" fmla="*/ 1045952 h 1322177"/>
              <a:gd name="connsiteX64" fmla="*/ 995380 w 3407361"/>
              <a:gd name="connsiteY64" fmla="*/ 1029283 h 1322177"/>
              <a:gd name="connsiteX65" fmla="*/ 1007286 w 3407361"/>
              <a:gd name="connsiteY65" fmla="*/ 1010233 h 1322177"/>
              <a:gd name="connsiteX66" fmla="*/ 1007286 w 3407361"/>
              <a:gd name="connsiteY66" fmla="*/ 1010233 h 1322177"/>
              <a:gd name="connsiteX67" fmla="*/ 1038242 w 3407361"/>
              <a:gd name="connsiteY67" fmla="*/ 988802 h 1322177"/>
              <a:gd name="connsiteX68" fmla="*/ 1059673 w 3407361"/>
              <a:gd name="connsiteY68" fmla="*/ 995946 h 1322177"/>
              <a:gd name="connsiteX69" fmla="*/ 1069198 w 3407361"/>
              <a:gd name="connsiteY69" fmla="*/ 1024521 h 1322177"/>
              <a:gd name="connsiteX70" fmla="*/ 1085867 w 3407361"/>
              <a:gd name="connsiteY70" fmla="*/ 1022139 h 1322177"/>
              <a:gd name="connsiteX71" fmla="*/ 1083486 w 3407361"/>
              <a:gd name="connsiteY71" fmla="*/ 1003089 h 1322177"/>
              <a:gd name="connsiteX72" fmla="*/ 1083486 w 3407361"/>
              <a:gd name="connsiteY72" fmla="*/ 1003089 h 1322177"/>
              <a:gd name="connsiteX73" fmla="*/ 1093011 w 3407361"/>
              <a:gd name="connsiteY73" fmla="*/ 974514 h 1322177"/>
              <a:gd name="connsiteX74" fmla="*/ 1112061 w 3407361"/>
              <a:gd name="connsiteY74" fmla="*/ 964989 h 1322177"/>
              <a:gd name="connsiteX75" fmla="*/ 1090630 w 3407361"/>
              <a:gd name="connsiteY75" fmla="*/ 967371 h 1322177"/>
              <a:gd name="connsiteX76" fmla="*/ 1047767 w 3407361"/>
              <a:gd name="connsiteY76" fmla="*/ 976896 h 1322177"/>
              <a:gd name="connsiteX77" fmla="*/ 1026336 w 3407361"/>
              <a:gd name="connsiteY77" fmla="*/ 969752 h 1322177"/>
              <a:gd name="connsiteX78" fmla="*/ 997761 w 3407361"/>
              <a:gd name="connsiteY78" fmla="*/ 969752 h 1322177"/>
              <a:gd name="connsiteX79" fmla="*/ 988236 w 3407361"/>
              <a:gd name="connsiteY79" fmla="*/ 960227 h 1322177"/>
              <a:gd name="connsiteX80" fmla="*/ 1012048 w 3407361"/>
              <a:gd name="connsiteY80" fmla="*/ 948321 h 1322177"/>
              <a:gd name="connsiteX81" fmla="*/ 1062055 w 3407361"/>
              <a:gd name="connsiteY81" fmla="*/ 936414 h 1322177"/>
              <a:gd name="connsiteX82" fmla="*/ 1093011 w 3407361"/>
              <a:gd name="connsiteY82" fmla="*/ 929271 h 1322177"/>
              <a:gd name="connsiteX83" fmla="*/ 1116823 w 3407361"/>
              <a:gd name="connsiteY83" fmla="*/ 912602 h 1322177"/>
              <a:gd name="connsiteX84" fmla="*/ 1195405 w 3407361"/>
              <a:gd name="connsiteY84" fmla="*/ 895933 h 1322177"/>
              <a:gd name="connsiteX85" fmla="*/ 1214455 w 3407361"/>
              <a:gd name="connsiteY85" fmla="*/ 884027 h 1322177"/>
              <a:gd name="connsiteX86" fmla="*/ 1183498 w 3407361"/>
              <a:gd name="connsiteY86" fmla="*/ 879264 h 1322177"/>
              <a:gd name="connsiteX87" fmla="*/ 1114442 w 3407361"/>
              <a:gd name="connsiteY87" fmla="*/ 895933 h 1322177"/>
              <a:gd name="connsiteX88" fmla="*/ 1071580 w 3407361"/>
              <a:gd name="connsiteY88" fmla="*/ 907839 h 1322177"/>
              <a:gd name="connsiteX89" fmla="*/ 1047767 w 3407361"/>
              <a:gd name="connsiteY89" fmla="*/ 924508 h 1322177"/>
              <a:gd name="connsiteX90" fmla="*/ 1004905 w 3407361"/>
              <a:gd name="connsiteY90" fmla="*/ 931652 h 1322177"/>
              <a:gd name="connsiteX91" fmla="*/ 983473 w 3407361"/>
              <a:gd name="connsiteY91" fmla="*/ 926889 h 1322177"/>
              <a:gd name="connsiteX92" fmla="*/ 959661 w 3407361"/>
              <a:gd name="connsiteY92" fmla="*/ 931652 h 1322177"/>
              <a:gd name="connsiteX93" fmla="*/ 940611 w 3407361"/>
              <a:gd name="connsiteY93" fmla="*/ 917364 h 1322177"/>
              <a:gd name="connsiteX94" fmla="*/ 919180 w 3407361"/>
              <a:gd name="connsiteY94" fmla="*/ 910221 h 1322177"/>
              <a:gd name="connsiteX95" fmla="*/ 888223 w 3407361"/>
              <a:gd name="connsiteY95" fmla="*/ 910221 h 1322177"/>
              <a:gd name="connsiteX96" fmla="*/ 869173 w 3407361"/>
              <a:gd name="connsiteY96" fmla="*/ 917364 h 1322177"/>
              <a:gd name="connsiteX97" fmla="*/ 869173 w 3407361"/>
              <a:gd name="connsiteY97" fmla="*/ 898314 h 1322177"/>
              <a:gd name="connsiteX98" fmla="*/ 862030 w 3407361"/>
              <a:gd name="connsiteY98" fmla="*/ 872121 h 1322177"/>
              <a:gd name="connsiteX99" fmla="*/ 854886 w 3407361"/>
              <a:gd name="connsiteY99" fmla="*/ 841164 h 1322177"/>
              <a:gd name="connsiteX100" fmla="*/ 859648 w 3407361"/>
              <a:gd name="connsiteY100" fmla="*/ 812589 h 1322177"/>
              <a:gd name="connsiteX101" fmla="*/ 873936 w 3407361"/>
              <a:gd name="connsiteY101" fmla="*/ 791158 h 1322177"/>
              <a:gd name="connsiteX102" fmla="*/ 842980 w 3407361"/>
              <a:gd name="connsiteY102" fmla="*/ 817352 h 1322177"/>
              <a:gd name="connsiteX103" fmla="*/ 816786 w 3407361"/>
              <a:gd name="connsiteY103" fmla="*/ 817352 h 1322177"/>
              <a:gd name="connsiteX104" fmla="*/ 783448 w 3407361"/>
              <a:gd name="connsiteY104" fmla="*/ 819733 h 1322177"/>
              <a:gd name="connsiteX105" fmla="*/ 754873 w 3407361"/>
              <a:gd name="connsiteY105" fmla="*/ 812589 h 1322177"/>
              <a:gd name="connsiteX106" fmla="*/ 731061 w 3407361"/>
              <a:gd name="connsiteY106" fmla="*/ 791158 h 1322177"/>
              <a:gd name="connsiteX107" fmla="*/ 707248 w 3407361"/>
              <a:gd name="connsiteY107" fmla="*/ 784014 h 1322177"/>
              <a:gd name="connsiteX108" fmla="*/ 662005 w 3407361"/>
              <a:gd name="connsiteY108" fmla="*/ 791158 h 1322177"/>
              <a:gd name="connsiteX109" fmla="*/ 619142 w 3407361"/>
              <a:gd name="connsiteY109" fmla="*/ 798302 h 1322177"/>
              <a:gd name="connsiteX110" fmla="*/ 573898 w 3407361"/>
              <a:gd name="connsiteY110" fmla="*/ 805446 h 1322177"/>
              <a:gd name="connsiteX111" fmla="*/ 554848 w 3407361"/>
              <a:gd name="connsiteY111" fmla="*/ 793539 h 1322177"/>
              <a:gd name="connsiteX112" fmla="*/ 550086 w 3407361"/>
              <a:gd name="connsiteY112" fmla="*/ 776871 h 1322177"/>
              <a:gd name="connsiteX113" fmla="*/ 540561 w 3407361"/>
              <a:gd name="connsiteY113" fmla="*/ 753058 h 1322177"/>
              <a:gd name="connsiteX114" fmla="*/ 540561 w 3407361"/>
              <a:gd name="connsiteY114" fmla="*/ 753058 h 1322177"/>
              <a:gd name="connsiteX115" fmla="*/ 545323 w 3407361"/>
              <a:gd name="connsiteY115" fmla="*/ 805446 h 1322177"/>
              <a:gd name="connsiteX116" fmla="*/ 559611 w 3407361"/>
              <a:gd name="connsiteY116" fmla="*/ 822114 h 1322177"/>
              <a:gd name="connsiteX117" fmla="*/ 609617 w 3407361"/>
              <a:gd name="connsiteY117" fmla="*/ 826877 h 1322177"/>
              <a:gd name="connsiteX118" fmla="*/ 659623 w 3407361"/>
              <a:gd name="connsiteY118" fmla="*/ 814971 h 1322177"/>
              <a:gd name="connsiteX119" fmla="*/ 692961 w 3407361"/>
              <a:gd name="connsiteY119" fmla="*/ 810208 h 1322177"/>
              <a:gd name="connsiteX120" fmla="*/ 723917 w 3407361"/>
              <a:gd name="connsiteY120" fmla="*/ 817352 h 1322177"/>
              <a:gd name="connsiteX121" fmla="*/ 740586 w 3407361"/>
              <a:gd name="connsiteY121" fmla="*/ 843546 h 1322177"/>
              <a:gd name="connsiteX122" fmla="*/ 766780 w 3407361"/>
              <a:gd name="connsiteY122" fmla="*/ 843546 h 1322177"/>
              <a:gd name="connsiteX123" fmla="*/ 802498 w 3407361"/>
              <a:gd name="connsiteY123" fmla="*/ 838783 h 1322177"/>
              <a:gd name="connsiteX124" fmla="*/ 831073 w 3407361"/>
              <a:gd name="connsiteY124" fmla="*/ 848308 h 1322177"/>
              <a:gd name="connsiteX125" fmla="*/ 838217 w 3407361"/>
              <a:gd name="connsiteY125" fmla="*/ 893552 h 1322177"/>
              <a:gd name="connsiteX126" fmla="*/ 850123 w 3407361"/>
              <a:gd name="connsiteY126" fmla="*/ 931652 h 1322177"/>
              <a:gd name="connsiteX127" fmla="*/ 850123 w 3407361"/>
              <a:gd name="connsiteY127" fmla="*/ 948321 h 1322177"/>
              <a:gd name="connsiteX128" fmla="*/ 840598 w 3407361"/>
              <a:gd name="connsiteY128" fmla="*/ 964989 h 1322177"/>
              <a:gd name="connsiteX129" fmla="*/ 823930 w 3407361"/>
              <a:gd name="connsiteY129" fmla="*/ 974514 h 1322177"/>
              <a:gd name="connsiteX130" fmla="*/ 802498 w 3407361"/>
              <a:gd name="connsiteY130" fmla="*/ 979277 h 1322177"/>
              <a:gd name="connsiteX131" fmla="*/ 781067 w 3407361"/>
              <a:gd name="connsiteY131" fmla="*/ 979277 h 1322177"/>
              <a:gd name="connsiteX132" fmla="*/ 769161 w 3407361"/>
              <a:gd name="connsiteY132" fmla="*/ 988802 h 1322177"/>
              <a:gd name="connsiteX133" fmla="*/ 769161 w 3407361"/>
              <a:gd name="connsiteY133" fmla="*/ 988802 h 1322177"/>
              <a:gd name="connsiteX134" fmla="*/ 800117 w 3407361"/>
              <a:gd name="connsiteY134" fmla="*/ 991183 h 1322177"/>
              <a:gd name="connsiteX135" fmla="*/ 816786 w 3407361"/>
              <a:gd name="connsiteY135" fmla="*/ 1003089 h 1322177"/>
              <a:gd name="connsiteX136" fmla="*/ 838217 w 3407361"/>
              <a:gd name="connsiteY136" fmla="*/ 993564 h 1322177"/>
              <a:gd name="connsiteX137" fmla="*/ 838217 w 3407361"/>
              <a:gd name="connsiteY137" fmla="*/ 993564 h 1322177"/>
              <a:gd name="connsiteX138" fmla="*/ 864411 w 3407361"/>
              <a:gd name="connsiteY138" fmla="*/ 995946 h 1322177"/>
              <a:gd name="connsiteX139" fmla="*/ 881080 w 3407361"/>
              <a:gd name="connsiteY139" fmla="*/ 984039 h 1322177"/>
              <a:gd name="connsiteX140" fmla="*/ 909655 w 3407361"/>
              <a:gd name="connsiteY140" fmla="*/ 1022139 h 1322177"/>
              <a:gd name="connsiteX141" fmla="*/ 909655 w 3407361"/>
              <a:gd name="connsiteY141" fmla="*/ 1062621 h 1322177"/>
              <a:gd name="connsiteX142" fmla="*/ 902511 w 3407361"/>
              <a:gd name="connsiteY142" fmla="*/ 1084052 h 1322177"/>
              <a:gd name="connsiteX143" fmla="*/ 881080 w 3407361"/>
              <a:gd name="connsiteY143" fmla="*/ 1105483 h 1322177"/>
              <a:gd name="connsiteX144" fmla="*/ 842980 w 3407361"/>
              <a:gd name="connsiteY144" fmla="*/ 1119771 h 1322177"/>
              <a:gd name="connsiteX145" fmla="*/ 828692 w 3407361"/>
              <a:gd name="connsiteY145" fmla="*/ 1136439 h 1322177"/>
              <a:gd name="connsiteX146" fmla="*/ 812023 w 3407361"/>
              <a:gd name="connsiteY146" fmla="*/ 1157871 h 1322177"/>
              <a:gd name="connsiteX147" fmla="*/ 783448 w 3407361"/>
              <a:gd name="connsiteY147" fmla="*/ 1165014 h 1322177"/>
              <a:gd name="connsiteX148" fmla="*/ 766780 w 3407361"/>
              <a:gd name="connsiteY148" fmla="*/ 1172158 h 1322177"/>
              <a:gd name="connsiteX149" fmla="*/ 752492 w 3407361"/>
              <a:gd name="connsiteY149" fmla="*/ 1174539 h 1322177"/>
              <a:gd name="connsiteX150" fmla="*/ 745348 w 3407361"/>
              <a:gd name="connsiteY150" fmla="*/ 1160252 h 1322177"/>
              <a:gd name="connsiteX151" fmla="*/ 745348 w 3407361"/>
              <a:gd name="connsiteY151" fmla="*/ 1160252 h 1322177"/>
              <a:gd name="connsiteX152" fmla="*/ 735823 w 3407361"/>
              <a:gd name="connsiteY152" fmla="*/ 1186446 h 1322177"/>
              <a:gd name="connsiteX153" fmla="*/ 716773 w 3407361"/>
              <a:gd name="connsiteY153" fmla="*/ 1200733 h 1322177"/>
              <a:gd name="connsiteX154" fmla="*/ 700105 w 3407361"/>
              <a:gd name="connsiteY154" fmla="*/ 1207877 h 1322177"/>
              <a:gd name="connsiteX155" fmla="*/ 700105 w 3407361"/>
              <a:gd name="connsiteY155" fmla="*/ 1186446 h 1322177"/>
              <a:gd name="connsiteX156" fmla="*/ 688198 w 3407361"/>
              <a:gd name="connsiteY156" fmla="*/ 1165014 h 1322177"/>
              <a:gd name="connsiteX157" fmla="*/ 690580 w 3407361"/>
              <a:gd name="connsiteY157" fmla="*/ 1210258 h 1322177"/>
              <a:gd name="connsiteX158" fmla="*/ 678673 w 3407361"/>
              <a:gd name="connsiteY158" fmla="*/ 1226927 h 1322177"/>
              <a:gd name="connsiteX159" fmla="*/ 669148 w 3407361"/>
              <a:gd name="connsiteY159" fmla="*/ 1217402 h 1322177"/>
              <a:gd name="connsiteX160" fmla="*/ 647717 w 3407361"/>
              <a:gd name="connsiteY160" fmla="*/ 1210258 h 1322177"/>
              <a:gd name="connsiteX161" fmla="*/ 631048 w 3407361"/>
              <a:gd name="connsiteY161" fmla="*/ 1205496 h 1322177"/>
              <a:gd name="connsiteX162" fmla="*/ 614380 w 3407361"/>
              <a:gd name="connsiteY162" fmla="*/ 1234071 h 1322177"/>
              <a:gd name="connsiteX163" fmla="*/ 588186 w 3407361"/>
              <a:gd name="connsiteY163" fmla="*/ 1248358 h 1322177"/>
              <a:gd name="connsiteX164" fmla="*/ 566755 w 3407361"/>
              <a:gd name="connsiteY164" fmla="*/ 1274552 h 1322177"/>
              <a:gd name="connsiteX165" fmla="*/ 557230 w 3407361"/>
              <a:gd name="connsiteY165" fmla="*/ 1288840 h 1322177"/>
              <a:gd name="connsiteX166" fmla="*/ 545324 w 3407361"/>
              <a:gd name="connsiteY166" fmla="*/ 1307889 h 1322177"/>
              <a:gd name="connsiteX167" fmla="*/ 514367 w 3407361"/>
              <a:gd name="connsiteY167" fmla="*/ 1322177 h 1322177"/>
              <a:gd name="connsiteX168" fmla="*/ 488173 w 3407361"/>
              <a:gd name="connsiteY168" fmla="*/ 1310271 h 1322177"/>
              <a:gd name="connsiteX169" fmla="*/ 471505 w 3407361"/>
              <a:gd name="connsiteY169" fmla="*/ 1300746 h 1322177"/>
              <a:gd name="connsiteX170" fmla="*/ 452455 w 3407361"/>
              <a:gd name="connsiteY170" fmla="*/ 1295983 h 1322177"/>
              <a:gd name="connsiteX171" fmla="*/ 431023 w 3407361"/>
              <a:gd name="connsiteY171" fmla="*/ 1279314 h 1322177"/>
              <a:gd name="connsiteX172" fmla="*/ 431023 w 3407361"/>
              <a:gd name="connsiteY172" fmla="*/ 1279314 h 1322177"/>
              <a:gd name="connsiteX173" fmla="*/ 431023 w 3407361"/>
              <a:gd name="connsiteY173" fmla="*/ 1279314 h 1322177"/>
              <a:gd name="connsiteX174" fmla="*/ 397686 w 3407361"/>
              <a:gd name="connsiteY174" fmla="*/ 1241214 h 1322177"/>
              <a:gd name="connsiteX175" fmla="*/ 388161 w 3407361"/>
              <a:gd name="connsiteY175" fmla="*/ 1229308 h 1322177"/>
              <a:gd name="connsiteX176" fmla="*/ 378636 w 3407361"/>
              <a:gd name="connsiteY176" fmla="*/ 1231689 h 1322177"/>
              <a:gd name="connsiteX177" fmla="*/ 378636 w 3407361"/>
              <a:gd name="connsiteY177" fmla="*/ 1217402 h 1322177"/>
              <a:gd name="connsiteX178" fmla="*/ 373873 w 3407361"/>
              <a:gd name="connsiteY178" fmla="*/ 1203114 h 1322177"/>
              <a:gd name="connsiteX179" fmla="*/ 357205 w 3407361"/>
              <a:gd name="connsiteY179" fmla="*/ 1207877 h 1322177"/>
              <a:gd name="connsiteX180" fmla="*/ 350061 w 3407361"/>
              <a:gd name="connsiteY180" fmla="*/ 1186446 h 1322177"/>
              <a:gd name="connsiteX181" fmla="*/ 335773 w 3407361"/>
              <a:gd name="connsiteY181" fmla="*/ 1167396 h 1322177"/>
              <a:gd name="connsiteX182" fmla="*/ 350061 w 3407361"/>
              <a:gd name="connsiteY182" fmla="*/ 1155489 h 1322177"/>
              <a:gd name="connsiteX183" fmla="*/ 342917 w 3407361"/>
              <a:gd name="connsiteY183" fmla="*/ 1131677 h 1322177"/>
              <a:gd name="connsiteX184" fmla="*/ 326248 w 3407361"/>
              <a:gd name="connsiteY184" fmla="*/ 1119771 h 1322177"/>
              <a:gd name="connsiteX185" fmla="*/ 333392 w 3407361"/>
              <a:gd name="connsiteY185" fmla="*/ 1103102 h 1322177"/>
              <a:gd name="connsiteX186" fmla="*/ 345298 w 3407361"/>
              <a:gd name="connsiteY186" fmla="*/ 1105483 h 1322177"/>
              <a:gd name="connsiteX187" fmla="*/ 373873 w 3407361"/>
              <a:gd name="connsiteY187" fmla="*/ 1110246 h 1322177"/>
              <a:gd name="connsiteX188" fmla="*/ 371492 w 3407361"/>
              <a:gd name="connsiteY188" fmla="*/ 1086433 h 1322177"/>
              <a:gd name="connsiteX189" fmla="*/ 397686 w 3407361"/>
              <a:gd name="connsiteY189" fmla="*/ 1067383 h 1322177"/>
              <a:gd name="connsiteX190" fmla="*/ 402449 w 3407361"/>
              <a:gd name="connsiteY190" fmla="*/ 1010233 h 1322177"/>
              <a:gd name="connsiteX191" fmla="*/ 364348 w 3407361"/>
              <a:gd name="connsiteY191" fmla="*/ 969752 h 1322177"/>
              <a:gd name="connsiteX192" fmla="*/ 345298 w 3407361"/>
              <a:gd name="connsiteY192" fmla="*/ 934033 h 1322177"/>
              <a:gd name="connsiteX193" fmla="*/ 307198 w 3407361"/>
              <a:gd name="connsiteY193" fmla="*/ 900696 h 1322177"/>
              <a:gd name="connsiteX194" fmla="*/ 302436 w 3407361"/>
              <a:gd name="connsiteY194" fmla="*/ 834021 h 1322177"/>
              <a:gd name="connsiteX195" fmla="*/ 321486 w 3407361"/>
              <a:gd name="connsiteY195" fmla="*/ 805446 h 1322177"/>
              <a:gd name="connsiteX196" fmla="*/ 321486 w 3407361"/>
              <a:gd name="connsiteY196" fmla="*/ 805446 h 1322177"/>
              <a:gd name="connsiteX197" fmla="*/ 304817 w 3407361"/>
              <a:gd name="connsiteY197" fmla="*/ 769727 h 1322177"/>
              <a:gd name="connsiteX198" fmla="*/ 283386 w 3407361"/>
              <a:gd name="connsiteY198" fmla="*/ 755439 h 1322177"/>
              <a:gd name="connsiteX199" fmla="*/ 276242 w 3407361"/>
              <a:gd name="connsiteY199" fmla="*/ 738771 h 1322177"/>
              <a:gd name="connsiteX200" fmla="*/ 259573 w 3407361"/>
              <a:gd name="connsiteY200" fmla="*/ 717339 h 1322177"/>
              <a:gd name="connsiteX201" fmla="*/ 240523 w 3407361"/>
              <a:gd name="connsiteY201" fmla="*/ 693527 h 1322177"/>
              <a:gd name="connsiteX202" fmla="*/ 214330 w 3407361"/>
              <a:gd name="connsiteY202" fmla="*/ 684002 h 1322177"/>
              <a:gd name="connsiteX203" fmla="*/ 138130 w 3407361"/>
              <a:gd name="connsiteY203" fmla="*/ 605421 h 1322177"/>
              <a:gd name="connsiteX204" fmla="*/ 71455 w 3407361"/>
              <a:gd name="connsiteY204" fmla="*/ 493502 h 1322177"/>
              <a:gd name="connsiteX205" fmla="*/ 59548 w 3407361"/>
              <a:gd name="connsiteY205" fmla="*/ 436352 h 1322177"/>
              <a:gd name="connsiteX206" fmla="*/ 28592 w 3407361"/>
              <a:gd name="connsiteY206" fmla="*/ 386346 h 1322177"/>
              <a:gd name="connsiteX207" fmla="*/ 28592 w 3407361"/>
              <a:gd name="connsiteY207" fmla="*/ 355389 h 1322177"/>
              <a:gd name="connsiteX208" fmla="*/ 9542 w 3407361"/>
              <a:gd name="connsiteY208" fmla="*/ 305383 h 1322177"/>
              <a:gd name="connsiteX209" fmla="*/ 11923 w 3407361"/>
              <a:gd name="connsiteY209" fmla="*/ 272046 h 1322177"/>
              <a:gd name="connsiteX210" fmla="*/ 4780 w 3407361"/>
              <a:gd name="connsiteY210" fmla="*/ 229183 h 1322177"/>
              <a:gd name="connsiteX211" fmla="*/ 11922 w 3407361"/>
              <a:gd name="connsiteY211" fmla="*/ 202989 h 1322177"/>
              <a:gd name="connsiteX212" fmla="*/ 19066 w 3407361"/>
              <a:gd name="connsiteY212" fmla="*/ 167271 h 1322177"/>
              <a:gd name="connsiteX213" fmla="*/ 9541 w 3407361"/>
              <a:gd name="connsiteY213" fmla="*/ 112502 h 1322177"/>
              <a:gd name="connsiteX214" fmla="*/ 17 w 3407361"/>
              <a:gd name="connsiteY214" fmla="*/ 81546 h 1322177"/>
              <a:gd name="connsiteX215" fmla="*/ 26210 w 3407361"/>
              <a:gd name="connsiteY215" fmla="*/ 62496 h 1322177"/>
              <a:gd name="connsiteX216" fmla="*/ 21449 w 3407361"/>
              <a:gd name="connsiteY216" fmla="*/ 12489 h 1322177"/>
              <a:gd name="connsiteX217" fmla="*/ 3407361 w 3407361"/>
              <a:gd name="connsiteY217" fmla="*/ 0 h 1322177"/>
              <a:gd name="connsiteX218" fmla="*/ 3395185 w 3407361"/>
              <a:gd name="connsiteY218" fmla="*/ 850419 h 1322177"/>
              <a:gd name="connsiteX0" fmla="*/ 3395185 w 3407361"/>
              <a:gd name="connsiteY0" fmla="*/ 850419 h 1322177"/>
              <a:gd name="connsiteX1" fmla="*/ 3139850 w 3407361"/>
              <a:gd name="connsiteY1" fmla="*/ 898630 h 1322177"/>
              <a:gd name="connsiteX2" fmla="*/ 2846552 w 3407361"/>
              <a:gd name="connsiteY2" fmla="*/ 907256 h 1322177"/>
              <a:gd name="connsiteX3" fmla="*/ 2544628 w 3407361"/>
              <a:gd name="connsiteY3" fmla="*/ 907256 h 1322177"/>
              <a:gd name="connsiteX4" fmla="*/ 2346220 w 3407361"/>
              <a:gd name="connsiteY4" fmla="*/ 933135 h 1322177"/>
              <a:gd name="connsiteX5" fmla="*/ 2173692 w 3407361"/>
              <a:gd name="connsiteY5" fmla="*/ 976267 h 1322177"/>
              <a:gd name="connsiteX6" fmla="*/ 2033605 w 3407361"/>
              <a:gd name="connsiteY6" fmla="*/ 974514 h 1322177"/>
              <a:gd name="connsiteX7" fmla="*/ 1995505 w 3407361"/>
              <a:gd name="connsiteY7" fmla="*/ 943558 h 1322177"/>
              <a:gd name="connsiteX8" fmla="*/ 1962167 w 3407361"/>
              <a:gd name="connsiteY8" fmla="*/ 914983 h 1322177"/>
              <a:gd name="connsiteX9" fmla="*/ 1921686 w 3407361"/>
              <a:gd name="connsiteY9" fmla="*/ 893552 h 1322177"/>
              <a:gd name="connsiteX10" fmla="*/ 1905017 w 3407361"/>
              <a:gd name="connsiteY10" fmla="*/ 888789 h 1322177"/>
              <a:gd name="connsiteX11" fmla="*/ 1905017 w 3407361"/>
              <a:gd name="connsiteY11" fmla="*/ 888789 h 1322177"/>
              <a:gd name="connsiteX12" fmla="*/ 1933592 w 3407361"/>
              <a:gd name="connsiteY12" fmla="*/ 881646 h 1322177"/>
              <a:gd name="connsiteX13" fmla="*/ 1952642 w 3407361"/>
              <a:gd name="connsiteY13" fmla="*/ 874502 h 1322177"/>
              <a:gd name="connsiteX14" fmla="*/ 1933592 w 3407361"/>
              <a:gd name="connsiteY14" fmla="*/ 864977 h 1322177"/>
              <a:gd name="connsiteX15" fmla="*/ 1900255 w 3407361"/>
              <a:gd name="connsiteY15" fmla="*/ 855452 h 1322177"/>
              <a:gd name="connsiteX16" fmla="*/ 1871680 w 3407361"/>
              <a:gd name="connsiteY16" fmla="*/ 841164 h 1322177"/>
              <a:gd name="connsiteX17" fmla="*/ 1840723 w 3407361"/>
              <a:gd name="connsiteY17" fmla="*/ 824496 h 1322177"/>
              <a:gd name="connsiteX18" fmla="*/ 1819292 w 3407361"/>
              <a:gd name="connsiteY18" fmla="*/ 810208 h 1322177"/>
              <a:gd name="connsiteX19" fmla="*/ 1814530 w 3407361"/>
              <a:gd name="connsiteY19" fmla="*/ 791158 h 1322177"/>
              <a:gd name="connsiteX20" fmla="*/ 1843105 w 3407361"/>
              <a:gd name="connsiteY20" fmla="*/ 800683 h 1322177"/>
              <a:gd name="connsiteX21" fmla="*/ 1843105 w 3407361"/>
              <a:gd name="connsiteY21" fmla="*/ 800683 h 1322177"/>
              <a:gd name="connsiteX22" fmla="*/ 1871680 w 3407361"/>
              <a:gd name="connsiteY22" fmla="*/ 803064 h 1322177"/>
              <a:gd name="connsiteX23" fmla="*/ 1916923 w 3407361"/>
              <a:gd name="connsiteY23" fmla="*/ 812589 h 1322177"/>
              <a:gd name="connsiteX24" fmla="*/ 1916923 w 3407361"/>
              <a:gd name="connsiteY24" fmla="*/ 812589 h 1322177"/>
              <a:gd name="connsiteX25" fmla="*/ 1897873 w 3407361"/>
              <a:gd name="connsiteY25" fmla="*/ 781633 h 1322177"/>
              <a:gd name="connsiteX26" fmla="*/ 1862155 w 3407361"/>
              <a:gd name="connsiteY26" fmla="*/ 788777 h 1322177"/>
              <a:gd name="connsiteX27" fmla="*/ 1838342 w 3407361"/>
              <a:gd name="connsiteY27" fmla="*/ 781633 h 1322177"/>
              <a:gd name="connsiteX28" fmla="*/ 1812148 w 3407361"/>
              <a:gd name="connsiteY28" fmla="*/ 779252 h 1322177"/>
              <a:gd name="connsiteX29" fmla="*/ 1785955 w 3407361"/>
              <a:gd name="connsiteY29" fmla="*/ 788777 h 1322177"/>
              <a:gd name="connsiteX30" fmla="*/ 1757380 w 3407361"/>
              <a:gd name="connsiteY30" fmla="*/ 795921 h 1322177"/>
              <a:gd name="connsiteX31" fmla="*/ 1728805 w 3407361"/>
              <a:gd name="connsiteY31" fmla="*/ 795921 h 1322177"/>
              <a:gd name="connsiteX32" fmla="*/ 1702611 w 3407361"/>
              <a:gd name="connsiteY32" fmla="*/ 781633 h 1322177"/>
              <a:gd name="connsiteX33" fmla="*/ 1678798 w 3407361"/>
              <a:gd name="connsiteY33" fmla="*/ 793539 h 1322177"/>
              <a:gd name="connsiteX34" fmla="*/ 1664511 w 3407361"/>
              <a:gd name="connsiteY34" fmla="*/ 788777 h 1322177"/>
              <a:gd name="connsiteX35" fmla="*/ 1628792 w 3407361"/>
              <a:gd name="connsiteY35" fmla="*/ 795921 h 1322177"/>
              <a:gd name="connsiteX36" fmla="*/ 1593073 w 3407361"/>
              <a:gd name="connsiteY36" fmla="*/ 795921 h 1322177"/>
              <a:gd name="connsiteX37" fmla="*/ 1569261 w 3407361"/>
              <a:gd name="connsiteY37" fmla="*/ 791158 h 1322177"/>
              <a:gd name="connsiteX38" fmla="*/ 1547830 w 3407361"/>
              <a:gd name="connsiteY38" fmla="*/ 776871 h 1322177"/>
              <a:gd name="connsiteX39" fmla="*/ 1547830 w 3407361"/>
              <a:gd name="connsiteY39" fmla="*/ 762583 h 1322177"/>
              <a:gd name="connsiteX40" fmla="*/ 1524017 w 3407361"/>
              <a:gd name="connsiteY40" fmla="*/ 798302 h 1322177"/>
              <a:gd name="connsiteX41" fmla="*/ 1528780 w 3407361"/>
              <a:gd name="connsiteY41" fmla="*/ 819733 h 1322177"/>
              <a:gd name="connsiteX42" fmla="*/ 1533542 w 3407361"/>
              <a:gd name="connsiteY42" fmla="*/ 836402 h 1322177"/>
              <a:gd name="connsiteX43" fmla="*/ 1578786 w 3407361"/>
              <a:gd name="connsiteY43" fmla="*/ 822114 h 1322177"/>
              <a:gd name="connsiteX44" fmla="*/ 1614505 w 3407361"/>
              <a:gd name="connsiteY44" fmla="*/ 819733 h 1322177"/>
              <a:gd name="connsiteX45" fmla="*/ 1654986 w 3407361"/>
              <a:gd name="connsiteY45" fmla="*/ 812589 h 1322177"/>
              <a:gd name="connsiteX46" fmla="*/ 1676417 w 3407361"/>
              <a:gd name="connsiteY46" fmla="*/ 812589 h 1322177"/>
              <a:gd name="connsiteX47" fmla="*/ 1702611 w 3407361"/>
              <a:gd name="connsiteY47" fmla="*/ 810208 h 1322177"/>
              <a:gd name="connsiteX48" fmla="*/ 1728805 w 3407361"/>
              <a:gd name="connsiteY48" fmla="*/ 826877 h 1322177"/>
              <a:gd name="connsiteX49" fmla="*/ 1750236 w 3407361"/>
              <a:gd name="connsiteY49" fmla="*/ 826877 h 1322177"/>
              <a:gd name="connsiteX50" fmla="*/ 1781192 w 3407361"/>
              <a:gd name="connsiteY50" fmla="*/ 836402 h 1322177"/>
              <a:gd name="connsiteX51" fmla="*/ 1795480 w 3407361"/>
              <a:gd name="connsiteY51" fmla="*/ 845927 h 1322177"/>
              <a:gd name="connsiteX52" fmla="*/ 1795480 w 3407361"/>
              <a:gd name="connsiteY52" fmla="*/ 864977 h 1322177"/>
              <a:gd name="connsiteX53" fmla="*/ 1724042 w 3407361"/>
              <a:gd name="connsiteY53" fmla="*/ 862596 h 1322177"/>
              <a:gd name="connsiteX54" fmla="*/ 1635936 w 3407361"/>
              <a:gd name="connsiteY54" fmla="*/ 872121 h 1322177"/>
              <a:gd name="connsiteX55" fmla="*/ 1550211 w 3407361"/>
              <a:gd name="connsiteY55" fmla="*/ 879264 h 1322177"/>
              <a:gd name="connsiteX56" fmla="*/ 1440673 w 3407361"/>
              <a:gd name="connsiteY56" fmla="*/ 903077 h 1322177"/>
              <a:gd name="connsiteX57" fmla="*/ 1340661 w 3407361"/>
              <a:gd name="connsiteY57" fmla="*/ 931652 h 1322177"/>
              <a:gd name="connsiteX58" fmla="*/ 1252555 w 3407361"/>
              <a:gd name="connsiteY58" fmla="*/ 974514 h 1322177"/>
              <a:gd name="connsiteX59" fmla="*/ 1193023 w 3407361"/>
              <a:gd name="connsiteY59" fmla="*/ 1007852 h 1322177"/>
              <a:gd name="connsiteX60" fmla="*/ 1114442 w 3407361"/>
              <a:gd name="connsiteY60" fmla="*/ 1034046 h 1322177"/>
              <a:gd name="connsiteX61" fmla="*/ 1026336 w 3407361"/>
              <a:gd name="connsiteY61" fmla="*/ 1065002 h 1322177"/>
              <a:gd name="connsiteX62" fmla="*/ 992998 w 3407361"/>
              <a:gd name="connsiteY62" fmla="*/ 1076908 h 1322177"/>
              <a:gd name="connsiteX63" fmla="*/ 971567 w 3407361"/>
              <a:gd name="connsiteY63" fmla="*/ 1069764 h 1322177"/>
              <a:gd name="connsiteX64" fmla="*/ 981092 w 3407361"/>
              <a:gd name="connsiteY64" fmla="*/ 1045952 h 1322177"/>
              <a:gd name="connsiteX65" fmla="*/ 995380 w 3407361"/>
              <a:gd name="connsiteY65" fmla="*/ 1029283 h 1322177"/>
              <a:gd name="connsiteX66" fmla="*/ 1007286 w 3407361"/>
              <a:gd name="connsiteY66" fmla="*/ 1010233 h 1322177"/>
              <a:gd name="connsiteX67" fmla="*/ 1007286 w 3407361"/>
              <a:gd name="connsiteY67" fmla="*/ 1010233 h 1322177"/>
              <a:gd name="connsiteX68" fmla="*/ 1038242 w 3407361"/>
              <a:gd name="connsiteY68" fmla="*/ 988802 h 1322177"/>
              <a:gd name="connsiteX69" fmla="*/ 1059673 w 3407361"/>
              <a:gd name="connsiteY69" fmla="*/ 995946 h 1322177"/>
              <a:gd name="connsiteX70" fmla="*/ 1069198 w 3407361"/>
              <a:gd name="connsiteY70" fmla="*/ 1024521 h 1322177"/>
              <a:gd name="connsiteX71" fmla="*/ 1085867 w 3407361"/>
              <a:gd name="connsiteY71" fmla="*/ 1022139 h 1322177"/>
              <a:gd name="connsiteX72" fmla="*/ 1083486 w 3407361"/>
              <a:gd name="connsiteY72" fmla="*/ 1003089 h 1322177"/>
              <a:gd name="connsiteX73" fmla="*/ 1083486 w 3407361"/>
              <a:gd name="connsiteY73" fmla="*/ 1003089 h 1322177"/>
              <a:gd name="connsiteX74" fmla="*/ 1093011 w 3407361"/>
              <a:gd name="connsiteY74" fmla="*/ 974514 h 1322177"/>
              <a:gd name="connsiteX75" fmla="*/ 1112061 w 3407361"/>
              <a:gd name="connsiteY75" fmla="*/ 964989 h 1322177"/>
              <a:gd name="connsiteX76" fmla="*/ 1090630 w 3407361"/>
              <a:gd name="connsiteY76" fmla="*/ 967371 h 1322177"/>
              <a:gd name="connsiteX77" fmla="*/ 1047767 w 3407361"/>
              <a:gd name="connsiteY77" fmla="*/ 976896 h 1322177"/>
              <a:gd name="connsiteX78" fmla="*/ 1026336 w 3407361"/>
              <a:gd name="connsiteY78" fmla="*/ 969752 h 1322177"/>
              <a:gd name="connsiteX79" fmla="*/ 997761 w 3407361"/>
              <a:gd name="connsiteY79" fmla="*/ 969752 h 1322177"/>
              <a:gd name="connsiteX80" fmla="*/ 988236 w 3407361"/>
              <a:gd name="connsiteY80" fmla="*/ 960227 h 1322177"/>
              <a:gd name="connsiteX81" fmla="*/ 1012048 w 3407361"/>
              <a:gd name="connsiteY81" fmla="*/ 948321 h 1322177"/>
              <a:gd name="connsiteX82" fmla="*/ 1062055 w 3407361"/>
              <a:gd name="connsiteY82" fmla="*/ 936414 h 1322177"/>
              <a:gd name="connsiteX83" fmla="*/ 1093011 w 3407361"/>
              <a:gd name="connsiteY83" fmla="*/ 929271 h 1322177"/>
              <a:gd name="connsiteX84" fmla="*/ 1116823 w 3407361"/>
              <a:gd name="connsiteY84" fmla="*/ 912602 h 1322177"/>
              <a:gd name="connsiteX85" fmla="*/ 1195405 w 3407361"/>
              <a:gd name="connsiteY85" fmla="*/ 895933 h 1322177"/>
              <a:gd name="connsiteX86" fmla="*/ 1214455 w 3407361"/>
              <a:gd name="connsiteY86" fmla="*/ 884027 h 1322177"/>
              <a:gd name="connsiteX87" fmla="*/ 1183498 w 3407361"/>
              <a:gd name="connsiteY87" fmla="*/ 879264 h 1322177"/>
              <a:gd name="connsiteX88" fmla="*/ 1114442 w 3407361"/>
              <a:gd name="connsiteY88" fmla="*/ 895933 h 1322177"/>
              <a:gd name="connsiteX89" fmla="*/ 1071580 w 3407361"/>
              <a:gd name="connsiteY89" fmla="*/ 907839 h 1322177"/>
              <a:gd name="connsiteX90" fmla="*/ 1047767 w 3407361"/>
              <a:gd name="connsiteY90" fmla="*/ 924508 h 1322177"/>
              <a:gd name="connsiteX91" fmla="*/ 1004905 w 3407361"/>
              <a:gd name="connsiteY91" fmla="*/ 931652 h 1322177"/>
              <a:gd name="connsiteX92" fmla="*/ 983473 w 3407361"/>
              <a:gd name="connsiteY92" fmla="*/ 926889 h 1322177"/>
              <a:gd name="connsiteX93" fmla="*/ 959661 w 3407361"/>
              <a:gd name="connsiteY93" fmla="*/ 931652 h 1322177"/>
              <a:gd name="connsiteX94" fmla="*/ 940611 w 3407361"/>
              <a:gd name="connsiteY94" fmla="*/ 917364 h 1322177"/>
              <a:gd name="connsiteX95" fmla="*/ 919180 w 3407361"/>
              <a:gd name="connsiteY95" fmla="*/ 910221 h 1322177"/>
              <a:gd name="connsiteX96" fmla="*/ 888223 w 3407361"/>
              <a:gd name="connsiteY96" fmla="*/ 910221 h 1322177"/>
              <a:gd name="connsiteX97" fmla="*/ 869173 w 3407361"/>
              <a:gd name="connsiteY97" fmla="*/ 917364 h 1322177"/>
              <a:gd name="connsiteX98" fmla="*/ 869173 w 3407361"/>
              <a:gd name="connsiteY98" fmla="*/ 898314 h 1322177"/>
              <a:gd name="connsiteX99" fmla="*/ 862030 w 3407361"/>
              <a:gd name="connsiteY99" fmla="*/ 872121 h 1322177"/>
              <a:gd name="connsiteX100" fmla="*/ 854886 w 3407361"/>
              <a:gd name="connsiteY100" fmla="*/ 841164 h 1322177"/>
              <a:gd name="connsiteX101" fmla="*/ 859648 w 3407361"/>
              <a:gd name="connsiteY101" fmla="*/ 812589 h 1322177"/>
              <a:gd name="connsiteX102" fmla="*/ 873936 w 3407361"/>
              <a:gd name="connsiteY102" fmla="*/ 791158 h 1322177"/>
              <a:gd name="connsiteX103" fmla="*/ 842980 w 3407361"/>
              <a:gd name="connsiteY103" fmla="*/ 817352 h 1322177"/>
              <a:gd name="connsiteX104" fmla="*/ 816786 w 3407361"/>
              <a:gd name="connsiteY104" fmla="*/ 817352 h 1322177"/>
              <a:gd name="connsiteX105" fmla="*/ 783448 w 3407361"/>
              <a:gd name="connsiteY105" fmla="*/ 819733 h 1322177"/>
              <a:gd name="connsiteX106" fmla="*/ 754873 w 3407361"/>
              <a:gd name="connsiteY106" fmla="*/ 812589 h 1322177"/>
              <a:gd name="connsiteX107" fmla="*/ 731061 w 3407361"/>
              <a:gd name="connsiteY107" fmla="*/ 791158 h 1322177"/>
              <a:gd name="connsiteX108" fmla="*/ 707248 w 3407361"/>
              <a:gd name="connsiteY108" fmla="*/ 784014 h 1322177"/>
              <a:gd name="connsiteX109" fmla="*/ 662005 w 3407361"/>
              <a:gd name="connsiteY109" fmla="*/ 791158 h 1322177"/>
              <a:gd name="connsiteX110" fmla="*/ 619142 w 3407361"/>
              <a:gd name="connsiteY110" fmla="*/ 798302 h 1322177"/>
              <a:gd name="connsiteX111" fmla="*/ 573898 w 3407361"/>
              <a:gd name="connsiteY111" fmla="*/ 805446 h 1322177"/>
              <a:gd name="connsiteX112" fmla="*/ 554848 w 3407361"/>
              <a:gd name="connsiteY112" fmla="*/ 793539 h 1322177"/>
              <a:gd name="connsiteX113" fmla="*/ 550086 w 3407361"/>
              <a:gd name="connsiteY113" fmla="*/ 776871 h 1322177"/>
              <a:gd name="connsiteX114" fmla="*/ 540561 w 3407361"/>
              <a:gd name="connsiteY114" fmla="*/ 753058 h 1322177"/>
              <a:gd name="connsiteX115" fmla="*/ 540561 w 3407361"/>
              <a:gd name="connsiteY115" fmla="*/ 753058 h 1322177"/>
              <a:gd name="connsiteX116" fmla="*/ 545323 w 3407361"/>
              <a:gd name="connsiteY116" fmla="*/ 805446 h 1322177"/>
              <a:gd name="connsiteX117" fmla="*/ 559611 w 3407361"/>
              <a:gd name="connsiteY117" fmla="*/ 822114 h 1322177"/>
              <a:gd name="connsiteX118" fmla="*/ 609617 w 3407361"/>
              <a:gd name="connsiteY118" fmla="*/ 826877 h 1322177"/>
              <a:gd name="connsiteX119" fmla="*/ 659623 w 3407361"/>
              <a:gd name="connsiteY119" fmla="*/ 814971 h 1322177"/>
              <a:gd name="connsiteX120" fmla="*/ 692961 w 3407361"/>
              <a:gd name="connsiteY120" fmla="*/ 810208 h 1322177"/>
              <a:gd name="connsiteX121" fmla="*/ 723917 w 3407361"/>
              <a:gd name="connsiteY121" fmla="*/ 817352 h 1322177"/>
              <a:gd name="connsiteX122" fmla="*/ 740586 w 3407361"/>
              <a:gd name="connsiteY122" fmla="*/ 843546 h 1322177"/>
              <a:gd name="connsiteX123" fmla="*/ 766780 w 3407361"/>
              <a:gd name="connsiteY123" fmla="*/ 843546 h 1322177"/>
              <a:gd name="connsiteX124" fmla="*/ 802498 w 3407361"/>
              <a:gd name="connsiteY124" fmla="*/ 838783 h 1322177"/>
              <a:gd name="connsiteX125" fmla="*/ 831073 w 3407361"/>
              <a:gd name="connsiteY125" fmla="*/ 848308 h 1322177"/>
              <a:gd name="connsiteX126" fmla="*/ 838217 w 3407361"/>
              <a:gd name="connsiteY126" fmla="*/ 893552 h 1322177"/>
              <a:gd name="connsiteX127" fmla="*/ 850123 w 3407361"/>
              <a:gd name="connsiteY127" fmla="*/ 931652 h 1322177"/>
              <a:gd name="connsiteX128" fmla="*/ 850123 w 3407361"/>
              <a:gd name="connsiteY128" fmla="*/ 948321 h 1322177"/>
              <a:gd name="connsiteX129" fmla="*/ 840598 w 3407361"/>
              <a:gd name="connsiteY129" fmla="*/ 964989 h 1322177"/>
              <a:gd name="connsiteX130" fmla="*/ 823930 w 3407361"/>
              <a:gd name="connsiteY130" fmla="*/ 974514 h 1322177"/>
              <a:gd name="connsiteX131" fmla="*/ 802498 w 3407361"/>
              <a:gd name="connsiteY131" fmla="*/ 979277 h 1322177"/>
              <a:gd name="connsiteX132" fmla="*/ 781067 w 3407361"/>
              <a:gd name="connsiteY132" fmla="*/ 979277 h 1322177"/>
              <a:gd name="connsiteX133" fmla="*/ 769161 w 3407361"/>
              <a:gd name="connsiteY133" fmla="*/ 988802 h 1322177"/>
              <a:gd name="connsiteX134" fmla="*/ 769161 w 3407361"/>
              <a:gd name="connsiteY134" fmla="*/ 988802 h 1322177"/>
              <a:gd name="connsiteX135" fmla="*/ 800117 w 3407361"/>
              <a:gd name="connsiteY135" fmla="*/ 991183 h 1322177"/>
              <a:gd name="connsiteX136" fmla="*/ 816786 w 3407361"/>
              <a:gd name="connsiteY136" fmla="*/ 1003089 h 1322177"/>
              <a:gd name="connsiteX137" fmla="*/ 838217 w 3407361"/>
              <a:gd name="connsiteY137" fmla="*/ 993564 h 1322177"/>
              <a:gd name="connsiteX138" fmla="*/ 838217 w 3407361"/>
              <a:gd name="connsiteY138" fmla="*/ 993564 h 1322177"/>
              <a:gd name="connsiteX139" fmla="*/ 864411 w 3407361"/>
              <a:gd name="connsiteY139" fmla="*/ 995946 h 1322177"/>
              <a:gd name="connsiteX140" fmla="*/ 881080 w 3407361"/>
              <a:gd name="connsiteY140" fmla="*/ 984039 h 1322177"/>
              <a:gd name="connsiteX141" fmla="*/ 909655 w 3407361"/>
              <a:gd name="connsiteY141" fmla="*/ 1022139 h 1322177"/>
              <a:gd name="connsiteX142" fmla="*/ 909655 w 3407361"/>
              <a:gd name="connsiteY142" fmla="*/ 1062621 h 1322177"/>
              <a:gd name="connsiteX143" fmla="*/ 902511 w 3407361"/>
              <a:gd name="connsiteY143" fmla="*/ 1084052 h 1322177"/>
              <a:gd name="connsiteX144" fmla="*/ 881080 w 3407361"/>
              <a:gd name="connsiteY144" fmla="*/ 1105483 h 1322177"/>
              <a:gd name="connsiteX145" fmla="*/ 842980 w 3407361"/>
              <a:gd name="connsiteY145" fmla="*/ 1119771 h 1322177"/>
              <a:gd name="connsiteX146" fmla="*/ 828692 w 3407361"/>
              <a:gd name="connsiteY146" fmla="*/ 1136439 h 1322177"/>
              <a:gd name="connsiteX147" fmla="*/ 812023 w 3407361"/>
              <a:gd name="connsiteY147" fmla="*/ 1157871 h 1322177"/>
              <a:gd name="connsiteX148" fmla="*/ 783448 w 3407361"/>
              <a:gd name="connsiteY148" fmla="*/ 1165014 h 1322177"/>
              <a:gd name="connsiteX149" fmla="*/ 766780 w 3407361"/>
              <a:gd name="connsiteY149" fmla="*/ 1172158 h 1322177"/>
              <a:gd name="connsiteX150" fmla="*/ 752492 w 3407361"/>
              <a:gd name="connsiteY150" fmla="*/ 1174539 h 1322177"/>
              <a:gd name="connsiteX151" fmla="*/ 745348 w 3407361"/>
              <a:gd name="connsiteY151" fmla="*/ 1160252 h 1322177"/>
              <a:gd name="connsiteX152" fmla="*/ 745348 w 3407361"/>
              <a:gd name="connsiteY152" fmla="*/ 1160252 h 1322177"/>
              <a:gd name="connsiteX153" fmla="*/ 735823 w 3407361"/>
              <a:gd name="connsiteY153" fmla="*/ 1186446 h 1322177"/>
              <a:gd name="connsiteX154" fmla="*/ 716773 w 3407361"/>
              <a:gd name="connsiteY154" fmla="*/ 1200733 h 1322177"/>
              <a:gd name="connsiteX155" fmla="*/ 700105 w 3407361"/>
              <a:gd name="connsiteY155" fmla="*/ 1207877 h 1322177"/>
              <a:gd name="connsiteX156" fmla="*/ 700105 w 3407361"/>
              <a:gd name="connsiteY156" fmla="*/ 1186446 h 1322177"/>
              <a:gd name="connsiteX157" fmla="*/ 688198 w 3407361"/>
              <a:gd name="connsiteY157" fmla="*/ 1165014 h 1322177"/>
              <a:gd name="connsiteX158" fmla="*/ 690580 w 3407361"/>
              <a:gd name="connsiteY158" fmla="*/ 1210258 h 1322177"/>
              <a:gd name="connsiteX159" fmla="*/ 678673 w 3407361"/>
              <a:gd name="connsiteY159" fmla="*/ 1226927 h 1322177"/>
              <a:gd name="connsiteX160" fmla="*/ 669148 w 3407361"/>
              <a:gd name="connsiteY160" fmla="*/ 1217402 h 1322177"/>
              <a:gd name="connsiteX161" fmla="*/ 647717 w 3407361"/>
              <a:gd name="connsiteY161" fmla="*/ 1210258 h 1322177"/>
              <a:gd name="connsiteX162" fmla="*/ 631048 w 3407361"/>
              <a:gd name="connsiteY162" fmla="*/ 1205496 h 1322177"/>
              <a:gd name="connsiteX163" fmla="*/ 614380 w 3407361"/>
              <a:gd name="connsiteY163" fmla="*/ 1234071 h 1322177"/>
              <a:gd name="connsiteX164" fmla="*/ 588186 w 3407361"/>
              <a:gd name="connsiteY164" fmla="*/ 1248358 h 1322177"/>
              <a:gd name="connsiteX165" fmla="*/ 566755 w 3407361"/>
              <a:gd name="connsiteY165" fmla="*/ 1274552 h 1322177"/>
              <a:gd name="connsiteX166" fmla="*/ 557230 w 3407361"/>
              <a:gd name="connsiteY166" fmla="*/ 1288840 h 1322177"/>
              <a:gd name="connsiteX167" fmla="*/ 545324 w 3407361"/>
              <a:gd name="connsiteY167" fmla="*/ 1307889 h 1322177"/>
              <a:gd name="connsiteX168" fmla="*/ 514367 w 3407361"/>
              <a:gd name="connsiteY168" fmla="*/ 1322177 h 1322177"/>
              <a:gd name="connsiteX169" fmla="*/ 488173 w 3407361"/>
              <a:gd name="connsiteY169" fmla="*/ 1310271 h 1322177"/>
              <a:gd name="connsiteX170" fmla="*/ 471505 w 3407361"/>
              <a:gd name="connsiteY170" fmla="*/ 1300746 h 1322177"/>
              <a:gd name="connsiteX171" fmla="*/ 452455 w 3407361"/>
              <a:gd name="connsiteY171" fmla="*/ 1295983 h 1322177"/>
              <a:gd name="connsiteX172" fmla="*/ 431023 w 3407361"/>
              <a:gd name="connsiteY172" fmla="*/ 1279314 h 1322177"/>
              <a:gd name="connsiteX173" fmla="*/ 431023 w 3407361"/>
              <a:gd name="connsiteY173" fmla="*/ 1279314 h 1322177"/>
              <a:gd name="connsiteX174" fmla="*/ 431023 w 3407361"/>
              <a:gd name="connsiteY174" fmla="*/ 1279314 h 1322177"/>
              <a:gd name="connsiteX175" fmla="*/ 397686 w 3407361"/>
              <a:gd name="connsiteY175" fmla="*/ 1241214 h 1322177"/>
              <a:gd name="connsiteX176" fmla="*/ 388161 w 3407361"/>
              <a:gd name="connsiteY176" fmla="*/ 1229308 h 1322177"/>
              <a:gd name="connsiteX177" fmla="*/ 378636 w 3407361"/>
              <a:gd name="connsiteY177" fmla="*/ 1231689 h 1322177"/>
              <a:gd name="connsiteX178" fmla="*/ 378636 w 3407361"/>
              <a:gd name="connsiteY178" fmla="*/ 1217402 h 1322177"/>
              <a:gd name="connsiteX179" fmla="*/ 373873 w 3407361"/>
              <a:gd name="connsiteY179" fmla="*/ 1203114 h 1322177"/>
              <a:gd name="connsiteX180" fmla="*/ 357205 w 3407361"/>
              <a:gd name="connsiteY180" fmla="*/ 1207877 h 1322177"/>
              <a:gd name="connsiteX181" fmla="*/ 350061 w 3407361"/>
              <a:gd name="connsiteY181" fmla="*/ 1186446 h 1322177"/>
              <a:gd name="connsiteX182" fmla="*/ 335773 w 3407361"/>
              <a:gd name="connsiteY182" fmla="*/ 1167396 h 1322177"/>
              <a:gd name="connsiteX183" fmla="*/ 350061 w 3407361"/>
              <a:gd name="connsiteY183" fmla="*/ 1155489 h 1322177"/>
              <a:gd name="connsiteX184" fmla="*/ 342917 w 3407361"/>
              <a:gd name="connsiteY184" fmla="*/ 1131677 h 1322177"/>
              <a:gd name="connsiteX185" fmla="*/ 326248 w 3407361"/>
              <a:gd name="connsiteY185" fmla="*/ 1119771 h 1322177"/>
              <a:gd name="connsiteX186" fmla="*/ 333392 w 3407361"/>
              <a:gd name="connsiteY186" fmla="*/ 1103102 h 1322177"/>
              <a:gd name="connsiteX187" fmla="*/ 345298 w 3407361"/>
              <a:gd name="connsiteY187" fmla="*/ 1105483 h 1322177"/>
              <a:gd name="connsiteX188" fmla="*/ 373873 w 3407361"/>
              <a:gd name="connsiteY188" fmla="*/ 1110246 h 1322177"/>
              <a:gd name="connsiteX189" fmla="*/ 371492 w 3407361"/>
              <a:gd name="connsiteY189" fmla="*/ 1086433 h 1322177"/>
              <a:gd name="connsiteX190" fmla="*/ 397686 w 3407361"/>
              <a:gd name="connsiteY190" fmla="*/ 1067383 h 1322177"/>
              <a:gd name="connsiteX191" fmla="*/ 402449 w 3407361"/>
              <a:gd name="connsiteY191" fmla="*/ 1010233 h 1322177"/>
              <a:gd name="connsiteX192" fmla="*/ 364348 w 3407361"/>
              <a:gd name="connsiteY192" fmla="*/ 969752 h 1322177"/>
              <a:gd name="connsiteX193" fmla="*/ 345298 w 3407361"/>
              <a:gd name="connsiteY193" fmla="*/ 934033 h 1322177"/>
              <a:gd name="connsiteX194" fmla="*/ 307198 w 3407361"/>
              <a:gd name="connsiteY194" fmla="*/ 900696 h 1322177"/>
              <a:gd name="connsiteX195" fmla="*/ 302436 w 3407361"/>
              <a:gd name="connsiteY195" fmla="*/ 834021 h 1322177"/>
              <a:gd name="connsiteX196" fmla="*/ 321486 w 3407361"/>
              <a:gd name="connsiteY196" fmla="*/ 805446 h 1322177"/>
              <a:gd name="connsiteX197" fmla="*/ 321486 w 3407361"/>
              <a:gd name="connsiteY197" fmla="*/ 805446 h 1322177"/>
              <a:gd name="connsiteX198" fmla="*/ 304817 w 3407361"/>
              <a:gd name="connsiteY198" fmla="*/ 769727 h 1322177"/>
              <a:gd name="connsiteX199" fmla="*/ 283386 w 3407361"/>
              <a:gd name="connsiteY199" fmla="*/ 755439 h 1322177"/>
              <a:gd name="connsiteX200" fmla="*/ 276242 w 3407361"/>
              <a:gd name="connsiteY200" fmla="*/ 738771 h 1322177"/>
              <a:gd name="connsiteX201" fmla="*/ 259573 w 3407361"/>
              <a:gd name="connsiteY201" fmla="*/ 717339 h 1322177"/>
              <a:gd name="connsiteX202" fmla="*/ 240523 w 3407361"/>
              <a:gd name="connsiteY202" fmla="*/ 693527 h 1322177"/>
              <a:gd name="connsiteX203" fmla="*/ 214330 w 3407361"/>
              <a:gd name="connsiteY203" fmla="*/ 684002 h 1322177"/>
              <a:gd name="connsiteX204" fmla="*/ 138130 w 3407361"/>
              <a:gd name="connsiteY204" fmla="*/ 605421 h 1322177"/>
              <a:gd name="connsiteX205" fmla="*/ 71455 w 3407361"/>
              <a:gd name="connsiteY205" fmla="*/ 493502 h 1322177"/>
              <a:gd name="connsiteX206" fmla="*/ 59548 w 3407361"/>
              <a:gd name="connsiteY206" fmla="*/ 436352 h 1322177"/>
              <a:gd name="connsiteX207" fmla="*/ 28592 w 3407361"/>
              <a:gd name="connsiteY207" fmla="*/ 386346 h 1322177"/>
              <a:gd name="connsiteX208" fmla="*/ 28592 w 3407361"/>
              <a:gd name="connsiteY208" fmla="*/ 355389 h 1322177"/>
              <a:gd name="connsiteX209" fmla="*/ 9542 w 3407361"/>
              <a:gd name="connsiteY209" fmla="*/ 305383 h 1322177"/>
              <a:gd name="connsiteX210" fmla="*/ 11923 w 3407361"/>
              <a:gd name="connsiteY210" fmla="*/ 272046 h 1322177"/>
              <a:gd name="connsiteX211" fmla="*/ 4780 w 3407361"/>
              <a:gd name="connsiteY211" fmla="*/ 229183 h 1322177"/>
              <a:gd name="connsiteX212" fmla="*/ 11922 w 3407361"/>
              <a:gd name="connsiteY212" fmla="*/ 202989 h 1322177"/>
              <a:gd name="connsiteX213" fmla="*/ 19066 w 3407361"/>
              <a:gd name="connsiteY213" fmla="*/ 167271 h 1322177"/>
              <a:gd name="connsiteX214" fmla="*/ 9541 w 3407361"/>
              <a:gd name="connsiteY214" fmla="*/ 112502 h 1322177"/>
              <a:gd name="connsiteX215" fmla="*/ 17 w 3407361"/>
              <a:gd name="connsiteY215" fmla="*/ 81546 h 1322177"/>
              <a:gd name="connsiteX216" fmla="*/ 26210 w 3407361"/>
              <a:gd name="connsiteY216" fmla="*/ 62496 h 1322177"/>
              <a:gd name="connsiteX217" fmla="*/ 21449 w 3407361"/>
              <a:gd name="connsiteY217" fmla="*/ 12489 h 1322177"/>
              <a:gd name="connsiteX218" fmla="*/ 3407361 w 3407361"/>
              <a:gd name="connsiteY218" fmla="*/ 0 h 1322177"/>
              <a:gd name="connsiteX219" fmla="*/ 3395185 w 3407361"/>
              <a:gd name="connsiteY219" fmla="*/ 850419 h 1322177"/>
              <a:gd name="connsiteX0" fmla="*/ 3395185 w 3407361"/>
              <a:gd name="connsiteY0" fmla="*/ 850419 h 1322177"/>
              <a:gd name="connsiteX1" fmla="*/ 3312379 w 3407361"/>
              <a:gd name="connsiteY1" fmla="*/ 890003 h 1322177"/>
              <a:gd name="connsiteX2" fmla="*/ 3139850 w 3407361"/>
              <a:gd name="connsiteY2" fmla="*/ 898630 h 1322177"/>
              <a:gd name="connsiteX3" fmla="*/ 2846552 w 3407361"/>
              <a:gd name="connsiteY3" fmla="*/ 907256 h 1322177"/>
              <a:gd name="connsiteX4" fmla="*/ 2544628 w 3407361"/>
              <a:gd name="connsiteY4" fmla="*/ 907256 h 1322177"/>
              <a:gd name="connsiteX5" fmla="*/ 2346220 w 3407361"/>
              <a:gd name="connsiteY5" fmla="*/ 933135 h 1322177"/>
              <a:gd name="connsiteX6" fmla="*/ 2173692 w 3407361"/>
              <a:gd name="connsiteY6" fmla="*/ 976267 h 1322177"/>
              <a:gd name="connsiteX7" fmla="*/ 2033605 w 3407361"/>
              <a:gd name="connsiteY7" fmla="*/ 974514 h 1322177"/>
              <a:gd name="connsiteX8" fmla="*/ 1995505 w 3407361"/>
              <a:gd name="connsiteY8" fmla="*/ 943558 h 1322177"/>
              <a:gd name="connsiteX9" fmla="*/ 1962167 w 3407361"/>
              <a:gd name="connsiteY9" fmla="*/ 914983 h 1322177"/>
              <a:gd name="connsiteX10" fmla="*/ 1921686 w 3407361"/>
              <a:gd name="connsiteY10" fmla="*/ 893552 h 1322177"/>
              <a:gd name="connsiteX11" fmla="*/ 1905017 w 3407361"/>
              <a:gd name="connsiteY11" fmla="*/ 888789 h 1322177"/>
              <a:gd name="connsiteX12" fmla="*/ 1905017 w 3407361"/>
              <a:gd name="connsiteY12" fmla="*/ 888789 h 1322177"/>
              <a:gd name="connsiteX13" fmla="*/ 1933592 w 3407361"/>
              <a:gd name="connsiteY13" fmla="*/ 881646 h 1322177"/>
              <a:gd name="connsiteX14" fmla="*/ 1952642 w 3407361"/>
              <a:gd name="connsiteY14" fmla="*/ 874502 h 1322177"/>
              <a:gd name="connsiteX15" fmla="*/ 1933592 w 3407361"/>
              <a:gd name="connsiteY15" fmla="*/ 864977 h 1322177"/>
              <a:gd name="connsiteX16" fmla="*/ 1900255 w 3407361"/>
              <a:gd name="connsiteY16" fmla="*/ 855452 h 1322177"/>
              <a:gd name="connsiteX17" fmla="*/ 1871680 w 3407361"/>
              <a:gd name="connsiteY17" fmla="*/ 841164 h 1322177"/>
              <a:gd name="connsiteX18" fmla="*/ 1840723 w 3407361"/>
              <a:gd name="connsiteY18" fmla="*/ 824496 h 1322177"/>
              <a:gd name="connsiteX19" fmla="*/ 1819292 w 3407361"/>
              <a:gd name="connsiteY19" fmla="*/ 810208 h 1322177"/>
              <a:gd name="connsiteX20" fmla="*/ 1814530 w 3407361"/>
              <a:gd name="connsiteY20" fmla="*/ 791158 h 1322177"/>
              <a:gd name="connsiteX21" fmla="*/ 1843105 w 3407361"/>
              <a:gd name="connsiteY21" fmla="*/ 800683 h 1322177"/>
              <a:gd name="connsiteX22" fmla="*/ 1843105 w 3407361"/>
              <a:gd name="connsiteY22" fmla="*/ 800683 h 1322177"/>
              <a:gd name="connsiteX23" fmla="*/ 1871680 w 3407361"/>
              <a:gd name="connsiteY23" fmla="*/ 803064 h 1322177"/>
              <a:gd name="connsiteX24" fmla="*/ 1916923 w 3407361"/>
              <a:gd name="connsiteY24" fmla="*/ 812589 h 1322177"/>
              <a:gd name="connsiteX25" fmla="*/ 1916923 w 3407361"/>
              <a:gd name="connsiteY25" fmla="*/ 812589 h 1322177"/>
              <a:gd name="connsiteX26" fmla="*/ 1897873 w 3407361"/>
              <a:gd name="connsiteY26" fmla="*/ 781633 h 1322177"/>
              <a:gd name="connsiteX27" fmla="*/ 1862155 w 3407361"/>
              <a:gd name="connsiteY27" fmla="*/ 788777 h 1322177"/>
              <a:gd name="connsiteX28" fmla="*/ 1838342 w 3407361"/>
              <a:gd name="connsiteY28" fmla="*/ 781633 h 1322177"/>
              <a:gd name="connsiteX29" fmla="*/ 1812148 w 3407361"/>
              <a:gd name="connsiteY29" fmla="*/ 779252 h 1322177"/>
              <a:gd name="connsiteX30" fmla="*/ 1785955 w 3407361"/>
              <a:gd name="connsiteY30" fmla="*/ 788777 h 1322177"/>
              <a:gd name="connsiteX31" fmla="*/ 1757380 w 3407361"/>
              <a:gd name="connsiteY31" fmla="*/ 795921 h 1322177"/>
              <a:gd name="connsiteX32" fmla="*/ 1728805 w 3407361"/>
              <a:gd name="connsiteY32" fmla="*/ 795921 h 1322177"/>
              <a:gd name="connsiteX33" fmla="*/ 1702611 w 3407361"/>
              <a:gd name="connsiteY33" fmla="*/ 781633 h 1322177"/>
              <a:gd name="connsiteX34" fmla="*/ 1678798 w 3407361"/>
              <a:gd name="connsiteY34" fmla="*/ 793539 h 1322177"/>
              <a:gd name="connsiteX35" fmla="*/ 1664511 w 3407361"/>
              <a:gd name="connsiteY35" fmla="*/ 788777 h 1322177"/>
              <a:gd name="connsiteX36" fmla="*/ 1628792 w 3407361"/>
              <a:gd name="connsiteY36" fmla="*/ 795921 h 1322177"/>
              <a:gd name="connsiteX37" fmla="*/ 1593073 w 3407361"/>
              <a:gd name="connsiteY37" fmla="*/ 795921 h 1322177"/>
              <a:gd name="connsiteX38" fmla="*/ 1569261 w 3407361"/>
              <a:gd name="connsiteY38" fmla="*/ 791158 h 1322177"/>
              <a:gd name="connsiteX39" fmla="*/ 1547830 w 3407361"/>
              <a:gd name="connsiteY39" fmla="*/ 776871 h 1322177"/>
              <a:gd name="connsiteX40" fmla="*/ 1547830 w 3407361"/>
              <a:gd name="connsiteY40" fmla="*/ 762583 h 1322177"/>
              <a:gd name="connsiteX41" fmla="*/ 1524017 w 3407361"/>
              <a:gd name="connsiteY41" fmla="*/ 798302 h 1322177"/>
              <a:gd name="connsiteX42" fmla="*/ 1528780 w 3407361"/>
              <a:gd name="connsiteY42" fmla="*/ 819733 h 1322177"/>
              <a:gd name="connsiteX43" fmla="*/ 1533542 w 3407361"/>
              <a:gd name="connsiteY43" fmla="*/ 836402 h 1322177"/>
              <a:gd name="connsiteX44" fmla="*/ 1578786 w 3407361"/>
              <a:gd name="connsiteY44" fmla="*/ 822114 h 1322177"/>
              <a:gd name="connsiteX45" fmla="*/ 1614505 w 3407361"/>
              <a:gd name="connsiteY45" fmla="*/ 819733 h 1322177"/>
              <a:gd name="connsiteX46" fmla="*/ 1654986 w 3407361"/>
              <a:gd name="connsiteY46" fmla="*/ 812589 h 1322177"/>
              <a:gd name="connsiteX47" fmla="*/ 1676417 w 3407361"/>
              <a:gd name="connsiteY47" fmla="*/ 812589 h 1322177"/>
              <a:gd name="connsiteX48" fmla="*/ 1702611 w 3407361"/>
              <a:gd name="connsiteY48" fmla="*/ 810208 h 1322177"/>
              <a:gd name="connsiteX49" fmla="*/ 1728805 w 3407361"/>
              <a:gd name="connsiteY49" fmla="*/ 826877 h 1322177"/>
              <a:gd name="connsiteX50" fmla="*/ 1750236 w 3407361"/>
              <a:gd name="connsiteY50" fmla="*/ 826877 h 1322177"/>
              <a:gd name="connsiteX51" fmla="*/ 1781192 w 3407361"/>
              <a:gd name="connsiteY51" fmla="*/ 836402 h 1322177"/>
              <a:gd name="connsiteX52" fmla="*/ 1795480 w 3407361"/>
              <a:gd name="connsiteY52" fmla="*/ 845927 h 1322177"/>
              <a:gd name="connsiteX53" fmla="*/ 1795480 w 3407361"/>
              <a:gd name="connsiteY53" fmla="*/ 864977 h 1322177"/>
              <a:gd name="connsiteX54" fmla="*/ 1724042 w 3407361"/>
              <a:gd name="connsiteY54" fmla="*/ 862596 h 1322177"/>
              <a:gd name="connsiteX55" fmla="*/ 1635936 w 3407361"/>
              <a:gd name="connsiteY55" fmla="*/ 872121 h 1322177"/>
              <a:gd name="connsiteX56" fmla="*/ 1550211 w 3407361"/>
              <a:gd name="connsiteY56" fmla="*/ 879264 h 1322177"/>
              <a:gd name="connsiteX57" fmla="*/ 1440673 w 3407361"/>
              <a:gd name="connsiteY57" fmla="*/ 903077 h 1322177"/>
              <a:gd name="connsiteX58" fmla="*/ 1340661 w 3407361"/>
              <a:gd name="connsiteY58" fmla="*/ 931652 h 1322177"/>
              <a:gd name="connsiteX59" fmla="*/ 1252555 w 3407361"/>
              <a:gd name="connsiteY59" fmla="*/ 974514 h 1322177"/>
              <a:gd name="connsiteX60" fmla="*/ 1193023 w 3407361"/>
              <a:gd name="connsiteY60" fmla="*/ 1007852 h 1322177"/>
              <a:gd name="connsiteX61" fmla="*/ 1114442 w 3407361"/>
              <a:gd name="connsiteY61" fmla="*/ 1034046 h 1322177"/>
              <a:gd name="connsiteX62" fmla="*/ 1026336 w 3407361"/>
              <a:gd name="connsiteY62" fmla="*/ 1065002 h 1322177"/>
              <a:gd name="connsiteX63" fmla="*/ 992998 w 3407361"/>
              <a:gd name="connsiteY63" fmla="*/ 1076908 h 1322177"/>
              <a:gd name="connsiteX64" fmla="*/ 971567 w 3407361"/>
              <a:gd name="connsiteY64" fmla="*/ 1069764 h 1322177"/>
              <a:gd name="connsiteX65" fmla="*/ 981092 w 3407361"/>
              <a:gd name="connsiteY65" fmla="*/ 1045952 h 1322177"/>
              <a:gd name="connsiteX66" fmla="*/ 995380 w 3407361"/>
              <a:gd name="connsiteY66" fmla="*/ 1029283 h 1322177"/>
              <a:gd name="connsiteX67" fmla="*/ 1007286 w 3407361"/>
              <a:gd name="connsiteY67" fmla="*/ 1010233 h 1322177"/>
              <a:gd name="connsiteX68" fmla="*/ 1007286 w 3407361"/>
              <a:gd name="connsiteY68" fmla="*/ 1010233 h 1322177"/>
              <a:gd name="connsiteX69" fmla="*/ 1038242 w 3407361"/>
              <a:gd name="connsiteY69" fmla="*/ 988802 h 1322177"/>
              <a:gd name="connsiteX70" fmla="*/ 1059673 w 3407361"/>
              <a:gd name="connsiteY70" fmla="*/ 995946 h 1322177"/>
              <a:gd name="connsiteX71" fmla="*/ 1069198 w 3407361"/>
              <a:gd name="connsiteY71" fmla="*/ 1024521 h 1322177"/>
              <a:gd name="connsiteX72" fmla="*/ 1085867 w 3407361"/>
              <a:gd name="connsiteY72" fmla="*/ 1022139 h 1322177"/>
              <a:gd name="connsiteX73" fmla="*/ 1083486 w 3407361"/>
              <a:gd name="connsiteY73" fmla="*/ 1003089 h 1322177"/>
              <a:gd name="connsiteX74" fmla="*/ 1083486 w 3407361"/>
              <a:gd name="connsiteY74" fmla="*/ 1003089 h 1322177"/>
              <a:gd name="connsiteX75" fmla="*/ 1093011 w 3407361"/>
              <a:gd name="connsiteY75" fmla="*/ 974514 h 1322177"/>
              <a:gd name="connsiteX76" fmla="*/ 1112061 w 3407361"/>
              <a:gd name="connsiteY76" fmla="*/ 964989 h 1322177"/>
              <a:gd name="connsiteX77" fmla="*/ 1090630 w 3407361"/>
              <a:gd name="connsiteY77" fmla="*/ 967371 h 1322177"/>
              <a:gd name="connsiteX78" fmla="*/ 1047767 w 3407361"/>
              <a:gd name="connsiteY78" fmla="*/ 976896 h 1322177"/>
              <a:gd name="connsiteX79" fmla="*/ 1026336 w 3407361"/>
              <a:gd name="connsiteY79" fmla="*/ 969752 h 1322177"/>
              <a:gd name="connsiteX80" fmla="*/ 997761 w 3407361"/>
              <a:gd name="connsiteY80" fmla="*/ 969752 h 1322177"/>
              <a:gd name="connsiteX81" fmla="*/ 988236 w 3407361"/>
              <a:gd name="connsiteY81" fmla="*/ 960227 h 1322177"/>
              <a:gd name="connsiteX82" fmla="*/ 1012048 w 3407361"/>
              <a:gd name="connsiteY82" fmla="*/ 948321 h 1322177"/>
              <a:gd name="connsiteX83" fmla="*/ 1062055 w 3407361"/>
              <a:gd name="connsiteY83" fmla="*/ 936414 h 1322177"/>
              <a:gd name="connsiteX84" fmla="*/ 1093011 w 3407361"/>
              <a:gd name="connsiteY84" fmla="*/ 929271 h 1322177"/>
              <a:gd name="connsiteX85" fmla="*/ 1116823 w 3407361"/>
              <a:gd name="connsiteY85" fmla="*/ 912602 h 1322177"/>
              <a:gd name="connsiteX86" fmla="*/ 1195405 w 3407361"/>
              <a:gd name="connsiteY86" fmla="*/ 895933 h 1322177"/>
              <a:gd name="connsiteX87" fmla="*/ 1214455 w 3407361"/>
              <a:gd name="connsiteY87" fmla="*/ 884027 h 1322177"/>
              <a:gd name="connsiteX88" fmla="*/ 1183498 w 3407361"/>
              <a:gd name="connsiteY88" fmla="*/ 879264 h 1322177"/>
              <a:gd name="connsiteX89" fmla="*/ 1114442 w 3407361"/>
              <a:gd name="connsiteY89" fmla="*/ 895933 h 1322177"/>
              <a:gd name="connsiteX90" fmla="*/ 1071580 w 3407361"/>
              <a:gd name="connsiteY90" fmla="*/ 907839 h 1322177"/>
              <a:gd name="connsiteX91" fmla="*/ 1047767 w 3407361"/>
              <a:gd name="connsiteY91" fmla="*/ 924508 h 1322177"/>
              <a:gd name="connsiteX92" fmla="*/ 1004905 w 3407361"/>
              <a:gd name="connsiteY92" fmla="*/ 931652 h 1322177"/>
              <a:gd name="connsiteX93" fmla="*/ 983473 w 3407361"/>
              <a:gd name="connsiteY93" fmla="*/ 926889 h 1322177"/>
              <a:gd name="connsiteX94" fmla="*/ 959661 w 3407361"/>
              <a:gd name="connsiteY94" fmla="*/ 931652 h 1322177"/>
              <a:gd name="connsiteX95" fmla="*/ 940611 w 3407361"/>
              <a:gd name="connsiteY95" fmla="*/ 917364 h 1322177"/>
              <a:gd name="connsiteX96" fmla="*/ 919180 w 3407361"/>
              <a:gd name="connsiteY96" fmla="*/ 910221 h 1322177"/>
              <a:gd name="connsiteX97" fmla="*/ 888223 w 3407361"/>
              <a:gd name="connsiteY97" fmla="*/ 910221 h 1322177"/>
              <a:gd name="connsiteX98" fmla="*/ 869173 w 3407361"/>
              <a:gd name="connsiteY98" fmla="*/ 917364 h 1322177"/>
              <a:gd name="connsiteX99" fmla="*/ 869173 w 3407361"/>
              <a:gd name="connsiteY99" fmla="*/ 898314 h 1322177"/>
              <a:gd name="connsiteX100" fmla="*/ 862030 w 3407361"/>
              <a:gd name="connsiteY100" fmla="*/ 872121 h 1322177"/>
              <a:gd name="connsiteX101" fmla="*/ 854886 w 3407361"/>
              <a:gd name="connsiteY101" fmla="*/ 841164 h 1322177"/>
              <a:gd name="connsiteX102" fmla="*/ 859648 w 3407361"/>
              <a:gd name="connsiteY102" fmla="*/ 812589 h 1322177"/>
              <a:gd name="connsiteX103" fmla="*/ 873936 w 3407361"/>
              <a:gd name="connsiteY103" fmla="*/ 791158 h 1322177"/>
              <a:gd name="connsiteX104" fmla="*/ 842980 w 3407361"/>
              <a:gd name="connsiteY104" fmla="*/ 817352 h 1322177"/>
              <a:gd name="connsiteX105" fmla="*/ 816786 w 3407361"/>
              <a:gd name="connsiteY105" fmla="*/ 817352 h 1322177"/>
              <a:gd name="connsiteX106" fmla="*/ 783448 w 3407361"/>
              <a:gd name="connsiteY106" fmla="*/ 819733 h 1322177"/>
              <a:gd name="connsiteX107" fmla="*/ 754873 w 3407361"/>
              <a:gd name="connsiteY107" fmla="*/ 812589 h 1322177"/>
              <a:gd name="connsiteX108" fmla="*/ 731061 w 3407361"/>
              <a:gd name="connsiteY108" fmla="*/ 791158 h 1322177"/>
              <a:gd name="connsiteX109" fmla="*/ 707248 w 3407361"/>
              <a:gd name="connsiteY109" fmla="*/ 784014 h 1322177"/>
              <a:gd name="connsiteX110" fmla="*/ 662005 w 3407361"/>
              <a:gd name="connsiteY110" fmla="*/ 791158 h 1322177"/>
              <a:gd name="connsiteX111" fmla="*/ 619142 w 3407361"/>
              <a:gd name="connsiteY111" fmla="*/ 798302 h 1322177"/>
              <a:gd name="connsiteX112" fmla="*/ 573898 w 3407361"/>
              <a:gd name="connsiteY112" fmla="*/ 805446 h 1322177"/>
              <a:gd name="connsiteX113" fmla="*/ 554848 w 3407361"/>
              <a:gd name="connsiteY113" fmla="*/ 793539 h 1322177"/>
              <a:gd name="connsiteX114" fmla="*/ 550086 w 3407361"/>
              <a:gd name="connsiteY114" fmla="*/ 776871 h 1322177"/>
              <a:gd name="connsiteX115" fmla="*/ 540561 w 3407361"/>
              <a:gd name="connsiteY115" fmla="*/ 753058 h 1322177"/>
              <a:gd name="connsiteX116" fmla="*/ 540561 w 3407361"/>
              <a:gd name="connsiteY116" fmla="*/ 753058 h 1322177"/>
              <a:gd name="connsiteX117" fmla="*/ 545323 w 3407361"/>
              <a:gd name="connsiteY117" fmla="*/ 805446 h 1322177"/>
              <a:gd name="connsiteX118" fmla="*/ 559611 w 3407361"/>
              <a:gd name="connsiteY118" fmla="*/ 822114 h 1322177"/>
              <a:gd name="connsiteX119" fmla="*/ 609617 w 3407361"/>
              <a:gd name="connsiteY119" fmla="*/ 826877 h 1322177"/>
              <a:gd name="connsiteX120" fmla="*/ 659623 w 3407361"/>
              <a:gd name="connsiteY120" fmla="*/ 814971 h 1322177"/>
              <a:gd name="connsiteX121" fmla="*/ 692961 w 3407361"/>
              <a:gd name="connsiteY121" fmla="*/ 810208 h 1322177"/>
              <a:gd name="connsiteX122" fmla="*/ 723917 w 3407361"/>
              <a:gd name="connsiteY122" fmla="*/ 817352 h 1322177"/>
              <a:gd name="connsiteX123" fmla="*/ 740586 w 3407361"/>
              <a:gd name="connsiteY123" fmla="*/ 843546 h 1322177"/>
              <a:gd name="connsiteX124" fmla="*/ 766780 w 3407361"/>
              <a:gd name="connsiteY124" fmla="*/ 843546 h 1322177"/>
              <a:gd name="connsiteX125" fmla="*/ 802498 w 3407361"/>
              <a:gd name="connsiteY125" fmla="*/ 838783 h 1322177"/>
              <a:gd name="connsiteX126" fmla="*/ 831073 w 3407361"/>
              <a:gd name="connsiteY126" fmla="*/ 848308 h 1322177"/>
              <a:gd name="connsiteX127" fmla="*/ 838217 w 3407361"/>
              <a:gd name="connsiteY127" fmla="*/ 893552 h 1322177"/>
              <a:gd name="connsiteX128" fmla="*/ 850123 w 3407361"/>
              <a:gd name="connsiteY128" fmla="*/ 931652 h 1322177"/>
              <a:gd name="connsiteX129" fmla="*/ 850123 w 3407361"/>
              <a:gd name="connsiteY129" fmla="*/ 948321 h 1322177"/>
              <a:gd name="connsiteX130" fmla="*/ 840598 w 3407361"/>
              <a:gd name="connsiteY130" fmla="*/ 964989 h 1322177"/>
              <a:gd name="connsiteX131" fmla="*/ 823930 w 3407361"/>
              <a:gd name="connsiteY131" fmla="*/ 974514 h 1322177"/>
              <a:gd name="connsiteX132" fmla="*/ 802498 w 3407361"/>
              <a:gd name="connsiteY132" fmla="*/ 979277 h 1322177"/>
              <a:gd name="connsiteX133" fmla="*/ 781067 w 3407361"/>
              <a:gd name="connsiteY133" fmla="*/ 979277 h 1322177"/>
              <a:gd name="connsiteX134" fmla="*/ 769161 w 3407361"/>
              <a:gd name="connsiteY134" fmla="*/ 988802 h 1322177"/>
              <a:gd name="connsiteX135" fmla="*/ 769161 w 3407361"/>
              <a:gd name="connsiteY135" fmla="*/ 988802 h 1322177"/>
              <a:gd name="connsiteX136" fmla="*/ 800117 w 3407361"/>
              <a:gd name="connsiteY136" fmla="*/ 991183 h 1322177"/>
              <a:gd name="connsiteX137" fmla="*/ 816786 w 3407361"/>
              <a:gd name="connsiteY137" fmla="*/ 1003089 h 1322177"/>
              <a:gd name="connsiteX138" fmla="*/ 838217 w 3407361"/>
              <a:gd name="connsiteY138" fmla="*/ 993564 h 1322177"/>
              <a:gd name="connsiteX139" fmla="*/ 838217 w 3407361"/>
              <a:gd name="connsiteY139" fmla="*/ 993564 h 1322177"/>
              <a:gd name="connsiteX140" fmla="*/ 864411 w 3407361"/>
              <a:gd name="connsiteY140" fmla="*/ 995946 h 1322177"/>
              <a:gd name="connsiteX141" fmla="*/ 881080 w 3407361"/>
              <a:gd name="connsiteY141" fmla="*/ 984039 h 1322177"/>
              <a:gd name="connsiteX142" fmla="*/ 909655 w 3407361"/>
              <a:gd name="connsiteY142" fmla="*/ 1022139 h 1322177"/>
              <a:gd name="connsiteX143" fmla="*/ 909655 w 3407361"/>
              <a:gd name="connsiteY143" fmla="*/ 1062621 h 1322177"/>
              <a:gd name="connsiteX144" fmla="*/ 902511 w 3407361"/>
              <a:gd name="connsiteY144" fmla="*/ 1084052 h 1322177"/>
              <a:gd name="connsiteX145" fmla="*/ 881080 w 3407361"/>
              <a:gd name="connsiteY145" fmla="*/ 1105483 h 1322177"/>
              <a:gd name="connsiteX146" fmla="*/ 842980 w 3407361"/>
              <a:gd name="connsiteY146" fmla="*/ 1119771 h 1322177"/>
              <a:gd name="connsiteX147" fmla="*/ 828692 w 3407361"/>
              <a:gd name="connsiteY147" fmla="*/ 1136439 h 1322177"/>
              <a:gd name="connsiteX148" fmla="*/ 812023 w 3407361"/>
              <a:gd name="connsiteY148" fmla="*/ 1157871 h 1322177"/>
              <a:gd name="connsiteX149" fmla="*/ 783448 w 3407361"/>
              <a:gd name="connsiteY149" fmla="*/ 1165014 h 1322177"/>
              <a:gd name="connsiteX150" fmla="*/ 766780 w 3407361"/>
              <a:gd name="connsiteY150" fmla="*/ 1172158 h 1322177"/>
              <a:gd name="connsiteX151" fmla="*/ 752492 w 3407361"/>
              <a:gd name="connsiteY151" fmla="*/ 1174539 h 1322177"/>
              <a:gd name="connsiteX152" fmla="*/ 745348 w 3407361"/>
              <a:gd name="connsiteY152" fmla="*/ 1160252 h 1322177"/>
              <a:gd name="connsiteX153" fmla="*/ 745348 w 3407361"/>
              <a:gd name="connsiteY153" fmla="*/ 1160252 h 1322177"/>
              <a:gd name="connsiteX154" fmla="*/ 735823 w 3407361"/>
              <a:gd name="connsiteY154" fmla="*/ 1186446 h 1322177"/>
              <a:gd name="connsiteX155" fmla="*/ 716773 w 3407361"/>
              <a:gd name="connsiteY155" fmla="*/ 1200733 h 1322177"/>
              <a:gd name="connsiteX156" fmla="*/ 700105 w 3407361"/>
              <a:gd name="connsiteY156" fmla="*/ 1207877 h 1322177"/>
              <a:gd name="connsiteX157" fmla="*/ 700105 w 3407361"/>
              <a:gd name="connsiteY157" fmla="*/ 1186446 h 1322177"/>
              <a:gd name="connsiteX158" fmla="*/ 688198 w 3407361"/>
              <a:gd name="connsiteY158" fmla="*/ 1165014 h 1322177"/>
              <a:gd name="connsiteX159" fmla="*/ 690580 w 3407361"/>
              <a:gd name="connsiteY159" fmla="*/ 1210258 h 1322177"/>
              <a:gd name="connsiteX160" fmla="*/ 678673 w 3407361"/>
              <a:gd name="connsiteY160" fmla="*/ 1226927 h 1322177"/>
              <a:gd name="connsiteX161" fmla="*/ 669148 w 3407361"/>
              <a:gd name="connsiteY161" fmla="*/ 1217402 h 1322177"/>
              <a:gd name="connsiteX162" fmla="*/ 647717 w 3407361"/>
              <a:gd name="connsiteY162" fmla="*/ 1210258 h 1322177"/>
              <a:gd name="connsiteX163" fmla="*/ 631048 w 3407361"/>
              <a:gd name="connsiteY163" fmla="*/ 1205496 h 1322177"/>
              <a:gd name="connsiteX164" fmla="*/ 614380 w 3407361"/>
              <a:gd name="connsiteY164" fmla="*/ 1234071 h 1322177"/>
              <a:gd name="connsiteX165" fmla="*/ 588186 w 3407361"/>
              <a:gd name="connsiteY165" fmla="*/ 1248358 h 1322177"/>
              <a:gd name="connsiteX166" fmla="*/ 566755 w 3407361"/>
              <a:gd name="connsiteY166" fmla="*/ 1274552 h 1322177"/>
              <a:gd name="connsiteX167" fmla="*/ 557230 w 3407361"/>
              <a:gd name="connsiteY167" fmla="*/ 1288840 h 1322177"/>
              <a:gd name="connsiteX168" fmla="*/ 545324 w 3407361"/>
              <a:gd name="connsiteY168" fmla="*/ 1307889 h 1322177"/>
              <a:gd name="connsiteX169" fmla="*/ 514367 w 3407361"/>
              <a:gd name="connsiteY169" fmla="*/ 1322177 h 1322177"/>
              <a:gd name="connsiteX170" fmla="*/ 488173 w 3407361"/>
              <a:gd name="connsiteY170" fmla="*/ 1310271 h 1322177"/>
              <a:gd name="connsiteX171" fmla="*/ 471505 w 3407361"/>
              <a:gd name="connsiteY171" fmla="*/ 1300746 h 1322177"/>
              <a:gd name="connsiteX172" fmla="*/ 452455 w 3407361"/>
              <a:gd name="connsiteY172" fmla="*/ 1295983 h 1322177"/>
              <a:gd name="connsiteX173" fmla="*/ 431023 w 3407361"/>
              <a:gd name="connsiteY173" fmla="*/ 1279314 h 1322177"/>
              <a:gd name="connsiteX174" fmla="*/ 431023 w 3407361"/>
              <a:gd name="connsiteY174" fmla="*/ 1279314 h 1322177"/>
              <a:gd name="connsiteX175" fmla="*/ 431023 w 3407361"/>
              <a:gd name="connsiteY175" fmla="*/ 1279314 h 1322177"/>
              <a:gd name="connsiteX176" fmla="*/ 397686 w 3407361"/>
              <a:gd name="connsiteY176" fmla="*/ 1241214 h 1322177"/>
              <a:gd name="connsiteX177" fmla="*/ 388161 w 3407361"/>
              <a:gd name="connsiteY177" fmla="*/ 1229308 h 1322177"/>
              <a:gd name="connsiteX178" fmla="*/ 378636 w 3407361"/>
              <a:gd name="connsiteY178" fmla="*/ 1231689 h 1322177"/>
              <a:gd name="connsiteX179" fmla="*/ 378636 w 3407361"/>
              <a:gd name="connsiteY179" fmla="*/ 1217402 h 1322177"/>
              <a:gd name="connsiteX180" fmla="*/ 373873 w 3407361"/>
              <a:gd name="connsiteY180" fmla="*/ 1203114 h 1322177"/>
              <a:gd name="connsiteX181" fmla="*/ 357205 w 3407361"/>
              <a:gd name="connsiteY181" fmla="*/ 1207877 h 1322177"/>
              <a:gd name="connsiteX182" fmla="*/ 350061 w 3407361"/>
              <a:gd name="connsiteY182" fmla="*/ 1186446 h 1322177"/>
              <a:gd name="connsiteX183" fmla="*/ 335773 w 3407361"/>
              <a:gd name="connsiteY183" fmla="*/ 1167396 h 1322177"/>
              <a:gd name="connsiteX184" fmla="*/ 350061 w 3407361"/>
              <a:gd name="connsiteY184" fmla="*/ 1155489 h 1322177"/>
              <a:gd name="connsiteX185" fmla="*/ 342917 w 3407361"/>
              <a:gd name="connsiteY185" fmla="*/ 1131677 h 1322177"/>
              <a:gd name="connsiteX186" fmla="*/ 326248 w 3407361"/>
              <a:gd name="connsiteY186" fmla="*/ 1119771 h 1322177"/>
              <a:gd name="connsiteX187" fmla="*/ 333392 w 3407361"/>
              <a:gd name="connsiteY187" fmla="*/ 1103102 h 1322177"/>
              <a:gd name="connsiteX188" fmla="*/ 345298 w 3407361"/>
              <a:gd name="connsiteY188" fmla="*/ 1105483 h 1322177"/>
              <a:gd name="connsiteX189" fmla="*/ 373873 w 3407361"/>
              <a:gd name="connsiteY189" fmla="*/ 1110246 h 1322177"/>
              <a:gd name="connsiteX190" fmla="*/ 371492 w 3407361"/>
              <a:gd name="connsiteY190" fmla="*/ 1086433 h 1322177"/>
              <a:gd name="connsiteX191" fmla="*/ 397686 w 3407361"/>
              <a:gd name="connsiteY191" fmla="*/ 1067383 h 1322177"/>
              <a:gd name="connsiteX192" fmla="*/ 402449 w 3407361"/>
              <a:gd name="connsiteY192" fmla="*/ 1010233 h 1322177"/>
              <a:gd name="connsiteX193" fmla="*/ 364348 w 3407361"/>
              <a:gd name="connsiteY193" fmla="*/ 969752 h 1322177"/>
              <a:gd name="connsiteX194" fmla="*/ 345298 w 3407361"/>
              <a:gd name="connsiteY194" fmla="*/ 934033 h 1322177"/>
              <a:gd name="connsiteX195" fmla="*/ 307198 w 3407361"/>
              <a:gd name="connsiteY195" fmla="*/ 900696 h 1322177"/>
              <a:gd name="connsiteX196" fmla="*/ 302436 w 3407361"/>
              <a:gd name="connsiteY196" fmla="*/ 834021 h 1322177"/>
              <a:gd name="connsiteX197" fmla="*/ 321486 w 3407361"/>
              <a:gd name="connsiteY197" fmla="*/ 805446 h 1322177"/>
              <a:gd name="connsiteX198" fmla="*/ 321486 w 3407361"/>
              <a:gd name="connsiteY198" fmla="*/ 805446 h 1322177"/>
              <a:gd name="connsiteX199" fmla="*/ 304817 w 3407361"/>
              <a:gd name="connsiteY199" fmla="*/ 769727 h 1322177"/>
              <a:gd name="connsiteX200" fmla="*/ 283386 w 3407361"/>
              <a:gd name="connsiteY200" fmla="*/ 755439 h 1322177"/>
              <a:gd name="connsiteX201" fmla="*/ 276242 w 3407361"/>
              <a:gd name="connsiteY201" fmla="*/ 738771 h 1322177"/>
              <a:gd name="connsiteX202" fmla="*/ 259573 w 3407361"/>
              <a:gd name="connsiteY202" fmla="*/ 717339 h 1322177"/>
              <a:gd name="connsiteX203" fmla="*/ 240523 w 3407361"/>
              <a:gd name="connsiteY203" fmla="*/ 693527 h 1322177"/>
              <a:gd name="connsiteX204" fmla="*/ 214330 w 3407361"/>
              <a:gd name="connsiteY204" fmla="*/ 684002 h 1322177"/>
              <a:gd name="connsiteX205" fmla="*/ 138130 w 3407361"/>
              <a:gd name="connsiteY205" fmla="*/ 605421 h 1322177"/>
              <a:gd name="connsiteX206" fmla="*/ 71455 w 3407361"/>
              <a:gd name="connsiteY206" fmla="*/ 493502 h 1322177"/>
              <a:gd name="connsiteX207" fmla="*/ 59548 w 3407361"/>
              <a:gd name="connsiteY207" fmla="*/ 436352 h 1322177"/>
              <a:gd name="connsiteX208" fmla="*/ 28592 w 3407361"/>
              <a:gd name="connsiteY208" fmla="*/ 386346 h 1322177"/>
              <a:gd name="connsiteX209" fmla="*/ 28592 w 3407361"/>
              <a:gd name="connsiteY209" fmla="*/ 355389 h 1322177"/>
              <a:gd name="connsiteX210" fmla="*/ 9542 w 3407361"/>
              <a:gd name="connsiteY210" fmla="*/ 305383 h 1322177"/>
              <a:gd name="connsiteX211" fmla="*/ 11923 w 3407361"/>
              <a:gd name="connsiteY211" fmla="*/ 272046 h 1322177"/>
              <a:gd name="connsiteX212" fmla="*/ 4780 w 3407361"/>
              <a:gd name="connsiteY212" fmla="*/ 229183 h 1322177"/>
              <a:gd name="connsiteX213" fmla="*/ 11922 w 3407361"/>
              <a:gd name="connsiteY213" fmla="*/ 202989 h 1322177"/>
              <a:gd name="connsiteX214" fmla="*/ 19066 w 3407361"/>
              <a:gd name="connsiteY214" fmla="*/ 167271 h 1322177"/>
              <a:gd name="connsiteX215" fmla="*/ 9541 w 3407361"/>
              <a:gd name="connsiteY215" fmla="*/ 112502 h 1322177"/>
              <a:gd name="connsiteX216" fmla="*/ 17 w 3407361"/>
              <a:gd name="connsiteY216" fmla="*/ 81546 h 1322177"/>
              <a:gd name="connsiteX217" fmla="*/ 26210 w 3407361"/>
              <a:gd name="connsiteY217" fmla="*/ 62496 h 1322177"/>
              <a:gd name="connsiteX218" fmla="*/ 21449 w 3407361"/>
              <a:gd name="connsiteY218" fmla="*/ 12489 h 1322177"/>
              <a:gd name="connsiteX219" fmla="*/ 3407361 w 3407361"/>
              <a:gd name="connsiteY219" fmla="*/ 0 h 1322177"/>
              <a:gd name="connsiteX220" fmla="*/ 3395185 w 3407361"/>
              <a:gd name="connsiteY220" fmla="*/ 850419 h 1322177"/>
              <a:gd name="connsiteX0" fmla="*/ 3395185 w 3407361"/>
              <a:gd name="connsiteY0" fmla="*/ 850419 h 1322177"/>
              <a:gd name="connsiteX1" fmla="*/ 3312379 w 3407361"/>
              <a:gd name="connsiteY1" fmla="*/ 890003 h 1322177"/>
              <a:gd name="connsiteX2" fmla="*/ 3139850 w 3407361"/>
              <a:gd name="connsiteY2" fmla="*/ 898630 h 1322177"/>
              <a:gd name="connsiteX3" fmla="*/ 2846552 w 3407361"/>
              <a:gd name="connsiteY3" fmla="*/ 907256 h 1322177"/>
              <a:gd name="connsiteX4" fmla="*/ 2544628 w 3407361"/>
              <a:gd name="connsiteY4" fmla="*/ 907256 h 1322177"/>
              <a:gd name="connsiteX5" fmla="*/ 2346220 w 3407361"/>
              <a:gd name="connsiteY5" fmla="*/ 933135 h 1322177"/>
              <a:gd name="connsiteX6" fmla="*/ 2173692 w 3407361"/>
              <a:gd name="connsiteY6" fmla="*/ 976267 h 1322177"/>
              <a:gd name="connsiteX7" fmla="*/ 2033605 w 3407361"/>
              <a:gd name="connsiteY7" fmla="*/ 974514 h 1322177"/>
              <a:gd name="connsiteX8" fmla="*/ 1995505 w 3407361"/>
              <a:gd name="connsiteY8" fmla="*/ 943558 h 1322177"/>
              <a:gd name="connsiteX9" fmla="*/ 1962167 w 3407361"/>
              <a:gd name="connsiteY9" fmla="*/ 914983 h 1322177"/>
              <a:gd name="connsiteX10" fmla="*/ 1921686 w 3407361"/>
              <a:gd name="connsiteY10" fmla="*/ 893552 h 1322177"/>
              <a:gd name="connsiteX11" fmla="*/ 1905017 w 3407361"/>
              <a:gd name="connsiteY11" fmla="*/ 888789 h 1322177"/>
              <a:gd name="connsiteX12" fmla="*/ 1905017 w 3407361"/>
              <a:gd name="connsiteY12" fmla="*/ 888789 h 1322177"/>
              <a:gd name="connsiteX13" fmla="*/ 1933592 w 3407361"/>
              <a:gd name="connsiteY13" fmla="*/ 881646 h 1322177"/>
              <a:gd name="connsiteX14" fmla="*/ 1952642 w 3407361"/>
              <a:gd name="connsiteY14" fmla="*/ 874502 h 1322177"/>
              <a:gd name="connsiteX15" fmla="*/ 1933592 w 3407361"/>
              <a:gd name="connsiteY15" fmla="*/ 864977 h 1322177"/>
              <a:gd name="connsiteX16" fmla="*/ 1900255 w 3407361"/>
              <a:gd name="connsiteY16" fmla="*/ 855452 h 1322177"/>
              <a:gd name="connsiteX17" fmla="*/ 1871680 w 3407361"/>
              <a:gd name="connsiteY17" fmla="*/ 841164 h 1322177"/>
              <a:gd name="connsiteX18" fmla="*/ 1840723 w 3407361"/>
              <a:gd name="connsiteY18" fmla="*/ 824496 h 1322177"/>
              <a:gd name="connsiteX19" fmla="*/ 1819292 w 3407361"/>
              <a:gd name="connsiteY19" fmla="*/ 810208 h 1322177"/>
              <a:gd name="connsiteX20" fmla="*/ 1814530 w 3407361"/>
              <a:gd name="connsiteY20" fmla="*/ 791158 h 1322177"/>
              <a:gd name="connsiteX21" fmla="*/ 1843105 w 3407361"/>
              <a:gd name="connsiteY21" fmla="*/ 800683 h 1322177"/>
              <a:gd name="connsiteX22" fmla="*/ 1843105 w 3407361"/>
              <a:gd name="connsiteY22" fmla="*/ 800683 h 1322177"/>
              <a:gd name="connsiteX23" fmla="*/ 1871680 w 3407361"/>
              <a:gd name="connsiteY23" fmla="*/ 803064 h 1322177"/>
              <a:gd name="connsiteX24" fmla="*/ 1916923 w 3407361"/>
              <a:gd name="connsiteY24" fmla="*/ 812589 h 1322177"/>
              <a:gd name="connsiteX25" fmla="*/ 1916923 w 3407361"/>
              <a:gd name="connsiteY25" fmla="*/ 812589 h 1322177"/>
              <a:gd name="connsiteX26" fmla="*/ 1897873 w 3407361"/>
              <a:gd name="connsiteY26" fmla="*/ 781633 h 1322177"/>
              <a:gd name="connsiteX27" fmla="*/ 1862155 w 3407361"/>
              <a:gd name="connsiteY27" fmla="*/ 788777 h 1322177"/>
              <a:gd name="connsiteX28" fmla="*/ 1838342 w 3407361"/>
              <a:gd name="connsiteY28" fmla="*/ 781633 h 1322177"/>
              <a:gd name="connsiteX29" fmla="*/ 1812148 w 3407361"/>
              <a:gd name="connsiteY29" fmla="*/ 779252 h 1322177"/>
              <a:gd name="connsiteX30" fmla="*/ 1785955 w 3407361"/>
              <a:gd name="connsiteY30" fmla="*/ 788777 h 1322177"/>
              <a:gd name="connsiteX31" fmla="*/ 1757380 w 3407361"/>
              <a:gd name="connsiteY31" fmla="*/ 795921 h 1322177"/>
              <a:gd name="connsiteX32" fmla="*/ 1728805 w 3407361"/>
              <a:gd name="connsiteY32" fmla="*/ 795921 h 1322177"/>
              <a:gd name="connsiteX33" fmla="*/ 1702611 w 3407361"/>
              <a:gd name="connsiteY33" fmla="*/ 781633 h 1322177"/>
              <a:gd name="connsiteX34" fmla="*/ 1678798 w 3407361"/>
              <a:gd name="connsiteY34" fmla="*/ 793539 h 1322177"/>
              <a:gd name="connsiteX35" fmla="*/ 1664511 w 3407361"/>
              <a:gd name="connsiteY35" fmla="*/ 788777 h 1322177"/>
              <a:gd name="connsiteX36" fmla="*/ 1628792 w 3407361"/>
              <a:gd name="connsiteY36" fmla="*/ 795921 h 1322177"/>
              <a:gd name="connsiteX37" fmla="*/ 1593073 w 3407361"/>
              <a:gd name="connsiteY37" fmla="*/ 795921 h 1322177"/>
              <a:gd name="connsiteX38" fmla="*/ 1569261 w 3407361"/>
              <a:gd name="connsiteY38" fmla="*/ 791158 h 1322177"/>
              <a:gd name="connsiteX39" fmla="*/ 1547830 w 3407361"/>
              <a:gd name="connsiteY39" fmla="*/ 776871 h 1322177"/>
              <a:gd name="connsiteX40" fmla="*/ 1547830 w 3407361"/>
              <a:gd name="connsiteY40" fmla="*/ 762583 h 1322177"/>
              <a:gd name="connsiteX41" fmla="*/ 1524017 w 3407361"/>
              <a:gd name="connsiteY41" fmla="*/ 798302 h 1322177"/>
              <a:gd name="connsiteX42" fmla="*/ 1528780 w 3407361"/>
              <a:gd name="connsiteY42" fmla="*/ 819733 h 1322177"/>
              <a:gd name="connsiteX43" fmla="*/ 1533542 w 3407361"/>
              <a:gd name="connsiteY43" fmla="*/ 836402 h 1322177"/>
              <a:gd name="connsiteX44" fmla="*/ 1578786 w 3407361"/>
              <a:gd name="connsiteY44" fmla="*/ 822114 h 1322177"/>
              <a:gd name="connsiteX45" fmla="*/ 1614505 w 3407361"/>
              <a:gd name="connsiteY45" fmla="*/ 819733 h 1322177"/>
              <a:gd name="connsiteX46" fmla="*/ 1654986 w 3407361"/>
              <a:gd name="connsiteY46" fmla="*/ 812589 h 1322177"/>
              <a:gd name="connsiteX47" fmla="*/ 1676417 w 3407361"/>
              <a:gd name="connsiteY47" fmla="*/ 812589 h 1322177"/>
              <a:gd name="connsiteX48" fmla="*/ 1702611 w 3407361"/>
              <a:gd name="connsiteY48" fmla="*/ 810208 h 1322177"/>
              <a:gd name="connsiteX49" fmla="*/ 1728805 w 3407361"/>
              <a:gd name="connsiteY49" fmla="*/ 826877 h 1322177"/>
              <a:gd name="connsiteX50" fmla="*/ 1750236 w 3407361"/>
              <a:gd name="connsiteY50" fmla="*/ 826877 h 1322177"/>
              <a:gd name="connsiteX51" fmla="*/ 1781192 w 3407361"/>
              <a:gd name="connsiteY51" fmla="*/ 836402 h 1322177"/>
              <a:gd name="connsiteX52" fmla="*/ 1795480 w 3407361"/>
              <a:gd name="connsiteY52" fmla="*/ 845927 h 1322177"/>
              <a:gd name="connsiteX53" fmla="*/ 1795480 w 3407361"/>
              <a:gd name="connsiteY53" fmla="*/ 864977 h 1322177"/>
              <a:gd name="connsiteX54" fmla="*/ 1724042 w 3407361"/>
              <a:gd name="connsiteY54" fmla="*/ 862596 h 1322177"/>
              <a:gd name="connsiteX55" fmla="*/ 1635936 w 3407361"/>
              <a:gd name="connsiteY55" fmla="*/ 872121 h 1322177"/>
              <a:gd name="connsiteX56" fmla="*/ 1550211 w 3407361"/>
              <a:gd name="connsiteY56" fmla="*/ 879264 h 1322177"/>
              <a:gd name="connsiteX57" fmla="*/ 1440673 w 3407361"/>
              <a:gd name="connsiteY57" fmla="*/ 903077 h 1322177"/>
              <a:gd name="connsiteX58" fmla="*/ 1340661 w 3407361"/>
              <a:gd name="connsiteY58" fmla="*/ 931652 h 1322177"/>
              <a:gd name="connsiteX59" fmla="*/ 1252555 w 3407361"/>
              <a:gd name="connsiteY59" fmla="*/ 974514 h 1322177"/>
              <a:gd name="connsiteX60" fmla="*/ 1193023 w 3407361"/>
              <a:gd name="connsiteY60" fmla="*/ 1007852 h 1322177"/>
              <a:gd name="connsiteX61" fmla="*/ 1114442 w 3407361"/>
              <a:gd name="connsiteY61" fmla="*/ 1034046 h 1322177"/>
              <a:gd name="connsiteX62" fmla="*/ 1026336 w 3407361"/>
              <a:gd name="connsiteY62" fmla="*/ 1065002 h 1322177"/>
              <a:gd name="connsiteX63" fmla="*/ 992998 w 3407361"/>
              <a:gd name="connsiteY63" fmla="*/ 1076908 h 1322177"/>
              <a:gd name="connsiteX64" fmla="*/ 971567 w 3407361"/>
              <a:gd name="connsiteY64" fmla="*/ 1069764 h 1322177"/>
              <a:gd name="connsiteX65" fmla="*/ 981092 w 3407361"/>
              <a:gd name="connsiteY65" fmla="*/ 1045952 h 1322177"/>
              <a:gd name="connsiteX66" fmla="*/ 995380 w 3407361"/>
              <a:gd name="connsiteY66" fmla="*/ 1029283 h 1322177"/>
              <a:gd name="connsiteX67" fmla="*/ 1007286 w 3407361"/>
              <a:gd name="connsiteY67" fmla="*/ 1010233 h 1322177"/>
              <a:gd name="connsiteX68" fmla="*/ 1007286 w 3407361"/>
              <a:gd name="connsiteY68" fmla="*/ 1010233 h 1322177"/>
              <a:gd name="connsiteX69" fmla="*/ 1038242 w 3407361"/>
              <a:gd name="connsiteY69" fmla="*/ 988802 h 1322177"/>
              <a:gd name="connsiteX70" fmla="*/ 1059673 w 3407361"/>
              <a:gd name="connsiteY70" fmla="*/ 995946 h 1322177"/>
              <a:gd name="connsiteX71" fmla="*/ 1069198 w 3407361"/>
              <a:gd name="connsiteY71" fmla="*/ 1024521 h 1322177"/>
              <a:gd name="connsiteX72" fmla="*/ 1085867 w 3407361"/>
              <a:gd name="connsiteY72" fmla="*/ 1022139 h 1322177"/>
              <a:gd name="connsiteX73" fmla="*/ 1083486 w 3407361"/>
              <a:gd name="connsiteY73" fmla="*/ 1003089 h 1322177"/>
              <a:gd name="connsiteX74" fmla="*/ 1083486 w 3407361"/>
              <a:gd name="connsiteY74" fmla="*/ 1003089 h 1322177"/>
              <a:gd name="connsiteX75" fmla="*/ 1093011 w 3407361"/>
              <a:gd name="connsiteY75" fmla="*/ 974514 h 1322177"/>
              <a:gd name="connsiteX76" fmla="*/ 1112061 w 3407361"/>
              <a:gd name="connsiteY76" fmla="*/ 964989 h 1322177"/>
              <a:gd name="connsiteX77" fmla="*/ 1090630 w 3407361"/>
              <a:gd name="connsiteY77" fmla="*/ 967371 h 1322177"/>
              <a:gd name="connsiteX78" fmla="*/ 1047767 w 3407361"/>
              <a:gd name="connsiteY78" fmla="*/ 976896 h 1322177"/>
              <a:gd name="connsiteX79" fmla="*/ 1026336 w 3407361"/>
              <a:gd name="connsiteY79" fmla="*/ 969752 h 1322177"/>
              <a:gd name="connsiteX80" fmla="*/ 997761 w 3407361"/>
              <a:gd name="connsiteY80" fmla="*/ 969752 h 1322177"/>
              <a:gd name="connsiteX81" fmla="*/ 988236 w 3407361"/>
              <a:gd name="connsiteY81" fmla="*/ 960227 h 1322177"/>
              <a:gd name="connsiteX82" fmla="*/ 1012048 w 3407361"/>
              <a:gd name="connsiteY82" fmla="*/ 948321 h 1322177"/>
              <a:gd name="connsiteX83" fmla="*/ 1062055 w 3407361"/>
              <a:gd name="connsiteY83" fmla="*/ 936414 h 1322177"/>
              <a:gd name="connsiteX84" fmla="*/ 1093011 w 3407361"/>
              <a:gd name="connsiteY84" fmla="*/ 929271 h 1322177"/>
              <a:gd name="connsiteX85" fmla="*/ 1116823 w 3407361"/>
              <a:gd name="connsiteY85" fmla="*/ 912602 h 1322177"/>
              <a:gd name="connsiteX86" fmla="*/ 1195405 w 3407361"/>
              <a:gd name="connsiteY86" fmla="*/ 895933 h 1322177"/>
              <a:gd name="connsiteX87" fmla="*/ 1214455 w 3407361"/>
              <a:gd name="connsiteY87" fmla="*/ 884027 h 1322177"/>
              <a:gd name="connsiteX88" fmla="*/ 1183498 w 3407361"/>
              <a:gd name="connsiteY88" fmla="*/ 879264 h 1322177"/>
              <a:gd name="connsiteX89" fmla="*/ 1114442 w 3407361"/>
              <a:gd name="connsiteY89" fmla="*/ 895933 h 1322177"/>
              <a:gd name="connsiteX90" fmla="*/ 1071580 w 3407361"/>
              <a:gd name="connsiteY90" fmla="*/ 907839 h 1322177"/>
              <a:gd name="connsiteX91" fmla="*/ 1047767 w 3407361"/>
              <a:gd name="connsiteY91" fmla="*/ 924508 h 1322177"/>
              <a:gd name="connsiteX92" fmla="*/ 1004905 w 3407361"/>
              <a:gd name="connsiteY92" fmla="*/ 931652 h 1322177"/>
              <a:gd name="connsiteX93" fmla="*/ 983473 w 3407361"/>
              <a:gd name="connsiteY93" fmla="*/ 926889 h 1322177"/>
              <a:gd name="connsiteX94" fmla="*/ 959661 w 3407361"/>
              <a:gd name="connsiteY94" fmla="*/ 931652 h 1322177"/>
              <a:gd name="connsiteX95" fmla="*/ 940611 w 3407361"/>
              <a:gd name="connsiteY95" fmla="*/ 917364 h 1322177"/>
              <a:gd name="connsiteX96" fmla="*/ 919180 w 3407361"/>
              <a:gd name="connsiteY96" fmla="*/ 910221 h 1322177"/>
              <a:gd name="connsiteX97" fmla="*/ 888223 w 3407361"/>
              <a:gd name="connsiteY97" fmla="*/ 910221 h 1322177"/>
              <a:gd name="connsiteX98" fmla="*/ 869173 w 3407361"/>
              <a:gd name="connsiteY98" fmla="*/ 917364 h 1322177"/>
              <a:gd name="connsiteX99" fmla="*/ 869173 w 3407361"/>
              <a:gd name="connsiteY99" fmla="*/ 898314 h 1322177"/>
              <a:gd name="connsiteX100" fmla="*/ 862030 w 3407361"/>
              <a:gd name="connsiteY100" fmla="*/ 872121 h 1322177"/>
              <a:gd name="connsiteX101" fmla="*/ 854886 w 3407361"/>
              <a:gd name="connsiteY101" fmla="*/ 841164 h 1322177"/>
              <a:gd name="connsiteX102" fmla="*/ 859648 w 3407361"/>
              <a:gd name="connsiteY102" fmla="*/ 812589 h 1322177"/>
              <a:gd name="connsiteX103" fmla="*/ 873936 w 3407361"/>
              <a:gd name="connsiteY103" fmla="*/ 791158 h 1322177"/>
              <a:gd name="connsiteX104" fmla="*/ 842980 w 3407361"/>
              <a:gd name="connsiteY104" fmla="*/ 817352 h 1322177"/>
              <a:gd name="connsiteX105" fmla="*/ 816786 w 3407361"/>
              <a:gd name="connsiteY105" fmla="*/ 817352 h 1322177"/>
              <a:gd name="connsiteX106" fmla="*/ 783448 w 3407361"/>
              <a:gd name="connsiteY106" fmla="*/ 819733 h 1322177"/>
              <a:gd name="connsiteX107" fmla="*/ 754873 w 3407361"/>
              <a:gd name="connsiteY107" fmla="*/ 812589 h 1322177"/>
              <a:gd name="connsiteX108" fmla="*/ 731061 w 3407361"/>
              <a:gd name="connsiteY108" fmla="*/ 791158 h 1322177"/>
              <a:gd name="connsiteX109" fmla="*/ 707248 w 3407361"/>
              <a:gd name="connsiteY109" fmla="*/ 784014 h 1322177"/>
              <a:gd name="connsiteX110" fmla="*/ 662005 w 3407361"/>
              <a:gd name="connsiteY110" fmla="*/ 791158 h 1322177"/>
              <a:gd name="connsiteX111" fmla="*/ 619142 w 3407361"/>
              <a:gd name="connsiteY111" fmla="*/ 798302 h 1322177"/>
              <a:gd name="connsiteX112" fmla="*/ 573898 w 3407361"/>
              <a:gd name="connsiteY112" fmla="*/ 805446 h 1322177"/>
              <a:gd name="connsiteX113" fmla="*/ 554848 w 3407361"/>
              <a:gd name="connsiteY113" fmla="*/ 793539 h 1322177"/>
              <a:gd name="connsiteX114" fmla="*/ 550086 w 3407361"/>
              <a:gd name="connsiteY114" fmla="*/ 776871 h 1322177"/>
              <a:gd name="connsiteX115" fmla="*/ 540561 w 3407361"/>
              <a:gd name="connsiteY115" fmla="*/ 753058 h 1322177"/>
              <a:gd name="connsiteX116" fmla="*/ 540561 w 3407361"/>
              <a:gd name="connsiteY116" fmla="*/ 753058 h 1322177"/>
              <a:gd name="connsiteX117" fmla="*/ 545323 w 3407361"/>
              <a:gd name="connsiteY117" fmla="*/ 805446 h 1322177"/>
              <a:gd name="connsiteX118" fmla="*/ 559611 w 3407361"/>
              <a:gd name="connsiteY118" fmla="*/ 822114 h 1322177"/>
              <a:gd name="connsiteX119" fmla="*/ 609617 w 3407361"/>
              <a:gd name="connsiteY119" fmla="*/ 826877 h 1322177"/>
              <a:gd name="connsiteX120" fmla="*/ 659623 w 3407361"/>
              <a:gd name="connsiteY120" fmla="*/ 814971 h 1322177"/>
              <a:gd name="connsiteX121" fmla="*/ 692961 w 3407361"/>
              <a:gd name="connsiteY121" fmla="*/ 810208 h 1322177"/>
              <a:gd name="connsiteX122" fmla="*/ 723917 w 3407361"/>
              <a:gd name="connsiteY122" fmla="*/ 817352 h 1322177"/>
              <a:gd name="connsiteX123" fmla="*/ 740586 w 3407361"/>
              <a:gd name="connsiteY123" fmla="*/ 843546 h 1322177"/>
              <a:gd name="connsiteX124" fmla="*/ 766780 w 3407361"/>
              <a:gd name="connsiteY124" fmla="*/ 843546 h 1322177"/>
              <a:gd name="connsiteX125" fmla="*/ 802498 w 3407361"/>
              <a:gd name="connsiteY125" fmla="*/ 838783 h 1322177"/>
              <a:gd name="connsiteX126" fmla="*/ 831073 w 3407361"/>
              <a:gd name="connsiteY126" fmla="*/ 848308 h 1322177"/>
              <a:gd name="connsiteX127" fmla="*/ 838217 w 3407361"/>
              <a:gd name="connsiteY127" fmla="*/ 893552 h 1322177"/>
              <a:gd name="connsiteX128" fmla="*/ 850123 w 3407361"/>
              <a:gd name="connsiteY128" fmla="*/ 931652 h 1322177"/>
              <a:gd name="connsiteX129" fmla="*/ 850123 w 3407361"/>
              <a:gd name="connsiteY129" fmla="*/ 948321 h 1322177"/>
              <a:gd name="connsiteX130" fmla="*/ 840598 w 3407361"/>
              <a:gd name="connsiteY130" fmla="*/ 964989 h 1322177"/>
              <a:gd name="connsiteX131" fmla="*/ 823930 w 3407361"/>
              <a:gd name="connsiteY131" fmla="*/ 974514 h 1322177"/>
              <a:gd name="connsiteX132" fmla="*/ 802498 w 3407361"/>
              <a:gd name="connsiteY132" fmla="*/ 979277 h 1322177"/>
              <a:gd name="connsiteX133" fmla="*/ 781067 w 3407361"/>
              <a:gd name="connsiteY133" fmla="*/ 979277 h 1322177"/>
              <a:gd name="connsiteX134" fmla="*/ 769161 w 3407361"/>
              <a:gd name="connsiteY134" fmla="*/ 988802 h 1322177"/>
              <a:gd name="connsiteX135" fmla="*/ 769161 w 3407361"/>
              <a:gd name="connsiteY135" fmla="*/ 988802 h 1322177"/>
              <a:gd name="connsiteX136" fmla="*/ 800117 w 3407361"/>
              <a:gd name="connsiteY136" fmla="*/ 991183 h 1322177"/>
              <a:gd name="connsiteX137" fmla="*/ 816786 w 3407361"/>
              <a:gd name="connsiteY137" fmla="*/ 1003089 h 1322177"/>
              <a:gd name="connsiteX138" fmla="*/ 838217 w 3407361"/>
              <a:gd name="connsiteY138" fmla="*/ 993564 h 1322177"/>
              <a:gd name="connsiteX139" fmla="*/ 838217 w 3407361"/>
              <a:gd name="connsiteY139" fmla="*/ 993564 h 1322177"/>
              <a:gd name="connsiteX140" fmla="*/ 864411 w 3407361"/>
              <a:gd name="connsiteY140" fmla="*/ 995946 h 1322177"/>
              <a:gd name="connsiteX141" fmla="*/ 881080 w 3407361"/>
              <a:gd name="connsiteY141" fmla="*/ 984039 h 1322177"/>
              <a:gd name="connsiteX142" fmla="*/ 909655 w 3407361"/>
              <a:gd name="connsiteY142" fmla="*/ 1022139 h 1322177"/>
              <a:gd name="connsiteX143" fmla="*/ 909655 w 3407361"/>
              <a:gd name="connsiteY143" fmla="*/ 1062621 h 1322177"/>
              <a:gd name="connsiteX144" fmla="*/ 902511 w 3407361"/>
              <a:gd name="connsiteY144" fmla="*/ 1084052 h 1322177"/>
              <a:gd name="connsiteX145" fmla="*/ 881080 w 3407361"/>
              <a:gd name="connsiteY145" fmla="*/ 1105483 h 1322177"/>
              <a:gd name="connsiteX146" fmla="*/ 842980 w 3407361"/>
              <a:gd name="connsiteY146" fmla="*/ 1119771 h 1322177"/>
              <a:gd name="connsiteX147" fmla="*/ 828692 w 3407361"/>
              <a:gd name="connsiteY147" fmla="*/ 1136439 h 1322177"/>
              <a:gd name="connsiteX148" fmla="*/ 812023 w 3407361"/>
              <a:gd name="connsiteY148" fmla="*/ 1157871 h 1322177"/>
              <a:gd name="connsiteX149" fmla="*/ 783448 w 3407361"/>
              <a:gd name="connsiteY149" fmla="*/ 1165014 h 1322177"/>
              <a:gd name="connsiteX150" fmla="*/ 766780 w 3407361"/>
              <a:gd name="connsiteY150" fmla="*/ 1172158 h 1322177"/>
              <a:gd name="connsiteX151" fmla="*/ 752492 w 3407361"/>
              <a:gd name="connsiteY151" fmla="*/ 1174539 h 1322177"/>
              <a:gd name="connsiteX152" fmla="*/ 745348 w 3407361"/>
              <a:gd name="connsiteY152" fmla="*/ 1160252 h 1322177"/>
              <a:gd name="connsiteX153" fmla="*/ 745348 w 3407361"/>
              <a:gd name="connsiteY153" fmla="*/ 1160252 h 1322177"/>
              <a:gd name="connsiteX154" fmla="*/ 735823 w 3407361"/>
              <a:gd name="connsiteY154" fmla="*/ 1186446 h 1322177"/>
              <a:gd name="connsiteX155" fmla="*/ 716773 w 3407361"/>
              <a:gd name="connsiteY155" fmla="*/ 1200733 h 1322177"/>
              <a:gd name="connsiteX156" fmla="*/ 700105 w 3407361"/>
              <a:gd name="connsiteY156" fmla="*/ 1207877 h 1322177"/>
              <a:gd name="connsiteX157" fmla="*/ 700105 w 3407361"/>
              <a:gd name="connsiteY157" fmla="*/ 1186446 h 1322177"/>
              <a:gd name="connsiteX158" fmla="*/ 688198 w 3407361"/>
              <a:gd name="connsiteY158" fmla="*/ 1165014 h 1322177"/>
              <a:gd name="connsiteX159" fmla="*/ 690580 w 3407361"/>
              <a:gd name="connsiteY159" fmla="*/ 1210258 h 1322177"/>
              <a:gd name="connsiteX160" fmla="*/ 678673 w 3407361"/>
              <a:gd name="connsiteY160" fmla="*/ 1226927 h 1322177"/>
              <a:gd name="connsiteX161" fmla="*/ 669148 w 3407361"/>
              <a:gd name="connsiteY161" fmla="*/ 1217402 h 1322177"/>
              <a:gd name="connsiteX162" fmla="*/ 647717 w 3407361"/>
              <a:gd name="connsiteY162" fmla="*/ 1210258 h 1322177"/>
              <a:gd name="connsiteX163" fmla="*/ 631048 w 3407361"/>
              <a:gd name="connsiteY163" fmla="*/ 1205496 h 1322177"/>
              <a:gd name="connsiteX164" fmla="*/ 614380 w 3407361"/>
              <a:gd name="connsiteY164" fmla="*/ 1234071 h 1322177"/>
              <a:gd name="connsiteX165" fmla="*/ 588186 w 3407361"/>
              <a:gd name="connsiteY165" fmla="*/ 1248358 h 1322177"/>
              <a:gd name="connsiteX166" fmla="*/ 566755 w 3407361"/>
              <a:gd name="connsiteY166" fmla="*/ 1274552 h 1322177"/>
              <a:gd name="connsiteX167" fmla="*/ 557230 w 3407361"/>
              <a:gd name="connsiteY167" fmla="*/ 1288840 h 1322177"/>
              <a:gd name="connsiteX168" fmla="*/ 545324 w 3407361"/>
              <a:gd name="connsiteY168" fmla="*/ 1307889 h 1322177"/>
              <a:gd name="connsiteX169" fmla="*/ 514367 w 3407361"/>
              <a:gd name="connsiteY169" fmla="*/ 1322177 h 1322177"/>
              <a:gd name="connsiteX170" fmla="*/ 488173 w 3407361"/>
              <a:gd name="connsiteY170" fmla="*/ 1310271 h 1322177"/>
              <a:gd name="connsiteX171" fmla="*/ 471505 w 3407361"/>
              <a:gd name="connsiteY171" fmla="*/ 1300746 h 1322177"/>
              <a:gd name="connsiteX172" fmla="*/ 452455 w 3407361"/>
              <a:gd name="connsiteY172" fmla="*/ 1295983 h 1322177"/>
              <a:gd name="connsiteX173" fmla="*/ 431023 w 3407361"/>
              <a:gd name="connsiteY173" fmla="*/ 1279314 h 1322177"/>
              <a:gd name="connsiteX174" fmla="*/ 431023 w 3407361"/>
              <a:gd name="connsiteY174" fmla="*/ 1279314 h 1322177"/>
              <a:gd name="connsiteX175" fmla="*/ 431023 w 3407361"/>
              <a:gd name="connsiteY175" fmla="*/ 1279314 h 1322177"/>
              <a:gd name="connsiteX176" fmla="*/ 397686 w 3407361"/>
              <a:gd name="connsiteY176" fmla="*/ 1241214 h 1322177"/>
              <a:gd name="connsiteX177" fmla="*/ 388161 w 3407361"/>
              <a:gd name="connsiteY177" fmla="*/ 1229308 h 1322177"/>
              <a:gd name="connsiteX178" fmla="*/ 378636 w 3407361"/>
              <a:gd name="connsiteY178" fmla="*/ 1231689 h 1322177"/>
              <a:gd name="connsiteX179" fmla="*/ 378636 w 3407361"/>
              <a:gd name="connsiteY179" fmla="*/ 1217402 h 1322177"/>
              <a:gd name="connsiteX180" fmla="*/ 373873 w 3407361"/>
              <a:gd name="connsiteY180" fmla="*/ 1203114 h 1322177"/>
              <a:gd name="connsiteX181" fmla="*/ 357205 w 3407361"/>
              <a:gd name="connsiteY181" fmla="*/ 1207877 h 1322177"/>
              <a:gd name="connsiteX182" fmla="*/ 350061 w 3407361"/>
              <a:gd name="connsiteY182" fmla="*/ 1186446 h 1322177"/>
              <a:gd name="connsiteX183" fmla="*/ 335773 w 3407361"/>
              <a:gd name="connsiteY183" fmla="*/ 1167396 h 1322177"/>
              <a:gd name="connsiteX184" fmla="*/ 350061 w 3407361"/>
              <a:gd name="connsiteY184" fmla="*/ 1155489 h 1322177"/>
              <a:gd name="connsiteX185" fmla="*/ 342917 w 3407361"/>
              <a:gd name="connsiteY185" fmla="*/ 1131677 h 1322177"/>
              <a:gd name="connsiteX186" fmla="*/ 326248 w 3407361"/>
              <a:gd name="connsiteY186" fmla="*/ 1119771 h 1322177"/>
              <a:gd name="connsiteX187" fmla="*/ 333392 w 3407361"/>
              <a:gd name="connsiteY187" fmla="*/ 1103102 h 1322177"/>
              <a:gd name="connsiteX188" fmla="*/ 345298 w 3407361"/>
              <a:gd name="connsiteY188" fmla="*/ 1105483 h 1322177"/>
              <a:gd name="connsiteX189" fmla="*/ 373873 w 3407361"/>
              <a:gd name="connsiteY189" fmla="*/ 1110246 h 1322177"/>
              <a:gd name="connsiteX190" fmla="*/ 371492 w 3407361"/>
              <a:gd name="connsiteY190" fmla="*/ 1086433 h 1322177"/>
              <a:gd name="connsiteX191" fmla="*/ 397686 w 3407361"/>
              <a:gd name="connsiteY191" fmla="*/ 1067383 h 1322177"/>
              <a:gd name="connsiteX192" fmla="*/ 402449 w 3407361"/>
              <a:gd name="connsiteY192" fmla="*/ 1010233 h 1322177"/>
              <a:gd name="connsiteX193" fmla="*/ 364348 w 3407361"/>
              <a:gd name="connsiteY193" fmla="*/ 969752 h 1322177"/>
              <a:gd name="connsiteX194" fmla="*/ 345298 w 3407361"/>
              <a:gd name="connsiteY194" fmla="*/ 934033 h 1322177"/>
              <a:gd name="connsiteX195" fmla="*/ 307198 w 3407361"/>
              <a:gd name="connsiteY195" fmla="*/ 900696 h 1322177"/>
              <a:gd name="connsiteX196" fmla="*/ 302436 w 3407361"/>
              <a:gd name="connsiteY196" fmla="*/ 834021 h 1322177"/>
              <a:gd name="connsiteX197" fmla="*/ 321486 w 3407361"/>
              <a:gd name="connsiteY197" fmla="*/ 805446 h 1322177"/>
              <a:gd name="connsiteX198" fmla="*/ 321486 w 3407361"/>
              <a:gd name="connsiteY198" fmla="*/ 805446 h 1322177"/>
              <a:gd name="connsiteX199" fmla="*/ 304817 w 3407361"/>
              <a:gd name="connsiteY199" fmla="*/ 769727 h 1322177"/>
              <a:gd name="connsiteX200" fmla="*/ 283386 w 3407361"/>
              <a:gd name="connsiteY200" fmla="*/ 755439 h 1322177"/>
              <a:gd name="connsiteX201" fmla="*/ 276242 w 3407361"/>
              <a:gd name="connsiteY201" fmla="*/ 738771 h 1322177"/>
              <a:gd name="connsiteX202" fmla="*/ 259573 w 3407361"/>
              <a:gd name="connsiteY202" fmla="*/ 717339 h 1322177"/>
              <a:gd name="connsiteX203" fmla="*/ 240523 w 3407361"/>
              <a:gd name="connsiteY203" fmla="*/ 693527 h 1322177"/>
              <a:gd name="connsiteX204" fmla="*/ 214330 w 3407361"/>
              <a:gd name="connsiteY204" fmla="*/ 684002 h 1322177"/>
              <a:gd name="connsiteX205" fmla="*/ 138130 w 3407361"/>
              <a:gd name="connsiteY205" fmla="*/ 605421 h 1322177"/>
              <a:gd name="connsiteX206" fmla="*/ 71455 w 3407361"/>
              <a:gd name="connsiteY206" fmla="*/ 493502 h 1322177"/>
              <a:gd name="connsiteX207" fmla="*/ 59548 w 3407361"/>
              <a:gd name="connsiteY207" fmla="*/ 436352 h 1322177"/>
              <a:gd name="connsiteX208" fmla="*/ 28592 w 3407361"/>
              <a:gd name="connsiteY208" fmla="*/ 386346 h 1322177"/>
              <a:gd name="connsiteX209" fmla="*/ 28592 w 3407361"/>
              <a:gd name="connsiteY209" fmla="*/ 355389 h 1322177"/>
              <a:gd name="connsiteX210" fmla="*/ 9542 w 3407361"/>
              <a:gd name="connsiteY210" fmla="*/ 305383 h 1322177"/>
              <a:gd name="connsiteX211" fmla="*/ 11923 w 3407361"/>
              <a:gd name="connsiteY211" fmla="*/ 272046 h 1322177"/>
              <a:gd name="connsiteX212" fmla="*/ 4780 w 3407361"/>
              <a:gd name="connsiteY212" fmla="*/ 229183 h 1322177"/>
              <a:gd name="connsiteX213" fmla="*/ 11922 w 3407361"/>
              <a:gd name="connsiteY213" fmla="*/ 202989 h 1322177"/>
              <a:gd name="connsiteX214" fmla="*/ 19066 w 3407361"/>
              <a:gd name="connsiteY214" fmla="*/ 167271 h 1322177"/>
              <a:gd name="connsiteX215" fmla="*/ 9541 w 3407361"/>
              <a:gd name="connsiteY215" fmla="*/ 112502 h 1322177"/>
              <a:gd name="connsiteX216" fmla="*/ 17 w 3407361"/>
              <a:gd name="connsiteY216" fmla="*/ 81546 h 1322177"/>
              <a:gd name="connsiteX217" fmla="*/ 26210 w 3407361"/>
              <a:gd name="connsiteY217" fmla="*/ 62496 h 1322177"/>
              <a:gd name="connsiteX218" fmla="*/ 35736 w 3407361"/>
              <a:gd name="connsiteY218" fmla="*/ 10108 h 1322177"/>
              <a:gd name="connsiteX219" fmla="*/ 3407361 w 3407361"/>
              <a:gd name="connsiteY219" fmla="*/ 0 h 1322177"/>
              <a:gd name="connsiteX220" fmla="*/ 3395185 w 3407361"/>
              <a:gd name="connsiteY220" fmla="*/ 850419 h 1322177"/>
              <a:gd name="connsiteX0" fmla="*/ 3395185 w 3407361"/>
              <a:gd name="connsiteY0" fmla="*/ 850419 h 1322177"/>
              <a:gd name="connsiteX1" fmla="*/ 3312379 w 3407361"/>
              <a:gd name="connsiteY1" fmla="*/ 890003 h 1322177"/>
              <a:gd name="connsiteX2" fmla="*/ 3139850 w 3407361"/>
              <a:gd name="connsiteY2" fmla="*/ 898630 h 1322177"/>
              <a:gd name="connsiteX3" fmla="*/ 2846552 w 3407361"/>
              <a:gd name="connsiteY3" fmla="*/ 907256 h 1322177"/>
              <a:gd name="connsiteX4" fmla="*/ 2544628 w 3407361"/>
              <a:gd name="connsiteY4" fmla="*/ 907256 h 1322177"/>
              <a:gd name="connsiteX5" fmla="*/ 2346220 w 3407361"/>
              <a:gd name="connsiteY5" fmla="*/ 933135 h 1322177"/>
              <a:gd name="connsiteX6" fmla="*/ 2173692 w 3407361"/>
              <a:gd name="connsiteY6" fmla="*/ 976267 h 1322177"/>
              <a:gd name="connsiteX7" fmla="*/ 2033605 w 3407361"/>
              <a:gd name="connsiteY7" fmla="*/ 974514 h 1322177"/>
              <a:gd name="connsiteX8" fmla="*/ 1995505 w 3407361"/>
              <a:gd name="connsiteY8" fmla="*/ 943558 h 1322177"/>
              <a:gd name="connsiteX9" fmla="*/ 1962167 w 3407361"/>
              <a:gd name="connsiteY9" fmla="*/ 914983 h 1322177"/>
              <a:gd name="connsiteX10" fmla="*/ 1921686 w 3407361"/>
              <a:gd name="connsiteY10" fmla="*/ 893552 h 1322177"/>
              <a:gd name="connsiteX11" fmla="*/ 1905017 w 3407361"/>
              <a:gd name="connsiteY11" fmla="*/ 888789 h 1322177"/>
              <a:gd name="connsiteX12" fmla="*/ 1905017 w 3407361"/>
              <a:gd name="connsiteY12" fmla="*/ 888789 h 1322177"/>
              <a:gd name="connsiteX13" fmla="*/ 1933592 w 3407361"/>
              <a:gd name="connsiteY13" fmla="*/ 881646 h 1322177"/>
              <a:gd name="connsiteX14" fmla="*/ 1952642 w 3407361"/>
              <a:gd name="connsiteY14" fmla="*/ 874502 h 1322177"/>
              <a:gd name="connsiteX15" fmla="*/ 1933592 w 3407361"/>
              <a:gd name="connsiteY15" fmla="*/ 864977 h 1322177"/>
              <a:gd name="connsiteX16" fmla="*/ 1900255 w 3407361"/>
              <a:gd name="connsiteY16" fmla="*/ 855452 h 1322177"/>
              <a:gd name="connsiteX17" fmla="*/ 1871680 w 3407361"/>
              <a:gd name="connsiteY17" fmla="*/ 841164 h 1322177"/>
              <a:gd name="connsiteX18" fmla="*/ 1840723 w 3407361"/>
              <a:gd name="connsiteY18" fmla="*/ 824496 h 1322177"/>
              <a:gd name="connsiteX19" fmla="*/ 1819292 w 3407361"/>
              <a:gd name="connsiteY19" fmla="*/ 810208 h 1322177"/>
              <a:gd name="connsiteX20" fmla="*/ 1814530 w 3407361"/>
              <a:gd name="connsiteY20" fmla="*/ 791158 h 1322177"/>
              <a:gd name="connsiteX21" fmla="*/ 1843105 w 3407361"/>
              <a:gd name="connsiteY21" fmla="*/ 800683 h 1322177"/>
              <a:gd name="connsiteX22" fmla="*/ 1843105 w 3407361"/>
              <a:gd name="connsiteY22" fmla="*/ 800683 h 1322177"/>
              <a:gd name="connsiteX23" fmla="*/ 1871680 w 3407361"/>
              <a:gd name="connsiteY23" fmla="*/ 803064 h 1322177"/>
              <a:gd name="connsiteX24" fmla="*/ 1916923 w 3407361"/>
              <a:gd name="connsiteY24" fmla="*/ 812589 h 1322177"/>
              <a:gd name="connsiteX25" fmla="*/ 1916923 w 3407361"/>
              <a:gd name="connsiteY25" fmla="*/ 812589 h 1322177"/>
              <a:gd name="connsiteX26" fmla="*/ 1897873 w 3407361"/>
              <a:gd name="connsiteY26" fmla="*/ 781633 h 1322177"/>
              <a:gd name="connsiteX27" fmla="*/ 1862155 w 3407361"/>
              <a:gd name="connsiteY27" fmla="*/ 788777 h 1322177"/>
              <a:gd name="connsiteX28" fmla="*/ 1838342 w 3407361"/>
              <a:gd name="connsiteY28" fmla="*/ 781633 h 1322177"/>
              <a:gd name="connsiteX29" fmla="*/ 1812148 w 3407361"/>
              <a:gd name="connsiteY29" fmla="*/ 779252 h 1322177"/>
              <a:gd name="connsiteX30" fmla="*/ 1785955 w 3407361"/>
              <a:gd name="connsiteY30" fmla="*/ 788777 h 1322177"/>
              <a:gd name="connsiteX31" fmla="*/ 1757380 w 3407361"/>
              <a:gd name="connsiteY31" fmla="*/ 795921 h 1322177"/>
              <a:gd name="connsiteX32" fmla="*/ 1728805 w 3407361"/>
              <a:gd name="connsiteY32" fmla="*/ 795921 h 1322177"/>
              <a:gd name="connsiteX33" fmla="*/ 1702611 w 3407361"/>
              <a:gd name="connsiteY33" fmla="*/ 781633 h 1322177"/>
              <a:gd name="connsiteX34" fmla="*/ 1678798 w 3407361"/>
              <a:gd name="connsiteY34" fmla="*/ 793539 h 1322177"/>
              <a:gd name="connsiteX35" fmla="*/ 1664511 w 3407361"/>
              <a:gd name="connsiteY35" fmla="*/ 788777 h 1322177"/>
              <a:gd name="connsiteX36" fmla="*/ 1628792 w 3407361"/>
              <a:gd name="connsiteY36" fmla="*/ 795921 h 1322177"/>
              <a:gd name="connsiteX37" fmla="*/ 1593073 w 3407361"/>
              <a:gd name="connsiteY37" fmla="*/ 795921 h 1322177"/>
              <a:gd name="connsiteX38" fmla="*/ 1569261 w 3407361"/>
              <a:gd name="connsiteY38" fmla="*/ 791158 h 1322177"/>
              <a:gd name="connsiteX39" fmla="*/ 1547830 w 3407361"/>
              <a:gd name="connsiteY39" fmla="*/ 776871 h 1322177"/>
              <a:gd name="connsiteX40" fmla="*/ 1547830 w 3407361"/>
              <a:gd name="connsiteY40" fmla="*/ 762583 h 1322177"/>
              <a:gd name="connsiteX41" fmla="*/ 1524017 w 3407361"/>
              <a:gd name="connsiteY41" fmla="*/ 798302 h 1322177"/>
              <a:gd name="connsiteX42" fmla="*/ 1528780 w 3407361"/>
              <a:gd name="connsiteY42" fmla="*/ 819733 h 1322177"/>
              <a:gd name="connsiteX43" fmla="*/ 1533542 w 3407361"/>
              <a:gd name="connsiteY43" fmla="*/ 836402 h 1322177"/>
              <a:gd name="connsiteX44" fmla="*/ 1578786 w 3407361"/>
              <a:gd name="connsiteY44" fmla="*/ 822114 h 1322177"/>
              <a:gd name="connsiteX45" fmla="*/ 1614505 w 3407361"/>
              <a:gd name="connsiteY45" fmla="*/ 819733 h 1322177"/>
              <a:gd name="connsiteX46" fmla="*/ 1654986 w 3407361"/>
              <a:gd name="connsiteY46" fmla="*/ 812589 h 1322177"/>
              <a:gd name="connsiteX47" fmla="*/ 1676417 w 3407361"/>
              <a:gd name="connsiteY47" fmla="*/ 812589 h 1322177"/>
              <a:gd name="connsiteX48" fmla="*/ 1702611 w 3407361"/>
              <a:gd name="connsiteY48" fmla="*/ 810208 h 1322177"/>
              <a:gd name="connsiteX49" fmla="*/ 1728805 w 3407361"/>
              <a:gd name="connsiteY49" fmla="*/ 826877 h 1322177"/>
              <a:gd name="connsiteX50" fmla="*/ 1750236 w 3407361"/>
              <a:gd name="connsiteY50" fmla="*/ 826877 h 1322177"/>
              <a:gd name="connsiteX51" fmla="*/ 1781192 w 3407361"/>
              <a:gd name="connsiteY51" fmla="*/ 836402 h 1322177"/>
              <a:gd name="connsiteX52" fmla="*/ 1795480 w 3407361"/>
              <a:gd name="connsiteY52" fmla="*/ 845927 h 1322177"/>
              <a:gd name="connsiteX53" fmla="*/ 1795480 w 3407361"/>
              <a:gd name="connsiteY53" fmla="*/ 864977 h 1322177"/>
              <a:gd name="connsiteX54" fmla="*/ 1724042 w 3407361"/>
              <a:gd name="connsiteY54" fmla="*/ 862596 h 1322177"/>
              <a:gd name="connsiteX55" fmla="*/ 1635936 w 3407361"/>
              <a:gd name="connsiteY55" fmla="*/ 872121 h 1322177"/>
              <a:gd name="connsiteX56" fmla="*/ 1550211 w 3407361"/>
              <a:gd name="connsiteY56" fmla="*/ 879264 h 1322177"/>
              <a:gd name="connsiteX57" fmla="*/ 1440673 w 3407361"/>
              <a:gd name="connsiteY57" fmla="*/ 903077 h 1322177"/>
              <a:gd name="connsiteX58" fmla="*/ 1340661 w 3407361"/>
              <a:gd name="connsiteY58" fmla="*/ 931652 h 1322177"/>
              <a:gd name="connsiteX59" fmla="*/ 1252555 w 3407361"/>
              <a:gd name="connsiteY59" fmla="*/ 974514 h 1322177"/>
              <a:gd name="connsiteX60" fmla="*/ 1193023 w 3407361"/>
              <a:gd name="connsiteY60" fmla="*/ 1007852 h 1322177"/>
              <a:gd name="connsiteX61" fmla="*/ 1114442 w 3407361"/>
              <a:gd name="connsiteY61" fmla="*/ 1034046 h 1322177"/>
              <a:gd name="connsiteX62" fmla="*/ 1069196 w 3407361"/>
              <a:gd name="connsiteY62" fmla="*/ 1057859 h 1322177"/>
              <a:gd name="connsiteX63" fmla="*/ 1026336 w 3407361"/>
              <a:gd name="connsiteY63" fmla="*/ 1065002 h 1322177"/>
              <a:gd name="connsiteX64" fmla="*/ 992998 w 3407361"/>
              <a:gd name="connsiteY64" fmla="*/ 1076908 h 1322177"/>
              <a:gd name="connsiteX65" fmla="*/ 971567 w 3407361"/>
              <a:gd name="connsiteY65" fmla="*/ 1069764 h 1322177"/>
              <a:gd name="connsiteX66" fmla="*/ 981092 w 3407361"/>
              <a:gd name="connsiteY66" fmla="*/ 1045952 h 1322177"/>
              <a:gd name="connsiteX67" fmla="*/ 995380 w 3407361"/>
              <a:gd name="connsiteY67" fmla="*/ 1029283 h 1322177"/>
              <a:gd name="connsiteX68" fmla="*/ 1007286 w 3407361"/>
              <a:gd name="connsiteY68" fmla="*/ 1010233 h 1322177"/>
              <a:gd name="connsiteX69" fmla="*/ 1007286 w 3407361"/>
              <a:gd name="connsiteY69" fmla="*/ 1010233 h 1322177"/>
              <a:gd name="connsiteX70" fmla="*/ 1038242 w 3407361"/>
              <a:gd name="connsiteY70" fmla="*/ 988802 h 1322177"/>
              <a:gd name="connsiteX71" fmla="*/ 1059673 w 3407361"/>
              <a:gd name="connsiteY71" fmla="*/ 995946 h 1322177"/>
              <a:gd name="connsiteX72" fmla="*/ 1069198 w 3407361"/>
              <a:gd name="connsiteY72" fmla="*/ 1024521 h 1322177"/>
              <a:gd name="connsiteX73" fmla="*/ 1085867 w 3407361"/>
              <a:gd name="connsiteY73" fmla="*/ 1022139 h 1322177"/>
              <a:gd name="connsiteX74" fmla="*/ 1083486 w 3407361"/>
              <a:gd name="connsiteY74" fmla="*/ 1003089 h 1322177"/>
              <a:gd name="connsiteX75" fmla="*/ 1083486 w 3407361"/>
              <a:gd name="connsiteY75" fmla="*/ 1003089 h 1322177"/>
              <a:gd name="connsiteX76" fmla="*/ 1093011 w 3407361"/>
              <a:gd name="connsiteY76" fmla="*/ 974514 h 1322177"/>
              <a:gd name="connsiteX77" fmla="*/ 1112061 w 3407361"/>
              <a:gd name="connsiteY77" fmla="*/ 964989 h 1322177"/>
              <a:gd name="connsiteX78" fmla="*/ 1090630 w 3407361"/>
              <a:gd name="connsiteY78" fmla="*/ 967371 h 1322177"/>
              <a:gd name="connsiteX79" fmla="*/ 1047767 w 3407361"/>
              <a:gd name="connsiteY79" fmla="*/ 976896 h 1322177"/>
              <a:gd name="connsiteX80" fmla="*/ 1026336 w 3407361"/>
              <a:gd name="connsiteY80" fmla="*/ 969752 h 1322177"/>
              <a:gd name="connsiteX81" fmla="*/ 997761 w 3407361"/>
              <a:gd name="connsiteY81" fmla="*/ 969752 h 1322177"/>
              <a:gd name="connsiteX82" fmla="*/ 988236 w 3407361"/>
              <a:gd name="connsiteY82" fmla="*/ 960227 h 1322177"/>
              <a:gd name="connsiteX83" fmla="*/ 1012048 w 3407361"/>
              <a:gd name="connsiteY83" fmla="*/ 948321 h 1322177"/>
              <a:gd name="connsiteX84" fmla="*/ 1062055 w 3407361"/>
              <a:gd name="connsiteY84" fmla="*/ 936414 h 1322177"/>
              <a:gd name="connsiteX85" fmla="*/ 1093011 w 3407361"/>
              <a:gd name="connsiteY85" fmla="*/ 929271 h 1322177"/>
              <a:gd name="connsiteX86" fmla="*/ 1116823 w 3407361"/>
              <a:gd name="connsiteY86" fmla="*/ 912602 h 1322177"/>
              <a:gd name="connsiteX87" fmla="*/ 1195405 w 3407361"/>
              <a:gd name="connsiteY87" fmla="*/ 895933 h 1322177"/>
              <a:gd name="connsiteX88" fmla="*/ 1214455 w 3407361"/>
              <a:gd name="connsiteY88" fmla="*/ 884027 h 1322177"/>
              <a:gd name="connsiteX89" fmla="*/ 1183498 w 3407361"/>
              <a:gd name="connsiteY89" fmla="*/ 879264 h 1322177"/>
              <a:gd name="connsiteX90" fmla="*/ 1114442 w 3407361"/>
              <a:gd name="connsiteY90" fmla="*/ 895933 h 1322177"/>
              <a:gd name="connsiteX91" fmla="*/ 1071580 w 3407361"/>
              <a:gd name="connsiteY91" fmla="*/ 907839 h 1322177"/>
              <a:gd name="connsiteX92" fmla="*/ 1047767 w 3407361"/>
              <a:gd name="connsiteY92" fmla="*/ 924508 h 1322177"/>
              <a:gd name="connsiteX93" fmla="*/ 1004905 w 3407361"/>
              <a:gd name="connsiteY93" fmla="*/ 931652 h 1322177"/>
              <a:gd name="connsiteX94" fmla="*/ 983473 w 3407361"/>
              <a:gd name="connsiteY94" fmla="*/ 926889 h 1322177"/>
              <a:gd name="connsiteX95" fmla="*/ 959661 w 3407361"/>
              <a:gd name="connsiteY95" fmla="*/ 931652 h 1322177"/>
              <a:gd name="connsiteX96" fmla="*/ 940611 w 3407361"/>
              <a:gd name="connsiteY96" fmla="*/ 917364 h 1322177"/>
              <a:gd name="connsiteX97" fmla="*/ 919180 w 3407361"/>
              <a:gd name="connsiteY97" fmla="*/ 910221 h 1322177"/>
              <a:gd name="connsiteX98" fmla="*/ 888223 w 3407361"/>
              <a:gd name="connsiteY98" fmla="*/ 910221 h 1322177"/>
              <a:gd name="connsiteX99" fmla="*/ 869173 w 3407361"/>
              <a:gd name="connsiteY99" fmla="*/ 917364 h 1322177"/>
              <a:gd name="connsiteX100" fmla="*/ 869173 w 3407361"/>
              <a:gd name="connsiteY100" fmla="*/ 898314 h 1322177"/>
              <a:gd name="connsiteX101" fmla="*/ 862030 w 3407361"/>
              <a:gd name="connsiteY101" fmla="*/ 872121 h 1322177"/>
              <a:gd name="connsiteX102" fmla="*/ 854886 w 3407361"/>
              <a:gd name="connsiteY102" fmla="*/ 841164 h 1322177"/>
              <a:gd name="connsiteX103" fmla="*/ 859648 w 3407361"/>
              <a:gd name="connsiteY103" fmla="*/ 812589 h 1322177"/>
              <a:gd name="connsiteX104" fmla="*/ 873936 w 3407361"/>
              <a:gd name="connsiteY104" fmla="*/ 791158 h 1322177"/>
              <a:gd name="connsiteX105" fmla="*/ 842980 w 3407361"/>
              <a:gd name="connsiteY105" fmla="*/ 817352 h 1322177"/>
              <a:gd name="connsiteX106" fmla="*/ 816786 w 3407361"/>
              <a:gd name="connsiteY106" fmla="*/ 817352 h 1322177"/>
              <a:gd name="connsiteX107" fmla="*/ 783448 w 3407361"/>
              <a:gd name="connsiteY107" fmla="*/ 819733 h 1322177"/>
              <a:gd name="connsiteX108" fmla="*/ 754873 w 3407361"/>
              <a:gd name="connsiteY108" fmla="*/ 812589 h 1322177"/>
              <a:gd name="connsiteX109" fmla="*/ 731061 w 3407361"/>
              <a:gd name="connsiteY109" fmla="*/ 791158 h 1322177"/>
              <a:gd name="connsiteX110" fmla="*/ 707248 w 3407361"/>
              <a:gd name="connsiteY110" fmla="*/ 784014 h 1322177"/>
              <a:gd name="connsiteX111" fmla="*/ 662005 w 3407361"/>
              <a:gd name="connsiteY111" fmla="*/ 791158 h 1322177"/>
              <a:gd name="connsiteX112" fmla="*/ 619142 w 3407361"/>
              <a:gd name="connsiteY112" fmla="*/ 798302 h 1322177"/>
              <a:gd name="connsiteX113" fmla="*/ 573898 w 3407361"/>
              <a:gd name="connsiteY113" fmla="*/ 805446 h 1322177"/>
              <a:gd name="connsiteX114" fmla="*/ 554848 w 3407361"/>
              <a:gd name="connsiteY114" fmla="*/ 793539 h 1322177"/>
              <a:gd name="connsiteX115" fmla="*/ 550086 w 3407361"/>
              <a:gd name="connsiteY115" fmla="*/ 776871 h 1322177"/>
              <a:gd name="connsiteX116" fmla="*/ 540561 w 3407361"/>
              <a:gd name="connsiteY116" fmla="*/ 753058 h 1322177"/>
              <a:gd name="connsiteX117" fmla="*/ 540561 w 3407361"/>
              <a:gd name="connsiteY117" fmla="*/ 753058 h 1322177"/>
              <a:gd name="connsiteX118" fmla="*/ 545323 w 3407361"/>
              <a:gd name="connsiteY118" fmla="*/ 805446 h 1322177"/>
              <a:gd name="connsiteX119" fmla="*/ 559611 w 3407361"/>
              <a:gd name="connsiteY119" fmla="*/ 822114 h 1322177"/>
              <a:gd name="connsiteX120" fmla="*/ 609617 w 3407361"/>
              <a:gd name="connsiteY120" fmla="*/ 826877 h 1322177"/>
              <a:gd name="connsiteX121" fmla="*/ 659623 w 3407361"/>
              <a:gd name="connsiteY121" fmla="*/ 814971 h 1322177"/>
              <a:gd name="connsiteX122" fmla="*/ 692961 w 3407361"/>
              <a:gd name="connsiteY122" fmla="*/ 810208 h 1322177"/>
              <a:gd name="connsiteX123" fmla="*/ 723917 w 3407361"/>
              <a:gd name="connsiteY123" fmla="*/ 817352 h 1322177"/>
              <a:gd name="connsiteX124" fmla="*/ 740586 w 3407361"/>
              <a:gd name="connsiteY124" fmla="*/ 843546 h 1322177"/>
              <a:gd name="connsiteX125" fmla="*/ 766780 w 3407361"/>
              <a:gd name="connsiteY125" fmla="*/ 843546 h 1322177"/>
              <a:gd name="connsiteX126" fmla="*/ 802498 w 3407361"/>
              <a:gd name="connsiteY126" fmla="*/ 838783 h 1322177"/>
              <a:gd name="connsiteX127" fmla="*/ 831073 w 3407361"/>
              <a:gd name="connsiteY127" fmla="*/ 848308 h 1322177"/>
              <a:gd name="connsiteX128" fmla="*/ 838217 w 3407361"/>
              <a:gd name="connsiteY128" fmla="*/ 893552 h 1322177"/>
              <a:gd name="connsiteX129" fmla="*/ 850123 w 3407361"/>
              <a:gd name="connsiteY129" fmla="*/ 931652 h 1322177"/>
              <a:gd name="connsiteX130" fmla="*/ 850123 w 3407361"/>
              <a:gd name="connsiteY130" fmla="*/ 948321 h 1322177"/>
              <a:gd name="connsiteX131" fmla="*/ 840598 w 3407361"/>
              <a:gd name="connsiteY131" fmla="*/ 964989 h 1322177"/>
              <a:gd name="connsiteX132" fmla="*/ 823930 w 3407361"/>
              <a:gd name="connsiteY132" fmla="*/ 974514 h 1322177"/>
              <a:gd name="connsiteX133" fmla="*/ 802498 w 3407361"/>
              <a:gd name="connsiteY133" fmla="*/ 979277 h 1322177"/>
              <a:gd name="connsiteX134" fmla="*/ 781067 w 3407361"/>
              <a:gd name="connsiteY134" fmla="*/ 979277 h 1322177"/>
              <a:gd name="connsiteX135" fmla="*/ 769161 w 3407361"/>
              <a:gd name="connsiteY135" fmla="*/ 988802 h 1322177"/>
              <a:gd name="connsiteX136" fmla="*/ 769161 w 3407361"/>
              <a:gd name="connsiteY136" fmla="*/ 988802 h 1322177"/>
              <a:gd name="connsiteX137" fmla="*/ 800117 w 3407361"/>
              <a:gd name="connsiteY137" fmla="*/ 991183 h 1322177"/>
              <a:gd name="connsiteX138" fmla="*/ 816786 w 3407361"/>
              <a:gd name="connsiteY138" fmla="*/ 1003089 h 1322177"/>
              <a:gd name="connsiteX139" fmla="*/ 838217 w 3407361"/>
              <a:gd name="connsiteY139" fmla="*/ 993564 h 1322177"/>
              <a:gd name="connsiteX140" fmla="*/ 838217 w 3407361"/>
              <a:gd name="connsiteY140" fmla="*/ 993564 h 1322177"/>
              <a:gd name="connsiteX141" fmla="*/ 864411 w 3407361"/>
              <a:gd name="connsiteY141" fmla="*/ 995946 h 1322177"/>
              <a:gd name="connsiteX142" fmla="*/ 881080 w 3407361"/>
              <a:gd name="connsiteY142" fmla="*/ 984039 h 1322177"/>
              <a:gd name="connsiteX143" fmla="*/ 909655 w 3407361"/>
              <a:gd name="connsiteY143" fmla="*/ 1022139 h 1322177"/>
              <a:gd name="connsiteX144" fmla="*/ 909655 w 3407361"/>
              <a:gd name="connsiteY144" fmla="*/ 1062621 h 1322177"/>
              <a:gd name="connsiteX145" fmla="*/ 902511 w 3407361"/>
              <a:gd name="connsiteY145" fmla="*/ 1084052 h 1322177"/>
              <a:gd name="connsiteX146" fmla="*/ 881080 w 3407361"/>
              <a:gd name="connsiteY146" fmla="*/ 1105483 h 1322177"/>
              <a:gd name="connsiteX147" fmla="*/ 842980 w 3407361"/>
              <a:gd name="connsiteY147" fmla="*/ 1119771 h 1322177"/>
              <a:gd name="connsiteX148" fmla="*/ 828692 w 3407361"/>
              <a:gd name="connsiteY148" fmla="*/ 1136439 h 1322177"/>
              <a:gd name="connsiteX149" fmla="*/ 812023 w 3407361"/>
              <a:gd name="connsiteY149" fmla="*/ 1157871 h 1322177"/>
              <a:gd name="connsiteX150" fmla="*/ 783448 w 3407361"/>
              <a:gd name="connsiteY150" fmla="*/ 1165014 h 1322177"/>
              <a:gd name="connsiteX151" fmla="*/ 766780 w 3407361"/>
              <a:gd name="connsiteY151" fmla="*/ 1172158 h 1322177"/>
              <a:gd name="connsiteX152" fmla="*/ 752492 w 3407361"/>
              <a:gd name="connsiteY152" fmla="*/ 1174539 h 1322177"/>
              <a:gd name="connsiteX153" fmla="*/ 745348 w 3407361"/>
              <a:gd name="connsiteY153" fmla="*/ 1160252 h 1322177"/>
              <a:gd name="connsiteX154" fmla="*/ 745348 w 3407361"/>
              <a:gd name="connsiteY154" fmla="*/ 1160252 h 1322177"/>
              <a:gd name="connsiteX155" fmla="*/ 735823 w 3407361"/>
              <a:gd name="connsiteY155" fmla="*/ 1186446 h 1322177"/>
              <a:gd name="connsiteX156" fmla="*/ 716773 w 3407361"/>
              <a:gd name="connsiteY156" fmla="*/ 1200733 h 1322177"/>
              <a:gd name="connsiteX157" fmla="*/ 700105 w 3407361"/>
              <a:gd name="connsiteY157" fmla="*/ 1207877 h 1322177"/>
              <a:gd name="connsiteX158" fmla="*/ 700105 w 3407361"/>
              <a:gd name="connsiteY158" fmla="*/ 1186446 h 1322177"/>
              <a:gd name="connsiteX159" fmla="*/ 688198 w 3407361"/>
              <a:gd name="connsiteY159" fmla="*/ 1165014 h 1322177"/>
              <a:gd name="connsiteX160" fmla="*/ 690580 w 3407361"/>
              <a:gd name="connsiteY160" fmla="*/ 1210258 h 1322177"/>
              <a:gd name="connsiteX161" fmla="*/ 678673 w 3407361"/>
              <a:gd name="connsiteY161" fmla="*/ 1226927 h 1322177"/>
              <a:gd name="connsiteX162" fmla="*/ 669148 w 3407361"/>
              <a:gd name="connsiteY162" fmla="*/ 1217402 h 1322177"/>
              <a:gd name="connsiteX163" fmla="*/ 647717 w 3407361"/>
              <a:gd name="connsiteY163" fmla="*/ 1210258 h 1322177"/>
              <a:gd name="connsiteX164" fmla="*/ 631048 w 3407361"/>
              <a:gd name="connsiteY164" fmla="*/ 1205496 h 1322177"/>
              <a:gd name="connsiteX165" fmla="*/ 614380 w 3407361"/>
              <a:gd name="connsiteY165" fmla="*/ 1234071 h 1322177"/>
              <a:gd name="connsiteX166" fmla="*/ 588186 w 3407361"/>
              <a:gd name="connsiteY166" fmla="*/ 1248358 h 1322177"/>
              <a:gd name="connsiteX167" fmla="*/ 566755 w 3407361"/>
              <a:gd name="connsiteY167" fmla="*/ 1274552 h 1322177"/>
              <a:gd name="connsiteX168" fmla="*/ 557230 w 3407361"/>
              <a:gd name="connsiteY168" fmla="*/ 1288840 h 1322177"/>
              <a:gd name="connsiteX169" fmla="*/ 545324 w 3407361"/>
              <a:gd name="connsiteY169" fmla="*/ 1307889 h 1322177"/>
              <a:gd name="connsiteX170" fmla="*/ 514367 w 3407361"/>
              <a:gd name="connsiteY170" fmla="*/ 1322177 h 1322177"/>
              <a:gd name="connsiteX171" fmla="*/ 488173 w 3407361"/>
              <a:gd name="connsiteY171" fmla="*/ 1310271 h 1322177"/>
              <a:gd name="connsiteX172" fmla="*/ 471505 w 3407361"/>
              <a:gd name="connsiteY172" fmla="*/ 1300746 h 1322177"/>
              <a:gd name="connsiteX173" fmla="*/ 452455 w 3407361"/>
              <a:gd name="connsiteY173" fmla="*/ 1295983 h 1322177"/>
              <a:gd name="connsiteX174" fmla="*/ 431023 w 3407361"/>
              <a:gd name="connsiteY174" fmla="*/ 1279314 h 1322177"/>
              <a:gd name="connsiteX175" fmla="*/ 431023 w 3407361"/>
              <a:gd name="connsiteY175" fmla="*/ 1279314 h 1322177"/>
              <a:gd name="connsiteX176" fmla="*/ 431023 w 3407361"/>
              <a:gd name="connsiteY176" fmla="*/ 1279314 h 1322177"/>
              <a:gd name="connsiteX177" fmla="*/ 397686 w 3407361"/>
              <a:gd name="connsiteY177" fmla="*/ 1241214 h 1322177"/>
              <a:gd name="connsiteX178" fmla="*/ 388161 w 3407361"/>
              <a:gd name="connsiteY178" fmla="*/ 1229308 h 1322177"/>
              <a:gd name="connsiteX179" fmla="*/ 378636 w 3407361"/>
              <a:gd name="connsiteY179" fmla="*/ 1231689 h 1322177"/>
              <a:gd name="connsiteX180" fmla="*/ 378636 w 3407361"/>
              <a:gd name="connsiteY180" fmla="*/ 1217402 h 1322177"/>
              <a:gd name="connsiteX181" fmla="*/ 373873 w 3407361"/>
              <a:gd name="connsiteY181" fmla="*/ 1203114 h 1322177"/>
              <a:gd name="connsiteX182" fmla="*/ 357205 w 3407361"/>
              <a:gd name="connsiteY182" fmla="*/ 1207877 h 1322177"/>
              <a:gd name="connsiteX183" fmla="*/ 350061 w 3407361"/>
              <a:gd name="connsiteY183" fmla="*/ 1186446 h 1322177"/>
              <a:gd name="connsiteX184" fmla="*/ 335773 w 3407361"/>
              <a:gd name="connsiteY184" fmla="*/ 1167396 h 1322177"/>
              <a:gd name="connsiteX185" fmla="*/ 350061 w 3407361"/>
              <a:gd name="connsiteY185" fmla="*/ 1155489 h 1322177"/>
              <a:gd name="connsiteX186" fmla="*/ 342917 w 3407361"/>
              <a:gd name="connsiteY186" fmla="*/ 1131677 h 1322177"/>
              <a:gd name="connsiteX187" fmla="*/ 326248 w 3407361"/>
              <a:gd name="connsiteY187" fmla="*/ 1119771 h 1322177"/>
              <a:gd name="connsiteX188" fmla="*/ 333392 w 3407361"/>
              <a:gd name="connsiteY188" fmla="*/ 1103102 h 1322177"/>
              <a:gd name="connsiteX189" fmla="*/ 345298 w 3407361"/>
              <a:gd name="connsiteY189" fmla="*/ 1105483 h 1322177"/>
              <a:gd name="connsiteX190" fmla="*/ 373873 w 3407361"/>
              <a:gd name="connsiteY190" fmla="*/ 1110246 h 1322177"/>
              <a:gd name="connsiteX191" fmla="*/ 371492 w 3407361"/>
              <a:gd name="connsiteY191" fmla="*/ 1086433 h 1322177"/>
              <a:gd name="connsiteX192" fmla="*/ 397686 w 3407361"/>
              <a:gd name="connsiteY192" fmla="*/ 1067383 h 1322177"/>
              <a:gd name="connsiteX193" fmla="*/ 402449 w 3407361"/>
              <a:gd name="connsiteY193" fmla="*/ 1010233 h 1322177"/>
              <a:gd name="connsiteX194" fmla="*/ 364348 w 3407361"/>
              <a:gd name="connsiteY194" fmla="*/ 969752 h 1322177"/>
              <a:gd name="connsiteX195" fmla="*/ 345298 w 3407361"/>
              <a:gd name="connsiteY195" fmla="*/ 934033 h 1322177"/>
              <a:gd name="connsiteX196" fmla="*/ 307198 w 3407361"/>
              <a:gd name="connsiteY196" fmla="*/ 900696 h 1322177"/>
              <a:gd name="connsiteX197" fmla="*/ 302436 w 3407361"/>
              <a:gd name="connsiteY197" fmla="*/ 834021 h 1322177"/>
              <a:gd name="connsiteX198" fmla="*/ 321486 w 3407361"/>
              <a:gd name="connsiteY198" fmla="*/ 805446 h 1322177"/>
              <a:gd name="connsiteX199" fmla="*/ 321486 w 3407361"/>
              <a:gd name="connsiteY199" fmla="*/ 805446 h 1322177"/>
              <a:gd name="connsiteX200" fmla="*/ 304817 w 3407361"/>
              <a:gd name="connsiteY200" fmla="*/ 769727 h 1322177"/>
              <a:gd name="connsiteX201" fmla="*/ 283386 w 3407361"/>
              <a:gd name="connsiteY201" fmla="*/ 755439 h 1322177"/>
              <a:gd name="connsiteX202" fmla="*/ 276242 w 3407361"/>
              <a:gd name="connsiteY202" fmla="*/ 738771 h 1322177"/>
              <a:gd name="connsiteX203" fmla="*/ 259573 w 3407361"/>
              <a:gd name="connsiteY203" fmla="*/ 717339 h 1322177"/>
              <a:gd name="connsiteX204" fmla="*/ 240523 w 3407361"/>
              <a:gd name="connsiteY204" fmla="*/ 693527 h 1322177"/>
              <a:gd name="connsiteX205" fmla="*/ 214330 w 3407361"/>
              <a:gd name="connsiteY205" fmla="*/ 684002 h 1322177"/>
              <a:gd name="connsiteX206" fmla="*/ 138130 w 3407361"/>
              <a:gd name="connsiteY206" fmla="*/ 605421 h 1322177"/>
              <a:gd name="connsiteX207" fmla="*/ 71455 w 3407361"/>
              <a:gd name="connsiteY207" fmla="*/ 493502 h 1322177"/>
              <a:gd name="connsiteX208" fmla="*/ 59548 w 3407361"/>
              <a:gd name="connsiteY208" fmla="*/ 436352 h 1322177"/>
              <a:gd name="connsiteX209" fmla="*/ 28592 w 3407361"/>
              <a:gd name="connsiteY209" fmla="*/ 386346 h 1322177"/>
              <a:gd name="connsiteX210" fmla="*/ 28592 w 3407361"/>
              <a:gd name="connsiteY210" fmla="*/ 355389 h 1322177"/>
              <a:gd name="connsiteX211" fmla="*/ 9542 w 3407361"/>
              <a:gd name="connsiteY211" fmla="*/ 305383 h 1322177"/>
              <a:gd name="connsiteX212" fmla="*/ 11923 w 3407361"/>
              <a:gd name="connsiteY212" fmla="*/ 272046 h 1322177"/>
              <a:gd name="connsiteX213" fmla="*/ 4780 w 3407361"/>
              <a:gd name="connsiteY213" fmla="*/ 229183 h 1322177"/>
              <a:gd name="connsiteX214" fmla="*/ 11922 w 3407361"/>
              <a:gd name="connsiteY214" fmla="*/ 202989 h 1322177"/>
              <a:gd name="connsiteX215" fmla="*/ 19066 w 3407361"/>
              <a:gd name="connsiteY215" fmla="*/ 167271 h 1322177"/>
              <a:gd name="connsiteX216" fmla="*/ 9541 w 3407361"/>
              <a:gd name="connsiteY216" fmla="*/ 112502 h 1322177"/>
              <a:gd name="connsiteX217" fmla="*/ 17 w 3407361"/>
              <a:gd name="connsiteY217" fmla="*/ 81546 h 1322177"/>
              <a:gd name="connsiteX218" fmla="*/ 26210 w 3407361"/>
              <a:gd name="connsiteY218" fmla="*/ 62496 h 1322177"/>
              <a:gd name="connsiteX219" fmla="*/ 35736 w 3407361"/>
              <a:gd name="connsiteY219" fmla="*/ 10108 h 1322177"/>
              <a:gd name="connsiteX220" fmla="*/ 3407361 w 3407361"/>
              <a:gd name="connsiteY220" fmla="*/ 0 h 1322177"/>
              <a:gd name="connsiteX221" fmla="*/ 3395185 w 3407361"/>
              <a:gd name="connsiteY221" fmla="*/ 850419 h 1322177"/>
              <a:gd name="connsiteX0" fmla="*/ 3395185 w 3407361"/>
              <a:gd name="connsiteY0" fmla="*/ 850419 h 1322177"/>
              <a:gd name="connsiteX1" fmla="*/ 3312379 w 3407361"/>
              <a:gd name="connsiteY1" fmla="*/ 890003 h 1322177"/>
              <a:gd name="connsiteX2" fmla="*/ 3139850 w 3407361"/>
              <a:gd name="connsiteY2" fmla="*/ 898630 h 1322177"/>
              <a:gd name="connsiteX3" fmla="*/ 2846552 w 3407361"/>
              <a:gd name="connsiteY3" fmla="*/ 907256 h 1322177"/>
              <a:gd name="connsiteX4" fmla="*/ 2544628 w 3407361"/>
              <a:gd name="connsiteY4" fmla="*/ 907256 h 1322177"/>
              <a:gd name="connsiteX5" fmla="*/ 2346220 w 3407361"/>
              <a:gd name="connsiteY5" fmla="*/ 933135 h 1322177"/>
              <a:gd name="connsiteX6" fmla="*/ 2173692 w 3407361"/>
              <a:gd name="connsiteY6" fmla="*/ 976267 h 1322177"/>
              <a:gd name="connsiteX7" fmla="*/ 2033605 w 3407361"/>
              <a:gd name="connsiteY7" fmla="*/ 974514 h 1322177"/>
              <a:gd name="connsiteX8" fmla="*/ 1995505 w 3407361"/>
              <a:gd name="connsiteY8" fmla="*/ 943558 h 1322177"/>
              <a:gd name="connsiteX9" fmla="*/ 1962167 w 3407361"/>
              <a:gd name="connsiteY9" fmla="*/ 914983 h 1322177"/>
              <a:gd name="connsiteX10" fmla="*/ 1921686 w 3407361"/>
              <a:gd name="connsiteY10" fmla="*/ 893552 h 1322177"/>
              <a:gd name="connsiteX11" fmla="*/ 1905017 w 3407361"/>
              <a:gd name="connsiteY11" fmla="*/ 888789 h 1322177"/>
              <a:gd name="connsiteX12" fmla="*/ 1905017 w 3407361"/>
              <a:gd name="connsiteY12" fmla="*/ 888789 h 1322177"/>
              <a:gd name="connsiteX13" fmla="*/ 1933592 w 3407361"/>
              <a:gd name="connsiteY13" fmla="*/ 881646 h 1322177"/>
              <a:gd name="connsiteX14" fmla="*/ 1952642 w 3407361"/>
              <a:gd name="connsiteY14" fmla="*/ 874502 h 1322177"/>
              <a:gd name="connsiteX15" fmla="*/ 1933592 w 3407361"/>
              <a:gd name="connsiteY15" fmla="*/ 864977 h 1322177"/>
              <a:gd name="connsiteX16" fmla="*/ 1900255 w 3407361"/>
              <a:gd name="connsiteY16" fmla="*/ 855452 h 1322177"/>
              <a:gd name="connsiteX17" fmla="*/ 1871680 w 3407361"/>
              <a:gd name="connsiteY17" fmla="*/ 841164 h 1322177"/>
              <a:gd name="connsiteX18" fmla="*/ 1840723 w 3407361"/>
              <a:gd name="connsiteY18" fmla="*/ 824496 h 1322177"/>
              <a:gd name="connsiteX19" fmla="*/ 1819292 w 3407361"/>
              <a:gd name="connsiteY19" fmla="*/ 810208 h 1322177"/>
              <a:gd name="connsiteX20" fmla="*/ 1814530 w 3407361"/>
              <a:gd name="connsiteY20" fmla="*/ 791158 h 1322177"/>
              <a:gd name="connsiteX21" fmla="*/ 1843105 w 3407361"/>
              <a:gd name="connsiteY21" fmla="*/ 800683 h 1322177"/>
              <a:gd name="connsiteX22" fmla="*/ 1843105 w 3407361"/>
              <a:gd name="connsiteY22" fmla="*/ 800683 h 1322177"/>
              <a:gd name="connsiteX23" fmla="*/ 1871680 w 3407361"/>
              <a:gd name="connsiteY23" fmla="*/ 803064 h 1322177"/>
              <a:gd name="connsiteX24" fmla="*/ 1916923 w 3407361"/>
              <a:gd name="connsiteY24" fmla="*/ 812589 h 1322177"/>
              <a:gd name="connsiteX25" fmla="*/ 1916923 w 3407361"/>
              <a:gd name="connsiteY25" fmla="*/ 812589 h 1322177"/>
              <a:gd name="connsiteX26" fmla="*/ 1897873 w 3407361"/>
              <a:gd name="connsiteY26" fmla="*/ 781633 h 1322177"/>
              <a:gd name="connsiteX27" fmla="*/ 1862155 w 3407361"/>
              <a:gd name="connsiteY27" fmla="*/ 788777 h 1322177"/>
              <a:gd name="connsiteX28" fmla="*/ 1838342 w 3407361"/>
              <a:gd name="connsiteY28" fmla="*/ 781633 h 1322177"/>
              <a:gd name="connsiteX29" fmla="*/ 1812148 w 3407361"/>
              <a:gd name="connsiteY29" fmla="*/ 779252 h 1322177"/>
              <a:gd name="connsiteX30" fmla="*/ 1785955 w 3407361"/>
              <a:gd name="connsiteY30" fmla="*/ 788777 h 1322177"/>
              <a:gd name="connsiteX31" fmla="*/ 1757380 w 3407361"/>
              <a:gd name="connsiteY31" fmla="*/ 795921 h 1322177"/>
              <a:gd name="connsiteX32" fmla="*/ 1728805 w 3407361"/>
              <a:gd name="connsiteY32" fmla="*/ 795921 h 1322177"/>
              <a:gd name="connsiteX33" fmla="*/ 1702611 w 3407361"/>
              <a:gd name="connsiteY33" fmla="*/ 781633 h 1322177"/>
              <a:gd name="connsiteX34" fmla="*/ 1678798 w 3407361"/>
              <a:gd name="connsiteY34" fmla="*/ 793539 h 1322177"/>
              <a:gd name="connsiteX35" fmla="*/ 1664511 w 3407361"/>
              <a:gd name="connsiteY35" fmla="*/ 788777 h 1322177"/>
              <a:gd name="connsiteX36" fmla="*/ 1628792 w 3407361"/>
              <a:gd name="connsiteY36" fmla="*/ 795921 h 1322177"/>
              <a:gd name="connsiteX37" fmla="*/ 1593073 w 3407361"/>
              <a:gd name="connsiteY37" fmla="*/ 795921 h 1322177"/>
              <a:gd name="connsiteX38" fmla="*/ 1569261 w 3407361"/>
              <a:gd name="connsiteY38" fmla="*/ 791158 h 1322177"/>
              <a:gd name="connsiteX39" fmla="*/ 1547830 w 3407361"/>
              <a:gd name="connsiteY39" fmla="*/ 776871 h 1322177"/>
              <a:gd name="connsiteX40" fmla="*/ 1547830 w 3407361"/>
              <a:gd name="connsiteY40" fmla="*/ 762583 h 1322177"/>
              <a:gd name="connsiteX41" fmla="*/ 1524017 w 3407361"/>
              <a:gd name="connsiteY41" fmla="*/ 798302 h 1322177"/>
              <a:gd name="connsiteX42" fmla="*/ 1528780 w 3407361"/>
              <a:gd name="connsiteY42" fmla="*/ 819733 h 1322177"/>
              <a:gd name="connsiteX43" fmla="*/ 1533542 w 3407361"/>
              <a:gd name="connsiteY43" fmla="*/ 836402 h 1322177"/>
              <a:gd name="connsiteX44" fmla="*/ 1578786 w 3407361"/>
              <a:gd name="connsiteY44" fmla="*/ 822114 h 1322177"/>
              <a:gd name="connsiteX45" fmla="*/ 1614505 w 3407361"/>
              <a:gd name="connsiteY45" fmla="*/ 819733 h 1322177"/>
              <a:gd name="connsiteX46" fmla="*/ 1654986 w 3407361"/>
              <a:gd name="connsiteY46" fmla="*/ 812589 h 1322177"/>
              <a:gd name="connsiteX47" fmla="*/ 1676417 w 3407361"/>
              <a:gd name="connsiteY47" fmla="*/ 812589 h 1322177"/>
              <a:gd name="connsiteX48" fmla="*/ 1702611 w 3407361"/>
              <a:gd name="connsiteY48" fmla="*/ 810208 h 1322177"/>
              <a:gd name="connsiteX49" fmla="*/ 1728805 w 3407361"/>
              <a:gd name="connsiteY49" fmla="*/ 826877 h 1322177"/>
              <a:gd name="connsiteX50" fmla="*/ 1750236 w 3407361"/>
              <a:gd name="connsiteY50" fmla="*/ 826877 h 1322177"/>
              <a:gd name="connsiteX51" fmla="*/ 1781192 w 3407361"/>
              <a:gd name="connsiteY51" fmla="*/ 836402 h 1322177"/>
              <a:gd name="connsiteX52" fmla="*/ 1795480 w 3407361"/>
              <a:gd name="connsiteY52" fmla="*/ 845927 h 1322177"/>
              <a:gd name="connsiteX53" fmla="*/ 1795480 w 3407361"/>
              <a:gd name="connsiteY53" fmla="*/ 864977 h 1322177"/>
              <a:gd name="connsiteX54" fmla="*/ 1724042 w 3407361"/>
              <a:gd name="connsiteY54" fmla="*/ 862596 h 1322177"/>
              <a:gd name="connsiteX55" fmla="*/ 1635936 w 3407361"/>
              <a:gd name="connsiteY55" fmla="*/ 872121 h 1322177"/>
              <a:gd name="connsiteX56" fmla="*/ 1550211 w 3407361"/>
              <a:gd name="connsiteY56" fmla="*/ 879264 h 1322177"/>
              <a:gd name="connsiteX57" fmla="*/ 1440673 w 3407361"/>
              <a:gd name="connsiteY57" fmla="*/ 903077 h 1322177"/>
              <a:gd name="connsiteX58" fmla="*/ 1340661 w 3407361"/>
              <a:gd name="connsiteY58" fmla="*/ 931652 h 1322177"/>
              <a:gd name="connsiteX59" fmla="*/ 1252555 w 3407361"/>
              <a:gd name="connsiteY59" fmla="*/ 974514 h 1322177"/>
              <a:gd name="connsiteX60" fmla="*/ 1193023 w 3407361"/>
              <a:gd name="connsiteY60" fmla="*/ 1007852 h 1322177"/>
              <a:gd name="connsiteX61" fmla="*/ 1157305 w 3407361"/>
              <a:gd name="connsiteY61" fmla="*/ 1029283 h 1322177"/>
              <a:gd name="connsiteX62" fmla="*/ 1069196 w 3407361"/>
              <a:gd name="connsiteY62" fmla="*/ 1057859 h 1322177"/>
              <a:gd name="connsiteX63" fmla="*/ 1026336 w 3407361"/>
              <a:gd name="connsiteY63" fmla="*/ 1065002 h 1322177"/>
              <a:gd name="connsiteX64" fmla="*/ 992998 w 3407361"/>
              <a:gd name="connsiteY64" fmla="*/ 1076908 h 1322177"/>
              <a:gd name="connsiteX65" fmla="*/ 971567 w 3407361"/>
              <a:gd name="connsiteY65" fmla="*/ 1069764 h 1322177"/>
              <a:gd name="connsiteX66" fmla="*/ 981092 w 3407361"/>
              <a:gd name="connsiteY66" fmla="*/ 1045952 h 1322177"/>
              <a:gd name="connsiteX67" fmla="*/ 995380 w 3407361"/>
              <a:gd name="connsiteY67" fmla="*/ 1029283 h 1322177"/>
              <a:gd name="connsiteX68" fmla="*/ 1007286 w 3407361"/>
              <a:gd name="connsiteY68" fmla="*/ 1010233 h 1322177"/>
              <a:gd name="connsiteX69" fmla="*/ 1007286 w 3407361"/>
              <a:gd name="connsiteY69" fmla="*/ 1010233 h 1322177"/>
              <a:gd name="connsiteX70" fmla="*/ 1038242 w 3407361"/>
              <a:gd name="connsiteY70" fmla="*/ 988802 h 1322177"/>
              <a:gd name="connsiteX71" fmla="*/ 1059673 w 3407361"/>
              <a:gd name="connsiteY71" fmla="*/ 995946 h 1322177"/>
              <a:gd name="connsiteX72" fmla="*/ 1069198 w 3407361"/>
              <a:gd name="connsiteY72" fmla="*/ 1024521 h 1322177"/>
              <a:gd name="connsiteX73" fmla="*/ 1085867 w 3407361"/>
              <a:gd name="connsiteY73" fmla="*/ 1022139 h 1322177"/>
              <a:gd name="connsiteX74" fmla="*/ 1083486 w 3407361"/>
              <a:gd name="connsiteY74" fmla="*/ 1003089 h 1322177"/>
              <a:gd name="connsiteX75" fmla="*/ 1083486 w 3407361"/>
              <a:gd name="connsiteY75" fmla="*/ 1003089 h 1322177"/>
              <a:gd name="connsiteX76" fmla="*/ 1093011 w 3407361"/>
              <a:gd name="connsiteY76" fmla="*/ 974514 h 1322177"/>
              <a:gd name="connsiteX77" fmla="*/ 1112061 w 3407361"/>
              <a:gd name="connsiteY77" fmla="*/ 964989 h 1322177"/>
              <a:gd name="connsiteX78" fmla="*/ 1090630 w 3407361"/>
              <a:gd name="connsiteY78" fmla="*/ 967371 h 1322177"/>
              <a:gd name="connsiteX79" fmla="*/ 1047767 w 3407361"/>
              <a:gd name="connsiteY79" fmla="*/ 976896 h 1322177"/>
              <a:gd name="connsiteX80" fmla="*/ 1026336 w 3407361"/>
              <a:gd name="connsiteY80" fmla="*/ 969752 h 1322177"/>
              <a:gd name="connsiteX81" fmla="*/ 997761 w 3407361"/>
              <a:gd name="connsiteY81" fmla="*/ 969752 h 1322177"/>
              <a:gd name="connsiteX82" fmla="*/ 988236 w 3407361"/>
              <a:gd name="connsiteY82" fmla="*/ 960227 h 1322177"/>
              <a:gd name="connsiteX83" fmla="*/ 1012048 w 3407361"/>
              <a:gd name="connsiteY83" fmla="*/ 948321 h 1322177"/>
              <a:gd name="connsiteX84" fmla="*/ 1062055 w 3407361"/>
              <a:gd name="connsiteY84" fmla="*/ 936414 h 1322177"/>
              <a:gd name="connsiteX85" fmla="*/ 1093011 w 3407361"/>
              <a:gd name="connsiteY85" fmla="*/ 929271 h 1322177"/>
              <a:gd name="connsiteX86" fmla="*/ 1116823 w 3407361"/>
              <a:gd name="connsiteY86" fmla="*/ 912602 h 1322177"/>
              <a:gd name="connsiteX87" fmla="*/ 1195405 w 3407361"/>
              <a:gd name="connsiteY87" fmla="*/ 895933 h 1322177"/>
              <a:gd name="connsiteX88" fmla="*/ 1214455 w 3407361"/>
              <a:gd name="connsiteY88" fmla="*/ 884027 h 1322177"/>
              <a:gd name="connsiteX89" fmla="*/ 1183498 w 3407361"/>
              <a:gd name="connsiteY89" fmla="*/ 879264 h 1322177"/>
              <a:gd name="connsiteX90" fmla="*/ 1114442 w 3407361"/>
              <a:gd name="connsiteY90" fmla="*/ 895933 h 1322177"/>
              <a:gd name="connsiteX91" fmla="*/ 1071580 w 3407361"/>
              <a:gd name="connsiteY91" fmla="*/ 907839 h 1322177"/>
              <a:gd name="connsiteX92" fmla="*/ 1047767 w 3407361"/>
              <a:gd name="connsiteY92" fmla="*/ 924508 h 1322177"/>
              <a:gd name="connsiteX93" fmla="*/ 1004905 w 3407361"/>
              <a:gd name="connsiteY93" fmla="*/ 931652 h 1322177"/>
              <a:gd name="connsiteX94" fmla="*/ 983473 w 3407361"/>
              <a:gd name="connsiteY94" fmla="*/ 926889 h 1322177"/>
              <a:gd name="connsiteX95" fmla="*/ 959661 w 3407361"/>
              <a:gd name="connsiteY95" fmla="*/ 931652 h 1322177"/>
              <a:gd name="connsiteX96" fmla="*/ 940611 w 3407361"/>
              <a:gd name="connsiteY96" fmla="*/ 917364 h 1322177"/>
              <a:gd name="connsiteX97" fmla="*/ 919180 w 3407361"/>
              <a:gd name="connsiteY97" fmla="*/ 910221 h 1322177"/>
              <a:gd name="connsiteX98" fmla="*/ 888223 w 3407361"/>
              <a:gd name="connsiteY98" fmla="*/ 910221 h 1322177"/>
              <a:gd name="connsiteX99" fmla="*/ 869173 w 3407361"/>
              <a:gd name="connsiteY99" fmla="*/ 917364 h 1322177"/>
              <a:gd name="connsiteX100" fmla="*/ 869173 w 3407361"/>
              <a:gd name="connsiteY100" fmla="*/ 898314 h 1322177"/>
              <a:gd name="connsiteX101" fmla="*/ 862030 w 3407361"/>
              <a:gd name="connsiteY101" fmla="*/ 872121 h 1322177"/>
              <a:gd name="connsiteX102" fmla="*/ 854886 w 3407361"/>
              <a:gd name="connsiteY102" fmla="*/ 841164 h 1322177"/>
              <a:gd name="connsiteX103" fmla="*/ 859648 w 3407361"/>
              <a:gd name="connsiteY103" fmla="*/ 812589 h 1322177"/>
              <a:gd name="connsiteX104" fmla="*/ 873936 w 3407361"/>
              <a:gd name="connsiteY104" fmla="*/ 791158 h 1322177"/>
              <a:gd name="connsiteX105" fmla="*/ 842980 w 3407361"/>
              <a:gd name="connsiteY105" fmla="*/ 817352 h 1322177"/>
              <a:gd name="connsiteX106" fmla="*/ 816786 w 3407361"/>
              <a:gd name="connsiteY106" fmla="*/ 817352 h 1322177"/>
              <a:gd name="connsiteX107" fmla="*/ 783448 w 3407361"/>
              <a:gd name="connsiteY107" fmla="*/ 819733 h 1322177"/>
              <a:gd name="connsiteX108" fmla="*/ 754873 w 3407361"/>
              <a:gd name="connsiteY108" fmla="*/ 812589 h 1322177"/>
              <a:gd name="connsiteX109" fmla="*/ 731061 w 3407361"/>
              <a:gd name="connsiteY109" fmla="*/ 791158 h 1322177"/>
              <a:gd name="connsiteX110" fmla="*/ 707248 w 3407361"/>
              <a:gd name="connsiteY110" fmla="*/ 784014 h 1322177"/>
              <a:gd name="connsiteX111" fmla="*/ 662005 w 3407361"/>
              <a:gd name="connsiteY111" fmla="*/ 791158 h 1322177"/>
              <a:gd name="connsiteX112" fmla="*/ 619142 w 3407361"/>
              <a:gd name="connsiteY112" fmla="*/ 798302 h 1322177"/>
              <a:gd name="connsiteX113" fmla="*/ 573898 w 3407361"/>
              <a:gd name="connsiteY113" fmla="*/ 805446 h 1322177"/>
              <a:gd name="connsiteX114" fmla="*/ 554848 w 3407361"/>
              <a:gd name="connsiteY114" fmla="*/ 793539 h 1322177"/>
              <a:gd name="connsiteX115" fmla="*/ 550086 w 3407361"/>
              <a:gd name="connsiteY115" fmla="*/ 776871 h 1322177"/>
              <a:gd name="connsiteX116" fmla="*/ 540561 w 3407361"/>
              <a:gd name="connsiteY116" fmla="*/ 753058 h 1322177"/>
              <a:gd name="connsiteX117" fmla="*/ 540561 w 3407361"/>
              <a:gd name="connsiteY117" fmla="*/ 753058 h 1322177"/>
              <a:gd name="connsiteX118" fmla="*/ 545323 w 3407361"/>
              <a:gd name="connsiteY118" fmla="*/ 805446 h 1322177"/>
              <a:gd name="connsiteX119" fmla="*/ 559611 w 3407361"/>
              <a:gd name="connsiteY119" fmla="*/ 822114 h 1322177"/>
              <a:gd name="connsiteX120" fmla="*/ 609617 w 3407361"/>
              <a:gd name="connsiteY120" fmla="*/ 826877 h 1322177"/>
              <a:gd name="connsiteX121" fmla="*/ 659623 w 3407361"/>
              <a:gd name="connsiteY121" fmla="*/ 814971 h 1322177"/>
              <a:gd name="connsiteX122" fmla="*/ 692961 w 3407361"/>
              <a:gd name="connsiteY122" fmla="*/ 810208 h 1322177"/>
              <a:gd name="connsiteX123" fmla="*/ 723917 w 3407361"/>
              <a:gd name="connsiteY123" fmla="*/ 817352 h 1322177"/>
              <a:gd name="connsiteX124" fmla="*/ 740586 w 3407361"/>
              <a:gd name="connsiteY124" fmla="*/ 843546 h 1322177"/>
              <a:gd name="connsiteX125" fmla="*/ 766780 w 3407361"/>
              <a:gd name="connsiteY125" fmla="*/ 843546 h 1322177"/>
              <a:gd name="connsiteX126" fmla="*/ 802498 w 3407361"/>
              <a:gd name="connsiteY126" fmla="*/ 838783 h 1322177"/>
              <a:gd name="connsiteX127" fmla="*/ 831073 w 3407361"/>
              <a:gd name="connsiteY127" fmla="*/ 848308 h 1322177"/>
              <a:gd name="connsiteX128" fmla="*/ 838217 w 3407361"/>
              <a:gd name="connsiteY128" fmla="*/ 893552 h 1322177"/>
              <a:gd name="connsiteX129" fmla="*/ 850123 w 3407361"/>
              <a:gd name="connsiteY129" fmla="*/ 931652 h 1322177"/>
              <a:gd name="connsiteX130" fmla="*/ 850123 w 3407361"/>
              <a:gd name="connsiteY130" fmla="*/ 948321 h 1322177"/>
              <a:gd name="connsiteX131" fmla="*/ 840598 w 3407361"/>
              <a:gd name="connsiteY131" fmla="*/ 964989 h 1322177"/>
              <a:gd name="connsiteX132" fmla="*/ 823930 w 3407361"/>
              <a:gd name="connsiteY132" fmla="*/ 974514 h 1322177"/>
              <a:gd name="connsiteX133" fmla="*/ 802498 w 3407361"/>
              <a:gd name="connsiteY133" fmla="*/ 979277 h 1322177"/>
              <a:gd name="connsiteX134" fmla="*/ 781067 w 3407361"/>
              <a:gd name="connsiteY134" fmla="*/ 979277 h 1322177"/>
              <a:gd name="connsiteX135" fmla="*/ 769161 w 3407361"/>
              <a:gd name="connsiteY135" fmla="*/ 988802 h 1322177"/>
              <a:gd name="connsiteX136" fmla="*/ 769161 w 3407361"/>
              <a:gd name="connsiteY136" fmla="*/ 988802 h 1322177"/>
              <a:gd name="connsiteX137" fmla="*/ 800117 w 3407361"/>
              <a:gd name="connsiteY137" fmla="*/ 991183 h 1322177"/>
              <a:gd name="connsiteX138" fmla="*/ 816786 w 3407361"/>
              <a:gd name="connsiteY138" fmla="*/ 1003089 h 1322177"/>
              <a:gd name="connsiteX139" fmla="*/ 838217 w 3407361"/>
              <a:gd name="connsiteY139" fmla="*/ 993564 h 1322177"/>
              <a:gd name="connsiteX140" fmla="*/ 838217 w 3407361"/>
              <a:gd name="connsiteY140" fmla="*/ 993564 h 1322177"/>
              <a:gd name="connsiteX141" fmla="*/ 864411 w 3407361"/>
              <a:gd name="connsiteY141" fmla="*/ 995946 h 1322177"/>
              <a:gd name="connsiteX142" fmla="*/ 881080 w 3407361"/>
              <a:gd name="connsiteY142" fmla="*/ 984039 h 1322177"/>
              <a:gd name="connsiteX143" fmla="*/ 909655 w 3407361"/>
              <a:gd name="connsiteY143" fmla="*/ 1022139 h 1322177"/>
              <a:gd name="connsiteX144" fmla="*/ 909655 w 3407361"/>
              <a:gd name="connsiteY144" fmla="*/ 1062621 h 1322177"/>
              <a:gd name="connsiteX145" fmla="*/ 902511 w 3407361"/>
              <a:gd name="connsiteY145" fmla="*/ 1084052 h 1322177"/>
              <a:gd name="connsiteX146" fmla="*/ 881080 w 3407361"/>
              <a:gd name="connsiteY146" fmla="*/ 1105483 h 1322177"/>
              <a:gd name="connsiteX147" fmla="*/ 842980 w 3407361"/>
              <a:gd name="connsiteY147" fmla="*/ 1119771 h 1322177"/>
              <a:gd name="connsiteX148" fmla="*/ 828692 w 3407361"/>
              <a:gd name="connsiteY148" fmla="*/ 1136439 h 1322177"/>
              <a:gd name="connsiteX149" fmla="*/ 812023 w 3407361"/>
              <a:gd name="connsiteY149" fmla="*/ 1157871 h 1322177"/>
              <a:gd name="connsiteX150" fmla="*/ 783448 w 3407361"/>
              <a:gd name="connsiteY150" fmla="*/ 1165014 h 1322177"/>
              <a:gd name="connsiteX151" fmla="*/ 766780 w 3407361"/>
              <a:gd name="connsiteY151" fmla="*/ 1172158 h 1322177"/>
              <a:gd name="connsiteX152" fmla="*/ 752492 w 3407361"/>
              <a:gd name="connsiteY152" fmla="*/ 1174539 h 1322177"/>
              <a:gd name="connsiteX153" fmla="*/ 745348 w 3407361"/>
              <a:gd name="connsiteY153" fmla="*/ 1160252 h 1322177"/>
              <a:gd name="connsiteX154" fmla="*/ 745348 w 3407361"/>
              <a:gd name="connsiteY154" fmla="*/ 1160252 h 1322177"/>
              <a:gd name="connsiteX155" fmla="*/ 735823 w 3407361"/>
              <a:gd name="connsiteY155" fmla="*/ 1186446 h 1322177"/>
              <a:gd name="connsiteX156" fmla="*/ 716773 w 3407361"/>
              <a:gd name="connsiteY156" fmla="*/ 1200733 h 1322177"/>
              <a:gd name="connsiteX157" fmla="*/ 700105 w 3407361"/>
              <a:gd name="connsiteY157" fmla="*/ 1207877 h 1322177"/>
              <a:gd name="connsiteX158" fmla="*/ 700105 w 3407361"/>
              <a:gd name="connsiteY158" fmla="*/ 1186446 h 1322177"/>
              <a:gd name="connsiteX159" fmla="*/ 688198 w 3407361"/>
              <a:gd name="connsiteY159" fmla="*/ 1165014 h 1322177"/>
              <a:gd name="connsiteX160" fmla="*/ 690580 w 3407361"/>
              <a:gd name="connsiteY160" fmla="*/ 1210258 h 1322177"/>
              <a:gd name="connsiteX161" fmla="*/ 678673 w 3407361"/>
              <a:gd name="connsiteY161" fmla="*/ 1226927 h 1322177"/>
              <a:gd name="connsiteX162" fmla="*/ 669148 w 3407361"/>
              <a:gd name="connsiteY162" fmla="*/ 1217402 h 1322177"/>
              <a:gd name="connsiteX163" fmla="*/ 647717 w 3407361"/>
              <a:gd name="connsiteY163" fmla="*/ 1210258 h 1322177"/>
              <a:gd name="connsiteX164" fmla="*/ 631048 w 3407361"/>
              <a:gd name="connsiteY164" fmla="*/ 1205496 h 1322177"/>
              <a:gd name="connsiteX165" fmla="*/ 614380 w 3407361"/>
              <a:gd name="connsiteY165" fmla="*/ 1234071 h 1322177"/>
              <a:gd name="connsiteX166" fmla="*/ 588186 w 3407361"/>
              <a:gd name="connsiteY166" fmla="*/ 1248358 h 1322177"/>
              <a:gd name="connsiteX167" fmla="*/ 566755 w 3407361"/>
              <a:gd name="connsiteY167" fmla="*/ 1274552 h 1322177"/>
              <a:gd name="connsiteX168" fmla="*/ 557230 w 3407361"/>
              <a:gd name="connsiteY168" fmla="*/ 1288840 h 1322177"/>
              <a:gd name="connsiteX169" fmla="*/ 545324 w 3407361"/>
              <a:gd name="connsiteY169" fmla="*/ 1307889 h 1322177"/>
              <a:gd name="connsiteX170" fmla="*/ 514367 w 3407361"/>
              <a:gd name="connsiteY170" fmla="*/ 1322177 h 1322177"/>
              <a:gd name="connsiteX171" fmla="*/ 488173 w 3407361"/>
              <a:gd name="connsiteY171" fmla="*/ 1310271 h 1322177"/>
              <a:gd name="connsiteX172" fmla="*/ 471505 w 3407361"/>
              <a:gd name="connsiteY172" fmla="*/ 1300746 h 1322177"/>
              <a:gd name="connsiteX173" fmla="*/ 452455 w 3407361"/>
              <a:gd name="connsiteY173" fmla="*/ 1295983 h 1322177"/>
              <a:gd name="connsiteX174" fmla="*/ 431023 w 3407361"/>
              <a:gd name="connsiteY174" fmla="*/ 1279314 h 1322177"/>
              <a:gd name="connsiteX175" fmla="*/ 431023 w 3407361"/>
              <a:gd name="connsiteY175" fmla="*/ 1279314 h 1322177"/>
              <a:gd name="connsiteX176" fmla="*/ 431023 w 3407361"/>
              <a:gd name="connsiteY176" fmla="*/ 1279314 h 1322177"/>
              <a:gd name="connsiteX177" fmla="*/ 397686 w 3407361"/>
              <a:gd name="connsiteY177" fmla="*/ 1241214 h 1322177"/>
              <a:gd name="connsiteX178" fmla="*/ 388161 w 3407361"/>
              <a:gd name="connsiteY178" fmla="*/ 1229308 h 1322177"/>
              <a:gd name="connsiteX179" fmla="*/ 378636 w 3407361"/>
              <a:gd name="connsiteY179" fmla="*/ 1231689 h 1322177"/>
              <a:gd name="connsiteX180" fmla="*/ 378636 w 3407361"/>
              <a:gd name="connsiteY180" fmla="*/ 1217402 h 1322177"/>
              <a:gd name="connsiteX181" fmla="*/ 373873 w 3407361"/>
              <a:gd name="connsiteY181" fmla="*/ 1203114 h 1322177"/>
              <a:gd name="connsiteX182" fmla="*/ 357205 w 3407361"/>
              <a:gd name="connsiteY182" fmla="*/ 1207877 h 1322177"/>
              <a:gd name="connsiteX183" fmla="*/ 350061 w 3407361"/>
              <a:gd name="connsiteY183" fmla="*/ 1186446 h 1322177"/>
              <a:gd name="connsiteX184" fmla="*/ 335773 w 3407361"/>
              <a:gd name="connsiteY184" fmla="*/ 1167396 h 1322177"/>
              <a:gd name="connsiteX185" fmla="*/ 350061 w 3407361"/>
              <a:gd name="connsiteY185" fmla="*/ 1155489 h 1322177"/>
              <a:gd name="connsiteX186" fmla="*/ 342917 w 3407361"/>
              <a:gd name="connsiteY186" fmla="*/ 1131677 h 1322177"/>
              <a:gd name="connsiteX187" fmla="*/ 326248 w 3407361"/>
              <a:gd name="connsiteY187" fmla="*/ 1119771 h 1322177"/>
              <a:gd name="connsiteX188" fmla="*/ 333392 w 3407361"/>
              <a:gd name="connsiteY188" fmla="*/ 1103102 h 1322177"/>
              <a:gd name="connsiteX189" fmla="*/ 345298 w 3407361"/>
              <a:gd name="connsiteY189" fmla="*/ 1105483 h 1322177"/>
              <a:gd name="connsiteX190" fmla="*/ 373873 w 3407361"/>
              <a:gd name="connsiteY190" fmla="*/ 1110246 h 1322177"/>
              <a:gd name="connsiteX191" fmla="*/ 371492 w 3407361"/>
              <a:gd name="connsiteY191" fmla="*/ 1086433 h 1322177"/>
              <a:gd name="connsiteX192" fmla="*/ 397686 w 3407361"/>
              <a:gd name="connsiteY192" fmla="*/ 1067383 h 1322177"/>
              <a:gd name="connsiteX193" fmla="*/ 402449 w 3407361"/>
              <a:gd name="connsiteY193" fmla="*/ 1010233 h 1322177"/>
              <a:gd name="connsiteX194" fmla="*/ 364348 w 3407361"/>
              <a:gd name="connsiteY194" fmla="*/ 969752 h 1322177"/>
              <a:gd name="connsiteX195" fmla="*/ 345298 w 3407361"/>
              <a:gd name="connsiteY195" fmla="*/ 934033 h 1322177"/>
              <a:gd name="connsiteX196" fmla="*/ 307198 w 3407361"/>
              <a:gd name="connsiteY196" fmla="*/ 900696 h 1322177"/>
              <a:gd name="connsiteX197" fmla="*/ 302436 w 3407361"/>
              <a:gd name="connsiteY197" fmla="*/ 834021 h 1322177"/>
              <a:gd name="connsiteX198" fmla="*/ 321486 w 3407361"/>
              <a:gd name="connsiteY198" fmla="*/ 805446 h 1322177"/>
              <a:gd name="connsiteX199" fmla="*/ 321486 w 3407361"/>
              <a:gd name="connsiteY199" fmla="*/ 805446 h 1322177"/>
              <a:gd name="connsiteX200" fmla="*/ 304817 w 3407361"/>
              <a:gd name="connsiteY200" fmla="*/ 769727 h 1322177"/>
              <a:gd name="connsiteX201" fmla="*/ 283386 w 3407361"/>
              <a:gd name="connsiteY201" fmla="*/ 755439 h 1322177"/>
              <a:gd name="connsiteX202" fmla="*/ 276242 w 3407361"/>
              <a:gd name="connsiteY202" fmla="*/ 738771 h 1322177"/>
              <a:gd name="connsiteX203" fmla="*/ 259573 w 3407361"/>
              <a:gd name="connsiteY203" fmla="*/ 717339 h 1322177"/>
              <a:gd name="connsiteX204" fmla="*/ 240523 w 3407361"/>
              <a:gd name="connsiteY204" fmla="*/ 693527 h 1322177"/>
              <a:gd name="connsiteX205" fmla="*/ 214330 w 3407361"/>
              <a:gd name="connsiteY205" fmla="*/ 684002 h 1322177"/>
              <a:gd name="connsiteX206" fmla="*/ 138130 w 3407361"/>
              <a:gd name="connsiteY206" fmla="*/ 605421 h 1322177"/>
              <a:gd name="connsiteX207" fmla="*/ 71455 w 3407361"/>
              <a:gd name="connsiteY207" fmla="*/ 493502 h 1322177"/>
              <a:gd name="connsiteX208" fmla="*/ 59548 w 3407361"/>
              <a:gd name="connsiteY208" fmla="*/ 436352 h 1322177"/>
              <a:gd name="connsiteX209" fmla="*/ 28592 w 3407361"/>
              <a:gd name="connsiteY209" fmla="*/ 386346 h 1322177"/>
              <a:gd name="connsiteX210" fmla="*/ 28592 w 3407361"/>
              <a:gd name="connsiteY210" fmla="*/ 355389 h 1322177"/>
              <a:gd name="connsiteX211" fmla="*/ 9542 w 3407361"/>
              <a:gd name="connsiteY211" fmla="*/ 305383 h 1322177"/>
              <a:gd name="connsiteX212" fmla="*/ 11923 w 3407361"/>
              <a:gd name="connsiteY212" fmla="*/ 272046 h 1322177"/>
              <a:gd name="connsiteX213" fmla="*/ 4780 w 3407361"/>
              <a:gd name="connsiteY213" fmla="*/ 229183 h 1322177"/>
              <a:gd name="connsiteX214" fmla="*/ 11922 w 3407361"/>
              <a:gd name="connsiteY214" fmla="*/ 202989 h 1322177"/>
              <a:gd name="connsiteX215" fmla="*/ 19066 w 3407361"/>
              <a:gd name="connsiteY215" fmla="*/ 167271 h 1322177"/>
              <a:gd name="connsiteX216" fmla="*/ 9541 w 3407361"/>
              <a:gd name="connsiteY216" fmla="*/ 112502 h 1322177"/>
              <a:gd name="connsiteX217" fmla="*/ 17 w 3407361"/>
              <a:gd name="connsiteY217" fmla="*/ 81546 h 1322177"/>
              <a:gd name="connsiteX218" fmla="*/ 26210 w 3407361"/>
              <a:gd name="connsiteY218" fmla="*/ 62496 h 1322177"/>
              <a:gd name="connsiteX219" fmla="*/ 35736 w 3407361"/>
              <a:gd name="connsiteY219" fmla="*/ 10108 h 1322177"/>
              <a:gd name="connsiteX220" fmla="*/ 3407361 w 3407361"/>
              <a:gd name="connsiteY220" fmla="*/ 0 h 1322177"/>
              <a:gd name="connsiteX221" fmla="*/ 3395185 w 3407361"/>
              <a:gd name="connsiteY221" fmla="*/ 850419 h 1322177"/>
              <a:gd name="connsiteX0" fmla="*/ 3395185 w 3407361"/>
              <a:gd name="connsiteY0" fmla="*/ 850419 h 1322177"/>
              <a:gd name="connsiteX1" fmla="*/ 3312379 w 3407361"/>
              <a:gd name="connsiteY1" fmla="*/ 890003 h 1322177"/>
              <a:gd name="connsiteX2" fmla="*/ 3139850 w 3407361"/>
              <a:gd name="connsiteY2" fmla="*/ 898630 h 1322177"/>
              <a:gd name="connsiteX3" fmla="*/ 2846552 w 3407361"/>
              <a:gd name="connsiteY3" fmla="*/ 907256 h 1322177"/>
              <a:gd name="connsiteX4" fmla="*/ 2544628 w 3407361"/>
              <a:gd name="connsiteY4" fmla="*/ 907256 h 1322177"/>
              <a:gd name="connsiteX5" fmla="*/ 2346220 w 3407361"/>
              <a:gd name="connsiteY5" fmla="*/ 933135 h 1322177"/>
              <a:gd name="connsiteX6" fmla="*/ 2173692 w 3407361"/>
              <a:gd name="connsiteY6" fmla="*/ 976267 h 1322177"/>
              <a:gd name="connsiteX7" fmla="*/ 2033605 w 3407361"/>
              <a:gd name="connsiteY7" fmla="*/ 974514 h 1322177"/>
              <a:gd name="connsiteX8" fmla="*/ 1995505 w 3407361"/>
              <a:gd name="connsiteY8" fmla="*/ 943558 h 1322177"/>
              <a:gd name="connsiteX9" fmla="*/ 1962167 w 3407361"/>
              <a:gd name="connsiteY9" fmla="*/ 914983 h 1322177"/>
              <a:gd name="connsiteX10" fmla="*/ 1921686 w 3407361"/>
              <a:gd name="connsiteY10" fmla="*/ 893552 h 1322177"/>
              <a:gd name="connsiteX11" fmla="*/ 1905017 w 3407361"/>
              <a:gd name="connsiteY11" fmla="*/ 888789 h 1322177"/>
              <a:gd name="connsiteX12" fmla="*/ 1905017 w 3407361"/>
              <a:gd name="connsiteY12" fmla="*/ 888789 h 1322177"/>
              <a:gd name="connsiteX13" fmla="*/ 1933592 w 3407361"/>
              <a:gd name="connsiteY13" fmla="*/ 881646 h 1322177"/>
              <a:gd name="connsiteX14" fmla="*/ 1952642 w 3407361"/>
              <a:gd name="connsiteY14" fmla="*/ 874502 h 1322177"/>
              <a:gd name="connsiteX15" fmla="*/ 1933592 w 3407361"/>
              <a:gd name="connsiteY15" fmla="*/ 864977 h 1322177"/>
              <a:gd name="connsiteX16" fmla="*/ 1900255 w 3407361"/>
              <a:gd name="connsiteY16" fmla="*/ 855452 h 1322177"/>
              <a:gd name="connsiteX17" fmla="*/ 1871680 w 3407361"/>
              <a:gd name="connsiteY17" fmla="*/ 841164 h 1322177"/>
              <a:gd name="connsiteX18" fmla="*/ 1840723 w 3407361"/>
              <a:gd name="connsiteY18" fmla="*/ 824496 h 1322177"/>
              <a:gd name="connsiteX19" fmla="*/ 1819292 w 3407361"/>
              <a:gd name="connsiteY19" fmla="*/ 810208 h 1322177"/>
              <a:gd name="connsiteX20" fmla="*/ 1814530 w 3407361"/>
              <a:gd name="connsiteY20" fmla="*/ 791158 h 1322177"/>
              <a:gd name="connsiteX21" fmla="*/ 1843105 w 3407361"/>
              <a:gd name="connsiteY21" fmla="*/ 800683 h 1322177"/>
              <a:gd name="connsiteX22" fmla="*/ 1843105 w 3407361"/>
              <a:gd name="connsiteY22" fmla="*/ 800683 h 1322177"/>
              <a:gd name="connsiteX23" fmla="*/ 1871680 w 3407361"/>
              <a:gd name="connsiteY23" fmla="*/ 803064 h 1322177"/>
              <a:gd name="connsiteX24" fmla="*/ 1916923 w 3407361"/>
              <a:gd name="connsiteY24" fmla="*/ 812589 h 1322177"/>
              <a:gd name="connsiteX25" fmla="*/ 1916923 w 3407361"/>
              <a:gd name="connsiteY25" fmla="*/ 812589 h 1322177"/>
              <a:gd name="connsiteX26" fmla="*/ 1897873 w 3407361"/>
              <a:gd name="connsiteY26" fmla="*/ 781633 h 1322177"/>
              <a:gd name="connsiteX27" fmla="*/ 1862155 w 3407361"/>
              <a:gd name="connsiteY27" fmla="*/ 788777 h 1322177"/>
              <a:gd name="connsiteX28" fmla="*/ 1838342 w 3407361"/>
              <a:gd name="connsiteY28" fmla="*/ 781633 h 1322177"/>
              <a:gd name="connsiteX29" fmla="*/ 1812148 w 3407361"/>
              <a:gd name="connsiteY29" fmla="*/ 779252 h 1322177"/>
              <a:gd name="connsiteX30" fmla="*/ 1785955 w 3407361"/>
              <a:gd name="connsiteY30" fmla="*/ 788777 h 1322177"/>
              <a:gd name="connsiteX31" fmla="*/ 1757380 w 3407361"/>
              <a:gd name="connsiteY31" fmla="*/ 795921 h 1322177"/>
              <a:gd name="connsiteX32" fmla="*/ 1728805 w 3407361"/>
              <a:gd name="connsiteY32" fmla="*/ 795921 h 1322177"/>
              <a:gd name="connsiteX33" fmla="*/ 1702611 w 3407361"/>
              <a:gd name="connsiteY33" fmla="*/ 781633 h 1322177"/>
              <a:gd name="connsiteX34" fmla="*/ 1678798 w 3407361"/>
              <a:gd name="connsiteY34" fmla="*/ 793539 h 1322177"/>
              <a:gd name="connsiteX35" fmla="*/ 1664511 w 3407361"/>
              <a:gd name="connsiteY35" fmla="*/ 788777 h 1322177"/>
              <a:gd name="connsiteX36" fmla="*/ 1628792 w 3407361"/>
              <a:gd name="connsiteY36" fmla="*/ 795921 h 1322177"/>
              <a:gd name="connsiteX37" fmla="*/ 1593073 w 3407361"/>
              <a:gd name="connsiteY37" fmla="*/ 795921 h 1322177"/>
              <a:gd name="connsiteX38" fmla="*/ 1569261 w 3407361"/>
              <a:gd name="connsiteY38" fmla="*/ 791158 h 1322177"/>
              <a:gd name="connsiteX39" fmla="*/ 1547830 w 3407361"/>
              <a:gd name="connsiteY39" fmla="*/ 776871 h 1322177"/>
              <a:gd name="connsiteX40" fmla="*/ 1547830 w 3407361"/>
              <a:gd name="connsiteY40" fmla="*/ 762583 h 1322177"/>
              <a:gd name="connsiteX41" fmla="*/ 1524017 w 3407361"/>
              <a:gd name="connsiteY41" fmla="*/ 798302 h 1322177"/>
              <a:gd name="connsiteX42" fmla="*/ 1528780 w 3407361"/>
              <a:gd name="connsiteY42" fmla="*/ 819733 h 1322177"/>
              <a:gd name="connsiteX43" fmla="*/ 1533542 w 3407361"/>
              <a:gd name="connsiteY43" fmla="*/ 836402 h 1322177"/>
              <a:gd name="connsiteX44" fmla="*/ 1578786 w 3407361"/>
              <a:gd name="connsiteY44" fmla="*/ 822114 h 1322177"/>
              <a:gd name="connsiteX45" fmla="*/ 1614505 w 3407361"/>
              <a:gd name="connsiteY45" fmla="*/ 819733 h 1322177"/>
              <a:gd name="connsiteX46" fmla="*/ 1654986 w 3407361"/>
              <a:gd name="connsiteY46" fmla="*/ 812589 h 1322177"/>
              <a:gd name="connsiteX47" fmla="*/ 1676417 w 3407361"/>
              <a:gd name="connsiteY47" fmla="*/ 812589 h 1322177"/>
              <a:gd name="connsiteX48" fmla="*/ 1702611 w 3407361"/>
              <a:gd name="connsiteY48" fmla="*/ 810208 h 1322177"/>
              <a:gd name="connsiteX49" fmla="*/ 1728805 w 3407361"/>
              <a:gd name="connsiteY49" fmla="*/ 826877 h 1322177"/>
              <a:gd name="connsiteX50" fmla="*/ 1750236 w 3407361"/>
              <a:gd name="connsiteY50" fmla="*/ 826877 h 1322177"/>
              <a:gd name="connsiteX51" fmla="*/ 1781192 w 3407361"/>
              <a:gd name="connsiteY51" fmla="*/ 836402 h 1322177"/>
              <a:gd name="connsiteX52" fmla="*/ 1795480 w 3407361"/>
              <a:gd name="connsiteY52" fmla="*/ 845927 h 1322177"/>
              <a:gd name="connsiteX53" fmla="*/ 1795480 w 3407361"/>
              <a:gd name="connsiteY53" fmla="*/ 864977 h 1322177"/>
              <a:gd name="connsiteX54" fmla="*/ 1724042 w 3407361"/>
              <a:gd name="connsiteY54" fmla="*/ 862596 h 1322177"/>
              <a:gd name="connsiteX55" fmla="*/ 1635936 w 3407361"/>
              <a:gd name="connsiteY55" fmla="*/ 872121 h 1322177"/>
              <a:gd name="connsiteX56" fmla="*/ 1550211 w 3407361"/>
              <a:gd name="connsiteY56" fmla="*/ 879264 h 1322177"/>
              <a:gd name="connsiteX57" fmla="*/ 1440673 w 3407361"/>
              <a:gd name="connsiteY57" fmla="*/ 903077 h 1322177"/>
              <a:gd name="connsiteX58" fmla="*/ 1340661 w 3407361"/>
              <a:gd name="connsiteY58" fmla="*/ 931652 h 1322177"/>
              <a:gd name="connsiteX59" fmla="*/ 1252555 w 3407361"/>
              <a:gd name="connsiteY59" fmla="*/ 974514 h 1322177"/>
              <a:gd name="connsiteX60" fmla="*/ 1193023 w 3407361"/>
              <a:gd name="connsiteY60" fmla="*/ 1007852 h 1322177"/>
              <a:gd name="connsiteX61" fmla="*/ 1157305 w 3407361"/>
              <a:gd name="connsiteY61" fmla="*/ 1029283 h 1322177"/>
              <a:gd name="connsiteX62" fmla="*/ 1069196 w 3407361"/>
              <a:gd name="connsiteY62" fmla="*/ 1057859 h 1322177"/>
              <a:gd name="connsiteX63" fmla="*/ 1043004 w 3407361"/>
              <a:gd name="connsiteY63" fmla="*/ 1065002 h 1322177"/>
              <a:gd name="connsiteX64" fmla="*/ 992998 w 3407361"/>
              <a:gd name="connsiteY64" fmla="*/ 1076908 h 1322177"/>
              <a:gd name="connsiteX65" fmla="*/ 971567 w 3407361"/>
              <a:gd name="connsiteY65" fmla="*/ 1069764 h 1322177"/>
              <a:gd name="connsiteX66" fmla="*/ 981092 w 3407361"/>
              <a:gd name="connsiteY66" fmla="*/ 1045952 h 1322177"/>
              <a:gd name="connsiteX67" fmla="*/ 995380 w 3407361"/>
              <a:gd name="connsiteY67" fmla="*/ 1029283 h 1322177"/>
              <a:gd name="connsiteX68" fmla="*/ 1007286 w 3407361"/>
              <a:gd name="connsiteY68" fmla="*/ 1010233 h 1322177"/>
              <a:gd name="connsiteX69" fmla="*/ 1007286 w 3407361"/>
              <a:gd name="connsiteY69" fmla="*/ 1010233 h 1322177"/>
              <a:gd name="connsiteX70" fmla="*/ 1038242 w 3407361"/>
              <a:gd name="connsiteY70" fmla="*/ 988802 h 1322177"/>
              <a:gd name="connsiteX71" fmla="*/ 1059673 w 3407361"/>
              <a:gd name="connsiteY71" fmla="*/ 995946 h 1322177"/>
              <a:gd name="connsiteX72" fmla="*/ 1069198 w 3407361"/>
              <a:gd name="connsiteY72" fmla="*/ 1024521 h 1322177"/>
              <a:gd name="connsiteX73" fmla="*/ 1085867 w 3407361"/>
              <a:gd name="connsiteY73" fmla="*/ 1022139 h 1322177"/>
              <a:gd name="connsiteX74" fmla="*/ 1083486 w 3407361"/>
              <a:gd name="connsiteY74" fmla="*/ 1003089 h 1322177"/>
              <a:gd name="connsiteX75" fmla="*/ 1083486 w 3407361"/>
              <a:gd name="connsiteY75" fmla="*/ 1003089 h 1322177"/>
              <a:gd name="connsiteX76" fmla="*/ 1093011 w 3407361"/>
              <a:gd name="connsiteY76" fmla="*/ 974514 h 1322177"/>
              <a:gd name="connsiteX77" fmla="*/ 1112061 w 3407361"/>
              <a:gd name="connsiteY77" fmla="*/ 964989 h 1322177"/>
              <a:gd name="connsiteX78" fmla="*/ 1090630 w 3407361"/>
              <a:gd name="connsiteY78" fmla="*/ 967371 h 1322177"/>
              <a:gd name="connsiteX79" fmla="*/ 1047767 w 3407361"/>
              <a:gd name="connsiteY79" fmla="*/ 976896 h 1322177"/>
              <a:gd name="connsiteX80" fmla="*/ 1026336 w 3407361"/>
              <a:gd name="connsiteY80" fmla="*/ 969752 h 1322177"/>
              <a:gd name="connsiteX81" fmla="*/ 997761 w 3407361"/>
              <a:gd name="connsiteY81" fmla="*/ 969752 h 1322177"/>
              <a:gd name="connsiteX82" fmla="*/ 988236 w 3407361"/>
              <a:gd name="connsiteY82" fmla="*/ 960227 h 1322177"/>
              <a:gd name="connsiteX83" fmla="*/ 1012048 w 3407361"/>
              <a:gd name="connsiteY83" fmla="*/ 948321 h 1322177"/>
              <a:gd name="connsiteX84" fmla="*/ 1062055 w 3407361"/>
              <a:gd name="connsiteY84" fmla="*/ 936414 h 1322177"/>
              <a:gd name="connsiteX85" fmla="*/ 1093011 w 3407361"/>
              <a:gd name="connsiteY85" fmla="*/ 929271 h 1322177"/>
              <a:gd name="connsiteX86" fmla="*/ 1116823 w 3407361"/>
              <a:gd name="connsiteY86" fmla="*/ 912602 h 1322177"/>
              <a:gd name="connsiteX87" fmla="*/ 1195405 w 3407361"/>
              <a:gd name="connsiteY87" fmla="*/ 895933 h 1322177"/>
              <a:gd name="connsiteX88" fmla="*/ 1214455 w 3407361"/>
              <a:gd name="connsiteY88" fmla="*/ 884027 h 1322177"/>
              <a:gd name="connsiteX89" fmla="*/ 1183498 w 3407361"/>
              <a:gd name="connsiteY89" fmla="*/ 879264 h 1322177"/>
              <a:gd name="connsiteX90" fmla="*/ 1114442 w 3407361"/>
              <a:gd name="connsiteY90" fmla="*/ 895933 h 1322177"/>
              <a:gd name="connsiteX91" fmla="*/ 1071580 w 3407361"/>
              <a:gd name="connsiteY91" fmla="*/ 907839 h 1322177"/>
              <a:gd name="connsiteX92" fmla="*/ 1047767 w 3407361"/>
              <a:gd name="connsiteY92" fmla="*/ 924508 h 1322177"/>
              <a:gd name="connsiteX93" fmla="*/ 1004905 w 3407361"/>
              <a:gd name="connsiteY93" fmla="*/ 931652 h 1322177"/>
              <a:gd name="connsiteX94" fmla="*/ 983473 w 3407361"/>
              <a:gd name="connsiteY94" fmla="*/ 926889 h 1322177"/>
              <a:gd name="connsiteX95" fmla="*/ 959661 w 3407361"/>
              <a:gd name="connsiteY95" fmla="*/ 931652 h 1322177"/>
              <a:gd name="connsiteX96" fmla="*/ 940611 w 3407361"/>
              <a:gd name="connsiteY96" fmla="*/ 917364 h 1322177"/>
              <a:gd name="connsiteX97" fmla="*/ 919180 w 3407361"/>
              <a:gd name="connsiteY97" fmla="*/ 910221 h 1322177"/>
              <a:gd name="connsiteX98" fmla="*/ 888223 w 3407361"/>
              <a:gd name="connsiteY98" fmla="*/ 910221 h 1322177"/>
              <a:gd name="connsiteX99" fmla="*/ 869173 w 3407361"/>
              <a:gd name="connsiteY99" fmla="*/ 917364 h 1322177"/>
              <a:gd name="connsiteX100" fmla="*/ 869173 w 3407361"/>
              <a:gd name="connsiteY100" fmla="*/ 898314 h 1322177"/>
              <a:gd name="connsiteX101" fmla="*/ 862030 w 3407361"/>
              <a:gd name="connsiteY101" fmla="*/ 872121 h 1322177"/>
              <a:gd name="connsiteX102" fmla="*/ 854886 w 3407361"/>
              <a:gd name="connsiteY102" fmla="*/ 841164 h 1322177"/>
              <a:gd name="connsiteX103" fmla="*/ 859648 w 3407361"/>
              <a:gd name="connsiteY103" fmla="*/ 812589 h 1322177"/>
              <a:gd name="connsiteX104" fmla="*/ 873936 w 3407361"/>
              <a:gd name="connsiteY104" fmla="*/ 791158 h 1322177"/>
              <a:gd name="connsiteX105" fmla="*/ 842980 w 3407361"/>
              <a:gd name="connsiteY105" fmla="*/ 817352 h 1322177"/>
              <a:gd name="connsiteX106" fmla="*/ 816786 w 3407361"/>
              <a:gd name="connsiteY106" fmla="*/ 817352 h 1322177"/>
              <a:gd name="connsiteX107" fmla="*/ 783448 w 3407361"/>
              <a:gd name="connsiteY107" fmla="*/ 819733 h 1322177"/>
              <a:gd name="connsiteX108" fmla="*/ 754873 w 3407361"/>
              <a:gd name="connsiteY108" fmla="*/ 812589 h 1322177"/>
              <a:gd name="connsiteX109" fmla="*/ 731061 w 3407361"/>
              <a:gd name="connsiteY109" fmla="*/ 791158 h 1322177"/>
              <a:gd name="connsiteX110" fmla="*/ 707248 w 3407361"/>
              <a:gd name="connsiteY110" fmla="*/ 784014 h 1322177"/>
              <a:gd name="connsiteX111" fmla="*/ 662005 w 3407361"/>
              <a:gd name="connsiteY111" fmla="*/ 791158 h 1322177"/>
              <a:gd name="connsiteX112" fmla="*/ 619142 w 3407361"/>
              <a:gd name="connsiteY112" fmla="*/ 798302 h 1322177"/>
              <a:gd name="connsiteX113" fmla="*/ 573898 w 3407361"/>
              <a:gd name="connsiteY113" fmla="*/ 805446 h 1322177"/>
              <a:gd name="connsiteX114" fmla="*/ 554848 w 3407361"/>
              <a:gd name="connsiteY114" fmla="*/ 793539 h 1322177"/>
              <a:gd name="connsiteX115" fmla="*/ 550086 w 3407361"/>
              <a:gd name="connsiteY115" fmla="*/ 776871 h 1322177"/>
              <a:gd name="connsiteX116" fmla="*/ 540561 w 3407361"/>
              <a:gd name="connsiteY116" fmla="*/ 753058 h 1322177"/>
              <a:gd name="connsiteX117" fmla="*/ 540561 w 3407361"/>
              <a:gd name="connsiteY117" fmla="*/ 753058 h 1322177"/>
              <a:gd name="connsiteX118" fmla="*/ 545323 w 3407361"/>
              <a:gd name="connsiteY118" fmla="*/ 805446 h 1322177"/>
              <a:gd name="connsiteX119" fmla="*/ 559611 w 3407361"/>
              <a:gd name="connsiteY119" fmla="*/ 822114 h 1322177"/>
              <a:gd name="connsiteX120" fmla="*/ 609617 w 3407361"/>
              <a:gd name="connsiteY120" fmla="*/ 826877 h 1322177"/>
              <a:gd name="connsiteX121" fmla="*/ 659623 w 3407361"/>
              <a:gd name="connsiteY121" fmla="*/ 814971 h 1322177"/>
              <a:gd name="connsiteX122" fmla="*/ 692961 w 3407361"/>
              <a:gd name="connsiteY122" fmla="*/ 810208 h 1322177"/>
              <a:gd name="connsiteX123" fmla="*/ 723917 w 3407361"/>
              <a:gd name="connsiteY123" fmla="*/ 817352 h 1322177"/>
              <a:gd name="connsiteX124" fmla="*/ 740586 w 3407361"/>
              <a:gd name="connsiteY124" fmla="*/ 843546 h 1322177"/>
              <a:gd name="connsiteX125" fmla="*/ 766780 w 3407361"/>
              <a:gd name="connsiteY125" fmla="*/ 843546 h 1322177"/>
              <a:gd name="connsiteX126" fmla="*/ 802498 w 3407361"/>
              <a:gd name="connsiteY126" fmla="*/ 838783 h 1322177"/>
              <a:gd name="connsiteX127" fmla="*/ 831073 w 3407361"/>
              <a:gd name="connsiteY127" fmla="*/ 848308 h 1322177"/>
              <a:gd name="connsiteX128" fmla="*/ 838217 w 3407361"/>
              <a:gd name="connsiteY128" fmla="*/ 893552 h 1322177"/>
              <a:gd name="connsiteX129" fmla="*/ 850123 w 3407361"/>
              <a:gd name="connsiteY129" fmla="*/ 931652 h 1322177"/>
              <a:gd name="connsiteX130" fmla="*/ 850123 w 3407361"/>
              <a:gd name="connsiteY130" fmla="*/ 948321 h 1322177"/>
              <a:gd name="connsiteX131" fmla="*/ 840598 w 3407361"/>
              <a:gd name="connsiteY131" fmla="*/ 964989 h 1322177"/>
              <a:gd name="connsiteX132" fmla="*/ 823930 w 3407361"/>
              <a:gd name="connsiteY132" fmla="*/ 974514 h 1322177"/>
              <a:gd name="connsiteX133" fmla="*/ 802498 w 3407361"/>
              <a:gd name="connsiteY133" fmla="*/ 979277 h 1322177"/>
              <a:gd name="connsiteX134" fmla="*/ 781067 w 3407361"/>
              <a:gd name="connsiteY134" fmla="*/ 979277 h 1322177"/>
              <a:gd name="connsiteX135" fmla="*/ 769161 w 3407361"/>
              <a:gd name="connsiteY135" fmla="*/ 988802 h 1322177"/>
              <a:gd name="connsiteX136" fmla="*/ 769161 w 3407361"/>
              <a:gd name="connsiteY136" fmla="*/ 988802 h 1322177"/>
              <a:gd name="connsiteX137" fmla="*/ 800117 w 3407361"/>
              <a:gd name="connsiteY137" fmla="*/ 991183 h 1322177"/>
              <a:gd name="connsiteX138" fmla="*/ 816786 w 3407361"/>
              <a:gd name="connsiteY138" fmla="*/ 1003089 h 1322177"/>
              <a:gd name="connsiteX139" fmla="*/ 838217 w 3407361"/>
              <a:gd name="connsiteY139" fmla="*/ 993564 h 1322177"/>
              <a:gd name="connsiteX140" fmla="*/ 838217 w 3407361"/>
              <a:gd name="connsiteY140" fmla="*/ 993564 h 1322177"/>
              <a:gd name="connsiteX141" fmla="*/ 864411 w 3407361"/>
              <a:gd name="connsiteY141" fmla="*/ 995946 h 1322177"/>
              <a:gd name="connsiteX142" fmla="*/ 881080 w 3407361"/>
              <a:gd name="connsiteY142" fmla="*/ 984039 h 1322177"/>
              <a:gd name="connsiteX143" fmla="*/ 909655 w 3407361"/>
              <a:gd name="connsiteY143" fmla="*/ 1022139 h 1322177"/>
              <a:gd name="connsiteX144" fmla="*/ 909655 w 3407361"/>
              <a:gd name="connsiteY144" fmla="*/ 1062621 h 1322177"/>
              <a:gd name="connsiteX145" fmla="*/ 902511 w 3407361"/>
              <a:gd name="connsiteY145" fmla="*/ 1084052 h 1322177"/>
              <a:gd name="connsiteX146" fmla="*/ 881080 w 3407361"/>
              <a:gd name="connsiteY146" fmla="*/ 1105483 h 1322177"/>
              <a:gd name="connsiteX147" fmla="*/ 842980 w 3407361"/>
              <a:gd name="connsiteY147" fmla="*/ 1119771 h 1322177"/>
              <a:gd name="connsiteX148" fmla="*/ 828692 w 3407361"/>
              <a:gd name="connsiteY148" fmla="*/ 1136439 h 1322177"/>
              <a:gd name="connsiteX149" fmla="*/ 812023 w 3407361"/>
              <a:gd name="connsiteY149" fmla="*/ 1157871 h 1322177"/>
              <a:gd name="connsiteX150" fmla="*/ 783448 w 3407361"/>
              <a:gd name="connsiteY150" fmla="*/ 1165014 h 1322177"/>
              <a:gd name="connsiteX151" fmla="*/ 766780 w 3407361"/>
              <a:gd name="connsiteY151" fmla="*/ 1172158 h 1322177"/>
              <a:gd name="connsiteX152" fmla="*/ 752492 w 3407361"/>
              <a:gd name="connsiteY152" fmla="*/ 1174539 h 1322177"/>
              <a:gd name="connsiteX153" fmla="*/ 745348 w 3407361"/>
              <a:gd name="connsiteY153" fmla="*/ 1160252 h 1322177"/>
              <a:gd name="connsiteX154" fmla="*/ 745348 w 3407361"/>
              <a:gd name="connsiteY154" fmla="*/ 1160252 h 1322177"/>
              <a:gd name="connsiteX155" fmla="*/ 735823 w 3407361"/>
              <a:gd name="connsiteY155" fmla="*/ 1186446 h 1322177"/>
              <a:gd name="connsiteX156" fmla="*/ 716773 w 3407361"/>
              <a:gd name="connsiteY156" fmla="*/ 1200733 h 1322177"/>
              <a:gd name="connsiteX157" fmla="*/ 700105 w 3407361"/>
              <a:gd name="connsiteY157" fmla="*/ 1207877 h 1322177"/>
              <a:gd name="connsiteX158" fmla="*/ 700105 w 3407361"/>
              <a:gd name="connsiteY158" fmla="*/ 1186446 h 1322177"/>
              <a:gd name="connsiteX159" fmla="*/ 688198 w 3407361"/>
              <a:gd name="connsiteY159" fmla="*/ 1165014 h 1322177"/>
              <a:gd name="connsiteX160" fmla="*/ 690580 w 3407361"/>
              <a:gd name="connsiteY160" fmla="*/ 1210258 h 1322177"/>
              <a:gd name="connsiteX161" fmla="*/ 678673 w 3407361"/>
              <a:gd name="connsiteY161" fmla="*/ 1226927 h 1322177"/>
              <a:gd name="connsiteX162" fmla="*/ 669148 w 3407361"/>
              <a:gd name="connsiteY162" fmla="*/ 1217402 h 1322177"/>
              <a:gd name="connsiteX163" fmla="*/ 647717 w 3407361"/>
              <a:gd name="connsiteY163" fmla="*/ 1210258 h 1322177"/>
              <a:gd name="connsiteX164" fmla="*/ 631048 w 3407361"/>
              <a:gd name="connsiteY164" fmla="*/ 1205496 h 1322177"/>
              <a:gd name="connsiteX165" fmla="*/ 614380 w 3407361"/>
              <a:gd name="connsiteY165" fmla="*/ 1234071 h 1322177"/>
              <a:gd name="connsiteX166" fmla="*/ 588186 w 3407361"/>
              <a:gd name="connsiteY166" fmla="*/ 1248358 h 1322177"/>
              <a:gd name="connsiteX167" fmla="*/ 566755 w 3407361"/>
              <a:gd name="connsiteY167" fmla="*/ 1274552 h 1322177"/>
              <a:gd name="connsiteX168" fmla="*/ 557230 w 3407361"/>
              <a:gd name="connsiteY168" fmla="*/ 1288840 h 1322177"/>
              <a:gd name="connsiteX169" fmla="*/ 545324 w 3407361"/>
              <a:gd name="connsiteY169" fmla="*/ 1307889 h 1322177"/>
              <a:gd name="connsiteX170" fmla="*/ 514367 w 3407361"/>
              <a:gd name="connsiteY170" fmla="*/ 1322177 h 1322177"/>
              <a:gd name="connsiteX171" fmla="*/ 488173 w 3407361"/>
              <a:gd name="connsiteY171" fmla="*/ 1310271 h 1322177"/>
              <a:gd name="connsiteX172" fmla="*/ 471505 w 3407361"/>
              <a:gd name="connsiteY172" fmla="*/ 1300746 h 1322177"/>
              <a:gd name="connsiteX173" fmla="*/ 452455 w 3407361"/>
              <a:gd name="connsiteY173" fmla="*/ 1295983 h 1322177"/>
              <a:gd name="connsiteX174" fmla="*/ 431023 w 3407361"/>
              <a:gd name="connsiteY174" fmla="*/ 1279314 h 1322177"/>
              <a:gd name="connsiteX175" fmla="*/ 431023 w 3407361"/>
              <a:gd name="connsiteY175" fmla="*/ 1279314 h 1322177"/>
              <a:gd name="connsiteX176" fmla="*/ 431023 w 3407361"/>
              <a:gd name="connsiteY176" fmla="*/ 1279314 h 1322177"/>
              <a:gd name="connsiteX177" fmla="*/ 397686 w 3407361"/>
              <a:gd name="connsiteY177" fmla="*/ 1241214 h 1322177"/>
              <a:gd name="connsiteX178" fmla="*/ 388161 w 3407361"/>
              <a:gd name="connsiteY178" fmla="*/ 1229308 h 1322177"/>
              <a:gd name="connsiteX179" fmla="*/ 378636 w 3407361"/>
              <a:gd name="connsiteY179" fmla="*/ 1231689 h 1322177"/>
              <a:gd name="connsiteX180" fmla="*/ 378636 w 3407361"/>
              <a:gd name="connsiteY180" fmla="*/ 1217402 h 1322177"/>
              <a:gd name="connsiteX181" fmla="*/ 373873 w 3407361"/>
              <a:gd name="connsiteY181" fmla="*/ 1203114 h 1322177"/>
              <a:gd name="connsiteX182" fmla="*/ 357205 w 3407361"/>
              <a:gd name="connsiteY182" fmla="*/ 1207877 h 1322177"/>
              <a:gd name="connsiteX183" fmla="*/ 350061 w 3407361"/>
              <a:gd name="connsiteY183" fmla="*/ 1186446 h 1322177"/>
              <a:gd name="connsiteX184" fmla="*/ 335773 w 3407361"/>
              <a:gd name="connsiteY184" fmla="*/ 1167396 h 1322177"/>
              <a:gd name="connsiteX185" fmla="*/ 350061 w 3407361"/>
              <a:gd name="connsiteY185" fmla="*/ 1155489 h 1322177"/>
              <a:gd name="connsiteX186" fmla="*/ 342917 w 3407361"/>
              <a:gd name="connsiteY186" fmla="*/ 1131677 h 1322177"/>
              <a:gd name="connsiteX187" fmla="*/ 326248 w 3407361"/>
              <a:gd name="connsiteY187" fmla="*/ 1119771 h 1322177"/>
              <a:gd name="connsiteX188" fmla="*/ 333392 w 3407361"/>
              <a:gd name="connsiteY188" fmla="*/ 1103102 h 1322177"/>
              <a:gd name="connsiteX189" fmla="*/ 345298 w 3407361"/>
              <a:gd name="connsiteY189" fmla="*/ 1105483 h 1322177"/>
              <a:gd name="connsiteX190" fmla="*/ 373873 w 3407361"/>
              <a:gd name="connsiteY190" fmla="*/ 1110246 h 1322177"/>
              <a:gd name="connsiteX191" fmla="*/ 371492 w 3407361"/>
              <a:gd name="connsiteY191" fmla="*/ 1086433 h 1322177"/>
              <a:gd name="connsiteX192" fmla="*/ 397686 w 3407361"/>
              <a:gd name="connsiteY192" fmla="*/ 1067383 h 1322177"/>
              <a:gd name="connsiteX193" fmla="*/ 402449 w 3407361"/>
              <a:gd name="connsiteY193" fmla="*/ 1010233 h 1322177"/>
              <a:gd name="connsiteX194" fmla="*/ 364348 w 3407361"/>
              <a:gd name="connsiteY194" fmla="*/ 969752 h 1322177"/>
              <a:gd name="connsiteX195" fmla="*/ 345298 w 3407361"/>
              <a:gd name="connsiteY195" fmla="*/ 934033 h 1322177"/>
              <a:gd name="connsiteX196" fmla="*/ 307198 w 3407361"/>
              <a:gd name="connsiteY196" fmla="*/ 900696 h 1322177"/>
              <a:gd name="connsiteX197" fmla="*/ 302436 w 3407361"/>
              <a:gd name="connsiteY197" fmla="*/ 834021 h 1322177"/>
              <a:gd name="connsiteX198" fmla="*/ 321486 w 3407361"/>
              <a:gd name="connsiteY198" fmla="*/ 805446 h 1322177"/>
              <a:gd name="connsiteX199" fmla="*/ 321486 w 3407361"/>
              <a:gd name="connsiteY199" fmla="*/ 805446 h 1322177"/>
              <a:gd name="connsiteX200" fmla="*/ 304817 w 3407361"/>
              <a:gd name="connsiteY200" fmla="*/ 769727 h 1322177"/>
              <a:gd name="connsiteX201" fmla="*/ 283386 w 3407361"/>
              <a:gd name="connsiteY201" fmla="*/ 755439 h 1322177"/>
              <a:gd name="connsiteX202" fmla="*/ 276242 w 3407361"/>
              <a:gd name="connsiteY202" fmla="*/ 738771 h 1322177"/>
              <a:gd name="connsiteX203" fmla="*/ 259573 w 3407361"/>
              <a:gd name="connsiteY203" fmla="*/ 717339 h 1322177"/>
              <a:gd name="connsiteX204" fmla="*/ 240523 w 3407361"/>
              <a:gd name="connsiteY204" fmla="*/ 693527 h 1322177"/>
              <a:gd name="connsiteX205" fmla="*/ 214330 w 3407361"/>
              <a:gd name="connsiteY205" fmla="*/ 684002 h 1322177"/>
              <a:gd name="connsiteX206" fmla="*/ 138130 w 3407361"/>
              <a:gd name="connsiteY206" fmla="*/ 605421 h 1322177"/>
              <a:gd name="connsiteX207" fmla="*/ 71455 w 3407361"/>
              <a:gd name="connsiteY207" fmla="*/ 493502 h 1322177"/>
              <a:gd name="connsiteX208" fmla="*/ 59548 w 3407361"/>
              <a:gd name="connsiteY208" fmla="*/ 436352 h 1322177"/>
              <a:gd name="connsiteX209" fmla="*/ 28592 w 3407361"/>
              <a:gd name="connsiteY209" fmla="*/ 386346 h 1322177"/>
              <a:gd name="connsiteX210" fmla="*/ 28592 w 3407361"/>
              <a:gd name="connsiteY210" fmla="*/ 355389 h 1322177"/>
              <a:gd name="connsiteX211" fmla="*/ 9542 w 3407361"/>
              <a:gd name="connsiteY211" fmla="*/ 305383 h 1322177"/>
              <a:gd name="connsiteX212" fmla="*/ 11923 w 3407361"/>
              <a:gd name="connsiteY212" fmla="*/ 272046 h 1322177"/>
              <a:gd name="connsiteX213" fmla="*/ 4780 w 3407361"/>
              <a:gd name="connsiteY213" fmla="*/ 229183 h 1322177"/>
              <a:gd name="connsiteX214" fmla="*/ 11922 w 3407361"/>
              <a:gd name="connsiteY214" fmla="*/ 202989 h 1322177"/>
              <a:gd name="connsiteX215" fmla="*/ 19066 w 3407361"/>
              <a:gd name="connsiteY215" fmla="*/ 167271 h 1322177"/>
              <a:gd name="connsiteX216" fmla="*/ 9541 w 3407361"/>
              <a:gd name="connsiteY216" fmla="*/ 112502 h 1322177"/>
              <a:gd name="connsiteX217" fmla="*/ 17 w 3407361"/>
              <a:gd name="connsiteY217" fmla="*/ 81546 h 1322177"/>
              <a:gd name="connsiteX218" fmla="*/ 26210 w 3407361"/>
              <a:gd name="connsiteY218" fmla="*/ 62496 h 1322177"/>
              <a:gd name="connsiteX219" fmla="*/ 35736 w 3407361"/>
              <a:gd name="connsiteY219" fmla="*/ 10108 h 1322177"/>
              <a:gd name="connsiteX220" fmla="*/ 3407361 w 3407361"/>
              <a:gd name="connsiteY220" fmla="*/ 0 h 1322177"/>
              <a:gd name="connsiteX221" fmla="*/ 3395185 w 3407361"/>
              <a:gd name="connsiteY221" fmla="*/ 850419 h 1322177"/>
              <a:gd name="connsiteX0" fmla="*/ 3395185 w 3407361"/>
              <a:gd name="connsiteY0" fmla="*/ 850419 h 1322177"/>
              <a:gd name="connsiteX1" fmla="*/ 3312379 w 3407361"/>
              <a:gd name="connsiteY1" fmla="*/ 890003 h 1322177"/>
              <a:gd name="connsiteX2" fmla="*/ 3139850 w 3407361"/>
              <a:gd name="connsiteY2" fmla="*/ 898630 h 1322177"/>
              <a:gd name="connsiteX3" fmla="*/ 2846552 w 3407361"/>
              <a:gd name="connsiteY3" fmla="*/ 907256 h 1322177"/>
              <a:gd name="connsiteX4" fmla="*/ 2544628 w 3407361"/>
              <a:gd name="connsiteY4" fmla="*/ 907256 h 1322177"/>
              <a:gd name="connsiteX5" fmla="*/ 2346220 w 3407361"/>
              <a:gd name="connsiteY5" fmla="*/ 933135 h 1322177"/>
              <a:gd name="connsiteX6" fmla="*/ 2173692 w 3407361"/>
              <a:gd name="connsiteY6" fmla="*/ 976267 h 1322177"/>
              <a:gd name="connsiteX7" fmla="*/ 2033605 w 3407361"/>
              <a:gd name="connsiteY7" fmla="*/ 974514 h 1322177"/>
              <a:gd name="connsiteX8" fmla="*/ 1995505 w 3407361"/>
              <a:gd name="connsiteY8" fmla="*/ 943558 h 1322177"/>
              <a:gd name="connsiteX9" fmla="*/ 1962167 w 3407361"/>
              <a:gd name="connsiteY9" fmla="*/ 914983 h 1322177"/>
              <a:gd name="connsiteX10" fmla="*/ 1921686 w 3407361"/>
              <a:gd name="connsiteY10" fmla="*/ 893552 h 1322177"/>
              <a:gd name="connsiteX11" fmla="*/ 1905017 w 3407361"/>
              <a:gd name="connsiteY11" fmla="*/ 888789 h 1322177"/>
              <a:gd name="connsiteX12" fmla="*/ 1905017 w 3407361"/>
              <a:gd name="connsiteY12" fmla="*/ 888789 h 1322177"/>
              <a:gd name="connsiteX13" fmla="*/ 1933592 w 3407361"/>
              <a:gd name="connsiteY13" fmla="*/ 881646 h 1322177"/>
              <a:gd name="connsiteX14" fmla="*/ 1952642 w 3407361"/>
              <a:gd name="connsiteY14" fmla="*/ 874502 h 1322177"/>
              <a:gd name="connsiteX15" fmla="*/ 1933592 w 3407361"/>
              <a:gd name="connsiteY15" fmla="*/ 864977 h 1322177"/>
              <a:gd name="connsiteX16" fmla="*/ 1900255 w 3407361"/>
              <a:gd name="connsiteY16" fmla="*/ 855452 h 1322177"/>
              <a:gd name="connsiteX17" fmla="*/ 1871680 w 3407361"/>
              <a:gd name="connsiteY17" fmla="*/ 841164 h 1322177"/>
              <a:gd name="connsiteX18" fmla="*/ 1840723 w 3407361"/>
              <a:gd name="connsiteY18" fmla="*/ 824496 h 1322177"/>
              <a:gd name="connsiteX19" fmla="*/ 1819292 w 3407361"/>
              <a:gd name="connsiteY19" fmla="*/ 810208 h 1322177"/>
              <a:gd name="connsiteX20" fmla="*/ 1814530 w 3407361"/>
              <a:gd name="connsiteY20" fmla="*/ 791158 h 1322177"/>
              <a:gd name="connsiteX21" fmla="*/ 1843105 w 3407361"/>
              <a:gd name="connsiteY21" fmla="*/ 800683 h 1322177"/>
              <a:gd name="connsiteX22" fmla="*/ 1843105 w 3407361"/>
              <a:gd name="connsiteY22" fmla="*/ 800683 h 1322177"/>
              <a:gd name="connsiteX23" fmla="*/ 1871680 w 3407361"/>
              <a:gd name="connsiteY23" fmla="*/ 803064 h 1322177"/>
              <a:gd name="connsiteX24" fmla="*/ 1916923 w 3407361"/>
              <a:gd name="connsiteY24" fmla="*/ 812589 h 1322177"/>
              <a:gd name="connsiteX25" fmla="*/ 1916923 w 3407361"/>
              <a:gd name="connsiteY25" fmla="*/ 812589 h 1322177"/>
              <a:gd name="connsiteX26" fmla="*/ 1897873 w 3407361"/>
              <a:gd name="connsiteY26" fmla="*/ 781633 h 1322177"/>
              <a:gd name="connsiteX27" fmla="*/ 1862155 w 3407361"/>
              <a:gd name="connsiteY27" fmla="*/ 788777 h 1322177"/>
              <a:gd name="connsiteX28" fmla="*/ 1838342 w 3407361"/>
              <a:gd name="connsiteY28" fmla="*/ 781633 h 1322177"/>
              <a:gd name="connsiteX29" fmla="*/ 1812148 w 3407361"/>
              <a:gd name="connsiteY29" fmla="*/ 779252 h 1322177"/>
              <a:gd name="connsiteX30" fmla="*/ 1785955 w 3407361"/>
              <a:gd name="connsiteY30" fmla="*/ 788777 h 1322177"/>
              <a:gd name="connsiteX31" fmla="*/ 1757380 w 3407361"/>
              <a:gd name="connsiteY31" fmla="*/ 795921 h 1322177"/>
              <a:gd name="connsiteX32" fmla="*/ 1728805 w 3407361"/>
              <a:gd name="connsiteY32" fmla="*/ 795921 h 1322177"/>
              <a:gd name="connsiteX33" fmla="*/ 1702611 w 3407361"/>
              <a:gd name="connsiteY33" fmla="*/ 781633 h 1322177"/>
              <a:gd name="connsiteX34" fmla="*/ 1678798 w 3407361"/>
              <a:gd name="connsiteY34" fmla="*/ 793539 h 1322177"/>
              <a:gd name="connsiteX35" fmla="*/ 1664511 w 3407361"/>
              <a:gd name="connsiteY35" fmla="*/ 788777 h 1322177"/>
              <a:gd name="connsiteX36" fmla="*/ 1628792 w 3407361"/>
              <a:gd name="connsiteY36" fmla="*/ 795921 h 1322177"/>
              <a:gd name="connsiteX37" fmla="*/ 1593073 w 3407361"/>
              <a:gd name="connsiteY37" fmla="*/ 795921 h 1322177"/>
              <a:gd name="connsiteX38" fmla="*/ 1569261 w 3407361"/>
              <a:gd name="connsiteY38" fmla="*/ 791158 h 1322177"/>
              <a:gd name="connsiteX39" fmla="*/ 1547830 w 3407361"/>
              <a:gd name="connsiteY39" fmla="*/ 776871 h 1322177"/>
              <a:gd name="connsiteX40" fmla="*/ 1547830 w 3407361"/>
              <a:gd name="connsiteY40" fmla="*/ 762583 h 1322177"/>
              <a:gd name="connsiteX41" fmla="*/ 1524017 w 3407361"/>
              <a:gd name="connsiteY41" fmla="*/ 798302 h 1322177"/>
              <a:gd name="connsiteX42" fmla="*/ 1528780 w 3407361"/>
              <a:gd name="connsiteY42" fmla="*/ 819733 h 1322177"/>
              <a:gd name="connsiteX43" fmla="*/ 1533542 w 3407361"/>
              <a:gd name="connsiteY43" fmla="*/ 836402 h 1322177"/>
              <a:gd name="connsiteX44" fmla="*/ 1578786 w 3407361"/>
              <a:gd name="connsiteY44" fmla="*/ 822114 h 1322177"/>
              <a:gd name="connsiteX45" fmla="*/ 1614505 w 3407361"/>
              <a:gd name="connsiteY45" fmla="*/ 819733 h 1322177"/>
              <a:gd name="connsiteX46" fmla="*/ 1654986 w 3407361"/>
              <a:gd name="connsiteY46" fmla="*/ 812589 h 1322177"/>
              <a:gd name="connsiteX47" fmla="*/ 1676417 w 3407361"/>
              <a:gd name="connsiteY47" fmla="*/ 812589 h 1322177"/>
              <a:gd name="connsiteX48" fmla="*/ 1702611 w 3407361"/>
              <a:gd name="connsiteY48" fmla="*/ 810208 h 1322177"/>
              <a:gd name="connsiteX49" fmla="*/ 1728805 w 3407361"/>
              <a:gd name="connsiteY49" fmla="*/ 826877 h 1322177"/>
              <a:gd name="connsiteX50" fmla="*/ 1750236 w 3407361"/>
              <a:gd name="connsiteY50" fmla="*/ 826877 h 1322177"/>
              <a:gd name="connsiteX51" fmla="*/ 1781192 w 3407361"/>
              <a:gd name="connsiteY51" fmla="*/ 836402 h 1322177"/>
              <a:gd name="connsiteX52" fmla="*/ 1795480 w 3407361"/>
              <a:gd name="connsiteY52" fmla="*/ 845927 h 1322177"/>
              <a:gd name="connsiteX53" fmla="*/ 1795480 w 3407361"/>
              <a:gd name="connsiteY53" fmla="*/ 864977 h 1322177"/>
              <a:gd name="connsiteX54" fmla="*/ 1724042 w 3407361"/>
              <a:gd name="connsiteY54" fmla="*/ 862596 h 1322177"/>
              <a:gd name="connsiteX55" fmla="*/ 1635936 w 3407361"/>
              <a:gd name="connsiteY55" fmla="*/ 872121 h 1322177"/>
              <a:gd name="connsiteX56" fmla="*/ 1550211 w 3407361"/>
              <a:gd name="connsiteY56" fmla="*/ 879264 h 1322177"/>
              <a:gd name="connsiteX57" fmla="*/ 1440673 w 3407361"/>
              <a:gd name="connsiteY57" fmla="*/ 903077 h 1322177"/>
              <a:gd name="connsiteX58" fmla="*/ 1340661 w 3407361"/>
              <a:gd name="connsiteY58" fmla="*/ 931652 h 1322177"/>
              <a:gd name="connsiteX59" fmla="*/ 1252555 w 3407361"/>
              <a:gd name="connsiteY59" fmla="*/ 974514 h 1322177"/>
              <a:gd name="connsiteX60" fmla="*/ 1193023 w 3407361"/>
              <a:gd name="connsiteY60" fmla="*/ 1007852 h 1322177"/>
              <a:gd name="connsiteX61" fmla="*/ 1157305 w 3407361"/>
              <a:gd name="connsiteY61" fmla="*/ 1029283 h 1322177"/>
              <a:gd name="connsiteX62" fmla="*/ 1069196 w 3407361"/>
              <a:gd name="connsiteY62" fmla="*/ 1057859 h 1322177"/>
              <a:gd name="connsiteX63" fmla="*/ 1043004 w 3407361"/>
              <a:gd name="connsiteY63" fmla="*/ 1065002 h 1322177"/>
              <a:gd name="connsiteX64" fmla="*/ 971567 w 3407361"/>
              <a:gd name="connsiteY64" fmla="*/ 1069764 h 1322177"/>
              <a:gd name="connsiteX65" fmla="*/ 981092 w 3407361"/>
              <a:gd name="connsiteY65" fmla="*/ 1045952 h 1322177"/>
              <a:gd name="connsiteX66" fmla="*/ 995380 w 3407361"/>
              <a:gd name="connsiteY66" fmla="*/ 1029283 h 1322177"/>
              <a:gd name="connsiteX67" fmla="*/ 1007286 w 3407361"/>
              <a:gd name="connsiteY67" fmla="*/ 1010233 h 1322177"/>
              <a:gd name="connsiteX68" fmla="*/ 1007286 w 3407361"/>
              <a:gd name="connsiteY68" fmla="*/ 1010233 h 1322177"/>
              <a:gd name="connsiteX69" fmla="*/ 1038242 w 3407361"/>
              <a:gd name="connsiteY69" fmla="*/ 988802 h 1322177"/>
              <a:gd name="connsiteX70" fmla="*/ 1059673 w 3407361"/>
              <a:gd name="connsiteY70" fmla="*/ 995946 h 1322177"/>
              <a:gd name="connsiteX71" fmla="*/ 1069198 w 3407361"/>
              <a:gd name="connsiteY71" fmla="*/ 1024521 h 1322177"/>
              <a:gd name="connsiteX72" fmla="*/ 1085867 w 3407361"/>
              <a:gd name="connsiteY72" fmla="*/ 1022139 h 1322177"/>
              <a:gd name="connsiteX73" fmla="*/ 1083486 w 3407361"/>
              <a:gd name="connsiteY73" fmla="*/ 1003089 h 1322177"/>
              <a:gd name="connsiteX74" fmla="*/ 1083486 w 3407361"/>
              <a:gd name="connsiteY74" fmla="*/ 1003089 h 1322177"/>
              <a:gd name="connsiteX75" fmla="*/ 1093011 w 3407361"/>
              <a:gd name="connsiteY75" fmla="*/ 974514 h 1322177"/>
              <a:gd name="connsiteX76" fmla="*/ 1112061 w 3407361"/>
              <a:gd name="connsiteY76" fmla="*/ 964989 h 1322177"/>
              <a:gd name="connsiteX77" fmla="*/ 1090630 w 3407361"/>
              <a:gd name="connsiteY77" fmla="*/ 967371 h 1322177"/>
              <a:gd name="connsiteX78" fmla="*/ 1047767 w 3407361"/>
              <a:gd name="connsiteY78" fmla="*/ 976896 h 1322177"/>
              <a:gd name="connsiteX79" fmla="*/ 1026336 w 3407361"/>
              <a:gd name="connsiteY79" fmla="*/ 969752 h 1322177"/>
              <a:gd name="connsiteX80" fmla="*/ 997761 w 3407361"/>
              <a:gd name="connsiteY80" fmla="*/ 969752 h 1322177"/>
              <a:gd name="connsiteX81" fmla="*/ 988236 w 3407361"/>
              <a:gd name="connsiteY81" fmla="*/ 960227 h 1322177"/>
              <a:gd name="connsiteX82" fmla="*/ 1012048 w 3407361"/>
              <a:gd name="connsiteY82" fmla="*/ 948321 h 1322177"/>
              <a:gd name="connsiteX83" fmla="*/ 1062055 w 3407361"/>
              <a:gd name="connsiteY83" fmla="*/ 936414 h 1322177"/>
              <a:gd name="connsiteX84" fmla="*/ 1093011 w 3407361"/>
              <a:gd name="connsiteY84" fmla="*/ 929271 h 1322177"/>
              <a:gd name="connsiteX85" fmla="*/ 1116823 w 3407361"/>
              <a:gd name="connsiteY85" fmla="*/ 912602 h 1322177"/>
              <a:gd name="connsiteX86" fmla="*/ 1195405 w 3407361"/>
              <a:gd name="connsiteY86" fmla="*/ 895933 h 1322177"/>
              <a:gd name="connsiteX87" fmla="*/ 1214455 w 3407361"/>
              <a:gd name="connsiteY87" fmla="*/ 884027 h 1322177"/>
              <a:gd name="connsiteX88" fmla="*/ 1183498 w 3407361"/>
              <a:gd name="connsiteY88" fmla="*/ 879264 h 1322177"/>
              <a:gd name="connsiteX89" fmla="*/ 1114442 w 3407361"/>
              <a:gd name="connsiteY89" fmla="*/ 895933 h 1322177"/>
              <a:gd name="connsiteX90" fmla="*/ 1071580 w 3407361"/>
              <a:gd name="connsiteY90" fmla="*/ 907839 h 1322177"/>
              <a:gd name="connsiteX91" fmla="*/ 1047767 w 3407361"/>
              <a:gd name="connsiteY91" fmla="*/ 924508 h 1322177"/>
              <a:gd name="connsiteX92" fmla="*/ 1004905 w 3407361"/>
              <a:gd name="connsiteY92" fmla="*/ 931652 h 1322177"/>
              <a:gd name="connsiteX93" fmla="*/ 983473 w 3407361"/>
              <a:gd name="connsiteY93" fmla="*/ 926889 h 1322177"/>
              <a:gd name="connsiteX94" fmla="*/ 959661 w 3407361"/>
              <a:gd name="connsiteY94" fmla="*/ 931652 h 1322177"/>
              <a:gd name="connsiteX95" fmla="*/ 940611 w 3407361"/>
              <a:gd name="connsiteY95" fmla="*/ 917364 h 1322177"/>
              <a:gd name="connsiteX96" fmla="*/ 919180 w 3407361"/>
              <a:gd name="connsiteY96" fmla="*/ 910221 h 1322177"/>
              <a:gd name="connsiteX97" fmla="*/ 888223 w 3407361"/>
              <a:gd name="connsiteY97" fmla="*/ 910221 h 1322177"/>
              <a:gd name="connsiteX98" fmla="*/ 869173 w 3407361"/>
              <a:gd name="connsiteY98" fmla="*/ 917364 h 1322177"/>
              <a:gd name="connsiteX99" fmla="*/ 869173 w 3407361"/>
              <a:gd name="connsiteY99" fmla="*/ 898314 h 1322177"/>
              <a:gd name="connsiteX100" fmla="*/ 862030 w 3407361"/>
              <a:gd name="connsiteY100" fmla="*/ 872121 h 1322177"/>
              <a:gd name="connsiteX101" fmla="*/ 854886 w 3407361"/>
              <a:gd name="connsiteY101" fmla="*/ 841164 h 1322177"/>
              <a:gd name="connsiteX102" fmla="*/ 859648 w 3407361"/>
              <a:gd name="connsiteY102" fmla="*/ 812589 h 1322177"/>
              <a:gd name="connsiteX103" fmla="*/ 873936 w 3407361"/>
              <a:gd name="connsiteY103" fmla="*/ 791158 h 1322177"/>
              <a:gd name="connsiteX104" fmla="*/ 842980 w 3407361"/>
              <a:gd name="connsiteY104" fmla="*/ 817352 h 1322177"/>
              <a:gd name="connsiteX105" fmla="*/ 816786 w 3407361"/>
              <a:gd name="connsiteY105" fmla="*/ 817352 h 1322177"/>
              <a:gd name="connsiteX106" fmla="*/ 783448 w 3407361"/>
              <a:gd name="connsiteY106" fmla="*/ 819733 h 1322177"/>
              <a:gd name="connsiteX107" fmla="*/ 754873 w 3407361"/>
              <a:gd name="connsiteY107" fmla="*/ 812589 h 1322177"/>
              <a:gd name="connsiteX108" fmla="*/ 731061 w 3407361"/>
              <a:gd name="connsiteY108" fmla="*/ 791158 h 1322177"/>
              <a:gd name="connsiteX109" fmla="*/ 707248 w 3407361"/>
              <a:gd name="connsiteY109" fmla="*/ 784014 h 1322177"/>
              <a:gd name="connsiteX110" fmla="*/ 662005 w 3407361"/>
              <a:gd name="connsiteY110" fmla="*/ 791158 h 1322177"/>
              <a:gd name="connsiteX111" fmla="*/ 619142 w 3407361"/>
              <a:gd name="connsiteY111" fmla="*/ 798302 h 1322177"/>
              <a:gd name="connsiteX112" fmla="*/ 573898 w 3407361"/>
              <a:gd name="connsiteY112" fmla="*/ 805446 h 1322177"/>
              <a:gd name="connsiteX113" fmla="*/ 554848 w 3407361"/>
              <a:gd name="connsiteY113" fmla="*/ 793539 h 1322177"/>
              <a:gd name="connsiteX114" fmla="*/ 550086 w 3407361"/>
              <a:gd name="connsiteY114" fmla="*/ 776871 h 1322177"/>
              <a:gd name="connsiteX115" fmla="*/ 540561 w 3407361"/>
              <a:gd name="connsiteY115" fmla="*/ 753058 h 1322177"/>
              <a:gd name="connsiteX116" fmla="*/ 540561 w 3407361"/>
              <a:gd name="connsiteY116" fmla="*/ 753058 h 1322177"/>
              <a:gd name="connsiteX117" fmla="*/ 545323 w 3407361"/>
              <a:gd name="connsiteY117" fmla="*/ 805446 h 1322177"/>
              <a:gd name="connsiteX118" fmla="*/ 559611 w 3407361"/>
              <a:gd name="connsiteY118" fmla="*/ 822114 h 1322177"/>
              <a:gd name="connsiteX119" fmla="*/ 609617 w 3407361"/>
              <a:gd name="connsiteY119" fmla="*/ 826877 h 1322177"/>
              <a:gd name="connsiteX120" fmla="*/ 659623 w 3407361"/>
              <a:gd name="connsiteY120" fmla="*/ 814971 h 1322177"/>
              <a:gd name="connsiteX121" fmla="*/ 692961 w 3407361"/>
              <a:gd name="connsiteY121" fmla="*/ 810208 h 1322177"/>
              <a:gd name="connsiteX122" fmla="*/ 723917 w 3407361"/>
              <a:gd name="connsiteY122" fmla="*/ 817352 h 1322177"/>
              <a:gd name="connsiteX123" fmla="*/ 740586 w 3407361"/>
              <a:gd name="connsiteY123" fmla="*/ 843546 h 1322177"/>
              <a:gd name="connsiteX124" fmla="*/ 766780 w 3407361"/>
              <a:gd name="connsiteY124" fmla="*/ 843546 h 1322177"/>
              <a:gd name="connsiteX125" fmla="*/ 802498 w 3407361"/>
              <a:gd name="connsiteY125" fmla="*/ 838783 h 1322177"/>
              <a:gd name="connsiteX126" fmla="*/ 831073 w 3407361"/>
              <a:gd name="connsiteY126" fmla="*/ 848308 h 1322177"/>
              <a:gd name="connsiteX127" fmla="*/ 838217 w 3407361"/>
              <a:gd name="connsiteY127" fmla="*/ 893552 h 1322177"/>
              <a:gd name="connsiteX128" fmla="*/ 850123 w 3407361"/>
              <a:gd name="connsiteY128" fmla="*/ 931652 h 1322177"/>
              <a:gd name="connsiteX129" fmla="*/ 850123 w 3407361"/>
              <a:gd name="connsiteY129" fmla="*/ 948321 h 1322177"/>
              <a:gd name="connsiteX130" fmla="*/ 840598 w 3407361"/>
              <a:gd name="connsiteY130" fmla="*/ 964989 h 1322177"/>
              <a:gd name="connsiteX131" fmla="*/ 823930 w 3407361"/>
              <a:gd name="connsiteY131" fmla="*/ 974514 h 1322177"/>
              <a:gd name="connsiteX132" fmla="*/ 802498 w 3407361"/>
              <a:gd name="connsiteY132" fmla="*/ 979277 h 1322177"/>
              <a:gd name="connsiteX133" fmla="*/ 781067 w 3407361"/>
              <a:gd name="connsiteY133" fmla="*/ 979277 h 1322177"/>
              <a:gd name="connsiteX134" fmla="*/ 769161 w 3407361"/>
              <a:gd name="connsiteY134" fmla="*/ 988802 h 1322177"/>
              <a:gd name="connsiteX135" fmla="*/ 769161 w 3407361"/>
              <a:gd name="connsiteY135" fmla="*/ 988802 h 1322177"/>
              <a:gd name="connsiteX136" fmla="*/ 800117 w 3407361"/>
              <a:gd name="connsiteY136" fmla="*/ 991183 h 1322177"/>
              <a:gd name="connsiteX137" fmla="*/ 816786 w 3407361"/>
              <a:gd name="connsiteY137" fmla="*/ 1003089 h 1322177"/>
              <a:gd name="connsiteX138" fmla="*/ 838217 w 3407361"/>
              <a:gd name="connsiteY138" fmla="*/ 993564 h 1322177"/>
              <a:gd name="connsiteX139" fmla="*/ 838217 w 3407361"/>
              <a:gd name="connsiteY139" fmla="*/ 993564 h 1322177"/>
              <a:gd name="connsiteX140" fmla="*/ 864411 w 3407361"/>
              <a:gd name="connsiteY140" fmla="*/ 995946 h 1322177"/>
              <a:gd name="connsiteX141" fmla="*/ 881080 w 3407361"/>
              <a:gd name="connsiteY141" fmla="*/ 984039 h 1322177"/>
              <a:gd name="connsiteX142" fmla="*/ 909655 w 3407361"/>
              <a:gd name="connsiteY142" fmla="*/ 1022139 h 1322177"/>
              <a:gd name="connsiteX143" fmla="*/ 909655 w 3407361"/>
              <a:gd name="connsiteY143" fmla="*/ 1062621 h 1322177"/>
              <a:gd name="connsiteX144" fmla="*/ 902511 w 3407361"/>
              <a:gd name="connsiteY144" fmla="*/ 1084052 h 1322177"/>
              <a:gd name="connsiteX145" fmla="*/ 881080 w 3407361"/>
              <a:gd name="connsiteY145" fmla="*/ 1105483 h 1322177"/>
              <a:gd name="connsiteX146" fmla="*/ 842980 w 3407361"/>
              <a:gd name="connsiteY146" fmla="*/ 1119771 h 1322177"/>
              <a:gd name="connsiteX147" fmla="*/ 828692 w 3407361"/>
              <a:gd name="connsiteY147" fmla="*/ 1136439 h 1322177"/>
              <a:gd name="connsiteX148" fmla="*/ 812023 w 3407361"/>
              <a:gd name="connsiteY148" fmla="*/ 1157871 h 1322177"/>
              <a:gd name="connsiteX149" fmla="*/ 783448 w 3407361"/>
              <a:gd name="connsiteY149" fmla="*/ 1165014 h 1322177"/>
              <a:gd name="connsiteX150" fmla="*/ 766780 w 3407361"/>
              <a:gd name="connsiteY150" fmla="*/ 1172158 h 1322177"/>
              <a:gd name="connsiteX151" fmla="*/ 752492 w 3407361"/>
              <a:gd name="connsiteY151" fmla="*/ 1174539 h 1322177"/>
              <a:gd name="connsiteX152" fmla="*/ 745348 w 3407361"/>
              <a:gd name="connsiteY152" fmla="*/ 1160252 h 1322177"/>
              <a:gd name="connsiteX153" fmla="*/ 745348 w 3407361"/>
              <a:gd name="connsiteY153" fmla="*/ 1160252 h 1322177"/>
              <a:gd name="connsiteX154" fmla="*/ 735823 w 3407361"/>
              <a:gd name="connsiteY154" fmla="*/ 1186446 h 1322177"/>
              <a:gd name="connsiteX155" fmla="*/ 716773 w 3407361"/>
              <a:gd name="connsiteY155" fmla="*/ 1200733 h 1322177"/>
              <a:gd name="connsiteX156" fmla="*/ 700105 w 3407361"/>
              <a:gd name="connsiteY156" fmla="*/ 1207877 h 1322177"/>
              <a:gd name="connsiteX157" fmla="*/ 700105 w 3407361"/>
              <a:gd name="connsiteY157" fmla="*/ 1186446 h 1322177"/>
              <a:gd name="connsiteX158" fmla="*/ 688198 w 3407361"/>
              <a:gd name="connsiteY158" fmla="*/ 1165014 h 1322177"/>
              <a:gd name="connsiteX159" fmla="*/ 690580 w 3407361"/>
              <a:gd name="connsiteY159" fmla="*/ 1210258 h 1322177"/>
              <a:gd name="connsiteX160" fmla="*/ 678673 w 3407361"/>
              <a:gd name="connsiteY160" fmla="*/ 1226927 h 1322177"/>
              <a:gd name="connsiteX161" fmla="*/ 669148 w 3407361"/>
              <a:gd name="connsiteY161" fmla="*/ 1217402 h 1322177"/>
              <a:gd name="connsiteX162" fmla="*/ 647717 w 3407361"/>
              <a:gd name="connsiteY162" fmla="*/ 1210258 h 1322177"/>
              <a:gd name="connsiteX163" fmla="*/ 631048 w 3407361"/>
              <a:gd name="connsiteY163" fmla="*/ 1205496 h 1322177"/>
              <a:gd name="connsiteX164" fmla="*/ 614380 w 3407361"/>
              <a:gd name="connsiteY164" fmla="*/ 1234071 h 1322177"/>
              <a:gd name="connsiteX165" fmla="*/ 588186 w 3407361"/>
              <a:gd name="connsiteY165" fmla="*/ 1248358 h 1322177"/>
              <a:gd name="connsiteX166" fmla="*/ 566755 w 3407361"/>
              <a:gd name="connsiteY166" fmla="*/ 1274552 h 1322177"/>
              <a:gd name="connsiteX167" fmla="*/ 557230 w 3407361"/>
              <a:gd name="connsiteY167" fmla="*/ 1288840 h 1322177"/>
              <a:gd name="connsiteX168" fmla="*/ 545324 w 3407361"/>
              <a:gd name="connsiteY168" fmla="*/ 1307889 h 1322177"/>
              <a:gd name="connsiteX169" fmla="*/ 514367 w 3407361"/>
              <a:gd name="connsiteY169" fmla="*/ 1322177 h 1322177"/>
              <a:gd name="connsiteX170" fmla="*/ 488173 w 3407361"/>
              <a:gd name="connsiteY170" fmla="*/ 1310271 h 1322177"/>
              <a:gd name="connsiteX171" fmla="*/ 471505 w 3407361"/>
              <a:gd name="connsiteY171" fmla="*/ 1300746 h 1322177"/>
              <a:gd name="connsiteX172" fmla="*/ 452455 w 3407361"/>
              <a:gd name="connsiteY172" fmla="*/ 1295983 h 1322177"/>
              <a:gd name="connsiteX173" fmla="*/ 431023 w 3407361"/>
              <a:gd name="connsiteY173" fmla="*/ 1279314 h 1322177"/>
              <a:gd name="connsiteX174" fmla="*/ 431023 w 3407361"/>
              <a:gd name="connsiteY174" fmla="*/ 1279314 h 1322177"/>
              <a:gd name="connsiteX175" fmla="*/ 431023 w 3407361"/>
              <a:gd name="connsiteY175" fmla="*/ 1279314 h 1322177"/>
              <a:gd name="connsiteX176" fmla="*/ 397686 w 3407361"/>
              <a:gd name="connsiteY176" fmla="*/ 1241214 h 1322177"/>
              <a:gd name="connsiteX177" fmla="*/ 388161 w 3407361"/>
              <a:gd name="connsiteY177" fmla="*/ 1229308 h 1322177"/>
              <a:gd name="connsiteX178" fmla="*/ 378636 w 3407361"/>
              <a:gd name="connsiteY178" fmla="*/ 1231689 h 1322177"/>
              <a:gd name="connsiteX179" fmla="*/ 378636 w 3407361"/>
              <a:gd name="connsiteY179" fmla="*/ 1217402 h 1322177"/>
              <a:gd name="connsiteX180" fmla="*/ 373873 w 3407361"/>
              <a:gd name="connsiteY180" fmla="*/ 1203114 h 1322177"/>
              <a:gd name="connsiteX181" fmla="*/ 357205 w 3407361"/>
              <a:gd name="connsiteY181" fmla="*/ 1207877 h 1322177"/>
              <a:gd name="connsiteX182" fmla="*/ 350061 w 3407361"/>
              <a:gd name="connsiteY182" fmla="*/ 1186446 h 1322177"/>
              <a:gd name="connsiteX183" fmla="*/ 335773 w 3407361"/>
              <a:gd name="connsiteY183" fmla="*/ 1167396 h 1322177"/>
              <a:gd name="connsiteX184" fmla="*/ 350061 w 3407361"/>
              <a:gd name="connsiteY184" fmla="*/ 1155489 h 1322177"/>
              <a:gd name="connsiteX185" fmla="*/ 342917 w 3407361"/>
              <a:gd name="connsiteY185" fmla="*/ 1131677 h 1322177"/>
              <a:gd name="connsiteX186" fmla="*/ 326248 w 3407361"/>
              <a:gd name="connsiteY186" fmla="*/ 1119771 h 1322177"/>
              <a:gd name="connsiteX187" fmla="*/ 333392 w 3407361"/>
              <a:gd name="connsiteY187" fmla="*/ 1103102 h 1322177"/>
              <a:gd name="connsiteX188" fmla="*/ 345298 w 3407361"/>
              <a:gd name="connsiteY188" fmla="*/ 1105483 h 1322177"/>
              <a:gd name="connsiteX189" fmla="*/ 373873 w 3407361"/>
              <a:gd name="connsiteY189" fmla="*/ 1110246 h 1322177"/>
              <a:gd name="connsiteX190" fmla="*/ 371492 w 3407361"/>
              <a:gd name="connsiteY190" fmla="*/ 1086433 h 1322177"/>
              <a:gd name="connsiteX191" fmla="*/ 397686 w 3407361"/>
              <a:gd name="connsiteY191" fmla="*/ 1067383 h 1322177"/>
              <a:gd name="connsiteX192" fmla="*/ 402449 w 3407361"/>
              <a:gd name="connsiteY192" fmla="*/ 1010233 h 1322177"/>
              <a:gd name="connsiteX193" fmla="*/ 364348 w 3407361"/>
              <a:gd name="connsiteY193" fmla="*/ 969752 h 1322177"/>
              <a:gd name="connsiteX194" fmla="*/ 345298 w 3407361"/>
              <a:gd name="connsiteY194" fmla="*/ 934033 h 1322177"/>
              <a:gd name="connsiteX195" fmla="*/ 307198 w 3407361"/>
              <a:gd name="connsiteY195" fmla="*/ 900696 h 1322177"/>
              <a:gd name="connsiteX196" fmla="*/ 302436 w 3407361"/>
              <a:gd name="connsiteY196" fmla="*/ 834021 h 1322177"/>
              <a:gd name="connsiteX197" fmla="*/ 321486 w 3407361"/>
              <a:gd name="connsiteY197" fmla="*/ 805446 h 1322177"/>
              <a:gd name="connsiteX198" fmla="*/ 321486 w 3407361"/>
              <a:gd name="connsiteY198" fmla="*/ 805446 h 1322177"/>
              <a:gd name="connsiteX199" fmla="*/ 304817 w 3407361"/>
              <a:gd name="connsiteY199" fmla="*/ 769727 h 1322177"/>
              <a:gd name="connsiteX200" fmla="*/ 283386 w 3407361"/>
              <a:gd name="connsiteY200" fmla="*/ 755439 h 1322177"/>
              <a:gd name="connsiteX201" fmla="*/ 276242 w 3407361"/>
              <a:gd name="connsiteY201" fmla="*/ 738771 h 1322177"/>
              <a:gd name="connsiteX202" fmla="*/ 259573 w 3407361"/>
              <a:gd name="connsiteY202" fmla="*/ 717339 h 1322177"/>
              <a:gd name="connsiteX203" fmla="*/ 240523 w 3407361"/>
              <a:gd name="connsiteY203" fmla="*/ 693527 h 1322177"/>
              <a:gd name="connsiteX204" fmla="*/ 214330 w 3407361"/>
              <a:gd name="connsiteY204" fmla="*/ 684002 h 1322177"/>
              <a:gd name="connsiteX205" fmla="*/ 138130 w 3407361"/>
              <a:gd name="connsiteY205" fmla="*/ 605421 h 1322177"/>
              <a:gd name="connsiteX206" fmla="*/ 71455 w 3407361"/>
              <a:gd name="connsiteY206" fmla="*/ 493502 h 1322177"/>
              <a:gd name="connsiteX207" fmla="*/ 59548 w 3407361"/>
              <a:gd name="connsiteY207" fmla="*/ 436352 h 1322177"/>
              <a:gd name="connsiteX208" fmla="*/ 28592 w 3407361"/>
              <a:gd name="connsiteY208" fmla="*/ 386346 h 1322177"/>
              <a:gd name="connsiteX209" fmla="*/ 28592 w 3407361"/>
              <a:gd name="connsiteY209" fmla="*/ 355389 h 1322177"/>
              <a:gd name="connsiteX210" fmla="*/ 9542 w 3407361"/>
              <a:gd name="connsiteY210" fmla="*/ 305383 h 1322177"/>
              <a:gd name="connsiteX211" fmla="*/ 11923 w 3407361"/>
              <a:gd name="connsiteY211" fmla="*/ 272046 h 1322177"/>
              <a:gd name="connsiteX212" fmla="*/ 4780 w 3407361"/>
              <a:gd name="connsiteY212" fmla="*/ 229183 h 1322177"/>
              <a:gd name="connsiteX213" fmla="*/ 11922 w 3407361"/>
              <a:gd name="connsiteY213" fmla="*/ 202989 h 1322177"/>
              <a:gd name="connsiteX214" fmla="*/ 19066 w 3407361"/>
              <a:gd name="connsiteY214" fmla="*/ 167271 h 1322177"/>
              <a:gd name="connsiteX215" fmla="*/ 9541 w 3407361"/>
              <a:gd name="connsiteY215" fmla="*/ 112502 h 1322177"/>
              <a:gd name="connsiteX216" fmla="*/ 17 w 3407361"/>
              <a:gd name="connsiteY216" fmla="*/ 81546 h 1322177"/>
              <a:gd name="connsiteX217" fmla="*/ 26210 w 3407361"/>
              <a:gd name="connsiteY217" fmla="*/ 62496 h 1322177"/>
              <a:gd name="connsiteX218" fmla="*/ 35736 w 3407361"/>
              <a:gd name="connsiteY218" fmla="*/ 10108 h 1322177"/>
              <a:gd name="connsiteX219" fmla="*/ 3407361 w 3407361"/>
              <a:gd name="connsiteY219" fmla="*/ 0 h 1322177"/>
              <a:gd name="connsiteX220" fmla="*/ 3395185 w 3407361"/>
              <a:gd name="connsiteY220" fmla="*/ 850419 h 1322177"/>
              <a:gd name="connsiteX0" fmla="*/ 3395185 w 3407361"/>
              <a:gd name="connsiteY0" fmla="*/ 850419 h 1322177"/>
              <a:gd name="connsiteX1" fmla="*/ 3312379 w 3407361"/>
              <a:gd name="connsiteY1" fmla="*/ 890003 h 1322177"/>
              <a:gd name="connsiteX2" fmla="*/ 3139850 w 3407361"/>
              <a:gd name="connsiteY2" fmla="*/ 898630 h 1322177"/>
              <a:gd name="connsiteX3" fmla="*/ 2846552 w 3407361"/>
              <a:gd name="connsiteY3" fmla="*/ 907256 h 1322177"/>
              <a:gd name="connsiteX4" fmla="*/ 2544628 w 3407361"/>
              <a:gd name="connsiteY4" fmla="*/ 907256 h 1322177"/>
              <a:gd name="connsiteX5" fmla="*/ 2346220 w 3407361"/>
              <a:gd name="connsiteY5" fmla="*/ 933135 h 1322177"/>
              <a:gd name="connsiteX6" fmla="*/ 2173692 w 3407361"/>
              <a:gd name="connsiteY6" fmla="*/ 976267 h 1322177"/>
              <a:gd name="connsiteX7" fmla="*/ 2033605 w 3407361"/>
              <a:gd name="connsiteY7" fmla="*/ 974514 h 1322177"/>
              <a:gd name="connsiteX8" fmla="*/ 1995505 w 3407361"/>
              <a:gd name="connsiteY8" fmla="*/ 943558 h 1322177"/>
              <a:gd name="connsiteX9" fmla="*/ 1962167 w 3407361"/>
              <a:gd name="connsiteY9" fmla="*/ 914983 h 1322177"/>
              <a:gd name="connsiteX10" fmla="*/ 1921686 w 3407361"/>
              <a:gd name="connsiteY10" fmla="*/ 893552 h 1322177"/>
              <a:gd name="connsiteX11" fmla="*/ 1905017 w 3407361"/>
              <a:gd name="connsiteY11" fmla="*/ 888789 h 1322177"/>
              <a:gd name="connsiteX12" fmla="*/ 1905017 w 3407361"/>
              <a:gd name="connsiteY12" fmla="*/ 888789 h 1322177"/>
              <a:gd name="connsiteX13" fmla="*/ 1933592 w 3407361"/>
              <a:gd name="connsiteY13" fmla="*/ 881646 h 1322177"/>
              <a:gd name="connsiteX14" fmla="*/ 1952642 w 3407361"/>
              <a:gd name="connsiteY14" fmla="*/ 874502 h 1322177"/>
              <a:gd name="connsiteX15" fmla="*/ 1933592 w 3407361"/>
              <a:gd name="connsiteY15" fmla="*/ 864977 h 1322177"/>
              <a:gd name="connsiteX16" fmla="*/ 1900255 w 3407361"/>
              <a:gd name="connsiteY16" fmla="*/ 855452 h 1322177"/>
              <a:gd name="connsiteX17" fmla="*/ 1871680 w 3407361"/>
              <a:gd name="connsiteY17" fmla="*/ 841164 h 1322177"/>
              <a:gd name="connsiteX18" fmla="*/ 1840723 w 3407361"/>
              <a:gd name="connsiteY18" fmla="*/ 824496 h 1322177"/>
              <a:gd name="connsiteX19" fmla="*/ 1819292 w 3407361"/>
              <a:gd name="connsiteY19" fmla="*/ 810208 h 1322177"/>
              <a:gd name="connsiteX20" fmla="*/ 1814530 w 3407361"/>
              <a:gd name="connsiteY20" fmla="*/ 791158 h 1322177"/>
              <a:gd name="connsiteX21" fmla="*/ 1843105 w 3407361"/>
              <a:gd name="connsiteY21" fmla="*/ 800683 h 1322177"/>
              <a:gd name="connsiteX22" fmla="*/ 1843105 w 3407361"/>
              <a:gd name="connsiteY22" fmla="*/ 800683 h 1322177"/>
              <a:gd name="connsiteX23" fmla="*/ 1871680 w 3407361"/>
              <a:gd name="connsiteY23" fmla="*/ 803064 h 1322177"/>
              <a:gd name="connsiteX24" fmla="*/ 1916923 w 3407361"/>
              <a:gd name="connsiteY24" fmla="*/ 812589 h 1322177"/>
              <a:gd name="connsiteX25" fmla="*/ 1916923 w 3407361"/>
              <a:gd name="connsiteY25" fmla="*/ 812589 h 1322177"/>
              <a:gd name="connsiteX26" fmla="*/ 1897873 w 3407361"/>
              <a:gd name="connsiteY26" fmla="*/ 781633 h 1322177"/>
              <a:gd name="connsiteX27" fmla="*/ 1862155 w 3407361"/>
              <a:gd name="connsiteY27" fmla="*/ 788777 h 1322177"/>
              <a:gd name="connsiteX28" fmla="*/ 1838342 w 3407361"/>
              <a:gd name="connsiteY28" fmla="*/ 781633 h 1322177"/>
              <a:gd name="connsiteX29" fmla="*/ 1812148 w 3407361"/>
              <a:gd name="connsiteY29" fmla="*/ 779252 h 1322177"/>
              <a:gd name="connsiteX30" fmla="*/ 1785955 w 3407361"/>
              <a:gd name="connsiteY30" fmla="*/ 788777 h 1322177"/>
              <a:gd name="connsiteX31" fmla="*/ 1757380 w 3407361"/>
              <a:gd name="connsiteY31" fmla="*/ 795921 h 1322177"/>
              <a:gd name="connsiteX32" fmla="*/ 1728805 w 3407361"/>
              <a:gd name="connsiteY32" fmla="*/ 795921 h 1322177"/>
              <a:gd name="connsiteX33" fmla="*/ 1702611 w 3407361"/>
              <a:gd name="connsiteY33" fmla="*/ 781633 h 1322177"/>
              <a:gd name="connsiteX34" fmla="*/ 1678798 w 3407361"/>
              <a:gd name="connsiteY34" fmla="*/ 793539 h 1322177"/>
              <a:gd name="connsiteX35" fmla="*/ 1664511 w 3407361"/>
              <a:gd name="connsiteY35" fmla="*/ 788777 h 1322177"/>
              <a:gd name="connsiteX36" fmla="*/ 1628792 w 3407361"/>
              <a:gd name="connsiteY36" fmla="*/ 795921 h 1322177"/>
              <a:gd name="connsiteX37" fmla="*/ 1593073 w 3407361"/>
              <a:gd name="connsiteY37" fmla="*/ 795921 h 1322177"/>
              <a:gd name="connsiteX38" fmla="*/ 1569261 w 3407361"/>
              <a:gd name="connsiteY38" fmla="*/ 791158 h 1322177"/>
              <a:gd name="connsiteX39" fmla="*/ 1547830 w 3407361"/>
              <a:gd name="connsiteY39" fmla="*/ 776871 h 1322177"/>
              <a:gd name="connsiteX40" fmla="*/ 1547830 w 3407361"/>
              <a:gd name="connsiteY40" fmla="*/ 762583 h 1322177"/>
              <a:gd name="connsiteX41" fmla="*/ 1524017 w 3407361"/>
              <a:gd name="connsiteY41" fmla="*/ 798302 h 1322177"/>
              <a:gd name="connsiteX42" fmla="*/ 1528780 w 3407361"/>
              <a:gd name="connsiteY42" fmla="*/ 819733 h 1322177"/>
              <a:gd name="connsiteX43" fmla="*/ 1533542 w 3407361"/>
              <a:gd name="connsiteY43" fmla="*/ 836402 h 1322177"/>
              <a:gd name="connsiteX44" fmla="*/ 1578786 w 3407361"/>
              <a:gd name="connsiteY44" fmla="*/ 822114 h 1322177"/>
              <a:gd name="connsiteX45" fmla="*/ 1614505 w 3407361"/>
              <a:gd name="connsiteY45" fmla="*/ 819733 h 1322177"/>
              <a:gd name="connsiteX46" fmla="*/ 1654986 w 3407361"/>
              <a:gd name="connsiteY46" fmla="*/ 812589 h 1322177"/>
              <a:gd name="connsiteX47" fmla="*/ 1676417 w 3407361"/>
              <a:gd name="connsiteY47" fmla="*/ 812589 h 1322177"/>
              <a:gd name="connsiteX48" fmla="*/ 1702611 w 3407361"/>
              <a:gd name="connsiteY48" fmla="*/ 810208 h 1322177"/>
              <a:gd name="connsiteX49" fmla="*/ 1728805 w 3407361"/>
              <a:gd name="connsiteY49" fmla="*/ 826877 h 1322177"/>
              <a:gd name="connsiteX50" fmla="*/ 1750236 w 3407361"/>
              <a:gd name="connsiteY50" fmla="*/ 826877 h 1322177"/>
              <a:gd name="connsiteX51" fmla="*/ 1781192 w 3407361"/>
              <a:gd name="connsiteY51" fmla="*/ 836402 h 1322177"/>
              <a:gd name="connsiteX52" fmla="*/ 1795480 w 3407361"/>
              <a:gd name="connsiteY52" fmla="*/ 845927 h 1322177"/>
              <a:gd name="connsiteX53" fmla="*/ 1795480 w 3407361"/>
              <a:gd name="connsiteY53" fmla="*/ 864977 h 1322177"/>
              <a:gd name="connsiteX54" fmla="*/ 1724042 w 3407361"/>
              <a:gd name="connsiteY54" fmla="*/ 862596 h 1322177"/>
              <a:gd name="connsiteX55" fmla="*/ 1635936 w 3407361"/>
              <a:gd name="connsiteY55" fmla="*/ 872121 h 1322177"/>
              <a:gd name="connsiteX56" fmla="*/ 1550211 w 3407361"/>
              <a:gd name="connsiteY56" fmla="*/ 879264 h 1322177"/>
              <a:gd name="connsiteX57" fmla="*/ 1440673 w 3407361"/>
              <a:gd name="connsiteY57" fmla="*/ 903077 h 1322177"/>
              <a:gd name="connsiteX58" fmla="*/ 1340661 w 3407361"/>
              <a:gd name="connsiteY58" fmla="*/ 931652 h 1322177"/>
              <a:gd name="connsiteX59" fmla="*/ 1252555 w 3407361"/>
              <a:gd name="connsiteY59" fmla="*/ 974514 h 1322177"/>
              <a:gd name="connsiteX60" fmla="*/ 1193023 w 3407361"/>
              <a:gd name="connsiteY60" fmla="*/ 1007852 h 1322177"/>
              <a:gd name="connsiteX61" fmla="*/ 1157305 w 3407361"/>
              <a:gd name="connsiteY61" fmla="*/ 1029283 h 1322177"/>
              <a:gd name="connsiteX62" fmla="*/ 1069196 w 3407361"/>
              <a:gd name="connsiteY62" fmla="*/ 1057859 h 1322177"/>
              <a:gd name="connsiteX63" fmla="*/ 1043004 w 3407361"/>
              <a:gd name="connsiteY63" fmla="*/ 1065002 h 1322177"/>
              <a:gd name="connsiteX64" fmla="*/ 1035861 w 3407361"/>
              <a:gd name="connsiteY64" fmla="*/ 1045952 h 1322177"/>
              <a:gd name="connsiteX65" fmla="*/ 981092 w 3407361"/>
              <a:gd name="connsiteY65" fmla="*/ 1045952 h 1322177"/>
              <a:gd name="connsiteX66" fmla="*/ 995380 w 3407361"/>
              <a:gd name="connsiteY66" fmla="*/ 1029283 h 1322177"/>
              <a:gd name="connsiteX67" fmla="*/ 1007286 w 3407361"/>
              <a:gd name="connsiteY67" fmla="*/ 1010233 h 1322177"/>
              <a:gd name="connsiteX68" fmla="*/ 1007286 w 3407361"/>
              <a:gd name="connsiteY68" fmla="*/ 1010233 h 1322177"/>
              <a:gd name="connsiteX69" fmla="*/ 1038242 w 3407361"/>
              <a:gd name="connsiteY69" fmla="*/ 988802 h 1322177"/>
              <a:gd name="connsiteX70" fmla="*/ 1059673 w 3407361"/>
              <a:gd name="connsiteY70" fmla="*/ 995946 h 1322177"/>
              <a:gd name="connsiteX71" fmla="*/ 1069198 w 3407361"/>
              <a:gd name="connsiteY71" fmla="*/ 1024521 h 1322177"/>
              <a:gd name="connsiteX72" fmla="*/ 1085867 w 3407361"/>
              <a:gd name="connsiteY72" fmla="*/ 1022139 h 1322177"/>
              <a:gd name="connsiteX73" fmla="*/ 1083486 w 3407361"/>
              <a:gd name="connsiteY73" fmla="*/ 1003089 h 1322177"/>
              <a:gd name="connsiteX74" fmla="*/ 1083486 w 3407361"/>
              <a:gd name="connsiteY74" fmla="*/ 1003089 h 1322177"/>
              <a:gd name="connsiteX75" fmla="*/ 1093011 w 3407361"/>
              <a:gd name="connsiteY75" fmla="*/ 974514 h 1322177"/>
              <a:gd name="connsiteX76" fmla="*/ 1112061 w 3407361"/>
              <a:gd name="connsiteY76" fmla="*/ 964989 h 1322177"/>
              <a:gd name="connsiteX77" fmla="*/ 1090630 w 3407361"/>
              <a:gd name="connsiteY77" fmla="*/ 967371 h 1322177"/>
              <a:gd name="connsiteX78" fmla="*/ 1047767 w 3407361"/>
              <a:gd name="connsiteY78" fmla="*/ 976896 h 1322177"/>
              <a:gd name="connsiteX79" fmla="*/ 1026336 w 3407361"/>
              <a:gd name="connsiteY79" fmla="*/ 969752 h 1322177"/>
              <a:gd name="connsiteX80" fmla="*/ 997761 w 3407361"/>
              <a:gd name="connsiteY80" fmla="*/ 969752 h 1322177"/>
              <a:gd name="connsiteX81" fmla="*/ 988236 w 3407361"/>
              <a:gd name="connsiteY81" fmla="*/ 960227 h 1322177"/>
              <a:gd name="connsiteX82" fmla="*/ 1012048 w 3407361"/>
              <a:gd name="connsiteY82" fmla="*/ 948321 h 1322177"/>
              <a:gd name="connsiteX83" fmla="*/ 1062055 w 3407361"/>
              <a:gd name="connsiteY83" fmla="*/ 936414 h 1322177"/>
              <a:gd name="connsiteX84" fmla="*/ 1093011 w 3407361"/>
              <a:gd name="connsiteY84" fmla="*/ 929271 h 1322177"/>
              <a:gd name="connsiteX85" fmla="*/ 1116823 w 3407361"/>
              <a:gd name="connsiteY85" fmla="*/ 912602 h 1322177"/>
              <a:gd name="connsiteX86" fmla="*/ 1195405 w 3407361"/>
              <a:gd name="connsiteY86" fmla="*/ 895933 h 1322177"/>
              <a:gd name="connsiteX87" fmla="*/ 1214455 w 3407361"/>
              <a:gd name="connsiteY87" fmla="*/ 884027 h 1322177"/>
              <a:gd name="connsiteX88" fmla="*/ 1183498 w 3407361"/>
              <a:gd name="connsiteY88" fmla="*/ 879264 h 1322177"/>
              <a:gd name="connsiteX89" fmla="*/ 1114442 w 3407361"/>
              <a:gd name="connsiteY89" fmla="*/ 895933 h 1322177"/>
              <a:gd name="connsiteX90" fmla="*/ 1071580 w 3407361"/>
              <a:gd name="connsiteY90" fmla="*/ 907839 h 1322177"/>
              <a:gd name="connsiteX91" fmla="*/ 1047767 w 3407361"/>
              <a:gd name="connsiteY91" fmla="*/ 924508 h 1322177"/>
              <a:gd name="connsiteX92" fmla="*/ 1004905 w 3407361"/>
              <a:gd name="connsiteY92" fmla="*/ 931652 h 1322177"/>
              <a:gd name="connsiteX93" fmla="*/ 983473 w 3407361"/>
              <a:gd name="connsiteY93" fmla="*/ 926889 h 1322177"/>
              <a:gd name="connsiteX94" fmla="*/ 959661 w 3407361"/>
              <a:gd name="connsiteY94" fmla="*/ 931652 h 1322177"/>
              <a:gd name="connsiteX95" fmla="*/ 940611 w 3407361"/>
              <a:gd name="connsiteY95" fmla="*/ 917364 h 1322177"/>
              <a:gd name="connsiteX96" fmla="*/ 919180 w 3407361"/>
              <a:gd name="connsiteY96" fmla="*/ 910221 h 1322177"/>
              <a:gd name="connsiteX97" fmla="*/ 888223 w 3407361"/>
              <a:gd name="connsiteY97" fmla="*/ 910221 h 1322177"/>
              <a:gd name="connsiteX98" fmla="*/ 869173 w 3407361"/>
              <a:gd name="connsiteY98" fmla="*/ 917364 h 1322177"/>
              <a:gd name="connsiteX99" fmla="*/ 869173 w 3407361"/>
              <a:gd name="connsiteY99" fmla="*/ 898314 h 1322177"/>
              <a:gd name="connsiteX100" fmla="*/ 862030 w 3407361"/>
              <a:gd name="connsiteY100" fmla="*/ 872121 h 1322177"/>
              <a:gd name="connsiteX101" fmla="*/ 854886 w 3407361"/>
              <a:gd name="connsiteY101" fmla="*/ 841164 h 1322177"/>
              <a:gd name="connsiteX102" fmla="*/ 859648 w 3407361"/>
              <a:gd name="connsiteY102" fmla="*/ 812589 h 1322177"/>
              <a:gd name="connsiteX103" fmla="*/ 873936 w 3407361"/>
              <a:gd name="connsiteY103" fmla="*/ 791158 h 1322177"/>
              <a:gd name="connsiteX104" fmla="*/ 842980 w 3407361"/>
              <a:gd name="connsiteY104" fmla="*/ 817352 h 1322177"/>
              <a:gd name="connsiteX105" fmla="*/ 816786 w 3407361"/>
              <a:gd name="connsiteY105" fmla="*/ 817352 h 1322177"/>
              <a:gd name="connsiteX106" fmla="*/ 783448 w 3407361"/>
              <a:gd name="connsiteY106" fmla="*/ 819733 h 1322177"/>
              <a:gd name="connsiteX107" fmla="*/ 754873 w 3407361"/>
              <a:gd name="connsiteY107" fmla="*/ 812589 h 1322177"/>
              <a:gd name="connsiteX108" fmla="*/ 731061 w 3407361"/>
              <a:gd name="connsiteY108" fmla="*/ 791158 h 1322177"/>
              <a:gd name="connsiteX109" fmla="*/ 707248 w 3407361"/>
              <a:gd name="connsiteY109" fmla="*/ 784014 h 1322177"/>
              <a:gd name="connsiteX110" fmla="*/ 662005 w 3407361"/>
              <a:gd name="connsiteY110" fmla="*/ 791158 h 1322177"/>
              <a:gd name="connsiteX111" fmla="*/ 619142 w 3407361"/>
              <a:gd name="connsiteY111" fmla="*/ 798302 h 1322177"/>
              <a:gd name="connsiteX112" fmla="*/ 573898 w 3407361"/>
              <a:gd name="connsiteY112" fmla="*/ 805446 h 1322177"/>
              <a:gd name="connsiteX113" fmla="*/ 554848 w 3407361"/>
              <a:gd name="connsiteY113" fmla="*/ 793539 h 1322177"/>
              <a:gd name="connsiteX114" fmla="*/ 550086 w 3407361"/>
              <a:gd name="connsiteY114" fmla="*/ 776871 h 1322177"/>
              <a:gd name="connsiteX115" fmla="*/ 540561 w 3407361"/>
              <a:gd name="connsiteY115" fmla="*/ 753058 h 1322177"/>
              <a:gd name="connsiteX116" fmla="*/ 540561 w 3407361"/>
              <a:gd name="connsiteY116" fmla="*/ 753058 h 1322177"/>
              <a:gd name="connsiteX117" fmla="*/ 545323 w 3407361"/>
              <a:gd name="connsiteY117" fmla="*/ 805446 h 1322177"/>
              <a:gd name="connsiteX118" fmla="*/ 559611 w 3407361"/>
              <a:gd name="connsiteY118" fmla="*/ 822114 h 1322177"/>
              <a:gd name="connsiteX119" fmla="*/ 609617 w 3407361"/>
              <a:gd name="connsiteY119" fmla="*/ 826877 h 1322177"/>
              <a:gd name="connsiteX120" fmla="*/ 659623 w 3407361"/>
              <a:gd name="connsiteY120" fmla="*/ 814971 h 1322177"/>
              <a:gd name="connsiteX121" fmla="*/ 692961 w 3407361"/>
              <a:gd name="connsiteY121" fmla="*/ 810208 h 1322177"/>
              <a:gd name="connsiteX122" fmla="*/ 723917 w 3407361"/>
              <a:gd name="connsiteY122" fmla="*/ 817352 h 1322177"/>
              <a:gd name="connsiteX123" fmla="*/ 740586 w 3407361"/>
              <a:gd name="connsiteY123" fmla="*/ 843546 h 1322177"/>
              <a:gd name="connsiteX124" fmla="*/ 766780 w 3407361"/>
              <a:gd name="connsiteY124" fmla="*/ 843546 h 1322177"/>
              <a:gd name="connsiteX125" fmla="*/ 802498 w 3407361"/>
              <a:gd name="connsiteY125" fmla="*/ 838783 h 1322177"/>
              <a:gd name="connsiteX126" fmla="*/ 831073 w 3407361"/>
              <a:gd name="connsiteY126" fmla="*/ 848308 h 1322177"/>
              <a:gd name="connsiteX127" fmla="*/ 838217 w 3407361"/>
              <a:gd name="connsiteY127" fmla="*/ 893552 h 1322177"/>
              <a:gd name="connsiteX128" fmla="*/ 850123 w 3407361"/>
              <a:gd name="connsiteY128" fmla="*/ 931652 h 1322177"/>
              <a:gd name="connsiteX129" fmla="*/ 850123 w 3407361"/>
              <a:gd name="connsiteY129" fmla="*/ 948321 h 1322177"/>
              <a:gd name="connsiteX130" fmla="*/ 840598 w 3407361"/>
              <a:gd name="connsiteY130" fmla="*/ 964989 h 1322177"/>
              <a:gd name="connsiteX131" fmla="*/ 823930 w 3407361"/>
              <a:gd name="connsiteY131" fmla="*/ 974514 h 1322177"/>
              <a:gd name="connsiteX132" fmla="*/ 802498 w 3407361"/>
              <a:gd name="connsiteY132" fmla="*/ 979277 h 1322177"/>
              <a:gd name="connsiteX133" fmla="*/ 781067 w 3407361"/>
              <a:gd name="connsiteY133" fmla="*/ 979277 h 1322177"/>
              <a:gd name="connsiteX134" fmla="*/ 769161 w 3407361"/>
              <a:gd name="connsiteY134" fmla="*/ 988802 h 1322177"/>
              <a:gd name="connsiteX135" fmla="*/ 769161 w 3407361"/>
              <a:gd name="connsiteY135" fmla="*/ 988802 h 1322177"/>
              <a:gd name="connsiteX136" fmla="*/ 800117 w 3407361"/>
              <a:gd name="connsiteY136" fmla="*/ 991183 h 1322177"/>
              <a:gd name="connsiteX137" fmla="*/ 816786 w 3407361"/>
              <a:gd name="connsiteY137" fmla="*/ 1003089 h 1322177"/>
              <a:gd name="connsiteX138" fmla="*/ 838217 w 3407361"/>
              <a:gd name="connsiteY138" fmla="*/ 993564 h 1322177"/>
              <a:gd name="connsiteX139" fmla="*/ 838217 w 3407361"/>
              <a:gd name="connsiteY139" fmla="*/ 993564 h 1322177"/>
              <a:gd name="connsiteX140" fmla="*/ 864411 w 3407361"/>
              <a:gd name="connsiteY140" fmla="*/ 995946 h 1322177"/>
              <a:gd name="connsiteX141" fmla="*/ 881080 w 3407361"/>
              <a:gd name="connsiteY141" fmla="*/ 984039 h 1322177"/>
              <a:gd name="connsiteX142" fmla="*/ 909655 w 3407361"/>
              <a:gd name="connsiteY142" fmla="*/ 1022139 h 1322177"/>
              <a:gd name="connsiteX143" fmla="*/ 909655 w 3407361"/>
              <a:gd name="connsiteY143" fmla="*/ 1062621 h 1322177"/>
              <a:gd name="connsiteX144" fmla="*/ 902511 w 3407361"/>
              <a:gd name="connsiteY144" fmla="*/ 1084052 h 1322177"/>
              <a:gd name="connsiteX145" fmla="*/ 881080 w 3407361"/>
              <a:gd name="connsiteY145" fmla="*/ 1105483 h 1322177"/>
              <a:gd name="connsiteX146" fmla="*/ 842980 w 3407361"/>
              <a:gd name="connsiteY146" fmla="*/ 1119771 h 1322177"/>
              <a:gd name="connsiteX147" fmla="*/ 828692 w 3407361"/>
              <a:gd name="connsiteY147" fmla="*/ 1136439 h 1322177"/>
              <a:gd name="connsiteX148" fmla="*/ 812023 w 3407361"/>
              <a:gd name="connsiteY148" fmla="*/ 1157871 h 1322177"/>
              <a:gd name="connsiteX149" fmla="*/ 783448 w 3407361"/>
              <a:gd name="connsiteY149" fmla="*/ 1165014 h 1322177"/>
              <a:gd name="connsiteX150" fmla="*/ 766780 w 3407361"/>
              <a:gd name="connsiteY150" fmla="*/ 1172158 h 1322177"/>
              <a:gd name="connsiteX151" fmla="*/ 752492 w 3407361"/>
              <a:gd name="connsiteY151" fmla="*/ 1174539 h 1322177"/>
              <a:gd name="connsiteX152" fmla="*/ 745348 w 3407361"/>
              <a:gd name="connsiteY152" fmla="*/ 1160252 h 1322177"/>
              <a:gd name="connsiteX153" fmla="*/ 745348 w 3407361"/>
              <a:gd name="connsiteY153" fmla="*/ 1160252 h 1322177"/>
              <a:gd name="connsiteX154" fmla="*/ 735823 w 3407361"/>
              <a:gd name="connsiteY154" fmla="*/ 1186446 h 1322177"/>
              <a:gd name="connsiteX155" fmla="*/ 716773 w 3407361"/>
              <a:gd name="connsiteY155" fmla="*/ 1200733 h 1322177"/>
              <a:gd name="connsiteX156" fmla="*/ 700105 w 3407361"/>
              <a:gd name="connsiteY156" fmla="*/ 1207877 h 1322177"/>
              <a:gd name="connsiteX157" fmla="*/ 700105 w 3407361"/>
              <a:gd name="connsiteY157" fmla="*/ 1186446 h 1322177"/>
              <a:gd name="connsiteX158" fmla="*/ 688198 w 3407361"/>
              <a:gd name="connsiteY158" fmla="*/ 1165014 h 1322177"/>
              <a:gd name="connsiteX159" fmla="*/ 690580 w 3407361"/>
              <a:gd name="connsiteY159" fmla="*/ 1210258 h 1322177"/>
              <a:gd name="connsiteX160" fmla="*/ 678673 w 3407361"/>
              <a:gd name="connsiteY160" fmla="*/ 1226927 h 1322177"/>
              <a:gd name="connsiteX161" fmla="*/ 669148 w 3407361"/>
              <a:gd name="connsiteY161" fmla="*/ 1217402 h 1322177"/>
              <a:gd name="connsiteX162" fmla="*/ 647717 w 3407361"/>
              <a:gd name="connsiteY162" fmla="*/ 1210258 h 1322177"/>
              <a:gd name="connsiteX163" fmla="*/ 631048 w 3407361"/>
              <a:gd name="connsiteY163" fmla="*/ 1205496 h 1322177"/>
              <a:gd name="connsiteX164" fmla="*/ 614380 w 3407361"/>
              <a:gd name="connsiteY164" fmla="*/ 1234071 h 1322177"/>
              <a:gd name="connsiteX165" fmla="*/ 588186 w 3407361"/>
              <a:gd name="connsiteY165" fmla="*/ 1248358 h 1322177"/>
              <a:gd name="connsiteX166" fmla="*/ 566755 w 3407361"/>
              <a:gd name="connsiteY166" fmla="*/ 1274552 h 1322177"/>
              <a:gd name="connsiteX167" fmla="*/ 557230 w 3407361"/>
              <a:gd name="connsiteY167" fmla="*/ 1288840 h 1322177"/>
              <a:gd name="connsiteX168" fmla="*/ 545324 w 3407361"/>
              <a:gd name="connsiteY168" fmla="*/ 1307889 h 1322177"/>
              <a:gd name="connsiteX169" fmla="*/ 514367 w 3407361"/>
              <a:gd name="connsiteY169" fmla="*/ 1322177 h 1322177"/>
              <a:gd name="connsiteX170" fmla="*/ 488173 w 3407361"/>
              <a:gd name="connsiteY170" fmla="*/ 1310271 h 1322177"/>
              <a:gd name="connsiteX171" fmla="*/ 471505 w 3407361"/>
              <a:gd name="connsiteY171" fmla="*/ 1300746 h 1322177"/>
              <a:gd name="connsiteX172" fmla="*/ 452455 w 3407361"/>
              <a:gd name="connsiteY172" fmla="*/ 1295983 h 1322177"/>
              <a:gd name="connsiteX173" fmla="*/ 431023 w 3407361"/>
              <a:gd name="connsiteY173" fmla="*/ 1279314 h 1322177"/>
              <a:gd name="connsiteX174" fmla="*/ 431023 w 3407361"/>
              <a:gd name="connsiteY174" fmla="*/ 1279314 h 1322177"/>
              <a:gd name="connsiteX175" fmla="*/ 431023 w 3407361"/>
              <a:gd name="connsiteY175" fmla="*/ 1279314 h 1322177"/>
              <a:gd name="connsiteX176" fmla="*/ 397686 w 3407361"/>
              <a:gd name="connsiteY176" fmla="*/ 1241214 h 1322177"/>
              <a:gd name="connsiteX177" fmla="*/ 388161 w 3407361"/>
              <a:gd name="connsiteY177" fmla="*/ 1229308 h 1322177"/>
              <a:gd name="connsiteX178" fmla="*/ 378636 w 3407361"/>
              <a:gd name="connsiteY178" fmla="*/ 1231689 h 1322177"/>
              <a:gd name="connsiteX179" fmla="*/ 378636 w 3407361"/>
              <a:gd name="connsiteY179" fmla="*/ 1217402 h 1322177"/>
              <a:gd name="connsiteX180" fmla="*/ 373873 w 3407361"/>
              <a:gd name="connsiteY180" fmla="*/ 1203114 h 1322177"/>
              <a:gd name="connsiteX181" fmla="*/ 357205 w 3407361"/>
              <a:gd name="connsiteY181" fmla="*/ 1207877 h 1322177"/>
              <a:gd name="connsiteX182" fmla="*/ 350061 w 3407361"/>
              <a:gd name="connsiteY182" fmla="*/ 1186446 h 1322177"/>
              <a:gd name="connsiteX183" fmla="*/ 335773 w 3407361"/>
              <a:gd name="connsiteY183" fmla="*/ 1167396 h 1322177"/>
              <a:gd name="connsiteX184" fmla="*/ 350061 w 3407361"/>
              <a:gd name="connsiteY184" fmla="*/ 1155489 h 1322177"/>
              <a:gd name="connsiteX185" fmla="*/ 342917 w 3407361"/>
              <a:gd name="connsiteY185" fmla="*/ 1131677 h 1322177"/>
              <a:gd name="connsiteX186" fmla="*/ 326248 w 3407361"/>
              <a:gd name="connsiteY186" fmla="*/ 1119771 h 1322177"/>
              <a:gd name="connsiteX187" fmla="*/ 333392 w 3407361"/>
              <a:gd name="connsiteY187" fmla="*/ 1103102 h 1322177"/>
              <a:gd name="connsiteX188" fmla="*/ 345298 w 3407361"/>
              <a:gd name="connsiteY188" fmla="*/ 1105483 h 1322177"/>
              <a:gd name="connsiteX189" fmla="*/ 373873 w 3407361"/>
              <a:gd name="connsiteY189" fmla="*/ 1110246 h 1322177"/>
              <a:gd name="connsiteX190" fmla="*/ 371492 w 3407361"/>
              <a:gd name="connsiteY190" fmla="*/ 1086433 h 1322177"/>
              <a:gd name="connsiteX191" fmla="*/ 397686 w 3407361"/>
              <a:gd name="connsiteY191" fmla="*/ 1067383 h 1322177"/>
              <a:gd name="connsiteX192" fmla="*/ 402449 w 3407361"/>
              <a:gd name="connsiteY192" fmla="*/ 1010233 h 1322177"/>
              <a:gd name="connsiteX193" fmla="*/ 364348 w 3407361"/>
              <a:gd name="connsiteY193" fmla="*/ 969752 h 1322177"/>
              <a:gd name="connsiteX194" fmla="*/ 345298 w 3407361"/>
              <a:gd name="connsiteY194" fmla="*/ 934033 h 1322177"/>
              <a:gd name="connsiteX195" fmla="*/ 307198 w 3407361"/>
              <a:gd name="connsiteY195" fmla="*/ 900696 h 1322177"/>
              <a:gd name="connsiteX196" fmla="*/ 302436 w 3407361"/>
              <a:gd name="connsiteY196" fmla="*/ 834021 h 1322177"/>
              <a:gd name="connsiteX197" fmla="*/ 321486 w 3407361"/>
              <a:gd name="connsiteY197" fmla="*/ 805446 h 1322177"/>
              <a:gd name="connsiteX198" fmla="*/ 321486 w 3407361"/>
              <a:gd name="connsiteY198" fmla="*/ 805446 h 1322177"/>
              <a:gd name="connsiteX199" fmla="*/ 304817 w 3407361"/>
              <a:gd name="connsiteY199" fmla="*/ 769727 h 1322177"/>
              <a:gd name="connsiteX200" fmla="*/ 283386 w 3407361"/>
              <a:gd name="connsiteY200" fmla="*/ 755439 h 1322177"/>
              <a:gd name="connsiteX201" fmla="*/ 276242 w 3407361"/>
              <a:gd name="connsiteY201" fmla="*/ 738771 h 1322177"/>
              <a:gd name="connsiteX202" fmla="*/ 259573 w 3407361"/>
              <a:gd name="connsiteY202" fmla="*/ 717339 h 1322177"/>
              <a:gd name="connsiteX203" fmla="*/ 240523 w 3407361"/>
              <a:gd name="connsiteY203" fmla="*/ 693527 h 1322177"/>
              <a:gd name="connsiteX204" fmla="*/ 214330 w 3407361"/>
              <a:gd name="connsiteY204" fmla="*/ 684002 h 1322177"/>
              <a:gd name="connsiteX205" fmla="*/ 138130 w 3407361"/>
              <a:gd name="connsiteY205" fmla="*/ 605421 h 1322177"/>
              <a:gd name="connsiteX206" fmla="*/ 71455 w 3407361"/>
              <a:gd name="connsiteY206" fmla="*/ 493502 h 1322177"/>
              <a:gd name="connsiteX207" fmla="*/ 59548 w 3407361"/>
              <a:gd name="connsiteY207" fmla="*/ 436352 h 1322177"/>
              <a:gd name="connsiteX208" fmla="*/ 28592 w 3407361"/>
              <a:gd name="connsiteY208" fmla="*/ 386346 h 1322177"/>
              <a:gd name="connsiteX209" fmla="*/ 28592 w 3407361"/>
              <a:gd name="connsiteY209" fmla="*/ 355389 h 1322177"/>
              <a:gd name="connsiteX210" fmla="*/ 9542 w 3407361"/>
              <a:gd name="connsiteY210" fmla="*/ 305383 h 1322177"/>
              <a:gd name="connsiteX211" fmla="*/ 11923 w 3407361"/>
              <a:gd name="connsiteY211" fmla="*/ 272046 h 1322177"/>
              <a:gd name="connsiteX212" fmla="*/ 4780 w 3407361"/>
              <a:gd name="connsiteY212" fmla="*/ 229183 h 1322177"/>
              <a:gd name="connsiteX213" fmla="*/ 11922 w 3407361"/>
              <a:gd name="connsiteY213" fmla="*/ 202989 h 1322177"/>
              <a:gd name="connsiteX214" fmla="*/ 19066 w 3407361"/>
              <a:gd name="connsiteY214" fmla="*/ 167271 h 1322177"/>
              <a:gd name="connsiteX215" fmla="*/ 9541 w 3407361"/>
              <a:gd name="connsiteY215" fmla="*/ 112502 h 1322177"/>
              <a:gd name="connsiteX216" fmla="*/ 17 w 3407361"/>
              <a:gd name="connsiteY216" fmla="*/ 81546 h 1322177"/>
              <a:gd name="connsiteX217" fmla="*/ 26210 w 3407361"/>
              <a:gd name="connsiteY217" fmla="*/ 62496 h 1322177"/>
              <a:gd name="connsiteX218" fmla="*/ 35736 w 3407361"/>
              <a:gd name="connsiteY218" fmla="*/ 10108 h 1322177"/>
              <a:gd name="connsiteX219" fmla="*/ 3407361 w 3407361"/>
              <a:gd name="connsiteY219" fmla="*/ 0 h 1322177"/>
              <a:gd name="connsiteX220" fmla="*/ 3395185 w 3407361"/>
              <a:gd name="connsiteY220" fmla="*/ 850419 h 1322177"/>
              <a:gd name="connsiteX0" fmla="*/ 3395185 w 3407361"/>
              <a:gd name="connsiteY0" fmla="*/ 850419 h 1322177"/>
              <a:gd name="connsiteX1" fmla="*/ 3312379 w 3407361"/>
              <a:gd name="connsiteY1" fmla="*/ 890003 h 1322177"/>
              <a:gd name="connsiteX2" fmla="*/ 3139850 w 3407361"/>
              <a:gd name="connsiteY2" fmla="*/ 898630 h 1322177"/>
              <a:gd name="connsiteX3" fmla="*/ 2846552 w 3407361"/>
              <a:gd name="connsiteY3" fmla="*/ 907256 h 1322177"/>
              <a:gd name="connsiteX4" fmla="*/ 2544628 w 3407361"/>
              <a:gd name="connsiteY4" fmla="*/ 907256 h 1322177"/>
              <a:gd name="connsiteX5" fmla="*/ 2346220 w 3407361"/>
              <a:gd name="connsiteY5" fmla="*/ 933135 h 1322177"/>
              <a:gd name="connsiteX6" fmla="*/ 2173692 w 3407361"/>
              <a:gd name="connsiteY6" fmla="*/ 976267 h 1322177"/>
              <a:gd name="connsiteX7" fmla="*/ 2033605 w 3407361"/>
              <a:gd name="connsiteY7" fmla="*/ 974514 h 1322177"/>
              <a:gd name="connsiteX8" fmla="*/ 1995505 w 3407361"/>
              <a:gd name="connsiteY8" fmla="*/ 943558 h 1322177"/>
              <a:gd name="connsiteX9" fmla="*/ 1962167 w 3407361"/>
              <a:gd name="connsiteY9" fmla="*/ 914983 h 1322177"/>
              <a:gd name="connsiteX10" fmla="*/ 1921686 w 3407361"/>
              <a:gd name="connsiteY10" fmla="*/ 893552 h 1322177"/>
              <a:gd name="connsiteX11" fmla="*/ 1905017 w 3407361"/>
              <a:gd name="connsiteY11" fmla="*/ 888789 h 1322177"/>
              <a:gd name="connsiteX12" fmla="*/ 1905017 w 3407361"/>
              <a:gd name="connsiteY12" fmla="*/ 888789 h 1322177"/>
              <a:gd name="connsiteX13" fmla="*/ 1933592 w 3407361"/>
              <a:gd name="connsiteY13" fmla="*/ 881646 h 1322177"/>
              <a:gd name="connsiteX14" fmla="*/ 1952642 w 3407361"/>
              <a:gd name="connsiteY14" fmla="*/ 874502 h 1322177"/>
              <a:gd name="connsiteX15" fmla="*/ 1933592 w 3407361"/>
              <a:gd name="connsiteY15" fmla="*/ 864977 h 1322177"/>
              <a:gd name="connsiteX16" fmla="*/ 1900255 w 3407361"/>
              <a:gd name="connsiteY16" fmla="*/ 855452 h 1322177"/>
              <a:gd name="connsiteX17" fmla="*/ 1871680 w 3407361"/>
              <a:gd name="connsiteY17" fmla="*/ 841164 h 1322177"/>
              <a:gd name="connsiteX18" fmla="*/ 1840723 w 3407361"/>
              <a:gd name="connsiteY18" fmla="*/ 824496 h 1322177"/>
              <a:gd name="connsiteX19" fmla="*/ 1819292 w 3407361"/>
              <a:gd name="connsiteY19" fmla="*/ 810208 h 1322177"/>
              <a:gd name="connsiteX20" fmla="*/ 1814530 w 3407361"/>
              <a:gd name="connsiteY20" fmla="*/ 791158 h 1322177"/>
              <a:gd name="connsiteX21" fmla="*/ 1843105 w 3407361"/>
              <a:gd name="connsiteY21" fmla="*/ 800683 h 1322177"/>
              <a:gd name="connsiteX22" fmla="*/ 1843105 w 3407361"/>
              <a:gd name="connsiteY22" fmla="*/ 800683 h 1322177"/>
              <a:gd name="connsiteX23" fmla="*/ 1871680 w 3407361"/>
              <a:gd name="connsiteY23" fmla="*/ 803064 h 1322177"/>
              <a:gd name="connsiteX24" fmla="*/ 1916923 w 3407361"/>
              <a:gd name="connsiteY24" fmla="*/ 812589 h 1322177"/>
              <a:gd name="connsiteX25" fmla="*/ 1916923 w 3407361"/>
              <a:gd name="connsiteY25" fmla="*/ 812589 h 1322177"/>
              <a:gd name="connsiteX26" fmla="*/ 1897873 w 3407361"/>
              <a:gd name="connsiteY26" fmla="*/ 781633 h 1322177"/>
              <a:gd name="connsiteX27" fmla="*/ 1862155 w 3407361"/>
              <a:gd name="connsiteY27" fmla="*/ 788777 h 1322177"/>
              <a:gd name="connsiteX28" fmla="*/ 1838342 w 3407361"/>
              <a:gd name="connsiteY28" fmla="*/ 781633 h 1322177"/>
              <a:gd name="connsiteX29" fmla="*/ 1812148 w 3407361"/>
              <a:gd name="connsiteY29" fmla="*/ 779252 h 1322177"/>
              <a:gd name="connsiteX30" fmla="*/ 1785955 w 3407361"/>
              <a:gd name="connsiteY30" fmla="*/ 788777 h 1322177"/>
              <a:gd name="connsiteX31" fmla="*/ 1757380 w 3407361"/>
              <a:gd name="connsiteY31" fmla="*/ 795921 h 1322177"/>
              <a:gd name="connsiteX32" fmla="*/ 1728805 w 3407361"/>
              <a:gd name="connsiteY32" fmla="*/ 795921 h 1322177"/>
              <a:gd name="connsiteX33" fmla="*/ 1702611 w 3407361"/>
              <a:gd name="connsiteY33" fmla="*/ 781633 h 1322177"/>
              <a:gd name="connsiteX34" fmla="*/ 1678798 w 3407361"/>
              <a:gd name="connsiteY34" fmla="*/ 793539 h 1322177"/>
              <a:gd name="connsiteX35" fmla="*/ 1664511 w 3407361"/>
              <a:gd name="connsiteY35" fmla="*/ 788777 h 1322177"/>
              <a:gd name="connsiteX36" fmla="*/ 1628792 w 3407361"/>
              <a:gd name="connsiteY36" fmla="*/ 795921 h 1322177"/>
              <a:gd name="connsiteX37" fmla="*/ 1593073 w 3407361"/>
              <a:gd name="connsiteY37" fmla="*/ 795921 h 1322177"/>
              <a:gd name="connsiteX38" fmla="*/ 1569261 w 3407361"/>
              <a:gd name="connsiteY38" fmla="*/ 791158 h 1322177"/>
              <a:gd name="connsiteX39" fmla="*/ 1547830 w 3407361"/>
              <a:gd name="connsiteY39" fmla="*/ 776871 h 1322177"/>
              <a:gd name="connsiteX40" fmla="*/ 1547830 w 3407361"/>
              <a:gd name="connsiteY40" fmla="*/ 762583 h 1322177"/>
              <a:gd name="connsiteX41" fmla="*/ 1524017 w 3407361"/>
              <a:gd name="connsiteY41" fmla="*/ 798302 h 1322177"/>
              <a:gd name="connsiteX42" fmla="*/ 1528780 w 3407361"/>
              <a:gd name="connsiteY42" fmla="*/ 819733 h 1322177"/>
              <a:gd name="connsiteX43" fmla="*/ 1533542 w 3407361"/>
              <a:gd name="connsiteY43" fmla="*/ 836402 h 1322177"/>
              <a:gd name="connsiteX44" fmla="*/ 1578786 w 3407361"/>
              <a:gd name="connsiteY44" fmla="*/ 822114 h 1322177"/>
              <a:gd name="connsiteX45" fmla="*/ 1614505 w 3407361"/>
              <a:gd name="connsiteY45" fmla="*/ 819733 h 1322177"/>
              <a:gd name="connsiteX46" fmla="*/ 1654986 w 3407361"/>
              <a:gd name="connsiteY46" fmla="*/ 812589 h 1322177"/>
              <a:gd name="connsiteX47" fmla="*/ 1676417 w 3407361"/>
              <a:gd name="connsiteY47" fmla="*/ 812589 h 1322177"/>
              <a:gd name="connsiteX48" fmla="*/ 1702611 w 3407361"/>
              <a:gd name="connsiteY48" fmla="*/ 810208 h 1322177"/>
              <a:gd name="connsiteX49" fmla="*/ 1728805 w 3407361"/>
              <a:gd name="connsiteY49" fmla="*/ 826877 h 1322177"/>
              <a:gd name="connsiteX50" fmla="*/ 1750236 w 3407361"/>
              <a:gd name="connsiteY50" fmla="*/ 826877 h 1322177"/>
              <a:gd name="connsiteX51" fmla="*/ 1781192 w 3407361"/>
              <a:gd name="connsiteY51" fmla="*/ 836402 h 1322177"/>
              <a:gd name="connsiteX52" fmla="*/ 1795480 w 3407361"/>
              <a:gd name="connsiteY52" fmla="*/ 845927 h 1322177"/>
              <a:gd name="connsiteX53" fmla="*/ 1795480 w 3407361"/>
              <a:gd name="connsiteY53" fmla="*/ 864977 h 1322177"/>
              <a:gd name="connsiteX54" fmla="*/ 1724042 w 3407361"/>
              <a:gd name="connsiteY54" fmla="*/ 862596 h 1322177"/>
              <a:gd name="connsiteX55" fmla="*/ 1635936 w 3407361"/>
              <a:gd name="connsiteY55" fmla="*/ 872121 h 1322177"/>
              <a:gd name="connsiteX56" fmla="*/ 1550211 w 3407361"/>
              <a:gd name="connsiteY56" fmla="*/ 879264 h 1322177"/>
              <a:gd name="connsiteX57" fmla="*/ 1440673 w 3407361"/>
              <a:gd name="connsiteY57" fmla="*/ 903077 h 1322177"/>
              <a:gd name="connsiteX58" fmla="*/ 1340661 w 3407361"/>
              <a:gd name="connsiteY58" fmla="*/ 931652 h 1322177"/>
              <a:gd name="connsiteX59" fmla="*/ 1252555 w 3407361"/>
              <a:gd name="connsiteY59" fmla="*/ 974514 h 1322177"/>
              <a:gd name="connsiteX60" fmla="*/ 1193023 w 3407361"/>
              <a:gd name="connsiteY60" fmla="*/ 1007852 h 1322177"/>
              <a:gd name="connsiteX61" fmla="*/ 1157305 w 3407361"/>
              <a:gd name="connsiteY61" fmla="*/ 1029283 h 1322177"/>
              <a:gd name="connsiteX62" fmla="*/ 1069196 w 3407361"/>
              <a:gd name="connsiteY62" fmla="*/ 1057859 h 1322177"/>
              <a:gd name="connsiteX63" fmla="*/ 1043004 w 3407361"/>
              <a:gd name="connsiteY63" fmla="*/ 1065002 h 1322177"/>
              <a:gd name="connsiteX64" fmla="*/ 1035861 w 3407361"/>
              <a:gd name="connsiteY64" fmla="*/ 1045952 h 1322177"/>
              <a:gd name="connsiteX65" fmla="*/ 995380 w 3407361"/>
              <a:gd name="connsiteY65" fmla="*/ 1029283 h 1322177"/>
              <a:gd name="connsiteX66" fmla="*/ 1007286 w 3407361"/>
              <a:gd name="connsiteY66" fmla="*/ 1010233 h 1322177"/>
              <a:gd name="connsiteX67" fmla="*/ 1007286 w 3407361"/>
              <a:gd name="connsiteY67" fmla="*/ 1010233 h 1322177"/>
              <a:gd name="connsiteX68" fmla="*/ 1038242 w 3407361"/>
              <a:gd name="connsiteY68" fmla="*/ 988802 h 1322177"/>
              <a:gd name="connsiteX69" fmla="*/ 1059673 w 3407361"/>
              <a:gd name="connsiteY69" fmla="*/ 995946 h 1322177"/>
              <a:gd name="connsiteX70" fmla="*/ 1069198 w 3407361"/>
              <a:gd name="connsiteY70" fmla="*/ 1024521 h 1322177"/>
              <a:gd name="connsiteX71" fmla="*/ 1085867 w 3407361"/>
              <a:gd name="connsiteY71" fmla="*/ 1022139 h 1322177"/>
              <a:gd name="connsiteX72" fmla="*/ 1083486 w 3407361"/>
              <a:gd name="connsiteY72" fmla="*/ 1003089 h 1322177"/>
              <a:gd name="connsiteX73" fmla="*/ 1083486 w 3407361"/>
              <a:gd name="connsiteY73" fmla="*/ 1003089 h 1322177"/>
              <a:gd name="connsiteX74" fmla="*/ 1093011 w 3407361"/>
              <a:gd name="connsiteY74" fmla="*/ 974514 h 1322177"/>
              <a:gd name="connsiteX75" fmla="*/ 1112061 w 3407361"/>
              <a:gd name="connsiteY75" fmla="*/ 964989 h 1322177"/>
              <a:gd name="connsiteX76" fmla="*/ 1090630 w 3407361"/>
              <a:gd name="connsiteY76" fmla="*/ 967371 h 1322177"/>
              <a:gd name="connsiteX77" fmla="*/ 1047767 w 3407361"/>
              <a:gd name="connsiteY77" fmla="*/ 976896 h 1322177"/>
              <a:gd name="connsiteX78" fmla="*/ 1026336 w 3407361"/>
              <a:gd name="connsiteY78" fmla="*/ 969752 h 1322177"/>
              <a:gd name="connsiteX79" fmla="*/ 997761 w 3407361"/>
              <a:gd name="connsiteY79" fmla="*/ 969752 h 1322177"/>
              <a:gd name="connsiteX80" fmla="*/ 988236 w 3407361"/>
              <a:gd name="connsiteY80" fmla="*/ 960227 h 1322177"/>
              <a:gd name="connsiteX81" fmla="*/ 1012048 w 3407361"/>
              <a:gd name="connsiteY81" fmla="*/ 948321 h 1322177"/>
              <a:gd name="connsiteX82" fmla="*/ 1062055 w 3407361"/>
              <a:gd name="connsiteY82" fmla="*/ 936414 h 1322177"/>
              <a:gd name="connsiteX83" fmla="*/ 1093011 w 3407361"/>
              <a:gd name="connsiteY83" fmla="*/ 929271 h 1322177"/>
              <a:gd name="connsiteX84" fmla="*/ 1116823 w 3407361"/>
              <a:gd name="connsiteY84" fmla="*/ 912602 h 1322177"/>
              <a:gd name="connsiteX85" fmla="*/ 1195405 w 3407361"/>
              <a:gd name="connsiteY85" fmla="*/ 895933 h 1322177"/>
              <a:gd name="connsiteX86" fmla="*/ 1214455 w 3407361"/>
              <a:gd name="connsiteY86" fmla="*/ 884027 h 1322177"/>
              <a:gd name="connsiteX87" fmla="*/ 1183498 w 3407361"/>
              <a:gd name="connsiteY87" fmla="*/ 879264 h 1322177"/>
              <a:gd name="connsiteX88" fmla="*/ 1114442 w 3407361"/>
              <a:gd name="connsiteY88" fmla="*/ 895933 h 1322177"/>
              <a:gd name="connsiteX89" fmla="*/ 1071580 w 3407361"/>
              <a:gd name="connsiteY89" fmla="*/ 907839 h 1322177"/>
              <a:gd name="connsiteX90" fmla="*/ 1047767 w 3407361"/>
              <a:gd name="connsiteY90" fmla="*/ 924508 h 1322177"/>
              <a:gd name="connsiteX91" fmla="*/ 1004905 w 3407361"/>
              <a:gd name="connsiteY91" fmla="*/ 931652 h 1322177"/>
              <a:gd name="connsiteX92" fmla="*/ 983473 w 3407361"/>
              <a:gd name="connsiteY92" fmla="*/ 926889 h 1322177"/>
              <a:gd name="connsiteX93" fmla="*/ 959661 w 3407361"/>
              <a:gd name="connsiteY93" fmla="*/ 931652 h 1322177"/>
              <a:gd name="connsiteX94" fmla="*/ 940611 w 3407361"/>
              <a:gd name="connsiteY94" fmla="*/ 917364 h 1322177"/>
              <a:gd name="connsiteX95" fmla="*/ 919180 w 3407361"/>
              <a:gd name="connsiteY95" fmla="*/ 910221 h 1322177"/>
              <a:gd name="connsiteX96" fmla="*/ 888223 w 3407361"/>
              <a:gd name="connsiteY96" fmla="*/ 910221 h 1322177"/>
              <a:gd name="connsiteX97" fmla="*/ 869173 w 3407361"/>
              <a:gd name="connsiteY97" fmla="*/ 917364 h 1322177"/>
              <a:gd name="connsiteX98" fmla="*/ 869173 w 3407361"/>
              <a:gd name="connsiteY98" fmla="*/ 898314 h 1322177"/>
              <a:gd name="connsiteX99" fmla="*/ 862030 w 3407361"/>
              <a:gd name="connsiteY99" fmla="*/ 872121 h 1322177"/>
              <a:gd name="connsiteX100" fmla="*/ 854886 w 3407361"/>
              <a:gd name="connsiteY100" fmla="*/ 841164 h 1322177"/>
              <a:gd name="connsiteX101" fmla="*/ 859648 w 3407361"/>
              <a:gd name="connsiteY101" fmla="*/ 812589 h 1322177"/>
              <a:gd name="connsiteX102" fmla="*/ 873936 w 3407361"/>
              <a:gd name="connsiteY102" fmla="*/ 791158 h 1322177"/>
              <a:gd name="connsiteX103" fmla="*/ 842980 w 3407361"/>
              <a:gd name="connsiteY103" fmla="*/ 817352 h 1322177"/>
              <a:gd name="connsiteX104" fmla="*/ 816786 w 3407361"/>
              <a:gd name="connsiteY104" fmla="*/ 817352 h 1322177"/>
              <a:gd name="connsiteX105" fmla="*/ 783448 w 3407361"/>
              <a:gd name="connsiteY105" fmla="*/ 819733 h 1322177"/>
              <a:gd name="connsiteX106" fmla="*/ 754873 w 3407361"/>
              <a:gd name="connsiteY106" fmla="*/ 812589 h 1322177"/>
              <a:gd name="connsiteX107" fmla="*/ 731061 w 3407361"/>
              <a:gd name="connsiteY107" fmla="*/ 791158 h 1322177"/>
              <a:gd name="connsiteX108" fmla="*/ 707248 w 3407361"/>
              <a:gd name="connsiteY108" fmla="*/ 784014 h 1322177"/>
              <a:gd name="connsiteX109" fmla="*/ 662005 w 3407361"/>
              <a:gd name="connsiteY109" fmla="*/ 791158 h 1322177"/>
              <a:gd name="connsiteX110" fmla="*/ 619142 w 3407361"/>
              <a:gd name="connsiteY110" fmla="*/ 798302 h 1322177"/>
              <a:gd name="connsiteX111" fmla="*/ 573898 w 3407361"/>
              <a:gd name="connsiteY111" fmla="*/ 805446 h 1322177"/>
              <a:gd name="connsiteX112" fmla="*/ 554848 w 3407361"/>
              <a:gd name="connsiteY112" fmla="*/ 793539 h 1322177"/>
              <a:gd name="connsiteX113" fmla="*/ 550086 w 3407361"/>
              <a:gd name="connsiteY113" fmla="*/ 776871 h 1322177"/>
              <a:gd name="connsiteX114" fmla="*/ 540561 w 3407361"/>
              <a:gd name="connsiteY114" fmla="*/ 753058 h 1322177"/>
              <a:gd name="connsiteX115" fmla="*/ 540561 w 3407361"/>
              <a:gd name="connsiteY115" fmla="*/ 753058 h 1322177"/>
              <a:gd name="connsiteX116" fmla="*/ 545323 w 3407361"/>
              <a:gd name="connsiteY116" fmla="*/ 805446 h 1322177"/>
              <a:gd name="connsiteX117" fmla="*/ 559611 w 3407361"/>
              <a:gd name="connsiteY117" fmla="*/ 822114 h 1322177"/>
              <a:gd name="connsiteX118" fmla="*/ 609617 w 3407361"/>
              <a:gd name="connsiteY118" fmla="*/ 826877 h 1322177"/>
              <a:gd name="connsiteX119" fmla="*/ 659623 w 3407361"/>
              <a:gd name="connsiteY119" fmla="*/ 814971 h 1322177"/>
              <a:gd name="connsiteX120" fmla="*/ 692961 w 3407361"/>
              <a:gd name="connsiteY120" fmla="*/ 810208 h 1322177"/>
              <a:gd name="connsiteX121" fmla="*/ 723917 w 3407361"/>
              <a:gd name="connsiteY121" fmla="*/ 817352 h 1322177"/>
              <a:gd name="connsiteX122" fmla="*/ 740586 w 3407361"/>
              <a:gd name="connsiteY122" fmla="*/ 843546 h 1322177"/>
              <a:gd name="connsiteX123" fmla="*/ 766780 w 3407361"/>
              <a:gd name="connsiteY123" fmla="*/ 843546 h 1322177"/>
              <a:gd name="connsiteX124" fmla="*/ 802498 w 3407361"/>
              <a:gd name="connsiteY124" fmla="*/ 838783 h 1322177"/>
              <a:gd name="connsiteX125" fmla="*/ 831073 w 3407361"/>
              <a:gd name="connsiteY125" fmla="*/ 848308 h 1322177"/>
              <a:gd name="connsiteX126" fmla="*/ 838217 w 3407361"/>
              <a:gd name="connsiteY126" fmla="*/ 893552 h 1322177"/>
              <a:gd name="connsiteX127" fmla="*/ 850123 w 3407361"/>
              <a:gd name="connsiteY127" fmla="*/ 931652 h 1322177"/>
              <a:gd name="connsiteX128" fmla="*/ 850123 w 3407361"/>
              <a:gd name="connsiteY128" fmla="*/ 948321 h 1322177"/>
              <a:gd name="connsiteX129" fmla="*/ 840598 w 3407361"/>
              <a:gd name="connsiteY129" fmla="*/ 964989 h 1322177"/>
              <a:gd name="connsiteX130" fmla="*/ 823930 w 3407361"/>
              <a:gd name="connsiteY130" fmla="*/ 974514 h 1322177"/>
              <a:gd name="connsiteX131" fmla="*/ 802498 w 3407361"/>
              <a:gd name="connsiteY131" fmla="*/ 979277 h 1322177"/>
              <a:gd name="connsiteX132" fmla="*/ 781067 w 3407361"/>
              <a:gd name="connsiteY132" fmla="*/ 979277 h 1322177"/>
              <a:gd name="connsiteX133" fmla="*/ 769161 w 3407361"/>
              <a:gd name="connsiteY133" fmla="*/ 988802 h 1322177"/>
              <a:gd name="connsiteX134" fmla="*/ 769161 w 3407361"/>
              <a:gd name="connsiteY134" fmla="*/ 988802 h 1322177"/>
              <a:gd name="connsiteX135" fmla="*/ 800117 w 3407361"/>
              <a:gd name="connsiteY135" fmla="*/ 991183 h 1322177"/>
              <a:gd name="connsiteX136" fmla="*/ 816786 w 3407361"/>
              <a:gd name="connsiteY136" fmla="*/ 1003089 h 1322177"/>
              <a:gd name="connsiteX137" fmla="*/ 838217 w 3407361"/>
              <a:gd name="connsiteY137" fmla="*/ 993564 h 1322177"/>
              <a:gd name="connsiteX138" fmla="*/ 838217 w 3407361"/>
              <a:gd name="connsiteY138" fmla="*/ 993564 h 1322177"/>
              <a:gd name="connsiteX139" fmla="*/ 864411 w 3407361"/>
              <a:gd name="connsiteY139" fmla="*/ 995946 h 1322177"/>
              <a:gd name="connsiteX140" fmla="*/ 881080 w 3407361"/>
              <a:gd name="connsiteY140" fmla="*/ 984039 h 1322177"/>
              <a:gd name="connsiteX141" fmla="*/ 909655 w 3407361"/>
              <a:gd name="connsiteY141" fmla="*/ 1022139 h 1322177"/>
              <a:gd name="connsiteX142" fmla="*/ 909655 w 3407361"/>
              <a:gd name="connsiteY142" fmla="*/ 1062621 h 1322177"/>
              <a:gd name="connsiteX143" fmla="*/ 902511 w 3407361"/>
              <a:gd name="connsiteY143" fmla="*/ 1084052 h 1322177"/>
              <a:gd name="connsiteX144" fmla="*/ 881080 w 3407361"/>
              <a:gd name="connsiteY144" fmla="*/ 1105483 h 1322177"/>
              <a:gd name="connsiteX145" fmla="*/ 842980 w 3407361"/>
              <a:gd name="connsiteY145" fmla="*/ 1119771 h 1322177"/>
              <a:gd name="connsiteX146" fmla="*/ 828692 w 3407361"/>
              <a:gd name="connsiteY146" fmla="*/ 1136439 h 1322177"/>
              <a:gd name="connsiteX147" fmla="*/ 812023 w 3407361"/>
              <a:gd name="connsiteY147" fmla="*/ 1157871 h 1322177"/>
              <a:gd name="connsiteX148" fmla="*/ 783448 w 3407361"/>
              <a:gd name="connsiteY148" fmla="*/ 1165014 h 1322177"/>
              <a:gd name="connsiteX149" fmla="*/ 766780 w 3407361"/>
              <a:gd name="connsiteY149" fmla="*/ 1172158 h 1322177"/>
              <a:gd name="connsiteX150" fmla="*/ 752492 w 3407361"/>
              <a:gd name="connsiteY150" fmla="*/ 1174539 h 1322177"/>
              <a:gd name="connsiteX151" fmla="*/ 745348 w 3407361"/>
              <a:gd name="connsiteY151" fmla="*/ 1160252 h 1322177"/>
              <a:gd name="connsiteX152" fmla="*/ 745348 w 3407361"/>
              <a:gd name="connsiteY152" fmla="*/ 1160252 h 1322177"/>
              <a:gd name="connsiteX153" fmla="*/ 735823 w 3407361"/>
              <a:gd name="connsiteY153" fmla="*/ 1186446 h 1322177"/>
              <a:gd name="connsiteX154" fmla="*/ 716773 w 3407361"/>
              <a:gd name="connsiteY154" fmla="*/ 1200733 h 1322177"/>
              <a:gd name="connsiteX155" fmla="*/ 700105 w 3407361"/>
              <a:gd name="connsiteY155" fmla="*/ 1207877 h 1322177"/>
              <a:gd name="connsiteX156" fmla="*/ 700105 w 3407361"/>
              <a:gd name="connsiteY156" fmla="*/ 1186446 h 1322177"/>
              <a:gd name="connsiteX157" fmla="*/ 688198 w 3407361"/>
              <a:gd name="connsiteY157" fmla="*/ 1165014 h 1322177"/>
              <a:gd name="connsiteX158" fmla="*/ 690580 w 3407361"/>
              <a:gd name="connsiteY158" fmla="*/ 1210258 h 1322177"/>
              <a:gd name="connsiteX159" fmla="*/ 678673 w 3407361"/>
              <a:gd name="connsiteY159" fmla="*/ 1226927 h 1322177"/>
              <a:gd name="connsiteX160" fmla="*/ 669148 w 3407361"/>
              <a:gd name="connsiteY160" fmla="*/ 1217402 h 1322177"/>
              <a:gd name="connsiteX161" fmla="*/ 647717 w 3407361"/>
              <a:gd name="connsiteY161" fmla="*/ 1210258 h 1322177"/>
              <a:gd name="connsiteX162" fmla="*/ 631048 w 3407361"/>
              <a:gd name="connsiteY162" fmla="*/ 1205496 h 1322177"/>
              <a:gd name="connsiteX163" fmla="*/ 614380 w 3407361"/>
              <a:gd name="connsiteY163" fmla="*/ 1234071 h 1322177"/>
              <a:gd name="connsiteX164" fmla="*/ 588186 w 3407361"/>
              <a:gd name="connsiteY164" fmla="*/ 1248358 h 1322177"/>
              <a:gd name="connsiteX165" fmla="*/ 566755 w 3407361"/>
              <a:gd name="connsiteY165" fmla="*/ 1274552 h 1322177"/>
              <a:gd name="connsiteX166" fmla="*/ 557230 w 3407361"/>
              <a:gd name="connsiteY166" fmla="*/ 1288840 h 1322177"/>
              <a:gd name="connsiteX167" fmla="*/ 545324 w 3407361"/>
              <a:gd name="connsiteY167" fmla="*/ 1307889 h 1322177"/>
              <a:gd name="connsiteX168" fmla="*/ 514367 w 3407361"/>
              <a:gd name="connsiteY168" fmla="*/ 1322177 h 1322177"/>
              <a:gd name="connsiteX169" fmla="*/ 488173 w 3407361"/>
              <a:gd name="connsiteY169" fmla="*/ 1310271 h 1322177"/>
              <a:gd name="connsiteX170" fmla="*/ 471505 w 3407361"/>
              <a:gd name="connsiteY170" fmla="*/ 1300746 h 1322177"/>
              <a:gd name="connsiteX171" fmla="*/ 452455 w 3407361"/>
              <a:gd name="connsiteY171" fmla="*/ 1295983 h 1322177"/>
              <a:gd name="connsiteX172" fmla="*/ 431023 w 3407361"/>
              <a:gd name="connsiteY172" fmla="*/ 1279314 h 1322177"/>
              <a:gd name="connsiteX173" fmla="*/ 431023 w 3407361"/>
              <a:gd name="connsiteY173" fmla="*/ 1279314 h 1322177"/>
              <a:gd name="connsiteX174" fmla="*/ 431023 w 3407361"/>
              <a:gd name="connsiteY174" fmla="*/ 1279314 h 1322177"/>
              <a:gd name="connsiteX175" fmla="*/ 397686 w 3407361"/>
              <a:gd name="connsiteY175" fmla="*/ 1241214 h 1322177"/>
              <a:gd name="connsiteX176" fmla="*/ 388161 w 3407361"/>
              <a:gd name="connsiteY176" fmla="*/ 1229308 h 1322177"/>
              <a:gd name="connsiteX177" fmla="*/ 378636 w 3407361"/>
              <a:gd name="connsiteY177" fmla="*/ 1231689 h 1322177"/>
              <a:gd name="connsiteX178" fmla="*/ 378636 w 3407361"/>
              <a:gd name="connsiteY178" fmla="*/ 1217402 h 1322177"/>
              <a:gd name="connsiteX179" fmla="*/ 373873 w 3407361"/>
              <a:gd name="connsiteY179" fmla="*/ 1203114 h 1322177"/>
              <a:gd name="connsiteX180" fmla="*/ 357205 w 3407361"/>
              <a:gd name="connsiteY180" fmla="*/ 1207877 h 1322177"/>
              <a:gd name="connsiteX181" fmla="*/ 350061 w 3407361"/>
              <a:gd name="connsiteY181" fmla="*/ 1186446 h 1322177"/>
              <a:gd name="connsiteX182" fmla="*/ 335773 w 3407361"/>
              <a:gd name="connsiteY182" fmla="*/ 1167396 h 1322177"/>
              <a:gd name="connsiteX183" fmla="*/ 350061 w 3407361"/>
              <a:gd name="connsiteY183" fmla="*/ 1155489 h 1322177"/>
              <a:gd name="connsiteX184" fmla="*/ 342917 w 3407361"/>
              <a:gd name="connsiteY184" fmla="*/ 1131677 h 1322177"/>
              <a:gd name="connsiteX185" fmla="*/ 326248 w 3407361"/>
              <a:gd name="connsiteY185" fmla="*/ 1119771 h 1322177"/>
              <a:gd name="connsiteX186" fmla="*/ 333392 w 3407361"/>
              <a:gd name="connsiteY186" fmla="*/ 1103102 h 1322177"/>
              <a:gd name="connsiteX187" fmla="*/ 345298 w 3407361"/>
              <a:gd name="connsiteY187" fmla="*/ 1105483 h 1322177"/>
              <a:gd name="connsiteX188" fmla="*/ 373873 w 3407361"/>
              <a:gd name="connsiteY188" fmla="*/ 1110246 h 1322177"/>
              <a:gd name="connsiteX189" fmla="*/ 371492 w 3407361"/>
              <a:gd name="connsiteY189" fmla="*/ 1086433 h 1322177"/>
              <a:gd name="connsiteX190" fmla="*/ 397686 w 3407361"/>
              <a:gd name="connsiteY190" fmla="*/ 1067383 h 1322177"/>
              <a:gd name="connsiteX191" fmla="*/ 402449 w 3407361"/>
              <a:gd name="connsiteY191" fmla="*/ 1010233 h 1322177"/>
              <a:gd name="connsiteX192" fmla="*/ 364348 w 3407361"/>
              <a:gd name="connsiteY192" fmla="*/ 969752 h 1322177"/>
              <a:gd name="connsiteX193" fmla="*/ 345298 w 3407361"/>
              <a:gd name="connsiteY193" fmla="*/ 934033 h 1322177"/>
              <a:gd name="connsiteX194" fmla="*/ 307198 w 3407361"/>
              <a:gd name="connsiteY194" fmla="*/ 900696 h 1322177"/>
              <a:gd name="connsiteX195" fmla="*/ 302436 w 3407361"/>
              <a:gd name="connsiteY195" fmla="*/ 834021 h 1322177"/>
              <a:gd name="connsiteX196" fmla="*/ 321486 w 3407361"/>
              <a:gd name="connsiteY196" fmla="*/ 805446 h 1322177"/>
              <a:gd name="connsiteX197" fmla="*/ 321486 w 3407361"/>
              <a:gd name="connsiteY197" fmla="*/ 805446 h 1322177"/>
              <a:gd name="connsiteX198" fmla="*/ 304817 w 3407361"/>
              <a:gd name="connsiteY198" fmla="*/ 769727 h 1322177"/>
              <a:gd name="connsiteX199" fmla="*/ 283386 w 3407361"/>
              <a:gd name="connsiteY199" fmla="*/ 755439 h 1322177"/>
              <a:gd name="connsiteX200" fmla="*/ 276242 w 3407361"/>
              <a:gd name="connsiteY200" fmla="*/ 738771 h 1322177"/>
              <a:gd name="connsiteX201" fmla="*/ 259573 w 3407361"/>
              <a:gd name="connsiteY201" fmla="*/ 717339 h 1322177"/>
              <a:gd name="connsiteX202" fmla="*/ 240523 w 3407361"/>
              <a:gd name="connsiteY202" fmla="*/ 693527 h 1322177"/>
              <a:gd name="connsiteX203" fmla="*/ 214330 w 3407361"/>
              <a:gd name="connsiteY203" fmla="*/ 684002 h 1322177"/>
              <a:gd name="connsiteX204" fmla="*/ 138130 w 3407361"/>
              <a:gd name="connsiteY204" fmla="*/ 605421 h 1322177"/>
              <a:gd name="connsiteX205" fmla="*/ 71455 w 3407361"/>
              <a:gd name="connsiteY205" fmla="*/ 493502 h 1322177"/>
              <a:gd name="connsiteX206" fmla="*/ 59548 w 3407361"/>
              <a:gd name="connsiteY206" fmla="*/ 436352 h 1322177"/>
              <a:gd name="connsiteX207" fmla="*/ 28592 w 3407361"/>
              <a:gd name="connsiteY207" fmla="*/ 386346 h 1322177"/>
              <a:gd name="connsiteX208" fmla="*/ 28592 w 3407361"/>
              <a:gd name="connsiteY208" fmla="*/ 355389 h 1322177"/>
              <a:gd name="connsiteX209" fmla="*/ 9542 w 3407361"/>
              <a:gd name="connsiteY209" fmla="*/ 305383 h 1322177"/>
              <a:gd name="connsiteX210" fmla="*/ 11923 w 3407361"/>
              <a:gd name="connsiteY210" fmla="*/ 272046 h 1322177"/>
              <a:gd name="connsiteX211" fmla="*/ 4780 w 3407361"/>
              <a:gd name="connsiteY211" fmla="*/ 229183 h 1322177"/>
              <a:gd name="connsiteX212" fmla="*/ 11922 w 3407361"/>
              <a:gd name="connsiteY212" fmla="*/ 202989 h 1322177"/>
              <a:gd name="connsiteX213" fmla="*/ 19066 w 3407361"/>
              <a:gd name="connsiteY213" fmla="*/ 167271 h 1322177"/>
              <a:gd name="connsiteX214" fmla="*/ 9541 w 3407361"/>
              <a:gd name="connsiteY214" fmla="*/ 112502 h 1322177"/>
              <a:gd name="connsiteX215" fmla="*/ 17 w 3407361"/>
              <a:gd name="connsiteY215" fmla="*/ 81546 h 1322177"/>
              <a:gd name="connsiteX216" fmla="*/ 26210 w 3407361"/>
              <a:gd name="connsiteY216" fmla="*/ 62496 h 1322177"/>
              <a:gd name="connsiteX217" fmla="*/ 35736 w 3407361"/>
              <a:gd name="connsiteY217" fmla="*/ 10108 h 1322177"/>
              <a:gd name="connsiteX218" fmla="*/ 3407361 w 3407361"/>
              <a:gd name="connsiteY218" fmla="*/ 0 h 1322177"/>
              <a:gd name="connsiteX219" fmla="*/ 3395185 w 3407361"/>
              <a:gd name="connsiteY219" fmla="*/ 850419 h 1322177"/>
              <a:gd name="connsiteX0" fmla="*/ 3395185 w 3407361"/>
              <a:gd name="connsiteY0" fmla="*/ 850419 h 1322177"/>
              <a:gd name="connsiteX1" fmla="*/ 3312379 w 3407361"/>
              <a:gd name="connsiteY1" fmla="*/ 890003 h 1322177"/>
              <a:gd name="connsiteX2" fmla="*/ 3139850 w 3407361"/>
              <a:gd name="connsiteY2" fmla="*/ 898630 h 1322177"/>
              <a:gd name="connsiteX3" fmla="*/ 2846552 w 3407361"/>
              <a:gd name="connsiteY3" fmla="*/ 907256 h 1322177"/>
              <a:gd name="connsiteX4" fmla="*/ 2544628 w 3407361"/>
              <a:gd name="connsiteY4" fmla="*/ 907256 h 1322177"/>
              <a:gd name="connsiteX5" fmla="*/ 2346220 w 3407361"/>
              <a:gd name="connsiteY5" fmla="*/ 933135 h 1322177"/>
              <a:gd name="connsiteX6" fmla="*/ 2173692 w 3407361"/>
              <a:gd name="connsiteY6" fmla="*/ 976267 h 1322177"/>
              <a:gd name="connsiteX7" fmla="*/ 2033605 w 3407361"/>
              <a:gd name="connsiteY7" fmla="*/ 974514 h 1322177"/>
              <a:gd name="connsiteX8" fmla="*/ 1995505 w 3407361"/>
              <a:gd name="connsiteY8" fmla="*/ 943558 h 1322177"/>
              <a:gd name="connsiteX9" fmla="*/ 1962167 w 3407361"/>
              <a:gd name="connsiteY9" fmla="*/ 914983 h 1322177"/>
              <a:gd name="connsiteX10" fmla="*/ 1921686 w 3407361"/>
              <a:gd name="connsiteY10" fmla="*/ 893552 h 1322177"/>
              <a:gd name="connsiteX11" fmla="*/ 1905017 w 3407361"/>
              <a:gd name="connsiteY11" fmla="*/ 888789 h 1322177"/>
              <a:gd name="connsiteX12" fmla="*/ 1905017 w 3407361"/>
              <a:gd name="connsiteY12" fmla="*/ 888789 h 1322177"/>
              <a:gd name="connsiteX13" fmla="*/ 1933592 w 3407361"/>
              <a:gd name="connsiteY13" fmla="*/ 881646 h 1322177"/>
              <a:gd name="connsiteX14" fmla="*/ 1952642 w 3407361"/>
              <a:gd name="connsiteY14" fmla="*/ 874502 h 1322177"/>
              <a:gd name="connsiteX15" fmla="*/ 1933592 w 3407361"/>
              <a:gd name="connsiteY15" fmla="*/ 864977 h 1322177"/>
              <a:gd name="connsiteX16" fmla="*/ 1900255 w 3407361"/>
              <a:gd name="connsiteY16" fmla="*/ 855452 h 1322177"/>
              <a:gd name="connsiteX17" fmla="*/ 1871680 w 3407361"/>
              <a:gd name="connsiteY17" fmla="*/ 841164 h 1322177"/>
              <a:gd name="connsiteX18" fmla="*/ 1840723 w 3407361"/>
              <a:gd name="connsiteY18" fmla="*/ 824496 h 1322177"/>
              <a:gd name="connsiteX19" fmla="*/ 1819292 w 3407361"/>
              <a:gd name="connsiteY19" fmla="*/ 810208 h 1322177"/>
              <a:gd name="connsiteX20" fmla="*/ 1814530 w 3407361"/>
              <a:gd name="connsiteY20" fmla="*/ 791158 h 1322177"/>
              <a:gd name="connsiteX21" fmla="*/ 1843105 w 3407361"/>
              <a:gd name="connsiteY21" fmla="*/ 800683 h 1322177"/>
              <a:gd name="connsiteX22" fmla="*/ 1843105 w 3407361"/>
              <a:gd name="connsiteY22" fmla="*/ 800683 h 1322177"/>
              <a:gd name="connsiteX23" fmla="*/ 1871680 w 3407361"/>
              <a:gd name="connsiteY23" fmla="*/ 803064 h 1322177"/>
              <a:gd name="connsiteX24" fmla="*/ 1916923 w 3407361"/>
              <a:gd name="connsiteY24" fmla="*/ 812589 h 1322177"/>
              <a:gd name="connsiteX25" fmla="*/ 1916923 w 3407361"/>
              <a:gd name="connsiteY25" fmla="*/ 812589 h 1322177"/>
              <a:gd name="connsiteX26" fmla="*/ 1897873 w 3407361"/>
              <a:gd name="connsiteY26" fmla="*/ 781633 h 1322177"/>
              <a:gd name="connsiteX27" fmla="*/ 1862155 w 3407361"/>
              <a:gd name="connsiteY27" fmla="*/ 788777 h 1322177"/>
              <a:gd name="connsiteX28" fmla="*/ 1838342 w 3407361"/>
              <a:gd name="connsiteY28" fmla="*/ 781633 h 1322177"/>
              <a:gd name="connsiteX29" fmla="*/ 1812148 w 3407361"/>
              <a:gd name="connsiteY29" fmla="*/ 779252 h 1322177"/>
              <a:gd name="connsiteX30" fmla="*/ 1785955 w 3407361"/>
              <a:gd name="connsiteY30" fmla="*/ 788777 h 1322177"/>
              <a:gd name="connsiteX31" fmla="*/ 1757380 w 3407361"/>
              <a:gd name="connsiteY31" fmla="*/ 795921 h 1322177"/>
              <a:gd name="connsiteX32" fmla="*/ 1728805 w 3407361"/>
              <a:gd name="connsiteY32" fmla="*/ 795921 h 1322177"/>
              <a:gd name="connsiteX33" fmla="*/ 1702611 w 3407361"/>
              <a:gd name="connsiteY33" fmla="*/ 781633 h 1322177"/>
              <a:gd name="connsiteX34" fmla="*/ 1678798 w 3407361"/>
              <a:gd name="connsiteY34" fmla="*/ 793539 h 1322177"/>
              <a:gd name="connsiteX35" fmla="*/ 1664511 w 3407361"/>
              <a:gd name="connsiteY35" fmla="*/ 788777 h 1322177"/>
              <a:gd name="connsiteX36" fmla="*/ 1628792 w 3407361"/>
              <a:gd name="connsiteY36" fmla="*/ 795921 h 1322177"/>
              <a:gd name="connsiteX37" fmla="*/ 1593073 w 3407361"/>
              <a:gd name="connsiteY37" fmla="*/ 795921 h 1322177"/>
              <a:gd name="connsiteX38" fmla="*/ 1569261 w 3407361"/>
              <a:gd name="connsiteY38" fmla="*/ 791158 h 1322177"/>
              <a:gd name="connsiteX39" fmla="*/ 1547830 w 3407361"/>
              <a:gd name="connsiteY39" fmla="*/ 776871 h 1322177"/>
              <a:gd name="connsiteX40" fmla="*/ 1547830 w 3407361"/>
              <a:gd name="connsiteY40" fmla="*/ 762583 h 1322177"/>
              <a:gd name="connsiteX41" fmla="*/ 1524017 w 3407361"/>
              <a:gd name="connsiteY41" fmla="*/ 798302 h 1322177"/>
              <a:gd name="connsiteX42" fmla="*/ 1528780 w 3407361"/>
              <a:gd name="connsiteY42" fmla="*/ 819733 h 1322177"/>
              <a:gd name="connsiteX43" fmla="*/ 1533542 w 3407361"/>
              <a:gd name="connsiteY43" fmla="*/ 836402 h 1322177"/>
              <a:gd name="connsiteX44" fmla="*/ 1578786 w 3407361"/>
              <a:gd name="connsiteY44" fmla="*/ 822114 h 1322177"/>
              <a:gd name="connsiteX45" fmla="*/ 1614505 w 3407361"/>
              <a:gd name="connsiteY45" fmla="*/ 819733 h 1322177"/>
              <a:gd name="connsiteX46" fmla="*/ 1654986 w 3407361"/>
              <a:gd name="connsiteY46" fmla="*/ 812589 h 1322177"/>
              <a:gd name="connsiteX47" fmla="*/ 1676417 w 3407361"/>
              <a:gd name="connsiteY47" fmla="*/ 812589 h 1322177"/>
              <a:gd name="connsiteX48" fmla="*/ 1702611 w 3407361"/>
              <a:gd name="connsiteY48" fmla="*/ 810208 h 1322177"/>
              <a:gd name="connsiteX49" fmla="*/ 1728805 w 3407361"/>
              <a:gd name="connsiteY49" fmla="*/ 826877 h 1322177"/>
              <a:gd name="connsiteX50" fmla="*/ 1750236 w 3407361"/>
              <a:gd name="connsiteY50" fmla="*/ 826877 h 1322177"/>
              <a:gd name="connsiteX51" fmla="*/ 1781192 w 3407361"/>
              <a:gd name="connsiteY51" fmla="*/ 836402 h 1322177"/>
              <a:gd name="connsiteX52" fmla="*/ 1795480 w 3407361"/>
              <a:gd name="connsiteY52" fmla="*/ 845927 h 1322177"/>
              <a:gd name="connsiteX53" fmla="*/ 1795480 w 3407361"/>
              <a:gd name="connsiteY53" fmla="*/ 864977 h 1322177"/>
              <a:gd name="connsiteX54" fmla="*/ 1724042 w 3407361"/>
              <a:gd name="connsiteY54" fmla="*/ 862596 h 1322177"/>
              <a:gd name="connsiteX55" fmla="*/ 1635936 w 3407361"/>
              <a:gd name="connsiteY55" fmla="*/ 872121 h 1322177"/>
              <a:gd name="connsiteX56" fmla="*/ 1550211 w 3407361"/>
              <a:gd name="connsiteY56" fmla="*/ 879264 h 1322177"/>
              <a:gd name="connsiteX57" fmla="*/ 1440673 w 3407361"/>
              <a:gd name="connsiteY57" fmla="*/ 903077 h 1322177"/>
              <a:gd name="connsiteX58" fmla="*/ 1340661 w 3407361"/>
              <a:gd name="connsiteY58" fmla="*/ 931652 h 1322177"/>
              <a:gd name="connsiteX59" fmla="*/ 1252555 w 3407361"/>
              <a:gd name="connsiteY59" fmla="*/ 974514 h 1322177"/>
              <a:gd name="connsiteX60" fmla="*/ 1193023 w 3407361"/>
              <a:gd name="connsiteY60" fmla="*/ 1007852 h 1322177"/>
              <a:gd name="connsiteX61" fmla="*/ 1157305 w 3407361"/>
              <a:gd name="connsiteY61" fmla="*/ 1029283 h 1322177"/>
              <a:gd name="connsiteX62" fmla="*/ 1069196 w 3407361"/>
              <a:gd name="connsiteY62" fmla="*/ 1057859 h 1322177"/>
              <a:gd name="connsiteX63" fmla="*/ 1043004 w 3407361"/>
              <a:gd name="connsiteY63" fmla="*/ 1065002 h 1322177"/>
              <a:gd name="connsiteX64" fmla="*/ 1035861 w 3407361"/>
              <a:gd name="connsiteY64" fmla="*/ 1045952 h 1322177"/>
              <a:gd name="connsiteX65" fmla="*/ 1031099 w 3407361"/>
              <a:gd name="connsiteY65" fmla="*/ 1029283 h 1322177"/>
              <a:gd name="connsiteX66" fmla="*/ 1007286 w 3407361"/>
              <a:gd name="connsiteY66" fmla="*/ 1010233 h 1322177"/>
              <a:gd name="connsiteX67" fmla="*/ 1007286 w 3407361"/>
              <a:gd name="connsiteY67" fmla="*/ 1010233 h 1322177"/>
              <a:gd name="connsiteX68" fmla="*/ 1038242 w 3407361"/>
              <a:gd name="connsiteY68" fmla="*/ 988802 h 1322177"/>
              <a:gd name="connsiteX69" fmla="*/ 1059673 w 3407361"/>
              <a:gd name="connsiteY69" fmla="*/ 995946 h 1322177"/>
              <a:gd name="connsiteX70" fmla="*/ 1069198 w 3407361"/>
              <a:gd name="connsiteY70" fmla="*/ 1024521 h 1322177"/>
              <a:gd name="connsiteX71" fmla="*/ 1085867 w 3407361"/>
              <a:gd name="connsiteY71" fmla="*/ 1022139 h 1322177"/>
              <a:gd name="connsiteX72" fmla="*/ 1083486 w 3407361"/>
              <a:gd name="connsiteY72" fmla="*/ 1003089 h 1322177"/>
              <a:gd name="connsiteX73" fmla="*/ 1083486 w 3407361"/>
              <a:gd name="connsiteY73" fmla="*/ 1003089 h 1322177"/>
              <a:gd name="connsiteX74" fmla="*/ 1093011 w 3407361"/>
              <a:gd name="connsiteY74" fmla="*/ 974514 h 1322177"/>
              <a:gd name="connsiteX75" fmla="*/ 1112061 w 3407361"/>
              <a:gd name="connsiteY75" fmla="*/ 964989 h 1322177"/>
              <a:gd name="connsiteX76" fmla="*/ 1090630 w 3407361"/>
              <a:gd name="connsiteY76" fmla="*/ 967371 h 1322177"/>
              <a:gd name="connsiteX77" fmla="*/ 1047767 w 3407361"/>
              <a:gd name="connsiteY77" fmla="*/ 976896 h 1322177"/>
              <a:gd name="connsiteX78" fmla="*/ 1026336 w 3407361"/>
              <a:gd name="connsiteY78" fmla="*/ 969752 h 1322177"/>
              <a:gd name="connsiteX79" fmla="*/ 997761 w 3407361"/>
              <a:gd name="connsiteY79" fmla="*/ 969752 h 1322177"/>
              <a:gd name="connsiteX80" fmla="*/ 988236 w 3407361"/>
              <a:gd name="connsiteY80" fmla="*/ 960227 h 1322177"/>
              <a:gd name="connsiteX81" fmla="*/ 1012048 w 3407361"/>
              <a:gd name="connsiteY81" fmla="*/ 948321 h 1322177"/>
              <a:gd name="connsiteX82" fmla="*/ 1062055 w 3407361"/>
              <a:gd name="connsiteY82" fmla="*/ 936414 h 1322177"/>
              <a:gd name="connsiteX83" fmla="*/ 1093011 w 3407361"/>
              <a:gd name="connsiteY83" fmla="*/ 929271 h 1322177"/>
              <a:gd name="connsiteX84" fmla="*/ 1116823 w 3407361"/>
              <a:gd name="connsiteY84" fmla="*/ 912602 h 1322177"/>
              <a:gd name="connsiteX85" fmla="*/ 1195405 w 3407361"/>
              <a:gd name="connsiteY85" fmla="*/ 895933 h 1322177"/>
              <a:gd name="connsiteX86" fmla="*/ 1214455 w 3407361"/>
              <a:gd name="connsiteY86" fmla="*/ 884027 h 1322177"/>
              <a:gd name="connsiteX87" fmla="*/ 1183498 w 3407361"/>
              <a:gd name="connsiteY87" fmla="*/ 879264 h 1322177"/>
              <a:gd name="connsiteX88" fmla="*/ 1114442 w 3407361"/>
              <a:gd name="connsiteY88" fmla="*/ 895933 h 1322177"/>
              <a:gd name="connsiteX89" fmla="*/ 1071580 w 3407361"/>
              <a:gd name="connsiteY89" fmla="*/ 907839 h 1322177"/>
              <a:gd name="connsiteX90" fmla="*/ 1047767 w 3407361"/>
              <a:gd name="connsiteY90" fmla="*/ 924508 h 1322177"/>
              <a:gd name="connsiteX91" fmla="*/ 1004905 w 3407361"/>
              <a:gd name="connsiteY91" fmla="*/ 931652 h 1322177"/>
              <a:gd name="connsiteX92" fmla="*/ 983473 w 3407361"/>
              <a:gd name="connsiteY92" fmla="*/ 926889 h 1322177"/>
              <a:gd name="connsiteX93" fmla="*/ 959661 w 3407361"/>
              <a:gd name="connsiteY93" fmla="*/ 931652 h 1322177"/>
              <a:gd name="connsiteX94" fmla="*/ 940611 w 3407361"/>
              <a:gd name="connsiteY94" fmla="*/ 917364 h 1322177"/>
              <a:gd name="connsiteX95" fmla="*/ 919180 w 3407361"/>
              <a:gd name="connsiteY95" fmla="*/ 910221 h 1322177"/>
              <a:gd name="connsiteX96" fmla="*/ 888223 w 3407361"/>
              <a:gd name="connsiteY96" fmla="*/ 910221 h 1322177"/>
              <a:gd name="connsiteX97" fmla="*/ 869173 w 3407361"/>
              <a:gd name="connsiteY97" fmla="*/ 917364 h 1322177"/>
              <a:gd name="connsiteX98" fmla="*/ 869173 w 3407361"/>
              <a:gd name="connsiteY98" fmla="*/ 898314 h 1322177"/>
              <a:gd name="connsiteX99" fmla="*/ 862030 w 3407361"/>
              <a:gd name="connsiteY99" fmla="*/ 872121 h 1322177"/>
              <a:gd name="connsiteX100" fmla="*/ 854886 w 3407361"/>
              <a:gd name="connsiteY100" fmla="*/ 841164 h 1322177"/>
              <a:gd name="connsiteX101" fmla="*/ 859648 w 3407361"/>
              <a:gd name="connsiteY101" fmla="*/ 812589 h 1322177"/>
              <a:gd name="connsiteX102" fmla="*/ 873936 w 3407361"/>
              <a:gd name="connsiteY102" fmla="*/ 791158 h 1322177"/>
              <a:gd name="connsiteX103" fmla="*/ 842980 w 3407361"/>
              <a:gd name="connsiteY103" fmla="*/ 817352 h 1322177"/>
              <a:gd name="connsiteX104" fmla="*/ 816786 w 3407361"/>
              <a:gd name="connsiteY104" fmla="*/ 817352 h 1322177"/>
              <a:gd name="connsiteX105" fmla="*/ 783448 w 3407361"/>
              <a:gd name="connsiteY105" fmla="*/ 819733 h 1322177"/>
              <a:gd name="connsiteX106" fmla="*/ 754873 w 3407361"/>
              <a:gd name="connsiteY106" fmla="*/ 812589 h 1322177"/>
              <a:gd name="connsiteX107" fmla="*/ 731061 w 3407361"/>
              <a:gd name="connsiteY107" fmla="*/ 791158 h 1322177"/>
              <a:gd name="connsiteX108" fmla="*/ 707248 w 3407361"/>
              <a:gd name="connsiteY108" fmla="*/ 784014 h 1322177"/>
              <a:gd name="connsiteX109" fmla="*/ 662005 w 3407361"/>
              <a:gd name="connsiteY109" fmla="*/ 791158 h 1322177"/>
              <a:gd name="connsiteX110" fmla="*/ 619142 w 3407361"/>
              <a:gd name="connsiteY110" fmla="*/ 798302 h 1322177"/>
              <a:gd name="connsiteX111" fmla="*/ 573898 w 3407361"/>
              <a:gd name="connsiteY111" fmla="*/ 805446 h 1322177"/>
              <a:gd name="connsiteX112" fmla="*/ 554848 w 3407361"/>
              <a:gd name="connsiteY112" fmla="*/ 793539 h 1322177"/>
              <a:gd name="connsiteX113" fmla="*/ 550086 w 3407361"/>
              <a:gd name="connsiteY113" fmla="*/ 776871 h 1322177"/>
              <a:gd name="connsiteX114" fmla="*/ 540561 w 3407361"/>
              <a:gd name="connsiteY114" fmla="*/ 753058 h 1322177"/>
              <a:gd name="connsiteX115" fmla="*/ 540561 w 3407361"/>
              <a:gd name="connsiteY115" fmla="*/ 753058 h 1322177"/>
              <a:gd name="connsiteX116" fmla="*/ 545323 w 3407361"/>
              <a:gd name="connsiteY116" fmla="*/ 805446 h 1322177"/>
              <a:gd name="connsiteX117" fmla="*/ 559611 w 3407361"/>
              <a:gd name="connsiteY117" fmla="*/ 822114 h 1322177"/>
              <a:gd name="connsiteX118" fmla="*/ 609617 w 3407361"/>
              <a:gd name="connsiteY118" fmla="*/ 826877 h 1322177"/>
              <a:gd name="connsiteX119" fmla="*/ 659623 w 3407361"/>
              <a:gd name="connsiteY119" fmla="*/ 814971 h 1322177"/>
              <a:gd name="connsiteX120" fmla="*/ 692961 w 3407361"/>
              <a:gd name="connsiteY120" fmla="*/ 810208 h 1322177"/>
              <a:gd name="connsiteX121" fmla="*/ 723917 w 3407361"/>
              <a:gd name="connsiteY121" fmla="*/ 817352 h 1322177"/>
              <a:gd name="connsiteX122" fmla="*/ 740586 w 3407361"/>
              <a:gd name="connsiteY122" fmla="*/ 843546 h 1322177"/>
              <a:gd name="connsiteX123" fmla="*/ 766780 w 3407361"/>
              <a:gd name="connsiteY123" fmla="*/ 843546 h 1322177"/>
              <a:gd name="connsiteX124" fmla="*/ 802498 w 3407361"/>
              <a:gd name="connsiteY124" fmla="*/ 838783 h 1322177"/>
              <a:gd name="connsiteX125" fmla="*/ 831073 w 3407361"/>
              <a:gd name="connsiteY125" fmla="*/ 848308 h 1322177"/>
              <a:gd name="connsiteX126" fmla="*/ 838217 w 3407361"/>
              <a:gd name="connsiteY126" fmla="*/ 893552 h 1322177"/>
              <a:gd name="connsiteX127" fmla="*/ 850123 w 3407361"/>
              <a:gd name="connsiteY127" fmla="*/ 931652 h 1322177"/>
              <a:gd name="connsiteX128" fmla="*/ 850123 w 3407361"/>
              <a:gd name="connsiteY128" fmla="*/ 948321 h 1322177"/>
              <a:gd name="connsiteX129" fmla="*/ 840598 w 3407361"/>
              <a:gd name="connsiteY129" fmla="*/ 964989 h 1322177"/>
              <a:gd name="connsiteX130" fmla="*/ 823930 w 3407361"/>
              <a:gd name="connsiteY130" fmla="*/ 974514 h 1322177"/>
              <a:gd name="connsiteX131" fmla="*/ 802498 w 3407361"/>
              <a:gd name="connsiteY131" fmla="*/ 979277 h 1322177"/>
              <a:gd name="connsiteX132" fmla="*/ 781067 w 3407361"/>
              <a:gd name="connsiteY132" fmla="*/ 979277 h 1322177"/>
              <a:gd name="connsiteX133" fmla="*/ 769161 w 3407361"/>
              <a:gd name="connsiteY133" fmla="*/ 988802 h 1322177"/>
              <a:gd name="connsiteX134" fmla="*/ 769161 w 3407361"/>
              <a:gd name="connsiteY134" fmla="*/ 988802 h 1322177"/>
              <a:gd name="connsiteX135" fmla="*/ 800117 w 3407361"/>
              <a:gd name="connsiteY135" fmla="*/ 991183 h 1322177"/>
              <a:gd name="connsiteX136" fmla="*/ 816786 w 3407361"/>
              <a:gd name="connsiteY136" fmla="*/ 1003089 h 1322177"/>
              <a:gd name="connsiteX137" fmla="*/ 838217 w 3407361"/>
              <a:gd name="connsiteY137" fmla="*/ 993564 h 1322177"/>
              <a:gd name="connsiteX138" fmla="*/ 838217 w 3407361"/>
              <a:gd name="connsiteY138" fmla="*/ 993564 h 1322177"/>
              <a:gd name="connsiteX139" fmla="*/ 864411 w 3407361"/>
              <a:gd name="connsiteY139" fmla="*/ 995946 h 1322177"/>
              <a:gd name="connsiteX140" fmla="*/ 881080 w 3407361"/>
              <a:gd name="connsiteY140" fmla="*/ 984039 h 1322177"/>
              <a:gd name="connsiteX141" fmla="*/ 909655 w 3407361"/>
              <a:gd name="connsiteY141" fmla="*/ 1022139 h 1322177"/>
              <a:gd name="connsiteX142" fmla="*/ 909655 w 3407361"/>
              <a:gd name="connsiteY142" fmla="*/ 1062621 h 1322177"/>
              <a:gd name="connsiteX143" fmla="*/ 902511 w 3407361"/>
              <a:gd name="connsiteY143" fmla="*/ 1084052 h 1322177"/>
              <a:gd name="connsiteX144" fmla="*/ 881080 w 3407361"/>
              <a:gd name="connsiteY144" fmla="*/ 1105483 h 1322177"/>
              <a:gd name="connsiteX145" fmla="*/ 842980 w 3407361"/>
              <a:gd name="connsiteY145" fmla="*/ 1119771 h 1322177"/>
              <a:gd name="connsiteX146" fmla="*/ 828692 w 3407361"/>
              <a:gd name="connsiteY146" fmla="*/ 1136439 h 1322177"/>
              <a:gd name="connsiteX147" fmla="*/ 812023 w 3407361"/>
              <a:gd name="connsiteY147" fmla="*/ 1157871 h 1322177"/>
              <a:gd name="connsiteX148" fmla="*/ 783448 w 3407361"/>
              <a:gd name="connsiteY148" fmla="*/ 1165014 h 1322177"/>
              <a:gd name="connsiteX149" fmla="*/ 766780 w 3407361"/>
              <a:gd name="connsiteY149" fmla="*/ 1172158 h 1322177"/>
              <a:gd name="connsiteX150" fmla="*/ 752492 w 3407361"/>
              <a:gd name="connsiteY150" fmla="*/ 1174539 h 1322177"/>
              <a:gd name="connsiteX151" fmla="*/ 745348 w 3407361"/>
              <a:gd name="connsiteY151" fmla="*/ 1160252 h 1322177"/>
              <a:gd name="connsiteX152" fmla="*/ 745348 w 3407361"/>
              <a:gd name="connsiteY152" fmla="*/ 1160252 h 1322177"/>
              <a:gd name="connsiteX153" fmla="*/ 735823 w 3407361"/>
              <a:gd name="connsiteY153" fmla="*/ 1186446 h 1322177"/>
              <a:gd name="connsiteX154" fmla="*/ 716773 w 3407361"/>
              <a:gd name="connsiteY154" fmla="*/ 1200733 h 1322177"/>
              <a:gd name="connsiteX155" fmla="*/ 700105 w 3407361"/>
              <a:gd name="connsiteY155" fmla="*/ 1207877 h 1322177"/>
              <a:gd name="connsiteX156" fmla="*/ 700105 w 3407361"/>
              <a:gd name="connsiteY156" fmla="*/ 1186446 h 1322177"/>
              <a:gd name="connsiteX157" fmla="*/ 688198 w 3407361"/>
              <a:gd name="connsiteY157" fmla="*/ 1165014 h 1322177"/>
              <a:gd name="connsiteX158" fmla="*/ 690580 w 3407361"/>
              <a:gd name="connsiteY158" fmla="*/ 1210258 h 1322177"/>
              <a:gd name="connsiteX159" fmla="*/ 678673 w 3407361"/>
              <a:gd name="connsiteY159" fmla="*/ 1226927 h 1322177"/>
              <a:gd name="connsiteX160" fmla="*/ 669148 w 3407361"/>
              <a:gd name="connsiteY160" fmla="*/ 1217402 h 1322177"/>
              <a:gd name="connsiteX161" fmla="*/ 647717 w 3407361"/>
              <a:gd name="connsiteY161" fmla="*/ 1210258 h 1322177"/>
              <a:gd name="connsiteX162" fmla="*/ 631048 w 3407361"/>
              <a:gd name="connsiteY162" fmla="*/ 1205496 h 1322177"/>
              <a:gd name="connsiteX163" fmla="*/ 614380 w 3407361"/>
              <a:gd name="connsiteY163" fmla="*/ 1234071 h 1322177"/>
              <a:gd name="connsiteX164" fmla="*/ 588186 w 3407361"/>
              <a:gd name="connsiteY164" fmla="*/ 1248358 h 1322177"/>
              <a:gd name="connsiteX165" fmla="*/ 566755 w 3407361"/>
              <a:gd name="connsiteY165" fmla="*/ 1274552 h 1322177"/>
              <a:gd name="connsiteX166" fmla="*/ 557230 w 3407361"/>
              <a:gd name="connsiteY166" fmla="*/ 1288840 h 1322177"/>
              <a:gd name="connsiteX167" fmla="*/ 545324 w 3407361"/>
              <a:gd name="connsiteY167" fmla="*/ 1307889 h 1322177"/>
              <a:gd name="connsiteX168" fmla="*/ 514367 w 3407361"/>
              <a:gd name="connsiteY168" fmla="*/ 1322177 h 1322177"/>
              <a:gd name="connsiteX169" fmla="*/ 488173 w 3407361"/>
              <a:gd name="connsiteY169" fmla="*/ 1310271 h 1322177"/>
              <a:gd name="connsiteX170" fmla="*/ 471505 w 3407361"/>
              <a:gd name="connsiteY170" fmla="*/ 1300746 h 1322177"/>
              <a:gd name="connsiteX171" fmla="*/ 452455 w 3407361"/>
              <a:gd name="connsiteY171" fmla="*/ 1295983 h 1322177"/>
              <a:gd name="connsiteX172" fmla="*/ 431023 w 3407361"/>
              <a:gd name="connsiteY172" fmla="*/ 1279314 h 1322177"/>
              <a:gd name="connsiteX173" fmla="*/ 431023 w 3407361"/>
              <a:gd name="connsiteY173" fmla="*/ 1279314 h 1322177"/>
              <a:gd name="connsiteX174" fmla="*/ 431023 w 3407361"/>
              <a:gd name="connsiteY174" fmla="*/ 1279314 h 1322177"/>
              <a:gd name="connsiteX175" fmla="*/ 397686 w 3407361"/>
              <a:gd name="connsiteY175" fmla="*/ 1241214 h 1322177"/>
              <a:gd name="connsiteX176" fmla="*/ 388161 w 3407361"/>
              <a:gd name="connsiteY176" fmla="*/ 1229308 h 1322177"/>
              <a:gd name="connsiteX177" fmla="*/ 378636 w 3407361"/>
              <a:gd name="connsiteY177" fmla="*/ 1231689 h 1322177"/>
              <a:gd name="connsiteX178" fmla="*/ 378636 w 3407361"/>
              <a:gd name="connsiteY178" fmla="*/ 1217402 h 1322177"/>
              <a:gd name="connsiteX179" fmla="*/ 373873 w 3407361"/>
              <a:gd name="connsiteY179" fmla="*/ 1203114 h 1322177"/>
              <a:gd name="connsiteX180" fmla="*/ 357205 w 3407361"/>
              <a:gd name="connsiteY180" fmla="*/ 1207877 h 1322177"/>
              <a:gd name="connsiteX181" fmla="*/ 350061 w 3407361"/>
              <a:gd name="connsiteY181" fmla="*/ 1186446 h 1322177"/>
              <a:gd name="connsiteX182" fmla="*/ 335773 w 3407361"/>
              <a:gd name="connsiteY182" fmla="*/ 1167396 h 1322177"/>
              <a:gd name="connsiteX183" fmla="*/ 350061 w 3407361"/>
              <a:gd name="connsiteY183" fmla="*/ 1155489 h 1322177"/>
              <a:gd name="connsiteX184" fmla="*/ 342917 w 3407361"/>
              <a:gd name="connsiteY184" fmla="*/ 1131677 h 1322177"/>
              <a:gd name="connsiteX185" fmla="*/ 326248 w 3407361"/>
              <a:gd name="connsiteY185" fmla="*/ 1119771 h 1322177"/>
              <a:gd name="connsiteX186" fmla="*/ 333392 w 3407361"/>
              <a:gd name="connsiteY186" fmla="*/ 1103102 h 1322177"/>
              <a:gd name="connsiteX187" fmla="*/ 345298 w 3407361"/>
              <a:gd name="connsiteY187" fmla="*/ 1105483 h 1322177"/>
              <a:gd name="connsiteX188" fmla="*/ 373873 w 3407361"/>
              <a:gd name="connsiteY188" fmla="*/ 1110246 h 1322177"/>
              <a:gd name="connsiteX189" fmla="*/ 371492 w 3407361"/>
              <a:gd name="connsiteY189" fmla="*/ 1086433 h 1322177"/>
              <a:gd name="connsiteX190" fmla="*/ 397686 w 3407361"/>
              <a:gd name="connsiteY190" fmla="*/ 1067383 h 1322177"/>
              <a:gd name="connsiteX191" fmla="*/ 402449 w 3407361"/>
              <a:gd name="connsiteY191" fmla="*/ 1010233 h 1322177"/>
              <a:gd name="connsiteX192" fmla="*/ 364348 w 3407361"/>
              <a:gd name="connsiteY192" fmla="*/ 969752 h 1322177"/>
              <a:gd name="connsiteX193" fmla="*/ 345298 w 3407361"/>
              <a:gd name="connsiteY193" fmla="*/ 934033 h 1322177"/>
              <a:gd name="connsiteX194" fmla="*/ 307198 w 3407361"/>
              <a:gd name="connsiteY194" fmla="*/ 900696 h 1322177"/>
              <a:gd name="connsiteX195" fmla="*/ 302436 w 3407361"/>
              <a:gd name="connsiteY195" fmla="*/ 834021 h 1322177"/>
              <a:gd name="connsiteX196" fmla="*/ 321486 w 3407361"/>
              <a:gd name="connsiteY196" fmla="*/ 805446 h 1322177"/>
              <a:gd name="connsiteX197" fmla="*/ 321486 w 3407361"/>
              <a:gd name="connsiteY197" fmla="*/ 805446 h 1322177"/>
              <a:gd name="connsiteX198" fmla="*/ 304817 w 3407361"/>
              <a:gd name="connsiteY198" fmla="*/ 769727 h 1322177"/>
              <a:gd name="connsiteX199" fmla="*/ 283386 w 3407361"/>
              <a:gd name="connsiteY199" fmla="*/ 755439 h 1322177"/>
              <a:gd name="connsiteX200" fmla="*/ 276242 w 3407361"/>
              <a:gd name="connsiteY200" fmla="*/ 738771 h 1322177"/>
              <a:gd name="connsiteX201" fmla="*/ 259573 w 3407361"/>
              <a:gd name="connsiteY201" fmla="*/ 717339 h 1322177"/>
              <a:gd name="connsiteX202" fmla="*/ 240523 w 3407361"/>
              <a:gd name="connsiteY202" fmla="*/ 693527 h 1322177"/>
              <a:gd name="connsiteX203" fmla="*/ 214330 w 3407361"/>
              <a:gd name="connsiteY203" fmla="*/ 684002 h 1322177"/>
              <a:gd name="connsiteX204" fmla="*/ 138130 w 3407361"/>
              <a:gd name="connsiteY204" fmla="*/ 605421 h 1322177"/>
              <a:gd name="connsiteX205" fmla="*/ 71455 w 3407361"/>
              <a:gd name="connsiteY205" fmla="*/ 493502 h 1322177"/>
              <a:gd name="connsiteX206" fmla="*/ 59548 w 3407361"/>
              <a:gd name="connsiteY206" fmla="*/ 436352 h 1322177"/>
              <a:gd name="connsiteX207" fmla="*/ 28592 w 3407361"/>
              <a:gd name="connsiteY207" fmla="*/ 386346 h 1322177"/>
              <a:gd name="connsiteX208" fmla="*/ 28592 w 3407361"/>
              <a:gd name="connsiteY208" fmla="*/ 355389 h 1322177"/>
              <a:gd name="connsiteX209" fmla="*/ 9542 w 3407361"/>
              <a:gd name="connsiteY209" fmla="*/ 305383 h 1322177"/>
              <a:gd name="connsiteX210" fmla="*/ 11923 w 3407361"/>
              <a:gd name="connsiteY210" fmla="*/ 272046 h 1322177"/>
              <a:gd name="connsiteX211" fmla="*/ 4780 w 3407361"/>
              <a:gd name="connsiteY211" fmla="*/ 229183 h 1322177"/>
              <a:gd name="connsiteX212" fmla="*/ 11922 w 3407361"/>
              <a:gd name="connsiteY212" fmla="*/ 202989 h 1322177"/>
              <a:gd name="connsiteX213" fmla="*/ 19066 w 3407361"/>
              <a:gd name="connsiteY213" fmla="*/ 167271 h 1322177"/>
              <a:gd name="connsiteX214" fmla="*/ 9541 w 3407361"/>
              <a:gd name="connsiteY214" fmla="*/ 112502 h 1322177"/>
              <a:gd name="connsiteX215" fmla="*/ 17 w 3407361"/>
              <a:gd name="connsiteY215" fmla="*/ 81546 h 1322177"/>
              <a:gd name="connsiteX216" fmla="*/ 26210 w 3407361"/>
              <a:gd name="connsiteY216" fmla="*/ 62496 h 1322177"/>
              <a:gd name="connsiteX217" fmla="*/ 35736 w 3407361"/>
              <a:gd name="connsiteY217" fmla="*/ 10108 h 1322177"/>
              <a:gd name="connsiteX218" fmla="*/ 3407361 w 3407361"/>
              <a:gd name="connsiteY218" fmla="*/ 0 h 1322177"/>
              <a:gd name="connsiteX219" fmla="*/ 3395185 w 3407361"/>
              <a:gd name="connsiteY219" fmla="*/ 850419 h 1322177"/>
              <a:gd name="connsiteX0" fmla="*/ 3395185 w 3407361"/>
              <a:gd name="connsiteY0" fmla="*/ 850419 h 1322177"/>
              <a:gd name="connsiteX1" fmla="*/ 3312379 w 3407361"/>
              <a:gd name="connsiteY1" fmla="*/ 890003 h 1322177"/>
              <a:gd name="connsiteX2" fmla="*/ 3139850 w 3407361"/>
              <a:gd name="connsiteY2" fmla="*/ 898630 h 1322177"/>
              <a:gd name="connsiteX3" fmla="*/ 2846552 w 3407361"/>
              <a:gd name="connsiteY3" fmla="*/ 907256 h 1322177"/>
              <a:gd name="connsiteX4" fmla="*/ 2544628 w 3407361"/>
              <a:gd name="connsiteY4" fmla="*/ 907256 h 1322177"/>
              <a:gd name="connsiteX5" fmla="*/ 2346220 w 3407361"/>
              <a:gd name="connsiteY5" fmla="*/ 933135 h 1322177"/>
              <a:gd name="connsiteX6" fmla="*/ 2173692 w 3407361"/>
              <a:gd name="connsiteY6" fmla="*/ 976267 h 1322177"/>
              <a:gd name="connsiteX7" fmla="*/ 2033605 w 3407361"/>
              <a:gd name="connsiteY7" fmla="*/ 974514 h 1322177"/>
              <a:gd name="connsiteX8" fmla="*/ 1995505 w 3407361"/>
              <a:gd name="connsiteY8" fmla="*/ 943558 h 1322177"/>
              <a:gd name="connsiteX9" fmla="*/ 1962167 w 3407361"/>
              <a:gd name="connsiteY9" fmla="*/ 914983 h 1322177"/>
              <a:gd name="connsiteX10" fmla="*/ 1921686 w 3407361"/>
              <a:gd name="connsiteY10" fmla="*/ 893552 h 1322177"/>
              <a:gd name="connsiteX11" fmla="*/ 1905017 w 3407361"/>
              <a:gd name="connsiteY11" fmla="*/ 888789 h 1322177"/>
              <a:gd name="connsiteX12" fmla="*/ 1905017 w 3407361"/>
              <a:gd name="connsiteY12" fmla="*/ 888789 h 1322177"/>
              <a:gd name="connsiteX13" fmla="*/ 1933592 w 3407361"/>
              <a:gd name="connsiteY13" fmla="*/ 881646 h 1322177"/>
              <a:gd name="connsiteX14" fmla="*/ 1952642 w 3407361"/>
              <a:gd name="connsiteY14" fmla="*/ 874502 h 1322177"/>
              <a:gd name="connsiteX15" fmla="*/ 1933592 w 3407361"/>
              <a:gd name="connsiteY15" fmla="*/ 864977 h 1322177"/>
              <a:gd name="connsiteX16" fmla="*/ 1900255 w 3407361"/>
              <a:gd name="connsiteY16" fmla="*/ 855452 h 1322177"/>
              <a:gd name="connsiteX17" fmla="*/ 1871680 w 3407361"/>
              <a:gd name="connsiteY17" fmla="*/ 841164 h 1322177"/>
              <a:gd name="connsiteX18" fmla="*/ 1840723 w 3407361"/>
              <a:gd name="connsiteY18" fmla="*/ 824496 h 1322177"/>
              <a:gd name="connsiteX19" fmla="*/ 1819292 w 3407361"/>
              <a:gd name="connsiteY19" fmla="*/ 810208 h 1322177"/>
              <a:gd name="connsiteX20" fmla="*/ 1814530 w 3407361"/>
              <a:gd name="connsiteY20" fmla="*/ 791158 h 1322177"/>
              <a:gd name="connsiteX21" fmla="*/ 1843105 w 3407361"/>
              <a:gd name="connsiteY21" fmla="*/ 800683 h 1322177"/>
              <a:gd name="connsiteX22" fmla="*/ 1843105 w 3407361"/>
              <a:gd name="connsiteY22" fmla="*/ 800683 h 1322177"/>
              <a:gd name="connsiteX23" fmla="*/ 1871680 w 3407361"/>
              <a:gd name="connsiteY23" fmla="*/ 803064 h 1322177"/>
              <a:gd name="connsiteX24" fmla="*/ 1916923 w 3407361"/>
              <a:gd name="connsiteY24" fmla="*/ 812589 h 1322177"/>
              <a:gd name="connsiteX25" fmla="*/ 1916923 w 3407361"/>
              <a:gd name="connsiteY25" fmla="*/ 812589 h 1322177"/>
              <a:gd name="connsiteX26" fmla="*/ 1897873 w 3407361"/>
              <a:gd name="connsiteY26" fmla="*/ 781633 h 1322177"/>
              <a:gd name="connsiteX27" fmla="*/ 1862155 w 3407361"/>
              <a:gd name="connsiteY27" fmla="*/ 788777 h 1322177"/>
              <a:gd name="connsiteX28" fmla="*/ 1838342 w 3407361"/>
              <a:gd name="connsiteY28" fmla="*/ 781633 h 1322177"/>
              <a:gd name="connsiteX29" fmla="*/ 1812148 w 3407361"/>
              <a:gd name="connsiteY29" fmla="*/ 779252 h 1322177"/>
              <a:gd name="connsiteX30" fmla="*/ 1785955 w 3407361"/>
              <a:gd name="connsiteY30" fmla="*/ 788777 h 1322177"/>
              <a:gd name="connsiteX31" fmla="*/ 1757380 w 3407361"/>
              <a:gd name="connsiteY31" fmla="*/ 795921 h 1322177"/>
              <a:gd name="connsiteX32" fmla="*/ 1728805 w 3407361"/>
              <a:gd name="connsiteY32" fmla="*/ 795921 h 1322177"/>
              <a:gd name="connsiteX33" fmla="*/ 1702611 w 3407361"/>
              <a:gd name="connsiteY33" fmla="*/ 781633 h 1322177"/>
              <a:gd name="connsiteX34" fmla="*/ 1678798 w 3407361"/>
              <a:gd name="connsiteY34" fmla="*/ 793539 h 1322177"/>
              <a:gd name="connsiteX35" fmla="*/ 1664511 w 3407361"/>
              <a:gd name="connsiteY35" fmla="*/ 788777 h 1322177"/>
              <a:gd name="connsiteX36" fmla="*/ 1628792 w 3407361"/>
              <a:gd name="connsiteY36" fmla="*/ 795921 h 1322177"/>
              <a:gd name="connsiteX37" fmla="*/ 1593073 w 3407361"/>
              <a:gd name="connsiteY37" fmla="*/ 795921 h 1322177"/>
              <a:gd name="connsiteX38" fmla="*/ 1569261 w 3407361"/>
              <a:gd name="connsiteY38" fmla="*/ 791158 h 1322177"/>
              <a:gd name="connsiteX39" fmla="*/ 1547830 w 3407361"/>
              <a:gd name="connsiteY39" fmla="*/ 776871 h 1322177"/>
              <a:gd name="connsiteX40" fmla="*/ 1547830 w 3407361"/>
              <a:gd name="connsiteY40" fmla="*/ 762583 h 1322177"/>
              <a:gd name="connsiteX41" fmla="*/ 1524017 w 3407361"/>
              <a:gd name="connsiteY41" fmla="*/ 798302 h 1322177"/>
              <a:gd name="connsiteX42" fmla="*/ 1528780 w 3407361"/>
              <a:gd name="connsiteY42" fmla="*/ 819733 h 1322177"/>
              <a:gd name="connsiteX43" fmla="*/ 1533542 w 3407361"/>
              <a:gd name="connsiteY43" fmla="*/ 836402 h 1322177"/>
              <a:gd name="connsiteX44" fmla="*/ 1578786 w 3407361"/>
              <a:gd name="connsiteY44" fmla="*/ 822114 h 1322177"/>
              <a:gd name="connsiteX45" fmla="*/ 1614505 w 3407361"/>
              <a:gd name="connsiteY45" fmla="*/ 819733 h 1322177"/>
              <a:gd name="connsiteX46" fmla="*/ 1654986 w 3407361"/>
              <a:gd name="connsiteY46" fmla="*/ 812589 h 1322177"/>
              <a:gd name="connsiteX47" fmla="*/ 1676417 w 3407361"/>
              <a:gd name="connsiteY47" fmla="*/ 812589 h 1322177"/>
              <a:gd name="connsiteX48" fmla="*/ 1702611 w 3407361"/>
              <a:gd name="connsiteY48" fmla="*/ 810208 h 1322177"/>
              <a:gd name="connsiteX49" fmla="*/ 1728805 w 3407361"/>
              <a:gd name="connsiteY49" fmla="*/ 826877 h 1322177"/>
              <a:gd name="connsiteX50" fmla="*/ 1750236 w 3407361"/>
              <a:gd name="connsiteY50" fmla="*/ 826877 h 1322177"/>
              <a:gd name="connsiteX51" fmla="*/ 1781192 w 3407361"/>
              <a:gd name="connsiteY51" fmla="*/ 836402 h 1322177"/>
              <a:gd name="connsiteX52" fmla="*/ 1795480 w 3407361"/>
              <a:gd name="connsiteY52" fmla="*/ 845927 h 1322177"/>
              <a:gd name="connsiteX53" fmla="*/ 1795480 w 3407361"/>
              <a:gd name="connsiteY53" fmla="*/ 864977 h 1322177"/>
              <a:gd name="connsiteX54" fmla="*/ 1724042 w 3407361"/>
              <a:gd name="connsiteY54" fmla="*/ 862596 h 1322177"/>
              <a:gd name="connsiteX55" fmla="*/ 1635936 w 3407361"/>
              <a:gd name="connsiteY55" fmla="*/ 872121 h 1322177"/>
              <a:gd name="connsiteX56" fmla="*/ 1550211 w 3407361"/>
              <a:gd name="connsiteY56" fmla="*/ 879264 h 1322177"/>
              <a:gd name="connsiteX57" fmla="*/ 1440673 w 3407361"/>
              <a:gd name="connsiteY57" fmla="*/ 903077 h 1322177"/>
              <a:gd name="connsiteX58" fmla="*/ 1340661 w 3407361"/>
              <a:gd name="connsiteY58" fmla="*/ 931652 h 1322177"/>
              <a:gd name="connsiteX59" fmla="*/ 1252555 w 3407361"/>
              <a:gd name="connsiteY59" fmla="*/ 974514 h 1322177"/>
              <a:gd name="connsiteX60" fmla="*/ 1193023 w 3407361"/>
              <a:gd name="connsiteY60" fmla="*/ 1007852 h 1322177"/>
              <a:gd name="connsiteX61" fmla="*/ 1157305 w 3407361"/>
              <a:gd name="connsiteY61" fmla="*/ 1029283 h 1322177"/>
              <a:gd name="connsiteX62" fmla="*/ 1069196 w 3407361"/>
              <a:gd name="connsiteY62" fmla="*/ 1057859 h 1322177"/>
              <a:gd name="connsiteX63" fmla="*/ 1043004 w 3407361"/>
              <a:gd name="connsiteY63" fmla="*/ 1065002 h 1322177"/>
              <a:gd name="connsiteX64" fmla="*/ 1035861 w 3407361"/>
              <a:gd name="connsiteY64" fmla="*/ 1045952 h 1322177"/>
              <a:gd name="connsiteX65" fmla="*/ 1031099 w 3407361"/>
              <a:gd name="connsiteY65" fmla="*/ 1029283 h 1322177"/>
              <a:gd name="connsiteX66" fmla="*/ 1007286 w 3407361"/>
              <a:gd name="connsiteY66" fmla="*/ 1010233 h 1322177"/>
              <a:gd name="connsiteX67" fmla="*/ 1040624 w 3407361"/>
              <a:gd name="connsiteY67" fmla="*/ 1024520 h 1322177"/>
              <a:gd name="connsiteX68" fmla="*/ 1038242 w 3407361"/>
              <a:gd name="connsiteY68" fmla="*/ 988802 h 1322177"/>
              <a:gd name="connsiteX69" fmla="*/ 1059673 w 3407361"/>
              <a:gd name="connsiteY69" fmla="*/ 995946 h 1322177"/>
              <a:gd name="connsiteX70" fmla="*/ 1069198 w 3407361"/>
              <a:gd name="connsiteY70" fmla="*/ 1024521 h 1322177"/>
              <a:gd name="connsiteX71" fmla="*/ 1085867 w 3407361"/>
              <a:gd name="connsiteY71" fmla="*/ 1022139 h 1322177"/>
              <a:gd name="connsiteX72" fmla="*/ 1083486 w 3407361"/>
              <a:gd name="connsiteY72" fmla="*/ 1003089 h 1322177"/>
              <a:gd name="connsiteX73" fmla="*/ 1083486 w 3407361"/>
              <a:gd name="connsiteY73" fmla="*/ 1003089 h 1322177"/>
              <a:gd name="connsiteX74" fmla="*/ 1093011 w 3407361"/>
              <a:gd name="connsiteY74" fmla="*/ 974514 h 1322177"/>
              <a:gd name="connsiteX75" fmla="*/ 1112061 w 3407361"/>
              <a:gd name="connsiteY75" fmla="*/ 964989 h 1322177"/>
              <a:gd name="connsiteX76" fmla="*/ 1090630 w 3407361"/>
              <a:gd name="connsiteY76" fmla="*/ 967371 h 1322177"/>
              <a:gd name="connsiteX77" fmla="*/ 1047767 w 3407361"/>
              <a:gd name="connsiteY77" fmla="*/ 976896 h 1322177"/>
              <a:gd name="connsiteX78" fmla="*/ 1026336 w 3407361"/>
              <a:gd name="connsiteY78" fmla="*/ 969752 h 1322177"/>
              <a:gd name="connsiteX79" fmla="*/ 997761 w 3407361"/>
              <a:gd name="connsiteY79" fmla="*/ 969752 h 1322177"/>
              <a:gd name="connsiteX80" fmla="*/ 988236 w 3407361"/>
              <a:gd name="connsiteY80" fmla="*/ 960227 h 1322177"/>
              <a:gd name="connsiteX81" fmla="*/ 1012048 w 3407361"/>
              <a:gd name="connsiteY81" fmla="*/ 948321 h 1322177"/>
              <a:gd name="connsiteX82" fmla="*/ 1062055 w 3407361"/>
              <a:gd name="connsiteY82" fmla="*/ 936414 h 1322177"/>
              <a:gd name="connsiteX83" fmla="*/ 1093011 w 3407361"/>
              <a:gd name="connsiteY83" fmla="*/ 929271 h 1322177"/>
              <a:gd name="connsiteX84" fmla="*/ 1116823 w 3407361"/>
              <a:gd name="connsiteY84" fmla="*/ 912602 h 1322177"/>
              <a:gd name="connsiteX85" fmla="*/ 1195405 w 3407361"/>
              <a:gd name="connsiteY85" fmla="*/ 895933 h 1322177"/>
              <a:gd name="connsiteX86" fmla="*/ 1214455 w 3407361"/>
              <a:gd name="connsiteY86" fmla="*/ 884027 h 1322177"/>
              <a:gd name="connsiteX87" fmla="*/ 1183498 w 3407361"/>
              <a:gd name="connsiteY87" fmla="*/ 879264 h 1322177"/>
              <a:gd name="connsiteX88" fmla="*/ 1114442 w 3407361"/>
              <a:gd name="connsiteY88" fmla="*/ 895933 h 1322177"/>
              <a:gd name="connsiteX89" fmla="*/ 1071580 w 3407361"/>
              <a:gd name="connsiteY89" fmla="*/ 907839 h 1322177"/>
              <a:gd name="connsiteX90" fmla="*/ 1047767 w 3407361"/>
              <a:gd name="connsiteY90" fmla="*/ 924508 h 1322177"/>
              <a:gd name="connsiteX91" fmla="*/ 1004905 w 3407361"/>
              <a:gd name="connsiteY91" fmla="*/ 931652 h 1322177"/>
              <a:gd name="connsiteX92" fmla="*/ 983473 w 3407361"/>
              <a:gd name="connsiteY92" fmla="*/ 926889 h 1322177"/>
              <a:gd name="connsiteX93" fmla="*/ 959661 w 3407361"/>
              <a:gd name="connsiteY93" fmla="*/ 931652 h 1322177"/>
              <a:gd name="connsiteX94" fmla="*/ 940611 w 3407361"/>
              <a:gd name="connsiteY94" fmla="*/ 917364 h 1322177"/>
              <a:gd name="connsiteX95" fmla="*/ 919180 w 3407361"/>
              <a:gd name="connsiteY95" fmla="*/ 910221 h 1322177"/>
              <a:gd name="connsiteX96" fmla="*/ 888223 w 3407361"/>
              <a:gd name="connsiteY96" fmla="*/ 910221 h 1322177"/>
              <a:gd name="connsiteX97" fmla="*/ 869173 w 3407361"/>
              <a:gd name="connsiteY97" fmla="*/ 917364 h 1322177"/>
              <a:gd name="connsiteX98" fmla="*/ 869173 w 3407361"/>
              <a:gd name="connsiteY98" fmla="*/ 898314 h 1322177"/>
              <a:gd name="connsiteX99" fmla="*/ 862030 w 3407361"/>
              <a:gd name="connsiteY99" fmla="*/ 872121 h 1322177"/>
              <a:gd name="connsiteX100" fmla="*/ 854886 w 3407361"/>
              <a:gd name="connsiteY100" fmla="*/ 841164 h 1322177"/>
              <a:gd name="connsiteX101" fmla="*/ 859648 w 3407361"/>
              <a:gd name="connsiteY101" fmla="*/ 812589 h 1322177"/>
              <a:gd name="connsiteX102" fmla="*/ 873936 w 3407361"/>
              <a:gd name="connsiteY102" fmla="*/ 791158 h 1322177"/>
              <a:gd name="connsiteX103" fmla="*/ 842980 w 3407361"/>
              <a:gd name="connsiteY103" fmla="*/ 817352 h 1322177"/>
              <a:gd name="connsiteX104" fmla="*/ 816786 w 3407361"/>
              <a:gd name="connsiteY104" fmla="*/ 817352 h 1322177"/>
              <a:gd name="connsiteX105" fmla="*/ 783448 w 3407361"/>
              <a:gd name="connsiteY105" fmla="*/ 819733 h 1322177"/>
              <a:gd name="connsiteX106" fmla="*/ 754873 w 3407361"/>
              <a:gd name="connsiteY106" fmla="*/ 812589 h 1322177"/>
              <a:gd name="connsiteX107" fmla="*/ 731061 w 3407361"/>
              <a:gd name="connsiteY107" fmla="*/ 791158 h 1322177"/>
              <a:gd name="connsiteX108" fmla="*/ 707248 w 3407361"/>
              <a:gd name="connsiteY108" fmla="*/ 784014 h 1322177"/>
              <a:gd name="connsiteX109" fmla="*/ 662005 w 3407361"/>
              <a:gd name="connsiteY109" fmla="*/ 791158 h 1322177"/>
              <a:gd name="connsiteX110" fmla="*/ 619142 w 3407361"/>
              <a:gd name="connsiteY110" fmla="*/ 798302 h 1322177"/>
              <a:gd name="connsiteX111" fmla="*/ 573898 w 3407361"/>
              <a:gd name="connsiteY111" fmla="*/ 805446 h 1322177"/>
              <a:gd name="connsiteX112" fmla="*/ 554848 w 3407361"/>
              <a:gd name="connsiteY112" fmla="*/ 793539 h 1322177"/>
              <a:gd name="connsiteX113" fmla="*/ 550086 w 3407361"/>
              <a:gd name="connsiteY113" fmla="*/ 776871 h 1322177"/>
              <a:gd name="connsiteX114" fmla="*/ 540561 w 3407361"/>
              <a:gd name="connsiteY114" fmla="*/ 753058 h 1322177"/>
              <a:gd name="connsiteX115" fmla="*/ 540561 w 3407361"/>
              <a:gd name="connsiteY115" fmla="*/ 753058 h 1322177"/>
              <a:gd name="connsiteX116" fmla="*/ 545323 w 3407361"/>
              <a:gd name="connsiteY116" fmla="*/ 805446 h 1322177"/>
              <a:gd name="connsiteX117" fmla="*/ 559611 w 3407361"/>
              <a:gd name="connsiteY117" fmla="*/ 822114 h 1322177"/>
              <a:gd name="connsiteX118" fmla="*/ 609617 w 3407361"/>
              <a:gd name="connsiteY118" fmla="*/ 826877 h 1322177"/>
              <a:gd name="connsiteX119" fmla="*/ 659623 w 3407361"/>
              <a:gd name="connsiteY119" fmla="*/ 814971 h 1322177"/>
              <a:gd name="connsiteX120" fmla="*/ 692961 w 3407361"/>
              <a:gd name="connsiteY120" fmla="*/ 810208 h 1322177"/>
              <a:gd name="connsiteX121" fmla="*/ 723917 w 3407361"/>
              <a:gd name="connsiteY121" fmla="*/ 817352 h 1322177"/>
              <a:gd name="connsiteX122" fmla="*/ 740586 w 3407361"/>
              <a:gd name="connsiteY122" fmla="*/ 843546 h 1322177"/>
              <a:gd name="connsiteX123" fmla="*/ 766780 w 3407361"/>
              <a:gd name="connsiteY123" fmla="*/ 843546 h 1322177"/>
              <a:gd name="connsiteX124" fmla="*/ 802498 w 3407361"/>
              <a:gd name="connsiteY124" fmla="*/ 838783 h 1322177"/>
              <a:gd name="connsiteX125" fmla="*/ 831073 w 3407361"/>
              <a:gd name="connsiteY125" fmla="*/ 848308 h 1322177"/>
              <a:gd name="connsiteX126" fmla="*/ 838217 w 3407361"/>
              <a:gd name="connsiteY126" fmla="*/ 893552 h 1322177"/>
              <a:gd name="connsiteX127" fmla="*/ 850123 w 3407361"/>
              <a:gd name="connsiteY127" fmla="*/ 931652 h 1322177"/>
              <a:gd name="connsiteX128" fmla="*/ 850123 w 3407361"/>
              <a:gd name="connsiteY128" fmla="*/ 948321 h 1322177"/>
              <a:gd name="connsiteX129" fmla="*/ 840598 w 3407361"/>
              <a:gd name="connsiteY129" fmla="*/ 964989 h 1322177"/>
              <a:gd name="connsiteX130" fmla="*/ 823930 w 3407361"/>
              <a:gd name="connsiteY130" fmla="*/ 974514 h 1322177"/>
              <a:gd name="connsiteX131" fmla="*/ 802498 w 3407361"/>
              <a:gd name="connsiteY131" fmla="*/ 979277 h 1322177"/>
              <a:gd name="connsiteX132" fmla="*/ 781067 w 3407361"/>
              <a:gd name="connsiteY132" fmla="*/ 979277 h 1322177"/>
              <a:gd name="connsiteX133" fmla="*/ 769161 w 3407361"/>
              <a:gd name="connsiteY133" fmla="*/ 988802 h 1322177"/>
              <a:gd name="connsiteX134" fmla="*/ 769161 w 3407361"/>
              <a:gd name="connsiteY134" fmla="*/ 988802 h 1322177"/>
              <a:gd name="connsiteX135" fmla="*/ 800117 w 3407361"/>
              <a:gd name="connsiteY135" fmla="*/ 991183 h 1322177"/>
              <a:gd name="connsiteX136" fmla="*/ 816786 w 3407361"/>
              <a:gd name="connsiteY136" fmla="*/ 1003089 h 1322177"/>
              <a:gd name="connsiteX137" fmla="*/ 838217 w 3407361"/>
              <a:gd name="connsiteY137" fmla="*/ 993564 h 1322177"/>
              <a:gd name="connsiteX138" fmla="*/ 838217 w 3407361"/>
              <a:gd name="connsiteY138" fmla="*/ 993564 h 1322177"/>
              <a:gd name="connsiteX139" fmla="*/ 864411 w 3407361"/>
              <a:gd name="connsiteY139" fmla="*/ 995946 h 1322177"/>
              <a:gd name="connsiteX140" fmla="*/ 881080 w 3407361"/>
              <a:gd name="connsiteY140" fmla="*/ 984039 h 1322177"/>
              <a:gd name="connsiteX141" fmla="*/ 909655 w 3407361"/>
              <a:gd name="connsiteY141" fmla="*/ 1022139 h 1322177"/>
              <a:gd name="connsiteX142" fmla="*/ 909655 w 3407361"/>
              <a:gd name="connsiteY142" fmla="*/ 1062621 h 1322177"/>
              <a:gd name="connsiteX143" fmla="*/ 902511 w 3407361"/>
              <a:gd name="connsiteY143" fmla="*/ 1084052 h 1322177"/>
              <a:gd name="connsiteX144" fmla="*/ 881080 w 3407361"/>
              <a:gd name="connsiteY144" fmla="*/ 1105483 h 1322177"/>
              <a:gd name="connsiteX145" fmla="*/ 842980 w 3407361"/>
              <a:gd name="connsiteY145" fmla="*/ 1119771 h 1322177"/>
              <a:gd name="connsiteX146" fmla="*/ 828692 w 3407361"/>
              <a:gd name="connsiteY146" fmla="*/ 1136439 h 1322177"/>
              <a:gd name="connsiteX147" fmla="*/ 812023 w 3407361"/>
              <a:gd name="connsiteY147" fmla="*/ 1157871 h 1322177"/>
              <a:gd name="connsiteX148" fmla="*/ 783448 w 3407361"/>
              <a:gd name="connsiteY148" fmla="*/ 1165014 h 1322177"/>
              <a:gd name="connsiteX149" fmla="*/ 766780 w 3407361"/>
              <a:gd name="connsiteY149" fmla="*/ 1172158 h 1322177"/>
              <a:gd name="connsiteX150" fmla="*/ 752492 w 3407361"/>
              <a:gd name="connsiteY150" fmla="*/ 1174539 h 1322177"/>
              <a:gd name="connsiteX151" fmla="*/ 745348 w 3407361"/>
              <a:gd name="connsiteY151" fmla="*/ 1160252 h 1322177"/>
              <a:gd name="connsiteX152" fmla="*/ 745348 w 3407361"/>
              <a:gd name="connsiteY152" fmla="*/ 1160252 h 1322177"/>
              <a:gd name="connsiteX153" fmla="*/ 735823 w 3407361"/>
              <a:gd name="connsiteY153" fmla="*/ 1186446 h 1322177"/>
              <a:gd name="connsiteX154" fmla="*/ 716773 w 3407361"/>
              <a:gd name="connsiteY154" fmla="*/ 1200733 h 1322177"/>
              <a:gd name="connsiteX155" fmla="*/ 700105 w 3407361"/>
              <a:gd name="connsiteY155" fmla="*/ 1207877 h 1322177"/>
              <a:gd name="connsiteX156" fmla="*/ 700105 w 3407361"/>
              <a:gd name="connsiteY156" fmla="*/ 1186446 h 1322177"/>
              <a:gd name="connsiteX157" fmla="*/ 688198 w 3407361"/>
              <a:gd name="connsiteY157" fmla="*/ 1165014 h 1322177"/>
              <a:gd name="connsiteX158" fmla="*/ 690580 w 3407361"/>
              <a:gd name="connsiteY158" fmla="*/ 1210258 h 1322177"/>
              <a:gd name="connsiteX159" fmla="*/ 678673 w 3407361"/>
              <a:gd name="connsiteY159" fmla="*/ 1226927 h 1322177"/>
              <a:gd name="connsiteX160" fmla="*/ 669148 w 3407361"/>
              <a:gd name="connsiteY160" fmla="*/ 1217402 h 1322177"/>
              <a:gd name="connsiteX161" fmla="*/ 647717 w 3407361"/>
              <a:gd name="connsiteY161" fmla="*/ 1210258 h 1322177"/>
              <a:gd name="connsiteX162" fmla="*/ 631048 w 3407361"/>
              <a:gd name="connsiteY162" fmla="*/ 1205496 h 1322177"/>
              <a:gd name="connsiteX163" fmla="*/ 614380 w 3407361"/>
              <a:gd name="connsiteY163" fmla="*/ 1234071 h 1322177"/>
              <a:gd name="connsiteX164" fmla="*/ 588186 w 3407361"/>
              <a:gd name="connsiteY164" fmla="*/ 1248358 h 1322177"/>
              <a:gd name="connsiteX165" fmla="*/ 566755 w 3407361"/>
              <a:gd name="connsiteY165" fmla="*/ 1274552 h 1322177"/>
              <a:gd name="connsiteX166" fmla="*/ 557230 w 3407361"/>
              <a:gd name="connsiteY166" fmla="*/ 1288840 h 1322177"/>
              <a:gd name="connsiteX167" fmla="*/ 545324 w 3407361"/>
              <a:gd name="connsiteY167" fmla="*/ 1307889 h 1322177"/>
              <a:gd name="connsiteX168" fmla="*/ 514367 w 3407361"/>
              <a:gd name="connsiteY168" fmla="*/ 1322177 h 1322177"/>
              <a:gd name="connsiteX169" fmla="*/ 488173 w 3407361"/>
              <a:gd name="connsiteY169" fmla="*/ 1310271 h 1322177"/>
              <a:gd name="connsiteX170" fmla="*/ 471505 w 3407361"/>
              <a:gd name="connsiteY170" fmla="*/ 1300746 h 1322177"/>
              <a:gd name="connsiteX171" fmla="*/ 452455 w 3407361"/>
              <a:gd name="connsiteY171" fmla="*/ 1295983 h 1322177"/>
              <a:gd name="connsiteX172" fmla="*/ 431023 w 3407361"/>
              <a:gd name="connsiteY172" fmla="*/ 1279314 h 1322177"/>
              <a:gd name="connsiteX173" fmla="*/ 431023 w 3407361"/>
              <a:gd name="connsiteY173" fmla="*/ 1279314 h 1322177"/>
              <a:gd name="connsiteX174" fmla="*/ 431023 w 3407361"/>
              <a:gd name="connsiteY174" fmla="*/ 1279314 h 1322177"/>
              <a:gd name="connsiteX175" fmla="*/ 397686 w 3407361"/>
              <a:gd name="connsiteY175" fmla="*/ 1241214 h 1322177"/>
              <a:gd name="connsiteX176" fmla="*/ 388161 w 3407361"/>
              <a:gd name="connsiteY176" fmla="*/ 1229308 h 1322177"/>
              <a:gd name="connsiteX177" fmla="*/ 378636 w 3407361"/>
              <a:gd name="connsiteY177" fmla="*/ 1231689 h 1322177"/>
              <a:gd name="connsiteX178" fmla="*/ 378636 w 3407361"/>
              <a:gd name="connsiteY178" fmla="*/ 1217402 h 1322177"/>
              <a:gd name="connsiteX179" fmla="*/ 373873 w 3407361"/>
              <a:gd name="connsiteY179" fmla="*/ 1203114 h 1322177"/>
              <a:gd name="connsiteX180" fmla="*/ 357205 w 3407361"/>
              <a:gd name="connsiteY180" fmla="*/ 1207877 h 1322177"/>
              <a:gd name="connsiteX181" fmla="*/ 350061 w 3407361"/>
              <a:gd name="connsiteY181" fmla="*/ 1186446 h 1322177"/>
              <a:gd name="connsiteX182" fmla="*/ 335773 w 3407361"/>
              <a:gd name="connsiteY182" fmla="*/ 1167396 h 1322177"/>
              <a:gd name="connsiteX183" fmla="*/ 350061 w 3407361"/>
              <a:gd name="connsiteY183" fmla="*/ 1155489 h 1322177"/>
              <a:gd name="connsiteX184" fmla="*/ 342917 w 3407361"/>
              <a:gd name="connsiteY184" fmla="*/ 1131677 h 1322177"/>
              <a:gd name="connsiteX185" fmla="*/ 326248 w 3407361"/>
              <a:gd name="connsiteY185" fmla="*/ 1119771 h 1322177"/>
              <a:gd name="connsiteX186" fmla="*/ 333392 w 3407361"/>
              <a:gd name="connsiteY186" fmla="*/ 1103102 h 1322177"/>
              <a:gd name="connsiteX187" fmla="*/ 345298 w 3407361"/>
              <a:gd name="connsiteY187" fmla="*/ 1105483 h 1322177"/>
              <a:gd name="connsiteX188" fmla="*/ 373873 w 3407361"/>
              <a:gd name="connsiteY188" fmla="*/ 1110246 h 1322177"/>
              <a:gd name="connsiteX189" fmla="*/ 371492 w 3407361"/>
              <a:gd name="connsiteY189" fmla="*/ 1086433 h 1322177"/>
              <a:gd name="connsiteX190" fmla="*/ 397686 w 3407361"/>
              <a:gd name="connsiteY190" fmla="*/ 1067383 h 1322177"/>
              <a:gd name="connsiteX191" fmla="*/ 402449 w 3407361"/>
              <a:gd name="connsiteY191" fmla="*/ 1010233 h 1322177"/>
              <a:gd name="connsiteX192" fmla="*/ 364348 w 3407361"/>
              <a:gd name="connsiteY192" fmla="*/ 969752 h 1322177"/>
              <a:gd name="connsiteX193" fmla="*/ 345298 w 3407361"/>
              <a:gd name="connsiteY193" fmla="*/ 934033 h 1322177"/>
              <a:gd name="connsiteX194" fmla="*/ 307198 w 3407361"/>
              <a:gd name="connsiteY194" fmla="*/ 900696 h 1322177"/>
              <a:gd name="connsiteX195" fmla="*/ 302436 w 3407361"/>
              <a:gd name="connsiteY195" fmla="*/ 834021 h 1322177"/>
              <a:gd name="connsiteX196" fmla="*/ 321486 w 3407361"/>
              <a:gd name="connsiteY196" fmla="*/ 805446 h 1322177"/>
              <a:gd name="connsiteX197" fmla="*/ 321486 w 3407361"/>
              <a:gd name="connsiteY197" fmla="*/ 805446 h 1322177"/>
              <a:gd name="connsiteX198" fmla="*/ 304817 w 3407361"/>
              <a:gd name="connsiteY198" fmla="*/ 769727 h 1322177"/>
              <a:gd name="connsiteX199" fmla="*/ 283386 w 3407361"/>
              <a:gd name="connsiteY199" fmla="*/ 755439 h 1322177"/>
              <a:gd name="connsiteX200" fmla="*/ 276242 w 3407361"/>
              <a:gd name="connsiteY200" fmla="*/ 738771 h 1322177"/>
              <a:gd name="connsiteX201" fmla="*/ 259573 w 3407361"/>
              <a:gd name="connsiteY201" fmla="*/ 717339 h 1322177"/>
              <a:gd name="connsiteX202" fmla="*/ 240523 w 3407361"/>
              <a:gd name="connsiteY202" fmla="*/ 693527 h 1322177"/>
              <a:gd name="connsiteX203" fmla="*/ 214330 w 3407361"/>
              <a:gd name="connsiteY203" fmla="*/ 684002 h 1322177"/>
              <a:gd name="connsiteX204" fmla="*/ 138130 w 3407361"/>
              <a:gd name="connsiteY204" fmla="*/ 605421 h 1322177"/>
              <a:gd name="connsiteX205" fmla="*/ 71455 w 3407361"/>
              <a:gd name="connsiteY205" fmla="*/ 493502 h 1322177"/>
              <a:gd name="connsiteX206" fmla="*/ 59548 w 3407361"/>
              <a:gd name="connsiteY206" fmla="*/ 436352 h 1322177"/>
              <a:gd name="connsiteX207" fmla="*/ 28592 w 3407361"/>
              <a:gd name="connsiteY207" fmla="*/ 386346 h 1322177"/>
              <a:gd name="connsiteX208" fmla="*/ 28592 w 3407361"/>
              <a:gd name="connsiteY208" fmla="*/ 355389 h 1322177"/>
              <a:gd name="connsiteX209" fmla="*/ 9542 w 3407361"/>
              <a:gd name="connsiteY209" fmla="*/ 305383 h 1322177"/>
              <a:gd name="connsiteX210" fmla="*/ 11923 w 3407361"/>
              <a:gd name="connsiteY210" fmla="*/ 272046 h 1322177"/>
              <a:gd name="connsiteX211" fmla="*/ 4780 w 3407361"/>
              <a:gd name="connsiteY211" fmla="*/ 229183 h 1322177"/>
              <a:gd name="connsiteX212" fmla="*/ 11922 w 3407361"/>
              <a:gd name="connsiteY212" fmla="*/ 202989 h 1322177"/>
              <a:gd name="connsiteX213" fmla="*/ 19066 w 3407361"/>
              <a:gd name="connsiteY213" fmla="*/ 167271 h 1322177"/>
              <a:gd name="connsiteX214" fmla="*/ 9541 w 3407361"/>
              <a:gd name="connsiteY214" fmla="*/ 112502 h 1322177"/>
              <a:gd name="connsiteX215" fmla="*/ 17 w 3407361"/>
              <a:gd name="connsiteY215" fmla="*/ 81546 h 1322177"/>
              <a:gd name="connsiteX216" fmla="*/ 26210 w 3407361"/>
              <a:gd name="connsiteY216" fmla="*/ 62496 h 1322177"/>
              <a:gd name="connsiteX217" fmla="*/ 35736 w 3407361"/>
              <a:gd name="connsiteY217" fmla="*/ 10108 h 1322177"/>
              <a:gd name="connsiteX218" fmla="*/ 3407361 w 3407361"/>
              <a:gd name="connsiteY218" fmla="*/ 0 h 1322177"/>
              <a:gd name="connsiteX219" fmla="*/ 3395185 w 3407361"/>
              <a:gd name="connsiteY219" fmla="*/ 850419 h 1322177"/>
              <a:gd name="connsiteX0" fmla="*/ 3395185 w 3407361"/>
              <a:gd name="connsiteY0" fmla="*/ 850419 h 1322177"/>
              <a:gd name="connsiteX1" fmla="*/ 3312379 w 3407361"/>
              <a:gd name="connsiteY1" fmla="*/ 890003 h 1322177"/>
              <a:gd name="connsiteX2" fmla="*/ 3139850 w 3407361"/>
              <a:gd name="connsiteY2" fmla="*/ 898630 h 1322177"/>
              <a:gd name="connsiteX3" fmla="*/ 2846552 w 3407361"/>
              <a:gd name="connsiteY3" fmla="*/ 907256 h 1322177"/>
              <a:gd name="connsiteX4" fmla="*/ 2544628 w 3407361"/>
              <a:gd name="connsiteY4" fmla="*/ 907256 h 1322177"/>
              <a:gd name="connsiteX5" fmla="*/ 2346220 w 3407361"/>
              <a:gd name="connsiteY5" fmla="*/ 933135 h 1322177"/>
              <a:gd name="connsiteX6" fmla="*/ 2173692 w 3407361"/>
              <a:gd name="connsiteY6" fmla="*/ 976267 h 1322177"/>
              <a:gd name="connsiteX7" fmla="*/ 2033605 w 3407361"/>
              <a:gd name="connsiteY7" fmla="*/ 974514 h 1322177"/>
              <a:gd name="connsiteX8" fmla="*/ 1995505 w 3407361"/>
              <a:gd name="connsiteY8" fmla="*/ 943558 h 1322177"/>
              <a:gd name="connsiteX9" fmla="*/ 1962167 w 3407361"/>
              <a:gd name="connsiteY9" fmla="*/ 914983 h 1322177"/>
              <a:gd name="connsiteX10" fmla="*/ 1921686 w 3407361"/>
              <a:gd name="connsiteY10" fmla="*/ 893552 h 1322177"/>
              <a:gd name="connsiteX11" fmla="*/ 1905017 w 3407361"/>
              <a:gd name="connsiteY11" fmla="*/ 888789 h 1322177"/>
              <a:gd name="connsiteX12" fmla="*/ 1905017 w 3407361"/>
              <a:gd name="connsiteY12" fmla="*/ 888789 h 1322177"/>
              <a:gd name="connsiteX13" fmla="*/ 1933592 w 3407361"/>
              <a:gd name="connsiteY13" fmla="*/ 881646 h 1322177"/>
              <a:gd name="connsiteX14" fmla="*/ 1952642 w 3407361"/>
              <a:gd name="connsiteY14" fmla="*/ 874502 h 1322177"/>
              <a:gd name="connsiteX15" fmla="*/ 1933592 w 3407361"/>
              <a:gd name="connsiteY15" fmla="*/ 864977 h 1322177"/>
              <a:gd name="connsiteX16" fmla="*/ 1900255 w 3407361"/>
              <a:gd name="connsiteY16" fmla="*/ 855452 h 1322177"/>
              <a:gd name="connsiteX17" fmla="*/ 1871680 w 3407361"/>
              <a:gd name="connsiteY17" fmla="*/ 841164 h 1322177"/>
              <a:gd name="connsiteX18" fmla="*/ 1840723 w 3407361"/>
              <a:gd name="connsiteY18" fmla="*/ 824496 h 1322177"/>
              <a:gd name="connsiteX19" fmla="*/ 1819292 w 3407361"/>
              <a:gd name="connsiteY19" fmla="*/ 810208 h 1322177"/>
              <a:gd name="connsiteX20" fmla="*/ 1814530 w 3407361"/>
              <a:gd name="connsiteY20" fmla="*/ 791158 h 1322177"/>
              <a:gd name="connsiteX21" fmla="*/ 1843105 w 3407361"/>
              <a:gd name="connsiteY21" fmla="*/ 800683 h 1322177"/>
              <a:gd name="connsiteX22" fmla="*/ 1843105 w 3407361"/>
              <a:gd name="connsiteY22" fmla="*/ 800683 h 1322177"/>
              <a:gd name="connsiteX23" fmla="*/ 1871680 w 3407361"/>
              <a:gd name="connsiteY23" fmla="*/ 803064 h 1322177"/>
              <a:gd name="connsiteX24" fmla="*/ 1916923 w 3407361"/>
              <a:gd name="connsiteY24" fmla="*/ 812589 h 1322177"/>
              <a:gd name="connsiteX25" fmla="*/ 1916923 w 3407361"/>
              <a:gd name="connsiteY25" fmla="*/ 812589 h 1322177"/>
              <a:gd name="connsiteX26" fmla="*/ 1897873 w 3407361"/>
              <a:gd name="connsiteY26" fmla="*/ 781633 h 1322177"/>
              <a:gd name="connsiteX27" fmla="*/ 1862155 w 3407361"/>
              <a:gd name="connsiteY27" fmla="*/ 788777 h 1322177"/>
              <a:gd name="connsiteX28" fmla="*/ 1838342 w 3407361"/>
              <a:gd name="connsiteY28" fmla="*/ 781633 h 1322177"/>
              <a:gd name="connsiteX29" fmla="*/ 1812148 w 3407361"/>
              <a:gd name="connsiteY29" fmla="*/ 779252 h 1322177"/>
              <a:gd name="connsiteX30" fmla="*/ 1785955 w 3407361"/>
              <a:gd name="connsiteY30" fmla="*/ 788777 h 1322177"/>
              <a:gd name="connsiteX31" fmla="*/ 1757380 w 3407361"/>
              <a:gd name="connsiteY31" fmla="*/ 795921 h 1322177"/>
              <a:gd name="connsiteX32" fmla="*/ 1728805 w 3407361"/>
              <a:gd name="connsiteY32" fmla="*/ 795921 h 1322177"/>
              <a:gd name="connsiteX33" fmla="*/ 1702611 w 3407361"/>
              <a:gd name="connsiteY33" fmla="*/ 781633 h 1322177"/>
              <a:gd name="connsiteX34" fmla="*/ 1678798 w 3407361"/>
              <a:gd name="connsiteY34" fmla="*/ 793539 h 1322177"/>
              <a:gd name="connsiteX35" fmla="*/ 1664511 w 3407361"/>
              <a:gd name="connsiteY35" fmla="*/ 788777 h 1322177"/>
              <a:gd name="connsiteX36" fmla="*/ 1628792 w 3407361"/>
              <a:gd name="connsiteY36" fmla="*/ 795921 h 1322177"/>
              <a:gd name="connsiteX37" fmla="*/ 1593073 w 3407361"/>
              <a:gd name="connsiteY37" fmla="*/ 795921 h 1322177"/>
              <a:gd name="connsiteX38" fmla="*/ 1569261 w 3407361"/>
              <a:gd name="connsiteY38" fmla="*/ 791158 h 1322177"/>
              <a:gd name="connsiteX39" fmla="*/ 1547830 w 3407361"/>
              <a:gd name="connsiteY39" fmla="*/ 776871 h 1322177"/>
              <a:gd name="connsiteX40" fmla="*/ 1547830 w 3407361"/>
              <a:gd name="connsiteY40" fmla="*/ 762583 h 1322177"/>
              <a:gd name="connsiteX41" fmla="*/ 1524017 w 3407361"/>
              <a:gd name="connsiteY41" fmla="*/ 798302 h 1322177"/>
              <a:gd name="connsiteX42" fmla="*/ 1528780 w 3407361"/>
              <a:gd name="connsiteY42" fmla="*/ 819733 h 1322177"/>
              <a:gd name="connsiteX43" fmla="*/ 1533542 w 3407361"/>
              <a:gd name="connsiteY43" fmla="*/ 836402 h 1322177"/>
              <a:gd name="connsiteX44" fmla="*/ 1578786 w 3407361"/>
              <a:gd name="connsiteY44" fmla="*/ 822114 h 1322177"/>
              <a:gd name="connsiteX45" fmla="*/ 1614505 w 3407361"/>
              <a:gd name="connsiteY45" fmla="*/ 819733 h 1322177"/>
              <a:gd name="connsiteX46" fmla="*/ 1654986 w 3407361"/>
              <a:gd name="connsiteY46" fmla="*/ 812589 h 1322177"/>
              <a:gd name="connsiteX47" fmla="*/ 1676417 w 3407361"/>
              <a:gd name="connsiteY47" fmla="*/ 812589 h 1322177"/>
              <a:gd name="connsiteX48" fmla="*/ 1702611 w 3407361"/>
              <a:gd name="connsiteY48" fmla="*/ 810208 h 1322177"/>
              <a:gd name="connsiteX49" fmla="*/ 1728805 w 3407361"/>
              <a:gd name="connsiteY49" fmla="*/ 826877 h 1322177"/>
              <a:gd name="connsiteX50" fmla="*/ 1750236 w 3407361"/>
              <a:gd name="connsiteY50" fmla="*/ 826877 h 1322177"/>
              <a:gd name="connsiteX51" fmla="*/ 1781192 w 3407361"/>
              <a:gd name="connsiteY51" fmla="*/ 836402 h 1322177"/>
              <a:gd name="connsiteX52" fmla="*/ 1795480 w 3407361"/>
              <a:gd name="connsiteY52" fmla="*/ 845927 h 1322177"/>
              <a:gd name="connsiteX53" fmla="*/ 1795480 w 3407361"/>
              <a:gd name="connsiteY53" fmla="*/ 864977 h 1322177"/>
              <a:gd name="connsiteX54" fmla="*/ 1724042 w 3407361"/>
              <a:gd name="connsiteY54" fmla="*/ 862596 h 1322177"/>
              <a:gd name="connsiteX55" fmla="*/ 1635936 w 3407361"/>
              <a:gd name="connsiteY55" fmla="*/ 872121 h 1322177"/>
              <a:gd name="connsiteX56" fmla="*/ 1550211 w 3407361"/>
              <a:gd name="connsiteY56" fmla="*/ 879264 h 1322177"/>
              <a:gd name="connsiteX57" fmla="*/ 1440673 w 3407361"/>
              <a:gd name="connsiteY57" fmla="*/ 903077 h 1322177"/>
              <a:gd name="connsiteX58" fmla="*/ 1340661 w 3407361"/>
              <a:gd name="connsiteY58" fmla="*/ 931652 h 1322177"/>
              <a:gd name="connsiteX59" fmla="*/ 1252555 w 3407361"/>
              <a:gd name="connsiteY59" fmla="*/ 974514 h 1322177"/>
              <a:gd name="connsiteX60" fmla="*/ 1193023 w 3407361"/>
              <a:gd name="connsiteY60" fmla="*/ 1007852 h 1322177"/>
              <a:gd name="connsiteX61" fmla="*/ 1157305 w 3407361"/>
              <a:gd name="connsiteY61" fmla="*/ 1029283 h 1322177"/>
              <a:gd name="connsiteX62" fmla="*/ 1069196 w 3407361"/>
              <a:gd name="connsiteY62" fmla="*/ 1057859 h 1322177"/>
              <a:gd name="connsiteX63" fmla="*/ 1043004 w 3407361"/>
              <a:gd name="connsiteY63" fmla="*/ 1065002 h 1322177"/>
              <a:gd name="connsiteX64" fmla="*/ 1035861 w 3407361"/>
              <a:gd name="connsiteY64" fmla="*/ 1045952 h 1322177"/>
              <a:gd name="connsiteX65" fmla="*/ 1031099 w 3407361"/>
              <a:gd name="connsiteY65" fmla="*/ 1029283 h 1322177"/>
              <a:gd name="connsiteX66" fmla="*/ 1040624 w 3407361"/>
              <a:gd name="connsiteY66" fmla="*/ 1024520 h 1322177"/>
              <a:gd name="connsiteX67" fmla="*/ 1038242 w 3407361"/>
              <a:gd name="connsiteY67" fmla="*/ 988802 h 1322177"/>
              <a:gd name="connsiteX68" fmla="*/ 1059673 w 3407361"/>
              <a:gd name="connsiteY68" fmla="*/ 995946 h 1322177"/>
              <a:gd name="connsiteX69" fmla="*/ 1069198 w 3407361"/>
              <a:gd name="connsiteY69" fmla="*/ 1024521 h 1322177"/>
              <a:gd name="connsiteX70" fmla="*/ 1085867 w 3407361"/>
              <a:gd name="connsiteY70" fmla="*/ 1022139 h 1322177"/>
              <a:gd name="connsiteX71" fmla="*/ 1083486 w 3407361"/>
              <a:gd name="connsiteY71" fmla="*/ 1003089 h 1322177"/>
              <a:gd name="connsiteX72" fmla="*/ 1083486 w 3407361"/>
              <a:gd name="connsiteY72" fmla="*/ 1003089 h 1322177"/>
              <a:gd name="connsiteX73" fmla="*/ 1093011 w 3407361"/>
              <a:gd name="connsiteY73" fmla="*/ 974514 h 1322177"/>
              <a:gd name="connsiteX74" fmla="*/ 1112061 w 3407361"/>
              <a:gd name="connsiteY74" fmla="*/ 964989 h 1322177"/>
              <a:gd name="connsiteX75" fmla="*/ 1090630 w 3407361"/>
              <a:gd name="connsiteY75" fmla="*/ 967371 h 1322177"/>
              <a:gd name="connsiteX76" fmla="*/ 1047767 w 3407361"/>
              <a:gd name="connsiteY76" fmla="*/ 976896 h 1322177"/>
              <a:gd name="connsiteX77" fmla="*/ 1026336 w 3407361"/>
              <a:gd name="connsiteY77" fmla="*/ 969752 h 1322177"/>
              <a:gd name="connsiteX78" fmla="*/ 997761 w 3407361"/>
              <a:gd name="connsiteY78" fmla="*/ 969752 h 1322177"/>
              <a:gd name="connsiteX79" fmla="*/ 988236 w 3407361"/>
              <a:gd name="connsiteY79" fmla="*/ 960227 h 1322177"/>
              <a:gd name="connsiteX80" fmla="*/ 1012048 w 3407361"/>
              <a:gd name="connsiteY80" fmla="*/ 948321 h 1322177"/>
              <a:gd name="connsiteX81" fmla="*/ 1062055 w 3407361"/>
              <a:gd name="connsiteY81" fmla="*/ 936414 h 1322177"/>
              <a:gd name="connsiteX82" fmla="*/ 1093011 w 3407361"/>
              <a:gd name="connsiteY82" fmla="*/ 929271 h 1322177"/>
              <a:gd name="connsiteX83" fmla="*/ 1116823 w 3407361"/>
              <a:gd name="connsiteY83" fmla="*/ 912602 h 1322177"/>
              <a:gd name="connsiteX84" fmla="*/ 1195405 w 3407361"/>
              <a:gd name="connsiteY84" fmla="*/ 895933 h 1322177"/>
              <a:gd name="connsiteX85" fmla="*/ 1214455 w 3407361"/>
              <a:gd name="connsiteY85" fmla="*/ 884027 h 1322177"/>
              <a:gd name="connsiteX86" fmla="*/ 1183498 w 3407361"/>
              <a:gd name="connsiteY86" fmla="*/ 879264 h 1322177"/>
              <a:gd name="connsiteX87" fmla="*/ 1114442 w 3407361"/>
              <a:gd name="connsiteY87" fmla="*/ 895933 h 1322177"/>
              <a:gd name="connsiteX88" fmla="*/ 1071580 w 3407361"/>
              <a:gd name="connsiteY88" fmla="*/ 907839 h 1322177"/>
              <a:gd name="connsiteX89" fmla="*/ 1047767 w 3407361"/>
              <a:gd name="connsiteY89" fmla="*/ 924508 h 1322177"/>
              <a:gd name="connsiteX90" fmla="*/ 1004905 w 3407361"/>
              <a:gd name="connsiteY90" fmla="*/ 931652 h 1322177"/>
              <a:gd name="connsiteX91" fmla="*/ 983473 w 3407361"/>
              <a:gd name="connsiteY91" fmla="*/ 926889 h 1322177"/>
              <a:gd name="connsiteX92" fmla="*/ 959661 w 3407361"/>
              <a:gd name="connsiteY92" fmla="*/ 931652 h 1322177"/>
              <a:gd name="connsiteX93" fmla="*/ 940611 w 3407361"/>
              <a:gd name="connsiteY93" fmla="*/ 917364 h 1322177"/>
              <a:gd name="connsiteX94" fmla="*/ 919180 w 3407361"/>
              <a:gd name="connsiteY94" fmla="*/ 910221 h 1322177"/>
              <a:gd name="connsiteX95" fmla="*/ 888223 w 3407361"/>
              <a:gd name="connsiteY95" fmla="*/ 910221 h 1322177"/>
              <a:gd name="connsiteX96" fmla="*/ 869173 w 3407361"/>
              <a:gd name="connsiteY96" fmla="*/ 917364 h 1322177"/>
              <a:gd name="connsiteX97" fmla="*/ 869173 w 3407361"/>
              <a:gd name="connsiteY97" fmla="*/ 898314 h 1322177"/>
              <a:gd name="connsiteX98" fmla="*/ 862030 w 3407361"/>
              <a:gd name="connsiteY98" fmla="*/ 872121 h 1322177"/>
              <a:gd name="connsiteX99" fmla="*/ 854886 w 3407361"/>
              <a:gd name="connsiteY99" fmla="*/ 841164 h 1322177"/>
              <a:gd name="connsiteX100" fmla="*/ 859648 w 3407361"/>
              <a:gd name="connsiteY100" fmla="*/ 812589 h 1322177"/>
              <a:gd name="connsiteX101" fmla="*/ 873936 w 3407361"/>
              <a:gd name="connsiteY101" fmla="*/ 791158 h 1322177"/>
              <a:gd name="connsiteX102" fmla="*/ 842980 w 3407361"/>
              <a:gd name="connsiteY102" fmla="*/ 817352 h 1322177"/>
              <a:gd name="connsiteX103" fmla="*/ 816786 w 3407361"/>
              <a:gd name="connsiteY103" fmla="*/ 817352 h 1322177"/>
              <a:gd name="connsiteX104" fmla="*/ 783448 w 3407361"/>
              <a:gd name="connsiteY104" fmla="*/ 819733 h 1322177"/>
              <a:gd name="connsiteX105" fmla="*/ 754873 w 3407361"/>
              <a:gd name="connsiteY105" fmla="*/ 812589 h 1322177"/>
              <a:gd name="connsiteX106" fmla="*/ 731061 w 3407361"/>
              <a:gd name="connsiteY106" fmla="*/ 791158 h 1322177"/>
              <a:gd name="connsiteX107" fmla="*/ 707248 w 3407361"/>
              <a:gd name="connsiteY107" fmla="*/ 784014 h 1322177"/>
              <a:gd name="connsiteX108" fmla="*/ 662005 w 3407361"/>
              <a:gd name="connsiteY108" fmla="*/ 791158 h 1322177"/>
              <a:gd name="connsiteX109" fmla="*/ 619142 w 3407361"/>
              <a:gd name="connsiteY109" fmla="*/ 798302 h 1322177"/>
              <a:gd name="connsiteX110" fmla="*/ 573898 w 3407361"/>
              <a:gd name="connsiteY110" fmla="*/ 805446 h 1322177"/>
              <a:gd name="connsiteX111" fmla="*/ 554848 w 3407361"/>
              <a:gd name="connsiteY111" fmla="*/ 793539 h 1322177"/>
              <a:gd name="connsiteX112" fmla="*/ 550086 w 3407361"/>
              <a:gd name="connsiteY112" fmla="*/ 776871 h 1322177"/>
              <a:gd name="connsiteX113" fmla="*/ 540561 w 3407361"/>
              <a:gd name="connsiteY113" fmla="*/ 753058 h 1322177"/>
              <a:gd name="connsiteX114" fmla="*/ 540561 w 3407361"/>
              <a:gd name="connsiteY114" fmla="*/ 753058 h 1322177"/>
              <a:gd name="connsiteX115" fmla="*/ 545323 w 3407361"/>
              <a:gd name="connsiteY115" fmla="*/ 805446 h 1322177"/>
              <a:gd name="connsiteX116" fmla="*/ 559611 w 3407361"/>
              <a:gd name="connsiteY116" fmla="*/ 822114 h 1322177"/>
              <a:gd name="connsiteX117" fmla="*/ 609617 w 3407361"/>
              <a:gd name="connsiteY117" fmla="*/ 826877 h 1322177"/>
              <a:gd name="connsiteX118" fmla="*/ 659623 w 3407361"/>
              <a:gd name="connsiteY118" fmla="*/ 814971 h 1322177"/>
              <a:gd name="connsiteX119" fmla="*/ 692961 w 3407361"/>
              <a:gd name="connsiteY119" fmla="*/ 810208 h 1322177"/>
              <a:gd name="connsiteX120" fmla="*/ 723917 w 3407361"/>
              <a:gd name="connsiteY120" fmla="*/ 817352 h 1322177"/>
              <a:gd name="connsiteX121" fmla="*/ 740586 w 3407361"/>
              <a:gd name="connsiteY121" fmla="*/ 843546 h 1322177"/>
              <a:gd name="connsiteX122" fmla="*/ 766780 w 3407361"/>
              <a:gd name="connsiteY122" fmla="*/ 843546 h 1322177"/>
              <a:gd name="connsiteX123" fmla="*/ 802498 w 3407361"/>
              <a:gd name="connsiteY123" fmla="*/ 838783 h 1322177"/>
              <a:gd name="connsiteX124" fmla="*/ 831073 w 3407361"/>
              <a:gd name="connsiteY124" fmla="*/ 848308 h 1322177"/>
              <a:gd name="connsiteX125" fmla="*/ 838217 w 3407361"/>
              <a:gd name="connsiteY125" fmla="*/ 893552 h 1322177"/>
              <a:gd name="connsiteX126" fmla="*/ 850123 w 3407361"/>
              <a:gd name="connsiteY126" fmla="*/ 931652 h 1322177"/>
              <a:gd name="connsiteX127" fmla="*/ 850123 w 3407361"/>
              <a:gd name="connsiteY127" fmla="*/ 948321 h 1322177"/>
              <a:gd name="connsiteX128" fmla="*/ 840598 w 3407361"/>
              <a:gd name="connsiteY128" fmla="*/ 964989 h 1322177"/>
              <a:gd name="connsiteX129" fmla="*/ 823930 w 3407361"/>
              <a:gd name="connsiteY129" fmla="*/ 974514 h 1322177"/>
              <a:gd name="connsiteX130" fmla="*/ 802498 w 3407361"/>
              <a:gd name="connsiteY130" fmla="*/ 979277 h 1322177"/>
              <a:gd name="connsiteX131" fmla="*/ 781067 w 3407361"/>
              <a:gd name="connsiteY131" fmla="*/ 979277 h 1322177"/>
              <a:gd name="connsiteX132" fmla="*/ 769161 w 3407361"/>
              <a:gd name="connsiteY132" fmla="*/ 988802 h 1322177"/>
              <a:gd name="connsiteX133" fmla="*/ 769161 w 3407361"/>
              <a:gd name="connsiteY133" fmla="*/ 988802 h 1322177"/>
              <a:gd name="connsiteX134" fmla="*/ 800117 w 3407361"/>
              <a:gd name="connsiteY134" fmla="*/ 991183 h 1322177"/>
              <a:gd name="connsiteX135" fmla="*/ 816786 w 3407361"/>
              <a:gd name="connsiteY135" fmla="*/ 1003089 h 1322177"/>
              <a:gd name="connsiteX136" fmla="*/ 838217 w 3407361"/>
              <a:gd name="connsiteY136" fmla="*/ 993564 h 1322177"/>
              <a:gd name="connsiteX137" fmla="*/ 838217 w 3407361"/>
              <a:gd name="connsiteY137" fmla="*/ 993564 h 1322177"/>
              <a:gd name="connsiteX138" fmla="*/ 864411 w 3407361"/>
              <a:gd name="connsiteY138" fmla="*/ 995946 h 1322177"/>
              <a:gd name="connsiteX139" fmla="*/ 881080 w 3407361"/>
              <a:gd name="connsiteY139" fmla="*/ 984039 h 1322177"/>
              <a:gd name="connsiteX140" fmla="*/ 909655 w 3407361"/>
              <a:gd name="connsiteY140" fmla="*/ 1022139 h 1322177"/>
              <a:gd name="connsiteX141" fmla="*/ 909655 w 3407361"/>
              <a:gd name="connsiteY141" fmla="*/ 1062621 h 1322177"/>
              <a:gd name="connsiteX142" fmla="*/ 902511 w 3407361"/>
              <a:gd name="connsiteY142" fmla="*/ 1084052 h 1322177"/>
              <a:gd name="connsiteX143" fmla="*/ 881080 w 3407361"/>
              <a:gd name="connsiteY143" fmla="*/ 1105483 h 1322177"/>
              <a:gd name="connsiteX144" fmla="*/ 842980 w 3407361"/>
              <a:gd name="connsiteY144" fmla="*/ 1119771 h 1322177"/>
              <a:gd name="connsiteX145" fmla="*/ 828692 w 3407361"/>
              <a:gd name="connsiteY145" fmla="*/ 1136439 h 1322177"/>
              <a:gd name="connsiteX146" fmla="*/ 812023 w 3407361"/>
              <a:gd name="connsiteY146" fmla="*/ 1157871 h 1322177"/>
              <a:gd name="connsiteX147" fmla="*/ 783448 w 3407361"/>
              <a:gd name="connsiteY147" fmla="*/ 1165014 h 1322177"/>
              <a:gd name="connsiteX148" fmla="*/ 766780 w 3407361"/>
              <a:gd name="connsiteY148" fmla="*/ 1172158 h 1322177"/>
              <a:gd name="connsiteX149" fmla="*/ 752492 w 3407361"/>
              <a:gd name="connsiteY149" fmla="*/ 1174539 h 1322177"/>
              <a:gd name="connsiteX150" fmla="*/ 745348 w 3407361"/>
              <a:gd name="connsiteY150" fmla="*/ 1160252 h 1322177"/>
              <a:gd name="connsiteX151" fmla="*/ 745348 w 3407361"/>
              <a:gd name="connsiteY151" fmla="*/ 1160252 h 1322177"/>
              <a:gd name="connsiteX152" fmla="*/ 735823 w 3407361"/>
              <a:gd name="connsiteY152" fmla="*/ 1186446 h 1322177"/>
              <a:gd name="connsiteX153" fmla="*/ 716773 w 3407361"/>
              <a:gd name="connsiteY153" fmla="*/ 1200733 h 1322177"/>
              <a:gd name="connsiteX154" fmla="*/ 700105 w 3407361"/>
              <a:gd name="connsiteY154" fmla="*/ 1207877 h 1322177"/>
              <a:gd name="connsiteX155" fmla="*/ 700105 w 3407361"/>
              <a:gd name="connsiteY155" fmla="*/ 1186446 h 1322177"/>
              <a:gd name="connsiteX156" fmla="*/ 688198 w 3407361"/>
              <a:gd name="connsiteY156" fmla="*/ 1165014 h 1322177"/>
              <a:gd name="connsiteX157" fmla="*/ 690580 w 3407361"/>
              <a:gd name="connsiteY157" fmla="*/ 1210258 h 1322177"/>
              <a:gd name="connsiteX158" fmla="*/ 678673 w 3407361"/>
              <a:gd name="connsiteY158" fmla="*/ 1226927 h 1322177"/>
              <a:gd name="connsiteX159" fmla="*/ 669148 w 3407361"/>
              <a:gd name="connsiteY159" fmla="*/ 1217402 h 1322177"/>
              <a:gd name="connsiteX160" fmla="*/ 647717 w 3407361"/>
              <a:gd name="connsiteY160" fmla="*/ 1210258 h 1322177"/>
              <a:gd name="connsiteX161" fmla="*/ 631048 w 3407361"/>
              <a:gd name="connsiteY161" fmla="*/ 1205496 h 1322177"/>
              <a:gd name="connsiteX162" fmla="*/ 614380 w 3407361"/>
              <a:gd name="connsiteY162" fmla="*/ 1234071 h 1322177"/>
              <a:gd name="connsiteX163" fmla="*/ 588186 w 3407361"/>
              <a:gd name="connsiteY163" fmla="*/ 1248358 h 1322177"/>
              <a:gd name="connsiteX164" fmla="*/ 566755 w 3407361"/>
              <a:gd name="connsiteY164" fmla="*/ 1274552 h 1322177"/>
              <a:gd name="connsiteX165" fmla="*/ 557230 w 3407361"/>
              <a:gd name="connsiteY165" fmla="*/ 1288840 h 1322177"/>
              <a:gd name="connsiteX166" fmla="*/ 545324 w 3407361"/>
              <a:gd name="connsiteY166" fmla="*/ 1307889 h 1322177"/>
              <a:gd name="connsiteX167" fmla="*/ 514367 w 3407361"/>
              <a:gd name="connsiteY167" fmla="*/ 1322177 h 1322177"/>
              <a:gd name="connsiteX168" fmla="*/ 488173 w 3407361"/>
              <a:gd name="connsiteY168" fmla="*/ 1310271 h 1322177"/>
              <a:gd name="connsiteX169" fmla="*/ 471505 w 3407361"/>
              <a:gd name="connsiteY169" fmla="*/ 1300746 h 1322177"/>
              <a:gd name="connsiteX170" fmla="*/ 452455 w 3407361"/>
              <a:gd name="connsiteY170" fmla="*/ 1295983 h 1322177"/>
              <a:gd name="connsiteX171" fmla="*/ 431023 w 3407361"/>
              <a:gd name="connsiteY171" fmla="*/ 1279314 h 1322177"/>
              <a:gd name="connsiteX172" fmla="*/ 431023 w 3407361"/>
              <a:gd name="connsiteY172" fmla="*/ 1279314 h 1322177"/>
              <a:gd name="connsiteX173" fmla="*/ 431023 w 3407361"/>
              <a:gd name="connsiteY173" fmla="*/ 1279314 h 1322177"/>
              <a:gd name="connsiteX174" fmla="*/ 397686 w 3407361"/>
              <a:gd name="connsiteY174" fmla="*/ 1241214 h 1322177"/>
              <a:gd name="connsiteX175" fmla="*/ 388161 w 3407361"/>
              <a:gd name="connsiteY175" fmla="*/ 1229308 h 1322177"/>
              <a:gd name="connsiteX176" fmla="*/ 378636 w 3407361"/>
              <a:gd name="connsiteY176" fmla="*/ 1231689 h 1322177"/>
              <a:gd name="connsiteX177" fmla="*/ 378636 w 3407361"/>
              <a:gd name="connsiteY177" fmla="*/ 1217402 h 1322177"/>
              <a:gd name="connsiteX178" fmla="*/ 373873 w 3407361"/>
              <a:gd name="connsiteY178" fmla="*/ 1203114 h 1322177"/>
              <a:gd name="connsiteX179" fmla="*/ 357205 w 3407361"/>
              <a:gd name="connsiteY179" fmla="*/ 1207877 h 1322177"/>
              <a:gd name="connsiteX180" fmla="*/ 350061 w 3407361"/>
              <a:gd name="connsiteY180" fmla="*/ 1186446 h 1322177"/>
              <a:gd name="connsiteX181" fmla="*/ 335773 w 3407361"/>
              <a:gd name="connsiteY181" fmla="*/ 1167396 h 1322177"/>
              <a:gd name="connsiteX182" fmla="*/ 350061 w 3407361"/>
              <a:gd name="connsiteY182" fmla="*/ 1155489 h 1322177"/>
              <a:gd name="connsiteX183" fmla="*/ 342917 w 3407361"/>
              <a:gd name="connsiteY183" fmla="*/ 1131677 h 1322177"/>
              <a:gd name="connsiteX184" fmla="*/ 326248 w 3407361"/>
              <a:gd name="connsiteY184" fmla="*/ 1119771 h 1322177"/>
              <a:gd name="connsiteX185" fmla="*/ 333392 w 3407361"/>
              <a:gd name="connsiteY185" fmla="*/ 1103102 h 1322177"/>
              <a:gd name="connsiteX186" fmla="*/ 345298 w 3407361"/>
              <a:gd name="connsiteY186" fmla="*/ 1105483 h 1322177"/>
              <a:gd name="connsiteX187" fmla="*/ 373873 w 3407361"/>
              <a:gd name="connsiteY187" fmla="*/ 1110246 h 1322177"/>
              <a:gd name="connsiteX188" fmla="*/ 371492 w 3407361"/>
              <a:gd name="connsiteY188" fmla="*/ 1086433 h 1322177"/>
              <a:gd name="connsiteX189" fmla="*/ 397686 w 3407361"/>
              <a:gd name="connsiteY189" fmla="*/ 1067383 h 1322177"/>
              <a:gd name="connsiteX190" fmla="*/ 402449 w 3407361"/>
              <a:gd name="connsiteY190" fmla="*/ 1010233 h 1322177"/>
              <a:gd name="connsiteX191" fmla="*/ 364348 w 3407361"/>
              <a:gd name="connsiteY191" fmla="*/ 969752 h 1322177"/>
              <a:gd name="connsiteX192" fmla="*/ 345298 w 3407361"/>
              <a:gd name="connsiteY192" fmla="*/ 934033 h 1322177"/>
              <a:gd name="connsiteX193" fmla="*/ 307198 w 3407361"/>
              <a:gd name="connsiteY193" fmla="*/ 900696 h 1322177"/>
              <a:gd name="connsiteX194" fmla="*/ 302436 w 3407361"/>
              <a:gd name="connsiteY194" fmla="*/ 834021 h 1322177"/>
              <a:gd name="connsiteX195" fmla="*/ 321486 w 3407361"/>
              <a:gd name="connsiteY195" fmla="*/ 805446 h 1322177"/>
              <a:gd name="connsiteX196" fmla="*/ 321486 w 3407361"/>
              <a:gd name="connsiteY196" fmla="*/ 805446 h 1322177"/>
              <a:gd name="connsiteX197" fmla="*/ 304817 w 3407361"/>
              <a:gd name="connsiteY197" fmla="*/ 769727 h 1322177"/>
              <a:gd name="connsiteX198" fmla="*/ 283386 w 3407361"/>
              <a:gd name="connsiteY198" fmla="*/ 755439 h 1322177"/>
              <a:gd name="connsiteX199" fmla="*/ 276242 w 3407361"/>
              <a:gd name="connsiteY199" fmla="*/ 738771 h 1322177"/>
              <a:gd name="connsiteX200" fmla="*/ 259573 w 3407361"/>
              <a:gd name="connsiteY200" fmla="*/ 717339 h 1322177"/>
              <a:gd name="connsiteX201" fmla="*/ 240523 w 3407361"/>
              <a:gd name="connsiteY201" fmla="*/ 693527 h 1322177"/>
              <a:gd name="connsiteX202" fmla="*/ 214330 w 3407361"/>
              <a:gd name="connsiteY202" fmla="*/ 684002 h 1322177"/>
              <a:gd name="connsiteX203" fmla="*/ 138130 w 3407361"/>
              <a:gd name="connsiteY203" fmla="*/ 605421 h 1322177"/>
              <a:gd name="connsiteX204" fmla="*/ 71455 w 3407361"/>
              <a:gd name="connsiteY204" fmla="*/ 493502 h 1322177"/>
              <a:gd name="connsiteX205" fmla="*/ 59548 w 3407361"/>
              <a:gd name="connsiteY205" fmla="*/ 436352 h 1322177"/>
              <a:gd name="connsiteX206" fmla="*/ 28592 w 3407361"/>
              <a:gd name="connsiteY206" fmla="*/ 386346 h 1322177"/>
              <a:gd name="connsiteX207" fmla="*/ 28592 w 3407361"/>
              <a:gd name="connsiteY207" fmla="*/ 355389 h 1322177"/>
              <a:gd name="connsiteX208" fmla="*/ 9542 w 3407361"/>
              <a:gd name="connsiteY208" fmla="*/ 305383 h 1322177"/>
              <a:gd name="connsiteX209" fmla="*/ 11923 w 3407361"/>
              <a:gd name="connsiteY209" fmla="*/ 272046 h 1322177"/>
              <a:gd name="connsiteX210" fmla="*/ 4780 w 3407361"/>
              <a:gd name="connsiteY210" fmla="*/ 229183 h 1322177"/>
              <a:gd name="connsiteX211" fmla="*/ 11922 w 3407361"/>
              <a:gd name="connsiteY211" fmla="*/ 202989 h 1322177"/>
              <a:gd name="connsiteX212" fmla="*/ 19066 w 3407361"/>
              <a:gd name="connsiteY212" fmla="*/ 167271 h 1322177"/>
              <a:gd name="connsiteX213" fmla="*/ 9541 w 3407361"/>
              <a:gd name="connsiteY213" fmla="*/ 112502 h 1322177"/>
              <a:gd name="connsiteX214" fmla="*/ 17 w 3407361"/>
              <a:gd name="connsiteY214" fmla="*/ 81546 h 1322177"/>
              <a:gd name="connsiteX215" fmla="*/ 26210 w 3407361"/>
              <a:gd name="connsiteY215" fmla="*/ 62496 h 1322177"/>
              <a:gd name="connsiteX216" fmla="*/ 35736 w 3407361"/>
              <a:gd name="connsiteY216" fmla="*/ 10108 h 1322177"/>
              <a:gd name="connsiteX217" fmla="*/ 3407361 w 3407361"/>
              <a:gd name="connsiteY217" fmla="*/ 0 h 1322177"/>
              <a:gd name="connsiteX218" fmla="*/ 3395185 w 3407361"/>
              <a:gd name="connsiteY218" fmla="*/ 850419 h 1322177"/>
              <a:gd name="connsiteX0" fmla="*/ 3395185 w 3407361"/>
              <a:gd name="connsiteY0" fmla="*/ 850419 h 1322177"/>
              <a:gd name="connsiteX1" fmla="*/ 3312379 w 3407361"/>
              <a:gd name="connsiteY1" fmla="*/ 890003 h 1322177"/>
              <a:gd name="connsiteX2" fmla="*/ 3139850 w 3407361"/>
              <a:gd name="connsiteY2" fmla="*/ 898630 h 1322177"/>
              <a:gd name="connsiteX3" fmla="*/ 2846552 w 3407361"/>
              <a:gd name="connsiteY3" fmla="*/ 907256 h 1322177"/>
              <a:gd name="connsiteX4" fmla="*/ 2544628 w 3407361"/>
              <a:gd name="connsiteY4" fmla="*/ 907256 h 1322177"/>
              <a:gd name="connsiteX5" fmla="*/ 2346220 w 3407361"/>
              <a:gd name="connsiteY5" fmla="*/ 933135 h 1322177"/>
              <a:gd name="connsiteX6" fmla="*/ 2173692 w 3407361"/>
              <a:gd name="connsiteY6" fmla="*/ 976267 h 1322177"/>
              <a:gd name="connsiteX7" fmla="*/ 2033605 w 3407361"/>
              <a:gd name="connsiteY7" fmla="*/ 974514 h 1322177"/>
              <a:gd name="connsiteX8" fmla="*/ 1995505 w 3407361"/>
              <a:gd name="connsiteY8" fmla="*/ 943558 h 1322177"/>
              <a:gd name="connsiteX9" fmla="*/ 1962167 w 3407361"/>
              <a:gd name="connsiteY9" fmla="*/ 914983 h 1322177"/>
              <a:gd name="connsiteX10" fmla="*/ 1921686 w 3407361"/>
              <a:gd name="connsiteY10" fmla="*/ 893552 h 1322177"/>
              <a:gd name="connsiteX11" fmla="*/ 1905017 w 3407361"/>
              <a:gd name="connsiteY11" fmla="*/ 888789 h 1322177"/>
              <a:gd name="connsiteX12" fmla="*/ 1905017 w 3407361"/>
              <a:gd name="connsiteY12" fmla="*/ 888789 h 1322177"/>
              <a:gd name="connsiteX13" fmla="*/ 1933592 w 3407361"/>
              <a:gd name="connsiteY13" fmla="*/ 881646 h 1322177"/>
              <a:gd name="connsiteX14" fmla="*/ 1952642 w 3407361"/>
              <a:gd name="connsiteY14" fmla="*/ 874502 h 1322177"/>
              <a:gd name="connsiteX15" fmla="*/ 1933592 w 3407361"/>
              <a:gd name="connsiteY15" fmla="*/ 864977 h 1322177"/>
              <a:gd name="connsiteX16" fmla="*/ 1900255 w 3407361"/>
              <a:gd name="connsiteY16" fmla="*/ 855452 h 1322177"/>
              <a:gd name="connsiteX17" fmla="*/ 1871680 w 3407361"/>
              <a:gd name="connsiteY17" fmla="*/ 841164 h 1322177"/>
              <a:gd name="connsiteX18" fmla="*/ 1840723 w 3407361"/>
              <a:gd name="connsiteY18" fmla="*/ 824496 h 1322177"/>
              <a:gd name="connsiteX19" fmla="*/ 1819292 w 3407361"/>
              <a:gd name="connsiteY19" fmla="*/ 810208 h 1322177"/>
              <a:gd name="connsiteX20" fmla="*/ 1814530 w 3407361"/>
              <a:gd name="connsiteY20" fmla="*/ 791158 h 1322177"/>
              <a:gd name="connsiteX21" fmla="*/ 1843105 w 3407361"/>
              <a:gd name="connsiteY21" fmla="*/ 800683 h 1322177"/>
              <a:gd name="connsiteX22" fmla="*/ 1843105 w 3407361"/>
              <a:gd name="connsiteY22" fmla="*/ 800683 h 1322177"/>
              <a:gd name="connsiteX23" fmla="*/ 1871680 w 3407361"/>
              <a:gd name="connsiteY23" fmla="*/ 803064 h 1322177"/>
              <a:gd name="connsiteX24" fmla="*/ 1916923 w 3407361"/>
              <a:gd name="connsiteY24" fmla="*/ 812589 h 1322177"/>
              <a:gd name="connsiteX25" fmla="*/ 1916923 w 3407361"/>
              <a:gd name="connsiteY25" fmla="*/ 812589 h 1322177"/>
              <a:gd name="connsiteX26" fmla="*/ 1897873 w 3407361"/>
              <a:gd name="connsiteY26" fmla="*/ 781633 h 1322177"/>
              <a:gd name="connsiteX27" fmla="*/ 1862155 w 3407361"/>
              <a:gd name="connsiteY27" fmla="*/ 788777 h 1322177"/>
              <a:gd name="connsiteX28" fmla="*/ 1838342 w 3407361"/>
              <a:gd name="connsiteY28" fmla="*/ 781633 h 1322177"/>
              <a:gd name="connsiteX29" fmla="*/ 1812148 w 3407361"/>
              <a:gd name="connsiteY29" fmla="*/ 779252 h 1322177"/>
              <a:gd name="connsiteX30" fmla="*/ 1785955 w 3407361"/>
              <a:gd name="connsiteY30" fmla="*/ 788777 h 1322177"/>
              <a:gd name="connsiteX31" fmla="*/ 1757380 w 3407361"/>
              <a:gd name="connsiteY31" fmla="*/ 795921 h 1322177"/>
              <a:gd name="connsiteX32" fmla="*/ 1728805 w 3407361"/>
              <a:gd name="connsiteY32" fmla="*/ 795921 h 1322177"/>
              <a:gd name="connsiteX33" fmla="*/ 1702611 w 3407361"/>
              <a:gd name="connsiteY33" fmla="*/ 781633 h 1322177"/>
              <a:gd name="connsiteX34" fmla="*/ 1678798 w 3407361"/>
              <a:gd name="connsiteY34" fmla="*/ 793539 h 1322177"/>
              <a:gd name="connsiteX35" fmla="*/ 1664511 w 3407361"/>
              <a:gd name="connsiteY35" fmla="*/ 788777 h 1322177"/>
              <a:gd name="connsiteX36" fmla="*/ 1628792 w 3407361"/>
              <a:gd name="connsiteY36" fmla="*/ 795921 h 1322177"/>
              <a:gd name="connsiteX37" fmla="*/ 1593073 w 3407361"/>
              <a:gd name="connsiteY37" fmla="*/ 795921 h 1322177"/>
              <a:gd name="connsiteX38" fmla="*/ 1569261 w 3407361"/>
              <a:gd name="connsiteY38" fmla="*/ 791158 h 1322177"/>
              <a:gd name="connsiteX39" fmla="*/ 1547830 w 3407361"/>
              <a:gd name="connsiteY39" fmla="*/ 776871 h 1322177"/>
              <a:gd name="connsiteX40" fmla="*/ 1547830 w 3407361"/>
              <a:gd name="connsiteY40" fmla="*/ 762583 h 1322177"/>
              <a:gd name="connsiteX41" fmla="*/ 1524017 w 3407361"/>
              <a:gd name="connsiteY41" fmla="*/ 798302 h 1322177"/>
              <a:gd name="connsiteX42" fmla="*/ 1528780 w 3407361"/>
              <a:gd name="connsiteY42" fmla="*/ 819733 h 1322177"/>
              <a:gd name="connsiteX43" fmla="*/ 1533542 w 3407361"/>
              <a:gd name="connsiteY43" fmla="*/ 836402 h 1322177"/>
              <a:gd name="connsiteX44" fmla="*/ 1578786 w 3407361"/>
              <a:gd name="connsiteY44" fmla="*/ 822114 h 1322177"/>
              <a:gd name="connsiteX45" fmla="*/ 1614505 w 3407361"/>
              <a:gd name="connsiteY45" fmla="*/ 819733 h 1322177"/>
              <a:gd name="connsiteX46" fmla="*/ 1654986 w 3407361"/>
              <a:gd name="connsiteY46" fmla="*/ 812589 h 1322177"/>
              <a:gd name="connsiteX47" fmla="*/ 1676417 w 3407361"/>
              <a:gd name="connsiteY47" fmla="*/ 812589 h 1322177"/>
              <a:gd name="connsiteX48" fmla="*/ 1702611 w 3407361"/>
              <a:gd name="connsiteY48" fmla="*/ 810208 h 1322177"/>
              <a:gd name="connsiteX49" fmla="*/ 1728805 w 3407361"/>
              <a:gd name="connsiteY49" fmla="*/ 826877 h 1322177"/>
              <a:gd name="connsiteX50" fmla="*/ 1750236 w 3407361"/>
              <a:gd name="connsiteY50" fmla="*/ 826877 h 1322177"/>
              <a:gd name="connsiteX51" fmla="*/ 1781192 w 3407361"/>
              <a:gd name="connsiteY51" fmla="*/ 836402 h 1322177"/>
              <a:gd name="connsiteX52" fmla="*/ 1795480 w 3407361"/>
              <a:gd name="connsiteY52" fmla="*/ 845927 h 1322177"/>
              <a:gd name="connsiteX53" fmla="*/ 1795480 w 3407361"/>
              <a:gd name="connsiteY53" fmla="*/ 864977 h 1322177"/>
              <a:gd name="connsiteX54" fmla="*/ 1724042 w 3407361"/>
              <a:gd name="connsiteY54" fmla="*/ 862596 h 1322177"/>
              <a:gd name="connsiteX55" fmla="*/ 1635936 w 3407361"/>
              <a:gd name="connsiteY55" fmla="*/ 872121 h 1322177"/>
              <a:gd name="connsiteX56" fmla="*/ 1550211 w 3407361"/>
              <a:gd name="connsiteY56" fmla="*/ 879264 h 1322177"/>
              <a:gd name="connsiteX57" fmla="*/ 1440673 w 3407361"/>
              <a:gd name="connsiteY57" fmla="*/ 903077 h 1322177"/>
              <a:gd name="connsiteX58" fmla="*/ 1340661 w 3407361"/>
              <a:gd name="connsiteY58" fmla="*/ 931652 h 1322177"/>
              <a:gd name="connsiteX59" fmla="*/ 1252555 w 3407361"/>
              <a:gd name="connsiteY59" fmla="*/ 974514 h 1322177"/>
              <a:gd name="connsiteX60" fmla="*/ 1193023 w 3407361"/>
              <a:gd name="connsiteY60" fmla="*/ 1007852 h 1322177"/>
              <a:gd name="connsiteX61" fmla="*/ 1157305 w 3407361"/>
              <a:gd name="connsiteY61" fmla="*/ 1029283 h 1322177"/>
              <a:gd name="connsiteX62" fmla="*/ 1069196 w 3407361"/>
              <a:gd name="connsiteY62" fmla="*/ 1057859 h 1322177"/>
              <a:gd name="connsiteX63" fmla="*/ 1043004 w 3407361"/>
              <a:gd name="connsiteY63" fmla="*/ 1065002 h 1322177"/>
              <a:gd name="connsiteX64" fmla="*/ 1035861 w 3407361"/>
              <a:gd name="connsiteY64" fmla="*/ 1045952 h 1322177"/>
              <a:gd name="connsiteX65" fmla="*/ 1031099 w 3407361"/>
              <a:gd name="connsiteY65" fmla="*/ 1029283 h 1322177"/>
              <a:gd name="connsiteX66" fmla="*/ 1040624 w 3407361"/>
              <a:gd name="connsiteY66" fmla="*/ 1024520 h 1322177"/>
              <a:gd name="connsiteX67" fmla="*/ 1059673 w 3407361"/>
              <a:gd name="connsiteY67" fmla="*/ 995946 h 1322177"/>
              <a:gd name="connsiteX68" fmla="*/ 1069198 w 3407361"/>
              <a:gd name="connsiteY68" fmla="*/ 1024521 h 1322177"/>
              <a:gd name="connsiteX69" fmla="*/ 1085867 w 3407361"/>
              <a:gd name="connsiteY69" fmla="*/ 1022139 h 1322177"/>
              <a:gd name="connsiteX70" fmla="*/ 1083486 w 3407361"/>
              <a:gd name="connsiteY70" fmla="*/ 1003089 h 1322177"/>
              <a:gd name="connsiteX71" fmla="*/ 1083486 w 3407361"/>
              <a:gd name="connsiteY71" fmla="*/ 1003089 h 1322177"/>
              <a:gd name="connsiteX72" fmla="*/ 1093011 w 3407361"/>
              <a:gd name="connsiteY72" fmla="*/ 974514 h 1322177"/>
              <a:gd name="connsiteX73" fmla="*/ 1112061 w 3407361"/>
              <a:gd name="connsiteY73" fmla="*/ 964989 h 1322177"/>
              <a:gd name="connsiteX74" fmla="*/ 1090630 w 3407361"/>
              <a:gd name="connsiteY74" fmla="*/ 967371 h 1322177"/>
              <a:gd name="connsiteX75" fmla="*/ 1047767 w 3407361"/>
              <a:gd name="connsiteY75" fmla="*/ 976896 h 1322177"/>
              <a:gd name="connsiteX76" fmla="*/ 1026336 w 3407361"/>
              <a:gd name="connsiteY76" fmla="*/ 969752 h 1322177"/>
              <a:gd name="connsiteX77" fmla="*/ 997761 w 3407361"/>
              <a:gd name="connsiteY77" fmla="*/ 969752 h 1322177"/>
              <a:gd name="connsiteX78" fmla="*/ 988236 w 3407361"/>
              <a:gd name="connsiteY78" fmla="*/ 960227 h 1322177"/>
              <a:gd name="connsiteX79" fmla="*/ 1012048 w 3407361"/>
              <a:gd name="connsiteY79" fmla="*/ 948321 h 1322177"/>
              <a:gd name="connsiteX80" fmla="*/ 1062055 w 3407361"/>
              <a:gd name="connsiteY80" fmla="*/ 936414 h 1322177"/>
              <a:gd name="connsiteX81" fmla="*/ 1093011 w 3407361"/>
              <a:gd name="connsiteY81" fmla="*/ 929271 h 1322177"/>
              <a:gd name="connsiteX82" fmla="*/ 1116823 w 3407361"/>
              <a:gd name="connsiteY82" fmla="*/ 912602 h 1322177"/>
              <a:gd name="connsiteX83" fmla="*/ 1195405 w 3407361"/>
              <a:gd name="connsiteY83" fmla="*/ 895933 h 1322177"/>
              <a:gd name="connsiteX84" fmla="*/ 1214455 w 3407361"/>
              <a:gd name="connsiteY84" fmla="*/ 884027 h 1322177"/>
              <a:gd name="connsiteX85" fmla="*/ 1183498 w 3407361"/>
              <a:gd name="connsiteY85" fmla="*/ 879264 h 1322177"/>
              <a:gd name="connsiteX86" fmla="*/ 1114442 w 3407361"/>
              <a:gd name="connsiteY86" fmla="*/ 895933 h 1322177"/>
              <a:gd name="connsiteX87" fmla="*/ 1071580 w 3407361"/>
              <a:gd name="connsiteY87" fmla="*/ 907839 h 1322177"/>
              <a:gd name="connsiteX88" fmla="*/ 1047767 w 3407361"/>
              <a:gd name="connsiteY88" fmla="*/ 924508 h 1322177"/>
              <a:gd name="connsiteX89" fmla="*/ 1004905 w 3407361"/>
              <a:gd name="connsiteY89" fmla="*/ 931652 h 1322177"/>
              <a:gd name="connsiteX90" fmla="*/ 983473 w 3407361"/>
              <a:gd name="connsiteY90" fmla="*/ 926889 h 1322177"/>
              <a:gd name="connsiteX91" fmla="*/ 959661 w 3407361"/>
              <a:gd name="connsiteY91" fmla="*/ 931652 h 1322177"/>
              <a:gd name="connsiteX92" fmla="*/ 940611 w 3407361"/>
              <a:gd name="connsiteY92" fmla="*/ 917364 h 1322177"/>
              <a:gd name="connsiteX93" fmla="*/ 919180 w 3407361"/>
              <a:gd name="connsiteY93" fmla="*/ 910221 h 1322177"/>
              <a:gd name="connsiteX94" fmla="*/ 888223 w 3407361"/>
              <a:gd name="connsiteY94" fmla="*/ 910221 h 1322177"/>
              <a:gd name="connsiteX95" fmla="*/ 869173 w 3407361"/>
              <a:gd name="connsiteY95" fmla="*/ 917364 h 1322177"/>
              <a:gd name="connsiteX96" fmla="*/ 869173 w 3407361"/>
              <a:gd name="connsiteY96" fmla="*/ 898314 h 1322177"/>
              <a:gd name="connsiteX97" fmla="*/ 862030 w 3407361"/>
              <a:gd name="connsiteY97" fmla="*/ 872121 h 1322177"/>
              <a:gd name="connsiteX98" fmla="*/ 854886 w 3407361"/>
              <a:gd name="connsiteY98" fmla="*/ 841164 h 1322177"/>
              <a:gd name="connsiteX99" fmla="*/ 859648 w 3407361"/>
              <a:gd name="connsiteY99" fmla="*/ 812589 h 1322177"/>
              <a:gd name="connsiteX100" fmla="*/ 873936 w 3407361"/>
              <a:gd name="connsiteY100" fmla="*/ 791158 h 1322177"/>
              <a:gd name="connsiteX101" fmla="*/ 842980 w 3407361"/>
              <a:gd name="connsiteY101" fmla="*/ 817352 h 1322177"/>
              <a:gd name="connsiteX102" fmla="*/ 816786 w 3407361"/>
              <a:gd name="connsiteY102" fmla="*/ 817352 h 1322177"/>
              <a:gd name="connsiteX103" fmla="*/ 783448 w 3407361"/>
              <a:gd name="connsiteY103" fmla="*/ 819733 h 1322177"/>
              <a:gd name="connsiteX104" fmla="*/ 754873 w 3407361"/>
              <a:gd name="connsiteY104" fmla="*/ 812589 h 1322177"/>
              <a:gd name="connsiteX105" fmla="*/ 731061 w 3407361"/>
              <a:gd name="connsiteY105" fmla="*/ 791158 h 1322177"/>
              <a:gd name="connsiteX106" fmla="*/ 707248 w 3407361"/>
              <a:gd name="connsiteY106" fmla="*/ 784014 h 1322177"/>
              <a:gd name="connsiteX107" fmla="*/ 662005 w 3407361"/>
              <a:gd name="connsiteY107" fmla="*/ 791158 h 1322177"/>
              <a:gd name="connsiteX108" fmla="*/ 619142 w 3407361"/>
              <a:gd name="connsiteY108" fmla="*/ 798302 h 1322177"/>
              <a:gd name="connsiteX109" fmla="*/ 573898 w 3407361"/>
              <a:gd name="connsiteY109" fmla="*/ 805446 h 1322177"/>
              <a:gd name="connsiteX110" fmla="*/ 554848 w 3407361"/>
              <a:gd name="connsiteY110" fmla="*/ 793539 h 1322177"/>
              <a:gd name="connsiteX111" fmla="*/ 550086 w 3407361"/>
              <a:gd name="connsiteY111" fmla="*/ 776871 h 1322177"/>
              <a:gd name="connsiteX112" fmla="*/ 540561 w 3407361"/>
              <a:gd name="connsiteY112" fmla="*/ 753058 h 1322177"/>
              <a:gd name="connsiteX113" fmla="*/ 540561 w 3407361"/>
              <a:gd name="connsiteY113" fmla="*/ 753058 h 1322177"/>
              <a:gd name="connsiteX114" fmla="*/ 545323 w 3407361"/>
              <a:gd name="connsiteY114" fmla="*/ 805446 h 1322177"/>
              <a:gd name="connsiteX115" fmla="*/ 559611 w 3407361"/>
              <a:gd name="connsiteY115" fmla="*/ 822114 h 1322177"/>
              <a:gd name="connsiteX116" fmla="*/ 609617 w 3407361"/>
              <a:gd name="connsiteY116" fmla="*/ 826877 h 1322177"/>
              <a:gd name="connsiteX117" fmla="*/ 659623 w 3407361"/>
              <a:gd name="connsiteY117" fmla="*/ 814971 h 1322177"/>
              <a:gd name="connsiteX118" fmla="*/ 692961 w 3407361"/>
              <a:gd name="connsiteY118" fmla="*/ 810208 h 1322177"/>
              <a:gd name="connsiteX119" fmla="*/ 723917 w 3407361"/>
              <a:gd name="connsiteY119" fmla="*/ 817352 h 1322177"/>
              <a:gd name="connsiteX120" fmla="*/ 740586 w 3407361"/>
              <a:gd name="connsiteY120" fmla="*/ 843546 h 1322177"/>
              <a:gd name="connsiteX121" fmla="*/ 766780 w 3407361"/>
              <a:gd name="connsiteY121" fmla="*/ 843546 h 1322177"/>
              <a:gd name="connsiteX122" fmla="*/ 802498 w 3407361"/>
              <a:gd name="connsiteY122" fmla="*/ 838783 h 1322177"/>
              <a:gd name="connsiteX123" fmla="*/ 831073 w 3407361"/>
              <a:gd name="connsiteY123" fmla="*/ 848308 h 1322177"/>
              <a:gd name="connsiteX124" fmla="*/ 838217 w 3407361"/>
              <a:gd name="connsiteY124" fmla="*/ 893552 h 1322177"/>
              <a:gd name="connsiteX125" fmla="*/ 850123 w 3407361"/>
              <a:gd name="connsiteY125" fmla="*/ 931652 h 1322177"/>
              <a:gd name="connsiteX126" fmla="*/ 850123 w 3407361"/>
              <a:gd name="connsiteY126" fmla="*/ 948321 h 1322177"/>
              <a:gd name="connsiteX127" fmla="*/ 840598 w 3407361"/>
              <a:gd name="connsiteY127" fmla="*/ 964989 h 1322177"/>
              <a:gd name="connsiteX128" fmla="*/ 823930 w 3407361"/>
              <a:gd name="connsiteY128" fmla="*/ 974514 h 1322177"/>
              <a:gd name="connsiteX129" fmla="*/ 802498 w 3407361"/>
              <a:gd name="connsiteY129" fmla="*/ 979277 h 1322177"/>
              <a:gd name="connsiteX130" fmla="*/ 781067 w 3407361"/>
              <a:gd name="connsiteY130" fmla="*/ 979277 h 1322177"/>
              <a:gd name="connsiteX131" fmla="*/ 769161 w 3407361"/>
              <a:gd name="connsiteY131" fmla="*/ 988802 h 1322177"/>
              <a:gd name="connsiteX132" fmla="*/ 769161 w 3407361"/>
              <a:gd name="connsiteY132" fmla="*/ 988802 h 1322177"/>
              <a:gd name="connsiteX133" fmla="*/ 800117 w 3407361"/>
              <a:gd name="connsiteY133" fmla="*/ 991183 h 1322177"/>
              <a:gd name="connsiteX134" fmla="*/ 816786 w 3407361"/>
              <a:gd name="connsiteY134" fmla="*/ 1003089 h 1322177"/>
              <a:gd name="connsiteX135" fmla="*/ 838217 w 3407361"/>
              <a:gd name="connsiteY135" fmla="*/ 993564 h 1322177"/>
              <a:gd name="connsiteX136" fmla="*/ 838217 w 3407361"/>
              <a:gd name="connsiteY136" fmla="*/ 993564 h 1322177"/>
              <a:gd name="connsiteX137" fmla="*/ 864411 w 3407361"/>
              <a:gd name="connsiteY137" fmla="*/ 995946 h 1322177"/>
              <a:gd name="connsiteX138" fmla="*/ 881080 w 3407361"/>
              <a:gd name="connsiteY138" fmla="*/ 984039 h 1322177"/>
              <a:gd name="connsiteX139" fmla="*/ 909655 w 3407361"/>
              <a:gd name="connsiteY139" fmla="*/ 1022139 h 1322177"/>
              <a:gd name="connsiteX140" fmla="*/ 909655 w 3407361"/>
              <a:gd name="connsiteY140" fmla="*/ 1062621 h 1322177"/>
              <a:gd name="connsiteX141" fmla="*/ 902511 w 3407361"/>
              <a:gd name="connsiteY141" fmla="*/ 1084052 h 1322177"/>
              <a:gd name="connsiteX142" fmla="*/ 881080 w 3407361"/>
              <a:gd name="connsiteY142" fmla="*/ 1105483 h 1322177"/>
              <a:gd name="connsiteX143" fmla="*/ 842980 w 3407361"/>
              <a:gd name="connsiteY143" fmla="*/ 1119771 h 1322177"/>
              <a:gd name="connsiteX144" fmla="*/ 828692 w 3407361"/>
              <a:gd name="connsiteY144" fmla="*/ 1136439 h 1322177"/>
              <a:gd name="connsiteX145" fmla="*/ 812023 w 3407361"/>
              <a:gd name="connsiteY145" fmla="*/ 1157871 h 1322177"/>
              <a:gd name="connsiteX146" fmla="*/ 783448 w 3407361"/>
              <a:gd name="connsiteY146" fmla="*/ 1165014 h 1322177"/>
              <a:gd name="connsiteX147" fmla="*/ 766780 w 3407361"/>
              <a:gd name="connsiteY147" fmla="*/ 1172158 h 1322177"/>
              <a:gd name="connsiteX148" fmla="*/ 752492 w 3407361"/>
              <a:gd name="connsiteY148" fmla="*/ 1174539 h 1322177"/>
              <a:gd name="connsiteX149" fmla="*/ 745348 w 3407361"/>
              <a:gd name="connsiteY149" fmla="*/ 1160252 h 1322177"/>
              <a:gd name="connsiteX150" fmla="*/ 745348 w 3407361"/>
              <a:gd name="connsiteY150" fmla="*/ 1160252 h 1322177"/>
              <a:gd name="connsiteX151" fmla="*/ 735823 w 3407361"/>
              <a:gd name="connsiteY151" fmla="*/ 1186446 h 1322177"/>
              <a:gd name="connsiteX152" fmla="*/ 716773 w 3407361"/>
              <a:gd name="connsiteY152" fmla="*/ 1200733 h 1322177"/>
              <a:gd name="connsiteX153" fmla="*/ 700105 w 3407361"/>
              <a:gd name="connsiteY153" fmla="*/ 1207877 h 1322177"/>
              <a:gd name="connsiteX154" fmla="*/ 700105 w 3407361"/>
              <a:gd name="connsiteY154" fmla="*/ 1186446 h 1322177"/>
              <a:gd name="connsiteX155" fmla="*/ 688198 w 3407361"/>
              <a:gd name="connsiteY155" fmla="*/ 1165014 h 1322177"/>
              <a:gd name="connsiteX156" fmla="*/ 690580 w 3407361"/>
              <a:gd name="connsiteY156" fmla="*/ 1210258 h 1322177"/>
              <a:gd name="connsiteX157" fmla="*/ 678673 w 3407361"/>
              <a:gd name="connsiteY157" fmla="*/ 1226927 h 1322177"/>
              <a:gd name="connsiteX158" fmla="*/ 669148 w 3407361"/>
              <a:gd name="connsiteY158" fmla="*/ 1217402 h 1322177"/>
              <a:gd name="connsiteX159" fmla="*/ 647717 w 3407361"/>
              <a:gd name="connsiteY159" fmla="*/ 1210258 h 1322177"/>
              <a:gd name="connsiteX160" fmla="*/ 631048 w 3407361"/>
              <a:gd name="connsiteY160" fmla="*/ 1205496 h 1322177"/>
              <a:gd name="connsiteX161" fmla="*/ 614380 w 3407361"/>
              <a:gd name="connsiteY161" fmla="*/ 1234071 h 1322177"/>
              <a:gd name="connsiteX162" fmla="*/ 588186 w 3407361"/>
              <a:gd name="connsiteY162" fmla="*/ 1248358 h 1322177"/>
              <a:gd name="connsiteX163" fmla="*/ 566755 w 3407361"/>
              <a:gd name="connsiteY163" fmla="*/ 1274552 h 1322177"/>
              <a:gd name="connsiteX164" fmla="*/ 557230 w 3407361"/>
              <a:gd name="connsiteY164" fmla="*/ 1288840 h 1322177"/>
              <a:gd name="connsiteX165" fmla="*/ 545324 w 3407361"/>
              <a:gd name="connsiteY165" fmla="*/ 1307889 h 1322177"/>
              <a:gd name="connsiteX166" fmla="*/ 514367 w 3407361"/>
              <a:gd name="connsiteY166" fmla="*/ 1322177 h 1322177"/>
              <a:gd name="connsiteX167" fmla="*/ 488173 w 3407361"/>
              <a:gd name="connsiteY167" fmla="*/ 1310271 h 1322177"/>
              <a:gd name="connsiteX168" fmla="*/ 471505 w 3407361"/>
              <a:gd name="connsiteY168" fmla="*/ 1300746 h 1322177"/>
              <a:gd name="connsiteX169" fmla="*/ 452455 w 3407361"/>
              <a:gd name="connsiteY169" fmla="*/ 1295983 h 1322177"/>
              <a:gd name="connsiteX170" fmla="*/ 431023 w 3407361"/>
              <a:gd name="connsiteY170" fmla="*/ 1279314 h 1322177"/>
              <a:gd name="connsiteX171" fmla="*/ 431023 w 3407361"/>
              <a:gd name="connsiteY171" fmla="*/ 1279314 h 1322177"/>
              <a:gd name="connsiteX172" fmla="*/ 431023 w 3407361"/>
              <a:gd name="connsiteY172" fmla="*/ 1279314 h 1322177"/>
              <a:gd name="connsiteX173" fmla="*/ 397686 w 3407361"/>
              <a:gd name="connsiteY173" fmla="*/ 1241214 h 1322177"/>
              <a:gd name="connsiteX174" fmla="*/ 388161 w 3407361"/>
              <a:gd name="connsiteY174" fmla="*/ 1229308 h 1322177"/>
              <a:gd name="connsiteX175" fmla="*/ 378636 w 3407361"/>
              <a:gd name="connsiteY175" fmla="*/ 1231689 h 1322177"/>
              <a:gd name="connsiteX176" fmla="*/ 378636 w 3407361"/>
              <a:gd name="connsiteY176" fmla="*/ 1217402 h 1322177"/>
              <a:gd name="connsiteX177" fmla="*/ 373873 w 3407361"/>
              <a:gd name="connsiteY177" fmla="*/ 1203114 h 1322177"/>
              <a:gd name="connsiteX178" fmla="*/ 357205 w 3407361"/>
              <a:gd name="connsiteY178" fmla="*/ 1207877 h 1322177"/>
              <a:gd name="connsiteX179" fmla="*/ 350061 w 3407361"/>
              <a:gd name="connsiteY179" fmla="*/ 1186446 h 1322177"/>
              <a:gd name="connsiteX180" fmla="*/ 335773 w 3407361"/>
              <a:gd name="connsiteY180" fmla="*/ 1167396 h 1322177"/>
              <a:gd name="connsiteX181" fmla="*/ 350061 w 3407361"/>
              <a:gd name="connsiteY181" fmla="*/ 1155489 h 1322177"/>
              <a:gd name="connsiteX182" fmla="*/ 342917 w 3407361"/>
              <a:gd name="connsiteY182" fmla="*/ 1131677 h 1322177"/>
              <a:gd name="connsiteX183" fmla="*/ 326248 w 3407361"/>
              <a:gd name="connsiteY183" fmla="*/ 1119771 h 1322177"/>
              <a:gd name="connsiteX184" fmla="*/ 333392 w 3407361"/>
              <a:gd name="connsiteY184" fmla="*/ 1103102 h 1322177"/>
              <a:gd name="connsiteX185" fmla="*/ 345298 w 3407361"/>
              <a:gd name="connsiteY185" fmla="*/ 1105483 h 1322177"/>
              <a:gd name="connsiteX186" fmla="*/ 373873 w 3407361"/>
              <a:gd name="connsiteY186" fmla="*/ 1110246 h 1322177"/>
              <a:gd name="connsiteX187" fmla="*/ 371492 w 3407361"/>
              <a:gd name="connsiteY187" fmla="*/ 1086433 h 1322177"/>
              <a:gd name="connsiteX188" fmla="*/ 397686 w 3407361"/>
              <a:gd name="connsiteY188" fmla="*/ 1067383 h 1322177"/>
              <a:gd name="connsiteX189" fmla="*/ 402449 w 3407361"/>
              <a:gd name="connsiteY189" fmla="*/ 1010233 h 1322177"/>
              <a:gd name="connsiteX190" fmla="*/ 364348 w 3407361"/>
              <a:gd name="connsiteY190" fmla="*/ 969752 h 1322177"/>
              <a:gd name="connsiteX191" fmla="*/ 345298 w 3407361"/>
              <a:gd name="connsiteY191" fmla="*/ 934033 h 1322177"/>
              <a:gd name="connsiteX192" fmla="*/ 307198 w 3407361"/>
              <a:gd name="connsiteY192" fmla="*/ 900696 h 1322177"/>
              <a:gd name="connsiteX193" fmla="*/ 302436 w 3407361"/>
              <a:gd name="connsiteY193" fmla="*/ 834021 h 1322177"/>
              <a:gd name="connsiteX194" fmla="*/ 321486 w 3407361"/>
              <a:gd name="connsiteY194" fmla="*/ 805446 h 1322177"/>
              <a:gd name="connsiteX195" fmla="*/ 321486 w 3407361"/>
              <a:gd name="connsiteY195" fmla="*/ 805446 h 1322177"/>
              <a:gd name="connsiteX196" fmla="*/ 304817 w 3407361"/>
              <a:gd name="connsiteY196" fmla="*/ 769727 h 1322177"/>
              <a:gd name="connsiteX197" fmla="*/ 283386 w 3407361"/>
              <a:gd name="connsiteY197" fmla="*/ 755439 h 1322177"/>
              <a:gd name="connsiteX198" fmla="*/ 276242 w 3407361"/>
              <a:gd name="connsiteY198" fmla="*/ 738771 h 1322177"/>
              <a:gd name="connsiteX199" fmla="*/ 259573 w 3407361"/>
              <a:gd name="connsiteY199" fmla="*/ 717339 h 1322177"/>
              <a:gd name="connsiteX200" fmla="*/ 240523 w 3407361"/>
              <a:gd name="connsiteY200" fmla="*/ 693527 h 1322177"/>
              <a:gd name="connsiteX201" fmla="*/ 214330 w 3407361"/>
              <a:gd name="connsiteY201" fmla="*/ 684002 h 1322177"/>
              <a:gd name="connsiteX202" fmla="*/ 138130 w 3407361"/>
              <a:gd name="connsiteY202" fmla="*/ 605421 h 1322177"/>
              <a:gd name="connsiteX203" fmla="*/ 71455 w 3407361"/>
              <a:gd name="connsiteY203" fmla="*/ 493502 h 1322177"/>
              <a:gd name="connsiteX204" fmla="*/ 59548 w 3407361"/>
              <a:gd name="connsiteY204" fmla="*/ 436352 h 1322177"/>
              <a:gd name="connsiteX205" fmla="*/ 28592 w 3407361"/>
              <a:gd name="connsiteY205" fmla="*/ 386346 h 1322177"/>
              <a:gd name="connsiteX206" fmla="*/ 28592 w 3407361"/>
              <a:gd name="connsiteY206" fmla="*/ 355389 h 1322177"/>
              <a:gd name="connsiteX207" fmla="*/ 9542 w 3407361"/>
              <a:gd name="connsiteY207" fmla="*/ 305383 h 1322177"/>
              <a:gd name="connsiteX208" fmla="*/ 11923 w 3407361"/>
              <a:gd name="connsiteY208" fmla="*/ 272046 h 1322177"/>
              <a:gd name="connsiteX209" fmla="*/ 4780 w 3407361"/>
              <a:gd name="connsiteY209" fmla="*/ 229183 h 1322177"/>
              <a:gd name="connsiteX210" fmla="*/ 11922 w 3407361"/>
              <a:gd name="connsiteY210" fmla="*/ 202989 h 1322177"/>
              <a:gd name="connsiteX211" fmla="*/ 19066 w 3407361"/>
              <a:gd name="connsiteY211" fmla="*/ 167271 h 1322177"/>
              <a:gd name="connsiteX212" fmla="*/ 9541 w 3407361"/>
              <a:gd name="connsiteY212" fmla="*/ 112502 h 1322177"/>
              <a:gd name="connsiteX213" fmla="*/ 17 w 3407361"/>
              <a:gd name="connsiteY213" fmla="*/ 81546 h 1322177"/>
              <a:gd name="connsiteX214" fmla="*/ 26210 w 3407361"/>
              <a:gd name="connsiteY214" fmla="*/ 62496 h 1322177"/>
              <a:gd name="connsiteX215" fmla="*/ 35736 w 3407361"/>
              <a:gd name="connsiteY215" fmla="*/ 10108 h 1322177"/>
              <a:gd name="connsiteX216" fmla="*/ 3407361 w 3407361"/>
              <a:gd name="connsiteY216" fmla="*/ 0 h 1322177"/>
              <a:gd name="connsiteX217" fmla="*/ 3395185 w 3407361"/>
              <a:gd name="connsiteY217" fmla="*/ 850419 h 1322177"/>
              <a:gd name="connsiteX0" fmla="*/ 3395185 w 3407361"/>
              <a:gd name="connsiteY0" fmla="*/ 850419 h 1322177"/>
              <a:gd name="connsiteX1" fmla="*/ 3312379 w 3407361"/>
              <a:gd name="connsiteY1" fmla="*/ 890003 h 1322177"/>
              <a:gd name="connsiteX2" fmla="*/ 3139850 w 3407361"/>
              <a:gd name="connsiteY2" fmla="*/ 898630 h 1322177"/>
              <a:gd name="connsiteX3" fmla="*/ 2846552 w 3407361"/>
              <a:gd name="connsiteY3" fmla="*/ 907256 h 1322177"/>
              <a:gd name="connsiteX4" fmla="*/ 2544628 w 3407361"/>
              <a:gd name="connsiteY4" fmla="*/ 907256 h 1322177"/>
              <a:gd name="connsiteX5" fmla="*/ 2346220 w 3407361"/>
              <a:gd name="connsiteY5" fmla="*/ 933135 h 1322177"/>
              <a:gd name="connsiteX6" fmla="*/ 2173692 w 3407361"/>
              <a:gd name="connsiteY6" fmla="*/ 976267 h 1322177"/>
              <a:gd name="connsiteX7" fmla="*/ 2033605 w 3407361"/>
              <a:gd name="connsiteY7" fmla="*/ 974514 h 1322177"/>
              <a:gd name="connsiteX8" fmla="*/ 1995505 w 3407361"/>
              <a:gd name="connsiteY8" fmla="*/ 943558 h 1322177"/>
              <a:gd name="connsiteX9" fmla="*/ 1962167 w 3407361"/>
              <a:gd name="connsiteY9" fmla="*/ 914983 h 1322177"/>
              <a:gd name="connsiteX10" fmla="*/ 1921686 w 3407361"/>
              <a:gd name="connsiteY10" fmla="*/ 893552 h 1322177"/>
              <a:gd name="connsiteX11" fmla="*/ 1905017 w 3407361"/>
              <a:gd name="connsiteY11" fmla="*/ 888789 h 1322177"/>
              <a:gd name="connsiteX12" fmla="*/ 1905017 w 3407361"/>
              <a:gd name="connsiteY12" fmla="*/ 888789 h 1322177"/>
              <a:gd name="connsiteX13" fmla="*/ 1933592 w 3407361"/>
              <a:gd name="connsiteY13" fmla="*/ 881646 h 1322177"/>
              <a:gd name="connsiteX14" fmla="*/ 1952642 w 3407361"/>
              <a:gd name="connsiteY14" fmla="*/ 874502 h 1322177"/>
              <a:gd name="connsiteX15" fmla="*/ 1933592 w 3407361"/>
              <a:gd name="connsiteY15" fmla="*/ 864977 h 1322177"/>
              <a:gd name="connsiteX16" fmla="*/ 1900255 w 3407361"/>
              <a:gd name="connsiteY16" fmla="*/ 855452 h 1322177"/>
              <a:gd name="connsiteX17" fmla="*/ 1871680 w 3407361"/>
              <a:gd name="connsiteY17" fmla="*/ 841164 h 1322177"/>
              <a:gd name="connsiteX18" fmla="*/ 1840723 w 3407361"/>
              <a:gd name="connsiteY18" fmla="*/ 824496 h 1322177"/>
              <a:gd name="connsiteX19" fmla="*/ 1819292 w 3407361"/>
              <a:gd name="connsiteY19" fmla="*/ 810208 h 1322177"/>
              <a:gd name="connsiteX20" fmla="*/ 1814530 w 3407361"/>
              <a:gd name="connsiteY20" fmla="*/ 791158 h 1322177"/>
              <a:gd name="connsiteX21" fmla="*/ 1843105 w 3407361"/>
              <a:gd name="connsiteY21" fmla="*/ 800683 h 1322177"/>
              <a:gd name="connsiteX22" fmla="*/ 1843105 w 3407361"/>
              <a:gd name="connsiteY22" fmla="*/ 800683 h 1322177"/>
              <a:gd name="connsiteX23" fmla="*/ 1871680 w 3407361"/>
              <a:gd name="connsiteY23" fmla="*/ 803064 h 1322177"/>
              <a:gd name="connsiteX24" fmla="*/ 1916923 w 3407361"/>
              <a:gd name="connsiteY24" fmla="*/ 812589 h 1322177"/>
              <a:gd name="connsiteX25" fmla="*/ 1916923 w 3407361"/>
              <a:gd name="connsiteY25" fmla="*/ 812589 h 1322177"/>
              <a:gd name="connsiteX26" fmla="*/ 1897873 w 3407361"/>
              <a:gd name="connsiteY26" fmla="*/ 781633 h 1322177"/>
              <a:gd name="connsiteX27" fmla="*/ 1862155 w 3407361"/>
              <a:gd name="connsiteY27" fmla="*/ 788777 h 1322177"/>
              <a:gd name="connsiteX28" fmla="*/ 1838342 w 3407361"/>
              <a:gd name="connsiteY28" fmla="*/ 781633 h 1322177"/>
              <a:gd name="connsiteX29" fmla="*/ 1812148 w 3407361"/>
              <a:gd name="connsiteY29" fmla="*/ 779252 h 1322177"/>
              <a:gd name="connsiteX30" fmla="*/ 1785955 w 3407361"/>
              <a:gd name="connsiteY30" fmla="*/ 788777 h 1322177"/>
              <a:gd name="connsiteX31" fmla="*/ 1757380 w 3407361"/>
              <a:gd name="connsiteY31" fmla="*/ 795921 h 1322177"/>
              <a:gd name="connsiteX32" fmla="*/ 1728805 w 3407361"/>
              <a:gd name="connsiteY32" fmla="*/ 795921 h 1322177"/>
              <a:gd name="connsiteX33" fmla="*/ 1702611 w 3407361"/>
              <a:gd name="connsiteY33" fmla="*/ 781633 h 1322177"/>
              <a:gd name="connsiteX34" fmla="*/ 1678798 w 3407361"/>
              <a:gd name="connsiteY34" fmla="*/ 793539 h 1322177"/>
              <a:gd name="connsiteX35" fmla="*/ 1664511 w 3407361"/>
              <a:gd name="connsiteY35" fmla="*/ 788777 h 1322177"/>
              <a:gd name="connsiteX36" fmla="*/ 1628792 w 3407361"/>
              <a:gd name="connsiteY36" fmla="*/ 795921 h 1322177"/>
              <a:gd name="connsiteX37" fmla="*/ 1593073 w 3407361"/>
              <a:gd name="connsiteY37" fmla="*/ 795921 h 1322177"/>
              <a:gd name="connsiteX38" fmla="*/ 1569261 w 3407361"/>
              <a:gd name="connsiteY38" fmla="*/ 791158 h 1322177"/>
              <a:gd name="connsiteX39" fmla="*/ 1547830 w 3407361"/>
              <a:gd name="connsiteY39" fmla="*/ 776871 h 1322177"/>
              <a:gd name="connsiteX40" fmla="*/ 1547830 w 3407361"/>
              <a:gd name="connsiteY40" fmla="*/ 762583 h 1322177"/>
              <a:gd name="connsiteX41" fmla="*/ 1524017 w 3407361"/>
              <a:gd name="connsiteY41" fmla="*/ 798302 h 1322177"/>
              <a:gd name="connsiteX42" fmla="*/ 1528780 w 3407361"/>
              <a:gd name="connsiteY42" fmla="*/ 819733 h 1322177"/>
              <a:gd name="connsiteX43" fmla="*/ 1533542 w 3407361"/>
              <a:gd name="connsiteY43" fmla="*/ 836402 h 1322177"/>
              <a:gd name="connsiteX44" fmla="*/ 1578786 w 3407361"/>
              <a:gd name="connsiteY44" fmla="*/ 822114 h 1322177"/>
              <a:gd name="connsiteX45" fmla="*/ 1614505 w 3407361"/>
              <a:gd name="connsiteY45" fmla="*/ 819733 h 1322177"/>
              <a:gd name="connsiteX46" fmla="*/ 1654986 w 3407361"/>
              <a:gd name="connsiteY46" fmla="*/ 812589 h 1322177"/>
              <a:gd name="connsiteX47" fmla="*/ 1676417 w 3407361"/>
              <a:gd name="connsiteY47" fmla="*/ 812589 h 1322177"/>
              <a:gd name="connsiteX48" fmla="*/ 1702611 w 3407361"/>
              <a:gd name="connsiteY48" fmla="*/ 810208 h 1322177"/>
              <a:gd name="connsiteX49" fmla="*/ 1728805 w 3407361"/>
              <a:gd name="connsiteY49" fmla="*/ 826877 h 1322177"/>
              <a:gd name="connsiteX50" fmla="*/ 1750236 w 3407361"/>
              <a:gd name="connsiteY50" fmla="*/ 826877 h 1322177"/>
              <a:gd name="connsiteX51" fmla="*/ 1781192 w 3407361"/>
              <a:gd name="connsiteY51" fmla="*/ 836402 h 1322177"/>
              <a:gd name="connsiteX52" fmla="*/ 1795480 w 3407361"/>
              <a:gd name="connsiteY52" fmla="*/ 845927 h 1322177"/>
              <a:gd name="connsiteX53" fmla="*/ 1795480 w 3407361"/>
              <a:gd name="connsiteY53" fmla="*/ 864977 h 1322177"/>
              <a:gd name="connsiteX54" fmla="*/ 1724042 w 3407361"/>
              <a:gd name="connsiteY54" fmla="*/ 862596 h 1322177"/>
              <a:gd name="connsiteX55" fmla="*/ 1635936 w 3407361"/>
              <a:gd name="connsiteY55" fmla="*/ 872121 h 1322177"/>
              <a:gd name="connsiteX56" fmla="*/ 1550211 w 3407361"/>
              <a:gd name="connsiteY56" fmla="*/ 879264 h 1322177"/>
              <a:gd name="connsiteX57" fmla="*/ 1440673 w 3407361"/>
              <a:gd name="connsiteY57" fmla="*/ 903077 h 1322177"/>
              <a:gd name="connsiteX58" fmla="*/ 1340661 w 3407361"/>
              <a:gd name="connsiteY58" fmla="*/ 931652 h 1322177"/>
              <a:gd name="connsiteX59" fmla="*/ 1252555 w 3407361"/>
              <a:gd name="connsiteY59" fmla="*/ 974514 h 1322177"/>
              <a:gd name="connsiteX60" fmla="*/ 1193023 w 3407361"/>
              <a:gd name="connsiteY60" fmla="*/ 1007852 h 1322177"/>
              <a:gd name="connsiteX61" fmla="*/ 1157305 w 3407361"/>
              <a:gd name="connsiteY61" fmla="*/ 1029283 h 1322177"/>
              <a:gd name="connsiteX62" fmla="*/ 1069196 w 3407361"/>
              <a:gd name="connsiteY62" fmla="*/ 1057859 h 1322177"/>
              <a:gd name="connsiteX63" fmla="*/ 1043004 w 3407361"/>
              <a:gd name="connsiteY63" fmla="*/ 1065002 h 1322177"/>
              <a:gd name="connsiteX64" fmla="*/ 1035861 w 3407361"/>
              <a:gd name="connsiteY64" fmla="*/ 1045952 h 1322177"/>
              <a:gd name="connsiteX65" fmla="*/ 1031099 w 3407361"/>
              <a:gd name="connsiteY65" fmla="*/ 1029283 h 1322177"/>
              <a:gd name="connsiteX66" fmla="*/ 1040624 w 3407361"/>
              <a:gd name="connsiteY66" fmla="*/ 1024520 h 1322177"/>
              <a:gd name="connsiteX67" fmla="*/ 1059673 w 3407361"/>
              <a:gd name="connsiteY67" fmla="*/ 1017378 h 1322177"/>
              <a:gd name="connsiteX68" fmla="*/ 1069198 w 3407361"/>
              <a:gd name="connsiteY68" fmla="*/ 1024521 h 1322177"/>
              <a:gd name="connsiteX69" fmla="*/ 1085867 w 3407361"/>
              <a:gd name="connsiteY69" fmla="*/ 1022139 h 1322177"/>
              <a:gd name="connsiteX70" fmla="*/ 1083486 w 3407361"/>
              <a:gd name="connsiteY70" fmla="*/ 1003089 h 1322177"/>
              <a:gd name="connsiteX71" fmla="*/ 1083486 w 3407361"/>
              <a:gd name="connsiteY71" fmla="*/ 1003089 h 1322177"/>
              <a:gd name="connsiteX72" fmla="*/ 1093011 w 3407361"/>
              <a:gd name="connsiteY72" fmla="*/ 974514 h 1322177"/>
              <a:gd name="connsiteX73" fmla="*/ 1112061 w 3407361"/>
              <a:gd name="connsiteY73" fmla="*/ 964989 h 1322177"/>
              <a:gd name="connsiteX74" fmla="*/ 1090630 w 3407361"/>
              <a:gd name="connsiteY74" fmla="*/ 967371 h 1322177"/>
              <a:gd name="connsiteX75" fmla="*/ 1047767 w 3407361"/>
              <a:gd name="connsiteY75" fmla="*/ 976896 h 1322177"/>
              <a:gd name="connsiteX76" fmla="*/ 1026336 w 3407361"/>
              <a:gd name="connsiteY76" fmla="*/ 969752 h 1322177"/>
              <a:gd name="connsiteX77" fmla="*/ 997761 w 3407361"/>
              <a:gd name="connsiteY77" fmla="*/ 969752 h 1322177"/>
              <a:gd name="connsiteX78" fmla="*/ 988236 w 3407361"/>
              <a:gd name="connsiteY78" fmla="*/ 960227 h 1322177"/>
              <a:gd name="connsiteX79" fmla="*/ 1012048 w 3407361"/>
              <a:gd name="connsiteY79" fmla="*/ 948321 h 1322177"/>
              <a:gd name="connsiteX80" fmla="*/ 1062055 w 3407361"/>
              <a:gd name="connsiteY80" fmla="*/ 936414 h 1322177"/>
              <a:gd name="connsiteX81" fmla="*/ 1093011 w 3407361"/>
              <a:gd name="connsiteY81" fmla="*/ 929271 h 1322177"/>
              <a:gd name="connsiteX82" fmla="*/ 1116823 w 3407361"/>
              <a:gd name="connsiteY82" fmla="*/ 912602 h 1322177"/>
              <a:gd name="connsiteX83" fmla="*/ 1195405 w 3407361"/>
              <a:gd name="connsiteY83" fmla="*/ 895933 h 1322177"/>
              <a:gd name="connsiteX84" fmla="*/ 1214455 w 3407361"/>
              <a:gd name="connsiteY84" fmla="*/ 884027 h 1322177"/>
              <a:gd name="connsiteX85" fmla="*/ 1183498 w 3407361"/>
              <a:gd name="connsiteY85" fmla="*/ 879264 h 1322177"/>
              <a:gd name="connsiteX86" fmla="*/ 1114442 w 3407361"/>
              <a:gd name="connsiteY86" fmla="*/ 895933 h 1322177"/>
              <a:gd name="connsiteX87" fmla="*/ 1071580 w 3407361"/>
              <a:gd name="connsiteY87" fmla="*/ 907839 h 1322177"/>
              <a:gd name="connsiteX88" fmla="*/ 1047767 w 3407361"/>
              <a:gd name="connsiteY88" fmla="*/ 924508 h 1322177"/>
              <a:gd name="connsiteX89" fmla="*/ 1004905 w 3407361"/>
              <a:gd name="connsiteY89" fmla="*/ 931652 h 1322177"/>
              <a:gd name="connsiteX90" fmla="*/ 983473 w 3407361"/>
              <a:gd name="connsiteY90" fmla="*/ 926889 h 1322177"/>
              <a:gd name="connsiteX91" fmla="*/ 959661 w 3407361"/>
              <a:gd name="connsiteY91" fmla="*/ 931652 h 1322177"/>
              <a:gd name="connsiteX92" fmla="*/ 940611 w 3407361"/>
              <a:gd name="connsiteY92" fmla="*/ 917364 h 1322177"/>
              <a:gd name="connsiteX93" fmla="*/ 919180 w 3407361"/>
              <a:gd name="connsiteY93" fmla="*/ 910221 h 1322177"/>
              <a:gd name="connsiteX94" fmla="*/ 888223 w 3407361"/>
              <a:gd name="connsiteY94" fmla="*/ 910221 h 1322177"/>
              <a:gd name="connsiteX95" fmla="*/ 869173 w 3407361"/>
              <a:gd name="connsiteY95" fmla="*/ 917364 h 1322177"/>
              <a:gd name="connsiteX96" fmla="*/ 869173 w 3407361"/>
              <a:gd name="connsiteY96" fmla="*/ 898314 h 1322177"/>
              <a:gd name="connsiteX97" fmla="*/ 862030 w 3407361"/>
              <a:gd name="connsiteY97" fmla="*/ 872121 h 1322177"/>
              <a:gd name="connsiteX98" fmla="*/ 854886 w 3407361"/>
              <a:gd name="connsiteY98" fmla="*/ 841164 h 1322177"/>
              <a:gd name="connsiteX99" fmla="*/ 859648 w 3407361"/>
              <a:gd name="connsiteY99" fmla="*/ 812589 h 1322177"/>
              <a:gd name="connsiteX100" fmla="*/ 873936 w 3407361"/>
              <a:gd name="connsiteY100" fmla="*/ 791158 h 1322177"/>
              <a:gd name="connsiteX101" fmla="*/ 842980 w 3407361"/>
              <a:gd name="connsiteY101" fmla="*/ 817352 h 1322177"/>
              <a:gd name="connsiteX102" fmla="*/ 816786 w 3407361"/>
              <a:gd name="connsiteY102" fmla="*/ 817352 h 1322177"/>
              <a:gd name="connsiteX103" fmla="*/ 783448 w 3407361"/>
              <a:gd name="connsiteY103" fmla="*/ 819733 h 1322177"/>
              <a:gd name="connsiteX104" fmla="*/ 754873 w 3407361"/>
              <a:gd name="connsiteY104" fmla="*/ 812589 h 1322177"/>
              <a:gd name="connsiteX105" fmla="*/ 731061 w 3407361"/>
              <a:gd name="connsiteY105" fmla="*/ 791158 h 1322177"/>
              <a:gd name="connsiteX106" fmla="*/ 707248 w 3407361"/>
              <a:gd name="connsiteY106" fmla="*/ 784014 h 1322177"/>
              <a:gd name="connsiteX107" fmla="*/ 662005 w 3407361"/>
              <a:gd name="connsiteY107" fmla="*/ 791158 h 1322177"/>
              <a:gd name="connsiteX108" fmla="*/ 619142 w 3407361"/>
              <a:gd name="connsiteY108" fmla="*/ 798302 h 1322177"/>
              <a:gd name="connsiteX109" fmla="*/ 573898 w 3407361"/>
              <a:gd name="connsiteY109" fmla="*/ 805446 h 1322177"/>
              <a:gd name="connsiteX110" fmla="*/ 554848 w 3407361"/>
              <a:gd name="connsiteY110" fmla="*/ 793539 h 1322177"/>
              <a:gd name="connsiteX111" fmla="*/ 550086 w 3407361"/>
              <a:gd name="connsiteY111" fmla="*/ 776871 h 1322177"/>
              <a:gd name="connsiteX112" fmla="*/ 540561 w 3407361"/>
              <a:gd name="connsiteY112" fmla="*/ 753058 h 1322177"/>
              <a:gd name="connsiteX113" fmla="*/ 540561 w 3407361"/>
              <a:gd name="connsiteY113" fmla="*/ 753058 h 1322177"/>
              <a:gd name="connsiteX114" fmla="*/ 545323 w 3407361"/>
              <a:gd name="connsiteY114" fmla="*/ 805446 h 1322177"/>
              <a:gd name="connsiteX115" fmla="*/ 559611 w 3407361"/>
              <a:gd name="connsiteY115" fmla="*/ 822114 h 1322177"/>
              <a:gd name="connsiteX116" fmla="*/ 609617 w 3407361"/>
              <a:gd name="connsiteY116" fmla="*/ 826877 h 1322177"/>
              <a:gd name="connsiteX117" fmla="*/ 659623 w 3407361"/>
              <a:gd name="connsiteY117" fmla="*/ 814971 h 1322177"/>
              <a:gd name="connsiteX118" fmla="*/ 692961 w 3407361"/>
              <a:gd name="connsiteY118" fmla="*/ 810208 h 1322177"/>
              <a:gd name="connsiteX119" fmla="*/ 723917 w 3407361"/>
              <a:gd name="connsiteY119" fmla="*/ 817352 h 1322177"/>
              <a:gd name="connsiteX120" fmla="*/ 740586 w 3407361"/>
              <a:gd name="connsiteY120" fmla="*/ 843546 h 1322177"/>
              <a:gd name="connsiteX121" fmla="*/ 766780 w 3407361"/>
              <a:gd name="connsiteY121" fmla="*/ 843546 h 1322177"/>
              <a:gd name="connsiteX122" fmla="*/ 802498 w 3407361"/>
              <a:gd name="connsiteY122" fmla="*/ 838783 h 1322177"/>
              <a:gd name="connsiteX123" fmla="*/ 831073 w 3407361"/>
              <a:gd name="connsiteY123" fmla="*/ 848308 h 1322177"/>
              <a:gd name="connsiteX124" fmla="*/ 838217 w 3407361"/>
              <a:gd name="connsiteY124" fmla="*/ 893552 h 1322177"/>
              <a:gd name="connsiteX125" fmla="*/ 850123 w 3407361"/>
              <a:gd name="connsiteY125" fmla="*/ 931652 h 1322177"/>
              <a:gd name="connsiteX126" fmla="*/ 850123 w 3407361"/>
              <a:gd name="connsiteY126" fmla="*/ 948321 h 1322177"/>
              <a:gd name="connsiteX127" fmla="*/ 840598 w 3407361"/>
              <a:gd name="connsiteY127" fmla="*/ 964989 h 1322177"/>
              <a:gd name="connsiteX128" fmla="*/ 823930 w 3407361"/>
              <a:gd name="connsiteY128" fmla="*/ 974514 h 1322177"/>
              <a:gd name="connsiteX129" fmla="*/ 802498 w 3407361"/>
              <a:gd name="connsiteY129" fmla="*/ 979277 h 1322177"/>
              <a:gd name="connsiteX130" fmla="*/ 781067 w 3407361"/>
              <a:gd name="connsiteY130" fmla="*/ 979277 h 1322177"/>
              <a:gd name="connsiteX131" fmla="*/ 769161 w 3407361"/>
              <a:gd name="connsiteY131" fmla="*/ 988802 h 1322177"/>
              <a:gd name="connsiteX132" fmla="*/ 769161 w 3407361"/>
              <a:gd name="connsiteY132" fmla="*/ 988802 h 1322177"/>
              <a:gd name="connsiteX133" fmla="*/ 800117 w 3407361"/>
              <a:gd name="connsiteY133" fmla="*/ 991183 h 1322177"/>
              <a:gd name="connsiteX134" fmla="*/ 816786 w 3407361"/>
              <a:gd name="connsiteY134" fmla="*/ 1003089 h 1322177"/>
              <a:gd name="connsiteX135" fmla="*/ 838217 w 3407361"/>
              <a:gd name="connsiteY135" fmla="*/ 993564 h 1322177"/>
              <a:gd name="connsiteX136" fmla="*/ 838217 w 3407361"/>
              <a:gd name="connsiteY136" fmla="*/ 993564 h 1322177"/>
              <a:gd name="connsiteX137" fmla="*/ 864411 w 3407361"/>
              <a:gd name="connsiteY137" fmla="*/ 995946 h 1322177"/>
              <a:gd name="connsiteX138" fmla="*/ 881080 w 3407361"/>
              <a:gd name="connsiteY138" fmla="*/ 984039 h 1322177"/>
              <a:gd name="connsiteX139" fmla="*/ 909655 w 3407361"/>
              <a:gd name="connsiteY139" fmla="*/ 1022139 h 1322177"/>
              <a:gd name="connsiteX140" fmla="*/ 909655 w 3407361"/>
              <a:gd name="connsiteY140" fmla="*/ 1062621 h 1322177"/>
              <a:gd name="connsiteX141" fmla="*/ 902511 w 3407361"/>
              <a:gd name="connsiteY141" fmla="*/ 1084052 h 1322177"/>
              <a:gd name="connsiteX142" fmla="*/ 881080 w 3407361"/>
              <a:gd name="connsiteY142" fmla="*/ 1105483 h 1322177"/>
              <a:gd name="connsiteX143" fmla="*/ 842980 w 3407361"/>
              <a:gd name="connsiteY143" fmla="*/ 1119771 h 1322177"/>
              <a:gd name="connsiteX144" fmla="*/ 828692 w 3407361"/>
              <a:gd name="connsiteY144" fmla="*/ 1136439 h 1322177"/>
              <a:gd name="connsiteX145" fmla="*/ 812023 w 3407361"/>
              <a:gd name="connsiteY145" fmla="*/ 1157871 h 1322177"/>
              <a:gd name="connsiteX146" fmla="*/ 783448 w 3407361"/>
              <a:gd name="connsiteY146" fmla="*/ 1165014 h 1322177"/>
              <a:gd name="connsiteX147" fmla="*/ 766780 w 3407361"/>
              <a:gd name="connsiteY147" fmla="*/ 1172158 h 1322177"/>
              <a:gd name="connsiteX148" fmla="*/ 752492 w 3407361"/>
              <a:gd name="connsiteY148" fmla="*/ 1174539 h 1322177"/>
              <a:gd name="connsiteX149" fmla="*/ 745348 w 3407361"/>
              <a:gd name="connsiteY149" fmla="*/ 1160252 h 1322177"/>
              <a:gd name="connsiteX150" fmla="*/ 745348 w 3407361"/>
              <a:gd name="connsiteY150" fmla="*/ 1160252 h 1322177"/>
              <a:gd name="connsiteX151" fmla="*/ 735823 w 3407361"/>
              <a:gd name="connsiteY151" fmla="*/ 1186446 h 1322177"/>
              <a:gd name="connsiteX152" fmla="*/ 716773 w 3407361"/>
              <a:gd name="connsiteY152" fmla="*/ 1200733 h 1322177"/>
              <a:gd name="connsiteX153" fmla="*/ 700105 w 3407361"/>
              <a:gd name="connsiteY153" fmla="*/ 1207877 h 1322177"/>
              <a:gd name="connsiteX154" fmla="*/ 700105 w 3407361"/>
              <a:gd name="connsiteY154" fmla="*/ 1186446 h 1322177"/>
              <a:gd name="connsiteX155" fmla="*/ 688198 w 3407361"/>
              <a:gd name="connsiteY155" fmla="*/ 1165014 h 1322177"/>
              <a:gd name="connsiteX156" fmla="*/ 690580 w 3407361"/>
              <a:gd name="connsiteY156" fmla="*/ 1210258 h 1322177"/>
              <a:gd name="connsiteX157" fmla="*/ 678673 w 3407361"/>
              <a:gd name="connsiteY157" fmla="*/ 1226927 h 1322177"/>
              <a:gd name="connsiteX158" fmla="*/ 669148 w 3407361"/>
              <a:gd name="connsiteY158" fmla="*/ 1217402 h 1322177"/>
              <a:gd name="connsiteX159" fmla="*/ 647717 w 3407361"/>
              <a:gd name="connsiteY159" fmla="*/ 1210258 h 1322177"/>
              <a:gd name="connsiteX160" fmla="*/ 631048 w 3407361"/>
              <a:gd name="connsiteY160" fmla="*/ 1205496 h 1322177"/>
              <a:gd name="connsiteX161" fmla="*/ 614380 w 3407361"/>
              <a:gd name="connsiteY161" fmla="*/ 1234071 h 1322177"/>
              <a:gd name="connsiteX162" fmla="*/ 588186 w 3407361"/>
              <a:gd name="connsiteY162" fmla="*/ 1248358 h 1322177"/>
              <a:gd name="connsiteX163" fmla="*/ 566755 w 3407361"/>
              <a:gd name="connsiteY163" fmla="*/ 1274552 h 1322177"/>
              <a:gd name="connsiteX164" fmla="*/ 557230 w 3407361"/>
              <a:gd name="connsiteY164" fmla="*/ 1288840 h 1322177"/>
              <a:gd name="connsiteX165" fmla="*/ 545324 w 3407361"/>
              <a:gd name="connsiteY165" fmla="*/ 1307889 h 1322177"/>
              <a:gd name="connsiteX166" fmla="*/ 514367 w 3407361"/>
              <a:gd name="connsiteY166" fmla="*/ 1322177 h 1322177"/>
              <a:gd name="connsiteX167" fmla="*/ 488173 w 3407361"/>
              <a:gd name="connsiteY167" fmla="*/ 1310271 h 1322177"/>
              <a:gd name="connsiteX168" fmla="*/ 471505 w 3407361"/>
              <a:gd name="connsiteY168" fmla="*/ 1300746 h 1322177"/>
              <a:gd name="connsiteX169" fmla="*/ 452455 w 3407361"/>
              <a:gd name="connsiteY169" fmla="*/ 1295983 h 1322177"/>
              <a:gd name="connsiteX170" fmla="*/ 431023 w 3407361"/>
              <a:gd name="connsiteY170" fmla="*/ 1279314 h 1322177"/>
              <a:gd name="connsiteX171" fmla="*/ 431023 w 3407361"/>
              <a:gd name="connsiteY171" fmla="*/ 1279314 h 1322177"/>
              <a:gd name="connsiteX172" fmla="*/ 431023 w 3407361"/>
              <a:gd name="connsiteY172" fmla="*/ 1279314 h 1322177"/>
              <a:gd name="connsiteX173" fmla="*/ 397686 w 3407361"/>
              <a:gd name="connsiteY173" fmla="*/ 1241214 h 1322177"/>
              <a:gd name="connsiteX174" fmla="*/ 388161 w 3407361"/>
              <a:gd name="connsiteY174" fmla="*/ 1229308 h 1322177"/>
              <a:gd name="connsiteX175" fmla="*/ 378636 w 3407361"/>
              <a:gd name="connsiteY175" fmla="*/ 1231689 h 1322177"/>
              <a:gd name="connsiteX176" fmla="*/ 378636 w 3407361"/>
              <a:gd name="connsiteY176" fmla="*/ 1217402 h 1322177"/>
              <a:gd name="connsiteX177" fmla="*/ 373873 w 3407361"/>
              <a:gd name="connsiteY177" fmla="*/ 1203114 h 1322177"/>
              <a:gd name="connsiteX178" fmla="*/ 357205 w 3407361"/>
              <a:gd name="connsiteY178" fmla="*/ 1207877 h 1322177"/>
              <a:gd name="connsiteX179" fmla="*/ 350061 w 3407361"/>
              <a:gd name="connsiteY179" fmla="*/ 1186446 h 1322177"/>
              <a:gd name="connsiteX180" fmla="*/ 335773 w 3407361"/>
              <a:gd name="connsiteY180" fmla="*/ 1167396 h 1322177"/>
              <a:gd name="connsiteX181" fmla="*/ 350061 w 3407361"/>
              <a:gd name="connsiteY181" fmla="*/ 1155489 h 1322177"/>
              <a:gd name="connsiteX182" fmla="*/ 342917 w 3407361"/>
              <a:gd name="connsiteY182" fmla="*/ 1131677 h 1322177"/>
              <a:gd name="connsiteX183" fmla="*/ 326248 w 3407361"/>
              <a:gd name="connsiteY183" fmla="*/ 1119771 h 1322177"/>
              <a:gd name="connsiteX184" fmla="*/ 333392 w 3407361"/>
              <a:gd name="connsiteY184" fmla="*/ 1103102 h 1322177"/>
              <a:gd name="connsiteX185" fmla="*/ 345298 w 3407361"/>
              <a:gd name="connsiteY185" fmla="*/ 1105483 h 1322177"/>
              <a:gd name="connsiteX186" fmla="*/ 373873 w 3407361"/>
              <a:gd name="connsiteY186" fmla="*/ 1110246 h 1322177"/>
              <a:gd name="connsiteX187" fmla="*/ 371492 w 3407361"/>
              <a:gd name="connsiteY187" fmla="*/ 1086433 h 1322177"/>
              <a:gd name="connsiteX188" fmla="*/ 397686 w 3407361"/>
              <a:gd name="connsiteY188" fmla="*/ 1067383 h 1322177"/>
              <a:gd name="connsiteX189" fmla="*/ 402449 w 3407361"/>
              <a:gd name="connsiteY189" fmla="*/ 1010233 h 1322177"/>
              <a:gd name="connsiteX190" fmla="*/ 364348 w 3407361"/>
              <a:gd name="connsiteY190" fmla="*/ 969752 h 1322177"/>
              <a:gd name="connsiteX191" fmla="*/ 345298 w 3407361"/>
              <a:gd name="connsiteY191" fmla="*/ 934033 h 1322177"/>
              <a:gd name="connsiteX192" fmla="*/ 307198 w 3407361"/>
              <a:gd name="connsiteY192" fmla="*/ 900696 h 1322177"/>
              <a:gd name="connsiteX193" fmla="*/ 302436 w 3407361"/>
              <a:gd name="connsiteY193" fmla="*/ 834021 h 1322177"/>
              <a:gd name="connsiteX194" fmla="*/ 321486 w 3407361"/>
              <a:gd name="connsiteY194" fmla="*/ 805446 h 1322177"/>
              <a:gd name="connsiteX195" fmla="*/ 321486 w 3407361"/>
              <a:gd name="connsiteY195" fmla="*/ 805446 h 1322177"/>
              <a:gd name="connsiteX196" fmla="*/ 304817 w 3407361"/>
              <a:gd name="connsiteY196" fmla="*/ 769727 h 1322177"/>
              <a:gd name="connsiteX197" fmla="*/ 283386 w 3407361"/>
              <a:gd name="connsiteY197" fmla="*/ 755439 h 1322177"/>
              <a:gd name="connsiteX198" fmla="*/ 276242 w 3407361"/>
              <a:gd name="connsiteY198" fmla="*/ 738771 h 1322177"/>
              <a:gd name="connsiteX199" fmla="*/ 259573 w 3407361"/>
              <a:gd name="connsiteY199" fmla="*/ 717339 h 1322177"/>
              <a:gd name="connsiteX200" fmla="*/ 240523 w 3407361"/>
              <a:gd name="connsiteY200" fmla="*/ 693527 h 1322177"/>
              <a:gd name="connsiteX201" fmla="*/ 214330 w 3407361"/>
              <a:gd name="connsiteY201" fmla="*/ 684002 h 1322177"/>
              <a:gd name="connsiteX202" fmla="*/ 138130 w 3407361"/>
              <a:gd name="connsiteY202" fmla="*/ 605421 h 1322177"/>
              <a:gd name="connsiteX203" fmla="*/ 71455 w 3407361"/>
              <a:gd name="connsiteY203" fmla="*/ 493502 h 1322177"/>
              <a:gd name="connsiteX204" fmla="*/ 59548 w 3407361"/>
              <a:gd name="connsiteY204" fmla="*/ 436352 h 1322177"/>
              <a:gd name="connsiteX205" fmla="*/ 28592 w 3407361"/>
              <a:gd name="connsiteY205" fmla="*/ 386346 h 1322177"/>
              <a:gd name="connsiteX206" fmla="*/ 28592 w 3407361"/>
              <a:gd name="connsiteY206" fmla="*/ 355389 h 1322177"/>
              <a:gd name="connsiteX207" fmla="*/ 9542 w 3407361"/>
              <a:gd name="connsiteY207" fmla="*/ 305383 h 1322177"/>
              <a:gd name="connsiteX208" fmla="*/ 11923 w 3407361"/>
              <a:gd name="connsiteY208" fmla="*/ 272046 h 1322177"/>
              <a:gd name="connsiteX209" fmla="*/ 4780 w 3407361"/>
              <a:gd name="connsiteY209" fmla="*/ 229183 h 1322177"/>
              <a:gd name="connsiteX210" fmla="*/ 11922 w 3407361"/>
              <a:gd name="connsiteY210" fmla="*/ 202989 h 1322177"/>
              <a:gd name="connsiteX211" fmla="*/ 19066 w 3407361"/>
              <a:gd name="connsiteY211" fmla="*/ 167271 h 1322177"/>
              <a:gd name="connsiteX212" fmla="*/ 9541 w 3407361"/>
              <a:gd name="connsiteY212" fmla="*/ 112502 h 1322177"/>
              <a:gd name="connsiteX213" fmla="*/ 17 w 3407361"/>
              <a:gd name="connsiteY213" fmla="*/ 81546 h 1322177"/>
              <a:gd name="connsiteX214" fmla="*/ 26210 w 3407361"/>
              <a:gd name="connsiteY214" fmla="*/ 62496 h 1322177"/>
              <a:gd name="connsiteX215" fmla="*/ 35736 w 3407361"/>
              <a:gd name="connsiteY215" fmla="*/ 10108 h 1322177"/>
              <a:gd name="connsiteX216" fmla="*/ 3407361 w 3407361"/>
              <a:gd name="connsiteY216" fmla="*/ 0 h 1322177"/>
              <a:gd name="connsiteX217" fmla="*/ 3395185 w 3407361"/>
              <a:gd name="connsiteY217" fmla="*/ 850419 h 1322177"/>
              <a:gd name="connsiteX0" fmla="*/ 3395185 w 3407361"/>
              <a:gd name="connsiteY0" fmla="*/ 850419 h 1322177"/>
              <a:gd name="connsiteX1" fmla="*/ 3312379 w 3407361"/>
              <a:gd name="connsiteY1" fmla="*/ 890003 h 1322177"/>
              <a:gd name="connsiteX2" fmla="*/ 3139850 w 3407361"/>
              <a:gd name="connsiteY2" fmla="*/ 898630 h 1322177"/>
              <a:gd name="connsiteX3" fmla="*/ 2846552 w 3407361"/>
              <a:gd name="connsiteY3" fmla="*/ 907256 h 1322177"/>
              <a:gd name="connsiteX4" fmla="*/ 2544628 w 3407361"/>
              <a:gd name="connsiteY4" fmla="*/ 907256 h 1322177"/>
              <a:gd name="connsiteX5" fmla="*/ 2346220 w 3407361"/>
              <a:gd name="connsiteY5" fmla="*/ 933135 h 1322177"/>
              <a:gd name="connsiteX6" fmla="*/ 2173692 w 3407361"/>
              <a:gd name="connsiteY6" fmla="*/ 976267 h 1322177"/>
              <a:gd name="connsiteX7" fmla="*/ 2033605 w 3407361"/>
              <a:gd name="connsiteY7" fmla="*/ 974514 h 1322177"/>
              <a:gd name="connsiteX8" fmla="*/ 1995505 w 3407361"/>
              <a:gd name="connsiteY8" fmla="*/ 943558 h 1322177"/>
              <a:gd name="connsiteX9" fmla="*/ 1962167 w 3407361"/>
              <a:gd name="connsiteY9" fmla="*/ 914983 h 1322177"/>
              <a:gd name="connsiteX10" fmla="*/ 1921686 w 3407361"/>
              <a:gd name="connsiteY10" fmla="*/ 893552 h 1322177"/>
              <a:gd name="connsiteX11" fmla="*/ 1905017 w 3407361"/>
              <a:gd name="connsiteY11" fmla="*/ 888789 h 1322177"/>
              <a:gd name="connsiteX12" fmla="*/ 1905017 w 3407361"/>
              <a:gd name="connsiteY12" fmla="*/ 888789 h 1322177"/>
              <a:gd name="connsiteX13" fmla="*/ 1933592 w 3407361"/>
              <a:gd name="connsiteY13" fmla="*/ 881646 h 1322177"/>
              <a:gd name="connsiteX14" fmla="*/ 1952642 w 3407361"/>
              <a:gd name="connsiteY14" fmla="*/ 874502 h 1322177"/>
              <a:gd name="connsiteX15" fmla="*/ 1933592 w 3407361"/>
              <a:gd name="connsiteY15" fmla="*/ 864977 h 1322177"/>
              <a:gd name="connsiteX16" fmla="*/ 1900255 w 3407361"/>
              <a:gd name="connsiteY16" fmla="*/ 855452 h 1322177"/>
              <a:gd name="connsiteX17" fmla="*/ 1871680 w 3407361"/>
              <a:gd name="connsiteY17" fmla="*/ 841164 h 1322177"/>
              <a:gd name="connsiteX18" fmla="*/ 1840723 w 3407361"/>
              <a:gd name="connsiteY18" fmla="*/ 824496 h 1322177"/>
              <a:gd name="connsiteX19" fmla="*/ 1819292 w 3407361"/>
              <a:gd name="connsiteY19" fmla="*/ 810208 h 1322177"/>
              <a:gd name="connsiteX20" fmla="*/ 1814530 w 3407361"/>
              <a:gd name="connsiteY20" fmla="*/ 791158 h 1322177"/>
              <a:gd name="connsiteX21" fmla="*/ 1843105 w 3407361"/>
              <a:gd name="connsiteY21" fmla="*/ 800683 h 1322177"/>
              <a:gd name="connsiteX22" fmla="*/ 1843105 w 3407361"/>
              <a:gd name="connsiteY22" fmla="*/ 800683 h 1322177"/>
              <a:gd name="connsiteX23" fmla="*/ 1871680 w 3407361"/>
              <a:gd name="connsiteY23" fmla="*/ 803064 h 1322177"/>
              <a:gd name="connsiteX24" fmla="*/ 1916923 w 3407361"/>
              <a:gd name="connsiteY24" fmla="*/ 812589 h 1322177"/>
              <a:gd name="connsiteX25" fmla="*/ 1916923 w 3407361"/>
              <a:gd name="connsiteY25" fmla="*/ 812589 h 1322177"/>
              <a:gd name="connsiteX26" fmla="*/ 1897873 w 3407361"/>
              <a:gd name="connsiteY26" fmla="*/ 781633 h 1322177"/>
              <a:gd name="connsiteX27" fmla="*/ 1862155 w 3407361"/>
              <a:gd name="connsiteY27" fmla="*/ 788777 h 1322177"/>
              <a:gd name="connsiteX28" fmla="*/ 1838342 w 3407361"/>
              <a:gd name="connsiteY28" fmla="*/ 781633 h 1322177"/>
              <a:gd name="connsiteX29" fmla="*/ 1812148 w 3407361"/>
              <a:gd name="connsiteY29" fmla="*/ 779252 h 1322177"/>
              <a:gd name="connsiteX30" fmla="*/ 1785955 w 3407361"/>
              <a:gd name="connsiteY30" fmla="*/ 788777 h 1322177"/>
              <a:gd name="connsiteX31" fmla="*/ 1757380 w 3407361"/>
              <a:gd name="connsiteY31" fmla="*/ 795921 h 1322177"/>
              <a:gd name="connsiteX32" fmla="*/ 1728805 w 3407361"/>
              <a:gd name="connsiteY32" fmla="*/ 795921 h 1322177"/>
              <a:gd name="connsiteX33" fmla="*/ 1702611 w 3407361"/>
              <a:gd name="connsiteY33" fmla="*/ 781633 h 1322177"/>
              <a:gd name="connsiteX34" fmla="*/ 1678798 w 3407361"/>
              <a:gd name="connsiteY34" fmla="*/ 793539 h 1322177"/>
              <a:gd name="connsiteX35" fmla="*/ 1664511 w 3407361"/>
              <a:gd name="connsiteY35" fmla="*/ 788777 h 1322177"/>
              <a:gd name="connsiteX36" fmla="*/ 1628792 w 3407361"/>
              <a:gd name="connsiteY36" fmla="*/ 795921 h 1322177"/>
              <a:gd name="connsiteX37" fmla="*/ 1593073 w 3407361"/>
              <a:gd name="connsiteY37" fmla="*/ 795921 h 1322177"/>
              <a:gd name="connsiteX38" fmla="*/ 1569261 w 3407361"/>
              <a:gd name="connsiteY38" fmla="*/ 791158 h 1322177"/>
              <a:gd name="connsiteX39" fmla="*/ 1547830 w 3407361"/>
              <a:gd name="connsiteY39" fmla="*/ 776871 h 1322177"/>
              <a:gd name="connsiteX40" fmla="*/ 1547830 w 3407361"/>
              <a:gd name="connsiteY40" fmla="*/ 762583 h 1322177"/>
              <a:gd name="connsiteX41" fmla="*/ 1524017 w 3407361"/>
              <a:gd name="connsiteY41" fmla="*/ 798302 h 1322177"/>
              <a:gd name="connsiteX42" fmla="*/ 1528780 w 3407361"/>
              <a:gd name="connsiteY42" fmla="*/ 819733 h 1322177"/>
              <a:gd name="connsiteX43" fmla="*/ 1533542 w 3407361"/>
              <a:gd name="connsiteY43" fmla="*/ 836402 h 1322177"/>
              <a:gd name="connsiteX44" fmla="*/ 1578786 w 3407361"/>
              <a:gd name="connsiteY44" fmla="*/ 822114 h 1322177"/>
              <a:gd name="connsiteX45" fmla="*/ 1614505 w 3407361"/>
              <a:gd name="connsiteY45" fmla="*/ 819733 h 1322177"/>
              <a:gd name="connsiteX46" fmla="*/ 1654986 w 3407361"/>
              <a:gd name="connsiteY46" fmla="*/ 812589 h 1322177"/>
              <a:gd name="connsiteX47" fmla="*/ 1676417 w 3407361"/>
              <a:gd name="connsiteY47" fmla="*/ 812589 h 1322177"/>
              <a:gd name="connsiteX48" fmla="*/ 1702611 w 3407361"/>
              <a:gd name="connsiteY48" fmla="*/ 810208 h 1322177"/>
              <a:gd name="connsiteX49" fmla="*/ 1728805 w 3407361"/>
              <a:gd name="connsiteY49" fmla="*/ 826877 h 1322177"/>
              <a:gd name="connsiteX50" fmla="*/ 1750236 w 3407361"/>
              <a:gd name="connsiteY50" fmla="*/ 826877 h 1322177"/>
              <a:gd name="connsiteX51" fmla="*/ 1781192 w 3407361"/>
              <a:gd name="connsiteY51" fmla="*/ 836402 h 1322177"/>
              <a:gd name="connsiteX52" fmla="*/ 1795480 w 3407361"/>
              <a:gd name="connsiteY52" fmla="*/ 845927 h 1322177"/>
              <a:gd name="connsiteX53" fmla="*/ 1795480 w 3407361"/>
              <a:gd name="connsiteY53" fmla="*/ 864977 h 1322177"/>
              <a:gd name="connsiteX54" fmla="*/ 1724042 w 3407361"/>
              <a:gd name="connsiteY54" fmla="*/ 862596 h 1322177"/>
              <a:gd name="connsiteX55" fmla="*/ 1635936 w 3407361"/>
              <a:gd name="connsiteY55" fmla="*/ 872121 h 1322177"/>
              <a:gd name="connsiteX56" fmla="*/ 1550211 w 3407361"/>
              <a:gd name="connsiteY56" fmla="*/ 879264 h 1322177"/>
              <a:gd name="connsiteX57" fmla="*/ 1440673 w 3407361"/>
              <a:gd name="connsiteY57" fmla="*/ 903077 h 1322177"/>
              <a:gd name="connsiteX58" fmla="*/ 1340661 w 3407361"/>
              <a:gd name="connsiteY58" fmla="*/ 931652 h 1322177"/>
              <a:gd name="connsiteX59" fmla="*/ 1252555 w 3407361"/>
              <a:gd name="connsiteY59" fmla="*/ 974514 h 1322177"/>
              <a:gd name="connsiteX60" fmla="*/ 1193023 w 3407361"/>
              <a:gd name="connsiteY60" fmla="*/ 1007852 h 1322177"/>
              <a:gd name="connsiteX61" fmla="*/ 1157305 w 3407361"/>
              <a:gd name="connsiteY61" fmla="*/ 1029283 h 1322177"/>
              <a:gd name="connsiteX62" fmla="*/ 1069196 w 3407361"/>
              <a:gd name="connsiteY62" fmla="*/ 1057859 h 1322177"/>
              <a:gd name="connsiteX63" fmla="*/ 1043004 w 3407361"/>
              <a:gd name="connsiteY63" fmla="*/ 1065002 h 1322177"/>
              <a:gd name="connsiteX64" fmla="*/ 1035861 w 3407361"/>
              <a:gd name="connsiteY64" fmla="*/ 1045952 h 1322177"/>
              <a:gd name="connsiteX65" fmla="*/ 1031099 w 3407361"/>
              <a:gd name="connsiteY65" fmla="*/ 1029283 h 1322177"/>
              <a:gd name="connsiteX66" fmla="*/ 1040624 w 3407361"/>
              <a:gd name="connsiteY66" fmla="*/ 1024520 h 1322177"/>
              <a:gd name="connsiteX67" fmla="*/ 1059673 w 3407361"/>
              <a:gd name="connsiteY67" fmla="*/ 1017378 h 1322177"/>
              <a:gd name="connsiteX68" fmla="*/ 1069198 w 3407361"/>
              <a:gd name="connsiteY68" fmla="*/ 1024521 h 1322177"/>
              <a:gd name="connsiteX69" fmla="*/ 1085867 w 3407361"/>
              <a:gd name="connsiteY69" fmla="*/ 1022139 h 1322177"/>
              <a:gd name="connsiteX70" fmla="*/ 1083486 w 3407361"/>
              <a:gd name="connsiteY70" fmla="*/ 1003089 h 1322177"/>
              <a:gd name="connsiteX71" fmla="*/ 1083486 w 3407361"/>
              <a:gd name="connsiteY71" fmla="*/ 1003089 h 1322177"/>
              <a:gd name="connsiteX72" fmla="*/ 1093011 w 3407361"/>
              <a:gd name="connsiteY72" fmla="*/ 974514 h 1322177"/>
              <a:gd name="connsiteX73" fmla="*/ 1112061 w 3407361"/>
              <a:gd name="connsiteY73" fmla="*/ 964989 h 1322177"/>
              <a:gd name="connsiteX74" fmla="*/ 1090630 w 3407361"/>
              <a:gd name="connsiteY74" fmla="*/ 967371 h 1322177"/>
              <a:gd name="connsiteX75" fmla="*/ 1047767 w 3407361"/>
              <a:gd name="connsiteY75" fmla="*/ 976896 h 1322177"/>
              <a:gd name="connsiteX76" fmla="*/ 1026336 w 3407361"/>
              <a:gd name="connsiteY76" fmla="*/ 969752 h 1322177"/>
              <a:gd name="connsiteX77" fmla="*/ 997761 w 3407361"/>
              <a:gd name="connsiteY77" fmla="*/ 969752 h 1322177"/>
              <a:gd name="connsiteX78" fmla="*/ 988236 w 3407361"/>
              <a:gd name="connsiteY78" fmla="*/ 960227 h 1322177"/>
              <a:gd name="connsiteX79" fmla="*/ 1012048 w 3407361"/>
              <a:gd name="connsiteY79" fmla="*/ 948321 h 1322177"/>
              <a:gd name="connsiteX80" fmla="*/ 1062055 w 3407361"/>
              <a:gd name="connsiteY80" fmla="*/ 936414 h 1322177"/>
              <a:gd name="connsiteX81" fmla="*/ 1093011 w 3407361"/>
              <a:gd name="connsiteY81" fmla="*/ 929271 h 1322177"/>
              <a:gd name="connsiteX82" fmla="*/ 1116823 w 3407361"/>
              <a:gd name="connsiteY82" fmla="*/ 912602 h 1322177"/>
              <a:gd name="connsiteX83" fmla="*/ 1195405 w 3407361"/>
              <a:gd name="connsiteY83" fmla="*/ 895933 h 1322177"/>
              <a:gd name="connsiteX84" fmla="*/ 1214455 w 3407361"/>
              <a:gd name="connsiteY84" fmla="*/ 884027 h 1322177"/>
              <a:gd name="connsiteX85" fmla="*/ 1183498 w 3407361"/>
              <a:gd name="connsiteY85" fmla="*/ 879264 h 1322177"/>
              <a:gd name="connsiteX86" fmla="*/ 1114442 w 3407361"/>
              <a:gd name="connsiteY86" fmla="*/ 895933 h 1322177"/>
              <a:gd name="connsiteX87" fmla="*/ 1071580 w 3407361"/>
              <a:gd name="connsiteY87" fmla="*/ 907839 h 1322177"/>
              <a:gd name="connsiteX88" fmla="*/ 1047767 w 3407361"/>
              <a:gd name="connsiteY88" fmla="*/ 924508 h 1322177"/>
              <a:gd name="connsiteX89" fmla="*/ 1004905 w 3407361"/>
              <a:gd name="connsiteY89" fmla="*/ 931652 h 1322177"/>
              <a:gd name="connsiteX90" fmla="*/ 983473 w 3407361"/>
              <a:gd name="connsiteY90" fmla="*/ 926889 h 1322177"/>
              <a:gd name="connsiteX91" fmla="*/ 959661 w 3407361"/>
              <a:gd name="connsiteY91" fmla="*/ 931652 h 1322177"/>
              <a:gd name="connsiteX92" fmla="*/ 940611 w 3407361"/>
              <a:gd name="connsiteY92" fmla="*/ 917364 h 1322177"/>
              <a:gd name="connsiteX93" fmla="*/ 919180 w 3407361"/>
              <a:gd name="connsiteY93" fmla="*/ 910221 h 1322177"/>
              <a:gd name="connsiteX94" fmla="*/ 888223 w 3407361"/>
              <a:gd name="connsiteY94" fmla="*/ 910221 h 1322177"/>
              <a:gd name="connsiteX95" fmla="*/ 869173 w 3407361"/>
              <a:gd name="connsiteY95" fmla="*/ 917364 h 1322177"/>
              <a:gd name="connsiteX96" fmla="*/ 869173 w 3407361"/>
              <a:gd name="connsiteY96" fmla="*/ 898314 h 1322177"/>
              <a:gd name="connsiteX97" fmla="*/ 862030 w 3407361"/>
              <a:gd name="connsiteY97" fmla="*/ 872121 h 1322177"/>
              <a:gd name="connsiteX98" fmla="*/ 854886 w 3407361"/>
              <a:gd name="connsiteY98" fmla="*/ 841164 h 1322177"/>
              <a:gd name="connsiteX99" fmla="*/ 859648 w 3407361"/>
              <a:gd name="connsiteY99" fmla="*/ 812589 h 1322177"/>
              <a:gd name="connsiteX100" fmla="*/ 873936 w 3407361"/>
              <a:gd name="connsiteY100" fmla="*/ 791158 h 1322177"/>
              <a:gd name="connsiteX101" fmla="*/ 842980 w 3407361"/>
              <a:gd name="connsiteY101" fmla="*/ 817352 h 1322177"/>
              <a:gd name="connsiteX102" fmla="*/ 816786 w 3407361"/>
              <a:gd name="connsiteY102" fmla="*/ 817352 h 1322177"/>
              <a:gd name="connsiteX103" fmla="*/ 783448 w 3407361"/>
              <a:gd name="connsiteY103" fmla="*/ 819733 h 1322177"/>
              <a:gd name="connsiteX104" fmla="*/ 754873 w 3407361"/>
              <a:gd name="connsiteY104" fmla="*/ 812589 h 1322177"/>
              <a:gd name="connsiteX105" fmla="*/ 731061 w 3407361"/>
              <a:gd name="connsiteY105" fmla="*/ 791158 h 1322177"/>
              <a:gd name="connsiteX106" fmla="*/ 707248 w 3407361"/>
              <a:gd name="connsiteY106" fmla="*/ 784014 h 1322177"/>
              <a:gd name="connsiteX107" fmla="*/ 662005 w 3407361"/>
              <a:gd name="connsiteY107" fmla="*/ 791158 h 1322177"/>
              <a:gd name="connsiteX108" fmla="*/ 619142 w 3407361"/>
              <a:gd name="connsiteY108" fmla="*/ 798302 h 1322177"/>
              <a:gd name="connsiteX109" fmla="*/ 573898 w 3407361"/>
              <a:gd name="connsiteY109" fmla="*/ 805446 h 1322177"/>
              <a:gd name="connsiteX110" fmla="*/ 554848 w 3407361"/>
              <a:gd name="connsiteY110" fmla="*/ 793539 h 1322177"/>
              <a:gd name="connsiteX111" fmla="*/ 550086 w 3407361"/>
              <a:gd name="connsiteY111" fmla="*/ 776871 h 1322177"/>
              <a:gd name="connsiteX112" fmla="*/ 540561 w 3407361"/>
              <a:gd name="connsiteY112" fmla="*/ 753058 h 1322177"/>
              <a:gd name="connsiteX113" fmla="*/ 540561 w 3407361"/>
              <a:gd name="connsiteY113" fmla="*/ 753058 h 1322177"/>
              <a:gd name="connsiteX114" fmla="*/ 545323 w 3407361"/>
              <a:gd name="connsiteY114" fmla="*/ 805446 h 1322177"/>
              <a:gd name="connsiteX115" fmla="*/ 559611 w 3407361"/>
              <a:gd name="connsiteY115" fmla="*/ 822114 h 1322177"/>
              <a:gd name="connsiteX116" fmla="*/ 609617 w 3407361"/>
              <a:gd name="connsiteY116" fmla="*/ 826877 h 1322177"/>
              <a:gd name="connsiteX117" fmla="*/ 659623 w 3407361"/>
              <a:gd name="connsiteY117" fmla="*/ 814971 h 1322177"/>
              <a:gd name="connsiteX118" fmla="*/ 692961 w 3407361"/>
              <a:gd name="connsiteY118" fmla="*/ 810208 h 1322177"/>
              <a:gd name="connsiteX119" fmla="*/ 723917 w 3407361"/>
              <a:gd name="connsiteY119" fmla="*/ 817352 h 1322177"/>
              <a:gd name="connsiteX120" fmla="*/ 740586 w 3407361"/>
              <a:gd name="connsiteY120" fmla="*/ 843546 h 1322177"/>
              <a:gd name="connsiteX121" fmla="*/ 766780 w 3407361"/>
              <a:gd name="connsiteY121" fmla="*/ 843546 h 1322177"/>
              <a:gd name="connsiteX122" fmla="*/ 802498 w 3407361"/>
              <a:gd name="connsiteY122" fmla="*/ 838783 h 1322177"/>
              <a:gd name="connsiteX123" fmla="*/ 831073 w 3407361"/>
              <a:gd name="connsiteY123" fmla="*/ 848308 h 1322177"/>
              <a:gd name="connsiteX124" fmla="*/ 838217 w 3407361"/>
              <a:gd name="connsiteY124" fmla="*/ 893552 h 1322177"/>
              <a:gd name="connsiteX125" fmla="*/ 850123 w 3407361"/>
              <a:gd name="connsiteY125" fmla="*/ 931652 h 1322177"/>
              <a:gd name="connsiteX126" fmla="*/ 850123 w 3407361"/>
              <a:gd name="connsiteY126" fmla="*/ 948321 h 1322177"/>
              <a:gd name="connsiteX127" fmla="*/ 840598 w 3407361"/>
              <a:gd name="connsiteY127" fmla="*/ 964989 h 1322177"/>
              <a:gd name="connsiteX128" fmla="*/ 823930 w 3407361"/>
              <a:gd name="connsiteY128" fmla="*/ 974514 h 1322177"/>
              <a:gd name="connsiteX129" fmla="*/ 802498 w 3407361"/>
              <a:gd name="connsiteY129" fmla="*/ 979277 h 1322177"/>
              <a:gd name="connsiteX130" fmla="*/ 781067 w 3407361"/>
              <a:gd name="connsiteY130" fmla="*/ 979277 h 1322177"/>
              <a:gd name="connsiteX131" fmla="*/ 769161 w 3407361"/>
              <a:gd name="connsiteY131" fmla="*/ 988802 h 1322177"/>
              <a:gd name="connsiteX132" fmla="*/ 769161 w 3407361"/>
              <a:gd name="connsiteY132" fmla="*/ 988802 h 1322177"/>
              <a:gd name="connsiteX133" fmla="*/ 800117 w 3407361"/>
              <a:gd name="connsiteY133" fmla="*/ 991183 h 1322177"/>
              <a:gd name="connsiteX134" fmla="*/ 816786 w 3407361"/>
              <a:gd name="connsiteY134" fmla="*/ 1003089 h 1322177"/>
              <a:gd name="connsiteX135" fmla="*/ 838217 w 3407361"/>
              <a:gd name="connsiteY135" fmla="*/ 993564 h 1322177"/>
              <a:gd name="connsiteX136" fmla="*/ 838217 w 3407361"/>
              <a:gd name="connsiteY136" fmla="*/ 993564 h 1322177"/>
              <a:gd name="connsiteX137" fmla="*/ 859648 w 3407361"/>
              <a:gd name="connsiteY137" fmla="*/ 1024521 h 1322177"/>
              <a:gd name="connsiteX138" fmla="*/ 881080 w 3407361"/>
              <a:gd name="connsiteY138" fmla="*/ 984039 h 1322177"/>
              <a:gd name="connsiteX139" fmla="*/ 909655 w 3407361"/>
              <a:gd name="connsiteY139" fmla="*/ 1022139 h 1322177"/>
              <a:gd name="connsiteX140" fmla="*/ 909655 w 3407361"/>
              <a:gd name="connsiteY140" fmla="*/ 1062621 h 1322177"/>
              <a:gd name="connsiteX141" fmla="*/ 902511 w 3407361"/>
              <a:gd name="connsiteY141" fmla="*/ 1084052 h 1322177"/>
              <a:gd name="connsiteX142" fmla="*/ 881080 w 3407361"/>
              <a:gd name="connsiteY142" fmla="*/ 1105483 h 1322177"/>
              <a:gd name="connsiteX143" fmla="*/ 842980 w 3407361"/>
              <a:gd name="connsiteY143" fmla="*/ 1119771 h 1322177"/>
              <a:gd name="connsiteX144" fmla="*/ 828692 w 3407361"/>
              <a:gd name="connsiteY144" fmla="*/ 1136439 h 1322177"/>
              <a:gd name="connsiteX145" fmla="*/ 812023 w 3407361"/>
              <a:gd name="connsiteY145" fmla="*/ 1157871 h 1322177"/>
              <a:gd name="connsiteX146" fmla="*/ 783448 w 3407361"/>
              <a:gd name="connsiteY146" fmla="*/ 1165014 h 1322177"/>
              <a:gd name="connsiteX147" fmla="*/ 766780 w 3407361"/>
              <a:gd name="connsiteY147" fmla="*/ 1172158 h 1322177"/>
              <a:gd name="connsiteX148" fmla="*/ 752492 w 3407361"/>
              <a:gd name="connsiteY148" fmla="*/ 1174539 h 1322177"/>
              <a:gd name="connsiteX149" fmla="*/ 745348 w 3407361"/>
              <a:gd name="connsiteY149" fmla="*/ 1160252 h 1322177"/>
              <a:gd name="connsiteX150" fmla="*/ 745348 w 3407361"/>
              <a:gd name="connsiteY150" fmla="*/ 1160252 h 1322177"/>
              <a:gd name="connsiteX151" fmla="*/ 735823 w 3407361"/>
              <a:gd name="connsiteY151" fmla="*/ 1186446 h 1322177"/>
              <a:gd name="connsiteX152" fmla="*/ 716773 w 3407361"/>
              <a:gd name="connsiteY152" fmla="*/ 1200733 h 1322177"/>
              <a:gd name="connsiteX153" fmla="*/ 700105 w 3407361"/>
              <a:gd name="connsiteY153" fmla="*/ 1207877 h 1322177"/>
              <a:gd name="connsiteX154" fmla="*/ 700105 w 3407361"/>
              <a:gd name="connsiteY154" fmla="*/ 1186446 h 1322177"/>
              <a:gd name="connsiteX155" fmla="*/ 688198 w 3407361"/>
              <a:gd name="connsiteY155" fmla="*/ 1165014 h 1322177"/>
              <a:gd name="connsiteX156" fmla="*/ 690580 w 3407361"/>
              <a:gd name="connsiteY156" fmla="*/ 1210258 h 1322177"/>
              <a:gd name="connsiteX157" fmla="*/ 678673 w 3407361"/>
              <a:gd name="connsiteY157" fmla="*/ 1226927 h 1322177"/>
              <a:gd name="connsiteX158" fmla="*/ 669148 w 3407361"/>
              <a:gd name="connsiteY158" fmla="*/ 1217402 h 1322177"/>
              <a:gd name="connsiteX159" fmla="*/ 647717 w 3407361"/>
              <a:gd name="connsiteY159" fmla="*/ 1210258 h 1322177"/>
              <a:gd name="connsiteX160" fmla="*/ 631048 w 3407361"/>
              <a:gd name="connsiteY160" fmla="*/ 1205496 h 1322177"/>
              <a:gd name="connsiteX161" fmla="*/ 614380 w 3407361"/>
              <a:gd name="connsiteY161" fmla="*/ 1234071 h 1322177"/>
              <a:gd name="connsiteX162" fmla="*/ 588186 w 3407361"/>
              <a:gd name="connsiteY162" fmla="*/ 1248358 h 1322177"/>
              <a:gd name="connsiteX163" fmla="*/ 566755 w 3407361"/>
              <a:gd name="connsiteY163" fmla="*/ 1274552 h 1322177"/>
              <a:gd name="connsiteX164" fmla="*/ 557230 w 3407361"/>
              <a:gd name="connsiteY164" fmla="*/ 1288840 h 1322177"/>
              <a:gd name="connsiteX165" fmla="*/ 545324 w 3407361"/>
              <a:gd name="connsiteY165" fmla="*/ 1307889 h 1322177"/>
              <a:gd name="connsiteX166" fmla="*/ 514367 w 3407361"/>
              <a:gd name="connsiteY166" fmla="*/ 1322177 h 1322177"/>
              <a:gd name="connsiteX167" fmla="*/ 488173 w 3407361"/>
              <a:gd name="connsiteY167" fmla="*/ 1310271 h 1322177"/>
              <a:gd name="connsiteX168" fmla="*/ 471505 w 3407361"/>
              <a:gd name="connsiteY168" fmla="*/ 1300746 h 1322177"/>
              <a:gd name="connsiteX169" fmla="*/ 452455 w 3407361"/>
              <a:gd name="connsiteY169" fmla="*/ 1295983 h 1322177"/>
              <a:gd name="connsiteX170" fmla="*/ 431023 w 3407361"/>
              <a:gd name="connsiteY170" fmla="*/ 1279314 h 1322177"/>
              <a:gd name="connsiteX171" fmla="*/ 431023 w 3407361"/>
              <a:gd name="connsiteY171" fmla="*/ 1279314 h 1322177"/>
              <a:gd name="connsiteX172" fmla="*/ 431023 w 3407361"/>
              <a:gd name="connsiteY172" fmla="*/ 1279314 h 1322177"/>
              <a:gd name="connsiteX173" fmla="*/ 397686 w 3407361"/>
              <a:gd name="connsiteY173" fmla="*/ 1241214 h 1322177"/>
              <a:gd name="connsiteX174" fmla="*/ 388161 w 3407361"/>
              <a:gd name="connsiteY174" fmla="*/ 1229308 h 1322177"/>
              <a:gd name="connsiteX175" fmla="*/ 378636 w 3407361"/>
              <a:gd name="connsiteY175" fmla="*/ 1231689 h 1322177"/>
              <a:gd name="connsiteX176" fmla="*/ 378636 w 3407361"/>
              <a:gd name="connsiteY176" fmla="*/ 1217402 h 1322177"/>
              <a:gd name="connsiteX177" fmla="*/ 373873 w 3407361"/>
              <a:gd name="connsiteY177" fmla="*/ 1203114 h 1322177"/>
              <a:gd name="connsiteX178" fmla="*/ 357205 w 3407361"/>
              <a:gd name="connsiteY178" fmla="*/ 1207877 h 1322177"/>
              <a:gd name="connsiteX179" fmla="*/ 350061 w 3407361"/>
              <a:gd name="connsiteY179" fmla="*/ 1186446 h 1322177"/>
              <a:gd name="connsiteX180" fmla="*/ 335773 w 3407361"/>
              <a:gd name="connsiteY180" fmla="*/ 1167396 h 1322177"/>
              <a:gd name="connsiteX181" fmla="*/ 350061 w 3407361"/>
              <a:gd name="connsiteY181" fmla="*/ 1155489 h 1322177"/>
              <a:gd name="connsiteX182" fmla="*/ 342917 w 3407361"/>
              <a:gd name="connsiteY182" fmla="*/ 1131677 h 1322177"/>
              <a:gd name="connsiteX183" fmla="*/ 326248 w 3407361"/>
              <a:gd name="connsiteY183" fmla="*/ 1119771 h 1322177"/>
              <a:gd name="connsiteX184" fmla="*/ 333392 w 3407361"/>
              <a:gd name="connsiteY184" fmla="*/ 1103102 h 1322177"/>
              <a:gd name="connsiteX185" fmla="*/ 345298 w 3407361"/>
              <a:gd name="connsiteY185" fmla="*/ 1105483 h 1322177"/>
              <a:gd name="connsiteX186" fmla="*/ 373873 w 3407361"/>
              <a:gd name="connsiteY186" fmla="*/ 1110246 h 1322177"/>
              <a:gd name="connsiteX187" fmla="*/ 371492 w 3407361"/>
              <a:gd name="connsiteY187" fmla="*/ 1086433 h 1322177"/>
              <a:gd name="connsiteX188" fmla="*/ 397686 w 3407361"/>
              <a:gd name="connsiteY188" fmla="*/ 1067383 h 1322177"/>
              <a:gd name="connsiteX189" fmla="*/ 402449 w 3407361"/>
              <a:gd name="connsiteY189" fmla="*/ 1010233 h 1322177"/>
              <a:gd name="connsiteX190" fmla="*/ 364348 w 3407361"/>
              <a:gd name="connsiteY190" fmla="*/ 969752 h 1322177"/>
              <a:gd name="connsiteX191" fmla="*/ 345298 w 3407361"/>
              <a:gd name="connsiteY191" fmla="*/ 934033 h 1322177"/>
              <a:gd name="connsiteX192" fmla="*/ 307198 w 3407361"/>
              <a:gd name="connsiteY192" fmla="*/ 900696 h 1322177"/>
              <a:gd name="connsiteX193" fmla="*/ 302436 w 3407361"/>
              <a:gd name="connsiteY193" fmla="*/ 834021 h 1322177"/>
              <a:gd name="connsiteX194" fmla="*/ 321486 w 3407361"/>
              <a:gd name="connsiteY194" fmla="*/ 805446 h 1322177"/>
              <a:gd name="connsiteX195" fmla="*/ 321486 w 3407361"/>
              <a:gd name="connsiteY195" fmla="*/ 805446 h 1322177"/>
              <a:gd name="connsiteX196" fmla="*/ 304817 w 3407361"/>
              <a:gd name="connsiteY196" fmla="*/ 769727 h 1322177"/>
              <a:gd name="connsiteX197" fmla="*/ 283386 w 3407361"/>
              <a:gd name="connsiteY197" fmla="*/ 755439 h 1322177"/>
              <a:gd name="connsiteX198" fmla="*/ 276242 w 3407361"/>
              <a:gd name="connsiteY198" fmla="*/ 738771 h 1322177"/>
              <a:gd name="connsiteX199" fmla="*/ 259573 w 3407361"/>
              <a:gd name="connsiteY199" fmla="*/ 717339 h 1322177"/>
              <a:gd name="connsiteX200" fmla="*/ 240523 w 3407361"/>
              <a:gd name="connsiteY200" fmla="*/ 693527 h 1322177"/>
              <a:gd name="connsiteX201" fmla="*/ 214330 w 3407361"/>
              <a:gd name="connsiteY201" fmla="*/ 684002 h 1322177"/>
              <a:gd name="connsiteX202" fmla="*/ 138130 w 3407361"/>
              <a:gd name="connsiteY202" fmla="*/ 605421 h 1322177"/>
              <a:gd name="connsiteX203" fmla="*/ 71455 w 3407361"/>
              <a:gd name="connsiteY203" fmla="*/ 493502 h 1322177"/>
              <a:gd name="connsiteX204" fmla="*/ 59548 w 3407361"/>
              <a:gd name="connsiteY204" fmla="*/ 436352 h 1322177"/>
              <a:gd name="connsiteX205" fmla="*/ 28592 w 3407361"/>
              <a:gd name="connsiteY205" fmla="*/ 386346 h 1322177"/>
              <a:gd name="connsiteX206" fmla="*/ 28592 w 3407361"/>
              <a:gd name="connsiteY206" fmla="*/ 355389 h 1322177"/>
              <a:gd name="connsiteX207" fmla="*/ 9542 w 3407361"/>
              <a:gd name="connsiteY207" fmla="*/ 305383 h 1322177"/>
              <a:gd name="connsiteX208" fmla="*/ 11923 w 3407361"/>
              <a:gd name="connsiteY208" fmla="*/ 272046 h 1322177"/>
              <a:gd name="connsiteX209" fmla="*/ 4780 w 3407361"/>
              <a:gd name="connsiteY209" fmla="*/ 229183 h 1322177"/>
              <a:gd name="connsiteX210" fmla="*/ 11922 w 3407361"/>
              <a:gd name="connsiteY210" fmla="*/ 202989 h 1322177"/>
              <a:gd name="connsiteX211" fmla="*/ 19066 w 3407361"/>
              <a:gd name="connsiteY211" fmla="*/ 167271 h 1322177"/>
              <a:gd name="connsiteX212" fmla="*/ 9541 w 3407361"/>
              <a:gd name="connsiteY212" fmla="*/ 112502 h 1322177"/>
              <a:gd name="connsiteX213" fmla="*/ 17 w 3407361"/>
              <a:gd name="connsiteY213" fmla="*/ 81546 h 1322177"/>
              <a:gd name="connsiteX214" fmla="*/ 26210 w 3407361"/>
              <a:gd name="connsiteY214" fmla="*/ 62496 h 1322177"/>
              <a:gd name="connsiteX215" fmla="*/ 35736 w 3407361"/>
              <a:gd name="connsiteY215" fmla="*/ 10108 h 1322177"/>
              <a:gd name="connsiteX216" fmla="*/ 3407361 w 3407361"/>
              <a:gd name="connsiteY216" fmla="*/ 0 h 1322177"/>
              <a:gd name="connsiteX217" fmla="*/ 3395185 w 3407361"/>
              <a:gd name="connsiteY217" fmla="*/ 850419 h 1322177"/>
              <a:gd name="connsiteX0" fmla="*/ 3395185 w 3407361"/>
              <a:gd name="connsiteY0" fmla="*/ 850419 h 1322177"/>
              <a:gd name="connsiteX1" fmla="*/ 3312379 w 3407361"/>
              <a:gd name="connsiteY1" fmla="*/ 890003 h 1322177"/>
              <a:gd name="connsiteX2" fmla="*/ 3139850 w 3407361"/>
              <a:gd name="connsiteY2" fmla="*/ 898630 h 1322177"/>
              <a:gd name="connsiteX3" fmla="*/ 2846552 w 3407361"/>
              <a:gd name="connsiteY3" fmla="*/ 907256 h 1322177"/>
              <a:gd name="connsiteX4" fmla="*/ 2544628 w 3407361"/>
              <a:gd name="connsiteY4" fmla="*/ 907256 h 1322177"/>
              <a:gd name="connsiteX5" fmla="*/ 2346220 w 3407361"/>
              <a:gd name="connsiteY5" fmla="*/ 933135 h 1322177"/>
              <a:gd name="connsiteX6" fmla="*/ 2173692 w 3407361"/>
              <a:gd name="connsiteY6" fmla="*/ 976267 h 1322177"/>
              <a:gd name="connsiteX7" fmla="*/ 2033605 w 3407361"/>
              <a:gd name="connsiteY7" fmla="*/ 974514 h 1322177"/>
              <a:gd name="connsiteX8" fmla="*/ 1995505 w 3407361"/>
              <a:gd name="connsiteY8" fmla="*/ 943558 h 1322177"/>
              <a:gd name="connsiteX9" fmla="*/ 1962167 w 3407361"/>
              <a:gd name="connsiteY9" fmla="*/ 914983 h 1322177"/>
              <a:gd name="connsiteX10" fmla="*/ 1921686 w 3407361"/>
              <a:gd name="connsiteY10" fmla="*/ 893552 h 1322177"/>
              <a:gd name="connsiteX11" fmla="*/ 1905017 w 3407361"/>
              <a:gd name="connsiteY11" fmla="*/ 888789 h 1322177"/>
              <a:gd name="connsiteX12" fmla="*/ 1905017 w 3407361"/>
              <a:gd name="connsiteY12" fmla="*/ 888789 h 1322177"/>
              <a:gd name="connsiteX13" fmla="*/ 1933592 w 3407361"/>
              <a:gd name="connsiteY13" fmla="*/ 881646 h 1322177"/>
              <a:gd name="connsiteX14" fmla="*/ 1952642 w 3407361"/>
              <a:gd name="connsiteY14" fmla="*/ 874502 h 1322177"/>
              <a:gd name="connsiteX15" fmla="*/ 1933592 w 3407361"/>
              <a:gd name="connsiteY15" fmla="*/ 864977 h 1322177"/>
              <a:gd name="connsiteX16" fmla="*/ 1900255 w 3407361"/>
              <a:gd name="connsiteY16" fmla="*/ 855452 h 1322177"/>
              <a:gd name="connsiteX17" fmla="*/ 1871680 w 3407361"/>
              <a:gd name="connsiteY17" fmla="*/ 841164 h 1322177"/>
              <a:gd name="connsiteX18" fmla="*/ 1840723 w 3407361"/>
              <a:gd name="connsiteY18" fmla="*/ 824496 h 1322177"/>
              <a:gd name="connsiteX19" fmla="*/ 1819292 w 3407361"/>
              <a:gd name="connsiteY19" fmla="*/ 810208 h 1322177"/>
              <a:gd name="connsiteX20" fmla="*/ 1814530 w 3407361"/>
              <a:gd name="connsiteY20" fmla="*/ 791158 h 1322177"/>
              <a:gd name="connsiteX21" fmla="*/ 1843105 w 3407361"/>
              <a:gd name="connsiteY21" fmla="*/ 800683 h 1322177"/>
              <a:gd name="connsiteX22" fmla="*/ 1843105 w 3407361"/>
              <a:gd name="connsiteY22" fmla="*/ 800683 h 1322177"/>
              <a:gd name="connsiteX23" fmla="*/ 1871680 w 3407361"/>
              <a:gd name="connsiteY23" fmla="*/ 803064 h 1322177"/>
              <a:gd name="connsiteX24" fmla="*/ 1916923 w 3407361"/>
              <a:gd name="connsiteY24" fmla="*/ 812589 h 1322177"/>
              <a:gd name="connsiteX25" fmla="*/ 1916923 w 3407361"/>
              <a:gd name="connsiteY25" fmla="*/ 812589 h 1322177"/>
              <a:gd name="connsiteX26" fmla="*/ 1897873 w 3407361"/>
              <a:gd name="connsiteY26" fmla="*/ 781633 h 1322177"/>
              <a:gd name="connsiteX27" fmla="*/ 1862155 w 3407361"/>
              <a:gd name="connsiteY27" fmla="*/ 788777 h 1322177"/>
              <a:gd name="connsiteX28" fmla="*/ 1838342 w 3407361"/>
              <a:gd name="connsiteY28" fmla="*/ 781633 h 1322177"/>
              <a:gd name="connsiteX29" fmla="*/ 1812148 w 3407361"/>
              <a:gd name="connsiteY29" fmla="*/ 779252 h 1322177"/>
              <a:gd name="connsiteX30" fmla="*/ 1785955 w 3407361"/>
              <a:gd name="connsiteY30" fmla="*/ 788777 h 1322177"/>
              <a:gd name="connsiteX31" fmla="*/ 1757380 w 3407361"/>
              <a:gd name="connsiteY31" fmla="*/ 795921 h 1322177"/>
              <a:gd name="connsiteX32" fmla="*/ 1728805 w 3407361"/>
              <a:gd name="connsiteY32" fmla="*/ 795921 h 1322177"/>
              <a:gd name="connsiteX33" fmla="*/ 1702611 w 3407361"/>
              <a:gd name="connsiteY33" fmla="*/ 781633 h 1322177"/>
              <a:gd name="connsiteX34" fmla="*/ 1678798 w 3407361"/>
              <a:gd name="connsiteY34" fmla="*/ 793539 h 1322177"/>
              <a:gd name="connsiteX35" fmla="*/ 1664511 w 3407361"/>
              <a:gd name="connsiteY35" fmla="*/ 788777 h 1322177"/>
              <a:gd name="connsiteX36" fmla="*/ 1628792 w 3407361"/>
              <a:gd name="connsiteY36" fmla="*/ 795921 h 1322177"/>
              <a:gd name="connsiteX37" fmla="*/ 1593073 w 3407361"/>
              <a:gd name="connsiteY37" fmla="*/ 795921 h 1322177"/>
              <a:gd name="connsiteX38" fmla="*/ 1569261 w 3407361"/>
              <a:gd name="connsiteY38" fmla="*/ 791158 h 1322177"/>
              <a:gd name="connsiteX39" fmla="*/ 1547830 w 3407361"/>
              <a:gd name="connsiteY39" fmla="*/ 776871 h 1322177"/>
              <a:gd name="connsiteX40" fmla="*/ 1547830 w 3407361"/>
              <a:gd name="connsiteY40" fmla="*/ 762583 h 1322177"/>
              <a:gd name="connsiteX41" fmla="*/ 1524017 w 3407361"/>
              <a:gd name="connsiteY41" fmla="*/ 798302 h 1322177"/>
              <a:gd name="connsiteX42" fmla="*/ 1528780 w 3407361"/>
              <a:gd name="connsiteY42" fmla="*/ 819733 h 1322177"/>
              <a:gd name="connsiteX43" fmla="*/ 1533542 w 3407361"/>
              <a:gd name="connsiteY43" fmla="*/ 836402 h 1322177"/>
              <a:gd name="connsiteX44" fmla="*/ 1578786 w 3407361"/>
              <a:gd name="connsiteY44" fmla="*/ 822114 h 1322177"/>
              <a:gd name="connsiteX45" fmla="*/ 1614505 w 3407361"/>
              <a:gd name="connsiteY45" fmla="*/ 819733 h 1322177"/>
              <a:gd name="connsiteX46" fmla="*/ 1654986 w 3407361"/>
              <a:gd name="connsiteY46" fmla="*/ 812589 h 1322177"/>
              <a:gd name="connsiteX47" fmla="*/ 1676417 w 3407361"/>
              <a:gd name="connsiteY47" fmla="*/ 812589 h 1322177"/>
              <a:gd name="connsiteX48" fmla="*/ 1702611 w 3407361"/>
              <a:gd name="connsiteY48" fmla="*/ 810208 h 1322177"/>
              <a:gd name="connsiteX49" fmla="*/ 1728805 w 3407361"/>
              <a:gd name="connsiteY49" fmla="*/ 826877 h 1322177"/>
              <a:gd name="connsiteX50" fmla="*/ 1750236 w 3407361"/>
              <a:gd name="connsiteY50" fmla="*/ 826877 h 1322177"/>
              <a:gd name="connsiteX51" fmla="*/ 1781192 w 3407361"/>
              <a:gd name="connsiteY51" fmla="*/ 836402 h 1322177"/>
              <a:gd name="connsiteX52" fmla="*/ 1795480 w 3407361"/>
              <a:gd name="connsiteY52" fmla="*/ 845927 h 1322177"/>
              <a:gd name="connsiteX53" fmla="*/ 1795480 w 3407361"/>
              <a:gd name="connsiteY53" fmla="*/ 864977 h 1322177"/>
              <a:gd name="connsiteX54" fmla="*/ 1724042 w 3407361"/>
              <a:gd name="connsiteY54" fmla="*/ 862596 h 1322177"/>
              <a:gd name="connsiteX55" fmla="*/ 1635936 w 3407361"/>
              <a:gd name="connsiteY55" fmla="*/ 872121 h 1322177"/>
              <a:gd name="connsiteX56" fmla="*/ 1550211 w 3407361"/>
              <a:gd name="connsiteY56" fmla="*/ 879264 h 1322177"/>
              <a:gd name="connsiteX57" fmla="*/ 1440673 w 3407361"/>
              <a:gd name="connsiteY57" fmla="*/ 903077 h 1322177"/>
              <a:gd name="connsiteX58" fmla="*/ 1340661 w 3407361"/>
              <a:gd name="connsiteY58" fmla="*/ 931652 h 1322177"/>
              <a:gd name="connsiteX59" fmla="*/ 1252555 w 3407361"/>
              <a:gd name="connsiteY59" fmla="*/ 974514 h 1322177"/>
              <a:gd name="connsiteX60" fmla="*/ 1193023 w 3407361"/>
              <a:gd name="connsiteY60" fmla="*/ 1007852 h 1322177"/>
              <a:gd name="connsiteX61" fmla="*/ 1157305 w 3407361"/>
              <a:gd name="connsiteY61" fmla="*/ 1029283 h 1322177"/>
              <a:gd name="connsiteX62" fmla="*/ 1069196 w 3407361"/>
              <a:gd name="connsiteY62" fmla="*/ 1057859 h 1322177"/>
              <a:gd name="connsiteX63" fmla="*/ 1043004 w 3407361"/>
              <a:gd name="connsiteY63" fmla="*/ 1065002 h 1322177"/>
              <a:gd name="connsiteX64" fmla="*/ 1035861 w 3407361"/>
              <a:gd name="connsiteY64" fmla="*/ 1045952 h 1322177"/>
              <a:gd name="connsiteX65" fmla="*/ 1031099 w 3407361"/>
              <a:gd name="connsiteY65" fmla="*/ 1029283 h 1322177"/>
              <a:gd name="connsiteX66" fmla="*/ 1040624 w 3407361"/>
              <a:gd name="connsiteY66" fmla="*/ 1024520 h 1322177"/>
              <a:gd name="connsiteX67" fmla="*/ 1059673 w 3407361"/>
              <a:gd name="connsiteY67" fmla="*/ 1017378 h 1322177"/>
              <a:gd name="connsiteX68" fmla="*/ 1069198 w 3407361"/>
              <a:gd name="connsiteY68" fmla="*/ 1024521 h 1322177"/>
              <a:gd name="connsiteX69" fmla="*/ 1085867 w 3407361"/>
              <a:gd name="connsiteY69" fmla="*/ 1022139 h 1322177"/>
              <a:gd name="connsiteX70" fmla="*/ 1083486 w 3407361"/>
              <a:gd name="connsiteY70" fmla="*/ 1003089 h 1322177"/>
              <a:gd name="connsiteX71" fmla="*/ 1083486 w 3407361"/>
              <a:gd name="connsiteY71" fmla="*/ 1003089 h 1322177"/>
              <a:gd name="connsiteX72" fmla="*/ 1093011 w 3407361"/>
              <a:gd name="connsiteY72" fmla="*/ 974514 h 1322177"/>
              <a:gd name="connsiteX73" fmla="*/ 1112061 w 3407361"/>
              <a:gd name="connsiteY73" fmla="*/ 964989 h 1322177"/>
              <a:gd name="connsiteX74" fmla="*/ 1090630 w 3407361"/>
              <a:gd name="connsiteY74" fmla="*/ 967371 h 1322177"/>
              <a:gd name="connsiteX75" fmla="*/ 1047767 w 3407361"/>
              <a:gd name="connsiteY75" fmla="*/ 976896 h 1322177"/>
              <a:gd name="connsiteX76" fmla="*/ 1026336 w 3407361"/>
              <a:gd name="connsiteY76" fmla="*/ 969752 h 1322177"/>
              <a:gd name="connsiteX77" fmla="*/ 997761 w 3407361"/>
              <a:gd name="connsiteY77" fmla="*/ 969752 h 1322177"/>
              <a:gd name="connsiteX78" fmla="*/ 988236 w 3407361"/>
              <a:gd name="connsiteY78" fmla="*/ 960227 h 1322177"/>
              <a:gd name="connsiteX79" fmla="*/ 1012048 w 3407361"/>
              <a:gd name="connsiteY79" fmla="*/ 948321 h 1322177"/>
              <a:gd name="connsiteX80" fmla="*/ 1062055 w 3407361"/>
              <a:gd name="connsiteY80" fmla="*/ 936414 h 1322177"/>
              <a:gd name="connsiteX81" fmla="*/ 1093011 w 3407361"/>
              <a:gd name="connsiteY81" fmla="*/ 929271 h 1322177"/>
              <a:gd name="connsiteX82" fmla="*/ 1116823 w 3407361"/>
              <a:gd name="connsiteY82" fmla="*/ 912602 h 1322177"/>
              <a:gd name="connsiteX83" fmla="*/ 1195405 w 3407361"/>
              <a:gd name="connsiteY83" fmla="*/ 895933 h 1322177"/>
              <a:gd name="connsiteX84" fmla="*/ 1214455 w 3407361"/>
              <a:gd name="connsiteY84" fmla="*/ 884027 h 1322177"/>
              <a:gd name="connsiteX85" fmla="*/ 1183498 w 3407361"/>
              <a:gd name="connsiteY85" fmla="*/ 879264 h 1322177"/>
              <a:gd name="connsiteX86" fmla="*/ 1114442 w 3407361"/>
              <a:gd name="connsiteY86" fmla="*/ 895933 h 1322177"/>
              <a:gd name="connsiteX87" fmla="*/ 1071580 w 3407361"/>
              <a:gd name="connsiteY87" fmla="*/ 907839 h 1322177"/>
              <a:gd name="connsiteX88" fmla="*/ 1047767 w 3407361"/>
              <a:gd name="connsiteY88" fmla="*/ 924508 h 1322177"/>
              <a:gd name="connsiteX89" fmla="*/ 1004905 w 3407361"/>
              <a:gd name="connsiteY89" fmla="*/ 931652 h 1322177"/>
              <a:gd name="connsiteX90" fmla="*/ 983473 w 3407361"/>
              <a:gd name="connsiteY90" fmla="*/ 926889 h 1322177"/>
              <a:gd name="connsiteX91" fmla="*/ 959661 w 3407361"/>
              <a:gd name="connsiteY91" fmla="*/ 931652 h 1322177"/>
              <a:gd name="connsiteX92" fmla="*/ 940611 w 3407361"/>
              <a:gd name="connsiteY92" fmla="*/ 917364 h 1322177"/>
              <a:gd name="connsiteX93" fmla="*/ 919180 w 3407361"/>
              <a:gd name="connsiteY93" fmla="*/ 910221 h 1322177"/>
              <a:gd name="connsiteX94" fmla="*/ 888223 w 3407361"/>
              <a:gd name="connsiteY94" fmla="*/ 910221 h 1322177"/>
              <a:gd name="connsiteX95" fmla="*/ 869173 w 3407361"/>
              <a:gd name="connsiteY95" fmla="*/ 917364 h 1322177"/>
              <a:gd name="connsiteX96" fmla="*/ 869173 w 3407361"/>
              <a:gd name="connsiteY96" fmla="*/ 898314 h 1322177"/>
              <a:gd name="connsiteX97" fmla="*/ 862030 w 3407361"/>
              <a:gd name="connsiteY97" fmla="*/ 872121 h 1322177"/>
              <a:gd name="connsiteX98" fmla="*/ 854886 w 3407361"/>
              <a:gd name="connsiteY98" fmla="*/ 841164 h 1322177"/>
              <a:gd name="connsiteX99" fmla="*/ 859648 w 3407361"/>
              <a:gd name="connsiteY99" fmla="*/ 812589 h 1322177"/>
              <a:gd name="connsiteX100" fmla="*/ 873936 w 3407361"/>
              <a:gd name="connsiteY100" fmla="*/ 791158 h 1322177"/>
              <a:gd name="connsiteX101" fmla="*/ 842980 w 3407361"/>
              <a:gd name="connsiteY101" fmla="*/ 817352 h 1322177"/>
              <a:gd name="connsiteX102" fmla="*/ 816786 w 3407361"/>
              <a:gd name="connsiteY102" fmla="*/ 817352 h 1322177"/>
              <a:gd name="connsiteX103" fmla="*/ 783448 w 3407361"/>
              <a:gd name="connsiteY103" fmla="*/ 819733 h 1322177"/>
              <a:gd name="connsiteX104" fmla="*/ 754873 w 3407361"/>
              <a:gd name="connsiteY104" fmla="*/ 812589 h 1322177"/>
              <a:gd name="connsiteX105" fmla="*/ 731061 w 3407361"/>
              <a:gd name="connsiteY105" fmla="*/ 791158 h 1322177"/>
              <a:gd name="connsiteX106" fmla="*/ 707248 w 3407361"/>
              <a:gd name="connsiteY106" fmla="*/ 784014 h 1322177"/>
              <a:gd name="connsiteX107" fmla="*/ 662005 w 3407361"/>
              <a:gd name="connsiteY107" fmla="*/ 791158 h 1322177"/>
              <a:gd name="connsiteX108" fmla="*/ 619142 w 3407361"/>
              <a:gd name="connsiteY108" fmla="*/ 798302 h 1322177"/>
              <a:gd name="connsiteX109" fmla="*/ 573898 w 3407361"/>
              <a:gd name="connsiteY109" fmla="*/ 805446 h 1322177"/>
              <a:gd name="connsiteX110" fmla="*/ 554848 w 3407361"/>
              <a:gd name="connsiteY110" fmla="*/ 793539 h 1322177"/>
              <a:gd name="connsiteX111" fmla="*/ 550086 w 3407361"/>
              <a:gd name="connsiteY111" fmla="*/ 776871 h 1322177"/>
              <a:gd name="connsiteX112" fmla="*/ 540561 w 3407361"/>
              <a:gd name="connsiteY112" fmla="*/ 753058 h 1322177"/>
              <a:gd name="connsiteX113" fmla="*/ 540561 w 3407361"/>
              <a:gd name="connsiteY113" fmla="*/ 753058 h 1322177"/>
              <a:gd name="connsiteX114" fmla="*/ 545323 w 3407361"/>
              <a:gd name="connsiteY114" fmla="*/ 805446 h 1322177"/>
              <a:gd name="connsiteX115" fmla="*/ 559611 w 3407361"/>
              <a:gd name="connsiteY115" fmla="*/ 822114 h 1322177"/>
              <a:gd name="connsiteX116" fmla="*/ 609617 w 3407361"/>
              <a:gd name="connsiteY116" fmla="*/ 826877 h 1322177"/>
              <a:gd name="connsiteX117" fmla="*/ 659623 w 3407361"/>
              <a:gd name="connsiteY117" fmla="*/ 814971 h 1322177"/>
              <a:gd name="connsiteX118" fmla="*/ 692961 w 3407361"/>
              <a:gd name="connsiteY118" fmla="*/ 810208 h 1322177"/>
              <a:gd name="connsiteX119" fmla="*/ 723917 w 3407361"/>
              <a:gd name="connsiteY119" fmla="*/ 817352 h 1322177"/>
              <a:gd name="connsiteX120" fmla="*/ 740586 w 3407361"/>
              <a:gd name="connsiteY120" fmla="*/ 843546 h 1322177"/>
              <a:gd name="connsiteX121" fmla="*/ 766780 w 3407361"/>
              <a:gd name="connsiteY121" fmla="*/ 843546 h 1322177"/>
              <a:gd name="connsiteX122" fmla="*/ 802498 w 3407361"/>
              <a:gd name="connsiteY122" fmla="*/ 838783 h 1322177"/>
              <a:gd name="connsiteX123" fmla="*/ 831073 w 3407361"/>
              <a:gd name="connsiteY123" fmla="*/ 848308 h 1322177"/>
              <a:gd name="connsiteX124" fmla="*/ 838217 w 3407361"/>
              <a:gd name="connsiteY124" fmla="*/ 893552 h 1322177"/>
              <a:gd name="connsiteX125" fmla="*/ 850123 w 3407361"/>
              <a:gd name="connsiteY125" fmla="*/ 931652 h 1322177"/>
              <a:gd name="connsiteX126" fmla="*/ 850123 w 3407361"/>
              <a:gd name="connsiteY126" fmla="*/ 948321 h 1322177"/>
              <a:gd name="connsiteX127" fmla="*/ 840598 w 3407361"/>
              <a:gd name="connsiteY127" fmla="*/ 964989 h 1322177"/>
              <a:gd name="connsiteX128" fmla="*/ 823930 w 3407361"/>
              <a:gd name="connsiteY128" fmla="*/ 974514 h 1322177"/>
              <a:gd name="connsiteX129" fmla="*/ 802498 w 3407361"/>
              <a:gd name="connsiteY129" fmla="*/ 979277 h 1322177"/>
              <a:gd name="connsiteX130" fmla="*/ 781067 w 3407361"/>
              <a:gd name="connsiteY130" fmla="*/ 979277 h 1322177"/>
              <a:gd name="connsiteX131" fmla="*/ 769161 w 3407361"/>
              <a:gd name="connsiteY131" fmla="*/ 988802 h 1322177"/>
              <a:gd name="connsiteX132" fmla="*/ 769161 w 3407361"/>
              <a:gd name="connsiteY132" fmla="*/ 988802 h 1322177"/>
              <a:gd name="connsiteX133" fmla="*/ 800117 w 3407361"/>
              <a:gd name="connsiteY133" fmla="*/ 991183 h 1322177"/>
              <a:gd name="connsiteX134" fmla="*/ 816786 w 3407361"/>
              <a:gd name="connsiteY134" fmla="*/ 1003089 h 1322177"/>
              <a:gd name="connsiteX135" fmla="*/ 838217 w 3407361"/>
              <a:gd name="connsiteY135" fmla="*/ 993564 h 1322177"/>
              <a:gd name="connsiteX136" fmla="*/ 833455 w 3407361"/>
              <a:gd name="connsiteY136" fmla="*/ 1014996 h 1322177"/>
              <a:gd name="connsiteX137" fmla="*/ 859648 w 3407361"/>
              <a:gd name="connsiteY137" fmla="*/ 1024521 h 1322177"/>
              <a:gd name="connsiteX138" fmla="*/ 881080 w 3407361"/>
              <a:gd name="connsiteY138" fmla="*/ 984039 h 1322177"/>
              <a:gd name="connsiteX139" fmla="*/ 909655 w 3407361"/>
              <a:gd name="connsiteY139" fmla="*/ 1022139 h 1322177"/>
              <a:gd name="connsiteX140" fmla="*/ 909655 w 3407361"/>
              <a:gd name="connsiteY140" fmla="*/ 1062621 h 1322177"/>
              <a:gd name="connsiteX141" fmla="*/ 902511 w 3407361"/>
              <a:gd name="connsiteY141" fmla="*/ 1084052 h 1322177"/>
              <a:gd name="connsiteX142" fmla="*/ 881080 w 3407361"/>
              <a:gd name="connsiteY142" fmla="*/ 1105483 h 1322177"/>
              <a:gd name="connsiteX143" fmla="*/ 842980 w 3407361"/>
              <a:gd name="connsiteY143" fmla="*/ 1119771 h 1322177"/>
              <a:gd name="connsiteX144" fmla="*/ 828692 w 3407361"/>
              <a:gd name="connsiteY144" fmla="*/ 1136439 h 1322177"/>
              <a:gd name="connsiteX145" fmla="*/ 812023 w 3407361"/>
              <a:gd name="connsiteY145" fmla="*/ 1157871 h 1322177"/>
              <a:gd name="connsiteX146" fmla="*/ 783448 w 3407361"/>
              <a:gd name="connsiteY146" fmla="*/ 1165014 h 1322177"/>
              <a:gd name="connsiteX147" fmla="*/ 766780 w 3407361"/>
              <a:gd name="connsiteY147" fmla="*/ 1172158 h 1322177"/>
              <a:gd name="connsiteX148" fmla="*/ 752492 w 3407361"/>
              <a:gd name="connsiteY148" fmla="*/ 1174539 h 1322177"/>
              <a:gd name="connsiteX149" fmla="*/ 745348 w 3407361"/>
              <a:gd name="connsiteY149" fmla="*/ 1160252 h 1322177"/>
              <a:gd name="connsiteX150" fmla="*/ 745348 w 3407361"/>
              <a:gd name="connsiteY150" fmla="*/ 1160252 h 1322177"/>
              <a:gd name="connsiteX151" fmla="*/ 735823 w 3407361"/>
              <a:gd name="connsiteY151" fmla="*/ 1186446 h 1322177"/>
              <a:gd name="connsiteX152" fmla="*/ 716773 w 3407361"/>
              <a:gd name="connsiteY152" fmla="*/ 1200733 h 1322177"/>
              <a:gd name="connsiteX153" fmla="*/ 700105 w 3407361"/>
              <a:gd name="connsiteY153" fmla="*/ 1207877 h 1322177"/>
              <a:gd name="connsiteX154" fmla="*/ 700105 w 3407361"/>
              <a:gd name="connsiteY154" fmla="*/ 1186446 h 1322177"/>
              <a:gd name="connsiteX155" fmla="*/ 688198 w 3407361"/>
              <a:gd name="connsiteY155" fmla="*/ 1165014 h 1322177"/>
              <a:gd name="connsiteX156" fmla="*/ 690580 w 3407361"/>
              <a:gd name="connsiteY156" fmla="*/ 1210258 h 1322177"/>
              <a:gd name="connsiteX157" fmla="*/ 678673 w 3407361"/>
              <a:gd name="connsiteY157" fmla="*/ 1226927 h 1322177"/>
              <a:gd name="connsiteX158" fmla="*/ 669148 w 3407361"/>
              <a:gd name="connsiteY158" fmla="*/ 1217402 h 1322177"/>
              <a:gd name="connsiteX159" fmla="*/ 647717 w 3407361"/>
              <a:gd name="connsiteY159" fmla="*/ 1210258 h 1322177"/>
              <a:gd name="connsiteX160" fmla="*/ 631048 w 3407361"/>
              <a:gd name="connsiteY160" fmla="*/ 1205496 h 1322177"/>
              <a:gd name="connsiteX161" fmla="*/ 614380 w 3407361"/>
              <a:gd name="connsiteY161" fmla="*/ 1234071 h 1322177"/>
              <a:gd name="connsiteX162" fmla="*/ 588186 w 3407361"/>
              <a:gd name="connsiteY162" fmla="*/ 1248358 h 1322177"/>
              <a:gd name="connsiteX163" fmla="*/ 566755 w 3407361"/>
              <a:gd name="connsiteY163" fmla="*/ 1274552 h 1322177"/>
              <a:gd name="connsiteX164" fmla="*/ 557230 w 3407361"/>
              <a:gd name="connsiteY164" fmla="*/ 1288840 h 1322177"/>
              <a:gd name="connsiteX165" fmla="*/ 545324 w 3407361"/>
              <a:gd name="connsiteY165" fmla="*/ 1307889 h 1322177"/>
              <a:gd name="connsiteX166" fmla="*/ 514367 w 3407361"/>
              <a:gd name="connsiteY166" fmla="*/ 1322177 h 1322177"/>
              <a:gd name="connsiteX167" fmla="*/ 488173 w 3407361"/>
              <a:gd name="connsiteY167" fmla="*/ 1310271 h 1322177"/>
              <a:gd name="connsiteX168" fmla="*/ 471505 w 3407361"/>
              <a:gd name="connsiteY168" fmla="*/ 1300746 h 1322177"/>
              <a:gd name="connsiteX169" fmla="*/ 452455 w 3407361"/>
              <a:gd name="connsiteY169" fmla="*/ 1295983 h 1322177"/>
              <a:gd name="connsiteX170" fmla="*/ 431023 w 3407361"/>
              <a:gd name="connsiteY170" fmla="*/ 1279314 h 1322177"/>
              <a:gd name="connsiteX171" fmla="*/ 431023 w 3407361"/>
              <a:gd name="connsiteY171" fmla="*/ 1279314 h 1322177"/>
              <a:gd name="connsiteX172" fmla="*/ 431023 w 3407361"/>
              <a:gd name="connsiteY172" fmla="*/ 1279314 h 1322177"/>
              <a:gd name="connsiteX173" fmla="*/ 397686 w 3407361"/>
              <a:gd name="connsiteY173" fmla="*/ 1241214 h 1322177"/>
              <a:gd name="connsiteX174" fmla="*/ 388161 w 3407361"/>
              <a:gd name="connsiteY174" fmla="*/ 1229308 h 1322177"/>
              <a:gd name="connsiteX175" fmla="*/ 378636 w 3407361"/>
              <a:gd name="connsiteY175" fmla="*/ 1231689 h 1322177"/>
              <a:gd name="connsiteX176" fmla="*/ 378636 w 3407361"/>
              <a:gd name="connsiteY176" fmla="*/ 1217402 h 1322177"/>
              <a:gd name="connsiteX177" fmla="*/ 373873 w 3407361"/>
              <a:gd name="connsiteY177" fmla="*/ 1203114 h 1322177"/>
              <a:gd name="connsiteX178" fmla="*/ 357205 w 3407361"/>
              <a:gd name="connsiteY178" fmla="*/ 1207877 h 1322177"/>
              <a:gd name="connsiteX179" fmla="*/ 350061 w 3407361"/>
              <a:gd name="connsiteY179" fmla="*/ 1186446 h 1322177"/>
              <a:gd name="connsiteX180" fmla="*/ 335773 w 3407361"/>
              <a:gd name="connsiteY180" fmla="*/ 1167396 h 1322177"/>
              <a:gd name="connsiteX181" fmla="*/ 350061 w 3407361"/>
              <a:gd name="connsiteY181" fmla="*/ 1155489 h 1322177"/>
              <a:gd name="connsiteX182" fmla="*/ 342917 w 3407361"/>
              <a:gd name="connsiteY182" fmla="*/ 1131677 h 1322177"/>
              <a:gd name="connsiteX183" fmla="*/ 326248 w 3407361"/>
              <a:gd name="connsiteY183" fmla="*/ 1119771 h 1322177"/>
              <a:gd name="connsiteX184" fmla="*/ 333392 w 3407361"/>
              <a:gd name="connsiteY184" fmla="*/ 1103102 h 1322177"/>
              <a:gd name="connsiteX185" fmla="*/ 345298 w 3407361"/>
              <a:gd name="connsiteY185" fmla="*/ 1105483 h 1322177"/>
              <a:gd name="connsiteX186" fmla="*/ 373873 w 3407361"/>
              <a:gd name="connsiteY186" fmla="*/ 1110246 h 1322177"/>
              <a:gd name="connsiteX187" fmla="*/ 371492 w 3407361"/>
              <a:gd name="connsiteY187" fmla="*/ 1086433 h 1322177"/>
              <a:gd name="connsiteX188" fmla="*/ 397686 w 3407361"/>
              <a:gd name="connsiteY188" fmla="*/ 1067383 h 1322177"/>
              <a:gd name="connsiteX189" fmla="*/ 402449 w 3407361"/>
              <a:gd name="connsiteY189" fmla="*/ 1010233 h 1322177"/>
              <a:gd name="connsiteX190" fmla="*/ 364348 w 3407361"/>
              <a:gd name="connsiteY190" fmla="*/ 969752 h 1322177"/>
              <a:gd name="connsiteX191" fmla="*/ 345298 w 3407361"/>
              <a:gd name="connsiteY191" fmla="*/ 934033 h 1322177"/>
              <a:gd name="connsiteX192" fmla="*/ 307198 w 3407361"/>
              <a:gd name="connsiteY192" fmla="*/ 900696 h 1322177"/>
              <a:gd name="connsiteX193" fmla="*/ 302436 w 3407361"/>
              <a:gd name="connsiteY193" fmla="*/ 834021 h 1322177"/>
              <a:gd name="connsiteX194" fmla="*/ 321486 w 3407361"/>
              <a:gd name="connsiteY194" fmla="*/ 805446 h 1322177"/>
              <a:gd name="connsiteX195" fmla="*/ 321486 w 3407361"/>
              <a:gd name="connsiteY195" fmla="*/ 805446 h 1322177"/>
              <a:gd name="connsiteX196" fmla="*/ 304817 w 3407361"/>
              <a:gd name="connsiteY196" fmla="*/ 769727 h 1322177"/>
              <a:gd name="connsiteX197" fmla="*/ 283386 w 3407361"/>
              <a:gd name="connsiteY197" fmla="*/ 755439 h 1322177"/>
              <a:gd name="connsiteX198" fmla="*/ 276242 w 3407361"/>
              <a:gd name="connsiteY198" fmla="*/ 738771 h 1322177"/>
              <a:gd name="connsiteX199" fmla="*/ 259573 w 3407361"/>
              <a:gd name="connsiteY199" fmla="*/ 717339 h 1322177"/>
              <a:gd name="connsiteX200" fmla="*/ 240523 w 3407361"/>
              <a:gd name="connsiteY200" fmla="*/ 693527 h 1322177"/>
              <a:gd name="connsiteX201" fmla="*/ 214330 w 3407361"/>
              <a:gd name="connsiteY201" fmla="*/ 684002 h 1322177"/>
              <a:gd name="connsiteX202" fmla="*/ 138130 w 3407361"/>
              <a:gd name="connsiteY202" fmla="*/ 605421 h 1322177"/>
              <a:gd name="connsiteX203" fmla="*/ 71455 w 3407361"/>
              <a:gd name="connsiteY203" fmla="*/ 493502 h 1322177"/>
              <a:gd name="connsiteX204" fmla="*/ 59548 w 3407361"/>
              <a:gd name="connsiteY204" fmla="*/ 436352 h 1322177"/>
              <a:gd name="connsiteX205" fmla="*/ 28592 w 3407361"/>
              <a:gd name="connsiteY205" fmla="*/ 386346 h 1322177"/>
              <a:gd name="connsiteX206" fmla="*/ 28592 w 3407361"/>
              <a:gd name="connsiteY206" fmla="*/ 355389 h 1322177"/>
              <a:gd name="connsiteX207" fmla="*/ 9542 w 3407361"/>
              <a:gd name="connsiteY207" fmla="*/ 305383 h 1322177"/>
              <a:gd name="connsiteX208" fmla="*/ 11923 w 3407361"/>
              <a:gd name="connsiteY208" fmla="*/ 272046 h 1322177"/>
              <a:gd name="connsiteX209" fmla="*/ 4780 w 3407361"/>
              <a:gd name="connsiteY209" fmla="*/ 229183 h 1322177"/>
              <a:gd name="connsiteX210" fmla="*/ 11922 w 3407361"/>
              <a:gd name="connsiteY210" fmla="*/ 202989 h 1322177"/>
              <a:gd name="connsiteX211" fmla="*/ 19066 w 3407361"/>
              <a:gd name="connsiteY211" fmla="*/ 167271 h 1322177"/>
              <a:gd name="connsiteX212" fmla="*/ 9541 w 3407361"/>
              <a:gd name="connsiteY212" fmla="*/ 112502 h 1322177"/>
              <a:gd name="connsiteX213" fmla="*/ 17 w 3407361"/>
              <a:gd name="connsiteY213" fmla="*/ 81546 h 1322177"/>
              <a:gd name="connsiteX214" fmla="*/ 26210 w 3407361"/>
              <a:gd name="connsiteY214" fmla="*/ 62496 h 1322177"/>
              <a:gd name="connsiteX215" fmla="*/ 35736 w 3407361"/>
              <a:gd name="connsiteY215" fmla="*/ 10108 h 1322177"/>
              <a:gd name="connsiteX216" fmla="*/ 3407361 w 3407361"/>
              <a:gd name="connsiteY216" fmla="*/ 0 h 1322177"/>
              <a:gd name="connsiteX217" fmla="*/ 3395185 w 3407361"/>
              <a:gd name="connsiteY217" fmla="*/ 850419 h 1322177"/>
              <a:gd name="connsiteX0" fmla="*/ 3395185 w 3407361"/>
              <a:gd name="connsiteY0" fmla="*/ 850419 h 1322177"/>
              <a:gd name="connsiteX1" fmla="*/ 3312379 w 3407361"/>
              <a:gd name="connsiteY1" fmla="*/ 890003 h 1322177"/>
              <a:gd name="connsiteX2" fmla="*/ 3139850 w 3407361"/>
              <a:gd name="connsiteY2" fmla="*/ 898630 h 1322177"/>
              <a:gd name="connsiteX3" fmla="*/ 2846552 w 3407361"/>
              <a:gd name="connsiteY3" fmla="*/ 907256 h 1322177"/>
              <a:gd name="connsiteX4" fmla="*/ 2544628 w 3407361"/>
              <a:gd name="connsiteY4" fmla="*/ 907256 h 1322177"/>
              <a:gd name="connsiteX5" fmla="*/ 2346220 w 3407361"/>
              <a:gd name="connsiteY5" fmla="*/ 933135 h 1322177"/>
              <a:gd name="connsiteX6" fmla="*/ 2173692 w 3407361"/>
              <a:gd name="connsiteY6" fmla="*/ 976267 h 1322177"/>
              <a:gd name="connsiteX7" fmla="*/ 2033605 w 3407361"/>
              <a:gd name="connsiteY7" fmla="*/ 974514 h 1322177"/>
              <a:gd name="connsiteX8" fmla="*/ 1995505 w 3407361"/>
              <a:gd name="connsiteY8" fmla="*/ 943558 h 1322177"/>
              <a:gd name="connsiteX9" fmla="*/ 1962167 w 3407361"/>
              <a:gd name="connsiteY9" fmla="*/ 914983 h 1322177"/>
              <a:gd name="connsiteX10" fmla="*/ 1921686 w 3407361"/>
              <a:gd name="connsiteY10" fmla="*/ 893552 h 1322177"/>
              <a:gd name="connsiteX11" fmla="*/ 1905017 w 3407361"/>
              <a:gd name="connsiteY11" fmla="*/ 888789 h 1322177"/>
              <a:gd name="connsiteX12" fmla="*/ 1905017 w 3407361"/>
              <a:gd name="connsiteY12" fmla="*/ 888789 h 1322177"/>
              <a:gd name="connsiteX13" fmla="*/ 1933592 w 3407361"/>
              <a:gd name="connsiteY13" fmla="*/ 881646 h 1322177"/>
              <a:gd name="connsiteX14" fmla="*/ 1952642 w 3407361"/>
              <a:gd name="connsiteY14" fmla="*/ 874502 h 1322177"/>
              <a:gd name="connsiteX15" fmla="*/ 1933592 w 3407361"/>
              <a:gd name="connsiteY15" fmla="*/ 864977 h 1322177"/>
              <a:gd name="connsiteX16" fmla="*/ 1900255 w 3407361"/>
              <a:gd name="connsiteY16" fmla="*/ 855452 h 1322177"/>
              <a:gd name="connsiteX17" fmla="*/ 1871680 w 3407361"/>
              <a:gd name="connsiteY17" fmla="*/ 841164 h 1322177"/>
              <a:gd name="connsiteX18" fmla="*/ 1840723 w 3407361"/>
              <a:gd name="connsiteY18" fmla="*/ 824496 h 1322177"/>
              <a:gd name="connsiteX19" fmla="*/ 1819292 w 3407361"/>
              <a:gd name="connsiteY19" fmla="*/ 810208 h 1322177"/>
              <a:gd name="connsiteX20" fmla="*/ 1814530 w 3407361"/>
              <a:gd name="connsiteY20" fmla="*/ 791158 h 1322177"/>
              <a:gd name="connsiteX21" fmla="*/ 1843105 w 3407361"/>
              <a:gd name="connsiteY21" fmla="*/ 800683 h 1322177"/>
              <a:gd name="connsiteX22" fmla="*/ 1843105 w 3407361"/>
              <a:gd name="connsiteY22" fmla="*/ 800683 h 1322177"/>
              <a:gd name="connsiteX23" fmla="*/ 1871680 w 3407361"/>
              <a:gd name="connsiteY23" fmla="*/ 803064 h 1322177"/>
              <a:gd name="connsiteX24" fmla="*/ 1916923 w 3407361"/>
              <a:gd name="connsiteY24" fmla="*/ 812589 h 1322177"/>
              <a:gd name="connsiteX25" fmla="*/ 1916923 w 3407361"/>
              <a:gd name="connsiteY25" fmla="*/ 812589 h 1322177"/>
              <a:gd name="connsiteX26" fmla="*/ 1897873 w 3407361"/>
              <a:gd name="connsiteY26" fmla="*/ 781633 h 1322177"/>
              <a:gd name="connsiteX27" fmla="*/ 1862155 w 3407361"/>
              <a:gd name="connsiteY27" fmla="*/ 788777 h 1322177"/>
              <a:gd name="connsiteX28" fmla="*/ 1838342 w 3407361"/>
              <a:gd name="connsiteY28" fmla="*/ 781633 h 1322177"/>
              <a:gd name="connsiteX29" fmla="*/ 1812148 w 3407361"/>
              <a:gd name="connsiteY29" fmla="*/ 779252 h 1322177"/>
              <a:gd name="connsiteX30" fmla="*/ 1785955 w 3407361"/>
              <a:gd name="connsiteY30" fmla="*/ 788777 h 1322177"/>
              <a:gd name="connsiteX31" fmla="*/ 1757380 w 3407361"/>
              <a:gd name="connsiteY31" fmla="*/ 795921 h 1322177"/>
              <a:gd name="connsiteX32" fmla="*/ 1728805 w 3407361"/>
              <a:gd name="connsiteY32" fmla="*/ 795921 h 1322177"/>
              <a:gd name="connsiteX33" fmla="*/ 1702611 w 3407361"/>
              <a:gd name="connsiteY33" fmla="*/ 781633 h 1322177"/>
              <a:gd name="connsiteX34" fmla="*/ 1678798 w 3407361"/>
              <a:gd name="connsiteY34" fmla="*/ 793539 h 1322177"/>
              <a:gd name="connsiteX35" fmla="*/ 1664511 w 3407361"/>
              <a:gd name="connsiteY35" fmla="*/ 788777 h 1322177"/>
              <a:gd name="connsiteX36" fmla="*/ 1628792 w 3407361"/>
              <a:gd name="connsiteY36" fmla="*/ 795921 h 1322177"/>
              <a:gd name="connsiteX37" fmla="*/ 1593073 w 3407361"/>
              <a:gd name="connsiteY37" fmla="*/ 795921 h 1322177"/>
              <a:gd name="connsiteX38" fmla="*/ 1569261 w 3407361"/>
              <a:gd name="connsiteY38" fmla="*/ 791158 h 1322177"/>
              <a:gd name="connsiteX39" fmla="*/ 1547830 w 3407361"/>
              <a:gd name="connsiteY39" fmla="*/ 776871 h 1322177"/>
              <a:gd name="connsiteX40" fmla="*/ 1547830 w 3407361"/>
              <a:gd name="connsiteY40" fmla="*/ 762583 h 1322177"/>
              <a:gd name="connsiteX41" fmla="*/ 1524017 w 3407361"/>
              <a:gd name="connsiteY41" fmla="*/ 798302 h 1322177"/>
              <a:gd name="connsiteX42" fmla="*/ 1528780 w 3407361"/>
              <a:gd name="connsiteY42" fmla="*/ 819733 h 1322177"/>
              <a:gd name="connsiteX43" fmla="*/ 1533542 w 3407361"/>
              <a:gd name="connsiteY43" fmla="*/ 836402 h 1322177"/>
              <a:gd name="connsiteX44" fmla="*/ 1578786 w 3407361"/>
              <a:gd name="connsiteY44" fmla="*/ 822114 h 1322177"/>
              <a:gd name="connsiteX45" fmla="*/ 1614505 w 3407361"/>
              <a:gd name="connsiteY45" fmla="*/ 819733 h 1322177"/>
              <a:gd name="connsiteX46" fmla="*/ 1654986 w 3407361"/>
              <a:gd name="connsiteY46" fmla="*/ 812589 h 1322177"/>
              <a:gd name="connsiteX47" fmla="*/ 1676417 w 3407361"/>
              <a:gd name="connsiteY47" fmla="*/ 812589 h 1322177"/>
              <a:gd name="connsiteX48" fmla="*/ 1702611 w 3407361"/>
              <a:gd name="connsiteY48" fmla="*/ 810208 h 1322177"/>
              <a:gd name="connsiteX49" fmla="*/ 1728805 w 3407361"/>
              <a:gd name="connsiteY49" fmla="*/ 826877 h 1322177"/>
              <a:gd name="connsiteX50" fmla="*/ 1750236 w 3407361"/>
              <a:gd name="connsiteY50" fmla="*/ 826877 h 1322177"/>
              <a:gd name="connsiteX51" fmla="*/ 1781192 w 3407361"/>
              <a:gd name="connsiteY51" fmla="*/ 836402 h 1322177"/>
              <a:gd name="connsiteX52" fmla="*/ 1795480 w 3407361"/>
              <a:gd name="connsiteY52" fmla="*/ 845927 h 1322177"/>
              <a:gd name="connsiteX53" fmla="*/ 1795480 w 3407361"/>
              <a:gd name="connsiteY53" fmla="*/ 864977 h 1322177"/>
              <a:gd name="connsiteX54" fmla="*/ 1724042 w 3407361"/>
              <a:gd name="connsiteY54" fmla="*/ 862596 h 1322177"/>
              <a:gd name="connsiteX55" fmla="*/ 1635936 w 3407361"/>
              <a:gd name="connsiteY55" fmla="*/ 872121 h 1322177"/>
              <a:gd name="connsiteX56" fmla="*/ 1550211 w 3407361"/>
              <a:gd name="connsiteY56" fmla="*/ 879264 h 1322177"/>
              <a:gd name="connsiteX57" fmla="*/ 1440673 w 3407361"/>
              <a:gd name="connsiteY57" fmla="*/ 903077 h 1322177"/>
              <a:gd name="connsiteX58" fmla="*/ 1340661 w 3407361"/>
              <a:gd name="connsiteY58" fmla="*/ 931652 h 1322177"/>
              <a:gd name="connsiteX59" fmla="*/ 1252555 w 3407361"/>
              <a:gd name="connsiteY59" fmla="*/ 974514 h 1322177"/>
              <a:gd name="connsiteX60" fmla="*/ 1193023 w 3407361"/>
              <a:gd name="connsiteY60" fmla="*/ 1007852 h 1322177"/>
              <a:gd name="connsiteX61" fmla="*/ 1157305 w 3407361"/>
              <a:gd name="connsiteY61" fmla="*/ 1029283 h 1322177"/>
              <a:gd name="connsiteX62" fmla="*/ 1069196 w 3407361"/>
              <a:gd name="connsiteY62" fmla="*/ 1057859 h 1322177"/>
              <a:gd name="connsiteX63" fmla="*/ 1043004 w 3407361"/>
              <a:gd name="connsiteY63" fmla="*/ 1065002 h 1322177"/>
              <a:gd name="connsiteX64" fmla="*/ 1035861 w 3407361"/>
              <a:gd name="connsiteY64" fmla="*/ 1045952 h 1322177"/>
              <a:gd name="connsiteX65" fmla="*/ 1031099 w 3407361"/>
              <a:gd name="connsiteY65" fmla="*/ 1029283 h 1322177"/>
              <a:gd name="connsiteX66" fmla="*/ 1040624 w 3407361"/>
              <a:gd name="connsiteY66" fmla="*/ 1024520 h 1322177"/>
              <a:gd name="connsiteX67" fmla="*/ 1059673 w 3407361"/>
              <a:gd name="connsiteY67" fmla="*/ 1017378 h 1322177"/>
              <a:gd name="connsiteX68" fmla="*/ 1069198 w 3407361"/>
              <a:gd name="connsiteY68" fmla="*/ 1024521 h 1322177"/>
              <a:gd name="connsiteX69" fmla="*/ 1085867 w 3407361"/>
              <a:gd name="connsiteY69" fmla="*/ 1022139 h 1322177"/>
              <a:gd name="connsiteX70" fmla="*/ 1083486 w 3407361"/>
              <a:gd name="connsiteY70" fmla="*/ 1003089 h 1322177"/>
              <a:gd name="connsiteX71" fmla="*/ 1083486 w 3407361"/>
              <a:gd name="connsiteY71" fmla="*/ 1003089 h 1322177"/>
              <a:gd name="connsiteX72" fmla="*/ 1093011 w 3407361"/>
              <a:gd name="connsiteY72" fmla="*/ 974514 h 1322177"/>
              <a:gd name="connsiteX73" fmla="*/ 1112061 w 3407361"/>
              <a:gd name="connsiteY73" fmla="*/ 964989 h 1322177"/>
              <a:gd name="connsiteX74" fmla="*/ 1090630 w 3407361"/>
              <a:gd name="connsiteY74" fmla="*/ 967371 h 1322177"/>
              <a:gd name="connsiteX75" fmla="*/ 1047767 w 3407361"/>
              <a:gd name="connsiteY75" fmla="*/ 976896 h 1322177"/>
              <a:gd name="connsiteX76" fmla="*/ 1026336 w 3407361"/>
              <a:gd name="connsiteY76" fmla="*/ 969752 h 1322177"/>
              <a:gd name="connsiteX77" fmla="*/ 997761 w 3407361"/>
              <a:gd name="connsiteY77" fmla="*/ 969752 h 1322177"/>
              <a:gd name="connsiteX78" fmla="*/ 988236 w 3407361"/>
              <a:gd name="connsiteY78" fmla="*/ 960227 h 1322177"/>
              <a:gd name="connsiteX79" fmla="*/ 1012048 w 3407361"/>
              <a:gd name="connsiteY79" fmla="*/ 948321 h 1322177"/>
              <a:gd name="connsiteX80" fmla="*/ 1062055 w 3407361"/>
              <a:gd name="connsiteY80" fmla="*/ 936414 h 1322177"/>
              <a:gd name="connsiteX81" fmla="*/ 1093011 w 3407361"/>
              <a:gd name="connsiteY81" fmla="*/ 929271 h 1322177"/>
              <a:gd name="connsiteX82" fmla="*/ 1116823 w 3407361"/>
              <a:gd name="connsiteY82" fmla="*/ 912602 h 1322177"/>
              <a:gd name="connsiteX83" fmla="*/ 1195405 w 3407361"/>
              <a:gd name="connsiteY83" fmla="*/ 895933 h 1322177"/>
              <a:gd name="connsiteX84" fmla="*/ 1214455 w 3407361"/>
              <a:gd name="connsiteY84" fmla="*/ 884027 h 1322177"/>
              <a:gd name="connsiteX85" fmla="*/ 1183498 w 3407361"/>
              <a:gd name="connsiteY85" fmla="*/ 879264 h 1322177"/>
              <a:gd name="connsiteX86" fmla="*/ 1114442 w 3407361"/>
              <a:gd name="connsiteY86" fmla="*/ 895933 h 1322177"/>
              <a:gd name="connsiteX87" fmla="*/ 1071580 w 3407361"/>
              <a:gd name="connsiteY87" fmla="*/ 907839 h 1322177"/>
              <a:gd name="connsiteX88" fmla="*/ 1047767 w 3407361"/>
              <a:gd name="connsiteY88" fmla="*/ 924508 h 1322177"/>
              <a:gd name="connsiteX89" fmla="*/ 1004905 w 3407361"/>
              <a:gd name="connsiteY89" fmla="*/ 931652 h 1322177"/>
              <a:gd name="connsiteX90" fmla="*/ 983473 w 3407361"/>
              <a:gd name="connsiteY90" fmla="*/ 926889 h 1322177"/>
              <a:gd name="connsiteX91" fmla="*/ 959661 w 3407361"/>
              <a:gd name="connsiteY91" fmla="*/ 931652 h 1322177"/>
              <a:gd name="connsiteX92" fmla="*/ 940611 w 3407361"/>
              <a:gd name="connsiteY92" fmla="*/ 917364 h 1322177"/>
              <a:gd name="connsiteX93" fmla="*/ 919180 w 3407361"/>
              <a:gd name="connsiteY93" fmla="*/ 910221 h 1322177"/>
              <a:gd name="connsiteX94" fmla="*/ 888223 w 3407361"/>
              <a:gd name="connsiteY94" fmla="*/ 910221 h 1322177"/>
              <a:gd name="connsiteX95" fmla="*/ 869173 w 3407361"/>
              <a:gd name="connsiteY95" fmla="*/ 917364 h 1322177"/>
              <a:gd name="connsiteX96" fmla="*/ 869173 w 3407361"/>
              <a:gd name="connsiteY96" fmla="*/ 898314 h 1322177"/>
              <a:gd name="connsiteX97" fmla="*/ 862030 w 3407361"/>
              <a:gd name="connsiteY97" fmla="*/ 872121 h 1322177"/>
              <a:gd name="connsiteX98" fmla="*/ 854886 w 3407361"/>
              <a:gd name="connsiteY98" fmla="*/ 841164 h 1322177"/>
              <a:gd name="connsiteX99" fmla="*/ 859648 w 3407361"/>
              <a:gd name="connsiteY99" fmla="*/ 812589 h 1322177"/>
              <a:gd name="connsiteX100" fmla="*/ 873936 w 3407361"/>
              <a:gd name="connsiteY100" fmla="*/ 791158 h 1322177"/>
              <a:gd name="connsiteX101" fmla="*/ 842980 w 3407361"/>
              <a:gd name="connsiteY101" fmla="*/ 817352 h 1322177"/>
              <a:gd name="connsiteX102" fmla="*/ 816786 w 3407361"/>
              <a:gd name="connsiteY102" fmla="*/ 817352 h 1322177"/>
              <a:gd name="connsiteX103" fmla="*/ 783448 w 3407361"/>
              <a:gd name="connsiteY103" fmla="*/ 819733 h 1322177"/>
              <a:gd name="connsiteX104" fmla="*/ 754873 w 3407361"/>
              <a:gd name="connsiteY104" fmla="*/ 812589 h 1322177"/>
              <a:gd name="connsiteX105" fmla="*/ 731061 w 3407361"/>
              <a:gd name="connsiteY105" fmla="*/ 791158 h 1322177"/>
              <a:gd name="connsiteX106" fmla="*/ 707248 w 3407361"/>
              <a:gd name="connsiteY106" fmla="*/ 784014 h 1322177"/>
              <a:gd name="connsiteX107" fmla="*/ 662005 w 3407361"/>
              <a:gd name="connsiteY107" fmla="*/ 791158 h 1322177"/>
              <a:gd name="connsiteX108" fmla="*/ 619142 w 3407361"/>
              <a:gd name="connsiteY108" fmla="*/ 798302 h 1322177"/>
              <a:gd name="connsiteX109" fmla="*/ 573898 w 3407361"/>
              <a:gd name="connsiteY109" fmla="*/ 805446 h 1322177"/>
              <a:gd name="connsiteX110" fmla="*/ 554848 w 3407361"/>
              <a:gd name="connsiteY110" fmla="*/ 793539 h 1322177"/>
              <a:gd name="connsiteX111" fmla="*/ 550086 w 3407361"/>
              <a:gd name="connsiteY111" fmla="*/ 776871 h 1322177"/>
              <a:gd name="connsiteX112" fmla="*/ 540561 w 3407361"/>
              <a:gd name="connsiteY112" fmla="*/ 753058 h 1322177"/>
              <a:gd name="connsiteX113" fmla="*/ 540561 w 3407361"/>
              <a:gd name="connsiteY113" fmla="*/ 753058 h 1322177"/>
              <a:gd name="connsiteX114" fmla="*/ 545323 w 3407361"/>
              <a:gd name="connsiteY114" fmla="*/ 805446 h 1322177"/>
              <a:gd name="connsiteX115" fmla="*/ 559611 w 3407361"/>
              <a:gd name="connsiteY115" fmla="*/ 822114 h 1322177"/>
              <a:gd name="connsiteX116" fmla="*/ 609617 w 3407361"/>
              <a:gd name="connsiteY116" fmla="*/ 826877 h 1322177"/>
              <a:gd name="connsiteX117" fmla="*/ 659623 w 3407361"/>
              <a:gd name="connsiteY117" fmla="*/ 814971 h 1322177"/>
              <a:gd name="connsiteX118" fmla="*/ 692961 w 3407361"/>
              <a:gd name="connsiteY118" fmla="*/ 810208 h 1322177"/>
              <a:gd name="connsiteX119" fmla="*/ 723917 w 3407361"/>
              <a:gd name="connsiteY119" fmla="*/ 817352 h 1322177"/>
              <a:gd name="connsiteX120" fmla="*/ 740586 w 3407361"/>
              <a:gd name="connsiteY120" fmla="*/ 843546 h 1322177"/>
              <a:gd name="connsiteX121" fmla="*/ 766780 w 3407361"/>
              <a:gd name="connsiteY121" fmla="*/ 843546 h 1322177"/>
              <a:gd name="connsiteX122" fmla="*/ 802498 w 3407361"/>
              <a:gd name="connsiteY122" fmla="*/ 838783 h 1322177"/>
              <a:gd name="connsiteX123" fmla="*/ 831073 w 3407361"/>
              <a:gd name="connsiteY123" fmla="*/ 848308 h 1322177"/>
              <a:gd name="connsiteX124" fmla="*/ 838217 w 3407361"/>
              <a:gd name="connsiteY124" fmla="*/ 893552 h 1322177"/>
              <a:gd name="connsiteX125" fmla="*/ 850123 w 3407361"/>
              <a:gd name="connsiteY125" fmla="*/ 931652 h 1322177"/>
              <a:gd name="connsiteX126" fmla="*/ 850123 w 3407361"/>
              <a:gd name="connsiteY126" fmla="*/ 948321 h 1322177"/>
              <a:gd name="connsiteX127" fmla="*/ 840598 w 3407361"/>
              <a:gd name="connsiteY127" fmla="*/ 964989 h 1322177"/>
              <a:gd name="connsiteX128" fmla="*/ 823930 w 3407361"/>
              <a:gd name="connsiteY128" fmla="*/ 974514 h 1322177"/>
              <a:gd name="connsiteX129" fmla="*/ 802498 w 3407361"/>
              <a:gd name="connsiteY129" fmla="*/ 979277 h 1322177"/>
              <a:gd name="connsiteX130" fmla="*/ 781067 w 3407361"/>
              <a:gd name="connsiteY130" fmla="*/ 979277 h 1322177"/>
              <a:gd name="connsiteX131" fmla="*/ 769161 w 3407361"/>
              <a:gd name="connsiteY131" fmla="*/ 988802 h 1322177"/>
              <a:gd name="connsiteX132" fmla="*/ 769161 w 3407361"/>
              <a:gd name="connsiteY132" fmla="*/ 988802 h 1322177"/>
              <a:gd name="connsiteX133" fmla="*/ 800117 w 3407361"/>
              <a:gd name="connsiteY133" fmla="*/ 991183 h 1322177"/>
              <a:gd name="connsiteX134" fmla="*/ 816786 w 3407361"/>
              <a:gd name="connsiteY134" fmla="*/ 1003089 h 1322177"/>
              <a:gd name="connsiteX135" fmla="*/ 838217 w 3407361"/>
              <a:gd name="connsiteY135" fmla="*/ 993564 h 1322177"/>
              <a:gd name="connsiteX136" fmla="*/ 833455 w 3407361"/>
              <a:gd name="connsiteY136" fmla="*/ 1014996 h 1322177"/>
              <a:gd name="connsiteX137" fmla="*/ 859648 w 3407361"/>
              <a:gd name="connsiteY137" fmla="*/ 1024521 h 1322177"/>
              <a:gd name="connsiteX138" fmla="*/ 888223 w 3407361"/>
              <a:gd name="connsiteY138" fmla="*/ 1014995 h 1322177"/>
              <a:gd name="connsiteX139" fmla="*/ 909655 w 3407361"/>
              <a:gd name="connsiteY139" fmla="*/ 1022139 h 1322177"/>
              <a:gd name="connsiteX140" fmla="*/ 909655 w 3407361"/>
              <a:gd name="connsiteY140" fmla="*/ 1062621 h 1322177"/>
              <a:gd name="connsiteX141" fmla="*/ 902511 w 3407361"/>
              <a:gd name="connsiteY141" fmla="*/ 1084052 h 1322177"/>
              <a:gd name="connsiteX142" fmla="*/ 881080 w 3407361"/>
              <a:gd name="connsiteY142" fmla="*/ 1105483 h 1322177"/>
              <a:gd name="connsiteX143" fmla="*/ 842980 w 3407361"/>
              <a:gd name="connsiteY143" fmla="*/ 1119771 h 1322177"/>
              <a:gd name="connsiteX144" fmla="*/ 828692 w 3407361"/>
              <a:gd name="connsiteY144" fmla="*/ 1136439 h 1322177"/>
              <a:gd name="connsiteX145" fmla="*/ 812023 w 3407361"/>
              <a:gd name="connsiteY145" fmla="*/ 1157871 h 1322177"/>
              <a:gd name="connsiteX146" fmla="*/ 783448 w 3407361"/>
              <a:gd name="connsiteY146" fmla="*/ 1165014 h 1322177"/>
              <a:gd name="connsiteX147" fmla="*/ 766780 w 3407361"/>
              <a:gd name="connsiteY147" fmla="*/ 1172158 h 1322177"/>
              <a:gd name="connsiteX148" fmla="*/ 752492 w 3407361"/>
              <a:gd name="connsiteY148" fmla="*/ 1174539 h 1322177"/>
              <a:gd name="connsiteX149" fmla="*/ 745348 w 3407361"/>
              <a:gd name="connsiteY149" fmla="*/ 1160252 h 1322177"/>
              <a:gd name="connsiteX150" fmla="*/ 745348 w 3407361"/>
              <a:gd name="connsiteY150" fmla="*/ 1160252 h 1322177"/>
              <a:gd name="connsiteX151" fmla="*/ 735823 w 3407361"/>
              <a:gd name="connsiteY151" fmla="*/ 1186446 h 1322177"/>
              <a:gd name="connsiteX152" fmla="*/ 716773 w 3407361"/>
              <a:gd name="connsiteY152" fmla="*/ 1200733 h 1322177"/>
              <a:gd name="connsiteX153" fmla="*/ 700105 w 3407361"/>
              <a:gd name="connsiteY153" fmla="*/ 1207877 h 1322177"/>
              <a:gd name="connsiteX154" fmla="*/ 700105 w 3407361"/>
              <a:gd name="connsiteY154" fmla="*/ 1186446 h 1322177"/>
              <a:gd name="connsiteX155" fmla="*/ 688198 w 3407361"/>
              <a:gd name="connsiteY155" fmla="*/ 1165014 h 1322177"/>
              <a:gd name="connsiteX156" fmla="*/ 690580 w 3407361"/>
              <a:gd name="connsiteY156" fmla="*/ 1210258 h 1322177"/>
              <a:gd name="connsiteX157" fmla="*/ 678673 w 3407361"/>
              <a:gd name="connsiteY157" fmla="*/ 1226927 h 1322177"/>
              <a:gd name="connsiteX158" fmla="*/ 669148 w 3407361"/>
              <a:gd name="connsiteY158" fmla="*/ 1217402 h 1322177"/>
              <a:gd name="connsiteX159" fmla="*/ 647717 w 3407361"/>
              <a:gd name="connsiteY159" fmla="*/ 1210258 h 1322177"/>
              <a:gd name="connsiteX160" fmla="*/ 631048 w 3407361"/>
              <a:gd name="connsiteY160" fmla="*/ 1205496 h 1322177"/>
              <a:gd name="connsiteX161" fmla="*/ 614380 w 3407361"/>
              <a:gd name="connsiteY161" fmla="*/ 1234071 h 1322177"/>
              <a:gd name="connsiteX162" fmla="*/ 588186 w 3407361"/>
              <a:gd name="connsiteY162" fmla="*/ 1248358 h 1322177"/>
              <a:gd name="connsiteX163" fmla="*/ 566755 w 3407361"/>
              <a:gd name="connsiteY163" fmla="*/ 1274552 h 1322177"/>
              <a:gd name="connsiteX164" fmla="*/ 557230 w 3407361"/>
              <a:gd name="connsiteY164" fmla="*/ 1288840 h 1322177"/>
              <a:gd name="connsiteX165" fmla="*/ 545324 w 3407361"/>
              <a:gd name="connsiteY165" fmla="*/ 1307889 h 1322177"/>
              <a:gd name="connsiteX166" fmla="*/ 514367 w 3407361"/>
              <a:gd name="connsiteY166" fmla="*/ 1322177 h 1322177"/>
              <a:gd name="connsiteX167" fmla="*/ 488173 w 3407361"/>
              <a:gd name="connsiteY167" fmla="*/ 1310271 h 1322177"/>
              <a:gd name="connsiteX168" fmla="*/ 471505 w 3407361"/>
              <a:gd name="connsiteY168" fmla="*/ 1300746 h 1322177"/>
              <a:gd name="connsiteX169" fmla="*/ 452455 w 3407361"/>
              <a:gd name="connsiteY169" fmla="*/ 1295983 h 1322177"/>
              <a:gd name="connsiteX170" fmla="*/ 431023 w 3407361"/>
              <a:gd name="connsiteY170" fmla="*/ 1279314 h 1322177"/>
              <a:gd name="connsiteX171" fmla="*/ 431023 w 3407361"/>
              <a:gd name="connsiteY171" fmla="*/ 1279314 h 1322177"/>
              <a:gd name="connsiteX172" fmla="*/ 431023 w 3407361"/>
              <a:gd name="connsiteY172" fmla="*/ 1279314 h 1322177"/>
              <a:gd name="connsiteX173" fmla="*/ 397686 w 3407361"/>
              <a:gd name="connsiteY173" fmla="*/ 1241214 h 1322177"/>
              <a:gd name="connsiteX174" fmla="*/ 388161 w 3407361"/>
              <a:gd name="connsiteY174" fmla="*/ 1229308 h 1322177"/>
              <a:gd name="connsiteX175" fmla="*/ 378636 w 3407361"/>
              <a:gd name="connsiteY175" fmla="*/ 1231689 h 1322177"/>
              <a:gd name="connsiteX176" fmla="*/ 378636 w 3407361"/>
              <a:gd name="connsiteY176" fmla="*/ 1217402 h 1322177"/>
              <a:gd name="connsiteX177" fmla="*/ 373873 w 3407361"/>
              <a:gd name="connsiteY177" fmla="*/ 1203114 h 1322177"/>
              <a:gd name="connsiteX178" fmla="*/ 357205 w 3407361"/>
              <a:gd name="connsiteY178" fmla="*/ 1207877 h 1322177"/>
              <a:gd name="connsiteX179" fmla="*/ 350061 w 3407361"/>
              <a:gd name="connsiteY179" fmla="*/ 1186446 h 1322177"/>
              <a:gd name="connsiteX180" fmla="*/ 335773 w 3407361"/>
              <a:gd name="connsiteY180" fmla="*/ 1167396 h 1322177"/>
              <a:gd name="connsiteX181" fmla="*/ 350061 w 3407361"/>
              <a:gd name="connsiteY181" fmla="*/ 1155489 h 1322177"/>
              <a:gd name="connsiteX182" fmla="*/ 342917 w 3407361"/>
              <a:gd name="connsiteY182" fmla="*/ 1131677 h 1322177"/>
              <a:gd name="connsiteX183" fmla="*/ 326248 w 3407361"/>
              <a:gd name="connsiteY183" fmla="*/ 1119771 h 1322177"/>
              <a:gd name="connsiteX184" fmla="*/ 333392 w 3407361"/>
              <a:gd name="connsiteY184" fmla="*/ 1103102 h 1322177"/>
              <a:gd name="connsiteX185" fmla="*/ 345298 w 3407361"/>
              <a:gd name="connsiteY185" fmla="*/ 1105483 h 1322177"/>
              <a:gd name="connsiteX186" fmla="*/ 373873 w 3407361"/>
              <a:gd name="connsiteY186" fmla="*/ 1110246 h 1322177"/>
              <a:gd name="connsiteX187" fmla="*/ 371492 w 3407361"/>
              <a:gd name="connsiteY187" fmla="*/ 1086433 h 1322177"/>
              <a:gd name="connsiteX188" fmla="*/ 397686 w 3407361"/>
              <a:gd name="connsiteY188" fmla="*/ 1067383 h 1322177"/>
              <a:gd name="connsiteX189" fmla="*/ 402449 w 3407361"/>
              <a:gd name="connsiteY189" fmla="*/ 1010233 h 1322177"/>
              <a:gd name="connsiteX190" fmla="*/ 364348 w 3407361"/>
              <a:gd name="connsiteY190" fmla="*/ 969752 h 1322177"/>
              <a:gd name="connsiteX191" fmla="*/ 345298 w 3407361"/>
              <a:gd name="connsiteY191" fmla="*/ 934033 h 1322177"/>
              <a:gd name="connsiteX192" fmla="*/ 307198 w 3407361"/>
              <a:gd name="connsiteY192" fmla="*/ 900696 h 1322177"/>
              <a:gd name="connsiteX193" fmla="*/ 302436 w 3407361"/>
              <a:gd name="connsiteY193" fmla="*/ 834021 h 1322177"/>
              <a:gd name="connsiteX194" fmla="*/ 321486 w 3407361"/>
              <a:gd name="connsiteY194" fmla="*/ 805446 h 1322177"/>
              <a:gd name="connsiteX195" fmla="*/ 321486 w 3407361"/>
              <a:gd name="connsiteY195" fmla="*/ 805446 h 1322177"/>
              <a:gd name="connsiteX196" fmla="*/ 304817 w 3407361"/>
              <a:gd name="connsiteY196" fmla="*/ 769727 h 1322177"/>
              <a:gd name="connsiteX197" fmla="*/ 283386 w 3407361"/>
              <a:gd name="connsiteY197" fmla="*/ 755439 h 1322177"/>
              <a:gd name="connsiteX198" fmla="*/ 276242 w 3407361"/>
              <a:gd name="connsiteY198" fmla="*/ 738771 h 1322177"/>
              <a:gd name="connsiteX199" fmla="*/ 259573 w 3407361"/>
              <a:gd name="connsiteY199" fmla="*/ 717339 h 1322177"/>
              <a:gd name="connsiteX200" fmla="*/ 240523 w 3407361"/>
              <a:gd name="connsiteY200" fmla="*/ 693527 h 1322177"/>
              <a:gd name="connsiteX201" fmla="*/ 214330 w 3407361"/>
              <a:gd name="connsiteY201" fmla="*/ 684002 h 1322177"/>
              <a:gd name="connsiteX202" fmla="*/ 138130 w 3407361"/>
              <a:gd name="connsiteY202" fmla="*/ 605421 h 1322177"/>
              <a:gd name="connsiteX203" fmla="*/ 71455 w 3407361"/>
              <a:gd name="connsiteY203" fmla="*/ 493502 h 1322177"/>
              <a:gd name="connsiteX204" fmla="*/ 59548 w 3407361"/>
              <a:gd name="connsiteY204" fmla="*/ 436352 h 1322177"/>
              <a:gd name="connsiteX205" fmla="*/ 28592 w 3407361"/>
              <a:gd name="connsiteY205" fmla="*/ 386346 h 1322177"/>
              <a:gd name="connsiteX206" fmla="*/ 28592 w 3407361"/>
              <a:gd name="connsiteY206" fmla="*/ 355389 h 1322177"/>
              <a:gd name="connsiteX207" fmla="*/ 9542 w 3407361"/>
              <a:gd name="connsiteY207" fmla="*/ 305383 h 1322177"/>
              <a:gd name="connsiteX208" fmla="*/ 11923 w 3407361"/>
              <a:gd name="connsiteY208" fmla="*/ 272046 h 1322177"/>
              <a:gd name="connsiteX209" fmla="*/ 4780 w 3407361"/>
              <a:gd name="connsiteY209" fmla="*/ 229183 h 1322177"/>
              <a:gd name="connsiteX210" fmla="*/ 11922 w 3407361"/>
              <a:gd name="connsiteY210" fmla="*/ 202989 h 1322177"/>
              <a:gd name="connsiteX211" fmla="*/ 19066 w 3407361"/>
              <a:gd name="connsiteY211" fmla="*/ 167271 h 1322177"/>
              <a:gd name="connsiteX212" fmla="*/ 9541 w 3407361"/>
              <a:gd name="connsiteY212" fmla="*/ 112502 h 1322177"/>
              <a:gd name="connsiteX213" fmla="*/ 17 w 3407361"/>
              <a:gd name="connsiteY213" fmla="*/ 81546 h 1322177"/>
              <a:gd name="connsiteX214" fmla="*/ 26210 w 3407361"/>
              <a:gd name="connsiteY214" fmla="*/ 62496 h 1322177"/>
              <a:gd name="connsiteX215" fmla="*/ 35736 w 3407361"/>
              <a:gd name="connsiteY215" fmla="*/ 10108 h 1322177"/>
              <a:gd name="connsiteX216" fmla="*/ 3407361 w 3407361"/>
              <a:gd name="connsiteY216" fmla="*/ 0 h 1322177"/>
              <a:gd name="connsiteX217" fmla="*/ 3395185 w 3407361"/>
              <a:gd name="connsiteY217" fmla="*/ 850419 h 1322177"/>
              <a:gd name="connsiteX0" fmla="*/ 3395185 w 3407361"/>
              <a:gd name="connsiteY0" fmla="*/ 850419 h 1322177"/>
              <a:gd name="connsiteX1" fmla="*/ 3312379 w 3407361"/>
              <a:gd name="connsiteY1" fmla="*/ 890003 h 1322177"/>
              <a:gd name="connsiteX2" fmla="*/ 3139850 w 3407361"/>
              <a:gd name="connsiteY2" fmla="*/ 898630 h 1322177"/>
              <a:gd name="connsiteX3" fmla="*/ 2846552 w 3407361"/>
              <a:gd name="connsiteY3" fmla="*/ 907256 h 1322177"/>
              <a:gd name="connsiteX4" fmla="*/ 2544628 w 3407361"/>
              <a:gd name="connsiteY4" fmla="*/ 907256 h 1322177"/>
              <a:gd name="connsiteX5" fmla="*/ 2346220 w 3407361"/>
              <a:gd name="connsiteY5" fmla="*/ 933135 h 1322177"/>
              <a:gd name="connsiteX6" fmla="*/ 2173692 w 3407361"/>
              <a:gd name="connsiteY6" fmla="*/ 976267 h 1322177"/>
              <a:gd name="connsiteX7" fmla="*/ 2033605 w 3407361"/>
              <a:gd name="connsiteY7" fmla="*/ 974514 h 1322177"/>
              <a:gd name="connsiteX8" fmla="*/ 1995505 w 3407361"/>
              <a:gd name="connsiteY8" fmla="*/ 943558 h 1322177"/>
              <a:gd name="connsiteX9" fmla="*/ 1962167 w 3407361"/>
              <a:gd name="connsiteY9" fmla="*/ 914983 h 1322177"/>
              <a:gd name="connsiteX10" fmla="*/ 1921686 w 3407361"/>
              <a:gd name="connsiteY10" fmla="*/ 893552 h 1322177"/>
              <a:gd name="connsiteX11" fmla="*/ 1905017 w 3407361"/>
              <a:gd name="connsiteY11" fmla="*/ 888789 h 1322177"/>
              <a:gd name="connsiteX12" fmla="*/ 1905017 w 3407361"/>
              <a:gd name="connsiteY12" fmla="*/ 888789 h 1322177"/>
              <a:gd name="connsiteX13" fmla="*/ 1933592 w 3407361"/>
              <a:gd name="connsiteY13" fmla="*/ 881646 h 1322177"/>
              <a:gd name="connsiteX14" fmla="*/ 1952642 w 3407361"/>
              <a:gd name="connsiteY14" fmla="*/ 874502 h 1322177"/>
              <a:gd name="connsiteX15" fmla="*/ 1933592 w 3407361"/>
              <a:gd name="connsiteY15" fmla="*/ 864977 h 1322177"/>
              <a:gd name="connsiteX16" fmla="*/ 1900255 w 3407361"/>
              <a:gd name="connsiteY16" fmla="*/ 855452 h 1322177"/>
              <a:gd name="connsiteX17" fmla="*/ 1871680 w 3407361"/>
              <a:gd name="connsiteY17" fmla="*/ 841164 h 1322177"/>
              <a:gd name="connsiteX18" fmla="*/ 1840723 w 3407361"/>
              <a:gd name="connsiteY18" fmla="*/ 824496 h 1322177"/>
              <a:gd name="connsiteX19" fmla="*/ 1819292 w 3407361"/>
              <a:gd name="connsiteY19" fmla="*/ 810208 h 1322177"/>
              <a:gd name="connsiteX20" fmla="*/ 1814530 w 3407361"/>
              <a:gd name="connsiteY20" fmla="*/ 791158 h 1322177"/>
              <a:gd name="connsiteX21" fmla="*/ 1843105 w 3407361"/>
              <a:gd name="connsiteY21" fmla="*/ 800683 h 1322177"/>
              <a:gd name="connsiteX22" fmla="*/ 1843105 w 3407361"/>
              <a:gd name="connsiteY22" fmla="*/ 800683 h 1322177"/>
              <a:gd name="connsiteX23" fmla="*/ 1871680 w 3407361"/>
              <a:gd name="connsiteY23" fmla="*/ 803064 h 1322177"/>
              <a:gd name="connsiteX24" fmla="*/ 1916923 w 3407361"/>
              <a:gd name="connsiteY24" fmla="*/ 812589 h 1322177"/>
              <a:gd name="connsiteX25" fmla="*/ 1916923 w 3407361"/>
              <a:gd name="connsiteY25" fmla="*/ 812589 h 1322177"/>
              <a:gd name="connsiteX26" fmla="*/ 1897873 w 3407361"/>
              <a:gd name="connsiteY26" fmla="*/ 781633 h 1322177"/>
              <a:gd name="connsiteX27" fmla="*/ 1862155 w 3407361"/>
              <a:gd name="connsiteY27" fmla="*/ 788777 h 1322177"/>
              <a:gd name="connsiteX28" fmla="*/ 1838342 w 3407361"/>
              <a:gd name="connsiteY28" fmla="*/ 781633 h 1322177"/>
              <a:gd name="connsiteX29" fmla="*/ 1812148 w 3407361"/>
              <a:gd name="connsiteY29" fmla="*/ 779252 h 1322177"/>
              <a:gd name="connsiteX30" fmla="*/ 1785955 w 3407361"/>
              <a:gd name="connsiteY30" fmla="*/ 788777 h 1322177"/>
              <a:gd name="connsiteX31" fmla="*/ 1757380 w 3407361"/>
              <a:gd name="connsiteY31" fmla="*/ 795921 h 1322177"/>
              <a:gd name="connsiteX32" fmla="*/ 1728805 w 3407361"/>
              <a:gd name="connsiteY32" fmla="*/ 795921 h 1322177"/>
              <a:gd name="connsiteX33" fmla="*/ 1702611 w 3407361"/>
              <a:gd name="connsiteY33" fmla="*/ 781633 h 1322177"/>
              <a:gd name="connsiteX34" fmla="*/ 1678798 w 3407361"/>
              <a:gd name="connsiteY34" fmla="*/ 793539 h 1322177"/>
              <a:gd name="connsiteX35" fmla="*/ 1664511 w 3407361"/>
              <a:gd name="connsiteY35" fmla="*/ 788777 h 1322177"/>
              <a:gd name="connsiteX36" fmla="*/ 1628792 w 3407361"/>
              <a:gd name="connsiteY36" fmla="*/ 795921 h 1322177"/>
              <a:gd name="connsiteX37" fmla="*/ 1593073 w 3407361"/>
              <a:gd name="connsiteY37" fmla="*/ 795921 h 1322177"/>
              <a:gd name="connsiteX38" fmla="*/ 1569261 w 3407361"/>
              <a:gd name="connsiteY38" fmla="*/ 791158 h 1322177"/>
              <a:gd name="connsiteX39" fmla="*/ 1547830 w 3407361"/>
              <a:gd name="connsiteY39" fmla="*/ 776871 h 1322177"/>
              <a:gd name="connsiteX40" fmla="*/ 1547830 w 3407361"/>
              <a:gd name="connsiteY40" fmla="*/ 762583 h 1322177"/>
              <a:gd name="connsiteX41" fmla="*/ 1524017 w 3407361"/>
              <a:gd name="connsiteY41" fmla="*/ 798302 h 1322177"/>
              <a:gd name="connsiteX42" fmla="*/ 1528780 w 3407361"/>
              <a:gd name="connsiteY42" fmla="*/ 819733 h 1322177"/>
              <a:gd name="connsiteX43" fmla="*/ 1533542 w 3407361"/>
              <a:gd name="connsiteY43" fmla="*/ 836402 h 1322177"/>
              <a:gd name="connsiteX44" fmla="*/ 1578786 w 3407361"/>
              <a:gd name="connsiteY44" fmla="*/ 822114 h 1322177"/>
              <a:gd name="connsiteX45" fmla="*/ 1614505 w 3407361"/>
              <a:gd name="connsiteY45" fmla="*/ 819733 h 1322177"/>
              <a:gd name="connsiteX46" fmla="*/ 1654986 w 3407361"/>
              <a:gd name="connsiteY46" fmla="*/ 812589 h 1322177"/>
              <a:gd name="connsiteX47" fmla="*/ 1676417 w 3407361"/>
              <a:gd name="connsiteY47" fmla="*/ 812589 h 1322177"/>
              <a:gd name="connsiteX48" fmla="*/ 1702611 w 3407361"/>
              <a:gd name="connsiteY48" fmla="*/ 810208 h 1322177"/>
              <a:gd name="connsiteX49" fmla="*/ 1728805 w 3407361"/>
              <a:gd name="connsiteY49" fmla="*/ 826877 h 1322177"/>
              <a:gd name="connsiteX50" fmla="*/ 1750236 w 3407361"/>
              <a:gd name="connsiteY50" fmla="*/ 826877 h 1322177"/>
              <a:gd name="connsiteX51" fmla="*/ 1781192 w 3407361"/>
              <a:gd name="connsiteY51" fmla="*/ 836402 h 1322177"/>
              <a:gd name="connsiteX52" fmla="*/ 1795480 w 3407361"/>
              <a:gd name="connsiteY52" fmla="*/ 845927 h 1322177"/>
              <a:gd name="connsiteX53" fmla="*/ 1795480 w 3407361"/>
              <a:gd name="connsiteY53" fmla="*/ 864977 h 1322177"/>
              <a:gd name="connsiteX54" fmla="*/ 1724042 w 3407361"/>
              <a:gd name="connsiteY54" fmla="*/ 862596 h 1322177"/>
              <a:gd name="connsiteX55" fmla="*/ 1635936 w 3407361"/>
              <a:gd name="connsiteY55" fmla="*/ 872121 h 1322177"/>
              <a:gd name="connsiteX56" fmla="*/ 1550211 w 3407361"/>
              <a:gd name="connsiteY56" fmla="*/ 879264 h 1322177"/>
              <a:gd name="connsiteX57" fmla="*/ 1440673 w 3407361"/>
              <a:gd name="connsiteY57" fmla="*/ 903077 h 1322177"/>
              <a:gd name="connsiteX58" fmla="*/ 1340661 w 3407361"/>
              <a:gd name="connsiteY58" fmla="*/ 931652 h 1322177"/>
              <a:gd name="connsiteX59" fmla="*/ 1252555 w 3407361"/>
              <a:gd name="connsiteY59" fmla="*/ 974514 h 1322177"/>
              <a:gd name="connsiteX60" fmla="*/ 1193023 w 3407361"/>
              <a:gd name="connsiteY60" fmla="*/ 1007852 h 1322177"/>
              <a:gd name="connsiteX61" fmla="*/ 1157305 w 3407361"/>
              <a:gd name="connsiteY61" fmla="*/ 1029283 h 1322177"/>
              <a:gd name="connsiteX62" fmla="*/ 1069196 w 3407361"/>
              <a:gd name="connsiteY62" fmla="*/ 1057859 h 1322177"/>
              <a:gd name="connsiteX63" fmla="*/ 1043004 w 3407361"/>
              <a:gd name="connsiteY63" fmla="*/ 1065002 h 1322177"/>
              <a:gd name="connsiteX64" fmla="*/ 1035861 w 3407361"/>
              <a:gd name="connsiteY64" fmla="*/ 1045952 h 1322177"/>
              <a:gd name="connsiteX65" fmla="*/ 1031099 w 3407361"/>
              <a:gd name="connsiteY65" fmla="*/ 1029283 h 1322177"/>
              <a:gd name="connsiteX66" fmla="*/ 1040624 w 3407361"/>
              <a:gd name="connsiteY66" fmla="*/ 1024520 h 1322177"/>
              <a:gd name="connsiteX67" fmla="*/ 1059673 w 3407361"/>
              <a:gd name="connsiteY67" fmla="*/ 1017378 h 1322177"/>
              <a:gd name="connsiteX68" fmla="*/ 1069198 w 3407361"/>
              <a:gd name="connsiteY68" fmla="*/ 1024521 h 1322177"/>
              <a:gd name="connsiteX69" fmla="*/ 1085867 w 3407361"/>
              <a:gd name="connsiteY69" fmla="*/ 1022139 h 1322177"/>
              <a:gd name="connsiteX70" fmla="*/ 1083486 w 3407361"/>
              <a:gd name="connsiteY70" fmla="*/ 1003089 h 1322177"/>
              <a:gd name="connsiteX71" fmla="*/ 1083486 w 3407361"/>
              <a:gd name="connsiteY71" fmla="*/ 1003089 h 1322177"/>
              <a:gd name="connsiteX72" fmla="*/ 1093011 w 3407361"/>
              <a:gd name="connsiteY72" fmla="*/ 974514 h 1322177"/>
              <a:gd name="connsiteX73" fmla="*/ 1112061 w 3407361"/>
              <a:gd name="connsiteY73" fmla="*/ 964989 h 1322177"/>
              <a:gd name="connsiteX74" fmla="*/ 1090630 w 3407361"/>
              <a:gd name="connsiteY74" fmla="*/ 967371 h 1322177"/>
              <a:gd name="connsiteX75" fmla="*/ 1047767 w 3407361"/>
              <a:gd name="connsiteY75" fmla="*/ 976896 h 1322177"/>
              <a:gd name="connsiteX76" fmla="*/ 1026336 w 3407361"/>
              <a:gd name="connsiteY76" fmla="*/ 969752 h 1322177"/>
              <a:gd name="connsiteX77" fmla="*/ 997761 w 3407361"/>
              <a:gd name="connsiteY77" fmla="*/ 969752 h 1322177"/>
              <a:gd name="connsiteX78" fmla="*/ 988236 w 3407361"/>
              <a:gd name="connsiteY78" fmla="*/ 960227 h 1322177"/>
              <a:gd name="connsiteX79" fmla="*/ 1012048 w 3407361"/>
              <a:gd name="connsiteY79" fmla="*/ 948321 h 1322177"/>
              <a:gd name="connsiteX80" fmla="*/ 1062055 w 3407361"/>
              <a:gd name="connsiteY80" fmla="*/ 936414 h 1322177"/>
              <a:gd name="connsiteX81" fmla="*/ 1093011 w 3407361"/>
              <a:gd name="connsiteY81" fmla="*/ 929271 h 1322177"/>
              <a:gd name="connsiteX82" fmla="*/ 1116823 w 3407361"/>
              <a:gd name="connsiteY82" fmla="*/ 912602 h 1322177"/>
              <a:gd name="connsiteX83" fmla="*/ 1195405 w 3407361"/>
              <a:gd name="connsiteY83" fmla="*/ 895933 h 1322177"/>
              <a:gd name="connsiteX84" fmla="*/ 1214455 w 3407361"/>
              <a:gd name="connsiteY84" fmla="*/ 884027 h 1322177"/>
              <a:gd name="connsiteX85" fmla="*/ 1183498 w 3407361"/>
              <a:gd name="connsiteY85" fmla="*/ 879264 h 1322177"/>
              <a:gd name="connsiteX86" fmla="*/ 1114442 w 3407361"/>
              <a:gd name="connsiteY86" fmla="*/ 895933 h 1322177"/>
              <a:gd name="connsiteX87" fmla="*/ 1071580 w 3407361"/>
              <a:gd name="connsiteY87" fmla="*/ 907839 h 1322177"/>
              <a:gd name="connsiteX88" fmla="*/ 1047767 w 3407361"/>
              <a:gd name="connsiteY88" fmla="*/ 924508 h 1322177"/>
              <a:gd name="connsiteX89" fmla="*/ 1004905 w 3407361"/>
              <a:gd name="connsiteY89" fmla="*/ 931652 h 1322177"/>
              <a:gd name="connsiteX90" fmla="*/ 983473 w 3407361"/>
              <a:gd name="connsiteY90" fmla="*/ 926889 h 1322177"/>
              <a:gd name="connsiteX91" fmla="*/ 959661 w 3407361"/>
              <a:gd name="connsiteY91" fmla="*/ 931652 h 1322177"/>
              <a:gd name="connsiteX92" fmla="*/ 940611 w 3407361"/>
              <a:gd name="connsiteY92" fmla="*/ 917364 h 1322177"/>
              <a:gd name="connsiteX93" fmla="*/ 919180 w 3407361"/>
              <a:gd name="connsiteY93" fmla="*/ 910221 h 1322177"/>
              <a:gd name="connsiteX94" fmla="*/ 888223 w 3407361"/>
              <a:gd name="connsiteY94" fmla="*/ 910221 h 1322177"/>
              <a:gd name="connsiteX95" fmla="*/ 869173 w 3407361"/>
              <a:gd name="connsiteY95" fmla="*/ 917364 h 1322177"/>
              <a:gd name="connsiteX96" fmla="*/ 869173 w 3407361"/>
              <a:gd name="connsiteY96" fmla="*/ 898314 h 1322177"/>
              <a:gd name="connsiteX97" fmla="*/ 862030 w 3407361"/>
              <a:gd name="connsiteY97" fmla="*/ 872121 h 1322177"/>
              <a:gd name="connsiteX98" fmla="*/ 854886 w 3407361"/>
              <a:gd name="connsiteY98" fmla="*/ 841164 h 1322177"/>
              <a:gd name="connsiteX99" fmla="*/ 859648 w 3407361"/>
              <a:gd name="connsiteY99" fmla="*/ 812589 h 1322177"/>
              <a:gd name="connsiteX100" fmla="*/ 873936 w 3407361"/>
              <a:gd name="connsiteY100" fmla="*/ 791158 h 1322177"/>
              <a:gd name="connsiteX101" fmla="*/ 842980 w 3407361"/>
              <a:gd name="connsiteY101" fmla="*/ 817352 h 1322177"/>
              <a:gd name="connsiteX102" fmla="*/ 816786 w 3407361"/>
              <a:gd name="connsiteY102" fmla="*/ 817352 h 1322177"/>
              <a:gd name="connsiteX103" fmla="*/ 783448 w 3407361"/>
              <a:gd name="connsiteY103" fmla="*/ 819733 h 1322177"/>
              <a:gd name="connsiteX104" fmla="*/ 754873 w 3407361"/>
              <a:gd name="connsiteY104" fmla="*/ 812589 h 1322177"/>
              <a:gd name="connsiteX105" fmla="*/ 731061 w 3407361"/>
              <a:gd name="connsiteY105" fmla="*/ 791158 h 1322177"/>
              <a:gd name="connsiteX106" fmla="*/ 707248 w 3407361"/>
              <a:gd name="connsiteY106" fmla="*/ 784014 h 1322177"/>
              <a:gd name="connsiteX107" fmla="*/ 662005 w 3407361"/>
              <a:gd name="connsiteY107" fmla="*/ 791158 h 1322177"/>
              <a:gd name="connsiteX108" fmla="*/ 619142 w 3407361"/>
              <a:gd name="connsiteY108" fmla="*/ 798302 h 1322177"/>
              <a:gd name="connsiteX109" fmla="*/ 573898 w 3407361"/>
              <a:gd name="connsiteY109" fmla="*/ 805446 h 1322177"/>
              <a:gd name="connsiteX110" fmla="*/ 554848 w 3407361"/>
              <a:gd name="connsiteY110" fmla="*/ 793539 h 1322177"/>
              <a:gd name="connsiteX111" fmla="*/ 550086 w 3407361"/>
              <a:gd name="connsiteY111" fmla="*/ 776871 h 1322177"/>
              <a:gd name="connsiteX112" fmla="*/ 540561 w 3407361"/>
              <a:gd name="connsiteY112" fmla="*/ 753058 h 1322177"/>
              <a:gd name="connsiteX113" fmla="*/ 540561 w 3407361"/>
              <a:gd name="connsiteY113" fmla="*/ 753058 h 1322177"/>
              <a:gd name="connsiteX114" fmla="*/ 545323 w 3407361"/>
              <a:gd name="connsiteY114" fmla="*/ 805446 h 1322177"/>
              <a:gd name="connsiteX115" fmla="*/ 559611 w 3407361"/>
              <a:gd name="connsiteY115" fmla="*/ 822114 h 1322177"/>
              <a:gd name="connsiteX116" fmla="*/ 609617 w 3407361"/>
              <a:gd name="connsiteY116" fmla="*/ 826877 h 1322177"/>
              <a:gd name="connsiteX117" fmla="*/ 659623 w 3407361"/>
              <a:gd name="connsiteY117" fmla="*/ 814971 h 1322177"/>
              <a:gd name="connsiteX118" fmla="*/ 692961 w 3407361"/>
              <a:gd name="connsiteY118" fmla="*/ 810208 h 1322177"/>
              <a:gd name="connsiteX119" fmla="*/ 723917 w 3407361"/>
              <a:gd name="connsiteY119" fmla="*/ 817352 h 1322177"/>
              <a:gd name="connsiteX120" fmla="*/ 740586 w 3407361"/>
              <a:gd name="connsiteY120" fmla="*/ 843546 h 1322177"/>
              <a:gd name="connsiteX121" fmla="*/ 766780 w 3407361"/>
              <a:gd name="connsiteY121" fmla="*/ 843546 h 1322177"/>
              <a:gd name="connsiteX122" fmla="*/ 802498 w 3407361"/>
              <a:gd name="connsiteY122" fmla="*/ 838783 h 1322177"/>
              <a:gd name="connsiteX123" fmla="*/ 831073 w 3407361"/>
              <a:gd name="connsiteY123" fmla="*/ 848308 h 1322177"/>
              <a:gd name="connsiteX124" fmla="*/ 838217 w 3407361"/>
              <a:gd name="connsiteY124" fmla="*/ 893552 h 1322177"/>
              <a:gd name="connsiteX125" fmla="*/ 850123 w 3407361"/>
              <a:gd name="connsiteY125" fmla="*/ 931652 h 1322177"/>
              <a:gd name="connsiteX126" fmla="*/ 850123 w 3407361"/>
              <a:gd name="connsiteY126" fmla="*/ 948321 h 1322177"/>
              <a:gd name="connsiteX127" fmla="*/ 840598 w 3407361"/>
              <a:gd name="connsiteY127" fmla="*/ 964989 h 1322177"/>
              <a:gd name="connsiteX128" fmla="*/ 823930 w 3407361"/>
              <a:gd name="connsiteY128" fmla="*/ 974514 h 1322177"/>
              <a:gd name="connsiteX129" fmla="*/ 802498 w 3407361"/>
              <a:gd name="connsiteY129" fmla="*/ 979277 h 1322177"/>
              <a:gd name="connsiteX130" fmla="*/ 781067 w 3407361"/>
              <a:gd name="connsiteY130" fmla="*/ 979277 h 1322177"/>
              <a:gd name="connsiteX131" fmla="*/ 769161 w 3407361"/>
              <a:gd name="connsiteY131" fmla="*/ 988802 h 1322177"/>
              <a:gd name="connsiteX132" fmla="*/ 769161 w 3407361"/>
              <a:gd name="connsiteY132" fmla="*/ 988802 h 1322177"/>
              <a:gd name="connsiteX133" fmla="*/ 800117 w 3407361"/>
              <a:gd name="connsiteY133" fmla="*/ 991183 h 1322177"/>
              <a:gd name="connsiteX134" fmla="*/ 816786 w 3407361"/>
              <a:gd name="connsiteY134" fmla="*/ 1003089 h 1322177"/>
              <a:gd name="connsiteX135" fmla="*/ 838217 w 3407361"/>
              <a:gd name="connsiteY135" fmla="*/ 993564 h 1322177"/>
              <a:gd name="connsiteX136" fmla="*/ 833455 w 3407361"/>
              <a:gd name="connsiteY136" fmla="*/ 1014996 h 1322177"/>
              <a:gd name="connsiteX137" fmla="*/ 859648 w 3407361"/>
              <a:gd name="connsiteY137" fmla="*/ 1024521 h 1322177"/>
              <a:gd name="connsiteX138" fmla="*/ 888223 w 3407361"/>
              <a:gd name="connsiteY138" fmla="*/ 1014995 h 1322177"/>
              <a:gd name="connsiteX139" fmla="*/ 926324 w 3407361"/>
              <a:gd name="connsiteY139" fmla="*/ 1003089 h 1322177"/>
              <a:gd name="connsiteX140" fmla="*/ 909655 w 3407361"/>
              <a:gd name="connsiteY140" fmla="*/ 1062621 h 1322177"/>
              <a:gd name="connsiteX141" fmla="*/ 902511 w 3407361"/>
              <a:gd name="connsiteY141" fmla="*/ 1084052 h 1322177"/>
              <a:gd name="connsiteX142" fmla="*/ 881080 w 3407361"/>
              <a:gd name="connsiteY142" fmla="*/ 1105483 h 1322177"/>
              <a:gd name="connsiteX143" fmla="*/ 842980 w 3407361"/>
              <a:gd name="connsiteY143" fmla="*/ 1119771 h 1322177"/>
              <a:gd name="connsiteX144" fmla="*/ 828692 w 3407361"/>
              <a:gd name="connsiteY144" fmla="*/ 1136439 h 1322177"/>
              <a:gd name="connsiteX145" fmla="*/ 812023 w 3407361"/>
              <a:gd name="connsiteY145" fmla="*/ 1157871 h 1322177"/>
              <a:gd name="connsiteX146" fmla="*/ 783448 w 3407361"/>
              <a:gd name="connsiteY146" fmla="*/ 1165014 h 1322177"/>
              <a:gd name="connsiteX147" fmla="*/ 766780 w 3407361"/>
              <a:gd name="connsiteY147" fmla="*/ 1172158 h 1322177"/>
              <a:gd name="connsiteX148" fmla="*/ 752492 w 3407361"/>
              <a:gd name="connsiteY148" fmla="*/ 1174539 h 1322177"/>
              <a:gd name="connsiteX149" fmla="*/ 745348 w 3407361"/>
              <a:gd name="connsiteY149" fmla="*/ 1160252 h 1322177"/>
              <a:gd name="connsiteX150" fmla="*/ 745348 w 3407361"/>
              <a:gd name="connsiteY150" fmla="*/ 1160252 h 1322177"/>
              <a:gd name="connsiteX151" fmla="*/ 735823 w 3407361"/>
              <a:gd name="connsiteY151" fmla="*/ 1186446 h 1322177"/>
              <a:gd name="connsiteX152" fmla="*/ 716773 w 3407361"/>
              <a:gd name="connsiteY152" fmla="*/ 1200733 h 1322177"/>
              <a:gd name="connsiteX153" fmla="*/ 700105 w 3407361"/>
              <a:gd name="connsiteY153" fmla="*/ 1207877 h 1322177"/>
              <a:gd name="connsiteX154" fmla="*/ 700105 w 3407361"/>
              <a:gd name="connsiteY154" fmla="*/ 1186446 h 1322177"/>
              <a:gd name="connsiteX155" fmla="*/ 688198 w 3407361"/>
              <a:gd name="connsiteY155" fmla="*/ 1165014 h 1322177"/>
              <a:gd name="connsiteX156" fmla="*/ 690580 w 3407361"/>
              <a:gd name="connsiteY156" fmla="*/ 1210258 h 1322177"/>
              <a:gd name="connsiteX157" fmla="*/ 678673 w 3407361"/>
              <a:gd name="connsiteY157" fmla="*/ 1226927 h 1322177"/>
              <a:gd name="connsiteX158" fmla="*/ 669148 w 3407361"/>
              <a:gd name="connsiteY158" fmla="*/ 1217402 h 1322177"/>
              <a:gd name="connsiteX159" fmla="*/ 647717 w 3407361"/>
              <a:gd name="connsiteY159" fmla="*/ 1210258 h 1322177"/>
              <a:gd name="connsiteX160" fmla="*/ 631048 w 3407361"/>
              <a:gd name="connsiteY160" fmla="*/ 1205496 h 1322177"/>
              <a:gd name="connsiteX161" fmla="*/ 614380 w 3407361"/>
              <a:gd name="connsiteY161" fmla="*/ 1234071 h 1322177"/>
              <a:gd name="connsiteX162" fmla="*/ 588186 w 3407361"/>
              <a:gd name="connsiteY162" fmla="*/ 1248358 h 1322177"/>
              <a:gd name="connsiteX163" fmla="*/ 566755 w 3407361"/>
              <a:gd name="connsiteY163" fmla="*/ 1274552 h 1322177"/>
              <a:gd name="connsiteX164" fmla="*/ 557230 w 3407361"/>
              <a:gd name="connsiteY164" fmla="*/ 1288840 h 1322177"/>
              <a:gd name="connsiteX165" fmla="*/ 545324 w 3407361"/>
              <a:gd name="connsiteY165" fmla="*/ 1307889 h 1322177"/>
              <a:gd name="connsiteX166" fmla="*/ 514367 w 3407361"/>
              <a:gd name="connsiteY166" fmla="*/ 1322177 h 1322177"/>
              <a:gd name="connsiteX167" fmla="*/ 488173 w 3407361"/>
              <a:gd name="connsiteY167" fmla="*/ 1310271 h 1322177"/>
              <a:gd name="connsiteX168" fmla="*/ 471505 w 3407361"/>
              <a:gd name="connsiteY168" fmla="*/ 1300746 h 1322177"/>
              <a:gd name="connsiteX169" fmla="*/ 452455 w 3407361"/>
              <a:gd name="connsiteY169" fmla="*/ 1295983 h 1322177"/>
              <a:gd name="connsiteX170" fmla="*/ 431023 w 3407361"/>
              <a:gd name="connsiteY170" fmla="*/ 1279314 h 1322177"/>
              <a:gd name="connsiteX171" fmla="*/ 431023 w 3407361"/>
              <a:gd name="connsiteY171" fmla="*/ 1279314 h 1322177"/>
              <a:gd name="connsiteX172" fmla="*/ 431023 w 3407361"/>
              <a:gd name="connsiteY172" fmla="*/ 1279314 h 1322177"/>
              <a:gd name="connsiteX173" fmla="*/ 397686 w 3407361"/>
              <a:gd name="connsiteY173" fmla="*/ 1241214 h 1322177"/>
              <a:gd name="connsiteX174" fmla="*/ 388161 w 3407361"/>
              <a:gd name="connsiteY174" fmla="*/ 1229308 h 1322177"/>
              <a:gd name="connsiteX175" fmla="*/ 378636 w 3407361"/>
              <a:gd name="connsiteY175" fmla="*/ 1231689 h 1322177"/>
              <a:gd name="connsiteX176" fmla="*/ 378636 w 3407361"/>
              <a:gd name="connsiteY176" fmla="*/ 1217402 h 1322177"/>
              <a:gd name="connsiteX177" fmla="*/ 373873 w 3407361"/>
              <a:gd name="connsiteY177" fmla="*/ 1203114 h 1322177"/>
              <a:gd name="connsiteX178" fmla="*/ 357205 w 3407361"/>
              <a:gd name="connsiteY178" fmla="*/ 1207877 h 1322177"/>
              <a:gd name="connsiteX179" fmla="*/ 350061 w 3407361"/>
              <a:gd name="connsiteY179" fmla="*/ 1186446 h 1322177"/>
              <a:gd name="connsiteX180" fmla="*/ 335773 w 3407361"/>
              <a:gd name="connsiteY180" fmla="*/ 1167396 h 1322177"/>
              <a:gd name="connsiteX181" fmla="*/ 350061 w 3407361"/>
              <a:gd name="connsiteY181" fmla="*/ 1155489 h 1322177"/>
              <a:gd name="connsiteX182" fmla="*/ 342917 w 3407361"/>
              <a:gd name="connsiteY182" fmla="*/ 1131677 h 1322177"/>
              <a:gd name="connsiteX183" fmla="*/ 326248 w 3407361"/>
              <a:gd name="connsiteY183" fmla="*/ 1119771 h 1322177"/>
              <a:gd name="connsiteX184" fmla="*/ 333392 w 3407361"/>
              <a:gd name="connsiteY184" fmla="*/ 1103102 h 1322177"/>
              <a:gd name="connsiteX185" fmla="*/ 345298 w 3407361"/>
              <a:gd name="connsiteY185" fmla="*/ 1105483 h 1322177"/>
              <a:gd name="connsiteX186" fmla="*/ 373873 w 3407361"/>
              <a:gd name="connsiteY186" fmla="*/ 1110246 h 1322177"/>
              <a:gd name="connsiteX187" fmla="*/ 371492 w 3407361"/>
              <a:gd name="connsiteY187" fmla="*/ 1086433 h 1322177"/>
              <a:gd name="connsiteX188" fmla="*/ 397686 w 3407361"/>
              <a:gd name="connsiteY188" fmla="*/ 1067383 h 1322177"/>
              <a:gd name="connsiteX189" fmla="*/ 402449 w 3407361"/>
              <a:gd name="connsiteY189" fmla="*/ 1010233 h 1322177"/>
              <a:gd name="connsiteX190" fmla="*/ 364348 w 3407361"/>
              <a:gd name="connsiteY190" fmla="*/ 969752 h 1322177"/>
              <a:gd name="connsiteX191" fmla="*/ 345298 w 3407361"/>
              <a:gd name="connsiteY191" fmla="*/ 934033 h 1322177"/>
              <a:gd name="connsiteX192" fmla="*/ 307198 w 3407361"/>
              <a:gd name="connsiteY192" fmla="*/ 900696 h 1322177"/>
              <a:gd name="connsiteX193" fmla="*/ 302436 w 3407361"/>
              <a:gd name="connsiteY193" fmla="*/ 834021 h 1322177"/>
              <a:gd name="connsiteX194" fmla="*/ 321486 w 3407361"/>
              <a:gd name="connsiteY194" fmla="*/ 805446 h 1322177"/>
              <a:gd name="connsiteX195" fmla="*/ 321486 w 3407361"/>
              <a:gd name="connsiteY195" fmla="*/ 805446 h 1322177"/>
              <a:gd name="connsiteX196" fmla="*/ 304817 w 3407361"/>
              <a:gd name="connsiteY196" fmla="*/ 769727 h 1322177"/>
              <a:gd name="connsiteX197" fmla="*/ 283386 w 3407361"/>
              <a:gd name="connsiteY197" fmla="*/ 755439 h 1322177"/>
              <a:gd name="connsiteX198" fmla="*/ 276242 w 3407361"/>
              <a:gd name="connsiteY198" fmla="*/ 738771 h 1322177"/>
              <a:gd name="connsiteX199" fmla="*/ 259573 w 3407361"/>
              <a:gd name="connsiteY199" fmla="*/ 717339 h 1322177"/>
              <a:gd name="connsiteX200" fmla="*/ 240523 w 3407361"/>
              <a:gd name="connsiteY200" fmla="*/ 693527 h 1322177"/>
              <a:gd name="connsiteX201" fmla="*/ 214330 w 3407361"/>
              <a:gd name="connsiteY201" fmla="*/ 684002 h 1322177"/>
              <a:gd name="connsiteX202" fmla="*/ 138130 w 3407361"/>
              <a:gd name="connsiteY202" fmla="*/ 605421 h 1322177"/>
              <a:gd name="connsiteX203" fmla="*/ 71455 w 3407361"/>
              <a:gd name="connsiteY203" fmla="*/ 493502 h 1322177"/>
              <a:gd name="connsiteX204" fmla="*/ 59548 w 3407361"/>
              <a:gd name="connsiteY204" fmla="*/ 436352 h 1322177"/>
              <a:gd name="connsiteX205" fmla="*/ 28592 w 3407361"/>
              <a:gd name="connsiteY205" fmla="*/ 386346 h 1322177"/>
              <a:gd name="connsiteX206" fmla="*/ 28592 w 3407361"/>
              <a:gd name="connsiteY206" fmla="*/ 355389 h 1322177"/>
              <a:gd name="connsiteX207" fmla="*/ 9542 w 3407361"/>
              <a:gd name="connsiteY207" fmla="*/ 305383 h 1322177"/>
              <a:gd name="connsiteX208" fmla="*/ 11923 w 3407361"/>
              <a:gd name="connsiteY208" fmla="*/ 272046 h 1322177"/>
              <a:gd name="connsiteX209" fmla="*/ 4780 w 3407361"/>
              <a:gd name="connsiteY209" fmla="*/ 229183 h 1322177"/>
              <a:gd name="connsiteX210" fmla="*/ 11922 w 3407361"/>
              <a:gd name="connsiteY210" fmla="*/ 202989 h 1322177"/>
              <a:gd name="connsiteX211" fmla="*/ 19066 w 3407361"/>
              <a:gd name="connsiteY211" fmla="*/ 167271 h 1322177"/>
              <a:gd name="connsiteX212" fmla="*/ 9541 w 3407361"/>
              <a:gd name="connsiteY212" fmla="*/ 112502 h 1322177"/>
              <a:gd name="connsiteX213" fmla="*/ 17 w 3407361"/>
              <a:gd name="connsiteY213" fmla="*/ 81546 h 1322177"/>
              <a:gd name="connsiteX214" fmla="*/ 26210 w 3407361"/>
              <a:gd name="connsiteY214" fmla="*/ 62496 h 1322177"/>
              <a:gd name="connsiteX215" fmla="*/ 35736 w 3407361"/>
              <a:gd name="connsiteY215" fmla="*/ 10108 h 1322177"/>
              <a:gd name="connsiteX216" fmla="*/ 3407361 w 3407361"/>
              <a:gd name="connsiteY216" fmla="*/ 0 h 1322177"/>
              <a:gd name="connsiteX217" fmla="*/ 3395185 w 3407361"/>
              <a:gd name="connsiteY217" fmla="*/ 850419 h 1322177"/>
              <a:gd name="connsiteX0" fmla="*/ 3395185 w 3407361"/>
              <a:gd name="connsiteY0" fmla="*/ 850419 h 1322177"/>
              <a:gd name="connsiteX1" fmla="*/ 3312379 w 3407361"/>
              <a:gd name="connsiteY1" fmla="*/ 890003 h 1322177"/>
              <a:gd name="connsiteX2" fmla="*/ 3139850 w 3407361"/>
              <a:gd name="connsiteY2" fmla="*/ 898630 h 1322177"/>
              <a:gd name="connsiteX3" fmla="*/ 2846552 w 3407361"/>
              <a:gd name="connsiteY3" fmla="*/ 907256 h 1322177"/>
              <a:gd name="connsiteX4" fmla="*/ 2544628 w 3407361"/>
              <a:gd name="connsiteY4" fmla="*/ 907256 h 1322177"/>
              <a:gd name="connsiteX5" fmla="*/ 2346220 w 3407361"/>
              <a:gd name="connsiteY5" fmla="*/ 933135 h 1322177"/>
              <a:gd name="connsiteX6" fmla="*/ 2173692 w 3407361"/>
              <a:gd name="connsiteY6" fmla="*/ 976267 h 1322177"/>
              <a:gd name="connsiteX7" fmla="*/ 2033605 w 3407361"/>
              <a:gd name="connsiteY7" fmla="*/ 974514 h 1322177"/>
              <a:gd name="connsiteX8" fmla="*/ 1995505 w 3407361"/>
              <a:gd name="connsiteY8" fmla="*/ 943558 h 1322177"/>
              <a:gd name="connsiteX9" fmla="*/ 1962167 w 3407361"/>
              <a:gd name="connsiteY9" fmla="*/ 914983 h 1322177"/>
              <a:gd name="connsiteX10" fmla="*/ 1921686 w 3407361"/>
              <a:gd name="connsiteY10" fmla="*/ 893552 h 1322177"/>
              <a:gd name="connsiteX11" fmla="*/ 1905017 w 3407361"/>
              <a:gd name="connsiteY11" fmla="*/ 888789 h 1322177"/>
              <a:gd name="connsiteX12" fmla="*/ 1905017 w 3407361"/>
              <a:gd name="connsiteY12" fmla="*/ 888789 h 1322177"/>
              <a:gd name="connsiteX13" fmla="*/ 1933592 w 3407361"/>
              <a:gd name="connsiteY13" fmla="*/ 881646 h 1322177"/>
              <a:gd name="connsiteX14" fmla="*/ 1952642 w 3407361"/>
              <a:gd name="connsiteY14" fmla="*/ 874502 h 1322177"/>
              <a:gd name="connsiteX15" fmla="*/ 1933592 w 3407361"/>
              <a:gd name="connsiteY15" fmla="*/ 864977 h 1322177"/>
              <a:gd name="connsiteX16" fmla="*/ 1900255 w 3407361"/>
              <a:gd name="connsiteY16" fmla="*/ 855452 h 1322177"/>
              <a:gd name="connsiteX17" fmla="*/ 1871680 w 3407361"/>
              <a:gd name="connsiteY17" fmla="*/ 841164 h 1322177"/>
              <a:gd name="connsiteX18" fmla="*/ 1840723 w 3407361"/>
              <a:gd name="connsiteY18" fmla="*/ 824496 h 1322177"/>
              <a:gd name="connsiteX19" fmla="*/ 1819292 w 3407361"/>
              <a:gd name="connsiteY19" fmla="*/ 810208 h 1322177"/>
              <a:gd name="connsiteX20" fmla="*/ 1814530 w 3407361"/>
              <a:gd name="connsiteY20" fmla="*/ 791158 h 1322177"/>
              <a:gd name="connsiteX21" fmla="*/ 1843105 w 3407361"/>
              <a:gd name="connsiteY21" fmla="*/ 800683 h 1322177"/>
              <a:gd name="connsiteX22" fmla="*/ 1843105 w 3407361"/>
              <a:gd name="connsiteY22" fmla="*/ 800683 h 1322177"/>
              <a:gd name="connsiteX23" fmla="*/ 1871680 w 3407361"/>
              <a:gd name="connsiteY23" fmla="*/ 803064 h 1322177"/>
              <a:gd name="connsiteX24" fmla="*/ 1916923 w 3407361"/>
              <a:gd name="connsiteY24" fmla="*/ 812589 h 1322177"/>
              <a:gd name="connsiteX25" fmla="*/ 1916923 w 3407361"/>
              <a:gd name="connsiteY25" fmla="*/ 812589 h 1322177"/>
              <a:gd name="connsiteX26" fmla="*/ 1897873 w 3407361"/>
              <a:gd name="connsiteY26" fmla="*/ 781633 h 1322177"/>
              <a:gd name="connsiteX27" fmla="*/ 1862155 w 3407361"/>
              <a:gd name="connsiteY27" fmla="*/ 788777 h 1322177"/>
              <a:gd name="connsiteX28" fmla="*/ 1838342 w 3407361"/>
              <a:gd name="connsiteY28" fmla="*/ 781633 h 1322177"/>
              <a:gd name="connsiteX29" fmla="*/ 1812148 w 3407361"/>
              <a:gd name="connsiteY29" fmla="*/ 779252 h 1322177"/>
              <a:gd name="connsiteX30" fmla="*/ 1785955 w 3407361"/>
              <a:gd name="connsiteY30" fmla="*/ 788777 h 1322177"/>
              <a:gd name="connsiteX31" fmla="*/ 1757380 w 3407361"/>
              <a:gd name="connsiteY31" fmla="*/ 795921 h 1322177"/>
              <a:gd name="connsiteX32" fmla="*/ 1728805 w 3407361"/>
              <a:gd name="connsiteY32" fmla="*/ 795921 h 1322177"/>
              <a:gd name="connsiteX33" fmla="*/ 1702611 w 3407361"/>
              <a:gd name="connsiteY33" fmla="*/ 781633 h 1322177"/>
              <a:gd name="connsiteX34" fmla="*/ 1678798 w 3407361"/>
              <a:gd name="connsiteY34" fmla="*/ 793539 h 1322177"/>
              <a:gd name="connsiteX35" fmla="*/ 1664511 w 3407361"/>
              <a:gd name="connsiteY35" fmla="*/ 788777 h 1322177"/>
              <a:gd name="connsiteX36" fmla="*/ 1628792 w 3407361"/>
              <a:gd name="connsiteY36" fmla="*/ 795921 h 1322177"/>
              <a:gd name="connsiteX37" fmla="*/ 1593073 w 3407361"/>
              <a:gd name="connsiteY37" fmla="*/ 795921 h 1322177"/>
              <a:gd name="connsiteX38" fmla="*/ 1569261 w 3407361"/>
              <a:gd name="connsiteY38" fmla="*/ 791158 h 1322177"/>
              <a:gd name="connsiteX39" fmla="*/ 1547830 w 3407361"/>
              <a:gd name="connsiteY39" fmla="*/ 776871 h 1322177"/>
              <a:gd name="connsiteX40" fmla="*/ 1547830 w 3407361"/>
              <a:gd name="connsiteY40" fmla="*/ 762583 h 1322177"/>
              <a:gd name="connsiteX41" fmla="*/ 1524017 w 3407361"/>
              <a:gd name="connsiteY41" fmla="*/ 798302 h 1322177"/>
              <a:gd name="connsiteX42" fmla="*/ 1528780 w 3407361"/>
              <a:gd name="connsiteY42" fmla="*/ 819733 h 1322177"/>
              <a:gd name="connsiteX43" fmla="*/ 1533542 w 3407361"/>
              <a:gd name="connsiteY43" fmla="*/ 836402 h 1322177"/>
              <a:gd name="connsiteX44" fmla="*/ 1578786 w 3407361"/>
              <a:gd name="connsiteY44" fmla="*/ 822114 h 1322177"/>
              <a:gd name="connsiteX45" fmla="*/ 1614505 w 3407361"/>
              <a:gd name="connsiteY45" fmla="*/ 819733 h 1322177"/>
              <a:gd name="connsiteX46" fmla="*/ 1654986 w 3407361"/>
              <a:gd name="connsiteY46" fmla="*/ 812589 h 1322177"/>
              <a:gd name="connsiteX47" fmla="*/ 1676417 w 3407361"/>
              <a:gd name="connsiteY47" fmla="*/ 812589 h 1322177"/>
              <a:gd name="connsiteX48" fmla="*/ 1702611 w 3407361"/>
              <a:gd name="connsiteY48" fmla="*/ 810208 h 1322177"/>
              <a:gd name="connsiteX49" fmla="*/ 1728805 w 3407361"/>
              <a:gd name="connsiteY49" fmla="*/ 826877 h 1322177"/>
              <a:gd name="connsiteX50" fmla="*/ 1750236 w 3407361"/>
              <a:gd name="connsiteY50" fmla="*/ 826877 h 1322177"/>
              <a:gd name="connsiteX51" fmla="*/ 1781192 w 3407361"/>
              <a:gd name="connsiteY51" fmla="*/ 836402 h 1322177"/>
              <a:gd name="connsiteX52" fmla="*/ 1795480 w 3407361"/>
              <a:gd name="connsiteY52" fmla="*/ 845927 h 1322177"/>
              <a:gd name="connsiteX53" fmla="*/ 1795480 w 3407361"/>
              <a:gd name="connsiteY53" fmla="*/ 864977 h 1322177"/>
              <a:gd name="connsiteX54" fmla="*/ 1724042 w 3407361"/>
              <a:gd name="connsiteY54" fmla="*/ 862596 h 1322177"/>
              <a:gd name="connsiteX55" fmla="*/ 1635936 w 3407361"/>
              <a:gd name="connsiteY55" fmla="*/ 872121 h 1322177"/>
              <a:gd name="connsiteX56" fmla="*/ 1550211 w 3407361"/>
              <a:gd name="connsiteY56" fmla="*/ 879264 h 1322177"/>
              <a:gd name="connsiteX57" fmla="*/ 1440673 w 3407361"/>
              <a:gd name="connsiteY57" fmla="*/ 903077 h 1322177"/>
              <a:gd name="connsiteX58" fmla="*/ 1340661 w 3407361"/>
              <a:gd name="connsiteY58" fmla="*/ 931652 h 1322177"/>
              <a:gd name="connsiteX59" fmla="*/ 1252555 w 3407361"/>
              <a:gd name="connsiteY59" fmla="*/ 974514 h 1322177"/>
              <a:gd name="connsiteX60" fmla="*/ 1193023 w 3407361"/>
              <a:gd name="connsiteY60" fmla="*/ 1007852 h 1322177"/>
              <a:gd name="connsiteX61" fmla="*/ 1157305 w 3407361"/>
              <a:gd name="connsiteY61" fmla="*/ 1029283 h 1322177"/>
              <a:gd name="connsiteX62" fmla="*/ 1069196 w 3407361"/>
              <a:gd name="connsiteY62" fmla="*/ 1057859 h 1322177"/>
              <a:gd name="connsiteX63" fmla="*/ 1043004 w 3407361"/>
              <a:gd name="connsiteY63" fmla="*/ 1065002 h 1322177"/>
              <a:gd name="connsiteX64" fmla="*/ 1035861 w 3407361"/>
              <a:gd name="connsiteY64" fmla="*/ 1045952 h 1322177"/>
              <a:gd name="connsiteX65" fmla="*/ 1031099 w 3407361"/>
              <a:gd name="connsiteY65" fmla="*/ 1029283 h 1322177"/>
              <a:gd name="connsiteX66" fmla="*/ 1040624 w 3407361"/>
              <a:gd name="connsiteY66" fmla="*/ 1024520 h 1322177"/>
              <a:gd name="connsiteX67" fmla="*/ 1059673 w 3407361"/>
              <a:gd name="connsiteY67" fmla="*/ 1017378 h 1322177"/>
              <a:gd name="connsiteX68" fmla="*/ 1069198 w 3407361"/>
              <a:gd name="connsiteY68" fmla="*/ 1024521 h 1322177"/>
              <a:gd name="connsiteX69" fmla="*/ 1085867 w 3407361"/>
              <a:gd name="connsiteY69" fmla="*/ 1022139 h 1322177"/>
              <a:gd name="connsiteX70" fmla="*/ 1083486 w 3407361"/>
              <a:gd name="connsiteY70" fmla="*/ 1003089 h 1322177"/>
              <a:gd name="connsiteX71" fmla="*/ 1083486 w 3407361"/>
              <a:gd name="connsiteY71" fmla="*/ 1003089 h 1322177"/>
              <a:gd name="connsiteX72" fmla="*/ 1093011 w 3407361"/>
              <a:gd name="connsiteY72" fmla="*/ 974514 h 1322177"/>
              <a:gd name="connsiteX73" fmla="*/ 1112061 w 3407361"/>
              <a:gd name="connsiteY73" fmla="*/ 964989 h 1322177"/>
              <a:gd name="connsiteX74" fmla="*/ 1090630 w 3407361"/>
              <a:gd name="connsiteY74" fmla="*/ 967371 h 1322177"/>
              <a:gd name="connsiteX75" fmla="*/ 1047767 w 3407361"/>
              <a:gd name="connsiteY75" fmla="*/ 976896 h 1322177"/>
              <a:gd name="connsiteX76" fmla="*/ 1026336 w 3407361"/>
              <a:gd name="connsiteY76" fmla="*/ 969752 h 1322177"/>
              <a:gd name="connsiteX77" fmla="*/ 997761 w 3407361"/>
              <a:gd name="connsiteY77" fmla="*/ 969752 h 1322177"/>
              <a:gd name="connsiteX78" fmla="*/ 988236 w 3407361"/>
              <a:gd name="connsiteY78" fmla="*/ 960227 h 1322177"/>
              <a:gd name="connsiteX79" fmla="*/ 1012048 w 3407361"/>
              <a:gd name="connsiteY79" fmla="*/ 948321 h 1322177"/>
              <a:gd name="connsiteX80" fmla="*/ 1062055 w 3407361"/>
              <a:gd name="connsiteY80" fmla="*/ 936414 h 1322177"/>
              <a:gd name="connsiteX81" fmla="*/ 1093011 w 3407361"/>
              <a:gd name="connsiteY81" fmla="*/ 929271 h 1322177"/>
              <a:gd name="connsiteX82" fmla="*/ 1116823 w 3407361"/>
              <a:gd name="connsiteY82" fmla="*/ 912602 h 1322177"/>
              <a:gd name="connsiteX83" fmla="*/ 1195405 w 3407361"/>
              <a:gd name="connsiteY83" fmla="*/ 895933 h 1322177"/>
              <a:gd name="connsiteX84" fmla="*/ 1214455 w 3407361"/>
              <a:gd name="connsiteY84" fmla="*/ 884027 h 1322177"/>
              <a:gd name="connsiteX85" fmla="*/ 1183498 w 3407361"/>
              <a:gd name="connsiteY85" fmla="*/ 879264 h 1322177"/>
              <a:gd name="connsiteX86" fmla="*/ 1114442 w 3407361"/>
              <a:gd name="connsiteY86" fmla="*/ 895933 h 1322177"/>
              <a:gd name="connsiteX87" fmla="*/ 1071580 w 3407361"/>
              <a:gd name="connsiteY87" fmla="*/ 907839 h 1322177"/>
              <a:gd name="connsiteX88" fmla="*/ 1047767 w 3407361"/>
              <a:gd name="connsiteY88" fmla="*/ 924508 h 1322177"/>
              <a:gd name="connsiteX89" fmla="*/ 1004905 w 3407361"/>
              <a:gd name="connsiteY89" fmla="*/ 931652 h 1322177"/>
              <a:gd name="connsiteX90" fmla="*/ 983473 w 3407361"/>
              <a:gd name="connsiteY90" fmla="*/ 926889 h 1322177"/>
              <a:gd name="connsiteX91" fmla="*/ 959661 w 3407361"/>
              <a:gd name="connsiteY91" fmla="*/ 931652 h 1322177"/>
              <a:gd name="connsiteX92" fmla="*/ 940611 w 3407361"/>
              <a:gd name="connsiteY92" fmla="*/ 917364 h 1322177"/>
              <a:gd name="connsiteX93" fmla="*/ 919180 w 3407361"/>
              <a:gd name="connsiteY93" fmla="*/ 910221 h 1322177"/>
              <a:gd name="connsiteX94" fmla="*/ 888223 w 3407361"/>
              <a:gd name="connsiteY94" fmla="*/ 910221 h 1322177"/>
              <a:gd name="connsiteX95" fmla="*/ 869173 w 3407361"/>
              <a:gd name="connsiteY95" fmla="*/ 917364 h 1322177"/>
              <a:gd name="connsiteX96" fmla="*/ 869173 w 3407361"/>
              <a:gd name="connsiteY96" fmla="*/ 898314 h 1322177"/>
              <a:gd name="connsiteX97" fmla="*/ 862030 w 3407361"/>
              <a:gd name="connsiteY97" fmla="*/ 872121 h 1322177"/>
              <a:gd name="connsiteX98" fmla="*/ 854886 w 3407361"/>
              <a:gd name="connsiteY98" fmla="*/ 841164 h 1322177"/>
              <a:gd name="connsiteX99" fmla="*/ 859648 w 3407361"/>
              <a:gd name="connsiteY99" fmla="*/ 812589 h 1322177"/>
              <a:gd name="connsiteX100" fmla="*/ 873936 w 3407361"/>
              <a:gd name="connsiteY100" fmla="*/ 791158 h 1322177"/>
              <a:gd name="connsiteX101" fmla="*/ 842980 w 3407361"/>
              <a:gd name="connsiteY101" fmla="*/ 817352 h 1322177"/>
              <a:gd name="connsiteX102" fmla="*/ 816786 w 3407361"/>
              <a:gd name="connsiteY102" fmla="*/ 817352 h 1322177"/>
              <a:gd name="connsiteX103" fmla="*/ 783448 w 3407361"/>
              <a:gd name="connsiteY103" fmla="*/ 819733 h 1322177"/>
              <a:gd name="connsiteX104" fmla="*/ 754873 w 3407361"/>
              <a:gd name="connsiteY104" fmla="*/ 812589 h 1322177"/>
              <a:gd name="connsiteX105" fmla="*/ 731061 w 3407361"/>
              <a:gd name="connsiteY105" fmla="*/ 791158 h 1322177"/>
              <a:gd name="connsiteX106" fmla="*/ 707248 w 3407361"/>
              <a:gd name="connsiteY106" fmla="*/ 784014 h 1322177"/>
              <a:gd name="connsiteX107" fmla="*/ 662005 w 3407361"/>
              <a:gd name="connsiteY107" fmla="*/ 791158 h 1322177"/>
              <a:gd name="connsiteX108" fmla="*/ 619142 w 3407361"/>
              <a:gd name="connsiteY108" fmla="*/ 798302 h 1322177"/>
              <a:gd name="connsiteX109" fmla="*/ 573898 w 3407361"/>
              <a:gd name="connsiteY109" fmla="*/ 805446 h 1322177"/>
              <a:gd name="connsiteX110" fmla="*/ 554848 w 3407361"/>
              <a:gd name="connsiteY110" fmla="*/ 793539 h 1322177"/>
              <a:gd name="connsiteX111" fmla="*/ 550086 w 3407361"/>
              <a:gd name="connsiteY111" fmla="*/ 776871 h 1322177"/>
              <a:gd name="connsiteX112" fmla="*/ 540561 w 3407361"/>
              <a:gd name="connsiteY112" fmla="*/ 753058 h 1322177"/>
              <a:gd name="connsiteX113" fmla="*/ 540561 w 3407361"/>
              <a:gd name="connsiteY113" fmla="*/ 753058 h 1322177"/>
              <a:gd name="connsiteX114" fmla="*/ 545323 w 3407361"/>
              <a:gd name="connsiteY114" fmla="*/ 805446 h 1322177"/>
              <a:gd name="connsiteX115" fmla="*/ 559611 w 3407361"/>
              <a:gd name="connsiteY115" fmla="*/ 822114 h 1322177"/>
              <a:gd name="connsiteX116" fmla="*/ 609617 w 3407361"/>
              <a:gd name="connsiteY116" fmla="*/ 826877 h 1322177"/>
              <a:gd name="connsiteX117" fmla="*/ 659623 w 3407361"/>
              <a:gd name="connsiteY117" fmla="*/ 814971 h 1322177"/>
              <a:gd name="connsiteX118" fmla="*/ 692961 w 3407361"/>
              <a:gd name="connsiteY118" fmla="*/ 810208 h 1322177"/>
              <a:gd name="connsiteX119" fmla="*/ 723917 w 3407361"/>
              <a:gd name="connsiteY119" fmla="*/ 817352 h 1322177"/>
              <a:gd name="connsiteX120" fmla="*/ 740586 w 3407361"/>
              <a:gd name="connsiteY120" fmla="*/ 843546 h 1322177"/>
              <a:gd name="connsiteX121" fmla="*/ 766780 w 3407361"/>
              <a:gd name="connsiteY121" fmla="*/ 843546 h 1322177"/>
              <a:gd name="connsiteX122" fmla="*/ 802498 w 3407361"/>
              <a:gd name="connsiteY122" fmla="*/ 838783 h 1322177"/>
              <a:gd name="connsiteX123" fmla="*/ 831073 w 3407361"/>
              <a:gd name="connsiteY123" fmla="*/ 848308 h 1322177"/>
              <a:gd name="connsiteX124" fmla="*/ 838217 w 3407361"/>
              <a:gd name="connsiteY124" fmla="*/ 893552 h 1322177"/>
              <a:gd name="connsiteX125" fmla="*/ 850123 w 3407361"/>
              <a:gd name="connsiteY125" fmla="*/ 931652 h 1322177"/>
              <a:gd name="connsiteX126" fmla="*/ 850123 w 3407361"/>
              <a:gd name="connsiteY126" fmla="*/ 948321 h 1322177"/>
              <a:gd name="connsiteX127" fmla="*/ 840598 w 3407361"/>
              <a:gd name="connsiteY127" fmla="*/ 964989 h 1322177"/>
              <a:gd name="connsiteX128" fmla="*/ 823930 w 3407361"/>
              <a:gd name="connsiteY128" fmla="*/ 974514 h 1322177"/>
              <a:gd name="connsiteX129" fmla="*/ 802498 w 3407361"/>
              <a:gd name="connsiteY129" fmla="*/ 979277 h 1322177"/>
              <a:gd name="connsiteX130" fmla="*/ 781067 w 3407361"/>
              <a:gd name="connsiteY130" fmla="*/ 979277 h 1322177"/>
              <a:gd name="connsiteX131" fmla="*/ 769161 w 3407361"/>
              <a:gd name="connsiteY131" fmla="*/ 988802 h 1322177"/>
              <a:gd name="connsiteX132" fmla="*/ 769161 w 3407361"/>
              <a:gd name="connsiteY132" fmla="*/ 988802 h 1322177"/>
              <a:gd name="connsiteX133" fmla="*/ 800117 w 3407361"/>
              <a:gd name="connsiteY133" fmla="*/ 991183 h 1322177"/>
              <a:gd name="connsiteX134" fmla="*/ 816786 w 3407361"/>
              <a:gd name="connsiteY134" fmla="*/ 1003089 h 1322177"/>
              <a:gd name="connsiteX135" fmla="*/ 838217 w 3407361"/>
              <a:gd name="connsiteY135" fmla="*/ 993564 h 1322177"/>
              <a:gd name="connsiteX136" fmla="*/ 833455 w 3407361"/>
              <a:gd name="connsiteY136" fmla="*/ 1014996 h 1322177"/>
              <a:gd name="connsiteX137" fmla="*/ 859648 w 3407361"/>
              <a:gd name="connsiteY137" fmla="*/ 1024521 h 1322177"/>
              <a:gd name="connsiteX138" fmla="*/ 888223 w 3407361"/>
              <a:gd name="connsiteY138" fmla="*/ 1014995 h 1322177"/>
              <a:gd name="connsiteX139" fmla="*/ 926324 w 3407361"/>
              <a:gd name="connsiteY139" fmla="*/ 1003089 h 1322177"/>
              <a:gd name="connsiteX140" fmla="*/ 942990 w 3407361"/>
              <a:gd name="connsiteY140" fmla="*/ 1034047 h 1322177"/>
              <a:gd name="connsiteX141" fmla="*/ 909655 w 3407361"/>
              <a:gd name="connsiteY141" fmla="*/ 1062621 h 1322177"/>
              <a:gd name="connsiteX142" fmla="*/ 902511 w 3407361"/>
              <a:gd name="connsiteY142" fmla="*/ 1084052 h 1322177"/>
              <a:gd name="connsiteX143" fmla="*/ 881080 w 3407361"/>
              <a:gd name="connsiteY143" fmla="*/ 1105483 h 1322177"/>
              <a:gd name="connsiteX144" fmla="*/ 842980 w 3407361"/>
              <a:gd name="connsiteY144" fmla="*/ 1119771 h 1322177"/>
              <a:gd name="connsiteX145" fmla="*/ 828692 w 3407361"/>
              <a:gd name="connsiteY145" fmla="*/ 1136439 h 1322177"/>
              <a:gd name="connsiteX146" fmla="*/ 812023 w 3407361"/>
              <a:gd name="connsiteY146" fmla="*/ 1157871 h 1322177"/>
              <a:gd name="connsiteX147" fmla="*/ 783448 w 3407361"/>
              <a:gd name="connsiteY147" fmla="*/ 1165014 h 1322177"/>
              <a:gd name="connsiteX148" fmla="*/ 766780 w 3407361"/>
              <a:gd name="connsiteY148" fmla="*/ 1172158 h 1322177"/>
              <a:gd name="connsiteX149" fmla="*/ 752492 w 3407361"/>
              <a:gd name="connsiteY149" fmla="*/ 1174539 h 1322177"/>
              <a:gd name="connsiteX150" fmla="*/ 745348 w 3407361"/>
              <a:gd name="connsiteY150" fmla="*/ 1160252 h 1322177"/>
              <a:gd name="connsiteX151" fmla="*/ 745348 w 3407361"/>
              <a:gd name="connsiteY151" fmla="*/ 1160252 h 1322177"/>
              <a:gd name="connsiteX152" fmla="*/ 735823 w 3407361"/>
              <a:gd name="connsiteY152" fmla="*/ 1186446 h 1322177"/>
              <a:gd name="connsiteX153" fmla="*/ 716773 w 3407361"/>
              <a:gd name="connsiteY153" fmla="*/ 1200733 h 1322177"/>
              <a:gd name="connsiteX154" fmla="*/ 700105 w 3407361"/>
              <a:gd name="connsiteY154" fmla="*/ 1207877 h 1322177"/>
              <a:gd name="connsiteX155" fmla="*/ 700105 w 3407361"/>
              <a:gd name="connsiteY155" fmla="*/ 1186446 h 1322177"/>
              <a:gd name="connsiteX156" fmla="*/ 688198 w 3407361"/>
              <a:gd name="connsiteY156" fmla="*/ 1165014 h 1322177"/>
              <a:gd name="connsiteX157" fmla="*/ 690580 w 3407361"/>
              <a:gd name="connsiteY157" fmla="*/ 1210258 h 1322177"/>
              <a:gd name="connsiteX158" fmla="*/ 678673 w 3407361"/>
              <a:gd name="connsiteY158" fmla="*/ 1226927 h 1322177"/>
              <a:gd name="connsiteX159" fmla="*/ 669148 w 3407361"/>
              <a:gd name="connsiteY159" fmla="*/ 1217402 h 1322177"/>
              <a:gd name="connsiteX160" fmla="*/ 647717 w 3407361"/>
              <a:gd name="connsiteY160" fmla="*/ 1210258 h 1322177"/>
              <a:gd name="connsiteX161" fmla="*/ 631048 w 3407361"/>
              <a:gd name="connsiteY161" fmla="*/ 1205496 h 1322177"/>
              <a:gd name="connsiteX162" fmla="*/ 614380 w 3407361"/>
              <a:gd name="connsiteY162" fmla="*/ 1234071 h 1322177"/>
              <a:gd name="connsiteX163" fmla="*/ 588186 w 3407361"/>
              <a:gd name="connsiteY163" fmla="*/ 1248358 h 1322177"/>
              <a:gd name="connsiteX164" fmla="*/ 566755 w 3407361"/>
              <a:gd name="connsiteY164" fmla="*/ 1274552 h 1322177"/>
              <a:gd name="connsiteX165" fmla="*/ 557230 w 3407361"/>
              <a:gd name="connsiteY165" fmla="*/ 1288840 h 1322177"/>
              <a:gd name="connsiteX166" fmla="*/ 545324 w 3407361"/>
              <a:gd name="connsiteY166" fmla="*/ 1307889 h 1322177"/>
              <a:gd name="connsiteX167" fmla="*/ 514367 w 3407361"/>
              <a:gd name="connsiteY167" fmla="*/ 1322177 h 1322177"/>
              <a:gd name="connsiteX168" fmla="*/ 488173 w 3407361"/>
              <a:gd name="connsiteY168" fmla="*/ 1310271 h 1322177"/>
              <a:gd name="connsiteX169" fmla="*/ 471505 w 3407361"/>
              <a:gd name="connsiteY169" fmla="*/ 1300746 h 1322177"/>
              <a:gd name="connsiteX170" fmla="*/ 452455 w 3407361"/>
              <a:gd name="connsiteY170" fmla="*/ 1295983 h 1322177"/>
              <a:gd name="connsiteX171" fmla="*/ 431023 w 3407361"/>
              <a:gd name="connsiteY171" fmla="*/ 1279314 h 1322177"/>
              <a:gd name="connsiteX172" fmla="*/ 431023 w 3407361"/>
              <a:gd name="connsiteY172" fmla="*/ 1279314 h 1322177"/>
              <a:gd name="connsiteX173" fmla="*/ 431023 w 3407361"/>
              <a:gd name="connsiteY173" fmla="*/ 1279314 h 1322177"/>
              <a:gd name="connsiteX174" fmla="*/ 397686 w 3407361"/>
              <a:gd name="connsiteY174" fmla="*/ 1241214 h 1322177"/>
              <a:gd name="connsiteX175" fmla="*/ 388161 w 3407361"/>
              <a:gd name="connsiteY175" fmla="*/ 1229308 h 1322177"/>
              <a:gd name="connsiteX176" fmla="*/ 378636 w 3407361"/>
              <a:gd name="connsiteY176" fmla="*/ 1231689 h 1322177"/>
              <a:gd name="connsiteX177" fmla="*/ 378636 w 3407361"/>
              <a:gd name="connsiteY177" fmla="*/ 1217402 h 1322177"/>
              <a:gd name="connsiteX178" fmla="*/ 373873 w 3407361"/>
              <a:gd name="connsiteY178" fmla="*/ 1203114 h 1322177"/>
              <a:gd name="connsiteX179" fmla="*/ 357205 w 3407361"/>
              <a:gd name="connsiteY179" fmla="*/ 1207877 h 1322177"/>
              <a:gd name="connsiteX180" fmla="*/ 350061 w 3407361"/>
              <a:gd name="connsiteY180" fmla="*/ 1186446 h 1322177"/>
              <a:gd name="connsiteX181" fmla="*/ 335773 w 3407361"/>
              <a:gd name="connsiteY181" fmla="*/ 1167396 h 1322177"/>
              <a:gd name="connsiteX182" fmla="*/ 350061 w 3407361"/>
              <a:gd name="connsiteY182" fmla="*/ 1155489 h 1322177"/>
              <a:gd name="connsiteX183" fmla="*/ 342917 w 3407361"/>
              <a:gd name="connsiteY183" fmla="*/ 1131677 h 1322177"/>
              <a:gd name="connsiteX184" fmla="*/ 326248 w 3407361"/>
              <a:gd name="connsiteY184" fmla="*/ 1119771 h 1322177"/>
              <a:gd name="connsiteX185" fmla="*/ 333392 w 3407361"/>
              <a:gd name="connsiteY185" fmla="*/ 1103102 h 1322177"/>
              <a:gd name="connsiteX186" fmla="*/ 345298 w 3407361"/>
              <a:gd name="connsiteY186" fmla="*/ 1105483 h 1322177"/>
              <a:gd name="connsiteX187" fmla="*/ 373873 w 3407361"/>
              <a:gd name="connsiteY187" fmla="*/ 1110246 h 1322177"/>
              <a:gd name="connsiteX188" fmla="*/ 371492 w 3407361"/>
              <a:gd name="connsiteY188" fmla="*/ 1086433 h 1322177"/>
              <a:gd name="connsiteX189" fmla="*/ 397686 w 3407361"/>
              <a:gd name="connsiteY189" fmla="*/ 1067383 h 1322177"/>
              <a:gd name="connsiteX190" fmla="*/ 402449 w 3407361"/>
              <a:gd name="connsiteY190" fmla="*/ 1010233 h 1322177"/>
              <a:gd name="connsiteX191" fmla="*/ 364348 w 3407361"/>
              <a:gd name="connsiteY191" fmla="*/ 969752 h 1322177"/>
              <a:gd name="connsiteX192" fmla="*/ 345298 w 3407361"/>
              <a:gd name="connsiteY192" fmla="*/ 934033 h 1322177"/>
              <a:gd name="connsiteX193" fmla="*/ 307198 w 3407361"/>
              <a:gd name="connsiteY193" fmla="*/ 900696 h 1322177"/>
              <a:gd name="connsiteX194" fmla="*/ 302436 w 3407361"/>
              <a:gd name="connsiteY194" fmla="*/ 834021 h 1322177"/>
              <a:gd name="connsiteX195" fmla="*/ 321486 w 3407361"/>
              <a:gd name="connsiteY195" fmla="*/ 805446 h 1322177"/>
              <a:gd name="connsiteX196" fmla="*/ 321486 w 3407361"/>
              <a:gd name="connsiteY196" fmla="*/ 805446 h 1322177"/>
              <a:gd name="connsiteX197" fmla="*/ 304817 w 3407361"/>
              <a:gd name="connsiteY197" fmla="*/ 769727 h 1322177"/>
              <a:gd name="connsiteX198" fmla="*/ 283386 w 3407361"/>
              <a:gd name="connsiteY198" fmla="*/ 755439 h 1322177"/>
              <a:gd name="connsiteX199" fmla="*/ 276242 w 3407361"/>
              <a:gd name="connsiteY199" fmla="*/ 738771 h 1322177"/>
              <a:gd name="connsiteX200" fmla="*/ 259573 w 3407361"/>
              <a:gd name="connsiteY200" fmla="*/ 717339 h 1322177"/>
              <a:gd name="connsiteX201" fmla="*/ 240523 w 3407361"/>
              <a:gd name="connsiteY201" fmla="*/ 693527 h 1322177"/>
              <a:gd name="connsiteX202" fmla="*/ 214330 w 3407361"/>
              <a:gd name="connsiteY202" fmla="*/ 684002 h 1322177"/>
              <a:gd name="connsiteX203" fmla="*/ 138130 w 3407361"/>
              <a:gd name="connsiteY203" fmla="*/ 605421 h 1322177"/>
              <a:gd name="connsiteX204" fmla="*/ 71455 w 3407361"/>
              <a:gd name="connsiteY204" fmla="*/ 493502 h 1322177"/>
              <a:gd name="connsiteX205" fmla="*/ 59548 w 3407361"/>
              <a:gd name="connsiteY205" fmla="*/ 436352 h 1322177"/>
              <a:gd name="connsiteX206" fmla="*/ 28592 w 3407361"/>
              <a:gd name="connsiteY206" fmla="*/ 386346 h 1322177"/>
              <a:gd name="connsiteX207" fmla="*/ 28592 w 3407361"/>
              <a:gd name="connsiteY207" fmla="*/ 355389 h 1322177"/>
              <a:gd name="connsiteX208" fmla="*/ 9542 w 3407361"/>
              <a:gd name="connsiteY208" fmla="*/ 305383 h 1322177"/>
              <a:gd name="connsiteX209" fmla="*/ 11923 w 3407361"/>
              <a:gd name="connsiteY209" fmla="*/ 272046 h 1322177"/>
              <a:gd name="connsiteX210" fmla="*/ 4780 w 3407361"/>
              <a:gd name="connsiteY210" fmla="*/ 229183 h 1322177"/>
              <a:gd name="connsiteX211" fmla="*/ 11922 w 3407361"/>
              <a:gd name="connsiteY211" fmla="*/ 202989 h 1322177"/>
              <a:gd name="connsiteX212" fmla="*/ 19066 w 3407361"/>
              <a:gd name="connsiteY212" fmla="*/ 167271 h 1322177"/>
              <a:gd name="connsiteX213" fmla="*/ 9541 w 3407361"/>
              <a:gd name="connsiteY213" fmla="*/ 112502 h 1322177"/>
              <a:gd name="connsiteX214" fmla="*/ 17 w 3407361"/>
              <a:gd name="connsiteY214" fmla="*/ 81546 h 1322177"/>
              <a:gd name="connsiteX215" fmla="*/ 26210 w 3407361"/>
              <a:gd name="connsiteY215" fmla="*/ 62496 h 1322177"/>
              <a:gd name="connsiteX216" fmla="*/ 35736 w 3407361"/>
              <a:gd name="connsiteY216" fmla="*/ 10108 h 1322177"/>
              <a:gd name="connsiteX217" fmla="*/ 3407361 w 3407361"/>
              <a:gd name="connsiteY217" fmla="*/ 0 h 1322177"/>
              <a:gd name="connsiteX218" fmla="*/ 3395185 w 3407361"/>
              <a:gd name="connsiteY218" fmla="*/ 850419 h 1322177"/>
              <a:gd name="connsiteX0" fmla="*/ 3395185 w 3407361"/>
              <a:gd name="connsiteY0" fmla="*/ 850419 h 1322177"/>
              <a:gd name="connsiteX1" fmla="*/ 3312379 w 3407361"/>
              <a:gd name="connsiteY1" fmla="*/ 890003 h 1322177"/>
              <a:gd name="connsiteX2" fmla="*/ 3139850 w 3407361"/>
              <a:gd name="connsiteY2" fmla="*/ 898630 h 1322177"/>
              <a:gd name="connsiteX3" fmla="*/ 2846552 w 3407361"/>
              <a:gd name="connsiteY3" fmla="*/ 907256 h 1322177"/>
              <a:gd name="connsiteX4" fmla="*/ 2544628 w 3407361"/>
              <a:gd name="connsiteY4" fmla="*/ 907256 h 1322177"/>
              <a:gd name="connsiteX5" fmla="*/ 2346220 w 3407361"/>
              <a:gd name="connsiteY5" fmla="*/ 933135 h 1322177"/>
              <a:gd name="connsiteX6" fmla="*/ 2173692 w 3407361"/>
              <a:gd name="connsiteY6" fmla="*/ 976267 h 1322177"/>
              <a:gd name="connsiteX7" fmla="*/ 2033605 w 3407361"/>
              <a:gd name="connsiteY7" fmla="*/ 974514 h 1322177"/>
              <a:gd name="connsiteX8" fmla="*/ 1995505 w 3407361"/>
              <a:gd name="connsiteY8" fmla="*/ 943558 h 1322177"/>
              <a:gd name="connsiteX9" fmla="*/ 1962167 w 3407361"/>
              <a:gd name="connsiteY9" fmla="*/ 914983 h 1322177"/>
              <a:gd name="connsiteX10" fmla="*/ 1921686 w 3407361"/>
              <a:gd name="connsiteY10" fmla="*/ 893552 h 1322177"/>
              <a:gd name="connsiteX11" fmla="*/ 1905017 w 3407361"/>
              <a:gd name="connsiteY11" fmla="*/ 888789 h 1322177"/>
              <a:gd name="connsiteX12" fmla="*/ 1905017 w 3407361"/>
              <a:gd name="connsiteY12" fmla="*/ 888789 h 1322177"/>
              <a:gd name="connsiteX13" fmla="*/ 1933592 w 3407361"/>
              <a:gd name="connsiteY13" fmla="*/ 881646 h 1322177"/>
              <a:gd name="connsiteX14" fmla="*/ 1952642 w 3407361"/>
              <a:gd name="connsiteY14" fmla="*/ 874502 h 1322177"/>
              <a:gd name="connsiteX15" fmla="*/ 1933592 w 3407361"/>
              <a:gd name="connsiteY15" fmla="*/ 864977 h 1322177"/>
              <a:gd name="connsiteX16" fmla="*/ 1900255 w 3407361"/>
              <a:gd name="connsiteY16" fmla="*/ 855452 h 1322177"/>
              <a:gd name="connsiteX17" fmla="*/ 1871680 w 3407361"/>
              <a:gd name="connsiteY17" fmla="*/ 841164 h 1322177"/>
              <a:gd name="connsiteX18" fmla="*/ 1840723 w 3407361"/>
              <a:gd name="connsiteY18" fmla="*/ 824496 h 1322177"/>
              <a:gd name="connsiteX19" fmla="*/ 1819292 w 3407361"/>
              <a:gd name="connsiteY19" fmla="*/ 810208 h 1322177"/>
              <a:gd name="connsiteX20" fmla="*/ 1814530 w 3407361"/>
              <a:gd name="connsiteY20" fmla="*/ 791158 h 1322177"/>
              <a:gd name="connsiteX21" fmla="*/ 1843105 w 3407361"/>
              <a:gd name="connsiteY21" fmla="*/ 800683 h 1322177"/>
              <a:gd name="connsiteX22" fmla="*/ 1843105 w 3407361"/>
              <a:gd name="connsiteY22" fmla="*/ 800683 h 1322177"/>
              <a:gd name="connsiteX23" fmla="*/ 1871680 w 3407361"/>
              <a:gd name="connsiteY23" fmla="*/ 803064 h 1322177"/>
              <a:gd name="connsiteX24" fmla="*/ 1916923 w 3407361"/>
              <a:gd name="connsiteY24" fmla="*/ 812589 h 1322177"/>
              <a:gd name="connsiteX25" fmla="*/ 1916923 w 3407361"/>
              <a:gd name="connsiteY25" fmla="*/ 812589 h 1322177"/>
              <a:gd name="connsiteX26" fmla="*/ 1897873 w 3407361"/>
              <a:gd name="connsiteY26" fmla="*/ 781633 h 1322177"/>
              <a:gd name="connsiteX27" fmla="*/ 1862155 w 3407361"/>
              <a:gd name="connsiteY27" fmla="*/ 788777 h 1322177"/>
              <a:gd name="connsiteX28" fmla="*/ 1838342 w 3407361"/>
              <a:gd name="connsiteY28" fmla="*/ 781633 h 1322177"/>
              <a:gd name="connsiteX29" fmla="*/ 1812148 w 3407361"/>
              <a:gd name="connsiteY29" fmla="*/ 779252 h 1322177"/>
              <a:gd name="connsiteX30" fmla="*/ 1785955 w 3407361"/>
              <a:gd name="connsiteY30" fmla="*/ 788777 h 1322177"/>
              <a:gd name="connsiteX31" fmla="*/ 1757380 w 3407361"/>
              <a:gd name="connsiteY31" fmla="*/ 795921 h 1322177"/>
              <a:gd name="connsiteX32" fmla="*/ 1728805 w 3407361"/>
              <a:gd name="connsiteY32" fmla="*/ 795921 h 1322177"/>
              <a:gd name="connsiteX33" fmla="*/ 1702611 w 3407361"/>
              <a:gd name="connsiteY33" fmla="*/ 781633 h 1322177"/>
              <a:gd name="connsiteX34" fmla="*/ 1678798 w 3407361"/>
              <a:gd name="connsiteY34" fmla="*/ 793539 h 1322177"/>
              <a:gd name="connsiteX35" fmla="*/ 1664511 w 3407361"/>
              <a:gd name="connsiteY35" fmla="*/ 788777 h 1322177"/>
              <a:gd name="connsiteX36" fmla="*/ 1628792 w 3407361"/>
              <a:gd name="connsiteY36" fmla="*/ 795921 h 1322177"/>
              <a:gd name="connsiteX37" fmla="*/ 1593073 w 3407361"/>
              <a:gd name="connsiteY37" fmla="*/ 795921 h 1322177"/>
              <a:gd name="connsiteX38" fmla="*/ 1569261 w 3407361"/>
              <a:gd name="connsiteY38" fmla="*/ 791158 h 1322177"/>
              <a:gd name="connsiteX39" fmla="*/ 1547830 w 3407361"/>
              <a:gd name="connsiteY39" fmla="*/ 776871 h 1322177"/>
              <a:gd name="connsiteX40" fmla="*/ 1547830 w 3407361"/>
              <a:gd name="connsiteY40" fmla="*/ 762583 h 1322177"/>
              <a:gd name="connsiteX41" fmla="*/ 1524017 w 3407361"/>
              <a:gd name="connsiteY41" fmla="*/ 798302 h 1322177"/>
              <a:gd name="connsiteX42" fmla="*/ 1528780 w 3407361"/>
              <a:gd name="connsiteY42" fmla="*/ 819733 h 1322177"/>
              <a:gd name="connsiteX43" fmla="*/ 1533542 w 3407361"/>
              <a:gd name="connsiteY43" fmla="*/ 836402 h 1322177"/>
              <a:gd name="connsiteX44" fmla="*/ 1578786 w 3407361"/>
              <a:gd name="connsiteY44" fmla="*/ 822114 h 1322177"/>
              <a:gd name="connsiteX45" fmla="*/ 1614505 w 3407361"/>
              <a:gd name="connsiteY45" fmla="*/ 819733 h 1322177"/>
              <a:gd name="connsiteX46" fmla="*/ 1654986 w 3407361"/>
              <a:gd name="connsiteY46" fmla="*/ 812589 h 1322177"/>
              <a:gd name="connsiteX47" fmla="*/ 1676417 w 3407361"/>
              <a:gd name="connsiteY47" fmla="*/ 812589 h 1322177"/>
              <a:gd name="connsiteX48" fmla="*/ 1702611 w 3407361"/>
              <a:gd name="connsiteY48" fmla="*/ 810208 h 1322177"/>
              <a:gd name="connsiteX49" fmla="*/ 1728805 w 3407361"/>
              <a:gd name="connsiteY49" fmla="*/ 826877 h 1322177"/>
              <a:gd name="connsiteX50" fmla="*/ 1750236 w 3407361"/>
              <a:gd name="connsiteY50" fmla="*/ 826877 h 1322177"/>
              <a:gd name="connsiteX51" fmla="*/ 1781192 w 3407361"/>
              <a:gd name="connsiteY51" fmla="*/ 836402 h 1322177"/>
              <a:gd name="connsiteX52" fmla="*/ 1795480 w 3407361"/>
              <a:gd name="connsiteY52" fmla="*/ 845927 h 1322177"/>
              <a:gd name="connsiteX53" fmla="*/ 1795480 w 3407361"/>
              <a:gd name="connsiteY53" fmla="*/ 864977 h 1322177"/>
              <a:gd name="connsiteX54" fmla="*/ 1724042 w 3407361"/>
              <a:gd name="connsiteY54" fmla="*/ 862596 h 1322177"/>
              <a:gd name="connsiteX55" fmla="*/ 1635936 w 3407361"/>
              <a:gd name="connsiteY55" fmla="*/ 872121 h 1322177"/>
              <a:gd name="connsiteX56" fmla="*/ 1550211 w 3407361"/>
              <a:gd name="connsiteY56" fmla="*/ 879264 h 1322177"/>
              <a:gd name="connsiteX57" fmla="*/ 1440673 w 3407361"/>
              <a:gd name="connsiteY57" fmla="*/ 903077 h 1322177"/>
              <a:gd name="connsiteX58" fmla="*/ 1340661 w 3407361"/>
              <a:gd name="connsiteY58" fmla="*/ 931652 h 1322177"/>
              <a:gd name="connsiteX59" fmla="*/ 1252555 w 3407361"/>
              <a:gd name="connsiteY59" fmla="*/ 974514 h 1322177"/>
              <a:gd name="connsiteX60" fmla="*/ 1193023 w 3407361"/>
              <a:gd name="connsiteY60" fmla="*/ 1007852 h 1322177"/>
              <a:gd name="connsiteX61" fmla="*/ 1157305 w 3407361"/>
              <a:gd name="connsiteY61" fmla="*/ 1029283 h 1322177"/>
              <a:gd name="connsiteX62" fmla="*/ 1069196 w 3407361"/>
              <a:gd name="connsiteY62" fmla="*/ 1057859 h 1322177"/>
              <a:gd name="connsiteX63" fmla="*/ 1043004 w 3407361"/>
              <a:gd name="connsiteY63" fmla="*/ 1065002 h 1322177"/>
              <a:gd name="connsiteX64" fmla="*/ 1035861 w 3407361"/>
              <a:gd name="connsiteY64" fmla="*/ 1045952 h 1322177"/>
              <a:gd name="connsiteX65" fmla="*/ 1031099 w 3407361"/>
              <a:gd name="connsiteY65" fmla="*/ 1029283 h 1322177"/>
              <a:gd name="connsiteX66" fmla="*/ 1040624 w 3407361"/>
              <a:gd name="connsiteY66" fmla="*/ 1024520 h 1322177"/>
              <a:gd name="connsiteX67" fmla="*/ 1059673 w 3407361"/>
              <a:gd name="connsiteY67" fmla="*/ 1017378 h 1322177"/>
              <a:gd name="connsiteX68" fmla="*/ 1069198 w 3407361"/>
              <a:gd name="connsiteY68" fmla="*/ 1024521 h 1322177"/>
              <a:gd name="connsiteX69" fmla="*/ 1085867 w 3407361"/>
              <a:gd name="connsiteY69" fmla="*/ 1022139 h 1322177"/>
              <a:gd name="connsiteX70" fmla="*/ 1083486 w 3407361"/>
              <a:gd name="connsiteY70" fmla="*/ 1003089 h 1322177"/>
              <a:gd name="connsiteX71" fmla="*/ 1083486 w 3407361"/>
              <a:gd name="connsiteY71" fmla="*/ 1003089 h 1322177"/>
              <a:gd name="connsiteX72" fmla="*/ 1093011 w 3407361"/>
              <a:gd name="connsiteY72" fmla="*/ 974514 h 1322177"/>
              <a:gd name="connsiteX73" fmla="*/ 1112061 w 3407361"/>
              <a:gd name="connsiteY73" fmla="*/ 964989 h 1322177"/>
              <a:gd name="connsiteX74" fmla="*/ 1090630 w 3407361"/>
              <a:gd name="connsiteY74" fmla="*/ 967371 h 1322177"/>
              <a:gd name="connsiteX75" fmla="*/ 1047767 w 3407361"/>
              <a:gd name="connsiteY75" fmla="*/ 976896 h 1322177"/>
              <a:gd name="connsiteX76" fmla="*/ 1026336 w 3407361"/>
              <a:gd name="connsiteY76" fmla="*/ 969752 h 1322177"/>
              <a:gd name="connsiteX77" fmla="*/ 997761 w 3407361"/>
              <a:gd name="connsiteY77" fmla="*/ 969752 h 1322177"/>
              <a:gd name="connsiteX78" fmla="*/ 988236 w 3407361"/>
              <a:gd name="connsiteY78" fmla="*/ 960227 h 1322177"/>
              <a:gd name="connsiteX79" fmla="*/ 1012048 w 3407361"/>
              <a:gd name="connsiteY79" fmla="*/ 948321 h 1322177"/>
              <a:gd name="connsiteX80" fmla="*/ 1062055 w 3407361"/>
              <a:gd name="connsiteY80" fmla="*/ 936414 h 1322177"/>
              <a:gd name="connsiteX81" fmla="*/ 1093011 w 3407361"/>
              <a:gd name="connsiteY81" fmla="*/ 929271 h 1322177"/>
              <a:gd name="connsiteX82" fmla="*/ 1116823 w 3407361"/>
              <a:gd name="connsiteY82" fmla="*/ 912602 h 1322177"/>
              <a:gd name="connsiteX83" fmla="*/ 1195405 w 3407361"/>
              <a:gd name="connsiteY83" fmla="*/ 895933 h 1322177"/>
              <a:gd name="connsiteX84" fmla="*/ 1214455 w 3407361"/>
              <a:gd name="connsiteY84" fmla="*/ 884027 h 1322177"/>
              <a:gd name="connsiteX85" fmla="*/ 1183498 w 3407361"/>
              <a:gd name="connsiteY85" fmla="*/ 879264 h 1322177"/>
              <a:gd name="connsiteX86" fmla="*/ 1114442 w 3407361"/>
              <a:gd name="connsiteY86" fmla="*/ 895933 h 1322177"/>
              <a:gd name="connsiteX87" fmla="*/ 1071580 w 3407361"/>
              <a:gd name="connsiteY87" fmla="*/ 907839 h 1322177"/>
              <a:gd name="connsiteX88" fmla="*/ 1047767 w 3407361"/>
              <a:gd name="connsiteY88" fmla="*/ 924508 h 1322177"/>
              <a:gd name="connsiteX89" fmla="*/ 1004905 w 3407361"/>
              <a:gd name="connsiteY89" fmla="*/ 931652 h 1322177"/>
              <a:gd name="connsiteX90" fmla="*/ 983473 w 3407361"/>
              <a:gd name="connsiteY90" fmla="*/ 926889 h 1322177"/>
              <a:gd name="connsiteX91" fmla="*/ 959661 w 3407361"/>
              <a:gd name="connsiteY91" fmla="*/ 931652 h 1322177"/>
              <a:gd name="connsiteX92" fmla="*/ 940611 w 3407361"/>
              <a:gd name="connsiteY92" fmla="*/ 917364 h 1322177"/>
              <a:gd name="connsiteX93" fmla="*/ 919180 w 3407361"/>
              <a:gd name="connsiteY93" fmla="*/ 910221 h 1322177"/>
              <a:gd name="connsiteX94" fmla="*/ 888223 w 3407361"/>
              <a:gd name="connsiteY94" fmla="*/ 910221 h 1322177"/>
              <a:gd name="connsiteX95" fmla="*/ 869173 w 3407361"/>
              <a:gd name="connsiteY95" fmla="*/ 917364 h 1322177"/>
              <a:gd name="connsiteX96" fmla="*/ 869173 w 3407361"/>
              <a:gd name="connsiteY96" fmla="*/ 898314 h 1322177"/>
              <a:gd name="connsiteX97" fmla="*/ 862030 w 3407361"/>
              <a:gd name="connsiteY97" fmla="*/ 872121 h 1322177"/>
              <a:gd name="connsiteX98" fmla="*/ 854886 w 3407361"/>
              <a:gd name="connsiteY98" fmla="*/ 841164 h 1322177"/>
              <a:gd name="connsiteX99" fmla="*/ 859648 w 3407361"/>
              <a:gd name="connsiteY99" fmla="*/ 812589 h 1322177"/>
              <a:gd name="connsiteX100" fmla="*/ 873936 w 3407361"/>
              <a:gd name="connsiteY100" fmla="*/ 791158 h 1322177"/>
              <a:gd name="connsiteX101" fmla="*/ 842980 w 3407361"/>
              <a:gd name="connsiteY101" fmla="*/ 817352 h 1322177"/>
              <a:gd name="connsiteX102" fmla="*/ 816786 w 3407361"/>
              <a:gd name="connsiteY102" fmla="*/ 817352 h 1322177"/>
              <a:gd name="connsiteX103" fmla="*/ 783448 w 3407361"/>
              <a:gd name="connsiteY103" fmla="*/ 819733 h 1322177"/>
              <a:gd name="connsiteX104" fmla="*/ 754873 w 3407361"/>
              <a:gd name="connsiteY104" fmla="*/ 812589 h 1322177"/>
              <a:gd name="connsiteX105" fmla="*/ 731061 w 3407361"/>
              <a:gd name="connsiteY105" fmla="*/ 791158 h 1322177"/>
              <a:gd name="connsiteX106" fmla="*/ 707248 w 3407361"/>
              <a:gd name="connsiteY106" fmla="*/ 784014 h 1322177"/>
              <a:gd name="connsiteX107" fmla="*/ 662005 w 3407361"/>
              <a:gd name="connsiteY107" fmla="*/ 791158 h 1322177"/>
              <a:gd name="connsiteX108" fmla="*/ 619142 w 3407361"/>
              <a:gd name="connsiteY108" fmla="*/ 798302 h 1322177"/>
              <a:gd name="connsiteX109" fmla="*/ 573898 w 3407361"/>
              <a:gd name="connsiteY109" fmla="*/ 805446 h 1322177"/>
              <a:gd name="connsiteX110" fmla="*/ 554848 w 3407361"/>
              <a:gd name="connsiteY110" fmla="*/ 793539 h 1322177"/>
              <a:gd name="connsiteX111" fmla="*/ 550086 w 3407361"/>
              <a:gd name="connsiteY111" fmla="*/ 776871 h 1322177"/>
              <a:gd name="connsiteX112" fmla="*/ 540561 w 3407361"/>
              <a:gd name="connsiteY112" fmla="*/ 753058 h 1322177"/>
              <a:gd name="connsiteX113" fmla="*/ 540561 w 3407361"/>
              <a:gd name="connsiteY113" fmla="*/ 753058 h 1322177"/>
              <a:gd name="connsiteX114" fmla="*/ 545323 w 3407361"/>
              <a:gd name="connsiteY114" fmla="*/ 805446 h 1322177"/>
              <a:gd name="connsiteX115" fmla="*/ 559611 w 3407361"/>
              <a:gd name="connsiteY115" fmla="*/ 822114 h 1322177"/>
              <a:gd name="connsiteX116" fmla="*/ 609617 w 3407361"/>
              <a:gd name="connsiteY116" fmla="*/ 826877 h 1322177"/>
              <a:gd name="connsiteX117" fmla="*/ 659623 w 3407361"/>
              <a:gd name="connsiteY117" fmla="*/ 814971 h 1322177"/>
              <a:gd name="connsiteX118" fmla="*/ 692961 w 3407361"/>
              <a:gd name="connsiteY118" fmla="*/ 810208 h 1322177"/>
              <a:gd name="connsiteX119" fmla="*/ 723917 w 3407361"/>
              <a:gd name="connsiteY119" fmla="*/ 817352 h 1322177"/>
              <a:gd name="connsiteX120" fmla="*/ 740586 w 3407361"/>
              <a:gd name="connsiteY120" fmla="*/ 843546 h 1322177"/>
              <a:gd name="connsiteX121" fmla="*/ 766780 w 3407361"/>
              <a:gd name="connsiteY121" fmla="*/ 843546 h 1322177"/>
              <a:gd name="connsiteX122" fmla="*/ 802498 w 3407361"/>
              <a:gd name="connsiteY122" fmla="*/ 838783 h 1322177"/>
              <a:gd name="connsiteX123" fmla="*/ 831073 w 3407361"/>
              <a:gd name="connsiteY123" fmla="*/ 848308 h 1322177"/>
              <a:gd name="connsiteX124" fmla="*/ 838217 w 3407361"/>
              <a:gd name="connsiteY124" fmla="*/ 893552 h 1322177"/>
              <a:gd name="connsiteX125" fmla="*/ 850123 w 3407361"/>
              <a:gd name="connsiteY125" fmla="*/ 931652 h 1322177"/>
              <a:gd name="connsiteX126" fmla="*/ 850123 w 3407361"/>
              <a:gd name="connsiteY126" fmla="*/ 948321 h 1322177"/>
              <a:gd name="connsiteX127" fmla="*/ 840598 w 3407361"/>
              <a:gd name="connsiteY127" fmla="*/ 964989 h 1322177"/>
              <a:gd name="connsiteX128" fmla="*/ 823930 w 3407361"/>
              <a:gd name="connsiteY128" fmla="*/ 974514 h 1322177"/>
              <a:gd name="connsiteX129" fmla="*/ 802498 w 3407361"/>
              <a:gd name="connsiteY129" fmla="*/ 979277 h 1322177"/>
              <a:gd name="connsiteX130" fmla="*/ 781067 w 3407361"/>
              <a:gd name="connsiteY130" fmla="*/ 979277 h 1322177"/>
              <a:gd name="connsiteX131" fmla="*/ 769161 w 3407361"/>
              <a:gd name="connsiteY131" fmla="*/ 988802 h 1322177"/>
              <a:gd name="connsiteX132" fmla="*/ 769161 w 3407361"/>
              <a:gd name="connsiteY132" fmla="*/ 988802 h 1322177"/>
              <a:gd name="connsiteX133" fmla="*/ 800117 w 3407361"/>
              <a:gd name="connsiteY133" fmla="*/ 991183 h 1322177"/>
              <a:gd name="connsiteX134" fmla="*/ 816786 w 3407361"/>
              <a:gd name="connsiteY134" fmla="*/ 1003089 h 1322177"/>
              <a:gd name="connsiteX135" fmla="*/ 838217 w 3407361"/>
              <a:gd name="connsiteY135" fmla="*/ 993564 h 1322177"/>
              <a:gd name="connsiteX136" fmla="*/ 833455 w 3407361"/>
              <a:gd name="connsiteY136" fmla="*/ 1014996 h 1322177"/>
              <a:gd name="connsiteX137" fmla="*/ 859648 w 3407361"/>
              <a:gd name="connsiteY137" fmla="*/ 1024521 h 1322177"/>
              <a:gd name="connsiteX138" fmla="*/ 888223 w 3407361"/>
              <a:gd name="connsiteY138" fmla="*/ 1014995 h 1322177"/>
              <a:gd name="connsiteX139" fmla="*/ 926324 w 3407361"/>
              <a:gd name="connsiteY139" fmla="*/ 1003089 h 1322177"/>
              <a:gd name="connsiteX140" fmla="*/ 942990 w 3407361"/>
              <a:gd name="connsiteY140" fmla="*/ 1034047 h 1322177"/>
              <a:gd name="connsiteX141" fmla="*/ 931086 w 3407361"/>
              <a:gd name="connsiteY141" fmla="*/ 1079290 h 1322177"/>
              <a:gd name="connsiteX142" fmla="*/ 902511 w 3407361"/>
              <a:gd name="connsiteY142" fmla="*/ 1084052 h 1322177"/>
              <a:gd name="connsiteX143" fmla="*/ 881080 w 3407361"/>
              <a:gd name="connsiteY143" fmla="*/ 1105483 h 1322177"/>
              <a:gd name="connsiteX144" fmla="*/ 842980 w 3407361"/>
              <a:gd name="connsiteY144" fmla="*/ 1119771 h 1322177"/>
              <a:gd name="connsiteX145" fmla="*/ 828692 w 3407361"/>
              <a:gd name="connsiteY145" fmla="*/ 1136439 h 1322177"/>
              <a:gd name="connsiteX146" fmla="*/ 812023 w 3407361"/>
              <a:gd name="connsiteY146" fmla="*/ 1157871 h 1322177"/>
              <a:gd name="connsiteX147" fmla="*/ 783448 w 3407361"/>
              <a:gd name="connsiteY147" fmla="*/ 1165014 h 1322177"/>
              <a:gd name="connsiteX148" fmla="*/ 766780 w 3407361"/>
              <a:gd name="connsiteY148" fmla="*/ 1172158 h 1322177"/>
              <a:gd name="connsiteX149" fmla="*/ 752492 w 3407361"/>
              <a:gd name="connsiteY149" fmla="*/ 1174539 h 1322177"/>
              <a:gd name="connsiteX150" fmla="*/ 745348 w 3407361"/>
              <a:gd name="connsiteY150" fmla="*/ 1160252 h 1322177"/>
              <a:gd name="connsiteX151" fmla="*/ 745348 w 3407361"/>
              <a:gd name="connsiteY151" fmla="*/ 1160252 h 1322177"/>
              <a:gd name="connsiteX152" fmla="*/ 735823 w 3407361"/>
              <a:gd name="connsiteY152" fmla="*/ 1186446 h 1322177"/>
              <a:gd name="connsiteX153" fmla="*/ 716773 w 3407361"/>
              <a:gd name="connsiteY153" fmla="*/ 1200733 h 1322177"/>
              <a:gd name="connsiteX154" fmla="*/ 700105 w 3407361"/>
              <a:gd name="connsiteY154" fmla="*/ 1207877 h 1322177"/>
              <a:gd name="connsiteX155" fmla="*/ 700105 w 3407361"/>
              <a:gd name="connsiteY155" fmla="*/ 1186446 h 1322177"/>
              <a:gd name="connsiteX156" fmla="*/ 688198 w 3407361"/>
              <a:gd name="connsiteY156" fmla="*/ 1165014 h 1322177"/>
              <a:gd name="connsiteX157" fmla="*/ 690580 w 3407361"/>
              <a:gd name="connsiteY157" fmla="*/ 1210258 h 1322177"/>
              <a:gd name="connsiteX158" fmla="*/ 678673 w 3407361"/>
              <a:gd name="connsiteY158" fmla="*/ 1226927 h 1322177"/>
              <a:gd name="connsiteX159" fmla="*/ 669148 w 3407361"/>
              <a:gd name="connsiteY159" fmla="*/ 1217402 h 1322177"/>
              <a:gd name="connsiteX160" fmla="*/ 647717 w 3407361"/>
              <a:gd name="connsiteY160" fmla="*/ 1210258 h 1322177"/>
              <a:gd name="connsiteX161" fmla="*/ 631048 w 3407361"/>
              <a:gd name="connsiteY161" fmla="*/ 1205496 h 1322177"/>
              <a:gd name="connsiteX162" fmla="*/ 614380 w 3407361"/>
              <a:gd name="connsiteY162" fmla="*/ 1234071 h 1322177"/>
              <a:gd name="connsiteX163" fmla="*/ 588186 w 3407361"/>
              <a:gd name="connsiteY163" fmla="*/ 1248358 h 1322177"/>
              <a:gd name="connsiteX164" fmla="*/ 566755 w 3407361"/>
              <a:gd name="connsiteY164" fmla="*/ 1274552 h 1322177"/>
              <a:gd name="connsiteX165" fmla="*/ 557230 w 3407361"/>
              <a:gd name="connsiteY165" fmla="*/ 1288840 h 1322177"/>
              <a:gd name="connsiteX166" fmla="*/ 545324 w 3407361"/>
              <a:gd name="connsiteY166" fmla="*/ 1307889 h 1322177"/>
              <a:gd name="connsiteX167" fmla="*/ 514367 w 3407361"/>
              <a:gd name="connsiteY167" fmla="*/ 1322177 h 1322177"/>
              <a:gd name="connsiteX168" fmla="*/ 488173 w 3407361"/>
              <a:gd name="connsiteY168" fmla="*/ 1310271 h 1322177"/>
              <a:gd name="connsiteX169" fmla="*/ 471505 w 3407361"/>
              <a:gd name="connsiteY169" fmla="*/ 1300746 h 1322177"/>
              <a:gd name="connsiteX170" fmla="*/ 452455 w 3407361"/>
              <a:gd name="connsiteY170" fmla="*/ 1295983 h 1322177"/>
              <a:gd name="connsiteX171" fmla="*/ 431023 w 3407361"/>
              <a:gd name="connsiteY171" fmla="*/ 1279314 h 1322177"/>
              <a:gd name="connsiteX172" fmla="*/ 431023 w 3407361"/>
              <a:gd name="connsiteY172" fmla="*/ 1279314 h 1322177"/>
              <a:gd name="connsiteX173" fmla="*/ 431023 w 3407361"/>
              <a:gd name="connsiteY173" fmla="*/ 1279314 h 1322177"/>
              <a:gd name="connsiteX174" fmla="*/ 397686 w 3407361"/>
              <a:gd name="connsiteY174" fmla="*/ 1241214 h 1322177"/>
              <a:gd name="connsiteX175" fmla="*/ 388161 w 3407361"/>
              <a:gd name="connsiteY175" fmla="*/ 1229308 h 1322177"/>
              <a:gd name="connsiteX176" fmla="*/ 378636 w 3407361"/>
              <a:gd name="connsiteY176" fmla="*/ 1231689 h 1322177"/>
              <a:gd name="connsiteX177" fmla="*/ 378636 w 3407361"/>
              <a:gd name="connsiteY177" fmla="*/ 1217402 h 1322177"/>
              <a:gd name="connsiteX178" fmla="*/ 373873 w 3407361"/>
              <a:gd name="connsiteY178" fmla="*/ 1203114 h 1322177"/>
              <a:gd name="connsiteX179" fmla="*/ 357205 w 3407361"/>
              <a:gd name="connsiteY179" fmla="*/ 1207877 h 1322177"/>
              <a:gd name="connsiteX180" fmla="*/ 350061 w 3407361"/>
              <a:gd name="connsiteY180" fmla="*/ 1186446 h 1322177"/>
              <a:gd name="connsiteX181" fmla="*/ 335773 w 3407361"/>
              <a:gd name="connsiteY181" fmla="*/ 1167396 h 1322177"/>
              <a:gd name="connsiteX182" fmla="*/ 350061 w 3407361"/>
              <a:gd name="connsiteY182" fmla="*/ 1155489 h 1322177"/>
              <a:gd name="connsiteX183" fmla="*/ 342917 w 3407361"/>
              <a:gd name="connsiteY183" fmla="*/ 1131677 h 1322177"/>
              <a:gd name="connsiteX184" fmla="*/ 326248 w 3407361"/>
              <a:gd name="connsiteY184" fmla="*/ 1119771 h 1322177"/>
              <a:gd name="connsiteX185" fmla="*/ 333392 w 3407361"/>
              <a:gd name="connsiteY185" fmla="*/ 1103102 h 1322177"/>
              <a:gd name="connsiteX186" fmla="*/ 345298 w 3407361"/>
              <a:gd name="connsiteY186" fmla="*/ 1105483 h 1322177"/>
              <a:gd name="connsiteX187" fmla="*/ 373873 w 3407361"/>
              <a:gd name="connsiteY187" fmla="*/ 1110246 h 1322177"/>
              <a:gd name="connsiteX188" fmla="*/ 371492 w 3407361"/>
              <a:gd name="connsiteY188" fmla="*/ 1086433 h 1322177"/>
              <a:gd name="connsiteX189" fmla="*/ 397686 w 3407361"/>
              <a:gd name="connsiteY189" fmla="*/ 1067383 h 1322177"/>
              <a:gd name="connsiteX190" fmla="*/ 402449 w 3407361"/>
              <a:gd name="connsiteY190" fmla="*/ 1010233 h 1322177"/>
              <a:gd name="connsiteX191" fmla="*/ 364348 w 3407361"/>
              <a:gd name="connsiteY191" fmla="*/ 969752 h 1322177"/>
              <a:gd name="connsiteX192" fmla="*/ 345298 w 3407361"/>
              <a:gd name="connsiteY192" fmla="*/ 934033 h 1322177"/>
              <a:gd name="connsiteX193" fmla="*/ 307198 w 3407361"/>
              <a:gd name="connsiteY193" fmla="*/ 900696 h 1322177"/>
              <a:gd name="connsiteX194" fmla="*/ 302436 w 3407361"/>
              <a:gd name="connsiteY194" fmla="*/ 834021 h 1322177"/>
              <a:gd name="connsiteX195" fmla="*/ 321486 w 3407361"/>
              <a:gd name="connsiteY195" fmla="*/ 805446 h 1322177"/>
              <a:gd name="connsiteX196" fmla="*/ 321486 w 3407361"/>
              <a:gd name="connsiteY196" fmla="*/ 805446 h 1322177"/>
              <a:gd name="connsiteX197" fmla="*/ 304817 w 3407361"/>
              <a:gd name="connsiteY197" fmla="*/ 769727 h 1322177"/>
              <a:gd name="connsiteX198" fmla="*/ 283386 w 3407361"/>
              <a:gd name="connsiteY198" fmla="*/ 755439 h 1322177"/>
              <a:gd name="connsiteX199" fmla="*/ 276242 w 3407361"/>
              <a:gd name="connsiteY199" fmla="*/ 738771 h 1322177"/>
              <a:gd name="connsiteX200" fmla="*/ 259573 w 3407361"/>
              <a:gd name="connsiteY200" fmla="*/ 717339 h 1322177"/>
              <a:gd name="connsiteX201" fmla="*/ 240523 w 3407361"/>
              <a:gd name="connsiteY201" fmla="*/ 693527 h 1322177"/>
              <a:gd name="connsiteX202" fmla="*/ 214330 w 3407361"/>
              <a:gd name="connsiteY202" fmla="*/ 684002 h 1322177"/>
              <a:gd name="connsiteX203" fmla="*/ 138130 w 3407361"/>
              <a:gd name="connsiteY203" fmla="*/ 605421 h 1322177"/>
              <a:gd name="connsiteX204" fmla="*/ 71455 w 3407361"/>
              <a:gd name="connsiteY204" fmla="*/ 493502 h 1322177"/>
              <a:gd name="connsiteX205" fmla="*/ 59548 w 3407361"/>
              <a:gd name="connsiteY205" fmla="*/ 436352 h 1322177"/>
              <a:gd name="connsiteX206" fmla="*/ 28592 w 3407361"/>
              <a:gd name="connsiteY206" fmla="*/ 386346 h 1322177"/>
              <a:gd name="connsiteX207" fmla="*/ 28592 w 3407361"/>
              <a:gd name="connsiteY207" fmla="*/ 355389 h 1322177"/>
              <a:gd name="connsiteX208" fmla="*/ 9542 w 3407361"/>
              <a:gd name="connsiteY208" fmla="*/ 305383 h 1322177"/>
              <a:gd name="connsiteX209" fmla="*/ 11923 w 3407361"/>
              <a:gd name="connsiteY209" fmla="*/ 272046 h 1322177"/>
              <a:gd name="connsiteX210" fmla="*/ 4780 w 3407361"/>
              <a:gd name="connsiteY210" fmla="*/ 229183 h 1322177"/>
              <a:gd name="connsiteX211" fmla="*/ 11922 w 3407361"/>
              <a:gd name="connsiteY211" fmla="*/ 202989 h 1322177"/>
              <a:gd name="connsiteX212" fmla="*/ 19066 w 3407361"/>
              <a:gd name="connsiteY212" fmla="*/ 167271 h 1322177"/>
              <a:gd name="connsiteX213" fmla="*/ 9541 w 3407361"/>
              <a:gd name="connsiteY213" fmla="*/ 112502 h 1322177"/>
              <a:gd name="connsiteX214" fmla="*/ 17 w 3407361"/>
              <a:gd name="connsiteY214" fmla="*/ 81546 h 1322177"/>
              <a:gd name="connsiteX215" fmla="*/ 26210 w 3407361"/>
              <a:gd name="connsiteY215" fmla="*/ 62496 h 1322177"/>
              <a:gd name="connsiteX216" fmla="*/ 35736 w 3407361"/>
              <a:gd name="connsiteY216" fmla="*/ 10108 h 1322177"/>
              <a:gd name="connsiteX217" fmla="*/ 3407361 w 3407361"/>
              <a:gd name="connsiteY217" fmla="*/ 0 h 1322177"/>
              <a:gd name="connsiteX218" fmla="*/ 3395185 w 3407361"/>
              <a:gd name="connsiteY218" fmla="*/ 850419 h 1322177"/>
              <a:gd name="connsiteX0" fmla="*/ 3395185 w 3407361"/>
              <a:gd name="connsiteY0" fmla="*/ 850419 h 1322177"/>
              <a:gd name="connsiteX1" fmla="*/ 3312379 w 3407361"/>
              <a:gd name="connsiteY1" fmla="*/ 890003 h 1322177"/>
              <a:gd name="connsiteX2" fmla="*/ 3139850 w 3407361"/>
              <a:gd name="connsiteY2" fmla="*/ 898630 h 1322177"/>
              <a:gd name="connsiteX3" fmla="*/ 2846552 w 3407361"/>
              <a:gd name="connsiteY3" fmla="*/ 907256 h 1322177"/>
              <a:gd name="connsiteX4" fmla="*/ 2544628 w 3407361"/>
              <a:gd name="connsiteY4" fmla="*/ 907256 h 1322177"/>
              <a:gd name="connsiteX5" fmla="*/ 2346220 w 3407361"/>
              <a:gd name="connsiteY5" fmla="*/ 933135 h 1322177"/>
              <a:gd name="connsiteX6" fmla="*/ 2173692 w 3407361"/>
              <a:gd name="connsiteY6" fmla="*/ 976267 h 1322177"/>
              <a:gd name="connsiteX7" fmla="*/ 2033605 w 3407361"/>
              <a:gd name="connsiteY7" fmla="*/ 974514 h 1322177"/>
              <a:gd name="connsiteX8" fmla="*/ 1995505 w 3407361"/>
              <a:gd name="connsiteY8" fmla="*/ 943558 h 1322177"/>
              <a:gd name="connsiteX9" fmla="*/ 1962167 w 3407361"/>
              <a:gd name="connsiteY9" fmla="*/ 914983 h 1322177"/>
              <a:gd name="connsiteX10" fmla="*/ 1921686 w 3407361"/>
              <a:gd name="connsiteY10" fmla="*/ 893552 h 1322177"/>
              <a:gd name="connsiteX11" fmla="*/ 1905017 w 3407361"/>
              <a:gd name="connsiteY11" fmla="*/ 888789 h 1322177"/>
              <a:gd name="connsiteX12" fmla="*/ 1905017 w 3407361"/>
              <a:gd name="connsiteY12" fmla="*/ 888789 h 1322177"/>
              <a:gd name="connsiteX13" fmla="*/ 1933592 w 3407361"/>
              <a:gd name="connsiteY13" fmla="*/ 881646 h 1322177"/>
              <a:gd name="connsiteX14" fmla="*/ 1952642 w 3407361"/>
              <a:gd name="connsiteY14" fmla="*/ 874502 h 1322177"/>
              <a:gd name="connsiteX15" fmla="*/ 1933592 w 3407361"/>
              <a:gd name="connsiteY15" fmla="*/ 864977 h 1322177"/>
              <a:gd name="connsiteX16" fmla="*/ 1900255 w 3407361"/>
              <a:gd name="connsiteY16" fmla="*/ 855452 h 1322177"/>
              <a:gd name="connsiteX17" fmla="*/ 1871680 w 3407361"/>
              <a:gd name="connsiteY17" fmla="*/ 841164 h 1322177"/>
              <a:gd name="connsiteX18" fmla="*/ 1840723 w 3407361"/>
              <a:gd name="connsiteY18" fmla="*/ 824496 h 1322177"/>
              <a:gd name="connsiteX19" fmla="*/ 1819292 w 3407361"/>
              <a:gd name="connsiteY19" fmla="*/ 810208 h 1322177"/>
              <a:gd name="connsiteX20" fmla="*/ 1814530 w 3407361"/>
              <a:gd name="connsiteY20" fmla="*/ 791158 h 1322177"/>
              <a:gd name="connsiteX21" fmla="*/ 1843105 w 3407361"/>
              <a:gd name="connsiteY21" fmla="*/ 800683 h 1322177"/>
              <a:gd name="connsiteX22" fmla="*/ 1843105 w 3407361"/>
              <a:gd name="connsiteY22" fmla="*/ 800683 h 1322177"/>
              <a:gd name="connsiteX23" fmla="*/ 1871680 w 3407361"/>
              <a:gd name="connsiteY23" fmla="*/ 803064 h 1322177"/>
              <a:gd name="connsiteX24" fmla="*/ 1916923 w 3407361"/>
              <a:gd name="connsiteY24" fmla="*/ 812589 h 1322177"/>
              <a:gd name="connsiteX25" fmla="*/ 1916923 w 3407361"/>
              <a:gd name="connsiteY25" fmla="*/ 812589 h 1322177"/>
              <a:gd name="connsiteX26" fmla="*/ 1897873 w 3407361"/>
              <a:gd name="connsiteY26" fmla="*/ 781633 h 1322177"/>
              <a:gd name="connsiteX27" fmla="*/ 1862155 w 3407361"/>
              <a:gd name="connsiteY27" fmla="*/ 788777 h 1322177"/>
              <a:gd name="connsiteX28" fmla="*/ 1838342 w 3407361"/>
              <a:gd name="connsiteY28" fmla="*/ 781633 h 1322177"/>
              <a:gd name="connsiteX29" fmla="*/ 1812148 w 3407361"/>
              <a:gd name="connsiteY29" fmla="*/ 779252 h 1322177"/>
              <a:gd name="connsiteX30" fmla="*/ 1785955 w 3407361"/>
              <a:gd name="connsiteY30" fmla="*/ 788777 h 1322177"/>
              <a:gd name="connsiteX31" fmla="*/ 1757380 w 3407361"/>
              <a:gd name="connsiteY31" fmla="*/ 795921 h 1322177"/>
              <a:gd name="connsiteX32" fmla="*/ 1728805 w 3407361"/>
              <a:gd name="connsiteY32" fmla="*/ 795921 h 1322177"/>
              <a:gd name="connsiteX33" fmla="*/ 1702611 w 3407361"/>
              <a:gd name="connsiteY33" fmla="*/ 781633 h 1322177"/>
              <a:gd name="connsiteX34" fmla="*/ 1678798 w 3407361"/>
              <a:gd name="connsiteY34" fmla="*/ 793539 h 1322177"/>
              <a:gd name="connsiteX35" fmla="*/ 1664511 w 3407361"/>
              <a:gd name="connsiteY35" fmla="*/ 788777 h 1322177"/>
              <a:gd name="connsiteX36" fmla="*/ 1628792 w 3407361"/>
              <a:gd name="connsiteY36" fmla="*/ 795921 h 1322177"/>
              <a:gd name="connsiteX37" fmla="*/ 1593073 w 3407361"/>
              <a:gd name="connsiteY37" fmla="*/ 795921 h 1322177"/>
              <a:gd name="connsiteX38" fmla="*/ 1569261 w 3407361"/>
              <a:gd name="connsiteY38" fmla="*/ 791158 h 1322177"/>
              <a:gd name="connsiteX39" fmla="*/ 1547830 w 3407361"/>
              <a:gd name="connsiteY39" fmla="*/ 776871 h 1322177"/>
              <a:gd name="connsiteX40" fmla="*/ 1547830 w 3407361"/>
              <a:gd name="connsiteY40" fmla="*/ 762583 h 1322177"/>
              <a:gd name="connsiteX41" fmla="*/ 1524017 w 3407361"/>
              <a:gd name="connsiteY41" fmla="*/ 798302 h 1322177"/>
              <a:gd name="connsiteX42" fmla="*/ 1528780 w 3407361"/>
              <a:gd name="connsiteY42" fmla="*/ 819733 h 1322177"/>
              <a:gd name="connsiteX43" fmla="*/ 1533542 w 3407361"/>
              <a:gd name="connsiteY43" fmla="*/ 836402 h 1322177"/>
              <a:gd name="connsiteX44" fmla="*/ 1578786 w 3407361"/>
              <a:gd name="connsiteY44" fmla="*/ 822114 h 1322177"/>
              <a:gd name="connsiteX45" fmla="*/ 1614505 w 3407361"/>
              <a:gd name="connsiteY45" fmla="*/ 819733 h 1322177"/>
              <a:gd name="connsiteX46" fmla="*/ 1654986 w 3407361"/>
              <a:gd name="connsiteY46" fmla="*/ 812589 h 1322177"/>
              <a:gd name="connsiteX47" fmla="*/ 1676417 w 3407361"/>
              <a:gd name="connsiteY47" fmla="*/ 812589 h 1322177"/>
              <a:gd name="connsiteX48" fmla="*/ 1702611 w 3407361"/>
              <a:gd name="connsiteY48" fmla="*/ 810208 h 1322177"/>
              <a:gd name="connsiteX49" fmla="*/ 1728805 w 3407361"/>
              <a:gd name="connsiteY49" fmla="*/ 826877 h 1322177"/>
              <a:gd name="connsiteX50" fmla="*/ 1750236 w 3407361"/>
              <a:gd name="connsiteY50" fmla="*/ 826877 h 1322177"/>
              <a:gd name="connsiteX51" fmla="*/ 1781192 w 3407361"/>
              <a:gd name="connsiteY51" fmla="*/ 836402 h 1322177"/>
              <a:gd name="connsiteX52" fmla="*/ 1795480 w 3407361"/>
              <a:gd name="connsiteY52" fmla="*/ 845927 h 1322177"/>
              <a:gd name="connsiteX53" fmla="*/ 1795480 w 3407361"/>
              <a:gd name="connsiteY53" fmla="*/ 864977 h 1322177"/>
              <a:gd name="connsiteX54" fmla="*/ 1724042 w 3407361"/>
              <a:gd name="connsiteY54" fmla="*/ 862596 h 1322177"/>
              <a:gd name="connsiteX55" fmla="*/ 1635936 w 3407361"/>
              <a:gd name="connsiteY55" fmla="*/ 872121 h 1322177"/>
              <a:gd name="connsiteX56" fmla="*/ 1550211 w 3407361"/>
              <a:gd name="connsiteY56" fmla="*/ 879264 h 1322177"/>
              <a:gd name="connsiteX57" fmla="*/ 1440673 w 3407361"/>
              <a:gd name="connsiteY57" fmla="*/ 903077 h 1322177"/>
              <a:gd name="connsiteX58" fmla="*/ 1340661 w 3407361"/>
              <a:gd name="connsiteY58" fmla="*/ 931652 h 1322177"/>
              <a:gd name="connsiteX59" fmla="*/ 1252555 w 3407361"/>
              <a:gd name="connsiteY59" fmla="*/ 974514 h 1322177"/>
              <a:gd name="connsiteX60" fmla="*/ 1193023 w 3407361"/>
              <a:gd name="connsiteY60" fmla="*/ 1007852 h 1322177"/>
              <a:gd name="connsiteX61" fmla="*/ 1157305 w 3407361"/>
              <a:gd name="connsiteY61" fmla="*/ 1029283 h 1322177"/>
              <a:gd name="connsiteX62" fmla="*/ 1069196 w 3407361"/>
              <a:gd name="connsiteY62" fmla="*/ 1057859 h 1322177"/>
              <a:gd name="connsiteX63" fmla="*/ 1043004 w 3407361"/>
              <a:gd name="connsiteY63" fmla="*/ 1065002 h 1322177"/>
              <a:gd name="connsiteX64" fmla="*/ 1035861 w 3407361"/>
              <a:gd name="connsiteY64" fmla="*/ 1045952 h 1322177"/>
              <a:gd name="connsiteX65" fmla="*/ 1031099 w 3407361"/>
              <a:gd name="connsiteY65" fmla="*/ 1029283 h 1322177"/>
              <a:gd name="connsiteX66" fmla="*/ 1040624 w 3407361"/>
              <a:gd name="connsiteY66" fmla="*/ 1024520 h 1322177"/>
              <a:gd name="connsiteX67" fmla="*/ 1059673 w 3407361"/>
              <a:gd name="connsiteY67" fmla="*/ 1017378 h 1322177"/>
              <a:gd name="connsiteX68" fmla="*/ 1069198 w 3407361"/>
              <a:gd name="connsiteY68" fmla="*/ 1024521 h 1322177"/>
              <a:gd name="connsiteX69" fmla="*/ 1085867 w 3407361"/>
              <a:gd name="connsiteY69" fmla="*/ 1022139 h 1322177"/>
              <a:gd name="connsiteX70" fmla="*/ 1083486 w 3407361"/>
              <a:gd name="connsiteY70" fmla="*/ 1003089 h 1322177"/>
              <a:gd name="connsiteX71" fmla="*/ 1083486 w 3407361"/>
              <a:gd name="connsiteY71" fmla="*/ 1003089 h 1322177"/>
              <a:gd name="connsiteX72" fmla="*/ 1093011 w 3407361"/>
              <a:gd name="connsiteY72" fmla="*/ 974514 h 1322177"/>
              <a:gd name="connsiteX73" fmla="*/ 1112061 w 3407361"/>
              <a:gd name="connsiteY73" fmla="*/ 964989 h 1322177"/>
              <a:gd name="connsiteX74" fmla="*/ 1090630 w 3407361"/>
              <a:gd name="connsiteY74" fmla="*/ 967371 h 1322177"/>
              <a:gd name="connsiteX75" fmla="*/ 1047767 w 3407361"/>
              <a:gd name="connsiteY75" fmla="*/ 976896 h 1322177"/>
              <a:gd name="connsiteX76" fmla="*/ 1026336 w 3407361"/>
              <a:gd name="connsiteY76" fmla="*/ 969752 h 1322177"/>
              <a:gd name="connsiteX77" fmla="*/ 997761 w 3407361"/>
              <a:gd name="connsiteY77" fmla="*/ 969752 h 1322177"/>
              <a:gd name="connsiteX78" fmla="*/ 988236 w 3407361"/>
              <a:gd name="connsiteY78" fmla="*/ 960227 h 1322177"/>
              <a:gd name="connsiteX79" fmla="*/ 1012048 w 3407361"/>
              <a:gd name="connsiteY79" fmla="*/ 948321 h 1322177"/>
              <a:gd name="connsiteX80" fmla="*/ 1062055 w 3407361"/>
              <a:gd name="connsiteY80" fmla="*/ 936414 h 1322177"/>
              <a:gd name="connsiteX81" fmla="*/ 1093011 w 3407361"/>
              <a:gd name="connsiteY81" fmla="*/ 929271 h 1322177"/>
              <a:gd name="connsiteX82" fmla="*/ 1116823 w 3407361"/>
              <a:gd name="connsiteY82" fmla="*/ 912602 h 1322177"/>
              <a:gd name="connsiteX83" fmla="*/ 1195405 w 3407361"/>
              <a:gd name="connsiteY83" fmla="*/ 895933 h 1322177"/>
              <a:gd name="connsiteX84" fmla="*/ 1214455 w 3407361"/>
              <a:gd name="connsiteY84" fmla="*/ 884027 h 1322177"/>
              <a:gd name="connsiteX85" fmla="*/ 1183498 w 3407361"/>
              <a:gd name="connsiteY85" fmla="*/ 879264 h 1322177"/>
              <a:gd name="connsiteX86" fmla="*/ 1114442 w 3407361"/>
              <a:gd name="connsiteY86" fmla="*/ 895933 h 1322177"/>
              <a:gd name="connsiteX87" fmla="*/ 1071580 w 3407361"/>
              <a:gd name="connsiteY87" fmla="*/ 907839 h 1322177"/>
              <a:gd name="connsiteX88" fmla="*/ 1047767 w 3407361"/>
              <a:gd name="connsiteY88" fmla="*/ 924508 h 1322177"/>
              <a:gd name="connsiteX89" fmla="*/ 1004905 w 3407361"/>
              <a:gd name="connsiteY89" fmla="*/ 931652 h 1322177"/>
              <a:gd name="connsiteX90" fmla="*/ 983473 w 3407361"/>
              <a:gd name="connsiteY90" fmla="*/ 926889 h 1322177"/>
              <a:gd name="connsiteX91" fmla="*/ 959661 w 3407361"/>
              <a:gd name="connsiteY91" fmla="*/ 931652 h 1322177"/>
              <a:gd name="connsiteX92" fmla="*/ 940611 w 3407361"/>
              <a:gd name="connsiteY92" fmla="*/ 917364 h 1322177"/>
              <a:gd name="connsiteX93" fmla="*/ 919180 w 3407361"/>
              <a:gd name="connsiteY93" fmla="*/ 910221 h 1322177"/>
              <a:gd name="connsiteX94" fmla="*/ 888223 w 3407361"/>
              <a:gd name="connsiteY94" fmla="*/ 910221 h 1322177"/>
              <a:gd name="connsiteX95" fmla="*/ 869173 w 3407361"/>
              <a:gd name="connsiteY95" fmla="*/ 917364 h 1322177"/>
              <a:gd name="connsiteX96" fmla="*/ 869173 w 3407361"/>
              <a:gd name="connsiteY96" fmla="*/ 898314 h 1322177"/>
              <a:gd name="connsiteX97" fmla="*/ 862030 w 3407361"/>
              <a:gd name="connsiteY97" fmla="*/ 872121 h 1322177"/>
              <a:gd name="connsiteX98" fmla="*/ 854886 w 3407361"/>
              <a:gd name="connsiteY98" fmla="*/ 841164 h 1322177"/>
              <a:gd name="connsiteX99" fmla="*/ 859648 w 3407361"/>
              <a:gd name="connsiteY99" fmla="*/ 812589 h 1322177"/>
              <a:gd name="connsiteX100" fmla="*/ 873936 w 3407361"/>
              <a:gd name="connsiteY100" fmla="*/ 791158 h 1322177"/>
              <a:gd name="connsiteX101" fmla="*/ 842980 w 3407361"/>
              <a:gd name="connsiteY101" fmla="*/ 817352 h 1322177"/>
              <a:gd name="connsiteX102" fmla="*/ 816786 w 3407361"/>
              <a:gd name="connsiteY102" fmla="*/ 817352 h 1322177"/>
              <a:gd name="connsiteX103" fmla="*/ 783448 w 3407361"/>
              <a:gd name="connsiteY103" fmla="*/ 819733 h 1322177"/>
              <a:gd name="connsiteX104" fmla="*/ 754873 w 3407361"/>
              <a:gd name="connsiteY104" fmla="*/ 812589 h 1322177"/>
              <a:gd name="connsiteX105" fmla="*/ 731061 w 3407361"/>
              <a:gd name="connsiteY105" fmla="*/ 791158 h 1322177"/>
              <a:gd name="connsiteX106" fmla="*/ 707248 w 3407361"/>
              <a:gd name="connsiteY106" fmla="*/ 784014 h 1322177"/>
              <a:gd name="connsiteX107" fmla="*/ 662005 w 3407361"/>
              <a:gd name="connsiteY107" fmla="*/ 791158 h 1322177"/>
              <a:gd name="connsiteX108" fmla="*/ 619142 w 3407361"/>
              <a:gd name="connsiteY108" fmla="*/ 798302 h 1322177"/>
              <a:gd name="connsiteX109" fmla="*/ 573898 w 3407361"/>
              <a:gd name="connsiteY109" fmla="*/ 805446 h 1322177"/>
              <a:gd name="connsiteX110" fmla="*/ 554848 w 3407361"/>
              <a:gd name="connsiteY110" fmla="*/ 793539 h 1322177"/>
              <a:gd name="connsiteX111" fmla="*/ 550086 w 3407361"/>
              <a:gd name="connsiteY111" fmla="*/ 776871 h 1322177"/>
              <a:gd name="connsiteX112" fmla="*/ 540561 w 3407361"/>
              <a:gd name="connsiteY112" fmla="*/ 753058 h 1322177"/>
              <a:gd name="connsiteX113" fmla="*/ 540561 w 3407361"/>
              <a:gd name="connsiteY113" fmla="*/ 753058 h 1322177"/>
              <a:gd name="connsiteX114" fmla="*/ 545323 w 3407361"/>
              <a:gd name="connsiteY114" fmla="*/ 805446 h 1322177"/>
              <a:gd name="connsiteX115" fmla="*/ 559611 w 3407361"/>
              <a:gd name="connsiteY115" fmla="*/ 822114 h 1322177"/>
              <a:gd name="connsiteX116" fmla="*/ 609617 w 3407361"/>
              <a:gd name="connsiteY116" fmla="*/ 826877 h 1322177"/>
              <a:gd name="connsiteX117" fmla="*/ 659623 w 3407361"/>
              <a:gd name="connsiteY117" fmla="*/ 814971 h 1322177"/>
              <a:gd name="connsiteX118" fmla="*/ 692961 w 3407361"/>
              <a:gd name="connsiteY118" fmla="*/ 810208 h 1322177"/>
              <a:gd name="connsiteX119" fmla="*/ 723917 w 3407361"/>
              <a:gd name="connsiteY119" fmla="*/ 817352 h 1322177"/>
              <a:gd name="connsiteX120" fmla="*/ 740586 w 3407361"/>
              <a:gd name="connsiteY120" fmla="*/ 843546 h 1322177"/>
              <a:gd name="connsiteX121" fmla="*/ 766780 w 3407361"/>
              <a:gd name="connsiteY121" fmla="*/ 843546 h 1322177"/>
              <a:gd name="connsiteX122" fmla="*/ 802498 w 3407361"/>
              <a:gd name="connsiteY122" fmla="*/ 838783 h 1322177"/>
              <a:gd name="connsiteX123" fmla="*/ 831073 w 3407361"/>
              <a:gd name="connsiteY123" fmla="*/ 848308 h 1322177"/>
              <a:gd name="connsiteX124" fmla="*/ 838217 w 3407361"/>
              <a:gd name="connsiteY124" fmla="*/ 893552 h 1322177"/>
              <a:gd name="connsiteX125" fmla="*/ 850123 w 3407361"/>
              <a:gd name="connsiteY125" fmla="*/ 931652 h 1322177"/>
              <a:gd name="connsiteX126" fmla="*/ 850123 w 3407361"/>
              <a:gd name="connsiteY126" fmla="*/ 948321 h 1322177"/>
              <a:gd name="connsiteX127" fmla="*/ 840598 w 3407361"/>
              <a:gd name="connsiteY127" fmla="*/ 964989 h 1322177"/>
              <a:gd name="connsiteX128" fmla="*/ 823930 w 3407361"/>
              <a:gd name="connsiteY128" fmla="*/ 974514 h 1322177"/>
              <a:gd name="connsiteX129" fmla="*/ 802498 w 3407361"/>
              <a:gd name="connsiteY129" fmla="*/ 979277 h 1322177"/>
              <a:gd name="connsiteX130" fmla="*/ 781067 w 3407361"/>
              <a:gd name="connsiteY130" fmla="*/ 979277 h 1322177"/>
              <a:gd name="connsiteX131" fmla="*/ 769161 w 3407361"/>
              <a:gd name="connsiteY131" fmla="*/ 988802 h 1322177"/>
              <a:gd name="connsiteX132" fmla="*/ 769161 w 3407361"/>
              <a:gd name="connsiteY132" fmla="*/ 988802 h 1322177"/>
              <a:gd name="connsiteX133" fmla="*/ 800117 w 3407361"/>
              <a:gd name="connsiteY133" fmla="*/ 991183 h 1322177"/>
              <a:gd name="connsiteX134" fmla="*/ 816786 w 3407361"/>
              <a:gd name="connsiteY134" fmla="*/ 1003089 h 1322177"/>
              <a:gd name="connsiteX135" fmla="*/ 838217 w 3407361"/>
              <a:gd name="connsiteY135" fmla="*/ 993564 h 1322177"/>
              <a:gd name="connsiteX136" fmla="*/ 833455 w 3407361"/>
              <a:gd name="connsiteY136" fmla="*/ 1014996 h 1322177"/>
              <a:gd name="connsiteX137" fmla="*/ 859648 w 3407361"/>
              <a:gd name="connsiteY137" fmla="*/ 1024521 h 1322177"/>
              <a:gd name="connsiteX138" fmla="*/ 888223 w 3407361"/>
              <a:gd name="connsiteY138" fmla="*/ 1014995 h 1322177"/>
              <a:gd name="connsiteX139" fmla="*/ 926324 w 3407361"/>
              <a:gd name="connsiteY139" fmla="*/ 1003089 h 1322177"/>
              <a:gd name="connsiteX140" fmla="*/ 942990 w 3407361"/>
              <a:gd name="connsiteY140" fmla="*/ 1034047 h 1322177"/>
              <a:gd name="connsiteX141" fmla="*/ 931086 w 3407361"/>
              <a:gd name="connsiteY141" fmla="*/ 1079290 h 1322177"/>
              <a:gd name="connsiteX142" fmla="*/ 902511 w 3407361"/>
              <a:gd name="connsiteY142" fmla="*/ 1084052 h 1322177"/>
              <a:gd name="connsiteX143" fmla="*/ 881080 w 3407361"/>
              <a:gd name="connsiteY143" fmla="*/ 1105483 h 1322177"/>
              <a:gd name="connsiteX144" fmla="*/ 842980 w 3407361"/>
              <a:gd name="connsiteY144" fmla="*/ 1119771 h 1322177"/>
              <a:gd name="connsiteX145" fmla="*/ 828692 w 3407361"/>
              <a:gd name="connsiteY145" fmla="*/ 1136439 h 1322177"/>
              <a:gd name="connsiteX146" fmla="*/ 812023 w 3407361"/>
              <a:gd name="connsiteY146" fmla="*/ 1157871 h 1322177"/>
              <a:gd name="connsiteX147" fmla="*/ 783448 w 3407361"/>
              <a:gd name="connsiteY147" fmla="*/ 1165014 h 1322177"/>
              <a:gd name="connsiteX148" fmla="*/ 766780 w 3407361"/>
              <a:gd name="connsiteY148" fmla="*/ 1172158 h 1322177"/>
              <a:gd name="connsiteX149" fmla="*/ 752492 w 3407361"/>
              <a:gd name="connsiteY149" fmla="*/ 1174539 h 1322177"/>
              <a:gd name="connsiteX150" fmla="*/ 745348 w 3407361"/>
              <a:gd name="connsiteY150" fmla="*/ 1160252 h 1322177"/>
              <a:gd name="connsiteX151" fmla="*/ 745348 w 3407361"/>
              <a:gd name="connsiteY151" fmla="*/ 1160252 h 1322177"/>
              <a:gd name="connsiteX152" fmla="*/ 735823 w 3407361"/>
              <a:gd name="connsiteY152" fmla="*/ 1186446 h 1322177"/>
              <a:gd name="connsiteX153" fmla="*/ 716773 w 3407361"/>
              <a:gd name="connsiteY153" fmla="*/ 1200733 h 1322177"/>
              <a:gd name="connsiteX154" fmla="*/ 700105 w 3407361"/>
              <a:gd name="connsiteY154" fmla="*/ 1207877 h 1322177"/>
              <a:gd name="connsiteX155" fmla="*/ 700105 w 3407361"/>
              <a:gd name="connsiteY155" fmla="*/ 1186446 h 1322177"/>
              <a:gd name="connsiteX156" fmla="*/ 692961 w 3407361"/>
              <a:gd name="connsiteY156" fmla="*/ 1181683 h 1322177"/>
              <a:gd name="connsiteX157" fmla="*/ 690580 w 3407361"/>
              <a:gd name="connsiteY157" fmla="*/ 1210258 h 1322177"/>
              <a:gd name="connsiteX158" fmla="*/ 678673 w 3407361"/>
              <a:gd name="connsiteY158" fmla="*/ 1226927 h 1322177"/>
              <a:gd name="connsiteX159" fmla="*/ 669148 w 3407361"/>
              <a:gd name="connsiteY159" fmla="*/ 1217402 h 1322177"/>
              <a:gd name="connsiteX160" fmla="*/ 647717 w 3407361"/>
              <a:gd name="connsiteY160" fmla="*/ 1210258 h 1322177"/>
              <a:gd name="connsiteX161" fmla="*/ 631048 w 3407361"/>
              <a:gd name="connsiteY161" fmla="*/ 1205496 h 1322177"/>
              <a:gd name="connsiteX162" fmla="*/ 614380 w 3407361"/>
              <a:gd name="connsiteY162" fmla="*/ 1234071 h 1322177"/>
              <a:gd name="connsiteX163" fmla="*/ 588186 w 3407361"/>
              <a:gd name="connsiteY163" fmla="*/ 1248358 h 1322177"/>
              <a:gd name="connsiteX164" fmla="*/ 566755 w 3407361"/>
              <a:gd name="connsiteY164" fmla="*/ 1274552 h 1322177"/>
              <a:gd name="connsiteX165" fmla="*/ 557230 w 3407361"/>
              <a:gd name="connsiteY165" fmla="*/ 1288840 h 1322177"/>
              <a:gd name="connsiteX166" fmla="*/ 545324 w 3407361"/>
              <a:gd name="connsiteY166" fmla="*/ 1307889 h 1322177"/>
              <a:gd name="connsiteX167" fmla="*/ 514367 w 3407361"/>
              <a:gd name="connsiteY167" fmla="*/ 1322177 h 1322177"/>
              <a:gd name="connsiteX168" fmla="*/ 488173 w 3407361"/>
              <a:gd name="connsiteY168" fmla="*/ 1310271 h 1322177"/>
              <a:gd name="connsiteX169" fmla="*/ 471505 w 3407361"/>
              <a:gd name="connsiteY169" fmla="*/ 1300746 h 1322177"/>
              <a:gd name="connsiteX170" fmla="*/ 452455 w 3407361"/>
              <a:gd name="connsiteY170" fmla="*/ 1295983 h 1322177"/>
              <a:gd name="connsiteX171" fmla="*/ 431023 w 3407361"/>
              <a:gd name="connsiteY171" fmla="*/ 1279314 h 1322177"/>
              <a:gd name="connsiteX172" fmla="*/ 431023 w 3407361"/>
              <a:gd name="connsiteY172" fmla="*/ 1279314 h 1322177"/>
              <a:gd name="connsiteX173" fmla="*/ 431023 w 3407361"/>
              <a:gd name="connsiteY173" fmla="*/ 1279314 h 1322177"/>
              <a:gd name="connsiteX174" fmla="*/ 397686 w 3407361"/>
              <a:gd name="connsiteY174" fmla="*/ 1241214 h 1322177"/>
              <a:gd name="connsiteX175" fmla="*/ 388161 w 3407361"/>
              <a:gd name="connsiteY175" fmla="*/ 1229308 h 1322177"/>
              <a:gd name="connsiteX176" fmla="*/ 378636 w 3407361"/>
              <a:gd name="connsiteY176" fmla="*/ 1231689 h 1322177"/>
              <a:gd name="connsiteX177" fmla="*/ 378636 w 3407361"/>
              <a:gd name="connsiteY177" fmla="*/ 1217402 h 1322177"/>
              <a:gd name="connsiteX178" fmla="*/ 373873 w 3407361"/>
              <a:gd name="connsiteY178" fmla="*/ 1203114 h 1322177"/>
              <a:gd name="connsiteX179" fmla="*/ 357205 w 3407361"/>
              <a:gd name="connsiteY179" fmla="*/ 1207877 h 1322177"/>
              <a:gd name="connsiteX180" fmla="*/ 350061 w 3407361"/>
              <a:gd name="connsiteY180" fmla="*/ 1186446 h 1322177"/>
              <a:gd name="connsiteX181" fmla="*/ 335773 w 3407361"/>
              <a:gd name="connsiteY181" fmla="*/ 1167396 h 1322177"/>
              <a:gd name="connsiteX182" fmla="*/ 350061 w 3407361"/>
              <a:gd name="connsiteY182" fmla="*/ 1155489 h 1322177"/>
              <a:gd name="connsiteX183" fmla="*/ 342917 w 3407361"/>
              <a:gd name="connsiteY183" fmla="*/ 1131677 h 1322177"/>
              <a:gd name="connsiteX184" fmla="*/ 326248 w 3407361"/>
              <a:gd name="connsiteY184" fmla="*/ 1119771 h 1322177"/>
              <a:gd name="connsiteX185" fmla="*/ 333392 w 3407361"/>
              <a:gd name="connsiteY185" fmla="*/ 1103102 h 1322177"/>
              <a:gd name="connsiteX186" fmla="*/ 345298 w 3407361"/>
              <a:gd name="connsiteY186" fmla="*/ 1105483 h 1322177"/>
              <a:gd name="connsiteX187" fmla="*/ 373873 w 3407361"/>
              <a:gd name="connsiteY187" fmla="*/ 1110246 h 1322177"/>
              <a:gd name="connsiteX188" fmla="*/ 371492 w 3407361"/>
              <a:gd name="connsiteY188" fmla="*/ 1086433 h 1322177"/>
              <a:gd name="connsiteX189" fmla="*/ 397686 w 3407361"/>
              <a:gd name="connsiteY189" fmla="*/ 1067383 h 1322177"/>
              <a:gd name="connsiteX190" fmla="*/ 402449 w 3407361"/>
              <a:gd name="connsiteY190" fmla="*/ 1010233 h 1322177"/>
              <a:gd name="connsiteX191" fmla="*/ 364348 w 3407361"/>
              <a:gd name="connsiteY191" fmla="*/ 969752 h 1322177"/>
              <a:gd name="connsiteX192" fmla="*/ 345298 w 3407361"/>
              <a:gd name="connsiteY192" fmla="*/ 934033 h 1322177"/>
              <a:gd name="connsiteX193" fmla="*/ 307198 w 3407361"/>
              <a:gd name="connsiteY193" fmla="*/ 900696 h 1322177"/>
              <a:gd name="connsiteX194" fmla="*/ 302436 w 3407361"/>
              <a:gd name="connsiteY194" fmla="*/ 834021 h 1322177"/>
              <a:gd name="connsiteX195" fmla="*/ 321486 w 3407361"/>
              <a:gd name="connsiteY195" fmla="*/ 805446 h 1322177"/>
              <a:gd name="connsiteX196" fmla="*/ 321486 w 3407361"/>
              <a:gd name="connsiteY196" fmla="*/ 805446 h 1322177"/>
              <a:gd name="connsiteX197" fmla="*/ 304817 w 3407361"/>
              <a:gd name="connsiteY197" fmla="*/ 769727 h 1322177"/>
              <a:gd name="connsiteX198" fmla="*/ 283386 w 3407361"/>
              <a:gd name="connsiteY198" fmla="*/ 755439 h 1322177"/>
              <a:gd name="connsiteX199" fmla="*/ 276242 w 3407361"/>
              <a:gd name="connsiteY199" fmla="*/ 738771 h 1322177"/>
              <a:gd name="connsiteX200" fmla="*/ 259573 w 3407361"/>
              <a:gd name="connsiteY200" fmla="*/ 717339 h 1322177"/>
              <a:gd name="connsiteX201" fmla="*/ 240523 w 3407361"/>
              <a:gd name="connsiteY201" fmla="*/ 693527 h 1322177"/>
              <a:gd name="connsiteX202" fmla="*/ 214330 w 3407361"/>
              <a:gd name="connsiteY202" fmla="*/ 684002 h 1322177"/>
              <a:gd name="connsiteX203" fmla="*/ 138130 w 3407361"/>
              <a:gd name="connsiteY203" fmla="*/ 605421 h 1322177"/>
              <a:gd name="connsiteX204" fmla="*/ 71455 w 3407361"/>
              <a:gd name="connsiteY204" fmla="*/ 493502 h 1322177"/>
              <a:gd name="connsiteX205" fmla="*/ 59548 w 3407361"/>
              <a:gd name="connsiteY205" fmla="*/ 436352 h 1322177"/>
              <a:gd name="connsiteX206" fmla="*/ 28592 w 3407361"/>
              <a:gd name="connsiteY206" fmla="*/ 386346 h 1322177"/>
              <a:gd name="connsiteX207" fmla="*/ 28592 w 3407361"/>
              <a:gd name="connsiteY207" fmla="*/ 355389 h 1322177"/>
              <a:gd name="connsiteX208" fmla="*/ 9542 w 3407361"/>
              <a:gd name="connsiteY208" fmla="*/ 305383 h 1322177"/>
              <a:gd name="connsiteX209" fmla="*/ 11923 w 3407361"/>
              <a:gd name="connsiteY209" fmla="*/ 272046 h 1322177"/>
              <a:gd name="connsiteX210" fmla="*/ 4780 w 3407361"/>
              <a:gd name="connsiteY210" fmla="*/ 229183 h 1322177"/>
              <a:gd name="connsiteX211" fmla="*/ 11922 w 3407361"/>
              <a:gd name="connsiteY211" fmla="*/ 202989 h 1322177"/>
              <a:gd name="connsiteX212" fmla="*/ 19066 w 3407361"/>
              <a:gd name="connsiteY212" fmla="*/ 167271 h 1322177"/>
              <a:gd name="connsiteX213" fmla="*/ 9541 w 3407361"/>
              <a:gd name="connsiteY213" fmla="*/ 112502 h 1322177"/>
              <a:gd name="connsiteX214" fmla="*/ 17 w 3407361"/>
              <a:gd name="connsiteY214" fmla="*/ 81546 h 1322177"/>
              <a:gd name="connsiteX215" fmla="*/ 26210 w 3407361"/>
              <a:gd name="connsiteY215" fmla="*/ 62496 h 1322177"/>
              <a:gd name="connsiteX216" fmla="*/ 35736 w 3407361"/>
              <a:gd name="connsiteY216" fmla="*/ 10108 h 1322177"/>
              <a:gd name="connsiteX217" fmla="*/ 3407361 w 3407361"/>
              <a:gd name="connsiteY217" fmla="*/ 0 h 1322177"/>
              <a:gd name="connsiteX218" fmla="*/ 3395185 w 3407361"/>
              <a:gd name="connsiteY218" fmla="*/ 850419 h 1322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Lst>
            <a:rect l="l" t="t" r="r" b="b"/>
            <a:pathLst>
              <a:path w="3407361" h="1322177">
                <a:moveTo>
                  <a:pt x="3395185" y="850419"/>
                </a:moveTo>
                <a:cubicBezTo>
                  <a:pt x="3377917" y="1005942"/>
                  <a:pt x="3354935" y="881968"/>
                  <a:pt x="3312379" y="890003"/>
                </a:cubicBezTo>
                <a:cubicBezTo>
                  <a:pt x="3269823" y="898038"/>
                  <a:pt x="3216050" y="902943"/>
                  <a:pt x="3139850" y="898630"/>
                </a:cubicBezTo>
                <a:cubicBezTo>
                  <a:pt x="3063650" y="894317"/>
                  <a:pt x="2937129" y="910132"/>
                  <a:pt x="2846552" y="907256"/>
                </a:cubicBezTo>
                <a:cubicBezTo>
                  <a:pt x="2755975" y="904381"/>
                  <a:pt x="2619390" y="902943"/>
                  <a:pt x="2544628" y="907256"/>
                </a:cubicBezTo>
                <a:cubicBezTo>
                  <a:pt x="2469866" y="911569"/>
                  <a:pt x="2395103" y="923071"/>
                  <a:pt x="2346220" y="933135"/>
                </a:cubicBezTo>
                <a:lnTo>
                  <a:pt x="2173692" y="976267"/>
                </a:lnTo>
                <a:lnTo>
                  <a:pt x="2033605" y="974514"/>
                </a:lnTo>
                <a:lnTo>
                  <a:pt x="1995505" y="943558"/>
                </a:lnTo>
                <a:lnTo>
                  <a:pt x="1962167" y="914983"/>
                </a:lnTo>
                <a:lnTo>
                  <a:pt x="1921686" y="893552"/>
                </a:lnTo>
                <a:lnTo>
                  <a:pt x="1905017" y="888789"/>
                </a:lnTo>
                <a:lnTo>
                  <a:pt x="1905017" y="888789"/>
                </a:lnTo>
                <a:lnTo>
                  <a:pt x="1933592" y="881646"/>
                </a:lnTo>
                <a:lnTo>
                  <a:pt x="1952642" y="874502"/>
                </a:lnTo>
                <a:lnTo>
                  <a:pt x="1933592" y="864977"/>
                </a:lnTo>
                <a:lnTo>
                  <a:pt x="1900255" y="855452"/>
                </a:lnTo>
                <a:lnTo>
                  <a:pt x="1871680" y="841164"/>
                </a:lnTo>
                <a:lnTo>
                  <a:pt x="1840723" y="824496"/>
                </a:lnTo>
                <a:lnTo>
                  <a:pt x="1819292" y="810208"/>
                </a:lnTo>
                <a:lnTo>
                  <a:pt x="1814530" y="791158"/>
                </a:lnTo>
                <a:lnTo>
                  <a:pt x="1843105" y="800683"/>
                </a:lnTo>
                <a:lnTo>
                  <a:pt x="1843105" y="800683"/>
                </a:lnTo>
                <a:lnTo>
                  <a:pt x="1871680" y="803064"/>
                </a:lnTo>
                <a:lnTo>
                  <a:pt x="1916923" y="812589"/>
                </a:lnTo>
                <a:lnTo>
                  <a:pt x="1916923" y="812589"/>
                </a:lnTo>
                <a:lnTo>
                  <a:pt x="1897873" y="781633"/>
                </a:lnTo>
                <a:lnTo>
                  <a:pt x="1862155" y="788777"/>
                </a:lnTo>
                <a:lnTo>
                  <a:pt x="1838342" y="781633"/>
                </a:lnTo>
                <a:lnTo>
                  <a:pt x="1812148" y="779252"/>
                </a:lnTo>
                <a:lnTo>
                  <a:pt x="1785955" y="788777"/>
                </a:lnTo>
                <a:lnTo>
                  <a:pt x="1757380" y="795921"/>
                </a:lnTo>
                <a:lnTo>
                  <a:pt x="1728805" y="795921"/>
                </a:lnTo>
                <a:lnTo>
                  <a:pt x="1702611" y="781633"/>
                </a:lnTo>
                <a:lnTo>
                  <a:pt x="1678798" y="793539"/>
                </a:lnTo>
                <a:lnTo>
                  <a:pt x="1664511" y="788777"/>
                </a:lnTo>
                <a:lnTo>
                  <a:pt x="1628792" y="795921"/>
                </a:lnTo>
                <a:lnTo>
                  <a:pt x="1593073" y="795921"/>
                </a:lnTo>
                <a:lnTo>
                  <a:pt x="1569261" y="791158"/>
                </a:lnTo>
                <a:lnTo>
                  <a:pt x="1547830" y="776871"/>
                </a:lnTo>
                <a:lnTo>
                  <a:pt x="1547830" y="762583"/>
                </a:lnTo>
                <a:lnTo>
                  <a:pt x="1524017" y="798302"/>
                </a:lnTo>
                <a:lnTo>
                  <a:pt x="1528780" y="819733"/>
                </a:lnTo>
                <a:lnTo>
                  <a:pt x="1533542" y="836402"/>
                </a:lnTo>
                <a:lnTo>
                  <a:pt x="1578786" y="822114"/>
                </a:lnTo>
                <a:lnTo>
                  <a:pt x="1614505" y="819733"/>
                </a:lnTo>
                <a:lnTo>
                  <a:pt x="1654986" y="812589"/>
                </a:lnTo>
                <a:lnTo>
                  <a:pt x="1676417" y="812589"/>
                </a:lnTo>
                <a:lnTo>
                  <a:pt x="1702611" y="810208"/>
                </a:lnTo>
                <a:lnTo>
                  <a:pt x="1728805" y="826877"/>
                </a:lnTo>
                <a:lnTo>
                  <a:pt x="1750236" y="826877"/>
                </a:lnTo>
                <a:lnTo>
                  <a:pt x="1781192" y="836402"/>
                </a:lnTo>
                <a:lnTo>
                  <a:pt x="1795480" y="845927"/>
                </a:lnTo>
                <a:lnTo>
                  <a:pt x="1795480" y="864977"/>
                </a:lnTo>
                <a:lnTo>
                  <a:pt x="1724042" y="862596"/>
                </a:lnTo>
                <a:lnTo>
                  <a:pt x="1635936" y="872121"/>
                </a:lnTo>
                <a:lnTo>
                  <a:pt x="1550211" y="879264"/>
                </a:lnTo>
                <a:lnTo>
                  <a:pt x="1440673" y="903077"/>
                </a:lnTo>
                <a:lnTo>
                  <a:pt x="1340661" y="931652"/>
                </a:lnTo>
                <a:lnTo>
                  <a:pt x="1252555" y="974514"/>
                </a:lnTo>
                <a:lnTo>
                  <a:pt x="1193023" y="1007852"/>
                </a:lnTo>
                <a:cubicBezTo>
                  <a:pt x="1166829" y="1016583"/>
                  <a:pt x="1177943" y="1020949"/>
                  <a:pt x="1157305" y="1029283"/>
                </a:cubicBezTo>
                <a:cubicBezTo>
                  <a:pt x="1136667" y="1037617"/>
                  <a:pt x="1096184" y="1048334"/>
                  <a:pt x="1069196" y="1057859"/>
                </a:cubicBezTo>
                <a:cubicBezTo>
                  <a:pt x="1054909" y="1060240"/>
                  <a:pt x="1048560" y="1066986"/>
                  <a:pt x="1043004" y="1065002"/>
                </a:cubicBezTo>
                <a:cubicBezTo>
                  <a:pt x="1037448" y="1063018"/>
                  <a:pt x="1046180" y="1049127"/>
                  <a:pt x="1035861" y="1045952"/>
                </a:cubicBezTo>
                <a:lnTo>
                  <a:pt x="1031099" y="1029283"/>
                </a:lnTo>
                <a:cubicBezTo>
                  <a:pt x="1031893" y="1025711"/>
                  <a:pt x="1035862" y="1026504"/>
                  <a:pt x="1040624" y="1024520"/>
                </a:cubicBezTo>
                <a:cubicBezTo>
                  <a:pt x="1045386" y="1022536"/>
                  <a:pt x="1054911" y="1017378"/>
                  <a:pt x="1059673" y="1017378"/>
                </a:cubicBezTo>
                <a:lnTo>
                  <a:pt x="1069198" y="1024521"/>
                </a:lnTo>
                <a:lnTo>
                  <a:pt x="1085867" y="1022139"/>
                </a:lnTo>
                <a:lnTo>
                  <a:pt x="1083486" y="1003089"/>
                </a:lnTo>
                <a:lnTo>
                  <a:pt x="1083486" y="1003089"/>
                </a:lnTo>
                <a:lnTo>
                  <a:pt x="1093011" y="974514"/>
                </a:lnTo>
                <a:lnTo>
                  <a:pt x="1112061" y="964989"/>
                </a:lnTo>
                <a:lnTo>
                  <a:pt x="1090630" y="967371"/>
                </a:lnTo>
                <a:lnTo>
                  <a:pt x="1047767" y="976896"/>
                </a:lnTo>
                <a:lnTo>
                  <a:pt x="1026336" y="969752"/>
                </a:lnTo>
                <a:lnTo>
                  <a:pt x="997761" y="969752"/>
                </a:lnTo>
                <a:lnTo>
                  <a:pt x="988236" y="960227"/>
                </a:lnTo>
                <a:lnTo>
                  <a:pt x="1012048" y="948321"/>
                </a:lnTo>
                <a:lnTo>
                  <a:pt x="1062055" y="936414"/>
                </a:lnTo>
                <a:lnTo>
                  <a:pt x="1093011" y="929271"/>
                </a:lnTo>
                <a:lnTo>
                  <a:pt x="1116823" y="912602"/>
                </a:lnTo>
                <a:lnTo>
                  <a:pt x="1195405" y="895933"/>
                </a:lnTo>
                <a:lnTo>
                  <a:pt x="1214455" y="884027"/>
                </a:lnTo>
                <a:lnTo>
                  <a:pt x="1183498" y="879264"/>
                </a:lnTo>
                <a:lnTo>
                  <a:pt x="1114442" y="895933"/>
                </a:lnTo>
                <a:lnTo>
                  <a:pt x="1071580" y="907839"/>
                </a:lnTo>
                <a:lnTo>
                  <a:pt x="1047767" y="924508"/>
                </a:lnTo>
                <a:lnTo>
                  <a:pt x="1004905" y="931652"/>
                </a:lnTo>
                <a:lnTo>
                  <a:pt x="983473" y="926889"/>
                </a:lnTo>
                <a:lnTo>
                  <a:pt x="959661" y="931652"/>
                </a:lnTo>
                <a:lnTo>
                  <a:pt x="940611" y="917364"/>
                </a:lnTo>
                <a:lnTo>
                  <a:pt x="919180" y="910221"/>
                </a:lnTo>
                <a:lnTo>
                  <a:pt x="888223" y="910221"/>
                </a:lnTo>
                <a:lnTo>
                  <a:pt x="869173" y="917364"/>
                </a:lnTo>
                <a:lnTo>
                  <a:pt x="869173" y="898314"/>
                </a:lnTo>
                <a:lnTo>
                  <a:pt x="862030" y="872121"/>
                </a:lnTo>
                <a:lnTo>
                  <a:pt x="854886" y="841164"/>
                </a:lnTo>
                <a:lnTo>
                  <a:pt x="859648" y="812589"/>
                </a:lnTo>
                <a:lnTo>
                  <a:pt x="873936" y="791158"/>
                </a:lnTo>
                <a:lnTo>
                  <a:pt x="842980" y="817352"/>
                </a:lnTo>
                <a:lnTo>
                  <a:pt x="816786" y="817352"/>
                </a:lnTo>
                <a:lnTo>
                  <a:pt x="783448" y="819733"/>
                </a:lnTo>
                <a:lnTo>
                  <a:pt x="754873" y="812589"/>
                </a:lnTo>
                <a:lnTo>
                  <a:pt x="731061" y="791158"/>
                </a:lnTo>
                <a:lnTo>
                  <a:pt x="707248" y="784014"/>
                </a:lnTo>
                <a:lnTo>
                  <a:pt x="662005" y="791158"/>
                </a:lnTo>
                <a:lnTo>
                  <a:pt x="619142" y="798302"/>
                </a:lnTo>
                <a:lnTo>
                  <a:pt x="573898" y="805446"/>
                </a:lnTo>
                <a:lnTo>
                  <a:pt x="554848" y="793539"/>
                </a:lnTo>
                <a:lnTo>
                  <a:pt x="550086" y="776871"/>
                </a:lnTo>
                <a:lnTo>
                  <a:pt x="540561" y="753058"/>
                </a:lnTo>
                <a:lnTo>
                  <a:pt x="540561" y="753058"/>
                </a:lnTo>
                <a:lnTo>
                  <a:pt x="545323" y="805446"/>
                </a:lnTo>
                <a:lnTo>
                  <a:pt x="559611" y="822114"/>
                </a:lnTo>
                <a:lnTo>
                  <a:pt x="609617" y="826877"/>
                </a:lnTo>
                <a:lnTo>
                  <a:pt x="659623" y="814971"/>
                </a:lnTo>
                <a:lnTo>
                  <a:pt x="692961" y="810208"/>
                </a:lnTo>
                <a:lnTo>
                  <a:pt x="723917" y="817352"/>
                </a:lnTo>
                <a:lnTo>
                  <a:pt x="740586" y="843546"/>
                </a:lnTo>
                <a:lnTo>
                  <a:pt x="766780" y="843546"/>
                </a:lnTo>
                <a:lnTo>
                  <a:pt x="802498" y="838783"/>
                </a:lnTo>
                <a:lnTo>
                  <a:pt x="831073" y="848308"/>
                </a:lnTo>
                <a:lnTo>
                  <a:pt x="838217" y="893552"/>
                </a:lnTo>
                <a:lnTo>
                  <a:pt x="850123" y="931652"/>
                </a:lnTo>
                <a:lnTo>
                  <a:pt x="850123" y="948321"/>
                </a:lnTo>
                <a:lnTo>
                  <a:pt x="840598" y="964989"/>
                </a:lnTo>
                <a:lnTo>
                  <a:pt x="823930" y="974514"/>
                </a:lnTo>
                <a:lnTo>
                  <a:pt x="802498" y="979277"/>
                </a:lnTo>
                <a:lnTo>
                  <a:pt x="781067" y="979277"/>
                </a:lnTo>
                <a:lnTo>
                  <a:pt x="769161" y="988802"/>
                </a:lnTo>
                <a:lnTo>
                  <a:pt x="769161" y="988802"/>
                </a:lnTo>
                <a:lnTo>
                  <a:pt x="800117" y="991183"/>
                </a:lnTo>
                <a:lnTo>
                  <a:pt x="816786" y="1003089"/>
                </a:lnTo>
                <a:cubicBezTo>
                  <a:pt x="823930" y="999914"/>
                  <a:pt x="835439" y="991580"/>
                  <a:pt x="838217" y="993564"/>
                </a:cubicBezTo>
                <a:cubicBezTo>
                  <a:pt x="840995" y="995549"/>
                  <a:pt x="835042" y="1007852"/>
                  <a:pt x="833455" y="1014996"/>
                </a:cubicBezTo>
                <a:lnTo>
                  <a:pt x="859648" y="1024521"/>
                </a:lnTo>
                <a:lnTo>
                  <a:pt x="888223" y="1014995"/>
                </a:lnTo>
                <a:lnTo>
                  <a:pt x="926324" y="1003089"/>
                </a:lnTo>
                <a:cubicBezTo>
                  <a:pt x="923148" y="1013408"/>
                  <a:pt x="946166" y="1023728"/>
                  <a:pt x="942990" y="1034047"/>
                </a:cubicBezTo>
                <a:lnTo>
                  <a:pt x="931086" y="1079290"/>
                </a:lnTo>
                <a:lnTo>
                  <a:pt x="902511" y="1084052"/>
                </a:lnTo>
                <a:lnTo>
                  <a:pt x="881080" y="1105483"/>
                </a:lnTo>
                <a:lnTo>
                  <a:pt x="842980" y="1119771"/>
                </a:lnTo>
                <a:lnTo>
                  <a:pt x="828692" y="1136439"/>
                </a:lnTo>
                <a:lnTo>
                  <a:pt x="812023" y="1157871"/>
                </a:lnTo>
                <a:lnTo>
                  <a:pt x="783448" y="1165014"/>
                </a:lnTo>
                <a:lnTo>
                  <a:pt x="766780" y="1172158"/>
                </a:lnTo>
                <a:lnTo>
                  <a:pt x="752492" y="1174539"/>
                </a:lnTo>
                <a:lnTo>
                  <a:pt x="745348" y="1160252"/>
                </a:lnTo>
                <a:lnTo>
                  <a:pt x="745348" y="1160252"/>
                </a:lnTo>
                <a:lnTo>
                  <a:pt x="735823" y="1186446"/>
                </a:lnTo>
                <a:lnTo>
                  <a:pt x="716773" y="1200733"/>
                </a:lnTo>
                <a:lnTo>
                  <a:pt x="700105" y="1207877"/>
                </a:lnTo>
                <a:lnTo>
                  <a:pt x="700105" y="1186446"/>
                </a:lnTo>
                <a:lnTo>
                  <a:pt x="692961" y="1181683"/>
                </a:lnTo>
                <a:lnTo>
                  <a:pt x="690580" y="1210258"/>
                </a:lnTo>
                <a:lnTo>
                  <a:pt x="678673" y="1226927"/>
                </a:lnTo>
                <a:lnTo>
                  <a:pt x="669148" y="1217402"/>
                </a:lnTo>
                <a:lnTo>
                  <a:pt x="647717" y="1210258"/>
                </a:lnTo>
                <a:lnTo>
                  <a:pt x="631048" y="1205496"/>
                </a:lnTo>
                <a:lnTo>
                  <a:pt x="614380" y="1234071"/>
                </a:lnTo>
                <a:lnTo>
                  <a:pt x="588186" y="1248358"/>
                </a:lnTo>
                <a:lnTo>
                  <a:pt x="566755" y="1274552"/>
                </a:lnTo>
                <a:lnTo>
                  <a:pt x="557230" y="1288840"/>
                </a:lnTo>
                <a:lnTo>
                  <a:pt x="545324" y="1307889"/>
                </a:lnTo>
                <a:lnTo>
                  <a:pt x="514367" y="1322177"/>
                </a:lnTo>
                <a:lnTo>
                  <a:pt x="488173" y="1310271"/>
                </a:lnTo>
                <a:lnTo>
                  <a:pt x="471505" y="1300746"/>
                </a:lnTo>
                <a:lnTo>
                  <a:pt x="452455" y="1295983"/>
                </a:lnTo>
                <a:lnTo>
                  <a:pt x="431023" y="1279314"/>
                </a:lnTo>
                <a:lnTo>
                  <a:pt x="431023" y="1279314"/>
                </a:lnTo>
                <a:lnTo>
                  <a:pt x="431023" y="1279314"/>
                </a:lnTo>
                <a:lnTo>
                  <a:pt x="397686" y="1241214"/>
                </a:lnTo>
                <a:lnTo>
                  <a:pt x="388161" y="1229308"/>
                </a:lnTo>
                <a:lnTo>
                  <a:pt x="378636" y="1231689"/>
                </a:lnTo>
                <a:lnTo>
                  <a:pt x="378636" y="1217402"/>
                </a:lnTo>
                <a:lnTo>
                  <a:pt x="373873" y="1203114"/>
                </a:lnTo>
                <a:lnTo>
                  <a:pt x="357205" y="1207877"/>
                </a:lnTo>
                <a:lnTo>
                  <a:pt x="350061" y="1186446"/>
                </a:lnTo>
                <a:lnTo>
                  <a:pt x="335773" y="1167396"/>
                </a:lnTo>
                <a:lnTo>
                  <a:pt x="350061" y="1155489"/>
                </a:lnTo>
                <a:lnTo>
                  <a:pt x="342917" y="1131677"/>
                </a:lnTo>
                <a:lnTo>
                  <a:pt x="326248" y="1119771"/>
                </a:lnTo>
                <a:lnTo>
                  <a:pt x="333392" y="1103102"/>
                </a:lnTo>
                <a:lnTo>
                  <a:pt x="345298" y="1105483"/>
                </a:lnTo>
                <a:lnTo>
                  <a:pt x="373873" y="1110246"/>
                </a:lnTo>
                <a:lnTo>
                  <a:pt x="371492" y="1086433"/>
                </a:lnTo>
                <a:lnTo>
                  <a:pt x="397686" y="1067383"/>
                </a:lnTo>
                <a:lnTo>
                  <a:pt x="402449" y="1010233"/>
                </a:lnTo>
                <a:lnTo>
                  <a:pt x="364348" y="969752"/>
                </a:lnTo>
                <a:lnTo>
                  <a:pt x="345298" y="934033"/>
                </a:lnTo>
                <a:lnTo>
                  <a:pt x="307198" y="900696"/>
                </a:lnTo>
                <a:lnTo>
                  <a:pt x="302436" y="834021"/>
                </a:lnTo>
                <a:lnTo>
                  <a:pt x="321486" y="805446"/>
                </a:lnTo>
                <a:lnTo>
                  <a:pt x="321486" y="805446"/>
                </a:lnTo>
                <a:lnTo>
                  <a:pt x="304817" y="769727"/>
                </a:lnTo>
                <a:lnTo>
                  <a:pt x="283386" y="755439"/>
                </a:lnTo>
                <a:lnTo>
                  <a:pt x="276242" y="738771"/>
                </a:lnTo>
                <a:lnTo>
                  <a:pt x="259573" y="717339"/>
                </a:lnTo>
                <a:lnTo>
                  <a:pt x="240523" y="693527"/>
                </a:lnTo>
                <a:lnTo>
                  <a:pt x="214330" y="684002"/>
                </a:lnTo>
                <a:cubicBezTo>
                  <a:pt x="193296" y="663761"/>
                  <a:pt x="165118" y="635980"/>
                  <a:pt x="138130" y="605421"/>
                </a:cubicBezTo>
                <a:cubicBezTo>
                  <a:pt x="111143" y="574862"/>
                  <a:pt x="86139" y="520886"/>
                  <a:pt x="71455" y="493502"/>
                </a:cubicBezTo>
                <a:cubicBezTo>
                  <a:pt x="56771" y="466118"/>
                  <a:pt x="66692" y="454211"/>
                  <a:pt x="59548" y="436352"/>
                </a:cubicBezTo>
                <a:cubicBezTo>
                  <a:pt x="52404" y="418493"/>
                  <a:pt x="35339" y="399443"/>
                  <a:pt x="28592" y="386346"/>
                </a:cubicBezTo>
                <a:cubicBezTo>
                  <a:pt x="21845" y="373249"/>
                  <a:pt x="31767" y="368883"/>
                  <a:pt x="28592" y="355389"/>
                </a:cubicBezTo>
                <a:cubicBezTo>
                  <a:pt x="25417" y="341895"/>
                  <a:pt x="13511" y="318877"/>
                  <a:pt x="9542" y="305383"/>
                </a:cubicBezTo>
                <a:cubicBezTo>
                  <a:pt x="5573" y="291889"/>
                  <a:pt x="12717" y="284746"/>
                  <a:pt x="11923" y="272046"/>
                </a:cubicBezTo>
                <a:cubicBezTo>
                  <a:pt x="11129" y="259346"/>
                  <a:pt x="6765" y="242280"/>
                  <a:pt x="4780" y="229183"/>
                </a:cubicBezTo>
                <a:cubicBezTo>
                  <a:pt x="2795" y="216086"/>
                  <a:pt x="11525" y="213308"/>
                  <a:pt x="11922" y="202989"/>
                </a:cubicBezTo>
                <a:cubicBezTo>
                  <a:pt x="12319" y="192670"/>
                  <a:pt x="19860" y="180368"/>
                  <a:pt x="19066" y="167271"/>
                </a:cubicBezTo>
                <a:cubicBezTo>
                  <a:pt x="18272" y="154174"/>
                  <a:pt x="12716" y="126789"/>
                  <a:pt x="9541" y="112502"/>
                </a:cubicBezTo>
                <a:cubicBezTo>
                  <a:pt x="6366" y="98215"/>
                  <a:pt x="-380" y="90674"/>
                  <a:pt x="17" y="81546"/>
                </a:cubicBezTo>
                <a:cubicBezTo>
                  <a:pt x="3985" y="73608"/>
                  <a:pt x="22242" y="70434"/>
                  <a:pt x="26210" y="62496"/>
                </a:cubicBezTo>
                <a:lnTo>
                  <a:pt x="35736" y="10108"/>
                </a:lnTo>
                <a:lnTo>
                  <a:pt x="3407361" y="0"/>
                </a:lnTo>
                <a:lnTo>
                  <a:pt x="3395185" y="850419"/>
                </a:lnTo>
                <a:close/>
              </a:path>
            </a:pathLst>
          </a:custGeom>
          <a:solidFill>
            <a:schemeClr val="tx2">
              <a:lumMod val="25000"/>
              <a:alpha val="40000"/>
            </a:schemeClr>
          </a:solidFill>
          <a:ln w="381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4" name="Freeform 3"/>
          <p:cNvSpPr/>
          <p:nvPr/>
        </p:nvSpPr>
        <p:spPr>
          <a:xfrm>
            <a:off x="3805152" y="235553"/>
            <a:ext cx="2245995" cy="1217296"/>
          </a:xfrm>
          <a:custGeom>
            <a:avLst/>
            <a:gdLst>
              <a:gd name="connsiteX0" fmla="*/ 2216944 w 2478882"/>
              <a:gd name="connsiteY0" fmla="*/ 0 h 702469"/>
              <a:gd name="connsiteX1" fmla="*/ 2238375 w 2478882"/>
              <a:gd name="connsiteY1" fmla="*/ 73819 h 702469"/>
              <a:gd name="connsiteX2" fmla="*/ 2266950 w 2478882"/>
              <a:gd name="connsiteY2" fmla="*/ 119063 h 702469"/>
              <a:gd name="connsiteX3" fmla="*/ 2288382 w 2478882"/>
              <a:gd name="connsiteY3" fmla="*/ 176213 h 702469"/>
              <a:gd name="connsiteX4" fmla="*/ 2297907 w 2478882"/>
              <a:gd name="connsiteY4" fmla="*/ 226219 h 702469"/>
              <a:gd name="connsiteX5" fmla="*/ 2340769 w 2478882"/>
              <a:gd name="connsiteY5" fmla="*/ 264319 h 702469"/>
              <a:gd name="connsiteX6" fmla="*/ 2343150 w 2478882"/>
              <a:gd name="connsiteY6" fmla="*/ 304800 h 702469"/>
              <a:gd name="connsiteX7" fmla="*/ 2347913 w 2478882"/>
              <a:gd name="connsiteY7" fmla="*/ 319088 h 702469"/>
              <a:gd name="connsiteX8" fmla="*/ 2364582 w 2478882"/>
              <a:gd name="connsiteY8" fmla="*/ 333375 h 702469"/>
              <a:gd name="connsiteX9" fmla="*/ 2359819 w 2478882"/>
              <a:gd name="connsiteY9" fmla="*/ 350044 h 702469"/>
              <a:gd name="connsiteX10" fmla="*/ 2393157 w 2478882"/>
              <a:gd name="connsiteY10" fmla="*/ 373856 h 702469"/>
              <a:gd name="connsiteX11" fmla="*/ 2409825 w 2478882"/>
              <a:gd name="connsiteY11" fmla="*/ 414338 h 702469"/>
              <a:gd name="connsiteX12" fmla="*/ 2390775 w 2478882"/>
              <a:gd name="connsiteY12" fmla="*/ 423863 h 702469"/>
              <a:gd name="connsiteX13" fmla="*/ 2376488 w 2478882"/>
              <a:gd name="connsiteY13" fmla="*/ 402431 h 702469"/>
              <a:gd name="connsiteX14" fmla="*/ 2364582 w 2478882"/>
              <a:gd name="connsiteY14" fmla="*/ 390525 h 702469"/>
              <a:gd name="connsiteX15" fmla="*/ 2355057 w 2478882"/>
              <a:gd name="connsiteY15" fmla="*/ 390525 h 702469"/>
              <a:gd name="connsiteX16" fmla="*/ 2352675 w 2478882"/>
              <a:gd name="connsiteY16" fmla="*/ 411956 h 702469"/>
              <a:gd name="connsiteX17" fmla="*/ 2371725 w 2478882"/>
              <a:gd name="connsiteY17" fmla="*/ 445294 h 702469"/>
              <a:gd name="connsiteX18" fmla="*/ 2386013 w 2478882"/>
              <a:gd name="connsiteY18" fmla="*/ 459581 h 702469"/>
              <a:gd name="connsiteX19" fmla="*/ 2400300 w 2478882"/>
              <a:gd name="connsiteY19" fmla="*/ 440531 h 702469"/>
              <a:gd name="connsiteX20" fmla="*/ 2414588 w 2478882"/>
              <a:gd name="connsiteY20" fmla="*/ 445294 h 702469"/>
              <a:gd name="connsiteX21" fmla="*/ 2421732 w 2478882"/>
              <a:gd name="connsiteY21" fmla="*/ 471488 h 702469"/>
              <a:gd name="connsiteX22" fmla="*/ 2424113 w 2478882"/>
              <a:gd name="connsiteY22" fmla="*/ 483394 h 702469"/>
              <a:gd name="connsiteX23" fmla="*/ 2400300 w 2478882"/>
              <a:gd name="connsiteY23" fmla="*/ 485775 h 702469"/>
              <a:gd name="connsiteX24" fmla="*/ 2414588 w 2478882"/>
              <a:gd name="connsiteY24" fmla="*/ 507206 h 702469"/>
              <a:gd name="connsiteX25" fmla="*/ 2443163 w 2478882"/>
              <a:gd name="connsiteY25" fmla="*/ 514350 h 702469"/>
              <a:gd name="connsiteX26" fmla="*/ 2462213 w 2478882"/>
              <a:gd name="connsiteY26" fmla="*/ 545306 h 702469"/>
              <a:gd name="connsiteX27" fmla="*/ 2455069 w 2478882"/>
              <a:gd name="connsiteY27" fmla="*/ 590550 h 702469"/>
              <a:gd name="connsiteX28" fmla="*/ 2459832 w 2478882"/>
              <a:gd name="connsiteY28" fmla="*/ 645319 h 702469"/>
              <a:gd name="connsiteX29" fmla="*/ 2478882 w 2478882"/>
              <a:gd name="connsiteY29" fmla="*/ 702469 h 702469"/>
              <a:gd name="connsiteX30" fmla="*/ 2457450 w 2478882"/>
              <a:gd name="connsiteY30" fmla="*/ 702469 h 702469"/>
              <a:gd name="connsiteX31" fmla="*/ 2428875 w 2478882"/>
              <a:gd name="connsiteY31" fmla="*/ 690563 h 702469"/>
              <a:gd name="connsiteX32" fmla="*/ 2412207 w 2478882"/>
              <a:gd name="connsiteY32" fmla="*/ 690563 h 702469"/>
              <a:gd name="connsiteX33" fmla="*/ 2395538 w 2478882"/>
              <a:gd name="connsiteY33" fmla="*/ 681038 h 702469"/>
              <a:gd name="connsiteX34" fmla="*/ 2378869 w 2478882"/>
              <a:gd name="connsiteY34" fmla="*/ 671513 h 702469"/>
              <a:gd name="connsiteX35" fmla="*/ 2383632 w 2478882"/>
              <a:gd name="connsiteY35" fmla="*/ 623888 h 702469"/>
              <a:gd name="connsiteX36" fmla="*/ 2336007 w 2478882"/>
              <a:gd name="connsiteY36" fmla="*/ 600075 h 702469"/>
              <a:gd name="connsiteX37" fmla="*/ 2297907 w 2478882"/>
              <a:gd name="connsiteY37" fmla="*/ 588169 h 702469"/>
              <a:gd name="connsiteX38" fmla="*/ 2238375 w 2478882"/>
              <a:gd name="connsiteY38" fmla="*/ 569119 h 702469"/>
              <a:gd name="connsiteX39" fmla="*/ 2185988 w 2478882"/>
              <a:gd name="connsiteY39" fmla="*/ 566738 h 702469"/>
              <a:gd name="connsiteX40" fmla="*/ 2164557 w 2478882"/>
              <a:gd name="connsiteY40" fmla="*/ 561975 h 702469"/>
              <a:gd name="connsiteX41" fmla="*/ 2193132 w 2478882"/>
              <a:gd name="connsiteY41" fmla="*/ 542925 h 702469"/>
              <a:gd name="connsiteX42" fmla="*/ 2178844 w 2478882"/>
              <a:gd name="connsiteY42" fmla="*/ 540544 h 702469"/>
              <a:gd name="connsiteX43" fmla="*/ 2183607 w 2478882"/>
              <a:gd name="connsiteY43" fmla="*/ 523875 h 702469"/>
              <a:gd name="connsiteX44" fmla="*/ 2205038 w 2478882"/>
              <a:gd name="connsiteY44" fmla="*/ 500063 h 702469"/>
              <a:gd name="connsiteX45" fmla="*/ 2197894 w 2478882"/>
              <a:gd name="connsiteY45" fmla="*/ 495300 h 702469"/>
              <a:gd name="connsiteX46" fmla="*/ 2166938 w 2478882"/>
              <a:gd name="connsiteY46" fmla="*/ 519113 h 702469"/>
              <a:gd name="connsiteX47" fmla="*/ 2155032 w 2478882"/>
              <a:gd name="connsiteY47" fmla="*/ 519113 h 702469"/>
              <a:gd name="connsiteX48" fmla="*/ 2147888 w 2478882"/>
              <a:gd name="connsiteY48" fmla="*/ 507206 h 702469"/>
              <a:gd name="connsiteX49" fmla="*/ 2138363 w 2478882"/>
              <a:gd name="connsiteY49" fmla="*/ 502444 h 702469"/>
              <a:gd name="connsiteX50" fmla="*/ 2119313 w 2478882"/>
              <a:gd name="connsiteY50" fmla="*/ 507206 h 702469"/>
              <a:gd name="connsiteX51" fmla="*/ 2126457 w 2478882"/>
              <a:gd name="connsiteY51" fmla="*/ 528638 h 702469"/>
              <a:gd name="connsiteX52" fmla="*/ 2102644 w 2478882"/>
              <a:gd name="connsiteY52" fmla="*/ 531019 h 702469"/>
              <a:gd name="connsiteX53" fmla="*/ 2088357 w 2478882"/>
              <a:gd name="connsiteY53" fmla="*/ 523875 h 702469"/>
              <a:gd name="connsiteX54" fmla="*/ 2078832 w 2478882"/>
              <a:gd name="connsiteY54" fmla="*/ 509588 h 702469"/>
              <a:gd name="connsiteX55" fmla="*/ 2066925 w 2478882"/>
              <a:gd name="connsiteY55" fmla="*/ 516731 h 702469"/>
              <a:gd name="connsiteX56" fmla="*/ 2040732 w 2478882"/>
              <a:gd name="connsiteY56" fmla="*/ 519113 h 702469"/>
              <a:gd name="connsiteX57" fmla="*/ 1971675 w 2478882"/>
              <a:gd name="connsiteY57" fmla="*/ 509588 h 702469"/>
              <a:gd name="connsiteX58" fmla="*/ 1935957 w 2478882"/>
              <a:gd name="connsiteY58" fmla="*/ 492919 h 702469"/>
              <a:gd name="connsiteX59" fmla="*/ 1921669 w 2478882"/>
              <a:gd name="connsiteY59" fmla="*/ 459581 h 702469"/>
              <a:gd name="connsiteX60" fmla="*/ 1921669 w 2478882"/>
              <a:gd name="connsiteY60" fmla="*/ 438150 h 702469"/>
              <a:gd name="connsiteX61" fmla="*/ 1893094 w 2478882"/>
              <a:gd name="connsiteY61" fmla="*/ 411956 h 702469"/>
              <a:gd name="connsiteX62" fmla="*/ 1869282 w 2478882"/>
              <a:gd name="connsiteY62" fmla="*/ 397669 h 702469"/>
              <a:gd name="connsiteX63" fmla="*/ 1850232 w 2478882"/>
              <a:gd name="connsiteY63" fmla="*/ 383381 h 702469"/>
              <a:gd name="connsiteX64" fmla="*/ 1843088 w 2478882"/>
              <a:gd name="connsiteY64" fmla="*/ 371475 h 702469"/>
              <a:gd name="connsiteX65" fmla="*/ 1804988 w 2478882"/>
              <a:gd name="connsiteY65" fmla="*/ 366713 h 702469"/>
              <a:gd name="connsiteX66" fmla="*/ 1769269 w 2478882"/>
              <a:gd name="connsiteY66" fmla="*/ 361950 h 702469"/>
              <a:gd name="connsiteX67" fmla="*/ 1750219 w 2478882"/>
              <a:gd name="connsiteY67" fmla="*/ 335756 h 702469"/>
              <a:gd name="connsiteX68" fmla="*/ 1709738 w 2478882"/>
              <a:gd name="connsiteY68" fmla="*/ 316706 h 702469"/>
              <a:gd name="connsiteX69" fmla="*/ 1678782 w 2478882"/>
              <a:gd name="connsiteY69" fmla="*/ 302419 h 702469"/>
              <a:gd name="connsiteX70" fmla="*/ 1659732 w 2478882"/>
              <a:gd name="connsiteY70" fmla="*/ 300038 h 702469"/>
              <a:gd name="connsiteX71" fmla="*/ 1659732 w 2478882"/>
              <a:gd name="connsiteY71" fmla="*/ 276225 h 702469"/>
              <a:gd name="connsiteX72" fmla="*/ 1640682 w 2478882"/>
              <a:gd name="connsiteY72" fmla="*/ 283369 h 702469"/>
              <a:gd name="connsiteX73" fmla="*/ 1640682 w 2478882"/>
              <a:gd name="connsiteY73" fmla="*/ 283369 h 702469"/>
              <a:gd name="connsiteX74" fmla="*/ 1619250 w 2478882"/>
              <a:gd name="connsiteY74" fmla="*/ 247650 h 702469"/>
              <a:gd name="connsiteX75" fmla="*/ 1595438 w 2478882"/>
              <a:gd name="connsiteY75" fmla="*/ 226219 h 702469"/>
              <a:gd name="connsiteX76" fmla="*/ 1581150 w 2478882"/>
              <a:gd name="connsiteY76" fmla="*/ 219075 h 702469"/>
              <a:gd name="connsiteX77" fmla="*/ 1581150 w 2478882"/>
              <a:gd name="connsiteY77" fmla="*/ 200025 h 702469"/>
              <a:gd name="connsiteX78" fmla="*/ 1602582 w 2478882"/>
              <a:gd name="connsiteY78" fmla="*/ 190500 h 702469"/>
              <a:gd name="connsiteX79" fmla="*/ 1633538 w 2478882"/>
              <a:gd name="connsiteY79" fmla="*/ 197644 h 702469"/>
              <a:gd name="connsiteX80" fmla="*/ 1657350 w 2478882"/>
              <a:gd name="connsiteY80" fmla="*/ 183356 h 702469"/>
              <a:gd name="connsiteX81" fmla="*/ 1669257 w 2478882"/>
              <a:gd name="connsiteY81" fmla="*/ 171450 h 702469"/>
              <a:gd name="connsiteX82" fmla="*/ 1669257 w 2478882"/>
              <a:gd name="connsiteY82" fmla="*/ 171450 h 702469"/>
              <a:gd name="connsiteX83" fmla="*/ 1645444 w 2478882"/>
              <a:gd name="connsiteY83" fmla="*/ 150019 h 702469"/>
              <a:gd name="connsiteX84" fmla="*/ 1638300 w 2478882"/>
              <a:gd name="connsiteY84" fmla="*/ 171450 h 702469"/>
              <a:gd name="connsiteX85" fmla="*/ 1616869 w 2478882"/>
              <a:gd name="connsiteY85" fmla="*/ 178594 h 702469"/>
              <a:gd name="connsiteX86" fmla="*/ 1595438 w 2478882"/>
              <a:gd name="connsiteY86" fmla="*/ 173831 h 702469"/>
              <a:gd name="connsiteX87" fmla="*/ 1559719 w 2478882"/>
              <a:gd name="connsiteY87" fmla="*/ 173831 h 702469"/>
              <a:gd name="connsiteX88" fmla="*/ 1552575 w 2478882"/>
              <a:gd name="connsiteY88" fmla="*/ 190500 h 702469"/>
              <a:gd name="connsiteX89" fmla="*/ 1531144 w 2478882"/>
              <a:gd name="connsiteY89" fmla="*/ 190500 h 702469"/>
              <a:gd name="connsiteX90" fmla="*/ 1516857 w 2478882"/>
              <a:gd name="connsiteY90" fmla="*/ 200025 h 702469"/>
              <a:gd name="connsiteX91" fmla="*/ 1485900 w 2478882"/>
              <a:gd name="connsiteY91" fmla="*/ 195263 h 702469"/>
              <a:gd name="connsiteX92" fmla="*/ 1438275 w 2478882"/>
              <a:gd name="connsiteY92" fmla="*/ 190500 h 702469"/>
              <a:gd name="connsiteX93" fmla="*/ 1416844 w 2478882"/>
              <a:gd name="connsiteY93" fmla="*/ 176213 h 702469"/>
              <a:gd name="connsiteX94" fmla="*/ 1385888 w 2478882"/>
              <a:gd name="connsiteY94" fmla="*/ 178594 h 702469"/>
              <a:gd name="connsiteX95" fmla="*/ 1359694 w 2478882"/>
              <a:gd name="connsiteY95" fmla="*/ 188119 h 702469"/>
              <a:gd name="connsiteX96" fmla="*/ 1343025 w 2478882"/>
              <a:gd name="connsiteY96" fmla="*/ 183356 h 702469"/>
              <a:gd name="connsiteX97" fmla="*/ 1323975 w 2478882"/>
              <a:gd name="connsiteY97" fmla="*/ 154781 h 702469"/>
              <a:gd name="connsiteX98" fmla="*/ 1323975 w 2478882"/>
              <a:gd name="connsiteY98" fmla="*/ 142875 h 702469"/>
              <a:gd name="connsiteX99" fmla="*/ 1314450 w 2478882"/>
              <a:gd name="connsiteY99" fmla="*/ 166688 h 702469"/>
              <a:gd name="connsiteX100" fmla="*/ 1319213 w 2478882"/>
              <a:gd name="connsiteY100" fmla="*/ 200025 h 702469"/>
              <a:gd name="connsiteX101" fmla="*/ 1312069 w 2478882"/>
              <a:gd name="connsiteY101" fmla="*/ 219075 h 702469"/>
              <a:gd name="connsiteX102" fmla="*/ 1283494 w 2478882"/>
              <a:gd name="connsiteY102" fmla="*/ 219075 h 702469"/>
              <a:gd name="connsiteX103" fmla="*/ 1264444 w 2478882"/>
              <a:gd name="connsiteY103" fmla="*/ 204788 h 702469"/>
              <a:gd name="connsiteX104" fmla="*/ 1243013 w 2478882"/>
              <a:gd name="connsiteY104" fmla="*/ 204788 h 702469"/>
              <a:gd name="connsiteX105" fmla="*/ 1219200 w 2478882"/>
              <a:gd name="connsiteY105" fmla="*/ 195263 h 702469"/>
              <a:gd name="connsiteX106" fmla="*/ 1212057 w 2478882"/>
              <a:gd name="connsiteY106" fmla="*/ 188119 h 702469"/>
              <a:gd name="connsiteX107" fmla="*/ 1212057 w 2478882"/>
              <a:gd name="connsiteY107" fmla="*/ 164306 h 702469"/>
              <a:gd name="connsiteX108" fmla="*/ 1214438 w 2478882"/>
              <a:gd name="connsiteY108" fmla="*/ 140494 h 702469"/>
              <a:gd name="connsiteX109" fmla="*/ 1219200 w 2478882"/>
              <a:gd name="connsiteY109" fmla="*/ 116681 h 702469"/>
              <a:gd name="connsiteX110" fmla="*/ 1235869 w 2478882"/>
              <a:gd name="connsiteY110" fmla="*/ 102394 h 702469"/>
              <a:gd name="connsiteX111" fmla="*/ 1243013 w 2478882"/>
              <a:gd name="connsiteY111" fmla="*/ 95250 h 702469"/>
              <a:gd name="connsiteX112" fmla="*/ 1233488 w 2478882"/>
              <a:gd name="connsiteY112" fmla="*/ 71438 h 702469"/>
              <a:gd name="connsiteX113" fmla="*/ 1200150 w 2478882"/>
              <a:gd name="connsiteY113" fmla="*/ 42863 h 702469"/>
              <a:gd name="connsiteX114" fmla="*/ 1176338 w 2478882"/>
              <a:gd name="connsiteY114" fmla="*/ 26194 h 702469"/>
              <a:gd name="connsiteX115" fmla="*/ 1162050 w 2478882"/>
              <a:gd name="connsiteY115" fmla="*/ 7144 h 702469"/>
              <a:gd name="connsiteX116" fmla="*/ 1162050 w 2478882"/>
              <a:gd name="connsiteY116" fmla="*/ 7144 h 702469"/>
              <a:gd name="connsiteX117" fmla="*/ 1166813 w 2478882"/>
              <a:gd name="connsiteY117" fmla="*/ 45244 h 702469"/>
              <a:gd name="connsiteX118" fmla="*/ 1169194 w 2478882"/>
              <a:gd name="connsiteY118" fmla="*/ 73819 h 702469"/>
              <a:gd name="connsiteX119" fmla="*/ 1195388 w 2478882"/>
              <a:gd name="connsiteY119" fmla="*/ 85725 h 702469"/>
              <a:gd name="connsiteX120" fmla="*/ 1204913 w 2478882"/>
              <a:gd name="connsiteY120" fmla="*/ 100013 h 702469"/>
              <a:gd name="connsiteX121" fmla="*/ 1195388 w 2478882"/>
              <a:gd name="connsiteY121" fmla="*/ 126206 h 702469"/>
              <a:gd name="connsiteX122" fmla="*/ 1197769 w 2478882"/>
              <a:gd name="connsiteY122" fmla="*/ 152400 h 702469"/>
              <a:gd name="connsiteX123" fmla="*/ 1190625 w 2478882"/>
              <a:gd name="connsiteY123" fmla="*/ 173831 h 702469"/>
              <a:gd name="connsiteX124" fmla="*/ 1195388 w 2478882"/>
              <a:gd name="connsiteY124" fmla="*/ 192881 h 702469"/>
              <a:gd name="connsiteX125" fmla="*/ 1195388 w 2478882"/>
              <a:gd name="connsiteY125" fmla="*/ 192881 h 702469"/>
              <a:gd name="connsiteX126" fmla="*/ 1166813 w 2478882"/>
              <a:gd name="connsiteY126" fmla="*/ 192881 h 702469"/>
              <a:gd name="connsiteX127" fmla="*/ 1150144 w 2478882"/>
              <a:gd name="connsiteY127" fmla="*/ 192881 h 702469"/>
              <a:gd name="connsiteX128" fmla="*/ 1131094 w 2478882"/>
              <a:gd name="connsiteY128" fmla="*/ 202406 h 702469"/>
              <a:gd name="connsiteX129" fmla="*/ 1114425 w 2478882"/>
              <a:gd name="connsiteY129" fmla="*/ 192881 h 702469"/>
              <a:gd name="connsiteX130" fmla="*/ 1088232 w 2478882"/>
              <a:gd name="connsiteY130" fmla="*/ 202406 h 702469"/>
              <a:gd name="connsiteX131" fmla="*/ 1066800 w 2478882"/>
              <a:gd name="connsiteY131" fmla="*/ 209550 h 702469"/>
              <a:gd name="connsiteX132" fmla="*/ 1059657 w 2478882"/>
              <a:gd name="connsiteY132" fmla="*/ 197644 h 702469"/>
              <a:gd name="connsiteX133" fmla="*/ 1031082 w 2478882"/>
              <a:gd name="connsiteY133" fmla="*/ 207169 h 702469"/>
              <a:gd name="connsiteX134" fmla="*/ 992982 w 2478882"/>
              <a:gd name="connsiteY134" fmla="*/ 178594 h 702469"/>
              <a:gd name="connsiteX135" fmla="*/ 964407 w 2478882"/>
              <a:gd name="connsiteY135" fmla="*/ 180975 h 702469"/>
              <a:gd name="connsiteX136" fmla="*/ 942975 w 2478882"/>
              <a:gd name="connsiteY136" fmla="*/ 190500 h 702469"/>
              <a:gd name="connsiteX137" fmla="*/ 921544 w 2478882"/>
              <a:gd name="connsiteY137" fmla="*/ 207169 h 702469"/>
              <a:gd name="connsiteX138" fmla="*/ 909638 w 2478882"/>
              <a:gd name="connsiteY138" fmla="*/ 188119 h 702469"/>
              <a:gd name="connsiteX139" fmla="*/ 919163 w 2478882"/>
              <a:gd name="connsiteY139" fmla="*/ 161925 h 702469"/>
              <a:gd name="connsiteX140" fmla="*/ 921544 w 2478882"/>
              <a:gd name="connsiteY140" fmla="*/ 152400 h 702469"/>
              <a:gd name="connsiteX141" fmla="*/ 914400 w 2478882"/>
              <a:gd name="connsiteY141" fmla="*/ 133350 h 702469"/>
              <a:gd name="connsiteX142" fmla="*/ 907257 w 2478882"/>
              <a:gd name="connsiteY142" fmla="*/ 126206 h 702469"/>
              <a:gd name="connsiteX143" fmla="*/ 897732 w 2478882"/>
              <a:gd name="connsiteY143" fmla="*/ 154781 h 702469"/>
              <a:gd name="connsiteX144" fmla="*/ 897732 w 2478882"/>
              <a:gd name="connsiteY144" fmla="*/ 178594 h 702469"/>
              <a:gd name="connsiteX145" fmla="*/ 869157 w 2478882"/>
              <a:gd name="connsiteY145" fmla="*/ 183356 h 702469"/>
              <a:gd name="connsiteX146" fmla="*/ 850107 w 2478882"/>
              <a:gd name="connsiteY146" fmla="*/ 188119 h 702469"/>
              <a:gd name="connsiteX147" fmla="*/ 828675 w 2478882"/>
              <a:gd name="connsiteY147" fmla="*/ 159544 h 702469"/>
              <a:gd name="connsiteX148" fmla="*/ 814388 w 2478882"/>
              <a:gd name="connsiteY148" fmla="*/ 138113 h 702469"/>
              <a:gd name="connsiteX149" fmla="*/ 807244 w 2478882"/>
              <a:gd name="connsiteY149" fmla="*/ 114300 h 702469"/>
              <a:gd name="connsiteX150" fmla="*/ 804863 w 2478882"/>
              <a:gd name="connsiteY150" fmla="*/ 88106 h 702469"/>
              <a:gd name="connsiteX151" fmla="*/ 783432 w 2478882"/>
              <a:gd name="connsiteY151" fmla="*/ 47625 h 702469"/>
              <a:gd name="connsiteX152" fmla="*/ 783432 w 2478882"/>
              <a:gd name="connsiteY152" fmla="*/ 73819 h 702469"/>
              <a:gd name="connsiteX153" fmla="*/ 785813 w 2478882"/>
              <a:gd name="connsiteY153" fmla="*/ 111919 h 702469"/>
              <a:gd name="connsiteX154" fmla="*/ 800100 w 2478882"/>
              <a:gd name="connsiteY154" fmla="*/ 147638 h 702469"/>
              <a:gd name="connsiteX155" fmla="*/ 823913 w 2478882"/>
              <a:gd name="connsiteY155" fmla="*/ 188119 h 702469"/>
              <a:gd name="connsiteX156" fmla="*/ 845344 w 2478882"/>
              <a:gd name="connsiteY156" fmla="*/ 209550 h 702469"/>
              <a:gd name="connsiteX157" fmla="*/ 838200 w 2478882"/>
              <a:gd name="connsiteY157" fmla="*/ 228600 h 702469"/>
              <a:gd name="connsiteX158" fmla="*/ 823913 w 2478882"/>
              <a:gd name="connsiteY158" fmla="*/ 257175 h 702469"/>
              <a:gd name="connsiteX159" fmla="*/ 823913 w 2478882"/>
              <a:gd name="connsiteY159" fmla="*/ 257175 h 702469"/>
              <a:gd name="connsiteX160" fmla="*/ 800100 w 2478882"/>
              <a:gd name="connsiteY160" fmla="*/ 257175 h 702469"/>
              <a:gd name="connsiteX161" fmla="*/ 809625 w 2478882"/>
              <a:gd name="connsiteY161" fmla="*/ 223838 h 702469"/>
              <a:gd name="connsiteX162" fmla="*/ 795338 w 2478882"/>
              <a:gd name="connsiteY162" fmla="*/ 240506 h 702469"/>
              <a:gd name="connsiteX163" fmla="*/ 788194 w 2478882"/>
              <a:gd name="connsiteY163" fmla="*/ 216694 h 702469"/>
              <a:gd name="connsiteX164" fmla="*/ 769144 w 2478882"/>
              <a:gd name="connsiteY164" fmla="*/ 219075 h 702469"/>
              <a:gd name="connsiteX165" fmla="*/ 750094 w 2478882"/>
              <a:gd name="connsiteY165" fmla="*/ 216694 h 702469"/>
              <a:gd name="connsiteX166" fmla="*/ 742950 w 2478882"/>
              <a:gd name="connsiteY166" fmla="*/ 207169 h 702469"/>
              <a:gd name="connsiteX167" fmla="*/ 742950 w 2478882"/>
              <a:gd name="connsiteY167" fmla="*/ 207169 h 702469"/>
              <a:gd name="connsiteX168" fmla="*/ 728663 w 2478882"/>
              <a:gd name="connsiteY168" fmla="*/ 204788 h 702469"/>
              <a:gd name="connsiteX169" fmla="*/ 711994 w 2478882"/>
              <a:gd name="connsiteY169" fmla="*/ 204788 h 702469"/>
              <a:gd name="connsiteX170" fmla="*/ 700088 w 2478882"/>
              <a:gd name="connsiteY170" fmla="*/ 221456 h 702469"/>
              <a:gd name="connsiteX171" fmla="*/ 681038 w 2478882"/>
              <a:gd name="connsiteY171" fmla="*/ 221456 h 702469"/>
              <a:gd name="connsiteX172" fmla="*/ 669132 w 2478882"/>
              <a:gd name="connsiteY172" fmla="*/ 207169 h 702469"/>
              <a:gd name="connsiteX173" fmla="*/ 666750 w 2478882"/>
              <a:gd name="connsiteY173" fmla="*/ 207169 h 702469"/>
              <a:gd name="connsiteX174" fmla="*/ 652463 w 2478882"/>
              <a:gd name="connsiteY174" fmla="*/ 221456 h 702469"/>
              <a:gd name="connsiteX175" fmla="*/ 652463 w 2478882"/>
              <a:gd name="connsiteY175" fmla="*/ 235744 h 702469"/>
              <a:gd name="connsiteX176" fmla="*/ 661988 w 2478882"/>
              <a:gd name="connsiteY176" fmla="*/ 245269 h 702469"/>
              <a:gd name="connsiteX177" fmla="*/ 704850 w 2478882"/>
              <a:gd name="connsiteY177" fmla="*/ 245269 h 702469"/>
              <a:gd name="connsiteX178" fmla="*/ 738188 w 2478882"/>
              <a:gd name="connsiteY178" fmla="*/ 245269 h 702469"/>
              <a:gd name="connsiteX179" fmla="*/ 776288 w 2478882"/>
              <a:gd name="connsiteY179" fmla="*/ 242888 h 702469"/>
              <a:gd name="connsiteX180" fmla="*/ 783432 w 2478882"/>
              <a:gd name="connsiteY180" fmla="*/ 254794 h 702469"/>
              <a:gd name="connsiteX181" fmla="*/ 783432 w 2478882"/>
              <a:gd name="connsiteY181" fmla="*/ 254794 h 702469"/>
              <a:gd name="connsiteX182" fmla="*/ 754857 w 2478882"/>
              <a:gd name="connsiteY182" fmla="*/ 269081 h 702469"/>
              <a:gd name="connsiteX183" fmla="*/ 735807 w 2478882"/>
              <a:gd name="connsiteY183" fmla="*/ 285750 h 702469"/>
              <a:gd name="connsiteX184" fmla="*/ 735807 w 2478882"/>
              <a:gd name="connsiteY184" fmla="*/ 285750 h 702469"/>
              <a:gd name="connsiteX185" fmla="*/ 707232 w 2478882"/>
              <a:gd name="connsiteY185" fmla="*/ 273844 h 702469"/>
              <a:gd name="connsiteX186" fmla="*/ 690563 w 2478882"/>
              <a:gd name="connsiteY186" fmla="*/ 264319 h 702469"/>
              <a:gd name="connsiteX187" fmla="*/ 652463 w 2478882"/>
              <a:gd name="connsiteY187" fmla="*/ 264319 h 702469"/>
              <a:gd name="connsiteX188" fmla="*/ 619125 w 2478882"/>
              <a:gd name="connsiteY188" fmla="*/ 269081 h 702469"/>
              <a:gd name="connsiteX189" fmla="*/ 600075 w 2478882"/>
              <a:gd name="connsiteY189" fmla="*/ 252413 h 702469"/>
              <a:gd name="connsiteX190" fmla="*/ 590550 w 2478882"/>
              <a:gd name="connsiteY190" fmla="*/ 214313 h 702469"/>
              <a:gd name="connsiteX191" fmla="*/ 581025 w 2478882"/>
              <a:gd name="connsiteY191" fmla="*/ 200025 h 702469"/>
              <a:gd name="connsiteX192" fmla="*/ 573882 w 2478882"/>
              <a:gd name="connsiteY192" fmla="*/ 183356 h 702469"/>
              <a:gd name="connsiteX193" fmla="*/ 559594 w 2478882"/>
              <a:gd name="connsiteY193" fmla="*/ 190500 h 702469"/>
              <a:gd name="connsiteX194" fmla="*/ 559594 w 2478882"/>
              <a:gd name="connsiteY194" fmla="*/ 214313 h 702469"/>
              <a:gd name="connsiteX195" fmla="*/ 545307 w 2478882"/>
              <a:gd name="connsiteY195" fmla="*/ 200025 h 702469"/>
              <a:gd name="connsiteX196" fmla="*/ 523875 w 2478882"/>
              <a:gd name="connsiteY196" fmla="*/ 192881 h 702469"/>
              <a:gd name="connsiteX197" fmla="*/ 500063 w 2478882"/>
              <a:gd name="connsiteY197" fmla="*/ 195263 h 702469"/>
              <a:gd name="connsiteX198" fmla="*/ 492919 w 2478882"/>
              <a:gd name="connsiteY198" fmla="*/ 216694 h 702469"/>
              <a:gd name="connsiteX199" fmla="*/ 481013 w 2478882"/>
              <a:gd name="connsiteY199" fmla="*/ 221456 h 702469"/>
              <a:gd name="connsiteX200" fmla="*/ 461963 w 2478882"/>
              <a:gd name="connsiteY200" fmla="*/ 221456 h 702469"/>
              <a:gd name="connsiteX201" fmla="*/ 433388 w 2478882"/>
              <a:gd name="connsiteY201" fmla="*/ 230981 h 702469"/>
              <a:gd name="connsiteX202" fmla="*/ 419100 w 2478882"/>
              <a:gd name="connsiteY202" fmla="*/ 254794 h 702469"/>
              <a:gd name="connsiteX203" fmla="*/ 426244 w 2478882"/>
              <a:gd name="connsiteY203" fmla="*/ 261938 h 702469"/>
              <a:gd name="connsiteX204" fmla="*/ 466725 w 2478882"/>
              <a:gd name="connsiteY204" fmla="*/ 240506 h 702469"/>
              <a:gd name="connsiteX205" fmla="*/ 488157 w 2478882"/>
              <a:gd name="connsiteY205" fmla="*/ 245269 h 702469"/>
              <a:gd name="connsiteX206" fmla="*/ 519113 w 2478882"/>
              <a:gd name="connsiteY206" fmla="*/ 233363 h 702469"/>
              <a:gd name="connsiteX207" fmla="*/ 552450 w 2478882"/>
              <a:gd name="connsiteY207" fmla="*/ 259556 h 702469"/>
              <a:gd name="connsiteX208" fmla="*/ 561975 w 2478882"/>
              <a:gd name="connsiteY208" fmla="*/ 285750 h 702469"/>
              <a:gd name="connsiteX209" fmla="*/ 590550 w 2478882"/>
              <a:gd name="connsiteY209" fmla="*/ 278606 h 702469"/>
              <a:gd name="connsiteX210" fmla="*/ 607219 w 2478882"/>
              <a:gd name="connsiteY210" fmla="*/ 300038 h 702469"/>
              <a:gd name="connsiteX211" fmla="*/ 645319 w 2478882"/>
              <a:gd name="connsiteY211" fmla="*/ 304800 h 702469"/>
              <a:gd name="connsiteX212" fmla="*/ 704850 w 2478882"/>
              <a:gd name="connsiteY212" fmla="*/ 314325 h 702469"/>
              <a:gd name="connsiteX213" fmla="*/ 745332 w 2478882"/>
              <a:gd name="connsiteY213" fmla="*/ 321469 h 702469"/>
              <a:gd name="connsiteX214" fmla="*/ 745332 w 2478882"/>
              <a:gd name="connsiteY214" fmla="*/ 321469 h 702469"/>
              <a:gd name="connsiteX215" fmla="*/ 764382 w 2478882"/>
              <a:gd name="connsiteY215" fmla="*/ 290513 h 702469"/>
              <a:gd name="connsiteX216" fmla="*/ 790575 w 2478882"/>
              <a:gd name="connsiteY216" fmla="*/ 290513 h 702469"/>
              <a:gd name="connsiteX217" fmla="*/ 828675 w 2478882"/>
              <a:gd name="connsiteY217" fmla="*/ 290513 h 702469"/>
              <a:gd name="connsiteX218" fmla="*/ 821532 w 2478882"/>
              <a:gd name="connsiteY218" fmla="*/ 304800 h 702469"/>
              <a:gd name="connsiteX219" fmla="*/ 812007 w 2478882"/>
              <a:gd name="connsiteY219" fmla="*/ 319088 h 702469"/>
              <a:gd name="connsiteX220" fmla="*/ 823913 w 2478882"/>
              <a:gd name="connsiteY220" fmla="*/ 328613 h 702469"/>
              <a:gd name="connsiteX221" fmla="*/ 800100 w 2478882"/>
              <a:gd name="connsiteY221" fmla="*/ 347663 h 702469"/>
              <a:gd name="connsiteX222" fmla="*/ 797719 w 2478882"/>
              <a:gd name="connsiteY222" fmla="*/ 369094 h 702469"/>
              <a:gd name="connsiteX223" fmla="*/ 790575 w 2478882"/>
              <a:gd name="connsiteY223" fmla="*/ 381000 h 702469"/>
              <a:gd name="connsiteX224" fmla="*/ 764382 w 2478882"/>
              <a:gd name="connsiteY224" fmla="*/ 385763 h 702469"/>
              <a:gd name="connsiteX225" fmla="*/ 771525 w 2478882"/>
              <a:gd name="connsiteY225" fmla="*/ 409575 h 702469"/>
              <a:gd name="connsiteX226" fmla="*/ 740569 w 2478882"/>
              <a:gd name="connsiteY226" fmla="*/ 414338 h 702469"/>
              <a:gd name="connsiteX227" fmla="*/ 726282 w 2478882"/>
              <a:gd name="connsiteY227" fmla="*/ 397669 h 702469"/>
              <a:gd name="connsiteX228" fmla="*/ 695325 w 2478882"/>
              <a:gd name="connsiteY228" fmla="*/ 400050 h 702469"/>
              <a:gd name="connsiteX229" fmla="*/ 669132 w 2478882"/>
              <a:gd name="connsiteY229" fmla="*/ 407194 h 702469"/>
              <a:gd name="connsiteX230" fmla="*/ 642938 w 2478882"/>
              <a:gd name="connsiteY230" fmla="*/ 404813 h 702469"/>
              <a:gd name="connsiteX231" fmla="*/ 621507 w 2478882"/>
              <a:gd name="connsiteY231" fmla="*/ 402431 h 702469"/>
              <a:gd name="connsiteX232" fmla="*/ 621507 w 2478882"/>
              <a:gd name="connsiteY232" fmla="*/ 388144 h 702469"/>
              <a:gd name="connsiteX233" fmla="*/ 600075 w 2478882"/>
              <a:gd name="connsiteY233" fmla="*/ 390525 h 702469"/>
              <a:gd name="connsiteX234" fmla="*/ 578644 w 2478882"/>
              <a:gd name="connsiteY234" fmla="*/ 395288 h 702469"/>
              <a:gd name="connsiteX235" fmla="*/ 571500 w 2478882"/>
              <a:gd name="connsiteY235" fmla="*/ 385763 h 702469"/>
              <a:gd name="connsiteX236" fmla="*/ 571500 w 2478882"/>
              <a:gd name="connsiteY236" fmla="*/ 373856 h 702469"/>
              <a:gd name="connsiteX237" fmla="*/ 571500 w 2478882"/>
              <a:gd name="connsiteY237" fmla="*/ 373856 h 702469"/>
              <a:gd name="connsiteX238" fmla="*/ 626269 w 2478882"/>
              <a:gd name="connsiteY238" fmla="*/ 359569 h 702469"/>
              <a:gd name="connsiteX239" fmla="*/ 647700 w 2478882"/>
              <a:gd name="connsiteY239" fmla="*/ 342900 h 702469"/>
              <a:gd name="connsiteX240" fmla="*/ 647700 w 2478882"/>
              <a:gd name="connsiteY240" fmla="*/ 342900 h 702469"/>
              <a:gd name="connsiteX241" fmla="*/ 647700 w 2478882"/>
              <a:gd name="connsiteY241" fmla="*/ 342900 h 702469"/>
              <a:gd name="connsiteX242" fmla="*/ 597694 w 2478882"/>
              <a:gd name="connsiteY242" fmla="*/ 342900 h 702469"/>
              <a:gd name="connsiteX243" fmla="*/ 581025 w 2478882"/>
              <a:gd name="connsiteY243" fmla="*/ 345281 h 702469"/>
              <a:gd name="connsiteX244" fmla="*/ 578644 w 2478882"/>
              <a:gd name="connsiteY244" fmla="*/ 323850 h 702469"/>
              <a:gd name="connsiteX245" fmla="*/ 550069 w 2478882"/>
              <a:gd name="connsiteY245" fmla="*/ 321469 h 702469"/>
              <a:gd name="connsiteX246" fmla="*/ 559594 w 2478882"/>
              <a:gd name="connsiteY246" fmla="*/ 342900 h 702469"/>
              <a:gd name="connsiteX247" fmla="*/ 545307 w 2478882"/>
              <a:gd name="connsiteY247" fmla="*/ 347663 h 702469"/>
              <a:gd name="connsiteX248" fmla="*/ 511969 w 2478882"/>
              <a:gd name="connsiteY248" fmla="*/ 342900 h 702469"/>
              <a:gd name="connsiteX249" fmla="*/ 492919 w 2478882"/>
              <a:gd name="connsiteY249" fmla="*/ 345281 h 702469"/>
              <a:gd name="connsiteX250" fmla="*/ 507207 w 2478882"/>
              <a:gd name="connsiteY250" fmla="*/ 361950 h 702469"/>
              <a:gd name="connsiteX251" fmla="*/ 516732 w 2478882"/>
              <a:gd name="connsiteY251" fmla="*/ 373856 h 702469"/>
              <a:gd name="connsiteX252" fmla="*/ 507207 w 2478882"/>
              <a:gd name="connsiteY252" fmla="*/ 383381 h 702469"/>
              <a:gd name="connsiteX253" fmla="*/ 507207 w 2478882"/>
              <a:gd name="connsiteY253" fmla="*/ 383381 h 702469"/>
              <a:gd name="connsiteX254" fmla="*/ 497682 w 2478882"/>
              <a:gd name="connsiteY254" fmla="*/ 409575 h 702469"/>
              <a:gd name="connsiteX255" fmla="*/ 469107 w 2478882"/>
              <a:gd name="connsiteY255" fmla="*/ 431006 h 702469"/>
              <a:gd name="connsiteX256" fmla="*/ 454819 w 2478882"/>
              <a:gd name="connsiteY256" fmla="*/ 426244 h 702469"/>
              <a:gd name="connsiteX257" fmla="*/ 438150 w 2478882"/>
              <a:gd name="connsiteY257" fmla="*/ 440531 h 702469"/>
              <a:gd name="connsiteX258" fmla="*/ 431007 w 2478882"/>
              <a:gd name="connsiteY258" fmla="*/ 438150 h 702469"/>
              <a:gd name="connsiteX259" fmla="*/ 433388 w 2478882"/>
              <a:gd name="connsiteY259" fmla="*/ 414338 h 702469"/>
              <a:gd name="connsiteX260" fmla="*/ 435769 w 2478882"/>
              <a:gd name="connsiteY260" fmla="*/ 390525 h 702469"/>
              <a:gd name="connsiteX261" fmla="*/ 426244 w 2478882"/>
              <a:gd name="connsiteY261" fmla="*/ 385763 h 702469"/>
              <a:gd name="connsiteX262" fmla="*/ 423863 w 2478882"/>
              <a:gd name="connsiteY262" fmla="*/ 402431 h 702469"/>
              <a:gd name="connsiteX263" fmla="*/ 416719 w 2478882"/>
              <a:gd name="connsiteY263" fmla="*/ 416719 h 702469"/>
              <a:gd name="connsiteX264" fmla="*/ 392907 w 2478882"/>
              <a:gd name="connsiteY264" fmla="*/ 407194 h 702469"/>
              <a:gd name="connsiteX265" fmla="*/ 383382 w 2478882"/>
              <a:gd name="connsiteY265" fmla="*/ 404813 h 702469"/>
              <a:gd name="connsiteX266" fmla="*/ 383382 w 2478882"/>
              <a:gd name="connsiteY266" fmla="*/ 423863 h 702469"/>
              <a:gd name="connsiteX267" fmla="*/ 404813 w 2478882"/>
              <a:gd name="connsiteY267" fmla="*/ 442913 h 702469"/>
              <a:gd name="connsiteX268" fmla="*/ 376238 w 2478882"/>
              <a:gd name="connsiteY268" fmla="*/ 445294 h 702469"/>
              <a:gd name="connsiteX269" fmla="*/ 371475 w 2478882"/>
              <a:gd name="connsiteY269" fmla="*/ 454819 h 702469"/>
              <a:gd name="connsiteX270" fmla="*/ 342900 w 2478882"/>
              <a:gd name="connsiteY270" fmla="*/ 445294 h 702469"/>
              <a:gd name="connsiteX271" fmla="*/ 342900 w 2478882"/>
              <a:gd name="connsiteY271" fmla="*/ 464344 h 702469"/>
              <a:gd name="connsiteX272" fmla="*/ 333375 w 2478882"/>
              <a:gd name="connsiteY272" fmla="*/ 476250 h 702469"/>
              <a:gd name="connsiteX273" fmla="*/ 323850 w 2478882"/>
              <a:gd name="connsiteY273" fmla="*/ 476250 h 702469"/>
              <a:gd name="connsiteX274" fmla="*/ 316707 w 2478882"/>
              <a:gd name="connsiteY274" fmla="*/ 442913 h 702469"/>
              <a:gd name="connsiteX275" fmla="*/ 290513 w 2478882"/>
              <a:gd name="connsiteY275" fmla="*/ 428625 h 702469"/>
              <a:gd name="connsiteX276" fmla="*/ 271463 w 2478882"/>
              <a:gd name="connsiteY276" fmla="*/ 416719 h 702469"/>
              <a:gd name="connsiteX277" fmla="*/ 278607 w 2478882"/>
              <a:gd name="connsiteY277" fmla="*/ 366713 h 702469"/>
              <a:gd name="connsiteX278" fmla="*/ 285750 w 2478882"/>
              <a:gd name="connsiteY278" fmla="*/ 333375 h 702469"/>
              <a:gd name="connsiteX279" fmla="*/ 328613 w 2478882"/>
              <a:gd name="connsiteY279" fmla="*/ 309563 h 702469"/>
              <a:gd name="connsiteX280" fmla="*/ 338138 w 2478882"/>
              <a:gd name="connsiteY280" fmla="*/ 292894 h 702469"/>
              <a:gd name="connsiteX281" fmla="*/ 350044 w 2478882"/>
              <a:gd name="connsiteY281" fmla="*/ 266700 h 702469"/>
              <a:gd name="connsiteX282" fmla="*/ 350044 w 2478882"/>
              <a:gd name="connsiteY282" fmla="*/ 266700 h 702469"/>
              <a:gd name="connsiteX283" fmla="*/ 321469 w 2478882"/>
              <a:gd name="connsiteY283" fmla="*/ 273844 h 702469"/>
              <a:gd name="connsiteX284" fmla="*/ 314325 w 2478882"/>
              <a:gd name="connsiteY284" fmla="*/ 250031 h 702469"/>
              <a:gd name="connsiteX285" fmla="*/ 311944 w 2478882"/>
              <a:gd name="connsiteY285" fmla="*/ 271463 h 702469"/>
              <a:gd name="connsiteX286" fmla="*/ 300038 w 2478882"/>
              <a:gd name="connsiteY286" fmla="*/ 304800 h 702469"/>
              <a:gd name="connsiteX287" fmla="*/ 288132 w 2478882"/>
              <a:gd name="connsiteY287" fmla="*/ 297656 h 702469"/>
              <a:gd name="connsiteX288" fmla="*/ 288132 w 2478882"/>
              <a:gd name="connsiteY288" fmla="*/ 273844 h 702469"/>
              <a:gd name="connsiteX289" fmla="*/ 288132 w 2478882"/>
              <a:gd name="connsiteY289" fmla="*/ 261938 h 702469"/>
              <a:gd name="connsiteX290" fmla="*/ 278607 w 2478882"/>
              <a:gd name="connsiteY290" fmla="*/ 250031 h 702469"/>
              <a:gd name="connsiteX291" fmla="*/ 269082 w 2478882"/>
              <a:gd name="connsiteY291" fmla="*/ 257175 h 702469"/>
              <a:gd name="connsiteX292" fmla="*/ 264319 w 2478882"/>
              <a:gd name="connsiteY292" fmla="*/ 292894 h 702469"/>
              <a:gd name="connsiteX293" fmla="*/ 280988 w 2478882"/>
              <a:gd name="connsiteY293" fmla="*/ 311944 h 702469"/>
              <a:gd name="connsiteX294" fmla="*/ 276225 w 2478882"/>
              <a:gd name="connsiteY294" fmla="*/ 330994 h 702469"/>
              <a:gd name="connsiteX295" fmla="*/ 264319 w 2478882"/>
              <a:gd name="connsiteY295" fmla="*/ 361950 h 702469"/>
              <a:gd name="connsiteX296" fmla="*/ 250032 w 2478882"/>
              <a:gd name="connsiteY296" fmla="*/ 385763 h 702469"/>
              <a:gd name="connsiteX297" fmla="*/ 207169 w 2478882"/>
              <a:gd name="connsiteY297" fmla="*/ 373856 h 702469"/>
              <a:gd name="connsiteX298" fmla="*/ 200025 w 2478882"/>
              <a:gd name="connsiteY298" fmla="*/ 342900 h 702469"/>
              <a:gd name="connsiteX299" fmla="*/ 157163 w 2478882"/>
              <a:gd name="connsiteY299" fmla="*/ 316706 h 702469"/>
              <a:gd name="connsiteX300" fmla="*/ 104775 w 2478882"/>
              <a:gd name="connsiteY300" fmla="*/ 295275 h 702469"/>
              <a:gd name="connsiteX301" fmla="*/ 61913 w 2478882"/>
              <a:gd name="connsiteY301" fmla="*/ 257175 h 702469"/>
              <a:gd name="connsiteX302" fmla="*/ 35719 w 2478882"/>
              <a:gd name="connsiteY302" fmla="*/ 219075 h 702469"/>
              <a:gd name="connsiteX303" fmla="*/ 11907 w 2478882"/>
              <a:gd name="connsiteY303" fmla="*/ 159544 h 702469"/>
              <a:gd name="connsiteX304" fmla="*/ 0 w 2478882"/>
              <a:gd name="connsiteY304" fmla="*/ 90488 h 702469"/>
              <a:gd name="connsiteX305" fmla="*/ 2382 w 2478882"/>
              <a:gd name="connsiteY305" fmla="*/ 30956 h 702469"/>
              <a:gd name="connsiteX306" fmla="*/ 2382 w 2478882"/>
              <a:gd name="connsiteY306" fmla="*/ 0 h 702469"/>
              <a:gd name="connsiteX307" fmla="*/ 2216944 w 2478882"/>
              <a:gd name="connsiteY307" fmla="*/ 0 h 702469"/>
              <a:gd name="connsiteX0" fmla="*/ 2216944 w 2478882"/>
              <a:gd name="connsiteY0" fmla="*/ 0 h 702469"/>
              <a:gd name="connsiteX1" fmla="*/ 2238375 w 2478882"/>
              <a:gd name="connsiteY1" fmla="*/ 73819 h 702469"/>
              <a:gd name="connsiteX2" fmla="*/ 2266950 w 2478882"/>
              <a:gd name="connsiteY2" fmla="*/ 119063 h 702469"/>
              <a:gd name="connsiteX3" fmla="*/ 2288382 w 2478882"/>
              <a:gd name="connsiteY3" fmla="*/ 176213 h 702469"/>
              <a:gd name="connsiteX4" fmla="*/ 2297907 w 2478882"/>
              <a:gd name="connsiteY4" fmla="*/ 226219 h 702469"/>
              <a:gd name="connsiteX5" fmla="*/ 2340769 w 2478882"/>
              <a:gd name="connsiteY5" fmla="*/ 264319 h 702469"/>
              <a:gd name="connsiteX6" fmla="*/ 2343150 w 2478882"/>
              <a:gd name="connsiteY6" fmla="*/ 304800 h 702469"/>
              <a:gd name="connsiteX7" fmla="*/ 2347913 w 2478882"/>
              <a:gd name="connsiteY7" fmla="*/ 319088 h 702469"/>
              <a:gd name="connsiteX8" fmla="*/ 2364582 w 2478882"/>
              <a:gd name="connsiteY8" fmla="*/ 333375 h 702469"/>
              <a:gd name="connsiteX9" fmla="*/ 2359819 w 2478882"/>
              <a:gd name="connsiteY9" fmla="*/ 350044 h 702469"/>
              <a:gd name="connsiteX10" fmla="*/ 2393157 w 2478882"/>
              <a:gd name="connsiteY10" fmla="*/ 373856 h 702469"/>
              <a:gd name="connsiteX11" fmla="*/ 2409825 w 2478882"/>
              <a:gd name="connsiteY11" fmla="*/ 414338 h 702469"/>
              <a:gd name="connsiteX12" fmla="*/ 2390775 w 2478882"/>
              <a:gd name="connsiteY12" fmla="*/ 423863 h 702469"/>
              <a:gd name="connsiteX13" fmla="*/ 2376488 w 2478882"/>
              <a:gd name="connsiteY13" fmla="*/ 402431 h 702469"/>
              <a:gd name="connsiteX14" fmla="*/ 2364582 w 2478882"/>
              <a:gd name="connsiteY14" fmla="*/ 390525 h 702469"/>
              <a:gd name="connsiteX15" fmla="*/ 2355057 w 2478882"/>
              <a:gd name="connsiteY15" fmla="*/ 390525 h 702469"/>
              <a:gd name="connsiteX16" fmla="*/ 2352675 w 2478882"/>
              <a:gd name="connsiteY16" fmla="*/ 411956 h 702469"/>
              <a:gd name="connsiteX17" fmla="*/ 2371725 w 2478882"/>
              <a:gd name="connsiteY17" fmla="*/ 445294 h 702469"/>
              <a:gd name="connsiteX18" fmla="*/ 2386013 w 2478882"/>
              <a:gd name="connsiteY18" fmla="*/ 459581 h 702469"/>
              <a:gd name="connsiteX19" fmla="*/ 2400300 w 2478882"/>
              <a:gd name="connsiteY19" fmla="*/ 440531 h 702469"/>
              <a:gd name="connsiteX20" fmla="*/ 2414588 w 2478882"/>
              <a:gd name="connsiteY20" fmla="*/ 445294 h 702469"/>
              <a:gd name="connsiteX21" fmla="*/ 2421732 w 2478882"/>
              <a:gd name="connsiteY21" fmla="*/ 471488 h 702469"/>
              <a:gd name="connsiteX22" fmla="*/ 2424113 w 2478882"/>
              <a:gd name="connsiteY22" fmla="*/ 483394 h 702469"/>
              <a:gd name="connsiteX23" fmla="*/ 2400300 w 2478882"/>
              <a:gd name="connsiteY23" fmla="*/ 485775 h 702469"/>
              <a:gd name="connsiteX24" fmla="*/ 2414588 w 2478882"/>
              <a:gd name="connsiteY24" fmla="*/ 507206 h 702469"/>
              <a:gd name="connsiteX25" fmla="*/ 2443163 w 2478882"/>
              <a:gd name="connsiteY25" fmla="*/ 514350 h 702469"/>
              <a:gd name="connsiteX26" fmla="*/ 2462213 w 2478882"/>
              <a:gd name="connsiteY26" fmla="*/ 545306 h 702469"/>
              <a:gd name="connsiteX27" fmla="*/ 2455069 w 2478882"/>
              <a:gd name="connsiteY27" fmla="*/ 590550 h 702469"/>
              <a:gd name="connsiteX28" fmla="*/ 2459832 w 2478882"/>
              <a:gd name="connsiteY28" fmla="*/ 645319 h 702469"/>
              <a:gd name="connsiteX29" fmla="*/ 2478882 w 2478882"/>
              <a:gd name="connsiteY29" fmla="*/ 702469 h 702469"/>
              <a:gd name="connsiteX30" fmla="*/ 2457450 w 2478882"/>
              <a:gd name="connsiteY30" fmla="*/ 702469 h 702469"/>
              <a:gd name="connsiteX31" fmla="*/ 2428875 w 2478882"/>
              <a:gd name="connsiteY31" fmla="*/ 690563 h 702469"/>
              <a:gd name="connsiteX32" fmla="*/ 2412207 w 2478882"/>
              <a:gd name="connsiteY32" fmla="*/ 690563 h 702469"/>
              <a:gd name="connsiteX33" fmla="*/ 2395538 w 2478882"/>
              <a:gd name="connsiteY33" fmla="*/ 681038 h 702469"/>
              <a:gd name="connsiteX34" fmla="*/ 2378869 w 2478882"/>
              <a:gd name="connsiteY34" fmla="*/ 671513 h 702469"/>
              <a:gd name="connsiteX35" fmla="*/ 2383632 w 2478882"/>
              <a:gd name="connsiteY35" fmla="*/ 623888 h 702469"/>
              <a:gd name="connsiteX36" fmla="*/ 2336007 w 2478882"/>
              <a:gd name="connsiteY36" fmla="*/ 600075 h 702469"/>
              <a:gd name="connsiteX37" fmla="*/ 2297907 w 2478882"/>
              <a:gd name="connsiteY37" fmla="*/ 588169 h 702469"/>
              <a:gd name="connsiteX38" fmla="*/ 2238375 w 2478882"/>
              <a:gd name="connsiteY38" fmla="*/ 569119 h 702469"/>
              <a:gd name="connsiteX39" fmla="*/ 2185988 w 2478882"/>
              <a:gd name="connsiteY39" fmla="*/ 566738 h 702469"/>
              <a:gd name="connsiteX40" fmla="*/ 2164557 w 2478882"/>
              <a:gd name="connsiteY40" fmla="*/ 561975 h 702469"/>
              <a:gd name="connsiteX41" fmla="*/ 2193132 w 2478882"/>
              <a:gd name="connsiteY41" fmla="*/ 542925 h 702469"/>
              <a:gd name="connsiteX42" fmla="*/ 2178844 w 2478882"/>
              <a:gd name="connsiteY42" fmla="*/ 540544 h 702469"/>
              <a:gd name="connsiteX43" fmla="*/ 2183607 w 2478882"/>
              <a:gd name="connsiteY43" fmla="*/ 523875 h 702469"/>
              <a:gd name="connsiteX44" fmla="*/ 2205038 w 2478882"/>
              <a:gd name="connsiteY44" fmla="*/ 500063 h 702469"/>
              <a:gd name="connsiteX45" fmla="*/ 2197894 w 2478882"/>
              <a:gd name="connsiteY45" fmla="*/ 495300 h 702469"/>
              <a:gd name="connsiteX46" fmla="*/ 2166938 w 2478882"/>
              <a:gd name="connsiteY46" fmla="*/ 519113 h 702469"/>
              <a:gd name="connsiteX47" fmla="*/ 2155032 w 2478882"/>
              <a:gd name="connsiteY47" fmla="*/ 519113 h 702469"/>
              <a:gd name="connsiteX48" fmla="*/ 2147888 w 2478882"/>
              <a:gd name="connsiteY48" fmla="*/ 507206 h 702469"/>
              <a:gd name="connsiteX49" fmla="*/ 2138363 w 2478882"/>
              <a:gd name="connsiteY49" fmla="*/ 502444 h 702469"/>
              <a:gd name="connsiteX50" fmla="*/ 2119313 w 2478882"/>
              <a:gd name="connsiteY50" fmla="*/ 507206 h 702469"/>
              <a:gd name="connsiteX51" fmla="*/ 2126457 w 2478882"/>
              <a:gd name="connsiteY51" fmla="*/ 528638 h 702469"/>
              <a:gd name="connsiteX52" fmla="*/ 2102644 w 2478882"/>
              <a:gd name="connsiteY52" fmla="*/ 531019 h 702469"/>
              <a:gd name="connsiteX53" fmla="*/ 2088357 w 2478882"/>
              <a:gd name="connsiteY53" fmla="*/ 523875 h 702469"/>
              <a:gd name="connsiteX54" fmla="*/ 2078832 w 2478882"/>
              <a:gd name="connsiteY54" fmla="*/ 509588 h 702469"/>
              <a:gd name="connsiteX55" fmla="*/ 2066925 w 2478882"/>
              <a:gd name="connsiteY55" fmla="*/ 516731 h 702469"/>
              <a:gd name="connsiteX56" fmla="*/ 2040732 w 2478882"/>
              <a:gd name="connsiteY56" fmla="*/ 519113 h 702469"/>
              <a:gd name="connsiteX57" fmla="*/ 1971675 w 2478882"/>
              <a:gd name="connsiteY57" fmla="*/ 509588 h 702469"/>
              <a:gd name="connsiteX58" fmla="*/ 1935957 w 2478882"/>
              <a:gd name="connsiteY58" fmla="*/ 492919 h 702469"/>
              <a:gd name="connsiteX59" fmla="*/ 1921669 w 2478882"/>
              <a:gd name="connsiteY59" fmla="*/ 459581 h 702469"/>
              <a:gd name="connsiteX60" fmla="*/ 1921669 w 2478882"/>
              <a:gd name="connsiteY60" fmla="*/ 438150 h 702469"/>
              <a:gd name="connsiteX61" fmla="*/ 1893094 w 2478882"/>
              <a:gd name="connsiteY61" fmla="*/ 411956 h 702469"/>
              <a:gd name="connsiteX62" fmla="*/ 1869282 w 2478882"/>
              <a:gd name="connsiteY62" fmla="*/ 397669 h 702469"/>
              <a:gd name="connsiteX63" fmla="*/ 1850232 w 2478882"/>
              <a:gd name="connsiteY63" fmla="*/ 383381 h 702469"/>
              <a:gd name="connsiteX64" fmla="*/ 1843088 w 2478882"/>
              <a:gd name="connsiteY64" fmla="*/ 371475 h 702469"/>
              <a:gd name="connsiteX65" fmla="*/ 1804988 w 2478882"/>
              <a:gd name="connsiteY65" fmla="*/ 366713 h 702469"/>
              <a:gd name="connsiteX66" fmla="*/ 1769269 w 2478882"/>
              <a:gd name="connsiteY66" fmla="*/ 361950 h 702469"/>
              <a:gd name="connsiteX67" fmla="*/ 1750219 w 2478882"/>
              <a:gd name="connsiteY67" fmla="*/ 335756 h 702469"/>
              <a:gd name="connsiteX68" fmla="*/ 1709738 w 2478882"/>
              <a:gd name="connsiteY68" fmla="*/ 316706 h 702469"/>
              <a:gd name="connsiteX69" fmla="*/ 1678782 w 2478882"/>
              <a:gd name="connsiteY69" fmla="*/ 302419 h 702469"/>
              <a:gd name="connsiteX70" fmla="*/ 1659732 w 2478882"/>
              <a:gd name="connsiteY70" fmla="*/ 300038 h 702469"/>
              <a:gd name="connsiteX71" fmla="*/ 1659732 w 2478882"/>
              <a:gd name="connsiteY71" fmla="*/ 276225 h 702469"/>
              <a:gd name="connsiteX72" fmla="*/ 1640682 w 2478882"/>
              <a:gd name="connsiteY72" fmla="*/ 283369 h 702469"/>
              <a:gd name="connsiteX73" fmla="*/ 1640682 w 2478882"/>
              <a:gd name="connsiteY73" fmla="*/ 283369 h 702469"/>
              <a:gd name="connsiteX74" fmla="*/ 1619250 w 2478882"/>
              <a:gd name="connsiteY74" fmla="*/ 247650 h 702469"/>
              <a:gd name="connsiteX75" fmla="*/ 1595438 w 2478882"/>
              <a:gd name="connsiteY75" fmla="*/ 226219 h 702469"/>
              <a:gd name="connsiteX76" fmla="*/ 1581150 w 2478882"/>
              <a:gd name="connsiteY76" fmla="*/ 219075 h 702469"/>
              <a:gd name="connsiteX77" fmla="*/ 1581150 w 2478882"/>
              <a:gd name="connsiteY77" fmla="*/ 200025 h 702469"/>
              <a:gd name="connsiteX78" fmla="*/ 1602582 w 2478882"/>
              <a:gd name="connsiteY78" fmla="*/ 190500 h 702469"/>
              <a:gd name="connsiteX79" fmla="*/ 1633538 w 2478882"/>
              <a:gd name="connsiteY79" fmla="*/ 197644 h 702469"/>
              <a:gd name="connsiteX80" fmla="*/ 1657350 w 2478882"/>
              <a:gd name="connsiteY80" fmla="*/ 183356 h 702469"/>
              <a:gd name="connsiteX81" fmla="*/ 1669257 w 2478882"/>
              <a:gd name="connsiteY81" fmla="*/ 171450 h 702469"/>
              <a:gd name="connsiteX82" fmla="*/ 1669257 w 2478882"/>
              <a:gd name="connsiteY82" fmla="*/ 171450 h 702469"/>
              <a:gd name="connsiteX83" fmla="*/ 1650207 w 2478882"/>
              <a:gd name="connsiteY83" fmla="*/ 126206 h 702469"/>
              <a:gd name="connsiteX84" fmla="*/ 1638300 w 2478882"/>
              <a:gd name="connsiteY84" fmla="*/ 171450 h 702469"/>
              <a:gd name="connsiteX85" fmla="*/ 1616869 w 2478882"/>
              <a:gd name="connsiteY85" fmla="*/ 178594 h 702469"/>
              <a:gd name="connsiteX86" fmla="*/ 1595438 w 2478882"/>
              <a:gd name="connsiteY86" fmla="*/ 173831 h 702469"/>
              <a:gd name="connsiteX87" fmla="*/ 1559719 w 2478882"/>
              <a:gd name="connsiteY87" fmla="*/ 173831 h 702469"/>
              <a:gd name="connsiteX88" fmla="*/ 1552575 w 2478882"/>
              <a:gd name="connsiteY88" fmla="*/ 190500 h 702469"/>
              <a:gd name="connsiteX89" fmla="*/ 1531144 w 2478882"/>
              <a:gd name="connsiteY89" fmla="*/ 190500 h 702469"/>
              <a:gd name="connsiteX90" fmla="*/ 1516857 w 2478882"/>
              <a:gd name="connsiteY90" fmla="*/ 200025 h 702469"/>
              <a:gd name="connsiteX91" fmla="*/ 1485900 w 2478882"/>
              <a:gd name="connsiteY91" fmla="*/ 195263 h 702469"/>
              <a:gd name="connsiteX92" fmla="*/ 1438275 w 2478882"/>
              <a:gd name="connsiteY92" fmla="*/ 190500 h 702469"/>
              <a:gd name="connsiteX93" fmla="*/ 1416844 w 2478882"/>
              <a:gd name="connsiteY93" fmla="*/ 176213 h 702469"/>
              <a:gd name="connsiteX94" fmla="*/ 1385888 w 2478882"/>
              <a:gd name="connsiteY94" fmla="*/ 178594 h 702469"/>
              <a:gd name="connsiteX95" fmla="*/ 1359694 w 2478882"/>
              <a:gd name="connsiteY95" fmla="*/ 188119 h 702469"/>
              <a:gd name="connsiteX96" fmla="*/ 1343025 w 2478882"/>
              <a:gd name="connsiteY96" fmla="*/ 183356 h 702469"/>
              <a:gd name="connsiteX97" fmla="*/ 1323975 w 2478882"/>
              <a:gd name="connsiteY97" fmla="*/ 154781 h 702469"/>
              <a:gd name="connsiteX98" fmla="*/ 1323975 w 2478882"/>
              <a:gd name="connsiteY98" fmla="*/ 142875 h 702469"/>
              <a:gd name="connsiteX99" fmla="*/ 1314450 w 2478882"/>
              <a:gd name="connsiteY99" fmla="*/ 166688 h 702469"/>
              <a:gd name="connsiteX100" fmla="*/ 1319213 w 2478882"/>
              <a:gd name="connsiteY100" fmla="*/ 200025 h 702469"/>
              <a:gd name="connsiteX101" fmla="*/ 1312069 w 2478882"/>
              <a:gd name="connsiteY101" fmla="*/ 219075 h 702469"/>
              <a:gd name="connsiteX102" fmla="*/ 1283494 w 2478882"/>
              <a:gd name="connsiteY102" fmla="*/ 219075 h 702469"/>
              <a:gd name="connsiteX103" fmla="*/ 1264444 w 2478882"/>
              <a:gd name="connsiteY103" fmla="*/ 204788 h 702469"/>
              <a:gd name="connsiteX104" fmla="*/ 1243013 w 2478882"/>
              <a:gd name="connsiteY104" fmla="*/ 204788 h 702469"/>
              <a:gd name="connsiteX105" fmla="*/ 1219200 w 2478882"/>
              <a:gd name="connsiteY105" fmla="*/ 195263 h 702469"/>
              <a:gd name="connsiteX106" fmla="*/ 1212057 w 2478882"/>
              <a:gd name="connsiteY106" fmla="*/ 188119 h 702469"/>
              <a:gd name="connsiteX107" fmla="*/ 1212057 w 2478882"/>
              <a:gd name="connsiteY107" fmla="*/ 164306 h 702469"/>
              <a:gd name="connsiteX108" fmla="*/ 1214438 w 2478882"/>
              <a:gd name="connsiteY108" fmla="*/ 140494 h 702469"/>
              <a:gd name="connsiteX109" fmla="*/ 1219200 w 2478882"/>
              <a:gd name="connsiteY109" fmla="*/ 116681 h 702469"/>
              <a:gd name="connsiteX110" fmla="*/ 1235869 w 2478882"/>
              <a:gd name="connsiteY110" fmla="*/ 102394 h 702469"/>
              <a:gd name="connsiteX111" fmla="*/ 1243013 w 2478882"/>
              <a:gd name="connsiteY111" fmla="*/ 95250 h 702469"/>
              <a:gd name="connsiteX112" fmla="*/ 1233488 w 2478882"/>
              <a:gd name="connsiteY112" fmla="*/ 71438 h 702469"/>
              <a:gd name="connsiteX113" fmla="*/ 1200150 w 2478882"/>
              <a:gd name="connsiteY113" fmla="*/ 42863 h 702469"/>
              <a:gd name="connsiteX114" fmla="*/ 1176338 w 2478882"/>
              <a:gd name="connsiteY114" fmla="*/ 26194 h 702469"/>
              <a:gd name="connsiteX115" fmla="*/ 1162050 w 2478882"/>
              <a:gd name="connsiteY115" fmla="*/ 7144 h 702469"/>
              <a:gd name="connsiteX116" fmla="*/ 1162050 w 2478882"/>
              <a:gd name="connsiteY116" fmla="*/ 7144 h 702469"/>
              <a:gd name="connsiteX117" fmla="*/ 1166813 w 2478882"/>
              <a:gd name="connsiteY117" fmla="*/ 45244 h 702469"/>
              <a:gd name="connsiteX118" fmla="*/ 1169194 w 2478882"/>
              <a:gd name="connsiteY118" fmla="*/ 73819 h 702469"/>
              <a:gd name="connsiteX119" fmla="*/ 1195388 w 2478882"/>
              <a:gd name="connsiteY119" fmla="*/ 85725 h 702469"/>
              <a:gd name="connsiteX120" fmla="*/ 1204913 w 2478882"/>
              <a:gd name="connsiteY120" fmla="*/ 100013 h 702469"/>
              <a:gd name="connsiteX121" fmla="*/ 1195388 w 2478882"/>
              <a:gd name="connsiteY121" fmla="*/ 126206 h 702469"/>
              <a:gd name="connsiteX122" fmla="*/ 1197769 w 2478882"/>
              <a:gd name="connsiteY122" fmla="*/ 152400 h 702469"/>
              <a:gd name="connsiteX123" fmla="*/ 1190625 w 2478882"/>
              <a:gd name="connsiteY123" fmla="*/ 173831 h 702469"/>
              <a:gd name="connsiteX124" fmla="*/ 1195388 w 2478882"/>
              <a:gd name="connsiteY124" fmla="*/ 192881 h 702469"/>
              <a:gd name="connsiteX125" fmla="*/ 1195388 w 2478882"/>
              <a:gd name="connsiteY125" fmla="*/ 192881 h 702469"/>
              <a:gd name="connsiteX126" fmla="*/ 1166813 w 2478882"/>
              <a:gd name="connsiteY126" fmla="*/ 192881 h 702469"/>
              <a:gd name="connsiteX127" fmla="*/ 1150144 w 2478882"/>
              <a:gd name="connsiteY127" fmla="*/ 192881 h 702469"/>
              <a:gd name="connsiteX128" fmla="*/ 1131094 w 2478882"/>
              <a:gd name="connsiteY128" fmla="*/ 202406 h 702469"/>
              <a:gd name="connsiteX129" fmla="*/ 1114425 w 2478882"/>
              <a:gd name="connsiteY129" fmla="*/ 192881 h 702469"/>
              <a:gd name="connsiteX130" fmla="*/ 1088232 w 2478882"/>
              <a:gd name="connsiteY130" fmla="*/ 202406 h 702469"/>
              <a:gd name="connsiteX131" fmla="*/ 1066800 w 2478882"/>
              <a:gd name="connsiteY131" fmla="*/ 209550 h 702469"/>
              <a:gd name="connsiteX132" fmla="*/ 1059657 w 2478882"/>
              <a:gd name="connsiteY132" fmla="*/ 197644 h 702469"/>
              <a:gd name="connsiteX133" fmla="*/ 1031082 w 2478882"/>
              <a:gd name="connsiteY133" fmla="*/ 207169 h 702469"/>
              <a:gd name="connsiteX134" fmla="*/ 992982 w 2478882"/>
              <a:gd name="connsiteY134" fmla="*/ 178594 h 702469"/>
              <a:gd name="connsiteX135" fmla="*/ 964407 w 2478882"/>
              <a:gd name="connsiteY135" fmla="*/ 180975 h 702469"/>
              <a:gd name="connsiteX136" fmla="*/ 942975 w 2478882"/>
              <a:gd name="connsiteY136" fmla="*/ 190500 h 702469"/>
              <a:gd name="connsiteX137" fmla="*/ 921544 w 2478882"/>
              <a:gd name="connsiteY137" fmla="*/ 207169 h 702469"/>
              <a:gd name="connsiteX138" fmla="*/ 909638 w 2478882"/>
              <a:gd name="connsiteY138" fmla="*/ 188119 h 702469"/>
              <a:gd name="connsiteX139" fmla="*/ 919163 w 2478882"/>
              <a:gd name="connsiteY139" fmla="*/ 161925 h 702469"/>
              <a:gd name="connsiteX140" fmla="*/ 921544 w 2478882"/>
              <a:gd name="connsiteY140" fmla="*/ 152400 h 702469"/>
              <a:gd name="connsiteX141" fmla="*/ 914400 w 2478882"/>
              <a:gd name="connsiteY141" fmla="*/ 133350 h 702469"/>
              <a:gd name="connsiteX142" fmla="*/ 907257 w 2478882"/>
              <a:gd name="connsiteY142" fmla="*/ 126206 h 702469"/>
              <a:gd name="connsiteX143" fmla="*/ 897732 w 2478882"/>
              <a:gd name="connsiteY143" fmla="*/ 154781 h 702469"/>
              <a:gd name="connsiteX144" fmla="*/ 897732 w 2478882"/>
              <a:gd name="connsiteY144" fmla="*/ 178594 h 702469"/>
              <a:gd name="connsiteX145" fmla="*/ 869157 w 2478882"/>
              <a:gd name="connsiteY145" fmla="*/ 183356 h 702469"/>
              <a:gd name="connsiteX146" fmla="*/ 850107 w 2478882"/>
              <a:gd name="connsiteY146" fmla="*/ 188119 h 702469"/>
              <a:gd name="connsiteX147" fmla="*/ 828675 w 2478882"/>
              <a:gd name="connsiteY147" fmla="*/ 159544 h 702469"/>
              <a:gd name="connsiteX148" fmla="*/ 814388 w 2478882"/>
              <a:gd name="connsiteY148" fmla="*/ 138113 h 702469"/>
              <a:gd name="connsiteX149" fmla="*/ 807244 w 2478882"/>
              <a:gd name="connsiteY149" fmla="*/ 114300 h 702469"/>
              <a:gd name="connsiteX150" fmla="*/ 804863 w 2478882"/>
              <a:gd name="connsiteY150" fmla="*/ 88106 h 702469"/>
              <a:gd name="connsiteX151" fmla="*/ 783432 w 2478882"/>
              <a:gd name="connsiteY151" fmla="*/ 47625 h 702469"/>
              <a:gd name="connsiteX152" fmla="*/ 783432 w 2478882"/>
              <a:gd name="connsiteY152" fmla="*/ 73819 h 702469"/>
              <a:gd name="connsiteX153" fmla="*/ 785813 w 2478882"/>
              <a:gd name="connsiteY153" fmla="*/ 111919 h 702469"/>
              <a:gd name="connsiteX154" fmla="*/ 800100 w 2478882"/>
              <a:gd name="connsiteY154" fmla="*/ 147638 h 702469"/>
              <a:gd name="connsiteX155" fmla="*/ 823913 w 2478882"/>
              <a:gd name="connsiteY155" fmla="*/ 188119 h 702469"/>
              <a:gd name="connsiteX156" fmla="*/ 845344 w 2478882"/>
              <a:gd name="connsiteY156" fmla="*/ 209550 h 702469"/>
              <a:gd name="connsiteX157" fmla="*/ 838200 w 2478882"/>
              <a:gd name="connsiteY157" fmla="*/ 228600 h 702469"/>
              <a:gd name="connsiteX158" fmla="*/ 823913 w 2478882"/>
              <a:gd name="connsiteY158" fmla="*/ 257175 h 702469"/>
              <a:gd name="connsiteX159" fmla="*/ 823913 w 2478882"/>
              <a:gd name="connsiteY159" fmla="*/ 257175 h 702469"/>
              <a:gd name="connsiteX160" fmla="*/ 800100 w 2478882"/>
              <a:gd name="connsiteY160" fmla="*/ 257175 h 702469"/>
              <a:gd name="connsiteX161" fmla="*/ 809625 w 2478882"/>
              <a:gd name="connsiteY161" fmla="*/ 223838 h 702469"/>
              <a:gd name="connsiteX162" fmla="*/ 795338 w 2478882"/>
              <a:gd name="connsiteY162" fmla="*/ 240506 h 702469"/>
              <a:gd name="connsiteX163" fmla="*/ 788194 w 2478882"/>
              <a:gd name="connsiteY163" fmla="*/ 216694 h 702469"/>
              <a:gd name="connsiteX164" fmla="*/ 769144 w 2478882"/>
              <a:gd name="connsiteY164" fmla="*/ 219075 h 702469"/>
              <a:gd name="connsiteX165" fmla="*/ 750094 w 2478882"/>
              <a:gd name="connsiteY165" fmla="*/ 216694 h 702469"/>
              <a:gd name="connsiteX166" fmla="*/ 742950 w 2478882"/>
              <a:gd name="connsiteY166" fmla="*/ 207169 h 702469"/>
              <a:gd name="connsiteX167" fmla="*/ 742950 w 2478882"/>
              <a:gd name="connsiteY167" fmla="*/ 207169 h 702469"/>
              <a:gd name="connsiteX168" fmla="*/ 728663 w 2478882"/>
              <a:gd name="connsiteY168" fmla="*/ 204788 h 702469"/>
              <a:gd name="connsiteX169" fmla="*/ 711994 w 2478882"/>
              <a:gd name="connsiteY169" fmla="*/ 204788 h 702469"/>
              <a:gd name="connsiteX170" fmla="*/ 700088 w 2478882"/>
              <a:gd name="connsiteY170" fmla="*/ 221456 h 702469"/>
              <a:gd name="connsiteX171" fmla="*/ 681038 w 2478882"/>
              <a:gd name="connsiteY171" fmla="*/ 221456 h 702469"/>
              <a:gd name="connsiteX172" fmla="*/ 669132 w 2478882"/>
              <a:gd name="connsiteY172" fmla="*/ 207169 h 702469"/>
              <a:gd name="connsiteX173" fmla="*/ 666750 w 2478882"/>
              <a:gd name="connsiteY173" fmla="*/ 207169 h 702469"/>
              <a:gd name="connsiteX174" fmla="*/ 652463 w 2478882"/>
              <a:gd name="connsiteY174" fmla="*/ 221456 h 702469"/>
              <a:gd name="connsiteX175" fmla="*/ 652463 w 2478882"/>
              <a:gd name="connsiteY175" fmla="*/ 235744 h 702469"/>
              <a:gd name="connsiteX176" fmla="*/ 661988 w 2478882"/>
              <a:gd name="connsiteY176" fmla="*/ 245269 h 702469"/>
              <a:gd name="connsiteX177" fmla="*/ 704850 w 2478882"/>
              <a:gd name="connsiteY177" fmla="*/ 245269 h 702469"/>
              <a:gd name="connsiteX178" fmla="*/ 738188 w 2478882"/>
              <a:gd name="connsiteY178" fmla="*/ 245269 h 702469"/>
              <a:gd name="connsiteX179" fmla="*/ 776288 w 2478882"/>
              <a:gd name="connsiteY179" fmla="*/ 242888 h 702469"/>
              <a:gd name="connsiteX180" fmla="*/ 783432 w 2478882"/>
              <a:gd name="connsiteY180" fmla="*/ 254794 h 702469"/>
              <a:gd name="connsiteX181" fmla="*/ 783432 w 2478882"/>
              <a:gd name="connsiteY181" fmla="*/ 254794 h 702469"/>
              <a:gd name="connsiteX182" fmla="*/ 754857 w 2478882"/>
              <a:gd name="connsiteY182" fmla="*/ 269081 h 702469"/>
              <a:gd name="connsiteX183" fmla="*/ 735807 w 2478882"/>
              <a:gd name="connsiteY183" fmla="*/ 285750 h 702469"/>
              <a:gd name="connsiteX184" fmla="*/ 735807 w 2478882"/>
              <a:gd name="connsiteY184" fmla="*/ 285750 h 702469"/>
              <a:gd name="connsiteX185" fmla="*/ 707232 w 2478882"/>
              <a:gd name="connsiteY185" fmla="*/ 273844 h 702469"/>
              <a:gd name="connsiteX186" fmla="*/ 690563 w 2478882"/>
              <a:gd name="connsiteY186" fmla="*/ 264319 h 702469"/>
              <a:gd name="connsiteX187" fmla="*/ 652463 w 2478882"/>
              <a:gd name="connsiteY187" fmla="*/ 264319 h 702469"/>
              <a:gd name="connsiteX188" fmla="*/ 619125 w 2478882"/>
              <a:gd name="connsiteY188" fmla="*/ 269081 h 702469"/>
              <a:gd name="connsiteX189" fmla="*/ 600075 w 2478882"/>
              <a:gd name="connsiteY189" fmla="*/ 252413 h 702469"/>
              <a:gd name="connsiteX190" fmla="*/ 590550 w 2478882"/>
              <a:gd name="connsiteY190" fmla="*/ 214313 h 702469"/>
              <a:gd name="connsiteX191" fmla="*/ 581025 w 2478882"/>
              <a:gd name="connsiteY191" fmla="*/ 200025 h 702469"/>
              <a:gd name="connsiteX192" fmla="*/ 573882 w 2478882"/>
              <a:gd name="connsiteY192" fmla="*/ 183356 h 702469"/>
              <a:gd name="connsiteX193" fmla="*/ 559594 w 2478882"/>
              <a:gd name="connsiteY193" fmla="*/ 190500 h 702469"/>
              <a:gd name="connsiteX194" fmla="*/ 559594 w 2478882"/>
              <a:gd name="connsiteY194" fmla="*/ 214313 h 702469"/>
              <a:gd name="connsiteX195" fmla="*/ 545307 w 2478882"/>
              <a:gd name="connsiteY195" fmla="*/ 200025 h 702469"/>
              <a:gd name="connsiteX196" fmla="*/ 523875 w 2478882"/>
              <a:gd name="connsiteY196" fmla="*/ 192881 h 702469"/>
              <a:gd name="connsiteX197" fmla="*/ 500063 w 2478882"/>
              <a:gd name="connsiteY197" fmla="*/ 195263 h 702469"/>
              <a:gd name="connsiteX198" fmla="*/ 492919 w 2478882"/>
              <a:gd name="connsiteY198" fmla="*/ 216694 h 702469"/>
              <a:gd name="connsiteX199" fmla="*/ 481013 w 2478882"/>
              <a:gd name="connsiteY199" fmla="*/ 221456 h 702469"/>
              <a:gd name="connsiteX200" fmla="*/ 461963 w 2478882"/>
              <a:gd name="connsiteY200" fmla="*/ 221456 h 702469"/>
              <a:gd name="connsiteX201" fmla="*/ 433388 w 2478882"/>
              <a:gd name="connsiteY201" fmla="*/ 230981 h 702469"/>
              <a:gd name="connsiteX202" fmla="*/ 419100 w 2478882"/>
              <a:gd name="connsiteY202" fmla="*/ 254794 h 702469"/>
              <a:gd name="connsiteX203" fmla="*/ 426244 w 2478882"/>
              <a:gd name="connsiteY203" fmla="*/ 261938 h 702469"/>
              <a:gd name="connsiteX204" fmla="*/ 466725 w 2478882"/>
              <a:gd name="connsiteY204" fmla="*/ 240506 h 702469"/>
              <a:gd name="connsiteX205" fmla="*/ 488157 w 2478882"/>
              <a:gd name="connsiteY205" fmla="*/ 245269 h 702469"/>
              <a:gd name="connsiteX206" fmla="*/ 519113 w 2478882"/>
              <a:gd name="connsiteY206" fmla="*/ 233363 h 702469"/>
              <a:gd name="connsiteX207" fmla="*/ 552450 w 2478882"/>
              <a:gd name="connsiteY207" fmla="*/ 259556 h 702469"/>
              <a:gd name="connsiteX208" fmla="*/ 561975 w 2478882"/>
              <a:gd name="connsiteY208" fmla="*/ 285750 h 702469"/>
              <a:gd name="connsiteX209" fmla="*/ 590550 w 2478882"/>
              <a:gd name="connsiteY209" fmla="*/ 278606 h 702469"/>
              <a:gd name="connsiteX210" fmla="*/ 607219 w 2478882"/>
              <a:gd name="connsiteY210" fmla="*/ 300038 h 702469"/>
              <a:gd name="connsiteX211" fmla="*/ 645319 w 2478882"/>
              <a:gd name="connsiteY211" fmla="*/ 304800 h 702469"/>
              <a:gd name="connsiteX212" fmla="*/ 704850 w 2478882"/>
              <a:gd name="connsiteY212" fmla="*/ 314325 h 702469"/>
              <a:gd name="connsiteX213" fmla="*/ 745332 w 2478882"/>
              <a:gd name="connsiteY213" fmla="*/ 321469 h 702469"/>
              <a:gd name="connsiteX214" fmla="*/ 745332 w 2478882"/>
              <a:gd name="connsiteY214" fmla="*/ 321469 h 702469"/>
              <a:gd name="connsiteX215" fmla="*/ 764382 w 2478882"/>
              <a:gd name="connsiteY215" fmla="*/ 290513 h 702469"/>
              <a:gd name="connsiteX216" fmla="*/ 790575 w 2478882"/>
              <a:gd name="connsiteY216" fmla="*/ 290513 h 702469"/>
              <a:gd name="connsiteX217" fmla="*/ 828675 w 2478882"/>
              <a:gd name="connsiteY217" fmla="*/ 290513 h 702469"/>
              <a:gd name="connsiteX218" fmla="*/ 821532 w 2478882"/>
              <a:gd name="connsiteY218" fmla="*/ 304800 h 702469"/>
              <a:gd name="connsiteX219" fmla="*/ 812007 w 2478882"/>
              <a:gd name="connsiteY219" fmla="*/ 319088 h 702469"/>
              <a:gd name="connsiteX220" fmla="*/ 823913 w 2478882"/>
              <a:gd name="connsiteY220" fmla="*/ 328613 h 702469"/>
              <a:gd name="connsiteX221" fmla="*/ 800100 w 2478882"/>
              <a:gd name="connsiteY221" fmla="*/ 347663 h 702469"/>
              <a:gd name="connsiteX222" fmla="*/ 797719 w 2478882"/>
              <a:gd name="connsiteY222" fmla="*/ 369094 h 702469"/>
              <a:gd name="connsiteX223" fmla="*/ 790575 w 2478882"/>
              <a:gd name="connsiteY223" fmla="*/ 381000 h 702469"/>
              <a:gd name="connsiteX224" fmla="*/ 764382 w 2478882"/>
              <a:gd name="connsiteY224" fmla="*/ 385763 h 702469"/>
              <a:gd name="connsiteX225" fmla="*/ 771525 w 2478882"/>
              <a:gd name="connsiteY225" fmla="*/ 409575 h 702469"/>
              <a:gd name="connsiteX226" fmla="*/ 740569 w 2478882"/>
              <a:gd name="connsiteY226" fmla="*/ 414338 h 702469"/>
              <a:gd name="connsiteX227" fmla="*/ 726282 w 2478882"/>
              <a:gd name="connsiteY227" fmla="*/ 397669 h 702469"/>
              <a:gd name="connsiteX228" fmla="*/ 695325 w 2478882"/>
              <a:gd name="connsiteY228" fmla="*/ 400050 h 702469"/>
              <a:gd name="connsiteX229" fmla="*/ 669132 w 2478882"/>
              <a:gd name="connsiteY229" fmla="*/ 407194 h 702469"/>
              <a:gd name="connsiteX230" fmla="*/ 642938 w 2478882"/>
              <a:gd name="connsiteY230" fmla="*/ 404813 h 702469"/>
              <a:gd name="connsiteX231" fmla="*/ 621507 w 2478882"/>
              <a:gd name="connsiteY231" fmla="*/ 402431 h 702469"/>
              <a:gd name="connsiteX232" fmla="*/ 621507 w 2478882"/>
              <a:gd name="connsiteY232" fmla="*/ 388144 h 702469"/>
              <a:gd name="connsiteX233" fmla="*/ 600075 w 2478882"/>
              <a:gd name="connsiteY233" fmla="*/ 390525 h 702469"/>
              <a:gd name="connsiteX234" fmla="*/ 578644 w 2478882"/>
              <a:gd name="connsiteY234" fmla="*/ 395288 h 702469"/>
              <a:gd name="connsiteX235" fmla="*/ 571500 w 2478882"/>
              <a:gd name="connsiteY235" fmla="*/ 385763 h 702469"/>
              <a:gd name="connsiteX236" fmla="*/ 571500 w 2478882"/>
              <a:gd name="connsiteY236" fmla="*/ 373856 h 702469"/>
              <a:gd name="connsiteX237" fmla="*/ 571500 w 2478882"/>
              <a:gd name="connsiteY237" fmla="*/ 373856 h 702469"/>
              <a:gd name="connsiteX238" fmla="*/ 626269 w 2478882"/>
              <a:gd name="connsiteY238" fmla="*/ 359569 h 702469"/>
              <a:gd name="connsiteX239" fmla="*/ 647700 w 2478882"/>
              <a:gd name="connsiteY239" fmla="*/ 342900 h 702469"/>
              <a:gd name="connsiteX240" fmla="*/ 647700 w 2478882"/>
              <a:gd name="connsiteY240" fmla="*/ 342900 h 702469"/>
              <a:gd name="connsiteX241" fmla="*/ 647700 w 2478882"/>
              <a:gd name="connsiteY241" fmla="*/ 342900 h 702469"/>
              <a:gd name="connsiteX242" fmla="*/ 597694 w 2478882"/>
              <a:gd name="connsiteY242" fmla="*/ 342900 h 702469"/>
              <a:gd name="connsiteX243" fmla="*/ 581025 w 2478882"/>
              <a:gd name="connsiteY243" fmla="*/ 345281 h 702469"/>
              <a:gd name="connsiteX244" fmla="*/ 578644 w 2478882"/>
              <a:gd name="connsiteY244" fmla="*/ 323850 h 702469"/>
              <a:gd name="connsiteX245" fmla="*/ 550069 w 2478882"/>
              <a:gd name="connsiteY245" fmla="*/ 321469 h 702469"/>
              <a:gd name="connsiteX246" fmla="*/ 559594 w 2478882"/>
              <a:gd name="connsiteY246" fmla="*/ 342900 h 702469"/>
              <a:gd name="connsiteX247" fmla="*/ 545307 w 2478882"/>
              <a:gd name="connsiteY247" fmla="*/ 347663 h 702469"/>
              <a:gd name="connsiteX248" fmla="*/ 511969 w 2478882"/>
              <a:gd name="connsiteY248" fmla="*/ 342900 h 702469"/>
              <a:gd name="connsiteX249" fmla="*/ 492919 w 2478882"/>
              <a:gd name="connsiteY249" fmla="*/ 345281 h 702469"/>
              <a:gd name="connsiteX250" fmla="*/ 507207 w 2478882"/>
              <a:gd name="connsiteY250" fmla="*/ 361950 h 702469"/>
              <a:gd name="connsiteX251" fmla="*/ 516732 w 2478882"/>
              <a:gd name="connsiteY251" fmla="*/ 373856 h 702469"/>
              <a:gd name="connsiteX252" fmla="*/ 507207 w 2478882"/>
              <a:gd name="connsiteY252" fmla="*/ 383381 h 702469"/>
              <a:gd name="connsiteX253" fmla="*/ 507207 w 2478882"/>
              <a:gd name="connsiteY253" fmla="*/ 383381 h 702469"/>
              <a:gd name="connsiteX254" fmla="*/ 497682 w 2478882"/>
              <a:gd name="connsiteY254" fmla="*/ 409575 h 702469"/>
              <a:gd name="connsiteX255" fmla="*/ 469107 w 2478882"/>
              <a:gd name="connsiteY255" fmla="*/ 431006 h 702469"/>
              <a:gd name="connsiteX256" fmla="*/ 454819 w 2478882"/>
              <a:gd name="connsiteY256" fmla="*/ 426244 h 702469"/>
              <a:gd name="connsiteX257" fmla="*/ 438150 w 2478882"/>
              <a:gd name="connsiteY257" fmla="*/ 440531 h 702469"/>
              <a:gd name="connsiteX258" fmla="*/ 431007 w 2478882"/>
              <a:gd name="connsiteY258" fmla="*/ 438150 h 702469"/>
              <a:gd name="connsiteX259" fmla="*/ 433388 w 2478882"/>
              <a:gd name="connsiteY259" fmla="*/ 414338 h 702469"/>
              <a:gd name="connsiteX260" fmla="*/ 435769 w 2478882"/>
              <a:gd name="connsiteY260" fmla="*/ 390525 h 702469"/>
              <a:gd name="connsiteX261" fmla="*/ 426244 w 2478882"/>
              <a:gd name="connsiteY261" fmla="*/ 385763 h 702469"/>
              <a:gd name="connsiteX262" fmla="*/ 423863 w 2478882"/>
              <a:gd name="connsiteY262" fmla="*/ 402431 h 702469"/>
              <a:gd name="connsiteX263" fmla="*/ 416719 w 2478882"/>
              <a:gd name="connsiteY263" fmla="*/ 416719 h 702469"/>
              <a:gd name="connsiteX264" fmla="*/ 392907 w 2478882"/>
              <a:gd name="connsiteY264" fmla="*/ 407194 h 702469"/>
              <a:gd name="connsiteX265" fmla="*/ 383382 w 2478882"/>
              <a:gd name="connsiteY265" fmla="*/ 404813 h 702469"/>
              <a:gd name="connsiteX266" fmla="*/ 383382 w 2478882"/>
              <a:gd name="connsiteY266" fmla="*/ 423863 h 702469"/>
              <a:gd name="connsiteX267" fmla="*/ 404813 w 2478882"/>
              <a:gd name="connsiteY267" fmla="*/ 442913 h 702469"/>
              <a:gd name="connsiteX268" fmla="*/ 376238 w 2478882"/>
              <a:gd name="connsiteY268" fmla="*/ 445294 h 702469"/>
              <a:gd name="connsiteX269" fmla="*/ 371475 w 2478882"/>
              <a:gd name="connsiteY269" fmla="*/ 454819 h 702469"/>
              <a:gd name="connsiteX270" fmla="*/ 342900 w 2478882"/>
              <a:gd name="connsiteY270" fmla="*/ 445294 h 702469"/>
              <a:gd name="connsiteX271" fmla="*/ 342900 w 2478882"/>
              <a:gd name="connsiteY271" fmla="*/ 464344 h 702469"/>
              <a:gd name="connsiteX272" fmla="*/ 333375 w 2478882"/>
              <a:gd name="connsiteY272" fmla="*/ 476250 h 702469"/>
              <a:gd name="connsiteX273" fmla="*/ 323850 w 2478882"/>
              <a:gd name="connsiteY273" fmla="*/ 476250 h 702469"/>
              <a:gd name="connsiteX274" fmla="*/ 316707 w 2478882"/>
              <a:gd name="connsiteY274" fmla="*/ 442913 h 702469"/>
              <a:gd name="connsiteX275" fmla="*/ 290513 w 2478882"/>
              <a:gd name="connsiteY275" fmla="*/ 428625 h 702469"/>
              <a:gd name="connsiteX276" fmla="*/ 271463 w 2478882"/>
              <a:gd name="connsiteY276" fmla="*/ 416719 h 702469"/>
              <a:gd name="connsiteX277" fmla="*/ 278607 w 2478882"/>
              <a:gd name="connsiteY277" fmla="*/ 366713 h 702469"/>
              <a:gd name="connsiteX278" fmla="*/ 285750 w 2478882"/>
              <a:gd name="connsiteY278" fmla="*/ 333375 h 702469"/>
              <a:gd name="connsiteX279" fmla="*/ 328613 w 2478882"/>
              <a:gd name="connsiteY279" fmla="*/ 309563 h 702469"/>
              <a:gd name="connsiteX280" fmla="*/ 338138 w 2478882"/>
              <a:gd name="connsiteY280" fmla="*/ 292894 h 702469"/>
              <a:gd name="connsiteX281" fmla="*/ 350044 w 2478882"/>
              <a:gd name="connsiteY281" fmla="*/ 266700 h 702469"/>
              <a:gd name="connsiteX282" fmla="*/ 350044 w 2478882"/>
              <a:gd name="connsiteY282" fmla="*/ 266700 h 702469"/>
              <a:gd name="connsiteX283" fmla="*/ 321469 w 2478882"/>
              <a:gd name="connsiteY283" fmla="*/ 273844 h 702469"/>
              <a:gd name="connsiteX284" fmla="*/ 314325 w 2478882"/>
              <a:gd name="connsiteY284" fmla="*/ 250031 h 702469"/>
              <a:gd name="connsiteX285" fmla="*/ 311944 w 2478882"/>
              <a:gd name="connsiteY285" fmla="*/ 271463 h 702469"/>
              <a:gd name="connsiteX286" fmla="*/ 300038 w 2478882"/>
              <a:gd name="connsiteY286" fmla="*/ 304800 h 702469"/>
              <a:gd name="connsiteX287" fmla="*/ 288132 w 2478882"/>
              <a:gd name="connsiteY287" fmla="*/ 297656 h 702469"/>
              <a:gd name="connsiteX288" fmla="*/ 288132 w 2478882"/>
              <a:gd name="connsiteY288" fmla="*/ 273844 h 702469"/>
              <a:gd name="connsiteX289" fmla="*/ 288132 w 2478882"/>
              <a:gd name="connsiteY289" fmla="*/ 261938 h 702469"/>
              <a:gd name="connsiteX290" fmla="*/ 278607 w 2478882"/>
              <a:gd name="connsiteY290" fmla="*/ 250031 h 702469"/>
              <a:gd name="connsiteX291" fmla="*/ 269082 w 2478882"/>
              <a:gd name="connsiteY291" fmla="*/ 257175 h 702469"/>
              <a:gd name="connsiteX292" fmla="*/ 264319 w 2478882"/>
              <a:gd name="connsiteY292" fmla="*/ 292894 h 702469"/>
              <a:gd name="connsiteX293" fmla="*/ 280988 w 2478882"/>
              <a:gd name="connsiteY293" fmla="*/ 311944 h 702469"/>
              <a:gd name="connsiteX294" fmla="*/ 276225 w 2478882"/>
              <a:gd name="connsiteY294" fmla="*/ 330994 h 702469"/>
              <a:gd name="connsiteX295" fmla="*/ 264319 w 2478882"/>
              <a:gd name="connsiteY295" fmla="*/ 361950 h 702469"/>
              <a:gd name="connsiteX296" fmla="*/ 250032 w 2478882"/>
              <a:gd name="connsiteY296" fmla="*/ 385763 h 702469"/>
              <a:gd name="connsiteX297" fmla="*/ 207169 w 2478882"/>
              <a:gd name="connsiteY297" fmla="*/ 373856 h 702469"/>
              <a:gd name="connsiteX298" fmla="*/ 200025 w 2478882"/>
              <a:gd name="connsiteY298" fmla="*/ 342900 h 702469"/>
              <a:gd name="connsiteX299" fmla="*/ 157163 w 2478882"/>
              <a:gd name="connsiteY299" fmla="*/ 316706 h 702469"/>
              <a:gd name="connsiteX300" fmla="*/ 104775 w 2478882"/>
              <a:gd name="connsiteY300" fmla="*/ 295275 h 702469"/>
              <a:gd name="connsiteX301" fmla="*/ 61913 w 2478882"/>
              <a:gd name="connsiteY301" fmla="*/ 257175 h 702469"/>
              <a:gd name="connsiteX302" fmla="*/ 35719 w 2478882"/>
              <a:gd name="connsiteY302" fmla="*/ 219075 h 702469"/>
              <a:gd name="connsiteX303" fmla="*/ 11907 w 2478882"/>
              <a:gd name="connsiteY303" fmla="*/ 159544 h 702469"/>
              <a:gd name="connsiteX304" fmla="*/ 0 w 2478882"/>
              <a:gd name="connsiteY304" fmla="*/ 90488 h 702469"/>
              <a:gd name="connsiteX305" fmla="*/ 2382 w 2478882"/>
              <a:gd name="connsiteY305" fmla="*/ 30956 h 702469"/>
              <a:gd name="connsiteX306" fmla="*/ 2382 w 2478882"/>
              <a:gd name="connsiteY306" fmla="*/ 0 h 702469"/>
              <a:gd name="connsiteX307" fmla="*/ 2216944 w 2478882"/>
              <a:gd name="connsiteY307" fmla="*/ 0 h 702469"/>
              <a:gd name="connsiteX0" fmla="*/ 2216944 w 2478882"/>
              <a:gd name="connsiteY0" fmla="*/ 0 h 702469"/>
              <a:gd name="connsiteX1" fmla="*/ 2238375 w 2478882"/>
              <a:gd name="connsiteY1" fmla="*/ 73819 h 702469"/>
              <a:gd name="connsiteX2" fmla="*/ 2266950 w 2478882"/>
              <a:gd name="connsiteY2" fmla="*/ 119063 h 702469"/>
              <a:gd name="connsiteX3" fmla="*/ 2288382 w 2478882"/>
              <a:gd name="connsiteY3" fmla="*/ 176213 h 702469"/>
              <a:gd name="connsiteX4" fmla="*/ 2297907 w 2478882"/>
              <a:gd name="connsiteY4" fmla="*/ 226219 h 702469"/>
              <a:gd name="connsiteX5" fmla="*/ 2340769 w 2478882"/>
              <a:gd name="connsiteY5" fmla="*/ 264319 h 702469"/>
              <a:gd name="connsiteX6" fmla="*/ 2343150 w 2478882"/>
              <a:gd name="connsiteY6" fmla="*/ 304800 h 702469"/>
              <a:gd name="connsiteX7" fmla="*/ 2347913 w 2478882"/>
              <a:gd name="connsiteY7" fmla="*/ 319088 h 702469"/>
              <a:gd name="connsiteX8" fmla="*/ 2364582 w 2478882"/>
              <a:gd name="connsiteY8" fmla="*/ 333375 h 702469"/>
              <a:gd name="connsiteX9" fmla="*/ 2359819 w 2478882"/>
              <a:gd name="connsiteY9" fmla="*/ 350044 h 702469"/>
              <a:gd name="connsiteX10" fmla="*/ 2393157 w 2478882"/>
              <a:gd name="connsiteY10" fmla="*/ 373856 h 702469"/>
              <a:gd name="connsiteX11" fmla="*/ 2409825 w 2478882"/>
              <a:gd name="connsiteY11" fmla="*/ 414338 h 702469"/>
              <a:gd name="connsiteX12" fmla="*/ 2390775 w 2478882"/>
              <a:gd name="connsiteY12" fmla="*/ 423863 h 702469"/>
              <a:gd name="connsiteX13" fmla="*/ 2376488 w 2478882"/>
              <a:gd name="connsiteY13" fmla="*/ 402431 h 702469"/>
              <a:gd name="connsiteX14" fmla="*/ 2364582 w 2478882"/>
              <a:gd name="connsiteY14" fmla="*/ 390525 h 702469"/>
              <a:gd name="connsiteX15" fmla="*/ 2355057 w 2478882"/>
              <a:gd name="connsiteY15" fmla="*/ 390525 h 702469"/>
              <a:gd name="connsiteX16" fmla="*/ 2352675 w 2478882"/>
              <a:gd name="connsiteY16" fmla="*/ 411956 h 702469"/>
              <a:gd name="connsiteX17" fmla="*/ 2371725 w 2478882"/>
              <a:gd name="connsiteY17" fmla="*/ 445294 h 702469"/>
              <a:gd name="connsiteX18" fmla="*/ 2386013 w 2478882"/>
              <a:gd name="connsiteY18" fmla="*/ 459581 h 702469"/>
              <a:gd name="connsiteX19" fmla="*/ 2400300 w 2478882"/>
              <a:gd name="connsiteY19" fmla="*/ 440531 h 702469"/>
              <a:gd name="connsiteX20" fmla="*/ 2414588 w 2478882"/>
              <a:gd name="connsiteY20" fmla="*/ 445294 h 702469"/>
              <a:gd name="connsiteX21" fmla="*/ 2421732 w 2478882"/>
              <a:gd name="connsiteY21" fmla="*/ 471488 h 702469"/>
              <a:gd name="connsiteX22" fmla="*/ 2424113 w 2478882"/>
              <a:gd name="connsiteY22" fmla="*/ 483394 h 702469"/>
              <a:gd name="connsiteX23" fmla="*/ 2400300 w 2478882"/>
              <a:gd name="connsiteY23" fmla="*/ 485775 h 702469"/>
              <a:gd name="connsiteX24" fmla="*/ 2414588 w 2478882"/>
              <a:gd name="connsiteY24" fmla="*/ 507206 h 702469"/>
              <a:gd name="connsiteX25" fmla="*/ 2443163 w 2478882"/>
              <a:gd name="connsiteY25" fmla="*/ 514350 h 702469"/>
              <a:gd name="connsiteX26" fmla="*/ 2462213 w 2478882"/>
              <a:gd name="connsiteY26" fmla="*/ 545306 h 702469"/>
              <a:gd name="connsiteX27" fmla="*/ 2455069 w 2478882"/>
              <a:gd name="connsiteY27" fmla="*/ 590550 h 702469"/>
              <a:gd name="connsiteX28" fmla="*/ 2459832 w 2478882"/>
              <a:gd name="connsiteY28" fmla="*/ 645319 h 702469"/>
              <a:gd name="connsiteX29" fmla="*/ 2478882 w 2478882"/>
              <a:gd name="connsiteY29" fmla="*/ 702469 h 702469"/>
              <a:gd name="connsiteX30" fmla="*/ 2457450 w 2478882"/>
              <a:gd name="connsiteY30" fmla="*/ 702469 h 702469"/>
              <a:gd name="connsiteX31" fmla="*/ 2428875 w 2478882"/>
              <a:gd name="connsiteY31" fmla="*/ 690563 h 702469"/>
              <a:gd name="connsiteX32" fmla="*/ 2412207 w 2478882"/>
              <a:gd name="connsiteY32" fmla="*/ 690563 h 702469"/>
              <a:gd name="connsiteX33" fmla="*/ 2395538 w 2478882"/>
              <a:gd name="connsiteY33" fmla="*/ 681038 h 702469"/>
              <a:gd name="connsiteX34" fmla="*/ 2378869 w 2478882"/>
              <a:gd name="connsiteY34" fmla="*/ 671513 h 702469"/>
              <a:gd name="connsiteX35" fmla="*/ 2383632 w 2478882"/>
              <a:gd name="connsiteY35" fmla="*/ 623888 h 702469"/>
              <a:gd name="connsiteX36" fmla="*/ 2336007 w 2478882"/>
              <a:gd name="connsiteY36" fmla="*/ 600075 h 702469"/>
              <a:gd name="connsiteX37" fmla="*/ 2297907 w 2478882"/>
              <a:gd name="connsiteY37" fmla="*/ 588169 h 702469"/>
              <a:gd name="connsiteX38" fmla="*/ 2238375 w 2478882"/>
              <a:gd name="connsiteY38" fmla="*/ 569119 h 702469"/>
              <a:gd name="connsiteX39" fmla="*/ 2185988 w 2478882"/>
              <a:gd name="connsiteY39" fmla="*/ 566738 h 702469"/>
              <a:gd name="connsiteX40" fmla="*/ 2164557 w 2478882"/>
              <a:gd name="connsiteY40" fmla="*/ 561975 h 702469"/>
              <a:gd name="connsiteX41" fmla="*/ 2193132 w 2478882"/>
              <a:gd name="connsiteY41" fmla="*/ 542925 h 702469"/>
              <a:gd name="connsiteX42" fmla="*/ 2178844 w 2478882"/>
              <a:gd name="connsiteY42" fmla="*/ 540544 h 702469"/>
              <a:gd name="connsiteX43" fmla="*/ 2183607 w 2478882"/>
              <a:gd name="connsiteY43" fmla="*/ 523875 h 702469"/>
              <a:gd name="connsiteX44" fmla="*/ 2205038 w 2478882"/>
              <a:gd name="connsiteY44" fmla="*/ 500063 h 702469"/>
              <a:gd name="connsiteX45" fmla="*/ 2197894 w 2478882"/>
              <a:gd name="connsiteY45" fmla="*/ 495300 h 702469"/>
              <a:gd name="connsiteX46" fmla="*/ 2166938 w 2478882"/>
              <a:gd name="connsiteY46" fmla="*/ 519113 h 702469"/>
              <a:gd name="connsiteX47" fmla="*/ 2155032 w 2478882"/>
              <a:gd name="connsiteY47" fmla="*/ 519113 h 702469"/>
              <a:gd name="connsiteX48" fmla="*/ 2147888 w 2478882"/>
              <a:gd name="connsiteY48" fmla="*/ 507206 h 702469"/>
              <a:gd name="connsiteX49" fmla="*/ 2138363 w 2478882"/>
              <a:gd name="connsiteY49" fmla="*/ 502444 h 702469"/>
              <a:gd name="connsiteX50" fmla="*/ 2119313 w 2478882"/>
              <a:gd name="connsiteY50" fmla="*/ 507206 h 702469"/>
              <a:gd name="connsiteX51" fmla="*/ 2126457 w 2478882"/>
              <a:gd name="connsiteY51" fmla="*/ 528638 h 702469"/>
              <a:gd name="connsiteX52" fmla="*/ 2102644 w 2478882"/>
              <a:gd name="connsiteY52" fmla="*/ 531019 h 702469"/>
              <a:gd name="connsiteX53" fmla="*/ 2088357 w 2478882"/>
              <a:gd name="connsiteY53" fmla="*/ 523875 h 702469"/>
              <a:gd name="connsiteX54" fmla="*/ 2078832 w 2478882"/>
              <a:gd name="connsiteY54" fmla="*/ 509588 h 702469"/>
              <a:gd name="connsiteX55" fmla="*/ 2066925 w 2478882"/>
              <a:gd name="connsiteY55" fmla="*/ 516731 h 702469"/>
              <a:gd name="connsiteX56" fmla="*/ 2040732 w 2478882"/>
              <a:gd name="connsiteY56" fmla="*/ 519113 h 702469"/>
              <a:gd name="connsiteX57" fmla="*/ 1971675 w 2478882"/>
              <a:gd name="connsiteY57" fmla="*/ 509588 h 702469"/>
              <a:gd name="connsiteX58" fmla="*/ 1935957 w 2478882"/>
              <a:gd name="connsiteY58" fmla="*/ 492919 h 702469"/>
              <a:gd name="connsiteX59" fmla="*/ 1921669 w 2478882"/>
              <a:gd name="connsiteY59" fmla="*/ 459581 h 702469"/>
              <a:gd name="connsiteX60" fmla="*/ 1921669 w 2478882"/>
              <a:gd name="connsiteY60" fmla="*/ 438150 h 702469"/>
              <a:gd name="connsiteX61" fmla="*/ 1893094 w 2478882"/>
              <a:gd name="connsiteY61" fmla="*/ 411956 h 702469"/>
              <a:gd name="connsiteX62" fmla="*/ 1869282 w 2478882"/>
              <a:gd name="connsiteY62" fmla="*/ 397669 h 702469"/>
              <a:gd name="connsiteX63" fmla="*/ 1850232 w 2478882"/>
              <a:gd name="connsiteY63" fmla="*/ 383381 h 702469"/>
              <a:gd name="connsiteX64" fmla="*/ 1843088 w 2478882"/>
              <a:gd name="connsiteY64" fmla="*/ 371475 h 702469"/>
              <a:gd name="connsiteX65" fmla="*/ 1804988 w 2478882"/>
              <a:gd name="connsiteY65" fmla="*/ 366713 h 702469"/>
              <a:gd name="connsiteX66" fmla="*/ 1769269 w 2478882"/>
              <a:gd name="connsiteY66" fmla="*/ 361950 h 702469"/>
              <a:gd name="connsiteX67" fmla="*/ 1750219 w 2478882"/>
              <a:gd name="connsiteY67" fmla="*/ 335756 h 702469"/>
              <a:gd name="connsiteX68" fmla="*/ 1709738 w 2478882"/>
              <a:gd name="connsiteY68" fmla="*/ 316706 h 702469"/>
              <a:gd name="connsiteX69" fmla="*/ 1678782 w 2478882"/>
              <a:gd name="connsiteY69" fmla="*/ 302419 h 702469"/>
              <a:gd name="connsiteX70" fmla="*/ 1659732 w 2478882"/>
              <a:gd name="connsiteY70" fmla="*/ 300038 h 702469"/>
              <a:gd name="connsiteX71" fmla="*/ 1659732 w 2478882"/>
              <a:gd name="connsiteY71" fmla="*/ 276225 h 702469"/>
              <a:gd name="connsiteX72" fmla="*/ 1640682 w 2478882"/>
              <a:gd name="connsiteY72" fmla="*/ 283369 h 702469"/>
              <a:gd name="connsiteX73" fmla="*/ 1640682 w 2478882"/>
              <a:gd name="connsiteY73" fmla="*/ 283369 h 702469"/>
              <a:gd name="connsiteX74" fmla="*/ 1619250 w 2478882"/>
              <a:gd name="connsiteY74" fmla="*/ 247650 h 702469"/>
              <a:gd name="connsiteX75" fmla="*/ 1595438 w 2478882"/>
              <a:gd name="connsiteY75" fmla="*/ 226219 h 702469"/>
              <a:gd name="connsiteX76" fmla="*/ 1581150 w 2478882"/>
              <a:gd name="connsiteY76" fmla="*/ 219075 h 702469"/>
              <a:gd name="connsiteX77" fmla="*/ 1581150 w 2478882"/>
              <a:gd name="connsiteY77" fmla="*/ 200025 h 702469"/>
              <a:gd name="connsiteX78" fmla="*/ 1602582 w 2478882"/>
              <a:gd name="connsiteY78" fmla="*/ 190500 h 702469"/>
              <a:gd name="connsiteX79" fmla="*/ 1633538 w 2478882"/>
              <a:gd name="connsiteY79" fmla="*/ 197644 h 702469"/>
              <a:gd name="connsiteX80" fmla="*/ 1657350 w 2478882"/>
              <a:gd name="connsiteY80" fmla="*/ 183356 h 702469"/>
              <a:gd name="connsiteX81" fmla="*/ 1669257 w 2478882"/>
              <a:gd name="connsiteY81" fmla="*/ 171450 h 702469"/>
              <a:gd name="connsiteX82" fmla="*/ 1688307 w 2478882"/>
              <a:gd name="connsiteY82" fmla="*/ 159544 h 702469"/>
              <a:gd name="connsiteX83" fmla="*/ 1650207 w 2478882"/>
              <a:gd name="connsiteY83" fmla="*/ 126206 h 702469"/>
              <a:gd name="connsiteX84" fmla="*/ 1638300 w 2478882"/>
              <a:gd name="connsiteY84" fmla="*/ 171450 h 702469"/>
              <a:gd name="connsiteX85" fmla="*/ 1616869 w 2478882"/>
              <a:gd name="connsiteY85" fmla="*/ 178594 h 702469"/>
              <a:gd name="connsiteX86" fmla="*/ 1595438 w 2478882"/>
              <a:gd name="connsiteY86" fmla="*/ 173831 h 702469"/>
              <a:gd name="connsiteX87" fmla="*/ 1559719 w 2478882"/>
              <a:gd name="connsiteY87" fmla="*/ 173831 h 702469"/>
              <a:gd name="connsiteX88" fmla="*/ 1552575 w 2478882"/>
              <a:gd name="connsiteY88" fmla="*/ 190500 h 702469"/>
              <a:gd name="connsiteX89" fmla="*/ 1531144 w 2478882"/>
              <a:gd name="connsiteY89" fmla="*/ 190500 h 702469"/>
              <a:gd name="connsiteX90" fmla="*/ 1516857 w 2478882"/>
              <a:gd name="connsiteY90" fmla="*/ 200025 h 702469"/>
              <a:gd name="connsiteX91" fmla="*/ 1485900 w 2478882"/>
              <a:gd name="connsiteY91" fmla="*/ 195263 h 702469"/>
              <a:gd name="connsiteX92" fmla="*/ 1438275 w 2478882"/>
              <a:gd name="connsiteY92" fmla="*/ 190500 h 702469"/>
              <a:gd name="connsiteX93" fmla="*/ 1416844 w 2478882"/>
              <a:gd name="connsiteY93" fmla="*/ 176213 h 702469"/>
              <a:gd name="connsiteX94" fmla="*/ 1385888 w 2478882"/>
              <a:gd name="connsiteY94" fmla="*/ 178594 h 702469"/>
              <a:gd name="connsiteX95" fmla="*/ 1359694 w 2478882"/>
              <a:gd name="connsiteY95" fmla="*/ 188119 h 702469"/>
              <a:gd name="connsiteX96" fmla="*/ 1343025 w 2478882"/>
              <a:gd name="connsiteY96" fmla="*/ 183356 h 702469"/>
              <a:gd name="connsiteX97" fmla="*/ 1323975 w 2478882"/>
              <a:gd name="connsiteY97" fmla="*/ 154781 h 702469"/>
              <a:gd name="connsiteX98" fmla="*/ 1323975 w 2478882"/>
              <a:gd name="connsiteY98" fmla="*/ 142875 h 702469"/>
              <a:gd name="connsiteX99" fmla="*/ 1314450 w 2478882"/>
              <a:gd name="connsiteY99" fmla="*/ 166688 h 702469"/>
              <a:gd name="connsiteX100" fmla="*/ 1319213 w 2478882"/>
              <a:gd name="connsiteY100" fmla="*/ 200025 h 702469"/>
              <a:gd name="connsiteX101" fmla="*/ 1312069 w 2478882"/>
              <a:gd name="connsiteY101" fmla="*/ 219075 h 702469"/>
              <a:gd name="connsiteX102" fmla="*/ 1283494 w 2478882"/>
              <a:gd name="connsiteY102" fmla="*/ 219075 h 702469"/>
              <a:gd name="connsiteX103" fmla="*/ 1264444 w 2478882"/>
              <a:gd name="connsiteY103" fmla="*/ 204788 h 702469"/>
              <a:gd name="connsiteX104" fmla="*/ 1243013 w 2478882"/>
              <a:gd name="connsiteY104" fmla="*/ 204788 h 702469"/>
              <a:gd name="connsiteX105" fmla="*/ 1219200 w 2478882"/>
              <a:gd name="connsiteY105" fmla="*/ 195263 h 702469"/>
              <a:gd name="connsiteX106" fmla="*/ 1212057 w 2478882"/>
              <a:gd name="connsiteY106" fmla="*/ 188119 h 702469"/>
              <a:gd name="connsiteX107" fmla="*/ 1212057 w 2478882"/>
              <a:gd name="connsiteY107" fmla="*/ 164306 h 702469"/>
              <a:gd name="connsiteX108" fmla="*/ 1214438 w 2478882"/>
              <a:gd name="connsiteY108" fmla="*/ 140494 h 702469"/>
              <a:gd name="connsiteX109" fmla="*/ 1219200 w 2478882"/>
              <a:gd name="connsiteY109" fmla="*/ 116681 h 702469"/>
              <a:gd name="connsiteX110" fmla="*/ 1235869 w 2478882"/>
              <a:gd name="connsiteY110" fmla="*/ 102394 h 702469"/>
              <a:gd name="connsiteX111" fmla="*/ 1243013 w 2478882"/>
              <a:gd name="connsiteY111" fmla="*/ 95250 h 702469"/>
              <a:gd name="connsiteX112" fmla="*/ 1233488 w 2478882"/>
              <a:gd name="connsiteY112" fmla="*/ 71438 h 702469"/>
              <a:gd name="connsiteX113" fmla="*/ 1200150 w 2478882"/>
              <a:gd name="connsiteY113" fmla="*/ 42863 h 702469"/>
              <a:gd name="connsiteX114" fmla="*/ 1176338 w 2478882"/>
              <a:gd name="connsiteY114" fmla="*/ 26194 h 702469"/>
              <a:gd name="connsiteX115" fmla="*/ 1162050 w 2478882"/>
              <a:gd name="connsiteY115" fmla="*/ 7144 h 702469"/>
              <a:gd name="connsiteX116" fmla="*/ 1162050 w 2478882"/>
              <a:gd name="connsiteY116" fmla="*/ 7144 h 702469"/>
              <a:gd name="connsiteX117" fmla="*/ 1166813 w 2478882"/>
              <a:gd name="connsiteY117" fmla="*/ 45244 h 702469"/>
              <a:gd name="connsiteX118" fmla="*/ 1169194 w 2478882"/>
              <a:gd name="connsiteY118" fmla="*/ 73819 h 702469"/>
              <a:gd name="connsiteX119" fmla="*/ 1195388 w 2478882"/>
              <a:gd name="connsiteY119" fmla="*/ 85725 h 702469"/>
              <a:gd name="connsiteX120" fmla="*/ 1204913 w 2478882"/>
              <a:gd name="connsiteY120" fmla="*/ 100013 h 702469"/>
              <a:gd name="connsiteX121" fmla="*/ 1195388 w 2478882"/>
              <a:gd name="connsiteY121" fmla="*/ 126206 h 702469"/>
              <a:gd name="connsiteX122" fmla="*/ 1197769 w 2478882"/>
              <a:gd name="connsiteY122" fmla="*/ 152400 h 702469"/>
              <a:gd name="connsiteX123" fmla="*/ 1190625 w 2478882"/>
              <a:gd name="connsiteY123" fmla="*/ 173831 h 702469"/>
              <a:gd name="connsiteX124" fmla="*/ 1195388 w 2478882"/>
              <a:gd name="connsiteY124" fmla="*/ 192881 h 702469"/>
              <a:gd name="connsiteX125" fmla="*/ 1195388 w 2478882"/>
              <a:gd name="connsiteY125" fmla="*/ 192881 h 702469"/>
              <a:gd name="connsiteX126" fmla="*/ 1166813 w 2478882"/>
              <a:gd name="connsiteY126" fmla="*/ 192881 h 702469"/>
              <a:gd name="connsiteX127" fmla="*/ 1150144 w 2478882"/>
              <a:gd name="connsiteY127" fmla="*/ 192881 h 702469"/>
              <a:gd name="connsiteX128" fmla="*/ 1131094 w 2478882"/>
              <a:gd name="connsiteY128" fmla="*/ 202406 h 702469"/>
              <a:gd name="connsiteX129" fmla="*/ 1114425 w 2478882"/>
              <a:gd name="connsiteY129" fmla="*/ 192881 h 702469"/>
              <a:gd name="connsiteX130" fmla="*/ 1088232 w 2478882"/>
              <a:gd name="connsiteY130" fmla="*/ 202406 h 702469"/>
              <a:gd name="connsiteX131" fmla="*/ 1066800 w 2478882"/>
              <a:gd name="connsiteY131" fmla="*/ 209550 h 702469"/>
              <a:gd name="connsiteX132" fmla="*/ 1059657 w 2478882"/>
              <a:gd name="connsiteY132" fmla="*/ 197644 h 702469"/>
              <a:gd name="connsiteX133" fmla="*/ 1031082 w 2478882"/>
              <a:gd name="connsiteY133" fmla="*/ 207169 h 702469"/>
              <a:gd name="connsiteX134" fmla="*/ 992982 w 2478882"/>
              <a:gd name="connsiteY134" fmla="*/ 178594 h 702469"/>
              <a:gd name="connsiteX135" fmla="*/ 964407 w 2478882"/>
              <a:gd name="connsiteY135" fmla="*/ 180975 h 702469"/>
              <a:gd name="connsiteX136" fmla="*/ 942975 w 2478882"/>
              <a:gd name="connsiteY136" fmla="*/ 190500 h 702469"/>
              <a:gd name="connsiteX137" fmla="*/ 921544 w 2478882"/>
              <a:gd name="connsiteY137" fmla="*/ 207169 h 702469"/>
              <a:gd name="connsiteX138" fmla="*/ 909638 w 2478882"/>
              <a:gd name="connsiteY138" fmla="*/ 188119 h 702469"/>
              <a:gd name="connsiteX139" fmla="*/ 919163 w 2478882"/>
              <a:gd name="connsiteY139" fmla="*/ 161925 h 702469"/>
              <a:gd name="connsiteX140" fmla="*/ 921544 w 2478882"/>
              <a:gd name="connsiteY140" fmla="*/ 152400 h 702469"/>
              <a:gd name="connsiteX141" fmla="*/ 914400 w 2478882"/>
              <a:gd name="connsiteY141" fmla="*/ 133350 h 702469"/>
              <a:gd name="connsiteX142" fmla="*/ 907257 w 2478882"/>
              <a:gd name="connsiteY142" fmla="*/ 126206 h 702469"/>
              <a:gd name="connsiteX143" fmla="*/ 897732 w 2478882"/>
              <a:gd name="connsiteY143" fmla="*/ 154781 h 702469"/>
              <a:gd name="connsiteX144" fmla="*/ 897732 w 2478882"/>
              <a:gd name="connsiteY144" fmla="*/ 178594 h 702469"/>
              <a:gd name="connsiteX145" fmla="*/ 869157 w 2478882"/>
              <a:gd name="connsiteY145" fmla="*/ 183356 h 702469"/>
              <a:gd name="connsiteX146" fmla="*/ 850107 w 2478882"/>
              <a:gd name="connsiteY146" fmla="*/ 188119 h 702469"/>
              <a:gd name="connsiteX147" fmla="*/ 828675 w 2478882"/>
              <a:gd name="connsiteY147" fmla="*/ 159544 h 702469"/>
              <a:gd name="connsiteX148" fmla="*/ 814388 w 2478882"/>
              <a:gd name="connsiteY148" fmla="*/ 138113 h 702469"/>
              <a:gd name="connsiteX149" fmla="*/ 807244 w 2478882"/>
              <a:gd name="connsiteY149" fmla="*/ 114300 h 702469"/>
              <a:gd name="connsiteX150" fmla="*/ 804863 w 2478882"/>
              <a:gd name="connsiteY150" fmla="*/ 88106 h 702469"/>
              <a:gd name="connsiteX151" fmla="*/ 783432 w 2478882"/>
              <a:gd name="connsiteY151" fmla="*/ 47625 h 702469"/>
              <a:gd name="connsiteX152" fmla="*/ 783432 w 2478882"/>
              <a:gd name="connsiteY152" fmla="*/ 73819 h 702469"/>
              <a:gd name="connsiteX153" fmla="*/ 785813 w 2478882"/>
              <a:gd name="connsiteY153" fmla="*/ 111919 h 702469"/>
              <a:gd name="connsiteX154" fmla="*/ 800100 w 2478882"/>
              <a:gd name="connsiteY154" fmla="*/ 147638 h 702469"/>
              <a:gd name="connsiteX155" fmla="*/ 823913 w 2478882"/>
              <a:gd name="connsiteY155" fmla="*/ 188119 h 702469"/>
              <a:gd name="connsiteX156" fmla="*/ 845344 w 2478882"/>
              <a:gd name="connsiteY156" fmla="*/ 209550 h 702469"/>
              <a:gd name="connsiteX157" fmla="*/ 838200 w 2478882"/>
              <a:gd name="connsiteY157" fmla="*/ 228600 h 702469"/>
              <a:gd name="connsiteX158" fmla="*/ 823913 w 2478882"/>
              <a:gd name="connsiteY158" fmla="*/ 257175 h 702469"/>
              <a:gd name="connsiteX159" fmla="*/ 823913 w 2478882"/>
              <a:gd name="connsiteY159" fmla="*/ 257175 h 702469"/>
              <a:gd name="connsiteX160" fmla="*/ 800100 w 2478882"/>
              <a:gd name="connsiteY160" fmla="*/ 257175 h 702469"/>
              <a:gd name="connsiteX161" fmla="*/ 809625 w 2478882"/>
              <a:gd name="connsiteY161" fmla="*/ 223838 h 702469"/>
              <a:gd name="connsiteX162" fmla="*/ 795338 w 2478882"/>
              <a:gd name="connsiteY162" fmla="*/ 240506 h 702469"/>
              <a:gd name="connsiteX163" fmla="*/ 788194 w 2478882"/>
              <a:gd name="connsiteY163" fmla="*/ 216694 h 702469"/>
              <a:gd name="connsiteX164" fmla="*/ 769144 w 2478882"/>
              <a:gd name="connsiteY164" fmla="*/ 219075 h 702469"/>
              <a:gd name="connsiteX165" fmla="*/ 750094 w 2478882"/>
              <a:gd name="connsiteY165" fmla="*/ 216694 h 702469"/>
              <a:gd name="connsiteX166" fmla="*/ 742950 w 2478882"/>
              <a:gd name="connsiteY166" fmla="*/ 207169 h 702469"/>
              <a:gd name="connsiteX167" fmla="*/ 742950 w 2478882"/>
              <a:gd name="connsiteY167" fmla="*/ 207169 h 702469"/>
              <a:gd name="connsiteX168" fmla="*/ 728663 w 2478882"/>
              <a:gd name="connsiteY168" fmla="*/ 204788 h 702469"/>
              <a:gd name="connsiteX169" fmla="*/ 711994 w 2478882"/>
              <a:gd name="connsiteY169" fmla="*/ 204788 h 702469"/>
              <a:gd name="connsiteX170" fmla="*/ 700088 w 2478882"/>
              <a:gd name="connsiteY170" fmla="*/ 221456 h 702469"/>
              <a:gd name="connsiteX171" fmla="*/ 681038 w 2478882"/>
              <a:gd name="connsiteY171" fmla="*/ 221456 h 702469"/>
              <a:gd name="connsiteX172" fmla="*/ 669132 w 2478882"/>
              <a:gd name="connsiteY172" fmla="*/ 207169 h 702469"/>
              <a:gd name="connsiteX173" fmla="*/ 666750 w 2478882"/>
              <a:gd name="connsiteY173" fmla="*/ 207169 h 702469"/>
              <a:gd name="connsiteX174" fmla="*/ 652463 w 2478882"/>
              <a:gd name="connsiteY174" fmla="*/ 221456 h 702469"/>
              <a:gd name="connsiteX175" fmla="*/ 652463 w 2478882"/>
              <a:gd name="connsiteY175" fmla="*/ 235744 h 702469"/>
              <a:gd name="connsiteX176" fmla="*/ 661988 w 2478882"/>
              <a:gd name="connsiteY176" fmla="*/ 245269 h 702469"/>
              <a:gd name="connsiteX177" fmla="*/ 704850 w 2478882"/>
              <a:gd name="connsiteY177" fmla="*/ 245269 h 702469"/>
              <a:gd name="connsiteX178" fmla="*/ 738188 w 2478882"/>
              <a:gd name="connsiteY178" fmla="*/ 245269 h 702469"/>
              <a:gd name="connsiteX179" fmla="*/ 776288 w 2478882"/>
              <a:gd name="connsiteY179" fmla="*/ 242888 h 702469"/>
              <a:gd name="connsiteX180" fmla="*/ 783432 w 2478882"/>
              <a:gd name="connsiteY180" fmla="*/ 254794 h 702469"/>
              <a:gd name="connsiteX181" fmla="*/ 783432 w 2478882"/>
              <a:gd name="connsiteY181" fmla="*/ 254794 h 702469"/>
              <a:gd name="connsiteX182" fmla="*/ 754857 w 2478882"/>
              <a:gd name="connsiteY182" fmla="*/ 269081 h 702469"/>
              <a:gd name="connsiteX183" fmla="*/ 735807 w 2478882"/>
              <a:gd name="connsiteY183" fmla="*/ 285750 h 702469"/>
              <a:gd name="connsiteX184" fmla="*/ 735807 w 2478882"/>
              <a:gd name="connsiteY184" fmla="*/ 285750 h 702469"/>
              <a:gd name="connsiteX185" fmla="*/ 707232 w 2478882"/>
              <a:gd name="connsiteY185" fmla="*/ 273844 h 702469"/>
              <a:gd name="connsiteX186" fmla="*/ 690563 w 2478882"/>
              <a:gd name="connsiteY186" fmla="*/ 264319 h 702469"/>
              <a:gd name="connsiteX187" fmla="*/ 652463 w 2478882"/>
              <a:gd name="connsiteY187" fmla="*/ 264319 h 702469"/>
              <a:gd name="connsiteX188" fmla="*/ 619125 w 2478882"/>
              <a:gd name="connsiteY188" fmla="*/ 269081 h 702469"/>
              <a:gd name="connsiteX189" fmla="*/ 600075 w 2478882"/>
              <a:gd name="connsiteY189" fmla="*/ 252413 h 702469"/>
              <a:gd name="connsiteX190" fmla="*/ 590550 w 2478882"/>
              <a:gd name="connsiteY190" fmla="*/ 214313 h 702469"/>
              <a:gd name="connsiteX191" fmla="*/ 581025 w 2478882"/>
              <a:gd name="connsiteY191" fmla="*/ 200025 h 702469"/>
              <a:gd name="connsiteX192" fmla="*/ 573882 w 2478882"/>
              <a:gd name="connsiteY192" fmla="*/ 183356 h 702469"/>
              <a:gd name="connsiteX193" fmla="*/ 559594 w 2478882"/>
              <a:gd name="connsiteY193" fmla="*/ 190500 h 702469"/>
              <a:gd name="connsiteX194" fmla="*/ 559594 w 2478882"/>
              <a:gd name="connsiteY194" fmla="*/ 214313 h 702469"/>
              <a:gd name="connsiteX195" fmla="*/ 545307 w 2478882"/>
              <a:gd name="connsiteY195" fmla="*/ 200025 h 702469"/>
              <a:gd name="connsiteX196" fmla="*/ 523875 w 2478882"/>
              <a:gd name="connsiteY196" fmla="*/ 192881 h 702469"/>
              <a:gd name="connsiteX197" fmla="*/ 500063 w 2478882"/>
              <a:gd name="connsiteY197" fmla="*/ 195263 h 702469"/>
              <a:gd name="connsiteX198" fmla="*/ 492919 w 2478882"/>
              <a:gd name="connsiteY198" fmla="*/ 216694 h 702469"/>
              <a:gd name="connsiteX199" fmla="*/ 481013 w 2478882"/>
              <a:gd name="connsiteY199" fmla="*/ 221456 h 702469"/>
              <a:gd name="connsiteX200" fmla="*/ 461963 w 2478882"/>
              <a:gd name="connsiteY200" fmla="*/ 221456 h 702469"/>
              <a:gd name="connsiteX201" fmla="*/ 433388 w 2478882"/>
              <a:gd name="connsiteY201" fmla="*/ 230981 h 702469"/>
              <a:gd name="connsiteX202" fmla="*/ 419100 w 2478882"/>
              <a:gd name="connsiteY202" fmla="*/ 254794 h 702469"/>
              <a:gd name="connsiteX203" fmla="*/ 426244 w 2478882"/>
              <a:gd name="connsiteY203" fmla="*/ 261938 h 702469"/>
              <a:gd name="connsiteX204" fmla="*/ 466725 w 2478882"/>
              <a:gd name="connsiteY204" fmla="*/ 240506 h 702469"/>
              <a:gd name="connsiteX205" fmla="*/ 488157 w 2478882"/>
              <a:gd name="connsiteY205" fmla="*/ 245269 h 702469"/>
              <a:gd name="connsiteX206" fmla="*/ 519113 w 2478882"/>
              <a:gd name="connsiteY206" fmla="*/ 233363 h 702469"/>
              <a:gd name="connsiteX207" fmla="*/ 552450 w 2478882"/>
              <a:gd name="connsiteY207" fmla="*/ 259556 h 702469"/>
              <a:gd name="connsiteX208" fmla="*/ 561975 w 2478882"/>
              <a:gd name="connsiteY208" fmla="*/ 285750 h 702469"/>
              <a:gd name="connsiteX209" fmla="*/ 590550 w 2478882"/>
              <a:gd name="connsiteY209" fmla="*/ 278606 h 702469"/>
              <a:gd name="connsiteX210" fmla="*/ 607219 w 2478882"/>
              <a:gd name="connsiteY210" fmla="*/ 300038 h 702469"/>
              <a:gd name="connsiteX211" fmla="*/ 645319 w 2478882"/>
              <a:gd name="connsiteY211" fmla="*/ 304800 h 702469"/>
              <a:gd name="connsiteX212" fmla="*/ 704850 w 2478882"/>
              <a:gd name="connsiteY212" fmla="*/ 314325 h 702469"/>
              <a:gd name="connsiteX213" fmla="*/ 745332 w 2478882"/>
              <a:gd name="connsiteY213" fmla="*/ 321469 h 702469"/>
              <a:gd name="connsiteX214" fmla="*/ 745332 w 2478882"/>
              <a:gd name="connsiteY214" fmla="*/ 321469 h 702469"/>
              <a:gd name="connsiteX215" fmla="*/ 764382 w 2478882"/>
              <a:gd name="connsiteY215" fmla="*/ 290513 h 702469"/>
              <a:gd name="connsiteX216" fmla="*/ 790575 w 2478882"/>
              <a:gd name="connsiteY216" fmla="*/ 290513 h 702469"/>
              <a:gd name="connsiteX217" fmla="*/ 828675 w 2478882"/>
              <a:gd name="connsiteY217" fmla="*/ 290513 h 702469"/>
              <a:gd name="connsiteX218" fmla="*/ 821532 w 2478882"/>
              <a:gd name="connsiteY218" fmla="*/ 304800 h 702469"/>
              <a:gd name="connsiteX219" fmla="*/ 812007 w 2478882"/>
              <a:gd name="connsiteY219" fmla="*/ 319088 h 702469"/>
              <a:gd name="connsiteX220" fmla="*/ 823913 w 2478882"/>
              <a:gd name="connsiteY220" fmla="*/ 328613 h 702469"/>
              <a:gd name="connsiteX221" fmla="*/ 800100 w 2478882"/>
              <a:gd name="connsiteY221" fmla="*/ 347663 h 702469"/>
              <a:gd name="connsiteX222" fmla="*/ 797719 w 2478882"/>
              <a:gd name="connsiteY222" fmla="*/ 369094 h 702469"/>
              <a:gd name="connsiteX223" fmla="*/ 790575 w 2478882"/>
              <a:gd name="connsiteY223" fmla="*/ 381000 h 702469"/>
              <a:gd name="connsiteX224" fmla="*/ 764382 w 2478882"/>
              <a:gd name="connsiteY224" fmla="*/ 385763 h 702469"/>
              <a:gd name="connsiteX225" fmla="*/ 771525 w 2478882"/>
              <a:gd name="connsiteY225" fmla="*/ 409575 h 702469"/>
              <a:gd name="connsiteX226" fmla="*/ 740569 w 2478882"/>
              <a:gd name="connsiteY226" fmla="*/ 414338 h 702469"/>
              <a:gd name="connsiteX227" fmla="*/ 726282 w 2478882"/>
              <a:gd name="connsiteY227" fmla="*/ 397669 h 702469"/>
              <a:gd name="connsiteX228" fmla="*/ 695325 w 2478882"/>
              <a:gd name="connsiteY228" fmla="*/ 400050 h 702469"/>
              <a:gd name="connsiteX229" fmla="*/ 669132 w 2478882"/>
              <a:gd name="connsiteY229" fmla="*/ 407194 h 702469"/>
              <a:gd name="connsiteX230" fmla="*/ 642938 w 2478882"/>
              <a:gd name="connsiteY230" fmla="*/ 404813 h 702469"/>
              <a:gd name="connsiteX231" fmla="*/ 621507 w 2478882"/>
              <a:gd name="connsiteY231" fmla="*/ 402431 h 702469"/>
              <a:gd name="connsiteX232" fmla="*/ 621507 w 2478882"/>
              <a:gd name="connsiteY232" fmla="*/ 388144 h 702469"/>
              <a:gd name="connsiteX233" fmla="*/ 600075 w 2478882"/>
              <a:gd name="connsiteY233" fmla="*/ 390525 h 702469"/>
              <a:gd name="connsiteX234" fmla="*/ 578644 w 2478882"/>
              <a:gd name="connsiteY234" fmla="*/ 395288 h 702469"/>
              <a:gd name="connsiteX235" fmla="*/ 571500 w 2478882"/>
              <a:gd name="connsiteY235" fmla="*/ 385763 h 702469"/>
              <a:gd name="connsiteX236" fmla="*/ 571500 w 2478882"/>
              <a:gd name="connsiteY236" fmla="*/ 373856 h 702469"/>
              <a:gd name="connsiteX237" fmla="*/ 571500 w 2478882"/>
              <a:gd name="connsiteY237" fmla="*/ 373856 h 702469"/>
              <a:gd name="connsiteX238" fmla="*/ 626269 w 2478882"/>
              <a:gd name="connsiteY238" fmla="*/ 359569 h 702469"/>
              <a:gd name="connsiteX239" fmla="*/ 647700 w 2478882"/>
              <a:gd name="connsiteY239" fmla="*/ 342900 h 702469"/>
              <a:gd name="connsiteX240" fmla="*/ 647700 w 2478882"/>
              <a:gd name="connsiteY240" fmla="*/ 342900 h 702469"/>
              <a:gd name="connsiteX241" fmla="*/ 647700 w 2478882"/>
              <a:gd name="connsiteY241" fmla="*/ 342900 h 702469"/>
              <a:gd name="connsiteX242" fmla="*/ 597694 w 2478882"/>
              <a:gd name="connsiteY242" fmla="*/ 342900 h 702469"/>
              <a:gd name="connsiteX243" fmla="*/ 581025 w 2478882"/>
              <a:gd name="connsiteY243" fmla="*/ 345281 h 702469"/>
              <a:gd name="connsiteX244" fmla="*/ 578644 w 2478882"/>
              <a:gd name="connsiteY244" fmla="*/ 323850 h 702469"/>
              <a:gd name="connsiteX245" fmla="*/ 550069 w 2478882"/>
              <a:gd name="connsiteY245" fmla="*/ 321469 h 702469"/>
              <a:gd name="connsiteX246" fmla="*/ 559594 w 2478882"/>
              <a:gd name="connsiteY246" fmla="*/ 342900 h 702469"/>
              <a:gd name="connsiteX247" fmla="*/ 545307 w 2478882"/>
              <a:gd name="connsiteY247" fmla="*/ 347663 h 702469"/>
              <a:gd name="connsiteX248" fmla="*/ 511969 w 2478882"/>
              <a:gd name="connsiteY248" fmla="*/ 342900 h 702469"/>
              <a:gd name="connsiteX249" fmla="*/ 492919 w 2478882"/>
              <a:gd name="connsiteY249" fmla="*/ 345281 h 702469"/>
              <a:gd name="connsiteX250" fmla="*/ 507207 w 2478882"/>
              <a:gd name="connsiteY250" fmla="*/ 361950 h 702469"/>
              <a:gd name="connsiteX251" fmla="*/ 516732 w 2478882"/>
              <a:gd name="connsiteY251" fmla="*/ 373856 h 702469"/>
              <a:gd name="connsiteX252" fmla="*/ 507207 w 2478882"/>
              <a:gd name="connsiteY252" fmla="*/ 383381 h 702469"/>
              <a:gd name="connsiteX253" fmla="*/ 507207 w 2478882"/>
              <a:gd name="connsiteY253" fmla="*/ 383381 h 702469"/>
              <a:gd name="connsiteX254" fmla="*/ 497682 w 2478882"/>
              <a:gd name="connsiteY254" fmla="*/ 409575 h 702469"/>
              <a:gd name="connsiteX255" fmla="*/ 469107 w 2478882"/>
              <a:gd name="connsiteY255" fmla="*/ 431006 h 702469"/>
              <a:gd name="connsiteX256" fmla="*/ 454819 w 2478882"/>
              <a:gd name="connsiteY256" fmla="*/ 426244 h 702469"/>
              <a:gd name="connsiteX257" fmla="*/ 438150 w 2478882"/>
              <a:gd name="connsiteY257" fmla="*/ 440531 h 702469"/>
              <a:gd name="connsiteX258" fmla="*/ 431007 w 2478882"/>
              <a:gd name="connsiteY258" fmla="*/ 438150 h 702469"/>
              <a:gd name="connsiteX259" fmla="*/ 433388 w 2478882"/>
              <a:gd name="connsiteY259" fmla="*/ 414338 h 702469"/>
              <a:gd name="connsiteX260" fmla="*/ 435769 w 2478882"/>
              <a:gd name="connsiteY260" fmla="*/ 390525 h 702469"/>
              <a:gd name="connsiteX261" fmla="*/ 426244 w 2478882"/>
              <a:gd name="connsiteY261" fmla="*/ 385763 h 702469"/>
              <a:gd name="connsiteX262" fmla="*/ 423863 w 2478882"/>
              <a:gd name="connsiteY262" fmla="*/ 402431 h 702469"/>
              <a:gd name="connsiteX263" fmla="*/ 416719 w 2478882"/>
              <a:gd name="connsiteY263" fmla="*/ 416719 h 702469"/>
              <a:gd name="connsiteX264" fmla="*/ 392907 w 2478882"/>
              <a:gd name="connsiteY264" fmla="*/ 407194 h 702469"/>
              <a:gd name="connsiteX265" fmla="*/ 383382 w 2478882"/>
              <a:gd name="connsiteY265" fmla="*/ 404813 h 702469"/>
              <a:gd name="connsiteX266" fmla="*/ 383382 w 2478882"/>
              <a:gd name="connsiteY266" fmla="*/ 423863 h 702469"/>
              <a:gd name="connsiteX267" fmla="*/ 404813 w 2478882"/>
              <a:gd name="connsiteY267" fmla="*/ 442913 h 702469"/>
              <a:gd name="connsiteX268" fmla="*/ 376238 w 2478882"/>
              <a:gd name="connsiteY268" fmla="*/ 445294 h 702469"/>
              <a:gd name="connsiteX269" fmla="*/ 371475 w 2478882"/>
              <a:gd name="connsiteY269" fmla="*/ 454819 h 702469"/>
              <a:gd name="connsiteX270" fmla="*/ 342900 w 2478882"/>
              <a:gd name="connsiteY270" fmla="*/ 445294 h 702469"/>
              <a:gd name="connsiteX271" fmla="*/ 342900 w 2478882"/>
              <a:gd name="connsiteY271" fmla="*/ 464344 h 702469"/>
              <a:gd name="connsiteX272" fmla="*/ 333375 w 2478882"/>
              <a:gd name="connsiteY272" fmla="*/ 476250 h 702469"/>
              <a:gd name="connsiteX273" fmla="*/ 323850 w 2478882"/>
              <a:gd name="connsiteY273" fmla="*/ 476250 h 702469"/>
              <a:gd name="connsiteX274" fmla="*/ 316707 w 2478882"/>
              <a:gd name="connsiteY274" fmla="*/ 442913 h 702469"/>
              <a:gd name="connsiteX275" fmla="*/ 290513 w 2478882"/>
              <a:gd name="connsiteY275" fmla="*/ 428625 h 702469"/>
              <a:gd name="connsiteX276" fmla="*/ 271463 w 2478882"/>
              <a:gd name="connsiteY276" fmla="*/ 416719 h 702469"/>
              <a:gd name="connsiteX277" fmla="*/ 278607 w 2478882"/>
              <a:gd name="connsiteY277" fmla="*/ 366713 h 702469"/>
              <a:gd name="connsiteX278" fmla="*/ 285750 w 2478882"/>
              <a:gd name="connsiteY278" fmla="*/ 333375 h 702469"/>
              <a:gd name="connsiteX279" fmla="*/ 328613 w 2478882"/>
              <a:gd name="connsiteY279" fmla="*/ 309563 h 702469"/>
              <a:gd name="connsiteX280" fmla="*/ 338138 w 2478882"/>
              <a:gd name="connsiteY280" fmla="*/ 292894 h 702469"/>
              <a:gd name="connsiteX281" fmla="*/ 350044 w 2478882"/>
              <a:gd name="connsiteY281" fmla="*/ 266700 h 702469"/>
              <a:gd name="connsiteX282" fmla="*/ 350044 w 2478882"/>
              <a:gd name="connsiteY282" fmla="*/ 266700 h 702469"/>
              <a:gd name="connsiteX283" fmla="*/ 321469 w 2478882"/>
              <a:gd name="connsiteY283" fmla="*/ 273844 h 702469"/>
              <a:gd name="connsiteX284" fmla="*/ 314325 w 2478882"/>
              <a:gd name="connsiteY284" fmla="*/ 250031 h 702469"/>
              <a:gd name="connsiteX285" fmla="*/ 311944 w 2478882"/>
              <a:gd name="connsiteY285" fmla="*/ 271463 h 702469"/>
              <a:gd name="connsiteX286" fmla="*/ 300038 w 2478882"/>
              <a:gd name="connsiteY286" fmla="*/ 304800 h 702469"/>
              <a:gd name="connsiteX287" fmla="*/ 288132 w 2478882"/>
              <a:gd name="connsiteY287" fmla="*/ 297656 h 702469"/>
              <a:gd name="connsiteX288" fmla="*/ 288132 w 2478882"/>
              <a:gd name="connsiteY288" fmla="*/ 273844 h 702469"/>
              <a:gd name="connsiteX289" fmla="*/ 288132 w 2478882"/>
              <a:gd name="connsiteY289" fmla="*/ 261938 h 702469"/>
              <a:gd name="connsiteX290" fmla="*/ 278607 w 2478882"/>
              <a:gd name="connsiteY290" fmla="*/ 250031 h 702469"/>
              <a:gd name="connsiteX291" fmla="*/ 269082 w 2478882"/>
              <a:gd name="connsiteY291" fmla="*/ 257175 h 702469"/>
              <a:gd name="connsiteX292" fmla="*/ 264319 w 2478882"/>
              <a:gd name="connsiteY292" fmla="*/ 292894 h 702469"/>
              <a:gd name="connsiteX293" fmla="*/ 280988 w 2478882"/>
              <a:gd name="connsiteY293" fmla="*/ 311944 h 702469"/>
              <a:gd name="connsiteX294" fmla="*/ 276225 w 2478882"/>
              <a:gd name="connsiteY294" fmla="*/ 330994 h 702469"/>
              <a:gd name="connsiteX295" fmla="*/ 264319 w 2478882"/>
              <a:gd name="connsiteY295" fmla="*/ 361950 h 702469"/>
              <a:gd name="connsiteX296" fmla="*/ 250032 w 2478882"/>
              <a:gd name="connsiteY296" fmla="*/ 385763 h 702469"/>
              <a:gd name="connsiteX297" fmla="*/ 207169 w 2478882"/>
              <a:gd name="connsiteY297" fmla="*/ 373856 h 702469"/>
              <a:gd name="connsiteX298" fmla="*/ 200025 w 2478882"/>
              <a:gd name="connsiteY298" fmla="*/ 342900 h 702469"/>
              <a:gd name="connsiteX299" fmla="*/ 157163 w 2478882"/>
              <a:gd name="connsiteY299" fmla="*/ 316706 h 702469"/>
              <a:gd name="connsiteX300" fmla="*/ 104775 w 2478882"/>
              <a:gd name="connsiteY300" fmla="*/ 295275 h 702469"/>
              <a:gd name="connsiteX301" fmla="*/ 61913 w 2478882"/>
              <a:gd name="connsiteY301" fmla="*/ 257175 h 702469"/>
              <a:gd name="connsiteX302" fmla="*/ 35719 w 2478882"/>
              <a:gd name="connsiteY302" fmla="*/ 219075 h 702469"/>
              <a:gd name="connsiteX303" fmla="*/ 11907 w 2478882"/>
              <a:gd name="connsiteY303" fmla="*/ 159544 h 702469"/>
              <a:gd name="connsiteX304" fmla="*/ 0 w 2478882"/>
              <a:gd name="connsiteY304" fmla="*/ 90488 h 702469"/>
              <a:gd name="connsiteX305" fmla="*/ 2382 w 2478882"/>
              <a:gd name="connsiteY305" fmla="*/ 30956 h 702469"/>
              <a:gd name="connsiteX306" fmla="*/ 2382 w 2478882"/>
              <a:gd name="connsiteY306" fmla="*/ 0 h 702469"/>
              <a:gd name="connsiteX307" fmla="*/ 2216944 w 2478882"/>
              <a:gd name="connsiteY307" fmla="*/ 0 h 702469"/>
              <a:gd name="connsiteX0" fmla="*/ 2216944 w 2478882"/>
              <a:gd name="connsiteY0" fmla="*/ 0 h 702469"/>
              <a:gd name="connsiteX1" fmla="*/ 2238375 w 2478882"/>
              <a:gd name="connsiteY1" fmla="*/ 73819 h 702469"/>
              <a:gd name="connsiteX2" fmla="*/ 2266950 w 2478882"/>
              <a:gd name="connsiteY2" fmla="*/ 119063 h 702469"/>
              <a:gd name="connsiteX3" fmla="*/ 2288382 w 2478882"/>
              <a:gd name="connsiteY3" fmla="*/ 176213 h 702469"/>
              <a:gd name="connsiteX4" fmla="*/ 2297907 w 2478882"/>
              <a:gd name="connsiteY4" fmla="*/ 226219 h 702469"/>
              <a:gd name="connsiteX5" fmla="*/ 2340769 w 2478882"/>
              <a:gd name="connsiteY5" fmla="*/ 264319 h 702469"/>
              <a:gd name="connsiteX6" fmla="*/ 2343150 w 2478882"/>
              <a:gd name="connsiteY6" fmla="*/ 304800 h 702469"/>
              <a:gd name="connsiteX7" fmla="*/ 2347913 w 2478882"/>
              <a:gd name="connsiteY7" fmla="*/ 319088 h 702469"/>
              <a:gd name="connsiteX8" fmla="*/ 2364582 w 2478882"/>
              <a:gd name="connsiteY8" fmla="*/ 333375 h 702469"/>
              <a:gd name="connsiteX9" fmla="*/ 2359819 w 2478882"/>
              <a:gd name="connsiteY9" fmla="*/ 350044 h 702469"/>
              <a:gd name="connsiteX10" fmla="*/ 2393157 w 2478882"/>
              <a:gd name="connsiteY10" fmla="*/ 373856 h 702469"/>
              <a:gd name="connsiteX11" fmla="*/ 2409825 w 2478882"/>
              <a:gd name="connsiteY11" fmla="*/ 414338 h 702469"/>
              <a:gd name="connsiteX12" fmla="*/ 2390775 w 2478882"/>
              <a:gd name="connsiteY12" fmla="*/ 423863 h 702469"/>
              <a:gd name="connsiteX13" fmla="*/ 2376488 w 2478882"/>
              <a:gd name="connsiteY13" fmla="*/ 402431 h 702469"/>
              <a:gd name="connsiteX14" fmla="*/ 2364582 w 2478882"/>
              <a:gd name="connsiteY14" fmla="*/ 390525 h 702469"/>
              <a:gd name="connsiteX15" fmla="*/ 2355057 w 2478882"/>
              <a:gd name="connsiteY15" fmla="*/ 390525 h 702469"/>
              <a:gd name="connsiteX16" fmla="*/ 2352675 w 2478882"/>
              <a:gd name="connsiteY16" fmla="*/ 411956 h 702469"/>
              <a:gd name="connsiteX17" fmla="*/ 2371725 w 2478882"/>
              <a:gd name="connsiteY17" fmla="*/ 445294 h 702469"/>
              <a:gd name="connsiteX18" fmla="*/ 2386013 w 2478882"/>
              <a:gd name="connsiteY18" fmla="*/ 459581 h 702469"/>
              <a:gd name="connsiteX19" fmla="*/ 2400300 w 2478882"/>
              <a:gd name="connsiteY19" fmla="*/ 440531 h 702469"/>
              <a:gd name="connsiteX20" fmla="*/ 2414588 w 2478882"/>
              <a:gd name="connsiteY20" fmla="*/ 445294 h 702469"/>
              <a:gd name="connsiteX21" fmla="*/ 2421732 w 2478882"/>
              <a:gd name="connsiteY21" fmla="*/ 471488 h 702469"/>
              <a:gd name="connsiteX22" fmla="*/ 2424113 w 2478882"/>
              <a:gd name="connsiteY22" fmla="*/ 483394 h 702469"/>
              <a:gd name="connsiteX23" fmla="*/ 2400300 w 2478882"/>
              <a:gd name="connsiteY23" fmla="*/ 485775 h 702469"/>
              <a:gd name="connsiteX24" fmla="*/ 2414588 w 2478882"/>
              <a:gd name="connsiteY24" fmla="*/ 507206 h 702469"/>
              <a:gd name="connsiteX25" fmla="*/ 2443163 w 2478882"/>
              <a:gd name="connsiteY25" fmla="*/ 514350 h 702469"/>
              <a:gd name="connsiteX26" fmla="*/ 2462213 w 2478882"/>
              <a:gd name="connsiteY26" fmla="*/ 545306 h 702469"/>
              <a:gd name="connsiteX27" fmla="*/ 2455069 w 2478882"/>
              <a:gd name="connsiteY27" fmla="*/ 590550 h 702469"/>
              <a:gd name="connsiteX28" fmla="*/ 2459832 w 2478882"/>
              <a:gd name="connsiteY28" fmla="*/ 645319 h 702469"/>
              <a:gd name="connsiteX29" fmla="*/ 2478882 w 2478882"/>
              <a:gd name="connsiteY29" fmla="*/ 702469 h 702469"/>
              <a:gd name="connsiteX30" fmla="*/ 2457450 w 2478882"/>
              <a:gd name="connsiteY30" fmla="*/ 702469 h 702469"/>
              <a:gd name="connsiteX31" fmla="*/ 2428875 w 2478882"/>
              <a:gd name="connsiteY31" fmla="*/ 690563 h 702469"/>
              <a:gd name="connsiteX32" fmla="*/ 2412207 w 2478882"/>
              <a:gd name="connsiteY32" fmla="*/ 690563 h 702469"/>
              <a:gd name="connsiteX33" fmla="*/ 2395538 w 2478882"/>
              <a:gd name="connsiteY33" fmla="*/ 681038 h 702469"/>
              <a:gd name="connsiteX34" fmla="*/ 2378869 w 2478882"/>
              <a:gd name="connsiteY34" fmla="*/ 671513 h 702469"/>
              <a:gd name="connsiteX35" fmla="*/ 2383632 w 2478882"/>
              <a:gd name="connsiteY35" fmla="*/ 623888 h 702469"/>
              <a:gd name="connsiteX36" fmla="*/ 2336007 w 2478882"/>
              <a:gd name="connsiteY36" fmla="*/ 600075 h 702469"/>
              <a:gd name="connsiteX37" fmla="*/ 2297907 w 2478882"/>
              <a:gd name="connsiteY37" fmla="*/ 588169 h 702469"/>
              <a:gd name="connsiteX38" fmla="*/ 2238375 w 2478882"/>
              <a:gd name="connsiteY38" fmla="*/ 569119 h 702469"/>
              <a:gd name="connsiteX39" fmla="*/ 2185988 w 2478882"/>
              <a:gd name="connsiteY39" fmla="*/ 566738 h 702469"/>
              <a:gd name="connsiteX40" fmla="*/ 2164557 w 2478882"/>
              <a:gd name="connsiteY40" fmla="*/ 561975 h 702469"/>
              <a:gd name="connsiteX41" fmla="*/ 2193132 w 2478882"/>
              <a:gd name="connsiteY41" fmla="*/ 542925 h 702469"/>
              <a:gd name="connsiteX42" fmla="*/ 2178844 w 2478882"/>
              <a:gd name="connsiteY42" fmla="*/ 540544 h 702469"/>
              <a:gd name="connsiteX43" fmla="*/ 2183607 w 2478882"/>
              <a:gd name="connsiteY43" fmla="*/ 523875 h 702469"/>
              <a:gd name="connsiteX44" fmla="*/ 2205038 w 2478882"/>
              <a:gd name="connsiteY44" fmla="*/ 500063 h 702469"/>
              <a:gd name="connsiteX45" fmla="*/ 2197894 w 2478882"/>
              <a:gd name="connsiteY45" fmla="*/ 495300 h 702469"/>
              <a:gd name="connsiteX46" fmla="*/ 2166938 w 2478882"/>
              <a:gd name="connsiteY46" fmla="*/ 519113 h 702469"/>
              <a:gd name="connsiteX47" fmla="*/ 2155032 w 2478882"/>
              <a:gd name="connsiteY47" fmla="*/ 519113 h 702469"/>
              <a:gd name="connsiteX48" fmla="*/ 2147888 w 2478882"/>
              <a:gd name="connsiteY48" fmla="*/ 507206 h 702469"/>
              <a:gd name="connsiteX49" fmla="*/ 2138363 w 2478882"/>
              <a:gd name="connsiteY49" fmla="*/ 502444 h 702469"/>
              <a:gd name="connsiteX50" fmla="*/ 2119313 w 2478882"/>
              <a:gd name="connsiteY50" fmla="*/ 507206 h 702469"/>
              <a:gd name="connsiteX51" fmla="*/ 2126457 w 2478882"/>
              <a:gd name="connsiteY51" fmla="*/ 528638 h 702469"/>
              <a:gd name="connsiteX52" fmla="*/ 2102644 w 2478882"/>
              <a:gd name="connsiteY52" fmla="*/ 531019 h 702469"/>
              <a:gd name="connsiteX53" fmla="*/ 2088357 w 2478882"/>
              <a:gd name="connsiteY53" fmla="*/ 523875 h 702469"/>
              <a:gd name="connsiteX54" fmla="*/ 2078832 w 2478882"/>
              <a:gd name="connsiteY54" fmla="*/ 509588 h 702469"/>
              <a:gd name="connsiteX55" fmla="*/ 2066925 w 2478882"/>
              <a:gd name="connsiteY55" fmla="*/ 516731 h 702469"/>
              <a:gd name="connsiteX56" fmla="*/ 2040732 w 2478882"/>
              <a:gd name="connsiteY56" fmla="*/ 519113 h 702469"/>
              <a:gd name="connsiteX57" fmla="*/ 1971675 w 2478882"/>
              <a:gd name="connsiteY57" fmla="*/ 509588 h 702469"/>
              <a:gd name="connsiteX58" fmla="*/ 1935957 w 2478882"/>
              <a:gd name="connsiteY58" fmla="*/ 492919 h 702469"/>
              <a:gd name="connsiteX59" fmla="*/ 1921669 w 2478882"/>
              <a:gd name="connsiteY59" fmla="*/ 459581 h 702469"/>
              <a:gd name="connsiteX60" fmla="*/ 1921669 w 2478882"/>
              <a:gd name="connsiteY60" fmla="*/ 438150 h 702469"/>
              <a:gd name="connsiteX61" fmla="*/ 1893094 w 2478882"/>
              <a:gd name="connsiteY61" fmla="*/ 411956 h 702469"/>
              <a:gd name="connsiteX62" fmla="*/ 1869282 w 2478882"/>
              <a:gd name="connsiteY62" fmla="*/ 397669 h 702469"/>
              <a:gd name="connsiteX63" fmla="*/ 1850232 w 2478882"/>
              <a:gd name="connsiteY63" fmla="*/ 383381 h 702469"/>
              <a:gd name="connsiteX64" fmla="*/ 1843088 w 2478882"/>
              <a:gd name="connsiteY64" fmla="*/ 371475 h 702469"/>
              <a:gd name="connsiteX65" fmla="*/ 1804988 w 2478882"/>
              <a:gd name="connsiteY65" fmla="*/ 366713 h 702469"/>
              <a:gd name="connsiteX66" fmla="*/ 1769269 w 2478882"/>
              <a:gd name="connsiteY66" fmla="*/ 361950 h 702469"/>
              <a:gd name="connsiteX67" fmla="*/ 1750219 w 2478882"/>
              <a:gd name="connsiteY67" fmla="*/ 335756 h 702469"/>
              <a:gd name="connsiteX68" fmla="*/ 1709738 w 2478882"/>
              <a:gd name="connsiteY68" fmla="*/ 316706 h 702469"/>
              <a:gd name="connsiteX69" fmla="*/ 1678782 w 2478882"/>
              <a:gd name="connsiteY69" fmla="*/ 302419 h 702469"/>
              <a:gd name="connsiteX70" fmla="*/ 1659732 w 2478882"/>
              <a:gd name="connsiteY70" fmla="*/ 300038 h 702469"/>
              <a:gd name="connsiteX71" fmla="*/ 1659732 w 2478882"/>
              <a:gd name="connsiteY71" fmla="*/ 276225 h 702469"/>
              <a:gd name="connsiteX72" fmla="*/ 1640682 w 2478882"/>
              <a:gd name="connsiteY72" fmla="*/ 283369 h 702469"/>
              <a:gd name="connsiteX73" fmla="*/ 1640682 w 2478882"/>
              <a:gd name="connsiteY73" fmla="*/ 283369 h 702469"/>
              <a:gd name="connsiteX74" fmla="*/ 1619250 w 2478882"/>
              <a:gd name="connsiteY74" fmla="*/ 247650 h 702469"/>
              <a:gd name="connsiteX75" fmla="*/ 1595438 w 2478882"/>
              <a:gd name="connsiteY75" fmla="*/ 226219 h 702469"/>
              <a:gd name="connsiteX76" fmla="*/ 1581150 w 2478882"/>
              <a:gd name="connsiteY76" fmla="*/ 219075 h 702469"/>
              <a:gd name="connsiteX77" fmla="*/ 1581150 w 2478882"/>
              <a:gd name="connsiteY77" fmla="*/ 200025 h 702469"/>
              <a:gd name="connsiteX78" fmla="*/ 1602582 w 2478882"/>
              <a:gd name="connsiteY78" fmla="*/ 190500 h 702469"/>
              <a:gd name="connsiteX79" fmla="*/ 1633538 w 2478882"/>
              <a:gd name="connsiteY79" fmla="*/ 197644 h 702469"/>
              <a:gd name="connsiteX80" fmla="*/ 1657350 w 2478882"/>
              <a:gd name="connsiteY80" fmla="*/ 183356 h 702469"/>
              <a:gd name="connsiteX81" fmla="*/ 1669257 w 2478882"/>
              <a:gd name="connsiteY81" fmla="*/ 171450 h 702469"/>
              <a:gd name="connsiteX82" fmla="*/ 1688307 w 2478882"/>
              <a:gd name="connsiteY82" fmla="*/ 159544 h 702469"/>
              <a:gd name="connsiteX83" fmla="*/ 1650207 w 2478882"/>
              <a:gd name="connsiteY83" fmla="*/ 126206 h 702469"/>
              <a:gd name="connsiteX84" fmla="*/ 1626393 w 2478882"/>
              <a:gd name="connsiteY84" fmla="*/ 150019 h 702469"/>
              <a:gd name="connsiteX85" fmla="*/ 1616869 w 2478882"/>
              <a:gd name="connsiteY85" fmla="*/ 178594 h 702469"/>
              <a:gd name="connsiteX86" fmla="*/ 1595438 w 2478882"/>
              <a:gd name="connsiteY86" fmla="*/ 173831 h 702469"/>
              <a:gd name="connsiteX87" fmla="*/ 1559719 w 2478882"/>
              <a:gd name="connsiteY87" fmla="*/ 173831 h 702469"/>
              <a:gd name="connsiteX88" fmla="*/ 1552575 w 2478882"/>
              <a:gd name="connsiteY88" fmla="*/ 190500 h 702469"/>
              <a:gd name="connsiteX89" fmla="*/ 1531144 w 2478882"/>
              <a:gd name="connsiteY89" fmla="*/ 190500 h 702469"/>
              <a:gd name="connsiteX90" fmla="*/ 1516857 w 2478882"/>
              <a:gd name="connsiteY90" fmla="*/ 200025 h 702469"/>
              <a:gd name="connsiteX91" fmla="*/ 1485900 w 2478882"/>
              <a:gd name="connsiteY91" fmla="*/ 195263 h 702469"/>
              <a:gd name="connsiteX92" fmla="*/ 1438275 w 2478882"/>
              <a:gd name="connsiteY92" fmla="*/ 190500 h 702469"/>
              <a:gd name="connsiteX93" fmla="*/ 1416844 w 2478882"/>
              <a:gd name="connsiteY93" fmla="*/ 176213 h 702469"/>
              <a:gd name="connsiteX94" fmla="*/ 1385888 w 2478882"/>
              <a:gd name="connsiteY94" fmla="*/ 178594 h 702469"/>
              <a:gd name="connsiteX95" fmla="*/ 1359694 w 2478882"/>
              <a:gd name="connsiteY95" fmla="*/ 188119 h 702469"/>
              <a:gd name="connsiteX96" fmla="*/ 1343025 w 2478882"/>
              <a:gd name="connsiteY96" fmla="*/ 183356 h 702469"/>
              <a:gd name="connsiteX97" fmla="*/ 1323975 w 2478882"/>
              <a:gd name="connsiteY97" fmla="*/ 154781 h 702469"/>
              <a:gd name="connsiteX98" fmla="*/ 1323975 w 2478882"/>
              <a:gd name="connsiteY98" fmla="*/ 142875 h 702469"/>
              <a:gd name="connsiteX99" fmla="*/ 1314450 w 2478882"/>
              <a:gd name="connsiteY99" fmla="*/ 166688 h 702469"/>
              <a:gd name="connsiteX100" fmla="*/ 1319213 w 2478882"/>
              <a:gd name="connsiteY100" fmla="*/ 200025 h 702469"/>
              <a:gd name="connsiteX101" fmla="*/ 1312069 w 2478882"/>
              <a:gd name="connsiteY101" fmla="*/ 219075 h 702469"/>
              <a:gd name="connsiteX102" fmla="*/ 1283494 w 2478882"/>
              <a:gd name="connsiteY102" fmla="*/ 219075 h 702469"/>
              <a:gd name="connsiteX103" fmla="*/ 1264444 w 2478882"/>
              <a:gd name="connsiteY103" fmla="*/ 204788 h 702469"/>
              <a:gd name="connsiteX104" fmla="*/ 1243013 w 2478882"/>
              <a:gd name="connsiteY104" fmla="*/ 204788 h 702469"/>
              <a:gd name="connsiteX105" fmla="*/ 1219200 w 2478882"/>
              <a:gd name="connsiteY105" fmla="*/ 195263 h 702469"/>
              <a:gd name="connsiteX106" fmla="*/ 1212057 w 2478882"/>
              <a:gd name="connsiteY106" fmla="*/ 188119 h 702469"/>
              <a:gd name="connsiteX107" fmla="*/ 1212057 w 2478882"/>
              <a:gd name="connsiteY107" fmla="*/ 164306 h 702469"/>
              <a:gd name="connsiteX108" fmla="*/ 1214438 w 2478882"/>
              <a:gd name="connsiteY108" fmla="*/ 140494 h 702469"/>
              <a:gd name="connsiteX109" fmla="*/ 1219200 w 2478882"/>
              <a:gd name="connsiteY109" fmla="*/ 116681 h 702469"/>
              <a:gd name="connsiteX110" fmla="*/ 1235869 w 2478882"/>
              <a:gd name="connsiteY110" fmla="*/ 102394 h 702469"/>
              <a:gd name="connsiteX111" fmla="*/ 1243013 w 2478882"/>
              <a:gd name="connsiteY111" fmla="*/ 95250 h 702469"/>
              <a:gd name="connsiteX112" fmla="*/ 1233488 w 2478882"/>
              <a:gd name="connsiteY112" fmla="*/ 71438 h 702469"/>
              <a:gd name="connsiteX113" fmla="*/ 1200150 w 2478882"/>
              <a:gd name="connsiteY113" fmla="*/ 42863 h 702469"/>
              <a:gd name="connsiteX114" fmla="*/ 1176338 w 2478882"/>
              <a:gd name="connsiteY114" fmla="*/ 26194 h 702469"/>
              <a:gd name="connsiteX115" fmla="*/ 1162050 w 2478882"/>
              <a:gd name="connsiteY115" fmla="*/ 7144 h 702469"/>
              <a:gd name="connsiteX116" fmla="*/ 1162050 w 2478882"/>
              <a:gd name="connsiteY116" fmla="*/ 7144 h 702469"/>
              <a:gd name="connsiteX117" fmla="*/ 1166813 w 2478882"/>
              <a:gd name="connsiteY117" fmla="*/ 45244 h 702469"/>
              <a:gd name="connsiteX118" fmla="*/ 1169194 w 2478882"/>
              <a:gd name="connsiteY118" fmla="*/ 73819 h 702469"/>
              <a:gd name="connsiteX119" fmla="*/ 1195388 w 2478882"/>
              <a:gd name="connsiteY119" fmla="*/ 85725 h 702469"/>
              <a:gd name="connsiteX120" fmla="*/ 1204913 w 2478882"/>
              <a:gd name="connsiteY120" fmla="*/ 100013 h 702469"/>
              <a:gd name="connsiteX121" fmla="*/ 1195388 w 2478882"/>
              <a:gd name="connsiteY121" fmla="*/ 126206 h 702469"/>
              <a:gd name="connsiteX122" fmla="*/ 1197769 w 2478882"/>
              <a:gd name="connsiteY122" fmla="*/ 152400 h 702469"/>
              <a:gd name="connsiteX123" fmla="*/ 1190625 w 2478882"/>
              <a:gd name="connsiteY123" fmla="*/ 173831 h 702469"/>
              <a:gd name="connsiteX124" fmla="*/ 1195388 w 2478882"/>
              <a:gd name="connsiteY124" fmla="*/ 192881 h 702469"/>
              <a:gd name="connsiteX125" fmla="*/ 1195388 w 2478882"/>
              <a:gd name="connsiteY125" fmla="*/ 192881 h 702469"/>
              <a:gd name="connsiteX126" fmla="*/ 1166813 w 2478882"/>
              <a:gd name="connsiteY126" fmla="*/ 192881 h 702469"/>
              <a:gd name="connsiteX127" fmla="*/ 1150144 w 2478882"/>
              <a:gd name="connsiteY127" fmla="*/ 192881 h 702469"/>
              <a:gd name="connsiteX128" fmla="*/ 1131094 w 2478882"/>
              <a:gd name="connsiteY128" fmla="*/ 202406 h 702469"/>
              <a:gd name="connsiteX129" fmla="*/ 1114425 w 2478882"/>
              <a:gd name="connsiteY129" fmla="*/ 192881 h 702469"/>
              <a:gd name="connsiteX130" fmla="*/ 1088232 w 2478882"/>
              <a:gd name="connsiteY130" fmla="*/ 202406 h 702469"/>
              <a:gd name="connsiteX131" fmla="*/ 1066800 w 2478882"/>
              <a:gd name="connsiteY131" fmla="*/ 209550 h 702469"/>
              <a:gd name="connsiteX132" fmla="*/ 1059657 w 2478882"/>
              <a:gd name="connsiteY132" fmla="*/ 197644 h 702469"/>
              <a:gd name="connsiteX133" fmla="*/ 1031082 w 2478882"/>
              <a:gd name="connsiteY133" fmla="*/ 207169 h 702469"/>
              <a:gd name="connsiteX134" fmla="*/ 992982 w 2478882"/>
              <a:gd name="connsiteY134" fmla="*/ 178594 h 702469"/>
              <a:gd name="connsiteX135" fmla="*/ 964407 w 2478882"/>
              <a:gd name="connsiteY135" fmla="*/ 180975 h 702469"/>
              <a:gd name="connsiteX136" fmla="*/ 942975 w 2478882"/>
              <a:gd name="connsiteY136" fmla="*/ 190500 h 702469"/>
              <a:gd name="connsiteX137" fmla="*/ 921544 w 2478882"/>
              <a:gd name="connsiteY137" fmla="*/ 207169 h 702469"/>
              <a:gd name="connsiteX138" fmla="*/ 909638 w 2478882"/>
              <a:gd name="connsiteY138" fmla="*/ 188119 h 702469"/>
              <a:gd name="connsiteX139" fmla="*/ 919163 w 2478882"/>
              <a:gd name="connsiteY139" fmla="*/ 161925 h 702469"/>
              <a:gd name="connsiteX140" fmla="*/ 921544 w 2478882"/>
              <a:gd name="connsiteY140" fmla="*/ 152400 h 702469"/>
              <a:gd name="connsiteX141" fmla="*/ 914400 w 2478882"/>
              <a:gd name="connsiteY141" fmla="*/ 133350 h 702469"/>
              <a:gd name="connsiteX142" fmla="*/ 907257 w 2478882"/>
              <a:gd name="connsiteY142" fmla="*/ 126206 h 702469"/>
              <a:gd name="connsiteX143" fmla="*/ 897732 w 2478882"/>
              <a:gd name="connsiteY143" fmla="*/ 154781 h 702469"/>
              <a:gd name="connsiteX144" fmla="*/ 897732 w 2478882"/>
              <a:gd name="connsiteY144" fmla="*/ 178594 h 702469"/>
              <a:gd name="connsiteX145" fmla="*/ 869157 w 2478882"/>
              <a:gd name="connsiteY145" fmla="*/ 183356 h 702469"/>
              <a:gd name="connsiteX146" fmla="*/ 850107 w 2478882"/>
              <a:gd name="connsiteY146" fmla="*/ 188119 h 702469"/>
              <a:gd name="connsiteX147" fmla="*/ 828675 w 2478882"/>
              <a:gd name="connsiteY147" fmla="*/ 159544 h 702469"/>
              <a:gd name="connsiteX148" fmla="*/ 814388 w 2478882"/>
              <a:gd name="connsiteY148" fmla="*/ 138113 h 702469"/>
              <a:gd name="connsiteX149" fmla="*/ 807244 w 2478882"/>
              <a:gd name="connsiteY149" fmla="*/ 114300 h 702469"/>
              <a:gd name="connsiteX150" fmla="*/ 804863 w 2478882"/>
              <a:gd name="connsiteY150" fmla="*/ 88106 h 702469"/>
              <a:gd name="connsiteX151" fmla="*/ 783432 w 2478882"/>
              <a:gd name="connsiteY151" fmla="*/ 47625 h 702469"/>
              <a:gd name="connsiteX152" fmla="*/ 783432 w 2478882"/>
              <a:gd name="connsiteY152" fmla="*/ 73819 h 702469"/>
              <a:gd name="connsiteX153" fmla="*/ 785813 w 2478882"/>
              <a:gd name="connsiteY153" fmla="*/ 111919 h 702469"/>
              <a:gd name="connsiteX154" fmla="*/ 800100 w 2478882"/>
              <a:gd name="connsiteY154" fmla="*/ 147638 h 702469"/>
              <a:gd name="connsiteX155" fmla="*/ 823913 w 2478882"/>
              <a:gd name="connsiteY155" fmla="*/ 188119 h 702469"/>
              <a:gd name="connsiteX156" fmla="*/ 845344 w 2478882"/>
              <a:gd name="connsiteY156" fmla="*/ 209550 h 702469"/>
              <a:gd name="connsiteX157" fmla="*/ 838200 w 2478882"/>
              <a:gd name="connsiteY157" fmla="*/ 228600 h 702469"/>
              <a:gd name="connsiteX158" fmla="*/ 823913 w 2478882"/>
              <a:gd name="connsiteY158" fmla="*/ 257175 h 702469"/>
              <a:gd name="connsiteX159" fmla="*/ 823913 w 2478882"/>
              <a:gd name="connsiteY159" fmla="*/ 257175 h 702469"/>
              <a:gd name="connsiteX160" fmla="*/ 800100 w 2478882"/>
              <a:gd name="connsiteY160" fmla="*/ 257175 h 702469"/>
              <a:gd name="connsiteX161" fmla="*/ 809625 w 2478882"/>
              <a:gd name="connsiteY161" fmla="*/ 223838 h 702469"/>
              <a:gd name="connsiteX162" fmla="*/ 795338 w 2478882"/>
              <a:gd name="connsiteY162" fmla="*/ 240506 h 702469"/>
              <a:gd name="connsiteX163" fmla="*/ 788194 w 2478882"/>
              <a:gd name="connsiteY163" fmla="*/ 216694 h 702469"/>
              <a:gd name="connsiteX164" fmla="*/ 769144 w 2478882"/>
              <a:gd name="connsiteY164" fmla="*/ 219075 h 702469"/>
              <a:gd name="connsiteX165" fmla="*/ 750094 w 2478882"/>
              <a:gd name="connsiteY165" fmla="*/ 216694 h 702469"/>
              <a:gd name="connsiteX166" fmla="*/ 742950 w 2478882"/>
              <a:gd name="connsiteY166" fmla="*/ 207169 h 702469"/>
              <a:gd name="connsiteX167" fmla="*/ 742950 w 2478882"/>
              <a:gd name="connsiteY167" fmla="*/ 207169 h 702469"/>
              <a:gd name="connsiteX168" fmla="*/ 728663 w 2478882"/>
              <a:gd name="connsiteY168" fmla="*/ 204788 h 702469"/>
              <a:gd name="connsiteX169" fmla="*/ 711994 w 2478882"/>
              <a:gd name="connsiteY169" fmla="*/ 204788 h 702469"/>
              <a:gd name="connsiteX170" fmla="*/ 700088 w 2478882"/>
              <a:gd name="connsiteY170" fmla="*/ 221456 h 702469"/>
              <a:gd name="connsiteX171" fmla="*/ 681038 w 2478882"/>
              <a:gd name="connsiteY171" fmla="*/ 221456 h 702469"/>
              <a:gd name="connsiteX172" fmla="*/ 669132 w 2478882"/>
              <a:gd name="connsiteY172" fmla="*/ 207169 h 702469"/>
              <a:gd name="connsiteX173" fmla="*/ 666750 w 2478882"/>
              <a:gd name="connsiteY173" fmla="*/ 207169 h 702469"/>
              <a:gd name="connsiteX174" fmla="*/ 652463 w 2478882"/>
              <a:gd name="connsiteY174" fmla="*/ 221456 h 702469"/>
              <a:gd name="connsiteX175" fmla="*/ 652463 w 2478882"/>
              <a:gd name="connsiteY175" fmla="*/ 235744 h 702469"/>
              <a:gd name="connsiteX176" fmla="*/ 661988 w 2478882"/>
              <a:gd name="connsiteY176" fmla="*/ 245269 h 702469"/>
              <a:gd name="connsiteX177" fmla="*/ 704850 w 2478882"/>
              <a:gd name="connsiteY177" fmla="*/ 245269 h 702469"/>
              <a:gd name="connsiteX178" fmla="*/ 738188 w 2478882"/>
              <a:gd name="connsiteY178" fmla="*/ 245269 h 702469"/>
              <a:gd name="connsiteX179" fmla="*/ 776288 w 2478882"/>
              <a:gd name="connsiteY179" fmla="*/ 242888 h 702469"/>
              <a:gd name="connsiteX180" fmla="*/ 783432 w 2478882"/>
              <a:gd name="connsiteY180" fmla="*/ 254794 h 702469"/>
              <a:gd name="connsiteX181" fmla="*/ 783432 w 2478882"/>
              <a:gd name="connsiteY181" fmla="*/ 254794 h 702469"/>
              <a:gd name="connsiteX182" fmla="*/ 754857 w 2478882"/>
              <a:gd name="connsiteY182" fmla="*/ 269081 h 702469"/>
              <a:gd name="connsiteX183" fmla="*/ 735807 w 2478882"/>
              <a:gd name="connsiteY183" fmla="*/ 285750 h 702469"/>
              <a:gd name="connsiteX184" fmla="*/ 735807 w 2478882"/>
              <a:gd name="connsiteY184" fmla="*/ 285750 h 702469"/>
              <a:gd name="connsiteX185" fmla="*/ 707232 w 2478882"/>
              <a:gd name="connsiteY185" fmla="*/ 273844 h 702469"/>
              <a:gd name="connsiteX186" fmla="*/ 690563 w 2478882"/>
              <a:gd name="connsiteY186" fmla="*/ 264319 h 702469"/>
              <a:gd name="connsiteX187" fmla="*/ 652463 w 2478882"/>
              <a:gd name="connsiteY187" fmla="*/ 264319 h 702469"/>
              <a:gd name="connsiteX188" fmla="*/ 619125 w 2478882"/>
              <a:gd name="connsiteY188" fmla="*/ 269081 h 702469"/>
              <a:gd name="connsiteX189" fmla="*/ 600075 w 2478882"/>
              <a:gd name="connsiteY189" fmla="*/ 252413 h 702469"/>
              <a:gd name="connsiteX190" fmla="*/ 590550 w 2478882"/>
              <a:gd name="connsiteY190" fmla="*/ 214313 h 702469"/>
              <a:gd name="connsiteX191" fmla="*/ 581025 w 2478882"/>
              <a:gd name="connsiteY191" fmla="*/ 200025 h 702469"/>
              <a:gd name="connsiteX192" fmla="*/ 573882 w 2478882"/>
              <a:gd name="connsiteY192" fmla="*/ 183356 h 702469"/>
              <a:gd name="connsiteX193" fmla="*/ 559594 w 2478882"/>
              <a:gd name="connsiteY193" fmla="*/ 190500 h 702469"/>
              <a:gd name="connsiteX194" fmla="*/ 559594 w 2478882"/>
              <a:gd name="connsiteY194" fmla="*/ 214313 h 702469"/>
              <a:gd name="connsiteX195" fmla="*/ 545307 w 2478882"/>
              <a:gd name="connsiteY195" fmla="*/ 200025 h 702469"/>
              <a:gd name="connsiteX196" fmla="*/ 523875 w 2478882"/>
              <a:gd name="connsiteY196" fmla="*/ 192881 h 702469"/>
              <a:gd name="connsiteX197" fmla="*/ 500063 w 2478882"/>
              <a:gd name="connsiteY197" fmla="*/ 195263 h 702469"/>
              <a:gd name="connsiteX198" fmla="*/ 492919 w 2478882"/>
              <a:gd name="connsiteY198" fmla="*/ 216694 h 702469"/>
              <a:gd name="connsiteX199" fmla="*/ 481013 w 2478882"/>
              <a:gd name="connsiteY199" fmla="*/ 221456 h 702469"/>
              <a:gd name="connsiteX200" fmla="*/ 461963 w 2478882"/>
              <a:gd name="connsiteY200" fmla="*/ 221456 h 702469"/>
              <a:gd name="connsiteX201" fmla="*/ 433388 w 2478882"/>
              <a:gd name="connsiteY201" fmla="*/ 230981 h 702469"/>
              <a:gd name="connsiteX202" fmla="*/ 419100 w 2478882"/>
              <a:gd name="connsiteY202" fmla="*/ 254794 h 702469"/>
              <a:gd name="connsiteX203" fmla="*/ 426244 w 2478882"/>
              <a:gd name="connsiteY203" fmla="*/ 261938 h 702469"/>
              <a:gd name="connsiteX204" fmla="*/ 466725 w 2478882"/>
              <a:gd name="connsiteY204" fmla="*/ 240506 h 702469"/>
              <a:gd name="connsiteX205" fmla="*/ 488157 w 2478882"/>
              <a:gd name="connsiteY205" fmla="*/ 245269 h 702469"/>
              <a:gd name="connsiteX206" fmla="*/ 519113 w 2478882"/>
              <a:gd name="connsiteY206" fmla="*/ 233363 h 702469"/>
              <a:gd name="connsiteX207" fmla="*/ 552450 w 2478882"/>
              <a:gd name="connsiteY207" fmla="*/ 259556 h 702469"/>
              <a:gd name="connsiteX208" fmla="*/ 561975 w 2478882"/>
              <a:gd name="connsiteY208" fmla="*/ 285750 h 702469"/>
              <a:gd name="connsiteX209" fmla="*/ 590550 w 2478882"/>
              <a:gd name="connsiteY209" fmla="*/ 278606 h 702469"/>
              <a:gd name="connsiteX210" fmla="*/ 607219 w 2478882"/>
              <a:gd name="connsiteY210" fmla="*/ 300038 h 702469"/>
              <a:gd name="connsiteX211" fmla="*/ 645319 w 2478882"/>
              <a:gd name="connsiteY211" fmla="*/ 304800 h 702469"/>
              <a:gd name="connsiteX212" fmla="*/ 704850 w 2478882"/>
              <a:gd name="connsiteY212" fmla="*/ 314325 h 702469"/>
              <a:gd name="connsiteX213" fmla="*/ 745332 w 2478882"/>
              <a:gd name="connsiteY213" fmla="*/ 321469 h 702469"/>
              <a:gd name="connsiteX214" fmla="*/ 745332 w 2478882"/>
              <a:gd name="connsiteY214" fmla="*/ 321469 h 702469"/>
              <a:gd name="connsiteX215" fmla="*/ 764382 w 2478882"/>
              <a:gd name="connsiteY215" fmla="*/ 290513 h 702469"/>
              <a:gd name="connsiteX216" fmla="*/ 790575 w 2478882"/>
              <a:gd name="connsiteY216" fmla="*/ 290513 h 702469"/>
              <a:gd name="connsiteX217" fmla="*/ 828675 w 2478882"/>
              <a:gd name="connsiteY217" fmla="*/ 290513 h 702469"/>
              <a:gd name="connsiteX218" fmla="*/ 821532 w 2478882"/>
              <a:gd name="connsiteY218" fmla="*/ 304800 h 702469"/>
              <a:gd name="connsiteX219" fmla="*/ 812007 w 2478882"/>
              <a:gd name="connsiteY219" fmla="*/ 319088 h 702469"/>
              <a:gd name="connsiteX220" fmla="*/ 823913 w 2478882"/>
              <a:gd name="connsiteY220" fmla="*/ 328613 h 702469"/>
              <a:gd name="connsiteX221" fmla="*/ 800100 w 2478882"/>
              <a:gd name="connsiteY221" fmla="*/ 347663 h 702469"/>
              <a:gd name="connsiteX222" fmla="*/ 797719 w 2478882"/>
              <a:gd name="connsiteY222" fmla="*/ 369094 h 702469"/>
              <a:gd name="connsiteX223" fmla="*/ 790575 w 2478882"/>
              <a:gd name="connsiteY223" fmla="*/ 381000 h 702469"/>
              <a:gd name="connsiteX224" fmla="*/ 764382 w 2478882"/>
              <a:gd name="connsiteY224" fmla="*/ 385763 h 702469"/>
              <a:gd name="connsiteX225" fmla="*/ 771525 w 2478882"/>
              <a:gd name="connsiteY225" fmla="*/ 409575 h 702469"/>
              <a:gd name="connsiteX226" fmla="*/ 740569 w 2478882"/>
              <a:gd name="connsiteY226" fmla="*/ 414338 h 702469"/>
              <a:gd name="connsiteX227" fmla="*/ 726282 w 2478882"/>
              <a:gd name="connsiteY227" fmla="*/ 397669 h 702469"/>
              <a:gd name="connsiteX228" fmla="*/ 695325 w 2478882"/>
              <a:gd name="connsiteY228" fmla="*/ 400050 h 702469"/>
              <a:gd name="connsiteX229" fmla="*/ 669132 w 2478882"/>
              <a:gd name="connsiteY229" fmla="*/ 407194 h 702469"/>
              <a:gd name="connsiteX230" fmla="*/ 642938 w 2478882"/>
              <a:gd name="connsiteY230" fmla="*/ 404813 h 702469"/>
              <a:gd name="connsiteX231" fmla="*/ 621507 w 2478882"/>
              <a:gd name="connsiteY231" fmla="*/ 402431 h 702469"/>
              <a:gd name="connsiteX232" fmla="*/ 621507 w 2478882"/>
              <a:gd name="connsiteY232" fmla="*/ 388144 h 702469"/>
              <a:gd name="connsiteX233" fmla="*/ 600075 w 2478882"/>
              <a:gd name="connsiteY233" fmla="*/ 390525 h 702469"/>
              <a:gd name="connsiteX234" fmla="*/ 578644 w 2478882"/>
              <a:gd name="connsiteY234" fmla="*/ 395288 h 702469"/>
              <a:gd name="connsiteX235" fmla="*/ 571500 w 2478882"/>
              <a:gd name="connsiteY235" fmla="*/ 385763 h 702469"/>
              <a:gd name="connsiteX236" fmla="*/ 571500 w 2478882"/>
              <a:gd name="connsiteY236" fmla="*/ 373856 h 702469"/>
              <a:gd name="connsiteX237" fmla="*/ 571500 w 2478882"/>
              <a:gd name="connsiteY237" fmla="*/ 373856 h 702469"/>
              <a:gd name="connsiteX238" fmla="*/ 626269 w 2478882"/>
              <a:gd name="connsiteY238" fmla="*/ 359569 h 702469"/>
              <a:gd name="connsiteX239" fmla="*/ 647700 w 2478882"/>
              <a:gd name="connsiteY239" fmla="*/ 342900 h 702469"/>
              <a:gd name="connsiteX240" fmla="*/ 647700 w 2478882"/>
              <a:gd name="connsiteY240" fmla="*/ 342900 h 702469"/>
              <a:gd name="connsiteX241" fmla="*/ 647700 w 2478882"/>
              <a:gd name="connsiteY241" fmla="*/ 342900 h 702469"/>
              <a:gd name="connsiteX242" fmla="*/ 597694 w 2478882"/>
              <a:gd name="connsiteY242" fmla="*/ 342900 h 702469"/>
              <a:gd name="connsiteX243" fmla="*/ 581025 w 2478882"/>
              <a:gd name="connsiteY243" fmla="*/ 345281 h 702469"/>
              <a:gd name="connsiteX244" fmla="*/ 578644 w 2478882"/>
              <a:gd name="connsiteY244" fmla="*/ 323850 h 702469"/>
              <a:gd name="connsiteX245" fmla="*/ 550069 w 2478882"/>
              <a:gd name="connsiteY245" fmla="*/ 321469 h 702469"/>
              <a:gd name="connsiteX246" fmla="*/ 559594 w 2478882"/>
              <a:gd name="connsiteY246" fmla="*/ 342900 h 702469"/>
              <a:gd name="connsiteX247" fmla="*/ 545307 w 2478882"/>
              <a:gd name="connsiteY247" fmla="*/ 347663 h 702469"/>
              <a:gd name="connsiteX248" fmla="*/ 511969 w 2478882"/>
              <a:gd name="connsiteY248" fmla="*/ 342900 h 702469"/>
              <a:gd name="connsiteX249" fmla="*/ 492919 w 2478882"/>
              <a:gd name="connsiteY249" fmla="*/ 345281 h 702469"/>
              <a:gd name="connsiteX250" fmla="*/ 507207 w 2478882"/>
              <a:gd name="connsiteY250" fmla="*/ 361950 h 702469"/>
              <a:gd name="connsiteX251" fmla="*/ 516732 w 2478882"/>
              <a:gd name="connsiteY251" fmla="*/ 373856 h 702469"/>
              <a:gd name="connsiteX252" fmla="*/ 507207 w 2478882"/>
              <a:gd name="connsiteY252" fmla="*/ 383381 h 702469"/>
              <a:gd name="connsiteX253" fmla="*/ 507207 w 2478882"/>
              <a:gd name="connsiteY253" fmla="*/ 383381 h 702469"/>
              <a:gd name="connsiteX254" fmla="*/ 497682 w 2478882"/>
              <a:gd name="connsiteY254" fmla="*/ 409575 h 702469"/>
              <a:gd name="connsiteX255" fmla="*/ 469107 w 2478882"/>
              <a:gd name="connsiteY255" fmla="*/ 431006 h 702469"/>
              <a:gd name="connsiteX256" fmla="*/ 454819 w 2478882"/>
              <a:gd name="connsiteY256" fmla="*/ 426244 h 702469"/>
              <a:gd name="connsiteX257" fmla="*/ 438150 w 2478882"/>
              <a:gd name="connsiteY257" fmla="*/ 440531 h 702469"/>
              <a:gd name="connsiteX258" fmla="*/ 431007 w 2478882"/>
              <a:gd name="connsiteY258" fmla="*/ 438150 h 702469"/>
              <a:gd name="connsiteX259" fmla="*/ 433388 w 2478882"/>
              <a:gd name="connsiteY259" fmla="*/ 414338 h 702469"/>
              <a:gd name="connsiteX260" fmla="*/ 435769 w 2478882"/>
              <a:gd name="connsiteY260" fmla="*/ 390525 h 702469"/>
              <a:gd name="connsiteX261" fmla="*/ 426244 w 2478882"/>
              <a:gd name="connsiteY261" fmla="*/ 385763 h 702469"/>
              <a:gd name="connsiteX262" fmla="*/ 423863 w 2478882"/>
              <a:gd name="connsiteY262" fmla="*/ 402431 h 702469"/>
              <a:gd name="connsiteX263" fmla="*/ 416719 w 2478882"/>
              <a:gd name="connsiteY263" fmla="*/ 416719 h 702469"/>
              <a:gd name="connsiteX264" fmla="*/ 392907 w 2478882"/>
              <a:gd name="connsiteY264" fmla="*/ 407194 h 702469"/>
              <a:gd name="connsiteX265" fmla="*/ 383382 w 2478882"/>
              <a:gd name="connsiteY265" fmla="*/ 404813 h 702469"/>
              <a:gd name="connsiteX266" fmla="*/ 383382 w 2478882"/>
              <a:gd name="connsiteY266" fmla="*/ 423863 h 702469"/>
              <a:gd name="connsiteX267" fmla="*/ 404813 w 2478882"/>
              <a:gd name="connsiteY267" fmla="*/ 442913 h 702469"/>
              <a:gd name="connsiteX268" fmla="*/ 376238 w 2478882"/>
              <a:gd name="connsiteY268" fmla="*/ 445294 h 702469"/>
              <a:gd name="connsiteX269" fmla="*/ 371475 w 2478882"/>
              <a:gd name="connsiteY269" fmla="*/ 454819 h 702469"/>
              <a:gd name="connsiteX270" fmla="*/ 342900 w 2478882"/>
              <a:gd name="connsiteY270" fmla="*/ 445294 h 702469"/>
              <a:gd name="connsiteX271" fmla="*/ 342900 w 2478882"/>
              <a:gd name="connsiteY271" fmla="*/ 464344 h 702469"/>
              <a:gd name="connsiteX272" fmla="*/ 333375 w 2478882"/>
              <a:gd name="connsiteY272" fmla="*/ 476250 h 702469"/>
              <a:gd name="connsiteX273" fmla="*/ 323850 w 2478882"/>
              <a:gd name="connsiteY273" fmla="*/ 476250 h 702469"/>
              <a:gd name="connsiteX274" fmla="*/ 316707 w 2478882"/>
              <a:gd name="connsiteY274" fmla="*/ 442913 h 702469"/>
              <a:gd name="connsiteX275" fmla="*/ 290513 w 2478882"/>
              <a:gd name="connsiteY275" fmla="*/ 428625 h 702469"/>
              <a:gd name="connsiteX276" fmla="*/ 271463 w 2478882"/>
              <a:gd name="connsiteY276" fmla="*/ 416719 h 702469"/>
              <a:gd name="connsiteX277" fmla="*/ 278607 w 2478882"/>
              <a:gd name="connsiteY277" fmla="*/ 366713 h 702469"/>
              <a:gd name="connsiteX278" fmla="*/ 285750 w 2478882"/>
              <a:gd name="connsiteY278" fmla="*/ 333375 h 702469"/>
              <a:gd name="connsiteX279" fmla="*/ 328613 w 2478882"/>
              <a:gd name="connsiteY279" fmla="*/ 309563 h 702469"/>
              <a:gd name="connsiteX280" fmla="*/ 338138 w 2478882"/>
              <a:gd name="connsiteY280" fmla="*/ 292894 h 702469"/>
              <a:gd name="connsiteX281" fmla="*/ 350044 w 2478882"/>
              <a:gd name="connsiteY281" fmla="*/ 266700 h 702469"/>
              <a:gd name="connsiteX282" fmla="*/ 350044 w 2478882"/>
              <a:gd name="connsiteY282" fmla="*/ 266700 h 702469"/>
              <a:gd name="connsiteX283" fmla="*/ 321469 w 2478882"/>
              <a:gd name="connsiteY283" fmla="*/ 273844 h 702469"/>
              <a:gd name="connsiteX284" fmla="*/ 314325 w 2478882"/>
              <a:gd name="connsiteY284" fmla="*/ 250031 h 702469"/>
              <a:gd name="connsiteX285" fmla="*/ 311944 w 2478882"/>
              <a:gd name="connsiteY285" fmla="*/ 271463 h 702469"/>
              <a:gd name="connsiteX286" fmla="*/ 300038 w 2478882"/>
              <a:gd name="connsiteY286" fmla="*/ 304800 h 702469"/>
              <a:gd name="connsiteX287" fmla="*/ 288132 w 2478882"/>
              <a:gd name="connsiteY287" fmla="*/ 297656 h 702469"/>
              <a:gd name="connsiteX288" fmla="*/ 288132 w 2478882"/>
              <a:gd name="connsiteY288" fmla="*/ 273844 h 702469"/>
              <a:gd name="connsiteX289" fmla="*/ 288132 w 2478882"/>
              <a:gd name="connsiteY289" fmla="*/ 261938 h 702469"/>
              <a:gd name="connsiteX290" fmla="*/ 278607 w 2478882"/>
              <a:gd name="connsiteY290" fmla="*/ 250031 h 702469"/>
              <a:gd name="connsiteX291" fmla="*/ 269082 w 2478882"/>
              <a:gd name="connsiteY291" fmla="*/ 257175 h 702469"/>
              <a:gd name="connsiteX292" fmla="*/ 264319 w 2478882"/>
              <a:gd name="connsiteY292" fmla="*/ 292894 h 702469"/>
              <a:gd name="connsiteX293" fmla="*/ 280988 w 2478882"/>
              <a:gd name="connsiteY293" fmla="*/ 311944 h 702469"/>
              <a:gd name="connsiteX294" fmla="*/ 276225 w 2478882"/>
              <a:gd name="connsiteY294" fmla="*/ 330994 h 702469"/>
              <a:gd name="connsiteX295" fmla="*/ 264319 w 2478882"/>
              <a:gd name="connsiteY295" fmla="*/ 361950 h 702469"/>
              <a:gd name="connsiteX296" fmla="*/ 250032 w 2478882"/>
              <a:gd name="connsiteY296" fmla="*/ 385763 h 702469"/>
              <a:gd name="connsiteX297" fmla="*/ 207169 w 2478882"/>
              <a:gd name="connsiteY297" fmla="*/ 373856 h 702469"/>
              <a:gd name="connsiteX298" fmla="*/ 200025 w 2478882"/>
              <a:gd name="connsiteY298" fmla="*/ 342900 h 702469"/>
              <a:gd name="connsiteX299" fmla="*/ 157163 w 2478882"/>
              <a:gd name="connsiteY299" fmla="*/ 316706 h 702469"/>
              <a:gd name="connsiteX300" fmla="*/ 104775 w 2478882"/>
              <a:gd name="connsiteY300" fmla="*/ 295275 h 702469"/>
              <a:gd name="connsiteX301" fmla="*/ 61913 w 2478882"/>
              <a:gd name="connsiteY301" fmla="*/ 257175 h 702469"/>
              <a:gd name="connsiteX302" fmla="*/ 35719 w 2478882"/>
              <a:gd name="connsiteY302" fmla="*/ 219075 h 702469"/>
              <a:gd name="connsiteX303" fmla="*/ 11907 w 2478882"/>
              <a:gd name="connsiteY303" fmla="*/ 159544 h 702469"/>
              <a:gd name="connsiteX304" fmla="*/ 0 w 2478882"/>
              <a:gd name="connsiteY304" fmla="*/ 90488 h 702469"/>
              <a:gd name="connsiteX305" fmla="*/ 2382 w 2478882"/>
              <a:gd name="connsiteY305" fmla="*/ 30956 h 702469"/>
              <a:gd name="connsiteX306" fmla="*/ 2382 w 2478882"/>
              <a:gd name="connsiteY306" fmla="*/ 0 h 702469"/>
              <a:gd name="connsiteX307" fmla="*/ 2216944 w 2478882"/>
              <a:gd name="connsiteY307" fmla="*/ 0 h 702469"/>
              <a:gd name="connsiteX0" fmla="*/ 2216944 w 2478882"/>
              <a:gd name="connsiteY0" fmla="*/ 0 h 702469"/>
              <a:gd name="connsiteX1" fmla="*/ 2238375 w 2478882"/>
              <a:gd name="connsiteY1" fmla="*/ 73819 h 702469"/>
              <a:gd name="connsiteX2" fmla="*/ 2266950 w 2478882"/>
              <a:gd name="connsiteY2" fmla="*/ 119063 h 702469"/>
              <a:gd name="connsiteX3" fmla="*/ 2288382 w 2478882"/>
              <a:gd name="connsiteY3" fmla="*/ 176213 h 702469"/>
              <a:gd name="connsiteX4" fmla="*/ 2297907 w 2478882"/>
              <a:gd name="connsiteY4" fmla="*/ 226219 h 702469"/>
              <a:gd name="connsiteX5" fmla="*/ 2340769 w 2478882"/>
              <a:gd name="connsiteY5" fmla="*/ 264319 h 702469"/>
              <a:gd name="connsiteX6" fmla="*/ 2343150 w 2478882"/>
              <a:gd name="connsiteY6" fmla="*/ 304800 h 702469"/>
              <a:gd name="connsiteX7" fmla="*/ 2347913 w 2478882"/>
              <a:gd name="connsiteY7" fmla="*/ 319088 h 702469"/>
              <a:gd name="connsiteX8" fmla="*/ 2364582 w 2478882"/>
              <a:gd name="connsiteY8" fmla="*/ 333375 h 702469"/>
              <a:gd name="connsiteX9" fmla="*/ 2359819 w 2478882"/>
              <a:gd name="connsiteY9" fmla="*/ 350044 h 702469"/>
              <a:gd name="connsiteX10" fmla="*/ 2393157 w 2478882"/>
              <a:gd name="connsiteY10" fmla="*/ 373856 h 702469"/>
              <a:gd name="connsiteX11" fmla="*/ 2409825 w 2478882"/>
              <a:gd name="connsiteY11" fmla="*/ 414338 h 702469"/>
              <a:gd name="connsiteX12" fmla="*/ 2390775 w 2478882"/>
              <a:gd name="connsiteY12" fmla="*/ 423863 h 702469"/>
              <a:gd name="connsiteX13" fmla="*/ 2376488 w 2478882"/>
              <a:gd name="connsiteY13" fmla="*/ 402431 h 702469"/>
              <a:gd name="connsiteX14" fmla="*/ 2364582 w 2478882"/>
              <a:gd name="connsiteY14" fmla="*/ 390525 h 702469"/>
              <a:gd name="connsiteX15" fmla="*/ 2355057 w 2478882"/>
              <a:gd name="connsiteY15" fmla="*/ 390525 h 702469"/>
              <a:gd name="connsiteX16" fmla="*/ 2352675 w 2478882"/>
              <a:gd name="connsiteY16" fmla="*/ 411956 h 702469"/>
              <a:gd name="connsiteX17" fmla="*/ 2371725 w 2478882"/>
              <a:gd name="connsiteY17" fmla="*/ 445294 h 702469"/>
              <a:gd name="connsiteX18" fmla="*/ 2386013 w 2478882"/>
              <a:gd name="connsiteY18" fmla="*/ 459581 h 702469"/>
              <a:gd name="connsiteX19" fmla="*/ 2400300 w 2478882"/>
              <a:gd name="connsiteY19" fmla="*/ 440531 h 702469"/>
              <a:gd name="connsiteX20" fmla="*/ 2414588 w 2478882"/>
              <a:gd name="connsiteY20" fmla="*/ 445294 h 702469"/>
              <a:gd name="connsiteX21" fmla="*/ 2421732 w 2478882"/>
              <a:gd name="connsiteY21" fmla="*/ 471488 h 702469"/>
              <a:gd name="connsiteX22" fmla="*/ 2424113 w 2478882"/>
              <a:gd name="connsiteY22" fmla="*/ 483394 h 702469"/>
              <a:gd name="connsiteX23" fmla="*/ 2400300 w 2478882"/>
              <a:gd name="connsiteY23" fmla="*/ 485775 h 702469"/>
              <a:gd name="connsiteX24" fmla="*/ 2414588 w 2478882"/>
              <a:gd name="connsiteY24" fmla="*/ 507206 h 702469"/>
              <a:gd name="connsiteX25" fmla="*/ 2443163 w 2478882"/>
              <a:gd name="connsiteY25" fmla="*/ 514350 h 702469"/>
              <a:gd name="connsiteX26" fmla="*/ 2462213 w 2478882"/>
              <a:gd name="connsiteY26" fmla="*/ 545306 h 702469"/>
              <a:gd name="connsiteX27" fmla="*/ 2455069 w 2478882"/>
              <a:gd name="connsiteY27" fmla="*/ 590550 h 702469"/>
              <a:gd name="connsiteX28" fmla="*/ 2459832 w 2478882"/>
              <a:gd name="connsiteY28" fmla="*/ 645319 h 702469"/>
              <a:gd name="connsiteX29" fmla="*/ 2478882 w 2478882"/>
              <a:gd name="connsiteY29" fmla="*/ 702469 h 702469"/>
              <a:gd name="connsiteX30" fmla="*/ 2457450 w 2478882"/>
              <a:gd name="connsiteY30" fmla="*/ 702469 h 702469"/>
              <a:gd name="connsiteX31" fmla="*/ 2428875 w 2478882"/>
              <a:gd name="connsiteY31" fmla="*/ 690563 h 702469"/>
              <a:gd name="connsiteX32" fmla="*/ 2412207 w 2478882"/>
              <a:gd name="connsiteY32" fmla="*/ 690563 h 702469"/>
              <a:gd name="connsiteX33" fmla="*/ 2395538 w 2478882"/>
              <a:gd name="connsiteY33" fmla="*/ 681038 h 702469"/>
              <a:gd name="connsiteX34" fmla="*/ 2378869 w 2478882"/>
              <a:gd name="connsiteY34" fmla="*/ 671513 h 702469"/>
              <a:gd name="connsiteX35" fmla="*/ 2383632 w 2478882"/>
              <a:gd name="connsiteY35" fmla="*/ 623888 h 702469"/>
              <a:gd name="connsiteX36" fmla="*/ 2336007 w 2478882"/>
              <a:gd name="connsiteY36" fmla="*/ 600075 h 702469"/>
              <a:gd name="connsiteX37" fmla="*/ 2297907 w 2478882"/>
              <a:gd name="connsiteY37" fmla="*/ 588169 h 702469"/>
              <a:gd name="connsiteX38" fmla="*/ 2238375 w 2478882"/>
              <a:gd name="connsiteY38" fmla="*/ 569119 h 702469"/>
              <a:gd name="connsiteX39" fmla="*/ 2185988 w 2478882"/>
              <a:gd name="connsiteY39" fmla="*/ 566738 h 702469"/>
              <a:gd name="connsiteX40" fmla="*/ 2164557 w 2478882"/>
              <a:gd name="connsiteY40" fmla="*/ 561975 h 702469"/>
              <a:gd name="connsiteX41" fmla="*/ 2193132 w 2478882"/>
              <a:gd name="connsiteY41" fmla="*/ 542925 h 702469"/>
              <a:gd name="connsiteX42" fmla="*/ 2178844 w 2478882"/>
              <a:gd name="connsiteY42" fmla="*/ 540544 h 702469"/>
              <a:gd name="connsiteX43" fmla="*/ 2183607 w 2478882"/>
              <a:gd name="connsiteY43" fmla="*/ 523875 h 702469"/>
              <a:gd name="connsiteX44" fmla="*/ 2205038 w 2478882"/>
              <a:gd name="connsiteY44" fmla="*/ 500063 h 702469"/>
              <a:gd name="connsiteX45" fmla="*/ 2197894 w 2478882"/>
              <a:gd name="connsiteY45" fmla="*/ 495300 h 702469"/>
              <a:gd name="connsiteX46" fmla="*/ 2166938 w 2478882"/>
              <a:gd name="connsiteY46" fmla="*/ 519113 h 702469"/>
              <a:gd name="connsiteX47" fmla="*/ 2155032 w 2478882"/>
              <a:gd name="connsiteY47" fmla="*/ 519113 h 702469"/>
              <a:gd name="connsiteX48" fmla="*/ 2147888 w 2478882"/>
              <a:gd name="connsiteY48" fmla="*/ 507206 h 702469"/>
              <a:gd name="connsiteX49" fmla="*/ 2138363 w 2478882"/>
              <a:gd name="connsiteY49" fmla="*/ 502444 h 702469"/>
              <a:gd name="connsiteX50" fmla="*/ 2119313 w 2478882"/>
              <a:gd name="connsiteY50" fmla="*/ 507206 h 702469"/>
              <a:gd name="connsiteX51" fmla="*/ 2126457 w 2478882"/>
              <a:gd name="connsiteY51" fmla="*/ 528638 h 702469"/>
              <a:gd name="connsiteX52" fmla="*/ 2102644 w 2478882"/>
              <a:gd name="connsiteY52" fmla="*/ 531019 h 702469"/>
              <a:gd name="connsiteX53" fmla="*/ 2088357 w 2478882"/>
              <a:gd name="connsiteY53" fmla="*/ 523875 h 702469"/>
              <a:gd name="connsiteX54" fmla="*/ 2078832 w 2478882"/>
              <a:gd name="connsiteY54" fmla="*/ 509588 h 702469"/>
              <a:gd name="connsiteX55" fmla="*/ 2066925 w 2478882"/>
              <a:gd name="connsiteY55" fmla="*/ 516731 h 702469"/>
              <a:gd name="connsiteX56" fmla="*/ 2040732 w 2478882"/>
              <a:gd name="connsiteY56" fmla="*/ 519113 h 702469"/>
              <a:gd name="connsiteX57" fmla="*/ 1971675 w 2478882"/>
              <a:gd name="connsiteY57" fmla="*/ 509588 h 702469"/>
              <a:gd name="connsiteX58" fmla="*/ 1935957 w 2478882"/>
              <a:gd name="connsiteY58" fmla="*/ 492919 h 702469"/>
              <a:gd name="connsiteX59" fmla="*/ 1921669 w 2478882"/>
              <a:gd name="connsiteY59" fmla="*/ 459581 h 702469"/>
              <a:gd name="connsiteX60" fmla="*/ 1921669 w 2478882"/>
              <a:gd name="connsiteY60" fmla="*/ 438150 h 702469"/>
              <a:gd name="connsiteX61" fmla="*/ 1893094 w 2478882"/>
              <a:gd name="connsiteY61" fmla="*/ 411956 h 702469"/>
              <a:gd name="connsiteX62" fmla="*/ 1869282 w 2478882"/>
              <a:gd name="connsiteY62" fmla="*/ 397669 h 702469"/>
              <a:gd name="connsiteX63" fmla="*/ 1850232 w 2478882"/>
              <a:gd name="connsiteY63" fmla="*/ 383381 h 702469"/>
              <a:gd name="connsiteX64" fmla="*/ 1843088 w 2478882"/>
              <a:gd name="connsiteY64" fmla="*/ 371475 h 702469"/>
              <a:gd name="connsiteX65" fmla="*/ 1804988 w 2478882"/>
              <a:gd name="connsiteY65" fmla="*/ 366713 h 702469"/>
              <a:gd name="connsiteX66" fmla="*/ 1769269 w 2478882"/>
              <a:gd name="connsiteY66" fmla="*/ 361950 h 702469"/>
              <a:gd name="connsiteX67" fmla="*/ 1750219 w 2478882"/>
              <a:gd name="connsiteY67" fmla="*/ 335756 h 702469"/>
              <a:gd name="connsiteX68" fmla="*/ 1709738 w 2478882"/>
              <a:gd name="connsiteY68" fmla="*/ 316706 h 702469"/>
              <a:gd name="connsiteX69" fmla="*/ 1678782 w 2478882"/>
              <a:gd name="connsiteY69" fmla="*/ 302419 h 702469"/>
              <a:gd name="connsiteX70" fmla="*/ 1659732 w 2478882"/>
              <a:gd name="connsiteY70" fmla="*/ 300038 h 702469"/>
              <a:gd name="connsiteX71" fmla="*/ 1659732 w 2478882"/>
              <a:gd name="connsiteY71" fmla="*/ 276225 h 702469"/>
              <a:gd name="connsiteX72" fmla="*/ 1640682 w 2478882"/>
              <a:gd name="connsiteY72" fmla="*/ 283369 h 702469"/>
              <a:gd name="connsiteX73" fmla="*/ 1640682 w 2478882"/>
              <a:gd name="connsiteY73" fmla="*/ 283369 h 702469"/>
              <a:gd name="connsiteX74" fmla="*/ 1619250 w 2478882"/>
              <a:gd name="connsiteY74" fmla="*/ 247650 h 702469"/>
              <a:gd name="connsiteX75" fmla="*/ 1595438 w 2478882"/>
              <a:gd name="connsiteY75" fmla="*/ 226219 h 702469"/>
              <a:gd name="connsiteX76" fmla="*/ 1581150 w 2478882"/>
              <a:gd name="connsiteY76" fmla="*/ 219075 h 702469"/>
              <a:gd name="connsiteX77" fmla="*/ 1581150 w 2478882"/>
              <a:gd name="connsiteY77" fmla="*/ 200025 h 702469"/>
              <a:gd name="connsiteX78" fmla="*/ 1602582 w 2478882"/>
              <a:gd name="connsiteY78" fmla="*/ 190500 h 702469"/>
              <a:gd name="connsiteX79" fmla="*/ 1633538 w 2478882"/>
              <a:gd name="connsiteY79" fmla="*/ 197644 h 702469"/>
              <a:gd name="connsiteX80" fmla="*/ 1657350 w 2478882"/>
              <a:gd name="connsiteY80" fmla="*/ 183356 h 702469"/>
              <a:gd name="connsiteX81" fmla="*/ 1669257 w 2478882"/>
              <a:gd name="connsiteY81" fmla="*/ 171450 h 702469"/>
              <a:gd name="connsiteX82" fmla="*/ 1688307 w 2478882"/>
              <a:gd name="connsiteY82" fmla="*/ 159544 h 702469"/>
              <a:gd name="connsiteX83" fmla="*/ 1650207 w 2478882"/>
              <a:gd name="connsiteY83" fmla="*/ 126206 h 702469"/>
              <a:gd name="connsiteX84" fmla="*/ 1626393 w 2478882"/>
              <a:gd name="connsiteY84" fmla="*/ 150019 h 702469"/>
              <a:gd name="connsiteX85" fmla="*/ 1616869 w 2478882"/>
              <a:gd name="connsiteY85" fmla="*/ 178594 h 702469"/>
              <a:gd name="connsiteX86" fmla="*/ 1581151 w 2478882"/>
              <a:gd name="connsiteY86" fmla="*/ 164306 h 702469"/>
              <a:gd name="connsiteX87" fmla="*/ 1559719 w 2478882"/>
              <a:gd name="connsiteY87" fmla="*/ 173831 h 702469"/>
              <a:gd name="connsiteX88" fmla="*/ 1552575 w 2478882"/>
              <a:gd name="connsiteY88" fmla="*/ 190500 h 702469"/>
              <a:gd name="connsiteX89" fmla="*/ 1531144 w 2478882"/>
              <a:gd name="connsiteY89" fmla="*/ 190500 h 702469"/>
              <a:gd name="connsiteX90" fmla="*/ 1516857 w 2478882"/>
              <a:gd name="connsiteY90" fmla="*/ 200025 h 702469"/>
              <a:gd name="connsiteX91" fmla="*/ 1485900 w 2478882"/>
              <a:gd name="connsiteY91" fmla="*/ 195263 h 702469"/>
              <a:gd name="connsiteX92" fmla="*/ 1438275 w 2478882"/>
              <a:gd name="connsiteY92" fmla="*/ 190500 h 702469"/>
              <a:gd name="connsiteX93" fmla="*/ 1416844 w 2478882"/>
              <a:gd name="connsiteY93" fmla="*/ 176213 h 702469"/>
              <a:gd name="connsiteX94" fmla="*/ 1385888 w 2478882"/>
              <a:gd name="connsiteY94" fmla="*/ 178594 h 702469"/>
              <a:gd name="connsiteX95" fmla="*/ 1359694 w 2478882"/>
              <a:gd name="connsiteY95" fmla="*/ 188119 h 702469"/>
              <a:gd name="connsiteX96" fmla="*/ 1343025 w 2478882"/>
              <a:gd name="connsiteY96" fmla="*/ 183356 h 702469"/>
              <a:gd name="connsiteX97" fmla="*/ 1323975 w 2478882"/>
              <a:gd name="connsiteY97" fmla="*/ 154781 h 702469"/>
              <a:gd name="connsiteX98" fmla="*/ 1323975 w 2478882"/>
              <a:gd name="connsiteY98" fmla="*/ 142875 h 702469"/>
              <a:gd name="connsiteX99" fmla="*/ 1314450 w 2478882"/>
              <a:gd name="connsiteY99" fmla="*/ 166688 h 702469"/>
              <a:gd name="connsiteX100" fmla="*/ 1319213 w 2478882"/>
              <a:gd name="connsiteY100" fmla="*/ 200025 h 702469"/>
              <a:gd name="connsiteX101" fmla="*/ 1312069 w 2478882"/>
              <a:gd name="connsiteY101" fmla="*/ 219075 h 702469"/>
              <a:gd name="connsiteX102" fmla="*/ 1283494 w 2478882"/>
              <a:gd name="connsiteY102" fmla="*/ 219075 h 702469"/>
              <a:gd name="connsiteX103" fmla="*/ 1264444 w 2478882"/>
              <a:gd name="connsiteY103" fmla="*/ 204788 h 702469"/>
              <a:gd name="connsiteX104" fmla="*/ 1243013 w 2478882"/>
              <a:gd name="connsiteY104" fmla="*/ 204788 h 702469"/>
              <a:gd name="connsiteX105" fmla="*/ 1219200 w 2478882"/>
              <a:gd name="connsiteY105" fmla="*/ 195263 h 702469"/>
              <a:gd name="connsiteX106" fmla="*/ 1212057 w 2478882"/>
              <a:gd name="connsiteY106" fmla="*/ 188119 h 702469"/>
              <a:gd name="connsiteX107" fmla="*/ 1212057 w 2478882"/>
              <a:gd name="connsiteY107" fmla="*/ 164306 h 702469"/>
              <a:gd name="connsiteX108" fmla="*/ 1214438 w 2478882"/>
              <a:gd name="connsiteY108" fmla="*/ 140494 h 702469"/>
              <a:gd name="connsiteX109" fmla="*/ 1219200 w 2478882"/>
              <a:gd name="connsiteY109" fmla="*/ 116681 h 702469"/>
              <a:gd name="connsiteX110" fmla="*/ 1235869 w 2478882"/>
              <a:gd name="connsiteY110" fmla="*/ 102394 h 702469"/>
              <a:gd name="connsiteX111" fmla="*/ 1243013 w 2478882"/>
              <a:gd name="connsiteY111" fmla="*/ 95250 h 702469"/>
              <a:gd name="connsiteX112" fmla="*/ 1233488 w 2478882"/>
              <a:gd name="connsiteY112" fmla="*/ 71438 h 702469"/>
              <a:gd name="connsiteX113" fmla="*/ 1200150 w 2478882"/>
              <a:gd name="connsiteY113" fmla="*/ 42863 h 702469"/>
              <a:gd name="connsiteX114" fmla="*/ 1176338 w 2478882"/>
              <a:gd name="connsiteY114" fmla="*/ 26194 h 702469"/>
              <a:gd name="connsiteX115" fmla="*/ 1162050 w 2478882"/>
              <a:gd name="connsiteY115" fmla="*/ 7144 h 702469"/>
              <a:gd name="connsiteX116" fmla="*/ 1162050 w 2478882"/>
              <a:gd name="connsiteY116" fmla="*/ 7144 h 702469"/>
              <a:gd name="connsiteX117" fmla="*/ 1166813 w 2478882"/>
              <a:gd name="connsiteY117" fmla="*/ 45244 h 702469"/>
              <a:gd name="connsiteX118" fmla="*/ 1169194 w 2478882"/>
              <a:gd name="connsiteY118" fmla="*/ 73819 h 702469"/>
              <a:gd name="connsiteX119" fmla="*/ 1195388 w 2478882"/>
              <a:gd name="connsiteY119" fmla="*/ 85725 h 702469"/>
              <a:gd name="connsiteX120" fmla="*/ 1204913 w 2478882"/>
              <a:gd name="connsiteY120" fmla="*/ 100013 h 702469"/>
              <a:gd name="connsiteX121" fmla="*/ 1195388 w 2478882"/>
              <a:gd name="connsiteY121" fmla="*/ 126206 h 702469"/>
              <a:gd name="connsiteX122" fmla="*/ 1197769 w 2478882"/>
              <a:gd name="connsiteY122" fmla="*/ 152400 h 702469"/>
              <a:gd name="connsiteX123" fmla="*/ 1190625 w 2478882"/>
              <a:gd name="connsiteY123" fmla="*/ 173831 h 702469"/>
              <a:gd name="connsiteX124" fmla="*/ 1195388 w 2478882"/>
              <a:gd name="connsiteY124" fmla="*/ 192881 h 702469"/>
              <a:gd name="connsiteX125" fmla="*/ 1195388 w 2478882"/>
              <a:gd name="connsiteY125" fmla="*/ 192881 h 702469"/>
              <a:gd name="connsiteX126" fmla="*/ 1166813 w 2478882"/>
              <a:gd name="connsiteY126" fmla="*/ 192881 h 702469"/>
              <a:gd name="connsiteX127" fmla="*/ 1150144 w 2478882"/>
              <a:gd name="connsiteY127" fmla="*/ 192881 h 702469"/>
              <a:gd name="connsiteX128" fmla="*/ 1131094 w 2478882"/>
              <a:gd name="connsiteY128" fmla="*/ 202406 h 702469"/>
              <a:gd name="connsiteX129" fmla="*/ 1114425 w 2478882"/>
              <a:gd name="connsiteY129" fmla="*/ 192881 h 702469"/>
              <a:gd name="connsiteX130" fmla="*/ 1088232 w 2478882"/>
              <a:gd name="connsiteY130" fmla="*/ 202406 h 702469"/>
              <a:gd name="connsiteX131" fmla="*/ 1066800 w 2478882"/>
              <a:gd name="connsiteY131" fmla="*/ 209550 h 702469"/>
              <a:gd name="connsiteX132" fmla="*/ 1059657 w 2478882"/>
              <a:gd name="connsiteY132" fmla="*/ 197644 h 702469"/>
              <a:gd name="connsiteX133" fmla="*/ 1031082 w 2478882"/>
              <a:gd name="connsiteY133" fmla="*/ 207169 h 702469"/>
              <a:gd name="connsiteX134" fmla="*/ 992982 w 2478882"/>
              <a:gd name="connsiteY134" fmla="*/ 178594 h 702469"/>
              <a:gd name="connsiteX135" fmla="*/ 964407 w 2478882"/>
              <a:gd name="connsiteY135" fmla="*/ 180975 h 702469"/>
              <a:gd name="connsiteX136" fmla="*/ 942975 w 2478882"/>
              <a:gd name="connsiteY136" fmla="*/ 190500 h 702469"/>
              <a:gd name="connsiteX137" fmla="*/ 921544 w 2478882"/>
              <a:gd name="connsiteY137" fmla="*/ 207169 h 702469"/>
              <a:gd name="connsiteX138" fmla="*/ 909638 w 2478882"/>
              <a:gd name="connsiteY138" fmla="*/ 188119 h 702469"/>
              <a:gd name="connsiteX139" fmla="*/ 919163 w 2478882"/>
              <a:gd name="connsiteY139" fmla="*/ 161925 h 702469"/>
              <a:gd name="connsiteX140" fmla="*/ 921544 w 2478882"/>
              <a:gd name="connsiteY140" fmla="*/ 152400 h 702469"/>
              <a:gd name="connsiteX141" fmla="*/ 914400 w 2478882"/>
              <a:gd name="connsiteY141" fmla="*/ 133350 h 702469"/>
              <a:gd name="connsiteX142" fmla="*/ 907257 w 2478882"/>
              <a:gd name="connsiteY142" fmla="*/ 126206 h 702469"/>
              <a:gd name="connsiteX143" fmla="*/ 897732 w 2478882"/>
              <a:gd name="connsiteY143" fmla="*/ 154781 h 702469"/>
              <a:gd name="connsiteX144" fmla="*/ 897732 w 2478882"/>
              <a:gd name="connsiteY144" fmla="*/ 178594 h 702469"/>
              <a:gd name="connsiteX145" fmla="*/ 869157 w 2478882"/>
              <a:gd name="connsiteY145" fmla="*/ 183356 h 702469"/>
              <a:gd name="connsiteX146" fmla="*/ 850107 w 2478882"/>
              <a:gd name="connsiteY146" fmla="*/ 188119 h 702469"/>
              <a:gd name="connsiteX147" fmla="*/ 828675 w 2478882"/>
              <a:gd name="connsiteY147" fmla="*/ 159544 h 702469"/>
              <a:gd name="connsiteX148" fmla="*/ 814388 w 2478882"/>
              <a:gd name="connsiteY148" fmla="*/ 138113 h 702469"/>
              <a:gd name="connsiteX149" fmla="*/ 807244 w 2478882"/>
              <a:gd name="connsiteY149" fmla="*/ 114300 h 702469"/>
              <a:gd name="connsiteX150" fmla="*/ 804863 w 2478882"/>
              <a:gd name="connsiteY150" fmla="*/ 88106 h 702469"/>
              <a:gd name="connsiteX151" fmla="*/ 783432 w 2478882"/>
              <a:gd name="connsiteY151" fmla="*/ 47625 h 702469"/>
              <a:gd name="connsiteX152" fmla="*/ 783432 w 2478882"/>
              <a:gd name="connsiteY152" fmla="*/ 73819 h 702469"/>
              <a:gd name="connsiteX153" fmla="*/ 785813 w 2478882"/>
              <a:gd name="connsiteY153" fmla="*/ 111919 h 702469"/>
              <a:gd name="connsiteX154" fmla="*/ 800100 w 2478882"/>
              <a:gd name="connsiteY154" fmla="*/ 147638 h 702469"/>
              <a:gd name="connsiteX155" fmla="*/ 823913 w 2478882"/>
              <a:gd name="connsiteY155" fmla="*/ 188119 h 702469"/>
              <a:gd name="connsiteX156" fmla="*/ 845344 w 2478882"/>
              <a:gd name="connsiteY156" fmla="*/ 209550 h 702469"/>
              <a:gd name="connsiteX157" fmla="*/ 838200 w 2478882"/>
              <a:gd name="connsiteY157" fmla="*/ 228600 h 702469"/>
              <a:gd name="connsiteX158" fmla="*/ 823913 w 2478882"/>
              <a:gd name="connsiteY158" fmla="*/ 257175 h 702469"/>
              <a:gd name="connsiteX159" fmla="*/ 823913 w 2478882"/>
              <a:gd name="connsiteY159" fmla="*/ 257175 h 702469"/>
              <a:gd name="connsiteX160" fmla="*/ 800100 w 2478882"/>
              <a:gd name="connsiteY160" fmla="*/ 257175 h 702469"/>
              <a:gd name="connsiteX161" fmla="*/ 809625 w 2478882"/>
              <a:gd name="connsiteY161" fmla="*/ 223838 h 702469"/>
              <a:gd name="connsiteX162" fmla="*/ 795338 w 2478882"/>
              <a:gd name="connsiteY162" fmla="*/ 240506 h 702469"/>
              <a:gd name="connsiteX163" fmla="*/ 788194 w 2478882"/>
              <a:gd name="connsiteY163" fmla="*/ 216694 h 702469"/>
              <a:gd name="connsiteX164" fmla="*/ 769144 w 2478882"/>
              <a:gd name="connsiteY164" fmla="*/ 219075 h 702469"/>
              <a:gd name="connsiteX165" fmla="*/ 750094 w 2478882"/>
              <a:gd name="connsiteY165" fmla="*/ 216694 h 702469"/>
              <a:gd name="connsiteX166" fmla="*/ 742950 w 2478882"/>
              <a:gd name="connsiteY166" fmla="*/ 207169 h 702469"/>
              <a:gd name="connsiteX167" fmla="*/ 742950 w 2478882"/>
              <a:gd name="connsiteY167" fmla="*/ 207169 h 702469"/>
              <a:gd name="connsiteX168" fmla="*/ 728663 w 2478882"/>
              <a:gd name="connsiteY168" fmla="*/ 204788 h 702469"/>
              <a:gd name="connsiteX169" fmla="*/ 711994 w 2478882"/>
              <a:gd name="connsiteY169" fmla="*/ 204788 h 702469"/>
              <a:gd name="connsiteX170" fmla="*/ 700088 w 2478882"/>
              <a:gd name="connsiteY170" fmla="*/ 221456 h 702469"/>
              <a:gd name="connsiteX171" fmla="*/ 681038 w 2478882"/>
              <a:gd name="connsiteY171" fmla="*/ 221456 h 702469"/>
              <a:gd name="connsiteX172" fmla="*/ 669132 w 2478882"/>
              <a:gd name="connsiteY172" fmla="*/ 207169 h 702469"/>
              <a:gd name="connsiteX173" fmla="*/ 666750 w 2478882"/>
              <a:gd name="connsiteY173" fmla="*/ 207169 h 702469"/>
              <a:gd name="connsiteX174" fmla="*/ 652463 w 2478882"/>
              <a:gd name="connsiteY174" fmla="*/ 221456 h 702469"/>
              <a:gd name="connsiteX175" fmla="*/ 652463 w 2478882"/>
              <a:gd name="connsiteY175" fmla="*/ 235744 h 702469"/>
              <a:gd name="connsiteX176" fmla="*/ 661988 w 2478882"/>
              <a:gd name="connsiteY176" fmla="*/ 245269 h 702469"/>
              <a:gd name="connsiteX177" fmla="*/ 704850 w 2478882"/>
              <a:gd name="connsiteY177" fmla="*/ 245269 h 702469"/>
              <a:gd name="connsiteX178" fmla="*/ 738188 w 2478882"/>
              <a:gd name="connsiteY178" fmla="*/ 245269 h 702469"/>
              <a:gd name="connsiteX179" fmla="*/ 776288 w 2478882"/>
              <a:gd name="connsiteY179" fmla="*/ 242888 h 702469"/>
              <a:gd name="connsiteX180" fmla="*/ 783432 w 2478882"/>
              <a:gd name="connsiteY180" fmla="*/ 254794 h 702469"/>
              <a:gd name="connsiteX181" fmla="*/ 783432 w 2478882"/>
              <a:gd name="connsiteY181" fmla="*/ 254794 h 702469"/>
              <a:gd name="connsiteX182" fmla="*/ 754857 w 2478882"/>
              <a:gd name="connsiteY182" fmla="*/ 269081 h 702469"/>
              <a:gd name="connsiteX183" fmla="*/ 735807 w 2478882"/>
              <a:gd name="connsiteY183" fmla="*/ 285750 h 702469"/>
              <a:gd name="connsiteX184" fmla="*/ 735807 w 2478882"/>
              <a:gd name="connsiteY184" fmla="*/ 285750 h 702469"/>
              <a:gd name="connsiteX185" fmla="*/ 707232 w 2478882"/>
              <a:gd name="connsiteY185" fmla="*/ 273844 h 702469"/>
              <a:gd name="connsiteX186" fmla="*/ 690563 w 2478882"/>
              <a:gd name="connsiteY186" fmla="*/ 264319 h 702469"/>
              <a:gd name="connsiteX187" fmla="*/ 652463 w 2478882"/>
              <a:gd name="connsiteY187" fmla="*/ 264319 h 702469"/>
              <a:gd name="connsiteX188" fmla="*/ 619125 w 2478882"/>
              <a:gd name="connsiteY188" fmla="*/ 269081 h 702469"/>
              <a:gd name="connsiteX189" fmla="*/ 600075 w 2478882"/>
              <a:gd name="connsiteY189" fmla="*/ 252413 h 702469"/>
              <a:gd name="connsiteX190" fmla="*/ 590550 w 2478882"/>
              <a:gd name="connsiteY190" fmla="*/ 214313 h 702469"/>
              <a:gd name="connsiteX191" fmla="*/ 581025 w 2478882"/>
              <a:gd name="connsiteY191" fmla="*/ 200025 h 702469"/>
              <a:gd name="connsiteX192" fmla="*/ 573882 w 2478882"/>
              <a:gd name="connsiteY192" fmla="*/ 183356 h 702469"/>
              <a:gd name="connsiteX193" fmla="*/ 559594 w 2478882"/>
              <a:gd name="connsiteY193" fmla="*/ 190500 h 702469"/>
              <a:gd name="connsiteX194" fmla="*/ 559594 w 2478882"/>
              <a:gd name="connsiteY194" fmla="*/ 214313 h 702469"/>
              <a:gd name="connsiteX195" fmla="*/ 545307 w 2478882"/>
              <a:gd name="connsiteY195" fmla="*/ 200025 h 702469"/>
              <a:gd name="connsiteX196" fmla="*/ 523875 w 2478882"/>
              <a:gd name="connsiteY196" fmla="*/ 192881 h 702469"/>
              <a:gd name="connsiteX197" fmla="*/ 500063 w 2478882"/>
              <a:gd name="connsiteY197" fmla="*/ 195263 h 702469"/>
              <a:gd name="connsiteX198" fmla="*/ 492919 w 2478882"/>
              <a:gd name="connsiteY198" fmla="*/ 216694 h 702469"/>
              <a:gd name="connsiteX199" fmla="*/ 481013 w 2478882"/>
              <a:gd name="connsiteY199" fmla="*/ 221456 h 702469"/>
              <a:gd name="connsiteX200" fmla="*/ 461963 w 2478882"/>
              <a:gd name="connsiteY200" fmla="*/ 221456 h 702469"/>
              <a:gd name="connsiteX201" fmla="*/ 433388 w 2478882"/>
              <a:gd name="connsiteY201" fmla="*/ 230981 h 702469"/>
              <a:gd name="connsiteX202" fmla="*/ 419100 w 2478882"/>
              <a:gd name="connsiteY202" fmla="*/ 254794 h 702469"/>
              <a:gd name="connsiteX203" fmla="*/ 426244 w 2478882"/>
              <a:gd name="connsiteY203" fmla="*/ 261938 h 702469"/>
              <a:gd name="connsiteX204" fmla="*/ 466725 w 2478882"/>
              <a:gd name="connsiteY204" fmla="*/ 240506 h 702469"/>
              <a:gd name="connsiteX205" fmla="*/ 488157 w 2478882"/>
              <a:gd name="connsiteY205" fmla="*/ 245269 h 702469"/>
              <a:gd name="connsiteX206" fmla="*/ 519113 w 2478882"/>
              <a:gd name="connsiteY206" fmla="*/ 233363 h 702469"/>
              <a:gd name="connsiteX207" fmla="*/ 552450 w 2478882"/>
              <a:gd name="connsiteY207" fmla="*/ 259556 h 702469"/>
              <a:gd name="connsiteX208" fmla="*/ 561975 w 2478882"/>
              <a:gd name="connsiteY208" fmla="*/ 285750 h 702469"/>
              <a:gd name="connsiteX209" fmla="*/ 590550 w 2478882"/>
              <a:gd name="connsiteY209" fmla="*/ 278606 h 702469"/>
              <a:gd name="connsiteX210" fmla="*/ 607219 w 2478882"/>
              <a:gd name="connsiteY210" fmla="*/ 300038 h 702469"/>
              <a:gd name="connsiteX211" fmla="*/ 645319 w 2478882"/>
              <a:gd name="connsiteY211" fmla="*/ 304800 h 702469"/>
              <a:gd name="connsiteX212" fmla="*/ 704850 w 2478882"/>
              <a:gd name="connsiteY212" fmla="*/ 314325 h 702469"/>
              <a:gd name="connsiteX213" fmla="*/ 745332 w 2478882"/>
              <a:gd name="connsiteY213" fmla="*/ 321469 h 702469"/>
              <a:gd name="connsiteX214" fmla="*/ 745332 w 2478882"/>
              <a:gd name="connsiteY214" fmla="*/ 321469 h 702469"/>
              <a:gd name="connsiteX215" fmla="*/ 764382 w 2478882"/>
              <a:gd name="connsiteY215" fmla="*/ 290513 h 702469"/>
              <a:gd name="connsiteX216" fmla="*/ 790575 w 2478882"/>
              <a:gd name="connsiteY216" fmla="*/ 290513 h 702469"/>
              <a:gd name="connsiteX217" fmla="*/ 828675 w 2478882"/>
              <a:gd name="connsiteY217" fmla="*/ 290513 h 702469"/>
              <a:gd name="connsiteX218" fmla="*/ 821532 w 2478882"/>
              <a:gd name="connsiteY218" fmla="*/ 304800 h 702469"/>
              <a:gd name="connsiteX219" fmla="*/ 812007 w 2478882"/>
              <a:gd name="connsiteY219" fmla="*/ 319088 h 702469"/>
              <a:gd name="connsiteX220" fmla="*/ 823913 w 2478882"/>
              <a:gd name="connsiteY220" fmla="*/ 328613 h 702469"/>
              <a:gd name="connsiteX221" fmla="*/ 800100 w 2478882"/>
              <a:gd name="connsiteY221" fmla="*/ 347663 h 702469"/>
              <a:gd name="connsiteX222" fmla="*/ 797719 w 2478882"/>
              <a:gd name="connsiteY222" fmla="*/ 369094 h 702469"/>
              <a:gd name="connsiteX223" fmla="*/ 790575 w 2478882"/>
              <a:gd name="connsiteY223" fmla="*/ 381000 h 702469"/>
              <a:gd name="connsiteX224" fmla="*/ 764382 w 2478882"/>
              <a:gd name="connsiteY224" fmla="*/ 385763 h 702469"/>
              <a:gd name="connsiteX225" fmla="*/ 771525 w 2478882"/>
              <a:gd name="connsiteY225" fmla="*/ 409575 h 702469"/>
              <a:gd name="connsiteX226" fmla="*/ 740569 w 2478882"/>
              <a:gd name="connsiteY226" fmla="*/ 414338 h 702469"/>
              <a:gd name="connsiteX227" fmla="*/ 726282 w 2478882"/>
              <a:gd name="connsiteY227" fmla="*/ 397669 h 702469"/>
              <a:gd name="connsiteX228" fmla="*/ 695325 w 2478882"/>
              <a:gd name="connsiteY228" fmla="*/ 400050 h 702469"/>
              <a:gd name="connsiteX229" fmla="*/ 669132 w 2478882"/>
              <a:gd name="connsiteY229" fmla="*/ 407194 h 702469"/>
              <a:gd name="connsiteX230" fmla="*/ 642938 w 2478882"/>
              <a:gd name="connsiteY230" fmla="*/ 404813 h 702469"/>
              <a:gd name="connsiteX231" fmla="*/ 621507 w 2478882"/>
              <a:gd name="connsiteY231" fmla="*/ 402431 h 702469"/>
              <a:gd name="connsiteX232" fmla="*/ 621507 w 2478882"/>
              <a:gd name="connsiteY232" fmla="*/ 388144 h 702469"/>
              <a:gd name="connsiteX233" fmla="*/ 600075 w 2478882"/>
              <a:gd name="connsiteY233" fmla="*/ 390525 h 702469"/>
              <a:gd name="connsiteX234" fmla="*/ 578644 w 2478882"/>
              <a:gd name="connsiteY234" fmla="*/ 395288 h 702469"/>
              <a:gd name="connsiteX235" fmla="*/ 571500 w 2478882"/>
              <a:gd name="connsiteY235" fmla="*/ 385763 h 702469"/>
              <a:gd name="connsiteX236" fmla="*/ 571500 w 2478882"/>
              <a:gd name="connsiteY236" fmla="*/ 373856 h 702469"/>
              <a:gd name="connsiteX237" fmla="*/ 571500 w 2478882"/>
              <a:gd name="connsiteY237" fmla="*/ 373856 h 702469"/>
              <a:gd name="connsiteX238" fmla="*/ 626269 w 2478882"/>
              <a:gd name="connsiteY238" fmla="*/ 359569 h 702469"/>
              <a:gd name="connsiteX239" fmla="*/ 647700 w 2478882"/>
              <a:gd name="connsiteY239" fmla="*/ 342900 h 702469"/>
              <a:gd name="connsiteX240" fmla="*/ 647700 w 2478882"/>
              <a:gd name="connsiteY240" fmla="*/ 342900 h 702469"/>
              <a:gd name="connsiteX241" fmla="*/ 647700 w 2478882"/>
              <a:gd name="connsiteY241" fmla="*/ 342900 h 702469"/>
              <a:gd name="connsiteX242" fmla="*/ 597694 w 2478882"/>
              <a:gd name="connsiteY242" fmla="*/ 342900 h 702469"/>
              <a:gd name="connsiteX243" fmla="*/ 581025 w 2478882"/>
              <a:gd name="connsiteY243" fmla="*/ 345281 h 702469"/>
              <a:gd name="connsiteX244" fmla="*/ 578644 w 2478882"/>
              <a:gd name="connsiteY244" fmla="*/ 323850 h 702469"/>
              <a:gd name="connsiteX245" fmla="*/ 550069 w 2478882"/>
              <a:gd name="connsiteY245" fmla="*/ 321469 h 702469"/>
              <a:gd name="connsiteX246" fmla="*/ 559594 w 2478882"/>
              <a:gd name="connsiteY246" fmla="*/ 342900 h 702469"/>
              <a:gd name="connsiteX247" fmla="*/ 545307 w 2478882"/>
              <a:gd name="connsiteY247" fmla="*/ 347663 h 702469"/>
              <a:gd name="connsiteX248" fmla="*/ 511969 w 2478882"/>
              <a:gd name="connsiteY248" fmla="*/ 342900 h 702469"/>
              <a:gd name="connsiteX249" fmla="*/ 492919 w 2478882"/>
              <a:gd name="connsiteY249" fmla="*/ 345281 h 702469"/>
              <a:gd name="connsiteX250" fmla="*/ 507207 w 2478882"/>
              <a:gd name="connsiteY250" fmla="*/ 361950 h 702469"/>
              <a:gd name="connsiteX251" fmla="*/ 516732 w 2478882"/>
              <a:gd name="connsiteY251" fmla="*/ 373856 h 702469"/>
              <a:gd name="connsiteX252" fmla="*/ 507207 w 2478882"/>
              <a:gd name="connsiteY252" fmla="*/ 383381 h 702469"/>
              <a:gd name="connsiteX253" fmla="*/ 507207 w 2478882"/>
              <a:gd name="connsiteY253" fmla="*/ 383381 h 702469"/>
              <a:gd name="connsiteX254" fmla="*/ 497682 w 2478882"/>
              <a:gd name="connsiteY254" fmla="*/ 409575 h 702469"/>
              <a:gd name="connsiteX255" fmla="*/ 469107 w 2478882"/>
              <a:gd name="connsiteY255" fmla="*/ 431006 h 702469"/>
              <a:gd name="connsiteX256" fmla="*/ 454819 w 2478882"/>
              <a:gd name="connsiteY256" fmla="*/ 426244 h 702469"/>
              <a:gd name="connsiteX257" fmla="*/ 438150 w 2478882"/>
              <a:gd name="connsiteY257" fmla="*/ 440531 h 702469"/>
              <a:gd name="connsiteX258" fmla="*/ 431007 w 2478882"/>
              <a:gd name="connsiteY258" fmla="*/ 438150 h 702469"/>
              <a:gd name="connsiteX259" fmla="*/ 433388 w 2478882"/>
              <a:gd name="connsiteY259" fmla="*/ 414338 h 702469"/>
              <a:gd name="connsiteX260" fmla="*/ 435769 w 2478882"/>
              <a:gd name="connsiteY260" fmla="*/ 390525 h 702469"/>
              <a:gd name="connsiteX261" fmla="*/ 426244 w 2478882"/>
              <a:gd name="connsiteY261" fmla="*/ 385763 h 702469"/>
              <a:gd name="connsiteX262" fmla="*/ 423863 w 2478882"/>
              <a:gd name="connsiteY262" fmla="*/ 402431 h 702469"/>
              <a:gd name="connsiteX263" fmla="*/ 416719 w 2478882"/>
              <a:gd name="connsiteY263" fmla="*/ 416719 h 702469"/>
              <a:gd name="connsiteX264" fmla="*/ 392907 w 2478882"/>
              <a:gd name="connsiteY264" fmla="*/ 407194 h 702469"/>
              <a:gd name="connsiteX265" fmla="*/ 383382 w 2478882"/>
              <a:gd name="connsiteY265" fmla="*/ 404813 h 702469"/>
              <a:gd name="connsiteX266" fmla="*/ 383382 w 2478882"/>
              <a:gd name="connsiteY266" fmla="*/ 423863 h 702469"/>
              <a:gd name="connsiteX267" fmla="*/ 404813 w 2478882"/>
              <a:gd name="connsiteY267" fmla="*/ 442913 h 702469"/>
              <a:gd name="connsiteX268" fmla="*/ 376238 w 2478882"/>
              <a:gd name="connsiteY268" fmla="*/ 445294 h 702469"/>
              <a:gd name="connsiteX269" fmla="*/ 371475 w 2478882"/>
              <a:gd name="connsiteY269" fmla="*/ 454819 h 702469"/>
              <a:gd name="connsiteX270" fmla="*/ 342900 w 2478882"/>
              <a:gd name="connsiteY270" fmla="*/ 445294 h 702469"/>
              <a:gd name="connsiteX271" fmla="*/ 342900 w 2478882"/>
              <a:gd name="connsiteY271" fmla="*/ 464344 h 702469"/>
              <a:gd name="connsiteX272" fmla="*/ 333375 w 2478882"/>
              <a:gd name="connsiteY272" fmla="*/ 476250 h 702469"/>
              <a:gd name="connsiteX273" fmla="*/ 323850 w 2478882"/>
              <a:gd name="connsiteY273" fmla="*/ 476250 h 702469"/>
              <a:gd name="connsiteX274" fmla="*/ 316707 w 2478882"/>
              <a:gd name="connsiteY274" fmla="*/ 442913 h 702469"/>
              <a:gd name="connsiteX275" fmla="*/ 290513 w 2478882"/>
              <a:gd name="connsiteY275" fmla="*/ 428625 h 702469"/>
              <a:gd name="connsiteX276" fmla="*/ 271463 w 2478882"/>
              <a:gd name="connsiteY276" fmla="*/ 416719 h 702469"/>
              <a:gd name="connsiteX277" fmla="*/ 278607 w 2478882"/>
              <a:gd name="connsiteY277" fmla="*/ 366713 h 702469"/>
              <a:gd name="connsiteX278" fmla="*/ 285750 w 2478882"/>
              <a:gd name="connsiteY278" fmla="*/ 333375 h 702469"/>
              <a:gd name="connsiteX279" fmla="*/ 328613 w 2478882"/>
              <a:gd name="connsiteY279" fmla="*/ 309563 h 702469"/>
              <a:gd name="connsiteX280" fmla="*/ 338138 w 2478882"/>
              <a:gd name="connsiteY280" fmla="*/ 292894 h 702469"/>
              <a:gd name="connsiteX281" fmla="*/ 350044 w 2478882"/>
              <a:gd name="connsiteY281" fmla="*/ 266700 h 702469"/>
              <a:gd name="connsiteX282" fmla="*/ 350044 w 2478882"/>
              <a:gd name="connsiteY282" fmla="*/ 266700 h 702469"/>
              <a:gd name="connsiteX283" fmla="*/ 321469 w 2478882"/>
              <a:gd name="connsiteY283" fmla="*/ 273844 h 702469"/>
              <a:gd name="connsiteX284" fmla="*/ 314325 w 2478882"/>
              <a:gd name="connsiteY284" fmla="*/ 250031 h 702469"/>
              <a:gd name="connsiteX285" fmla="*/ 311944 w 2478882"/>
              <a:gd name="connsiteY285" fmla="*/ 271463 h 702469"/>
              <a:gd name="connsiteX286" fmla="*/ 300038 w 2478882"/>
              <a:gd name="connsiteY286" fmla="*/ 304800 h 702469"/>
              <a:gd name="connsiteX287" fmla="*/ 288132 w 2478882"/>
              <a:gd name="connsiteY287" fmla="*/ 297656 h 702469"/>
              <a:gd name="connsiteX288" fmla="*/ 288132 w 2478882"/>
              <a:gd name="connsiteY288" fmla="*/ 273844 h 702469"/>
              <a:gd name="connsiteX289" fmla="*/ 288132 w 2478882"/>
              <a:gd name="connsiteY289" fmla="*/ 261938 h 702469"/>
              <a:gd name="connsiteX290" fmla="*/ 278607 w 2478882"/>
              <a:gd name="connsiteY290" fmla="*/ 250031 h 702469"/>
              <a:gd name="connsiteX291" fmla="*/ 269082 w 2478882"/>
              <a:gd name="connsiteY291" fmla="*/ 257175 h 702469"/>
              <a:gd name="connsiteX292" fmla="*/ 264319 w 2478882"/>
              <a:gd name="connsiteY292" fmla="*/ 292894 h 702469"/>
              <a:gd name="connsiteX293" fmla="*/ 280988 w 2478882"/>
              <a:gd name="connsiteY293" fmla="*/ 311944 h 702469"/>
              <a:gd name="connsiteX294" fmla="*/ 276225 w 2478882"/>
              <a:gd name="connsiteY294" fmla="*/ 330994 h 702469"/>
              <a:gd name="connsiteX295" fmla="*/ 264319 w 2478882"/>
              <a:gd name="connsiteY295" fmla="*/ 361950 h 702469"/>
              <a:gd name="connsiteX296" fmla="*/ 250032 w 2478882"/>
              <a:gd name="connsiteY296" fmla="*/ 385763 h 702469"/>
              <a:gd name="connsiteX297" fmla="*/ 207169 w 2478882"/>
              <a:gd name="connsiteY297" fmla="*/ 373856 h 702469"/>
              <a:gd name="connsiteX298" fmla="*/ 200025 w 2478882"/>
              <a:gd name="connsiteY298" fmla="*/ 342900 h 702469"/>
              <a:gd name="connsiteX299" fmla="*/ 157163 w 2478882"/>
              <a:gd name="connsiteY299" fmla="*/ 316706 h 702469"/>
              <a:gd name="connsiteX300" fmla="*/ 104775 w 2478882"/>
              <a:gd name="connsiteY300" fmla="*/ 295275 h 702469"/>
              <a:gd name="connsiteX301" fmla="*/ 61913 w 2478882"/>
              <a:gd name="connsiteY301" fmla="*/ 257175 h 702469"/>
              <a:gd name="connsiteX302" fmla="*/ 35719 w 2478882"/>
              <a:gd name="connsiteY302" fmla="*/ 219075 h 702469"/>
              <a:gd name="connsiteX303" fmla="*/ 11907 w 2478882"/>
              <a:gd name="connsiteY303" fmla="*/ 159544 h 702469"/>
              <a:gd name="connsiteX304" fmla="*/ 0 w 2478882"/>
              <a:gd name="connsiteY304" fmla="*/ 90488 h 702469"/>
              <a:gd name="connsiteX305" fmla="*/ 2382 w 2478882"/>
              <a:gd name="connsiteY305" fmla="*/ 30956 h 702469"/>
              <a:gd name="connsiteX306" fmla="*/ 2382 w 2478882"/>
              <a:gd name="connsiteY306" fmla="*/ 0 h 702469"/>
              <a:gd name="connsiteX307" fmla="*/ 2216944 w 2478882"/>
              <a:gd name="connsiteY307" fmla="*/ 0 h 702469"/>
              <a:gd name="connsiteX0" fmla="*/ 2216944 w 2478882"/>
              <a:gd name="connsiteY0" fmla="*/ 0 h 702469"/>
              <a:gd name="connsiteX1" fmla="*/ 2238375 w 2478882"/>
              <a:gd name="connsiteY1" fmla="*/ 73819 h 702469"/>
              <a:gd name="connsiteX2" fmla="*/ 2266950 w 2478882"/>
              <a:gd name="connsiteY2" fmla="*/ 119063 h 702469"/>
              <a:gd name="connsiteX3" fmla="*/ 2288382 w 2478882"/>
              <a:gd name="connsiteY3" fmla="*/ 176213 h 702469"/>
              <a:gd name="connsiteX4" fmla="*/ 2297907 w 2478882"/>
              <a:gd name="connsiteY4" fmla="*/ 226219 h 702469"/>
              <a:gd name="connsiteX5" fmla="*/ 2340769 w 2478882"/>
              <a:gd name="connsiteY5" fmla="*/ 264319 h 702469"/>
              <a:gd name="connsiteX6" fmla="*/ 2343150 w 2478882"/>
              <a:gd name="connsiteY6" fmla="*/ 304800 h 702469"/>
              <a:gd name="connsiteX7" fmla="*/ 2347913 w 2478882"/>
              <a:gd name="connsiteY7" fmla="*/ 319088 h 702469"/>
              <a:gd name="connsiteX8" fmla="*/ 2364582 w 2478882"/>
              <a:gd name="connsiteY8" fmla="*/ 333375 h 702469"/>
              <a:gd name="connsiteX9" fmla="*/ 2359819 w 2478882"/>
              <a:gd name="connsiteY9" fmla="*/ 350044 h 702469"/>
              <a:gd name="connsiteX10" fmla="*/ 2393157 w 2478882"/>
              <a:gd name="connsiteY10" fmla="*/ 373856 h 702469"/>
              <a:gd name="connsiteX11" fmla="*/ 2409825 w 2478882"/>
              <a:gd name="connsiteY11" fmla="*/ 414338 h 702469"/>
              <a:gd name="connsiteX12" fmla="*/ 2390775 w 2478882"/>
              <a:gd name="connsiteY12" fmla="*/ 423863 h 702469"/>
              <a:gd name="connsiteX13" fmla="*/ 2376488 w 2478882"/>
              <a:gd name="connsiteY13" fmla="*/ 402431 h 702469"/>
              <a:gd name="connsiteX14" fmla="*/ 2364582 w 2478882"/>
              <a:gd name="connsiteY14" fmla="*/ 390525 h 702469"/>
              <a:gd name="connsiteX15" fmla="*/ 2355057 w 2478882"/>
              <a:gd name="connsiteY15" fmla="*/ 390525 h 702469"/>
              <a:gd name="connsiteX16" fmla="*/ 2352675 w 2478882"/>
              <a:gd name="connsiteY16" fmla="*/ 411956 h 702469"/>
              <a:gd name="connsiteX17" fmla="*/ 2371725 w 2478882"/>
              <a:gd name="connsiteY17" fmla="*/ 445294 h 702469"/>
              <a:gd name="connsiteX18" fmla="*/ 2386013 w 2478882"/>
              <a:gd name="connsiteY18" fmla="*/ 459581 h 702469"/>
              <a:gd name="connsiteX19" fmla="*/ 2400300 w 2478882"/>
              <a:gd name="connsiteY19" fmla="*/ 440531 h 702469"/>
              <a:gd name="connsiteX20" fmla="*/ 2414588 w 2478882"/>
              <a:gd name="connsiteY20" fmla="*/ 445294 h 702469"/>
              <a:gd name="connsiteX21" fmla="*/ 2421732 w 2478882"/>
              <a:gd name="connsiteY21" fmla="*/ 471488 h 702469"/>
              <a:gd name="connsiteX22" fmla="*/ 2424113 w 2478882"/>
              <a:gd name="connsiteY22" fmla="*/ 483394 h 702469"/>
              <a:gd name="connsiteX23" fmla="*/ 2400300 w 2478882"/>
              <a:gd name="connsiteY23" fmla="*/ 485775 h 702469"/>
              <a:gd name="connsiteX24" fmla="*/ 2414588 w 2478882"/>
              <a:gd name="connsiteY24" fmla="*/ 507206 h 702469"/>
              <a:gd name="connsiteX25" fmla="*/ 2443163 w 2478882"/>
              <a:gd name="connsiteY25" fmla="*/ 514350 h 702469"/>
              <a:gd name="connsiteX26" fmla="*/ 2462213 w 2478882"/>
              <a:gd name="connsiteY26" fmla="*/ 545306 h 702469"/>
              <a:gd name="connsiteX27" fmla="*/ 2455069 w 2478882"/>
              <a:gd name="connsiteY27" fmla="*/ 590550 h 702469"/>
              <a:gd name="connsiteX28" fmla="*/ 2459832 w 2478882"/>
              <a:gd name="connsiteY28" fmla="*/ 645319 h 702469"/>
              <a:gd name="connsiteX29" fmla="*/ 2478882 w 2478882"/>
              <a:gd name="connsiteY29" fmla="*/ 702469 h 702469"/>
              <a:gd name="connsiteX30" fmla="*/ 2457450 w 2478882"/>
              <a:gd name="connsiteY30" fmla="*/ 702469 h 702469"/>
              <a:gd name="connsiteX31" fmla="*/ 2428875 w 2478882"/>
              <a:gd name="connsiteY31" fmla="*/ 690563 h 702469"/>
              <a:gd name="connsiteX32" fmla="*/ 2412207 w 2478882"/>
              <a:gd name="connsiteY32" fmla="*/ 690563 h 702469"/>
              <a:gd name="connsiteX33" fmla="*/ 2395538 w 2478882"/>
              <a:gd name="connsiteY33" fmla="*/ 681038 h 702469"/>
              <a:gd name="connsiteX34" fmla="*/ 2378869 w 2478882"/>
              <a:gd name="connsiteY34" fmla="*/ 671513 h 702469"/>
              <a:gd name="connsiteX35" fmla="*/ 2383632 w 2478882"/>
              <a:gd name="connsiteY35" fmla="*/ 623888 h 702469"/>
              <a:gd name="connsiteX36" fmla="*/ 2336007 w 2478882"/>
              <a:gd name="connsiteY36" fmla="*/ 600075 h 702469"/>
              <a:gd name="connsiteX37" fmla="*/ 2297907 w 2478882"/>
              <a:gd name="connsiteY37" fmla="*/ 588169 h 702469"/>
              <a:gd name="connsiteX38" fmla="*/ 2238375 w 2478882"/>
              <a:gd name="connsiteY38" fmla="*/ 569119 h 702469"/>
              <a:gd name="connsiteX39" fmla="*/ 2185988 w 2478882"/>
              <a:gd name="connsiteY39" fmla="*/ 566738 h 702469"/>
              <a:gd name="connsiteX40" fmla="*/ 2164557 w 2478882"/>
              <a:gd name="connsiteY40" fmla="*/ 561975 h 702469"/>
              <a:gd name="connsiteX41" fmla="*/ 2193132 w 2478882"/>
              <a:gd name="connsiteY41" fmla="*/ 542925 h 702469"/>
              <a:gd name="connsiteX42" fmla="*/ 2178844 w 2478882"/>
              <a:gd name="connsiteY42" fmla="*/ 540544 h 702469"/>
              <a:gd name="connsiteX43" fmla="*/ 2183607 w 2478882"/>
              <a:gd name="connsiteY43" fmla="*/ 523875 h 702469"/>
              <a:gd name="connsiteX44" fmla="*/ 2205038 w 2478882"/>
              <a:gd name="connsiteY44" fmla="*/ 500063 h 702469"/>
              <a:gd name="connsiteX45" fmla="*/ 2197894 w 2478882"/>
              <a:gd name="connsiteY45" fmla="*/ 495300 h 702469"/>
              <a:gd name="connsiteX46" fmla="*/ 2166938 w 2478882"/>
              <a:gd name="connsiteY46" fmla="*/ 519113 h 702469"/>
              <a:gd name="connsiteX47" fmla="*/ 2155032 w 2478882"/>
              <a:gd name="connsiteY47" fmla="*/ 519113 h 702469"/>
              <a:gd name="connsiteX48" fmla="*/ 2147888 w 2478882"/>
              <a:gd name="connsiteY48" fmla="*/ 507206 h 702469"/>
              <a:gd name="connsiteX49" fmla="*/ 2138363 w 2478882"/>
              <a:gd name="connsiteY49" fmla="*/ 502444 h 702469"/>
              <a:gd name="connsiteX50" fmla="*/ 2119313 w 2478882"/>
              <a:gd name="connsiteY50" fmla="*/ 507206 h 702469"/>
              <a:gd name="connsiteX51" fmla="*/ 2126457 w 2478882"/>
              <a:gd name="connsiteY51" fmla="*/ 528638 h 702469"/>
              <a:gd name="connsiteX52" fmla="*/ 2102644 w 2478882"/>
              <a:gd name="connsiteY52" fmla="*/ 531019 h 702469"/>
              <a:gd name="connsiteX53" fmla="*/ 2088357 w 2478882"/>
              <a:gd name="connsiteY53" fmla="*/ 523875 h 702469"/>
              <a:gd name="connsiteX54" fmla="*/ 2078832 w 2478882"/>
              <a:gd name="connsiteY54" fmla="*/ 509588 h 702469"/>
              <a:gd name="connsiteX55" fmla="*/ 2066925 w 2478882"/>
              <a:gd name="connsiteY55" fmla="*/ 516731 h 702469"/>
              <a:gd name="connsiteX56" fmla="*/ 2040732 w 2478882"/>
              <a:gd name="connsiteY56" fmla="*/ 519113 h 702469"/>
              <a:gd name="connsiteX57" fmla="*/ 1971675 w 2478882"/>
              <a:gd name="connsiteY57" fmla="*/ 509588 h 702469"/>
              <a:gd name="connsiteX58" fmla="*/ 1935957 w 2478882"/>
              <a:gd name="connsiteY58" fmla="*/ 492919 h 702469"/>
              <a:gd name="connsiteX59" fmla="*/ 1921669 w 2478882"/>
              <a:gd name="connsiteY59" fmla="*/ 459581 h 702469"/>
              <a:gd name="connsiteX60" fmla="*/ 1921669 w 2478882"/>
              <a:gd name="connsiteY60" fmla="*/ 438150 h 702469"/>
              <a:gd name="connsiteX61" fmla="*/ 1893094 w 2478882"/>
              <a:gd name="connsiteY61" fmla="*/ 411956 h 702469"/>
              <a:gd name="connsiteX62" fmla="*/ 1869282 w 2478882"/>
              <a:gd name="connsiteY62" fmla="*/ 397669 h 702469"/>
              <a:gd name="connsiteX63" fmla="*/ 1850232 w 2478882"/>
              <a:gd name="connsiteY63" fmla="*/ 383381 h 702469"/>
              <a:gd name="connsiteX64" fmla="*/ 1843088 w 2478882"/>
              <a:gd name="connsiteY64" fmla="*/ 371475 h 702469"/>
              <a:gd name="connsiteX65" fmla="*/ 1804988 w 2478882"/>
              <a:gd name="connsiteY65" fmla="*/ 366713 h 702469"/>
              <a:gd name="connsiteX66" fmla="*/ 1769269 w 2478882"/>
              <a:gd name="connsiteY66" fmla="*/ 361950 h 702469"/>
              <a:gd name="connsiteX67" fmla="*/ 1750219 w 2478882"/>
              <a:gd name="connsiteY67" fmla="*/ 335756 h 702469"/>
              <a:gd name="connsiteX68" fmla="*/ 1709738 w 2478882"/>
              <a:gd name="connsiteY68" fmla="*/ 316706 h 702469"/>
              <a:gd name="connsiteX69" fmla="*/ 1678782 w 2478882"/>
              <a:gd name="connsiteY69" fmla="*/ 302419 h 702469"/>
              <a:gd name="connsiteX70" fmla="*/ 1659732 w 2478882"/>
              <a:gd name="connsiteY70" fmla="*/ 300038 h 702469"/>
              <a:gd name="connsiteX71" fmla="*/ 1659732 w 2478882"/>
              <a:gd name="connsiteY71" fmla="*/ 276225 h 702469"/>
              <a:gd name="connsiteX72" fmla="*/ 1640682 w 2478882"/>
              <a:gd name="connsiteY72" fmla="*/ 283369 h 702469"/>
              <a:gd name="connsiteX73" fmla="*/ 1640682 w 2478882"/>
              <a:gd name="connsiteY73" fmla="*/ 283369 h 702469"/>
              <a:gd name="connsiteX74" fmla="*/ 1619250 w 2478882"/>
              <a:gd name="connsiteY74" fmla="*/ 247650 h 702469"/>
              <a:gd name="connsiteX75" fmla="*/ 1595438 w 2478882"/>
              <a:gd name="connsiteY75" fmla="*/ 226219 h 702469"/>
              <a:gd name="connsiteX76" fmla="*/ 1581150 w 2478882"/>
              <a:gd name="connsiteY76" fmla="*/ 219075 h 702469"/>
              <a:gd name="connsiteX77" fmla="*/ 1581150 w 2478882"/>
              <a:gd name="connsiteY77" fmla="*/ 200025 h 702469"/>
              <a:gd name="connsiteX78" fmla="*/ 1602582 w 2478882"/>
              <a:gd name="connsiteY78" fmla="*/ 190500 h 702469"/>
              <a:gd name="connsiteX79" fmla="*/ 1633538 w 2478882"/>
              <a:gd name="connsiteY79" fmla="*/ 197644 h 702469"/>
              <a:gd name="connsiteX80" fmla="*/ 1657350 w 2478882"/>
              <a:gd name="connsiteY80" fmla="*/ 183356 h 702469"/>
              <a:gd name="connsiteX81" fmla="*/ 1669257 w 2478882"/>
              <a:gd name="connsiteY81" fmla="*/ 171450 h 702469"/>
              <a:gd name="connsiteX82" fmla="*/ 1688307 w 2478882"/>
              <a:gd name="connsiteY82" fmla="*/ 159544 h 702469"/>
              <a:gd name="connsiteX83" fmla="*/ 1650207 w 2478882"/>
              <a:gd name="connsiteY83" fmla="*/ 126206 h 702469"/>
              <a:gd name="connsiteX84" fmla="*/ 1626393 w 2478882"/>
              <a:gd name="connsiteY84" fmla="*/ 150019 h 702469"/>
              <a:gd name="connsiteX85" fmla="*/ 1607344 w 2478882"/>
              <a:gd name="connsiteY85" fmla="*/ 157162 h 702469"/>
              <a:gd name="connsiteX86" fmla="*/ 1581151 w 2478882"/>
              <a:gd name="connsiteY86" fmla="*/ 164306 h 702469"/>
              <a:gd name="connsiteX87" fmla="*/ 1559719 w 2478882"/>
              <a:gd name="connsiteY87" fmla="*/ 173831 h 702469"/>
              <a:gd name="connsiteX88" fmla="*/ 1552575 w 2478882"/>
              <a:gd name="connsiteY88" fmla="*/ 190500 h 702469"/>
              <a:gd name="connsiteX89" fmla="*/ 1531144 w 2478882"/>
              <a:gd name="connsiteY89" fmla="*/ 190500 h 702469"/>
              <a:gd name="connsiteX90" fmla="*/ 1516857 w 2478882"/>
              <a:gd name="connsiteY90" fmla="*/ 200025 h 702469"/>
              <a:gd name="connsiteX91" fmla="*/ 1485900 w 2478882"/>
              <a:gd name="connsiteY91" fmla="*/ 195263 h 702469"/>
              <a:gd name="connsiteX92" fmla="*/ 1438275 w 2478882"/>
              <a:gd name="connsiteY92" fmla="*/ 190500 h 702469"/>
              <a:gd name="connsiteX93" fmla="*/ 1416844 w 2478882"/>
              <a:gd name="connsiteY93" fmla="*/ 176213 h 702469"/>
              <a:gd name="connsiteX94" fmla="*/ 1385888 w 2478882"/>
              <a:gd name="connsiteY94" fmla="*/ 178594 h 702469"/>
              <a:gd name="connsiteX95" fmla="*/ 1359694 w 2478882"/>
              <a:gd name="connsiteY95" fmla="*/ 188119 h 702469"/>
              <a:gd name="connsiteX96" fmla="*/ 1343025 w 2478882"/>
              <a:gd name="connsiteY96" fmla="*/ 183356 h 702469"/>
              <a:gd name="connsiteX97" fmla="*/ 1323975 w 2478882"/>
              <a:gd name="connsiteY97" fmla="*/ 154781 h 702469"/>
              <a:gd name="connsiteX98" fmla="*/ 1323975 w 2478882"/>
              <a:gd name="connsiteY98" fmla="*/ 142875 h 702469"/>
              <a:gd name="connsiteX99" fmla="*/ 1314450 w 2478882"/>
              <a:gd name="connsiteY99" fmla="*/ 166688 h 702469"/>
              <a:gd name="connsiteX100" fmla="*/ 1319213 w 2478882"/>
              <a:gd name="connsiteY100" fmla="*/ 200025 h 702469"/>
              <a:gd name="connsiteX101" fmla="*/ 1312069 w 2478882"/>
              <a:gd name="connsiteY101" fmla="*/ 219075 h 702469"/>
              <a:gd name="connsiteX102" fmla="*/ 1283494 w 2478882"/>
              <a:gd name="connsiteY102" fmla="*/ 219075 h 702469"/>
              <a:gd name="connsiteX103" fmla="*/ 1264444 w 2478882"/>
              <a:gd name="connsiteY103" fmla="*/ 204788 h 702469"/>
              <a:gd name="connsiteX104" fmla="*/ 1243013 w 2478882"/>
              <a:gd name="connsiteY104" fmla="*/ 204788 h 702469"/>
              <a:gd name="connsiteX105" fmla="*/ 1219200 w 2478882"/>
              <a:gd name="connsiteY105" fmla="*/ 195263 h 702469"/>
              <a:gd name="connsiteX106" fmla="*/ 1212057 w 2478882"/>
              <a:gd name="connsiteY106" fmla="*/ 188119 h 702469"/>
              <a:gd name="connsiteX107" fmla="*/ 1212057 w 2478882"/>
              <a:gd name="connsiteY107" fmla="*/ 164306 h 702469"/>
              <a:gd name="connsiteX108" fmla="*/ 1214438 w 2478882"/>
              <a:gd name="connsiteY108" fmla="*/ 140494 h 702469"/>
              <a:gd name="connsiteX109" fmla="*/ 1219200 w 2478882"/>
              <a:gd name="connsiteY109" fmla="*/ 116681 h 702469"/>
              <a:gd name="connsiteX110" fmla="*/ 1235869 w 2478882"/>
              <a:gd name="connsiteY110" fmla="*/ 102394 h 702469"/>
              <a:gd name="connsiteX111" fmla="*/ 1243013 w 2478882"/>
              <a:gd name="connsiteY111" fmla="*/ 95250 h 702469"/>
              <a:gd name="connsiteX112" fmla="*/ 1233488 w 2478882"/>
              <a:gd name="connsiteY112" fmla="*/ 71438 h 702469"/>
              <a:gd name="connsiteX113" fmla="*/ 1200150 w 2478882"/>
              <a:gd name="connsiteY113" fmla="*/ 42863 h 702469"/>
              <a:gd name="connsiteX114" fmla="*/ 1176338 w 2478882"/>
              <a:gd name="connsiteY114" fmla="*/ 26194 h 702469"/>
              <a:gd name="connsiteX115" fmla="*/ 1162050 w 2478882"/>
              <a:gd name="connsiteY115" fmla="*/ 7144 h 702469"/>
              <a:gd name="connsiteX116" fmla="*/ 1162050 w 2478882"/>
              <a:gd name="connsiteY116" fmla="*/ 7144 h 702469"/>
              <a:gd name="connsiteX117" fmla="*/ 1166813 w 2478882"/>
              <a:gd name="connsiteY117" fmla="*/ 45244 h 702469"/>
              <a:gd name="connsiteX118" fmla="*/ 1169194 w 2478882"/>
              <a:gd name="connsiteY118" fmla="*/ 73819 h 702469"/>
              <a:gd name="connsiteX119" fmla="*/ 1195388 w 2478882"/>
              <a:gd name="connsiteY119" fmla="*/ 85725 h 702469"/>
              <a:gd name="connsiteX120" fmla="*/ 1204913 w 2478882"/>
              <a:gd name="connsiteY120" fmla="*/ 100013 h 702469"/>
              <a:gd name="connsiteX121" fmla="*/ 1195388 w 2478882"/>
              <a:gd name="connsiteY121" fmla="*/ 126206 h 702469"/>
              <a:gd name="connsiteX122" fmla="*/ 1197769 w 2478882"/>
              <a:gd name="connsiteY122" fmla="*/ 152400 h 702469"/>
              <a:gd name="connsiteX123" fmla="*/ 1190625 w 2478882"/>
              <a:gd name="connsiteY123" fmla="*/ 173831 h 702469"/>
              <a:gd name="connsiteX124" fmla="*/ 1195388 w 2478882"/>
              <a:gd name="connsiteY124" fmla="*/ 192881 h 702469"/>
              <a:gd name="connsiteX125" fmla="*/ 1195388 w 2478882"/>
              <a:gd name="connsiteY125" fmla="*/ 192881 h 702469"/>
              <a:gd name="connsiteX126" fmla="*/ 1166813 w 2478882"/>
              <a:gd name="connsiteY126" fmla="*/ 192881 h 702469"/>
              <a:gd name="connsiteX127" fmla="*/ 1150144 w 2478882"/>
              <a:gd name="connsiteY127" fmla="*/ 192881 h 702469"/>
              <a:gd name="connsiteX128" fmla="*/ 1131094 w 2478882"/>
              <a:gd name="connsiteY128" fmla="*/ 202406 h 702469"/>
              <a:gd name="connsiteX129" fmla="*/ 1114425 w 2478882"/>
              <a:gd name="connsiteY129" fmla="*/ 192881 h 702469"/>
              <a:gd name="connsiteX130" fmla="*/ 1088232 w 2478882"/>
              <a:gd name="connsiteY130" fmla="*/ 202406 h 702469"/>
              <a:gd name="connsiteX131" fmla="*/ 1066800 w 2478882"/>
              <a:gd name="connsiteY131" fmla="*/ 209550 h 702469"/>
              <a:gd name="connsiteX132" fmla="*/ 1059657 w 2478882"/>
              <a:gd name="connsiteY132" fmla="*/ 197644 h 702469"/>
              <a:gd name="connsiteX133" fmla="*/ 1031082 w 2478882"/>
              <a:gd name="connsiteY133" fmla="*/ 207169 h 702469"/>
              <a:gd name="connsiteX134" fmla="*/ 992982 w 2478882"/>
              <a:gd name="connsiteY134" fmla="*/ 178594 h 702469"/>
              <a:gd name="connsiteX135" fmla="*/ 964407 w 2478882"/>
              <a:gd name="connsiteY135" fmla="*/ 180975 h 702469"/>
              <a:gd name="connsiteX136" fmla="*/ 942975 w 2478882"/>
              <a:gd name="connsiteY136" fmla="*/ 190500 h 702469"/>
              <a:gd name="connsiteX137" fmla="*/ 921544 w 2478882"/>
              <a:gd name="connsiteY137" fmla="*/ 207169 h 702469"/>
              <a:gd name="connsiteX138" fmla="*/ 909638 w 2478882"/>
              <a:gd name="connsiteY138" fmla="*/ 188119 h 702469"/>
              <a:gd name="connsiteX139" fmla="*/ 919163 w 2478882"/>
              <a:gd name="connsiteY139" fmla="*/ 161925 h 702469"/>
              <a:gd name="connsiteX140" fmla="*/ 921544 w 2478882"/>
              <a:gd name="connsiteY140" fmla="*/ 152400 h 702469"/>
              <a:gd name="connsiteX141" fmla="*/ 914400 w 2478882"/>
              <a:gd name="connsiteY141" fmla="*/ 133350 h 702469"/>
              <a:gd name="connsiteX142" fmla="*/ 907257 w 2478882"/>
              <a:gd name="connsiteY142" fmla="*/ 126206 h 702469"/>
              <a:gd name="connsiteX143" fmla="*/ 897732 w 2478882"/>
              <a:gd name="connsiteY143" fmla="*/ 154781 h 702469"/>
              <a:gd name="connsiteX144" fmla="*/ 897732 w 2478882"/>
              <a:gd name="connsiteY144" fmla="*/ 178594 h 702469"/>
              <a:gd name="connsiteX145" fmla="*/ 869157 w 2478882"/>
              <a:gd name="connsiteY145" fmla="*/ 183356 h 702469"/>
              <a:gd name="connsiteX146" fmla="*/ 850107 w 2478882"/>
              <a:gd name="connsiteY146" fmla="*/ 188119 h 702469"/>
              <a:gd name="connsiteX147" fmla="*/ 828675 w 2478882"/>
              <a:gd name="connsiteY147" fmla="*/ 159544 h 702469"/>
              <a:gd name="connsiteX148" fmla="*/ 814388 w 2478882"/>
              <a:gd name="connsiteY148" fmla="*/ 138113 h 702469"/>
              <a:gd name="connsiteX149" fmla="*/ 807244 w 2478882"/>
              <a:gd name="connsiteY149" fmla="*/ 114300 h 702469"/>
              <a:gd name="connsiteX150" fmla="*/ 804863 w 2478882"/>
              <a:gd name="connsiteY150" fmla="*/ 88106 h 702469"/>
              <a:gd name="connsiteX151" fmla="*/ 783432 w 2478882"/>
              <a:gd name="connsiteY151" fmla="*/ 47625 h 702469"/>
              <a:gd name="connsiteX152" fmla="*/ 783432 w 2478882"/>
              <a:gd name="connsiteY152" fmla="*/ 73819 h 702469"/>
              <a:gd name="connsiteX153" fmla="*/ 785813 w 2478882"/>
              <a:gd name="connsiteY153" fmla="*/ 111919 h 702469"/>
              <a:gd name="connsiteX154" fmla="*/ 800100 w 2478882"/>
              <a:gd name="connsiteY154" fmla="*/ 147638 h 702469"/>
              <a:gd name="connsiteX155" fmla="*/ 823913 w 2478882"/>
              <a:gd name="connsiteY155" fmla="*/ 188119 h 702469"/>
              <a:gd name="connsiteX156" fmla="*/ 845344 w 2478882"/>
              <a:gd name="connsiteY156" fmla="*/ 209550 h 702469"/>
              <a:gd name="connsiteX157" fmla="*/ 838200 w 2478882"/>
              <a:gd name="connsiteY157" fmla="*/ 228600 h 702469"/>
              <a:gd name="connsiteX158" fmla="*/ 823913 w 2478882"/>
              <a:gd name="connsiteY158" fmla="*/ 257175 h 702469"/>
              <a:gd name="connsiteX159" fmla="*/ 823913 w 2478882"/>
              <a:gd name="connsiteY159" fmla="*/ 257175 h 702469"/>
              <a:gd name="connsiteX160" fmla="*/ 800100 w 2478882"/>
              <a:gd name="connsiteY160" fmla="*/ 257175 h 702469"/>
              <a:gd name="connsiteX161" fmla="*/ 809625 w 2478882"/>
              <a:gd name="connsiteY161" fmla="*/ 223838 h 702469"/>
              <a:gd name="connsiteX162" fmla="*/ 795338 w 2478882"/>
              <a:gd name="connsiteY162" fmla="*/ 240506 h 702469"/>
              <a:gd name="connsiteX163" fmla="*/ 788194 w 2478882"/>
              <a:gd name="connsiteY163" fmla="*/ 216694 h 702469"/>
              <a:gd name="connsiteX164" fmla="*/ 769144 w 2478882"/>
              <a:gd name="connsiteY164" fmla="*/ 219075 h 702469"/>
              <a:gd name="connsiteX165" fmla="*/ 750094 w 2478882"/>
              <a:gd name="connsiteY165" fmla="*/ 216694 h 702469"/>
              <a:gd name="connsiteX166" fmla="*/ 742950 w 2478882"/>
              <a:gd name="connsiteY166" fmla="*/ 207169 h 702469"/>
              <a:gd name="connsiteX167" fmla="*/ 742950 w 2478882"/>
              <a:gd name="connsiteY167" fmla="*/ 207169 h 702469"/>
              <a:gd name="connsiteX168" fmla="*/ 728663 w 2478882"/>
              <a:gd name="connsiteY168" fmla="*/ 204788 h 702469"/>
              <a:gd name="connsiteX169" fmla="*/ 711994 w 2478882"/>
              <a:gd name="connsiteY169" fmla="*/ 204788 h 702469"/>
              <a:gd name="connsiteX170" fmla="*/ 700088 w 2478882"/>
              <a:gd name="connsiteY170" fmla="*/ 221456 h 702469"/>
              <a:gd name="connsiteX171" fmla="*/ 681038 w 2478882"/>
              <a:gd name="connsiteY171" fmla="*/ 221456 h 702469"/>
              <a:gd name="connsiteX172" fmla="*/ 669132 w 2478882"/>
              <a:gd name="connsiteY172" fmla="*/ 207169 h 702469"/>
              <a:gd name="connsiteX173" fmla="*/ 666750 w 2478882"/>
              <a:gd name="connsiteY173" fmla="*/ 207169 h 702469"/>
              <a:gd name="connsiteX174" fmla="*/ 652463 w 2478882"/>
              <a:gd name="connsiteY174" fmla="*/ 221456 h 702469"/>
              <a:gd name="connsiteX175" fmla="*/ 652463 w 2478882"/>
              <a:gd name="connsiteY175" fmla="*/ 235744 h 702469"/>
              <a:gd name="connsiteX176" fmla="*/ 661988 w 2478882"/>
              <a:gd name="connsiteY176" fmla="*/ 245269 h 702469"/>
              <a:gd name="connsiteX177" fmla="*/ 704850 w 2478882"/>
              <a:gd name="connsiteY177" fmla="*/ 245269 h 702469"/>
              <a:gd name="connsiteX178" fmla="*/ 738188 w 2478882"/>
              <a:gd name="connsiteY178" fmla="*/ 245269 h 702469"/>
              <a:gd name="connsiteX179" fmla="*/ 776288 w 2478882"/>
              <a:gd name="connsiteY179" fmla="*/ 242888 h 702469"/>
              <a:gd name="connsiteX180" fmla="*/ 783432 w 2478882"/>
              <a:gd name="connsiteY180" fmla="*/ 254794 h 702469"/>
              <a:gd name="connsiteX181" fmla="*/ 783432 w 2478882"/>
              <a:gd name="connsiteY181" fmla="*/ 254794 h 702469"/>
              <a:gd name="connsiteX182" fmla="*/ 754857 w 2478882"/>
              <a:gd name="connsiteY182" fmla="*/ 269081 h 702469"/>
              <a:gd name="connsiteX183" fmla="*/ 735807 w 2478882"/>
              <a:gd name="connsiteY183" fmla="*/ 285750 h 702469"/>
              <a:gd name="connsiteX184" fmla="*/ 735807 w 2478882"/>
              <a:gd name="connsiteY184" fmla="*/ 285750 h 702469"/>
              <a:gd name="connsiteX185" fmla="*/ 707232 w 2478882"/>
              <a:gd name="connsiteY185" fmla="*/ 273844 h 702469"/>
              <a:gd name="connsiteX186" fmla="*/ 690563 w 2478882"/>
              <a:gd name="connsiteY186" fmla="*/ 264319 h 702469"/>
              <a:gd name="connsiteX187" fmla="*/ 652463 w 2478882"/>
              <a:gd name="connsiteY187" fmla="*/ 264319 h 702469"/>
              <a:gd name="connsiteX188" fmla="*/ 619125 w 2478882"/>
              <a:gd name="connsiteY188" fmla="*/ 269081 h 702469"/>
              <a:gd name="connsiteX189" fmla="*/ 600075 w 2478882"/>
              <a:gd name="connsiteY189" fmla="*/ 252413 h 702469"/>
              <a:gd name="connsiteX190" fmla="*/ 590550 w 2478882"/>
              <a:gd name="connsiteY190" fmla="*/ 214313 h 702469"/>
              <a:gd name="connsiteX191" fmla="*/ 581025 w 2478882"/>
              <a:gd name="connsiteY191" fmla="*/ 200025 h 702469"/>
              <a:gd name="connsiteX192" fmla="*/ 573882 w 2478882"/>
              <a:gd name="connsiteY192" fmla="*/ 183356 h 702469"/>
              <a:gd name="connsiteX193" fmla="*/ 559594 w 2478882"/>
              <a:gd name="connsiteY193" fmla="*/ 190500 h 702469"/>
              <a:gd name="connsiteX194" fmla="*/ 559594 w 2478882"/>
              <a:gd name="connsiteY194" fmla="*/ 214313 h 702469"/>
              <a:gd name="connsiteX195" fmla="*/ 545307 w 2478882"/>
              <a:gd name="connsiteY195" fmla="*/ 200025 h 702469"/>
              <a:gd name="connsiteX196" fmla="*/ 523875 w 2478882"/>
              <a:gd name="connsiteY196" fmla="*/ 192881 h 702469"/>
              <a:gd name="connsiteX197" fmla="*/ 500063 w 2478882"/>
              <a:gd name="connsiteY197" fmla="*/ 195263 h 702469"/>
              <a:gd name="connsiteX198" fmla="*/ 492919 w 2478882"/>
              <a:gd name="connsiteY198" fmla="*/ 216694 h 702469"/>
              <a:gd name="connsiteX199" fmla="*/ 481013 w 2478882"/>
              <a:gd name="connsiteY199" fmla="*/ 221456 h 702469"/>
              <a:gd name="connsiteX200" fmla="*/ 461963 w 2478882"/>
              <a:gd name="connsiteY200" fmla="*/ 221456 h 702469"/>
              <a:gd name="connsiteX201" fmla="*/ 433388 w 2478882"/>
              <a:gd name="connsiteY201" fmla="*/ 230981 h 702469"/>
              <a:gd name="connsiteX202" fmla="*/ 419100 w 2478882"/>
              <a:gd name="connsiteY202" fmla="*/ 254794 h 702469"/>
              <a:gd name="connsiteX203" fmla="*/ 426244 w 2478882"/>
              <a:gd name="connsiteY203" fmla="*/ 261938 h 702469"/>
              <a:gd name="connsiteX204" fmla="*/ 466725 w 2478882"/>
              <a:gd name="connsiteY204" fmla="*/ 240506 h 702469"/>
              <a:gd name="connsiteX205" fmla="*/ 488157 w 2478882"/>
              <a:gd name="connsiteY205" fmla="*/ 245269 h 702469"/>
              <a:gd name="connsiteX206" fmla="*/ 519113 w 2478882"/>
              <a:gd name="connsiteY206" fmla="*/ 233363 h 702469"/>
              <a:gd name="connsiteX207" fmla="*/ 552450 w 2478882"/>
              <a:gd name="connsiteY207" fmla="*/ 259556 h 702469"/>
              <a:gd name="connsiteX208" fmla="*/ 561975 w 2478882"/>
              <a:gd name="connsiteY208" fmla="*/ 285750 h 702469"/>
              <a:gd name="connsiteX209" fmla="*/ 590550 w 2478882"/>
              <a:gd name="connsiteY209" fmla="*/ 278606 h 702469"/>
              <a:gd name="connsiteX210" fmla="*/ 607219 w 2478882"/>
              <a:gd name="connsiteY210" fmla="*/ 300038 h 702469"/>
              <a:gd name="connsiteX211" fmla="*/ 645319 w 2478882"/>
              <a:gd name="connsiteY211" fmla="*/ 304800 h 702469"/>
              <a:gd name="connsiteX212" fmla="*/ 704850 w 2478882"/>
              <a:gd name="connsiteY212" fmla="*/ 314325 h 702469"/>
              <a:gd name="connsiteX213" fmla="*/ 745332 w 2478882"/>
              <a:gd name="connsiteY213" fmla="*/ 321469 h 702469"/>
              <a:gd name="connsiteX214" fmla="*/ 745332 w 2478882"/>
              <a:gd name="connsiteY214" fmla="*/ 321469 h 702469"/>
              <a:gd name="connsiteX215" fmla="*/ 764382 w 2478882"/>
              <a:gd name="connsiteY215" fmla="*/ 290513 h 702469"/>
              <a:gd name="connsiteX216" fmla="*/ 790575 w 2478882"/>
              <a:gd name="connsiteY216" fmla="*/ 290513 h 702469"/>
              <a:gd name="connsiteX217" fmla="*/ 828675 w 2478882"/>
              <a:gd name="connsiteY217" fmla="*/ 290513 h 702469"/>
              <a:gd name="connsiteX218" fmla="*/ 821532 w 2478882"/>
              <a:gd name="connsiteY218" fmla="*/ 304800 h 702469"/>
              <a:gd name="connsiteX219" fmla="*/ 812007 w 2478882"/>
              <a:gd name="connsiteY219" fmla="*/ 319088 h 702469"/>
              <a:gd name="connsiteX220" fmla="*/ 823913 w 2478882"/>
              <a:gd name="connsiteY220" fmla="*/ 328613 h 702469"/>
              <a:gd name="connsiteX221" fmla="*/ 800100 w 2478882"/>
              <a:gd name="connsiteY221" fmla="*/ 347663 h 702469"/>
              <a:gd name="connsiteX222" fmla="*/ 797719 w 2478882"/>
              <a:gd name="connsiteY222" fmla="*/ 369094 h 702469"/>
              <a:gd name="connsiteX223" fmla="*/ 790575 w 2478882"/>
              <a:gd name="connsiteY223" fmla="*/ 381000 h 702469"/>
              <a:gd name="connsiteX224" fmla="*/ 764382 w 2478882"/>
              <a:gd name="connsiteY224" fmla="*/ 385763 h 702469"/>
              <a:gd name="connsiteX225" fmla="*/ 771525 w 2478882"/>
              <a:gd name="connsiteY225" fmla="*/ 409575 h 702469"/>
              <a:gd name="connsiteX226" fmla="*/ 740569 w 2478882"/>
              <a:gd name="connsiteY226" fmla="*/ 414338 h 702469"/>
              <a:gd name="connsiteX227" fmla="*/ 726282 w 2478882"/>
              <a:gd name="connsiteY227" fmla="*/ 397669 h 702469"/>
              <a:gd name="connsiteX228" fmla="*/ 695325 w 2478882"/>
              <a:gd name="connsiteY228" fmla="*/ 400050 h 702469"/>
              <a:gd name="connsiteX229" fmla="*/ 669132 w 2478882"/>
              <a:gd name="connsiteY229" fmla="*/ 407194 h 702469"/>
              <a:gd name="connsiteX230" fmla="*/ 642938 w 2478882"/>
              <a:gd name="connsiteY230" fmla="*/ 404813 h 702469"/>
              <a:gd name="connsiteX231" fmla="*/ 621507 w 2478882"/>
              <a:gd name="connsiteY231" fmla="*/ 402431 h 702469"/>
              <a:gd name="connsiteX232" fmla="*/ 621507 w 2478882"/>
              <a:gd name="connsiteY232" fmla="*/ 388144 h 702469"/>
              <a:gd name="connsiteX233" fmla="*/ 600075 w 2478882"/>
              <a:gd name="connsiteY233" fmla="*/ 390525 h 702469"/>
              <a:gd name="connsiteX234" fmla="*/ 578644 w 2478882"/>
              <a:gd name="connsiteY234" fmla="*/ 395288 h 702469"/>
              <a:gd name="connsiteX235" fmla="*/ 571500 w 2478882"/>
              <a:gd name="connsiteY235" fmla="*/ 385763 h 702469"/>
              <a:gd name="connsiteX236" fmla="*/ 571500 w 2478882"/>
              <a:gd name="connsiteY236" fmla="*/ 373856 h 702469"/>
              <a:gd name="connsiteX237" fmla="*/ 571500 w 2478882"/>
              <a:gd name="connsiteY237" fmla="*/ 373856 h 702469"/>
              <a:gd name="connsiteX238" fmla="*/ 626269 w 2478882"/>
              <a:gd name="connsiteY238" fmla="*/ 359569 h 702469"/>
              <a:gd name="connsiteX239" fmla="*/ 647700 w 2478882"/>
              <a:gd name="connsiteY239" fmla="*/ 342900 h 702469"/>
              <a:gd name="connsiteX240" fmla="*/ 647700 w 2478882"/>
              <a:gd name="connsiteY240" fmla="*/ 342900 h 702469"/>
              <a:gd name="connsiteX241" fmla="*/ 647700 w 2478882"/>
              <a:gd name="connsiteY241" fmla="*/ 342900 h 702469"/>
              <a:gd name="connsiteX242" fmla="*/ 597694 w 2478882"/>
              <a:gd name="connsiteY242" fmla="*/ 342900 h 702469"/>
              <a:gd name="connsiteX243" fmla="*/ 581025 w 2478882"/>
              <a:gd name="connsiteY243" fmla="*/ 345281 h 702469"/>
              <a:gd name="connsiteX244" fmla="*/ 578644 w 2478882"/>
              <a:gd name="connsiteY244" fmla="*/ 323850 h 702469"/>
              <a:gd name="connsiteX245" fmla="*/ 550069 w 2478882"/>
              <a:gd name="connsiteY245" fmla="*/ 321469 h 702469"/>
              <a:gd name="connsiteX246" fmla="*/ 559594 w 2478882"/>
              <a:gd name="connsiteY246" fmla="*/ 342900 h 702469"/>
              <a:gd name="connsiteX247" fmla="*/ 545307 w 2478882"/>
              <a:gd name="connsiteY247" fmla="*/ 347663 h 702469"/>
              <a:gd name="connsiteX248" fmla="*/ 511969 w 2478882"/>
              <a:gd name="connsiteY248" fmla="*/ 342900 h 702469"/>
              <a:gd name="connsiteX249" fmla="*/ 492919 w 2478882"/>
              <a:gd name="connsiteY249" fmla="*/ 345281 h 702469"/>
              <a:gd name="connsiteX250" fmla="*/ 507207 w 2478882"/>
              <a:gd name="connsiteY250" fmla="*/ 361950 h 702469"/>
              <a:gd name="connsiteX251" fmla="*/ 516732 w 2478882"/>
              <a:gd name="connsiteY251" fmla="*/ 373856 h 702469"/>
              <a:gd name="connsiteX252" fmla="*/ 507207 w 2478882"/>
              <a:gd name="connsiteY252" fmla="*/ 383381 h 702469"/>
              <a:gd name="connsiteX253" fmla="*/ 507207 w 2478882"/>
              <a:gd name="connsiteY253" fmla="*/ 383381 h 702469"/>
              <a:gd name="connsiteX254" fmla="*/ 497682 w 2478882"/>
              <a:gd name="connsiteY254" fmla="*/ 409575 h 702469"/>
              <a:gd name="connsiteX255" fmla="*/ 469107 w 2478882"/>
              <a:gd name="connsiteY255" fmla="*/ 431006 h 702469"/>
              <a:gd name="connsiteX256" fmla="*/ 454819 w 2478882"/>
              <a:gd name="connsiteY256" fmla="*/ 426244 h 702469"/>
              <a:gd name="connsiteX257" fmla="*/ 438150 w 2478882"/>
              <a:gd name="connsiteY257" fmla="*/ 440531 h 702469"/>
              <a:gd name="connsiteX258" fmla="*/ 431007 w 2478882"/>
              <a:gd name="connsiteY258" fmla="*/ 438150 h 702469"/>
              <a:gd name="connsiteX259" fmla="*/ 433388 w 2478882"/>
              <a:gd name="connsiteY259" fmla="*/ 414338 h 702469"/>
              <a:gd name="connsiteX260" fmla="*/ 435769 w 2478882"/>
              <a:gd name="connsiteY260" fmla="*/ 390525 h 702469"/>
              <a:gd name="connsiteX261" fmla="*/ 426244 w 2478882"/>
              <a:gd name="connsiteY261" fmla="*/ 385763 h 702469"/>
              <a:gd name="connsiteX262" fmla="*/ 423863 w 2478882"/>
              <a:gd name="connsiteY262" fmla="*/ 402431 h 702469"/>
              <a:gd name="connsiteX263" fmla="*/ 416719 w 2478882"/>
              <a:gd name="connsiteY263" fmla="*/ 416719 h 702469"/>
              <a:gd name="connsiteX264" fmla="*/ 392907 w 2478882"/>
              <a:gd name="connsiteY264" fmla="*/ 407194 h 702469"/>
              <a:gd name="connsiteX265" fmla="*/ 383382 w 2478882"/>
              <a:gd name="connsiteY265" fmla="*/ 404813 h 702469"/>
              <a:gd name="connsiteX266" fmla="*/ 383382 w 2478882"/>
              <a:gd name="connsiteY266" fmla="*/ 423863 h 702469"/>
              <a:gd name="connsiteX267" fmla="*/ 404813 w 2478882"/>
              <a:gd name="connsiteY267" fmla="*/ 442913 h 702469"/>
              <a:gd name="connsiteX268" fmla="*/ 376238 w 2478882"/>
              <a:gd name="connsiteY268" fmla="*/ 445294 h 702469"/>
              <a:gd name="connsiteX269" fmla="*/ 371475 w 2478882"/>
              <a:gd name="connsiteY269" fmla="*/ 454819 h 702469"/>
              <a:gd name="connsiteX270" fmla="*/ 342900 w 2478882"/>
              <a:gd name="connsiteY270" fmla="*/ 445294 h 702469"/>
              <a:gd name="connsiteX271" fmla="*/ 342900 w 2478882"/>
              <a:gd name="connsiteY271" fmla="*/ 464344 h 702469"/>
              <a:gd name="connsiteX272" fmla="*/ 333375 w 2478882"/>
              <a:gd name="connsiteY272" fmla="*/ 476250 h 702469"/>
              <a:gd name="connsiteX273" fmla="*/ 323850 w 2478882"/>
              <a:gd name="connsiteY273" fmla="*/ 476250 h 702469"/>
              <a:gd name="connsiteX274" fmla="*/ 316707 w 2478882"/>
              <a:gd name="connsiteY274" fmla="*/ 442913 h 702469"/>
              <a:gd name="connsiteX275" fmla="*/ 290513 w 2478882"/>
              <a:gd name="connsiteY275" fmla="*/ 428625 h 702469"/>
              <a:gd name="connsiteX276" fmla="*/ 271463 w 2478882"/>
              <a:gd name="connsiteY276" fmla="*/ 416719 h 702469"/>
              <a:gd name="connsiteX277" fmla="*/ 278607 w 2478882"/>
              <a:gd name="connsiteY277" fmla="*/ 366713 h 702469"/>
              <a:gd name="connsiteX278" fmla="*/ 285750 w 2478882"/>
              <a:gd name="connsiteY278" fmla="*/ 333375 h 702469"/>
              <a:gd name="connsiteX279" fmla="*/ 328613 w 2478882"/>
              <a:gd name="connsiteY279" fmla="*/ 309563 h 702469"/>
              <a:gd name="connsiteX280" fmla="*/ 338138 w 2478882"/>
              <a:gd name="connsiteY280" fmla="*/ 292894 h 702469"/>
              <a:gd name="connsiteX281" fmla="*/ 350044 w 2478882"/>
              <a:gd name="connsiteY281" fmla="*/ 266700 h 702469"/>
              <a:gd name="connsiteX282" fmla="*/ 350044 w 2478882"/>
              <a:gd name="connsiteY282" fmla="*/ 266700 h 702469"/>
              <a:gd name="connsiteX283" fmla="*/ 321469 w 2478882"/>
              <a:gd name="connsiteY283" fmla="*/ 273844 h 702469"/>
              <a:gd name="connsiteX284" fmla="*/ 314325 w 2478882"/>
              <a:gd name="connsiteY284" fmla="*/ 250031 h 702469"/>
              <a:gd name="connsiteX285" fmla="*/ 311944 w 2478882"/>
              <a:gd name="connsiteY285" fmla="*/ 271463 h 702469"/>
              <a:gd name="connsiteX286" fmla="*/ 300038 w 2478882"/>
              <a:gd name="connsiteY286" fmla="*/ 304800 h 702469"/>
              <a:gd name="connsiteX287" fmla="*/ 288132 w 2478882"/>
              <a:gd name="connsiteY287" fmla="*/ 297656 h 702469"/>
              <a:gd name="connsiteX288" fmla="*/ 288132 w 2478882"/>
              <a:gd name="connsiteY288" fmla="*/ 273844 h 702469"/>
              <a:gd name="connsiteX289" fmla="*/ 288132 w 2478882"/>
              <a:gd name="connsiteY289" fmla="*/ 261938 h 702469"/>
              <a:gd name="connsiteX290" fmla="*/ 278607 w 2478882"/>
              <a:gd name="connsiteY290" fmla="*/ 250031 h 702469"/>
              <a:gd name="connsiteX291" fmla="*/ 269082 w 2478882"/>
              <a:gd name="connsiteY291" fmla="*/ 257175 h 702469"/>
              <a:gd name="connsiteX292" fmla="*/ 264319 w 2478882"/>
              <a:gd name="connsiteY292" fmla="*/ 292894 h 702469"/>
              <a:gd name="connsiteX293" fmla="*/ 280988 w 2478882"/>
              <a:gd name="connsiteY293" fmla="*/ 311944 h 702469"/>
              <a:gd name="connsiteX294" fmla="*/ 276225 w 2478882"/>
              <a:gd name="connsiteY294" fmla="*/ 330994 h 702469"/>
              <a:gd name="connsiteX295" fmla="*/ 264319 w 2478882"/>
              <a:gd name="connsiteY295" fmla="*/ 361950 h 702469"/>
              <a:gd name="connsiteX296" fmla="*/ 250032 w 2478882"/>
              <a:gd name="connsiteY296" fmla="*/ 385763 h 702469"/>
              <a:gd name="connsiteX297" fmla="*/ 207169 w 2478882"/>
              <a:gd name="connsiteY297" fmla="*/ 373856 h 702469"/>
              <a:gd name="connsiteX298" fmla="*/ 200025 w 2478882"/>
              <a:gd name="connsiteY298" fmla="*/ 342900 h 702469"/>
              <a:gd name="connsiteX299" fmla="*/ 157163 w 2478882"/>
              <a:gd name="connsiteY299" fmla="*/ 316706 h 702469"/>
              <a:gd name="connsiteX300" fmla="*/ 104775 w 2478882"/>
              <a:gd name="connsiteY300" fmla="*/ 295275 h 702469"/>
              <a:gd name="connsiteX301" fmla="*/ 61913 w 2478882"/>
              <a:gd name="connsiteY301" fmla="*/ 257175 h 702469"/>
              <a:gd name="connsiteX302" fmla="*/ 35719 w 2478882"/>
              <a:gd name="connsiteY302" fmla="*/ 219075 h 702469"/>
              <a:gd name="connsiteX303" fmla="*/ 11907 w 2478882"/>
              <a:gd name="connsiteY303" fmla="*/ 159544 h 702469"/>
              <a:gd name="connsiteX304" fmla="*/ 0 w 2478882"/>
              <a:gd name="connsiteY304" fmla="*/ 90488 h 702469"/>
              <a:gd name="connsiteX305" fmla="*/ 2382 w 2478882"/>
              <a:gd name="connsiteY305" fmla="*/ 30956 h 702469"/>
              <a:gd name="connsiteX306" fmla="*/ 2382 w 2478882"/>
              <a:gd name="connsiteY306" fmla="*/ 0 h 702469"/>
              <a:gd name="connsiteX307" fmla="*/ 2216944 w 2478882"/>
              <a:gd name="connsiteY307" fmla="*/ 0 h 702469"/>
              <a:gd name="connsiteX0" fmla="*/ 2216944 w 2478882"/>
              <a:gd name="connsiteY0" fmla="*/ 0 h 702469"/>
              <a:gd name="connsiteX1" fmla="*/ 2238375 w 2478882"/>
              <a:gd name="connsiteY1" fmla="*/ 73819 h 702469"/>
              <a:gd name="connsiteX2" fmla="*/ 2266950 w 2478882"/>
              <a:gd name="connsiteY2" fmla="*/ 119063 h 702469"/>
              <a:gd name="connsiteX3" fmla="*/ 2288382 w 2478882"/>
              <a:gd name="connsiteY3" fmla="*/ 176213 h 702469"/>
              <a:gd name="connsiteX4" fmla="*/ 2297907 w 2478882"/>
              <a:gd name="connsiteY4" fmla="*/ 226219 h 702469"/>
              <a:gd name="connsiteX5" fmla="*/ 2340769 w 2478882"/>
              <a:gd name="connsiteY5" fmla="*/ 264319 h 702469"/>
              <a:gd name="connsiteX6" fmla="*/ 2343150 w 2478882"/>
              <a:gd name="connsiteY6" fmla="*/ 304800 h 702469"/>
              <a:gd name="connsiteX7" fmla="*/ 2347913 w 2478882"/>
              <a:gd name="connsiteY7" fmla="*/ 319088 h 702469"/>
              <a:gd name="connsiteX8" fmla="*/ 2364582 w 2478882"/>
              <a:gd name="connsiteY8" fmla="*/ 333375 h 702469"/>
              <a:gd name="connsiteX9" fmla="*/ 2359819 w 2478882"/>
              <a:gd name="connsiteY9" fmla="*/ 350044 h 702469"/>
              <a:gd name="connsiteX10" fmla="*/ 2393157 w 2478882"/>
              <a:gd name="connsiteY10" fmla="*/ 373856 h 702469"/>
              <a:gd name="connsiteX11" fmla="*/ 2409825 w 2478882"/>
              <a:gd name="connsiteY11" fmla="*/ 414338 h 702469"/>
              <a:gd name="connsiteX12" fmla="*/ 2390775 w 2478882"/>
              <a:gd name="connsiteY12" fmla="*/ 423863 h 702469"/>
              <a:gd name="connsiteX13" fmla="*/ 2376488 w 2478882"/>
              <a:gd name="connsiteY13" fmla="*/ 402431 h 702469"/>
              <a:gd name="connsiteX14" fmla="*/ 2364582 w 2478882"/>
              <a:gd name="connsiteY14" fmla="*/ 390525 h 702469"/>
              <a:gd name="connsiteX15" fmla="*/ 2355057 w 2478882"/>
              <a:gd name="connsiteY15" fmla="*/ 390525 h 702469"/>
              <a:gd name="connsiteX16" fmla="*/ 2352675 w 2478882"/>
              <a:gd name="connsiteY16" fmla="*/ 411956 h 702469"/>
              <a:gd name="connsiteX17" fmla="*/ 2371725 w 2478882"/>
              <a:gd name="connsiteY17" fmla="*/ 445294 h 702469"/>
              <a:gd name="connsiteX18" fmla="*/ 2386013 w 2478882"/>
              <a:gd name="connsiteY18" fmla="*/ 459581 h 702469"/>
              <a:gd name="connsiteX19" fmla="*/ 2400300 w 2478882"/>
              <a:gd name="connsiteY19" fmla="*/ 440531 h 702469"/>
              <a:gd name="connsiteX20" fmla="*/ 2414588 w 2478882"/>
              <a:gd name="connsiteY20" fmla="*/ 445294 h 702469"/>
              <a:gd name="connsiteX21" fmla="*/ 2421732 w 2478882"/>
              <a:gd name="connsiteY21" fmla="*/ 471488 h 702469"/>
              <a:gd name="connsiteX22" fmla="*/ 2424113 w 2478882"/>
              <a:gd name="connsiteY22" fmla="*/ 483394 h 702469"/>
              <a:gd name="connsiteX23" fmla="*/ 2400300 w 2478882"/>
              <a:gd name="connsiteY23" fmla="*/ 485775 h 702469"/>
              <a:gd name="connsiteX24" fmla="*/ 2414588 w 2478882"/>
              <a:gd name="connsiteY24" fmla="*/ 507206 h 702469"/>
              <a:gd name="connsiteX25" fmla="*/ 2443163 w 2478882"/>
              <a:gd name="connsiteY25" fmla="*/ 514350 h 702469"/>
              <a:gd name="connsiteX26" fmla="*/ 2462213 w 2478882"/>
              <a:gd name="connsiteY26" fmla="*/ 545306 h 702469"/>
              <a:gd name="connsiteX27" fmla="*/ 2455069 w 2478882"/>
              <a:gd name="connsiteY27" fmla="*/ 590550 h 702469"/>
              <a:gd name="connsiteX28" fmla="*/ 2459832 w 2478882"/>
              <a:gd name="connsiteY28" fmla="*/ 645319 h 702469"/>
              <a:gd name="connsiteX29" fmla="*/ 2478882 w 2478882"/>
              <a:gd name="connsiteY29" fmla="*/ 702469 h 702469"/>
              <a:gd name="connsiteX30" fmla="*/ 2457450 w 2478882"/>
              <a:gd name="connsiteY30" fmla="*/ 702469 h 702469"/>
              <a:gd name="connsiteX31" fmla="*/ 2428875 w 2478882"/>
              <a:gd name="connsiteY31" fmla="*/ 690563 h 702469"/>
              <a:gd name="connsiteX32" fmla="*/ 2412207 w 2478882"/>
              <a:gd name="connsiteY32" fmla="*/ 690563 h 702469"/>
              <a:gd name="connsiteX33" fmla="*/ 2395538 w 2478882"/>
              <a:gd name="connsiteY33" fmla="*/ 681038 h 702469"/>
              <a:gd name="connsiteX34" fmla="*/ 2378869 w 2478882"/>
              <a:gd name="connsiteY34" fmla="*/ 671513 h 702469"/>
              <a:gd name="connsiteX35" fmla="*/ 2383632 w 2478882"/>
              <a:gd name="connsiteY35" fmla="*/ 623888 h 702469"/>
              <a:gd name="connsiteX36" fmla="*/ 2336007 w 2478882"/>
              <a:gd name="connsiteY36" fmla="*/ 600075 h 702469"/>
              <a:gd name="connsiteX37" fmla="*/ 2297907 w 2478882"/>
              <a:gd name="connsiteY37" fmla="*/ 588169 h 702469"/>
              <a:gd name="connsiteX38" fmla="*/ 2238375 w 2478882"/>
              <a:gd name="connsiteY38" fmla="*/ 569119 h 702469"/>
              <a:gd name="connsiteX39" fmla="*/ 2185988 w 2478882"/>
              <a:gd name="connsiteY39" fmla="*/ 566738 h 702469"/>
              <a:gd name="connsiteX40" fmla="*/ 2164557 w 2478882"/>
              <a:gd name="connsiteY40" fmla="*/ 561975 h 702469"/>
              <a:gd name="connsiteX41" fmla="*/ 2193132 w 2478882"/>
              <a:gd name="connsiteY41" fmla="*/ 542925 h 702469"/>
              <a:gd name="connsiteX42" fmla="*/ 2178844 w 2478882"/>
              <a:gd name="connsiteY42" fmla="*/ 540544 h 702469"/>
              <a:gd name="connsiteX43" fmla="*/ 2183607 w 2478882"/>
              <a:gd name="connsiteY43" fmla="*/ 523875 h 702469"/>
              <a:gd name="connsiteX44" fmla="*/ 2205038 w 2478882"/>
              <a:gd name="connsiteY44" fmla="*/ 500063 h 702469"/>
              <a:gd name="connsiteX45" fmla="*/ 2197894 w 2478882"/>
              <a:gd name="connsiteY45" fmla="*/ 495300 h 702469"/>
              <a:gd name="connsiteX46" fmla="*/ 2166938 w 2478882"/>
              <a:gd name="connsiteY46" fmla="*/ 519113 h 702469"/>
              <a:gd name="connsiteX47" fmla="*/ 2155032 w 2478882"/>
              <a:gd name="connsiteY47" fmla="*/ 519113 h 702469"/>
              <a:gd name="connsiteX48" fmla="*/ 2147888 w 2478882"/>
              <a:gd name="connsiteY48" fmla="*/ 507206 h 702469"/>
              <a:gd name="connsiteX49" fmla="*/ 2138363 w 2478882"/>
              <a:gd name="connsiteY49" fmla="*/ 502444 h 702469"/>
              <a:gd name="connsiteX50" fmla="*/ 2119313 w 2478882"/>
              <a:gd name="connsiteY50" fmla="*/ 507206 h 702469"/>
              <a:gd name="connsiteX51" fmla="*/ 2126457 w 2478882"/>
              <a:gd name="connsiteY51" fmla="*/ 528638 h 702469"/>
              <a:gd name="connsiteX52" fmla="*/ 2102644 w 2478882"/>
              <a:gd name="connsiteY52" fmla="*/ 531019 h 702469"/>
              <a:gd name="connsiteX53" fmla="*/ 2088357 w 2478882"/>
              <a:gd name="connsiteY53" fmla="*/ 523875 h 702469"/>
              <a:gd name="connsiteX54" fmla="*/ 2078832 w 2478882"/>
              <a:gd name="connsiteY54" fmla="*/ 509588 h 702469"/>
              <a:gd name="connsiteX55" fmla="*/ 2066925 w 2478882"/>
              <a:gd name="connsiteY55" fmla="*/ 516731 h 702469"/>
              <a:gd name="connsiteX56" fmla="*/ 2040732 w 2478882"/>
              <a:gd name="connsiteY56" fmla="*/ 519113 h 702469"/>
              <a:gd name="connsiteX57" fmla="*/ 1971675 w 2478882"/>
              <a:gd name="connsiteY57" fmla="*/ 509588 h 702469"/>
              <a:gd name="connsiteX58" fmla="*/ 1935957 w 2478882"/>
              <a:gd name="connsiteY58" fmla="*/ 492919 h 702469"/>
              <a:gd name="connsiteX59" fmla="*/ 1921669 w 2478882"/>
              <a:gd name="connsiteY59" fmla="*/ 459581 h 702469"/>
              <a:gd name="connsiteX60" fmla="*/ 1921669 w 2478882"/>
              <a:gd name="connsiteY60" fmla="*/ 438150 h 702469"/>
              <a:gd name="connsiteX61" fmla="*/ 1893094 w 2478882"/>
              <a:gd name="connsiteY61" fmla="*/ 411956 h 702469"/>
              <a:gd name="connsiteX62" fmla="*/ 1869282 w 2478882"/>
              <a:gd name="connsiteY62" fmla="*/ 397669 h 702469"/>
              <a:gd name="connsiteX63" fmla="*/ 1850232 w 2478882"/>
              <a:gd name="connsiteY63" fmla="*/ 383381 h 702469"/>
              <a:gd name="connsiteX64" fmla="*/ 1843088 w 2478882"/>
              <a:gd name="connsiteY64" fmla="*/ 371475 h 702469"/>
              <a:gd name="connsiteX65" fmla="*/ 1804988 w 2478882"/>
              <a:gd name="connsiteY65" fmla="*/ 366713 h 702469"/>
              <a:gd name="connsiteX66" fmla="*/ 1769269 w 2478882"/>
              <a:gd name="connsiteY66" fmla="*/ 361950 h 702469"/>
              <a:gd name="connsiteX67" fmla="*/ 1750219 w 2478882"/>
              <a:gd name="connsiteY67" fmla="*/ 335756 h 702469"/>
              <a:gd name="connsiteX68" fmla="*/ 1709738 w 2478882"/>
              <a:gd name="connsiteY68" fmla="*/ 316706 h 702469"/>
              <a:gd name="connsiteX69" fmla="*/ 1678782 w 2478882"/>
              <a:gd name="connsiteY69" fmla="*/ 302419 h 702469"/>
              <a:gd name="connsiteX70" fmla="*/ 1659732 w 2478882"/>
              <a:gd name="connsiteY70" fmla="*/ 300038 h 702469"/>
              <a:gd name="connsiteX71" fmla="*/ 1659732 w 2478882"/>
              <a:gd name="connsiteY71" fmla="*/ 276225 h 702469"/>
              <a:gd name="connsiteX72" fmla="*/ 1640682 w 2478882"/>
              <a:gd name="connsiteY72" fmla="*/ 283369 h 702469"/>
              <a:gd name="connsiteX73" fmla="*/ 1640682 w 2478882"/>
              <a:gd name="connsiteY73" fmla="*/ 283369 h 702469"/>
              <a:gd name="connsiteX74" fmla="*/ 1619250 w 2478882"/>
              <a:gd name="connsiteY74" fmla="*/ 247650 h 702469"/>
              <a:gd name="connsiteX75" fmla="*/ 1595438 w 2478882"/>
              <a:gd name="connsiteY75" fmla="*/ 226219 h 702469"/>
              <a:gd name="connsiteX76" fmla="*/ 1581150 w 2478882"/>
              <a:gd name="connsiteY76" fmla="*/ 219075 h 702469"/>
              <a:gd name="connsiteX77" fmla="*/ 1581150 w 2478882"/>
              <a:gd name="connsiteY77" fmla="*/ 200025 h 702469"/>
              <a:gd name="connsiteX78" fmla="*/ 1602582 w 2478882"/>
              <a:gd name="connsiteY78" fmla="*/ 190500 h 702469"/>
              <a:gd name="connsiteX79" fmla="*/ 1633538 w 2478882"/>
              <a:gd name="connsiteY79" fmla="*/ 197644 h 702469"/>
              <a:gd name="connsiteX80" fmla="*/ 1657350 w 2478882"/>
              <a:gd name="connsiteY80" fmla="*/ 183356 h 702469"/>
              <a:gd name="connsiteX81" fmla="*/ 1669257 w 2478882"/>
              <a:gd name="connsiteY81" fmla="*/ 171450 h 702469"/>
              <a:gd name="connsiteX82" fmla="*/ 1688307 w 2478882"/>
              <a:gd name="connsiteY82" fmla="*/ 159544 h 702469"/>
              <a:gd name="connsiteX83" fmla="*/ 1650207 w 2478882"/>
              <a:gd name="connsiteY83" fmla="*/ 126206 h 702469"/>
              <a:gd name="connsiteX84" fmla="*/ 1624013 w 2478882"/>
              <a:gd name="connsiteY84" fmla="*/ 133350 h 702469"/>
              <a:gd name="connsiteX85" fmla="*/ 1626393 w 2478882"/>
              <a:gd name="connsiteY85" fmla="*/ 150019 h 702469"/>
              <a:gd name="connsiteX86" fmla="*/ 1607344 w 2478882"/>
              <a:gd name="connsiteY86" fmla="*/ 157162 h 702469"/>
              <a:gd name="connsiteX87" fmla="*/ 1581151 w 2478882"/>
              <a:gd name="connsiteY87" fmla="*/ 164306 h 702469"/>
              <a:gd name="connsiteX88" fmla="*/ 1559719 w 2478882"/>
              <a:gd name="connsiteY88" fmla="*/ 173831 h 702469"/>
              <a:gd name="connsiteX89" fmla="*/ 1552575 w 2478882"/>
              <a:gd name="connsiteY89" fmla="*/ 190500 h 702469"/>
              <a:gd name="connsiteX90" fmla="*/ 1531144 w 2478882"/>
              <a:gd name="connsiteY90" fmla="*/ 190500 h 702469"/>
              <a:gd name="connsiteX91" fmla="*/ 1516857 w 2478882"/>
              <a:gd name="connsiteY91" fmla="*/ 200025 h 702469"/>
              <a:gd name="connsiteX92" fmla="*/ 1485900 w 2478882"/>
              <a:gd name="connsiteY92" fmla="*/ 195263 h 702469"/>
              <a:gd name="connsiteX93" fmla="*/ 1438275 w 2478882"/>
              <a:gd name="connsiteY93" fmla="*/ 190500 h 702469"/>
              <a:gd name="connsiteX94" fmla="*/ 1416844 w 2478882"/>
              <a:gd name="connsiteY94" fmla="*/ 176213 h 702469"/>
              <a:gd name="connsiteX95" fmla="*/ 1385888 w 2478882"/>
              <a:gd name="connsiteY95" fmla="*/ 178594 h 702469"/>
              <a:gd name="connsiteX96" fmla="*/ 1359694 w 2478882"/>
              <a:gd name="connsiteY96" fmla="*/ 188119 h 702469"/>
              <a:gd name="connsiteX97" fmla="*/ 1343025 w 2478882"/>
              <a:gd name="connsiteY97" fmla="*/ 183356 h 702469"/>
              <a:gd name="connsiteX98" fmla="*/ 1323975 w 2478882"/>
              <a:gd name="connsiteY98" fmla="*/ 154781 h 702469"/>
              <a:gd name="connsiteX99" fmla="*/ 1323975 w 2478882"/>
              <a:gd name="connsiteY99" fmla="*/ 142875 h 702469"/>
              <a:gd name="connsiteX100" fmla="*/ 1314450 w 2478882"/>
              <a:gd name="connsiteY100" fmla="*/ 166688 h 702469"/>
              <a:gd name="connsiteX101" fmla="*/ 1319213 w 2478882"/>
              <a:gd name="connsiteY101" fmla="*/ 200025 h 702469"/>
              <a:gd name="connsiteX102" fmla="*/ 1312069 w 2478882"/>
              <a:gd name="connsiteY102" fmla="*/ 219075 h 702469"/>
              <a:gd name="connsiteX103" fmla="*/ 1283494 w 2478882"/>
              <a:gd name="connsiteY103" fmla="*/ 219075 h 702469"/>
              <a:gd name="connsiteX104" fmla="*/ 1264444 w 2478882"/>
              <a:gd name="connsiteY104" fmla="*/ 204788 h 702469"/>
              <a:gd name="connsiteX105" fmla="*/ 1243013 w 2478882"/>
              <a:gd name="connsiteY105" fmla="*/ 204788 h 702469"/>
              <a:gd name="connsiteX106" fmla="*/ 1219200 w 2478882"/>
              <a:gd name="connsiteY106" fmla="*/ 195263 h 702469"/>
              <a:gd name="connsiteX107" fmla="*/ 1212057 w 2478882"/>
              <a:gd name="connsiteY107" fmla="*/ 188119 h 702469"/>
              <a:gd name="connsiteX108" fmla="*/ 1212057 w 2478882"/>
              <a:gd name="connsiteY108" fmla="*/ 164306 h 702469"/>
              <a:gd name="connsiteX109" fmla="*/ 1214438 w 2478882"/>
              <a:gd name="connsiteY109" fmla="*/ 140494 h 702469"/>
              <a:gd name="connsiteX110" fmla="*/ 1219200 w 2478882"/>
              <a:gd name="connsiteY110" fmla="*/ 116681 h 702469"/>
              <a:gd name="connsiteX111" fmla="*/ 1235869 w 2478882"/>
              <a:gd name="connsiteY111" fmla="*/ 102394 h 702469"/>
              <a:gd name="connsiteX112" fmla="*/ 1243013 w 2478882"/>
              <a:gd name="connsiteY112" fmla="*/ 95250 h 702469"/>
              <a:gd name="connsiteX113" fmla="*/ 1233488 w 2478882"/>
              <a:gd name="connsiteY113" fmla="*/ 71438 h 702469"/>
              <a:gd name="connsiteX114" fmla="*/ 1200150 w 2478882"/>
              <a:gd name="connsiteY114" fmla="*/ 42863 h 702469"/>
              <a:gd name="connsiteX115" fmla="*/ 1176338 w 2478882"/>
              <a:gd name="connsiteY115" fmla="*/ 26194 h 702469"/>
              <a:gd name="connsiteX116" fmla="*/ 1162050 w 2478882"/>
              <a:gd name="connsiteY116" fmla="*/ 7144 h 702469"/>
              <a:gd name="connsiteX117" fmla="*/ 1162050 w 2478882"/>
              <a:gd name="connsiteY117" fmla="*/ 7144 h 702469"/>
              <a:gd name="connsiteX118" fmla="*/ 1166813 w 2478882"/>
              <a:gd name="connsiteY118" fmla="*/ 45244 h 702469"/>
              <a:gd name="connsiteX119" fmla="*/ 1169194 w 2478882"/>
              <a:gd name="connsiteY119" fmla="*/ 73819 h 702469"/>
              <a:gd name="connsiteX120" fmla="*/ 1195388 w 2478882"/>
              <a:gd name="connsiteY120" fmla="*/ 85725 h 702469"/>
              <a:gd name="connsiteX121" fmla="*/ 1204913 w 2478882"/>
              <a:gd name="connsiteY121" fmla="*/ 100013 h 702469"/>
              <a:gd name="connsiteX122" fmla="*/ 1195388 w 2478882"/>
              <a:gd name="connsiteY122" fmla="*/ 126206 h 702469"/>
              <a:gd name="connsiteX123" fmla="*/ 1197769 w 2478882"/>
              <a:gd name="connsiteY123" fmla="*/ 152400 h 702469"/>
              <a:gd name="connsiteX124" fmla="*/ 1190625 w 2478882"/>
              <a:gd name="connsiteY124" fmla="*/ 173831 h 702469"/>
              <a:gd name="connsiteX125" fmla="*/ 1195388 w 2478882"/>
              <a:gd name="connsiteY125" fmla="*/ 192881 h 702469"/>
              <a:gd name="connsiteX126" fmla="*/ 1195388 w 2478882"/>
              <a:gd name="connsiteY126" fmla="*/ 192881 h 702469"/>
              <a:gd name="connsiteX127" fmla="*/ 1166813 w 2478882"/>
              <a:gd name="connsiteY127" fmla="*/ 192881 h 702469"/>
              <a:gd name="connsiteX128" fmla="*/ 1150144 w 2478882"/>
              <a:gd name="connsiteY128" fmla="*/ 192881 h 702469"/>
              <a:gd name="connsiteX129" fmla="*/ 1131094 w 2478882"/>
              <a:gd name="connsiteY129" fmla="*/ 202406 h 702469"/>
              <a:gd name="connsiteX130" fmla="*/ 1114425 w 2478882"/>
              <a:gd name="connsiteY130" fmla="*/ 192881 h 702469"/>
              <a:gd name="connsiteX131" fmla="*/ 1088232 w 2478882"/>
              <a:gd name="connsiteY131" fmla="*/ 202406 h 702469"/>
              <a:gd name="connsiteX132" fmla="*/ 1066800 w 2478882"/>
              <a:gd name="connsiteY132" fmla="*/ 209550 h 702469"/>
              <a:gd name="connsiteX133" fmla="*/ 1059657 w 2478882"/>
              <a:gd name="connsiteY133" fmla="*/ 197644 h 702469"/>
              <a:gd name="connsiteX134" fmla="*/ 1031082 w 2478882"/>
              <a:gd name="connsiteY134" fmla="*/ 207169 h 702469"/>
              <a:gd name="connsiteX135" fmla="*/ 992982 w 2478882"/>
              <a:gd name="connsiteY135" fmla="*/ 178594 h 702469"/>
              <a:gd name="connsiteX136" fmla="*/ 964407 w 2478882"/>
              <a:gd name="connsiteY136" fmla="*/ 180975 h 702469"/>
              <a:gd name="connsiteX137" fmla="*/ 942975 w 2478882"/>
              <a:gd name="connsiteY137" fmla="*/ 190500 h 702469"/>
              <a:gd name="connsiteX138" fmla="*/ 921544 w 2478882"/>
              <a:gd name="connsiteY138" fmla="*/ 207169 h 702469"/>
              <a:gd name="connsiteX139" fmla="*/ 909638 w 2478882"/>
              <a:gd name="connsiteY139" fmla="*/ 188119 h 702469"/>
              <a:gd name="connsiteX140" fmla="*/ 919163 w 2478882"/>
              <a:gd name="connsiteY140" fmla="*/ 161925 h 702469"/>
              <a:gd name="connsiteX141" fmla="*/ 921544 w 2478882"/>
              <a:gd name="connsiteY141" fmla="*/ 152400 h 702469"/>
              <a:gd name="connsiteX142" fmla="*/ 914400 w 2478882"/>
              <a:gd name="connsiteY142" fmla="*/ 133350 h 702469"/>
              <a:gd name="connsiteX143" fmla="*/ 907257 w 2478882"/>
              <a:gd name="connsiteY143" fmla="*/ 126206 h 702469"/>
              <a:gd name="connsiteX144" fmla="*/ 897732 w 2478882"/>
              <a:gd name="connsiteY144" fmla="*/ 154781 h 702469"/>
              <a:gd name="connsiteX145" fmla="*/ 897732 w 2478882"/>
              <a:gd name="connsiteY145" fmla="*/ 178594 h 702469"/>
              <a:gd name="connsiteX146" fmla="*/ 869157 w 2478882"/>
              <a:gd name="connsiteY146" fmla="*/ 183356 h 702469"/>
              <a:gd name="connsiteX147" fmla="*/ 850107 w 2478882"/>
              <a:gd name="connsiteY147" fmla="*/ 188119 h 702469"/>
              <a:gd name="connsiteX148" fmla="*/ 828675 w 2478882"/>
              <a:gd name="connsiteY148" fmla="*/ 159544 h 702469"/>
              <a:gd name="connsiteX149" fmla="*/ 814388 w 2478882"/>
              <a:gd name="connsiteY149" fmla="*/ 138113 h 702469"/>
              <a:gd name="connsiteX150" fmla="*/ 807244 w 2478882"/>
              <a:gd name="connsiteY150" fmla="*/ 114300 h 702469"/>
              <a:gd name="connsiteX151" fmla="*/ 804863 w 2478882"/>
              <a:gd name="connsiteY151" fmla="*/ 88106 h 702469"/>
              <a:gd name="connsiteX152" fmla="*/ 783432 w 2478882"/>
              <a:gd name="connsiteY152" fmla="*/ 47625 h 702469"/>
              <a:gd name="connsiteX153" fmla="*/ 783432 w 2478882"/>
              <a:gd name="connsiteY153" fmla="*/ 73819 h 702469"/>
              <a:gd name="connsiteX154" fmla="*/ 785813 w 2478882"/>
              <a:gd name="connsiteY154" fmla="*/ 111919 h 702469"/>
              <a:gd name="connsiteX155" fmla="*/ 800100 w 2478882"/>
              <a:gd name="connsiteY155" fmla="*/ 147638 h 702469"/>
              <a:gd name="connsiteX156" fmla="*/ 823913 w 2478882"/>
              <a:gd name="connsiteY156" fmla="*/ 188119 h 702469"/>
              <a:gd name="connsiteX157" fmla="*/ 845344 w 2478882"/>
              <a:gd name="connsiteY157" fmla="*/ 209550 h 702469"/>
              <a:gd name="connsiteX158" fmla="*/ 838200 w 2478882"/>
              <a:gd name="connsiteY158" fmla="*/ 228600 h 702469"/>
              <a:gd name="connsiteX159" fmla="*/ 823913 w 2478882"/>
              <a:gd name="connsiteY159" fmla="*/ 257175 h 702469"/>
              <a:gd name="connsiteX160" fmla="*/ 823913 w 2478882"/>
              <a:gd name="connsiteY160" fmla="*/ 257175 h 702469"/>
              <a:gd name="connsiteX161" fmla="*/ 800100 w 2478882"/>
              <a:gd name="connsiteY161" fmla="*/ 257175 h 702469"/>
              <a:gd name="connsiteX162" fmla="*/ 809625 w 2478882"/>
              <a:gd name="connsiteY162" fmla="*/ 223838 h 702469"/>
              <a:gd name="connsiteX163" fmla="*/ 795338 w 2478882"/>
              <a:gd name="connsiteY163" fmla="*/ 240506 h 702469"/>
              <a:gd name="connsiteX164" fmla="*/ 788194 w 2478882"/>
              <a:gd name="connsiteY164" fmla="*/ 216694 h 702469"/>
              <a:gd name="connsiteX165" fmla="*/ 769144 w 2478882"/>
              <a:gd name="connsiteY165" fmla="*/ 219075 h 702469"/>
              <a:gd name="connsiteX166" fmla="*/ 750094 w 2478882"/>
              <a:gd name="connsiteY166" fmla="*/ 216694 h 702469"/>
              <a:gd name="connsiteX167" fmla="*/ 742950 w 2478882"/>
              <a:gd name="connsiteY167" fmla="*/ 207169 h 702469"/>
              <a:gd name="connsiteX168" fmla="*/ 742950 w 2478882"/>
              <a:gd name="connsiteY168" fmla="*/ 207169 h 702469"/>
              <a:gd name="connsiteX169" fmla="*/ 728663 w 2478882"/>
              <a:gd name="connsiteY169" fmla="*/ 204788 h 702469"/>
              <a:gd name="connsiteX170" fmla="*/ 711994 w 2478882"/>
              <a:gd name="connsiteY170" fmla="*/ 204788 h 702469"/>
              <a:gd name="connsiteX171" fmla="*/ 700088 w 2478882"/>
              <a:gd name="connsiteY171" fmla="*/ 221456 h 702469"/>
              <a:gd name="connsiteX172" fmla="*/ 681038 w 2478882"/>
              <a:gd name="connsiteY172" fmla="*/ 221456 h 702469"/>
              <a:gd name="connsiteX173" fmla="*/ 669132 w 2478882"/>
              <a:gd name="connsiteY173" fmla="*/ 207169 h 702469"/>
              <a:gd name="connsiteX174" fmla="*/ 666750 w 2478882"/>
              <a:gd name="connsiteY174" fmla="*/ 207169 h 702469"/>
              <a:gd name="connsiteX175" fmla="*/ 652463 w 2478882"/>
              <a:gd name="connsiteY175" fmla="*/ 221456 h 702469"/>
              <a:gd name="connsiteX176" fmla="*/ 652463 w 2478882"/>
              <a:gd name="connsiteY176" fmla="*/ 235744 h 702469"/>
              <a:gd name="connsiteX177" fmla="*/ 661988 w 2478882"/>
              <a:gd name="connsiteY177" fmla="*/ 245269 h 702469"/>
              <a:gd name="connsiteX178" fmla="*/ 704850 w 2478882"/>
              <a:gd name="connsiteY178" fmla="*/ 245269 h 702469"/>
              <a:gd name="connsiteX179" fmla="*/ 738188 w 2478882"/>
              <a:gd name="connsiteY179" fmla="*/ 245269 h 702469"/>
              <a:gd name="connsiteX180" fmla="*/ 776288 w 2478882"/>
              <a:gd name="connsiteY180" fmla="*/ 242888 h 702469"/>
              <a:gd name="connsiteX181" fmla="*/ 783432 w 2478882"/>
              <a:gd name="connsiteY181" fmla="*/ 254794 h 702469"/>
              <a:gd name="connsiteX182" fmla="*/ 783432 w 2478882"/>
              <a:gd name="connsiteY182" fmla="*/ 254794 h 702469"/>
              <a:gd name="connsiteX183" fmla="*/ 754857 w 2478882"/>
              <a:gd name="connsiteY183" fmla="*/ 269081 h 702469"/>
              <a:gd name="connsiteX184" fmla="*/ 735807 w 2478882"/>
              <a:gd name="connsiteY184" fmla="*/ 285750 h 702469"/>
              <a:gd name="connsiteX185" fmla="*/ 735807 w 2478882"/>
              <a:gd name="connsiteY185" fmla="*/ 285750 h 702469"/>
              <a:gd name="connsiteX186" fmla="*/ 707232 w 2478882"/>
              <a:gd name="connsiteY186" fmla="*/ 273844 h 702469"/>
              <a:gd name="connsiteX187" fmla="*/ 690563 w 2478882"/>
              <a:gd name="connsiteY187" fmla="*/ 264319 h 702469"/>
              <a:gd name="connsiteX188" fmla="*/ 652463 w 2478882"/>
              <a:gd name="connsiteY188" fmla="*/ 264319 h 702469"/>
              <a:gd name="connsiteX189" fmla="*/ 619125 w 2478882"/>
              <a:gd name="connsiteY189" fmla="*/ 269081 h 702469"/>
              <a:gd name="connsiteX190" fmla="*/ 600075 w 2478882"/>
              <a:gd name="connsiteY190" fmla="*/ 252413 h 702469"/>
              <a:gd name="connsiteX191" fmla="*/ 590550 w 2478882"/>
              <a:gd name="connsiteY191" fmla="*/ 214313 h 702469"/>
              <a:gd name="connsiteX192" fmla="*/ 581025 w 2478882"/>
              <a:gd name="connsiteY192" fmla="*/ 200025 h 702469"/>
              <a:gd name="connsiteX193" fmla="*/ 573882 w 2478882"/>
              <a:gd name="connsiteY193" fmla="*/ 183356 h 702469"/>
              <a:gd name="connsiteX194" fmla="*/ 559594 w 2478882"/>
              <a:gd name="connsiteY194" fmla="*/ 190500 h 702469"/>
              <a:gd name="connsiteX195" fmla="*/ 559594 w 2478882"/>
              <a:gd name="connsiteY195" fmla="*/ 214313 h 702469"/>
              <a:gd name="connsiteX196" fmla="*/ 545307 w 2478882"/>
              <a:gd name="connsiteY196" fmla="*/ 200025 h 702469"/>
              <a:gd name="connsiteX197" fmla="*/ 523875 w 2478882"/>
              <a:gd name="connsiteY197" fmla="*/ 192881 h 702469"/>
              <a:gd name="connsiteX198" fmla="*/ 500063 w 2478882"/>
              <a:gd name="connsiteY198" fmla="*/ 195263 h 702469"/>
              <a:gd name="connsiteX199" fmla="*/ 492919 w 2478882"/>
              <a:gd name="connsiteY199" fmla="*/ 216694 h 702469"/>
              <a:gd name="connsiteX200" fmla="*/ 481013 w 2478882"/>
              <a:gd name="connsiteY200" fmla="*/ 221456 h 702469"/>
              <a:gd name="connsiteX201" fmla="*/ 461963 w 2478882"/>
              <a:gd name="connsiteY201" fmla="*/ 221456 h 702469"/>
              <a:gd name="connsiteX202" fmla="*/ 433388 w 2478882"/>
              <a:gd name="connsiteY202" fmla="*/ 230981 h 702469"/>
              <a:gd name="connsiteX203" fmla="*/ 419100 w 2478882"/>
              <a:gd name="connsiteY203" fmla="*/ 254794 h 702469"/>
              <a:gd name="connsiteX204" fmla="*/ 426244 w 2478882"/>
              <a:gd name="connsiteY204" fmla="*/ 261938 h 702469"/>
              <a:gd name="connsiteX205" fmla="*/ 466725 w 2478882"/>
              <a:gd name="connsiteY205" fmla="*/ 240506 h 702469"/>
              <a:gd name="connsiteX206" fmla="*/ 488157 w 2478882"/>
              <a:gd name="connsiteY206" fmla="*/ 245269 h 702469"/>
              <a:gd name="connsiteX207" fmla="*/ 519113 w 2478882"/>
              <a:gd name="connsiteY207" fmla="*/ 233363 h 702469"/>
              <a:gd name="connsiteX208" fmla="*/ 552450 w 2478882"/>
              <a:gd name="connsiteY208" fmla="*/ 259556 h 702469"/>
              <a:gd name="connsiteX209" fmla="*/ 561975 w 2478882"/>
              <a:gd name="connsiteY209" fmla="*/ 285750 h 702469"/>
              <a:gd name="connsiteX210" fmla="*/ 590550 w 2478882"/>
              <a:gd name="connsiteY210" fmla="*/ 278606 h 702469"/>
              <a:gd name="connsiteX211" fmla="*/ 607219 w 2478882"/>
              <a:gd name="connsiteY211" fmla="*/ 300038 h 702469"/>
              <a:gd name="connsiteX212" fmla="*/ 645319 w 2478882"/>
              <a:gd name="connsiteY212" fmla="*/ 304800 h 702469"/>
              <a:gd name="connsiteX213" fmla="*/ 704850 w 2478882"/>
              <a:gd name="connsiteY213" fmla="*/ 314325 h 702469"/>
              <a:gd name="connsiteX214" fmla="*/ 745332 w 2478882"/>
              <a:gd name="connsiteY214" fmla="*/ 321469 h 702469"/>
              <a:gd name="connsiteX215" fmla="*/ 745332 w 2478882"/>
              <a:gd name="connsiteY215" fmla="*/ 321469 h 702469"/>
              <a:gd name="connsiteX216" fmla="*/ 764382 w 2478882"/>
              <a:gd name="connsiteY216" fmla="*/ 290513 h 702469"/>
              <a:gd name="connsiteX217" fmla="*/ 790575 w 2478882"/>
              <a:gd name="connsiteY217" fmla="*/ 290513 h 702469"/>
              <a:gd name="connsiteX218" fmla="*/ 828675 w 2478882"/>
              <a:gd name="connsiteY218" fmla="*/ 290513 h 702469"/>
              <a:gd name="connsiteX219" fmla="*/ 821532 w 2478882"/>
              <a:gd name="connsiteY219" fmla="*/ 304800 h 702469"/>
              <a:gd name="connsiteX220" fmla="*/ 812007 w 2478882"/>
              <a:gd name="connsiteY220" fmla="*/ 319088 h 702469"/>
              <a:gd name="connsiteX221" fmla="*/ 823913 w 2478882"/>
              <a:gd name="connsiteY221" fmla="*/ 328613 h 702469"/>
              <a:gd name="connsiteX222" fmla="*/ 800100 w 2478882"/>
              <a:gd name="connsiteY222" fmla="*/ 347663 h 702469"/>
              <a:gd name="connsiteX223" fmla="*/ 797719 w 2478882"/>
              <a:gd name="connsiteY223" fmla="*/ 369094 h 702469"/>
              <a:gd name="connsiteX224" fmla="*/ 790575 w 2478882"/>
              <a:gd name="connsiteY224" fmla="*/ 381000 h 702469"/>
              <a:gd name="connsiteX225" fmla="*/ 764382 w 2478882"/>
              <a:gd name="connsiteY225" fmla="*/ 385763 h 702469"/>
              <a:gd name="connsiteX226" fmla="*/ 771525 w 2478882"/>
              <a:gd name="connsiteY226" fmla="*/ 409575 h 702469"/>
              <a:gd name="connsiteX227" fmla="*/ 740569 w 2478882"/>
              <a:gd name="connsiteY227" fmla="*/ 414338 h 702469"/>
              <a:gd name="connsiteX228" fmla="*/ 726282 w 2478882"/>
              <a:gd name="connsiteY228" fmla="*/ 397669 h 702469"/>
              <a:gd name="connsiteX229" fmla="*/ 695325 w 2478882"/>
              <a:gd name="connsiteY229" fmla="*/ 400050 h 702469"/>
              <a:gd name="connsiteX230" fmla="*/ 669132 w 2478882"/>
              <a:gd name="connsiteY230" fmla="*/ 407194 h 702469"/>
              <a:gd name="connsiteX231" fmla="*/ 642938 w 2478882"/>
              <a:gd name="connsiteY231" fmla="*/ 404813 h 702469"/>
              <a:gd name="connsiteX232" fmla="*/ 621507 w 2478882"/>
              <a:gd name="connsiteY232" fmla="*/ 402431 h 702469"/>
              <a:gd name="connsiteX233" fmla="*/ 621507 w 2478882"/>
              <a:gd name="connsiteY233" fmla="*/ 388144 h 702469"/>
              <a:gd name="connsiteX234" fmla="*/ 600075 w 2478882"/>
              <a:gd name="connsiteY234" fmla="*/ 390525 h 702469"/>
              <a:gd name="connsiteX235" fmla="*/ 578644 w 2478882"/>
              <a:gd name="connsiteY235" fmla="*/ 395288 h 702469"/>
              <a:gd name="connsiteX236" fmla="*/ 571500 w 2478882"/>
              <a:gd name="connsiteY236" fmla="*/ 385763 h 702469"/>
              <a:gd name="connsiteX237" fmla="*/ 571500 w 2478882"/>
              <a:gd name="connsiteY237" fmla="*/ 373856 h 702469"/>
              <a:gd name="connsiteX238" fmla="*/ 571500 w 2478882"/>
              <a:gd name="connsiteY238" fmla="*/ 373856 h 702469"/>
              <a:gd name="connsiteX239" fmla="*/ 626269 w 2478882"/>
              <a:gd name="connsiteY239" fmla="*/ 359569 h 702469"/>
              <a:gd name="connsiteX240" fmla="*/ 647700 w 2478882"/>
              <a:gd name="connsiteY240" fmla="*/ 342900 h 702469"/>
              <a:gd name="connsiteX241" fmla="*/ 647700 w 2478882"/>
              <a:gd name="connsiteY241" fmla="*/ 342900 h 702469"/>
              <a:gd name="connsiteX242" fmla="*/ 647700 w 2478882"/>
              <a:gd name="connsiteY242" fmla="*/ 342900 h 702469"/>
              <a:gd name="connsiteX243" fmla="*/ 597694 w 2478882"/>
              <a:gd name="connsiteY243" fmla="*/ 342900 h 702469"/>
              <a:gd name="connsiteX244" fmla="*/ 581025 w 2478882"/>
              <a:gd name="connsiteY244" fmla="*/ 345281 h 702469"/>
              <a:gd name="connsiteX245" fmla="*/ 578644 w 2478882"/>
              <a:gd name="connsiteY245" fmla="*/ 323850 h 702469"/>
              <a:gd name="connsiteX246" fmla="*/ 550069 w 2478882"/>
              <a:gd name="connsiteY246" fmla="*/ 321469 h 702469"/>
              <a:gd name="connsiteX247" fmla="*/ 559594 w 2478882"/>
              <a:gd name="connsiteY247" fmla="*/ 342900 h 702469"/>
              <a:gd name="connsiteX248" fmla="*/ 545307 w 2478882"/>
              <a:gd name="connsiteY248" fmla="*/ 347663 h 702469"/>
              <a:gd name="connsiteX249" fmla="*/ 511969 w 2478882"/>
              <a:gd name="connsiteY249" fmla="*/ 342900 h 702469"/>
              <a:gd name="connsiteX250" fmla="*/ 492919 w 2478882"/>
              <a:gd name="connsiteY250" fmla="*/ 345281 h 702469"/>
              <a:gd name="connsiteX251" fmla="*/ 507207 w 2478882"/>
              <a:gd name="connsiteY251" fmla="*/ 361950 h 702469"/>
              <a:gd name="connsiteX252" fmla="*/ 516732 w 2478882"/>
              <a:gd name="connsiteY252" fmla="*/ 373856 h 702469"/>
              <a:gd name="connsiteX253" fmla="*/ 507207 w 2478882"/>
              <a:gd name="connsiteY253" fmla="*/ 383381 h 702469"/>
              <a:gd name="connsiteX254" fmla="*/ 507207 w 2478882"/>
              <a:gd name="connsiteY254" fmla="*/ 383381 h 702469"/>
              <a:gd name="connsiteX255" fmla="*/ 497682 w 2478882"/>
              <a:gd name="connsiteY255" fmla="*/ 409575 h 702469"/>
              <a:gd name="connsiteX256" fmla="*/ 469107 w 2478882"/>
              <a:gd name="connsiteY256" fmla="*/ 431006 h 702469"/>
              <a:gd name="connsiteX257" fmla="*/ 454819 w 2478882"/>
              <a:gd name="connsiteY257" fmla="*/ 426244 h 702469"/>
              <a:gd name="connsiteX258" fmla="*/ 438150 w 2478882"/>
              <a:gd name="connsiteY258" fmla="*/ 440531 h 702469"/>
              <a:gd name="connsiteX259" fmla="*/ 431007 w 2478882"/>
              <a:gd name="connsiteY259" fmla="*/ 438150 h 702469"/>
              <a:gd name="connsiteX260" fmla="*/ 433388 w 2478882"/>
              <a:gd name="connsiteY260" fmla="*/ 414338 h 702469"/>
              <a:gd name="connsiteX261" fmla="*/ 435769 w 2478882"/>
              <a:gd name="connsiteY261" fmla="*/ 390525 h 702469"/>
              <a:gd name="connsiteX262" fmla="*/ 426244 w 2478882"/>
              <a:gd name="connsiteY262" fmla="*/ 385763 h 702469"/>
              <a:gd name="connsiteX263" fmla="*/ 423863 w 2478882"/>
              <a:gd name="connsiteY263" fmla="*/ 402431 h 702469"/>
              <a:gd name="connsiteX264" fmla="*/ 416719 w 2478882"/>
              <a:gd name="connsiteY264" fmla="*/ 416719 h 702469"/>
              <a:gd name="connsiteX265" fmla="*/ 392907 w 2478882"/>
              <a:gd name="connsiteY265" fmla="*/ 407194 h 702469"/>
              <a:gd name="connsiteX266" fmla="*/ 383382 w 2478882"/>
              <a:gd name="connsiteY266" fmla="*/ 404813 h 702469"/>
              <a:gd name="connsiteX267" fmla="*/ 383382 w 2478882"/>
              <a:gd name="connsiteY267" fmla="*/ 423863 h 702469"/>
              <a:gd name="connsiteX268" fmla="*/ 404813 w 2478882"/>
              <a:gd name="connsiteY268" fmla="*/ 442913 h 702469"/>
              <a:gd name="connsiteX269" fmla="*/ 376238 w 2478882"/>
              <a:gd name="connsiteY269" fmla="*/ 445294 h 702469"/>
              <a:gd name="connsiteX270" fmla="*/ 371475 w 2478882"/>
              <a:gd name="connsiteY270" fmla="*/ 454819 h 702469"/>
              <a:gd name="connsiteX271" fmla="*/ 342900 w 2478882"/>
              <a:gd name="connsiteY271" fmla="*/ 445294 h 702469"/>
              <a:gd name="connsiteX272" fmla="*/ 342900 w 2478882"/>
              <a:gd name="connsiteY272" fmla="*/ 464344 h 702469"/>
              <a:gd name="connsiteX273" fmla="*/ 333375 w 2478882"/>
              <a:gd name="connsiteY273" fmla="*/ 476250 h 702469"/>
              <a:gd name="connsiteX274" fmla="*/ 323850 w 2478882"/>
              <a:gd name="connsiteY274" fmla="*/ 476250 h 702469"/>
              <a:gd name="connsiteX275" fmla="*/ 316707 w 2478882"/>
              <a:gd name="connsiteY275" fmla="*/ 442913 h 702469"/>
              <a:gd name="connsiteX276" fmla="*/ 290513 w 2478882"/>
              <a:gd name="connsiteY276" fmla="*/ 428625 h 702469"/>
              <a:gd name="connsiteX277" fmla="*/ 271463 w 2478882"/>
              <a:gd name="connsiteY277" fmla="*/ 416719 h 702469"/>
              <a:gd name="connsiteX278" fmla="*/ 278607 w 2478882"/>
              <a:gd name="connsiteY278" fmla="*/ 366713 h 702469"/>
              <a:gd name="connsiteX279" fmla="*/ 285750 w 2478882"/>
              <a:gd name="connsiteY279" fmla="*/ 333375 h 702469"/>
              <a:gd name="connsiteX280" fmla="*/ 328613 w 2478882"/>
              <a:gd name="connsiteY280" fmla="*/ 309563 h 702469"/>
              <a:gd name="connsiteX281" fmla="*/ 338138 w 2478882"/>
              <a:gd name="connsiteY281" fmla="*/ 292894 h 702469"/>
              <a:gd name="connsiteX282" fmla="*/ 350044 w 2478882"/>
              <a:gd name="connsiteY282" fmla="*/ 266700 h 702469"/>
              <a:gd name="connsiteX283" fmla="*/ 350044 w 2478882"/>
              <a:gd name="connsiteY283" fmla="*/ 266700 h 702469"/>
              <a:gd name="connsiteX284" fmla="*/ 321469 w 2478882"/>
              <a:gd name="connsiteY284" fmla="*/ 273844 h 702469"/>
              <a:gd name="connsiteX285" fmla="*/ 314325 w 2478882"/>
              <a:gd name="connsiteY285" fmla="*/ 250031 h 702469"/>
              <a:gd name="connsiteX286" fmla="*/ 311944 w 2478882"/>
              <a:gd name="connsiteY286" fmla="*/ 271463 h 702469"/>
              <a:gd name="connsiteX287" fmla="*/ 300038 w 2478882"/>
              <a:gd name="connsiteY287" fmla="*/ 304800 h 702469"/>
              <a:gd name="connsiteX288" fmla="*/ 288132 w 2478882"/>
              <a:gd name="connsiteY288" fmla="*/ 297656 h 702469"/>
              <a:gd name="connsiteX289" fmla="*/ 288132 w 2478882"/>
              <a:gd name="connsiteY289" fmla="*/ 273844 h 702469"/>
              <a:gd name="connsiteX290" fmla="*/ 288132 w 2478882"/>
              <a:gd name="connsiteY290" fmla="*/ 261938 h 702469"/>
              <a:gd name="connsiteX291" fmla="*/ 278607 w 2478882"/>
              <a:gd name="connsiteY291" fmla="*/ 250031 h 702469"/>
              <a:gd name="connsiteX292" fmla="*/ 269082 w 2478882"/>
              <a:gd name="connsiteY292" fmla="*/ 257175 h 702469"/>
              <a:gd name="connsiteX293" fmla="*/ 264319 w 2478882"/>
              <a:gd name="connsiteY293" fmla="*/ 292894 h 702469"/>
              <a:gd name="connsiteX294" fmla="*/ 280988 w 2478882"/>
              <a:gd name="connsiteY294" fmla="*/ 311944 h 702469"/>
              <a:gd name="connsiteX295" fmla="*/ 276225 w 2478882"/>
              <a:gd name="connsiteY295" fmla="*/ 330994 h 702469"/>
              <a:gd name="connsiteX296" fmla="*/ 264319 w 2478882"/>
              <a:gd name="connsiteY296" fmla="*/ 361950 h 702469"/>
              <a:gd name="connsiteX297" fmla="*/ 250032 w 2478882"/>
              <a:gd name="connsiteY297" fmla="*/ 385763 h 702469"/>
              <a:gd name="connsiteX298" fmla="*/ 207169 w 2478882"/>
              <a:gd name="connsiteY298" fmla="*/ 373856 h 702469"/>
              <a:gd name="connsiteX299" fmla="*/ 200025 w 2478882"/>
              <a:gd name="connsiteY299" fmla="*/ 342900 h 702469"/>
              <a:gd name="connsiteX300" fmla="*/ 157163 w 2478882"/>
              <a:gd name="connsiteY300" fmla="*/ 316706 h 702469"/>
              <a:gd name="connsiteX301" fmla="*/ 104775 w 2478882"/>
              <a:gd name="connsiteY301" fmla="*/ 295275 h 702469"/>
              <a:gd name="connsiteX302" fmla="*/ 61913 w 2478882"/>
              <a:gd name="connsiteY302" fmla="*/ 257175 h 702469"/>
              <a:gd name="connsiteX303" fmla="*/ 35719 w 2478882"/>
              <a:gd name="connsiteY303" fmla="*/ 219075 h 702469"/>
              <a:gd name="connsiteX304" fmla="*/ 11907 w 2478882"/>
              <a:gd name="connsiteY304" fmla="*/ 159544 h 702469"/>
              <a:gd name="connsiteX305" fmla="*/ 0 w 2478882"/>
              <a:gd name="connsiteY305" fmla="*/ 90488 h 702469"/>
              <a:gd name="connsiteX306" fmla="*/ 2382 w 2478882"/>
              <a:gd name="connsiteY306" fmla="*/ 30956 h 702469"/>
              <a:gd name="connsiteX307" fmla="*/ 2382 w 2478882"/>
              <a:gd name="connsiteY307" fmla="*/ 0 h 702469"/>
              <a:gd name="connsiteX308" fmla="*/ 2216944 w 2478882"/>
              <a:gd name="connsiteY308" fmla="*/ 0 h 702469"/>
              <a:gd name="connsiteX0" fmla="*/ 2052638 w 2478882"/>
              <a:gd name="connsiteY0" fmla="*/ 0 h 1347788"/>
              <a:gd name="connsiteX1" fmla="*/ 2238375 w 2478882"/>
              <a:gd name="connsiteY1" fmla="*/ 719138 h 1347788"/>
              <a:gd name="connsiteX2" fmla="*/ 2266950 w 2478882"/>
              <a:gd name="connsiteY2" fmla="*/ 764382 h 1347788"/>
              <a:gd name="connsiteX3" fmla="*/ 2288382 w 2478882"/>
              <a:gd name="connsiteY3" fmla="*/ 821532 h 1347788"/>
              <a:gd name="connsiteX4" fmla="*/ 2297907 w 2478882"/>
              <a:gd name="connsiteY4" fmla="*/ 871538 h 1347788"/>
              <a:gd name="connsiteX5" fmla="*/ 2340769 w 2478882"/>
              <a:gd name="connsiteY5" fmla="*/ 909638 h 1347788"/>
              <a:gd name="connsiteX6" fmla="*/ 2343150 w 2478882"/>
              <a:gd name="connsiteY6" fmla="*/ 950119 h 1347788"/>
              <a:gd name="connsiteX7" fmla="*/ 2347913 w 2478882"/>
              <a:gd name="connsiteY7" fmla="*/ 964407 h 1347788"/>
              <a:gd name="connsiteX8" fmla="*/ 2364582 w 2478882"/>
              <a:gd name="connsiteY8" fmla="*/ 978694 h 1347788"/>
              <a:gd name="connsiteX9" fmla="*/ 2359819 w 2478882"/>
              <a:gd name="connsiteY9" fmla="*/ 995363 h 1347788"/>
              <a:gd name="connsiteX10" fmla="*/ 2393157 w 2478882"/>
              <a:gd name="connsiteY10" fmla="*/ 1019175 h 1347788"/>
              <a:gd name="connsiteX11" fmla="*/ 2409825 w 2478882"/>
              <a:gd name="connsiteY11" fmla="*/ 1059657 h 1347788"/>
              <a:gd name="connsiteX12" fmla="*/ 2390775 w 2478882"/>
              <a:gd name="connsiteY12" fmla="*/ 1069182 h 1347788"/>
              <a:gd name="connsiteX13" fmla="*/ 2376488 w 2478882"/>
              <a:gd name="connsiteY13" fmla="*/ 1047750 h 1347788"/>
              <a:gd name="connsiteX14" fmla="*/ 2364582 w 2478882"/>
              <a:gd name="connsiteY14" fmla="*/ 1035844 h 1347788"/>
              <a:gd name="connsiteX15" fmla="*/ 2355057 w 2478882"/>
              <a:gd name="connsiteY15" fmla="*/ 1035844 h 1347788"/>
              <a:gd name="connsiteX16" fmla="*/ 2352675 w 2478882"/>
              <a:gd name="connsiteY16" fmla="*/ 1057275 h 1347788"/>
              <a:gd name="connsiteX17" fmla="*/ 2371725 w 2478882"/>
              <a:gd name="connsiteY17" fmla="*/ 1090613 h 1347788"/>
              <a:gd name="connsiteX18" fmla="*/ 2386013 w 2478882"/>
              <a:gd name="connsiteY18" fmla="*/ 1104900 h 1347788"/>
              <a:gd name="connsiteX19" fmla="*/ 2400300 w 2478882"/>
              <a:gd name="connsiteY19" fmla="*/ 1085850 h 1347788"/>
              <a:gd name="connsiteX20" fmla="*/ 2414588 w 2478882"/>
              <a:gd name="connsiteY20" fmla="*/ 1090613 h 1347788"/>
              <a:gd name="connsiteX21" fmla="*/ 2421732 w 2478882"/>
              <a:gd name="connsiteY21" fmla="*/ 1116807 h 1347788"/>
              <a:gd name="connsiteX22" fmla="*/ 2424113 w 2478882"/>
              <a:gd name="connsiteY22" fmla="*/ 1128713 h 1347788"/>
              <a:gd name="connsiteX23" fmla="*/ 2400300 w 2478882"/>
              <a:gd name="connsiteY23" fmla="*/ 1131094 h 1347788"/>
              <a:gd name="connsiteX24" fmla="*/ 2414588 w 2478882"/>
              <a:gd name="connsiteY24" fmla="*/ 1152525 h 1347788"/>
              <a:gd name="connsiteX25" fmla="*/ 2443163 w 2478882"/>
              <a:gd name="connsiteY25" fmla="*/ 1159669 h 1347788"/>
              <a:gd name="connsiteX26" fmla="*/ 2462213 w 2478882"/>
              <a:gd name="connsiteY26" fmla="*/ 1190625 h 1347788"/>
              <a:gd name="connsiteX27" fmla="*/ 2455069 w 2478882"/>
              <a:gd name="connsiteY27" fmla="*/ 1235869 h 1347788"/>
              <a:gd name="connsiteX28" fmla="*/ 2459832 w 2478882"/>
              <a:gd name="connsiteY28" fmla="*/ 1290638 h 1347788"/>
              <a:gd name="connsiteX29" fmla="*/ 2478882 w 2478882"/>
              <a:gd name="connsiteY29" fmla="*/ 1347788 h 1347788"/>
              <a:gd name="connsiteX30" fmla="*/ 2457450 w 2478882"/>
              <a:gd name="connsiteY30" fmla="*/ 1347788 h 1347788"/>
              <a:gd name="connsiteX31" fmla="*/ 2428875 w 2478882"/>
              <a:gd name="connsiteY31" fmla="*/ 1335882 h 1347788"/>
              <a:gd name="connsiteX32" fmla="*/ 2412207 w 2478882"/>
              <a:gd name="connsiteY32" fmla="*/ 1335882 h 1347788"/>
              <a:gd name="connsiteX33" fmla="*/ 2395538 w 2478882"/>
              <a:gd name="connsiteY33" fmla="*/ 1326357 h 1347788"/>
              <a:gd name="connsiteX34" fmla="*/ 2378869 w 2478882"/>
              <a:gd name="connsiteY34" fmla="*/ 1316832 h 1347788"/>
              <a:gd name="connsiteX35" fmla="*/ 2383632 w 2478882"/>
              <a:gd name="connsiteY35" fmla="*/ 1269207 h 1347788"/>
              <a:gd name="connsiteX36" fmla="*/ 2336007 w 2478882"/>
              <a:gd name="connsiteY36" fmla="*/ 1245394 h 1347788"/>
              <a:gd name="connsiteX37" fmla="*/ 2297907 w 2478882"/>
              <a:gd name="connsiteY37" fmla="*/ 1233488 h 1347788"/>
              <a:gd name="connsiteX38" fmla="*/ 2238375 w 2478882"/>
              <a:gd name="connsiteY38" fmla="*/ 1214438 h 1347788"/>
              <a:gd name="connsiteX39" fmla="*/ 2185988 w 2478882"/>
              <a:gd name="connsiteY39" fmla="*/ 1212057 h 1347788"/>
              <a:gd name="connsiteX40" fmla="*/ 2164557 w 2478882"/>
              <a:gd name="connsiteY40" fmla="*/ 1207294 h 1347788"/>
              <a:gd name="connsiteX41" fmla="*/ 2193132 w 2478882"/>
              <a:gd name="connsiteY41" fmla="*/ 1188244 h 1347788"/>
              <a:gd name="connsiteX42" fmla="*/ 2178844 w 2478882"/>
              <a:gd name="connsiteY42" fmla="*/ 1185863 h 1347788"/>
              <a:gd name="connsiteX43" fmla="*/ 2183607 w 2478882"/>
              <a:gd name="connsiteY43" fmla="*/ 1169194 h 1347788"/>
              <a:gd name="connsiteX44" fmla="*/ 2205038 w 2478882"/>
              <a:gd name="connsiteY44" fmla="*/ 1145382 h 1347788"/>
              <a:gd name="connsiteX45" fmla="*/ 2197894 w 2478882"/>
              <a:gd name="connsiteY45" fmla="*/ 1140619 h 1347788"/>
              <a:gd name="connsiteX46" fmla="*/ 2166938 w 2478882"/>
              <a:gd name="connsiteY46" fmla="*/ 1164432 h 1347788"/>
              <a:gd name="connsiteX47" fmla="*/ 2155032 w 2478882"/>
              <a:gd name="connsiteY47" fmla="*/ 1164432 h 1347788"/>
              <a:gd name="connsiteX48" fmla="*/ 2147888 w 2478882"/>
              <a:gd name="connsiteY48" fmla="*/ 1152525 h 1347788"/>
              <a:gd name="connsiteX49" fmla="*/ 2138363 w 2478882"/>
              <a:gd name="connsiteY49" fmla="*/ 1147763 h 1347788"/>
              <a:gd name="connsiteX50" fmla="*/ 2119313 w 2478882"/>
              <a:gd name="connsiteY50" fmla="*/ 1152525 h 1347788"/>
              <a:gd name="connsiteX51" fmla="*/ 2126457 w 2478882"/>
              <a:gd name="connsiteY51" fmla="*/ 1173957 h 1347788"/>
              <a:gd name="connsiteX52" fmla="*/ 2102644 w 2478882"/>
              <a:gd name="connsiteY52" fmla="*/ 1176338 h 1347788"/>
              <a:gd name="connsiteX53" fmla="*/ 2088357 w 2478882"/>
              <a:gd name="connsiteY53" fmla="*/ 1169194 h 1347788"/>
              <a:gd name="connsiteX54" fmla="*/ 2078832 w 2478882"/>
              <a:gd name="connsiteY54" fmla="*/ 1154907 h 1347788"/>
              <a:gd name="connsiteX55" fmla="*/ 2066925 w 2478882"/>
              <a:gd name="connsiteY55" fmla="*/ 1162050 h 1347788"/>
              <a:gd name="connsiteX56" fmla="*/ 2040732 w 2478882"/>
              <a:gd name="connsiteY56" fmla="*/ 1164432 h 1347788"/>
              <a:gd name="connsiteX57" fmla="*/ 1971675 w 2478882"/>
              <a:gd name="connsiteY57" fmla="*/ 1154907 h 1347788"/>
              <a:gd name="connsiteX58" fmla="*/ 1935957 w 2478882"/>
              <a:gd name="connsiteY58" fmla="*/ 1138238 h 1347788"/>
              <a:gd name="connsiteX59" fmla="*/ 1921669 w 2478882"/>
              <a:gd name="connsiteY59" fmla="*/ 1104900 h 1347788"/>
              <a:gd name="connsiteX60" fmla="*/ 1921669 w 2478882"/>
              <a:gd name="connsiteY60" fmla="*/ 1083469 h 1347788"/>
              <a:gd name="connsiteX61" fmla="*/ 1893094 w 2478882"/>
              <a:gd name="connsiteY61" fmla="*/ 1057275 h 1347788"/>
              <a:gd name="connsiteX62" fmla="*/ 1869282 w 2478882"/>
              <a:gd name="connsiteY62" fmla="*/ 1042988 h 1347788"/>
              <a:gd name="connsiteX63" fmla="*/ 1850232 w 2478882"/>
              <a:gd name="connsiteY63" fmla="*/ 1028700 h 1347788"/>
              <a:gd name="connsiteX64" fmla="*/ 1843088 w 2478882"/>
              <a:gd name="connsiteY64" fmla="*/ 1016794 h 1347788"/>
              <a:gd name="connsiteX65" fmla="*/ 1804988 w 2478882"/>
              <a:gd name="connsiteY65" fmla="*/ 1012032 h 1347788"/>
              <a:gd name="connsiteX66" fmla="*/ 1769269 w 2478882"/>
              <a:gd name="connsiteY66" fmla="*/ 1007269 h 1347788"/>
              <a:gd name="connsiteX67" fmla="*/ 1750219 w 2478882"/>
              <a:gd name="connsiteY67" fmla="*/ 981075 h 1347788"/>
              <a:gd name="connsiteX68" fmla="*/ 1709738 w 2478882"/>
              <a:gd name="connsiteY68" fmla="*/ 962025 h 1347788"/>
              <a:gd name="connsiteX69" fmla="*/ 1678782 w 2478882"/>
              <a:gd name="connsiteY69" fmla="*/ 947738 h 1347788"/>
              <a:gd name="connsiteX70" fmla="*/ 1659732 w 2478882"/>
              <a:gd name="connsiteY70" fmla="*/ 945357 h 1347788"/>
              <a:gd name="connsiteX71" fmla="*/ 1659732 w 2478882"/>
              <a:gd name="connsiteY71" fmla="*/ 921544 h 1347788"/>
              <a:gd name="connsiteX72" fmla="*/ 1640682 w 2478882"/>
              <a:gd name="connsiteY72" fmla="*/ 928688 h 1347788"/>
              <a:gd name="connsiteX73" fmla="*/ 1640682 w 2478882"/>
              <a:gd name="connsiteY73" fmla="*/ 928688 h 1347788"/>
              <a:gd name="connsiteX74" fmla="*/ 1619250 w 2478882"/>
              <a:gd name="connsiteY74" fmla="*/ 892969 h 1347788"/>
              <a:gd name="connsiteX75" fmla="*/ 1595438 w 2478882"/>
              <a:gd name="connsiteY75" fmla="*/ 871538 h 1347788"/>
              <a:gd name="connsiteX76" fmla="*/ 1581150 w 2478882"/>
              <a:gd name="connsiteY76" fmla="*/ 864394 h 1347788"/>
              <a:gd name="connsiteX77" fmla="*/ 1581150 w 2478882"/>
              <a:gd name="connsiteY77" fmla="*/ 845344 h 1347788"/>
              <a:gd name="connsiteX78" fmla="*/ 1602582 w 2478882"/>
              <a:gd name="connsiteY78" fmla="*/ 835819 h 1347788"/>
              <a:gd name="connsiteX79" fmla="*/ 1633538 w 2478882"/>
              <a:gd name="connsiteY79" fmla="*/ 842963 h 1347788"/>
              <a:gd name="connsiteX80" fmla="*/ 1657350 w 2478882"/>
              <a:gd name="connsiteY80" fmla="*/ 828675 h 1347788"/>
              <a:gd name="connsiteX81" fmla="*/ 1669257 w 2478882"/>
              <a:gd name="connsiteY81" fmla="*/ 816769 h 1347788"/>
              <a:gd name="connsiteX82" fmla="*/ 1688307 w 2478882"/>
              <a:gd name="connsiteY82" fmla="*/ 804863 h 1347788"/>
              <a:gd name="connsiteX83" fmla="*/ 1650207 w 2478882"/>
              <a:gd name="connsiteY83" fmla="*/ 771525 h 1347788"/>
              <a:gd name="connsiteX84" fmla="*/ 1624013 w 2478882"/>
              <a:gd name="connsiteY84" fmla="*/ 778669 h 1347788"/>
              <a:gd name="connsiteX85" fmla="*/ 1626393 w 2478882"/>
              <a:gd name="connsiteY85" fmla="*/ 795338 h 1347788"/>
              <a:gd name="connsiteX86" fmla="*/ 1607344 w 2478882"/>
              <a:gd name="connsiteY86" fmla="*/ 802481 h 1347788"/>
              <a:gd name="connsiteX87" fmla="*/ 1581151 w 2478882"/>
              <a:gd name="connsiteY87" fmla="*/ 809625 h 1347788"/>
              <a:gd name="connsiteX88" fmla="*/ 1559719 w 2478882"/>
              <a:gd name="connsiteY88" fmla="*/ 819150 h 1347788"/>
              <a:gd name="connsiteX89" fmla="*/ 1552575 w 2478882"/>
              <a:gd name="connsiteY89" fmla="*/ 835819 h 1347788"/>
              <a:gd name="connsiteX90" fmla="*/ 1531144 w 2478882"/>
              <a:gd name="connsiteY90" fmla="*/ 835819 h 1347788"/>
              <a:gd name="connsiteX91" fmla="*/ 1516857 w 2478882"/>
              <a:gd name="connsiteY91" fmla="*/ 845344 h 1347788"/>
              <a:gd name="connsiteX92" fmla="*/ 1485900 w 2478882"/>
              <a:gd name="connsiteY92" fmla="*/ 840582 h 1347788"/>
              <a:gd name="connsiteX93" fmla="*/ 1438275 w 2478882"/>
              <a:gd name="connsiteY93" fmla="*/ 835819 h 1347788"/>
              <a:gd name="connsiteX94" fmla="*/ 1416844 w 2478882"/>
              <a:gd name="connsiteY94" fmla="*/ 821532 h 1347788"/>
              <a:gd name="connsiteX95" fmla="*/ 1385888 w 2478882"/>
              <a:gd name="connsiteY95" fmla="*/ 823913 h 1347788"/>
              <a:gd name="connsiteX96" fmla="*/ 1359694 w 2478882"/>
              <a:gd name="connsiteY96" fmla="*/ 833438 h 1347788"/>
              <a:gd name="connsiteX97" fmla="*/ 1343025 w 2478882"/>
              <a:gd name="connsiteY97" fmla="*/ 828675 h 1347788"/>
              <a:gd name="connsiteX98" fmla="*/ 1323975 w 2478882"/>
              <a:gd name="connsiteY98" fmla="*/ 800100 h 1347788"/>
              <a:gd name="connsiteX99" fmla="*/ 1323975 w 2478882"/>
              <a:gd name="connsiteY99" fmla="*/ 788194 h 1347788"/>
              <a:gd name="connsiteX100" fmla="*/ 1314450 w 2478882"/>
              <a:gd name="connsiteY100" fmla="*/ 812007 h 1347788"/>
              <a:gd name="connsiteX101" fmla="*/ 1319213 w 2478882"/>
              <a:gd name="connsiteY101" fmla="*/ 845344 h 1347788"/>
              <a:gd name="connsiteX102" fmla="*/ 1312069 w 2478882"/>
              <a:gd name="connsiteY102" fmla="*/ 864394 h 1347788"/>
              <a:gd name="connsiteX103" fmla="*/ 1283494 w 2478882"/>
              <a:gd name="connsiteY103" fmla="*/ 864394 h 1347788"/>
              <a:gd name="connsiteX104" fmla="*/ 1264444 w 2478882"/>
              <a:gd name="connsiteY104" fmla="*/ 850107 h 1347788"/>
              <a:gd name="connsiteX105" fmla="*/ 1243013 w 2478882"/>
              <a:gd name="connsiteY105" fmla="*/ 850107 h 1347788"/>
              <a:gd name="connsiteX106" fmla="*/ 1219200 w 2478882"/>
              <a:gd name="connsiteY106" fmla="*/ 840582 h 1347788"/>
              <a:gd name="connsiteX107" fmla="*/ 1212057 w 2478882"/>
              <a:gd name="connsiteY107" fmla="*/ 833438 h 1347788"/>
              <a:gd name="connsiteX108" fmla="*/ 1212057 w 2478882"/>
              <a:gd name="connsiteY108" fmla="*/ 809625 h 1347788"/>
              <a:gd name="connsiteX109" fmla="*/ 1214438 w 2478882"/>
              <a:gd name="connsiteY109" fmla="*/ 785813 h 1347788"/>
              <a:gd name="connsiteX110" fmla="*/ 1219200 w 2478882"/>
              <a:gd name="connsiteY110" fmla="*/ 762000 h 1347788"/>
              <a:gd name="connsiteX111" fmla="*/ 1235869 w 2478882"/>
              <a:gd name="connsiteY111" fmla="*/ 747713 h 1347788"/>
              <a:gd name="connsiteX112" fmla="*/ 1243013 w 2478882"/>
              <a:gd name="connsiteY112" fmla="*/ 740569 h 1347788"/>
              <a:gd name="connsiteX113" fmla="*/ 1233488 w 2478882"/>
              <a:gd name="connsiteY113" fmla="*/ 716757 h 1347788"/>
              <a:gd name="connsiteX114" fmla="*/ 1200150 w 2478882"/>
              <a:gd name="connsiteY114" fmla="*/ 688182 h 1347788"/>
              <a:gd name="connsiteX115" fmla="*/ 1176338 w 2478882"/>
              <a:gd name="connsiteY115" fmla="*/ 671513 h 1347788"/>
              <a:gd name="connsiteX116" fmla="*/ 1162050 w 2478882"/>
              <a:gd name="connsiteY116" fmla="*/ 652463 h 1347788"/>
              <a:gd name="connsiteX117" fmla="*/ 1162050 w 2478882"/>
              <a:gd name="connsiteY117" fmla="*/ 652463 h 1347788"/>
              <a:gd name="connsiteX118" fmla="*/ 1166813 w 2478882"/>
              <a:gd name="connsiteY118" fmla="*/ 690563 h 1347788"/>
              <a:gd name="connsiteX119" fmla="*/ 1169194 w 2478882"/>
              <a:gd name="connsiteY119" fmla="*/ 719138 h 1347788"/>
              <a:gd name="connsiteX120" fmla="*/ 1195388 w 2478882"/>
              <a:gd name="connsiteY120" fmla="*/ 731044 h 1347788"/>
              <a:gd name="connsiteX121" fmla="*/ 1204913 w 2478882"/>
              <a:gd name="connsiteY121" fmla="*/ 745332 h 1347788"/>
              <a:gd name="connsiteX122" fmla="*/ 1195388 w 2478882"/>
              <a:gd name="connsiteY122" fmla="*/ 771525 h 1347788"/>
              <a:gd name="connsiteX123" fmla="*/ 1197769 w 2478882"/>
              <a:gd name="connsiteY123" fmla="*/ 797719 h 1347788"/>
              <a:gd name="connsiteX124" fmla="*/ 1190625 w 2478882"/>
              <a:gd name="connsiteY124" fmla="*/ 819150 h 1347788"/>
              <a:gd name="connsiteX125" fmla="*/ 1195388 w 2478882"/>
              <a:gd name="connsiteY125" fmla="*/ 838200 h 1347788"/>
              <a:gd name="connsiteX126" fmla="*/ 1195388 w 2478882"/>
              <a:gd name="connsiteY126" fmla="*/ 838200 h 1347788"/>
              <a:gd name="connsiteX127" fmla="*/ 1166813 w 2478882"/>
              <a:gd name="connsiteY127" fmla="*/ 838200 h 1347788"/>
              <a:gd name="connsiteX128" fmla="*/ 1150144 w 2478882"/>
              <a:gd name="connsiteY128" fmla="*/ 838200 h 1347788"/>
              <a:gd name="connsiteX129" fmla="*/ 1131094 w 2478882"/>
              <a:gd name="connsiteY129" fmla="*/ 847725 h 1347788"/>
              <a:gd name="connsiteX130" fmla="*/ 1114425 w 2478882"/>
              <a:gd name="connsiteY130" fmla="*/ 838200 h 1347788"/>
              <a:gd name="connsiteX131" fmla="*/ 1088232 w 2478882"/>
              <a:gd name="connsiteY131" fmla="*/ 847725 h 1347788"/>
              <a:gd name="connsiteX132" fmla="*/ 1066800 w 2478882"/>
              <a:gd name="connsiteY132" fmla="*/ 854869 h 1347788"/>
              <a:gd name="connsiteX133" fmla="*/ 1059657 w 2478882"/>
              <a:gd name="connsiteY133" fmla="*/ 842963 h 1347788"/>
              <a:gd name="connsiteX134" fmla="*/ 1031082 w 2478882"/>
              <a:gd name="connsiteY134" fmla="*/ 852488 h 1347788"/>
              <a:gd name="connsiteX135" fmla="*/ 992982 w 2478882"/>
              <a:gd name="connsiteY135" fmla="*/ 823913 h 1347788"/>
              <a:gd name="connsiteX136" fmla="*/ 964407 w 2478882"/>
              <a:gd name="connsiteY136" fmla="*/ 826294 h 1347788"/>
              <a:gd name="connsiteX137" fmla="*/ 942975 w 2478882"/>
              <a:gd name="connsiteY137" fmla="*/ 835819 h 1347788"/>
              <a:gd name="connsiteX138" fmla="*/ 921544 w 2478882"/>
              <a:gd name="connsiteY138" fmla="*/ 852488 h 1347788"/>
              <a:gd name="connsiteX139" fmla="*/ 909638 w 2478882"/>
              <a:gd name="connsiteY139" fmla="*/ 833438 h 1347788"/>
              <a:gd name="connsiteX140" fmla="*/ 919163 w 2478882"/>
              <a:gd name="connsiteY140" fmla="*/ 807244 h 1347788"/>
              <a:gd name="connsiteX141" fmla="*/ 921544 w 2478882"/>
              <a:gd name="connsiteY141" fmla="*/ 797719 h 1347788"/>
              <a:gd name="connsiteX142" fmla="*/ 914400 w 2478882"/>
              <a:gd name="connsiteY142" fmla="*/ 778669 h 1347788"/>
              <a:gd name="connsiteX143" fmla="*/ 907257 w 2478882"/>
              <a:gd name="connsiteY143" fmla="*/ 771525 h 1347788"/>
              <a:gd name="connsiteX144" fmla="*/ 897732 w 2478882"/>
              <a:gd name="connsiteY144" fmla="*/ 800100 h 1347788"/>
              <a:gd name="connsiteX145" fmla="*/ 897732 w 2478882"/>
              <a:gd name="connsiteY145" fmla="*/ 823913 h 1347788"/>
              <a:gd name="connsiteX146" fmla="*/ 869157 w 2478882"/>
              <a:gd name="connsiteY146" fmla="*/ 828675 h 1347788"/>
              <a:gd name="connsiteX147" fmla="*/ 850107 w 2478882"/>
              <a:gd name="connsiteY147" fmla="*/ 833438 h 1347788"/>
              <a:gd name="connsiteX148" fmla="*/ 828675 w 2478882"/>
              <a:gd name="connsiteY148" fmla="*/ 804863 h 1347788"/>
              <a:gd name="connsiteX149" fmla="*/ 814388 w 2478882"/>
              <a:gd name="connsiteY149" fmla="*/ 783432 h 1347788"/>
              <a:gd name="connsiteX150" fmla="*/ 807244 w 2478882"/>
              <a:gd name="connsiteY150" fmla="*/ 759619 h 1347788"/>
              <a:gd name="connsiteX151" fmla="*/ 804863 w 2478882"/>
              <a:gd name="connsiteY151" fmla="*/ 733425 h 1347788"/>
              <a:gd name="connsiteX152" fmla="*/ 783432 w 2478882"/>
              <a:gd name="connsiteY152" fmla="*/ 692944 h 1347788"/>
              <a:gd name="connsiteX153" fmla="*/ 783432 w 2478882"/>
              <a:gd name="connsiteY153" fmla="*/ 719138 h 1347788"/>
              <a:gd name="connsiteX154" fmla="*/ 785813 w 2478882"/>
              <a:gd name="connsiteY154" fmla="*/ 757238 h 1347788"/>
              <a:gd name="connsiteX155" fmla="*/ 800100 w 2478882"/>
              <a:gd name="connsiteY155" fmla="*/ 792957 h 1347788"/>
              <a:gd name="connsiteX156" fmla="*/ 823913 w 2478882"/>
              <a:gd name="connsiteY156" fmla="*/ 833438 h 1347788"/>
              <a:gd name="connsiteX157" fmla="*/ 845344 w 2478882"/>
              <a:gd name="connsiteY157" fmla="*/ 854869 h 1347788"/>
              <a:gd name="connsiteX158" fmla="*/ 838200 w 2478882"/>
              <a:gd name="connsiteY158" fmla="*/ 873919 h 1347788"/>
              <a:gd name="connsiteX159" fmla="*/ 823913 w 2478882"/>
              <a:gd name="connsiteY159" fmla="*/ 902494 h 1347788"/>
              <a:gd name="connsiteX160" fmla="*/ 823913 w 2478882"/>
              <a:gd name="connsiteY160" fmla="*/ 902494 h 1347788"/>
              <a:gd name="connsiteX161" fmla="*/ 800100 w 2478882"/>
              <a:gd name="connsiteY161" fmla="*/ 902494 h 1347788"/>
              <a:gd name="connsiteX162" fmla="*/ 809625 w 2478882"/>
              <a:gd name="connsiteY162" fmla="*/ 869157 h 1347788"/>
              <a:gd name="connsiteX163" fmla="*/ 795338 w 2478882"/>
              <a:gd name="connsiteY163" fmla="*/ 885825 h 1347788"/>
              <a:gd name="connsiteX164" fmla="*/ 788194 w 2478882"/>
              <a:gd name="connsiteY164" fmla="*/ 862013 h 1347788"/>
              <a:gd name="connsiteX165" fmla="*/ 769144 w 2478882"/>
              <a:gd name="connsiteY165" fmla="*/ 864394 h 1347788"/>
              <a:gd name="connsiteX166" fmla="*/ 750094 w 2478882"/>
              <a:gd name="connsiteY166" fmla="*/ 862013 h 1347788"/>
              <a:gd name="connsiteX167" fmla="*/ 742950 w 2478882"/>
              <a:gd name="connsiteY167" fmla="*/ 852488 h 1347788"/>
              <a:gd name="connsiteX168" fmla="*/ 742950 w 2478882"/>
              <a:gd name="connsiteY168" fmla="*/ 852488 h 1347788"/>
              <a:gd name="connsiteX169" fmla="*/ 728663 w 2478882"/>
              <a:gd name="connsiteY169" fmla="*/ 850107 h 1347788"/>
              <a:gd name="connsiteX170" fmla="*/ 711994 w 2478882"/>
              <a:gd name="connsiteY170" fmla="*/ 850107 h 1347788"/>
              <a:gd name="connsiteX171" fmla="*/ 700088 w 2478882"/>
              <a:gd name="connsiteY171" fmla="*/ 866775 h 1347788"/>
              <a:gd name="connsiteX172" fmla="*/ 681038 w 2478882"/>
              <a:gd name="connsiteY172" fmla="*/ 866775 h 1347788"/>
              <a:gd name="connsiteX173" fmla="*/ 669132 w 2478882"/>
              <a:gd name="connsiteY173" fmla="*/ 852488 h 1347788"/>
              <a:gd name="connsiteX174" fmla="*/ 666750 w 2478882"/>
              <a:gd name="connsiteY174" fmla="*/ 852488 h 1347788"/>
              <a:gd name="connsiteX175" fmla="*/ 652463 w 2478882"/>
              <a:gd name="connsiteY175" fmla="*/ 866775 h 1347788"/>
              <a:gd name="connsiteX176" fmla="*/ 652463 w 2478882"/>
              <a:gd name="connsiteY176" fmla="*/ 881063 h 1347788"/>
              <a:gd name="connsiteX177" fmla="*/ 661988 w 2478882"/>
              <a:gd name="connsiteY177" fmla="*/ 890588 h 1347788"/>
              <a:gd name="connsiteX178" fmla="*/ 704850 w 2478882"/>
              <a:gd name="connsiteY178" fmla="*/ 890588 h 1347788"/>
              <a:gd name="connsiteX179" fmla="*/ 738188 w 2478882"/>
              <a:gd name="connsiteY179" fmla="*/ 890588 h 1347788"/>
              <a:gd name="connsiteX180" fmla="*/ 776288 w 2478882"/>
              <a:gd name="connsiteY180" fmla="*/ 888207 h 1347788"/>
              <a:gd name="connsiteX181" fmla="*/ 783432 w 2478882"/>
              <a:gd name="connsiteY181" fmla="*/ 900113 h 1347788"/>
              <a:gd name="connsiteX182" fmla="*/ 783432 w 2478882"/>
              <a:gd name="connsiteY182" fmla="*/ 900113 h 1347788"/>
              <a:gd name="connsiteX183" fmla="*/ 754857 w 2478882"/>
              <a:gd name="connsiteY183" fmla="*/ 914400 h 1347788"/>
              <a:gd name="connsiteX184" fmla="*/ 735807 w 2478882"/>
              <a:gd name="connsiteY184" fmla="*/ 931069 h 1347788"/>
              <a:gd name="connsiteX185" fmla="*/ 735807 w 2478882"/>
              <a:gd name="connsiteY185" fmla="*/ 931069 h 1347788"/>
              <a:gd name="connsiteX186" fmla="*/ 707232 w 2478882"/>
              <a:gd name="connsiteY186" fmla="*/ 919163 h 1347788"/>
              <a:gd name="connsiteX187" fmla="*/ 690563 w 2478882"/>
              <a:gd name="connsiteY187" fmla="*/ 909638 h 1347788"/>
              <a:gd name="connsiteX188" fmla="*/ 652463 w 2478882"/>
              <a:gd name="connsiteY188" fmla="*/ 909638 h 1347788"/>
              <a:gd name="connsiteX189" fmla="*/ 619125 w 2478882"/>
              <a:gd name="connsiteY189" fmla="*/ 914400 h 1347788"/>
              <a:gd name="connsiteX190" fmla="*/ 600075 w 2478882"/>
              <a:gd name="connsiteY190" fmla="*/ 897732 h 1347788"/>
              <a:gd name="connsiteX191" fmla="*/ 590550 w 2478882"/>
              <a:gd name="connsiteY191" fmla="*/ 859632 h 1347788"/>
              <a:gd name="connsiteX192" fmla="*/ 581025 w 2478882"/>
              <a:gd name="connsiteY192" fmla="*/ 845344 h 1347788"/>
              <a:gd name="connsiteX193" fmla="*/ 573882 w 2478882"/>
              <a:gd name="connsiteY193" fmla="*/ 828675 h 1347788"/>
              <a:gd name="connsiteX194" fmla="*/ 559594 w 2478882"/>
              <a:gd name="connsiteY194" fmla="*/ 835819 h 1347788"/>
              <a:gd name="connsiteX195" fmla="*/ 559594 w 2478882"/>
              <a:gd name="connsiteY195" fmla="*/ 859632 h 1347788"/>
              <a:gd name="connsiteX196" fmla="*/ 545307 w 2478882"/>
              <a:gd name="connsiteY196" fmla="*/ 845344 h 1347788"/>
              <a:gd name="connsiteX197" fmla="*/ 523875 w 2478882"/>
              <a:gd name="connsiteY197" fmla="*/ 838200 h 1347788"/>
              <a:gd name="connsiteX198" fmla="*/ 500063 w 2478882"/>
              <a:gd name="connsiteY198" fmla="*/ 840582 h 1347788"/>
              <a:gd name="connsiteX199" fmla="*/ 492919 w 2478882"/>
              <a:gd name="connsiteY199" fmla="*/ 862013 h 1347788"/>
              <a:gd name="connsiteX200" fmla="*/ 481013 w 2478882"/>
              <a:gd name="connsiteY200" fmla="*/ 866775 h 1347788"/>
              <a:gd name="connsiteX201" fmla="*/ 461963 w 2478882"/>
              <a:gd name="connsiteY201" fmla="*/ 866775 h 1347788"/>
              <a:gd name="connsiteX202" fmla="*/ 433388 w 2478882"/>
              <a:gd name="connsiteY202" fmla="*/ 876300 h 1347788"/>
              <a:gd name="connsiteX203" fmla="*/ 419100 w 2478882"/>
              <a:gd name="connsiteY203" fmla="*/ 900113 h 1347788"/>
              <a:gd name="connsiteX204" fmla="*/ 426244 w 2478882"/>
              <a:gd name="connsiteY204" fmla="*/ 907257 h 1347788"/>
              <a:gd name="connsiteX205" fmla="*/ 466725 w 2478882"/>
              <a:gd name="connsiteY205" fmla="*/ 885825 h 1347788"/>
              <a:gd name="connsiteX206" fmla="*/ 488157 w 2478882"/>
              <a:gd name="connsiteY206" fmla="*/ 890588 h 1347788"/>
              <a:gd name="connsiteX207" fmla="*/ 519113 w 2478882"/>
              <a:gd name="connsiteY207" fmla="*/ 878682 h 1347788"/>
              <a:gd name="connsiteX208" fmla="*/ 552450 w 2478882"/>
              <a:gd name="connsiteY208" fmla="*/ 904875 h 1347788"/>
              <a:gd name="connsiteX209" fmla="*/ 561975 w 2478882"/>
              <a:gd name="connsiteY209" fmla="*/ 931069 h 1347788"/>
              <a:gd name="connsiteX210" fmla="*/ 590550 w 2478882"/>
              <a:gd name="connsiteY210" fmla="*/ 923925 h 1347788"/>
              <a:gd name="connsiteX211" fmla="*/ 607219 w 2478882"/>
              <a:gd name="connsiteY211" fmla="*/ 945357 h 1347788"/>
              <a:gd name="connsiteX212" fmla="*/ 645319 w 2478882"/>
              <a:gd name="connsiteY212" fmla="*/ 950119 h 1347788"/>
              <a:gd name="connsiteX213" fmla="*/ 704850 w 2478882"/>
              <a:gd name="connsiteY213" fmla="*/ 959644 h 1347788"/>
              <a:gd name="connsiteX214" fmla="*/ 745332 w 2478882"/>
              <a:gd name="connsiteY214" fmla="*/ 966788 h 1347788"/>
              <a:gd name="connsiteX215" fmla="*/ 745332 w 2478882"/>
              <a:gd name="connsiteY215" fmla="*/ 966788 h 1347788"/>
              <a:gd name="connsiteX216" fmla="*/ 764382 w 2478882"/>
              <a:gd name="connsiteY216" fmla="*/ 935832 h 1347788"/>
              <a:gd name="connsiteX217" fmla="*/ 790575 w 2478882"/>
              <a:gd name="connsiteY217" fmla="*/ 935832 h 1347788"/>
              <a:gd name="connsiteX218" fmla="*/ 828675 w 2478882"/>
              <a:gd name="connsiteY218" fmla="*/ 935832 h 1347788"/>
              <a:gd name="connsiteX219" fmla="*/ 821532 w 2478882"/>
              <a:gd name="connsiteY219" fmla="*/ 950119 h 1347788"/>
              <a:gd name="connsiteX220" fmla="*/ 812007 w 2478882"/>
              <a:gd name="connsiteY220" fmla="*/ 964407 h 1347788"/>
              <a:gd name="connsiteX221" fmla="*/ 823913 w 2478882"/>
              <a:gd name="connsiteY221" fmla="*/ 973932 h 1347788"/>
              <a:gd name="connsiteX222" fmla="*/ 800100 w 2478882"/>
              <a:gd name="connsiteY222" fmla="*/ 992982 h 1347788"/>
              <a:gd name="connsiteX223" fmla="*/ 797719 w 2478882"/>
              <a:gd name="connsiteY223" fmla="*/ 1014413 h 1347788"/>
              <a:gd name="connsiteX224" fmla="*/ 790575 w 2478882"/>
              <a:gd name="connsiteY224" fmla="*/ 1026319 h 1347788"/>
              <a:gd name="connsiteX225" fmla="*/ 764382 w 2478882"/>
              <a:gd name="connsiteY225" fmla="*/ 1031082 h 1347788"/>
              <a:gd name="connsiteX226" fmla="*/ 771525 w 2478882"/>
              <a:gd name="connsiteY226" fmla="*/ 1054894 h 1347788"/>
              <a:gd name="connsiteX227" fmla="*/ 740569 w 2478882"/>
              <a:gd name="connsiteY227" fmla="*/ 1059657 h 1347788"/>
              <a:gd name="connsiteX228" fmla="*/ 726282 w 2478882"/>
              <a:gd name="connsiteY228" fmla="*/ 1042988 h 1347788"/>
              <a:gd name="connsiteX229" fmla="*/ 695325 w 2478882"/>
              <a:gd name="connsiteY229" fmla="*/ 1045369 h 1347788"/>
              <a:gd name="connsiteX230" fmla="*/ 669132 w 2478882"/>
              <a:gd name="connsiteY230" fmla="*/ 1052513 h 1347788"/>
              <a:gd name="connsiteX231" fmla="*/ 642938 w 2478882"/>
              <a:gd name="connsiteY231" fmla="*/ 1050132 h 1347788"/>
              <a:gd name="connsiteX232" fmla="*/ 621507 w 2478882"/>
              <a:gd name="connsiteY232" fmla="*/ 1047750 h 1347788"/>
              <a:gd name="connsiteX233" fmla="*/ 621507 w 2478882"/>
              <a:gd name="connsiteY233" fmla="*/ 1033463 h 1347788"/>
              <a:gd name="connsiteX234" fmla="*/ 600075 w 2478882"/>
              <a:gd name="connsiteY234" fmla="*/ 1035844 h 1347788"/>
              <a:gd name="connsiteX235" fmla="*/ 578644 w 2478882"/>
              <a:gd name="connsiteY235" fmla="*/ 1040607 h 1347788"/>
              <a:gd name="connsiteX236" fmla="*/ 571500 w 2478882"/>
              <a:gd name="connsiteY236" fmla="*/ 1031082 h 1347788"/>
              <a:gd name="connsiteX237" fmla="*/ 571500 w 2478882"/>
              <a:gd name="connsiteY237" fmla="*/ 1019175 h 1347788"/>
              <a:gd name="connsiteX238" fmla="*/ 571500 w 2478882"/>
              <a:gd name="connsiteY238" fmla="*/ 1019175 h 1347788"/>
              <a:gd name="connsiteX239" fmla="*/ 626269 w 2478882"/>
              <a:gd name="connsiteY239" fmla="*/ 1004888 h 1347788"/>
              <a:gd name="connsiteX240" fmla="*/ 647700 w 2478882"/>
              <a:gd name="connsiteY240" fmla="*/ 988219 h 1347788"/>
              <a:gd name="connsiteX241" fmla="*/ 647700 w 2478882"/>
              <a:gd name="connsiteY241" fmla="*/ 988219 h 1347788"/>
              <a:gd name="connsiteX242" fmla="*/ 647700 w 2478882"/>
              <a:gd name="connsiteY242" fmla="*/ 988219 h 1347788"/>
              <a:gd name="connsiteX243" fmla="*/ 597694 w 2478882"/>
              <a:gd name="connsiteY243" fmla="*/ 988219 h 1347788"/>
              <a:gd name="connsiteX244" fmla="*/ 581025 w 2478882"/>
              <a:gd name="connsiteY244" fmla="*/ 990600 h 1347788"/>
              <a:gd name="connsiteX245" fmla="*/ 578644 w 2478882"/>
              <a:gd name="connsiteY245" fmla="*/ 969169 h 1347788"/>
              <a:gd name="connsiteX246" fmla="*/ 550069 w 2478882"/>
              <a:gd name="connsiteY246" fmla="*/ 966788 h 1347788"/>
              <a:gd name="connsiteX247" fmla="*/ 559594 w 2478882"/>
              <a:gd name="connsiteY247" fmla="*/ 988219 h 1347788"/>
              <a:gd name="connsiteX248" fmla="*/ 545307 w 2478882"/>
              <a:gd name="connsiteY248" fmla="*/ 992982 h 1347788"/>
              <a:gd name="connsiteX249" fmla="*/ 511969 w 2478882"/>
              <a:gd name="connsiteY249" fmla="*/ 988219 h 1347788"/>
              <a:gd name="connsiteX250" fmla="*/ 492919 w 2478882"/>
              <a:gd name="connsiteY250" fmla="*/ 990600 h 1347788"/>
              <a:gd name="connsiteX251" fmla="*/ 507207 w 2478882"/>
              <a:gd name="connsiteY251" fmla="*/ 1007269 h 1347788"/>
              <a:gd name="connsiteX252" fmla="*/ 516732 w 2478882"/>
              <a:gd name="connsiteY252" fmla="*/ 1019175 h 1347788"/>
              <a:gd name="connsiteX253" fmla="*/ 507207 w 2478882"/>
              <a:gd name="connsiteY253" fmla="*/ 1028700 h 1347788"/>
              <a:gd name="connsiteX254" fmla="*/ 507207 w 2478882"/>
              <a:gd name="connsiteY254" fmla="*/ 1028700 h 1347788"/>
              <a:gd name="connsiteX255" fmla="*/ 497682 w 2478882"/>
              <a:gd name="connsiteY255" fmla="*/ 1054894 h 1347788"/>
              <a:gd name="connsiteX256" fmla="*/ 469107 w 2478882"/>
              <a:gd name="connsiteY256" fmla="*/ 1076325 h 1347788"/>
              <a:gd name="connsiteX257" fmla="*/ 454819 w 2478882"/>
              <a:gd name="connsiteY257" fmla="*/ 1071563 h 1347788"/>
              <a:gd name="connsiteX258" fmla="*/ 438150 w 2478882"/>
              <a:gd name="connsiteY258" fmla="*/ 1085850 h 1347788"/>
              <a:gd name="connsiteX259" fmla="*/ 431007 w 2478882"/>
              <a:gd name="connsiteY259" fmla="*/ 1083469 h 1347788"/>
              <a:gd name="connsiteX260" fmla="*/ 433388 w 2478882"/>
              <a:gd name="connsiteY260" fmla="*/ 1059657 h 1347788"/>
              <a:gd name="connsiteX261" fmla="*/ 435769 w 2478882"/>
              <a:gd name="connsiteY261" fmla="*/ 1035844 h 1347788"/>
              <a:gd name="connsiteX262" fmla="*/ 426244 w 2478882"/>
              <a:gd name="connsiteY262" fmla="*/ 1031082 h 1347788"/>
              <a:gd name="connsiteX263" fmla="*/ 423863 w 2478882"/>
              <a:gd name="connsiteY263" fmla="*/ 1047750 h 1347788"/>
              <a:gd name="connsiteX264" fmla="*/ 416719 w 2478882"/>
              <a:gd name="connsiteY264" fmla="*/ 1062038 h 1347788"/>
              <a:gd name="connsiteX265" fmla="*/ 392907 w 2478882"/>
              <a:gd name="connsiteY265" fmla="*/ 1052513 h 1347788"/>
              <a:gd name="connsiteX266" fmla="*/ 383382 w 2478882"/>
              <a:gd name="connsiteY266" fmla="*/ 1050132 h 1347788"/>
              <a:gd name="connsiteX267" fmla="*/ 383382 w 2478882"/>
              <a:gd name="connsiteY267" fmla="*/ 1069182 h 1347788"/>
              <a:gd name="connsiteX268" fmla="*/ 404813 w 2478882"/>
              <a:gd name="connsiteY268" fmla="*/ 1088232 h 1347788"/>
              <a:gd name="connsiteX269" fmla="*/ 376238 w 2478882"/>
              <a:gd name="connsiteY269" fmla="*/ 1090613 h 1347788"/>
              <a:gd name="connsiteX270" fmla="*/ 371475 w 2478882"/>
              <a:gd name="connsiteY270" fmla="*/ 1100138 h 1347788"/>
              <a:gd name="connsiteX271" fmla="*/ 342900 w 2478882"/>
              <a:gd name="connsiteY271" fmla="*/ 1090613 h 1347788"/>
              <a:gd name="connsiteX272" fmla="*/ 342900 w 2478882"/>
              <a:gd name="connsiteY272" fmla="*/ 1109663 h 1347788"/>
              <a:gd name="connsiteX273" fmla="*/ 333375 w 2478882"/>
              <a:gd name="connsiteY273" fmla="*/ 1121569 h 1347788"/>
              <a:gd name="connsiteX274" fmla="*/ 323850 w 2478882"/>
              <a:gd name="connsiteY274" fmla="*/ 1121569 h 1347788"/>
              <a:gd name="connsiteX275" fmla="*/ 316707 w 2478882"/>
              <a:gd name="connsiteY275" fmla="*/ 1088232 h 1347788"/>
              <a:gd name="connsiteX276" fmla="*/ 290513 w 2478882"/>
              <a:gd name="connsiteY276" fmla="*/ 1073944 h 1347788"/>
              <a:gd name="connsiteX277" fmla="*/ 271463 w 2478882"/>
              <a:gd name="connsiteY277" fmla="*/ 1062038 h 1347788"/>
              <a:gd name="connsiteX278" fmla="*/ 278607 w 2478882"/>
              <a:gd name="connsiteY278" fmla="*/ 1012032 h 1347788"/>
              <a:gd name="connsiteX279" fmla="*/ 285750 w 2478882"/>
              <a:gd name="connsiteY279" fmla="*/ 978694 h 1347788"/>
              <a:gd name="connsiteX280" fmla="*/ 328613 w 2478882"/>
              <a:gd name="connsiteY280" fmla="*/ 954882 h 1347788"/>
              <a:gd name="connsiteX281" fmla="*/ 338138 w 2478882"/>
              <a:gd name="connsiteY281" fmla="*/ 938213 h 1347788"/>
              <a:gd name="connsiteX282" fmla="*/ 350044 w 2478882"/>
              <a:gd name="connsiteY282" fmla="*/ 912019 h 1347788"/>
              <a:gd name="connsiteX283" fmla="*/ 350044 w 2478882"/>
              <a:gd name="connsiteY283" fmla="*/ 912019 h 1347788"/>
              <a:gd name="connsiteX284" fmla="*/ 321469 w 2478882"/>
              <a:gd name="connsiteY284" fmla="*/ 919163 h 1347788"/>
              <a:gd name="connsiteX285" fmla="*/ 314325 w 2478882"/>
              <a:gd name="connsiteY285" fmla="*/ 895350 h 1347788"/>
              <a:gd name="connsiteX286" fmla="*/ 311944 w 2478882"/>
              <a:gd name="connsiteY286" fmla="*/ 916782 h 1347788"/>
              <a:gd name="connsiteX287" fmla="*/ 300038 w 2478882"/>
              <a:gd name="connsiteY287" fmla="*/ 950119 h 1347788"/>
              <a:gd name="connsiteX288" fmla="*/ 288132 w 2478882"/>
              <a:gd name="connsiteY288" fmla="*/ 942975 h 1347788"/>
              <a:gd name="connsiteX289" fmla="*/ 288132 w 2478882"/>
              <a:gd name="connsiteY289" fmla="*/ 919163 h 1347788"/>
              <a:gd name="connsiteX290" fmla="*/ 288132 w 2478882"/>
              <a:gd name="connsiteY290" fmla="*/ 907257 h 1347788"/>
              <a:gd name="connsiteX291" fmla="*/ 278607 w 2478882"/>
              <a:gd name="connsiteY291" fmla="*/ 895350 h 1347788"/>
              <a:gd name="connsiteX292" fmla="*/ 269082 w 2478882"/>
              <a:gd name="connsiteY292" fmla="*/ 902494 h 1347788"/>
              <a:gd name="connsiteX293" fmla="*/ 264319 w 2478882"/>
              <a:gd name="connsiteY293" fmla="*/ 938213 h 1347788"/>
              <a:gd name="connsiteX294" fmla="*/ 280988 w 2478882"/>
              <a:gd name="connsiteY294" fmla="*/ 957263 h 1347788"/>
              <a:gd name="connsiteX295" fmla="*/ 276225 w 2478882"/>
              <a:gd name="connsiteY295" fmla="*/ 976313 h 1347788"/>
              <a:gd name="connsiteX296" fmla="*/ 264319 w 2478882"/>
              <a:gd name="connsiteY296" fmla="*/ 1007269 h 1347788"/>
              <a:gd name="connsiteX297" fmla="*/ 250032 w 2478882"/>
              <a:gd name="connsiteY297" fmla="*/ 1031082 h 1347788"/>
              <a:gd name="connsiteX298" fmla="*/ 207169 w 2478882"/>
              <a:gd name="connsiteY298" fmla="*/ 1019175 h 1347788"/>
              <a:gd name="connsiteX299" fmla="*/ 200025 w 2478882"/>
              <a:gd name="connsiteY299" fmla="*/ 988219 h 1347788"/>
              <a:gd name="connsiteX300" fmla="*/ 157163 w 2478882"/>
              <a:gd name="connsiteY300" fmla="*/ 962025 h 1347788"/>
              <a:gd name="connsiteX301" fmla="*/ 104775 w 2478882"/>
              <a:gd name="connsiteY301" fmla="*/ 940594 h 1347788"/>
              <a:gd name="connsiteX302" fmla="*/ 61913 w 2478882"/>
              <a:gd name="connsiteY302" fmla="*/ 902494 h 1347788"/>
              <a:gd name="connsiteX303" fmla="*/ 35719 w 2478882"/>
              <a:gd name="connsiteY303" fmla="*/ 864394 h 1347788"/>
              <a:gd name="connsiteX304" fmla="*/ 11907 w 2478882"/>
              <a:gd name="connsiteY304" fmla="*/ 804863 h 1347788"/>
              <a:gd name="connsiteX305" fmla="*/ 0 w 2478882"/>
              <a:gd name="connsiteY305" fmla="*/ 735807 h 1347788"/>
              <a:gd name="connsiteX306" fmla="*/ 2382 w 2478882"/>
              <a:gd name="connsiteY306" fmla="*/ 676275 h 1347788"/>
              <a:gd name="connsiteX307" fmla="*/ 2382 w 2478882"/>
              <a:gd name="connsiteY307" fmla="*/ 645319 h 1347788"/>
              <a:gd name="connsiteX308" fmla="*/ 2052638 w 2478882"/>
              <a:gd name="connsiteY308" fmla="*/ 0 h 1347788"/>
              <a:gd name="connsiteX0" fmla="*/ 2052638 w 2478882"/>
              <a:gd name="connsiteY0" fmla="*/ 0 h 1347788"/>
              <a:gd name="connsiteX1" fmla="*/ 2057400 w 2478882"/>
              <a:gd name="connsiteY1" fmla="*/ 33338 h 1347788"/>
              <a:gd name="connsiteX2" fmla="*/ 2238375 w 2478882"/>
              <a:gd name="connsiteY2" fmla="*/ 719138 h 1347788"/>
              <a:gd name="connsiteX3" fmla="*/ 2266950 w 2478882"/>
              <a:gd name="connsiteY3" fmla="*/ 764382 h 1347788"/>
              <a:gd name="connsiteX4" fmla="*/ 2288382 w 2478882"/>
              <a:gd name="connsiteY4" fmla="*/ 821532 h 1347788"/>
              <a:gd name="connsiteX5" fmla="*/ 2297907 w 2478882"/>
              <a:gd name="connsiteY5" fmla="*/ 871538 h 1347788"/>
              <a:gd name="connsiteX6" fmla="*/ 2340769 w 2478882"/>
              <a:gd name="connsiteY6" fmla="*/ 909638 h 1347788"/>
              <a:gd name="connsiteX7" fmla="*/ 2343150 w 2478882"/>
              <a:gd name="connsiteY7" fmla="*/ 950119 h 1347788"/>
              <a:gd name="connsiteX8" fmla="*/ 2347913 w 2478882"/>
              <a:gd name="connsiteY8" fmla="*/ 964407 h 1347788"/>
              <a:gd name="connsiteX9" fmla="*/ 2364582 w 2478882"/>
              <a:gd name="connsiteY9" fmla="*/ 978694 h 1347788"/>
              <a:gd name="connsiteX10" fmla="*/ 2359819 w 2478882"/>
              <a:gd name="connsiteY10" fmla="*/ 995363 h 1347788"/>
              <a:gd name="connsiteX11" fmla="*/ 2393157 w 2478882"/>
              <a:gd name="connsiteY11" fmla="*/ 1019175 h 1347788"/>
              <a:gd name="connsiteX12" fmla="*/ 2409825 w 2478882"/>
              <a:gd name="connsiteY12" fmla="*/ 1059657 h 1347788"/>
              <a:gd name="connsiteX13" fmla="*/ 2390775 w 2478882"/>
              <a:gd name="connsiteY13" fmla="*/ 1069182 h 1347788"/>
              <a:gd name="connsiteX14" fmla="*/ 2376488 w 2478882"/>
              <a:gd name="connsiteY14" fmla="*/ 1047750 h 1347788"/>
              <a:gd name="connsiteX15" fmla="*/ 2364582 w 2478882"/>
              <a:gd name="connsiteY15" fmla="*/ 1035844 h 1347788"/>
              <a:gd name="connsiteX16" fmla="*/ 2355057 w 2478882"/>
              <a:gd name="connsiteY16" fmla="*/ 1035844 h 1347788"/>
              <a:gd name="connsiteX17" fmla="*/ 2352675 w 2478882"/>
              <a:gd name="connsiteY17" fmla="*/ 1057275 h 1347788"/>
              <a:gd name="connsiteX18" fmla="*/ 2371725 w 2478882"/>
              <a:gd name="connsiteY18" fmla="*/ 1090613 h 1347788"/>
              <a:gd name="connsiteX19" fmla="*/ 2386013 w 2478882"/>
              <a:gd name="connsiteY19" fmla="*/ 1104900 h 1347788"/>
              <a:gd name="connsiteX20" fmla="*/ 2400300 w 2478882"/>
              <a:gd name="connsiteY20" fmla="*/ 1085850 h 1347788"/>
              <a:gd name="connsiteX21" fmla="*/ 2414588 w 2478882"/>
              <a:gd name="connsiteY21" fmla="*/ 1090613 h 1347788"/>
              <a:gd name="connsiteX22" fmla="*/ 2421732 w 2478882"/>
              <a:gd name="connsiteY22" fmla="*/ 1116807 h 1347788"/>
              <a:gd name="connsiteX23" fmla="*/ 2424113 w 2478882"/>
              <a:gd name="connsiteY23" fmla="*/ 1128713 h 1347788"/>
              <a:gd name="connsiteX24" fmla="*/ 2400300 w 2478882"/>
              <a:gd name="connsiteY24" fmla="*/ 1131094 h 1347788"/>
              <a:gd name="connsiteX25" fmla="*/ 2414588 w 2478882"/>
              <a:gd name="connsiteY25" fmla="*/ 1152525 h 1347788"/>
              <a:gd name="connsiteX26" fmla="*/ 2443163 w 2478882"/>
              <a:gd name="connsiteY26" fmla="*/ 1159669 h 1347788"/>
              <a:gd name="connsiteX27" fmla="*/ 2462213 w 2478882"/>
              <a:gd name="connsiteY27" fmla="*/ 1190625 h 1347788"/>
              <a:gd name="connsiteX28" fmla="*/ 2455069 w 2478882"/>
              <a:gd name="connsiteY28" fmla="*/ 1235869 h 1347788"/>
              <a:gd name="connsiteX29" fmla="*/ 2459832 w 2478882"/>
              <a:gd name="connsiteY29" fmla="*/ 1290638 h 1347788"/>
              <a:gd name="connsiteX30" fmla="*/ 2478882 w 2478882"/>
              <a:gd name="connsiteY30" fmla="*/ 1347788 h 1347788"/>
              <a:gd name="connsiteX31" fmla="*/ 2457450 w 2478882"/>
              <a:gd name="connsiteY31" fmla="*/ 1347788 h 1347788"/>
              <a:gd name="connsiteX32" fmla="*/ 2428875 w 2478882"/>
              <a:gd name="connsiteY32" fmla="*/ 1335882 h 1347788"/>
              <a:gd name="connsiteX33" fmla="*/ 2412207 w 2478882"/>
              <a:gd name="connsiteY33" fmla="*/ 1335882 h 1347788"/>
              <a:gd name="connsiteX34" fmla="*/ 2395538 w 2478882"/>
              <a:gd name="connsiteY34" fmla="*/ 1326357 h 1347788"/>
              <a:gd name="connsiteX35" fmla="*/ 2378869 w 2478882"/>
              <a:gd name="connsiteY35" fmla="*/ 1316832 h 1347788"/>
              <a:gd name="connsiteX36" fmla="*/ 2383632 w 2478882"/>
              <a:gd name="connsiteY36" fmla="*/ 1269207 h 1347788"/>
              <a:gd name="connsiteX37" fmla="*/ 2336007 w 2478882"/>
              <a:gd name="connsiteY37" fmla="*/ 1245394 h 1347788"/>
              <a:gd name="connsiteX38" fmla="*/ 2297907 w 2478882"/>
              <a:gd name="connsiteY38" fmla="*/ 1233488 h 1347788"/>
              <a:gd name="connsiteX39" fmla="*/ 2238375 w 2478882"/>
              <a:gd name="connsiteY39" fmla="*/ 1214438 h 1347788"/>
              <a:gd name="connsiteX40" fmla="*/ 2185988 w 2478882"/>
              <a:gd name="connsiteY40" fmla="*/ 1212057 h 1347788"/>
              <a:gd name="connsiteX41" fmla="*/ 2164557 w 2478882"/>
              <a:gd name="connsiteY41" fmla="*/ 1207294 h 1347788"/>
              <a:gd name="connsiteX42" fmla="*/ 2193132 w 2478882"/>
              <a:gd name="connsiteY42" fmla="*/ 1188244 h 1347788"/>
              <a:gd name="connsiteX43" fmla="*/ 2178844 w 2478882"/>
              <a:gd name="connsiteY43" fmla="*/ 1185863 h 1347788"/>
              <a:gd name="connsiteX44" fmla="*/ 2183607 w 2478882"/>
              <a:gd name="connsiteY44" fmla="*/ 1169194 h 1347788"/>
              <a:gd name="connsiteX45" fmla="*/ 2205038 w 2478882"/>
              <a:gd name="connsiteY45" fmla="*/ 1145382 h 1347788"/>
              <a:gd name="connsiteX46" fmla="*/ 2197894 w 2478882"/>
              <a:gd name="connsiteY46" fmla="*/ 1140619 h 1347788"/>
              <a:gd name="connsiteX47" fmla="*/ 2166938 w 2478882"/>
              <a:gd name="connsiteY47" fmla="*/ 1164432 h 1347788"/>
              <a:gd name="connsiteX48" fmla="*/ 2155032 w 2478882"/>
              <a:gd name="connsiteY48" fmla="*/ 1164432 h 1347788"/>
              <a:gd name="connsiteX49" fmla="*/ 2147888 w 2478882"/>
              <a:gd name="connsiteY49" fmla="*/ 1152525 h 1347788"/>
              <a:gd name="connsiteX50" fmla="*/ 2138363 w 2478882"/>
              <a:gd name="connsiteY50" fmla="*/ 1147763 h 1347788"/>
              <a:gd name="connsiteX51" fmla="*/ 2119313 w 2478882"/>
              <a:gd name="connsiteY51" fmla="*/ 1152525 h 1347788"/>
              <a:gd name="connsiteX52" fmla="*/ 2126457 w 2478882"/>
              <a:gd name="connsiteY52" fmla="*/ 1173957 h 1347788"/>
              <a:gd name="connsiteX53" fmla="*/ 2102644 w 2478882"/>
              <a:gd name="connsiteY53" fmla="*/ 1176338 h 1347788"/>
              <a:gd name="connsiteX54" fmla="*/ 2088357 w 2478882"/>
              <a:gd name="connsiteY54" fmla="*/ 1169194 h 1347788"/>
              <a:gd name="connsiteX55" fmla="*/ 2078832 w 2478882"/>
              <a:gd name="connsiteY55" fmla="*/ 1154907 h 1347788"/>
              <a:gd name="connsiteX56" fmla="*/ 2066925 w 2478882"/>
              <a:gd name="connsiteY56" fmla="*/ 1162050 h 1347788"/>
              <a:gd name="connsiteX57" fmla="*/ 2040732 w 2478882"/>
              <a:gd name="connsiteY57" fmla="*/ 1164432 h 1347788"/>
              <a:gd name="connsiteX58" fmla="*/ 1971675 w 2478882"/>
              <a:gd name="connsiteY58" fmla="*/ 1154907 h 1347788"/>
              <a:gd name="connsiteX59" fmla="*/ 1935957 w 2478882"/>
              <a:gd name="connsiteY59" fmla="*/ 1138238 h 1347788"/>
              <a:gd name="connsiteX60" fmla="*/ 1921669 w 2478882"/>
              <a:gd name="connsiteY60" fmla="*/ 1104900 h 1347788"/>
              <a:gd name="connsiteX61" fmla="*/ 1921669 w 2478882"/>
              <a:gd name="connsiteY61" fmla="*/ 1083469 h 1347788"/>
              <a:gd name="connsiteX62" fmla="*/ 1893094 w 2478882"/>
              <a:gd name="connsiteY62" fmla="*/ 1057275 h 1347788"/>
              <a:gd name="connsiteX63" fmla="*/ 1869282 w 2478882"/>
              <a:gd name="connsiteY63" fmla="*/ 1042988 h 1347788"/>
              <a:gd name="connsiteX64" fmla="*/ 1850232 w 2478882"/>
              <a:gd name="connsiteY64" fmla="*/ 1028700 h 1347788"/>
              <a:gd name="connsiteX65" fmla="*/ 1843088 w 2478882"/>
              <a:gd name="connsiteY65" fmla="*/ 1016794 h 1347788"/>
              <a:gd name="connsiteX66" fmla="*/ 1804988 w 2478882"/>
              <a:gd name="connsiteY66" fmla="*/ 1012032 h 1347788"/>
              <a:gd name="connsiteX67" fmla="*/ 1769269 w 2478882"/>
              <a:gd name="connsiteY67" fmla="*/ 1007269 h 1347788"/>
              <a:gd name="connsiteX68" fmla="*/ 1750219 w 2478882"/>
              <a:gd name="connsiteY68" fmla="*/ 981075 h 1347788"/>
              <a:gd name="connsiteX69" fmla="*/ 1709738 w 2478882"/>
              <a:gd name="connsiteY69" fmla="*/ 962025 h 1347788"/>
              <a:gd name="connsiteX70" fmla="*/ 1678782 w 2478882"/>
              <a:gd name="connsiteY70" fmla="*/ 947738 h 1347788"/>
              <a:gd name="connsiteX71" fmla="*/ 1659732 w 2478882"/>
              <a:gd name="connsiteY71" fmla="*/ 945357 h 1347788"/>
              <a:gd name="connsiteX72" fmla="*/ 1659732 w 2478882"/>
              <a:gd name="connsiteY72" fmla="*/ 921544 h 1347788"/>
              <a:gd name="connsiteX73" fmla="*/ 1640682 w 2478882"/>
              <a:gd name="connsiteY73" fmla="*/ 928688 h 1347788"/>
              <a:gd name="connsiteX74" fmla="*/ 1640682 w 2478882"/>
              <a:gd name="connsiteY74" fmla="*/ 928688 h 1347788"/>
              <a:gd name="connsiteX75" fmla="*/ 1619250 w 2478882"/>
              <a:gd name="connsiteY75" fmla="*/ 892969 h 1347788"/>
              <a:gd name="connsiteX76" fmla="*/ 1595438 w 2478882"/>
              <a:gd name="connsiteY76" fmla="*/ 871538 h 1347788"/>
              <a:gd name="connsiteX77" fmla="*/ 1581150 w 2478882"/>
              <a:gd name="connsiteY77" fmla="*/ 864394 h 1347788"/>
              <a:gd name="connsiteX78" fmla="*/ 1581150 w 2478882"/>
              <a:gd name="connsiteY78" fmla="*/ 845344 h 1347788"/>
              <a:gd name="connsiteX79" fmla="*/ 1602582 w 2478882"/>
              <a:gd name="connsiteY79" fmla="*/ 835819 h 1347788"/>
              <a:gd name="connsiteX80" fmla="*/ 1633538 w 2478882"/>
              <a:gd name="connsiteY80" fmla="*/ 842963 h 1347788"/>
              <a:gd name="connsiteX81" fmla="*/ 1657350 w 2478882"/>
              <a:gd name="connsiteY81" fmla="*/ 828675 h 1347788"/>
              <a:gd name="connsiteX82" fmla="*/ 1669257 w 2478882"/>
              <a:gd name="connsiteY82" fmla="*/ 816769 h 1347788"/>
              <a:gd name="connsiteX83" fmla="*/ 1688307 w 2478882"/>
              <a:gd name="connsiteY83" fmla="*/ 804863 h 1347788"/>
              <a:gd name="connsiteX84" fmla="*/ 1650207 w 2478882"/>
              <a:gd name="connsiteY84" fmla="*/ 771525 h 1347788"/>
              <a:gd name="connsiteX85" fmla="*/ 1624013 w 2478882"/>
              <a:gd name="connsiteY85" fmla="*/ 778669 h 1347788"/>
              <a:gd name="connsiteX86" fmla="*/ 1626393 w 2478882"/>
              <a:gd name="connsiteY86" fmla="*/ 795338 h 1347788"/>
              <a:gd name="connsiteX87" fmla="*/ 1607344 w 2478882"/>
              <a:gd name="connsiteY87" fmla="*/ 802481 h 1347788"/>
              <a:gd name="connsiteX88" fmla="*/ 1581151 w 2478882"/>
              <a:gd name="connsiteY88" fmla="*/ 809625 h 1347788"/>
              <a:gd name="connsiteX89" fmla="*/ 1559719 w 2478882"/>
              <a:gd name="connsiteY89" fmla="*/ 819150 h 1347788"/>
              <a:gd name="connsiteX90" fmla="*/ 1552575 w 2478882"/>
              <a:gd name="connsiteY90" fmla="*/ 835819 h 1347788"/>
              <a:gd name="connsiteX91" fmla="*/ 1531144 w 2478882"/>
              <a:gd name="connsiteY91" fmla="*/ 835819 h 1347788"/>
              <a:gd name="connsiteX92" fmla="*/ 1516857 w 2478882"/>
              <a:gd name="connsiteY92" fmla="*/ 845344 h 1347788"/>
              <a:gd name="connsiteX93" fmla="*/ 1485900 w 2478882"/>
              <a:gd name="connsiteY93" fmla="*/ 840582 h 1347788"/>
              <a:gd name="connsiteX94" fmla="*/ 1438275 w 2478882"/>
              <a:gd name="connsiteY94" fmla="*/ 835819 h 1347788"/>
              <a:gd name="connsiteX95" fmla="*/ 1416844 w 2478882"/>
              <a:gd name="connsiteY95" fmla="*/ 821532 h 1347788"/>
              <a:gd name="connsiteX96" fmla="*/ 1385888 w 2478882"/>
              <a:gd name="connsiteY96" fmla="*/ 823913 h 1347788"/>
              <a:gd name="connsiteX97" fmla="*/ 1359694 w 2478882"/>
              <a:gd name="connsiteY97" fmla="*/ 833438 h 1347788"/>
              <a:gd name="connsiteX98" fmla="*/ 1343025 w 2478882"/>
              <a:gd name="connsiteY98" fmla="*/ 828675 h 1347788"/>
              <a:gd name="connsiteX99" fmla="*/ 1323975 w 2478882"/>
              <a:gd name="connsiteY99" fmla="*/ 800100 h 1347788"/>
              <a:gd name="connsiteX100" fmla="*/ 1323975 w 2478882"/>
              <a:gd name="connsiteY100" fmla="*/ 788194 h 1347788"/>
              <a:gd name="connsiteX101" fmla="*/ 1314450 w 2478882"/>
              <a:gd name="connsiteY101" fmla="*/ 812007 h 1347788"/>
              <a:gd name="connsiteX102" fmla="*/ 1319213 w 2478882"/>
              <a:gd name="connsiteY102" fmla="*/ 845344 h 1347788"/>
              <a:gd name="connsiteX103" fmla="*/ 1312069 w 2478882"/>
              <a:gd name="connsiteY103" fmla="*/ 864394 h 1347788"/>
              <a:gd name="connsiteX104" fmla="*/ 1283494 w 2478882"/>
              <a:gd name="connsiteY104" fmla="*/ 864394 h 1347788"/>
              <a:gd name="connsiteX105" fmla="*/ 1264444 w 2478882"/>
              <a:gd name="connsiteY105" fmla="*/ 850107 h 1347788"/>
              <a:gd name="connsiteX106" fmla="*/ 1243013 w 2478882"/>
              <a:gd name="connsiteY106" fmla="*/ 850107 h 1347788"/>
              <a:gd name="connsiteX107" fmla="*/ 1219200 w 2478882"/>
              <a:gd name="connsiteY107" fmla="*/ 840582 h 1347788"/>
              <a:gd name="connsiteX108" fmla="*/ 1212057 w 2478882"/>
              <a:gd name="connsiteY108" fmla="*/ 833438 h 1347788"/>
              <a:gd name="connsiteX109" fmla="*/ 1212057 w 2478882"/>
              <a:gd name="connsiteY109" fmla="*/ 809625 h 1347788"/>
              <a:gd name="connsiteX110" fmla="*/ 1214438 w 2478882"/>
              <a:gd name="connsiteY110" fmla="*/ 785813 h 1347788"/>
              <a:gd name="connsiteX111" fmla="*/ 1219200 w 2478882"/>
              <a:gd name="connsiteY111" fmla="*/ 762000 h 1347788"/>
              <a:gd name="connsiteX112" fmla="*/ 1235869 w 2478882"/>
              <a:gd name="connsiteY112" fmla="*/ 747713 h 1347788"/>
              <a:gd name="connsiteX113" fmla="*/ 1243013 w 2478882"/>
              <a:gd name="connsiteY113" fmla="*/ 740569 h 1347788"/>
              <a:gd name="connsiteX114" fmla="*/ 1233488 w 2478882"/>
              <a:gd name="connsiteY114" fmla="*/ 716757 h 1347788"/>
              <a:gd name="connsiteX115" fmla="*/ 1200150 w 2478882"/>
              <a:gd name="connsiteY115" fmla="*/ 688182 h 1347788"/>
              <a:gd name="connsiteX116" fmla="*/ 1176338 w 2478882"/>
              <a:gd name="connsiteY116" fmla="*/ 671513 h 1347788"/>
              <a:gd name="connsiteX117" fmla="*/ 1162050 w 2478882"/>
              <a:gd name="connsiteY117" fmla="*/ 652463 h 1347788"/>
              <a:gd name="connsiteX118" fmla="*/ 1162050 w 2478882"/>
              <a:gd name="connsiteY118" fmla="*/ 652463 h 1347788"/>
              <a:gd name="connsiteX119" fmla="*/ 1166813 w 2478882"/>
              <a:gd name="connsiteY119" fmla="*/ 690563 h 1347788"/>
              <a:gd name="connsiteX120" fmla="*/ 1169194 w 2478882"/>
              <a:gd name="connsiteY120" fmla="*/ 719138 h 1347788"/>
              <a:gd name="connsiteX121" fmla="*/ 1195388 w 2478882"/>
              <a:gd name="connsiteY121" fmla="*/ 731044 h 1347788"/>
              <a:gd name="connsiteX122" fmla="*/ 1204913 w 2478882"/>
              <a:gd name="connsiteY122" fmla="*/ 745332 h 1347788"/>
              <a:gd name="connsiteX123" fmla="*/ 1195388 w 2478882"/>
              <a:gd name="connsiteY123" fmla="*/ 771525 h 1347788"/>
              <a:gd name="connsiteX124" fmla="*/ 1197769 w 2478882"/>
              <a:gd name="connsiteY124" fmla="*/ 797719 h 1347788"/>
              <a:gd name="connsiteX125" fmla="*/ 1190625 w 2478882"/>
              <a:gd name="connsiteY125" fmla="*/ 819150 h 1347788"/>
              <a:gd name="connsiteX126" fmla="*/ 1195388 w 2478882"/>
              <a:gd name="connsiteY126" fmla="*/ 838200 h 1347788"/>
              <a:gd name="connsiteX127" fmla="*/ 1195388 w 2478882"/>
              <a:gd name="connsiteY127" fmla="*/ 838200 h 1347788"/>
              <a:gd name="connsiteX128" fmla="*/ 1166813 w 2478882"/>
              <a:gd name="connsiteY128" fmla="*/ 838200 h 1347788"/>
              <a:gd name="connsiteX129" fmla="*/ 1150144 w 2478882"/>
              <a:gd name="connsiteY129" fmla="*/ 838200 h 1347788"/>
              <a:gd name="connsiteX130" fmla="*/ 1131094 w 2478882"/>
              <a:gd name="connsiteY130" fmla="*/ 847725 h 1347788"/>
              <a:gd name="connsiteX131" fmla="*/ 1114425 w 2478882"/>
              <a:gd name="connsiteY131" fmla="*/ 838200 h 1347788"/>
              <a:gd name="connsiteX132" fmla="*/ 1088232 w 2478882"/>
              <a:gd name="connsiteY132" fmla="*/ 847725 h 1347788"/>
              <a:gd name="connsiteX133" fmla="*/ 1066800 w 2478882"/>
              <a:gd name="connsiteY133" fmla="*/ 854869 h 1347788"/>
              <a:gd name="connsiteX134" fmla="*/ 1059657 w 2478882"/>
              <a:gd name="connsiteY134" fmla="*/ 842963 h 1347788"/>
              <a:gd name="connsiteX135" fmla="*/ 1031082 w 2478882"/>
              <a:gd name="connsiteY135" fmla="*/ 852488 h 1347788"/>
              <a:gd name="connsiteX136" fmla="*/ 992982 w 2478882"/>
              <a:gd name="connsiteY136" fmla="*/ 823913 h 1347788"/>
              <a:gd name="connsiteX137" fmla="*/ 964407 w 2478882"/>
              <a:gd name="connsiteY137" fmla="*/ 826294 h 1347788"/>
              <a:gd name="connsiteX138" fmla="*/ 942975 w 2478882"/>
              <a:gd name="connsiteY138" fmla="*/ 835819 h 1347788"/>
              <a:gd name="connsiteX139" fmla="*/ 921544 w 2478882"/>
              <a:gd name="connsiteY139" fmla="*/ 852488 h 1347788"/>
              <a:gd name="connsiteX140" fmla="*/ 909638 w 2478882"/>
              <a:gd name="connsiteY140" fmla="*/ 833438 h 1347788"/>
              <a:gd name="connsiteX141" fmla="*/ 919163 w 2478882"/>
              <a:gd name="connsiteY141" fmla="*/ 807244 h 1347788"/>
              <a:gd name="connsiteX142" fmla="*/ 921544 w 2478882"/>
              <a:gd name="connsiteY142" fmla="*/ 797719 h 1347788"/>
              <a:gd name="connsiteX143" fmla="*/ 914400 w 2478882"/>
              <a:gd name="connsiteY143" fmla="*/ 778669 h 1347788"/>
              <a:gd name="connsiteX144" fmla="*/ 907257 w 2478882"/>
              <a:gd name="connsiteY144" fmla="*/ 771525 h 1347788"/>
              <a:gd name="connsiteX145" fmla="*/ 897732 w 2478882"/>
              <a:gd name="connsiteY145" fmla="*/ 800100 h 1347788"/>
              <a:gd name="connsiteX146" fmla="*/ 897732 w 2478882"/>
              <a:gd name="connsiteY146" fmla="*/ 823913 h 1347788"/>
              <a:gd name="connsiteX147" fmla="*/ 869157 w 2478882"/>
              <a:gd name="connsiteY147" fmla="*/ 828675 h 1347788"/>
              <a:gd name="connsiteX148" fmla="*/ 850107 w 2478882"/>
              <a:gd name="connsiteY148" fmla="*/ 833438 h 1347788"/>
              <a:gd name="connsiteX149" fmla="*/ 828675 w 2478882"/>
              <a:gd name="connsiteY149" fmla="*/ 804863 h 1347788"/>
              <a:gd name="connsiteX150" fmla="*/ 814388 w 2478882"/>
              <a:gd name="connsiteY150" fmla="*/ 783432 h 1347788"/>
              <a:gd name="connsiteX151" fmla="*/ 807244 w 2478882"/>
              <a:gd name="connsiteY151" fmla="*/ 759619 h 1347788"/>
              <a:gd name="connsiteX152" fmla="*/ 804863 w 2478882"/>
              <a:gd name="connsiteY152" fmla="*/ 733425 h 1347788"/>
              <a:gd name="connsiteX153" fmla="*/ 783432 w 2478882"/>
              <a:gd name="connsiteY153" fmla="*/ 692944 h 1347788"/>
              <a:gd name="connsiteX154" fmla="*/ 783432 w 2478882"/>
              <a:gd name="connsiteY154" fmla="*/ 719138 h 1347788"/>
              <a:gd name="connsiteX155" fmla="*/ 785813 w 2478882"/>
              <a:gd name="connsiteY155" fmla="*/ 757238 h 1347788"/>
              <a:gd name="connsiteX156" fmla="*/ 800100 w 2478882"/>
              <a:gd name="connsiteY156" fmla="*/ 792957 h 1347788"/>
              <a:gd name="connsiteX157" fmla="*/ 823913 w 2478882"/>
              <a:gd name="connsiteY157" fmla="*/ 833438 h 1347788"/>
              <a:gd name="connsiteX158" fmla="*/ 845344 w 2478882"/>
              <a:gd name="connsiteY158" fmla="*/ 854869 h 1347788"/>
              <a:gd name="connsiteX159" fmla="*/ 838200 w 2478882"/>
              <a:gd name="connsiteY159" fmla="*/ 873919 h 1347788"/>
              <a:gd name="connsiteX160" fmla="*/ 823913 w 2478882"/>
              <a:gd name="connsiteY160" fmla="*/ 902494 h 1347788"/>
              <a:gd name="connsiteX161" fmla="*/ 823913 w 2478882"/>
              <a:gd name="connsiteY161" fmla="*/ 902494 h 1347788"/>
              <a:gd name="connsiteX162" fmla="*/ 800100 w 2478882"/>
              <a:gd name="connsiteY162" fmla="*/ 902494 h 1347788"/>
              <a:gd name="connsiteX163" fmla="*/ 809625 w 2478882"/>
              <a:gd name="connsiteY163" fmla="*/ 869157 h 1347788"/>
              <a:gd name="connsiteX164" fmla="*/ 795338 w 2478882"/>
              <a:gd name="connsiteY164" fmla="*/ 885825 h 1347788"/>
              <a:gd name="connsiteX165" fmla="*/ 788194 w 2478882"/>
              <a:gd name="connsiteY165" fmla="*/ 862013 h 1347788"/>
              <a:gd name="connsiteX166" fmla="*/ 769144 w 2478882"/>
              <a:gd name="connsiteY166" fmla="*/ 864394 h 1347788"/>
              <a:gd name="connsiteX167" fmla="*/ 750094 w 2478882"/>
              <a:gd name="connsiteY167" fmla="*/ 862013 h 1347788"/>
              <a:gd name="connsiteX168" fmla="*/ 742950 w 2478882"/>
              <a:gd name="connsiteY168" fmla="*/ 852488 h 1347788"/>
              <a:gd name="connsiteX169" fmla="*/ 742950 w 2478882"/>
              <a:gd name="connsiteY169" fmla="*/ 852488 h 1347788"/>
              <a:gd name="connsiteX170" fmla="*/ 728663 w 2478882"/>
              <a:gd name="connsiteY170" fmla="*/ 850107 h 1347788"/>
              <a:gd name="connsiteX171" fmla="*/ 711994 w 2478882"/>
              <a:gd name="connsiteY171" fmla="*/ 850107 h 1347788"/>
              <a:gd name="connsiteX172" fmla="*/ 700088 w 2478882"/>
              <a:gd name="connsiteY172" fmla="*/ 866775 h 1347788"/>
              <a:gd name="connsiteX173" fmla="*/ 681038 w 2478882"/>
              <a:gd name="connsiteY173" fmla="*/ 866775 h 1347788"/>
              <a:gd name="connsiteX174" fmla="*/ 669132 w 2478882"/>
              <a:gd name="connsiteY174" fmla="*/ 852488 h 1347788"/>
              <a:gd name="connsiteX175" fmla="*/ 666750 w 2478882"/>
              <a:gd name="connsiteY175" fmla="*/ 852488 h 1347788"/>
              <a:gd name="connsiteX176" fmla="*/ 652463 w 2478882"/>
              <a:gd name="connsiteY176" fmla="*/ 866775 h 1347788"/>
              <a:gd name="connsiteX177" fmla="*/ 652463 w 2478882"/>
              <a:gd name="connsiteY177" fmla="*/ 881063 h 1347788"/>
              <a:gd name="connsiteX178" fmla="*/ 661988 w 2478882"/>
              <a:gd name="connsiteY178" fmla="*/ 890588 h 1347788"/>
              <a:gd name="connsiteX179" fmla="*/ 704850 w 2478882"/>
              <a:gd name="connsiteY179" fmla="*/ 890588 h 1347788"/>
              <a:gd name="connsiteX180" fmla="*/ 738188 w 2478882"/>
              <a:gd name="connsiteY180" fmla="*/ 890588 h 1347788"/>
              <a:gd name="connsiteX181" fmla="*/ 776288 w 2478882"/>
              <a:gd name="connsiteY181" fmla="*/ 888207 h 1347788"/>
              <a:gd name="connsiteX182" fmla="*/ 783432 w 2478882"/>
              <a:gd name="connsiteY182" fmla="*/ 900113 h 1347788"/>
              <a:gd name="connsiteX183" fmla="*/ 783432 w 2478882"/>
              <a:gd name="connsiteY183" fmla="*/ 900113 h 1347788"/>
              <a:gd name="connsiteX184" fmla="*/ 754857 w 2478882"/>
              <a:gd name="connsiteY184" fmla="*/ 914400 h 1347788"/>
              <a:gd name="connsiteX185" fmla="*/ 735807 w 2478882"/>
              <a:gd name="connsiteY185" fmla="*/ 931069 h 1347788"/>
              <a:gd name="connsiteX186" fmla="*/ 735807 w 2478882"/>
              <a:gd name="connsiteY186" fmla="*/ 931069 h 1347788"/>
              <a:gd name="connsiteX187" fmla="*/ 707232 w 2478882"/>
              <a:gd name="connsiteY187" fmla="*/ 919163 h 1347788"/>
              <a:gd name="connsiteX188" fmla="*/ 690563 w 2478882"/>
              <a:gd name="connsiteY188" fmla="*/ 909638 h 1347788"/>
              <a:gd name="connsiteX189" fmla="*/ 652463 w 2478882"/>
              <a:gd name="connsiteY189" fmla="*/ 909638 h 1347788"/>
              <a:gd name="connsiteX190" fmla="*/ 619125 w 2478882"/>
              <a:gd name="connsiteY190" fmla="*/ 914400 h 1347788"/>
              <a:gd name="connsiteX191" fmla="*/ 600075 w 2478882"/>
              <a:gd name="connsiteY191" fmla="*/ 897732 h 1347788"/>
              <a:gd name="connsiteX192" fmla="*/ 590550 w 2478882"/>
              <a:gd name="connsiteY192" fmla="*/ 859632 h 1347788"/>
              <a:gd name="connsiteX193" fmla="*/ 581025 w 2478882"/>
              <a:gd name="connsiteY193" fmla="*/ 845344 h 1347788"/>
              <a:gd name="connsiteX194" fmla="*/ 573882 w 2478882"/>
              <a:gd name="connsiteY194" fmla="*/ 828675 h 1347788"/>
              <a:gd name="connsiteX195" fmla="*/ 559594 w 2478882"/>
              <a:gd name="connsiteY195" fmla="*/ 835819 h 1347788"/>
              <a:gd name="connsiteX196" fmla="*/ 559594 w 2478882"/>
              <a:gd name="connsiteY196" fmla="*/ 859632 h 1347788"/>
              <a:gd name="connsiteX197" fmla="*/ 545307 w 2478882"/>
              <a:gd name="connsiteY197" fmla="*/ 845344 h 1347788"/>
              <a:gd name="connsiteX198" fmla="*/ 523875 w 2478882"/>
              <a:gd name="connsiteY198" fmla="*/ 838200 h 1347788"/>
              <a:gd name="connsiteX199" fmla="*/ 500063 w 2478882"/>
              <a:gd name="connsiteY199" fmla="*/ 840582 h 1347788"/>
              <a:gd name="connsiteX200" fmla="*/ 492919 w 2478882"/>
              <a:gd name="connsiteY200" fmla="*/ 862013 h 1347788"/>
              <a:gd name="connsiteX201" fmla="*/ 481013 w 2478882"/>
              <a:gd name="connsiteY201" fmla="*/ 866775 h 1347788"/>
              <a:gd name="connsiteX202" fmla="*/ 461963 w 2478882"/>
              <a:gd name="connsiteY202" fmla="*/ 866775 h 1347788"/>
              <a:gd name="connsiteX203" fmla="*/ 433388 w 2478882"/>
              <a:gd name="connsiteY203" fmla="*/ 876300 h 1347788"/>
              <a:gd name="connsiteX204" fmla="*/ 419100 w 2478882"/>
              <a:gd name="connsiteY204" fmla="*/ 900113 h 1347788"/>
              <a:gd name="connsiteX205" fmla="*/ 426244 w 2478882"/>
              <a:gd name="connsiteY205" fmla="*/ 907257 h 1347788"/>
              <a:gd name="connsiteX206" fmla="*/ 466725 w 2478882"/>
              <a:gd name="connsiteY206" fmla="*/ 885825 h 1347788"/>
              <a:gd name="connsiteX207" fmla="*/ 488157 w 2478882"/>
              <a:gd name="connsiteY207" fmla="*/ 890588 h 1347788"/>
              <a:gd name="connsiteX208" fmla="*/ 519113 w 2478882"/>
              <a:gd name="connsiteY208" fmla="*/ 878682 h 1347788"/>
              <a:gd name="connsiteX209" fmla="*/ 552450 w 2478882"/>
              <a:gd name="connsiteY209" fmla="*/ 904875 h 1347788"/>
              <a:gd name="connsiteX210" fmla="*/ 561975 w 2478882"/>
              <a:gd name="connsiteY210" fmla="*/ 931069 h 1347788"/>
              <a:gd name="connsiteX211" fmla="*/ 590550 w 2478882"/>
              <a:gd name="connsiteY211" fmla="*/ 923925 h 1347788"/>
              <a:gd name="connsiteX212" fmla="*/ 607219 w 2478882"/>
              <a:gd name="connsiteY212" fmla="*/ 945357 h 1347788"/>
              <a:gd name="connsiteX213" fmla="*/ 645319 w 2478882"/>
              <a:gd name="connsiteY213" fmla="*/ 950119 h 1347788"/>
              <a:gd name="connsiteX214" fmla="*/ 704850 w 2478882"/>
              <a:gd name="connsiteY214" fmla="*/ 959644 h 1347788"/>
              <a:gd name="connsiteX215" fmla="*/ 745332 w 2478882"/>
              <a:gd name="connsiteY215" fmla="*/ 966788 h 1347788"/>
              <a:gd name="connsiteX216" fmla="*/ 745332 w 2478882"/>
              <a:gd name="connsiteY216" fmla="*/ 966788 h 1347788"/>
              <a:gd name="connsiteX217" fmla="*/ 764382 w 2478882"/>
              <a:gd name="connsiteY217" fmla="*/ 935832 h 1347788"/>
              <a:gd name="connsiteX218" fmla="*/ 790575 w 2478882"/>
              <a:gd name="connsiteY218" fmla="*/ 935832 h 1347788"/>
              <a:gd name="connsiteX219" fmla="*/ 828675 w 2478882"/>
              <a:gd name="connsiteY219" fmla="*/ 935832 h 1347788"/>
              <a:gd name="connsiteX220" fmla="*/ 821532 w 2478882"/>
              <a:gd name="connsiteY220" fmla="*/ 950119 h 1347788"/>
              <a:gd name="connsiteX221" fmla="*/ 812007 w 2478882"/>
              <a:gd name="connsiteY221" fmla="*/ 964407 h 1347788"/>
              <a:gd name="connsiteX222" fmla="*/ 823913 w 2478882"/>
              <a:gd name="connsiteY222" fmla="*/ 973932 h 1347788"/>
              <a:gd name="connsiteX223" fmla="*/ 800100 w 2478882"/>
              <a:gd name="connsiteY223" fmla="*/ 992982 h 1347788"/>
              <a:gd name="connsiteX224" fmla="*/ 797719 w 2478882"/>
              <a:gd name="connsiteY224" fmla="*/ 1014413 h 1347788"/>
              <a:gd name="connsiteX225" fmla="*/ 790575 w 2478882"/>
              <a:gd name="connsiteY225" fmla="*/ 1026319 h 1347788"/>
              <a:gd name="connsiteX226" fmla="*/ 764382 w 2478882"/>
              <a:gd name="connsiteY226" fmla="*/ 1031082 h 1347788"/>
              <a:gd name="connsiteX227" fmla="*/ 771525 w 2478882"/>
              <a:gd name="connsiteY227" fmla="*/ 1054894 h 1347788"/>
              <a:gd name="connsiteX228" fmla="*/ 740569 w 2478882"/>
              <a:gd name="connsiteY228" fmla="*/ 1059657 h 1347788"/>
              <a:gd name="connsiteX229" fmla="*/ 726282 w 2478882"/>
              <a:gd name="connsiteY229" fmla="*/ 1042988 h 1347788"/>
              <a:gd name="connsiteX230" fmla="*/ 695325 w 2478882"/>
              <a:gd name="connsiteY230" fmla="*/ 1045369 h 1347788"/>
              <a:gd name="connsiteX231" fmla="*/ 669132 w 2478882"/>
              <a:gd name="connsiteY231" fmla="*/ 1052513 h 1347788"/>
              <a:gd name="connsiteX232" fmla="*/ 642938 w 2478882"/>
              <a:gd name="connsiteY232" fmla="*/ 1050132 h 1347788"/>
              <a:gd name="connsiteX233" fmla="*/ 621507 w 2478882"/>
              <a:gd name="connsiteY233" fmla="*/ 1047750 h 1347788"/>
              <a:gd name="connsiteX234" fmla="*/ 621507 w 2478882"/>
              <a:gd name="connsiteY234" fmla="*/ 1033463 h 1347788"/>
              <a:gd name="connsiteX235" fmla="*/ 600075 w 2478882"/>
              <a:gd name="connsiteY235" fmla="*/ 1035844 h 1347788"/>
              <a:gd name="connsiteX236" fmla="*/ 578644 w 2478882"/>
              <a:gd name="connsiteY236" fmla="*/ 1040607 h 1347788"/>
              <a:gd name="connsiteX237" fmla="*/ 571500 w 2478882"/>
              <a:gd name="connsiteY237" fmla="*/ 1031082 h 1347788"/>
              <a:gd name="connsiteX238" fmla="*/ 571500 w 2478882"/>
              <a:gd name="connsiteY238" fmla="*/ 1019175 h 1347788"/>
              <a:gd name="connsiteX239" fmla="*/ 571500 w 2478882"/>
              <a:gd name="connsiteY239" fmla="*/ 1019175 h 1347788"/>
              <a:gd name="connsiteX240" fmla="*/ 626269 w 2478882"/>
              <a:gd name="connsiteY240" fmla="*/ 1004888 h 1347788"/>
              <a:gd name="connsiteX241" fmla="*/ 647700 w 2478882"/>
              <a:gd name="connsiteY241" fmla="*/ 988219 h 1347788"/>
              <a:gd name="connsiteX242" fmla="*/ 647700 w 2478882"/>
              <a:gd name="connsiteY242" fmla="*/ 988219 h 1347788"/>
              <a:gd name="connsiteX243" fmla="*/ 647700 w 2478882"/>
              <a:gd name="connsiteY243" fmla="*/ 988219 h 1347788"/>
              <a:gd name="connsiteX244" fmla="*/ 597694 w 2478882"/>
              <a:gd name="connsiteY244" fmla="*/ 988219 h 1347788"/>
              <a:gd name="connsiteX245" fmla="*/ 581025 w 2478882"/>
              <a:gd name="connsiteY245" fmla="*/ 990600 h 1347788"/>
              <a:gd name="connsiteX246" fmla="*/ 578644 w 2478882"/>
              <a:gd name="connsiteY246" fmla="*/ 969169 h 1347788"/>
              <a:gd name="connsiteX247" fmla="*/ 550069 w 2478882"/>
              <a:gd name="connsiteY247" fmla="*/ 966788 h 1347788"/>
              <a:gd name="connsiteX248" fmla="*/ 559594 w 2478882"/>
              <a:gd name="connsiteY248" fmla="*/ 988219 h 1347788"/>
              <a:gd name="connsiteX249" fmla="*/ 545307 w 2478882"/>
              <a:gd name="connsiteY249" fmla="*/ 992982 h 1347788"/>
              <a:gd name="connsiteX250" fmla="*/ 511969 w 2478882"/>
              <a:gd name="connsiteY250" fmla="*/ 988219 h 1347788"/>
              <a:gd name="connsiteX251" fmla="*/ 492919 w 2478882"/>
              <a:gd name="connsiteY251" fmla="*/ 990600 h 1347788"/>
              <a:gd name="connsiteX252" fmla="*/ 507207 w 2478882"/>
              <a:gd name="connsiteY252" fmla="*/ 1007269 h 1347788"/>
              <a:gd name="connsiteX253" fmla="*/ 516732 w 2478882"/>
              <a:gd name="connsiteY253" fmla="*/ 1019175 h 1347788"/>
              <a:gd name="connsiteX254" fmla="*/ 507207 w 2478882"/>
              <a:gd name="connsiteY254" fmla="*/ 1028700 h 1347788"/>
              <a:gd name="connsiteX255" fmla="*/ 507207 w 2478882"/>
              <a:gd name="connsiteY255" fmla="*/ 1028700 h 1347788"/>
              <a:gd name="connsiteX256" fmla="*/ 497682 w 2478882"/>
              <a:gd name="connsiteY256" fmla="*/ 1054894 h 1347788"/>
              <a:gd name="connsiteX257" fmla="*/ 469107 w 2478882"/>
              <a:gd name="connsiteY257" fmla="*/ 1076325 h 1347788"/>
              <a:gd name="connsiteX258" fmla="*/ 454819 w 2478882"/>
              <a:gd name="connsiteY258" fmla="*/ 1071563 h 1347788"/>
              <a:gd name="connsiteX259" fmla="*/ 438150 w 2478882"/>
              <a:gd name="connsiteY259" fmla="*/ 1085850 h 1347788"/>
              <a:gd name="connsiteX260" fmla="*/ 431007 w 2478882"/>
              <a:gd name="connsiteY260" fmla="*/ 1083469 h 1347788"/>
              <a:gd name="connsiteX261" fmla="*/ 433388 w 2478882"/>
              <a:gd name="connsiteY261" fmla="*/ 1059657 h 1347788"/>
              <a:gd name="connsiteX262" fmla="*/ 435769 w 2478882"/>
              <a:gd name="connsiteY262" fmla="*/ 1035844 h 1347788"/>
              <a:gd name="connsiteX263" fmla="*/ 426244 w 2478882"/>
              <a:gd name="connsiteY263" fmla="*/ 1031082 h 1347788"/>
              <a:gd name="connsiteX264" fmla="*/ 423863 w 2478882"/>
              <a:gd name="connsiteY264" fmla="*/ 1047750 h 1347788"/>
              <a:gd name="connsiteX265" fmla="*/ 416719 w 2478882"/>
              <a:gd name="connsiteY265" fmla="*/ 1062038 h 1347788"/>
              <a:gd name="connsiteX266" fmla="*/ 392907 w 2478882"/>
              <a:gd name="connsiteY266" fmla="*/ 1052513 h 1347788"/>
              <a:gd name="connsiteX267" fmla="*/ 383382 w 2478882"/>
              <a:gd name="connsiteY267" fmla="*/ 1050132 h 1347788"/>
              <a:gd name="connsiteX268" fmla="*/ 383382 w 2478882"/>
              <a:gd name="connsiteY268" fmla="*/ 1069182 h 1347788"/>
              <a:gd name="connsiteX269" fmla="*/ 404813 w 2478882"/>
              <a:gd name="connsiteY269" fmla="*/ 1088232 h 1347788"/>
              <a:gd name="connsiteX270" fmla="*/ 376238 w 2478882"/>
              <a:gd name="connsiteY270" fmla="*/ 1090613 h 1347788"/>
              <a:gd name="connsiteX271" fmla="*/ 371475 w 2478882"/>
              <a:gd name="connsiteY271" fmla="*/ 1100138 h 1347788"/>
              <a:gd name="connsiteX272" fmla="*/ 342900 w 2478882"/>
              <a:gd name="connsiteY272" fmla="*/ 1090613 h 1347788"/>
              <a:gd name="connsiteX273" fmla="*/ 342900 w 2478882"/>
              <a:gd name="connsiteY273" fmla="*/ 1109663 h 1347788"/>
              <a:gd name="connsiteX274" fmla="*/ 333375 w 2478882"/>
              <a:gd name="connsiteY274" fmla="*/ 1121569 h 1347788"/>
              <a:gd name="connsiteX275" fmla="*/ 323850 w 2478882"/>
              <a:gd name="connsiteY275" fmla="*/ 1121569 h 1347788"/>
              <a:gd name="connsiteX276" fmla="*/ 316707 w 2478882"/>
              <a:gd name="connsiteY276" fmla="*/ 1088232 h 1347788"/>
              <a:gd name="connsiteX277" fmla="*/ 290513 w 2478882"/>
              <a:gd name="connsiteY277" fmla="*/ 1073944 h 1347788"/>
              <a:gd name="connsiteX278" fmla="*/ 271463 w 2478882"/>
              <a:gd name="connsiteY278" fmla="*/ 1062038 h 1347788"/>
              <a:gd name="connsiteX279" fmla="*/ 278607 w 2478882"/>
              <a:gd name="connsiteY279" fmla="*/ 1012032 h 1347788"/>
              <a:gd name="connsiteX280" fmla="*/ 285750 w 2478882"/>
              <a:gd name="connsiteY280" fmla="*/ 978694 h 1347788"/>
              <a:gd name="connsiteX281" fmla="*/ 328613 w 2478882"/>
              <a:gd name="connsiteY281" fmla="*/ 954882 h 1347788"/>
              <a:gd name="connsiteX282" fmla="*/ 338138 w 2478882"/>
              <a:gd name="connsiteY282" fmla="*/ 938213 h 1347788"/>
              <a:gd name="connsiteX283" fmla="*/ 350044 w 2478882"/>
              <a:gd name="connsiteY283" fmla="*/ 912019 h 1347788"/>
              <a:gd name="connsiteX284" fmla="*/ 350044 w 2478882"/>
              <a:gd name="connsiteY284" fmla="*/ 912019 h 1347788"/>
              <a:gd name="connsiteX285" fmla="*/ 321469 w 2478882"/>
              <a:gd name="connsiteY285" fmla="*/ 919163 h 1347788"/>
              <a:gd name="connsiteX286" fmla="*/ 314325 w 2478882"/>
              <a:gd name="connsiteY286" fmla="*/ 895350 h 1347788"/>
              <a:gd name="connsiteX287" fmla="*/ 311944 w 2478882"/>
              <a:gd name="connsiteY287" fmla="*/ 916782 h 1347788"/>
              <a:gd name="connsiteX288" fmla="*/ 300038 w 2478882"/>
              <a:gd name="connsiteY288" fmla="*/ 950119 h 1347788"/>
              <a:gd name="connsiteX289" fmla="*/ 288132 w 2478882"/>
              <a:gd name="connsiteY289" fmla="*/ 942975 h 1347788"/>
              <a:gd name="connsiteX290" fmla="*/ 288132 w 2478882"/>
              <a:gd name="connsiteY290" fmla="*/ 919163 h 1347788"/>
              <a:gd name="connsiteX291" fmla="*/ 288132 w 2478882"/>
              <a:gd name="connsiteY291" fmla="*/ 907257 h 1347788"/>
              <a:gd name="connsiteX292" fmla="*/ 278607 w 2478882"/>
              <a:gd name="connsiteY292" fmla="*/ 895350 h 1347788"/>
              <a:gd name="connsiteX293" fmla="*/ 269082 w 2478882"/>
              <a:gd name="connsiteY293" fmla="*/ 902494 h 1347788"/>
              <a:gd name="connsiteX294" fmla="*/ 264319 w 2478882"/>
              <a:gd name="connsiteY294" fmla="*/ 938213 h 1347788"/>
              <a:gd name="connsiteX295" fmla="*/ 280988 w 2478882"/>
              <a:gd name="connsiteY295" fmla="*/ 957263 h 1347788"/>
              <a:gd name="connsiteX296" fmla="*/ 276225 w 2478882"/>
              <a:gd name="connsiteY296" fmla="*/ 976313 h 1347788"/>
              <a:gd name="connsiteX297" fmla="*/ 264319 w 2478882"/>
              <a:gd name="connsiteY297" fmla="*/ 1007269 h 1347788"/>
              <a:gd name="connsiteX298" fmla="*/ 250032 w 2478882"/>
              <a:gd name="connsiteY298" fmla="*/ 1031082 h 1347788"/>
              <a:gd name="connsiteX299" fmla="*/ 207169 w 2478882"/>
              <a:gd name="connsiteY299" fmla="*/ 1019175 h 1347788"/>
              <a:gd name="connsiteX300" fmla="*/ 200025 w 2478882"/>
              <a:gd name="connsiteY300" fmla="*/ 988219 h 1347788"/>
              <a:gd name="connsiteX301" fmla="*/ 157163 w 2478882"/>
              <a:gd name="connsiteY301" fmla="*/ 962025 h 1347788"/>
              <a:gd name="connsiteX302" fmla="*/ 104775 w 2478882"/>
              <a:gd name="connsiteY302" fmla="*/ 940594 h 1347788"/>
              <a:gd name="connsiteX303" fmla="*/ 61913 w 2478882"/>
              <a:gd name="connsiteY303" fmla="*/ 902494 h 1347788"/>
              <a:gd name="connsiteX304" fmla="*/ 35719 w 2478882"/>
              <a:gd name="connsiteY304" fmla="*/ 864394 h 1347788"/>
              <a:gd name="connsiteX305" fmla="*/ 11907 w 2478882"/>
              <a:gd name="connsiteY305" fmla="*/ 804863 h 1347788"/>
              <a:gd name="connsiteX306" fmla="*/ 0 w 2478882"/>
              <a:gd name="connsiteY306" fmla="*/ 735807 h 1347788"/>
              <a:gd name="connsiteX307" fmla="*/ 2382 w 2478882"/>
              <a:gd name="connsiteY307" fmla="*/ 676275 h 1347788"/>
              <a:gd name="connsiteX308" fmla="*/ 2382 w 2478882"/>
              <a:gd name="connsiteY308" fmla="*/ 645319 h 1347788"/>
              <a:gd name="connsiteX309" fmla="*/ 2052638 w 2478882"/>
              <a:gd name="connsiteY309" fmla="*/ 0 h 1347788"/>
              <a:gd name="connsiteX0" fmla="*/ 2052638 w 2478882"/>
              <a:gd name="connsiteY0" fmla="*/ 0 h 1347788"/>
              <a:gd name="connsiteX1" fmla="*/ 2057400 w 2478882"/>
              <a:gd name="connsiteY1" fmla="*/ 33338 h 1347788"/>
              <a:gd name="connsiteX2" fmla="*/ 2066925 w 2478882"/>
              <a:gd name="connsiteY2" fmla="*/ 88107 h 1347788"/>
              <a:gd name="connsiteX3" fmla="*/ 2238375 w 2478882"/>
              <a:gd name="connsiteY3" fmla="*/ 719138 h 1347788"/>
              <a:gd name="connsiteX4" fmla="*/ 2266950 w 2478882"/>
              <a:gd name="connsiteY4" fmla="*/ 764382 h 1347788"/>
              <a:gd name="connsiteX5" fmla="*/ 2288382 w 2478882"/>
              <a:gd name="connsiteY5" fmla="*/ 821532 h 1347788"/>
              <a:gd name="connsiteX6" fmla="*/ 2297907 w 2478882"/>
              <a:gd name="connsiteY6" fmla="*/ 871538 h 1347788"/>
              <a:gd name="connsiteX7" fmla="*/ 2340769 w 2478882"/>
              <a:gd name="connsiteY7" fmla="*/ 909638 h 1347788"/>
              <a:gd name="connsiteX8" fmla="*/ 2343150 w 2478882"/>
              <a:gd name="connsiteY8" fmla="*/ 950119 h 1347788"/>
              <a:gd name="connsiteX9" fmla="*/ 2347913 w 2478882"/>
              <a:gd name="connsiteY9" fmla="*/ 964407 h 1347788"/>
              <a:gd name="connsiteX10" fmla="*/ 2364582 w 2478882"/>
              <a:gd name="connsiteY10" fmla="*/ 978694 h 1347788"/>
              <a:gd name="connsiteX11" fmla="*/ 2359819 w 2478882"/>
              <a:gd name="connsiteY11" fmla="*/ 995363 h 1347788"/>
              <a:gd name="connsiteX12" fmla="*/ 2393157 w 2478882"/>
              <a:gd name="connsiteY12" fmla="*/ 1019175 h 1347788"/>
              <a:gd name="connsiteX13" fmla="*/ 2409825 w 2478882"/>
              <a:gd name="connsiteY13" fmla="*/ 1059657 h 1347788"/>
              <a:gd name="connsiteX14" fmla="*/ 2390775 w 2478882"/>
              <a:gd name="connsiteY14" fmla="*/ 1069182 h 1347788"/>
              <a:gd name="connsiteX15" fmla="*/ 2376488 w 2478882"/>
              <a:gd name="connsiteY15" fmla="*/ 1047750 h 1347788"/>
              <a:gd name="connsiteX16" fmla="*/ 2364582 w 2478882"/>
              <a:gd name="connsiteY16" fmla="*/ 1035844 h 1347788"/>
              <a:gd name="connsiteX17" fmla="*/ 2355057 w 2478882"/>
              <a:gd name="connsiteY17" fmla="*/ 1035844 h 1347788"/>
              <a:gd name="connsiteX18" fmla="*/ 2352675 w 2478882"/>
              <a:gd name="connsiteY18" fmla="*/ 1057275 h 1347788"/>
              <a:gd name="connsiteX19" fmla="*/ 2371725 w 2478882"/>
              <a:gd name="connsiteY19" fmla="*/ 1090613 h 1347788"/>
              <a:gd name="connsiteX20" fmla="*/ 2386013 w 2478882"/>
              <a:gd name="connsiteY20" fmla="*/ 1104900 h 1347788"/>
              <a:gd name="connsiteX21" fmla="*/ 2400300 w 2478882"/>
              <a:gd name="connsiteY21" fmla="*/ 1085850 h 1347788"/>
              <a:gd name="connsiteX22" fmla="*/ 2414588 w 2478882"/>
              <a:gd name="connsiteY22" fmla="*/ 1090613 h 1347788"/>
              <a:gd name="connsiteX23" fmla="*/ 2421732 w 2478882"/>
              <a:gd name="connsiteY23" fmla="*/ 1116807 h 1347788"/>
              <a:gd name="connsiteX24" fmla="*/ 2424113 w 2478882"/>
              <a:gd name="connsiteY24" fmla="*/ 1128713 h 1347788"/>
              <a:gd name="connsiteX25" fmla="*/ 2400300 w 2478882"/>
              <a:gd name="connsiteY25" fmla="*/ 1131094 h 1347788"/>
              <a:gd name="connsiteX26" fmla="*/ 2414588 w 2478882"/>
              <a:gd name="connsiteY26" fmla="*/ 1152525 h 1347788"/>
              <a:gd name="connsiteX27" fmla="*/ 2443163 w 2478882"/>
              <a:gd name="connsiteY27" fmla="*/ 1159669 h 1347788"/>
              <a:gd name="connsiteX28" fmla="*/ 2462213 w 2478882"/>
              <a:gd name="connsiteY28" fmla="*/ 1190625 h 1347788"/>
              <a:gd name="connsiteX29" fmla="*/ 2455069 w 2478882"/>
              <a:gd name="connsiteY29" fmla="*/ 1235869 h 1347788"/>
              <a:gd name="connsiteX30" fmla="*/ 2459832 w 2478882"/>
              <a:gd name="connsiteY30" fmla="*/ 1290638 h 1347788"/>
              <a:gd name="connsiteX31" fmla="*/ 2478882 w 2478882"/>
              <a:gd name="connsiteY31" fmla="*/ 1347788 h 1347788"/>
              <a:gd name="connsiteX32" fmla="*/ 2457450 w 2478882"/>
              <a:gd name="connsiteY32" fmla="*/ 1347788 h 1347788"/>
              <a:gd name="connsiteX33" fmla="*/ 2428875 w 2478882"/>
              <a:gd name="connsiteY33" fmla="*/ 1335882 h 1347788"/>
              <a:gd name="connsiteX34" fmla="*/ 2412207 w 2478882"/>
              <a:gd name="connsiteY34" fmla="*/ 1335882 h 1347788"/>
              <a:gd name="connsiteX35" fmla="*/ 2395538 w 2478882"/>
              <a:gd name="connsiteY35" fmla="*/ 1326357 h 1347788"/>
              <a:gd name="connsiteX36" fmla="*/ 2378869 w 2478882"/>
              <a:gd name="connsiteY36" fmla="*/ 1316832 h 1347788"/>
              <a:gd name="connsiteX37" fmla="*/ 2383632 w 2478882"/>
              <a:gd name="connsiteY37" fmla="*/ 1269207 h 1347788"/>
              <a:gd name="connsiteX38" fmla="*/ 2336007 w 2478882"/>
              <a:gd name="connsiteY38" fmla="*/ 1245394 h 1347788"/>
              <a:gd name="connsiteX39" fmla="*/ 2297907 w 2478882"/>
              <a:gd name="connsiteY39" fmla="*/ 1233488 h 1347788"/>
              <a:gd name="connsiteX40" fmla="*/ 2238375 w 2478882"/>
              <a:gd name="connsiteY40" fmla="*/ 1214438 h 1347788"/>
              <a:gd name="connsiteX41" fmla="*/ 2185988 w 2478882"/>
              <a:gd name="connsiteY41" fmla="*/ 1212057 h 1347788"/>
              <a:gd name="connsiteX42" fmla="*/ 2164557 w 2478882"/>
              <a:gd name="connsiteY42" fmla="*/ 1207294 h 1347788"/>
              <a:gd name="connsiteX43" fmla="*/ 2193132 w 2478882"/>
              <a:gd name="connsiteY43" fmla="*/ 1188244 h 1347788"/>
              <a:gd name="connsiteX44" fmla="*/ 2178844 w 2478882"/>
              <a:gd name="connsiteY44" fmla="*/ 1185863 h 1347788"/>
              <a:gd name="connsiteX45" fmla="*/ 2183607 w 2478882"/>
              <a:gd name="connsiteY45" fmla="*/ 1169194 h 1347788"/>
              <a:gd name="connsiteX46" fmla="*/ 2205038 w 2478882"/>
              <a:gd name="connsiteY46" fmla="*/ 1145382 h 1347788"/>
              <a:gd name="connsiteX47" fmla="*/ 2197894 w 2478882"/>
              <a:gd name="connsiteY47" fmla="*/ 1140619 h 1347788"/>
              <a:gd name="connsiteX48" fmla="*/ 2166938 w 2478882"/>
              <a:gd name="connsiteY48" fmla="*/ 1164432 h 1347788"/>
              <a:gd name="connsiteX49" fmla="*/ 2155032 w 2478882"/>
              <a:gd name="connsiteY49" fmla="*/ 1164432 h 1347788"/>
              <a:gd name="connsiteX50" fmla="*/ 2147888 w 2478882"/>
              <a:gd name="connsiteY50" fmla="*/ 1152525 h 1347788"/>
              <a:gd name="connsiteX51" fmla="*/ 2138363 w 2478882"/>
              <a:gd name="connsiteY51" fmla="*/ 1147763 h 1347788"/>
              <a:gd name="connsiteX52" fmla="*/ 2119313 w 2478882"/>
              <a:gd name="connsiteY52" fmla="*/ 1152525 h 1347788"/>
              <a:gd name="connsiteX53" fmla="*/ 2126457 w 2478882"/>
              <a:gd name="connsiteY53" fmla="*/ 1173957 h 1347788"/>
              <a:gd name="connsiteX54" fmla="*/ 2102644 w 2478882"/>
              <a:gd name="connsiteY54" fmla="*/ 1176338 h 1347788"/>
              <a:gd name="connsiteX55" fmla="*/ 2088357 w 2478882"/>
              <a:gd name="connsiteY55" fmla="*/ 1169194 h 1347788"/>
              <a:gd name="connsiteX56" fmla="*/ 2078832 w 2478882"/>
              <a:gd name="connsiteY56" fmla="*/ 1154907 h 1347788"/>
              <a:gd name="connsiteX57" fmla="*/ 2066925 w 2478882"/>
              <a:gd name="connsiteY57" fmla="*/ 1162050 h 1347788"/>
              <a:gd name="connsiteX58" fmla="*/ 2040732 w 2478882"/>
              <a:gd name="connsiteY58" fmla="*/ 1164432 h 1347788"/>
              <a:gd name="connsiteX59" fmla="*/ 1971675 w 2478882"/>
              <a:gd name="connsiteY59" fmla="*/ 1154907 h 1347788"/>
              <a:gd name="connsiteX60" fmla="*/ 1935957 w 2478882"/>
              <a:gd name="connsiteY60" fmla="*/ 1138238 h 1347788"/>
              <a:gd name="connsiteX61" fmla="*/ 1921669 w 2478882"/>
              <a:gd name="connsiteY61" fmla="*/ 1104900 h 1347788"/>
              <a:gd name="connsiteX62" fmla="*/ 1921669 w 2478882"/>
              <a:gd name="connsiteY62" fmla="*/ 1083469 h 1347788"/>
              <a:gd name="connsiteX63" fmla="*/ 1893094 w 2478882"/>
              <a:gd name="connsiteY63" fmla="*/ 1057275 h 1347788"/>
              <a:gd name="connsiteX64" fmla="*/ 1869282 w 2478882"/>
              <a:gd name="connsiteY64" fmla="*/ 1042988 h 1347788"/>
              <a:gd name="connsiteX65" fmla="*/ 1850232 w 2478882"/>
              <a:gd name="connsiteY65" fmla="*/ 1028700 h 1347788"/>
              <a:gd name="connsiteX66" fmla="*/ 1843088 w 2478882"/>
              <a:gd name="connsiteY66" fmla="*/ 1016794 h 1347788"/>
              <a:gd name="connsiteX67" fmla="*/ 1804988 w 2478882"/>
              <a:gd name="connsiteY67" fmla="*/ 1012032 h 1347788"/>
              <a:gd name="connsiteX68" fmla="*/ 1769269 w 2478882"/>
              <a:gd name="connsiteY68" fmla="*/ 1007269 h 1347788"/>
              <a:gd name="connsiteX69" fmla="*/ 1750219 w 2478882"/>
              <a:gd name="connsiteY69" fmla="*/ 981075 h 1347788"/>
              <a:gd name="connsiteX70" fmla="*/ 1709738 w 2478882"/>
              <a:gd name="connsiteY70" fmla="*/ 962025 h 1347788"/>
              <a:gd name="connsiteX71" fmla="*/ 1678782 w 2478882"/>
              <a:gd name="connsiteY71" fmla="*/ 947738 h 1347788"/>
              <a:gd name="connsiteX72" fmla="*/ 1659732 w 2478882"/>
              <a:gd name="connsiteY72" fmla="*/ 945357 h 1347788"/>
              <a:gd name="connsiteX73" fmla="*/ 1659732 w 2478882"/>
              <a:gd name="connsiteY73" fmla="*/ 921544 h 1347788"/>
              <a:gd name="connsiteX74" fmla="*/ 1640682 w 2478882"/>
              <a:gd name="connsiteY74" fmla="*/ 928688 h 1347788"/>
              <a:gd name="connsiteX75" fmla="*/ 1640682 w 2478882"/>
              <a:gd name="connsiteY75" fmla="*/ 928688 h 1347788"/>
              <a:gd name="connsiteX76" fmla="*/ 1619250 w 2478882"/>
              <a:gd name="connsiteY76" fmla="*/ 892969 h 1347788"/>
              <a:gd name="connsiteX77" fmla="*/ 1595438 w 2478882"/>
              <a:gd name="connsiteY77" fmla="*/ 871538 h 1347788"/>
              <a:gd name="connsiteX78" fmla="*/ 1581150 w 2478882"/>
              <a:gd name="connsiteY78" fmla="*/ 864394 h 1347788"/>
              <a:gd name="connsiteX79" fmla="*/ 1581150 w 2478882"/>
              <a:gd name="connsiteY79" fmla="*/ 845344 h 1347788"/>
              <a:gd name="connsiteX80" fmla="*/ 1602582 w 2478882"/>
              <a:gd name="connsiteY80" fmla="*/ 835819 h 1347788"/>
              <a:gd name="connsiteX81" fmla="*/ 1633538 w 2478882"/>
              <a:gd name="connsiteY81" fmla="*/ 842963 h 1347788"/>
              <a:gd name="connsiteX82" fmla="*/ 1657350 w 2478882"/>
              <a:gd name="connsiteY82" fmla="*/ 828675 h 1347788"/>
              <a:gd name="connsiteX83" fmla="*/ 1669257 w 2478882"/>
              <a:gd name="connsiteY83" fmla="*/ 816769 h 1347788"/>
              <a:gd name="connsiteX84" fmla="*/ 1688307 w 2478882"/>
              <a:gd name="connsiteY84" fmla="*/ 804863 h 1347788"/>
              <a:gd name="connsiteX85" fmla="*/ 1650207 w 2478882"/>
              <a:gd name="connsiteY85" fmla="*/ 771525 h 1347788"/>
              <a:gd name="connsiteX86" fmla="*/ 1624013 w 2478882"/>
              <a:gd name="connsiteY86" fmla="*/ 778669 h 1347788"/>
              <a:gd name="connsiteX87" fmla="*/ 1626393 w 2478882"/>
              <a:gd name="connsiteY87" fmla="*/ 795338 h 1347788"/>
              <a:gd name="connsiteX88" fmla="*/ 1607344 w 2478882"/>
              <a:gd name="connsiteY88" fmla="*/ 802481 h 1347788"/>
              <a:gd name="connsiteX89" fmla="*/ 1581151 w 2478882"/>
              <a:gd name="connsiteY89" fmla="*/ 809625 h 1347788"/>
              <a:gd name="connsiteX90" fmla="*/ 1559719 w 2478882"/>
              <a:gd name="connsiteY90" fmla="*/ 819150 h 1347788"/>
              <a:gd name="connsiteX91" fmla="*/ 1552575 w 2478882"/>
              <a:gd name="connsiteY91" fmla="*/ 835819 h 1347788"/>
              <a:gd name="connsiteX92" fmla="*/ 1531144 w 2478882"/>
              <a:gd name="connsiteY92" fmla="*/ 835819 h 1347788"/>
              <a:gd name="connsiteX93" fmla="*/ 1516857 w 2478882"/>
              <a:gd name="connsiteY93" fmla="*/ 845344 h 1347788"/>
              <a:gd name="connsiteX94" fmla="*/ 1485900 w 2478882"/>
              <a:gd name="connsiteY94" fmla="*/ 840582 h 1347788"/>
              <a:gd name="connsiteX95" fmla="*/ 1438275 w 2478882"/>
              <a:gd name="connsiteY95" fmla="*/ 835819 h 1347788"/>
              <a:gd name="connsiteX96" fmla="*/ 1416844 w 2478882"/>
              <a:gd name="connsiteY96" fmla="*/ 821532 h 1347788"/>
              <a:gd name="connsiteX97" fmla="*/ 1385888 w 2478882"/>
              <a:gd name="connsiteY97" fmla="*/ 823913 h 1347788"/>
              <a:gd name="connsiteX98" fmla="*/ 1359694 w 2478882"/>
              <a:gd name="connsiteY98" fmla="*/ 833438 h 1347788"/>
              <a:gd name="connsiteX99" fmla="*/ 1343025 w 2478882"/>
              <a:gd name="connsiteY99" fmla="*/ 828675 h 1347788"/>
              <a:gd name="connsiteX100" fmla="*/ 1323975 w 2478882"/>
              <a:gd name="connsiteY100" fmla="*/ 800100 h 1347788"/>
              <a:gd name="connsiteX101" fmla="*/ 1323975 w 2478882"/>
              <a:gd name="connsiteY101" fmla="*/ 788194 h 1347788"/>
              <a:gd name="connsiteX102" fmla="*/ 1314450 w 2478882"/>
              <a:gd name="connsiteY102" fmla="*/ 812007 h 1347788"/>
              <a:gd name="connsiteX103" fmla="*/ 1319213 w 2478882"/>
              <a:gd name="connsiteY103" fmla="*/ 845344 h 1347788"/>
              <a:gd name="connsiteX104" fmla="*/ 1312069 w 2478882"/>
              <a:gd name="connsiteY104" fmla="*/ 864394 h 1347788"/>
              <a:gd name="connsiteX105" fmla="*/ 1283494 w 2478882"/>
              <a:gd name="connsiteY105" fmla="*/ 864394 h 1347788"/>
              <a:gd name="connsiteX106" fmla="*/ 1264444 w 2478882"/>
              <a:gd name="connsiteY106" fmla="*/ 850107 h 1347788"/>
              <a:gd name="connsiteX107" fmla="*/ 1243013 w 2478882"/>
              <a:gd name="connsiteY107" fmla="*/ 850107 h 1347788"/>
              <a:gd name="connsiteX108" fmla="*/ 1219200 w 2478882"/>
              <a:gd name="connsiteY108" fmla="*/ 840582 h 1347788"/>
              <a:gd name="connsiteX109" fmla="*/ 1212057 w 2478882"/>
              <a:gd name="connsiteY109" fmla="*/ 833438 h 1347788"/>
              <a:gd name="connsiteX110" fmla="*/ 1212057 w 2478882"/>
              <a:gd name="connsiteY110" fmla="*/ 809625 h 1347788"/>
              <a:gd name="connsiteX111" fmla="*/ 1214438 w 2478882"/>
              <a:gd name="connsiteY111" fmla="*/ 785813 h 1347788"/>
              <a:gd name="connsiteX112" fmla="*/ 1219200 w 2478882"/>
              <a:gd name="connsiteY112" fmla="*/ 762000 h 1347788"/>
              <a:gd name="connsiteX113" fmla="*/ 1235869 w 2478882"/>
              <a:gd name="connsiteY113" fmla="*/ 747713 h 1347788"/>
              <a:gd name="connsiteX114" fmla="*/ 1243013 w 2478882"/>
              <a:gd name="connsiteY114" fmla="*/ 740569 h 1347788"/>
              <a:gd name="connsiteX115" fmla="*/ 1233488 w 2478882"/>
              <a:gd name="connsiteY115" fmla="*/ 716757 h 1347788"/>
              <a:gd name="connsiteX116" fmla="*/ 1200150 w 2478882"/>
              <a:gd name="connsiteY116" fmla="*/ 688182 h 1347788"/>
              <a:gd name="connsiteX117" fmla="*/ 1176338 w 2478882"/>
              <a:gd name="connsiteY117" fmla="*/ 671513 h 1347788"/>
              <a:gd name="connsiteX118" fmla="*/ 1162050 w 2478882"/>
              <a:gd name="connsiteY118" fmla="*/ 652463 h 1347788"/>
              <a:gd name="connsiteX119" fmla="*/ 1162050 w 2478882"/>
              <a:gd name="connsiteY119" fmla="*/ 652463 h 1347788"/>
              <a:gd name="connsiteX120" fmla="*/ 1166813 w 2478882"/>
              <a:gd name="connsiteY120" fmla="*/ 690563 h 1347788"/>
              <a:gd name="connsiteX121" fmla="*/ 1169194 w 2478882"/>
              <a:gd name="connsiteY121" fmla="*/ 719138 h 1347788"/>
              <a:gd name="connsiteX122" fmla="*/ 1195388 w 2478882"/>
              <a:gd name="connsiteY122" fmla="*/ 731044 h 1347788"/>
              <a:gd name="connsiteX123" fmla="*/ 1204913 w 2478882"/>
              <a:gd name="connsiteY123" fmla="*/ 745332 h 1347788"/>
              <a:gd name="connsiteX124" fmla="*/ 1195388 w 2478882"/>
              <a:gd name="connsiteY124" fmla="*/ 771525 h 1347788"/>
              <a:gd name="connsiteX125" fmla="*/ 1197769 w 2478882"/>
              <a:gd name="connsiteY125" fmla="*/ 797719 h 1347788"/>
              <a:gd name="connsiteX126" fmla="*/ 1190625 w 2478882"/>
              <a:gd name="connsiteY126" fmla="*/ 819150 h 1347788"/>
              <a:gd name="connsiteX127" fmla="*/ 1195388 w 2478882"/>
              <a:gd name="connsiteY127" fmla="*/ 838200 h 1347788"/>
              <a:gd name="connsiteX128" fmla="*/ 1195388 w 2478882"/>
              <a:gd name="connsiteY128" fmla="*/ 838200 h 1347788"/>
              <a:gd name="connsiteX129" fmla="*/ 1166813 w 2478882"/>
              <a:gd name="connsiteY129" fmla="*/ 838200 h 1347788"/>
              <a:gd name="connsiteX130" fmla="*/ 1150144 w 2478882"/>
              <a:gd name="connsiteY130" fmla="*/ 838200 h 1347788"/>
              <a:gd name="connsiteX131" fmla="*/ 1131094 w 2478882"/>
              <a:gd name="connsiteY131" fmla="*/ 847725 h 1347788"/>
              <a:gd name="connsiteX132" fmla="*/ 1114425 w 2478882"/>
              <a:gd name="connsiteY132" fmla="*/ 838200 h 1347788"/>
              <a:gd name="connsiteX133" fmla="*/ 1088232 w 2478882"/>
              <a:gd name="connsiteY133" fmla="*/ 847725 h 1347788"/>
              <a:gd name="connsiteX134" fmla="*/ 1066800 w 2478882"/>
              <a:gd name="connsiteY134" fmla="*/ 854869 h 1347788"/>
              <a:gd name="connsiteX135" fmla="*/ 1059657 w 2478882"/>
              <a:gd name="connsiteY135" fmla="*/ 842963 h 1347788"/>
              <a:gd name="connsiteX136" fmla="*/ 1031082 w 2478882"/>
              <a:gd name="connsiteY136" fmla="*/ 852488 h 1347788"/>
              <a:gd name="connsiteX137" fmla="*/ 992982 w 2478882"/>
              <a:gd name="connsiteY137" fmla="*/ 823913 h 1347788"/>
              <a:gd name="connsiteX138" fmla="*/ 964407 w 2478882"/>
              <a:gd name="connsiteY138" fmla="*/ 826294 h 1347788"/>
              <a:gd name="connsiteX139" fmla="*/ 942975 w 2478882"/>
              <a:gd name="connsiteY139" fmla="*/ 835819 h 1347788"/>
              <a:gd name="connsiteX140" fmla="*/ 921544 w 2478882"/>
              <a:gd name="connsiteY140" fmla="*/ 852488 h 1347788"/>
              <a:gd name="connsiteX141" fmla="*/ 909638 w 2478882"/>
              <a:gd name="connsiteY141" fmla="*/ 833438 h 1347788"/>
              <a:gd name="connsiteX142" fmla="*/ 919163 w 2478882"/>
              <a:gd name="connsiteY142" fmla="*/ 807244 h 1347788"/>
              <a:gd name="connsiteX143" fmla="*/ 921544 w 2478882"/>
              <a:gd name="connsiteY143" fmla="*/ 797719 h 1347788"/>
              <a:gd name="connsiteX144" fmla="*/ 914400 w 2478882"/>
              <a:gd name="connsiteY144" fmla="*/ 778669 h 1347788"/>
              <a:gd name="connsiteX145" fmla="*/ 907257 w 2478882"/>
              <a:gd name="connsiteY145" fmla="*/ 771525 h 1347788"/>
              <a:gd name="connsiteX146" fmla="*/ 897732 w 2478882"/>
              <a:gd name="connsiteY146" fmla="*/ 800100 h 1347788"/>
              <a:gd name="connsiteX147" fmla="*/ 897732 w 2478882"/>
              <a:gd name="connsiteY147" fmla="*/ 823913 h 1347788"/>
              <a:gd name="connsiteX148" fmla="*/ 869157 w 2478882"/>
              <a:gd name="connsiteY148" fmla="*/ 828675 h 1347788"/>
              <a:gd name="connsiteX149" fmla="*/ 850107 w 2478882"/>
              <a:gd name="connsiteY149" fmla="*/ 833438 h 1347788"/>
              <a:gd name="connsiteX150" fmla="*/ 828675 w 2478882"/>
              <a:gd name="connsiteY150" fmla="*/ 804863 h 1347788"/>
              <a:gd name="connsiteX151" fmla="*/ 814388 w 2478882"/>
              <a:gd name="connsiteY151" fmla="*/ 783432 h 1347788"/>
              <a:gd name="connsiteX152" fmla="*/ 807244 w 2478882"/>
              <a:gd name="connsiteY152" fmla="*/ 759619 h 1347788"/>
              <a:gd name="connsiteX153" fmla="*/ 804863 w 2478882"/>
              <a:gd name="connsiteY153" fmla="*/ 733425 h 1347788"/>
              <a:gd name="connsiteX154" fmla="*/ 783432 w 2478882"/>
              <a:gd name="connsiteY154" fmla="*/ 692944 h 1347788"/>
              <a:gd name="connsiteX155" fmla="*/ 783432 w 2478882"/>
              <a:gd name="connsiteY155" fmla="*/ 719138 h 1347788"/>
              <a:gd name="connsiteX156" fmla="*/ 785813 w 2478882"/>
              <a:gd name="connsiteY156" fmla="*/ 757238 h 1347788"/>
              <a:gd name="connsiteX157" fmla="*/ 800100 w 2478882"/>
              <a:gd name="connsiteY157" fmla="*/ 792957 h 1347788"/>
              <a:gd name="connsiteX158" fmla="*/ 823913 w 2478882"/>
              <a:gd name="connsiteY158" fmla="*/ 833438 h 1347788"/>
              <a:gd name="connsiteX159" fmla="*/ 845344 w 2478882"/>
              <a:gd name="connsiteY159" fmla="*/ 854869 h 1347788"/>
              <a:gd name="connsiteX160" fmla="*/ 838200 w 2478882"/>
              <a:gd name="connsiteY160" fmla="*/ 873919 h 1347788"/>
              <a:gd name="connsiteX161" fmla="*/ 823913 w 2478882"/>
              <a:gd name="connsiteY161" fmla="*/ 902494 h 1347788"/>
              <a:gd name="connsiteX162" fmla="*/ 823913 w 2478882"/>
              <a:gd name="connsiteY162" fmla="*/ 902494 h 1347788"/>
              <a:gd name="connsiteX163" fmla="*/ 800100 w 2478882"/>
              <a:gd name="connsiteY163" fmla="*/ 902494 h 1347788"/>
              <a:gd name="connsiteX164" fmla="*/ 809625 w 2478882"/>
              <a:gd name="connsiteY164" fmla="*/ 869157 h 1347788"/>
              <a:gd name="connsiteX165" fmla="*/ 795338 w 2478882"/>
              <a:gd name="connsiteY165" fmla="*/ 885825 h 1347788"/>
              <a:gd name="connsiteX166" fmla="*/ 788194 w 2478882"/>
              <a:gd name="connsiteY166" fmla="*/ 862013 h 1347788"/>
              <a:gd name="connsiteX167" fmla="*/ 769144 w 2478882"/>
              <a:gd name="connsiteY167" fmla="*/ 864394 h 1347788"/>
              <a:gd name="connsiteX168" fmla="*/ 750094 w 2478882"/>
              <a:gd name="connsiteY168" fmla="*/ 862013 h 1347788"/>
              <a:gd name="connsiteX169" fmla="*/ 742950 w 2478882"/>
              <a:gd name="connsiteY169" fmla="*/ 852488 h 1347788"/>
              <a:gd name="connsiteX170" fmla="*/ 742950 w 2478882"/>
              <a:gd name="connsiteY170" fmla="*/ 852488 h 1347788"/>
              <a:gd name="connsiteX171" fmla="*/ 728663 w 2478882"/>
              <a:gd name="connsiteY171" fmla="*/ 850107 h 1347788"/>
              <a:gd name="connsiteX172" fmla="*/ 711994 w 2478882"/>
              <a:gd name="connsiteY172" fmla="*/ 850107 h 1347788"/>
              <a:gd name="connsiteX173" fmla="*/ 700088 w 2478882"/>
              <a:gd name="connsiteY173" fmla="*/ 866775 h 1347788"/>
              <a:gd name="connsiteX174" fmla="*/ 681038 w 2478882"/>
              <a:gd name="connsiteY174" fmla="*/ 866775 h 1347788"/>
              <a:gd name="connsiteX175" fmla="*/ 669132 w 2478882"/>
              <a:gd name="connsiteY175" fmla="*/ 852488 h 1347788"/>
              <a:gd name="connsiteX176" fmla="*/ 666750 w 2478882"/>
              <a:gd name="connsiteY176" fmla="*/ 852488 h 1347788"/>
              <a:gd name="connsiteX177" fmla="*/ 652463 w 2478882"/>
              <a:gd name="connsiteY177" fmla="*/ 866775 h 1347788"/>
              <a:gd name="connsiteX178" fmla="*/ 652463 w 2478882"/>
              <a:gd name="connsiteY178" fmla="*/ 881063 h 1347788"/>
              <a:gd name="connsiteX179" fmla="*/ 661988 w 2478882"/>
              <a:gd name="connsiteY179" fmla="*/ 890588 h 1347788"/>
              <a:gd name="connsiteX180" fmla="*/ 704850 w 2478882"/>
              <a:gd name="connsiteY180" fmla="*/ 890588 h 1347788"/>
              <a:gd name="connsiteX181" fmla="*/ 738188 w 2478882"/>
              <a:gd name="connsiteY181" fmla="*/ 890588 h 1347788"/>
              <a:gd name="connsiteX182" fmla="*/ 776288 w 2478882"/>
              <a:gd name="connsiteY182" fmla="*/ 888207 h 1347788"/>
              <a:gd name="connsiteX183" fmla="*/ 783432 w 2478882"/>
              <a:gd name="connsiteY183" fmla="*/ 900113 h 1347788"/>
              <a:gd name="connsiteX184" fmla="*/ 783432 w 2478882"/>
              <a:gd name="connsiteY184" fmla="*/ 900113 h 1347788"/>
              <a:gd name="connsiteX185" fmla="*/ 754857 w 2478882"/>
              <a:gd name="connsiteY185" fmla="*/ 914400 h 1347788"/>
              <a:gd name="connsiteX186" fmla="*/ 735807 w 2478882"/>
              <a:gd name="connsiteY186" fmla="*/ 931069 h 1347788"/>
              <a:gd name="connsiteX187" fmla="*/ 735807 w 2478882"/>
              <a:gd name="connsiteY187" fmla="*/ 931069 h 1347788"/>
              <a:gd name="connsiteX188" fmla="*/ 707232 w 2478882"/>
              <a:gd name="connsiteY188" fmla="*/ 919163 h 1347788"/>
              <a:gd name="connsiteX189" fmla="*/ 690563 w 2478882"/>
              <a:gd name="connsiteY189" fmla="*/ 909638 h 1347788"/>
              <a:gd name="connsiteX190" fmla="*/ 652463 w 2478882"/>
              <a:gd name="connsiteY190" fmla="*/ 909638 h 1347788"/>
              <a:gd name="connsiteX191" fmla="*/ 619125 w 2478882"/>
              <a:gd name="connsiteY191" fmla="*/ 914400 h 1347788"/>
              <a:gd name="connsiteX192" fmla="*/ 600075 w 2478882"/>
              <a:gd name="connsiteY192" fmla="*/ 897732 h 1347788"/>
              <a:gd name="connsiteX193" fmla="*/ 590550 w 2478882"/>
              <a:gd name="connsiteY193" fmla="*/ 859632 h 1347788"/>
              <a:gd name="connsiteX194" fmla="*/ 581025 w 2478882"/>
              <a:gd name="connsiteY194" fmla="*/ 845344 h 1347788"/>
              <a:gd name="connsiteX195" fmla="*/ 573882 w 2478882"/>
              <a:gd name="connsiteY195" fmla="*/ 828675 h 1347788"/>
              <a:gd name="connsiteX196" fmla="*/ 559594 w 2478882"/>
              <a:gd name="connsiteY196" fmla="*/ 835819 h 1347788"/>
              <a:gd name="connsiteX197" fmla="*/ 559594 w 2478882"/>
              <a:gd name="connsiteY197" fmla="*/ 859632 h 1347788"/>
              <a:gd name="connsiteX198" fmla="*/ 545307 w 2478882"/>
              <a:gd name="connsiteY198" fmla="*/ 845344 h 1347788"/>
              <a:gd name="connsiteX199" fmla="*/ 523875 w 2478882"/>
              <a:gd name="connsiteY199" fmla="*/ 838200 h 1347788"/>
              <a:gd name="connsiteX200" fmla="*/ 500063 w 2478882"/>
              <a:gd name="connsiteY200" fmla="*/ 840582 h 1347788"/>
              <a:gd name="connsiteX201" fmla="*/ 492919 w 2478882"/>
              <a:gd name="connsiteY201" fmla="*/ 862013 h 1347788"/>
              <a:gd name="connsiteX202" fmla="*/ 481013 w 2478882"/>
              <a:gd name="connsiteY202" fmla="*/ 866775 h 1347788"/>
              <a:gd name="connsiteX203" fmla="*/ 461963 w 2478882"/>
              <a:gd name="connsiteY203" fmla="*/ 866775 h 1347788"/>
              <a:gd name="connsiteX204" fmla="*/ 433388 w 2478882"/>
              <a:gd name="connsiteY204" fmla="*/ 876300 h 1347788"/>
              <a:gd name="connsiteX205" fmla="*/ 419100 w 2478882"/>
              <a:gd name="connsiteY205" fmla="*/ 900113 h 1347788"/>
              <a:gd name="connsiteX206" fmla="*/ 426244 w 2478882"/>
              <a:gd name="connsiteY206" fmla="*/ 907257 h 1347788"/>
              <a:gd name="connsiteX207" fmla="*/ 466725 w 2478882"/>
              <a:gd name="connsiteY207" fmla="*/ 885825 h 1347788"/>
              <a:gd name="connsiteX208" fmla="*/ 488157 w 2478882"/>
              <a:gd name="connsiteY208" fmla="*/ 890588 h 1347788"/>
              <a:gd name="connsiteX209" fmla="*/ 519113 w 2478882"/>
              <a:gd name="connsiteY209" fmla="*/ 878682 h 1347788"/>
              <a:gd name="connsiteX210" fmla="*/ 552450 w 2478882"/>
              <a:gd name="connsiteY210" fmla="*/ 904875 h 1347788"/>
              <a:gd name="connsiteX211" fmla="*/ 561975 w 2478882"/>
              <a:gd name="connsiteY211" fmla="*/ 931069 h 1347788"/>
              <a:gd name="connsiteX212" fmla="*/ 590550 w 2478882"/>
              <a:gd name="connsiteY212" fmla="*/ 923925 h 1347788"/>
              <a:gd name="connsiteX213" fmla="*/ 607219 w 2478882"/>
              <a:gd name="connsiteY213" fmla="*/ 945357 h 1347788"/>
              <a:gd name="connsiteX214" fmla="*/ 645319 w 2478882"/>
              <a:gd name="connsiteY214" fmla="*/ 950119 h 1347788"/>
              <a:gd name="connsiteX215" fmla="*/ 704850 w 2478882"/>
              <a:gd name="connsiteY215" fmla="*/ 959644 h 1347788"/>
              <a:gd name="connsiteX216" fmla="*/ 745332 w 2478882"/>
              <a:gd name="connsiteY216" fmla="*/ 966788 h 1347788"/>
              <a:gd name="connsiteX217" fmla="*/ 745332 w 2478882"/>
              <a:gd name="connsiteY217" fmla="*/ 966788 h 1347788"/>
              <a:gd name="connsiteX218" fmla="*/ 764382 w 2478882"/>
              <a:gd name="connsiteY218" fmla="*/ 935832 h 1347788"/>
              <a:gd name="connsiteX219" fmla="*/ 790575 w 2478882"/>
              <a:gd name="connsiteY219" fmla="*/ 935832 h 1347788"/>
              <a:gd name="connsiteX220" fmla="*/ 828675 w 2478882"/>
              <a:gd name="connsiteY220" fmla="*/ 935832 h 1347788"/>
              <a:gd name="connsiteX221" fmla="*/ 821532 w 2478882"/>
              <a:gd name="connsiteY221" fmla="*/ 950119 h 1347788"/>
              <a:gd name="connsiteX222" fmla="*/ 812007 w 2478882"/>
              <a:gd name="connsiteY222" fmla="*/ 964407 h 1347788"/>
              <a:gd name="connsiteX223" fmla="*/ 823913 w 2478882"/>
              <a:gd name="connsiteY223" fmla="*/ 973932 h 1347788"/>
              <a:gd name="connsiteX224" fmla="*/ 800100 w 2478882"/>
              <a:gd name="connsiteY224" fmla="*/ 992982 h 1347788"/>
              <a:gd name="connsiteX225" fmla="*/ 797719 w 2478882"/>
              <a:gd name="connsiteY225" fmla="*/ 1014413 h 1347788"/>
              <a:gd name="connsiteX226" fmla="*/ 790575 w 2478882"/>
              <a:gd name="connsiteY226" fmla="*/ 1026319 h 1347788"/>
              <a:gd name="connsiteX227" fmla="*/ 764382 w 2478882"/>
              <a:gd name="connsiteY227" fmla="*/ 1031082 h 1347788"/>
              <a:gd name="connsiteX228" fmla="*/ 771525 w 2478882"/>
              <a:gd name="connsiteY228" fmla="*/ 1054894 h 1347788"/>
              <a:gd name="connsiteX229" fmla="*/ 740569 w 2478882"/>
              <a:gd name="connsiteY229" fmla="*/ 1059657 h 1347788"/>
              <a:gd name="connsiteX230" fmla="*/ 726282 w 2478882"/>
              <a:gd name="connsiteY230" fmla="*/ 1042988 h 1347788"/>
              <a:gd name="connsiteX231" fmla="*/ 695325 w 2478882"/>
              <a:gd name="connsiteY231" fmla="*/ 1045369 h 1347788"/>
              <a:gd name="connsiteX232" fmla="*/ 669132 w 2478882"/>
              <a:gd name="connsiteY232" fmla="*/ 1052513 h 1347788"/>
              <a:gd name="connsiteX233" fmla="*/ 642938 w 2478882"/>
              <a:gd name="connsiteY233" fmla="*/ 1050132 h 1347788"/>
              <a:gd name="connsiteX234" fmla="*/ 621507 w 2478882"/>
              <a:gd name="connsiteY234" fmla="*/ 1047750 h 1347788"/>
              <a:gd name="connsiteX235" fmla="*/ 621507 w 2478882"/>
              <a:gd name="connsiteY235" fmla="*/ 1033463 h 1347788"/>
              <a:gd name="connsiteX236" fmla="*/ 600075 w 2478882"/>
              <a:gd name="connsiteY236" fmla="*/ 1035844 h 1347788"/>
              <a:gd name="connsiteX237" fmla="*/ 578644 w 2478882"/>
              <a:gd name="connsiteY237" fmla="*/ 1040607 h 1347788"/>
              <a:gd name="connsiteX238" fmla="*/ 571500 w 2478882"/>
              <a:gd name="connsiteY238" fmla="*/ 1031082 h 1347788"/>
              <a:gd name="connsiteX239" fmla="*/ 571500 w 2478882"/>
              <a:gd name="connsiteY239" fmla="*/ 1019175 h 1347788"/>
              <a:gd name="connsiteX240" fmla="*/ 571500 w 2478882"/>
              <a:gd name="connsiteY240" fmla="*/ 1019175 h 1347788"/>
              <a:gd name="connsiteX241" fmla="*/ 626269 w 2478882"/>
              <a:gd name="connsiteY241" fmla="*/ 1004888 h 1347788"/>
              <a:gd name="connsiteX242" fmla="*/ 647700 w 2478882"/>
              <a:gd name="connsiteY242" fmla="*/ 988219 h 1347788"/>
              <a:gd name="connsiteX243" fmla="*/ 647700 w 2478882"/>
              <a:gd name="connsiteY243" fmla="*/ 988219 h 1347788"/>
              <a:gd name="connsiteX244" fmla="*/ 647700 w 2478882"/>
              <a:gd name="connsiteY244" fmla="*/ 988219 h 1347788"/>
              <a:gd name="connsiteX245" fmla="*/ 597694 w 2478882"/>
              <a:gd name="connsiteY245" fmla="*/ 988219 h 1347788"/>
              <a:gd name="connsiteX246" fmla="*/ 581025 w 2478882"/>
              <a:gd name="connsiteY246" fmla="*/ 990600 h 1347788"/>
              <a:gd name="connsiteX247" fmla="*/ 578644 w 2478882"/>
              <a:gd name="connsiteY247" fmla="*/ 969169 h 1347788"/>
              <a:gd name="connsiteX248" fmla="*/ 550069 w 2478882"/>
              <a:gd name="connsiteY248" fmla="*/ 966788 h 1347788"/>
              <a:gd name="connsiteX249" fmla="*/ 559594 w 2478882"/>
              <a:gd name="connsiteY249" fmla="*/ 988219 h 1347788"/>
              <a:gd name="connsiteX250" fmla="*/ 545307 w 2478882"/>
              <a:gd name="connsiteY250" fmla="*/ 992982 h 1347788"/>
              <a:gd name="connsiteX251" fmla="*/ 511969 w 2478882"/>
              <a:gd name="connsiteY251" fmla="*/ 988219 h 1347788"/>
              <a:gd name="connsiteX252" fmla="*/ 492919 w 2478882"/>
              <a:gd name="connsiteY252" fmla="*/ 990600 h 1347788"/>
              <a:gd name="connsiteX253" fmla="*/ 507207 w 2478882"/>
              <a:gd name="connsiteY253" fmla="*/ 1007269 h 1347788"/>
              <a:gd name="connsiteX254" fmla="*/ 516732 w 2478882"/>
              <a:gd name="connsiteY254" fmla="*/ 1019175 h 1347788"/>
              <a:gd name="connsiteX255" fmla="*/ 507207 w 2478882"/>
              <a:gd name="connsiteY255" fmla="*/ 1028700 h 1347788"/>
              <a:gd name="connsiteX256" fmla="*/ 507207 w 2478882"/>
              <a:gd name="connsiteY256" fmla="*/ 1028700 h 1347788"/>
              <a:gd name="connsiteX257" fmla="*/ 497682 w 2478882"/>
              <a:gd name="connsiteY257" fmla="*/ 1054894 h 1347788"/>
              <a:gd name="connsiteX258" fmla="*/ 469107 w 2478882"/>
              <a:gd name="connsiteY258" fmla="*/ 1076325 h 1347788"/>
              <a:gd name="connsiteX259" fmla="*/ 454819 w 2478882"/>
              <a:gd name="connsiteY259" fmla="*/ 1071563 h 1347788"/>
              <a:gd name="connsiteX260" fmla="*/ 438150 w 2478882"/>
              <a:gd name="connsiteY260" fmla="*/ 1085850 h 1347788"/>
              <a:gd name="connsiteX261" fmla="*/ 431007 w 2478882"/>
              <a:gd name="connsiteY261" fmla="*/ 1083469 h 1347788"/>
              <a:gd name="connsiteX262" fmla="*/ 433388 w 2478882"/>
              <a:gd name="connsiteY262" fmla="*/ 1059657 h 1347788"/>
              <a:gd name="connsiteX263" fmla="*/ 435769 w 2478882"/>
              <a:gd name="connsiteY263" fmla="*/ 1035844 h 1347788"/>
              <a:gd name="connsiteX264" fmla="*/ 426244 w 2478882"/>
              <a:gd name="connsiteY264" fmla="*/ 1031082 h 1347788"/>
              <a:gd name="connsiteX265" fmla="*/ 423863 w 2478882"/>
              <a:gd name="connsiteY265" fmla="*/ 1047750 h 1347788"/>
              <a:gd name="connsiteX266" fmla="*/ 416719 w 2478882"/>
              <a:gd name="connsiteY266" fmla="*/ 1062038 h 1347788"/>
              <a:gd name="connsiteX267" fmla="*/ 392907 w 2478882"/>
              <a:gd name="connsiteY267" fmla="*/ 1052513 h 1347788"/>
              <a:gd name="connsiteX268" fmla="*/ 383382 w 2478882"/>
              <a:gd name="connsiteY268" fmla="*/ 1050132 h 1347788"/>
              <a:gd name="connsiteX269" fmla="*/ 383382 w 2478882"/>
              <a:gd name="connsiteY269" fmla="*/ 1069182 h 1347788"/>
              <a:gd name="connsiteX270" fmla="*/ 404813 w 2478882"/>
              <a:gd name="connsiteY270" fmla="*/ 1088232 h 1347788"/>
              <a:gd name="connsiteX271" fmla="*/ 376238 w 2478882"/>
              <a:gd name="connsiteY271" fmla="*/ 1090613 h 1347788"/>
              <a:gd name="connsiteX272" fmla="*/ 371475 w 2478882"/>
              <a:gd name="connsiteY272" fmla="*/ 1100138 h 1347788"/>
              <a:gd name="connsiteX273" fmla="*/ 342900 w 2478882"/>
              <a:gd name="connsiteY273" fmla="*/ 1090613 h 1347788"/>
              <a:gd name="connsiteX274" fmla="*/ 342900 w 2478882"/>
              <a:gd name="connsiteY274" fmla="*/ 1109663 h 1347788"/>
              <a:gd name="connsiteX275" fmla="*/ 333375 w 2478882"/>
              <a:gd name="connsiteY275" fmla="*/ 1121569 h 1347788"/>
              <a:gd name="connsiteX276" fmla="*/ 323850 w 2478882"/>
              <a:gd name="connsiteY276" fmla="*/ 1121569 h 1347788"/>
              <a:gd name="connsiteX277" fmla="*/ 316707 w 2478882"/>
              <a:gd name="connsiteY277" fmla="*/ 1088232 h 1347788"/>
              <a:gd name="connsiteX278" fmla="*/ 290513 w 2478882"/>
              <a:gd name="connsiteY278" fmla="*/ 1073944 h 1347788"/>
              <a:gd name="connsiteX279" fmla="*/ 271463 w 2478882"/>
              <a:gd name="connsiteY279" fmla="*/ 1062038 h 1347788"/>
              <a:gd name="connsiteX280" fmla="*/ 278607 w 2478882"/>
              <a:gd name="connsiteY280" fmla="*/ 1012032 h 1347788"/>
              <a:gd name="connsiteX281" fmla="*/ 285750 w 2478882"/>
              <a:gd name="connsiteY281" fmla="*/ 978694 h 1347788"/>
              <a:gd name="connsiteX282" fmla="*/ 328613 w 2478882"/>
              <a:gd name="connsiteY282" fmla="*/ 954882 h 1347788"/>
              <a:gd name="connsiteX283" fmla="*/ 338138 w 2478882"/>
              <a:gd name="connsiteY283" fmla="*/ 938213 h 1347788"/>
              <a:gd name="connsiteX284" fmla="*/ 350044 w 2478882"/>
              <a:gd name="connsiteY284" fmla="*/ 912019 h 1347788"/>
              <a:gd name="connsiteX285" fmla="*/ 350044 w 2478882"/>
              <a:gd name="connsiteY285" fmla="*/ 912019 h 1347788"/>
              <a:gd name="connsiteX286" fmla="*/ 321469 w 2478882"/>
              <a:gd name="connsiteY286" fmla="*/ 919163 h 1347788"/>
              <a:gd name="connsiteX287" fmla="*/ 314325 w 2478882"/>
              <a:gd name="connsiteY287" fmla="*/ 895350 h 1347788"/>
              <a:gd name="connsiteX288" fmla="*/ 311944 w 2478882"/>
              <a:gd name="connsiteY288" fmla="*/ 916782 h 1347788"/>
              <a:gd name="connsiteX289" fmla="*/ 300038 w 2478882"/>
              <a:gd name="connsiteY289" fmla="*/ 950119 h 1347788"/>
              <a:gd name="connsiteX290" fmla="*/ 288132 w 2478882"/>
              <a:gd name="connsiteY290" fmla="*/ 942975 h 1347788"/>
              <a:gd name="connsiteX291" fmla="*/ 288132 w 2478882"/>
              <a:gd name="connsiteY291" fmla="*/ 919163 h 1347788"/>
              <a:gd name="connsiteX292" fmla="*/ 288132 w 2478882"/>
              <a:gd name="connsiteY292" fmla="*/ 907257 h 1347788"/>
              <a:gd name="connsiteX293" fmla="*/ 278607 w 2478882"/>
              <a:gd name="connsiteY293" fmla="*/ 895350 h 1347788"/>
              <a:gd name="connsiteX294" fmla="*/ 269082 w 2478882"/>
              <a:gd name="connsiteY294" fmla="*/ 902494 h 1347788"/>
              <a:gd name="connsiteX295" fmla="*/ 264319 w 2478882"/>
              <a:gd name="connsiteY295" fmla="*/ 938213 h 1347788"/>
              <a:gd name="connsiteX296" fmla="*/ 280988 w 2478882"/>
              <a:gd name="connsiteY296" fmla="*/ 957263 h 1347788"/>
              <a:gd name="connsiteX297" fmla="*/ 276225 w 2478882"/>
              <a:gd name="connsiteY297" fmla="*/ 976313 h 1347788"/>
              <a:gd name="connsiteX298" fmla="*/ 264319 w 2478882"/>
              <a:gd name="connsiteY298" fmla="*/ 1007269 h 1347788"/>
              <a:gd name="connsiteX299" fmla="*/ 250032 w 2478882"/>
              <a:gd name="connsiteY299" fmla="*/ 1031082 h 1347788"/>
              <a:gd name="connsiteX300" fmla="*/ 207169 w 2478882"/>
              <a:gd name="connsiteY300" fmla="*/ 1019175 h 1347788"/>
              <a:gd name="connsiteX301" fmla="*/ 200025 w 2478882"/>
              <a:gd name="connsiteY301" fmla="*/ 988219 h 1347788"/>
              <a:gd name="connsiteX302" fmla="*/ 157163 w 2478882"/>
              <a:gd name="connsiteY302" fmla="*/ 962025 h 1347788"/>
              <a:gd name="connsiteX303" fmla="*/ 104775 w 2478882"/>
              <a:gd name="connsiteY303" fmla="*/ 940594 h 1347788"/>
              <a:gd name="connsiteX304" fmla="*/ 61913 w 2478882"/>
              <a:gd name="connsiteY304" fmla="*/ 902494 h 1347788"/>
              <a:gd name="connsiteX305" fmla="*/ 35719 w 2478882"/>
              <a:gd name="connsiteY305" fmla="*/ 864394 h 1347788"/>
              <a:gd name="connsiteX306" fmla="*/ 11907 w 2478882"/>
              <a:gd name="connsiteY306" fmla="*/ 804863 h 1347788"/>
              <a:gd name="connsiteX307" fmla="*/ 0 w 2478882"/>
              <a:gd name="connsiteY307" fmla="*/ 735807 h 1347788"/>
              <a:gd name="connsiteX308" fmla="*/ 2382 w 2478882"/>
              <a:gd name="connsiteY308" fmla="*/ 676275 h 1347788"/>
              <a:gd name="connsiteX309" fmla="*/ 2382 w 2478882"/>
              <a:gd name="connsiteY309" fmla="*/ 645319 h 1347788"/>
              <a:gd name="connsiteX310" fmla="*/ 2052638 w 2478882"/>
              <a:gd name="connsiteY310" fmla="*/ 0 h 1347788"/>
              <a:gd name="connsiteX0" fmla="*/ 2052638 w 2478882"/>
              <a:gd name="connsiteY0" fmla="*/ 0 h 1347788"/>
              <a:gd name="connsiteX1" fmla="*/ 2057400 w 2478882"/>
              <a:gd name="connsiteY1" fmla="*/ 33338 h 1347788"/>
              <a:gd name="connsiteX2" fmla="*/ 2066925 w 2478882"/>
              <a:gd name="connsiteY2" fmla="*/ 88107 h 1347788"/>
              <a:gd name="connsiteX3" fmla="*/ 2088357 w 2478882"/>
              <a:gd name="connsiteY3" fmla="*/ 133350 h 1347788"/>
              <a:gd name="connsiteX4" fmla="*/ 2238375 w 2478882"/>
              <a:gd name="connsiteY4" fmla="*/ 719138 h 1347788"/>
              <a:gd name="connsiteX5" fmla="*/ 2266950 w 2478882"/>
              <a:gd name="connsiteY5" fmla="*/ 764382 h 1347788"/>
              <a:gd name="connsiteX6" fmla="*/ 2288382 w 2478882"/>
              <a:gd name="connsiteY6" fmla="*/ 821532 h 1347788"/>
              <a:gd name="connsiteX7" fmla="*/ 2297907 w 2478882"/>
              <a:gd name="connsiteY7" fmla="*/ 871538 h 1347788"/>
              <a:gd name="connsiteX8" fmla="*/ 2340769 w 2478882"/>
              <a:gd name="connsiteY8" fmla="*/ 909638 h 1347788"/>
              <a:gd name="connsiteX9" fmla="*/ 2343150 w 2478882"/>
              <a:gd name="connsiteY9" fmla="*/ 950119 h 1347788"/>
              <a:gd name="connsiteX10" fmla="*/ 2347913 w 2478882"/>
              <a:gd name="connsiteY10" fmla="*/ 964407 h 1347788"/>
              <a:gd name="connsiteX11" fmla="*/ 2364582 w 2478882"/>
              <a:gd name="connsiteY11" fmla="*/ 978694 h 1347788"/>
              <a:gd name="connsiteX12" fmla="*/ 2359819 w 2478882"/>
              <a:gd name="connsiteY12" fmla="*/ 995363 h 1347788"/>
              <a:gd name="connsiteX13" fmla="*/ 2393157 w 2478882"/>
              <a:gd name="connsiteY13" fmla="*/ 1019175 h 1347788"/>
              <a:gd name="connsiteX14" fmla="*/ 2409825 w 2478882"/>
              <a:gd name="connsiteY14" fmla="*/ 1059657 h 1347788"/>
              <a:gd name="connsiteX15" fmla="*/ 2390775 w 2478882"/>
              <a:gd name="connsiteY15" fmla="*/ 1069182 h 1347788"/>
              <a:gd name="connsiteX16" fmla="*/ 2376488 w 2478882"/>
              <a:gd name="connsiteY16" fmla="*/ 1047750 h 1347788"/>
              <a:gd name="connsiteX17" fmla="*/ 2364582 w 2478882"/>
              <a:gd name="connsiteY17" fmla="*/ 1035844 h 1347788"/>
              <a:gd name="connsiteX18" fmla="*/ 2355057 w 2478882"/>
              <a:gd name="connsiteY18" fmla="*/ 1035844 h 1347788"/>
              <a:gd name="connsiteX19" fmla="*/ 2352675 w 2478882"/>
              <a:gd name="connsiteY19" fmla="*/ 1057275 h 1347788"/>
              <a:gd name="connsiteX20" fmla="*/ 2371725 w 2478882"/>
              <a:gd name="connsiteY20" fmla="*/ 1090613 h 1347788"/>
              <a:gd name="connsiteX21" fmla="*/ 2386013 w 2478882"/>
              <a:gd name="connsiteY21" fmla="*/ 1104900 h 1347788"/>
              <a:gd name="connsiteX22" fmla="*/ 2400300 w 2478882"/>
              <a:gd name="connsiteY22" fmla="*/ 1085850 h 1347788"/>
              <a:gd name="connsiteX23" fmla="*/ 2414588 w 2478882"/>
              <a:gd name="connsiteY23" fmla="*/ 1090613 h 1347788"/>
              <a:gd name="connsiteX24" fmla="*/ 2421732 w 2478882"/>
              <a:gd name="connsiteY24" fmla="*/ 1116807 h 1347788"/>
              <a:gd name="connsiteX25" fmla="*/ 2424113 w 2478882"/>
              <a:gd name="connsiteY25" fmla="*/ 1128713 h 1347788"/>
              <a:gd name="connsiteX26" fmla="*/ 2400300 w 2478882"/>
              <a:gd name="connsiteY26" fmla="*/ 1131094 h 1347788"/>
              <a:gd name="connsiteX27" fmla="*/ 2414588 w 2478882"/>
              <a:gd name="connsiteY27" fmla="*/ 1152525 h 1347788"/>
              <a:gd name="connsiteX28" fmla="*/ 2443163 w 2478882"/>
              <a:gd name="connsiteY28" fmla="*/ 1159669 h 1347788"/>
              <a:gd name="connsiteX29" fmla="*/ 2462213 w 2478882"/>
              <a:gd name="connsiteY29" fmla="*/ 1190625 h 1347788"/>
              <a:gd name="connsiteX30" fmla="*/ 2455069 w 2478882"/>
              <a:gd name="connsiteY30" fmla="*/ 1235869 h 1347788"/>
              <a:gd name="connsiteX31" fmla="*/ 2459832 w 2478882"/>
              <a:gd name="connsiteY31" fmla="*/ 1290638 h 1347788"/>
              <a:gd name="connsiteX32" fmla="*/ 2478882 w 2478882"/>
              <a:gd name="connsiteY32" fmla="*/ 1347788 h 1347788"/>
              <a:gd name="connsiteX33" fmla="*/ 2457450 w 2478882"/>
              <a:gd name="connsiteY33" fmla="*/ 1347788 h 1347788"/>
              <a:gd name="connsiteX34" fmla="*/ 2428875 w 2478882"/>
              <a:gd name="connsiteY34" fmla="*/ 1335882 h 1347788"/>
              <a:gd name="connsiteX35" fmla="*/ 2412207 w 2478882"/>
              <a:gd name="connsiteY35" fmla="*/ 1335882 h 1347788"/>
              <a:gd name="connsiteX36" fmla="*/ 2395538 w 2478882"/>
              <a:gd name="connsiteY36" fmla="*/ 1326357 h 1347788"/>
              <a:gd name="connsiteX37" fmla="*/ 2378869 w 2478882"/>
              <a:gd name="connsiteY37" fmla="*/ 1316832 h 1347788"/>
              <a:gd name="connsiteX38" fmla="*/ 2383632 w 2478882"/>
              <a:gd name="connsiteY38" fmla="*/ 1269207 h 1347788"/>
              <a:gd name="connsiteX39" fmla="*/ 2336007 w 2478882"/>
              <a:gd name="connsiteY39" fmla="*/ 1245394 h 1347788"/>
              <a:gd name="connsiteX40" fmla="*/ 2297907 w 2478882"/>
              <a:gd name="connsiteY40" fmla="*/ 1233488 h 1347788"/>
              <a:gd name="connsiteX41" fmla="*/ 2238375 w 2478882"/>
              <a:gd name="connsiteY41" fmla="*/ 1214438 h 1347788"/>
              <a:gd name="connsiteX42" fmla="*/ 2185988 w 2478882"/>
              <a:gd name="connsiteY42" fmla="*/ 1212057 h 1347788"/>
              <a:gd name="connsiteX43" fmla="*/ 2164557 w 2478882"/>
              <a:gd name="connsiteY43" fmla="*/ 1207294 h 1347788"/>
              <a:gd name="connsiteX44" fmla="*/ 2193132 w 2478882"/>
              <a:gd name="connsiteY44" fmla="*/ 1188244 h 1347788"/>
              <a:gd name="connsiteX45" fmla="*/ 2178844 w 2478882"/>
              <a:gd name="connsiteY45" fmla="*/ 1185863 h 1347788"/>
              <a:gd name="connsiteX46" fmla="*/ 2183607 w 2478882"/>
              <a:gd name="connsiteY46" fmla="*/ 1169194 h 1347788"/>
              <a:gd name="connsiteX47" fmla="*/ 2205038 w 2478882"/>
              <a:gd name="connsiteY47" fmla="*/ 1145382 h 1347788"/>
              <a:gd name="connsiteX48" fmla="*/ 2197894 w 2478882"/>
              <a:gd name="connsiteY48" fmla="*/ 1140619 h 1347788"/>
              <a:gd name="connsiteX49" fmla="*/ 2166938 w 2478882"/>
              <a:gd name="connsiteY49" fmla="*/ 1164432 h 1347788"/>
              <a:gd name="connsiteX50" fmla="*/ 2155032 w 2478882"/>
              <a:gd name="connsiteY50" fmla="*/ 1164432 h 1347788"/>
              <a:gd name="connsiteX51" fmla="*/ 2147888 w 2478882"/>
              <a:gd name="connsiteY51" fmla="*/ 1152525 h 1347788"/>
              <a:gd name="connsiteX52" fmla="*/ 2138363 w 2478882"/>
              <a:gd name="connsiteY52" fmla="*/ 1147763 h 1347788"/>
              <a:gd name="connsiteX53" fmla="*/ 2119313 w 2478882"/>
              <a:gd name="connsiteY53" fmla="*/ 1152525 h 1347788"/>
              <a:gd name="connsiteX54" fmla="*/ 2126457 w 2478882"/>
              <a:gd name="connsiteY54" fmla="*/ 1173957 h 1347788"/>
              <a:gd name="connsiteX55" fmla="*/ 2102644 w 2478882"/>
              <a:gd name="connsiteY55" fmla="*/ 1176338 h 1347788"/>
              <a:gd name="connsiteX56" fmla="*/ 2088357 w 2478882"/>
              <a:gd name="connsiteY56" fmla="*/ 1169194 h 1347788"/>
              <a:gd name="connsiteX57" fmla="*/ 2078832 w 2478882"/>
              <a:gd name="connsiteY57" fmla="*/ 1154907 h 1347788"/>
              <a:gd name="connsiteX58" fmla="*/ 2066925 w 2478882"/>
              <a:gd name="connsiteY58" fmla="*/ 1162050 h 1347788"/>
              <a:gd name="connsiteX59" fmla="*/ 2040732 w 2478882"/>
              <a:gd name="connsiteY59" fmla="*/ 1164432 h 1347788"/>
              <a:gd name="connsiteX60" fmla="*/ 1971675 w 2478882"/>
              <a:gd name="connsiteY60" fmla="*/ 1154907 h 1347788"/>
              <a:gd name="connsiteX61" fmla="*/ 1935957 w 2478882"/>
              <a:gd name="connsiteY61" fmla="*/ 1138238 h 1347788"/>
              <a:gd name="connsiteX62" fmla="*/ 1921669 w 2478882"/>
              <a:gd name="connsiteY62" fmla="*/ 1104900 h 1347788"/>
              <a:gd name="connsiteX63" fmla="*/ 1921669 w 2478882"/>
              <a:gd name="connsiteY63" fmla="*/ 1083469 h 1347788"/>
              <a:gd name="connsiteX64" fmla="*/ 1893094 w 2478882"/>
              <a:gd name="connsiteY64" fmla="*/ 1057275 h 1347788"/>
              <a:gd name="connsiteX65" fmla="*/ 1869282 w 2478882"/>
              <a:gd name="connsiteY65" fmla="*/ 1042988 h 1347788"/>
              <a:gd name="connsiteX66" fmla="*/ 1850232 w 2478882"/>
              <a:gd name="connsiteY66" fmla="*/ 1028700 h 1347788"/>
              <a:gd name="connsiteX67" fmla="*/ 1843088 w 2478882"/>
              <a:gd name="connsiteY67" fmla="*/ 1016794 h 1347788"/>
              <a:gd name="connsiteX68" fmla="*/ 1804988 w 2478882"/>
              <a:gd name="connsiteY68" fmla="*/ 1012032 h 1347788"/>
              <a:gd name="connsiteX69" fmla="*/ 1769269 w 2478882"/>
              <a:gd name="connsiteY69" fmla="*/ 1007269 h 1347788"/>
              <a:gd name="connsiteX70" fmla="*/ 1750219 w 2478882"/>
              <a:gd name="connsiteY70" fmla="*/ 981075 h 1347788"/>
              <a:gd name="connsiteX71" fmla="*/ 1709738 w 2478882"/>
              <a:gd name="connsiteY71" fmla="*/ 962025 h 1347788"/>
              <a:gd name="connsiteX72" fmla="*/ 1678782 w 2478882"/>
              <a:gd name="connsiteY72" fmla="*/ 947738 h 1347788"/>
              <a:gd name="connsiteX73" fmla="*/ 1659732 w 2478882"/>
              <a:gd name="connsiteY73" fmla="*/ 945357 h 1347788"/>
              <a:gd name="connsiteX74" fmla="*/ 1659732 w 2478882"/>
              <a:gd name="connsiteY74" fmla="*/ 921544 h 1347788"/>
              <a:gd name="connsiteX75" fmla="*/ 1640682 w 2478882"/>
              <a:gd name="connsiteY75" fmla="*/ 928688 h 1347788"/>
              <a:gd name="connsiteX76" fmla="*/ 1640682 w 2478882"/>
              <a:gd name="connsiteY76" fmla="*/ 928688 h 1347788"/>
              <a:gd name="connsiteX77" fmla="*/ 1619250 w 2478882"/>
              <a:gd name="connsiteY77" fmla="*/ 892969 h 1347788"/>
              <a:gd name="connsiteX78" fmla="*/ 1595438 w 2478882"/>
              <a:gd name="connsiteY78" fmla="*/ 871538 h 1347788"/>
              <a:gd name="connsiteX79" fmla="*/ 1581150 w 2478882"/>
              <a:gd name="connsiteY79" fmla="*/ 864394 h 1347788"/>
              <a:gd name="connsiteX80" fmla="*/ 1581150 w 2478882"/>
              <a:gd name="connsiteY80" fmla="*/ 845344 h 1347788"/>
              <a:gd name="connsiteX81" fmla="*/ 1602582 w 2478882"/>
              <a:gd name="connsiteY81" fmla="*/ 835819 h 1347788"/>
              <a:gd name="connsiteX82" fmla="*/ 1633538 w 2478882"/>
              <a:gd name="connsiteY82" fmla="*/ 842963 h 1347788"/>
              <a:gd name="connsiteX83" fmla="*/ 1657350 w 2478882"/>
              <a:gd name="connsiteY83" fmla="*/ 828675 h 1347788"/>
              <a:gd name="connsiteX84" fmla="*/ 1669257 w 2478882"/>
              <a:gd name="connsiteY84" fmla="*/ 816769 h 1347788"/>
              <a:gd name="connsiteX85" fmla="*/ 1688307 w 2478882"/>
              <a:gd name="connsiteY85" fmla="*/ 804863 h 1347788"/>
              <a:gd name="connsiteX86" fmla="*/ 1650207 w 2478882"/>
              <a:gd name="connsiteY86" fmla="*/ 771525 h 1347788"/>
              <a:gd name="connsiteX87" fmla="*/ 1624013 w 2478882"/>
              <a:gd name="connsiteY87" fmla="*/ 778669 h 1347788"/>
              <a:gd name="connsiteX88" fmla="*/ 1626393 w 2478882"/>
              <a:gd name="connsiteY88" fmla="*/ 795338 h 1347788"/>
              <a:gd name="connsiteX89" fmla="*/ 1607344 w 2478882"/>
              <a:gd name="connsiteY89" fmla="*/ 802481 h 1347788"/>
              <a:gd name="connsiteX90" fmla="*/ 1581151 w 2478882"/>
              <a:gd name="connsiteY90" fmla="*/ 809625 h 1347788"/>
              <a:gd name="connsiteX91" fmla="*/ 1559719 w 2478882"/>
              <a:gd name="connsiteY91" fmla="*/ 819150 h 1347788"/>
              <a:gd name="connsiteX92" fmla="*/ 1552575 w 2478882"/>
              <a:gd name="connsiteY92" fmla="*/ 835819 h 1347788"/>
              <a:gd name="connsiteX93" fmla="*/ 1531144 w 2478882"/>
              <a:gd name="connsiteY93" fmla="*/ 835819 h 1347788"/>
              <a:gd name="connsiteX94" fmla="*/ 1516857 w 2478882"/>
              <a:gd name="connsiteY94" fmla="*/ 845344 h 1347788"/>
              <a:gd name="connsiteX95" fmla="*/ 1485900 w 2478882"/>
              <a:gd name="connsiteY95" fmla="*/ 840582 h 1347788"/>
              <a:gd name="connsiteX96" fmla="*/ 1438275 w 2478882"/>
              <a:gd name="connsiteY96" fmla="*/ 835819 h 1347788"/>
              <a:gd name="connsiteX97" fmla="*/ 1416844 w 2478882"/>
              <a:gd name="connsiteY97" fmla="*/ 821532 h 1347788"/>
              <a:gd name="connsiteX98" fmla="*/ 1385888 w 2478882"/>
              <a:gd name="connsiteY98" fmla="*/ 823913 h 1347788"/>
              <a:gd name="connsiteX99" fmla="*/ 1359694 w 2478882"/>
              <a:gd name="connsiteY99" fmla="*/ 833438 h 1347788"/>
              <a:gd name="connsiteX100" fmla="*/ 1343025 w 2478882"/>
              <a:gd name="connsiteY100" fmla="*/ 828675 h 1347788"/>
              <a:gd name="connsiteX101" fmla="*/ 1323975 w 2478882"/>
              <a:gd name="connsiteY101" fmla="*/ 800100 h 1347788"/>
              <a:gd name="connsiteX102" fmla="*/ 1323975 w 2478882"/>
              <a:gd name="connsiteY102" fmla="*/ 788194 h 1347788"/>
              <a:gd name="connsiteX103" fmla="*/ 1314450 w 2478882"/>
              <a:gd name="connsiteY103" fmla="*/ 812007 h 1347788"/>
              <a:gd name="connsiteX104" fmla="*/ 1319213 w 2478882"/>
              <a:gd name="connsiteY104" fmla="*/ 845344 h 1347788"/>
              <a:gd name="connsiteX105" fmla="*/ 1312069 w 2478882"/>
              <a:gd name="connsiteY105" fmla="*/ 864394 h 1347788"/>
              <a:gd name="connsiteX106" fmla="*/ 1283494 w 2478882"/>
              <a:gd name="connsiteY106" fmla="*/ 864394 h 1347788"/>
              <a:gd name="connsiteX107" fmla="*/ 1264444 w 2478882"/>
              <a:gd name="connsiteY107" fmla="*/ 850107 h 1347788"/>
              <a:gd name="connsiteX108" fmla="*/ 1243013 w 2478882"/>
              <a:gd name="connsiteY108" fmla="*/ 850107 h 1347788"/>
              <a:gd name="connsiteX109" fmla="*/ 1219200 w 2478882"/>
              <a:gd name="connsiteY109" fmla="*/ 840582 h 1347788"/>
              <a:gd name="connsiteX110" fmla="*/ 1212057 w 2478882"/>
              <a:gd name="connsiteY110" fmla="*/ 833438 h 1347788"/>
              <a:gd name="connsiteX111" fmla="*/ 1212057 w 2478882"/>
              <a:gd name="connsiteY111" fmla="*/ 809625 h 1347788"/>
              <a:gd name="connsiteX112" fmla="*/ 1214438 w 2478882"/>
              <a:gd name="connsiteY112" fmla="*/ 785813 h 1347788"/>
              <a:gd name="connsiteX113" fmla="*/ 1219200 w 2478882"/>
              <a:gd name="connsiteY113" fmla="*/ 762000 h 1347788"/>
              <a:gd name="connsiteX114" fmla="*/ 1235869 w 2478882"/>
              <a:gd name="connsiteY114" fmla="*/ 747713 h 1347788"/>
              <a:gd name="connsiteX115" fmla="*/ 1243013 w 2478882"/>
              <a:gd name="connsiteY115" fmla="*/ 740569 h 1347788"/>
              <a:gd name="connsiteX116" fmla="*/ 1233488 w 2478882"/>
              <a:gd name="connsiteY116" fmla="*/ 716757 h 1347788"/>
              <a:gd name="connsiteX117" fmla="*/ 1200150 w 2478882"/>
              <a:gd name="connsiteY117" fmla="*/ 688182 h 1347788"/>
              <a:gd name="connsiteX118" fmla="*/ 1176338 w 2478882"/>
              <a:gd name="connsiteY118" fmla="*/ 671513 h 1347788"/>
              <a:gd name="connsiteX119" fmla="*/ 1162050 w 2478882"/>
              <a:gd name="connsiteY119" fmla="*/ 652463 h 1347788"/>
              <a:gd name="connsiteX120" fmla="*/ 1162050 w 2478882"/>
              <a:gd name="connsiteY120" fmla="*/ 652463 h 1347788"/>
              <a:gd name="connsiteX121" fmla="*/ 1166813 w 2478882"/>
              <a:gd name="connsiteY121" fmla="*/ 690563 h 1347788"/>
              <a:gd name="connsiteX122" fmla="*/ 1169194 w 2478882"/>
              <a:gd name="connsiteY122" fmla="*/ 719138 h 1347788"/>
              <a:gd name="connsiteX123" fmla="*/ 1195388 w 2478882"/>
              <a:gd name="connsiteY123" fmla="*/ 731044 h 1347788"/>
              <a:gd name="connsiteX124" fmla="*/ 1204913 w 2478882"/>
              <a:gd name="connsiteY124" fmla="*/ 745332 h 1347788"/>
              <a:gd name="connsiteX125" fmla="*/ 1195388 w 2478882"/>
              <a:gd name="connsiteY125" fmla="*/ 771525 h 1347788"/>
              <a:gd name="connsiteX126" fmla="*/ 1197769 w 2478882"/>
              <a:gd name="connsiteY126" fmla="*/ 797719 h 1347788"/>
              <a:gd name="connsiteX127" fmla="*/ 1190625 w 2478882"/>
              <a:gd name="connsiteY127" fmla="*/ 819150 h 1347788"/>
              <a:gd name="connsiteX128" fmla="*/ 1195388 w 2478882"/>
              <a:gd name="connsiteY128" fmla="*/ 838200 h 1347788"/>
              <a:gd name="connsiteX129" fmla="*/ 1195388 w 2478882"/>
              <a:gd name="connsiteY129" fmla="*/ 838200 h 1347788"/>
              <a:gd name="connsiteX130" fmla="*/ 1166813 w 2478882"/>
              <a:gd name="connsiteY130" fmla="*/ 838200 h 1347788"/>
              <a:gd name="connsiteX131" fmla="*/ 1150144 w 2478882"/>
              <a:gd name="connsiteY131" fmla="*/ 838200 h 1347788"/>
              <a:gd name="connsiteX132" fmla="*/ 1131094 w 2478882"/>
              <a:gd name="connsiteY132" fmla="*/ 847725 h 1347788"/>
              <a:gd name="connsiteX133" fmla="*/ 1114425 w 2478882"/>
              <a:gd name="connsiteY133" fmla="*/ 838200 h 1347788"/>
              <a:gd name="connsiteX134" fmla="*/ 1088232 w 2478882"/>
              <a:gd name="connsiteY134" fmla="*/ 847725 h 1347788"/>
              <a:gd name="connsiteX135" fmla="*/ 1066800 w 2478882"/>
              <a:gd name="connsiteY135" fmla="*/ 854869 h 1347788"/>
              <a:gd name="connsiteX136" fmla="*/ 1059657 w 2478882"/>
              <a:gd name="connsiteY136" fmla="*/ 842963 h 1347788"/>
              <a:gd name="connsiteX137" fmla="*/ 1031082 w 2478882"/>
              <a:gd name="connsiteY137" fmla="*/ 852488 h 1347788"/>
              <a:gd name="connsiteX138" fmla="*/ 992982 w 2478882"/>
              <a:gd name="connsiteY138" fmla="*/ 823913 h 1347788"/>
              <a:gd name="connsiteX139" fmla="*/ 964407 w 2478882"/>
              <a:gd name="connsiteY139" fmla="*/ 826294 h 1347788"/>
              <a:gd name="connsiteX140" fmla="*/ 942975 w 2478882"/>
              <a:gd name="connsiteY140" fmla="*/ 835819 h 1347788"/>
              <a:gd name="connsiteX141" fmla="*/ 921544 w 2478882"/>
              <a:gd name="connsiteY141" fmla="*/ 852488 h 1347788"/>
              <a:gd name="connsiteX142" fmla="*/ 909638 w 2478882"/>
              <a:gd name="connsiteY142" fmla="*/ 833438 h 1347788"/>
              <a:gd name="connsiteX143" fmla="*/ 919163 w 2478882"/>
              <a:gd name="connsiteY143" fmla="*/ 807244 h 1347788"/>
              <a:gd name="connsiteX144" fmla="*/ 921544 w 2478882"/>
              <a:gd name="connsiteY144" fmla="*/ 797719 h 1347788"/>
              <a:gd name="connsiteX145" fmla="*/ 914400 w 2478882"/>
              <a:gd name="connsiteY145" fmla="*/ 778669 h 1347788"/>
              <a:gd name="connsiteX146" fmla="*/ 907257 w 2478882"/>
              <a:gd name="connsiteY146" fmla="*/ 771525 h 1347788"/>
              <a:gd name="connsiteX147" fmla="*/ 897732 w 2478882"/>
              <a:gd name="connsiteY147" fmla="*/ 800100 h 1347788"/>
              <a:gd name="connsiteX148" fmla="*/ 897732 w 2478882"/>
              <a:gd name="connsiteY148" fmla="*/ 823913 h 1347788"/>
              <a:gd name="connsiteX149" fmla="*/ 869157 w 2478882"/>
              <a:gd name="connsiteY149" fmla="*/ 828675 h 1347788"/>
              <a:gd name="connsiteX150" fmla="*/ 850107 w 2478882"/>
              <a:gd name="connsiteY150" fmla="*/ 833438 h 1347788"/>
              <a:gd name="connsiteX151" fmla="*/ 828675 w 2478882"/>
              <a:gd name="connsiteY151" fmla="*/ 804863 h 1347788"/>
              <a:gd name="connsiteX152" fmla="*/ 814388 w 2478882"/>
              <a:gd name="connsiteY152" fmla="*/ 783432 h 1347788"/>
              <a:gd name="connsiteX153" fmla="*/ 807244 w 2478882"/>
              <a:gd name="connsiteY153" fmla="*/ 759619 h 1347788"/>
              <a:gd name="connsiteX154" fmla="*/ 804863 w 2478882"/>
              <a:gd name="connsiteY154" fmla="*/ 733425 h 1347788"/>
              <a:gd name="connsiteX155" fmla="*/ 783432 w 2478882"/>
              <a:gd name="connsiteY155" fmla="*/ 692944 h 1347788"/>
              <a:gd name="connsiteX156" fmla="*/ 783432 w 2478882"/>
              <a:gd name="connsiteY156" fmla="*/ 719138 h 1347788"/>
              <a:gd name="connsiteX157" fmla="*/ 785813 w 2478882"/>
              <a:gd name="connsiteY157" fmla="*/ 757238 h 1347788"/>
              <a:gd name="connsiteX158" fmla="*/ 800100 w 2478882"/>
              <a:gd name="connsiteY158" fmla="*/ 792957 h 1347788"/>
              <a:gd name="connsiteX159" fmla="*/ 823913 w 2478882"/>
              <a:gd name="connsiteY159" fmla="*/ 833438 h 1347788"/>
              <a:gd name="connsiteX160" fmla="*/ 845344 w 2478882"/>
              <a:gd name="connsiteY160" fmla="*/ 854869 h 1347788"/>
              <a:gd name="connsiteX161" fmla="*/ 838200 w 2478882"/>
              <a:gd name="connsiteY161" fmla="*/ 873919 h 1347788"/>
              <a:gd name="connsiteX162" fmla="*/ 823913 w 2478882"/>
              <a:gd name="connsiteY162" fmla="*/ 902494 h 1347788"/>
              <a:gd name="connsiteX163" fmla="*/ 823913 w 2478882"/>
              <a:gd name="connsiteY163" fmla="*/ 902494 h 1347788"/>
              <a:gd name="connsiteX164" fmla="*/ 800100 w 2478882"/>
              <a:gd name="connsiteY164" fmla="*/ 902494 h 1347788"/>
              <a:gd name="connsiteX165" fmla="*/ 809625 w 2478882"/>
              <a:gd name="connsiteY165" fmla="*/ 869157 h 1347788"/>
              <a:gd name="connsiteX166" fmla="*/ 795338 w 2478882"/>
              <a:gd name="connsiteY166" fmla="*/ 885825 h 1347788"/>
              <a:gd name="connsiteX167" fmla="*/ 788194 w 2478882"/>
              <a:gd name="connsiteY167" fmla="*/ 862013 h 1347788"/>
              <a:gd name="connsiteX168" fmla="*/ 769144 w 2478882"/>
              <a:gd name="connsiteY168" fmla="*/ 864394 h 1347788"/>
              <a:gd name="connsiteX169" fmla="*/ 750094 w 2478882"/>
              <a:gd name="connsiteY169" fmla="*/ 862013 h 1347788"/>
              <a:gd name="connsiteX170" fmla="*/ 742950 w 2478882"/>
              <a:gd name="connsiteY170" fmla="*/ 852488 h 1347788"/>
              <a:gd name="connsiteX171" fmla="*/ 742950 w 2478882"/>
              <a:gd name="connsiteY171" fmla="*/ 852488 h 1347788"/>
              <a:gd name="connsiteX172" fmla="*/ 728663 w 2478882"/>
              <a:gd name="connsiteY172" fmla="*/ 850107 h 1347788"/>
              <a:gd name="connsiteX173" fmla="*/ 711994 w 2478882"/>
              <a:gd name="connsiteY173" fmla="*/ 850107 h 1347788"/>
              <a:gd name="connsiteX174" fmla="*/ 700088 w 2478882"/>
              <a:gd name="connsiteY174" fmla="*/ 866775 h 1347788"/>
              <a:gd name="connsiteX175" fmla="*/ 681038 w 2478882"/>
              <a:gd name="connsiteY175" fmla="*/ 866775 h 1347788"/>
              <a:gd name="connsiteX176" fmla="*/ 669132 w 2478882"/>
              <a:gd name="connsiteY176" fmla="*/ 852488 h 1347788"/>
              <a:gd name="connsiteX177" fmla="*/ 666750 w 2478882"/>
              <a:gd name="connsiteY177" fmla="*/ 852488 h 1347788"/>
              <a:gd name="connsiteX178" fmla="*/ 652463 w 2478882"/>
              <a:gd name="connsiteY178" fmla="*/ 866775 h 1347788"/>
              <a:gd name="connsiteX179" fmla="*/ 652463 w 2478882"/>
              <a:gd name="connsiteY179" fmla="*/ 881063 h 1347788"/>
              <a:gd name="connsiteX180" fmla="*/ 661988 w 2478882"/>
              <a:gd name="connsiteY180" fmla="*/ 890588 h 1347788"/>
              <a:gd name="connsiteX181" fmla="*/ 704850 w 2478882"/>
              <a:gd name="connsiteY181" fmla="*/ 890588 h 1347788"/>
              <a:gd name="connsiteX182" fmla="*/ 738188 w 2478882"/>
              <a:gd name="connsiteY182" fmla="*/ 890588 h 1347788"/>
              <a:gd name="connsiteX183" fmla="*/ 776288 w 2478882"/>
              <a:gd name="connsiteY183" fmla="*/ 888207 h 1347788"/>
              <a:gd name="connsiteX184" fmla="*/ 783432 w 2478882"/>
              <a:gd name="connsiteY184" fmla="*/ 900113 h 1347788"/>
              <a:gd name="connsiteX185" fmla="*/ 783432 w 2478882"/>
              <a:gd name="connsiteY185" fmla="*/ 900113 h 1347788"/>
              <a:gd name="connsiteX186" fmla="*/ 754857 w 2478882"/>
              <a:gd name="connsiteY186" fmla="*/ 914400 h 1347788"/>
              <a:gd name="connsiteX187" fmla="*/ 735807 w 2478882"/>
              <a:gd name="connsiteY187" fmla="*/ 931069 h 1347788"/>
              <a:gd name="connsiteX188" fmla="*/ 735807 w 2478882"/>
              <a:gd name="connsiteY188" fmla="*/ 931069 h 1347788"/>
              <a:gd name="connsiteX189" fmla="*/ 707232 w 2478882"/>
              <a:gd name="connsiteY189" fmla="*/ 919163 h 1347788"/>
              <a:gd name="connsiteX190" fmla="*/ 690563 w 2478882"/>
              <a:gd name="connsiteY190" fmla="*/ 909638 h 1347788"/>
              <a:gd name="connsiteX191" fmla="*/ 652463 w 2478882"/>
              <a:gd name="connsiteY191" fmla="*/ 909638 h 1347788"/>
              <a:gd name="connsiteX192" fmla="*/ 619125 w 2478882"/>
              <a:gd name="connsiteY192" fmla="*/ 914400 h 1347788"/>
              <a:gd name="connsiteX193" fmla="*/ 600075 w 2478882"/>
              <a:gd name="connsiteY193" fmla="*/ 897732 h 1347788"/>
              <a:gd name="connsiteX194" fmla="*/ 590550 w 2478882"/>
              <a:gd name="connsiteY194" fmla="*/ 859632 h 1347788"/>
              <a:gd name="connsiteX195" fmla="*/ 581025 w 2478882"/>
              <a:gd name="connsiteY195" fmla="*/ 845344 h 1347788"/>
              <a:gd name="connsiteX196" fmla="*/ 573882 w 2478882"/>
              <a:gd name="connsiteY196" fmla="*/ 828675 h 1347788"/>
              <a:gd name="connsiteX197" fmla="*/ 559594 w 2478882"/>
              <a:gd name="connsiteY197" fmla="*/ 835819 h 1347788"/>
              <a:gd name="connsiteX198" fmla="*/ 559594 w 2478882"/>
              <a:gd name="connsiteY198" fmla="*/ 859632 h 1347788"/>
              <a:gd name="connsiteX199" fmla="*/ 545307 w 2478882"/>
              <a:gd name="connsiteY199" fmla="*/ 845344 h 1347788"/>
              <a:gd name="connsiteX200" fmla="*/ 523875 w 2478882"/>
              <a:gd name="connsiteY200" fmla="*/ 838200 h 1347788"/>
              <a:gd name="connsiteX201" fmla="*/ 500063 w 2478882"/>
              <a:gd name="connsiteY201" fmla="*/ 840582 h 1347788"/>
              <a:gd name="connsiteX202" fmla="*/ 492919 w 2478882"/>
              <a:gd name="connsiteY202" fmla="*/ 862013 h 1347788"/>
              <a:gd name="connsiteX203" fmla="*/ 481013 w 2478882"/>
              <a:gd name="connsiteY203" fmla="*/ 866775 h 1347788"/>
              <a:gd name="connsiteX204" fmla="*/ 461963 w 2478882"/>
              <a:gd name="connsiteY204" fmla="*/ 866775 h 1347788"/>
              <a:gd name="connsiteX205" fmla="*/ 433388 w 2478882"/>
              <a:gd name="connsiteY205" fmla="*/ 876300 h 1347788"/>
              <a:gd name="connsiteX206" fmla="*/ 419100 w 2478882"/>
              <a:gd name="connsiteY206" fmla="*/ 900113 h 1347788"/>
              <a:gd name="connsiteX207" fmla="*/ 426244 w 2478882"/>
              <a:gd name="connsiteY207" fmla="*/ 907257 h 1347788"/>
              <a:gd name="connsiteX208" fmla="*/ 466725 w 2478882"/>
              <a:gd name="connsiteY208" fmla="*/ 885825 h 1347788"/>
              <a:gd name="connsiteX209" fmla="*/ 488157 w 2478882"/>
              <a:gd name="connsiteY209" fmla="*/ 890588 h 1347788"/>
              <a:gd name="connsiteX210" fmla="*/ 519113 w 2478882"/>
              <a:gd name="connsiteY210" fmla="*/ 878682 h 1347788"/>
              <a:gd name="connsiteX211" fmla="*/ 552450 w 2478882"/>
              <a:gd name="connsiteY211" fmla="*/ 904875 h 1347788"/>
              <a:gd name="connsiteX212" fmla="*/ 561975 w 2478882"/>
              <a:gd name="connsiteY212" fmla="*/ 931069 h 1347788"/>
              <a:gd name="connsiteX213" fmla="*/ 590550 w 2478882"/>
              <a:gd name="connsiteY213" fmla="*/ 923925 h 1347788"/>
              <a:gd name="connsiteX214" fmla="*/ 607219 w 2478882"/>
              <a:gd name="connsiteY214" fmla="*/ 945357 h 1347788"/>
              <a:gd name="connsiteX215" fmla="*/ 645319 w 2478882"/>
              <a:gd name="connsiteY215" fmla="*/ 950119 h 1347788"/>
              <a:gd name="connsiteX216" fmla="*/ 704850 w 2478882"/>
              <a:gd name="connsiteY216" fmla="*/ 959644 h 1347788"/>
              <a:gd name="connsiteX217" fmla="*/ 745332 w 2478882"/>
              <a:gd name="connsiteY217" fmla="*/ 966788 h 1347788"/>
              <a:gd name="connsiteX218" fmla="*/ 745332 w 2478882"/>
              <a:gd name="connsiteY218" fmla="*/ 966788 h 1347788"/>
              <a:gd name="connsiteX219" fmla="*/ 764382 w 2478882"/>
              <a:gd name="connsiteY219" fmla="*/ 935832 h 1347788"/>
              <a:gd name="connsiteX220" fmla="*/ 790575 w 2478882"/>
              <a:gd name="connsiteY220" fmla="*/ 935832 h 1347788"/>
              <a:gd name="connsiteX221" fmla="*/ 828675 w 2478882"/>
              <a:gd name="connsiteY221" fmla="*/ 935832 h 1347788"/>
              <a:gd name="connsiteX222" fmla="*/ 821532 w 2478882"/>
              <a:gd name="connsiteY222" fmla="*/ 950119 h 1347788"/>
              <a:gd name="connsiteX223" fmla="*/ 812007 w 2478882"/>
              <a:gd name="connsiteY223" fmla="*/ 964407 h 1347788"/>
              <a:gd name="connsiteX224" fmla="*/ 823913 w 2478882"/>
              <a:gd name="connsiteY224" fmla="*/ 973932 h 1347788"/>
              <a:gd name="connsiteX225" fmla="*/ 800100 w 2478882"/>
              <a:gd name="connsiteY225" fmla="*/ 992982 h 1347788"/>
              <a:gd name="connsiteX226" fmla="*/ 797719 w 2478882"/>
              <a:gd name="connsiteY226" fmla="*/ 1014413 h 1347788"/>
              <a:gd name="connsiteX227" fmla="*/ 790575 w 2478882"/>
              <a:gd name="connsiteY227" fmla="*/ 1026319 h 1347788"/>
              <a:gd name="connsiteX228" fmla="*/ 764382 w 2478882"/>
              <a:gd name="connsiteY228" fmla="*/ 1031082 h 1347788"/>
              <a:gd name="connsiteX229" fmla="*/ 771525 w 2478882"/>
              <a:gd name="connsiteY229" fmla="*/ 1054894 h 1347788"/>
              <a:gd name="connsiteX230" fmla="*/ 740569 w 2478882"/>
              <a:gd name="connsiteY230" fmla="*/ 1059657 h 1347788"/>
              <a:gd name="connsiteX231" fmla="*/ 726282 w 2478882"/>
              <a:gd name="connsiteY231" fmla="*/ 1042988 h 1347788"/>
              <a:gd name="connsiteX232" fmla="*/ 695325 w 2478882"/>
              <a:gd name="connsiteY232" fmla="*/ 1045369 h 1347788"/>
              <a:gd name="connsiteX233" fmla="*/ 669132 w 2478882"/>
              <a:gd name="connsiteY233" fmla="*/ 1052513 h 1347788"/>
              <a:gd name="connsiteX234" fmla="*/ 642938 w 2478882"/>
              <a:gd name="connsiteY234" fmla="*/ 1050132 h 1347788"/>
              <a:gd name="connsiteX235" fmla="*/ 621507 w 2478882"/>
              <a:gd name="connsiteY235" fmla="*/ 1047750 h 1347788"/>
              <a:gd name="connsiteX236" fmla="*/ 621507 w 2478882"/>
              <a:gd name="connsiteY236" fmla="*/ 1033463 h 1347788"/>
              <a:gd name="connsiteX237" fmla="*/ 600075 w 2478882"/>
              <a:gd name="connsiteY237" fmla="*/ 1035844 h 1347788"/>
              <a:gd name="connsiteX238" fmla="*/ 578644 w 2478882"/>
              <a:gd name="connsiteY238" fmla="*/ 1040607 h 1347788"/>
              <a:gd name="connsiteX239" fmla="*/ 571500 w 2478882"/>
              <a:gd name="connsiteY239" fmla="*/ 1031082 h 1347788"/>
              <a:gd name="connsiteX240" fmla="*/ 571500 w 2478882"/>
              <a:gd name="connsiteY240" fmla="*/ 1019175 h 1347788"/>
              <a:gd name="connsiteX241" fmla="*/ 571500 w 2478882"/>
              <a:gd name="connsiteY241" fmla="*/ 1019175 h 1347788"/>
              <a:gd name="connsiteX242" fmla="*/ 626269 w 2478882"/>
              <a:gd name="connsiteY242" fmla="*/ 1004888 h 1347788"/>
              <a:gd name="connsiteX243" fmla="*/ 647700 w 2478882"/>
              <a:gd name="connsiteY243" fmla="*/ 988219 h 1347788"/>
              <a:gd name="connsiteX244" fmla="*/ 647700 w 2478882"/>
              <a:gd name="connsiteY244" fmla="*/ 988219 h 1347788"/>
              <a:gd name="connsiteX245" fmla="*/ 647700 w 2478882"/>
              <a:gd name="connsiteY245" fmla="*/ 988219 h 1347788"/>
              <a:gd name="connsiteX246" fmla="*/ 597694 w 2478882"/>
              <a:gd name="connsiteY246" fmla="*/ 988219 h 1347788"/>
              <a:gd name="connsiteX247" fmla="*/ 581025 w 2478882"/>
              <a:gd name="connsiteY247" fmla="*/ 990600 h 1347788"/>
              <a:gd name="connsiteX248" fmla="*/ 578644 w 2478882"/>
              <a:gd name="connsiteY248" fmla="*/ 969169 h 1347788"/>
              <a:gd name="connsiteX249" fmla="*/ 550069 w 2478882"/>
              <a:gd name="connsiteY249" fmla="*/ 966788 h 1347788"/>
              <a:gd name="connsiteX250" fmla="*/ 559594 w 2478882"/>
              <a:gd name="connsiteY250" fmla="*/ 988219 h 1347788"/>
              <a:gd name="connsiteX251" fmla="*/ 545307 w 2478882"/>
              <a:gd name="connsiteY251" fmla="*/ 992982 h 1347788"/>
              <a:gd name="connsiteX252" fmla="*/ 511969 w 2478882"/>
              <a:gd name="connsiteY252" fmla="*/ 988219 h 1347788"/>
              <a:gd name="connsiteX253" fmla="*/ 492919 w 2478882"/>
              <a:gd name="connsiteY253" fmla="*/ 990600 h 1347788"/>
              <a:gd name="connsiteX254" fmla="*/ 507207 w 2478882"/>
              <a:gd name="connsiteY254" fmla="*/ 1007269 h 1347788"/>
              <a:gd name="connsiteX255" fmla="*/ 516732 w 2478882"/>
              <a:gd name="connsiteY255" fmla="*/ 1019175 h 1347788"/>
              <a:gd name="connsiteX256" fmla="*/ 507207 w 2478882"/>
              <a:gd name="connsiteY256" fmla="*/ 1028700 h 1347788"/>
              <a:gd name="connsiteX257" fmla="*/ 507207 w 2478882"/>
              <a:gd name="connsiteY257" fmla="*/ 1028700 h 1347788"/>
              <a:gd name="connsiteX258" fmla="*/ 497682 w 2478882"/>
              <a:gd name="connsiteY258" fmla="*/ 1054894 h 1347788"/>
              <a:gd name="connsiteX259" fmla="*/ 469107 w 2478882"/>
              <a:gd name="connsiteY259" fmla="*/ 1076325 h 1347788"/>
              <a:gd name="connsiteX260" fmla="*/ 454819 w 2478882"/>
              <a:gd name="connsiteY260" fmla="*/ 1071563 h 1347788"/>
              <a:gd name="connsiteX261" fmla="*/ 438150 w 2478882"/>
              <a:gd name="connsiteY261" fmla="*/ 1085850 h 1347788"/>
              <a:gd name="connsiteX262" fmla="*/ 431007 w 2478882"/>
              <a:gd name="connsiteY262" fmla="*/ 1083469 h 1347788"/>
              <a:gd name="connsiteX263" fmla="*/ 433388 w 2478882"/>
              <a:gd name="connsiteY263" fmla="*/ 1059657 h 1347788"/>
              <a:gd name="connsiteX264" fmla="*/ 435769 w 2478882"/>
              <a:gd name="connsiteY264" fmla="*/ 1035844 h 1347788"/>
              <a:gd name="connsiteX265" fmla="*/ 426244 w 2478882"/>
              <a:gd name="connsiteY265" fmla="*/ 1031082 h 1347788"/>
              <a:gd name="connsiteX266" fmla="*/ 423863 w 2478882"/>
              <a:gd name="connsiteY266" fmla="*/ 1047750 h 1347788"/>
              <a:gd name="connsiteX267" fmla="*/ 416719 w 2478882"/>
              <a:gd name="connsiteY267" fmla="*/ 1062038 h 1347788"/>
              <a:gd name="connsiteX268" fmla="*/ 392907 w 2478882"/>
              <a:gd name="connsiteY268" fmla="*/ 1052513 h 1347788"/>
              <a:gd name="connsiteX269" fmla="*/ 383382 w 2478882"/>
              <a:gd name="connsiteY269" fmla="*/ 1050132 h 1347788"/>
              <a:gd name="connsiteX270" fmla="*/ 383382 w 2478882"/>
              <a:gd name="connsiteY270" fmla="*/ 1069182 h 1347788"/>
              <a:gd name="connsiteX271" fmla="*/ 404813 w 2478882"/>
              <a:gd name="connsiteY271" fmla="*/ 1088232 h 1347788"/>
              <a:gd name="connsiteX272" fmla="*/ 376238 w 2478882"/>
              <a:gd name="connsiteY272" fmla="*/ 1090613 h 1347788"/>
              <a:gd name="connsiteX273" fmla="*/ 371475 w 2478882"/>
              <a:gd name="connsiteY273" fmla="*/ 1100138 h 1347788"/>
              <a:gd name="connsiteX274" fmla="*/ 342900 w 2478882"/>
              <a:gd name="connsiteY274" fmla="*/ 1090613 h 1347788"/>
              <a:gd name="connsiteX275" fmla="*/ 342900 w 2478882"/>
              <a:gd name="connsiteY275" fmla="*/ 1109663 h 1347788"/>
              <a:gd name="connsiteX276" fmla="*/ 333375 w 2478882"/>
              <a:gd name="connsiteY276" fmla="*/ 1121569 h 1347788"/>
              <a:gd name="connsiteX277" fmla="*/ 323850 w 2478882"/>
              <a:gd name="connsiteY277" fmla="*/ 1121569 h 1347788"/>
              <a:gd name="connsiteX278" fmla="*/ 316707 w 2478882"/>
              <a:gd name="connsiteY278" fmla="*/ 1088232 h 1347788"/>
              <a:gd name="connsiteX279" fmla="*/ 290513 w 2478882"/>
              <a:gd name="connsiteY279" fmla="*/ 1073944 h 1347788"/>
              <a:gd name="connsiteX280" fmla="*/ 271463 w 2478882"/>
              <a:gd name="connsiteY280" fmla="*/ 1062038 h 1347788"/>
              <a:gd name="connsiteX281" fmla="*/ 278607 w 2478882"/>
              <a:gd name="connsiteY281" fmla="*/ 1012032 h 1347788"/>
              <a:gd name="connsiteX282" fmla="*/ 285750 w 2478882"/>
              <a:gd name="connsiteY282" fmla="*/ 978694 h 1347788"/>
              <a:gd name="connsiteX283" fmla="*/ 328613 w 2478882"/>
              <a:gd name="connsiteY283" fmla="*/ 954882 h 1347788"/>
              <a:gd name="connsiteX284" fmla="*/ 338138 w 2478882"/>
              <a:gd name="connsiteY284" fmla="*/ 938213 h 1347788"/>
              <a:gd name="connsiteX285" fmla="*/ 350044 w 2478882"/>
              <a:gd name="connsiteY285" fmla="*/ 912019 h 1347788"/>
              <a:gd name="connsiteX286" fmla="*/ 350044 w 2478882"/>
              <a:gd name="connsiteY286" fmla="*/ 912019 h 1347788"/>
              <a:gd name="connsiteX287" fmla="*/ 321469 w 2478882"/>
              <a:gd name="connsiteY287" fmla="*/ 919163 h 1347788"/>
              <a:gd name="connsiteX288" fmla="*/ 314325 w 2478882"/>
              <a:gd name="connsiteY288" fmla="*/ 895350 h 1347788"/>
              <a:gd name="connsiteX289" fmla="*/ 311944 w 2478882"/>
              <a:gd name="connsiteY289" fmla="*/ 916782 h 1347788"/>
              <a:gd name="connsiteX290" fmla="*/ 300038 w 2478882"/>
              <a:gd name="connsiteY290" fmla="*/ 950119 h 1347788"/>
              <a:gd name="connsiteX291" fmla="*/ 288132 w 2478882"/>
              <a:gd name="connsiteY291" fmla="*/ 942975 h 1347788"/>
              <a:gd name="connsiteX292" fmla="*/ 288132 w 2478882"/>
              <a:gd name="connsiteY292" fmla="*/ 919163 h 1347788"/>
              <a:gd name="connsiteX293" fmla="*/ 288132 w 2478882"/>
              <a:gd name="connsiteY293" fmla="*/ 907257 h 1347788"/>
              <a:gd name="connsiteX294" fmla="*/ 278607 w 2478882"/>
              <a:gd name="connsiteY294" fmla="*/ 895350 h 1347788"/>
              <a:gd name="connsiteX295" fmla="*/ 269082 w 2478882"/>
              <a:gd name="connsiteY295" fmla="*/ 902494 h 1347788"/>
              <a:gd name="connsiteX296" fmla="*/ 264319 w 2478882"/>
              <a:gd name="connsiteY296" fmla="*/ 938213 h 1347788"/>
              <a:gd name="connsiteX297" fmla="*/ 280988 w 2478882"/>
              <a:gd name="connsiteY297" fmla="*/ 957263 h 1347788"/>
              <a:gd name="connsiteX298" fmla="*/ 276225 w 2478882"/>
              <a:gd name="connsiteY298" fmla="*/ 976313 h 1347788"/>
              <a:gd name="connsiteX299" fmla="*/ 264319 w 2478882"/>
              <a:gd name="connsiteY299" fmla="*/ 1007269 h 1347788"/>
              <a:gd name="connsiteX300" fmla="*/ 250032 w 2478882"/>
              <a:gd name="connsiteY300" fmla="*/ 1031082 h 1347788"/>
              <a:gd name="connsiteX301" fmla="*/ 207169 w 2478882"/>
              <a:gd name="connsiteY301" fmla="*/ 1019175 h 1347788"/>
              <a:gd name="connsiteX302" fmla="*/ 200025 w 2478882"/>
              <a:gd name="connsiteY302" fmla="*/ 988219 h 1347788"/>
              <a:gd name="connsiteX303" fmla="*/ 157163 w 2478882"/>
              <a:gd name="connsiteY303" fmla="*/ 962025 h 1347788"/>
              <a:gd name="connsiteX304" fmla="*/ 104775 w 2478882"/>
              <a:gd name="connsiteY304" fmla="*/ 940594 h 1347788"/>
              <a:gd name="connsiteX305" fmla="*/ 61913 w 2478882"/>
              <a:gd name="connsiteY305" fmla="*/ 902494 h 1347788"/>
              <a:gd name="connsiteX306" fmla="*/ 35719 w 2478882"/>
              <a:gd name="connsiteY306" fmla="*/ 864394 h 1347788"/>
              <a:gd name="connsiteX307" fmla="*/ 11907 w 2478882"/>
              <a:gd name="connsiteY307" fmla="*/ 804863 h 1347788"/>
              <a:gd name="connsiteX308" fmla="*/ 0 w 2478882"/>
              <a:gd name="connsiteY308" fmla="*/ 735807 h 1347788"/>
              <a:gd name="connsiteX309" fmla="*/ 2382 w 2478882"/>
              <a:gd name="connsiteY309" fmla="*/ 676275 h 1347788"/>
              <a:gd name="connsiteX310" fmla="*/ 2382 w 2478882"/>
              <a:gd name="connsiteY310" fmla="*/ 645319 h 1347788"/>
              <a:gd name="connsiteX311" fmla="*/ 2052638 w 2478882"/>
              <a:gd name="connsiteY311" fmla="*/ 0 h 1347788"/>
              <a:gd name="connsiteX0" fmla="*/ 2052638 w 2478882"/>
              <a:gd name="connsiteY0" fmla="*/ 0 h 1347788"/>
              <a:gd name="connsiteX1" fmla="*/ 2057400 w 2478882"/>
              <a:gd name="connsiteY1" fmla="*/ 33338 h 1347788"/>
              <a:gd name="connsiteX2" fmla="*/ 2066925 w 2478882"/>
              <a:gd name="connsiteY2" fmla="*/ 88107 h 1347788"/>
              <a:gd name="connsiteX3" fmla="*/ 2088357 w 2478882"/>
              <a:gd name="connsiteY3" fmla="*/ 133350 h 1347788"/>
              <a:gd name="connsiteX4" fmla="*/ 2085975 w 2478882"/>
              <a:gd name="connsiteY4" fmla="*/ 183357 h 1347788"/>
              <a:gd name="connsiteX5" fmla="*/ 2238375 w 2478882"/>
              <a:gd name="connsiteY5" fmla="*/ 719138 h 1347788"/>
              <a:gd name="connsiteX6" fmla="*/ 2266950 w 2478882"/>
              <a:gd name="connsiteY6" fmla="*/ 764382 h 1347788"/>
              <a:gd name="connsiteX7" fmla="*/ 2288382 w 2478882"/>
              <a:gd name="connsiteY7" fmla="*/ 821532 h 1347788"/>
              <a:gd name="connsiteX8" fmla="*/ 2297907 w 2478882"/>
              <a:gd name="connsiteY8" fmla="*/ 871538 h 1347788"/>
              <a:gd name="connsiteX9" fmla="*/ 2340769 w 2478882"/>
              <a:gd name="connsiteY9" fmla="*/ 909638 h 1347788"/>
              <a:gd name="connsiteX10" fmla="*/ 2343150 w 2478882"/>
              <a:gd name="connsiteY10" fmla="*/ 950119 h 1347788"/>
              <a:gd name="connsiteX11" fmla="*/ 2347913 w 2478882"/>
              <a:gd name="connsiteY11" fmla="*/ 964407 h 1347788"/>
              <a:gd name="connsiteX12" fmla="*/ 2364582 w 2478882"/>
              <a:gd name="connsiteY12" fmla="*/ 978694 h 1347788"/>
              <a:gd name="connsiteX13" fmla="*/ 2359819 w 2478882"/>
              <a:gd name="connsiteY13" fmla="*/ 995363 h 1347788"/>
              <a:gd name="connsiteX14" fmla="*/ 2393157 w 2478882"/>
              <a:gd name="connsiteY14" fmla="*/ 1019175 h 1347788"/>
              <a:gd name="connsiteX15" fmla="*/ 2409825 w 2478882"/>
              <a:gd name="connsiteY15" fmla="*/ 1059657 h 1347788"/>
              <a:gd name="connsiteX16" fmla="*/ 2390775 w 2478882"/>
              <a:gd name="connsiteY16" fmla="*/ 1069182 h 1347788"/>
              <a:gd name="connsiteX17" fmla="*/ 2376488 w 2478882"/>
              <a:gd name="connsiteY17" fmla="*/ 1047750 h 1347788"/>
              <a:gd name="connsiteX18" fmla="*/ 2364582 w 2478882"/>
              <a:gd name="connsiteY18" fmla="*/ 1035844 h 1347788"/>
              <a:gd name="connsiteX19" fmla="*/ 2355057 w 2478882"/>
              <a:gd name="connsiteY19" fmla="*/ 1035844 h 1347788"/>
              <a:gd name="connsiteX20" fmla="*/ 2352675 w 2478882"/>
              <a:gd name="connsiteY20" fmla="*/ 1057275 h 1347788"/>
              <a:gd name="connsiteX21" fmla="*/ 2371725 w 2478882"/>
              <a:gd name="connsiteY21" fmla="*/ 1090613 h 1347788"/>
              <a:gd name="connsiteX22" fmla="*/ 2386013 w 2478882"/>
              <a:gd name="connsiteY22" fmla="*/ 1104900 h 1347788"/>
              <a:gd name="connsiteX23" fmla="*/ 2400300 w 2478882"/>
              <a:gd name="connsiteY23" fmla="*/ 1085850 h 1347788"/>
              <a:gd name="connsiteX24" fmla="*/ 2414588 w 2478882"/>
              <a:gd name="connsiteY24" fmla="*/ 1090613 h 1347788"/>
              <a:gd name="connsiteX25" fmla="*/ 2421732 w 2478882"/>
              <a:gd name="connsiteY25" fmla="*/ 1116807 h 1347788"/>
              <a:gd name="connsiteX26" fmla="*/ 2424113 w 2478882"/>
              <a:gd name="connsiteY26" fmla="*/ 1128713 h 1347788"/>
              <a:gd name="connsiteX27" fmla="*/ 2400300 w 2478882"/>
              <a:gd name="connsiteY27" fmla="*/ 1131094 h 1347788"/>
              <a:gd name="connsiteX28" fmla="*/ 2414588 w 2478882"/>
              <a:gd name="connsiteY28" fmla="*/ 1152525 h 1347788"/>
              <a:gd name="connsiteX29" fmla="*/ 2443163 w 2478882"/>
              <a:gd name="connsiteY29" fmla="*/ 1159669 h 1347788"/>
              <a:gd name="connsiteX30" fmla="*/ 2462213 w 2478882"/>
              <a:gd name="connsiteY30" fmla="*/ 1190625 h 1347788"/>
              <a:gd name="connsiteX31" fmla="*/ 2455069 w 2478882"/>
              <a:gd name="connsiteY31" fmla="*/ 1235869 h 1347788"/>
              <a:gd name="connsiteX32" fmla="*/ 2459832 w 2478882"/>
              <a:gd name="connsiteY32" fmla="*/ 1290638 h 1347788"/>
              <a:gd name="connsiteX33" fmla="*/ 2478882 w 2478882"/>
              <a:gd name="connsiteY33" fmla="*/ 1347788 h 1347788"/>
              <a:gd name="connsiteX34" fmla="*/ 2457450 w 2478882"/>
              <a:gd name="connsiteY34" fmla="*/ 1347788 h 1347788"/>
              <a:gd name="connsiteX35" fmla="*/ 2428875 w 2478882"/>
              <a:gd name="connsiteY35" fmla="*/ 1335882 h 1347788"/>
              <a:gd name="connsiteX36" fmla="*/ 2412207 w 2478882"/>
              <a:gd name="connsiteY36" fmla="*/ 1335882 h 1347788"/>
              <a:gd name="connsiteX37" fmla="*/ 2395538 w 2478882"/>
              <a:gd name="connsiteY37" fmla="*/ 1326357 h 1347788"/>
              <a:gd name="connsiteX38" fmla="*/ 2378869 w 2478882"/>
              <a:gd name="connsiteY38" fmla="*/ 1316832 h 1347788"/>
              <a:gd name="connsiteX39" fmla="*/ 2383632 w 2478882"/>
              <a:gd name="connsiteY39" fmla="*/ 1269207 h 1347788"/>
              <a:gd name="connsiteX40" fmla="*/ 2336007 w 2478882"/>
              <a:gd name="connsiteY40" fmla="*/ 1245394 h 1347788"/>
              <a:gd name="connsiteX41" fmla="*/ 2297907 w 2478882"/>
              <a:gd name="connsiteY41" fmla="*/ 1233488 h 1347788"/>
              <a:gd name="connsiteX42" fmla="*/ 2238375 w 2478882"/>
              <a:gd name="connsiteY42" fmla="*/ 1214438 h 1347788"/>
              <a:gd name="connsiteX43" fmla="*/ 2185988 w 2478882"/>
              <a:gd name="connsiteY43" fmla="*/ 1212057 h 1347788"/>
              <a:gd name="connsiteX44" fmla="*/ 2164557 w 2478882"/>
              <a:gd name="connsiteY44" fmla="*/ 1207294 h 1347788"/>
              <a:gd name="connsiteX45" fmla="*/ 2193132 w 2478882"/>
              <a:gd name="connsiteY45" fmla="*/ 1188244 h 1347788"/>
              <a:gd name="connsiteX46" fmla="*/ 2178844 w 2478882"/>
              <a:gd name="connsiteY46" fmla="*/ 1185863 h 1347788"/>
              <a:gd name="connsiteX47" fmla="*/ 2183607 w 2478882"/>
              <a:gd name="connsiteY47" fmla="*/ 1169194 h 1347788"/>
              <a:gd name="connsiteX48" fmla="*/ 2205038 w 2478882"/>
              <a:gd name="connsiteY48" fmla="*/ 1145382 h 1347788"/>
              <a:gd name="connsiteX49" fmla="*/ 2197894 w 2478882"/>
              <a:gd name="connsiteY49" fmla="*/ 1140619 h 1347788"/>
              <a:gd name="connsiteX50" fmla="*/ 2166938 w 2478882"/>
              <a:gd name="connsiteY50" fmla="*/ 1164432 h 1347788"/>
              <a:gd name="connsiteX51" fmla="*/ 2155032 w 2478882"/>
              <a:gd name="connsiteY51" fmla="*/ 1164432 h 1347788"/>
              <a:gd name="connsiteX52" fmla="*/ 2147888 w 2478882"/>
              <a:gd name="connsiteY52" fmla="*/ 1152525 h 1347788"/>
              <a:gd name="connsiteX53" fmla="*/ 2138363 w 2478882"/>
              <a:gd name="connsiteY53" fmla="*/ 1147763 h 1347788"/>
              <a:gd name="connsiteX54" fmla="*/ 2119313 w 2478882"/>
              <a:gd name="connsiteY54" fmla="*/ 1152525 h 1347788"/>
              <a:gd name="connsiteX55" fmla="*/ 2126457 w 2478882"/>
              <a:gd name="connsiteY55" fmla="*/ 1173957 h 1347788"/>
              <a:gd name="connsiteX56" fmla="*/ 2102644 w 2478882"/>
              <a:gd name="connsiteY56" fmla="*/ 1176338 h 1347788"/>
              <a:gd name="connsiteX57" fmla="*/ 2088357 w 2478882"/>
              <a:gd name="connsiteY57" fmla="*/ 1169194 h 1347788"/>
              <a:gd name="connsiteX58" fmla="*/ 2078832 w 2478882"/>
              <a:gd name="connsiteY58" fmla="*/ 1154907 h 1347788"/>
              <a:gd name="connsiteX59" fmla="*/ 2066925 w 2478882"/>
              <a:gd name="connsiteY59" fmla="*/ 1162050 h 1347788"/>
              <a:gd name="connsiteX60" fmla="*/ 2040732 w 2478882"/>
              <a:gd name="connsiteY60" fmla="*/ 1164432 h 1347788"/>
              <a:gd name="connsiteX61" fmla="*/ 1971675 w 2478882"/>
              <a:gd name="connsiteY61" fmla="*/ 1154907 h 1347788"/>
              <a:gd name="connsiteX62" fmla="*/ 1935957 w 2478882"/>
              <a:gd name="connsiteY62" fmla="*/ 1138238 h 1347788"/>
              <a:gd name="connsiteX63" fmla="*/ 1921669 w 2478882"/>
              <a:gd name="connsiteY63" fmla="*/ 1104900 h 1347788"/>
              <a:gd name="connsiteX64" fmla="*/ 1921669 w 2478882"/>
              <a:gd name="connsiteY64" fmla="*/ 1083469 h 1347788"/>
              <a:gd name="connsiteX65" fmla="*/ 1893094 w 2478882"/>
              <a:gd name="connsiteY65" fmla="*/ 1057275 h 1347788"/>
              <a:gd name="connsiteX66" fmla="*/ 1869282 w 2478882"/>
              <a:gd name="connsiteY66" fmla="*/ 1042988 h 1347788"/>
              <a:gd name="connsiteX67" fmla="*/ 1850232 w 2478882"/>
              <a:gd name="connsiteY67" fmla="*/ 1028700 h 1347788"/>
              <a:gd name="connsiteX68" fmla="*/ 1843088 w 2478882"/>
              <a:gd name="connsiteY68" fmla="*/ 1016794 h 1347788"/>
              <a:gd name="connsiteX69" fmla="*/ 1804988 w 2478882"/>
              <a:gd name="connsiteY69" fmla="*/ 1012032 h 1347788"/>
              <a:gd name="connsiteX70" fmla="*/ 1769269 w 2478882"/>
              <a:gd name="connsiteY70" fmla="*/ 1007269 h 1347788"/>
              <a:gd name="connsiteX71" fmla="*/ 1750219 w 2478882"/>
              <a:gd name="connsiteY71" fmla="*/ 981075 h 1347788"/>
              <a:gd name="connsiteX72" fmla="*/ 1709738 w 2478882"/>
              <a:gd name="connsiteY72" fmla="*/ 962025 h 1347788"/>
              <a:gd name="connsiteX73" fmla="*/ 1678782 w 2478882"/>
              <a:gd name="connsiteY73" fmla="*/ 947738 h 1347788"/>
              <a:gd name="connsiteX74" fmla="*/ 1659732 w 2478882"/>
              <a:gd name="connsiteY74" fmla="*/ 945357 h 1347788"/>
              <a:gd name="connsiteX75" fmla="*/ 1659732 w 2478882"/>
              <a:gd name="connsiteY75" fmla="*/ 921544 h 1347788"/>
              <a:gd name="connsiteX76" fmla="*/ 1640682 w 2478882"/>
              <a:gd name="connsiteY76" fmla="*/ 928688 h 1347788"/>
              <a:gd name="connsiteX77" fmla="*/ 1640682 w 2478882"/>
              <a:gd name="connsiteY77" fmla="*/ 928688 h 1347788"/>
              <a:gd name="connsiteX78" fmla="*/ 1619250 w 2478882"/>
              <a:gd name="connsiteY78" fmla="*/ 892969 h 1347788"/>
              <a:gd name="connsiteX79" fmla="*/ 1595438 w 2478882"/>
              <a:gd name="connsiteY79" fmla="*/ 871538 h 1347788"/>
              <a:gd name="connsiteX80" fmla="*/ 1581150 w 2478882"/>
              <a:gd name="connsiteY80" fmla="*/ 864394 h 1347788"/>
              <a:gd name="connsiteX81" fmla="*/ 1581150 w 2478882"/>
              <a:gd name="connsiteY81" fmla="*/ 845344 h 1347788"/>
              <a:gd name="connsiteX82" fmla="*/ 1602582 w 2478882"/>
              <a:gd name="connsiteY82" fmla="*/ 835819 h 1347788"/>
              <a:gd name="connsiteX83" fmla="*/ 1633538 w 2478882"/>
              <a:gd name="connsiteY83" fmla="*/ 842963 h 1347788"/>
              <a:gd name="connsiteX84" fmla="*/ 1657350 w 2478882"/>
              <a:gd name="connsiteY84" fmla="*/ 828675 h 1347788"/>
              <a:gd name="connsiteX85" fmla="*/ 1669257 w 2478882"/>
              <a:gd name="connsiteY85" fmla="*/ 816769 h 1347788"/>
              <a:gd name="connsiteX86" fmla="*/ 1688307 w 2478882"/>
              <a:gd name="connsiteY86" fmla="*/ 804863 h 1347788"/>
              <a:gd name="connsiteX87" fmla="*/ 1650207 w 2478882"/>
              <a:gd name="connsiteY87" fmla="*/ 771525 h 1347788"/>
              <a:gd name="connsiteX88" fmla="*/ 1624013 w 2478882"/>
              <a:gd name="connsiteY88" fmla="*/ 778669 h 1347788"/>
              <a:gd name="connsiteX89" fmla="*/ 1626393 w 2478882"/>
              <a:gd name="connsiteY89" fmla="*/ 795338 h 1347788"/>
              <a:gd name="connsiteX90" fmla="*/ 1607344 w 2478882"/>
              <a:gd name="connsiteY90" fmla="*/ 802481 h 1347788"/>
              <a:gd name="connsiteX91" fmla="*/ 1581151 w 2478882"/>
              <a:gd name="connsiteY91" fmla="*/ 809625 h 1347788"/>
              <a:gd name="connsiteX92" fmla="*/ 1559719 w 2478882"/>
              <a:gd name="connsiteY92" fmla="*/ 819150 h 1347788"/>
              <a:gd name="connsiteX93" fmla="*/ 1552575 w 2478882"/>
              <a:gd name="connsiteY93" fmla="*/ 835819 h 1347788"/>
              <a:gd name="connsiteX94" fmla="*/ 1531144 w 2478882"/>
              <a:gd name="connsiteY94" fmla="*/ 835819 h 1347788"/>
              <a:gd name="connsiteX95" fmla="*/ 1516857 w 2478882"/>
              <a:gd name="connsiteY95" fmla="*/ 845344 h 1347788"/>
              <a:gd name="connsiteX96" fmla="*/ 1485900 w 2478882"/>
              <a:gd name="connsiteY96" fmla="*/ 840582 h 1347788"/>
              <a:gd name="connsiteX97" fmla="*/ 1438275 w 2478882"/>
              <a:gd name="connsiteY97" fmla="*/ 835819 h 1347788"/>
              <a:gd name="connsiteX98" fmla="*/ 1416844 w 2478882"/>
              <a:gd name="connsiteY98" fmla="*/ 821532 h 1347788"/>
              <a:gd name="connsiteX99" fmla="*/ 1385888 w 2478882"/>
              <a:gd name="connsiteY99" fmla="*/ 823913 h 1347788"/>
              <a:gd name="connsiteX100" fmla="*/ 1359694 w 2478882"/>
              <a:gd name="connsiteY100" fmla="*/ 833438 h 1347788"/>
              <a:gd name="connsiteX101" fmla="*/ 1343025 w 2478882"/>
              <a:gd name="connsiteY101" fmla="*/ 828675 h 1347788"/>
              <a:gd name="connsiteX102" fmla="*/ 1323975 w 2478882"/>
              <a:gd name="connsiteY102" fmla="*/ 800100 h 1347788"/>
              <a:gd name="connsiteX103" fmla="*/ 1323975 w 2478882"/>
              <a:gd name="connsiteY103" fmla="*/ 788194 h 1347788"/>
              <a:gd name="connsiteX104" fmla="*/ 1314450 w 2478882"/>
              <a:gd name="connsiteY104" fmla="*/ 812007 h 1347788"/>
              <a:gd name="connsiteX105" fmla="*/ 1319213 w 2478882"/>
              <a:gd name="connsiteY105" fmla="*/ 845344 h 1347788"/>
              <a:gd name="connsiteX106" fmla="*/ 1312069 w 2478882"/>
              <a:gd name="connsiteY106" fmla="*/ 864394 h 1347788"/>
              <a:gd name="connsiteX107" fmla="*/ 1283494 w 2478882"/>
              <a:gd name="connsiteY107" fmla="*/ 864394 h 1347788"/>
              <a:gd name="connsiteX108" fmla="*/ 1264444 w 2478882"/>
              <a:gd name="connsiteY108" fmla="*/ 850107 h 1347788"/>
              <a:gd name="connsiteX109" fmla="*/ 1243013 w 2478882"/>
              <a:gd name="connsiteY109" fmla="*/ 850107 h 1347788"/>
              <a:gd name="connsiteX110" fmla="*/ 1219200 w 2478882"/>
              <a:gd name="connsiteY110" fmla="*/ 840582 h 1347788"/>
              <a:gd name="connsiteX111" fmla="*/ 1212057 w 2478882"/>
              <a:gd name="connsiteY111" fmla="*/ 833438 h 1347788"/>
              <a:gd name="connsiteX112" fmla="*/ 1212057 w 2478882"/>
              <a:gd name="connsiteY112" fmla="*/ 809625 h 1347788"/>
              <a:gd name="connsiteX113" fmla="*/ 1214438 w 2478882"/>
              <a:gd name="connsiteY113" fmla="*/ 785813 h 1347788"/>
              <a:gd name="connsiteX114" fmla="*/ 1219200 w 2478882"/>
              <a:gd name="connsiteY114" fmla="*/ 762000 h 1347788"/>
              <a:gd name="connsiteX115" fmla="*/ 1235869 w 2478882"/>
              <a:gd name="connsiteY115" fmla="*/ 747713 h 1347788"/>
              <a:gd name="connsiteX116" fmla="*/ 1243013 w 2478882"/>
              <a:gd name="connsiteY116" fmla="*/ 740569 h 1347788"/>
              <a:gd name="connsiteX117" fmla="*/ 1233488 w 2478882"/>
              <a:gd name="connsiteY117" fmla="*/ 716757 h 1347788"/>
              <a:gd name="connsiteX118" fmla="*/ 1200150 w 2478882"/>
              <a:gd name="connsiteY118" fmla="*/ 688182 h 1347788"/>
              <a:gd name="connsiteX119" fmla="*/ 1176338 w 2478882"/>
              <a:gd name="connsiteY119" fmla="*/ 671513 h 1347788"/>
              <a:gd name="connsiteX120" fmla="*/ 1162050 w 2478882"/>
              <a:gd name="connsiteY120" fmla="*/ 652463 h 1347788"/>
              <a:gd name="connsiteX121" fmla="*/ 1162050 w 2478882"/>
              <a:gd name="connsiteY121" fmla="*/ 652463 h 1347788"/>
              <a:gd name="connsiteX122" fmla="*/ 1166813 w 2478882"/>
              <a:gd name="connsiteY122" fmla="*/ 690563 h 1347788"/>
              <a:gd name="connsiteX123" fmla="*/ 1169194 w 2478882"/>
              <a:gd name="connsiteY123" fmla="*/ 719138 h 1347788"/>
              <a:gd name="connsiteX124" fmla="*/ 1195388 w 2478882"/>
              <a:gd name="connsiteY124" fmla="*/ 731044 h 1347788"/>
              <a:gd name="connsiteX125" fmla="*/ 1204913 w 2478882"/>
              <a:gd name="connsiteY125" fmla="*/ 745332 h 1347788"/>
              <a:gd name="connsiteX126" fmla="*/ 1195388 w 2478882"/>
              <a:gd name="connsiteY126" fmla="*/ 771525 h 1347788"/>
              <a:gd name="connsiteX127" fmla="*/ 1197769 w 2478882"/>
              <a:gd name="connsiteY127" fmla="*/ 797719 h 1347788"/>
              <a:gd name="connsiteX128" fmla="*/ 1190625 w 2478882"/>
              <a:gd name="connsiteY128" fmla="*/ 819150 h 1347788"/>
              <a:gd name="connsiteX129" fmla="*/ 1195388 w 2478882"/>
              <a:gd name="connsiteY129" fmla="*/ 838200 h 1347788"/>
              <a:gd name="connsiteX130" fmla="*/ 1195388 w 2478882"/>
              <a:gd name="connsiteY130" fmla="*/ 838200 h 1347788"/>
              <a:gd name="connsiteX131" fmla="*/ 1166813 w 2478882"/>
              <a:gd name="connsiteY131" fmla="*/ 838200 h 1347788"/>
              <a:gd name="connsiteX132" fmla="*/ 1150144 w 2478882"/>
              <a:gd name="connsiteY132" fmla="*/ 838200 h 1347788"/>
              <a:gd name="connsiteX133" fmla="*/ 1131094 w 2478882"/>
              <a:gd name="connsiteY133" fmla="*/ 847725 h 1347788"/>
              <a:gd name="connsiteX134" fmla="*/ 1114425 w 2478882"/>
              <a:gd name="connsiteY134" fmla="*/ 838200 h 1347788"/>
              <a:gd name="connsiteX135" fmla="*/ 1088232 w 2478882"/>
              <a:gd name="connsiteY135" fmla="*/ 847725 h 1347788"/>
              <a:gd name="connsiteX136" fmla="*/ 1066800 w 2478882"/>
              <a:gd name="connsiteY136" fmla="*/ 854869 h 1347788"/>
              <a:gd name="connsiteX137" fmla="*/ 1059657 w 2478882"/>
              <a:gd name="connsiteY137" fmla="*/ 842963 h 1347788"/>
              <a:gd name="connsiteX138" fmla="*/ 1031082 w 2478882"/>
              <a:gd name="connsiteY138" fmla="*/ 852488 h 1347788"/>
              <a:gd name="connsiteX139" fmla="*/ 992982 w 2478882"/>
              <a:gd name="connsiteY139" fmla="*/ 823913 h 1347788"/>
              <a:gd name="connsiteX140" fmla="*/ 964407 w 2478882"/>
              <a:gd name="connsiteY140" fmla="*/ 826294 h 1347788"/>
              <a:gd name="connsiteX141" fmla="*/ 942975 w 2478882"/>
              <a:gd name="connsiteY141" fmla="*/ 835819 h 1347788"/>
              <a:gd name="connsiteX142" fmla="*/ 921544 w 2478882"/>
              <a:gd name="connsiteY142" fmla="*/ 852488 h 1347788"/>
              <a:gd name="connsiteX143" fmla="*/ 909638 w 2478882"/>
              <a:gd name="connsiteY143" fmla="*/ 833438 h 1347788"/>
              <a:gd name="connsiteX144" fmla="*/ 919163 w 2478882"/>
              <a:gd name="connsiteY144" fmla="*/ 807244 h 1347788"/>
              <a:gd name="connsiteX145" fmla="*/ 921544 w 2478882"/>
              <a:gd name="connsiteY145" fmla="*/ 797719 h 1347788"/>
              <a:gd name="connsiteX146" fmla="*/ 914400 w 2478882"/>
              <a:gd name="connsiteY146" fmla="*/ 778669 h 1347788"/>
              <a:gd name="connsiteX147" fmla="*/ 907257 w 2478882"/>
              <a:gd name="connsiteY147" fmla="*/ 771525 h 1347788"/>
              <a:gd name="connsiteX148" fmla="*/ 897732 w 2478882"/>
              <a:gd name="connsiteY148" fmla="*/ 800100 h 1347788"/>
              <a:gd name="connsiteX149" fmla="*/ 897732 w 2478882"/>
              <a:gd name="connsiteY149" fmla="*/ 823913 h 1347788"/>
              <a:gd name="connsiteX150" fmla="*/ 869157 w 2478882"/>
              <a:gd name="connsiteY150" fmla="*/ 828675 h 1347788"/>
              <a:gd name="connsiteX151" fmla="*/ 850107 w 2478882"/>
              <a:gd name="connsiteY151" fmla="*/ 833438 h 1347788"/>
              <a:gd name="connsiteX152" fmla="*/ 828675 w 2478882"/>
              <a:gd name="connsiteY152" fmla="*/ 804863 h 1347788"/>
              <a:gd name="connsiteX153" fmla="*/ 814388 w 2478882"/>
              <a:gd name="connsiteY153" fmla="*/ 783432 h 1347788"/>
              <a:gd name="connsiteX154" fmla="*/ 807244 w 2478882"/>
              <a:gd name="connsiteY154" fmla="*/ 759619 h 1347788"/>
              <a:gd name="connsiteX155" fmla="*/ 804863 w 2478882"/>
              <a:gd name="connsiteY155" fmla="*/ 733425 h 1347788"/>
              <a:gd name="connsiteX156" fmla="*/ 783432 w 2478882"/>
              <a:gd name="connsiteY156" fmla="*/ 692944 h 1347788"/>
              <a:gd name="connsiteX157" fmla="*/ 783432 w 2478882"/>
              <a:gd name="connsiteY157" fmla="*/ 719138 h 1347788"/>
              <a:gd name="connsiteX158" fmla="*/ 785813 w 2478882"/>
              <a:gd name="connsiteY158" fmla="*/ 757238 h 1347788"/>
              <a:gd name="connsiteX159" fmla="*/ 800100 w 2478882"/>
              <a:gd name="connsiteY159" fmla="*/ 792957 h 1347788"/>
              <a:gd name="connsiteX160" fmla="*/ 823913 w 2478882"/>
              <a:gd name="connsiteY160" fmla="*/ 833438 h 1347788"/>
              <a:gd name="connsiteX161" fmla="*/ 845344 w 2478882"/>
              <a:gd name="connsiteY161" fmla="*/ 854869 h 1347788"/>
              <a:gd name="connsiteX162" fmla="*/ 838200 w 2478882"/>
              <a:gd name="connsiteY162" fmla="*/ 873919 h 1347788"/>
              <a:gd name="connsiteX163" fmla="*/ 823913 w 2478882"/>
              <a:gd name="connsiteY163" fmla="*/ 902494 h 1347788"/>
              <a:gd name="connsiteX164" fmla="*/ 823913 w 2478882"/>
              <a:gd name="connsiteY164" fmla="*/ 902494 h 1347788"/>
              <a:gd name="connsiteX165" fmla="*/ 800100 w 2478882"/>
              <a:gd name="connsiteY165" fmla="*/ 902494 h 1347788"/>
              <a:gd name="connsiteX166" fmla="*/ 809625 w 2478882"/>
              <a:gd name="connsiteY166" fmla="*/ 869157 h 1347788"/>
              <a:gd name="connsiteX167" fmla="*/ 795338 w 2478882"/>
              <a:gd name="connsiteY167" fmla="*/ 885825 h 1347788"/>
              <a:gd name="connsiteX168" fmla="*/ 788194 w 2478882"/>
              <a:gd name="connsiteY168" fmla="*/ 862013 h 1347788"/>
              <a:gd name="connsiteX169" fmla="*/ 769144 w 2478882"/>
              <a:gd name="connsiteY169" fmla="*/ 864394 h 1347788"/>
              <a:gd name="connsiteX170" fmla="*/ 750094 w 2478882"/>
              <a:gd name="connsiteY170" fmla="*/ 862013 h 1347788"/>
              <a:gd name="connsiteX171" fmla="*/ 742950 w 2478882"/>
              <a:gd name="connsiteY171" fmla="*/ 852488 h 1347788"/>
              <a:gd name="connsiteX172" fmla="*/ 742950 w 2478882"/>
              <a:gd name="connsiteY172" fmla="*/ 852488 h 1347788"/>
              <a:gd name="connsiteX173" fmla="*/ 728663 w 2478882"/>
              <a:gd name="connsiteY173" fmla="*/ 850107 h 1347788"/>
              <a:gd name="connsiteX174" fmla="*/ 711994 w 2478882"/>
              <a:gd name="connsiteY174" fmla="*/ 850107 h 1347788"/>
              <a:gd name="connsiteX175" fmla="*/ 700088 w 2478882"/>
              <a:gd name="connsiteY175" fmla="*/ 866775 h 1347788"/>
              <a:gd name="connsiteX176" fmla="*/ 681038 w 2478882"/>
              <a:gd name="connsiteY176" fmla="*/ 866775 h 1347788"/>
              <a:gd name="connsiteX177" fmla="*/ 669132 w 2478882"/>
              <a:gd name="connsiteY177" fmla="*/ 852488 h 1347788"/>
              <a:gd name="connsiteX178" fmla="*/ 666750 w 2478882"/>
              <a:gd name="connsiteY178" fmla="*/ 852488 h 1347788"/>
              <a:gd name="connsiteX179" fmla="*/ 652463 w 2478882"/>
              <a:gd name="connsiteY179" fmla="*/ 866775 h 1347788"/>
              <a:gd name="connsiteX180" fmla="*/ 652463 w 2478882"/>
              <a:gd name="connsiteY180" fmla="*/ 881063 h 1347788"/>
              <a:gd name="connsiteX181" fmla="*/ 661988 w 2478882"/>
              <a:gd name="connsiteY181" fmla="*/ 890588 h 1347788"/>
              <a:gd name="connsiteX182" fmla="*/ 704850 w 2478882"/>
              <a:gd name="connsiteY182" fmla="*/ 890588 h 1347788"/>
              <a:gd name="connsiteX183" fmla="*/ 738188 w 2478882"/>
              <a:gd name="connsiteY183" fmla="*/ 890588 h 1347788"/>
              <a:gd name="connsiteX184" fmla="*/ 776288 w 2478882"/>
              <a:gd name="connsiteY184" fmla="*/ 888207 h 1347788"/>
              <a:gd name="connsiteX185" fmla="*/ 783432 w 2478882"/>
              <a:gd name="connsiteY185" fmla="*/ 900113 h 1347788"/>
              <a:gd name="connsiteX186" fmla="*/ 783432 w 2478882"/>
              <a:gd name="connsiteY186" fmla="*/ 900113 h 1347788"/>
              <a:gd name="connsiteX187" fmla="*/ 754857 w 2478882"/>
              <a:gd name="connsiteY187" fmla="*/ 914400 h 1347788"/>
              <a:gd name="connsiteX188" fmla="*/ 735807 w 2478882"/>
              <a:gd name="connsiteY188" fmla="*/ 931069 h 1347788"/>
              <a:gd name="connsiteX189" fmla="*/ 735807 w 2478882"/>
              <a:gd name="connsiteY189" fmla="*/ 931069 h 1347788"/>
              <a:gd name="connsiteX190" fmla="*/ 707232 w 2478882"/>
              <a:gd name="connsiteY190" fmla="*/ 919163 h 1347788"/>
              <a:gd name="connsiteX191" fmla="*/ 690563 w 2478882"/>
              <a:gd name="connsiteY191" fmla="*/ 909638 h 1347788"/>
              <a:gd name="connsiteX192" fmla="*/ 652463 w 2478882"/>
              <a:gd name="connsiteY192" fmla="*/ 909638 h 1347788"/>
              <a:gd name="connsiteX193" fmla="*/ 619125 w 2478882"/>
              <a:gd name="connsiteY193" fmla="*/ 914400 h 1347788"/>
              <a:gd name="connsiteX194" fmla="*/ 600075 w 2478882"/>
              <a:gd name="connsiteY194" fmla="*/ 897732 h 1347788"/>
              <a:gd name="connsiteX195" fmla="*/ 590550 w 2478882"/>
              <a:gd name="connsiteY195" fmla="*/ 859632 h 1347788"/>
              <a:gd name="connsiteX196" fmla="*/ 581025 w 2478882"/>
              <a:gd name="connsiteY196" fmla="*/ 845344 h 1347788"/>
              <a:gd name="connsiteX197" fmla="*/ 573882 w 2478882"/>
              <a:gd name="connsiteY197" fmla="*/ 828675 h 1347788"/>
              <a:gd name="connsiteX198" fmla="*/ 559594 w 2478882"/>
              <a:gd name="connsiteY198" fmla="*/ 835819 h 1347788"/>
              <a:gd name="connsiteX199" fmla="*/ 559594 w 2478882"/>
              <a:gd name="connsiteY199" fmla="*/ 859632 h 1347788"/>
              <a:gd name="connsiteX200" fmla="*/ 545307 w 2478882"/>
              <a:gd name="connsiteY200" fmla="*/ 845344 h 1347788"/>
              <a:gd name="connsiteX201" fmla="*/ 523875 w 2478882"/>
              <a:gd name="connsiteY201" fmla="*/ 838200 h 1347788"/>
              <a:gd name="connsiteX202" fmla="*/ 500063 w 2478882"/>
              <a:gd name="connsiteY202" fmla="*/ 840582 h 1347788"/>
              <a:gd name="connsiteX203" fmla="*/ 492919 w 2478882"/>
              <a:gd name="connsiteY203" fmla="*/ 862013 h 1347788"/>
              <a:gd name="connsiteX204" fmla="*/ 481013 w 2478882"/>
              <a:gd name="connsiteY204" fmla="*/ 866775 h 1347788"/>
              <a:gd name="connsiteX205" fmla="*/ 461963 w 2478882"/>
              <a:gd name="connsiteY205" fmla="*/ 866775 h 1347788"/>
              <a:gd name="connsiteX206" fmla="*/ 433388 w 2478882"/>
              <a:gd name="connsiteY206" fmla="*/ 876300 h 1347788"/>
              <a:gd name="connsiteX207" fmla="*/ 419100 w 2478882"/>
              <a:gd name="connsiteY207" fmla="*/ 900113 h 1347788"/>
              <a:gd name="connsiteX208" fmla="*/ 426244 w 2478882"/>
              <a:gd name="connsiteY208" fmla="*/ 907257 h 1347788"/>
              <a:gd name="connsiteX209" fmla="*/ 466725 w 2478882"/>
              <a:gd name="connsiteY209" fmla="*/ 885825 h 1347788"/>
              <a:gd name="connsiteX210" fmla="*/ 488157 w 2478882"/>
              <a:gd name="connsiteY210" fmla="*/ 890588 h 1347788"/>
              <a:gd name="connsiteX211" fmla="*/ 519113 w 2478882"/>
              <a:gd name="connsiteY211" fmla="*/ 878682 h 1347788"/>
              <a:gd name="connsiteX212" fmla="*/ 552450 w 2478882"/>
              <a:gd name="connsiteY212" fmla="*/ 904875 h 1347788"/>
              <a:gd name="connsiteX213" fmla="*/ 561975 w 2478882"/>
              <a:gd name="connsiteY213" fmla="*/ 931069 h 1347788"/>
              <a:gd name="connsiteX214" fmla="*/ 590550 w 2478882"/>
              <a:gd name="connsiteY214" fmla="*/ 923925 h 1347788"/>
              <a:gd name="connsiteX215" fmla="*/ 607219 w 2478882"/>
              <a:gd name="connsiteY215" fmla="*/ 945357 h 1347788"/>
              <a:gd name="connsiteX216" fmla="*/ 645319 w 2478882"/>
              <a:gd name="connsiteY216" fmla="*/ 950119 h 1347788"/>
              <a:gd name="connsiteX217" fmla="*/ 704850 w 2478882"/>
              <a:gd name="connsiteY217" fmla="*/ 959644 h 1347788"/>
              <a:gd name="connsiteX218" fmla="*/ 745332 w 2478882"/>
              <a:gd name="connsiteY218" fmla="*/ 966788 h 1347788"/>
              <a:gd name="connsiteX219" fmla="*/ 745332 w 2478882"/>
              <a:gd name="connsiteY219" fmla="*/ 966788 h 1347788"/>
              <a:gd name="connsiteX220" fmla="*/ 764382 w 2478882"/>
              <a:gd name="connsiteY220" fmla="*/ 935832 h 1347788"/>
              <a:gd name="connsiteX221" fmla="*/ 790575 w 2478882"/>
              <a:gd name="connsiteY221" fmla="*/ 935832 h 1347788"/>
              <a:gd name="connsiteX222" fmla="*/ 828675 w 2478882"/>
              <a:gd name="connsiteY222" fmla="*/ 935832 h 1347788"/>
              <a:gd name="connsiteX223" fmla="*/ 821532 w 2478882"/>
              <a:gd name="connsiteY223" fmla="*/ 950119 h 1347788"/>
              <a:gd name="connsiteX224" fmla="*/ 812007 w 2478882"/>
              <a:gd name="connsiteY224" fmla="*/ 964407 h 1347788"/>
              <a:gd name="connsiteX225" fmla="*/ 823913 w 2478882"/>
              <a:gd name="connsiteY225" fmla="*/ 973932 h 1347788"/>
              <a:gd name="connsiteX226" fmla="*/ 800100 w 2478882"/>
              <a:gd name="connsiteY226" fmla="*/ 992982 h 1347788"/>
              <a:gd name="connsiteX227" fmla="*/ 797719 w 2478882"/>
              <a:gd name="connsiteY227" fmla="*/ 1014413 h 1347788"/>
              <a:gd name="connsiteX228" fmla="*/ 790575 w 2478882"/>
              <a:gd name="connsiteY228" fmla="*/ 1026319 h 1347788"/>
              <a:gd name="connsiteX229" fmla="*/ 764382 w 2478882"/>
              <a:gd name="connsiteY229" fmla="*/ 1031082 h 1347788"/>
              <a:gd name="connsiteX230" fmla="*/ 771525 w 2478882"/>
              <a:gd name="connsiteY230" fmla="*/ 1054894 h 1347788"/>
              <a:gd name="connsiteX231" fmla="*/ 740569 w 2478882"/>
              <a:gd name="connsiteY231" fmla="*/ 1059657 h 1347788"/>
              <a:gd name="connsiteX232" fmla="*/ 726282 w 2478882"/>
              <a:gd name="connsiteY232" fmla="*/ 1042988 h 1347788"/>
              <a:gd name="connsiteX233" fmla="*/ 695325 w 2478882"/>
              <a:gd name="connsiteY233" fmla="*/ 1045369 h 1347788"/>
              <a:gd name="connsiteX234" fmla="*/ 669132 w 2478882"/>
              <a:gd name="connsiteY234" fmla="*/ 1052513 h 1347788"/>
              <a:gd name="connsiteX235" fmla="*/ 642938 w 2478882"/>
              <a:gd name="connsiteY235" fmla="*/ 1050132 h 1347788"/>
              <a:gd name="connsiteX236" fmla="*/ 621507 w 2478882"/>
              <a:gd name="connsiteY236" fmla="*/ 1047750 h 1347788"/>
              <a:gd name="connsiteX237" fmla="*/ 621507 w 2478882"/>
              <a:gd name="connsiteY237" fmla="*/ 1033463 h 1347788"/>
              <a:gd name="connsiteX238" fmla="*/ 600075 w 2478882"/>
              <a:gd name="connsiteY238" fmla="*/ 1035844 h 1347788"/>
              <a:gd name="connsiteX239" fmla="*/ 578644 w 2478882"/>
              <a:gd name="connsiteY239" fmla="*/ 1040607 h 1347788"/>
              <a:gd name="connsiteX240" fmla="*/ 571500 w 2478882"/>
              <a:gd name="connsiteY240" fmla="*/ 1031082 h 1347788"/>
              <a:gd name="connsiteX241" fmla="*/ 571500 w 2478882"/>
              <a:gd name="connsiteY241" fmla="*/ 1019175 h 1347788"/>
              <a:gd name="connsiteX242" fmla="*/ 571500 w 2478882"/>
              <a:gd name="connsiteY242" fmla="*/ 1019175 h 1347788"/>
              <a:gd name="connsiteX243" fmla="*/ 626269 w 2478882"/>
              <a:gd name="connsiteY243" fmla="*/ 1004888 h 1347788"/>
              <a:gd name="connsiteX244" fmla="*/ 647700 w 2478882"/>
              <a:gd name="connsiteY244" fmla="*/ 988219 h 1347788"/>
              <a:gd name="connsiteX245" fmla="*/ 647700 w 2478882"/>
              <a:gd name="connsiteY245" fmla="*/ 988219 h 1347788"/>
              <a:gd name="connsiteX246" fmla="*/ 647700 w 2478882"/>
              <a:gd name="connsiteY246" fmla="*/ 988219 h 1347788"/>
              <a:gd name="connsiteX247" fmla="*/ 597694 w 2478882"/>
              <a:gd name="connsiteY247" fmla="*/ 988219 h 1347788"/>
              <a:gd name="connsiteX248" fmla="*/ 581025 w 2478882"/>
              <a:gd name="connsiteY248" fmla="*/ 990600 h 1347788"/>
              <a:gd name="connsiteX249" fmla="*/ 578644 w 2478882"/>
              <a:gd name="connsiteY249" fmla="*/ 969169 h 1347788"/>
              <a:gd name="connsiteX250" fmla="*/ 550069 w 2478882"/>
              <a:gd name="connsiteY250" fmla="*/ 966788 h 1347788"/>
              <a:gd name="connsiteX251" fmla="*/ 559594 w 2478882"/>
              <a:gd name="connsiteY251" fmla="*/ 988219 h 1347788"/>
              <a:gd name="connsiteX252" fmla="*/ 545307 w 2478882"/>
              <a:gd name="connsiteY252" fmla="*/ 992982 h 1347788"/>
              <a:gd name="connsiteX253" fmla="*/ 511969 w 2478882"/>
              <a:gd name="connsiteY253" fmla="*/ 988219 h 1347788"/>
              <a:gd name="connsiteX254" fmla="*/ 492919 w 2478882"/>
              <a:gd name="connsiteY254" fmla="*/ 990600 h 1347788"/>
              <a:gd name="connsiteX255" fmla="*/ 507207 w 2478882"/>
              <a:gd name="connsiteY255" fmla="*/ 1007269 h 1347788"/>
              <a:gd name="connsiteX256" fmla="*/ 516732 w 2478882"/>
              <a:gd name="connsiteY256" fmla="*/ 1019175 h 1347788"/>
              <a:gd name="connsiteX257" fmla="*/ 507207 w 2478882"/>
              <a:gd name="connsiteY257" fmla="*/ 1028700 h 1347788"/>
              <a:gd name="connsiteX258" fmla="*/ 507207 w 2478882"/>
              <a:gd name="connsiteY258" fmla="*/ 1028700 h 1347788"/>
              <a:gd name="connsiteX259" fmla="*/ 497682 w 2478882"/>
              <a:gd name="connsiteY259" fmla="*/ 1054894 h 1347788"/>
              <a:gd name="connsiteX260" fmla="*/ 469107 w 2478882"/>
              <a:gd name="connsiteY260" fmla="*/ 1076325 h 1347788"/>
              <a:gd name="connsiteX261" fmla="*/ 454819 w 2478882"/>
              <a:gd name="connsiteY261" fmla="*/ 1071563 h 1347788"/>
              <a:gd name="connsiteX262" fmla="*/ 438150 w 2478882"/>
              <a:gd name="connsiteY262" fmla="*/ 1085850 h 1347788"/>
              <a:gd name="connsiteX263" fmla="*/ 431007 w 2478882"/>
              <a:gd name="connsiteY263" fmla="*/ 1083469 h 1347788"/>
              <a:gd name="connsiteX264" fmla="*/ 433388 w 2478882"/>
              <a:gd name="connsiteY264" fmla="*/ 1059657 h 1347788"/>
              <a:gd name="connsiteX265" fmla="*/ 435769 w 2478882"/>
              <a:gd name="connsiteY265" fmla="*/ 1035844 h 1347788"/>
              <a:gd name="connsiteX266" fmla="*/ 426244 w 2478882"/>
              <a:gd name="connsiteY266" fmla="*/ 1031082 h 1347788"/>
              <a:gd name="connsiteX267" fmla="*/ 423863 w 2478882"/>
              <a:gd name="connsiteY267" fmla="*/ 1047750 h 1347788"/>
              <a:gd name="connsiteX268" fmla="*/ 416719 w 2478882"/>
              <a:gd name="connsiteY268" fmla="*/ 1062038 h 1347788"/>
              <a:gd name="connsiteX269" fmla="*/ 392907 w 2478882"/>
              <a:gd name="connsiteY269" fmla="*/ 1052513 h 1347788"/>
              <a:gd name="connsiteX270" fmla="*/ 383382 w 2478882"/>
              <a:gd name="connsiteY270" fmla="*/ 1050132 h 1347788"/>
              <a:gd name="connsiteX271" fmla="*/ 383382 w 2478882"/>
              <a:gd name="connsiteY271" fmla="*/ 1069182 h 1347788"/>
              <a:gd name="connsiteX272" fmla="*/ 404813 w 2478882"/>
              <a:gd name="connsiteY272" fmla="*/ 1088232 h 1347788"/>
              <a:gd name="connsiteX273" fmla="*/ 376238 w 2478882"/>
              <a:gd name="connsiteY273" fmla="*/ 1090613 h 1347788"/>
              <a:gd name="connsiteX274" fmla="*/ 371475 w 2478882"/>
              <a:gd name="connsiteY274" fmla="*/ 1100138 h 1347788"/>
              <a:gd name="connsiteX275" fmla="*/ 342900 w 2478882"/>
              <a:gd name="connsiteY275" fmla="*/ 1090613 h 1347788"/>
              <a:gd name="connsiteX276" fmla="*/ 342900 w 2478882"/>
              <a:gd name="connsiteY276" fmla="*/ 1109663 h 1347788"/>
              <a:gd name="connsiteX277" fmla="*/ 333375 w 2478882"/>
              <a:gd name="connsiteY277" fmla="*/ 1121569 h 1347788"/>
              <a:gd name="connsiteX278" fmla="*/ 323850 w 2478882"/>
              <a:gd name="connsiteY278" fmla="*/ 1121569 h 1347788"/>
              <a:gd name="connsiteX279" fmla="*/ 316707 w 2478882"/>
              <a:gd name="connsiteY279" fmla="*/ 1088232 h 1347788"/>
              <a:gd name="connsiteX280" fmla="*/ 290513 w 2478882"/>
              <a:gd name="connsiteY280" fmla="*/ 1073944 h 1347788"/>
              <a:gd name="connsiteX281" fmla="*/ 271463 w 2478882"/>
              <a:gd name="connsiteY281" fmla="*/ 1062038 h 1347788"/>
              <a:gd name="connsiteX282" fmla="*/ 278607 w 2478882"/>
              <a:gd name="connsiteY282" fmla="*/ 1012032 h 1347788"/>
              <a:gd name="connsiteX283" fmla="*/ 285750 w 2478882"/>
              <a:gd name="connsiteY283" fmla="*/ 978694 h 1347788"/>
              <a:gd name="connsiteX284" fmla="*/ 328613 w 2478882"/>
              <a:gd name="connsiteY284" fmla="*/ 954882 h 1347788"/>
              <a:gd name="connsiteX285" fmla="*/ 338138 w 2478882"/>
              <a:gd name="connsiteY285" fmla="*/ 938213 h 1347788"/>
              <a:gd name="connsiteX286" fmla="*/ 350044 w 2478882"/>
              <a:gd name="connsiteY286" fmla="*/ 912019 h 1347788"/>
              <a:gd name="connsiteX287" fmla="*/ 350044 w 2478882"/>
              <a:gd name="connsiteY287" fmla="*/ 912019 h 1347788"/>
              <a:gd name="connsiteX288" fmla="*/ 321469 w 2478882"/>
              <a:gd name="connsiteY288" fmla="*/ 919163 h 1347788"/>
              <a:gd name="connsiteX289" fmla="*/ 314325 w 2478882"/>
              <a:gd name="connsiteY289" fmla="*/ 895350 h 1347788"/>
              <a:gd name="connsiteX290" fmla="*/ 311944 w 2478882"/>
              <a:gd name="connsiteY290" fmla="*/ 916782 h 1347788"/>
              <a:gd name="connsiteX291" fmla="*/ 300038 w 2478882"/>
              <a:gd name="connsiteY291" fmla="*/ 950119 h 1347788"/>
              <a:gd name="connsiteX292" fmla="*/ 288132 w 2478882"/>
              <a:gd name="connsiteY292" fmla="*/ 942975 h 1347788"/>
              <a:gd name="connsiteX293" fmla="*/ 288132 w 2478882"/>
              <a:gd name="connsiteY293" fmla="*/ 919163 h 1347788"/>
              <a:gd name="connsiteX294" fmla="*/ 288132 w 2478882"/>
              <a:gd name="connsiteY294" fmla="*/ 907257 h 1347788"/>
              <a:gd name="connsiteX295" fmla="*/ 278607 w 2478882"/>
              <a:gd name="connsiteY295" fmla="*/ 895350 h 1347788"/>
              <a:gd name="connsiteX296" fmla="*/ 269082 w 2478882"/>
              <a:gd name="connsiteY296" fmla="*/ 902494 h 1347788"/>
              <a:gd name="connsiteX297" fmla="*/ 264319 w 2478882"/>
              <a:gd name="connsiteY297" fmla="*/ 938213 h 1347788"/>
              <a:gd name="connsiteX298" fmla="*/ 280988 w 2478882"/>
              <a:gd name="connsiteY298" fmla="*/ 957263 h 1347788"/>
              <a:gd name="connsiteX299" fmla="*/ 276225 w 2478882"/>
              <a:gd name="connsiteY299" fmla="*/ 976313 h 1347788"/>
              <a:gd name="connsiteX300" fmla="*/ 264319 w 2478882"/>
              <a:gd name="connsiteY300" fmla="*/ 1007269 h 1347788"/>
              <a:gd name="connsiteX301" fmla="*/ 250032 w 2478882"/>
              <a:gd name="connsiteY301" fmla="*/ 1031082 h 1347788"/>
              <a:gd name="connsiteX302" fmla="*/ 207169 w 2478882"/>
              <a:gd name="connsiteY302" fmla="*/ 1019175 h 1347788"/>
              <a:gd name="connsiteX303" fmla="*/ 200025 w 2478882"/>
              <a:gd name="connsiteY303" fmla="*/ 988219 h 1347788"/>
              <a:gd name="connsiteX304" fmla="*/ 157163 w 2478882"/>
              <a:gd name="connsiteY304" fmla="*/ 962025 h 1347788"/>
              <a:gd name="connsiteX305" fmla="*/ 104775 w 2478882"/>
              <a:gd name="connsiteY305" fmla="*/ 940594 h 1347788"/>
              <a:gd name="connsiteX306" fmla="*/ 61913 w 2478882"/>
              <a:gd name="connsiteY306" fmla="*/ 902494 h 1347788"/>
              <a:gd name="connsiteX307" fmla="*/ 35719 w 2478882"/>
              <a:gd name="connsiteY307" fmla="*/ 864394 h 1347788"/>
              <a:gd name="connsiteX308" fmla="*/ 11907 w 2478882"/>
              <a:gd name="connsiteY308" fmla="*/ 804863 h 1347788"/>
              <a:gd name="connsiteX309" fmla="*/ 0 w 2478882"/>
              <a:gd name="connsiteY309" fmla="*/ 735807 h 1347788"/>
              <a:gd name="connsiteX310" fmla="*/ 2382 w 2478882"/>
              <a:gd name="connsiteY310" fmla="*/ 676275 h 1347788"/>
              <a:gd name="connsiteX311" fmla="*/ 2382 w 2478882"/>
              <a:gd name="connsiteY311" fmla="*/ 645319 h 1347788"/>
              <a:gd name="connsiteX312" fmla="*/ 2052638 w 2478882"/>
              <a:gd name="connsiteY312" fmla="*/ 0 h 1347788"/>
              <a:gd name="connsiteX0" fmla="*/ 2052638 w 2478882"/>
              <a:gd name="connsiteY0" fmla="*/ 0 h 1347788"/>
              <a:gd name="connsiteX1" fmla="*/ 2057400 w 2478882"/>
              <a:gd name="connsiteY1" fmla="*/ 33338 h 1347788"/>
              <a:gd name="connsiteX2" fmla="*/ 2066925 w 2478882"/>
              <a:gd name="connsiteY2" fmla="*/ 88107 h 1347788"/>
              <a:gd name="connsiteX3" fmla="*/ 2088357 w 2478882"/>
              <a:gd name="connsiteY3" fmla="*/ 133350 h 1347788"/>
              <a:gd name="connsiteX4" fmla="*/ 2085975 w 2478882"/>
              <a:gd name="connsiteY4" fmla="*/ 183357 h 1347788"/>
              <a:gd name="connsiteX5" fmla="*/ 2085975 w 2478882"/>
              <a:gd name="connsiteY5" fmla="*/ 228600 h 1347788"/>
              <a:gd name="connsiteX6" fmla="*/ 2238375 w 2478882"/>
              <a:gd name="connsiteY6" fmla="*/ 719138 h 1347788"/>
              <a:gd name="connsiteX7" fmla="*/ 2266950 w 2478882"/>
              <a:gd name="connsiteY7" fmla="*/ 764382 h 1347788"/>
              <a:gd name="connsiteX8" fmla="*/ 2288382 w 2478882"/>
              <a:gd name="connsiteY8" fmla="*/ 821532 h 1347788"/>
              <a:gd name="connsiteX9" fmla="*/ 2297907 w 2478882"/>
              <a:gd name="connsiteY9" fmla="*/ 871538 h 1347788"/>
              <a:gd name="connsiteX10" fmla="*/ 2340769 w 2478882"/>
              <a:gd name="connsiteY10" fmla="*/ 909638 h 1347788"/>
              <a:gd name="connsiteX11" fmla="*/ 2343150 w 2478882"/>
              <a:gd name="connsiteY11" fmla="*/ 950119 h 1347788"/>
              <a:gd name="connsiteX12" fmla="*/ 2347913 w 2478882"/>
              <a:gd name="connsiteY12" fmla="*/ 964407 h 1347788"/>
              <a:gd name="connsiteX13" fmla="*/ 2364582 w 2478882"/>
              <a:gd name="connsiteY13" fmla="*/ 978694 h 1347788"/>
              <a:gd name="connsiteX14" fmla="*/ 2359819 w 2478882"/>
              <a:gd name="connsiteY14" fmla="*/ 995363 h 1347788"/>
              <a:gd name="connsiteX15" fmla="*/ 2393157 w 2478882"/>
              <a:gd name="connsiteY15" fmla="*/ 1019175 h 1347788"/>
              <a:gd name="connsiteX16" fmla="*/ 2409825 w 2478882"/>
              <a:gd name="connsiteY16" fmla="*/ 1059657 h 1347788"/>
              <a:gd name="connsiteX17" fmla="*/ 2390775 w 2478882"/>
              <a:gd name="connsiteY17" fmla="*/ 1069182 h 1347788"/>
              <a:gd name="connsiteX18" fmla="*/ 2376488 w 2478882"/>
              <a:gd name="connsiteY18" fmla="*/ 1047750 h 1347788"/>
              <a:gd name="connsiteX19" fmla="*/ 2364582 w 2478882"/>
              <a:gd name="connsiteY19" fmla="*/ 1035844 h 1347788"/>
              <a:gd name="connsiteX20" fmla="*/ 2355057 w 2478882"/>
              <a:gd name="connsiteY20" fmla="*/ 1035844 h 1347788"/>
              <a:gd name="connsiteX21" fmla="*/ 2352675 w 2478882"/>
              <a:gd name="connsiteY21" fmla="*/ 1057275 h 1347788"/>
              <a:gd name="connsiteX22" fmla="*/ 2371725 w 2478882"/>
              <a:gd name="connsiteY22" fmla="*/ 1090613 h 1347788"/>
              <a:gd name="connsiteX23" fmla="*/ 2386013 w 2478882"/>
              <a:gd name="connsiteY23" fmla="*/ 1104900 h 1347788"/>
              <a:gd name="connsiteX24" fmla="*/ 2400300 w 2478882"/>
              <a:gd name="connsiteY24" fmla="*/ 1085850 h 1347788"/>
              <a:gd name="connsiteX25" fmla="*/ 2414588 w 2478882"/>
              <a:gd name="connsiteY25" fmla="*/ 1090613 h 1347788"/>
              <a:gd name="connsiteX26" fmla="*/ 2421732 w 2478882"/>
              <a:gd name="connsiteY26" fmla="*/ 1116807 h 1347788"/>
              <a:gd name="connsiteX27" fmla="*/ 2424113 w 2478882"/>
              <a:gd name="connsiteY27" fmla="*/ 1128713 h 1347788"/>
              <a:gd name="connsiteX28" fmla="*/ 2400300 w 2478882"/>
              <a:gd name="connsiteY28" fmla="*/ 1131094 h 1347788"/>
              <a:gd name="connsiteX29" fmla="*/ 2414588 w 2478882"/>
              <a:gd name="connsiteY29" fmla="*/ 1152525 h 1347788"/>
              <a:gd name="connsiteX30" fmla="*/ 2443163 w 2478882"/>
              <a:gd name="connsiteY30" fmla="*/ 1159669 h 1347788"/>
              <a:gd name="connsiteX31" fmla="*/ 2462213 w 2478882"/>
              <a:gd name="connsiteY31" fmla="*/ 1190625 h 1347788"/>
              <a:gd name="connsiteX32" fmla="*/ 2455069 w 2478882"/>
              <a:gd name="connsiteY32" fmla="*/ 1235869 h 1347788"/>
              <a:gd name="connsiteX33" fmla="*/ 2459832 w 2478882"/>
              <a:gd name="connsiteY33" fmla="*/ 1290638 h 1347788"/>
              <a:gd name="connsiteX34" fmla="*/ 2478882 w 2478882"/>
              <a:gd name="connsiteY34" fmla="*/ 1347788 h 1347788"/>
              <a:gd name="connsiteX35" fmla="*/ 2457450 w 2478882"/>
              <a:gd name="connsiteY35" fmla="*/ 1347788 h 1347788"/>
              <a:gd name="connsiteX36" fmla="*/ 2428875 w 2478882"/>
              <a:gd name="connsiteY36" fmla="*/ 1335882 h 1347788"/>
              <a:gd name="connsiteX37" fmla="*/ 2412207 w 2478882"/>
              <a:gd name="connsiteY37" fmla="*/ 1335882 h 1347788"/>
              <a:gd name="connsiteX38" fmla="*/ 2395538 w 2478882"/>
              <a:gd name="connsiteY38" fmla="*/ 1326357 h 1347788"/>
              <a:gd name="connsiteX39" fmla="*/ 2378869 w 2478882"/>
              <a:gd name="connsiteY39" fmla="*/ 1316832 h 1347788"/>
              <a:gd name="connsiteX40" fmla="*/ 2383632 w 2478882"/>
              <a:gd name="connsiteY40" fmla="*/ 1269207 h 1347788"/>
              <a:gd name="connsiteX41" fmla="*/ 2336007 w 2478882"/>
              <a:gd name="connsiteY41" fmla="*/ 1245394 h 1347788"/>
              <a:gd name="connsiteX42" fmla="*/ 2297907 w 2478882"/>
              <a:gd name="connsiteY42" fmla="*/ 1233488 h 1347788"/>
              <a:gd name="connsiteX43" fmla="*/ 2238375 w 2478882"/>
              <a:gd name="connsiteY43" fmla="*/ 1214438 h 1347788"/>
              <a:gd name="connsiteX44" fmla="*/ 2185988 w 2478882"/>
              <a:gd name="connsiteY44" fmla="*/ 1212057 h 1347788"/>
              <a:gd name="connsiteX45" fmla="*/ 2164557 w 2478882"/>
              <a:gd name="connsiteY45" fmla="*/ 1207294 h 1347788"/>
              <a:gd name="connsiteX46" fmla="*/ 2193132 w 2478882"/>
              <a:gd name="connsiteY46" fmla="*/ 1188244 h 1347788"/>
              <a:gd name="connsiteX47" fmla="*/ 2178844 w 2478882"/>
              <a:gd name="connsiteY47" fmla="*/ 1185863 h 1347788"/>
              <a:gd name="connsiteX48" fmla="*/ 2183607 w 2478882"/>
              <a:gd name="connsiteY48" fmla="*/ 1169194 h 1347788"/>
              <a:gd name="connsiteX49" fmla="*/ 2205038 w 2478882"/>
              <a:gd name="connsiteY49" fmla="*/ 1145382 h 1347788"/>
              <a:gd name="connsiteX50" fmla="*/ 2197894 w 2478882"/>
              <a:gd name="connsiteY50" fmla="*/ 1140619 h 1347788"/>
              <a:gd name="connsiteX51" fmla="*/ 2166938 w 2478882"/>
              <a:gd name="connsiteY51" fmla="*/ 1164432 h 1347788"/>
              <a:gd name="connsiteX52" fmla="*/ 2155032 w 2478882"/>
              <a:gd name="connsiteY52" fmla="*/ 1164432 h 1347788"/>
              <a:gd name="connsiteX53" fmla="*/ 2147888 w 2478882"/>
              <a:gd name="connsiteY53" fmla="*/ 1152525 h 1347788"/>
              <a:gd name="connsiteX54" fmla="*/ 2138363 w 2478882"/>
              <a:gd name="connsiteY54" fmla="*/ 1147763 h 1347788"/>
              <a:gd name="connsiteX55" fmla="*/ 2119313 w 2478882"/>
              <a:gd name="connsiteY55" fmla="*/ 1152525 h 1347788"/>
              <a:gd name="connsiteX56" fmla="*/ 2126457 w 2478882"/>
              <a:gd name="connsiteY56" fmla="*/ 1173957 h 1347788"/>
              <a:gd name="connsiteX57" fmla="*/ 2102644 w 2478882"/>
              <a:gd name="connsiteY57" fmla="*/ 1176338 h 1347788"/>
              <a:gd name="connsiteX58" fmla="*/ 2088357 w 2478882"/>
              <a:gd name="connsiteY58" fmla="*/ 1169194 h 1347788"/>
              <a:gd name="connsiteX59" fmla="*/ 2078832 w 2478882"/>
              <a:gd name="connsiteY59" fmla="*/ 1154907 h 1347788"/>
              <a:gd name="connsiteX60" fmla="*/ 2066925 w 2478882"/>
              <a:gd name="connsiteY60" fmla="*/ 1162050 h 1347788"/>
              <a:gd name="connsiteX61" fmla="*/ 2040732 w 2478882"/>
              <a:gd name="connsiteY61" fmla="*/ 1164432 h 1347788"/>
              <a:gd name="connsiteX62" fmla="*/ 1971675 w 2478882"/>
              <a:gd name="connsiteY62" fmla="*/ 1154907 h 1347788"/>
              <a:gd name="connsiteX63" fmla="*/ 1935957 w 2478882"/>
              <a:gd name="connsiteY63" fmla="*/ 1138238 h 1347788"/>
              <a:gd name="connsiteX64" fmla="*/ 1921669 w 2478882"/>
              <a:gd name="connsiteY64" fmla="*/ 1104900 h 1347788"/>
              <a:gd name="connsiteX65" fmla="*/ 1921669 w 2478882"/>
              <a:gd name="connsiteY65" fmla="*/ 1083469 h 1347788"/>
              <a:gd name="connsiteX66" fmla="*/ 1893094 w 2478882"/>
              <a:gd name="connsiteY66" fmla="*/ 1057275 h 1347788"/>
              <a:gd name="connsiteX67" fmla="*/ 1869282 w 2478882"/>
              <a:gd name="connsiteY67" fmla="*/ 1042988 h 1347788"/>
              <a:gd name="connsiteX68" fmla="*/ 1850232 w 2478882"/>
              <a:gd name="connsiteY68" fmla="*/ 1028700 h 1347788"/>
              <a:gd name="connsiteX69" fmla="*/ 1843088 w 2478882"/>
              <a:gd name="connsiteY69" fmla="*/ 1016794 h 1347788"/>
              <a:gd name="connsiteX70" fmla="*/ 1804988 w 2478882"/>
              <a:gd name="connsiteY70" fmla="*/ 1012032 h 1347788"/>
              <a:gd name="connsiteX71" fmla="*/ 1769269 w 2478882"/>
              <a:gd name="connsiteY71" fmla="*/ 1007269 h 1347788"/>
              <a:gd name="connsiteX72" fmla="*/ 1750219 w 2478882"/>
              <a:gd name="connsiteY72" fmla="*/ 981075 h 1347788"/>
              <a:gd name="connsiteX73" fmla="*/ 1709738 w 2478882"/>
              <a:gd name="connsiteY73" fmla="*/ 962025 h 1347788"/>
              <a:gd name="connsiteX74" fmla="*/ 1678782 w 2478882"/>
              <a:gd name="connsiteY74" fmla="*/ 947738 h 1347788"/>
              <a:gd name="connsiteX75" fmla="*/ 1659732 w 2478882"/>
              <a:gd name="connsiteY75" fmla="*/ 945357 h 1347788"/>
              <a:gd name="connsiteX76" fmla="*/ 1659732 w 2478882"/>
              <a:gd name="connsiteY76" fmla="*/ 921544 h 1347788"/>
              <a:gd name="connsiteX77" fmla="*/ 1640682 w 2478882"/>
              <a:gd name="connsiteY77" fmla="*/ 928688 h 1347788"/>
              <a:gd name="connsiteX78" fmla="*/ 1640682 w 2478882"/>
              <a:gd name="connsiteY78" fmla="*/ 928688 h 1347788"/>
              <a:gd name="connsiteX79" fmla="*/ 1619250 w 2478882"/>
              <a:gd name="connsiteY79" fmla="*/ 892969 h 1347788"/>
              <a:gd name="connsiteX80" fmla="*/ 1595438 w 2478882"/>
              <a:gd name="connsiteY80" fmla="*/ 871538 h 1347788"/>
              <a:gd name="connsiteX81" fmla="*/ 1581150 w 2478882"/>
              <a:gd name="connsiteY81" fmla="*/ 864394 h 1347788"/>
              <a:gd name="connsiteX82" fmla="*/ 1581150 w 2478882"/>
              <a:gd name="connsiteY82" fmla="*/ 845344 h 1347788"/>
              <a:gd name="connsiteX83" fmla="*/ 1602582 w 2478882"/>
              <a:gd name="connsiteY83" fmla="*/ 835819 h 1347788"/>
              <a:gd name="connsiteX84" fmla="*/ 1633538 w 2478882"/>
              <a:gd name="connsiteY84" fmla="*/ 842963 h 1347788"/>
              <a:gd name="connsiteX85" fmla="*/ 1657350 w 2478882"/>
              <a:gd name="connsiteY85" fmla="*/ 828675 h 1347788"/>
              <a:gd name="connsiteX86" fmla="*/ 1669257 w 2478882"/>
              <a:gd name="connsiteY86" fmla="*/ 816769 h 1347788"/>
              <a:gd name="connsiteX87" fmla="*/ 1688307 w 2478882"/>
              <a:gd name="connsiteY87" fmla="*/ 804863 h 1347788"/>
              <a:gd name="connsiteX88" fmla="*/ 1650207 w 2478882"/>
              <a:gd name="connsiteY88" fmla="*/ 771525 h 1347788"/>
              <a:gd name="connsiteX89" fmla="*/ 1624013 w 2478882"/>
              <a:gd name="connsiteY89" fmla="*/ 778669 h 1347788"/>
              <a:gd name="connsiteX90" fmla="*/ 1626393 w 2478882"/>
              <a:gd name="connsiteY90" fmla="*/ 795338 h 1347788"/>
              <a:gd name="connsiteX91" fmla="*/ 1607344 w 2478882"/>
              <a:gd name="connsiteY91" fmla="*/ 802481 h 1347788"/>
              <a:gd name="connsiteX92" fmla="*/ 1581151 w 2478882"/>
              <a:gd name="connsiteY92" fmla="*/ 809625 h 1347788"/>
              <a:gd name="connsiteX93" fmla="*/ 1559719 w 2478882"/>
              <a:gd name="connsiteY93" fmla="*/ 819150 h 1347788"/>
              <a:gd name="connsiteX94" fmla="*/ 1552575 w 2478882"/>
              <a:gd name="connsiteY94" fmla="*/ 835819 h 1347788"/>
              <a:gd name="connsiteX95" fmla="*/ 1531144 w 2478882"/>
              <a:gd name="connsiteY95" fmla="*/ 835819 h 1347788"/>
              <a:gd name="connsiteX96" fmla="*/ 1516857 w 2478882"/>
              <a:gd name="connsiteY96" fmla="*/ 845344 h 1347788"/>
              <a:gd name="connsiteX97" fmla="*/ 1485900 w 2478882"/>
              <a:gd name="connsiteY97" fmla="*/ 840582 h 1347788"/>
              <a:gd name="connsiteX98" fmla="*/ 1438275 w 2478882"/>
              <a:gd name="connsiteY98" fmla="*/ 835819 h 1347788"/>
              <a:gd name="connsiteX99" fmla="*/ 1416844 w 2478882"/>
              <a:gd name="connsiteY99" fmla="*/ 821532 h 1347788"/>
              <a:gd name="connsiteX100" fmla="*/ 1385888 w 2478882"/>
              <a:gd name="connsiteY100" fmla="*/ 823913 h 1347788"/>
              <a:gd name="connsiteX101" fmla="*/ 1359694 w 2478882"/>
              <a:gd name="connsiteY101" fmla="*/ 833438 h 1347788"/>
              <a:gd name="connsiteX102" fmla="*/ 1343025 w 2478882"/>
              <a:gd name="connsiteY102" fmla="*/ 828675 h 1347788"/>
              <a:gd name="connsiteX103" fmla="*/ 1323975 w 2478882"/>
              <a:gd name="connsiteY103" fmla="*/ 800100 h 1347788"/>
              <a:gd name="connsiteX104" fmla="*/ 1323975 w 2478882"/>
              <a:gd name="connsiteY104" fmla="*/ 788194 h 1347788"/>
              <a:gd name="connsiteX105" fmla="*/ 1314450 w 2478882"/>
              <a:gd name="connsiteY105" fmla="*/ 812007 h 1347788"/>
              <a:gd name="connsiteX106" fmla="*/ 1319213 w 2478882"/>
              <a:gd name="connsiteY106" fmla="*/ 845344 h 1347788"/>
              <a:gd name="connsiteX107" fmla="*/ 1312069 w 2478882"/>
              <a:gd name="connsiteY107" fmla="*/ 864394 h 1347788"/>
              <a:gd name="connsiteX108" fmla="*/ 1283494 w 2478882"/>
              <a:gd name="connsiteY108" fmla="*/ 864394 h 1347788"/>
              <a:gd name="connsiteX109" fmla="*/ 1264444 w 2478882"/>
              <a:gd name="connsiteY109" fmla="*/ 850107 h 1347788"/>
              <a:gd name="connsiteX110" fmla="*/ 1243013 w 2478882"/>
              <a:gd name="connsiteY110" fmla="*/ 850107 h 1347788"/>
              <a:gd name="connsiteX111" fmla="*/ 1219200 w 2478882"/>
              <a:gd name="connsiteY111" fmla="*/ 840582 h 1347788"/>
              <a:gd name="connsiteX112" fmla="*/ 1212057 w 2478882"/>
              <a:gd name="connsiteY112" fmla="*/ 833438 h 1347788"/>
              <a:gd name="connsiteX113" fmla="*/ 1212057 w 2478882"/>
              <a:gd name="connsiteY113" fmla="*/ 809625 h 1347788"/>
              <a:gd name="connsiteX114" fmla="*/ 1214438 w 2478882"/>
              <a:gd name="connsiteY114" fmla="*/ 785813 h 1347788"/>
              <a:gd name="connsiteX115" fmla="*/ 1219200 w 2478882"/>
              <a:gd name="connsiteY115" fmla="*/ 762000 h 1347788"/>
              <a:gd name="connsiteX116" fmla="*/ 1235869 w 2478882"/>
              <a:gd name="connsiteY116" fmla="*/ 747713 h 1347788"/>
              <a:gd name="connsiteX117" fmla="*/ 1243013 w 2478882"/>
              <a:gd name="connsiteY117" fmla="*/ 740569 h 1347788"/>
              <a:gd name="connsiteX118" fmla="*/ 1233488 w 2478882"/>
              <a:gd name="connsiteY118" fmla="*/ 716757 h 1347788"/>
              <a:gd name="connsiteX119" fmla="*/ 1200150 w 2478882"/>
              <a:gd name="connsiteY119" fmla="*/ 688182 h 1347788"/>
              <a:gd name="connsiteX120" fmla="*/ 1176338 w 2478882"/>
              <a:gd name="connsiteY120" fmla="*/ 671513 h 1347788"/>
              <a:gd name="connsiteX121" fmla="*/ 1162050 w 2478882"/>
              <a:gd name="connsiteY121" fmla="*/ 652463 h 1347788"/>
              <a:gd name="connsiteX122" fmla="*/ 1162050 w 2478882"/>
              <a:gd name="connsiteY122" fmla="*/ 652463 h 1347788"/>
              <a:gd name="connsiteX123" fmla="*/ 1166813 w 2478882"/>
              <a:gd name="connsiteY123" fmla="*/ 690563 h 1347788"/>
              <a:gd name="connsiteX124" fmla="*/ 1169194 w 2478882"/>
              <a:gd name="connsiteY124" fmla="*/ 719138 h 1347788"/>
              <a:gd name="connsiteX125" fmla="*/ 1195388 w 2478882"/>
              <a:gd name="connsiteY125" fmla="*/ 731044 h 1347788"/>
              <a:gd name="connsiteX126" fmla="*/ 1204913 w 2478882"/>
              <a:gd name="connsiteY126" fmla="*/ 745332 h 1347788"/>
              <a:gd name="connsiteX127" fmla="*/ 1195388 w 2478882"/>
              <a:gd name="connsiteY127" fmla="*/ 771525 h 1347788"/>
              <a:gd name="connsiteX128" fmla="*/ 1197769 w 2478882"/>
              <a:gd name="connsiteY128" fmla="*/ 797719 h 1347788"/>
              <a:gd name="connsiteX129" fmla="*/ 1190625 w 2478882"/>
              <a:gd name="connsiteY129" fmla="*/ 819150 h 1347788"/>
              <a:gd name="connsiteX130" fmla="*/ 1195388 w 2478882"/>
              <a:gd name="connsiteY130" fmla="*/ 838200 h 1347788"/>
              <a:gd name="connsiteX131" fmla="*/ 1195388 w 2478882"/>
              <a:gd name="connsiteY131" fmla="*/ 838200 h 1347788"/>
              <a:gd name="connsiteX132" fmla="*/ 1166813 w 2478882"/>
              <a:gd name="connsiteY132" fmla="*/ 838200 h 1347788"/>
              <a:gd name="connsiteX133" fmla="*/ 1150144 w 2478882"/>
              <a:gd name="connsiteY133" fmla="*/ 838200 h 1347788"/>
              <a:gd name="connsiteX134" fmla="*/ 1131094 w 2478882"/>
              <a:gd name="connsiteY134" fmla="*/ 847725 h 1347788"/>
              <a:gd name="connsiteX135" fmla="*/ 1114425 w 2478882"/>
              <a:gd name="connsiteY135" fmla="*/ 838200 h 1347788"/>
              <a:gd name="connsiteX136" fmla="*/ 1088232 w 2478882"/>
              <a:gd name="connsiteY136" fmla="*/ 847725 h 1347788"/>
              <a:gd name="connsiteX137" fmla="*/ 1066800 w 2478882"/>
              <a:gd name="connsiteY137" fmla="*/ 854869 h 1347788"/>
              <a:gd name="connsiteX138" fmla="*/ 1059657 w 2478882"/>
              <a:gd name="connsiteY138" fmla="*/ 842963 h 1347788"/>
              <a:gd name="connsiteX139" fmla="*/ 1031082 w 2478882"/>
              <a:gd name="connsiteY139" fmla="*/ 852488 h 1347788"/>
              <a:gd name="connsiteX140" fmla="*/ 992982 w 2478882"/>
              <a:gd name="connsiteY140" fmla="*/ 823913 h 1347788"/>
              <a:gd name="connsiteX141" fmla="*/ 964407 w 2478882"/>
              <a:gd name="connsiteY141" fmla="*/ 826294 h 1347788"/>
              <a:gd name="connsiteX142" fmla="*/ 942975 w 2478882"/>
              <a:gd name="connsiteY142" fmla="*/ 835819 h 1347788"/>
              <a:gd name="connsiteX143" fmla="*/ 921544 w 2478882"/>
              <a:gd name="connsiteY143" fmla="*/ 852488 h 1347788"/>
              <a:gd name="connsiteX144" fmla="*/ 909638 w 2478882"/>
              <a:gd name="connsiteY144" fmla="*/ 833438 h 1347788"/>
              <a:gd name="connsiteX145" fmla="*/ 919163 w 2478882"/>
              <a:gd name="connsiteY145" fmla="*/ 807244 h 1347788"/>
              <a:gd name="connsiteX146" fmla="*/ 921544 w 2478882"/>
              <a:gd name="connsiteY146" fmla="*/ 797719 h 1347788"/>
              <a:gd name="connsiteX147" fmla="*/ 914400 w 2478882"/>
              <a:gd name="connsiteY147" fmla="*/ 778669 h 1347788"/>
              <a:gd name="connsiteX148" fmla="*/ 907257 w 2478882"/>
              <a:gd name="connsiteY148" fmla="*/ 771525 h 1347788"/>
              <a:gd name="connsiteX149" fmla="*/ 897732 w 2478882"/>
              <a:gd name="connsiteY149" fmla="*/ 800100 h 1347788"/>
              <a:gd name="connsiteX150" fmla="*/ 897732 w 2478882"/>
              <a:gd name="connsiteY150" fmla="*/ 823913 h 1347788"/>
              <a:gd name="connsiteX151" fmla="*/ 869157 w 2478882"/>
              <a:gd name="connsiteY151" fmla="*/ 828675 h 1347788"/>
              <a:gd name="connsiteX152" fmla="*/ 850107 w 2478882"/>
              <a:gd name="connsiteY152" fmla="*/ 833438 h 1347788"/>
              <a:gd name="connsiteX153" fmla="*/ 828675 w 2478882"/>
              <a:gd name="connsiteY153" fmla="*/ 804863 h 1347788"/>
              <a:gd name="connsiteX154" fmla="*/ 814388 w 2478882"/>
              <a:gd name="connsiteY154" fmla="*/ 783432 h 1347788"/>
              <a:gd name="connsiteX155" fmla="*/ 807244 w 2478882"/>
              <a:gd name="connsiteY155" fmla="*/ 759619 h 1347788"/>
              <a:gd name="connsiteX156" fmla="*/ 804863 w 2478882"/>
              <a:gd name="connsiteY156" fmla="*/ 733425 h 1347788"/>
              <a:gd name="connsiteX157" fmla="*/ 783432 w 2478882"/>
              <a:gd name="connsiteY157" fmla="*/ 692944 h 1347788"/>
              <a:gd name="connsiteX158" fmla="*/ 783432 w 2478882"/>
              <a:gd name="connsiteY158" fmla="*/ 719138 h 1347788"/>
              <a:gd name="connsiteX159" fmla="*/ 785813 w 2478882"/>
              <a:gd name="connsiteY159" fmla="*/ 757238 h 1347788"/>
              <a:gd name="connsiteX160" fmla="*/ 800100 w 2478882"/>
              <a:gd name="connsiteY160" fmla="*/ 792957 h 1347788"/>
              <a:gd name="connsiteX161" fmla="*/ 823913 w 2478882"/>
              <a:gd name="connsiteY161" fmla="*/ 833438 h 1347788"/>
              <a:gd name="connsiteX162" fmla="*/ 845344 w 2478882"/>
              <a:gd name="connsiteY162" fmla="*/ 854869 h 1347788"/>
              <a:gd name="connsiteX163" fmla="*/ 838200 w 2478882"/>
              <a:gd name="connsiteY163" fmla="*/ 873919 h 1347788"/>
              <a:gd name="connsiteX164" fmla="*/ 823913 w 2478882"/>
              <a:gd name="connsiteY164" fmla="*/ 902494 h 1347788"/>
              <a:gd name="connsiteX165" fmla="*/ 823913 w 2478882"/>
              <a:gd name="connsiteY165" fmla="*/ 902494 h 1347788"/>
              <a:gd name="connsiteX166" fmla="*/ 800100 w 2478882"/>
              <a:gd name="connsiteY166" fmla="*/ 902494 h 1347788"/>
              <a:gd name="connsiteX167" fmla="*/ 809625 w 2478882"/>
              <a:gd name="connsiteY167" fmla="*/ 869157 h 1347788"/>
              <a:gd name="connsiteX168" fmla="*/ 795338 w 2478882"/>
              <a:gd name="connsiteY168" fmla="*/ 885825 h 1347788"/>
              <a:gd name="connsiteX169" fmla="*/ 788194 w 2478882"/>
              <a:gd name="connsiteY169" fmla="*/ 862013 h 1347788"/>
              <a:gd name="connsiteX170" fmla="*/ 769144 w 2478882"/>
              <a:gd name="connsiteY170" fmla="*/ 864394 h 1347788"/>
              <a:gd name="connsiteX171" fmla="*/ 750094 w 2478882"/>
              <a:gd name="connsiteY171" fmla="*/ 862013 h 1347788"/>
              <a:gd name="connsiteX172" fmla="*/ 742950 w 2478882"/>
              <a:gd name="connsiteY172" fmla="*/ 852488 h 1347788"/>
              <a:gd name="connsiteX173" fmla="*/ 742950 w 2478882"/>
              <a:gd name="connsiteY173" fmla="*/ 852488 h 1347788"/>
              <a:gd name="connsiteX174" fmla="*/ 728663 w 2478882"/>
              <a:gd name="connsiteY174" fmla="*/ 850107 h 1347788"/>
              <a:gd name="connsiteX175" fmla="*/ 711994 w 2478882"/>
              <a:gd name="connsiteY175" fmla="*/ 850107 h 1347788"/>
              <a:gd name="connsiteX176" fmla="*/ 700088 w 2478882"/>
              <a:gd name="connsiteY176" fmla="*/ 866775 h 1347788"/>
              <a:gd name="connsiteX177" fmla="*/ 681038 w 2478882"/>
              <a:gd name="connsiteY177" fmla="*/ 866775 h 1347788"/>
              <a:gd name="connsiteX178" fmla="*/ 669132 w 2478882"/>
              <a:gd name="connsiteY178" fmla="*/ 852488 h 1347788"/>
              <a:gd name="connsiteX179" fmla="*/ 666750 w 2478882"/>
              <a:gd name="connsiteY179" fmla="*/ 852488 h 1347788"/>
              <a:gd name="connsiteX180" fmla="*/ 652463 w 2478882"/>
              <a:gd name="connsiteY180" fmla="*/ 866775 h 1347788"/>
              <a:gd name="connsiteX181" fmla="*/ 652463 w 2478882"/>
              <a:gd name="connsiteY181" fmla="*/ 881063 h 1347788"/>
              <a:gd name="connsiteX182" fmla="*/ 661988 w 2478882"/>
              <a:gd name="connsiteY182" fmla="*/ 890588 h 1347788"/>
              <a:gd name="connsiteX183" fmla="*/ 704850 w 2478882"/>
              <a:gd name="connsiteY183" fmla="*/ 890588 h 1347788"/>
              <a:gd name="connsiteX184" fmla="*/ 738188 w 2478882"/>
              <a:gd name="connsiteY184" fmla="*/ 890588 h 1347788"/>
              <a:gd name="connsiteX185" fmla="*/ 776288 w 2478882"/>
              <a:gd name="connsiteY185" fmla="*/ 888207 h 1347788"/>
              <a:gd name="connsiteX186" fmla="*/ 783432 w 2478882"/>
              <a:gd name="connsiteY186" fmla="*/ 900113 h 1347788"/>
              <a:gd name="connsiteX187" fmla="*/ 783432 w 2478882"/>
              <a:gd name="connsiteY187" fmla="*/ 900113 h 1347788"/>
              <a:gd name="connsiteX188" fmla="*/ 754857 w 2478882"/>
              <a:gd name="connsiteY188" fmla="*/ 914400 h 1347788"/>
              <a:gd name="connsiteX189" fmla="*/ 735807 w 2478882"/>
              <a:gd name="connsiteY189" fmla="*/ 931069 h 1347788"/>
              <a:gd name="connsiteX190" fmla="*/ 735807 w 2478882"/>
              <a:gd name="connsiteY190" fmla="*/ 931069 h 1347788"/>
              <a:gd name="connsiteX191" fmla="*/ 707232 w 2478882"/>
              <a:gd name="connsiteY191" fmla="*/ 919163 h 1347788"/>
              <a:gd name="connsiteX192" fmla="*/ 690563 w 2478882"/>
              <a:gd name="connsiteY192" fmla="*/ 909638 h 1347788"/>
              <a:gd name="connsiteX193" fmla="*/ 652463 w 2478882"/>
              <a:gd name="connsiteY193" fmla="*/ 909638 h 1347788"/>
              <a:gd name="connsiteX194" fmla="*/ 619125 w 2478882"/>
              <a:gd name="connsiteY194" fmla="*/ 914400 h 1347788"/>
              <a:gd name="connsiteX195" fmla="*/ 600075 w 2478882"/>
              <a:gd name="connsiteY195" fmla="*/ 897732 h 1347788"/>
              <a:gd name="connsiteX196" fmla="*/ 590550 w 2478882"/>
              <a:gd name="connsiteY196" fmla="*/ 859632 h 1347788"/>
              <a:gd name="connsiteX197" fmla="*/ 581025 w 2478882"/>
              <a:gd name="connsiteY197" fmla="*/ 845344 h 1347788"/>
              <a:gd name="connsiteX198" fmla="*/ 573882 w 2478882"/>
              <a:gd name="connsiteY198" fmla="*/ 828675 h 1347788"/>
              <a:gd name="connsiteX199" fmla="*/ 559594 w 2478882"/>
              <a:gd name="connsiteY199" fmla="*/ 835819 h 1347788"/>
              <a:gd name="connsiteX200" fmla="*/ 559594 w 2478882"/>
              <a:gd name="connsiteY200" fmla="*/ 859632 h 1347788"/>
              <a:gd name="connsiteX201" fmla="*/ 545307 w 2478882"/>
              <a:gd name="connsiteY201" fmla="*/ 845344 h 1347788"/>
              <a:gd name="connsiteX202" fmla="*/ 523875 w 2478882"/>
              <a:gd name="connsiteY202" fmla="*/ 838200 h 1347788"/>
              <a:gd name="connsiteX203" fmla="*/ 500063 w 2478882"/>
              <a:gd name="connsiteY203" fmla="*/ 840582 h 1347788"/>
              <a:gd name="connsiteX204" fmla="*/ 492919 w 2478882"/>
              <a:gd name="connsiteY204" fmla="*/ 862013 h 1347788"/>
              <a:gd name="connsiteX205" fmla="*/ 481013 w 2478882"/>
              <a:gd name="connsiteY205" fmla="*/ 866775 h 1347788"/>
              <a:gd name="connsiteX206" fmla="*/ 461963 w 2478882"/>
              <a:gd name="connsiteY206" fmla="*/ 866775 h 1347788"/>
              <a:gd name="connsiteX207" fmla="*/ 433388 w 2478882"/>
              <a:gd name="connsiteY207" fmla="*/ 876300 h 1347788"/>
              <a:gd name="connsiteX208" fmla="*/ 419100 w 2478882"/>
              <a:gd name="connsiteY208" fmla="*/ 900113 h 1347788"/>
              <a:gd name="connsiteX209" fmla="*/ 426244 w 2478882"/>
              <a:gd name="connsiteY209" fmla="*/ 907257 h 1347788"/>
              <a:gd name="connsiteX210" fmla="*/ 466725 w 2478882"/>
              <a:gd name="connsiteY210" fmla="*/ 885825 h 1347788"/>
              <a:gd name="connsiteX211" fmla="*/ 488157 w 2478882"/>
              <a:gd name="connsiteY211" fmla="*/ 890588 h 1347788"/>
              <a:gd name="connsiteX212" fmla="*/ 519113 w 2478882"/>
              <a:gd name="connsiteY212" fmla="*/ 878682 h 1347788"/>
              <a:gd name="connsiteX213" fmla="*/ 552450 w 2478882"/>
              <a:gd name="connsiteY213" fmla="*/ 904875 h 1347788"/>
              <a:gd name="connsiteX214" fmla="*/ 561975 w 2478882"/>
              <a:gd name="connsiteY214" fmla="*/ 931069 h 1347788"/>
              <a:gd name="connsiteX215" fmla="*/ 590550 w 2478882"/>
              <a:gd name="connsiteY215" fmla="*/ 923925 h 1347788"/>
              <a:gd name="connsiteX216" fmla="*/ 607219 w 2478882"/>
              <a:gd name="connsiteY216" fmla="*/ 945357 h 1347788"/>
              <a:gd name="connsiteX217" fmla="*/ 645319 w 2478882"/>
              <a:gd name="connsiteY217" fmla="*/ 950119 h 1347788"/>
              <a:gd name="connsiteX218" fmla="*/ 704850 w 2478882"/>
              <a:gd name="connsiteY218" fmla="*/ 959644 h 1347788"/>
              <a:gd name="connsiteX219" fmla="*/ 745332 w 2478882"/>
              <a:gd name="connsiteY219" fmla="*/ 966788 h 1347788"/>
              <a:gd name="connsiteX220" fmla="*/ 745332 w 2478882"/>
              <a:gd name="connsiteY220" fmla="*/ 966788 h 1347788"/>
              <a:gd name="connsiteX221" fmla="*/ 764382 w 2478882"/>
              <a:gd name="connsiteY221" fmla="*/ 935832 h 1347788"/>
              <a:gd name="connsiteX222" fmla="*/ 790575 w 2478882"/>
              <a:gd name="connsiteY222" fmla="*/ 935832 h 1347788"/>
              <a:gd name="connsiteX223" fmla="*/ 828675 w 2478882"/>
              <a:gd name="connsiteY223" fmla="*/ 935832 h 1347788"/>
              <a:gd name="connsiteX224" fmla="*/ 821532 w 2478882"/>
              <a:gd name="connsiteY224" fmla="*/ 950119 h 1347788"/>
              <a:gd name="connsiteX225" fmla="*/ 812007 w 2478882"/>
              <a:gd name="connsiteY225" fmla="*/ 964407 h 1347788"/>
              <a:gd name="connsiteX226" fmla="*/ 823913 w 2478882"/>
              <a:gd name="connsiteY226" fmla="*/ 973932 h 1347788"/>
              <a:gd name="connsiteX227" fmla="*/ 800100 w 2478882"/>
              <a:gd name="connsiteY227" fmla="*/ 992982 h 1347788"/>
              <a:gd name="connsiteX228" fmla="*/ 797719 w 2478882"/>
              <a:gd name="connsiteY228" fmla="*/ 1014413 h 1347788"/>
              <a:gd name="connsiteX229" fmla="*/ 790575 w 2478882"/>
              <a:gd name="connsiteY229" fmla="*/ 1026319 h 1347788"/>
              <a:gd name="connsiteX230" fmla="*/ 764382 w 2478882"/>
              <a:gd name="connsiteY230" fmla="*/ 1031082 h 1347788"/>
              <a:gd name="connsiteX231" fmla="*/ 771525 w 2478882"/>
              <a:gd name="connsiteY231" fmla="*/ 1054894 h 1347788"/>
              <a:gd name="connsiteX232" fmla="*/ 740569 w 2478882"/>
              <a:gd name="connsiteY232" fmla="*/ 1059657 h 1347788"/>
              <a:gd name="connsiteX233" fmla="*/ 726282 w 2478882"/>
              <a:gd name="connsiteY233" fmla="*/ 1042988 h 1347788"/>
              <a:gd name="connsiteX234" fmla="*/ 695325 w 2478882"/>
              <a:gd name="connsiteY234" fmla="*/ 1045369 h 1347788"/>
              <a:gd name="connsiteX235" fmla="*/ 669132 w 2478882"/>
              <a:gd name="connsiteY235" fmla="*/ 1052513 h 1347788"/>
              <a:gd name="connsiteX236" fmla="*/ 642938 w 2478882"/>
              <a:gd name="connsiteY236" fmla="*/ 1050132 h 1347788"/>
              <a:gd name="connsiteX237" fmla="*/ 621507 w 2478882"/>
              <a:gd name="connsiteY237" fmla="*/ 1047750 h 1347788"/>
              <a:gd name="connsiteX238" fmla="*/ 621507 w 2478882"/>
              <a:gd name="connsiteY238" fmla="*/ 1033463 h 1347788"/>
              <a:gd name="connsiteX239" fmla="*/ 600075 w 2478882"/>
              <a:gd name="connsiteY239" fmla="*/ 1035844 h 1347788"/>
              <a:gd name="connsiteX240" fmla="*/ 578644 w 2478882"/>
              <a:gd name="connsiteY240" fmla="*/ 1040607 h 1347788"/>
              <a:gd name="connsiteX241" fmla="*/ 571500 w 2478882"/>
              <a:gd name="connsiteY241" fmla="*/ 1031082 h 1347788"/>
              <a:gd name="connsiteX242" fmla="*/ 571500 w 2478882"/>
              <a:gd name="connsiteY242" fmla="*/ 1019175 h 1347788"/>
              <a:gd name="connsiteX243" fmla="*/ 571500 w 2478882"/>
              <a:gd name="connsiteY243" fmla="*/ 1019175 h 1347788"/>
              <a:gd name="connsiteX244" fmla="*/ 626269 w 2478882"/>
              <a:gd name="connsiteY244" fmla="*/ 1004888 h 1347788"/>
              <a:gd name="connsiteX245" fmla="*/ 647700 w 2478882"/>
              <a:gd name="connsiteY245" fmla="*/ 988219 h 1347788"/>
              <a:gd name="connsiteX246" fmla="*/ 647700 w 2478882"/>
              <a:gd name="connsiteY246" fmla="*/ 988219 h 1347788"/>
              <a:gd name="connsiteX247" fmla="*/ 647700 w 2478882"/>
              <a:gd name="connsiteY247" fmla="*/ 988219 h 1347788"/>
              <a:gd name="connsiteX248" fmla="*/ 597694 w 2478882"/>
              <a:gd name="connsiteY248" fmla="*/ 988219 h 1347788"/>
              <a:gd name="connsiteX249" fmla="*/ 581025 w 2478882"/>
              <a:gd name="connsiteY249" fmla="*/ 990600 h 1347788"/>
              <a:gd name="connsiteX250" fmla="*/ 578644 w 2478882"/>
              <a:gd name="connsiteY250" fmla="*/ 969169 h 1347788"/>
              <a:gd name="connsiteX251" fmla="*/ 550069 w 2478882"/>
              <a:gd name="connsiteY251" fmla="*/ 966788 h 1347788"/>
              <a:gd name="connsiteX252" fmla="*/ 559594 w 2478882"/>
              <a:gd name="connsiteY252" fmla="*/ 988219 h 1347788"/>
              <a:gd name="connsiteX253" fmla="*/ 545307 w 2478882"/>
              <a:gd name="connsiteY253" fmla="*/ 992982 h 1347788"/>
              <a:gd name="connsiteX254" fmla="*/ 511969 w 2478882"/>
              <a:gd name="connsiteY254" fmla="*/ 988219 h 1347788"/>
              <a:gd name="connsiteX255" fmla="*/ 492919 w 2478882"/>
              <a:gd name="connsiteY255" fmla="*/ 990600 h 1347788"/>
              <a:gd name="connsiteX256" fmla="*/ 507207 w 2478882"/>
              <a:gd name="connsiteY256" fmla="*/ 1007269 h 1347788"/>
              <a:gd name="connsiteX257" fmla="*/ 516732 w 2478882"/>
              <a:gd name="connsiteY257" fmla="*/ 1019175 h 1347788"/>
              <a:gd name="connsiteX258" fmla="*/ 507207 w 2478882"/>
              <a:gd name="connsiteY258" fmla="*/ 1028700 h 1347788"/>
              <a:gd name="connsiteX259" fmla="*/ 507207 w 2478882"/>
              <a:gd name="connsiteY259" fmla="*/ 1028700 h 1347788"/>
              <a:gd name="connsiteX260" fmla="*/ 497682 w 2478882"/>
              <a:gd name="connsiteY260" fmla="*/ 1054894 h 1347788"/>
              <a:gd name="connsiteX261" fmla="*/ 469107 w 2478882"/>
              <a:gd name="connsiteY261" fmla="*/ 1076325 h 1347788"/>
              <a:gd name="connsiteX262" fmla="*/ 454819 w 2478882"/>
              <a:gd name="connsiteY262" fmla="*/ 1071563 h 1347788"/>
              <a:gd name="connsiteX263" fmla="*/ 438150 w 2478882"/>
              <a:gd name="connsiteY263" fmla="*/ 1085850 h 1347788"/>
              <a:gd name="connsiteX264" fmla="*/ 431007 w 2478882"/>
              <a:gd name="connsiteY264" fmla="*/ 1083469 h 1347788"/>
              <a:gd name="connsiteX265" fmla="*/ 433388 w 2478882"/>
              <a:gd name="connsiteY265" fmla="*/ 1059657 h 1347788"/>
              <a:gd name="connsiteX266" fmla="*/ 435769 w 2478882"/>
              <a:gd name="connsiteY266" fmla="*/ 1035844 h 1347788"/>
              <a:gd name="connsiteX267" fmla="*/ 426244 w 2478882"/>
              <a:gd name="connsiteY267" fmla="*/ 1031082 h 1347788"/>
              <a:gd name="connsiteX268" fmla="*/ 423863 w 2478882"/>
              <a:gd name="connsiteY268" fmla="*/ 1047750 h 1347788"/>
              <a:gd name="connsiteX269" fmla="*/ 416719 w 2478882"/>
              <a:gd name="connsiteY269" fmla="*/ 1062038 h 1347788"/>
              <a:gd name="connsiteX270" fmla="*/ 392907 w 2478882"/>
              <a:gd name="connsiteY270" fmla="*/ 1052513 h 1347788"/>
              <a:gd name="connsiteX271" fmla="*/ 383382 w 2478882"/>
              <a:gd name="connsiteY271" fmla="*/ 1050132 h 1347788"/>
              <a:gd name="connsiteX272" fmla="*/ 383382 w 2478882"/>
              <a:gd name="connsiteY272" fmla="*/ 1069182 h 1347788"/>
              <a:gd name="connsiteX273" fmla="*/ 404813 w 2478882"/>
              <a:gd name="connsiteY273" fmla="*/ 1088232 h 1347788"/>
              <a:gd name="connsiteX274" fmla="*/ 376238 w 2478882"/>
              <a:gd name="connsiteY274" fmla="*/ 1090613 h 1347788"/>
              <a:gd name="connsiteX275" fmla="*/ 371475 w 2478882"/>
              <a:gd name="connsiteY275" fmla="*/ 1100138 h 1347788"/>
              <a:gd name="connsiteX276" fmla="*/ 342900 w 2478882"/>
              <a:gd name="connsiteY276" fmla="*/ 1090613 h 1347788"/>
              <a:gd name="connsiteX277" fmla="*/ 342900 w 2478882"/>
              <a:gd name="connsiteY277" fmla="*/ 1109663 h 1347788"/>
              <a:gd name="connsiteX278" fmla="*/ 333375 w 2478882"/>
              <a:gd name="connsiteY278" fmla="*/ 1121569 h 1347788"/>
              <a:gd name="connsiteX279" fmla="*/ 323850 w 2478882"/>
              <a:gd name="connsiteY279" fmla="*/ 1121569 h 1347788"/>
              <a:gd name="connsiteX280" fmla="*/ 316707 w 2478882"/>
              <a:gd name="connsiteY280" fmla="*/ 1088232 h 1347788"/>
              <a:gd name="connsiteX281" fmla="*/ 290513 w 2478882"/>
              <a:gd name="connsiteY281" fmla="*/ 1073944 h 1347788"/>
              <a:gd name="connsiteX282" fmla="*/ 271463 w 2478882"/>
              <a:gd name="connsiteY282" fmla="*/ 1062038 h 1347788"/>
              <a:gd name="connsiteX283" fmla="*/ 278607 w 2478882"/>
              <a:gd name="connsiteY283" fmla="*/ 1012032 h 1347788"/>
              <a:gd name="connsiteX284" fmla="*/ 285750 w 2478882"/>
              <a:gd name="connsiteY284" fmla="*/ 978694 h 1347788"/>
              <a:gd name="connsiteX285" fmla="*/ 328613 w 2478882"/>
              <a:gd name="connsiteY285" fmla="*/ 954882 h 1347788"/>
              <a:gd name="connsiteX286" fmla="*/ 338138 w 2478882"/>
              <a:gd name="connsiteY286" fmla="*/ 938213 h 1347788"/>
              <a:gd name="connsiteX287" fmla="*/ 350044 w 2478882"/>
              <a:gd name="connsiteY287" fmla="*/ 912019 h 1347788"/>
              <a:gd name="connsiteX288" fmla="*/ 350044 w 2478882"/>
              <a:gd name="connsiteY288" fmla="*/ 912019 h 1347788"/>
              <a:gd name="connsiteX289" fmla="*/ 321469 w 2478882"/>
              <a:gd name="connsiteY289" fmla="*/ 919163 h 1347788"/>
              <a:gd name="connsiteX290" fmla="*/ 314325 w 2478882"/>
              <a:gd name="connsiteY290" fmla="*/ 895350 h 1347788"/>
              <a:gd name="connsiteX291" fmla="*/ 311944 w 2478882"/>
              <a:gd name="connsiteY291" fmla="*/ 916782 h 1347788"/>
              <a:gd name="connsiteX292" fmla="*/ 300038 w 2478882"/>
              <a:gd name="connsiteY292" fmla="*/ 950119 h 1347788"/>
              <a:gd name="connsiteX293" fmla="*/ 288132 w 2478882"/>
              <a:gd name="connsiteY293" fmla="*/ 942975 h 1347788"/>
              <a:gd name="connsiteX294" fmla="*/ 288132 w 2478882"/>
              <a:gd name="connsiteY294" fmla="*/ 919163 h 1347788"/>
              <a:gd name="connsiteX295" fmla="*/ 288132 w 2478882"/>
              <a:gd name="connsiteY295" fmla="*/ 907257 h 1347788"/>
              <a:gd name="connsiteX296" fmla="*/ 278607 w 2478882"/>
              <a:gd name="connsiteY296" fmla="*/ 895350 h 1347788"/>
              <a:gd name="connsiteX297" fmla="*/ 269082 w 2478882"/>
              <a:gd name="connsiteY297" fmla="*/ 902494 h 1347788"/>
              <a:gd name="connsiteX298" fmla="*/ 264319 w 2478882"/>
              <a:gd name="connsiteY298" fmla="*/ 938213 h 1347788"/>
              <a:gd name="connsiteX299" fmla="*/ 280988 w 2478882"/>
              <a:gd name="connsiteY299" fmla="*/ 957263 h 1347788"/>
              <a:gd name="connsiteX300" fmla="*/ 276225 w 2478882"/>
              <a:gd name="connsiteY300" fmla="*/ 976313 h 1347788"/>
              <a:gd name="connsiteX301" fmla="*/ 264319 w 2478882"/>
              <a:gd name="connsiteY301" fmla="*/ 1007269 h 1347788"/>
              <a:gd name="connsiteX302" fmla="*/ 250032 w 2478882"/>
              <a:gd name="connsiteY302" fmla="*/ 1031082 h 1347788"/>
              <a:gd name="connsiteX303" fmla="*/ 207169 w 2478882"/>
              <a:gd name="connsiteY303" fmla="*/ 1019175 h 1347788"/>
              <a:gd name="connsiteX304" fmla="*/ 200025 w 2478882"/>
              <a:gd name="connsiteY304" fmla="*/ 988219 h 1347788"/>
              <a:gd name="connsiteX305" fmla="*/ 157163 w 2478882"/>
              <a:gd name="connsiteY305" fmla="*/ 962025 h 1347788"/>
              <a:gd name="connsiteX306" fmla="*/ 104775 w 2478882"/>
              <a:gd name="connsiteY306" fmla="*/ 940594 h 1347788"/>
              <a:gd name="connsiteX307" fmla="*/ 61913 w 2478882"/>
              <a:gd name="connsiteY307" fmla="*/ 902494 h 1347788"/>
              <a:gd name="connsiteX308" fmla="*/ 35719 w 2478882"/>
              <a:gd name="connsiteY308" fmla="*/ 864394 h 1347788"/>
              <a:gd name="connsiteX309" fmla="*/ 11907 w 2478882"/>
              <a:gd name="connsiteY309" fmla="*/ 804863 h 1347788"/>
              <a:gd name="connsiteX310" fmla="*/ 0 w 2478882"/>
              <a:gd name="connsiteY310" fmla="*/ 735807 h 1347788"/>
              <a:gd name="connsiteX311" fmla="*/ 2382 w 2478882"/>
              <a:gd name="connsiteY311" fmla="*/ 676275 h 1347788"/>
              <a:gd name="connsiteX312" fmla="*/ 2382 w 2478882"/>
              <a:gd name="connsiteY312" fmla="*/ 645319 h 1347788"/>
              <a:gd name="connsiteX313" fmla="*/ 2052638 w 2478882"/>
              <a:gd name="connsiteY313" fmla="*/ 0 h 1347788"/>
              <a:gd name="connsiteX0" fmla="*/ 2052638 w 2478882"/>
              <a:gd name="connsiteY0" fmla="*/ 0 h 1347788"/>
              <a:gd name="connsiteX1" fmla="*/ 2057400 w 2478882"/>
              <a:gd name="connsiteY1" fmla="*/ 33338 h 1347788"/>
              <a:gd name="connsiteX2" fmla="*/ 2066925 w 2478882"/>
              <a:gd name="connsiteY2" fmla="*/ 88107 h 1347788"/>
              <a:gd name="connsiteX3" fmla="*/ 2088357 w 2478882"/>
              <a:gd name="connsiteY3" fmla="*/ 133350 h 1347788"/>
              <a:gd name="connsiteX4" fmla="*/ 2085975 w 2478882"/>
              <a:gd name="connsiteY4" fmla="*/ 183357 h 1347788"/>
              <a:gd name="connsiteX5" fmla="*/ 2085975 w 2478882"/>
              <a:gd name="connsiteY5" fmla="*/ 228600 h 1347788"/>
              <a:gd name="connsiteX6" fmla="*/ 2081213 w 2478882"/>
              <a:gd name="connsiteY6" fmla="*/ 278607 h 1347788"/>
              <a:gd name="connsiteX7" fmla="*/ 2238375 w 2478882"/>
              <a:gd name="connsiteY7" fmla="*/ 719138 h 1347788"/>
              <a:gd name="connsiteX8" fmla="*/ 2266950 w 2478882"/>
              <a:gd name="connsiteY8" fmla="*/ 764382 h 1347788"/>
              <a:gd name="connsiteX9" fmla="*/ 2288382 w 2478882"/>
              <a:gd name="connsiteY9" fmla="*/ 821532 h 1347788"/>
              <a:gd name="connsiteX10" fmla="*/ 2297907 w 2478882"/>
              <a:gd name="connsiteY10" fmla="*/ 871538 h 1347788"/>
              <a:gd name="connsiteX11" fmla="*/ 2340769 w 2478882"/>
              <a:gd name="connsiteY11" fmla="*/ 909638 h 1347788"/>
              <a:gd name="connsiteX12" fmla="*/ 2343150 w 2478882"/>
              <a:gd name="connsiteY12" fmla="*/ 950119 h 1347788"/>
              <a:gd name="connsiteX13" fmla="*/ 2347913 w 2478882"/>
              <a:gd name="connsiteY13" fmla="*/ 964407 h 1347788"/>
              <a:gd name="connsiteX14" fmla="*/ 2364582 w 2478882"/>
              <a:gd name="connsiteY14" fmla="*/ 978694 h 1347788"/>
              <a:gd name="connsiteX15" fmla="*/ 2359819 w 2478882"/>
              <a:gd name="connsiteY15" fmla="*/ 995363 h 1347788"/>
              <a:gd name="connsiteX16" fmla="*/ 2393157 w 2478882"/>
              <a:gd name="connsiteY16" fmla="*/ 1019175 h 1347788"/>
              <a:gd name="connsiteX17" fmla="*/ 2409825 w 2478882"/>
              <a:gd name="connsiteY17" fmla="*/ 1059657 h 1347788"/>
              <a:gd name="connsiteX18" fmla="*/ 2390775 w 2478882"/>
              <a:gd name="connsiteY18" fmla="*/ 1069182 h 1347788"/>
              <a:gd name="connsiteX19" fmla="*/ 2376488 w 2478882"/>
              <a:gd name="connsiteY19" fmla="*/ 1047750 h 1347788"/>
              <a:gd name="connsiteX20" fmla="*/ 2364582 w 2478882"/>
              <a:gd name="connsiteY20" fmla="*/ 1035844 h 1347788"/>
              <a:gd name="connsiteX21" fmla="*/ 2355057 w 2478882"/>
              <a:gd name="connsiteY21" fmla="*/ 1035844 h 1347788"/>
              <a:gd name="connsiteX22" fmla="*/ 2352675 w 2478882"/>
              <a:gd name="connsiteY22" fmla="*/ 1057275 h 1347788"/>
              <a:gd name="connsiteX23" fmla="*/ 2371725 w 2478882"/>
              <a:gd name="connsiteY23" fmla="*/ 1090613 h 1347788"/>
              <a:gd name="connsiteX24" fmla="*/ 2386013 w 2478882"/>
              <a:gd name="connsiteY24" fmla="*/ 1104900 h 1347788"/>
              <a:gd name="connsiteX25" fmla="*/ 2400300 w 2478882"/>
              <a:gd name="connsiteY25" fmla="*/ 1085850 h 1347788"/>
              <a:gd name="connsiteX26" fmla="*/ 2414588 w 2478882"/>
              <a:gd name="connsiteY26" fmla="*/ 1090613 h 1347788"/>
              <a:gd name="connsiteX27" fmla="*/ 2421732 w 2478882"/>
              <a:gd name="connsiteY27" fmla="*/ 1116807 h 1347788"/>
              <a:gd name="connsiteX28" fmla="*/ 2424113 w 2478882"/>
              <a:gd name="connsiteY28" fmla="*/ 1128713 h 1347788"/>
              <a:gd name="connsiteX29" fmla="*/ 2400300 w 2478882"/>
              <a:gd name="connsiteY29" fmla="*/ 1131094 h 1347788"/>
              <a:gd name="connsiteX30" fmla="*/ 2414588 w 2478882"/>
              <a:gd name="connsiteY30" fmla="*/ 1152525 h 1347788"/>
              <a:gd name="connsiteX31" fmla="*/ 2443163 w 2478882"/>
              <a:gd name="connsiteY31" fmla="*/ 1159669 h 1347788"/>
              <a:gd name="connsiteX32" fmla="*/ 2462213 w 2478882"/>
              <a:gd name="connsiteY32" fmla="*/ 1190625 h 1347788"/>
              <a:gd name="connsiteX33" fmla="*/ 2455069 w 2478882"/>
              <a:gd name="connsiteY33" fmla="*/ 1235869 h 1347788"/>
              <a:gd name="connsiteX34" fmla="*/ 2459832 w 2478882"/>
              <a:gd name="connsiteY34" fmla="*/ 1290638 h 1347788"/>
              <a:gd name="connsiteX35" fmla="*/ 2478882 w 2478882"/>
              <a:gd name="connsiteY35" fmla="*/ 1347788 h 1347788"/>
              <a:gd name="connsiteX36" fmla="*/ 2457450 w 2478882"/>
              <a:gd name="connsiteY36" fmla="*/ 1347788 h 1347788"/>
              <a:gd name="connsiteX37" fmla="*/ 2428875 w 2478882"/>
              <a:gd name="connsiteY37" fmla="*/ 1335882 h 1347788"/>
              <a:gd name="connsiteX38" fmla="*/ 2412207 w 2478882"/>
              <a:gd name="connsiteY38" fmla="*/ 1335882 h 1347788"/>
              <a:gd name="connsiteX39" fmla="*/ 2395538 w 2478882"/>
              <a:gd name="connsiteY39" fmla="*/ 1326357 h 1347788"/>
              <a:gd name="connsiteX40" fmla="*/ 2378869 w 2478882"/>
              <a:gd name="connsiteY40" fmla="*/ 1316832 h 1347788"/>
              <a:gd name="connsiteX41" fmla="*/ 2383632 w 2478882"/>
              <a:gd name="connsiteY41" fmla="*/ 1269207 h 1347788"/>
              <a:gd name="connsiteX42" fmla="*/ 2336007 w 2478882"/>
              <a:gd name="connsiteY42" fmla="*/ 1245394 h 1347788"/>
              <a:gd name="connsiteX43" fmla="*/ 2297907 w 2478882"/>
              <a:gd name="connsiteY43" fmla="*/ 1233488 h 1347788"/>
              <a:gd name="connsiteX44" fmla="*/ 2238375 w 2478882"/>
              <a:gd name="connsiteY44" fmla="*/ 1214438 h 1347788"/>
              <a:gd name="connsiteX45" fmla="*/ 2185988 w 2478882"/>
              <a:gd name="connsiteY45" fmla="*/ 1212057 h 1347788"/>
              <a:gd name="connsiteX46" fmla="*/ 2164557 w 2478882"/>
              <a:gd name="connsiteY46" fmla="*/ 1207294 h 1347788"/>
              <a:gd name="connsiteX47" fmla="*/ 2193132 w 2478882"/>
              <a:gd name="connsiteY47" fmla="*/ 1188244 h 1347788"/>
              <a:gd name="connsiteX48" fmla="*/ 2178844 w 2478882"/>
              <a:gd name="connsiteY48" fmla="*/ 1185863 h 1347788"/>
              <a:gd name="connsiteX49" fmla="*/ 2183607 w 2478882"/>
              <a:gd name="connsiteY49" fmla="*/ 1169194 h 1347788"/>
              <a:gd name="connsiteX50" fmla="*/ 2205038 w 2478882"/>
              <a:gd name="connsiteY50" fmla="*/ 1145382 h 1347788"/>
              <a:gd name="connsiteX51" fmla="*/ 2197894 w 2478882"/>
              <a:gd name="connsiteY51" fmla="*/ 1140619 h 1347788"/>
              <a:gd name="connsiteX52" fmla="*/ 2166938 w 2478882"/>
              <a:gd name="connsiteY52" fmla="*/ 1164432 h 1347788"/>
              <a:gd name="connsiteX53" fmla="*/ 2155032 w 2478882"/>
              <a:gd name="connsiteY53" fmla="*/ 1164432 h 1347788"/>
              <a:gd name="connsiteX54" fmla="*/ 2147888 w 2478882"/>
              <a:gd name="connsiteY54" fmla="*/ 1152525 h 1347788"/>
              <a:gd name="connsiteX55" fmla="*/ 2138363 w 2478882"/>
              <a:gd name="connsiteY55" fmla="*/ 1147763 h 1347788"/>
              <a:gd name="connsiteX56" fmla="*/ 2119313 w 2478882"/>
              <a:gd name="connsiteY56" fmla="*/ 1152525 h 1347788"/>
              <a:gd name="connsiteX57" fmla="*/ 2126457 w 2478882"/>
              <a:gd name="connsiteY57" fmla="*/ 1173957 h 1347788"/>
              <a:gd name="connsiteX58" fmla="*/ 2102644 w 2478882"/>
              <a:gd name="connsiteY58" fmla="*/ 1176338 h 1347788"/>
              <a:gd name="connsiteX59" fmla="*/ 2088357 w 2478882"/>
              <a:gd name="connsiteY59" fmla="*/ 1169194 h 1347788"/>
              <a:gd name="connsiteX60" fmla="*/ 2078832 w 2478882"/>
              <a:gd name="connsiteY60" fmla="*/ 1154907 h 1347788"/>
              <a:gd name="connsiteX61" fmla="*/ 2066925 w 2478882"/>
              <a:gd name="connsiteY61" fmla="*/ 1162050 h 1347788"/>
              <a:gd name="connsiteX62" fmla="*/ 2040732 w 2478882"/>
              <a:gd name="connsiteY62" fmla="*/ 1164432 h 1347788"/>
              <a:gd name="connsiteX63" fmla="*/ 1971675 w 2478882"/>
              <a:gd name="connsiteY63" fmla="*/ 1154907 h 1347788"/>
              <a:gd name="connsiteX64" fmla="*/ 1935957 w 2478882"/>
              <a:gd name="connsiteY64" fmla="*/ 1138238 h 1347788"/>
              <a:gd name="connsiteX65" fmla="*/ 1921669 w 2478882"/>
              <a:gd name="connsiteY65" fmla="*/ 1104900 h 1347788"/>
              <a:gd name="connsiteX66" fmla="*/ 1921669 w 2478882"/>
              <a:gd name="connsiteY66" fmla="*/ 1083469 h 1347788"/>
              <a:gd name="connsiteX67" fmla="*/ 1893094 w 2478882"/>
              <a:gd name="connsiteY67" fmla="*/ 1057275 h 1347788"/>
              <a:gd name="connsiteX68" fmla="*/ 1869282 w 2478882"/>
              <a:gd name="connsiteY68" fmla="*/ 1042988 h 1347788"/>
              <a:gd name="connsiteX69" fmla="*/ 1850232 w 2478882"/>
              <a:gd name="connsiteY69" fmla="*/ 1028700 h 1347788"/>
              <a:gd name="connsiteX70" fmla="*/ 1843088 w 2478882"/>
              <a:gd name="connsiteY70" fmla="*/ 1016794 h 1347788"/>
              <a:gd name="connsiteX71" fmla="*/ 1804988 w 2478882"/>
              <a:gd name="connsiteY71" fmla="*/ 1012032 h 1347788"/>
              <a:gd name="connsiteX72" fmla="*/ 1769269 w 2478882"/>
              <a:gd name="connsiteY72" fmla="*/ 1007269 h 1347788"/>
              <a:gd name="connsiteX73" fmla="*/ 1750219 w 2478882"/>
              <a:gd name="connsiteY73" fmla="*/ 981075 h 1347788"/>
              <a:gd name="connsiteX74" fmla="*/ 1709738 w 2478882"/>
              <a:gd name="connsiteY74" fmla="*/ 962025 h 1347788"/>
              <a:gd name="connsiteX75" fmla="*/ 1678782 w 2478882"/>
              <a:gd name="connsiteY75" fmla="*/ 947738 h 1347788"/>
              <a:gd name="connsiteX76" fmla="*/ 1659732 w 2478882"/>
              <a:gd name="connsiteY76" fmla="*/ 945357 h 1347788"/>
              <a:gd name="connsiteX77" fmla="*/ 1659732 w 2478882"/>
              <a:gd name="connsiteY77" fmla="*/ 921544 h 1347788"/>
              <a:gd name="connsiteX78" fmla="*/ 1640682 w 2478882"/>
              <a:gd name="connsiteY78" fmla="*/ 928688 h 1347788"/>
              <a:gd name="connsiteX79" fmla="*/ 1640682 w 2478882"/>
              <a:gd name="connsiteY79" fmla="*/ 928688 h 1347788"/>
              <a:gd name="connsiteX80" fmla="*/ 1619250 w 2478882"/>
              <a:gd name="connsiteY80" fmla="*/ 892969 h 1347788"/>
              <a:gd name="connsiteX81" fmla="*/ 1595438 w 2478882"/>
              <a:gd name="connsiteY81" fmla="*/ 871538 h 1347788"/>
              <a:gd name="connsiteX82" fmla="*/ 1581150 w 2478882"/>
              <a:gd name="connsiteY82" fmla="*/ 864394 h 1347788"/>
              <a:gd name="connsiteX83" fmla="*/ 1581150 w 2478882"/>
              <a:gd name="connsiteY83" fmla="*/ 845344 h 1347788"/>
              <a:gd name="connsiteX84" fmla="*/ 1602582 w 2478882"/>
              <a:gd name="connsiteY84" fmla="*/ 835819 h 1347788"/>
              <a:gd name="connsiteX85" fmla="*/ 1633538 w 2478882"/>
              <a:gd name="connsiteY85" fmla="*/ 842963 h 1347788"/>
              <a:gd name="connsiteX86" fmla="*/ 1657350 w 2478882"/>
              <a:gd name="connsiteY86" fmla="*/ 828675 h 1347788"/>
              <a:gd name="connsiteX87" fmla="*/ 1669257 w 2478882"/>
              <a:gd name="connsiteY87" fmla="*/ 816769 h 1347788"/>
              <a:gd name="connsiteX88" fmla="*/ 1688307 w 2478882"/>
              <a:gd name="connsiteY88" fmla="*/ 804863 h 1347788"/>
              <a:gd name="connsiteX89" fmla="*/ 1650207 w 2478882"/>
              <a:gd name="connsiteY89" fmla="*/ 771525 h 1347788"/>
              <a:gd name="connsiteX90" fmla="*/ 1624013 w 2478882"/>
              <a:gd name="connsiteY90" fmla="*/ 778669 h 1347788"/>
              <a:gd name="connsiteX91" fmla="*/ 1626393 w 2478882"/>
              <a:gd name="connsiteY91" fmla="*/ 795338 h 1347788"/>
              <a:gd name="connsiteX92" fmla="*/ 1607344 w 2478882"/>
              <a:gd name="connsiteY92" fmla="*/ 802481 h 1347788"/>
              <a:gd name="connsiteX93" fmla="*/ 1581151 w 2478882"/>
              <a:gd name="connsiteY93" fmla="*/ 809625 h 1347788"/>
              <a:gd name="connsiteX94" fmla="*/ 1559719 w 2478882"/>
              <a:gd name="connsiteY94" fmla="*/ 819150 h 1347788"/>
              <a:gd name="connsiteX95" fmla="*/ 1552575 w 2478882"/>
              <a:gd name="connsiteY95" fmla="*/ 835819 h 1347788"/>
              <a:gd name="connsiteX96" fmla="*/ 1531144 w 2478882"/>
              <a:gd name="connsiteY96" fmla="*/ 835819 h 1347788"/>
              <a:gd name="connsiteX97" fmla="*/ 1516857 w 2478882"/>
              <a:gd name="connsiteY97" fmla="*/ 845344 h 1347788"/>
              <a:gd name="connsiteX98" fmla="*/ 1485900 w 2478882"/>
              <a:gd name="connsiteY98" fmla="*/ 840582 h 1347788"/>
              <a:gd name="connsiteX99" fmla="*/ 1438275 w 2478882"/>
              <a:gd name="connsiteY99" fmla="*/ 835819 h 1347788"/>
              <a:gd name="connsiteX100" fmla="*/ 1416844 w 2478882"/>
              <a:gd name="connsiteY100" fmla="*/ 821532 h 1347788"/>
              <a:gd name="connsiteX101" fmla="*/ 1385888 w 2478882"/>
              <a:gd name="connsiteY101" fmla="*/ 823913 h 1347788"/>
              <a:gd name="connsiteX102" fmla="*/ 1359694 w 2478882"/>
              <a:gd name="connsiteY102" fmla="*/ 833438 h 1347788"/>
              <a:gd name="connsiteX103" fmla="*/ 1343025 w 2478882"/>
              <a:gd name="connsiteY103" fmla="*/ 828675 h 1347788"/>
              <a:gd name="connsiteX104" fmla="*/ 1323975 w 2478882"/>
              <a:gd name="connsiteY104" fmla="*/ 800100 h 1347788"/>
              <a:gd name="connsiteX105" fmla="*/ 1323975 w 2478882"/>
              <a:gd name="connsiteY105" fmla="*/ 788194 h 1347788"/>
              <a:gd name="connsiteX106" fmla="*/ 1314450 w 2478882"/>
              <a:gd name="connsiteY106" fmla="*/ 812007 h 1347788"/>
              <a:gd name="connsiteX107" fmla="*/ 1319213 w 2478882"/>
              <a:gd name="connsiteY107" fmla="*/ 845344 h 1347788"/>
              <a:gd name="connsiteX108" fmla="*/ 1312069 w 2478882"/>
              <a:gd name="connsiteY108" fmla="*/ 864394 h 1347788"/>
              <a:gd name="connsiteX109" fmla="*/ 1283494 w 2478882"/>
              <a:gd name="connsiteY109" fmla="*/ 864394 h 1347788"/>
              <a:gd name="connsiteX110" fmla="*/ 1264444 w 2478882"/>
              <a:gd name="connsiteY110" fmla="*/ 850107 h 1347788"/>
              <a:gd name="connsiteX111" fmla="*/ 1243013 w 2478882"/>
              <a:gd name="connsiteY111" fmla="*/ 850107 h 1347788"/>
              <a:gd name="connsiteX112" fmla="*/ 1219200 w 2478882"/>
              <a:gd name="connsiteY112" fmla="*/ 840582 h 1347788"/>
              <a:gd name="connsiteX113" fmla="*/ 1212057 w 2478882"/>
              <a:gd name="connsiteY113" fmla="*/ 833438 h 1347788"/>
              <a:gd name="connsiteX114" fmla="*/ 1212057 w 2478882"/>
              <a:gd name="connsiteY114" fmla="*/ 809625 h 1347788"/>
              <a:gd name="connsiteX115" fmla="*/ 1214438 w 2478882"/>
              <a:gd name="connsiteY115" fmla="*/ 785813 h 1347788"/>
              <a:gd name="connsiteX116" fmla="*/ 1219200 w 2478882"/>
              <a:gd name="connsiteY116" fmla="*/ 762000 h 1347788"/>
              <a:gd name="connsiteX117" fmla="*/ 1235869 w 2478882"/>
              <a:gd name="connsiteY117" fmla="*/ 747713 h 1347788"/>
              <a:gd name="connsiteX118" fmla="*/ 1243013 w 2478882"/>
              <a:gd name="connsiteY118" fmla="*/ 740569 h 1347788"/>
              <a:gd name="connsiteX119" fmla="*/ 1233488 w 2478882"/>
              <a:gd name="connsiteY119" fmla="*/ 716757 h 1347788"/>
              <a:gd name="connsiteX120" fmla="*/ 1200150 w 2478882"/>
              <a:gd name="connsiteY120" fmla="*/ 688182 h 1347788"/>
              <a:gd name="connsiteX121" fmla="*/ 1176338 w 2478882"/>
              <a:gd name="connsiteY121" fmla="*/ 671513 h 1347788"/>
              <a:gd name="connsiteX122" fmla="*/ 1162050 w 2478882"/>
              <a:gd name="connsiteY122" fmla="*/ 652463 h 1347788"/>
              <a:gd name="connsiteX123" fmla="*/ 1162050 w 2478882"/>
              <a:gd name="connsiteY123" fmla="*/ 652463 h 1347788"/>
              <a:gd name="connsiteX124" fmla="*/ 1166813 w 2478882"/>
              <a:gd name="connsiteY124" fmla="*/ 690563 h 1347788"/>
              <a:gd name="connsiteX125" fmla="*/ 1169194 w 2478882"/>
              <a:gd name="connsiteY125" fmla="*/ 719138 h 1347788"/>
              <a:gd name="connsiteX126" fmla="*/ 1195388 w 2478882"/>
              <a:gd name="connsiteY126" fmla="*/ 731044 h 1347788"/>
              <a:gd name="connsiteX127" fmla="*/ 1204913 w 2478882"/>
              <a:gd name="connsiteY127" fmla="*/ 745332 h 1347788"/>
              <a:gd name="connsiteX128" fmla="*/ 1195388 w 2478882"/>
              <a:gd name="connsiteY128" fmla="*/ 771525 h 1347788"/>
              <a:gd name="connsiteX129" fmla="*/ 1197769 w 2478882"/>
              <a:gd name="connsiteY129" fmla="*/ 797719 h 1347788"/>
              <a:gd name="connsiteX130" fmla="*/ 1190625 w 2478882"/>
              <a:gd name="connsiteY130" fmla="*/ 819150 h 1347788"/>
              <a:gd name="connsiteX131" fmla="*/ 1195388 w 2478882"/>
              <a:gd name="connsiteY131" fmla="*/ 838200 h 1347788"/>
              <a:gd name="connsiteX132" fmla="*/ 1195388 w 2478882"/>
              <a:gd name="connsiteY132" fmla="*/ 838200 h 1347788"/>
              <a:gd name="connsiteX133" fmla="*/ 1166813 w 2478882"/>
              <a:gd name="connsiteY133" fmla="*/ 838200 h 1347788"/>
              <a:gd name="connsiteX134" fmla="*/ 1150144 w 2478882"/>
              <a:gd name="connsiteY134" fmla="*/ 838200 h 1347788"/>
              <a:gd name="connsiteX135" fmla="*/ 1131094 w 2478882"/>
              <a:gd name="connsiteY135" fmla="*/ 847725 h 1347788"/>
              <a:gd name="connsiteX136" fmla="*/ 1114425 w 2478882"/>
              <a:gd name="connsiteY136" fmla="*/ 838200 h 1347788"/>
              <a:gd name="connsiteX137" fmla="*/ 1088232 w 2478882"/>
              <a:gd name="connsiteY137" fmla="*/ 847725 h 1347788"/>
              <a:gd name="connsiteX138" fmla="*/ 1066800 w 2478882"/>
              <a:gd name="connsiteY138" fmla="*/ 854869 h 1347788"/>
              <a:gd name="connsiteX139" fmla="*/ 1059657 w 2478882"/>
              <a:gd name="connsiteY139" fmla="*/ 842963 h 1347788"/>
              <a:gd name="connsiteX140" fmla="*/ 1031082 w 2478882"/>
              <a:gd name="connsiteY140" fmla="*/ 852488 h 1347788"/>
              <a:gd name="connsiteX141" fmla="*/ 992982 w 2478882"/>
              <a:gd name="connsiteY141" fmla="*/ 823913 h 1347788"/>
              <a:gd name="connsiteX142" fmla="*/ 964407 w 2478882"/>
              <a:gd name="connsiteY142" fmla="*/ 826294 h 1347788"/>
              <a:gd name="connsiteX143" fmla="*/ 942975 w 2478882"/>
              <a:gd name="connsiteY143" fmla="*/ 835819 h 1347788"/>
              <a:gd name="connsiteX144" fmla="*/ 921544 w 2478882"/>
              <a:gd name="connsiteY144" fmla="*/ 852488 h 1347788"/>
              <a:gd name="connsiteX145" fmla="*/ 909638 w 2478882"/>
              <a:gd name="connsiteY145" fmla="*/ 833438 h 1347788"/>
              <a:gd name="connsiteX146" fmla="*/ 919163 w 2478882"/>
              <a:gd name="connsiteY146" fmla="*/ 807244 h 1347788"/>
              <a:gd name="connsiteX147" fmla="*/ 921544 w 2478882"/>
              <a:gd name="connsiteY147" fmla="*/ 797719 h 1347788"/>
              <a:gd name="connsiteX148" fmla="*/ 914400 w 2478882"/>
              <a:gd name="connsiteY148" fmla="*/ 778669 h 1347788"/>
              <a:gd name="connsiteX149" fmla="*/ 907257 w 2478882"/>
              <a:gd name="connsiteY149" fmla="*/ 771525 h 1347788"/>
              <a:gd name="connsiteX150" fmla="*/ 897732 w 2478882"/>
              <a:gd name="connsiteY150" fmla="*/ 800100 h 1347788"/>
              <a:gd name="connsiteX151" fmla="*/ 897732 w 2478882"/>
              <a:gd name="connsiteY151" fmla="*/ 823913 h 1347788"/>
              <a:gd name="connsiteX152" fmla="*/ 869157 w 2478882"/>
              <a:gd name="connsiteY152" fmla="*/ 828675 h 1347788"/>
              <a:gd name="connsiteX153" fmla="*/ 850107 w 2478882"/>
              <a:gd name="connsiteY153" fmla="*/ 833438 h 1347788"/>
              <a:gd name="connsiteX154" fmla="*/ 828675 w 2478882"/>
              <a:gd name="connsiteY154" fmla="*/ 804863 h 1347788"/>
              <a:gd name="connsiteX155" fmla="*/ 814388 w 2478882"/>
              <a:gd name="connsiteY155" fmla="*/ 783432 h 1347788"/>
              <a:gd name="connsiteX156" fmla="*/ 807244 w 2478882"/>
              <a:gd name="connsiteY156" fmla="*/ 759619 h 1347788"/>
              <a:gd name="connsiteX157" fmla="*/ 804863 w 2478882"/>
              <a:gd name="connsiteY157" fmla="*/ 733425 h 1347788"/>
              <a:gd name="connsiteX158" fmla="*/ 783432 w 2478882"/>
              <a:gd name="connsiteY158" fmla="*/ 692944 h 1347788"/>
              <a:gd name="connsiteX159" fmla="*/ 783432 w 2478882"/>
              <a:gd name="connsiteY159" fmla="*/ 719138 h 1347788"/>
              <a:gd name="connsiteX160" fmla="*/ 785813 w 2478882"/>
              <a:gd name="connsiteY160" fmla="*/ 757238 h 1347788"/>
              <a:gd name="connsiteX161" fmla="*/ 800100 w 2478882"/>
              <a:gd name="connsiteY161" fmla="*/ 792957 h 1347788"/>
              <a:gd name="connsiteX162" fmla="*/ 823913 w 2478882"/>
              <a:gd name="connsiteY162" fmla="*/ 833438 h 1347788"/>
              <a:gd name="connsiteX163" fmla="*/ 845344 w 2478882"/>
              <a:gd name="connsiteY163" fmla="*/ 854869 h 1347788"/>
              <a:gd name="connsiteX164" fmla="*/ 838200 w 2478882"/>
              <a:gd name="connsiteY164" fmla="*/ 873919 h 1347788"/>
              <a:gd name="connsiteX165" fmla="*/ 823913 w 2478882"/>
              <a:gd name="connsiteY165" fmla="*/ 902494 h 1347788"/>
              <a:gd name="connsiteX166" fmla="*/ 823913 w 2478882"/>
              <a:gd name="connsiteY166" fmla="*/ 902494 h 1347788"/>
              <a:gd name="connsiteX167" fmla="*/ 800100 w 2478882"/>
              <a:gd name="connsiteY167" fmla="*/ 902494 h 1347788"/>
              <a:gd name="connsiteX168" fmla="*/ 809625 w 2478882"/>
              <a:gd name="connsiteY168" fmla="*/ 869157 h 1347788"/>
              <a:gd name="connsiteX169" fmla="*/ 795338 w 2478882"/>
              <a:gd name="connsiteY169" fmla="*/ 885825 h 1347788"/>
              <a:gd name="connsiteX170" fmla="*/ 788194 w 2478882"/>
              <a:gd name="connsiteY170" fmla="*/ 862013 h 1347788"/>
              <a:gd name="connsiteX171" fmla="*/ 769144 w 2478882"/>
              <a:gd name="connsiteY171" fmla="*/ 864394 h 1347788"/>
              <a:gd name="connsiteX172" fmla="*/ 750094 w 2478882"/>
              <a:gd name="connsiteY172" fmla="*/ 862013 h 1347788"/>
              <a:gd name="connsiteX173" fmla="*/ 742950 w 2478882"/>
              <a:gd name="connsiteY173" fmla="*/ 852488 h 1347788"/>
              <a:gd name="connsiteX174" fmla="*/ 742950 w 2478882"/>
              <a:gd name="connsiteY174" fmla="*/ 852488 h 1347788"/>
              <a:gd name="connsiteX175" fmla="*/ 728663 w 2478882"/>
              <a:gd name="connsiteY175" fmla="*/ 850107 h 1347788"/>
              <a:gd name="connsiteX176" fmla="*/ 711994 w 2478882"/>
              <a:gd name="connsiteY176" fmla="*/ 850107 h 1347788"/>
              <a:gd name="connsiteX177" fmla="*/ 700088 w 2478882"/>
              <a:gd name="connsiteY177" fmla="*/ 866775 h 1347788"/>
              <a:gd name="connsiteX178" fmla="*/ 681038 w 2478882"/>
              <a:gd name="connsiteY178" fmla="*/ 866775 h 1347788"/>
              <a:gd name="connsiteX179" fmla="*/ 669132 w 2478882"/>
              <a:gd name="connsiteY179" fmla="*/ 852488 h 1347788"/>
              <a:gd name="connsiteX180" fmla="*/ 666750 w 2478882"/>
              <a:gd name="connsiteY180" fmla="*/ 852488 h 1347788"/>
              <a:gd name="connsiteX181" fmla="*/ 652463 w 2478882"/>
              <a:gd name="connsiteY181" fmla="*/ 866775 h 1347788"/>
              <a:gd name="connsiteX182" fmla="*/ 652463 w 2478882"/>
              <a:gd name="connsiteY182" fmla="*/ 881063 h 1347788"/>
              <a:gd name="connsiteX183" fmla="*/ 661988 w 2478882"/>
              <a:gd name="connsiteY183" fmla="*/ 890588 h 1347788"/>
              <a:gd name="connsiteX184" fmla="*/ 704850 w 2478882"/>
              <a:gd name="connsiteY184" fmla="*/ 890588 h 1347788"/>
              <a:gd name="connsiteX185" fmla="*/ 738188 w 2478882"/>
              <a:gd name="connsiteY185" fmla="*/ 890588 h 1347788"/>
              <a:gd name="connsiteX186" fmla="*/ 776288 w 2478882"/>
              <a:gd name="connsiteY186" fmla="*/ 888207 h 1347788"/>
              <a:gd name="connsiteX187" fmla="*/ 783432 w 2478882"/>
              <a:gd name="connsiteY187" fmla="*/ 900113 h 1347788"/>
              <a:gd name="connsiteX188" fmla="*/ 783432 w 2478882"/>
              <a:gd name="connsiteY188" fmla="*/ 900113 h 1347788"/>
              <a:gd name="connsiteX189" fmla="*/ 754857 w 2478882"/>
              <a:gd name="connsiteY189" fmla="*/ 914400 h 1347788"/>
              <a:gd name="connsiteX190" fmla="*/ 735807 w 2478882"/>
              <a:gd name="connsiteY190" fmla="*/ 931069 h 1347788"/>
              <a:gd name="connsiteX191" fmla="*/ 735807 w 2478882"/>
              <a:gd name="connsiteY191" fmla="*/ 931069 h 1347788"/>
              <a:gd name="connsiteX192" fmla="*/ 707232 w 2478882"/>
              <a:gd name="connsiteY192" fmla="*/ 919163 h 1347788"/>
              <a:gd name="connsiteX193" fmla="*/ 690563 w 2478882"/>
              <a:gd name="connsiteY193" fmla="*/ 909638 h 1347788"/>
              <a:gd name="connsiteX194" fmla="*/ 652463 w 2478882"/>
              <a:gd name="connsiteY194" fmla="*/ 909638 h 1347788"/>
              <a:gd name="connsiteX195" fmla="*/ 619125 w 2478882"/>
              <a:gd name="connsiteY195" fmla="*/ 914400 h 1347788"/>
              <a:gd name="connsiteX196" fmla="*/ 600075 w 2478882"/>
              <a:gd name="connsiteY196" fmla="*/ 897732 h 1347788"/>
              <a:gd name="connsiteX197" fmla="*/ 590550 w 2478882"/>
              <a:gd name="connsiteY197" fmla="*/ 859632 h 1347788"/>
              <a:gd name="connsiteX198" fmla="*/ 581025 w 2478882"/>
              <a:gd name="connsiteY198" fmla="*/ 845344 h 1347788"/>
              <a:gd name="connsiteX199" fmla="*/ 573882 w 2478882"/>
              <a:gd name="connsiteY199" fmla="*/ 828675 h 1347788"/>
              <a:gd name="connsiteX200" fmla="*/ 559594 w 2478882"/>
              <a:gd name="connsiteY200" fmla="*/ 835819 h 1347788"/>
              <a:gd name="connsiteX201" fmla="*/ 559594 w 2478882"/>
              <a:gd name="connsiteY201" fmla="*/ 859632 h 1347788"/>
              <a:gd name="connsiteX202" fmla="*/ 545307 w 2478882"/>
              <a:gd name="connsiteY202" fmla="*/ 845344 h 1347788"/>
              <a:gd name="connsiteX203" fmla="*/ 523875 w 2478882"/>
              <a:gd name="connsiteY203" fmla="*/ 838200 h 1347788"/>
              <a:gd name="connsiteX204" fmla="*/ 500063 w 2478882"/>
              <a:gd name="connsiteY204" fmla="*/ 840582 h 1347788"/>
              <a:gd name="connsiteX205" fmla="*/ 492919 w 2478882"/>
              <a:gd name="connsiteY205" fmla="*/ 862013 h 1347788"/>
              <a:gd name="connsiteX206" fmla="*/ 481013 w 2478882"/>
              <a:gd name="connsiteY206" fmla="*/ 866775 h 1347788"/>
              <a:gd name="connsiteX207" fmla="*/ 461963 w 2478882"/>
              <a:gd name="connsiteY207" fmla="*/ 866775 h 1347788"/>
              <a:gd name="connsiteX208" fmla="*/ 433388 w 2478882"/>
              <a:gd name="connsiteY208" fmla="*/ 876300 h 1347788"/>
              <a:gd name="connsiteX209" fmla="*/ 419100 w 2478882"/>
              <a:gd name="connsiteY209" fmla="*/ 900113 h 1347788"/>
              <a:gd name="connsiteX210" fmla="*/ 426244 w 2478882"/>
              <a:gd name="connsiteY210" fmla="*/ 907257 h 1347788"/>
              <a:gd name="connsiteX211" fmla="*/ 466725 w 2478882"/>
              <a:gd name="connsiteY211" fmla="*/ 885825 h 1347788"/>
              <a:gd name="connsiteX212" fmla="*/ 488157 w 2478882"/>
              <a:gd name="connsiteY212" fmla="*/ 890588 h 1347788"/>
              <a:gd name="connsiteX213" fmla="*/ 519113 w 2478882"/>
              <a:gd name="connsiteY213" fmla="*/ 878682 h 1347788"/>
              <a:gd name="connsiteX214" fmla="*/ 552450 w 2478882"/>
              <a:gd name="connsiteY214" fmla="*/ 904875 h 1347788"/>
              <a:gd name="connsiteX215" fmla="*/ 561975 w 2478882"/>
              <a:gd name="connsiteY215" fmla="*/ 931069 h 1347788"/>
              <a:gd name="connsiteX216" fmla="*/ 590550 w 2478882"/>
              <a:gd name="connsiteY216" fmla="*/ 923925 h 1347788"/>
              <a:gd name="connsiteX217" fmla="*/ 607219 w 2478882"/>
              <a:gd name="connsiteY217" fmla="*/ 945357 h 1347788"/>
              <a:gd name="connsiteX218" fmla="*/ 645319 w 2478882"/>
              <a:gd name="connsiteY218" fmla="*/ 950119 h 1347788"/>
              <a:gd name="connsiteX219" fmla="*/ 704850 w 2478882"/>
              <a:gd name="connsiteY219" fmla="*/ 959644 h 1347788"/>
              <a:gd name="connsiteX220" fmla="*/ 745332 w 2478882"/>
              <a:gd name="connsiteY220" fmla="*/ 966788 h 1347788"/>
              <a:gd name="connsiteX221" fmla="*/ 745332 w 2478882"/>
              <a:gd name="connsiteY221" fmla="*/ 966788 h 1347788"/>
              <a:gd name="connsiteX222" fmla="*/ 764382 w 2478882"/>
              <a:gd name="connsiteY222" fmla="*/ 935832 h 1347788"/>
              <a:gd name="connsiteX223" fmla="*/ 790575 w 2478882"/>
              <a:gd name="connsiteY223" fmla="*/ 935832 h 1347788"/>
              <a:gd name="connsiteX224" fmla="*/ 828675 w 2478882"/>
              <a:gd name="connsiteY224" fmla="*/ 935832 h 1347788"/>
              <a:gd name="connsiteX225" fmla="*/ 821532 w 2478882"/>
              <a:gd name="connsiteY225" fmla="*/ 950119 h 1347788"/>
              <a:gd name="connsiteX226" fmla="*/ 812007 w 2478882"/>
              <a:gd name="connsiteY226" fmla="*/ 964407 h 1347788"/>
              <a:gd name="connsiteX227" fmla="*/ 823913 w 2478882"/>
              <a:gd name="connsiteY227" fmla="*/ 973932 h 1347788"/>
              <a:gd name="connsiteX228" fmla="*/ 800100 w 2478882"/>
              <a:gd name="connsiteY228" fmla="*/ 992982 h 1347788"/>
              <a:gd name="connsiteX229" fmla="*/ 797719 w 2478882"/>
              <a:gd name="connsiteY229" fmla="*/ 1014413 h 1347788"/>
              <a:gd name="connsiteX230" fmla="*/ 790575 w 2478882"/>
              <a:gd name="connsiteY230" fmla="*/ 1026319 h 1347788"/>
              <a:gd name="connsiteX231" fmla="*/ 764382 w 2478882"/>
              <a:gd name="connsiteY231" fmla="*/ 1031082 h 1347788"/>
              <a:gd name="connsiteX232" fmla="*/ 771525 w 2478882"/>
              <a:gd name="connsiteY232" fmla="*/ 1054894 h 1347788"/>
              <a:gd name="connsiteX233" fmla="*/ 740569 w 2478882"/>
              <a:gd name="connsiteY233" fmla="*/ 1059657 h 1347788"/>
              <a:gd name="connsiteX234" fmla="*/ 726282 w 2478882"/>
              <a:gd name="connsiteY234" fmla="*/ 1042988 h 1347788"/>
              <a:gd name="connsiteX235" fmla="*/ 695325 w 2478882"/>
              <a:gd name="connsiteY235" fmla="*/ 1045369 h 1347788"/>
              <a:gd name="connsiteX236" fmla="*/ 669132 w 2478882"/>
              <a:gd name="connsiteY236" fmla="*/ 1052513 h 1347788"/>
              <a:gd name="connsiteX237" fmla="*/ 642938 w 2478882"/>
              <a:gd name="connsiteY237" fmla="*/ 1050132 h 1347788"/>
              <a:gd name="connsiteX238" fmla="*/ 621507 w 2478882"/>
              <a:gd name="connsiteY238" fmla="*/ 1047750 h 1347788"/>
              <a:gd name="connsiteX239" fmla="*/ 621507 w 2478882"/>
              <a:gd name="connsiteY239" fmla="*/ 1033463 h 1347788"/>
              <a:gd name="connsiteX240" fmla="*/ 600075 w 2478882"/>
              <a:gd name="connsiteY240" fmla="*/ 1035844 h 1347788"/>
              <a:gd name="connsiteX241" fmla="*/ 578644 w 2478882"/>
              <a:gd name="connsiteY241" fmla="*/ 1040607 h 1347788"/>
              <a:gd name="connsiteX242" fmla="*/ 571500 w 2478882"/>
              <a:gd name="connsiteY242" fmla="*/ 1031082 h 1347788"/>
              <a:gd name="connsiteX243" fmla="*/ 571500 w 2478882"/>
              <a:gd name="connsiteY243" fmla="*/ 1019175 h 1347788"/>
              <a:gd name="connsiteX244" fmla="*/ 571500 w 2478882"/>
              <a:gd name="connsiteY244" fmla="*/ 1019175 h 1347788"/>
              <a:gd name="connsiteX245" fmla="*/ 626269 w 2478882"/>
              <a:gd name="connsiteY245" fmla="*/ 1004888 h 1347788"/>
              <a:gd name="connsiteX246" fmla="*/ 647700 w 2478882"/>
              <a:gd name="connsiteY246" fmla="*/ 988219 h 1347788"/>
              <a:gd name="connsiteX247" fmla="*/ 647700 w 2478882"/>
              <a:gd name="connsiteY247" fmla="*/ 988219 h 1347788"/>
              <a:gd name="connsiteX248" fmla="*/ 647700 w 2478882"/>
              <a:gd name="connsiteY248" fmla="*/ 988219 h 1347788"/>
              <a:gd name="connsiteX249" fmla="*/ 597694 w 2478882"/>
              <a:gd name="connsiteY249" fmla="*/ 988219 h 1347788"/>
              <a:gd name="connsiteX250" fmla="*/ 581025 w 2478882"/>
              <a:gd name="connsiteY250" fmla="*/ 990600 h 1347788"/>
              <a:gd name="connsiteX251" fmla="*/ 578644 w 2478882"/>
              <a:gd name="connsiteY251" fmla="*/ 969169 h 1347788"/>
              <a:gd name="connsiteX252" fmla="*/ 550069 w 2478882"/>
              <a:gd name="connsiteY252" fmla="*/ 966788 h 1347788"/>
              <a:gd name="connsiteX253" fmla="*/ 559594 w 2478882"/>
              <a:gd name="connsiteY253" fmla="*/ 988219 h 1347788"/>
              <a:gd name="connsiteX254" fmla="*/ 545307 w 2478882"/>
              <a:gd name="connsiteY254" fmla="*/ 992982 h 1347788"/>
              <a:gd name="connsiteX255" fmla="*/ 511969 w 2478882"/>
              <a:gd name="connsiteY255" fmla="*/ 988219 h 1347788"/>
              <a:gd name="connsiteX256" fmla="*/ 492919 w 2478882"/>
              <a:gd name="connsiteY256" fmla="*/ 990600 h 1347788"/>
              <a:gd name="connsiteX257" fmla="*/ 507207 w 2478882"/>
              <a:gd name="connsiteY257" fmla="*/ 1007269 h 1347788"/>
              <a:gd name="connsiteX258" fmla="*/ 516732 w 2478882"/>
              <a:gd name="connsiteY258" fmla="*/ 1019175 h 1347788"/>
              <a:gd name="connsiteX259" fmla="*/ 507207 w 2478882"/>
              <a:gd name="connsiteY259" fmla="*/ 1028700 h 1347788"/>
              <a:gd name="connsiteX260" fmla="*/ 507207 w 2478882"/>
              <a:gd name="connsiteY260" fmla="*/ 1028700 h 1347788"/>
              <a:gd name="connsiteX261" fmla="*/ 497682 w 2478882"/>
              <a:gd name="connsiteY261" fmla="*/ 1054894 h 1347788"/>
              <a:gd name="connsiteX262" fmla="*/ 469107 w 2478882"/>
              <a:gd name="connsiteY262" fmla="*/ 1076325 h 1347788"/>
              <a:gd name="connsiteX263" fmla="*/ 454819 w 2478882"/>
              <a:gd name="connsiteY263" fmla="*/ 1071563 h 1347788"/>
              <a:gd name="connsiteX264" fmla="*/ 438150 w 2478882"/>
              <a:gd name="connsiteY264" fmla="*/ 1085850 h 1347788"/>
              <a:gd name="connsiteX265" fmla="*/ 431007 w 2478882"/>
              <a:gd name="connsiteY265" fmla="*/ 1083469 h 1347788"/>
              <a:gd name="connsiteX266" fmla="*/ 433388 w 2478882"/>
              <a:gd name="connsiteY266" fmla="*/ 1059657 h 1347788"/>
              <a:gd name="connsiteX267" fmla="*/ 435769 w 2478882"/>
              <a:gd name="connsiteY267" fmla="*/ 1035844 h 1347788"/>
              <a:gd name="connsiteX268" fmla="*/ 426244 w 2478882"/>
              <a:gd name="connsiteY268" fmla="*/ 1031082 h 1347788"/>
              <a:gd name="connsiteX269" fmla="*/ 423863 w 2478882"/>
              <a:gd name="connsiteY269" fmla="*/ 1047750 h 1347788"/>
              <a:gd name="connsiteX270" fmla="*/ 416719 w 2478882"/>
              <a:gd name="connsiteY270" fmla="*/ 1062038 h 1347788"/>
              <a:gd name="connsiteX271" fmla="*/ 392907 w 2478882"/>
              <a:gd name="connsiteY271" fmla="*/ 1052513 h 1347788"/>
              <a:gd name="connsiteX272" fmla="*/ 383382 w 2478882"/>
              <a:gd name="connsiteY272" fmla="*/ 1050132 h 1347788"/>
              <a:gd name="connsiteX273" fmla="*/ 383382 w 2478882"/>
              <a:gd name="connsiteY273" fmla="*/ 1069182 h 1347788"/>
              <a:gd name="connsiteX274" fmla="*/ 404813 w 2478882"/>
              <a:gd name="connsiteY274" fmla="*/ 1088232 h 1347788"/>
              <a:gd name="connsiteX275" fmla="*/ 376238 w 2478882"/>
              <a:gd name="connsiteY275" fmla="*/ 1090613 h 1347788"/>
              <a:gd name="connsiteX276" fmla="*/ 371475 w 2478882"/>
              <a:gd name="connsiteY276" fmla="*/ 1100138 h 1347788"/>
              <a:gd name="connsiteX277" fmla="*/ 342900 w 2478882"/>
              <a:gd name="connsiteY277" fmla="*/ 1090613 h 1347788"/>
              <a:gd name="connsiteX278" fmla="*/ 342900 w 2478882"/>
              <a:gd name="connsiteY278" fmla="*/ 1109663 h 1347788"/>
              <a:gd name="connsiteX279" fmla="*/ 333375 w 2478882"/>
              <a:gd name="connsiteY279" fmla="*/ 1121569 h 1347788"/>
              <a:gd name="connsiteX280" fmla="*/ 323850 w 2478882"/>
              <a:gd name="connsiteY280" fmla="*/ 1121569 h 1347788"/>
              <a:gd name="connsiteX281" fmla="*/ 316707 w 2478882"/>
              <a:gd name="connsiteY281" fmla="*/ 1088232 h 1347788"/>
              <a:gd name="connsiteX282" fmla="*/ 290513 w 2478882"/>
              <a:gd name="connsiteY282" fmla="*/ 1073944 h 1347788"/>
              <a:gd name="connsiteX283" fmla="*/ 271463 w 2478882"/>
              <a:gd name="connsiteY283" fmla="*/ 1062038 h 1347788"/>
              <a:gd name="connsiteX284" fmla="*/ 278607 w 2478882"/>
              <a:gd name="connsiteY284" fmla="*/ 1012032 h 1347788"/>
              <a:gd name="connsiteX285" fmla="*/ 285750 w 2478882"/>
              <a:gd name="connsiteY285" fmla="*/ 978694 h 1347788"/>
              <a:gd name="connsiteX286" fmla="*/ 328613 w 2478882"/>
              <a:gd name="connsiteY286" fmla="*/ 954882 h 1347788"/>
              <a:gd name="connsiteX287" fmla="*/ 338138 w 2478882"/>
              <a:gd name="connsiteY287" fmla="*/ 938213 h 1347788"/>
              <a:gd name="connsiteX288" fmla="*/ 350044 w 2478882"/>
              <a:gd name="connsiteY288" fmla="*/ 912019 h 1347788"/>
              <a:gd name="connsiteX289" fmla="*/ 350044 w 2478882"/>
              <a:gd name="connsiteY289" fmla="*/ 912019 h 1347788"/>
              <a:gd name="connsiteX290" fmla="*/ 321469 w 2478882"/>
              <a:gd name="connsiteY290" fmla="*/ 919163 h 1347788"/>
              <a:gd name="connsiteX291" fmla="*/ 314325 w 2478882"/>
              <a:gd name="connsiteY291" fmla="*/ 895350 h 1347788"/>
              <a:gd name="connsiteX292" fmla="*/ 311944 w 2478882"/>
              <a:gd name="connsiteY292" fmla="*/ 916782 h 1347788"/>
              <a:gd name="connsiteX293" fmla="*/ 300038 w 2478882"/>
              <a:gd name="connsiteY293" fmla="*/ 950119 h 1347788"/>
              <a:gd name="connsiteX294" fmla="*/ 288132 w 2478882"/>
              <a:gd name="connsiteY294" fmla="*/ 942975 h 1347788"/>
              <a:gd name="connsiteX295" fmla="*/ 288132 w 2478882"/>
              <a:gd name="connsiteY295" fmla="*/ 919163 h 1347788"/>
              <a:gd name="connsiteX296" fmla="*/ 288132 w 2478882"/>
              <a:gd name="connsiteY296" fmla="*/ 907257 h 1347788"/>
              <a:gd name="connsiteX297" fmla="*/ 278607 w 2478882"/>
              <a:gd name="connsiteY297" fmla="*/ 895350 h 1347788"/>
              <a:gd name="connsiteX298" fmla="*/ 269082 w 2478882"/>
              <a:gd name="connsiteY298" fmla="*/ 902494 h 1347788"/>
              <a:gd name="connsiteX299" fmla="*/ 264319 w 2478882"/>
              <a:gd name="connsiteY299" fmla="*/ 938213 h 1347788"/>
              <a:gd name="connsiteX300" fmla="*/ 280988 w 2478882"/>
              <a:gd name="connsiteY300" fmla="*/ 957263 h 1347788"/>
              <a:gd name="connsiteX301" fmla="*/ 276225 w 2478882"/>
              <a:gd name="connsiteY301" fmla="*/ 976313 h 1347788"/>
              <a:gd name="connsiteX302" fmla="*/ 264319 w 2478882"/>
              <a:gd name="connsiteY302" fmla="*/ 1007269 h 1347788"/>
              <a:gd name="connsiteX303" fmla="*/ 250032 w 2478882"/>
              <a:gd name="connsiteY303" fmla="*/ 1031082 h 1347788"/>
              <a:gd name="connsiteX304" fmla="*/ 207169 w 2478882"/>
              <a:gd name="connsiteY304" fmla="*/ 1019175 h 1347788"/>
              <a:gd name="connsiteX305" fmla="*/ 200025 w 2478882"/>
              <a:gd name="connsiteY305" fmla="*/ 988219 h 1347788"/>
              <a:gd name="connsiteX306" fmla="*/ 157163 w 2478882"/>
              <a:gd name="connsiteY306" fmla="*/ 962025 h 1347788"/>
              <a:gd name="connsiteX307" fmla="*/ 104775 w 2478882"/>
              <a:gd name="connsiteY307" fmla="*/ 940594 h 1347788"/>
              <a:gd name="connsiteX308" fmla="*/ 61913 w 2478882"/>
              <a:gd name="connsiteY308" fmla="*/ 902494 h 1347788"/>
              <a:gd name="connsiteX309" fmla="*/ 35719 w 2478882"/>
              <a:gd name="connsiteY309" fmla="*/ 864394 h 1347788"/>
              <a:gd name="connsiteX310" fmla="*/ 11907 w 2478882"/>
              <a:gd name="connsiteY310" fmla="*/ 804863 h 1347788"/>
              <a:gd name="connsiteX311" fmla="*/ 0 w 2478882"/>
              <a:gd name="connsiteY311" fmla="*/ 735807 h 1347788"/>
              <a:gd name="connsiteX312" fmla="*/ 2382 w 2478882"/>
              <a:gd name="connsiteY312" fmla="*/ 676275 h 1347788"/>
              <a:gd name="connsiteX313" fmla="*/ 2382 w 2478882"/>
              <a:gd name="connsiteY313" fmla="*/ 645319 h 1347788"/>
              <a:gd name="connsiteX314" fmla="*/ 2052638 w 2478882"/>
              <a:gd name="connsiteY314" fmla="*/ 0 h 1347788"/>
              <a:gd name="connsiteX0" fmla="*/ 2052638 w 2478882"/>
              <a:gd name="connsiteY0" fmla="*/ 0 h 1347788"/>
              <a:gd name="connsiteX1" fmla="*/ 2057400 w 2478882"/>
              <a:gd name="connsiteY1" fmla="*/ 33338 h 1347788"/>
              <a:gd name="connsiteX2" fmla="*/ 2066925 w 2478882"/>
              <a:gd name="connsiteY2" fmla="*/ 88107 h 1347788"/>
              <a:gd name="connsiteX3" fmla="*/ 2088357 w 2478882"/>
              <a:gd name="connsiteY3" fmla="*/ 133350 h 1347788"/>
              <a:gd name="connsiteX4" fmla="*/ 2085975 w 2478882"/>
              <a:gd name="connsiteY4" fmla="*/ 183357 h 1347788"/>
              <a:gd name="connsiteX5" fmla="*/ 2085975 w 2478882"/>
              <a:gd name="connsiteY5" fmla="*/ 228600 h 1347788"/>
              <a:gd name="connsiteX6" fmla="*/ 2081213 w 2478882"/>
              <a:gd name="connsiteY6" fmla="*/ 278607 h 1347788"/>
              <a:gd name="connsiteX7" fmla="*/ 2095500 w 2478882"/>
              <a:gd name="connsiteY7" fmla="*/ 319088 h 1347788"/>
              <a:gd name="connsiteX8" fmla="*/ 2238375 w 2478882"/>
              <a:gd name="connsiteY8" fmla="*/ 719138 h 1347788"/>
              <a:gd name="connsiteX9" fmla="*/ 2266950 w 2478882"/>
              <a:gd name="connsiteY9" fmla="*/ 764382 h 1347788"/>
              <a:gd name="connsiteX10" fmla="*/ 2288382 w 2478882"/>
              <a:gd name="connsiteY10" fmla="*/ 821532 h 1347788"/>
              <a:gd name="connsiteX11" fmla="*/ 2297907 w 2478882"/>
              <a:gd name="connsiteY11" fmla="*/ 871538 h 1347788"/>
              <a:gd name="connsiteX12" fmla="*/ 2340769 w 2478882"/>
              <a:gd name="connsiteY12" fmla="*/ 909638 h 1347788"/>
              <a:gd name="connsiteX13" fmla="*/ 2343150 w 2478882"/>
              <a:gd name="connsiteY13" fmla="*/ 950119 h 1347788"/>
              <a:gd name="connsiteX14" fmla="*/ 2347913 w 2478882"/>
              <a:gd name="connsiteY14" fmla="*/ 964407 h 1347788"/>
              <a:gd name="connsiteX15" fmla="*/ 2364582 w 2478882"/>
              <a:gd name="connsiteY15" fmla="*/ 978694 h 1347788"/>
              <a:gd name="connsiteX16" fmla="*/ 2359819 w 2478882"/>
              <a:gd name="connsiteY16" fmla="*/ 995363 h 1347788"/>
              <a:gd name="connsiteX17" fmla="*/ 2393157 w 2478882"/>
              <a:gd name="connsiteY17" fmla="*/ 1019175 h 1347788"/>
              <a:gd name="connsiteX18" fmla="*/ 2409825 w 2478882"/>
              <a:gd name="connsiteY18" fmla="*/ 1059657 h 1347788"/>
              <a:gd name="connsiteX19" fmla="*/ 2390775 w 2478882"/>
              <a:gd name="connsiteY19" fmla="*/ 1069182 h 1347788"/>
              <a:gd name="connsiteX20" fmla="*/ 2376488 w 2478882"/>
              <a:gd name="connsiteY20" fmla="*/ 1047750 h 1347788"/>
              <a:gd name="connsiteX21" fmla="*/ 2364582 w 2478882"/>
              <a:gd name="connsiteY21" fmla="*/ 1035844 h 1347788"/>
              <a:gd name="connsiteX22" fmla="*/ 2355057 w 2478882"/>
              <a:gd name="connsiteY22" fmla="*/ 1035844 h 1347788"/>
              <a:gd name="connsiteX23" fmla="*/ 2352675 w 2478882"/>
              <a:gd name="connsiteY23" fmla="*/ 1057275 h 1347788"/>
              <a:gd name="connsiteX24" fmla="*/ 2371725 w 2478882"/>
              <a:gd name="connsiteY24" fmla="*/ 1090613 h 1347788"/>
              <a:gd name="connsiteX25" fmla="*/ 2386013 w 2478882"/>
              <a:gd name="connsiteY25" fmla="*/ 1104900 h 1347788"/>
              <a:gd name="connsiteX26" fmla="*/ 2400300 w 2478882"/>
              <a:gd name="connsiteY26" fmla="*/ 1085850 h 1347788"/>
              <a:gd name="connsiteX27" fmla="*/ 2414588 w 2478882"/>
              <a:gd name="connsiteY27" fmla="*/ 1090613 h 1347788"/>
              <a:gd name="connsiteX28" fmla="*/ 2421732 w 2478882"/>
              <a:gd name="connsiteY28" fmla="*/ 1116807 h 1347788"/>
              <a:gd name="connsiteX29" fmla="*/ 2424113 w 2478882"/>
              <a:gd name="connsiteY29" fmla="*/ 1128713 h 1347788"/>
              <a:gd name="connsiteX30" fmla="*/ 2400300 w 2478882"/>
              <a:gd name="connsiteY30" fmla="*/ 1131094 h 1347788"/>
              <a:gd name="connsiteX31" fmla="*/ 2414588 w 2478882"/>
              <a:gd name="connsiteY31" fmla="*/ 1152525 h 1347788"/>
              <a:gd name="connsiteX32" fmla="*/ 2443163 w 2478882"/>
              <a:gd name="connsiteY32" fmla="*/ 1159669 h 1347788"/>
              <a:gd name="connsiteX33" fmla="*/ 2462213 w 2478882"/>
              <a:gd name="connsiteY33" fmla="*/ 1190625 h 1347788"/>
              <a:gd name="connsiteX34" fmla="*/ 2455069 w 2478882"/>
              <a:gd name="connsiteY34" fmla="*/ 1235869 h 1347788"/>
              <a:gd name="connsiteX35" fmla="*/ 2459832 w 2478882"/>
              <a:gd name="connsiteY35" fmla="*/ 1290638 h 1347788"/>
              <a:gd name="connsiteX36" fmla="*/ 2478882 w 2478882"/>
              <a:gd name="connsiteY36" fmla="*/ 1347788 h 1347788"/>
              <a:gd name="connsiteX37" fmla="*/ 2457450 w 2478882"/>
              <a:gd name="connsiteY37" fmla="*/ 1347788 h 1347788"/>
              <a:gd name="connsiteX38" fmla="*/ 2428875 w 2478882"/>
              <a:gd name="connsiteY38" fmla="*/ 1335882 h 1347788"/>
              <a:gd name="connsiteX39" fmla="*/ 2412207 w 2478882"/>
              <a:gd name="connsiteY39" fmla="*/ 1335882 h 1347788"/>
              <a:gd name="connsiteX40" fmla="*/ 2395538 w 2478882"/>
              <a:gd name="connsiteY40" fmla="*/ 1326357 h 1347788"/>
              <a:gd name="connsiteX41" fmla="*/ 2378869 w 2478882"/>
              <a:gd name="connsiteY41" fmla="*/ 1316832 h 1347788"/>
              <a:gd name="connsiteX42" fmla="*/ 2383632 w 2478882"/>
              <a:gd name="connsiteY42" fmla="*/ 1269207 h 1347788"/>
              <a:gd name="connsiteX43" fmla="*/ 2336007 w 2478882"/>
              <a:gd name="connsiteY43" fmla="*/ 1245394 h 1347788"/>
              <a:gd name="connsiteX44" fmla="*/ 2297907 w 2478882"/>
              <a:gd name="connsiteY44" fmla="*/ 1233488 h 1347788"/>
              <a:gd name="connsiteX45" fmla="*/ 2238375 w 2478882"/>
              <a:gd name="connsiteY45" fmla="*/ 1214438 h 1347788"/>
              <a:gd name="connsiteX46" fmla="*/ 2185988 w 2478882"/>
              <a:gd name="connsiteY46" fmla="*/ 1212057 h 1347788"/>
              <a:gd name="connsiteX47" fmla="*/ 2164557 w 2478882"/>
              <a:gd name="connsiteY47" fmla="*/ 1207294 h 1347788"/>
              <a:gd name="connsiteX48" fmla="*/ 2193132 w 2478882"/>
              <a:gd name="connsiteY48" fmla="*/ 1188244 h 1347788"/>
              <a:gd name="connsiteX49" fmla="*/ 2178844 w 2478882"/>
              <a:gd name="connsiteY49" fmla="*/ 1185863 h 1347788"/>
              <a:gd name="connsiteX50" fmla="*/ 2183607 w 2478882"/>
              <a:gd name="connsiteY50" fmla="*/ 1169194 h 1347788"/>
              <a:gd name="connsiteX51" fmla="*/ 2205038 w 2478882"/>
              <a:gd name="connsiteY51" fmla="*/ 1145382 h 1347788"/>
              <a:gd name="connsiteX52" fmla="*/ 2197894 w 2478882"/>
              <a:gd name="connsiteY52" fmla="*/ 1140619 h 1347788"/>
              <a:gd name="connsiteX53" fmla="*/ 2166938 w 2478882"/>
              <a:gd name="connsiteY53" fmla="*/ 1164432 h 1347788"/>
              <a:gd name="connsiteX54" fmla="*/ 2155032 w 2478882"/>
              <a:gd name="connsiteY54" fmla="*/ 1164432 h 1347788"/>
              <a:gd name="connsiteX55" fmla="*/ 2147888 w 2478882"/>
              <a:gd name="connsiteY55" fmla="*/ 1152525 h 1347788"/>
              <a:gd name="connsiteX56" fmla="*/ 2138363 w 2478882"/>
              <a:gd name="connsiteY56" fmla="*/ 1147763 h 1347788"/>
              <a:gd name="connsiteX57" fmla="*/ 2119313 w 2478882"/>
              <a:gd name="connsiteY57" fmla="*/ 1152525 h 1347788"/>
              <a:gd name="connsiteX58" fmla="*/ 2126457 w 2478882"/>
              <a:gd name="connsiteY58" fmla="*/ 1173957 h 1347788"/>
              <a:gd name="connsiteX59" fmla="*/ 2102644 w 2478882"/>
              <a:gd name="connsiteY59" fmla="*/ 1176338 h 1347788"/>
              <a:gd name="connsiteX60" fmla="*/ 2088357 w 2478882"/>
              <a:gd name="connsiteY60" fmla="*/ 1169194 h 1347788"/>
              <a:gd name="connsiteX61" fmla="*/ 2078832 w 2478882"/>
              <a:gd name="connsiteY61" fmla="*/ 1154907 h 1347788"/>
              <a:gd name="connsiteX62" fmla="*/ 2066925 w 2478882"/>
              <a:gd name="connsiteY62" fmla="*/ 1162050 h 1347788"/>
              <a:gd name="connsiteX63" fmla="*/ 2040732 w 2478882"/>
              <a:gd name="connsiteY63" fmla="*/ 1164432 h 1347788"/>
              <a:gd name="connsiteX64" fmla="*/ 1971675 w 2478882"/>
              <a:gd name="connsiteY64" fmla="*/ 1154907 h 1347788"/>
              <a:gd name="connsiteX65" fmla="*/ 1935957 w 2478882"/>
              <a:gd name="connsiteY65" fmla="*/ 1138238 h 1347788"/>
              <a:gd name="connsiteX66" fmla="*/ 1921669 w 2478882"/>
              <a:gd name="connsiteY66" fmla="*/ 1104900 h 1347788"/>
              <a:gd name="connsiteX67" fmla="*/ 1921669 w 2478882"/>
              <a:gd name="connsiteY67" fmla="*/ 1083469 h 1347788"/>
              <a:gd name="connsiteX68" fmla="*/ 1893094 w 2478882"/>
              <a:gd name="connsiteY68" fmla="*/ 1057275 h 1347788"/>
              <a:gd name="connsiteX69" fmla="*/ 1869282 w 2478882"/>
              <a:gd name="connsiteY69" fmla="*/ 1042988 h 1347788"/>
              <a:gd name="connsiteX70" fmla="*/ 1850232 w 2478882"/>
              <a:gd name="connsiteY70" fmla="*/ 1028700 h 1347788"/>
              <a:gd name="connsiteX71" fmla="*/ 1843088 w 2478882"/>
              <a:gd name="connsiteY71" fmla="*/ 1016794 h 1347788"/>
              <a:gd name="connsiteX72" fmla="*/ 1804988 w 2478882"/>
              <a:gd name="connsiteY72" fmla="*/ 1012032 h 1347788"/>
              <a:gd name="connsiteX73" fmla="*/ 1769269 w 2478882"/>
              <a:gd name="connsiteY73" fmla="*/ 1007269 h 1347788"/>
              <a:gd name="connsiteX74" fmla="*/ 1750219 w 2478882"/>
              <a:gd name="connsiteY74" fmla="*/ 981075 h 1347788"/>
              <a:gd name="connsiteX75" fmla="*/ 1709738 w 2478882"/>
              <a:gd name="connsiteY75" fmla="*/ 962025 h 1347788"/>
              <a:gd name="connsiteX76" fmla="*/ 1678782 w 2478882"/>
              <a:gd name="connsiteY76" fmla="*/ 947738 h 1347788"/>
              <a:gd name="connsiteX77" fmla="*/ 1659732 w 2478882"/>
              <a:gd name="connsiteY77" fmla="*/ 945357 h 1347788"/>
              <a:gd name="connsiteX78" fmla="*/ 1659732 w 2478882"/>
              <a:gd name="connsiteY78" fmla="*/ 921544 h 1347788"/>
              <a:gd name="connsiteX79" fmla="*/ 1640682 w 2478882"/>
              <a:gd name="connsiteY79" fmla="*/ 928688 h 1347788"/>
              <a:gd name="connsiteX80" fmla="*/ 1640682 w 2478882"/>
              <a:gd name="connsiteY80" fmla="*/ 928688 h 1347788"/>
              <a:gd name="connsiteX81" fmla="*/ 1619250 w 2478882"/>
              <a:gd name="connsiteY81" fmla="*/ 892969 h 1347788"/>
              <a:gd name="connsiteX82" fmla="*/ 1595438 w 2478882"/>
              <a:gd name="connsiteY82" fmla="*/ 871538 h 1347788"/>
              <a:gd name="connsiteX83" fmla="*/ 1581150 w 2478882"/>
              <a:gd name="connsiteY83" fmla="*/ 864394 h 1347788"/>
              <a:gd name="connsiteX84" fmla="*/ 1581150 w 2478882"/>
              <a:gd name="connsiteY84" fmla="*/ 845344 h 1347788"/>
              <a:gd name="connsiteX85" fmla="*/ 1602582 w 2478882"/>
              <a:gd name="connsiteY85" fmla="*/ 835819 h 1347788"/>
              <a:gd name="connsiteX86" fmla="*/ 1633538 w 2478882"/>
              <a:gd name="connsiteY86" fmla="*/ 842963 h 1347788"/>
              <a:gd name="connsiteX87" fmla="*/ 1657350 w 2478882"/>
              <a:gd name="connsiteY87" fmla="*/ 828675 h 1347788"/>
              <a:gd name="connsiteX88" fmla="*/ 1669257 w 2478882"/>
              <a:gd name="connsiteY88" fmla="*/ 816769 h 1347788"/>
              <a:gd name="connsiteX89" fmla="*/ 1688307 w 2478882"/>
              <a:gd name="connsiteY89" fmla="*/ 804863 h 1347788"/>
              <a:gd name="connsiteX90" fmla="*/ 1650207 w 2478882"/>
              <a:gd name="connsiteY90" fmla="*/ 771525 h 1347788"/>
              <a:gd name="connsiteX91" fmla="*/ 1624013 w 2478882"/>
              <a:gd name="connsiteY91" fmla="*/ 778669 h 1347788"/>
              <a:gd name="connsiteX92" fmla="*/ 1626393 w 2478882"/>
              <a:gd name="connsiteY92" fmla="*/ 795338 h 1347788"/>
              <a:gd name="connsiteX93" fmla="*/ 1607344 w 2478882"/>
              <a:gd name="connsiteY93" fmla="*/ 802481 h 1347788"/>
              <a:gd name="connsiteX94" fmla="*/ 1581151 w 2478882"/>
              <a:gd name="connsiteY94" fmla="*/ 809625 h 1347788"/>
              <a:gd name="connsiteX95" fmla="*/ 1559719 w 2478882"/>
              <a:gd name="connsiteY95" fmla="*/ 819150 h 1347788"/>
              <a:gd name="connsiteX96" fmla="*/ 1552575 w 2478882"/>
              <a:gd name="connsiteY96" fmla="*/ 835819 h 1347788"/>
              <a:gd name="connsiteX97" fmla="*/ 1531144 w 2478882"/>
              <a:gd name="connsiteY97" fmla="*/ 835819 h 1347788"/>
              <a:gd name="connsiteX98" fmla="*/ 1516857 w 2478882"/>
              <a:gd name="connsiteY98" fmla="*/ 845344 h 1347788"/>
              <a:gd name="connsiteX99" fmla="*/ 1485900 w 2478882"/>
              <a:gd name="connsiteY99" fmla="*/ 840582 h 1347788"/>
              <a:gd name="connsiteX100" fmla="*/ 1438275 w 2478882"/>
              <a:gd name="connsiteY100" fmla="*/ 835819 h 1347788"/>
              <a:gd name="connsiteX101" fmla="*/ 1416844 w 2478882"/>
              <a:gd name="connsiteY101" fmla="*/ 821532 h 1347788"/>
              <a:gd name="connsiteX102" fmla="*/ 1385888 w 2478882"/>
              <a:gd name="connsiteY102" fmla="*/ 823913 h 1347788"/>
              <a:gd name="connsiteX103" fmla="*/ 1359694 w 2478882"/>
              <a:gd name="connsiteY103" fmla="*/ 833438 h 1347788"/>
              <a:gd name="connsiteX104" fmla="*/ 1343025 w 2478882"/>
              <a:gd name="connsiteY104" fmla="*/ 828675 h 1347788"/>
              <a:gd name="connsiteX105" fmla="*/ 1323975 w 2478882"/>
              <a:gd name="connsiteY105" fmla="*/ 800100 h 1347788"/>
              <a:gd name="connsiteX106" fmla="*/ 1323975 w 2478882"/>
              <a:gd name="connsiteY106" fmla="*/ 788194 h 1347788"/>
              <a:gd name="connsiteX107" fmla="*/ 1314450 w 2478882"/>
              <a:gd name="connsiteY107" fmla="*/ 812007 h 1347788"/>
              <a:gd name="connsiteX108" fmla="*/ 1319213 w 2478882"/>
              <a:gd name="connsiteY108" fmla="*/ 845344 h 1347788"/>
              <a:gd name="connsiteX109" fmla="*/ 1312069 w 2478882"/>
              <a:gd name="connsiteY109" fmla="*/ 864394 h 1347788"/>
              <a:gd name="connsiteX110" fmla="*/ 1283494 w 2478882"/>
              <a:gd name="connsiteY110" fmla="*/ 864394 h 1347788"/>
              <a:gd name="connsiteX111" fmla="*/ 1264444 w 2478882"/>
              <a:gd name="connsiteY111" fmla="*/ 850107 h 1347788"/>
              <a:gd name="connsiteX112" fmla="*/ 1243013 w 2478882"/>
              <a:gd name="connsiteY112" fmla="*/ 850107 h 1347788"/>
              <a:gd name="connsiteX113" fmla="*/ 1219200 w 2478882"/>
              <a:gd name="connsiteY113" fmla="*/ 840582 h 1347788"/>
              <a:gd name="connsiteX114" fmla="*/ 1212057 w 2478882"/>
              <a:gd name="connsiteY114" fmla="*/ 833438 h 1347788"/>
              <a:gd name="connsiteX115" fmla="*/ 1212057 w 2478882"/>
              <a:gd name="connsiteY115" fmla="*/ 809625 h 1347788"/>
              <a:gd name="connsiteX116" fmla="*/ 1214438 w 2478882"/>
              <a:gd name="connsiteY116" fmla="*/ 785813 h 1347788"/>
              <a:gd name="connsiteX117" fmla="*/ 1219200 w 2478882"/>
              <a:gd name="connsiteY117" fmla="*/ 762000 h 1347788"/>
              <a:gd name="connsiteX118" fmla="*/ 1235869 w 2478882"/>
              <a:gd name="connsiteY118" fmla="*/ 747713 h 1347788"/>
              <a:gd name="connsiteX119" fmla="*/ 1243013 w 2478882"/>
              <a:gd name="connsiteY119" fmla="*/ 740569 h 1347788"/>
              <a:gd name="connsiteX120" fmla="*/ 1233488 w 2478882"/>
              <a:gd name="connsiteY120" fmla="*/ 716757 h 1347788"/>
              <a:gd name="connsiteX121" fmla="*/ 1200150 w 2478882"/>
              <a:gd name="connsiteY121" fmla="*/ 688182 h 1347788"/>
              <a:gd name="connsiteX122" fmla="*/ 1176338 w 2478882"/>
              <a:gd name="connsiteY122" fmla="*/ 671513 h 1347788"/>
              <a:gd name="connsiteX123" fmla="*/ 1162050 w 2478882"/>
              <a:gd name="connsiteY123" fmla="*/ 652463 h 1347788"/>
              <a:gd name="connsiteX124" fmla="*/ 1162050 w 2478882"/>
              <a:gd name="connsiteY124" fmla="*/ 652463 h 1347788"/>
              <a:gd name="connsiteX125" fmla="*/ 1166813 w 2478882"/>
              <a:gd name="connsiteY125" fmla="*/ 690563 h 1347788"/>
              <a:gd name="connsiteX126" fmla="*/ 1169194 w 2478882"/>
              <a:gd name="connsiteY126" fmla="*/ 719138 h 1347788"/>
              <a:gd name="connsiteX127" fmla="*/ 1195388 w 2478882"/>
              <a:gd name="connsiteY127" fmla="*/ 731044 h 1347788"/>
              <a:gd name="connsiteX128" fmla="*/ 1204913 w 2478882"/>
              <a:gd name="connsiteY128" fmla="*/ 745332 h 1347788"/>
              <a:gd name="connsiteX129" fmla="*/ 1195388 w 2478882"/>
              <a:gd name="connsiteY129" fmla="*/ 771525 h 1347788"/>
              <a:gd name="connsiteX130" fmla="*/ 1197769 w 2478882"/>
              <a:gd name="connsiteY130" fmla="*/ 797719 h 1347788"/>
              <a:gd name="connsiteX131" fmla="*/ 1190625 w 2478882"/>
              <a:gd name="connsiteY131" fmla="*/ 819150 h 1347788"/>
              <a:gd name="connsiteX132" fmla="*/ 1195388 w 2478882"/>
              <a:gd name="connsiteY132" fmla="*/ 838200 h 1347788"/>
              <a:gd name="connsiteX133" fmla="*/ 1195388 w 2478882"/>
              <a:gd name="connsiteY133" fmla="*/ 838200 h 1347788"/>
              <a:gd name="connsiteX134" fmla="*/ 1166813 w 2478882"/>
              <a:gd name="connsiteY134" fmla="*/ 838200 h 1347788"/>
              <a:gd name="connsiteX135" fmla="*/ 1150144 w 2478882"/>
              <a:gd name="connsiteY135" fmla="*/ 838200 h 1347788"/>
              <a:gd name="connsiteX136" fmla="*/ 1131094 w 2478882"/>
              <a:gd name="connsiteY136" fmla="*/ 847725 h 1347788"/>
              <a:gd name="connsiteX137" fmla="*/ 1114425 w 2478882"/>
              <a:gd name="connsiteY137" fmla="*/ 838200 h 1347788"/>
              <a:gd name="connsiteX138" fmla="*/ 1088232 w 2478882"/>
              <a:gd name="connsiteY138" fmla="*/ 847725 h 1347788"/>
              <a:gd name="connsiteX139" fmla="*/ 1066800 w 2478882"/>
              <a:gd name="connsiteY139" fmla="*/ 854869 h 1347788"/>
              <a:gd name="connsiteX140" fmla="*/ 1059657 w 2478882"/>
              <a:gd name="connsiteY140" fmla="*/ 842963 h 1347788"/>
              <a:gd name="connsiteX141" fmla="*/ 1031082 w 2478882"/>
              <a:gd name="connsiteY141" fmla="*/ 852488 h 1347788"/>
              <a:gd name="connsiteX142" fmla="*/ 992982 w 2478882"/>
              <a:gd name="connsiteY142" fmla="*/ 823913 h 1347788"/>
              <a:gd name="connsiteX143" fmla="*/ 964407 w 2478882"/>
              <a:gd name="connsiteY143" fmla="*/ 826294 h 1347788"/>
              <a:gd name="connsiteX144" fmla="*/ 942975 w 2478882"/>
              <a:gd name="connsiteY144" fmla="*/ 835819 h 1347788"/>
              <a:gd name="connsiteX145" fmla="*/ 921544 w 2478882"/>
              <a:gd name="connsiteY145" fmla="*/ 852488 h 1347788"/>
              <a:gd name="connsiteX146" fmla="*/ 909638 w 2478882"/>
              <a:gd name="connsiteY146" fmla="*/ 833438 h 1347788"/>
              <a:gd name="connsiteX147" fmla="*/ 919163 w 2478882"/>
              <a:gd name="connsiteY147" fmla="*/ 807244 h 1347788"/>
              <a:gd name="connsiteX148" fmla="*/ 921544 w 2478882"/>
              <a:gd name="connsiteY148" fmla="*/ 797719 h 1347788"/>
              <a:gd name="connsiteX149" fmla="*/ 914400 w 2478882"/>
              <a:gd name="connsiteY149" fmla="*/ 778669 h 1347788"/>
              <a:gd name="connsiteX150" fmla="*/ 907257 w 2478882"/>
              <a:gd name="connsiteY150" fmla="*/ 771525 h 1347788"/>
              <a:gd name="connsiteX151" fmla="*/ 897732 w 2478882"/>
              <a:gd name="connsiteY151" fmla="*/ 800100 h 1347788"/>
              <a:gd name="connsiteX152" fmla="*/ 897732 w 2478882"/>
              <a:gd name="connsiteY152" fmla="*/ 823913 h 1347788"/>
              <a:gd name="connsiteX153" fmla="*/ 869157 w 2478882"/>
              <a:gd name="connsiteY153" fmla="*/ 828675 h 1347788"/>
              <a:gd name="connsiteX154" fmla="*/ 850107 w 2478882"/>
              <a:gd name="connsiteY154" fmla="*/ 833438 h 1347788"/>
              <a:gd name="connsiteX155" fmla="*/ 828675 w 2478882"/>
              <a:gd name="connsiteY155" fmla="*/ 804863 h 1347788"/>
              <a:gd name="connsiteX156" fmla="*/ 814388 w 2478882"/>
              <a:gd name="connsiteY156" fmla="*/ 783432 h 1347788"/>
              <a:gd name="connsiteX157" fmla="*/ 807244 w 2478882"/>
              <a:gd name="connsiteY157" fmla="*/ 759619 h 1347788"/>
              <a:gd name="connsiteX158" fmla="*/ 804863 w 2478882"/>
              <a:gd name="connsiteY158" fmla="*/ 733425 h 1347788"/>
              <a:gd name="connsiteX159" fmla="*/ 783432 w 2478882"/>
              <a:gd name="connsiteY159" fmla="*/ 692944 h 1347788"/>
              <a:gd name="connsiteX160" fmla="*/ 783432 w 2478882"/>
              <a:gd name="connsiteY160" fmla="*/ 719138 h 1347788"/>
              <a:gd name="connsiteX161" fmla="*/ 785813 w 2478882"/>
              <a:gd name="connsiteY161" fmla="*/ 757238 h 1347788"/>
              <a:gd name="connsiteX162" fmla="*/ 800100 w 2478882"/>
              <a:gd name="connsiteY162" fmla="*/ 792957 h 1347788"/>
              <a:gd name="connsiteX163" fmla="*/ 823913 w 2478882"/>
              <a:gd name="connsiteY163" fmla="*/ 833438 h 1347788"/>
              <a:gd name="connsiteX164" fmla="*/ 845344 w 2478882"/>
              <a:gd name="connsiteY164" fmla="*/ 854869 h 1347788"/>
              <a:gd name="connsiteX165" fmla="*/ 838200 w 2478882"/>
              <a:gd name="connsiteY165" fmla="*/ 873919 h 1347788"/>
              <a:gd name="connsiteX166" fmla="*/ 823913 w 2478882"/>
              <a:gd name="connsiteY166" fmla="*/ 902494 h 1347788"/>
              <a:gd name="connsiteX167" fmla="*/ 823913 w 2478882"/>
              <a:gd name="connsiteY167" fmla="*/ 902494 h 1347788"/>
              <a:gd name="connsiteX168" fmla="*/ 800100 w 2478882"/>
              <a:gd name="connsiteY168" fmla="*/ 902494 h 1347788"/>
              <a:gd name="connsiteX169" fmla="*/ 809625 w 2478882"/>
              <a:gd name="connsiteY169" fmla="*/ 869157 h 1347788"/>
              <a:gd name="connsiteX170" fmla="*/ 795338 w 2478882"/>
              <a:gd name="connsiteY170" fmla="*/ 885825 h 1347788"/>
              <a:gd name="connsiteX171" fmla="*/ 788194 w 2478882"/>
              <a:gd name="connsiteY171" fmla="*/ 862013 h 1347788"/>
              <a:gd name="connsiteX172" fmla="*/ 769144 w 2478882"/>
              <a:gd name="connsiteY172" fmla="*/ 864394 h 1347788"/>
              <a:gd name="connsiteX173" fmla="*/ 750094 w 2478882"/>
              <a:gd name="connsiteY173" fmla="*/ 862013 h 1347788"/>
              <a:gd name="connsiteX174" fmla="*/ 742950 w 2478882"/>
              <a:gd name="connsiteY174" fmla="*/ 852488 h 1347788"/>
              <a:gd name="connsiteX175" fmla="*/ 742950 w 2478882"/>
              <a:gd name="connsiteY175" fmla="*/ 852488 h 1347788"/>
              <a:gd name="connsiteX176" fmla="*/ 728663 w 2478882"/>
              <a:gd name="connsiteY176" fmla="*/ 850107 h 1347788"/>
              <a:gd name="connsiteX177" fmla="*/ 711994 w 2478882"/>
              <a:gd name="connsiteY177" fmla="*/ 850107 h 1347788"/>
              <a:gd name="connsiteX178" fmla="*/ 700088 w 2478882"/>
              <a:gd name="connsiteY178" fmla="*/ 866775 h 1347788"/>
              <a:gd name="connsiteX179" fmla="*/ 681038 w 2478882"/>
              <a:gd name="connsiteY179" fmla="*/ 866775 h 1347788"/>
              <a:gd name="connsiteX180" fmla="*/ 669132 w 2478882"/>
              <a:gd name="connsiteY180" fmla="*/ 852488 h 1347788"/>
              <a:gd name="connsiteX181" fmla="*/ 666750 w 2478882"/>
              <a:gd name="connsiteY181" fmla="*/ 852488 h 1347788"/>
              <a:gd name="connsiteX182" fmla="*/ 652463 w 2478882"/>
              <a:gd name="connsiteY182" fmla="*/ 866775 h 1347788"/>
              <a:gd name="connsiteX183" fmla="*/ 652463 w 2478882"/>
              <a:gd name="connsiteY183" fmla="*/ 881063 h 1347788"/>
              <a:gd name="connsiteX184" fmla="*/ 661988 w 2478882"/>
              <a:gd name="connsiteY184" fmla="*/ 890588 h 1347788"/>
              <a:gd name="connsiteX185" fmla="*/ 704850 w 2478882"/>
              <a:gd name="connsiteY185" fmla="*/ 890588 h 1347788"/>
              <a:gd name="connsiteX186" fmla="*/ 738188 w 2478882"/>
              <a:gd name="connsiteY186" fmla="*/ 890588 h 1347788"/>
              <a:gd name="connsiteX187" fmla="*/ 776288 w 2478882"/>
              <a:gd name="connsiteY187" fmla="*/ 888207 h 1347788"/>
              <a:gd name="connsiteX188" fmla="*/ 783432 w 2478882"/>
              <a:gd name="connsiteY188" fmla="*/ 900113 h 1347788"/>
              <a:gd name="connsiteX189" fmla="*/ 783432 w 2478882"/>
              <a:gd name="connsiteY189" fmla="*/ 900113 h 1347788"/>
              <a:gd name="connsiteX190" fmla="*/ 754857 w 2478882"/>
              <a:gd name="connsiteY190" fmla="*/ 914400 h 1347788"/>
              <a:gd name="connsiteX191" fmla="*/ 735807 w 2478882"/>
              <a:gd name="connsiteY191" fmla="*/ 931069 h 1347788"/>
              <a:gd name="connsiteX192" fmla="*/ 735807 w 2478882"/>
              <a:gd name="connsiteY192" fmla="*/ 931069 h 1347788"/>
              <a:gd name="connsiteX193" fmla="*/ 707232 w 2478882"/>
              <a:gd name="connsiteY193" fmla="*/ 919163 h 1347788"/>
              <a:gd name="connsiteX194" fmla="*/ 690563 w 2478882"/>
              <a:gd name="connsiteY194" fmla="*/ 909638 h 1347788"/>
              <a:gd name="connsiteX195" fmla="*/ 652463 w 2478882"/>
              <a:gd name="connsiteY195" fmla="*/ 909638 h 1347788"/>
              <a:gd name="connsiteX196" fmla="*/ 619125 w 2478882"/>
              <a:gd name="connsiteY196" fmla="*/ 914400 h 1347788"/>
              <a:gd name="connsiteX197" fmla="*/ 600075 w 2478882"/>
              <a:gd name="connsiteY197" fmla="*/ 897732 h 1347788"/>
              <a:gd name="connsiteX198" fmla="*/ 590550 w 2478882"/>
              <a:gd name="connsiteY198" fmla="*/ 859632 h 1347788"/>
              <a:gd name="connsiteX199" fmla="*/ 581025 w 2478882"/>
              <a:gd name="connsiteY199" fmla="*/ 845344 h 1347788"/>
              <a:gd name="connsiteX200" fmla="*/ 573882 w 2478882"/>
              <a:gd name="connsiteY200" fmla="*/ 828675 h 1347788"/>
              <a:gd name="connsiteX201" fmla="*/ 559594 w 2478882"/>
              <a:gd name="connsiteY201" fmla="*/ 835819 h 1347788"/>
              <a:gd name="connsiteX202" fmla="*/ 559594 w 2478882"/>
              <a:gd name="connsiteY202" fmla="*/ 859632 h 1347788"/>
              <a:gd name="connsiteX203" fmla="*/ 545307 w 2478882"/>
              <a:gd name="connsiteY203" fmla="*/ 845344 h 1347788"/>
              <a:gd name="connsiteX204" fmla="*/ 523875 w 2478882"/>
              <a:gd name="connsiteY204" fmla="*/ 838200 h 1347788"/>
              <a:gd name="connsiteX205" fmla="*/ 500063 w 2478882"/>
              <a:gd name="connsiteY205" fmla="*/ 840582 h 1347788"/>
              <a:gd name="connsiteX206" fmla="*/ 492919 w 2478882"/>
              <a:gd name="connsiteY206" fmla="*/ 862013 h 1347788"/>
              <a:gd name="connsiteX207" fmla="*/ 481013 w 2478882"/>
              <a:gd name="connsiteY207" fmla="*/ 866775 h 1347788"/>
              <a:gd name="connsiteX208" fmla="*/ 461963 w 2478882"/>
              <a:gd name="connsiteY208" fmla="*/ 866775 h 1347788"/>
              <a:gd name="connsiteX209" fmla="*/ 433388 w 2478882"/>
              <a:gd name="connsiteY209" fmla="*/ 876300 h 1347788"/>
              <a:gd name="connsiteX210" fmla="*/ 419100 w 2478882"/>
              <a:gd name="connsiteY210" fmla="*/ 900113 h 1347788"/>
              <a:gd name="connsiteX211" fmla="*/ 426244 w 2478882"/>
              <a:gd name="connsiteY211" fmla="*/ 907257 h 1347788"/>
              <a:gd name="connsiteX212" fmla="*/ 466725 w 2478882"/>
              <a:gd name="connsiteY212" fmla="*/ 885825 h 1347788"/>
              <a:gd name="connsiteX213" fmla="*/ 488157 w 2478882"/>
              <a:gd name="connsiteY213" fmla="*/ 890588 h 1347788"/>
              <a:gd name="connsiteX214" fmla="*/ 519113 w 2478882"/>
              <a:gd name="connsiteY214" fmla="*/ 878682 h 1347788"/>
              <a:gd name="connsiteX215" fmla="*/ 552450 w 2478882"/>
              <a:gd name="connsiteY215" fmla="*/ 904875 h 1347788"/>
              <a:gd name="connsiteX216" fmla="*/ 561975 w 2478882"/>
              <a:gd name="connsiteY216" fmla="*/ 931069 h 1347788"/>
              <a:gd name="connsiteX217" fmla="*/ 590550 w 2478882"/>
              <a:gd name="connsiteY217" fmla="*/ 923925 h 1347788"/>
              <a:gd name="connsiteX218" fmla="*/ 607219 w 2478882"/>
              <a:gd name="connsiteY218" fmla="*/ 945357 h 1347788"/>
              <a:gd name="connsiteX219" fmla="*/ 645319 w 2478882"/>
              <a:gd name="connsiteY219" fmla="*/ 950119 h 1347788"/>
              <a:gd name="connsiteX220" fmla="*/ 704850 w 2478882"/>
              <a:gd name="connsiteY220" fmla="*/ 959644 h 1347788"/>
              <a:gd name="connsiteX221" fmla="*/ 745332 w 2478882"/>
              <a:gd name="connsiteY221" fmla="*/ 966788 h 1347788"/>
              <a:gd name="connsiteX222" fmla="*/ 745332 w 2478882"/>
              <a:gd name="connsiteY222" fmla="*/ 966788 h 1347788"/>
              <a:gd name="connsiteX223" fmla="*/ 764382 w 2478882"/>
              <a:gd name="connsiteY223" fmla="*/ 935832 h 1347788"/>
              <a:gd name="connsiteX224" fmla="*/ 790575 w 2478882"/>
              <a:gd name="connsiteY224" fmla="*/ 935832 h 1347788"/>
              <a:gd name="connsiteX225" fmla="*/ 828675 w 2478882"/>
              <a:gd name="connsiteY225" fmla="*/ 935832 h 1347788"/>
              <a:gd name="connsiteX226" fmla="*/ 821532 w 2478882"/>
              <a:gd name="connsiteY226" fmla="*/ 950119 h 1347788"/>
              <a:gd name="connsiteX227" fmla="*/ 812007 w 2478882"/>
              <a:gd name="connsiteY227" fmla="*/ 964407 h 1347788"/>
              <a:gd name="connsiteX228" fmla="*/ 823913 w 2478882"/>
              <a:gd name="connsiteY228" fmla="*/ 973932 h 1347788"/>
              <a:gd name="connsiteX229" fmla="*/ 800100 w 2478882"/>
              <a:gd name="connsiteY229" fmla="*/ 992982 h 1347788"/>
              <a:gd name="connsiteX230" fmla="*/ 797719 w 2478882"/>
              <a:gd name="connsiteY230" fmla="*/ 1014413 h 1347788"/>
              <a:gd name="connsiteX231" fmla="*/ 790575 w 2478882"/>
              <a:gd name="connsiteY231" fmla="*/ 1026319 h 1347788"/>
              <a:gd name="connsiteX232" fmla="*/ 764382 w 2478882"/>
              <a:gd name="connsiteY232" fmla="*/ 1031082 h 1347788"/>
              <a:gd name="connsiteX233" fmla="*/ 771525 w 2478882"/>
              <a:gd name="connsiteY233" fmla="*/ 1054894 h 1347788"/>
              <a:gd name="connsiteX234" fmla="*/ 740569 w 2478882"/>
              <a:gd name="connsiteY234" fmla="*/ 1059657 h 1347788"/>
              <a:gd name="connsiteX235" fmla="*/ 726282 w 2478882"/>
              <a:gd name="connsiteY235" fmla="*/ 1042988 h 1347788"/>
              <a:gd name="connsiteX236" fmla="*/ 695325 w 2478882"/>
              <a:gd name="connsiteY236" fmla="*/ 1045369 h 1347788"/>
              <a:gd name="connsiteX237" fmla="*/ 669132 w 2478882"/>
              <a:gd name="connsiteY237" fmla="*/ 1052513 h 1347788"/>
              <a:gd name="connsiteX238" fmla="*/ 642938 w 2478882"/>
              <a:gd name="connsiteY238" fmla="*/ 1050132 h 1347788"/>
              <a:gd name="connsiteX239" fmla="*/ 621507 w 2478882"/>
              <a:gd name="connsiteY239" fmla="*/ 1047750 h 1347788"/>
              <a:gd name="connsiteX240" fmla="*/ 621507 w 2478882"/>
              <a:gd name="connsiteY240" fmla="*/ 1033463 h 1347788"/>
              <a:gd name="connsiteX241" fmla="*/ 600075 w 2478882"/>
              <a:gd name="connsiteY241" fmla="*/ 1035844 h 1347788"/>
              <a:gd name="connsiteX242" fmla="*/ 578644 w 2478882"/>
              <a:gd name="connsiteY242" fmla="*/ 1040607 h 1347788"/>
              <a:gd name="connsiteX243" fmla="*/ 571500 w 2478882"/>
              <a:gd name="connsiteY243" fmla="*/ 1031082 h 1347788"/>
              <a:gd name="connsiteX244" fmla="*/ 571500 w 2478882"/>
              <a:gd name="connsiteY244" fmla="*/ 1019175 h 1347788"/>
              <a:gd name="connsiteX245" fmla="*/ 571500 w 2478882"/>
              <a:gd name="connsiteY245" fmla="*/ 1019175 h 1347788"/>
              <a:gd name="connsiteX246" fmla="*/ 626269 w 2478882"/>
              <a:gd name="connsiteY246" fmla="*/ 1004888 h 1347788"/>
              <a:gd name="connsiteX247" fmla="*/ 647700 w 2478882"/>
              <a:gd name="connsiteY247" fmla="*/ 988219 h 1347788"/>
              <a:gd name="connsiteX248" fmla="*/ 647700 w 2478882"/>
              <a:gd name="connsiteY248" fmla="*/ 988219 h 1347788"/>
              <a:gd name="connsiteX249" fmla="*/ 647700 w 2478882"/>
              <a:gd name="connsiteY249" fmla="*/ 988219 h 1347788"/>
              <a:gd name="connsiteX250" fmla="*/ 597694 w 2478882"/>
              <a:gd name="connsiteY250" fmla="*/ 988219 h 1347788"/>
              <a:gd name="connsiteX251" fmla="*/ 581025 w 2478882"/>
              <a:gd name="connsiteY251" fmla="*/ 990600 h 1347788"/>
              <a:gd name="connsiteX252" fmla="*/ 578644 w 2478882"/>
              <a:gd name="connsiteY252" fmla="*/ 969169 h 1347788"/>
              <a:gd name="connsiteX253" fmla="*/ 550069 w 2478882"/>
              <a:gd name="connsiteY253" fmla="*/ 966788 h 1347788"/>
              <a:gd name="connsiteX254" fmla="*/ 559594 w 2478882"/>
              <a:gd name="connsiteY254" fmla="*/ 988219 h 1347788"/>
              <a:gd name="connsiteX255" fmla="*/ 545307 w 2478882"/>
              <a:gd name="connsiteY255" fmla="*/ 992982 h 1347788"/>
              <a:gd name="connsiteX256" fmla="*/ 511969 w 2478882"/>
              <a:gd name="connsiteY256" fmla="*/ 988219 h 1347788"/>
              <a:gd name="connsiteX257" fmla="*/ 492919 w 2478882"/>
              <a:gd name="connsiteY257" fmla="*/ 990600 h 1347788"/>
              <a:gd name="connsiteX258" fmla="*/ 507207 w 2478882"/>
              <a:gd name="connsiteY258" fmla="*/ 1007269 h 1347788"/>
              <a:gd name="connsiteX259" fmla="*/ 516732 w 2478882"/>
              <a:gd name="connsiteY259" fmla="*/ 1019175 h 1347788"/>
              <a:gd name="connsiteX260" fmla="*/ 507207 w 2478882"/>
              <a:gd name="connsiteY260" fmla="*/ 1028700 h 1347788"/>
              <a:gd name="connsiteX261" fmla="*/ 507207 w 2478882"/>
              <a:gd name="connsiteY261" fmla="*/ 1028700 h 1347788"/>
              <a:gd name="connsiteX262" fmla="*/ 497682 w 2478882"/>
              <a:gd name="connsiteY262" fmla="*/ 1054894 h 1347788"/>
              <a:gd name="connsiteX263" fmla="*/ 469107 w 2478882"/>
              <a:gd name="connsiteY263" fmla="*/ 1076325 h 1347788"/>
              <a:gd name="connsiteX264" fmla="*/ 454819 w 2478882"/>
              <a:gd name="connsiteY264" fmla="*/ 1071563 h 1347788"/>
              <a:gd name="connsiteX265" fmla="*/ 438150 w 2478882"/>
              <a:gd name="connsiteY265" fmla="*/ 1085850 h 1347788"/>
              <a:gd name="connsiteX266" fmla="*/ 431007 w 2478882"/>
              <a:gd name="connsiteY266" fmla="*/ 1083469 h 1347788"/>
              <a:gd name="connsiteX267" fmla="*/ 433388 w 2478882"/>
              <a:gd name="connsiteY267" fmla="*/ 1059657 h 1347788"/>
              <a:gd name="connsiteX268" fmla="*/ 435769 w 2478882"/>
              <a:gd name="connsiteY268" fmla="*/ 1035844 h 1347788"/>
              <a:gd name="connsiteX269" fmla="*/ 426244 w 2478882"/>
              <a:gd name="connsiteY269" fmla="*/ 1031082 h 1347788"/>
              <a:gd name="connsiteX270" fmla="*/ 423863 w 2478882"/>
              <a:gd name="connsiteY270" fmla="*/ 1047750 h 1347788"/>
              <a:gd name="connsiteX271" fmla="*/ 416719 w 2478882"/>
              <a:gd name="connsiteY271" fmla="*/ 1062038 h 1347788"/>
              <a:gd name="connsiteX272" fmla="*/ 392907 w 2478882"/>
              <a:gd name="connsiteY272" fmla="*/ 1052513 h 1347788"/>
              <a:gd name="connsiteX273" fmla="*/ 383382 w 2478882"/>
              <a:gd name="connsiteY273" fmla="*/ 1050132 h 1347788"/>
              <a:gd name="connsiteX274" fmla="*/ 383382 w 2478882"/>
              <a:gd name="connsiteY274" fmla="*/ 1069182 h 1347788"/>
              <a:gd name="connsiteX275" fmla="*/ 404813 w 2478882"/>
              <a:gd name="connsiteY275" fmla="*/ 1088232 h 1347788"/>
              <a:gd name="connsiteX276" fmla="*/ 376238 w 2478882"/>
              <a:gd name="connsiteY276" fmla="*/ 1090613 h 1347788"/>
              <a:gd name="connsiteX277" fmla="*/ 371475 w 2478882"/>
              <a:gd name="connsiteY277" fmla="*/ 1100138 h 1347788"/>
              <a:gd name="connsiteX278" fmla="*/ 342900 w 2478882"/>
              <a:gd name="connsiteY278" fmla="*/ 1090613 h 1347788"/>
              <a:gd name="connsiteX279" fmla="*/ 342900 w 2478882"/>
              <a:gd name="connsiteY279" fmla="*/ 1109663 h 1347788"/>
              <a:gd name="connsiteX280" fmla="*/ 333375 w 2478882"/>
              <a:gd name="connsiteY280" fmla="*/ 1121569 h 1347788"/>
              <a:gd name="connsiteX281" fmla="*/ 323850 w 2478882"/>
              <a:gd name="connsiteY281" fmla="*/ 1121569 h 1347788"/>
              <a:gd name="connsiteX282" fmla="*/ 316707 w 2478882"/>
              <a:gd name="connsiteY282" fmla="*/ 1088232 h 1347788"/>
              <a:gd name="connsiteX283" fmla="*/ 290513 w 2478882"/>
              <a:gd name="connsiteY283" fmla="*/ 1073944 h 1347788"/>
              <a:gd name="connsiteX284" fmla="*/ 271463 w 2478882"/>
              <a:gd name="connsiteY284" fmla="*/ 1062038 h 1347788"/>
              <a:gd name="connsiteX285" fmla="*/ 278607 w 2478882"/>
              <a:gd name="connsiteY285" fmla="*/ 1012032 h 1347788"/>
              <a:gd name="connsiteX286" fmla="*/ 285750 w 2478882"/>
              <a:gd name="connsiteY286" fmla="*/ 978694 h 1347788"/>
              <a:gd name="connsiteX287" fmla="*/ 328613 w 2478882"/>
              <a:gd name="connsiteY287" fmla="*/ 954882 h 1347788"/>
              <a:gd name="connsiteX288" fmla="*/ 338138 w 2478882"/>
              <a:gd name="connsiteY288" fmla="*/ 938213 h 1347788"/>
              <a:gd name="connsiteX289" fmla="*/ 350044 w 2478882"/>
              <a:gd name="connsiteY289" fmla="*/ 912019 h 1347788"/>
              <a:gd name="connsiteX290" fmla="*/ 350044 w 2478882"/>
              <a:gd name="connsiteY290" fmla="*/ 912019 h 1347788"/>
              <a:gd name="connsiteX291" fmla="*/ 321469 w 2478882"/>
              <a:gd name="connsiteY291" fmla="*/ 919163 h 1347788"/>
              <a:gd name="connsiteX292" fmla="*/ 314325 w 2478882"/>
              <a:gd name="connsiteY292" fmla="*/ 895350 h 1347788"/>
              <a:gd name="connsiteX293" fmla="*/ 311944 w 2478882"/>
              <a:gd name="connsiteY293" fmla="*/ 916782 h 1347788"/>
              <a:gd name="connsiteX294" fmla="*/ 300038 w 2478882"/>
              <a:gd name="connsiteY294" fmla="*/ 950119 h 1347788"/>
              <a:gd name="connsiteX295" fmla="*/ 288132 w 2478882"/>
              <a:gd name="connsiteY295" fmla="*/ 942975 h 1347788"/>
              <a:gd name="connsiteX296" fmla="*/ 288132 w 2478882"/>
              <a:gd name="connsiteY296" fmla="*/ 919163 h 1347788"/>
              <a:gd name="connsiteX297" fmla="*/ 288132 w 2478882"/>
              <a:gd name="connsiteY297" fmla="*/ 907257 h 1347788"/>
              <a:gd name="connsiteX298" fmla="*/ 278607 w 2478882"/>
              <a:gd name="connsiteY298" fmla="*/ 895350 h 1347788"/>
              <a:gd name="connsiteX299" fmla="*/ 269082 w 2478882"/>
              <a:gd name="connsiteY299" fmla="*/ 902494 h 1347788"/>
              <a:gd name="connsiteX300" fmla="*/ 264319 w 2478882"/>
              <a:gd name="connsiteY300" fmla="*/ 938213 h 1347788"/>
              <a:gd name="connsiteX301" fmla="*/ 280988 w 2478882"/>
              <a:gd name="connsiteY301" fmla="*/ 957263 h 1347788"/>
              <a:gd name="connsiteX302" fmla="*/ 276225 w 2478882"/>
              <a:gd name="connsiteY302" fmla="*/ 976313 h 1347788"/>
              <a:gd name="connsiteX303" fmla="*/ 264319 w 2478882"/>
              <a:gd name="connsiteY303" fmla="*/ 1007269 h 1347788"/>
              <a:gd name="connsiteX304" fmla="*/ 250032 w 2478882"/>
              <a:gd name="connsiteY304" fmla="*/ 1031082 h 1347788"/>
              <a:gd name="connsiteX305" fmla="*/ 207169 w 2478882"/>
              <a:gd name="connsiteY305" fmla="*/ 1019175 h 1347788"/>
              <a:gd name="connsiteX306" fmla="*/ 200025 w 2478882"/>
              <a:gd name="connsiteY306" fmla="*/ 988219 h 1347788"/>
              <a:gd name="connsiteX307" fmla="*/ 157163 w 2478882"/>
              <a:gd name="connsiteY307" fmla="*/ 962025 h 1347788"/>
              <a:gd name="connsiteX308" fmla="*/ 104775 w 2478882"/>
              <a:gd name="connsiteY308" fmla="*/ 940594 h 1347788"/>
              <a:gd name="connsiteX309" fmla="*/ 61913 w 2478882"/>
              <a:gd name="connsiteY309" fmla="*/ 902494 h 1347788"/>
              <a:gd name="connsiteX310" fmla="*/ 35719 w 2478882"/>
              <a:gd name="connsiteY310" fmla="*/ 864394 h 1347788"/>
              <a:gd name="connsiteX311" fmla="*/ 11907 w 2478882"/>
              <a:gd name="connsiteY311" fmla="*/ 804863 h 1347788"/>
              <a:gd name="connsiteX312" fmla="*/ 0 w 2478882"/>
              <a:gd name="connsiteY312" fmla="*/ 735807 h 1347788"/>
              <a:gd name="connsiteX313" fmla="*/ 2382 w 2478882"/>
              <a:gd name="connsiteY313" fmla="*/ 676275 h 1347788"/>
              <a:gd name="connsiteX314" fmla="*/ 2382 w 2478882"/>
              <a:gd name="connsiteY314" fmla="*/ 645319 h 1347788"/>
              <a:gd name="connsiteX315" fmla="*/ 2052638 w 2478882"/>
              <a:gd name="connsiteY315" fmla="*/ 0 h 1347788"/>
              <a:gd name="connsiteX0" fmla="*/ 2052638 w 2478882"/>
              <a:gd name="connsiteY0" fmla="*/ 0 h 1347788"/>
              <a:gd name="connsiteX1" fmla="*/ 2057400 w 2478882"/>
              <a:gd name="connsiteY1" fmla="*/ 33338 h 1347788"/>
              <a:gd name="connsiteX2" fmla="*/ 2066925 w 2478882"/>
              <a:gd name="connsiteY2" fmla="*/ 88107 h 1347788"/>
              <a:gd name="connsiteX3" fmla="*/ 2088357 w 2478882"/>
              <a:gd name="connsiteY3" fmla="*/ 133350 h 1347788"/>
              <a:gd name="connsiteX4" fmla="*/ 2085975 w 2478882"/>
              <a:gd name="connsiteY4" fmla="*/ 183357 h 1347788"/>
              <a:gd name="connsiteX5" fmla="*/ 2085975 w 2478882"/>
              <a:gd name="connsiteY5" fmla="*/ 228600 h 1347788"/>
              <a:gd name="connsiteX6" fmla="*/ 2081213 w 2478882"/>
              <a:gd name="connsiteY6" fmla="*/ 278607 h 1347788"/>
              <a:gd name="connsiteX7" fmla="*/ 2095500 w 2478882"/>
              <a:gd name="connsiteY7" fmla="*/ 319088 h 1347788"/>
              <a:gd name="connsiteX8" fmla="*/ 2109788 w 2478882"/>
              <a:gd name="connsiteY8" fmla="*/ 350044 h 1347788"/>
              <a:gd name="connsiteX9" fmla="*/ 2238375 w 2478882"/>
              <a:gd name="connsiteY9" fmla="*/ 719138 h 1347788"/>
              <a:gd name="connsiteX10" fmla="*/ 2266950 w 2478882"/>
              <a:gd name="connsiteY10" fmla="*/ 764382 h 1347788"/>
              <a:gd name="connsiteX11" fmla="*/ 2288382 w 2478882"/>
              <a:gd name="connsiteY11" fmla="*/ 821532 h 1347788"/>
              <a:gd name="connsiteX12" fmla="*/ 2297907 w 2478882"/>
              <a:gd name="connsiteY12" fmla="*/ 871538 h 1347788"/>
              <a:gd name="connsiteX13" fmla="*/ 2340769 w 2478882"/>
              <a:gd name="connsiteY13" fmla="*/ 909638 h 1347788"/>
              <a:gd name="connsiteX14" fmla="*/ 2343150 w 2478882"/>
              <a:gd name="connsiteY14" fmla="*/ 950119 h 1347788"/>
              <a:gd name="connsiteX15" fmla="*/ 2347913 w 2478882"/>
              <a:gd name="connsiteY15" fmla="*/ 964407 h 1347788"/>
              <a:gd name="connsiteX16" fmla="*/ 2364582 w 2478882"/>
              <a:gd name="connsiteY16" fmla="*/ 978694 h 1347788"/>
              <a:gd name="connsiteX17" fmla="*/ 2359819 w 2478882"/>
              <a:gd name="connsiteY17" fmla="*/ 995363 h 1347788"/>
              <a:gd name="connsiteX18" fmla="*/ 2393157 w 2478882"/>
              <a:gd name="connsiteY18" fmla="*/ 1019175 h 1347788"/>
              <a:gd name="connsiteX19" fmla="*/ 2409825 w 2478882"/>
              <a:gd name="connsiteY19" fmla="*/ 1059657 h 1347788"/>
              <a:gd name="connsiteX20" fmla="*/ 2390775 w 2478882"/>
              <a:gd name="connsiteY20" fmla="*/ 1069182 h 1347788"/>
              <a:gd name="connsiteX21" fmla="*/ 2376488 w 2478882"/>
              <a:gd name="connsiteY21" fmla="*/ 1047750 h 1347788"/>
              <a:gd name="connsiteX22" fmla="*/ 2364582 w 2478882"/>
              <a:gd name="connsiteY22" fmla="*/ 1035844 h 1347788"/>
              <a:gd name="connsiteX23" fmla="*/ 2355057 w 2478882"/>
              <a:gd name="connsiteY23" fmla="*/ 1035844 h 1347788"/>
              <a:gd name="connsiteX24" fmla="*/ 2352675 w 2478882"/>
              <a:gd name="connsiteY24" fmla="*/ 1057275 h 1347788"/>
              <a:gd name="connsiteX25" fmla="*/ 2371725 w 2478882"/>
              <a:gd name="connsiteY25" fmla="*/ 1090613 h 1347788"/>
              <a:gd name="connsiteX26" fmla="*/ 2386013 w 2478882"/>
              <a:gd name="connsiteY26" fmla="*/ 1104900 h 1347788"/>
              <a:gd name="connsiteX27" fmla="*/ 2400300 w 2478882"/>
              <a:gd name="connsiteY27" fmla="*/ 1085850 h 1347788"/>
              <a:gd name="connsiteX28" fmla="*/ 2414588 w 2478882"/>
              <a:gd name="connsiteY28" fmla="*/ 1090613 h 1347788"/>
              <a:gd name="connsiteX29" fmla="*/ 2421732 w 2478882"/>
              <a:gd name="connsiteY29" fmla="*/ 1116807 h 1347788"/>
              <a:gd name="connsiteX30" fmla="*/ 2424113 w 2478882"/>
              <a:gd name="connsiteY30" fmla="*/ 1128713 h 1347788"/>
              <a:gd name="connsiteX31" fmla="*/ 2400300 w 2478882"/>
              <a:gd name="connsiteY31" fmla="*/ 1131094 h 1347788"/>
              <a:gd name="connsiteX32" fmla="*/ 2414588 w 2478882"/>
              <a:gd name="connsiteY32" fmla="*/ 1152525 h 1347788"/>
              <a:gd name="connsiteX33" fmla="*/ 2443163 w 2478882"/>
              <a:gd name="connsiteY33" fmla="*/ 1159669 h 1347788"/>
              <a:gd name="connsiteX34" fmla="*/ 2462213 w 2478882"/>
              <a:gd name="connsiteY34" fmla="*/ 1190625 h 1347788"/>
              <a:gd name="connsiteX35" fmla="*/ 2455069 w 2478882"/>
              <a:gd name="connsiteY35" fmla="*/ 1235869 h 1347788"/>
              <a:gd name="connsiteX36" fmla="*/ 2459832 w 2478882"/>
              <a:gd name="connsiteY36" fmla="*/ 1290638 h 1347788"/>
              <a:gd name="connsiteX37" fmla="*/ 2478882 w 2478882"/>
              <a:gd name="connsiteY37" fmla="*/ 1347788 h 1347788"/>
              <a:gd name="connsiteX38" fmla="*/ 2457450 w 2478882"/>
              <a:gd name="connsiteY38" fmla="*/ 1347788 h 1347788"/>
              <a:gd name="connsiteX39" fmla="*/ 2428875 w 2478882"/>
              <a:gd name="connsiteY39" fmla="*/ 1335882 h 1347788"/>
              <a:gd name="connsiteX40" fmla="*/ 2412207 w 2478882"/>
              <a:gd name="connsiteY40" fmla="*/ 1335882 h 1347788"/>
              <a:gd name="connsiteX41" fmla="*/ 2395538 w 2478882"/>
              <a:gd name="connsiteY41" fmla="*/ 1326357 h 1347788"/>
              <a:gd name="connsiteX42" fmla="*/ 2378869 w 2478882"/>
              <a:gd name="connsiteY42" fmla="*/ 1316832 h 1347788"/>
              <a:gd name="connsiteX43" fmla="*/ 2383632 w 2478882"/>
              <a:gd name="connsiteY43" fmla="*/ 1269207 h 1347788"/>
              <a:gd name="connsiteX44" fmla="*/ 2336007 w 2478882"/>
              <a:gd name="connsiteY44" fmla="*/ 1245394 h 1347788"/>
              <a:gd name="connsiteX45" fmla="*/ 2297907 w 2478882"/>
              <a:gd name="connsiteY45" fmla="*/ 1233488 h 1347788"/>
              <a:gd name="connsiteX46" fmla="*/ 2238375 w 2478882"/>
              <a:gd name="connsiteY46" fmla="*/ 1214438 h 1347788"/>
              <a:gd name="connsiteX47" fmla="*/ 2185988 w 2478882"/>
              <a:gd name="connsiteY47" fmla="*/ 1212057 h 1347788"/>
              <a:gd name="connsiteX48" fmla="*/ 2164557 w 2478882"/>
              <a:gd name="connsiteY48" fmla="*/ 1207294 h 1347788"/>
              <a:gd name="connsiteX49" fmla="*/ 2193132 w 2478882"/>
              <a:gd name="connsiteY49" fmla="*/ 1188244 h 1347788"/>
              <a:gd name="connsiteX50" fmla="*/ 2178844 w 2478882"/>
              <a:gd name="connsiteY50" fmla="*/ 1185863 h 1347788"/>
              <a:gd name="connsiteX51" fmla="*/ 2183607 w 2478882"/>
              <a:gd name="connsiteY51" fmla="*/ 1169194 h 1347788"/>
              <a:gd name="connsiteX52" fmla="*/ 2205038 w 2478882"/>
              <a:gd name="connsiteY52" fmla="*/ 1145382 h 1347788"/>
              <a:gd name="connsiteX53" fmla="*/ 2197894 w 2478882"/>
              <a:gd name="connsiteY53" fmla="*/ 1140619 h 1347788"/>
              <a:gd name="connsiteX54" fmla="*/ 2166938 w 2478882"/>
              <a:gd name="connsiteY54" fmla="*/ 1164432 h 1347788"/>
              <a:gd name="connsiteX55" fmla="*/ 2155032 w 2478882"/>
              <a:gd name="connsiteY55" fmla="*/ 1164432 h 1347788"/>
              <a:gd name="connsiteX56" fmla="*/ 2147888 w 2478882"/>
              <a:gd name="connsiteY56" fmla="*/ 1152525 h 1347788"/>
              <a:gd name="connsiteX57" fmla="*/ 2138363 w 2478882"/>
              <a:gd name="connsiteY57" fmla="*/ 1147763 h 1347788"/>
              <a:gd name="connsiteX58" fmla="*/ 2119313 w 2478882"/>
              <a:gd name="connsiteY58" fmla="*/ 1152525 h 1347788"/>
              <a:gd name="connsiteX59" fmla="*/ 2126457 w 2478882"/>
              <a:gd name="connsiteY59" fmla="*/ 1173957 h 1347788"/>
              <a:gd name="connsiteX60" fmla="*/ 2102644 w 2478882"/>
              <a:gd name="connsiteY60" fmla="*/ 1176338 h 1347788"/>
              <a:gd name="connsiteX61" fmla="*/ 2088357 w 2478882"/>
              <a:gd name="connsiteY61" fmla="*/ 1169194 h 1347788"/>
              <a:gd name="connsiteX62" fmla="*/ 2078832 w 2478882"/>
              <a:gd name="connsiteY62" fmla="*/ 1154907 h 1347788"/>
              <a:gd name="connsiteX63" fmla="*/ 2066925 w 2478882"/>
              <a:gd name="connsiteY63" fmla="*/ 1162050 h 1347788"/>
              <a:gd name="connsiteX64" fmla="*/ 2040732 w 2478882"/>
              <a:gd name="connsiteY64" fmla="*/ 1164432 h 1347788"/>
              <a:gd name="connsiteX65" fmla="*/ 1971675 w 2478882"/>
              <a:gd name="connsiteY65" fmla="*/ 1154907 h 1347788"/>
              <a:gd name="connsiteX66" fmla="*/ 1935957 w 2478882"/>
              <a:gd name="connsiteY66" fmla="*/ 1138238 h 1347788"/>
              <a:gd name="connsiteX67" fmla="*/ 1921669 w 2478882"/>
              <a:gd name="connsiteY67" fmla="*/ 1104900 h 1347788"/>
              <a:gd name="connsiteX68" fmla="*/ 1921669 w 2478882"/>
              <a:gd name="connsiteY68" fmla="*/ 1083469 h 1347788"/>
              <a:gd name="connsiteX69" fmla="*/ 1893094 w 2478882"/>
              <a:gd name="connsiteY69" fmla="*/ 1057275 h 1347788"/>
              <a:gd name="connsiteX70" fmla="*/ 1869282 w 2478882"/>
              <a:gd name="connsiteY70" fmla="*/ 1042988 h 1347788"/>
              <a:gd name="connsiteX71" fmla="*/ 1850232 w 2478882"/>
              <a:gd name="connsiteY71" fmla="*/ 1028700 h 1347788"/>
              <a:gd name="connsiteX72" fmla="*/ 1843088 w 2478882"/>
              <a:gd name="connsiteY72" fmla="*/ 1016794 h 1347788"/>
              <a:gd name="connsiteX73" fmla="*/ 1804988 w 2478882"/>
              <a:gd name="connsiteY73" fmla="*/ 1012032 h 1347788"/>
              <a:gd name="connsiteX74" fmla="*/ 1769269 w 2478882"/>
              <a:gd name="connsiteY74" fmla="*/ 1007269 h 1347788"/>
              <a:gd name="connsiteX75" fmla="*/ 1750219 w 2478882"/>
              <a:gd name="connsiteY75" fmla="*/ 981075 h 1347788"/>
              <a:gd name="connsiteX76" fmla="*/ 1709738 w 2478882"/>
              <a:gd name="connsiteY76" fmla="*/ 962025 h 1347788"/>
              <a:gd name="connsiteX77" fmla="*/ 1678782 w 2478882"/>
              <a:gd name="connsiteY77" fmla="*/ 947738 h 1347788"/>
              <a:gd name="connsiteX78" fmla="*/ 1659732 w 2478882"/>
              <a:gd name="connsiteY78" fmla="*/ 945357 h 1347788"/>
              <a:gd name="connsiteX79" fmla="*/ 1659732 w 2478882"/>
              <a:gd name="connsiteY79" fmla="*/ 921544 h 1347788"/>
              <a:gd name="connsiteX80" fmla="*/ 1640682 w 2478882"/>
              <a:gd name="connsiteY80" fmla="*/ 928688 h 1347788"/>
              <a:gd name="connsiteX81" fmla="*/ 1640682 w 2478882"/>
              <a:gd name="connsiteY81" fmla="*/ 928688 h 1347788"/>
              <a:gd name="connsiteX82" fmla="*/ 1619250 w 2478882"/>
              <a:gd name="connsiteY82" fmla="*/ 892969 h 1347788"/>
              <a:gd name="connsiteX83" fmla="*/ 1595438 w 2478882"/>
              <a:gd name="connsiteY83" fmla="*/ 871538 h 1347788"/>
              <a:gd name="connsiteX84" fmla="*/ 1581150 w 2478882"/>
              <a:gd name="connsiteY84" fmla="*/ 864394 h 1347788"/>
              <a:gd name="connsiteX85" fmla="*/ 1581150 w 2478882"/>
              <a:gd name="connsiteY85" fmla="*/ 845344 h 1347788"/>
              <a:gd name="connsiteX86" fmla="*/ 1602582 w 2478882"/>
              <a:gd name="connsiteY86" fmla="*/ 835819 h 1347788"/>
              <a:gd name="connsiteX87" fmla="*/ 1633538 w 2478882"/>
              <a:gd name="connsiteY87" fmla="*/ 842963 h 1347788"/>
              <a:gd name="connsiteX88" fmla="*/ 1657350 w 2478882"/>
              <a:gd name="connsiteY88" fmla="*/ 828675 h 1347788"/>
              <a:gd name="connsiteX89" fmla="*/ 1669257 w 2478882"/>
              <a:gd name="connsiteY89" fmla="*/ 816769 h 1347788"/>
              <a:gd name="connsiteX90" fmla="*/ 1688307 w 2478882"/>
              <a:gd name="connsiteY90" fmla="*/ 804863 h 1347788"/>
              <a:gd name="connsiteX91" fmla="*/ 1650207 w 2478882"/>
              <a:gd name="connsiteY91" fmla="*/ 771525 h 1347788"/>
              <a:gd name="connsiteX92" fmla="*/ 1624013 w 2478882"/>
              <a:gd name="connsiteY92" fmla="*/ 778669 h 1347788"/>
              <a:gd name="connsiteX93" fmla="*/ 1626393 w 2478882"/>
              <a:gd name="connsiteY93" fmla="*/ 795338 h 1347788"/>
              <a:gd name="connsiteX94" fmla="*/ 1607344 w 2478882"/>
              <a:gd name="connsiteY94" fmla="*/ 802481 h 1347788"/>
              <a:gd name="connsiteX95" fmla="*/ 1581151 w 2478882"/>
              <a:gd name="connsiteY95" fmla="*/ 809625 h 1347788"/>
              <a:gd name="connsiteX96" fmla="*/ 1559719 w 2478882"/>
              <a:gd name="connsiteY96" fmla="*/ 819150 h 1347788"/>
              <a:gd name="connsiteX97" fmla="*/ 1552575 w 2478882"/>
              <a:gd name="connsiteY97" fmla="*/ 835819 h 1347788"/>
              <a:gd name="connsiteX98" fmla="*/ 1531144 w 2478882"/>
              <a:gd name="connsiteY98" fmla="*/ 835819 h 1347788"/>
              <a:gd name="connsiteX99" fmla="*/ 1516857 w 2478882"/>
              <a:gd name="connsiteY99" fmla="*/ 845344 h 1347788"/>
              <a:gd name="connsiteX100" fmla="*/ 1485900 w 2478882"/>
              <a:gd name="connsiteY100" fmla="*/ 840582 h 1347788"/>
              <a:gd name="connsiteX101" fmla="*/ 1438275 w 2478882"/>
              <a:gd name="connsiteY101" fmla="*/ 835819 h 1347788"/>
              <a:gd name="connsiteX102" fmla="*/ 1416844 w 2478882"/>
              <a:gd name="connsiteY102" fmla="*/ 821532 h 1347788"/>
              <a:gd name="connsiteX103" fmla="*/ 1385888 w 2478882"/>
              <a:gd name="connsiteY103" fmla="*/ 823913 h 1347788"/>
              <a:gd name="connsiteX104" fmla="*/ 1359694 w 2478882"/>
              <a:gd name="connsiteY104" fmla="*/ 833438 h 1347788"/>
              <a:gd name="connsiteX105" fmla="*/ 1343025 w 2478882"/>
              <a:gd name="connsiteY105" fmla="*/ 828675 h 1347788"/>
              <a:gd name="connsiteX106" fmla="*/ 1323975 w 2478882"/>
              <a:gd name="connsiteY106" fmla="*/ 800100 h 1347788"/>
              <a:gd name="connsiteX107" fmla="*/ 1323975 w 2478882"/>
              <a:gd name="connsiteY107" fmla="*/ 788194 h 1347788"/>
              <a:gd name="connsiteX108" fmla="*/ 1314450 w 2478882"/>
              <a:gd name="connsiteY108" fmla="*/ 812007 h 1347788"/>
              <a:gd name="connsiteX109" fmla="*/ 1319213 w 2478882"/>
              <a:gd name="connsiteY109" fmla="*/ 845344 h 1347788"/>
              <a:gd name="connsiteX110" fmla="*/ 1312069 w 2478882"/>
              <a:gd name="connsiteY110" fmla="*/ 864394 h 1347788"/>
              <a:gd name="connsiteX111" fmla="*/ 1283494 w 2478882"/>
              <a:gd name="connsiteY111" fmla="*/ 864394 h 1347788"/>
              <a:gd name="connsiteX112" fmla="*/ 1264444 w 2478882"/>
              <a:gd name="connsiteY112" fmla="*/ 850107 h 1347788"/>
              <a:gd name="connsiteX113" fmla="*/ 1243013 w 2478882"/>
              <a:gd name="connsiteY113" fmla="*/ 850107 h 1347788"/>
              <a:gd name="connsiteX114" fmla="*/ 1219200 w 2478882"/>
              <a:gd name="connsiteY114" fmla="*/ 840582 h 1347788"/>
              <a:gd name="connsiteX115" fmla="*/ 1212057 w 2478882"/>
              <a:gd name="connsiteY115" fmla="*/ 833438 h 1347788"/>
              <a:gd name="connsiteX116" fmla="*/ 1212057 w 2478882"/>
              <a:gd name="connsiteY116" fmla="*/ 809625 h 1347788"/>
              <a:gd name="connsiteX117" fmla="*/ 1214438 w 2478882"/>
              <a:gd name="connsiteY117" fmla="*/ 785813 h 1347788"/>
              <a:gd name="connsiteX118" fmla="*/ 1219200 w 2478882"/>
              <a:gd name="connsiteY118" fmla="*/ 762000 h 1347788"/>
              <a:gd name="connsiteX119" fmla="*/ 1235869 w 2478882"/>
              <a:gd name="connsiteY119" fmla="*/ 747713 h 1347788"/>
              <a:gd name="connsiteX120" fmla="*/ 1243013 w 2478882"/>
              <a:gd name="connsiteY120" fmla="*/ 740569 h 1347788"/>
              <a:gd name="connsiteX121" fmla="*/ 1233488 w 2478882"/>
              <a:gd name="connsiteY121" fmla="*/ 716757 h 1347788"/>
              <a:gd name="connsiteX122" fmla="*/ 1200150 w 2478882"/>
              <a:gd name="connsiteY122" fmla="*/ 688182 h 1347788"/>
              <a:gd name="connsiteX123" fmla="*/ 1176338 w 2478882"/>
              <a:gd name="connsiteY123" fmla="*/ 671513 h 1347788"/>
              <a:gd name="connsiteX124" fmla="*/ 1162050 w 2478882"/>
              <a:gd name="connsiteY124" fmla="*/ 652463 h 1347788"/>
              <a:gd name="connsiteX125" fmla="*/ 1162050 w 2478882"/>
              <a:gd name="connsiteY125" fmla="*/ 652463 h 1347788"/>
              <a:gd name="connsiteX126" fmla="*/ 1166813 w 2478882"/>
              <a:gd name="connsiteY126" fmla="*/ 690563 h 1347788"/>
              <a:gd name="connsiteX127" fmla="*/ 1169194 w 2478882"/>
              <a:gd name="connsiteY127" fmla="*/ 719138 h 1347788"/>
              <a:gd name="connsiteX128" fmla="*/ 1195388 w 2478882"/>
              <a:gd name="connsiteY128" fmla="*/ 731044 h 1347788"/>
              <a:gd name="connsiteX129" fmla="*/ 1204913 w 2478882"/>
              <a:gd name="connsiteY129" fmla="*/ 745332 h 1347788"/>
              <a:gd name="connsiteX130" fmla="*/ 1195388 w 2478882"/>
              <a:gd name="connsiteY130" fmla="*/ 771525 h 1347788"/>
              <a:gd name="connsiteX131" fmla="*/ 1197769 w 2478882"/>
              <a:gd name="connsiteY131" fmla="*/ 797719 h 1347788"/>
              <a:gd name="connsiteX132" fmla="*/ 1190625 w 2478882"/>
              <a:gd name="connsiteY132" fmla="*/ 819150 h 1347788"/>
              <a:gd name="connsiteX133" fmla="*/ 1195388 w 2478882"/>
              <a:gd name="connsiteY133" fmla="*/ 838200 h 1347788"/>
              <a:gd name="connsiteX134" fmla="*/ 1195388 w 2478882"/>
              <a:gd name="connsiteY134" fmla="*/ 838200 h 1347788"/>
              <a:gd name="connsiteX135" fmla="*/ 1166813 w 2478882"/>
              <a:gd name="connsiteY135" fmla="*/ 838200 h 1347788"/>
              <a:gd name="connsiteX136" fmla="*/ 1150144 w 2478882"/>
              <a:gd name="connsiteY136" fmla="*/ 838200 h 1347788"/>
              <a:gd name="connsiteX137" fmla="*/ 1131094 w 2478882"/>
              <a:gd name="connsiteY137" fmla="*/ 847725 h 1347788"/>
              <a:gd name="connsiteX138" fmla="*/ 1114425 w 2478882"/>
              <a:gd name="connsiteY138" fmla="*/ 838200 h 1347788"/>
              <a:gd name="connsiteX139" fmla="*/ 1088232 w 2478882"/>
              <a:gd name="connsiteY139" fmla="*/ 847725 h 1347788"/>
              <a:gd name="connsiteX140" fmla="*/ 1066800 w 2478882"/>
              <a:gd name="connsiteY140" fmla="*/ 854869 h 1347788"/>
              <a:gd name="connsiteX141" fmla="*/ 1059657 w 2478882"/>
              <a:gd name="connsiteY141" fmla="*/ 842963 h 1347788"/>
              <a:gd name="connsiteX142" fmla="*/ 1031082 w 2478882"/>
              <a:gd name="connsiteY142" fmla="*/ 852488 h 1347788"/>
              <a:gd name="connsiteX143" fmla="*/ 992982 w 2478882"/>
              <a:gd name="connsiteY143" fmla="*/ 823913 h 1347788"/>
              <a:gd name="connsiteX144" fmla="*/ 964407 w 2478882"/>
              <a:gd name="connsiteY144" fmla="*/ 826294 h 1347788"/>
              <a:gd name="connsiteX145" fmla="*/ 942975 w 2478882"/>
              <a:gd name="connsiteY145" fmla="*/ 835819 h 1347788"/>
              <a:gd name="connsiteX146" fmla="*/ 921544 w 2478882"/>
              <a:gd name="connsiteY146" fmla="*/ 852488 h 1347788"/>
              <a:gd name="connsiteX147" fmla="*/ 909638 w 2478882"/>
              <a:gd name="connsiteY147" fmla="*/ 833438 h 1347788"/>
              <a:gd name="connsiteX148" fmla="*/ 919163 w 2478882"/>
              <a:gd name="connsiteY148" fmla="*/ 807244 h 1347788"/>
              <a:gd name="connsiteX149" fmla="*/ 921544 w 2478882"/>
              <a:gd name="connsiteY149" fmla="*/ 797719 h 1347788"/>
              <a:gd name="connsiteX150" fmla="*/ 914400 w 2478882"/>
              <a:gd name="connsiteY150" fmla="*/ 778669 h 1347788"/>
              <a:gd name="connsiteX151" fmla="*/ 907257 w 2478882"/>
              <a:gd name="connsiteY151" fmla="*/ 771525 h 1347788"/>
              <a:gd name="connsiteX152" fmla="*/ 897732 w 2478882"/>
              <a:gd name="connsiteY152" fmla="*/ 800100 h 1347788"/>
              <a:gd name="connsiteX153" fmla="*/ 897732 w 2478882"/>
              <a:gd name="connsiteY153" fmla="*/ 823913 h 1347788"/>
              <a:gd name="connsiteX154" fmla="*/ 869157 w 2478882"/>
              <a:gd name="connsiteY154" fmla="*/ 828675 h 1347788"/>
              <a:gd name="connsiteX155" fmla="*/ 850107 w 2478882"/>
              <a:gd name="connsiteY155" fmla="*/ 833438 h 1347788"/>
              <a:gd name="connsiteX156" fmla="*/ 828675 w 2478882"/>
              <a:gd name="connsiteY156" fmla="*/ 804863 h 1347788"/>
              <a:gd name="connsiteX157" fmla="*/ 814388 w 2478882"/>
              <a:gd name="connsiteY157" fmla="*/ 783432 h 1347788"/>
              <a:gd name="connsiteX158" fmla="*/ 807244 w 2478882"/>
              <a:gd name="connsiteY158" fmla="*/ 759619 h 1347788"/>
              <a:gd name="connsiteX159" fmla="*/ 804863 w 2478882"/>
              <a:gd name="connsiteY159" fmla="*/ 733425 h 1347788"/>
              <a:gd name="connsiteX160" fmla="*/ 783432 w 2478882"/>
              <a:gd name="connsiteY160" fmla="*/ 692944 h 1347788"/>
              <a:gd name="connsiteX161" fmla="*/ 783432 w 2478882"/>
              <a:gd name="connsiteY161" fmla="*/ 719138 h 1347788"/>
              <a:gd name="connsiteX162" fmla="*/ 785813 w 2478882"/>
              <a:gd name="connsiteY162" fmla="*/ 757238 h 1347788"/>
              <a:gd name="connsiteX163" fmla="*/ 800100 w 2478882"/>
              <a:gd name="connsiteY163" fmla="*/ 792957 h 1347788"/>
              <a:gd name="connsiteX164" fmla="*/ 823913 w 2478882"/>
              <a:gd name="connsiteY164" fmla="*/ 833438 h 1347788"/>
              <a:gd name="connsiteX165" fmla="*/ 845344 w 2478882"/>
              <a:gd name="connsiteY165" fmla="*/ 854869 h 1347788"/>
              <a:gd name="connsiteX166" fmla="*/ 838200 w 2478882"/>
              <a:gd name="connsiteY166" fmla="*/ 873919 h 1347788"/>
              <a:gd name="connsiteX167" fmla="*/ 823913 w 2478882"/>
              <a:gd name="connsiteY167" fmla="*/ 902494 h 1347788"/>
              <a:gd name="connsiteX168" fmla="*/ 823913 w 2478882"/>
              <a:gd name="connsiteY168" fmla="*/ 902494 h 1347788"/>
              <a:gd name="connsiteX169" fmla="*/ 800100 w 2478882"/>
              <a:gd name="connsiteY169" fmla="*/ 902494 h 1347788"/>
              <a:gd name="connsiteX170" fmla="*/ 809625 w 2478882"/>
              <a:gd name="connsiteY170" fmla="*/ 869157 h 1347788"/>
              <a:gd name="connsiteX171" fmla="*/ 795338 w 2478882"/>
              <a:gd name="connsiteY171" fmla="*/ 885825 h 1347788"/>
              <a:gd name="connsiteX172" fmla="*/ 788194 w 2478882"/>
              <a:gd name="connsiteY172" fmla="*/ 862013 h 1347788"/>
              <a:gd name="connsiteX173" fmla="*/ 769144 w 2478882"/>
              <a:gd name="connsiteY173" fmla="*/ 864394 h 1347788"/>
              <a:gd name="connsiteX174" fmla="*/ 750094 w 2478882"/>
              <a:gd name="connsiteY174" fmla="*/ 862013 h 1347788"/>
              <a:gd name="connsiteX175" fmla="*/ 742950 w 2478882"/>
              <a:gd name="connsiteY175" fmla="*/ 852488 h 1347788"/>
              <a:gd name="connsiteX176" fmla="*/ 742950 w 2478882"/>
              <a:gd name="connsiteY176" fmla="*/ 852488 h 1347788"/>
              <a:gd name="connsiteX177" fmla="*/ 728663 w 2478882"/>
              <a:gd name="connsiteY177" fmla="*/ 850107 h 1347788"/>
              <a:gd name="connsiteX178" fmla="*/ 711994 w 2478882"/>
              <a:gd name="connsiteY178" fmla="*/ 850107 h 1347788"/>
              <a:gd name="connsiteX179" fmla="*/ 700088 w 2478882"/>
              <a:gd name="connsiteY179" fmla="*/ 866775 h 1347788"/>
              <a:gd name="connsiteX180" fmla="*/ 681038 w 2478882"/>
              <a:gd name="connsiteY180" fmla="*/ 866775 h 1347788"/>
              <a:gd name="connsiteX181" fmla="*/ 669132 w 2478882"/>
              <a:gd name="connsiteY181" fmla="*/ 852488 h 1347788"/>
              <a:gd name="connsiteX182" fmla="*/ 666750 w 2478882"/>
              <a:gd name="connsiteY182" fmla="*/ 852488 h 1347788"/>
              <a:gd name="connsiteX183" fmla="*/ 652463 w 2478882"/>
              <a:gd name="connsiteY183" fmla="*/ 866775 h 1347788"/>
              <a:gd name="connsiteX184" fmla="*/ 652463 w 2478882"/>
              <a:gd name="connsiteY184" fmla="*/ 881063 h 1347788"/>
              <a:gd name="connsiteX185" fmla="*/ 661988 w 2478882"/>
              <a:gd name="connsiteY185" fmla="*/ 890588 h 1347788"/>
              <a:gd name="connsiteX186" fmla="*/ 704850 w 2478882"/>
              <a:gd name="connsiteY186" fmla="*/ 890588 h 1347788"/>
              <a:gd name="connsiteX187" fmla="*/ 738188 w 2478882"/>
              <a:gd name="connsiteY187" fmla="*/ 890588 h 1347788"/>
              <a:gd name="connsiteX188" fmla="*/ 776288 w 2478882"/>
              <a:gd name="connsiteY188" fmla="*/ 888207 h 1347788"/>
              <a:gd name="connsiteX189" fmla="*/ 783432 w 2478882"/>
              <a:gd name="connsiteY189" fmla="*/ 900113 h 1347788"/>
              <a:gd name="connsiteX190" fmla="*/ 783432 w 2478882"/>
              <a:gd name="connsiteY190" fmla="*/ 900113 h 1347788"/>
              <a:gd name="connsiteX191" fmla="*/ 754857 w 2478882"/>
              <a:gd name="connsiteY191" fmla="*/ 914400 h 1347788"/>
              <a:gd name="connsiteX192" fmla="*/ 735807 w 2478882"/>
              <a:gd name="connsiteY192" fmla="*/ 931069 h 1347788"/>
              <a:gd name="connsiteX193" fmla="*/ 735807 w 2478882"/>
              <a:gd name="connsiteY193" fmla="*/ 931069 h 1347788"/>
              <a:gd name="connsiteX194" fmla="*/ 707232 w 2478882"/>
              <a:gd name="connsiteY194" fmla="*/ 919163 h 1347788"/>
              <a:gd name="connsiteX195" fmla="*/ 690563 w 2478882"/>
              <a:gd name="connsiteY195" fmla="*/ 909638 h 1347788"/>
              <a:gd name="connsiteX196" fmla="*/ 652463 w 2478882"/>
              <a:gd name="connsiteY196" fmla="*/ 909638 h 1347788"/>
              <a:gd name="connsiteX197" fmla="*/ 619125 w 2478882"/>
              <a:gd name="connsiteY197" fmla="*/ 914400 h 1347788"/>
              <a:gd name="connsiteX198" fmla="*/ 600075 w 2478882"/>
              <a:gd name="connsiteY198" fmla="*/ 897732 h 1347788"/>
              <a:gd name="connsiteX199" fmla="*/ 590550 w 2478882"/>
              <a:gd name="connsiteY199" fmla="*/ 859632 h 1347788"/>
              <a:gd name="connsiteX200" fmla="*/ 581025 w 2478882"/>
              <a:gd name="connsiteY200" fmla="*/ 845344 h 1347788"/>
              <a:gd name="connsiteX201" fmla="*/ 573882 w 2478882"/>
              <a:gd name="connsiteY201" fmla="*/ 828675 h 1347788"/>
              <a:gd name="connsiteX202" fmla="*/ 559594 w 2478882"/>
              <a:gd name="connsiteY202" fmla="*/ 835819 h 1347788"/>
              <a:gd name="connsiteX203" fmla="*/ 559594 w 2478882"/>
              <a:gd name="connsiteY203" fmla="*/ 859632 h 1347788"/>
              <a:gd name="connsiteX204" fmla="*/ 545307 w 2478882"/>
              <a:gd name="connsiteY204" fmla="*/ 845344 h 1347788"/>
              <a:gd name="connsiteX205" fmla="*/ 523875 w 2478882"/>
              <a:gd name="connsiteY205" fmla="*/ 838200 h 1347788"/>
              <a:gd name="connsiteX206" fmla="*/ 500063 w 2478882"/>
              <a:gd name="connsiteY206" fmla="*/ 840582 h 1347788"/>
              <a:gd name="connsiteX207" fmla="*/ 492919 w 2478882"/>
              <a:gd name="connsiteY207" fmla="*/ 862013 h 1347788"/>
              <a:gd name="connsiteX208" fmla="*/ 481013 w 2478882"/>
              <a:gd name="connsiteY208" fmla="*/ 866775 h 1347788"/>
              <a:gd name="connsiteX209" fmla="*/ 461963 w 2478882"/>
              <a:gd name="connsiteY209" fmla="*/ 866775 h 1347788"/>
              <a:gd name="connsiteX210" fmla="*/ 433388 w 2478882"/>
              <a:gd name="connsiteY210" fmla="*/ 876300 h 1347788"/>
              <a:gd name="connsiteX211" fmla="*/ 419100 w 2478882"/>
              <a:gd name="connsiteY211" fmla="*/ 900113 h 1347788"/>
              <a:gd name="connsiteX212" fmla="*/ 426244 w 2478882"/>
              <a:gd name="connsiteY212" fmla="*/ 907257 h 1347788"/>
              <a:gd name="connsiteX213" fmla="*/ 466725 w 2478882"/>
              <a:gd name="connsiteY213" fmla="*/ 885825 h 1347788"/>
              <a:gd name="connsiteX214" fmla="*/ 488157 w 2478882"/>
              <a:gd name="connsiteY214" fmla="*/ 890588 h 1347788"/>
              <a:gd name="connsiteX215" fmla="*/ 519113 w 2478882"/>
              <a:gd name="connsiteY215" fmla="*/ 878682 h 1347788"/>
              <a:gd name="connsiteX216" fmla="*/ 552450 w 2478882"/>
              <a:gd name="connsiteY216" fmla="*/ 904875 h 1347788"/>
              <a:gd name="connsiteX217" fmla="*/ 561975 w 2478882"/>
              <a:gd name="connsiteY217" fmla="*/ 931069 h 1347788"/>
              <a:gd name="connsiteX218" fmla="*/ 590550 w 2478882"/>
              <a:gd name="connsiteY218" fmla="*/ 923925 h 1347788"/>
              <a:gd name="connsiteX219" fmla="*/ 607219 w 2478882"/>
              <a:gd name="connsiteY219" fmla="*/ 945357 h 1347788"/>
              <a:gd name="connsiteX220" fmla="*/ 645319 w 2478882"/>
              <a:gd name="connsiteY220" fmla="*/ 950119 h 1347788"/>
              <a:gd name="connsiteX221" fmla="*/ 704850 w 2478882"/>
              <a:gd name="connsiteY221" fmla="*/ 959644 h 1347788"/>
              <a:gd name="connsiteX222" fmla="*/ 745332 w 2478882"/>
              <a:gd name="connsiteY222" fmla="*/ 966788 h 1347788"/>
              <a:gd name="connsiteX223" fmla="*/ 745332 w 2478882"/>
              <a:gd name="connsiteY223" fmla="*/ 966788 h 1347788"/>
              <a:gd name="connsiteX224" fmla="*/ 764382 w 2478882"/>
              <a:gd name="connsiteY224" fmla="*/ 935832 h 1347788"/>
              <a:gd name="connsiteX225" fmla="*/ 790575 w 2478882"/>
              <a:gd name="connsiteY225" fmla="*/ 935832 h 1347788"/>
              <a:gd name="connsiteX226" fmla="*/ 828675 w 2478882"/>
              <a:gd name="connsiteY226" fmla="*/ 935832 h 1347788"/>
              <a:gd name="connsiteX227" fmla="*/ 821532 w 2478882"/>
              <a:gd name="connsiteY227" fmla="*/ 950119 h 1347788"/>
              <a:gd name="connsiteX228" fmla="*/ 812007 w 2478882"/>
              <a:gd name="connsiteY228" fmla="*/ 964407 h 1347788"/>
              <a:gd name="connsiteX229" fmla="*/ 823913 w 2478882"/>
              <a:gd name="connsiteY229" fmla="*/ 973932 h 1347788"/>
              <a:gd name="connsiteX230" fmla="*/ 800100 w 2478882"/>
              <a:gd name="connsiteY230" fmla="*/ 992982 h 1347788"/>
              <a:gd name="connsiteX231" fmla="*/ 797719 w 2478882"/>
              <a:gd name="connsiteY231" fmla="*/ 1014413 h 1347788"/>
              <a:gd name="connsiteX232" fmla="*/ 790575 w 2478882"/>
              <a:gd name="connsiteY232" fmla="*/ 1026319 h 1347788"/>
              <a:gd name="connsiteX233" fmla="*/ 764382 w 2478882"/>
              <a:gd name="connsiteY233" fmla="*/ 1031082 h 1347788"/>
              <a:gd name="connsiteX234" fmla="*/ 771525 w 2478882"/>
              <a:gd name="connsiteY234" fmla="*/ 1054894 h 1347788"/>
              <a:gd name="connsiteX235" fmla="*/ 740569 w 2478882"/>
              <a:gd name="connsiteY235" fmla="*/ 1059657 h 1347788"/>
              <a:gd name="connsiteX236" fmla="*/ 726282 w 2478882"/>
              <a:gd name="connsiteY236" fmla="*/ 1042988 h 1347788"/>
              <a:gd name="connsiteX237" fmla="*/ 695325 w 2478882"/>
              <a:gd name="connsiteY237" fmla="*/ 1045369 h 1347788"/>
              <a:gd name="connsiteX238" fmla="*/ 669132 w 2478882"/>
              <a:gd name="connsiteY238" fmla="*/ 1052513 h 1347788"/>
              <a:gd name="connsiteX239" fmla="*/ 642938 w 2478882"/>
              <a:gd name="connsiteY239" fmla="*/ 1050132 h 1347788"/>
              <a:gd name="connsiteX240" fmla="*/ 621507 w 2478882"/>
              <a:gd name="connsiteY240" fmla="*/ 1047750 h 1347788"/>
              <a:gd name="connsiteX241" fmla="*/ 621507 w 2478882"/>
              <a:gd name="connsiteY241" fmla="*/ 1033463 h 1347788"/>
              <a:gd name="connsiteX242" fmla="*/ 600075 w 2478882"/>
              <a:gd name="connsiteY242" fmla="*/ 1035844 h 1347788"/>
              <a:gd name="connsiteX243" fmla="*/ 578644 w 2478882"/>
              <a:gd name="connsiteY243" fmla="*/ 1040607 h 1347788"/>
              <a:gd name="connsiteX244" fmla="*/ 571500 w 2478882"/>
              <a:gd name="connsiteY244" fmla="*/ 1031082 h 1347788"/>
              <a:gd name="connsiteX245" fmla="*/ 571500 w 2478882"/>
              <a:gd name="connsiteY245" fmla="*/ 1019175 h 1347788"/>
              <a:gd name="connsiteX246" fmla="*/ 571500 w 2478882"/>
              <a:gd name="connsiteY246" fmla="*/ 1019175 h 1347788"/>
              <a:gd name="connsiteX247" fmla="*/ 626269 w 2478882"/>
              <a:gd name="connsiteY247" fmla="*/ 1004888 h 1347788"/>
              <a:gd name="connsiteX248" fmla="*/ 647700 w 2478882"/>
              <a:gd name="connsiteY248" fmla="*/ 988219 h 1347788"/>
              <a:gd name="connsiteX249" fmla="*/ 647700 w 2478882"/>
              <a:gd name="connsiteY249" fmla="*/ 988219 h 1347788"/>
              <a:gd name="connsiteX250" fmla="*/ 647700 w 2478882"/>
              <a:gd name="connsiteY250" fmla="*/ 988219 h 1347788"/>
              <a:gd name="connsiteX251" fmla="*/ 597694 w 2478882"/>
              <a:gd name="connsiteY251" fmla="*/ 988219 h 1347788"/>
              <a:gd name="connsiteX252" fmla="*/ 581025 w 2478882"/>
              <a:gd name="connsiteY252" fmla="*/ 990600 h 1347788"/>
              <a:gd name="connsiteX253" fmla="*/ 578644 w 2478882"/>
              <a:gd name="connsiteY253" fmla="*/ 969169 h 1347788"/>
              <a:gd name="connsiteX254" fmla="*/ 550069 w 2478882"/>
              <a:gd name="connsiteY254" fmla="*/ 966788 h 1347788"/>
              <a:gd name="connsiteX255" fmla="*/ 559594 w 2478882"/>
              <a:gd name="connsiteY255" fmla="*/ 988219 h 1347788"/>
              <a:gd name="connsiteX256" fmla="*/ 545307 w 2478882"/>
              <a:gd name="connsiteY256" fmla="*/ 992982 h 1347788"/>
              <a:gd name="connsiteX257" fmla="*/ 511969 w 2478882"/>
              <a:gd name="connsiteY257" fmla="*/ 988219 h 1347788"/>
              <a:gd name="connsiteX258" fmla="*/ 492919 w 2478882"/>
              <a:gd name="connsiteY258" fmla="*/ 990600 h 1347788"/>
              <a:gd name="connsiteX259" fmla="*/ 507207 w 2478882"/>
              <a:gd name="connsiteY259" fmla="*/ 1007269 h 1347788"/>
              <a:gd name="connsiteX260" fmla="*/ 516732 w 2478882"/>
              <a:gd name="connsiteY260" fmla="*/ 1019175 h 1347788"/>
              <a:gd name="connsiteX261" fmla="*/ 507207 w 2478882"/>
              <a:gd name="connsiteY261" fmla="*/ 1028700 h 1347788"/>
              <a:gd name="connsiteX262" fmla="*/ 507207 w 2478882"/>
              <a:gd name="connsiteY262" fmla="*/ 1028700 h 1347788"/>
              <a:gd name="connsiteX263" fmla="*/ 497682 w 2478882"/>
              <a:gd name="connsiteY263" fmla="*/ 1054894 h 1347788"/>
              <a:gd name="connsiteX264" fmla="*/ 469107 w 2478882"/>
              <a:gd name="connsiteY264" fmla="*/ 1076325 h 1347788"/>
              <a:gd name="connsiteX265" fmla="*/ 454819 w 2478882"/>
              <a:gd name="connsiteY265" fmla="*/ 1071563 h 1347788"/>
              <a:gd name="connsiteX266" fmla="*/ 438150 w 2478882"/>
              <a:gd name="connsiteY266" fmla="*/ 1085850 h 1347788"/>
              <a:gd name="connsiteX267" fmla="*/ 431007 w 2478882"/>
              <a:gd name="connsiteY267" fmla="*/ 1083469 h 1347788"/>
              <a:gd name="connsiteX268" fmla="*/ 433388 w 2478882"/>
              <a:gd name="connsiteY268" fmla="*/ 1059657 h 1347788"/>
              <a:gd name="connsiteX269" fmla="*/ 435769 w 2478882"/>
              <a:gd name="connsiteY269" fmla="*/ 1035844 h 1347788"/>
              <a:gd name="connsiteX270" fmla="*/ 426244 w 2478882"/>
              <a:gd name="connsiteY270" fmla="*/ 1031082 h 1347788"/>
              <a:gd name="connsiteX271" fmla="*/ 423863 w 2478882"/>
              <a:gd name="connsiteY271" fmla="*/ 1047750 h 1347788"/>
              <a:gd name="connsiteX272" fmla="*/ 416719 w 2478882"/>
              <a:gd name="connsiteY272" fmla="*/ 1062038 h 1347788"/>
              <a:gd name="connsiteX273" fmla="*/ 392907 w 2478882"/>
              <a:gd name="connsiteY273" fmla="*/ 1052513 h 1347788"/>
              <a:gd name="connsiteX274" fmla="*/ 383382 w 2478882"/>
              <a:gd name="connsiteY274" fmla="*/ 1050132 h 1347788"/>
              <a:gd name="connsiteX275" fmla="*/ 383382 w 2478882"/>
              <a:gd name="connsiteY275" fmla="*/ 1069182 h 1347788"/>
              <a:gd name="connsiteX276" fmla="*/ 404813 w 2478882"/>
              <a:gd name="connsiteY276" fmla="*/ 1088232 h 1347788"/>
              <a:gd name="connsiteX277" fmla="*/ 376238 w 2478882"/>
              <a:gd name="connsiteY277" fmla="*/ 1090613 h 1347788"/>
              <a:gd name="connsiteX278" fmla="*/ 371475 w 2478882"/>
              <a:gd name="connsiteY278" fmla="*/ 1100138 h 1347788"/>
              <a:gd name="connsiteX279" fmla="*/ 342900 w 2478882"/>
              <a:gd name="connsiteY279" fmla="*/ 1090613 h 1347788"/>
              <a:gd name="connsiteX280" fmla="*/ 342900 w 2478882"/>
              <a:gd name="connsiteY280" fmla="*/ 1109663 h 1347788"/>
              <a:gd name="connsiteX281" fmla="*/ 333375 w 2478882"/>
              <a:gd name="connsiteY281" fmla="*/ 1121569 h 1347788"/>
              <a:gd name="connsiteX282" fmla="*/ 323850 w 2478882"/>
              <a:gd name="connsiteY282" fmla="*/ 1121569 h 1347788"/>
              <a:gd name="connsiteX283" fmla="*/ 316707 w 2478882"/>
              <a:gd name="connsiteY283" fmla="*/ 1088232 h 1347788"/>
              <a:gd name="connsiteX284" fmla="*/ 290513 w 2478882"/>
              <a:gd name="connsiteY284" fmla="*/ 1073944 h 1347788"/>
              <a:gd name="connsiteX285" fmla="*/ 271463 w 2478882"/>
              <a:gd name="connsiteY285" fmla="*/ 1062038 h 1347788"/>
              <a:gd name="connsiteX286" fmla="*/ 278607 w 2478882"/>
              <a:gd name="connsiteY286" fmla="*/ 1012032 h 1347788"/>
              <a:gd name="connsiteX287" fmla="*/ 285750 w 2478882"/>
              <a:gd name="connsiteY287" fmla="*/ 978694 h 1347788"/>
              <a:gd name="connsiteX288" fmla="*/ 328613 w 2478882"/>
              <a:gd name="connsiteY288" fmla="*/ 954882 h 1347788"/>
              <a:gd name="connsiteX289" fmla="*/ 338138 w 2478882"/>
              <a:gd name="connsiteY289" fmla="*/ 938213 h 1347788"/>
              <a:gd name="connsiteX290" fmla="*/ 350044 w 2478882"/>
              <a:gd name="connsiteY290" fmla="*/ 912019 h 1347788"/>
              <a:gd name="connsiteX291" fmla="*/ 350044 w 2478882"/>
              <a:gd name="connsiteY291" fmla="*/ 912019 h 1347788"/>
              <a:gd name="connsiteX292" fmla="*/ 321469 w 2478882"/>
              <a:gd name="connsiteY292" fmla="*/ 919163 h 1347788"/>
              <a:gd name="connsiteX293" fmla="*/ 314325 w 2478882"/>
              <a:gd name="connsiteY293" fmla="*/ 895350 h 1347788"/>
              <a:gd name="connsiteX294" fmla="*/ 311944 w 2478882"/>
              <a:gd name="connsiteY294" fmla="*/ 916782 h 1347788"/>
              <a:gd name="connsiteX295" fmla="*/ 300038 w 2478882"/>
              <a:gd name="connsiteY295" fmla="*/ 950119 h 1347788"/>
              <a:gd name="connsiteX296" fmla="*/ 288132 w 2478882"/>
              <a:gd name="connsiteY296" fmla="*/ 942975 h 1347788"/>
              <a:gd name="connsiteX297" fmla="*/ 288132 w 2478882"/>
              <a:gd name="connsiteY297" fmla="*/ 919163 h 1347788"/>
              <a:gd name="connsiteX298" fmla="*/ 288132 w 2478882"/>
              <a:gd name="connsiteY298" fmla="*/ 907257 h 1347788"/>
              <a:gd name="connsiteX299" fmla="*/ 278607 w 2478882"/>
              <a:gd name="connsiteY299" fmla="*/ 895350 h 1347788"/>
              <a:gd name="connsiteX300" fmla="*/ 269082 w 2478882"/>
              <a:gd name="connsiteY300" fmla="*/ 902494 h 1347788"/>
              <a:gd name="connsiteX301" fmla="*/ 264319 w 2478882"/>
              <a:gd name="connsiteY301" fmla="*/ 938213 h 1347788"/>
              <a:gd name="connsiteX302" fmla="*/ 280988 w 2478882"/>
              <a:gd name="connsiteY302" fmla="*/ 957263 h 1347788"/>
              <a:gd name="connsiteX303" fmla="*/ 276225 w 2478882"/>
              <a:gd name="connsiteY303" fmla="*/ 976313 h 1347788"/>
              <a:gd name="connsiteX304" fmla="*/ 264319 w 2478882"/>
              <a:gd name="connsiteY304" fmla="*/ 1007269 h 1347788"/>
              <a:gd name="connsiteX305" fmla="*/ 250032 w 2478882"/>
              <a:gd name="connsiteY305" fmla="*/ 1031082 h 1347788"/>
              <a:gd name="connsiteX306" fmla="*/ 207169 w 2478882"/>
              <a:gd name="connsiteY306" fmla="*/ 1019175 h 1347788"/>
              <a:gd name="connsiteX307" fmla="*/ 200025 w 2478882"/>
              <a:gd name="connsiteY307" fmla="*/ 988219 h 1347788"/>
              <a:gd name="connsiteX308" fmla="*/ 157163 w 2478882"/>
              <a:gd name="connsiteY308" fmla="*/ 962025 h 1347788"/>
              <a:gd name="connsiteX309" fmla="*/ 104775 w 2478882"/>
              <a:gd name="connsiteY309" fmla="*/ 940594 h 1347788"/>
              <a:gd name="connsiteX310" fmla="*/ 61913 w 2478882"/>
              <a:gd name="connsiteY310" fmla="*/ 902494 h 1347788"/>
              <a:gd name="connsiteX311" fmla="*/ 35719 w 2478882"/>
              <a:gd name="connsiteY311" fmla="*/ 864394 h 1347788"/>
              <a:gd name="connsiteX312" fmla="*/ 11907 w 2478882"/>
              <a:gd name="connsiteY312" fmla="*/ 804863 h 1347788"/>
              <a:gd name="connsiteX313" fmla="*/ 0 w 2478882"/>
              <a:gd name="connsiteY313" fmla="*/ 735807 h 1347788"/>
              <a:gd name="connsiteX314" fmla="*/ 2382 w 2478882"/>
              <a:gd name="connsiteY314" fmla="*/ 676275 h 1347788"/>
              <a:gd name="connsiteX315" fmla="*/ 2382 w 2478882"/>
              <a:gd name="connsiteY315" fmla="*/ 645319 h 1347788"/>
              <a:gd name="connsiteX316" fmla="*/ 2052638 w 2478882"/>
              <a:gd name="connsiteY316" fmla="*/ 0 h 1347788"/>
              <a:gd name="connsiteX0" fmla="*/ 2052638 w 2478882"/>
              <a:gd name="connsiteY0" fmla="*/ 0 h 1347788"/>
              <a:gd name="connsiteX1" fmla="*/ 2057400 w 2478882"/>
              <a:gd name="connsiteY1" fmla="*/ 33338 h 1347788"/>
              <a:gd name="connsiteX2" fmla="*/ 2066925 w 2478882"/>
              <a:gd name="connsiteY2" fmla="*/ 88107 h 1347788"/>
              <a:gd name="connsiteX3" fmla="*/ 2088357 w 2478882"/>
              <a:gd name="connsiteY3" fmla="*/ 133350 h 1347788"/>
              <a:gd name="connsiteX4" fmla="*/ 2085975 w 2478882"/>
              <a:gd name="connsiteY4" fmla="*/ 183357 h 1347788"/>
              <a:gd name="connsiteX5" fmla="*/ 2085975 w 2478882"/>
              <a:gd name="connsiteY5" fmla="*/ 228600 h 1347788"/>
              <a:gd name="connsiteX6" fmla="*/ 2081213 w 2478882"/>
              <a:gd name="connsiteY6" fmla="*/ 278607 h 1347788"/>
              <a:gd name="connsiteX7" fmla="*/ 2095500 w 2478882"/>
              <a:gd name="connsiteY7" fmla="*/ 319088 h 1347788"/>
              <a:gd name="connsiteX8" fmla="*/ 2109788 w 2478882"/>
              <a:gd name="connsiteY8" fmla="*/ 350044 h 1347788"/>
              <a:gd name="connsiteX9" fmla="*/ 2105025 w 2478882"/>
              <a:gd name="connsiteY9" fmla="*/ 388144 h 1347788"/>
              <a:gd name="connsiteX10" fmla="*/ 2238375 w 2478882"/>
              <a:gd name="connsiteY10" fmla="*/ 719138 h 1347788"/>
              <a:gd name="connsiteX11" fmla="*/ 2266950 w 2478882"/>
              <a:gd name="connsiteY11" fmla="*/ 764382 h 1347788"/>
              <a:gd name="connsiteX12" fmla="*/ 2288382 w 2478882"/>
              <a:gd name="connsiteY12" fmla="*/ 821532 h 1347788"/>
              <a:gd name="connsiteX13" fmla="*/ 2297907 w 2478882"/>
              <a:gd name="connsiteY13" fmla="*/ 871538 h 1347788"/>
              <a:gd name="connsiteX14" fmla="*/ 2340769 w 2478882"/>
              <a:gd name="connsiteY14" fmla="*/ 909638 h 1347788"/>
              <a:gd name="connsiteX15" fmla="*/ 2343150 w 2478882"/>
              <a:gd name="connsiteY15" fmla="*/ 950119 h 1347788"/>
              <a:gd name="connsiteX16" fmla="*/ 2347913 w 2478882"/>
              <a:gd name="connsiteY16" fmla="*/ 964407 h 1347788"/>
              <a:gd name="connsiteX17" fmla="*/ 2364582 w 2478882"/>
              <a:gd name="connsiteY17" fmla="*/ 978694 h 1347788"/>
              <a:gd name="connsiteX18" fmla="*/ 2359819 w 2478882"/>
              <a:gd name="connsiteY18" fmla="*/ 995363 h 1347788"/>
              <a:gd name="connsiteX19" fmla="*/ 2393157 w 2478882"/>
              <a:gd name="connsiteY19" fmla="*/ 1019175 h 1347788"/>
              <a:gd name="connsiteX20" fmla="*/ 2409825 w 2478882"/>
              <a:gd name="connsiteY20" fmla="*/ 1059657 h 1347788"/>
              <a:gd name="connsiteX21" fmla="*/ 2390775 w 2478882"/>
              <a:gd name="connsiteY21" fmla="*/ 1069182 h 1347788"/>
              <a:gd name="connsiteX22" fmla="*/ 2376488 w 2478882"/>
              <a:gd name="connsiteY22" fmla="*/ 1047750 h 1347788"/>
              <a:gd name="connsiteX23" fmla="*/ 2364582 w 2478882"/>
              <a:gd name="connsiteY23" fmla="*/ 1035844 h 1347788"/>
              <a:gd name="connsiteX24" fmla="*/ 2355057 w 2478882"/>
              <a:gd name="connsiteY24" fmla="*/ 1035844 h 1347788"/>
              <a:gd name="connsiteX25" fmla="*/ 2352675 w 2478882"/>
              <a:gd name="connsiteY25" fmla="*/ 1057275 h 1347788"/>
              <a:gd name="connsiteX26" fmla="*/ 2371725 w 2478882"/>
              <a:gd name="connsiteY26" fmla="*/ 1090613 h 1347788"/>
              <a:gd name="connsiteX27" fmla="*/ 2386013 w 2478882"/>
              <a:gd name="connsiteY27" fmla="*/ 1104900 h 1347788"/>
              <a:gd name="connsiteX28" fmla="*/ 2400300 w 2478882"/>
              <a:gd name="connsiteY28" fmla="*/ 1085850 h 1347788"/>
              <a:gd name="connsiteX29" fmla="*/ 2414588 w 2478882"/>
              <a:gd name="connsiteY29" fmla="*/ 1090613 h 1347788"/>
              <a:gd name="connsiteX30" fmla="*/ 2421732 w 2478882"/>
              <a:gd name="connsiteY30" fmla="*/ 1116807 h 1347788"/>
              <a:gd name="connsiteX31" fmla="*/ 2424113 w 2478882"/>
              <a:gd name="connsiteY31" fmla="*/ 1128713 h 1347788"/>
              <a:gd name="connsiteX32" fmla="*/ 2400300 w 2478882"/>
              <a:gd name="connsiteY32" fmla="*/ 1131094 h 1347788"/>
              <a:gd name="connsiteX33" fmla="*/ 2414588 w 2478882"/>
              <a:gd name="connsiteY33" fmla="*/ 1152525 h 1347788"/>
              <a:gd name="connsiteX34" fmla="*/ 2443163 w 2478882"/>
              <a:gd name="connsiteY34" fmla="*/ 1159669 h 1347788"/>
              <a:gd name="connsiteX35" fmla="*/ 2462213 w 2478882"/>
              <a:gd name="connsiteY35" fmla="*/ 1190625 h 1347788"/>
              <a:gd name="connsiteX36" fmla="*/ 2455069 w 2478882"/>
              <a:gd name="connsiteY36" fmla="*/ 1235869 h 1347788"/>
              <a:gd name="connsiteX37" fmla="*/ 2459832 w 2478882"/>
              <a:gd name="connsiteY37" fmla="*/ 1290638 h 1347788"/>
              <a:gd name="connsiteX38" fmla="*/ 2478882 w 2478882"/>
              <a:gd name="connsiteY38" fmla="*/ 1347788 h 1347788"/>
              <a:gd name="connsiteX39" fmla="*/ 2457450 w 2478882"/>
              <a:gd name="connsiteY39" fmla="*/ 1347788 h 1347788"/>
              <a:gd name="connsiteX40" fmla="*/ 2428875 w 2478882"/>
              <a:gd name="connsiteY40" fmla="*/ 1335882 h 1347788"/>
              <a:gd name="connsiteX41" fmla="*/ 2412207 w 2478882"/>
              <a:gd name="connsiteY41" fmla="*/ 1335882 h 1347788"/>
              <a:gd name="connsiteX42" fmla="*/ 2395538 w 2478882"/>
              <a:gd name="connsiteY42" fmla="*/ 1326357 h 1347788"/>
              <a:gd name="connsiteX43" fmla="*/ 2378869 w 2478882"/>
              <a:gd name="connsiteY43" fmla="*/ 1316832 h 1347788"/>
              <a:gd name="connsiteX44" fmla="*/ 2383632 w 2478882"/>
              <a:gd name="connsiteY44" fmla="*/ 1269207 h 1347788"/>
              <a:gd name="connsiteX45" fmla="*/ 2336007 w 2478882"/>
              <a:gd name="connsiteY45" fmla="*/ 1245394 h 1347788"/>
              <a:gd name="connsiteX46" fmla="*/ 2297907 w 2478882"/>
              <a:gd name="connsiteY46" fmla="*/ 1233488 h 1347788"/>
              <a:gd name="connsiteX47" fmla="*/ 2238375 w 2478882"/>
              <a:gd name="connsiteY47" fmla="*/ 1214438 h 1347788"/>
              <a:gd name="connsiteX48" fmla="*/ 2185988 w 2478882"/>
              <a:gd name="connsiteY48" fmla="*/ 1212057 h 1347788"/>
              <a:gd name="connsiteX49" fmla="*/ 2164557 w 2478882"/>
              <a:gd name="connsiteY49" fmla="*/ 1207294 h 1347788"/>
              <a:gd name="connsiteX50" fmla="*/ 2193132 w 2478882"/>
              <a:gd name="connsiteY50" fmla="*/ 1188244 h 1347788"/>
              <a:gd name="connsiteX51" fmla="*/ 2178844 w 2478882"/>
              <a:gd name="connsiteY51" fmla="*/ 1185863 h 1347788"/>
              <a:gd name="connsiteX52" fmla="*/ 2183607 w 2478882"/>
              <a:gd name="connsiteY52" fmla="*/ 1169194 h 1347788"/>
              <a:gd name="connsiteX53" fmla="*/ 2205038 w 2478882"/>
              <a:gd name="connsiteY53" fmla="*/ 1145382 h 1347788"/>
              <a:gd name="connsiteX54" fmla="*/ 2197894 w 2478882"/>
              <a:gd name="connsiteY54" fmla="*/ 1140619 h 1347788"/>
              <a:gd name="connsiteX55" fmla="*/ 2166938 w 2478882"/>
              <a:gd name="connsiteY55" fmla="*/ 1164432 h 1347788"/>
              <a:gd name="connsiteX56" fmla="*/ 2155032 w 2478882"/>
              <a:gd name="connsiteY56" fmla="*/ 1164432 h 1347788"/>
              <a:gd name="connsiteX57" fmla="*/ 2147888 w 2478882"/>
              <a:gd name="connsiteY57" fmla="*/ 1152525 h 1347788"/>
              <a:gd name="connsiteX58" fmla="*/ 2138363 w 2478882"/>
              <a:gd name="connsiteY58" fmla="*/ 1147763 h 1347788"/>
              <a:gd name="connsiteX59" fmla="*/ 2119313 w 2478882"/>
              <a:gd name="connsiteY59" fmla="*/ 1152525 h 1347788"/>
              <a:gd name="connsiteX60" fmla="*/ 2126457 w 2478882"/>
              <a:gd name="connsiteY60" fmla="*/ 1173957 h 1347788"/>
              <a:gd name="connsiteX61" fmla="*/ 2102644 w 2478882"/>
              <a:gd name="connsiteY61" fmla="*/ 1176338 h 1347788"/>
              <a:gd name="connsiteX62" fmla="*/ 2088357 w 2478882"/>
              <a:gd name="connsiteY62" fmla="*/ 1169194 h 1347788"/>
              <a:gd name="connsiteX63" fmla="*/ 2078832 w 2478882"/>
              <a:gd name="connsiteY63" fmla="*/ 1154907 h 1347788"/>
              <a:gd name="connsiteX64" fmla="*/ 2066925 w 2478882"/>
              <a:gd name="connsiteY64" fmla="*/ 1162050 h 1347788"/>
              <a:gd name="connsiteX65" fmla="*/ 2040732 w 2478882"/>
              <a:gd name="connsiteY65" fmla="*/ 1164432 h 1347788"/>
              <a:gd name="connsiteX66" fmla="*/ 1971675 w 2478882"/>
              <a:gd name="connsiteY66" fmla="*/ 1154907 h 1347788"/>
              <a:gd name="connsiteX67" fmla="*/ 1935957 w 2478882"/>
              <a:gd name="connsiteY67" fmla="*/ 1138238 h 1347788"/>
              <a:gd name="connsiteX68" fmla="*/ 1921669 w 2478882"/>
              <a:gd name="connsiteY68" fmla="*/ 1104900 h 1347788"/>
              <a:gd name="connsiteX69" fmla="*/ 1921669 w 2478882"/>
              <a:gd name="connsiteY69" fmla="*/ 1083469 h 1347788"/>
              <a:gd name="connsiteX70" fmla="*/ 1893094 w 2478882"/>
              <a:gd name="connsiteY70" fmla="*/ 1057275 h 1347788"/>
              <a:gd name="connsiteX71" fmla="*/ 1869282 w 2478882"/>
              <a:gd name="connsiteY71" fmla="*/ 1042988 h 1347788"/>
              <a:gd name="connsiteX72" fmla="*/ 1850232 w 2478882"/>
              <a:gd name="connsiteY72" fmla="*/ 1028700 h 1347788"/>
              <a:gd name="connsiteX73" fmla="*/ 1843088 w 2478882"/>
              <a:gd name="connsiteY73" fmla="*/ 1016794 h 1347788"/>
              <a:gd name="connsiteX74" fmla="*/ 1804988 w 2478882"/>
              <a:gd name="connsiteY74" fmla="*/ 1012032 h 1347788"/>
              <a:gd name="connsiteX75" fmla="*/ 1769269 w 2478882"/>
              <a:gd name="connsiteY75" fmla="*/ 1007269 h 1347788"/>
              <a:gd name="connsiteX76" fmla="*/ 1750219 w 2478882"/>
              <a:gd name="connsiteY76" fmla="*/ 981075 h 1347788"/>
              <a:gd name="connsiteX77" fmla="*/ 1709738 w 2478882"/>
              <a:gd name="connsiteY77" fmla="*/ 962025 h 1347788"/>
              <a:gd name="connsiteX78" fmla="*/ 1678782 w 2478882"/>
              <a:gd name="connsiteY78" fmla="*/ 947738 h 1347788"/>
              <a:gd name="connsiteX79" fmla="*/ 1659732 w 2478882"/>
              <a:gd name="connsiteY79" fmla="*/ 945357 h 1347788"/>
              <a:gd name="connsiteX80" fmla="*/ 1659732 w 2478882"/>
              <a:gd name="connsiteY80" fmla="*/ 921544 h 1347788"/>
              <a:gd name="connsiteX81" fmla="*/ 1640682 w 2478882"/>
              <a:gd name="connsiteY81" fmla="*/ 928688 h 1347788"/>
              <a:gd name="connsiteX82" fmla="*/ 1640682 w 2478882"/>
              <a:gd name="connsiteY82" fmla="*/ 928688 h 1347788"/>
              <a:gd name="connsiteX83" fmla="*/ 1619250 w 2478882"/>
              <a:gd name="connsiteY83" fmla="*/ 892969 h 1347788"/>
              <a:gd name="connsiteX84" fmla="*/ 1595438 w 2478882"/>
              <a:gd name="connsiteY84" fmla="*/ 871538 h 1347788"/>
              <a:gd name="connsiteX85" fmla="*/ 1581150 w 2478882"/>
              <a:gd name="connsiteY85" fmla="*/ 864394 h 1347788"/>
              <a:gd name="connsiteX86" fmla="*/ 1581150 w 2478882"/>
              <a:gd name="connsiteY86" fmla="*/ 845344 h 1347788"/>
              <a:gd name="connsiteX87" fmla="*/ 1602582 w 2478882"/>
              <a:gd name="connsiteY87" fmla="*/ 835819 h 1347788"/>
              <a:gd name="connsiteX88" fmla="*/ 1633538 w 2478882"/>
              <a:gd name="connsiteY88" fmla="*/ 842963 h 1347788"/>
              <a:gd name="connsiteX89" fmla="*/ 1657350 w 2478882"/>
              <a:gd name="connsiteY89" fmla="*/ 828675 h 1347788"/>
              <a:gd name="connsiteX90" fmla="*/ 1669257 w 2478882"/>
              <a:gd name="connsiteY90" fmla="*/ 816769 h 1347788"/>
              <a:gd name="connsiteX91" fmla="*/ 1688307 w 2478882"/>
              <a:gd name="connsiteY91" fmla="*/ 804863 h 1347788"/>
              <a:gd name="connsiteX92" fmla="*/ 1650207 w 2478882"/>
              <a:gd name="connsiteY92" fmla="*/ 771525 h 1347788"/>
              <a:gd name="connsiteX93" fmla="*/ 1624013 w 2478882"/>
              <a:gd name="connsiteY93" fmla="*/ 778669 h 1347788"/>
              <a:gd name="connsiteX94" fmla="*/ 1626393 w 2478882"/>
              <a:gd name="connsiteY94" fmla="*/ 795338 h 1347788"/>
              <a:gd name="connsiteX95" fmla="*/ 1607344 w 2478882"/>
              <a:gd name="connsiteY95" fmla="*/ 802481 h 1347788"/>
              <a:gd name="connsiteX96" fmla="*/ 1581151 w 2478882"/>
              <a:gd name="connsiteY96" fmla="*/ 809625 h 1347788"/>
              <a:gd name="connsiteX97" fmla="*/ 1559719 w 2478882"/>
              <a:gd name="connsiteY97" fmla="*/ 819150 h 1347788"/>
              <a:gd name="connsiteX98" fmla="*/ 1552575 w 2478882"/>
              <a:gd name="connsiteY98" fmla="*/ 835819 h 1347788"/>
              <a:gd name="connsiteX99" fmla="*/ 1531144 w 2478882"/>
              <a:gd name="connsiteY99" fmla="*/ 835819 h 1347788"/>
              <a:gd name="connsiteX100" fmla="*/ 1516857 w 2478882"/>
              <a:gd name="connsiteY100" fmla="*/ 845344 h 1347788"/>
              <a:gd name="connsiteX101" fmla="*/ 1485900 w 2478882"/>
              <a:gd name="connsiteY101" fmla="*/ 840582 h 1347788"/>
              <a:gd name="connsiteX102" fmla="*/ 1438275 w 2478882"/>
              <a:gd name="connsiteY102" fmla="*/ 835819 h 1347788"/>
              <a:gd name="connsiteX103" fmla="*/ 1416844 w 2478882"/>
              <a:gd name="connsiteY103" fmla="*/ 821532 h 1347788"/>
              <a:gd name="connsiteX104" fmla="*/ 1385888 w 2478882"/>
              <a:gd name="connsiteY104" fmla="*/ 823913 h 1347788"/>
              <a:gd name="connsiteX105" fmla="*/ 1359694 w 2478882"/>
              <a:gd name="connsiteY105" fmla="*/ 833438 h 1347788"/>
              <a:gd name="connsiteX106" fmla="*/ 1343025 w 2478882"/>
              <a:gd name="connsiteY106" fmla="*/ 828675 h 1347788"/>
              <a:gd name="connsiteX107" fmla="*/ 1323975 w 2478882"/>
              <a:gd name="connsiteY107" fmla="*/ 800100 h 1347788"/>
              <a:gd name="connsiteX108" fmla="*/ 1323975 w 2478882"/>
              <a:gd name="connsiteY108" fmla="*/ 788194 h 1347788"/>
              <a:gd name="connsiteX109" fmla="*/ 1314450 w 2478882"/>
              <a:gd name="connsiteY109" fmla="*/ 812007 h 1347788"/>
              <a:gd name="connsiteX110" fmla="*/ 1319213 w 2478882"/>
              <a:gd name="connsiteY110" fmla="*/ 845344 h 1347788"/>
              <a:gd name="connsiteX111" fmla="*/ 1312069 w 2478882"/>
              <a:gd name="connsiteY111" fmla="*/ 864394 h 1347788"/>
              <a:gd name="connsiteX112" fmla="*/ 1283494 w 2478882"/>
              <a:gd name="connsiteY112" fmla="*/ 864394 h 1347788"/>
              <a:gd name="connsiteX113" fmla="*/ 1264444 w 2478882"/>
              <a:gd name="connsiteY113" fmla="*/ 850107 h 1347788"/>
              <a:gd name="connsiteX114" fmla="*/ 1243013 w 2478882"/>
              <a:gd name="connsiteY114" fmla="*/ 850107 h 1347788"/>
              <a:gd name="connsiteX115" fmla="*/ 1219200 w 2478882"/>
              <a:gd name="connsiteY115" fmla="*/ 840582 h 1347788"/>
              <a:gd name="connsiteX116" fmla="*/ 1212057 w 2478882"/>
              <a:gd name="connsiteY116" fmla="*/ 833438 h 1347788"/>
              <a:gd name="connsiteX117" fmla="*/ 1212057 w 2478882"/>
              <a:gd name="connsiteY117" fmla="*/ 809625 h 1347788"/>
              <a:gd name="connsiteX118" fmla="*/ 1214438 w 2478882"/>
              <a:gd name="connsiteY118" fmla="*/ 785813 h 1347788"/>
              <a:gd name="connsiteX119" fmla="*/ 1219200 w 2478882"/>
              <a:gd name="connsiteY119" fmla="*/ 762000 h 1347788"/>
              <a:gd name="connsiteX120" fmla="*/ 1235869 w 2478882"/>
              <a:gd name="connsiteY120" fmla="*/ 747713 h 1347788"/>
              <a:gd name="connsiteX121" fmla="*/ 1243013 w 2478882"/>
              <a:gd name="connsiteY121" fmla="*/ 740569 h 1347788"/>
              <a:gd name="connsiteX122" fmla="*/ 1233488 w 2478882"/>
              <a:gd name="connsiteY122" fmla="*/ 716757 h 1347788"/>
              <a:gd name="connsiteX123" fmla="*/ 1200150 w 2478882"/>
              <a:gd name="connsiteY123" fmla="*/ 688182 h 1347788"/>
              <a:gd name="connsiteX124" fmla="*/ 1176338 w 2478882"/>
              <a:gd name="connsiteY124" fmla="*/ 671513 h 1347788"/>
              <a:gd name="connsiteX125" fmla="*/ 1162050 w 2478882"/>
              <a:gd name="connsiteY125" fmla="*/ 652463 h 1347788"/>
              <a:gd name="connsiteX126" fmla="*/ 1162050 w 2478882"/>
              <a:gd name="connsiteY126" fmla="*/ 652463 h 1347788"/>
              <a:gd name="connsiteX127" fmla="*/ 1166813 w 2478882"/>
              <a:gd name="connsiteY127" fmla="*/ 690563 h 1347788"/>
              <a:gd name="connsiteX128" fmla="*/ 1169194 w 2478882"/>
              <a:gd name="connsiteY128" fmla="*/ 719138 h 1347788"/>
              <a:gd name="connsiteX129" fmla="*/ 1195388 w 2478882"/>
              <a:gd name="connsiteY129" fmla="*/ 731044 h 1347788"/>
              <a:gd name="connsiteX130" fmla="*/ 1204913 w 2478882"/>
              <a:gd name="connsiteY130" fmla="*/ 745332 h 1347788"/>
              <a:gd name="connsiteX131" fmla="*/ 1195388 w 2478882"/>
              <a:gd name="connsiteY131" fmla="*/ 771525 h 1347788"/>
              <a:gd name="connsiteX132" fmla="*/ 1197769 w 2478882"/>
              <a:gd name="connsiteY132" fmla="*/ 797719 h 1347788"/>
              <a:gd name="connsiteX133" fmla="*/ 1190625 w 2478882"/>
              <a:gd name="connsiteY133" fmla="*/ 819150 h 1347788"/>
              <a:gd name="connsiteX134" fmla="*/ 1195388 w 2478882"/>
              <a:gd name="connsiteY134" fmla="*/ 838200 h 1347788"/>
              <a:gd name="connsiteX135" fmla="*/ 1195388 w 2478882"/>
              <a:gd name="connsiteY135" fmla="*/ 838200 h 1347788"/>
              <a:gd name="connsiteX136" fmla="*/ 1166813 w 2478882"/>
              <a:gd name="connsiteY136" fmla="*/ 838200 h 1347788"/>
              <a:gd name="connsiteX137" fmla="*/ 1150144 w 2478882"/>
              <a:gd name="connsiteY137" fmla="*/ 838200 h 1347788"/>
              <a:gd name="connsiteX138" fmla="*/ 1131094 w 2478882"/>
              <a:gd name="connsiteY138" fmla="*/ 847725 h 1347788"/>
              <a:gd name="connsiteX139" fmla="*/ 1114425 w 2478882"/>
              <a:gd name="connsiteY139" fmla="*/ 838200 h 1347788"/>
              <a:gd name="connsiteX140" fmla="*/ 1088232 w 2478882"/>
              <a:gd name="connsiteY140" fmla="*/ 847725 h 1347788"/>
              <a:gd name="connsiteX141" fmla="*/ 1066800 w 2478882"/>
              <a:gd name="connsiteY141" fmla="*/ 854869 h 1347788"/>
              <a:gd name="connsiteX142" fmla="*/ 1059657 w 2478882"/>
              <a:gd name="connsiteY142" fmla="*/ 842963 h 1347788"/>
              <a:gd name="connsiteX143" fmla="*/ 1031082 w 2478882"/>
              <a:gd name="connsiteY143" fmla="*/ 852488 h 1347788"/>
              <a:gd name="connsiteX144" fmla="*/ 992982 w 2478882"/>
              <a:gd name="connsiteY144" fmla="*/ 823913 h 1347788"/>
              <a:gd name="connsiteX145" fmla="*/ 964407 w 2478882"/>
              <a:gd name="connsiteY145" fmla="*/ 826294 h 1347788"/>
              <a:gd name="connsiteX146" fmla="*/ 942975 w 2478882"/>
              <a:gd name="connsiteY146" fmla="*/ 835819 h 1347788"/>
              <a:gd name="connsiteX147" fmla="*/ 921544 w 2478882"/>
              <a:gd name="connsiteY147" fmla="*/ 852488 h 1347788"/>
              <a:gd name="connsiteX148" fmla="*/ 909638 w 2478882"/>
              <a:gd name="connsiteY148" fmla="*/ 833438 h 1347788"/>
              <a:gd name="connsiteX149" fmla="*/ 919163 w 2478882"/>
              <a:gd name="connsiteY149" fmla="*/ 807244 h 1347788"/>
              <a:gd name="connsiteX150" fmla="*/ 921544 w 2478882"/>
              <a:gd name="connsiteY150" fmla="*/ 797719 h 1347788"/>
              <a:gd name="connsiteX151" fmla="*/ 914400 w 2478882"/>
              <a:gd name="connsiteY151" fmla="*/ 778669 h 1347788"/>
              <a:gd name="connsiteX152" fmla="*/ 907257 w 2478882"/>
              <a:gd name="connsiteY152" fmla="*/ 771525 h 1347788"/>
              <a:gd name="connsiteX153" fmla="*/ 897732 w 2478882"/>
              <a:gd name="connsiteY153" fmla="*/ 800100 h 1347788"/>
              <a:gd name="connsiteX154" fmla="*/ 897732 w 2478882"/>
              <a:gd name="connsiteY154" fmla="*/ 823913 h 1347788"/>
              <a:gd name="connsiteX155" fmla="*/ 869157 w 2478882"/>
              <a:gd name="connsiteY155" fmla="*/ 828675 h 1347788"/>
              <a:gd name="connsiteX156" fmla="*/ 850107 w 2478882"/>
              <a:gd name="connsiteY156" fmla="*/ 833438 h 1347788"/>
              <a:gd name="connsiteX157" fmla="*/ 828675 w 2478882"/>
              <a:gd name="connsiteY157" fmla="*/ 804863 h 1347788"/>
              <a:gd name="connsiteX158" fmla="*/ 814388 w 2478882"/>
              <a:gd name="connsiteY158" fmla="*/ 783432 h 1347788"/>
              <a:gd name="connsiteX159" fmla="*/ 807244 w 2478882"/>
              <a:gd name="connsiteY159" fmla="*/ 759619 h 1347788"/>
              <a:gd name="connsiteX160" fmla="*/ 804863 w 2478882"/>
              <a:gd name="connsiteY160" fmla="*/ 733425 h 1347788"/>
              <a:gd name="connsiteX161" fmla="*/ 783432 w 2478882"/>
              <a:gd name="connsiteY161" fmla="*/ 692944 h 1347788"/>
              <a:gd name="connsiteX162" fmla="*/ 783432 w 2478882"/>
              <a:gd name="connsiteY162" fmla="*/ 719138 h 1347788"/>
              <a:gd name="connsiteX163" fmla="*/ 785813 w 2478882"/>
              <a:gd name="connsiteY163" fmla="*/ 757238 h 1347788"/>
              <a:gd name="connsiteX164" fmla="*/ 800100 w 2478882"/>
              <a:gd name="connsiteY164" fmla="*/ 792957 h 1347788"/>
              <a:gd name="connsiteX165" fmla="*/ 823913 w 2478882"/>
              <a:gd name="connsiteY165" fmla="*/ 833438 h 1347788"/>
              <a:gd name="connsiteX166" fmla="*/ 845344 w 2478882"/>
              <a:gd name="connsiteY166" fmla="*/ 854869 h 1347788"/>
              <a:gd name="connsiteX167" fmla="*/ 838200 w 2478882"/>
              <a:gd name="connsiteY167" fmla="*/ 873919 h 1347788"/>
              <a:gd name="connsiteX168" fmla="*/ 823913 w 2478882"/>
              <a:gd name="connsiteY168" fmla="*/ 902494 h 1347788"/>
              <a:gd name="connsiteX169" fmla="*/ 823913 w 2478882"/>
              <a:gd name="connsiteY169" fmla="*/ 902494 h 1347788"/>
              <a:gd name="connsiteX170" fmla="*/ 800100 w 2478882"/>
              <a:gd name="connsiteY170" fmla="*/ 902494 h 1347788"/>
              <a:gd name="connsiteX171" fmla="*/ 809625 w 2478882"/>
              <a:gd name="connsiteY171" fmla="*/ 869157 h 1347788"/>
              <a:gd name="connsiteX172" fmla="*/ 795338 w 2478882"/>
              <a:gd name="connsiteY172" fmla="*/ 885825 h 1347788"/>
              <a:gd name="connsiteX173" fmla="*/ 788194 w 2478882"/>
              <a:gd name="connsiteY173" fmla="*/ 862013 h 1347788"/>
              <a:gd name="connsiteX174" fmla="*/ 769144 w 2478882"/>
              <a:gd name="connsiteY174" fmla="*/ 864394 h 1347788"/>
              <a:gd name="connsiteX175" fmla="*/ 750094 w 2478882"/>
              <a:gd name="connsiteY175" fmla="*/ 862013 h 1347788"/>
              <a:gd name="connsiteX176" fmla="*/ 742950 w 2478882"/>
              <a:gd name="connsiteY176" fmla="*/ 852488 h 1347788"/>
              <a:gd name="connsiteX177" fmla="*/ 742950 w 2478882"/>
              <a:gd name="connsiteY177" fmla="*/ 852488 h 1347788"/>
              <a:gd name="connsiteX178" fmla="*/ 728663 w 2478882"/>
              <a:gd name="connsiteY178" fmla="*/ 850107 h 1347788"/>
              <a:gd name="connsiteX179" fmla="*/ 711994 w 2478882"/>
              <a:gd name="connsiteY179" fmla="*/ 850107 h 1347788"/>
              <a:gd name="connsiteX180" fmla="*/ 700088 w 2478882"/>
              <a:gd name="connsiteY180" fmla="*/ 866775 h 1347788"/>
              <a:gd name="connsiteX181" fmla="*/ 681038 w 2478882"/>
              <a:gd name="connsiteY181" fmla="*/ 866775 h 1347788"/>
              <a:gd name="connsiteX182" fmla="*/ 669132 w 2478882"/>
              <a:gd name="connsiteY182" fmla="*/ 852488 h 1347788"/>
              <a:gd name="connsiteX183" fmla="*/ 666750 w 2478882"/>
              <a:gd name="connsiteY183" fmla="*/ 852488 h 1347788"/>
              <a:gd name="connsiteX184" fmla="*/ 652463 w 2478882"/>
              <a:gd name="connsiteY184" fmla="*/ 866775 h 1347788"/>
              <a:gd name="connsiteX185" fmla="*/ 652463 w 2478882"/>
              <a:gd name="connsiteY185" fmla="*/ 881063 h 1347788"/>
              <a:gd name="connsiteX186" fmla="*/ 661988 w 2478882"/>
              <a:gd name="connsiteY186" fmla="*/ 890588 h 1347788"/>
              <a:gd name="connsiteX187" fmla="*/ 704850 w 2478882"/>
              <a:gd name="connsiteY187" fmla="*/ 890588 h 1347788"/>
              <a:gd name="connsiteX188" fmla="*/ 738188 w 2478882"/>
              <a:gd name="connsiteY188" fmla="*/ 890588 h 1347788"/>
              <a:gd name="connsiteX189" fmla="*/ 776288 w 2478882"/>
              <a:gd name="connsiteY189" fmla="*/ 888207 h 1347788"/>
              <a:gd name="connsiteX190" fmla="*/ 783432 w 2478882"/>
              <a:gd name="connsiteY190" fmla="*/ 900113 h 1347788"/>
              <a:gd name="connsiteX191" fmla="*/ 783432 w 2478882"/>
              <a:gd name="connsiteY191" fmla="*/ 900113 h 1347788"/>
              <a:gd name="connsiteX192" fmla="*/ 754857 w 2478882"/>
              <a:gd name="connsiteY192" fmla="*/ 914400 h 1347788"/>
              <a:gd name="connsiteX193" fmla="*/ 735807 w 2478882"/>
              <a:gd name="connsiteY193" fmla="*/ 931069 h 1347788"/>
              <a:gd name="connsiteX194" fmla="*/ 735807 w 2478882"/>
              <a:gd name="connsiteY194" fmla="*/ 931069 h 1347788"/>
              <a:gd name="connsiteX195" fmla="*/ 707232 w 2478882"/>
              <a:gd name="connsiteY195" fmla="*/ 919163 h 1347788"/>
              <a:gd name="connsiteX196" fmla="*/ 690563 w 2478882"/>
              <a:gd name="connsiteY196" fmla="*/ 909638 h 1347788"/>
              <a:gd name="connsiteX197" fmla="*/ 652463 w 2478882"/>
              <a:gd name="connsiteY197" fmla="*/ 909638 h 1347788"/>
              <a:gd name="connsiteX198" fmla="*/ 619125 w 2478882"/>
              <a:gd name="connsiteY198" fmla="*/ 914400 h 1347788"/>
              <a:gd name="connsiteX199" fmla="*/ 600075 w 2478882"/>
              <a:gd name="connsiteY199" fmla="*/ 897732 h 1347788"/>
              <a:gd name="connsiteX200" fmla="*/ 590550 w 2478882"/>
              <a:gd name="connsiteY200" fmla="*/ 859632 h 1347788"/>
              <a:gd name="connsiteX201" fmla="*/ 581025 w 2478882"/>
              <a:gd name="connsiteY201" fmla="*/ 845344 h 1347788"/>
              <a:gd name="connsiteX202" fmla="*/ 573882 w 2478882"/>
              <a:gd name="connsiteY202" fmla="*/ 828675 h 1347788"/>
              <a:gd name="connsiteX203" fmla="*/ 559594 w 2478882"/>
              <a:gd name="connsiteY203" fmla="*/ 835819 h 1347788"/>
              <a:gd name="connsiteX204" fmla="*/ 559594 w 2478882"/>
              <a:gd name="connsiteY204" fmla="*/ 859632 h 1347788"/>
              <a:gd name="connsiteX205" fmla="*/ 545307 w 2478882"/>
              <a:gd name="connsiteY205" fmla="*/ 845344 h 1347788"/>
              <a:gd name="connsiteX206" fmla="*/ 523875 w 2478882"/>
              <a:gd name="connsiteY206" fmla="*/ 838200 h 1347788"/>
              <a:gd name="connsiteX207" fmla="*/ 500063 w 2478882"/>
              <a:gd name="connsiteY207" fmla="*/ 840582 h 1347788"/>
              <a:gd name="connsiteX208" fmla="*/ 492919 w 2478882"/>
              <a:gd name="connsiteY208" fmla="*/ 862013 h 1347788"/>
              <a:gd name="connsiteX209" fmla="*/ 481013 w 2478882"/>
              <a:gd name="connsiteY209" fmla="*/ 866775 h 1347788"/>
              <a:gd name="connsiteX210" fmla="*/ 461963 w 2478882"/>
              <a:gd name="connsiteY210" fmla="*/ 866775 h 1347788"/>
              <a:gd name="connsiteX211" fmla="*/ 433388 w 2478882"/>
              <a:gd name="connsiteY211" fmla="*/ 876300 h 1347788"/>
              <a:gd name="connsiteX212" fmla="*/ 419100 w 2478882"/>
              <a:gd name="connsiteY212" fmla="*/ 900113 h 1347788"/>
              <a:gd name="connsiteX213" fmla="*/ 426244 w 2478882"/>
              <a:gd name="connsiteY213" fmla="*/ 907257 h 1347788"/>
              <a:gd name="connsiteX214" fmla="*/ 466725 w 2478882"/>
              <a:gd name="connsiteY214" fmla="*/ 885825 h 1347788"/>
              <a:gd name="connsiteX215" fmla="*/ 488157 w 2478882"/>
              <a:gd name="connsiteY215" fmla="*/ 890588 h 1347788"/>
              <a:gd name="connsiteX216" fmla="*/ 519113 w 2478882"/>
              <a:gd name="connsiteY216" fmla="*/ 878682 h 1347788"/>
              <a:gd name="connsiteX217" fmla="*/ 552450 w 2478882"/>
              <a:gd name="connsiteY217" fmla="*/ 904875 h 1347788"/>
              <a:gd name="connsiteX218" fmla="*/ 561975 w 2478882"/>
              <a:gd name="connsiteY218" fmla="*/ 931069 h 1347788"/>
              <a:gd name="connsiteX219" fmla="*/ 590550 w 2478882"/>
              <a:gd name="connsiteY219" fmla="*/ 923925 h 1347788"/>
              <a:gd name="connsiteX220" fmla="*/ 607219 w 2478882"/>
              <a:gd name="connsiteY220" fmla="*/ 945357 h 1347788"/>
              <a:gd name="connsiteX221" fmla="*/ 645319 w 2478882"/>
              <a:gd name="connsiteY221" fmla="*/ 950119 h 1347788"/>
              <a:gd name="connsiteX222" fmla="*/ 704850 w 2478882"/>
              <a:gd name="connsiteY222" fmla="*/ 959644 h 1347788"/>
              <a:gd name="connsiteX223" fmla="*/ 745332 w 2478882"/>
              <a:gd name="connsiteY223" fmla="*/ 966788 h 1347788"/>
              <a:gd name="connsiteX224" fmla="*/ 745332 w 2478882"/>
              <a:gd name="connsiteY224" fmla="*/ 966788 h 1347788"/>
              <a:gd name="connsiteX225" fmla="*/ 764382 w 2478882"/>
              <a:gd name="connsiteY225" fmla="*/ 935832 h 1347788"/>
              <a:gd name="connsiteX226" fmla="*/ 790575 w 2478882"/>
              <a:gd name="connsiteY226" fmla="*/ 935832 h 1347788"/>
              <a:gd name="connsiteX227" fmla="*/ 828675 w 2478882"/>
              <a:gd name="connsiteY227" fmla="*/ 935832 h 1347788"/>
              <a:gd name="connsiteX228" fmla="*/ 821532 w 2478882"/>
              <a:gd name="connsiteY228" fmla="*/ 950119 h 1347788"/>
              <a:gd name="connsiteX229" fmla="*/ 812007 w 2478882"/>
              <a:gd name="connsiteY229" fmla="*/ 964407 h 1347788"/>
              <a:gd name="connsiteX230" fmla="*/ 823913 w 2478882"/>
              <a:gd name="connsiteY230" fmla="*/ 973932 h 1347788"/>
              <a:gd name="connsiteX231" fmla="*/ 800100 w 2478882"/>
              <a:gd name="connsiteY231" fmla="*/ 992982 h 1347788"/>
              <a:gd name="connsiteX232" fmla="*/ 797719 w 2478882"/>
              <a:gd name="connsiteY232" fmla="*/ 1014413 h 1347788"/>
              <a:gd name="connsiteX233" fmla="*/ 790575 w 2478882"/>
              <a:gd name="connsiteY233" fmla="*/ 1026319 h 1347788"/>
              <a:gd name="connsiteX234" fmla="*/ 764382 w 2478882"/>
              <a:gd name="connsiteY234" fmla="*/ 1031082 h 1347788"/>
              <a:gd name="connsiteX235" fmla="*/ 771525 w 2478882"/>
              <a:gd name="connsiteY235" fmla="*/ 1054894 h 1347788"/>
              <a:gd name="connsiteX236" fmla="*/ 740569 w 2478882"/>
              <a:gd name="connsiteY236" fmla="*/ 1059657 h 1347788"/>
              <a:gd name="connsiteX237" fmla="*/ 726282 w 2478882"/>
              <a:gd name="connsiteY237" fmla="*/ 1042988 h 1347788"/>
              <a:gd name="connsiteX238" fmla="*/ 695325 w 2478882"/>
              <a:gd name="connsiteY238" fmla="*/ 1045369 h 1347788"/>
              <a:gd name="connsiteX239" fmla="*/ 669132 w 2478882"/>
              <a:gd name="connsiteY239" fmla="*/ 1052513 h 1347788"/>
              <a:gd name="connsiteX240" fmla="*/ 642938 w 2478882"/>
              <a:gd name="connsiteY240" fmla="*/ 1050132 h 1347788"/>
              <a:gd name="connsiteX241" fmla="*/ 621507 w 2478882"/>
              <a:gd name="connsiteY241" fmla="*/ 1047750 h 1347788"/>
              <a:gd name="connsiteX242" fmla="*/ 621507 w 2478882"/>
              <a:gd name="connsiteY242" fmla="*/ 1033463 h 1347788"/>
              <a:gd name="connsiteX243" fmla="*/ 600075 w 2478882"/>
              <a:gd name="connsiteY243" fmla="*/ 1035844 h 1347788"/>
              <a:gd name="connsiteX244" fmla="*/ 578644 w 2478882"/>
              <a:gd name="connsiteY244" fmla="*/ 1040607 h 1347788"/>
              <a:gd name="connsiteX245" fmla="*/ 571500 w 2478882"/>
              <a:gd name="connsiteY245" fmla="*/ 1031082 h 1347788"/>
              <a:gd name="connsiteX246" fmla="*/ 571500 w 2478882"/>
              <a:gd name="connsiteY246" fmla="*/ 1019175 h 1347788"/>
              <a:gd name="connsiteX247" fmla="*/ 571500 w 2478882"/>
              <a:gd name="connsiteY247" fmla="*/ 1019175 h 1347788"/>
              <a:gd name="connsiteX248" fmla="*/ 626269 w 2478882"/>
              <a:gd name="connsiteY248" fmla="*/ 1004888 h 1347788"/>
              <a:gd name="connsiteX249" fmla="*/ 647700 w 2478882"/>
              <a:gd name="connsiteY249" fmla="*/ 988219 h 1347788"/>
              <a:gd name="connsiteX250" fmla="*/ 647700 w 2478882"/>
              <a:gd name="connsiteY250" fmla="*/ 988219 h 1347788"/>
              <a:gd name="connsiteX251" fmla="*/ 647700 w 2478882"/>
              <a:gd name="connsiteY251" fmla="*/ 988219 h 1347788"/>
              <a:gd name="connsiteX252" fmla="*/ 597694 w 2478882"/>
              <a:gd name="connsiteY252" fmla="*/ 988219 h 1347788"/>
              <a:gd name="connsiteX253" fmla="*/ 581025 w 2478882"/>
              <a:gd name="connsiteY253" fmla="*/ 990600 h 1347788"/>
              <a:gd name="connsiteX254" fmla="*/ 578644 w 2478882"/>
              <a:gd name="connsiteY254" fmla="*/ 969169 h 1347788"/>
              <a:gd name="connsiteX255" fmla="*/ 550069 w 2478882"/>
              <a:gd name="connsiteY255" fmla="*/ 966788 h 1347788"/>
              <a:gd name="connsiteX256" fmla="*/ 559594 w 2478882"/>
              <a:gd name="connsiteY256" fmla="*/ 988219 h 1347788"/>
              <a:gd name="connsiteX257" fmla="*/ 545307 w 2478882"/>
              <a:gd name="connsiteY257" fmla="*/ 992982 h 1347788"/>
              <a:gd name="connsiteX258" fmla="*/ 511969 w 2478882"/>
              <a:gd name="connsiteY258" fmla="*/ 988219 h 1347788"/>
              <a:gd name="connsiteX259" fmla="*/ 492919 w 2478882"/>
              <a:gd name="connsiteY259" fmla="*/ 990600 h 1347788"/>
              <a:gd name="connsiteX260" fmla="*/ 507207 w 2478882"/>
              <a:gd name="connsiteY260" fmla="*/ 1007269 h 1347788"/>
              <a:gd name="connsiteX261" fmla="*/ 516732 w 2478882"/>
              <a:gd name="connsiteY261" fmla="*/ 1019175 h 1347788"/>
              <a:gd name="connsiteX262" fmla="*/ 507207 w 2478882"/>
              <a:gd name="connsiteY262" fmla="*/ 1028700 h 1347788"/>
              <a:gd name="connsiteX263" fmla="*/ 507207 w 2478882"/>
              <a:gd name="connsiteY263" fmla="*/ 1028700 h 1347788"/>
              <a:gd name="connsiteX264" fmla="*/ 497682 w 2478882"/>
              <a:gd name="connsiteY264" fmla="*/ 1054894 h 1347788"/>
              <a:gd name="connsiteX265" fmla="*/ 469107 w 2478882"/>
              <a:gd name="connsiteY265" fmla="*/ 1076325 h 1347788"/>
              <a:gd name="connsiteX266" fmla="*/ 454819 w 2478882"/>
              <a:gd name="connsiteY266" fmla="*/ 1071563 h 1347788"/>
              <a:gd name="connsiteX267" fmla="*/ 438150 w 2478882"/>
              <a:gd name="connsiteY267" fmla="*/ 1085850 h 1347788"/>
              <a:gd name="connsiteX268" fmla="*/ 431007 w 2478882"/>
              <a:gd name="connsiteY268" fmla="*/ 1083469 h 1347788"/>
              <a:gd name="connsiteX269" fmla="*/ 433388 w 2478882"/>
              <a:gd name="connsiteY269" fmla="*/ 1059657 h 1347788"/>
              <a:gd name="connsiteX270" fmla="*/ 435769 w 2478882"/>
              <a:gd name="connsiteY270" fmla="*/ 1035844 h 1347788"/>
              <a:gd name="connsiteX271" fmla="*/ 426244 w 2478882"/>
              <a:gd name="connsiteY271" fmla="*/ 1031082 h 1347788"/>
              <a:gd name="connsiteX272" fmla="*/ 423863 w 2478882"/>
              <a:gd name="connsiteY272" fmla="*/ 1047750 h 1347788"/>
              <a:gd name="connsiteX273" fmla="*/ 416719 w 2478882"/>
              <a:gd name="connsiteY273" fmla="*/ 1062038 h 1347788"/>
              <a:gd name="connsiteX274" fmla="*/ 392907 w 2478882"/>
              <a:gd name="connsiteY274" fmla="*/ 1052513 h 1347788"/>
              <a:gd name="connsiteX275" fmla="*/ 383382 w 2478882"/>
              <a:gd name="connsiteY275" fmla="*/ 1050132 h 1347788"/>
              <a:gd name="connsiteX276" fmla="*/ 383382 w 2478882"/>
              <a:gd name="connsiteY276" fmla="*/ 1069182 h 1347788"/>
              <a:gd name="connsiteX277" fmla="*/ 404813 w 2478882"/>
              <a:gd name="connsiteY277" fmla="*/ 1088232 h 1347788"/>
              <a:gd name="connsiteX278" fmla="*/ 376238 w 2478882"/>
              <a:gd name="connsiteY278" fmla="*/ 1090613 h 1347788"/>
              <a:gd name="connsiteX279" fmla="*/ 371475 w 2478882"/>
              <a:gd name="connsiteY279" fmla="*/ 1100138 h 1347788"/>
              <a:gd name="connsiteX280" fmla="*/ 342900 w 2478882"/>
              <a:gd name="connsiteY280" fmla="*/ 1090613 h 1347788"/>
              <a:gd name="connsiteX281" fmla="*/ 342900 w 2478882"/>
              <a:gd name="connsiteY281" fmla="*/ 1109663 h 1347788"/>
              <a:gd name="connsiteX282" fmla="*/ 333375 w 2478882"/>
              <a:gd name="connsiteY282" fmla="*/ 1121569 h 1347788"/>
              <a:gd name="connsiteX283" fmla="*/ 323850 w 2478882"/>
              <a:gd name="connsiteY283" fmla="*/ 1121569 h 1347788"/>
              <a:gd name="connsiteX284" fmla="*/ 316707 w 2478882"/>
              <a:gd name="connsiteY284" fmla="*/ 1088232 h 1347788"/>
              <a:gd name="connsiteX285" fmla="*/ 290513 w 2478882"/>
              <a:gd name="connsiteY285" fmla="*/ 1073944 h 1347788"/>
              <a:gd name="connsiteX286" fmla="*/ 271463 w 2478882"/>
              <a:gd name="connsiteY286" fmla="*/ 1062038 h 1347788"/>
              <a:gd name="connsiteX287" fmla="*/ 278607 w 2478882"/>
              <a:gd name="connsiteY287" fmla="*/ 1012032 h 1347788"/>
              <a:gd name="connsiteX288" fmla="*/ 285750 w 2478882"/>
              <a:gd name="connsiteY288" fmla="*/ 978694 h 1347788"/>
              <a:gd name="connsiteX289" fmla="*/ 328613 w 2478882"/>
              <a:gd name="connsiteY289" fmla="*/ 954882 h 1347788"/>
              <a:gd name="connsiteX290" fmla="*/ 338138 w 2478882"/>
              <a:gd name="connsiteY290" fmla="*/ 938213 h 1347788"/>
              <a:gd name="connsiteX291" fmla="*/ 350044 w 2478882"/>
              <a:gd name="connsiteY291" fmla="*/ 912019 h 1347788"/>
              <a:gd name="connsiteX292" fmla="*/ 350044 w 2478882"/>
              <a:gd name="connsiteY292" fmla="*/ 912019 h 1347788"/>
              <a:gd name="connsiteX293" fmla="*/ 321469 w 2478882"/>
              <a:gd name="connsiteY293" fmla="*/ 919163 h 1347788"/>
              <a:gd name="connsiteX294" fmla="*/ 314325 w 2478882"/>
              <a:gd name="connsiteY294" fmla="*/ 895350 h 1347788"/>
              <a:gd name="connsiteX295" fmla="*/ 311944 w 2478882"/>
              <a:gd name="connsiteY295" fmla="*/ 916782 h 1347788"/>
              <a:gd name="connsiteX296" fmla="*/ 300038 w 2478882"/>
              <a:gd name="connsiteY296" fmla="*/ 950119 h 1347788"/>
              <a:gd name="connsiteX297" fmla="*/ 288132 w 2478882"/>
              <a:gd name="connsiteY297" fmla="*/ 942975 h 1347788"/>
              <a:gd name="connsiteX298" fmla="*/ 288132 w 2478882"/>
              <a:gd name="connsiteY298" fmla="*/ 919163 h 1347788"/>
              <a:gd name="connsiteX299" fmla="*/ 288132 w 2478882"/>
              <a:gd name="connsiteY299" fmla="*/ 907257 h 1347788"/>
              <a:gd name="connsiteX300" fmla="*/ 278607 w 2478882"/>
              <a:gd name="connsiteY300" fmla="*/ 895350 h 1347788"/>
              <a:gd name="connsiteX301" fmla="*/ 269082 w 2478882"/>
              <a:gd name="connsiteY301" fmla="*/ 902494 h 1347788"/>
              <a:gd name="connsiteX302" fmla="*/ 264319 w 2478882"/>
              <a:gd name="connsiteY302" fmla="*/ 938213 h 1347788"/>
              <a:gd name="connsiteX303" fmla="*/ 280988 w 2478882"/>
              <a:gd name="connsiteY303" fmla="*/ 957263 h 1347788"/>
              <a:gd name="connsiteX304" fmla="*/ 276225 w 2478882"/>
              <a:gd name="connsiteY304" fmla="*/ 976313 h 1347788"/>
              <a:gd name="connsiteX305" fmla="*/ 264319 w 2478882"/>
              <a:gd name="connsiteY305" fmla="*/ 1007269 h 1347788"/>
              <a:gd name="connsiteX306" fmla="*/ 250032 w 2478882"/>
              <a:gd name="connsiteY306" fmla="*/ 1031082 h 1347788"/>
              <a:gd name="connsiteX307" fmla="*/ 207169 w 2478882"/>
              <a:gd name="connsiteY307" fmla="*/ 1019175 h 1347788"/>
              <a:gd name="connsiteX308" fmla="*/ 200025 w 2478882"/>
              <a:gd name="connsiteY308" fmla="*/ 988219 h 1347788"/>
              <a:gd name="connsiteX309" fmla="*/ 157163 w 2478882"/>
              <a:gd name="connsiteY309" fmla="*/ 962025 h 1347788"/>
              <a:gd name="connsiteX310" fmla="*/ 104775 w 2478882"/>
              <a:gd name="connsiteY310" fmla="*/ 940594 h 1347788"/>
              <a:gd name="connsiteX311" fmla="*/ 61913 w 2478882"/>
              <a:gd name="connsiteY311" fmla="*/ 902494 h 1347788"/>
              <a:gd name="connsiteX312" fmla="*/ 35719 w 2478882"/>
              <a:gd name="connsiteY312" fmla="*/ 864394 h 1347788"/>
              <a:gd name="connsiteX313" fmla="*/ 11907 w 2478882"/>
              <a:gd name="connsiteY313" fmla="*/ 804863 h 1347788"/>
              <a:gd name="connsiteX314" fmla="*/ 0 w 2478882"/>
              <a:gd name="connsiteY314" fmla="*/ 735807 h 1347788"/>
              <a:gd name="connsiteX315" fmla="*/ 2382 w 2478882"/>
              <a:gd name="connsiteY315" fmla="*/ 676275 h 1347788"/>
              <a:gd name="connsiteX316" fmla="*/ 2382 w 2478882"/>
              <a:gd name="connsiteY316" fmla="*/ 645319 h 1347788"/>
              <a:gd name="connsiteX317" fmla="*/ 2052638 w 2478882"/>
              <a:gd name="connsiteY317" fmla="*/ 0 h 1347788"/>
              <a:gd name="connsiteX0" fmla="*/ 2052638 w 2478882"/>
              <a:gd name="connsiteY0" fmla="*/ 0 h 1347788"/>
              <a:gd name="connsiteX1" fmla="*/ 2057400 w 2478882"/>
              <a:gd name="connsiteY1" fmla="*/ 33338 h 1347788"/>
              <a:gd name="connsiteX2" fmla="*/ 2066925 w 2478882"/>
              <a:gd name="connsiteY2" fmla="*/ 88107 h 1347788"/>
              <a:gd name="connsiteX3" fmla="*/ 2088357 w 2478882"/>
              <a:gd name="connsiteY3" fmla="*/ 133350 h 1347788"/>
              <a:gd name="connsiteX4" fmla="*/ 2085975 w 2478882"/>
              <a:gd name="connsiteY4" fmla="*/ 183357 h 1347788"/>
              <a:gd name="connsiteX5" fmla="*/ 2085975 w 2478882"/>
              <a:gd name="connsiteY5" fmla="*/ 228600 h 1347788"/>
              <a:gd name="connsiteX6" fmla="*/ 2081213 w 2478882"/>
              <a:gd name="connsiteY6" fmla="*/ 278607 h 1347788"/>
              <a:gd name="connsiteX7" fmla="*/ 2095500 w 2478882"/>
              <a:gd name="connsiteY7" fmla="*/ 319088 h 1347788"/>
              <a:gd name="connsiteX8" fmla="*/ 2109788 w 2478882"/>
              <a:gd name="connsiteY8" fmla="*/ 350044 h 1347788"/>
              <a:gd name="connsiteX9" fmla="*/ 2105025 w 2478882"/>
              <a:gd name="connsiteY9" fmla="*/ 388144 h 1347788"/>
              <a:gd name="connsiteX10" fmla="*/ 2119313 w 2478882"/>
              <a:gd name="connsiteY10" fmla="*/ 426244 h 1347788"/>
              <a:gd name="connsiteX11" fmla="*/ 2238375 w 2478882"/>
              <a:gd name="connsiteY11" fmla="*/ 719138 h 1347788"/>
              <a:gd name="connsiteX12" fmla="*/ 2266950 w 2478882"/>
              <a:gd name="connsiteY12" fmla="*/ 764382 h 1347788"/>
              <a:gd name="connsiteX13" fmla="*/ 2288382 w 2478882"/>
              <a:gd name="connsiteY13" fmla="*/ 821532 h 1347788"/>
              <a:gd name="connsiteX14" fmla="*/ 2297907 w 2478882"/>
              <a:gd name="connsiteY14" fmla="*/ 871538 h 1347788"/>
              <a:gd name="connsiteX15" fmla="*/ 2340769 w 2478882"/>
              <a:gd name="connsiteY15" fmla="*/ 909638 h 1347788"/>
              <a:gd name="connsiteX16" fmla="*/ 2343150 w 2478882"/>
              <a:gd name="connsiteY16" fmla="*/ 950119 h 1347788"/>
              <a:gd name="connsiteX17" fmla="*/ 2347913 w 2478882"/>
              <a:gd name="connsiteY17" fmla="*/ 964407 h 1347788"/>
              <a:gd name="connsiteX18" fmla="*/ 2364582 w 2478882"/>
              <a:gd name="connsiteY18" fmla="*/ 978694 h 1347788"/>
              <a:gd name="connsiteX19" fmla="*/ 2359819 w 2478882"/>
              <a:gd name="connsiteY19" fmla="*/ 995363 h 1347788"/>
              <a:gd name="connsiteX20" fmla="*/ 2393157 w 2478882"/>
              <a:gd name="connsiteY20" fmla="*/ 1019175 h 1347788"/>
              <a:gd name="connsiteX21" fmla="*/ 2409825 w 2478882"/>
              <a:gd name="connsiteY21" fmla="*/ 1059657 h 1347788"/>
              <a:gd name="connsiteX22" fmla="*/ 2390775 w 2478882"/>
              <a:gd name="connsiteY22" fmla="*/ 1069182 h 1347788"/>
              <a:gd name="connsiteX23" fmla="*/ 2376488 w 2478882"/>
              <a:gd name="connsiteY23" fmla="*/ 1047750 h 1347788"/>
              <a:gd name="connsiteX24" fmla="*/ 2364582 w 2478882"/>
              <a:gd name="connsiteY24" fmla="*/ 1035844 h 1347788"/>
              <a:gd name="connsiteX25" fmla="*/ 2355057 w 2478882"/>
              <a:gd name="connsiteY25" fmla="*/ 1035844 h 1347788"/>
              <a:gd name="connsiteX26" fmla="*/ 2352675 w 2478882"/>
              <a:gd name="connsiteY26" fmla="*/ 1057275 h 1347788"/>
              <a:gd name="connsiteX27" fmla="*/ 2371725 w 2478882"/>
              <a:gd name="connsiteY27" fmla="*/ 1090613 h 1347788"/>
              <a:gd name="connsiteX28" fmla="*/ 2386013 w 2478882"/>
              <a:gd name="connsiteY28" fmla="*/ 1104900 h 1347788"/>
              <a:gd name="connsiteX29" fmla="*/ 2400300 w 2478882"/>
              <a:gd name="connsiteY29" fmla="*/ 1085850 h 1347788"/>
              <a:gd name="connsiteX30" fmla="*/ 2414588 w 2478882"/>
              <a:gd name="connsiteY30" fmla="*/ 1090613 h 1347788"/>
              <a:gd name="connsiteX31" fmla="*/ 2421732 w 2478882"/>
              <a:gd name="connsiteY31" fmla="*/ 1116807 h 1347788"/>
              <a:gd name="connsiteX32" fmla="*/ 2424113 w 2478882"/>
              <a:gd name="connsiteY32" fmla="*/ 1128713 h 1347788"/>
              <a:gd name="connsiteX33" fmla="*/ 2400300 w 2478882"/>
              <a:gd name="connsiteY33" fmla="*/ 1131094 h 1347788"/>
              <a:gd name="connsiteX34" fmla="*/ 2414588 w 2478882"/>
              <a:gd name="connsiteY34" fmla="*/ 1152525 h 1347788"/>
              <a:gd name="connsiteX35" fmla="*/ 2443163 w 2478882"/>
              <a:gd name="connsiteY35" fmla="*/ 1159669 h 1347788"/>
              <a:gd name="connsiteX36" fmla="*/ 2462213 w 2478882"/>
              <a:gd name="connsiteY36" fmla="*/ 1190625 h 1347788"/>
              <a:gd name="connsiteX37" fmla="*/ 2455069 w 2478882"/>
              <a:gd name="connsiteY37" fmla="*/ 1235869 h 1347788"/>
              <a:gd name="connsiteX38" fmla="*/ 2459832 w 2478882"/>
              <a:gd name="connsiteY38" fmla="*/ 1290638 h 1347788"/>
              <a:gd name="connsiteX39" fmla="*/ 2478882 w 2478882"/>
              <a:gd name="connsiteY39" fmla="*/ 1347788 h 1347788"/>
              <a:gd name="connsiteX40" fmla="*/ 2457450 w 2478882"/>
              <a:gd name="connsiteY40" fmla="*/ 1347788 h 1347788"/>
              <a:gd name="connsiteX41" fmla="*/ 2428875 w 2478882"/>
              <a:gd name="connsiteY41" fmla="*/ 1335882 h 1347788"/>
              <a:gd name="connsiteX42" fmla="*/ 2412207 w 2478882"/>
              <a:gd name="connsiteY42" fmla="*/ 1335882 h 1347788"/>
              <a:gd name="connsiteX43" fmla="*/ 2395538 w 2478882"/>
              <a:gd name="connsiteY43" fmla="*/ 1326357 h 1347788"/>
              <a:gd name="connsiteX44" fmla="*/ 2378869 w 2478882"/>
              <a:gd name="connsiteY44" fmla="*/ 1316832 h 1347788"/>
              <a:gd name="connsiteX45" fmla="*/ 2383632 w 2478882"/>
              <a:gd name="connsiteY45" fmla="*/ 1269207 h 1347788"/>
              <a:gd name="connsiteX46" fmla="*/ 2336007 w 2478882"/>
              <a:gd name="connsiteY46" fmla="*/ 1245394 h 1347788"/>
              <a:gd name="connsiteX47" fmla="*/ 2297907 w 2478882"/>
              <a:gd name="connsiteY47" fmla="*/ 1233488 h 1347788"/>
              <a:gd name="connsiteX48" fmla="*/ 2238375 w 2478882"/>
              <a:gd name="connsiteY48" fmla="*/ 1214438 h 1347788"/>
              <a:gd name="connsiteX49" fmla="*/ 2185988 w 2478882"/>
              <a:gd name="connsiteY49" fmla="*/ 1212057 h 1347788"/>
              <a:gd name="connsiteX50" fmla="*/ 2164557 w 2478882"/>
              <a:gd name="connsiteY50" fmla="*/ 1207294 h 1347788"/>
              <a:gd name="connsiteX51" fmla="*/ 2193132 w 2478882"/>
              <a:gd name="connsiteY51" fmla="*/ 1188244 h 1347788"/>
              <a:gd name="connsiteX52" fmla="*/ 2178844 w 2478882"/>
              <a:gd name="connsiteY52" fmla="*/ 1185863 h 1347788"/>
              <a:gd name="connsiteX53" fmla="*/ 2183607 w 2478882"/>
              <a:gd name="connsiteY53" fmla="*/ 1169194 h 1347788"/>
              <a:gd name="connsiteX54" fmla="*/ 2205038 w 2478882"/>
              <a:gd name="connsiteY54" fmla="*/ 1145382 h 1347788"/>
              <a:gd name="connsiteX55" fmla="*/ 2197894 w 2478882"/>
              <a:gd name="connsiteY55" fmla="*/ 1140619 h 1347788"/>
              <a:gd name="connsiteX56" fmla="*/ 2166938 w 2478882"/>
              <a:gd name="connsiteY56" fmla="*/ 1164432 h 1347788"/>
              <a:gd name="connsiteX57" fmla="*/ 2155032 w 2478882"/>
              <a:gd name="connsiteY57" fmla="*/ 1164432 h 1347788"/>
              <a:gd name="connsiteX58" fmla="*/ 2147888 w 2478882"/>
              <a:gd name="connsiteY58" fmla="*/ 1152525 h 1347788"/>
              <a:gd name="connsiteX59" fmla="*/ 2138363 w 2478882"/>
              <a:gd name="connsiteY59" fmla="*/ 1147763 h 1347788"/>
              <a:gd name="connsiteX60" fmla="*/ 2119313 w 2478882"/>
              <a:gd name="connsiteY60" fmla="*/ 1152525 h 1347788"/>
              <a:gd name="connsiteX61" fmla="*/ 2126457 w 2478882"/>
              <a:gd name="connsiteY61" fmla="*/ 1173957 h 1347788"/>
              <a:gd name="connsiteX62" fmla="*/ 2102644 w 2478882"/>
              <a:gd name="connsiteY62" fmla="*/ 1176338 h 1347788"/>
              <a:gd name="connsiteX63" fmla="*/ 2088357 w 2478882"/>
              <a:gd name="connsiteY63" fmla="*/ 1169194 h 1347788"/>
              <a:gd name="connsiteX64" fmla="*/ 2078832 w 2478882"/>
              <a:gd name="connsiteY64" fmla="*/ 1154907 h 1347788"/>
              <a:gd name="connsiteX65" fmla="*/ 2066925 w 2478882"/>
              <a:gd name="connsiteY65" fmla="*/ 1162050 h 1347788"/>
              <a:gd name="connsiteX66" fmla="*/ 2040732 w 2478882"/>
              <a:gd name="connsiteY66" fmla="*/ 1164432 h 1347788"/>
              <a:gd name="connsiteX67" fmla="*/ 1971675 w 2478882"/>
              <a:gd name="connsiteY67" fmla="*/ 1154907 h 1347788"/>
              <a:gd name="connsiteX68" fmla="*/ 1935957 w 2478882"/>
              <a:gd name="connsiteY68" fmla="*/ 1138238 h 1347788"/>
              <a:gd name="connsiteX69" fmla="*/ 1921669 w 2478882"/>
              <a:gd name="connsiteY69" fmla="*/ 1104900 h 1347788"/>
              <a:gd name="connsiteX70" fmla="*/ 1921669 w 2478882"/>
              <a:gd name="connsiteY70" fmla="*/ 1083469 h 1347788"/>
              <a:gd name="connsiteX71" fmla="*/ 1893094 w 2478882"/>
              <a:gd name="connsiteY71" fmla="*/ 1057275 h 1347788"/>
              <a:gd name="connsiteX72" fmla="*/ 1869282 w 2478882"/>
              <a:gd name="connsiteY72" fmla="*/ 1042988 h 1347788"/>
              <a:gd name="connsiteX73" fmla="*/ 1850232 w 2478882"/>
              <a:gd name="connsiteY73" fmla="*/ 1028700 h 1347788"/>
              <a:gd name="connsiteX74" fmla="*/ 1843088 w 2478882"/>
              <a:gd name="connsiteY74" fmla="*/ 1016794 h 1347788"/>
              <a:gd name="connsiteX75" fmla="*/ 1804988 w 2478882"/>
              <a:gd name="connsiteY75" fmla="*/ 1012032 h 1347788"/>
              <a:gd name="connsiteX76" fmla="*/ 1769269 w 2478882"/>
              <a:gd name="connsiteY76" fmla="*/ 1007269 h 1347788"/>
              <a:gd name="connsiteX77" fmla="*/ 1750219 w 2478882"/>
              <a:gd name="connsiteY77" fmla="*/ 981075 h 1347788"/>
              <a:gd name="connsiteX78" fmla="*/ 1709738 w 2478882"/>
              <a:gd name="connsiteY78" fmla="*/ 962025 h 1347788"/>
              <a:gd name="connsiteX79" fmla="*/ 1678782 w 2478882"/>
              <a:gd name="connsiteY79" fmla="*/ 947738 h 1347788"/>
              <a:gd name="connsiteX80" fmla="*/ 1659732 w 2478882"/>
              <a:gd name="connsiteY80" fmla="*/ 945357 h 1347788"/>
              <a:gd name="connsiteX81" fmla="*/ 1659732 w 2478882"/>
              <a:gd name="connsiteY81" fmla="*/ 921544 h 1347788"/>
              <a:gd name="connsiteX82" fmla="*/ 1640682 w 2478882"/>
              <a:gd name="connsiteY82" fmla="*/ 928688 h 1347788"/>
              <a:gd name="connsiteX83" fmla="*/ 1640682 w 2478882"/>
              <a:gd name="connsiteY83" fmla="*/ 928688 h 1347788"/>
              <a:gd name="connsiteX84" fmla="*/ 1619250 w 2478882"/>
              <a:gd name="connsiteY84" fmla="*/ 892969 h 1347788"/>
              <a:gd name="connsiteX85" fmla="*/ 1595438 w 2478882"/>
              <a:gd name="connsiteY85" fmla="*/ 871538 h 1347788"/>
              <a:gd name="connsiteX86" fmla="*/ 1581150 w 2478882"/>
              <a:gd name="connsiteY86" fmla="*/ 864394 h 1347788"/>
              <a:gd name="connsiteX87" fmla="*/ 1581150 w 2478882"/>
              <a:gd name="connsiteY87" fmla="*/ 845344 h 1347788"/>
              <a:gd name="connsiteX88" fmla="*/ 1602582 w 2478882"/>
              <a:gd name="connsiteY88" fmla="*/ 835819 h 1347788"/>
              <a:gd name="connsiteX89" fmla="*/ 1633538 w 2478882"/>
              <a:gd name="connsiteY89" fmla="*/ 842963 h 1347788"/>
              <a:gd name="connsiteX90" fmla="*/ 1657350 w 2478882"/>
              <a:gd name="connsiteY90" fmla="*/ 828675 h 1347788"/>
              <a:gd name="connsiteX91" fmla="*/ 1669257 w 2478882"/>
              <a:gd name="connsiteY91" fmla="*/ 816769 h 1347788"/>
              <a:gd name="connsiteX92" fmla="*/ 1688307 w 2478882"/>
              <a:gd name="connsiteY92" fmla="*/ 804863 h 1347788"/>
              <a:gd name="connsiteX93" fmla="*/ 1650207 w 2478882"/>
              <a:gd name="connsiteY93" fmla="*/ 771525 h 1347788"/>
              <a:gd name="connsiteX94" fmla="*/ 1624013 w 2478882"/>
              <a:gd name="connsiteY94" fmla="*/ 778669 h 1347788"/>
              <a:gd name="connsiteX95" fmla="*/ 1626393 w 2478882"/>
              <a:gd name="connsiteY95" fmla="*/ 795338 h 1347788"/>
              <a:gd name="connsiteX96" fmla="*/ 1607344 w 2478882"/>
              <a:gd name="connsiteY96" fmla="*/ 802481 h 1347788"/>
              <a:gd name="connsiteX97" fmla="*/ 1581151 w 2478882"/>
              <a:gd name="connsiteY97" fmla="*/ 809625 h 1347788"/>
              <a:gd name="connsiteX98" fmla="*/ 1559719 w 2478882"/>
              <a:gd name="connsiteY98" fmla="*/ 819150 h 1347788"/>
              <a:gd name="connsiteX99" fmla="*/ 1552575 w 2478882"/>
              <a:gd name="connsiteY99" fmla="*/ 835819 h 1347788"/>
              <a:gd name="connsiteX100" fmla="*/ 1531144 w 2478882"/>
              <a:gd name="connsiteY100" fmla="*/ 835819 h 1347788"/>
              <a:gd name="connsiteX101" fmla="*/ 1516857 w 2478882"/>
              <a:gd name="connsiteY101" fmla="*/ 845344 h 1347788"/>
              <a:gd name="connsiteX102" fmla="*/ 1485900 w 2478882"/>
              <a:gd name="connsiteY102" fmla="*/ 840582 h 1347788"/>
              <a:gd name="connsiteX103" fmla="*/ 1438275 w 2478882"/>
              <a:gd name="connsiteY103" fmla="*/ 835819 h 1347788"/>
              <a:gd name="connsiteX104" fmla="*/ 1416844 w 2478882"/>
              <a:gd name="connsiteY104" fmla="*/ 821532 h 1347788"/>
              <a:gd name="connsiteX105" fmla="*/ 1385888 w 2478882"/>
              <a:gd name="connsiteY105" fmla="*/ 823913 h 1347788"/>
              <a:gd name="connsiteX106" fmla="*/ 1359694 w 2478882"/>
              <a:gd name="connsiteY106" fmla="*/ 833438 h 1347788"/>
              <a:gd name="connsiteX107" fmla="*/ 1343025 w 2478882"/>
              <a:gd name="connsiteY107" fmla="*/ 828675 h 1347788"/>
              <a:gd name="connsiteX108" fmla="*/ 1323975 w 2478882"/>
              <a:gd name="connsiteY108" fmla="*/ 800100 h 1347788"/>
              <a:gd name="connsiteX109" fmla="*/ 1323975 w 2478882"/>
              <a:gd name="connsiteY109" fmla="*/ 788194 h 1347788"/>
              <a:gd name="connsiteX110" fmla="*/ 1314450 w 2478882"/>
              <a:gd name="connsiteY110" fmla="*/ 812007 h 1347788"/>
              <a:gd name="connsiteX111" fmla="*/ 1319213 w 2478882"/>
              <a:gd name="connsiteY111" fmla="*/ 845344 h 1347788"/>
              <a:gd name="connsiteX112" fmla="*/ 1312069 w 2478882"/>
              <a:gd name="connsiteY112" fmla="*/ 864394 h 1347788"/>
              <a:gd name="connsiteX113" fmla="*/ 1283494 w 2478882"/>
              <a:gd name="connsiteY113" fmla="*/ 864394 h 1347788"/>
              <a:gd name="connsiteX114" fmla="*/ 1264444 w 2478882"/>
              <a:gd name="connsiteY114" fmla="*/ 850107 h 1347788"/>
              <a:gd name="connsiteX115" fmla="*/ 1243013 w 2478882"/>
              <a:gd name="connsiteY115" fmla="*/ 850107 h 1347788"/>
              <a:gd name="connsiteX116" fmla="*/ 1219200 w 2478882"/>
              <a:gd name="connsiteY116" fmla="*/ 840582 h 1347788"/>
              <a:gd name="connsiteX117" fmla="*/ 1212057 w 2478882"/>
              <a:gd name="connsiteY117" fmla="*/ 833438 h 1347788"/>
              <a:gd name="connsiteX118" fmla="*/ 1212057 w 2478882"/>
              <a:gd name="connsiteY118" fmla="*/ 809625 h 1347788"/>
              <a:gd name="connsiteX119" fmla="*/ 1214438 w 2478882"/>
              <a:gd name="connsiteY119" fmla="*/ 785813 h 1347788"/>
              <a:gd name="connsiteX120" fmla="*/ 1219200 w 2478882"/>
              <a:gd name="connsiteY120" fmla="*/ 762000 h 1347788"/>
              <a:gd name="connsiteX121" fmla="*/ 1235869 w 2478882"/>
              <a:gd name="connsiteY121" fmla="*/ 747713 h 1347788"/>
              <a:gd name="connsiteX122" fmla="*/ 1243013 w 2478882"/>
              <a:gd name="connsiteY122" fmla="*/ 740569 h 1347788"/>
              <a:gd name="connsiteX123" fmla="*/ 1233488 w 2478882"/>
              <a:gd name="connsiteY123" fmla="*/ 716757 h 1347788"/>
              <a:gd name="connsiteX124" fmla="*/ 1200150 w 2478882"/>
              <a:gd name="connsiteY124" fmla="*/ 688182 h 1347788"/>
              <a:gd name="connsiteX125" fmla="*/ 1176338 w 2478882"/>
              <a:gd name="connsiteY125" fmla="*/ 671513 h 1347788"/>
              <a:gd name="connsiteX126" fmla="*/ 1162050 w 2478882"/>
              <a:gd name="connsiteY126" fmla="*/ 652463 h 1347788"/>
              <a:gd name="connsiteX127" fmla="*/ 1162050 w 2478882"/>
              <a:gd name="connsiteY127" fmla="*/ 652463 h 1347788"/>
              <a:gd name="connsiteX128" fmla="*/ 1166813 w 2478882"/>
              <a:gd name="connsiteY128" fmla="*/ 690563 h 1347788"/>
              <a:gd name="connsiteX129" fmla="*/ 1169194 w 2478882"/>
              <a:gd name="connsiteY129" fmla="*/ 719138 h 1347788"/>
              <a:gd name="connsiteX130" fmla="*/ 1195388 w 2478882"/>
              <a:gd name="connsiteY130" fmla="*/ 731044 h 1347788"/>
              <a:gd name="connsiteX131" fmla="*/ 1204913 w 2478882"/>
              <a:gd name="connsiteY131" fmla="*/ 745332 h 1347788"/>
              <a:gd name="connsiteX132" fmla="*/ 1195388 w 2478882"/>
              <a:gd name="connsiteY132" fmla="*/ 771525 h 1347788"/>
              <a:gd name="connsiteX133" fmla="*/ 1197769 w 2478882"/>
              <a:gd name="connsiteY133" fmla="*/ 797719 h 1347788"/>
              <a:gd name="connsiteX134" fmla="*/ 1190625 w 2478882"/>
              <a:gd name="connsiteY134" fmla="*/ 819150 h 1347788"/>
              <a:gd name="connsiteX135" fmla="*/ 1195388 w 2478882"/>
              <a:gd name="connsiteY135" fmla="*/ 838200 h 1347788"/>
              <a:gd name="connsiteX136" fmla="*/ 1195388 w 2478882"/>
              <a:gd name="connsiteY136" fmla="*/ 838200 h 1347788"/>
              <a:gd name="connsiteX137" fmla="*/ 1166813 w 2478882"/>
              <a:gd name="connsiteY137" fmla="*/ 838200 h 1347788"/>
              <a:gd name="connsiteX138" fmla="*/ 1150144 w 2478882"/>
              <a:gd name="connsiteY138" fmla="*/ 838200 h 1347788"/>
              <a:gd name="connsiteX139" fmla="*/ 1131094 w 2478882"/>
              <a:gd name="connsiteY139" fmla="*/ 847725 h 1347788"/>
              <a:gd name="connsiteX140" fmla="*/ 1114425 w 2478882"/>
              <a:gd name="connsiteY140" fmla="*/ 838200 h 1347788"/>
              <a:gd name="connsiteX141" fmla="*/ 1088232 w 2478882"/>
              <a:gd name="connsiteY141" fmla="*/ 847725 h 1347788"/>
              <a:gd name="connsiteX142" fmla="*/ 1066800 w 2478882"/>
              <a:gd name="connsiteY142" fmla="*/ 854869 h 1347788"/>
              <a:gd name="connsiteX143" fmla="*/ 1059657 w 2478882"/>
              <a:gd name="connsiteY143" fmla="*/ 842963 h 1347788"/>
              <a:gd name="connsiteX144" fmla="*/ 1031082 w 2478882"/>
              <a:gd name="connsiteY144" fmla="*/ 852488 h 1347788"/>
              <a:gd name="connsiteX145" fmla="*/ 992982 w 2478882"/>
              <a:gd name="connsiteY145" fmla="*/ 823913 h 1347788"/>
              <a:gd name="connsiteX146" fmla="*/ 964407 w 2478882"/>
              <a:gd name="connsiteY146" fmla="*/ 826294 h 1347788"/>
              <a:gd name="connsiteX147" fmla="*/ 942975 w 2478882"/>
              <a:gd name="connsiteY147" fmla="*/ 835819 h 1347788"/>
              <a:gd name="connsiteX148" fmla="*/ 921544 w 2478882"/>
              <a:gd name="connsiteY148" fmla="*/ 852488 h 1347788"/>
              <a:gd name="connsiteX149" fmla="*/ 909638 w 2478882"/>
              <a:gd name="connsiteY149" fmla="*/ 833438 h 1347788"/>
              <a:gd name="connsiteX150" fmla="*/ 919163 w 2478882"/>
              <a:gd name="connsiteY150" fmla="*/ 807244 h 1347788"/>
              <a:gd name="connsiteX151" fmla="*/ 921544 w 2478882"/>
              <a:gd name="connsiteY151" fmla="*/ 797719 h 1347788"/>
              <a:gd name="connsiteX152" fmla="*/ 914400 w 2478882"/>
              <a:gd name="connsiteY152" fmla="*/ 778669 h 1347788"/>
              <a:gd name="connsiteX153" fmla="*/ 907257 w 2478882"/>
              <a:gd name="connsiteY153" fmla="*/ 771525 h 1347788"/>
              <a:gd name="connsiteX154" fmla="*/ 897732 w 2478882"/>
              <a:gd name="connsiteY154" fmla="*/ 800100 h 1347788"/>
              <a:gd name="connsiteX155" fmla="*/ 897732 w 2478882"/>
              <a:gd name="connsiteY155" fmla="*/ 823913 h 1347788"/>
              <a:gd name="connsiteX156" fmla="*/ 869157 w 2478882"/>
              <a:gd name="connsiteY156" fmla="*/ 828675 h 1347788"/>
              <a:gd name="connsiteX157" fmla="*/ 850107 w 2478882"/>
              <a:gd name="connsiteY157" fmla="*/ 833438 h 1347788"/>
              <a:gd name="connsiteX158" fmla="*/ 828675 w 2478882"/>
              <a:gd name="connsiteY158" fmla="*/ 804863 h 1347788"/>
              <a:gd name="connsiteX159" fmla="*/ 814388 w 2478882"/>
              <a:gd name="connsiteY159" fmla="*/ 783432 h 1347788"/>
              <a:gd name="connsiteX160" fmla="*/ 807244 w 2478882"/>
              <a:gd name="connsiteY160" fmla="*/ 759619 h 1347788"/>
              <a:gd name="connsiteX161" fmla="*/ 804863 w 2478882"/>
              <a:gd name="connsiteY161" fmla="*/ 733425 h 1347788"/>
              <a:gd name="connsiteX162" fmla="*/ 783432 w 2478882"/>
              <a:gd name="connsiteY162" fmla="*/ 692944 h 1347788"/>
              <a:gd name="connsiteX163" fmla="*/ 783432 w 2478882"/>
              <a:gd name="connsiteY163" fmla="*/ 719138 h 1347788"/>
              <a:gd name="connsiteX164" fmla="*/ 785813 w 2478882"/>
              <a:gd name="connsiteY164" fmla="*/ 757238 h 1347788"/>
              <a:gd name="connsiteX165" fmla="*/ 800100 w 2478882"/>
              <a:gd name="connsiteY165" fmla="*/ 792957 h 1347788"/>
              <a:gd name="connsiteX166" fmla="*/ 823913 w 2478882"/>
              <a:gd name="connsiteY166" fmla="*/ 833438 h 1347788"/>
              <a:gd name="connsiteX167" fmla="*/ 845344 w 2478882"/>
              <a:gd name="connsiteY167" fmla="*/ 854869 h 1347788"/>
              <a:gd name="connsiteX168" fmla="*/ 838200 w 2478882"/>
              <a:gd name="connsiteY168" fmla="*/ 873919 h 1347788"/>
              <a:gd name="connsiteX169" fmla="*/ 823913 w 2478882"/>
              <a:gd name="connsiteY169" fmla="*/ 902494 h 1347788"/>
              <a:gd name="connsiteX170" fmla="*/ 823913 w 2478882"/>
              <a:gd name="connsiteY170" fmla="*/ 902494 h 1347788"/>
              <a:gd name="connsiteX171" fmla="*/ 800100 w 2478882"/>
              <a:gd name="connsiteY171" fmla="*/ 902494 h 1347788"/>
              <a:gd name="connsiteX172" fmla="*/ 809625 w 2478882"/>
              <a:gd name="connsiteY172" fmla="*/ 869157 h 1347788"/>
              <a:gd name="connsiteX173" fmla="*/ 795338 w 2478882"/>
              <a:gd name="connsiteY173" fmla="*/ 885825 h 1347788"/>
              <a:gd name="connsiteX174" fmla="*/ 788194 w 2478882"/>
              <a:gd name="connsiteY174" fmla="*/ 862013 h 1347788"/>
              <a:gd name="connsiteX175" fmla="*/ 769144 w 2478882"/>
              <a:gd name="connsiteY175" fmla="*/ 864394 h 1347788"/>
              <a:gd name="connsiteX176" fmla="*/ 750094 w 2478882"/>
              <a:gd name="connsiteY176" fmla="*/ 862013 h 1347788"/>
              <a:gd name="connsiteX177" fmla="*/ 742950 w 2478882"/>
              <a:gd name="connsiteY177" fmla="*/ 852488 h 1347788"/>
              <a:gd name="connsiteX178" fmla="*/ 742950 w 2478882"/>
              <a:gd name="connsiteY178" fmla="*/ 852488 h 1347788"/>
              <a:gd name="connsiteX179" fmla="*/ 728663 w 2478882"/>
              <a:gd name="connsiteY179" fmla="*/ 850107 h 1347788"/>
              <a:gd name="connsiteX180" fmla="*/ 711994 w 2478882"/>
              <a:gd name="connsiteY180" fmla="*/ 850107 h 1347788"/>
              <a:gd name="connsiteX181" fmla="*/ 700088 w 2478882"/>
              <a:gd name="connsiteY181" fmla="*/ 866775 h 1347788"/>
              <a:gd name="connsiteX182" fmla="*/ 681038 w 2478882"/>
              <a:gd name="connsiteY182" fmla="*/ 866775 h 1347788"/>
              <a:gd name="connsiteX183" fmla="*/ 669132 w 2478882"/>
              <a:gd name="connsiteY183" fmla="*/ 852488 h 1347788"/>
              <a:gd name="connsiteX184" fmla="*/ 666750 w 2478882"/>
              <a:gd name="connsiteY184" fmla="*/ 852488 h 1347788"/>
              <a:gd name="connsiteX185" fmla="*/ 652463 w 2478882"/>
              <a:gd name="connsiteY185" fmla="*/ 866775 h 1347788"/>
              <a:gd name="connsiteX186" fmla="*/ 652463 w 2478882"/>
              <a:gd name="connsiteY186" fmla="*/ 881063 h 1347788"/>
              <a:gd name="connsiteX187" fmla="*/ 661988 w 2478882"/>
              <a:gd name="connsiteY187" fmla="*/ 890588 h 1347788"/>
              <a:gd name="connsiteX188" fmla="*/ 704850 w 2478882"/>
              <a:gd name="connsiteY188" fmla="*/ 890588 h 1347788"/>
              <a:gd name="connsiteX189" fmla="*/ 738188 w 2478882"/>
              <a:gd name="connsiteY189" fmla="*/ 890588 h 1347788"/>
              <a:gd name="connsiteX190" fmla="*/ 776288 w 2478882"/>
              <a:gd name="connsiteY190" fmla="*/ 888207 h 1347788"/>
              <a:gd name="connsiteX191" fmla="*/ 783432 w 2478882"/>
              <a:gd name="connsiteY191" fmla="*/ 900113 h 1347788"/>
              <a:gd name="connsiteX192" fmla="*/ 783432 w 2478882"/>
              <a:gd name="connsiteY192" fmla="*/ 900113 h 1347788"/>
              <a:gd name="connsiteX193" fmla="*/ 754857 w 2478882"/>
              <a:gd name="connsiteY193" fmla="*/ 914400 h 1347788"/>
              <a:gd name="connsiteX194" fmla="*/ 735807 w 2478882"/>
              <a:gd name="connsiteY194" fmla="*/ 931069 h 1347788"/>
              <a:gd name="connsiteX195" fmla="*/ 735807 w 2478882"/>
              <a:gd name="connsiteY195" fmla="*/ 931069 h 1347788"/>
              <a:gd name="connsiteX196" fmla="*/ 707232 w 2478882"/>
              <a:gd name="connsiteY196" fmla="*/ 919163 h 1347788"/>
              <a:gd name="connsiteX197" fmla="*/ 690563 w 2478882"/>
              <a:gd name="connsiteY197" fmla="*/ 909638 h 1347788"/>
              <a:gd name="connsiteX198" fmla="*/ 652463 w 2478882"/>
              <a:gd name="connsiteY198" fmla="*/ 909638 h 1347788"/>
              <a:gd name="connsiteX199" fmla="*/ 619125 w 2478882"/>
              <a:gd name="connsiteY199" fmla="*/ 914400 h 1347788"/>
              <a:gd name="connsiteX200" fmla="*/ 600075 w 2478882"/>
              <a:gd name="connsiteY200" fmla="*/ 897732 h 1347788"/>
              <a:gd name="connsiteX201" fmla="*/ 590550 w 2478882"/>
              <a:gd name="connsiteY201" fmla="*/ 859632 h 1347788"/>
              <a:gd name="connsiteX202" fmla="*/ 581025 w 2478882"/>
              <a:gd name="connsiteY202" fmla="*/ 845344 h 1347788"/>
              <a:gd name="connsiteX203" fmla="*/ 573882 w 2478882"/>
              <a:gd name="connsiteY203" fmla="*/ 828675 h 1347788"/>
              <a:gd name="connsiteX204" fmla="*/ 559594 w 2478882"/>
              <a:gd name="connsiteY204" fmla="*/ 835819 h 1347788"/>
              <a:gd name="connsiteX205" fmla="*/ 559594 w 2478882"/>
              <a:gd name="connsiteY205" fmla="*/ 859632 h 1347788"/>
              <a:gd name="connsiteX206" fmla="*/ 545307 w 2478882"/>
              <a:gd name="connsiteY206" fmla="*/ 845344 h 1347788"/>
              <a:gd name="connsiteX207" fmla="*/ 523875 w 2478882"/>
              <a:gd name="connsiteY207" fmla="*/ 838200 h 1347788"/>
              <a:gd name="connsiteX208" fmla="*/ 500063 w 2478882"/>
              <a:gd name="connsiteY208" fmla="*/ 840582 h 1347788"/>
              <a:gd name="connsiteX209" fmla="*/ 492919 w 2478882"/>
              <a:gd name="connsiteY209" fmla="*/ 862013 h 1347788"/>
              <a:gd name="connsiteX210" fmla="*/ 481013 w 2478882"/>
              <a:gd name="connsiteY210" fmla="*/ 866775 h 1347788"/>
              <a:gd name="connsiteX211" fmla="*/ 461963 w 2478882"/>
              <a:gd name="connsiteY211" fmla="*/ 866775 h 1347788"/>
              <a:gd name="connsiteX212" fmla="*/ 433388 w 2478882"/>
              <a:gd name="connsiteY212" fmla="*/ 876300 h 1347788"/>
              <a:gd name="connsiteX213" fmla="*/ 419100 w 2478882"/>
              <a:gd name="connsiteY213" fmla="*/ 900113 h 1347788"/>
              <a:gd name="connsiteX214" fmla="*/ 426244 w 2478882"/>
              <a:gd name="connsiteY214" fmla="*/ 907257 h 1347788"/>
              <a:gd name="connsiteX215" fmla="*/ 466725 w 2478882"/>
              <a:gd name="connsiteY215" fmla="*/ 885825 h 1347788"/>
              <a:gd name="connsiteX216" fmla="*/ 488157 w 2478882"/>
              <a:gd name="connsiteY216" fmla="*/ 890588 h 1347788"/>
              <a:gd name="connsiteX217" fmla="*/ 519113 w 2478882"/>
              <a:gd name="connsiteY217" fmla="*/ 878682 h 1347788"/>
              <a:gd name="connsiteX218" fmla="*/ 552450 w 2478882"/>
              <a:gd name="connsiteY218" fmla="*/ 904875 h 1347788"/>
              <a:gd name="connsiteX219" fmla="*/ 561975 w 2478882"/>
              <a:gd name="connsiteY219" fmla="*/ 931069 h 1347788"/>
              <a:gd name="connsiteX220" fmla="*/ 590550 w 2478882"/>
              <a:gd name="connsiteY220" fmla="*/ 923925 h 1347788"/>
              <a:gd name="connsiteX221" fmla="*/ 607219 w 2478882"/>
              <a:gd name="connsiteY221" fmla="*/ 945357 h 1347788"/>
              <a:gd name="connsiteX222" fmla="*/ 645319 w 2478882"/>
              <a:gd name="connsiteY222" fmla="*/ 950119 h 1347788"/>
              <a:gd name="connsiteX223" fmla="*/ 704850 w 2478882"/>
              <a:gd name="connsiteY223" fmla="*/ 959644 h 1347788"/>
              <a:gd name="connsiteX224" fmla="*/ 745332 w 2478882"/>
              <a:gd name="connsiteY224" fmla="*/ 966788 h 1347788"/>
              <a:gd name="connsiteX225" fmla="*/ 745332 w 2478882"/>
              <a:gd name="connsiteY225" fmla="*/ 966788 h 1347788"/>
              <a:gd name="connsiteX226" fmla="*/ 764382 w 2478882"/>
              <a:gd name="connsiteY226" fmla="*/ 935832 h 1347788"/>
              <a:gd name="connsiteX227" fmla="*/ 790575 w 2478882"/>
              <a:gd name="connsiteY227" fmla="*/ 935832 h 1347788"/>
              <a:gd name="connsiteX228" fmla="*/ 828675 w 2478882"/>
              <a:gd name="connsiteY228" fmla="*/ 935832 h 1347788"/>
              <a:gd name="connsiteX229" fmla="*/ 821532 w 2478882"/>
              <a:gd name="connsiteY229" fmla="*/ 950119 h 1347788"/>
              <a:gd name="connsiteX230" fmla="*/ 812007 w 2478882"/>
              <a:gd name="connsiteY230" fmla="*/ 964407 h 1347788"/>
              <a:gd name="connsiteX231" fmla="*/ 823913 w 2478882"/>
              <a:gd name="connsiteY231" fmla="*/ 973932 h 1347788"/>
              <a:gd name="connsiteX232" fmla="*/ 800100 w 2478882"/>
              <a:gd name="connsiteY232" fmla="*/ 992982 h 1347788"/>
              <a:gd name="connsiteX233" fmla="*/ 797719 w 2478882"/>
              <a:gd name="connsiteY233" fmla="*/ 1014413 h 1347788"/>
              <a:gd name="connsiteX234" fmla="*/ 790575 w 2478882"/>
              <a:gd name="connsiteY234" fmla="*/ 1026319 h 1347788"/>
              <a:gd name="connsiteX235" fmla="*/ 764382 w 2478882"/>
              <a:gd name="connsiteY235" fmla="*/ 1031082 h 1347788"/>
              <a:gd name="connsiteX236" fmla="*/ 771525 w 2478882"/>
              <a:gd name="connsiteY236" fmla="*/ 1054894 h 1347788"/>
              <a:gd name="connsiteX237" fmla="*/ 740569 w 2478882"/>
              <a:gd name="connsiteY237" fmla="*/ 1059657 h 1347788"/>
              <a:gd name="connsiteX238" fmla="*/ 726282 w 2478882"/>
              <a:gd name="connsiteY238" fmla="*/ 1042988 h 1347788"/>
              <a:gd name="connsiteX239" fmla="*/ 695325 w 2478882"/>
              <a:gd name="connsiteY239" fmla="*/ 1045369 h 1347788"/>
              <a:gd name="connsiteX240" fmla="*/ 669132 w 2478882"/>
              <a:gd name="connsiteY240" fmla="*/ 1052513 h 1347788"/>
              <a:gd name="connsiteX241" fmla="*/ 642938 w 2478882"/>
              <a:gd name="connsiteY241" fmla="*/ 1050132 h 1347788"/>
              <a:gd name="connsiteX242" fmla="*/ 621507 w 2478882"/>
              <a:gd name="connsiteY242" fmla="*/ 1047750 h 1347788"/>
              <a:gd name="connsiteX243" fmla="*/ 621507 w 2478882"/>
              <a:gd name="connsiteY243" fmla="*/ 1033463 h 1347788"/>
              <a:gd name="connsiteX244" fmla="*/ 600075 w 2478882"/>
              <a:gd name="connsiteY244" fmla="*/ 1035844 h 1347788"/>
              <a:gd name="connsiteX245" fmla="*/ 578644 w 2478882"/>
              <a:gd name="connsiteY245" fmla="*/ 1040607 h 1347788"/>
              <a:gd name="connsiteX246" fmla="*/ 571500 w 2478882"/>
              <a:gd name="connsiteY246" fmla="*/ 1031082 h 1347788"/>
              <a:gd name="connsiteX247" fmla="*/ 571500 w 2478882"/>
              <a:gd name="connsiteY247" fmla="*/ 1019175 h 1347788"/>
              <a:gd name="connsiteX248" fmla="*/ 571500 w 2478882"/>
              <a:gd name="connsiteY248" fmla="*/ 1019175 h 1347788"/>
              <a:gd name="connsiteX249" fmla="*/ 626269 w 2478882"/>
              <a:gd name="connsiteY249" fmla="*/ 1004888 h 1347788"/>
              <a:gd name="connsiteX250" fmla="*/ 647700 w 2478882"/>
              <a:gd name="connsiteY250" fmla="*/ 988219 h 1347788"/>
              <a:gd name="connsiteX251" fmla="*/ 647700 w 2478882"/>
              <a:gd name="connsiteY251" fmla="*/ 988219 h 1347788"/>
              <a:gd name="connsiteX252" fmla="*/ 647700 w 2478882"/>
              <a:gd name="connsiteY252" fmla="*/ 988219 h 1347788"/>
              <a:gd name="connsiteX253" fmla="*/ 597694 w 2478882"/>
              <a:gd name="connsiteY253" fmla="*/ 988219 h 1347788"/>
              <a:gd name="connsiteX254" fmla="*/ 581025 w 2478882"/>
              <a:gd name="connsiteY254" fmla="*/ 990600 h 1347788"/>
              <a:gd name="connsiteX255" fmla="*/ 578644 w 2478882"/>
              <a:gd name="connsiteY255" fmla="*/ 969169 h 1347788"/>
              <a:gd name="connsiteX256" fmla="*/ 550069 w 2478882"/>
              <a:gd name="connsiteY256" fmla="*/ 966788 h 1347788"/>
              <a:gd name="connsiteX257" fmla="*/ 559594 w 2478882"/>
              <a:gd name="connsiteY257" fmla="*/ 988219 h 1347788"/>
              <a:gd name="connsiteX258" fmla="*/ 545307 w 2478882"/>
              <a:gd name="connsiteY258" fmla="*/ 992982 h 1347788"/>
              <a:gd name="connsiteX259" fmla="*/ 511969 w 2478882"/>
              <a:gd name="connsiteY259" fmla="*/ 988219 h 1347788"/>
              <a:gd name="connsiteX260" fmla="*/ 492919 w 2478882"/>
              <a:gd name="connsiteY260" fmla="*/ 990600 h 1347788"/>
              <a:gd name="connsiteX261" fmla="*/ 507207 w 2478882"/>
              <a:gd name="connsiteY261" fmla="*/ 1007269 h 1347788"/>
              <a:gd name="connsiteX262" fmla="*/ 516732 w 2478882"/>
              <a:gd name="connsiteY262" fmla="*/ 1019175 h 1347788"/>
              <a:gd name="connsiteX263" fmla="*/ 507207 w 2478882"/>
              <a:gd name="connsiteY263" fmla="*/ 1028700 h 1347788"/>
              <a:gd name="connsiteX264" fmla="*/ 507207 w 2478882"/>
              <a:gd name="connsiteY264" fmla="*/ 1028700 h 1347788"/>
              <a:gd name="connsiteX265" fmla="*/ 497682 w 2478882"/>
              <a:gd name="connsiteY265" fmla="*/ 1054894 h 1347788"/>
              <a:gd name="connsiteX266" fmla="*/ 469107 w 2478882"/>
              <a:gd name="connsiteY266" fmla="*/ 1076325 h 1347788"/>
              <a:gd name="connsiteX267" fmla="*/ 454819 w 2478882"/>
              <a:gd name="connsiteY267" fmla="*/ 1071563 h 1347788"/>
              <a:gd name="connsiteX268" fmla="*/ 438150 w 2478882"/>
              <a:gd name="connsiteY268" fmla="*/ 1085850 h 1347788"/>
              <a:gd name="connsiteX269" fmla="*/ 431007 w 2478882"/>
              <a:gd name="connsiteY269" fmla="*/ 1083469 h 1347788"/>
              <a:gd name="connsiteX270" fmla="*/ 433388 w 2478882"/>
              <a:gd name="connsiteY270" fmla="*/ 1059657 h 1347788"/>
              <a:gd name="connsiteX271" fmla="*/ 435769 w 2478882"/>
              <a:gd name="connsiteY271" fmla="*/ 1035844 h 1347788"/>
              <a:gd name="connsiteX272" fmla="*/ 426244 w 2478882"/>
              <a:gd name="connsiteY272" fmla="*/ 1031082 h 1347788"/>
              <a:gd name="connsiteX273" fmla="*/ 423863 w 2478882"/>
              <a:gd name="connsiteY273" fmla="*/ 1047750 h 1347788"/>
              <a:gd name="connsiteX274" fmla="*/ 416719 w 2478882"/>
              <a:gd name="connsiteY274" fmla="*/ 1062038 h 1347788"/>
              <a:gd name="connsiteX275" fmla="*/ 392907 w 2478882"/>
              <a:gd name="connsiteY275" fmla="*/ 1052513 h 1347788"/>
              <a:gd name="connsiteX276" fmla="*/ 383382 w 2478882"/>
              <a:gd name="connsiteY276" fmla="*/ 1050132 h 1347788"/>
              <a:gd name="connsiteX277" fmla="*/ 383382 w 2478882"/>
              <a:gd name="connsiteY277" fmla="*/ 1069182 h 1347788"/>
              <a:gd name="connsiteX278" fmla="*/ 404813 w 2478882"/>
              <a:gd name="connsiteY278" fmla="*/ 1088232 h 1347788"/>
              <a:gd name="connsiteX279" fmla="*/ 376238 w 2478882"/>
              <a:gd name="connsiteY279" fmla="*/ 1090613 h 1347788"/>
              <a:gd name="connsiteX280" fmla="*/ 371475 w 2478882"/>
              <a:gd name="connsiteY280" fmla="*/ 1100138 h 1347788"/>
              <a:gd name="connsiteX281" fmla="*/ 342900 w 2478882"/>
              <a:gd name="connsiteY281" fmla="*/ 1090613 h 1347788"/>
              <a:gd name="connsiteX282" fmla="*/ 342900 w 2478882"/>
              <a:gd name="connsiteY282" fmla="*/ 1109663 h 1347788"/>
              <a:gd name="connsiteX283" fmla="*/ 333375 w 2478882"/>
              <a:gd name="connsiteY283" fmla="*/ 1121569 h 1347788"/>
              <a:gd name="connsiteX284" fmla="*/ 323850 w 2478882"/>
              <a:gd name="connsiteY284" fmla="*/ 1121569 h 1347788"/>
              <a:gd name="connsiteX285" fmla="*/ 316707 w 2478882"/>
              <a:gd name="connsiteY285" fmla="*/ 1088232 h 1347788"/>
              <a:gd name="connsiteX286" fmla="*/ 290513 w 2478882"/>
              <a:gd name="connsiteY286" fmla="*/ 1073944 h 1347788"/>
              <a:gd name="connsiteX287" fmla="*/ 271463 w 2478882"/>
              <a:gd name="connsiteY287" fmla="*/ 1062038 h 1347788"/>
              <a:gd name="connsiteX288" fmla="*/ 278607 w 2478882"/>
              <a:gd name="connsiteY288" fmla="*/ 1012032 h 1347788"/>
              <a:gd name="connsiteX289" fmla="*/ 285750 w 2478882"/>
              <a:gd name="connsiteY289" fmla="*/ 978694 h 1347788"/>
              <a:gd name="connsiteX290" fmla="*/ 328613 w 2478882"/>
              <a:gd name="connsiteY290" fmla="*/ 954882 h 1347788"/>
              <a:gd name="connsiteX291" fmla="*/ 338138 w 2478882"/>
              <a:gd name="connsiteY291" fmla="*/ 938213 h 1347788"/>
              <a:gd name="connsiteX292" fmla="*/ 350044 w 2478882"/>
              <a:gd name="connsiteY292" fmla="*/ 912019 h 1347788"/>
              <a:gd name="connsiteX293" fmla="*/ 350044 w 2478882"/>
              <a:gd name="connsiteY293" fmla="*/ 912019 h 1347788"/>
              <a:gd name="connsiteX294" fmla="*/ 321469 w 2478882"/>
              <a:gd name="connsiteY294" fmla="*/ 919163 h 1347788"/>
              <a:gd name="connsiteX295" fmla="*/ 314325 w 2478882"/>
              <a:gd name="connsiteY295" fmla="*/ 895350 h 1347788"/>
              <a:gd name="connsiteX296" fmla="*/ 311944 w 2478882"/>
              <a:gd name="connsiteY296" fmla="*/ 916782 h 1347788"/>
              <a:gd name="connsiteX297" fmla="*/ 300038 w 2478882"/>
              <a:gd name="connsiteY297" fmla="*/ 950119 h 1347788"/>
              <a:gd name="connsiteX298" fmla="*/ 288132 w 2478882"/>
              <a:gd name="connsiteY298" fmla="*/ 942975 h 1347788"/>
              <a:gd name="connsiteX299" fmla="*/ 288132 w 2478882"/>
              <a:gd name="connsiteY299" fmla="*/ 919163 h 1347788"/>
              <a:gd name="connsiteX300" fmla="*/ 288132 w 2478882"/>
              <a:gd name="connsiteY300" fmla="*/ 907257 h 1347788"/>
              <a:gd name="connsiteX301" fmla="*/ 278607 w 2478882"/>
              <a:gd name="connsiteY301" fmla="*/ 895350 h 1347788"/>
              <a:gd name="connsiteX302" fmla="*/ 269082 w 2478882"/>
              <a:gd name="connsiteY302" fmla="*/ 902494 h 1347788"/>
              <a:gd name="connsiteX303" fmla="*/ 264319 w 2478882"/>
              <a:gd name="connsiteY303" fmla="*/ 938213 h 1347788"/>
              <a:gd name="connsiteX304" fmla="*/ 280988 w 2478882"/>
              <a:gd name="connsiteY304" fmla="*/ 957263 h 1347788"/>
              <a:gd name="connsiteX305" fmla="*/ 276225 w 2478882"/>
              <a:gd name="connsiteY305" fmla="*/ 976313 h 1347788"/>
              <a:gd name="connsiteX306" fmla="*/ 264319 w 2478882"/>
              <a:gd name="connsiteY306" fmla="*/ 1007269 h 1347788"/>
              <a:gd name="connsiteX307" fmla="*/ 250032 w 2478882"/>
              <a:gd name="connsiteY307" fmla="*/ 1031082 h 1347788"/>
              <a:gd name="connsiteX308" fmla="*/ 207169 w 2478882"/>
              <a:gd name="connsiteY308" fmla="*/ 1019175 h 1347788"/>
              <a:gd name="connsiteX309" fmla="*/ 200025 w 2478882"/>
              <a:gd name="connsiteY309" fmla="*/ 988219 h 1347788"/>
              <a:gd name="connsiteX310" fmla="*/ 157163 w 2478882"/>
              <a:gd name="connsiteY310" fmla="*/ 962025 h 1347788"/>
              <a:gd name="connsiteX311" fmla="*/ 104775 w 2478882"/>
              <a:gd name="connsiteY311" fmla="*/ 940594 h 1347788"/>
              <a:gd name="connsiteX312" fmla="*/ 61913 w 2478882"/>
              <a:gd name="connsiteY312" fmla="*/ 902494 h 1347788"/>
              <a:gd name="connsiteX313" fmla="*/ 35719 w 2478882"/>
              <a:gd name="connsiteY313" fmla="*/ 864394 h 1347788"/>
              <a:gd name="connsiteX314" fmla="*/ 11907 w 2478882"/>
              <a:gd name="connsiteY314" fmla="*/ 804863 h 1347788"/>
              <a:gd name="connsiteX315" fmla="*/ 0 w 2478882"/>
              <a:gd name="connsiteY315" fmla="*/ 735807 h 1347788"/>
              <a:gd name="connsiteX316" fmla="*/ 2382 w 2478882"/>
              <a:gd name="connsiteY316" fmla="*/ 676275 h 1347788"/>
              <a:gd name="connsiteX317" fmla="*/ 2382 w 2478882"/>
              <a:gd name="connsiteY317" fmla="*/ 645319 h 1347788"/>
              <a:gd name="connsiteX318" fmla="*/ 2052638 w 2478882"/>
              <a:gd name="connsiteY318" fmla="*/ 0 h 1347788"/>
              <a:gd name="connsiteX0" fmla="*/ 2052638 w 2478882"/>
              <a:gd name="connsiteY0" fmla="*/ 0 h 1347788"/>
              <a:gd name="connsiteX1" fmla="*/ 2057400 w 2478882"/>
              <a:gd name="connsiteY1" fmla="*/ 33338 h 1347788"/>
              <a:gd name="connsiteX2" fmla="*/ 2066925 w 2478882"/>
              <a:gd name="connsiteY2" fmla="*/ 88107 h 1347788"/>
              <a:gd name="connsiteX3" fmla="*/ 2088357 w 2478882"/>
              <a:gd name="connsiteY3" fmla="*/ 133350 h 1347788"/>
              <a:gd name="connsiteX4" fmla="*/ 2085975 w 2478882"/>
              <a:gd name="connsiteY4" fmla="*/ 183357 h 1347788"/>
              <a:gd name="connsiteX5" fmla="*/ 2085975 w 2478882"/>
              <a:gd name="connsiteY5" fmla="*/ 228600 h 1347788"/>
              <a:gd name="connsiteX6" fmla="*/ 2081213 w 2478882"/>
              <a:gd name="connsiteY6" fmla="*/ 278607 h 1347788"/>
              <a:gd name="connsiteX7" fmla="*/ 2095500 w 2478882"/>
              <a:gd name="connsiteY7" fmla="*/ 319088 h 1347788"/>
              <a:gd name="connsiteX8" fmla="*/ 2109788 w 2478882"/>
              <a:gd name="connsiteY8" fmla="*/ 350044 h 1347788"/>
              <a:gd name="connsiteX9" fmla="*/ 2105025 w 2478882"/>
              <a:gd name="connsiteY9" fmla="*/ 388144 h 1347788"/>
              <a:gd name="connsiteX10" fmla="*/ 2119313 w 2478882"/>
              <a:gd name="connsiteY10" fmla="*/ 426244 h 1347788"/>
              <a:gd name="connsiteX11" fmla="*/ 2145507 w 2478882"/>
              <a:gd name="connsiteY11" fmla="*/ 454819 h 1347788"/>
              <a:gd name="connsiteX12" fmla="*/ 2238375 w 2478882"/>
              <a:gd name="connsiteY12" fmla="*/ 719138 h 1347788"/>
              <a:gd name="connsiteX13" fmla="*/ 2266950 w 2478882"/>
              <a:gd name="connsiteY13" fmla="*/ 764382 h 1347788"/>
              <a:gd name="connsiteX14" fmla="*/ 2288382 w 2478882"/>
              <a:gd name="connsiteY14" fmla="*/ 821532 h 1347788"/>
              <a:gd name="connsiteX15" fmla="*/ 2297907 w 2478882"/>
              <a:gd name="connsiteY15" fmla="*/ 871538 h 1347788"/>
              <a:gd name="connsiteX16" fmla="*/ 2340769 w 2478882"/>
              <a:gd name="connsiteY16" fmla="*/ 909638 h 1347788"/>
              <a:gd name="connsiteX17" fmla="*/ 2343150 w 2478882"/>
              <a:gd name="connsiteY17" fmla="*/ 950119 h 1347788"/>
              <a:gd name="connsiteX18" fmla="*/ 2347913 w 2478882"/>
              <a:gd name="connsiteY18" fmla="*/ 964407 h 1347788"/>
              <a:gd name="connsiteX19" fmla="*/ 2364582 w 2478882"/>
              <a:gd name="connsiteY19" fmla="*/ 978694 h 1347788"/>
              <a:gd name="connsiteX20" fmla="*/ 2359819 w 2478882"/>
              <a:gd name="connsiteY20" fmla="*/ 995363 h 1347788"/>
              <a:gd name="connsiteX21" fmla="*/ 2393157 w 2478882"/>
              <a:gd name="connsiteY21" fmla="*/ 1019175 h 1347788"/>
              <a:gd name="connsiteX22" fmla="*/ 2409825 w 2478882"/>
              <a:gd name="connsiteY22" fmla="*/ 1059657 h 1347788"/>
              <a:gd name="connsiteX23" fmla="*/ 2390775 w 2478882"/>
              <a:gd name="connsiteY23" fmla="*/ 1069182 h 1347788"/>
              <a:gd name="connsiteX24" fmla="*/ 2376488 w 2478882"/>
              <a:gd name="connsiteY24" fmla="*/ 1047750 h 1347788"/>
              <a:gd name="connsiteX25" fmla="*/ 2364582 w 2478882"/>
              <a:gd name="connsiteY25" fmla="*/ 1035844 h 1347788"/>
              <a:gd name="connsiteX26" fmla="*/ 2355057 w 2478882"/>
              <a:gd name="connsiteY26" fmla="*/ 1035844 h 1347788"/>
              <a:gd name="connsiteX27" fmla="*/ 2352675 w 2478882"/>
              <a:gd name="connsiteY27" fmla="*/ 1057275 h 1347788"/>
              <a:gd name="connsiteX28" fmla="*/ 2371725 w 2478882"/>
              <a:gd name="connsiteY28" fmla="*/ 1090613 h 1347788"/>
              <a:gd name="connsiteX29" fmla="*/ 2386013 w 2478882"/>
              <a:gd name="connsiteY29" fmla="*/ 1104900 h 1347788"/>
              <a:gd name="connsiteX30" fmla="*/ 2400300 w 2478882"/>
              <a:gd name="connsiteY30" fmla="*/ 1085850 h 1347788"/>
              <a:gd name="connsiteX31" fmla="*/ 2414588 w 2478882"/>
              <a:gd name="connsiteY31" fmla="*/ 1090613 h 1347788"/>
              <a:gd name="connsiteX32" fmla="*/ 2421732 w 2478882"/>
              <a:gd name="connsiteY32" fmla="*/ 1116807 h 1347788"/>
              <a:gd name="connsiteX33" fmla="*/ 2424113 w 2478882"/>
              <a:gd name="connsiteY33" fmla="*/ 1128713 h 1347788"/>
              <a:gd name="connsiteX34" fmla="*/ 2400300 w 2478882"/>
              <a:gd name="connsiteY34" fmla="*/ 1131094 h 1347788"/>
              <a:gd name="connsiteX35" fmla="*/ 2414588 w 2478882"/>
              <a:gd name="connsiteY35" fmla="*/ 1152525 h 1347788"/>
              <a:gd name="connsiteX36" fmla="*/ 2443163 w 2478882"/>
              <a:gd name="connsiteY36" fmla="*/ 1159669 h 1347788"/>
              <a:gd name="connsiteX37" fmla="*/ 2462213 w 2478882"/>
              <a:gd name="connsiteY37" fmla="*/ 1190625 h 1347788"/>
              <a:gd name="connsiteX38" fmla="*/ 2455069 w 2478882"/>
              <a:gd name="connsiteY38" fmla="*/ 1235869 h 1347788"/>
              <a:gd name="connsiteX39" fmla="*/ 2459832 w 2478882"/>
              <a:gd name="connsiteY39" fmla="*/ 1290638 h 1347788"/>
              <a:gd name="connsiteX40" fmla="*/ 2478882 w 2478882"/>
              <a:gd name="connsiteY40" fmla="*/ 1347788 h 1347788"/>
              <a:gd name="connsiteX41" fmla="*/ 2457450 w 2478882"/>
              <a:gd name="connsiteY41" fmla="*/ 1347788 h 1347788"/>
              <a:gd name="connsiteX42" fmla="*/ 2428875 w 2478882"/>
              <a:gd name="connsiteY42" fmla="*/ 1335882 h 1347788"/>
              <a:gd name="connsiteX43" fmla="*/ 2412207 w 2478882"/>
              <a:gd name="connsiteY43" fmla="*/ 1335882 h 1347788"/>
              <a:gd name="connsiteX44" fmla="*/ 2395538 w 2478882"/>
              <a:gd name="connsiteY44" fmla="*/ 1326357 h 1347788"/>
              <a:gd name="connsiteX45" fmla="*/ 2378869 w 2478882"/>
              <a:gd name="connsiteY45" fmla="*/ 1316832 h 1347788"/>
              <a:gd name="connsiteX46" fmla="*/ 2383632 w 2478882"/>
              <a:gd name="connsiteY46" fmla="*/ 1269207 h 1347788"/>
              <a:gd name="connsiteX47" fmla="*/ 2336007 w 2478882"/>
              <a:gd name="connsiteY47" fmla="*/ 1245394 h 1347788"/>
              <a:gd name="connsiteX48" fmla="*/ 2297907 w 2478882"/>
              <a:gd name="connsiteY48" fmla="*/ 1233488 h 1347788"/>
              <a:gd name="connsiteX49" fmla="*/ 2238375 w 2478882"/>
              <a:gd name="connsiteY49" fmla="*/ 1214438 h 1347788"/>
              <a:gd name="connsiteX50" fmla="*/ 2185988 w 2478882"/>
              <a:gd name="connsiteY50" fmla="*/ 1212057 h 1347788"/>
              <a:gd name="connsiteX51" fmla="*/ 2164557 w 2478882"/>
              <a:gd name="connsiteY51" fmla="*/ 1207294 h 1347788"/>
              <a:gd name="connsiteX52" fmla="*/ 2193132 w 2478882"/>
              <a:gd name="connsiteY52" fmla="*/ 1188244 h 1347788"/>
              <a:gd name="connsiteX53" fmla="*/ 2178844 w 2478882"/>
              <a:gd name="connsiteY53" fmla="*/ 1185863 h 1347788"/>
              <a:gd name="connsiteX54" fmla="*/ 2183607 w 2478882"/>
              <a:gd name="connsiteY54" fmla="*/ 1169194 h 1347788"/>
              <a:gd name="connsiteX55" fmla="*/ 2205038 w 2478882"/>
              <a:gd name="connsiteY55" fmla="*/ 1145382 h 1347788"/>
              <a:gd name="connsiteX56" fmla="*/ 2197894 w 2478882"/>
              <a:gd name="connsiteY56" fmla="*/ 1140619 h 1347788"/>
              <a:gd name="connsiteX57" fmla="*/ 2166938 w 2478882"/>
              <a:gd name="connsiteY57" fmla="*/ 1164432 h 1347788"/>
              <a:gd name="connsiteX58" fmla="*/ 2155032 w 2478882"/>
              <a:gd name="connsiteY58" fmla="*/ 1164432 h 1347788"/>
              <a:gd name="connsiteX59" fmla="*/ 2147888 w 2478882"/>
              <a:gd name="connsiteY59" fmla="*/ 1152525 h 1347788"/>
              <a:gd name="connsiteX60" fmla="*/ 2138363 w 2478882"/>
              <a:gd name="connsiteY60" fmla="*/ 1147763 h 1347788"/>
              <a:gd name="connsiteX61" fmla="*/ 2119313 w 2478882"/>
              <a:gd name="connsiteY61" fmla="*/ 1152525 h 1347788"/>
              <a:gd name="connsiteX62" fmla="*/ 2126457 w 2478882"/>
              <a:gd name="connsiteY62" fmla="*/ 1173957 h 1347788"/>
              <a:gd name="connsiteX63" fmla="*/ 2102644 w 2478882"/>
              <a:gd name="connsiteY63" fmla="*/ 1176338 h 1347788"/>
              <a:gd name="connsiteX64" fmla="*/ 2088357 w 2478882"/>
              <a:gd name="connsiteY64" fmla="*/ 1169194 h 1347788"/>
              <a:gd name="connsiteX65" fmla="*/ 2078832 w 2478882"/>
              <a:gd name="connsiteY65" fmla="*/ 1154907 h 1347788"/>
              <a:gd name="connsiteX66" fmla="*/ 2066925 w 2478882"/>
              <a:gd name="connsiteY66" fmla="*/ 1162050 h 1347788"/>
              <a:gd name="connsiteX67" fmla="*/ 2040732 w 2478882"/>
              <a:gd name="connsiteY67" fmla="*/ 1164432 h 1347788"/>
              <a:gd name="connsiteX68" fmla="*/ 1971675 w 2478882"/>
              <a:gd name="connsiteY68" fmla="*/ 1154907 h 1347788"/>
              <a:gd name="connsiteX69" fmla="*/ 1935957 w 2478882"/>
              <a:gd name="connsiteY69" fmla="*/ 1138238 h 1347788"/>
              <a:gd name="connsiteX70" fmla="*/ 1921669 w 2478882"/>
              <a:gd name="connsiteY70" fmla="*/ 1104900 h 1347788"/>
              <a:gd name="connsiteX71" fmla="*/ 1921669 w 2478882"/>
              <a:gd name="connsiteY71" fmla="*/ 1083469 h 1347788"/>
              <a:gd name="connsiteX72" fmla="*/ 1893094 w 2478882"/>
              <a:gd name="connsiteY72" fmla="*/ 1057275 h 1347788"/>
              <a:gd name="connsiteX73" fmla="*/ 1869282 w 2478882"/>
              <a:gd name="connsiteY73" fmla="*/ 1042988 h 1347788"/>
              <a:gd name="connsiteX74" fmla="*/ 1850232 w 2478882"/>
              <a:gd name="connsiteY74" fmla="*/ 1028700 h 1347788"/>
              <a:gd name="connsiteX75" fmla="*/ 1843088 w 2478882"/>
              <a:gd name="connsiteY75" fmla="*/ 1016794 h 1347788"/>
              <a:gd name="connsiteX76" fmla="*/ 1804988 w 2478882"/>
              <a:gd name="connsiteY76" fmla="*/ 1012032 h 1347788"/>
              <a:gd name="connsiteX77" fmla="*/ 1769269 w 2478882"/>
              <a:gd name="connsiteY77" fmla="*/ 1007269 h 1347788"/>
              <a:gd name="connsiteX78" fmla="*/ 1750219 w 2478882"/>
              <a:gd name="connsiteY78" fmla="*/ 981075 h 1347788"/>
              <a:gd name="connsiteX79" fmla="*/ 1709738 w 2478882"/>
              <a:gd name="connsiteY79" fmla="*/ 962025 h 1347788"/>
              <a:gd name="connsiteX80" fmla="*/ 1678782 w 2478882"/>
              <a:gd name="connsiteY80" fmla="*/ 947738 h 1347788"/>
              <a:gd name="connsiteX81" fmla="*/ 1659732 w 2478882"/>
              <a:gd name="connsiteY81" fmla="*/ 945357 h 1347788"/>
              <a:gd name="connsiteX82" fmla="*/ 1659732 w 2478882"/>
              <a:gd name="connsiteY82" fmla="*/ 921544 h 1347788"/>
              <a:gd name="connsiteX83" fmla="*/ 1640682 w 2478882"/>
              <a:gd name="connsiteY83" fmla="*/ 928688 h 1347788"/>
              <a:gd name="connsiteX84" fmla="*/ 1640682 w 2478882"/>
              <a:gd name="connsiteY84" fmla="*/ 928688 h 1347788"/>
              <a:gd name="connsiteX85" fmla="*/ 1619250 w 2478882"/>
              <a:gd name="connsiteY85" fmla="*/ 892969 h 1347788"/>
              <a:gd name="connsiteX86" fmla="*/ 1595438 w 2478882"/>
              <a:gd name="connsiteY86" fmla="*/ 871538 h 1347788"/>
              <a:gd name="connsiteX87" fmla="*/ 1581150 w 2478882"/>
              <a:gd name="connsiteY87" fmla="*/ 864394 h 1347788"/>
              <a:gd name="connsiteX88" fmla="*/ 1581150 w 2478882"/>
              <a:gd name="connsiteY88" fmla="*/ 845344 h 1347788"/>
              <a:gd name="connsiteX89" fmla="*/ 1602582 w 2478882"/>
              <a:gd name="connsiteY89" fmla="*/ 835819 h 1347788"/>
              <a:gd name="connsiteX90" fmla="*/ 1633538 w 2478882"/>
              <a:gd name="connsiteY90" fmla="*/ 842963 h 1347788"/>
              <a:gd name="connsiteX91" fmla="*/ 1657350 w 2478882"/>
              <a:gd name="connsiteY91" fmla="*/ 828675 h 1347788"/>
              <a:gd name="connsiteX92" fmla="*/ 1669257 w 2478882"/>
              <a:gd name="connsiteY92" fmla="*/ 816769 h 1347788"/>
              <a:gd name="connsiteX93" fmla="*/ 1688307 w 2478882"/>
              <a:gd name="connsiteY93" fmla="*/ 804863 h 1347788"/>
              <a:gd name="connsiteX94" fmla="*/ 1650207 w 2478882"/>
              <a:gd name="connsiteY94" fmla="*/ 771525 h 1347788"/>
              <a:gd name="connsiteX95" fmla="*/ 1624013 w 2478882"/>
              <a:gd name="connsiteY95" fmla="*/ 778669 h 1347788"/>
              <a:gd name="connsiteX96" fmla="*/ 1626393 w 2478882"/>
              <a:gd name="connsiteY96" fmla="*/ 795338 h 1347788"/>
              <a:gd name="connsiteX97" fmla="*/ 1607344 w 2478882"/>
              <a:gd name="connsiteY97" fmla="*/ 802481 h 1347788"/>
              <a:gd name="connsiteX98" fmla="*/ 1581151 w 2478882"/>
              <a:gd name="connsiteY98" fmla="*/ 809625 h 1347788"/>
              <a:gd name="connsiteX99" fmla="*/ 1559719 w 2478882"/>
              <a:gd name="connsiteY99" fmla="*/ 819150 h 1347788"/>
              <a:gd name="connsiteX100" fmla="*/ 1552575 w 2478882"/>
              <a:gd name="connsiteY100" fmla="*/ 835819 h 1347788"/>
              <a:gd name="connsiteX101" fmla="*/ 1531144 w 2478882"/>
              <a:gd name="connsiteY101" fmla="*/ 835819 h 1347788"/>
              <a:gd name="connsiteX102" fmla="*/ 1516857 w 2478882"/>
              <a:gd name="connsiteY102" fmla="*/ 845344 h 1347788"/>
              <a:gd name="connsiteX103" fmla="*/ 1485900 w 2478882"/>
              <a:gd name="connsiteY103" fmla="*/ 840582 h 1347788"/>
              <a:gd name="connsiteX104" fmla="*/ 1438275 w 2478882"/>
              <a:gd name="connsiteY104" fmla="*/ 835819 h 1347788"/>
              <a:gd name="connsiteX105" fmla="*/ 1416844 w 2478882"/>
              <a:gd name="connsiteY105" fmla="*/ 821532 h 1347788"/>
              <a:gd name="connsiteX106" fmla="*/ 1385888 w 2478882"/>
              <a:gd name="connsiteY106" fmla="*/ 823913 h 1347788"/>
              <a:gd name="connsiteX107" fmla="*/ 1359694 w 2478882"/>
              <a:gd name="connsiteY107" fmla="*/ 833438 h 1347788"/>
              <a:gd name="connsiteX108" fmla="*/ 1343025 w 2478882"/>
              <a:gd name="connsiteY108" fmla="*/ 828675 h 1347788"/>
              <a:gd name="connsiteX109" fmla="*/ 1323975 w 2478882"/>
              <a:gd name="connsiteY109" fmla="*/ 800100 h 1347788"/>
              <a:gd name="connsiteX110" fmla="*/ 1323975 w 2478882"/>
              <a:gd name="connsiteY110" fmla="*/ 788194 h 1347788"/>
              <a:gd name="connsiteX111" fmla="*/ 1314450 w 2478882"/>
              <a:gd name="connsiteY111" fmla="*/ 812007 h 1347788"/>
              <a:gd name="connsiteX112" fmla="*/ 1319213 w 2478882"/>
              <a:gd name="connsiteY112" fmla="*/ 845344 h 1347788"/>
              <a:gd name="connsiteX113" fmla="*/ 1312069 w 2478882"/>
              <a:gd name="connsiteY113" fmla="*/ 864394 h 1347788"/>
              <a:gd name="connsiteX114" fmla="*/ 1283494 w 2478882"/>
              <a:gd name="connsiteY114" fmla="*/ 864394 h 1347788"/>
              <a:gd name="connsiteX115" fmla="*/ 1264444 w 2478882"/>
              <a:gd name="connsiteY115" fmla="*/ 850107 h 1347788"/>
              <a:gd name="connsiteX116" fmla="*/ 1243013 w 2478882"/>
              <a:gd name="connsiteY116" fmla="*/ 850107 h 1347788"/>
              <a:gd name="connsiteX117" fmla="*/ 1219200 w 2478882"/>
              <a:gd name="connsiteY117" fmla="*/ 840582 h 1347788"/>
              <a:gd name="connsiteX118" fmla="*/ 1212057 w 2478882"/>
              <a:gd name="connsiteY118" fmla="*/ 833438 h 1347788"/>
              <a:gd name="connsiteX119" fmla="*/ 1212057 w 2478882"/>
              <a:gd name="connsiteY119" fmla="*/ 809625 h 1347788"/>
              <a:gd name="connsiteX120" fmla="*/ 1214438 w 2478882"/>
              <a:gd name="connsiteY120" fmla="*/ 785813 h 1347788"/>
              <a:gd name="connsiteX121" fmla="*/ 1219200 w 2478882"/>
              <a:gd name="connsiteY121" fmla="*/ 762000 h 1347788"/>
              <a:gd name="connsiteX122" fmla="*/ 1235869 w 2478882"/>
              <a:gd name="connsiteY122" fmla="*/ 747713 h 1347788"/>
              <a:gd name="connsiteX123" fmla="*/ 1243013 w 2478882"/>
              <a:gd name="connsiteY123" fmla="*/ 740569 h 1347788"/>
              <a:gd name="connsiteX124" fmla="*/ 1233488 w 2478882"/>
              <a:gd name="connsiteY124" fmla="*/ 716757 h 1347788"/>
              <a:gd name="connsiteX125" fmla="*/ 1200150 w 2478882"/>
              <a:gd name="connsiteY125" fmla="*/ 688182 h 1347788"/>
              <a:gd name="connsiteX126" fmla="*/ 1176338 w 2478882"/>
              <a:gd name="connsiteY126" fmla="*/ 671513 h 1347788"/>
              <a:gd name="connsiteX127" fmla="*/ 1162050 w 2478882"/>
              <a:gd name="connsiteY127" fmla="*/ 652463 h 1347788"/>
              <a:gd name="connsiteX128" fmla="*/ 1162050 w 2478882"/>
              <a:gd name="connsiteY128" fmla="*/ 652463 h 1347788"/>
              <a:gd name="connsiteX129" fmla="*/ 1166813 w 2478882"/>
              <a:gd name="connsiteY129" fmla="*/ 690563 h 1347788"/>
              <a:gd name="connsiteX130" fmla="*/ 1169194 w 2478882"/>
              <a:gd name="connsiteY130" fmla="*/ 719138 h 1347788"/>
              <a:gd name="connsiteX131" fmla="*/ 1195388 w 2478882"/>
              <a:gd name="connsiteY131" fmla="*/ 731044 h 1347788"/>
              <a:gd name="connsiteX132" fmla="*/ 1204913 w 2478882"/>
              <a:gd name="connsiteY132" fmla="*/ 745332 h 1347788"/>
              <a:gd name="connsiteX133" fmla="*/ 1195388 w 2478882"/>
              <a:gd name="connsiteY133" fmla="*/ 771525 h 1347788"/>
              <a:gd name="connsiteX134" fmla="*/ 1197769 w 2478882"/>
              <a:gd name="connsiteY134" fmla="*/ 797719 h 1347788"/>
              <a:gd name="connsiteX135" fmla="*/ 1190625 w 2478882"/>
              <a:gd name="connsiteY135" fmla="*/ 819150 h 1347788"/>
              <a:gd name="connsiteX136" fmla="*/ 1195388 w 2478882"/>
              <a:gd name="connsiteY136" fmla="*/ 838200 h 1347788"/>
              <a:gd name="connsiteX137" fmla="*/ 1195388 w 2478882"/>
              <a:gd name="connsiteY137" fmla="*/ 838200 h 1347788"/>
              <a:gd name="connsiteX138" fmla="*/ 1166813 w 2478882"/>
              <a:gd name="connsiteY138" fmla="*/ 838200 h 1347788"/>
              <a:gd name="connsiteX139" fmla="*/ 1150144 w 2478882"/>
              <a:gd name="connsiteY139" fmla="*/ 838200 h 1347788"/>
              <a:gd name="connsiteX140" fmla="*/ 1131094 w 2478882"/>
              <a:gd name="connsiteY140" fmla="*/ 847725 h 1347788"/>
              <a:gd name="connsiteX141" fmla="*/ 1114425 w 2478882"/>
              <a:gd name="connsiteY141" fmla="*/ 838200 h 1347788"/>
              <a:gd name="connsiteX142" fmla="*/ 1088232 w 2478882"/>
              <a:gd name="connsiteY142" fmla="*/ 847725 h 1347788"/>
              <a:gd name="connsiteX143" fmla="*/ 1066800 w 2478882"/>
              <a:gd name="connsiteY143" fmla="*/ 854869 h 1347788"/>
              <a:gd name="connsiteX144" fmla="*/ 1059657 w 2478882"/>
              <a:gd name="connsiteY144" fmla="*/ 842963 h 1347788"/>
              <a:gd name="connsiteX145" fmla="*/ 1031082 w 2478882"/>
              <a:gd name="connsiteY145" fmla="*/ 852488 h 1347788"/>
              <a:gd name="connsiteX146" fmla="*/ 992982 w 2478882"/>
              <a:gd name="connsiteY146" fmla="*/ 823913 h 1347788"/>
              <a:gd name="connsiteX147" fmla="*/ 964407 w 2478882"/>
              <a:gd name="connsiteY147" fmla="*/ 826294 h 1347788"/>
              <a:gd name="connsiteX148" fmla="*/ 942975 w 2478882"/>
              <a:gd name="connsiteY148" fmla="*/ 835819 h 1347788"/>
              <a:gd name="connsiteX149" fmla="*/ 921544 w 2478882"/>
              <a:gd name="connsiteY149" fmla="*/ 852488 h 1347788"/>
              <a:gd name="connsiteX150" fmla="*/ 909638 w 2478882"/>
              <a:gd name="connsiteY150" fmla="*/ 833438 h 1347788"/>
              <a:gd name="connsiteX151" fmla="*/ 919163 w 2478882"/>
              <a:gd name="connsiteY151" fmla="*/ 807244 h 1347788"/>
              <a:gd name="connsiteX152" fmla="*/ 921544 w 2478882"/>
              <a:gd name="connsiteY152" fmla="*/ 797719 h 1347788"/>
              <a:gd name="connsiteX153" fmla="*/ 914400 w 2478882"/>
              <a:gd name="connsiteY153" fmla="*/ 778669 h 1347788"/>
              <a:gd name="connsiteX154" fmla="*/ 907257 w 2478882"/>
              <a:gd name="connsiteY154" fmla="*/ 771525 h 1347788"/>
              <a:gd name="connsiteX155" fmla="*/ 897732 w 2478882"/>
              <a:gd name="connsiteY155" fmla="*/ 800100 h 1347788"/>
              <a:gd name="connsiteX156" fmla="*/ 897732 w 2478882"/>
              <a:gd name="connsiteY156" fmla="*/ 823913 h 1347788"/>
              <a:gd name="connsiteX157" fmla="*/ 869157 w 2478882"/>
              <a:gd name="connsiteY157" fmla="*/ 828675 h 1347788"/>
              <a:gd name="connsiteX158" fmla="*/ 850107 w 2478882"/>
              <a:gd name="connsiteY158" fmla="*/ 833438 h 1347788"/>
              <a:gd name="connsiteX159" fmla="*/ 828675 w 2478882"/>
              <a:gd name="connsiteY159" fmla="*/ 804863 h 1347788"/>
              <a:gd name="connsiteX160" fmla="*/ 814388 w 2478882"/>
              <a:gd name="connsiteY160" fmla="*/ 783432 h 1347788"/>
              <a:gd name="connsiteX161" fmla="*/ 807244 w 2478882"/>
              <a:gd name="connsiteY161" fmla="*/ 759619 h 1347788"/>
              <a:gd name="connsiteX162" fmla="*/ 804863 w 2478882"/>
              <a:gd name="connsiteY162" fmla="*/ 733425 h 1347788"/>
              <a:gd name="connsiteX163" fmla="*/ 783432 w 2478882"/>
              <a:gd name="connsiteY163" fmla="*/ 692944 h 1347788"/>
              <a:gd name="connsiteX164" fmla="*/ 783432 w 2478882"/>
              <a:gd name="connsiteY164" fmla="*/ 719138 h 1347788"/>
              <a:gd name="connsiteX165" fmla="*/ 785813 w 2478882"/>
              <a:gd name="connsiteY165" fmla="*/ 757238 h 1347788"/>
              <a:gd name="connsiteX166" fmla="*/ 800100 w 2478882"/>
              <a:gd name="connsiteY166" fmla="*/ 792957 h 1347788"/>
              <a:gd name="connsiteX167" fmla="*/ 823913 w 2478882"/>
              <a:gd name="connsiteY167" fmla="*/ 833438 h 1347788"/>
              <a:gd name="connsiteX168" fmla="*/ 845344 w 2478882"/>
              <a:gd name="connsiteY168" fmla="*/ 854869 h 1347788"/>
              <a:gd name="connsiteX169" fmla="*/ 838200 w 2478882"/>
              <a:gd name="connsiteY169" fmla="*/ 873919 h 1347788"/>
              <a:gd name="connsiteX170" fmla="*/ 823913 w 2478882"/>
              <a:gd name="connsiteY170" fmla="*/ 902494 h 1347788"/>
              <a:gd name="connsiteX171" fmla="*/ 823913 w 2478882"/>
              <a:gd name="connsiteY171" fmla="*/ 902494 h 1347788"/>
              <a:gd name="connsiteX172" fmla="*/ 800100 w 2478882"/>
              <a:gd name="connsiteY172" fmla="*/ 902494 h 1347788"/>
              <a:gd name="connsiteX173" fmla="*/ 809625 w 2478882"/>
              <a:gd name="connsiteY173" fmla="*/ 869157 h 1347788"/>
              <a:gd name="connsiteX174" fmla="*/ 795338 w 2478882"/>
              <a:gd name="connsiteY174" fmla="*/ 885825 h 1347788"/>
              <a:gd name="connsiteX175" fmla="*/ 788194 w 2478882"/>
              <a:gd name="connsiteY175" fmla="*/ 862013 h 1347788"/>
              <a:gd name="connsiteX176" fmla="*/ 769144 w 2478882"/>
              <a:gd name="connsiteY176" fmla="*/ 864394 h 1347788"/>
              <a:gd name="connsiteX177" fmla="*/ 750094 w 2478882"/>
              <a:gd name="connsiteY177" fmla="*/ 862013 h 1347788"/>
              <a:gd name="connsiteX178" fmla="*/ 742950 w 2478882"/>
              <a:gd name="connsiteY178" fmla="*/ 852488 h 1347788"/>
              <a:gd name="connsiteX179" fmla="*/ 742950 w 2478882"/>
              <a:gd name="connsiteY179" fmla="*/ 852488 h 1347788"/>
              <a:gd name="connsiteX180" fmla="*/ 728663 w 2478882"/>
              <a:gd name="connsiteY180" fmla="*/ 850107 h 1347788"/>
              <a:gd name="connsiteX181" fmla="*/ 711994 w 2478882"/>
              <a:gd name="connsiteY181" fmla="*/ 850107 h 1347788"/>
              <a:gd name="connsiteX182" fmla="*/ 700088 w 2478882"/>
              <a:gd name="connsiteY182" fmla="*/ 866775 h 1347788"/>
              <a:gd name="connsiteX183" fmla="*/ 681038 w 2478882"/>
              <a:gd name="connsiteY183" fmla="*/ 866775 h 1347788"/>
              <a:gd name="connsiteX184" fmla="*/ 669132 w 2478882"/>
              <a:gd name="connsiteY184" fmla="*/ 852488 h 1347788"/>
              <a:gd name="connsiteX185" fmla="*/ 666750 w 2478882"/>
              <a:gd name="connsiteY185" fmla="*/ 852488 h 1347788"/>
              <a:gd name="connsiteX186" fmla="*/ 652463 w 2478882"/>
              <a:gd name="connsiteY186" fmla="*/ 866775 h 1347788"/>
              <a:gd name="connsiteX187" fmla="*/ 652463 w 2478882"/>
              <a:gd name="connsiteY187" fmla="*/ 881063 h 1347788"/>
              <a:gd name="connsiteX188" fmla="*/ 661988 w 2478882"/>
              <a:gd name="connsiteY188" fmla="*/ 890588 h 1347788"/>
              <a:gd name="connsiteX189" fmla="*/ 704850 w 2478882"/>
              <a:gd name="connsiteY189" fmla="*/ 890588 h 1347788"/>
              <a:gd name="connsiteX190" fmla="*/ 738188 w 2478882"/>
              <a:gd name="connsiteY190" fmla="*/ 890588 h 1347788"/>
              <a:gd name="connsiteX191" fmla="*/ 776288 w 2478882"/>
              <a:gd name="connsiteY191" fmla="*/ 888207 h 1347788"/>
              <a:gd name="connsiteX192" fmla="*/ 783432 w 2478882"/>
              <a:gd name="connsiteY192" fmla="*/ 900113 h 1347788"/>
              <a:gd name="connsiteX193" fmla="*/ 783432 w 2478882"/>
              <a:gd name="connsiteY193" fmla="*/ 900113 h 1347788"/>
              <a:gd name="connsiteX194" fmla="*/ 754857 w 2478882"/>
              <a:gd name="connsiteY194" fmla="*/ 914400 h 1347788"/>
              <a:gd name="connsiteX195" fmla="*/ 735807 w 2478882"/>
              <a:gd name="connsiteY195" fmla="*/ 931069 h 1347788"/>
              <a:gd name="connsiteX196" fmla="*/ 735807 w 2478882"/>
              <a:gd name="connsiteY196" fmla="*/ 931069 h 1347788"/>
              <a:gd name="connsiteX197" fmla="*/ 707232 w 2478882"/>
              <a:gd name="connsiteY197" fmla="*/ 919163 h 1347788"/>
              <a:gd name="connsiteX198" fmla="*/ 690563 w 2478882"/>
              <a:gd name="connsiteY198" fmla="*/ 909638 h 1347788"/>
              <a:gd name="connsiteX199" fmla="*/ 652463 w 2478882"/>
              <a:gd name="connsiteY199" fmla="*/ 909638 h 1347788"/>
              <a:gd name="connsiteX200" fmla="*/ 619125 w 2478882"/>
              <a:gd name="connsiteY200" fmla="*/ 914400 h 1347788"/>
              <a:gd name="connsiteX201" fmla="*/ 600075 w 2478882"/>
              <a:gd name="connsiteY201" fmla="*/ 897732 h 1347788"/>
              <a:gd name="connsiteX202" fmla="*/ 590550 w 2478882"/>
              <a:gd name="connsiteY202" fmla="*/ 859632 h 1347788"/>
              <a:gd name="connsiteX203" fmla="*/ 581025 w 2478882"/>
              <a:gd name="connsiteY203" fmla="*/ 845344 h 1347788"/>
              <a:gd name="connsiteX204" fmla="*/ 573882 w 2478882"/>
              <a:gd name="connsiteY204" fmla="*/ 828675 h 1347788"/>
              <a:gd name="connsiteX205" fmla="*/ 559594 w 2478882"/>
              <a:gd name="connsiteY205" fmla="*/ 835819 h 1347788"/>
              <a:gd name="connsiteX206" fmla="*/ 559594 w 2478882"/>
              <a:gd name="connsiteY206" fmla="*/ 859632 h 1347788"/>
              <a:gd name="connsiteX207" fmla="*/ 545307 w 2478882"/>
              <a:gd name="connsiteY207" fmla="*/ 845344 h 1347788"/>
              <a:gd name="connsiteX208" fmla="*/ 523875 w 2478882"/>
              <a:gd name="connsiteY208" fmla="*/ 838200 h 1347788"/>
              <a:gd name="connsiteX209" fmla="*/ 500063 w 2478882"/>
              <a:gd name="connsiteY209" fmla="*/ 840582 h 1347788"/>
              <a:gd name="connsiteX210" fmla="*/ 492919 w 2478882"/>
              <a:gd name="connsiteY210" fmla="*/ 862013 h 1347788"/>
              <a:gd name="connsiteX211" fmla="*/ 481013 w 2478882"/>
              <a:gd name="connsiteY211" fmla="*/ 866775 h 1347788"/>
              <a:gd name="connsiteX212" fmla="*/ 461963 w 2478882"/>
              <a:gd name="connsiteY212" fmla="*/ 866775 h 1347788"/>
              <a:gd name="connsiteX213" fmla="*/ 433388 w 2478882"/>
              <a:gd name="connsiteY213" fmla="*/ 876300 h 1347788"/>
              <a:gd name="connsiteX214" fmla="*/ 419100 w 2478882"/>
              <a:gd name="connsiteY214" fmla="*/ 900113 h 1347788"/>
              <a:gd name="connsiteX215" fmla="*/ 426244 w 2478882"/>
              <a:gd name="connsiteY215" fmla="*/ 907257 h 1347788"/>
              <a:gd name="connsiteX216" fmla="*/ 466725 w 2478882"/>
              <a:gd name="connsiteY216" fmla="*/ 885825 h 1347788"/>
              <a:gd name="connsiteX217" fmla="*/ 488157 w 2478882"/>
              <a:gd name="connsiteY217" fmla="*/ 890588 h 1347788"/>
              <a:gd name="connsiteX218" fmla="*/ 519113 w 2478882"/>
              <a:gd name="connsiteY218" fmla="*/ 878682 h 1347788"/>
              <a:gd name="connsiteX219" fmla="*/ 552450 w 2478882"/>
              <a:gd name="connsiteY219" fmla="*/ 904875 h 1347788"/>
              <a:gd name="connsiteX220" fmla="*/ 561975 w 2478882"/>
              <a:gd name="connsiteY220" fmla="*/ 931069 h 1347788"/>
              <a:gd name="connsiteX221" fmla="*/ 590550 w 2478882"/>
              <a:gd name="connsiteY221" fmla="*/ 923925 h 1347788"/>
              <a:gd name="connsiteX222" fmla="*/ 607219 w 2478882"/>
              <a:gd name="connsiteY222" fmla="*/ 945357 h 1347788"/>
              <a:gd name="connsiteX223" fmla="*/ 645319 w 2478882"/>
              <a:gd name="connsiteY223" fmla="*/ 950119 h 1347788"/>
              <a:gd name="connsiteX224" fmla="*/ 704850 w 2478882"/>
              <a:gd name="connsiteY224" fmla="*/ 959644 h 1347788"/>
              <a:gd name="connsiteX225" fmla="*/ 745332 w 2478882"/>
              <a:gd name="connsiteY225" fmla="*/ 966788 h 1347788"/>
              <a:gd name="connsiteX226" fmla="*/ 745332 w 2478882"/>
              <a:gd name="connsiteY226" fmla="*/ 966788 h 1347788"/>
              <a:gd name="connsiteX227" fmla="*/ 764382 w 2478882"/>
              <a:gd name="connsiteY227" fmla="*/ 935832 h 1347788"/>
              <a:gd name="connsiteX228" fmla="*/ 790575 w 2478882"/>
              <a:gd name="connsiteY228" fmla="*/ 935832 h 1347788"/>
              <a:gd name="connsiteX229" fmla="*/ 828675 w 2478882"/>
              <a:gd name="connsiteY229" fmla="*/ 935832 h 1347788"/>
              <a:gd name="connsiteX230" fmla="*/ 821532 w 2478882"/>
              <a:gd name="connsiteY230" fmla="*/ 950119 h 1347788"/>
              <a:gd name="connsiteX231" fmla="*/ 812007 w 2478882"/>
              <a:gd name="connsiteY231" fmla="*/ 964407 h 1347788"/>
              <a:gd name="connsiteX232" fmla="*/ 823913 w 2478882"/>
              <a:gd name="connsiteY232" fmla="*/ 973932 h 1347788"/>
              <a:gd name="connsiteX233" fmla="*/ 800100 w 2478882"/>
              <a:gd name="connsiteY233" fmla="*/ 992982 h 1347788"/>
              <a:gd name="connsiteX234" fmla="*/ 797719 w 2478882"/>
              <a:gd name="connsiteY234" fmla="*/ 1014413 h 1347788"/>
              <a:gd name="connsiteX235" fmla="*/ 790575 w 2478882"/>
              <a:gd name="connsiteY235" fmla="*/ 1026319 h 1347788"/>
              <a:gd name="connsiteX236" fmla="*/ 764382 w 2478882"/>
              <a:gd name="connsiteY236" fmla="*/ 1031082 h 1347788"/>
              <a:gd name="connsiteX237" fmla="*/ 771525 w 2478882"/>
              <a:gd name="connsiteY237" fmla="*/ 1054894 h 1347788"/>
              <a:gd name="connsiteX238" fmla="*/ 740569 w 2478882"/>
              <a:gd name="connsiteY238" fmla="*/ 1059657 h 1347788"/>
              <a:gd name="connsiteX239" fmla="*/ 726282 w 2478882"/>
              <a:gd name="connsiteY239" fmla="*/ 1042988 h 1347788"/>
              <a:gd name="connsiteX240" fmla="*/ 695325 w 2478882"/>
              <a:gd name="connsiteY240" fmla="*/ 1045369 h 1347788"/>
              <a:gd name="connsiteX241" fmla="*/ 669132 w 2478882"/>
              <a:gd name="connsiteY241" fmla="*/ 1052513 h 1347788"/>
              <a:gd name="connsiteX242" fmla="*/ 642938 w 2478882"/>
              <a:gd name="connsiteY242" fmla="*/ 1050132 h 1347788"/>
              <a:gd name="connsiteX243" fmla="*/ 621507 w 2478882"/>
              <a:gd name="connsiteY243" fmla="*/ 1047750 h 1347788"/>
              <a:gd name="connsiteX244" fmla="*/ 621507 w 2478882"/>
              <a:gd name="connsiteY244" fmla="*/ 1033463 h 1347788"/>
              <a:gd name="connsiteX245" fmla="*/ 600075 w 2478882"/>
              <a:gd name="connsiteY245" fmla="*/ 1035844 h 1347788"/>
              <a:gd name="connsiteX246" fmla="*/ 578644 w 2478882"/>
              <a:gd name="connsiteY246" fmla="*/ 1040607 h 1347788"/>
              <a:gd name="connsiteX247" fmla="*/ 571500 w 2478882"/>
              <a:gd name="connsiteY247" fmla="*/ 1031082 h 1347788"/>
              <a:gd name="connsiteX248" fmla="*/ 571500 w 2478882"/>
              <a:gd name="connsiteY248" fmla="*/ 1019175 h 1347788"/>
              <a:gd name="connsiteX249" fmla="*/ 571500 w 2478882"/>
              <a:gd name="connsiteY249" fmla="*/ 1019175 h 1347788"/>
              <a:gd name="connsiteX250" fmla="*/ 626269 w 2478882"/>
              <a:gd name="connsiteY250" fmla="*/ 1004888 h 1347788"/>
              <a:gd name="connsiteX251" fmla="*/ 647700 w 2478882"/>
              <a:gd name="connsiteY251" fmla="*/ 988219 h 1347788"/>
              <a:gd name="connsiteX252" fmla="*/ 647700 w 2478882"/>
              <a:gd name="connsiteY252" fmla="*/ 988219 h 1347788"/>
              <a:gd name="connsiteX253" fmla="*/ 647700 w 2478882"/>
              <a:gd name="connsiteY253" fmla="*/ 988219 h 1347788"/>
              <a:gd name="connsiteX254" fmla="*/ 597694 w 2478882"/>
              <a:gd name="connsiteY254" fmla="*/ 988219 h 1347788"/>
              <a:gd name="connsiteX255" fmla="*/ 581025 w 2478882"/>
              <a:gd name="connsiteY255" fmla="*/ 990600 h 1347788"/>
              <a:gd name="connsiteX256" fmla="*/ 578644 w 2478882"/>
              <a:gd name="connsiteY256" fmla="*/ 969169 h 1347788"/>
              <a:gd name="connsiteX257" fmla="*/ 550069 w 2478882"/>
              <a:gd name="connsiteY257" fmla="*/ 966788 h 1347788"/>
              <a:gd name="connsiteX258" fmla="*/ 559594 w 2478882"/>
              <a:gd name="connsiteY258" fmla="*/ 988219 h 1347788"/>
              <a:gd name="connsiteX259" fmla="*/ 545307 w 2478882"/>
              <a:gd name="connsiteY259" fmla="*/ 992982 h 1347788"/>
              <a:gd name="connsiteX260" fmla="*/ 511969 w 2478882"/>
              <a:gd name="connsiteY260" fmla="*/ 988219 h 1347788"/>
              <a:gd name="connsiteX261" fmla="*/ 492919 w 2478882"/>
              <a:gd name="connsiteY261" fmla="*/ 990600 h 1347788"/>
              <a:gd name="connsiteX262" fmla="*/ 507207 w 2478882"/>
              <a:gd name="connsiteY262" fmla="*/ 1007269 h 1347788"/>
              <a:gd name="connsiteX263" fmla="*/ 516732 w 2478882"/>
              <a:gd name="connsiteY263" fmla="*/ 1019175 h 1347788"/>
              <a:gd name="connsiteX264" fmla="*/ 507207 w 2478882"/>
              <a:gd name="connsiteY264" fmla="*/ 1028700 h 1347788"/>
              <a:gd name="connsiteX265" fmla="*/ 507207 w 2478882"/>
              <a:gd name="connsiteY265" fmla="*/ 1028700 h 1347788"/>
              <a:gd name="connsiteX266" fmla="*/ 497682 w 2478882"/>
              <a:gd name="connsiteY266" fmla="*/ 1054894 h 1347788"/>
              <a:gd name="connsiteX267" fmla="*/ 469107 w 2478882"/>
              <a:gd name="connsiteY267" fmla="*/ 1076325 h 1347788"/>
              <a:gd name="connsiteX268" fmla="*/ 454819 w 2478882"/>
              <a:gd name="connsiteY268" fmla="*/ 1071563 h 1347788"/>
              <a:gd name="connsiteX269" fmla="*/ 438150 w 2478882"/>
              <a:gd name="connsiteY269" fmla="*/ 1085850 h 1347788"/>
              <a:gd name="connsiteX270" fmla="*/ 431007 w 2478882"/>
              <a:gd name="connsiteY270" fmla="*/ 1083469 h 1347788"/>
              <a:gd name="connsiteX271" fmla="*/ 433388 w 2478882"/>
              <a:gd name="connsiteY271" fmla="*/ 1059657 h 1347788"/>
              <a:gd name="connsiteX272" fmla="*/ 435769 w 2478882"/>
              <a:gd name="connsiteY272" fmla="*/ 1035844 h 1347788"/>
              <a:gd name="connsiteX273" fmla="*/ 426244 w 2478882"/>
              <a:gd name="connsiteY273" fmla="*/ 1031082 h 1347788"/>
              <a:gd name="connsiteX274" fmla="*/ 423863 w 2478882"/>
              <a:gd name="connsiteY274" fmla="*/ 1047750 h 1347788"/>
              <a:gd name="connsiteX275" fmla="*/ 416719 w 2478882"/>
              <a:gd name="connsiteY275" fmla="*/ 1062038 h 1347788"/>
              <a:gd name="connsiteX276" fmla="*/ 392907 w 2478882"/>
              <a:gd name="connsiteY276" fmla="*/ 1052513 h 1347788"/>
              <a:gd name="connsiteX277" fmla="*/ 383382 w 2478882"/>
              <a:gd name="connsiteY277" fmla="*/ 1050132 h 1347788"/>
              <a:gd name="connsiteX278" fmla="*/ 383382 w 2478882"/>
              <a:gd name="connsiteY278" fmla="*/ 1069182 h 1347788"/>
              <a:gd name="connsiteX279" fmla="*/ 404813 w 2478882"/>
              <a:gd name="connsiteY279" fmla="*/ 1088232 h 1347788"/>
              <a:gd name="connsiteX280" fmla="*/ 376238 w 2478882"/>
              <a:gd name="connsiteY280" fmla="*/ 1090613 h 1347788"/>
              <a:gd name="connsiteX281" fmla="*/ 371475 w 2478882"/>
              <a:gd name="connsiteY281" fmla="*/ 1100138 h 1347788"/>
              <a:gd name="connsiteX282" fmla="*/ 342900 w 2478882"/>
              <a:gd name="connsiteY282" fmla="*/ 1090613 h 1347788"/>
              <a:gd name="connsiteX283" fmla="*/ 342900 w 2478882"/>
              <a:gd name="connsiteY283" fmla="*/ 1109663 h 1347788"/>
              <a:gd name="connsiteX284" fmla="*/ 333375 w 2478882"/>
              <a:gd name="connsiteY284" fmla="*/ 1121569 h 1347788"/>
              <a:gd name="connsiteX285" fmla="*/ 323850 w 2478882"/>
              <a:gd name="connsiteY285" fmla="*/ 1121569 h 1347788"/>
              <a:gd name="connsiteX286" fmla="*/ 316707 w 2478882"/>
              <a:gd name="connsiteY286" fmla="*/ 1088232 h 1347788"/>
              <a:gd name="connsiteX287" fmla="*/ 290513 w 2478882"/>
              <a:gd name="connsiteY287" fmla="*/ 1073944 h 1347788"/>
              <a:gd name="connsiteX288" fmla="*/ 271463 w 2478882"/>
              <a:gd name="connsiteY288" fmla="*/ 1062038 h 1347788"/>
              <a:gd name="connsiteX289" fmla="*/ 278607 w 2478882"/>
              <a:gd name="connsiteY289" fmla="*/ 1012032 h 1347788"/>
              <a:gd name="connsiteX290" fmla="*/ 285750 w 2478882"/>
              <a:gd name="connsiteY290" fmla="*/ 978694 h 1347788"/>
              <a:gd name="connsiteX291" fmla="*/ 328613 w 2478882"/>
              <a:gd name="connsiteY291" fmla="*/ 954882 h 1347788"/>
              <a:gd name="connsiteX292" fmla="*/ 338138 w 2478882"/>
              <a:gd name="connsiteY292" fmla="*/ 938213 h 1347788"/>
              <a:gd name="connsiteX293" fmla="*/ 350044 w 2478882"/>
              <a:gd name="connsiteY293" fmla="*/ 912019 h 1347788"/>
              <a:gd name="connsiteX294" fmla="*/ 350044 w 2478882"/>
              <a:gd name="connsiteY294" fmla="*/ 912019 h 1347788"/>
              <a:gd name="connsiteX295" fmla="*/ 321469 w 2478882"/>
              <a:gd name="connsiteY295" fmla="*/ 919163 h 1347788"/>
              <a:gd name="connsiteX296" fmla="*/ 314325 w 2478882"/>
              <a:gd name="connsiteY296" fmla="*/ 895350 h 1347788"/>
              <a:gd name="connsiteX297" fmla="*/ 311944 w 2478882"/>
              <a:gd name="connsiteY297" fmla="*/ 916782 h 1347788"/>
              <a:gd name="connsiteX298" fmla="*/ 300038 w 2478882"/>
              <a:gd name="connsiteY298" fmla="*/ 950119 h 1347788"/>
              <a:gd name="connsiteX299" fmla="*/ 288132 w 2478882"/>
              <a:gd name="connsiteY299" fmla="*/ 942975 h 1347788"/>
              <a:gd name="connsiteX300" fmla="*/ 288132 w 2478882"/>
              <a:gd name="connsiteY300" fmla="*/ 919163 h 1347788"/>
              <a:gd name="connsiteX301" fmla="*/ 288132 w 2478882"/>
              <a:gd name="connsiteY301" fmla="*/ 907257 h 1347788"/>
              <a:gd name="connsiteX302" fmla="*/ 278607 w 2478882"/>
              <a:gd name="connsiteY302" fmla="*/ 895350 h 1347788"/>
              <a:gd name="connsiteX303" fmla="*/ 269082 w 2478882"/>
              <a:gd name="connsiteY303" fmla="*/ 902494 h 1347788"/>
              <a:gd name="connsiteX304" fmla="*/ 264319 w 2478882"/>
              <a:gd name="connsiteY304" fmla="*/ 938213 h 1347788"/>
              <a:gd name="connsiteX305" fmla="*/ 280988 w 2478882"/>
              <a:gd name="connsiteY305" fmla="*/ 957263 h 1347788"/>
              <a:gd name="connsiteX306" fmla="*/ 276225 w 2478882"/>
              <a:gd name="connsiteY306" fmla="*/ 976313 h 1347788"/>
              <a:gd name="connsiteX307" fmla="*/ 264319 w 2478882"/>
              <a:gd name="connsiteY307" fmla="*/ 1007269 h 1347788"/>
              <a:gd name="connsiteX308" fmla="*/ 250032 w 2478882"/>
              <a:gd name="connsiteY308" fmla="*/ 1031082 h 1347788"/>
              <a:gd name="connsiteX309" fmla="*/ 207169 w 2478882"/>
              <a:gd name="connsiteY309" fmla="*/ 1019175 h 1347788"/>
              <a:gd name="connsiteX310" fmla="*/ 200025 w 2478882"/>
              <a:gd name="connsiteY310" fmla="*/ 988219 h 1347788"/>
              <a:gd name="connsiteX311" fmla="*/ 157163 w 2478882"/>
              <a:gd name="connsiteY311" fmla="*/ 962025 h 1347788"/>
              <a:gd name="connsiteX312" fmla="*/ 104775 w 2478882"/>
              <a:gd name="connsiteY312" fmla="*/ 940594 h 1347788"/>
              <a:gd name="connsiteX313" fmla="*/ 61913 w 2478882"/>
              <a:gd name="connsiteY313" fmla="*/ 902494 h 1347788"/>
              <a:gd name="connsiteX314" fmla="*/ 35719 w 2478882"/>
              <a:gd name="connsiteY314" fmla="*/ 864394 h 1347788"/>
              <a:gd name="connsiteX315" fmla="*/ 11907 w 2478882"/>
              <a:gd name="connsiteY315" fmla="*/ 804863 h 1347788"/>
              <a:gd name="connsiteX316" fmla="*/ 0 w 2478882"/>
              <a:gd name="connsiteY316" fmla="*/ 735807 h 1347788"/>
              <a:gd name="connsiteX317" fmla="*/ 2382 w 2478882"/>
              <a:gd name="connsiteY317" fmla="*/ 676275 h 1347788"/>
              <a:gd name="connsiteX318" fmla="*/ 2382 w 2478882"/>
              <a:gd name="connsiteY318" fmla="*/ 645319 h 1347788"/>
              <a:gd name="connsiteX319" fmla="*/ 2052638 w 2478882"/>
              <a:gd name="connsiteY319" fmla="*/ 0 h 1347788"/>
              <a:gd name="connsiteX0" fmla="*/ 2052638 w 2478882"/>
              <a:gd name="connsiteY0" fmla="*/ 0 h 1347788"/>
              <a:gd name="connsiteX1" fmla="*/ 2057400 w 2478882"/>
              <a:gd name="connsiteY1" fmla="*/ 33338 h 1347788"/>
              <a:gd name="connsiteX2" fmla="*/ 2066925 w 2478882"/>
              <a:gd name="connsiteY2" fmla="*/ 88107 h 1347788"/>
              <a:gd name="connsiteX3" fmla="*/ 2088357 w 2478882"/>
              <a:gd name="connsiteY3" fmla="*/ 133350 h 1347788"/>
              <a:gd name="connsiteX4" fmla="*/ 2085975 w 2478882"/>
              <a:gd name="connsiteY4" fmla="*/ 183357 h 1347788"/>
              <a:gd name="connsiteX5" fmla="*/ 2085975 w 2478882"/>
              <a:gd name="connsiteY5" fmla="*/ 228600 h 1347788"/>
              <a:gd name="connsiteX6" fmla="*/ 2081213 w 2478882"/>
              <a:gd name="connsiteY6" fmla="*/ 278607 h 1347788"/>
              <a:gd name="connsiteX7" fmla="*/ 2095500 w 2478882"/>
              <a:gd name="connsiteY7" fmla="*/ 319088 h 1347788"/>
              <a:gd name="connsiteX8" fmla="*/ 2109788 w 2478882"/>
              <a:gd name="connsiteY8" fmla="*/ 350044 h 1347788"/>
              <a:gd name="connsiteX9" fmla="*/ 2105025 w 2478882"/>
              <a:gd name="connsiteY9" fmla="*/ 388144 h 1347788"/>
              <a:gd name="connsiteX10" fmla="*/ 2119313 w 2478882"/>
              <a:gd name="connsiteY10" fmla="*/ 426244 h 1347788"/>
              <a:gd name="connsiteX11" fmla="*/ 2145507 w 2478882"/>
              <a:gd name="connsiteY11" fmla="*/ 454819 h 1347788"/>
              <a:gd name="connsiteX12" fmla="*/ 2169319 w 2478882"/>
              <a:gd name="connsiteY12" fmla="*/ 481013 h 1347788"/>
              <a:gd name="connsiteX13" fmla="*/ 2238375 w 2478882"/>
              <a:gd name="connsiteY13" fmla="*/ 719138 h 1347788"/>
              <a:gd name="connsiteX14" fmla="*/ 2266950 w 2478882"/>
              <a:gd name="connsiteY14" fmla="*/ 764382 h 1347788"/>
              <a:gd name="connsiteX15" fmla="*/ 2288382 w 2478882"/>
              <a:gd name="connsiteY15" fmla="*/ 821532 h 1347788"/>
              <a:gd name="connsiteX16" fmla="*/ 2297907 w 2478882"/>
              <a:gd name="connsiteY16" fmla="*/ 871538 h 1347788"/>
              <a:gd name="connsiteX17" fmla="*/ 2340769 w 2478882"/>
              <a:gd name="connsiteY17" fmla="*/ 909638 h 1347788"/>
              <a:gd name="connsiteX18" fmla="*/ 2343150 w 2478882"/>
              <a:gd name="connsiteY18" fmla="*/ 950119 h 1347788"/>
              <a:gd name="connsiteX19" fmla="*/ 2347913 w 2478882"/>
              <a:gd name="connsiteY19" fmla="*/ 964407 h 1347788"/>
              <a:gd name="connsiteX20" fmla="*/ 2364582 w 2478882"/>
              <a:gd name="connsiteY20" fmla="*/ 978694 h 1347788"/>
              <a:gd name="connsiteX21" fmla="*/ 2359819 w 2478882"/>
              <a:gd name="connsiteY21" fmla="*/ 995363 h 1347788"/>
              <a:gd name="connsiteX22" fmla="*/ 2393157 w 2478882"/>
              <a:gd name="connsiteY22" fmla="*/ 1019175 h 1347788"/>
              <a:gd name="connsiteX23" fmla="*/ 2409825 w 2478882"/>
              <a:gd name="connsiteY23" fmla="*/ 1059657 h 1347788"/>
              <a:gd name="connsiteX24" fmla="*/ 2390775 w 2478882"/>
              <a:gd name="connsiteY24" fmla="*/ 1069182 h 1347788"/>
              <a:gd name="connsiteX25" fmla="*/ 2376488 w 2478882"/>
              <a:gd name="connsiteY25" fmla="*/ 1047750 h 1347788"/>
              <a:gd name="connsiteX26" fmla="*/ 2364582 w 2478882"/>
              <a:gd name="connsiteY26" fmla="*/ 1035844 h 1347788"/>
              <a:gd name="connsiteX27" fmla="*/ 2355057 w 2478882"/>
              <a:gd name="connsiteY27" fmla="*/ 1035844 h 1347788"/>
              <a:gd name="connsiteX28" fmla="*/ 2352675 w 2478882"/>
              <a:gd name="connsiteY28" fmla="*/ 1057275 h 1347788"/>
              <a:gd name="connsiteX29" fmla="*/ 2371725 w 2478882"/>
              <a:gd name="connsiteY29" fmla="*/ 1090613 h 1347788"/>
              <a:gd name="connsiteX30" fmla="*/ 2386013 w 2478882"/>
              <a:gd name="connsiteY30" fmla="*/ 1104900 h 1347788"/>
              <a:gd name="connsiteX31" fmla="*/ 2400300 w 2478882"/>
              <a:gd name="connsiteY31" fmla="*/ 1085850 h 1347788"/>
              <a:gd name="connsiteX32" fmla="*/ 2414588 w 2478882"/>
              <a:gd name="connsiteY32" fmla="*/ 1090613 h 1347788"/>
              <a:gd name="connsiteX33" fmla="*/ 2421732 w 2478882"/>
              <a:gd name="connsiteY33" fmla="*/ 1116807 h 1347788"/>
              <a:gd name="connsiteX34" fmla="*/ 2424113 w 2478882"/>
              <a:gd name="connsiteY34" fmla="*/ 1128713 h 1347788"/>
              <a:gd name="connsiteX35" fmla="*/ 2400300 w 2478882"/>
              <a:gd name="connsiteY35" fmla="*/ 1131094 h 1347788"/>
              <a:gd name="connsiteX36" fmla="*/ 2414588 w 2478882"/>
              <a:gd name="connsiteY36" fmla="*/ 1152525 h 1347788"/>
              <a:gd name="connsiteX37" fmla="*/ 2443163 w 2478882"/>
              <a:gd name="connsiteY37" fmla="*/ 1159669 h 1347788"/>
              <a:gd name="connsiteX38" fmla="*/ 2462213 w 2478882"/>
              <a:gd name="connsiteY38" fmla="*/ 1190625 h 1347788"/>
              <a:gd name="connsiteX39" fmla="*/ 2455069 w 2478882"/>
              <a:gd name="connsiteY39" fmla="*/ 1235869 h 1347788"/>
              <a:gd name="connsiteX40" fmla="*/ 2459832 w 2478882"/>
              <a:gd name="connsiteY40" fmla="*/ 1290638 h 1347788"/>
              <a:gd name="connsiteX41" fmla="*/ 2478882 w 2478882"/>
              <a:gd name="connsiteY41" fmla="*/ 1347788 h 1347788"/>
              <a:gd name="connsiteX42" fmla="*/ 2457450 w 2478882"/>
              <a:gd name="connsiteY42" fmla="*/ 1347788 h 1347788"/>
              <a:gd name="connsiteX43" fmla="*/ 2428875 w 2478882"/>
              <a:gd name="connsiteY43" fmla="*/ 1335882 h 1347788"/>
              <a:gd name="connsiteX44" fmla="*/ 2412207 w 2478882"/>
              <a:gd name="connsiteY44" fmla="*/ 1335882 h 1347788"/>
              <a:gd name="connsiteX45" fmla="*/ 2395538 w 2478882"/>
              <a:gd name="connsiteY45" fmla="*/ 1326357 h 1347788"/>
              <a:gd name="connsiteX46" fmla="*/ 2378869 w 2478882"/>
              <a:gd name="connsiteY46" fmla="*/ 1316832 h 1347788"/>
              <a:gd name="connsiteX47" fmla="*/ 2383632 w 2478882"/>
              <a:gd name="connsiteY47" fmla="*/ 1269207 h 1347788"/>
              <a:gd name="connsiteX48" fmla="*/ 2336007 w 2478882"/>
              <a:gd name="connsiteY48" fmla="*/ 1245394 h 1347788"/>
              <a:gd name="connsiteX49" fmla="*/ 2297907 w 2478882"/>
              <a:gd name="connsiteY49" fmla="*/ 1233488 h 1347788"/>
              <a:gd name="connsiteX50" fmla="*/ 2238375 w 2478882"/>
              <a:gd name="connsiteY50" fmla="*/ 1214438 h 1347788"/>
              <a:gd name="connsiteX51" fmla="*/ 2185988 w 2478882"/>
              <a:gd name="connsiteY51" fmla="*/ 1212057 h 1347788"/>
              <a:gd name="connsiteX52" fmla="*/ 2164557 w 2478882"/>
              <a:gd name="connsiteY52" fmla="*/ 1207294 h 1347788"/>
              <a:gd name="connsiteX53" fmla="*/ 2193132 w 2478882"/>
              <a:gd name="connsiteY53" fmla="*/ 1188244 h 1347788"/>
              <a:gd name="connsiteX54" fmla="*/ 2178844 w 2478882"/>
              <a:gd name="connsiteY54" fmla="*/ 1185863 h 1347788"/>
              <a:gd name="connsiteX55" fmla="*/ 2183607 w 2478882"/>
              <a:gd name="connsiteY55" fmla="*/ 1169194 h 1347788"/>
              <a:gd name="connsiteX56" fmla="*/ 2205038 w 2478882"/>
              <a:gd name="connsiteY56" fmla="*/ 1145382 h 1347788"/>
              <a:gd name="connsiteX57" fmla="*/ 2197894 w 2478882"/>
              <a:gd name="connsiteY57" fmla="*/ 1140619 h 1347788"/>
              <a:gd name="connsiteX58" fmla="*/ 2166938 w 2478882"/>
              <a:gd name="connsiteY58" fmla="*/ 1164432 h 1347788"/>
              <a:gd name="connsiteX59" fmla="*/ 2155032 w 2478882"/>
              <a:gd name="connsiteY59" fmla="*/ 1164432 h 1347788"/>
              <a:gd name="connsiteX60" fmla="*/ 2147888 w 2478882"/>
              <a:gd name="connsiteY60" fmla="*/ 1152525 h 1347788"/>
              <a:gd name="connsiteX61" fmla="*/ 2138363 w 2478882"/>
              <a:gd name="connsiteY61" fmla="*/ 1147763 h 1347788"/>
              <a:gd name="connsiteX62" fmla="*/ 2119313 w 2478882"/>
              <a:gd name="connsiteY62" fmla="*/ 1152525 h 1347788"/>
              <a:gd name="connsiteX63" fmla="*/ 2126457 w 2478882"/>
              <a:gd name="connsiteY63" fmla="*/ 1173957 h 1347788"/>
              <a:gd name="connsiteX64" fmla="*/ 2102644 w 2478882"/>
              <a:gd name="connsiteY64" fmla="*/ 1176338 h 1347788"/>
              <a:gd name="connsiteX65" fmla="*/ 2088357 w 2478882"/>
              <a:gd name="connsiteY65" fmla="*/ 1169194 h 1347788"/>
              <a:gd name="connsiteX66" fmla="*/ 2078832 w 2478882"/>
              <a:gd name="connsiteY66" fmla="*/ 1154907 h 1347788"/>
              <a:gd name="connsiteX67" fmla="*/ 2066925 w 2478882"/>
              <a:gd name="connsiteY67" fmla="*/ 1162050 h 1347788"/>
              <a:gd name="connsiteX68" fmla="*/ 2040732 w 2478882"/>
              <a:gd name="connsiteY68" fmla="*/ 1164432 h 1347788"/>
              <a:gd name="connsiteX69" fmla="*/ 1971675 w 2478882"/>
              <a:gd name="connsiteY69" fmla="*/ 1154907 h 1347788"/>
              <a:gd name="connsiteX70" fmla="*/ 1935957 w 2478882"/>
              <a:gd name="connsiteY70" fmla="*/ 1138238 h 1347788"/>
              <a:gd name="connsiteX71" fmla="*/ 1921669 w 2478882"/>
              <a:gd name="connsiteY71" fmla="*/ 1104900 h 1347788"/>
              <a:gd name="connsiteX72" fmla="*/ 1921669 w 2478882"/>
              <a:gd name="connsiteY72" fmla="*/ 1083469 h 1347788"/>
              <a:gd name="connsiteX73" fmla="*/ 1893094 w 2478882"/>
              <a:gd name="connsiteY73" fmla="*/ 1057275 h 1347788"/>
              <a:gd name="connsiteX74" fmla="*/ 1869282 w 2478882"/>
              <a:gd name="connsiteY74" fmla="*/ 1042988 h 1347788"/>
              <a:gd name="connsiteX75" fmla="*/ 1850232 w 2478882"/>
              <a:gd name="connsiteY75" fmla="*/ 1028700 h 1347788"/>
              <a:gd name="connsiteX76" fmla="*/ 1843088 w 2478882"/>
              <a:gd name="connsiteY76" fmla="*/ 1016794 h 1347788"/>
              <a:gd name="connsiteX77" fmla="*/ 1804988 w 2478882"/>
              <a:gd name="connsiteY77" fmla="*/ 1012032 h 1347788"/>
              <a:gd name="connsiteX78" fmla="*/ 1769269 w 2478882"/>
              <a:gd name="connsiteY78" fmla="*/ 1007269 h 1347788"/>
              <a:gd name="connsiteX79" fmla="*/ 1750219 w 2478882"/>
              <a:gd name="connsiteY79" fmla="*/ 981075 h 1347788"/>
              <a:gd name="connsiteX80" fmla="*/ 1709738 w 2478882"/>
              <a:gd name="connsiteY80" fmla="*/ 962025 h 1347788"/>
              <a:gd name="connsiteX81" fmla="*/ 1678782 w 2478882"/>
              <a:gd name="connsiteY81" fmla="*/ 947738 h 1347788"/>
              <a:gd name="connsiteX82" fmla="*/ 1659732 w 2478882"/>
              <a:gd name="connsiteY82" fmla="*/ 945357 h 1347788"/>
              <a:gd name="connsiteX83" fmla="*/ 1659732 w 2478882"/>
              <a:gd name="connsiteY83" fmla="*/ 921544 h 1347788"/>
              <a:gd name="connsiteX84" fmla="*/ 1640682 w 2478882"/>
              <a:gd name="connsiteY84" fmla="*/ 928688 h 1347788"/>
              <a:gd name="connsiteX85" fmla="*/ 1640682 w 2478882"/>
              <a:gd name="connsiteY85" fmla="*/ 928688 h 1347788"/>
              <a:gd name="connsiteX86" fmla="*/ 1619250 w 2478882"/>
              <a:gd name="connsiteY86" fmla="*/ 892969 h 1347788"/>
              <a:gd name="connsiteX87" fmla="*/ 1595438 w 2478882"/>
              <a:gd name="connsiteY87" fmla="*/ 871538 h 1347788"/>
              <a:gd name="connsiteX88" fmla="*/ 1581150 w 2478882"/>
              <a:gd name="connsiteY88" fmla="*/ 864394 h 1347788"/>
              <a:gd name="connsiteX89" fmla="*/ 1581150 w 2478882"/>
              <a:gd name="connsiteY89" fmla="*/ 845344 h 1347788"/>
              <a:gd name="connsiteX90" fmla="*/ 1602582 w 2478882"/>
              <a:gd name="connsiteY90" fmla="*/ 835819 h 1347788"/>
              <a:gd name="connsiteX91" fmla="*/ 1633538 w 2478882"/>
              <a:gd name="connsiteY91" fmla="*/ 842963 h 1347788"/>
              <a:gd name="connsiteX92" fmla="*/ 1657350 w 2478882"/>
              <a:gd name="connsiteY92" fmla="*/ 828675 h 1347788"/>
              <a:gd name="connsiteX93" fmla="*/ 1669257 w 2478882"/>
              <a:gd name="connsiteY93" fmla="*/ 816769 h 1347788"/>
              <a:gd name="connsiteX94" fmla="*/ 1688307 w 2478882"/>
              <a:gd name="connsiteY94" fmla="*/ 804863 h 1347788"/>
              <a:gd name="connsiteX95" fmla="*/ 1650207 w 2478882"/>
              <a:gd name="connsiteY95" fmla="*/ 771525 h 1347788"/>
              <a:gd name="connsiteX96" fmla="*/ 1624013 w 2478882"/>
              <a:gd name="connsiteY96" fmla="*/ 778669 h 1347788"/>
              <a:gd name="connsiteX97" fmla="*/ 1626393 w 2478882"/>
              <a:gd name="connsiteY97" fmla="*/ 795338 h 1347788"/>
              <a:gd name="connsiteX98" fmla="*/ 1607344 w 2478882"/>
              <a:gd name="connsiteY98" fmla="*/ 802481 h 1347788"/>
              <a:gd name="connsiteX99" fmla="*/ 1581151 w 2478882"/>
              <a:gd name="connsiteY99" fmla="*/ 809625 h 1347788"/>
              <a:gd name="connsiteX100" fmla="*/ 1559719 w 2478882"/>
              <a:gd name="connsiteY100" fmla="*/ 819150 h 1347788"/>
              <a:gd name="connsiteX101" fmla="*/ 1552575 w 2478882"/>
              <a:gd name="connsiteY101" fmla="*/ 835819 h 1347788"/>
              <a:gd name="connsiteX102" fmla="*/ 1531144 w 2478882"/>
              <a:gd name="connsiteY102" fmla="*/ 835819 h 1347788"/>
              <a:gd name="connsiteX103" fmla="*/ 1516857 w 2478882"/>
              <a:gd name="connsiteY103" fmla="*/ 845344 h 1347788"/>
              <a:gd name="connsiteX104" fmla="*/ 1485900 w 2478882"/>
              <a:gd name="connsiteY104" fmla="*/ 840582 h 1347788"/>
              <a:gd name="connsiteX105" fmla="*/ 1438275 w 2478882"/>
              <a:gd name="connsiteY105" fmla="*/ 835819 h 1347788"/>
              <a:gd name="connsiteX106" fmla="*/ 1416844 w 2478882"/>
              <a:gd name="connsiteY106" fmla="*/ 821532 h 1347788"/>
              <a:gd name="connsiteX107" fmla="*/ 1385888 w 2478882"/>
              <a:gd name="connsiteY107" fmla="*/ 823913 h 1347788"/>
              <a:gd name="connsiteX108" fmla="*/ 1359694 w 2478882"/>
              <a:gd name="connsiteY108" fmla="*/ 833438 h 1347788"/>
              <a:gd name="connsiteX109" fmla="*/ 1343025 w 2478882"/>
              <a:gd name="connsiteY109" fmla="*/ 828675 h 1347788"/>
              <a:gd name="connsiteX110" fmla="*/ 1323975 w 2478882"/>
              <a:gd name="connsiteY110" fmla="*/ 800100 h 1347788"/>
              <a:gd name="connsiteX111" fmla="*/ 1323975 w 2478882"/>
              <a:gd name="connsiteY111" fmla="*/ 788194 h 1347788"/>
              <a:gd name="connsiteX112" fmla="*/ 1314450 w 2478882"/>
              <a:gd name="connsiteY112" fmla="*/ 812007 h 1347788"/>
              <a:gd name="connsiteX113" fmla="*/ 1319213 w 2478882"/>
              <a:gd name="connsiteY113" fmla="*/ 845344 h 1347788"/>
              <a:gd name="connsiteX114" fmla="*/ 1312069 w 2478882"/>
              <a:gd name="connsiteY114" fmla="*/ 864394 h 1347788"/>
              <a:gd name="connsiteX115" fmla="*/ 1283494 w 2478882"/>
              <a:gd name="connsiteY115" fmla="*/ 864394 h 1347788"/>
              <a:gd name="connsiteX116" fmla="*/ 1264444 w 2478882"/>
              <a:gd name="connsiteY116" fmla="*/ 850107 h 1347788"/>
              <a:gd name="connsiteX117" fmla="*/ 1243013 w 2478882"/>
              <a:gd name="connsiteY117" fmla="*/ 850107 h 1347788"/>
              <a:gd name="connsiteX118" fmla="*/ 1219200 w 2478882"/>
              <a:gd name="connsiteY118" fmla="*/ 840582 h 1347788"/>
              <a:gd name="connsiteX119" fmla="*/ 1212057 w 2478882"/>
              <a:gd name="connsiteY119" fmla="*/ 833438 h 1347788"/>
              <a:gd name="connsiteX120" fmla="*/ 1212057 w 2478882"/>
              <a:gd name="connsiteY120" fmla="*/ 809625 h 1347788"/>
              <a:gd name="connsiteX121" fmla="*/ 1214438 w 2478882"/>
              <a:gd name="connsiteY121" fmla="*/ 785813 h 1347788"/>
              <a:gd name="connsiteX122" fmla="*/ 1219200 w 2478882"/>
              <a:gd name="connsiteY122" fmla="*/ 762000 h 1347788"/>
              <a:gd name="connsiteX123" fmla="*/ 1235869 w 2478882"/>
              <a:gd name="connsiteY123" fmla="*/ 747713 h 1347788"/>
              <a:gd name="connsiteX124" fmla="*/ 1243013 w 2478882"/>
              <a:gd name="connsiteY124" fmla="*/ 740569 h 1347788"/>
              <a:gd name="connsiteX125" fmla="*/ 1233488 w 2478882"/>
              <a:gd name="connsiteY125" fmla="*/ 716757 h 1347788"/>
              <a:gd name="connsiteX126" fmla="*/ 1200150 w 2478882"/>
              <a:gd name="connsiteY126" fmla="*/ 688182 h 1347788"/>
              <a:gd name="connsiteX127" fmla="*/ 1176338 w 2478882"/>
              <a:gd name="connsiteY127" fmla="*/ 671513 h 1347788"/>
              <a:gd name="connsiteX128" fmla="*/ 1162050 w 2478882"/>
              <a:gd name="connsiteY128" fmla="*/ 652463 h 1347788"/>
              <a:gd name="connsiteX129" fmla="*/ 1162050 w 2478882"/>
              <a:gd name="connsiteY129" fmla="*/ 652463 h 1347788"/>
              <a:gd name="connsiteX130" fmla="*/ 1166813 w 2478882"/>
              <a:gd name="connsiteY130" fmla="*/ 690563 h 1347788"/>
              <a:gd name="connsiteX131" fmla="*/ 1169194 w 2478882"/>
              <a:gd name="connsiteY131" fmla="*/ 719138 h 1347788"/>
              <a:gd name="connsiteX132" fmla="*/ 1195388 w 2478882"/>
              <a:gd name="connsiteY132" fmla="*/ 731044 h 1347788"/>
              <a:gd name="connsiteX133" fmla="*/ 1204913 w 2478882"/>
              <a:gd name="connsiteY133" fmla="*/ 745332 h 1347788"/>
              <a:gd name="connsiteX134" fmla="*/ 1195388 w 2478882"/>
              <a:gd name="connsiteY134" fmla="*/ 771525 h 1347788"/>
              <a:gd name="connsiteX135" fmla="*/ 1197769 w 2478882"/>
              <a:gd name="connsiteY135" fmla="*/ 797719 h 1347788"/>
              <a:gd name="connsiteX136" fmla="*/ 1190625 w 2478882"/>
              <a:gd name="connsiteY136" fmla="*/ 819150 h 1347788"/>
              <a:gd name="connsiteX137" fmla="*/ 1195388 w 2478882"/>
              <a:gd name="connsiteY137" fmla="*/ 838200 h 1347788"/>
              <a:gd name="connsiteX138" fmla="*/ 1195388 w 2478882"/>
              <a:gd name="connsiteY138" fmla="*/ 838200 h 1347788"/>
              <a:gd name="connsiteX139" fmla="*/ 1166813 w 2478882"/>
              <a:gd name="connsiteY139" fmla="*/ 838200 h 1347788"/>
              <a:gd name="connsiteX140" fmla="*/ 1150144 w 2478882"/>
              <a:gd name="connsiteY140" fmla="*/ 838200 h 1347788"/>
              <a:gd name="connsiteX141" fmla="*/ 1131094 w 2478882"/>
              <a:gd name="connsiteY141" fmla="*/ 847725 h 1347788"/>
              <a:gd name="connsiteX142" fmla="*/ 1114425 w 2478882"/>
              <a:gd name="connsiteY142" fmla="*/ 838200 h 1347788"/>
              <a:gd name="connsiteX143" fmla="*/ 1088232 w 2478882"/>
              <a:gd name="connsiteY143" fmla="*/ 847725 h 1347788"/>
              <a:gd name="connsiteX144" fmla="*/ 1066800 w 2478882"/>
              <a:gd name="connsiteY144" fmla="*/ 854869 h 1347788"/>
              <a:gd name="connsiteX145" fmla="*/ 1059657 w 2478882"/>
              <a:gd name="connsiteY145" fmla="*/ 842963 h 1347788"/>
              <a:gd name="connsiteX146" fmla="*/ 1031082 w 2478882"/>
              <a:gd name="connsiteY146" fmla="*/ 852488 h 1347788"/>
              <a:gd name="connsiteX147" fmla="*/ 992982 w 2478882"/>
              <a:gd name="connsiteY147" fmla="*/ 823913 h 1347788"/>
              <a:gd name="connsiteX148" fmla="*/ 964407 w 2478882"/>
              <a:gd name="connsiteY148" fmla="*/ 826294 h 1347788"/>
              <a:gd name="connsiteX149" fmla="*/ 942975 w 2478882"/>
              <a:gd name="connsiteY149" fmla="*/ 835819 h 1347788"/>
              <a:gd name="connsiteX150" fmla="*/ 921544 w 2478882"/>
              <a:gd name="connsiteY150" fmla="*/ 852488 h 1347788"/>
              <a:gd name="connsiteX151" fmla="*/ 909638 w 2478882"/>
              <a:gd name="connsiteY151" fmla="*/ 833438 h 1347788"/>
              <a:gd name="connsiteX152" fmla="*/ 919163 w 2478882"/>
              <a:gd name="connsiteY152" fmla="*/ 807244 h 1347788"/>
              <a:gd name="connsiteX153" fmla="*/ 921544 w 2478882"/>
              <a:gd name="connsiteY153" fmla="*/ 797719 h 1347788"/>
              <a:gd name="connsiteX154" fmla="*/ 914400 w 2478882"/>
              <a:gd name="connsiteY154" fmla="*/ 778669 h 1347788"/>
              <a:gd name="connsiteX155" fmla="*/ 907257 w 2478882"/>
              <a:gd name="connsiteY155" fmla="*/ 771525 h 1347788"/>
              <a:gd name="connsiteX156" fmla="*/ 897732 w 2478882"/>
              <a:gd name="connsiteY156" fmla="*/ 800100 h 1347788"/>
              <a:gd name="connsiteX157" fmla="*/ 897732 w 2478882"/>
              <a:gd name="connsiteY157" fmla="*/ 823913 h 1347788"/>
              <a:gd name="connsiteX158" fmla="*/ 869157 w 2478882"/>
              <a:gd name="connsiteY158" fmla="*/ 828675 h 1347788"/>
              <a:gd name="connsiteX159" fmla="*/ 850107 w 2478882"/>
              <a:gd name="connsiteY159" fmla="*/ 833438 h 1347788"/>
              <a:gd name="connsiteX160" fmla="*/ 828675 w 2478882"/>
              <a:gd name="connsiteY160" fmla="*/ 804863 h 1347788"/>
              <a:gd name="connsiteX161" fmla="*/ 814388 w 2478882"/>
              <a:gd name="connsiteY161" fmla="*/ 783432 h 1347788"/>
              <a:gd name="connsiteX162" fmla="*/ 807244 w 2478882"/>
              <a:gd name="connsiteY162" fmla="*/ 759619 h 1347788"/>
              <a:gd name="connsiteX163" fmla="*/ 804863 w 2478882"/>
              <a:gd name="connsiteY163" fmla="*/ 733425 h 1347788"/>
              <a:gd name="connsiteX164" fmla="*/ 783432 w 2478882"/>
              <a:gd name="connsiteY164" fmla="*/ 692944 h 1347788"/>
              <a:gd name="connsiteX165" fmla="*/ 783432 w 2478882"/>
              <a:gd name="connsiteY165" fmla="*/ 719138 h 1347788"/>
              <a:gd name="connsiteX166" fmla="*/ 785813 w 2478882"/>
              <a:gd name="connsiteY166" fmla="*/ 757238 h 1347788"/>
              <a:gd name="connsiteX167" fmla="*/ 800100 w 2478882"/>
              <a:gd name="connsiteY167" fmla="*/ 792957 h 1347788"/>
              <a:gd name="connsiteX168" fmla="*/ 823913 w 2478882"/>
              <a:gd name="connsiteY168" fmla="*/ 833438 h 1347788"/>
              <a:gd name="connsiteX169" fmla="*/ 845344 w 2478882"/>
              <a:gd name="connsiteY169" fmla="*/ 854869 h 1347788"/>
              <a:gd name="connsiteX170" fmla="*/ 838200 w 2478882"/>
              <a:gd name="connsiteY170" fmla="*/ 873919 h 1347788"/>
              <a:gd name="connsiteX171" fmla="*/ 823913 w 2478882"/>
              <a:gd name="connsiteY171" fmla="*/ 902494 h 1347788"/>
              <a:gd name="connsiteX172" fmla="*/ 823913 w 2478882"/>
              <a:gd name="connsiteY172" fmla="*/ 902494 h 1347788"/>
              <a:gd name="connsiteX173" fmla="*/ 800100 w 2478882"/>
              <a:gd name="connsiteY173" fmla="*/ 902494 h 1347788"/>
              <a:gd name="connsiteX174" fmla="*/ 809625 w 2478882"/>
              <a:gd name="connsiteY174" fmla="*/ 869157 h 1347788"/>
              <a:gd name="connsiteX175" fmla="*/ 795338 w 2478882"/>
              <a:gd name="connsiteY175" fmla="*/ 885825 h 1347788"/>
              <a:gd name="connsiteX176" fmla="*/ 788194 w 2478882"/>
              <a:gd name="connsiteY176" fmla="*/ 862013 h 1347788"/>
              <a:gd name="connsiteX177" fmla="*/ 769144 w 2478882"/>
              <a:gd name="connsiteY177" fmla="*/ 864394 h 1347788"/>
              <a:gd name="connsiteX178" fmla="*/ 750094 w 2478882"/>
              <a:gd name="connsiteY178" fmla="*/ 862013 h 1347788"/>
              <a:gd name="connsiteX179" fmla="*/ 742950 w 2478882"/>
              <a:gd name="connsiteY179" fmla="*/ 852488 h 1347788"/>
              <a:gd name="connsiteX180" fmla="*/ 742950 w 2478882"/>
              <a:gd name="connsiteY180" fmla="*/ 852488 h 1347788"/>
              <a:gd name="connsiteX181" fmla="*/ 728663 w 2478882"/>
              <a:gd name="connsiteY181" fmla="*/ 850107 h 1347788"/>
              <a:gd name="connsiteX182" fmla="*/ 711994 w 2478882"/>
              <a:gd name="connsiteY182" fmla="*/ 850107 h 1347788"/>
              <a:gd name="connsiteX183" fmla="*/ 700088 w 2478882"/>
              <a:gd name="connsiteY183" fmla="*/ 866775 h 1347788"/>
              <a:gd name="connsiteX184" fmla="*/ 681038 w 2478882"/>
              <a:gd name="connsiteY184" fmla="*/ 866775 h 1347788"/>
              <a:gd name="connsiteX185" fmla="*/ 669132 w 2478882"/>
              <a:gd name="connsiteY185" fmla="*/ 852488 h 1347788"/>
              <a:gd name="connsiteX186" fmla="*/ 666750 w 2478882"/>
              <a:gd name="connsiteY186" fmla="*/ 852488 h 1347788"/>
              <a:gd name="connsiteX187" fmla="*/ 652463 w 2478882"/>
              <a:gd name="connsiteY187" fmla="*/ 866775 h 1347788"/>
              <a:gd name="connsiteX188" fmla="*/ 652463 w 2478882"/>
              <a:gd name="connsiteY188" fmla="*/ 881063 h 1347788"/>
              <a:gd name="connsiteX189" fmla="*/ 661988 w 2478882"/>
              <a:gd name="connsiteY189" fmla="*/ 890588 h 1347788"/>
              <a:gd name="connsiteX190" fmla="*/ 704850 w 2478882"/>
              <a:gd name="connsiteY190" fmla="*/ 890588 h 1347788"/>
              <a:gd name="connsiteX191" fmla="*/ 738188 w 2478882"/>
              <a:gd name="connsiteY191" fmla="*/ 890588 h 1347788"/>
              <a:gd name="connsiteX192" fmla="*/ 776288 w 2478882"/>
              <a:gd name="connsiteY192" fmla="*/ 888207 h 1347788"/>
              <a:gd name="connsiteX193" fmla="*/ 783432 w 2478882"/>
              <a:gd name="connsiteY193" fmla="*/ 900113 h 1347788"/>
              <a:gd name="connsiteX194" fmla="*/ 783432 w 2478882"/>
              <a:gd name="connsiteY194" fmla="*/ 900113 h 1347788"/>
              <a:gd name="connsiteX195" fmla="*/ 754857 w 2478882"/>
              <a:gd name="connsiteY195" fmla="*/ 914400 h 1347788"/>
              <a:gd name="connsiteX196" fmla="*/ 735807 w 2478882"/>
              <a:gd name="connsiteY196" fmla="*/ 931069 h 1347788"/>
              <a:gd name="connsiteX197" fmla="*/ 735807 w 2478882"/>
              <a:gd name="connsiteY197" fmla="*/ 931069 h 1347788"/>
              <a:gd name="connsiteX198" fmla="*/ 707232 w 2478882"/>
              <a:gd name="connsiteY198" fmla="*/ 919163 h 1347788"/>
              <a:gd name="connsiteX199" fmla="*/ 690563 w 2478882"/>
              <a:gd name="connsiteY199" fmla="*/ 909638 h 1347788"/>
              <a:gd name="connsiteX200" fmla="*/ 652463 w 2478882"/>
              <a:gd name="connsiteY200" fmla="*/ 909638 h 1347788"/>
              <a:gd name="connsiteX201" fmla="*/ 619125 w 2478882"/>
              <a:gd name="connsiteY201" fmla="*/ 914400 h 1347788"/>
              <a:gd name="connsiteX202" fmla="*/ 600075 w 2478882"/>
              <a:gd name="connsiteY202" fmla="*/ 897732 h 1347788"/>
              <a:gd name="connsiteX203" fmla="*/ 590550 w 2478882"/>
              <a:gd name="connsiteY203" fmla="*/ 859632 h 1347788"/>
              <a:gd name="connsiteX204" fmla="*/ 581025 w 2478882"/>
              <a:gd name="connsiteY204" fmla="*/ 845344 h 1347788"/>
              <a:gd name="connsiteX205" fmla="*/ 573882 w 2478882"/>
              <a:gd name="connsiteY205" fmla="*/ 828675 h 1347788"/>
              <a:gd name="connsiteX206" fmla="*/ 559594 w 2478882"/>
              <a:gd name="connsiteY206" fmla="*/ 835819 h 1347788"/>
              <a:gd name="connsiteX207" fmla="*/ 559594 w 2478882"/>
              <a:gd name="connsiteY207" fmla="*/ 859632 h 1347788"/>
              <a:gd name="connsiteX208" fmla="*/ 545307 w 2478882"/>
              <a:gd name="connsiteY208" fmla="*/ 845344 h 1347788"/>
              <a:gd name="connsiteX209" fmla="*/ 523875 w 2478882"/>
              <a:gd name="connsiteY209" fmla="*/ 838200 h 1347788"/>
              <a:gd name="connsiteX210" fmla="*/ 500063 w 2478882"/>
              <a:gd name="connsiteY210" fmla="*/ 840582 h 1347788"/>
              <a:gd name="connsiteX211" fmla="*/ 492919 w 2478882"/>
              <a:gd name="connsiteY211" fmla="*/ 862013 h 1347788"/>
              <a:gd name="connsiteX212" fmla="*/ 481013 w 2478882"/>
              <a:gd name="connsiteY212" fmla="*/ 866775 h 1347788"/>
              <a:gd name="connsiteX213" fmla="*/ 461963 w 2478882"/>
              <a:gd name="connsiteY213" fmla="*/ 866775 h 1347788"/>
              <a:gd name="connsiteX214" fmla="*/ 433388 w 2478882"/>
              <a:gd name="connsiteY214" fmla="*/ 876300 h 1347788"/>
              <a:gd name="connsiteX215" fmla="*/ 419100 w 2478882"/>
              <a:gd name="connsiteY215" fmla="*/ 900113 h 1347788"/>
              <a:gd name="connsiteX216" fmla="*/ 426244 w 2478882"/>
              <a:gd name="connsiteY216" fmla="*/ 907257 h 1347788"/>
              <a:gd name="connsiteX217" fmla="*/ 466725 w 2478882"/>
              <a:gd name="connsiteY217" fmla="*/ 885825 h 1347788"/>
              <a:gd name="connsiteX218" fmla="*/ 488157 w 2478882"/>
              <a:gd name="connsiteY218" fmla="*/ 890588 h 1347788"/>
              <a:gd name="connsiteX219" fmla="*/ 519113 w 2478882"/>
              <a:gd name="connsiteY219" fmla="*/ 878682 h 1347788"/>
              <a:gd name="connsiteX220" fmla="*/ 552450 w 2478882"/>
              <a:gd name="connsiteY220" fmla="*/ 904875 h 1347788"/>
              <a:gd name="connsiteX221" fmla="*/ 561975 w 2478882"/>
              <a:gd name="connsiteY221" fmla="*/ 931069 h 1347788"/>
              <a:gd name="connsiteX222" fmla="*/ 590550 w 2478882"/>
              <a:gd name="connsiteY222" fmla="*/ 923925 h 1347788"/>
              <a:gd name="connsiteX223" fmla="*/ 607219 w 2478882"/>
              <a:gd name="connsiteY223" fmla="*/ 945357 h 1347788"/>
              <a:gd name="connsiteX224" fmla="*/ 645319 w 2478882"/>
              <a:gd name="connsiteY224" fmla="*/ 950119 h 1347788"/>
              <a:gd name="connsiteX225" fmla="*/ 704850 w 2478882"/>
              <a:gd name="connsiteY225" fmla="*/ 959644 h 1347788"/>
              <a:gd name="connsiteX226" fmla="*/ 745332 w 2478882"/>
              <a:gd name="connsiteY226" fmla="*/ 966788 h 1347788"/>
              <a:gd name="connsiteX227" fmla="*/ 745332 w 2478882"/>
              <a:gd name="connsiteY227" fmla="*/ 966788 h 1347788"/>
              <a:gd name="connsiteX228" fmla="*/ 764382 w 2478882"/>
              <a:gd name="connsiteY228" fmla="*/ 935832 h 1347788"/>
              <a:gd name="connsiteX229" fmla="*/ 790575 w 2478882"/>
              <a:gd name="connsiteY229" fmla="*/ 935832 h 1347788"/>
              <a:gd name="connsiteX230" fmla="*/ 828675 w 2478882"/>
              <a:gd name="connsiteY230" fmla="*/ 935832 h 1347788"/>
              <a:gd name="connsiteX231" fmla="*/ 821532 w 2478882"/>
              <a:gd name="connsiteY231" fmla="*/ 950119 h 1347788"/>
              <a:gd name="connsiteX232" fmla="*/ 812007 w 2478882"/>
              <a:gd name="connsiteY232" fmla="*/ 964407 h 1347788"/>
              <a:gd name="connsiteX233" fmla="*/ 823913 w 2478882"/>
              <a:gd name="connsiteY233" fmla="*/ 973932 h 1347788"/>
              <a:gd name="connsiteX234" fmla="*/ 800100 w 2478882"/>
              <a:gd name="connsiteY234" fmla="*/ 992982 h 1347788"/>
              <a:gd name="connsiteX235" fmla="*/ 797719 w 2478882"/>
              <a:gd name="connsiteY235" fmla="*/ 1014413 h 1347788"/>
              <a:gd name="connsiteX236" fmla="*/ 790575 w 2478882"/>
              <a:gd name="connsiteY236" fmla="*/ 1026319 h 1347788"/>
              <a:gd name="connsiteX237" fmla="*/ 764382 w 2478882"/>
              <a:gd name="connsiteY237" fmla="*/ 1031082 h 1347788"/>
              <a:gd name="connsiteX238" fmla="*/ 771525 w 2478882"/>
              <a:gd name="connsiteY238" fmla="*/ 1054894 h 1347788"/>
              <a:gd name="connsiteX239" fmla="*/ 740569 w 2478882"/>
              <a:gd name="connsiteY239" fmla="*/ 1059657 h 1347788"/>
              <a:gd name="connsiteX240" fmla="*/ 726282 w 2478882"/>
              <a:gd name="connsiteY240" fmla="*/ 1042988 h 1347788"/>
              <a:gd name="connsiteX241" fmla="*/ 695325 w 2478882"/>
              <a:gd name="connsiteY241" fmla="*/ 1045369 h 1347788"/>
              <a:gd name="connsiteX242" fmla="*/ 669132 w 2478882"/>
              <a:gd name="connsiteY242" fmla="*/ 1052513 h 1347788"/>
              <a:gd name="connsiteX243" fmla="*/ 642938 w 2478882"/>
              <a:gd name="connsiteY243" fmla="*/ 1050132 h 1347788"/>
              <a:gd name="connsiteX244" fmla="*/ 621507 w 2478882"/>
              <a:gd name="connsiteY244" fmla="*/ 1047750 h 1347788"/>
              <a:gd name="connsiteX245" fmla="*/ 621507 w 2478882"/>
              <a:gd name="connsiteY245" fmla="*/ 1033463 h 1347788"/>
              <a:gd name="connsiteX246" fmla="*/ 600075 w 2478882"/>
              <a:gd name="connsiteY246" fmla="*/ 1035844 h 1347788"/>
              <a:gd name="connsiteX247" fmla="*/ 578644 w 2478882"/>
              <a:gd name="connsiteY247" fmla="*/ 1040607 h 1347788"/>
              <a:gd name="connsiteX248" fmla="*/ 571500 w 2478882"/>
              <a:gd name="connsiteY248" fmla="*/ 1031082 h 1347788"/>
              <a:gd name="connsiteX249" fmla="*/ 571500 w 2478882"/>
              <a:gd name="connsiteY249" fmla="*/ 1019175 h 1347788"/>
              <a:gd name="connsiteX250" fmla="*/ 571500 w 2478882"/>
              <a:gd name="connsiteY250" fmla="*/ 1019175 h 1347788"/>
              <a:gd name="connsiteX251" fmla="*/ 626269 w 2478882"/>
              <a:gd name="connsiteY251" fmla="*/ 1004888 h 1347788"/>
              <a:gd name="connsiteX252" fmla="*/ 647700 w 2478882"/>
              <a:gd name="connsiteY252" fmla="*/ 988219 h 1347788"/>
              <a:gd name="connsiteX253" fmla="*/ 647700 w 2478882"/>
              <a:gd name="connsiteY253" fmla="*/ 988219 h 1347788"/>
              <a:gd name="connsiteX254" fmla="*/ 647700 w 2478882"/>
              <a:gd name="connsiteY254" fmla="*/ 988219 h 1347788"/>
              <a:gd name="connsiteX255" fmla="*/ 597694 w 2478882"/>
              <a:gd name="connsiteY255" fmla="*/ 988219 h 1347788"/>
              <a:gd name="connsiteX256" fmla="*/ 581025 w 2478882"/>
              <a:gd name="connsiteY256" fmla="*/ 990600 h 1347788"/>
              <a:gd name="connsiteX257" fmla="*/ 578644 w 2478882"/>
              <a:gd name="connsiteY257" fmla="*/ 969169 h 1347788"/>
              <a:gd name="connsiteX258" fmla="*/ 550069 w 2478882"/>
              <a:gd name="connsiteY258" fmla="*/ 966788 h 1347788"/>
              <a:gd name="connsiteX259" fmla="*/ 559594 w 2478882"/>
              <a:gd name="connsiteY259" fmla="*/ 988219 h 1347788"/>
              <a:gd name="connsiteX260" fmla="*/ 545307 w 2478882"/>
              <a:gd name="connsiteY260" fmla="*/ 992982 h 1347788"/>
              <a:gd name="connsiteX261" fmla="*/ 511969 w 2478882"/>
              <a:gd name="connsiteY261" fmla="*/ 988219 h 1347788"/>
              <a:gd name="connsiteX262" fmla="*/ 492919 w 2478882"/>
              <a:gd name="connsiteY262" fmla="*/ 990600 h 1347788"/>
              <a:gd name="connsiteX263" fmla="*/ 507207 w 2478882"/>
              <a:gd name="connsiteY263" fmla="*/ 1007269 h 1347788"/>
              <a:gd name="connsiteX264" fmla="*/ 516732 w 2478882"/>
              <a:gd name="connsiteY264" fmla="*/ 1019175 h 1347788"/>
              <a:gd name="connsiteX265" fmla="*/ 507207 w 2478882"/>
              <a:gd name="connsiteY265" fmla="*/ 1028700 h 1347788"/>
              <a:gd name="connsiteX266" fmla="*/ 507207 w 2478882"/>
              <a:gd name="connsiteY266" fmla="*/ 1028700 h 1347788"/>
              <a:gd name="connsiteX267" fmla="*/ 497682 w 2478882"/>
              <a:gd name="connsiteY267" fmla="*/ 1054894 h 1347788"/>
              <a:gd name="connsiteX268" fmla="*/ 469107 w 2478882"/>
              <a:gd name="connsiteY268" fmla="*/ 1076325 h 1347788"/>
              <a:gd name="connsiteX269" fmla="*/ 454819 w 2478882"/>
              <a:gd name="connsiteY269" fmla="*/ 1071563 h 1347788"/>
              <a:gd name="connsiteX270" fmla="*/ 438150 w 2478882"/>
              <a:gd name="connsiteY270" fmla="*/ 1085850 h 1347788"/>
              <a:gd name="connsiteX271" fmla="*/ 431007 w 2478882"/>
              <a:gd name="connsiteY271" fmla="*/ 1083469 h 1347788"/>
              <a:gd name="connsiteX272" fmla="*/ 433388 w 2478882"/>
              <a:gd name="connsiteY272" fmla="*/ 1059657 h 1347788"/>
              <a:gd name="connsiteX273" fmla="*/ 435769 w 2478882"/>
              <a:gd name="connsiteY273" fmla="*/ 1035844 h 1347788"/>
              <a:gd name="connsiteX274" fmla="*/ 426244 w 2478882"/>
              <a:gd name="connsiteY274" fmla="*/ 1031082 h 1347788"/>
              <a:gd name="connsiteX275" fmla="*/ 423863 w 2478882"/>
              <a:gd name="connsiteY275" fmla="*/ 1047750 h 1347788"/>
              <a:gd name="connsiteX276" fmla="*/ 416719 w 2478882"/>
              <a:gd name="connsiteY276" fmla="*/ 1062038 h 1347788"/>
              <a:gd name="connsiteX277" fmla="*/ 392907 w 2478882"/>
              <a:gd name="connsiteY277" fmla="*/ 1052513 h 1347788"/>
              <a:gd name="connsiteX278" fmla="*/ 383382 w 2478882"/>
              <a:gd name="connsiteY278" fmla="*/ 1050132 h 1347788"/>
              <a:gd name="connsiteX279" fmla="*/ 383382 w 2478882"/>
              <a:gd name="connsiteY279" fmla="*/ 1069182 h 1347788"/>
              <a:gd name="connsiteX280" fmla="*/ 404813 w 2478882"/>
              <a:gd name="connsiteY280" fmla="*/ 1088232 h 1347788"/>
              <a:gd name="connsiteX281" fmla="*/ 376238 w 2478882"/>
              <a:gd name="connsiteY281" fmla="*/ 1090613 h 1347788"/>
              <a:gd name="connsiteX282" fmla="*/ 371475 w 2478882"/>
              <a:gd name="connsiteY282" fmla="*/ 1100138 h 1347788"/>
              <a:gd name="connsiteX283" fmla="*/ 342900 w 2478882"/>
              <a:gd name="connsiteY283" fmla="*/ 1090613 h 1347788"/>
              <a:gd name="connsiteX284" fmla="*/ 342900 w 2478882"/>
              <a:gd name="connsiteY284" fmla="*/ 1109663 h 1347788"/>
              <a:gd name="connsiteX285" fmla="*/ 333375 w 2478882"/>
              <a:gd name="connsiteY285" fmla="*/ 1121569 h 1347788"/>
              <a:gd name="connsiteX286" fmla="*/ 323850 w 2478882"/>
              <a:gd name="connsiteY286" fmla="*/ 1121569 h 1347788"/>
              <a:gd name="connsiteX287" fmla="*/ 316707 w 2478882"/>
              <a:gd name="connsiteY287" fmla="*/ 1088232 h 1347788"/>
              <a:gd name="connsiteX288" fmla="*/ 290513 w 2478882"/>
              <a:gd name="connsiteY288" fmla="*/ 1073944 h 1347788"/>
              <a:gd name="connsiteX289" fmla="*/ 271463 w 2478882"/>
              <a:gd name="connsiteY289" fmla="*/ 1062038 h 1347788"/>
              <a:gd name="connsiteX290" fmla="*/ 278607 w 2478882"/>
              <a:gd name="connsiteY290" fmla="*/ 1012032 h 1347788"/>
              <a:gd name="connsiteX291" fmla="*/ 285750 w 2478882"/>
              <a:gd name="connsiteY291" fmla="*/ 978694 h 1347788"/>
              <a:gd name="connsiteX292" fmla="*/ 328613 w 2478882"/>
              <a:gd name="connsiteY292" fmla="*/ 954882 h 1347788"/>
              <a:gd name="connsiteX293" fmla="*/ 338138 w 2478882"/>
              <a:gd name="connsiteY293" fmla="*/ 938213 h 1347788"/>
              <a:gd name="connsiteX294" fmla="*/ 350044 w 2478882"/>
              <a:gd name="connsiteY294" fmla="*/ 912019 h 1347788"/>
              <a:gd name="connsiteX295" fmla="*/ 350044 w 2478882"/>
              <a:gd name="connsiteY295" fmla="*/ 912019 h 1347788"/>
              <a:gd name="connsiteX296" fmla="*/ 321469 w 2478882"/>
              <a:gd name="connsiteY296" fmla="*/ 919163 h 1347788"/>
              <a:gd name="connsiteX297" fmla="*/ 314325 w 2478882"/>
              <a:gd name="connsiteY297" fmla="*/ 895350 h 1347788"/>
              <a:gd name="connsiteX298" fmla="*/ 311944 w 2478882"/>
              <a:gd name="connsiteY298" fmla="*/ 916782 h 1347788"/>
              <a:gd name="connsiteX299" fmla="*/ 300038 w 2478882"/>
              <a:gd name="connsiteY299" fmla="*/ 950119 h 1347788"/>
              <a:gd name="connsiteX300" fmla="*/ 288132 w 2478882"/>
              <a:gd name="connsiteY300" fmla="*/ 942975 h 1347788"/>
              <a:gd name="connsiteX301" fmla="*/ 288132 w 2478882"/>
              <a:gd name="connsiteY301" fmla="*/ 919163 h 1347788"/>
              <a:gd name="connsiteX302" fmla="*/ 288132 w 2478882"/>
              <a:gd name="connsiteY302" fmla="*/ 907257 h 1347788"/>
              <a:gd name="connsiteX303" fmla="*/ 278607 w 2478882"/>
              <a:gd name="connsiteY303" fmla="*/ 895350 h 1347788"/>
              <a:gd name="connsiteX304" fmla="*/ 269082 w 2478882"/>
              <a:gd name="connsiteY304" fmla="*/ 902494 h 1347788"/>
              <a:gd name="connsiteX305" fmla="*/ 264319 w 2478882"/>
              <a:gd name="connsiteY305" fmla="*/ 938213 h 1347788"/>
              <a:gd name="connsiteX306" fmla="*/ 280988 w 2478882"/>
              <a:gd name="connsiteY306" fmla="*/ 957263 h 1347788"/>
              <a:gd name="connsiteX307" fmla="*/ 276225 w 2478882"/>
              <a:gd name="connsiteY307" fmla="*/ 976313 h 1347788"/>
              <a:gd name="connsiteX308" fmla="*/ 264319 w 2478882"/>
              <a:gd name="connsiteY308" fmla="*/ 1007269 h 1347788"/>
              <a:gd name="connsiteX309" fmla="*/ 250032 w 2478882"/>
              <a:gd name="connsiteY309" fmla="*/ 1031082 h 1347788"/>
              <a:gd name="connsiteX310" fmla="*/ 207169 w 2478882"/>
              <a:gd name="connsiteY310" fmla="*/ 1019175 h 1347788"/>
              <a:gd name="connsiteX311" fmla="*/ 200025 w 2478882"/>
              <a:gd name="connsiteY311" fmla="*/ 988219 h 1347788"/>
              <a:gd name="connsiteX312" fmla="*/ 157163 w 2478882"/>
              <a:gd name="connsiteY312" fmla="*/ 962025 h 1347788"/>
              <a:gd name="connsiteX313" fmla="*/ 104775 w 2478882"/>
              <a:gd name="connsiteY313" fmla="*/ 940594 h 1347788"/>
              <a:gd name="connsiteX314" fmla="*/ 61913 w 2478882"/>
              <a:gd name="connsiteY314" fmla="*/ 902494 h 1347788"/>
              <a:gd name="connsiteX315" fmla="*/ 35719 w 2478882"/>
              <a:gd name="connsiteY315" fmla="*/ 864394 h 1347788"/>
              <a:gd name="connsiteX316" fmla="*/ 11907 w 2478882"/>
              <a:gd name="connsiteY316" fmla="*/ 804863 h 1347788"/>
              <a:gd name="connsiteX317" fmla="*/ 0 w 2478882"/>
              <a:gd name="connsiteY317" fmla="*/ 735807 h 1347788"/>
              <a:gd name="connsiteX318" fmla="*/ 2382 w 2478882"/>
              <a:gd name="connsiteY318" fmla="*/ 676275 h 1347788"/>
              <a:gd name="connsiteX319" fmla="*/ 2382 w 2478882"/>
              <a:gd name="connsiteY319" fmla="*/ 645319 h 1347788"/>
              <a:gd name="connsiteX320" fmla="*/ 2052638 w 2478882"/>
              <a:gd name="connsiteY320" fmla="*/ 0 h 1347788"/>
              <a:gd name="connsiteX0" fmla="*/ 2052638 w 2478882"/>
              <a:gd name="connsiteY0" fmla="*/ 0 h 1347788"/>
              <a:gd name="connsiteX1" fmla="*/ 2057400 w 2478882"/>
              <a:gd name="connsiteY1" fmla="*/ 33338 h 1347788"/>
              <a:gd name="connsiteX2" fmla="*/ 2066925 w 2478882"/>
              <a:gd name="connsiteY2" fmla="*/ 88107 h 1347788"/>
              <a:gd name="connsiteX3" fmla="*/ 2088357 w 2478882"/>
              <a:gd name="connsiteY3" fmla="*/ 133350 h 1347788"/>
              <a:gd name="connsiteX4" fmla="*/ 2085975 w 2478882"/>
              <a:gd name="connsiteY4" fmla="*/ 183357 h 1347788"/>
              <a:gd name="connsiteX5" fmla="*/ 2085975 w 2478882"/>
              <a:gd name="connsiteY5" fmla="*/ 228600 h 1347788"/>
              <a:gd name="connsiteX6" fmla="*/ 2081213 w 2478882"/>
              <a:gd name="connsiteY6" fmla="*/ 278607 h 1347788"/>
              <a:gd name="connsiteX7" fmla="*/ 2095500 w 2478882"/>
              <a:gd name="connsiteY7" fmla="*/ 319088 h 1347788"/>
              <a:gd name="connsiteX8" fmla="*/ 2109788 w 2478882"/>
              <a:gd name="connsiteY8" fmla="*/ 350044 h 1347788"/>
              <a:gd name="connsiteX9" fmla="*/ 2105025 w 2478882"/>
              <a:gd name="connsiteY9" fmla="*/ 388144 h 1347788"/>
              <a:gd name="connsiteX10" fmla="*/ 2119313 w 2478882"/>
              <a:gd name="connsiteY10" fmla="*/ 426244 h 1347788"/>
              <a:gd name="connsiteX11" fmla="*/ 2145507 w 2478882"/>
              <a:gd name="connsiteY11" fmla="*/ 454819 h 1347788"/>
              <a:gd name="connsiteX12" fmla="*/ 2169319 w 2478882"/>
              <a:gd name="connsiteY12" fmla="*/ 481013 h 1347788"/>
              <a:gd name="connsiteX13" fmla="*/ 2178844 w 2478882"/>
              <a:gd name="connsiteY13" fmla="*/ 516732 h 1347788"/>
              <a:gd name="connsiteX14" fmla="*/ 2238375 w 2478882"/>
              <a:gd name="connsiteY14" fmla="*/ 719138 h 1347788"/>
              <a:gd name="connsiteX15" fmla="*/ 2266950 w 2478882"/>
              <a:gd name="connsiteY15" fmla="*/ 764382 h 1347788"/>
              <a:gd name="connsiteX16" fmla="*/ 2288382 w 2478882"/>
              <a:gd name="connsiteY16" fmla="*/ 821532 h 1347788"/>
              <a:gd name="connsiteX17" fmla="*/ 2297907 w 2478882"/>
              <a:gd name="connsiteY17" fmla="*/ 871538 h 1347788"/>
              <a:gd name="connsiteX18" fmla="*/ 2340769 w 2478882"/>
              <a:gd name="connsiteY18" fmla="*/ 909638 h 1347788"/>
              <a:gd name="connsiteX19" fmla="*/ 2343150 w 2478882"/>
              <a:gd name="connsiteY19" fmla="*/ 950119 h 1347788"/>
              <a:gd name="connsiteX20" fmla="*/ 2347913 w 2478882"/>
              <a:gd name="connsiteY20" fmla="*/ 964407 h 1347788"/>
              <a:gd name="connsiteX21" fmla="*/ 2364582 w 2478882"/>
              <a:gd name="connsiteY21" fmla="*/ 978694 h 1347788"/>
              <a:gd name="connsiteX22" fmla="*/ 2359819 w 2478882"/>
              <a:gd name="connsiteY22" fmla="*/ 995363 h 1347788"/>
              <a:gd name="connsiteX23" fmla="*/ 2393157 w 2478882"/>
              <a:gd name="connsiteY23" fmla="*/ 1019175 h 1347788"/>
              <a:gd name="connsiteX24" fmla="*/ 2409825 w 2478882"/>
              <a:gd name="connsiteY24" fmla="*/ 1059657 h 1347788"/>
              <a:gd name="connsiteX25" fmla="*/ 2390775 w 2478882"/>
              <a:gd name="connsiteY25" fmla="*/ 1069182 h 1347788"/>
              <a:gd name="connsiteX26" fmla="*/ 2376488 w 2478882"/>
              <a:gd name="connsiteY26" fmla="*/ 1047750 h 1347788"/>
              <a:gd name="connsiteX27" fmla="*/ 2364582 w 2478882"/>
              <a:gd name="connsiteY27" fmla="*/ 1035844 h 1347788"/>
              <a:gd name="connsiteX28" fmla="*/ 2355057 w 2478882"/>
              <a:gd name="connsiteY28" fmla="*/ 1035844 h 1347788"/>
              <a:gd name="connsiteX29" fmla="*/ 2352675 w 2478882"/>
              <a:gd name="connsiteY29" fmla="*/ 1057275 h 1347788"/>
              <a:gd name="connsiteX30" fmla="*/ 2371725 w 2478882"/>
              <a:gd name="connsiteY30" fmla="*/ 1090613 h 1347788"/>
              <a:gd name="connsiteX31" fmla="*/ 2386013 w 2478882"/>
              <a:gd name="connsiteY31" fmla="*/ 1104900 h 1347788"/>
              <a:gd name="connsiteX32" fmla="*/ 2400300 w 2478882"/>
              <a:gd name="connsiteY32" fmla="*/ 1085850 h 1347788"/>
              <a:gd name="connsiteX33" fmla="*/ 2414588 w 2478882"/>
              <a:gd name="connsiteY33" fmla="*/ 1090613 h 1347788"/>
              <a:gd name="connsiteX34" fmla="*/ 2421732 w 2478882"/>
              <a:gd name="connsiteY34" fmla="*/ 1116807 h 1347788"/>
              <a:gd name="connsiteX35" fmla="*/ 2424113 w 2478882"/>
              <a:gd name="connsiteY35" fmla="*/ 1128713 h 1347788"/>
              <a:gd name="connsiteX36" fmla="*/ 2400300 w 2478882"/>
              <a:gd name="connsiteY36" fmla="*/ 1131094 h 1347788"/>
              <a:gd name="connsiteX37" fmla="*/ 2414588 w 2478882"/>
              <a:gd name="connsiteY37" fmla="*/ 1152525 h 1347788"/>
              <a:gd name="connsiteX38" fmla="*/ 2443163 w 2478882"/>
              <a:gd name="connsiteY38" fmla="*/ 1159669 h 1347788"/>
              <a:gd name="connsiteX39" fmla="*/ 2462213 w 2478882"/>
              <a:gd name="connsiteY39" fmla="*/ 1190625 h 1347788"/>
              <a:gd name="connsiteX40" fmla="*/ 2455069 w 2478882"/>
              <a:gd name="connsiteY40" fmla="*/ 1235869 h 1347788"/>
              <a:gd name="connsiteX41" fmla="*/ 2459832 w 2478882"/>
              <a:gd name="connsiteY41" fmla="*/ 1290638 h 1347788"/>
              <a:gd name="connsiteX42" fmla="*/ 2478882 w 2478882"/>
              <a:gd name="connsiteY42" fmla="*/ 1347788 h 1347788"/>
              <a:gd name="connsiteX43" fmla="*/ 2457450 w 2478882"/>
              <a:gd name="connsiteY43" fmla="*/ 1347788 h 1347788"/>
              <a:gd name="connsiteX44" fmla="*/ 2428875 w 2478882"/>
              <a:gd name="connsiteY44" fmla="*/ 1335882 h 1347788"/>
              <a:gd name="connsiteX45" fmla="*/ 2412207 w 2478882"/>
              <a:gd name="connsiteY45" fmla="*/ 1335882 h 1347788"/>
              <a:gd name="connsiteX46" fmla="*/ 2395538 w 2478882"/>
              <a:gd name="connsiteY46" fmla="*/ 1326357 h 1347788"/>
              <a:gd name="connsiteX47" fmla="*/ 2378869 w 2478882"/>
              <a:gd name="connsiteY47" fmla="*/ 1316832 h 1347788"/>
              <a:gd name="connsiteX48" fmla="*/ 2383632 w 2478882"/>
              <a:gd name="connsiteY48" fmla="*/ 1269207 h 1347788"/>
              <a:gd name="connsiteX49" fmla="*/ 2336007 w 2478882"/>
              <a:gd name="connsiteY49" fmla="*/ 1245394 h 1347788"/>
              <a:gd name="connsiteX50" fmla="*/ 2297907 w 2478882"/>
              <a:gd name="connsiteY50" fmla="*/ 1233488 h 1347788"/>
              <a:gd name="connsiteX51" fmla="*/ 2238375 w 2478882"/>
              <a:gd name="connsiteY51" fmla="*/ 1214438 h 1347788"/>
              <a:gd name="connsiteX52" fmla="*/ 2185988 w 2478882"/>
              <a:gd name="connsiteY52" fmla="*/ 1212057 h 1347788"/>
              <a:gd name="connsiteX53" fmla="*/ 2164557 w 2478882"/>
              <a:gd name="connsiteY53" fmla="*/ 1207294 h 1347788"/>
              <a:gd name="connsiteX54" fmla="*/ 2193132 w 2478882"/>
              <a:gd name="connsiteY54" fmla="*/ 1188244 h 1347788"/>
              <a:gd name="connsiteX55" fmla="*/ 2178844 w 2478882"/>
              <a:gd name="connsiteY55" fmla="*/ 1185863 h 1347788"/>
              <a:gd name="connsiteX56" fmla="*/ 2183607 w 2478882"/>
              <a:gd name="connsiteY56" fmla="*/ 1169194 h 1347788"/>
              <a:gd name="connsiteX57" fmla="*/ 2205038 w 2478882"/>
              <a:gd name="connsiteY57" fmla="*/ 1145382 h 1347788"/>
              <a:gd name="connsiteX58" fmla="*/ 2197894 w 2478882"/>
              <a:gd name="connsiteY58" fmla="*/ 1140619 h 1347788"/>
              <a:gd name="connsiteX59" fmla="*/ 2166938 w 2478882"/>
              <a:gd name="connsiteY59" fmla="*/ 1164432 h 1347788"/>
              <a:gd name="connsiteX60" fmla="*/ 2155032 w 2478882"/>
              <a:gd name="connsiteY60" fmla="*/ 1164432 h 1347788"/>
              <a:gd name="connsiteX61" fmla="*/ 2147888 w 2478882"/>
              <a:gd name="connsiteY61" fmla="*/ 1152525 h 1347788"/>
              <a:gd name="connsiteX62" fmla="*/ 2138363 w 2478882"/>
              <a:gd name="connsiteY62" fmla="*/ 1147763 h 1347788"/>
              <a:gd name="connsiteX63" fmla="*/ 2119313 w 2478882"/>
              <a:gd name="connsiteY63" fmla="*/ 1152525 h 1347788"/>
              <a:gd name="connsiteX64" fmla="*/ 2126457 w 2478882"/>
              <a:gd name="connsiteY64" fmla="*/ 1173957 h 1347788"/>
              <a:gd name="connsiteX65" fmla="*/ 2102644 w 2478882"/>
              <a:gd name="connsiteY65" fmla="*/ 1176338 h 1347788"/>
              <a:gd name="connsiteX66" fmla="*/ 2088357 w 2478882"/>
              <a:gd name="connsiteY66" fmla="*/ 1169194 h 1347788"/>
              <a:gd name="connsiteX67" fmla="*/ 2078832 w 2478882"/>
              <a:gd name="connsiteY67" fmla="*/ 1154907 h 1347788"/>
              <a:gd name="connsiteX68" fmla="*/ 2066925 w 2478882"/>
              <a:gd name="connsiteY68" fmla="*/ 1162050 h 1347788"/>
              <a:gd name="connsiteX69" fmla="*/ 2040732 w 2478882"/>
              <a:gd name="connsiteY69" fmla="*/ 1164432 h 1347788"/>
              <a:gd name="connsiteX70" fmla="*/ 1971675 w 2478882"/>
              <a:gd name="connsiteY70" fmla="*/ 1154907 h 1347788"/>
              <a:gd name="connsiteX71" fmla="*/ 1935957 w 2478882"/>
              <a:gd name="connsiteY71" fmla="*/ 1138238 h 1347788"/>
              <a:gd name="connsiteX72" fmla="*/ 1921669 w 2478882"/>
              <a:gd name="connsiteY72" fmla="*/ 1104900 h 1347788"/>
              <a:gd name="connsiteX73" fmla="*/ 1921669 w 2478882"/>
              <a:gd name="connsiteY73" fmla="*/ 1083469 h 1347788"/>
              <a:gd name="connsiteX74" fmla="*/ 1893094 w 2478882"/>
              <a:gd name="connsiteY74" fmla="*/ 1057275 h 1347788"/>
              <a:gd name="connsiteX75" fmla="*/ 1869282 w 2478882"/>
              <a:gd name="connsiteY75" fmla="*/ 1042988 h 1347788"/>
              <a:gd name="connsiteX76" fmla="*/ 1850232 w 2478882"/>
              <a:gd name="connsiteY76" fmla="*/ 1028700 h 1347788"/>
              <a:gd name="connsiteX77" fmla="*/ 1843088 w 2478882"/>
              <a:gd name="connsiteY77" fmla="*/ 1016794 h 1347788"/>
              <a:gd name="connsiteX78" fmla="*/ 1804988 w 2478882"/>
              <a:gd name="connsiteY78" fmla="*/ 1012032 h 1347788"/>
              <a:gd name="connsiteX79" fmla="*/ 1769269 w 2478882"/>
              <a:gd name="connsiteY79" fmla="*/ 1007269 h 1347788"/>
              <a:gd name="connsiteX80" fmla="*/ 1750219 w 2478882"/>
              <a:gd name="connsiteY80" fmla="*/ 981075 h 1347788"/>
              <a:gd name="connsiteX81" fmla="*/ 1709738 w 2478882"/>
              <a:gd name="connsiteY81" fmla="*/ 962025 h 1347788"/>
              <a:gd name="connsiteX82" fmla="*/ 1678782 w 2478882"/>
              <a:gd name="connsiteY82" fmla="*/ 947738 h 1347788"/>
              <a:gd name="connsiteX83" fmla="*/ 1659732 w 2478882"/>
              <a:gd name="connsiteY83" fmla="*/ 945357 h 1347788"/>
              <a:gd name="connsiteX84" fmla="*/ 1659732 w 2478882"/>
              <a:gd name="connsiteY84" fmla="*/ 921544 h 1347788"/>
              <a:gd name="connsiteX85" fmla="*/ 1640682 w 2478882"/>
              <a:gd name="connsiteY85" fmla="*/ 928688 h 1347788"/>
              <a:gd name="connsiteX86" fmla="*/ 1640682 w 2478882"/>
              <a:gd name="connsiteY86" fmla="*/ 928688 h 1347788"/>
              <a:gd name="connsiteX87" fmla="*/ 1619250 w 2478882"/>
              <a:gd name="connsiteY87" fmla="*/ 892969 h 1347788"/>
              <a:gd name="connsiteX88" fmla="*/ 1595438 w 2478882"/>
              <a:gd name="connsiteY88" fmla="*/ 871538 h 1347788"/>
              <a:gd name="connsiteX89" fmla="*/ 1581150 w 2478882"/>
              <a:gd name="connsiteY89" fmla="*/ 864394 h 1347788"/>
              <a:gd name="connsiteX90" fmla="*/ 1581150 w 2478882"/>
              <a:gd name="connsiteY90" fmla="*/ 845344 h 1347788"/>
              <a:gd name="connsiteX91" fmla="*/ 1602582 w 2478882"/>
              <a:gd name="connsiteY91" fmla="*/ 835819 h 1347788"/>
              <a:gd name="connsiteX92" fmla="*/ 1633538 w 2478882"/>
              <a:gd name="connsiteY92" fmla="*/ 842963 h 1347788"/>
              <a:gd name="connsiteX93" fmla="*/ 1657350 w 2478882"/>
              <a:gd name="connsiteY93" fmla="*/ 828675 h 1347788"/>
              <a:gd name="connsiteX94" fmla="*/ 1669257 w 2478882"/>
              <a:gd name="connsiteY94" fmla="*/ 816769 h 1347788"/>
              <a:gd name="connsiteX95" fmla="*/ 1688307 w 2478882"/>
              <a:gd name="connsiteY95" fmla="*/ 804863 h 1347788"/>
              <a:gd name="connsiteX96" fmla="*/ 1650207 w 2478882"/>
              <a:gd name="connsiteY96" fmla="*/ 771525 h 1347788"/>
              <a:gd name="connsiteX97" fmla="*/ 1624013 w 2478882"/>
              <a:gd name="connsiteY97" fmla="*/ 778669 h 1347788"/>
              <a:gd name="connsiteX98" fmla="*/ 1626393 w 2478882"/>
              <a:gd name="connsiteY98" fmla="*/ 795338 h 1347788"/>
              <a:gd name="connsiteX99" fmla="*/ 1607344 w 2478882"/>
              <a:gd name="connsiteY99" fmla="*/ 802481 h 1347788"/>
              <a:gd name="connsiteX100" fmla="*/ 1581151 w 2478882"/>
              <a:gd name="connsiteY100" fmla="*/ 809625 h 1347788"/>
              <a:gd name="connsiteX101" fmla="*/ 1559719 w 2478882"/>
              <a:gd name="connsiteY101" fmla="*/ 819150 h 1347788"/>
              <a:gd name="connsiteX102" fmla="*/ 1552575 w 2478882"/>
              <a:gd name="connsiteY102" fmla="*/ 835819 h 1347788"/>
              <a:gd name="connsiteX103" fmla="*/ 1531144 w 2478882"/>
              <a:gd name="connsiteY103" fmla="*/ 835819 h 1347788"/>
              <a:gd name="connsiteX104" fmla="*/ 1516857 w 2478882"/>
              <a:gd name="connsiteY104" fmla="*/ 845344 h 1347788"/>
              <a:gd name="connsiteX105" fmla="*/ 1485900 w 2478882"/>
              <a:gd name="connsiteY105" fmla="*/ 840582 h 1347788"/>
              <a:gd name="connsiteX106" fmla="*/ 1438275 w 2478882"/>
              <a:gd name="connsiteY106" fmla="*/ 835819 h 1347788"/>
              <a:gd name="connsiteX107" fmla="*/ 1416844 w 2478882"/>
              <a:gd name="connsiteY107" fmla="*/ 821532 h 1347788"/>
              <a:gd name="connsiteX108" fmla="*/ 1385888 w 2478882"/>
              <a:gd name="connsiteY108" fmla="*/ 823913 h 1347788"/>
              <a:gd name="connsiteX109" fmla="*/ 1359694 w 2478882"/>
              <a:gd name="connsiteY109" fmla="*/ 833438 h 1347788"/>
              <a:gd name="connsiteX110" fmla="*/ 1343025 w 2478882"/>
              <a:gd name="connsiteY110" fmla="*/ 828675 h 1347788"/>
              <a:gd name="connsiteX111" fmla="*/ 1323975 w 2478882"/>
              <a:gd name="connsiteY111" fmla="*/ 800100 h 1347788"/>
              <a:gd name="connsiteX112" fmla="*/ 1323975 w 2478882"/>
              <a:gd name="connsiteY112" fmla="*/ 788194 h 1347788"/>
              <a:gd name="connsiteX113" fmla="*/ 1314450 w 2478882"/>
              <a:gd name="connsiteY113" fmla="*/ 812007 h 1347788"/>
              <a:gd name="connsiteX114" fmla="*/ 1319213 w 2478882"/>
              <a:gd name="connsiteY114" fmla="*/ 845344 h 1347788"/>
              <a:gd name="connsiteX115" fmla="*/ 1312069 w 2478882"/>
              <a:gd name="connsiteY115" fmla="*/ 864394 h 1347788"/>
              <a:gd name="connsiteX116" fmla="*/ 1283494 w 2478882"/>
              <a:gd name="connsiteY116" fmla="*/ 864394 h 1347788"/>
              <a:gd name="connsiteX117" fmla="*/ 1264444 w 2478882"/>
              <a:gd name="connsiteY117" fmla="*/ 850107 h 1347788"/>
              <a:gd name="connsiteX118" fmla="*/ 1243013 w 2478882"/>
              <a:gd name="connsiteY118" fmla="*/ 850107 h 1347788"/>
              <a:gd name="connsiteX119" fmla="*/ 1219200 w 2478882"/>
              <a:gd name="connsiteY119" fmla="*/ 840582 h 1347788"/>
              <a:gd name="connsiteX120" fmla="*/ 1212057 w 2478882"/>
              <a:gd name="connsiteY120" fmla="*/ 833438 h 1347788"/>
              <a:gd name="connsiteX121" fmla="*/ 1212057 w 2478882"/>
              <a:gd name="connsiteY121" fmla="*/ 809625 h 1347788"/>
              <a:gd name="connsiteX122" fmla="*/ 1214438 w 2478882"/>
              <a:gd name="connsiteY122" fmla="*/ 785813 h 1347788"/>
              <a:gd name="connsiteX123" fmla="*/ 1219200 w 2478882"/>
              <a:gd name="connsiteY123" fmla="*/ 762000 h 1347788"/>
              <a:gd name="connsiteX124" fmla="*/ 1235869 w 2478882"/>
              <a:gd name="connsiteY124" fmla="*/ 747713 h 1347788"/>
              <a:gd name="connsiteX125" fmla="*/ 1243013 w 2478882"/>
              <a:gd name="connsiteY125" fmla="*/ 740569 h 1347788"/>
              <a:gd name="connsiteX126" fmla="*/ 1233488 w 2478882"/>
              <a:gd name="connsiteY126" fmla="*/ 716757 h 1347788"/>
              <a:gd name="connsiteX127" fmla="*/ 1200150 w 2478882"/>
              <a:gd name="connsiteY127" fmla="*/ 688182 h 1347788"/>
              <a:gd name="connsiteX128" fmla="*/ 1176338 w 2478882"/>
              <a:gd name="connsiteY128" fmla="*/ 671513 h 1347788"/>
              <a:gd name="connsiteX129" fmla="*/ 1162050 w 2478882"/>
              <a:gd name="connsiteY129" fmla="*/ 652463 h 1347788"/>
              <a:gd name="connsiteX130" fmla="*/ 1162050 w 2478882"/>
              <a:gd name="connsiteY130" fmla="*/ 652463 h 1347788"/>
              <a:gd name="connsiteX131" fmla="*/ 1166813 w 2478882"/>
              <a:gd name="connsiteY131" fmla="*/ 690563 h 1347788"/>
              <a:gd name="connsiteX132" fmla="*/ 1169194 w 2478882"/>
              <a:gd name="connsiteY132" fmla="*/ 719138 h 1347788"/>
              <a:gd name="connsiteX133" fmla="*/ 1195388 w 2478882"/>
              <a:gd name="connsiteY133" fmla="*/ 731044 h 1347788"/>
              <a:gd name="connsiteX134" fmla="*/ 1204913 w 2478882"/>
              <a:gd name="connsiteY134" fmla="*/ 745332 h 1347788"/>
              <a:gd name="connsiteX135" fmla="*/ 1195388 w 2478882"/>
              <a:gd name="connsiteY135" fmla="*/ 771525 h 1347788"/>
              <a:gd name="connsiteX136" fmla="*/ 1197769 w 2478882"/>
              <a:gd name="connsiteY136" fmla="*/ 797719 h 1347788"/>
              <a:gd name="connsiteX137" fmla="*/ 1190625 w 2478882"/>
              <a:gd name="connsiteY137" fmla="*/ 819150 h 1347788"/>
              <a:gd name="connsiteX138" fmla="*/ 1195388 w 2478882"/>
              <a:gd name="connsiteY138" fmla="*/ 838200 h 1347788"/>
              <a:gd name="connsiteX139" fmla="*/ 1195388 w 2478882"/>
              <a:gd name="connsiteY139" fmla="*/ 838200 h 1347788"/>
              <a:gd name="connsiteX140" fmla="*/ 1166813 w 2478882"/>
              <a:gd name="connsiteY140" fmla="*/ 838200 h 1347788"/>
              <a:gd name="connsiteX141" fmla="*/ 1150144 w 2478882"/>
              <a:gd name="connsiteY141" fmla="*/ 838200 h 1347788"/>
              <a:gd name="connsiteX142" fmla="*/ 1131094 w 2478882"/>
              <a:gd name="connsiteY142" fmla="*/ 847725 h 1347788"/>
              <a:gd name="connsiteX143" fmla="*/ 1114425 w 2478882"/>
              <a:gd name="connsiteY143" fmla="*/ 838200 h 1347788"/>
              <a:gd name="connsiteX144" fmla="*/ 1088232 w 2478882"/>
              <a:gd name="connsiteY144" fmla="*/ 847725 h 1347788"/>
              <a:gd name="connsiteX145" fmla="*/ 1066800 w 2478882"/>
              <a:gd name="connsiteY145" fmla="*/ 854869 h 1347788"/>
              <a:gd name="connsiteX146" fmla="*/ 1059657 w 2478882"/>
              <a:gd name="connsiteY146" fmla="*/ 842963 h 1347788"/>
              <a:gd name="connsiteX147" fmla="*/ 1031082 w 2478882"/>
              <a:gd name="connsiteY147" fmla="*/ 852488 h 1347788"/>
              <a:gd name="connsiteX148" fmla="*/ 992982 w 2478882"/>
              <a:gd name="connsiteY148" fmla="*/ 823913 h 1347788"/>
              <a:gd name="connsiteX149" fmla="*/ 964407 w 2478882"/>
              <a:gd name="connsiteY149" fmla="*/ 826294 h 1347788"/>
              <a:gd name="connsiteX150" fmla="*/ 942975 w 2478882"/>
              <a:gd name="connsiteY150" fmla="*/ 835819 h 1347788"/>
              <a:gd name="connsiteX151" fmla="*/ 921544 w 2478882"/>
              <a:gd name="connsiteY151" fmla="*/ 852488 h 1347788"/>
              <a:gd name="connsiteX152" fmla="*/ 909638 w 2478882"/>
              <a:gd name="connsiteY152" fmla="*/ 833438 h 1347788"/>
              <a:gd name="connsiteX153" fmla="*/ 919163 w 2478882"/>
              <a:gd name="connsiteY153" fmla="*/ 807244 h 1347788"/>
              <a:gd name="connsiteX154" fmla="*/ 921544 w 2478882"/>
              <a:gd name="connsiteY154" fmla="*/ 797719 h 1347788"/>
              <a:gd name="connsiteX155" fmla="*/ 914400 w 2478882"/>
              <a:gd name="connsiteY155" fmla="*/ 778669 h 1347788"/>
              <a:gd name="connsiteX156" fmla="*/ 907257 w 2478882"/>
              <a:gd name="connsiteY156" fmla="*/ 771525 h 1347788"/>
              <a:gd name="connsiteX157" fmla="*/ 897732 w 2478882"/>
              <a:gd name="connsiteY157" fmla="*/ 800100 h 1347788"/>
              <a:gd name="connsiteX158" fmla="*/ 897732 w 2478882"/>
              <a:gd name="connsiteY158" fmla="*/ 823913 h 1347788"/>
              <a:gd name="connsiteX159" fmla="*/ 869157 w 2478882"/>
              <a:gd name="connsiteY159" fmla="*/ 828675 h 1347788"/>
              <a:gd name="connsiteX160" fmla="*/ 850107 w 2478882"/>
              <a:gd name="connsiteY160" fmla="*/ 833438 h 1347788"/>
              <a:gd name="connsiteX161" fmla="*/ 828675 w 2478882"/>
              <a:gd name="connsiteY161" fmla="*/ 804863 h 1347788"/>
              <a:gd name="connsiteX162" fmla="*/ 814388 w 2478882"/>
              <a:gd name="connsiteY162" fmla="*/ 783432 h 1347788"/>
              <a:gd name="connsiteX163" fmla="*/ 807244 w 2478882"/>
              <a:gd name="connsiteY163" fmla="*/ 759619 h 1347788"/>
              <a:gd name="connsiteX164" fmla="*/ 804863 w 2478882"/>
              <a:gd name="connsiteY164" fmla="*/ 733425 h 1347788"/>
              <a:gd name="connsiteX165" fmla="*/ 783432 w 2478882"/>
              <a:gd name="connsiteY165" fmla="*/ 692944 h 1347788"/>
              <a:gd name="connsiteX166" fmla="*/ 783432 w 2478882"/>
              <a:gd name="connsiteY166" fmla="*/ 719138 h 1347788"/>
              <a:gd name="connsiteX167" fmla="*/ 785813 w 2478882"/>
              <a:gd name="connsiteY167" fmla="*/ 757238 h 1347788"/>
              <a:gd name="connsiteX168" fmla="*/ 800100 w 2478882"/>
              <a:gd name="connsiteY168" fmla="*/ 792957 h 1347788"/>
              <a:gd name="connsiteX169" fmla="*/ 823913 w 2478882"/>
              <a:gd name="connsiteY169" fmla="*/ 833438 h 1347788"/>
              <a:gd name="connsiteX170" fmla="*/ 845344 w 2478882"/>
              <a:gd name="connsiteY170" fmla="*/ 854869 h 1347788"/>
              <a:gd name="connsiteX171" fmla="*/ 838200 w 2478882"/>
              <a:gd name="connsiteY171" fmla="*/ 873919 h 1347788"/>
              <a:gd name="connsiteX172" fmla="*/ 823913 w 2478882"/>
              <a:gd name="connsiteY172" fmla="*/ 902494 h 1347788"/>
              <a:gd name="connsiteX173" fmla="*/ 823913 w 2478882"/>
              <a:gd name="connsiteY173" fmla="*/ 902494 h 1347788"/>
              <a:gd name="connsiteX174" fmla="*/ 800100 w 2478882"/>
              <a:gd name="connsiteY174" fmla="*/ 902494 h 1347788"/>
              <a:gd name="connsiteX175" fmla="*/ 809625 w 2478882"/>
              <a:gd name="connsiteY175" fmla="*/ 869157 h 1347788"/>
              <a:gd name="connsiteX176" fmla="*/ 795338 w 2478882"/>
              <a:gd name="connsiteY176" fmla="*/ 885825 h 1347788"/>
              <a:gd name="connsiteX177" fmla="*/ 788194 w 2478882"/>
              <a:gd name="connsiteY177" fmla="*/ 862013 h 1347788"/>
              <a:gd name="connsiteX178" fmla="*/ 769144 w 2478882"/>
              <a:gd name="connsiteY178" fmla="*/ 864394 h 1347788"/>
              <a:gd name="connsiteX179" fmla="*/ 750094 w 2478882"/>
              <a:gd name="connsiteY179" fmla="*/ 862013 h 1347788"/>
              <a:gd name="connsiteX180" fmla="*/ 742950 w 2478882"/>
              <a:gd name="connsiteY180" fmla="*/ 852488 h 1347788"/>
              <a:gd name="connsiteX181" fmla="*/ 742950 w 2478882"/>
              <a:gd name="connsiteY181" fmla="*/ 852488 h 1347788"/>
              <a:gd name="connsiteX182" fmla="*/ 728663 w 2478882"/>
              <a:gd name="connsiteY182" fmla="*/ 850107 h 1347788"/>
              <a:gd name="connsiteX183" fmla="*/ 711994 w 2478882"/>
              <a:gd name="connsiteY183" fmla="*/ 850107 h 1347788"/>
              <a:gd name="connsiteX184" fmla="*/ 700088 w 2478882"/>
              <a:gd name="connsiteY184" fmla="*/ 866775 h 1347788"/>
              <a:gd name="connsiteX185" fmla="*/ 681038 w 2478882"/>
              <a:gd name="connsiteY185" fmla="*/ 866775 h 1347788"/>
              <a:gd name="connsiteX186" fmla="*/ 669132 w 2478882"/>
              <a:gd name="connsiteY186" fmla="*/ 852488 h 1347788"/>
              <a:gd name="connsiteX187" fmla="*/ 666750 w 2478882"/>
              <a:gd name="connsiteY187" fmla="*/ 852488 h 1347788"/>
              <a:gd name="connsiteX188" fmla="*/ 652463 w 2478882"/>
              <a:gd name="connsiteY188" fmla="*/ 866775 h 1347788"/>
              <a:gd name="connsiteX189" fmla="*/ 652463 w 2478882"/>
              <a:gd name="connsiteY189" fmla="*/ 881063 h 1347788"/>
              <a:gd name="connsiteX190" fmla="*/ 661988 w 2478882"/>
              <a:gd name="connsiteY190" fmla="*/ 890588 h 1347788"/>
              <a:gd name="connsiteX191" fmla="*/ 704850 w 2478882"/>
              <a:gd name="connsiteY191" fmla="*/ 890588 h 1347788"/>
              <a:gd name="connsiteX192" fmla="*/ 738188 w 2478882"/>
              <a:gd name="connsiteY192" fmla="*/ 890588 h 1347788"/>
              <a:gd name="connsiteX193" fmla="*/ 776288 w 2478882"/>
              <a:gd name="connsiteY193" fmla="*/ 888207 h 1347788"/>
              <a:gd name="connsiteX194" fmla="*/ 783432 w 2478882"/>
              <a:gd name="connsiteY194" fmla="*/ 900113 h 1347788"/>
              <a:gd name="connsiteX195" fmla="*/ 783432 w 2478882"/>
              <a:gd name="connsiteY195" fmla="*/ 900113 h 1347788"/>
              <a:gd name="connsiteX196" fmla="*/ 754857 w 2478882"/>
              <a:gd name="connsiteY196" fmla="*/ 914400 h 1347788"/>
              <a:gd name="connsiteX197" fmla="*/ 735807 w 2478882"/>
              <a:gd name="connsiteY197" fmla="*/ 931069 h 1347788"/>
              <a:gd name="connsiteX198" fmla="*/ 735807 w 2478882"/>
              <a:gd name="connsiteY198" fmla="*/ 931069 h 1347788"/>
              <a:gd name="connsiteX199" fmla="*/ 707232 w 2478882"/>
              <a:gd name="connsiteY199" fmla="*/ 919163 h 1347788"/>
              <a:gd name="connsiteX200" fmla="*/ 690563 w 2478882"/>
              <a:gd name="connsiteY200" fmla="*/ 909638 h 1347788"/>
              <a:gd name="connsiteX201" fmla="*/ 652463 w 2478882"/>
              <a:gd name="connsiteY201" fmla="*/ 909638 h 1347788"/>
              <a:gd name="connsiteX202" fmla="*/ 619125 w 2478882"/>
              <a:gd name="connsiteY202" fmla="*/ 914400 h 1347788"/>
              <a:gd name="connsiteX203" fmla="*/ 600075 w 2478882"/>
              <a:gd name="connsiteY203" fmla="*/ 897732 h 1347788"/>
              <a:gd name="connsiteX204" fmla="*/ 590550 w 2478882"/>
              <a:gd name="connsiteY204" fmla="*/ 859632 h 1347788"/>
              <a:gd name="connsiteX205" fmla="*/ 581025 w 2478882"/>
              <a:gd name="connsiteY205" fmla="*/ 845344 h 1347788"/>
              <a:gd name="connsiteX206" fmla="*/ 573882 w 2478882"/>
              <a:gd name="connsiteY206" fmla="*/ 828675 h 1347788"/>
              <a:gd name="connsiteX207" fmla="*/ 559594 w 2478882"/>
              <a:gd name="connsiteY207" fmla="*/ 835819 h 1347788"/>
              <a:gd name="connsiteX208" fmla="*/ 559594 w 2478882"/>
              <a:gd name="connsiteY208" fmla="*/ 859632 h 1347788"/>
              <a:gd name="connsiteX209" fmla="*/ 545307 w 2478882"/>
              <a:gd name="connsiteY209" fmla="*/ 845344 h 1347788"/>
              <a:gd name="connsiteX210" fmla="*/ 523875 w 2478882"/>
              <a:gd name="connsiteY210" fmla="*/ 838200 h 1347788"/>
              <a:gd name="connsiteX211" fmla="*/ 500063 w 2478882"/>
              <a:gd name="connsiteY211" fmla="*/ 840582 h 1347788"/>
              <a:gd name="connsiteX212" fmla="*/ 492919 w 2478882"/>
              <a:gd name="connsiteY212" fmla="*/ 862013 h 1347788"/>
              <a:gd name="connsiteX213" fmla="*/ 481013 w 2478882"/>
              <a:gd name="connsiteY213" fmla="*/ 866775 h 1347788"/>
              <a:gd name="connsiteX214" fmla="*/ 461963 w 2478882"/>
              <a:gd name="connsiteY214" fmla="*/ 866775 h 1347788"/>
              <a:gd name="connsiteX215" fmla="*/ 433388 w 2478882"/>
              <a:gd name="connsiteY215" fmla="*/ 876300 h 1347788"/>
              <a:gd name="connsiteX216" fmla="*/ 419100 w 2478882"/>
              <a:gd name="connsiteY216" fmla="*/ 900113 h 1347788"/>
              <a:gd name="connsiteX217" fmla="*/ 426244 w 2478882"/>
              <a:gd name="connsiteY217" fmla="*/ 907257 h 1347788"/>
              <a:gd name="connsiteX218" fmla="*/ 466725 w 2478882"/>
              <a:gd name="connsiteY218" fmla="*/ 885825 h 1347788"/>
              <a:gd name="connsiteX219" fmla="*/ 488157 w 2478882"/>
              <a:gd name="connsiteY219" fmla="*/ 890588 h 1347788"/>
              <a:gd name="connsiteX220" fmla="*/ 519113 w 2478882"/>
              <a:gd name="connsiteY220" fmla="*/ 878682 h 1347788"/>
              <a:gd name="connsiteX221" fmla="*/ 552450 w 2478882"/>
              <a:gd name="connsiteY221" fmla="*/ 904875 h 1347788"/>
              <a:gd name="connsiteX222" fmla="*/ 561975 w 2478882"/>
              <a:gd name="connsiteY222" fmla="*/ 931069 h 1347788"/>
              <a:gd name="connsiteX223" fmla="*/ 590550 w 2478882"/>
              <a:gd name="connsiteY223" fmla="*/ 923925 h 1347788"/>
              <a:gd name="connsiteX224" fmla="*/ 607219 w 2478882"/>
              <a:gd name="connsiteY224" fmla="*/ 945357 h 1347788"/>
              <a:gd name="connsiteX225" fmla="*/ 645319 w 2478882"/>
              <a:gd name="connsiteY225" fmla="*/ 950119 h 1347788"/>
              <a:gd name="connsiteX226" fmla="*/ 704850 w 2478882"/>
              <a:gd name="connsiteY226" fmla="*/ 959644 h 1347788"/>
              <a:gd name="connsiteX227" fmla="*/ 745332 w 2478882"/>
              <a:gd name="connsiteY227" fmla="*/ 966788 h 1347788"/>
              <a:gd name="connsiteX228" fmla="*/ 745332 w 2478882"/>
              <a:gd name="connsiteY228" fmla="*/ 966788 h 1347788"/>
              <a:gd name="connsiteX229" fmla="*/ 764382 w 2478882"/>
              <a:gd name="connsiteY229" fmla="*/ 935832 h 1347788"/>
              <a:gd name="connsiteX230" fmla="*/ 790575 w 2478882"/>
              <a:gd name="connsiteY230" fmla="*/ 935832 h 1347788"/>
              <a:gd name="connsiteX231" fmla="*/ 828675 w 2478882"/>
              <a:gd name="connsiteY231" fmla="*/ 935832 h 1347788"/>
              <a:gd name="connsiteX232" fmla="*/ 821532 w 2478882"/>
              <a:gd name="connsiteY232" fmla="*/ 950119 h 1347788"/>
              <a:gd name="connsiteX233" fmla="*/ 812007 w 2478882"/>
              <a:gd name="connsiteY233" fmla="*/ 964407 h 1347788"/>
              <a:gd name="connsiteX234" fmla="*/ 823913 w 2478882"/>
              <a:gd name="connsiteY234" fmla="*/ 973932 h 1347788"/>
              <a:gd name="connsiteX235" fmla="*/ 800100 w 2478882"/>
              <a:gd name="connsiteY235" fmla="*/ 992982 h 1347788"/>
              <a:gd name="connsiteX236" fmla="*/ 797719 w 2478882"/>
              <a:gd name="connsiteY236" fmla="*/ 1014413 h 1347788"/>
              <a:gd name="connsiteX237" fmla="*/ 790575 w 2478882"/>
              <a:gd name="connsiteY237" fmla="*/ 1026319 h 1347788"/>
              <a:gd name="connsiteX238" fmla="*/ 764382 w 2478882"/>
              <a:gd name="connsiteY238" fmla="*/ 1031082 h 1347788"/>
              <a:gd name="connsiteX239" fmla="*/ 771525 w 2478882"/>
              <a:gd name="connsiteY239" fmla="*/ 1054894 h 1347788"/>
              <a:gd name="connsiteX240" fmla="*/ 740569 w 2478882"/>
              <a:gd name="connsiteY240" fmla="*/ 1059657 h 1347788"/>
              <a:gd name="connsiteX241" fmla="*/ 726282 w 2478882"/>
              <a:gd name="connsiteY241" fmla="*/ 1042988 h 1347788"/>
              <a:gd name="connsiteX242" fmla="*/ 695325 w 2478882"/>
              <a:gd name="connsiteY242" fmla="*/ 1045369 h 1347788"/>
              <a:gd name="connsiteX243" fmla="*/ 669132 w 2478882"/>
              <a:gd name="connsiteY243" fmla="*/ 1052513 h 1347788"/>
              <a:gd name="connsiteX244" fmla="*/ 642938 w 2478882"/>
              <a:gd name="connsiteY244" fmla="*/ 1050132 h 1347788"/>
              <a:gd name="connsiteX245" fmla="*/ 621507 w 2478882"/>
              <a:gd name="connsiteY245" fmla="*/ 1047750 h 1347788"/>
              <a:gd name="connsiteX246" fmla="*/ 621507 w 2478882"/>
              <a:gd name="connsiteY246" fmla="*/ 1033463 h 1347788"/>
              <a:gd name="connsiteX247" fmla="*/ 600075 w 2478882"/>
              <a:gd name="connsiteY247" fmla="*/ 1035844 h 1347788"/>
              <a:gd name="connsiteX248" fmla="*/ 578644 w 2478882"/>
              <a:gd name="connsiteY248" fmla="*/ 1040607 h 1347788"/>
              <a:gd name="connsiteX249" fmla="*/ 571500 w 2478882"/>
              <a:gd name="connsiteY249" fmla="*/ 1031082 h 1347788"/>
              <a:gd name="connsiteX250" fmla="*/ 571500 w 2478882"/>
              <a:gd name="connsiteY250" fmla="*/ 1019175 h 1347788"/>
              <a:gd name="connsiteX251" fmla="*/ 571500 w 2478882"/>
              <a:gd name="connsiteY251" fmla="*/ 1019175 h 1347788"/>
              <a:gd name="connsiteX252" fmla="*/ 626269 w 2478882"/>
              <a:gd name="connsiteY252" fmla="*/ 1004888 h 1347788"/>
              <a:gd name="connsiteX253" fmla="*/ 647700 w 2478882"/>
              <a:gd name="connsiteY253" fmla="*/ 988219 h 1347788"/>
              <a:gd name="connsiteX254" fmla="*/ 647700 w 2478882"/>
              <a:gd name="connsiteY254" fmla="*/ 988219 h 1347788"/>
              <a:gd name="connsiteX255" fmla="*/ 647700 w 2478882"/>
              <a:gd name="connsiteY255" fmla="*/ 988219 h 1347788"/>
              <a:gd name="connsiteX256" fmla="*/ 597694 w 2478882"/>
              <a:gd name="connsiteY256" fmla="*/ 988219 h 1347788"/>
              <a:gd name="connsiteX257" fmla="*/ 581025 w 2478882"/>
              <a:gd name="connsiteY257" fmla="*/ 990600 h 1347788"/>
              <a:gd name="connsiteX258" fmla="*/ 578644 w 2478882"/>
              <a:gd name="connsiteY258" fmla="*/ 969169 h 1347788"/>
              <a:gd name="connsiteX259" fmla="*/ 550069 w 2478882"/>
              <a:gd name="connsiteY259" fmla="*/ 966788 h 1347788"/>
              <a:gd name="connsiteX260" fmla="*/ 559594 w 2478882"/>
              <a:gd name="connsiteY260" fmla="*/ 988219 h 1347788"/>
              <a:gd name="connsiteX261" fmla="*/ 545307 w 2478882"/>
              <a:gd name="connsiteY261" fmla="*/ 992982 h 1347788"/>
              <a:gd name="connsiteX262" fmla="*/ 511969 w 2478882"/>
              <a:gd name="connsiteY262" fmla="*/ 988219 h 1347788"/>
              <a:gd name="connsiteX263" fmla="*/ 492919 w 2478882"/>
              <a:gd name="connsiteY263" fmla="*/ 990600 h 1347788"/>
              <a:gd name="connsiteX264" fmla="*/ 507207 w 2478882"/>
              <a:gd name="connsiteY264" fmla="*/ 1007269 h 1347788"/>
              <a:gd name="connsiteX265" fmla="*/ 516732 w 2478882"/>
              <a:gd name="connsiteY265" fmla="*/ 1019175 h 1347788"/>
              <a:gd name="connsiteX266" fmla="*/ 507207 w 2478882"/>
              <a:gd name="connsiteY266" fmla="*/ 1028700 h 1347788"/>
              <a:gd name="connsiteX267" fmla="*/ 507207 w 2478882"/>
              <a:gd name="connsiteY267" fmla="*/ 1028700 h 1347788"/>
              <a:gd name="connsiteX268" fmla="*/ 497682 w 2478882"/>
              <a:gd name="connsiteY268" fmla="*/ 1054894 h 1347788"/>
              <a:gd name="connsiteX269" fmla="*/ 469107 w 2478882"/>
              <a:gd name="connsiteY269" fmla="*/ 1076325 h 1347788"/>
              <a:gd name="connsiteX270" fmla="*/ 454819 w 2478882"/>
              <a:gd name="connsiteY270" fmla="*/ 1071563 h 1347788"/>
              <a:gd name="connsiteX271" fmla="*/ 438150 w 2478882"/>
              <a:gd name="connsiteY271" fmla="*/ 1085850 h 1347788"/>
              <a:gd name="connsiteX272" fmla="*/ 431007 w 2478882"/>
              <a:gd name="connsiteY272" fmla="*/ 1083469 h 1347788"/>
              <a:gd name="connsiteX273" fmla="*/ 433388 w 2478882"/>
              <a:gd name="connsiteY273" fmla="*/ 1059657 h 1347788"/>
              <a:gd name="connsiteX274" fmla="*/ 435769 w 2478882"/>
              <a:gd name="connsiteY274" fmla="*/ 1035844 h 1347788"/>
              <a:gd name="connsiteX275" fmla="*/ 426244 w 2478882"/>
              <a:gd name="connsiteY275" fmla="*/ 1031082 h 1347788"/>
              <a:gd name="connsiteX276" fmla="*/ 423863 w 2478882"/>
              <a:gd name="connsiteY276" fmla="*/ 1047750 h 1347788"/>
              <a:gd name="connsiteX277" fmla="*/ 416719 w 2478882"/>
              <a:gd name="connsiteY277" fmla="*/ 1062038 h 1347788"/>
              <a:gd name="connsiteX278" fmla="*/ 392907 w 2478882"/>
              <a:gd name="connsiteY278" fmla="*/ 1052513 h 1347788"/>
              <a:gd name="connsiteX279" fmla="*/ 383382 w 2478882"/>
              <a:gd name="connsiteY279" fmla="*/ 1050132 h 1347788"/>
              <a:gd name="connsiteX280" fmla="*/ 383382 w 2478882"/>
              <a:gd name="connsiteY280" fmla="*/ 1069182 h 1347788"/>
              <a:gd name="connsiteX281" fmla="*/ 404813 w 2478882"/>
              <a:gd name="connsiteY281" fmla="*/ 1088232 h 1347788"/>
              <a:gd name="connsiteX282" fmla="*/ 376238 w 2478882"/>
              <a:gd name="connsiteY282" fmla="*/ 1090613 h 1347788"/>
              <a:gd name="connsiteX283" fmla="*/ 371475 w 2478882"/>
              <a:gd name="connsiteY283" fmla="*/ 1100138 h 1347788"/>
              <a:gd name="connsiteX284" fmla="*/ 342900 w 2478882"/>
              <a:gd name="connsiteY284" fmla="*/ 1090613 h 1347788"/>
              <a:gd name="connsiteX285" fmla="*/ 342900 w 2478882"/>
              <a:gd name="connsiteY285" fmla="*/ 1109663 h 1347788"/>
              <a:gd name="connsiteX286" fmla="*/ 333375 w 2478882"/>
              <a:gd name="connsiteY286" fmla="*/ 1121569 h 1347788"/>
              <a:gd name="connsiteX287" fmla="*/ 323850 w 2478882"/>
              <a:gd name="connsiteY287" fmla="*/ 1121569 h 1347788"/>
              <a:gd name="connsiteX288" fmla="*/ 316707 w 2478882"/>
              <a:gd name="connsiteY288" fmla="*/ 1088232 h 1347788"/>
              <a:gd name="connsiteX289" fmla="*/ 290513 w 2478882"/>
              <a:gd name="connsiteY289" fmla="*/ 1073944 h 1347788"/>
              <a:gd name="connsiteX290" fmla="*/ 271463 w 2478882"/>
              <a:gd name="connsiteY290" fmla="*/ 1062038 h 1347788"/>
              <a:gd name="connsiteX291" fmla="*/ 278607 w 2478882"/>
              <a:gd name="connsiteY291" fmla="*/ 1012032 h 1347788"/>
              <a:gd name="connsiteX292" fmla="*/ 285750 w 2478882"/>
              <a:gd name="connsiteY292" fmla="*/ 978694 h 1347788"/>
              <a:gd name="connsiteX293" fmla="*/ 328613 w 2478882"/>
              <a:gd name="connsiteY293" fmla="*/ 954882 h 1347788"/>
              <a:gd name="connsiteX294" fmla="*/ 338138 w 2478882"/>
              <a:gd name="connsiteY294" fmla="*/ 938213 h 1347788"/>
              <a:gd name="connsiteX295" fmla="*/ 350044 w 2478882"/>
              <a:gd name="connsiteY295" fmla="*/ 912019 h 1347788"/>
              <a:gd name="connsiteX296" fmla="*/ 350044 w 2478882"/>
              <a:gd name="connsiteY296" fmla="*/ 912019 h 1347788"/>
              <a:gd name="connsiteX297" fmla="*/ 321469 w 2478882"/>
              <a:gd name="connsiteY297" fmla="*/ 919163 h 1347788"/>
              <a:gd name="connsiteX298" fmla="*/ 314325 w 2478882"/>
              <a:gd name="connsiteY298" fmla="*/ 895350 h 1347788"/>
              <a:gd name="connsiteX299" fmla="*/ 311944 w 2478882"/>
              <a:gd name="connsiteY299" fmla="*/ 916782 h 1347788"/>
              <a:gd name="connsiteX300" fmla="*/ 300038 w 2478882"/>
              <a:gd name="connsiteY300" fmla="*/ 950119 h 1347788"/>
              <a:gd name="connsiteX301" fmla="*/ 288132 w 2478882"/>
              <a:gd name="connsiteY301" fmla="*/ 942975 h 1347788"/>
              <a:gd name="connsiteX302" fmla="*/ 288132 w 2478882"/>
              <a:gd name="connsiteY302" fmla="*/ 919163 h 1347788"/>
              <a:gd name="connsiteX303" fmla="*/ 288132 w 2478882"/>
              <a:gd name="connsiteY303" fmla="*/ 907257 h 1347788"/>
              <a:gd name="connsiteX304" fmla="*/ 278607 w 2478882"/>
              <a:gd name="connsiteY304" fmla="*/ 895350 h 1347788"/>
              <a:gd name="connsiteX305" fmla="*/ 269082 w 2478882"/>
              <a:gd name="connsiteY305" fmla="*/ 902494 h 1347788"/>
              <a:gd name="connsiteX306" fmla="*/ 264319 w 2478882"/>
              <a:gd name="connsiteY306" fmla="*/ 938213 h 1347788"/>
              <a:gd name="connsiteX307" fmla="*/ 280988 w 2478882"/>
              <a:gd name="connsiteY307" fmla="*/ 957263 h 1347788"/>
              <a:gd name="connsiteX308" fmla="*/ 276225 w 2478882"/>
              <a:gd name="connsiteY308" fmla="*/ 976313 h 1347788"/>
              <a:gd name="connsiteX309" fmla="*/ 264319 w 2478882"/>
              <a:gd name="connsiteY309" fmla="*/ 1007269 h 1347788"/>
              <a:gd name="connsiteX310" fmla="*/ 250032 w 2478882"/>
              <a:gd name="connsiteY310" fmla="*/ 1031082 h 1347788"/>
              <a:gd name="connsiteX311" fmla="*/ 207169 w 2478882"/>
              <a:gd name="connsiteY311" fmla="*/ 1019175 h 1347788"/>
              <a:gd name="connsiteX312" fmla="*/ 200025 w 2478882"/>
              <a:gd name="connsiteY312" fmla="*/ 988219 h 1347788"/>
              <a:gd name="connsiteX313" fmla="*/ 157163 w 2478882"/>
              <a:gd name="connsiteY313" fmla="*/ 962025 h 1347788"/>
              <a:gd name="connsiteX314" fmla="*/ 104775 w 2478882"/>
              <a:gd name="connsiteY314" fmla="*/ 940594 h 1347788"/>
              <a:gd name="connsiteX315" fmla="*/ 61913 w 2478882"/>
              <a:gd name="connsiteY315" fmla="*/ 902494 h 1347788"/>
              <a:gd name="connsiteX316" fmla="*/ 35719 w 2478882"/>
              <a:gd name="connsiteY316" fmla="*/ 864394 h 1347788"/>
              <a:gd name="connsiteX317" fmla="*/ 11907 w 2478882"/>
              <a:gd name="connsiteY317" fmla="*/ 804863 h 1347788"/>
              <a:gd name="connsiteX318" fmla="*/ 0 w 2478882"/>
              <a:gd name="connsiteY318" fmla="*/ 735807 h 1347788"/>
              <a:gd name="connsiteX319" fmla="*/ 2382 w 2478882"/>
              <a:gd name="connsiteY319" fmla="*/ 676275 h 1347788"/>
              <a:gd name="connsiteX320" fmla="*/ 2382 w 2478882"/>
              <a:gd name="connsiteY320" fmla="*/ 645319 h 1347788"/>
              <a:gd name="connsiteX321" fmla="*/ 2052638 w 2478882"/>
              <a:gd name="connsiteY321" fmla="*/ 0 h 1347788"/>
              <a:gd name="connsiteX0" fmla="*/ 2052638 w 2478882"/>
              <a:gd name="connsiteY0" fmla="*/ 0 h 1347788"/>
              <a:gd name="connsiteX1" fmla="*/ 2057400 w 2478882"/>
              <a:gd name="connsiteY1" fmla="*/ 33338 h 1347788"/>
              <a:gd name="connsiteX2" fmla="*/ 2066925 w 2478882"/>
              <a:gd name="connsiteY2" fmla="*/ 88107 h 1347788"/>
              <a:gd name="connsiteX3" fmla="*/ 2088357 w 2478882"/>
              <a:gd name="connsiteY3" fmla="*/ 133350 h 1347788"/>
              <a:gd name="connsiteX4" fmla="*/ 2085975 w 2478882"/>
              <a:gd name="connsiteY4" fmla="*/ 183357 h 1347788"/>
              <a:gd name="connsiteX5" fmla="*/ 2085975 w 2478882"/>
              <a:gd name="connsiteY5" fmla="*/ 228600 h 1347788"/>
              <a:gd name="connsiteX6" fmla="*/ 2081213 w 2478882"/>
              <a:gd name="connsiteY6" fmla="*/ 278607 h 1347788"/>
              <a:gd name="connsiteX7" fmla="*/ 2095500 w 2478882"/>
              <a:gd name="connsiteY7" fmla="*/ 319088 h 1347788"/>
              <a:gd name="connsiteX8" fmla="*/ 2109788 w 2478882"/>
              <a:gd name="connsiteY8" fmla="*/ 350044 h 1347788"/>
              <a:gd name="connsiteX9" fmla="*/ 2105025 w 2478882"/>
              <a:gd name="connsiteY9" fmla="*/ 388144 h 1347788"/>
              <a:gd name="connsiteX10" fmla="*/ 2119313 w 2478882"/>
              <a:gd name="connsiteY10" fmla="*/ 426244 h 1347788"/>
              <a:gd name="connsiteX11" fmla="*/ 2145507 w 2478882"/>
              <a:gd name="connsiteY11" fmla="*/ 454819 h 1347788"/>
              <a:gd name="connsiteX12" fmla="*/ 2169319 w 2478882"/>
              <a:gd name="connsiteY12" fmla="*/ 481013 h 1347788"/>
              <a:gd name="connsiteX13" fmla="*/ 2178844 w 2478882"/>
              <a:gd name="connsiteY13" fmla="*/ 516732 h 1347788"/>
              <a:gd name="connsiteX14" fmla="*/ 2216944 w 2478882"/>
              <a:gd name="connsiteY14" fmla="*/ 633413 h 1347788"/>
              <a:gd name="connsiteX15" fmla="*/ 2238375 w 2478882"/>
              <a:gd name="connsiteY15" fmla="*/ 719138 h 1347788"/>
              <a:gd name="connsiteX16" fmla="*/ 2266950 w 2478882"/>
              <a:gd name="connsiteY16" fmla="*/ 764382 h 1347788"/>
              <a:gd name="connsiteX17" fmla="*/ 2288382 w 2478882"/>
              <a:gd name="connsiteY17" fmla="*/ 821532 h 1347788"/>
              <a:gd name="connsiteX18" fmla="*/ 2297907 w 2478882"/>
              <a:gd name="connsiteY18" fmla="*/ 871538 h 1347788"/>
              <a:gd name="connsiteX19" fmla="*/ 2340769 w 2478882"/>
              <a:gd name="connsiteY19" fmla="*/ 909638 h 1347788"/>
              <a:gd name="connsiteX20" fmla="*/ 2343150 w 2478882"/>
              <a:gd name="connsiteY20" fmla="*/ 950119 h 1347788"/>
              <a:gd name="connsiteX21" fmla="*/ 2347913 w 2478882"/>
              <a:gd name="connsiteY21" fmla="*/ 964407 h 1347788"/>
              <a:gd name="connsiteX22" fmla="*/ 2364582 w 2478882"/>
              <a:gd name="connsiteY22" fmla="*/ 978694 h 1347788"/>
              <a:gd name="connsiteX23" fmla="*/ 2359819 w 2478882"/>
              <a:gd name="connsiteY23" fmla="*/ 995363 h 1347788"/>
              <a:gd name="connsiteX24" fmla="*/ 2393157 w 2478882"/>
              <a:gd name="connsiteY24" fmla="*/ 1019175 h 1347788"/>
              <a:gd name="connsiteX25" fmla="*/ 2409825 w 2478882"/>
              <a:gd name="connsiteY25" fmla="*/ 1059657 h 1347788"/>
              <a:gd name="connsiteX26" fmla="*/ 2390775 w 2478882"/>
              <a:gd name="connsiteY26" fmla="*/ 1069182 h 1347788"/>
              <a:gd name="connsiteX27" fmla="*/ 2376488 w 2478882"/>
              <a:gd name="connsiteY27" fmla="*/ 1047750 h 1347788"/>
              <a:gd name="connsiteX28" fmla="*/ 2364582 w 2478882"/>
              <a:gd name="connsiteY28" fmla="*/ 1035844 h 1347788"/>
              <a:gd name="connsiteX29" fmla="*/ 2355057 w 2478882"/>
              <a:gd name="connsiteY29" fmla="*/ 1035844 h 1347788"/>
              <a:gd name="connsiteX30" fmla="*/ 2352675 w 2478882"/>
              <a:gd name="connsiteY30" fmla="*/ 1057275 h 1347788"/>
              <a:gd name="connsiteX31" fmla="*/ 2371725 w 2478882"/>
              <a:gd name="connsiteY31" fmla="*/ 1090613 h 1347788"/>
              <a:gd name="connsiteX32" fmla="*/ 2386013 w 2478882"/>
              <a:gd name="connsiteY32" fmla="*/ 1104900 h 1347788"/>
              <a:gd name="connsiteX33" fmla="*/ 2400300 w 2478882"/>
              <a:gd name="connsiteY33" fmla="*/ 1085850 h 1347788"/>
              <a:gd name="connsiteX34" fmla="*/ 2414588 w 2478882"/>
              <a:gd name="connsiteY34" fmla="*/ 1090613 h 1347788"/>
              <a:gd name="connsiteX35" fmla="*/ 2421732 w 2478882"/>
              <a:gd name="connsiteY35" fmla="*/ 1116807 h 1347788"/>
              <a:gd name="connsiteX36" fmla="*/ 2424113 w 2478882"/>
              <a:gd name="connsiteY36" fmla="*/ 1128713 h 1347788"/>
              <a:gd name="connsiteX37" fmla="*/ 2400300 w 2478882"/>
              <a:gd name="connsiteY37" fmla="*/ 1131094 h 1347788"/>
              <a:gd name="connsiteX38" fmla="*/ 2414588 w 2478882"/>
              <a:gd name="connsiteY38" fmla="*/ 1152525 h 1347788"/>
              <a:gd name="connsiteX39" fmla="*/ 2443163 w 2478882"/>
              <a:gd name="connsiteY39" fmla="*/ 1159669 h 1347788"/>
              <a:gd name="connsiteX40" fmla="*/ 2462213 w 2478882"/>
              <a:gd name="connsiteY40" fmla="*/ 1190625 h 1347788"/>
              <a:gd name="connsiteX41" fmla="*/ 2455069 w 2478882"/>
              <a:gd name="connsiteY41" fmla="*/ 1235869 h 1347788"/>
              <a:gd name="connsiteX42" fmla="*/ 2459832 w 2478882"/>
              <a:gd name="connsiteY42" fmla="*/ 1290638 h 1347788"/>
              <a:gd name="connsiteX43" fmla="*/ 2478882 w 2478882"/>
              <a:gd name="connsiteY43" fmla="*/ 1347788 h 1347788"/>
              <a:gd name="connsiteX44" fmla="*/ 2457450 w 2478882"/>
              <a:gd name="connsiteY44" fmla="*/ 1347788 h 1347788"/>
              <a:gd name="connsiteX45" fmla="*/ 2428875 w 2478882"/>
              <a:gd name="connsiteY45" fmla="*/ 1335882 h 1347788"/>
              <a:gd name="connsiteX46" fmla="*/ 2412207 w 2478882"/>
              <a:gd name="connsiteY46" fmla="*/ 1335882 h 1347788"/>
              <a:gd name="connsiteX47" fmla="*/ 2395538 w 2478882"/>
              <a:gd name="connsiteY47" fmla="*/ 1326357 h 1347788"/>
              <a:gd name="connsiteX48" fmla="*/ 2378869 w 2478882"/>
              <a:gd name="connsiteY48" fmla="*/ 1316832 h 1347788"/>
              <a:gd name="connsiteX49" fmla="*/ 2383632 w 2478882"/>
              <a:gd name="connsiteY49" fmla="*/ 1269207 h 1347788"/>
              <a:gd name="connsiteX50" fmla="*/ 2336007 w 2478882"/>
              <a:gd name="connsiteY50" fmla="*/ 1245394 h 1347788"/>
              <a:gd name="connsiteX51" fmla="*/ 2297907 w 2478882"/>
              <a:gd name="connsiteY51" fmla="*/ 1233488 h 1347788"/>
              <a:gd name="connsiteX52" fmla="*/ 2238375 w 2478882"/>
              <a:gd name="connsiteY52" fmla="*/ 1214438 h 1347788"/>
              <a:gd name="connsiteX53" fmla="*/ 2185988 w 2478882"/>
              <a:gd name="connsiteY53" fmla="*/ 1212057 h 1347788"/>
              <a:gd name="connsiteX54" fmla="*/ 2164557 w 2478882"/>
              <a:gd name="connsiteY54" fmla="*/ 1207294 h 1347788"/>
              <a:gd name="connsiteX55" fmla="*/ 2193132 w 2478882"/>
              <a:gd name="connsiteY55" fmla="*/ 1188244 h 1347788"/>
              <a:gd name="connsiteX56" fmla="*/ 2178844 w 2478882"/>
              <a:gd name="connsiteY56" fmla="*/ 1185863 h 1347788"/>
              <a:gd name="connsiteX57" fmla="*/ 2183607 w 2478882"/>
              <a:gd name="connsiteY57" fmla="*/ 1169194 h 1347788"/>
              <a:gd name="connsiteX58" fmla="*/ 2205038 w 2478882"/>
              <a:gd name="connsiteY58" fmla="*/ 1145382 h 1347788"/>
              <a:gd name="connsiteX59" fmla="*/ 2197894 w 2478882"/>
              <a:gd name="connsiteY59" fmla="*/ 1140619 h 1347788"/>
              <a:gd name="connsiteX60" fmla="*/ 2166938 w 2478882"/>
              <a:gd name="connsiteY60" fmla="*/ 1164432 h 1347788"/>
              <a:gd name="connsiteX61" fmla="*/ 2155032 w 2478882"/>
              <a:gd name="connsiteY61" fmla="*/ 1164432 h 1347788"/>
              <a:gd name="connsiteX62" fmla="*/ 2147888 w 2478882"/>
              <a:gd name="connsiteY62" fmla="*/ 1152525 h 1347788"/>
              <a:gd name="connsiteX63" fmla="*/ 2138363 w 2478882"/>
              <a:gd name="connsiteY63" fmla="*/ 1147763 h 1347788"/>
              <a:gd name="connsiteX64" fmla="*/ 2119313 w 2478882"/>
              <a:gd name="connsiteY64" fmla="*/ 1152525 h 1347788"/>
              <a:gd name="connsiteX65" fmla="*/ 2126457 w 2478882"/>
              <a:gd name="connsiteY65" fmla="*/ 1173957 h 1347788"/>
              <a:gd name="connsiteX66" fmla="*/ 2102644 w 2478882"/>
              <a:gd name="connsiteY66" fmla="*/ 1176338 h 1347788"/>
              <a:gd name="connsiteX67" fmla="*/ 2088357 w 2478882"/>
              <a:gd name="connsiteY67" fmla="*/ 1169194 h 1347788"/>
              <a:gd name="connsiteX68" fmla="*/ 2078832 w 2478882"/>
              <a:gd name="connsiteY68" fmla="*/ 1154907 h 1347788"/>
              <a:gd name="connsiteX69" fmla="*/ 2066925 w 2478882"/>
              <a:gd name="connsiteY69" fmla="*/ 1162050 h 1347788"/>
              <a:gd name="connsiteX70" fmla="*/ 2040732 w 2478882"/>
              <a:gd name="connsiteY70" fmla="*/ 1164432 h 1347788"/>
              <a:gd name="connsiteX71" fmla="*/ 1971675 w 2478882"/>
              <a:gd name="connsiteY71" fmla="*/ 1154907 h 1347788"/>
              <a:gd name="connsiteX72" fmla="*/ 1935957 w 2478882"/>
              <a:gd name="connsiteY72" fmla="*/ 1138238 h 1347788"/>
              <a:gd name="connsiteX73" fmla="*/ 1921669 w 2478882"/>
              <a:gd name="connsiteY73" fmla="*/ 1104900 h 1347788"/>
              <a:gd name="connsiteX74" fmla="*/ 1921669 w 2478882"/>
              <a:gd name="connsiteY74" fmla="*/ 1083469 h 1347788"/>
              <a:gd name="connsiteX75" fmla="*/ 1893094 w 2478882"/>
              <a:gd name="connsiteY75" fmla="*/ 1057275 h 1347788"/>
              <a:gd name="connsiteX76" fmla="*/ 1869282 w 2478882"/>
              <a:gd name="connsiteY76" fmla="*/ 1042988 h 1347788"/>
              <a:gd name="connsiteX77" fmla="*/ 1850232 w 2478882"/>
              <a:gd name="connsiteY77" fmla="*/ 1028700 h 1347788"/>
              <a:gd name="connsiteX78" fmla="*/ 1843088 w 2478882"/>
              <a:gd name="connsiteY78" fmla="*/ 1016794 h 1347788"/>
              <a:gd name="connsiteX79" fmla="*/ 1804988 w 2478882"/>
              <a:gd name="connsiteY79" fmla="*/ 1012032 h 1347788"/>
              <a:gd name="connsiteX80" fmla="*/ 1769269 w 2478882"/>
              <a:gd name="connsiteY80" fmla="*/ 1007269 h 1347788"/>
              <a:gd name="connsiteX81" fmla="*/ 1750219 w 2478882"/>
              <a:gd name="connsiteY81" fmla="*/ 981075 h 1347788"/>
              <a:gd name="connsiteX82" fmla="*/ 1709738 w 2478882"/>
              <a:gd name="connsiteY82" fmla="*/ 962025 h 1347788"/>
              <a:gd name="connsiteX83" fmla="*/ 1678782 w 2478882"/>
              <a:gd name="connsiteY83" fmla="*/ 947738 h 1347788"/>
              <a:gd name="connsiteX84" fmla="*/ 1659732 w 2478882"/>
              <a:gd name="connsiteY84" fmla="*/ 945357 h 1347788"/>
              <a:gd name="connsiteX85" fmla="*/ 1659732 w 2478882"/>
              <a:gd name="connsiteY85" fmla="*/ 921544 h 1347788"/>
              <a:gd name="connsiteX86" fmla="*/ 1640682 w 2478882"/>
              <a:gd name="connsiteY86" fmla="*/ 928688 h 1347788"/>
              <a:gd name="connsiteX87" fmla="*/ 1640682 w 2478882"/>
              <a:gd name="connsiteY87" fmla="*/ 928688 h 1347788"/>
              <a:gd name="connsiteX88" fmla="*/ 1619250 w 2478882"/>
              <a:gd name="connsiteY88" fmla="*/ 892969 h 1347788"/>
              <a:gd name="connsiteX89" fmla="*/ 1595438 w 2478882"/>
              <a:gd name="connsiteY89" fmla="*/ 871538 h 1347788"/>
              <a:gd name="connsiteX90" fmla="*/ 1581150 w 2478882"/>
              <a:gd name="connsiteY90" fmla="*/ 864394 h 1347788"/>
              <a:gd name="connsiteX91" fmla="*/ 1581150 w 2478882"/>
              <a:gd name="connsiteY91" fmla="*/ 845344 h 1347788"/>
              <a:gd name="connsiteX92" fmla="*/ 1602582 w 2478882"/>
              <a:gd name="connsiteY92" fmla="*/ 835819 h 1347788"/>
              <a:gd name="connsiteX93" fmla="*/ 1633538 w 2478882"/>
              <a:gd name="connsiteY93" fmla="*/ 842963 h 1347788"/>
              <a:gd name="connsiteX94" fmla="*/ 1657350 w 2478882"/>
              <a:gd name="connsiteY94" fmla="*/ 828675 h 1347788"/>
              <a:gd name="connsiteX95" fmla="*/ 1669257 w 2478882"/>
              <a:gd name="connsiteY95" fmla="*/ 816769 h 1347788"/>
              <a:gd name="connsiteX96" fmla="*/ 1688307 w 2478882"/>
              <a:gd name="connsiteY96" fmla="*/ 804863 h 1347788"/>
              <a:gd name="connsiteX97" fmla="*/ 1650207 w 2478882"/>
              <a:gd name="connsiteY97" fmla="*/ 771525 h 1347788"/>
              <a:gd name="connsiteX98" fmla="*/ 1624013 w 2478882"/>
              <a:gd name="connsiteY98" fmla="*/ 778669 h 1347788"/>
              <a:gd name="connsiteX99" fmla="*/ 1626393 w 2478882"/>
              <a:gd name="connsiteY99" fmla="*/ 795338 h 1347788"/>
              <a:gd name="connsiteX100" fmla="*/ 1607344 w 2478882"/>
              <a:gd name="connsiteY100" fmla="*/ 802481 h 1347788"/>
              <a:gd name="connsiteX101" fmla="*/ 1581151 w 2478882"/>
              <a:gd name="connsiteY101" fmla="*/ 809625 h 1347788"/>
              <a:gd name="connsiteX102" fmla="*/ 1559719 w 2478882"/>
              <a:gd name="connsiteY102" fmla="*/ 819150 h 1347788"/>
              <a:gd name="connsiteX103" fmla="*/ 1552575 w 2478882"/>
              <a:gd name="connsiteY103" fmla="*/ 835819 h 1347788"/>
              <a:gd name="connsiteX104" fmla="*/ 1531144 w 2478882"/>
              <a:gd name="connsiteY104" fmla="*/ 835819 h 1347788"/>
              <a:gd name="connsiteX105" fmla="*/ 1516857 w 2478882"/>
              <a:gd name="connsiteY105" fmla="*/ 845344 h 1347788"/>
              <a:gd name="connsiteX106" fmla="*/ 1485900 w 2478882"/>
              <a:gd name="connsiteY106" fmla="*/ 840582 h 1347788"/>
              <a:gd name="connsiteX107" fmla="*/ 1438275 w 2478882"/>
              <a:gd name="connsiteY107" fmla="*/ 835819 h 1347788"/>
              <a:gd name="connsiteX108" fmla="*/ 1416844 w 2478882"/>
              <a:gd name="connsiteY108" fmla="*/ 821532 h 1347788"/>
              <a:gd name="connsiteX109" fmla="*/ 1385888 w 2478882"/>
              <a:gd name="connsiteY109" fmla="*/ 823913 h 1347788"/>
              <a:gd name="connsiteX110" fmla="*/ 1359694 w 2478882"/>
              <a:gd name="connsiteY110" fmla="*/ 833438 h 1347788"/>
              <a:gd name="connsiteX111" fmla="*/ 1343025 w 2478882"/>
              <a:gd name="connsiteY111" fmla="*/ 828675 h 1347788"/>
              <a:gd name="connsiteX112" fmla="*/ 1323975 w 2478882"/>
              <a:gd name="connsiteY112" fmla="*/ 800100 h 1347788"/>
              <a:gd name="connsiteX113" fmla="*/ 1323975 w 2478882"/>
              <a:gd name="connsiteY113" fmla="*/ 788194 h 1347788"/>
              <a:gd name="connsiteX114" fmla="*/ 1314450 w 2478882"/>
              <a:gd name="connsiteY114" fmla="*/ 812007 h 1347788"/>
              <a:gd name="connsiteX115" fmla="*/ 1319213 w 2478882"/>
              <a:gd name="connsiteY115" fmla="*/ 845344 h 1347788"/>
              <a:gd name="connsiteX116" fmla="*/ 1312069 w 2478882"/>
              <a:gd name="connsiteY116" fmla="*/ 864394 h 1347788"/>
              <a:gd name="connsiteX117" fmla="*/ 1283494 w 2478882"/>
              <a:gd name="connsiteY117" fmla="*/ 864394 h 1347788"/>
              <a:gd name="connsiteX118" fmla="*/ 1264444 w 2478882"/>
              <a:gd name="connsiteY118" fmla="*/ 850107 h 1347788"/>
              <a:gd name="connsiteX119" fmla="*/ 1243013 w 2478882"/>
              <a:gd name="connsiteY119" fmla="*/ 850107 h 1347788"/>
              <a:gd name="connsiteX120" fmla="*/ 1219200 w 2478882"/>
              <a:gd name="connsiteY120" fmla="*/ 840582 h 1347788"/>
              <a:gd name="connsiteX121" fmla="*/ 1212057 w 2478882"/>
              <a:gd name="connsiteY121" fmla="*/ 833438 h 1347788"/>
              <a:gd name="connsiteX122" fmla="*/ 1212057 w 2478882"/>
              <a:gd name="connsiteY122" fmla="*/ 809625 h 1347788"/>
              <a:gd name="connsiteX123" fmla="*/ 1214438 w 2478882"/>
              <a:gd name="connsiteY123" fmla="*/ 785813 h 1347788"/>
              <a:gd name="connsiteX124" fmla="*/ 1219200 w 2478882"/>
              <a:gd name="connsiteY124" fmla="*/ 762000 h 1347788"/>
              <a:gd name="connsiteX125" fmla="*/ 1235869 w 2478882"/>
              <a:gd name="connsiteY125" fmla="*/ 747713 h 1347788"/>
              <a:gd name="connsiteX126" fmla="*/ 1243013 w 2478882"/>
              <a:gd name="connsiteY126" fmla="*/ 740569 h 1347788"/>
              <a:gd name="connsiteX127" fmla="*/ 1233488 w 2478882"/>
              <a:gd name="connsiteY127" fmla="*/ 716757 h 1347788"/>
              <a:gd name="connsiteX128" fmla="*/ 1200150 w 2478882"/>
              <a:gd name="connsiteY128" fmla="*/ 688182 h 1347788"/>
              <a:gd name="connsiteX129" fmla="*/ 1176338 w 2478882"/>
              <a:gd name="connsiteY129" fmla="*/ 671513 h 1347788"/>
              <a:gd name="connsiteX130" fmla="*/ 1162050 w 2478882"/>
              <a:gd name="connsiteY130" fmla="*/ 652463 h 1347788"/>
              <a:gd name="connsiteX131" fmla="*/ 1162050 w 2478882"/>
              <a:gd name="connsiteY131" fmla="*/ 652463 h 1347788"/>
              <a:gd name="connsiteX132" fmla="*/ 1166813 w 2478882"/>
              <a:gd name="connsiteY132" fmla="*/ 690563 h 1347788"/>
              <a:gd name="connsiteX133" fmla="*/ 1169194 w 2478882"/>
              <a:gd name="connsiteY133" fmla="*/ 719138 h 1347788"/>
              <a:gd name="connsiteX134" fmla="*/ 1195388 w 2478882"/>
              <a:gd name="connsiteY134" fmla="*/ 731044 h 1347788"/>
              <a:gd name="connsiteX135" fmla="*/ 1204913 w 2478882"/>
              <a:gd name="connsiteY135" fmla="*/ 745332 h 1347788"/>
              <a:gd name="connsiteX136" fmla="*/ 1195388 w 2478882"/>
              <a:gd name="connsiteY136" fmla="*/ 771525 h 1347788"/>
              <a:gd name="connsiteX137" fmla="*/ 1197769 w 2478882"/>
              <a:gd name="connsiteY137" fmla="*/ 797719 h 1347788"/>
              <a:gd name="connsiteX138" fmla="*/ 1190625 w 2478882"/>
              <a:gd name="connsiteY138" fmla="*/ 819150 h 1347788"/>
              <a:gd name="connsiteX139" fmla="*/ 1195388 w 2478882"/>
              <a:gd name="connsiteY139" fmla="*/ 838200 h 1347788"/>
              <a:gd name="connsiteX140" fmla="*/ 1195388 w 2478882"/>
              <a:gd name="connsiteY140" fmla="*/ 838200 h 1347788"/>
              <a:gd name="connsiteX141" fmla="*/ 1166813 w 2478882"/>
              <a:gd name="connsiteY141" fmla="*/ 838200 h 1347788"/>
              <a:gd name="connsiteX142" fmla="*/ 1150144 w 2478882"/>
              <a:gd name="connsiteY142" fmla="*/ 838200 h 1347788"/>
              <a:gd name="connsiteX143" fmla="*/ 1131094 w 2478882"/>
              <a:gd name="connsiteY143" fmla="*/ 847725 h 1347788"/>
              <a:gd name="connsiteX144" fmla="*/ 1114425 w 2478882"/>
              <a:gd name="connsiteY144" fmla="*/ 838200 h 1347788"/>
              <a:gd name="connsiteX145" fmla="*/ 1088232 w 2478882"/>
              <a:gd name="connsiteY145" fmla="*/ 847725 h 1347788"/>
              <a:gd name="connsiteX146" fmla="*/ 1066800 w 2478882"/>
              <a:gd name="connsiteY146" fmla="*/ 854869 h 1347788"/>
              <a:gd name="connsiteX147" fmla="*/ 1059657 w 2478882"/>
              <a:gd name="connsiteY147" fmla="*/ 842963 h 1347788"/>
              <a:gd name="connsiteX148" fmla="*/ 1031082 w 2478882"/>
              <a:gd name="connsiteY148" fmla="*/ 852488 h 1347788"/>
              <a:gd name="connsiteX149" fmla="*/ 992982 w 2478882"/>
              <a:gd name="connsiteY149" fmla="*/ 823913 h 1347788"/>
              <a:gd name="connsiteX150" fmla="*/ 964407 w 2478882"/>
              <a:gd name="connsiteY150" fmla="*/ 826294 h 1347788"/>
              <a:gd name="connsiteX151" fmla="*/ 942975 w 2478882"/>
              <a:gd name="connsiteY151" fmla="*/ 835819 h 1347788"/>
              <a:gd name="connsiteX152" fmla="*/ 921544 w 2478882"/>
              <a:gd name="connsiteY152" fmla="*/ 852488 h 1347788"/>
              <a:gd name="connsiteX153" fmla="*/ 909638 w 2478882"/>
              <a:gd name="connsiteY153" fmla="*/ 833438 h 1347788"/>
              <a:gd name="connsiteX154" fmla="*/ 919163 w 2478882"/>
              <a:gd name="connsiteY154" fmla="*/ 807244 h 1347788"/>
              <a:gd name="connsiteX155" fmla="*/ 921544 w 2478882"/>
              <a:gd name="connsiteY155" fmla="*/ 797719 h 1347788"/>
              <a:gd name="connsiteX156" fmla="*/ 914400 w 2478882"/>
              <a:gd name="connsiteY156" fmla="*/ 778669 h 1347788"/>
              <a:gd name="connsiteX157" fmla="*/ 907257 w 2478882"/>
              <a:gd name="connsiteY157" fmla="*/ 771525 h 1347788"/>
              <a:gd name="connsiteX158" fmla="*/ 897732 w 2478882"/>
              <a:gd name="connsiteY158" fmla="*/ 800100 h 1347788"/>
              <a:gd name="connsiteX159" fmla="*/ 897732 w 2478882"/>
              <a:gd name="connsiteY159" fmla="*/ 823913 h 1347788"/>
              <a:gd name="connsiteX160" fmla="*/ 869157 w 2478882"/>
              <a:gd name="connsiteY160" fmla="*/ 828675 h 1347788"/>
              <a:gd name="connsiteX161" fmla="*/ 850107 w 2478882"/>
              <a:gd name="connsiteY161" fmla="*/ 833438 h 1347788"/>
              <a:gd name="connsiteX162" fmla="*/ 828675 w 2478882"/>
              <a:gd name="connsiteY162" fmla="*/ 804863 h 1347788"/>
              <a:gd name="connsiteX163" fmla="*/ 814388 w 2478882"/>
              <a:gd name="connsiteY163" fmla="*/ 783432 h 1347788"/>
              <a:gd name="connsiteX164" fmla="*/ 807244 w 2478882"/>
              <a:gd name="connsiteY164" fmla="*/ 759619 h 1347788"/>
              <a:gd name="connsiteX165" fmla="*/ 804863 w 2478882"/>
              <a:gd name="connsiteY165" fmla="*/ 733425 h 1347788"/>
              <a:gd name="connsiteX166" fmla="*/ 783432 w 2478882"/>
              <a:gd name="connsiteY166" fmla="*/ 692944 h 1347788"/>
              <a:gd name="connsiteX167" fmla="*/ 783432 w 2478882"/>
              <a:gd name="connsiteY167" fmla="*/ 719138 h 1347788"/>
              <a:gd name="connsiteX168" fmla="*/ 785813 w 2478882"/>
              <a:gd name="connsiteY168" fmla="*/ 757238 h 1347788"/>
              <a:gd name="connsiteX169" fmla="*/ 800100 w 2478882"/>
              <a:gd name="connsiteY169" fmla="*/ 792957 h 1347788"/>
              <a:gd name="connsiteX170" fmla="*/ 823913 w 2478882"/>
              <a:gd name="connsiteY170" fmla="*/ 833438 h 1347788"/>
              <a:gd name="connsiteX171" fmla="*/ 845344 w 2478882"/>
              <a:gd name="connsiteY171" fmla="*/ 854869 h 1347788"/>
              <a:gd name="connsiteX172" fmla="*/ 838200 w 2478882"/>
              <a:gd name="connsiteY172" fmla="*/ 873919 h 1347788"/>
              <a:gd name="connsiteX173" fmla="*/ 823913 w 2478882"/>
              <a:gd name="connsiteY173" fmla="*/ 902494 h 1347788"/>
              <a:gd name="connsiteX174" fmla="*/ 823913 w 2478882"/>
              <a:gd name="connsiteY174" fmla="*/ 902494 h 1347788"/>
              <a:gd name="connsiteX175" fmla="*/ 800100 w 2478882"/>
              <a:gd name="connsiteY175" fmla="*/ 902494 h 1347788"/>
              <a:gd name="connsiteX176" fmla="*/ 809625 w 2478882"/>
              <a:gd name="connsiteY176" fmla="*/ 869157 h 1347788"/>
              <a:gd name="connsiteX177" fmla="*/ 795338 w 2478882"/>
              <a:gd name="connsiteY177" fmla="*/ 885825 h 1347788"/>
              <a:gd name="connsiteX178" fmla="*/ 788194 w 2478882"/>
              <a:gd name="connsiteY178" fmla="*/ 862013 h 1347788"/>
              <a:gd name="connsiteX179" fmla="*/ 769144 w 2478882"/>
              <a:gd name="connsiteY179" fmla="*/ 864394 h 1347788"/>
              <a:gd name="connsiteX180" fmla="*/ 750094 w 2478882"/>
              <a:gd name="connsiteY180" fmla="*/ 862013 h 1347788"/>
              <a:gd name="connsiteX181" fmla="*/ 742950 w 2478882"/>
              <a:gd name="connsiteY181" fmla="*/ 852488 h 1347788"/>
              <a:gd name="connsiteX182" fmla="*/ 742950 w 2478882"/>
              <a:gd name="connsiteY182" fmla="*/ 852488 h 1347788"/>
              <a:gd name="connsiteX183" fmla="*/ 728663 w 2478882"/>
              <a:gd name="connsiteY183" fmla="*/ 850107 h 1347788"/>
              <a:gd name="connsiteX184" fmla="*/ 711994 w 2478882"/>
              <a:gd name="connsiteY184" fmla="*/ 850107 h 1347788"/>
              <a:gd name="connsiteX185" fmla="*/ 700088 w 2478882"/>
              <a:gd name="connsiteY185" fmla="*/ 866775 h 1347788"/>
              <a:gd name="connsiteX186" fmla="*/ 681038 w 2478882"/>
              <a:gd name="connsiteY186" fmla="*/ 866775 h 1347788"/>
              <a:gd name="connsiteX187" fmla="*/ 669132 w 2478882"/>
              <a:gd name="connsiteY187" fmla="*/ 852488 h 1347788"/>
              <a:gd name="connsiteX188" fmla="*/ 666750 w 2478882"/>
              <a:gd name="connsiteY188" fmla="*/ 852488 h 1347788"/>
              <a:gd name="connsiteX189" fmla="*/ 652463 w 2478882"/>
              <a:gd name="connsiteY189" fmla="*/ 866775 h 1347788"/>
              <a:gd name="connsiteX190" fmla="*/ 652463 w 2478882"/>
              <a:gd name="connsiteY190" fmla="*/ 881063 h 1347788"/>
              <a:gd name="connsiteX191" fmla="*/ 661988 w 2478882"/>
              <a:gd name="connsiteY191" fmla="*/ 890588 h 1347788"/>
              <a:gd name="connsiteX192" fmla="*/ 704850 w 2478882"/>
              <a:gd name="connsiteY192" fmla="*/ 890588 h 1347788"/>
              <a:gd name="connsiteX193" fmla="*/ 738188 w 2478882"/>
              <a:gd name="connsiteY193" fmla="*/ 890588 h 1347788"/>
              <a:gd name="connsiteX194" fmla="*/ 776288 w 2478882"/>
              <a:gd name="connsiteY194" fmla="*/ 888207 h 1347788"/>
              <a:gd name="connsiteX195" fmla="*/ 783432 w 2478882"/>
              <a:gd name="connsiteY195" fmla="*/ 900113 h 1347788"/>
              <a:gd name="connsiteX196" fmla="*/ 783432 w 2478882"/>
              <a:gd name="connsiteY196" fmla="*/ 900113 h 1347788"/>
              <a:gd name="connsiteX197" fmla="*/ 754857 w 2478882"/>
              <a:gd name="connsiteY197" fmla="*/ 914400 h 1347788"/>
              <a:gd name="connsiteX198" fmla="*/ 735807 w 2478882"/>
              <a:gd name="connsiteY198" fmla="*/ 931069 h 1347788"/>
              <a:gd name="connsiteX199" fmla="*/ 735807 w 2478882"/>
              <a:gd name="connsiteY199" fmla="*/ 931069 h 1347788"/>
              <a:gd name="connsiteX200" fmla="*/ 707232 w 2478882"/>
              <a:gd name="connsiteY200" fmla="*/ 919163 h 1347788"/>
              <a:gd name="connsiteX201" fmla="*/ 690563 w 2478882"/>
              <a:gd name="connsiteY201" fmla="*/ 909638 h 1347788"/>
              <a:gd name="connsiteX202" fmla="*/ 652463 w 2478882"/>
              <a:gd name="connsiteY202" fmla="*/ 909638 h 1347788"/>
              <a:gd name="connsiteX203" fmla="*/ 619125 w 2478882"/>
              <a:gd name="connsiteY203" fmla="*/ 914400 h 1347788"/>
              <a:gd name="connsiteX204" fmla="*/ 600075 w 2478882"/>
              <a:gd name="connsiteY204" fmla="*/ 897732 h 1347788"/>
              <a:gd name="connsiteX205" fmla="*/ 590550 w 2478882"/>
              <a:gd name="connsiteY205" fmla="*/ 859632 h 1347788"/>
              <a:gd name="connsiteX206" fmla="*/ 581025 w 2478882"/>
              <a:gd name="connsiteY206" fmla="*/ 845344 h 1347788"/>
              <a:gd name="connsiteX207" fmla="*/ 573882 w 2478882"/>
              <a:gd name="connsiteY207" fmla="*/ 828675 h 1347788"/>
              <a:gd name="connsiteX208" fmla="*/ 559594 w 2478882"/>
              <a:gd name="connsiteY208" fmla="*/ 835819 h 1347788"/>
              <a:gd name="connsiteX209" fmla="*/ 559594 w 2478882"/>
              <a:gd name="connsiteY209" fmla="*/ 859632 h 1347788"/>
              <a:gd name="connsiteX210" fmla="*/ 545307 w 2478882"/>
              <a:gd name="connsiteY210" fmla="*/ 845344 h 1347788"/>
              <a:gd name="connsiteX211" fmla="*/ 523875 w 2478882"/>
              <a:gd name="connsiteY211" fmla="*/ 838200 h 1347788"/>
              <a:gd name="connsiteX212" fmla="*/ 500063 w 2478882"/>
              <a:gd name="connsiteY212" fmla="*/ 840582 h 1347788"/>
              <a:gd name="connsiteX213" fmla="*/ 492919 w 2478882"/>
              <a:gd name="connsiteY213" fmla="*/ 862013 h 1347788"/>
              <a:gd name="connsiteX214" fmla="*/ 481013 w 2478882"/>
              <a:gd name="connsiteY214" fmla="*/ 866775 h 1347788"/>
              <a:gd name="connsiteX215" fmla="*/ 461963 w 2478882"/>
              <a:gd name="connsiteY215" fmla="*/ 866775 h 1347788"/>
              <a:gd name="connsiteX216" fmla="*/ 433388 w 2478882"/>
              <a:gd name="connsiteY216" fmla="*/ 876300 h 1347788"/>
              <a:gd name="connsiteX217" fmla="*/ 419100 w 2478882"/>
              <a:gd name="connsiteY217" fmla="*/ 900113 h 1347788"/>
              <a:gd name="connsiteX218" fmla="*/ 426244 w 2478882"/>
              <a:gd name="connsiteY218" fmla="*/ 907257 h 1347788"/>
              <a:gd name="connsiteX219" fmla="*/ 466725 w 2478882"/>
              <a:gd name="connsiteY219" fmla="*/ 885825 h 1347788"/>
              <a:gd name="connsiteX220" fmla="*/ 488157 w 2478882"/>
              <a:gd name="connsiteY220" fmla="*/ 890588 h 1347788"/>
              <a:gd name="connsiteX221" fmla="*/ 519113 w 2478882"/>
              <a:gd name="connsiteY221" fmla="*/ 878682 h 1347788"/>
              <a:gd name="connsiteX222" fmla="*/ 552450 w 2478882"/>
              <a:gd name="connsiteY222" fmla="*/ 904875 h 1347788"/>
              <a:gd name="connsiteX223" fmla="*/ 561975 w 2478882"/>
              <a:gd name="connsiteY223" fmla="*/ 931069 h 1347788"/>
              <a:gd name="connsiteX224" fmla="*/ 590550 w 2478882"/>
              <a:gd name="connsiteY224" fmla="*/ 923925 h 1347788"/>
              <a:gd name="connsiteX225" fmla="*/ 607219 w 2478882"/>
              <a:gd name="connsiteY225" fmla="*/ 945357 h 1347788"/>
              <a:gd name="connsiteX226" fmla="*/ 645319 w 2478882"/>
              <a:gd name="connsiteY226" fmla="*/ 950119 h 1347788"/>
              <a:gd name="connsiteX227" fmla="*/ 704850 w 2478882"/>
              <a:gd name="connsiteY227" fmla="*/ 959644 h 1347788"/>
              <a:gd name="connsiteX228" fmla="*/ 745332 w 2478882"/>
              <a:gd name="connsiteY228" fmla="*/ 966788 h 1347788"/>
              <a:gd name="connsiteX229" fmla="*/ 745332 w 2478882"/>
              <a:gd name="connsiteY229" fmla="*/ 966788 h 1347788"/>
              <a:gd name="connsiteX230" fmla="*/ 764382 w 2478882"/>
              <a:gd name="connsiteY230" fmla="*/ 935832 h 1347788"/>
              <a:gd name="connsiteX231" fmla="*/ 790575 w 2478882"/>
              <a:gd name="connsiteY231" fmla="*/ 935832 h 1347788"/>
              <a:gd name="connsiteX232" fmla="*/ 828675 w 2478882"/>
              <a:gd name="connsiteY232" fmla="*/ 935832 h 1347788"/>
              <a:gd name="connsiteX233" fmla="*/ 821532 w 2478882"/>
              <a:gd name="connsiteY233" fmla="*/ 950119 h 1347788"/>
              <a:gd name="connsiteX234" fmla="*/ 812007 w 2478882"/>
              <a:gd name="connsiteY234" fmla="*/ 964407 h 1347788"/>
              <a:gd name="connsiteX235" fmla="*/ 823913 w 2478882"/>
              <a:gd name="connsiteY235" fmla="*/ 973932 h 1347788"/>
              <a:gd name="connsiteX236" fmla="*/ 800100 w 2478882"/>
              <a:gd name="connsiteY236" fmla="*/ 992982 h 1347788"/>
              <a:gd name="connsiteX237" fmla="*/ 797719 w 2478882"/>
              <a:gd name="connsiteY237" fmla="*/ 1014413 h 1347788"/>
              <a:gd name="connsiteX238" fmla="*/ 790575 w 2478882"/>
              <a:gd name="connsiteY238" fmla="*/ 1026319 h 1347788"/>
              <a:gd name="connsiteX239" fmla="*/ 764382 w 2478882"/>
              <a:gd name="connsiteY239" fmla="*/ 1031082 h 1347788"/>
              <a:gd name="connsiteX240" fmla="*/ 771525 w 2478882"/>
              <a:gd name="connsiteY240" fmla="*/ 1054894 h 1347788"/>
              <a:gd name="connsiteX241" fmla="*/ 740569 w 2478882"/>
              <a:gd name="connsiteY241" fmla="*/ 1059657 h 1347788"/>
              <a:gd name="connsiteX242" fmla="*/ 726282 w 2478882"/>
              <a:gd name="connsiteY242" fmla="*/ 1042988 h 1347788"/>
              <a:gd name="connsiteX243" fmla="*/ 695325 w 2478882"/>
              <a:gd name="connsiteY243" fmla="*/ 1045369 h 1347788"/>
              <a:gd name="connsiteX244" fmla="*/ 669132 w 2478882"/>
              <a:gd name="connsiteY244" fmla="*/ 1052513 h 1347788"/>
              <a:gd name="connsiteX245" fmla="*/ 642938 w 2478882"/>
              <a:gd name="connsiteY245" fmla="*/ 1050132 h 1347788"/>
              <a:gd name="connsiteX246" fmla="*/ 621507 w 2478882"/>
              <a:gd name="connsiteY246" fmla="*/ 1047750 h 1347788"/>
              <a:gd name="connsiteX247" fmla="*/ 621507 w 2478882"/>
              <a:gd name="connsiteY247" fmla="*/ 1033463 h 1347788"/>
              <a:gd name="connsiteX248" fmla="*/ 600075 w 2478882"/>
              <a:gd name="connsiteY248" fmla="*/ 1035844 h 1347788"/>
              <a:gd name="connsiteX249" fmla="*/ 578644 w 2478882"/>
              <a:gd name="connsiteY249" fmla="*/ 1040607 h 1347788"/>
              <a:gd name="connsiteX250" fmla="*/ 571500 w 2478882"/>
              <a:gd name="connsiteY250" fmla="*/ 1031082 h 1347788"/>
              <a:gd name="connsiteX251" fmla="*/ 571500 w 2478882"/>
              <a:gd name="connsiteY251" fmla="*/ 1019175 h 1347788"/>
              <a:gd name="connsiteX252" fmla="*/ 571500 w 2478882"/>
              <a:gd name="connsiteY252" fmla="*/ 1019175 h 1347788"/>
              <a:gd name="connsiteX253" fmla="*/ 626269 w 2478882"/>
              <a:gd name="connsiteY253" fmla="*/ 1004888 h 1347788"/>
              <a:gd name="connsiteX254" fmla="*/ 647700 w 2478882"/>
              <a:gd name="connsiteY254" fmla="*/ 988219 h 1347788"/>
              <a:gd name="connsiteX255" fmla="*/ 647700 w 2478882"/>
              <a:gd name="connsiteY255" fmla="*/ 988219 h 1347788"/>
              <a:gd name="connsiteX256" fmla="*/ 647700 w 2478882"/>
              <a:gd name="connsiteY256" fmla="*/ 988219 h 1347788"/>
              <a:gd name="connsiteX257" fmla="*/ 597694 w 2478882"/>
              <a:gd name="connsiteY257" fmla="*/ 988219 h 1347788"/>
              <a:gd name="connsiteX258" fmla="*/ 581025 w 2478882"/>
              <a:gd name="connsiteY258" fmla="*/ 990600 h 1347788"/>
              <a:gd name="connsiteX259" fmla="*/ 578644 w 2478882"/>
              <a:gd name="connsiteY259" fmla="*/ 969169 h 1347788"/>
              <a:gd name="connsiteX260" fmla="*/ 550069 w 2478882"/>
              <a:gd name="connsiteY260" fmla="*/ 966788 h 1347788"/>
              <a:gd name="connsiteX261" fmla="*/ 559594 w 2478882"/>
              <a:gd name="connsiteY261" fmla="*/ 988219 h 1347788"/>
              <a:gd name="connsiteX262" fmla="*/ 545307 w 2478882"/>
              <a:gd name="connsiteY262" fmla="*/ 992982 h 1347788"/>
              <a:gd name="connsiteX263" fmla="*/ 511969 w 2478882"/>
              <a:gd name="connsiteY263" fmla="*/ 988219 h 1347788"/>
              <a:gd name="connsiteX264" fmla="*/ 492919 w 2478882"/>
              <a:gd name="connsiteY264" fmla="*/ 990600 h 1347788"/>
              <a:gd name="connsiteX265" fmla="*/ 507207 w 2478882"/>
              <a:gd name="connsiteY265" fmla="*/ 1007269 h 1347788"/>
              <a:gd name="connsiteX266" fmla="*/ 516732 w 2478882"/>
              <a:gd name="connsiteY266" fmla="*/ 1019175 h 1347788"/>
              <a:gd name="connsiteX267" fmla="*/ 507207 w 2478882"/>
              <a:gd name="connsiteY267" fmla="*/ 1028700 h 1347788"/>
              <a:gd name="connsiteX268" fmla="*/ 507207 w 2478882"/>
              <a:gd name="connsiteY268" fmla="*/ 1028700 h 1347788"/>
              <a:gd name="connsiteX269" fmla="*/ 497682 w 2478882"/>
              <a:gd name="connsiteY269" fmla="*/ 1054894 h 1347788"/>
              <a:gd name="connsiteX270" fmla="*/ 469107 w 2478882"/>
              <a:gd name="connsiteY270" fmla="*/ 1076325 h 1347788"/>
              <a:gd name="connsiteX271" fmla="*/ 454819 w 2478882"/>
              <a:gd name="connsiteY271" fmla="*/ 1071563 h 1347788"/>
              <a:gd name="connsiteX272" fmla="*/ 438150 w 2478882"/>
              <a:gd name="connsiteY272" fmla="*/ 1085850 h 1347788"/>
              <a:gd name="connsiteX273" fmla="*/ 431007 w 2478882"/>
              <a:gd name="connsiteY273" fmla="*/ 1083469 h 1347788"/>
              <a:gd name="connsiteX274" fmla="*/ 433388 w 2478882"/>
              <a:gd name="connsiteY274" fmla="*/ 1059657 h 1347788"/>
              <a:gd name="connsiteX275" fmla="*/ 435769 w 2478882"/>
              <a:gd name="connsiteY275" fmla="*/ 1035844 h 1347788"/>
              <a:gd name="connsiteX276" fmla="*/ 426244 w 2478882"/>
              <a:gd name="connsiteY276" fmla="*/ 1031082 h 1347788"/>
              <a:gd name="connsiteX277" fmla="*/ 423863 w 2478882"/>
              <a:gd name="connsiteY277" fmla="*/ 1047750 h 1347788"/>
              <a:gd name="connsiteX278" fmla="*/ 416719 w 2478882"/>
              <a:gd name="connsiteY278" fmla="*/ 1062038 h 1347788"/>
              <a:gd name="connsiteX279" fmla="*/ 392907 w 2478882"/>
              <a:gd name="connsiteY279" fmla="*/ 1052513 h 1347788"/>
              <a:gd name="connsiteX280" fmla="*/ 383382 w 2478882"/>
              <a:gd name="connsiteY280" fmla="*/ 1050132 h 1347788"/>
              <a:gd name="connsiteX281" fmla="*/ 383382 w 2478882"/>
              <a:gd name="connsiteY281" fmla="*/ 1069182 h 1347788"/>
              <a:gd name="connsiteX282" fmla="*/ 404813 w 2478882"/>
              <a:gd name="connsiteY282" fmla="*/ 1088232 h 1347788"/>
              <a:gd name="connsiteX283" fmla="*/ 376238 w 2478882"/>
              <a:gd name="connsiteY283" fmla="*/ 1090613 h 1347788"/>
              <a:gd name="connsiteX284" fmla="*/ 371475 w 2478882"/>
              <a:gd name="connsiteY284" fmla="*/ 1100138 h 1347788"/>
              <a:gd name="connsiteX285" fmla="*/ 342900 w 2478882"/>
              <a:gd name="connsiteY285" fmla="*/ 1090613 h 1347788"/>
              <a:gd name="connsiteX286" fmla="*/ 342900 w 2478882"/>
              <a:gd name="connsiteY286" fmla="*/ 1109663 h 1347788"/>
              <a:gd name="connsiteX287" fmla="*/ 333375 w 2478882"/>
              <a:gd name="connsiteY287" fmla="*/ 1121569 h 1347788"/>
              <a:gd name="connsiteX288" fmla="*/ 323850 w 2478882"/>
              <a:gd name="connsiteY288" fmla="*/ 1121569 h 1347788"/>
              <a:gd name="connsiteX289" fmla="*/ 316707 w 2478882"/>
              <a:gd name="connsiteY289" fmla="*/ 1088232 h 1347788"/>
              <a:gd name="connsiteX290" fmla="*/ 290513 w 2478882"/>
              <a:gd name="connsiteY290" fmla="*/ 1073944 h 1347788"/>
              <a:gd name="connsiteX291" fmla="*/ 271463 w 2478882"/>
              <a:gd name="connsiteY291" fmla="*/ 1062038 h 1347788"/>
              <a:gd name="connsiteX292" fmla="*/ 278607 w 2478882"/>
              <a:gd name="connsiteY292" fmla="*/ 1012032 h 1347788"/>
              <a:gd name="connsiteX293" fmla="*/ 285750 w 2478882"/>
              <a:gd name="connsiteY293" fmla="*/ 978694 h 1347788"/>
              <a:gd name="connsiteX294" fmla="*/ 328613 w 2478882"/>
              <a:gd name="connsiteY294" fmla="*/ 954882 h 1347788"/>
              <a:gd name="connsiteX295" fmla="*/ 338138 w 2478882"/>
              <a:gd name="connsiteY295" fmla="*/ 938213 h 1347788"/>
              <a:gd name="connsiteX296" fmla="*/ 350044 w 2478882"/>
              <a:gd name="connsiteY296" fmla="*/ 912019 h 1347788"/>
              <a:gd name="connsiteX297" fmla="*/ 350044 w 2478882"/>
              <a:gd name="connsiteY297" fmla="*/ 912019 h 1347788"/>
              <a:gd name="connsiteX298" fmla="*/ 321469 w 2478882"/>
              <a:gd name="connsiteY298" fmla="*/ 919163 h 1347788"/>
              <a:gd name="connsiteX299" fmla="*/ 314325 w 2478882"/>
              <a:gd name="connsiteY299" fmla="*/ 895350 h 1347788"/>
              <a:gd name="connsiteX300" fmla="*/ 311944 w 2478882"/>
              <a:gd name="connsiteY300" fmla="*/ 916782 h 1347788"/>
              <a:gd name="connsiteX301" fmla="*/ 300038 w 2478882"/>
              <a:gd name="connsiteY301" fmla="*/ 950119 h 1347788"/>
              <a:gd name="connsiteX302" fmla="*/ 288132 w 2478882"/>
              <a:gd name="connsiteY302" fmla="*/ 942975 h 1347788"/>
              <a:gd name="connsiteX303" fmla="*/ 288132 w 2478882"/>
              <a:gd name="connsiteY303" fmla="*/ 919163 h 1347788"/>
              <a:gd name="connsiteX304" fmla="*/ 288132 w 2478882"/>
              <a:gd name="connsiteY304" fmla="*/ 907257 h 1347788"/>
              <a:gd name="connsiteX305" fmla="*/ 278607 w 2478882"/>
              <a:gd name="connsiteY305" fmla="*/ 895350 h 1347788"/>
              <a:gd name="connsiteX306" fmla="*/ 269082 w 2478882"/>
              <a:gd name="connsiteY306" fmla="*/ 902494 h 1347788"/>
              <a:gd name="connsiteX307" fmla="*/ 264319 w 2478882"/>
              <a:gd name="connsiteY307" fmla="*/ 938213 h 1347788"/>
              <a:gd name="connsiteX308" fmla="*/ 280988 w 2478882"/>
              <a:gd name="connsiteY308" fmla="*/ 957263 h 1347788"/>
              <a:gd name="connsiteX309" fmla="*/ 276225 w 2478882"/>
              <a:gd name="connsiteY309" fmla="*/ 976313 h 1347788"/>
              <a:gd name="connsiteX310" fmla="*/ 264319 w 2478882"/>
              <a:gd name="connsiteY310" fmla="*/ 1007269 h 1347788"/>
              <a:gd name="connsiteX311" fmla="*/ 250032 w 2478882"/>
              <a:gd name="connsiteY311" fmla="*/ 1031082 h 1347788"/>
              <a:gd name="connsiteX312" fmla="*/ 207169 w 2478882"/>
              <a:gd name="connsiteY312" fmla="*/ 1019175 h 1347788"/>
              <a:gd name="connsiteX313" fmla="*/ 200025 w 2478882"/>
              <a:gd name="connsiteY313" fmla="*/ 988219 h 1347788"/>
              <a:gd name="connsiteX314" fmla="*/ 157163 w 2478882"/>
              <a:gd name="connsiteY314" fmla="*/ 962025 h 1347788"/>
              <a:gd name="connsiteX315" fmla="*/ 104775 w 2478882"/>
              <a:gd name="connsiteY315" fmla="*/ 940594 h 1347788"/>
              <a:gd name="connsiteX316" fmla="*/ 61913 w 2478882"/>
              <a:gd name="connsiteY316" fmla="*/ 902494 h 1347788"/>
              <a:gd name="connsiteX317" fmla="*/ 35719 w 2478882"/>
              <a:gd name="connsiteY317" fmla="*/ 864394 h 1347788"/>
              <a:gd name="connsiteX318" fmla="*/ 11907 w 2478882"/>
              <a:gd name="connsiteY318" fmla="*/ 804863 h 1347788"/>
              <a:gd name="connsiteX319" fmla="*/ 0 w 2478882"/>
              <a:gd name="connsiteY319" fmla="*/ 735807 h 1347788"/>
              <a:gd name="connsiteX320" fmla="*/ 2382 w 2478882"/>
              <a:gd name="connsiteY320" fmla="*/ 676275 h 1347788"/>
              <a:gd name="connsiteX321" fmla="*/ 2382 w 2478882"/>
              <a:gd name="connsiteY321" fmla="*/ 645319 h 1347788"/>
              <a:gd name="connsiteX322" fmla="*/ 2052638 w 2478882"/>
              <a:gd name="connsiteY322" fmla="*/ 0 h 1347788"/>
              <a:gd name="connsiteX0" fmla="*/ 2052638 w 2478882"/>
              <a:gd name="connsiteY0" fmla="*/ 0 h 1347788"/>
              <a:gd name="connsiteX1" fmla="*/ 2057400 w 2478882"/>
              <a:gd name="connsiteY1" fmla="*/ 33338 h 1347788"/>
              <a:gd name="connsiteX2" fmla="*/ 2066925 w 2478882"/>
              <a:gd name="connsiteY2" fmla="*/ 88107 h 1347788"/>
              <a:gd name="connsiteX3" fmla="*/ 2088357 w 2478882"/>
              <a:gd name="connsiteY3" fmla="*/ 133350 h 1347788"/>
              <a:gd name="connsiteX4" fmla="*/ 2085975 w 2478882"/>
              <a:gd name="connsiteY4" fmla="*/ 183357 h 1347788"/>
              <a:gd name="connsiteX5" fmla="*/ 2085975 w 2478882"/>
              <a:gd name="connsiteY5" fmla="*/ 228600 h 1347788"/>
              <a:gd name="connsiteX6" fmla="*/ 2081213 w 2478882"/>
              <a:gd name="connsiteY6" fmla="*/ 278607 h 1347788"/>
              <a:gd name="connsiteX7" fmla="*/ 2095500 w 2478882"/>
              <a:gd name="connsiteY7" fmla="*/ 319088 h 1347788"/>
              <a:gd name="connsiteX8" fmla="*/ 2109788 w 2478882"/>
              <a:gd name="connsiteY8" fmla="*/ 350044 h 1347788"/>
              <a:gd name="connsiteX9" fmla="*/ 2105025 w 2478882"/>
              <a:gd name="connsiteY9" fmla="*/ 388144 h 1347788"/>
              <a:gd name="connsiteX10" fmla="*/ 2119313 w 2478882"/>
              <a:gd name="connsiteY10" fmla="*/ 426244 h 1347788"/>
              <a:gd name="connsiteX11" fmla="*/ 2145507 w 2478882"/>
              <a:gd name="connsiteY11" fmla="*/ 454819 h 1347788"/>
              <a:gd name="connsiteX12" fmla="*/ 2169319 w 2478882"/>
              <a:gd name="connsiteY12" fmla="*/ 481013 h 1347788"/>
              <a:gd name="connsiteX13" fmla="*/ 2178844 w 2478882"/>
              <a:gd name="connsiteY13" fmla="*/ 516732 h 1347788"/>
              <a:gd name="connsiteX14" fmla="*/ 2216944 w 2478882"/>
              <a:gd name="connsiteY14" fmla="*/ 633413 h 1347788"/>
              <a:gd name="connsiteX15" fmla="*/ 2238375 w 2478882"/>
              <a:gd name="connsiteY15" fmla="*/ 719138 h 1347788"/>
              <a:gd name="connsiteX16" fmla="*/ 2266950 w 2478882"/>
              <a:gd name="connsiteY16" fmla="*/ 764382 h 1347788"/>
              <a:gd name="connsiteX17" fmla="*/ 2288382 w 2478882"/>
              <a:gd name="connsiteY17" fmla="*/ 821532 h 1347788"/>
              <a:gd name="connsiteX18" fmla="*/ 2297907 w 2478882"/>
              <a:gd name="connsiteY18" fmla="*/ 871538 h 1347788"/>
              <a:gd name="connsiteX19" fmla="*/ 2340769 w 2478882"/>
              <a:gd name="connsiteY19" fmla="*/ 909638 h 1347788"/>
              <a:gd name="connsiteX20" fmla="*/ 2343150 w 2478882"/>
              <a:gd name="connsiteY20" fmla="*/ 950119 h 1347788"/>
              <a:gd name="connsiteX21" fmla="*/ 2347913 w 2478882"/>
              <a:gd name="connsiteY21" fmla="*/ 964407 h 1347788"/>
              <a:gd name="connsiteX22" fmla="*/ 2364582 w 2478882"/>
              <a:gd name="connsiteY22" fmla="*/ 978694 h 1347788"/>
              <a:gd name="connsiteX23" fmla="*/ 2359819 w 2478882"/>
              <a:gd name="connsiteY23" fmla="*/ 995363 h 1347788"/>
              <a:gd name="connsiteX24" fmla="*/ 2393157 w 2478882"/>
              <a:gd name="connsiteY24" fmla="*/ 1019175 h 1347788"/>
              <a:gd name="connsiteX25" fmla="*/ 2409825 w 2478882"/>
              <a:gd name="connsiteY25" fmla="*/ 1059657 h 1347788"/>
              <a:gd name="connsiteX26" fmla="*/ 2390775 w 2478882"/>
              <a:gd name="connsiteY26" fmla="*/ 1069182 h 1347788"/>
              <a:gd name="connsiteX27" fmla="*/ 2376488 w 2478882"/>
              <a:gd name="connsiteY27" fmla="*/ 1047750 h 1347788"/>
              <a:gd name="connsiteX28" fmla="*/ 2364582 w 2478882"/>
              <a:gd name="connsiteY28" fmla="*/ 1035844 h 1347788"/>
              <a:gd name="connsiteX29" fmla="*/ 2355057 w 2478882"/>
              <a:gd name="connsiteY29" fmla="*/ 1035844 h 1347788"/>
              <a:gd name="connsiteX30" fmla="*/ 2352675 w 2478882"/>
              <a:gd name="connsiteY30" fmla="*/ 1057275 h 1347788"/>
              <a:gd name="connsiteX31" fmla="*/ 2371725 w 2478882"/>
              <a:gd name="connsiteY31" fmla="*/ 1090613 h 1347788"/>
              <a:gd name="connsiteX32" fmla="*/ 2386013 w 2478882"/>
              <a:gd name="connsiteY32" fmla="*/ 1104900 h 1347788"/>
              <a:gd name="connsiteX33" fmla="*/ 2400300 w 2478882"/>
              <a:gd name="connsiteY33" fmla="*/ 1085850 h 1347788"/>
              <a:gd name="connsiteX34" fmla="*/ 2414588 w 2478882"/>
              <a:gd name="connsiteY34" fmla="*/ 1090613 h 1347788"/>
              <a:gd name="connsiteX35" fmla="*/ 2421732 w 2478882"/>
              <a:gd name="connsiteY35" fmla="*/ 1116807 h 1347788"/>
              <a:gd name="connsiteX36" fmla="*/ 2424113 w 2478882"/>
              <a:gd name="connsiteY36" fmla="*/ 1128713 h 1347788"/>
              <a:gd name="connsiteX37" fmla="*/ 2400300 w 2478882"/>
              <a:gd name="connsiteY37" fmla="*/ 1131094 h 1347788"/>
              <a:gd name="connsiteX38" fmla="*/ 2414588 w 2478882"/>
              <a:gd name="connsiteY38" fmla="*/ 1152525 h 1347788"/>
              <a:gd name="connsiteX39" fmla="*/ 2443163 w 2478882"/>
              <a:gd name="connsiteY39" fmla="*/ 1159669 h 1347788"/>
              <a:gd name="connsiteX40" fmla="*/ 2462213 w 2478882"/>
              <a:gd name="connsiteY40" fmla="*/ 1190625 h 1347788"/>
              <a:gd name="connsiteX41" fmla="*/ 2455069 w 2478882"/>
              <a:gd name="connsiteY41" fmla="*/ 1235869 h 1347788"/>
              <a:gd name="connsiteX42" fmla="*/ 2459832 w 2478882"/>
              <a:gd name="connsiteY42" fmla="*/ 1290638 h 1347788"/>
              <a:gd name="connsiteX43" fmla="*/ 2478882 w 2478882"/>
              <a:gd name="connsiteY43" fmla="*/ 1347788 h 1347788"/>
              <a:gd name="connsiteX44" fmla="*/ 2457450 w 2478882"/>
              <a:gd name="connsiteY44" fmla="*/ 1347788 h 1347788"/>
              <a:gd name="connsiteX45" fmla="*/ 2428875 w 2478882"/>
              <a:gd name="connsiteY45" fmla="*/ 1335882 h 1347788"/>
              <a:gd name="connsiteX46" fmla="*/ 2412207 w 2478882"/>
              <a:gd name="connsiteY46" fmla="*/ 1335882 h 1347788"/>
              <a:gd name="connsiteX47" fmla="*/ 2395538 w 2478882"/>
              <a:gd name="connsiteY47" fmla="*/ 1326357 h 1347788"/>
              <a:gd name="connsiteX48" fmla="*/ 2378869 w 2478882"/>
              <a:gd name="connsiteY48" fmla="*/ 1316832 h 1347788"/>
              <a:gd name="connsiteX49" fmla="*/ 2383632 w 2478882"/>
              <a:gd name="connsiteY49" fmla="*/ 1269207 h 1347788"/>
              <a:gd name="connsiteX50" fmla="*/ 2336007 w 2478882"/>
              <a:gd name="connsiteY50" fmla="*/ 1245394 h 1347788"/>
              <a:gd name="connsiteX51" fmla="*/ 2297907 w 2478882"/>
              <a:gd name="connsiteY51" fmla="*/ 1233488 h 1347788"/>
              <a:gd name="connsiteX52" fmla="*/ 2238375 w 2478882"/>
              <a:gd name="connsiteY52" fmla="*/ 1214438 h 1347788"/>
              <a:gd name="connsiteX53" fmla="*/ 2185988 w 2478882"/>
              <a:gd name="connsiteY53" fmla="*/ 1212057 h 1347788"/>
              <a:gd name="connsiteX54" fmla="*/ 2164557 w 2478882"/>
              <a:gd name="connsiteY54" fmla="*/ 1207294 h 1347788"/>
              <a:gd name="connsiteX55" fmla="*/ 2193132 w 2478882"/>
              <a:gd name="connsiteY55" fmla="*/ 1188244 h 1347788"/>
              <a:gd name="connsiteX56" fmla="*/ 2178844 w 2478882"/>
              <a:gd name="connsiteY56" fmla="*/ 1185863 h 1347788"/>
              <a:gd name="connsiteX57" fmla="*/ 2183607 w 2478882"/>
              <a:gd name="connsiteY57" fmla="*/ 1169194 h 1347788"/>
              <a:gd name="connsiteX58" fmla="*/ 2205038 w 2478882"/>
              <a:gd name="connsiteY58" fmla="*/ 1145382 h 1347788"/>
              <a:gd name="connsiteX59" fmla="*/ 2197894 w 2478882"/>
              <a:gd name="connsiteY59" fmla="*/ 1140619 h 1347788"/>
              <a:gd name="connsiteX60" fmla="*/ 2166938 w 2478882"/>
              <a:gd name="connsiteY60" fmla="*/ 1164432 h 1347788"/>
              <a:gd name="connsiteX61" fmla="*/ 2155032 w 2478882"/>
              <a:gd name="connsiteY61" fmla="*/ 1164432 h 1347788"/>
              <a:gd name="connsiteX62" fmla="*/ 2147888 w 2478882"/>
              <a:gd name="connsiteY62" fmla="*/ 1152525 h 1347788"/>
              <a:gd name="connsiteX63" fmla="*/ 2138363 w 2478882"/>
              <a:gd name="connsiteY63" fmla="*/ 1147763 h 1347788"/>
              <a:gd name="connsiteX64" fmla="*/ 2119313 w 2478882"/>
              <a:gd name="connsiteY64" fmla="*/ 1152525 h 1347788"/>
              <a:gd name="connsiteX65" fmla="*/ 2126457 w 2478882"/>
              <a:gd name="connsiteY65" fmla="*/ 1173957 h 1347788"/>
              <a:gd name="connsiteX66" fmla="*/ 2102644 w 2478882"/>
              <a:gd name="connsiteY66" fmla="*/ 1176338 h 1347788"/>
              <a:gd name="connsiteX67" fmla="*/ 2088357 w 2478882"/>
              <a:gd name="connsiteY67" fmla="*/ 1169194 h 1347788"/>
              <a:gd name="connsiteX68" fmla="*/ 2078832 w 2478882"/>
              <a:gd name="connsiteY68" fmla="*/ 1154907 h 1347788"/>
              <a:gd name="connsiteX69" fmla="*/ 2066925 w 2478882"/>
              <a:gd name="connsiteY69" fmla="*/ 1162050 h 1347788"/>
              <a:gd name="connsiteX70" fmla="*/ 2040732 w 2478882"/>
              <a:gd name="connsiteY70" fmla="*/ 1164432 h 1347788"/>
              <a:gd name="connsiteX71" fmla="*/ 1952625 w 2478882"/>
              <a:gd name="connsiteY71" fmla="*/ 1114425 h 1347788"/>
              <a:gd name="connsiteX72" fmla="*/ 1935957 w 2478882"/>
              <a:gd name="connsiteY72" fmla="*/ 1138238 h 1347788"/>
              <a:gd name="connsiteX73" fmla="*/ 1921669 w 2478882"/>
              <a:gd name="connsiteY73" fmla="*/ 1104900 h 1347788"/>
              <a:gd name="connsiteX74" fmla="*/ 1921669 w 2478882"/>
              <a:gd name="connsiteY74" fmla="*/ 1083469 h 1347788"/>
              <a:gd name="connsiteX75" fmla="*/ 1893094 w 2478882"/>
              <a:gd name="connsiteY75" fmla="*/ 1057275 h 1347788"/>
              <a:gd name="connsiteX76" fmla="*/ 1869282 w 2478882"/>
              <a:gd name="connsiteY76" fmla="*/ 1042988 h 1347788"/>
              <a:gd name="connsiteX77" fmla="*/ 1850232 w 2478882"/>
              <a:gd name="connsiteY77" fmla="*/ 1028700 h 1347788"/>
              <a:gd name="connsiteX78" fmla="*/ 1843088 w 2478882"/>
              <a:gd name="connsiteY78" fmla="*/ 1016794 h 1347788"/>
              <a:gd name="connsiteX79" fmla="*/ 1804988 w 2478882"/>
              <a:gd name="connsiteY79" fmla="*/ 1012032 h 1347788"/>
              <a:gd name="connsiteX80" fmla="*/ 1769269 w 2478882"/>
              <a:gd name="connsiteY80" fmla="*/ 1007269 h 1347788"/>
              <a:gd name="connsiteX81" fmla="*/ 1750219 w 2478882"/>
              <a:gd name="connsiteY81" fmla="*/ 981075 h 1347788"/>
              <a:gd name="connsiteX82" fmla="*/ 1709738 w 2478882"/>
              <a:gd name="connsiteY82" fmla="*/ 962025 h 1347788"/>
              <a:gd name="connsiteX83" fmla="*/ 1678782 w 2478882"/>
              <a:gd name="connsiteY83" fmla="*/ 947738 h 1347788"/>
              <a:gd name="connsiteX84" fmla="*/ 1659732 w 2478882"/>
              <a:gd name="connsiteY84" fmla="*/ 945357 h 1347788"/>
              <a:gd name="connsiteX85" fmla="*/ 1659732 w 2478882"/>
              <a:gd name="connsiteY85" fmla="*/ 921544 h 1347788"/>
              <a:gd name="connsiteX86" fmla="*/ 1640682 w 2478882"/>
              <a:gd name="connsiteY86" fmla="*/ 928688 h 1347788"/>
              <a:gd name="connsiteX87" fmla="*/ 1640682 w 2478882"/>
              <a:gd name="connsiteY87" fmla="*/ 928688 h 1347788"/>
              <a:gd name="connsiteX88" fmla="*/ 1619250 w 2478882"/>
              <a:gd name="connsiteY88" fmla="*/ 892969 h 1347788"/>
              <a:gd name="connsiteX89" fmla="*/ 1595438 w 2478882"/>
              <a:gd name="connsiteY89" fmla="*/ 871538 h 1347788"/>
              <a:gd name="connsiteX90" fmla="*/ 1581150 w 2478882"/>
              <a:gd name="connsiteY90" fmla="*/ 864394 h 1347788"/>
              <a:gd name="connsiteX91" fmla="*/ 1581150 w 2478882"/>
              <a:gd name="connsiteY91" fmla="*/ 845344 h 1347788"/>
              <a:gd name="connsiteX92" fmla="*/ 1602582 w 2478882"/>
              <a:gd name="connsiteY92" fmla="*/ 835819 h 1347788"/>
              <a:gd name="connsiteX93" fmla="*/ 1633538 w 2478882"/>
              <a:gd name="connsiteY93" fmla="*/ 842963 h 1347788"/>
              <a:gd name="connsiteX94" fmla="*/ 1657350 w 2478882"/>
              <a:gd name="connsiteY94" fmla="*/ 828675 h 1347788"/>
              <a:gd name="connsiteX95" fmla="*/ 1669257 w 2478882"/>
              <a:gd name="connsiteY95" fmla="*/ 816769 h 1347788"/>
              <a:gd name="connsiteX96" fmla="*/ 1688307 w 2478882"/>
              <a:gd name="connsiteY96" fmla="*/ 804863 h 1347788"/>
              <a:gd name="connsiteX97" fmla="*/ 1650207 w 2478882"/>
              <a:gd name="connsiteY97" fmla="*/ 771525 h 1347788"/>
              <a:gd name="connsiteX98" fmla="*/ 1624013 w 2478882"/>
              <a:gd name="connsiteY98" fmla="*/ 778669 h 1347788"/>
              <a:gd name="connsiteX99" fmla="*/ 1626393 w 2478882"/>
              <a:gd name="connsiteY99" fmla="*/ 795338 h 1347788"/>
              <a:gd name="connsiteX100" fmla="*/ 1607344 w 2478882"/>
              <a:gd name="connsiteY100" fmla="*/ 802481 h 1347788"/>
              <a:gd name="connsiteX101" fmla="*/ 1581151 w 2478882"/>
              <a:gd name="connsiteY101" fmla="*/ 809625 h 1347788"/>
              <a:gd name="connsiteX102" fmla="*/ 1559719 w 2478882"/>
              <a:gd name="connsiteY102" fmla="*/ 819150 h 1347788"/>
              <a:gd name="connsiteX103" fmla="*/ 1552575 w 2478882"/>
              <a:gd name="connsiteY103" fmla="*/ 835819 h 1347788"/>
              <a:gd name="connsiteX104" fmla="*/ 1531144 w 2478882"/>
              <a:gd name="connsiteY104" fmla="*/ 835819 h 1347788"/>
              <a:gd name="connsiteX105" fmla="*/ 1516857 w 2478882"/>
              <a:gd name="connsiteY105" fmla="*/ 845344 h 1347788"/>
              <a:gd name="connsiteX106" fmla="*/ 1485900 w 2478882"/>
              <a:gd name="connsiteY106" fmla="*/ 840582 h 1347788"/>
              <a:gd name="connsiteX107" fmla="*/ 1438275 w 2478882"/>
              <a:gd name="connsiteY107" fmla="*/ 835819 h 1347788"/>
              <a:gd name="connsiteX108" fmla="*/ 1416844 w 2478882"/>
              <a:gd name="connsiteY108" fmla="*/ 821532 h 1347788"/>
              <a:gd name="connsiteX109" fmla="*/ 1385888 w 2478882"/>
              <a:gd name="connsiteY109" fmla="*/ 823913 h 1347788"/>
              <a:gd name="connsiteX110" fmla="*/ 1359694 w 2478882"/>
              <a:gd name="connsiteY110" fmla="*/ 833438 h 1347788"/>
              <a:gd name="connsiteX111" fmla="*/ 1343025 w 2478882"/>
              <a:gd name="connsiteY111" fmla="*/ 828675 h 1347788"/>
              <a:gd name="connsiteX112" fmla="*/ 1323975 w 2478882"/>
              <a:gd name="connsiteY112" fmla="*/ 800100 h 1347788"/>
              <a:gd name="connsiteX113" fmla="*/ 1323975 w 2478882"/>
              <a:gd name="connsiteY113" fmla="*/ 788194 h 1347788"/>
              <a:gd name="connsiteX114" fmla="*/ 1314450 w 2478882"/>
              <a:gd name="connsiteY114" fmla="*/ 812007 h 1347788"/>
              <a:gd name="connsiteX115" fmla="*/ 1319213 w 2478882"/>
              <a:gd name="connsiteY115" fmla="*/ 845344 h 1347788"/>
              <a:gd name="connsiteX116" fmla="*/ 1312069 w 2478882"/>
              <a:gd name="connsiteY116" fmla="*/ 864394 h 1347788"/>
              <a:gd name="connsiteX117" fmla="*/ 1283494 w 2478882"/>
              <a:gd name="connsiteY117" fmla="*/ 864394 h 1347788"/>
              <a:gd name="connsiteX118" fmla="*/ 1264444 w 2478882"/>
              <a:gd name="connsiteY118" fmla="*/ 850107 h 1347788"/>
              <a:gd name="connsiteX119" fmla="*/ 1243013 w 2478882"/>
              <a:gd name="connsiteY119" fmla="*/ 850107 h 1347788"/>
              <a:gd name="connsiteX120" fmla="*/ 1219200 w 2478882"/>
              <a:gd name="connsiteY120" fmla="*/ 840582 h 1347788"/>
              <a:gd name="connsiteX121" fmla="*/ 1212057 w 2478882"/>
              <a:gd name="connsiteY121" fmla="*/ 833438 h 1347788"/>
              <a:gd name="connsiteX122" fmla="*/ 1212057 w 2478882"/>
              <a:gd name="connsiteY122" fmla="*/ 809625 h 1347788"/>
              <a:gd name="connsiteX123" fmla="*/ 1214438 w 2478882"/>
              <a:gd name="connsiteY123" fmla="*/ 785813 h 1347788"/>
              <a:gd name="connsiteX124" fmla="*/ 1219200 w 2478882"/>
              <a:gd name="connsiteY124" fmla="*/ 762000 h 1347788"/>
              <a:gd name="connsiteX125" fmla="*/ 1235869 w 2478882"/>
              <a:gd name="connsiteY125" fmla="*/ 747713 h 1347788"/>
              <a:gd name="connsiteX126" fmla="*/ 1243013 w 2478882"/>
              <a:gd name="connsiteY126" fmla="*/ 740569 h 1347788"/>
              <a:gd name="connsiteX127" fmla="*/ 1233488 w 2478882"/>
              <a:gd name="connsiteY127" fmla="*/ 716757 h 1347788"/>
              <a:gd name="connsiteX128" fmla="*/ 1200150 w 2478882"/>
              <a:gd name="connsiteY128" fmla="*/ 688182 h 1347788"/>
              <a:gd name="connsiteX129" fmla="*/ 1176338 w 2478882"/>
              <a:gd name="connsiteY129" fmla="*/ 671513 h 1347788"/>
              <a:gd name="connsiteX130" fmla="*/ 1162050 w 2478882"/>
              <a:gd name="connsiteY130" fmla="*/ 652463 h 1347788"/>
              <a:gd name="connsiteX131" fmla="*/ 1162050 w 2478882"/>
              <a:gd name="connsiteY131" fmla="*/ 652463 h 1347788"/>
              <a:gd name="connsiteX132" fmla="*/ 1166813 w 2478882"/>
              <a:gd name="connsiteY132" fmla="*/ 690563 h 1347788"/>
              <a:gd name="connsiteX133" fmla="*/ 1169194 w 2478882"/>
              <a:gd name="connsiteY133" fmla="*/ 719138 h 1347788"/>
              <a:gd name="connsiteX134" fmla="*/ 1195388 w 2478882"/>
              <a:gd name="connsiteY134" fmla="*/ 731044 h 1347788"/>
              <a:gd name="connsiteX135" fmla="*/ 1204913 w 2478882"/>
              <a:gd name="connsiteY135" fmla="*/ 745332 h 1347788"/>
              <a:gd name="connsiteX136" fmla="*/ 1195388 w 2478882"/>
              <a:gd name="connsiteY136" fmla="*/ 771525 h 1347788"/>
              <a:gd name="connsiteX137" fmla="*/ 1197769 w 2478882"/>
              <a:gd name="connsiteY137" fmla="*/ 797719 h 1347788"/>
              <a:gd name="connsiteX138" fmla="*/ 1190625 w 2478882"/>
              <a:gd name="connsiteY138" fmla="*/ 819150 h 1347788"/>
              <a:gd name="connsiteX139" fmla="*/ 1195388 w 2478882"/>
              <a:gd name="connsiteY139" fmla="*/ 838200 h 1347788"/>
              <a:gd name="connsiteX140" fmla="*/ 1195388 w 2478882"/>
              <a:gd name="connsiteY140" fmla="*/ 838200 h 1347788"/>
              <a:gd name="connsiteX141" fmla="*/ 1166813 w 2478882"/>
              <a:gd name="connsiteY141" fmla="*/ 838200 h 1347788"/>
              <a:gd name="connsiteX142" fmla="*/ 1150144 w 2478882"/>
              <a:gd name="connsiteY142" fmla="*/ 838200 h 1347788"/>
              <a:gd name="connsiteX143" fmla="*/ 1131094 w 2478882"/>
              <a:gd name="connsiteY143" fmla="*/ 847725 h 1347788"/>
              <a:gd name="connsiteX144" fmla="*/ 1114425 w 2478882"/>
              <a:gd name="connsiteY144" fmla="*/ 838200 h 1347788"/>
              <a:gd name="connsiteX145" fmla="*/ 1088232 w 2478882"/>
              <a:gd name="connsiteY145" fmla="*/ 847725 h 1347788"/>
              <a:gd name="connsiteX146" fmla="*/ 1066800 w 2478882"/>
              <a:gd name="connsiteY146" fmla="*/ 854869 h 1347788"/>
              <a:gd name="connsiteX147" fmla="*/ 1059657 w 2478882"/>
              <a:gd name="connsiteY147" fmla="*/ 842963 h 1347788"/>
              <a:gd name="connsiteX148" fmla="*/ 1031082 w 2478882"/>
              <a:gd name="connsiteY148" fmla="*/ 852488 h 1347788"/>
              <a:gd name="connsiteX149" fmla="*/ 992982 w 2478882"/>
              <a:gd name="connsiteY149" fmla="*/ 823913 h 1347788"/>
              <a:gd name="connsiteX150" fmla="*/ 964407 w 2478882"/>
              <a:gd name="connsiteY150" fmla="*/ 826294 h 1347788"/>
              <a:gd name="connsiteX151" fmla="*/ 942975 w 2478882"/>
              <a:gd name="connsiteY151" fmla="*/ 835819 h 1347788"/>
              <a:gd name="connsiteX152" fmla="*/ 921544 w 2478882"/>
              <a:gd name="connsiteY152" fmla="*/ 852488 h 1347788"/>
              <a:gd name="connsiteX153" fmla="*/ 909638 w 2478882"/>
              <a:gd name="connsiteY153" fmla="*/ 833438 h 1347788"/>
              <a:gd name="connsiteX154" fmla="*/ 919163 w 2478882"/>
              <a:gd name="connsiteY154" fmla="*/ 807244 h 1347788"/>
              <a:gd name="connsiteX155" fmla="*/ 921544 w 2478882"/>
              <a:gd name="connsiteY155" fmla="*/ 797719 h 1347788"/>
              <a:gd name="connsiteX156" fmla="*/ 914400 w 2478882"/>
              <a:gd name="connsiteY156" fmla="*/ 778669 h 1347788"/>
              <a:gd name="connsiteX157" fmla="*/ 907257 w 2478882"/>
              <a:gd name="connsiteY157" fmla="*/ 771525 h 1347788"/>
              <a:gd name="connsiteX158" fmla="*/ 897732 w 2478882"/>
              <a:gd name="connsiteY158" fmla="*/ 800100 h 1347788"/>
              <a:gd name="connsiteX159" fmla="*/ 897732 w 2478882"/>
              <a:gd name="connsiteY159" fmla="*/ 823913 h 1347788"/>
              <a:gd name="connsiteX160" fmla="*/ 869157 w 2478882"/>
              <a:gd name="connsiteY160" fmla="*/ 828675 h 1347788"/>
              <a:gd name="connsiteX161" fmla="*/ 850107 w 2478882"/>
              <a:gd name="connsiteY161" fmla="*/ 833438 h 1347788"/>
              <a:gd name="connsiteX162" fmla="*/ 828675 w 2478882"/>
              <a:gd name="connsiteY162" fmla="*/ 804863 h 1347788"/>
              <a:gd name="connsiteX163" fmla="*/ 814388 w 2478882"/>
              <a:gd name="connsiteY163" fmla="*/ 783432 h 1347788"/>
              <a:gd name="connsiteX164" fmla="*/ 807244 w 2478882"/>
              <a:gd name="connsiteY164" fmla="*/ 759619 h 1347788"/>
              <a:gd name="connsiteX165" fmla="*/ 804863 w 2478882"/>
              <a:gd name="connsiteY165" fmla="*/ 733425 h 1347788"/>
              <a:gd name="connsiteX166" fmla="*/ 783432 w 2478882"/>
              <a:gd name="connsiteY166" fmla="*/ 692944 h 1347788"/>
              <a:gd name="connsiteX167" fmla="*/ 783432 w 2478882"/>
              <a:gd name="connsiteY167" fmla="*/ 719138 h 1347788"/>
              <a:gd name="connsiteX168" fmla="*/ 785813 w 2478882"/>
              <a:gd name="connsiteY168" fmla="*/ 757238 h 1347788"/>
              <a:gd name="connsiteX169" fmla="*/ 800100 w 2478882"/>
              <a:gd name="connsiteY169" fmla="*/ 792957 h 1347788"/>
              <a:gd name="connsiteX170" fmla="*/ 823913 w 2478882"/>
              <a:gd name="connsiteY170" fmla="*/ 833438 h 1347788"/>
              <a:gd name="connsiteX171" fmla="*/ 845344 w 2478882"/>
              <a:gd name="connsiteY171" fmla="*/ 854869 h 1347788"/>
              <a:gd name="connsiteX172" fmla="*/ 838200 w 2478882"/>
              <a:gd name="connsiteY172" fmla="*/ 873919 h 1347788"/>
              <a:gd name="connsiteX173" fmla="*/ 823913 w 2478882"/>
              <a:gd name="connsiteY173" fmla="*/ 902494 h 1347788"/>
              <a:gd name="connsiteX174" fmla="*/ 823913 w 2478882"/>
              <a:gd name="connsiteY174" fmla="*/ 902494 h 1347788"/>
              <a:gd name="connsiteX175" fmla="*/ 800100 w 2478882"/>
              <a:gd name="connsiteY175" fmla="*/ 902494 h 1347788"/>
              <a:gd name="connsiteX176" fmla="*/ 809625 w 2478882"/>
              <a:gd name="connsiteY176" fmla="*/ 869157 h 1347788"/>
              <a:gd name="connsiteX177" fmla="*/ 795338 w 2478882"/>
              <a:gd name="connsiteY177" fmla="*/ 885825 h 1347788"/>
              <a:gd name="connsiteX178" fmla="*/ 788194 w 2478882"/>
              <a:gd name="connsiteY178" fmla="*/ 862013 h 1347788"/>
              <a:gd name="connsiteX179" fmla="*/ 769144 w 2478882"/>
              <a:gd name="connsiteY179" fmla="*/ 864394 h 1347788"/>
              <a:gd name="connsiteX180" fmla="*/ 750094 w 2478882"/>
              <a:gd name="connsiteY180" fmla="*/ 862013 h 1347788"/>
              <a:gd name="connsiteX181" fmla="*/ 742950 w 2478882"/>
              <a:gd name="connsiteY181" fmla="*/ 852488 h 1347788"/>
              <a:gd name="connsiteX182" fmla="*/ 742950 w 2478882"/>
              <a:gd name="connsiteY182" fmla="*/ 852488 h 1347788"/>
              <a:gd name="connsiteX183" fmla="*/ 728663 w 2478882"/>
              <a:gd name="connsiteY183" fmla="*/ 850107 h 1347788"/>
              <a:gd name="connsiteX184" fmla="*/ 711994 w 2478882"/>
              <a:gd name="connsiteY184" fmla="*/ 850107 h 1347788"/>
              <a:gd name="connsiteX185" fmla="*/ 700088 w 2478882"/>
              <a:gd name="connsiteY185" fmla="*/ 866775 h 1347788"/>
              <a:gd name="connsiteX186" fmla="*/ 681038 w 2478882"/>
              <a:gd name="connsiteY186" fmla="*/ 866775 h 1347788"/>
              <a:gd name="connsiteX187" fmla="*/ 669132 w 2478882"/>
              <a:gd name="connsiteY187" fmla="*/ 852488 h 1347788"/>
              <a:gd name="connsiteX188" fmla="*/ 666750 w 2478882"/>
              <a:gd name="connsiteY188" fmla="*/ 852488 h 1347788"/>
              <a:gd name="connsiteX189" fmla="*/ 652463 w 2478882"/>
              <a:gd name="connsiteY189" fmla="*/ 866775 h 1347788"/>
              <a:gd name="connsiteX190" fmla="*/ 652463 w 2478882"/>
              <a:gd name="connsiteY190" fmla="*/ 881063 h 1347788"/>
              <a:gd name="connsiteX191" fmla="*/ 661988 w 2478882"/>
              <a:gd name="connsiteY191" fmla="*/ 890588 h 1347788"/>
              <a:gd name="connsiteX192" fmla="*/ 704850 w 2478882"/>
              <a:gd name="connsiteY192" fmla="*/ 890588 h 1347788"/>
              <a:gd name="connsiteX193" fmla="*/ 738188 w 2478882"/>
              <a:gd name="connsiteY193" fmla="*/ 890588 h 1347788"/>
              <a:gd name="connsiteX194" fmla="*/ 776288 w 2478882"/>
              <a:gd name="connsiteY194" fmla="*/ 888207 h 1347788"/>
              <a:gd name="connsiteX195" fmla="*/ 783432 w 2478882"/>
              <a:gd name="connsiteY195" fmla="*/ 900113 h 1347788"/>
              <a:gd name="connsiteX196" fmla="*/ 783432 w 2478882"/>
              <a:gd name="connsiteY196" fmla="*/ 900113 h 1347788"/>
              <a:gd name="connsiteX197" fmla="*/ 754857 w 2478882"/>
              <a:gd name="connsiteY197" fmla="*/ 914400 h 1347788"/>
              <a:gd name="connsiteX198" fmla="*/ 735807 w 2478882"/>
              <a:gd name="connsiteY198" fmla="*/ 931069 h 1347788"/>
              <a:gd name="connsiteX199" fmla="*/ 735807 w 2478882"/>
              <a:gd name="connsiteY199" fmla="*/ 931069 h 1347788"/>
              <a:gd name="connsiteX200" fmla="*/ 707232 w 2478882"/>
              <a:gd name="connsiteY200" fmla="*/ 919163 h 1347788"/>
              <a:gd name="connsiteX201" fmla="*/ 690563 w 2478882"/>
              <a:gd name="connsiteY201" fmla="*/ 909638 h 1347788"/>
              <a:gd name="connsiteX202" fmla="*/ 652463 w 2478882"/>
              <a:gd name="connsiteY202" fmla="*/ 909638 h 1347788"/>
              <a:gd name="connsiteX203" fmla="*/ 619125 w 2478882"/>
              <a:gd name="connsiteY203" fmla="*/ 914400 h 1347788"/>
              <a:gd name="connsiteX204" fmla="*/ 600075 w 2478882"/>
              <a:gd name="connsiteY204" fmla="*/ 897732 h 1347788"/>
              <a:gd name="connsiteX205" fmla="*/ 590550 w 2478882"/>
              <a:gd name="connsiteY205" fmla="*/ 859632 h 1347788"/>
              <a:gd name="connsiteX206" fmla="*/ 581025 w 2478882"/>
              <a:gd name="connsiteY206" fmla="*/ 845344 h 1347788"/>
              <a:gd name="connsiteX207" fmla="*/ 573882 w 2478882"/>
              <a:gd name="connsiteY207" fmla="*/ 828675 h 1347788"/>
              <a:gd name="connsiteX208" fmla="*/ 559594 w 2478882"/>
              <a:gd name="connsiteY208" fmla="*/ 835819 h 1347788"/>
              <a:gd name="connsiteX209" fmla="*/ 559594 w 2478882"/>
              <a:gd name="connsiteY209" fmla="*/ 859632 h 1347788"/>
              <a:gd name="connsiteX210" fmla="*/ 545307 w 2478882"/>
              <a:gd name="connsiteY210" fmla="*/ 845344 h 1347788"/>
              <a:gd name="connsiteX211" fmla="*/ 523875 w 2478882"/>
              <a:gd name="connsiteY211" fmla="*/ 838200 h 1347788"/>
              <a:gd name="connsiteX212" fmla="*/ 500063 w 2478882"/>
              <a:gd name="connsiteY212" fmla="*/ 840582 h 1347788"/>
              <a:gd name="connsiteX213" fmla="*/ 492919 w 2478882"/>
              <a:gd name="connsiteY213" fmla="*/ 862013 h 1347788"/>
              <a:gd name="connsiteX214" fmla="*/ 481013 w 2478882"/>
              <a:gd name="connsiteY214" fmla="*/ 866775 h 1347788"/>
              <a:gd name="connsiteX215" fmla="*/ 461963 w 2478882"/>
              <a:gd name="connsiteY215" fmla="*/ 866775 h 1347788"/>
              <a:gd name="connsiteX216" fmla="*/ 433388 w 2478882"/>
              <a:gd name="connsiteY216" fmla="*/ 876300 h 1347788"/>
              <a:gd name="connsiteX217" fmla="*/ 419100 w 2478882"/>
              <a:gd name="connsiteY217" fmla="*/ 900113 h 1347788"/>
              <a:gd name="connsiteX218" fmla="*/ 426244 w 2478882"/>
              <a:gd name="connsiteY218" fmla="*/ 907257 h 1347788"/>
              <a:gd name="connsiteX219" fmla="*/ 466725 w 2478882"/>
              <a:gd name="connsiteY219" fmla="*/ 885825 h 1347788"/>
              <a:gd name="connsiteX220" fmla="*/ 488157 w 2478882"/>
              <a:gd name="connsiteY220" fmla="*/ 890588 h 1347788"/>
              <a:gd name="connsiteX221" fmla="*/ 519113 w 2478882"/>
              <a:gd name="connsiteY221" fmla="*/ 878682 h 1347788"/>
              <a:gd name="connsiteX222" fmla="*/ 552450 w 2478882"/>
              <a:gd name="connsiteY222" fmla="*/ 904875 h 1347788"/>
              <a:gd name="connsiteX223" fmla="*/ 561975 w 2478882"/>
              <a:gd name="connsiteY223" fmla="*/ 931069 h 1347788"/>
              <a:gd name="connsiteX224" fmla="*/ 590550 w 2478882"/>
              <a:gd name="connsiteY224" fmla="*/ 923925 h 1347788"/>
              <a:gd name="connsiteX225" fmla="*/ 607219 w 2478882"/>
              <a:gd name="connsiteY225" fmla="*/ 945357 h 1347788"/>
              <a:gd name="connsiteX226" fmla="*/ 645319 w 2478882"/>
              <a:gd name="connsiteY226" fmla="*/ 950119 h 1347788"/>
              <a:gd name="connsiteX227" fmla="*/ 704850 w 2478882"/>
              <a:gd name="connsiteY227" fmla="*/ 959644 h 1347788"/>
              <a:gd name="connsiteX228" fmla="*/ 745332 w 2478882"/>
              <a:gd name="connsiteY228" fmla="*/ 966788 h 1347788"/>
              <a:gd name="connsiteX229" fmla="*/ 745332 w 2478882"/>
              <a:gd name="connsiteY229" fmla="*/ 966788 h 1347788"/>
              <a:gd name="connsiteX230" fmla="*/ 764382 w 2478882"/>
              <a:gd name="connsiteY230" fmla="*/ 935832 h 1347788"/>
              <a:gd name="connsiteX231" fmla="*/ 790575 w 2478882"/>
              <a:gd name="connsiteY231" fmla="*/ 935832 h 1347788"/>
              <a:gd name="connsiteX232" fmla="*/ 828675 w 2478882"/>
              <a:gd name="connsiteY232" fmla="*/ 935832 h 1347788"/>
              <a:gd name="connsiteX233" fmla="*/ 821532 w 2478882"/>
              <a:gd name="connsiteY233" fmla="*/ 950119 h 1347788"/>
              <a:gd name="connsiteX234" fmla="*/ 812007 w 2478882"/>
              <a:gd name="connsiteY234" fmla="*/ 964407 h 1347788"/>
              <a:gd name="connsiteX235" fmla="*/ 823913 w 2478882"/>
              <a:gd name="connsiteY235" fmla="*/ 973932 h 1347788"/>
              <a:gd name="connsiteX236" fmla="*/ 800100 w 2478882"/>
              <a:gd name="connsiteY236" fmla="*/ 992982 h 1347788"/>
              <a:gd name="connsiteX237" fmla="*/ 797719 w 2478882"/>
              <a:gd name="connsiteY237" fmla="*/ 1014413 h 1347788"/>
              <a:gd name="connsiteX238" fmla="*/ 790575 w 2478882"/>
              <a:gd name="connsiteY238" fmla="*/ 1026319 h 1347788"/>
              <a:gd name="connsiteX239" fmla="*/ 764382 w 2478882"/>
              <a:gd name="connsiteY239" fmla="*/ 1031082 h 1347788"/>
              <a:gd name="connsiteX240" fmla="*/ 771525 w 2478882"/>
              <a:gd name="connsiteY240" fmla="*/ 1054894 h 1347788"/>
              <a:gd name="connsiteX241" fmla="*/ 740569 w 2478882"/>
              <a:gd name="connsiteY241" fmla="*/ 1059657 h 1347788"/>
              <a:gd name="connsiteX242" fmla="*/ 726282 w 2478882"/>
              <a:gd name="connsiteY242" fmla="*/ 1042988 h 1347788"/>
              <a:gd name="connsiteX243" fmla="*/ 695325 w 2478882"/>
              <a:gd name="connsiteY243" fmla="*/ 1045369 h 1347788"/>
              <a:gd name="connsiteX244" fmla="*/ 669132 w 2478882"/>
              <a:gd name="connsiteY244" fmla="*/ 1052513 h 1347788"/>
              <a:gd name="connsiteX245" fmla="*/ 642938 w 2478882"/>
              <a:gd name="connsiteY245" fmla="*/ 1050132 h 1347788"/>
              <a:gd name="connsiteX246" fmla="*/ 621507 w 2478882"/>
              <a:gd name="connsiteY246" fmla="*/ 1047750 h 1347788"/>
              <a:gd name="connsiteX247" fmla="*/ 621507 w 2478882"/>
              <a:gd name="connsiteY247" fmla="*/ 1033463 h 1347788"/>
              <a:gd name="connsiteX248" fmla="*/ 600075 w 2478882"/>
              <a:gd name="connsiteY248" fmla="*/ 1035844 h 1347788"/>
              <a:gd name="connsiteX249" fmla="*/ 578644 w 2478882"/>
              <a:gd name="connsiteY249" fmla="*/ 1040607 h 1347788"/>
              <a:gd name="connsiteX250" fmla="*/ 571500 w 2478882"/>
              <a:gd name="connsiteY250" fmla="*/ 1031082 h 1347788"/>
              <a:gd name="connsiteX251" fmla="*/ 571500 w 2478882"/>
              <a:gd name="connsiteY251" fmla="*/ 1019175 h 1347788"/>
              <a:gd name="connsiteX252" fmla="*/ 571500 w 2478882"/>
              <a:gd name="connsiteY252" fmla="*/ 1019175 h 1347788"/>
              <a:gd name="connsiteX253" fmla="*/ 626269 w 2478882"/>
              <a:gd name="connsiteY253" fmla="*/ 1004888 h 1347788"/>
              <a:gd name="connsiteX254" fmla="*/ 647700 w 2478882"/>
              <a:gd name="connsiteY254" fmla="*/ 988219 h 1347788"/>
              <a:gd name="connsiteX255" fmla="*/ 647700 w 2478882"/>
              <a:gd name="connsiteY255" fmla="*/ 988219 h 1347788"/>
              <a:gd name="connsiteX256" fmla="*/ 647700 w 2478882"/>
              <a:gd name="connsiteY256" fmla="*/ 988219 h 1347788"/>
              <a:gd name="connsiteX257" fmla="*/ 597694 w 2478882"/>
              <a:gd name="connsiteY257" fmla="*/ 988219 h 1347788"/>
              <a:gd name="connsiteX258" fmla="*/ 581025 w 2478882"/>
              <a:gd name="connsiteY258" fmla="*/ 990600 h 1347788"/>
              <a:gd name="connsiteX259" fmla="*/ 578644 w 2478882"/>
              <a:gd name="connsiteY259" fmla="*/ 969169 h 1347788"/>
              <a:gd name="connsiteX260" fmla="*/ 550069 w 2478882"/>
              <a:gd name="connsiteY260" fmla="*/ 966788 h 1347788"/>
              <a:gd name="connsiteX261" fmla="*/ 559594 w 2478882"/>
              <a:gd name="connsiteY261" fmla="*/ 988219 h 1347788"/>
              <a:gd name="connsiteX262" fmla="*/ 545307 w 2478882"/>
              <a:gd name="connsiteY262" fmla="*/ 992982 h 1347788"/>
              <a:gd name="connsiteX263" fmla="*/ 511969 w 2478882"/>
              <a:gd name="connsiteY263" fmla="*/ 988219 h 1347788"/>
              <a:gd name="connsiteX264" fmla="*/ 492919 w 2478882"/>
              <a:gd name="connsiteY264" fmla="*/ 990600 h 1347788"/>
              <a:gd name="connsiteX265" fmla="*/ 507207 w 2478882"/>
              <a:gd name="connsiteY265" fmla="*/ 1007269 h 1347788"/>
              <a:gd name="connsiteX266" fmla="*/ 516732 w 2478882"/>
              <a:gd name="connsiteY266" fmla="*/ 1019175 h 1347788"/>
              <a:gd name="connsiteX267" fmla="*/ 507207 w 2478882"/>
              <a:gd name="connsiteY267" fmla="*/ 1028700 h 1347788"/>
              <a:gd name="connsiteX268" fmla="*/ 507207 w 2478882"/>
              <a:gd name="connsiteY268" fmla="*/ 1028700 h 1347788"/>
              <a:gd name="connsiteX269" fmla="*/ 497682 w 2478882"/>
              <a:gd name="connsiteY269" fmla="*/ 1054894 h 1347788"/>
              <a:gd name="connsiteX270" fmla="*/ 469107 w 2478882"/>
              <a:gd name="connsiteY270" fmla="*/ 1076325 h 1347788"/>
              <a:gd name="connsiteX271" fmla="*/ 454819 w 2478882"/>
              <a:gd name="connsiteY271" fmla="*/ 1071563 h 1347788"/>
              <a:gd name="connsiteX272" fmla="*/ 438150 w 2478882"/>
              <a:gd name="connsiteY272" fmla="*/ 1085850 h 1347788"/>
              <a:gd name="connsiteX273" fmla="*/ 431007 w 2478882"/>
              <a:gd name="connsiteY273" fmla="*/ 1083469 h 1347788"/>
              <a:gd name="connsiteX274" fmla="*/ 433388 w 2478882"/>
              <a:gd name="connsiteY274" fmla="*/ 1059657 h 1347788"/>
              <a:gd name="connsiteX275" fmla="*/ 435769 w 2478882"/>
              <a:gd name="connsiteY275" fmla="*/ 1035844 h 1347788"/>
              <a:gd name="connsiteX276" fmla="*/ 426244 w 2478882"/>
              <a:gd name="connsiteY276" fmla="*/ 1031082 h 1347788"/>
              <a:gd name="connsiteX277" fmla="*/ 423863 w 2478882"/>
              <a:gd name="connsiteY277" fmla="*/ 1047750 h 1347788"/>
              <a:gd name="connsiteX278" fmla="*/ 416719 w 2478882"/>
              <a:gd name="connsiteY278" fmla="*/ 1062038 h 1347788"/>
              <a:gd name="connsiteX279" fmla="*/ 392907 w 2478882"/>
              <a:gd name="connsiteY279" fmla="*/ 1052513 h 1347788"/>
              <a:gd name="connsiteX280" fmla="*/ 383382 w 2478882"/>
              <a:gd name="connsiteY280" fmla="*/ 1050132 h 1347788"/>
              <a:gd name="connsiteX281" fmla="*/ 383382 w 2478882"/>
              <a:gd name="connsiteY281" fmla="*/ 1069182 h 1347788"/>
              <a:gd name="connsiteX282" fmla="*/ 404813 w 2478882"/>
              <a:gd name="connsiteY282" fmla="*/ 1088232 h 1347788"/>
              <a:gd name="connsiteX283" fmla="*/ 376238 w 2478882"/>
              <a:gd name="connsiteY283" fmla="*/ 1090613 h 1347788"/>
              <a:gd name="connsiteX284" fmla="*/ 371475 w 2478882"/>
              <a:gd name="connsiteY284" fmla="*/ 1100138 h 1347788"/>
              <a:gd name="connsiteX285" fmla="*/ 342900 w 2478882"/>
              <a:gd name="connsiteY285" fmla="*/ 1090613 h 1347788"/>
              <a:gd name="connsiteX286" fmla="*/ 342900 w 2478882"/>
              <a:gd name="connsiteY286" fmla="*/ 1109663 h 1347788"/>
              <a:gd name="connsiteX287" fmla="*/ 333375 w 2478882"/>
              <a:gd name="connsiteY287" fmla="*/ 1121569 h 1347788"/>
              <a:gd name="connsiteX288" fmla="*/ 323850 w 2478882"/>
              <a:gd name="connsiteY288" fmla="*/ 1121569 h 1347788"/>
              <a:gd name="connsiteX289" fmla="*/ 316707 w 2478882"/>
              <a:gd name="connsiteY289" fmla="*/ 1088232 h 1347788"/>
              <a:gd name="connsiteX290" fmla="*/ 290513 w 2478882"/>
              <a:gd name="connsiteY290" fmla="*/ 1073944 h 1347788"/>
              <a:gd name="connsiteX291" fmla="*/ 271463 w 2478882"/>
              <a:gd name="connsiteY291" fmla="*/ 1062038 h 1347788"/>
              <a:gd name="connsiteX292" fmla="*/ 278607 w 2478882"/>
              <a:gd name="connsiteY292" fmla="*/ 1012032 h 1347788"/>
              <a:gd name="connsiteX293" fmla="*/ 285750 w 2478882"/>
              <a:gd name="connsiteY293" fmla="*/ 978694 h 1347788"/>
              <a:gd name="connsiteX294" fmla="*/ 328613 w 2478882"/>
              <a:gd name="connsiteY294" fmla="*/ 954882 h 1347788"/>
              <a:gd name="connsiteX295" fmla="*/ 338138 w 2478882"/>
              <a:gd name="connsiteY295" fmla="*/ 938213 h 1347788"/>
              <a:gd name="connsiteX296" fmla="*/ 350044 w 2478882"/>
              <a:gd name="connsiteY296" fmla="*/ 912019 h 1347788"/>
              <a:gd name="connsiteX297" fmla="*/ 350044 w 2478882"/>
              <a:gd name="connsiteY297" fmla="*/ 912019 h 1347788"/>
              <a:gd name="connsiteX298" fmla="*/ 321469 w 2478882"/>
              <a:gd name="connsiteY298" fmla="*/ 919163 h 1347788"/>
              <a:gd name="connsiteX299" fmla="*/ 314325 w 2478882"/>
              <a:gd name="connsiteY299" fmla="*/ 895350 h 1347788"/>
              <a:gd name="connsiteX300" fmla="*/ 311944 w 2478882"/>
              <a:gd name="connsiteY300" fmla="*/ 916782 h 1347788"/>
              <a:gd name="connsiteX301" fmla="*/ 300038 w 2478882"/>
              <a:gd name="connsiteY301" fmla="*/ 950119 h 1347788"/>
              <a:gd name="connsiteX302" fmla="*/ 288132 w 2478882"/>
              <a:gd name="connsiteY302" fmla="*/ 942975 h 1347788"/>
              <a:gd name="connsiteX303" fmla="*/ 288132 w 2478882"/>
              <a:gd name="connsiteY303" fmla="*/ 919163 h 1347788"/>
              <a:gd name="connsiteX304" fmla="*/ 288132 w 2478882"/>
              <a:gd name="connsiteY304" fmla="*/ 907257 h 1347788"/>
              <a:gd name="connsiteX305" fmla="*/ 278607 w 2478882"/>
              <a:gd name="connsiteY305" fmla="*/ 895350 h 1347788"/>
              <a:gd name="connsiteX306" fmla="*/ 269082 w 2478882"/>
              <a:gd name="connsiteY306" fmla="*/ 902494 h 1347788"/>
              <a:gd name="connsiteX307" fmla="*/ 264319 w 2478882"/>
              <a:gd name="connsiteY307" fmla="*/ 938213 h 1347788"/>
              <a:gd name="connsiteX308" fmla="*/ 280988 w 2478882"/>
              <a:gd name="connsiteY308" fmla="*/ 957263 h 1347788"/>
              <a:gd name="connsiteX309" fmla="*/ 276225 w 2478882"/>
              <a:gd name="connsiteY309" fmla="*/ 976313 h 1347788"/>
              <a:gd name="connsiteX310" fmla="*/ 264319 w 2478882"/>
              <a:gd name="connsiteY310" fmla="*/ 1007269 h 1347788"/>
              <a:gd name="connsiteX311" fmla="*/ 250032 w 2478882"/>
              <a:gd name="connsiteY311" fmla="*/ 1031082 h 1347788"/>
              <a:gd name="connsiteX312" fmla="*/ 207169 w 2478882"/>
              <a:gd name="connsiteY312" fmla="*/ 1019175 h 1347788"/>
              <a:gd name="connsiteX313" fmla="*/ 200025 w 2478882"/>
              <a:gd name="connsiteY313" fmla="*/ 988219 h 1347788"/>
              <a:gd name="connsiteX314" fmla="*/ 157163 w 2478882"/>
              <a:gd name="connsiteY314" fmla="*/ 962025 h 1347788"/>
              <a:gd name="connsiteX315" fmla="*/ 104775 w 2478882"/>
              <a:gd name="connsiteY315" fmla="*/ 940594 h 1347788"/>
              <a:gd name="connsiteX316" fmla="*/ 61913 w 2478882"/>
              <a:gd name="connsiteY316" fmla="*/ 902494 h 1347788"/>
              <a:gd name="connsiteX317" fmla="*/ 35719 w 2478882"/>
              <a:gd name="connsiteY317" fmla="*/ 864394 h 1347788"/>
              <a:gd name="connsiteX318" fmla="*/ 11907 w 2478882"/>
              <a:gd name="connsiteY318" fmla="*/ 804863 h 1347788"/>
              <a:gd name="connsiteX319" fmla="*/ 0 w 2478882"/>
              <a:gd name="connsiteY319" fmla="*/ 735807 h 1347788"/>
              <a:gd name="connsiteX320" fmla="*/ 2382 w 2478882"/>
              <a:gd name="connsiteY320" fmla="*/ 676275 h 1347788"/>
              <a:gd name="connsiteX321" fmla="*/ 2382 w 2478882"/>
              <a:gd name="connsiteY321" fmla="*/ 645319 h 1347788"/>
              <a:gd name="connsiteX322" fmla="*/ 2052638 w 2478882"/>
              <a:gd name="connsiteY322" fmla="*/ 0 h 1347788"/>
              <a:gd name="connsiteX0" fmla="*/ 2052638 w 2478882"/>
              <a:gd name="connsiteY0" fmla="*/ 0 h 1347788"/>
              <a:gd name="connsiteX1" fmla="*/ 2057400 w 2478882"/>
              <a:gd name="connsiteY1" fmla="*/ 33338 h 1347788"/>
              <a:gd name="connsiteX2" fmla="*/ 2066925 w 2478882"/>
              <a:gd name="connsiteY2" fmla="*/ 88107 h 1347788"/>
              <a:gd name="connsiteX3" fmla="*/ 2088357 w 2478882"/>
              <a:gd name="connsiteY3" fmla="*/ 133350 h 1347788"/>
              <a:gd name="connsiteX4" fmla="*/ 2085975 w 2478882"/>
              <a:gd name="connsiteY4" fmla="*/ 183357 h 1347788"/>
              <a:gd name="connsiteX5" fmla="*/ 2085975 w 2478882"/>
              <a:gd name="connsiteY5" fmla="*/ 228600 h 1347788"/>
              <a:gd name="connsiteX6" fmla="*/ 2081213 w 2478882"/>
              <a:gd name="connsiteY6" fmla="*/ 278607 h 1347788"/>
              <a:gd name="connsiteX7" fmla="*/ 2095500 w 2478882"/>
              <a:gd name="connsiteY7" fmla="*/ 319088 h 1347788"/>
              <a:gd name="connsiteX8" fmla="*/ 2109788 w 2478882"/>
              <a:gd name="connsiteY8" fmla="*/ 350044 h 1347788"/>
              <a:gd name="connsiteX9" fmla="*/ 2105025 w 2478882"/>
              <a:gd name="connsiteY9" fmla="*/ 388144 h 1347788"/>
              <a:gd name="connsiteX10" fmla="*/ 2119313 w 2478882"/>
              <a:gd name="connsiteY10" fmla="*/ 426244 h 1347788"/>
              <a:gd name="connsiteX11" fmla="*/ 2145507 w 2478882"/>
              <a:gd name="connsiteY11" fmla="*/ 454819 h 1347788"/>
              <a:gd name="connsiteX12" fmla="*/ 2169319 w 2478882"/>
              <a:gd name="connsiteY12" fmla="*/ 481013 h 1347788"/>
              <a:gd name="connsiteX13" fmla="*/ 2178844 w 2478882"/>
              <a:gd name="connsiteY13" fmla="*/ 516732 h 1347788"/>
              <a:gd name="connsiteX14" fmla="*/ 2216944 w 2478882"/>
              <a:gd name="connsiteY14" fmla="*/ 633413 h 1347788"/>
              <a:gd name="connsiteX15" fmla="*/ 2238375 w 2478882"/>
              <a:gd name="connsiteY15" fmla="*/ 719138 h 1347788"/>
              <a:gd name="connsiteX16" fmla="*/ 2266950 w 2478882"/>
              <a:gd name="connsiteY16" fmla="*/ 764382 h 1347788"/>
              <a:gd name="connsiteX17" fmla="*/ 2288382 w 2478882"/>
              <a:gd name="connsiteY17" fmla="*/ 821532 h 1347788"/>
              <a:gd name="connsiteX18" fmla="*/ 2297907 w 2478882"/>
              <a:gd name="connsiteY18" fmla="*/ 871538 h 1347788"/>
              <a:gd name="connsiteX19" fmla="*/ 2340769 w 2478882"/>
              <a:gd name="connsiteY19" fmla="*/ 909638 h 1347788"/>
              <a:gd name="connsiteX20" fmla="*/ 2343150 w 2478882"/>
              <a:gd name="connsiteY20" fmla="*/ 950119 h 1347788"/>
              <a:gd name="connsiteX21" fmla="*/ 2347913 w 2478882"/>
              <a:gd name="connsiteY21" fmla="*/ 964407 h 1347788"/>
              <a:gd name="connsiteX22" fmla="*/ 2364582 w 2478882"/>
              <a:gd name="connsiteY22" fmla="*/ 978694 h 1347788"/>
              <a:gd name="connsiteX23" fmla="*/ 2359819 w 2478882"/>
              <a:gd name="connsiteY23" fmla="*/ 995363 h 1347788"/>
              <a:gd name="connsiteX24" fmla="*/ 2393157 w 2478882"/>
              <a:gd name="connsiteY24" fmla="*/ 1019175 h 1347788"/>
              <a:gd name="connsiteX25" fmla="*/ 2409825 w 2478882"/>
              <a:gd name="connsiteY25" fmla="*/ 1059657 h 1347788"/>
              <a:gd name="connsiteX26" fmla="*/ 2390775 w 2478882"/>
              <a:gd name="connsiteY26" fmla="*/ 1069182 h 1347788"/>
              <a:gd name="connsiteX27" fmla="*/ 2376488 w 2478882"/>
              <a:gd name="connsiteY27" fmla="*/ 1047750 h 1347788"/>
              <a:gd name="connsiteX28" fmla="*/ 2364582 w 2478882"/>
              <a:gd name="connsiteY28" fmla="*/ 1035844 h 1347788"/>
              <a:gd name="connsiteX29" fmla="*/ 2355057 w 2478882"/>
              <a:gd name="connsiteY29" fmla="*/ 1035844 h 1347788"/>
              <a:gd name="connsiteX30" fmla="*/ 2352675 w 2478882"/>
              <a:gd name="connsiteY30" fmla="*/ 1057275 h 1347788"/>
              <a:gd name="connsiteX31" fmla="*/ 2371725 w 2478882"/>
              <a:gd name="connsiteY31" fmla="*/ 1090613 h 1347788"/>
              <a:gd name="connsiteX32" fmla="*/ 2386013 w 2478882"/>
              <a:gd name="connsiteY32" fmla="*/ 1104900 h 1347788"/>
              <a:gd name="connsiteX33" fmla="*/ 2400300 w 2478882"/>
              <a:gd name="connsiteY33" fmla="*/ 1085850 h 1347788"/>
              <a:gd name="connsiteX34" fmla="*/ 2414588 w 2478882"/>
              <a:gd name="connsiteY34" fmla="*/ 1090613 h 1347788"/>
              <a:gd name="connsiteX35" fmla="*/ 2421732 w 2478882"/>
              <a:gd name="connsiteY35" fmla="*/ 1116807 h 1347788"/>
              <a:gd name="connsiteX36" fmla="*/ 2424113 w 2478882"/>
              <a:gd name="connsiteY36" fmla="*/ 1128713 h 1347788"/>
              <a:gd name="connsiteX37" fmla="*/ 2400300 w 2478882"/>
              <a:gd name="connsiteY37" fmla="*/ 1131094 h 1347788"/>
              <a:gd name="connsiteX38" fmla="*/ 2414588 w 2478882"/>
              <a:gd name="connsiteY38" fmla="*/ 1152525 h 1347788"/>
              <a:gd name="connsiteX39" fmla="*/ 2443163 w 2478882"/>
              <a:gd name="connsiteY39" fmla="*/ 1159669 h 1347788"/>
              <a:gd name="connsiteX40" fmla="*/ 2462213 w 2478882"/>
              <a:gd name="connsiteY40" fmla="*/ 1190625 h 1347788"/>
              <a:gd name="connsiteX41" fmla="*/ 2455069 w 2478882"/>
              <a:gd name="connsiteY41" fmla="*/ 1235869 h 1347788"/>
              <a:gd name="connsiteX42" fmla="*/ 2459832 w 2478882"/>
              <a:gd name="connsiteY42" fmla="*/ 1290638 h 1347788"/>
              <a:gd name="connsiteX43" fmla="*/ 2478882 w 2478882"/>
              <a:gd name="connsiteY43" fmla="*/ 1347788 h 1347788"/>
              <a:gd name="connsiteX44" fmla="*/ 2457450 w 2478882"/>
              <a:gd name="connsiteY44" fmla="*/ 1347788 h 1347788"/>
              <a:gd name="connsiteX45" fmla="*/ 2428875 w 2478882"/>
              <a:gd name="connsiteY45" fmla="*/ 1335882 h 1347788"/>
              <a:gd name="connsiteX46" fmla="*/ 2412207 w 2478882"/>
              <a:gd name="connsiteY46" fmla="*/ 1335882 h 1347788"/>
              <a:gd name="connsiteX47" fmla="*/ 2395538 w 2478882"/>
              <a:gd name="connsiteY47" fmla="*/ 1326357 h 1347788"/>
              <a:gd name="connsiteX48" fmla="*/ 2378869 w 2478882"/>
              <a:gd name="connsiteY48" fmla="*/ 1316832 h 1347788"/>
              <a:gd name="connsiteX49" fmla="*/ 2383632 w 2478882"/>
              <a:gd name="connsiteY49" fmla="*/ 1269207 h 1347788"/>
              <a:gd name="connsiteX50" fmla="*/ 2336007 w 2478882"/>
              <a:gd name="connsiteY50" fmla="*/ 1245394 h 1347788"/>
              <a:gd name="connsiteX51" fmla="*/ 2297907 w 2478882"/>
              <a:gd name="connsiteY51" fmla="*/ 1233488 h 1347788"/>
              <a:gd name="connsiteX52" fmla="*/ 2238375 w 2478882"/>
              <a:gd name="connsiteY52" fmla="*/ 1214438 h 1347788"/>
              <a:gd name="connsiteX53" fmla="*/ 2185988 w 2478882"/>
              <a:gd name="connsiteY53" fmla="*/ 1212057 h 1347788"/>
              <a:gd name="connsiteX54" fmla="*/ 2164557 w 2478882"/>
              <a:gd name="connsiteY54" fmla="*/ 1207294 h 1347788"/>
              <a:gd name="connsiteX55" fmla="*/ 2193132 w 2478882"/>
              <a:gd name="connsiteY55" fmla="*/ 1188244 h 1347788"/>
              <a:gd name="connsiteX56" fmla="*/ 2178844 w 2478882"/>
              <a:gd name="connsiteY56" fmla="*/ 1185863 h 1347788"/>
              <a:gd name="connsiteX57" fmla="*/ 2183607 w 2478882"/>
              <a:gd name="connsiteY57" fmla="*/ 1169194 h 1347788"/>
              <a:gd name="connsiteX58" fmla="*/ 2205038 w 2478882"/>
              <a:gd name="connsiteY58" fmla="*/ 1145382 h 1347788"/>
              <a:gd name="connsiteX59" fmla="*/ 2197894 w 2478882"/>
              <a:gd name="connsiteY59" fmla="*/ 1140619 h 1347788"/>
              <a:gd name="connsiteX60" fmla="*/ 2166938 w 2478882"/>
              <a:gd name="connsiteY60" fmla="*/ 1164432 h 1347788"/>
              <a:gd name="connsiteX61" fmla="*/ 2155032 w 2478882"/>
              <a:gd name="connsiteY61" fmla="*/ 1164432 h 1347788"/>
              <a:gd name="connsiteX62" fmla="*/ 2147888 w 2478882"/>
              <a:gd name="connsiteY62" fmla="*/ 1152525 h 1347788"/>
              <a:gd name="connsiteX63" fmla="*/ 2138363 w 2478882"/>
              <a:gd name="connsiteY63" fmla="*/ 1147763 h 1347788"/>
              <a:gd name="connsiteX64" fmla="*/ 2119313 w 2478882"/>
              <a:gd name="connsiteY64" fmla="*/ 1152525 h 1347788"/>
              <a:gd name="connsiteX65" fmla="*/ 2126457 w 2478882"/>
              <a:gd name="connsiteY65" fmla="*/ 1173957 h 1347788"/>
              <a:gd name="connsiteX66" fmla="*/ 2102644 w 2478882"/>
              <a:gd name="connsiteY66" fmla="*/ 1176338 h 1347788"/>
              <a:gd name="connsiteX67" fmla="*/ 2088357 w 2478882"/>
              <a:gd name="connsiteY67" fmla="*/ 1169194 h 1347788"/>
              <a:gd name="connsiteX68" fmla="*/ 2078832 w 2478882"/>
              <a:gd name="connsiteY68" fmla="*/ 1154907 h 1347788"/>
              <a:gd name="connsiteX69" fmla="*/ 2066925 w 2478882"/>
              <a:gd name="connsiteY69" fmla="*/ 1162050 h 1347788"/>
              <a:gd name="connsiteX70" fmla="*/ 2040732 w 2478882"/>
              <a:gd name="connsiteY70" fmla="*/ 1164432 h 1347788"/>
              <a:gd name="connsiteX71" fmla="*/ 1976438 w 2478882"/>
              <a:gd name="connsiteY71" fmla="*/ 1095375 h 1347788"/>
              <a:gd name="connsiteX72" fmla="*/ 1952625 w 2478882"/>
              <a:gd name="connsiteY72" fmla="*/ 1114425 h 1347788"/>
              <a:gd name="connsiteX73" fmla="*/ 1935957 w 2478882"/>
              <a:gd name="connsiteY73" fmla="*/ 1138238 h 1347788"/>
              <a:gd name="connsiteX74" fmla="*/ 1921669 w 2478882"/>
              <a:gd name="connsiteY74" fmla="*/ 1104900 h 1347788"/>
              <a:gd name="connsiteX75" fmla="*/ 1921669 w 2478882"/>
              <a:gd name="connsiteY75" fmla="*/ 1083469 h 1347788"/>
              <a:gd name="connsiteX76" fmla="*/ 1893094 w 2478882"/>
              <a:gd name="connsiteY76" fmla="*/ 1057275 h 1347788"/>
              <a:gd name="connsiteX77" fmla="*/ 1869282 w 2478882"/>
              <a:gd name="connsiteY77" fmla="*/ 1042988 h 1347788"/>
              <a:gd name="connsiteX78" fmla="*/ 1850232 w 2478882"/>
              <a:gd name="connsiteY78" fmla="*/ 1028700 h 1347788"/>
              <a:gd name="connsiteX79" fmla="*/ 1843088 w 2478882"/>
              <a:gd name="connsiteY79" fmla="*/ 1016794 h 1347788"/>
              <a:gd name="connsiteX80" fmla="*/ 1804988 w 2478882"/>
              <a:gd name="connsiteY80" fmla="*/ 1012032 h 1347788"/>
              <a:gd name="connsiteX81" fmla="*/ 1769269 w 2478882"/>
              <a:gd name="connsiteY81" fmla="*/ 1007269 h 1347788"/>
              <a:gd name="connsiteX82" fmla="*/ 1750219 w 2478882"/>
              <a:gd name="connsiteY82" fmla="*/ 981075 h 1347788"/>
              <a:gd name="connsiteX83" fmla="*/ 1709738 w 2478882"/>
              <a:gd name="connsiteY83" fmla="*/ 962025 h 1347788"/>
              <a:gd name="connsiteX84" fmla="*/ 1678782 w 2478882"/>
              <a:gd name="connsiteY84" fmla="*/ 947738 h 1347788"/>
              <a:gd name="connsiteX85" fmla="*/ 1659732 w 2478882"/>
              <a:gd name="connsiteY85" fmla="*/ 945357 h 1347788"/>
              <a:gd name="connsiteX86" fmla="*/ 1659732 w 2478882"/>
              <a:gd name="connsiteY86" fmla="*/ 921544 h 1347788"/>
              <a:gd name="connsiteX87" fmla="*/ 1640682 w 2478882"/>
              <a:gd name="connsiteY87" fmla="*/ 928688 h 1347788"/>
              <a:gd name="connsiteX88" fmla="*/ 1640682 w 2478882"/>
              <a:gd name="connsiteY88" fmla="*/ 928688 h 1347788"/>
              <a:gd name="connsiteX89" fmla="*/ 1619250 w 2478882"/>
              <a:gd name="connsiteY89" fmla="*/ 892969 h 1347788"/>
              <a:gd name="connsiteX90" fmla="*/ 1595438 w 2478882"/>
              <a:gd name="connsiteY90" fmla="*/ 871538 h 1347788"/>
              <a:gd name="connsiteX91" fmla="*/ 1581150 w 2478882"/>
              <a:gd name="connsiteY91" fmla="*/ 864394 h 1347788"/>
              <a:gd name="connsiteX92" fmla="*/ 1581150 w 2478882"/>
              <a:gd name="connsiteY92" fmla="*/ 845344 h 1347788"/>
              <a:gd name="connsiteX93" fmla="*/ 1602582 w 2478882"/>
              <a:gd name="connsiteY93" fmla="*/ 835819 h 1347788"/>
              <a:gd name="connsiteX94" fmla="*/ 1633538 w 2478882"/>
              <a:gd name="connsiteY94" fmla="*/ 842963 h 1347788"/>
              <a:gd name="connsiteX95" fmla="*/ 1657350 w 2478882"/>
              <a:gd name="connsiteY95" fmla="*/ 828675 h 1347788"/>
              <a:gd name="connsiteX96" fmla="*/ 1669257 w 2478882"/>
              <a:gd name="connsiteY96" fmla="*/ 816769 h 1347788"/>
              <a:gd name="connsiteX97" fmla="*/ 1688307 w 2478882"/>
              <a:gd name="connsiteY97" fmla="*/ 804863 h 1347788"/>
              <a:gd name="connsiteX98" fmla="*/ 1650207 w 2478882"/>
              <a:gd name="connsiteY98" fmla="*/ 771525 h 1347788"/>
              <a:gd name="connsiteX99" fmla="*/ 1624013 w 2478882"/>
              <a:gd name="connsiteY99" fmla="*/ 778669 h 1347788"/>
              <a:gd name="connsiteX100" fmla="*/ 1626393 w 2478882"/>
              <a:gd name="connsiteY100" fmla="*/ 795338 h 1347788"/>
              <a:gd name="connsiteX101" fmla="*/ 1607344 w 2478882"/>
              <a:gd name="connsiteY101" fmla="*/ 802481 h 1347788"/>
              <a:gd name="connsiteX102" fmla="*/ 1581151 w 2478882"/>
              <a:gd name="connsiteY102" fmla="*/ 809625 h 1347788"/>
              <a:gd name="connsiteX103" fmla="*/ 1559719 w 2478882"/>
              <a:gd name="connsiteY103" fmla="*/ 819150 h 1347788"/>
              <a:gd name="connsiteX104" fmla="*/ 1552575 w 2478882"/>
              <a:gd name="connsiteY104" fmla="*/ 835819 h 1347788"/>
              <a:gd name="connsiteX105" fmla="*/ 1531144 w 2478882"/>
              <a:gd name="connsiteY105" fmla="*/ 835819 h 1347788"/>
              <a:gd name="connsiteX106" fmla="*/ 1516857 w 2478882"/>
              <a:gd name="connsiteY106" fmla="*/ 845344 h 1347788"/>
              <a:gd name="connsiteX107" fmla="*/ 1485900 w 2478882"/>
              <a:gd name="connsiteY107" fmla="*/ 840582 h 1347788"/>
              <a:gd name="connsiteX108" fmla="*/ 1438275 w 2478882"/>
              <a:gd name="connsiteY108" fmla="*/ 835819 h 1347788"/>
              <a:gd name="connsiteX109" fmla="*/ 1416844 w 2478882"/>
              <a:gd name="connsiteY109" fmla="*/ 821532 h 1347788"/>
              <a:gd name="connsiteX110" fmla="*/ 1385888 w 2478882"/>
              <a:gd name="connsiteY110" fmla="*/ 823913 h 1347788"/>
              <a:gd name="connsiteX111" fmla="*/ 1359694 w 2478882"/>
              <a:gd name="connsiteY111" fmla="*/ 833438 h 1347788"/>
              <a:gd name="connsiteX112" fmla="*/ 1343025 w 2478882"/>
              <a:gd name="connsiteY112" fmla="*/ 828675 h 1347788"/>
              <a:gd name="connsiteX113" fmla="*/ 1323975 w 2478882"/>
              <a:gd name="connsiteY113" fmla="*/ 800100 h 1347788"/>
              <a:gd name="connsiteX114" fmla="*/ 1323975 w 2478882"/>
              <a:gd name="connsiteY114" fmla="*/ 788194 h 1347788"/>
              <a:gd name="connsiteX115" fmla="*/ 1314450 w 2478882"/>
              <a:gd name="connsiteY115" fmla="*/ 812007 h 1347788"/>
              <a:gd name="connsiteX116" fmla="*/ 1319213 w 2478882"/>
              <a:gd name="connsiteY116" fmla="*/ 845344 h 1347788"/>
              <a:gd name="connsiteX117" fmla="*/ 1312069 w 2478882"/>
              <a:gd name="connsiteY117" fmla="*/ 864394 h 1347788"/>
              <a:gd name="connsiteX118" fmla="*/ 1283494 w 2478882"/>
              <a:gd name="connsiteY118" fmla="*/ 864394 h 1347788"/>
              <a:gd name="connsiteX119" fmla="*/ 1264444 w 2478882"/>
              <a:gd name="connsiteY119" fmla="*/ 850107 h 1347788"/>
              <a:gd name="connsiteX120" fmla="*/ 1243013 w 2478882"/>
              <a:gd name="connsiteY120" fmla="*/ 850107 h 1347788"/>
              <a:gd name="connsiteX121" fmla="*/ 1219200 w 2478882"/>
              <a:gd name="connsiteY121" fmla="*/ 840582 h 1347788"/>
              <a:gd name="connsiteX122" fmla="*/ 1212057 w 2478882"/>
              <a:gd name="connsiteY122" fmla="*/ 833438 h 1347788"/>
              <a:gd name="connsiteX123" fmla="*/ 1212057 w 2478882"/>
              <a:gd name="connsiteY123" fmla="*/ 809625 h 1347788"/>
              <a:gd name="connsiteX124" fmla="*/ 1214438 w 2478882"/>
              <a:gd name="connsiteY124" fmla="*/ 785813 h 1347788"/>
              <a:gd name="connsiteX125" fmla="*/ 1219200 w 2478882"/>
              <a:gd name="connsiteY125" fmla="*/ 762000 h 1347788"/>
              <a:gd name="connsiteX126" fmla="*/ 1235869 w 2478882"/>
              <a:gd name="connsiteY126" fmla="*/ 747713 h 1347788"/>
              <a:gd name="connsiteX127" fmla="*/ 1243013 w 2478882"/>
              <a:gd name="connsiteY127" fmla="*/ 740569 h 1347788"/>
              <a:gd name="connsiteX128" fmla="*/ 1233488 w 2478882"/>
              <a:gd name="connsiteY128" fmla="*/ 716757 h 1347788"/>
              <a:gd name="connsiteX129" fmla="*/ 1200150 w 2478882"/>
              <a:gd name="connsiteY129" fmla="*/ 688182 h 1347788"/>
              <a:gd name="connsiteX130" fmla="*/ 1176338 w 2478882"/>
              <a:gd name="connsiteY130" fmla="*/ 671513 h 1347788"/>
              <a:gd name="connsiteX131" fmla="*/ 1162050 w 2478882"/>
              <a:gd name="connsiteY131" fmla="*/ 652463 h 1347788"/>
              <a:gd name="connsiteX132" fmla="*/ 1162050 w 2478882"/>
              <a:gd name="connsiteY132" fmla="*/ 652463 h 1347788"/>
              <a:gd name="connsiteX133" fmla="*/ 1166813 w 2478882"/>
              <a:gd name="connsiteY133" fmla="*/ 690563 h 1347788"/>
              <a:gd name="connsiteX134" fmla="*/ 1169194 w 2478882"/>
              <a:gd name="connsiteY134" fmla="*/ 719138 h 1347788"/>
              <a:gd name="connsiteX135" fmla="*/ 1195388 w 2478882"/>
              <a:gd name="connsiteY135" fmla="*/ 731044 h 1347788"/>
              <a:gd name="connsiteX136" fmla="*/ 1204913 w 2478882"/>
              <a:gd name="connsiteY136" fmla="*/ 745332 h 1347788"/>
              <a:gd name="connsiteX137" fmla="*/ 1195388 w 2478882"/>
              <a:gd name="connsiteY137" fmla="*/ 771525 h 1347788"/>
              <a:gd name="connsiteX138" fmla="*/ 1197769 w 2478882"/>
              <a:gd name="connsiteY138" fmla="*/ 797719 h 1347788"/>
              <a:gd name="connsiteX139" fmla="*/ 1190625 w 2478882"/>
              <a:gd name="connsiteY139" fmla="*/ 819150 h 1347788"/>
              <a:gd name="connsiteX140" fmla="*/ 1195388 w 2478882"/>
              <a:gd name="connsiteY140" fmla="*/ 838200 h 1347788"/>
              <a:gd name="connsiteX141" fmla="*/ 1195388 w 2478882"/>
              <a:gd name="connsiteY141" fmla="*/ 838200 h 1347788"/>
              <a:gd name="connsiteX142" fmla="*/ 1166813 w 2478882"/>
              <a:gd name="connsiteY142" fmla="*/ 838200 h 1347788"/>
              <a:gd name="connsiteX143" fmla="*/ 1150144 w 2478882"/>
              <a:gd name="connsiteY143" fmla="*/ 838200 h 1347788"/>
              <a:gd name="connsiteX144" fmla="*/ 1131094 w 2478882"/>
              <a:gd name="connsiteY144" fmla="*/ 847725 h 1347788"/>
              <a:gd name="connsiteX145" fmla="*/ 1114425 w 2478882"/>
              <a:gd name="connsiteY145" fmla="*/ 838200 h 1347788"/>
              <a:gd name="connsiteX146" fmla="*/ 1088232 w 2478882"/>
              <a:gd name="connsiteY146" fmla="*/ 847725 h 1347788"/>
              <a:gd name="connsiteX147" fmla="*/ 1066800 w 2478882"/>
              <a:gd name="connsiteY147" fmla="*/ 854869 h 1347788"/>
              <a:gd name="connsiteX148" fmla="*/ 1059657 w 2478882"/>
              <a:gd name="connsiteY148" fmla="*/ 842963 h 1347788"/>
              <a:gd name="connsiteX149" fmla="*/ 1031082 w 2478882"/>
              <a:gd name="connsiteY149" fmla="*/ 852488 h 1347788"/>
              <a:gd name="connsiteX150" fmla="*/ 992982 w 2478882"/>
              <a:gd name="connsiteY150" fmla="*/ 823913 h 1347788"/>
              <a:gd name="connsiteX151" fmla="*/ 964407 w 2478882"/>
              <a:gd name="connsiteY151" fmla="*/ 826294 h 1347788"/>
              <a:gd name="connsiteX152" fmla="*/ 942975 w 2478882"/>
              <a:gd name="connsiteY152" fmla="*/ 835819 h 1347788"/>
              <a:gd name="connsiteX153" fmla="*/ 921544 w 2478882"/>
              <a:gd name="connsiteY153" fmla="*/ 852488 h 1347788"/>
              <a:gd name="connsiteX154" fmla="*/ 909638 w 2478882"/>
              <a:gd name="connsiteY154" fmla="*/ 833438 h 1347788"/>
              <a:gd name="connsiteX155" fmla="*/ 919163 w 2478882"/>
              <a:gd name="connsiteY155" fmla="*/ 807244 h 1347788"/>
              <a:gd name="connsiteX156" fmla="*/ 921544 w 2478882"/>
              <a:gd name="connsiteY156" fmla="*/ 797719 h 1347788"/>
              <a:gd name="connsiteX157" fmla="*/ 914400 w 2478882"/>
              <a:gd name="connsiteY157" fmla="*/ 778669 h 1347788"/>
              <a:gd name="connsiteX158" fmla="*/ 907257 w 2478882"/>
              <a:gd name="connsiteY158" fmla="*/ 771525 h 1347788"/>
              <a:gd name="connsiteX159" fmla="*/ 897732 w 2478882"/>
              <a:gd name="connsiteY159" fmla="*/ 800100 h 1347788"/>
              <a:gd name="connsiteX160" fmla="*/ 897732 w 2478882"/>
              <a:gd name="connsiteY160" fmla="*/ 823913 h 1347788"/>
              <a:gd name="connsiteX161" fmla="*/ 869157 w 2478882"/>
              <a:gd name="connsiteY161" fmla="*/ 828675 h 1347788"/>
              <a:gd name="connsiteX162" fmla="*/ 850107 w 2478882"/>
              <a:gd name="connsiteY162" fmla="*/ 833438 h 1347788"/>
              <a:gd name="connsiteX163" fmla="*/ 828675 w 2478882"/>
              <a:gd name="connsiteY163" fmla="*/ 804863 h 1347788"/>
              <a:gd name="connsiteX164" fmla="*/ 814388 w 2478882"/>
              <a:gd name="connsiteY164" fmla="*/ 783432 h 1347788"/>
              <a:gd name="connsiteX165" fmla="*/ 807244 w 2478882"/>
              <a:gd name="connsiteY165" fmla="*/ 759619 h 1347788"/>
              <a:gd name="connsiteX166" fmla="*/ 804863 w 2478882"/>
              <a:gd name="connsiteY166" fmla="*/ 733425 h 1347788"/>
              <a:gd name="connsiteX167" fmla="*/ 783432 w 2478882"/>
              <a:gd name="connsiteY167" fmla="*/ 692944 h 1347788"/>
              <a:gd name="connsiteX168" fmla="*/ 783432 w 2478882"/>
              <a:gd name="connsiteY168" fmla="*/ 719138 h 1347788"/>
              <a:gd name="connsiteX169" fmla="*/ 785813 w 2478882"/>
              <a:gd name="connsiteY169" fmla="*/ 757238 h 1347788"/>
              <a:gd name="connsiteX170" fmla="*/ 800100 w 2478882"/>
              <a:gd name="connsiteY170" fmla="*/ 792957 h 1347788"/>
              <a:gd name="connsiteX171" fmla="*/ 823913 w 2478882"/>
              <a:gd name="connsiteY171" fmla="*/ 833438 h 1347788"/>
              <a:gd name="connsiteX172" fmla="*/ 845344 w 2478882"/>
              <a:gd name="connsiteY172" fmla="*/ 854869 h 1347788"/>
              <a:gd name="connsiteX173" fmla="*/ 838200 w 2478882"/>
              <a:gd name="connsiteY173" fmla="*/ 873919 h 1347788"/>
              <a:gd name="connsiteX174" fmla="*/ 823913 w 2478882"/>
              <a:gd name="connsiteY174" fmla="*/ 902494 h 1347788"/>
              <a:gd name="connsiteX175" fmla="*/ 823913 w 2478882"/>
              <a:gd name="connsiteY175" fmla="*/ 902494 h 1347788"/>
              <a:gd name="connsiteX176" fmla="*/ 800100 w 2478882"/>
              <a:gd name="connsiteY176" fmla="*/ 902494 h 1347788"/>
              <a:gd name="connsiteX177" fmla="*/ 809625 w 2478882"/>
              <a:gd name="connsiteY177" fmla="*/ 869157 h 1347788"/>
              <a:gd name="connsiteX178" fmla="*/ 795338 w 2478882"/>
              <a:gd name="connsiteY178" fmla="*/ 885825 h 1347788"/>
              <a:gd name="connsiteX179" fmla="*/ 788194 w 2478882"/>
              <a:gd name="connsiteY179" fmla="*/ 862013 h 1347788"/>
              <a:gd name="connsiteX180" fmla="*/ 769144 w 2478882"/>
              <a:gd name="connsiteY180" fmla="*/ 864394 h 1347788"/>
              <a:gd name="connsiteX181" fmla="*/ 750094 w 2478882"/>
              <a:gd name="connsiteY181" fmla="*/ 862013 h 1347788"/>
              <a:gd name="connsiteX182" fmla="*/ 742950 w 2478882"/>
              <a:gd name="connsiteY182" fmla="*/ 852488 h 1347788"/>
              <a:gd name="connsiteX183" fmla="*/ 742950 w 2478882"/>
              <a:gd name="connsiteY183" fmla="*/ 852488 h 1347788"/>
              <a:gd name="connsiteX184" fmla="*/ 728663 w 2478882"/>
              <a:gd name="connsiteY184" fmla="*/ 850107 h 1347788"/>
              <a:gd name="connsiteX185" fmla="*/ 711994 w 2478882"/>
              <a:gd name="connsiteY185" fmla="*/ 850107 h 1347788"/>
              <a:gd name="connsiteX186" fmla="*/ 700088 w 2478882"/>
              <a:gd name="connsiteY186" fmla="*/ 866775 h 1347788"/>
              <a:gd name="connsiteX187" fmla="*/ 681038 w 2478882"/>
              <a:gd name="connsiteY187" fmla="*/ 866775 h 1347788"/>
              <a:gd name="connsiteX188" fmla="*/ 669132 w 2478882"/>
              <a:gd name="connsiteY188" fmla="*/ 852488 h 1347788"/>
              <a:gd name="connsiteX189" fmla="*/ 666750 w 2478882"/>
              <a:gd name="connsiteY189" fmla="*/ 852488 h 1347788"/>
              <a:gd name="connsiteX190" fmla="*/ 652463 w 2478882"/>
              <a:gd name="connsiteY190" fmla="*/ 866775 h 1347788"/>
              <a:gd name="connsiteX191" fmla="*/ 652463 w 2478882"/>
              <a:gd name="connsiteY191" fmla="*/ 881063 h 1347788"/>
              <a:gd name="connsiteX192" fmla="*/ 661988 w 2478882"/>
              <a:gd name="connsiteY192" fmla="*/ 890588 h 1347788"/>
              <a:gd name="connsiteX193" fmla="*/ 704850 w 2478882"/>
              <a:gd name="connsiteY193" fmla="*/ 890588 h 1347788"/>
              <a:gd name="connsiteX194" fmla="*/ 738188 w 2478882"/>
              <a:gd name="connsiteY194" fmla="*/ 890588 h 1347788"/>
              <a:gd name="connsiteX195" fmla="*/ 776288 w 2478882"/>
              <a:gd name="connsiteY195" fmla="*/ 888207 h 1347788"/>
              <a:gd name="connsiteX196" fmla="*/ 783432 w 2478882"/>
              <a:gd name="connsiteY196" fmla="*/ 900113 h 1347788"/>
              <a:gd name="connsiteX197" fmla="*/ 783432 w 2478882"/>
              <a:gd name="connsiteY197" fmla="*/ 900113 h 1347788"/>
              <a:gd name="connsiteX198" fmla="*/ 754857 w 2478882"/>
              <a:gd name="connsiteY198" fmla="*/ 914400 h 1347788"/>
              <a:gd name="connsiteX199" fmla="*/ 735807 w 2478882"/>
              <a:gd name="connsiteY199" fmla="*/ 931069 h 1347788"/>
              <a:gd name="connsiteX200" fmla="*/ 735807 w 2478882"/>
              <a:gd name="connsiteY200" fmla="*/ 931069 h 1347788"/>
              <a:gd name="connsiteX201" fmla="*/ 707232 w 2478882"/>
              <a:gd name="connsiteY201" fmla="*/ 919163 h 1347788"/>
              <a:gd name="connsiteX202" fmla="*/ 690563 w 2478882"/>
              <a:gd name="connsiteY202" fmla="*/ 909638 h 1347788"/>
              <a:gd name="connsiteX203" fmla="*/ 652463 w 2478882"/>
              <a:gd name="connsiteY203" fmla="*/ 909638 h 1347788"/>
              <a:gd name="connsiteX204" fmla="*/ 619125 w 2478882"/>
              <a:gd name="connsiteY204" fmla="*/ 914400 h 1347788"/>
              <a:gd name="connsiteX205" fmla="*/ 600075 w 2478882"/>
              <a:gd name="connsiteY205" fmla="*/ 897732 h 1347788"/>
              <a:gd name="connsiteX206" fmla="*/ 590550 w 2478882"/>
              <a:gd name="connsiteY206" fmla="*/ 859632 h 1347788"/>
              <a:gd name="connsiteX207" fmla="*/ 581025 w 2478882"/>
              <a:gd name="connsiteY207" fmla="*/ 845344 h 1347788"/>
              <a:gd name="connsiteX208" fmla="*/ 573882 w 2478882"/>
              <a:gd name="connsiteY208" fmla="*/ 828675 h 1347788"/>
              <a:gd name="connsiteX209" fmla="*/ 559594 w 2478882"/>
              <a:gd name="connsiteY209" fmla="*/ 835819 h 1347788"/>
              <a:gd name="connsiteX210" fmla="*/ 559594 w 2478882"/>
              <a:gd name="connsiteY210" fmla="*/ 859632 h 1347788"/>
              <a:gd name="connsiteX211" fmla="*/ 545307 w 2478882"/>
              <a:gd name="connsiteY211" fmla="*/ 845344 h 1347788"/>
              <a:gd name="connsiteX212" fmla="*/ 523875 w 2478882"/>
              <a:gd name="connsiteY212" fmla="*/ 838200 h 1347788"/>
              <a:gd name="connsiteX213" fmla="*/ 500063 w 2478882"/>
              <a:gd name="connsiteY213" fmla="*/ 840582 h 1347788"/>
              <a:gd name="connsiteX214" fmla="*/ 492919 w 2478882"/>
              <a:gd name="connsiteY214" fmla="*/ 862013 h 1347788"/>
              <a:gd name="connsiteX215" fmla="*/ 481013 w 2478882"/>
              <a:gd name="connsiteY215" fmla="*/ 866775 h 1347788"/>
              <a:gd name="connsiteX216" fmla="*/ 461963 w 2478882"/>
              <a:gd name="connsiteY216" fmla="*/ 866775 h 1347788"/>
              <a:gd name="connsiteX217" fmla="*/ 433388 w 2478882"/>
              <a:gd name="connsiteY217" fmla="*/ 876300 h 1347788"/>
              <a:gd name="connsiteX218" fmla="*/ 419100 w 2478882"/>
              <a:gd name="connsiteY218" fmla="*/ 900113 h 1347788"/>
              <a:gd name="connsiteX219" fmla="*/ 426244 w 2478882"/>
              <a:gd name="connsiteY219" fmla="*/ 907257 h 1347788"/>
              <a:gd name="connsiteX220" fmla="*/ 466725 w 2478882"/>
              <a:gd name="connsiteY220" fmla="*/ 885825 h 1347788"/>
              <a:gd name="connsiteX221" fmla="*/ 488157 w 2478882"/>
              <a:gd name="connsiteY221" fmla="*/ 890588 h 1347788"/>
              <a:gd name="connsiteX222" fmla="*/ 519113 w 2478882"/>
              <a:gd name="connsiteY222" fmla="*/ 878682 h 1347788"/>
              <a:gd name="connsiteX223" fmla="*/ 552450 w 2478882"/>
              <a:gd name="connsiteY223" fmla="*/ 904875 h 1347788"/>
              <a:gd name="connsiteX224" fmla="*/ 561975 w 2478882"/>
              <a:gd name="connsiteY224" fmla="*/ 931069 h 1347788"/>
              <a:gd name="connsiteX225" fmla="*/ 590550 w 2478882"/>
              <a:gd name="connsiteY225" fmla="*/ 923925 h 1347788"/>
              <a:gd name="connsiteX226" fmla="*/ 607219 w 2478882"/>
              <a:gd name="connsiteY226" fmla="*/ 945357 h 1347788"/>
              <a:gd name="connsiteX227" fmla="*/ 645319 w 2478882"/>
              <a:gd name="connsiteY227" fmla="*/ 950119 h 1347788"/>
              <a:gd name="connsiteX228" fmla="*/ 704850 w 2478882"/>
              <a:gd name="connsiteY228" fmla="*/ 959644 h 1347788"/>
              <a:gd name="connsiteX229" fmla="*/ 745332 w 2478882"/>
              <a:gd name="connsiteY229" fmla="*/ 966788 h 1347788"/>
              <a:gd name="connsiteX230" fmla="*/ 745332 w 2478882"/>
              <a:gd name="connsiteY230" fmla="*/ 966788 h 1347788"/>
              <a:gd name="connsiteX231" fmla="*/ 764382 w 2478882"/>
              <a:gd name="connsiteY231" fmla="*/ 935832 h 1347788"/>
              <a:gd name="connsiteX232" fmla="*/ 790575 w 2478882"/>
              <a:gd name="connsiteY232" fmla="*/ 935832 h 1347788"/>
              <a:gd name="connsiteX233" fmla="*/ 828675 w 2478882"/>
              <a:gd name="connsiteY233" fmla="*/ 935832 h 1347788"/>
              <a:gd name="connsiteX234" fmla="*/ 821532 w 2478882"/>
              <a:gd name="connsiteY234" fmla="*/ 950119 h 1347788"/>
              <a:gd name="connsiteX235" fmla="*/ 812007 w 2478882"/>
              <a:gd name="connsiteY235" fmla="*/ 964407 h 1347788"/>
              <a:gd name="connsiteX236" fmla="*/ 823913 w 2478882"/>
              <a:gd name="connsiteY236" fmla="*/ 973932 h 1347788"/>
              <a:gd name="connsiteX237" fmla="*/ 800100 w 2478882"/>
              <a:gd name="connsiteY237" fmla="*/ 992982 h 1347788"/>
              <a:gd name="connsiteX238" fmla="*/ 797719 w 2478882"/>
              <a:gd name="connsiteY238" fmla="*/ 1014413 h 1347788"/>
              <a:gd name="connsiteX239" fmla="*/ 790575 w 2478882"/>
              <a:gd name="connsiteY239" fmla="*/ 1026319 h 1347788"/>
              <a:gd name="connsiteX240" fmla="*/ 764382 w 2478882"/>
              <a:gd name="connsiteY240" fmla="*/ 1031082 h 1347788"/>
              <a:gd name="connsiteX241" fmla="*/ 771525 w 2478882"/>
              <a:gd name="connsiteY241" fmla="*/ 1054894 h 1347788"/>
              <a:gd name="connsiteX242" fmla="*/ 740569 w 2478882"/>
              <a:gd name="connsiteY242" fmla="*/ 1059657 h 1347788"/>
              <a:gd name="connsiteX243" fmla="*/ 726282 w 2478882"/>
              <a:gd name="connsiteY243" fmla="*/ 1042988 h 1347788"/>
              <a:gd name="connsiteX244" fmla="*/ 695325 w 2478882"/>
              <a:gd name="connsiteY244" fmla="*/ 1045369 h 1347788"/>
              <a:gd name="connsiteX245" fmla="*/ 669132 w 2478882"/>
              <a:gd name="connsiteY245" fmla="*/ 1052513 h 1347788"/>
              <a:gd name="connsiteX246" fmla="*/ 642938 w 2478882"/>
              <a:gd name="connsiteY246" fmla="*/ 1050132 h 1347788"/>
              <a:gd name="connsiteX247" fmla="*/ 621507 w 2478882"/>
              <a:gd name="connsiteY247" fmla="*/ 1047750 h 1347788"/>
              <a:gd name="connsiteX248" fmla="*/ 621507 w 2478882"/>
              <a:gd name="connsiteY248" fmla="*/ 1033463 h 1347788"/>
              <a:gd name="connsiteX249" fmla="*/ 600075 w 2478882"/>
              <a:gd name="connsiteY249" fmla="*/ 1035844 h 1347788"/>
              <a:gd name="connsiteX250" fmla="*/ 578644 w 2478882"/>
              <a:gd name="connsiteY250" fmla="*/ 1040607 h 1347788"/>
              <a:gd name="connsiteX251" fmla="*/ 571500 w 2478882"/>
              <a:gd name="connsiteY251" fmla="*/ 1031082 h 1347788"/>
              <a:gd name="connsiteX252" fmla="*/ 571500 w 2478882"/>
              <a:gd name="connsiteY252" fmla="*/ 1019175 h 1347788"/>
              <a:gd name="connsiteX253" fmla="*/ 571500 w 2478882"/>
              <a:gd name="connsiteY253" fmla="*/ 1019175 h 1347788"/>
              <a:gd name="connsiteX254" fmla="*/ 626269 w 2478882"/>
              <a:gd name="connsiteY254" fmla="*/ 1004888 h 1347788"/>
              <a:gd name="connsiteX255" fmla="*/ 647700 w 2478882"/>
              <a:gd name="connsiteY255" fmla="*/ 988219 h 1347788"/>
              <a:gd name="connsiteX256" fmla="*/ 647700 w 2478882"/>
              <a:gd name="connsiteY256" fmla="*/ 988219 h 1347788"/>
              <a:gd name="connsiteX257" fmla="*/ 647700 w 2478882"/>
              <a:gd name="connsiteY257" fmla="*/ 988219 h 1347788"/>
              <a:gd name="connsiteX258" fmla="*/ 597694 w 2478882"/>
              <a:gd name="connsiteY258" fmla="*/ 988219 h 1347788"/>
              <a:gd name="connsiteX259" fmla="*/ 581025 w 2478882"/>
              <a:gd name="connsiteY259" fmla="*/ 990600 h 1347788"/>
              <a:gd name="connsiteX260" fmla="*/ 578644 w 2478882"/>
              <a:gd name="connsiteY260" fmla="*/ 969169 h 1347788"/>
              <a:gd name="connsiteX261" fmla="*/ 550069 w 2478882"/>
              <a:gd name="connsiteY261" fmla="*/ 966788 h 1347788"/>
              <a:gd name="connsiteX262" fmla="*/ 559594 w 2478882"/>
              <a:gd name="connsiteY262" fmla="*/ 988219 h 1347788"/>
              <a:gd name="connsiteX263" fmla="*/ 545307 w 2478882"/>
              <a:gd name="connsiteY263" fmla="*/ 992982 h 1347788"/>
              <a:gd name="connsiteX264" fmla="*/ 511969 w 2478882"/>
              <a:gd name="connsiteY264" fmla="*/ 988219 h 1347788"/>
              <a:gd name="connsiteX265" fmla="*/ 492919 w 2478882"/>
              <a:gd name="connsiteY265" fmla="*/ 990600 h 1347788"/>
              <a:gd name="connsiteX266" fmla="*/ 507207 w 2478882"/>
              <a:gd name="connsiteY266" fmla="*/ 1007269 h 1347788"/>
              <a:gd name="connsiteX267" fmla="*/ 516732 w 2478882"/>
              <a:gd name="connsiteY267" fmla="*/ 1019175 h 1347788"/>
              <a:gd name="connsiteX268" fmla="*/ 507207 w 2478882"/>
              <a:gd name="connsiteY268" fmla="*/ 1028700 h 1347788"/>
              <a:gd name="connsiteX269" fmla="*/ 507207 w 2478882"/>
              <a:gd name="connsiteY269" fmla="*/ 1028700 h 1347788"/>
              <a:gd name="connsiteX270" fmla="*/ 497682 w 2478882"/>
              <a:gd name="connsiteY270" fmla="*/ 1054894 h 1347788"/>
              <a:gd name="connsiteX271" fmla="*/ 469107 w 2478882"/>
              <a:gd name="connsiteY271" fmla="*/ 1076325 h 1347788"/>
              <a:gd name="connsiteX272" fmla="*/ 454819 w 2478882"/>
              <a:gd name="connsiteY272" fmla="*/ 1071563 h 1347788"/>
              <a:gd name="connsiteX273" fmla="*/ 438150 w 2478882"/>
              <a:gd name="connsiteY273" fmla="*/ 1085850 h 1347788"/>
              <a:gd name="connsiteX274" fmla="*/ 431007 w 2478882"/>
              <a:gd name="connsiteY274" fmla="*/ 1083469 h 1347788"/>
              <a:gd name="connsiteX275" fmla="*/ 433388 w 2478882"/>
              <a:gd name="connsiteY275" fmla="*/ 1059657 h 1347788"/>
              <a:gd name="connsiteX276" fmla="*/ 435769 w 2478882"/>
              <a:gd name="connsiteY276" fmla="*/ 1035844 h 1347788"/>
              <a:gd name="connsiteX277" fmla="*/ 426244 w 2478882"/>
              <a:gd name="connsiteY277" fmla="*/ 1031082 h 1347788"/>
              <a:gd name="connsiteX278" fmla="*/ 423863 w 2478882"/>
              <a:gd name="connsiteY278" fmla="*/ 1047750 h 1347788"/>
              <a:gd name="connsiteX279" fmla="*/ 416719 w 2478882"/>
              <a:gd name="connsiteY279" fmla="*/ 1062038 h 1347788"/>
              <a:gd name="connsiteX280" fmla="*/ 392907 w 2478882"/>
              <a:gd name="connsiteY280" fmla="*/ 1052513 h 1347788"/>
              <a:gd name="connsiteX281" fmla="*/ 383382 w 2478882"/>
              <a:gd name="connsiteY281" fmla="*/ 1050132 h 1347788"/>
              <a:gd name="connsiteX282" fmla="*/ 383382 w 2478882"/>
              <a:gd name="connsiteY282" fmla="*/ 1069182 h 1347788"/>
              <a:gd name="connsiteX283" fmla="*/ 404813 w 2478882"/>
              <a:gd name="connsiteY283" fmla="*/ 1088232 h 1347788"/>
              <a:gd name="connsiteX284" fmla="*/ 376238 w 2478882"/>
              <a:gd name="connsiteY284" fmla="*/ 1090613 h 1347788"/>
              <a:gd name="connsiteX285" fmla="*/ 371475 w 2478882"/>
              <a:gd name="connsiteY285" fmla="*/ 1100138 h 1347788"/>
              <a:gd name="connsiteX286" fmla="*/ 342900 w 2478882"/>
              <a:gd name="connsiteY286" fmla="*/ 1090613 h 1347788"/>
              <a:gd name="connsiteX287" fmla="*/ 342900 w 2478882"/>
              <a:gd name="connsiteY287" fmla="*/ 1109663 h 1347788"/>
              <a:gd name="connsiteX288" fmla="*/ 333375 w 2478882"/>
              <a:gd name="connsiteY288" fmla="*/ 1121569 h 1347788"/>
              <a:gd name="connsiteX289" fmla="*/ 323850 w 2478882"/>
              <a:gd name="connsiteY289" fmla="*/ 1121569 h 1347788"/>
              <a:gd name="connsiteX290" fmla="*/ 316707 w 2478882"/>
              <a:gd name="connsiteY290" fmla="*/ 1088232 h 1347788"/>
              <a:gd name="connsiteX291" fmla="*/ 290513 w 2478882"/>
              <a:gd name="connsiteY291" fmla="*/ 1073944 h 1347788"/>
              <a:gd name="connsiteX292" fmla="*/ 271463 w 2478882"/>
              <a:gd name="connsiteY292" fmla="*/ 1062038 h 1347788"/>
              <a:gd name="connsiteX293" fmla="*/ 278607 w 2478882"/>
              <a:gd name="connsiteY293" fmla="*/ 1012032 h 1347788"/>
              <a:gd name="connsiteX294" fmla="*/ 285750 w 2478882"/>
              <a:gd name="connsiteY294" fmla="*/ 978694 h 1347788"/>
              <a:gd name="connsiteX295" fmla="*/ 328613 w 2478882"/>
              <a:gd name="connsiteY295" fmla="*/ 954882 h 1347788"/>
              <a:gd name="connsiteX296" fmla="*/ 338138 w 2478882"/>
              <a:gd name="connsiteY296" fmla="*/ 938213 h 1347788"/>
              <a:gd name="connsiteX297" fmla="*/ 350044 w 2478882"/>
              <a:gd name="connsiteY297" fmla="*/ 912019 h 1347788"/>
              <a:gd name="connsiteX298" fmla="*/ 350044 w 2478882"/>
              <a:gd name="connsiteY298" fmla="*/ 912019 h 1347788"/>
              <a:gd name="connsiteX299" fmla="*/ 321469 w 2478882"/>
              <a:gd name="connsiteY299" fmla="*/ 919163 h 1347788"/>
              <a:gd name="connsiteX300" fmla="*/ 314325 w 2478882"/>
              <a:gd name="connsiteY300" fmla="*/ 895350 h 1347788"/>
              <a:gd name="connsiteX301" fmla="*/ 311944 w 2478882"/>
              <a:gd name="connsiteY301" fmla="*/ 916782 h 1347788"/>
              <a:gd name="connsiteX302" fmla="*/ 300038 w 2478882"/>
              <a:gd name="connsiteY302" fmla="*/ 950119 h 1347788"/>
              <a:gd name="connsiteX303" fmla="*/ 288132 w 2478882"/>
              <a:gd name="connsiteY303" fmla="*/ 942975 h 1347788"/>
              <a:gd name="connsiteX304" fmla="*/ 288132 w 2478882"/>
              <a:gd name="connsiteY304" fmla="*/ 919163 h 1347788"/>
              <a:gd name="connsiteX305" fmla="*/ 288132 w 2478882"/>
              <a:gd name="connsiteY305" fmla="*/ 907257 h 1347788"/>
              <a:gd name="connsiteX306" fmla="*/ 278607 w 2478882"/>
              <a:gd name="connsiteY306" fmla="*/ 895350 h 1347788"/>
              <a:gd name="connsiteX307" fmla="*/ 269082 w 2478882"/>
              <a:gd name="connsiteY307" fmla="*/ 902494 h 1347788"/>
              <a:gd name="connsiteX308" fmla="*/ 264319 w 2478882"/>
              <a:gd name="connsiteY308" fmla="*/ 938213 h 1347788"/>
              <a:gd name="connsiteX309" fmla="*/ 280988 w 2478882"/>
              <a:gd name="connsiteY309" fmla="*/ 957263 h 1347788"/>
              <a:gd name="connsiteX310" fmla="*/ 276225 w 2478882"/>
              <a:gd name="connsiteY310" fmla="*/ 976313 h 1347788"/>
              <a:gd name="connsiteX311" fmla="*/ 264319 w 2478882"/>
              <a:gd name="connsiteY311" fmla="*/ 1007269 h 1347788"/>
              <a:gd name="connsiteX312" fmla="*/ 250032 w 2478882"/>
              <a:gd name="connsiteY312" fmla="*/ 1031082 h 1347788"/>
              <a:gd name="connsiteX313" fmla="*/ 207169 w 2478882"/>
              <a:gd name="connsiteY313" fmla="*/ 1019175 h 1347788"/>
              <a:gd name="connsiteX314" fmla="*/ 200025 w 2478882"/>
              <a:gd name="connsiteY314" fmla="*/ 988219 h 1347788"/>
              <a:gd name="connsiteX315" fmla="*/ 157163 w 2478882"/>
              <a:gd name="connsiteY315" fmla="*/ 962025 h 1347788"/>
              <a:gd name="connsiteX316" fmla="*/ 104775 w 2478882"/>
              <a:gd name="connsiteY316" fmla="*/ 940594 h 1347788"/>
              <a:gd name="connsiteX317" fmla="*/ 61913 w 2478882"/>
              <a:gd name="connsiteY317" fmla="*/ 902494 h 1347788"/>
              <a:gd name="connsiteX318" fmla="*/ 35719 w 2478882"/>
              <a:gd name="connsiteY318" fmla="*/ 864394 h 1347788"/>
              <a:gd name="connsiteX319" fmla="*/ 11907 w 2478882"/>
              <a:gd name="connsiteY319" fmla="*/ 804863 h 1347788"/>
              <a:gd name="connsiteX320" fmla="*/ 0 w 2478882"/>
              <a:gd name="connsiteY320" fmla="*/ 735807 h 1347788"/>
              <a:gd name="connsiteX321" fmla="*/ 2382 w 2478882"/>
              <a:gd name="connsiteY321" fmla="*/ 676275 h 1347788"/>
              <a:gd name="connsiteX322" fmla="*/ 2382 w 2478882"/>
              <a:gd name="connsiteY322" fmla="*/ 645319 h 1347788"/>
              <a:gd name="connsiteX323" fmla="*/ 2052638 w 2478882"/>
              <a:gd name="connsiteY323" fmla="*/ 0 h 1347788"/>
              <a:gd name="connsiteX0" fmla="*/ 2052638 w 2478882"/>
              <a:gd name="connsiteY0" fmla="*/ 0 h 1347788"/>
              <a:gd name="connsiteX1" fmla="*/ 2057400 w 2478882"/>
              <a:gd name="connsiteY1" fmla="*/ 33338 h 1347788"/>
              <a:gd name="connsiteX2" fmla="*/ 2066925 w 2478882"/>
              <a:gd name="connsiteY2" fmla="*/ 88107 h 1347788"/>
              <a:gd name="connsiteX3" fmla="*/ 2088357 w 2478882"/>
              <a:gd name="connsiteY3" fmla="*/ 133350 h 1347788"/>
              <a:gd name="connsiteX4" fmla="*/ 2085975 w 2478882"/>
              <a:gd name="connsiteY4" fmla="*/ 183357 h 1347788"/>
              <a:gd name="connsiteX5" fmla="*/ 2085975 w 2478882"/>
              <a:gd name="connsiteY5" fmla="*/ 228600 h 1347788"/>
              <a:gd name="connsiteX6" fmla="*/ 2081213 w 2478882"/>
              <a:gd name="connsiteY6" fmla="*/ 278607 h 1347788"/>
              <a:gd name="connsiteX7" fmla="*/ 2095500 w 2478882"/>
              <a:gd name="connsiteY7" fmla="*/ 319088 h 1347788"/>
              <a:gd name="connsiteX8" fmla="*/ 2109788 w 2478882"/>
              <a:gd name="connsiteY8" fmla="*/ 350044 h 1347788"/>
              <a:gd name="connsiteX9" fmla="*/ 2105025 w 2478882"/>
              <a:gd name="connsiteY9" fmla="*/ 388144 h 1347788"/>
              <a:gd name="connsiteX10" fmla="*/ 2119313 w 2478882"/>
              <a:gd name="connsiteY10" fmla="*/ 426244 h 1347788"/>
              <a:gd name="connsiteX11" fmla="*/ 2145507 w 2478882"/>
              <a:gd name="connsiteY11" fmla="*/ 454819 h 1347788"/>
              <a:gd name="connsiteX12" fmla="*/ 2169319 w 2478882"/>
              <a:gd name="connsiteY12" fmla="*/ 481013 h 1347788"/>
              <a:gd name="connsiteX13" fmla="*/ 2178844 w 2478882"/>
              <a:gd name="connsiteY13" fmla="*/ 516732 h 1347788"/>
              <a:gd name="connsiteX14" fmla="*/ 2216944 w 2478882"/>
              <a:gd name="connsiteY14" fmla="*/ 633413 h 1347788"/>
              <a:gd name="connsiteX15" fmla="*/ 2238375 w 2478882"/>
              <a:gd name="connsiteY15" fmla="*/ 719138 h 1347788"/>
              <a:gd name="connsiteX16" fmla="*/ 2266950 w 2478882"/>
              <a:gd name="connsiteY16" fmla="*/ 764382 h 1347788"/>
              <a:gd name="connsiteX17" fmla="*/ 2288382 w 2478882"/>
              <a:gd name="connsiteY17" fmla="*/ 821532 h 1347788"/>
              <a:gd name="connsiteX18" fmla="*/ 2297907 w 2478882"/>
              <a:gd name="connsiteY18" fmla="*/ 871538 h 1347788"/>
              <a:gd name="connsiteX19" fmla="*/ 2340769 w 2478882"/>
              <a:gd name="connsiteY19" fmla="*/ 909638 h 1347788"/>
              <a:gd name="connsiteX20" fmla="*/ 2343150 w 2478882"/>
              <a:gd name="connsiteY20" fmla="*/ 950119 h 1347788"/>
              <a:gd name="connsiteX21" fmla="*/ 2347913 w 2478882"/>
              <a:gd name="connsiteY21" fmla="*/ 964407 h 1347788"/>
              <a:gd name="connsiteX22" fmla="*/ 2364582 w 2478882"/>
              <a:gd name="connsiteY22" fmla="*/ 978694 h 1347788"/>
              <a:gd name="connsiteX23" fmla="*/ 2359819 w 2478882"/>
              <a:gd name="connsiteY23" fmla="*/ 995363 h 1347788"/>
              <a:gd name="connsiteX24" fmla="*/ 2393157 w 2478882"/>
              <a:gd name="connsiteY24" fmla="*/ 1019175 h 1347788"/>
              <a:gd name="connsiteX25" fmla="*/ 2409825 w 2478882"/>
              <a:gd name="connsiteY25" fmla="*/ 1059657 h 1347788"/>
              <a:gd name="connsiteX26" fmla="*/ 2390775 w 2478882"/>
              <a:gd name="connsiteY26" fmla="*/ 1069182 h 1347788"/>
              <a:gd name="connsiteX27" fmla="*/ 2376488 w 2478882"/>
              <a:gd name="connsiteY27" fmla="*/ 1047750 h 1347788"/>
              <a:gd name="connsiteX28" fmla="*/ 2364582 w 2478882"/>
              <a:gd name="connsiteY28" fmla="*/ 1035844 h 1347788"/>
              <a:gd name="connsiteX29" fmla="*/ 2355057 w 2478882"/>
              <a:gd name="connsiteY29" fmla="*/ 1035844 h 1347788"/>
              <a:gd name="connsiteX30" fmla="*/ 2352675 w 2478882"/>
              <a:gd name="connsiteY30" fmla="*/ 1057275 h 1347788"/>
              <a:gd name="connsiteX31" fmla="*/ 2371725 w 2478882"/>
              <a:gd name="connsiteY31" fmla="*/ 1090613 h 1347788"/>
              <a:gd name="connsiteX32" fmla="*/ 2386013 w 2478882"/>
              <a:gd name="connsiteY32" fmla="*/ 1104900 h 1347788"/>
              <a:gd name="connsiteX33" fmla="*/ 2400300 w 2478882"/>
              <a:gd name="connsiteY33" fmla="*/ 1085850 h 1347788"/>
              <a:gd name="connsiteX34" fmla="*/ 2414588 w 2478882"/>
              <a:gd name="connsiteY34" fmla="*/ 1090613 h 1347788"/>
              <a:gd name="connsiteX35" fmla="*/ 2421732 w 2478882"/>
              <a:gd name="connsiteY35" fmla="*/ 1116807 h 1347788"/>
              <a:gd name="connsiteX36" fmla="*/ 2424113 w 2478882"/>
              <a:gd name="connsiteY36" fmla="*/ 1128713 h 1347788"/>
              <a:gd name="connsiteX37" fmla="*/ 2400300 w 2478882"/>
              <a:gd name="connsiteY37" fmla="*/ 1131094 h 1347788"/>
              <a:gd name="connsiteX38" fmla="*/ 2414588 w 2478882"/>
              <a:gd name="connsiteY38" fmla="*/ 1152525 h 1347788"/>
              <a:gd name="connsiteX39" fmla="*/ 2443163 w 2478882"/>
              <a:gd name="connsiteY39" fmla="*/ 1159669 h 1347788"/>
              <a:gd name="connsiteX40" fmla="*/ 2462213 w 2478882"/>
              <a:gd name="connsiteY40" fmla="*/ 1190625 h 1347788"/>
              <a:gd name="connsiteX41" fmla="*/ 2455069 w 2478882"/>
              <a:gd name="connsiteY41" fmla="*/ 1235869 h 1347788"/>
              <a:gd name="connsiteX42" fmla="*/ 2459832 w 2478882"/>
              <a:gd name="connsiteY42" fmla="*/ 1290638 h 1347788"/>
              <a:gd name="connsiteX43" fmla="*/ 2478882 w 2478882"/>
              <a:gd name="connsiteY43" fmla="*/ 1347788 h 1347788"/>
              <a:gd name="connsiteX44" fmla="*/ 2457450 w 2478882"/>
              <a:gd name="connsiteY44" fmla="*/ 1347788 h 1347788"/>
              <a:gd name="connsiteX45" fmla="*/ 2428875 w 2478882"/>
              <a:gd name="connsiteY45" fmla="*/ 1335882 h 1347788"/>
              <a:gd name="connsiteX46" fmla="*/ 2412207 w 2478882"/>
              <a:gd name="connsiteY46" fmla="*/ 1335882 h 1347788"/>
              <a:gd name="connsiteX47" fmla="*/ 2395538 w 2478882"/>
              <a:gd name="connsiteY47" fmla="*/ 1326357 h 1347788"/>
              <a:gd name="connsiteX48" fmla="*/ 2378869 w 2478882"/>
              <a:gd name="connsiteY48" fmla="*/ 1316832 h 1347788"/>
              <a:gd name="connsiteX49" fmla="*/ 2383632 w 2478882"/>
              <a:gd name="connsiteY49" fmla="*/ 1269207 h 1347788"/>
              <a:gd name="connsiteX50" fmla="*/ 2336007 w 2478882"/>
              <a:gd name="connsiteY50" fmla="*/ 1245394 h 1347788"/>
              <a:gd name="connsiteX51" fmla="*/ 2297907 w 2478882"/>
              <a:gd name="connsiteY51" fmla="*/ 1233488 h 1347788"/>
              <a:gd name="connsiteX52" fmla="*/ 2238375 w 2478882"/>
              <a:gd name="connsiteY52" fmla="*/ 1214438 h 1347788"/>
              <a:gd name="connsiteX53" fmla="*/ 2185988 w 2478882"/>
              <a:gd name="connsiteY53" fmla="*/ 1212057 h 1347788"/>
              <a:gd name="connsiteX54" fmla="*/ 2164557 w 2478882"/>
              <a:gd name="connsiteY54" fmla="*/ 1207294 h 1347788"/>
              <a:gd name="connsiteX55" fmla="*/ 2193132 w 2478882"/>
              <a:gd name="connsiteY55" fmla="*/ 1188244 h 1347788"/>
              <a:gd name="connsiteX56" fmla="*/ 2178844 w 2478882"/>
              <a:gd name="connsiteY56" fmla="*/ 1185863 h 1347788"/>
              <a:gd name="connsiteX57" fmla="*/ 2183607 w 2478882"/>
              <a:gd name="connsiteY57" fmla="*/ 1169194 h 1347788"/>
              <a:gd name="connsiteX58" fmla="*/ 2205038 w 2478882"/>
              <a:gd name="connsiteY58" fmla="*/ 1145382 h 1347788"/>
              <a:gd name="connsiteX59" fmla="*/ 2197894 w 2478882"/>
              <a:gd name="connsiteY59" fmla="*/ 1140619 h 1347788"/>
              <a:gd name="connsiteX60" fmla="*/ 2166938 w 2478882"/>
              <a:gd name="connsiteY60" fmla="*/ 1164432 h 1347788"/>
              <a:gd name="connsiteX61" fmla="*/ 2155032 w 2478882"/>
              <a:gd name="connsiteY61" fmla="*/ 1164432 h 1347788"/>
              <a:gd name="connsiteX62" fmla="*/ 2147888 w 2478882"/>
              <a:gd name="connsiteY62" fmla="*/ 1152525 h 1347788"/>
              <a:gd name="connsiteX63" fmla="*/ 2138363 w 2478882"/>
              <a:gd name="connsiteY63" fmla="*/ 1147763 h 1347788"/>
              <a:gd name="connsiteX64" fmla="*/ 2119313 w 2478882"/>
              <a:gd name="connsiteY64" fmla="*/ 1152525 h 1347788"/>
              <a:gd name="connsiteX65" fmla="*/ 2126457 w 2478882"/>
              <a:gd name="connsiteY65" fmla="*/ 1173957 h 1347788"/>
              <a:gd name="connsiteX66" fmla="*/ 2102644 w 2478882"/>
              <a:gd name="connsiteY66" fmla="*/ 1176338 h 1347788"/>
              <a:gd name="connsiteX67" fmla="*/ 2088357 w 2478882"/>
              <a:gd name="connsiteY67" fmla="*/ 1169194 h 1347788"/>
              <a:gd name="connsiteX68" fmla="*/ 2078832 w 2478882"/>
              <a:gd name="connsiteY68" fmla="*/ 1154907 h 1347788"/>
              <a:gd name="connsiteX69" fmla="*/ 2066925 w 2478882"/>
              <a:gd name="connsiteY69" fmla="*/ 1162050 h 1347788"/>
              <a:gd name="connsiteX70" fmla="*/ 2040732 w 2478882"/>
              <a:gd name="connsiteY70" fmla="*/ 1164432 h 1347788"/>
              <a:gd name="connsiteX71" fmla="*/ 1990725 w 2478882"/>
              <a:gd name="connsiteY71" fmla="*/ 1123950 h 1347788"/>
              <a:gd name="connsiteX72" fmla="*/ 1976438 w 2478882"/>
              <a:gd name="connsiteY72" fmla="*/ 1095375 h 1347788"/>
              <a:gd name="connsiteX73" fmla="*/ 1952625 w 2478882"/>
              <a:gd name="connsiteY73" fmla="*/ 1114425 h 1347788"/>
              <a:gd name="connsiteX74" fmla="*/ 1935957 w 2478882"/>
              <a:gd name="connsiteY74" fmla="*/ 1138238 h 1347788"/>
              <a:gd name="connsiteX75" fmla="*/ 1921669 w 2478882"/>
              <a:gd name="connsiteY75" fmla="*/ 1104900 h 1347788"/>
              <a:gd name="connsiteX76" fmla="*/ 1921669 w 2478882"/>
              <a:gd name="connsiteY76" fmla="*/ 1083469 h 1347788"/>
              <a:gd name="connsiteX77" fmla="*/ 1893094 w 2478882"/>
              <a:gd name="connsiteY77" fmla="*/ 1057275 h 1347788"/>
              <a:gd name="connsiteX78" fmla="*/ 1869282 w 2478882"/>
              <a:gd name="connsiteY78" fmla="*/ 1042988 h 1347788"/>
              <a:gd name="connsiteX79" fmla="*/ 1850232 w 2478882"/>
              <a:gd name="connsiteY79" fmla="*/ 1028700 h 1347788"/>
              <a:gd name="connsiteX80" fmla="*/ 1843088 w 2478882"/>
              <a:gd name="connsiteY80" fmla="*/ 1016794 h 1347788"/>
              <a:gd name="connsiteX81" fmla="*/ 1804988 w 2478882"/>
              <a:gd name="connsiteY81" fmla="*/ 1012032 h 1347788"/>
              <a:gd name="connsiteX82" fmla="*/ 1769269 w 2478882"/>
              <a:gd name="connsiteY82" fmla="*/ 1007269 h 1347788"/>
              <a:gd name="connsiteX83" fmla="*/ 1750219 w 2478882"/>
              <a:gd name="connsiteY83" fmla="*/ 981075 h 1347788"/>
              <a:gd name="connsiteX84" fmla="*/ 1709738 w 2478882"/>
              <a:gd name="connsiteY84" fmla="*/ 962025 h 1347788"/>
              <a:gd name="connsiteX85" fmla="*/ 1678782 w 2478882"/>
              <a:gd name="connsiteY85" fmla="*/ 947738 h 1347788"/>
              <a:gd name="connsiteX86" fmla="*/ 1659732 w 2478882"/>
              <a:gd name="connsiteY86" fmla="*/ 945357 h 1347788"/>
              <a:gd name="connsiteX87" fmla="*/ 1659732 w 2478882"/>
              <a:gd name="connsiteY87" fmla="*/ 921544 h 1347788"/>
              <a:gd name="connsiteX88" fmla="*/ 1640682 w 2478882"/>
              <a:gd name="connsiteY88" fmla="*/ 928688 h 1347788"/>
              <a:gd name="connsiteX89" fmla="*/ 1640682 w 2478882"/>
              <a:gd name="connsiteY89" fmla="*/ 928688 h 1347788"/>
              <a:gd name="connsiteX90" fmla="*/ 1619250 w 2478882"/>
              <a:gd name="connsiteY90" fmla="*/ 892969 h 1347788"/>
              <a:gd name="connsiteX91" fmla="*/ 1595438 w 2478882"/>
              <a:gd name="connsiteY91" fmla="*/ 871538 h 1347788"/>
              <a:gd name="connsiteX92" fmla="*/ 1581150 w 2478882"/>
              <a:gd name="connsiteY92" fmla="*/ 864394 h 1347788"/>
              <a:gd name="connsiteX93" fmla="*/ 1581150 w 2478882"/>
              <a:gd name="connsiteY93" fmla="*/ 845344 h 1347788"/>
              <a:gd name="connsiteX94" fmla="*/ 1602582 w 2478882"/>
              <a:gd name="connsiteY94" fmla="*/ 835819 h 1347788"/>
              <a:gd name="connsiteX95" fmla="*/ 1633538 w 2478882"/>
              <a:gd name="connsiteY95" fmla="*/ 842963 h 1347788"/>
              <a:gd name="connsiteX96" fmla="*/ 1657350 w 2478882"/>
              <a:gd name="connsiteY96" fmla="*/ 828675 h 1347788"/>
              <a:gd name="connsiteX97" fmla="*/ 1669257 w 2478882"/>
              <a:gd name="connsiteY97" fmla="*/ 816769 h 1347788"/>
              <a:gd name="connsiteX98" fmla="*/ 1688307 w 2478882"/>
              <a:gd name="connsiteY98" fmla="*/ 804863 h 1347788"/>
              <a:gd name="connsiteX99" fmla="*/ 1650207 w 2478882"/>
              <a:gd name="connsiteY99" fmla="*/ 771525 h 1347788"/>
              <a:gd name="connsiteX100" fmla="*/ 1624013 w 2478882"/>
              <a:gd name="connsiteY100" fmla="*/ 778669 h 1347788"/>
              <a:gd name="connsiteX101" fmla="*/ 1626393 w 2478882"/>
              <a:gd name="connsiteY101" fmla="*/ 795338 h 1347788"/>
              <a:gd name="connsiteX102" fmla="*/ 1607344 w 2478882"/>
              <a:gd name="connsiteY102" fmla="*/ 802481 h 1347788"/>
              <a:gd name="connsiteX103" fmla="*/ 1581151 w 2478882"/>
              <a:gd name="connsiteY103" fmla="*/ 809625 h 1347788"/>
              <a:gd name="connsiteX104" fmla="*/ 1559719 w 2478882"/>
              <a:gd name="connsiteY104" fmla="*/ 819150 h 1347788"/>
              <a:gd name="connsiteX105" fmla="*/ 1552575 w 2478882"/>
              <a:gd name="connsiteY105" fmla="*/ 835819 h 1347788"/>
              <a:gd name="connsiteX106" fmla="*/ 1531144 w 2478882"/>
              <a:gd name="connsiteY106" fmla="*/ 835819 h 1347788"/>
              <a:gd name="connsiteX107" fmla="*/ 1516857 w 2478882"/>
              <a:gd name="connsiteY107" fmla="*/ 845344 h 1347788"/>
              <a:gd name="connsiteX108" fmla="*/ 1485900 w 2478882"/>
              <a:gd name="connsiteY108" fmla="*/ 840582 h 1347788"/>
              <a:gd name="connsiteX109" fmla="*/ 1438275 w 2478882"/>
              <a:gd name="connsiteY109" fmla="*/ 835819 h 1347788"/>
              <a:gd name="connsiteX110" fmla="*/ 1416844 w 2478882"/>
              <a:gd name="connsiteY110" fmla="*/ 821532 h 1347788"/>
              <a:gd name="connsiteX111" fmla="*/ 1385888 w 2478882"/>
              <a:gd name="connsiteY111" fmla="*/ 823913 h 1347788"/>
              <a:gd name="connsiteX112" fmla="*/ 1359694 w 2478882"/>
              <a:gd name="connsiteY112" fmla="*/ 833438 h 1347788"/>
              <a:gd name="connsiteX113" fmla="*/ 1343025 w 2478882"/>
              <a:gd name="connsiteY113" fmla="*/ 828675 h 1347788"/>
              <a:gd name="connsiteX114" fmla="*/ 1323975 w 2478882"/>
              <a:gd name="connsiteY114" fmla="*/ 800100 h 1347788"/>
              <a:gd name="connsiteX115" fmla="*/ 1323975 w 2478882"/>
              <a:gd name="connsiteY115" fmla="*/ 788194 h 1347788"/>
              <a:gd name="connsiteX116" fmla="*/ 1314450 w 2478882"/>
              <a:gd name="connsiteY116" fmla="*/ 812007 h 1347788"/>
              <a:gd name="connsiteX117" fmla="*/ 1319213 w 2478882"/>
              <a:gd name="connsiteY117" fmla="*/ 845344 h 1347788"/>
              <a:gd name="connsiteX118" fmla="*/ 1312069 w 2478882"/>
              <a:gd name="connsiteY118" fmla="*/ 864394 h 1347788"/>
              <a:gd name="connsiteX119" fmla="*/ 1283494 w 2478882"/>
              <a:gd name="connsiteY119" fmla="*/ 864394 h 1347788"/>
              <a:gd name="connsiteX120" fmla="*/ 1264444 w 2478882"/>
              <a:gd name="connsiteY120" fmla="*/ 850107 h 1347788"/>
              <a:gd name="connsiteX121" fmla="*/ 1243013 w 2478882"/>
              <a:gd name="connsiteY121" fmla="*/ 850107 h 1347788"/>
              <a:gd name="connsiteX122" fmla="*/ 1219200 w 2478882"/>
              <a:gd name="connsiteY122" fmla="*/ 840582 h 1347788"/>
              <a:gd name="connsiteX123" fmla="*/ 1212057 w 2478882"/>
              <a:gd name="connsiteY123" fmla="*/ 833438 h 1347788"/>
              <a:gd name="connsiteX124" fmla="*/ 1212057 w 2478882"/>
              <a:gd name="connsiteY124" fmla="*/ 809625 h 1347788"/>
              <a:gd name="connsiteX125" fmla="*/ 1214438 w 2478882"/>
              <a:gd name="connsiteY125" fmla="*/ 785813 h 1347788"/>
              <a:gd name="connsiteX126" fmla="*/ 1219200 w 2478882"/>
              <a:gd name="connsiteY126" fmla="*/ 762000 h 1347788"/>
              <a:gd name="connsiteX127" fmla="*/ 1235869 w 2478882"/>
              <a:gd name="connsiteY127" fmla="*/ 747713 h 1347788"/>
              <a:gd name="connsiteX128" fmla="*/ 1243013 w 2478882"/>
              <a:gd name="connsiteY128" fmla="*/ 740569 h 1347788"/>
              <a:gd name="connsiteX129" fmla="*/ 1233488 w 2478882"/>
              <a:gd name="connsiteY129" fmla="*/ 716757 h 1347788"/>
              <a:gd name="connsiteX130" fmla="*/ 1200150 w 2478882"/>
              <a:gd name="connsiteY130" fmla="*/ 688182 h 1347788"/>
              <a:gd name="connsiteX131" fmla="*/ 1176338 w 2478882"/>
              <a:gd name="connsiteY131" fmla="*/ 671513 h 1347788"/>
              <a:gd name="connsiteX132" fmla="*/ 1162050 w 2478882"/>
              <a:gd name="connsiteY132" fmla="*/ 652463 h 1347788"/>
              <a:gd name="connsiteX133" fmla="*/ 1162050 w 2478882"/>
              <a:gd name="connsiteY133" fmla="*/ 652463 h 1347788"/>
              <a:gd name="connsiteX134" fmla="*/ 1166813 w 2478882"/>
              <a:gd name="connsiteY134" fmla="*/ 690563 h 1347788"/>
              <a:gd name="connsiteX135" fmla="*/ 1169194 w 2478882"/>
              <a:gd name="connsiteY135" fmla="*/ 719138 h 1347788"/>
              <a:gd name="connsiteX136" fmla="*/ 1195388 w 2478882"/>
              <a:gd name="connsiteY136" fmla="*/ 731044 h 1347788"/>
              <a:gd name="connsiteX137" fmla="*/ 1204913 w 2478882"/>
              <a:gd name="connsiteY137" fmla="*/ 745332 h 1347788"/>
              <a:gd name="connsiteX138" fmla="*/ 1195388 w 2478882"/>
              <a:gd name="connsiteY138" fmla="*/ 771525 h 1347788"/>
              <a:gd name="connsiteX139" fmla="*/ 1197769 w 2478882"/>
              <a:gd name="connsiteY139" fmla="*/ 797719 h 1347788"/>
              <a:gd name="connsiteX140" fmla="*/ 1190625 w 2478882"/>
              <a:gd name="connsiteY140" fmla="*/ 819150 h 1347788"/>
              <a:gd name="connsiteX141" fmla="*/ 1195388 w 2478882"/>
              <a:gd name="connsiteY141" fmla="*/ 838200 h 1347788"/>
              <a:gd name="connsiteX142" fmla="*/ 1195388 w 2478882"/>
              <a:gd name="connsiteY142" fmla="*/ 838200 h 1347788"/>
              <a:gd name="connsiteX143" fmla="*/ 1166813 w 2478882"/>
              <a:gd name="connsiteY143" fmla="*/ 838200 h 1347788"/>
              <a:gd name="connsiteX144" fmla="*/ 1150144 w 2478882"/>
              <a:gd name="connsiteY144" fmla="*/ 838200 h 1347788"/>
              <a:gd name="connsiteX145" fmla="*/ 1131094 w 2478882"/>
              <a:gd name="connsiteY145" fmla="*/ 847725 h 1347788"/>
              <a:gd name="connsiteX146" fmla="*/ 1114425 w 2478882"/>
              <a:gd name="connsiteY146" fmla="*/ 838200 h 1347788"/>
              <a:gd name="connsiteX147" fmla="*/ 1088232 w 2478882"/>
              <a:gd name="connsiteY147" fmla="*/ 847725 h 1347788"/>
              <a:gd name="connsiteX148" fmla="*/ 1066800 w 2478882"/>
              <a:gd name="connsiteY148" fmla="*/ 854869 h 1347788"/>
              <a:gd name="connsiteX149" fmla="*/ 1059657 w 2478882"/>
              <a:gd name="connsiteY149" fmla="*/ 842963 h 1347788"/>
              <a:gd name="connsiteX150" fmla="*/ 1031082 w 2478882"/>
              <a:gd name="connsiteY150" fmla="*/ 852488 h 1347788"/>
              <a:gd name="connsiteX151" fmla="*/ 992982 w 2478882"/>
              <a:gd name="connsiteY151" fmla="*/ 823913 h 1347788"/>
              <a:gd name="connsiteX152" fmla="*/ 964407 w 2478882"/>
              <a:gd name="connsiteY152" fmla="*/ 826294 h 1347788"/>
              <a:gd name="connsiteX153" fmla="*/ 942975 w 2478882"/>
              <a:gd name="connsiteY153" fmla="*/ 835819 h 1347788"/>
              <a:gd name="connsiteX154" fmla="*/ 921544 w 2478882"/>
              <a:gd name="connsiteY154" fmla="*/ 852488 h 1347788"/>
              <a:gd name="connsiteX155" fmla="*/ 909638 w 2478882"/>
              <a:gd name="connsiteY155" fmla="*/ 833438 h 1347788"/>
              <a:gd name="connsiteX156" fmla="*/ 919163 w 2478882"/>
              <a:gd name="connsiteY156" fmla="*/ 807244 h 1347788"/>
              <a:gd name="connsiteX157" fmla="*/ 921544 w 2478882"/>
              <a:gd name="connsiteY157" fmla="*/ 797719 h 1347788"/>
              <a:gd name="connsiteX158" fmla="*/ 914400 w 2478882"/>
              <a:gd name="connsiteY158" fmla="*/ 778669 h 1347788"/>
              <a:gd name="connsiteX159" fmla="*/ 907257 w 2478882"/>
              <a:gd name="connsiteY159" fmla="*/ 771525 h 1347788"/>
              <a:gd name="connsiteX160" fmla="*/ 897732 w 2478882"/>
              <a:gd name="connsiteY160" fmla="*/ 800100 h 1347788"/>
              <a:gd name="connsiteX161" fmla="*/ 897732 w 2478882"/>
              <a:gd name="connsiteY161" fmla="*/ 823913 h 1347788"/>
              <a:gd name="connsiteX162" fmla="*/ 869157 w 2478882"/>
              <a:gd name="connsiteY162" fmla="*/ 828675 h 1347788"/>
              <a:gd name="connsiteX163" fmla="*/ 850107 w 2478882"/>
              <a:gd name="connsiteY163" fmla="*/ 833438 h 1347788"/>
              <a:gd name="connsiteX164" fmla="*/ 828675 w 2478882"/>
              <a:gd name="connsiteY164" fmla="*/ 804863 h 1347788"/>
              <a:gd name="connsiteX165" fmla="*/ 814388 w 2478882"/>
              <a:gd name="connsiteY165" fmla="*/ 783432 h 1347788"/>
              <a:gd name="connsiteX166" fmla="*/ 807244 w 2478882"/>
              <a:gd name="connsiteY166" fmla="*/ 759619 h 1347788"/>
              <a:gd name="connsiteX167" fmla="*/ 804863 w 2478882"/>
              <a:gd name="connsiteY167" fmla="*/ 733425 h 1347788"/>
              <a:gd name="connsiteX168" fmla="*/ 783432 w 2478882"/>
              <a:gd name="connsiteY168" fmla="*/ 692944 h 1347788"/>
              <a:gd name="connsiteX169" fmla="*/ 783432 w 2478882"/>
              <a:gd name="connsiteY169" fmla="*/ 719138 h 1347788"/>
              <a:gd name="connsiteX170" fmla="*/ 785813 w 2478882"/>
              <a:gd name="connsiteY170" fmla="*/ 757238 h 1347788"/>
              <a:gd name="connsiteX171" fmla="*/ 800100 w 2478882"/>
              <a:gd name="connsiteY171" fmla="*/ 792957 h 1347788"/>
              <a:gd name="connsiteX172" fmla="*/ 823913 w 2478882"/>
              <a:gd name="connsiteY172" fmla="*/ 833438 h 1347788"/>
              <a:gd name="connsiteX173" fmla="*/ 845344 w 2478882"/>
              <a:gd name="connsiteY173" fmla="*/ 854869 h 1347788"/>
              <a:gd name="connsiteX174" fmla="*/ 838200 w 2478882"/>
              <a:gd name="connsiteY174" fmla="*/ 873919 h 1347788"/>
              <a:gd name="connsiteX175" fmla="*/ 823913 w 2478882"/>
              <a:gd name="connsiteY175" fmla="*/ 902494 h 1347788"/>
              <a:gd name="connsiteX176" fmla="*/ 823913 w 2478882"/>
              <a:gd name="connsiteY176" fmla="*/ 902494 h 1347788"/>
              <a:gd name="connsiteX177" fmla="*/ 800100 w 2478882"/>
              <a:gd name="connsiteY177" fmla="*/ 902494 h 1347788"/>
              <a:gd name="connsiteX178" fmla="*/ 809625 w 2478882"/>
              <a:gd name="connsiteY178" fmla="*/ 869157 h 1347788"/>
              <a:gd name="connsiteX179" fmla="*/ 795338 w 2478882"/>
              <a:gd name="connsiteY179" fmla="*/ 885825 h 1347788"/>
              <a:gd name="connsiteX180" fmla="*/ 788194 w 2478882"/>
              <a:gd name="connsiteY180" fmla="*/ 862013 h 1347788"/>
              <a:gd name="connsiteX181" fmla="*/ 769144 w 2478882"/>
              <a:gd name="connsiteY181" fmla="*/ 864394 h 1347788"/>
              <a:gd name="connsiteX182" fmla="*/ 750094 w 2478882"/>
              <a:gd name="connsiteY182" fmla="*/ 862013 h 1347788"/>
              <a:gd name="connsiteX183" fmla="*/ 742950 w 2478882"/>
              <a:gd name="connsiteY183" fmla="*/ 852488 h 1347788"/>
              <a:gd name="connsiteX184" fmla="*/ 742950 w 2478882"/>
              <a:gd name="connsiteY184" fmla="*/ 852488 h 1347788"/>
              <a:gd name="connsiteX185" fmla="*/ 728663 w 2478882"/>
              <a:gd name="connsiteY185" fmla="*/ 850107 h 1347788"/>
              <a:gd name="connsiteX186" fmla="*/ 711994 w 2478882"/>
              <a:gd name="connsiteY186" fmla="*/ 850107 h 1347788"/>
              <a:gd name="connsiteX187" fmla="*/ 700088 w 2478882"/>
              <a:gd name="connsiteY187" fmla="*/ 866775 h 1347788"/>
              <a:gd name="connsiteX188" fmla="*/ 681038 w 2478882"/>
              <a:gd name="connsiteY188" fmla="*/ 866775 h 1347788"/>
              <a:gd name="connsiteX189" fmla="*/ 669132 w 2478882"/>
              <a:gd name="connsiteY189" fmla="*/ 852488 h 1347788"/>
              <a:gd name="connsiteX190" fmla="*/ 666750 w 2478882"/>
              <a:gd name="connsiteY190" fmla="*/ 852488 h 1347788"/>
              <a:gd name="connsiteX191" fmla="*/ 652463 w 2478882"/>
              <a:gd name="connsiteY191" fmla="*/ 866775 h 1347788"/>
              <a:gd name="connsiteX192" fmla="*/ 652463 w 2478882"/>
              <a:gd name="connsiteY192" fmla="*/ 881063 h 1347788"/>
              <a:gd name="connsiteX193" fmla="*/ 661988 w 2478882"/>
              <a:gd name="connsiteY193" fmla="*/ 890588 h 1347788"/>
              <a:gd name="connsiteX194" fmla="*/ 704850 w 2478882"/>
              <a:gd name="connsiteY194" fmla="*/ 890588 h 1347788"/>
              <a:gd name="connsiteX195" fmla="*/ 738188 w 2478882"/>
              <a:gd name="connsiteY195" fmla="*/ 890588 h 1347788"/>
              <a:gd name="connsiteX196" fmla="*/ 776288 w 2478882"/>
              <a:gd name="connsiteY196" fmla="*/ 888207 h 1347788"/>
              <a:gd name="connsiteX197" fmla="*/ 783432 w 2478882"/>
              <a:gd name="connsiteY197" fmla="*/ 900113 h 1347788"/>
              <a:gd name="connsiteX198" fmla="*/ 783432 w 2478882"/>
              <a:gd name="connsiteY198" fmla="*/ 900113 h 1347788"/>
              <a:gd name="connsiteX199" fmla="*/ 754857 w 2478882"/>
              <a:gd name="connsiteY199" fmla="*/ 914400 h 1347788"/>
              <a:gd name="connsiteX200" fmla="*/ 735807 w 2478882"/>
              <a:gd name="connsiteY200" fmla="*/ 931069 h 1347788"/>
              <a:gd name="connsiteX201" fmla="*/ 735807 w 2478882"/>
              <a:gd name="connsiteY201" fmla="*/ 931069 h 1347788"/>
              <a:gd name="connsiteX202" fmla="*/ 707232 w 2478882"/>
              <a:gd name="connsiteY202" fmla="*/ 919163 h 1347788"/>
              <a:gd name="connsiteX203" fmla="*/ 690563 w 2478882"/>
              <a:gd name="connsiteY203" fmla="*/ 909638 h 1347788"/>
              <a:gd name="connsiteX204" fmla="*/ 652463 w 2478882"/>
              <a:gd name="connsiteY204" fmla="*/ 909638 h 1347788"/>
              <a:gd name="connsiteX205" fmla="*/ 619125 w 2478882"/>
              <a:gd name="connsiteY205" fmla="*/ 914400 h 1347788"/>
              <a:gd name="connsiteX206" fmla="*/ 600075 w 2478882"/>
              <a:gd name="connsiteY206" fmla="*/ 897732 h 1347788"/>
              <a:gd name="connsiteX207" fmla="*/ 590550 w 2478882"/>
              <a:gd name="connsiteY207" fmla="*/ 859632 h 1347788"/>
              <a:gd name="connsiteX208" fmla="*/ 581025 w 2478882"/>
              <a:gd name="connsiteY208" fmla="*/ 845344 h 1347788"/>
              <a:gd name="connsiteX209" fmla="*/ 573882 w 2478882"/>
              <a:gd name="connsiteY209" fmla="*/ 828675 h 1347788"/>
              <a:gd name="connsiteX210" fmla="*/ 559594 w 2478882"/>
              <a:gd name="connsiteY210" fmla="*/ 835819 h 1347788"/>
              <a:gd name="connsiteX211" fmla="*/ 559594 w 2478882"/>
              <a:gd name="connsiteY211" fmla="*/ 859632 h 1347788"/>
              <a:gd name="connsiteX212" fmla="*/ 545307 w 2478882"/>
              <a:gd name="connsiteY212" fmla="*/ 845344 h 1347788"/>
              <a:gd name="connsiteX213" fmla="*/ 523875 w 2478882"/>
              <a:gd name="connsiteY213" fmla="*/ 838200 h 1347788"/>
              <a:gd name="connsiteX214" fmla="*/ 500063 w 2478882"/>
              <a:gd name="connsiteY214" fmla="*/ 840582 h 1347788"/>
              <a:gd name="connsiteX215" fmla="*/ 492919 w 2478882"/>
              <a:gd name="connsiteY215" fmla="*/ 862013 h 1347788"/>
              <a:gd name="connsiteX216" fmla="*/ 481013 w 2478882"/>
              <a:gd name="connsiteY216" fmla="*/ 866775 h 1347788"/>
              <a:gd name="connsiteX217" fmla="*/ 461963 w 2478882"/>
              <a:gd name="connsiteY217" fmla="*/ 866775 h 1347788"/>
              <a:gd name="connsiteX218" fmla="*/ 433388 w 2478882"/>
              <a:gd name="connsiteY218" fmla="*/ 876300 h 1347788"/>
              <a:gd name="connsiteX219" fmla="*/ 419100 w 2478882"/>
              <a:gd name="connsiteY219" fmla="*/ 900113 h 1347788"/>
              <a:gd name="connsiteX220" fmla="*/ 426244 w 2478882"/>
              <a:gd name="connsiteY220" fmla="*/ 907257 h 1347788"/>
              <a:gd name="connsiteX221" fmla="*/ 466725 w 2478882"/>
              <a:gd name="connsiteY221" fmla="*/ 885825 h 1347788"/>
              <a:gd name="connsiteX222" fmla="*/ 488157 w 2478882"/>
              <a:gd name="connsiteY222" fmla="*/ 890588 h 1347788"/>
              <a:gd name="connsiteX223" fmla="*/ 519113 w 2478882"/>
              <a:gd name="connsiteY223" fmla="*/ 878682 h 1347788"/>
              <a:gd name="connsiteX224" fmla="*/ 552450 w 2478882"/>
              <a:gd name="connsiteY224" fmla="*/ 904875 h 1347788"/>
              <a:gd name="connsiteX225" fmla="*/ 561975 w 2478882"/>
              <a:gd name="connsiteY225" fmla="*/ 931069 h 1347788"/>
              <a:gd name="connsiteX226" fmla="*/ 590550 w 2478882"/>
              <a:gd name="connsiteY226" fmla="*/ 923925 h 1347788"/>
              <a:gd name="connsiteX227" fmla="*/ 607219 w 2478882"/>
              <a:gd name="connsiteY227" fmla="*/ 945357 h 1347788"/>
              <a:gd name="connsiteX228" fmla="*/ 645319 w 2478882"/>
              <a:gd name="connsiteY228" fmla="*/ 950119 h 1347788"/>
              <a:gd name="connsiteX229" fmla="*/ 704850 w 2478882"/>
              <a:gd name="connsiteY229" fmla="*/ 959644 h 1347788"/>
              <a:gd name="connsiteX230" fmla="*/ 745332 w 2478882"/>
              <a:gd name="connsiteY230" fmla="*/ 966788 h 1347788"/>
              <a:gd name="connsiteX231" fmla="*/ 745332 w 2478882"/>
              <a:gd name="connsiteY231" fmla="*/ 966788 h 1347788"/>
              <a:gd name="connsiteX232" fmla="*/ 764382 w 2478882"/>
              <a:gd name="connsiteY232" fmla="*/ 935832 h 1347788"/>
              <a:gd name="connsiteX233" fmla="*/ 790575 w 2478882"/>
              <a:gd name="connsiteY233" fmla="*/ 935832 h 1347788"/>
              <a:gd name="connsiteX234" fmla="*/ 828675 w 2478882"/>
              <a:gd name="connsiteY234" fmla="*/ 935832 h 1347788"/>
              <a:gd name="connsiteX235" fmla="*/ 821532 w 2478882"/>
              <a:gd name="connsiteY235" fmla="*/ 950119 h 1347788"/>
              <a:gd name="connsiteX236" fmla="*/ 812007 w 2478882"/>
              <a:gd name="connsiteY236" fmla="*/ 964407 h 1347788"/>
              <a:gd name="connsiteX237" fmla="*/ 823913 w 2478882"/>
              <a:gd name="connsiteY237" fmla="*/ 973932 h 1347788"/>
              <a:gd name="connsiteX238" fmla="*/ 800100 w 2478882"/>
              <a:gd name="connsiteY238" fmla="*/ 992982 h 1347788"/>
              <a:gd name="connsiteX239" fmla="*/ 797719 w 2478882"/>
              <a:gd name="connsiteY239" fmla="*/ 1014413 h 1347788"/>
              <a:gd name="connsiteX240" fmla="*/ 790575 w 2478882"/>
              <a:gd name="connsiteY240" fmla="*/ 1026319 h 1347788"/>
              <a:gd name="connsiteX241" fmla="*/ 764382 w 2478882"/>
              <a:gd name="connsiteY241" fmla="*/ 1031082 h 1347788"/>
              <a:gd name="connsiteX242" fmla="*/ 771525 w 2478882"/>
              <a:gd name="connsiteY242" fmla="*/ 1054894 h 1347788"/>
              <a:gd name="connsiteX243" fmla="*/ 740569 w 2478882"/>
              <a:gd name="connsiteY243" fmla="*/ 1059657 h 1347788"/>
              <a:gd name="connsiteX244" fmla="*/ 726282 w 2478882"/>
              <a:gd name="connsiteY244" fmla="*/ 1042988 h 1347788"/>
              <a:gd name="connsiteX245" fmla="*/ 695325 w 2478882"/>
              <a:gd name="connsiteY245" fmla="*/ 1045369 h 1347788"/>
              <a:gd name="connsiteX246" fmla="*/ 669132 w 2478882"/>
              <a:gd name="connsiteY246" fmla="*/ 1052513 h 1347788"/>
              <a:gd name="connsiteX247" fmla="*/ 642938 w 2478882"/>
              <a:gd name="connsiteY247" fmla="*/ 1050132 h 1347788"/>
              <a:gd name="connsiteX248" fmla="*/ 621507 w 2478882"/>
              <a:gd name="connsiteY248" fmla="*/ 1047750 h 1347788"/>
              <a:gd name="connsiteX249" fmla="*/ 621507 w 2478882"/>
              <a:gd name="connsiteY249" fmla="*/ 1033463 h 1347788"/>
              <a:gd name="connsiteX250" fmla="*/ 600075 w 2478882"/>
              <a:gd name="connsiteY250" fmla="*/ 1035844 h 1347788"/>
              <a:gd name="connsiteX251" fmla="*/ 578644 w 2478882"/>
              <a:gd name="connsiteY251" fmla="*/ 1040607 h 1347788"/>
              <a:gd name="connsiteX252" fmla="*/ 571500 w 2478882"/>
              <a:gd name="connsiteY252" fmla="*/ 1031082 h 1347788"/>
              <a:gd name="connsiteX253" fmla="*/ 571500 w 2478882"/>
              <a:gd name="connsiteY253" fmla="*/ 1019175 h 1347788"/>
              <a:gd name="connsiteX254" fmla="*/ 571500 w 2478882"/>
              <a:gd name="connsiteY254" fmla="*/ 1019175 h 1347788"/>
              <a:gd name="connsiteX255" fmla="*/ 626269 w 2478882"/>
              <a:gd name="connsiteY255" fmla="*/ 1004888 h 1347788"/>
              <a:gd name="connsiteX256" fmla="*/ 647700 w 2478882"/>
              <a:gd name="connsiteY256" fmla="*/ 988219 h 1347788"/>
              <a:gd name="connsiteX257" fmla="*/ 647700 w 2478882"/>
              <a:gd name="connsiteY257" fmla="*/ 988219 h 1347788"/>
              <a:gd name="connsiteX258" fmla="*/ 647700 w 2478882"/>
              <a:gd name="connsiteY258" fmla="*/ 988219 h 1347788"/>
              <a:gd name="connsiteX259" fmla="*/ 597694 w 2478882"/>
              <a:gd name="connsiteY259" fmla="*/ 988219 h 1347788"/>
              <a:gd name="connsiteX260" fmla="*/ 581025 w 2478882"/>
              <a:gd name="connsiteY260" fmla="*/ 990600 h 1347788"/>
              <a:gd name="connsiteX261" fmla="*/ 578644 w 2478882"/>
              <a:gd name="connsiteY261" fmla="*/ 969169 h 1347788"/>
              <a:gd name="connsiteX262" fmla="*/ 550069 w 2478882"/>
              <a:gd name="connsiteY262" fmla="*/ 966788 h 1347788"/>
              <a:gd name="connsiteX263" fmla="*/ 559594 w 2478882"/>
              <a:gd name="connsiteY263" fmla="*/ 988219 h 1347788"/>
              <a:gd name="connsiteX264" fmla="*/ 545307 w 2478882"/>
              <a:gd name="connsiteY264" fmla="*/ 992982 h 1347788"/>
              <a:gd name="connsiteX265" fmla="*/ 511969 w 2478882"/>
              <a:gd name="connsiteY265" fmla="*/ 988219 h 1347788"/>
              <a:gd name="connsiteX266" fmla="*/ 492919 w 2478882"/>
              <a:gd name="connsiteY266" fmla="*/ 990600 h 1347788"/>
              <a:gd name="connsiteX267" fmla="*/ 507207 w 2478882"/>
              <a:gd name="connsiteY267" fmla="*/ 1007269 h 1347788"/>
              <a:gd name="connsiteX268" fmla="*/ 516732 w 2478882"/>
              <a:gd name="connsiteY268" fmla="*/ 1019175 h 1347788"/>
              <a:gd name="connsiteX269" fmla="*/ 507207 w 2478882"/>
              <a:gd name="connsiteY269" fmla="*/ 1028700 h 1347788"/>
              <a:gd name="connsiteX270" fmla="*/ 507207 w 2478882"/>
              <a:gd name="connsiteY270" fmla="*/ 1028700 h 1347788"/>
              <a:gd name="connsiteX271" fmla="*/ 497682 w 2478882"/>
              <a:gd name="connsiteY271" fmla="*/ 1054894 h 1347788"/>
              <a:gd name="connsiteX272" fmla="*/ 469107 w 2478882"/>
              <a:gd name="connsiteY272" fmla="*/ 1076325 h 1347788"/>
              <a:gd name="connsiteX273" fmla="*/ 454819 w 2478882"/>
              <a:gd name="connsiteY273" fmla="*/ 1071563 h 1347788"/>
              <a:gd name="connsiteX274" fmla="*/ 438150 w 2478882"/>
              <a:gd name="connsiteY274" fmla="*/ 1085850 h 1347788"/>
              <a:gd name="connsiteX275" fmla="*/ 431007 w 2478882"/>
              <a:gd name="connsiteY275" fmla="*/ 1083469 h 1347788"/>
              <a:gd name="connsiteX276" fmla="*/ 433388 w 2478882"/>
              <a:gd name="connsiteY276" fmla="*/ 1059657 h 1347788"/>
              <a:gd name="connsiteX277" fmla="*/ 435769 w 2478882"/>
              <a:gd name="connsiteY277" fmla="*/ 1035844 h 1347788"/>
              <a:gd name="connsiteX278" fmla="*/ 426244 w 2478882"/>
              <a:gd name="connsiteY278" fmla="*/ 1031082 h 1347788"/>
              <a:gd name="connsiteX279" fmla="*/ 423863 w 2478882"/>
              <a:gd name="connsiteY279" fmla="*/ 1047750 h 1347788"/>
              <a:gd name="connsiteX280" fmla="*/ 416719 w 2478882"/>
              <a:gd name="connsiteY280" fmla="*/ 1062038 h 1347788"/>
              <a:gd name="connsiteX281" fmla="*/ 392907 w 2478882"/>
              <a:gd name="connsiteY281" fmla="*/ 1052513 h 1347788"/>
              <a:gd name="connsiteX282" fmla="*/ 383382 w 2478882"/>
              <a:gd name="connsiteY282" fmla="*/ 1050132 h 1347788"/>
              <a:gd name="connsiteX283" fmla="*/ 383382 w 2478882"/>
              <a:gd name="connsiteY283" fmla="*/ 1069182 h 1347788"/>
              <a:gd name="connsiteX284" fmla="*/ 404813 w 2478882"/>
              <a:gd name="connsiteY284" fmla="*/ 1088232 h 1347788"/>
              <a:gd name="connsiteX285" fmla="*/ 376238 w 2478882"/>
              <a:gd name="connsiteY285" fmla="*/ 1090613 h 1347788"/>
              <a:gd name="connsiteX286" fmla="*/ 371475 w 2478882"/>
              <a:gd name="connsiteY286" fmla="*/ 1100138 h 1347788"/>
              <a:gd name="connsiteX287" fmla="*/ 342900 w 2478882"/>
              <a:gd name="connsiteY287" fmla="*/ 1090613 h 1347788"/>
              <a:gd name="connsiteX288" fmla="*/ 342900 w 2478882"/>
              <a:gd name="connsiteY288" fmla="*/ 1109663 h 1347788"/>
              <a:gd name="connsiteX289" fmla="*/ 333375 w 2478882"/>
              <a:gd name="connsiteY289" fmla="*/ 1121569 h 1347788"/>
              <a:gd name="connsiteX290" fmla="*/ 323850 w 2478882"/>
              <a:gd name="connsiteY290" fmla="*/ 1121569 h 1347788"/>
              <a:gd name="connsiteX291" fmla="*/ 316707 w 2478882"/>
              <a:gd name="connsiteY291" fmla="*/ 1088232 h 1347788"/>
              <a:gd name="connsiteX292" fmla="*/ 290513 w 2478882"/>
              <a:gd name="connsiteY292" fmla="*/ 1073944 h 1347788"/>
              <a:gd name="connsiteX293" fmla="*/ 271463 w 2478882"/>
              <a:gd name="connsiteY293" fmla="*/ 1062038 h 1347788"/>
              <a:gd name="connsiteX294" fmla="*/ 278607 w 2478882"/>
              <a:gd name="connsiteY294" fmla="*/ 1012032 h 1347788"/>
              <a:gd name="connsiteX295" fmla="*/ 285750 w 2478882"/>
              <a:gd name="connsiteY295" fmla="*/ 978694 h 1347788"/>
              <a:gd name="connsiteX296" fmla="*/ 328613 w 2478882"/>
              <a:gd name="connsiteY296" fmla="*/ 954882 h 1347788"/>
              <a:gd name="connsiteX297" fmla="*/ 338138 w 2478882"/>
              <a:gd name="connsiteY297" fmla="*/ 938213 h 1347788"/>
              <a:gd name="connsiteX298" fmla="*/ 350044 w 2478882"/>
              <a:gd name="connsiteY298" fmla="*/ 912019 h 1347788"/>
              <a:gd name="connsiteX299" fmla="*/ 350044 w 2478882"/>
              <a:gd name="connsiteY299" fmla="*/ 912019 h 1347788"/>
              <a:gd name="connsiteX300" fmla="*/ 321469 w 2478882"/>
              <a:gd name="connsiteY300" fmla="*/ 919163 h 1347788"/>
              <a:gd name="connsiteX301" fmla="*/ 314325 w 2478882"/>
              <a:gd name="connsiteY301" fmla="*/ 895350 h 1347788"/>
              <a:gd name="connsiteX302" fmla="*/ 311944 w 2478882"/>
              <a:gd name="connsiteY302" fmla="*/ 916782 h 1347788"/>
              <a:gd name="connsiteX303" fmla="*/ 300038 w 2478882"/>
              <a:gd name="connsiteY303" fmla="*/ 950119 h 1347788"/>
              <a:gd name="connsiteX304" fmla="*/ 288132 w 2478882"/>
              <a:gd name="connsiteY304" fmla="*/ 942975 h 1347788"/>
              <a:gd name="connsiteX305" fmla="*/ 288132 w 2478882"/>
              <a:gd name="connsiteY305" fmla="*/ 919163 h 1347788"/>
              <a:gd name="connsiteX306" fmla="*/ 288132 w 2478882"/>
              <a:gd name="connsiteY306" fmla="*/ 907257 h 1347788"/>
              <a:gd name="connsiteX307" fmla="*/ 278607 w 2478882"/>
              <a:gd name="connsiteY307" fmla="*/ 895350 h 1347788"/>
              <a:gd name="connsiteX308" fmla="*/ 269082 w 2478882"/>
              <a:gd name="connsiteY308" fmla="*/ 902494 h 1347788"/>
              <a:gd name="connsiteX309" fmla="*/ 264319 w 2478882"/>
              <a:gd name="connsiteY309" fmla="*/ 938213 h 1347788"/>
              <a:gd name="connsiteX310" fmla="*/ 280988 w 2478882"/>
              <a:gd name="connsiteY310" fmla="*/ 957263 h 1347788"/>
              <a:gd name="connsiteX311" fmla="*/ 276225 w 2478882"/>
              <a:gd name="connsiteY311" fmla="*/ 976313 h 1347788"/>
              <a:gd name="connsiteX312" fmla="*/ 264319 w 2478882"/>
              <a:gd name="connsiteY312" fmla="*/ 1007269 h 1347788"/>
              <a:gd name="connsiteX313" fmla="*/ 250032 w 2478882"/>
              <a:gd name="connsiteY313" fmla="*/ 1031082 h 1347788"/>
              <a:gd name="connsiteX314" fmla="*/ 207169 w 2478882"/>
              <a:gd name="connsiteY314" fmla="*/ 1019175 h 1347788"/>
              <a:gd name="connsiteX315" fmla="*/ 200025 w 2478882"/>
              <a:gd name="connsiteY315" fmla="*/ 988219 h 1347788"/>
              <a:gd name="connsiteX316" fmla="*/ 157163 w 2478882"/>
              <a:gd name="connsiteY316" fmla="*/ 962025 h 1347788"/>
              <a:gd name="connsiteX317" fmla="*/ 104775 w 2478882"/>
              <a:gd name="connsiteY317" fmla="*/ 940594 h 1347788"/>
              <a:gd name="connsiteX318" fmla="*/ 61913 w 2478882"/>
              <a:gd name="connsiteY318" fmla="*/ 902494 h 1347788"/>
              <a:gd name="connsiteX319" fmla="*/ 35719 w 2478882"/>
              <a:gd name="connsiteY319" fmla="*/ 864394 h 1347788"/>
              <a:gd name="connsiteX320" fmla="*/ 11907 w 2478882"/>
              <a:gd name="connsiteY320" fmla="*/ 804863 h 1347788"/>
              <a:gd name="connsiteX321" fmla="*/ 0 w 2478882"/>
              <a:gd name="connsiteY321" fmla="*/ 735807 h 1347788"/>
              <a:gd name="connsiteX322" fmla="*/ 2382 w 2478882"/>
              <a:gd name="connsiteY322" fmla="*/ 676275 h 1347788"/>
              <a:gd name="connsiteX323" fmla="*/ 2382 w 2478882"/>
              <a:gd name="connsiteY323" fmla="*/ 645319 h 1347788"/>
              <a:gd name="connsiteX324" fmla="*/ 2052638 w 2478882"/>
              <a:gd name="connsiteY324" fmla="*/ 0 h 1347788"/>
              <a:gd name="connsiteX0" fmla="*/ 2052638 w 2478882"/>
              <a:gd name="connsiteY0" fmla="*/ 0 h 1347788"/>
              <a:gd name="connsiteX1" fmla="*/ 2057400 w 2478882"/>
              <a:gd name="connsiteY1" fmla="*/ 33338 h 1347788"/>
              <a:gd name="connsiteX2" fmla="*/ 2066925 w 2478882"/>
              <a:gd name="connsiteY2" fmla="*/ 88107 h 1347788"/>
              <a:gd name="connsiteX3" fmla="*/ 2088357 w 2478882"/>
              <a:gd name="connsiteY3" fmla="*/ 133350 h 1347788"/>
              <a:gd name="connsiteX4" fmla="*/ 2085975 w 2478882"/>
              <a:gd name="connsiteY4" fmla="*/ 183357 h 1347788"/>
              <a:gd name="connsiteX5" fmla="*/ 2085975 w 2478882"/>
              <a:gd name="connsiteY5" fmla="*/ 228600 h 1347788"/>
              <a:gd name="connsiteX6" fmla="*/ 2081213 w 2478882"/>
              <a:gd name="connsiteY6" fmla="*/ 278607 h 1347788"/>
              <a:gd name="connsiteX7" fmla="*/ 2095500 w 2478882"/>
              <a:gd name="connsiteY7" fmla="*/ 319088 h 1347788"/>
              <a:gd name="connsiteX8" fmla="*/ 2109788 w 2478882"/>
              <a:gd name="connsiteY8" fmla="*/ 350044 h 1347788"/>
              <a:gd name="connsiteX9" fmla="*/ 2105025 w 2478882"/>
              <a:gd name="connsiteY9" fmla="*/ 388144 h 1347788"/>
              <a:gd name="connsiteX10" fmla="*/ 2119313 w 2478882"/>
              <a:gd name="connsiteY10" fmla="*/ 426244 h 1347788"/>
              <a:gd name="connsiteX11" fmla="*/ 2145507 w 2478882"/>
              <a:gd name="connsiteY11" fmla="*/ 454819 h 1347788"/>
              <a:gd name="connsiteX12" fmla="*/ 2169319 w 2478882"/>
              <a:gd name="connsiteY12" fmla="*/ 481013 h 1347788"/>
              <a:gd name="connsiteX13" fmla="*/ 2178844 w 2478882"/>
              <a:gd name="connsiteY13" fmla="*/ 516732 h 1347788"/>
              <a:gd name="connsiteX14" fmla="*/ 2216944 w 2478882"/>
              <a:gd name="connsiteY14" fmla="*/ 633413 h 1347788"/>
              <a:gd name="connsiteX15" fmla="*/ 2238375 w 2478882"/>
              <a:gd name="connsiteY15" fmla="*/ 719138 h 1347788"/>
              <a:gd name="connsiteX16" fmla="*/ 2266950 w 2478882"/>
              <a:gd name="connsiteY16" fmla="*/ 764382 h 1347788"/>
              <a:gd name="connsiteX17" fmla="*/ 2288382 w 2478882"/>
              <a:gd name="connsiteY17" fmla="*/ 821532 h 1347788"/>
              <a:gd name="connsiteX18" fmla="*/ 2297907 w 2478882"/>
              <a:gd name="connsiteY18" fmla="*/ 871538 h 1347788"/>
              <a:gd name="connsiteX19" fmla="*/ 2340769 w 2478882"/>
              <a:gd name="connsiteY19" fmla="*/ 909638 h 1347788"/>
              <a:gd name="connsiteX20" fmla="*/ 2343150 w 2478882"/>
              <a:gd name="connsiteY20" fmla="*/ 950119 h 1347788"/>
              <a:gd name="connsiteX21" fmla="*/ 2347913 w 2478882"/>
              <a:gd name="connsiteY21" fmla="*/ 964407 h 1347788"/>
              <a:gd name="connsiteX22" fmla="*/ 2364582 w 2478882"/>
              <a:gd name="connsiteY22" fmla="*/ 978694 h 1347788"/>
              <a:gd name="connsiteX23" fmla="*/ 2359819 w 2478882"/>
              <a:gd name="connsiteY23" fmla="*/ 995363 h 1347788"/>
              <a:gd name="connsiteX24" fmla="*/ 2393157 w 2478882"/>
              <a:gd name="connsiteY24" fmla="*/ 1019175 h 1347788"/>
              <a:gd name="connsiteX25" fmla="*/ 2409825 w 2478882"/>
              <a:gd name="connsiteY25" fmla="*/ 1059657 h 1347788"/>
              <a:gd name="connsiteX26" fmla="*/ 2390775 w 2478882"/>
              <a:gd name="connsiteY26" fmla="*/ 1069182 h 1347788"/>
              <a:gd name="connsiteX27" fmla="*/ 2376488 w 2478882"/>
              <a:gd name="connsiteY27" fmla="*/ 1047750 h 1347788"/>
              <a:gd name="connsiteX28" fmla="*/ 2364582 w 2478882"/>
              <a:gd name="connsiteY28" fmla="*/ 1035844 h 1347788"/>
              <a:gd name="connsiteX29" fmla="*/ 2355057 w 2478882"/>
              <a:gd name="connsiteY29" fmla="*/ 1035844 h 1347788"/>
              <a:gd name="connsiteX30" fmla="*/ 2352675 w 2478882"/>
              <a:gd name="connsiteY30" fmla="*/ 1057275 h 1347788"/>
              <a:gd name="connsiteX31" fmla="*/ 2371725 w 2478882"/>
              <a:gd name="connsiteY31" fmla="*/ 1090613 h 1347788"/>
              <a:gd name="connsiteX32" fmla="*/ 2386013 w 2478882"/>
              <a:gd name="connsiteY32" fmla="*/ 1104900 h 1347788"/>
              <a:gd name="connsiteX33" fmla="*/ 2400300 w 2478882"/>
              <a:gd name="connsiteY33" fmla="*/ 1085850 h 1347788"/>
              <a:gd name="connsiteX34" fmla="*/ 2414588 w 2478882"/>
              <a:gd name="connsiteY34" fmla="*/ 1090613 h 1347788"/>
              <a:gd name="connsiteX35" fmla="*/ 2421732 w 2478882"/>
              <a:gd name="connsiteY35" fmla="*/ 1116807 h 1347788"/>
              <a:gd name="connsiteX36" fmla="*/ 2424113 w 2478882"/>
              <a:gd name="connsiteY36" fmla="*/ 1128713 h 1347788"/>
              <a:gd name="connsiteX37" fmla="*/ 2400300 w 2478882"/>
              <a:gd name="connsiteY37" fmla="*/ 1131094 h 1347788"/>
              <a:gd name="connsiteX38" fmla="*/ 2414588 w 2478882"/>
              <a:gd name="connsiteY38" fmla="*/ 1152525 h 1347788"/>
              <a:gd name="connsiteX39" fmla="*/ 2443163 w 2478882"/>
              <a:gd name="connsiteY39" fmla="*/ 1159669 h 1347788"/>
              <a:gd name="connsiteX40" fmla="*/ 2462213 w 2478882"/>
              <a:gd name="connsiteY40" fmla="*/ 1190625 h 1347788"/>
              <a:gd name="connsiteX41" fmla="*/ 2455069 w 2478882"/>
              <a:gd name="connsiteY41" fmla="*/ 1235869 h 1347788"/>
              <a:gd name="connsiteX42" fmla="*/ 2459832 w 2478882"/>
              <a:gd name="connsiteY42" fmla="*/ 1290638 h 1347788"/>
              <a:gd name="connsiteX43" fmla="*/ 2478882 w 2478882"/>
              <a:gd name="connsiteY43" fmla="*/ 1347788 h 1347788"/>
              <a:gd name="connsiteX44" fmla="*/ 2457450 w 2478882"/>
              <a:gd name="connsiteY44" fmla="*/ 1347788 h 1347788"/>
              <a:gd name="connsiteX45" fmla="*/ 2428875 w 2478882"/>
              <a:gd name="connsiteY45" fmla="*/ 1335882 h 1347788"/>
              <a:gd name="connsiteX46" fmla="*/ 2412207 w 2478882"/>
              <a:gd name="connsiteY46" fmla="*/ 1335882 h 1347788"/>
              <a:gd name="connsiteX47" fmla="*/ 2395538 w 2478882"/>
              <a:gd name="connsiteY47" fmla="*/ 1326357 h 1347788"/>
              <a:gd name="connsiteX48" fmla="*/ 2378869 w 2478882"/>
              <a:gd name="connsiteY48" fmla="*/ 1316832 h 1347788"/>
              <a:gd name="connsiteX49" fmla="*/ 2383632 w 2478882"/>
              <a:gd name="connsiteY49" fmla="*/ 1269207 h 1347788"/>
              <a:gd name="connsiteX50" fmla="*/ 2336007 w 2478882"/>
              <a:gd name="connsiteY50" fmla="*/ 1245394 h 1347788"/>
              <a:gd name="connsiteX51" fmla="*/ 2297907 w 2478882"/>
              <a:gd name="connsiteY51" fmla="*/ 1233488 h 1347788"/>
              <a:gd name="connsiteX52" fmla="*/ 2238375 w 2478882"/>
              <a:gd name="connsiteY52" fmla="*/ 1214438 h 1347788"/>
              <a:gd name="connsiteX53" fmla="*/ 2185988 w 2478882"/>
              <a:gd name="connsiteY53" fmla="*/ 1212057 h 1347788"/>
              <a:gd name="connsiteX54" fmla="*/ 2164557 w 2478882"/>
              <a:gd name="connsiteY54" fmla="*/ 1207294 h 1347788"/>
              <a:gd name="connsiteX55" fmla="*/ 2193132 w 2478882"/>
              <a:gd name="connsiteY55" fmla="*/ 1188244 h 1347788"/>
              <a:gd name="connsiteX56" fmla="*/ 2178844 w 2478882"/>
              <a:gd name="connsiteY56" fmla="*/ 1185863 h 1347788"/>
              <a:gd name="connsiteX57" fmla="*/ 2183607 w 2478882"/>
              <a:gd name="connsiteY57" fmla="*/ 1169194 h 1347788"/>
              <a:gd name="connsiteX58" fmla="*/ 2205038 w 2478882"/>
              <a:gd name="connsiteY58" fmla="*/ 1145382 h 1347788"/>
              <a:gd name="connsiteX59" fmla="*/ 2197894 w 2478882"/>
              <a:gd name="connsiteY59" fmla="*/ 1140619 h 1347788"/>
              <a:gd name="connsiteX60" fmla="*/ 2166938 w 2478882"/>
              <a:gd name="connsiteY60" fmla="*/ 1164432 h 1347788"/>
              <a:gd name="connsiteX61" fmla="*/ 2155032 w 2478882"/>
              <a:gd name="connsiteY61" fmla="*/ 1164432 h 1347788"/>
              <a:gd name="connsiteX62" fmla="*/ 2147888 w 2478882"/>
              <a:gd name="connsiteY62" fmla="*/ 1152525 h 1347788"/>
              <a:gd name="connsiteX63" fmla="*/ 2138363 w 2478882"/>
              <a:gd name="connsiteY63" fmla="*/ 1147763 h 1347788"/>
              <a:gd name="connsiteX64" fmla="*/ 2119313 w 2478882"/>
              <a:gd name="connsiteY64" fmla="*/ 1152525 h 1347788"/>
              <a:gd name="connsiteX65" fmla="*/ 2126457 w 2478882"/>
              <a:gd name="connsiteY65" fmla="*/ 1173957 h 1347788"/>
              <a:gd name="connsiteX66" fmla="*/ 2102644 w 2478882"/>
              <a:gd name="connsiteY66" fmla="*/ 1176338 h 1347788"/>
              <a:gd name="connsiteX67" fmla="*/ 2088357 w 2478882"/>
              <a:gd name="connsiteY67" fmla="*/ 1169194 h 1347788"/>
              <a:gd name="connsiteX68" fmla="*/ 2078832 w 2478882"/>
              <a:gd name="connsiteY68" fmla="*/ 1154907 h 1347788"/>
              <a:gd name="connsiteX69" fmla="*/ 2066925 w 2478882"/>
              <a:gd name="connsiteY69" fmla="*/ 1162050 h 1347788"/>
              <a:gd name="connsiteX70" fmla="*/ 2035970 w 2478882"/>
              <a:gd name="connsiteY70" fmla="*/ 1131094 h 1347788"/>
              <a:gd name="connsiteX71" fmla="*/ 1990725 w 2478882"/>
              <a:gd name="connsiteY71" fmla="*/ 1123950 h 1347788"/>
              <a:gd name="connsiteX72" fmla="*/ 1976438 w 2478882"/>
              <a:gd name="connsiteY72" fmla="*/ 1095375 h 1347788"/>
              <a:gd name="connsiteX73" fmla="*/ 1952625 w 2478882"/>
              <a:gd name="connsiteY73" fmla="*/ 1114425 h 1347788"/>
              <a:gd name="connsiteX74" fmla="*/ 1935957 w 2478882"/>
              <a:gd name="connsiteY74" fmla="*/ 1138238 h 1347788"/>
              <a:gd name="connsiteX75" fmla="*/ 1921669 w 2478882"/>
              <a:gd name="connsiteY75" fmla="*/ 1104900 h 1347788"/>
              <a:gd name="connsiteX76" fmla="*/ 1921669 w 2478882"/>
              <a:gd name="connsiteY76" fmla="*/ 1083469 h 1347788"/>
              <a:gd name="connsiteX77" fmla="*/ 1893094 w 2478882"/>
              <a:gd name="connsiteY77" fmla="*/ 1057275 h 1347788"/>
              <a:gd name="connsiteX78" fmla="*/ 1869282 w 2478882"/>
              <a:gd name="connsiteY78" fmla="*/ 1042988 h 1347788"/>
              <a:gd name="connsiteX79" fmla="*/ 1850232 w 2478882"/>
              <a:gd name="connsiteY79" fmla="*/ 1028700 h 1347788"/>
              <a:gd name="connsiteX80" fmla="*/ 1843088 w 2478882"/>
              <a:gd name="connsiteY80" fmla="*/ 1016794 h 1347788"/>
              <a:gd name="connsiteX81" fmla="*/ 1804988 w 2478882"/>
              <a:gd name="connsiteY81" fmla="*/ 1012032 h 1347788"/>
              <a:gd name="connsiteX82" fmla="*/ 1769269 w 2478882"/>
              <a:gd name="connsiteY82" fmla="*/ 1007269 h 1347788"/>
              <a:gd name="connsiteX83" fmla="*/ 1750219 w 2478882"/>
              <a:gd name="connsiteY83" fmla="*/ 981075 h 1347788"/>
              <a:gd name="connsiteX84" fmla="*/ 1709738 w 2478882"/>
              <a:gd name="connsiteY84" fmla="*/ 962025 h 1347788"/>
              <a:gd name="connsiteX85" fmla="*/ 1678782 w 2478882"/>
              <a:gd name="connsiteY85" fmla="*/ 947738 h 1347788"/>
              <a:gd name="connsiteX86" fmla="*/ 1659732 w 2478882"/>
              <a:gd name="connsiteY86" fmla="*/ 945357 h 1347788"/>
              <a:gd name="connsiteX87" fmla="*/ 1659732 w 2478882"/>
              <a:gd name="connsiteY87" fmla="*/ 921544 h 1347788"/>
              <a:gd name="connsiteX88" fmla="*/ 1640682 w 2478882"/>
              <a:gd name="connsiteY88" fmla="*/ 928688 h 1347788"/>
              <a:gd name="connsiteX89" fmla="*/ 1640682 w 2478882"/>
              <a:gd name="connsiteY89" fmla="*/ 928688 h 1347788"/>
              <a:gd name="connsiteX90" fmla="*/ 1619250 w 2478882"/>
              <a:gd name="connsiteY90" fmla="*/ 892969 h 1347788"/>
              <a:gd name="connsiteX91" fmla="*/ 1595438 w 2478882"/>
              <a:gd name="connsiteY91" fmla="*/ 871538 h 1347788"/>
              <a:gd name="connsiteX92" fmla="*/ 1581150 w 2478882"/>
              <a:gd name="connsiteY92" fmla="*/ 864394 h 1347788"/>
              <a:gd name="connsiteX93" fmla="*/ 1581150 w 2478882"/>
              <a:gd name="connsiteY93" fmla="*/ 845344 h 1347788"/>
              <a:gd name="connsiteX94" fmla="*/ 1602582 w 2478882"/>
              <a:gd name="connsiteY94" fmla="*/ 835819 h 1347788"/>
              <a:gd name="connsiteX95" fmla="*/ 1633538 w 2478882"/>
              <a:gd name="connsiteY95" fmla="*/ 842963 h 1347788"/>
              <a:gd name="connsiteX96" fmla="*/ 1657350 w 2478882"/>
              <a:gd name="connsiteY96" fmla="*/ 828675 h 1347788"/>
              <a:gd name="connsiteX97" fmla="*/ 1669257 w 2478882"/>
              <a:gd name="connsiteY97" fmla="*/ 816769 h 1347788"/>
              <a:gd name="connsiteX98" fmla="*/ 1688307 w 2478882"/>
              <a:gd name="connsiteY98" fmla="*/ 804863 h 1347788"/>
              <a:gd name="connsiteX99" fmla="*/ 1650207 w 2478882"/>
              <a:gd name="connsiteY99" fmla="*/ 771525 h 1347788"/>
              <a:gd name="connsiteX100" fmla="*/ 1624013 w 2478882"/>
              <a:gd name="connsiteY100" fmla="*/ 778669 h 1347788"/>
              <a:gd name="connsiteX101" fmla="*/ 1626393 w 2478882"/>
              <a:gd name="connsiteY101" fmla="*/ 795338 h 1347788"/>
              <a:gd name="connsiteX102" fmla="*/ 1607344 w 2478882"/>
              <a:gd name="connsiteY102" fmla="*/ 802481 h 1347788"/>
              <a:gd name="connsiteX103" fmla="*/ 1581151 w 2478882"/>
              <a:gd name="connsiteY103" fmla="*/ 809625 h 1347788"/>
              <a:gd name="connsiteX104" fmla="*/ 1559719 w 2478882"/>
              <a:gd name="connsiteY104" fmla="*/ 819150 h 1347788"/>
              <a:gd name="connsiteX105" fmla="*/ 1552575 w 2478882"/>
              <a:gd name="connsiteY105" fmla="*/ 835819 h 1347788"/>
              <a:gd name="connsiteX106" fmla="*/ 1531144 w 2478882"/>
              <a:gd name="connsiteY106" fmla="*/ 835819 h 1347788"/>
              <a:gd name="connsiteX107" fmla="*/ 1516857 w 2478882"/>
              <a:gd name="connsiteY107" fmla="*/ 845344 h 1347788"/>
              <a:gd name="connsiteX108" fmla="*/ 1485900 w 2478882"/>
              <a:gd name="connsiteY108" fmla="*/ 840582 h 1347788"/>
              <a:gd name="connsiteX109" fmla="*/ 1438275 w 2478882"/>
              <a:gd name="connsiteY109" fmla="*/ 835819 h 1347788"/>
              <a:gd name="connsiteX110" fmla="*/ 1416844 w 2478882"/>
              <a:gd name="connsiteY110" fmla="*/ 821532 h 1347788"/>
              <a:gd name="connsiteX111" fmla="*/ 1385888 w 2478882"/>
              <a:gd name="connsiteY111" fmla="*/ 823913 h 1347788"/>
              <a:gd name="connsiteX112" fmla="*/ 1359694 w 2478882"/>
              <a:gd name="connsiteY112" fmla="*/ 833438 h 1347788"/>
              <a:gd name="connsiteX113" fmla="*/ 1343025 w 2478882"/>
              <a:gd name="connsiteY113" fmla="*/ 828675 h 1347788"/>
              <a:gd name="connsiteX114" fmla="*/ 1323975 w 2478882"/>
              <a:gd name="connsiteY114" fmla="*/ 800100 h 1347788"/>
              <a:gd name="connsiteX115" fmla="*/ 1323975 w 2478882"/>
              <a:gd name="connsiteY115" fmla="*/ 788194 h 1347788"/>
              <a:gd name="connsiteX116" fmla="*/ 1314450 w 2478882"/>
              <a:gd name="connsiteY116" fmla="*/ 812007 h 1347788"/>
              <a:gd name="connsiteX117" fmla="*/ 1319213 w 2478882"/>
              <a:gd name="connsiteY117" fmla="*/ 845344 h 1347788"/>
              <a:gd name="connsiteX118" fmla="*/ 1312069 w 2478882"/>
              <a:gd name="connsiteY118" fmla="*/ 864394 h 1347788"/>
              <a:gd name="connsiteX119" fmla="*/ 1283494 w 2478882"/>
              <a:gd name="connsiteY119" fmla="*/ 864394 h 1347788"/>
              <a:gd name="connsiteX120" fmla="*/ 1264444 w 2478882"/>
              <a:gd name="connsiteY120" fmla="*/ 850107 h 1347788"/>
              <a:gd name="connsiteX121" fmla="*/ 1243013 w 2478882"/>
              <a:gd name="connsiteY121" fmla="*/ 850107 h 1347788"/>
              <a:gd name="connsiteX122" fmla="*/ 1219200 w 2478882"/>
              <a:gd name="connsiteY122" fmla="*/ 840582 h 1347788"/>
              <a:gd name="connsiteX123" fmla="*/ 1212057 w 2478882"/>
              <a:gd name="connsiteY123" fmla="*/ 833438 h 1347788"/>
              <a:gd name="connsiteX124" fmla="*/ 1212057 w 2478882"/>
              <a:gd name="connsiteY124" fmla="*/ 809625 h 1347788"/>
              <a:gd name="connsiteX125" fmla="*/ 1214438 w 2478882"/>
              <a:gd name="connsiteY125" fmla="*/ 785813 h 1347788"/>
              <a:gd name="connsiteX126" fmla="*/ 1219200 w 2478882"/>
              <a:gd name="connsiteY126" fmla="*/ 762000 h 1347788"/>
              <a:gd name="connsiteX127" fmla="*/ 1235869 w 2478882"/>
              <a:gd name="connsiteY127" fmla="*/ 747713 h 1347788"/>
              <a:gd name="connsiteX128" fmla="*/ 1243013 w 2478882"/>
              <a:gd name="connsiteY128" fmla="*/ 740569 h 1347788"/>
              <a:gd name="connsiteX129" fmla="*/ 1233488 w 2478882"/>
              <a:gd name="connsiteY129" fmla="*/ 716757 h 1347788"/>
              <a:gd name="connsiteX130" fmla="*/ 1200150 w 2478882"/>
              <a:gd name="connsiteY130" fmla="*/ 688182 h 1347788"/>
              <a:gd name="connsiteX131" fmla="*/ 1176338 w 2478882"/>
              <a:gd name="connsiteY131" fmla="*/ 671513 h 1347788"/>
              <a:gd name="connsiteX132" fmla="*/ 1162050 w 2478882"/>
              <a:gd name="connsiteY132" fmla="*/ 652463 h 1347788"/>
              <a:gd name="connsiteX133" fmla="*/ 1162050 w 2478882"/>
              <a:gd name="connsiteY133" fmla="*/ 652463 h 1347788"/>
              <a:gd name="connsiteX134" fmla="*/ 1166813 w 2478882"/>
              <a:gd name="connsiteY134" fmla="*/ 690563 h 1347788"/>
              <a:gd name="connsiteX135" fmla="*/ 1169194 w 2478882"/>
              <a:gd name="connsiteY135" fmla="*/ 719138 h 1347788"/>
              <a:gd name="connsiteX136" fmla="*/ 1195388 w 2478882"/>
              <a:gd name="connsiteY136" fmla="*/ 731044 h 1347788"/>
              <a:gd name="connsiteX137" fmla="*/ 1204913 w 2478882"/>
              <a:gd name="connsiteY137" fmla="*/ 745332 h 1347788"/>
              <a:gd name="connsiteX138" fmla="*/ 1195388 w 2478882"/>
              <a:gd name="connsiteY138" fmla="*/ 771525 h 1347788"/>
              <a:gd name="connsiteX139" fmla="*/ 1197769 w 2478882"/>
              <a:gd name="connsiteY139" fmla="*/ 797719 h 1347788"/>
              <a:gd name="connsiteX140" fmla="*/ 1190625 w 2478882"/>
              <a:gd name="connsiteY140" fmla="*/ 819150 h 1347788"/>
              <a:gd name="connsiteX141" fmla="*/ 1195388 w 2478882"/>
              <a:gd name="connsiteY141" fmla="*/ 838200 h 1347788"/>
              <a:gd name="connsiteX142" fmla="*/ 1195388 w 2478882"/>
              <a:gd name="connsiteY142" fmla="*/ 838200 h 1347788"/>
              <a:gd name="connsiteX143" fmla="*/ 1166813 w 2478882"/>
              <a:gd name="connsiteY143" fmla="*/ 838200 h 1347788"/>
              <a:gd name="connsiteX144" fmla="*/ 1150144 w 2478882"/>
              <a:gd name="connsiteY144" fmla="*/ 838200 h 1347788"/>
              <a:gd name="connsiteX145" fmla="*/ 1131094 w 2478882"/>
              <a:gd name="connsiteY145" fmla="*/ 847725 h 1347788"/>
              <a:gd name="connsiteX146" fmla="*/ 1114425 w 2478882"/>
              <a:gd name="connsiteY146" fmla="*/ 838200 h 1347788"/>
              <a:gd name="connsiteX147" fmla="*/ 1088232 w 2478882"/>
              <a:gd name="connsiteY147" fmla="*/ 847725 h 1347788"/>
              <a:gd name="connsiteX148" fmla="*/ 1066800 w 2478882"/>
              <a:gd name="connsiteY148" fmla="*/ 854869 h 1347788"/>
              <a:gd name="connsiteX149" fmla="*/ 1059657 w 2478882"/>
              <a:gd name="connsiteY149" fmla="*/ 842963 h 1347788"/>
              <a:gd name="connsiteX150" fmla="*/ 1031082 w 2478882"/>
              <a:gd name="connsiteY150" fmla="*/ 852488 h 1347788"/>
              <a:gd name="connsiteX151" fmla="*/ 992982 w 2478882"/>
              <a:gd name="connsiteY151" fmla="*/ 823913 h 1347788"/>
              <a:gd name="connsiteX152" fmla="*/ 964407 w 2478882"/>
              <a:gd name="connsiteY152" fmla="*/ 826294 h 1347788"/>
              <a:gd name="connsiteX153" fmla="*/ 942975 w 2478882"/>
              <a:gd name="connsiteY153" fmla="*/ 835819 h 1347788"/>
              <a:gd name="connsiteX154" fmla="*/ 921544 w 2478882"/>
              <a:gd name="connsiteY154" fmla="*/ 852488 h 1347788"/>
              <a:gd name="connsiteX155" fmla="*/ 909638 w 2478882"/>
              <a:gd name="connsiteY155" fmla="*/ 833438 h 1347788"/>
              <a:gd name="connsiteX156" fmla="*/ 919163 w 2478882"/>
              <a:gd name="connsiteY156" fmla="*/ 807244 h 1347788"/>
              <a:gd name="connsiteX157" fmla="*/ 921544 w 2478882"/>
              <a:gd name="connsiteY157" fmla="*/ 797719 h 1347788"/>
              <a:gd name="connsiteX158" fmla="*/ 914400 w 2478882"/>
              <a:gd name="connsiteY158" fmla="*/ 778669 h 1347788"/>
              <a:gd name="connsiteX159" fmla="*/ 907257 w 2478882"/>
              <a:gd name="connsiteY159" fmla="*/ 771525 h 1347788"/>
              <a:gd name="connsiteX160" fmla="*/ 897732 w 2478882"/>
              <a:gd name="connsiteY160" fmla="*/ 800100 h 1347788"/>
              <a:gd name="connsiteX161" fmla="*/ 897732 w 2478882"/>
              <a:gd name="connsiteY161" fmla="*/ 823913 h 1347788"/>
              <a:gd name="connsiteX162" fmla="*/ 869157 w 2478882"/>
              <a:gd name="connsiteY162" fmla="*/ 828675 h 1347788"/>
              <a:gd name="connsiteX163" fmla="*/ 850107 w 2478882"/>
              <a:gd name="connsiteY163" fmla="*/ 833438 h 1347788"/>
              <a:gd name="connsiteX164" fmla="*/ 828675 w 2478882"/>
              <a:gd name="connsiteY164" fmla="*/ 804863 h 1347788"/>
              <a:gd name="connsiteX165" fmla="*/ 814388 w 2478882"/>
              <a:gd name="connsiteY165" fmla="*/ 783432 h 1347788"/>
              <a:gd name="connsiteX166" fmla="*/ 807244 w 2478882"/>
              <a:gd name="connsiteY166" fmla="*/ 759619 h 1347788"/>
              <a:gd name="connsiteX167" fmla="*/ 804863 w 2478882"/>
              <a:gd name="connsiteY167" fmla="*/ 733425 h 1347788"/>
              <a:gd name="connsiteX168" fmla="*/ 783432 w 2478882"/>
              <a:gd name="connsiteY168" fmla="*/ 692944 h 1347788"/>
              <a:gd name="connsiteX169" fmla="*/ 783432 w 2478882"/>
              <a:gd name="connsiteY169" fmla="*/ 719138 h 1347788"/>
              <a:gd name="connsiteX170" fmla="*/ 785813 w 2478882"/>
              <a:gd name="connsiteY170" fmla="*/ 757238 h 1347788"/>
              <a:gd name="connsiteX171" fmla="*/ 800100 w 2478882"/>
              <a:gd name="connsiteY171" fmla="*/ 792957 h 1347788"/>
              <a:gd name="connsiteX172" fmla="*/ 823913 w 2478882"/>
              <a:gd name="connsiteY172" fmla="*/ 833438 h 1347788"/>
              <a:gd name="connsiteX173" fmla="*/ 845344 w 2478882"/>
              <a:gd name="connsiteY173" fmla="*/ 854869 h 1347788"/>
              <a:gd name="connsiteX174" fmla="*/ 838200 w 2478882"/>
              <a:gd name="connsiteY174" fmla="*/ 873919 h 1347788"/>
              <a:gd name="connsiteX175" fmla="*/ 823913 w 2478882"/>
              <a:gd name="connsiteY175" fmla="*/ 902494 h 1347788"/>
              <a:gd name="connsiteX176" fmla="*/ 823913 w 2478882"/>
              <a:gd name="connsiteY176" fmla="*/ 902494 h 1347788"/>
              <a:gd name="connsiteX177" fmla="*/ 800100 w 2478882"/>
              <a:gd name="connsiteY177" fmla="*/ 902494 h 1347788"/>
              <a:gd name="connsiteX178" fmla="*/ 809625 w 2478882"/>
              <a:gd name="connsiteY178" fmla="*/ 869157 h 1347788"/>
              <a:gd name="connsiteX179" fmla="*/ 795338 w 2478882"/>
              <a:gd name="connsiteY179" fmla="*/ 885825 h 1347788"/>
              <a:gd name="connsiteX180" fmla="*/ 788194 w 2478882"/>
              <a:gd name="connsiteY180" fmla="*/ 862013 h 1347788"/>
              <a:gd name="connsiteX181" fmla="*/ 769144 w 2478882"/>
              <a:gd name="connsiteY181" fmla="*/ 864394 h 1347788"/>
              <a:gd name="connsiteX182" fmla="*/ 750094 w 2478882"/>
              <a:gd name="connsiteY182" fmla="*/ 862013 h 1347788"/>
              <a:gd name="connsiteX183" fmla="*/ 742950 w 2478882"/>
              <a:gd name="connsiteY183" fmla="*/ 852488 h 1347788"/>
              <a:gd name="connsiteX184" fmla="*/ 742950 w 2478882"/>
              <a:gd name="connsiteY184" fmla="*/ 852488 h 1347788"/>
              <a:gd name="connsiteX185" fmla="*/ 728663 w 2478882"/>
              <a:gd name="connsiteY185" fmla="*/ 850107 h 1347788"/>
              <a:gd name="connsiteX186" fmla="*/ 711994 w 2478882"/>
              <a:gd name="connsiteY186" fmla="*/ 850107 h 1347788"/>
              <a:gd name="connsiteX187" fmla="*/ 700088 w 2478882"/>
              <a:gd name="connsiteY187" fmla="*/ 866775 h 1347788"/>
              <a:gd name="connsiteX188" fmla="*/ 681038 w 2478882"/>
              <a:gd name="connsiteY188" fmla="*/ 866775 h 1347788"/>
              <a:gd name="connsiteX189" fmla="*/ 669132 w 2478882"/>
              <a:gd name="connsiteY189" fmla="*/ 852488 h 1347788"/>
              <a:gd name="connsiteX190" fmla="*/ 666750 w 2478882"/>
              <a:gd name="connsiteY190" fmla="*/ 852488 h 1347788"/>
              <a:gd name="connsiteX191" fmla="*/ 652463 w 2478882"/>
              <a:gd name="connsiteY191" fmla="*/ 866775 h 1347788"/>
              <a:gd name="connsiteX192" fmla="*/ 652463 w 2478882"/>
              <a:gd name="connsiteY192" fmla="*/ 881063 h 1347788"/>
              <a:gd name="connsiteX193" fmla="*/ 661988 w 2478882"/>
              <a:gd name="connsiteY193" fmla="*/ 890588 h 1347788"/>
              <a:gd name="connsiteX194" fmla="*/ 704850 w 2478882"/>
              <a:gd name="connsiteY194" fmla="*/ 890588 h 1347788"/>
              <a:gd name="connsiteX195" fmla="*/ 738188 w 2478882"/>
              <a:gd name="connsiteY195" fmla="*/ 890588 h 1347788"/>
              <a:gd name="connsiteX196" fmla="*/ 776288 w 2478882"/>
              <a:gd name="connsiteY196" fmla="*/ 888207 h 1347788"/>
              <a:gd name="connsiteX197" fmla="*/ 783432 w 2478882"/>
              <a:gd name="connsiteY197" fmla="*/ 900113 h 1347788"/>
              <a:gd name="connsiteX198" fmla="*/ 783432 w 2478882"/>
              <a:gd name="connsiteY198" fmla="*/ 900113 h 1347788"/>
              <a:gd name="connsiteX199" fmla="*/ 754857 w 2478882"/>
              <a:gd name="connsiteY199" fmla="*/ 914400 h 1347788"/>
              <a:gd name="connsiteX200" fmla="*/ 735807 w 2478882"/>
              <a:gd name="connsiteY200" fmla="*/ 931069 h 1347788"/>
              <a:gd name="connsiteX201" fmla="*/ 735807 w 2478882"/>
              <a:gd name="connsiteY201" fmla="*/ 931069 h 1347788"/>
              <a:gd name="connsiteX202" fmla="*/ 707232 w 2478882"/>
              <a:gd name="connsiteY202" fmla="*/ 919163 h 1347788"/>
              <a:gd name="connsiteX203" fmla="*/ 690563 w 2478882"/>
              <a:gd name="connsiteY203" fmla="*/ 909638 h 1347788"/>
              <a:gd name="connsiteX204" fmla="*/ 652463 w 2478882"/>
              <a:gd name="connsiteY204" fmla="*/ 909638 h 1347788"/>
              <a:gd name="connsiteX205" fmla="*/ 619125 w 2478882"/>
              <a:gd name="connsiteY205" fmla="*/ 914400 h 1347788"/>
              <a:gd name="connsiteX206" fmla="*/ 600075 w 2478882"/>
              <a:gd name="connsiteY206" fmla="*/ 897732 h 1347788"/>
              <a:gd name="connsiteX207" fmla="*/ 590550 w 2478882"/>
              <a:gd name="connsiteY207" fmla="*/ 859632 h 1347788"/>
              <a:gd name="connsiteX208" fmla="*/ 581025 w 2478882"/>
              <a:gd name="connsiteY208" fmla="*/ 845344 h 1347788"/>
              <a:gd name="connsiteX209" fmla="*/ 573882 w 2478882"/>
              <a:gd name="connsiteY209" fmla="*/ 828675 h 1347788"/>
              <a:gd name="connsiteX210" fmla="*/ 559594 w 2478882"/>
              <a:gd name="connsiteY210" fmla="*/ 835819 h 1347788"/>
              <a:gd name="connsiteX211" fmla="*/ 559594 w 2478882"/>
              <a:gd name="connsiteY211" fmla="*/ 859632 h 1347788"/>
              <a:gd name="connsiteX212" fmla="*/ 545307 w 2478882"/>
              <a:gd name="connsiteY212" fmla="*/ 845344 h 1347788"/>
              <a:gd name="connsiteX213" fmla="*/ 523875 w 2478882"/>
              <a:gd name="connsiteY213" fmla="*/ 838200 h 1347788"/>
              <a:gd name="connsiteX214" fmla="*/ 500063 w 2478882"/>
              <a:gd name="connsiteY214" fmla="*/ 840582 h 1347788"/>
              <a:gd name="connsiteX215" fmla="*/ 492919 w 2478882"/>
              <a:gd name="connsiteY215" fmla="*/ 862013 h 1347788"/>
              <a:gd name="connsiteX216" fmla="*/ 481013 w 2478882"/>
              <a:gd name="connsiteY216" fmla="*/ 866775 h 1347788"/>
              <a:gd name="connsiteX217" fmla="*/ 461963 w 2478882"/>
              <a:gd name="connsiteY217" fmla="*/ 866775 h 1347788"/>
              <a:gd name="connsiteX218" fmla="*/ 433388 w 2478882"/>
              <a:gd name="connsiteY218" fmla="*/ 876300 h 1347788"/>
              <a:gd name="connsiteX219" fmla="*/ 419100 w 2478882"/>
              <a:gd name="connsiteY219" fmla="*/ 900113 h 1347788"/>
              <a:gd name="connsiteX220" fmla="*/ 426244 w 2478882"/>
              <a:gd name="connsiteY220" fmla="*/ 907257 h 1347788"/>
              <a:gd name="connsiteX221" fmla="*/ 466725 w 2478882"/>
              <a:gd name="connsiteY221" fmla="*/ 885825 h 1347788"/>
              <a:gd name="connsiteX222" fmla="*/ 488157 w 2478882"/>
              <a:gd name="connsiteY222" fmla="*/ 890588 h 1347788"/>
              <a:gd name="connsiteX223" fmla="*/ 519113 w 2478882"/>
              <a:gd name="connsiteY223" fmla="*/ 878682 h 1347788"/>
              <a:gd name="connsiteX224" fmla="*/ 552450 w 2478882"/>
              <a:gd name="connsiteY224" fmla="*/ 904875 h 1347788"/>
              <a:gd name="connsiteX225" fmla="*/ 561975 w 2478882"/>
              <a:gd name="connsiteY225" fmla="*/ 931069 h 1347788"/>
              <a:gd name="connsiteX226" fmla="*/ 590550 w 2478882"/>
              <a:gd name="connsiteY226" fmla="*/ 923925 h 1347788"/>
              <a:gd name="connsiteX227" fmla="*/ 607219 w 2478882"/>
              <a:gd name="connsiteY227" fmla="*/ 945357 h 1347788"/>
              <a:gd name="connsiteX228" fmla="*/ 645319 w 2478882"/>
              <a:gd name="connsiteY228" fmla="*/ 950119 h 1347788"/>
              <a:gd name="connsiteX229" fmla="*/ 704850 w 2478882"/>
              <a:gd name="connsiteY229" fmla="*/ 959644 h 1347788"/>
              <a:gd name="connsiteX230" fmla="*/ 745332 w 2478882"/>
              <a:gd name="connsiteY230" fmla="*/ 966788 h 1347788"/>
              <a:gd name="connsiteX231" fmla="*/ 745332 w 2478882"/>
              <a:gd name="connsiteY231" fmla="*/ 966788 h 1347788"/>
              <a:gd name="connsiteX232" fmla="*/ 764382 w 2478882"/>
              <a:gd name="connsiteY232" fmla="*/ 935832 h 1347788"/>
              <a:gd name="connsiteX233" fmla="*/ 790575 w 2478882"/>
              <a:gd name="connsiteY233" fmla="*/ 935832 h 1347788"/>
              <a:gd name="connsiteX234" fmla="*/ 828675 w 2478882"/>
              <a:gd name="connsiteY234" fmla="*/ 935832 h 1347788"/>
              <a:gd name="connsiteX235" fmla="*/ 821532 w 2478882"/>
              <a:gd name="connsiteY235" fmla="*/ 950119 h 1347788"/>
              <a:gd name="connsiteX236" fmla="*/ 812007 w 2478882"/>
              <a:gd name="connsiteY236" fmla="*/ 964407 h 1347788"/>
              <a:gd name="connsiteX237" fmla="*/ 823913 w 2478882"/>
              <a:gd name="connsiteY237" fmla="*/ 973932 h 1347788"/>
              <a:gd name="connsiteX238" fmla="*/ 800100 w 2478882"/>
              <a:gd name="connsiteY238" fmla="*/ 992982 h 1347788"/>
              <a:gd name="connsiteX239" fmla="*/ 797719 w 2478882"/>
              <a:gd name="connsiteY239" fmla="*/ 1014413 h 1347788"/>
              <a:gd name="connsiteX240" fmla="*/ 790575 w 2478882"/>
              <a:gd name="connsiteY240" fmla="*/ 1026319 h 1347788"/>
              <a:gd name="connsiteX241" fmla="*/ 764382 w 2478882"/>
              <a:gd name="connsiteY241" fmla="*/ 1031082 h 1347788"/>
              <a:gd name="connsiteX242" fmla="*/ 771525 w 2478882"/>
              <a:gd name="connsiteY242" fmla="*/ 1054894 h 1347788"/>
              <a:gd name="connsiteX243" fmla="*/ 740569 w 2478882"/>
              <a:gd name="connsiteY243" fmla="*/ 1059657 h 1347788"/>
              <a:gd name="connsiteX244" fmla="*/ 726282 w 2478882"/>
              <a:gd name="connsiteY244" fmla="*/ 1042988 h 1347788"/>
              <a:gd name="connsiteX245" fmla="*/ 695325 w 2478882"/>
              <a:gd name="connsiteY245" fmla="*/ 1045369 h 1347788"/>
              <a:gd name="connsiteX246" fmla="*/ 669132 w 2478882"/>
              <a:gd name="connsiteY246" fmla="*/ 1052513 h 1347788"/>
              <a:gd name="connsiteX247" fmla="*/ 642938 w 2478882"/>
              <a:gd name="connsiteY247" fmla="*/ 1050132 h 1347788"/>
              <a:gd name="connsiteX248" fmla="*/ 621507 w 2478882"/>
              <a:gd name="connsiteY248" fmla="*/ 1047750 h 1347788"/>
              <a:gd name="connsiteX249" fmla="*/ 621507 w 2478882"/>
              <a:gd name="connsiteY249" fmla="*/ 1033463 h 1347788"/>
              <a:gd name="connsiteX250" fmla="*/ 600075 w 2478882"/>
              <a:gd name="connsiteY250" fmla="*/ 1035844 h 1347788"/>
              <a:gd name="connsiteX251" fmla="*/ 578644 w 2478882"/>
              <a:gd name="connsiteY251" fmla="*/ 1040607 h 1347788"/>
              <a:gd name="connsiteX252" fmla="*/ 571500 w 2478882"/>
              <a:gd name="connsiteY252" fmla="*/ 1031082 h 1347788"/>
              <a:gd name="connsiteX253" fmla="*/ 571500 w 2478882"/>
              <a:gd name="connsiteY253" fmla="*/ 1019175 h 1347788"/>
              <a:gd name="connsiteX254" fmla="*/ 571500 w 2478882"/>
              <a:gd name="connsiteY254" fmla="*/ 1019175 h 1347788"/>
              <a:gd name="connsiteX255" fmla="*/ 626269 w 2478882"/>
              <a:gd name="connsiteY255" fmla="*/ 1004888 h 1347788"/>
              <a:gd name="connsiteX256" fmla="*/ 647700 w 2478882"/>
              <a:gd name="connsiteY256" fmla="*/ 988219 h 1347788"/>
              <a:gd name="connsiteX257" fmla="*/ 647700 w 2478882"/>
              <a:gd name="connsiteY257" fmla="*/ 988219 h 1347788"/>
              <a:gd name="connsiteX258" fmla="*/ 647700 w 2478882"/>
              <a:gd name="connsiteY258" fmla="*/ 988219 h 1347788"/>
              <a:gd name="connsiteX259" fmla="*/ 597694 w 2478882"/>
              <a:gd name="connsiteY259" fmla="*/ 988219 h 1347788"/>
              <a:gd name="connsiteX260" fmla="*/ 581025 w 2478882"/>
              <a:gd name="connsiteY260" fmla="*/ 990600 h 1347788"/>
              <a:gd name="connsiteX261" fmla="*/ 578644 w 2478882"/>
              <a:gd name="connsiteY261" fmla="*/ 969169 h 1347788"/>
              <a:gd name="connsiteX262" fmla="*/ 550069 w 2478882"/>
              <a:gd name="connsiteY262" fmla="*/ 966788 h 1347788"/>
              <a:gd name="connsiteX263" fmla="*/ 559594 w 2478882"/>
              <a:gd name="connsiteY263" fmla="*/ 988219 h 1347788"/>
              <a:gd name="connsiteX264" fmla="*/ 545307 w 2478882"/>
              <a:gd name="connsiteY264" fmla="*/ 992982 h 1347788"/>
              <a:gd name="connsiteX265" fmla="*/ 511969 w 2478882"/>
              <a:gd name="connsiteY265" fmla="*/ 988219 h 1347788"/>
              <a:gd name="connsiteX266" fmla="*/ 492919 w 2478882"/>
              <a:gd name="connsiteY266" fmla="*/ 990600 h 1347788"/>
              <a:gd name="connsiteX267" fmla="*/ 507207 w 2478882"/>
              <a:gd name="connsiteY267" fmla="*/ 1007269 h 1347788"/>
              <a:gd name="connsiteX268" fmla="*/ 516732 w 2478882"/>
              <a:gd name="connsiteY268" fmla="*/ 1019175 h 1347788"/>
              <a:gd name="connsiteX269" fmla="*/ 507207 w 2478882"/>
              <a:gd name="connsiteY269" fmla="*/ 1028700 h 1347788"/>
              <a:gd name="connsiteX270" fmla="*/ 507207 w 2478882"/>
              <a:gd name="connsiteY270" fmla="*/ 1028700 h 1347788"/>
              <a:gd name="connsiteX271" fmla="*/ 497682 w 2478882"/>
              <a:gd name="connsiteY271" fmla="*/ 1054894 h 1347788"/>
              <a:gd name="connsiteX272" fmla="*/ 469107 w 2478882"/>
              <a:gd name="connsiteY272" fmla="*/ 1076325 h 1347788"/>
              <a:gd name="connsiteX273" fmla="*/ 454819 w 2478882"/>
              <a:gd name="connsiteY273" fmla="*/ 1071563 h 1347788"/>
              <a:gd name="connsiteX274" fmla="*/ 438150 w 2478882"/>
              <a:gd name="connsiteY274" fmla="*/ 1085850 h 1347788"/>
              <a:gd name="connsiteX275" fmla="*/ 431007 w 2478882"/>
              <a:gd name="connsiteY275" fmla="*/ 1083469 h 1347788"/>
              <a:gd name="connsiteX276" fmla="*/ 433388 w 2478882"/>
              <a:gd name="connsiteY276" fmla="*/ 1059657 h 1347788"/>
              <a:gd name="connsiteX277" fmla="*/ 435769 w 2478882"/>
              <a:gd name="connsiteY277" fmla="*/ 1035844 h 1347788"/>
              <a:gd name="connsiteX278" fmla="*/ 426244 w 2478882"/>
              <a:gd name="connsiteY278" fmla="*/ 1031082 h 1347788"/>
              <a:gd name="connsiteX279" fmla="*/ 423863 w 2478882"/>
              <a:gd name="connsiteY279" fmla="*/ 1047750 h 1347788"/>
              <a:gd name="connsiteX280" fmla="*/ 416719 w 2478882"/>
              <a:gd name="connsiteY280" fmla="*/ 1062038 h 1347788"/>
              <a:gd name="connsiteX281" fmla="*/ 392907 w 2478882"/>
              <a:gd name="connsiteY281" fmla="*/ 1052513 h 1347788"/>
              <a:gd name="connsiteX282" fmla="*/ 383382 w 2478882"/>
              <a:gd name="connsiteY282" fmla="*/ 1050132 h 1347788"/>
              <a:gd name="connsiteX283" fmla="*/ 383382 w 2478882"/>
              <a:gd name="connsiteY283" fmla="*/ 1069182 h 1347788"/>
              <a:gd name="connsiteX284" fmla="*/ 404813 w 2478882"/>
              <a:gd name="connsiteY284" fmla="*/ 1088232 h 1347788"/>
              <a:gd name="connsiteX285" fmla="*/ 376238 w 2478882"/>
              <a:gd name="connsiteY285" fmla="*/ 1090613 h 1347788"/>
              <a:gd name="connsiteX286" fmla="*/ 371475 w 2478882"/>
              <a:gd name="connsiteY286" fmla="*/ 1100138 h 1347788"/>
              <a:gd name="connsiteX287" fmla="*/ 342900 w 2478882"/>
              <a:gd name="connsiteY287" fmla="*/ 1090613 h 1347788"/>
              <a:gd name="connsiteX288" fmla="*/ 342900 w 2478882"/>
              <a:gd name="connsiteY288" fmla="*/ 1109663 h 1347788"/>
              <a:gd name="connsiteX289" fmla="*/ 333375 w 2478882"/>
              <a:gd name="connsiteY289" fmla="*/ 1121569 h 1347788"/>
              <a:gd name="connsiteX290" fmla="*/ 323850 w 2478882"/>
              <a:gd name="connsiteY290" fmla="*/ 1121569 h 1347788"/>
              <a:gd name="connsiteX291" fmla="*/ 316707 w 2478882"/>
              <a:gd name="connsiteY291" fmla="*/ 1088232 h 1347788"/>
              <a:gd name="connsiteX292" fmla="*/ 290513 w 2478882"/>
              <a:gd name="connsiteY292" fmla="*/ 1073944 h 1347788"/>
              <a:gd name="connsiteX293" fmla="*/ 271463 w 2478882"/>
              <a:gd name="connsiteY293" fmla="*/ 1062038 h 1347788"/>
              <a:gd name="connsiteX294" fmla="*/ 278607 w 2478882"/>
              <a:gd name="connsiteY294" fmla="*/ 1012032 h 1347788"/>
              <a:gd name="connsiteX295" fmla="*/ 285750 w 2478882"/>
              <a:gd name="connsiteY295" fmla="*/ 978694 h 1347788"/>
              <a:gd name="connsiteX296" fmla="*/ 328613 w 2478882"/>
              <a:gd name="connsiteY296" fmla="*/ 954882 h 1347788"/>
              <a:gd name="connsiteX297" fmla="*/ 338138 w 2478882"/>
              <a:gd name="connsiteY297" fmla="*/ 938213 h 1347788"/>
              <a:gd name="connsiteX298" fmla="*/ 350044 w 2478882"/>
              <a:gd name="connsiteY298" fmla="*/ 912019 h 1347788"/>
              <a:gd name="connsiteX299" fmla="*/ 350044 w 2478882"/>
              <a:gd name="connsiteY299" fmla="*/ 912019 h 1347788"/>
              <a:gd name="connsiteX300" fmla="*/ 321469 w 2478882"/>
              <a:gd name="connsiteY300" fmla="*/ 919163 h 1347788"/>
              <a:gd name="connsiteX301" fmla="*/ 314325 w 2478882"/>
              <a:gd name="connsiteY301" fmla="*/ 895350 h 1347788"/>
              <a:gd name="connsiteX302" fmla="*/ 311944 w 2478882"/>
              <a:gd name="connsiteY302" fmla="*/ 916782 h 1347788"/>
              <a:gd name="connsiteX303" fmla="*/ 300038 w 2478882"/>
              <a:gd name="connsiteY303" fmla="*/ 950119 h 1347788"/>
              <a:gd name="connsiteX304" fmla="*/ 288132 w 2478882"/>
              <a:gd name="connsiteY304" fmla="*/ 942975 h 1347788"/>
              <a:gd name="connsiteX305" fmla="*/ 288132 w 2478882"/>
              <a:gd name="connsiteY305" fmla="*/ 919163 h 1347788"/>
              <a:gd name="connsiteX306" fmla="*/ 288132 w 2478882"/>
              <a:gd name="connsiteY306" fmla="*/ 907257 h 1347788"/>
              <a:gd name="connsiteX307" fmla="*/ 278607 w 2478882"/>
              <a:gd name="connsiteY307" fmla="*/ 895350 h 1347788"/>
              <a:gd name="connsiteX308" fmla="*/ 269082 w 2478882"/>
              <a:gd name="connsiteY308" fmla="*/ 902494 h 1347788"/>
              <a:gd name="connsiteX309" fmla="*/ 264319 w 2478882"/>
              <a:gd name="connsiteY309" fmla="*/ 938213 h 1347788"/>
              <a:gd name="connsiteX310" fmla="*/ 280988 w 2478882"/>
              <a:gd name="connsiteY310" fmla="*/ 957263 h 1347788"/>
              <a:gd name="connsiteX311" fmla="*/ 276225 w 2478882"/>
              <a:gd name="connsiteY311" fmla="*/ 976313 h 1347788"/>
              <a:gd name="connsiteX312" fmla="*/ 264319 w 2478882"/>
              <a:gd name="connsiteY312" fmla="*/ 1007269 h 1347788"/>
              <a:gd name="connsiteX313" fmla="*/ 250032 w 2478882"/>
              <a:gd name="connsiteY313" fmla="*/ 1031082 h 1347788"/>
              <a:gd name="connsiteX314" fmla="*/ 207169 w 2478882"/>
              <a:gd name="connsiteY314" fmla="*/ 1019175 h 1347788"/>
              <a:gd name="connsiteX315" fmla="*/ 200025 w 2478882"/>
              <a:gd name="connsiteY315" fmla="*/ 988219 h 1347788"/>
              <a:gd name="connsiteX316" fmla="*/ 157163 w 2478882"/>
              <a:gd name="connsiteY316" fmla="*/ 962025 h 1347788"/>
              <a:gd name="connsiteX317" fmla="*/ 104775 w 2478882"/>
              <a:gd name="connsiteY317" fmla="*/ 940594 h 1347788"/>
              <a:gd name="connsiteX318" fmla="*/ 61913 w 2478882"/>
              <a:gd name="connsiteY318" fmla="*/ 902494 h 1347788"/>
              <a:gd name="connsiteX319" fmla="*/ 35719 w 2478882"/>
              <a:gd name="connsiteY319" fmla="*/ 864394 h 1347788"/>
              <a:gd name="connsiteX320" fmla="*/ 11907 w 2478882"/>
              <a:gd name="connsiteY320" fmla="*/ 804863 h 1347788"/>
              <a:gd name="connsiteX321" fmla="*/ 0 w 2478882"/>
              <a:gd name="connsiteY321" fmla="*/ 735807 h 1347788"/>
              <a:gd name="connsiteX322" fmla="*/ 2382 w 2478882"/>
              <a:gd name="connsiteY322" fmla="*/ 676275 h 1347788"/>
              <a:gd name="connsiteX323" fmla="*/ 2382 w 2478882"/>
              <a:gd name="connsiteY323" fmla="*/ 645319 h 1347788"/>
              <a:gd name="connsiteX324" fmla="*/ 2052638 w 2478882"/>
              <a:gd name="connsiteY324" fmla="*/ 0 h 1347788"/>
              <a:gd name="connsiteX0" fmla="*/ 2052638 w 2478882"/>
              <a:gd name="connsiteY0" fmla="*/ 0 h 1347788"/>
              <a:gd name="connsiteX1" fmla="*/ 2057400 w 2478882"/>
              <a:gd name="connsiteY1" fmla="*/ 33338 h 1347788"/>
              <a:gd name="connsiteX2" fmla="*/ 2066925 w 2478882"/>
              <a:gd name="connsiteY2" fmla="*/ 88107 h 1347788"/>
              <a:gd name="connsiteX3" fmla="*/ 2088357 w 2478882"/>
              <a:gd name="connsiteY3" fmla="*/ 133350 h 1347788"/>
              <a:gd name="connsiteX4" fmla="*/ 2085975 w 2478882"/>
              <a:gd name="connsiteY4" fmla="*/ 183357 h 1347788"/>
              <a:gd name="connsiteX5" fmla="*/ 2085975 w 2478882"/>
              <a:gd name="connsiteY5" fmla="*/ 228600 h 1347788"/>
              <a:gd name="connsiteX6" fmla="*/ 2081213 w 2478882"/>
              <a:gd name="connsiteY6" fmla="*/ 278607 h 1347788"/>
              <a:gd name="connsiteX7" fmla="*/ 2095500 w 2478882"/>
              <a:gd name="connsiteY7" fmla="*/ 319088 h 1347788"/>
              <a:gd name="connsiteX8" fmla="*/ 2109788 w 2478882"/>
              <a:gd name="connsiteY8" fmla="*/ 350044 h 1347788"/>
              <a:gd name="connsiteX9" fmla="*/ 2105025 w 2478882"/>
              <a:gd name="connsiteY9" fmla="*/ 388144 h 1347788"/>
              <a:gd name="connsiteX10" fmla="*/ 2119313 w 2478882"/>
              <a:gd name="connsiteY10" fmla="*/ 426244 h 1347788"/>
              <a:gd name="connsiteX11" fmla="*/ 2145507 w 2478882"/>
              <a:gd name="connsiteY11" fmla="*/ 454819 h 1347788"/>
              <a:gd name="connsiteX12" fmla="*/ 2169319 w 2478882"/>
              <a:gd name="connsiteY12" fmla="*/ 481013 h 1347788"/>
              <a:gd name="connsiteX13" fmla="*/ 2178844 w 2478882"/>
              <a:gd name="connsiteY13" fmla="*/ 516732 h 1347788"/>
              <a:gd name="connsiteX14" fmla="*/ 2216944 w 2478882"/>
              <a:gd name="connsiteY14" fmla="*/ 633413 h 1347788"/>
              <a:gd name="connsiteX15" fmla="*/ 2238375 w 2478882"/>
              <a:gd name="connsiteY15" fmla="*/ 719138 h 1347788"/>
              <a:gd name="connsiteX16" fmla="*/ 2266950 w 2478882"/>
              <a:gd name="connsiteY16" fmla="*/ 764382 h 1347788"/>
              <a:gd name="connsiteX17" fmla="*/ 2288382 w 2478882"/>
              <a:gd name="connsiteY17" fmla="*/ 821532 h 1347788"/>
              <a:gd name="connsiteX18" fmla="*/ 2297907 w 2478882"/>
              <a:gd name="connsiteY18" fmla="*/ 871538 h 1347788"/>
              <a:gd name="connsiteX19" fmla="*/ 2340769 w 2478882"/>
              <a:gd name="connsiteY19" fmla="*/ 909638 h 1347788"/>
              <a:gd name="connsiteX20" fmla="*/ 2343150 w 2478882"/>
              <a:gd name="connsiteY20" fmla="*/ 950119 h 1347788"/>
              <a:gd name="connsiteX21" fmla="*/ 2347913 w 2478882"/>
              <a:gd name="connsiteY21" fmla="*/ 964407 h 1347788"/>
              <a:gd name="connsiteX22" fmla="*/ 2364582 w 2478882"/>
              <a:gd name="connsiteY22" fmla="*/ 978694 h 1347788"/>
              <a:gd name="connsiteX23" fmla="*/ 2359819 w 2478882"/>
              <a:gd name="connsiteY23" fmla="*/ 995363 h 1347788"/>
              <a:gd name="connsiteX24" fmla="*/ 2393157 w 2478882"/>
              <a:gd name="connsiteY24" fmla="*/ 1019175 h 1347788"/>
              <a:gd name="connsiteX25" fmla="*/ 2409825 w 2478882"/>
              <a:gd name="connsiteY25" fmla="*/ 1059657 h 1347788"/>
              <a:gd name="connsiteX26" fmla="*/ 2390775 w 2478882"/>
              <a:gd name="connsiteY26" fmla="*/ 1069182 h 1347788"/>
              <a:gd name="connsiteX27" fmla="*/ 2376488 w 2478882"/>
              <a:gd name="connsiteY27" fmla="*/ 1047750 h 1347788"/>
              <a:gd name="connsiteX28" fmla="*/ 2364582 w 2478882"/>
              <a:gd name="connsiteY28" fmla="*/ 1035844 h 1347788"/>
              <a:gd name="connsiteX29" fmla="*/ 2355057 w 2478882"/>
              <a:gd name="connsiteY29" fmla="*/ 1035844 h 1347788"/>
              <a:gd name="connsiteX30" fmla="*/ 2352675 w 2478882"/>
              <a:gd name="connsiteY30" fmla="*/ 1057275 h 1347788"/>
              <a:gd name="connsiteX31" fmla="*/ 2371725 w 2478882"/>
              <a:gd name="connsiteY31" fmla="*/ 1090613 h 1347788"/>
              <a:gd name="connsiteX32" fmla="*/ 2386013 w 2478882"/>
              <a:gd name="connsiteY32" fmla="*/ 1104900 h 1347788"/>
              <a:gd name="connsiteX33" fmla="*/ 2400300 w 2478882"/>
              <a:gd name="connsiteY33" fmla="*/ 1085850 h 1347788"/>
              <a:gd name="connsiteX34" fmla="*/ 2414588 w 2478882"/>
              <a:gd name="connsiteY34" fmla="*/ 1090613 h 1347788"/>
              <a:gd name="connsiteX35" fmla="*/ 2421732 w 2478882"/>
              <a:gd name="connsiteY35" fmla="*/ 1116807 h 1347788"/>
              <a:gd name="connsiteX36" fmla="*/ 2424113 w 2478882"/>
              <a:gd name="connsiteY36" fmla="*/ 1128713 h 1347788"/>
              <a:gd name="connsiteX37" fmla="*/ 2400300 w 2478882"/>
              <a:gd name="connsiteY37" fmla="*/ 1131094 h 1347788"/>
              <a:gd name="connsiteX38" fmla="*/ 2414588 w 2478882"/>
              <a:gd name="connsiteY38" fmla="*/ 1152525 h 1347788"/>
              <a:gd name="connsiteX39" fmla="*/ 2443163 w 2478882"/>
              <a:gd name="connsiteY39" fmla="*/ 1159669 h 1347788"/>
              <a:gd name="connsiteX40" fmla="*/ 2462213 w 2478882"/>
              <a:gd name="connsiteY40" fmla="*/ 1190625 h 1347788"/>
              <a:gd name="connsiteX41" fmla="*/ 2455069 w 2478882"/>
              <a:gd name="connsiteY41" fmla="*/ 1235869 h 1347788"/>
              <a:gd name="connsiteX42" fmla="*/ 2459832 w 2478882"/>
              <a:gd name="connsiteY42" fmla="*/ 1290638 h 1347788"/>
              <a:gd name="connsiteX43" fmla="*/ 2478882 w 2478882"/>
              <a:gd name="connsiteY43" fmla="*/ 1347788 h 1347788"/>
              <a:gd name="connsiteX44" fmla="*/ 2457450 w 2478882"/>
              <a:gd name="connsiteY44" fmla="*/ 1347788 h 1347788"/>
              <a:gd name="connsiteX45" fmla="*/ 2428875 w 2478882"/>
              <a:gd name="connsiteY45" fmla="*/ 1335882 h 1347788"/>
              <a:gd name="connsiteX46" fmla="*/ 2412207 w 2478882"/>
              <a:gd name="connsiteY46" fmla="*/ 1335882 h 1347788"/>
              <a:gd name="connsiteX47" fmla="*/ 2395538 w 2478882"/>
              <a:gd name="connsiteY47" fmla="*/ 1326357 h 1347788"/>
              <a:gd name="connsiteX48" fmla="*/ 2378869 w 2478882"/>
              <a:gd name="connsiteY48" fmla="*/ 1316832 h 1347788"/>
              <a:gd name="connsiteX49" fmla="*/ 2383632 w 2478882"/>
              <a:gd name="connsiteY49" fmla="*/ 1269207 h 1347788"/>
              <a:gd name="connsiteX50" fmla="*/ 2336007 w 2478882"/>
              <a:gd name="connsiteY50" fmla="*/ 1245394 h 1347788"/>
              <a:gd name="connsiteX51" fmla="*/ 2297907 w 2478882"/>
              <a:gd name="connsiteY51" fmla="*/ 1233488 h 1347788"/>
              <a:gd name="connsiteX52" fmla="*/ 2238375 w 2478882"/>
              <a:gd name="connsiteY52" fmla="*/ 1214438 h 1347788"/>
              <a:gd name="connsiteX53" fmla="*/ 2185988 w 2478882"/>
              <a:gd name="connsiteY53" fmla="*/ 1212057 h 1347788"/>
              <a:gd name="connsiteX54" fmla="*/ 2164557 w 2478882"/>
              <a:gd name="connsiteY54" fmla="*/ 1207294 h 1347788"/>
              <a:gd name="connsiteX55" fmla="*/ 2193132 w 2478882"/>
              <a:gd name="connsiteY55" fmla="*/ 1188244 h 1347788"/>
              <a:gd name="connsiteX56" fmla="*/ 2178844 w 2478882"/>
              <a:gd name="connsiteY56" fmla="*/ 1185863 h 1347788"/>
              <a:gd name="connsiteX57" fmla="*/ 2183607 w 2478882"/>
              <a:gd name="connsiteY57" fmla="*/ 1169194 h 1347788"/>
              <a:gd name="connsiteX58" fmla="*/ 2205038 w 2478882"/>
              <a:gd name="connsiteY58" fmla="*/ 1145382 h 1347788"/>
              <a:gd name="connsiteX59" fmla="*/ 2197894 w 2478882"/>
              <a:gd name="connsiteY59" fmla="*/ 1140619 h 1347788"/>
              <a:gd name="connsiteX60" fmla="*/ 2166938 w 2478882"/>
              <a:gd name="connsiteY60" fmla="*/ 1164432 h 1347788"/>
              <a:gd name="connsiteX61" fmla="*/ 2155032 w 2478882"/>
              <a:gd name="connsiteY61" fmla="*/ 1164432 h 1347788"/>
              <a:gd name="connsiteX62" fmla="*/ 2147888 w 2478882"/>
              <a:gd name="connsiteY62" fmla="*/ 1152525 h 1347788"/>
              <a:gd name="connsiteX63" fmla="*/ 2138363 w 2478882"/>
              <a:gd name="connsiteY63" fmla="*/ 1147763 h 1347788"/>
              <a:gd name="connsiteX64" fmla="*/ 2119313 w 2478882"/>
              <a:gd name="connsiteY64" fmla="*/ 1152525 h 1347788"/>
              <a:gd name="connsiteX65" fmla="*/ 2126457 w 2478882"/>
              <a:gd name="connsiteY65" fmla="*/ 1173957 h 1347788"/>
              <a:gd name="connsiteX66" fmla="*/ 2102644 w 2478882"/>
              <a:gd name="connsiteY66" fmla="*/ 1176338 h 1347788"/>
              <a:gd name="connsiteX67" fmla="*/ 2088357 w 2478882"/>
              <a:gd name="connsiteY67" fmla="*/ 1169194 h 1347788"/>
              <a:gd name="connsiteX68" fmla="*/ 2078832 w 2478882"/>
              <a:gd name="connsiteY68" fmla="*/ 1154907 h 1347788"/>
              <a:gd name="connsiteX69" fmla="*/ 2050256 w 2478882"/>
              <a:gd name="connsiteY69" fmla="*/ 1126331 h 1347788"/>
              <a:gd name="connsiteX70" fmla="*/ 2035970 w 2478882"/>
              <a:gd name="connsiteY70" fmla="*/ 1131094 h 1347788"/>
              <a:gd name="connsiteX71" fmla="*/ 1990725 w 2478882"/>
              <a:gd name="connsiteY71" fmla="*/ 1123950 h 1347788"/>
              <a:gd name="connsiteX72" fmla="*/ 1976438 w 2478882"/>
              <a:gd name="connsiteY72" fmla="*/ 1095375 h 1347788"/>
              <a:gd name="connsiteX73" fmla="*/ 1952625 w 2478882"/>
              <a:gd name="connsiteY73" fmla="*/ 1114425 h 1347788"/>
              <a:gd name="connsiteX74" fmla="*/ 1935957 w 2478882"/>
              <a:gd name="connsiteY74" fmla="*/ 1138238 h 1347788"/>
              <a:gd name="connsiteX75" fmla="*/ 1921669 w 2478882"/>
              <a:gd name="connsiteY75" fmla="*/ 1104900 h 1347788"/>
              <a:gd name="connsiteX76" fmla="*/ 1921669 w 2478882"/>
              <a:gd name="connsiteY76" fmla="*/ 1083469 h 1347788"/>
              <a:gd name="connsiteX77" fmla="*/ 1893094 w 2478882"/>
              <a:gd name="connsiteY77" fmla="*/ 1057275 h 1347788"/>
              <a:gd name="connsiteX78" fmla="*/ 1869282 w 2478882"/>
              <a:gd name="connsiteY78" fmla="*/ 1042988 h 1347788"/>
              <a:gd name="connsiteX79" fmla="*/ 1850232 w 2478882"/>
              <a:gd name="connsiteY79" fmla="*/ 1028700 h 1347788"/>
              <a:gd name="connsiteX80" fmla="*/ 1843088 w 2478882"/>
              <a:gd name="connsiteY80" fmla="*/ 1016794 h 1347788"/>
              <a:gd name="connsiteX81" fmla="*/ 1804988 w 2478882"/>
              <a:gd name="connsiteY81" fmla="*/ 1012032 h 1347788"/>
              <a:gd name="connsiteX82" fmla="*/ 1769269 w 2478882"/>
              <a:gd name="connsiteY82" fmla="*/ 1007269 h 1347788"/>
              <a:gd name="connsiteX83" fmla="*/ 1750219 w 2478882"/>
              <a:gd name="connsiteY83" fmla="*/ 981075 h 1347788"/>
              <a:gd name="connsiteX84" fmla="*/ 1709738 w 2478882"/>
              <a:gd name="connsiteY84" fmla="*/ 962025 h 1347788"/>
              <a:gd name="connsiteX85" fmla="*/ 1678782 w 2478882"/>
              <a:gd name="connsiteY85" fmla="*/ 947738 h 1347788"/>
              <a:gd name="connsiteX86" fmla="*/ 1659732 w 2478882"/>
              <a:gd name="connsiteY86" fmla="*/ 945357 h 1347788"/>
              <a:gd name="connsiteX87" fmla="*/ 1659732 w 2478882"/>
              <a:gd name="connsiteY87" fmla="*/ 921544 h 1347788"/>
              <a:gd name="connsiteX88" fmla="*/ 1640682 w 2478882"/>
              <a:gd name="connsiteY88" fmla="*/ 928688 h 1347788"/>
              <a:gd name="connsiteX89" fmla="*/ 1640682 w 2478882"/>
              <a:gd name="connsiteY89" fmla="*/ 928688 h 1347788"/>
              <a:gd name="connsiteX90" fmla="*/ 1619250 w 2478882"/>
              <a:gd name="connsiteY90" fmla="*/ 892969 h 1347788"/>
              <a:gd name="connsiteX91" fmla="*/ 1595438 w 2478882"/>
              <a:gd name="connsiteY91" fmla="*/ 871538 h 1347788"/>
              <a:gd name="connsiteX92" fmla="*/ 1581150 w 2478882"/>
              <a:gd name="connsiteY92" fmla="*/ 864394 h 1347788"/>
              <a:gd name="connsiteX93" fmla="*/ 1581150 w 2478882"/>
              <a:gd name="connsiteY93" fmla="*/ 845344 h 1347788"/>
              <a:gd name="connsiteX94" fmla="*/ 1602582 w 2478882"/>
              <a:gd name="connsiteY94" fmla="*/ 835819 h 1347788"/>
              <a:gd name="connsiteX95" fmla="*/ 1633538 w 2478882"/>
              <a:gd name="connsiteY95" fmla="*/ 842963 h 1347788"/>
              <a:gd name="connsiteX96" fmla="*/ 1657350 w 2478882"/>
              <a:gd name="connsiteY96" fmla="*/ 828675 h 1347788"/>
              <a:gd name="connsiteX97" fmla="*/ 1669257 w 2478882"/>
              <a:gd name="connsiteY97" fmla="*/ 816769 h 1347788"/>
              <a:gd name="connsiteX98" fmla="*/ 1688307 w 2478882"/>
              <a:gd name="connsiteY98" fmla="*/ 804863 h 1347788"/>
              <a:gd name="connsiteX99" fmla="*/ 1650207 w 2478882"/>
              <a:gd name="connsiteY99" fmla="*/ 771525 h 1347788"/>
              <a:gd name="connsiteX100" fmla="*/ 1624013 w 2478882"/>
              <a:gd name="connsiteY100" fmla="*/ 778669 h 1347788"/>
              <a:gd name="connsiteX101" fmla="*/ 1626393 w 2478882"/>
              <a:gd name="connsiteY101" fmla="*/ 795338 h 1347788"/>
              <a:gd name="connsiteX102" fmla="*/ 1607344 w 2478882"/>
              <a:gd name="connsiteY102" fmla="*/ 802481 h 1347788"/>
              <a:gd name="connsiteX103" fmla="*/ 1581151 w 2478882"/>
              <a:gd name="connsiteY103" fmla="*/ 809625 h 1347788"/>
              <a:gd name="connsiteX104" fmla="*/ 1559719 w 2478882"/>
              <a:gd name="connsiteY104" fmla="*/ 819150 h 1347788"/>
              <a:gd name="connsiteX105" fmla="*/ 1552575 w 2478882"/>
              <a:gd name="connsiteY105" fmla="*/ 835819 h 1347788"/>
              <a:gd name="connsiteX106" fmla="*/ 1531144 w 2478882"/>
              <a:gd name="connsiteY106" fmla="*/ 835819 h 1347788"/>
              <a:gd name="connsiteX107" fmla="*/ 1516857 w 2478882"/>
              <a:gd name="connsiteY107" fmla="*/ 845344 h 1347788"/>
              <a:gd name="connsiteX108" fmla="*/ 1485900 w 2478882"/>
              <a:gd name="connsiteY108" fmla="*/ 840582 h 1347788"/>
              <a:gd name="connsiteX109" fmla="*/ 1438275 w 2478882"/>
              <a:gd name="connsiteY109" fmla="*/ 835819 h 1347788"/>
              <a:gd name="connsiteX110" fmla="*/ 1416844 w 2478882"/>
              <a:gd name="connsiteY110" fmla="*/ 821532 h 1347788"/>
              <a:gd name="connsiteX111" fmla="*/ 1385888 w 2478882"/>
              <a:gd name="connsiteY111" fmla="*/ 823913 h 1347788"/>
              <a:gd name="connsiteX112" fmla="*/ 1359694 w 2478882"/>
              <a:gd name="connsiteY112" fmla="*/ 833438 h 1347788"/>
              <a:gd name="connsiteX113" fmla="*/ 1343025 w 2478882"/>
              <a:gd name="connsiteY113" fmla="*/ 828675 h 1347788"/>
              <a:gd name="connsiteX114" fmla="*/ 1323975 w 2478882"/>
              <a:gd name="connsiteY114" fmla="*/ 800100 h 1347788"/>
              <a:gd name="connsiteX115" fmla="*/ 1323975 w 2478882"/>
              <a:gd name="connsiteY115" fmla="*/ 788194 h 1347788"/>
              <a:gd name="connsiteX116" fmla="*/ 1314450 w 2478882"/>
              <a:gd name="connsiteY116" fmla="*/ 812007 h 1347788"/>
              <a:gd name="connsiteX117" fmla="*/ 1319213 w 2478882"/>
              <a:gd name="connsiteY117" fmla="*/ 845344 h 1347788"/>
              <a:gd name="connsiteX118" fmla="*/ 1312069 w 2478882"/>
              <a:gd name="connsiteY118" fmla="*/ 864394 h 1347788"/>
              <a:gd name="connsiteX119" fmla="*/ 1283494 w 2478882"/>
              <a:gd name="connsiteY119" fmla="*/ 864394 h 1347788"/>
              <a:gd name="connsiteX120" fmla="*/ 1264444 w 2478882"/>
              <a:gd name="connsiteY120" fmla="*/ 850107 h 1347788"/>
              <a:gd name="connsiteX121" fmla="*/ 1243013 w 2478882"/>
              <a:gd name="connsiteY121" fmla="*/ 850107 h 1347788"/>
              <a:gd name="connsiteX122" fmla="*/ 1219200 w 2478882"/>
              <a:gd name="connsiteY122" fmla="*/ 840582 h 1347788"/>
              <a:gd name="connsiteX123" fmla="*/ 1212057 w 2478882"/>
              <a:gd name="connsiteY123" fmla="*/ 833438 h 1347788"/>
              <a:gd name="connsiteX124" fmla="*/ 1212057 w 2478882"/>
              <a:gd name="connsiteY124" fmla="*/ 809625 h 1347788"/>
              <a:gd name="connsiteX125" fmla="*/ 1214438 w 2478882"/>
              <a:gd name="connsiteY125" fmla="*/ 785813 h 1347788"/>
              <a:gd name="connsiteX126" fmla="*/ 1219200 w 2478882"/>
              <a:gd name="connsiteY126" fmla="*/ 762000 h 1347788"/>
              <a:gd name="connsiteX127" fmla="*/ 1235869 w 2478882"/>
              <a:gd name="connsiteY127" fmla="*/ 747713 h 1347788"/>
              <a:gd name="connsiteX128" fmla="*/ 1243013 w 2478882"/>
              <a:gd name="connsiteY128" fmla="*/ 740569 h 1347788"/>
              <a:gd name="connsiteX129" fmla="*/ 1233488 w 2478882"/>
              <a:gd name="connsiteY129" fmla="*/ 716757 h 1347788"/>
              <a:gd name="connsiteX130" fmla="*/ 1200150 w 2478882"/>
              <a:gd name="connsiteY130" fmla="*/ 688182 h 1347788"/>
              <a:gd name="connsiteX131" fmla="*/ 1176338 w 2478882"/>
              <a:gd name="connsiteY131" fmla="*/ 671513 h 1347788"/>
              <a:gd name="connsiteX132" fmla="*/ 1162050 w 2478882"/>
              <a:gd name="connsiteY132" fmla="*/ 652463 h 1347788"/>
              <a:gd name="connsiteX133" fmla="*/ 1162050 w 2478882"/>
              <a:gd name="connsiteY133" fmla="*/ 652463 h 1347788"/>
              <a:gd name="connsiteX134" fmla="*/ 1166813 w 2478882"/>
              <a:gd name="connsiteY134" fmla="*/ 690563 h 1347788"/>
              <a:gd name="connsiteX135" fmla="*/ 1169194 w 2478882"/>
              <a:gd name="connsiteY135" fmla="*/ 719138 h 1347788"/>
              <a:gd name="connsiteX136" fmla="*/ 1195388 w 2478882"/>
              <a:gd name="connsiteY136" fmla="*/ 731044 h 1347788"/>
              <a:gd name="connsiteX137" fmla="*/ 1204913 w 2478882"/>
              <a:gd name="connsiteY137" fmla="*/ 745332 h 1347788"/>
              <a:gd name="connsiteX138" fmla="*/ 1195388 w 2478882"/>
              <a:gd name="connsiteY138" fmla="*/ 771525 h 1347788"/>
              <a:gd name="connsiteX139" fmla="*/ 1197769 w 2478882"/>
              <a:gd name="connsiteY139" fmla="*/ 797719 h 1347788"/>
              <a:gd name="connsiteX140" fmla="*/ 1190625 w 2478882"/>
              <a:gd name="connsiteY140" fmla="*/ 819150 h 1347788"/>
              <a:gd name="connsiteX141" fmla="*/ 1195388 w 2478882"/>
              <a:gd name="connsiteY141" fmla="*/ 838200 h 1347788"/>
              <a:gd name="connsiteX142" fmla="*/ 1195388 w 2478882"/>
              <a:gd name="connsiteY142" fmla="*/ 838200 h 1347788"/>
              <a:gd name="connsiteX143" fmla="*/ 1166813 w 2478882"/>
              <a:gd name="connsiteY143" fmla="*/ 838200 h 1347788"/>
              <a:gd name="connsiteX144" fmla="*/ 1150144 w 2478882"/>
              <a:gd name="connsiteY144" fmla="*/ 838200 h 1347788"/>
              <a:gd name="connsiteX145" fmla="*/ 1131094 w 2478882"/>
              <a:gd name="connsiteY145" fmla="*/ 847725 h 1347788"/>
              <a:gd name="connsiteX146" fmla="*/ 1114425 w 2478882"/>
              <a:gd name="connsiteY146" fmla="*/ 838200 h 1347788"/>
              <a:gd name="connsiteX147" fmla="*/ 1088232 w 2478882"/>
              <a:gd name="connsiteY147" fmla="*/ 847725 h 1347788"/>
              <a:gd name="connsiteX148" fmla="*/ 1066800 w 2478882"/>
              <a:gd name="connsiteY148" fmla="*/ 854869 h 1347788"/>
              <a:gd name="connsiteX149" fmla="*/ 1059657 w 2478882"/>
              <a:gd name="connsiteY149" fmla="*/ 842963 h 1347788"/>
              <a:gd name="connsiteX150" fmla="*/ 1031082 w 2478882"/>
              <a:gd name="connsiteY150" fmla="*/ 852488 h 1347788"/>
              <a:gd name="connsiteX151" fmla="*/ 992982 w 2478882"/>
              <a:gd name="connsiteY151" fmla="*/ 823913 h 1347788"/>
              <a:gd name="connsiteX152" fmla="*/ 964407 w 2478882"/>
              <a:gd name="connsiteY152" fmla="*/ 826294 h 1347788"/>
              <a:gd name="connsiteX153" fmla="*/ 942975 w 2478882"/>
              <a:gd name="connsiteY153" fmla="*/ 835819 h 1347788"/>
              <a:gd name="connsiteX154" fmla="*/ 921544 w 2478882"/>
              <a:gd name="connsiteY154" fmla="*/ 852488 h 1347788"/>
              <a:gd name="connsiteX155" fmla="*/ 909638 w 2478882"/>
              <a:gd name="connsiteY155" fmla="*/ 833438 h 1347788"/>
              <a:gd name="connsiteX156" fmla="*/ 919163 w 2478882"/>
              <a:gd name="connsiteY156" fmla="*/ 807244 h 1347788"/>
              <a:gd name="connsiteX157" fmla="*/ 921544 w 2478882"/>
              <a:gd name="connsiteY157" fmla="*/ 797719 h 1347788"/>
              <a:gd name="connsiteX158" fmla="*/ 914400 w 2478882"/>
              <a:gd name="connsiteY158" fmla="*/ 778669 h 1347788"/>
              <a:gd name="connsiteX159" fmla="*/ 907257 w 2478882"/>
              <a:gd name="connsiteY159" fmla="*/ 771525 h 1347788"/>
              <a:gd name="connsiteX160" fmla="*/ 897732 w 2478882"/>
              <a:gd name="connsiteY160" fmla="*/ 800100 h 1347788"/>
              <a:gd name="connsiteX161" fmla="*/ 897732 w 2478882"/>
              <a:gd name="connsiteY161" fmla="*/ 823913 h 1347788"/>
              <a:gd name="connsiteX162" fmla="*/ 869157 w 2478882"/>
              <a:gd name="connsiteY162" fmla="*/ 828675 h 1347788"/>
              <a:gd name="connsiteX163" fmla="*/ 850107 w 2478882"/>
              <a:gd name="connsiteY163" fmla="*/ 833438 h 1347788"/>
              <a:gd name="connsiteX164" fmla="*/ 828675 w 2478882"/>
              <a:gd name="connsiteY164" fmla="*/ 804863 h 1347788"/>
              <a:gd name="connsiteX165" fmla="*/ 814388 w 2478882"/>
              <a:gd name="connsiteY165" fmla="*/ 783432 h 1347788"/>
              <a:gd name="connsiteX166" fmla="*/ 807244 w 2478882"/>
              <a:gd name="connsiteY166" fmla="*/ 759619 h 1347788"/>
              <a:gd name="connsiteX167" fmla="*/ 804863 w 2478882"/>
              <a:gd name="connsiteY167" fmla="*/ 733425 h 1347788"/>
              <a:gd name="connsiteX168" fmla="*/ 783432 w 2478882"/>
              <a:gd name="connsiteY168" fmla="*/ 692944 h 1347788"/>
              <a:gd name="connsiteX169" fmla="*/ 783432 w 2478882"/>
              <a:gd name="connsiteY169" fmla="*/ 719138 h 1347788"/>
              <a:gd name="connsiteX170" fmla="*/ 785813 w 2478882"/>
              <a:gd name="connsiteY170" fmla="*/ 757238 h 1347788"/>
              <a:gd name="connsiteX171" fmla="*/ 800100 w 2478882"/>
              <a:gd name="connsiteY171" fmla="*/ 792957 h 1347788"/>
              <a:gd name="connsiteX172" fmla="*/ 823913 w 2478882"/>
              <a:gd name="connsiteY172" fmla="*/ 833438 h 1347788"/>
              <a:gd name="connsiteX173" fmla="*/ 845344 w 2478882"/>
              <a:gd name="connsiteY173" fmla="*/ 854869 h 1347788"/>
              <a:gd name="connsiteX174" fmla="*/ 838200 w 2478882"/>
              <a:gd name="connsiteY174" fmla="*/ 873919 h 1347788"/>
              <a:gd name="connsiteX175" fmla="*/ 823913 w 2478882"/>
              <a:gd name="connsiteY175" fmla="*/ 902494 h 1347788"/>
              <a:gd name="connsiteX176" fmla="*/ 823913 w 2478882"/>
              <a:gd name="connsiteY176" fmla="*/ 902494 h 1347788"/>
              <a:gd name="connsiteX177" fmla="*/ 800100 w 2478882"/>
              <a:gd name="connsiteY177" fmla="*/ 902494 h 1347788"/>
              <a:gd name="connsiteX178" fmla="*/ 809625 w 2478882"/>
              <a:gd name="connsiteY178" fmla="*/ 869157 h 1347788"/>
              <a:gd name="connsiteX179" fmla="*/ 795338 w 2478882"/>
              <a:gd name="connsiteY179" fmla="*/ 885825 h 1347788"/>
              <a:gd name="connsiteX180" fmla="*/ 788194 w 2478882"/>
              <a:gd name="connsiteY180" fmla="*/ 862013 h 1347788"/>
              <a:gd name="connsiteX181" fmla="*/ 769144 w 2478882"/>
              <a:gd name="connsiteY181" fmla="*/ 864394 h 1347788"/>
              <a:gd name="connsiteX182" fmla="*/ 750094 w 2478882"/>
              <a:gd name="connsiteY182" fmla="*/ 862013 h 1347788"/>
              <a:gd name="connsiteX183" fmla="*/ 742950 w 2478882"/>
              <a:gd name="connsiteY183" fmla="*/ 852488 h 1347788"/>
              <a:gd name="connsiteX184" fmla="*/ 742950 w 2478882"/>
              <a:gd name="connsiteY184" fmla="*/ 852488 h 1347788"/>
              <a:gd name="connsiteX185" fmla="*/ 728663 w 2478882"/>
              <a:gd name="connsiteY185" fmla="*/ 850107 h 1347788"/>
              <a:gd name="connsiteX186" fmla="*/ 711994 w 2478882"/>
              <a:gd name="connsiteY186" fmla="*/ 850107 h 1347788"/>
              <a:gd name="connsiteX187" fmla="*/ 700088 w 2478882"/>
              <a:gd name="connsiteY187" fmla="*/ 866775 h 1347788"/>
              <a:gd name="connsiteX188" fmla="*/ 681038 w 2478882"/>
              <a:gd name="connsiteY188" fmla="*/ 866775 h 1347788"/>
              <a:gd name="connsiteX189" fmla="*/ 669132 w 2478882"/>
              <a:gd name="connsiteY189" fmla="*/ 852488 h 1347788"/>
              <a:gd name="connsiteX190" fmla="*/ 666750 w 2478882"/>
              <a:gd name="connsiteY190" fmla="*/ 852488 h 1347788"/>
              <a:gd name="connsiteX191" fmla="*/ 652463 w 2478882"/>
              <a:gd name="connsiteY191" fmla="*/ 866775 h 1347788"/>
              <a:gd name="connsiteX192" fmla="*/ 652463 w 2478882"/>
              <a:gd name="connsiteY192" fmla="*/ 881063 h 1347788"/>
              <a:gd name="connsiteX193" fmla="*/ 661988 w 2478882"/>
              <a:gd name="connsiteY193" fmla="*/ 890588 h 1347788"/>
              <a:gd name="connsiteX194" fmla="*/ 704850 w 2478882"/>
              <a:gd name="connsiteY194" fmla="*/ 890588 h 1347788"/>
              <a:gd name="connsiteX195" fmla="*/ 738188 w 2478882"/>
              <a:gd name="connsiteY195" fmla="*/ 890588 h 1347788"/>
              <a:gd name="connsiteX196" fmla="*/ 776288 w 2478882"/>
              <a:gd name="connsiteY196" fmla="*/ 888207 h 1347788"/>
              <a:gd name="connsiteX197" fmla="*/ 783432 w 2478882"/>
              <a:gd name="connsiteY197" fmla="*/ 900113 h 1347788"/>
              <a:gd name="connsiteX198" fmla="*/ 783432 w 2478882"/>
              <a:gd name="connsiteY198" fmla="*/ 900113 h 1347788"/>
              <a:gd name="connsiteX199" fmla="*/ 754857 w 2478882"/>
              <a:gd name="connsiteY199" fmla="*/ 914400 h 1347788"/>
              <a:gd name="connsiteX200" fmla="*/ 735807 w 2478882"/>
              <a:gd name="connsiteY200" fmla="*/ 931069 h 1347788"/>
              <a:gd name="connsiteX201" fmla="*/ 735807 w 2478882"/>
              <a:gd name="connsiteY201" fmla="*/ 931069 h 1347788"/>
              <a:gd name="connsiteX202" fmla="*/ 707232 w 2478882"/>
              <a:gd name="connsiteY202" fmla="*/ 919163 h 1347788"/>
              <a:gd name="connsiteX203" fmla="*/ 690563 w 2478882"/>
              <a:gd name="connsiteY203" fmla="*/ 909638 h 1347788"/>
              <a:gd name="connsiteX204" fmla="*/ 652463 w 2478882"/>
              <a:gd name="connsiteY204" fmla="*/ 909638 h 1347788"/>
              <a:gd name="connsiteX205" fmla="*/ 619125 w 2478882"/>
              <a:gd name="connsiteY205" fmla="*/ 914400 h 1347788"/>
              <a:gd name="connsiteX206" fmla="*/ 600075 w 2478882"/>
              <a:gd name="connsiteY206" fmla="*/ 897732 h 1347788"/>
              <a:gd name="connsiteX207" fmla="*/ 590550 w 2478882"/>
              <a:gd name="connsiteY207" fmla="*/ 859632 h 1347788"/>
              <a:gd name="connsiteX208" fmla="*/ 581025 w 2478882"/>
              <a:gd name="connsiteY208" fmla="*/ 845344 h 1347788"/>
              <a:gd name="connsiteX209" fmla="*/ 573882 w 2478882"/>
              <a:gd name="connsiteY209" fmla="*/ 828675 h 1347788"/>
              <a:gd name="connsiteX210" fmla="*/ 559594 w 2478882"/>
              <a:gd name="connsiteY210" fmla="*/ 835819 h 1347788"/>
              <a:gd name="connsiteX211" fmla="*/ 559594 w 2478882"/>
              <a:gd name="connsiteY211" fmla="*/ 859632 h 1347788"/>
              <a:gd name="connsiteX212" fmla="*/ 545307 w 2478882"/>
              <a:gd name="connsiteY212" fmla="*/ 845344 h 1347788"/>
              <a:gd name="connsiteX213" fmla="*/ 523875 w 2478882"/>
              <a:gd name="connsiteY213" fmla="*/ 838200 h 1347788"/>
              <a:gd name="connsiteX214" fmla="*/ 500063 w 2478882"/>
              <a:gd name="connsiteY214" fmla="*/ 840582 h 1347788"/>
              <a:gd name="connsiteX215" fmla="*/ 492919 w 2478882"/>
              <a:gd name="connsiteY215" fmla="*/ 862013 h 1347788"/>
              <a:gd name="connsiteX216" fmla="*/ 481013 w 2478882"/>
              <a:gd name="connsiteY216" fmla="*/ 866775 h 1347788"/>
              <a:gd name="connsiteX217" fmla="*/ 461963 w 2478882"/>
              <a:gd name="connsiteY217" fmla="*/ 866775 h 1347788"/>
              <a:gd name="connsiteX218" fmla="*/ 433388 w 2478882"/>
              <a:gd name="connsiteY218" fmla="*/ 876300 h 1347788"/>
              <a:gd name="connsiteX219" fmla="*/ 419100 w 2478882"/>
              <a:gd name="connsiteY219" fmla="*/ 900113 h 1347788"/>
              <a:gd name="connsiteX220" fmla="*/ 426244 w 2478882"/>
              <a:gd name="connsiteY220" fmla="*/ 907257 h 1347788"/>
              <a:gd name="connsiteX221" fmla="*/ 466725 w 2478882"/>
              <a:gd name="connsiteY221" fmla="*/ 885825 h 1347788"/>
              <a:gd name="connsiteX222" fmla="*/ 488157 w 2478882"/>
              <a:gd name="connsiteY222" fmla="*/ 890588 h 1347788"/>
              <a:gd name="connsiteX223" fmla="*/ 519113 w 2478882"/>
              <a:gd name="connsiteY223" fmla="*/ 878682 h 1347788"/>
              <a:gd name="connsiteX224" fmla="*/ 552450 w 2478882"/>
              <a:gd name="connsiteY224" fmla="*/ 904875 h 1347788"/>
              <a:gd name="connsiteX225" fmla="*/ 561975 w 2478882"/>
              <a:gd name="connsiteY225" fmla="*/ 931069 h 1347788"/>
              <a:gd name="connsiteX226" fmla="*/ 590550 w 2478882"/>
              <a:gd name="connsiteY226" fmla="*/ 923925 h 1347788"/>
              <a:gd name="connsiteX227" fmla="*/ 607219 w 2478882"/>
              <a:gd name="connsiteY227" fmla="*/ 945357 h 1347788"/>
              <a:gd name="connsiteX228" fmla="*/ 645319 w 2478882"/>
              <a:gd name="connsiteY228" fmla="*/ 950119 h 1347788"/>
              <a:gd name="connsiteX229" fmla="*/ 704850 w 2478882"/>
              <a:gd name="connsiteY229" fmla="*/ 959644 h 1347788"/>
              <a:gd name="connsiteX230" fmla="*/ 745332 w 2478882"/>
              <a:gd name="connsiteY230" fmla="*/ 966788 h 1347788"/>
              <a:gd name="connsiteX231" fmla="*/ 745332 w 2478882"/>
              <a:gd name="connsiteY231" fmla="*/ 966788 h 1347788"/>
              <a:gd name="connsiteX232" fmla="*/ 764382 w 2478882"/>
              <a:gd name="connsiteY232" fmla="*/ 935832 h 1347788"/>
              <a:gd name="connsiteX233" fmla="*/ 790575 w 2478882"/>
              <a:gd name="connsiteY233" fmla="*/ 935832 h 1347788"/>
              <a:gd name="connsiteX234" fmla="*/ 828675 w 2478882"/>
              <a:gd name="connsiteY234" fmla="*/ 935832 h 1347788"/>
              <a:gd name="connsiteX235" fmla="*/ 821532 w 2478882"/>
              <a:gd name="connsiteY235" fmla="*/ 950119 h 1347788"/>
              <a:gd name="connsiteX236" fmla="*/ 812007 w 2478882"/>
              <a:gd name="connsiteY236" fmla="*/ 964407 h 1347788"/>
              <a:gd name="connsiteX237" fmla="*/ 823913 w 2478882"/>
              <a:gd name="connsiteY237" fmla="*/ 973932 h 1347788"/>
              <a:gd name="connsiteX238" fmla="*/ 800100 w 2478882"/>
              <a:gd name="connsiteY238" fmla="*/ 992982 h 1347788"/>
              <a:gd name="connsiteX239" fmla="*/ 797719 w 2478882"/>
              <a:gd name="connsiteY239" fmla="*/ 1014413 h 1347788"/>
              <a:gd name="connsiteX240" fmla="*/ 790575 w 2478882"/>
              <a:gd name="connsiteY240" fmla="*/ 1026319 h 1347788"/>
              <a:gd name="connsiteX241" fmla="*/ 764382 w 2478882"/>
              <a:gd name="connsiteY241" fmla="*/ 1031082 h 1347788"/>
              <a:gd name="connsiteX242" fmla="*/ 771525 w 2478882"/>
              <a:gd name="connsiteY242" fmla="*/ 1054894 h 1347788"/>
              <a:gd name="connsiteX243" fmla="*/ 740569 w 2478882"/>
              <a:gd name="connsiteY243" fmla="*/ 1059657 h 1347788"/>
              <a:gd name="connsiteX244" fmla="*/ 726282 w 2478882"/>
              <a:gd name="connsiteY244" fmla="*/ 1042988 h 1347788"/>
              <a:gd name="connsiteX245" fmla="*/ 695325 w 2478882"/>
              <a:gd name="connsiteY245" fmla="*/ 1045369 h 1347788"/>
              <a:gd name="connsiteX246" fmla="*/ 669132 w 2478882"/>
              <a:gd name="connsiteY246" fmla="*/ 1052513 h 1347788"/>
              <a:gd name="connsiteX247" fmla="*/ 642938 w 2478882"/>
              <a:gd name="connsiteY247" fmla="*/ 1050132 h 1347788"/>
              <a:gd name="connsiteX248" fmla="*/ 621507 w 2478882"/>
              <a:gd name="connsiteY248" fmla="*/ 1047750 h 1347788"/>
              <a:gd name="connsiteX249" fmla="*/ 621507 w 2478882"/>
              <a:gd name="connsiteY249" fmla="*/ 1033463 h 1347788"/>
              <a:gd name="connsiteX250" fmla="*/ 600075 w 2478882"/>
              <a:gd name="connsiteY250" fmla="*/ 1035844 h 1347788"/>
              <a:gd name="connsiteX251" fmla="*/ 578644 w 2478882"/>
              <a:gd name="connsiteY251" fmla="*/ 1040607 h 1347788"/>
              <a:gd name="connsiteX252" fmla="*/ 571500 w 2478882"/>
              <a:gd name="connsiteY252" fmla="*/ 1031082 h 1347788"/>
              <a:gd name="connsiteX253" fmla="*/ 571500 w 2478882"/>
              <a:gd name="connsiteY253" fmla="*/ 1019175 h 1347788"/>
              <a:gd name="connsiteX254" fmla="*/ 571500 w 2478882"/>
              <a:gd name="connsiteY254" fmla="*/ 1019175 h 1347788"/>
              <a:gd name="connsiteX255" fmla="*/ 626269 w 2478882"/>
              <a:gd name="connsiteY255" fmla="*/ 1004888 h 1347788"/>
              <a:gd name="connsiteX256" fmla="*/ 647700 w 2478882"/>
              <a:gd name="connsiteY256" fmla="*/ 988219 h 1347788"/>
              <a:gd name="connsiteX257" fmla="*/ 647700 w 2478882"/>
              <a:gd name="connsiteY257" fmla="*/ 988219 h 1347788"/>
              <a:gd name="connsiteX258" fmla="*/ 647700 w 2478882"/>
              <a:gd name="connsiteY258" fmla="*/ 988219 h 1347788"/>
              <a:gd name="connsiteX259" fmla="*/ 597694 w 2478882"/>
              <a:gd name="connsiteY259" fmla="*/ 988219 h 1347788"/>
              <a:gd name="connsiteX260" fmla="*/ 581025 w 2478882"/>
              <a:gd name="connsiteY260" fmla="*/ 990600 h 1347788"/>
              <a:gd name="connsiteX261" fmla="*/ 578644 w 2478882"/>
              <a:gd name="connsiteY261" fmla="*/ 969169 h 1347788"/>
              <a:gd name="connsiteX262" fmla="*/ 550069 w 2478882"/>
              <a:gd name="connsiteY262" fmla="*/ 966788 h 1347788"/>
              <a:gd name="connsiteX263" fmla="*/ 559594 w 2478882"/>
              <a:gd name="connsiteY263" fmla="*/ 988219 h 1347788"/>
              <a:gd name="connsiteX264" fmla="*/ 545307 w 2478882"/>
              <a:gd name="connsiteY264" fmla="*/ 992982 h 1347788"/>
              <a:gd name="connsiteX265" fmla="*/ 511969 w 2478882"/>
              <a:gd name="connsiteY265" fmla="*/ 988219 h 1347788"/>
              <a:gd name="connsiteX266" fmla="*/ 492919 w 2478882"/>
              <a:gd name="connsiteY266" fmla="*/ 990600 h 1347788"/>
              <a:gd name="connsiteX267" fmla="*/ 507207 w 2478882"/>
              <a:gd name="connsiteY267" fmla="*/ 1007269 h 1347788"/>
              <a:gd name="connsiteX268" fmla="*/ 516732 w 2478882"/>
              <a:gd name="connsiteY268" fmla="*/ 1019175 h 1347788"/>
              <a:gd name="connsiteX269" fmla="*/ 507207 w 2478882"/>
              <a:gd name="connsiteY269" fmla="*/ 1028700 h 1347788"/>
              <a:gd name="connsiteX270" fmla="*/ 507207 w 2478882"/>
              <a:gd name="connsiteY270" fmla="*/ 1028700 h 1347788"/>
              <a:gd name="connsiteX271" fmla="*/ 497682 w 2478882"/>
              <a:gd name="connsiteY271" fmla="*/ 1054894 h 1347788"/>
              <a:gd name="connsiteX272" fmla="*/ 469107 w 2478882"/>
              <a:gd name="connsiteY272" fmla="*/ 1076325 h 1347788"/>
              <a:gd name="connsiteX273" fmla="*/ 454819 w 2478882"/>
              <a:gd name="connsiteY273" fmla="*/ 1071563 h 1347788"/>
              <a:gd name="connsiteX274" fmla="*/ 438150 w 2478882"/>
              <a:gd name="connsiteY274" fmla="*/ 1085850 h 1347788"/>
              <a:gd name="connsiteX275" fmla="*/ 431007 w 2478882"/>
              <a:gd name="connsiteY275" fmla="*/ 1083469 h 1347788"/>
              <a:gd name="connsiteX276" fmla="*/ 433388 w 2478882"/>
              <a:gd name="connsiteY276" fmla="*/ 1059657 h 1347788"/>
              <a:gd name="connsiteX277" fmla="*/ 435769 w 2478882"/>
              <a:gd name="connsiteY277" fmla="*/ 1035844 h 1347788"/>
              <a:gd name="connsiteX278" fmla="*/ 426244 w 2478882"/>
              <a:gd name="connsiteY278" fmla="*/ 1031082 h 1347788"/>
              <a:gd name="connsiteX279" fmla="*/ 423863 w 2478882"/>
              <a:gd name="connsiteY279" fmla="*/ 1047750 h 1347788"/>
              <a:gd name="connsiteX280" fmla="*/ 416719 w 2478882"/>
              <a:gd name="connsiteY280" fmla="*/ 1062038 h 1347788"/>
              <a:gd name="connsiteX281" fmla="*/ 392907 w 2478882"/>
              <a:gd name="connsiteY281" fmla="*/ 1052513 h 1347788"/>
              <a:gd name="connsiteX282" fmla="*/ 383382 w 2478882"/>
              <a:gd name="connsiteY282" fmla="*/ 1050132 h 1347788"/>
              <a:gd name="connsiteX283" fmla="*/ 383382 w 2478882"/>
              <a:gd name="connsiteY283" fmla="*/ 1069182 h 1347788"/>
              <a:gd name="connsiteX284" fmla="*/ 404813 w 2478882"/>
              <a:gd name="connsiteY284" fmla="*/ 1088232 h 1347788"/>
              <a:gd name="connsiteX285" fmla="*/ 376238 w 2478882"/>
              <a:gd name="connsiteY285" fmla="*/ 1090613 h 1347788"/>
              <a:gd name="connsiteX286" fmla="*/ 371475 w 2478882"/>
              <a:gd name="connsiteY286" fmla="*/ 1100138 h 1347788"/>
              <a:gd name="connsiteX287" fmla="*/ 342900 w 2478882"/>
              <a:gd name="connsiteY287" fmla="*/ 1090613 h 1347788"/>
              <a:gd name="connsiteX288" fmla="*/ 342900 w 2478882"/>
              <a:gd name="connsiteY288" fmla="*/ 1109663 h 1347788"/>
              <a:gd name="connsiteX289" fmla="*/ 333375 w 2478882"/>
              <a:gd name="connsiteY289" fmla="*/ 1121569 h 1347788"/>
              <a:gd name="connsiteX290" fmla="*/ 323850 w 2478882"/>
              <a:gd name="connsiteY290" fmla="*/ 1121569 h 1347788"/>
              <a:gd name="connsiteX291" fmla="*/ 316707 w 2478882"/>
              <a:gd name="connsiteY291" fmla="*/ 1088232 h 1347788"/>
              <a:gd name="connsiteX292" fmla="*/ 290513 w 2478882"/>
              <a:gd name="connsiteY292" fmla="*/ 1073944 h 1347788"/>
              <a:gd name="connsiteX293" fmla="*/ 271463 w 2478882"/>
              <a:gd name="connsiteY293" fmla="*/ 1062038 h 1347788"/>
              <a:gd name="connsiteX294" fmla="*/ 278607 w 2478882"/>
              <a:gd name="connsiteY294" fmla="*/ 1012032 h 1347788"/>
              <a:gd name="connsiteX295" fmla="*/ 285750 w 2478882"/>
              <a:gd name="connsiteY295" fmla="*/ 978694 h 1347788"/>
              <a:gd name="connsiteX296" fmla="*/ 328613 w 2478882"/>
              <a:gd name="connsiteY296" fmla="*/ 954882 h 1347788"/>
              <a:gd name="connsiteX297" fmla="*/ 338138 w 2478882"/>
              <a:gd name="connsiteY297" fmla="*/ 938213 h 1347788"/>
              <a:gd name="connsiteX298" fmla="*/ 350044 w 2478882"/>
              <a:gd name="connsiteY298" fmla="*/ 912019 h 1347788"/>
              <a:gd name="connsiteX299" fmla="*/ 350044 w 2478882"/>
              <a:gd name="connsiteY299" fmla="*/ 912019 h 1347788"/>
              <a:gd name="connsiteX300" fmla="*/ 321469 w 2478882"/>
              <a:gd name="connsiteY300" fmla="*/ 919163 h 1347788"/>
              <a:gd name="connsiteX301" fmla="*/ 314325 w 2478882"/>
              <a:gd name="connsiteY301" fmla="*/ 895350 h 1347788"/>
              <a:gd name="connsiteX302" fmla="*/ 311944 w 2478882"/>
              <a:gd name="connsiteY302" fmla="*/ 916782 h 1347788"/>
              <a:gd name="connsiteX303" fmla="*/ 300038 w 2478882"/>
              <a:gd name="connsiteY303" fmla="*/ 950119 h 1347788"/>
              <a:gd name="connsiteX304" fmla="*/ 288132 w 2478882"/>
              <a:gd name="connsiteY304" fmla="*/ 942975 h 1347788"/>
              <a:gd name="connsiteX305" fmla="*/ 288132 w 2478882"/>
              <a:gd name="connsiteY305" fmla="*/ 919163 h 1347788"/>
              <a:gd name="connsiteX306" fmla="*/ 288132 w 2478882"/>
              <a:gd name="connsiteY306" fmla="*/ 907257 h 1347788"/>
              <a:gd name="connsiteX307" fmla="*/ 278607 w 2478882"/>
              <a:gd name="connsiteY307" fmla="*/ 895350 h 1347788"/>
              <a:gd name="connsiteX308" fmla="*/ 269082 w 2478882"/>
              <a:gd name="connsiteY308" fmla="*/ 902494 h 1347788"/>
              <a:gd name="connsiteX309" fmla="*/ 264319 w 2478882"/>
              <a:gd name="connsiteY309" fmla="*/ 938213 h 1347788"/>
              <a:gd name="connsiteX310" fmla="*/ 280988 w 2478882"/>
              <a:gd name="connsiteY310" fmla="*/ 957263 h 1347788"/>
              <a:gd name="connsiteX311" fmla="*/ 276225 w 2478882"/>
              <a:gd name="connsiteY311" fmla="*/ 976313 h 1347788"/>
              <a:gd name="connsiteX312" fmla="*/ 264319 w 2478882"/>
              <a:gd name="connsiteY312" fmla="*/ 1007269 h 1347788"/>
              <a:gd name="connsiteX313" fmla="*/ 250032 w 2478882"/>
              <a:gd name="connsiteY313" fmla="*/ 1031082 h 1347788"/>
              <a:gd name="connsiteX314" fmla="*/ 207169 w 2478882"/>
              <a:gd name="connsiteY314" fmla="*/ 1019175 h 1347788"/>
              <a:gd name="connsiteX315" fmla="*/ 200025 w 2478882"/>
              <a:gd name="connsiteY315" fmla="*/ 988219 h 1347788"/>
              <a:gd name="connsiteX316" fmla="*/ 157163 w 2478882"/>
              <a:gd name="connsiteY316" fmla="*/ 962025 h 1347788"/>
              <a:gd name="connsiteX317" fmla="*/ 104775 w 2478882"/>
              <a:gd name="connsiteY317" fmla="*/ 940594 h 1347788"/>
              <a:gd name="connsiteX318" fmla="*/ 61913 w 2478882"/>
              <a:gd name="connsiteY318" fmla="*/ 902494 h 1347788"/>
              <a:gd name="connsiteX319" fmla="*/ 35719 w 2478882"/>
              <a:gd name="connsiteY319" fmla="*/ 864394 h 1347788"/>
              <a:gd name="connsiteX320" fmla="*/ 11907 w 2478882"/>
              <a:gd name="connsiteY320" fmla="*/ 804863 h 1347788"/>
              <a:gd name="connsiteX321" fmla="*/ 0 w 2478882"/>
              <a:gd name="connsiteY321" fmla="*/ 735807 h 1347788"/>
              <a:gd name="connsiteX322" fmla="*/ 2382 w 2478882"/>
              <a:gd name="connsiteY322" fmla="*/ 676275 h 1347788"/>
              <a:gd name="connsiteX323" fmla="*/ 2382 w 2478882"/>
              <a:gd name="connsiteY323" fmla="*/ 645319 h 1347788"/>
              <a:gd name="connsiteX324" fmla="*/ 2052638 w 2478882"/>
              <a:gd name="connsiteY324" fmla="*/ 0 h 1347788"/>
              <a:gd name="connsiteX0" fmla="*/ 2052638 w 2478882"/>
              <a:gd name="connsiteY0" fmla="*/ 0 h 1347788"/>
              <a:gd name="connsiteX1" fmla="*/ 2057400 w 2478882"/>
              <a:gd name="connsiteY1" fmla="*/ 33338 h 1347788"/>
              <a:gd name="connsiteX2" fmla="*/ 2066925 w 2478882"/>
              <a:gd name="connsiteY2" fmla="*/ 88107 h 1347788"/>
              <a:gd name="connsiteX3" fmla="*/ 2088357 w 2478882"/>
              <a:gd name="connsiteY3" fmla="*/ 133350 h 1347788"/>
              <a:gd name="connsiteX4" fmla="*/ 2085975 w 2478882"/>
              <a:gd name="connsiteY4" fmla="*/ 183357 h 1347788"/>
              <a:gd name="connsiteX5" fmla="*/ 2085975 w 2478882"/>
              <a:gd name="connsiteY5" fmla="*/ 228600 h 1347788"/>
              <a:gd name="connsiteX6" fmla="*/ 2081213 w 2478882"/>
              <a:gd name="connsiteY6" fmla="*/ 278607 h 1347788"/>
              <a:gd name="connsiteX7" fmla="*/ 2095500 w 2478882"/>
              <a:gd name="connsiteY7" fmla="*/ 319088 h 1347788"/>
              <a:gd name="connsiteX8" fmla="*/ 2109788 w 2478882"/>
              <a:gd name="connsiteY8" fmla="*/ 350044 h 1347788"/>
              <a:gd name="connsiteX9" fmla="*/ 2105025 w 2478882"/>
              <a:gd name="connsiteY9" fmla="*/ 388144 h 1347788"/>
              <a:gd name="connsiteX10" fmla="*/ 2119313 w 2478882"/>
              <a:gd name="connsiteY10" fmla="*/ 426244 h 1347788"/>
              <a:gd name="connsiteX11" fmla="*/ 2145507 w 2478882"/>
              <a:gd name="connsiteY11" fmla="*/ 454819 h 1347788"/>
              <a:gd name="connsiteX12" fmla="*/ 2169319 w 2478882"/>
              <a:gd name="connsiteY12" fmla="*/ 481013 h 1347788"/>
              <a:gd name="connsiteX13" fmla="*/ 2178844 w 2478882"/>
              <a:gd name="connsiteY13" fmla="*/ 516732 h 1347788"/>
              <a:gd name="connsiteX14" fmla="*/ 2216944 w 2478882"/>
              <a:gd name="connsiteY14" fmla="*/ 633413 h 1347788"/>
              <a:gd name="connsiteX15" fmla="*/ 2238375 w 2478882"/>
              <a:gd name="connsiteY15" fmla="*/ 719138 h 1347788"/>
              <a:gd name="connsiteX16" fmla="*/ 2266950 w 2478882"/>
              <a:gd name="connsiteY16" fmla="*/ 764382 h 1347788"/>
              <a:gd name="connsiteX17" fmla="*/ 2288382 w 2478882"/>
              <a:gd name="connsiteY17" fmla="*/ 821532 h 1347788"/>
              <a:gd name="connsiteX18" fmla="*/ 2297907 w 2478882"/>
              <a:gd name="connsiteY18" fmla="*/ 871538 h 1347788"/>
              <a:gd name="connsiteX19" fmla="*/ 2340769 w 2478882"/>
              <a:gd name="connsiteY19" fmla="*/ 909638 h 1347788"/>
              <a:gd name="connsiteX20" fmla="*/ 2343150 w 2478882"/>
              <a:gd name="connsiteY20" fmla="*/ 950119 h 1347788"/>
              <a:gd name="connsiteX21" fmla="*/ 2347913 w 2478882"/>
              <a:gd name="connsiteY21" fmla="*/ 964407 h 1347788"/>
              <a:gd name="connsiteX22" fmla="*/ 2364582 w 2478882"/>
              <a:gd name="connsiteY22" fmla="*/ 978694 h 1347788"/>
              <a:gd name="connsiteX23" fmla="*/ 2359819 w 2478882"/>
              <a:gd name="connsiteY23" fmla="*/ 995363 h 1347788"/>
              <a:gd name="connsiteX24" fmla="*/ 2393157 w 2478882"/>
              <a:gd name="connsiteY24" fmla="*/ 1019175 h 1347788"/>
              <a:gd name="connsiteX25" fmla="*/ 2409825 w 2478882"/>
              <a:gd name="connsiteY25" fmla="*/ 1059657 h 1347788"/>
              <a:gd name="connsiteX26" fmla="*/ 2390775 w 2478882"/>
              <a:gd name="connsiteY26" fmla="*/ 1069182 h 1347788"/>
              <a:gd name="connsiteX27" fmla="*/ 2376488 w 2478882"/>
              <a:gd name="connsiteY27" fmla="*/ 1047750 h 1347788"/>
              <a:gd name="connsiteX28" fmla="*/ 2364582 w 2478882"/>
              <a:gd name="connsiteY28" fmla="*/ 1035844 h 1347788"/>
              <a:gd name="connsiteX29" fmla="*/ 2355057 w 2478882"/>
              <a:gd name="connsiteY29" fmla="*/ 1035844 h 1347788"/>
              <a:gd name="connsiteX30" fmla="*/ 2352675 w 2478882"/>
              <a:gd name="connsiteY30" fmla="*/ 1057275 h 1347788"/>
              <a:gd name="connsiteX31" fmla="*/ 2371725 w 2478882"/>
              <a:gd name="connsiteY31" fmla="*/ 1090613 h 1347788"/>
              <a:gd name="connsiteX32" fmla="*/ 2386013 w 2478882"/>
              <a:gd name="connsiteY32" fmla="*/ 1104900 h 1347788"/>
              <a:gd name="connsiteX33" fmla="*/ 2400300 w 2478882"/>
              <a:gd name="connsiteY33" fmla="*/ 1085850 h 1347788"/>
              <a:gd name="connsiteX34" fmla="*/ 2414588 w 2478882"/>
              <a:gd name="connsiteY34" fmla="*/ 1090613 h 1347788"/>
              <a:gd name="connsiteX35" fmla="*/ 2421732 w 2478882"/>
              <a:gd name="connsiteY35" fmla="*/ 1116807 h 1347788"/>
              <a:gd name="connsiteX36" fmla="*/ 2424113 w 2478882"/>
              <a:gd name="connsiteY36" fmla="*/ 1128713 h 1347788"/>
              <a:gd name="connsiteX37" fmla="*/ 2400300 w 2478882"/>
              <a:gd name="connsiteY37" fmla="*/ 1131094 h 1347788"/>
              <a:gd name="connsiteX38" fmla="*/ 2414588 w 2478882"/>
              <a:gd name="connsiteY38" fmla="*/ 1152525 h 1347788"/>
              <a:gd name="connsiteX39" fmla="*/ 2443163 w 2478882"/>
              <a:gd name="connsiteY39" fmla="*/ 1159669 h 1347788"/>
              <a:gd name="connsiteX40" fmla="*/ 2462213 w 2478882"/>
              <a:gd name="connsiteY40" fmla="*/ 1190625 h 1347788"/>
              <a:gd name="connsiteX41" fmla="*/ 2455069 w 2478882"/>
              <a:gd name="connsiteY41" fmla="*/ 1235869 h 1347788"/>
              <a:gd name="connsiteX42" fmla="*/ 2459832 w 2478882"/>
              <a:gd name="connsiteY42" fmla="*/ 1290638 h 1347788"/>
              <a:gd name="connsiteX43" fmla="*/ 2478882 w 2478882"/>
              <a:gd name="connsiteY43" fmla="*/ 1347788 h 1347788"/>
              <a:gd name="connsiteX44" fmla="*/ 2457450 w 2478882"/>
              <a:gd name="connsiteY44" fmla="*/ 1347788 h 1347788"/>
              <a:gd name="connsiteX45" fmla="*/ 2428875 w 2478882"/>
              <a:gd name="connsiteY45" fmla="*/ 1335882 h 1347788"/>
              <a:gd name="connsiteX46" fmla="*/ 2412207 w 2478882"/>
              <a:gd name="connsiteY46" fmla="*/ 1335882 h 1347788"/>
              <a:gd name="connsiteX47" fmla="*/ 2395538 w 2478882"/>
              <a:gd name="connsiteY47" fmla="*/ 1326357 h 1347788"/>
              <a:gd name="connsiteX48" fmla="*/ 2378869 w 2478882"/>
              <a:gd name="connsiteY48" fmla="*/ 1316832 h 1347788"/>
              <a:gd name="connsiteX49" fmla="*/ 2383632 w 2478882"/>
              <a:gd name="connsiteY49" fmla="*/ 1269207 h 1347788"/>
              <a:gd name="connsiteX50" fmla="*/ 2336007 w 2478882"/>
              <a:gd name="connsiteY50" fmla="*/ 1245394 h 1347788"/>
              <a:gd name="connsiteX51" fmla="*/ 2297907 w 2478882"/>
              <a:gd name="connsiteY51" fmla="*/ 1233488 h 1347788"/>
              <a:gd name="connsiteX52" fmla="*/ 2238375 w 2478882"/>
              <a:gd name="connsiteY52" fmla="*/ 1214438 h 1347788"/>
              <a:gd name="connsiteX53" fmla="*/ 2185988 w 2478882"/>
              <a:gd name="connsiteY53" fmla="*/ 1212057 h 1347788"/>
              <a:gd name="connsiteX54" fmla="*/ 2164557 w 2478882"/>
              <a:gd name="connsiteY54" fmla="*/ 1207294 h 1347788"/>
              <a:gd name="connsiteX55" fmla="*/ 2193132 w 2478882"/>
              <a:gd name="connsiteY55" fmla="*/ 1188244 h 1347788"/>
              <a:gd name="connsiteX56" fmla="*/ 2178844 w 2478882"/>
              <a:gd name="connsiteY56" fmla="*/ 1185863 h 1347788"/>
              <a:gd name="connsiteX57" fmla="*/ 2183607 w 2478882"/>
              <a:gd name="connsiteY57" fmla="*/ 1169194 h 1347788"/>
              <a:gd name="connsiteX58" fmla="*/ 2205038 w 2478882"/>
              <a:gd name="connsiteY58" fmla="*/ 1145382 h 1347788"/>
              <a:gd name="connsiteX59" fmla="*/ 2197894 w 2478882"/>
              <a:gd name="connsiteY59" fmla="*/ 1140619 h 1347788"/>
              <a:gd name="connsiteX60" fmla="*/ 2166938 w 2478882"/>
              <a:gd name="connsiteY60" fmla="*/ 1164432 h 1347788"/>
              <a:gd name="connsiteX61" fmla="*/ 2155032 w 2478882"/>
              <a:gd name="connsiteY61" fmla="*/ 1164432 h 1347788"/>
              <a:gd name="connsiteX62" fmla="*/ 2147888 w 2478882"/>
              <a:gd name="connsiteY62" fmla="*/ 1152525 h 1347788"/>
              <a:gd name="connsiteX63" fmla="*/ 2138363 w 2478882"/>
              <a:gd name="connsiteY63" fmla="*/ 1147763 h 1347788"/>
              <a:gd name="connsiteX64" fmla="*/ 2119313 w 2478882"/>
              <a:gd name="connsiteY64" fmla="*/ 1152525 h 1347788"/>
              <a:gd name="connsiteX65" fmla="*/ 2126457 w 2478882"/>
              <a:gd name="connsiteY65" fmla="*/ 1173957 h 1347788"/>
              <a:gd name="connsiteX66" fmla="*/ 2102644 w 2478882"/>
              <a:gd name="connsiteY66" fmla="*/ 1176338 h 1347788"/>
              <a:gd name="connsiteX67" fmla="*/ 2088357 w 2478882"/>
              <a:gd name="connsiteY67" fmla="*/ 1169194 h 1347788"/>
              <a:gd name="connsiteX68" fmla="*/ 2076451 w 2478882"/>
              <a:gd name="connsiteY68" fmla="*/ 1140620 h 1347788"/>
              <a:gd name="connsiteX69" fmla="*/ 2050256 w 2478882"/>
              <a:gd name="connsiteY69" fmla="*/ 1126331 h 1347788"/>
              <a:gd name="connsiteX70" fmla="*/ 2035970 w 2478882"/>
              <a:gd name="connsiteY70" fmla="*/ 1131094 h 1347788"/>
              <a:gd name="connsiteX71" fmla="*/ 1990725 w 2478882"/>
              <a:gd name="connsiteY71" fmla="*/ 1123950 h 1347788"/>
              <a:gd name="connsiteX72" fmla="*/ 1976438 w 2478882"/>
              <a:gd name="connsiteY72" fmla="*/ 1095375 h 1347788"/>
              <a:gd name="connsiteX73" fmla="*/ 1952625 w 2478882"/>
              <a:gd name="connsiteY73" fmla="*/ 1114425 h 1347788"/>
              <a:gd name="connsiteX74" fmla="*/ 1935957 w 2478882"/>
              <a:gd name="connsiteY74" fmla="*/ 1138238 h 1347788"/>
              <a:gd name="connsiteX75" fmla="*/ 1921669 w 2478882"/>
              <a:gd name="connsiteY75" fmla="*/ 1104900 h 1347788"/>
              <a:gd name="connsiteX76" fmla="*/ 1921669 w 2478882"/>
              <a:gd name="connsiteY76" fmla="*/ 1083469 h 1347788"/>
              <a:gd name="connsiteX77" fmla="*/ 1893094 w 2478882"/>
              <a:gd name="connsiteY77" fmla="*/ 1057275 h 1347788"/>
              <a:gd name="connsiteX78" fmla="*/ 1869282 w 2478882"/>
              <a:gd name="connsiteY78" fmla="*/ 1042988 h 1347788"/>
              <a:gd name="connsiteX79" fmla="*/ 1850232 w 2478882"/>
              <a:gd name="connsiteY79" fmla="*/ 1028700 h 1347788"/>
              <a:gd name="connsiteX80" fmla="*/ 1843088 w 2478882"/>
              <a:gd name="connsiteY80" fmla="*/ 1016794 h 1347788"/>
              <a:gd name="connsiteX81" fmla="*/ 1804988 w 2478882"/>
              <a:gd name="connsiteY81" fmla="*/ 1012032 h 1347788"/>
              <a:gd name="connsiteX82" fmla="*/ 1769269 w 2478882"/>
              <a:gd name="connsiteY82" fmla="*/ 1007269 h 1347788"/>
              <a:gd name="connsiteX83" fmla="*/ 1750219 w 2478882"/>
              <a:gd name="connsiteY83" fmla="*/ 981075 h 1347788"/>
              <a:gd name="connsiteX84" fmla="*/ 1709738 w 2478882"/>
              <a:gd name="connsiteY84" fmla="*/ 962025 h 1347788"/>
              <a:gd name="connsiteX85" fmla="*/ 1678782 w 2478882"/>
              <a:gd name="connsiteY85" fmla="*/ 947738 h 1347788"/>
              <a:gd name="connsiteX86" fmla="*/ 1659732 w 2478882"/>
              <a:gd name="connsiteY86" fmla="*/ 945357 h 1347788"/>
              <a:gd name="connsiteX87" fmla="*/ 1659732 w 2478882"/>
              <a:gd name="connsiteY87" fmla="*/ 921544 h 1347788"/>
              <a:gd name="connsiteX88" fmla="*/ 1640682 w 2478882"/>
              <a:gd name="connsiteY88" fmla="*/ 928688 h 1347788"/>
              <a:gd name="connsiteX89" fmla="*/ 1640682 w 2478882"/>
              <a:gd name="connsiteY89" fmla="*/ 928688 h 1347788"/>
              <a:gd name="connsiteX90" fmla="*/ 1619250 w 2478882"/>
              <a:gd name="connsiteY90" fmla="*/ 892969 h 1347788"/>
              <a:gd name="connsiteX91" fmla="*/ 1595438 w 2478882"/>
              <a:gd name="connsiteY91" fmla="*/ 871538 h 1347788"/>
              <a:gd name="connsiteX92" fmla="*/ 1581150 w 2478882"/>
              <a:gd name="connsiteY92" fmla="*/ 864394 h 1347788"/>
              <a:gd name="connsiteX93" fmla="*/ 1581150 w 2478882"/>
              <a:gd name="connsiteY93" fmla="*/ 845344 h 1347788"/>
              <a:gd name="connsiteX94" fmla="*/ 1602582 w 2478882"/>
              <a:gd name="connsiteY94" fmla="*/ 835819 h 1347788"/>
              <a:gd name="connsiteX95" fmla="*/ 1633538 w 2478882"/>
              <a:gd name="connsiteY95" fmla="*/ 842963 h 1347788"/>
              <a:gd name="connsiteX96" fmla="*/ 1657350 w 2478882"/>
              <a:gd name="connsiteY96" fmla="*/ 828675 h 1347788"/>
              <a:gd name="connsiteX97" fmla="*/ 1669257 w 2478882"/>
              <a:gd name="connsiteY97" fmla="*/ 816769 h 1347788"/>
              <a:gd name="connsiteX98" fmla="*/ 1688307 w 2478882"/>
              <a:gd name="connsiteY98" fmla="*/ 804863 h 1347788"/>
              <a:gd name="connsiteX99" fmla="*/ 1650207 w 2478882"/>
              <a:gd name="connsiteY99" fmla="*/ 771525 h 1347788"/>
              <a:gd name="connsiteX100" fmla="*/ 1624013 w 2478882"/>
              <a:gd name="connsiteY100" fmla="*/ 778669 h 1347788"/>
              <a:gd name="connsiteX101" fmla="*/ 1626393 w 2478882"/>
              <a:gd name="connsiteY101" fmla="*/ 795338 h 1347788"/>
              <a:gd name="connsiteX102" fmla="*/ 1607344 w 2478882"/>
              <a:gd name="connsiteY102" fmla="*/ 802481 h 1347788"/>
              <a:gd name="connsiteX103" fmla="*/ 1581151 w 2478882"/>
              <a:gd name="connsiteY103" fmla="*/ 809625 h 1347788"/>
              <a:gd name="connsiteX104" fmla="*/ 1559719 w 2478882"/>
              <a:gd name="connsiteY104" fmla="*/ 819150 h 1347788"/>
              <a:gd name="connsiteX105" fmla="*/ 1552575 w 2478882"/>
              <a:gd name="connsiteY105" fmla="*/ 835819 h 1347788"/>
              <a:gd name="connsiteX106" fmla="*/ 1531144 w 2478882"/>
              <a:gd name="connsiteY106" fmla="*/ 835819 h 1347788"/>
              <a:gd name="connsiteX107" fmla="*/ 1516857 w 2478882"/>
              <a:gd name="connsiteY107" fmla="*/ 845344 h 1347788"/>
              <a:gd name="connsiteX108" fmla="*/ 1485900 w 2478882"/>
              <a:gd name="connsiteY108" fmla="*/ 840582 h 1347788"/>
              <a:gd name="connsiteX109" fmla="*/ 1438275 w 2478882"/>
              <a:gd name="connsiteY109" fmla="*/ 835819 h 1347788"/>
              <a:gd name="connsiteX110" fmla="*/ 1416844 w 2478882"/>
              <a:gd name="connsiteY110" fmla="*/ 821532 h 1347788"/>
              <a:gd name="connsiteX111" fmla="*/ 1385888 w 2478882"/>
              <a:gd name="connsiteY111" fmla="*/ 823913 h 1347788"/>
              <a:gd name="connsiteX112" fmla="*/ 1359694 w 2478882"/>
              <a:gd name="connsiteY112" fmla="*/ 833438 h 1347788"/>
              <a:gd name="connsiteX113" fmla="*/ 1343025 w 2478882"/>
              <a:gd name="connsiteY113" fmla="*/ 828675 h 1347788"/>
              <a:gd name="connsiteX114" fmla="*/ 1323975 w 2478882"/>
              <a:gd name="connsiteY114" fmla="*/ 800100 h 1347788"/>
              <a:gd name="connsiteX115" fmla="*/ 1323975 w 2478882"/>
              <a:gd name="connsiteY115" fmla="*/ 788194 h 1347788"/>
              <a:gd name="connsiteX116" fmla="*/ 1314450 w 2478882"/>
              <a:gd name="connsiteY116" fmla="*/ 812007 h 1347788"/>
              <a:gd name="connsiteX117" fmla="*/ 1319213 w 2478882"/>
              <a:gd name="connsiteY117" fmla="*/ 845344 h 1347788"/>
              <a:gd name="connsiteX118" fmla="*/ 1312069 w 2478882"/>
              <a:gd name="connsiteY118" fmla="*/ 864394 h 1347788"/>
              <a:gd name="connsiteX119" fmla="*/ 1283494 w 2478882"/>
              <a:gd name="connsiteY119" fmla="*/ 864394 h 1347788"/>
              <a:gd name="connsiteX120" fmla="*/ 1264444 w 2478882"/>
              <a:gd name="connsiteY120" fmla="*/ 850107 h 1347788"/>
              <a:gd name="connsiteX121" fmla="*/ 1243013 w 2478882"/>
              <a:gd name="connsiteY121" fmla="*/ 850107 h 1347788"/>
              <a:gd name="connsiteX122" fmla="*/ 1219200 w 2478882"/>
              <a:gd name="connsiteY122" fmla="*/ 840582 h 1347788"/>
              <a:gd name="connsiteX123" fmla="*/ 1212057 w 2478882"/>
              <a:gd name="connsiteY123" fmla="*/ 833438 h 1347788"/>
              <a:gd name="connsiteX124" fmla="*/ 1212057 w 2478882"/>
              <a:gd name="connsiteY124" fmla="*/ 809625 h 1347788"/>
              <a:gd name="connsiteX125" fmla="*/ 1214438 w 2478882"/>
              <a:gd name="connsiteY125" fmla="*/ 785813 h 1347788"/>
              <a:gd name="connsiteX126" fmla="*/ 1219200 w 2478882"/>
              <a:gd name="connsiteY126" fmla="*/ 762000 h 1347788"/>
              <a:gd name="connsiteX127" fmla="*/ 1235869 w 2478882"/>
              <a:gd name="connsiteY127" fmla="*/ 747713 h 1347788"/>
              <a:gd name="connsiteX128" fmla="*/ 1243013 w 2478882"/>
              <a:gd name="connsiteY128" fmla="*/ 740569 h 1347788"/>
              <a:gd name="connsiteX129" fmla="*/ 1233488 w 2478882"/>
              <a:gd name="connsiteY129" fmla="*/ 716757 h 1347788"/>
              <a:gd name="connsiteX130" fmla="*/ 1200150 w 2478882"/>
              <a:gd name="connsiteY130" fmla="*/ 688182 h 1347788"/>
              <a:gd name="connsiteX131" fmla="*/ 1176338 w 2478882"/>
              <a:gd name="connsiteY131" fmla="*/ 671513 h 1347788"/>
              <a:gd name="connsiteX132" fmla="*/ 1162050 w 2478882"/>
              <a:gd name="connsiteY132" fmla="*/ 652463 h 1347788"/>
              <a:gd name="connsiteX133" fmla="*/ 1162050 w 2478882"/>
              <a:gd name="connsiteY133" fmla="*/ 652463 h 1347788"/>
              <a:gd name="connsiteX134" fmla="*/ 1166813 w 2478882"/>
              <a:gd name="connsiteY134" fmla="*/ 690563 h 1347788"/>
              <a:gd name="connsiteX135" fmla="*/ 1169194 w 2478882"/>
              <a:gd name="connsiteY135" fmla="*/ 719138 h 1347788"/>
              <a:gd name="connsiteX136" fmla="*/ 1195388 w 2478882"/>
              <a:gd name="connsiteY136" fmla="*/ 731044 h 1347788"/>
              <a:gd name="connsiteX137" fmla="*/ 1204913 w 2478882"/>
              <a:gd name="connsiteY137" fmla="*/ 745332 h 1347788"/>
              <a:gd name="connsiteX138" fmla="*/ 1195388 w 2478882"/>
              <a:gd name="connsiteY138" fmla="*/ 771525 h 1347788"/>
              <a:gd name="connsiteX139" fmla="*/ 1197769 w 2478882"/>
              <a:gd name="connsiteY139" fmla="*/ 797719 h 1347788"/>
              <a:gd name="connsiteX140" fmla="*/ 1190625 w 2478882"/>
              <a:gd name="connsiteY140" fmla="*/ 819150 h 1347788"/>
              <a:gd name="connsiteX141" fmla="*/ 1195388 w 2478882"/>
              <a:gd name="connsiteY141" fmla="*/ 838200 h 1347788"/>
              <a:gd name="connsiteX142" fmla="*/ 1195388 w 2478882"/>
              <a:gd name="connsiteY142" fmla="*/ 838200 h 1347788"/>
              <a:gd name="connsiteX143" fmla="*/ 1166813 w 2478882"/>
              <a:gd name="connsiteY143" fmla="*/ 838200 h 1347788"/>
              <a:gd name="connsiteX144" fmla="*/ 1150144 w 2478882"/>
              <a:gd name="connsiteY144" fmla="*/ 838200 h 1347788"/>
              <a:gd name="connsiteX145" fmla="*/ 1131094 w 2478882"/>
              <a:gd name="connsiteY145" fmla="*/ 847725 h 1347788"/>
              <a:gd name="connsiteX146" fmla="*/ 1114425 w 2478882"/>
              <a:gd name="connsiteY146" fmla="*/ 838200 h 1347788"/>
              <a:gd name="connsiteX147" fmla="*/ 1088232 w 2478882"/>
              <a:gd name="connsiteY147" fmla="*/ 847725 h 1347788"/>
              <a:gd name="connsiteX148" fmla="*/ 1066800 w 2478882"/>
              <a:gd name="connsiteY148" fmla="*/ 854869 h 1347788"/>
              <a:gd name="connsiteX149" fmla="*/ 1059657 w 2478882"/>
              <a:gd name="connsiteY149" fmla="*/ 842963 h 1347788"/>
              <a:gd name="connsiteX150" fmla="*/ 1031082 w 2478882"/>
              <a:gd name="connsiteY150" fmla="*/ 852488 h 1347788"/>
              <a:gd name="connsiteX151" fmla="*/ 992982 w 2478882"/>
              <a:gd name="connsiteY151" fmla="*/ 823913 h 1347788"/>
              <a:gd name="connsiteX152" fmla="*/ 964407 w 2478882"/>
              <a:gd name="connsiteY152" fmla="*/ 826294 h 1347788"/>
              <a:gd name="connsiteX153" fmla="*/ 942975 w 2478882"/>
              <a:gd name="connsiteY153" fmla="*/ 835819 h 1347788"/>
              <a:gd name="connsiteX154" fmla="*/ 921544 w 2478882"/>
              <a:gd name="connsiteY154" fmla="*/ 852488 h 1347788"/>
              <a:gd name="connsiteX155" fmla="*/ 909638 w 2478882"/>
              <a:gd name="connsiteY155" fmla="*/ 833438 h 1347788"/>
              <a:gd name="connsiteX156" fmla="*/ 919163 w 2478882"/>
              <a:gd name="connsiteY156" fmla="*/ 807244 h 1347788"/>
              <a:gd name="connsiteX157" fmla="*/ 921544 w 2478882"/>
              <a:gd name="connsiteY157" fmla="*/ 797719 h 1347788"/>
              <a:gd name="connsiteX158" fmla="*/ 914400 w 2478882"/>
              <a:gd name="connsiteY158" fmla="*/ 778669 h 1347788"/>
              <a:gd name="connsiteX159" fmla="*/ 907257 w 2478882"/>
              <a:gd name="connsiteY159" fmla="*/ 771525 h 1347788"/>
              <a:gd name="connsiteX160" fmla="*/ 897732 w 2478882"/>
              <a:gd name="connsiteY160" fmla="*/ 800100 h 1347788"/>
              <a:gd name="connsiteX161" fmla="*/ 897732 w 2478882"/>
              <a:gd name="connsiteY161" fmla="*/ 823913 h 1347788"/>
              <a:gd name="connsiteX162" fmla="*/ 869157 w 2478882"/>
              <a:gd name="connsiteY162" fmla="*/ 828675 h 1347788"/>
              <a:gd name="connsiteX163" fmla="*/ 850107 w 2478882"/>
              <a:gd name="connsiteY163" fmla="*/ 833438 h 1347788"/>
              <a:gd name="connsiteX164" fmla="*/ 828675 w 2478882"/>
              <a:gd name="connsiteY164" fmla="*/ 804863 h 1347788"/>
              <a:gd name="connsiteX165" fmla="*/ 814388 w 2478882"/>
              <a:gd name="connsiteY165" fmla="*/ 783432 h 1347788"/>
              <a:gd name="connsiteX166" fmla="*/ 807244 w 2478882"/>
              <a:gd name="connsiteY166" fmla="*/ 759619 h 1347788"/>
              <a:gd name="connsiteX167" fmla="*/ 804863 w 2478882"/>
              <a:gd name="connsiteY167" fmla="*/ 733425 h 1347788"/>
              <a:gd name="connsiteX168" fmla="*/ 783432 w 2478882"/>
              <a:gd name="connsiteY168" fmla="*/ 692944 h 1347788"/>
              <a:gd name="connsiteX169" fmla="*/ 783432 w 2478882"/>
              <a:gd name="connsiteY169" fmla="*/ 719138 h 1347788"/>
              <a:gd name="connsiteX170" fmla="*/ 785813 w 2478882"/>
              <a:gd name="connsiteY170" fmla="*/ 757238 h 1347788"/>
              <a:gd name="connsiteX171" fmla="*/ 800100 w 2478882"/>
              <a:gd name="connsiteY171" fmla="*/ 792957 h 1347788"/>
              <a:gd name="connsiteX172" fmla="*/ 823913 w 2478882"/>
              <a:gd name="connsiteY172" fmla="*/ 833438 h 1347788"/>
              <a:gd name="connsiteX173" fmla="*/ 845344 w 2478882"/>
              <a:gd name="connsiteY173" fmla="*/ 854869 h 1347788"/>
              <a:gd name="connsiteX174" fmla="*/ 838200 w 2478882"/>
              <a:gd name="connsiteY174" fmla="*/ 873919 h 1347788"/>
              <a:gd name="connsiteX175" fmla="*/ 823913 w 2478882"/>
              <a:gd name="connsiteY175" fmla="*/ 902494 h 1347788"/>
              <a:gd name="connsiteX176" fmla="*/ 823913 w 2478882"/>
              <a:gd name="connsiteY176" fmla="*/ 902494 h 1347788"/>
              <a:gd name="connsiteX177" fmla="*/ 800100 w 2478882"/>
              <a:gd name="connsiteY177" fmla="*/ 902494 h 1347788"/>
              <a:gd name="connsiteX178" fmla="*/ 809625 w 2478882"/>
              <a:gd name="connsiteY178" fmla="*/ 869157 h 1347788"/>
              <a:gd name="connsiteX179" fmla="*/ 795338 w 2478882"/>
              <a:gd name="connsiteY179" fmla="*/ 885825 h 1347788"/>
              <a:gd name="connsiteX180" fmla="*/ 788194 w 2478882"/>
              <a:gd name="connsiteY180" fmla="*/ 862013 h 1347788"/>
              <a:gd name="connsiteX181" fmla="*/ 769144 w 2478882"/>
              <a:gd name="connsiteY181" fmla="*/ 864394 h 1347788"/>
              <a:gd name="connsiteX182" fmla="*/ 750094 w 2478882"/>
              <a:gd name="connsiteY182" fmla="*/ 862013 h 1347788"/>
              <a:gd name="connsiteX183" fmla="*/ 742950 w 2478882"/>
              <a:gd name="connsiteY183" fmla="*/ 852488 h 1347788"/>
              <a:gd name="connsiteX184" fmla="*/ 742950 w 2478882"/>
              <a:gd name="connsiteY184" fmla="*/ 852488 h 1347788"/>
              <a:gd name="connsiteX185" fmla="*/ 728663 w 2478882"/>
              <a:gd name="connsiteY185" fmla="*/ 850107 h 1347788"/>
              <a:gd name="connsiteX186" fmla="*/ 711994 w 2478882"/>
              <a:gd name="connsiteY186" fmla="*/ 850107 h 1347788"/>
              <a:gd name="connsiteX187" fmla="*/ 700088 w 2478882"/>
              <a:gd name="connsiteY187" fmla="*/ 866775 h 1347788"/>
              <a:gd name="connsiteX188" fmla="*/ 681038 w 2478882"/>
              <a:gd name="connsiteY188" fmla="*/ 866775 h 1347788"/>
              <a:gd name="connsiteX189" fmla="*/ 669132 w 2478882"/>
              <a:gd name="connsiteY189" fmla="*/ 852488 h 1347788"/>
              <a:gd name="connsiteX190" fmla="*/ 666750 w 2478882"/>
              <a:gd name="connsiteY190" fmla="*/ 852488 h 1347788"/>
              <a:gd name="connsiteX191" fmla="*/ 652463 w 2478882"/>
              <a:gd name="connsiteY191" fmla="*/ 866775 h 1347788"/>
              <a:gd name="connsiteX192" fmla="*/ 652463 w 2478882"/>
              <a:gd name="connsiteY192" fmla="*/ 881063 h 1347788"/>
              <a:gd name="connsiteX193" fmla="*/ 661988 w 2478882"/>
              <a:gd name="connsiteY193" fmla="*/ 890588 h 1347788"/>
              <a:gd name="connsiteX194" fmla="*/ 704850 w 2478882"/>
              <a:gd name="connsiteY194" fmla="*/ 890588 h 1347788"/>
              <a:gd name="connsiteX195" fmla="*/ 738188 w 2478882"/>
              <a:gd name="connsiteY195" fmla="*/ 890588 h 1347788"/>
              <a:gd name="connsiteX196" fmla="*/ 776288 w 2478882"/>
              <a:gd name="connsiteY196" fmla="*/ 888207 h 1347788"/>
              <a:gd name="connsiteX197" fmla="*/ 783432 w 2478882"/>
              <a:gd name="connsiteY197" fmla="*/ 900113 h 1347788"/>
              <a:gd name="connsiteX198" fmla="*/ 783432 w 2478882"/>
              <a:gd name="connsiteY198" fmla="*/ 900113 h 1347788"/>
              <a:gd name="connsiteX199" fmla="*/ 754857 w 2478882"/>
              <a:gd name="connsiteY199" fmla="*/ 914400 h 1347788"/>
              <a:gd name="connsiteX200" fmla="*/ 735807 w 2478882"/>
              <a:gd name="connsiteY200" fmla="*/ 931069 h 1347788"/>
              <a:gd name="connsiteX201" fmla="*/ 735807 w 2478882"/>
              <a:gd name="connsiteY201" fmla="*/ 931069 h 1347788"/>
              <a:gd name="connsiteX202" fmla="*/ 707232 w 2478882"/>
              <a:gd name="connsiteY202" fmla="*/ 919163 h 1347788"/>
              <a:gd name="connsiteX203" fmla="*/ 690563 w 2478882"/>
              <a:gd name="connsiteY203" fmla="*/ 909638 h 1347788"/>
              <a:gd name="connsiteX204" fmla="*/ 652463 w 2478882"/>
              <a:gd name="connsiteY204" fmla="*/ 909638 h 1347788"/>
              <a:gd name="connsiteX205" fmla="*/ 619125 w 2478882"/>
              <a:gd name="connsiteY205" fmla="*/ 914400 h 1347788"/>
              <a:gd name="connsiteX206" fmla="*/ 600075 w 2478882"/>
              <a:gd name="connsiteY206" fmla="*/ 897732 h 1347788"/>
              <a:gd name="connsiteX207" fmla="*/ 590550 w 2478882"/>
              <a:gd name="connsiteY207" fmla="*/ 859632 h 1347788"/>
              <a:gd name="connsiteX208" fmla="*/ 581025 w 2478882"/>
              <a:gd name="connsiteY208" fmla="*/ 845344 h 1347788"/>
              <a:gd name="connsiteX209" fmla="*/ 573882 w 2478882"/>
              <a:gd name="connsiteY209" fmla="*/ 828675 h 1347788"/>
              <a:gd name="connsiteX210" fmla="*/ 559594 w 2478882"/>
              <a:gd name="connsiteY210" fmla="*/ 835819 h 1347788"/>
              <a:gd name="connsiteX211" fmla="*/ 559594 w 2478882"/>
              <a:gd name="connsiteY211" fmla="*/ 859632 h 1347788"/>
              <a:gd name="connsiteX212" fmla="*/ 545307 w 2478882"/>
              <a:gd name="connsiteY212" fmla="*/ 845344 h 1347788"/>
              <a:gd name="connsiteX213" fmla="*/ 523875 w 2478882"/>
              <a:gd name="connsiteY213" fmla="*/ 838200 h 1347788"/>
              <a:gd name="connsiteX214" fmla="*/ 500063 w 2478882"/>
              <a:gd name="connsiteY214" fmla="*/ 840582 h 1347788"/>
              <a:gd name="connsiteX215" fmla="*/ 492919 w 2478882"/>
              <a:gd name="connsiteY215" fmla="*/ 862013 h 1347788"/>
              <a:gd name="connsiteX216" fmla="*/ 481013 w 2478882"/>
              <a:gd name="connsiteY216" fmla="*/ 866775 h 1347788"/>
              <a:gd name="connsiteX217" fmla="*/ 461963 w 2478882"/>
              <a:gd name="connsiteY217" fmla="*/ 866775 h 1347788"/>
              <a:gd name="connsiteX218" fmla="*/ 433388 w 2478882"/>
              <a:gd name="connsiteY218" fmla="*/ 876300 h 1347788"/>
              <a:gd name="connsiteX219" fmla="*/ 419100 w 2478882"/>
              <a:gd name="connsiteY219" fmla="*/ 900113 h 1347788"/>
              <a:gd name="connsiteX220" fmla="*/ 426244 w 2478882"/>
              <a:gd name="connsiteY220" fmla="*/ 907257 h 1347788"/>
              <a:gd name="connsiteX221" fmla="*/ 466725 w 2478882"/>
              <a:gd name="connsiteY221" fmla="*/ 885825 h 1347788"/>
              <a:gd name="connsiteX222" fmla="*/ 488157 w 2478882"/>
              <a:gd name="connsiteY222" fmla="*/ 890588 h 1347788"/>
              <a:gd name="connsiteX223" fmla="*/ 519113 w 2478882"/>
              <a:gd name="connsiteY223" fmla="*/ 878682 h 1347788"/>
              <a:gd name="connsiteX224" fmla="*/ 552450 w 2478882"/>
              <a:gd name="connsiteY224" fmla="*/ 904875 h 1347788"/>
              <a:gd name="connsiteX225" fmla="*/ 561975 w 2478882"/>
              <a:gd name="connsiteY225" fmla="*/ 931069 h 1347788"/>
              <a:gd name="connsiteX226" fmla="*/ 590550 w 2478882"/>
              <a:gd name="connsiteY226" fmla="*/ 923925 h 1347788"/>
              <a:gd name="connsiteX227" fmla="*/ 607219 w 2478882"/>
              <a:gd name="connsiteY227" fmla="*/ 945357 h 1347788"/>
              <a:gd name="connsiteX228" fmla="*/ 645319 w 2478882"/>
              <a:gd name="connsiteY228" fmla="*/ 950119 h 1347788"/>
              <a:gd name="connsiteX229" fmla="*/ 704850 w 2478882"/>
              <a:gd name="connsiteY229" fmla="*/ 959644 h 1347788"/>
              <a:gd name="connsiteX230" fmla="*/ 745332 w 2478882"/>
              <a:gd name="connsiteY230" fmla="*/ 966788 h 1347788"/>
              <a:gd name="connsiteX231" fmla="*/ 745332 w 2478882"/>
              <a:gd name="connsiteY231" fmla="*/ 966788 h 1347788"/>
              <a:gd name="connsiteX232" fmla="*/ 764382 w 2478882"/>
              <a:gd name="connsiteY232" fmla="*/ 935832 h 1347788"/>
              <a:gd name="connsiteX233" fmla="*/ 790575 w 2478882"/>
              <a:gd name="connsiteY233" fmla="*/ 935832 h 1347788"/>
              <a:gd name="connsiteX234" fmla="*/ 828675 w 2478882"/>
              <a:gd name="connsiteY234" fmla="*/ 935832 h 1347788"/>
              <a:gd name="connsiteX235" fmla="*/ 821532 w 2478882"/>
              <a:gd name="connsiteY235" fmla="*/ 950119 h 1347788"/>
              <a:gd name="connsiteX236" fmla="*/ 812007 w 2478882"/>
              <a:gd name="connsiteY236" fmla="*/ 964407 h 1347788"/>
              <a:gd name="connsiteX237" fmla="*/ 823913 w 2478882"/>
              <a:gd name="connsiteY237" fmla="*/ 973932 h 1347788"/>
              <a:gd name="connsiteX238" fmla="*/ 800100 w 2478882"/>
              <a:gd name="connsiteY238" fmla="*/ 992982 h 1347788"/>
              <a:gd name="connsiteX239" fmla="*/ 797719 w 2478882"/>
              <a:gd name="connsiteY239" fmla="*/ 1014413 h 1347788"/>
              <a:gd name="connsiteX240" fmla="*/ 790575 w 2478882"/>
              <a:gd name="connsiteY240" fmla="*/ 1026319 h 1347788"/>
              <a:gd name="connsiteX241" fmla="*/ 764382 w 2478882"/>
              <a:gd name="connsiteY241" fmla="*/ 1031082 h 1347788"/>
              <a:gd name="connsiteX242" fmla="*/ 771525 w 2478882"/>
              <a:gd name="connsiteY242" fmla="*/ 1054894 h 1347788"/>
              <a:gd name="connsiteX243" fmla="*/ 740569 w 2478882"/>
              <a:gd name="connsiteY243" fmla="*/ 1059657 h 1347788"/>
              <a:gd name="connsiteX244" fmla="*/ 726282 w 2478882"/>
              <a:gd name="connsiteY244" fmla="*/ 1042988 h 1347788"/>
              <a:gd name="connsiteX245" fmla="*/ 695325 w 2478882"/>
              <a:gd name="connsiteY245" fmla="*/ 1045369 h 1347788"/>
              <a:gd name="connsiteX246" fmla="*/ 669132 w 2478882"/>
              <a:gd name="connsiteY246" fmla="*/ 1052513 h 1347788"/>
              <a:gd name="connsiteX247" fmla="*/ 642938 w 2478882"/>
              <a:gd name="connsiteY247" fmla="*/ 1050132 h 1347788"/>
              <a:gd name="connsiteX248" fmla="*/ 621507 w 2478882"/>
              <a:gd name="connsiteY248" fmla="*/ 1047750 h 1347788"/>
              <a:gd name="connsiteX249" fmla="*/ 621507 w 2478882"/>
              <a:gd name="connsiteY249" fmla="*/ 1033463 h 1347788"/>
              <a:gd name="connsiteX250" fmla="*/ 600075 w 2478882"/>
              <a:gd name="connsiteY250" fmla="*/ 1035844 h 1347788"/>
              <a:gd name="connsiteX251" fmla="*/ 578644 w 2478882"/>
              <a:gd name="connsiteY251" fmla="*/ 1040607 h 1347788"/>
              <a:gd name="connsiteX252" fmla="*/ 571500 w 2478882"/>
              <a:gd name="connsiteY252" fmla="*/ 1031082 h 1347788"/>
              <a:gd name="connsiteX253" fmla="*/ 571500 w 2478882"/>
              <a:gd name="connsiteY253" fmla="*/ 1019175 h 1347788"/>
              <a:gd name="connsiteX254" fmla="*/ 571500 w 2478882"/>
              <a:gd name="connsiteY254" fmla="*/ 1019175 h 1347788"/>
              <a:gd name="connsiteX255" fmla="*/ 626269 w 2478882"/>
              <a:gd name="connsiteY255" fmla="*/ 1004888 h 1347788"/>
              <a:gd name="connsiteX256" fmla="*/ 647700 w 2478882"/>
              <a:gd name="connsiteY256" fmla="*/ 988219 h 1347788"/>
              <a:gd name="connsiteX257" fmla="*/ 647700 w 2478882"/>
              <a:gd name="connsiteY257" fmla="*/ 988219 h 1347788"/>
              <a:gd name="connsiteX258" fmla="*/ 647700 w 2478882"/>
              <a:gd name="connsiteY258" fmla="*/ 988219 h 1347788"/>
              <a:gd name="connsiteX259" fmla="*/ 597694 w 2478882"/>
              <a:gd name="connsiteY259" fmla="*/ 988219 h 1347788"/>
              <a:gd name="connsiteX260" fmla="*/ 581025 w 2478882"/>
              <a:gd name="connsiteY260" fmla="*/ 990600 h 1347788"/>
              <a:gd name="connsiteX261" fmla="*/ 578644 w 2478882"/>
              <a:gd name="connsiteY261" fmla="*/ 969169 h 1347788"/>
              <a:gd name="connsiteX262" fmla="*/ 550069 w 2478882"/>
              <a:gd name="connsiteY262" fmla="*/ 966788 h 1347788"/>
              <a:gd name="connsiteX263" fmla="*/ 559594 w 2478882"/>
              <a:gd name="connsiteY263" fmla="*/ 988219 h 1347788"/>
              <a:gd name="connsiteX264" fmla="*/ 545307 w 2478882"/>
              <a:gd name="connsiteY264" fmla="*/ 992982 h 1347788"/>
              <a:gd name="connsiteX265" fmla="*/ 511969 w 2478882"/>
              <a:gd name="connsiteY265" fmla="*/ 988219 h 1347788"/>
              <a:gd name="connsiteX266" fmla="*/ 492919 w 2478882"/>
              <a:gd name="connsiteY266" fmla="*/ 990600 h 1347788"/>
              <a:gd name="connsiteX267" fmla="*/ 507207 w 2478882"/>
              <a:gd name="connsiteY267" fmla="*/ 1007269 h 1347788"/>
              <a:gd name="connsiteX268" fmla="*/ 516732 w 2478882"/>
              <a:gd name="connsiteY268" fmla="*/ 1019175 h 1347788"/>
              <a:gd name="connsiteX269" fmla="*/ 507207 w 2478882"/>
              <a:gd name="connsiteY269" fmla="*/ 1028700 h 1347788"/>
              <a:gd name="connsiteX270" fmla="*/ 507207 w 2478882"/>
              <a:gd name="connsiteY270" fmla="*/ 1028700 h 1347788"/>
              <a:gd name="connsiteX271" fmla="*/ 497682 w 2478882"/>
              <a:gd name="connsiteY271" fmla="*/ 1054894 h 1347788"/>
              <a:gd name="connsiteX272" fmla="*/ 469107 w 2478882"/>
              <a:gd name="connsiteY272" fmla="*/ 1076325 h 1347788"/>
              <a:gd name="connsiteX273" fmla="*/ 454819 w 2478882"/>
              <a:gd name="connsiteY273" fmla="*/ 1071563 h 1347788"/>
              <a:gd name="connsiteX274" fmla="*/ 438150 w 2478882"/>
              <a:gd name="connsiteY274" fmla="*/ 1085850 h 1347788"/>
              <a:gd name="connsiteX275" fmla="*/ 431007 w 2478882"/>
              <a:gd name="connsiteY275" fmla="*/ 1083469 h 1347788"/>
              <a:gd name="connsiteX276" fmla="*/ 433388 w 2478882"/>
              <a:gd name="connsiteY276" fmla="*/ 1059657 h 1347788"/>
              <a:gd name="connsiteX277" fmla="*/ 435769 w 2478882"/>
              <a:gd name="connsiteY277" fmla="*/ 1035844 h 1347788"/>
              <a:gd name="connsiteX278" fmla="*/ 426244 w 2478882"/>
              <a:gd name="connsiteY278" fmla="*/ 1031082 h 1347788"/>
              <a:gd name="connsiteX279" fmla="*/ 423863 w 2478882"/>
              <a:gd name="connsiteY279" fmla="*/ 1047750 h 1347788"/>
              <a:gd name="connsiteX280" fmla="*/ 416719 w 2478882"/>
              <a:gd name="connsiteY280" fmla="*/ 1062038 h 1347788"/>
              <a:gd name="connsiteX281" fmla="*/ 392907 w 2478882"/>
              <a:gd name="connsiteY281" fmla="*/ 1052513 h 1347788"/>
              <a:gd name="connsiteX282" fmla="*/ 383382 w 2478882"/>
              <a:gd name="connsiteY282" fmla="*/ 1050132 h 1347788"/>
              <a:gd name="connsiteX283" fmla="*/ 383382 w 2478882"/>
              <a:gd name="connsiteY283" fmla="*/ 1069182 h 1347788"/>
              <a:gd name="connsiteX284" fmla="*/ 404813 w 2478882"/>
              <a:gd name="connsiteY284" fmla="*/ 1088232 h 1347788"/>
              <a:gd name="connsiteX285" fmla="*/ 376238 w 2478882"/>
              <a:gd name="connsiteY285" fmla="*/ 1090613 h 1347788"/>
              <a:gd name="connsiteX286" fmla="*/ 371475 w 2478882"/>
              <a:gd name="connsiteY286" fmla="*/ 1100138 h 1347788"/>
              <a:gd name="connsiteX287" fmla="*/ 342900 w 2478882"/>
              <a:gd name="connsiteY287" fmla="*/ 1090613 h 1347788"/>
              <a:gd name="connsiteX288" fmla="*/ 342900 w 2478882"/>
              <a:gd name="connsiteY288" fmla="*/ 1109663 h 1347788"/>
              <a:gd name="connsiteX289" fmla="*/ 333375 w 2478882"/>
              <a:gd name="connsiteY289" fmla="*/ 1121569 h 1347788"/>
              <a:gd name="connsiteX290" fmla="*/ 323850 w 2478882"/>
              <a:gd name="connsiteY290" fmla="*/ 1121569 h 1347788"/>
              <a:gd name="connsiteX291" fmla="*/ 316707 w 2478882"/>
              <a:gd name="connsiteY291" fmla="*/ 1088232 h 1347788"/>
              <a:gd name="connsiteX292" fmla="*/ 290513 w 2478882"/>
              <a:gd name="connsiteY292" fmla="*/ 1073944 h 1347788"/>
              <a:gd name="connsiteX293" fmla="*/ 271463 w 2478882"/>
              <a:gd name="connsiteY293" fmla="*/ 1062038 h 1347788"/>
              <a:gd name="connsiteX294" fmla="*/ 278607 w 2478882"/>
              <a:gd name="connsiteY294" fmla="*/ 1012032 h 1347788"/>
              <a:gd name="connsiteX295" fmla="*/ 285750 w 2478882"/>
              <a:gd name="connsiteY295" fmla="*/ 978694 h 1347788"/>
              <a:gd name="connsiteX296" fmla="*/ 328613 w 2478882"/>
              <a:gd name="connsiteY296" fmla="*/ 954882 h 1347788"/>
              <a:gd name="connsiteX297" fmla="*/ 338138 w 2478882"/>
              <a:gd name="connsiteY297" fmla="*/ 938213 h 1347788"/>
              <a:gd name="connsiteX298" fmla="*/ 350044 w 2478882"/>
              <a:gd name="connsiteY298" fmla="*/ 912019 h 1347788"/>
              <a:gd name="connsiteX299" fmla="*/ 350044 w 2478882"/>
              <a:gd name="connsiteY299" fmla="*/ 912019 h 1347788"/>
              <a:gd name="connsiteX300" fmla="*/ 321469 w 2478882"/>
              <a:gd name="connsiteY300" fmla="*/ 919163 h 1347788"/>
              <a:gd name="connsiteX301" fmla="*/ 314325 w 2478882"/>
              <a:gd name="connsiteY301" fmla="*/ 895350 h 1347788"/>
              <a:gd name="connsiteX302" fmla="*/ 311944 w 2478882"/>
              <a:gd name="connsiteY302" fmla="*/ 916782 h 1347788"/>
              <a:gd name="connsiteX303" fmla="*/ 300038 w 2478882"/>
              <a:gd name="connsiteY303" fmla="*/ 950119 h 1347788"/>
              <a:gd name="connsiteX304" fmla="*/ 288132 w 2478882"/>
              <a:gd name="connsiteY304" fmla="*/ 942975 h 1347788"/>
              <a:gd name="connsiteX305" fmla="*/ 288132 w 2478882"/>
              <a:gd name="connsiteY305" fmla="*/ 919163 h 1347788"/>
              <a:gd name="connsiteX306" fmla="*/ 288132 w 2478882"/>
              <a:gd name="connsiteY306" fmla="*/ 907257 h 1347788"/>
              <a:gd name="connsiteX307" fmla="*/ 278607 w 2478882"/>
              <a:gd name="connsiteY307" fmla="*/ 895350 h 1347788"/>
              <a:gd name="connsiteX308" fmla="*/ 269082 w 2478882"/>
              <a:gd name="connsiteY308" fmla="*/ 902494 h 1347788"/>
              <a:gd name="connsiteX309" fmla="*/ 264319 w 2478882"/>
              <a:gd name="connsiteY309" fmla="*/ 938213 h 1347788"/>
              <a:gd name="connsiteX310" fmla="*/ 280988 w 2478882"/>
              <a:gd name="connsiteY310" fmla="*/ 957263 h 1347788"/>
              <a:gd name="connsiteX311" fmla="*/ 276225 w 2478882"/>
              <a:gd name="connsiteY311" fmla="*/ 976313 h 1347788"/>
              <a:gd name="connsiteX312" fmla="*/ 264319 w 2478882"/>
              <a:gd name="connsiteY312" fmla="*/ 1007269 h 1347788"/>
              <a:gd name="connsiteX313" fmla="*/ 250032 w 2478882"/>
              <a:gd name="connsiteY313" fmla="*/ 1031082 h 1347788"/>
              <a:gd name="connsiteX314" fmla="*/ 207169 w 2478882"/>
              <a:gd name="connsiteY314" fmla="*/ 1019175 h 1347788"/>
              <a:gd name="connsiteX315" fmla="*/ 200025 w 2478882"/>
              <a:gd name="connsiteY315" fmla="*/ 988219 h 1347788"/>
              <a:gd name="connsiteX316" fmla="*/ 157163 w 2478882"/>
              <a:gd name="connsiteY316" fmla="*/ 962025 h 1347788"/>
              <a:gd name="connsiteX317" fmla="*/ 104775 w 2478882"/>
              <a:gd name="connsiteY317" fmla="*/ 940594 h 1347788"/>
              <a:gd name="connsiteX318" fmla="*/ 61913 w 2478882"/>
              <a:gd name="connsiteY318" fmla="*/ 902494 h 1347788"/>
              <a:gd name="connsiteX319" fmla="*/ 35719 w 2478882"/>
              <a:gd name="connsiteY319" fmla="*/ 864394 h 1347788"/>
              <a:gd name="connsiteX320" fmla="*/ 11907 w 2478882"/>
              <a:gd name="connsiteY320" fmla="*/ 804863 h 1347788"/>
              <a:gd name="connsiteX321" fmla="*/ 0 w 2478882"/>
              <a:gd name="connsiteY321" fmla="*/ 735807 h 1347788"/>
              <a:gd name="connsiteX322" fmla="*/ 2382 w 2478882"/>
              <a:gd name="connsiteY322" fmla="*/ 676275 h 1347788"/>
              <a:gd name="connsiteX323" fmla="*/ 2382 w 2478882"/>
              <a:gd name="connsiteY323" fmla="*/ 645319 h 1347788"/>
              <a:gd name="connsiteX324" fmla="*/ 2052638 w 2478882"/>
              <a:gd name="connsiteY324" fmla="*/ 0 h 1347788"/>
              <a:gd name="connsiteX0" fmla="*/ 2052638 w 2478882"/>
              <a:gd name="connsiteY0" fmla="*/ 0 h 1347788"/>
              <a:gd name="connsiteX1" fmla="*/ 2057400 w 2478882"/>
              <a:gd name="connsiteY1" fmla="*/ 33338 h 1347788"/>
              <a:gd name="connsiteX2" fmla="*/ 2066925 w 2478882"/>
              <a:gd name="connsiteY2" fmla="*/ 88107 h 1347788"/>
              <a:gd name="connsiteX3" fmla="*/ 2088357 w 2478882"/>
              <a:gd name="connsiteY3" fmla="*/ 133350 h 1347788"/>
              <a:gd name="connsiteX4" fmla="*/ 2085975 w 2478882"/>
              <a:gd name="connsiteY4" fmla="*/ 183357 h 1347788"/>
              <a:gd name="connsiteX5" fmla="*/ 2085975 w 2478882"/>
              <a:gd name="connsiteY5" fmla="*/ 228600 h 1347788"/>
              <a:gd name="connsiteX6" fmla="*/ 2081213 w 2478882"/>
              <a:gd name="connsiteY6" fmla="*/ 278607 h 1347788"/>
              <a:gd name="connsiteX7" fmla="*/ 2095500 w 2478882"/>
              <a:gd name="connsiteY7" fmla="*/ 319088 h 1347788"/>
              <a:gd name="connsiteX8" fmla="*/ 2109788 w 2478882"/>
              <a:gd name="connsiteY8" fmla="*/ 350044 h 1347788"/>
              <a:gd name="connsiteX9" fmla="*/ 2105025 w 2478882"/>
              <a:gd name="connsiteY9" fmla="*/ 388144 h 1347788"/>
              <a:gd name="connsiteX10" fmla="*/ 2119313 w 2478882"/>
              <a:gd name="connsiteY10" fmla="*/ 426244 h 1347788"/>
              <a:gd name="connsiteX11" fmla="*/ 2145507 w 2478882"/>
              <a:gd name="connsiteY11" fmla="*/ 454819 h 1347788"/>
              <a:gd name="connsiteX12" fmla="*/ 2169319 w 2478882"/>
              <a:gd name="connsiteY12" fmla="*/ 481013 h 1347788"/>
              <a:gd name="connsiteX13" fmla="*/ 2178844 w 2478882"/>
              <a:gd name="connsiteY13" fmla="*/ 516732 h 1347788"/>
              <a:gd name="connsiteX14" fmla="*/ 2216944 w 2478882"/>
              <a:gd name="connsiteY14" fmla="*/ 633413 h 1347788"/>
              <a:gd name="connsiteX15" fmla="*/ 2238375 w 2478882"/>
              <a:gd name="connsiteY15" fmla="*/ 719138 h 1347788"/>
              <a:gd name="connsiteX16" fmla="*/ 2266950 w 2478882"/>
              <a:gd name="connsiteY16" fmla="*/ 764382 h 1347788"/>
              <a:gd name="connsiteX17" fmla="*/ 2288382 w 2478882"/>
              <a:gd name="connsiteY17" fmla="*/ 821532 h 1347788"/>
              <a:gd name="connsiteX18" fmla="*/ 2297907 w 2478882"/>
              <a:gd name="connsiteY18" fmla="*/ 871538 h 1347788"/>
              <a:gd name="connsiteX19" fmla="*/ 2340769 w 2478882"/>
              <a:gd name="connsiteY19" fmla="*/ 909638 h 1347788"/>
              <a:gd name="connsiteX20" fmla="*/ 2343150 w 2478882"/>
              <a:gd name="connsiteY20" fmla="*/ 950119 h 1347788"/>
              <a:gd name="connsiteX21" fmla="*/ 2347913 w 2478882"/>
              <a:gd name="connsiteY21" fmla="*/ 964407 h 1347788"/>
              <a:gd name="connsiteX22" fmla="*/ 2364582 w 2478882"/>
              <a:gd name="connsiteY22" fmla="*/ 978694 h 1347788"/>
              <a:gd name="connsiteX23" fmla="*/ 2359819 w 2478882"/>
              <a:gd name="connsiteY23" fmla="*/ 995363 h 1347788"/>
              <a:gd name="connsiteX24" fmla="*/ 2393157 w 2478882"/>
              <a:gd name="connsiteY24" fmla="*/ 1019175 h 1347788"/>
              <a:gd name="connsiteX25" fmla="*/ 2409825 w 2478882"/>
              <a:gd name="connsiteY25" fmla="*/ 1059657 h 1347788"/>
              <a:gd name="connsiteX26" fmla="*/ 2390775 w 2478882"/>
              <a:gd name="connsiteY26" fmla="*/ 1069182 h 1347788"/>
              <a:gd name="connsiteX27" fmla="*/ 2376488 w 2478882"/>
              <a:gd name="connsiteY27" fmla="*/ 1047750 h 1347788"/>
              <a:gd name="connsiteX28" fmla="*/ 2364582 w 2478882"/>
              <a:gd name="connsiteY28" fmla="*/ 1035844 h 1347788"/>
              <a:gd name="connsiteX29" fmla="*/ 2355057 w 2478882"/>
              <a:gd name="connsiteY29" fmla="*/ 1035844 h 1347788"/>
              <a:gd name="connsiteX30" fmla="*/ 2352675 w 2478882"/>
              <a:gd name="connsiteY30" fmla="*/ 1057275 h 1347788"/>
              <a:gd name="connsiteX31" fmla="*/ 2371725 w 2478882"/>
              <a:gd name="connsiteY31" fmla="*/ 1090613 h 1347788"/>
              <a:gd name="connsiteX32" fmla="*/ 2386013 w 2478882"/>
              <a:gd name="connsiteY32" fmla="*/ 1104900 h 1347788"/>
              <a:gd name="connsiteX33" fmla="*/ 2400300 w 2478882"/>
              <a:gd name="connsiteY33" fmla="*/ 1085850 h 1347788"/>
              <a:gd name="connsiteX34" fmla="*/ 2414588 w 2478882"/>
              <a:gd name="connsiteY34" fmla="*/ 1090613 h 1347788"/>
              <a:gd name="connsiteX35" fmla="*/ 2421732 w 2478882"/>
              <a:gd name="connsiteY35" fmla="*/ 1116807 h 1347788"/>
              <a:gd name="connsiteX36" fmla="*/ 2424113 w 2478882"/>
              <a:gd name="connsiteY36" fmla="*/ 1128713 h 1347788"/>
              <a:gd name="connsiteX37" fmla="*/ 2400300 w 2478882"/>
              <a:gd name="connsiteY37" fmla="*/ 1131094 h 1347788"/>
              <a:gd name="connsiteX38" fmla="*/ 2414588 w 2478882"/>
              <a:gd name="connsiteY38" fmla="*/ 1152525 h 1347788"/>
              <a:gd name="connsiteX39" fmla="*/ 2443163 w 2478882"/>
              <a:gd name="connsiteY39" fmla="*/ 1159669 h 1347788"/>
              <a:gd name="connsiteX40" fmla="*/ 2462213 w 2478882"/>
              <a:gd name="connsiteY40" fmla="*/ 1190625 h 1347788"/>
              <a:gd name="connsiteX41" fmla="*/ 2455069 w 2478882"/>
              <a:gd name="connsiteY41" fmla="*/ 1235869 h 1347788"/>
              <a:gd name="connsiteX42" fmla="*/ 2459832 w 2478882"/>
              <a:gd name="connsiteY42" fmla="*/ 1290638 h 1347788"/>
              <a:gd name="connsiteX43" fmla="*/ 2478882 w 2478882"/>
              <a:gd name="connsiteY43" fmla="*/ 1347788 h 1347788"/>
              <a:gd name="connsiteX44" fmla="*/ 2457450 w 2478882"/>
              <a:gd name="connsiteY44" fmla="*/ 1347788 h 1347788"/>
              <a:gd name="connsiteX45" fmla="*/ 2428875 w 2478882"/>
              <a:gd name="connsiteY45" fmla="*/ 1335882 h 1347788"/>
              <a:gd name="connsiteX46" fmla="*/ 2412207 w 2478882"/>
              <a:gd name="connsiteY46" fmla="*/ 1335882 h 1347788"/>
              <a:gd name="connsiteX47" fmla="*/ 2395538 w 2478882"/>
              <a:gd name="connsiteY47" fmla="*/ 1326357 h 1347788"/>
              <a:gd name="connsiteX48" fmla="*/ 2378869 w 2478882"/>
              <a:gd name="connsiteY48" fmla="*/ 1316832 h 1347788"/>
              <a:gd name="connsiteX49" fmla="*/ 2383632 w 2478882"/>
              <a:gd name="connsiteY49" fmla="*/ 1269207 h 1347788"/>
              <a:gd name="connsiteX50" fmla="*/ 2336007 w 2478882"/>
              <a:gd name="connsiteY50" fmla="*/ 1245394 h 1347788"/>
              <a:gd name="connsiteX51" fmla="*/ 2297907 w 2478882"/>
              <a:gd name="connsiteY51" fmla="*/ 1233488 h 1347788"/>
              <a:gd name="connsiteX52" fmla="*/ 2238375 w 2478882"/>
              <a:gd name="connsiteY52" fmla="*/ 1214438 h 1347788"/>
              <a:gd name="connsiteX53" fmla="*/ 2185988 w 2478882"/>
              <a:gd name="connsiteY53" fmla="*/ 1212057 h 1347788"/>
              <a:gd name="connsiteX54" fmla="*/ 2164557 w 2478882"/>
              <a:gd name="connsiteY54" fmla="*/ 1207294 h 1347788"/>
              <a:gd name="connsiteX55" fmla="*/ 2193132 w 2478882"/>
              <a:gd name="connsiteY55" fmla="*/ 1188244 h 1347788"/>
              <a:gd name="connsiteX56" fmla="*/ 2178844 w 2478882"/>
              <a:gd name="connsiteY56" fmla="*/ 1185863 h 1347788"/>
              <a:gd name="connsiteX57" fmla="*/ 2183607 w 2478882"/>
              <a:gd name="connsiteY57" fmla="*/ 1169194 h 1347788"/>
              <a:gd name="connsiteX58" fmla="*/ 2205038 w 2478882"/>
              <a:gd name="connsiteY58" fmla="*/ 1145382 h 1347788"/>
              <a:gd name="connsiteX59" fmla="*/ 2197894 w 2478882"/>
              <a:gd name="connsiteY59" fmla="*/ 1140619 h 1347788"/>
              <a:gd name="connsiteX60" fmla="*/ 2166938 w 2478882"/>
              <a:gd name="connsiteY60" fmla="*/ 1164432 h 1347788"/>
              <a:gd name="connsiteX61" fmla="*/ 2155032 w 2478882"/>
              <a:gd name="connsiteY61" fmla="*/ 1164432 h 1347788"/>
              <a:gd name="connsiteX62" fmla="*/ 2147888 w 2478882"/>
              <a:gd name="connsiteY62" fmla="*/ 1152525 h 1347788"/>
              <a:gd name="connsiteX63" fmla="*/ 2138363 w 2478882"/>
              <a:gd name="connsiteY63" fmla="*/ 1147763 h 1347788"/>
              <a:gd name="connsiteX64" fmla="*/ 2119313 w 2478882"/>
              <a:gd name="connsiteY64" fmla="*/ 1152525 h 1347788"/>
              <a:gd name="connsiteX65" fmla="*/ 2126457 w 2478882"/>
              <a:gd name="connsiteY65" fmla="*/ 1173957 h 1347788"/>
              <a:gd name="connsiteX66" fmla="*/ 2102644 w 2478882"/>
              <a:gd name="connsiteY66" fmla="*/ 1176338 h 1347788"/>
              <a:gd name="connsiteX67" fmla="*/ 2090738 w 2478882"/>
              <a:gd name="connsiteY67" fmla="*/ 1143000 h 1347788"/>
              <a:gd name="connsiteX68" fmla="*/ 2076451 w 2478882"/>
              <a:gd name="connsiteY68" fmla="*/ 1140620 h 1347788"/>
              <a:gd name="connsiteX69" fmla="*/ 2050256 w 2478882"/>
              <a:gd name="connsiteY69" fmla="*/ 1126331 h 1347788"/>
              <a:gd name="connsiteX70" fmla="*/ 2035970 w 2478882"/>
              <a:gd name="connsiteY70" fmla="*/ 1131094 h 1347788"/>
              <a:gd name="connsiteX71" fmla="*/ 1990725 w 2478882"/>
              <a:gd name="connsiteY71" fmla="*/ 1123950 h 1347788"/>
              <a:gd name="connsiteX72" fmla="*/ 1976438 w 2478882"/>
              <a:gd name="connsiteY72" fmla="*/ 1095375 h 1347788"/>
              <a:gd name="connsiteX73" fmla="*/ 1952625 w 2478882"/>
              <a:gd name="connsiteY73" fmla="*/ 1114425 h 1347788"/>
              <a:gd name="connsiteX74" fmla="*/ 1935957 w 2478882"/>
              <a:gd name="connsiteY74" fmla="*/ 1138238 h 1347788"/>
              <a:gd name="connsiteX75" fmla="*/ 1921669 w 2478882"/>
              <a:gd name="connsiteY75" fmla="*/ 1104900 h 1347788"/>
              <a:gd name="connsiteX76" fmla="*/ 1921669 w 2478882"/>
              <a:gd name="connsiteY76" fmla="*/ 1083469 h 1347788"/>
              <a:gd name="connsiteX77" fmla="*/ 1893094 w 2478882"/>
              <a:gd name="connsiteY77" fmla="*/ 1057275 h 1347788"/>
              <a:gd name="connsiteX78" fmla="*/ 1869282 w 2478882"/>
              <a:gd name="connsiteY78" fmla="*/ 1042988 h 1347788"/>
              <a:gd name="connsiteX79" fmla="*/ 1850232 w 2478882"/>
              <a:gd name="connsiteY79" fmla="*/ 1028700 h 1347788"/>
              <a:gd name="connsiteX80" fmla="*/ 1843088 w 2478882"/>
              <a:gd name="connsiteY80" fmla="*/ 1016794 h 1347788"/>
              <a:gd name="connsiteX81" fmla="*/ 1804988 w 2478882"/>
              <a:gd name="connsiteY81" fmla="*/ 1012032 h 1347788"/>
              <a:gd name="connsiteX82" fmla="*/ 1769269 w 2478882"/>
              <a:gd name="connsiteY82" fmla="*/ 1007269 h 1347788"/>
              <a:gd name="connsiteX83" fmla="*/ 1750219 w 2478882"/>
              <a:gd name="connsiteY83" fmla="*/ 981075 h 1347788"/>
              <a:gd name="connsiteX84" fmla="*/ 1709738 w 2478882"/>
              <a:gd name="connsiteY84" fmla="*/ 962025 h 1347788"/>
              <a:gd name="connsiteX85" fmla="*/ 1678782 w 2478882"/>
              <a:gd name="connsiteY85" fmla="*/ 947738 h 1347788"/>
              <a:gd name="connsiteX86" fmla="*/ 1659732 w 2478882"/>
              <a:gd name="connsiteY86" fmla="*/ 945357 h 1347788"/>
              <a:gd name="connsiteX87" fmla="*/ 1659732 w 2478882"/>
              <a:gd name="connsiteY87" fmla="*/ 921544 h 1347788"/>
              <a:gd name="connsiteX88" fmla="*/ 1640682 w 2478882"/>
              <a:gd name="connsiteY88" fmla="*/ 928688 h 1347788"/>
              <a:gd name="connsiteX89" fmla="*/ 1640682 w 2478882"/>
              <a:gd name="connsiteY89" fmla="*/ 928688 h 1347788"/>
              <a:gd name="connsiteX90" fmla="*/ 1619250 w 2478882"/>
              <a:gd name="connsiteY90" fmla="*/ 892969 h 1347788"/>
              <a:gd name="connsiteX91" fmla="*/ 1595438 w 2478882"/>
              <a:gd name="connsiteY91" fmla="*/ 871538 h 1347788"/>
              <a:gd name="connsiteX92" fmla="*/ 1581150 w 2478882"/>
              <a:gd name="connsiteY92" fmla="*/ 864394 h 1347788"/>
              <a:gd name="connsiteX93" fmla="*/ 1581150 w 2478882"/>
              <a:gd name="connsiteY93" fmla="*/ 845344 h 1347788"/>
              <a:gd name="connsiteX94" fmla="*/ 1602582 w 2478882"/>
              <a:gd name="connsiteY94" fmla="*/ 835819 h 1347788"/>
              <a:gd name="connsiteX95" fmla="*/ 1633538 w 2478882"/>
              <a:gd name="connsiteY95" fmla="*/ 842963 h 1347788"/>
              <a:gd name="connsiteX96" fmla="*/ 1657350 w 2478882"/>
              <a:gd name="connsiteY96" fmla="*/ 828675 h 1347788"/>
              <a:gd name="connsiteX97" fmla="*/ 1669257 w 2478882"/>
              <a:gd name="connsiteY97" fmla="*/ 816769 h 1347788"/>
              <a:gd name="connsiteX98" fmla="*/ 1688307 w 2478882"/>
              <a:gd name="connsiteY98" fmla="*/ 804863 h 1347788"/>
              <a:gd name="connsiteX99" fmla="*/ 1650207 w 2478882"/>
              <a:gd name="connsiteY99" fmla="*/ 771525 h 1347788"/>
              <a:gd name="connsiteX100" fmla="*/ 1624013 w 2478882"/>
              <a:gd name="connsiteY100" fmla="*/ 778669 h 1347788"/>
              <a:gd name="connsiteX101" fmla="*/ 1626393 w 2478882"/>
              <a:gd name="connsiteY101" fmla="*/ 795338 h 1347788"/>
              <a:gd name="connsiteX102" fmla="*/ 1607344 w 2478882"/>
              <a:gd name="connsiteY102" fmla="*/ 802481 h 1347788"/>
              <a:gd name="connsiteX103" fmla="*/ 1581151 w 2478882"/>
              <a:gd name="connsiteY103" fmla="*/ 809625 h 1347788"/>
              <a:gd name="connsiteX104" fmla="*/ 1559719 w 2478882"/>
              <a:gd name="connsiteY104" fmla="*/ 819150 h 1347788"/>
              <a:gd name="connsiteX105" fmla="*/ 1552575 w 2478882"/>
              <a:gd name="connsiteY105" fmla="*/ 835819 h 1347788"/>
              <a:gd name="connsiteX106" fmla="*/ 1531144 w 2478882"/>
              <a:gd name="connsiteY106" fmla="*/ 835819 h 1347788"/>
              <a:gd name="connsiteX107" fmla="*/ 1516857 w 2478882"/>
              <a:gd name="connsiteY107" fmla="*/ 845344 h 1347788"/>
              <a:gd name="connsiteX108" fmla="*/ 1485900 w 2478882"/>
              <a:gd name="connsiteY108" fmla="*/ 840582 h 1347788"/>
              <a:gd name="connsiteX109" fmla="*/ 1438275 w 2478882"/>
              <a:gd name="connsiteY109" fmla="*/ 835819 h 1347788"/>
              <a:gd name="connsiteX110" fmla="*/ 1416844 w 2478882"/>
              <a:gd name="connsiteY110" fmla="*/ 821532 h 1347788"/>
              <a:gd name="connsiteX111" fmla="*/ 1385888 w 2478882"/>
              <a:gd name="connsiteY111" fmla="*/ 823913 h 1347788"/>
              <a:gd name="connsiteX112" fmla="*/ 1359694 w 2478882"/>
              <a:gd name="connsiteY112" fmla="*/ 833438 h 1347788"/>
              <a:gd name="connsiteX113" fmla="*/ 1343025 w 2478882"/>
              <a:gd name="connsiteY113" fmla="*/ 828675 h 1347788"/>
              <a:gd name="connsiteX114" fmla="*/ 1323975 w 2478882"/>
              <a:gd name="connsiteY114" fmla="*/ 800100 h 1347788"/>
              <a:gd name="connsiteX115" fmla="*/ 1323975 w 2478882"/>
              <a:gd name="connsiteY115" fmla="*/ 788194 h 1347788"/>
              <a:gd name="connsiteX116" fmla="*/ 1314450 w 2478882"/>
              <a:gd name="connsiteY116" fmla="*/ 812007 h 1347788"/>
              <a:gd name="connsiteX117" fmla="*/ 1319213 w 2478882"/>
              <a:gd name="connsiteY117" fmla="*/ 845344 h 1347788"/>
              <a:gd name="connsiteX118" fmla="*/ 1312069 w 2478882"/>
              <a:gd name="connsiteY118" fmla="*/ 864394 h 1347788"/>
              <a:gd name="connsiteX119" fmla="*/ 1283494 w 2478882"/>
              <a:gd name="connsiteY119" fmla="*/ 864394 h 1347788"/>
              <a:gd name="connsiteX120" fmla="*/ 1264444 w 2478882"/>
              <a:gd name="connsiteY120" fmla="*/ 850107 h 1347788"/>
              <a:gd name="connsiteX121" fmla="*/ 1243013 w 2478882"/>
              <a:gd name="connsiteY121" fmla="*/ 850107 h 1347788"/>
              <a:gd name="connsiteX122" fmla="*/ 1219200 w 2478882"/>
              <a:gd name="connsiteY122" fmla="*/ 840582 h 1347788"/>
              <a:gd name="connsiteX123" fmla="*/ 1212057 w 2478882"/>
              <a:gd name="connsiteY123" fmla="*/ 833438 h 1347788"/>
              <a:gd name="connsiteX124" fmla="*/ 1212057 w 2478882"/>
              <a:gd name="connsiteY124" fmla="*/ 809625 h 1347788"/>
              <a:gd name="connsiteX125" fmla="*/ 1214438 w 2478882"/>
              <a:gd name="connsiteY125" fmla="*/ 785813 h 1347788"/>
              <a:gd name="connsiteX126" fmla="*/ 1219200 w 2478882"/>
              <a:gd name="connsiteY126" fmla="*/ 762000 h 1347788"/>
              <a:gd name="connsiteX127" fmla="*/ 1235869 w 2478882"/>
              <a:gd name="connsiteY127" fmla="*/ 747713 h 1347788"/>
              <a:gd name="connsiteX128" fmla="*/ 1243013 w 2478882"/>
              <a:gd name="connsiteY128" fmla="*/ 740569 h 1347788"/>
              <a:gd name="connsiteX129" fmla="*/ 1233488 w 2478882"/>
              <a:gd name="connsiteY129" fmla="*/ 716757 h 1347788"/>
              <a:gd name="connsiteX130" fmla="*/ 1200150 w 2478882"/>
              <a:gd name="connsiteY130" fmla="*/ 688182 h 1347788"/>
              <a:gd name="connsiteX131" fmla="*/ 1176338 w 2478882"/>
              <a:gd name="connsiteY131" fmla="*/ 671513 h 1347788"/>
              <a:gd name="connsiteX132" fmla="*/ 1162050 w 2478882"/>
              <a:gd name="connsiteY132" fmla="*/ 652463 h 1347788"/>
              <a:gd name="connsiteX133" fmla="*/ 1162050 w 2478882"/>
              <a:gd name="connsiteY133" fmla="*/ 652463 h 1347788"/>
              <a:gd name="connsiteX134" fmla="*/ 1166813 w 2478882"/>
              <a:gd name="connsiteY134" fmla="*/ 690563 h 1347788"/>
              <a:gd name="connsiteX135" fmla="*/ 1169194 w 2478882"/>
              <a:gd name="connsiteY135" fmla="*/ 719138 h 1347788"/>
              <a:gd name="connsiteX136" fmla="*/ 1195388 w 2478882"/>
              <a:gd name="connsiteY136" fmla="*/ 731044 h 1347788"/>
              <a:gd name="connsiteX137" fmla="*/ 1204913 w 2478882"/>
              <a:gd name="connsiteY137" fmla="*/ 745332 h 1347788"/>
              <a:gd name="connsiteX138" fmla="*/ 1195388 w 2478882"/>
              <a:gd name="connsiteY138" fmla="*/ 771525 h 1347788"/>
              <a:gd name="connsiteX139" fmla="*/ 1197769 w 2478882"/>
              <a:gd name="connsiteY139" fmla="*/ 797719 h 1347788"/>
              <a:gd name="connsiteX140" fmla="*/ 1190625 w 2478882"/>
              <a:gd name="connsiteY140" fmla="*/ 819150 h 1347788"/>
              <a:gd name="connsiteX141" fmla="*/ 1195388 w 2478882"/>
              <a:gd name="connsiteY141" fmla="*/ 838200 h 1347788"/>
              <a:gd name="connsiteX142" fmla="*/ 1195388 w 2478882"/>
              <a:gd name="connsiteY142" fmla="*/ 838200 h 1347788"/>
              <a:gd name="connsiteX143" fmla="*/ 1166813 w 2478882"/>
              <a:gd name="connsiteY143" fmla="*/ 838200 h 1347788"/>
              <a:gd name="connsiteX144" fmla="*/ 1150144 w 2478882"/>
              <a:gd name="connsiteY144" fmla="*/ 838200 h 1347788"/>
              <a:gd name="connsiteX145" fmla="*/ 1131094 w 2478882"/>
              <a:gd name="connsiteY145" fmla="*/ 847725 h 1347788"/>
              <a:gd name="connsiteX146" fmla="*/ 1114425 w 2478882"/>
              <a:gd name="connsiteY146" fmla="*/ 838200 h 1347788"/>
              <a:gd name="connsiteX147" fmla="*/ 1088232 w 2478882"/>
              <a:gd name="connsiteY147" fmla="*/ 847725 h 1347788"/>
              <a:gd name="connsiteX148" fmla="*/ 1066800 w 2478882"/>
              <a:gd name="connsiteY148" fmla="*/ 854869 h 1347788"/>
              <a:gd name="connsiteX149" fmla="*/ 1059657 w 2478882"/>
              <a:gd name="connsiteY149" fmla="*/ 842963 h 1347788"/>
              <a:gd name="connsiteX150" fmla="*/ 1031082 w 2478882"/>
              <a:gd name="connsiteY150" fmla="*/ 852488 h 1347788"/>
              <a:gd name="connsiteX151" fmla="*/ 992982 w 2478882"/>
              <a:gd name="connsiteY151" fmla="*/ 823913 h 1347788"/>
              <a:gd name="connsiteX152" fmla="*/ 964407 w 2478882"/>
              <a:gd name="connsiteY152" fmla="*/ 826294 h 1347788"/>
              <a:gd name="connsiteX153" fmla="*/ 942975 w 2478882"/>
              <a:gd name="connsiteY153" fmla="*/ 835819 h 1347788"/>
              <a:gd name="connsiteX154" fmla="*/ 921544 w 2478882"/>
              <a:gd name="connsiteY154" fmla="*/ 852488 h 1347788"/>
              <a:gd name="connsiteX155" fmla="*/ 909638 w 2478882"/>
              <a:gd name="connsiteY155" fmla="*/ 833438 h 1347788"/>
              <a:gd name="connsiteX156" fmla="*/ 919163 w 2478882"/>
              <a:gd name="connsiteY156" fmla="*/ 807244 h 1347788"/>
              <a:gd name="connsiteX157" fmla="*/ 921544 w 2478882"/>
              <a:gd name="connsiteY157" fmla="*/ 797719 h 1347788"/>
              <a:gd name="connsiteX158" fmla="*/ 914400 w 2478882"/>
              <a:gd name="connsiteY158" fmla="*/ 778669 h 1347788"/>
              <a:gd name="connsiteX159" fmla="*/ 907257 w 2478882"/>
              <a:gd name="connsiteY159" fmla="*/ 771525 h 1347788"/>
              <a:gd name="connsiteX160" fmla="*/ 897732 w 2478882"/>
              <a:gd name="connsiteY160" fmla="*/ 800100 h 1347788"/>
              <a:gd name="connsiteX161" fmla="*/ 897732 w 2478882"/>
              <a:gd name="connsiteY161" fmla="*/ 823913 h 1347788"/>
              <a:gd name="connsiteX162" fmla="*/ 869157 w 2478882"/>
              <a:gd name="connsiteY162" fmla="*/ 828675 h 1347788"/>
              <a:gd name="connsiteX163" fmla="*/ 850107 w 2478882"/>
              <a:gd name="connsiteY163" fmla="*/ 833438 h 1347788"/>
              <a:gd name="connsiteX164" fmla="*/ 828675 w 2478882"/>
              <a:gd name="connsiteY164" fmla="*/ 804863 h 1347788"/>
              <a:gd name="connsiteX165" fmla="*/ 814388 w 2478882"/>
              <a:gd name="connsiteY165" fmla="*/ 783432 h 1347788"/>
              <a:gd name="connsiteX166" fmla="*/ 807244 w 2478882"/>
              <a:gd name="connsiteY166" fmla="*/ 759619 h 1347788"/>
              <a:gd name="connsiteX167" fmla="*/ 804863 w 2478882"/>
              <a:gd name="connsiteY167" fmla="*/ 733425 h 1347788"/>
              <a:gd name="connsiteX168" fmla="*/ 783432 w 2478882"/>
              <a:gd name="connsiteY168" fmla="*/ 692944 h 1347788"/>
              <a:gd name="connsiteX169" fmla="*/ 783432 w 2478882"/>
              <a:gd name="connsiteY169" fmla="*/ 719138 h 1347788"/>
              <a:gd name="connsiteX170" fmla="*/ 785813 w 2478882"/>
              <a:gd name="connsiteY170" fmla="*/ 757238 h 1347788"/>
              <a:gd name="connsiteX171" fmla="*/ 800100 w 2478882"/>
              <a:gd name="connsiteY171" fmla="*/ 792957 h 1347788"/>
              <a:gd name="connsiteX172" fmla="*/ 823913 w 2478882"/>
              <a:gd name="connsiteY172" fmla="*/ 833438 h 1347788"/>
              <a:gd name="connsiteX173" fmla="*/ 845344 w 2478882"/>
              <a:gd name="connsiteY173" fmla="*/ 854869 h 1347788"/>
              <a:gd name="connsiteX174" fmla="*/ 838200 w 2478882"/>
              <a:gd name="connsiteY174" fmla="*/ 873919 h 1347788"/>
              <a:gd name="connsiteX175" fmla="*/ 823913 w 2478882"/>
              <a:gd name="connsiteY175" fmla="*/ 902494 h 1347788"/>
              <a:gd name="connsiteX176" fmla="*/ 823913 w 2478882"/>
              <a:gd name="connsiteY176" fmla="*/ 902494 h 1347788"/>
              <a:gd name="connsiteX177" fmla="*/ 800100 w 2478882"/>
              <a:gd name="connsiteY177" fmla="*/ 902494 h 1347788"/>
              <a:gd name="connsiteX178" fmla="*/ 809625 w 2478882"/>
              <a:gd name="connsiteY178" fmla="*/ 869157 h 1347788"/>
              <a:gd name="connsiteX179" fmla="*/ 795338 w 2478882"/>
              <a:gd name="connsiteY179" fmla="*/ 885825 h 1347788"/>
              <a:gd name="connsiteX180" fmla="*/ 788194 w 2478882"/>
              <a:gd name="connsiteY180" fmla="*/ 862013 h 1347788"/>
              <a:gd name="connsiteX181" fmla="*/ 769144 w 2478882"/>
              <a:gd name="connsiteY181" fmla="*/ 864394 h 1347788"/>
              <a:gd name="connsiteX182" fmla="*/ 750094 w 2478882"/>
              <a:gd name="connsiteY182" fmla="*/ 862013 h 1347788"/>
              <a:gd name="connsiteX183" fmla="*/ 742950 w 2478882"/>
              <a:gd name="connsiteY183" fmla="*/ 852488 h 1347788"/>
              <a:gd name="connsiteX184" fmla="*/ 742950 w 2478882"/>
              <a:gd name="connsiteY184" fmla="*/ 852488 h 1347788"/>
              <a:gd name="connsiteX185" fmla="*/ 728663 w 2478882"/>
              <a:gd name="connsiteY185" fmla="*/ 850107 h 1347788"/>
              <a:gd name="connsiteX186" fmla="*/ 711994 w 2478882"/>
              <a:gd name="connsiteY186" fmla="*/ 850107 h 1347788"/>
              <a:gd name="connsiteX187" fmla="*/ 700088 w 2478882"/>
              <a:gd name="connsiteY187" fmla="*/ 866775 h 1347788"/>
              <a:gd name="connsiteX188" fmla="*/ 681038 w 2478882"/>
              <a:gd name="connsiteY188" fmla="*/ 866775 h 1347788"/>
              <a:gd name="connsiteX189" fmla="*/ 669132 w 2478882"/>
              <a:gd name="connsiteY189" fmla="*/ 852488 h 1347788"/>
              <a:gd name="connsiteX190" fmla="*/ 666750 w 2478882"/>
              <a:gd name="connsiteY190" fmla="*/ 852488 h 1347788"/>
              <a:gd name="connsiteX191" fmla="*/ 652463 w 2478882"/>
              <a:gd name="connsiteY191" fmla="*/ 866775 h 1347788"/>
              <a:gd name="connsiteX192" fmla="*/ 652463 w 2478882"/>
              <a:gd name="connsiteY192" fmla="*/ 881063 h 1347788"/>
              <a:gd name="connsiteX193" fmla="*/ 661988 w 2478882"/>
              <a:gd name="connsiteY193" fmla="*/ 890588 h 1347788"/>
              <a:gd name="connsiteX194" fmla="*/ 704850 w 2478882"/>
              <a:gd name="connsiteY194" fmla="*/ 890588 h 1347788"/>
              <a:gd name="connsiteX195" fmla="*/ 738188 w 2478882"/>
              <a:gd name="connsiteY195" fmla="*/ 890588 h 1347788"/>
              <a:gd name="connsiteX196" fmla="*/ 776288 w 2478882"/>
              <a:gd name="connsiteY196" fmla="*/ 888207 h 1347788"/>
              <a:gd name="connsiteX197" fmla="*/ 783432 w 2478882"/>
              <a:gd name="connsiteY197" fmla="*/ 900113 h 1347788"/>
              <a:gd name="connsiteX198" fmla="*/ 783432 w 2478882"/>
              <a:gd name="connsiteY198" fmla="*/ 900113 h 1347788"/>
              <a:gd name="connsiteX199" fmla="*/ 754857 w 2478882"/>
              <a:gd name="connsiteY199" fmla="*/ 914400 h 1347788"/>
              <a:gd name="connsiteX200" fmla="*/ 735807 w 2478882"/>
              <a:gd name="connsiteY200" fmla="*/ 931069 h 1347788"/>
              <a:gd name="connsiteX201" fmla="*/ 735807 w 2478882"/>
              <a:gd name="connsiteY201" fmla="*/ 931069 h 1347788"/>
              <a:gd name="connsiteX202" fmla="*/ 707232 w 2478882"/>
              <a:gd name="connsiteY202" fmla="*/ 919163 h 1347788"/>
              <a:gd name="connsiteX203" fmla="*/ 690563 w 2478882"/>
              <a:gd name="connsiteY203" fmla="*/ 909638 h 1347788"/>
              <a:gd name="connsiteX204" fmla="*/ 652463 w 2478882"/>
              <a:gd name="connsiteY204" fmla="*/ 909638 h 1347788"/>
              <a:gd name="connsiteX205" fmla="*/ 619125 w 2478882"/>
              <a:gd name="connsiteY205" fmla="*/ 914400 h 1347788"/>
              <a:gd name="connsiteX206" fmla="*/ 600075 w 2478882"/>
              <a:gd name="connsiteY206" fmla="*/ 897732 h 1347788"/>
              <a:gd name="connsiteX207" fmla="*/ 590550 w 2478882"/>
              <a:gd name="connsiteY207" fmla="*/ 859632 h 1347788"/>
              <a:gd name="connsiteX208" fmla="*/ 581025 w 2478882"/>
              <a:gd name="connsiteY208" fmla="*/ 845344 h 1347788"/>
              <a:gd name="connsiteX209" fmla="*/ 573882 w 2478882"/>
              <a:gd name="connsiteY209" fmla="*/ 828675 h 1347788"/>
              <a:gd name="connsiteX210" fmla="*/ 559594 w 2478882"/>
              <a:gd name="connsiteY210" fmla="*/ 835819 h 1347788"/>
              <a:gd name="connsiteX211" fmla="*/ 559594 w 2478882"/>
              <a:gd name="connsiteY211" fmla="*/ 859632 h 1347788"/>
              <a:gd name="connsiteX212" fmla="*/ 545307 w 2478882"/>
              <a:gd name="connsiteY212" fmla="*/ 845344 h 1347788"/>
              <a:gd name="connsiteX213" fmla="*/ 523875 w 2478882"/>
              <a:gd name="connsiteY213" fmla="*/ 838200 h 1347788"/>
              <a:gd name="connsiteX214" fmla="*/ 500063 w 2478882"/>
              <a:gd name="connsiteY214" fmla="*/ 840582 h 1347788"/>
              <a:gd name="connsiteX215" fmla="*/ 492919 w 2478882"/>
              <a:gd name="connsiteY215" fmla="*/ 862013 h 1347788"/>
              <a:gd name="connsiteX216" fmla="*/ 481013 w 2478882"/>
              <a:gd name="connsiteY216" fmla="*/ 866775 h 1347788"/>
              <a:gd name="connsiteX217" fmla="*/ 461963 w 2478882"/>
              <a:gd name="connsiteY217" fmla="*/ 866775 h 1347788"/>
              <a:gd name="connsiteX218" fmla="*/ 433388 w 2478882"/>
              <a:gd name="connsiteY218" fmla="*/ 876300 h 1347788"/>
              <a:gd name="connsiteX219" fmla="*/ 419100 w 2478882"/>
              <a:gd name="connsiteY219" fmla="*/ 900113 h 1347788"/>
              <a:gd name="connsiteX220" fmla="*/ 426244 w 2478882"/>
              <a:gd name="connsiteY220" fmla="*/ 907257 h 1347788"/>
              <a:gd name="connsiteX221" fmla="*/ 466725 w 2478882"/>
              <a:gd name="connsiteY221" fmla="*/ 885825 h 1347788"/>
              <a:gd name="connsiteX222" fmla="*/ 488157 w 2478882"/>
              <a:gd name="connsiteY222" fmla="*/ 890588 h 1347788"/>
              <a:gd name="connsiteX223" fmla="*/ 519113 w 2478882"/>
              <a:gd name="connsiteY223" fmla="*/ 878682 h 1347788"/>
              <a:gd name="connsiteX224" fmla="*/ 552450 w 2478882"/>
              <a:gd name="connsiteY224" fmla="*/ 904875 h 1347788"/>
              <a:gd name="connsiteX225" fmla="*/ 561975 w 2478882"/>
              <a:gd name="connsiteY225" fmla="*/ 931069 h 1347788"/>
              <a:gd name="connsiteX226" fmla="*/ 590550 w 2478882"/>
              <a:gd name="connsiteY226" fmla="*/ 923925 h 1347788"/>
              <a:gd name="connsiteX227" fmla="*/ 607219 w 2478882"/>
              <a:gd name="connsiteY227" fmla="*/ 945357 h 1347788"/>
              <a:gd name="connsiteX228" fmla="*/ 645319 w 2478882"/>
              <a:gd name="connsiteY228" fmla="*/ 950119 h 1347788"/>
              <a:gd name="connsiteX229" fmla="*/ 704850 w 2478882"/>
              <a:gd name="connsiteY229" fmla="*/ 959644 h 1347788"/>
              <a:gd name="connsiteX230" fmla="*/ 745332 w 2478882"/>
              <a:gd name="connsiteY230" fmla="*/ 966788 h 1347788"/>
              <a:gd name="connsiteX231" fmla="*/ 745332 w 2478882"/>
              <a:gd name="connsiteY231" fmla="*/ 966788 h 1347788"/>
              <a:gd name="connsiteX232" fmla="*/ 764382 w 2478882"/>
              <a:gd name="connsiteY232" fmla="*/ 935832 h 1347788"/>
              <a:gd name="connsiteX233" fmla="*/ 790575 w 2478882"/>
              <a:gd name="connsiteY233" fmla="*/ 935832 h 1347788"/>
              <a:gd name="connsiteX234" fmla="*/ 828675 w 2478882"/>
              <a:gd name="connsiteY234" fmla="*/ 935832 h 1347788"/>
              <a:gd name="connsiteX235" fmla="*/ 821532 w 2478882"/>
              <a:gd name="connsiteY235" fmla="*/ 950119 h 1347788"/>
              <a:gd name="connsiteX236" fmla="*/ 812007 w 2478882"/>
              <a:gd name="connsiteY236" fmla="*/ 964407 h 1347788"/>
              <a:gd name="connsiteX237" fmla="*/ 823913 w 2478882"/>
              <a:gd name="connsiteY237" fmla="*/ 973932 h 1347788"/>
              <a:gd name="connsiteX238" fmla="*/ 800100 w 2478882"/>
              <a:gd name="connsiteY238" fmla="*/ 992982 h 1347788"/>
              <a:gd name="connsiteX239" fmla="*/ 797719 w 2478882"/>
              <a:gd name="connsiteY239" fmla="*/ 1014413 h 1347788"/>
              <a:gd name="connsiteX240" fmla="*/ 790575 w 2478882"/>
              <a:gd name="connsiteY240" fmla="*/ 1026319 h 1347788"/>
              <a:gd name="connsiteX241" fmla="*/ 764382 w 2478882"/>
              <a:gd name="connsiteY241" fmla="*/ 1031082 h 1347788"/>
              <a:gd name="connsiteX242" fmla="*/ 771525 w 2478882"/>
              <a:gd name="connsiteY242" fmla="*/ 1054894 h 1347788"/>
              <a:gd name="connsiteX243" fmla="*/ 740569 w 2478882"/>
              <a:gd name="connsiteY243" fmla="*/ 1059657 h 1347788"/>
              <a:gd name="connsiteX244" fmla="*/ 726282 w 2478882"/>
              <a:gd name="connsiteY244" fmla="*/ 1042988 h 1347788"/>
              <a:gd name="connsiteX245" fmla="*/ 695325 w 2478882"/>
              <a:gd name="connsiteY245" fmla="*/ 1045369 h 1347788"/>
              <a:gd name="connsiteX246" fmla="*/ 669132 w 2478882"/>
              <a:gd name="connsiteY246" fmla="*/ 1052513 h 1347788"/>
              <a:gd name="connsiteX247" fmla="*/ 642938 w 2478882"/>
              <a:gd name="connsiteY247" fmla="*/ 1050132 h 1347788"/>
              <a:gd name="connsiteX248" fmla="*/ 621507 w 2478882"/>
              <a:gd name="connsiteY248" fmla="*/ 1047750 h 1347788"/>
              <a:gd name="connsiteX249" fmla="*/ 621507 w 2478882"/>
              <a:gd name="connsiteY249" fmla="*/ 1033463 h 1347788"/>
              <a:gd name="connsiteX250" fmla="*/ 600075 w 2478882"/>
              <a:gd name="connsiteY250" fmla="*/ 1035844 h 1347788"/>
              <a:gd name="connsiteX251" fmla="*/ 578644 w 2478882"/>
              <a:gd name="connsiteY251" fmla="*/ 1040607 h 1347788"/>
              <a:gd name="connsiteX252" fmla="*/ 571500 w 2478882"/>
              <a:gd name="connsiteY252" fmla="*/ 1031082 h 1347788"/>
              <a:gd name="connsiteX253" fmla="*/ 571500 w 2478882"/>
              <a:gd name="connsiteY253" fmla="*/ 1019175 h 1347788"/>
              <a:gd name="connsiteX254" fmla="*/ 571500 w 2478882"/>
              <a:gd name="connsiteY254" fmla="*/ 1019175 h 1347788"/>
              <a:gd name="connsiteX255" fmla="*/ 626269 w 2478882"/>
              <a:gd name="connsiteY255" fmla="*/ 1004888 h 1347788"/>
              <a:gd name="connsiteX256" fmla="*/ 647700 w 2478882"/>
              <a:gd name="connsiteY256" fmla="*/ 988219 h 1347788"/>
              <a:gd name="connsiteX257" fmla="*/ 647700 w 2478882"/>
              <a:gd name="connsiteY257" fmla="*/ 988219 h 1347788"/>
              <a:gd name="connsiteX258" fmla="*/ 647700 w 2478882"/>
              <a:gd name="connsiteY258" fmla="*/ 988219 h 1347788"/>
              <a:gd name="connsiteX259" fmla="*/ 597694 w 2478882"/>
              <a:gd name="connsiteY259" fmla="*/ 988219 h 1347788"/>
              <a:gd name="connsiteX260" fmla="*/ 581025 w 2478882"/>
              <a:gd name="connsiteY260" fmla="*/ 990600 h 1347788"/>
              <a:gd name="connsiteX261" fmla="*/ 578644 w 2478882"/>
              <a:gd name="connsiteY261" fmla="*/ 969169 h 1347788"/>
              <a:gd name="connsiteX262" fmla="*/ 550069 w 2478882"/>
              <a:gd name="connsiteY262" fmla="*/ 966788 h 1347788"/>
              <a:gd name="connsiteX263" fmla="*/ 559594 w 2478882"/>
              <a:gd name="connsiteY263" fmla="*/ 988219 h 1347788"/>
              <a:gd name="connsiteX264" fmla="*/ 545307 w 2478882"/>
              <a:gd name="connsiteY264" fmla="*/ 992982 h 1347788"/>
              <a:gd name="connsiteX265" fmla="*/ 511969 w 2478882"/>
              <a:gd name="connsiteY265" fmla="*/ 988219 h 1347788"/>
              <a:gd name="connsiteX266" fmla="*/ 492919 w 2478882"/>
              <a:gd name="connsiteY266" fmla="*/ 990600 h 1347788"/>
              <a:gd name="connsiteX267" fmla="*/ 507207 w 2478882"/>
              <a:gd name="connsiteY267" fmla="*/ 1007269 h 1347788"/>
              <a:gd name="connsiteX268" fmla="*/ 516732 w 2478882"/>
              <a:gd name="connsiteY268" fmla="*/ 1019175 h 1347788"/>
              <a:gd name="connsiteX269" fmla="*/ 507207 w 2478882"/>
              <a:gd name="connsiteY269" fmla="*/ 1028700 h 1347788"/>
              <a:gd name="connsiteX270" fmla="*/ 507207 w 2478882"/>
              <a:gd name="connsiteY270" fmla="*/ 1028700 h 1347788"/>
              <a:gd name="connsiteX271" fmla="*/ 497682 w 2478882"/>
              <a:gd name="connsiteY271" fmla="*/ 1054894 h 1347788"/>
              <a:gd name="connsiteX272" fmla="*/ 469107 w 2478882"/>
              <a:gd name="connsiteY272" fmla="*/ 1076325 h 1347788"/>
              <a:gd name="connsiteX273" fmla="*/ 454819 w 2478882"/>
              <a:gd name="connsiteY273" fmla="*/ 1071563 h 1347788"/>
              <a:gd name="connsiteX274" fmla="*/ 438150 w 2478882"/>
              <a:gd name="connsiteY274" fmla="*/ 1085850 h 1347788"/>
              <a:gd name="connsiteX275" fmla="*/ 431007 w 2478882"/>
              <a:gd name="connsiteY275" fmla="*/ 1083469 h 1347788"/>
              <a:gd name="connsiteX276" fmla="*/ 433388 w 2478882"/>
              <a:gd name="connsiteY276" fmla="*/ 1059657 h 1347788"/>
              <a:gd name="connsiteX277" fmla="*/ 435769 w 2478882"/>
              <a:gd name="connsiteY277" fmla="*/ 1035844 h 1347788"/>
              <a:gd name="connsiteX278" fmla="*/ 426244 w 2478882"/>
              <a:gd name="connsiteY278" fmla="*/ 1031082 h 1347788"/>
              <a:gd name="connsiteX279" fmla="*/ 423863 w 2478882"/>
              <a:gd name="connsiteY279" fmla="*/ 1047750 h 1347788"/>
              <a:gd name="connsiteX280" fmla="*/ 416719 w 2478882"/>
              <a:gd name="connsiteY280" fmla="*/ 1062038 h 1347788"/>
              <a:gd name="connsiteX281" fmla="*/ 392907 w 2478882"/>
              <a:gd name="connsiteY281" fmla="*/ 1052513 h 1347788"/>
              <a:gd name="connsiteX282" fmla="*/ 383382 w 2478882"/>
              <a:gd name="connsiteY282" fmla="*/ 1050132 h 1347788"/>
              <a:gd name="connsiteX283" fmla="*/ 383382 w 2478882"/>
              <a:gd name="connsiteY283" fmla="*/ 1069182 h 1347788"/>
              <a:gd name="connsiteX284" fmla="*/ 404813 w 2478882"/>
              <a:gd name="connsiteY284" fmla="*/ 1088232 h 1347788"/>
              <a:gd name="connsiteX285" fmla="*/ 376238 w 2478882"/>
              <a:gd name="connsiteY285" fmla="*/ 1090613 h 1347788"/>
              <a:gd name="connsiteX286" fmla="*/ 371475 w 2478882"/>
              <a:gd name="connsiteY286" fmla="*/ 1100138 h 1347788"/>
              <a:gd name="connsiteX287" fmla="*/ 342900 w 2478882"/>
              <a:gd name="connsiteY287" fmla="*/ 1090613 h 1347788"/>
              <a:gd name="connsiteX288" fmla="*/ 342900 w 2478882"/>
              <a:gd name="connsiteY288" fmla="*/ 1109663 h 1347788"/>
              <a:gd name="connsiteX289" fmla="*/ 333375 w 2478882"/>
              <a:gd name="connsiteY289" fmla="*/ 1121569 h 1347788"/>
              <a:gd name="connsiteX290" fmla="*/ 323850 w 2478882"/>
              <a:gd name="connsiteY290" fmla="*/ 1121569 h 1347788"/>
              <a:gd name="connsiteX291" fmla="*/ 316707 w 2478882"/>
              <a:gd name="connsiteY291" fmla="*/ 1088232 h 1347788"/>
              <a:gd name="connsiteX292" fmla="*/ 290513 w 2478882"/>
              <a:gd name="connsiteY292" fmla="*/ 1073944 h 1347788"/>
              <a:gd name="connsiteX293" fmla="*/ 271463 w 2478882"/>
              <a:gd name="connsiteY293" fmla="*/ 1062038 h 1347788"/>
              <a:gd name="connsiteX294" fmla="*/ 278607 w 2478882"/>
              <a:gd name="connsiteY294" fmla="*/ 1012032 h 1347788"/>
              <a:gd name="connsiteX295" fmla="*/ 285750 w 2478882"/>
              <a:gd name="connsiteY295" fmla="*/ 978694 h 1347788"/>
              <a:gd name="connsiteX296" fmla="*/ 328613 w 2478882"/>
              <a:gd name="connsiteY296" fmla="*/ 954882 h 1347788"/>
              <a:gd name="connsiteX297" fmla="*/ 338138 w 2478882"/>
              <a:gd name="connsiteY297" fmla="*/ 938213 h 1347788"/>
              <a:gd name="connsiteX298" fmla="*/ 350044 w 2478882"/>
              <a:gd name="connsiteY298" fmla="*/ 912019 h 1347788"/>
              <a:gd name="connsiteX299" fmla="*/ 350044 w 2478882"/>
              <a:gd name="connsiteY299" fmla="*/ 912019 h 1347788"/>
              <a:gd name="connsiteX300" fmla="*/ 321469 w 2478882"/>
              <a:gd name="connsiteY300" fmla="*/ 919163 h 1347788"/>
              <a:gd name="connsiteX301" fmla="*/ 314325 w 2478882"/>
              <a:gd name="connsiteY301" fmla="*/ 895350 h 1347788"/>
              <a:gd name="connsiteX302" fmla="*/ 311944 w 2478882"/>
              <a:gd name="connsiteY302" fmla="*/ 916782 h 1347788"/>
              <a:gd name="connsiteX303" fmla="*/ 300038 w 2478882"/>
              <a:gd name="connsiteY303" fmla="*/ 950119 h 1347788"/>
              <a:gd name="connsiteX304" fmla="*/ 288132 w 2478882"/>
              <a:gd name="connsiteY304" fmla="*/ 942975 h 1347788"/>
              <a:gd name="connsiteX305" fmla="*/ 288132 w 2478882"/>
              <a:gd name="connsiteY305" fmla="*/ 919163 h 1347788"/>
              <a:gd name="connsiteX306" fmla="*/ 288132 w 2478882"/>
              <a:gd name="connsiteY306" fmla="*/ 907257 h 1347788"/>
              <a:gd name="connsiteX307" fmla="*/ 278607 w 2478882"/>
              <a:gd name="connsiteY307" fmla="*/ 895350 h 1347788"/>
              <a:gd name="connsiteX308" fmla="*/ 269082 w 2478882"/>
              <a:gd name="connsiteY308" fmla="*/ 902494 h 1347788"/>
              <a:gd name="connsiteX309" fmla="*/ 264319 w 2478882"/>
              <a:gd name="connsiteY309" fmla="*/ 938213 h 1347788"/>
              <a:gd name="connsiteX310" fmla="*/ 280988 w 2478882"/>
              <a:gd name="connsiteY310" fmla="*/ 957263 h 1347788"/>
              <a:gd name="connsiteX311" fmla="*/ 276225 w 2478882"/>
              <a:gd name="connsiteY311" fmla="*/ 976313 h 1347788"/>
              <a:gd name="connsiteX312" fmla="*/ 264319 w 2478882"/>
              <a:gd name="connsiteY312" fmla="*/ 1007269 h 1347788"/>
              <a:gd name="connsiteX313" fmla="*/ 250032 w 2478882"/>
              <a:gd name="connsiteY313" fmla="*/ 1031082 h 1347788"/>
              <a:gd name="connsiteX314" fmla="*/ 207169 w 2478882"/>
              <a:gd name="connsiteY314" fmla="*/ 1019175 h 1347788"/>
              <a:gd name="connsiteX315" fmla="*/ 200025 w 2478882"/>
              <a:gd name="connsiteY315" fmla="*/ 988219 h 1347788"/>
              <a:gd name="connsiteX316" fmla="*/ 157163 w 2478882"/>
              <a:gd name="connsiteY316" fmla="*/ 962025 h 1347788"/>
              <a:gd name="connsiteX317" fmla="*/ 104775 w 2478882"/>
              <a:gd name="connsiteY317" fmla="*/ 940594 h 1347788"/>
              <a:gd name="connsiteX318" fmla="*/ 61913 w 2478882"/>
              <a:gd name="connsiteY318" fmla="*/ 902494 h 1347788"/>
              <a:gd name="connsiteX319" fmla="*/ 35719 w 2478882"/>
              <a:gd name="connsiteY319" fmla="*/ 864394 h 1347788"/>
              <a:gd name="connsiteX320" fmla="*/ 11907 w 2478882"/>
              <a:gd name="connsiteY320" fmla="*/ 804863 h 1347788"/>
              <a:gd name="connsiteX321" fmla="*/ 0 w 2478882"/>
              <a:gd name="connsiteY321" fmla="*/ 735807 h 1347788"/>
              <a:gd name="connsiteX322" fmla="*/ 2382 w 2478882"/>
              <a:gd name="connsiteY322" fmla="*/ 676275 h 1347788"/>
              <a:gd name="connsiteX323" fmla="*/ 2382 w 2478882"/>
              <a:gd name="connsiteY323" fmla="*/ 645319 h 1347788"/>
              <a:gd name="connsiteX324" fmla="*/ 2052638 w 2478882"/>
              <a:gd name="connsiteY324" fmla="*/ 0 h 1347788"/>
              <a:gd name="connsiteX0" fmla="*/ 2052638 w 2478882"/>
              <a:gd name="connsiteY0" fmla="*/ 0 h 1347788"/>
              <a:gd name="connsiteX1" fmla="*/ 2057400 w 2478882"/>
              <a:gd name="connsiteY1" fmla="*/ 33338 h 1347788"/>
              <a:gd name="connsiteX2" fmla="*/ 2066925 w 2478882"/>
              <a:gd name="connsiteY2" fmla="*/ 88107 h 1347788"/>
              <a:gd name="connsiteX3" fmla="*/ 2088357 w 2478882"/>
              <a:gd name="connsiteY3" fmla="*/ 133350 h 1347788"/>
              <a:gd name="connsiteX4" fmla="*/ 2085975 w 2478882"/>
              <a:gd name="connsiteY4" fmla="*/ 183357 h 1347788"/>
              <a:gd name="connsiteX5" fmla="*/ 2085975 w 2478882"/>
              <a:gd name="connsiteY5" fmla="*/ 228600 h 1347788"/>
              <a:gd name="connsiteX6" fmla="*/ 2081213 w 2478882"/>
              <a:gd name="connsiteY6" fmla="*/ 278607 h 1347788"/>
              <a:gd name="connsiteX7" fmla="*/ 2095500 w 2478882"/>
              <a:gd name="connsiteY7" fmla="*/ 319088 h 1347788"/>
              <a:gd name="connsiteX8" fmla="*/ 2109788 w 2478882"/>
              <a:gd name="connsiteY8" fmla="*/ 350044 h 1347788"/>
              <a:gd name="connsiteX9" fmla="*/ 2105025 w 2478882"/>
              <a:gd name="connsiteY9" fmla="*/ 388144 h 1347788"/>
              <a:gd name="connsiteX10" fmla="*/ 2119313 w 2478882"/>
              <a:gd name="connsiteY10" fmla="*/ 426244 h 1347788"/>
              <a:gd name="connsiteX11" fmla="*/ 2145507 w 2478882"/>
              <a:gd name="connsiteY11" fmla="*/ 454819 h 1347788"/>
              <a:gd name="connsiteX12" fmla="*/ 2169319 w 2478882"/>
              <a:gd name="connsiteY12" fmla="*/ 481013 h 1347788"/>
              <a:gd name="connsiteX13" fmla="*/ 2178844 w 2478882"/>
              <a:gd name="connsiteY13" fmla="*/ 516732 h 1347788"/>
              <a:gd name="connsiteX14" fmla="*/ 2216944 w 2478882"/>
              <a:gd name="connsiteY14" fmla="*/ 633413 h 1347788"/>
              <a:gd name="connsiteX15" fmla="*/ 2238375 w 2478882"/>
              <a:gd name="connsiteY15" fmla="*/ 719138 h 1347788"/>
              <a:gd name="connsiteX16" fmla="*/ 2266950 w 2478882"/>
              <a:gd name="connsiteY16" fmla="*/ 764382 h 1347788"/>
              <a:gd name="connsiteX17" fmla="*/ 2288382 w 2478882"/>
              <a:gd name="connsiteY17" fmla="*/ 821532 h 1347788"/>
              <a:gd name="connsiteX18" fmla="*/ 2297907 w 2478882"/>
              <a:gd name="connsiteY18" fmla="*/ 871538 h 1347788"/>
              <a:gd name="connsiteX19" fmla="*/ 2340769 w 2478882"/>
              <a:gd name="connsiteY19" fmla="*/ 909638 h 1347788"/>
              <a:gd name="connsiteX20" fmla="*/ 2343150 w 2478882"/>
              <a:gd name="connsiteY20" fmla="*/ 950119 h 1347788"/>
              <a:gd name="connsiteX21" fmla="*/ 2347913 w 2478882"/>
              <a:gd name="connsiteY21" fmla="*/ 964407 h 1347788"/>
              <a:gd name="connsiteX22" fmla="*/ 2364582 w 2478882"/>
              <a:gd name="connsiteY22" fmla="*/ 978694 h 1347788"/>
              <a:gd name="connsiteX23" fmla="*/ 2359819 w 2478882"/>
              <a:gd name="connsiteY23" fmla="*/ 995363 h 1347788"/>
              <a:gd name="connsiteX24" fmla="*/ 2393157 w 2478882"/>
              <a:gd name="connsiteY24" fmla="*/ 1019175 h 1347788"/>
              <a:gd name="connsiteX25" fmla="*/ 2409825 w 2478882"/>
              <a:gd name="connsiteY25" fmla="*/ 1059657 h 1347788"/>
              <a:gd name="connsiteX26" fmla="*/ 2390775 w 2478882"/>
              <a:gd name="connsiteY26" fmla="*/ 1069182 h 1347788"/>
              <a:gd name="connsiteX27" fmla="*/ 2376488 w 2478882"/>
              <a:gd name="connsiteY27" fmla="*/ 1047750 h 1347788"/>
              <a:gd name="connsiteX28" fmla="*/ 2364582 w 2478882"/>
              <a:gd name="connsiteY28" fmla="*/ 1035844 h 1347788"/>
              <a:gd name="connsiteX29" fmla="*/ 2355057 w 2478882"/>
              <a:gd name="connsiteY29" fmla="*/ 1035844 h 1347788"/>
              <a:gd name="connsiteX30" fmla="*/ 2352675 w 2478882"/>
              <a:gd name="connsiteY30" fmla="*/ 1057275 h 1347788"/>
              <a:gd name="connsiteX31" fmla="*/ 2371725 w 2478882"/>
              <a:gd name="connsiteY31" fmla="*/ 1090613 h 1347788"/>
              <a:gd name="connsiteX32" fmla="*/ 2386013 w 2478882"/>
              <a:gd name="connsiteY32" fmla="*/ 1104900 h 1347788"/>
              <a:gd name="connsiteX33" fmla="*/ 2400300 w 2478882"/>
              <a:gd name="connsiteY33" fmla="*/ 1085850 h 1347788"/>
              <a:gd name="connsiteX34" fmla="*/ 2414588 w 2478882"/>
              <a:gd name="connsiteY34" fmla="*/ 1090613 h 1347788"/>
              <a:gd name="connsiteX35" fmla="*/ 2421732 w 2478882"/>
              <a:gd name="connsiteY35" fmla="*/ 1116807 h 1347788"/>
              <a:gd name="connsiteX36" fmla="*/ 2424113 w 2478882"/>
              <a:gd name="connsiteY36" fmla="*/ 1128713 h 1347788"/>
              <a:gd name="connsiteX37" fmla="*/ 2400300 w 2478882"/>
              <a:gd name="connsiteY37" fmla="*/ 1131094 h 1347788"/>
              <a:gd name="connsiteX38" fmla="*/ 2414588 w 2478882"/>
              <a:gd name="connsiteY38" fmla="*/ 1152525 h 1347788"/>
              <a:gd name="connsiteX39" fmla="*/ 2443163 w 2478882"/>
              <a:gd name="connsiteY39" fmla="*/ 1159669 h 1347788"/>
              <a:gd name="connsiteX40" fmla="*/ 2462213 w 2478882"/>
              <a:gd name="connsiteY40" fmla="*/ 1190625 h 1347788"/>
              <a:gd name="connsiteX41" fmla="*/ 2455069 w 2478882"/>
              <a:gd name="connsiteY41" fmla="*/ 1235869 h 1347788"/>
              <a:gd name="connsiteX42" fmla="*/ 2459832 w 2478882"/>
              <a:gd name="connsiteY42" fmla="*/ 1290638 h 1347788"/>
              <a:gd name="connsiteX43" fmla="*/ 2478882 w 2478882"/>
              <a:gd name="connsiteY43" fmla="*/ 1347788 h 1347788"/>
              <a:gd name="connsiteX44" fmla="*/ 2457450 w 2478882"/>
              <a:gd name="connsiteY44" fmla="*/ 1347788 h 1347788"/>
              <a:gd name="connsiteX45" fmla="*/ 2428875 w 2478882"/>
              <a:gd name="connsiteY45" fmla="*/ 1335882 h 1347788"/>
              <a:gd name="connsiteX46" fmla="*/ 2412207 w 2478882"/>
              <a:gd name="connsiteY46" fmla="*/ 1335882 h 1347788"/>
              <a:gd name="connsiteX47" fmla="*/ 2395538 w 2478882"/>
              <a:gd name="connsiteY47" fmla="*/ 1326357 h 1347788"/>
              <a:gd name="connsiteX48" fmla="*/ 2378869 w 2478882"/>
              <a:gd name="connsiteY48" fmla="*/ 1316832 h 1347788"/>
              <a:gd name="connsiteX49" fmla="*/ 2383632 w 2478882"/>
              <a:gd name="connsiteY49" fmla="*/ 1269207 h 1347788"/>
              <a:gd name="connsiteX50" fmla="*/ 2336007 w 2478882"/>
              <a:gd name="connsiteY50" fmla="*/ 1245394 h 1347788"/>
              <a:gd name="connsiteX51" fmla="*/ 2297907 w 2478882"/>
              <a:gd name="connsiteY51" fmla="*/ 1233488 h 1347788"/>
              <a:gd name="connsiteX52" fmla="*/ 2238375 w 2478882"/>
              <a:gd name="connsiteY52" fmla="*/ 1214438 h 1347788"/>
              <a:gd name="connsiteX53" fmla="*/ 2185988 w 2478882"/>
              <a:gd name="connsiteY53" fmla="*/ 1212057 h 1347788"/>
              <a:gd name="connsiteX54" fmla="*/ 2164557 w 2478882"/>
              <a:gd name="connsiteY54" fmla="*/ 1207294 h 1347788"/>
              <a:gd name="connsiteX55" fmla="*/ 2193132 w 2478882"/>
              <a:gd name="connsiteY55" fmla="*/ 1188244 h 1347788"/>
              <a:gd name="connsiteX56" fmla="*/ 2178844 w 2478882"/>
              <a:gd name="connsiteY56" fmla="*/ 1185863 h 1347788"/>
              <a:gd name="connsiteX57" fmla="*/ 2183607 w 2478882"/>
              <a:gd name="connsiteY57" fmla="*/ 1169194 h 1347788"/>
              <a:gd name="connsiteX58" fmla="*/ 2205038 w 2478882"/>
              <a:gd name="connsiteY58" fmla="*/ 1145382 h 1347788"/>
              <a:gd name="connsiteX59" fmla="*/ 2200275 w 2478882"/>
              <a:gd name="connsiteY59" fmla="*/ 1123950 h 1347788"/>
              <a:gd name="connsiteX60" fmla="*/ 2166938 w 2478882"/>
              <a:gd name="connsiteY60" fmla="*/ 1164432 h 1347788"/>
              <a:gd name="connsiteX61" fmla="*/ 2155032 w 2478882"/>
              <a:gd name="connsiteY61" fmla="*/ 1164432 h 1347788"/>
              <a:gd name="connsiteX62" fmla="*/ 2147888 w 2478882"/>
              <a:gd name="connsiteY62" fmla="*/ 1152525 h 1347788"/>
              <a:gd name="connsiteX63" fmla="*/ 2138363 w 2478882"/>
              <a:gd name="connsiteY63" fmla="*/ 1147763 h 1347788"/>
              <a:gd name="connsiteX64" fmla="*/ 2119313 w 2478882"/>
              <a:gd name="connsiteY64" fmla="*/ 1152525 h 1347788"/>
              <a:gd name="connsiteX65" fmla="*/ 2126457 w 2478882"/>
              <a:gd name="connsiteY65" fmla="*/ 1173957 h 1347788"/>
              <a:gd name="connsiteX66" fmla="*/ 2102644 w 2478882"/>
              <a:gd name="connsiteY66" fmla="*/ 1176338 h 1347788"/>
              <a:gd name="connsiteX67" fmla="*/ 2090738 w 2478882"/>
              <a:gd name="connsiteY67" fmla="*/ 1143000 h 1347788"/>
              <a:gd name="connsiteX68" fmla="*/ 2076451 w 2478882"/>
              <a:gd name="connsiteY68" fmla="*/ 1140620 h 1347788"/>
              <a:gd name="connsiteX69" fmla="*/ 2050256 w 2478882"/>
              <a:gd name="connsiteY69" fmla="*/ 1126331 h 1347788"/>
              <a:gd name="connsiteX70" fmla="*/ 2035970 w 2478882"/>
              <a:gd name="connsiteY70" fmla="*/ 1131094 h 1347788"/>
              <a:gd name="connsiteX71" fmla="*/ 1990725 w 2478882"/>
              <a:gd name="connsiteY71" fmla="*/ 1123950 h 1347788"/>
              <a:gd name="connsiteX72" fmla="*/ 1976438 w 2478882"/>
              <a:gd name="connsiteY72" fmla="*/ 1095375 h 1347788"/>
              <a:gd name="connsiteX73" fmla="*/ 1952625 w 2478882"/>
              <a:gd name="connsiteY73" fmla="*/ 1114425 h 1347788"/>
              <a:gd name="connsiteX74" fmla="*/ 1935957 w 2478882"/>
              <a:gd name="connsiteY74" fmla="*/ 1138238 h 1347788"/>
              <a:gd name="connsiteX75" fmla="*/ 1921669 w 2478882"/>
              <a:gd name="connsiteY75" fmla="*/ 1104900 h 1347788"/>
              <a:gd name="connsiteX76" fmla="*/ 1921669 w 2478882"/>
              <a:gd name="connsiteY76" fmla="*/ 1083469 h 1347788"/>
              <a:gd name="connsiteX77" fmla="*/ 1893094 w 2478882"/>
              <a:gd name="connsiteY77" fmla="*/ 1057275 h 1347788"/>
              <a:gd name="connsiteX78" fmla="*/ 1869282 w 2478882"/>
              <a:gd name="connsiteY78" fmla="*/ 1042988 h 1347788"/>
              <a:gd name="connsiteX79" fmla="*/ 1850232 w 2478882"/>
              <a:gd name="connsiteY79" fmla="*/ 1028700 h 1347788"/>
              <a:gd name="connsiteX80" fmla="*/ 1843088 w 2478882"/>
              <a:gd name="connsiteY80" fmla="*/ 1016794 h 1347788"/>
              <a:gd name="connsiteX81" fmla="*/ 1804988 w 2478882"/>
              <a:gd name="connsiteY81" fmla="*/ 1012032 h 1347788"/>
              <a:gd name="connsiteX82" fmla="*/ 1769269 w 2478882"/>
              <a:gd name="connsiteY82" fmla="*/ 1007269 h 1347788"/>
              <a:gd name="connsiteX83" fmla="*/ 1750219 w 2478882"/>
              <a:gd name="connsiteY83" fmla="*/ 981075 h 1347788"/>
              <a:gd name="connsiteX84" fmla="*/ 1709738 w 2478882"/>
              <a:gd name="connsiteY84" fmla="*/ 962025 h 1347788"/>
              <a:gd name="connsiteX85" fmla="*/ 1678782 w 2478882"/>
              <a:gd name="connsiteY85" fmla="*/ 947738 h 1347788"/>
              <a:gd name="connsiteX86" fmla="*/ 1659732 w 2478882"/>
              <a:gd name="connsiteY86" fmla="*/ 945357 h 1347788"/>
              <a:gd name="connsiteX87" fmla="*/ 1659732 w 2478882"/>
              <a:gd name="connsiteY87" fmla="*/ 921544 h 1347788"/>
              <a:gd name="connsiteX88" fmla="*/ 1640682 w 2478882"/>
              <a:gd name="connsiteY88" fmla="*/ 928688 h 1347788"/>
              <a:gd name="connsiteX89" fmla="*/ 1640682 w 2478882"/>
              <a:gd name="connsiteY89" fmla="*/ 928688 h 1347788"/>
              <a:gd name="connsiteX90" fmla="*/ 1619250 w 2478882"/>
              <a:gd name="connsiteY90" fmla="*/ 892969 h 1347788"/>
              <a:gd name="connsiteX91" fmla="*/ 1595438 w 2478882"/>
              <a:gd name="connsiteY91" fmla="*/ 871538 h 1347788"/>
              <a:gd name="connsiteX92" fmla="*/ 1581150 w 2478882"/>
              <a:gd name="connsiteY92" fmla="*/ 864394 h 1347788"/>
              <a:gd name="connsiteX93" fmla="*/ 1581150 w 2478882"/>
              <a:gd name="connsiteY93" fmla="*/ 845344 h 1347788"/>
              <a:gd name="connsiteX94" fmla="*/ 1602582 w 2478882"/>
              <a:gd name="connsiteY94" fmla="*/ 835819 h 1347788"/>
              <a:gd name="connsiteX95" fmla="*/ 1633538 w 2478882"/>
              <a:gd name="connsiteY95" fmla="*/ 842963 h 1347788"/>
              <a:gd name="connsiteX96" fmla="*/ 1657350 w 2478882"/>
              <a:gd name="connsiteY96" fmla="*/ 828675 h 1347788"/>
              <a:gd name="connsiteX97" fmla="*/ 1669257 w 2478882"/>
              <a:gd name="connsiteY97" fmla="*/ 816769 h 1347788"/>
              <a:gd name="connsiteX98" fmla="*/ 1688307 w 2478882"/>
              <a:gd name="connsiteY98" fmla="*/ 804863 h 1347788"/>
              <a:gd name="connsiteX99" fmla="*/ 1650207 w 2478882"/>
              <a:gd name="connsiteY99" fmla="*/ 771525 h 1347788"/>
              <a:gd name="connsiteX100" fmla="*/ 1624013 w 2478882"/>
              <a:gd name="connsiteY100" fmla="*/ 778669 h 1347788"/>
              <a:gd name="connsiteX101" fmla="*/ 1626393 w 2478882"/>
              <a:gd name="connsiteY101" fmla="*/ 795338 h 1347788"/>
              <a:gd name="connsiteX102" fmla="*/ 1607344 w 2478882"/>
              <a:gd name="connsiteY102" fmla="*/ 802481 h 1347788"/>
              <a:gd name="connsiteX103" fmla="*/ 1581151 w 2478882"/>
              <a:gd name="connsiteY103" fmla="*/ 809625 h 1347788"/>
              <a:gd name="connsiteX104" fmla="*/ 1559719 w 2478882"/>
              <a:gd name="connsiteY104" fmla="*/ 819150 h 1347788"/>
              <a:gd name="connsiteX105" fmla="*/ 1552575 w 2478882"/>
              <a:gd name="connsiteY105" fmla="*/ 835819 h 1347788"/>
              <a:gd name="connsiteX106" fmla="*/ 1531144 w 2478882"/>
              <a:gd name="connsiteY106" fmla="*/ 835819 h 1347788"/>
              <a:gd name="connsiteX107" fmla="*/ 1516857 w 2478882"/>
              <a:gd name="connsiteY107" fmla="*/ 845344 h 1347788"/>
              <a:gd name="connsiteX108" fmla="*/ 1485900 w 2478882"/>
              <a:gd name="connsiteY108" fmla="*/ 840582 h 1347788"/>
              <a:gd name="connsiteX109" fmla="*/ 1438275 w 2478882"/>
              <a:gd name="connsiteY109" fmla="*/ 835819 h 1347788"/>
              <a:gd name="connsiteX110" fmla="*/ 1416844 w 2478882"/>
              <a:gd name="connsiteY110" fmla="*/ 821532 h 1347788"/>
              <a:gd name="connsiteX111" fmla="*/ 1385888 w 2478882"/>
              <a:gd name="connsiteY111" fmla="*/ 823913 h 1347788"/>
              <a:gd name="connsiteX112" fmla="*/ 1359694 w 2478882"/>
              <a:gd name="connsiteY112" fmla="*/ 833438 h 1347788"/>
              <a:gd name="connsiteX113" fmla="*/ 1343025 w 2478882"/>
              <a:gd name="connsiteY113" fmla="*/ 828675 h 1347788"/>
              <a:gd name="connsiteX114" fmla="*/ 1323975 w 2478882"/>
              <a:gd name="connsiteY114" fmla="*/ 800100 h 1347788"/>
              <a:gd name="connsiteX115" fmla="*/ 1323975 w 2478882"/>
              <a:gd name="connsiteY115" fmla="*/ 788194 h 1347788"/>
              <a:gd name="connsiteX116" fmla="*/ 1314450 w 2478882"/>
              <a:gd name="connsiteY116" fmla="*/ 812007 h 1347788"/>
              <a:gd name="connsiteX117" fmla="*/ 1319213 w 2478882"/>
              <a:gd name="connsiteY117" fmla="*/ 845344 h 1347788"/>
              <a:gd name="connsiteX118" fmla="*/ 1312069 w 2478882"/>
              <a:gd name="connsiteY118" fmla="*/ 864394 h 1347788"/>
              <a:gd name="connsiteX119" fmla="*/ 1283494 w 2478882"/>
              <a:gd name="connsiteY119" fmla="*/ 864394 h 1347788"/>
              <a:gd name="connsiteX120" fmla="*/ 1264444 w 2478882"/>
              <a:gd name="connsiteY120" fmla="*/ 850107 h 1347788"/>
              <a:gd name="connsiteX121" fmla="*/ 1243013 w 2478882"/>
              <a:gd name="connsiteY121" fmla="*/ 850107 h 1347788"/>
              <a:gd name="connsiteX122" fmla="*/ 1219200 w 2478882"/>
              <a:gd name="connsiteY122" fmla="*/ 840582 h 1347788"/>
              <a:gd name="connsiteX123" fmla="*/ 1212057 w 2478882"/>
              <a:gd name="connsiteY123" fmla="*/ 833438 h 1347788"/>
              <a:gd name="connsiteX124" fmla="*/ 1212057 w 2478882"/>
              <a:gd name="connsiteY124" fmla="*/ 809625 h 1347788"/>
              <a:gd name="connsiteX125" fmla="*/ 1214438 w 2478882"/>
              <a:gd name="connsiteY125" fmla="*/ 785813 h 1347788"/>
              <a:gd name="connsiteX126" fmla="*/ 1219200 w 2478882"/>
              <a:gd name="connsiteY126" fmla="*/ 762000 h 1347788"/>
              <a:gd name="connsiteX127" fmla="*/ 1235869 w 2478882"/>
              <a:gd name="connsiteY127" fmla="*/ 747713 h 1347788"/>
              <a:gd name="connsiteX128" fmla="*/ 1243013 w 2478882"/>
              <a:gd name="connsiteY128" fmla="*/ 740569 h 1347788"/>
              <a:gd name="connsiteX129" fmla="*/ 1233488 w 2478882"/>
              <a:gd name="connsiteY129" fmla="*/ 716757 h 1347788"/>
              <a:gd name="connsiteX130" fmla="*/ 1200150 w 2478882"/>
              <a:gd name="connsiteY130" fmla="*/ 688182 h 1347788"/>
              <a:gd name="connsiteX131" fmla="*/ 1176338 w 2478882"/>
              <a:gd name="connsiteY131" fmla="*/ 671513 h 1347788"/>
              <a:gd name="connsiteX132" fmla="*/ 1162050 w 2478882"/>
              <a:gd name="connsiteY132" fmla="*/ 652463 h 1347788"/>
              <a:gd name="connsiteX133" fmla="*/ 1162050 w 2478882"/>
              <a:gd name="connsiteY133" fmla="*/ 652463 h 1347788"/>
              <a:gd name="connsiteX134" fmla="*/ 1166813 w 2478882"/>
              <a:gd name="connsiteY134" fmla="*/ 690563 h 1347788"/>
              <a:gd name="connsiteX135" fmla="*/ 1169194 w 2478882"/>
              <a:gd name="connsiteY135" fmla="*/ 719138 h 1347788"/>
              <a:gd name="connsiteX136" fmla="*/ 1195388 w 2478882"/>
              <a:gd name="connsiteY136" fmla="*/ 731044 h 1347788"/>
              <a:gd name="connsiteX137" fmla="*/ 1204913 w 2478882"/>
              <a:gd name="connsiteY137" fmla="*/ 745332 h 1347788"/>
              <a:gd name="connsiteX138" fmla="*/ 1195388 w 2478882"/>
              <a:gd name="connsiteY138" fmla="*/ 771525 h 1347788"/>
              <a:gd name="connsiteX139" fmla="*/ 1197769 w 2478882"/>
              <a:gd name="connsiteY139" fmla="*/ 797719 h 1347788"/>
              <a:gd name="connsiteX140" fmla="*/ 1190625 w 2478882"/>
              <a:gd name="connsiteY140" fmla="*/ 819150 h 1347788"/>
              <a:gd name="connsiteX141" fmla="*/ 1195388 w 2478882"/>
              <a:gd name="connsiteY141" fmla="*/ 838200 h 1347788"/>
              <a:gd name="connsiteX142" fmla="*/ 1195388 w 2478882"/>
              <a:gd name="connsiteY142" fmla="*/ 838200 h 1347788"/>
              <a:gd name="connsiteX143" fmla="*/ 1166813 w 2478882"/>
              <a:gd name="connsiteY143" fmla="*/ 838200 h 1347788"/>
              <a:gd name="connsiteX144" fmla="*/ 1150144 w 2478882"/>
              <a:gd name="connsiteY144" fmla="*/ 838200 h 1347788"/>
              <a:gd name="connsiteX145" fmla="*/ 1131094 w 2478882"/>
              <a:gd name="connsiteY145" fmla="*/ 847725 h 1347788"/>
              <a:gd name="connsiteX146" fmla="*/ 1114425 w 2478882"/>
              <a:gd name="connsiteY146" fmla="*/ 838200 h 1347788"/>
              <a:gd name="connsiteX147" fmla="*/ 1088232 w 2478882"/>
              <a:gd name="connsiteY147" fmla="*/ 847725 h 1347788"/>
              <a:gd name="connsiteX148" fmla="*/ 1066800 w 2478882"/>
              <a:gd name="connsiteY148" fmla="*/ 854869 h 1347788"/>
              <a:gd name="connsiteX149" fmla="*/ 1059657 w 2478882"/>
              <a:gd name="connsiteY149" fmla="*/ 842963 h 1347788"/>
              <a:gd name="connsiteX150" fmla="*/ 1031082 w 2478882"/>
              <a:gd name="connsiteY150" fmla="*/ 852488 h 1347788"/>
              <a:gd name="connsiteX151" fmla="*/ 992982 w 2478882"/>
              <a:gd name="connsiteY151" fmla="*/ 823913 h 1347788"/>
              <a:gd name="connsiteX152" fmla="*/ 964407 w 2478882"/>
              <a:gd name="connsiteY152" fmla="*/ 826294 h 1347788"/>
              <a:gd name="connsiteX153" fmla="*/ 942975 w 2478882"/>
              <a:gd name="connsiteY153" fmla="*/ 835819 h 1347788"/>
              <a:gd name="connsiteX154" fmla="*/ 921544 w 2478882"/>
              <a:gd name="connsiteY154" fmla="*/ 852488 h 1347788"/>
              <a:gd name="connsiteX155" fmla="*/ 909638 w 2478882"/>
              <a:gd name="connsiteY155" fmla="*/ 833438 h 1347788"/>
              <a:gd name="connsiteX156" fmla="*/ 919163 w 2478882"/>
              <a:gd name="connsiteY156" fmla="*/ 807244 h 1347788"/>
              <a:gd name="connsiteX157" fmla="*/ 921544 w 2478882"/>
              <a:gd name="connsiteY157" fmla="*/ 797719 h 1347788"/>
              <a:gd name="connsiteX158" fmla="*/ 914400 w 2478882"/>
              <a:gd name="connsiteY158" fmla="*/ 778669 h 1347788"/>
              <a:gd name="connsiteX159" fmla="*/ 907257 w 2478882"/>
              <a:gd name="connsiteY159" fmla="*/ 771525 h 1347788"/>
              <a:gd name="connsiteX160" fmla="*/ 897732 w 2478882"/>
              <a:gd name="connsiteY160" fmla="*/ 800100 h 1347788"/>
              <a:gd name="connsiteX161" fmla="*/ 897732 w 2478882"/>
              <a:gd name="connsiteY161" fmla="*/ 823913 h 1347788"/>
              <a:gd name="connsiteX162" fmla="*/ 869157 w 2478882"/>
              <a:gd name="connsiteY162" fmla="*/ 828675 h 1347788"/>
              <a:gd name="connsiteX163" fmla="*/ 850107 w 2478882"/>
              <a:gd name="connsiteY163" fmla="*/ 833438 h 1347788"/>
              <a:gd name="connsiteX164" fmla="*/ 828675 w 2478882"/>
              <a:gd name="connsiteY164" fmla="*/ 804863 h 1347788"/>
              <a:gd name="connsiteX165" fmla="*/ 814388 w 2478882"/>
              <a:gd name="connsiteY165" fmla="*/ 783432 h 1347788"/>
              <a:gd name="connsiteX166" fmla="*/ 807244 w 2478882"/>
              <a:gd name="connsiteY166" fmla="*/ 759619 h 1347788"/>
              <a:gd name="connsiteX167" fmla="*/ 804863 w 2478882"/>
              <a:gd name="connsiteY167" fmla="*/ 733425 h 1347788"/>
              <a:gd name="connsiteX168" fmla="*/ 783432 w 2478882"/>
              <a:gd name="connsiteY168" fmla="*/ 692944 h 1347788"/>
              <a:gd name="connsiteX169" fmla="*/ 783432 w 2478882"/>
              <a:gd name="connsiteY169" fmla="*/ 719138 h 1347788"/>
              <a:gd name="connsiteX170" fmla="*/ 785813 w 2478882"/>
              <a:gd name="connsiteY170" fmla="*/ 757238 h 1347788"/>
              <a:gd name="connsiteX171" fmla="*/ 800100 w 2478882"/>
              <a:gd name="connsiteY171" fmla="*/ 792957 h 1347788"/>
              <a:gd name="connsiteX172" fmla="*/ 823913 w 2478882"/>
              <a:gd name="connsiteY172" fmla="*/ 833438 h 1347788"/>
              <a:gd name="connsiteX173" fmla="*/ 845344 w 2478882"/>
              <a:gd name="connsiteY173" fmla="*/ 854869 h 1347788"/>
              <a:gd name="connsiteX174" fmla="*/ 838200 w 2478882"/>
              <a:gd name="connsiteY174" fmla="*/ 873919 h 1347788"/>
              <a:gd name="connsiteX175" fmla="*/ 823913 w 2478882"/>
              <a:gd name="connsiteY175" fmla="*/ 902494 h 1347788"/>
              <a:gd name="connsiteX176" fmla="*/ 823913 w 2478882"/>
              <a:gd name="connsiteY176" fmla="*/ 902494 h 1347788"/>
              <a:gd name="connsiteX177" fmla="*/ 800100 w 2478882"/>
              <a:gd name="connsiteY177" fmla="*/ 902494 h 1347788"/>
              <a:gd name="connsiteX178" fmla="*/ 809625 w 2478882"/>
              <a:gd name="connsiteY178" fmla="*/ 869157 h 1347788"/>
              <a:gd name="connsiteX179" fmla="*/ 795338 w 2478882"/>
              <a:gd name="connsiteY179" fmla="*/ 885825 h 1347788"/>
              <a:gd name="connsiteX180" fmla="*/ 788194 w 2478882"/>
              <a:gd name="connsiteY180" fmla="*/ 862013 h 1347788"/>
              <a:gd name="connsiteX181" fmla="*/ 769144 w 2478882"/>
              <a:gd name="connsiteY181" fmla="*/ 864394 h 1347788"/>
              <a:gd name="connsiteX182" fmla="*/ 750094 w 2478882"/>
              <a:gd name="connsiteY182" fmla="*/ 862013 h 1347788"/>
              <a:gd name="connsiteX183" fmla="*/ 742950 w 2478882"/>
              <a:gd name="connsiteY183" fmla="*/ 852488 h 1347788"/>
              <a:gd name="connsiteX184" fmla="*/ 742950 w 2478882"/>
              <a:gd name="connsiteY184" fmla="*/ 852488 h 1347788"/>
              <a:gd name="connsiteX185" fmla="*/ 728663 w 2478882"/>
              <a:gd name="connsiteY185" fmla="*/ 850107 h 1347788"/>
              <a:gd name="connsiteX186" fmla="*/ 711994 w 2478882"/>
              <a:gd name="connsiteY186" fmla="*/ 850107 h 1347788"/>
              <a:gd name="connsiteX187" fmla="*/ 700088 w 2478882"/>
              <a:gd name="connsiteY187" fmla="*/ 866775 h 1347788"/>
              <a:gd name="connsiteX188" fmla="*/ 681038 w 2478882"/>
              <a:gd name="connsiteY188" fmla="*/ 866775 h 1347788"/>
              <a:gd name="connsiteX189" fmla="*/ 669132 w 2478882"/>
              <a:gd name="connsiteY189" fmla="*/ 852488 h 1347788"/>
              <a:gd name="connsiteX190" fmla="*/ 666750 w 2478882"/>
              <a:gd name="connsiteY190" fmla="*/ 852488 h 1347788"/>
              <a:gd name="connsiteX191" fmla="*/ 652463 w 2478882"/>
              <a:gd name="connsiteY191" fmla="*/ 866775 h 1347788"/>
              <a:gd name="connsiteX192" fmla="*/ 652463 w 2478882"/>
              <a:gd name="connsiteY192" fmla="*/ 881063 h 1347788"/>
              <a:gd name="connsiteX193" fmla="*/ 661988 w 2478882"/>
              <a:gd name="connsiteY193" fmla="*/ 890588 h 1347788"/>
              <a:gd name="connsiteX194" fmla="*/ 704850 w 2478882"/>
              <a:gd name="connsiteY194" fmla="*/ 890588 h 1347788"/>
              <a:gd name="connsiteX195" fmla="*/ 738188 w 2478882"/>
              <a:gd name="connsiteY195" fmla="*/ 890588 h 1347788"/>
              <a:gd name="connsiteX196" fmla="*/ 776288 w 2478882"/>
              <a:gd name="connsiteY196" fmla="*/ 888207 h 1347788"/>
              <a:gd name="connsiteX197" fmla="*/ 783432 w 2478882"/>
              <a:gd name="connsiteY197" fmla="*/ 900113 h 1347788"/>
              <a:gd name="connsiteX198" fmla="*/ 783432 w 2478882"/>
              <a:gd name="connsiteY198" fmla="*/ 900113 h 1347788"/>
              <a:gd name="connsiteX199" fmla="*/ 754857 w 2478882"/>
              <a:gd name="connsiteY199" fmla="*/ 914400 h 1347788"/>
              <a:gd name="connsiteX200" fmla="*/ 735807 w 2478882"/>
              <a:gd name="connsiteY200" fmla="*/ 931069 h 1347788"/>
              <a:gd name="connsiteX201" fmla="*/ 735807 w 2478882"/>
              <a:gd name="connsiteY201" fmla="*/ 931069 h 1347788"/>
              <a:gd name="connsiteX202" fmla="*/ 707232 w 2478882"/>
              <a:gd name="connsiteY202" fmla="*/ 919163 h 1347788"/>
              <a:gd name="connsiteX203" fmla="*/ 690563 w 2478882"/>
              <a:gd name="connsiteY203" fmla="*/ 909638 h 1347788"/>
              <a:gd name="connsiteX204" fmla="*/ 652463 w 2478882"/>
              <a:gd name="connsiteY204" fmla="*/ 909638 h 1347788"/>
              <a:gd name="connsiteX205" fmla="*/ 619125 w 2478882"/>
              <a:gd name="connsiteY205" fmla="*/ 914400 h 1347788"/>
              <a:gd name="connsiteX206" fmla="*/ 600075 w 2478882"/>
              <a:gd name="connsiteY206" fmla="*/ 897732 h 1347788"/>
              <a:gd name="connsiteX207" fmla="*/ 590550 w 2478882"/>
              <a:gd name="connsiteY207" fmla="*/ 859632 h 1347788"/>
              <a:gd name="connsiteX208" fmla="*/ 581025 w 2478882"/>
              <a:gd name="connsiteY208" fmla="*/ 845344 h 1347788"/>
              <a:gd name="connsiteX209" fmla="*/ 573882 w 2478882"/>
              <a:gd name="connsiteY209" fmla="*/ 828675 h 1347788"/>
              <a:gd name="connsiteX210" fmla="*/ 559594 w 2478882"/>
              <a:gd name="connsiteY210" fmla="*/ 835819 h 1347788"/>
              <a:gd name="connsiteX211" fmla="*/ 559594 w 2478882"/>
              <a:gd name="connsiteY211" fmla="*/ 859632 h 1347788"/>
              <a:gd name="connsiteX212" fmla="*/ 545307 w 2478882"/>
              <a:gd name="connsiteY212" fmla="*/ 845344 h 1347788"/>
              <a:gd name="connsiteX213" fmla="*/ 523875 w 2478882"/>
              <a:gd name="connsiteY213" fmla="*/ 838200 h 1347788"/>
              <a:gd name="connsiteX214" fmla="*/ 500063 w 2478882"/>
              <a:gd name="connsiteY214" fmla="*/ 840582 h 1347788"/>
              <a:gd name="connsiteX215" fmla="*/ 492919 w 2478882"/>
              <a:gd name="connsiteY215" fmla="*/ 862013 h 1347788"/>
              <a:gd name="connsiteX216" fmla="*/ 481013 w 2478882"/>
              <a:gd name="connsiteY216" fmla="*/ 866775 h 1347788"/>
              <a:gd name="connsiteX217" fmla="*/ 461963 w 2478882"/>
              <a:gd name="connsiteY217" fmla="*/ 866775 h 1347788"/>
              <a:gd name="connsiteX218" fmla="*/ 433388 w 2478882"/>
              <a:gd name="connsiteY218" fmla="*/ 876300 h 1347788"/>
              <a:gd name="connsiteX219" fmla="*/ 419100 w 2478882"/>
              <a:gd name="connsiteY219" fmla="*/ 900113 h 1347788"/>
              <a:gd name="connsiteX220" fmla="*/ 426244 w 2478882"/>
              <a:gd name="connsiteY220" fmla="*/ 907257 h 1347788"/>
              <a:gd name="connsiteX221" fmla="*/ 466725 w 2478882"/>
              <a:gd name="connsiteY221" fmla="*/ 885825 h 1347788"/>
              <a:gd name="connsiteX222" fmla="*/ 488157 w 2478882"/>
              <a:gd name="connsiteY222" fmla="*/ 890588 h 1347788"/>
              <a:gd name="connsiteX223" fmla="*/ 519113 w 2478882"/>
              <a:gd name="connsiteY223" fmla="*/ 878682 h 1347788"/>
              <a:gd name="connsiteX224" fmla="*/ 552450 w 2478882"/>
              <a:gd name="connsiteY224" fmla="*/ 904875 h 1347788"/>
              <a:gd name="connsiteX225" fmla="*/ 561975 w 2478882"/>
              <a:gd name="connsiteY225" fmla="*/ 931069 h 1347788"/>
              <a:gd name="connsiteX226" fmla="*/ 590550 w 2478882"/>
              <a:gd name="connsiteY226" fmla="*/ 923925 h 1347788"/>
              <a:gd name="connsiteX227" fmla="*/ 607219 w 2478882"/>
              <a:gd name="connsiteY227" fmla="*/ 945357 h 1347788"/>
              <a:gd name="connsiteX228" fmla="*/ 645319 w 2478882"/>
              <a:gd name="connsiteY228" fmla="*/ 950119 h 1347788"/>
              <a:gd name="connsiteX229" fmla="*/ 704850 w 2478882"/>
              <a:gd name="connsiteY229" fmla="*/ 959644 h 1347788"/>
              <a:gd name="connsiteX230" fmla="*/ 745332 w 2478882"/>
              <a:gd name="connsiteY230" fmla="*/ 966788 h 1347788"/>
              <a:gd name="connsiteX231" fmla="*/ 745332 w 2478882"/>
              <a:gd name="connsiteY231" fmla="*/ 966788 h 1347788"/>
              <a:gd name="connsiteX232" fmla="*/ 764382 w 2478882"/>
              <a:gd name="connsiteY232" fmla="*/ 935832 h 1347788"/>
              <a:gd name="connsiteX233" fmla="*/ 790575 w 2478882"/>
              <a:gd name="connsiteY233" fmla="*/ 935832 h 1347788"/>
              <a:gd name="connsiteX234" fmla="*/ 828675 w 2478882"/>
              <a:gd name="connsiteY234" fmla="*/ 935832 h 1347788"/>
              <a:gd name="connsiteX235" fmla="*/ 821532 w 2478882"/>
              <a:gd name="connsiteY235" fmla="*/ 950119 h 1347788"/>
              <a:gd name="connsiteX236" fmla="*/ 812007 w 2478882"/>
              <a:gd name="connsiteY236" fmla="*/ 964407 h 1347788"/>
              <a:gd name="connsiteX237" fmla="*/ 823913 w 2478882"/>
              <a:gd name="connsiteY237" fmla="*/ 973932 h 1347788"/>
              <a:gd name="connsiteX238" fmla="*/ 800100 w 2478882"/>
              <a:gd name="connsiteY238" fmla="*/ 992982 h 1347788"/>
              <a:gd name="connsiteX239" fmla="*/ 797719 w 2478882"/>
              <a:gd name="connsiteY239" fmla="*/ 1014413 h 1347788"/>
              <a:gd name="connsiteX240" fmla="*/ 790575 w 2478882"/>
              <a:gd name="connsiteY240" fmla="*/ 1026319 h 1347788"/>
              <a:gd name="connsiteX241" fmla="*/ 764382 w 2478882"/>
              <a:gd name="connsiteY241" fmla="*/ 1031082 h 1347788"/>
              <a:gd name="connsiteX242" fmla="*/ 771525 w 2478882"/>
              <a:gd name="connsiteY242" fmla="*/ 1054894 h 1347788"/>
              <a:gd name="connsiteX243" fmla="*/ 740569 w 2478882"/>
              <a:gd name="connsiteY243" fmla="*/ 1059657 h 1347788"/>
              <a:gd name="connsiteX244" fmla="*/ 726282 w 2478882"/>
              <a:gd name="connsiteY244" fmla="*/ 1042988 h 1347788"/>
              <a:gd name="connsiteX245" fmla="*/ 695325 w 2478882"/>
              <a:gd name="connsiteY245" fmla="*/ 1045369 h 1347788"/>
              <a:gd name="connsiteX246" fmla="*/ 669132 w 2478882"/>
              <a:gd name="connsiteY246" fmla="*/ 1052513 h 1347788"/>
              <a:gd name="connsiteX247" fmla="*/ 642938 w 2478882"/>
              <a:gd name="connsiteY247" fmla="*/ 1050132 h 1347788"/>
              <a:gd name="connsiteX248" fmla="*/ 621507 w 2478882"/>
              <a:gd name="connsiteY248" fmla="*/ 1047750 h 1347788"/>
              <a:gd name="connsiteX249" fmla="*/ 621507 w 2478882"/>
              <a:gd name="connsiteY249" fmla="*/ 1033463 h 1347788"/>
              <a:gd name="connsiteX250" fmla="*/ 600075 w 2478882"/>
              <a:gd name="connsiteY250" fmla="*/ 1035844 h 1347788"/>
              <a:gd name="connsiteX251" fmla="*/ 578644 w 2478882"/>
              <a:gd name="connsiteY251" fmla="*/ 1040607 h 1347788"/>
              <a:gd name="connsiteX252" fmla="*/ 571500 w 2478882"/>
              <a:gd name="connsiteY252" fmla="*/ 1031082 h 1347788"/>
              <a:gd name="connsiteX253" fmla="*/ 571500 w 2478882"/>
              <a:gd name="connsiteY253" fmla="*/ 1019175 h 1347788"/>
              <a:gd name="connsiteX254" fmla="*/ 571500 w 2478882"/>
              <a:gd name="connsiteY254" fmla="*/ 1019175 h 1347788"/>
              <a:gd name="connsiteX255" fmla="*/ 626269 w 2478882"/>
              <a:gd name="connsiteY255" fmla="*/ 1004888 h 1347788"/>
              <a:gd name="connsiteX256" fmla="*/ 647700 w 2478882"/>
              <a:gd name="connsiteY256" fmla="*/ 988219 h 1347788"/>
              <a:gd name="connsiteX257" fmla="*/ 647700 w 2478882"/>
              <a:gd name="connsiteY257" fmla="*/ 988219 h 1347788"/>
              <a:gd name="connsiteX258" fmla="*/ 647700 w 2478882"/>
              <a:gd name="connsiteY258" fmla="*/ 988219 h 1347788"/>
              <a:gd name="connsiteX259" fmla="*/ 597694 w 2478882"/>
              <a:gd name="connsiteY259" fmla="*/ 988219 h 1347788"/>
              <a:gd name="connsiteX260" fmla="*/ 581025 w 2478882"/>
              <a:gd name="connsiteY260" fmla="*/ 990600 h 1347788"/>
              <a:gd name="connsiteX261" fmla="*/ 578644 w 2478882"/>
              <a:gd name="connsiteY261" fmla="*/ 969169 h 1347788"/>
              <a:gd name="connsiteX262" fmla="*/ 550069 w 2478882"/>
              <a:gd name="connsiteY262" fmla="*/ 966788 h 1347788"/>
              <a:gd name="connsiteX263" fmla="*/ 559594 w 2478882"/>
              <a:gd name="connsiteY263" fmla="*/ 988219 h 1347788"/>
              <a:gd name="connsiteX264" fmla="*/ 545307 w 2478882"/>
              <a:gd name="connsiteY264" fmla="*/ 992982 h 1347788"/>
              <a:gd name="connsiteX265" fmla="*/ 511969 w 2478882"/>
              <a:gd name="connsiteY265" fmla="*/ 988219 h 1347788"/>
              <a:gd name="connsiteX266" fmla="*/ 492919 w 2478882"/>
              <a:gd name="connsiteY266" fmla="*/ 990600 h 1347788"/>
              <a:gd name="connsiteX267" fmla="*/ 507207 w 2478882"/>
              <a:gd name="connsiteY267" fmla="*/ 1007269 h 1347788"/>
              <a:gd name="connsiteX268" fmla="*/ 516732 w 2478882"/>
              <a:gd name="connsiteY268" fmla="*/ 1019175 h 1347788"/>
              <a:gd name="connsiteX269" fmla="*/ 507207 w 2478882"/>
              <a:gd name="connsiteY269" fmla="*/ 1028700 h 1347788"/>
              <a:gd name="connsiteX270" fmla="*/ 507207 w 2478882"/>
              <a:gd name="connsiteY270" fmla="*/ 1028700 h 1347788"/>
              <a:gd name="connsiteX271" fmla="*/ 497682 w 2478882"/>
              <a:gd name="connsiteY271" fmla="*/ 1054894 h 1347788"/>
              <a:gd name="connsiteX272" fmla="*/ 469107 w 2478882"/>
              <a:gd name="connsiteY272" fmla="*/ 1076325 h 1347788"/>
              <a:gd name="connsiteX273" fmla="*/ 454819 w 2478882"/>
              <a:gd name="connsiteY273" fmla="*/ 1071563 h 1347788"/>
              <a:gd name="connsiteX274" fmla="*/ 438150 w 2478882"/>
              <a:gd name="connsiteY274" fmla="*/ 1085850 h 1347788"/>
              <a:gd name="connsiteX275" fmla="*/ 431007 w 2478882"/>
              <a:gd name="connsiteY275" fmla="*/ 1083469 h 1347788"/>
              <a:gd name="connsiteX276" fmla="*/ 433388 w 2478882"/>
              <a:gd name="connsiteY276" fmla="*/ 1059657 h 1347788"/>
              <a:gd name="connsiteX277" fmla="*/ 435769 w 2478882"/>
              <a:gd name="connsiteY277" fmla="*/ 1035844 h 1347788"/>
              <a:gd name="connsiteX278" fmla="*/ 426244 w 2478882"/>
              <a:gd name="connsiteY278" fmla="*/ 1031082 h 1347788"/>
              <a:gd name="connsiteX279" fmla="*/ 423863 w 2478882"/>
              <a:gd name="connsiteY279" fmla="*/ 1047750 h 1347788"/>
              <a:gd name="connsiteX280" fmla="*/ 416719 w 2478882"/>
              <a:gd name="connsiteY280" fmla="*/ 1062038 h 1347788"/>
              <a:gd name="connsiteX281" fmla="*/ 392907 w 2478882"/>
              <a:gd name="connsiteY281" fmla="*/ 1052513 h 1347788"/>
              <a:gd name="connsiteX282" fmla="*/ 383382 w 2478882"/>
              <a:gd name="connsiteY282" fmla="*/ 1050132 h 1347788"/>
              <a:gd name="connsiteX283" fmla="*/ 383382 w 2478882"/>
              <a:gd name="connsiteY283" fmla="*/ 1069182 h 1347788"/>
              <a:gd name="connsiteX284" fmla="*/ 404813 w 2478882"/>
              <a:gd name="connsiteY284" fmla="*/ 1088232 h 1347788"/>
              <a:gd name="connsiteX285" fmla="*/ 376238 w 2478882"/>
              <a:gd name="connsiteY285" fmla="*/ 1090613 h 1347788"/>
              <a:gd name="connsiteX286" fmla="*/ 371475 w 2478882"/>
              <a:gd name="connsiteY286" fmla="*/ 1100138 h 1347788"/>
              <a:gd name="connsiteX287" fmla="*/ 342900 w 2478882"/>
              <a:gd name="connsiteY287" fmla="*/ 1090613 h 1347788"/>
              <a:gd name="connsiteX288" fmla="*/ 342900 w 2478882"/>
              <a:gd name="connsiteY288" fmla="*/ 1109663 h 1347788"/>
              <a:gd name="connsiteX289" fmla="*/ 333375 w 2478882"/>
              <a:gd name="connsiteY289" fmla="*/ 1121569 h 1347788"/>
              <a:gd name="connsiteX290" fmla="*/ 323850 w 2478882"/>
              <a:gd name="connsiteY290" fmla="*/ 1121569 h 1347788"/>
              <a:gd name="connsiteX291" fmla="*/ 316707 w 2478882"/>
              <a:gd name="connsiteY291" fmla="*/ 1088232 h 1347788"/>
              <a:gd name="connsiteX292" fmla="*/ 290513 w 2478882"/>
              <a:gd name="connsiteY292" fmla="*/ 1073944 h 1347788"/>
              <a:gd name="connsiteX293" fmla="*/ 271463 w 2478882"/>
              <a:gd name="connsiteY293" fmla="*/ 1062038 h 1347788"/>
              <a:gd name="connsiteX294" fmla="*/ 278607 w 2478882"/>
              <a:gd name="connsiteY294" fmla="*/ 1012032 h 1347788"/>
              <a:gd name="connsiteX295" fmla="*/ 285750 w 2478882"/>
              <a:gd name="connsiteY295" fmla="*/ 978694 h 1347788"/>
              <a:gd name="connsiteX296" fmla="*/ 328613 w 2478882"/>
              <a:gd name="connsiteY296" fmla="*/ 954882 h 1347788"/>
              <a:gd name="connsiteX297" fmla="*/ 338138 w 2478882"/>
              <a:gd name="connsiteY297" fmla="*/ 938213 h 1347788"/>
              <a:gd name="connsiteX298" fmla="*/ 350044 w 2478882"/>
              <a:gd name="connsiteY298" fmla="*/ 912019 h 1347788"/>
              <a:gd name="connsiteX299" fmla="*/ 350044 w 2478882"/>
              <a:gd name="connsiteY299" fmla="*/ 912019 h 1347788"/>
              <a:gd name="connsiteX300" fmla="*/ 321469 w 2478882"/>
              <a:gd name="connsiteY300" fmla="*/ 919163 h 1347788"/>
              <a:gd name="connsiteX301" fmla="*/ 314325 w 2478882"/>
              <a:gd name="connsiteY301" fmla="*/ 895350 h 1347788"/>
              <a:gd name="connsiteX302" fmla="*/ 311944 w 2478882"/>
              <a:gd name="connsiteY302" fmla="*/ 916782 h 1347788"/>
              <a:gd name="connsiteX303" fmla="*/ 300038 w 2478882"/>
              <a:gd name="connsiteY303" fmla="*/ 950119 h 1347788"/>
              <a:gd name="connsiteX304" fmla="*/ 288132 w 2478882"/>
              <a:gd name="connsiteY304" fmla="*/ 942975 h 1347788"/>
              <a:gd name="connsiteX305" fmla="*/ 288132 w 2478882"/>
              <a:gd name="connsiteY305" fmla="*/ 919163 h 1347788"/>
              <a:gd name="connsiteX306" fmla="*/ 288132 w 2478882"/>
              <a:gd name="connsiteY306" fmla="*/ 907257 h 1347788"/>
              <a:gd name="connsiteX307" fmla="*/ 278607 w 2478882"/>
              <a:gd name="connsiteY307" fmla="*/ 895350 h 1347788"/>
              <a:gd name="connsiteX308" fmla="*/ 269082 w 2478882"/>
              <a:gd name="connsiteY308" fmla="*/ 902494 h 1347788"/>
              <a:gd name="connsiteX309" fmla="*/ 264319 w 2478882"/>
              <a:gd name="connsiteY309" fmla="*/ 938213 h 1347788"/>
              <a:gd name="connsiteX310" fmla="*/ 280988 w 2478882"/>
              <a:gd name="connsiteY310" fmla="*/ 957263 h 1347788"/>
              <a:gd name="connsiteX311" fmla="*/ 276225 w 2478882"/>
              <a:gd name="connsiteY311" fmla="*/ 976313 h 1347788"/>
              <a:gd name="connsiteX312" fmla="*/ 264319 w 2478882"/>
              <a:gd name="connsiteY312" fmla="*/ 1007269 h 1347788"/>
              <a:gd name="connsiteX313" fmla="*/ 250032 w 2478882"/>
              <a:gd name="connsiteY313" fmla="*/ 1031082 h 1347788"/>
              <a:gd name="connsiteX314" fmla="*/ 207169 w 2478882"/>
              <a:gd name="connsiteY314" fmla="*/ 1019175 h 1347788"/>
              <a:gd name="connsiteX315" fmla="*/ 200025 w 2478882"/>
              <a:gd name="connsiteY315" fmla="*/ 988219 h 1347788"/>
              <a:gd name="connsiteX316" fmla="*/ 157163 w 2478882"/>
              <a:gd name="connsiteY316" fmla="*/ 962025 h 1347788"/>
              <a:gd name="connsiteX317" fmla="*/ 104775 w 2478882"/>
              <a:gd name="connsiteY317" fmla="*/ 940594 h 1347788"/>
              <a:gd name="connsiteX318" fmla="*/ 61913 w 2478882"/>
              <a:gd name="connsiteY318" fmla="*/ 902494 h 1347788"/>
              <a:gd name="connsiteX319" fmla="*/ 35719 w 2478882"/>
              <a:gd name="connsiteY319" fmla="*/ 864394 h 1347788"/>
              <a:gd name="connsiteX320" fmla="*/ 11907 w 2478882"/>
              <a:gd name="connsiteY320" fmla="*/ 804863 h 1347788"/>
              <a:gd name="connsiteX321" fmla="*/ 0 w 2478882"/>
              <a:gd name="connsiteY321" fmla="*/ 735807 h 1347788"/>
              <a:gd name="connsiteX322" fmla="*/ 2382 w 2478882"/>
              <a:gd name="connsiteY322" fmla="*/ 676275 h 1347788"/>
              <a:gd name="connsiteX323" fmla="*/ 2382 w 2478882"/>
              <a:gd name="connsiteY323" fmla="*/ 645319 h 1347788"/>
              <a:gd name="connsiteX324" fmla="*/ 2052638 w 2478882"/>
              <a:gd name="connsiteY324" fmla="*/ 0 h 1347788"/>
              <a:gd name="connsiteX0" fmla="*/ 2052638 w 2478882"/>
              <a:gd name="connsiteY0" fmla="*/ 0 h 1347788"/>
              <a:gd name="connsiteX1" fmla="*/ 2057400 w 2478882"/>
              <a:gd name="connsiteY1" fmla="*/ 33338 h 1347788"/>
              <a:gd name="connsiteX2" fmla="*/ 2066925 w 2478882"/>
              <a:gd name="connsiteY2" fmla="*/ 88107 h 1347788"/>
              <a:gd name="connsiteX3" fmla="*/ 2088357 w 2478882"/>
              <a:gd name="connsiteY3" fmla="*/ 133350 h 1347788"/>
              <a:gd name="connsiteX4" fmla="*/ 2085975 w 2478882"/>
              <a:gd name="connsiteY4" fmla="*/ 183357 h 1347788"/>
              <a:gd name="connsiteX5" fmla="*/ 2085975 w 2478882"/>
              <a:gd name="connsiteY5" fmla="*/ 228600 h 1347788"/>
              <a:gd name="connsiteX6" fmla="*/ 2081213 w 2478882"/>
              <a:gd name="connsiteY6" fmla="*/ 278607 h 1347788"/>
              <a:gd name="connsiteX7" fmla="*/ 2095500 w 2478882"/>
              <a:gd name="connsiteY7" fmla="*/ 319088 h 1347788"/>
              <a:gd name="connsiteX8" fmla="*/ 2109788 w 2478882"/>
              <a:gd name="connsiteY8" fmla="*/ 350044 h 1347788"/>
              <a:gd name="connsiteX9" fmla="*/ 2105025 w 2478882"/>
              <a:gd name="connsiteY9" fmla="*/ 388144 h 1347788"/>
              <a:gd name="connsiteX10" fmla="*/ 2119313 w 2478882"/>
              <a:gd name="connsiteY10" fmla="*/ 426244 h 1347788"/>
              <a:gd name="connsiteX11" fmla="*/ 2145507 w 2478882"/>
              <a:gd name="connsiteY11" fmla="*/ 454819 h 1347788"/>
              <a:gd name="connsiteX12" fmla="*/ 2169319 w 2478882"/>
              <a:gd name="connsiteY12" fmla="*/ 481013 h 1347788"/>
              <a:gd name="connsiteX13" fmla="*/ 2178844 w 2478882"/>
              <a:gd name="connsiteY13" fmla="*/ 516732 h 1347788"/>
              <a:gd name="connsiteX14" fmla="*/ 2216944 w 2478882"/>
              <a:gd name="connsiteY14" fmla="*/ 633413 h 1347788"/>
              <a:gd name="connsiteX15" fmla="*/ 2238375 w 2478882"/>
              <a:gd name="connsiteY15" fmla="*/ 719138 h 1347788"/>
              <a:gd name="connsiteX16" fmla="*/ 2266950 w 2478882"/>
              <a:gd name="connsiteY16" fmla="*/ 764382 h 1347788"/>
              <a:gd name="connsiteX17" fmla="*/ 2288382 w 2478882"/>
              <a:gd name="connsiteY17" fmla="*/ 821532 h 1347788"/>
              <a:gd name="connsiteX18" fmla="*/ 2297907 w 2478882"/>
              <a:gd name="connsiteY18" fmla="*/ 871538 h 1347788"/>
              <a:gd name="connsiteX19" fmla="*/ 2340769 w 2478882"/>
              <a:gd name="connsiteY19" fmla="*/ 909638 h 1347788"/>
              <a:gd name="connsiteX20" fmla="*/ 2343150 w 2478882"/>
              <a:gd name="connsiteY20" fmla="*/ 950119 h 1347788"/>
              <a:gd name="connsiteX21" fmla="*/ 2347913 w 2478882"/>
              <a:gd name="connsiteY21" fmla="*/ 964407 h 1347788"/>
              <a:gd name="connsiteX22" fmla="*/ 2364582 w 2478882"/>
              <a:gd name="connsiteY22" fmla="*/ 978694 h 1347788"/>
              <a:gd name="connsiteX23" fmla="*/ 2359819 w 2478882"/>
              <a:gd name="connsiteY23" fmla="*/ 995363 h 1347788"/>
              <a:gd name="connsiteX24" fmla="*/ 2393157 w 2478882"/>
              <a:gd name="connsiteY24" fmla="*/ 1019175 h 1347788"/>
              <a:gd name="connsiteX25" fmla="*/ 2409825 w 2478882"/>
              <a:gd name="connsiteY25" fmla="*/ 1059657 h 1347788"/>
              <a:gd name="connsiteX26" fmla="*/ 2390775 w 2478882"/>
              <a:gd name="connsiteY26" fmla="*/ 1069182 h 1347788"/>
              <a:gd name="connsiteX27" fmla="*/ 2376488 w 2478882"/>
              <a:gd name="connsiteY27" fmla="*/ 1047750 h 1347788"/>
              <a:gd name="connsiteX28" fmla="*/ 2364582 w 2478882"/>
              <a:gd name="connsiteY28" fmla="*/ 1035844 h 1347788"/>
              <a:gd name="connsiteX29" fmla="*/ 2355057 w 2478882"/>
              <a:gd name="connsiteY29" fmla="*/ 1035844 h 1347788"/>
              <a:gd name="connsiteX30" fmla="*/ 2352675 w 2478882"/>
              <a:gd name="connsiteY30" fmla="*/ 1057275 h 1347788"/>
              <a:gd name="connsiteX31" fmla="*/ 2371725 w 2478882"/>
              <a:gd name="connsiteY31" fmla="*/ 1090613 h 1347788"/>
              <a:gd name="connsiteX32" fmla="*/ 2386013 w 2478882"/>
              <a:gd name="connsiteY32" fmla="*/ 1104900 h 1347788"/>
              <a:gd name="connsiteX33" fmla="*/ 2400300 w 2478882"/>
              <a:gd name="connsiteY33" fmla="*/ 1085850 h 1347788"/>
              <a:gd name="connsiteX34" fmla="*/ 2414588 w 2478882"/>
              <a:gd name="connsiteY34" fmla="*/ 1090613 h 1347788"/>
              <a:gd name="connsiteX35" fmla="*/ 2421732 w 2478882"/>
              <a:gd name="connsiteY35" fmla="*/ 1116807 h 1347788"/>
              <a:gd name="connsiteX36" fmla="*/ 2424113 w 2478882"/>
              <a:gd name="connsiteY36" fmla="*/ 1128713 h 1347788"/>
              <a:gd name="connsiteX37" fmla="*/ 2400300 w 2478882"/>
              <a:gd name="connsiteY37" fmla="*/ 1131094 h 1347788"/>
              <a:gd name="connsiteX38" fmla="*/ 2414588 w 2478882"/>
              <a:gd name="connsiteY38" fmla="*/ 1152525 h 1347788"/>
              <a:gd name="connsiteX39" fmla="*/ 2443163 w 2478882"/>
              <a:gd name="connsiteY39" fmla="*/ 1159669 h 1347788"/>
              <a:gd name="connsiteX40" fmla="*/ 2462213 w 2478882"/>
              <a:gd name="connsiteY40" fmla="*/ 1190625 h 1347788"/>
              <a:gd name="connsiteX41" fmla="*/ 2455069 w 2478882"/>
              <a:gd name="connsiteY41" fmla="*/ 1235869 h 1347788"/>
              <a:gd name="connsiteX42" fmla="*/ 2459832 w 2478882"/>
              <a:gd name="connsiteY42" fmla="*/ 1290638 h 1347788"/>
              <a:gd name="connsiteX43" fmla="*/ 2478882 w 2478882"/>
              <a:gd name="connsiteY43" fmla="*/ 1347788 h 1347788"/>
              <a:gd name="connsiteX44" fmla="*/ 2457450 w 2478882"/>
              <a:gd name="connsiteY44" fmla="*/ 1347788 h 1347788"/>
              <a:gd name="connsiteX45" fmla="*/ 2428875 w 2478882"/>
              <a:gd name="connsiteY45" fmla="*/ 1335882 h 1347788"/>
              <a:gd name="connsiteX46" fmla="*/ 2412207 w 2478882"/>
              <a:gd name="connsiteY46" fmla="*/ 1335882 h 1347788"/>
              <a:gd name="connsiteX47" fmla="*/ 2395538 w 2478882"/>
              <a:gd name="connsiteY47" fmla="*/ 1326357 h 1347788"/>
              <a:gd name="connsiteX48" fmla="*/ 2378869 w 2478882"/>
              <a:gd name="connsiteY48" fmla="*/ 1316832 h 1347788"/>
              <a:gd name="connsiteX49" fmla="*/ 2383632 w 2478882"/>
              <a:gd name="connsiteY49" fmla="*/ 1269207 h 1347788"/>
              <a:gd name="connsiteX50" fmla="*/ 2336007 w 2478882"/>
              <a:gd name="connsiteY50" fmla="*/ 1245394 h 1347788"/>
              <a:gd name="connsiteX51" fmla="*/ 2297907 w 2478882"/>
              <a:gd name="connsiteY51" fmla="*/ 1233488 h 1347788"/>
              <a:gd name="connsiteX52" fmla="*/ 2238375 w 2478882"/>
              <a:gd name="connsiteY52" fmla="*/ 1214438 h 1347788"/>
              <a:gd name="connsiteX53" fmla="*/ 2185988 w 2478882"/>
              <a:gd name="connsiteY53" fmla="*/ 1212057 h 1347788"/>
              <a:gd name="connsiteX54" fmla="*/ 2164557 w 2478882"/>
              <a:gd name="connsiteY54" fmla="*/ 1207294 h 1347788"/>
              <a:gd name="connsiteX55" fmla="*/ 2193132 w 2478882"/>
              <a:gd name="connsiteY55" fmla="*/ 1188244 h 1347788"/>
              <a:gd name="connsiteX56" fmla="*/ 2178844 w 2478882"/>
              <a:gd name="connsiteY56" fmla="*/ 1185863 h 1347788"/>
              <a:gd name="connsiteX57" fmla="*/ 2183607 w 2478882"/>
              <a:gd name="connsiteY57" fmla="*/ 1169194 h 1347788"/>
              <a:gd name="connsiteX58" fmla="*/ 2224088 w 2478882"/>
              <a:gd name="connsiteY58" fmla="*/ 1133476 h 1347788"/>
              <a:gd name="connsiteX59" fmla="*/ 2200275 w 2478882"/>
              <a:gd name="connsiteY59" fmla="*/ 1123950 h 1347788"/>
              <a:gd name="connsiteX60" fmla="*/ 2166938 w 2478882"/>
              <a:gd name="connsiteY60" fmla="*/ 1164432 h 1347788"/>
              <a:gd name="connsiteX61" fmla="*/ 2155032 w 2478882"/>
              <a:gd name="connsiteY61" fmla="*/ 1164432 h 1347788"/>
              <a:gd name="connsiteX62" fmla="*/ 2147888 w 2478882"/>
              <a:gd name="connsiteY62" fmla="*/ 1152525 h 1347788"/>
              <a:gd name="connsiteX63" fmla="*/ 2138363 w 2478882"/>
              <a:gd name="connsiteY63" fmla="*/ 1147763 h 1347788"/>
              <a:gd name="connsiteX64" fmla="*/ 2119313 w 2478882"/>
              <a:gd name="connsiteY64" fmla="*/ 1152525 h 1347788"/>
              <a:gd name="connsiteX65" fmla="*/ 2126457 w 2478882"/>
              <a:gd name="connsiteY65" fmla="*/ 1173957 h 1347788"/>
              <a:gd name="connsiteX66" fmla="*/ 2102644 w 2478882"/>
              <a:gd name="connsiteY66" fmla="*/ 1176338 h 1347788"/>
              <a:gd name="connsiteX67" fmla="*/ 2090738 w 2478882"/>
              <a:gd name="connsiteY67" fmla="*/ 1143000 h 1347788"/>
              <a:gd name="connsiteX68" fmla="*/ 2076451 w 2478882"/>
              <a:gd name="connsiteY68" fmla="*/ 1140620 h 1347788"/>
              <a:gd name="connsiteX69" fmla="*/ 2050256 w 2478882"/>
              <a:gd name="connsiteY69" fmla="*/ 1126331 h 1347788"/>
              <a:gd name="connsiteX70" fmla="*/ 2035970 w 2478882"/>
              <a:gd name="connsiteY70" fmla="*/ 1131094 h 1347788"/>
              <a:gd name="connsiteX71" fmla="*/ 1990725 w 2478882"/>
              <a:gd name="connsiteY71" fmla="*/ 1123950 h 1347788"/>
              <a:gd name="connsiteX72" fmla="*/ 1976438 w 2478882"/>
              <a:gd name="connsiteY72" fmla="*/ 1095375 h 1347788"/>
              <a:gd name="connsiteX73" fmla="*/ 1952625 w 2478882"/>
              <a:gd name="connsiteY73" fmla="*/ 1114425 h 1347788"/>
              <a:gd name="connsiteX74" fmla="*/ 1935957 w 2478882"/>
              <a:gd name="connsiteY74" fmla="*/ 1138238 h 1347788"/>
              <a:gd name="connsiteX75" fmla="*/ 1921669 w 2478882"/>
              <a:gd name="connsiteY75" fmla="*/ 1104900 h 1347788"/>
              <a:gd name="connsiteX76" fmla="*/ 1921669 w 2478882"/>
              <a:gd name="connsiteY76" fmla="*/ 1083469 h 1347788"/>
              <a:gd name="connsiteX77" fmla="*/ 1893094 w 2478882"/>
              <a:gd name="connsiteY77" fmla="*/ 1057275 h 1347788"/>
              <a:gd name="connsiteX78" fmla="*/ 1869282 w 2478882"/>
              <a:gd name="connsiteY78" fmla="*/ 1042988 h 1347788"/>
              <a:gd name="connsiteX79" fmla="*/ 1850232 w 2478882"/>
              <a:gd name="connsiteY79" fmla="*/ 1028700 h 1347788"/>
              <a:gd name="connsiteX80" fmla="*/ 1843088 w 2478882"/>
              <a:gd name="connsiteY80" fmla="*/ 1016794 h 1347788"/>
              <a:gd name="connsiteX81" fmla="*/ 1804988 w 2478882"/>
              <a:gd name="connsiteY81" fmla="*/ 1012032 h 1347788"/>
              <a:gd name="connsiteX82" fmla="*/ 1769269 w 2478882"/>
              <a:gd name="connsiteY82" fmla="*/ 1007269 h 1347788"/>
              <a:gd name="connsiteX83" fmla="*/ 1750219 w 2478882"/>
              <a:gd name="connsiteY83" fmla="*/ 981075 h 1347788"/>
              <a:gd name="connsiteX84" fmla="*/ 1709738 w 2478882"/>
              <a:gd name="connsiteY84" fmla="*/ 962025 h 1347788"/>
              <a:gd name="connsiteX85" fmla="*/ 1678782 w 2478882"/>
              <a:gd name="connsiteY85" fmla="*/ 947738 h 1347788"/>
              <a:gd name="connsiteX86" fmla="*/ 1659732 w 2478882"/>
              <a:gd name="connsiteY86" fmla="*/ 945357 h 1347788"/>
              <a:gd name="connsiteX87" fmla="*/ 1659732 w 2478882"/>
              <a:gd name="connsiteY87" fmla="*/ 921544 h 1347788"/>
              <a:gd name="connsiteX88" fmla="*/ 1640682 w 2478882"/>
              <a:gd name="connsiteY88" fmla="*/ 928688 h 1347788"/>
              <a:gd name="connsiteX89" fmla="*/ 1640682 w 2478882"/>
              <a:gd name="connsiteY89" fmla="*/ 928688 h 1347788"/>
              <a:gd name="connsiteX90" fmla="*/ 1619250 w 2478882"/>
              <a:gd name="connsiteY90" fmla="*/ 892969 h 1347788"/>
              <a:gd name="connsiteX91" fmla="*/ 1595438 w 2478882"/>
              <a:gd name="connsiteY91" fmla="*/ 871538 h 1347788"/>
              <a:gd name="connsiteX92" fmla="*/ 1581150 w 2478882"/>
              <a:gd name="connsiteY92" fmla="*/ 864394 h 1347788"/>
              <a:gd name="connsiteX93" fmla="*/ 1581150 w 2478882"/>
              <a:gd name="connsiteY93" fmla="*/ 845344 h 1347788"/>
              <a:gd name="connsiteX94" fmla="*/ 1602582 w 2478882"/>
              <a:gd name="connsiteY94" fmla="*/ 835819 h 1347788"/>
              <a:gd name="connsiteX95" fmla="*/ 1633538 w 2478882"/>
              <a:gd name="connsiteY95" fmla="*/ 842963 h 1347788"/>
              <a:gd name="connsiteX96" fmla="*/ 1657350 w 2478882"/>
              <a:gd name="connsiteY96" fmla="*/ 828675 h 1347788"/>
              <a:gd name="connsiteX97" fmla="*/ 1669257 w 2478882"/>
              <a:gd name="connsiteY97" fmla="*/ 816769 h 1347788"/>
              <a:gd name="connsiteX98" fmla="*/ 1688307 w 2478882"/>
              <a:gd name="connsiteY98" fmla="*/ 804863 h 1347788"/>
              <a:gd name="connsiteX99" fmla="*/ 1650207 w 2478882"/>
              <a:gd name="connsiteY99" fmla="*/ 771525 h 1347788"/>
              <a:gd name="connsiteX100" fmla="*/ 1624013 w 2478882"/>
              <a:gd name="connsiteY100" fmla="*/ 778669 h 1347788"/>
              <a:gd name="connsiteX101" fmla="*/ 1626393 w 2478882"/>
              <a:gd name="connsiteY101" fmla="*/ 795338 h 1347788"/>
              <a:gd name="connsiteX102" fmla="*/ 1607344 w 2478882"/>
              <a:gd name="connsiteY102" fmla="*/ 802481 h 1347788"/>
              <a:gd name="connsiteX103" fmla="*/ 1581151 w 2478882"/>
              <a:gd name="connsiteY103" fmla="*/ 809625 h 1347788"/>
              <a:gd name="connsiteX104" fmla="*/ 1559719 w 2478882"/>
              <a:gd name="connsiteY104" fmla="*/ 819150 h 1347788"/>
              <a:gd name="connsiteX105" fmla="*/ 1552575 w 2478882"/>
              <a:gd name="connsiteY105" fmla="*/ 835819 h 1347788"/>
              <a:gd name="connsiteX106" fmla="*/ 1531144 w 2478882"/>
              <a:gd name="connsiteY106" fmla="*/ 835819 h 1347788"/>
              <a:gd name="connsiteX107" fmla="*/ 1516857 w 2478882"/>
              <a:gd name="connsiteY107" fmla="*/ 845344 h 1347788"/>
              <a:gd name="connsiteX108" fmla="*/ 1485900 w 2478882"/>
              <a:gd name="connsiteY108" fmla="*/ 840582 h 1347788"/>
              <a:gd name="connsiteX109" fmla="*/ 1438275 w 2478882"/>
              <a:gd name="connsiteY109" fmla="*/ 835819 h 1347788"/>
              <a:gd name="connsiteX110" fmla="*/ 1416844 w 2478882"/>
              <a:gd name="connsiteY110" fmla="*/ 821532 h 1347788"/>
              <a:gd name="connsiteX111" fmla="*/ 1385888 w 2478882"/>
              <a:gd name="connsiteY111" fmla="*/ 823913 h 1347788"/>
              <a:gd name="connsiteX112" fmla="*/ 1359694 w 2478882"/>
              <a:gd name="connsiteY112" fmla="*/ 833438 h 1347788"/>
              <a:gd name="connsiteX113" fmla="*/ 1343025 w 2478882"/>
              <a:gd name="connsiteY113" fmla="*/ 828675 h 1347788"/>
              <a:gd name="connsiteX114" fmla="*/ 1323975 w 2478882"/>
              <a:gd name="connsiteY114" fmla="*/ 800100 h 1347788"/>
              <a:gd name="connsiteX115" fmla="*/ 1323975 w 2478882"/>
              <a:gd name="connsiteY115" fmla="*/ 788194 h 1347788"/>
              <a:gd name="connsiteX116" fmla="*/ 1314450 w 2478882"/>
              <a:gd name="connsiteY116" fmla="*/ 812007 h 1347788"/>
              <a:gd name="connsiteX117" fmla="*/ 1319213 w 2478882"/>
              <a:gd name="connsiteY117" fmla="*/ 845344 h 1347788"/>
              <a:gd name="connsiteX118" fmla="*/ 1312069 w 2478882"/>
              <a:gd name="connsiteY118" fmla="*/ 864394 h 1347788"/>
              <a:gd name="connsiteX119" fmla="*/ 1283494 w 2478882"/>
              <a:gd name="connsiteY119" fmla="*/ 864394 h 1347788"/>
              <a:gd name="connsiteX120" fmla="*/ 1264444 w 2478882"/>
              <a:gd name="connsiteY120" fmla="*/ 850107 h 1347788"/>
              <a:gd name="connsiteX121" fmla="*/ 1243013 w 2478882"/>
              <a:gd name="connsiteY121" fmla="*/ 850107 h 1347788"/>
              <a:gd name="connsiteX122" fmla="*/ 1219200 w 2478882"/>
              <a:gd name="connsiteY122" fmla="*/ 840582 h 1347788"/>
              <a:gd name="connsiteX123" fmla="*/ 1212057 w 2478882"/>
              <a:gd name="connsiteY123" fmla="*/ 833438 h 1347788"/>
              <a:gd name="connsiteX124" fmla="*/ 1212057 w 2478882"/>
              <a:gd name="connsiteY124" fmla="*/ 809625 h 1347788"/>
              <a:gd name="connsiteX125" fmla="*/ 1214438 w 2478882"/>
              <a:gd name="connsiteY125" fmla="*/ 785813 h 1347788"/>
              <a:gd name="connsiteX126" fmla="*/ 1219200 w 2478882"/>
              <a:gd name="connsiteY126" fmla="*/ 762000 h 1347788"/>
              <a:gd name="connsiteX127" fmla="*/ 1235869 w 2478882"/>
              <a:gd name="connsiteY127" fmla="*/ 747713 h 1347788"/>
              <a:gd name="connsiteX128" fmla="*/ 1243013 w 2478882"/>
              <a:gd name="connsiteY128" fmla="*/ 740569 h 1347788"/>
              <a:gd name="connsiteX129" fmla="*/ 1233488 w 2478882"/>
              <a:gd name="connsiteY129" fmla="*/ 716757 h 1347788"/>
              <a:gd name="connsiteX130" fmla="*/ 1200150 w 2478882"/>
              <a:gd name="connsiteY130" fmla="*/ 688182 h 1347788"/>
              <a:gd name="connsiteX131" fmla="*/ 1176338 w 2478882"/>
              <a:gd name="connsiteY131" fmla="*/ 671513 h 1347788"/>
              <a:gd name="connsiteX132" fmla="*/ 1162050 w 2478882"/>
              <a:gd name="connsiteY132" fmla="*/ 652463 h 1347788"/>
              <a:gd name="connsiteX133" fmla="*/ 1162050 w 2478882"/>
              <a:gd name="connsiteY133" fmla="*/ 652463 h 1347788"/>
              <a:gd name="connsiteX134" fmla="*/ 1166813 w 2478882"/>
              <a:gd name="connsiteY134" fmla="*/ 690563 h 1347788"/>
              <a:gd name="connsiteX135" fmla="*/ 1169194 w 2478882"/>
              <a:gd name="connsiteY135" fmla="*/ 719138 h 1347788"/>
              <a:gd name="connsiteX136" fmla="*/ 1195388 w 2478882"/>
              <a:gd name="connsiteY136" fmla="*/ 731044 h 1347788"/>
              <a:gd name="connsiteX137" fmla="*/ 1204913 w 2478882"/>
              <a:gd name="connsiteY137" fmla="*/ 745332 h 1347788"/>
              <a:gd name="connsiteX138" fmla="*/ 1195388 w 2478882"/>
              <a:gd name="connsiteY138" fmla="*/ 771525 h 1347788"/>
              <a:gd name="connsiteX139" fmla="*/ 1197769 w 2478882"/>
              <a:gd name="connsiteY139" fmla="*/ 797719 h 1347788"/>
              <a:gd name="connsiteX140" fmla="*/ 1190625 w 2478882"/>
              <a:gd name="connsiteY140" fmla="*/ 819150 h 1347788"/>
              <a:gd name="connsiteX141" fmla="*/ 1195388 w 2478882"/>
              <a:gd name="connsiteY141" fmla="*/ 838200 h 1347788"/>
              <a:gd name="connsiteX142" fmla="*/ 1195388 w 2478882"/>
              <a:gd name="connsiteY142" fmla="*/ 838200 h 1347788"/>
              <a:gd name="connsiteX143" fmla="*/ 1166813 w 2478882"/>
              <a:gd name="connsiteY143" fmla="*/ 838200 h 1347788"/>
              <a:gd name="connsiteX144" fmla="*/ 1150144 w 2478882"/>
              <a:gd name="connsiteY144" fmla="*/ 838200 h 1347788"/>
              <a:gd name="connsiteX145" fmla="*/ 1131094 w 2478882"/>
              <a:gd name="connsiteY145" fmla="*/ 847725 h 1347788"/>
              <a:gd name="connsiteX146" fmla="*/ 1114425 w 2478882"/>
              <a:gd name="connsiteY146" fmla="*/ 838200 h 1347788"/>
              <a:gd name="connsiteX147" fmla="*/ 1088232 w 2478882"/>
              <a:gd name="connsiteY147" fmla="*/ 847725 h 1347788"/>
              <a:gd name="connsiteX148" fmla="*/ 1066800 w 2478882"/>
              <a:gd name="connsiteY148" fmla="*/ 854869 h 1347788"/>
              <a:gd name="connsiteX149" fmla="*/ 1059657 w 2478882"/>
              <a:gd name="connsiteY149" fmla="*/ 842963 h 1347788"/>
              <a:gd name="connsiteX150" fmla="*/ 1031082 w 2478882"/>
              <a:gd name="connsiteY150" fmla="*/ 852488 h 1347788"/>
              <a:gd name="connsiteX151" fmla="*/ 992982 w 2478882"/>
              <a:gd name="connsiteY151" fmla="*/ 823913 h 1347788"/>
              <a:gd name="connsiteX152" fmla="*/ 964407 w 2478882"/>
              <a:gd name="connsiteY152" fmla="*/ 826294 h 1347788"/>
              <a:gd name="connsiteX153" fmla="*/ 942975 w 2478882"/>
              <a:gd name="connsiteY153" fmla="*/ 835819 h 1347788"/>
              <a:gd name="connsiteX154" fmla="*/ 921544 w 2478882"/>
              <a:gd name="connsiteY154" fmla="*/ 852488 h 1347788"/>
              <a:gd name="connsiteX155" fmla="*/ 909638 w 2478882"/>
              <a:gd name="connsiteY155" fmla="*/ 833438 h 1347788"/>
              <a:gd name="connsiteX156" fmla="*/ 919163 w 2478882"/>
              <a:gd name="connsiteY156" fmla="*/ 807244 h 1347788"/>
              <a:gd name="connsiteX157" fmla="*/ 921544 w 2478882"/>
              <a:gd name="connsiteY157" fmla="*/ 797719 h 1347788"/>
              <a:gd name="connsiteX158" fmla="*/ 914400 w 2478882"/>
              <a:gd name="connsiteY158" fmla="*/ 778669 h 1347788"/>
              <a:gd name="connsiteX159" fmla="*/ 907257 w 2478882"/>
              <a:gd name="connsiteY159" fmla="*/ 771525 h 1347788"/>
              <a:gd name="connsiteX160" fmla="*/ 897732 w 2478882"/>
              <a:gd name="connsiteY160" fmla="*/ 800100 h 1347788"/>
              <a:gd name="connsiteX161" fmla="*/ 897732 w 2478882"/>
              <a:gd name="connsiteY161" fmla="*/ 823913 h 1347788"/>
              <a:gd name="connsiteX162" fmla="*/ 869157 w 2478882"/>
              <a:gd name="connsiteY162" fmla="*/ 828675 h 1347788"/>
              <a:gd name="connsiteX163" fmla="*/ 850107 w 2478882"/>
              <a:gd name="connsiteY163" fmla="*/ 833438 h 1347788"/>
              <a:gd name="connsiteX164" fmla="*/ 828675 w 2478882"/>
              <a:gd name="connsiteY164" fmla="*/ 804863 h 1347788"/>
              <a:gd name="connsiteX165" fmla="*/ 814388 w 2478882"/>
              <a:gd name="connsiteY165" fmla="*/ 783432 h 1347788"/>
              <a:gd name="connsiteX166" fmla="*/ 807244 w 2478882"/>
              <a:gd name="connsiteY166" fmla="*/ 759619 h 1347788"/>
              <a:gd name="connsiteX167" fmla="*/ 804863 w 2478882"/>
              <a:gd name="connsiteY167" fmla="*/ 733425 h 1347788"/>
              <a:gd name="connsiteX168" fmla="*/ 783432 w 2478882"/>
              <a:gd name="connsiteY168" fmla="*/ 692944 h 1347788"/>
              <a:gd name="connsiteX169" fmla="*/ 783432 w 2478882"/>
              <a:gd name="connsiteY169" fmla="*/ 719138 h 1347788"/>
              <a:gd name="connsiteX170" fmla="*/ 785813 w 2478882"/>
              <a:gd name="connsiteY170" fmla="*/ 757238 h 1347788"/>
              <a:gd name="connsiteX171" fmla="*/ 800100 w 2478882"/>
              <a:gd name="connsiteY171" fmla="*/ 792957 h 1347788"/>
              <a:gd name="connsiteX172" fmla="*/ 823913 w 2478882"/>
              <a:gd name="connsiteY172" fmla="*/ 833438 h 1347788"/>
              <a:gd name="connsiteX173" fmla="*/ 845344 w 2478882"/>
              <a:gd name="connsiteY173" fmla="*/ 854869 h 1347788"/>
              <a:gd name="connsiteX174" fmla="*/ 838200 w 2478882"/>
              <a:gd name="connsiteY174" fmla="*/ 873919 h 1347788"/>
              <a:gd name="connsiteX175" fmla="*/ 823913 w 2478882"/>
              <a:gd name="connsiteY175" fmla="*/ 902494 h 1347788"/>
              <a:gd name="connsiteX176" fmla="*/ 823913 w 2478882"/>
              <a:gd name="connsiteY176" fmla="*/ 902494 h 1347788"/>
              <a:gd name="connsiteX177" fmla="*/ 800100 w 2478882"/>
              <a:gd name="connsiteY177" fmla="*/ 902494 h 1347788"/>
              <a:gd name="connsiteX178" fmla="*/ 809625 w 2478882"/>
              <a:gd name="connsiteY178" fmla="*/ 869157 h 1347788"/>
              <a:gd name="connsiteX179" fmla="*/ 795338 w 2478882"/>
              <a:gd name="connsiteY179" fmla="*/ 885825 h 1347788"/>
              <a:gd name="connsiteX180" fmla="*/ 788194 w 2478882"/>
              <a:gd name="connsiteY180" fmla="*/ 862013 h 1347788"/>
              <a:gd name="connsiteX181" fmla="*/ 769144 w 2478882"/>
              <a:gd name="connsiteY181" fmla="*/ 864394 h 1347788"/>
              <a:gd name="connsiteX182" fmla="*/ 750094 w 2478882"/>
              <a:gd name="connsiteY182" fmla="*/ 862013 h 1347788"/>
              <a:gd name="connsiteX183" fmla="*/ 742950 w 2478882"/>
              <a:gd name="connsiteY183" fmla="*/ 852488 h 1347788"/>
              <a:gd name="connsiteX184" fmla="*/ 742950 w 2478882"/>
              <a:gd name="connsiteY184" fmla="*/ 852488 h 1347788"/>
              <a:gd name="connsiteX185" fmla="*/ 728663 w 2478882"/>
              <a:gd name="connsiteY185" fmla="*/ 850107 h 1347788"/>
              <a:gd name="connsiteX186" fmla="*/ 711994 w 2478882"/>
              <a:gd name="connsiteY186" fmla="*/ 850107 h 1347788"/>
              <a:gd name="connsiteX187" fmla="*/ 700088 w 2478882"/>
              <a:gd name="connsiteY187" fmla="*/ 866775 h 1347788"/>
              <a:gd name="connsiteX188" fmla="*/ 681038 w 2478882"/>
              <a:gd name="connsiteY188" fmla="*/ 866775 h 1347788"/>
              <a:gd name="connsiteX189" fmla="*/ 669132 w 2478882"/>
              <a:gd name="connsiteY189" fmla="*/ 852488 h 1347788"/>
              <a:gd name="connsiteX190" fmla="*/ 666750 w 2478882"/>
              <a:gd name="connsiteY190" fmla="*/ 852488 h 1347788"/>
              <a:gd name="connsiteX191" fmla="*/ 652463 w 2478882"/>
              <a:gd name="connsiteY191" fmla="*/ 866775 h 1347788"/>
              <a:gd name="connsiteX192" fmla="*/ 652463 w 2478882"/>
              <a:gd name="connsiteY192" fmla="*/ 881063 h 1347788"/>
              <a:gd name="connsiteX193" fmla="*/ 661988 w 2478882"/>
              <a:gd name="connsiteY193" fmla="*/ 890588 h 1347788"/>
              <a:gd name="connsiteX194" fmla="*/ 704850 w 2478882"/>
              <a:gd name="connsiteY194" fmla="*/ 890588 h 1347788"/>
              <a:gd name="connsiteX195" fmla="*/ 738188 w 2478882"/>
              <a:gd name="connsiteY195" fmla="*/ 890588 h 1347788"/>
              <a:gd name="connsiteX196" fmla="*/ 776288 w 2478882"/>
              <a:gd name="connsiteY196" fmla="*/ 888207 h 1347788"/>
              <a:gd name="connsiteX197" fmla="*/ 783432 w 2478882"/>
              <a:gd name="connsiteY197" fmla="*/ 900113 h 1347788"/>
              <a:gd name="connsiteX198" fmla="*/ 783432 w 2478882"/>
              <a:gd name="connsiteY198" fmla="*/ 900113 h 1347788"/>
              <a:gd name="connsiteX199" fmla="*/ 754857 w 2478882"/>
              <a:gd name="connsiteY199" fmla="*/ 914400 h 1347788"/>
              <a:gd name="connsiteX200" fmla="*/ 735807 w 2478882"/>
              <a:gd name="connsiteY200" fmla="*/ 931069 h 1347788"/>
              <a:gd name="connsiteX201" fmla="*/ 735807 w 2478882"/>
              <a:gd name="connsiteY201" fmla="*/ 931069 h 1347788"/>
              <a:gd name="connsiteX202" fmla="*/ 707232 w 2478882"/>
              <a:gd name="connsiteY202" fmla="*/ 919163 h 1347788"/>
              <a:gd name="connsiteX203" fmla="*/ 690563 w 2478882"/>
              <a:gd name="connsiteY203" fmla="*/ 909638 h 1347788"/>
              <a:gd name="connsiteX204" fmla="*/ 652463 w 2478882"/>
              <a:gd name="connsiteY204" fmla="*/ 909638 h 1347788"/>
              <a:gd name="connsiteX205" fmla="*/ 619125 w 2478882"/>
              <a:gd name="connsiteY205" fmla="*/ 914400 h 1347788"/>
              <a:gd name="connsiteX206" fmla="*/ 600075 w 2478882"/>
              <a:gd name="connsiteY206" fmla="*/ 897732 h 1347788"/>
              <a:gd name="connsiteX207" fmla="*/ 590550 w 2478882"/>
              <a:gd name="connsiteY207" fmla="*/ 859632 h 1347788"/>
              <a:gd name="connsiteX208" fmla="*/ 581025 w 2478882"/>
              <a:gd name="connsiteY208" fmla="*/ 845344 h 1347788"/>
              <a:gd name="connsiteX209" fmla="*/ 573882 w 2478882"/>
              <a:gd name="connsiteY209" fmla="*/ 828675 h 1347788"/>
              <a:gd name="connsiteX210" fmla="*/ 559594 w 2478882"/>
              <a:gd name="connsiteY210" fmla="*/ 835819 h 1347788"/>
              <a:gd name="connsiteX211" fmla="*/ 559594 w 2478882"/>
              <a:gd name="connsiteY211" fmla="*/ 859632 h 1347788"/>
              <a:gd name="connsiteX212" fmla="*/ 545307 w 2478882"/>
              <a:gd name="connsiteY212" fmla="*/ 845344 h 1347788"/>
              <a:gd name="connsiteX213" fmla="*/ 523875 w 2478882"/>
              <a:gd name="connsiteY213" fmla="*/ 838200 h 1347788"/>
              <a:gd name="connsiteX214" fmla="*/ 500063 w 2478882"/>
              <a:gd name="connsiteY214" fmla="*/ 840582 h 1347788"/>
              <a:gd name="connsiteX215" fmla="*/ 492919 w 2478882"/>
              <a:gd name="connsiteY215" fmla="*/ 862013 h 1347788"/>
              <a:gd name="connsiteX216" fmla="*/ 481013 w 2478882"/>
              <a:gd name="connsiteY216" fmla="*/ 866775 h 1347788"/>
              <a:gd name="connsiteX217" fmla="*/ 461963 w 2478882"/>
              <a:gd name="connsiteY217" fmla="*/ 866775 h 1347788"/>
              <a:gd name="connsiteX218" fmla="*/ 433388 w 2478882"/>
              <a:gd name="connsiteY218" fmla="*/ 876300 h 1347788"/>
              <a:gd name="connsiteX219" fmla="*/ 419100 w 2478882"/>
              <a:gd name="connsiteY219" fmla="*/ 900113 h 1347788"/>
              <a:gd name="connsiteX220" fmla="*/ 426244 w 2478882"/>
              <a:gd name="connsiteY220" fmla="*/ 907257 h 1347788"/>
              <a:gd name="connsiteX221" fmla="*/ 466725 w 2478882"/>
              <a:gd name="connsiteY221" fmla="*/ 885825 h 1347788"/>
              <a:gd name="connsiteX222" fmla="*/ 488157 w 2478882"/>
              <a:gd name="connsiteY222" fmla="*/ 890588 h 1347788"/>
              <a:gd name="connsiteX223" fmla="*/ 519113 w 2478882"/>
              <a:gd name="connsiteY223" fmla="*/ 878682 h 1347788"/>
              <a:gd name="connsiteX224" fmla="*/ 552450 w 2478882"/>
              <a:gd name="connsiteY224" fmla="*/ 904875 h 1347788"/>
              <a:gd name="connsiteX225" fmla="*/ 561975 w 2478882"/>
              <a:gd name="connsiteY225" fmla="*/ 931069 h 1347788"/>
              <a:gd name="connsiteX226" fmla="*/ 590550 w 2478882"/>
              <a:gd name="connsiteY226" fmla="*/ 923925 h 1347788"/>
              <a:gd name="connsiteX227" fmla="*/ 607219 w 2478882"/>
              <a:gd name="connsiteY227" fmla="*/ 945357 h 1347788"/>
              <a:gd name="connsiteX228" fmla="*/ 645319 w 2478882"/>
              <a:gd name="connsiteY228" fmla="*/ 950119 h 1347788"/>
              <a:gd name="connsiteX229" fmla="*/ 704850 w 2478882"/>
              <a:gd name="connsiteY229" fmla="*/ 959644 h 1347788"/>
              <a:gd name="connsiteX230" fmla="*/ 745332 w 2478882"/>
              <a:gd name="connsiteY230" fmla="*/ 966788 h 1347788"/>
              <a:gd name="connsiteX231" fmla="*/ 745332 w 2478882"/>
              <a:gd name="connsiteY231" fmla="*/ 966788 h 1347788"/>
              <a:gd name="connsiteX232" fmla="*/ 764382 w 2478882"/>
              <a:gd name="connsiteY232" fmla="*/ 935832 h 1347788"/>
              <a:gd name="connsiteX233" fmla="*/ 790575 w 2478882"/>
              <a:gd name="connsiteY233" fmla="*/ 935832 h 1347788"/>
              <a:gd name="connsiteX234" fmla="*/ 828675 w 2478882"/>
              <a:gd name="connsiteY234" fmla="*/ 935832 h 1347788"/>
              <a:gd name="connsiteX235" fmla="*/ 821532 w 2478882"/>
              <a:gd name="connsiteY235" fmla="*/ 950119 h 1347788"/>
              <a:gd name="connsiteX236" fmla="*/ 812007 w 2478882"/>
              <a:gd name="connsiteY236" fmla="*/ 964407 h 1347788"/>
              <a:gd name="connsiteX237" fmla="*/ 823913 w 2478882"/>
              <a:gd name="connsiteY237" fmla="*/ 973932 h 1347788"/>
              <a:gd name="connsiteX238" fmla="*/ 800100 w 2478882"/>
              <a:gd name="connsiteY238" fmla="*/ 992982 h 1347788"/>
              <a:gd name="connsiteX239" fmla="*/ 797719 w 2478882"/>
              <a:gd name="connsiteY239" fmla="*/ 1014413 h 1347788"/>
              <a:gd name="connsiteX240" fmla="*/ 790575 w 2478882"/>
              <a:gd name="connsiteY240" fmla="*/ 1026319 h 1347788"/>
              <a:gd name="connsiteX241" fmla="*/ 764382 w 2478882"/>
              <a:gd name="connsiteY241" fmla="*/ 1031082 h 1347788"/>
              <a:gd name="connsiteX242" fmla="*/ 771525 w 2478882"/>
              <a:gd name="connsiteY242" fmla="*/ 1054894 h 1347788"/>
              <a:gd name="connsiteX243" fmla="*/ 740569 w 2478882"/>
              <a:gd name="connsiteY243" fmla="*/ 1059657 h 1347788"/>
              <a:gd name="connsiteX244" fmla="*/ 726282 w 2478882"/>
              <a:gd name="connsiteY244" fmla="*/ 1042988 h 1347788"/>
              <a:gd name="connsiteX245" fmla="*/ 695325 w 2478882"/>
              <a:gd name="connsiteY245" fmla="*/ 1045369 h 1347788"/>
              <a:gd name="connsiteX246" fmla="*/ 669132 w 2478882"/>
              <a:gd name="connsiteY246" fmla="*/ 1052513 h 1347788"/>
              <a:gd name="connsiteX247" fmla="*/ 642938 w 2478882"/>
              <a:gd name="connsiteY247" fmla="*/ 1050132 h 1347788"/>
              <a:gd name="connsiteX248" fmla="*/ 621507 w 2478882"/>
              <a:gd name="connsiteY248" fmla="*/ 1047750 h 1347788"/>
              <a:gd name="connsiteX249" fmla="*/ 621507 w 2478882"/>
              <a:gd name="connsiteY249" fmla="*/ 1033463 h 1347788"/>
              <a:gd name="connsiteX250" fmla="*/ 600075 w 2478882"/>
              <a:gd name="connsiteY250" fmla="*/ 1035844 h 1347788"/>
              <a:gd name="connsiteX251" fmla="*/ 578644 w 2478882"/>
              <a:gd name="connsiteY251" fmla="*/ 1040607 h 1347788"/>
              <a:gd name="connsiteX252" fmla="*/ 571500 w 2478882"/>
              <a:gd name="connsiteY252" fmla="*/ 1031082 h 1347788"/>
              <a:gd name="connsiteX253" fmla="*/ 571500 w 2478882"/>
              <a:gd name="connsiteY253" fmla="*/ 1019175 h 1347788"/>
              <a:gd name="connsiteX254" fmla="*/ 571500 w 2478882"/>
              <a:gd name="connsiteY254" fmla="*/ 1019175 h 1347788"/>
              <a:gd name="connsiteX255" fmla="*/ 626269 w 2478882"/>
              <a:gd name="connsiteY255" fmla="*/ 1004888 h 1347788"/>
              <a:gd name="connsiteX256" fmla="*/ 647700 w 2478882"/>
              <a:gd name="connsiteY256" fmla="*/ 988219 h 1347788"/>
              <a:gd name="connsiteX257" fmla="*/ 647700 w 2478882"/>
              <a:gd name="connsiteY257" fmla="*/ 988219 h 1347788"/>
              <a:gd name="connsiteX258" fmla="*/ 647700 w 2478882"/>
              <a:gd name="connsiteY258" fmla="*/ 988219 h 1347788"/>
              <a:gd name="connsiteX259" fmla="*/ 597694 w 2478882"/>
              <a:gd name="connsiteY259" fmla="*/ 988219 h 1347788"/>
              <a:gd name="connsiteX260" fmla="*/ 581025 w 2478882"/>
              <a:gd name="connsiteY260" fmla="*/ 990600 h 1347788"/>
              <a:gd name="connsiteX261" fmla="*/ 578644 w 2478882"/>
              <a:gd name="connsiteY261" fmla="*/ 969169 h 1347788"/>
              <a:gd name="connsiteX262" fmla="*/ 550069 w 2478882"/>
              <a:gd name="connsiteY262" fmla="*/ 966788 h 1347788"/>
              <a:gd name="connsiteX263" fmla="*/ 559594 w 2478882"/>
              <a:gd name="connsiteY263" fmla="*/ 988219 h 1347788"/>
              <a:gd name="connsiteX264" fmla="*/ 545307 w 2478882"/>
              <a:gd name="connsiteY264" fmla="*/ 992982 h 1347788"/>
              <a:gd name="connsiteX265" fmla="*/ 511969 w 2478882"/>
              <a:gd name="connsiteY265" fmla="*/ 988219 h 1347788"/>
              <a:gd name="connsiteX266" fmla="*/ 492919 w 2478882"/>
              <a:gd name="connsiteY266" fmla="*/ 990600 h 1347788"/>
              <a:gd name="connsiteX267" fmla="*/ 507207 w 2478882"/>
              <a:gd name="connsiteY267" fmla="*/ 1007269 h 1347788"/>
              <a:gd name="connsiteX268" fmla="*/ 516732 w 2478882"/>
              <a:gd name="connsiteY268" fmla="*/ 1019175 h 1347788"/>
              <a:gd name="connsiteX269" fmla="*/ 507207 w 2478882"/>
              <a:gd name="connsiteY269" fmla="*/ 1028700 h 1347788"/>
              <a:gd name="connsiteX270" fmla="*/ 507207 w 2478882"/>
              <a:gd name="connsiteY270" fmla="*/ 1028700 h 1347788"/>
              <a:gd name="connsiteX271" fmla="*/ 497682 w 2478882"/>
              <a:gd name="connsiteY271" fmla="*/ 1054894 h 1347788"/>
              <a:gd name="connsiteX272" fmla="*/ 469107 w 2478882"/>
              <a:gd name="connsiteY272" fmla="*/ 1076325 h 1347788"/>
              <a:gd name="connsiteX273" fmla="*/ 454819 w 2478882"/>
              <a:gd name="connsiteY273" fmla="*/ 1071563 h 1347788"/>
              <a:gd name="connsiteX274" fmla="*/ 438150 w 2478882"/>
              <a:gd name="connsiteY274" fmla="*/ 1085850 h 1347788"/>
              <a:gd name="connsiteX275" fmla="*/ 431007 w 2478882"/>
              <a:gd name="connsiteY275" fmla="*/ 1083469 h 1347788"/>
              <a:gd name="connsiteX276" fmla="*/ 433388 w 2478882"/>
              <a:gd name="connsiteY276" fmla="*/ 1059657 h 1347788"/>
              <a:gd name="connsiteX277" fmla="*/ 435769 w 2478882"/>
              <a:gd name="connsiteY277" fmla="*/ 1035844 h 1347788"/>
              <a:gd name="connsiteX278" fmla="*/ 426244 w 2478882"/>
              <a:gd name="connsiteY278" fmla="*/ 1031082 h 1347788"/>
              <a:gd name="connsiteX279" fmla="*/ 423863 w 2478882"/>
              <a:gd name="connsiteY279" fmla="*/ 1047750 h 1347788"/>
              <a:gd name="connsiteX280" fmla="*/ 416719 w 2478882"/>
              <a:gd name="connsiteY280" fmla="*/ 1062038 h 1347788"/>
              <a:gd name="connsiteX281" fmla="*/ 392907 w 2478882"/>
              <a:gd name="connsiteY281" fmla="*/ 1052513 h 1347788"/>
              <a:gd name="connsiteX282" fmla="*/ 383382 w 2478882"/>
              <a:gd name="connsiteY282" fmla="*/ 1050132 h 1347788"/>
              <a:gd name="connsiteX283" fmla="*/ 383382 w 2478882"/>
              <a:gd name="connsiteY283" fmla="*/ 1069182 h 1347788"/>
              <a:gd name="connsiteX284" fmla="*/ 404813 w 2478882"/>
              <a:gd name="connsiteY284" fmla="*/ 1088232 h 1347788"/>
              <a:gd name="connsiteX285" fmla="*/ 376238 w 2478882"/>
              <a:gd name="connsiteY285" fmla="*/ 1090613 h 1347788"/>
              <a:gd name="connsiteX286" fmla="*/ 371475 w 2478882"/>
              <a:gd name="connsiteY286" fmla="*/ 1100138 h 1347788"/>
              <a:gd name="connsiteX287" fmla="*/ 342900 w 2478882"/>
              <a:gd name="connsiteY287" fmla="*/ 1090613 h 1347788"/>
              <a:gd name="connsiteX288" fmla="*/ 342900 w 2478882"/>
              <a:gd name="connsiteY288" fmla="*/ 1109663 h 1347788"/>
              <a:gd name="connsiteX289" fmla="*/ 333375 w 2478882"/>
              <a:gd name="connsiteY289" fmla="*/ 1121569 h 1347788"/>
              <a:gd name="connsiteX290" fmla="*/ 323850 w 2478882"/>
              <a:gd name="connsiteY290" fmla="*/ 1121569 h 1347788"/>
              <a:gd name="connsiteX291" fmla="*/ 316707 w 2478882"/>
              <a:gd name="connsiteY291" fmla="*/ 1088232 h 1347788"/>
              <a:gd name="connsiteX292" fmla="*/ 290513 w 2478882"/>
              <a:gd name="connsiteY292" fmla="*/ 1073944 h 1347788"/>
              <a:gd name="connsiteX293" fmla="*/ 271463 w 2478882"/>
              <a:gd name="connsiteY293" fmla="*/ 1062038 h 1347788"/>
              <a:gd name="connsiteX294" fmla="*/ 278607 w 2478882"/>
              <a:gd name="connsiteY294" fmla="*/ 1012032 h 1347788"/>
              <a:gd name="connsiteX295" fmla="*/ 285750 w 2478882"/>
              <a:gd name="connsiteY295" fmla="*/ 978694 h 1347788"/>
              <a:gd name="connsiteX296" fmla="*/ 328613 w 2478882"/>
              <a:gd name="connsiteY296" fmla="*/ 954882 h 1347788"/>
              <a:gd name="connsiteX297" fmla="*/ 338138 w 2478882"/>
              <a:gd name="connsiteY297" fmla="*/ 938213 h 1347788"/>
              <a:gd name="connsiteX298" fmla="*/ 350044 w 2478882"/>
              <a:gd name="connsiteY298" fmla="*/ 912019 h 1347788"/>
              <a:gd name="connsiteX299" fmla="*/ 350044 w 2478882"/>
              <a:gd name="connsiteY299" fmla="*/ 912019 h 1347788"/>
              <a:gd name="connsiteX300" fmla="*/ 321469 w 2478882"/>
              <a:gd name="connsiteY300" fmla="*/ 919163 h 1347788"/>
              <a:gd name="connsiteX301" fmla="*/ 314325 w 2478882"/>
              <a:gd name="connsiteY301" fmla="*/ 895350 h 1347788"/>
              <a:gd name="connsiteX302" fmla="*/ 311944 w 2478882"/>
              <a:gd name="connsiteY302" fmla="*/ 916782 h 1347788"/>
              <a:gd name="connsiteX303" fmla="*/ 300038 w 2478882"/>
              <a:gd name="connsiteY303" fmla="*/ 950119 h 1347788"/>
              <a:gd name="connsiteX304" fmla="*/ 288132 w 2478882"/>
              <a:gd name="connsiteY304" fmla="*/ 942975 h 1347788"/>
              <a:gd name="connsiteX305" fmla="*/ 288132 w 2478882"/>
              <a:gd name="connsiteY305" fmla="*/ 919163 h 1347788"/>
              <a:gd name="connsiteX306" fmla="*/ 288132 w 2478882"/>
              <a:gd name="connsiteY306" fmla="*/ 907257 h 1347788"/>
              <a:gd name="connsiteX307" fmla="*/ 278607 w 2478882"/>
              <a:gd name="connsiteY307" fmla="*/ 895350 h 1347788"/>
              <a:gd name="connsiteX308" fmla="*/ 269082 w 2478882"/>
              <a:gd name="connsiteY308" fmla="*/ 902494 h 1347788"/>
              <a:gd name="connsiteX309" fmla="*/ 264319 w 2478882"/>
              <a:gd name="connsiteY309" fmla="*/ 938213 h 1347788"/>
              <a:gd name="connsiteX310" fmla="*/ 280988 w 2478882"/>
              <a:gd name="connsiteY310" fmla="*/ 957263 h 1347788"/>
              <a:gd name="connsiteX311" fmla="*/ 276225 w 2478882"/>
              <a:gd name="connsiteY311" fmla="*/ 976313 h 1347788"/>
              <a:gd name="connsiteX312" fmla="*/ 264319 w 2478882"/>
              <a:gd name="connsiteY312" fmla="*/ 1007269 h 1347788"/>
              <a:gd name="connsiteX313" fmla="*/ 250032 w 2478882"/>
              <a:gd name="connsiteY313" fmla="*/ 1031082 h 1347788"/>
              <a:gd name="connsiteX314" fmla="*/ 207169 w 2478882"/>
              <a:gd name="connsiteY314" fmla="*/ 1019175 h 1347788"/>
              <a:gd name="connsiteX315" fmla="*/ 200025 w 2478882"/>
              <a:gd name="connsiteY315" fmla="*/ 988219 h 1347788"/>
              <a:gd name="connsiteX316" fmla="*/ 157163 w 2478882"/>
              <a:gd name="connsiteY316" fmla="*/ 962025 h 1347788"/>
              <a:gd name="connsiteX317" fmla="*/ 104775 w 2478882"/>
              <a:gd name="connsiteY317" fmla="*/ 940594 h 1347788"/>
              <a:gd name="connsiteX318" fmla="*/ 61913 w 2478882"/>
              <a:gd name="connsiteY318" fmla="*/ 902494 h 1347788"/>
              <a:gd name="connsiteX319" fmla="*/ 35719 w 2478882"/>
              <a:gd name="connsiteY319" fmla="*/ 864394 h 1347788"/>
              <a:gd name="connsiteX320" fmla="*/ 11907 w 2478882"/>
              <a:gd name="connsiteY320" fmla="*/ 804863 h 1347788"/>
              <a:gd name="connsiteX321" fmla="*/ 0 w 2478882"/>
              <a:gd name="connsiteY321" fmla="*/ 735807 h 1347788"/>
              <a:gd name="connsiteX322" fmla="*/ 2382 w 2478882"/>
              <a:gd name="connsiteY322" fmla="*/ 676275 h 1347788"/>
              <a:gd name="connsiteX323" fmla="*/ 2382 w 2478882"/>
              <a:gd name="connsiteY323" fmla="*/ 645319 h 1347788"/>
              <a:gd name="connsiteX324" fmla="*/ 2052638 w 2478882"/>
              <a:gd name="connsiteY324" fmla="*/ 0 h 1347788"/>
              <a:gd name="connsiteX0" fmla="*/ 2052638 w 2478882"/>
              <a:gd name="connsiteY0" fmla="*/ 0 h 1347788"/>
              <a:gd name="connsiteX1" fmla="*/ 2057400 w 2478882"/>
              <a:gd name="connsiteY1" fmla="*/ 33338 h 1347788"/>
              <a:gd name="connsiteX2" fmla="*/ 2066925 w 2478882"/>
              <a:gd name="connsiteY2" fmla="*/ 88107 h 1347788"/>
              <a:gd name="connsiteX3" fmla="*/ 2088357 w 2478882"/>
              <a:gd name="connsiteY3" fmla="*/ 133350 h 1347788"/>
              <a:gd name="connsiteX4" fmla="*/ 2085975 w 2478882"/>
              <a:gd name="connsiteY4" fmla="*/ 183357 h 1347788"/>
              <a:gd name="connsiteX5" fmla="*/ 2085975 w 2478882"/>
              <a:gd name="connsiteY5" fmla="*/ 228600 h 1347788"/>
              <a:gd name="connsiteX6" fmla="*/ 2081213 w 2478882"/>
              <a:gd name="connsiteY6" fmla="*/ 278607 h 1347788"/>
              <a:gd name="connsiteX7" fmla="*/ 2095500 w 2478882"/>
              <a:gd name="connsiteY7" fmla="*/ 319088 h 1347788"/>
              <a:gd name="connsiteX8" fmla="*/ 2109788 w 2478882"/>
              <a:gd name="connsiteY8" fmla="*/ 350044 h 1347788"/>
              <a:gd name="connsiteX9" fmla="*/ 2105025 w 2478882"/>
              <a:gd name="connsiteY9" fmla="*/ 388144 h 1347788"/>
              <a:gd name="connsiteX10" fmla="*/ 2119313 w 2478882"/>
              <a:gd name="connsiteY10" fmla="*/ 426244 h 1347788"/>
              <a:gd name="connsiteX11" fmla="*/ 2145507 w 2478882"/>
              <a:gd name="connsiteY11" fmla="*/ 454819 h 1347788"/>
              <a:gd name="connsiteX12" fmla="*/ 2169319 w 2478882"/>
              <a:gd name="connsiteY12" fmla="*/ 481013 h 1347788"/>
              <a:gd name="connsiteX13" fmla="*/ 2178844 w 2478882"/>
              <a:gd name="connsiteY13" fmla="*/ 516732 h 1347788"/>
              <a:gd name="connsiteX14" fmla="*/ 2216944 w 2478882"/>
              <a:gd name="connsiteY14" fmla="*/ 633413 h 1347788"/>
              <a:gd name="connsiteX15" fmla="*/ 2238375 w 2478882"/>
              <a:gd name="connsiteY15" fmla="*/ 719138 h 1347788"/>
              <a:gd name="connsiteX16" fmla="*/ 2266950 w 2478882"/>
              <a:gd name="connsiteY16" fmla="*/ 764382 h 1347788"/>
              <a:gd name="connsiteX17" fmla="*/ 2288382 w 2478882"/>
              <a:gd name="connsiteY17" fmla="*/ 821532 h 1347788"/>
              <a:gd name="connsiteX18" fmla="*/ 2297907 w 2478882"/>
              <a:gd name="connsiteY18" fmla="*/ 871538 h 1347788"/>
              <a:gd name="connsiteX19" fmla="*/ 2340769 w 2478882"/>
              <a:gd name="connsiteY19" fmla="*/ 909638 h 1347788"/>
              <a:gd name="connsiteX20" fmla="*/ 2343150 w 2478882"/>
              <a:gd name="connsiteY20" fmla="*/ 950119 h 1347788"/>
              <a:gd name="connsiteX21" fmla="*/ 2347913 w 2478882"/>
              <a:gd name="connsiteY21" fmla="*/ 964407 h 1347788"/>
              <a:gd name="connsiteX22" fmla="*/ 2364582 w 2478882"/>
              <a:gd name="connsiteY22" fmla="*/ 978694 h 1347788"/>
              <a:gd name="connsiteX23" fmla="*/ 2359819 w 2478882"/>
              <a:gd name="connsiteY23" fmla="*/ 995363 h 1347788"/>
              <a:gd name="connsiteX24" fmla="*/ 2393157 w 2478882"/>
              <a:gd name="connsiteY24" fmla="*/ 1019175 h 1347788"/>
              <a:gd name="connsiteX25" fmla="*/ 2409825 w 2478882"/>
              <a:gd name="connsiteY25" fmla="*/ 1059657 h 1347788"/>
              <a:gd name="connsiteX26" fmla="*/ 2390775 w 2478882"/>
              <a:gd name="connsiteY26" fmla="*/ 1069182 h 1347788"/>
              <a:gd name="connsiteX27" fmla="*/ 2376488 w 2478882"/>
              <a:gd name="connsiteY27" fmla="*/ 1047750 h 1347788"/>
              <a:gd name="connsiteX28" fmla="*/ 2364582 w 2478882"/>
              <a:gd name="connsiteY28" fmla="*/ 1035844 h 1347788"/>
              <a:gd name="connsiteX29" fmla="*/ 2355057 w 2478882"/>
              <a:gd name="connsiteY29" fmla="*/ 1035844 h 1347788"/>
              <a:gd name="connsiteX30" fmla="*/ 2352675 w 2478882"/>
              <a:gd name="connsiteY30" fmla="*/ 1057275 h 1347788"/>
              <a:gd name="connsiteX31" fmla="*/ 2371725 w 2478882"/>
              <a:gd name="connsiteY31" fmla="*/ 1090613 h 1347788"/>
              <a:gd name="connsiteX32" fmla="*/ 2386013 w 2478882"/>
              <a:gd name="connsiteY32" fmla="*/ 1104900 h 1347788"/>
              <a:gd name="connsiteX33" fmla="*/ 2400300 w 2478882"/>
              <a:gd name="connsiteY33" fmla="*/ 1085850 h 1347788"/>
              <a:gd name="connsiteX34" fmla="*/ 2414588 w 2478882"/>
              <a:gd name="connsiteY34" fmla="*/ 1090613 h 1347788"/>
              <a:gd name="connsiteX35" fmla="*/ 2421732 w 2478882"/>
              <a:gd name="connsiteY35" fmla="*/ 1116807 h 1347788"/>
              <a:gd name="connsiteX36" fmla="*/ 2424113 w 2478882"/>
              <a:gd name="connsiteY36" fmla="*/ 1128713 h 1347788"/>
              <a:gd name="connsiteX37" fmla="*/ 2400300 w 2478882"/>
              <a:gd name="connsiteY37" fmla="*/ 1131094 h 1347788"/>
              <a:gd name="connsiteX38" fmla="*/ 2414588 w 2478882"/>
              <a:gd name="connsiteY38" fmla="*/ 1152525 h 1347788"/>
              <a:gd name="connsiteX39" fmla="*/ 2443163 w 2478882"/>
              <a:gd name="connsiteY39" fmla="*/ 1159669 h 1347788"/>
              <a:gd name="connsiteX40" fmla="*/ 2462213 w 2478882"/>
              <a:gd name="connsiteY40" fmla="*/ 1190625 h 1347788"/>
              <a:gd name="connsiteX41" fmla="*/ 2455069 w 2478882"/>
              <a:gd name="connsiteY41" fmla="*/ 1235869 h 1347788"/>
              <a:gd name="connsiteX42" fmla="*/ 2459832 w 2478882"/>
              <a:gd name="connsiteY42" fmla="*/ 1290638 h 1347788"/>
              <a:gd name="connsiteX43" fmla="*/ 2478882 w 2478882"/>
              <a:gd name="connsiteY43" fmla="*/ 1347788 h 1347788"/>
              <a:gd name="connsiteX44" fmla="*/ 2457450 w 2478882"/>
              <a:gd name="connsiteY44" fmla="*/ 1347788 h 1347788"/>
              <a:gd name="connsiteX45" fmla="*/ 2428875 w 2478882"/>
              <a:gd name="connsiteY45" fmla="*/ 1335882 h 1347788"/>
              <a:gd name="connsiteX46" fmla="*/ 2412207 w 2478882"/>
              <a:gd name="connsiteY46" fmla="*/ 1335882 h 1347788"/>
              <a:gd name="connsiteX47" fmla="*/ 2395538 w 2478882"/>
              <a:gd name="connsiteY47" fmla="*/ 1326357 h 1347788"/>
              <a:gd name="connsiteX48" fmla="*/ 2378869 w 2478882"/>
              <a:gd name="connsiteY48" fmla="*/ 1316832 h 1347788"/>
              <a:gd name="connsiteX49" fmla="*/ 2383632 w 2478882"/>
              <a:gd name="connsiteY49" fmla="*/ 1269207 h 1347788"/>
              <a:gd name="connsiteX50" fmla="*/ 2336007 w 2478882"/>
              <a:gd name="connsiteY50" fmla="*/ 1245394 h 1347788"/>
              <a:gd name="connsiteX51" fmla="*/ 2297907 w 2478882"/>
              <a:gd name="connsiteY51" fmla="*/ 1233488 h 1347788"/>
              <a:gd name="connsiteX52" fmla="*/ 2238375 w 2478882"/>
              <a:gd name="connsiteY52" fmla="*/ 1214438 h 1347788"/>
              <a:gd name="connsiteX53" fmla="*/ 2185988 w 2478882"/>
              <a:gd name="connsiteY53" fmla="*/ 1212057 h 1347788"/>
              <a:gd name="connsiteX54" fmla="*/ 2164557 w 2478882"/>
              <a:gd name="connsiteY54" fmla="*/ 1207294 h 1347788"/>
              <a:gd name="connsiteX55" fmla="*/ 2193132 w 2478882"/>
              <a:gd name="connsiteY55" fmla="*/ 1188244 h 1347788"/>
              <a:gd name="connsiteX56" fmla="*/ 2178844 w 2478882"/>
              <a:gd name="connsiteY56" fmla="*/ 1185863 h 1347788"/>
              <a:gd name="connsiteX57" fmla="*/ 2183607 w 2478882"/>
              <a:gd name="connsiteY57" fmla="*/ 1169194 h 1347788"/>
              <a:gd name="connsiteX58" fmla="*/ 2224088 w 2478882"/>
              <a:gd name="connsiteY58" fmla="*/ 1133476 h 1347788"/>
              <a:gd name="connsiteX59" fmla="*/ 2200275 w 2478882"/>
              <a:gd name="connsiteY59" fmla="*/ 1123950 h 1347788"/>
              <a:gd name="connsiteX60" fmla="*/ 2166938 w 2478882"/>
              <a:gd name="connsiteY60" fmla="*/ 1164432 h 1347788"/>
              <a:gd name="connsiteX61" fmla="*/ 2155032 w 2478882"/>
              <a:gd name="connsiteY61" fmla="*/ 1164432 h 1347788"/>
              <a:gd name="connsiteX62" fmla="*/ 2147888 w 2478882"/>
              <a:gd name="connsiteY62" fmla="*/ 1152525 h 1347788"/>
              <a:gd name="connsiteX63" fmla="*/ 2138363 w 2478882"/>
              <a:gd name="connsiteY63" fmla="*/ 1147763 h 1347788"/>
              <a:gd name="connsiteX64" fmla="*/ 2119313 w 2478882"/>
              <a:gd name="connsiteY64" fmla="*/ 1152525 h 1347788"/>
              <a:gd name="connsiteX65" fmla="*/ 2126457 w 2478882"/>
              <a:gd name="connsiteY65" fmla="*/ 1173957 h 1347788"/>
              <a:gd name="connsiteX66" fmla="*/ 2090738 w 2478882"/>
              <a:gd name="connsiteY66" fmla="*/ 1143000 h 1347788"/>
              <a:gd name="connsiteX67" fmla="*/ 2076451 w 2478882"/>
              <a:gd name="connsiteY67" fmla="*/ 1140620 h 1347788"/>
              <a:gd name="connsiteX68" fmla="*/ 2050256 w 2478882"/>
              <a:gd name="connsiteY68" fmla="*/ 1126331 h 1347788"/>
              <a:gd name="connsiteX69" fmla="*/ 2035970 w 2478882"/>
              <a:gd name="connsiteY69" fmla="*/ 1131094 h 1347788"/>
              <a:gd name="connsiteX70" fmla="*/ 1990725 w 2478882"/>
              <a:gd name="connsiteY70" fmla="*/ 1123950 h 1347788"/>
              <a:gd name="connsiteX71" fmla="*/ 1976438 w 2478882"/>
              <a:gd name="connsiteY71" fmla="*/ 1095375 h 1347788"/>
              <a:gd name="connsiteX72" fmla="*/ 1952625 w 2478882"/>
              <a:gd name="connsiteY72" fmla="*/ 1114425 h 1347788"/>
              <a:gd name="connsiteX73" fmla="*/ 1935957 w 2478882"/>
              <a:gd name="connsiteY73" fmla="*/ 1138238 h 1347788"/>
              <a:gd name="connsiteX74" fmla="*/ 1921669 w 2478882"/>
              <a:gd name="connsiteY74" fmla="*/ 1104900 h 1347788"/>
              <a:gd name="connsiteX75" fmla="*/ 1921669 w 2478882"/>
              <a:gd name="connsiteY75" fmla="*/ 1083469 h 1347788"/>
              <a:gd name="connsiteX76" fmla="*/ 1893094 w 2478882"/>
              <a:gd name="connsiteY76" fmla="*/ 1057275 h 1347788"/>
              <a:gd name="connsiteX77" fmla="*/ 1869282 w 2478882"/>
              <a:gd name="connsiteY77" fmla="*/ 1042988 h 1347788"/>
              <a:gd name="connsiteX78" fmla="*/ 1850232 w 2478882"/>
              <a:gd name="connsiteY78" fmla="*/ 1028700 h 1347788"/>
              <a:gd name="connsiteX79" fmla="*/ 1843088 w 2478882"/>
              <a:gd name="connsiteY79" fmla="*/ 1016794 h 1347788"/>
              <a:gd name="connsiteX80" fmla="*/ 1804988 w 2478882"/>
              <a:gd name="connsiteY80" fmla="*/ 1012032 h 1347788"/>
              <a:gd name="connsiteX81" fmla="*/ 1769269 w 2478882"/>
              <a:gd name="connsiteY81" fmla="*/ 1007269 h 1347788"/>
              <a:gd name="connsiteX82" fmla="*/ 1750219 w 2478882"/>
              <a:gd name="connsiteY82" fmla="*/ 981075 h 1347788"/>
              <a:gd name="connsiteX83" fmla="*/ 1709738 w 2478882"/>
              <a:gd name="connsiteY83" fmla="*/ 962025 h 1347788"/>
              <a:gd name="connsiteX84" fmla="*/ 1678782 w 2478882"/>
              <a:gd name="connsiteY84" fmla="*/ 947738 h 1347788"/>
              <a:gd name="connsiteX85" fmla="*/ 1659732 w 2478882"/>
              <a:gd name="connsiteY85" fmla="*/ 945357 h 1347788"/>
              <a:gd name="connsiteX86" fmla="*/ 1659732 w 2478882"/>
              <a:gd name="connsiteY86" fmla="*/ 921544 h 1347788"/>
              <a:gd name="connsiteX87" fmla="*/ 1640682 w 2478882"/>
              <a:gd name="connsiteY87" fmla="*/ 928688 h 1347788"/>
              <a:gd name="connsiteX88" fmla="*/ 1640682 w 2478882"/>
              <a:gd name="connsiteY88" fmla="*/ 928688 h 1347788"/>
              <a:gd name="connsiteX89" fmla="*/ 1619250 w 2478882"/>
              <a:gd name="connsiteY89" fmla="*/ 892969 h 1347788"/>
              <a:gd name="connsiteX90" fmla="*/ 1595438 w 2478882"/>
              <a:gd name="connsiteY90" fmla="*/ 871538 h 1347788"/>
              <a:gd name="connsiteX91" fmla="*/ 1581150 w 2478882"/>
              <a:gd name="connsiteY91" fmla="*/ 864394 h 1347788"/>
              <a:gd name="connsiteX92" fmla="*/ 1581150 w 2478882"/>
              <a:gd name="connsiteY92" fmla="*/ 845344 h 1347788"/>
              <a:gd name="connsiteX93" fmla="*/ 1602582 w 2478882"/>
              <a:gd name="connsiteY93" fmla="*/ 835819 h 1347788"/>
              <a:gd name="connsiteX94" fmla="*/ 1633538 w 2478882"/>
              <a:gd name="connsiteY94" fmla="*/ 842963 h 1347788"/>
              <a:gd name="connsiteX95" fmla="*/ 1657350 w 2478882"/>
              <a:gd name="connsiteY95" fmla="*/ 828675 h 1347788"/>
              <a:gd name="connsiteX96" fmla="*/ 1669257 w 2478882"/>
              <a:gd name="connsiteY96" fmla="*/ 816769 h 1347788"/>
              <a:gd name="connsiteX97" fmla="*/ 1688307 w 2478882"/>
              <a:gd name="connsiteY97" fmla="*/ 804863 h 1347788"/>
              <a:gd name="connsiteX98" fmla="*/ 1650207 w 2478882"/>
              <a:gd name="connsiteY98" fmla="*/ 771525 h 1347788"/>
              <a:gd name="connsiteX99" fmla="*/ 1624013 w 2478882"/>
              <a:gd name="connsiteY99" fmla="*/ 778669 h 1347788"/>
              <a:gd name="connsiteX100" fmla="*/ 1626393 w 2478882"/>
              <a:gd name="connsiteY100" fmla="*/ 795338 h 1347788"/>
              <a:gd name="connsiteX101" fmla="*/ 1607344 w 2478882"/>
              <a:gd name="connsiteY101" fmla="*/ 802481 h 1347788"/>
              <a:gd name="connsiteX102" fmla="*/ 1581151 w 2478882"/>
              <a:gd name="connsiteY102" fmla="*/ 809625 h 1347788"/>
              <a:gd name="connsiteX103" fmla="*/ 1559719 w 2478882"/>
              <a:gd name="connsiteY103" fmla="*/ 819150 h 1347788"/>
              <a:gd name="connsiteX104" fmla="*/ 1552575 w 2478882"/>
              <a:gd name="connsiteY104" fmla="*/ 835819 h 1347788"/>
              <a:gd name="connsiteX105" fmla="*/ 1531144 w 2478882"/>
              <a:gd name="connsiteY105" fmla="*/ 835819 h 1347788"/>
              <a:gd name="connsiteX106" fmla="*/ 1516857 w 2478882"/>
              <a:gd name="connsiteY106" fmla="*/ 845344 h 1347788"/>
              <a:gd name="connsiteX107" fmla="*/ 1485900 w 2478882"/>
              <a:gd name="connsiteY107" fmla="*/ 840582 h 1347788"/>
              <a:gd name="connsiteX108" fmla="*/ 1438275 w 2478882"/>
              <a:gd name="connsiteY108" fmla="*/ 835819 h 1347788"/>
              <a:gd name="connsiteX109" fmla="*/ 1416844 w 2478882"/>
              <a:gd name="connsiteY109" fmla="*/ 821532 h 1347788"/>
              <a:gd name="connsiteX110" fmla="*/ 1385888 w 2478882"/>
              <a:gd name="connsiteY110" fmla="*/ 823913 h 1347788"/>
              <a:gd name="connsiteX111" fmla="*/ 1359694 w 2478882"/>
              <a:gd name="connsiteY111" fmla="*/ 833438 h 1347788"/>
              <a:gd name="connsiteX112" fmla="*/ 1343025 w 2478882"/>
              <a:gd name="connsiteY112" fmla="*/ 828675 h 1347788"/>
              <a:gd name="connsiteX113" fmla="*/ 1323975 w 2478882"/>
              <a:gd name="connsiteY113" fmla="*/ 800100 h 1347788"/>
              <a:gd name="connsiteX114" fmla="*/ 1323975 w 2478882"/>
              <a:gd name="connsiteY114" fmla="*/ 788194 h 1347788"/>
              <a:gd name="connsiteX115" fmla="*/ 1314450 w 2478882"/>
              <a:gd name="connsiteY115" fmla="*/ 812007 h 1347788"/>
              <a:gd name="connsiteX116" fmla="*/ 1319213 w 2478882"/>
              <a:gd name="connsiteY116" fmla="*/ 845344 h 1347788"/>
              <a:gd name="connsiteX117" fmla="*/ 1312069 w 2478882"/>
              <a:gd name="connsiteY117" fmla="*/ 864394 h 1347788"/>
              <a:gd name="connsiteX118" fmla="*/ 1283494 w 2478882"/>
              <a:gd name="connsiteY118" fmla="*/ 864394 h 1347788"/>
              <a:gd name="connsiteX119" fmla="*/ 1264444 w 2478882"/>
              <a:gd name="connsiteY119" fmla="*/ 850107 h 1347788"/>
              <a:gd name="connsiteX120" fmla="*/ 1243013 w 2478882"/>
              <a:gd name="connsiteY120" fmla="*/ 850107 h 1347788"/>
              <a:gd name="connsiteX121" fmla="*/ 1219200 w 2478882"/>
              <a:gd name="connsiteY121" fmla="*/ 840582 h 1347788"/>
              <a:gd name="connsiteX122" fmla="*/ 1212057 w 2478882"/>
              <a:gd name="connsiteY122" fmla="*/ 833438 h 1347788"/>
              <a:gd name="connsiteX123" fmla="*/ 1212057 w 2478882"/>
              <a:gd name="connsiteY123" fmla="*/ 809625 h 1347788"/>
              <a:gd name="connsiteX124" fmla="*/ 1214438 w 2478882"/>
              <a:gd name="connsiteY124" fmla="*/ 785813 h 1347788"/>
              <a:gd name="connsiteX125" fmla="*/ 1219200 w 2478882"/>
              <a:gd name="connsiteY125" fmla="*/ 762000 h 1347788"/>
              <a:gd name="connsiteX126" fmla="*/ 1235869 w 2478882"/>
              <a:gd name="connsiteY126" fmla="*/ 747713 h 1347788"/>
              <a:gd name="connsiteX127" fmla="*/ 1243013 w 2478882"/>
              <a:gd name="connsiteY127" fmla="*/ 740569 h 1347788"/>
              <a:gd name="connsiteX128" fmla="*/ 1233488 w 2478882"/>
              <a:gd name="connsiteY128" fmla="*/ 716757 h 1347788"/>
              <a:gd name="connsiteX129" fmla="*/ 1200150 w 2478882"/>
              <a:gd name="connsiteY129" fmla="*/ 688182 h 1347788"/>
              <a:gd name="connsiteX130" fmla="*/ 1176338 w 2478882"/>
              <a:gd name="connsiteY130" fmla="*/ 671513 h 1347788"/>
              <a:gd name="connsiteX131" fmla="*/ 1162050 w 2478882"/>
              <a:gd name="connsiteY131" fmla="*/ 652463 h 1347788"/>
              <a:gd name="connsiteX132" fmla="*/ 1162050 w 2478882"/>
              <a:gd name="connsiteY132" fmla="*/ 652463 h 1347788"/>
              <a:gd name="connsiteX133" fmla="*/ 1166813 w 2478882"/>
              <a:gd name="connsiteY133" fmla="*/ 690563 h 1347788"/>
              <a:gd name="connsiteX134" fmla="*/ 1169194 w 2478882"/>
              <a:gd name="connsiteY134" fmla="*/ 719138 h 1347788"/>
              <a:gd name="connsiteX135" fmla="*/ 1195388 w 2478882"/>
              <a:gd name="connsiteY135" fmla="*/ 731044 h 1347788"/>
              <a:gd name="connsiteX136" fmla="*/ 1204913 w 2478882"/>
              <a:gd name="connsiteY136" fmla="*/ 745332 h 1347788"/>
              <a:gd name="connsiteX137" fmla="*/ 1195388 w 2478882"/>
              <a:gd name="connsiteY137" fmla="*/ 771525 h 1347788"/>
              <a:gd name="connsiteX138" fmla="*/ 1197769 w 2478882"/>
              <a:gd name="connsiteY138" fmla="*/ 797719 h 1347788"/>
              <a:gd name="connsiteX139" fmla="*/ 1190625 w 2478882"/>
              <a:gd name="connsiteY139" fmla="*/ 819150 h 1347788"/>
              <a:gd name="connsiteX140" fmla="*/ 1195388 w 2478882"/>
              <a:gd name="connsiteY140" fmla="*/ 838200 h 1347788"/>
              <a:gd name="connsiteX141" fmla="*/ 1195388 w 2478882"/>
              <a:gd name="connsiteY141" fmla="*/ 838200 h 1347788"/>
              <a:gd name="connsiteX142" fmla="*/ 1166813 w 2478882"/>
              <a:gd name="connsiteY142" fmla="*/ 838200 h 1347788"/>
              <a:gd name="connsiteX143" fmla="*/ 1150144 w 2478882"/>
              <a:gd name="connsiteY143" fmla="*/ 838200 h 1347788"/>
              <a:gd name="connsiteX144" fmla="*/ 1131094 w 2478882"/>
              <a:gd name="connsiteY144" fmla="*/ 847725 h 1347788"/>
              <a:gd name="connsiteX145" fmla="*/ 1114425 w 2478882"/>
              <a:gd name="connsiteY145" fmla="*/ 838200 h 1347788"/>
              <a:gd name="connsiteX146" fmla="*/ 1088232 w 2478882"/>
              <a:gd name="connsiteY146" fmla="*/ 847725 h 1347788"/>
              <a:gd name="connsiteX147" fmla="*/ 1066800 w 2478882"/>
              <a:gd name="connsiteY147" fmla="*/ 854869 h 1347788"/>
              <a:gd name="connsiteX148" fmla="*/ 1059657 w 2478882"/>
              <a:gd name="connsiteY148" fmla="*/ 842963 h 1347788"/>
              <a:gd name="connsiteX149" fmla="*/ 1031082 w 2478882"/>
              <a:gd name="connsiteY149" fmla="*/ 852488 h 1347788"/>
              <a:gd name="connsiteX150" fmla="*/ 992982 w 2478882"/>
              <a:gd name="connsiteY150" fmla="*/ 823913 h 1347788"/>
              <a:gd name="connsiteX151" fmla="*/ 964407 w 2478882"/>
              <a:gd name="connsiteY151" fmla="*/ 826294 h 1347788"/>
              <a:gd name="connsiteX152" fmla="*/ 942975 w 2478882"/>
              <a:gd name="connsiteY152" fmla="*/ 835819 h 1347788"/>
              <a:gd name="connsiteX153" fmla="*/ 921544 w 2478882"/>
              <a:gd name="connsiteY153" fmla="*/ 852488 h 1347788"/>
              <a:gd name="connsiteX154" fmla="*/ 909638 w 2478882"/>
              <a:gd name="connsiteY154" fmla="*/ 833438 h 1347788"/>
              <a:gd name="connsiteX155" fmla="*/ 919163 w 2478882"/>
              <a:gd name="connsiteY155" fmla="*/ 807244 h 1347788"/>
              <a:gd name="connsiteX156" fmla="*/ 921544 w 2478882"/>
              <a:gd name="connsiteY156" fmla="*/ 797719 h 1347788"/>
              <a:gd name="connsiteX157" fmla="*/ 914400 w 2478882"/>
              <a:gd name="connsiteY157" fmla="*/ 778669 h 1347788"/>
              <a:gd name="connsiteX158" fmla="*/ 907257 w 2478882"/>
              <a:gd name="connsiteY158" fmla="*/ 771525 h 1347788"/>
              <a:gd name="connsiteX159" fmla="*/ 897732 w 2478882"/>
              <a:gd name="connsiteY159" fmla="*/ 800100 h 1347788"/>
              <a:gd name="connsiteX160" fmla="*/ 897732 w 2478882"/>
              <a:gd name="connsiteY160" fmla="*/ 823913 h 1347788"/>
              <a:gd name="connsiteX161" fmla="*/ 869157 w 2478882"/>
              <a:gd name="connsiteY161" fmla="*/ 828675 h 1347788"/>
              <a:gd name="connsiteX162" fmla="*/ 850107 w 2478882"/>
              <a:gd name="connsiteY162" fmla="*/ 833438 h 1347788"/>
              <a:gd name="connsiteX163" fmla="*/ 828675 w 2478882"/>
              <a:gd name="connsiteY163" fmla="*/ 804863 h 1347788"/>
              <a:gd name="connsiteX164" fmla="*/ 814388 w 2478882"/>
              <a:gd name="connsiteY164" fmla="*/ 783432 h 1347788"/>
              <a:gd name="connsiteX165" fmla="*/ 807244 w 2478882"/>
              <a:gd name="connsiteY165" fmla="*/ 759619 h 1347788"/>
              <a:gd name="connsiteX166" fmla="*/ 804863 w 2478882"/>
              <a:gd name="connsiteY166" fmla="*/ 733425 h 1347788"/>
              <a:gd name="connsiteX167" fmla="*/ 783432 w 2478882"/>
              <a:gd name="connsiteY167" fmla="*/ 692944 h 1347788"/>
              <a:gd name="connsiteX168" fmla="*/ 783432 w 2478882"/>
              <a:gd name="connsiteY168" fmla="*/ 719138 h 1347788"/>
              <a:gd name="connsiteX169" fmla="*/ 785813 w 2478882"/>
              <a:gd name="connsiteY169" fmla="*/ 757238 h 1347788"/>
              <a:gd name="connsiteX170" fmla="*/ 800100 w 2478882"/>
              <a:gd name="connsiteY170" fmla="*/ 792957 h 1347788"/>
              <a:gd name="connsiteX171" fmla="*/ 823913 w 2478882"/>
              <a:gd name="connsiteY171" fmla="*/ 833438 h 1347788"/>
              <a:gd name="connsiteX172" fmla="*/ 845344 w 2478882"/>
              <a:gd name="connsiteY172" fmla="*/ 854869 h 1347788"/>
              <a:gd name="connsiteX173" fmla="*/ 838200 w 2478882"/>
              <a:gd name="connsiteY173" fmla="*/ 873919 h 1347788"/>
              <a:gd name="connsiteX174" fmla="*/ 823913 w 2478882"/>
              <a:gd name="connsiteY174" fmla="*/ 902494 h 1347788"/>
              <a:gd name="connsiteX175" fmla="*/ 823913 w 2478882"/>
              <a:gd name="connsiteY175" fmla="*/ 902494 h 1347788"/>
              <a:gd name="connsiteX176" fmla="*/ 800100 w 2478882"/>
              <a:gd name="connsiteY176" fmla="*/ 902494 h 1347788"/>
              <a:gd name="connsiteX177" fmla="*/ 809625 w 2478882"/>
              <a:gd name="connsiteY177" fmla="*/ 869157 h 1347788"/>
              <a:gd name="connsiteX178" fmla="*/ 795338 w 2478882"/>
              <a:gd name="connsiteY178" fmla="*/ 885825 h 1347788"/>
              <a:gd name="connsiteX179" fmla="*/ 788194 w 2478882"/>
              <a:gd name="connsiteY179" fmla="*/ 862013 h 1347788"/>
              <a:gd name="connsiteX180" fmla="*/ 769144 w 2478882"/>
              <a:gd name="connsiteY180" fmla="*/ 864394 h 1347788"/>
              <a:gd name="connsiteX181" fmla="*/ 750094 w 2478882"/>
              <a:gd name="connsiteY181" fmla="*/ 862013 h 1347788"/>
              <a:gd name="connsiteX182" fmla="*/ 742950 w 2478882"/>
              <a:gd name="connsiteY182" fmla="*/ 852488 h 1347788"/>
              <a:gd name="connsiteX183" fmla="*/ 742950 w 2478882"/>
              <a:gd name="connsiteY183" fmla="*/ 852488 h 1347788"/>
              <a:gd name="connsiteX184" fmla="*/ 728663 w 2478882"/>
              <a:gd name="connsiteY184" fmla="*/ 850107 h 1347788"/>
              <a:gd name="connsiteX185" fmla="*/ 711994 w 2478882"/>
              <a:gd name="connsiteY185" fmla="*/ 850107 h 1347788"/>
              <a:gd name="connsiteX186" fmla="*/ 700088 w 2478882"/>
              <a:gd name="connsiteY186" fmla="*/ 866775 h 1347788"/>
              <a:gd name="connsiteX187" fmla="*/ 681038 w 2478882"/>
              <a:gd name="connsiteY187" fmla="*/ 866775 h 1347788"/>
              <a:gd name="connsiteX188" fmla="*/ 669132 w 2478882"/>
              <a:gd name="connsiteY188" fmla="*/ 852488 h 1347788"/>
              <a:gd name="connsiteX189" fmla="*/ 666750 w 2478882"/>
              <a:gd name="connsiteY189" fmla="*/ 852488 h 1347788"/>
              <a:gd name="connsiteX190" fmla="*/ 652463 w 2478882"/>
              <a:gd name="connsiteY190" fmla="*/ 866775 h 1347788"/>
              <a:gd name="connsiteX191" fmla="*/ 652463 w 2478882"/>
              <a:gd name="connsiteY191" fmla="*/ 881063 h 1347788"/>
              <a:gd name="connsiteX192" fmla="*/ 661988 w 2478882"/>
              <a:gd name="connsiteY192" fmla="*/ 890588 h 1347788"/>
              <a:gd name="connsiteX193" fmla="*/ 704850 w 2478882"/>
              <a:gd name="connsiteY193" fmla="*/ 890588 h 1347788"/>
              <a:gd name="connsiteX194" fmla="*/ 738188 w 2478882"/>
              <a:gd name="connsiteY194" fmla="*/ 890588 h 1347788"/>
              <a:gd name="connsiteX195" fmla="*/ 776288 w 2478882"/>
              <a:gd name="connsiteY195" fmla="*/ 888207 h 1347788"/>
              <a:gd name="connsiteX196" fmla="*/ 783432 w 2478882"/>
              <a:gd name="connsiteY196" fmla="*/ 900113 h 1347788"/>
              <a:gd name="connsiteX197" fmla="*/ 783432 w 2478882"/>
              <a:gd name="connsiteY197" fmla="*/ 900113 h 1347788"/>
              <a:gd name="connsiteX198" fmla="*/ 754857 w 2478882"/>
              <a:gd name="connsiteY198" fmla="*/ 914400 h 1347788"/>
              <a:gd name="connsiteX199" fmla="*/ 735807 w 2478882"/>
              <a:gd name="connsiteY199" fmla="*/ 931069 h 1347788"/>
              <a:gd name="connsiteX200" fmla="*/ 735807 w 2478882"/>
              <a:gd name="connsiteY200" fmla="*/ 931069 h 1347788"/>
              <a:gd name="connsiteX201" fmla="*/ 707232 w 2478882"/>
              <a:gd name="connsiteY201" fmla="*/ 919163 h 1347788"/>
              <a:gd name="connsiteX202" fmla="*/ 690563 w 2478882"/>
              <a:gd name="connsiteY202" fmla="*/ 909638 h 1347788"/>
              <a:gd name="connsiteX203" fmla="*/ 652463 w 2478882"/>
              <a:gd name="connsiteY203" fmla="*/ 909638 h 1347788"/>
              <a:gd name="connsiteX204" fmla="*/ 619125 w 2478882"/>
              <a:gd name="connsiteY204" fmla="*/ 914400 h 1347788"/>
              <a:gd name="connsiteX205" fmla="*/ 600075 w 2478882"/>
              <a:gd name="connsiteY205" fmla="*/ 897732 h 1347788"/>
              <a:gd name="connsiteX206" fmla="*/ 590550 w 2478882"/>
              <a:gd name="connsiteY206" fmla="*/ 859632 h 1347788"/>
              <a:gd name="connsiteX207" fmla="*/ 581025 w 2478882"/>
              <a:gd name="connsiteY207" fmla="*/ 845344 h 1347788"/>
              <a:gd name="connsiteX208" fmla="*/ 573882 w 2478882"/>
              <a:gd name="connsiteY208" fmla="*/ 828675 h 1347788"/>
              <a:gd name="connsiteX209" fmla="*/ 559594 w 2478882"/>
              <a:gd name="connsiteY209" fmla="*/ 835819 h 1347788"/>
              <a:gd name="connsiteX210" fmla="*/ 559594 w 2478882"/>
              <a:gd name="connsiteY210" fmla="*/ 859632 h 1347788"/>
              <a:gd name="connsiteX211" fmla="*/ 545307 w 2478882"/>
              <a:gd name="connsiteY211" fmla="*/ 845344 h 1347788"/>
              <a:gd name="connsiteX212" fmla="*/ 523875 w 2478882"/>
              <a:gd name="connsiteY212" fmla="*/ 838200 h 1347788"/>
              <a:gd name="connsiteX213" fmla="*/ 500063 w 2478882"/>
              <a:gd name="connsiteY213" fmla="*/ 840582 h 1347788"/>
              <a:gd name="connsiteX214" fmla="*/ 492919 w 2478882"/>
              <a:gd name="connsiteY214" fmla="*/ 862013 h 1347788"/>
              <a:gd name="connsiteX215" fmla="*/ 481013 w 2478882"/>
              <a:gd name="connsiteY215" fmla="*/ 866775 h 1347788"/>
              <a:gd name="connsiteX216" fmla="*/ 461963 w 2478882"/>
              <a:gd name="connsiteY216" fmla="*/ 866775 h 1347788"/>
              <a:gd name="connsiteX217" fmla="*/ 433388 w 2478882"/>
              <a:gd name="connsiteY217" fmla="*/ 876300 h 1347788"/>
              <a:gd name="connsiteX218" fmla="*/ 419100 w 2478882"/>
              <a:gd name="connsiteY218" fmla="*/ 900113 h 1347788"/>
              <a:gd name="connsiteX219" fmla="*/ 426244 w 2478882"/>
              <a:gd name="connsiteY219" fmla="*/ 907257 h 1347788"/>
              <a:gd name="connsiteX220" fmla="*/ 466725 w 2478882"/>
              <a:gd name="connsiteY220" fmla="*/ 885825 h 1347788"/>
              <a:gd name="connsiteX221" fmla="*/ 488157 w 2478882"/>
              <a:gd name="connsiteY221" fmla="*/ 890588 h 1347788"/>
              <a:gd name="connsiteX222" fmla="*/ 519113 w 2478882"/>
              <a:gd name="connsiteY222" fmla="*/ 878682 h 1347788"/>
              <a:gd name="connsiteX223" fmla="*/ 552450 w 2478882"/>
              <a:gd name="connsiteY223" fmla="*/ 904875 h 1347788"/>
              <a:gd name="connsiteX224" fmla="*/ 561975 w 2478882"/>
              <a:gd name="connsiteY224" fmla="*/ 931069 h 1347788"/>
              <a:gd name="connsiteX225" fmla="*/ 590550 w 2478882"/>
              <a:gd name="connsiteY225" fmla="*/ 923925 h 1347788"/>
              <a:gd name="connsiteX226" fmla="*/ 607219 w 2478882"/>
              <a:gd name="connsiteY226" fmla="*/ 945357 h 1347788"/>
              <a:gd name="connsiteX227" fmla="*/ 645319 w 2478882"/>
              <a:gd name="connsiteY227" fmla="*/ 950119 h 1347788"/>
              <a:gd name="connsiteX228" fmla="*/ 704850 w 2478882"/>
              <a:gd name="connsiteY228" fmla="*/ 959644 h 1347788"/>
              <a:gd name="connsiteX229" fmla="*/ 745332 w 2478882"/>
              <a:gd name="connsiteY229" fmla="*/ 966788 h 1347788"/>
              <a:gd name="connsiteX230" fmla="*/ 745332 w 2478882"/>
              <a:gd name="connsiteY230" fmla="*/ 966788 h 1347788"/>
              <a:gd name="connsiteX231" fmla="*/ 764382 w 2478882"/>
              <a:gd name="connsiteY231" fmla="*/ 935832 h 1347788"/>
              <a:gd name="connsiteX232" fmla="*/ 790575 w 2478882"/>
              <a:gd name="connsiteY232" fmla="*/ 935832 h 1347788"/>
              <a:gd name="connsiteX233" fmla="*/ 828675 w 2478882"/>
              <a:gd name="connsiteY233" fmla="*/ 935832 h 1347788"/>
              <a:gd name="connsiteX234" fmla="*/ 821532 w 2478882"/>
              <a:gd name="connsiteY234" fmla="*/ 950119 h 1347788"/>
              <a:gd name="connsiteX235" fmla="*/ 812007 w 2478882"/>
              <a:gd name="connsiteY235" fmla="*/ 964407 h 1347788"/>
              <a:gd name="connsiteX236" fmla="*/ 823913 w 2478882"/>
              <a:gd name="connsiteY236" fmla="*/ 973932 h 1347788"/>
              <a:gd name="connsiteX237" fmla="*/ 800100 w 2478882"/>
              <a:gd name="connsiteY237" fmla="*/ 992982 h 1347788"/>
              <a:gd name="connsiteX238" fmla="*/ 797719 w 2478882"/>
              <a:gd name="connsiteY238" fmla="*/ 1014413 h 1347788"/>
              <a:gd name="connsiteX239" fmla="*/ 790575 w 2478882"/>
              <a:gd name="connsiteY239" fmla="*/ 1026319 h 1347788"/>
              <a:gd name="connsiteX240" fmla="*/ 764382 w 2478882"/>
              <a:gd name="connsiteY240" fmla="*/ 1031082 h 1347788"/>
              <a:gd name="connsiteX241" fmla="*/ 771525 w 2478882"/>
              <a:gd name="connsiteY241" fmla="*/ 1054894 h 1347788"/>
              <a:gd name="connsiteX242" fmla="*/ 740569 w 2478882"/>
              <a:gd name="connsiteY242" fmla="*/ 1059657 h 1347788"/>
              <a:gd name="connsiteX243" fmla="*/ 726282 w 2478882"/>
              <a:gd name="connsiteY243" fmla="*/ 1042988 h 1347788"/>
              <a:gd name="connsiteX244" fmla="*/ 695325 w 2478882"/>
              <a:gd name="connsiteY244" fmla="*/ 1045369 h 1347788"/>
              <a:gd name="connsiteX245" fmla="*/ 669132 w 2478882"/>
              <a:gd name="connsiteY245" fmla="*/ 1052513 h 1347788"/>
              <a:gd name="connsiteX246" fmla="*/ 642938 w 2478882"/>
              <a:gd name="connsiteY246" fmla="*/ 1050132 h 1347788"/>
              <a:gd name="connsiteX247" fmla="*/ 621507 w 2478882"/>
              <a:gd name="connsiteY247" fmla="*/ 1047750 h 1347788"/>
              <a:gd name="connsiteX248" fmla="*/ 621507 w 2478882"/>
              <a:gd name="connsiteY248" fmla="*/ 1033463 h 1347788"/>
              <a:gd name="connsiteX249" fmla="*/ 600075 w 2478882"/>
              <a:gd name="connsiteY249" fmla="*/ 1035844 h 1347788"/>
              <a:gd name="connsiteX250" fmla="*/ 578644 w 2478882"/>
              <a:gd name="connsiteY250" fmla="*/ 1040607 h 1347788"/>
              <a:gd name="connsiteX251" fmla="*/ 571500 w 2478882"/>
              <a:gd name="connsiteY251" fmla="*/ 1031082 h 1347788"/>
              <a:gd name="connsiteX252" fmla="*/ 571500 w 2478882"/>
              <a:gd name="connsiteY252" fmla="*/ 1019175 h 1347788"/>
              <a:gd name="connsiteX253" fmla="*/ 571500 w 2478882"/>
              <a:gd name="connsiteY253" fmla="*/ 1019175 h 1347788"/>
              <a:gd name="connsiteX254" fmla="*/ 626269 w 2478882"/>
              <a:gd name="connsiteY254" fmla="*/ 1004888 h 1347788"/>
              <a:gd name="connsiteX255" fmla="*/ 647700 w 2478882"/>
              <a:gd name="connsiteY255" fmla="*/ 988219 h 1347788"/>
              <a:gd name="connsiteX256" fmla="*/ 647700 w 2478882"/>
              <a:gd name="connsiteY256" fmla="*/ 988219 h 1347788"/>
              <a:gd name="connsiteX257" fmla="*/ 647700 w 2478882"/>
              <a:gd name="connsiteY257" fmla="*/ 988219 h 1347788"/>
              <a:gd name="connsiteX258" fmla="*/ 597694 w 2478882"/>
              <a:gd name="connsiteY258" fmla="*/ 988219 h 1347788"/>
              <a:gd name="connsiteX259" fmla="*/ 581025 w 2478882"/>
              <a:gd name="connsiteY259" fmla="*/ 990600 h 1347788"/>
              <a:gd name="connsiteX260" fmla="*/ 578644 w 2478882"/>
              <a:gd name="connsiteY260" fmla="*/ 969169 h 1347788"/>
              <a:gd name="connsiteX261" fmla="*/ 550069 w 2478882"/>
              <a:gd name="connsiteY261" fmla="*/ 966788 h 1347788"/>
              <a:gd name="connsiteX262" fmla="*/ 559594 w 2478882"/>
              <a:gd name="connsiteY262" fmla="*/ 988219 h 1347788"/>
              <a:gd name="connsiteX263" fmla="*/ 545307 w 2478882"/>
              <a:gd name="connsiteY263" fmla="*/ 992982 h 1347788"/>
              <a:gd name="connsiteX264" fmla="*/ 511969 w 2478882"/>
              <a:gd name="connsiteY264" fmla="*/ 988219 h 1347788"/>
              <a:gd name="connsiteX265" fmla="*/ 492919 w 2478882"/>
              <a:gd name="connsiteY265" fmla="*/ 990600 h 1347788"/>
              <a:gd name="connsiteX266" fmla="*/ 507207 w 2478882"/>
              <a:gd name="connsiteY266" fmla="*/ 1007269 h 1347788"/>
              <a:gd name="connsiteX267" fmla="*/ 516732 w 2478882"/>
              <a:gd name="connsiteY267" fmla="*/ 1019175 h 1347788"/>
              <a:gd name="connsiteX268" fmla="*/ 507207 w 2478882"/>
              <a:gd name="connsiteY268" fmla="*/ 1028700 h 1347788"/>
              <a:gd name="connsiteX269" fmla="*/ 507207 w 2478882"/>
              <a:gd name="connsiteY269" fmla="*/ 1028700 h 1347788"/>
              <a:gd name="connsiteX270" fmla="*/ 497682 w 2478882"/>
              <a:gd name="connsiteY270" fmla="*/ 1054894 h 1347788"/>
              <a:gd name="connsiteX271" fmla="*/ 469107 w 2478882"/>
              <a:gd name="connsiteY271" fmla="*/ 1076325 h 1347788"/>
              <a:gd name="connsiteX272" fmla="*/ 454819 w 2478882"/>
              <a:gd name="connsiteY272" fmla="*/ 1071563 h 1347788"/>
              <a:gd name="connsiteX273" fmla="*/ 438150 w 2478882"/>
              <a:gd name="connsiteY273" fmla="*/ 1085850 h 1347788"/>
              <a:gd name="connsiteX274" fmla="*/ 431007 w 2478882"/>
              <a:gd name="connsiteY274" fmla="*/ 1083469 h 1347788"/>
              <a:gd name="connsiteX275" fmla="*/ 433388 w 2478882"/>
              <a:gd name="connsiteY275" fmla="*/ 1059657 h 1347788"/>
              <a:gd name="connsiteX276" fmla="*/ 435769 w 2478882"/>
              <a:gd name="connsiteY276" fmla="*/ 1035844 h 1347788"/>
              <a:gd name="connsiteX277" fmla="*/ 426244 w 2478882"/>
              <a:gd name="connsiteY277" fmla="*/ 1031082 h 1347788"/>
              <a:gd name="connsiteX278" fmla="*/ 423863 w 2478882"/>
              <a:gd name="connsiteY278" fmla="*/ 1047750 h 1347788"/>
              <a:gd name="connsiteX279" fmla="*/ 416719 w 2478882"/>
              <a:gd name="connsiteY279" fmla="*/ 1062038 h 1347788"/>
              <a:gd name="connsiteX280" fmla="*/ 392907 w 2478882"/>
              <a:gd name="connsiteY280" fmla="*/ 1052513 h 1347788"/>
              <a:gd name="connsiteX281" fmla="*/ 383382 w 2478882"/>
              <a:gd name="connsiteY281" fmla="*/ 1050132 h 1347788"/>
              <a:gd name="connsiteX282" fmla="*/ 383382 w 2478882"/>
              <a:gd name="connsiteY282" fmla="*/ 1069182 h 1347788"/>
              <a:gd name="connsiteX283" fmla="*/ 404813 w 2478882"/>
              <a:gd name="connsiteY283" fmla="*/ 1088232 h 1347788"/>
              <a:gd name="connsiteX284" fmla="*/ 376238 w 2478882"/>
              <a:gd name="connsiteY284" fmla="*/ 1090613 h 1347788"/>
              <a:gd name="connsiteX285" fmla="*/ 371475 w 2478882"/>
              <a:gd name="connsiteY285" fmla="*/ 1100138 h 1347788"/>
              <a:gd name="connsiteX286" fmla="*/ 342900 w 2478882"/>
              <a:gd name="connsiteY286" fmla="*/ 1090613 h 1347788"/>
              <a:gd name="connsiteX287" fmla="*/ 342900 w 2478882"/>
              <a:gd name="connsiteY287" fmla="*/ 1109663 h 1347788"/>
              <a:gd name="connsiteX288" fmla="*/ 333375 w 2478882"/>
              <a:gd name="connsiteY288" fmla="*/ 1121569 h 1347788"/>
              <a:gd name="connsiteX289" fmla="*/ 323850 w 2478882"/>
              <a:gd name="connsiteY289" fmla="*/ 1121569 h 1347788"/>
              <a:gd name="connsiteX290" fmla="*/ 316707 w 2478882"/>
              <a:gd name="connsiteY290" fmla="*/ 1088232 h 1347788"/>
              <a:gd name="connsiteX291" fmla="*/ 290513 w 2478882"/>
              <a:gd name="connsiteY291" fmla="*/ 1073944 h 1347788"/>
              <a:gd name="connsiteX292" fmla="*/ 271463 w 2478882"/>
              <a:gd name="connsiteY292" fmla="*/ 1062038 h 1347788"/>
              <a:gd name="connsiteX293" fmla="*/ 278607 w 2478882"/>
              <a:gd name="connsiteY293" fmla="*/ 1012032 h 1347788"/>
              <a:gd name="connsiteX294" fmla="*/ 285750 w 2478882"/>
              <a:gd name="connsiteY294" fmla="*/ 978694 h 1347788"/>
              <a:gd name="connsiteX295" fmla="*/ 328613 w 2478882"/>
              <a:gd name="connsiteY295" fmla="*/ 954882 h 1347788"/>
              <a:gd name="connsiteX296" fmla="*/ 338138 w 2478882"/>
              <a:gd name="connsiteY296" fmla="*/ 938213 h 1347788"/>
              <a:gd name="connsiteX297" fmla="*/ 350044 w 2478882"/>
              <a:gd name="connsiteY297" fmla="*/ 912019 h 1347788"/>
              <a:gd name="connsiteX298" fmla="*/ 350044 w 2478882"/>
              <a:gd name="connsiteY298" fmla="*/ 912019 h 1347788"/>
              <a:gd name="connsiteX299" fmla="*/ 321469 w 2478882"/>
              <a:gd name="connsiteY299" fmla="*/ 919163 h 1347788"/>
              <a:gd name="connsiteX300" fmla="*/ 314325 w 2478882"/>
              <a:gd name="connsiteY300" fmla="*/ 895350 h 1347788"/>
              <a:gd name="connsiteX301" fmla="*/ 311944 w 2478882"/>
              <a:gd name="connsiteY301" fmla="*/ 916782 h 1347788"/>
              <a:gd name="connsiteX302" fmla="*/ 300038 w 2478882"/>
              <a:gd name="connsiteY302" fmla="*/ 950119 h 1347788"/>
              <a:gd name="connsiteX303" fmla="*/ 288132 w 2478882"/>
              <a:gd name="connsiteY303" fmla="*/ 942975 h 1347788"/>
              <a:gd name="connsiteX304" fmla="*/ 288132 w 2478882"/>
              <a:gd name="connsiteY304" fmla="*/ 919163 h 1347788"/>
              <a:gd name="connsiteX305" fmla="*/ 288132 w 2478882"/>
              <a:gd name="connsiteY305" fmla="*/ 907257 h 1347788"/>
              <a:gd name="connsiteX306" fmla="*/ 278607 w 2478882"/>
              <a:gd name="connsiteY306" fmla="*/ 895350 h 1347788"/>
              <a:gd name="connsiteX307" fmla="*/ 269082 w 2478882"/>
              <a:gd name="connsiteY307" fmla="*/ 902494 h 1347788"/>
              <a:gd name="connsiteX308" fmla="*/ 264319 w 2478882"/>
              <a:gd name="connsiteY308" fmla="*/ 938213 h 1347788"/>
              <a:gd name="connsiteX309" fmla="*/ 280988 w 2478882"/>
              <a:gd name="connsiteY309" fmla="*/ 957263 h 1347788"/>
              <a:gd name="connsiteX310" fmla="*/ 276225 w 2478882"/>
              <a:gd name="connsiteY310" fmla="*/ 976313 h 1347788"/>
              <a:gd name="connsiteX311" fmla="*/ 264319 w 2478882"/>
              <a:gd name="connsiteY311" fmla="*/ 1007269 h 1347788"/>
              <a:gd name="connsiteX312" fmla="*/ 250032 w 2478882"/>
              <a:gd name="connsiteY312" fmla="*/ 1031082 h 1347788"/>
              <a:gd name="connsiteX313" fmla="*/ 207169 w 2478882"/>
              <a:gd name="connsiteY313" fmla="*/ 1019175 h 1347788"/>
              <a:gd name="connsiteX314" fmla="*/ 200025 w 2478882"/>
              <a:gd name="connsiteY314" fmla="*/ 988219 h 1347788"/>
              <a:gd name="connsiteX315" fmla="*/ 157163 w 2478882"/>
              <a:gd name="connsiteY315" fmla="*/ 962025 h 1347788"/>
              <a:gd name="connsiteX316" fmla="*/ 104775 w 2478882"/>
              <a:gd name="connsiteY316" fmla="*/ 940594 h 1347788"/>
              <a:gd name="connsiteX317" fmla="*/ 61913 w 2478882"/>
              <a:gd name="connsiteY317" fmla="*/ 902494 h 1347788"/>
              <a:gd name="connsiteX318" fmla="*/ 35719 w 2478882"/>
              <a:gd name="connsiteY318" fmla="*/ 864394 h 1347788"/>
              <a:gd name="connsiteX319" fmla="*/ 11907 w 2478882"/>
              <a:gd name="connsiteY319" fmla="*/ 804863 h 1347788"/>
              <a:gd name="connsiteX320" fmla="*/ 0 w 2478882"/>
              <a:gd name="connsiteY320" fmla="*/ 735807 h 1347788"/>
              <a:gd name="connsiteX321" fmla="*/ 2382 w 2478882"/>
              <a:gd name="connsiteY321" fmla="*/ 676275 h 1347788"/>
              <a:gd name="connsiteX322" fmla="*/ 2382 w 2478882"/>
              <a:gd name="connsiteY322" fmla="*/ 645319 h 1347788"/>
              <a:gd name="connsiteX323" fmla="*/ 2052638 w 2478882"/>
              <a:gd name="connsiteY323" fmla="*/ 0 h 1347788"/>
              <a:gd name="connsiteX0" fmla="*/ 2052638 w 2478882"/>
              <a:gd name="connsiteY0" fmla="*/ 0 h 1347788"/>
              <a:gd name="connsiteX1" fmla="*/ 2057400 w 2478882"/>
              <a:gd name="connsiteY1" fmla="*/ 33338 h 1347788"/>
              <a:gd name="connsiteX2" fmla="*/ 2066925 w 2478882"/>
              <a:gd name="connsiteY2" fmla="*/ 88107 h 1347788"/>
              <a:gd name="connsiteX3" fmla="*/ 2088357 w 2478882"/>
              <a:gd name="connsiteY3" fmla="*/ 133350 h 1347788"/>
              <a:gd name="connsiteX4" fmla="*/ 2085975 w 2478882"/>
              <a:gd name="connsiteY4" fmla="*/ 183357 h 1347788"/>
              <a:gd name="connsiteX5" fmla="*/ 2085975 w 2478882"/>
              <a:gd name="connsiteY5" fmla="*/ 228600 h 1347788"/>
              <a:gd name="connsiteX6" fmla="*/ 2081213 w 2478882"/>
              <a:gd name="connsiteY6" fmla="*/ 278607 h 1347788"/>
              <a:gd name="connsiteX7" fmla="*/ 2095500 w 2478882"/>
              <a:gd name="connsiteY7" fmla="*/ 319088 h 1347788"/>
              <a:gd name="connsiteX8" fmla="*/ 2109788 w 2478882"/>
              <a:gd name="connsiteY8" fmla="*/ 350044 h 1347788"/>
              <a:gd name="connsiteX9" fmla="*/ 2105025 w 2478882"/>
              <a:gd name="connsiteY9" fmla="*/ 388144 h 1347788"/>
              <a:gd name="connsiteX10" fmla="*/ 2119313 w 2478882"/>
              <a:gd name="connsiteY10" fmla="*/ 426244 h 1347788"/>
              <a:gd name="connsiteX11" fmla="*/ 2145507 w 2478882"/>
              <a:gd name="connsiteY11" fmla="*/ 454819 h 1347788"/>
              <a:gd name="connsiteX12" fmla="*/ 2169319 w 2478882"/>
              <a:gd name="connsiteY12" fmla="*/ 481013 h 1347788"/>
              <a:gd name="connsiteX13" fmla="*/ 2178844 w 2478882"/>
              <a:gd name="connsiteY13" fmla="*/ 516732 h 1347788"/>
              <a:gd name="connsiteX14" fmla="*/ 2216944 w 2478882"/>
              <a:gd name="connsiteY14" fmla="*/ 633413 h 1347788"/>
              <a:gd name="connsiteX15" fmla="*/ 2238375 w 2478882"/>
              <a:gd name="connsiteY15" fmla="*/ 719138 h 1347788"/>
              <a:gd name="connsiteX16" fmla="*/ 2266950 w 2478882"/>
              <a:gd name="connsiteY16" fmla="*/ 764382 h 1347788"/>
              <a:gd name="connsiteX17" fmla="*/ 2288382 w 2478882"/>
              <a:gd name="connsiteY17" fmla="*/ 821532 h 1347788"/>
              <a:gd name="connsiteX18" fmla="*/ 2297907 w 2478882"/>
              <a:gd name="connsiteY18" fmla="*/ 871538 h 1347788"/>
              <a:gd name="connsiteX19" fmla="*/ 2340769 w 2478882"/>
              <a:gd name="connsiteY19" fmla="*/ 909638 h 1347788"/>
              <a:gd name="connsiteX20" fmla="*/ 2343150 w 2478882"/>
              <a:gd name="connsiteY20" fmla="*/ 950119 h 1347788"/>
              <a:gd name="connsiteX21" fmla="*/ 2347913 w 2478882"/>
              <a:gd name="connsiteY21" fmla="*/ 964407 h 1347788"/>
              <a:gd name="connsiteX22" fmla="*/ 2364582 w 2478882"/>
              <a:gd name="connsiteY22" fmla="*/ 978694 h 1347788"/>
              <a:gd name="connsiteX23" fmla="*/ 2359819 w 2478882"/>
              <a:gd name="connsiteY23" fmla="*/ 995363 h 1347788"/>
              <a:gd name="connsiteX24" fmla="*/ 2393157 w 2478882"/>
              <a:gd name="connsiteY24" fmla="*/ 1019175 h 1347788"/>
              <a:gd name="connsiteX25" fmla="*/ 2409825 w 2478882"/>
              <a:gd name="connsiteY25" fmla="*/ 1059657 h 1347788"/>
              <a:gd name="connsiteX26" fmla="*/ 2390775 w 2478882"/>
              <a:gd name="connsiteY26" fmla="*/ 1069182 h 1347788"/>
              <a:gd name="connsiteX27" fmla="*/ 2376488 w 2478882"/>
              <a:gd name="connsiteY27" fmla="*/ 1047750 h 1347788"/>
              <a:gd name="connsiteX28" fmla="*/ 2364582 w 2478882"/>
              <a:gd name="connsiteY28" fmla="*/ 1035844 h 1347788"/>
              <a:gd name="connsiteX29" fmla="*/ 2355057 w 2478882"/>
              <a:gd name="connsiteY29" fmla="*/ 1035844 h 1347788"/>
              <a:gd name="connsiteX30" fmla="*/ 2352675 w 2478882"/>
              <a:gd name="connsiteY30" fmla="*/ 1057275 h 1347788"/>
              <a:gd name="connsiteX31" fmla="*/ 2371725 w 2478882"/>
              <a:gd name="connsiteY31" fmla="*/ 1090613 h 1347788"/>
              <a:gd name="connsiteX32" fmla="*/ 2386013 w 2478882"/>
              <a:gd name="connsiteY32" fmla="*/ 1104900 h 1347788"/>
              <a:gd name="connsiteX33" fmla="*/ 2400300 w 2478882"/>
              <a:gd name="connsiteY33" fmla="*/ 1085850 h 1347788"/>
              <a:gd name="connsiteX34" fmla="*/ 2414588 w 2478882"/>
              <a:gd name="connsiteY34" fmla="*/ 1090613 h 1347788"/>
              <a:gd name="connsiteX35" fmla="*/ 2421732 w 2478882"/>
              <a:gd name="connsiteY35" fmla="*/ 1116807 h 1347788"/>
              <a:gd name="connsiteX36" fmla="*/ 2424113 w 2478882"/>
              <a:gd name="connsiteY36" fmla="*/ 1128713 h 1347788"/>
              <a:gd name="connsiteX37" fmla="*/ 2400300 w 2478882"/>
              <a:gd name="connsiteY37" fmla="*/ 1131094 h 1347788"/>
              <a:gd name="connsiteX38" fmla="*/ 2414588 w 2478882"/>
              <a:gd name="connsiteY38" fmla="*/ 1152525 h 1347788"/>
              <a:gd name="connsiteX39" fmla="*/ 2443163 w 2478882"/>
              <a:gd name="connsiteY39" fmla="*/ 1159669 h 1347788"/>
              <a:gd name="connsiteX40" fmla="*/ 2462213 w 2478882"/>
              <a:gd name="connsiteY40" fmla="*/ 1190625 h 1347788"/>
              <a:gd name="connsiteX41" fmla="*/ 2455069 w 2478882"/>
              <a:gd name="connsiteY41" fmla="*/ 1235869 h 1347788"/>
              <a:gd name="connsiteX42" fmla="*/ 2459832 w 2478882"/>
              <a:gd name="connsiteY42" fmla="*/ 1290638 h 1347788"/>
              <a:gd name="connsiteX43" fmla="*/ 2478882 w 2478882"/>
              <a:gd name="connsiteY43" fmla="*/ 1347788 h 1347788"/>
              <a:gd name="connsiteX44" fmla="*/ 2457450 w 2478882"/>
              <a:gd name="connsiteY44" fmla="*/ 1347788 h 1347788"/>
              <a:gd name="connsiteX45" fmla="*/ 2428875 w 2478882"/>
              <a:gd name="connsiteY45" fmla="*/ 1335882 h 1347788"/>
              <a:gd name="connsiteX46" fmla="*/ 2412207 w 2478882"/>
              <a:gd name="connsiteY46" fmla="*/ 1335882 h 1347788"/>
              <a:gd name="connsiteX47" fmla="*/ 2395538 w 2478882"/>
              <a:gd name="connsiteY47" fmla="*/ 1326357 h 1347788"/>
              <a:gd name="connsiteX48" fmla="*/ 2378869 w 2478882"/>
              <a:gd name="connsiteY48" fmla="*/ 1316832 h 1347788"/>
              <a:gd name="connsiteX49" fmla="*/ 2383632 w 2478882"/>
              <a:gd name="connsiteY49" fmla="*/ 1269207 h 1347788"/>
              <a:gd name="connsiteX50" fmla="*/ 2336007 w 2478882"/>
              <a:gd name="connsiteY50" fmla="*/ 1245394 h 1347788"/>
              <a:gd name="connsiteX51" fmla="*/ 2297907 w 2478882"/>
              <a:gd name="connsiteY51" fmla="*/ 1233488 h 1347788"/>
              <a:gd name="connsiteX52" fmla="*/ 2238375 w 2478882"/>
              <a:gd name="connsiteY52" fmla="*/ 1214438 h 1347788"/>
              <a:gd name="connsiteX53" fmla="*/ 2185988 w 2478882"/>
              <a:gd name="connsiteY53" fmla="*/ 1212057 h 1347788"/>
              <a:gd name="connsiteX54" fmla="*/ 2164557 w 2478882"/>
              <a:gd name="connsiteY54" fmla="*/ 1207294 h 1347788"/>
              <a:gd name="connsiteX55" fmla="*/ 2193132 w 2478882"/>
              <a:gd name="connsiteY55" fmla="*/ 1188244 h 1347788"/>
              <a:gd name="connsiteX56" fmla="*/ 2178844 w 2478882"/>
              <a:gd name="connsiteY56" fmla="*/ 1185863 h 1347788"/>
              <a:gd name="connsiteX57" fmla="*/ 2183607 w 2478882"/>
              <a:gd name="connsiteY57" fmla="*/ 1169194 h 1347788"/>
              <a:gd name="connsiteX58" fmla="*/ 2224088 w 2478882"/>
              <a:gd name="connsiteY58" fmla="*/ 1133476 h 1347788"/>
              <a:gd name="connsiteX59" fmla="*/ 2200275 w 2478882"/>
              <a:gd name="connsiteY59" fmla="*/ 1123950 h 1347788"/>
              <a:gd name="connsiteX60" fmla="*/ 2166938 w 2478882"/>
              <a:gd name="connsiteY60" fmla="*/ 1164432 h 1347788"/>
              <a:gd name="connsiteX61" fmla="*/ 2155032 w 2478882"/>
              <a:gd name="connsiteY61" fmla="*/ 1164432 h 1347788"/>
              <a:gd name="connsiteX62" fmla="*/ 2147888 w 2478882"/>
              <a:gd name="connsiteY62" fmla="*/ 1152525 h 1347788"/>
              <a:gd name="connsiteX63" fmla="*/ 2138363 w 2478882"/>
              <a:gd name="connsiteY63" fmla="*/ 1147763 h 1347788"/>
              <a:gd name="connsiteX64" fmla="*/ 2119313 w 2478882"/>
              <a:gd name="connsiteY64" fmla="*/ 1152525 h 1347788"/>
              <a:gd name="connsiteX65" fmla="*/ 2090738 w 2478882"/>
              <a:gd name="connsiteY65" fmla="*/ 1143000 h 1347788"/>
              <a:gd name="connsiteX66" fmla="*/ 2076451 w 2478882"/>
              <a:gd name="connsiteY66" fmla="*/ 1140620 h 1347788"/>
              <a:gd name="connsiteX67" fmla="*/ 2050256 w 2478882"/>
              <a:gd name="connsiteY67" fmla="*/ 1126331 h 1347788"/>
              <a:gd name="connsiteX68" fmla="*/ 2035970 w 2478882"/>
              <a:gd name="connsiteY68" fmla="*/ 1131094 h 1347788"/>
              <a:gd name="connsiteX69" fmla="*/ 1990725 w 2478882"/>
              <a:gd name="connsiteY69" fmla="*/ 1123950 h 1347788"/>
              <a:gd name="connsiteX70" fmla="*/ 1976438 w 2478882"/>
              <a:gd name="connsiteY70" fmla="*/ 1095375 h 1347788"/>
              <a:gd name="connsiteX71" fmla="*/ 1952625 w 2478882"/>
              <a:gd name="connsiteY71" fmla="*/ 1114425 h 1347788"/>
              <a:gd name="connsiteX72" fmla="*/ 1935957 w 2478882"/>
              <a:gd name="connsiteY72" fmla="*/ 1138238 h 1347788"/>
              <a:gd name="connsiteX73" fmla="*/ 1921669 w 2478882"/>
              <a:gd name="connsiteY73" fmla="*/ 1104900 h 1347788"/>
              <a:gd name="connsiteX74" fmla="*/ 1921669 w 2478882"/>
              <a:gd name="connsiteY74" fmla="*/ 1083469 h 1347788"/>
              <a:gd name="connsiteX75" fmla="*/ 1893094 w 2478882"/>
              <a:gd name="connsiteY75" fmla="*/ 1057275 h 1347788"/>
              <a:gd name="connsiteX76" fmla="*/ 1869282 w 2478882"/>
              <a:gd name="connsiteY76" fmla="*/ 1042988 h 1347788"/>
              <a:gd name="connsiteX77" fmla="*/ 1850232 w 2478882"/>
              <a:gd name="connsiteY77" fmla="*/ 1028700 h 1347788"/>
              <a:gd name="connsiteX78" fmla="*/ 1843088 w 2478882"/>
              <a:gd name="connsiteY78" fmla="*/ 1016794 h 1347788"/>
              <a:gd name="connsiteX79" fmla="*/ 1804988 w 2478882"/>
              <a:gd name="connsiteY79" fmla="*/ 1012032 h 1347788"/>
              <a:gd name="connsiteX80" fmla="*/ 1769269 w 2478882"/>
              <a:gd name="connsiteY80" fmla="*/ 1007269 h 1347788"/>
              <a:gd name="connsiteX81" fmla="*/ 1750219 w 2478882"/>
              <a:gd name="connsiteY81" fmla="*/ 981075 h 1347788"/>
              <a:gd name="connsiteX82" fmla="*/ 1709738 w 2478882"/>
              <a:gd name="connsiteY82" fmla="*/ 962025 h 1347788"/>
              <a:gd name="connsiteX83" fmla="*/ 1678782 w 2478882"/>
              <a:gd name="connsiteY83" fmla="*/ 947738 h 1347788"/>
              <a:gd name="connsiteX84" fmla="*/ 1659732 w 2478882"/>
              <a:gd name="connsiteY84" fmla="*/ 945357 h 1347788"/>
              <a:gd name="connsiteX85" fmla="*/ 1659732 w 2478882"/>
              <a:gd name="connsiteY85" fmla="*/ 921544 h 1347788"/>
              <a:gd name="connsiteX86" fmla="*/ 1640682 w 2478882"/>
              <a:gd name="connsiteY86" fmla="*/ 928688 h 1347788"/>
              <a:gd name="connsiteX87" fmla="*/ 1640682 w 2478882"/>
              <a:gd name="connsiteY87" fmla="*/ 928688 h 1347788"/>
              <a:gd name="connsiteX88" fmla="*/ 1619250 w 2478882"/>
              <a:gd name="connsiteY88" fmla="*/ 892969 h 1347788"/>
              <a:gd name="connsiteX89" fmla="*/ 1595438 w 2478882"/>
              <a:gd name="connsiteY89" fmla="*/ 871538 h 1347788"/>
              <a:gd name="connsiteX90" fmla="*/ 1581150 w 2478882"/>
              <a:gd name="connsiteY90" fmla="*/ 864394 h 1347788"/>
              <a:gd name="connsiteX91" fmla="*/ 1581150 w 2478882"/>
              <a:gd name="connsiteY91" fmla="*/ 845344 h 1347788"/>
              <a:gd name="connsiteX92" fmla="*/ 1602582 w 2478882"/>
              <a:gd name="connsiteY92" fmla="*/ 835819 h 1347788"/>
              <a:gd name="connsiteX93" fmla="*/ 1633538 w 2478882"/>
              <a:gd name="connsiteY93" fmla="*/ 842963 h 1347788"/>
              <a:gd name="connsiteX94" fmla="*/ 1657350 w 2478882"/>
              <a:gd name="connsiteY94" fmla="*/ 828675 h 1347788"/>
              <a:gd name="connsiteX95" fmla="*/ 1669257 w 2478882"/>
              <a:gd name="connsiteY95" fmla="*/ 816769 h 1347788"/>
              <a:gd name="connsiteX96" fmla="*/ 1688307 w 2478882"/>
              <a:gd name="connsiteY96" fmla="*/ 804863 h 1347788"/>
              <a:gd name="connsiteX97" fmla="*/ 1650207 w 2478882"/>
              <a:gd name="connsiteY97" fmla="*/ 771525 h 1347788"/>
              <a:gd name="connsiteX98" fmla="*/ 1624013 w 2478882"/>
              <a:gd name="connsiteY98" fmla="*/ 778669 h 1347788"/>
              <a:gd name="connsiteX99" fmla="*/ 1626393 w 2478882"/>
              <a:gd name="connsiteY99" fmla="*/ 795338 h 1347788"/>
              <a:gd name="connsiteX100" fmla="*/ 1607344 w 2478882"/>
              <a:gd name="connsiteY100" fmla="*/ 802481 h 1347788"/>
              <a:gd name="connsiteX101" fmla="*/ 1581151 w 2478882"/>
              <a:gd name="connsiteY101" fmla="*/ 809625 h 1347788"/>
              <a:gd name="connsiteX102" fmla="*/ 1559719 w 2478882"/>
              <a:gd name="connsiteY102" fmla="*/ 819150 h 1347788"/>
              <a:gd name="connsiteX103" fmla="*/ 1552575 w 2478882"/>
              <a:gd name="connsiteY103" fmla="*/ 835819 h 1347788"/>
              <a:gd name="connsiteX104" fmla="*/ 1531144 w 2478882"/>
              <a:gd name="connsiteY104" fmla="*/ 835819 h 1347788"/>
              <a:gd name="connsiteX105" fmla="*/ 1516857 w 2478882"/>
              <a:gd name="connsiteY105" fmla="*/ 845344 h 1347788"/>
              <a:gd name="connsiteX106" fmla="*/ 1485900 w 2478882"/>
              <a:gd name="connsiteY106" fmla="*/ 840582 h 1347788"/>
              <a:gd name="connsiteX107" fmla="*/ 1438275 w 2478882"/>
              <a:gd name="connsiteY107" fmla="*/ 835819 h 1347788"/>
              <a:gd name="connsiteX108" fmla="*/ 1416844 w 2478882"/>
              <a:gd name="connsiteY108" fmla="*/ 821532 h 1347788"/>
              <a:gd name="connsiteX109" fmla="*/ 1385888 w 2478882"/>
              <a:gd name="connsiteY109" fmla="*/ 823913 h 1347788"/>
              <a:gd name="connsiteX110" fmla="*/ 1359694 w 2478882"/>
              <a:gd name="connsiteY110" fmla="*/ 833438 h 1347788"/>
              <a:gd name="connsiteX111" fmla="*/ 1343025 w 2478882"/>
              <a:gd name="connsiteY111" fmla="*/ 828675 h 1347788"/>
              <a:gd name="connsiteX112" fmla="*/ 1323975 w 2478882"/>
              <a:gd name="connsiteY112" fmla="*/ 800100 h 1347788"/>
              <a:gd name="connsiteX113" fmla="*/ 1323975 w 2478882"/>
              <a:gd name="connsiteY113" fmla="*/ 788194 h 1347788"/>
              <a:gd name="connsiteX114" fmla="*/ 1314450 w 2478882"/>
              <a:gd name="connsiteY114" fmla="*/ 812007 h 1347788"/>
              <a:gd name="connsiteX115" fmla="*/ 1319213 w 2478882"/>
              <a:gd name="connsiteY115" fmla="*/ 845344 h 1347788"/>
              <a:gd name="connsiteX116" fmla="*/ 1312069 w 2478882"/>
              <a:gd name="connsiteY116" fmla="*/ 864394 h 1347788"/>
              <a:gd name="connsiteX117" fmla="*/ 1283494 w 2478882"/>
              <a:gd name="connsiteY117" fmla="*/ 864394 h 1347788"/>
              <a:gd name="connsiteX118" fmla="*/ 1264444 w 2478882"/>
              <a:gd name="connsiteY118" fmla="*/ 850107 h 1347788"/>
              <a:gd name="connsiteX119" fmla="*/ 1243013 w 2478882"/>
              <a:gd name="connsiteY119" fmla="*/ 850107 h 1347788"/>
              <a:gd name="connsiteX120" fmla="*/ 1219200 w 2478882"/>
              <a:gd name="connsiteY120" fmla="*/ 840582 h 1347788"/>
              <a:gd name="connsiteX121" fmla="*/ 1212057 w 2478882"/>
              <a:gd name="connsiteY121" fmla="*/ 833438 h 1347788"/>
              <a:gd name="connsiteX122" fmla="*/ 1212057 w 2478882"/>
              <a:gd name="connsiteY122" fmla="*/ 809625 h 1347788"/>
              <a:gd name="connsiteX123" fmla="*/ 1214438 w 2478882"/>
              <a:gd name="connsiteY123" fmla="*/ 785813 h 1347788"/>
              <a:gd name="connsiteX124" fmla="*/ 1219200 w 2478882"/>
              <a:gd name="connsiteY124" fmla="*/ 762000 h 1347788"/>
              <a:gd name="connsiteX125" fmla="*/ 1235869 w 2478882"/>
              <a:gd name="connsiteY125" fmla="*/ 747713 h 1347788"/>
              <a:gd name="connsiteX126" fmla="*/ 1243013 w 2478882"/>
              <a:gd name="connsiteY126" fmla="*/ 740569 h 1347788"/>
              <a:gd name="connsiteX127" fmla="*/ 1233488 w 2478882"/>
              <a:gd name="connsiteY127" fmla="*/ 716757 h 1347788"/>
              <a:gd name="connsiteX128" fmla="*/ 1200150 w 2478882"/>
              <a:gd name="connsiteY128" fmla="*/ 688182 h 1347788"/>
              <a:gd name="connsiteX129" fmla="*/ 1176338 w 2478882"/>
              <a:gd name="connsiteY129" fmla="*/ 671513 h 1347788"/>
              <a:gd name="connsiteX130" fmla="*/ 1162050 w 2478882"/>
              <a:gd name="connsiteY130" fmla="*/ 652463 h 1347788"/>
              <a:gd name="connsiteX131" fmla="*/ 1162050 w 2478882"/>
              <a:gd name="connsiteY131" fmla="*/ 652463 h 1347788"/>
              <a:gd name="connsiteX132" fmla="*/ 1166813 w 2478882"/>
              <a:gd name="connsiteY132" fmla="*/ 690563 h 1347788"/>
              <a:gd name="connsiteX133" fmla="*/ 1169194 w 2478882"/>
              <a:gd name="connsiteY133" fmla="*/ 719138 h 1347788"/>
              <a:gd name="connsiteX134" fmla="*/ 1195388 w 2478882"/>
              <a:gd name="connsiteY134" fmla="*/ 731044 h 1347788"/>
              <a:gd name="connsiteX135" fmla="*/ 1204913 w 2478882"/>
              <a:gd name="connsiteY135" fmla="*/ 745332 h 1347788"/>
              <a:gd name="connsiteX136" fmla="*/ 1195388 w 2478882"/>
              <a:gd name="connsiteY136" fmla="*/ 771525 h 1347788"/>
              <a:gd name="connsiteX137" fmla="*/ 1197769 w 2478882"/>
              <a:gd name="connsiteY137" fmla="*/ 797719 h 1347788"/>
              <a:gd name="connsiteX138" fmla="*/ 1190625 w 2478882"/>
              <a:gd name="connsiteY138" fmla="*/ 819150 h 1347788"/>
              <a:gd name="connsiteX139" fmla="*/ 1195388 w 2478882"/>
              <a:gd name="connsiteY139" fmla="*/ 838200 h 1347788"/>
              <a:gd name="connsiteX140" fmla="*/ 1195388 w 2478882"/>
              <a:gd name="connsiteY140" fmla="*/ 838200 h 1347788"/>
              <a:gd name="connsiteX141" fmla="*/ 1166813 w 2478882"/>
              <a:gd name="connsiteY141" fmla="*/ 838200 h 1347788"/>
              <a:gd name="connsiteX142" fmla="*/ 1150144 w 2478882"/>
              <a:gd name="connsiteY142" fmla="*/ 838200 h 1347788"/>
              <a:gd name="connsiteX143" fmla="*/ 1131094 w 2478882"/>
              <a:gd name="connsiteY143" fmla="*/ 847725 h 1347788"/>
              <a:gd name="connsiteX144" fmla="*/ 1114425 w 2478882"/>
              <a:gd name="connsiteY144" fmla="*/ 838200 h 1347788"/>
              <a:gd name="connsiteX145" fmla="*/ 1088232 w 2478882"/>
              <a:gd name="connsiteY145" fmla="*/ 847725 h 1347788"/>
              <a:gd name="connsiteX146" fmla="*/ 1066800 w 2478882"/>
              <a:gd name="connsiteY146" fmla="*/ 854869 h 1347788"/>
              <a:gd name="connsiteX147" fmla="*/ 1059657 w 2478882"/>
              <a:gd name="connsiteY147" fmla="*/ 842963 h 1347788"/>
              <a:gd name="connsiteX148" fmla="*/ 1031082 w 2478882"/>
              <a:gd name="connsiteY148" fmla="*/ 852488 h 1347788"/>
              <a:gd name="connsiteX149" fmla="*/ 992982 w 2478882"/>
              <a:gd name="connsiteY149" fmla="*/ 823913 h 1347788"/>
              <a:gd name="connsiteX150" fmla="*/ 964407 w 2478882"/>
              <a:gd name="connsiteY150" fmla="*/ 826294 h 1347788"/>
              <a:gd name="connsiteX151" fmla="*/ 942975 w 2478882"/>
              <a:gd name="connsiteY151" fmla="*/ 835819 h 1347788"/>
              <a:gd name="connsiteX152" fmla="*/ 921544 w 2478882"/>
              <a:gd name="connsiteY152" fmla="*/ 852488 h 1347788"/>
              <a:gd name="connsiteX153" fmla="*/ 909638 w 2478882"/>
              <a:gd name="connsiteY153" fmla="*/ 833438 h 1347788"/>
              <a:gd name="connsiteX154" fmla="*/ 919163 w 2478882"/>
              <a:gd name="connsiteY154" fmla="*/ 807244 h 1347788"/>
              <a:gd name="connsiteX155" fmla="*/ 921544 w 2478882"/>
              <a:gd name="connsiteY155" fmla="*/ 797719 h 1347788"/>
              <a:gd name="connsiteX156" fmla="*/ 914400 w 2478882"/>
              <a:gd name="connsiteY156" fmla="*/ 778669 h 1347788"/>
              <a:gd name="connsiteX157" fmla="*/ 907257 w 2478882"/>
              <a:gd name="connsiteY157" fmla="*/ 771525 h 1347788"/>
              <a:gd name="connsiteX158" fmla="*/ 897732 w 2478882"/>
              <a:gd name="connsiteY158" fmla="*/ 800100 h 1347788"/>
              <a:gd name="connsiteX159" fmla="*/ 897732 w 2478882"/>
              <a:gd name="connsiteY159" fmla="*/ 823913 h 1347788"/>
              <a:gd name="connsiteX160" fmla="*/ 869157 w 2478882"/>
              <a:gd name="connsiteY160" fmla="*/ 828675 h 1347788"/>
              <a:gd name="connsiteX161" fmla="*/ 850107 w 2478882"/>
              <a:gd name="connsiteY161" fmla="*/ 833438 h 1347788"/>
              <a:gd name="connsiteX162" fmla="*/ 828675 w 2478882"/>
              <a:gd name="connsiteY162" fmla="*/ 804863 h 1347788"/>
              <a:gd name="connsiteX163" fmla="*/ 814388 w 2478882"/>
              <a:gd name="connsiteY163" fmla="*/ 783432 h 1347788"/>
              <a:gd name="connsiteX164" fmla="*/ 807244 w 2478882"/>
              <a:gd name="connsiteY164" fmla="*/ 759619 h 1347788"/>
              <a:gd name="connsiteX165" fmla="*/ 804863 w 2478882"/>
              <a:gd name="connsiteY165" fmla="*/ 733425 h 1347788"/>
              <a:gd name="connsiteX166" fmla="*/ 783432 w 2478882"/>
              <a:gd name="connsiteY166" fmla="*/ 692944 h 1347788"/>
              <a:gd name="connsiteX167" fmla="*/ 783432 w 2478882"/>
              <a:gd name="connsiteY167" fmla="*/ 719138 h 1347788"/>
              <a:gd name="connsiteX168" fmla="*/ 785813 w 2478882"/>
              <a:gd name="connsiteY168" fmla="*/ 757238 h 1347788"/>
              <a:gd name="connsiteX169" fmla="*/ 800100 w 2478882"/>
              <a:gd name="connsiteY169" fmla="*/ 792957 h 1347788"/>
              <a:gd name="connsiteX170" fmla="*/ 823913 w 2478882"/>
              <a:gd name="connsiteY170" fmla="*/ 833438 h 1347788"/>
              <a:gd name="connsiteX171" fmla="*/ 845344 w 2478882"/>
              <a:gd name="connsiteY171" fmla="*/ 854869 h 1347788"/>
              <a:gd name="connsiteX172" fmla="*/ 838200 w 2478882"/>
              <a:gd name="connsiteY172" fmla="*/ 873919 h 1347788"/>
              <a:gd name="connsiteX173" fmla="*/ 823913 w 2478882"/>
              <a:gd name="connsiteY173" fmla="*/ 902494 h 1347788"/>
              <a:gd name="connsiteX174" fmla="*/ 823913 w 2478882"/>
              <a:gd name="connsiteY174" fmla="*/ 902494 h 1347788"/>
              <a:gd name="connsiteX175" fmla="*/ 800100 w 2478882"/>
              <a:gd name="connsiteY175" fmla="*/ 902494 h 1347788"/>
              <a:gd name="connsiteX176" fmla="*/ 809625 w 2478882"/>
              <a:gd name="connsiteY176" fmla="*/ 869157 h 1347788"/>
              <a:gd name="connsiteX177" fmla="*/ 795338 w 2478882"/>
              <a:gd name="connsiteY177" fmla="*/ 885825 h 1347788"/>
              <a:gd name="connsiteX178" fmla="*/ 788194 w 2478882"/>
              <a:gd name="connsiteY178" fmla="*/ 862013 h 1347788"/>
              <a:gd name="connsiteX179" fmla="*/ 769144 w 2478882"/>
              <a:gd name="connsiteY179" fmla="*/ 864394 h 1347788"/>
              <a:gd name="connsiteX180" fmla="*/ 750094 w 2478882"/>
              <a:gd name="connsiteY180" fmla="*/ 862013 h 1347788"/>
              <a:gd name="connsiteX181" fmla="*/ 742950 w 2478882"/>
              <a:gd name="connsiteY181" fmla="*/ 852488 h 1347788"/>
              <a:gd name="connsiteX182" fmla="*/ 742950 w 2478882"/>
              <a:gd name="connsiteY182" fmla="*/ 852488 h 1347788"/>
              <a:gd name="connsiteX183" fmla="*/ 728663 w 2478882"/>
              <a:gd name="connsiteY183" fmla="*/ 850107 h 1347788"/>
              <a:gd name="connsiteX184" fmla="*/ 711994 w 2478882"/>
              <a:gd name="connsiteY184" fmla="*/ 850107 h 1347788"/>
              <a:gd name="connsiteX185" fmla="*/ 700088 w 2478882"/>
              <a:gd name="connsiteY185" fmla="*/ 866775 h 1347788"/>
              <a:gd name="connsiteX186" fmla="*/ 681038 w 2478882"/>
              <a:gd name="connsiteY186" fmla="*/ 866775 h 1347788"/>
              <a:gd name="connsiteX187" fmla="*/ 669132 w 2478882"/>
              <a:gd name="connsiteY187" fmla="*/ 852488 h 1347788"/>
              <a:gd name="connsiteX188" fmla="*/ 666750 w 2478882"/>
              <a:gd name="connsiteY188" fmla="*/ 852488 h 1347788"/>
              <a:gd name="connsiteX189" fmla="*/ 652463 w 2478882"/>
              <a:gd name="connsiteY189" fmla="*/ 866775 h 1347788"/>
              <a:gd name="connsiteX190" fmla="*/ 652463 w 2478882"/>
              <a:gd name="connsiteY190" fmla="*/ 881063 h 1347788"/>
              <a:gd name="connsiteX191" fmla="*/ 661988 w 2478882"/>
              <a:gd name="connsiteY191" fmla="*/ 890588 h 1347788"/>
              <a:gd name="connsiteX192" fmla="*/ 704850 w 2478882"/>
              <a:gd name="connsiteY192" fmla="*/ 890588 h 1347788"/>
              <a:gd name="connsiteX193" fmla="*/ 738188 w 2478882"/>
              <a:gd name="connsiteY193" fmla="*/ 890588 h 1347788"/>
              <a:gd name="connsiteX194" fmla="*/ 776288 w 2478882"/>
              <a:gd name="connsiteY194" fmla="*/ 888207 h 1347788"/>
              <a:gd name="connsiteX195" fmla="*/ 783432 w 2478882"/>
              <a:gd name="connsiteY195" fmla="*/ 900113 h 1347788"/>
              <a:gd name="connsiteX196" fmla="*/ 783432 w 2478882"/>
              <a:gd name="connsiteY196" fmla="*/ 900113 h 1347788"/>
              <a:gd name="connsiteX197" fmla="*/ 754857 w 2478882"/>
              <a:gd name="connsiteY197" fmla="*/ 914400 h 1347788"/>
              <a:gd name="connsiteX198" fmla="*/ 735807 w 2478882"/>
              <a:gd name="connsiteY198" fmla="*/ 931069 h 1347788"/>
              <a:gd name="connsiteX199" fmla="*/ 735807 w 2478882"/>
              <a:gd name="connsiteY199" fmla="*/ 931069 h 1347788"/>
              <a:gd name="connsiteX200" fmla="*/ 707232 w 2478882"/>
              <a:gd name="connsiteY200" fmla="*/ 919163 h 1347788"/>
              <a:gd name="connsiteX201" fmla="*/ 690563 w 2478882"/>
              <a:gd name="connsiteY201" fmla="*/ 909638 h 1347788"/>
              <a:gd name="connsiteX202" fmla="*/ 652463 w 2478882"/>
              <a:gd name="connsiteY202" fmla="*/ 909638 h 1347788"/>
              <a:gd name="connsiteX203" fmla="*/ 619125 w 2478882"/>
              <a:gd name="connsiteY203" fmla="*/ 914400 h 1347788"/>
              <a:gd name="connsiteX204" fmla="*/ 600075 w 2478882"/>
              <a:gd name="connsiteY204" fmla="*/ 897732 h 1347788"/>
              <a:gd name="connsiteX205" fmla="*/ 590550 w 2478882"/>
              <a:gd name="connsiteY205" fmla="*/ 859632 h 1347788"/>
              <a:gd name="connsiteX206" fmla="*/ 581025 w 2478882"/>
              <a:gd name="connsiteY206" fmla="*/ 845344 h 1347788"/>
              <a:gd name="connsiteX207" fmla="*/ 573882 w 2478882"/>
              <a:gd name="connsiteY207" fmla="*/ 828675 h 1347788"/>
              <a:gd name="connsiteX208" fmla="*/ 559594 w 2478882"/>
              <a:gd name="connsiteY208" fmla="*/ 835819 h 1347788"/>
              <a:gd name="connsiteX209" fmla="*/ 559594 w 2478882"/>
              <a:gd name="connsiteY209" fmla="*/ 859632 h 1347788"/>
              <a:gd name="connsiteX210" fmla="*/ 545307 w 2478882"/>
              <a:gd name="connsiteY210" fmla="*/ 845344 h 1347788"/>
              <a:gd name="connsiteX211" fmla="*/ 523875 w 2478882"/>
              <a:gd name="connsiteY211" fmla="*/ 838200 h 1347788"/>
              <a:gd name="connsiteX212" fmla="*/ 500063 w 2478882"/>
              <a:gd name="connsiteY212" fmla="*/ 840582 h 1347788"/>
              <a:gd name="connsiteX213" fmla="*/ 492919 w 2478882"/>
              <a:gd name="connsiteY213" fmla="*/ 862013 h 1347788"/>
              <a:gd name="connsiteX214" fmla="*/ 481013 w 2478882"/>
              <a:gd name="connsiteY214" fmla="*/ 866775 h 1347788"/>
              <a:gd name="connsiteX215" fmla="*/ 461963 w 2478882"/>
              <a:gd name="connsiteY215" fmla="*/ 866775 h 1347788"/>
              <a:gd name="connsiteX216" fmla="*/ 433388 w 2478882"/>
              <a:gd name="connsiteY216" fmla="*/ 876300 h 1347788"/>
              <a:gd name="connsiteX217" fmla="*/ 419100 w 2478882"/>
              <a:gd name="connsiteY217" fmla="*/ 900113 h 1347788"/>
              <a:gd name="connsiteX218" fmla="*/ 426244 w 2478882"/>
              <a:gd name="connsiteY218" fmla="*/ 907257 h 1347788"/>
              <a:gd name="connsiteX219" fmla="*/ 466725 w 2478882"/>
              <a:gd name="connsiteY219" fmla="*/ 885825 h 1347788"/>
              <a:gd name="connsiteX220" fmla="*/ 488157 w 2478882"/>
              <a:gd name="connsiteY220" fmla="*/ 890588 h 1347788"/>
              <a:gd name="connsiteX221" fmla="*/ 519113 w 2478882"/>
              <a:gd name="connsiteY221" fmla="*/ 878682 h 1347788"/>
              <a:gd name="connsiteX222" fmla="*/ 552450 w 2478882"/>
              <a:gd name="connsiteY222" fmla="*/ 904875 h 1347788"/>
              <a:gd name="connsiteX223" fmla="*/ 561975 w 2478882"/>
              <a:gd name="connsiteY223" fmla="*/ 931069 h 1347788"/>
              <a:gd name="connsiteX224" fmla="*/ 590550 w 2478882"/>
              <a:gd name="connsiteY224" fmla="*/ 923925 h 1347788"/>
              <a:gd name="connsiteX225" fmla="*/ 607219 w 2478882"/>
              <a:gd name="connsiteY225" fmla="*/ 945357 h 1347788"/>
              <a:gd name="connsiteX226" fmla="*/ 645319 w 2478882"/>
              <a:gd name="connsiteY226" fmla="*/ 950119 h 1347788"/>
              <a:gd name="connsiteX227" fmla="*/ 704850 w 2478882"/>
              <a:gd name="connsiteY227" fmla="*/ 959644 h 1347788"/>
              <a:gd name="connsiteX228" fmla="*/ 745332 w 2478882"/>
              <a:gd name="connsiteY228" fmla="*/ 966788 h 1347788"/>
              <a:gd name="connsiteX229" fmla="*/ 745332 w 2478882"/>
              <a:gd name="connsiteY229" fmla="*/ 966788 h 1347788"/>
              <a:gd name="connsiteX230" fmla="*/ 764382 w 2478882"/>
              <a:gd name="connsiteY230" fmla="*/ 935832 h 1347788"/>
              <a:gd name="connsiteX231" fmla="*/ 790575 w 2478882"/>
              <a:gd name="connsiteY231" fmla="*/ 935832 h 1347788"/>
              <a:gd name="connsiteX232" fmla="*/ 828675 w 2478882"/>
              <a:gd name="connsiteY232" fmla="*/ 935832 h 1347788"/>
              <a:gd name="connsiteX233" fmla="*/ 821532 w 2478882"/>
              <a:gd name="connsiteY233" fmla="*/ 950119 h 1347788"/>
              <a:gd name="connsiteX234" fmla="*/ 812007 w 2478882"/>
              <a:gd name="connsiteY234" fmla="*/ 964407 h 1347788"/>
              <a:gd name="connsiteX235" fmla="*/ 823913 w 2478882"/>
              <a:gd name="connsiteY235" fmla="*/ 973932 h 1347788"/>
              <a:gd name="connsiteX236" fmla="*/ 800100 w 2478882"/>
              <a:gd name="connsiteY236" fmla="*/ 992982 h 1347788"/>
              <a:gd name="connsiteX237" fmla="*/ 797719 w 2478882"/>
              <a:gd name="connsiteY237" fmla="*/ 1014413 h 1347788"/>
              <a:gd name="connsiteX238" fmla="*/ 790575 w 2478882"/>
              <a:gd name="connsiteY238" fmla="*/ 1026319 h 1347788"/>
              <a:gd name="connsiteX239" fmla="*/ 764382 w 2478882"/>
              <a:gd name="connsiteY239" fmla="*/ 1031082 h 1347788"/>
              <a:gd name="connsiteX240" fmla="*/ 771525 w 2478882"/>
              <a:gd name="connsiteY240" fmla="*/ 1054894 h 1347788"/>
              <a:gd name="connsiteX241" fmla="*/ 740569 w 2478882"/>
              <a:gd name="connsiteY241" fmla="*/ 1059657 h 1347788"/>
              <a:gd name="connsiteX242" fmla="*/ 726282 w 2478882"/>
              <a:gd name="connsiteY242" fmla="*/ 1042988 h 1347788"/>
              <a:gd name="connsiteX243" fmla="*/ 695325 w 2478882"/>
              <a:gd name="connsiteY243" fmla="*/ 1045369 h 1347788"/>
              <a:gd name="connsiteX244" fmla="*/ 669132 w 2478882"/>
              <a:gd name="connsiteY244" fmla="*/ 1052513 h 1347788"/>
              <a:gd name="connsiteX245" fmla="*/ 642938 w 2478882"/>
              <a:gd name="connsiteY245" fmla="*/ 1050132 h 1347788"/>
              <a:gd name="connsiteX246" fmla="*/ 621507 w 2478882"/>
              <a:gd name="connsiteY246" fmla="*/ 1047750 h 1347788"/>
              <a:gd name="connsiteX247" fmla="*/ 621507 w 2478882"/>
              <a:gd name="connsiteY247" fmla="*/ 1033463 h 1347788"/>
              <a:gd name="connsiteX248" fmla="*/ 600075 w 2478882"/>
              <a:gd name="connsiteY248" fmla="*/ 1035844 h 1347788"/>
              <a:gd name="connsiteX249" fmla="*/ 578644 w 2478882"/>
              <a:gd name="connsiteY249" fmla="*/ 1040607 h 1347788"/>
              <a:gd name="connsiteX250" fmla="*/ 571500 w 2478882"/>
              <a:gd name="connsiteY250" fmla="*/ 1031082 h 1347788"/>
              <a:gd name="connsiteX251" fmla="*/ 571500 w 2478882"/>
              <a:gd name="connsiteY251" fmla="*/ 1019175 h 1347788"/>
              <a:gd name="connsiteX252" fmla="*/ 571500 w 2478882"/>
              <a:gd name="connsiteY252" fmla="*/ 1019175 h 1347788"/>
              <a:gd name="connsiteX253" fmla="*/ 626269 w 2478882"/>
              <a:gd name="connsiteY253" fmla="*/ 1004888 h 1347788"/>
              <a:gd name="connsiteX254" fmla="*/ 647700 w 2478882"/>
              <a:gd name="connsiteY254" fmla="*/ 988219 h 1347788"/>
              <a:gd name="connsiteX255" fmla="*/ 647700 w 2478882"/>
              <a:gd name="connsiteY255" fmla="*/ 988219 h 1347788"/>
              <a:gd name="connsiteX256" fmla="*/ 647700 w 2478882"/>
              <a:gd name="connsiteY256" fmla="*/ 988219 h 1347788"/>
              <a:gd name="connsiteX257" fmla="*/ 597694 w 2478882"/>
              <a:gd name="connsiteY257" fmla="*/ 988219 h 1347788"/>
              <a:gd name="connsiteX258" fmla="*/ 581025 w 2478882"/>
              <a:gd name="connsiteY258" fmla="*/ 990600 h 1347788"/>
              <a:gd name="connsiteX259" fmla="*/ 578644 w 2478882"/>
              <a:gd name="connsiteY259" fmla="*/ 969169 h 1347788"/>
              <a:gd name="connsiteX260" fmla="*/ 550069 w 2478882"/>
              <a:gd name="connsiteY260" fmla="*/ 966788 h 1347788"/>
              <a:gd name="connsiteX261" fmla="*/ 559594 w 2478882"/>
              <a:gd name="connsiteY261" fmla="*/ 988219 h 1347788"/>
              <a:gd name="connsiteX262" fmla="*/ 545307 w 2478882"/>
              <a:gd name="connsiteY262" fmla="*/ 992982 h 1347788"/>
              <a:gd name="connsiteX263" fmla="*/ 511969 w 2478882"/>
              <a:gd name="connsiteY263" fmla="*/ 988219 h 1347788"/>
              <a:gd name="connsiteX264" fmla="*/ 492919 w 2478882"/>
              <a:gd name="connsiteY264" fmla="*/ 990600 h 1347788"/>
              <a:gd name="connsiteX265" fmla="*/ 507207 w 2478882"/>
              <a:gd name="connsiteY265" fmla="*/ 1007269 h 1347788"/>
              <a:gd name="connsiteX266" fmla="*/ 516732 w 2478882"/>
              <a:gd name="connsiteY266" fmla="*/ 1019175 h 1347788"/>
              <a:gd name="connsiteX267" fmla="*/ 507207 w 2478882"/>
              <a:gd name="connsiteY267" fmla="*/ 1028700 h 1347788"/>
              <a:gd name="connsiteX268" fmla="*/ 507207 w 2478882"/>
              <a:gd name="connsiteY268" fmla="*/ 1028700 h 1347788"/>
              <a:gd name="connsiteX269" fmla="*/ 497682 w 2478882"/>
              <a:gd name="connsiteY269" fmla="*/ 1054894 h 1347788"/>
              <a:gd name="connsiteX270" fmla="*/ 469107 w 2478882"/>
              <a:gd name="connsiteY270" fmla="*/ 1076325 h 1347788"/>
              <a:gd name="connsiteX271" fmla="*/ 454819 w 2478882"/>
              <a:gd name="connsiteY271" fmla="*/ 1071563 h 1347788"/>
              <a:gd name="connsiteX272" fmla="*/ 438150 w 2478882"/>
              <a:gd name="connsiteY272" fmla="*/ 1085850 h 1347788"/>
              <a:gd name="connsiteX273" fmla="*/ 431007 w 2478882"/>
              <a:gd name="connsiteY273" fmla="*/ 1083469 h 1347788"/>
              <a:gd name="connsiteX274" fmla="*/ 433388 w 2478882"/>
              <a:gd name="connsiteY274" fmla="*/ 1059657 h 1347788"/>
              <a:gd name="connsiteX275" fmla="*/ 435769 w 2478882"/>
              <a:gd name="connsiteY275" fmla="*/ 1035844 h 1347788"/>
              <a:gd name="connsiteX276" fmla="*/ 426244 w 2478882"/>
              <a:gd name="connsiteY276" fmla="*/ 1031082 h 1347788"/>
              <a:gd name="connsiteX277" fmla="*/ 423863 w 2478882"/>
              <a:gd name="connsiteY277" fmla="*/ 1047750 h 1347788"/>
              <a:gd name="connsiteX278" fmla="*/ 416719 w 2478882"/>
              <a:gd name="connsiteY278" fmla="*/ 1062038 h 1347788"/>
              <a:gd name="connsiteX279" fmla="*/ 392907 w 2478882"/>
              <a:gd name="connsiteY279" fmla="*/ 1052513 h 1347788"/>
              <a:gd name="connsiteX280" fmla="*/ 383382 w 2478882"/>
              <a:gd name="connsiteY280" fmla="*/ 1050132 h 1347788"/>
              <a:gd name="connsiteX281" fmla="*/ 383382 w 2478882"/>
              <a:gd name="connsiteY281" fmla="*/ 1069182 h 1347788"/>
              <a:gd name="connsiteX282" fmla="*/ 404813 w 2478882"/>
              <a:gd name="connsiteY282" fmla="*/ 1088232 h 1347788"/>
              <a:gd name="connsiteX283" fmla="*/ 376238 w 2478882"/>
              <a:gd name="connsiteY283" fmla="*/ 1090613 h 1347788"/>
              <a:gd name="connsiteX284" fmla="*/ 371475 w 2478882"/>
              <a:gd name="connsiteY284" fmla="*/ 1100138 h 1347788"/>
              <a:gd name="connsiteX285" fmla="*/ 342900 w 2478882"/>
              <a:gd name="connsiteY285" fmla="*/ 1090613 h 1347788"/>
              <a:gd name="connsiteX286" fmla="*/ 342900 w 2478882"/>
              <a:gd name="connsiteY286" fmla="*/ 1109663 h 1347788"/>
              <a:gd name="connsiteX287" fmla="*/ 333375 w 2478882"/>
              <a:gd name="connsiteY287" fmla="*/ 1121569 h 1347788"/>
              <a:gd name="connsiteX288" fmla="*/ 323850 w 2478882"/>
              <a:gd name="connsiteY288" fmla="*/ 1121569 h 1347788"/>
              <a:gd name="connsiteX289" fmla="*/ 316707 w 2478882"/>
              <a:gd name="connsiteY289" fmla="*/ 1088232 h 1347788"/>
              <a:gd name="connsiteX290" fmla="*/ 290513 w 2478882"/>
              <a:gd name="connsiteY290" fmla="*/ 1073944 h 1347788"/>
              <a:gd name="connsiteX291" fmla="*/ 271463 w 2478882"/>
              <a:gd name="connsiteY291" fmla="*/ 1062038 h 1347788"/>
              <a:gd name="connsiteX292" fmla="*/ 278607 w 2478882"/>
              <a:gd name="connsiteY292" fmla="*/ 1012032 h 1347788"/>
              <a:gd name="connsiteX293" fmla="*/ 285750 w 2478882"/>
              <a:gd name="connsiteY293" fmla="*/ 978694 h 1347788"/>
              <a:gd name="connsiteX294" fmla="*/ 328613 w 2478882"/>
              <a:gd name="connsiteY294" fmla="*/ 954882 h 1347788"/>
              <a:gd name="connsiteX295" fmla="*/ 338138 w 2478882"/>
              <a:gd name="connsiteY295" fmla="*/ 938213 h 1347788"/>
              <a:gd name="connsiteX296" fmla="*/ 350044 w 2478882"/>
              <a:gd name="connsiteY296" fmla="*/ 912019 h 1347788"/>
              <a:gd name="connsiteX297" fmla="*/ 350044 w 2478882"/>
              <a:gd name="connsiteY297" fmla="*/ 912019 h 1347788"/>
              <a:gd name="connsiteX298" fmla="*/ 321469 w 2478882"/>
              <a:gd name="connsiteY298" fmla="*/ 919163 h 1347788"/>
              <a:gd name="connsiteX299" fmla="*/ 314325 w 2478882"/>
              <a:gd name="connsiteY299" fmla="*/ 895350 h 1347788"/>
              <a:gd name="connsiteX300" fmla="*/ 311944 w 2478882"/>
              <a:gd name="connsiteY300" fmla="*/ 916782 h 1347788"/>
              <a:gd name="connsiteX301" fmla="*/ 300038 w 2478882"/>
              <a:gd name="connsiteY301" fmla="*/ 950119 h 1347788"/>
              <a:gd name="connsiteX302" fmla="*/ 288132 w 2478882"/>
              <a:gd name="connsiteY302" fmla="*/ 942975 h 1347788"/>
              <a:gd name="connsiteX303" fmla="*/ 288132 w 2478882"/>
              <a:gd name="connsiteY303" fmla="*/ 919163 h 1347788"/>
              <a:gd name="connsiteX304" fmla="*/ 288132 w 2478882"/>
              <a:gd name="connsiteY304" fmla="*/ 907257 h 1347788"/>
              <a:gd name="connsiteX305" fmla="*/ 278607 w 2478882"/>
              <a:gd name="connsiteY305" fmla="*/ 895350 h 1347788"/>
              <a:gd name="connsiteX306" fmla="*/ 269082 w 2478882"/>
              <a:gd name="connsiteY306" fmla="*/ 902494 h 1347788"/>
              <a:gd name="connsiteX307" fmla="*/ 264319 w 2478882"/>
              <a:gd name="connsiteY307" fmla="*/ 938213 h 1347788"/>
              <a:gd name="connsiteX308" fmla="*/ 280988 w 2478882"/>
              <a:gd name="connsiteY308" fmla="*/ 957263 h 1347788"/>
              <a:gd name="connsiteX309" fmla="*/ 276225 w 2478882"/>
              <a:gd name="connsiteY309" fmla="*/ 976313 h 1347788"/>
              <a:gd name="connsiteX310" fmla="*/ 264319 w 2478882"/>
              <a:gd name="connsiteY310" fmla="*/ 1007269 h 1347788"/>
              <a:gd name="connsiteX311" fmla="*/ 250032 w 2478882"/>
              <a:gd name="connsiteY311" fmla="*/ 1031082 h 1347788"/>
              <a:gd name="connsiteX312" fmla="*/ 207169 w 2478882"/>
              <a:gd name="connsiteY312" fmla="*/ 1019175 h 1347788"/>
              <a:gd name="connsiteX313" fmla="*/ 200025 w 2478882"/>
              <a:gd name="connsiteY313" fmla="*/ 988219 h 1347788"/>
              <a:gd name="connsiteX314" fmla="*/ 157163 w 2478882"/>
              <a:gd name="connsiteY314" fmla="*/ 962025 h 1347788"/>
              <a:gd name="connsiteX315" fmla="*/ 104775 w 2478882"/>
              <a:gd name="connsiteY315" fmla="*/ 940594 h 1347788"/>
              <a:gd name="connsiteX316" fmla="*/ 61913 w 2478882"/>
              <a:gd name="connsiteY316" fmla="*/ 902494 h 1347788"/>
              <a:gd name="connsiteX317" fmla="*/ 35719 w 2478882"/>
              <a:gd name="connsiteY317" fmla="*/ 864394 h 1347788"/>
              <a:gd name="connsiteX318" fmla="*/ 11907 w 2478882"/>
              <a:gd name="connsiteY318" fmla="*/ 804863 h 1347788"/>
              <a:gd name="connsiteX319" fmla="*/ 0 w 2478882"/>
              <a:gd name="connsiteY319" fmla="*/ 735807 h 1347788"/>
              <a:gd name="connsiteX320" fmla="*/ 2382 w 2478882"/>
              <a:gd name="connsiteY320" fmla="*/ 676275 h 1347788"/>
              <a:gd name="connsiteX321" fmla="*/ 2382 w 2478882"/>
              <a:gd name="connsiteY321" fmla="*/ 645319 h 1347788"/>
              <a:gd name="connsiteX322" fmla="*/ 2052638 w 2478882"/>
              <a:gd name="connsiteY322" fmla="*/ 0 h 1347788"/>
              <a:gd name="connsiteX0" fmla="*/ 2052638 w 2478882"/>
              <a:gd name="connsiteY0" fmla="*/ 0 h 1347788"/>
              <a:gd name="connsiteX1" fmla="*/ 2057400 w 2478882"/>
              <a:gd name="connsiteY1" fmla="*/ 33338 h 1347788"/>
              <a:gd name="connsiteX2" fmla="*/ 2066925 w 2478882"/>
              <a:gd name="connsiteY2" fmla="*/ 88107 h 1347788"/>
              <a:gd name="connsiteX3" fmla="*/ 2088357 w 2478882"/>
              <a:gd name="connsiteY3" fmla="*/ 133350 h 1347788"/>
              <a:gd name="connsiteX4" fmla="*/ 2085975 w 2478882"/>
              <a:gd name="connsiteY4" fmla="*/ 183357 h 1347788"/>
              <a:gd name="connsiteX5" fmla="*/ 2085975 w 2478882"/>
              <a:gd name="connsiteY5" fmla="*/ 228600 h 1347788"/>
              <a:gd name="connsiteX6" fmla="*/ 2081213 w 2478882"/>
              <a:gd name="connsiteY6" fmla="*/ 278607 h 1347788"/>
              <a:gd name="connsiteX7" fmla="*/ 2095500 w 2478882"/>
              <a:gd name="connsiteY7" fmla="*/ 319088 h 1347788"/>
              <a:gd name="connsiteX8" fmla="*/ 2109788 w 2478882"/>
              <a:gd name="connsiteY8" fmla="*/ 350044 h 1347788"/>
              <a:gd name="connsiteX9" fmla="*/ 2105025 w 2478882"/>
              <a:gd name="connsiteY9" fmla="*/ 388144 h 1347788"/>
              <a:gd name="connsiteX10" fmla="*/ 2119313 w 2478882"/>
              <a:gd name="connsiteY10" fmla="*/ 426244 h 1347788"/>
              <a:gd name="connsiteX11" fmla="*/ 2145507 w 2478882"/>
              <a:gd name="connsiteY11" fmla="*/ 454819 h 1347788"/>
              <a:gd name="connsiteX12" fmla="*/ 2169319 w 2478882"/>
              <a:gd name="connsiteY12" fmla="*/ 481013 h 1347788"/>
              <a:gd name="connsiteX13" fmla="*/ 2178844 w 2478882"/>
              <a:gd name="connsiteY13" fmla="*/ 516732 h 1347788"/>
              <a:gd name="connsiteX14" fmla="*/ 2216944 w 2478882"/>
              <a:gd name="connsiteY14" fmla="*/ 633413 h 1347788"/>
              <a:gd name="connsiteX15" fmla="*/ 2238375 w 2478882"/>
              <a:gd name="connsiteY15" fmla="*/ 719138 h 1347788"/>
              <a:gd name="connsiteX16" fmla="*/ 2266950 w 2478882"/>
              <a:gd name="connsiteY16" fmla="*/ 764382 h 1347788"/>
              <a:gd name="connsiteX17" fmla="*/ 2288382 w 2478882"/>
              <a:gd name="connsiteY17" fmla="*/ 821532 h 1347788"/>
              <a:gd name="connsiteX18" fmla="*/ 2297907 w 2478882"/>
              <a:gd name="connsiteY18" fmla="*/ 871538 h 1347788"/>
              <a:gd name="connsiteX19" fmla="*/ 2340769 w 2478882"/>
              <a:gd name="connsiteY19" fmla="*/ 909638 h 1347788"/>
              <a:gd name="connsiteX20" fmla="*/ 2343150 w 2478882"/>
              <a:gd name="connsiteY20" fmla="*/ 950119 h 1347788"/>
              <a:gd name="connsiteX21" fmla="*/ 2347913 w 2478882"/>
              <a:gd name="connsiteY21" fmla="*/ 964407 h 1347788"/>
              <a:gd name="connsiteX22" fmla="*/ 2364582 w 2478882"/>
              <a:gd name="connsiteY22" fmla="*/ 978694 h 1347788"/>
              <a:gd name="connsiteX23" fmla="*/ 2359819 w 2478882"/>
              <a:gd name="connsiteY23" fmla="*/ 995363 h 1347788"/>
              <a:gd name="connsiteX24" fmla="*/ 2393157 w 2478882"/>
              <a:gd name="connsiteY24" fmla="*/ 1019175 h 1347788"/>
              <a:gd name="connsiteX25" fmla="*/ 2409825 w 2478882"/>
              <a:gd name="connsiteY25" fmla="*/ 1059657 h 1347788"/>
              <a:gd name="connsiteX26" fmla="*/ 2390775 w 2478882"/>
              <a:gd name="connsiteY26" fmla="*/ 1069182 h 1347788"/>
              <a:gd name="connsiteX27" fmla="*/ 2376488 w 2478882"/>
              <a:gd name="connsiteY27" fmla="*/ 1047750 h 1347788"/>
              <a:gd name="connsiteX28" fmla="*/ 2364582 w 2478882"/>
              <a:gd name="connsiteY28" fmla="*/ 1035844 h 1347788"/>
              <a:gd name="connsiteX29" fmla="*/ 2355057 w 2478882"/>
              <a:gd name="connsiteY29" fmla="*/ 1035844 h 1347788"/>
              <a:gd name="connsiteX30" fmla="*/ 2352675 w 2478882"/>
              <a:gd name="connsiteY30" fmla="*/ 1057275 h 1347788"/>
              <a:gd name="connsiteX31" fmla="*/ 2371725 w 2478882"/>
              <a:gd name="connsiteY31" fmla="*/ 1090613 h 1347788"/>
              <a:gd name="connsiteX32" fmla="*/ 2386013 w 2478882"/>
              <a:gd name="connsiteY32" fmla="*/ 1104900 h 1347788"/>
              <a:gd name="connsiteX33" fmla="*/ 2400300 w 2478882"/>
              <a:gd name="connsiteY33" fmla="*/ 1085850 h 1347788"/>
              <a:gd name="connsiteX34" fmla="*/ 2414588 w 2478882"/>
              <a:gd name="connsiteY34" fmla="*/ 1090613 h 1347788"/>
              <a:gd name="connsiteX35" fmla="*/ 2421732 w 2478882"/>
              <a:gd name="connsiteY35" fmla="*/ 1116807 h 1347788"/>
              <a:gd name="connsiteX36" fmla="*/ 2424113 w 2478882"/>
              <a:gd name="connsiteY36" fmla="*/ 1128713 h 1347788"/>
              <a:gd name="connsiteX37" fmla="*/ 2400300 w 2478882"/>
              <a:gd name="connsiteY37" fmla="*/ 1131094 h 1347788"/>
              <a:gd name="connsiteX38" fmla="*/ 2414588 w 2478882"/>
              <a:gd name="connsiteY38" fmla="*/ 1152525 h 1347788"/>
              <a:gd name="connsiteX39" fmla="*/ 2443163 w 2478882"/>
              <a:gd name="connsiteY39" fmla="*/ 1159669 h 1347788"/>
              <a:gd name="connsiteX40" fmla="*/ 2462213 w 2478882"/>
              <a:gd name="connsiteY40" fmla="*/ 1190625 h 1347788"/>
              <a:gd name="connsiteX41" fmla="*/ 2455069 w 2478882"/>
              <a:gd name="connsiteY41" fmla="*/ 1235869 h 1347788"/>
              <a:gd name="connsiteX42" fmla="*/ 2459832 w 2478882"/>
              <a:gd name="connsiteY42" fmla="*/ 1290638 h 1347788"/>
              <a:gd name="connsiteX43" fmla="*/ 2478882 w 2478882"/>
              <a:gd name="connsiteY43" fmla="*/ 1347788 h 1347788"/>
              <a:gd name="connsiteX44" fmla="*/ 2457450 w 2478882"/>
              <a:gd name="connsiteY44" fmla="*/ 1347788 h 1347788"/>
              <a:gd name="connsiteX45" fmla="*/ 2428875 w 2478882"/>
              <a:gd name="connsiteY45" fmla="*/ 1335882 h 1347788"/>
              <a:gd name="connsiteX46" fmla="*/ 2412207 w 2478882"/>
              <a:gd name="connsiteY46" fmla="*/ 1335882 h 1347788"/>
              <a:gd name="connsiteX47" fmla="*/ 2395538 w 2478882"/>
              <a:gd name="connsiteY47" fmla="*/ 1326357 h 1347788"/>
              <a:gd name="connsiteX48" fmla="*/ 2378869 w 2478882"/>
              <a:gd name="connsiteY48" fmla="*/ 1316832 h 1347788"/>
              <a:gd name="connsiteX49" fmla="*/ 2383632 w 2478882"/>
              <a:gd name="connsiteY49" fmla="*/ 1269207 h 1347788"/>
              <a:gd name="connsiteX50" fmla="*/ 2336007 w 2478882"/>
              <a:gd name="connsiteY50" fmla="*/ 1245394 h 1347788"/>
              <a:gd name="connsiteX51" fmla="*/ 2297907 w 2478882"/>
              <a:gd name="connsiteY51" fmla="*/ 1233488 h 1347788"/>
              <a:gd name="connsiteX52" fmla="*/ 2238375 w 2478882"/>
              <a:gd name="connsiteY52" fmla="*/ 1214438 h 1347788"/>
              <a:gd name="connsiteX53" fmla="*/ 2185988 w 2478882"/>
              <a:gd name="connsiteY53" fmla="*/ 1212057 h 1347788"/>
              <a:gd name="connsiteX54" fmla="*/ 2164557 w 2478882"/>
              <a:gd name="connsiteY54" fmla="*/ 1207294 h 1347788"/>
              <a:gd name="connsiteX55" fmla="*/ 2193132 w 2478882"/>
              <a:gd name="connsiteY55" fmla="*/ 1188244 h 1347788"/>
              <a:gd name="connsiteX56" fmla="*/ 2178844 w 2478882"/>
              <a:gd name="connsiteY56" fmla="*/ 1185863 h 1347788"/>
              <a:gd name="connsiteX57" fmla="*/ 2183607 w 2478882"/>
              <a:gd name="connsiteY57" fmla="*/ 1169194 h 1347788"/>
              <a:gd name="connsiteX58" fmla="*/ 2224088 w 2478882"/>
              <a:gd name="connsiteY58" fmla="*/ 1133476 h 1347788"/>
              <a:gd name="connsiteX59" fmla="*/ 2200275 w 2478882"/>
              <a:gd name="connsiteY59" fmla="*/ 1123950 h 1347788"/>
              <a:gd name="connsiteX60" fmla="*/ 2176463 w 2478882"/>
              <a:gd name="connsiteY60" fmla="*/ 1154907 h 1347788"/>
              <a:gd name="connsiteX61" fmla="*/ 2155032 w 2478882"/>
              <a:gd name="connsiteY61" fmla="*/ 1164432 h 1347788"/>
              <a:gd name="connsiteX62" fmla="*/ 2147888 w 2478882"/>
              <a:gd name="connsiteY62" fmla="*/ 1152525 h 1347788"/>
              <a:gd name="connsiteX63" fmla="*/ 2138363 w 2478882"/>
              <a:gd name="connsiteY63" fmla="*/ 1147763 h 1347788"/>
              <a:gd name="connsiteX64" fmla="*/ 2119313 w 2478882"/>
              <a:gd name="connsiteY64" fmla="*/ 1152525 h 1347788"/>
              <a:gd name="connsiteX65" fmla="*/ 2090738 w 2478882"/>
              <a:gd name="connsiteY65" fmla="*/ 1143000 h 1347788"/>
              <a:gd name="connsiteX66" fmla="*/ 2076451 w 2478882"/>
              <a:gd name="connsiteY66" fmla="*/ 1140620 h 1347788"/>
              <a:gd name="connsiteX67" fmla="*/ 2050256 w 2478882"/>
              <a:gd name="connsiteY67" fmla="*/ 1126331 h 1347788"/>
              <a:gd name="connsiteX68" fmla="*/ 2035970 w 2478882"/>
              <a:gd name="connsiteY68" fmla="*/ 1131094 h 1347788"/>
              <a:gd name="connsiteX69" fmla="*/ 1990725 w 2478882"/>
              <a:gd name="connsiteY69" fmla="*/ 1123950 h 1347788"/>
              <a:gd name="connsiteX70" fmla="*/ 1976438 w 2478882"/>
              <a:gd name="connsiteY70" fmla="*/ 1095375 h 1347788"/>
              <a:gd name="connsiteX71" fmla="*/ 1952625 w 2478882"/>
              <a:gd name="connsiteY71" fmla="*/ 1114425 h 1347788"/>
              <a:gd name="connsiteX72" fmla="*/ 1935957 w 2478882"/>
              <a:gd name="connsiteY72" fmla="*/ 1138238 h 1347788"/>
              <a:gd name="connsiteX73" fmla="*/ 1921669 w 2478882"/>
              <a:gd name="connsiteY73" fmla="*/ 1104900 h 1347788"/>
              <a:gd name="connsiteX74" fmla="*/ 1921669 w 2478882"/>
              <a:gd name="connsiteY74" fmla="*/ 1083469 h 1347788"/>
              <a:gd name="connsiteX75" fmla="*/ 1893094 w 2478882"/>
              <a:gd name="connsiteY75" fmla="*/ 1057275 h 1347788"/>
              <a:gd name="connsiteX76" fmla="*/ 1869282 w 2478882"/>
              <a:gd name="connsiteY76" fmla="*/ 1042988 h 1347788"/>
              <a:gd name="connsiteX77" fmla="*/ 1850232 w 2478882"/>
              <a:gd name="connsiteY77" fmla="*/ 1028700 h 1347788"/>
              <a:gd name="connsiteX78" fmla="*/ 1843088 w 2478882"/>
              <a:gd name="connsiteY78" fmla="*/ 1016794 h 1347788"/>
              <a:gd name="connsiteX79" fmla="*/ 1804988 w 2478882"/>
              <a:gd name="connsiteY79" fmla="*/ 1012032 h 1347788"/>
              <a:gd name="connsiteX80" fmla="*/ 1769269 w 2478882"/>
              <a:gd name="connsiteY80" fmla="*/ 1007269 h 1347788"/>
              <a:gd name="connsiteX81" fmla="*/ 1750219 w 2478882"/>
              <a:gd name="connsiteY81" fmla="*/ 981075 h 1347788"/>
              <a:gd name="connsiteX82" fmla="*/ 1709738 w 2478882"/>
              <a:gd name="connsiteY82" fmla="*/ 962025 h 1347788"/>
              <a:gd name="connsiteX83" fmla="*/ 1678782 w 2478882"/>
              <a:gd name="connsiteY83" fmla="*/ 947738 h 1347788"/>
              <a:gd name="connsiteX84" fmla="*/ 1659732 w 2478882"/>
              <a:gd name="connsiteY84" fmla="*/ 945357 h 1347788"/>
              <a:gd name="connsiteX85" fmla="*/ 1659732 w 2478882"/>
              <a:gd name="connsiteY85" fmla="*/ 921544 h 1347788"/>
              <a:gd name="connsiteX86" fmla="*/ 1640682 w 2478882"/>
              <a:gd name="connsiteY86" fmla="*/ 928688 h 1347788"/>
              <a:gd name="connsiteX87" fmla="*/ 1640682 w 2478882"/>
              <a:gd name="connsiteY87" fmla="*/ 928688 h 1347788"/>
              <a:gd name="connsiteX88" fmla="*/ 1619250 w 2478882"/>
              <a:gd name="connsiteY88" fmla="*/ 892969 h 1347788"/>
              <a:gd name="connsiteX89" fmla="*/ 1595438 w 2478882"/>
              <a:gd name="connsiteY89" fmla="*/ 871538 h 1347788"/>
              <a:gd name="connsiteX90" fmla="*/ 1581150 w 2478882"/>
              <a:gd name="connsiteY90" fmla="*/ 864394 h 1347788"/>
              <a:gd name="connsiteX91" fmla="*/ 1581150 w 2478882"/>
              <a:gd name="connsiteY91" fmla="*/ 845344 h 1347788"/>
              <a:gd name="connsiteX92" fmla="*/ 1602582 w 2478882"/>
              <a:gd name="connsiteY92" fmla="*/ 835819 h 1347788"/>
              <a:gd name="connsiteX93" fmla="*/ 1633538 w 2478882"/>
              <a:gd name="connsiteY93" fmla="*/ 842963 h 1347788"/>
              <a:gd name="connsiteX94" fmla="*/ 1657350 w 2478882"/>
              <a:gd name="connsiteY94" fmla="*/ 828675 h 1347788"/>
              <a:gd name="connsiteX95" fmla="*/ 1669257 w 2478882"/>
              <a:gd name="connsiteY95" fmla="*/ 816769 h 1347788"/>
              <a:gd name="connsiteX96" fmla="*/ 1688307 w 2478882"/>
              <a:gd name="connsiteY96" fmla="*/ 804863 h 1347788"/>
              <a:gd name="connsiteX97" fmla="*/ 1650207 w 2478882"/>
              <a:gd name="connsiteY97" fmla="*/ 771525 h 1347788"/>
              <a:gd name="connsiteX98" fmla="*/ 1624013 w 2478882"/>
              <a:gd name="connsiteY98" fmla="*/ 778669 h 1347788"/>
              <a:gd name="connsiteX99" fmla="*/ 1626393 w 2478882"/>
              <a:gd name="connsiteY99" fmla="*/ 795338 h 1347788"/>
              <a:gd name="connsiteX100" fmla="*/ 1607344 w 2478882"/>
              <a:gd name="connsiteY100" fmla="*/ 802481 h 1347788"/>
              <a:gd name="connsiteX101" fmla="*/ 1581151 w 2478882"/>
              <a:gd name="connsiteY101" fmla="*/ 809625 h 1347788"/>
              <a:gd name="connsiteX102" fmla="*/ 1559719 w 2478882"/>
              <a:gd name="connsiteY102" fmla="*/ 819150 h 1347788"/>
              <a:gd name="connsiteX103" fmla="*/ 1552575 w 2478882"/>
              <a:gd name="connsiteY103" fmla="*/ 835819 h 1347788"/>
              <a:gd name="connsiteX104" fmla="*/ 1531144 w 2478882"/>
              <a:gd name="connsiteY104" fmla="*/ 835819 h 1347788"/>
              <a:gd name="connsiteX105" fmla="*/ 1516857 w 2478882"/>
              <a:gd name="connsiteY105" fmla="*/ 845344 h 1347788"/>
              <a:gd name="connsiteX106" fmla="*/ 1485900 w 2478882"/>
              <a:gd name="connsiteY106" fmla="*/ 840582 h 1347788"/>
              <a:gd name="connsiteX107" fmla="*/ 1438275 w 2478882"/>
              <a:gd name="connsiteY107" fmla="*/ 835819 h 1347788"/>
              <a:gd name="connsiteX108" fmla="*/ 1416844 w 2478882"/>
              <a:gd name="connsiteY108" fmla="*/ 821532 h 1347788"/>
              <a:gd name="connsiteX109" fmla="*/ 1385888 w 2478882"/>
              <a:gd name="connsiteY109" fmla="*/ 823913 h 1347788"/>
              <a:gd name="connsiteX110" fmla="*/ 1359694 w 2478882"/>
              <a:gd name="connsiteY110" fmla="*/ 833438 h 1347788"/>
              <a:gd name="connsiteX111" fmla="*/ 1343025 w 2478882"/>
              <a:gd name="connsiteY111" fmla="*/ 828675 h 1347788"/>
              <a:gd name="connsiteX112" fmla="*/ 1323975 w 2478882"/>
              <a:gd name="connsiteY112" fmla="*/ 800100 h 1347788"/>
              <a:gd name="connsiteX113" fmla="*/ 1323975 w 2478882"/>
              <a:gd name="connsiteY113" fmla="*/ 788194 h 1347788"/>
              <a:gd name="connsiteX114" fmla="*/ 1314450 w 2478882"/>
              <a:gd name="connsiteY114" fmla="*/ 812007 h 1347788"/>
              <a:gd name="connsiteX115" fmla="*/ 1319213 w 2478882"/>
              <a:gd name="connsiteY115" fmla="*/ 845344 h 1347788"/>
              <a:gd name="connsiteX116" fmla="*/ 1312069 w 2478882"/>
              <a:gd name="connsiteY116" fmla="*/ 864394 h 1347788"/>
              <a:gd name="connsiteX117" fmla="*/ 1283494 w 2478882"/>
              <a:gd name="connsiteY117" fmla="*/ 864394 h 1347788"/>
              <a:gd name="connsiteX118" fmla="*/ 1264444 w 2478882"/>
              <a:gd name="connsiteY118" fmla="*/ 850107 h 1347788"/>
              <a:gd name="connsiteX119" fmla="*/ 1243013 w 2478882"/>
              <a:gd name="connsiteY119" fmla="*/ 850107 h 1347788"/>
              <a:gd name="connsiteX120" fmla="*/ 1219200 w 2478882"/>
              <a:gd name="connsiteY120" fmla="*/ 840582 h 1347788"/>
              <a:gd name="connsiteX121" fmla="*/ 1212057 w 2478882"/>
              <a:gd name="connsiteY121" fmla="*/ 833438 h 1347788"/>
              <a:gd name="connsiteX122" fmla="*/ 1212057 w 2478882"/>
              <a:gd name="connsiteY122" fmla="*/ 809625 h 1347788"/>
              <a:gd name="connsiteX123" fmla="*/ 1214438 w 2478882"/>
              <a:gd name="connsiteY123" fmla="*/ 785813 h 1347788"/>
              <a:gd name="connsiteX124" fmla="*/ 1219200 w 2478882"/>
              <a:gd name="connsiteY124" fmla="*/ 762000 h 1347788"/>
              <a:gd name="connsiteX125" fmla="*/ 1235869 w 2478882"/>
              <a:gd name="connsiteY125" fmla="*/ 747713 h 1347788"/>
              <a:gd name="connsiteX126" fmla="*/ 1243013 w 2478882"/>
              <a:gd name="connsiteY126" fmla="*/ 740569 h 1347788"/>
              <a:gd name="connsiteX127" fmla="*/ 1233488 w 2478882"/>
              <a:gd name="connsiteY127" fmla="*/ 716757 h 1347788"/>
              <a:gd name="connsiteX128" fmla="*/ 1200150 w 2478882"/>
              <a:gd name="connsiteY128" fmla="*/ 688182 h 1347788"/>
              <a:gd name="connsiteX129" fmla="*/ 1176338 w 2478882"/>
              <a:gd name="connsiteY129" fmla="*/ 671513 h 1347788"/>
              <a:gd name="connsiteX130" fmla="*/ 1162050 w 2478882"/>
              <a:gd name="connsiteY130" fmla="*/ 652463 h 1347788"/>
              <a:gd name="connsiteX131" fmla="*/ 1162050 w 2478882"/>
              <a:gd name="connsiteY131" fmla="*/ 652463 h 1347788"/>
              <a:gd name="connsiteX132" fmla="*/ 1166813 w 2478882"/>
              <a:gd name="connsiteY132" fmla="*/ 690563 h 1347788"/>
              <a:gd name="connsiteX133" fmla="*/ 1169194 w 2478882"/>
              <a:gd name="connsiteY133" fmla="*/ 719138 h 1347788"/>
              <a:gd name="connsiteX134" fmla="*/ 1195388 w 2478882"/>
              <a:gd name="connsiteY134" fmla="*/ 731044 h 1347788"/>
              <a:gd name="connsiteX135" fmla="*/ 1204913 w 2478882"/>
              <a:gd name="connsiteY135" fmla="*/ 745332 h 1347788"/>
              <a:gd name="connsiteX136" fmla="*/ 1195388 w 2478882"/>
              <a:gd name="connsiteY136" fmla="*/ 771525 h 1347788"/>
              <a:gd name="connsiteX137" fmla="*/ 1197769 w 2478882"/>
              <a:gd name="connsiteY137" fmla="*/ 797719 h 1347788"/>
              <a:gd name="connsiteX138" fmla="*/ 1190625 w 2478882"/>
              <a:gd name="connsiteY138" fmla="*/ 819150 h 1347788"/>
              <a:gd name="connsiteX139" fmla="*/ 1195388 w 2478882"/>
              <a:gd name="connsiteY139" fmla="*/ 838200 h 1347788"/>
              <a:gd name="connsiteX140" fmla="*/ 1195388 w 2478882"/>
              <a:gd name="connsiteY140" fmla="*/ 838200 h 1347788"/>
              <a:gd name="connsiteX141" fmla="*/ 1166813 w 2478882"/>
              <a:gd name="connsiteY141" fmla="*/ 838200 h 1347788"/>
              <a:gd name="connsiteX142" fmla="*/ 1150144 w 2478882"/>
              <a:gd name="connsiteY142" fmla="*/ 838200 h 1347788"/>
              <a:gd name="connsiteX143" fmla="*/ 1131094 w 2478882"/>
              <a:gd name="connsiteY143" fmla="*/ 847725 h 1347788"/>
              <a:gd name="connsiteX144" fmla="*/ 1114425 w 2478882"/>
              <a:gd name="connsiteY144" fmla="*/ 838200 h 1347788"/>
              <a:gd name="connsiteX145" fmla="*/ 1088232 w 2478882"/>
              <a:gd name="connsiteY145" fmla="*/ 847725 h 1347788"/>
              <a:gd name="connsiteX146" fmla="*/ 1066800 w 2478882"/>
              <a:gd name="connsiteY146" fmla="*/ 854869 h 1347788"/>
              <a:gd name="connsiteX147" fmla="*/ 1059657 w 2478882"/>
              <a:gd name="connsiteY147" fmla="*/ 842963 h 1347788"/>
              <a:gd name="connsiteX148" fmla="*/ 1031082 w 2478882"/>
              <a:gd name="connsiteY148" fmla="*/ 852488 h 1347788"/>
              <a:gd name="connsiteX149" fmla="*/ 992982 w 2478882"/>
              <a:gd name="connsiteY149" fmla="*/ 823913 h 1347788"/>
              <a:gd name="connsiteX150" fmla="*/ 964407 w 2478882"/>
              <a:gd name="connsiteY150" fmla="*/ 826294 h 1347788"/>
              <a:gd name="connsiteX151" fmla="*/ 942975 w 2478882"/>
              <a:gd name="connsiteY151" fmla="*/ 835819 h 1347788"/>
              <a:gd name="connsiteX152" fmla="*/ 921544 w 2478882"/>
              <a:gd name="connsiteY152" fmla="*/ 852488 h 1347788"/>
              <a:gd name="connsiteX153" fmla="*/ 909638 w 2478882"/>
              <a:gd name="connsiteY153" fmla="*/ 833438 h 1347788"/>
              <a:gd name="connsiteX154" fmla="*/ 919163 w 2478882"/>
              <a:gd name="connsiteY154" fmla="*/ 807244 h 1347788"/>
              <a:gd name="connsiteX155" fmla="*/ 921544 w 2478882"/>
              <a:gd name="connsiteY155" fmla="*/ 797719 h 1347788"/>
              <a:gd name="connsiteX156" fmla="*/ 914400 w 2478882"/>
              <a:gd name="connsiteY156" fmla="*/ 778669 h 1347788"/>
              <a:gd name="connsiteX157" fmla="*/ 907257 w 2478882"/>
              <a:gd name="connsiteY157" fmla="*/ 771525 h 1347788"/>
              <a:gd name="connsiteX158" fmla="*/ 897732 w 2478882"/>
              <a:gd name="connsiteY158" fmla="*/ 800100 h 1347788"/>
              <a:gd name="connsiteX159" fmla="*/ 897732 w 2478882"/>
              <a:gd name="connsiteY159" fmla="*/ 823913 h 1347788"/>
              <a:gd name="connsiteX160" fmla="*/ 869157 w 2478882"/>
              <a:gd name="connsiteY160" fmla="*/ 828675 h 1347788"/>
              <a:gd name="connsiteX161" fmla="*/ 850107 w 2478882"/>
              <a:gd name="connsiteY161" fmla="*/ 833438 h 1347788"/>
              <a:gd name="connsiteX162" fmla="*/ 828675 w 2478882"/>
              <a:gd name="connsiteY162" fmla="*/ 804863 h 1347788"/>
              <a:gd name="connsiteX163" fmla="*/ 814388 w 2478882"/>
              <a:gd name="connsiteY163" fmla="*/ 783432 h 1347788"/>
              <a:gd name="connsiteX164" fmla="*/ 807244 w 2478882"/>
              <a:gd name="connsiteY164" fmla="*/ 759619 h 1347788"/>
              <a:gd name="connsiteX165" fmla="*/ 804863 w 2478882"/>
              <a:gd name="connsiteY165" fmla="*/ 733425 h 1347788"/>
              <a:gd name="connsiteX166" fmla="*/ 783432 w 2478882"/>
              <a:gd name="connsiteY166" fmla="*/ 692944 h 1347788"/>
              <a:gd name="connsiteX167" fmla="*/ 783432 w 2478882"/>
              <a:gd name="connsiteY167" fmla="*/ 719138 h 1347788"/>
              <a:gd name="connsiteX168" fmla="*/ 785813 w 2478882"/>
              <a:gd name="connsiteY168" fmla="*/ 757238 h 1347788"/>
              <a:gd name="connsiteX169" fmla="*/ 800100 w 2478882"/>
              <a:gd name="connsiteY169" fmla="*/ 792957 h 1347788"/>
              <a:gd name="connsiteX170" fmla="*/ 823913 w 2478882"/>
              <a:gd name="connsiteY170" fmla="*/ 833438 h 1347788"/>
              <a:gd name="connsiteX171" fmla="*/ 845344 w 2478882"/>
              <a:gd name="connsiteY171" fmla="*/ 854869 h 1347788"/>
              <a:gd name="connsiteX172" fmla="*/ 838200 w 2478882"/>
              <a:gd name="connsiteY172" fmla="*/ 873919 h 1347788"/>
              <a:gd name="connsiteX173" fmla="*/ 823913 w 2478882"/>
              <a:gd name="connsiteY173" fmla="*/ 902494 h 1347788"/>
              <a:gd name="connsiteX174" fmla="*/ 823913 w 2478882"/>
              <a:gd name="connsiteY174" fmla="*/ 902494 h 1347788"/>
              <a:gd name="connsiteX175" fmla="*/ 800100 w 2478882"/>
              <a:gd name="connsiteY175" fmla="*/ 902494 h 1347788"/>
              <a:gd name="connsiteX176" fmla="*/ 809625 w 2478882"/>
              <a:gd name="connsiteY176" fmla="*/ 869157 h 1347788"/>
              <a:gd name="connsiteX177" fmla="*/ 795338 w 2478882"/>
              <a:gd name="connsiteY177" fmla="*/ 885825 h 1347788"/>
              <a:gd name="connsiteX178" fmla="*/ 788194 w 2478882"/>
              <a:gd name="connsiteY178" fmla="*/ 862013 h 1347788"/>
              <a:gd name="connsiteX179" fmla="*/ 769144 w 2478882"/>
              <a:gd name="connsiteY179" fmla="*/ 864394 h 1347788"/>
              <a:gd name="connsiteX180" fmla="*/ 750094 w 2478882"/>
              <a:gd name="connsiteY180" fmla="*/ 862013 h 1347788"/>
              <a:gd name="connsiteX181" fmla="*/ 742950 w 2478882"/>
              <a:gd name="connsiteY181" fmla="*/ 852488 h 1347788"/>
              <a:gd name="connsiteX182" fmla="*/ 742950 w 2478882"/>
              <a:gd name="connsiteY182" fmla="*/ 852488 h 1347788"/>
              <a:gd name="connsiteX183" fmla="*/ 728663 w 2478882"/>
              <a:gd name="connsiteY183" fmla="*/ 850107 h 1347788"/>
              <a:gd name="connsiteX184" fmla="*/ 711994 w 2478882"/>
              <a:gd name="connsiteY184" fmla="*/ 850107 h 1347788"/>
              <a:gd name="connsiteX185" fmla="*/ 700088 w 2478882"/>
              <a:gd name="connsiteY185" fmla="*/ 866775 h 1347788"/>
              <a:gd name="connsiteX186" fmla="*/ 681038 w 2478882"/>
              <a:gd name="connsiteY186" fmla="*/ 866775 h 1347788"/>
              <a:gd name="connsiteX187" fmla="*/ 669132 w 2478882"/>
              <a:gd name="connsiteY187" fmla="*/ 852488 h 1347788"/>
              <a:gd name="connsiteX188" fmla="*/ 666750 w 2478882"/>
              <a:gd name="connsiteY188" fmla="*/ 852488 h 1347788"/>
              <a:gd name="connsiteX189" fmla="*/ 652463 w 2478882"/>
              <a:gd name="connsiteY189" fmla="*/ 866775 h 1347788"/>
              <a:gd name="connsiteX190" fmla="*/ 652463 w 2478882"/>
              <a:gd name="connsiteY190" fmla="*/ 881063 h 1347788"/>
              <a:gd name="connsiteX191" fmla="*/ 661988 w 2478882"/>
              <a:gd name="connsiteY191" fmla="*/ 890588 h 1347788"/>
              <a:gd name="connsiteX192" fmla="*/ 704850 w 2478882"/>
              <a:gd name="connsiteY192" fmla="*/ 890588 h 1347788"/>
              <a:gd name="connsiteX193" fmla="*/ 738188 w 2478882"/>
              <a:gd name="connsiteY193" fmla="*/ 890588 h 1347788"/>
              <a:gd name="connsiteX194" fmla="*/ 776288 w 2478882"/>
              <a:gd name="connsiteY194" fmla="*/ 888207 h 1347788"/>
              <a:gd name="connsiteX195" fmla="*/ 783432 w 2478882"/>
              <a:gd name="connsiteY195" fmla="*/ 900113 h 1347788"/>
              <a:gd name="connsiteX196" fmla="*/ 783432 w 2478882"/>
              <a:gd name="connsiteY196" fmla="*/ 900113 h 1347788"/>
              <a:gd name="connsiteX197" fmla="*/ 754857 w 2478882"/>
              <a:gd name="connsiteY197" fmla="*/ 914400 h 1347788"/>
              <a:gd name="connsiteX198" fmla="*/ 735807 w 2478882"/>
              <a:gd name="connsiteY198" fmla="*/ 931069 h 1347788"/>
              <a:gd name="connsiteX199" fmla="*/ 735807 w 2478882"/>
              <a:gd name="connsiteY199" fmla="*/ 931069 h 1347788"/>
              <a:gd name="connsiteX200" fmla="*/ 707232 w 2478882"/>
              <a:gd name="connsiteY200" fmla="*/ 919163 h 1347788"/>
              <a:gd name="connsiteX201" fmla="*/ 690563 w 2478882"/>
              <a:gd name="connsiteY201" fmla="*/ 909638 h 1347788"/>
              <a:gd name="connsiteX202" fmla="*/ 652463 w 2478882"/>
              <a:gd name="connsiteY202" fmla="*/ 909638 h 1347788"/>
              <a:gd name="connsiteX203" fmla="*/ 619125 w 2478882"/>
              <a:gd name="connsiteY203" fmla="*/ 914400 h 1347788"/>
              <a:gd name="connsiteX204" fmla="*/ 600075 w 2478882"/>
              <a:gd name="connsiteY204" fmla="*/ 897732 h 1347788"/>
              <a:gd name="connsiteX205" fmla="*/ 590550 w 2478882"/>
              <a:gd name="connsiteY205" fmla="*/ 859632 h 1347788"/>
              <a:gd name="connsiteX206" fmla="*/ 581025 w 2478882"/>
              <a:gd name="connsiteY206" fmla="*/ 845344 h 1347788"/>
              <a:gd name="connsiteX207" fmla="*/ 573882 w 2478882"/>
              <a:gd name="connsiteY207" fmla="*/ 828675 h 1347788"/>
              <a:gd name="connsiteX208" fmla="*/ 559594 w 2478882"/>
              <a:gd name="connsiteY208" fmla="*/ 835819 h 1347788"/>
              <a:gd name="connsiteX209" fmla="*/ 559594 w 2478882"/>
              <a:gd name="connsiteY209" fmla="*/ 859632 h 1347788"/>
              <a:gd name="connsiteX210" fmla="*/ 545307 w 2478882"/>
              <a:gd name="connsiteY210" fmla="*/ 845344 h 1347788"/>
              <a:gd name="connsiteX211" fmla="*/ 523875 w 2478882"/>
              <a:gd name="connsiteY211" fmla="*/ 838200 h 1347788"/>
              <a:gd name="connsiteX212" fmla="*/ 500063 w 2478882"/>
              <a:gd name="connsiteY212" fmla="*/ 840582 h 1347788"/>
              <a:gd name="connsiteX213" fmla="*/ 492919 w 2478882"/>
              <a:gd name="connsiteY213" fmla="*/ 862013 h 1347788"/>
              <a:gd name="connsiteX214" fmla="*/ 481013 w 2478882"/>
              <a:gd name="connsiteY214" fmla="*/ 866775 h 1347788"/>
              <a:gd name="connsiteX215" fmla="*/ 461963 w 2478882"/>
              <a:gd name="connsiteY215" fmla="*/ 866775 h 1347788"/>
              <a:gd name="connsiteX216" fmla="*/ 433388 w 2478882"/>
              <a:gd name="connsiteY216" fmla="*/ 876300 h 1347788"/>
              <a:gd name="connsiteX217" fmla="*/ 419100 w 2478882"/>
              <a:gd name="connsiteY217" fmla="*/ 900113 h 1347788"/>
              <a:gd name="connsiteX218" fmla="*/ 426244 w 2478882"/>
              <a:gd name="connsiteY218" fmla="*/ 907257 h 1347788"/>
              <a:gd name="connsiteX219" fmla="*/ 466725 w 2478882"/>
              <a:gd name="connsiteY219" fmla="*/ 885825 h 1347788"/>
              <a:gd name="connsiteX220" fmla="*/ 488157 w 2478882"/>
              <a:gd name="connsiteY220" fmla="*/ 890588 h 1347788"/>
              <a:gd name="connsiteX221" fmla="*/ 519113 w 2478882"/>
              <a:gd name="connsiteY221" fmla="*/ 878682 h 1347788"/>
              <a:gd name="connsiteX222" fmla="*/ 552450 w 2478882"/>
              <a:gd name="connsiteY222" fmla="*/ 904875 h 1347788"/>
              <a:gd name="connsiteX223" fmla="*/ 561975 w 2478882"/>
              <a:gd name="connsiteY223" fmla="*/ 931069 h 1347788"/>
              <a:gd name="connsiteX224" fmla="*/ 590550 w 2478882"/>
              <a:gd name="connsiteY224" fmla="*/ 923925 h 1347788"/>
              <a:gd name="connsiteX225" fmla="*/ 607219 w 2478882"/>
              <a:gd name="connsiteY225" fmla="*/ 945357 h 1347788"/>
              <a:gd name="connsiteX226" fmla="*/ 645319 w 2478882"/>
              <a:gd name="connsiteY226" fmla="*/ 950119 h 1347788"/>
              <a:gd name="connsiteX227" fmla="*/ 704850 w 2478882"/>
              <a:gd name="connsiteY227" fmla="*/ 959644 h 1347788"/>
              <a:gd name="connsiteX228" fmla="*/ 745332 w 2478882"/>
              <a:gd name="connsiteY228" fmla="*/ 966788 h 1347788"/>
              <a:gd name="connsiteX229" fmla="*/ 745332 w 2478882"/>
              <a:gd name="connsiteY229" fmla="*/ 966788 h 1347788"/>
              <a:gd name="connsiteX230" fmla="*/ 764382 w 2478882"/>
              <a:gd name="connsiteY230" fmla="*/ 935832 h 1347788"/>
              <a:gd name="connsiteX231" fmla="*/ 790575 w 2478882"/>
              <a:gd name="connsiteY231" fmla="*/ 935832 h 1347788"/>
              <a:gd name="connsiteX232" fmla="*/ 828675 w 2478882"/>
              <a:gd name="connsiteY232" fmla="*/ 935832 h 1347788"/>
              <a:gd name="connsiteX233" fmla="*/ 821532 w 2478882"/>
              <a:gd name="connsiteY233" fmla="*/ 950119 h 1347788"/>
              <a:gd name="connsiteX234" fmla="*/ 812007 w 2478882"/>
              <a:gd name="connsiteY234" fmla="*/ 964407 h 1347788"/>
              <a:gd name="connsiteX235" fmla="*/ 823913 w 2478882"/>
              <a:gd name="connsiteY235" fmla="*/ 973932 h 1347788"/>
              <a:gd name="connsiteX236" fmla="*/ 800100 w 2478882"/>
              <a:gd name="connsiteY236" fmla="*/ 992982 h 1347788"/>
              <a:gd name="connsiteX237" fmla="*/ 797719 w 2478882"/>
              <a:gd name="connsiteY237" fmla="*/ 1014413 h 1347788"/>
              <a:gd name="connsiteX238" fmla="*/ 790575 w 2478882"/>
              <a:gd name="connsiteY238" fmla="*/ 1026319 h 1347788"/>
              <a:gd name="connsiteX239" fmla="*/ 764382 w 2478882"/>
              <a:gd name="connsiteY239" fmla="*/ 1031082 h 1347788"/>
              <a:gd name="connsiteX240" fmla="*/ 771525 w 2478882"/>
              <a:gd name="connsiteY240" fmla="*/ 1054894 h 1347788"/>
              <a:gd name="connsiteX241" fmla="*/ 740569 w 2478882"/>
              <a:gd name="connsiteY241" fmla="*/ 1059657 h 1347788"/>
              <a:gd name="connsiteX242" fmla="*/ 726282 w 2478882"/>
              <a:gd name="connsiteY242" fmla="*/ 1042988 h 1347788"/>
              <a:gd name="connsiteX243" fmla="*/ 695325 w 2478882"/>
              <a:gd name="connsiteY243" fmla="*/ 1045369 h 1347788"/>
              <a:gd name="connsiteX244" fmla="*/ 669132 w 2478882"/>
              <a:gd name="connsiteY244" fmla="*/ 1052513 h 1347788"/>
              <a:gd name="connsiteX245" fmla="*/ 642938 w 2478882"/>
              <a:gd name="connsiteY245" fmla="*/ 1050132 h 1347788"/>
              <a:gd name="connsiteX246" fmla="*/ 621507 w 2478882"/>
              <a:gd name="connsiteY246" fmla="*/ 1047750 h 1347788"/>
              <a:gd name="connsiteX247" fmla="*/ 621507 w 2478882"/>
              <a:gd name="connsiteY247" fmla="*/ 1033463 h 1347788"/>
              <a:gd name="connsiteX248" fmla="*/ 600075 w 2478882"/>
              <a:gd name="connsiteY248" fmla="*/ 1035844 h 1347788"/>
              <a:gd name="connsiteX249" fmla="*/ 578644 w 2478882"/>
              <a:gd name="connsiteY249" fmla="*/ 1040607 h 1347788"/>
              <a:gd name="connsiteX250" fmla="*/ 571500 w 2478882"/>
              <a:gd name="connsiteY250" fmla="*/ 1031082 h 1347788"/>
              <a:gd name="connsiteX251" fmla="*/ 571500 w 2478882"/>
              <a:gd name="connsiteY251" fmla="*/ 1019175 h 1347788"/>
              <a:gd name="connsiteX252" fmla="*/ 571500 w 2478882"/>
              <a:gd name="connsiteY252" fmla="*/ 1019175 h 1347788"/>
              <a:gd name="connsiteX253" fmla="*/ 626269 w 2478882"/>
              <a:gd name="connsiteY253" fmla="*/ 1004888 h 1347788"/>
              <a:gd name="connsiteX254" fmla="*/ 647700 w 2478882"/>
              <a:gd name="connsiteY254" fmla="*/ 988219 h 1347788"/>
              <a:gd name="connsiteX255" fmla="*/ 647700 w 2478882"/>
              <a:gd name="connsiteY255" fmla="*/ 988219 h 1347788"/>
              <a:gd name="connsiteX256" fmla="*/ 647700 w 2478882"/>
              <a:gd name="connsiteY256" fmla="*/ 988219 h 1347788"/>
              <a:gd name="connsiteX257" fmla="*/ 597694 w 2478882"/>
              <a:gd name="connsiteY257" fmla="*/ 988219 h 1347788"/>
              <a:gd name="connsiteX258" fmla="*/ 581025 w 2478882"/>
              <a:gd name="connsiteY258" fmla="*/ 990600 h 1347788"/>
              <a:gd name="connsiteX259" fmla="*/ 578644 w 2478882"/>
              <a:gd name="connsiteY259" fmla="*/ 969169 h 1347788"/>
              <a:gd name="connsiteX260" fmla="*/ 550069 w 2478882"/>
              <a:gd name="connsiteY260" fmla="*/ 966788 h 1347788"/>
              <a:gd name="connsiteX261" fmla="*/ 559594 w 2478882"/>
              <a:gd name="connsiteY261" fmla="*/ 988219 h 1347788"/>
              <a:gd name="connsiteX262" fmla="*/ 545307 w 2478882"/>
              <a:gd name="connsiteY262" fmla="*/ 992982 h 1347788"/>
              <a:gd name="connsiteX263" fmla="*/ 511969 w 2478882"/>
              <a:gd name="connsiteY263" fmla="*/ 988219 h 1347788"/>
              <a:gd name="connsiteX264" fmla="*/ 492919 w 2478882"/>
              <a:gd name="connsiteY264" fmla="*/ 990600 h 1347788"/>
              <a:gd name="connsiteX265" fmla="*/ 507207 w 2478882"/>
              <a:gd name="connsiteY265" fmla="*/ 1007269 h 1347788"/>
              <a:gd name="connsiteX266" fmla="*/ 516732 w 2478882"/>
              <a:gd name="connsiteY266" fmla="*/ 1019175 h 1347788"/>
              <a:gd name="connsiteX267" fmla="*/ 507207 w 2478882"/>
              <a:gd name="connsiteY267" fmla="*/ 1028700 h 1347788"/>
              <a:gd name="connsiteX268" fmla="*/ 507207 w 2478882"/>
              <a:gd name="connsiteY268" fmla="*/ 1028700 h 1347788"/>
              <a:gd name="connsiteX269" fmla="*/ 497682 w 2478882"/>
              <a:gd name="connsiteY269" fmla="*/ 1054894 h 1347788"/>
              <a:gd name="connsiteX270" fmla="*/ 469107 w 2478882"/>
              <a:gd name="connsiteY270" fmla="*/ 1076325 h 1347788"/>
              <a:gd name="connsiteX271" fmla="*/ 454819 w 2478882"/>
              <a:gd name="connsiteY271" fmla="*/ 1071563 h 1347788"/>
              <a:gd name="connsiteX272" fmla="*/ 438150 w 2478882"/>
              <a:gd name="connsiteY272" fmla="*/ 1085850 h 1347788"/>
              <a:gd name="connsiteX273" fmla="*/ 431007 w 2478882"/>
              <a:gd name="connsiteY273" fmla="*/ 1083469 h 1347788"/>
              <a:gd name="connsiteX274" fmla="*/ 433388 w 2478882"/>
              <a:gd name="connsiteY274" fmla="*/ 1059657 h 1347788"/>
              <a:gd name="connsiteX275" fmla="*/ 435769 w 2478882"/>
              <a:gd name="connsiteY275" fmla="*/ 1035844 h 1347788"/>
              <a:gd name="connsiteX276" fmla="*/ 426244 w 2478882"/>
              <a:gd name="connsiteY276" fmla="*/ 1031082 h 1347788"/>
              <a:gd name="connsiteX277" fmla="*/ 423863 w 2478882"/>
              <a:gd name="connsiteY277" fmla="*/ 1047750 h 1347788"/>
              <a:gd name="connsiteX278" fmla="*/ 416719 w 2478882"/>
              <a:gd name="connsiteY278" fmla="*/ 1062038 h 1347788"/>
              <a:gd name="connsiteX279" fmla="*/ 392907 w 2478882"/>
              <a:gd name="connsiteY279" fmla="*/ 1052513 h 1347788"/>
              <a:gd name="connsiteX280" fmla="*/ 383382 w 2478882"/>
              <a:gd name="connsiteY280" fmla="*/ 1050132 h 1347788"/>
              <a:gd name="connsiteX281" fmla="*/ 383382 w 2478882"/>
              <a:gd name="connsiteY281" fmla="*/ 1069182 h 1347788"/>
              <a:gd name="connsiteX282" fmla="*/ 404813 w 2478882"/>
              <a:gd name="connsiteY282" fmla="*/ 1088232 h 1347788"/>
              <a:gd name="connsiteX283" fmla="*/ 376238 w 2478882"/>
              <a:gd name="connsiteY283" fmla="*/ 1090613 h 1347788"/>
              <a:gd name="connsiteX284" fmla="*/ 371475 w 2478882"/>
              <a:gd name="connsiteY284" fmla="*/ 1100138 h 1347788"/>
              <a:gd name="connsiteX285" fmla="*/ 342900 w 2478882"/>
              <a:gd name="connsiteY285" fmla="*/ 1090613 h 1347788"/>
              <a:gd name="connsiteX286" fmla="*/ 342900 w 2478882"/>
              <a:gd name="connsiteY286" fmla="*/ 1109663 h 1347788"/>
              <a:gd name="connsiteX287" fmla="*/ 333375 w 2478882"/>
              <a:gd name="connsiteY287" fmla="*/ 1121569 h 1347788"/>
              <a:gd name="connsiteX288" fmla="*/ 323850 w 2478882"/>
              <a:gd name="connsiteY288" fmla="*/ 1121569 h 1347788"/>
              <a:gd name="connsiteX289" fmla="*/ 316707 w 2478882"/>
              <a:gd name="connsiteY289" fmla="*/ 1088232 h 1347788"/>
              <a:gd name="connsiteX290" fmla="*/ 290513 w 2478882"/>
              <a:gd name="connsiteY290" fmla="*/ 1073944 h 1347788"/>
              <a:gd name="connsiteX291" fmla="*/ 271463 w 2478882"/>
              <a:gd name="connsiteY291" fmla="*/ 1062038 h 1347788"/>
              <a:gd name="connsiteX292" fmla="*/ 278607 w 2478882"/>
              <a:gd name="connsiteY292" fmla="*/ 1012032 h 1347788"/>
              <a:gd name="connsiteX293" fmla="*/ 285750 w 2478882"/>
              <a:gd name="connsiteY293" fmla="*/ 978694 h 1347788"/>
              <a:gd name="connsiteX294" fmla="*/ 328613 w 2478882"/>
              <a:gd name="connsiteY294" fmla="*/ 954882 h 1347788"/>
              <a:gd name="connsiteX295" fmla="*/ 338138 w 2478882"/>
              <a:gd name="connsiteY295" fmla="*/ 938213 h 1347788"/>
              <a:gd name="connsiteX296" fmla="*/ 350044 w 2478882"/>
              <a:gd name="connsiteY296" fmla="*/ 912019 h 1347788"/>
              <a:gd name="connsiteX297" fmla="*/ 350044 w 2478882"/>
              <a:gd name="connsiteY297" fmla="*/ 912019 h 1347788"/>
              <a:gd name="connsiteX298" fmla="*/ 321469 w 2478882"/>
              <a:gd name="connsiteY298" fmla="*/ 919163 h 1347788"/>
              <a:gd name="connsiteX299" fmla="*/ 314325 w 2478882"/>
              <a:gd name="connsiteY299" fmla="*/ 895350 h 1347788"/>
              <a:gd name="connsiteX300" fmla="*/ 311944 w 2478882"/>
              <a:gd name="connsiteY300" fmla="*/ 916782 h 1347788"/>
              <a:gd name="connsiteX301" fmla="*/ 300038 w 2478882"/>
              <a:gd name="connsiteY301" fmla="*/ 950119 h 1347788"/>
              <a:gd name="connsiteX302" fmla="*/ 288132 w 2478882"/>
              <a:gd name="connsiteY302" fmla="*/ 942975 h 1347788"/>
              <a:gd name="connsiteX303" fmla="*/ 288132 w 2478882"/>
              <a:gd name="connsiteY303" fmla="*/ 919163 h 1347788"/>
              <a:gd name="connsiteX304" fmla="*/ 288132 w 2478882"/>
              <a:gd name="connsiteY304" fmla="*/ 907257 h 1347788"/>
              <a:gd name="connsiteX305" fmla="*/ 278607 w 2478882"/>
              <a:gd name="connsiteY305" fmla="*/ 895350 h 1347788"/>
              <a:gd name="connsiteX306" fmla="*/ 269082 w 2478882"/>
              <a:gd name="connsiteY306" fmla="*/ 902494 h 1347788"/>
              <a:gd name="connsiteX307" fmla="*/ 264319 w 2478882"/>
              <a:gd name="connsiteY307" fmla="*/ 938213 h 1347788"/>
              <a:gd name="connsiteX308" fmla="*/ 280988 w 2478882"/>
              <a:gd name="connsiteY308" fmla="*/ 957263 h 1347788"/>
              <a:gd name="connsiteX309" fmla="*/ 276225 w 2478882"/>
              <a:gd name="connsiteY309" fmla="*/ 976313 h 1347788"/>
              <a:gd name="connsiteX310" fmla="*/ 264319 w 2478882"/>
              <a:gd name="connsiteY310" fmla="*/ 1007269 h 1347788"/>
              <a:gd name="connsiteX311" fmla="*/ 250032 w 2478882"/>
              <a:gd name="connsiteY311" fmla="*/ 1031082 h 1347788"/>
              <a:gd name="connsiteX312" fmla="*/ 207169 w 2478882"/>
              <a:gd name="connsiteY312" fmla="*/ 1019175 h 1347788"/>
              <a:gd name="connsiteX313" fmla="*/ 200025 w 2478882"/>
              <a:gd name="connsiteY313" fmla="*/ 988219 h 1347788"/>
              <a:gd name="connsiteX314" fmla="*/ 157163 w 2478882"/>
              <a:gd name="connsiteY314" fmla="*/ 962025 h 1347788"/>
              <a:gd name="connsiteX315" fmla="*/ 104775 w 2478882"/>
              <a:gd name="connsiteY315" fmla="*/ 940594 h 1347788"/>
              <a:gd name="connsiteX316" fmla="*/ 61913 w 2478882"/>
              <a:gd name="connsiteY316" fmla="*/ 902494 h 1347788"/>
              <a:gd name="connsiteX317" fmla="*/ 35719 w 2478882"/>
              <a:gd name="connsiteY317" fmla="*/ 864394 h 1347788"/>
              <a:gd name="connsiteX318" fmla="*/ 11907 w 2478882"/>
              <a:gd name="connsiteY318" fmla="*/ 804863 h 1347788"/>
              <a:gd name="connsiteX319" fmla="*/ 0 w 2478882"/>
              <a:gd name="connsiteY319" fmla="*/ 735807 h 1347788"/>
              <a:gd name="connsiteX320" fmla="*/ 2382 w 2478882"/>
              <a:gd name="connsiteY320" fmla="*/ 676275 h 1347788"/>
              <a:gd name="connsiteX321" fmla="*/ 2382 w 2478882"/>
              <a:gd name="connsiteY321" fmla="*/ 645319 h 1347788"/>
              <a:gd name="connsiteX322" fmla="*/ 2052638 w 2478882"/>
              <a:gd name="connsiteY322" fmla="*/ 0 h 1347788"/>
              <a:gd name="connsiteX0" fmla="*/ 2052638 w 2478882"/>
              <a:gd name="connsiteY0" fmla="*/ 0 h 1347788"/>
              <a:gd name="connsiteX1" fmla="*/ 2057400 w 2478882"/>
              <a:gd name="connsiteY1" fmla="*/ 33338 h 1347788"/>
              <a:gd name="connsiteX2" fmla="*/ 2066925 w 2478882"/>
              <a:gd name="connsiteY2" fmla="*/ 88107 h 1347788"/>
              <a:gd name="connsiteX3" fmla="*/ 2088357 w 2478882"/>
              <a:gd name="connsiteY3" fmla="*/ 133350 h 1347788"/>
              <a:gd name="connsiteX4" fmla="*/ 2085975 w 2478882"/>
              <a:gd name="connsiteY4" fmla="*/ 183357 h 1347788"/>
              <a:gd name="connsiteX5" fmla="*/ 2085975 w 2478882"/>
              <a:gd name="connsiteY5" fmla="*/ 228600 h 1347788"/>
              <a:gd name="connsiteX6" fmla="*/ 2081213 w 2478882"/>
              <a:gd name="connsiteY6" fmla="*/ 278607 h 1347788"/>
              <a:gd name="connsiteX7" fmla="*/ 2095500 w 2478882"/>
              <a:gd name="connsiteY7" fmla="*/ 319088 h 1347788"/>
              <a:gd name="connsiteX8" fmla="*/ 2109788 w 2478882"/>
              <a:gd name="connsiteY8" fmla="*/ 350044 h 1347788"/>
              <a:gd name="connsiteX9" fmla="*/ 2105025 w 2478882"/>
              <a:gd name="connsiteY9" fmla="*/ 388144 h 1347788"/>
              <a:gd name="connsiteX10" fmla="*/ 2119313 w 2478882"/>
              <a:gd name="connsiteY10" fmla="*/ 426244 h 1347788"/>
              <a:gd name="connsiteX11" fmla="*/ 2145507 w 2478882"/>
              <a:gd name="connsiteY11" fmla="*/ 454819 h 1347788"/>
              <a:gd name="connsiteX12" fmla="*/ 2169319 w 2478882"/>
              <a:gd name="connsiteY12" fmla="*/ 481013 h 1347788"/>
              <a:gd name="connsiteX13" fmla="*/ 2178844 w 2478882"/>
              <a:gd name="connsiteY13" fmla="*/ 516732 h 1347788"/>
              <a:gd name="connsiteX14" fmla="*/ 2216944 w 2478882"/>
              <a:gd name="connsiteY14" fmla="*/ 633413 h 1347788"/>
              <a:gd name="connsiteX15" fmla="*/ 2238375 w 2478882"/>
              <a:gd name="connsiteY15" fmla="*/ 719138 h 1347788"/>
              <a:gd name="connsiteX16" fmla="*/ 2266950 w 2478882"/>
              <a:gd name="connsiteY16" fmla="*/ 764382 h 1347788"/>
              <a:gd name="connsiteX17" fmla="*/ 2288382 w 2478882"/>
              <a:gd name="connsiteY17" fmla="*/ 821532 h 1347788"/>
              <a:gd name="connsiteX18" fmla="*/ 2297907 w 2478882"/>
              <a:gd name="connsiteY18" fmla="*/ 871538 h 1347788"/>
              <a:gd name="connsiteX19" fmla="*/ 2340769 w 2478882"/>
              <a:gd name="connsiteY19" fmla="*/ 909638 h 1347788"/>
              <a:gd name="connsiteX20" fmla="*/ 2343150 w 2478882"/>
              <a:gd name="connsiteY20" fmla="*/ 950119 h 1347788"/>
              <a:gd name="connsiteX21" fmla="*/ 2347913 w 2478882"/>
              <a:gd name="connsiteY21" fmla="*/ 964407 h 1347788"/>
              <a:gd name="connsiteX22" fmla="*/ 2364582 w 2478882"/>
              <a:gd name="connsiteY22" fmla="*/ 978694 h 1347788"/>
              <a:gd name="connsiteX23" fmla="*/ 2359819 w 2478882"/>
              <a:gd name="connsiteY23" fmla="*/ 995363 h 1347788"/>
              <a:gd name="connsiteX24" fmla="*/ 2393157 w 2478882"/>
              <a:gd name="connsiteY24" fmla="*/ 1019175 h 1347788"/>
              <a:gd name="connsiteX25" fmla="*/ 2409825 w 2478882"/>
              <a:gd name="connsiteY25" fmla="*/ 1059657 h 1347788"/>
              <a:gd name="connsiteX26" fmla="*/ 2390775 w 2478882"/>
              <a:gd name="connsiteY26" fmla="*/ 1069182 h 1347788"/>
              <a:gd name="connsiteX27" fmla="*/ 2376488 w 2478882"/>
              <a:gd name="connsiteY27" fmla="*/ 1047750 h 1347788"/>
              <a:gd name="connsiteX28" fmla="*/ 2364582 w 2478882"/>
              <a:gd name="connsiteY28" fmla="*/ 1035844 h 1347788"/>
              <a:gd name="connsiteX29" fmla="*/ 2355057 w 2478882"/>
              <a:gd name="connsiteY29" fmla="*/ 1035844 h 1347788"/>
              <a:gd name="connsiteX30" fmla="*/ 2352675 w 2478882"/>
              <a:gd name="connsiteY30" fmla="*/ 1057275 h 1347788"/>
              <a:gd name="connsiteX31" fmla="*/ 2371725 w 2478882"/>
              <a:gd name="connsiteY31" fmla="*/ 1090613 h 1347788"/>
              <a:gd name="connsiteX32" fmla="*/ 2386013 w 2478882"/>
              <a:gd name="connsiteY32" fmla="*/ 1104900 h 1347788"/>
              <a:gd name="connsiteX33" fmla="*/ 2400300 w 2478882"/>
              <a:gd name="connsiteY33" fmla="*/ 1085850 h 1347788"/>
              <a:gd name="connsiteX34" fmla="*/ 2414588 w 2478882"/>
              <a:gd name="connsiteY34" fmla="*/ 1090613 h 1347788"/>
              <a:gd name="connsiteX35" fmla="*/ 2421732 w 2478882"/>
              <a:gd name="connsiteY35" fmla="*/ 1116807 h 1347788"/>
              <a:gd name="connsiteX36" fmla="*/ 2424113 w 2478882"/>
              <a:gd name="connsiteY36" fmla="*/ 1128713 h 1347788"/>
              <a:gd name="connsiteX37" fmla="*/ 2400300 w 2478882"/>
              <a:gd name="connsiteY37" fmla="*/ 1131094 h 1347788"/>
              <a:gd name="connsiteX38" fmla="*/ 2414588 w 2478882"/>
              <a:gd name="connsiteY38" fmla="*/ 1152525 h 1347788"/>
              <a:gd name="connsiteX39" fmla="*/ 2443163 w 2478882"/>
              <a:gd name="connsiteY39" fmla="*/ 1159669 h 1347788"/>
              <a:gd name="connsiteX40" fmla="*/ 2462213 w 2478882"/>
              <a:gd name="connsiteY40" fmla="*/ 1190625 h 1347788"/>
              <a:gd name="connsiteX41" fmla="*/ 2455069 w 2478882"/>
              <a:gd name="connsiteY41" fmla="*/ 1235869 h 1347788"/>
              <a:gd name="connsiteX42" fmla="*/ 2459832 w 2478882"/>
              <a:gd name="connsiteY42" fmla="*/ 1290638 h 1347788"/>
              <a:gd name="connsiteX43" fmla="*/ 2478882 w 2478882"/>
              <a:gd name="connsiteY43" fmla="*/ 1347788 h 1347788"/>
              <a:gd name="connsiteX44" fmla="*/ 2457450 w 2478882"/>
              <a:gd name="connsiteY44" fmla="*/ 1347788 h 1347788"/>
              <a:gd name="connsiteX45" fmla="*/ 2428875 w 2478882"/>
              <a:gd name="connsiteY45" fmla="*/ 1335882 h 1347788"/>
              <a:gd name="connsiteX46" fmla="*/ 2412207 w 2478882"/>
              <a:gd name="connsiteY46" fmla="*/ 1335882 h 1347788"/>
              <a:gd name="connsiteX47" fmla="*/ 2395538 w 2478882"/>
              <a:gd name="connsiteY47" fmla="*/ 1326357 h 1347788"/>
              <a:gd name="connsiteX48" fmla="*/ 2378869 w 2478882"/>
              <a:gd name="connsiteY48" fmla="*/ 1316832 h 1347788"/>
              <a:gd name="connsiteX49" fmla="*/ 2383632 w 2478882"/>
              <a:gd name="connsiteY49" fmla="*/ 1269207 h 1347788"/>
              <a:gd name="connsiteX50" fmla="*/ 2336007 w 2478882"/>
              <a:gd name="connsiteY50" fmla="*/ 1245394 h 1347788"/>
              <a:gd name="connsiteX51" fmla="*/ 2297907 w 2478882"/>
              <a:gd name="connsiteY51" fmla="*/ 1233488 h 1347788"/>
              <a:gd name="connsiteX52" fmla="*/ 2262188 w 2478882"/>
              <a:gd name="connsiteY52" fmla="*/ 1181101 h 1347788"/>
              <a:gd name="connsiteX53" fmla="*/ 2185988 w 2478882"/>
              <a:gd name="connsiteY53" fmla="*/ 1212057 h 1347788"/>
              <a:gd name="connsiteX54" fmla="*/ 2164557 w 2478882"/>
              <a:gd name="connsiteY54" fmla="*/ 1207294 h 1347788"/>
              <a:gd name="connsiteX55" fmla="*/ 2193132 w 2478882"/>
              <a:gd name="connsiteY55" fmla="*/ 1188244 h 1347788"/>
              <a:gd name="connsiteX56" fmla="*/ 2178844 w 2478882"/>
              <a:gd name="connsiteY56" fmla="*/ 1185863 h 1347788"/>
              <a:gd name="connsiteX57" fmla="*/ 2183607 w 2478882"/>
              <a:gd name="connsiteY57" fmla="*/ 1169194 h 1347788"/>
              <a:gd name="connsiteX58" fmla="*/ 2224088 w 2478882"/>
              <a:gd name="connsiteY58" fmla="*/ 1133476 h 1347788"/>
              <a:gd name="connsiteX59" fmla="*/ 2200275 w 2478882"/>
              <a:gd name="connsiteY59" fmla="*/ 1123950 h 1347788"/>
              <a:gd name="connsiteX60" fmla="*/ 2176463 w 2478882"/>
              <a:gd name="connsiteY60" fmla="*/ 1154907 h 1347788"/>
              <a:gd name="connsiteX61" fmla="*/ 2155032 w 2478882"/>
              <a:gd name="connsiteY61" fmla="*/ 1164432 h 1347788"/>
              <a:gd name="connsiteX62" fmla="*/ 2147888 w 2478882"/>
              <a:gd name="connsiteY62" fmla="*/ 1152525 h 1347788"/>
              <a:gd name="connsiteX63" fmla="*/ 2138363 w 2478882"/>
              <a:gd name="connsiteY63" fmla="*/ 1147763 h 1347788"/>
              <a:gd name="connsiteX64" fmla="*/ 2119313 w 2478882"/>
              <a:gd name="connsiteY64" fmla="*/ 1152525 h 1347788"/>
              <a:gd name="connsiteX65" fmla="*/ 2090738 w 2478882"/>
              <a:gd name="connsiteY65" fmla="*/ 1143000 h 1347788"/>
              <a:gd name="connsiteX66" fmla="*/ 2076451 w 2478882"/>
              <a:gd name="connsiteY66" fmla="*/ 1140620 h 1347788"/>
              <a:gd name="connsiteX67" fmla="*/ 2050256 w 2478882"/>
              <a:gd name="connsiteY67" fmla="*/ 1126331 h 1347788"/>
              <a:gd name="connsiteX68" fmla="*/ 2035970 w 2478882"/>
              <a:gd name="connsiteY68" fmla="*/ 1131094 h 1347788"/>
              <a:gd name="connsiteX69" fmla="*/ 1990725 w 2478882"/>
              <a:gd name="connsiteY69" fmla="*/ 1123950 h 1347788"/>
              <a:gd name="connsiteX70" fmla="*/ 1976438 w 2478882"/>
              <a:gd name="connsiteY70" fmla="*/ 1095375 h 1347788"/>
              <a:gd name="connsiteX71" fmla="*/ 1952625 w 2478882"/>
              <a:gd name="connsiteY71" fmla="*/ 1114425 h 1347788"/>
              <a:gd name="connsiteX72" fmla="*/ 1935957 w 2478882"/>
              <a:gd name="connsiteY72" fmla="*/ 1138238 h 1347788"/>
              <a:gd name="connsiteX73" fmla="*/ 1921669 w 2478882"/>
              <a:gd name="connsiteY73" fmla="*/ 1104900 h 1347788"/>
              <a:gd name="connsiteX74" fmla="*/ 1921669 w 2478882"/>
              <a:gd name="connsiteY74" fmla="*/ 1083469 h 1347788"/>
              <a:gd name="connsiteX75" fmla="*/ 1893094 w 2478882"/>
              <a:gd name="connsiteY75" fmla="*/ 1057275 h 1347788"/>
              <a:gd name="connsiteX76" fmla="*/ 1869282 w 2478882"/>
              <a:gd name="connsiteY76" fmla="*/ 1042988 h 1347788"/>
              <a:gd name="connsiteX77" fmla="*/ 1850232 w 2478882"/>
              <a:gd name="connsiteY77" fmla="*/ 1028700 h 1347788"/>
              <a:gd name="connsiteX78" fmla="*/ 1843088 w 2478882"/>
              <a:gd name="connsiteY78" fmla="*/ 1016794 h 1347788"/>
              <a:gd name="connsiteX79" fmla="*/ 1804988 w 2478882"/>
              <a:gd name="connsiteY79" fmla="*/ 1012032 h 1347788"/>
              <a:gd name="connsiteX80" fmla="*/ 1769269 w 2478882"/>
              <a:gd name="connsiteY80" fmla="*/ 1007269 h 1347788"/>
              <a:gd name="connsiteX81" fmla="*/ 1750219 w 2478882"/>
              <a:gd name="connsiteY81" fmla="*/ 981075 h 1347788"/>
              <a:gd name="connsiteX82" fmla="*/ 1709738 w 2478882"/>
              <a:gd name="connsiteY82" fmla="*/ 962025 h 1347788"/>
              <a:gd name="connsiteX83" fmla="*/ 1678782 w 2478882"/>
              <a:gd name="connsiteY83" fmla="*/ 947738 h 1347788"/>
              <a:gd name="connsiteX84" fmla="*/ 1659732 w 2478882"/>
              <a:gd name="connsiteY84" fmla="*/ 945357 h 1347788"/>
              <a:gd name="connsiteX85" fmla="*/ 1659732 w 2478882"/>
              <a:gd name="connsiteY85" fmla="*/ 921544 h 1347788"/>
              <a:gd name="connsiteX86" fmla="*/ 1640682 w 2478882"/>
              <a:gd name="connsiteY86" fmla="*/ 928688 h 1347788"/>
              <a:gd name="connsiteX87" fmla="*/ 1640682 w 2478882"/>
              <a:gd name="connsiteY87" fmla="*/ 928688 h 1347788"/>
              <a:gd name="connsiteX88" fmla="*/ 1619250 w 2478882"/>
              <a:gd name="connsiteY88" fmla="*/ 892969 h 1347788"/>
              <a:gd name="connsiteX89" fmla="*/ 1595438 w 2478882"/>
              <a:gd name="connsiteY89" fmla="*/ 871538 h 1347788"/>
              <a:gd name="connsiteX90" fmla="*/ 1581150 w 2478882"/>
              <a:gd name="connsiteY90" fmla="*/ 864394 h 1347788"/>
              <a:gd name="connsiteX91" fmla="*/ 1581150 w 2478882"/>
              <a:gd name="connsiteY91" fmla="*/ 845344 h 1347788"/>
              <a:gd name="connsiteX92" fmla="*/ 1602582 w 2478882"/>
              <a:gd name="connsiteY92" fmla="*/ 835819 h 1347788"/>
              <a:gd name="connsiteX93" fmla="*/ 1633538 w 2478882"/>
              <a:gd name="connsiteY93" fmla="*/ 842963 h 1347788"/>
              <a:gd name="connsiteX94" fmla="*/ 1657350 w 2478882"/>
              <a:gd name="connsiteY94" fmla="*/ 828675 h 1347788"/>
              <a:gd name="connsiteX95" fmla="*/ 1669257 w 2478882"/>
              <a:gd name="connsiteY95" fmla="*/ 816769 h 1347788"/>
              <a:gd name="connsiteX96" fmla="*/ 1688307 w 2478882"/>
              <a:gd name="connsiteY96" fmla="*/ 804863 h 1347788"/>
              <a:gd name="connsiteX97" fmla="*/ 1650207 w 2478882"/>
              <a:gd name="connsiteY97" fmla="*/ 771525 h 1347788"/>
              <a:gd name="connsiteX98" fmla="*/ 1624013 w 2478882"/>
              <a:gd name="connsiteY98" fmla="*/ 778669 h 1347788"/>
              <a:gd name="connsiteX99" fmla="*/ 1626393 w 2478882"/>
              <a:gd name="connsiteY99" fmla="*/ 795338 h 1347788"/>
              <a:gd name="connsiteX100" fmla="*/ 1607344 w 2478882"/>
              <a:gd name="connsiteY100" fmla="*/ 802481 h 1347788"/>
              <a:gd name="connsiteX101" fmla="*/ 1581151 w 2478882"/>
              <a:gd name="connsiteY101" fmla="*/ 809625 h 1347788"/>
              <a:gd name="connsiteX102" fmla="*/ 1559719 w 2478882"/>
              <a:gd name="connsiteY102" fmla="*/ 819150 h 1347788"/>
              <a:gd name="connsiteX103" fmla="*/ 1552575 w 2478882"/>
              <a:gd name="connsiteY103" fmla="*/ 835819 h 1347788"/>
              <a:gd name="connsiteX104" fmla="*/ 1531144 w 2478882"/>
              <a:gd name="connsiteY104" fmla="*/ 835819 h 1347788"/>
              <a:gd name="connsiteX105" fmla="*/ 1516857 w 2478882"/>
              <a:gd name="connsiteY105" fmla="*/ 845344 h 1347788"/>
              <a:gd name="connsiteX106" fmla="*/ 1485900 w 2478882"/>
              <a:gd name="connsiteY106" fmla="*/ 840582 h 1347788"/>
              <a:gd name="connsiteX107" fmla="*/ 1438275 w 2478882"/>
              <a:gd name="connsiteY107" fmla="*/ 835819 h 1347788"/>
              <a:gd name="connsiteX108" fmla="*/ 1416844 w 2478882"/>
              <a:gd name="connsiteY108" fmla="*/ 821532 h 1347788"/>
              <a:gd name="connsiteX109" fmla="*/ 1385888 w 2478882"/>
              <a:gd name="connsiteY109" fmla="*/ 823913 h 1347788"/>
              <a:gd name="connsiteX110" fmla="*/ 1359694 w 2478882"/>
              <a:gd name="connsiteY110" fmla="*/ 833438 h 1347788"/>
              <a:gd name="connsiteX111" fmla="*/ 1343025 w 2478882"/>
              <a:gd name="connsiteY111" fmla="*/ 828675 h 1347788"/>
              <a:gd name="connsiteX112" fmla="*/ 1323975 w 2478882"/>
              <a:gd name="connsiteY112" fmla="*/ 800100 h 1347788"/>
              <a:gd name="connsiteX113" fmla="*/ 1323975 w 2478882"/>
              <a:gd name="connsiteY113" fmla="*/ 788194 h 1347788"/>
              <a:gd name="connsiteX114" fmla="*/ 1314450 w 2478882"/>
              <a:gd name="connsiteY114" fmla="*/ 812007 h 1347788"/>
              <a:gd name="connsiteX115" fmla="*/ 1319213 w 2478882"/>
              <a:gd name="connsiteY115" fmla="*/ 845344 h 1347788"/>
              <a:gd name="connsiteX116" fmla="*/ 1312069 w 2478882"/>
              <a:gd name="connsiteY116" fmla="*/ 864394 h 1347788"/>
              <a:gd name="connsiteX117" fmla="*/ 1283494 w 2478882"/>
              <a:gd name="connsiteY117" fmla="*/ 864394 h 1347788"/>
              <a:gd name="connsiteX118" fmla="*/ 1264444 w 2478882"/>
              <a:gd name="connsiteY118" fmla="*/ 850107 h 1347788"/>
              <a:gd name="connsiteX119" fmla="*/ 1243013 w 2478882"/>
              <a:gd name="connsiteY119" fmla="*/ 850107 h 1347788"/>
              <a:gd name="connsiteX120" fmla="*/ 1219200 w 2478882"/>
              <a:gd name="connsiteY120" fmla="*/ 840582 h 1347788"/>
              <a:gd name="connsiteX121" fmla="*/ 1212057 w 2478882"/>
              <a:gd name="connsiteY121" fmla="*/ 833438 h 1347788"/>
              <a:gd name="connsiteX122" fmla="*/ 1212057 w 2478882"/>
              <a:gd name="connsiteY122" fmla="*/ 809625 h 1347788"/>
              <a:gd name="connsiteX123" fmla="*/ 1214438 w 2478882"/>
              <a:gd name="connsiteY123" fmla="*/ 785813 h 1347788"/>
              <a:gd name="connsiteX124" fmla="*/ 1219200 w 2478882"/>
              <a:gd name="connsiteY124" fmla="*/ 762000 h 1347788"/>
              <a:gd name="connsiteX125" fmla="*/ 1235869 w 2478882"/>
              <a:gd name="connsiteY125" fmla="*/ 747713 h 1347788"/>
              <a:gd name="connsiteX126" fmla="*/ 1243013 w 2478882"/>
              <a:gd name="connsiteY126" fmla="*/ 740569 h 1347788"/>
              <a:gd name="connsiteX127" fmla="*/ 1233488 w 2478882"/>
              <a:gd name="connsiteY127" fmla="*/ 716757 h 1347788"/>
              <a:gd name="connsiteX128" fmla="*/ 1200150 w 2478882"/>
              <a:gd name="connsiteY128" fmla="*/ 688182 h 1347788"/>
              <a:gd name="connsiteX129" fmla="*/ 1176338 w 2478882"/>
              <a:gd name="connsiteY129" fmla="*/ 671513 h 1347788"/>
              <a:gd name="connsiteX130" fmla="*/ 1162050 w 2478882"/>
              <a:gd name="connsiteY130" fmla="*/ 652463 h 1347788"/>
              <a:gd name="connsiteX131" fmla="*/ 1162050 w 2478882"/>
              <a:gd name="connsiteY131" fmla="*/ 652463 h 1347788"/>
              <a:gd name="connsiteX132" fmla="*/ 1166813 w 2478882"/>
              <a:gd name="connsiteY132" fmla="*/ 690563 h 1347788"/>
              <a:gd name="connsiteX133" fmla="*/ 1169194 w 2478882"/>
              <a:gd name="connsiteY133" fmla="*/ 719138 h 1347788"/>
              <a:gd name="connsiteX134" fmla="*/ 1195388 w 2478882"/>
              <a:gd name="connsiteY134" fmla="*/ 731044 h 1347788"/>
              <a:gd name="connsiteX135" fmla="*/ 1204913 w 2478882"/>
              <a:gd name="connsiteY135" fmla="*/ 745332 h 1347788"/>
              <a:gd name="connsiteX136" fmla="*/ 1195388 w 2478882"/>
              <a:gd name="connsiteY136" fmla="*/ 771525 h 1347788"/>
              <a:gd name="connsiteX137" fmla="*/ 1197769 w 2478882"/>
              <a:gd name="connsiteY137" fmla="*/ 797719 h 1347788"/>
              <a:gd name="connsiteX138" fmla="*/ 1190625 w 2478882"/>
              <a:gd name="connsiteY138" fmla="*/ 819150 h 1347788"/>
              <a:gd name="connsiteX139" fmla="*/ 1195388 w 2478882"/>
              <a:gd name="connsiteY139" fmla="*/ 838200 h 1347788"/>
              <a:gd name="connsiteX140" fmla="*/ 1195388 w 2478882"/>
              <a:gd name="connsiteY140" fmla="*/ 838200 h 1347788"/>
              <a:gd name="connsiteX141" fmla="*/ 1166813 w 2478882"/>
              <a:gd name="connsiteY141" fmla="*/ 838200 h 1347788"/>
              <a:gd name="connsiteX142" fmla="*/ 1150144 w 2478882"/>
              <a:gd name="connsiteY142" fmla="*/ 838200 h 1347788"/>
              <a:gd name="connsiteX143" fmla="*/ 1131094 w 2478882"/>
              <a:gd name="connsiteY143" fmla="*/ 847725 h 1347788"/>
              <a:gd name="connsiteX144" fmla="*/ 1114425 w 2478882"/>
              <a:gd name="connsiteY144" fmla="*/ 838200 h 1347788"/>
              <a:gd name="connsiteX145" fmla="*/ 1088232 w 2478882"/>
              <a:gd name="connsiteY145" fmla="*/ 847725 h 1347788"/>
              <a:gd name="connsiteX146" fmla="*/ 1066800 w 2478882"/>
              <a:gd name="connsiteY146" fmla="*/ 854869 h 1347788"/>
              <a:gd name="connsiteX147" fmla="*/ 1059657 w 2478882"/>
              <a:gd name="connsiteY147" fmla="*/ 842963 h 1347788"/>
              <a:gd name="connsiteX148" fmla="*/ 1031082 w 2478882"/>
              <a:gd name="connsiteY148" fmla="*/ 852488 h 1347788"/>
              <a:gd name="connsiteX149" fmla="*/ 992982 w 2478882"/>
              <a:gd name="connsiteY149" fmla="*/ 823913 h 1347788"/>
              <a:gd name="connsiteX150" fmla="*/ 964407 w 2478882"/>
              <a:gd name="connsiteY150" fmla="*/ 826294 h 1347788"/>
              <a:gd name="connsiteX151" fmla="*/ 942975 w 2478882"/>
              <a:gd name="connsiteY151" fmla="*/ 835819 h 1347788"/>
              <a:gd name="connsiteX152" fmla="*/ 921544 w 2478882"/>
              <a:gd name="connsiteY152" fmla="*/ 852488 h 1347788"/>
              <a:gd name="connsiteX153" fmla="*/ 909638 w 2478882"/>
              <a:gd name="connsiteY153" fmla="*/ 833438 h 1347788"/>
              <a:gd name="connsiteX154" fmla="*/ 919163 w 2478882"/>
              <a:gd name="connsiteY154" fmla="*/ 807244 h 1347788"/>
              <a:gd name="connsiteX155" fmla="*/ 921544 w 2478882"/>
              <a:gd name="connsiteY155" fmla="*/ 797719 h 1347788"/>
              <a:gd name="connsiteX156" fmla="*/ 914400 w 2478882"/>
              <a:gd name="connsiteY156" fmla="*/ 778669 h 1347788"/>
              <a:gd name="connsiteX157" fmla="*/ 907257 w 2478882"/>
              <a:gd name="connsiteY157" fmla="*/ 771525 h 1347788"/>
              <a:gd name="connsiteX158" fmla="*/ 897732 w 2478882"/>
              <a:gd name="connsiteY158" fmla="*/ 800100 h 1347788"/>
              <a:gd name="connsiteX159" fmla="*/ 897732 w 2478882"/>
              <a:gd name="connsiteY159" fmla="*/ 823913 h 1347788"/>
              <a:gd name="connsiteX160" fmla="*/ 869157 w 2478882"/>
              <a:gd name="connsiteY160" fmla="*/ 828675 h 1347788"/>
              <a:gd name="connsiteX161" fmla="*/ 850107 w 2478882"/>
              <a:gd name="connsiteY161" fmla="*/ 833438 h 1347788"/>
              <a:gd name="connsiteX162" fmla="*/ 828675 w 2478882"/>
              <a:gd name="connsiteY162" fmla="*/ 804863 h 1347788"/>
              <a:gd name="connsiteX163" fmla="*/ 814388 w 2478882"/>
              <a:gd name="connsiteY163" fmla="*/ 783432 h 1347788"/>
              <a:gd name="connsiteX164" fmla="*/ 807244 w 2478882"/>
              <a:gd name="connsiteY164" fmla="*/ 759619 h 1347788"/>
              <a:gd name="connsiteX165" fmla="*/ 804863 w 2478882"/>
              <a:gd name="connsiteY165" fmla="*/ 733425 h 1347788"/>
              <a:gd name="connsiteX166" fmla="*/ 783432 w 2478882"/>
              <a:gd name="connsiteY166" fmla="*/ 692944 h 1347788"/>
              <a:gd name="connsiteX167" fmla="*/ 783432 w 2478882"/>
              <a:gd name="connsiteY167" fmla="*/ 719138 h 1347788"/>
              <a:gd name="connsiteX168" fmla="*/ 785813 w 2478882"/>
              <a:gd name="connsiteY168" fmla="*/ 757238 h 1347788"/>
              <a:gd name="connsiteX169" fmla="*/ 800100 w 2478882"/>
              <a:gd name="connsiteY169" fmla="*/ 792957 h 1347788"/>
              <a:gd name="connsiteX170" fmla="*/ 823913 w 2478882"/>
              <a:gd name="connsiteY170" fmla="*/ 833438 h 1347788"/>
              <a:gd name="connsiteX171" fmla="*/ 845344 w 2478882"/>
              <a:gd name="connsiteY171" fmla="*/ 854869 h 1347788"/>
              <a:gd name="connsiteX172" fmla="*/ 838200 w 2478882"/>
              <a:gd name="connsiteY172" fmla="*/ 873919 h 1347788"/>
              <a:gd name="connsiteX173" fmla="*/ 823913 w 2478882"/>
              <a:gd name="connsiteY173" fmla="*/ 902494 h 1347788"/>
              <a:gd name="connsiteX174" fmla="*/ 823913 w 2478882"/>
              <a:gd name="connsiteY174" fmla="*/ 902494 h 1347788"/>
              <a:gd name="connsiteX175" fmla="*/ 800100 w 2478882"/>
              <a:gd name="connsiteY175" fmla="*/ 902494 h 1347788"/>
              <a:gd name="connsiteX176" fmla="*/ 809625 w 2478882"/>
              <a:gd name="connsiteY176" fmla="*/ 869157 h 1347788"/>
              <a:gd name="connsiteX177" fmla="*/ 795338 w 2478882"/>
              <a:gd name="connsiteY177" fmla="*/ 885825 h 1347788"/>
              <a:gd name="connsiteX178" fmla="*/ 788194 w 2478882"/>
              <a:gd name="connsiteY178" fmla="*/ 862013 h 1347788"/>
              <a:gd name="connsiteX179" fmla="*/ 769144 w 2478882"/>
              <a:gd name="connsiteY179" fmla="*/ 864394 h 1347788"/>
              <a:gd name="connsiteX180" fmla="*/ 750094 w 2478882"/>
              <a:gd name="connsiteY180" fmla="*/ 862013 h 1347788"/>
              <a:gd name="connsiteX181" fmla="*/ 742950 w 2478882"/>
              <a:gd name="connsiteY181" fmla="*/ 852488 h 1347788"/>
              <a:gd name="connsiteX182" fmla="*/ 742950 w 2478882"/>
              <a:gd name="connsiteY182" fmla="*/ 852488 h 1347788"/>
              <a:gd name="connsiteX183" fmla="*/ 728663 w 2478882"/>
              <a:gd name="connsiteY183" fmla="*/ 850107 h 1347788"/>
              <a:gd name="connsiteX184" fmla="*/ 711994 w 2478882"/>
              <a:gd name="connsiteY184" fmla="*/ 850107 h 1347788"/>
              <a:gd name="connsiteX185" fmla="*/ 700088 w 2478882"/>
              <a:gd name="connsiteY185" fmla="*/ 866775 h 1347788"/>
              <a:gd name="connsiteX186" fmla="*/ 681038 w 2478882"/>
              <a:gd name="connsiteY186" fmla="*/ 866775 h 1347788"/>
              <a:gd name="connsiteX187" fmla="*/ 669132 w 2478882"/>
              <a:gd name="connsiteY187" fmla="*/ 852488 h 1347788"/>
              <a:gd name="connsiteX188" fmla="*/ 666750 w 2478882"/>
              <a:gd name="connsiteY188" fmla="*/ 852488 h 1347788"/>
              <a:gd name="connsiteX189" fmla="*/ 652463 w 2478882"/>
              <a:gd name="connsiteY189" fmla="*/ 866775 h 1347788"/>
              <a:gd name="connsiteX190" fmla="*/ 652463 w 2478882"/>
              <a:gd name="connsiteY190" fmla="*/ 881063 h 1347788"/>
              <a:gd name="connsiteX191" fmla="*/ 661988 w 2478882"/>
              <a:gd name="connsiteY191" fmla="*/ 890588 h 1347788"/>
              <a:gd name="connsiteX192" fmla="*/ 704850 w 2478882"/>
              <a:gd name="connsiteY192" fmla="*/ 890588 h 1347788"/>
              <a:gd name="connsiteX193" fmla="*/ 738188 w 2478882"/>
              <a:gd name="connsiteY193" fmla="*/ 890588 h 1347788"/>
              <a:gd name="connsiteX194" fmla="*/ 776288 w 2478882"/>
              <a:gd name="connsiteY194" fmla="*/ 888207 h 1347788"/>
              <a:gd name="connsiteX195" fmla="*/ 783432 w 2478882"/>
              <a:gd name="connsiteY195" fmla="*/ 900113 h 1347788"/>
              <a:gd name="connsiteX196" fmla="*/ 783432 w 2478882"/>
              <a:gd name="connsiteY196" fmla="*/ 900113 h 1347788"/>
              <a:gd name="connsiteX197" fmla="*/ 754857 w 2478882"/>
              <a:gd name="connsiteY197" fmla="*/ 914400 h 1347788"/>
              <a:gd name="connsiteX198" fmla="*/ 735807 w 2478882"/>
              <a:gd name="connsiteY198" fmla="*/ 931069 h 1347788"/>
              <a:gd name="connsiteX199" fmla="*/ 735807 w 2478882"/>
              <a:gd name="connsiteY199" fmla="*/ 931069 h 1347788"/>
              <a:gd name="connsiteX200" fmla="*/ 707232 w 2478882"/>
              <a:gd name="connsiteY200" fmla="*/ 919163 h 1347788"/>
              <a:gd name="connsiteX201" fmla="*/ 690563 w 2478882"/>
              <a:gd name="connsiteY201" fmla="*/ 909638 h 1347788"/>
              <a:gd name="connsiteX202" fmla="*/ 652463 w 2478882"/>
              <a:gd name="connsiteY202" fmla="*/ 909638 h 1347788"/>
              <a:gd name="connsiteX203" fmla="*/ 619125 w 2478882"/>
              <a:gd name="connsiteY203" fmla="*/ 914400 h 1347788"/>
              <a:gd name="connsiteX204" fmla="*/ 600075 w 2478882"/>
              <a:gd name="connsiteY204" fmla="*/ 897732 h 1347788"/>
              <a:gd name="connsiteX205" fmla="*/ 590550 w 2478882"/>
              <a:gd name="connsiteY205" fmla="*/ 859632 h 1347788"/>
              <a:gd name="connsiteX206" fmla="*/ 581025 w 2478882"/>
              <a:gd name="connsiteY206" fmla="*/ 845344 h 1347788"/>
              <a:gd name="connsiteX207" fmla="*/ 573882 w 2478882"/>
              <a:gd name="connsiteY207" fmla="*/ 828675 h 1347788"/>
              <a:gd name="connsiteX208" fmla="*/ 559594 w 2478882"/>
              <a:gd name="connsiteY208" fmla="*/ 835819 h 1347788"/>
              <a:gd name="connsiteX209" fmla="*/ 559594 w 2478882"/>
              <a:gd name="connsiteY209" fmla="*/ 859632 h 1347788"/>
              <a:gd name="connsiteX210" fmla="*/ 545307 w 2478882"/>
              <a:gd name="connsiteY210" fmla="*/ 845344 h 1347788"/>
              <a:gd name="connsiteX211" fmla="*/ 523875 w 2478882"/>
              <a:gd name="connsiteY211" fmla="*/ 838200 h 1347788"/>
              <a:gd name="connsiteX212" fmla="*/ 500063 w 2478882"/>
              <a:gd name="connsiteY212" fmla="*/ 840582 h 1347788"/>
              <a:gd name="connsiteX213" fmla="*/ 492919 w 2478882"/>
              <a:gd name="connsiteY213" fmla="*/ 862013 h 1347788"/>
              <a:gd name="connsiteX214" fmla="*/ 481013 w 2478882"/>
              <a:gd name="connsiteY214" fmla="*/ 866775 h 1347788"/>
              <a:gd name="connsiteX215" fmla="*/ 461963 w 2478882"/>
              <a:gd name="connsiteY215" fmla="*/ 866775 h 1347788"/>
              <a:gd name="connsiteX216" fmla="*/ 433388 w 2478882"/>
              <a:gd name="connsiteY216" fmla="*/ 876300 h 1347788"/>
              <a:gd name="connsiteX217" fmla="*/ 419100 w 2478882"/>
              <a:gd name="connsiteY217" fmla="*/ 900113 h 1347788"/>
              <a:gd name="connsiteX218" fmla="*/ 426244 w 2478882"/>
              <a:gd name="connsiteY218" fmla="*/ 907257 h 1347788"/>
              <a:gd name="connsiteX219" fmla="*/ 466725 w 2478882"/>
              <a:gd name="connsiteY219" fmla="*/ 885825 h 1347788"/>
              <a:gd name="connsiteX220" fmla="*/ 488157 w 2478882"/>
              <a:gd name="connsiteY220" fmla="*/ 890588 h 1347788"/>
              <a:gd name="connsiteX221" fmla="*/ 519113 w 2478882"/>
              <a:gd name="connsiteY221" fmla="*/ 878682 h 1347788"/>
              <a:gd name="connsiteX222" fmla="*/ 552450 w 2478882"/>
              <a:gd name="connsiteY222" fmla="*/ 904875 h 1347788"/>
              <a:gd name="connsiteX223" fmla="*/ 561975 w 2478882"/>
              <a:gd name="connsiteY223" fmla="*/ 931069 h 1347788"/>
              <a:gd name="connsiteX224" fmla="*/ 590550 w 2478882"/>
              <a:gd name="connsiteY224" fmla="*/ 923925 h 1347788"/>
              <a:gd name="connsiteX225" fmla="*/ 607219 w 2478882"/>
              <a:gd name="connsiteY225" fmla="*/ 945357 h 1347788"/>
              <a:gd name="connsiteX226" fmla="*/ 645319 w 2478882"/>
              <a:gd name="connsiteY226" fmla="*/ 950119 h 1347788"/>
              <a:gd name="connsiteX227" fmla="*/ 704850 w 2478882"/>
              <a:gd name="connsiteY227" fmla="*/ 959644 h 1347788"/>
              <a:gd name="connsiteX228" fmla="*/ 745332 w 2478882"/>
              <a:gd name="connsiteY228" fmla="*/ 966788 h 1347788"/>
              <a:gd name="connsiteX229" fmla="*/ 745332 w 2478882"/>
              <a:gd name="connsiteY229" fmla="*/ 966788 h 1347788"/>
              <a:gd name="connsiteX230" fmla="*/ 764382 w 2478882"/>
              <a:gd name="connsiteY230" fmla="*/ 935832 h 1347788"/>
              <a:gd name="connsiteX231" fmla="*/ 790575 w 2478882"/>
              <a:gd name="connsiteY231" fmla="*/ 935832 h 1347788"/>
              <a:gd name="connsiteX232" fmla="*/ 828675 w 2478882"/>
              <a:gd name="connsiteY232" fmla="*/ 935832 h 1347788"/>
              <a:gd name="connsiteX233" fmla="*/ 821532 w 2478882"/>
              <a:gd name="connsiteY233" fmla="*/ 950119 h 1347788"/>
              <a:gd name="connsiteX234" fmla="*/ 812007 w 2478882"/>
              <a:gd name="connsiteY234" fmla="*/ 964407 h 1347788"/>
              <a:gd name="connsiteX235" fmla="*/ 823913 w 2478882"/>
              <a:gd name="connsiteY235" fmla="*/ 973932 h 1347788"/>
              <a:gd name="connsiteX236" fmla="*/ 800100 w 2478882"/>
              <a:gd name="connsiteY236" fmla="*/ 992982 h 1347788"/>
              <a:gd name="connsiteX237" fmla="*/ 797719 w 2478882"/>
              <a:gd name="connsiteY237" fmla="*/ 1014413 h 1347788"/>
              <a:gd name="connsiteX238" fmla="*/ 790575 w 2478882"/>
              <a:gd name="connsiteY238" fmla="*/ 1026319 h 1347788"/>
              <a:gd name="connsiteX239" fmla="*/ 764382 w 2478882"/>
              <a:gd name="connsiteY239" fmla="*/ 1031082 h 1347788"/>
              <a:gd name="connsiteX240" fmla="*/ 771525 w 2478882"/>
              <a:gd name="connsiteY240" fmla="*/ 1054894 h 1347788"/>
              <a:gd name="connsiteX241" fmla="*/ 740569 w 2478882"/>
              <a:gd name="connsiteY241" fmla="*/ 1059657 h 1347788"/>
              <a:gd name="connsiteX242" fmla="*/ 726282 w 2478882"/>
              <a:gd name="connsiteY242" fmla="*/ 1042988 h 1347788"/>
              <a:gd name="connsiteX243" fmla="*/ 695325 w 2478882"/>
              <a:gd name="connsiteY243" fmla="*/ 1045369 h 1347788"/>
              <a:gd name="connsiteX244" fmla="*/ 669132 w 2478882"/>
              <a:gd name="connsiteY244" fmla="*/ 1052513 h 1347788"/>
              <a:gd name="connsiteX245" fmla="*/ 642938 w 2478882"/>
              <a:gd name="connsiteY245" fmla="*/ 1050132 h 1347788"/>
              <a:gd name="connsiteX246" fmla="*/ 621507 w 2478882"/>
              <a:gd name="connsiteY246" fmla="*/ 1047750 h 1347788"/>
              <a:gd name="connsiteX247" fmla="*/ 621507 w 2478882"/>
              <a:gd name="connsiteY247" fmla="*/ 1033463 h 1347788"/>
              <a:gd name="connsiteX248" fmla="*/ 600075 w 2478882"/>
              <a:gd name="connsiteY248" fmla="*/ 1035844 h 1347788"/>
              <a:gd name="connsiteX249" fmla="*/ 578644 w 2478882"/>
              <a:gd name="connsiteY249" fmla="*/ 1040607 h 1347788"/>
              <a:gd name="connsiteX250" fmla="*/ 571500 w 2478882"/>
              <a:gd name="connsiteY250" fmla="*/ 1031082 h 1347788"/>
              <a:gd name="connsiteX251" fmla="*/ 571500 w 2478882"/>
              <a:gd name="connsiteY251" fmla="*/ 1019175 h 1347788"/>
              <a:gd name="connsiteX252" fmla="*/ 571500 w 2478882"/>
              <a:gd name="connsiteY252" fmla="*/ 1019175 h 1347788"/>
              <a:gd name="connsiteX253" fmla="*/ 626269 w 2478882"/>
              <a:gd name="connsiteY253" fmla="*/ 1004888 h 1347788"/>
              <a:gd name="connsiteX254" fmla="*/ 647700 w 2478882"/>
              <a:gd name="connsiteY254" fmla="*/ 988219 h 1347788"/>
              <a:gd name="connsiteX255" fmla="*/ 647700 w 2478882"/>
              <a:gd name="connsiteY255" fmla="*/ 988219 h 1347788"/>
              <a:gd name="connsiteX256" fmla="*/ 647700 w 2478882"/>
              <a:gd name="connsiteY256" fmla="*/ 988219 h 1347788"/>
              <a:gd name="connsiteX257" fmla="*/ 597694 w 2478882"/>
              <a:gd name="connsiteY257" fmla="*/ 988219 h 1347788"/>
              <a:gd name="connsiteX258" fmla="*/ 581025 w 2478882"/>
              <a:gd name="connsiteY258" fmla="*/ 990600 h 1347788"/>
              <a:gd name="connsiteX259" fmla="*/ 578644 w 2478882"/>
              <a:gd name="connsiteY259" fmla="*/ 969169 h 1347788"/>
              <a:gd name="connsiteX260" fmla="*/ 550069 w 2478882"/>
              <a:gd name="connsiteY260" fmla="*/ 966788 h 1347788"/>
              <a:gd name="connsiteX261" fmla="*/ 559594 w 2478882"/>
              <a:gd name="connsiteY261" fmla="*/ 988219 h 1347788"/>
              <a:gd name="connsiteX262" fmla="*/ 545307 w 2478882"/>
              <a:gd name="connsiteY262" fmla="*/ 992982 h 1347788"/>
              <a:gd name="connsiteX263" fmla="*/ 511969 w 2478882"/>
              <a:gd name="connsiteY263" fmla="*/ 988219 h 1347788"/>
              <a:gd name="connsiteX264" fmla="*/ 492919 w 2478882"/>
              <a:gd name="connsiteY264" fmla="*/ 990600 h 1347788"/>
              <a:gd name="connsiteX265" fmla="*/ 507207 w 2478882"/>
              <a:gd name="connsiteY265" fmla="*/ 1007269 h 1347788"/>
              <a:gd name="connsiteX266" fmla="*/ 516732 w 2478882"/>
              <a:gd name="connsiteY266" fmla="*/ 1019175 h 1347788"/>
              <a:gd name="connsiteX267" fmla="*/ 507207 w 2478882"/>
              <a:gd name="connsiteY267" fmla="*/ 1028700 h 1347788"/>
              <a:gd name="connsiteX268" fmla="*/ 507207 w 2478882"/>
              <a:gd name="connsiteY268" fmla="*/ 1028700 h 1347788"/>
              <a:gd name="connsiteX269" fmla="*/ 497682 w 2478882"/>
              <a:gd name="connsiteY269" fmla="*/ 1054894 h 1347788"/>
              <a:gd name="connsiteX270" fmla="*/ 469107 w 2478882"/>
              <a:gd name="connsiteY270" fmla="*/ 1076325 h 1347788"/>
              <a:gd name="connsiteX271" fmla="*/ 454819 w 2478882"/>
              <a:gd name="connsiteY271" fmla="*/ 1071563 h 1347788"/>
              <a:gd name="connsiteX272" fmla="*/ 438150 w 2478882"/>
              <a:gd name="connsiteY272" fmla="*/ 1085850 h 1347788"/>
              <a:gd name="connsiteX273" fmla="*/ 431007 w 2478882"/>
              <a:gd name="connsiteY273" fmla="*/ 1083469 h 1347788"/>
              <a:gd name="connsiteX274" fmla="*/ 433388 w 2478882"/>
              <a:gd name="connsiteY274" fmla="*/ 1059657 h 1347788"/>
              <a:gd name="connsiteX275" fmla="*/ 435769 w 2478882"/>
              <a:gd name="connsiteY275" fmla="*/ 1035844 h 1347788"/>
              <a:gd name="connsiteX276" fmla="*/ 426244 w 2478882"/>
              <a:gd name="connsiteY276" fmla="*/ 1031082 h 1347788"/>
              <a:gd name="connsiteX277" fmla="*/ 423863 w 2478882"/>
              <a:gd name="connsiteY277" fmla="*/ 1047750 h 1347788"/>
              <a:gd name="connsiteX278" fmla="*/ 416719 w 2478882"/>
              <a:gd name="connsiteY278" fmla="*/ 1062038 h 1347788"/>
              <a:gd name="connsiteX279" fmla="*/ 392907 w 2478882"/>
              <a:gd name="connsiteY279" fmla="*/ 1052513 h 1347788"/>
              <a:gd name="connsiteX280" fmla="*/ 383382 w 2478882"/>
              <a:gd name="connsiteY280" fmla="*/ 1050132 h 1347788"/>
              <a:gd name="connsiteX281" fmla="*/ 383382 w 2478882"/>
              <a:gd name="connsiteY281" fmla="*/ 1069182 h 1347788"/>
              <a:gd name="connsiteX282" fmla="*/ 404813 w 2478882"/>
              <a:gd name="connsiteY282" fmla="*/ 1088232 h 1347788"/>
              <a:gd name="connsiteX283" fmla="*/ 376238 w 2478882"/>
              <a:gd name="connsiteY283" fmla="*/ 1090613 h 1347788"/>
              <a:gd name="connsiteX284" fmla="*/ 371475 w 2478882"/>
              <a:gd name="connsiteY284" fmla="*/ 1100138 h 1347788"/>
              <a:gd name="connsiteX285" fmla="*/ 342900 w 2478882"/>
              <a:gd name="connsiteY285" fmla="*/ 1090613 h 1347788"/>
              <a:gd name="connsiteX286" fmla="*/ 342900 w 2478882"/>
              <a:gd name="connsiteY286" fmla="*/ 1109663 h 1347788"/>
              <a:gd name="connsiteX287" fmla="*/ 333375 w 2478882"/>
              <a:gd name="connsiteY287" fmla="*/ 1121569 h 1347788"/>
              <a:gd name="connsiteX288" fmla="*/ 323850 w 2478882"/>
              <a:gd name="connsiteY288" fmla="*/ 1121569 h 1347788"/>
              <a:gd name="connsiteX289" fmla="*/ 316707 w 2478882"/>
              <a:gd name="connsiteY289" fmla="*/ 1088232 h 1347788"/>
              <a:gd name="connsiteX290" fmla="*/ 290513 w 2478882"/>
              <a:gd name="connsiteY290" fmla="*/ 1073944 h 1347788"/>
              <a:gd name="connsiteX291" fmla="*/ 271463 w 2478882"/>
              <a:gd name="connsiteY291" fmla="*/ 1062038 h 1347788"/>
              <a:gd name="connsiteX292" fmla="*/ 278607 w 2478882"/>
              <a:gd name="connsiteY292" fmla="*/ 1012032 h 1347788"/>
              <a:gd name="connsiteX293" fmla="*/ 285750 w 2478882"/>
              <a:gd name="connsiteY293" fmla="*/ 978694 h 1347788"/>
              <a:gd name="connsiteX294" fmla="*/ 328613 w 2478882"/>
              <a:gd name="connsiteY294" fmla="*/ 954882 h 1347788"/>
              <a:gd name="connsiteX295" fmla="*/ 338138 w 2478882"/>
              <a:gd name="connsiteY295" fmla="*/ 938213 h 1347788"/>
              <a:gd name="connsiteX296" fmla="*/ 350044 w 2478882"/>
              <a:gd name="connsiteY296" fmla="*/ 912019 h 1347788"/>
              <a:gd name="connsiteX297" fmla="*/ 350044 w 2478882"/>
              <a:gd name="connsiteY297" fmla="*/ 912019 h 1347788"/>
              <a:gd name="connsiteX298" fmla="*/ 321469 w 2478882"/>
              <a:gd name="connsiteY298" fmla="*/ 919163 h 1347788"/>
              <a:gd name="connsiteX299" fmla="*/ 314325 w 2478882"/>
              <a:gd name="connsiteY299" fmla="*/ 895350 h 1347788"/>
              <a:gd name="connsiteX300" fmla="*/ 311944 w 2478882"/>
              <a:gd name="connsiteY300" fmla="*/ 916782 h 1347788"/>
              <a:gd name="connsiteX301" fmla="*/ 300038 w 2478882"/>
              <a:gd name="connsiteY301" fmla="*/ 950119 h 1347788"/>
              <a:gd name="connsiteX302" fmla="*/ 288132 w 2478882"/>
              <a:gd name="connsiteY302" fmla="*/ 942975 h 1347788"/>
              <a:gd name="connsiteX303" fmla="*/ 288132 w 2478882"/>
              <a:gd name="connsiteY303" fmla="*/ 919163 h 1347788"/>
              <a:gd name="connsiteX304" fmla="*/ 288132 w 2478882"/>
              <a:gd name="connsiteY304" fmla="*/ 907257 h 1347788"/>
              <a:gd name="connsiteX305" fmla="*/ 278607 w 2478882"/>
              <a:gd name="connsiteY305" fmla="*/ 895350 h 1347788"/>
              <a:gd name="connsiteX306" fmla="*/ 269082 w 2478882"/>
              <a:gd name="connsiteY306" fmla="*/ 902494 h 1347788"/>
              <a:gd name="connsiteX307" fmla="*/ 264319 w 2478882"/>
              <a:gd name="connsiteY307" fmla="*/ 938213 h 1347788"/>
              <a:gd name="connsiteX308" fmla="*/ 280988 w 2478882"/>
              <a:gd name="connsiteY308" fmla="*/ 957263 h 1347788"/>
              <a:gd name="connsiteX309" fmla="*/ 276225 w 2478882"/>
              <a:gd name="connsiteY309" fmla="*/ 976313 h 1347788"/>
              <a:gd name="connsiteX310" fmla="*/ 264319 w 2478882"/>
              <a:gd name="connsiteY310" fmla="*/ 1007269 h 1347788"/>
              <a:gd name="connsiteX311" fmla="*/ 250032 w 2478882"/>
              <a:gd name="connsiteY311" fmla="*/ 1031082 h 1347788"/>
              <a:gd name="connsiteX312" fmla="*/ 207169 w 2478882"/>
              <a:gd name="connsiteY312" fmla="*/ 1019175 h 1347788"/>
              <a:gd name="connsiteX313" fmla="*/ 200025 w 2478882"/>
              <a:gd name="connsiteY313" fmla="*/ 988219 h 1347788"/>
              <a:gd name="connsiteX314" fmla="*/ 157163 w 2478882"/>
              <a:gd name="connsiteY314" fmla="*/ 962025 h 1347788"/>
              <a:gd name="connsiteX315" fmla="*/ 104775 w 2478882"/>
              <a:gd name="connsiteY315" fmla="*/ 940594 h 1347788"/>
              <a:gd name="connsiteX316" fmla="*/ 61913 w 2478882"/>
              <a:gd name="connsiteY316" fmla="*/ 902494 h 1347788"/>
              <a:gd name="connsiteX317" fmla="*/ 35719 w 2478882"/>
              <a:gd name="connsiteY317" fmla="*/ 864394 h 1347788"/>
              <a:gd name="connsiteX318" fmla="*/ 11907 w 2478882"/>
              <a:gd name="connsiteY318" fmla="*/ 804863 h 1347788"/>
              <a:gd name="connsiteX319" fmla="*/ 0 w 2478882"/>
              <a:gd name="connsiteY319" fmla="*/ 735807 h 1347788"/>
              <a:gd name="connsiteX320" fmla="*/ 2382 w 2478882"/>
              <a:gd name="connsiteY320" fmla="*/ 676275 h 1347788"/>
              <a:gd name="connsiteX321" fmla="*/ 2382 w 2478882"/>
              <a:gd name="connsiteY321" fmla="*/ 645319 h 1347788"/>
              <a:gd name="connsiteX322" fmla="*/ 2052638 w 2478882"/>
              <a:gd name="connsiteY322" fmla="*/ 0 h 1347788"/>
              <a:gd name="connsiteX0" fmla="*/ 2052638 w 2478882"/>
              <a:gd name="connsiteY0" fmla="*/ 0 h 1347788"/>
              <a:gd name="connsiteX1" fmla="*/ 2057400 w 2478882"/>
              <a:gd name="connsiteY1" fmla="*/ 33338 h 1347788"/>
              <a:gd name="connsiteX2" fmla="*/ 2066925 w 2478882"/>
              <a:gd name="connsiteY2" fmla="*/ 88107 h 1347788"/>
              <a:gd name="connsiteX3" fmla="*/ 2088357 w 2478882"/>
              <a:gd name="connsiteY3" fmla="*/ 133350 h 1347788"/>
              <a:gd name="connsiteX4" fmla="*/ 2085975 w 2478882"/>
              <a:gd name="connsiteY4" fmla="*/ 183357 h 1347788"/>
              <a:gd name="connsiteX5" fmla="*/ 2085975 w 2478882"/>
              <a:gd name="connsiteY5" fmla="*/ 228600 h 1347788"/>
              <a:gd name="connsiteX6" fmla="*/ 2081213 w 2478882"/>
              <a:gd name="connsiteY6" fmla="*/ 278607 h 1347788"/>
              <a:gd name="connsiteX7" fmla="*/ 2095500 w 2478882"/>
              <a:gd name="connsiteY7" fmla="*/ 319088 h 1347788"/>
              <a:gd name="connsiteX8" fmla="*/ 2109788 w 2478882"/>
              <a:gd name="connsiteY8" fmla="*/ 350044 h 1347788"/>
              <a:gd name="connsiteX9" fmla="*/ 2105025 w 2478882"/>
              <a:gd name="connsiteY9" fmla="*/ 388144 h 1347788"/>
              <a:gd name="connsiteX10" fmla="*/ 2119313 w 2478882"/>
              <a:gd name="connsiteY10" fmla="*/ 426244 h 1347788"/>
              <a:gd name="connsiteX11" fmla="*/ 2145507 w 2478882"/>
              <a:gd name="connsiteY11" fmla="*/ 454819 h 1347788"/>
              <a:gd name="connsiteX12" fmla="*/ 2169319 w 2478882"/>
              <a:gd name="connsiteY12" fmla="*/ 481013 h 1347788"/>
              <a:gd name="connsiteX13" fmla="*/ 2178844 w 2478882"/>
              <a:gd name="connsiteY13" fmla="*/ 516732 h 1347788"/>
              <a:gd name="connsiteX14" fmla="*/ 2216944 w 2478882"/>
              <a:gd name="connsiteY14" fmla="*/ 633413 h 1347788"/>
              <a:gd name="connsiteX15" fmla="*/ 2238375 w 2478882"/>
              <a:gd name="connsiteY15" fmla="*/ 719138 h 1347788"/>
              <a:gd name="connsiteX16" fmla="*/ 2266950 w 2478882"/>
              <a:gd name="connsiteY16" fmla="*/ 764382 h 1347788"/>
              <a:gd name="connsiteX17" fmla="*/ 2288382 w 2478882"/>
              <a:gd name="connsiteY17" fmla="*/ 821532 h 1347788"/>
              <a:gd name="connsiteX18" fmla="*/ 2297907 w 2478882"/>
              <a:gd name="connsiteY18" fmla="*/ 871538 h 1347788"/>
              <a:gd name="connsiteX19" fmla="*/ 2340769 w 2478882"/>
              <a:gd name="connsiteY19" fmla="*/ 909638 h 1347788"/>
              <a:gd name="connsiteX20" fmla="*/ 2343150 w 2478882"/>
              <a:gd name="connsiteY20" fmla="*/ 950119 h 1347788"/>
              <a:gd name="connsiteX21" fmla="*/ 2347913 w 2478882"/>
              <a:gd name="connsiteY21" fmla="*/ 964407 h 1347788"/>
              <a:gd name="connsiteX22" fmla="*/ 2364582 w 2478882"/>
              <a:gd name="connsiteY22" fmla="*/ 978694 h 1347788"/>
              <a:gd name="connsiteX23" fmla="*/ 2359819 w 2478882"/>
              <a:gd name="connsiteY23" fmla="*/ 995363 h 1347788"/>
              <a:gd name="connsiteX24" fmla="*/ 2393157 w 2478882"/>
              <a:gd name="connsiteY24" fmla="*/ 1019175 h 1347788"/>
              <a:gd name="connsiteX25" fmla="*/ 2409825 w 2478882"/>
              <a:gd name="connsiteY25" fmla="*/ 1059657 h 1347788"/>
              <a:gd name="connsiteX26" fmla="*/ 2390775 w 2478882"/>
              <a:gd name="connsiteY26" fmla="*/ 1069182 h 1347788"/>
              <a:gd name="connsiteX27" fmla="*/ 2376488 w 2478882"/>
              <a:gd name="connsiteY27" fmla="*/ 1047750 h 1347788"/>
              <a:gd name="connsiteX28" fmla="*/ 2364582 w 2478882"/>
              <a:gd name="connsiteY28" fmla="*/ 1035844 h 1347788"/>
              <a:gd name="connsiteX29" fmla="*/ 2355057 w 2478882"/>
              <a:gd name="connsiteY29" fmla="*/ 1035844 h 1347788"/>
              <a:gd name="connsiteX30" fmla="*/ 2352675 w 2478882"/>
              <a:gd name="connsiteY30" fmla="*/ 1057275 h 1347788"/>
              <a:gd name="connsiteX31" fmla="*/ 2371725 w 2478882"/>
              <a:gd name="connsiteY31" fmla="*/ 1090613 h 1347788"/>
              <a:gd name="connsiteX32" fmla="*/ 2386013 w 2478882"/>
              <a:gd name="connsiteY32" fmla="*/ 1104900 h 1347788"/>
              <a:gd name="connsiteX33" fmla="*/ 2400300 w 2478882"/>
              <a:gd name="connsiteY33" fmla="*/ 1085850 h 1347788"/>
              <a:gd name="connsiteX34" fmla="*/ 2414588 w 2478882"/>
              <a:gd name="connsiteY34" fmla="*/ 1090613 h 1347788"/>
              <a:gd name="connsiteX35" fmla="*/ 2421732 w 2478882"/>
              <a:gd name="connsiteY35" fmla="*/ 1116807 h 1347788"/>
              <a:gd name="connsiteX36" fmla="*/ 2424113 w 2478882"/>
              <a:gd name="connsiteY36" fmla="*/ 1128713 h 1347788"/>
              <a:gd name="connsiteX37" fmla="*/ 2400300 w 2478882"/>
              <a:gd name="connsiteY37" fmla="*/ 1131094 h 1347788"/>
              <a:gd name="connsiteX38" fmla="*/ 2414588 w 2478882"/>
              <a:gd name="connsiteY38" fmla="*/ 1152525 h 1347788"/>
              <a:gd name="connsiteX39" fmla="*/ 2443163 w 2478882"/>
              <a:gd name="connsiteY39" fmla="*/ 1159669 h 1347788"/>
              <a:gd name="connsiteX40" fmla="*/ 2462213 w 2478882"/>
              <a:gd name="connsiteY40" fmla="*/ 1190625 h 1347788"/>
              <a:gd name="connsiteX41" fmla="*/ 2455069 w 2478882"/>
              <a:gd name="connsiteY41" fmla="*/ 1235869 h 1347788"/>
              <a:gd name="connsiteX42" fmla="*/ 2459832 w 2478882"/>
              <a:gd name="connsiteY42" fmla="*/ 1290638 h 1347788"/>
              <a:gd name="connsiteX43" fmla="*/ 2478882 w 2478882"/>
              <a:gd name="connsiteY43" fmla="*/ 1347788 h 1347788"/>
              <a:gd name="connsiteX44" fmla="*/ 2457450 w 2478882"/>
              <a:gd name="connsiteY44" fmla="*/ 1347788 h 1347788"/>
              <a:gd name="connsiteX45" fmla="*/ 2428875 w 2478882"/>
              <a:gd name="connsiteY45" fmla="*/ 1335882 h 1347788"/>
              <a:gd name="connsiteX46" fmla="*/ 2412207 w 2478882"/>
              <a:gd name="connsiteY46" fmla="*/ 1335882 h 1347788"/>
              <a:gd name="connsiteX47" fmla="*/ 2395538 w 2478882"/>
              <a:gd name="connsiteY47" fmla="*/ 1326357 h 1347788"/>
              <a:gd name="connsiteX48" fmla="*/ 2378869 w 2478882"/>
              <a:gd name="connsiteY48" fmla="*/ 1316832 h 1347788"/>
              <a:gd name="connsiteX49" fmla="*/ 2383632 w 2478882"/>
              <a:gd name="connsiteY49" fmla="*/ 1269207 h 1347788"/>
              <a:gd name="connsiteX50" fmla="*/ 2336007 w 2478882"/>
              <a:gd name="connsiteY50" fmla="*/ 1245394 h 1347788"/>
              <a:gd name="connsiteX51" fmla="*/ 2297907 w 2478882"/>
              <a:gd name="connsiteY51" fmla="*/ 1233488 h 1347788"/>
              <a:gd name="connsiteX52" fmla="*/ 2262188 w 2478882"/>
              <a:gd name="connsiteY52" fmla="*/ 1181101 h 1347788"/>
              <a:gd name="connsiteX53" fmla="*/ 2219325 w 2478882"/>
              <a:gd name="connsiteY53" fmla="*/ 1173957 h 1347788"/>
              <a:gd name="connsiteX54" fmla="*/ 2185988 w 2478882"/>
              <a:gd name="connsiteY54" fmla="*/ 1212057 h 1347788"/>
              <a:gd name="connsiteX55" fmla="*/ 2164557 w 2478882"/>
              <a:gd name="connsiteY55" fmla="*/ 1207294 h 1347788"/>
              <a:gd name="connsiteX56" fmla="*/ 2193132 w 2478882"/>
              <a:gd name="connsiteY56" fmla="*/ 1188244 h 1347788"/>
              <a:gd name="connsiteX57" fmla="*/ 2178844 w 2478882"/>
              <a:gd name="connsiteY57" fmla="*/ 1185863 h 1347788"/>
              <a:gd name="connsiteX58" fmla="*/ 2183607 w 2478882"/>
              <a:gd name="connsiteY58" fmla="*/ 1169194 h 1347788"/>
              <a:gd name="connsiteX59" fmla="*/ 2224088 w 2478882"/>
              <a:gd name="connsiteY59" fmla="*/ 1133476 h 1347788"/>
              <a:gd name="connsiteX60" fmla="*/ 2200275 w 2478882"/>
              <a:gd name="connsiteY60" fmla="*/ 1123950 h 1347788"/>
              <a:gd name="connsiteX61" fmla="*/ 2176463 w 2478882"/>
              <a:gd name="connsiteY61" fmla="*/ 1154907 h 1347788"/>
              <a:gd name="connsiteX62" fmla="*/ 2155032 w 2478882"/>
              <a:gd name="connsiteY62" fmla="*/ 1164432 h 1347788"/>
              <a:gd name="connsiteX63" fmla="*/ 2147888 w 2478882"/>
              <a:gd name="connsiteY63" fmla="*/ 1152525 h 1347788"/>
              <a:gd name="connsiteX64" fmla="*/ 2138363 w 2478882"/>
              <a:gd name="connsiteY64" fmla="*/ 1147763 h 1347788"/>
              <a:gd name="connsiteX65" fmla="*/ 2119313 w 2478882"/>
              <a:gd name="connsiteY65" fmla="*/ 1152525 h 1347788"/>
              <a:gd name="connsiteX66" fmla="*/ 2090738 w 2478882"/>
              <a:gd name="connsiteY66" fmla="*/ 1143000 h 1347788"/>
              <a:gd name="connsiteX67" fmla="*/ 2076451 w 2478882"/>
              <a:gd name="connsiteY67" fmla="*/ 1140620 h 1347788"/>
              <a:gd name="connsiteX68" fmla="*/ 2050256 w 2478882"/>
              <a:gd name="connsiteY68" fmla="*/ 1126331 h 1347788"/>
              <a:gd name="connsiteX69" fmla="*/ 2035970 w 2478882"/>
              <a:gd name="connsiteY69" fmla="*/ 1131094 h 1347788"/>
              <a:gd name="connsiteX70" fmla="*/ 1990725 w 2478882"/>
              <a:gd name="connsiteY70" fmla="*/ 1123950 h 1347788"/>
              <a:gd name="connsiteX71" fmla="*/ 1976438 w 2478882"/>
              <a:gd name="connsiteY71" fmla="*/ 1095375 h 1347788"/>
              <a:gd name="connsiteX72" fmla="*/ 1952625 w 2478882"/>
              <a:gd name="connsiteY72" fmla="*/ 1114425 h 1347788"/>
              <a:gd name="connsiteX73" fmla="*/ 1935957 w 2478882"/>
              <a:gd name="connsiteY73" fmla="*/ 1138238 h 1347788"/>
              <a:gd name="connsiteX74" fmla="*/ 1921669 w 2478882"/>
              <a:gd name="connsiteY74" fmla="*/ 1104900 h 1347788"/>
              <a:gd name="connsiteX75" fmla="*/ 1921669 w 2478882"/>
              <a:gd name="connsiteY75" fmla="*/ 1083469 h 1347788"/>
              <a:gd name="connsiteX76" fmla="*/ 1893094 w 2478882"/>
              <a:gd name="connsiteY76" fmla="*/ 1057275 h 1347788"/>
              <a:gd name="connsiteX77" fmla="*/ 1869282 w 2478882"/>
              <a:gd name="connsiteY77" fmla="*/ 1042988 h 1347788"/>
              <a:gd name="connsiteX78" fmla="*/ 1850232 w 2478882"/>
              <a:gd name="connsiteY78" fmla="*/ 1028700 h 1347788"/>
              <a:gd name="connsiteX79" fmla="*/ 1843088 w 2478882"/>
              <a:gd name="connsiteY79" fmla="*/ 1016794 h 1347788"/>
              <a:gd name="connsiteX80" fmla="*/ 1804988 w 2478882"/>
              <a:gd name="connsiteY80" fmla="*/ 1012032 h 1347788"/>
              <a:gd name="connsiteX81" fmla="*/ 1769269 w 2478882"/>
              <a:gd name="connsiteY81" fmla="*/ 1007269 h 1347788"/>
              <a:gd name="connsiteX82" fmla="*/ 1750219 w 2478882"/>
              <a:gd name="connsiteY82" fmla="*/ 981075 h 1347788"/>
              <a:gd name="connsiteX83" fmla="*/ 1709738 w 2478882"/>
              <a:gd name="connsiteY83" fmla="*/ 962025 h 1347788"/>
              <a:gd name="connsiteX84" fmla="*/ 1678782 w 2478882"/>
              <a:gd name="connsiteY84" fmla="*/ 947738 h 1347788"/>
              <a:gd name="connsiteX85" fmla="*/ 1659732 w 2478882"/>
              <a:gd name="connsiteY85" fmla="*/ 945357 h 1347788"/>
              <a:gd name="connsiteX86" fmla="*/ 1659732 w 2478882"/>
              <a:gd name="connsiteY86" fmla="*/ 921544 h 1347788"/>
              <a:gd name="connsiteX87" fmla="*/ 1640682 w 2478882"/>
              <a:gd name="connsiteY87" fmla="*/ 928688 h 1347788"/>
              <a:gd name="connsiteX88" fmla="*/ 1640682 w 2478882"/>
              <a:gd name="connsiteY88" fmla="*/ 928688 h 1347788"/>
              <a:gd name="connsiteX89" fmla="*/ 1619250 w 2478882"/>
              <a:gd name="connsiteY89" fmla="*/ 892969 h 1347788"/>
              <a:gd name="connsiteX90" fmla="*/ 1595438 w 2478882"/>
              <a:gd name="connsiteY90" fmla="*/ 871538 h 1347788"/>
              <a:gd name="connsiteX91" fmla="*/ 1581150 w 2478882"/>
              <a:gd name="connsiteY91" fmla="*/ 864394 h 1347788"/>
              <a:gd name="connsiteX92" fmla="*/ 1581150 w 2478882"/>
              <a:gd name="connsiteY92" fmla="*/ 845344 h 1347788"/>
              <a:gd name="connsiteX93" fmla="*/ 1602582 w 2478882"/>
              <a:gd name="connsiteY93" fmla="*/ 835819 h 1347788"/>
              <a:gd name="connsiteX94" fmla="*/ 1633538 w 2478882"/>
              <a:gd name="connsiteY94" fmla="*/ 842963 h 1347788"/>
              <a:gd name="connsiteX95" fmla="*/ 1657350 w 2478882"/>
              <a:gd name="connsiteY95" fmla="*/ 828675 h 1347788"/>
              <a:gd name="connsiteX96" fmla="*/ 1669257 w 2478882"/>
              <a:gd name="connsiteY96" fmla="*/ 816769 h 1347788"/>
              <a:gd name="connsiteX97" fmla="*/ 1688307 w 2478882"/>
              <a:gd name="connsiteY97" fmla="*/ 804863 h 1347788"/>
              <a:gd name="connsiteX98" fmla="*/ 1650207 w 2478882"/>
              <a:gd name="connsiteY98" fmla="*/ 771525 h 1347788"/>
              <a:gd name="connsiteX99" fmla="*/ 1624013 w 2478882"/>
              <a:gd name="connsiteY99" fmla="*/ 778669 h 1347788"/>
              <a:gd name="connsiteX100" fmla="*/ 1626393 w 2478882"/>
              <a:gd name="connsiteY100" fmla="*/ 795338 h 1347788"/>
              <a:gd name="connsiteX101" fmla="*/ 1607344 w 2478882"/>
              <a:gd name="connsiteY101" fmla="*/ 802481 h 1347788"/>
              <a:gd name="connsiteX102" fmla="*/ 1581151 w 2478882"/>
              <a:gd name="connsiteY102" fmla="*/ 809625 h 1347788"/>
              <a:gd name="connsiteX103" fmla="*/ 1559719 w 2478882"/>
              <a:gd name="connsiteY103" fmla="*/ 819150 h 1347788"/>
              <a:gd name="connsiteX104" fmla="*/ 1552575 w 2478882"/>
              <a:gd name="connsiteY104" fmla="*/ 835819 h 1347788"/>
              <a:gd name="connsiteX105" fmla="*/ 1531144 w 2478882"/>
              <a:gd name="connsiteY105" fmla="*/ 835819 h 1347788"/>
              <a:gd name="connsiteX106" fmla="*/ 1516857 w 2478882"/>
              <a:gd name="connsiteY106" fmla="*/ 845344 h 1347788"/>
              <a:gd name="connsiteX107" fmla="*/ 1485900 w 2478882"/>
              <a:gd name="connsiteY107" fmla="*/ 840582 h 1347788"/>
              <a:gd name="connsiteX108" fmla="*/ 1438275 w 2478882"/>
              <a:gd name="connsiteY108" fmla="*/ 835819 h 1347788"/>
              <a:gd name="connsiteX109" fmla="*/ 1416844 w 2478882"/>
              <a:gd name="connsiteY109" fmla="*/ 821532 h 1347788"/>
              <a:gd name="connsiteX110" fmla="*/ 1385888 w 2478882"/>
              <a:gd name="connsiteY110" fmla="*/ 823913 h 1347788"/>
              <a:gd name="connsiteX111" fmla="*/ 1359694 w 2478882"/>
              <a:gd name="connsiteY111" fmla="*/ 833438 h 1347788"/>
              <a:gd name="connsiteX112" fmla="*/ 1343025 w 2478882"/>
              <a:gd name="connsiteY112" fmla="*/ 828675 h 1347788"/>
              <a:gd name="connsiteX113" fmla="*/ 1323975 w 2478882"/>
              <a:gd name="connsiteY113" fmla="*/ 800100 h 1347788"/>
              <a:gd name="connsiteX114" fmla="*/ 1323975 w 2478882"/>
              <a:gd name="connsiteY114" fmla="*/ 788194 h 1347788"/>
              <a:gd name="connsiteX115" fmla="*/ 1314450 w 2478882"/>
              <a:gd name="connsiteY115" fmla="*/ 812007 h 1347788"/>
              <a:gd name="connsiteX116" fmla="*/ 1319213 w 2478882"/>
              <a:gd name="connsiteY116" fmla="*/ 845344 h 1347788"/>
              <a:gd name="connsiteX117" fmla="*/ 1312069 w 2478882"/>
              <a:gd name="connsiteY117" fmla="*/ 864394 h 1347788"/>
              <a:gd name="connsiteX118" fmla="*/ 1283494 w 2478882"/>
              <a:gd name="connsiteY118" fmla="*/ 864394 h 1347788"/>
              <a:gd name="connsiteX119" fmla="*/ 1264444 w 2478882"/>
              <a:gd name="connsiteY119" fmla="*/ 850107 h 1347788"/>
              <a:gd name="connsiteX120" fmla="*/ 1243013 w 2478882"/>
              <a:gd name="connsiteY120" fmla="*/ 850107 h 1347788"/>
              <a:gd name="connsiteX121" fmla="*/ 1219200 w 2478882"/>
              <a:gd name="connsiteY121" fmla="*/ 840582 h 1347788"/>
              <a:gd name="connsiteX122" fmla="*/ 1212057 w 2478882"/>
              <a:gd name="connsiteY122" fmla="*/ 833438 h 1347788"/>
              <a:gd name="connsiteX123" fmla="*/ 1212057 w 2478882"/>
              <a:gd name="connsiteY123" fmla="*/ 809625 h 1347788"/>
              <a:gd name="connsiteX124" fmla="*/ 1214438 w 2478882"/>
              <a:gd name="connsiteY124" fmla="*/ 785813 h 1347788"/>
              <a:gd name="connsiteX125" fmla="*/ 1219200 w 2478882"/>
              <a:gd name="connsiteY125" fmla="*/ 762000 h 1347788"/>
              <a:gd name="connsiteX126" fmla="*/ 1235869 w 2478882"/>
              <a:gd name="connsiteY126" fmla="*/ 747713 h 1347788"/>
              <a:gd name="connsiteX127" fmla="*/ 1243013 w 2478882"/>
              <a:gd name="connsiteY127" fmla="*/ 740569 h 1347788"/>
              <a:gd name="connsiteX128" fmla="*/ 1233488 w 2478882"/>
              <a:gd name="connsiteY128" fmla="*/ 716757 h 1347788"/>
              <a:gd name="connsiteX129" fmla="*/ 1200150 w 2478882"/>
              <a:gd name="connsiteY129" fmla="*/ 688182 h 1347788"/>
              <a:gd name="connsiteX130" fmla="*/ 1176338 w 2478882"/>
              <a:gd name="connsiteY130" fmla="*/ 671513 h 1347788"/>
              <a:gd name="connsiteX131" fmla="*/ 1162050 w 2478882"/>
              <a:gd name="connsiteY131" fmla="*/ 652463 h 1347788"/>
              <a:gd name="connsiteX132" fmla="*/ 1162050 w 2478882"/>
              <a:gd name="connsiteY132" fmla="*/ 652463 h 1347788"/>
              <a:gd name="connsiteX133" fmla="*/ 1166813 w 2478882"/>
              <a:gd name="connsiteY133" fmla="*/ 690563 h 1347788"/>
              <a:gd name="connsiteX134" fmla="*/ 1169194 w 2478882"/>
              <a:gd name="connsiteY134" fmla="*/ 719138 h 1347788"/>
              <a:gd name="connsiteX135" fmla="*/ 1195388 w 2478882"/>
              <a:gd name="connsiteY135" fmla="*/ 731044 h 1347788"/>
              <a:gd name="connsiteX136" fmla="*/ 1204913 w 2478882"/>
              <a:gd name="connsiteY136" fmla="*/ 745332 h 1347788"/>
              <a:gd name="connsiteX137" fmla="*/ 1195388 w 2478882"/>
              <a:gd name="connsiteY137" fmla="*/ 771525 h 1347788"/>
              <a:gd name="connsiteX138" fmla="*/ 1197769 w 2478882"/>
              <a:gd name="connsiteY138" fmla="*/ 797719 h 1347788"/>
              <a:gd name="connsiteX139" fmla="*/ 1190625 w 2478882"/>
              <a:gd name="connsiteY139" fmla="*/ 819150 h 1347788"/>
              <a:gd name="connsiteX140" fmla="*/ 1195388 w 2478882"/>
              <a:gd name="connsiteY140" fmla="*/ 838200 h 1347788"/>
              <a:gd name="connsiteX141" fmla="*/ 1195388 w 2478882"/>
              <a:gd name="connsiteY141" fmla="*/ 838200 h 1347788"/>
              <a:gd name="connsiteX142" fmla="*/ 1166813 w 2478882"/>
              <a:gd name="connsiteY142" fmla="*/ 838200 h 1347788"/>
              <a:gd name="connsiteX143" fmla="*/ 1150144 w 2478882"/>
              <a:gd name="connsiteY143" fmla="*/ 838200 h 1347788"/>
              <a:gd name="connsiteX144" fmla="*/ 1131094 w 2478882"/>
              <a:gd name="connsiteY144" fmla="*/ 847725 h 1347788"/>
              <a:gd name="connsiteX145" fmla="*/ 1114425 w 2478882"/>
              <a:gd name="connsiteY145" fmla="*/ 838200 h 1347788"/>
              <a:gd name="connsiteX146" fmla="*/ 1088232 w 2478882"/>
              <a:gd name="connsiteY146" fmla="*/ 847725 h 1347788"/>
              <a:gd name="connsiteX147" fmla="*/ 1066800 w 2478882"/>
              <a:gd name="connsiteY147" fmla="*/ 854869 h 1347788"/>
              <a:gd name="connsiteX148" fmla="*/ 1059657 w 2478882"/>
              <a:gd name="connsiteY148" fmla="*/ 842963 h 1347788"/>
              <a:gd name="connsiteX149" fmla="*/ 1031082 w 2478882"/>
              <a:gd name="connsiteY149" fmla="*/ 852488 h 1347788"/>
              <a:gd name="connsiteX150" fmla="*/ 992982 w 2478882"/>
              <a:gd name="connsiteY150" fmla="*/ 823913 h 1347788"/>
              <a:gd name="connsiteX151" fmla="*/ 964407 w 2478882"/>
              <a:gd name="connsiteY151" fmla="*/ 826294 h 1347788"/>
              <a:gd name="connsiteX152" fmla="*/ 942975 w 2478882"/>
              <a:gd name="connsiteY152" fmla="*/ 835819 h 1347788"/>
              <a:gd name="connsiteX153" fmla="*/ 921544 w 2478882"/>
              <a:gd name="connsiteY153" fmla="*/ 852488 h 1347788"/>
              <a:gd name="connsiteX154" fmla="*/ 909638 w 2478882"/>
              <a:gd name="connsiteY154" fmla="*/ 833438 h 1347788"/>
              <a:gd name="connsiteX155" fmla="*/ 919163 w 2478882"/>
              <a:gd name="connsiteY155" fmla="*/ 807244 h 1347788"/>
              <a:gd name="connsiteX156" fmla="*/ 921544 w 2478882"/>
              <a:gd name="connsiteY156" fmla="*/ 797719 h 1347788"/>
              <a:gd name="connsiteX157" fmla="*/ 914400 w 2478882"/>
              <a:gd name="connsiteY157" fmla="*/ 778669 h 1347788"/>
              <a:gd name="connsiteX158" fmla="*/ 907257 w 2478882"/>
              <a:gd name="connsiteY158" fmla="*/ 771525 h 1347788"/>
              <a:gd name="connsiteX159" fmla="*/ 897732 w 2478882"/>
              <a:gd name="connsiteY159" fmla="*/ 800100 h 1347788"/>
              <a:gd name="connsiteX160" fmla="*/ 897732 w 2478882"/>
              <a:gd name="connsiteY160" fmla="*/ 823913 h 1347788"/>
              <a:gd name="connsiteX161" fmla="*/ 869157 w 2478882"/>
              <a:gd name="connsiteY161" fmla="*/ 828675 h 1347788"/>
              <a:gd name="connsiteX162" fmla="*/ 850107 w 2478882"/>
              <a:gd name="connsiteY162" fmla="*/ 833438 h 1347788"/>
              <a:gd name="connsiteX163" fmla="*/ 828675 w 2478882"/>
              <a:gd name="connsiteY163" fmla="*/ 804863 h 1347788"/>
              <a:gd name="connsiteX164" fmla="*/ 814388 w 2478882"/>
              <a:gd name="connsiteY164" fmla="*/ 783432 h 1347788"/>
              <a:gd name="connsiteX165" fmla="*/ 807244 w 2478882"/>
              <a:gd name="connsiteY165" fmla="*/ 759619 h 1347788"/>
              <a:gd name="connsiteX166" fmla="*/ 804863 w 2478882"/>
              <a:gd name="connsiteY166" fmla="*/ 733425 h 1347788"/>
              <a:gd name="connsiteX167" fmla="*/ 783432 w 2478882"/>
              <a:gd name="connsiteY167" fmla="*/ 692944 h 1347788"/>
              <a:gd name="connsiteX168" fmla="*/ 783432 w 2478882"/>
              <a:gd name="connsiteY168" fmla="*/ 719138 h 1347788"/>
              <a:gd name="connsiteX169" fmla="*/ 785813 w 2478882"/>
              <a:gd name="connsiteY169" fmla="*/ 757238 h 1347788"/>
              <a:gd name="connsiteX170" fmla="*/ 800100 w 2478882"/>
              <a:gd name="connsiteY170" fmla="*/ 792957 h 1347788"/>
              <a:gd name="connsiteX171" fmla="*/ 823913 w 2478882"/>
              <a:gd name="connsiteY171" fmla="*/ 833438 h 1347788"/>
              <a:gd name="connsiteX172" fmla="*/ 845344 w 2478882"/>
              <a:gd name="connsiteY172" fmla="*/ 854869 h 1347788"/>
              <a:gd name="connsiteX173" fmla="*/ 838200 w 2478882"/>
              <a:gd name="connsiteY173" fmla="*/ 873919 h 1347788"/>
              <a:gd name="connsiteX174" fmla="*/ 823913 w 2478882"/>
              <a:gd name="connsiteY174" fmla="*/ 902494 h 1347788"/>
              <a:gd name="connsiteX175" fmla="*/ 823913 w 2478882"/>
              <a:gd name="connsiteY175" fmla="*/ 902494 h 1347788"/>
              <a:gd name="connsiteX176" fmla="*/ 800100 w 2478882"/>
              <a:gd name="connsiteY176" fmla="*/ 902494 h 1347788"/>
              <a:gd name="connsiteX177" fmla="*/ 809625 w 2478882"/>
              <a:gd name="connsiteY177" fmla="*/ 869157 h 1347788"/>
              <a:gd name="connsiteX178" fmla="*/ 795338 w 2478882"/>
              <a:gd name="connsiteY178" fmla="*/ 885825 h 1347788"/>
              <a:gd name="connsiteX179" fmla="*/ 788194 w 2478882"/>
              <a:gd name="connsiteY179" fmla="*/ 862013 h 1347788"/>
              <a:gd name="connsiteX180" fmla="*/ 769144 w 2478882"/>
              <a:gd name="connsiteY180" fmla="*/ 864394 h 1347788"/>
              <a:gd name="connsiteX181" fmla="*/ 750094 w 2478882"/>
              <a:gd name="connsiteY181" fmla="*/ 862013 h 1347788"/>
              <a:gd name="connsiteX182" fmla="*/ 742950 w 2478882"/>
              <a:gd name="connsiteY182" fmla="*/ 852488 h 1347788"/>
              <a:gd name="connsiteX183" fmla="*/ 742950 w 2478882"/>
              <a:gd name="connsiteY183" fmla="*/ 852488 h 1347788"/>
              <a:gd name="connsiteX184" fmla="*/ 728663 w 2478882"/>
              <a:gd name="connsiteY184" fmla="*/ 850107 h 1347788"/>
              <a:gd name="connsiteX185" fmla="*/ 711994 w 2478882"/>
              <a:gd name="connsiteY185" fmla="*/ 850107 h 1347788"/>
              <a:gd name="connsiteX186" fmla="*/ 700088 w 2478882"/>
              <a:gd name="connsiteY186" fmla="*/ 866775 h 1347788"/>
              <a:gd name="connsiteX187" fmla="*/ 681038 w 2478882"/>
              <a:gd name="connsiteY187" fmla="*/ 866775 h 1347788"/>
              <a:gd name="connsiteX188" fmla="*/ 669132 w 2478882"/>
              <a:gd name="connsiteY188" fmla="*/ 852488 h 1347788"/>
              <a:gd name="connsiteX189" fmla="*/ 666750 w 2478882"/>
              <a:gd name="connsiteY189" fmla="*/ 852488 h 1347788"/>
              <a:gd name="connsiteX190" fmla="*/ 652463 w 2478882"/>
              <a:gd name="connsiteY190" fmla="*/ 866775 h 1347788"/>
              <a:gd name="connsiteX191" fmla="*/ 652463 w 2478882"/>
              <a:gd name="connsiteY191" fmla="*/ 881063 h 1347788"/>
              <a:gd name="connsiteX192" fmla="*/ 661988 w 2478882"/>
              <a:gd name="connsiteY192" fmla="*/ 890588 h 1347788"/>
              <a:gd name="connsiteX193" fmla="*/ 704850 w 2478882"/>
              <a:gd name="connsiteY193" fmla="*/ 890588 h 1347788"/>
              <a:gd name="connsiteX194" fmla="*/ 738188 w 2478882"/>
              <a:gd name="connsiteY194" fmla="*/ 890588 h 1347788"/>
              <a:gd name="connsiteX195" fmla="*/ 776288 w 2478882"/>
              <a:gd name="connsiteY195" fmla="*/ 888207 h 1347788"/>
              <a:gd name="connsiteX196" fmla="*/ 783432 w 2478882"/>
              <a:gd name="connsiteY196" fmla="*/ 900113 h 1347788"/>
              <a:gd name="connsiteX197" fmla="*/ 783432 w 2478882"/>
              <a:gd name="connsiteY197" fmla="*/ 900113 h 1347788"/>
              <a:gd name="connsiteX198" fmla="*/ 754857 w 2478882"/>
              <a:gd name="connsiteY198" fmla="*/ 914400 h 1347788"/>
              <a:gd name="connsiteX199" fmla="*/ 735807 w 2478882"/>
              <a:gd name="connsiteY199" fmla="*/ 931069 h 1347788"/>
              <a:gd name="connsiteX200" fmla="*/ 735807 w 2478882"/>
              <a:gd name="connsiteY200" fmla="*/ 931069 h 1347788"/>
              <a:gd name="connsiteX201" fmla="*/ 707232 w 2478882"/>
              <a:gd name="connsiteY201" fmla="*/ 919163 h 1347788"/>
              <a:gd name="connsiteX202" fmla="*/ 690563 w 2478882"/>
              <a:gd name="connsiteY202" fmla="*/ 909638 h 1347788"/>
              <a:gd name="connsiteX203" fmla="*/ 652463 w 2478882"/>
              <a:gd name="connsiteY203" fmla="*/ 909638 h 1347788"/>
              <a:gd name="connsiteX204" fmla="*/ 619125 w 2478882"/>
              <a:gd name="connsiteY204" fmla="*/ 914400 h 1347788"/>
              <a:gd name="connsiteX205" fmla="*/ 600075 w 2478882"/>
              <a:gd name="connsiteY205" fmla="*/ 897732 h 1347788"/>
              <a:gd name="connsiteX206" fmla="*/ 590550 w 2478882"/>
              <a:gd name="connsiteY206" fmla="*/ 859632 h 1347788"/>
              <a:gd name="connsiteX207" fmla="*/ 581025 w 2478882"/>
              <a:gd name="connsiteY207" fmla="*/ 845344 h 1347788"/>
              <a:gd name="connsiteX208" fmla="*/ 573882 w 2478882"/>
              <a:gd name="connsiteY208" fmla="*/ 828675 h 1347788"/>
              <a:gd name="connsiteX209" fmla="*/ 559594 w 2478882"/>
              <a:gd name="connsiteY209" fmla="*/ 835819 h 1347788"/>
              <a:gd name="connsiteX210" fmla="*/ 559594 w 2478882"/>
              <a:gd name="connsiteY210" fmla="*/ 859632 h 1347788"/>
              <a:gd name="connsiteX211" fmla="*/ 545307 w 2478882"/>
              <a:gd name="connsiteY211" fmla="*/ 845344 h 1347788"/>
              <a:gd name="connsiteX212" fmla="*/ 523875 w 2478882"/>
              <a:gd name="connsiteY212" fmla="*/ 838200 h 1347788"/>
              <a:gd name="connsiteX213" fmla="*/ 500063 w 2478882"/>
              <a:gd name="connsiteY213" fmla="*/ 840582 h 1347788"/>
              <a:gd name="connsiteX214" fmla="*/ 492919 w 2478882"/>
              <a:gd name="connsiteY214" fmla="*/ 862013 h 1347788"/>
              <a:gd name="connsiteX215" fmla="*/ 481013 w 2478882"/>
              <a:gd name="connsiteY215" fmla="*/ 866775 h 1347788"/>
              <a:gd name="connsiteX216" fmla="*/ 461963 w 2478882"/>
              <a:gd name="connsiteY216" fmla="*/ 866775 h 1347788"/>
              <a:gd name="connsiteX217" fmla="*/ 433388 w 2478882"/>
              <a:gd name="connsiteY217" fmla="*/ 876300 h 1347788"/>
              <a:gd name="connsiteX218" fmla="*/ 419100 w 2478882"/>
              <a:gd name="connsiteY218" fmla="*/ 900113 h 1347788"/>
              <a:gd name="connsiteX219" fmla="*/ 426244 w 2478882"/>
              <a:gd name="connsiteY219" fmla="*/ 907257 h 1347788"/>
              <a:gd name="connsiteX220" fmla="*/ 466725 w 2478882"/>
              <a:gd name="connsiteY220" fmla="*/ 885825 h 1347788"/>
              <a:gd name="connsiteX221" fmla="*/ 488157 w 2478882"/>
              <a:gd name="connsiteY221" fmla="*/ 890588 h 1347788"/>
              <a:gd name="connsiteX222" fmla="*/ 519113 w 2478882"/>
              <a:gd name="connsiteY222" fmla="*/ 878682 h 1347788"/>
              <a:gd name="connsiteX223" fmla="*/ 552450 w 2478882"/>
              <a:gd name="connsiteY223" fmla="*/ 904875 h 1347788"/>
              <a:gd name="connsiteX224" fmla="*/ 561975 w 2478882"/>
              <a:gd name="connsiteY224" fmla="*/ 931069 h 1347788"/>
              <a:gd name="connsiteX225" fmla="*/ 590550 w 2478882"/>
              <a:gd name="connsiteY225" fmla="*/ 923925 h 1347788"/>
              <a:gd name="connsiteX226" fmla="*/ 607219 w 2478882"/>
              <a:gd name="connsiteY226" fmla="*/ 945357 h 1347788"/>
              <a:gd name="connsiteX227" fmla="*/ 645319 w 2478882"/>
              <a:gd name="connsiteY227" fmla="*/ 950119 h 1347788"/>
              <a:gd name="connsiteX228" fmla="*/ 704850 w 2478882"/>
              <a:gd name="connsiteY228" fmla="*/ 959644 h 1347788"/>
              <a:gd name="connsiteX229" fmla="*/ 745332 w 2478882"/>
              <a:gd name="connsiteY229" fmla="*/ 966788 h 1347788"/>
              <a:gd name="connsiteX230" fmla="*/ 745332 w 2478882"/>
              <a:gd name="connsiteY230" fmla="*/ 966788 h 1347788"/>
              <a:gd name="connsiteX231" fmla="*/ 764382 w 2478882"/>
              <a:gd name="connsiteY231" fmla="*/ 935832 h 1347788"/>
              <a:gd name="connsiteX232" fmla="*/ 790575 w 2478882"/>
              <a:gd name="connsiteY232" fmla="*/ 935832 h 1347788"/>
              <a:gd name="connsiteX233" fmla="*/ 828675 w 2478882"/>
              <a:gd name="connsiteY233" fmla="*/ 935832 h 1347788"/>
              <a:gd name="connsiteX234" fmla="*/ 821532 w 2478882"/>
              <a:gd name="connsiteY234" fmla="*/ 950119 h 1347788"/>
              <a:gd name="connsiteX235" fmla="*/ 812007 w 2478882"/>
              <a:gd name="connsiteY235" fmla="*/ 964407 h 1347788"/>
              <a:gd name="connsiteX236" fmla="*/ 823913 w 2478882"/>
              <a:gd name="connsiteY236" fmla="*/ 973932 h 1347788"/>
              <a:gd name="connsiteX237" fmla="*/ 800100 w 2478882"/>
              <a:gd name="connsiteY237" fmla="*/ 992982 h 1347788"/>
              <a:gd name="connsiteX238" fmla="*/ 797719 w 2478882"/>
              <a:gd name="connsiteY238" fmla="*/ 1014413 h 1347788"/>
              <a:gd name="connsiteX239" fmla="*/ 790575 w 2478882"/>
              <a:gd name="connsiteY239" fmla="*/ 1026319 h 1347788"/>
              <a:gd name="connsiteX240" fmla="*/ 764382 w 2478882"/>
              <a:gd name="connsiteY240" fmla="*/ 1031082 h 1347788"/>
              <a:gd name="connsiteX241" fmla="*/ 771525 w 2478882"/>
              <a:gd name="connsiteY241" fmla="*/ 1054894 h 1347788"/>
              <a:gd name="connsiteX242" fmla="*/ 740569 w 2478882"/>
              <a:gd name="connsiteY242" fmla="*/ 1059657 h 1347788"/>
              <a:gd name="connsiteX243" fmla="*/ 726282 w 2478882"/>
              <a:gd name="connsiteY243" fmla="*/ 1042988 h 1347788"/>
              <a:gd name="connsiteX244" fmla="*/ 695325 w 2478882"/>
              <a:gd name="connsiteY244" fmla="*/ 1045369 h 1347788"/>
              <a:gd name="connsiteX245" fmla="*/ 669132 w 2478882"/>
              <a:gd name="connsiteY245" fmla="*/ 1052513 h 1347788"/>
              <a:gd name="connsiteX246" fmla="*/ 642938 w 2478882"/>
              <a:gd name="connsiteY246" fmla="*/ 1050132 h 1347788"/>
              <a:gd name="connsiteX247" fmla="*/ 621507 w 2478882"/>
              <a:gd name="connsiteY247" fmla="*/ 1047750 h 1347788"/>
              <a:gd name="connsiteX248" fmla="*/ 621507 w 2478882"/>
              <a:gd name="connsiteY248" fmla="*/ 1033463 h 1347788"/>
              <a:gd name="connsiteX249" fmla="*/ 600075 w 2478882"/>
              <a:gd name="connsiteY249" fmla="*/ 1035844 h 1347788"/>
              <a:gd name="connsiteX250" fmla="*/ 578644 w 2478882"/>
              <a:gd name="connsiteY250" fmla="*/ 1040607 h 1347788"/>
              <a:gd name="connsiteX251" fmla="*/ 571500 w 2478882"/>
              <a:gd name="connsiteY251" fmla="*/ 1031082 h 1347788"/>
              <a:gd name="connsiteX252" fmla="*/ 571500 w 2478882"/>
              <a:gd name="connsiteY252" fmla="*/ 1019175 h 1347788"/>
              <a:gd name="connsiteX253" fmla="*/ 571500 w 2478882"/>
              <a:gd name="connsiteY253" fmla="*/ 1019175 h 1347788"/>
              <a:gd name="connsiteX254" fmla="*/ 626269 w 2478882"/>
              <a:gd name="connsiteY254" fmla="*/ 1004888 h 1347788"/>
              <a:gd name="connsiteX255" fmla="*/ 647700 w 2478882"/>
              <a:gd name="connsiteY255" fmla="*/ 988219 h 1347788"/>
              <a:gd name="connsiteX256" fmla="*/ 647700 w 2478882"/>
              <a:gd name="connsiteY256" fmla="*/ 988219 h 1347788"/>
              <a:gd name="connsiteX257" fmla="*/ 647700 w 2478882"/>
              <a:gd name="connsiteY257" fmla="*/ 988219 h 1347788"/>
              <a:gd name="connsiteX258" fmla="*/ 597694 w 2478882"/>
              <a:gd name="connsiteY258" fmla="*/ 988219 h 1347788"/>
              <a:gd name="connsiteX259" fmla="*/ 581025 w 2478882"/>
              <a:gd name="connsiteY259" fmla="*/ 990600 h 1347788"/>
              <a:gd name="connsiteX260" fmla="*/ 578644 w 2478882"/>
              <a:gd name="connsiteY260" fmla="*/ 969169 h 1347788"/>
              <a:gd name="connsiteX261" fmla="*/ 550069 w 2478882"/>
              <a:gd name="connsiteY261" fmla="*/ 966788 h 1347788"/>
              <a:gd name="connsiteX262" fmla="*/ 559594 w 2478882"/>
              <a:gd name="connsiteY262" fmla="*/ 988219 h 1347788"/>
              <a:gd name="connsiteX263" fmla="*/ 545307 w 2478882"/>
              <a:gd name="connsiteY263" fmla="*/ 992982 h 1347788"/>
              <a:gd name="connsiteX264" fmla="*/ 511969 w 2478882"/>
              <a:gd name="connsiteY264" fmla="*/ 988219 h 1347788"/>
              <a:gd name="connsiteX265" fmla="*/ 492919 w 2478882"/>
              <a:gd name="connsiteY265" fmla="*/ 990600 h 1347788"/>
              <a:gd name="connsiteX266" fmla="*/ 507207 w 2478882"/>
              <a:gd name="connsiteY266" fmla="*/ 1007269 h 1347788"/>
              <a:gd name="connsiteX267" fmla="*/ 516732 w 2478882"/>
              <a:gd name="connsiteY267" fmla="*/ 1019175 h 1347788"/>
              <a:gd name="connsiteX268" fmla="*/ 507207 w 2478882"/>
              <a:gd name="connsiteY268" fmla="*/ 1028700 h 1347788"/>
              <a:gd name="connsiteX269" fmla="*/ 507207 w 2478882"/>
              <a:gd name="connsiteY269" fmla="*/ 1028700 h 1347788"/>
              <a:gd name="connsiteX270" fmla="*/ 497682 w 2478882"/>
              <a:gd name="connsiteY270" fmla="*/ 1054894 h 1347788"/>
              <a:gd name="connsiteX271" fmla="*/ 469107 w 2478882"/>
              <a:gd name="connsiteY271" fmla="*/ 1076325 h 1347788"/>
              <a:gd name="connsiteX272" fmla="*/ 454819 w 2478882"/>
              <a:gd name="connsiteY272" fmla="*/ 1071563 h 1347788"/>
              <a:gd name="connsiteX273" fmla="*/ 438150 w 2478882"/>
              <a:gd name="connsiteY273" fmla="*/ 1085850 h 1347788"/>
              <a:gd name="connsiteX274" fmla="*/ 431007 w 2478882"/>
              <a:gd name="connsiteY274" fmla="*/ 1083469 h 1347788"/>
              <a:gd name="connsiteX275" fmla="*/ 433388 w 2478882"/>
              <a:gd name="connsiteY275" fmla="*/ 1059657 h 1347788"/>
              <a:gd name="connsiteX276" fmla="*/ 435769 w 2478882"/>
              <a:gd name="connsiteY276" fmla="*/ 1035844 h 1347788"/>
              <a:gd name="connsiteX277" fmla="*/ 426244 w 2478882"/>
              <a:gd name="connsiteY277" fmla="*/ 1031082 h 1347788"/>
              <a:gd name="connsiteX278" fmla="*/ 423863 w 2478882"/>
              <a:gd name="connsiteY278" fmla="*/ 1047750 h 1347788"/>
              <a:gd name="connsiteX279" fmla="*/ 416719 w 2478882"/>
              <a:gd name="connsiteY279" fmla="*/ 1062038 h 1347788"/>
              <a:gd name="connsiteX280" fmla="*/ 392907 w 2478882"/>
              <a:gd name="connsiteY280" fmla="*/ 1052513 h 1347788"/>
              <a:gd name="connsiteX281" fmla="*/ 383382 w 2478882"/>
              <a:gd name="connsiteY281" fmla="*/ 1050132 h 1347788"/>
              <a:gd name="connsiteX282" fmla="*/ 383382 w 2478882"/>
              <a:gd name="connsiteY282" fmla="*/ 1069182 h 1347788"/>
              <a:gd name="connsiteX283" fmla="*/ 404813 w 2478882"/>
              <a:gd name="connsiteY283" fmla="*/ 1088232 h 1347788"/>
              <a:gd name="connsiteX284" fmla="*/ 376238 w 2478882"/>
              <a:gd name="connsiteY284" fmla="*/ 1090613 h 1347788"/>
              <a:gd name="connsiteX285" fmla="*/ 371475 w 2478882"/>
              <a:gd name="connsiteY285" fmla="*/ 1100138 h 1347788"/>
              <a:gd name="connsiteX286" fmla="*/ 342900 w 2478882"/>
              <a:gd name="connsiteY286" fmla="*/ 1090613 h 1347788"/>
              <a:gd name="connsiteX287" fmla="*/ 342900 w 2478882"/>
              <a:gd name="connsiteY287" fmla="*/ 1109663 h 1347788"/>
              <a:gd name="connsiteX288" fmla="*/ 333375 w 2478882"/>
              <a:gd name="connsiteY288" fmla="*/ 1121569 h 1347788"/>
              <a:gd name="connsiteX289" fmla="*/ 323850 w 2478882"/>
              <a:gd name="connsiteY289" fmla="*/ 1121569 h 1347788"/>
              <a:gd name="connsiteX290" fmla="*/ 316707 w 2478882"/>
              <a:gd name="connsiteY290" fmla="*/ 1088232 h 1347788"/>
              <a:gd name="connsiteX291" fmla="*/ 290513 w 2478882"/>
              <a:gd name="connsiteY291" fmla="*/ 1073944 h 1347788"/>
              <a:gd name="connsiteX292" fmla="*/ 271463 w 2478882"/>
              <a:gd name="connsiteY292" fmla="*/ 1062038 h 1347788"/>
              <a:gd name="connsiteX293" fmla="*/ 278607 w 2478882"/>
              <a:gd name="connsiteY293" fmla="*/ 1012032 h 1347788"/>
              <a:gd name="connsiteX294" fmla="*/ 285750 w 2478882"/>
              <a:gd name="connsiteY294" fmla="*/ 978694 h 1347788"/>
              <a:gd name="connsiteX295" fmla="*/ 328613 w 2478882"/>
              <a:gd name="connsiteY295" fmla="*/ 954882 h 1347788"/>
              <a:gd name="connsiteX296" fmla="*/ 338138 w 2478882"/>
              <a:gd name="connsiteY296" fmla="*/ 938213 h 1347788"/>
              <a:gd name="connsiteX297" fmla="*/ 350044 w 2478882"/>
              <a:gd name="connsiteY297" fmla="*/ 912019 h 1347788"/>
              <a:gd name="connsiteX298" fmla="*/ 350044 w 2478882"/>
              <a:gd name="connsiteY298" fmla="*/ 912019 h 1347788"/>
              <a:gd name="connsiteX299" fmla="*/ 321469 w 2478882"/>
              <a:gd name="connsiteY299" fmla="*/ 919163 h 1347788"/>
              <a:gd name="connsiteX300" fmla="*/ 314325 w 2478882"/>
              <a:gd name="connsiteY300" fmla="*/ 895350 h 1347788"/>
              <a:gd name="connsiteX301" fmla="*/ 311944 w 2478882"/>
              <a:gd name="connsiteY301" fmla="*/ 916782 h 1347788"/>
              <a:gd name="connsiteX302" fmla="*/ 300038 w 2478882"/>
              <a:gd name="connsiteY302" fmla="*/ 950119 h 1347788"/>
              <a:gd name="connsiteX303" fmla="*/ 288132 w 2478882"/>
              <a:gd name="connsiteY303" fmla="*/ 942975 h 1347788"/>
              <a:gd name="connsiteX304" fmla="*/ 288132 w 2478882"/>
              <a:gd name="connsiteY304" fmla="*/ 919163 h 1347788"/>
              <a:gd name="connsiteX305" fmla="*/ 288132 w 2478882"/>
              <a:gd name="connsiteY305" fmla="*/ 907257 h 1347788"/>
              <a:gd name="connsiteX306" fmla="*/ 278607 w 2478882"/>
              <a:gd name="connsiteY306" fmla="*/ 895350 h 1347788"/>
              <a:gd name="connsiteX307" fmla="*/ 269082 w 2478882"/>
              <a:gd name="connsiteY307" fmla="*/ 902494 h 1347788"/>
              <a:gd name="connsiteX308" fmla="*/ 264319 w 2478882"/>
              <a:gd name="connsiteY308" fmla="*/ 938213 h 1347788"/>
              <a:gd name="connsiteX309" fmla="*/ 280988 w 2478882"/>
              <a:gd name="connsiteY309" fmla="*/ 957263 h 1347788"/>
              <a:gd name="connsiteX310" fmla="*/ 276225 w 2478882"/>
              <a:gd name="connsiteY310" fmla="*/ 976313 h 1347788"/>
              <a:gd name="connsiteX311" fmla="*/ 264319 w 2478882"/>
              <a:gd name="connsiteY311" fmla="*/ 1007269 h 1347788"/>
              <a:gd name="connsiteX312" fmla="*/ 250032 w 2478882"/>
              <a:gd name="connsiteY312" fmla="*/ 1031082 h 1347788"/>
              <a:gd name="connsiteX313" fmla="*/ 207169 w 2478882"/>
              <a:gd name="connsiteY313" fmla="*/ 1019175 h 1347788"/>
              <a:gd name="connsiteX314" fmla="*/ 200025 w 2478882"/>
              <a:gd name="connsiteY314" fmla="*/ 988219 h 1347788"/>
              <a:gd name="connsiteX315" fmla="*/ 157163 w 2478882"/>
              <a:gd name="connsiteY315" fmla="*/ 962025 h 1347788"/>
              <a:gd name="connsiteX316" fmla="*/ 104775 w 2478882"/>
              <a:gd name="connsiteY316" fmla="*/ 940594 h 1347788"/>
              <a:gd name="connsiteX317" fmla="*/ 61913 w 2478882"/>
              <a:gd name="connsiteY317" fmla="*/ 902494 h 1347788"/>
              <a:gd name="connsiteX318" fmla="*/ 35719 w 2478882"/>
              <a:gd name="connsiteY318" fmla="*/ 864394 h 1347788"/>
              <a:gd name="connsiteX319" fmla="*/ 11907 w 2478882"/>
              <a:gd name="connsiteY319" fmla="*/ 804863 h 1347788"/>
              <a:gd name="connsiteX320" fmla="*/ 0 w 2478882"/>
              <a:gd name="connsiteY320" fmla="*/ 735807 h 1347788"/>
              <a:gd name="connsiteX321" fmla="*/ 2382 w 2478882"/>
              <a:gd name="connsiteY321" fmla="*/ 676275 h 1347788"/>
              <a:gd name="connsiteX322" fmla="*/ 2382 w 2478882"/>
              <a:gd name="connsiteY322" fmla="*/ 645319 h 1347788"/>
              <a:gd name="connsiteX323" fmla="*/ 2052638 w 2478882"/>
              <a:gd name="connsiteY323" fmla="*/ 0 h 1347788"/>
              <a:gd name="connsiteX0" fmla="*/ 2052638 w 2478882"/>
              <a:gd name="connsiteY0" fmla="*/ 0 h 1347788"/>
              <a:gd name="connsiteX1" fmla="*/ 2057400 w 2478882"/>
              <a:gd name="connsiteY1" fmla="*/ 33338 h 1347788"/>
              <a:gd name="connsiteX2" fmla="*/ 2066925 w 2478882"/>
              <a:gd name="connsiteY2" fmla="*/ 88107 h 1347788"/>
              <a:gd name="connsiteX3" fmla="*/ 2088357 w 2478882"/>
              <a:gd name="connsiteY3" fmla="*/ 133350 h 1347788"/>
              <a:gd name="connsiteX4" fmla="*/ 2085975 w 2478882"/>
              <a:gd name="connsiteY4" fmla="*/ 183357 h 1347788"/>
              <a:gd name="connsiteX5" fmla="*/ 2085975 w 2478882"/>
              <a:gd name="connsiteY5" fmla="*/ 228600 h 1347788"/>
              <a:gd name="connsiteX6" fmla="*/ 2081213 w 2478882"/>
              <a:gd name="connsiteY6" fmla="*/ 278607 h 1347788"/>
              <a:gd name="connsiteX7" fmla="*/ 2095500 w 2478882"/>
              <a:gd name="connsiteY7" fmla="*/ 319088 h 1347788"/>
              <a:gd name="connsiteX8" fmla="*/ 2109788 w 2478882"/>
              <a:gd name="connsiteY8" fmla="*/ 350044 h 1347788"/>
              <a:gd name="connsiteX9" fmla="*/ 2105025 w 2478882"/>
              <a:gd name="connsiteY9" fmla="*/ 388144 h 1347788"/>
              <a:gd name="connsiteX10" fmla="*/ 2119313 w 2478882"/>
              <a:gd name="connsiteY10" fmla="*/ 426244 h 1347788"/>
              <a:gd name="connsiteX11" fmla="*/ 2145507 w 2478882"/>
              <a:gd name="connsiteY11" fmla="*/ 454819 h 1347788"/>
              <a:gd name="connsiteX12" fmla="*/ 2169319 w 2478882"/>
              <a:gd name="connsiteY12" fmla="*/ 481013 h 1347788"/>
              <a:gd name="connsiteX13" fmla="*/ 2178844 w 2478882"/>
              <a:gd name="connsiteY13" fmla="*/ 516732 h 1347788"/>
              <a:gd name="connsiteX14" fmla="*/ 2216944 w 2478882"/>
              <a:gd name="connsiteY14" fmla="*/ 633413 h 1347788"/>
              <a:gd name="connsiteX15" fmla="*/ 2238375 w 2478882"/>
              <a:gd name="connsiteY15" fmla="*/ 719138 h 1347788"/>
              <a:gd name="connsiteX16" fmla="*/ 2266950 w 2478882"/>
              <a:gd name="connsiteY16" fmla="*/ 764382 h 1347788"/>
              <a:gd name="connsiteX17" fmla="*/ 2288382 w 2478882"/>
              <a:gd name="connsiteY17" fmla="*/ 821532 h 1347788"/>
              <a:gd name="connsiteX18" fmla="*/ 2297907 w 2478882"/>
              <a:gd name="connsiteY18" fmla="*/ 871538 h 1347788"/>
              <a:gd name="connsiteX19" fmla="*/ 2340769 w 2478882"/>
              <a:gd name="connsiteY19" fmla="*/ 909638 h 1347788"/>
              <a:gd name="connsiteX20" fmla="*/ 2343150 w 2478882"/>
              <a:gd name="connsiteY20" fmla="*/ 950119 h 1347788"/>
              <a:gd name="connsiteX21" fmla="*/ 2347913 w 2478882"/>
              <a:gd name="connsiteY21" fmla="*/ 964407 h 1347788"/>
              <a:gd name="connsiteX22" fmla="*/ 2364582 w 2478882"/>
              <a:gd name="connsiteY22" fmla="*/ 978694 h 1347788"/>
              <a:gd name="connsiteX23" fmla="*/ 2359819 w 2478882"/>
              <a:gd name="connsiteY23" fmla="*/ 995363 h 1347788"/>
              <a:gd name="connsiteX24" fmla="*/ 2393157 w 2478882"/>
              <a:gd name="connsiteY24" fmla="*/ 1019175 h 1347788"/>
              <a:gd name="connsiteX25" fmla="*/ 2409825 w 2478882"/>
              <a:gd name="connsiteY25" fmla="*/ 1059657 h 1347788"/>
              <a:gd name="connsiteX26" fmla="*/ 2390775 w 2478882"/>
              <a:gd name="connsiteY26" fmla="*/ 1069182 h 1347788"/>
              <a:gd name="connsiteX27" fmla="*/ 2376488 w 2478882"/>
              <a:gd name="connsiteY27" fmla="*/ 1047750 h 1347788"/>
              <a:gd name="connsiteX28" fmla="*/ 2364582 w 2478882"/>
              <a:gd name="connsiteY28" fmla="*/ 1035844 h 1347788"/>
              <a:gd name="connsiteX29" fmla="*/ 2355057 w 2478882"/>
              <a:gd name="connsiteY29" fmla="*/ 1035844 h 1347788"/>
              <a:gd name="connsiteX30" fmla="*/ 2352675 w 2478882"/>
              <a:gd name="connsiteY30" fmla="*/ 1057275 h 1347788"/>
              <a:gd name="connsiteX31" fmla="*/ 2371725 w 2478882"/>
              <a:gd name="connsiteY31" fmla="*/ 1090613 h 1347788"/>
              <a:gd name="connsiteX32" fmla="*/ 2386013 w 2478882"/>
              <a:gd name="connsiteY32" fmla="*/ 1104900 h 1347788"/>
              <a:gd name="connsiteX33" fmla="*/ 2400300 w 2478882"/>
              <a:gd name="connsiteY33" fmla="*/ 1085850 h 1347788"/>
              <a:gd name="connsiteX34" fmla="*/ 2414588 w 2478882"/>
              <a:gd name="connsiteY34" fmla="*/ 1090613 h 1347788"/>
              <a:gd name="connsiteX35" fmla="*/ 2421732 w 2478882"/>
              <a:gd name="connsiteY35" fmla="*/ 1116807 h 1347788"/>
              <a:gd name="connsiteX36" fmla="*/ 2424113 w 2478882"/>
              <a:gd name="connsiteY36" fmla="*/ 1128713 h 1347788"/>
              <a:gd name="connsiteX37" fmla="*/ 2400300 w 2478882"/>
              <a:gd name="connsiteY37" fmla="*/ 1131094 h 1347788"/>
              <a:gd name="connsiteX38" fmla="*/ 2414588 w 2478882"/>
              <a:gd name="connsiteY38" fmla="*/ 1152525 h 1347788"/>
              <a:gd name="connsiteX39" fmla="*/ 2443163 w 2478882"/>
              <a:gd name="connsiteY39" fmla="*/ 1159669 h 1347788"/>
              <a:gd name="connsiteX40" fmla="*/ 2462213 w 2478882"/>
              <a:gd name="connsiteY40" fmla="*/ 1190625 h 1347788"/>
              <a:gd name="connsiteX41" fmla="*/ 2455069 w 2478882"/>
              <a:gd name="connsiteY41" fmla="*/ 1235869 h 1347788"/>
              <a:gd name="connsiteX42" fmla="*/ 2459832 w 2478882"/>
              <a:gd name="connsiteY42" fmla="*/ 1290638 h 1347788"/>
              <a:gd name="connsiteX43" fmla="*/ 2478882 w 2478882"/>
              <a:gd name="connsiteY43" fmla="*/ 1347788 h 1347788"/>
              <a:gd name="connsiteX44" fmla="*/ 2457450 w 2478882"/>
              <a:gd name="connsiteY44" fmla="*/ 1347788 h 1347788"/>
              <a:gd name="connsiteX45" fmla="*/ 2428875 w 2478882"/>
              <a:gd name="connsiteY45" fmla="*/ 1335882 h 1347788"/>
              <a:gd name="connsiteX46" fmla="*/ 2412207 w 2478882"/>
              <a:gd name="connsiteY46" fmla="*/ 1335882 h 1347788"/>
              <a:gd name="connsiteX47" fmla="*/ 2395538 w 2478882"/>
              <a:gd name="connsiteY47" fmla="*/ 1326357 h 1347788"/>
              <a:gd name="connsiteX48" fmla="*/ 2378869 w 2478882"/>
              <a:gd name="connsiteY48" fmla="*/ 1316832 h 1347788"/>
              <a:gd name="connsiteX49" fmla="*/ 2383632 w 2478882"/>
              <a:gd name="connsiteY49" fmla="*/ 1269207 h 1347788"/>
              <a:gd name="connsiteX50" fmla="*/ 2336007 w 2478882"/>
              <a:gd name="connsiteY50" fmla="*/ 1245394 h 1347788"/>
              <a:gd name="connsiteX51" fmla="*/ 2319338 w 2478882"/>
              <a:gd name="connsiteY51" fmla="*/ 1212056 h 1347788"/>
              <a:gd name="connsiteX52" fmla="*/ 2262188 w 2478882"/>
              <a:gd name="connsiteY52" fmla="*/ 1181101 h 1347788"/>
              <a:gd name="connsiteX53" fmla="*/ 2219325 w 2478882"/>
              <a:gd name="connsiteY53" fmla="*/ 1173957 h 1347788"/>
              <a:gd name="connsiteX54" fmla="*/ 2185988 w 2478882"/>
              <a:gd name="connsiteY54" fmla="*/ 1212057 h 1347788"/>
              <a:gd name="connsiteX55" fmla="*/ 2164557 w 2478882"/>
              <a:gd name="connsiteY55" fmla="*/ 1207294 h 1347788"/>
              <a:gd name="connsiteX56" fmla="*/ 2193132 w 2478882"/>
              <a:gd name="connsiteY56" fmla="*/ 1188244 h 1347788"/>
              <a:gd name="connsiteX57" fmla="*/ 2178844 w 2478882"/>
              <a:gd name="connsiteY57" fmla="*/ 1185863 h 1347788"/>
              <a:gd name="connsiteX58" fmla="*/ 2183607 w 2478882"/>
              <a:gd name="connsiteY58" fmla="*/ 1169194 h 1347788"/>
              <a:gd name="connsiteX59" fmla="*/ 2224088 w 2478882"/>
              <a:gd name="connsiteY59" fmla="*/ 1133476 h 1347788"/>
              <a:gd name="connsiteX60" fmla="*/ 2200275 w 2478882"/>
              <a:gd name="connsiteY60" fmla="*/ 1123950 h 1347788"/>
              <a:gd name="connsiteX61" fmla="*/ 2176463 w 2478882"/>
              <a:gd name="connsiteY61" fmla="*/ 1154907 h 1347788"/>
              <a:gd name="connsiteX62" fmla="*/ 2155032 w 2478882"/>
              <a:gd name="connsiteY62" fmla="*/ 1164432 h 1347788"/>
              <a:gd name="connsiteX63" fmla="*/ 2147888 w 2478882"/>
              <a:gd name="connsiteY63" fmla="*/ 1152525 h 1347788"/>
              <a:gd name="connsiteX64" fmla="*/ 2138363 w 2478882"/>
              <a:gd name="connsiteY64" fmla="*/ 1147763 h 1347788"/>
              <a:gd name="connsiteX65" fmla="*/ 2119313 w 2478882"/>
              <a:gd name="connsiteY65" fmla="*/ 1152525 h 1347788"/>
              <a:gd name="connsiteX66" fmla="*/ 2090738 w 2478882"/>
              <a:gd name="connsiteY66" fmla="*/ 1143000 h 1347788"/>
              <a:gd name="connsiteX67" fmla="*/ 2076451 w 2478882"/>
              <a:gd name="connsiteY67" fmla="*/ 1140620 h 1347788"/>
              <a:gd name="connsiteX68" fmla="*/ 2050256 w 2478882"/>
              <a:gd name="connsiteY68" fmla="*/ 1126331 h 1347788"/>
              <a:gd name="connsiteX69" fmla="*/ 2035970 w 2478882"/>
              <a:gd name="connsiteY69" fmla="*/ 1131094 h 1347788"/>
              <a:gd name="connsiteX70" fmla="*/ 1990725 w 2478882"/>
              <a:gd name="connsiteY70" fmla="*/ 1123950 h 1347788"/>
              <a:gd name="connsiteX71" fmla="*/ 1976438 w 2478882"/>
              <a:gd name="connsiteY71" fmla="*/ 1095375 h 1347788"/>
              <a:gd name="connsiteX72" fmla="*/ 1952625 w 2478882"/>
              <a:gd name="connsiteY72" fmla="*/ 1114425 h 1347788"/>
              <a:gd name="connsiteX73" fmla="*/ 1935957 w 2478882"/>
              <a:gd name="connsiteY73" fmla="*/ 1138238 h 1347788"/>
              <a:gd name="connsiteX74" fmla="*/ 1921669 w 2478882"/>
              <a:gd name="connsiteY74" fmla="*/ 1104900 h 1347788"/>
              <a:gd name="connsiteX75" fmla="*/ 1921669 w 2478882"/>
              <a:gd name="connsiteY75" fmla="*/ 1083469 h 1347788"/>
              <a:gd name="connsiteX76" fmla="*/ 1893094 w 2478882"/>
              <a:gd name="connsiteY76" fmla="*/ 1057275 h 1347788"/>
              <a:gd name="connsiteX77" fmla="*/ 1869282 w 2478882"/>
              <a:gd name="connsiteY77" fmla="*/ 1042988 h 1347788"/>
              <a:gd name="connsiteX78" fmla="*/ 1850232 w 2478882"/>
              <a:gd name="connsiteY78" fmla="*/ 1028700 h 1347788"/>
              <a:gd name="connsiteX79" fmla="*/ 1843088 w 2478882"/>
              <a:gd name="connsiteY79" fmla="*/ 1016794 h 1347788"/>
              <a:gd name="connsiteX80" fmla="*/ 1804988 w 2478882"/>
              <a:gd name="connsiteY80" fmla="*/ 1012032 h 1347788"/>
              <a:gd name="connsiteX81" fmla="*/ 1769269 w 2478882"/>
              <a:gd name="connsiteY81" fmla="*/ 1007269 h 1347788"/>
              <a:gd name="connsiteX82" fmla="*/ 1750219 w 2478882"/>
              <a:gd name="connsiteY82" fmla="*/ 981075 h 1347788"/>
              <a:gd name="connsiteX83" fmla="*/ 1709738 w 2478882"/>
              <a:gd name="connsiteY83" fmla="*/ 962025 h 1347788"/>
              <a:gd name="connsiteX84" fmla="*/ 1678782 w 2478882"/>
              <a:gd name="connsiteY84" fmla="*/ 947738 h 1347788"/>
              <a:gd name="connsiteX85" fmla="*/ 1659732 w 2478882"/>
              <a:gd name="connsiteY85" fmla="*/ 945357 h 1347788"/>
              <a:gd name="connsiteX86" fmla="*/ 1659732 w 2478882"/>
              <a:gd name="connsiteY86" fmla="*/ 921544 h 1347788"/>
              <a:gd name="connsiteX87" fmla="*/ 1640682 w 2478882"/>
              <a:gd name="connsiteY87" fmla="*/ 928688 h 1347788"/>
              <a:gd name="connsiteX88" fmla="*/ 1640682 w 2478882"/>
              <a:gd name="connsiteY88" fmla="*/ 928688 h 1347788"/>
              <a:gd name="connsiteX89" fmla="*/ 1619250 w 2478882"/>
              <a:gd name="connsiteY89" fmla="*/ 892969 h 1347788"/>
              <a:gd name="connsiteX90" fmla="*/ 1595438 w 2478882"/>
              <a:gd name="connsiteY90" fmla="*/ 871538 h 1347788"/>
              <a:gd name="connsiteX91" fmla="*/ 1581150 w 2478882"/>
              <a:gd name="connsiteY91" fmla="*/ 864394 h 1347788"/>
              <a:gd name="connsiteX92" fmla="*/ 1581150 w 2478882"/>
              <a:gd name="connsiteY92" fmla="*/ 845344 h 1347788"/>
              <a:gd name="connsiteX93" fmla="*/ 1602582 w 2478882"/>
              <a:gd name="connsiteY93" fmla="*/ 835819 h 1347788"/>
              <a:gd name="connsiteX94" fmla="*/ 1633538 w 2478882"/>
              <a:gd name="connsiteY94" fmla="*/ 842963 h 1347788"/>
              <a:gd name="connsiteX95" fmla="*/ 1657350 w 2478882"/>
              <a:gd name="connsiteY95" fmla="*/ 828675 h 1347788"/>
              <a:gd name="connsiteX96" fmla="*/ 1669257 w 2478882"/>
              <a:gd name="connsiteY96" fmla="*/ 816769 h 1347788"/>
              <a:gd name="connsiteX97" fmla="*/ 1688307 w 2478882"/>
              <a:gd name="connsiteY97" fmla="*/ 804863 h 1347788"/>
              <a:gd name="connsiteX98" fmla="*/ 1650207 w 2478882"/>
              <a:gd name="connsiteY98" fmla="*/ 771525 h 1347788"/>
              <a:gd name="connsiteX99" fmla="*/ 1624013 w 2478882"/>
              <a:gd name="connsiteY99" fmla="*/ 778669 h 1347788"/>
              <a:gd name="connsiteX100" fmla="*/ 1626393 w 2478882"/>
              <a:gd name="connsiteY100" fmla="*/ 795338 h 1347788"/>
              <a:gd name="connsiteX101" fmla="*/ 1607344 w 2478882"/>
              <a:gd name="connsiteY101" fmla="*/ 802481 h 1347788"/>
              <a:gd name="connsiteX102" fmla="*/ 1581151 w 2478882"/>
              <a:gd name="connsiteY102" fmla="*/ 809625 h 1347788"/>
              <a:gd name="connsiteX103" fmla="*/ 1559719 w 2478882"/>
              <a:gd name="connsiteY103" fmla="*/ 819150 h 1347788"/>
              <a:gd name="connsiteX104" fmla="*/ 1552575 w 2478882"/>
              <a:gd name="connsiteY104" fmla="*/ 835819 h 1347788"/>
              <a:gd name="connsiteX105" fmla="*/ 1531144 w 2478882"/>
              <a:gd name="connsiteY105" fmla="*/ 835819 h 1347788"/>
              <a:gd name="connsiteX106" fmla="*/ 1516857 w 2478882"/>
              <a:gd name="connsiteY106" fmla="*/ 845344 h 1347788"/>
              <a:gd name="connsiteX107" fmla="*/ 1485900 w 2478882"/>
              <a:gd name="connsiteY107" fmla="*/ 840582 h 1347788"/>
              <a:gd name="connsiteX108" fmla="*/ 1438275 w 2478882"/>
              <a:gd name="connsiteY108" fmla="*/ 835819 h 1347788"/>
              <a:gd name="connsiteX109" fmla="*/ 1416844 w 2478882"/>
              <a:gd name="connsiteY109" fmla="*/ 821532 h 1347788"/>
              <a:gd name="connsiteX110" fmla="*/ 1385888 w 2478882"/>
              <a:gd name="connsiteY110" fmla="*/ 823913 h 1347788"/>
              <a:gd name="connsiteX111" fmla="*/ 1359694 w 2478882"/>
              <a:gd name="connsiteY111" fmla="*/ 833438 h 1347788"/>
              <a:gd name="connsiteX112" fmla="*/ 1343025 w 2478882"/>
              <a:gd name="connsiteY112" fmla="*/ 828675 h 1347788"/>
              <a:gd name="connsiteX113" fmla="*/ 1323975 w 2478882"/>
              <a:gd name="connsiteY113" fmla="*/ 800100 h 1347788"/>
              <a:gd name="connsiteX114" fmla="*/ 1323975 w 2478882"/>
              <a:gd name="connsiteY114" fmla="*/ 788194 h 1347788"/>
              <a:gd name="connsiteX115" fmla="*/ 1314450 w 2478882"/>
              <a:gd name="connsiteY115" fmla="*/ 812007 h 1347788"/>
              <a:gd name="connsiteX116" fmla="*/ 1319213 w 2478882"/>
              <a:gd name="connsiteY116" fmla="*/ 845344 h 1347788"/>
              <a:gd name="connsiteX117" fmla="*/ 1312069 w 2478882"/>
              <a:gd name="connsiteY117" fmla="*/ 864394 h 1347788"/>
              <a:gd name="connsiteX118" fmla="*/ 1283494 w 2478882"/>
              <a:gd name="connsiteY118" fmla="*/ 864394 h 1347788"/>
              <a:gd name="connsiteX119" fmla="*/ 1264444 w 2478882"/>
              <a:gd name="connsiteY119" fmla="*/ 850107 h 1347788"/>
              <a:gd name="connsiteX120" fmla="*/ 1243013 w 2478882"/>
              <a:gd name="connsiteY120" fmla="*/ 850107 h 1347788"/>
              <a:gd name="connsiteX121" fmla="*/ 1219200 w 2478882"/>
              <a:gd name="connsiteY121" fmla="*/ 840582 h 1347788"/>
              <a:gd name="connsiteX122" fmla="*/ 1212057 w 2478882"/>
              <a:gd name="connsiteY122" fmla="*/ 833438 h 1347788"/>
              <a:gd name="connsiteX123" fmla="*/ 1212057 w 2478882"/>
              <a:gd name="connsiteY123" fmla="*/ 809625 h 1347788"/>
              <a:gd name="connsiteX124" fmla="*/ 1214438 w 2478882"/>
              <a:gd name="connsiteY124" fmla="*/ 785813 h 1347788"/>
              <a:gd name="connsiteX125" fmla="*/ 1219200 w 2478882"/>
              <a:gd name="connsiteY125" fmla="*/ 762000 h 1347788"/>
              <a:gd name="connsiteX126" fmla="*/ 1235869 w 2478882"/>
              <a:gd name="connsiteY126" fmla="*/ 747713 h 1347788"/>
              <a:gd name="connsiteX127" fmla="*/ 1243013 w 2478882"/>
              <a:gd name="connsiteY127" fmla="*/ 740569 h 1347788"/>
              <a:gd name="connsiteX128" fmla="*/ 1233488 w 2478882"/>
              <a:gd name="connsiteY128" fmla="*/ 716757 h 1347788"/>
              <a:gd name="connsiteX129" fmla="*/ 1200150 w 2478882"/>
              <a:gd name="connsiteY129" fmla="*/ 688182 h 1347788"/>
              <a:gd name="connsiteX130" fmla="*/ 1176338 w 2478882"/>
              <a:gd name="connsiteY130" fmla="*/ 671513 h 1347788"/>
              <a:gd name="connsiteX131" fmla="*/ 1162050 w 2478882"/>
              <a:gd name="connsiteY131" fmla="*/ 652463 h 1347788"/>
              <a:gd name="connsiteX132" fmla="*/ 1162050 w 2478882"/>
              <a:gd name="connsiteY132" fmla="*/ 652463 h 1347788"/>
              <a:gd name="connsiteX133" fmla="*/ 1166813 w 2478882"/>
              <a:gd name="connsiteY133" fmla="*/ 690563 h 1347788"/>
              <a:gd name="connsiteX134" fmla="*/ 1169194 w 2478882"/>
              <a:gd name="connsiteY134" fmla="*/ 719138 h 1347788"/>
              <a:gd name="connsiteX135" fmla="*/ 1195388 w 2478882"/>
              <a:gd name="connsiteY135" fmla="*/ 731044 h 1347788"/>
              <a:gd name="connsiteX136" fmla="*/ 1204913 w 2478882"/>
              <a:gd name="connsiteY136" fmla="*/ 745332 h 1347788"/>
              <a:gd name="connsiteX137" fmla="*/ 1195388 w 2478882"/>
              <a:gd name="connsiteY137" fmla="*/ 771525 h 1347788"/>
              <a:gd name="connsiteX138" fmla="*/ 1197769 w 2478882"/>
              <a:gd name="connsiteY138" fmla="*/ 797719 h 1347788"/>
              <a:gd name="connsiteX139" fmla="*/ 1190625 w 2478882"/>
              <a:gd name="connsiteY139" fmla="*/ 819150 h 1347788"/>
              <a:gd name="connsiteX140" fmla="*/ 1195388 w 2478882"/>
              <a:gd name="connsiteY140" fmla="*/ 838200 h 1347788"/>
              <a:gd name="connsiteX141" fmla="*/ 1195388 w 2478882"/>
              <a:gd name="connsiteY141" fmla="*/ 838200 h 1347788"/>
              <a:gd name="connsiteX142" fmla="*/ 1166813 w 2478882"/>
              <a:gd name="connsiteY142" fmla="*/ 838200 h 1347788"/>
              <a:gd name="connsiteX143" fmla="*/ 1150144 w 2478882"/>
              <a:gd name="connsiteY143" fmla="*/ 838200 h 1347788"/>
              <a:gd name="connsiteX144" fmla="*/ 1131094 w 2478882"/>
              <a:gd name="connsiteY144" fmla="*/ 847725 h 1347788"/>
              <a:gd name="connsiteX145" fmla="*/ 1114425 w 2478882"/>
              <a:gd name="connsiteY145" fmla="*/ 838200 h 1347788"/>
              <a:gd name="connsiteX146" fmla="*/ 1088232 w 2478882"/>
              <a:gd name="connsiteY146" fmla="*/ 847725 h 1347788"/>
              <a:gd name="connsiteX147" fmla="*/ 1066800 w 2478882"/>
              <a:gd name="connsiteY147" fmla="*/ 854869 h 1347788"/>
              <a:gd name="connsiteX148" fmla="*/ 1059657 w 2478882"/>
              <a:gd name="connsiteY148" fmla="*/ 842963 h 1347788"/>
              <a:gd name="connsiteX149" fmla="*/ 1031082 w 2478882"/>
              <a:gd name="connsiteY149" fmla="*/ 852488 h 1347788"/>
              <a:gd name="connsiteX150" fmla="*/ 992982 w 2478882"/>
              <a:gd name="connsiteY150" fmla="*/ 823913 h 1347788"/>
              <a:gd name="connsiteX151" fmla="*/ 964407 w 2478882"/>
              <a:gd name="connsiteY151" fmla="*/ 826294 h 1347788"/>
              <a:gd name="connsiteX152" fmla="*/ 942975 w 2478882"/>
              <a:gd name="connsiteY152" fmla="*/ 835819 h 1347788"/>
              <a:gd name="connsiteX153" fmla="*/ 921544 w 2478882"/>
              <a:gd name="connsiteY153" fmla="*/ 852488 h 1347788"/>
              <a:gd name="connsiteX154" fmla="*/ 909638 w 2478882"/>
              <a:gd name="connsiteY154" fmla="*/ 833438 h 1347788"/>
              <a:gd name="connsiteX155" fmla="*/ 919163 w 2478882"/>
              <a:gd name="connsiteY155" fmla="*/ 807244 h 1347788"/>
              <a:gd name="connsiteX156" fmla="*/ 921544 w 2478882"/>
              <a:gd name="connsiteY156" fmla="*/ 797719 h 1347788"/>
              <a:gd name="connsiteX157" fmla="*/ 914400 w 2478882"/>
              <a:gd name="connsiteY157" fmla="*/ 778669 h 1347788"/>
              <a:gd name="connsiteX158" fmla="*/ 907257 w 2478882"/>
              <a:gd name="connsiteY158" fmla="*/ 771525 h 1347788"/>
              <a:gd name="connsiteX159" fmla="*/ 897732 w 2478882"/>
              <a:gd name="connsiteY159" fmla="*/ 800100 h 1347788"/>
              <a:gd name="connsiteX160" fmla="*/ 897732 w 2478882"/>
              <a:gd name="connsiteY160" fmla="*/ 823913 h 1347788"/>
              <a:gd name="connsiteX161" fmla="*/ 869157 w 2478882"/>
              <a:gd name="connsiteY161" fmla="*/ 828675 h 1347788"/>
              <a:gd name="connsiteX162" fmla="*/ 850107 w 2478882"/>
              <a:gd name="connsiteY162" fmla="*/ 833438 h 1347788"/>
              <a:gd name="connsiteX163" fmla="*/ 828675 w 2478882"/>
              <a:gd name="connsiteY163" fmla="*/ 804863 h 1347788"/>
              <a:gd name="connsiteX164" fmla="*/ 814388 w 2478882"/>
              <a:gd name="connsiteY164" fmla="*/ 783432 h 1347788"/>
              <a:gd name="connsiteX165" fmla="*/ 807244 w 2478882"/>
              <a:gd name="connsiteY165" fmla="*/ 759619 h 1347788"/>
              <a:gd name="connsiteX166" fmla="*/ 804863 w 2478882"/>
              <a:gd name="connsiteY166" fmla="*/ 733425 h 1347788"/>
              <a:gd name="connsiteX167" fmla="*/ 783432 w 2478882"/>
              <a:gd name="connsiteY167" fmla="*/ 692944 h 1347788"/>
              <a:gd name="connsiteX168" fmla="*/ 783432 w 2478882"/>
              <a:gd name="connsiteY168" fmla="*/ 719138 h 1347788"/>
              <a:gd name="connsiteX169" fmla="*/ 785813 w 2478882"/>
              <a:gd name="connsiteY169" fmla="*/ 757238 h 1347788"/>
              <a:gd name="connsiteX170" fmla="*/ 800100 w 2478882"/>
              <a:gd name="connsiteY170" fmla="*/ 792957 h 1347788"/>
              <a:gd name="connsiteX171" fmla="*/ 823913 w 2478882"/>
              <a:gd name="connsiteY171" fmla="*/ 833438 h 1347788"/>
              <a:gd name="connsiteX172" fmla="*/ 845344 w 2478882"/>
              <a:gd name="connsiteY172" fmla="*/ 854869 h 1347788"/>
              <a:gd name="connsiteX173" fmla="*/ 838200 w 2478882"/>
              <a:gd name="connsiteY173" fmla="*/ 873919 h 1347788"/>
              <a:gd name="connsiteX174" fmla="*/ 823913 w 2478882"/>
              <a:gd name="connsiteY174" fmla="*/ 902494 h 1347788"/>
              <a:gd name="connsiteX175" fmla="*/ 823913 w 2478882"/>
              <a:gd name="connsiteY175" fmla="*/ 902494 h 1347788"/>
              <a:gd name="connsiteX176" fmla="*/ 800100 w 2478882"/>
              <a:gd name="connsiteY176" fmla="*/ 902494 h 1347788"/>
              <a:gd name="connsiteX177" fmla="*/ 809625 w 2478882"/>
              <a:gd name="connsiteY177" fmla="*/ 869157 h 1347788"/>
              <a:gd name="connsiteX178" fmla="*/ 795338 w 2478882"/>
              <a:gd name="connsiteY178" fmla="*/ 885825 h 1347788"/>
              <a:gd name="connsiteX179" fmla="*/ 788194 w 2478882"/>
              <a:gd name="connsiteY179" fmla="*/ 862013 h 1347788"/>
              <a:gd name="connsiteX180" fmla="*/ 769144 w 2478882"/>
              <a:gd name="connsiteY180" fmla="*/ 864394 h 1347788"/>
              <a:gd name="connsiteX181" fmla="*/ 750094 w 2478882"/>
              <a:gd name="connsiteY181" fmla="*/ 862013 h 1347788"/>
              <a:gd name="connsiteX182" fmla="*/ 742950 w 2478882"/>
              <a:gd name="connsiteY182" fmla="*/ 852488 h 1347788"/>
              <a:gd name="connsiteX183" fmla="*/ 742950 w 2478882"/>
              <a:gd name="connsiteY183" fmla="*/ 852488 h 1347788"/>
              <a:gd name="connsiteX184" fmla="*/ 728663 w 2478882"/>
              <a:gd name="connsiteY184" fmla="*/ 850107 h 1347788"/>
              <a:gd name="connsiteX185" fmla="*/ 711994 w 2478882"/>
              <a:gd name="connsiteY185" fmla="*/ 850107 h 1347788"/>
              <a:gd name="connsiteX186" fmla="*/ 700088 w 2478882"/>
              <a:gd name="connsiteY186" fmla="*/ 866775 h 1347788"/>
              <a:gd name="connsiteX187" fmla="*/ 681038 w 2478882"/>
              <a:gd name="connsiteY187" fmla="*/ 866775 h 1347788"/>
              <a:gd name="connsiteX188" fmla="*/ 669132 w 2478882"/>
              <a:gd name="connsiteY188" fmla="*/ 852488 h 1347788"/>
              <a:gd name="connsiteX189" fmla="*/ 666750 w 2478882"/>
              <a:gd name="connsiteY189" fmla="*/ 852488 h 1347788"/>
              <a:gd name="connsiteX190" fmla="*/ 652463 w 2478882"/>
              <a:gd name="connsiteY190" fmla="*/ 866775 h 1347788"/>
              <a:gd name="connsiteX191" fmla="*/ 652463 w 2478882"/>
              <a:gd name="connsiteY191" fmla="*/ 881063 h 1347788"/>
              <a:gd name="connsiteX192" fmla="*/ 661988 w 2478882"/>
              <a:gd name="connsiteY192" fmla="*/ 890588 h 1347788"/>
              <a:gd name="connsiteX193" fmla="*/ 704850 w 2478882"/>
              <a:gd name="connsiteY193" fmla="*/ 890588 h 1347788"/>
              <a:gd name="connsiteX194" fmla="*/ 738188 w 2478882"/>
              <a:gd name="connsiteY194" fmla="*/ 890588 h 1347788"/>
              <a:gd name="connsiteX195" fmla="*/ 776288 w 2478882"/>
              <a:gd name="connsiteY195" fmla="*/ 888207 h 1347788"/>
              <a:gd name="connsiteX196" fmla="*/ 783432 w 2478882"/>
              <a:gd name="connsiteY196" fmla="*/ 900113 h 1347788"/>
              <a:gd name="connsiteX197" fmla="*/ 783432 w 2478882"/>
              <a:gd name="connsiteY197" fmla="*/ 900113 h 1347788"/>
              <a:gd name="connsiteX198" fmla="*/ 754857 w 2478882"/>
              <a:gd name="connsiteY198" fmla="*/ 914400 h 1347788"/>
              <a:gd name="connsiteX199" fmla="*/ 735807 w 2478882"/>
              <a:gd name="connsiteY199" fmla="*/ 931069 h 1347788"/>
              <a:gd name="connsiteX200" fmla="*/ 735807 w 2478882"/>
              <a:gd name="connsiteY200" fmla="*/ 931069 h 1347788"/>
              <a:gd name="connsiteX201" fmla="*/ 707232 w 2478882"/>
              <a:gd name="connsiteY201" fmla="*/ 919163 h 1347788"/>
              <a:gd name="connsiteX202" fmla="*/ 690563 w 2478882"/>
              <a:gd name="connsiteY202" fmla="*/ 909638 h 1347788"/>
              <a:gd name="connsiteX203" fmla="*/ 652463 w 2478882"/>
              <a:gd name="connsiteY203" fmla="*/ 909638 h 1347788"/>
              <a:gd name="connsiteX204" fmla="*/ 619125 w 2478882"/>
              <a:gd name="connsiteY204" fmla="*/ 914400 h 1347788"/>
              <a:gd name="connsiteX205" fmla="*/ 600075 w 2478882"/>
              <a:gd name="connsiteY205" fmla="*/ 897732 h 1347788"/>
              <a:gd name="connsiteX206" fmla="*/ 590550 w 2478882"/>
              <a:gd name="connsiteY206" fmla="*/ 859632 h 1347788"/>
              <a:gd name="connsiteX207" fmla="*/ 581025 w 2478882"/>
              <a:gd name="connsiteY207" fmla="*/ 845344 h 1347788"/>
              <a:gd name="connsiteX208" fmla="*/ 573882 w 2478882"/>
              <a:gd name="connsiteY208" fmla="*/ 828675 h 1347788"/>
              <a:gd name="connsiteX209" fmla="*/ 559594 w 2478882"/>
              <a:gd name="connsiteY209" fmla="*/ 835819 h 1347788"/>
              <a:gd name="connsiteX210" fmla="*/ 559594 w 2478882"/>
              <a:gd name="connsiteY210" fmla="*/ 859632 h 1347788"/>
              <a:gd name="connsiteX211" fmla="*/ 545307 w 2478882"/>
              <a:gd name="connsiteY211" fmla="*/ 845344 h 1347788"/>
              <a:gd name="connsiteX212" fmla="*/ 523875 w 2478882"/>
              <a:gd name="connsiteY212" fmla="*/ 838200 h 1347788"/>
              <a:gd name="connsiteX213" fmla="*/ 500063 w 2478882"/>
              <a:gd name="connsiteY213" fmla="*/ 840582 h 1347788"/>
              <a:gd name="connsiteX214" fmla="*/ 492919 w 2478882"/>
              <a:gd name="connsiteY214" fmla="*/ 862013 h 1347788"/>
              <a:gd name="connsiteX215" fmla="*/ 481013 w 2478882"/>
              <a:gd name="connsiteY215" fmla="*/ 866775 h 1347788"/>
              <a:gd name="connsiteX216" fmla="*/ 461963 w 2478882"/>
              <a:gd name="connsiteY216" fmla="*/ 866775 h 1347788"/>
              <a:gd name="connsiteX217" fmla="*/ 433388 w 2478882"/>
              <a:gd name="connsiteY217" fmla="*/ 876300 h 1347788"/>
              <a:gd name="connsiteX218" fmla="*/ 419100 w 2478882"/>
              <a:gd name="connsiteY218" fmla="*/ 900113 h 1347788"/>
              <a:gd name="connsiteX219" fmla="*/ 426244 w 2478882"/>
              <a:gd name="connsiteY219" fmla="*/ 907257 h 1347788"/>
              <a:gd name="connsiteX220" fmla="*/ 466725 w 2478882"/>
              <a:gd name="connsiteY220" fmla="*/ 885825 h 1347788"/>
              <a:gd name="connsiteX221" fmla="*/ 488157 w 2478882"/>
              <a:gd name="connsiteY221" fmla="*/ 890588 h 1347788"/>
              <a:gd name="connsiteX222" fmla="*/ 519113 w 2478882"/>
              <a:gd name="connsiteY222" fmla="*/ 878682 h 1347788"/>
              <a:gd name="connsiteX223" fmla="*/ 552450 w 2478882"/>
              <a:gd name="connsiteY223" fmla="*/ 904875 h 1347788"/>
              <a:gd name="connsiteX224" fmla="*/ 561975 w 2478882"/>
              <a:gd name="connsiteY224" fmla="*/ 931069 h 1347788"/>
              <a:gd name="connsiteX225" fmla="*/ 590550 w 2478882"/>
              <a:gd name="connsiteY225" fmla="*/ 923925 h 1347788"/>
              <a:gd name="connsiteX226" fmla="*/ 607219 w 2478882"/>
              <a:gd name="connsiteY226" fmla="*/ 945357 h 1347788"/>
              <a:gd name="connsiteX227" fmla="*/ 645319 w 2478882"/>
              <a:gd name="connsiteY227" fmla="*/ 950119 h 1347788"/>
              <a:gd name="connsiteX228" fmla="*/ 704850 w 2478882"/>
              <a:gd name="connsiteY228" fmla="*/ 959644 h 1347788"/>
              <a:gd name="connsiteX229" fmla="*/ 745332 w 2478882"/>
              <a:gd name="connsiteY229" fmla="*/ 966788 h 1347788"/>
              <a:gd name="connsiteX230" fmla="*/ 745332 w 2478882"/>
              <a:gd name="connsiteY230" fmla="*/ 966788 h 1347788"/>
              <a:gd name="connsiteX231" fmla="*/ 764382 w 2478882"/>
              <a:gd name="connsiteY231" fmla="*/ 935832 h 1347788"/>
              <a:gd name="connsiteX232" fmla="*/ 790575 w 2478882"/>
              <a:gd name="connsiteY232" fmla="*/ 935832 h 1347788"/>
              <a:gd name="connsiteX233" fmla="*/ 828675 w 2478882"/>
              <a:gd name="connsiteY233" fmla="*/ 935832 h 1347788"/>
              <a:gd name="connsiteX234" fmla="*/ 821532 w 2478882"/>
              <a:gd name="connsiteY234" fmla="*/ 950119 h 1347788"/>
              <a:gd name="connsiteX235" fmla="*/ 812007 w 2478882"/>
              <a:gd name="connsiteY235" fmla="*/ 964407 h 1347788"/>
              <a:gd name="connsiteX236" fmla="*/ 823913 w 2478882"/>
              <a:gd name="connsiteY236" fmla="*/ 973932 h 1347788"/>
              <a:gd name="connsiteX237" fmla="*/ 800100 w 2478882"/>
              <a:gd name="connsiteY237" fmla="*/ 992982 h 1347788"/>
              <a:gd name="connsiteX238" fmla="*/ 797719 w 2478882"/>
              <a:gd name="connsiteY238" fmla="*/ 1014413 h 1347788"/>
              <a:gd name="connsiteX239" fmla="*/ 790575 w 2478882"/>
              <a:gd name="connsiteY239" fmla="*/ 1026319 h 1347788"/>
              <a:gd name="connsiteX240" fmla="*/ 764382 w 2478882"/>
              <a:gd name="connsiteY240" fmla="*/ 1031082 h 1347788"/>
              <a:gd name="connsiteX241" fmla="*/ 771525 w 2478882"/>
              <a:gd name="connsiteY241" fmla="*/ 1054894 h 1347788"/>
              <a:gd name="connsiteX242" fmla="*/ 740569 w 2478882"/>
              <a:gd name="connsiteY242" fmla="*/ 1059657 h 1347788"/>
              <a:gd name="connsiteX243" fmla="*/ 726282 w 2478882"/>
              <a:gd name="connsiteY243" fmla="*/ 1042988 h 1347788"/>
              <a:gd name="connsiteX244" fmla="*/ 695325 w 2478882"/>
              <a:gd name="connsiteY244" fmla="*/ 1045369 h 1347788"/>
              <a:gd name="connsiteX245" fmla="*/ 669132 w 2478882"/>
              <a:gd name="connsiteY245" fmla="*/ 1052513 h 1347788"/>
              <a:gd name="connsiteX246" fmla="*/ 642938 w 2478882"/>
              <a:gd name="connsiteY246" fmla="*/ 1050132 h 1347788"/>
              <a:gd name="connsiteX247" fmla="*/ 621507 w 2478882"/>
              <a:gd name="connsiteY247" fmla="*/ 1047750 h 1347788"/>
              <a:gd name="connsiteX248" fmla="*/ 621507 w 2478882"/>
              <a:gd name="connsiteY248" fmla="*/ 1033463 h 1347788"/>
              <a:gd name="connsiteX249" fmla="*/ 600075 w 2478882"/>
              <a:gd name="connsiteY249" fmla="*/ 1035844 h 1347788"/>
              <a:gd name="connsiteX250" fmla="*/ 578644 w 2478882"/>
              <a:gd name="connsiteY250" fmla="*/ 1040607 h 1347788"/>
              <a:gd name="connsiteX251" fmla="*/ 571500 w 2478882"/>
              <a:gd name="connsiteY251" fmla="*/ 1031082 h 1347788"/>
              <a:gd name="connsiteX252" fmla="*/ 571500 w 2478882"/>
              <a:gd name="connsiteY252" fmla="*/ 1019175 h 1347788"/>
              <a:gd name="connsiteX253" fmla="*/ 571500 w 2478882"/>
              <a:gd name="connsiteY253" fmla="*/ 1019175 h 1347788"/>
              <a:gd name="connsiteX254" fmla="*/ 626269 w 2478882"/>
              <a:gd name="connsiteY254" fmla="*/ 1004888 h 1347788"/>
              <a:gd name="connsiteX255" fmla="*/ 647700 w 2478882"/>
              <a:gd name="connsiteY255" fmla="*/ 988219 h 1347788"/>
              <a:gd name="connsiteX256" fmla="*/ 647700 w 2478882"/>
              <a:gd name="connsiteY256" fmla="*/ 988219 h 1347788"/>
              <a:gd name="connsiteX257" fmla="*/ 647700 w 2478882"/>
              <a:gd name="connsiteY257" fmla="*/ 988219 h 1347788"/>
              <a:gd name="connsiteX258" fmla="*/ 597694 w 2478882"/>
              <a:gd name="connsiteY258" fmla="*/ 988219 h 1347788"/>
              <a:gd name="connsiteX259" fmla="*/ 581025 w 2478882"/>
              <a:gd name="connsiteY259" fmla="*/ 990600 h 1347788"/>
              <a:gd name="connsiteX260" fmla="*/ 578644 w 2478882"/>
              <a:gd name="connsiteY260" fmla="*/ 969169 h 1347788"/>
              <a:gd name="connsiteX261" fmla="*/ 550069 w 2478882"/>
              <a:gd name="connsiteY261" fmla="*/ 966788 h 1347788"/>
              <a:gd name="connsiteX262" fmla="*/ 559594 w 2478882"/>
              <a:gd name="connsiteY262" fmla="*/ 988219 h 1347788"/>
              <a:gd name="connsiteX263" fmla="*/ 545307 w 2478882"/>
              <a:gd name="connsiteY263" fmla="*/ 992982 h 1347788"/>
              <a:gd name="connsiteX264" fmla="*/ 511969 w 2478882"/>
              <a:gd name="connsiteY264" fmla="*/ 988219 h 1347788"/>
              <a:gd name="connsiteX265" fmla="*/ 492919 w 2478882"/>
              <a:gd name="connsiteY265" fmla="*/ 990600 h 1347788"/>
              <a:gd name="connsiteX266" fmla="*/ 507207 w 2478882"/>
              <a:gd name="connsiteY266" fmla="*/ 1007269 h 1347788"/>
              <a:gd name="connsiteX267" fmla="*/ 516732 w 2478882"/>
              <a:gd name="connsiteY267" fmla="*/ 1019175 h 1347788"/>
              <a:gd name="connsiteX268" fmla="*/ 507207 w 2478882"/>
              <a:gd name="connsiteY268" fmla="*/ 1028700 h 1347788"/>
              <a:gd name="connsiteX269" fmla="*/ 507207 w 2478882"/>
              <a:gd name="connsiteY269" fmla="*/ 1028700 h 1347788"/>
              <a:gd name="connsiteX270" fmla="*/ 497682 w 2478882"/>
              <a:gd name="connsiteY270" fmla="*/ 1054894 h 1347788"/>
              <a:gd name="connsiteX271" fmla="*/ 469107 w 2478882"/>
              <a:gd name="connsiteY271" fmla="*/ 1076325 h 1347788"/>
              <a:gd name="connsiteX272" fmla="*/ 454819 w 2478882"/>
              <a:gd name="connsiteY272" fmla="*/ 1071563 h 1347788"/>
              <a:gd name="connsiteX273" fmla="*/ 438150 w 2478882"/>
              <a:gd name="connsiteY273" fmla="*/ 1085850 h 1347788"/>
              <a:gd name="connsiteX274" fmla="*/ 431007 w 2478882"/>
              <a:gd name="connsiteY274" fmla="*/ 1083469 h 1347788"/>
              <a:gd name="connsiteX275" fmla="*/ 433388 w 2478882"/>
              <a:gd name="connsiteY275" fmla="*/ 1059657 h 1347788"/>
              <a:gd name="connsiteX276" fmla="*/ 435769 w 2478882"/>
              <a:gd name="connsiteY276" fmla="*/ 1035844 h 1347788"/>
              <a:gd name="connsiteX277" fmla="*/ 426244 w 2478882"/>
              <a:gd name="connsiteY277" fmla="*/ 1031082 h 1347788"/>
              <a:gd name="connsiteX278" fmla="*/ 423863 w 2478882"/>
              <a:gd name="connsiteY278" fmla="*/ 1047750 h 1347788"/>
              <a:gd name="connsiteX279" fmla="*/ 416719 w 2478882"/>
              <a:gd name="connsiteY279" fmla="*/ 1062038 h 1347788"/>
              <a:gd name="connsiteX280" fmla="*/ 392907 w 2478882"/>
              <a:gd name="connsiteY280" fmla="*/ 1052513 h 1347788"/>
              <a:gd name="connsiteX281" fmla="*/ 383382 w 2478882"/>
              <a:gd name="connsiteY281" fmla="*/ 1050132 h 1347788"/>
              <a:gd name="connsiteX282" fmla="*/ 383382 w 2478882"/>
              <a:gd name="connsiteY282" fmla="*/ 1069182 h 1347788"/>
              <a:gd name="connsiteX283" fmla="*/ 404813 w 2478882"/>
              <a:gd name="connsiteY283" fmla="*/ 1088232 h 1347788"/>
              <a:gd name="connsiteX284" fmla="*/ 376238 w 2478882"/>
              <a:gd name="connsiteY284" fmla="*/ 1090613 h 1347788"/>
              <a:gd name="connsiteX285" fmla="*/ 371475 w 2478882"/>
              <a:gd name="connsiteY285" fmla="*/ 1100138 h 1347788"/>
              <a:gd name="connsiteX286" fmla="*/ 342900 w 2478882"/>
              <a:gd name="connsiteY286" fmla="*/ 1090613 h 1347788"/>
              <a:gd name="connsiteX287" fmla="*/ 342900 w 2478882"/>
              <a:gd name="connsiteY287" fmla="*/ 1109663 h 1347788"/>
              <a:gd name="connsiteX288" fmla="*/ 333375 w 2478882"/>
              <a:gd name="connsiteY288" fmla="*/ 1121569 h 1347788"/>
              <a:gd name="connsiteX289" fmla="*/ 323850 w 2478882"/>
              <a:gd name="connsiteY289" fmla="*/ 1121569 h 1347788"/>
              <a:gd name="connsiteX290" fmla="*/ 316707 w 2478882"/>
              <a:gd name="connsiteY290" fmla="*/ 1088232 h 1347788"/>
              <a:gd name="connsiteX291" fmla="*/ 290513 w 2478882"/>
              <a:gd name="connsiteY291" fmla="*/ 1073944 h 1347788"/>
              <a:gd name="connsiteX292" fmla="*/ 271463 w 2478882"/>
              <a:gd name="connsiteY292" fmla="*/ 1062038 h 1347788"/>
              <a:gd name="connsiteX293" fmla="*/ 278607 w 2478882"/>
              <a:gd name="connsiteY293" fmla="*/ 1012032 h 1347788"/>
              <a:gd name="connsiteX294" fmla="*/ 285750 w 2478882"/>
              <a:gd name="connsiteY294" fmla="*/ 978694 h 1347788"/>
              <a:gd name="connsiteX295" fmla="*/ 328613 w 2478882"/>
              <a:gd name="connsiteY295" fmla="*/ 954882 h 1347788"/>
              <a:gd name="connsiteX296" fmla="*/ 338138 w 2478882"/>
              <a:gd name="connsiteY296" fmla="*/ 938213 h 1347788"/>
              <a:gd name="connsiteX297" fmla="*/ 350044 w 2478882"/>
              <a:gd name="connsiteY297" fmla="*/ 912019 h 1347788"/>
              <a:gd name="connsiteX298" fmla="*/ 350044 w 2478882"/>
              <a:gd name="connsiteY298" fmla="*/ 912019 h 1347788"/>
              <a:gd name="connsiteX299" fmla="*/ 321469 w 2478882"/>
              <a:gd name="connsiteY299" fmla="*/ 919163 h 1347788"/>
              <a:gd name="connsiteX300" fmla="*/ 314325 w 2478882"/>
              <a:gd name="connsiteY300" fmla="*/ 895350 h 1347788"/>
              <a:gd name="connsiteX301" fmla="*/ 311944 w 2478882"/>
              <a:gd name="connsiteY301" fmla="*/ 916782 h 1347788"/>
              <a:gd name="connsiteX302" fmla="*/ 300038 w 2478882"/>
              <a:gd name="connsiteY302" fmla="*/ 950119 h 1347788"/>
              <a:gd name="connsiteX303" fmla="*/ 288132 w 2478882"/>
              <a:gd name="connsiteY303" fmla="*/ 942975 h 1347788"/>
              <a:gd name="connsiteX304" fmla="*/ 288132 w 2478882"/>
              <a:gd name="connsiteY304" fmla="*/ 919163 h 1347788"/>
              <a:gd name="connsiteX305" fmla="*/ 288132 w 2478882"/>
              <a:gd name="connsiteY305" fmla="*/ 907257 h 1347788"/>
              <a:gd name="connsiteX306" fmla="*/ 278607 w 2478882"/>
              <a:gd name="connsiteY306" fmla="*/ 895350 h 1347788"/>
              <a:gd name="connsiteX307" fmla="*/ 269082 w 2478882"/>
              <a:gd name="connsiteY307" fmla="*/ 902494 h 1347788"/>
              <a:gd name="connsiteX308" fmla="*/ 264319 w 2478882"/>
              <a:gd name="connsiteY308" fmla="*/ 938213 h 1347788"/>
              <a:gd name="connsiteX309" fmla="*/ 280988 w 2478882"/>
              <a:gd name="connsiteY309" fmla="*/ 957263 h 1347788"/>
              <a:gd name="connsiteX310" fmla="*/ 276225 w 2478882"/>
              <a:gd name="connsiteY310" fmla="*/ 976313 h 1347788"/>
              <a:gd name="connsiteX311" fmla="*/ 264319 w 2478882"/>
              <a:gd name="connsiteY311" fmla="*/ 1007269 h 1347788"/>
              <a:gd name="connsiteX312" fmla="*/ 250032 w 2478882"/>
              <a:gd name="connsiteY312" fmla="*/ 1031082 h 1347788"/>
              <a:gd name="connsiteX313" fmla="*/ 207169 w 2478882"/>
              <a:gd name="connsiteY313" fmla="*/ 1019175 h 1347788"/>
              <a:gd name="connsiteX314" fmla="*/ 200025 w 2478882"/>
              <a:gd name="connsiteY314" fmla="*/ 988219 h 1347788"/>
              <a:gd name="connsiteX315" fmla="*/ 157163 w 2478882"/>
              <a:gd name="connsiteY315" fmla="*/ 962025 h 1347788"/>
              <a:gd name="connsiteX316" fmla="*/ 104775 w 2478882"/>
              <a:gd name="connsiteY316" fmla="*/ 940594 h 1347788"/>
              <a:gd name="connsiteX317" fmla="*/ 61913 w 2478882"/>
              <a:gd name="connsiteY317" fmla="*/ 902494 h 1347788"/>
              <a:gd name="connsiteX318" fmla="*/ 35719 w 2478882"/>
              <a:gd name="connsiteY318" fmla="*/ 864394 h 1347788"/>
              <a:gd name="connsiteX319" fmla="*/ 11907 w 2478882"/>
              <a:gd name="connsiteY319" fmla="*/ 804863 h 1347788"/>
              <a:gd name="connsiteX320" fmla="*/ 0 w 2478882"/>
              <a:gd name="connsiteY320" fmla="*/ 735807 h 1347788"/>
              <a:gd name="connsiteX321" fmla="*/ 2382 w 2478882"/>
              <a:gd name="connsiteY321" fmla="*/ 676275 h 1347788"/>
              <a:gd name="connsiteX322" fmla="*/ 2382 w 2478882"/>
              <a:gd name="connsiteY322" fmla="*/ 645319 h 1347788"/>
              <a:gd name="connsiteX323" fmla="*/ 2052638 w 2478882"/>
              <a:gd name="connsiteY323" fmla="*/ 0 h 1347788"/>
              <a:gd name="connsiteX0" fmla="*/ 2052638 w 2478882"/>
              <a:gd name="connsiteY0" fmla="*/ 0 h 1347788"/>
              <a:gd name="connsiteX1" fmla="*/ 2057400 w 2478882"/>
              <a:gd name="connsiteY1" fmla="*/ 33338 h 1347788"/>
              <a:gd name="connsiteX2" fmla="*/ 2066925 w 2478882"/>
              <a:gd name="connsiteY2" fmla="*/ 88107 h 1347788"/>
              <a:gd name="connsiteX3" fmla="*/ 2088357 w 2478882"/>
              <a:gd name="connsiteY3" fmla="*/ 133350 h 1347788"/>
              <a:gd name="connsiteX4" fmla="*/ 2085975 w 2478882"/>
              <a:gd name="connsiteY4" fmla="*/ 183357 h 1347788"/>
              <a:gd name="connsiteX5" fmla="*/ 2085975 w 2478882"/>
              <a:gd name="connsiteY5" fmla="*/ 228600 h 1347788"/>
              <a:gd name="connsiteX6" fmla="*/ 2081213 w 2478882"/>
              <a:gd name="connsiteY6" fmla="*/ 278607 h 1347788"/>
              <a:gd name="connsiteX7" fmla="*/ 2095500 w 2478882"/>
              <a:gd name="connsiteY7" fmla="*/ 319088 h 1347788"/>
              <a:gd name="connsiteX8" fmla="*/ 2109788 w 2478882"/>
              <a:gd name="connsiteY8" fmla="*/ 350044 h 1347788"/>
              <a:gd name="connsiteX9" fmla="*/ 2105025 w 2478882"/>
              <a:gd name="connsiteY9" fmla="*/ 388144 h 1347788"/>
              <a:gd name="connsiteX10" fmla="*/ 2119313 w 2478882"/>
              <a:gd name="connsiteY10" fmla="*/ 426244 h 1347788"/>
              <a:gd name="connsiteX11" fmla="*/ 2145507 w 2478882"/>
              <a:gd name="connsiteY11" fmla="*/ 454819 h 1347788"/>
              <a:gd name="connsiteX12" fmla="*/ 2169319 w 2478882"/>
              <a:gd name="connsiteY12" fmla="*/ 481013 h 1347788"/>
              <a:gd name="connsiteX13" fmla="*/ 2178844 w 2478882"/>
              <a:gd name="connsiteY13" fmla="*/ 516732 h 1347788"/>
              <a:gd name="connsiteX14" fmla="*/ 2216944 w 2478882"/>
              <a:gd name="connsiteY14" fmla="*/ 633413 h 1347788"/>
              <a:gd name="connsiteX15" fmla="*/ 2238375 w 2478882"/>
              <a:gd name="connsiteY15" fmla="*/ 719138 h 1347788"/>
              <a:gd name="connsiteX16" fmla="*/ 2266950 w 2478882"/>
              <a:gd name="connsiteY16" fmla="*/ 764382 h 1347788"/>
              <a:gd name="connsiteX17" fmla="*/ 2288382 w 2478882"/>
              <a:gd name="connsiteY17" fmla="*/ 821532 h 1347788"/>
              <a:gd name="connsiteX18" fmla="*/ 2297907 w 2478882"/>
              <a:gd name="connsiteY18" fmla="*/ 871538 h 1347788"/>
              <a:gd name="connsiteX19" fmla="*/ 2340769 w 2478882"/>
              <a:gd name="connsiteY19" fmla="*/ 909638 h 1347788"/>
              <a:gd name="connsiteX20" fmla="*/ 2343150 w 2478882"/>
              <a:gd name="connsiteY20" fmla="*/ 950119 h 1347788"/>
              <a:gd name="connsiteX21" fmla="*/ 2347913 w 2478882"/>
              <a:gd name="connsiteY21" fmla="*/ 964407 h 1347788"/>
              <a:gd name="connsiteX22" fmla="*/ 2364582 w 2478882"/>
              <a:gd name="connsiteY22" fmla="*/ 978694 h 1347788"/>
              <a:gd name="connsiteX23" fmla="*/ 2359819 w 2478882"/>
              <a:gd name="connsiteY23" fmla="*/ 995363 h 1347788"/>
              <a:gd name="connsiteX24" fmla="*/ 2393157 w 2478882"/>
              <a:gd name="connsiteY24" fmla="*/ 1019175 h 1347788"/>
              <a:gd name="connsiteX25" fmla="*/ 2409825 w 2478882"/>
              <a:gd name="connsiteY25" fmla="*/ 1059657 h 1347788"/>
              <a:gd name="connsiteX26" fmla="*/ 2390775 w 2478882"/>
              <a:gd name="connsiteY26" fmla="*/ 1069182 h 1347788"/>
              <a:gd name="connsiteX27" fmla="*/ 2376488 w 2478882"/>
              <a:gd name="connsiteY27" fmla="*/ 1047750 h 1347788"/>
              <a:gd name="connsiteX28" fmla="*/ 2364582 w 2478882"/>
              <a:gd name="connsiteY28" fmla="*/ 1035844 h 1347788"/>
              <a:gd name="connsiteX29" fmla="*/ 2355057 w 2478882"/>
              <a:gd name="connsiteY29" fmla="*/ 1035844 h 1347788"/>
              <a:gd name="connsiteX30" fmla="*/ 2352675 w 2478882"/>
              <a:gd name="connsiteY30" fmla="*/ 1057275 h 1347788"/>
              <a:gd name="connsiteX31" fmla="*/ 2371725 w 2478882"/>
              <a:gd name="connsiteY31" fmla="*/ 1090613 h 1347788"/>
              <a:gd name="connsiteX32" fmla="*/ 2386013 w 2478882"/>
              <a:gd name="connsiteY32" fmla="*/ 1104900 h 1347788"/>
              <a:gd name="connsiteX33" fmla="*/ 2400300 w 2478882"/>
              <a:gd name="connsiteY33" fmla="*/ 1085850 h 1347788"/>
              <a:gd name="connsiteX34" fmla="*/ 2414588 w 2478882"/>
              <a:gd name="connsiteY34" fmla="*/ 1090613 h 1347788"/>
              <a:gd name="connsiteX35" fmla="*/ 2421732 w 2478882"/>
              <a:gd name="connsiteY35" fmla="*/ 1116807 h 1347788"/>
              <a:gd name="connsiteX36" fmla="*/ 2424113 w 2478882"/>
              <a:gd name="connsiteY36" fmla="*/ 1128713 h 1347788"/>
              <a:gd name="connsiteX37" fmla="*/ 2400300 w 2478882"/>
              <a:gd name="connsiteY37" fmla="*/ 1131094 h 1347788"/>
              <a:gd name="connsiteX38" fmla="*/ 2414588 w 2478882"/>
              <a:gd name="connsiteY38" fmla="*/ 1152525 h 1347788"/>
              <a:gd name="connsiteX39" fmla="*/ 2443163 w 2478882"/>
              <a:gd name="connsiteY39" fmla="*/ 1159669 h 1347788"/>
              <a:gd name="connsiteX40" fmla="*/ 2462213 w 2478882"/>
              <a:gd name="connsiteY40" fmla="*/ 1190625 h 1347788"/>
              <a:gd name="connsiteX41" fmla="*/ 2455069 w 2478882"/>
              <a:gd name="connsiteY41" fmla="*/ 1235869 h 1347788"/>
              <a:gd name="connsiteX42" fmla="*/ 2459832 w 2478882"/>
              <a:gd name="connsiteY42" fmla="*/ 1290638 h 1347788"/>
              <a:gd name="connsiteX43" fmla="*/ 2478882 w 2478882"/>
              <a:gd name="connsiteY43" fmla="*/ 1347788 h 1347788"/>
              <a:gd name="connsiteX44" fmla="*/ 2457450 w 2478882"/>
              <a:gd name="connsiteY44" fmla="*/ 1347788 h 1347788"/>
              <a:gd name="connsiteX45" fmla="*/ 2428875 w 2478882"/>
              <a:gd name="connsiteY45" fmla="*/ 1335882 h 1347788"/>
              <a:gd name="connsiteX46" fmla="*/ 2412207 w 2478882"/>
              <a:gd name="connsiteY46" fmla="*/ 1335882 h 1347788"/>
              <a:gd name="connsiteX47" fmla="*/ 2395538 w 2478882"/>
              <a:gd name="connsiteY47" fmla="*/ 1326357 h 1347788"/>
              <a:gd name="connsiteX48" fmla="*/ 2378869 w 2478882"/>
              <a:gd name="connsiteY48" fmla="*/ 1316832 h 1347788"/>
              <a:gd name="connsiteX49" fmla="*/ 2383632 w 2478882"/>
              <a:gd name="connsiteY49" fmla="*/ 1269207 h 1347788"/>
              <a:gd name="connsiteX50" fmla="*/ 2336007 w 2478882"/>
              <a:gd name="connsiteY50" fmla="*/ 1245394 h 1347788"/>
              <a:gd name="connsiteX51" fmla="*/ 2319338 w 2478882"/>
              <a:gd name="connsiteY51" fmla="*/ 1212056 h 1347788"/>
              <a:gd name="connsiteX52" fmla="*/ 2262188 w 2478882"/>
              <a:gd name="connsiteY52" fmla="*/ 1181101 h 1347788"/>
              <a:gd name="connsiteX53" fmla="*/ 2219325 w 2478882"/>
              <a:gd name="connsiteY53" fmla="*/ 1173957 h 1347788"/>
              <a:gd name="connsiteX54" fmla="*/ 2164557 w 2478882"/>
              <a:gd name="connsiteY54" fmla="*/ 1207294 h 1347788"/>
              <a:gd name="connsiteX55" fmla="*/ 2193132 w 2478882"/>
              <a:gd name="connsiteY55" fmla="*/ 1188244 h 1347788"/>
              <a:gd name="connsiteX56" fmla="*/ 2178844 w 2478882"/>
              <a:gd name="connsiteY56" fmla="*/ 1185863 h 1347788"/>
              <a:gd name="connsiteX57" fmla="*/ 2183607 w 2478882"/>
              <a:gd name="connsiteY57" fmla="*/ 1169194 h 1347788"/>
              <a:gd name="connsiteX58" fmla="*/ 2224088 w 2478882"/>
              <a:gd name="connsiteY58" fmla="*/ 1133476 h 1347788"/>
              <a:gd name="connsiteX59" fmla="*/ 2200275 w 2478882"/>
              <a:gd name="connsiteY59" fmla="*/ 1123950 h 1347788"/>
              <a:gd name="connsiteX60" fmla="*/ 2176463 w 2478882"/>
              <a:gd name="connsiteY60" fmla="*/ 1154907 h 1347788"/>
              <a:gd name="connsiteX61" fmla="*/ 2155032 w 2478882"/>
              <a:gd name="connsiteY61" fmla="*/ 1164432 h 1347788"/>
              <a:gd name="connsiteX62" fmla="*/ 2147888 w 2478882"/>
              <a:gd name="connsiteY62" fmla="*/ 1152525 h 1347788"/>
              <a:gd name="connsiteX63" fmla="*/ 2138363 w 2478882"/>
              <a:gd name="connsiteY63" fmla="*/ 1147763 h 1347788"/>
              <a:gd name="connsiteX64" fmla="*/ 2119313 w 2478882"/>
              <a:gd name="connsiteY64" fmla="*/ 1152525 h 1347788"/>
              <a:gd name="connsiteX65" fmla="*/ 2090738 w 2478882"/>
              <a:gd name="connsiteY65" fmla="*/ 1143000 h 1347788"/>
              <a:gd name="connsiteX66" fmla="*/ 2076451 w 2478882"/>
              <a:gd name="connsiteY66" fmla="*/ 1140620 h 1347788"/>
              <a:gd name="connsiteX67" fmla="*/ 2050256 w 2478882"/>
              <a:gd name="connsiteY67" fmla="*/ 1126331 h 1347788"/>
              <a:gd name="connsiteX68" fmla="*/ 2035970 w 2478882"/>
              <a:gd name="connsiteY68" fmla="*/ 1131094 h 1347788"/>
              <a:gd name="connsiteX69" fmla="*/ 1990725 w 2478882"/>
              <a:gd name="connsiteY69" fmla="*/ 1123950 h 1347788"/>
              <a:gd name="connsiteX70" fmla="*/ 1976438 w 2478882"/>
              <a:gd name="connsiteY70" fmla="*/ 1095375 h 1347788"/>
              <a:gd name="connsiteX71" fmla="*/ 1952625 w 2478882"/>
              <a:gd name="connsiteY71" fmla="*/ 1114425 h 1347788"/>
              <a:gd name="connsiteX72" fmla="*/ 1935957 w 2478882"/>
              <a:gd name="connsiteY72" fmla="*/ 1138238 h 1347788"/>
              <a:gd name="connsiteX73" fmla="*/ 1921669 w 2478882"/>
              <a:gd name="connsiteY73" fmla="*/ 1104900 h 1347788"/>
              <a:gd name="connsiteX74" fmla="*/ 1921669 w 2478882"/>
              <a:gd name="connsiteY74" fmla="*/ 1083469 h 1347788"/>
              <a:gd name="connsiteX75" fmla="*/ 1893094 w 2478882"/>
              <a:gd name="connsiteY75" fmla="*/ 1057275 h 1347788"/>
              <a:gd name="connsiteX76" fmla="*/ 1869282 w 2478882"/>
              <a:gd name="connsiteY76" fmla="*/ 1042988 h 1347788"/>
              <a:gd name="connsiteX77" fmla="*/ 1850232 w 2478882"/>
              <a:gd name="connsiteY77" fmla="*/ 1028700 h 1347788"/>
              <a:gd name="connsiteX78" fmla="*/ 1843088 w 2478882"/>
              <a:gd name="connsiteY78" fmla="*/ 1016794 h 1347788"/>
              <a:gd name="connsiteX79" fmla="*/ 1804988 w 2478882"/>
              <a:gd name="connsiteY79" fmla="*/ 1012032 h 1347788"/>
              <a:gd name="connsiteX80" fmla="*/ 1769269 w 2478882"/>
              <a:gd name="connsiteY80" fmla="*/ 1007269 h 1347788"/>
              <a:gd name="connsiteX81" fmla="*/ 1750219 w 2478882"/>
              <a:gd name="connsiteY81" fmla="*/ 981075 h 1347788"/>
              <a:gd name="connsiteX82" fmla="*/ 1709738 w 2478882"/>
              <a:gd name="connsiteY82" fmla="*/ 962025 h 1347788"/>
              <a:gd name="connsiteX83" fmla="*/ 1678782 w 2478882"/>
              <a:gd name="connsiteY83" fmla="*/ 947738 h 1347788"/>
              <a:gd name="connsiteX84" fmla="*/ 1659732 w 2478882"/>
              <a:gd name="connsiteY84" fmla="*/ 945357 h 1347788"/>
              <a:gd name="connsiteX85" fmla="*/ 1659732 w 2478882"/>
              <a:gd name="connsiteY85" fmla="*/ 921544 h 1347788"/>
              <a:gd name="connsiteX86" fmla="*/ 1640682 w 2478882"/>
              <a:gd name="connsiteY86" fmla="*/ 928688 h 1347788"/>
              <a:gd name="connsiteX87" fmla="*/ 1640682 w 2478882"/>
              <a:gd name="connsiteY87" fmla="*/ 928688 h 1347788"/>
              <a:gd name="connsiteX88" fmla="*/ 1619250 w 2478882"/>
              <a:gd name="connsiteY88" fmla="*/ 892969 h 1347788"/>
              <a:gd name="connsiteX89" fmla="*/ 1595438 w 2478882"/>
              <a:gd name="connsiteY89" fmla="*/ 871538 h 1347788"/>
              <a:gd name="connsiteX90" fmla="*/ 1581150 w 2478882"/>
              <a:gd name="connsiteY90" fmla="*/ 864394 h 1347788"/>
              <a:gd name="connsiteX91" fmla="*/ 1581150 w 2478882"/>
              <a:gd name="connsiteY91" fmla="*/ 845344 h 1347788"/>
              <a:gd name="connsiteX92" fmla="*/ 1602582 w 2478882"/>
              <a:gd name="connsiteY92" fmla="*/ 835819 h 1347788"/>
              <a:gd name="connsiteX93" fmla="*/ 1633538 w 2478882"/>
              <a:gd name="connsiteY93" fmla="*/ 842963 h 1347788"/>
              <a:gd name="connsiteX94" fmla="*/ 1657350 w 2478882"/>
              <a:gd name="connsiteY94" fmla="*/ 828675 h 1347788"/>
              <a:gd name="connsiteX95" fmla="*/ 1669257 w 2478882"/>
              <a:gd name="connsiteY95" fmla="*/ 816769 h 1347788"/>
              <a:gd name="connsiteX96" fmla="*/ 1688307 w 2478882"/>
              <a:gd name="connsiteY96" fmla="*/ 804863 h 1347788"/>
              <a:gd name="connsiteX97" fmla="*/ 1650207 w 2478882"/>
              <a:gd name="connsiteY97" fmla="*/ 771525 h 1347788"/>
              <a:gd name="connsiteX98" fmla="*/ 1624013 w 2478882"/>
              <a:gd name="connsiteY98" fmla="*/ 778669 h 1347788"/>
              <a:gd name="connsiteX99" fmla="*/ 1626393 w 2478882"/>
              <a:gd name="connsiteY99" fmla="*/ 795338 h 1347788"/>
              <a:gd name="connsiteX100" fmla="*/ 1607344 w 2478882"/>
              <a:gd name="connsiteY100" fmla="*/ 802481 h 1347788"/>
              <a:gd name="connsiteX101" fmla="*/ 1581151 w 2478882"/>
              <a:gd name="connsiteY101" fmla="*/ 809625 h 1347788"/>
              <a:gd name="connsiteX102" fmla="*/ 1559719 w 2478882"/>
              <a:gd name="connsiteY102" fmla="*/ 819150 h 1347788"/>
              <a:gd name="connsiteX103" fmla="*/ 1552575 w 2478882"/>
              <a:gd name="connsiteY103" fmla="*/ 835819 h 1347788"/>
              <a:gd name="connsiteX104" fmla="*/ 1531144 w 2478882"/>
              <a:gd name="connsiteY104" fmla="*/ 835819 h 1347788"/>
              <a:gd name="connsiteX105" fmla="*/ 1516857 w 2478882"/>
              <a:gd name="connsiteY105" fmla="*/ 845344 h 1347788"/>
              <a:gd name="connsiteX106" fmla="*/ 1485900 w 2478882"/>
              <a:gd name="connsiteY106" fmla="*/ 840582 h 1347788"/>
              <a:gd name="connsiteX107" fmla="*/ 1438275 w 2478882"/>
              <a:gd name="connsiteY107" fmla="*/ 835819 h 1347788"/>
              <a:gd name="connsiteX108" fmla="*/ 1416844 w 2478882"/>
              <a:gd name="connsiteY108" fmla="*/ 821532 h 1347788"/>
              <a:gd name="connsiteX109" fmla="*/ 1385888 w 2478882"/>
              <a:gd name="connsiteY109" fmla="*/ 823913 h 1347788"/>
              <a:gd name="connsiteX110" fmla="*/ 1359694 w 2478882"/>
              <a:gd name="connsiteY110" fmla="*/ 833438 h 1347788"/>
              <a:gd name="connsiteX111" fmla="*/ 1343025 w 2478882"/>
              <a:gd name="connsiteY111" fmla="*/ 828675 h 1347788"/>
              <a:gd name="connsiteX112" fmla="*/ 1323975 w 2478882"/>
              <a:gd name="connsiteY112" fmla="*/ 800100 h 1347788"/>
              <a:gd name="connsiteX113" fmla="*/ 1323975 w 2478882"/>
              <a:gd name="connsiteY113" fmla="*/ 788194 h 1347788"/>
              <a:gd name="connsiteX114" fmla="*/ 1314450 w 2478882"/>
              <a:gd name="connsiteY114" fmla="*/ 812007 h 1347788"/>
              <a:gd name="connsiteX115" fmla="*/ 1319213 w 2478882"/>
              <a:gd name="connsiteY115" fmla="*/ 845344 h 1347788"/>
              <a:gd name="connsiteX116" fmla="*/ 1312069 w 2478882"/>
              <a:gd name="connsiteY116" fmla="*/ 864394 h 1347788"/>
              <a:gd name="connsiteX117" fmla="*/ 1283494 w 2478882"/>
              <a:gd name="connsiteY117" fmla="*/ 864394 h 1347788"/>
              <a:gd name="connsiteX118" fmla="*/ 1264444 w 2478882"/>
              <a:gd name="connsiteY118" fmla="*/ 850107 h 1347788"/>
              <a:gd name="connsiteX119" fmla="*/ 1243013 w 2478882"/>
              <a:gd name="connsiteY119" fmla="*/ 850107 h 1347788"/>
              <a:gd name="connsiteX120" fmla="*/ 1219200 w 2478882"/>
              <a:gd name="connsiteY120" fmla="*/ 840582 h 1347788"/>
              <a:gd name="connsiteX121" fmla="*/ 1212057 w 2478882"/>
              <a:gd name="connsiteY121" fmla="*/ 833438 h 1347788"/>
              <a:gd name="connsiteX122" fmla="*/ 1212057 w 2478882"/>
              <a:gd name="connsiteY122" fmla="*/ 809625 h 1347788"/>
              <a:gd name="connsiteX123" fmla="*/ 1214438 w 2478882"/>
              <a:gd name="connsiteY123" fmla="*/ 785813 h 1347788"/>
              <a:gd name="connsiteX124" fmla="*/ 1219200 w 2478882"/>
              <a:gd name="connsiteY124" fmla="*/ 762000 h 1347788"/>
              <a:gd name="connsiteX125" fmla="*/ 1235869 w 2478882"/>
              <a:gd name="connsiteY125" fmla="*/ 747713 h 1347788"/>
              <a:gd name="connsiteX126" fmla="*/ 1243013 w 2478882"/>
              <a:gd name="connsiteY126" fmla="*/ 740569 h 1347788"/>
              <a:gd name="connsiteX127" fmla="*/ 1233488 w 2478882"/>
              <a:gd name="connsiteY127" fmla="*/ 716757 h 1347788"/>
              <a:gd name="connsiteX128" fmla="*/ 1200150 w 2478882"/>
              <a:gd name="connsiteY128" fmla="*/ 688182 h 1347788"/>
              <a:gd name="connsiteX129" fmla="*/ 1176338 w 2478882"/>
              <a:gd name="connsiteY129" fmla="*/ 671513 h 1347788"/>
              <a:gd name="connsiteX130" fmla="*/ 1162050 w 2478882"/>
              <a:gd name="connsiteY130" fmla="*/ 652463 h 1347788"/>
              <a:gd name="connsiteX131" fmla="*/ 1162050 w 2478882"/>
              <a:gd name="connsiteY131" fmla="*/ 652463 h 1347788"/>
              <a:gd name="connsiteX132" fmla="*/ 1166813 w 2478882"/>
              <a:gd name="connsiteY132" fmla="*/ 690563 h 1347788"/>
              <a:gd name="connsiteX133" fmla="*/ 1169194 w 2478882"/>
              <a:gd name="connsiteY133" fmla="*/ 719138 h 1347788"/>
              <a:gd name="connsiteX134" fmla="*/ 1195388 w 2478882"/>
              <a:gd name="connsiteY134" fmla="*/ 731044 h 1347788"/>
              <a:gd name="connsiteX135" fmla="*/ 1204913 w 2478882"/>
              <a:gd name="connsiteY135" fmla="*/ 745332 h 1347788"/>
              <a:gd name="connsiteX136" fmla="*/ 1195388 w 2478882"/>
              <a:gd name="connsiteY136" fmla="*/ 771525 h 1347788"/>
              <a:gd name="connsiteX137" fmla="*/ 1197769 w 2478882"/>
              <a:gd name="connsiteY137" fmla="*/ 797719 h 1347788"/>
              <a:gd name="connsiteX138" fmla="*/ 1190625 w 2478882"/>
              <a:gd name="connsiteY138" fmla="*/ 819150 h 1347788"/>
              <a:gd name="connsiteX139" fmla="*/ 1195388 w 2478882"/>
              <a:gd name="connsiteY139" fmla="*/ 838200 h 1347788"/>
              <a:gd name="connsiteX140" fmla="*/ 1195388 w 2478882"/>
              <a:gd name="connsiteY140" fmla="*/ 838200 h 1347788"/>
              <a:gd name="connsiteX141" fmla="*/ 1166813 w 2478882"/>
              <a:gd name="connsiteY141" fmla="*/ 838200 h 1347788"/>
              <a:gd name="connsiteX142" fmla="*/ 1150144 w 2478882"/>
              <a:gd name="connsiteY142" fmla="*/ 838200 h 1347788"/>
              <a:gd name="connsiteX143" fmla="*/ 1131094 w 2478882"/>
              <a:gd name="connsiteY143" fmla="*/ 847725 h 1347788"/>
              <a:gd name="connsiteX144" fmla="*/ 1114425 w 2478882"/>
              <a:gd name="connsiteY144" fmla="*/ 838200 h 1347788"/>
              <a:gd name="connsiteX145" fmla="*/ 1088232 w 2478882"/>
              <a:gd name="connsiteY145" fmla="*/ 847725 h 1347788"/>
              <a:gd name="connsiteX146" fmla="*/ 1066800 w 2478882"/>
              <a:gd name="connsiteY146" fmla="*/ 854869 h 1347788"/>
              <a:gd name="connsiteX147" fmla="*/ 1059657 w 2478882"/>
              <a:gd name="connsiteY147" fmla="*/ 842963 h 1347788"/>
              <a:gd name="connsiteX148" fmla="*/ 1031082 w 2478882"/>
              <a:gd name="connsiteY148" fmla="*/ 852488 h 1347788"/>
              <a:gd name="connsiteX149" fmla="*/ 992982 w 2478882"/>
              <a:gd name="connsiteY149" fmla="*/ 823913 h 1347788"/>
              <a:gd name="connsiteX150" fmla="*/ 964407 w 2478882"/>
              <a:gd name="connsiteY150" fmla="*/ 826294 h 1347788"/>
              <a:gd name="connsiteX151" fmla="*/ 942975 w 2478882"/>
              <a:gd name="connsiteY151" fmla="*/ 835819 h 1347788"/>
              <a:gd name="connsiteX152" fmla="*/ 921544 w 2478882"/>
              <a:gd name="connsiteY152" fmla="*/ 852488 h 1347788"/>
              <a:gd name="connsiteX153" fmla="*/ 909638 w 2478882"/>
              <a:gd name="connsiteY153" fmla="*/ 833438 h 1347788"/>
              <a:gd name="connsiteX154" fmla="*/ 919163 w 2478882"/>
              <a:gd name="connsiteY154" fmla="*/ 807244 h 1347788"/>
              <a:gd name="connsiteX155" fmla="*/ 921544 w 2478882"/>
              <a:gd name="connsiteY155" fmla="*/ 797719 h 1347788"/>
              <a:gd name="connsiteX156" fmla="*/ 914400 w 2478882"/>
              <a:gd name="connsiteY156" fmla="*/ 778669 h 1347788"/>
              <a:gd name="connsiteX157" fmla="*/ 907257 w 2478882"/>
              <a:gd name="connsiteY157" fmla="*/ 771525 h 1347788"/>
              <a:gd name="connsiteX158" fmla="*/ 897732 w 2478882"/>
              <a:gd name="connsiteY158" fmla="*/ 800100 h 1347788"/>
              <a:gd name="connsiteX159" fmla="*/ 897732 w 2478882"/>
              <a:gd name="connsiteY159" fmla="*/ 823913 h 1347788"/>
              <a:gd name="connsiteX160" fmla="*/ 869157 w 2478882"/>
              <a:gd name="connsiteY160" fmla="*/ 828675 h 1347788"/>
              <a:gd name="connsiteX161" fmla="*/ 850107 w 2478882"/>
              <a:gd name="connsiteY161" fmla="*/ 833438 h 1347788"/>
              <a:gd name="connsiteX162" fmla="*/ 828675 w 2478882"/>
              <a:gd name="connsiteY162" fmla="*/ 804863 h 1347788"/>
              <a:gd name="connsiteX163" fmla="*/ 814388 w 2478882"/>
              <a:gd name="connsiteY163" fmla="*/ 783432 h 1347788"/>
              <a:gd name="connsiteX164" fmla="*/ 807244 w 2478882"/>
              <a:gd name="connsiteY164" fmla="*/ 759619 h 1347788"/>
              <a:gd name="connsiteX165" fmla="*/ 804863 w 2478882"/>
              <a:gd name="connsiteY165" fmla="*/ 733425 h 1347788"/>
              <a:gd name="connsiteX166" fmla="*/ 783432 w 2478882"/>
              <a:gd name="connsiteY166" fmla="*/ 692944 h 1347788"/>
              <a:gd name="connsiteX167" fmla="*/ 783432 w 2478882"/>
              <a:gd name="connsiteY167" fmla="*/ 719138 h 1347788"/>
              <a:gd name="connsiteX168" fmla="*/ 785813 w 2478882"/>
              <a:gd name="connsiteY168" fmla="*/ 757238 h 1347788"/>
              <a:gd name="connsiteX169" fmla="*/ 800100 w 2478882"/>
              <a:gd name="connsiteY169" fmla="*/ 792957 h 1347788"/>
              <a:gd name="connsiteX170" fmla="*/ 823913 w 2478882"/>
              <a:gd name="connsiteY170" fmla="*/ 833438 h 1347788"/>
              <a:gd name="connsiteX171" fmla="*/ 845344 w 2478882"/>
              <a:gd name="connsiteY171" fmla="*/ 854869 h 1347788"/>
              <a:gd name="connsiteX172" fmla="*/ 838200 w 2478882"/>
              <a:gd name="connsiteY172" fmla="*/ 873919 h 1347788"/>
              <a:gd name="connsiteX173" fmla="*/ 823913 w 2478882"/>
              <a:gd name="connsiteY173" fmla="*/ 902494 h 1347788"/>
              <a:gd name="connsiteX174" fmla="*/ 823913 w 2478882"/>
              <a:gd name="connsiteY174" fmla="*/ 902494 h 1347788"/>
              <a:gd name="connsiteX175" fmla="*/ 800100 w 2478882"/>
              <a:gd name="connsiteY175" fmla="*/ 902494 h 1347788"/>
              <a:gd name="connsiteX176" fmla="*/ 809625 w 2478882"/>
              <a:gd name="connsiteY176" fmla="*/ 869157 h 1347788"/>
              <a:gd name="connsiteX177" fmla="*/ 795338 w 2478882"/>
              <a:gd name="connsiteY177" fmla="*/ 885825 h 1347788"/>
              <a:gd name="connsiteX178" fmla="*/ 788194 w 2478882"/>
              <a:gd name="connsiteY178" fmla="*/ 862013 h 1347788"/>
              <a:gd name="connsiteX179" fmla="*/ 769144 w 2478882"/>
              <a:gd name="connsiteY179" fmla="*/ 864394 h 1347788"/>
              <a:gd name="connsiteX180" fmla="*/ 750094 w 2478882"/>
              <a:gd name="connsiteY180" fmla="*/ 862013 h 1347788"/>
              <a:gd name="connsiteX181" fmla="*/ 742950 w 2478882"/>
              <a:gd name="connsiteY181" fmla="*/ 852488 h 1347788"/>
              <a:gd name="connsiteX182" fmla="*/ 742950 w 2478882"/>
              <a:gd name="connsiteY182" fmla="*/ 852488 h 1347788"/>
              <a:gd name="connsiteX183" fmla="*/ 728663 w 2478882"/>
              <a:gd name="connsiteY183" fmla="*/ 850107 h 1347788"/>
              <a:gd name="connsiteX184" fmla="*/ 711994 w 2478882"/>
              <a:gd name="connsiteY184" fmla="*/ 850107 h 1347788"/>
              <a:gd name="connsiteX185" fmla="*/ 700088 w 2478882"/>
              <a:gd name="connsiteY185" fmla="*/ 866775 h 1347788"/>
              <a:gd name="connsiteX186" fmla="*/ 681038 w 2478882"/>
              <a:gd name="connsiteY186" fmla="*/ 866775 h 1347788"/>
              <a:gd name="connsiteX187" fmla="*/ 669132 w 2478882"/>
              <a:gd name="connsiteY187" fmla="*/ 852488 h 1347788"/>
              <a:gd name="connsiteX188" fmla="*/ 666750 w 2478882"/>
              <a:gd name="connsiteY188" fmla="*/ 852488 h 1347788"/>
              <a:gd name="connsiteX189" fmla="*/ 652463 w 2478882"/>
              <a:gd name="connsiteY189" fmla="*/ 866775 h 1347788"/>
              <a:gd name="connsiteX190" fmla="*/ 652463 w 2478882"/>
              <a:gd name="connsiteY190" fmla="*/ 881063 h 1347788"/>
              <a:gd name="connsiteX191" fmla="*/ 661988 w 2478882"/>
              <a:gd name="connsiteY191" fmla="*/ 890588 h 1347788"/>
              <a:gd name="connsiteX192" fmla="*/ 704850 w 2478882"/>
              <a:gd name="connsiteY192" fmla="*/ 890588 h 1347788"/>
              <a:gd name="connsiteX193" fmla="*/ 738188 w 2478882"/>
              <a:gd name="connsiteY193" fmla="*/ 890588 h 1347788"/>
              <a:gd name="connsiteX194" fmla="*/ 776288 w 2478882"/>
              <a:gd name="connsiteY194" fmla="*/ 888207 h 1347788"/>
              <a:gd name="connsiteX195" fmla="*/ 783432 w 2478882"/>
              <a:gd name="connsiteY195" fmla="*/ 900113 h 1347788"/>
              <a:gd name="connsiteX196" fmla="*/ 783432 w 2478882"/>
              <a:gd name="connsiteY196" fmla="*/ 900113 h 1347788"/>
              <a:gd name="connsiteX197" fmla="*/ 754857 w 2478882"/>
              <a:gd name="connsiteY197" fmla="*/ 914400 h 1347788"/>
              <a:gd name="connsiteX198" fmla="*/ 735807 w 2478882"/>
              <a:gd name="connsiteY198" fmla="*/ 931069 h 1347788"/>
              <a:gd name="connsiteX199" fmla="*/ 735807 w 2478882"/>
              <a:gd name="connsiteY199" fmla="*/ 931069 h 1347788"/>
              <a:gd name="connsiteX200" fmla="*/ 707232 w 2478882"/>
              <a:gd name="connsiteY200" fmla="*/ 919163 h 1347788"/>
              <a:gd name="connsiteX201" fmla="*/ 690563 w 2478882"/>
              <a:gd name="connsiteY201" fmla="*/ 909638 h 1347788"/>
              <a:gd name="connsiteX202" fmla="*/ 652463 w 2478882"/>
              <a:gd name="connsiteY202" fmla="*/ 909638 h 1347788"/>
              <a:gd name="connsiteX203" fmla="*/ 619125 w 2478882"/>
              <a:gd name="connsiteY203" fmla="*/ 914400 h 1347788"/>
              <a:gd name="connsiteX204" fmla="*/ 600075 w 2478882"/>
              <a:gd name="connsiteY204" fmla="*/ 897732 h 1347788"/>
              <a:gd name="connsiteX205" fmla="*/ 590550 w 2478882"/>
              <a:gd name="connsiteY205" fmla="*/ 859632 h 1347788"/>
              <a:gd name="connsiteX206" fmla="*/ 581025 w 2478882"/>
              <a:gd name="connsiteY206" fmla="*/ 845344 h 1347788"/>
              <a:gd name="connsiteX207" fmla="*/ 573882 w 2478882"/>
              <a:gd name="connsiteY207" fmla="*/ 828675 h 1347788"/>
              <a:gd name="connsiteX208" fmla="*/ 559594 w 2478882"/>
              <a:gd name="connsiteY208" fmla="*/ 835819 h 1347788"/>
              <a:gd name="connsiteX209" fmla="*/ 559594 w 2478882"/>
              <a:gd name="connsiteY209" fmla="*/ 859632 h 1347788"/>
              <a:gd name="connsiteX210" fmla="*/ 545307 w 2478882"/>
              <a:gd name="connsiteY210" fmla="*/ 845344 h 1347788"/>
              <a:gd name="connsiteX211" fmla="*/ 523875 w 2478882"/>
              <a:gd name="connsiteY211" fmla="*/ 838200 h 1347788"/>
              <a:gd name="connsiteX212" fmla="*/ 500063 w 2478882"/>
              <a:gd name="connsiteY212" fmla="*/ 840582 h 1347788"/>
              <a:gd name="connsiteX213" fmla="*/ 492919 w 2478882"/>
              <a:gd name="connsiteY213" fmla="*/ 862013 h 1347788"/>
              <a:gd name="connsiteX214" fmla="*/ 481013 w 2478882"/>
              <a:gd name="connsiteY214" fmla="*/ 866775 h 1347788"/>
              <a:gd name="connsiteX215" fmla="*/ 461963 w 2478882"/>
              <a:gd name="connsiteY215" fmla="*/ 866775 h 1347788"/>
              <a:gd name="connsiteX216" fmla="*/ 433388 w 2478882"/>
              <a:gd name="connsiteY216" fmla="*/ 876300 h 1347788"/>
              <a:gd name="connsiteX217" fmla="*/ 419100 w 2478882"/>
              <a:gd name="connsiteY217" fmla="*/ 900113 h 1347788"/>
              <a:gd name="connsiteX218" fmla="*/ 426244 w 2478882"/>
              <a:gd name="connsiteY218" fmla="*/ 907257 h 1347788"/>
              <a:gd name="connsiteX219" fmla="*/ 466725 w 2478882"/>
              <a:gd name="connsiteY219" fmla="*/ 885825 h 1347788"/>
              <a:gd name="connsiteX220" fmla="*/ 488157 w 2478882"/>
              <a:gd name="connsiteY220" fmla="*/ 890588 h 1347788"/>
              <a:gd name="connsiteX221" fmla="*/ 519113 w 2478882"/>
              <a:gd name="connsiteY221" fmla="*/ 878682 h 1347788"/>
              <a:gd name="connsiteX222" fmla="*/ 552450 w 2478882"/>
              <a:gd name="connsiteY222" fmla="*/ 904875 h 1347788"/>
              <a:gd name="connsiteX223" fmla="*/ 561975 w 2478882"/>
              <a:gd name="connsiteY223" fmla="*/ 931069 h 1347788"/>
              <a:gd name="connsiteX224" fmla="*/ 590550 w 2478882"/>
              <a:gd name="connsiteY224" fmla="*/ 923925 h 1347788"/>
              <a:gd name="connsiteX225" fmla="*/ 607219 w 2478882"/>
              <a:gd name="connsiteY225" fmla="*/ 945357 h 1347788"/>
              <a:gd name="connsiteX226" fmla="*/ 645319 w 2478882"/>
              <a:gd name="connsiteY226" fmla="*/ 950119 h 1347788"/>
              <a:gd name="connsiteX227" fmla="*/ 704850 w 2478882"/>
              <a:gd name="connsiteY227" fmla="*/ 959644 h 1347788"/>
              <a:gd name="connsiteX228" fmla="*/ 745332 w 2478882"/>
              <a:gd name="connsiteY228" fmla="*/ 966788 h 1347788"/>
              <a:gd name="connsiteX229" fmla="*/ 745332 w 2478882"/>
              <a:gd name="connsiteY229" fmla="*/ 966788 h 1347788"/>
              <a:gd name="connsiteX230" fmla="*/ 764382 w 2478882"/>
              <a:gd name="connsiteY230" fmla="*/ 935832 h 1347788"/>
              <a:gd name="connsiteX231" fmla="*/ 790575 w 2478882"/>
              <a:gd name="connsiteY231" fmla="*/ 935832 h 1347788"/>
              <a:gd name="connsiteX232" fmla="*/ 828675 w 2478882"/>
              <a:gd name="connsiteY232" fmla="*/ 935832 h 1347788"/>
              <a:gd name="connsiteX233" fmla="*/ 821532 w 2478882"/>
              <a:gd name="connsiteY233" fmla="*/ 950119 h 1347788"/>
              <a:gd name="connsiteX234" fmla="*/ 812007 w 2478882"/>
              <a:gd name="connsiteY234" fmla="*/ 964407 h 1347788"/>
              <a:gd name="connsiteX235" fmla="*/ 823913 w 2478882"/>
              <a:gd name="connsiteY235" fmla="*/ 973932 h 1347788"/>
              <a:gd name="connsiteX236" fmla="*/ 800100 w 2478882"/>
              <a:gd name="connsiteY236" fmla="*/ 992982 h 1347788"/>
              <a:gd name="connsiteX237" fmla="*/ 797719 w 2478882"/>
              <a:gd name="connsiteY237" fmla="*/ 1014413 h 1347788"/>
              <a:gd name="connsiteX238" fmla="*/ 790575 w 2478882"/>
              <a:gd name="connsiteY238" fmla="*/ 1026319 h 1347788"/>
              <a:gd name="connsiteX239" fmla="*/ 764382 w 2478882"/>
              <a:gd name="connsiteY239" fmla="*/ 1031082 h 1347788"/>
              <a:gd name="connsiteX240" fmla="*/ 771525 w 2478882"/>
              <a:gd name="connsiteY240" fmla="*/ 1054894 h 1347788"/>
              <a:gd name="connsiteX241" fmla="*/ 740569 w 2478882"/>
              <a:gd name="connsiteY241" fmla="*/ 1059657 h 1347788"/>
              <a:gd name="connsiteX242" fmla="*/ 726282 w 2478882"/>
              <a:gd name="connsiteY242" fmla="*/ 1042988 h 1347788"/>
              <a:gd name="connsiteX243" fmla="*/ 695325 w 2478882"/>
              <a:gd name="connsiteY243" fmla="*/ 1045369 h 1347788"/>
              <a:gd name="connsiteX244" fmla="*/ 669132 w 2478882"/>
              <a:gd name="connsiteY244" fmla="*/ 1052513 h 1347788"/>
              <a:gd name="connsiteX245" fmla="*/ 642938 w 2478882"/>
              <a:gd name="connsiteY245" fmla="*/ 1050132 h 1347788"/>
              <a:gd name="connsiteX246" fmla="*/ 621507 w 2478882"/>
              <a:gd name="connsiteY246" fmla="*/ 1047750 h 1347788"/>
              <a:gd name="connsiteX247" fmla="*/ 621507 w 2478882"/>
              <a:gd name="connsiteY247" fmla="*/ 1033463 h 1347788"/>
              <a:gd name="connsiteX248" fmla="*/ 600075 w 2478882"/>
              <a:gd name="connsiteY248" fmla="*/ 1035844 h 1347788"/>
              <a:gd name="connsiteX249" fmla="*/ 578644 w 2478882"/>
              <a:gd name="connsiteY249" fmla="*/ 1040607 h 1347788"/>
              <a:gd name="connsiteX250" fmla="*/ 571500 w 2478882"/>
              <a:gd name="connsiteY250" fmla="*/ 1031082 h 1347788"/>
              <a:gd name="connsiteX251" fmla="*/ 571500 w 2478882"/>
              <a:gd name="connsiteY251" fmla="*/ 1019175 h 1347788"/>
              <a:gd name="connsiteX252" fmla="*/ 571500 w 2478882"/>
              <a:gd name="connsiteY252" fmla="*/ 1019175 h 1347788"/>
              <a:gd name="connsiteX253" fmla="*/ 626269 w 2478882"/>
              <a:gd name="connsiteY253" fmla="*/ 1004888 h 1347788"/>
              <a:gd name="connsiteX254" fmla="*/ 647700 w 2478882"/>
              <a:gd name="connsiteY254" fmla="*/ 988219 h 1347788"/>
              <a:gd name="connsiteX255" fmla="*/ 647700 w 2478882"/>
              <a:gd name="connsiteY255" fmla="*/ 988219 h 1347788"/>
              <a:gd name="connsiteX256" fmla="*/ 647700 w 2478882"/>
              <a:gd name="connsiteY256" fmla="*/ 988219 h 1347788"/>
              <a:gd name="connsiteX257" fmla="*/ 597694 w 2478882"/>
              <a:gd name="connsiteY257" fmla="*/ 988219 h 1347788"/>
              <a:gd name="connsiteX258" fmla="*/ 581025 w 2478882"/>
              <a:gd name="connsiteY258" fmla="*/ 990600 h 1347788"/>
              <a:gd name="connsiteX259" fmla="*/ 578644 w 2478882"/>
              <a:gd name="connsiteY259" fmla="*/ 969169 h 1347788"/>
              <a:gd name="connsiteX260" fmla="*/ 550069 w 2478882"/>
              <a:gd name="connsiteY260" fmla="*/ 966788 h 1347788"/>
              <a:gd name="connsiteX261" fmla="*/ 559594 w 2478882"/>
              <a:gd name="connsiteY261" fmla="*/ 988219 h 1347788"/>
              <a:gd name="connsiteX262" fmla="*/ 545307 w 2478882"/>
              <a:gd name="connsiteY262" fmla="*/ 992982 h 1347788"/>
              <a:gd name="connsiteX263" fmla="*/ 511969 w 2478882"/>
              <a:gd name="connsiteY263" fmla="*/ 988219 h 1347788"/>
              <a:gd name="connsiteX264" fmla="*/ 492919 w 2478882"/>
              <a:gd name="connsiteY264" fmla="*/ 990600 h 1347788"/>
              <a:gd name="connsiteX265" fmla="*/ 507207 w 2478882"/>
              <a:gd name="connsiteY265" fmla="*/ 1007269 h 1347788"/>
              <a:gd name="connsiteX266" fmla="*/ 516732 w 2478882"/>
              <a:gd name="connsiteY266" fmla="*/ 1019175 h 1347788"/>
              <a:gd name="connsiteX267" fmla="*/ 507207 w 2478882"/>
              <a:gd name="connsiteY267" fmla="*/ 1028700 h 1347788"/>
              <a:gd name="connsiteX268" fmla="*/ 507207 w 2478882"/>
              <a:gd name="connsiteY268" fmla="*/ 1028700 h 1347788"/>
              <a:gd name="connsiteX269" fmla="*/ 497682 w 2478882"/>
              <a:gd name="connsiteY269" fmla="*/ 1054894 h 1347788"/>
              <a:gd name="connsiteX270" fmla="*/ 469107 w 2478882"/>
              <a:gd name="connsiteY270" fmla="*/ 1076325 h 1347788"/>
              <a:gd name="connsiteX271" fmla="*/ 454819 w 2478882"/>
              <a:gd name="connsiteY271" fmla="*/ 1071563 h 1347788"/>
              <a:gd name="connsiteX272" fmla="*/ 438150 w 2478882"/>
              <a:gd name="connsiteY272" fmla="*/ 1085850 h 1347788"/>
              <a:gd name="connsiteX273" fmla="*/ 431007 w 2478882"/>
              <a:gd name="connsiteY273" fmla="*/ 1083469 h 1347788"/>
              <a:gd name="connsiteX274" fmla="*/ 433388 w 2478882"/>
              <a:gd name="connsiteY274" fmla="*/ 1059657 h 1347788"/>
              <a:gd name="connsiteX275" fmla="*/ 435769 w 2478882"/>
              <a:gd name="connsiteY275" fmla="*/ 1035844 h 1347788"/>
              <a:gd name="connsiteX276" fmla="*/ 426244 w 2478882"/>
              <a:gd name="connsiteY276" fmla="*/ 1031082 h 1347788"/>
              <a:gd name="connsiteX277" fmla="*/ 423863 w 2478882"/>
              <a:gd name="connsiteY277" fmla="*/ 1047750 h 1347788"/>
              <a:gd name="connsiteX278" fmla="*/ 416719 w 2478882"/>
              <a:gd name="connsiteY278" fmla="*/ 1062038 h 1347788"/>
              <a:gd name="connsiteX279" fmla="*/ 392907 w 2478882"/>
              <a:gd name="connsiteY279" fmla="*/ 1052513 h 1347788"/>
              <a:gd name="connsiteX280" fmla="*/ 383382 w 2478882"/>
              <a:gd name="connsiteY280" fmla="*/ 1050132 h 1347788"/>
              <a:gd name="connsiteX281" fmla="*/ 383382 w 2478882"/>
              <a:gd name="connsiteY281" fmla="*/ 1069182 h 1347788"/>
              <a:gd name="connsiteX282" fmla="*/ 404813 w 2478882"/>
              <a:gd name="connsiteY282" fmla="*/ 1088232 h 1347788"/>
              <a:gd name="connsiteX283" fmla="*/ 376238 w 2478882"/>
              <a:gd name="connsiteY283" fmla="*/ 1090613 h 1347788"/>
              <a:gd name="connsiteX284" fmla="*/ 371475 w 2478882"/>
              <a:gd name="connsiteY284" fmla="*/ 1100138 h 1347788"/>
              <a:gd name="connsiteX285" fmla="*/ 342900 w 2478882"/>
              <a:gd name="connsiteY285" fmla="*/ 1090613 h 1347788"/>
              <a:gd name="connsiteX286" fmla="*/ 342900 w 2478882"/>
              <a:gd name="connsiteY286" fmla="*/ 1109663 h 1347788"/>
              <a:gd name="connsiteX287" fmla="*/ 333375 w 2478882"/>
              <a:gd name="connsiteY287" fmla="*/ 1121569 h 1347788"/>
              <a:gd name="connsiteX288" fmla="*/ 323850 w 2478882"/>
              <a:gd name="connsiteY288" fmla="*/ 1121569 h 1347788"/>
              <a:gd name="connsiteX289" fmla="*/ 316707 w 2478882"/>
              <a:gd name="connsiteY289" fmla="*/ 1088232 h 1347788"/>
              <a:gd name="connsiteX290" fmla="*/ 290513 w 2478882"/>
              <a:gd name="connsiteY290" fmla="*/ 1073944 h 1347788"/>
              <a:gd name="connsiteX291" fmla="*/ 271463 w 2478882"/>
              <a:gd name="connsiteY291" fmla="*/ 1062038 h 1347788"/>
              <a:gd name="connsiteX292" fmla="*/ 278607 w 2478882"/>
              <a:gd name="connsiteY292" fmla="*/ 1012032 h 1347788"/>
              <a:gd name="connsiteX293" fmla="*/ 285750 w 2478882"/>
              <a:gd name="connsiteY293" fmla="*/ 978694 h 1347788"/>
              <a:gd name="connsiteX294" fmla="*/ 328613 w 2478882"/>
              <a:gd name="connsiteY294" fmla="*/ 954882 h 1347788"/>
              <a:gd name="connsiteX295" fmla="*/ 338138 w 2478882"/>
              <a:gd name="connsiteY295" fmla="*/ 938213 h 1347788"/>
              <a:gd name="connsiteX296" fmla="*/ 350044 w 2478882"/>
              <a:gd name="connsiteY296" fmla="*/ 912019 h 1347788"/>
              <a:gd name="connsiteX297" fmla="*/ 350044 w 2478882"/>
              <a:gd name="connsiteY297" fmla="*/ 912019 h 1347788"/>
              <a:gd name="connsiteX298" fmla="*/ 321469 w 2478882"/>
              <a:gd name="connsiteY298" fmla="*/ 919163 h 1347788"/>
              <a:gd name="connsiteX299" fmla="*/ 314325 w 2478882"/>
              <a:gd name="connsiteY299" fmla="*/ 895350 h 1347788"/>
              <a:gd name="connsiteX300" fmla="*/ 311944 w 2478882"/>
              <a:gd name="connsiteY300" fmla="*/ 916782 h 1347788"/>
              <a:gd name="connsiteX301" fmla="*/ 300038 w 2478882"/>
              <a:gd name="connsiteY301" fmla="*/ 950119 h 1347788"/>
              <a:gd name="connsiteX302" fmla="*/ 288132 w 2478882"/>
              <a:gd name="connsiteY302" fmla="*/ 942975 h 1347788"/>
              <a:gd name="connsiteX303" fmla="*/ 288132 w 2478882"/>
              <a:gd name="connsiteY303" fmla="*/ 919163 h 1347788"/>
              <a:gd name="connsiteX304" fmla="*/ 288132 w 2478882"/>
              <a:gd name="connsiteY304" fmla="*/ 907257 h 1347788"/>
              <a:gd name="connsiteX305" fmla="*/ 278607 w 2478882"/>
              <a:gd name="connsiteY305" fmla="*/ 895350 h 1347788"/>
              <a:gd name="connsiteX306" fmla="*/ 269082 w 2478882"/>
              <a:gd name="connsiteY306" fmla="*/ 902494 h 1347788"/>
              <a:gd name="connsiteX307" fmla="*/ 264319 w 2478882"/>
              <a:gd name="connsiteY307" fmla="*/ 938213 h 1347788"/>
              <a:gd name="connsiteX308" fmla="*/ 280988 w 2478882"/>
              <a:gd name="connsiteY308" fmla="*/ 957263 h 1347788"/>
              <a:gd name="connsiteX309" fmla="*/ 276225 w 2478882"/>
              <a:gd name="connsiteY309" fmla="*/ 976313 h 1347788"/>
              <a:gd name="connsiteX310" fmla="*/ 264319 w 2478882"/>
              <a:gd name="connsiteY310" fmla="*/ 1007269 h 1347788"/>
              <a:gd name="connsiteX311" fmla="*/ 250032 w 2478882"/>
              <a:gd name="connsiteY311" fmla="*/ 1031082 h 1347788"/>
              <a:gd name="connsiteX312" fmla="*/ 207169 w 2478882"/>
              <a:gd name="connsiteY312" fmla="*/ 1019175 h 1347788"/>
              <a:gd name="connsiteX313" fmla="*/ 200025 w 2478882"/>
              <a:gd name="connsiteY313" fmla="*/ 988219 h 1347788"/>
              <a:gd name="connsiteX314" fmla="*/ 157163 w 2478882"/>
              <a:gd name="connsiteY314" fmla="*/ 962025 h 1347788"/>
              <a:gd name="connsiteX315" fmla="*/ 104775 w 2478882"/>
              <a:gd name="connsiteY315" fmla="*/ 940594 h 1347788"/>
              <a:gd name="connsiteX316" fmla="*/ 61913 w 2478882"/>
              <a:gd name="connsiteY316" fmla="*/ 902494 h 1347788"/>
              <a:gd name="connsiteX317" fmla="*/ 35719 w 2478882"/>
              <a:gd name="connsiteY317" fmla="*/ 864394 h 1347788"/>
              <a:gd name="connsiteX318" fmla="*/ 11907 w 2478882"/>
              <a:gd name="connsiteY318" fmla="*/ 804863 h 1347788"/>
              <a:gd name="connsiteX319" fmla="*/ 0 w 2478882"/>
              <a:gd name="connsiteY319" fmla="*/ 735807 h 1347788"/>
              <a:gd name="connsiteX320" fmla="*/ 2382 w 2478882"/>
              <a:gd name="connsiteY320" fmla="*/ 676275 h 1347788"/>
              <a:gd name="connsiteX321" fmla="*/ 2382 w 2478882"/>
              <a:gd name="connsiteY321" fmla="*/ 645319 h 1347788"/>
              <a:gd name="connsiteX322" fmla="*/ 2052638 w 2478882"/>
              <a:gd name="connsiteY322" fmla="*/ 0 h 1347788"/>
              <a:gd name="connsiteX0" fmla="*/ 2052638 w 2478882"/>
              <a:gd name="connsiteY0" fmla="*/ 0 h 1347788"/>
              <a:gd name="connsiteX1" fmla="*/ 2057400 w 2478882"/>
              <a:gd name="connsiteY1" fmla="*/ 33338 h 1347788"/>
              <a:gd name="connsiteX2" fmla="*/ 2066925 w 2478882"/>
              <a:gd name="connsiteY2" fmla="*/ 88107 h 1347788"/>
              <a:gd name="connsiteX3" fmla="*/ 2088357 w 2478882"/>
              <a:gd name="connsiteY3" fmla="*/ 133350 h 1347788"/>
              <a:gd name="connsiteX4" fmla="*/ 2085975 w 2478882"/>
              <a:gd name="connsiteY4" fmla="*/ 183357 h 1347788"/>
              <a:gd name="connsiteX5" fmla="*/ 2085975 w 2478882"/>
              <a:gd name="connsiteY5" fmla="*/ 228600 h 1347788"/>
              <a:gd name="connsiteX6" fmla="*/ 2081213 w 2478882"/>
              <a:gd name="connsiteY6" fmla="*/ 278607 h 1347788"/>
              <a:gd name="connsiteX7" fmla="*/ 2095500 w 2478882"/>
              <a:gd name="connsiteY7" fmla="*/ 319088 h 1347788"/>
              <a:gd name="connsiteX8" fmla="*/ 2109788 w 2478882"/>
              <a:gd name="connsiteY8" fmla="*/ 350044 h 1347788"/>
              <a:gd name="connsiteX9" fmla="*/ 2105025 w 2478882"/>
              <a:gd name="connsiteY9" fmla="*/ 388144 h 1347788"/>
              <a:gd name="connsiteX10" fmla="*/ 2119313 w 2478882"/>
              <a:gd name="connsiteY10" fmla="*/ 426244 h 1347788"/>
              <a:gd name="connsiteX11" fmla="*/ 2145507 w 2478882"/>
              <a:gd name="connsiteY11" fmla="*/ 454819 h 1347788"/>
              <a:gd name="connsiteX12" fmla="*/ 2169319 w 2478882"/>
              <a:gd name="connsiteY12" fmla="*/ 481013 h 1347788"/>
              <a:gd name="connsiteX13" fmla="*/ 2178844 w 2478882"/>
              <a:gd name="connsiteY13" fmla="*/ 516732 h 1347788"/>
              <a:gd name="connsiteX14" fmla="*/ 2216944 w 2478882"/>
              <a:gd name="connsiteY14" fmla="*/ 633413 h 1347788"/>
              <a:gd name="connsiteX15" fmla="*/ 2238375 w 2478882"/>
              <a:gd name="connsiteY15" fmla="*/ 719138 h 1347788"/>
              <a:gd name="connsiteX16" fmla="*/ 2266950 w 2478882"/>
              <a:gd name="connsiteY16" fmla="*/ 764382 h 1347788"/>
              <a:gd name="connsiteX17" fmla="*/ 2288382 w 2478882"/>
              <a:gd name="connsiteY17" fmla="*/ 821532 h 1347788"/>
              <a:gd name="connsiteX18" fmla="*/ 2297907 w 2478882"/>
              <a:gd name="connsiteY18" fmla="*/ 871538 h 1347788"/>
              <a:gd name="connsiteX19" fmla="*/ 2340769 w 2478882"/>
              <a:gd name="connsiteY19" fmla="*/ 909638 h 1347788"/>
              <a:gd name="connsiteX20" fmla="*/ 2343150 w 2478882"/>
              <a:gd name="connsiteY20" fmla="*/ 950119 h 1347788"/>
              <a:gd name="connsiteX21" fmla="*/ 2347913 w 2478882"/>
              <a:gd name="connsiteY21" fmla="*/ 964407 h 1347788"/>
              <a:gd name="connsiteX22" fmla="*/ 2364582 w 2478882"/>
              <a:gd name="connsiteY22" fmla="*/ 978694 h 1347788"/>
              <a:gd name="connsiteX23" fmla="*/ 2359819 w 2478882"/>
              <a:gd name="connsiteY23" fmla="*/ 995363 h 1347788"/>
              <a:gd name="connsiteX24" fmla="*/ 2393157 w 2478882"/>
              <a:gd name="connsiteY24" fmla="*/ 1019175 h 1347788"/>
              <a:gd name="connsiteX25" fmla="*/ 2409825 w 2478882"/>
              <a:gd name="connsiteY25" fmla="*/ 1059657 h 1347788"/>
              <a:gd name="connsiteX26" fmla="*/ 2390775 w 2478882"/>
              <a:gd name="connsiteY26" fmla="*/ 1069182 h 1347788"/>
              <a:gd name="connsiteX27" fmla="*/ 2376488 w 2478882"/>
              <a:gd name="connsiteY27" fmla="*/ 1047750 h 1347788"/>
              <a:gd name="connsiteX28" fmla="*/ 2364582 w 2478882"/>
              <a:gd name="connsiteY28" fmla="*/ 1035844 h 1347788"/>
              <a:gd name="connsiteX29" fmla="*/ 2355057 w 2478882"/>
              <a:gd name="connsiteY29" fmla="*/ 1035844 h 1347788"/>
              <a:gd name="connsiteX30" fmla="*/ 2352675 w 2478882"/>
              <a:gd name="connsiteY30" fmla="*/ 1057275 h 1347788"/>
              <a:gd name="connsiteX31" fmla="*/ 2371725 w 2478882"/>
              <a:gd name="connsiteY31" fmla="*/ 1090613 h 1347788"/>
              <a:gd name="connsiteX32" fmla="*/ 2386013 w 2478882"/>
              <a:gd name="connsiteY32" fmla="*/ 1104900 h 1347788"/>
              <a:gd name="connsiteX33" fmla="*/ 2400300 w 2478882"/>
              <a:gd name="connsiteY33" fmla="*/ 1085850 h 1347788"/>
              <a:gd name="connsiteX34" fmla="*/ 2414588 w 2478882"/>
              <a:gd name="connsiteY34" fmla="*/ 1090613 h 1347788"/>
              <a:gd name="connsiteX35" fmla="*/ 2421732 w 2478882"/>
              <a:gd name="connsiteY35" fmla="*/ 1116807 h 1347788"/>
              <a:gd name="connsiteX36" fmla="*/ 2424113 w 2478882"/>
              <a:gd name="connsiteY36" fmla="*/ 1128713 h 1347788"/>
              <a:gd name="connsiteX37" fmla="*/ 2400300 w 2478882"/>
              <a:gd name="connsiteY37" fmla="*/ 1131094 h 1347788"/>
              <a:gd name="connsiteX38" fmla="*/ 2414588 w 2478882"/>
              <a:gd name="connsiteY38" fmla="*/ 1152525 h 1347788"/>
              <a:gd name="connsiteX39" fmla="*/ 2443163 w 2478882"/>
              <a:gd name="connsiteY39" fmla="*/ 1159669 h 1347788"/>
              <a:gd name="connsiteX40" fmla="*/ 2462213 w 2478882"/>
              <a:gd name="connsiteY40" fmla="*/ 1190625 h 1347788"/>
              <a:gd name="connsiteX41" fmla="*/ 2455069 w 2478882"/>
              <a:gd name="connsiteY41" fmla="*/ 1235869 h 1347788"/>
              <a:gd name="connsiteX42" fmla="*/ 2459832 w 2478882"/>
              <a:gd name="connsiteY42" fmla="*/ 1290638 h 1347788"/>
              <a:gd name="connsiteX43" fmla="*/ 2478882 w 2478882"/>
              <a:gd name="connsiteY43" fmla="*/ 1347788 h 1347788"/>
              <a:gd name="connsiteX44" fmla="*/ 2457450 w 2478882"/>
              <a:gd name="connsiteY44" fmla="*/ 1347788 h 1347788"/>
              <a:gd name="connsiteX45" fmla="*/ 2428875 w 2478882"/>
              <a:gd name="connsiteY45" fmla="*/ 1335882 h 1347788"/>
              <a:gd name="connsiteX46" fmla="*/ 2412207 w 2478882"/>
              <a:gd name="connsiteY46" fmla="*/ 1335882 h 1347788"/>
              <a:gd name="connsiteX47" fmla="*/ 2395538 w 2478882"/>
              <a:gd name="connsiteY47" fmla="*/ 1326357 h 1347788"/>
              <a:gd name="connsiteX48" fmla="*/ 2378869 w 2478882"/>
              <a:gd name="connsiteY48" fmla="*/ 1316832 h 1347788"/>
              <a:gd name="connsiteX49" fmla="*/ 2383632 w 2478882"/>
              <a:gd name="connsiteY49" fmla="*/ 1269207 h 1347788"/>
              <a:gd name="connsiteX50" fmla="*/ 2336007 w 2478882"/>
              <a:gd name="connsiteY50" fmla="*/ 1245394 h 1347788"/>
              <a:gd name="connsiteX51" fmla="*/ 2319338 w 2478882"/>
              <a:gd name="connsiteY51" fmla="*/ 1212056 h 1347788"/>
              <a:gd name="connsiteX52" fmla="*/ 2262188 w 2478882"/>
              <a:gd name="connsiteY52" fmla="*/ 1181101 h 1347788"/>
              <a:gd name="connsiteX53" fmla="*/ 2219325 w 2478882"/>
              <a:gd name="connsiteY53" fmla="*/ 1173957 h 1347788"/>
              <a:gd name="connsiteX54" fmla="*/ 2193132 w 2478882"/>
              <a:gd name="connsiteY54" fmla="*/ 1188244 h 1347788"/>
              <a:gd name="connsiteX55" fmla="*/ 2178844 w 2478882"/>
              <a:gd name="connsiteY55" fmla="*/ 1185863 h 1347788"/>
              <a:gd name="connsiteX56" fmla="*/ 2183607 w 2478882"/>
              <a:gd name="connsiteY56" fmla="*/ 1169194 h 1347788"/>
              <a:gd name="connsiteX57" fmla="*/ 2224088 w 2478882"/>
              <a:gd name="connsiteY57" fmla="*/ 1133476 h 1347788"/>
              <a:gd name="connsiteX58" fmla="*/ 2200275 w 2478882"/>
              <a:gd name="connsiteY58" fmla="*/ 1123950 h 1347788"/>
              <a:gd name="connsiteX59" fmla="*/ 2176463 w 2478882"/>
              <a:gd name="connsiteY59" fmla="*/ 1154907 h 1347788"/>
              <a:gd name="connsiteX60" fmla="*/ 2155032 w 2478882"/>
              <a:gd name="connsiteY60" fmla="*/ 1164432 h 1347788"/>
              <a:gd name="connsiteX61" fmla="*/ 2147888 w 2478882"/>
              <a:gd name="connsiteY61" fmla="*/ 1152525 h 1347788"/>
              <a:gd name="connsiteX62" fmla="*/ 2138363 w 2478882"/>
              <a:gd name="connsiteY62" fmla="*/ 1147763 h 1347788"/>
              <a:gd name="connsiteX63" fmla="*/ 2119313 w 2478882"/>
              <a:gd name="connsiteY63" fmla="*/ 1152525 h 1347788"/>
              <a:gd name="connsiteX64" fmla="*/ 2090738 w 2478882"/>
              <a:gd name="connsiteY64" fmla="*/ 1143000 h 1347788"/>
              <a:gd name="connsiteX65" fmla="*/ 2076451 w 2478882"/>
              <a:gd name="connsiteY65" fmla="*/ 1140620 h 1347788"/>
              <a:gd name="connsiteX66" fmla="*/ 2050256 w 2478882"/>
              <a:gd name="connsiteY66" fmla="*/ 1126331 h 1347788"/>
              <a:gd name="connsiteX67" fmla="*/ 2035970 w 2478882"/>
              <a:gd name="connsiteY67" fmla="*/ 1131094 h 1347788"/>
              <a:gd name="connsiteX68" fmla="*/ 1990725 w 2478882"/>
              <a:gd name="connsiteY68" fmla="*/ 1123950 h 1347788"/>
              <a:gd name="connsiteX69" fmla="*/ 1976438 w 2478882"/>
              <a:gd name="connsiteY69" fmla="*/ 1095375 h 1347788"/>
              <a:gd name="connsiteX70" fmla="*/ 1952625 w 2478882"/>
              <a:gd name="connsiteY70" fmla="*/ 1114425 h 1347788"/>
              <a:gd name="connsiteX71" fmla="*/ 1935957 w 2478882"/>
              <a:gd name="connsiteY71" fmla="*/ 1138238 h 1347788"/>
              <a:gd name="connsiteX72" fmla="*/ 1921669 w 2478882"/>
              <a:gd name="connsiteY72" fmla="*/ 1104900 h 1347788"/>
              <a:gd name="connsiteX73" fmla="*/ 1921669 w 2478882"/>
              <a:gd name="connsiteY73" fmla="*/ 1083469 h 1347788"/>
              <a:gd name="connsiteX74" fmla="*/ 1893094 w 2478882"/>
              <a:gd name="connsiteY74" fmla="*/ 1057275 h 1347788"/>
              <a:gd name="connsiteX75" fmla="*/ 1869282 w 2478882"/>
              <a:gd name="connsiteY75" fmla="*/ 1042988 h 1347788"/>
              <a:gd name="connsiteX76" fmla="*/ 1850232 w 2478882"/>
              <a:gd name="connsiteY76" fmla="*/ 1028700 h 1347788"/>
              <a:gd name="connsiteX77" fmla="*/ 1843088 w 2478882"/>
              <a:gd name="connsiteY77" fmla="*/ 1016794 h 1347788"/>
              <a:gd name="connsiteX78" fmla="*/ 1804988 w 2478882"/>
              <a:gd name="connsiteY78" fmla="*/ 1012032 h 1347788"/>
              <a:gd name="connsiteX79" fmla="*/ 1769269 w 2478882"/>
              <a:gd name="connsiteY79" fmla="*/ 1007269 h 1347788"/>
              <a:gd name="connsiteX80" fmla="*/ 1750219 w 2478882"/>
              <a:gd name="connsiteY80" fmla="*/ 981075 h 1347788"/>
              <a:gd name="connsiteX81" fmla="*/ 1709738 w 2478882"/>
              <a:gd name="connsiteY81" fmla="*/ 962025 h 1347788"/>
              <a:gd name="connsiteX82" fmla="*/ 1678782 w 2478882"/>
              <a:gd name="connsiteY82" fmla="*/ 947738 h 1347788"/>
              <a:gd name="connsiteX83" fmla="*/ 1659732 w 2478882"/>
              <a:gd name="connsiteY83" fmla="*/ 945357 h 1347788"/>
              <a:gd name="connsiteX84" fmla="*/ 1659732 w 2478882"/>
              <a:gd name="connsiteY84" fmla="*/ 921544 h 1347788"/>
              <a:gd name="connsiteX85" fmla="*/ 1640682 w 2478882"/>
              <a:gd name="connsiteY85" fmla="*/ 928688 h 1347788"/>
              <a:gd name="connsiteX86" fmla="*/ 1640682 w 2478882"/>
              <a:gd name="connsiteY86" fmla="*/ 928688 h 1347788"/>
              <a:gd name="connsiteX87" fmla="*/ 1619250 w 2478882"/>
              <a:gd name="connsiteY87" fmla="*/ 892969 h 1347788"/>
              <a:gd name="connsiteX88" fmla="*/ 1595438 w 2478882"/>
              <a:gd name="connsiteY88" fmla="*/ 871538 h 1347788"/>
              <a:gd name="connsiteX89" fmla="*/ 1581150 w 2478882"/>
              <a:gd name="connsiteY89" fmla="*/ 864394 h 1347788"/>
              <a:gd name="connsiteX90" fmla="*/ 1581150 w 2478882"/>
              <a:gd name="connsiteY90" fmla="*/ 845344 h 1347788"/>
              <a:gd name="connsiteX91" fmla="*/ 1602582 w 2478882"/>
              <a:gd name="connsiteY91" fmla="*/ 835819 h 1347788"/>
              <a:gd name="connsiteX92" fmla="*/ 1633538 w 2478882"/>
              <a:gd name="connsiteY92" fmla="*/ 842963 h 1347788"/>
              <a:gd name="connsiteX93" fmla="*/ 1657350 w 2478882"/>
              <a:gd name="connsiteY93" fmla="*/ 828675 h 1347788"/>
              <a:gd name="connsiteX94" fmla="*/ 1669257 w 2478882"/>
              <a:gd name="connsiteY94" fmla="*/ 816769 h 1347788"/>
              <a:gd name="connsiteX95" fmla="*/ 1688307 w 2478882"/>
              <a:gd name="connsiteY95" fmla="*/ 804863 h 1347788"/>
              <a:gd name="connsiteX96" fmla="*/ 1650207 w 2478882"/>
              <a:gd name="connsiteY96" fmla="*/ 771525 h 1347788"/>
              <a:gd name="connsiteX97" fmla="*/ 1624013 w 2478882"/>
              <a:gd name="connsiteY97" fmla="*/ 778669 h 1347788"/>
              <a:gd name="connsiteX98" fmla="*/ 1626393 w 2478882"/>
              <a:gd name="connsiteY98" fmla="*/ 795338 h 1347788"/>
              <a:gd name="connsiteX99" fmla="*/ 1607344 w 2478882"/>
              <a:gd name="connsiteY99" fmla="*/ 802481 h 1347788"/>
              <a:gd name="connsiteX100" fmla="*/ 1581151 w 2478882"/>
              <a:gd name="connsiteY100" fmla="*/ 809625 h 1347788"/>
              <a:gd name="connsiteX101" fmla="*/ 1559719 w 2478882"/>
              <a:gd name="connsiteY101" fmla="*/ 819150 h 1347788"/>
              <a:gd name="connsiteX102" fmla="*/ 1552575 w 2478882"/>
              <a:gd name="connsiteY102" fmla="*/ 835819 h 1347788"/>
              <a:gd name="connsiteX103" fmla="*/ 1531144 w 2478882"/>
              <a:gd name="connsiteY103" fmla="*/ 835819 h 1347788"/>
              <a:gd name="connsiteX104" fmla="*/ 1516857 w 2478882"/>
              <a:gd name="connsiteY104" fmla="*/ 845344 h 1347788"/>
              <a:gd name="connsiteX105" fmla="*/ 1485900 w 2478882"/>
              <a:gd name="connsiteY105" fmla="*/ 840582 h 1347788"/>
              <a:gd name="connsiteX106" fmla="*/ 1438275 w 2478882"/>
              <a:gd name="connsiteY106" fmla="*/ 835819 h 1347788"/>
              <a:gd name="connsiteX107" fmla="*/ 1416844 w 2478882"/>
              <a:gd name="connsiteY107" fmla="*/ 821532 h 1347788"/>
              <a:gd name="connsiteX108" fmla="*/ 1385888 w 2478882"/>
              <a:gd name="connsiteY108" fmla="*/ 823913 h 1347788"/>
              <a:gd name="connsiteX109" fmla="*/ 1359694 w 2478882"/>
              <a:gd name="connsiteY109" fmla="*/ 833438 h 1347788"/>
              <a:gd name="connsiteX110" fmla="*/ 1343025 w 2478882"/>
              <a:gd name="connsiteY110" fmla="*/ 828675 h 1347788"/>
              <a:gd name="connsiteX111" fmla="*/ 1323975 w 2478882"/>
              <a:gd name="connsiteY111" fmla="*/ 800100 h 1347788"/>
              <a:gd name="connsiteX112" fmla="*/ 1323975 w 2478882"/>
              <a:gd name="connsiteY112" fmla="*/ 788194 h 1347788"/>
              <a:gd name="connsiteX113" fmla="*/ 1314450 w 2478882"/>
              <a:gd name="connsiteY113" fmla="*/ 812007 h 1347788"/>
              <a:gd name="connsiteX114" fmla="*/ 1319213 w 2478882"/>
              <a:gd name="connsiteY114" fmla="*/ 845344 h 1347788"/>
              <a:gd name="connsiteX115" fmla="*/ 1312069 w 2478882"/>
              <a:gd name="connsiteY115" fmla="*/ 864394 h 1347788"/>
              <a:gd name="connsiteX116" fmla="*/ 1283494 w 2478882"/>
              <a:gd name="connsiteY116" fmla="*/ 864394 h 1347788"/>
              <a:gd name="connsiteX117" fmla="*/ 1264444 w 2478882"/>
              <a:gd name="connsiteY117" fmla="*/ 850107 h 1347788"/>
              <a:gd name="connsiteX118" fmla="*/ 1243013 w 2478882"/>
              <a:gd name="connsiteY118" fmla="*/ 850107 h 1347788"/>
              <a:gd name="connsiteX119" fmla="*/ 1219200 w 2478882"/>
              <a:gd name="connsiteY119" fmla="*/ 840582 h 1347788"/>
              <a:gd name="connsiteX120" fmla="*/ 1212057 w 2478882"/>
              <a:gd name="connsiteY120" fmla="*/ 833438 h 1347788"/>
              <a:gd name="connsiteX121" fmla="*/ 1212057 w 2478882"/>
              <a:gd name="connsiteY121" fmla="*/ 809625 h 1347788"/>
              <a:gd name="connsiteX122" fmla="*/ 1214438 w 2478882"/>
              <a:gd name="connsiteY122" fmla="*/ 785813 h 1347788"/>
              <a:gd name="connsiteX123" fmla="*/ 1219200 w 2478882"/>
              <a:gd name="connsiteY123" fmla="*/ 762000 h 1347788"/>
              <a:gd name="connsiteX124" fmla="*/ 1235869 w 2478882"/>
              <a:gd name="connsiteY124" fmla="*/ 747713 h 1347788"/>
              <a:gd name="connsiteX125" fmla="*/ 1243013 w 2478882"/>
              <a:gd name="connsiteY125" fmla="*/ 740569 h 1347788"/>
              <a:gd name="connsiteX126" fmla="*/ 1233488 w 2478882"/>
              <a:gd name="connsiteY126" fmla="*/ 716757 h 1347788"/>
              <a:gd name="connsiteX127" fmla="*/ 1200150 w 2478882"/>
              <a:gd name="connsiteY127" fmla="*/ 688182 h 1347788"/>
              <a:gd name="connsiteX128" fmla="*/ 1176338 w 2478882"/>
              <a:gd name="connsiteY128" fmla="*/ 671513 h 1347788"/>
              <a:gd name="connsiteX129" fmla="*/ 1162050 w 2478882"/>
              <a:gd name="connsiteY129" fmla="*/ 652463 h 1347788"/>
              <a:gd name="connsiteX130" fmla="*/ 1162050 w 2478882"/>
              <a:gd name="connsiteY130" fmla="*/ 652463 h 1347788"/>
              <a:gd name="connsiteX131" fmla="*/ 1166813 w 2478882"/>
              <a:gd name="connsiteY131" fmla="*/ 690563 h 1347788"/>
              <a:gd name="connsiteX132" fmla="*/ 1169194 w 2478882"/>
              <a:gd name="connsiteY132" fmla="*/ 719138 h 1347788"/>
              <a:gd name="connsiteX133" fmla="*/ 1195388 w 2478882"/>
              <a:gd name="connsiteY133" fmla="*/ 731044 h 1347788"/>
              <a:gd name="connsiteX134" fmla="*/ 1204913 w 2478882"/>
              <a:gd name="connsiteY134" fmla="*/ 745332 h 1347788"/>
              <a:gd name="connsiteX135" fmla="*/ 1195388 w 2478882"/>
              <a:gd name="connsiteY135" fmla="*/ 771525 h 1347788"/>
              <a:gd name="connsiteX136" fmla="*/ 1197769 w 2478882"/>
              <a:gd name="connsiteY136" fmla="*/ 797719 h 1347788"/>
              <a:gd name="connsiteX137" fmla="*/ 1190625 w 2478882"/>
              <a:gd name="connsiteY137" fmla="*/ 819150 h 1347788"/>
              <a:gd name="connsiteX138" fmla="*/ 1195388 w 2478882"/>
              <a:gd name="connsiteY138" fmla="*/ 838200 h 1347788"/>
              <a:gd name="connsiteX139" fmla="*/ 1195388 w 2478882"/>
              <a:gd name="connsiteY139" fmla="*/ 838200 h 1347788"/>
              <a:gd name="connsiteX140" fmla="*/ 1166813 w 2478882"/>
              <a:gd name="connsiteY140" fmla="*/ 838200 h 1347788"/>
              <a:gd name="connsiteX141" fmla="*/ 1150144 w 2478882"/>
              <a:gd name="connsiteY141" fmla="*/ 838200 h 1347788"/>
              <a:gd name="connsiteX142" fmla="*/ 1131094 w 2478882"/>
              <a:gd name="connsiteY142" fmla="*/ 847725 h 1347788"/>
              <a:gd name="connsiteX143" fmla="*/ 1114425 w 2478882"/>
              <a:gd name="connsiteY143" fmla="*/ 838200 h 1347788"/>
              <a:gd name="connsiteX144" fmla="*/ 1088232 w 2478882"/>
              <a:gd name="connsiteY144" fmla="*/ 847725 h 1347788"/>
              <a:gd name="connsiteX145" fmla="*/ 1066800 w 2478882"/>
              <a:gd name="connsiteY145" fmla="*/ 854869 h 1347788"/>
              <a:gd name="connsiteX146" fmla="*/ 1059657 w 2478882"/>
              <a:gd name="connsiteY146" fmla="*/ 842963 h 1347788"/>
              <a:gd name="connsiteX147" fmla="*/ 1031082 w 2478882"/>
              <a:gd name="connsiteY147" fmla="*/ 852488 h 1347788"/>
              <a:gd name="connsiteX148" fmla="*/ 992982 w 2478882"/>
              <a:gd name="connsiteY148" fmla="*/ 823913 h 1347788"/>
              <a:gd name="connsiteX149" fmla="*/ 964407 w 2478882"/>
              <a:gd name="connsiteY149" fmla="*/ 826294 h 1347788"/>
              <a:gd name="connsiteX150" fmla="*/ 942975 w 2478882"/>
              <a:gd name="connsiteY150" fmla="*/ 835819 h 1347788"/>
              <a:gd name="connsiteX151" fmla="*/ 921544 w 2478882"/>
              <a:gd name="connsiteY151" fmla="*/ 852488 h 1347788"/>
              <a:gd name="connsiteX152" fmla="*/ 909638 w 2478882"/>
              <a:gd name="connsiteY152" fmla="*/ 833438 h 1347788"/>
              <a:gd name="connsiteX153" fmla="*/ 919163 w 2478882"/>
              <a:gd name="connsiteY153" fmla="*/ 807244 h 1347788"/>
              <a:gd name="connsiteX154" fmla="*/ 921544 w 2478882"/>
              <a:gd name="connsiteY154" fmla="*/ 797719 h 1347788"/>
              <a:gd name="connsiteX155" fmla="*/ 914400 w 2478882"/>
              <a:gd name="connsiteY155" fmla="*/ 778669 h 1347788"/>
              <a:gd name="connsiteX156" fmla="*/ 907257 w 2478882"/>
              <a:gd name="connsiteY156" fmla="*/ 771525 h 1347788"/>
              <a:gd name="connsiteX157" fmla="*/ 897732 w 2478882"/>
              <a:gd name="connsiteY157" fmla="*/ 800100 h 1347788"/>
              <a:gd name="connsiteX158" fmla="*/ 897732 w 2478882"/>
              <a:gd name="connsiteY158" fmla="*/ 823913 h 1347788"/>
              <a:gd name="connsiteX159" fmla="*/ 869157 w 2478882"/>
              <a:gd name="connsiteY159" fmla="*/ 828675 h 1347788"/>
              <a:gd name="connsiteX160" fmla="*/ 850107 w 2478882"/>
              <a:gd name="connsiteY160" fmla="*/ 833438 h 1347788"/>
              <a:gd name="connsiteX161" fmla="*/ 828675 w 2478882"/>
              <a:gd name="connsiteY161" fmla="*/ 804863 h 1347788"/>
              <a:gd name="connsiteX162" fmla="*/ 814388 w 2478882"/>
              <a:gd name="connsiteY162" fmla="*/ 783432 h 1347788"/>
              <a:gd name="connsiteX163" fmla="*/ 807244 w 2478882"/>
              <a:gd name="connsiteY163" fmla="*/ 759619 h 1347788"/>
              <a:gd name="connsiteX164" fmla="*/ 804863 w 2478882"/>
              <a:gd name="connsiteY164" fmla="*/ 733425 h 1347788"/>
              <a:gd name="connsiteX165" fmla="*/ 783432 w 2478882"/>
              <a:gd name="connsiteY165" fmla="*/ 692944 h 1347788"/>
              <a:gd name="connsiteX166" fmla="*/ 783432 w 2478882"/>
              <a:gd name="connsiteY166" fmla="*/ 719138 h 1347788"/>
              <a:gd name="connsiteX167" fmla="*/ 785813 w 2478882"/>
              <a:gd name="connsiteY167" fmla="*/ 757238 h 1347788"/>
              <a:gd name="connsiteX168" fmla="*/ 800100 w 2478882"/>
              <a:gd name="connsiteY168" fmla="*/ 792957 h 1347788"/>
              <a:gd name="connsiteX169" fmla="*/ 823913 w 2478882"/>
              <a:gd name="connsiteY169" fmla="*/ 833438 h 1347788"/>
              <a:gd name="connsiteX170" fmla="*/ 845344 w 2478882"/>
              <a:gd name="connsiteY170" fmla="*/ 854869 h 1347788"/>
              <a:gd name="connsiteX171" fmla="*/ 838200 w 2478882"/>
              <a:gd name="connsiteY171" fmla="*/ 873919 h 1347788"/>
              <a:gd name="connsiteX172" fmla="*/ 823913 w 2478882"/>
              <a:gd name="connsiteY172" fmla="*/ 902494 h 1347788"/>
              <a:gd name="connsiteX173" fmla="*/ 823913 w 2478882"/>
              <a:gd name="connsiteY173" fmla="*/ 902494 h 1347788"/>
              <a:gd name="connsiteX174" fmla="*/ 800100 w 2478882"/>
              <a:gd name="connsiteY174" fmla="*/ 902494 h 1347788"/>
              <a:gd name="connsiteX175" fmla="*/ 809625 w 2478882"/>
              <a:gd name="connsiteY175" fmla="*/ 869157 h 1347788"/>
              <a:gd name="connsiteX176" fmla="*/ 795338 w 2478882"/>
              <a:gd name="connsiteY176" fmla="*/ 885825 h 1347788"/>
              <a:gd name="connsiteX177" fmla="*/ 788194 w 2478882"/>
              <a:gd name="connsiteY177" fmla="*/ 862013 h 1347788"/>
              <a:gd name="connsiteX178" fmla="*/ 769144 w 2478882"/>
              <a:gd name="connsiteY178" fmla="*/ 864394 h 1347788"/>
              <a:gd name="connsiteX179" fmla="*/ 750094 w 2478882"/>
              <a:gd name="connsiteY179" fmla="*/ 862013 h 1347788"/>
              <a:gd name="connsiteX180" fmla="*/ 742950 w 2478882"/>
              <a:gd name="connsiteY180" fmla="*/ 852488 h 1347788"/>
              <a:gd name="connsiteX181" fmla="*/ 742950 w 2478882"/>
              <a:gd name="connsiteY181" fmla="*/ 852488 h 1347788"/>
              <a:gd name="connsiteX182" fmla="*/ 728663 w 2478882"/>
              <a:gd name="connsiteY182" fmla="*/ 850107 h 1347788"/>
              <a:gd name="connsiteX183" fmla="*/ 711994 w 2478882"/>
              <a:gd name="connsiteY183" fmla="*/ 850107 h 1347788"/>
              <a:gd name="connsiteX184" fmla="*/ 700088 w 2478882"/>
              <a:gd name="connsiteY184" fmla="*/ 866775 h 1347788"/>
              <a:gd name="connsiteX185" fmla="*/ 681038 w 2478882"/>
              <a:gd name="connsiteY185" fmla="*/ 866775 h 1347788"/>
              <a:gd name="connsiteX186" fmla="*/ 669132 w 2478882"/>
              <a:gd name="connsiteY186" fmla="*/ 852488 h 1347788"/>
              <a:gd name="connsiteX187" fmla="*/ 666750 w 2478882"/>
              <a:gd name="connsiteY187" fmla="*/ 852488 h 1347788"/>
              <a:gd name="connsiteX188" fmla="*/ 652463 w 2478882"/>
              <a:gd name="connsiteY188" fmla="*/ 866775 h 1347788"/>
              <a:gd name="connsiteX189" fmla="*/ 652463 w 2478882"/>
              <a:gd name="connsiteY189" fmla="*/ 881063 h 1347788"/>
              <a:gd name="connsiteX190" fmla="*/ 661988 w 2478882"/>
              <a:gd name="connsiteY190" fmla="*/ 890588 h 1347788"/>
              <a:gd name="connsiteX191" fmla="*/ 704850 w 2478882"/>
              <a:gd name="connsiteY191" fmla="*/ 890588 h 1347788"/>
              <a:gd name="connsiteX192" fmla="*/ 738188 w 2478882"/>
              <a:gd name="connsiteY192" fmla="*/ 890588 h 1347788"/>
              <a:gd name="connsiteX193" fmla="*/ 776288 w 2478882"/>
              <a:gd name="connsiteY193" fmla="*/ 888207 h 1347788"/>
              <a:gd name="connsiteX194" fmla="*/ 783432 w 2478882"/>
              <a:gd name="connsiteY194" fmla="*/ 900113 h 1347788"/>
              <a:gd name="connsiteX195" fmla="*/ 783432 w 2478882"/>
              <a:gd name="connsiteY195" fmla="*/ 900113 h 1347788"/>
              <a:gd name="connsiteX196" fmla="*/ 754857 w 2478882"/>
              <a:gd name="connsiteY196" fmla="*/ 914400 h 1347788"/>
              <a:gd name="connsiteX197" fmla="*/ 735807 w 2478882"/>
              <a:gd name="connsiteY197" fmla="*/ 931069 h 1347788"/>
              <a:gd name="connsiteX198" fmla="*/ 735807 w 2478882"/>
              <a:gd name="connsiteY198" fmla="*/ 931069 h 1347788"/>
              <a:gd name="connsiteX199" fmla="*/ 707232 w 2478882"/>
              <a:gd name="connsiteY199" fmla="*/ 919163 h 1347788"/>
              <a:gd name="connsiteX200" fmla="*/ 690563 w 2478882"/>
              <a:gd name="connsiteY200" fmla="*/ 909638 h 1347788"/>
              <a:gd name="connsiteX201" fmla="*/ 652463 w 2478882"/>
              <a:gd name="connsiteY201" fmla="*/ 909638 h 1347788"/>
              <a:gd name="connsiteX202" fmla="*/ 619125 w 2478882"/>
              <a:gd name="connsiteY202" fmla="*/ 914400 h 1347788"/>
              <a:gd name="connsiteX203" fmla="*/ 600075 w 2478882"/>
              <a:gd name="connsiteY203" fmla="*/ 897732 h 1347788"/>
              <a:gd name="connsiteX204" fmla="*/ 590550 w 2478882"/>
              <a:gd name="connsiteY204" fmla="*/ 859632 h 1347788"/>
              <a:gd name="connsiteX205" fmla="*/ 581025 w 2478882"/>
              <a:gd name="connsiteY205" fmla="*/ 845344 h 1347788"/>
              <a:gd name="connsiteX206" fmla="*/ 573882 w 2478882"/>
              <a:gd name="connsiteY206" fmla="*/ 828675 h 1347788"/>
              <a:gd name="connsiteX207" fmla="*/ 559594 w 2478882"/>
              <a:gd name="connsiteY207" fmla="*/ 835819 h 1347788"/>
              <a:gd name="connsiteX208" fmla="*/ 559594 w 2478882"/>
              <a:gd name="connsiteY208" fmla="*/ 859632 h 1347788"/>
              <a:gd name="connsiteX209" fmla="*/ 545307 w 2478882"/>
              <a:gd name="connsiteY209" fmla="*/ 845344 h 1347788"/>
              <a:gd name="connsiteX210" fmla="*/ 523875 w 2478882"/>
              <a:gd name="connsiteY210" fmla="*/ 838200 h 1347788"/>
              <a:gd name="connsiteX211" fmla="*/ 500063 w 2478882"/>
              <a:gd name="connsiteY211" fmla="*/ 840582 h 1347788"/>
              <a:gd name="connsiteX212" fmla="*/ 492919 w 2478882"/>
              <a:gd name="connsiteY212" fmla="*/ 862013 h 1347788"/>
              <a:gd name="connsiteX213" fmla="*/ 481013 w 2478882"/>
              <a:gd name="connsiteY213" fmla="*/ 866775 h 1347788"/>
              <a:gd name="connsiteX214" fmla="*/ 461963 w 2478882"/>
              <a:gd name="connsiteY214" fmla="*/ 866775 h 1347788"/>
              <a:gd name="connsiteX215" fmla="*/ 433388 w 2478882"/>
              <a:gd name="connsiteY215" fmla="*/ 876300 h 1347788"/>
              <a:gd name="connsiteX216" fmla="*/ 419100 w 2478882"/>
              <a:gd name="connsiteY216" fmla="*/ 900113 h 1347788"/>
              <a:gd name="connsiteX217" fmla="*/ 426244 w 2478882"/>
              <a:gd name="connsiteY217" fmla="*/ 907257 h 1347788"/>
              <a:gd name="connsiteX218" fmla="*/ 466725 w 2478882"/>
              <a:gd name="connsiteY218" fmla="*/ 885825 h 1347788"/>
              <a:gd name="connsiteX219" fmla="*/ 488157 w 2478882"/>
              <a:gd name="connsiteY219" fmla="*/ 890588 h 1347788"/>
              <a:gd name="connsiteX220" fmla="*/ 519113 w 2478882"/>
              <a:gd name="connsiteY220" fmla="*/ 878682 h 1347788"/>
              <a:gd name="connsiteX221" fmla="*/ 552450 w 2478882"/>
              <a:gd name="connsiteY221" fmla="*/ 904875 h 1347788"/>
              <a:gd name="connsiteX222" fmla="*/ 561975 w 2478882"/>
              <a:gd name="connsiteY222" fmla="*/ 931069 h 1347788"/>
              <a:gd name="connsiteX223" fmla="*/ 590550 w 2478882"/>
              <a:gd name="connsiteY223" fmla="*/ 923925 h 1347788"/>
              <a:gd name="connsiteX224" fmla="*/ 607219 w 2478882"/>
              <a:gd name="connsiteY224" fmla="*/ 945357 h 1347788"/>
              <a:gd name="connsiteX225" fmla="*/ 645319 w 2478882"/>
              <a:gd name="connsiteY225" fmla="*/ 950119 h 1347788"/>
              <a:gd name="connsiteX226" fmla="*/ 704850 w 2478882"/>
              <a:gd name="connsiteY226" fmla="*/ 959644 h 1347788"/>
              <a:gd name="connsiteX227" fmla="*/ 745332 w 2478882"/>
              <a:gd name="connsiteY227" fmla="*/ 966788 h 1347788"/>
              <a:gd name="connsiteX228" fmla="*/ 745332 w 2478882"/>
              <a:gd name="connsiteY228" fmla="*/ 966788 h 1347788"/>
              <a:gd name="connsiteX229" fmla="*/ 764382 w 2478882"/>
              <a:gd name="connsiteY229" fmla="*/ 935832 h 1347788"/>
              <a:gd name="connsiteX230" fmla="*/ 790575 w 2478882"/>
              <a:gd name="connsiteY230" fmla="*/ 935832 h 1347788"/>
              <a:gd name="connsiteX231" fmla="*/ 828675 w 2478882"/>
              <a:gd name="connsiteY231" fmla="*/ 935832 h 1347788"/>
              <a:gd name="connsiteX232" fmla="*/ 821532 w 2478882"/>
              <a:gd name="connsiteY232" fmla="*/ 950119 h 1347788"/>
              <a:gd name="connsiteX233" fmla="*/ 812007 w 2478882"/>
              <a:gd name="connsiteY233" fmla="*/ 964407 h 1347788"/>
              <a:gd name="connsiteX234" fmla="*/ 823913 w 2478882"/>
              <a:gd name="connsiteY234" fmla="*/ 973932 h 1347788"/>
              <a:gd name="connsiteX235" fmla="*/ 800100 w 2478882"/>
              <a:gd name="connsiteY235" fmla="*/ 992982 h 1347788"/>
              <a:gd name="connsiteX236" fmla="*/ 797719 w 2478882"/>
              <a:gd name="connsiteY236" fmla="*/ 1014413 h 1347788"/>
              <a:gd name="connsiteX237" fmla="*/ 790575 w 2478882"/>
              <a:gd name="connsiteY237" fmla="*/ 1026319 h 1347788"/>
              <a:gd name="connsiteX238" fmla="*/ 764382 w 2478882"/>
              <a:gd name="connsiteY238" fmla="*/ 1031082 h 1347788"/>
              <a:gd name="connsiteX239" fmla="*/ 771525 w 2478882"/>
              <a:gd name="connsiteY239" fmla="*/ 1054894 h 1347788"/>
              <a:gd name="connsiteX240" fmla="*/ 740569 w 2478882"/>
              <a:gd name="connsiteY240" fmla="*/ 1059657 h 1347788"/>
              <a:gd name="connsiteX241" fmla="*/ 726282 w 2478882"/>
              <a:gd name="connsiteY241" fmla="*/ 1042988 h 1347788"/>
              <a:gd name="connsiteX242" fmla="*/ 695325 w 2478882"/>
              <a:gd name="connsiteY242" fmla="*/ 1045369 h 1347788"/>
              <a:gd name="connsiteX243" fmla="*/ 669132 w 2478882"/>
              <a:gd name="connsiteY243" fmla="*/ 1052513 h 1347788"/>
              <a:gd name="connsiteX244" fmla="*/ 642938 w 2478882"/>
              <a:gd name="connsiteY244" fmla="*/ 1050132 h 1347788"/>
              <a:gd name="connsiteX245" fmla="*/ 621507 w 2478882"/>
              <a:gd name="connsiteY245" fmla="*/ 1047750 h 1347788"/>
              <a:gd name="connsiteX246" fmla="*/ 621507 w 2478882"/>
              <a:gd name="connsiteY246" fmla="*/ 1033463 h 1347788"/>
              <a:gd name="connsiteX247" fmla="*/ 600075 w 2478882"/>
              <a:gd name="connsiteY247" fmla="*/ 1035844 h 1347788"/>
              <a:gd name="connsiteX248" fmla="*/ 578644 w 2478882"/>
              <a:gd name="connsiteY248" fmla="*/ 1040607 h 1347788"/>
              <a:gd name="connsiteX249" fmla="*/ 571500 w 2478882"/>
              <a:gd name="connsiteY249" fmla="*/ 1031082 h 1347788"/>
              <a:gd name="connsiteX250" fmla="*/ 571500 w 2478882"/>
              <a:gd name="connsiteY250" fmla="*/ 1019175 h 1347788"/>
              <a:gd name="connsiteX251" fmla="*/ 571500 w 2478882"/>
              <a:gd name="connsiteY251" fmla="*/ 1019175 h 1347788"/>
              <a:gd name="connsiteX252" fmla="*/ 626269 w 2478882"/>
              <a:gd name="connsiteY252" fmla="*/ 1004888 h 1347788"/>
              <a:gd name="connsiteX253" fmla="*/ 647700 w 2478882"/>
              <a:gd name="connsiteY253" fmla="*/ 988219 h 1347788"/>
              <a:gd name="connsiteX254" fmla="*/ 647700 w 2478882"/>
              <a:gd name="connsiteY254" fmla="*/ 988219 h 1347788"/>
              <a:gd name="connsiteX255" fmla="*/ 647700 w 2478882"/>
              <a:gd name="connsiteY255" fmla="*/ 988219 h 1347788"/>
              <a:gd name="connsiteX256" fmla="*/ 597694 w 2478882"/>
              <a:gd name="connsiteY256" fmla="*/ 988219 h 1347788"/>
              <a:gd name="connsiteX257" fmla="*/ 581025 w 2478882"/>
              <a:gd name="connsiteY257" fmla="*/ 990600 h 1347788"/>
              <a:gd name="connsiteX258" fmla="*/ 578644 w 2478882"/>
              <a:gd name="connsiteY258" fmla="*/ 969169 h 1347788"/>
              <a:gd name="connsiteX259" fmla="*/ 550069 w 2478882"/>
              <a:gd name="connsiteY259" fmla="*/ 966788 h 1347788"/>
              <a:gd name="connsiteX260" fmla="*/ 559594 w 2478882"/>
              <a:gd name="connsiteY260" fmla="*/ 988219 h 1347788"/>
              <a:gd name="connsiteX261" fmla="*/ 545307 w 2478882"/>
              <a:gd name="connsiteY261" fmla="*/ 992982 h 1347788"/>
              <a:gd name="connsiteX262" fmla="*/ 511969 w 2478882"/>
              <a:gd name="connsiteY262" fmla="*/ 988219 h 1347788"/>
              <a:gd name="connsiteX263" fmla="*/ 492919 w 2478882"/>
              <a:gd name="connsiteY263" fmla="*/ 990600 h 1347788"/>
              <a:gd name="connsiteX264" fmla="*/ 507207 w 2478882"/>
              <a:gd name="connsiteY264" fmla="*/ 1007269 h 1347788"/>
              <a:gd name="connsiteX265" fmla="*/ 516732 w 2478882"/>
              <a:gd name="connsiteY265" fmla="*/ 1019175 h 1347788"/>
              <a:gd name="connsiteX266" fmla="*/ 507207 w 2478882"/>
              <a:gd name="connsiteY266" fmla="*/ 1028700 h 1347788"/>
              <a:gd name="connsiteX267" fmla="*/ 507207 w 2478882"/>
              <a:gd name="connsiteY267" fmla="*/ 1028700 h 1347788"/>
              <a:gd name="connsiteX268" fmla="*/ 497682 w 2478882"/>
              <a:gd name="connsiteY268" fmla="*/ 1054894 h 1347788"/>
              <a:gd name="connsiteX269" fmla="*/ 469107 w 2478882"/>
              <a:gd name="connsiteY269" fmla="*/ 1076325 h 1347788"/>
              <a:gd name="connsiteX270" fmla="*/ 454819 w 2478882"/>
              <a:gd name="connsiteY270" fmla="*/ 1071563 h 1347788"/>
              <a:gd name="connsiteX271" fmla="*/ 438150 w 2478882"/>
              <a:gd name="connsiteY271" fmla="*/ 1085850 h 1347788"/>
              <a:gd name="connsiteX272" fmla="*/ 431007 w 2478882"/>
              <a:gd name="connsiteY272" fmla="*/ 1083469 h 1347788"/>
              <a:gd name="connsiteX273" fmla="*/ 433388 w 2478882"/>
              <a:gd name="connsiteY273" fmla="*/ 1059657 h 1347788"/>
              <a:gd name="connsiteX274" fmla="*/ 435769 w 2478882"/>
              <a:gd name="connsiteY274" fmla="*/ 1035844 h 1347788"/>
              <a:gd name="connsiteX275" fmla="*/ 426244 w 2478882"/>
              <a:gd name="connsiteY275" fmla="*/ 1031082 h 1347788"/>
              <a:gd name="connsiteX276" fmla="*/ 423863 w 2478882"/>
              <a:gd name="connsiteY276" fmla="*/ 1047750 h 1347788"/>
              <a:gd name="connsiteX277" fmla="*/ 416719 w 2478882"/>
              <a:gd name="connsiteY277" fmla="*/ 1062038 h 1347788"/>
              <a:gd name="connsiteX278" fmla="*/ 392907 w 2478882"/>
              <a:gd name="connsiteY278" fmla="*/ 1052513 h 1347788"/>
              <a:gd name="connsiteX279" fmla="*/ 383382 w 2478882"/>
              <a:gd name="connsiteY279" fmla="*/ 1050132 h 1347788"/>
              <a:gd name="connsiteX280" fmla="*/ 383382 w 2478882"/>
              <a:gd name="connsiteY280" fmla="*/ 1069182 h 1347788"/>
              <a:gd name="connsiteX281" fmla="*/ 404813 w 2478882"/>
              <a:gd name="connsiteY281" fmla="*/ 1088232 h 1347788"/>
              <a:gd name="connsiteX282" fmla="*/ 376238 w 2478882"/>
              <a:gd name="connsiteY282" fmla="*/ 1090613 h 1347788"/>
              <a:gd name="connsiteX283" fmla="*/ 371475 w 2478882"/>
              <a:gd name="connsiteY283" fmla="*/ 1100138 h 1347788"/>
              <a:gd name="connsiteX284" fmla="*/ 342900 w 2478882"/>
              <a:gd name="connsiteY284" fmla="*/ 1090613 h 1347788"/>
              <a:gd name="connsiteX285" fmla="*/ 342900 w 2478882"/>
              <a:gd name="connsiteY285" fmla="*/ 1109663 h 1347788"/>
              <a:gd name="connsiteX286" fmla="*/ 333375 w 2478882"/>
              <a:gd name="connsiteY286" fmla="*/ 1121569 h 1347788"/>
              <a:gd name="connsiteX287" fmla="*/ 323850 w 2478882"/>
              <a:gd name="connsiteY287" fmla="*/ 1121569 h 1347788"/>
              <a:gd name="connsiteX288" fmla="*/ 316707 w 2478882"/>
              <a:gd name="connsiteY288" fmla="*/ 1088232 h 1347788"/>
              <a:gd name="connsiteX289" fmla="*/ 290513 w 2478882"/>
              <a:gd name="connsiteY289" fmla="*/ 1073944 h 1347788"/>
              <a:gd name="connsiteX290" fmla="*/ 271463 w 2478882"/>
              <a:gd name="connsiteY290" fmla="*/ 1062038 h 1347788"/>
              <a:gd name="connsiteX291" fmla="*/ 278607 w 2478882"/>
              <a:gd name="connsiteY291" fmla="*/ 1012032 h 1347788"/>
              <a:gd name="connsiteX292" fmla="*/ 285750 w 2478882"/>
              <a:gd name="connsiteY292" fmla="*/ 978694 h 1347788"/>
              <a:gd name="connsiteX293" fmla="*/ 328613 w 2478882"/>
              <a:gd name="connsiteY293" fmla="*/ 954882 h 1347788"/>
              <a:gd name="connsiteX294" fmla="*/ 338138 w 2478882"/>
              <a:gd name="connsiteY294" fmla="*/ 938213 h 1347788"/>
              <a:gd name="connsiteX295" fmla="*/ 350044 w 2478882"/>
              <a:gd name="connsiteY295" fmla="*/ 912019 h 1347788"/>
              <a:gd name="connsiteX296" fmla="*/ 350044 w 2478882"/>
              <a:gd name="connsiteY296" fmla="*/ 912019 h 1347788"/>
              <a:gd name="connsiteX297" fmla="*/ 321469 w 2478882"/>
              <a:gd name="connsiteY297" fmla="*/ 919163 h 1347788"/>
              <a:gd name="connsiteX298" fmla="*/ 314325 w 2478882"/>
              <a:gd name="connsiteY298" fmla="*/ 895350 h 1347788"/>
              <a:gd name="connsiteX299" fmla="*/ 311944 w 2478882"/>
              <a:gd name="connsiteY299" fmla="*/ 916782 h 1347788"/>
              <a:gd name="connsiteX300" fmla="*/ 300038 w 2478882"/>
              <a:gd name="connsiteY300" fmla="*/ 950119 h 1347788"/>
              <a:gd name="connsiteX301" fmla="*/ 288132 w 2478882"/>
              <a:gd name="connsiteY301" fmla="*/ 942975 h 1347788"/>
              <a:gd name="connsiteX302" fmla="*/ 288132 w 2478882"/>
              <a:gd name="connsiteY302" fmla="*/ 919163 h 1347788"/>
              <a:gd name="connsiteX303" fmla="*/ 288132 w 2478882"/>
              <a:gd name="connsiteY303" fmla="*/ 907257 h 1347788"/>
              <a:gd name="connsiteX304" fmla="*/ 278607 w 2478882"/>
              <a:gd name="connsiteY304" fmla="*/ 895350 h 1347788"/>
              <a:gd name="connsiteX305" fmla="*/ 269082 w 2478882"/>
              <a:gd name="connsiteY305" fmla="*/ 902494 h 1347788"/>
              <a:gd name="connsiteX306" fmla="*/ 264319 w 2478882"/>
              <a:gd name="connsiteY306" fmla="*/ 938213 h 1347788"/>
              <a:gd name="connsiteX307" fmla="*/ 280988 w 2478882"/>
              <a:gd name="connsiteY307" fmla="*/ 957263 h 1347788"/>
              <a:gd name="connsiteX308" fmla="*/ 276225 w 2478882"/>
              <a:gd name="connsiteY308" fmla="*/ 976313 h 1347788"/>
              <a:gd name="connsiteX309" fmla="*/ 264319 w 2478882"/>
              <a:gd name="connsiteY309" fmla="*/ 1007269 h 1347788"/>
              <a:gd name="connsiteX310" fmla="*/ 250032 w 2478882"/>
              <a:gd name="connsiteY310" fmla="*/ 1031082 h 1347788"/>
              <a:gd name="connsiteX311" fmla="*/ 207169 w 2478882"/>
              <a:gd name="connsiteY311" fmla="*/ 1019175 h 1347788"/>
              <a:gd name="connsiteX312" fmla="*/ 200025 w 2478882"/>
              <a:gd name="connsiteY312" fmla="*/ 988219 h 1347788"/>
              <a:gd name="connsiteX313" fmla="*/ 157163 w 2478882"/>
              <a:gd name="connsiteY313" fmla="*/ 962025 h 1347788"/>
              <a:gd name="connsiteX314" fmla="*/ 104775 w 2478882"/>
              <a:gd name="connsiteY314" fmla="*/ 940594 h 1347788"/>
              <a:gd name="connsiteX315" fmla="*/ 61913 w 2478882"/>
              <a:gd name="connsiteY315" fmla="*/ 902494 h 1347788"/>
              <a:gd name="connsiteX316" fmla="*/ 35719 w 2478882"/>
              <a:gd name="connsiteY316" fmla="*/ 864394 h 1347788"/>
              <a:gd name="connsiteX317" fmla="*/ 11907 w 2478882"/>
              <a:gd name="connsiteY317" fmla="*/ 804863 h 1347788"/>
              <a:gd name="connsiteX318" fmla="*/ 0 w 2478882"/>
              <a:gd name="connsiteY318" fmla="*/ 735807 h 1347788"/>
              <a:gd name="connsiteX319" fmla="*/ 2382 w 2478882"/>
              <a:gd name="connsiteY319" fmla="*/ 676275 h 1347788"/>
              <a:gd name="connsiteX320" fmla="*/ 2382 w 2478882"/>
              <a:gd name="connsiteY320" fmla="*/ 645319 h 1347788"/>
              <a:gd name="connsiteX321" fmla="*/ 2052638 w 2478882"/>
              <a:gd name="connsiteY321" fmla="*/ 0 h 1347788"/>
              <a:gd name="connsiteX0" fmla="*/ 2052638 w 2478882"/>
              <a:gd name="connsiteY0" fmla="*/ 4763 h 1352551"/>
              <a:gd name="connsiteX1" fmla="*/ 2057400 w 2478882"/>
              <a:gd name="connsiteY1" fmla="*/ 38101 h 1352551"/>
              <a:gd name="connsiteX2" fmla="*/ 2066925 w 2478882"/>
              <a:gd name="connsiteY2" fmla="*/ 92870 h 1352551"/>
              <a:gd name="connsiteX3" fmla="*/ 2088357 w 2478882"/>
              <a:gd name="connsiteY3" fmla="*/ 138113 h 1352551"/>
              <a:gd name="connsiteX4" fmla="*/ 2085975 w 2478882"/>
              <a:gd name="connsiteY4" fmla="*/ 188120 h 1352551"/>
              <a:gd name="connsiteX5" fmla="*/ 2085975 w 2478882"/>
              <a:gd name="connsiteY5" fmla="*/ 233363 h 1352551"/>
              <a:gd name="connsiteX6" fmla="*/ 2081213 w 2478882"/>
              <a:gd name="connsiteY6" fmla="*/ 283370 h 1352551"/>
              <a:gd name="connsiteX7" fmla="*/ 2095500 w 2478882"/>
              <a:gd name="connsiteY7" fmla="*/ 323851 h 1352551"/>
              <a:gd name="connsiteX8" fmla="*/ 2109788 w 2478882"/>
              <a:gd name="connsiteY8" fmla="*/ 354807 h 1352551"/>
              <a:gd name="connsiteX9" fmla="*/ 2105025 w 2478882"/>
              <a:gd name="connsiteY9" fmla="*/ 392907 h 1352551"/>
              <a:gd name="connsiteX10" fmla="*/ 2119313 w 2478882"/>
              <a:gd name="connsiteY10" fmla="*/ 431007 h 1352551"/>
              <a:gd name="connsiteX11" fmla="*/ 2145507 w 2478882"/>
              <a:gd name="connsiteY11" fmla="*/ 459582 h 1352551"/>
              <a:gd name="connsiteX12" fmla="*/ 2169319 w 2478882"/>
              <a:gd name="connsiteY12" fmla="*/ 485776 h 1352551"/>
              <a:gd name="connsiteX13" fmla="*/ 2178844 w 2478882"/>
              <a:gd name="connsiteY13" fmla="*/ 521495 h 1352551"/>
              <a:gd name="connsiteX14" fmla="*/ 2216944 w 2478882"/>
              <a:gd name="connsiteY14" fmla="*/ 638176 h 1352551"/>
              <a:gd name="connsiteX15" fmla="*/ 2238375 w 2478882"/>
              <a:gd name="connsiteY15" fmla="*/ 723901 h 1352551"/>
              <a:gd name="connsiteX16" fmla="*/ 2266950 w 2478882"/>
              <a:gd name="connsiteY16" fmla="*/ 769145 h 1352551"/>
              <a:gd name="connsiteX17" fmla="*/ 2288382 w 2478882"/>
              <a:gd name="connsiteY17" fmla="*/ 826295 h 1352551"/>
              <a:gd name="connsiteX18" fmla="*/ 2297907 w 2478882"/>
              <a:gd name="connsiteY18" fmla="*/ 876301 h 1352551"/>
              <a:gd name="connsiteX19" fmla="*/ 2340769 w 2478882"/>
              <a:gd name="connsiteY19" fmla="*/ 914401 h 1352551"/>
              <a:gd name="connsiteX20" fmla="*/ 2343150 w 2478882"/>
              <a:gd name="connsiteY20" fmla="*/ 954882 h 1352551"/>
              <a:gd name="connsiteX21" fmla="*/ 2347913 w 2478882"/>
              <a:gd name="connsiteY21" fmla="*/ 969170 h 1352551"/>
              <a:gd name="connsiteX22" fmla="*/ 2364582 w 2478882"/>
              <a:gd name="connsiteY22" fmla="*/ 983457 h 1352551"/>
              <a:gd name="connsiteX23" fmla="*/ 2359819 w 2478882"/>
              <a:gd name="connsiteY23" fmla="*/ 1000126 h 1352551"/>
              <a:gd name="connsiteX24" fmla="*/ 2393157 w 2478882"/>
              <a:gd name="connsiteY24" fmla="*/ 1023938 h 1352551"/>
              <a:gd name="connsiteX25" fmla="*/ 2409825 w 2478882"/>
              <a:gd name="connsiteY25" fmla="*/ 1064420 h 1352551"/>
              <a:gd name="connsiteX26" fmla="*/ 2390775 w 2478882"/>
              <a:gd name="connsiteY26" fmla="*/ 1073945 h 1352551"/>
              <a:gd name="connsiteX27" fmla="*/ 2376488 w 2478882"/>
              <a:gd name="connsiteY27" fmla="*/ 1052513 h 1352551"/>
              <a:gd name="connsiteX28" fmla="*/ 2364582 w 2478882"/>
              <a:gd name="connsiteY28" fmla="*/ 1040607 h 1352551"/>
              <a:gd name="connsiteX29" fmla="*/ 2355057 w 2478882"/>
              <a:gd name="connsiteY29" fmla="*/ 1040607 h 1352551"/>
              <a:gd name="connsiteX30" fmla="*/ 2352675 w 2478882"/>
              <a:gd name="connsiteY30" fmla="*/ 1062038 h 1352551"/>
              <a:gd name="connsiteX31" fmla="*/ 2371725 w 2478882"/>
              <a:gd name="connsiteY31" fmla="*/ 1095376 h 1352551"/>
              <a:gd name="connsiteX32" fmla="*/ 2386013 w 2478882"/>
              <a:gd name="connsiteY32" fmla="*/ 1109663 h 1352551"/>
              <a:gd name="connsiteX33" fmla="*/ 2400300 w 2478882"/>
              <a:gd name="connsiteY33" fmla="*/ 1090613 h 1352551"/>
              <a:gd name="connsiteX34" fmla="*/ 2414588 w 2478882"/>
              <a:gd name="connsiteY34" fmla="*/ 1095376 h 1352551"/>
              <a:gd name="connsiteX35" fmla="*/ 2421732 w 2478882"/>
              <a:gd name="connsiteY35" fmla="*/ 1121570 h 1352551"/>
              <a:gd name="connsiteX36" fmla="*/ 2424113 w 2478882"/>
              <a:gd name="connsiteY36" fmla="*/ 1133476 h 1352551"/>
              <a:gd name="connsiteX37" fmla="*/ 2400300 w 2478882"/>
              <a:gd name="connsiteY37" fmla="*/ 1135857 h 1352551"/>
              <a:gd name="connsiteX38" fmla="*/ 2414588 w 2478882"/>
              <a:gd name="connsiteY38" fmla="*/ 1157288 h 1352551"/>
              <a:gd name="connsiteX39" fmla="*/ 2443163 w 2478882"/>
              <a:gd name="connsiteY39" fmla="*/ 1164432 h 1352551"/>
              <a:gd name="connsiteX40" fmla="*/ 2462213 w 2478882"/>
              <a:gd name="connsiteY40" fmla="*/ 1195388 h 1352551"/>
              <a:gd name="connsiteX41" fmla="*/ 2455069 w 2478882"/>
              <a:gd name="connsiteY41" fmla="*/ 1240632 h 1352551"/>
              <a:gd name="connsiteX42" fmla="*/ 2459832 w 2478882"/>
              <a:gd name="connsiteY42" fmla="*/ 1295401 h 1352551"/>
              <a:gd name="connsiteX43" fmla="*/ 2478882 w 2478882"/>
              <a:gd name="connsiteY43" fmla="*/ 1352551 h 1352551"/>
              <a:gd name="connsiteX44" fmla="*/ 2457450 w 2478882"/>
              <a:gd name="connsiteY44" fmla="*/ 1352551 h 1352551"/>
              <a:gd name="connsiteX45" fmla="*/ 2428875 w 2478882"/>
              <a:gd name="connsiteY45" fmla="*/ 1340645 h 1352551"/>
              <a:gd name="connsiteX46" fmla="*/ 2412207 w 2478882"/>
              <a:gd name="connsiteY46" fmla="*/ 1340645 h 1352551"/>
              <a:gd name="connsiteX47" fmla="*/ 2395538 w 2478882"/>
              <a:gd name="connsiteY47" fmla="*/ 1331120 h 1352551"/>
              <a:gd name="connsiteX48" fmla="*/ 2378869 w 2478882"/>
              <a:gd name="connsiteY48" fmla="*/ 1321595 h 1352551"/>
              <a:gd name="connsiteX49" fmla="*/ 2383632 w 2478882"/>
              <a:gd name="connsiteY49" fmla="*/ 1273970 h 1352551"/>
              <a:gd name="connsiteX50" fmla="*/ 2336007 w 2478882"/>
              <a:gd name="connsiteY50" fmla="*/ 1250157 h 1352551"/>
              <a:gd name="connsiteX51" fmla="*/ 2319338 w 2478882"/>
              <a:gd name="connsiteY51" fmla="*/ 1216819 h 1352551"/>
              <a:gd name="connsiteX52" fmla="*/ 2262188 w 2478882"/>
              <a:gd name="connsiteY52" fmla="*/ 1185864 h 1352551"/>
              <a:gd name="connsiteX53" fmla="*/ 2219325 w 2478882"/>
              <a:gd name="connsiteY53" fmla="*/ 1178720 h 1352551"/>
              <a:gd name="connsiteX54" fmla="*/ 2193132 w 2478882"/>
              <a:gd name="connsiteY54" fmla="*/ 1193007 h 1352551"/>
              <a:gd name="connsiteX55" fmla="*/ 2178844 w 2478882"/>
              <a:gd name="connsiteY55" fmla="*/ 1190626 h 1352551"/>
              <a:gd name="connsiteX56" fmla="*/ 2183607 w 2478882"/>
              <a:gd name="connsiteY56" fmla="*/ 1173957 h 1352551"/>
              <a:gd name="connsiteX57" fmla="*/ 2224088 w 2478882"/>
              <a:gd name="connsiteY57" fmla="*/ 1138239 h 1352551"/>
              <a:gd name="connsiteX58" fmla="*/ 2200275 w 2478882"/>
              <a:gd name="connsiteY58" fmla="*/ 1128713 h 1352551"/>
              <a:gd name="connsiteX59" fmla="*/ 2176463 w 2478882"/>
              <a:gd name="connsiteY59" fmla="*/ 1159670 h 1352551"/>
              <a:gd name="connsiteX60" fmla="*/ 2155032 w 2478882"/>
              <a:gd name="connsiteY60" fmla="*/ 1169195 h 1352551"/>
              <a:gd name="connsiteX61" fmla="*/ 2147888 w 2478882"/>
              <a:gd name="connsiteY61" fmla="*/ 1157288 h 1352551"/>
              <a:gd name="connsiteX62" fmla="*/ 2138363 w 2478882"/>
              <a:gd name="connsiteY62" fmla="*/ 1152526 h 1352551"/>
              <a:gd name="connsiteX63" fmla="*/ 2119313 w 2478882"/>
              <a:gd name="connsiteY63" fmla="*/ 1157288 h 1352551"/>
              <a:gd name="connsiteX64" fmla="*/ 2090738 w 2478882"/>
              <a:gd name="connsiteY64" fmla="*/ 1147763 h 1352551"/>
              <a:gd name="connsiteX65" fmla="*/ 2076451 w 2478882"/>
              <a:gd name="connsiteY65" fmla="*/ 1145383 h 1352551"/>
              <a:gd name="connsiteX66" fmla="*/ 2050256 w 2478882"/>
              <a:gd name="connsiteY66" fmla="*/ 1131094 h 1352551"/>
              <a:gd name="connsiteX67" fmla="*/ 2035970 w 2478882"/>
              <a:gd name="connsiteY67" fmla="*/ 1135857 h 1352551"/>
              <a:gd name="connsiteX68" fmla="*/ 1990725 w 2478882"/>
              <a:gd name="connsiteY68" fmla="*/ 1128713 h 1352551"/>
              <a:gd name="connsiteX69" fmla="*/ 1976438 w 2478882"/>
              <a:gd name="connsiteY69" fmla="*/ 1100138 h 1352551"/>
              <a:gd name="connsiteX70" fmla="*/ 1952625 w 2478882"/>
              <a:gd name="connsiteY70" fmla="*/ 1119188 h 1352551"/>
              <a:gd name="connsiteX71" fmla="*/ 1935957 w 2478882"/>
              <a:gd name="connsiteY71" fmla="*/ 1143001 h 1352551"/>
              <a:gd name="connsiteX72" fmla="*/ 1921669 w 2478882"/>
              <a:gd name="connsiteY72" fmla="*/ 1109663 h 1352551"/>
              <a:gd name="connsiteX73" fmla="*/ 1921669 w 2478882"/>
              <a:gd name="connsiteY73" fmla="*/ 1088232 h 1352551"/>
              <a:gd name="connsiteX74" fmla="*/ 1893094 w 2478882"/>
              <a:gd name="connsiteY74" fmla="*/ 1062038 h 1352551"/>
              <a:gd name="connsiteX75" fmla="*/ 1869282 w 2478882"/>
              <a:gd name="connsiteY75" fmla="*/ 1047751 h 1352551"/>
              <a:gd name="connsiteX76" fmla="*/ 1850232 w 2478882"/>
              <a:gd name="connsiteY76" fmla="*/ 1033463 h 1352551"/>
              <a:gd name="connsiteX77" fmla="*/ 1843088 w 2478882"/>
              <a:gd name="connsiteY77" fmla="*/ 1021557 h 1352551"/>
              <a:gd name="connsiteX78" fmla="*/ 1804988 w 2478882"/>
              <a:gd name="connsiteY78" fmla="*/ 1016795 h 1352551"/>
              <a:gd name="connsiteX79" fmla="*/ 1769269 w 2478882"/>
              <a:gd name="connsiteY79" fmla="*/ 1012032 h 1352551"/>
              <a:gd name="connsiteX80" fmla="*/ 1750219 w 2478882"/>
              <a:gd name="connsiteY80" fmla="*/ 985838 h 1352551"/>
              <a:gd name="connsiteX81" fmla="*/ 1709738 w 2478882"/>
              <a:gd name="connsiteY81" fmla="*/ 966788 h 1352551"/>
              <a:gd name="connsiteX82" fmla="*/ 1678782 w 2478882"/>
              <a:gd name="connsiteY82" fmla="*/ 952501 h 1352551"/>
              <a:gd name="connsiteX83" fmla="*/ 1659732 w 2478882"/>
              <a:gd name="connsiteY83" fmla="*/ 950120 h 1352551"/>
              <a:gd name="connsiteX84" fmla="*/ 1659732 w 2478882"/>
              <a:gd name="connsiteY84" fmla="*/ 926307 h 1352551"/>
              <a:gd name="connsiteX85" fmla="*/ 1640682 w 2478882"/>
              <a:gd name="connsiteY85" fmla="*/ 933451 h 1352551"/>
              <a:gd name="connsiteX86" fmla="*/ 1640682 w 2478882"/>
              <a:gd name="connsiteY86" fmla="*/ 933451 h 1352551"/>
              <a:gd name="connsiteX87" fmla="*/ 1619250 w 2478882"/>
              <a:gd name="connsiteY87" fmla="*/ 897732 h 1352551"/>
              <a:gd name="connsiteX88" fmla="*/ 1595438 w 2478882"/>
              <a:gd name="connsiteY88" fmla="*/ 876301 h 1352551"/>
              <a:gd name="connsiteX89" fmla="*/ 1581150 w 2478882"/>
              <a:gd name="connsiteY89" fmla="*/ 869157 h 1352551"/>
              <a:gd name="connsiteX90" fmla="*/ 1581150 w 2478882"/>
              <a:gd name="connsiteY90" fmla="*/ 850107 h 1352551"/>
              <a:gd name="connsiteX91" fmla="*/ 1602582 w 2478882"/>
              <a:gd name="connsiteY91" fmla="*/ 840582 h 1352551"/>
              <a:gd name="connsiteX92" fmla="*/ 1633538 w 2478882"/>
              <a:gd name="connsiteY92" fmla="*/ 847726 h 1352551"/>
              <a:gd name="connsiteX93" fmla="*/ 1657350 w 2478882"/>
              <a:gd name="connsiteY93" fmla="*/ 833438 h 1352551"/>
              <a:gd name="connsiteX94" fmla="*/ 1669257 w 2478882"/>
              <a:gd name="connsiteY94" fmla="*/ 821532 h 1352551"/>
              <a:gd name="connsiteX95" fmla="*/ 1688307 w 2478882"/>
              <a:gd name="connsiteY95" fmla="*/ 809626 h 1352551"/>
              <a:gd name="connsiteX96" fmla="*/ 1650207 w 2478882"/>
              <a:gd name="connsiteY96" fmla="*/ 776288 h 1352551"/>
              <a:gd name="connsiteX97" fmla="*/ 1624013 w 2478882"/>
              <a:gd name="connsiteY97" fmla="*/ 783432 h 1352551"/>
              <a:gd name="connsiteX98" fmla="*/ 1626393 w 2478882"/>
              <a:gd name="connsiteY98" fmla="*/ 800101 h 1352551"/>
              <a:gd name="connsiteX99" fmla="*/ 1607344 w 2478882"/>
              <a:gd name="connsiteY99" fmla="*/ 807244 h 1352551"/>
              <a:gd name="connsiteX100" fmla="*/ 1581151 w 2478882"/>
              <a:gd name="connsiteY100" fmla="*/ 814388 h 1352551"/>
              <a:gd name="connsiteX101" fmla="*/ 1559719 w 2478882"/>
              <a:gd name="connsiteY101" fmla="*/ 823913 h 1352551"/>
              <a:gd name="connsiteX102" fmla="*/ 1552575 w 2478882"/>
              <a:gd name="connsiteY102" fmla="*/ 840582 h 1352551"/>
              <a:gd name="connsiteX103" fmla="*/ 1531144 w 2478882"/>
              <a:gd name="connsiteY103" fmla="*/ 840582 h 1352551"/>
              <a:gd name="connsiteX104" fmla="*/ 1516857 w 2478882"/>
              <a:gd name="connsiteY104" fmla="*/ 850107 h 1352551"/>
              <a:gd name="connsiteX105" fmla="*/ 1485900 w 2478882"/>
              <a:gd name="connsiteY105" fmla="*/ 845345 h 1352551"/>
              <a:gd name="connsiteX106" fmla="*/ 1438275 w 2478882"/>
              <a:gd name="connsiteY106" fmla="*/ 840582 h 1352551"/>
              <a:gd name="connsiteX107" fmla="*/ 1416844 w 2478882"/>
              <a:gd name="connsiteY107" fmla="*/ 826295 h 1352551"/>
              <a:gd name="connsiteX108" fmla="*/ 1385888 w 2478882"/>
              <a:gd name="connsiteY108" fmla="*/ 828676 h 1352551"/>
              <a:gd name="connsiteX109" fmla="*/ 1359694 w 2478882"/>
              <a:gd name="connsiteY109" fmla="*/ 838201 h 1352551"/>
              <a:gd name="connsiteX110" fmla="*/ 1343025 w 2478882"/>
              <a:gd name="connsiteY110" fmla="*/ 833438 h 1352551"/>
              <a:gd name="connsiteX111" fmla="*/ 1323975 w 2478882"/>
              <a:gd name="connsiteY111" fmla="*/ 804863 h 1352551"/>
              <a:gd name="connsiteX112" fmla="*/ 1323975 w 2478882"/>
              <a:gd name="connsiteY112" fmla="*/ 792957 h 1352551"/>
              <a:gd name="connsiteX113" fmla="*/ 1314450 w 2478882"/>
              <a:gd name="connsiteY113" fmla="*/ 816770 h 1352551"/>
              <a:gd name="connsiteX114" fmla="*/ 1319213 w 2478882"/>
              <a:gd name="connsiteY114" fmla="*/ 850107 h 1352551"/>
              <a:gd name="connsiteX115" fmla="*/ 1312069 w 2478882"/>
              <a:gd name="connsiteY115" fmla="*/ 869157 h 1352551"/>
              <a:gd name="connsiteX116" fmla="*/ 1283494 w 2478882"/>
              <a:gd name="connsiteY116" fmla="*/ 869157 h 1352551"/>
              <a:gd name="connsiteX117" fmla="*/ 1264444 w 2478882"/>
              <a:gd name="connsiteY117" fmla="*/ 854870 h 1352551"/>
              <a:gd name="connsiteX118" fmla="*/ 1243013 w 2478882"/>
              <a:gd name="connsiteY118" fmla="*/ 854870 h 1352551"/>
              <a:gd name="connsiteX119" fmla="*/ 1219200 w 2478882"/>
              <a:gd name="connsiteY119" fmla="*/ 845345 h 1352551"/>
              <a:gd name="connsiteX120" fmla="*/ 1212057 w 2478882"/>
              <a:gd name="connsiteY120" fmla="*/ 838201 h 1352551"/>
              <a:gd name="connsiteX121" fmla="*/ 1212057 w 2478882"/>
              <a:gd name="connsiteY121" fmla="*/ 814388 h 1352551"/>
              <a:gd name="connsiteX122" fmla="*/ 1214438 w 2478882"/>
              <a:gd name="connsiteY122" fmla="*/ 790576 h 1352551"/>
              <a:gd name="connsiteX123" fmla="*/ 1219200 w 2478882"/>
              <a:gd name="connsiteY123" fmla="*/ 766763 h 1352551"/>
              <a:gd name="connsiteX124" fmla="*/ 1235869 w 2478882"/>
              <a:gd name="connsiteY124" fmla="*/ 752476 h 1352551"/>
              <a:gd name="connsiteX125" fmla="*/ 1243013 w 2478882"/>
              <a:gd name="connsiteY125" fmla="*/ 745332 h 1352551"/>
              <a:gd name="connsiteX126" fmla="*/ 1233488 w 2478882"/>
              <a:gd name="connsiteY126" fmla="*/ 721520 h 1352551"/>
              <a:gd name="connsiteX127" fmla="*/ 1200150 w 2478882"/>
              <a:gd name="connsiteY127" fmla="*/ 692945 h 1352551"/>
              <a:gd name="connsiteX128" fmla="*/ 1176338 w 2478882"/>
              <a:gd name="connsiteY128" fmla="*/ 676276 h 1352551"/>
              <a:gd name="connsiteX129" fmla="*/ 1162050 w 2478882"/>
              <a:gd name="connsiteY129" fmla="*/ 657226 h 1352551"/>
              <a:gd name="connsiteX130" fmla="*/ 1162050 w 2478882"/>
              <a:gd name="connsiteY130" fmla="*/ 657226 h 1352551"/>
              <a:gd name="connsiteX131" fmla="*/ 1166813 w 2478882"/>
              <a:gd name="connsiteY131" fmla="*/ 695326 h 1352551"/>
              <a:gd name="connsiteX132" fmla="*/ 1169194 w 2478882"/>
              <a:gd name="connsiteY132" fmla="*/ 723901 h 1352551"/>
              <a:gd name="connsiteX133" fmla="*/ 1195388 w 2478882"/>
              <a:gd name="connsiteY133" fmla="*/ 735807 h 1352551"/>
              <a:gd name="connsiteX134" fmla="*/ 1204913 w 2478882"/>
              <a:gd name="connsiteY134" fmla="*/ 750095 h 1352551"/>
              <a:gd name="connsiteX135" fmla="*/ 1195388 w 2478882"/>
              <a:gd name="connsiteY135" fmla="*/ 776288 h 1352551"/>
              <a:gd name="connsiteX136" fmla="*/ 1197769 w 2478882"/>
              <a:gd name="connsiteY136" fmla="*/ 802482 h 1352551"/>
              <a:gd name="connsiteX137" fmla="*/ 1190625 w 2478882"/>
              <a:gd name="connsiteY137" fmla="*/ 823913 h 1352551"/>
              <a:gd name="connsiteX138" fmla="*/ 1195388 w 2478882"/>
              <a:gd name="connsiteY138" fmla="*/ 842963 h 1352551"/>
              <a:gd name="connsiteX139" fmla="*/ 1195388 w 2478882"/>
              <a:gd name="connsiteY139" fmla="*/ 842963 h 1352551"/>
              <a:gd name="connsiteX140" fmla="*/ 1166813 w 2478882"/>
              <a:gd name="connsiteY140" fmla="*/ 842963 h 1352551"/>
              <a:gd name="connsiteX141" fmla="*/ 1150144 w 2478882"/>
              <a:gd name="connsiteY141" fmla="*/ 842963 h 1352551"/>
              <a:gd name="connsiteX142" fmla="*/ 1131094 w 2478882"/>
              <a:gd name="connsiteY142" fmla="*/ 852488 h 1352551"/>
              <a:gd name="connsiteX143" fmla="*/ 1114425 w 2478882"/>
              <a:gd name="connsiteY143" fmla="*/ 842963 h 1352551"/>
              <a:gd name="connsiteX144" fmla="*/ 1088232 w 2478882"/>
              <a:gd name="connsiteY144" fmla="*/ 852488 h 1352551"/>
              <a:gd name="connsiteX145" fmla="*/ 1066800 w 2478882"/>
              <a:gd name="connsiteY145" fmla="*/ 859632 h 1352551"/>
              <a:gd name="connsiteX146" fmla="*/ 1059657 w 2478882"/>
              <a:gd name="connsiteY146" fmla="*/ 847726 h 1352551"/>
              <a:gd name="connsiteX147" fmla="*/ 1031082 w 2478882"/>
              <a:gd name="connsiteY147" fmla="*/ 857251 h 1352551"/>
              <a:gd name="connsiteX148" fmla="*/ 992982 w 2478882"/>
              <a:gd name="connsiteY148" fmla="*/ 828676 h 1352551"/>
              <a:gd name="connsiteX149" fmla="*/ 964407 w 2478882"/>
              <a:gd name="connsiteY149" fmla="*/ 831057 h 1352551"/>
              <a:gd name="connsiteX150" fmla="*/ 942975 w 2478882"/>
              <a:gd name="connsiteY150" fmla="*/ 840582 h 1352551"/>
              <a:gd name="connsiteX151" fmla="*/ 921544 w 2478882"/>
              <a:gd name="connsiteY151" fmla="*/ 857251 h 1352551"/>
              <a:gd name="connsiteX152" fmla="*/ 909638 w 2478882"/>
              <a:gd name="connsiteY152" fmla="*/ 838201 h 1352551"/>
              <a:gd name="connsiteX153" fmla="*/ 919163 w 2478882"/>
              <a:gd name="connsiteY153" fmla="*/ 812007 h 1352551"/>
              <a:gd name="connsiteX154" fmla="*/ 921544 w 2478882"/>
              <a:gd name="connsiteY154" fmla="*/ 802482 h 1352551"/>
              <a:gd name="connsiteX155" fmla="*/ 914400 w 2478882"/>
              <a:gd name="connsiteY155" fmla="*/ 783432 h 1352551"/>
              <a:gd name="connsiteX156" fmla="*/ 907257 w 2478882"/>
              <a:gd name="connsiteY156" fmla="*/ 776288 h 1352551"/>
              <a:gd name="connsiteX157" fmla="*/ 897732 w 2478882"/>
              <a:gd name="connsiteY157" fmla="*/ 804863 h 1352551"/>
              <a:gd name="connsiteX158" fmla="*/ 897732 w 2478882"/>
              <a:gd name="connsiteY158" fmla="*/ 828676 h 1352551"/>
              <a:gd name="connsiteX159" fmla="*/ 869157 w 2478882"/>
              <a:gd name="connsiteY159" fmla="*/ 833438 h 1352551"/>
              <a:gd name="connsiteX160" fmla="*/ 850107 w 2478882"/>
              <a:gd name="connsiteY160" fmla="*/ 838201 h 1352551"/>
              <a:gd name="connsiteX161" fmla="*/ 828675 w 2478882"/>
              <a:gd name="connsiteY161" fmla="*/ 809626 h 1352551"/>
              <a:gd name="connsiteX162" fmla="*/ 814388 w 2478882"/>
              <a:gd name="connsiteY162" fmla="*/ 788195 h 1352551"/>
              <a:gd name="connsiteX163" fmla="*/ 807244 w 2478882"/>
              <a:gd name="connsiteY163" fmla="*/ 764382 h 1352551"/>
              <a:gd name="connsiteX164" fmla="*/ 804863 w 2478882"/>
              <a:gd name="connsiteY164" fmla="*/ 738188 h 1352551"/>
              <a:gd name="connsiteX165" fmla="*/ 783432 w 2478882"/>
              <a:gd name="connsiteY165" fmla="*/ 697707 h 1352551"/>
              <a:gd name="connsiteX166" fmla="*/ 783432 w 2478882"/>
              <a:gd name="connsiteY166" fmla="*/ 723901 h 1352551"/>
              <a:gd name="connsiteX167" fmla="*/ 785813 w 2478882"/>
              <a:gd name="connsiteY167" fmla="*/ 762001 h 1352551"/>
              <a:gd name="connsiteX168" fmla="*/ 800100 w 2478882"/>
              <a:gd name="connsiteY168" fmla="*/ 797720 h 1352551"/>
              <a:gd name="connsiteX169" fmla="*/ 823913 w 2478882"/>
              <a:gd name="connsiteY169" fmla="*/ 838201 h 1352551"/>
              <a:gd name="connsiteX170" fmla="*/ 845344 w 2478882"/>
              <a:gd name="connsiteY170" fmla="*/ 859632 h 1352551"/>
              <a:gd name="connsiteX171" fmla="*/ 838200 w 2478882"/>
              <a:gd name="connsiteY171" fmla="*/ 878682 h 1352551"/>
              <a:gd name="connsiteX172" fmla="*/ 823913 w 2478882"/>
              <a:gd name="connsiteY172" fmla="*/ 907257 h 1352551"/>
              <a:gd name="connsiteX173" fmla="*/ 823913 w 2478882"/>
              <a:gd name="connsiteY173" fmla="*/ 907257 h 1352551"/>
              <a:gd name="connsiteX174" fmla="*/ 800100 w 2478882"/>
              <a:gd name="connsiteY174" fmla="*/ 907257 h 1352551"/>
              <a:gd name="connsiteX175" fmla="*/ 809625 w 2478882"/>
              <a:gd name="connsiteY175" fmla="*/ 873920 h 1352551"/>
              <a:gd name="connsiteX176" fmla="*/ 795338 w 2478882"/>
              <a:gd name="connsiteY176" fmla="*/ 890588 h 1352551"/>
              <a:gd name="connsiteX177" fmla="*/ 788194 w 2478882"/>
              <a:gd name="connsiteY177" fmla="*/ 866776 h 1352551"/>
              <a:gd name="connsiteX178" fmla="*/ 769144 w 2478882"/>
              <a:gd name="connsiteY178" fmla="*/ 869157 h 1352551"/>
              <a:gd name="connsiteX179" fmla="*/ 750094 w 2478882"/>
              <a:gd name="connsiteY179" fmla="*/ 866776 h 1352551"/>
              <a:gd name="connsiteX180" fmla="*/ 742950 w 2478882"/>
              <a:gd name="connsiteY180" fmla="*/ 857251 h 1352551"/>
              <a:gd name="connsiteX181" fmla="*/ 742950 w 2478882"/>
              <a:gd name="connsiteY181" fmla="*/ 857251 h 1352551"/>
              <a:gd name="connsiteX182" fmla="*/ 728663 w 2478882"/>
              <a:gd name="connsiteY182" fmla="*/ 854870 h 1352551"/>
              <a:gd name="connsiteX183" fmla="*/ 711994 w 2478882"/>
              <a:gd name="connsiteY183" fmla="*/ 854870 h 1352551"/>
              <a:gd name="connsiteX184" fmla="*/ 700088 w 2478882"/>
              <a:gd name="connsiteY184" fmla="*/ 871538 h 1352551"/>
              <a:gd name="connsiteX185" fmla="*/ 681038 w 2478882"/>
              <a:gd name="connsiteY185" fmla="*/ 871538 h 1352551"/>
              <a:gd name="connsiteX186" fmla="*/ 669132 w 2478882"/>
              <a:gd name="connsiteY186" fmla="*/ 857251 h 1352551"/>
              <a:gd name="connsiteX187" fmla="*/ 666750 w 2478882"/>
              <a:gd name="connsiteY187" fmla="*/ 857251 h 1352551"/>
              <a:gd name="connsiteX188" fmla="*/ 652463 w 2478882"/>
              <a:gd name="connsiteY188" fmla="*/ 871538 h 1352551"/>
              <a:gd name="connsiteX189" fmla="*/ 652463 w 2478882"/>
              <a:gd name="connsiteY189" fmla="*/ 885826 h 1352551"/>
              <a:gd name="connsiteX190" fmla="*/ 661988 w 2478882"/>
              <a:gd name="connsiteY190" fmla="*/ 895351 h 1352551"/>
              <a:gd name="connsiteX191" fmla="*/ 704850 w 2478882"/>
              <a:gd name="connsiteY191" fmla="*/ 895351 h 1352551"/>
              <a:gd name="connsiteX192" fmla="*/ 738188 w 2478882"/>
              <a:gd name="connsiteY192" fmla="*/ 895351 h 1352551"/>
              <a:gd name="connsiteX193" fmla="*/ 776288 w 2478882"/>
              <a:gd name="connsiteY193" fmla="*/ 892970 h 1352551"/>
              <a:gd name="connsiteX194" fmla="*/ 783432 w 2478882"/>
              <a:gd name="connsiteY194" fmla="*/ 904876 h 1352551"/>
              <a:gd name="connsiteX195" fmla="*/ 783432 w 2478882"/>
              <a:gd name="connsiteY195" fmla="*/ 904876 h 1352551"/>
              <a:gd name="connsiteX196" fmla="*/ 754857 w 2478882"/>
              <a:gd name="connsiteY196" fmla="*/ 919163 h 1352551"/>
              <a:gd name="connsiteX197" fmla="*/ 735807 w 2478882"/>
              <a:gd name="connsiteY197" fmla="*/ 935832 h 1352551"/>
              <a:gd name="connsiteX198" fmla="*/ 735807 w 2478882"/>
              <a:gd name="connsiteY198" fmla="*/ 935832 h 1352551"/>
              <a:gd name="connsiteX199" fmla="*/ 707232 w 2478882"/>
              <a:gd name="connsiteY199" fmla="*/ 923926 h 1352551"/>
              <a:gd name="connsiteX200" fmla="*/ 690563 w 2478882"/>
              <a:gd name="connsiteY200" fmla="*/ 914401 h 1352551"/>
              <a:gd name="connsiteX201" fmla="*/ 652463 w 2478882"/>
              <a:gd name="connsiteY201" fmla="*/ 914401 h 1352551"/>
              <a:gd name="connsiteX202" fmla="*/ 619125 w 2478882"/>
              <a:gd name="connsiteY202" fmla="*/ 919163 h 1352551"/>
              <a:gd name="connsiteX203" fmla="*/ 600075 w 2478882"/>
              <a:gd name="connsiteY203" fmla="*/ 902495 h 1352551"/>
              <a:gd name="connsiteX204" fmla="*/ 590550 w 2478882"/>
              <a:gd name="connsiteY204" fmla="*/ 864395 h 1352551"/>
              <a:gd name="connsiteX205" fmla="*/ 581025 w 2478882"/>
              <a:gd name="connsiteY205" fmla="*/ 850107 h 1352551"/>
              <a:gd name="connsiteX206" fmla="*/ 573882 w 2478882"/>
              <a:gd name="connsiteY206" fmla="*/ 833438 h 1352551"/>
              <a:gd name="connsiteX207" fmla="*/ 559594 w 2478882"/>
              <a:gd name="connsiteY207" fmla="*/ 840582 h 1352551"/>
              <a:gd name="connsiteX208" fmla="*/ 559594 w 2478882"/>
              <a:gd name="connsiteY208" fmla="*/ 864395 h 1352551"/>
              <a:gd name="connsiteX209" fmla="*/ 545307 w 2478882"/>
              <a:gd name="connsiteY209" fmla="*/ 850107 h 1352551"/>
              <a:gd name="connsiteX210" fmla="*/ 523875 w 2478882"/>
              <a:gd name="connsiteY210" fmla="*/ 842963 h 1352551"/>
              <a:gd name="connsiteX211" fmla="*/ 500063 w 2478882"/>
              <a:gd name="connsiteY211" fmla="*/ 845345 h 1352551"/>
              <a:gd name="connsiteX212" fmla="*/ 492919 w 2478882"/>
              <a:gd name="connsiteY212" fmla="*/ 866776 h 1352551"/>
              <a:gd name="connsiteX213" fmla="*/ 481013 w 2478882"/>
              <a:gd name="connsiteY213" fmla="*/ 871538 h 1352551"/>
              <a:gd name="connsiteX214" fmla="*/ 461963 w 2478882"/>
              <a:gd name="connsiteY214" fmla="*/ 871538 h 1352551"/>
              <a:gd name="connsiteX215" fmla="*/ 433388 w 2478882"/>
              <a:gd name="connsiteY215" fmla="*/ 881063 h 1352551"/>
              <a:gd name="connsiteX216" fmla="*/ 419100 w 2478882"/>
              <a:gd name="connsiteY216" fmla="*/ 904876 h 1352551"/>
              <a:gd name="connsiteX217" fmla="*/ 426244 w 2478882"/>
              <a:gd name="connsiteY217" fmla="*/ 912020 h 1352551"/>
              <a:gd name="connsiteX218" fmla="*/ 466725 w 2478882"/>
              <a:gd name="connsiteY218" fmla="*/ 890588 h 1352551"/>
              <a:gd name="connsiteX219" fmla="*/ 488157 w 2478882"/>
              <a:gd name="connsiteY219" fmla="*/ 895351 h 1352551"/>
              <a:gd name="connsiteX220" fmla="*/ 519113 w 2478882"/>
              <a:gd name="connsiteY220" fmla="*/ 883445 h 1352551"/>
              <a:gd name="connsiteX221" fmla="*/ 552450 w 2478882"/>
              <a:gd name="connsiteY221" fmla="*/ 909638 h 1352551"/>
              <a:gd name="connsiteX222" fmla="*/ 561975 w 2478882"/>
              <a:gd name="connsiteY222" fmla="*/ 935832 h 1352551"/>
              <a:gd name="connsiteX223" fmla="*/ 590550 w 2478882"/>
              <a:gd name="connsiteY223" fmla="*/ 928688 h 1352551"/>
              <a:gd name="connsiteX224" fmla="*/ 607219 w 2478882"/>
              <a:gd name="connsiteY224" fmla="*/ 950120 h 1352551"/>
              <a:gd name="connsiteX225" fmla="*/ 645319 w 2478882"/>
              <a:gd name="connsiteY225" fmla="*/ 954882 h 1352551"/>
              <a:gd name="connsiteX226" fmla="*/ 704850 w 2478882"/>
              <a:gd name="connsiteY226" fmla="*/ 964407 h 1352551"/>
              <a:gd name="connsiteX227" fmla="*/ 745332 w 2478882"/>
              <a:gd name="connsiteY227" fmla="*/ 971551 h 1352551"/>
              <a:gd name="connsiteX228" fmla="*/ 745332 w 2478882"/>
              <a:gd name="connsiteY228" fmla="*/ 971551 h 1352551"/>
              <a:gd name="connsiteX229" fmla="*/ 764382 w 2478882"/>
              <a:gd name="connsiteY229" fmla="*/ 940595 h 1352551"/>
              <a:gd name="connsiteX230" fmla="*/ 790575 w 2478882"/>
              <a:gd name="connsiteY230" fmla="*/ 940595 h 1352551"/>
              <a:gd name="connsiteX231" fmla="*/ 828675 w 2478882"/>
              <a:gd name="connsiteY231" fmla="*/ 940595 h 1352551"/>
              <a:gd name="connsiteX232" fmla="*/ 821532 w 2478882"/>
              <a:gd name="connsiteY232" fmla="*/ 954882 h 1352551"/>
              <a:gd name="connsiteX233" fmla="*/ 812007 w 2478882"/>
              <a:gd name="connsiteY233" fmla="*/ 969170 h 1352551"/>
              <a:gd name="connsiteX234" fmla="*/ 823913 w 2478882"/>
              <a:gd name="connsiteY234" fmla="*/ 978695 h 1352551"/>
              <a:gd name="connsiteX235" fmla="*/ 800100 w 2478882"/>
              <a:gd name="connsiteY235" fmla="*/ 997745 h 1352551"/>
              <a:gd name="connsiteX236" fmla="*/ 797719 w 2478882"/>
              <a:gd name="connsiteY236" fmla="*/ 1019176 h 1352551"/>
              <a:gd name="connsiteX237" fmla="*/ 790575 w 2478882"/>
              <a:gd name="connsiteY237" fmla="*/ 1031082 h 1352551"/>
              <a:gd name="connsiteX238" fmla="*/ 764382 w 2478882"/>
              <a:gd name="connsiteY238" fmla="*/ 1035845 h 1352551"/>
              <a:gd name="connsiteX239" fmla="*/ 771525 w 2478882"/>
              <a:gd name="connsiteY239" fmla="*/ 1059657 h 1352551"/>
              <a:gd name="connsiteX240" fmla="*/ 740569 w 2478882"/>
              <a:gd name="connsiteY240" fmla="*/ 1064420 h 1352551"/>
              <a:gd name="connsiteX241" fmla="*/ 726282 w 2478882"/>
              <a:gd name="connsiteY241" fmla="*/ 1047751 h 1352551"/>
              <a:gd name="connsiteX242" fmla="*/ 695325 w 2478882"/>
              <a:gd name="connsiteY242" fmla="*/ 1050132 h 1352551"/>
              <a:gd name="connsiteX243" fmla="*/ 669132 w 2478882"/>
              <a:gd name="connsiteY243" fmla="*/ 1057276 h 1352551"/>
              <a:gd name="connsiteX244" fmla="*/ 642938 w 2478882"/>
              <a:gd name="connsiteY244" fmla="*/ 1054895 h 1352551"/>
              <a:gd name="connsiteX245" fmla="*/ 621507 w 2478882"/>
              <a:gd name="connsiteY245" fmla="*/ 1052513 h 1352551"/>
              <a:gd name="connsiteX246" fmla="*/ 621507 w 2478882"/>
              <a:gd name="connsiteY246" fmla="*/ 1038226 h 1352551"/>
              <a:gd name="connsiteX247" fmla="*/ 600075 w 2478882"/>
              <a:gd name="connsiteY247" fmla="*/ 1040607 h 1352551"/>
              <a:gd name="connsiteX248" fmla="*/ 578644 w 2478882"/>
              <a:gd name="connsiteY248" fmla="*/ 1045370 h 1352551"/>
              <a:gd name="connsiteX249" fmla="*/ 571500 w 2478882"/>
              <a:gd name="connsiteY249" fmla="*/ 1035845 h 1352551"/>
              <a:gd name="connsiteX250" fmla="*/ 571500 w 2478882"/>
              <a:gd name="connsiteY250" fmla="*/ 1023938 h 1352551"/>
              <a:gd name="connsiteX251" fmla="*/ 571500 w 2478882"/>
              <a:gd name="connsiteY251" fmla="*/ 1023938 h 1352551"/>
              <a:gd name="connsiteX252" fmla="*/ 626269 w 2478882"/>
              <a:gd name="connsiteY252" fmla="*/ 1009651 h 1352551"/>
              <a:gd name="connsiteX253" fmla="*/ 647700 w 2478882"/>
              <a:gd name="connsiteY253" fmla="*/ 992982 h 1352551"/>
              <a:gd name="connsiteX254" fmla="*/ 647700 w 2478882"/>
              <a:gd name="connsiteY254" fmla="*/ 992982 h 1352551"/>
              <a:gd name="connsiteX255" fmla="*/ 647700 w 2478882"/>
              <a:gd name="connsiteY255" fmla="*/ 992982 h 1352551"/>
              <a:gd name="connsiteX256" fmla="*/ 597694 w 2478882"/>
              <a:gd name="connsiteY256" fmla="*/ 992982 h 1352551"/>
              <a:gd name="connsiteX257" fmla="*/ 581025 w 2478882"/>
              <a:gd name="connsiteY257" fmla="*/ 995363 h 1352551"/>
              <a:gd name="connsiteX258" fmla="*/ 578644 w 2478882"/>
              <a:gd name="connsiteY258" fmla="*/ 973932 h 1352551"/>
              <a:gd name="connsiteX259" fmla="*/ 550069 w 2478882"/>
              <a:gd name="connsiteY259" fmla="*/ 971551 h 1352551"/>
              <a:gd name="connsiteX260" fmla="*/ 559594 w 2478882"/>
              <a:gd name="connsiteY260" fmla="*/ 992982 h 1352551"/>
              <a:gd name="connsiteX261" fmla="*/ 545307 w 2478882"/>
              <a:gd name="connsiteY261" fmla="*/ 997745 h 1352551"/>
              <a:gd name="connsiteX262" fmla="*/ 511969 w 2478882"/>
              <a:gd name="connsiteY262" fmla="*/ 992982 h 1352551"/>
              <a:gd name="connsiteX263" fmla="*/ 492919 w 2478882"/>
              <a:gd name="connsiteY263" fmla="*/ 995363 h 1352551"/>
              <a:gd name="connsiteX264" fmla="*/ 507207 w 2478882"/>
              <a:gd name="connsiteY264" fmla="*/ 1012032 h 1352551"/>
              <a:gd name="connsiteX265" fmla="*/ 516732 w 2478882"/>
              <a:gd name="connsiteY265" fmla="*/ 1023938 h 1352551"/>
              <a:gd name="connsiteX266" fmla="*/ 507207 w 2478882"/>
              <a:gd name="connsiteY266" fmla="*/ 1033463 h 1352551"/>
              <a:gd name="connsiteX267" fmla="*/ 507207 w 2478882"/>
              <a:gd name="connsiteY267" fmla="*/ 1033463 h 1352551"/>
              <a:gd name="connsiteX268" fmla="*/ 497682 w 2478882"/>
              <a:gd name="connsiteY268" fmla="*/ 1059657 h 1352551"/>
              <a:gd name="connsiteX269" fmla="*/ 469107 w 2478882"/>
              <a:gd name="connsiteY269" fmla="*/ 1081088 h 1352551"/>
              <a:gd name="connsiteX270" fmla="*/ 454819 w 2478882"/>
              <a:gd name="connsiteY270" fmla="*/ 1076326 h 1352551"/>
              <a:gd name="connsiteX271" fmla="*/ 438150 w 2478882"/>
              <a:gd name="connsiteY271" fmla="*/ 1090613 h 1352551"/>
              <a:gd name="connsiteX272" fmla="*/ 431007 w 2478882"/>
              <a:gd name="connsiteY272" fmla="*/ 1088232 h 1352551"/>
              <a:gd name="connsiteX273" fmla="*/ 433388 w 2478882"/>
              <a:gd name="connsiteY273" fmla="*/ 1064420 h 1352551"/>
              <a:gd name="connsiteX274" fmla="*/ 435769 w 2478882"/>
              <a:gd name="connsiteY274" fmla="*/ 1040607 h 1352551"/>
              <a:gd name="connsiteX275" fmla="*/ 426244 w 2478882"/>
              <a:gd name="connsiteY275" fmla="*/ 1035845 h 1352551"/>
              <a:gd name="connsiteX276" fmla="*/ 423863 w 2478882"/>
              <a:gd name="connsiteY276" fmla="*/ 1052513 h 1352551"/>
              <a:gd name="connsiteX277" fmla="*/ 416719 w 2478882"/>
              <a:gd name="connsiteY277" fmla="*/ 1066801 h 1352551"/>
              <a:gd name="connsiteX278" fmla="*/ 392907 w 2478882"/>
              <a:gd name="connsiteY278" fmla="*/ 1057276 h 1352551"/>
              <a:gd name="connsiteX279" fmla="*/ 383382 w 2478882"/>
              <a:gd name="connsiteY279" fmla="*/ 1054895 h 1352551"/>
              <a:gd name="connsiteX280" fmla="*/ 383382 w 2478882"/>
              <a:gd name="connsiteY280" fmla="*/ 1073945 h 1352551"/>
              <a:gd name="connsiteX281" fmla="*/ 404813 w 2478882"/>
              <a:gd name="connsiteY281" fmla="*/ 1092995 h 1352551"/>
              <a:gd name="connsiteX282" fmla="*/ 376238 w 2478882"/>
              <a:gd name="connsiteY282" fmla="*/ 1095376 h 1352551"/>
              <a:gd name="connsiteX283" fmla="*/ 371475 w 2478882"/>
              <a:gd name="connsiteY283" fmla="*/ 1104901 h 1352551"/>
              <a:gd name="connsiteX284" fmla="*/ 342900 w 2478882"/>
              <a:gd name="connsiteY284" fmla="*/ 1095376 h 1352551"/>
              <a:gd name="connsiteX285" fmla="*/ 342900 w 2478882"/>
              <a:gd name="connsiteY285" fmla="*/ 1114426 h 1352551"/>
              <a:gd name="connsiteX286" fmla="*/ 333375 w 2478882"/>
              <a:gd name="connsiteY286" fmla="*/ 1126332 h 1352551"/>
              <a:gd name="connsiteX287" fmla="*/ 323850 w 2478882"/>
              <a:gd name="connsiteY287" fmla="*/ 1126332 h 1352551"/>
              <a:gd name="connsiteX288" fmla="*/ 316707 w 2478882"/>
              <a:gd name="connsiteY288" fmla="*/ 1092995 h 1352551"/>
              <a:gd name="connsiteX289" fmla="*/ 290513 w 2478882"/>
              <a:gd name="connsiteY289" fmla="*/ 1078707 h 1352551"/>
              <a:gd name="connsiteX290" fmla="*/ 271463 w 2478882"/>
              <a:gd name="connsiteY290" fmla="*/ 1066801 h 1352551"/>
              <a:gd name="connsiteX291" fmla="*/ 278607 w 2478882"/>
              <a:gd name="connsiteY291" fmla="*/ 1016795 h 1352551"/>
              <a:gd name="connsiteX292" fmla="*/ 285750 w 2478882"/>
              <a:gd name="connsiteY292" fmla="*/ 983457 h 1352551"/>
              <a:gd name="connsiteX293" fmla="*/ 328613 w 2478882"/>
              <a:gd name="connsiteY293" fmla="*/ 959645 h 1352551"/>
              <a:gd name="connsiteX294" fmla="*/ 338138 w 2478882"/>
              <a:gd name="connsiteY294" fmla="*/ 942976 h 1352551"/>
              <a:gd name="connsiteX295" fmla="*/ 350044 w 2478882"/>
              <a:gd name="connsiteY295" fmla="*/ 916782 h 1352551"/>
              <a:gd name="connsiteX296" fmla="*/ 350044 w 2478882"/>
              <a:gd name="connsiteY296" fmla="*/ 916782 h 1352551"/>
              <a:gd name="connsiteX297" fmla="*/ 321469 w 2478882"/>
              <a:gd name="connsiteY297" fmla="*/ 923926 h 1352551"/>
              <a:gd name="connsiteX298" fmla="*/ 314325 w 2478882"/>
              <a:gd name="connsiteY298" fmla="*/ 900113 h 1352551"/>
              <a:gd name="connsiteX299" fmla="*/ 311944 w 2478882"/>
              <a:gd name="connsiteY299" fmla="*/ 921545 h 1352551"/>
              <a:gd name="connsiteX300" fmla="*/ 300038 w 2478882"/>
              <a:gd name="connsiteY300" fmla="*/ 954882 h 1352551"/>
              <a:gd name="connsiteX301" fmla="*/ 288132 w 2478882"/>
              <a:gd name="connsiteY301" fmla="*/ 947738 h 1352551"/>
              <a:gd name="connsiteX302" fmla="*/ 288132 w 2478882"/>
              <a:gd name="connsiteY302" fmla="*/ 923926 h 1352551"/>
              <a:gd name="connsiteX303" fmla="*/ 288132 w 2478882"/>
              <a:gd name="connsiteY303" fmla="*/ 912020 h 1352551"/>
              <a:gd name="connsiteX304" fmla="*/ 278607 w 2478882"/>
              <a:gd name="connsiteY304" fmla="*/ 900113 h 1352551"/>
              <a:gd name="connsiteX305" fmla="*/ 269082 w 2478882"/>
              <a:gd name="connsiteY305" fmla="*/ 907257 h 1352551"/>
              <a:gd name="connsiteX306" fmla="*/ 264319 w 2478882"/>
              <a:gd name="connsiteY306" fmla="*/ 942976 h 1352551"/>
              <a:gd name="connsiteX307" fmla="*/ 280988 w 2478882"/>
              <a:gd name="connsiteY307" fmla="*/ 962026 h 1352551"/>
              <a:gd name="connsiteX308" fmla="*/ 276225 w 2478882"/>
              <a:gd name="connsiteY308" fmla="*/ 981076 h 1352551"/>
              <a:gd name="connsiteX309" fmla="*/ 264319 w 2478882"/>
              <a:gd name="connsiteY309" fmla="*/ 1012032 h 1352551"/>
              <a:gd name="connsiteX310" fmla="*/ 250032 w 2478882"/>
              <a:gd name="connsiteY310" fmla="*/ 1035845 h 1352551"/>
              <a:gd name="connsiteX311" fmla="*/ 207169 w 2478882"/>
              <a:gd name="connsiteY311" fmla="*/ 1023938 h 1352551"/>
              <a:gd name="connsiteX312" fmla="*/ 200025 w 2478882"/>
              <a:gd name="connsiteY312" fmla="*/ 992982 h 1352551"/>
              <a:gd name="connsiteX313" fmla="*/ 157163 w 2478882"/>
              <a:gd name="connsiteY313" fmla="*/ 966788 h 1352551"/>
              <a:gd name="connsiteX314" fmla="*/ 104775 w 2478882"/>
              <a:gd name="connsiteY314" fmla="*/ 945357 h 1352551"/>
              <a:gd name="connsiteX315" fmla="*/ 61913 w 2478882"/>
              <a:gd name="connsiteY315" fmla="*/ 907257 h 1352551"/>
              <a:gd name="connsiteX316" fmla="*/ 35719 w 2478882"/>
              <a:gd name="connsiteY316" fmla="*/ 869157 h 1352551"/>
              <a:gd name="connsiteX317" fmla="*/ 11907 w 2478882"/>
              <a:gd name="connsiteY317" fmla="*/ 809626 h 1352551"/>
              <a:gd name="connsiteX318" fmla="*/ 0 w 2478882"/>
              <a:gd name="connsiteY318" fmla="*/ 740570 h 1352551"/>
              <a:gd name="connsiteX319" fmla="*/ 2382 w 2478882"/>
              <a:gd name="connsiteY319" fmla="*/ 681038 h 1352551"/>
              <a:gd name="connsiteX320" fmla="*/ 0 w 2478882"/>
              <a:gd name="connsiteY320" fmla="*/ 0 h 1352551"/>
              <a:gd name="connsiteX321" fmla="*/ 2052638 w 2478882"/>
              <a:gd name="connsiteY321" fmla="*/ 4763 h 1352551"/>
              <a:gd name="connsiteX0" fmla="*/ 2069306 w 2495550"/>
              <a:gd name="connsiteY0" fmla="*/ 4763 h 1352551"/>
              <a:gd name="connsiteX1" fmla="*/ 2074068 w 2495550"/>
              <a:gd name="connsiteY1" fmla="*/ 38101 h 1352551"/>
              <a:gd name="connsiteX2" fmla="*/ 2083593 w 2495550"/>
              <a:gd name="connsiteY2" fmla="*/ 92870 h 1352551"/>
              <a:gd name="connsiteX3" fmla="*/ 2105025 w 2495550"/>
              <a:gd name="connsiteY3" fmla="*/ 138113 h 1352551"/>
              <a:gd name="connsiteX4" fmla="*/ 2102643 w 2495550"/>
              <a:gd name="connsiteY4" fmla="*/ 188120 h 1352551"/>
              <a:gd name="connsiteX5" fmla="*/ 2102643 w 2495550"/>
              <a:gd name="connsiteY5" fmla="*/ 233363 h 1352551"/>
              <a:gd name="connsiteX6" fmla="*/ 2097881 w 2495550"/>
              <a:gd name="connsiteY6" fmla="*/ 283370 h 1352551"/>
              <a:gd name="connsiteX7" fmla="*/ 2112168 w 2495550"/>
              <a:gd name="connsiteY7" fmla="*/ 323851 h 1352551"/>
              <a:gd name="connsiteX8" fmla="*/ 2126456 w 2495550"/>
              <a:gd name="connsiteY8" fmla="*/ 354807 h 1352551"/>
              <a:gd name="connsiteX9" fmla="*/ 2121693 w 2495550"/>
              <a:gd name="connsiteY9" fmla="*/ 392907 h 1352551"/>
              <a:gd name="connsiteX10" fmla="*/ 2135981 w 2495550"/>
              <a:gd name="connsiteY10" fmla="*/ 431007 h 1352551"/>
              <a:gd name="connsiteX11" fmla="*/ 2162175 w 2495550"/>
              <a:gd name="connsiteY11" fmla="*/ 459582 h 1352551"/>
              <a:gd name="connsiteX12" fmla="*/ 2185987 w 2495550"/>
              <a:gd name="connsiteY12" fmla="*/ 485776 h 1352551"/>
              <a:gd name="connsiteX13" fmla="*/ 2195512 w 2495550"/>
              <a:gd name="connsiteY13" fmla="*/ 521495 h 1352551"/>
              <a:gd name="connsiteX14" fmla="*/ 2233612 w 2495550"/>
              <a:gd name="connsiteY14" fmla="*/ 638176 h 1352551"/>
              <a:gd name="connsiteX15" fmla="*/ 2255043 w 2495550"/>
              <a:gd name="connsiteY15" fmla="*/ 723901 h 1352551"/>
              <a:gd name="connsiteX16" fmla="*/ 2283618 w 2495550"/>
              <a:gd name="connsiteY16" fmla="*/ 769145 h 1352551"/>
              <a:gd name="connsiteX17" fmla="*/ 2305050 w 2495550"/>
              <a:gd name="connsiteY17" fmla="*/ 826295 h 1352551"/>
              <a:gd name="connsiteX18" fmla="*/ 2314575 w 2495550"/>
              <a:gd name="connsiteY18" fmla="*/ 876301 h 1352551"/>
              <a:gd name="connsiteX19" fmla="*/ 2357437 w 2495550"/>
              <a:gd name="connsiteY19" fmla="*/ 914401 h 1352551"/>
              <a:gd name="connsiteX20" fmla="*/ 2359818 w 2495550"/>
              <a:gd name="connsiteY20" fmla="*/ 954882 h 1352551"/>
              <a:gd name="connsiteX21" fmla="*/ 2364581 w 2495550"/>
              <a:gd name="connsiteY21" fmla="*/ 969170 h 1352551"/>
              <a:gd name="connsiteX22" fmla="*/ 2381250 w 2495550"/>
              <a:gd name="connsiteY22" fmla="*/ 983457 h 1352551"/>
              <a:gd name="connsiteX23" fmla="*/ 2376487 w 2495550"/>
              <a:gd name="connsiteY23" fmla="*/ 1000126 h 1352551"/>
              <a:gd name="connsiteX24" fmla="*/ 2409825 w 2495550"/>
              <a:gd name="connsiteY24" fmla="*/ 1023938 h 1352551"/>
              <a:gd name="connsiteX25" fmla="*/ 2426493 w 2495550"/>
              <a:gd name="connsiteY25" fmla="*/ 1064420 h 1352551"/>
              <a:gd name="connsiteX26" fmla="*/ 2407443 w 2495550"/>
              <a:gd name="connsiteY26" fmla="*/ 1073945 h 1352551"/>
              <a:gd name="connsiteX27" fmla="*/ 2393156 w 2495550"/>
              <a:gd name="connsiteY27" fmla="*/ 1052513 h 1352551"/>
              <a:gd name="connsiteX28" fmla="*/ 2381250 w 2495550"/>
              <a:gd name="connsiteY28" fmla="*/ 1040607 h 1352551"/>
              <a:gd name="connsiteX29" fmla="*/ 2371725 w 2495550"/>
              <a:gd name="connsiteY29" fmla="*/ 1040607 h 1352551"/>
              <a:gd name="connsiteX30" fmla="*/ 2369343 w 2495550"/>
              <a:gd name="connsiteY30" fmla="*/ 1062038 h 1352551"/>
              <a:gd name="connsiteX31" fmla="*/ 2388393 w 2495550"/>
              <a:gd name="connsiteY31" fmla="*/ 1095376 h 1352551"/>
              <a:gd name="connsiteX32" fmla="*/ 2402681 w 2495550"/>
              <a:gd name="connsiteY32" fmla="*/ 1109663 h 1352551"/>
              <a:gd name="connsiteX33" fmla="*/ 2416968 w 2495550"/>
              <a:gd name="connsiteY33" fmla="*/ 1090613 h 1352551"/>
              <a:gd name="connsiteX34" fmla="*/ 2431256 w 2495550"/>
              <a:gd name="connsiteY34" fmla="*/ 1095376 h 1352551"/>
              <a:gd name="connsiteX35" fmla="*/ 2438400 w 2495550"/>
              <a:gd name="connsiteY35" fmla="*/ 1121570 h 1352551"/>
              <a:gd name="connsiteX36" fmla="*/ 2440781 w 2495550"/>
              <a:gd name="connsiteY36" fmla="*/ 1133476 h 1352551"/>
              <a:gd name="connsiteX37" fmla="*/ 2416968 w 2495550"/>
              <a:gd name="connsiteY37" fmla="*/ 1135857 h 1352551"/>
              <a:gd name="connsiteX38" fmla="*/ 2431256 w 2495550"/>
              <a:gd name="connsiteY38" fmla="*/ 1157288 h 1352551"/>
              <a:gd name="connsiteX39" fmla="*/ 2459831 w 2495550"/>
              <a:gd name="connsiteY39" fmla="*/ 1164432 h 1352551"/>
              <a:gd name="connsiteX40" fmla="*/ 2478881 w 2495550"/>
              <a:gd name="connsiteY40" fmla="*/ 1195388 h 1352551"/>
              <a:gd name="connsiteX41" fmla="*/ 2471737 w 2495550"/>
              <a:gd name="connsiteY41" fmla="*/ 1240632 h 1352551"/>
              <a:gd name="connsiteX42" fmla="*/ 2476500 w 2495550"/>
              <a:gd name="connsiteY42" fmla="*/ 1295401 h 1352551"/>
              <a:gd name="connsiteX43" fmla="*/ 2495550 w 2495550"/>
              <a:gd name="connsiteY43" fmla="*/ 1352551 h 1352551"/>
              <a:gd name="connsiteX44" fmla="*/ 2474118 w 2495550"/>
              <a:gd name="connsiteY44" fmla="*/ 1352551 h 1352551"/>
              <a:gd name="connsiteX45" fmla="*/ 2445543 w 2495550"/>
              <a:gd name="connsiteY45" fmla="*/ 1340645 h 1352551"/>
              <a:gd name="connsiteX46" fmla="*/ 2428875 w 2495550"/>
              <a:gd name="connsiteY46" fmla="*/ 1340645 h 1352551"/>
              <a:gd name="connsiteX47" fmla="*/ 2412206 w 2495550"/>
              <a:gd name="connsiteY47" fmla="*/ 1331120 h 1352551"/>
              <a:gd name="connsiteX48" fmla="*/ 2395537 w 2495550"/>
              <a:gd name="connsiteY48" fmla="*/ 1321595 h 1352551"/>
              <a:gd name="connsiteX49" fmla="*/ 2400300 w 2495550"/>
              <a:gd name="connsiteY49" fmla="*/ 1273970 h 1352551"/>
              <a:gd name="connsiteX50" fmla="*/ 2352675 w 2495550"/>
              <a:gd name="connsiteY50" fmla="*/ 1250157 h 1352551"/>
              <a:gd name="connsiteX51" fmla="*/ 2336006 w 2495550"/>
              <a:gd name="connsiteY51" fmla="*/ 1216819 h 1352551"/>
              <a:gd name="connsiteX52" fmla="*/ 2278856 w 2495550"/>
              <a:gd name="connsiteY52" fmla="*/ 1185864 h 1352551"/>
              <a:gd name="connsiteX53" fmla="*/ 2235993 w 2495550"/>
              <a:gd name="connsiteY53" fmla="*/ 1178720 h 1352551"/>
              <a:gd name="connsiteX54" fmla="*/ 2209800 w 2495550"/>
              <a:gd name="connsiteY54" fmla="*/ 1193007 h 1352551"/>
              <a:gd name="connsiteX55" fmla="*/ 2195512 w 2495550"/>
              <a:gd name="connsiteY55" fmla="*/ 1190626 h 1352551"/>
              <a:gd name="connsiteX56" fmla="*/ 2200275 w 2495550"/>
              <a:gd name="connsiteY56" fmla="*/ 1173957 h 1352551"/>
              <a:gd name="connsiteX57" fmla="*/ 2240756 w 2495550"/>
              <a:gd name="connsiteY57" fmla="*/ 1138239 h 1352551"/>
              <a:gd name="connsiteX58" fmla="*/ 2216943 w 2495550"/>
              <a:gd name="connsiteY58" fmla="*/ 1128713 h 1352551"/>
              <a:gd name="connsiteX59" fmla="*/ 2193131 w 2495550"/>
              <a:gd name="connsiteY59" fmla="*/ 1159670 h 1352551"/>
              <a:gd name="connsiteX60" fmla="*/ 2171700 w 2495550"/>
              <a:gd name="connsiteY60" fmla="*/ 1169195 h 1352551"/>
              <a:gd name="connsiteX61" fmla="*/ 2164556 w 2495550"/>
              <a:gd name="connsiteY61" fmla="*/ 1157288 h 1352551"/>
              <a:gd name="connsiteX62" fmla="*/ 2155031 w 2495550"/>
              <a:gd name="connsiteY62" fmla="*/ 1152526 h 1352551"/>
              <a:gd name="connsiteX63" fmla="*/ 2135981 w 2495550"/>
              <a:gd name="connsiteY63" fmla="*/ 1157288 h 1352551"/>
              <a:gd name="connsiteX64" fmla="*/ 2107406 w 2495550"/>
              <a:gd name="connsiteY64" fmla="*/ 1147763 h 1352551"/>
              <a:gd name="connsiteX65" fmla="*/ 2093119 w 2495550"/>
              <a:gd name="connsiteY65" fmla="*/ 1145383 h 1352551"/>
              <a:gd name="connsiteX66" fmla="*/ 2066924 w 2495550"/>
              <a:gd name="connsiteY66" fmla="*/ 1131094 h 1352551"/>
              <a:gd name="connsiteX67" fmla="*/ 2052638 w 2495550"/>
              <a:gd name="connsiteY67" fmla="*/ 1135857 h 1352551"/>
              <a:gd name="connsiteX68" fmla="*/ 2007393 w 2495550"/>
              <a:gd name="connsiteY68" fmla="*/ 1128713 h 1352551"/>
              <a:gd name="connsiteX69" fmla="*/ 1993106 w 2495550"/>
              <a:gd name="connsiteY69" fmla="*/ 1100138 h 1352551"/>
              <a:gd name="connsiteX70" fmla="*/ 1969293 w 2495550"/>
              <a:gd name="connsiteY70" fmla="*/ 1119188 h 1352551"/>
              <a:gd name="connsiteX71" fmla="*/ 1952625 w 2495550"/>
              <a:gd name="connsiteY71" fmla="*/ 1143001 h 1352551"/>
              <a:gd name="connsiteX72" fmla="*/ 1938337 w 2495550"/>
              <a:gd name="connsiteY72" fmla="*/ 1109663 h 1352551"/>
              <a:gd name="connsiteX73" fmla="*/ 1938337 w 2495550"/>
              <a:gd name="connsiteY73" fmla="*/ 1088232 h 1352551"/>
              <a:gd name="connsiteX74" fmla="*/ 1909762 w 2495550"/>
              <a:gd name="connsiteY74" fmla="*/ 1062038 h 1352551"/>
              <a:gd name="connsiteX75" fmla="*/ 1885950 w 2495550"/>
              <a:gd name="connsiteY75" fmla="*/ 1047751 h 1352551"/>
              <a:gd name="connsiteX76" fmla="*/ 1866900 w 2495550"/>
              <a:gd name="connsiteY76" fmla="*/ 1033463 h 1352551"/>
              <a:gd name="connsiteX77" fmla="*/ 1859756 w 2495550"/>
              <a:gd name="connsiteY77" fmla="*/ 1021557 h 1352551"/>
              <a:gd name="connsiteX78" fmla="*/ 1821656 w 2495550"/>
              <a:gd name="connsiteY78" fmla="*/ 1016795 h 1352551"/>
              <a:gd name="connsiteX79" fmla="*/ 1785937 w 2495550"/>
              <a:gd name="connsiteY79" fmla="*/ 1012032 h 1352551"/>
              <a:gd name="connsiteX80" fmla="*/ 1766887 w 2495550"/>
              <a:gd name="connsiteY80" fmla="*/ 985838 h 1352551"/>
              <a:gd name="connsiteX81" fmla="*/ 1726406 w 2495550"/>
              <a:gd name="connsiteY81" fmla="*/ 966788 h 1352551"/>
              <a:gd name="connsiteX82" fmla="*/ 1695450 w 2495550"/>
              <a:gd name="connsiteY82" fmla="*/ 952501 h 1352551"/>
              <a:gd name="connsiteX83" fmla="*/ 1676400 w 2495550"/>
              <a:gd name="connsiteY83" fmla="*/ 950120 h 1352551"/>
              <a:gd name="connsiteX84" fmla="*/ 1676400 w 2495550"/>
              <a:gd name="connsiteY84" fmla="*/ 926307 h 1352551"/>
              <a:gd name="connsiteX85" fmla="*/ 1657350 w 2495550"/>
              <a:gd name="connsiteY85" fmla="*/ 933451 h 1352551"/>
              <a:gd name="connsiteX86" fmla="*/ 1657350 w 2495550"/>
              <a:gd name="connsiteY86" fmla="*/ 933451 h 1352551"/>
              <a:gd name="connsiteX87" fmla="*/ 1635918 w 2495550"/>
              <a:gd name="connsiteY87" fmla="*/ 897732 h 1352551"/>
              <a:gd name="connsiteX88" fmla="*/ 1612106 w 2495550"/>
              <a:gd name="connsiteY88" fmla="*/ 876301 h 1352551"/>
              <a:gd name="connsiteX89" fmla="*/ 1597818 w 2495550"/>
              <a:gd name="connsiteY89" fmla="*/ 869157 h 1352551"/>
              <a:gd name="connsiteX90" fmla="*/ 1597818 w 2495550"/>
              <a:gd name="connsiteY90" fmla="*/ 850107 h 1352551"/>
              <a:gd name="connsiteX91" fmla="*/ 1619250 w 2495550"/>
              <a:gd name="connsiteY91" fmla="*/ 840582 h 1352551"/>
              <a:gd name="connsiteX92" fmla="*/ 1650206 w 2495550"/>
              <a:gd name="connsiteY92" fmla="*/ 847726 h 1352551"/>
              <a:gd name="connsiteX93" fmla="*/ 1674018 w 2495550"/>
              <a:gd name="connsiteY93" fmla="*/ 833438 h 1352551"/>
              <a:gd name="connsiteX94" fmla="*/ 1685925 w 2495550"/>
              <a:gd name="connsiteY94" fmla="*/ 821532 h 1352551"/>
              <a:gd name="connsiteX95" fmla="*/ 1704975 w 2495550"/>
              <a:gd name="connsiteY95" fmla="*/ 809626 h 1352551"/>
              <a:gd name="connsiteX96" fmla="*/ 1666875 w 2495550"/>
              <a:gd name="connsiteY96" fmla="*/ 776288 h 1352551"/>
              <a:gd name="connsiteX97" fmla="*/ 1640681 w 2495550"/>
              <a:gd name="connsiteY97" fmla="*/ 783432 h 1352551"/>
              <a:gd name="connsiteX98" fmla="*/ 1643061 w 2495550"/>
              <a:gd name="connsiteY98" fmla="*/ 800101 h 1352551"/>
              <a:gd name="connsiteX99" fmla="*/ 1624012 w 2495550"/>
              <a:gd name="connsiteY99" fmla="*/ 807244 h 1352551"/>
              <a:gd name="connsiteX100" fmla="*/ 1597819 w 2495550"/>
              <a:gd name="connsiteY100" fmla="*/ 814388 h 1352551"/>
              <a:gd name="connsiteX101" fmla="*/ 1576387 w 2495550"/>
              <a:gd name="connsiteY101" fmla="*/ 823913 h 1352551"/>
              <a:gd name="connsiteX102" fmla="*/ 1569243 w 2495550"/>
              <a:gd name="connsiteY102" fmla="*/ 840582 h 1352551"/>
              <a:gd name="connsiteX103" fmla="*/ 1547812 w 2495550"/>
              <a:gd name="connsiteY103" fmla="*/ 840582 h 1352551"/>
              <a:gd name="connsiteX104" fmla="*/ 1533525 w 2495550"/>
              <a:gd name="connsiteY104" fmla="*/ 850107 h 1352551"/>
              <a:gd name="connsiteX105" fmla="*/ 1502568 w 2495550"/>
              <a:gd name="connsiteY105" fmla="*/ 845345 h 1352551"/>
              <a:gd name="connsiteX106" fmla="*/ 1454943 w 2495550"/>
              <a:gd name="connsiteY106" fmla="*/ 840582 h 1352551"/>
              <a:gd name="connsiteX107" fmla="*/ 1433512 w 2495550"/>
              <a:gd name="connsiteY107" fmla="*/ 826295 h 1352551"/>
              <a:gd name="connsiteX108" fmla="*/ 1402556 w 2495550"/>
              <a:gd name="connsiteY108" fmla="*/ 828676 h 1352551"/>
              <a:gd name="connsiteX109" fmla="*/ 1376362 w 2495550"/>
              <a:gd name="connsiteY109" fmla="*/ 838201 h 1352551"/>
              <a:gd name="connsiteX110" fmla="*/ 1359693 w 2495550"/>
              <a:gd name="connsiteY110" fmla="*/ 833438 h 1352551"/>
              <a:gd name="connsiteX111" fmla="*/ 1340643 w 2495550"/>
              <a:gd name="connsiteY111" fmla="*/ 804863 h 1352551"/>
              <a:gd name="connsiteX112" fmla="*/ 1340643 w 2495550"/>
              <a:gd name="connsiteY112" fmla="*/ 792957 h 1352551"/>
              <a:gd name="connsiteX113" fmla="*/ 1331118 w 2495550"/>
              <a:gd name="connsiteY113" fmla="*/ 816770 h 1352551"/>
              <a:gd name="connsiteX114" fmla="*/ 1335881 w 2495550"/>
              <a:gd name="connsiteY114" fmla="*/ 850107 h 1352551"/>
              <a:gd name="connsiteX115" fmla="*/ 1328737 w 2495550"/>
              <a:gd name="connsiteY115" fmla="*/ 869157 h 1352551"/>
              <a:gd name="connsiteX116" fmla="*/ 1300162 w 2495550"/>
              <a:gd name="connsiteY116" fmla="*/ 869157 h 1352551"/>
              <a:gd name="connsiteX117" fmla="*/ 1281112 w 2495550"/>
              <a:gd name="connsiteY117" fmla="*/ 854870 h 1352551"/>
              <a:gd name="connsiteX118" fmla="*/ 1259681 w 2495550"/>
              <a:gd name="connsiteY118" fmla="*/ 854870 h 1352551"/>
              <a:gd name="connsiteX119" fmla="*/ 1235868 w 2495550"/>
              <a:gd name="connsiteY119" fmla="*/ 845345 h 1352551"/>
              <a:gd name="connsiteX120" fmla="*/ 1228725 w 2495550"/>
              <a:gd name="connsiteY120" fmla="*/ 838201 h 1352551"/>
              <a:gd name="connsiteX121" fmla="*/ 1228725 w 2495550"/>
              <a:gd name="connsiteY121" fmla="*/ 814388 h 1352551"/>
              <a:gd name="connsiteX122" fmla="*/ 1231106 w 2495550"/>
              <a:gd name="connsiteY122" fmla="*/ 790576 h 1352551"/>
              <a:gd name="connsiteX123" fmla="*/ 1235868 w 2495550"/>
              <a:gd name="connsiteY123" fmla="*/ 766763 h 1352551"/>
              <a:gd name="connsiteX124" fmla="*/ 1252537 w 2495550"/>
              <a:gd name="connsiteY124" fmla="*/ 752476 h 1352551"/>
              <a:gd name="connsiteX125" fmla="*/ 1259681 w 2495550"/>
              <a:gd name="connsiteY125" fmla="*/ 745332 h 1352551"/>
              <a:gd name="connsiteX126" fmla="*/ 1250156 w 2495550"/>
              <a:gd name="connsiteY126" fmla="*/ 721520 h 1352551"/>
              <a:gd name="connsiteX127" fmla="*/ 1216818 w 2495550"/>
              <a:gd name="connsiteY127" fmla="*/ 692945 h 1352551"/>
              <a:gd name="connsiteX128" fmla="*/ 1193006 w 2495550"/>
              <a:gd name="connsiteY128" fmla="*/ 676276 h 1352551"/>
              <a:gd name="connsiteX129" fmla="*/ 1178718 w 2495550"/>
              <a:gd name="connsiteY129" fmla="*/ 657226 h 1352551"/>
              <a:gd name="connsiteX130" fmla="*/ 1178718 w 2495550"/>
              <a:gd name="connsiteY130" fmla="*/ 657226 h 1352551"/>
              <a:gd name="connsiteX131" fmla="*/ 1183481 w 2495550"/>
              <a:gd name="connsiteY131" fmla="*/ 695326 h 1352551"/>
              <a:gd name="connsiteX132" fmla="*/ 1185862 w 2495550"/>
              <a:gd name="connsiteY132" fmla="*/ 723901 h 1352551"/>
              <a:gd name="connsiteX133" fmla="*/ 1212056 w 2495550"/>
              <a:gd name="connsiteY133" fmla="*/ 735807 h 1352551"/>
              <a:gd name="connsiteX134" fmla="*/ 1221581 w 2495550"/>
              <a:gd name="connsiteY134" fmla="*/ 750095 h 1352551"/>
              <a:gd name="connsiteX135" fmla="*/ 1212056 w 2495550"/>
              <a:gd name="connsiteY135" fmla="*/ 776288 h 1352551"/>
              <a:gd name="connsiteX136" fmla="*/ 1214437 w 2495550"/>
              <a:gd name="connsiteY136" fmla="*/ 802482 h 1352551"/>
              <a:gd name="connsiteX137" fmla="*/ 1207293 w 2495550"/>
              <a:gd name="connsiteY137" fmla="*/ 823913 h 1352551"/>
              <a:gd name="connsiteX138" fmla="*/ 1212056 w 2495550"/>
              <a:gd name="connsiteY138" fmla="*/ 842963 h 1352551"/>
              <a:gd name="connsiteX139" fmla="*/ 1212056 w 2495550"/>
              <a:gd name="connsiteY139" fmla="*/ 842963 h 1352551"/>
              <a:gd name="connsiteX140" fmla="*/ 1183481 w 2495550"/>
              <a:gd name="connsiteY140" fmla="*/ 842963 h 1352551"/>
              <a:gd name="connsiteX141" fmla="*/ 1166812 w 2495550"/>
              <a:gd name="connsiteY141" fmla="*/ 842963 h 1352551"/>
              <a:gd name="connsiteX142" fmla="*/ 1147762 w 2495550"/>
              <a:gd name="connsiteY142" fmla="*/ 852488 h 1352551"/>
              <a:gd name="connsiteX143" fmla="*/ 1131093 w 2495550"/>
              <a:gd name="connsiteY143" fmla="*/ 842963 h 1352551"/>
              <a:gd name="connsiteX144" fmla="*/ 1104900 w 2495550"/>
              <a:gd name="connsiteY144" fmla="*/ 852488 h 1352551"/>
              <a:gd name="connsiteX145" fmla="*/ 1083468 w 2495550"/>
              <a:gd name="connsiteY145" fmla="*/ 859632 h 1352551"/>
              <a:gd name="connsiteX146" fmla="*/ 1076325 w 2495550"/>
              <a:gd name="connsiteY146" fmla="*/ 847726 h 1352551"/>
              <a:gd name="connsiteX147" fmla="*/ 1047750 w 2495550"/>
              <a:gd name="connsiteY147" fmla="*/ 857251 h 1352551"/>
              <a:gd name="connsiteX148" fmla="*/ 1009650 w 2495550"/>
              <a:gd name="connsiteY148" fmla="*/ 828676 h 1352551"/>
              <a:gd name="connsiteX149" fmla="*/ 981075 w 2495550"/>
              <a:gd name="connsiteY149" fmla="*/ 831057 h 1352551"/>
              <a:gd name="connsiteX150" fmla="*/ 959643 w 2495550"/>
              <a:gd name="connsiteY150" fmla="*/ 840582 h 1352551"/>
              <a:gd name="connsiteX151" fmla="*/ 938212 w 2495550"/>
              <a:gd name="connsiteY151" fmla="*/ 857251 h 1352551"/>
              <a:gd name="connsiteX152" fmla="*/ 926306 w 2495550"/>
              <a:gd name="connsiteY152" fmla="*/ 838201 h 1352551"/>
              <a:gd name="connsiteX153" fmla="*/ 935831 w 2495550"/>
              <a:gd name="connsiteY153" fmla="*/ 812007 h 1352551"/>
              <a:gd name="connsiteX154" fmla="*/ 938212 w 2495550"/>
              <a:gd name="connsiteY154" fmla="*/ 802482 h 1352551"/>
              <a:gd name="connsiteX155" fmla="*/ 931068 w 2495550"/>
              <a:gd name="connsiteY155" fmla="*/ 783432 h 1352551"/>
              <a:gd name="connsiteX156" fmla="*/ 923925 w 2495550"/>
              <a:gd name="connsiteY156" fmla="*/ 776288 h 1352551"/>
              <a:gd name="connsiteX157" fmla="*/ 914400 w 2495550"/>
              <a:gd name="connsiteY157" fmla="*/ 804863 h 1352551"/>
              <a:gd name="connsiteX158" fmla="*/ 914400 w 2495550"/>
              <a:gd name="connsiteY158" fmla="*/ 828676 h 1352551"/>
              <a:gd name="connsiteX159" fmla="*/ 885825 w 2495550"/>
              <a:gd name="connsiteY159" fmla="*/ 833438 h 1352551"/>
              <a:gd name="connsiteX160" fmla="*/ 866775 w 2495550"/>
              <a:gd name="connsiteY160" fmla="*/ 838201 h 1352551"/>
              <a:gd name="connsiteX161" fmla="*/ 845343 w 2495550"/>
              <a:gd name="connsiteY161" fmla="*/ 809626 h 1352551"/>
              <a:gd name="connsiteX162" fmla="*/ 831056 w 2495550"/>
              <a:gd name="connsiteY162" fmla="*/ 788195 h 1352551"/>
              <a:gd name="connsiteX163" fmla="*/ 823912 w 2495550"/>
              <a:gd name="connsiteY163" fmla="*/ 764382 h 1352551"/>
              <a:gd name="connsiteX164" fmla="*/ 821531 w 2495550"/>
              <a:gd name="connsiteY164" fmla="*/ 738188 h 1352551"/>
              <a:gd name="connsiteX165" fmla="*/ 800100 w 2495550"/>
              <a:gd name="connsiteY165" fmla="*/ 697707 h 1352551"/>
              <a:gd name="connsiteX166" fmla="*/ 800100 w 2495550"/>
              <a:gd name="connsiteY166" fmla="*/ 723901 h 1352551"/>
              <a:gd name="connsiteX167" fmla="*/ 802481 w 2495550"/>
              <a:gd name="connsiteY167" fmla="*/ 762001 h 1352551"/>
              <a:gd name="connsiteX168" fmla="*/ 816768 w 2495550"/>
              <a:gd name="connsiteY168" fmla="*/ 797720 h 1352551"/>
              <a:gd name="connsiteX169" fmla="*/ 840581 w 2495550"/>
              <a:gd name="connsiteY169" fmla="*/ 838201 h 1352551"/>
              <a:gd name="connsiteX170" fmla="*/ 862012 w 2495550"/>
              <a:gd name="connsiteY170" fmla="*/ 859632 h 1352551"/>
              <a:gd name="connsiteX171" fmla="*/ 854868 w 2495550"/>
              <a:gd name="connsiteY171" fmla="*/ 878682 h 1352551"/>
              <a:gd name="connsiteX172" fmla="*/ 840581 w 2495550"/>
              <a:gd name="connsiteY172" fmla="*/ 907257 h 1352551"/>
              <a:gd name="connsiteX173" fmla="*/ 840581 w 2495550"/>
              <a:gd name="connsiteY173" fmla="*/ 907257 h 1352551"/>
              <a:gd name="connsiteX174" fmla="*/ 816768 w 2495550"/>
              <a:gd name="connsiteY174" fmla="*/ 907257 h 1352551"/>
              <a:gd name="connsiteX175" fmla="*/ 826293 w 2495550"/>
              <a:gd name="connsiteY175" fmla="*/ 873920 h 1352551"/>
              <a:gd name="connsiteX176" fmla="*/ 812006 w 2495550"/>
              <a:gd name="connsiteY176" fmla="*/ 890588 h 1352551"/>
              <a:gd name="connsiteX177" fmla="*/ 804862 w 2495550"/>
              <a:gd name="connsiteY177" fmla="*/ 866776 h 1352551"/>
              <a:gd name="connsiteX178" fmla="*/ 785812 w 2495550"/>
              <a:gd name="connsiteY178" fmla="*/ 869157 h 1352551"/>
              <a:gd name="connsiteX179" fmla="*/ 766762 w 2495550"/>
              <a:gd name="connsiteY179" fmla="*/ 866776 h 1352551"/>
              <a:gd name="connsiteX180" fmla="*/ 759618 w 2495550"/>
              <a:gd name="connsiteY180" fmla="*/ 857251 h 1352551"/>
              <a:gd name="connsiteX181" fmla="*/ 759618 w 2495550"/>
              <a:gd name="connsiteY181" fmla="*/ 857251 h 1352551"/>
              <a:gd name="connsiteX182" fmla="*/ 745331 w 2495550"/>
              <a:gd name="connsiteY182" fmla="*/ 854870 h 1352551"/>
              <a:gd name="connsiteX183" fmla="*/ 728662 w 2495550"/>
              <a:gd name="connsiteY183" fmla="*/ 854870 h 1352551"/>
              <a:gd name="connsiteX184" fmla="*/ 716756 w 2495550"/>
              <a:gd name="connsiteY184" fmla="*/ 871538 h 1352551"/>
              <a:gd name="connsiteX185" fmla="*/ 697706 w 2495550"/>
              <a:gd name="connsiteY185" fmla="*/ 871538 h 1352551"/>
              <a:gd name="connsiteX186" fmla="*/ 685800 w 2495550"/>
              <a:gd name="connsiteY186" fmla="*/ 857251 h 1352551"/>
              <a:gd name="connsiteX187" fmla="*/ 683418 w 2495550"/>
              <a:gd name="connsiteY187" fmla="*/ 857251 h 1352551"/>
              <a:gd name="connsiteX188" fmla="*/ 669131 w 2495550"/>
              <a:gd name="connsiteY188" fmla="*/ 871538 h 1352551"/>
              <a:gd name="connsiteX189" fmla="*/ 669131 w 2495550"/>
              <a:gd name="connsiteY189" fmla="*/ 885826 h 1352551"/>
              <a:gd name="connsiteX190" fmla="*/ 678656 w 2495550"/>
              <a:gd name="connsiteY190" fmla="*/ 895351 h 1352551"/>
              <a:gd name="connsiteX191" fmla="*/ 721518 w 2495550"/>
              <a:gd name="connsiteY191" fmla="*/ 895351 h 1352551"/>
              <a:gd name="connsiteX192" fmla="*/ 754856 w 2495550"/>
              <a:gd name="connsiteY192" fmla="*/ 895351 h 1352551"/>
              <a:gd name="connsiteX193" fmla="*/ 792956 w 2495550"/>
              <a:gd name="connsiteY193" fmla="*/ 892970 h 1352551"/>
              <a:gd name="connsiteX194" fmla="*/ 800100 w 2495550"/>
              <a:gd name="connsiteY194" fmla="*/ 904876 h 1352551"/>
              <a:gd name="connsiteX195" fmla="*/ 800100 w 2495550"/>
              <a:gd name="connsiteY195" fmla="*/ 904876 h 1352551"/>
              <a:gd name="connsiteX196" fmla="*/ 771525 w 2495550"/>
              <a:gd name="connsiteY196" fmla="*/ 919163 h 1352551"/>
              <a:gd name="connsiteX197" fmla="*/ 752475 w 2495550"/>
              <a:gd name="connsiteY197" fmla="*/ 935832 h 1352551"/>
              <a:gd name="connsiteX198" fmla="*/ 752475 w 2495550"/>
              <a:gd name="connsiteY198" fmla="*/ 935832 h 1352551"/>
              <a:gd name="connsiteX199" fmla="*/ 723900 w 2495550"/>
              <a:gd name="connsiteY199" fmla="*/ 923926 h 1352551"/>
              <a:gd name="connsiteX200" fmla="*/ 707231 w 2495550"/>
              <a:gd name="connsiteY200" fmla="*/ 914401 h 1352551"/>
              <a:gd name="connsiteX201" fmla="*/ 669131 w 2495550"/>
              <a:gd name="connsiteY201" fmla="*/ 914401 h 1352551"/>
              <a:gd name="connsiteX202" fmla="*/ 635793 w 2495550"/>
              <a:gd name="connsiteY202" fmla="*/ 919163 h 1352551"/>
              <a:gd name="connsiteX203" fmla="*/ 616743 w 2495550"/>
              <a:gd name="connsiteY203" fmla="*/ 902495 h 1352551"/>
              <a:gd name="connsiteX204" fmla="*/ 607218 w 2495550"/>
              <a:gd name="connsiteY204" fmla="*/ 864395 h 1352551"/>
              <a:gd name="connsiteX205" fmla="*/ 597693 w 2495550"/>
              <a:gd name="connsiteY205" fmla="*/ 850107 h 1352551"/>
              <a:gd name="connsiteX206" fmla="*/ 590550 w 2495550"/>
              <a:gd name="connsiteY206" fmla="*/ 833438 h 1352551"/>
              <a:gd name="connsiteX207" fmla="*/ 576262 w 2495550"/>
              <a:gd name="connsiteY207" fmla="*/ 840582 h 1352551"/>
              <a:gd name="connsiteX208" fmla="*/ 576262 w 2495550"/>
              <a:gd name="connsiteY208" fmla="*/ 864395 h 1352551"/>
              <a:gd name="connsiteX209" fmla="*/ 561975 w 2495550"/>
              <a:gd name="connsiteY209" fmla="*/ 850107 h 1352551"/>
              <a:gd name="connsiteX210" fmla="*/ 540543 w 2495550"/>
              <a:gd name="connsiteY210" fmla="*/ 842963 h 1352551"/>
              <a:gd name="connsiteX211" fmla="*/ 516731 w 2495550"/>
              <a:gd name="connsiteY211" fmla="*/ 845345 h 1352551"/>
              <a:gd name="connsiteX212" fmla="*/ 509587 w 2495550"/>
              <a:gd name="connsiteY212" fmla="*/ 866776 h 1352551"/>
              <a:gd name="connsiteX213" fmla="*/ 497681 w 2495550"/>
              <a:gd name="connsiteY213" fmla="*/ 871538 h 1352551"/>
              <a:gd name="connsiteX214" fmla="*/ 478631 w 2495550"/>
              <a:gd name="connsiteY214" fmla="*/ 871538 h 1352551"/>
              <a:gd name="connsiteX215" fmla="*/ 450056 w 2495550"/>
              <a:gd name="connsiteY215" fmla="*/ 881063 h 1352551"/>
              <a:gd name="connsiteX216" fmla="*/ 435768 w 2495550"/>
              <a:gd name="connsiteY216" fmla="*/ 904876 h 1352551"/>
              <a:gd name="connsiteX217" fmla="*/ 442912 w 2495550"/>
              <a:gd name="connsiteY217" fmla="*/ 912020 h 1352551"/>
              <a:gd name="connsiteX218" fmla="*/ 483393 w 2495550"/>
              <a:gd name="connsiteY218" fmla="*/ 890588 h 1352551"/>
              <a:gd name="connsiteX219" fmla="*/ 504825 w 2495550"/>
              <a:gd name="connsiteY219" fmla="*/ 895351 h 1352551"/>
              <a:gd name="connsiteX220" fmla="*/ 535781 w 2495550"/>
              <a:gd name="connsiteY220" fmla="*/ 883445 h 1352551"/>
              <a:gd name="connsiteX221" fmla="*/ 569118 w 2495550"/>
              <a:gd name="connsiteY221" fmla="*/ 909638 h 1352551"/>
              <a:gd name="connsiteX222" fmla="*/ 578643 w 2495550"/>
              <a:gd name="connsiteY222" fmla="*/ 935832 h 1352551"/>
              <a:gd name="connsiteX223" fmla="*/ 607218 w 2495550"/>
              <a:gd name="connsiteY223" fmla="*/ 928688 h 1352551"/>
              <a:gd name="connsiteX224" fmla="*/ 623887 w 2495550"/>
              <a:gd name="connsiteY224" fmla="*/ 950120 h 1352551"/>
              <a:gd name="connsiteX225" fmla="*/ 661987 w 2495550"/>
              <a:gd name="connsiteY225" fmla="*/ 954882 h 1352551"/>
              <a:gd name="connsiteX226" fmla="*/ 721518 w 2495550"/>
              <a:gd name="connsiteY226" fmla="*/ 964407 h 1352551"/>
              <a:gd name="connsiteX227" fmla="*/ 762000 w 2495550"/>
              <a:gd name="connsiteY227" fmla="*/ 971551 h 1352551"/>
              <a:gd name="connsiteX228" fmla="*/ 762000 w 2495550"/>
              <a:gd name="connsiteY228" fmla="*/ 971551 h 1352551"/>
              <a:gd name="connsiteX229" fmla="*/ 781050 w 2495550"/>
              <a:gd name="connsiteY229" fmla="*/ 940595 h 1352551"/>
              <a:gd name="connsiteX230" fmla="*/ 807243 w 2495550"/>
              <a:gd name="connsiteY230" fmla="*/ 940595 h 1352551"/>
              <a:gd name="connsiteX231" fmla="*/ 845343 w 2495550"/>
              <a:gd name="connsiteY231" fmla="*/ 940595 h 1352551"/>
              <a:gd name="connsiteX232" fmla="*/ 838200 w 2495550"/>
              <a:gd name="connsiteY232" fmla="*/ 954882 h 1352551"/>
              <a:gd name="connsiteX233" fmla="*/ 828675 w 2495550"/>
              <a:gd name="connsiteY233" fmla="*/ 969170 h 1352551"/>
              <a:gd name="connsiteX234" fmla="*/ 840581 w 2495550"/>
              <a:gd name="connsiteY234" fmla="*/ 978695 h 1352551"/>
              <a:gd name="connsiteX235" fmla="*/ 816768 w 2495550"/>
              <a:gd name="connsiteY235" fmla="*/ 997745 h 1352551"/>
              <a:gd name="connsiteX236" fmla="*/ 814387 w 2495550"/>
              <a:gd name="connsiteY236" fmla="*/ 1019176 h 1352551"/>
              <a:gd name="connsiteX237" fmla="*/ 807243 w 2495550"/>
              <a:gd name="connsiteY237" fmla="*/ 1031082 h 1352551"/>
              <a:gd name="connsiteX238" fmla="*/ 781050 w 2495550"/>
              <a:gd name="connsiteY238" fmla="*/ 1035845 h 1352551"/>
              <a:gd name="connsiteX239" fmla="*/ 788193 w 2495550"/>
              <a:gd name="connsiteY239" fmla="*/ 1059657 h 1352551"/>
              <a:gd name="connsiteX240" fmla="*/ 757237 w 2495550"/>
              <a:gd name="connsiteY240" fmla="*/ 1064420 h 1352551"/>
              <a:gd name="connsiteX241" fmla="*/ 742950 w 2495550"/>
              <a:gd name="connsiteY241" fmla="*/ 1047751 h 1352551"/>
              <a:gd name="connsiteX242" fmla="*/ 711993 w 2495550"/>
              <a:gd name="connsiteY242" fmla="*/ 1050132 h 1352551"/>
              <a:gd name="connsiteX243" fmla="*/ 685800 w 2495550"/>
              <a:gd name="connsiteY243" fmla="*/ 1057276 h 1352551"/>
              <a:gd name="connsiteX244" fmla="*/ 659606 w 2495550"/>
              <a:gd name="connsiteY244" fmla="*/ 1054895 h 1352551"/>
              <a:gd name="connsiteX245" fmla="*/ 638175 w 2495550"/>
              <a:gd name="connsiteY245" fmla="*/ 1052513 h 1352551"/>
              <a:gd name="connsiteX246" fmla="*/ 638175 w 2495550"/>
              <a:gd name="connsiteY246" fmla="*/ 1038226 h 1352551"/>
              <a:gd name="connsiteX247" fmla="*/ 616743 w 2495550"/>
              <a:gd name="connsiteY247" fmla="*/ 1040607 h 1352551"/>
              <a:gd name="connsiteX248" fmla="*/ 595312 w 2495550"/>
              <a:gd name="connsiteY248" fmla="*/ 1045370 h 1352551"/>
              <a:gd name="connsiteX249" fmla="*/ 588168 w 2495550"/>
              <a:gd name="connsiteY249" fmla="*/ 1035845 h 1352551"/>
              <a:gd name="connsiteX250" fmla="*/ 588168 w 2495550"/>
              <a:gd name="connsiteY250" fmla="*/ 1023938 h 1352551"/>
              <a:gd name="connsiteX251" fmla="*/ 588168 w 2495550"/>
              <a:gd name="connsiteY251" fmla="*/ 1023938 h 1352551"/>
              <a:gd name="connsiteX252" fmla="*/ 642937 w 2495550"/>
              <a:gd name="connsiteY252" fmla="*/ 1009651 h 1352551"/>
              <a:gd name="connsiteX253" fmla="*/ 664368 w 2495550"/>
              <a:gd name="connsiteY253" fmla="*/ 992982 h 1352551"/>
              <a:gd name="connsiteX254" fmla="*/ 664368 w 2495550"/>
              <a:gd name="connsiteY254" fmla="*/ 992982 h 1352551"/>
              <a:gd name="connsiteX255" fmla="*/ 664368 w 2495550"/>
              <a:gd name="connsiteY255" fmla="*/ 992982 h 1352551"/>
              <a:gd name="connsiteX256" fmla="*/ 614362 w 2495550"/>
              <a:gd name="connsiteY256" fmla="*/ 992982 h 1352551"/>
              <a:gd name="connsiteX257" fmla="*/ 597693 w 2495550"/>
              <a:gd name="connsiteY257" fmla="*/ 995363 h 1352551"/>
              <a:gd name="connsiteX258" fmla="*/ 595312 w 2495550"/>
              <a:gd name="connsiteY258" fmla="*/ 973932 h 1352551"/>
              <a:gd name="connsiteX259" fmla="*/ 566737 w 2495550"/>
              <a:gd name="connsiteY259" fmla="*/ 971551 h 1352551"/>
              <a:gd name="connsiteX260" fmla="*/ 576262 w 2495550"/>
              <a:gd name="connsiteY260" fmla="*/ 992982 h 1352551"/>
              <a:gd name="connsiteX261" fmla="*/ 561975 w 2495550"/>
              <a:gd name="connsiteY261" fmla="*/ 997745 h 1352551"/>
              <a:gd name="connsiteX262" fmla="*/ 528637 w 2495550"/>
              <a:gd name="connsiteY262" fmla="*/ 992982 h 1352551"/>
              <a:gd name="connsiteX263" fmla="*/ 509587 w 2495550"/>
              <a:gd name="connsiteY263" fmla="*/ 995363 h 1352551"/>
              <a:gd name="connsiteX264" fmla="*/ 523875 w 2495550"/>
              <a:gd name="connsiteY264" fmla="*/ 1012032 h 1352551"/>
              <a:gd name="connsiteX265" fmla="*/ 533400 w 2495550"/>
              <a:gd name="connsiteY265" fmla="*/ 1023938 h 1352551"/>
              <a:gd name="connsiteX266" fmla="*/ 523875 w 2495550"/>
              <a:gd name="connsiteY266" fmla="*/ 1033463 h 1352551"/>
              <a:gd name="connsiteX267" fmla="*/ 523875 w 2495550"/>
              <a:gd name="connsiteY267" fmla="*/ 1033463 h 1352551"/>
              <a:gd name="connsiteX268" fmla="*/ 514350 w 2495550"/>
              <a:gd name="connsiteY268" fmla="*/ 1059657 h 1352551"/>
              <a:gd name="connsiteX269" fmla="*/ 485775 w 2495550"/>
              <a:gd name="connsiteY269" fmla="*/ 1081088 h 1352551"/>
              <a:gd name="connsiteX270" fmla="*/ 471487 w 2495550"/>
              <a:gd name="connsiteY270" fmla="*/ 1076326 h 1352551"/>
              <a:gd name="connsiteX271" fmla="*/ 454818 w 2495550"/>
              <a:gd name="connsiteY271" fmla="*/ 1090613 h 1352551"/>
              <a:gd name="connsiteX272" fmla="*/ 447675 w 2495550"/>
              <a:gd name="connsiteY272" fmla="*/ 1088232 h 1352551"/>
              <a:gd name="connsiteX273" fmla="*/ 450056 w 2495550"/>
              <a:gd name="connsiteY273" fmla="*/ 1064420 h 1352551"/>
              <a:gd name="connsiteX274" fmla="*/ 452437 w 2495550"/>
              <a:gd name="connsiteY274" fmla="*/ 1040607 h 1352551"/>
              <a:gd name="connsiteX275" fmla="*/ 442912 w 2495550"/>
              <a:gd name="connsiteY275" fmla="*/ 1035845 h 1352551"/>
              <a:gd name="connsiteX276" fmla="*/ 440531 w 2495550"/>
              <a:gd name="connsiteY276" fmla="*/ 1052513 h 1352551"/>
              <a:gd name="connsiteX277" fmla="*/ 433387 w 2495550"/>
              <a:gd name="connsiteY277" fmla="*/ 1066801 h 1352551"/>
              <a:gd name="connsiteX278" fmla="*/ 409575 w 2495550"/>
              <a:gd name="connsiteY278" fmla="*/ 1057276 h 1352551"/>
              <a:gd name="connsiteX279" fmla="*/ 400050 w 2495550"/>
              <a:gd name="connsiteY279" fmla="*/ 1054895 h 1352551"/>
              <a:gd name="connsiteX280" fmla="*/ 400050 w 2495550"/>
              <a:gd name="connsiteY280" fmla="*/ 1073945 h 1352551"/>
              <a:gd name="connsiteX281" fmla="*/ 421481 w 2495550"/>
              <a:gd name="connsiteY281" fmla="*/ 1092995 h 1352551"/>
              <a:gd name="connsiteX282" fmla="*/ 392906 w 2495550"/>
              <a:gd name="connsiteY282" fmla="*/ 1095376 h 1352551"/>
              <a:gd name="connsiteX283" fmla="*/ 388143 w 2495550"/>
              <a:gd name="connsiteY283" fmla="*/ 1104901 h 1352551"/>
              <a:gd name="connsiteX284" fmla="*/ 359568 w 2495550"/>
              <a:gd name="connsiteY284" fmla="*/ 1095376 h 1352551"/>
              <a:gd name="connsiteX285" fmla="*/ 359568 w 2495550"/>
              <a:gd name="connsiteY285" fmla="*/ 1114426 h 1352551"/>
              <a:gd name="connsiteX286" fmla="*/ 350043 w 2495550"/>
              <a:gd name="connsiteY286" fmla="*/ 1126332 h 1352551"/>
              <a:gd name="connsiteX287" fmla="*/ 340518 w 2495550"/>
              <a:gd name="connsiteY287" fmla="*/ 1126332 h 1352551"/>
              <a:gd name="connsiteX288" fmla="*/ 333375 w 2495550"/>
              <a:gd name="connsiteY288" fmla="*/ 1092995 h 1352551"/>
              <a:gd name="connsiteX289" fmla="*/ 307181 w 2495550"/>
              <a:gd name="connsiteY289" fmla="*/ 1078707 h 1352551"/>
              <a:gd name="connsiteX290" fmla="*/ 288131 w 2495550"/>
              <a:gd name="connsiteY290" fmla="*/ 1066801 h 1352551"/>
              <a:gd name="connsiteX291" fmla="*/ 295275 w 2495550"/>
              <a:gd name="connsiteY291" fmla="*/ 1016795 h 1352551"/>
              <a:gd name="connsiteX292" fmla="*/ 302418 w 2495550"/>
              <a:gd name="connsiteY292" fmla="*/ 983457 h 1352551"/>
              <a:gd name="connsiteX293" fmla="*/ 345281 w 2495550"/>
              <a:gd name="connsiteY293" fmla="*/ 959645 h 1352551"/>
              <a:gd name="connsiteX294" fmla="*/ 354806 w 2495550"/>
              <a:gd name="connsiteY294" fmla="*/ 942976 h 1352551"/>
              <a:gd name="connsiteX295" fmla="*/ 366712 w 2495550"/>
              <a:gd name="connsiteY295" fmla="*/ 916782 h 1352551"/>
              <a:gd name="connsiteX296" fmla="*/ 366712 w 2495550"/>
              <a:gd name="connsiteY296" fmla="*/ 916782 h 1352551"/>
              <a:gd name="connsiteX297" fmla="*/ 338137 w 2495550"/>
              <a:gd name="connsiteY297" fmla="*/ 923926 h 1352551"/>
              <a:gd name="connsiteX298" fmla="*/ 330993 w 2495550"/>
              <a:gd name="connsiteY298" fmla="*/ 900113 h 1352551"/>
              <a:gd name="connsiteX299" fmla="*/ 328612 w 2495550"/>
              <a:gd name="connsiteY299" fmla="*/ 921545 h 1352551"/>
              <a:gd name="connsiteX300" fmla="*/ 316706 w 2495550"/>
              <a:gd name="connsiteY300" fmla="*/ 954882 h 1352551"/>
              <a:gd name="connsiteX301" fmla="*/ 304800 w 2495550"/>
              <a:gd name="connsiteY301" fmla="*/ 947738 h 1352551"/>
              <a:gd name="connsiteX302" fmla="*/ 304800 w 2495550"/>
              <a:gd name="connsiteY302" fmla="*/ 923926 h 1352551"/>
              <a:gd name="connsiteX303" fmla="*/ 304800 w 2495550"/>
              <a:gd name="connsiteY303" fmla="*/ 912020 h 1352551"/>
              <a:gd name="connsiteX304" fmla="*/ 295275 w 2495550"/>
              <a:gd name="connsiteY304" fmla="*/ 900113 h 1352551"/>
              <a:gd name="connsiteX305" fmla="*/ 285750 w 2495550"/>
              <a:gd name="connsiteY305" fmla="*/ 907257 h 1352551"/>
              <a:gd name="connsiteX306" fmla="*/ 280987 w 2495550"/>
              <a:gd name="connsiteY306" fmla="*/ 942976 h 1352551"/>
              <a:gd name="connsiteX307" fmla="*/ 297656 w 2495550"/>
              <a:gd name="connsiteY307" fmla="*/ 962026 h 1352551"/>
              <a:gd name="connsiteX308" fmla="*/ 292893 w 2495550"/>
              <a:gd name="connsiteY308" fmla="*/ 981076 h 1352551"/>
              <a:gd name="connsiteX309" fmla="*/ 280987 w 2495550"/>
              <a:gd name="connsiteY309" fmla="*/ 1012032 h 1352551"/>
              <a:gd name="connsiteX310" fmla="*/ 266700 w 2495550"/>
              <a:gd name="connsiteY310" fmla="*/ 1035845 h 1352551"/>
              <a:gd name="connsiteX311" fmla="*/ 223837 w 2495550"/>
              <a:gd name="connsiteY311" fmla="*/ 1023938 h 1352551"/>
              <a:gd name="connsiteX312" fmla="*/ 216693 w 2495550"/>
              <a:gd name="connsiteY312" fmla="*/ 992982 h 1352551"/>
              <a:gd name="connsiteX313" fmla="*/ 173831 w 2495550"/>
              <a:gd name="connsiteY313" fmla="*/ 966788 h 1352551"/>
              <a:gd name="connsiteX314" fmla="*/ 121443 w 2495550"/>
              <a:gd name="connsiteY314" fmla="*/ 945357 h 1352551"/>
              <a:gd name="connsiteX315" fmla="*/ 78581 w 2495550"/>
              <a:gd name="connsiteY315" fmla="*/ 907257 h 1352551"/>
              <a:gd name="connsiteX316" fmla="*/ 52387 w 2495550"/>
              <a:gd name="connsiteY316" fmla="*/ 869157 h 1352551"/>
              <a:gd name="connsiteX317" fmla="*/ 28575 w 2495550"/>
              <a:gd name="connsiteY317" fmla="*/ 809626 h 1352551"/>
              <a:gd name="connsiteX318" fmla="*/ 16668 w 2495550"/>
              <a:gd name="connsiteY318" fmla="*/ 740570 h 1352551"/>
              <a:gd name="connsiteX319" fmla="*/ 19050 w 2495550"/>
              <a:gd name="connsiteY319" fmla="*/ 681038 h 1352551"/>
              <a:gd name="connsiteX320" fmla="*/ 0 w 2495550"/>
              <a:gd name="connsiteY320" fmla="*/ 500064 h 1352551"/>
              <a:gd name="connsiteX321" fmla="*/ 16668 w 2495550"/>
              <a:gd name="connsiteY321" fmla="*/ 0 h 1352551"/>
              <a:gd name="connsiteX322" fmla="*/ 2069306 w 2495550"/>
              <a:gd name="connsiteY322" fmla="*/ 4763 h 1352551"/>
              <a:gd name="connsiteX0" fmla="*/ 2069306 w 2495550"/>
              <a:gd name="connsiteY0" fmla="*/ 4763 h 1352551"/>
              <a:gd name="connsiteX1" fmla="*/ 2074068 w 2495550"/>
              <a:gd name="connsiteY1" fmla="*/ 38101 h 1352551"/>
              <a:gd name="connsiteX2" fmla="*/ 2083593 w 2495550"/>
              <a:gd name="connsiteY2" fmla="*/ 92870 h 1352551"/>
              <a:gd name="connsiteX3" fmla="*/ 2105025 w 2495550"/>
              <a:gd name="connsiteY3" fmla="*/ 138113 h 1352551"/>
              <a:gd name="connsiteX4" fmla="*/ 2102643 w 2495550"/>
              <a:gd name="connsiteY4" fmla="*/ 188120 h 1352551"/>
              <a:gd name="connsiteX5" fmla="*/ 2102643 w 2495550"/>
              <a:gd name="connsiteY5" fmla="*/ 233363 h 1352551"/>
              <a:gd name="connsiteX6" fmla="*/ 2097881 w 2495550"/>
              <a:gd name="connsiteY6" fmla="*/ 283370 h 1352551"/>
              <a:gd name="connsiteX7" fmla="*/ 2112168 w 2495550"/>
              <a:gd name="connsiteY7" fmla="*/ 323851 h 1352551"/>
              <a:gd name="connsiteX8" fmla="*/ 2126456 w 2495550"/>
              <a:gd name="connsiteY8" fmla="*/ 354807 h 1352551"/>
              <a:gd name="connsiteX9" fmla="*/ 2121693 w 2495550"/>
              <a:gd name="connsiteY9" fmla="*/ 392907 h 1352551"/>
              <a:gd name="connsiteX10" fmla="*/ 2135981 w 2495550"/>
              <a:gd name="connsiteY10" fmla="*/ 431007 h 1352551"/>
              <a:gd name="connsiteX11" fmla="*/ 2162175 w 2495550"/>
              <a:gd name="connsiteY11" fmla="*/ 459582 h 1352551"/>
              <a:gd name="connsiteX12" fmla="*/ 2185987 w 2495550"/>
              <a:gd name="connsiteY12" fmla="*/ 485776 h 1352551"/>
              <a:gd name="connsiteX13" fmla="*/ 2195512 w 2495550"/>
              <a:gd name="connsiteY13" fmla="*/ 521495 h 1352551"/>
              <a:gd name="connsiteX14" fmla="*/ 2233612 w 2495550"/>
              <a:gd name="connsiteY14" fmla="*/ 638176 h 1352551"/>
              <a:gd name="connsiteX15" fmla="*/ 2255043 w 2495550"/>
              <a:gd name="connsiteY15" fmla="*/ 723901 h 1352551"/>
              <a:gd name="connsiteX16" fmla="*/ 2283618 w 2495550"/>
              <a:gd name="connsiteY16" fmla="*/ 769145 h 1352551"/>
              <a:gd name="connsiteX17" fmla="*/ 2305050 w 2495550"/>
              <a:gd name="connsiteY17" fmla="*/ 826295 h 1352551"/>
              <a:gd name="connsiteX18" fmla="*/ 2314575 w 2495550"/>
              <a:gd name="connsiteY18" fmla="*/ 876301 h 1352551"/>
              <a:gd name="connsiteX19" fmla="*/ 2357437 w 2495550"/>
              <a:gd name="connsiteY19" fmla="*/ 914401 h 1352551"/>
              <a:gd name="connsiteX20" fmla="*/ 2359818 w 2495550"/>
              <a:gd name="connsiteY20" fmla="*/ 954882 h 1352551"/>
              <a:gd name="connsiteX21" fmla="*/ 2364581 w 2495550"/>
              <a:gd name="connsiteY21" fmla="*/ 969170 h 1352551"/>
              <a:gd name="connsiteX22" fmla="*/ 2381250 w 2495550"/>
              <a:gd name="connsiteY22" fmla="*/ 983457 h 1352551"/>
              <a:gd name="connsiteX23" fmla="*/ 2376487 w 2495550"/>
              <a:gd name="connsiteY23" fmla="*/ 1000126 h 1352551"/>
              <a:gd name="connsiteX24" fmla="*/ 2409825 w 2495550"/>
              <a:gd name="connsiteY24" fmla="*/ 1023938 h 1352551"/>
              <a:gd name="connsiteX25" fmla="*/ 2426493 w 2495550"/>
              <a:gd name="connsiteY25" fmla="*/ 1064420 h 1352551"/>
              <a:gd name="connsiteX26" fmla="*/ 2407443 w 2495550"/>
              <a:gd name="connsiteY26" fmla="*/ 1073945 h 1352551"/>
              <a:gd name="connsiteX27" fmla="*/ 2393156 w 2495550"/>
              <a:gd name="connsiteY27" fmla="*/ 1052513 h 1352551"/>
              <a:gd name="connsiteX28" fmla="*/ 2381250 w 2495550"/>
              <a:gd name="connsiteY28" fmla="*/ 1040607 h 1352551"/>
              <a:gd name="connsiteX29" fmla="*/ 2371725 w 2495550"/>
              <a:gd name="connsiteY29" fmla="*/ 1040607 h 1352551"/>
              <a:gd name="connsiteX30" fmla="*/ 2369343 w 2495550"/>
              <a:gd name="connsiteY30" fmla="*/ 1062038 h 1352551"/>
              <a:gd name="connsiteX31" fmla="*/ 2388393 w 2495550"/>
              <a:gd name="connsiteY31" fmla="*/ 1095376 h 1352551"/>
              <a:gd name="connsiteX32" fmla="*/ 2402681 w 2495550"/>
              <a:gd name="connsiteY32" fmla="*/ 1109663 h 1352551"/>
              <a:gd name="connsiteX33" fmla="*/ 2416968 w 2495550"/>
              <a:gd name="connsiteY33" fmla="*/ 1090613 h 1352551"/>
              <a:gd name="connsiteX34" fmla="*/ 2431256 w 2495550"/>
              <a:gd name="connsiteY34" fmla="*/ 1095376 h 1352551"/>
              <a:gd name="connsiteX35" fmla="*/ 2438400 w 2495550"/>
              <a:gd name="connsiteY35" fmla="*/ 1121570 h 1352551"/>
              <a:gd name="connsiteX36" fmla="*/ 2440781 w 2495550"/>
              <a:gd name="connsiteY36" fmla="*/ 1133476 h 1352551"/>
              <a:gd name="connsiteX37" fmla="*/ 2416968 w 2495550"/>
              <a:gd name="connsiteY37" fmla="*/ 1135857 h 1352551"/>
              <a:gd name="connsiteX38" fmla="*/ 2431256 w 2495550"/>
              <a:gd name="connsiteY38" fmla="*/ 1157288 h 1352551"/>
              <a:gd name="connsiteX39" fmla="*/ 2459831 w 2495550"/>
              <a:gd name="connsiteY39" fmla="*/ 1164432 h 1352551"/>
              <a:gd name="connsiteX40" fmla="*/ 2478881 w 2495550"/>
              <a:gd name="connsiteY40" fmla="*/ 1195388 h 1352551"/>
              <a:gd name="connsiteX41" fmla="*/ 2471737 w 2495550"/>
              <a:gd name="connsiteY41" fmla="*/ 1240632 h 1352551"/>
              <a:gd name="connsiteX42" fmla="*/ 2476500 w 2495550"/>
              <a:gd name="connsiteY42" fmla="*/ 1295401 h 1352551"/>
              <a:gd name="connsiteX43" fmla="*/ 2495550 w 2495550"/>
              <a:gd name="connsiteY43" fmla="*/ 1352551 h 1352551"/>
              <a:gd name="connsiteX44" fmla="*/ 2474118 w 2495550"/>
              <a:gd name="connsiteY44" fmla="*/ 1352551 h 1352551"/>
              <a:gd name="connsiteX45" fmla="*/ 2445543 w 2495550"/>
              <a:gd name="connsiteY45" fmla="*/ 1340645 h 1352551"/>
              <a:gd name="connsiteX46" fmla="*/ 2428875 w 2495550"/>
              <a:gd name="connsiteY46" fmla="*/ 1340645 h 1352551"/>
              <a:gd name="connsiteX47" fmla="*/ 2412206 w 2495550"/>
              <a:gd name="connsiteY47" fmla="*/ 1331120 h 1352551"/>
              <a:gd name="connsiteX48" fmla="*/ 2395537 w 2495550"/>
              <a:gd name="connsiteY48" fmla="*/ 1321595 h 1352551"/>
              <a:gd name="connsiteX49" fmla="*/ 2400300 w 2495550"/>
              <a:gd name="connsiteY49" fmla="*/ 1273970 h 1352551"/>
              <a:gd name="connsiteX50" fmla="*/ 2352675 w 2495550"/>
              <a:gd name="connsiteY50" fmla="*/ 1250157 h 1352551"/>
              <a:gd name="connsiteX51" fmla="*/ 2336006 w 2495550"/>
              <a:gd name="connsiteY51" fmla="*/ 1216819 h 1352551"/>
              <a:gd name="connsiteX52" fmla="*/ 2278856 w 2495550"/>
              <a:gd name="connsiteY52" fmla="*/ 1185864 h 1352551"/>
              <a:gd name="connsiteX53" fmla="*/ 2235993 w 2495550"/>
              <a:gd name="connsiteY53" fmla="*/ 1178720 h 1352551"/>
              <a:gd name="connsiteX54" fmla="*/ 2209800 w 2495550"/>
              <a:gd name="connsiteY54" fmla="*/ 1193007 h 1352551"/>
              <a:gd name="connsiteX55" fmla="*/ 2195512 w 2495550"/>
              <a:gd name="connsiteY55" fmla="*/ 1190626 h 1352551"/>
              <a:gd name="connsiteX56" fmla="*/ 2200275 w 2495550"/>
              <a:gd name="connsiteY56" fmla="*/ 1173957 h 1352551"/>
              <a:gd name="connsiteX57" fmla="*/ 2240756 w 2495550"/>
              <a:gd name="connsiteY57" fmla="*/ 1138239 h 1352551"/>
              <a:gd name="connsiteX58" fmla="*/ 2216943 w 2495550"/>
              <a:gd name="connsiteY58" fmla="*/ 1128713 h 1352551"/>
              <a:gd name="connsiteX59" fmla="*/ 2193131 w 2495550"/>
              <a:gd name="connsiteY59" fmla="*/ 1159670 h 1352551"/>
              <a:gd name="connsiteX60" fmla="*/ 2171700 w 2495550"/>
              <a:gd name="connsiteY60" fmla="*/ 1169195 h 1352551"/>
              <a:gd name="connsiteX61" fmla="*/ 2164556 w 2495550"/>
              <a:gd name="connsiteY61" fmla="*/ 1157288 h 1352551"/>
              <a:gd name="connsiteX62" fmla="*/ 2155031 w 2495550"/>
              <a:gd name="connsiteY62" fmla="*/ 1152526 h 1352551"/>
              <a:gd name="connsiteX63" fmla="*/ 2135981 w 2495550"/>
              <a:gd name="connsiteY63" fmla="*/ 1157288 h 1352551"/>
              <a:gd name="connsiteX64" fmla="*/ 2107406 w 2495550"/>
              <a:gd name="connsiteY64" fmla="*/ 1147763 h 1352551"/>
              <a:gd name="connsiteX65" fmla="*/ 2093119 w 2495550"/>
              <a:gd name="connsiteY65" fmla="*/ 1145383 h 1352551"/>
              <a:gd name="connsiteX66" fmla="*/ 2066924 w 2495550"/>
              <a:gd name="connsiteY66" fmla="*/ 1131094 h 1352551"/>
              <a:gd name="connsiteX67" fmla="*/ 2052638 w 2495550"/>
              <a:gd name="connsiteY67" fmla="*/ 1135857 h 1352551"/>
              <a:gd name="connsiteX68" fmla="*/ 2007393 w 2495550"/>
              <a:gd name="connsiteY68" fmla="*/ 1128713 h 1352551"/>
              <a:gd name="connsiteX69" fmla="*/ 1993106 w 2495550"/>
              <a:gd name="connsiteY69" fmla="*/ 1100138 h 1352551"/>
              <a:gd name="connsiteX70" fmla="*/ 1969293 w 2495550"/>
              <a:gd name="connsiteY70" fmla="*/ 1119188 h 1352551"/>
              <a:gd name="connsiteX71" fmla="*/ 1952625 w 2495550"/>
              <a:gd name="connsiteY71" fmla="*/ 1143001 h 1352551"/>
              <a:gd name="connsiteX72" fmla="*/ 1938337 w 2495550"/>
              <a:gd name="connsiteY72" fmla="*/ 1109663 h 1352551"/>
              <a:gd name="connsiteX73" fmla="*/ 1938337 w 2495550"/>
              <a:gd name="connsiteY73" fmla="*/ 1088232 h 1352551"/>
              <a:gd name="connsiteX74" fmla="*/ 1909762 w 2495550"/>
              <a:gd name="connsiteY74" fmla="*/ 1062038 h 1352551"/>
              <a:gd name="connsiteX75" fmla="*/ 1885950 w 2495550"/>
              <a:gd name="connsiteY75" fmla="*/ 1047751 h 1352551"/>
              <a:gd name="connsiteX76" fmla="*/ 1866900 w 2495550"/>
              <a:gd name="connsiteY76" fmla="*/ 1033463 h 1352551"/>
              <a:gd name="connsiteX77" fmla="*/ 1859756 w 2495550"/>
              <a:gd name="connsiteY77" fmla="*/ 1021557 h 1352551"/>
              <a:gd name="connsiteX78" fmla="*/ 1821656 w 2495550"/>
              <a:gd name="connsiteY78" fmla="*/ 1016795 h 1352551"/>
              <a:gd name="connsiteX79" fmla="*/ 1785937 w 2495550"/>
              <a:gd name="connsiteY79" fmla="*/ 1012032 h 1352551"/>
              <a:gd name="connsiteX80" fmla="*/ 1766887 w 2495550"/>
              <a:gd name="connsiteY80" fmla="*/ 985838 h 1352551"/>
              <a:gd name="connsiteX81" fmla="*/ 1726406 w 2495550"/>
              <a:gd name="connsiteY81" fmla="*/ 966788 h 1352551"/>
              <a:gd name="connsiteX82" fmla="*/ 1695450 w 2495550"/>
              <a:gd name="connsiteY82" fmla="*/ 952501 h 1352551"/>
              <a:gd name="connsiteX83" fmla="*/ 1676400 w 2495550"/>
              <a:gd name="connsiteY83" fmla="*/ 950120 h 1352551"/>
              <a:gd name="connsiteX84" fmla="*/ 1676400 w 2495550"/>
              <a:gd name="connsiteY84" fmla="*/ 926307 h 1352551"/>
              <a:gd name="connsiteX85" fmla="*/ 1657350 w 2495550"/>
              <a:gd name="connsiteY85" fmla="*/ 933451 h 1352551"/>
              <a:gd name="connsiteX86" fmla="*/ 1657350 w 2495550"/>
              <a:gd name="connsiteY86" fmla="*/ 933451 h 1352551"/>
              <a:gd name="connsiteX87" fmla="*/ 1635918 w 2495550"/>
              <a:gd name="connsiteY87" fmla="*/ 897732 h 1352551"/>
              <a:gd name="connsiteX88" fmla="*/ 1612106 w 2495550"/>
              <a:gd name="connsiteY88" fmla="*/ 876301 h 1352551"/>
              <a:gd name="connsiteX89" fmla="*/ 1597818 w 2495550"/>
              <a:gd name="connsiteY89" fmla="*/ 869157 h 1352551"/>
              <a:gd name="connsiteX90" fmla="*/ 1597818 w 2495550"/>
              <a:gd name="connsiteY90" fmla="*/ 850107 h 1352551"/>
              <a:gd name="connsiteX91" fmla="*/ 1619250 w 2495550"/>
              <a:gd name="connsiteY91" fmla="*/ 840582 h 1352551"/>
              <a:gd name="connsiteX92" fmla="*/ 1650206 w 2495550"/>
              <a:gd name="connsiteY92" fmla="*/ 847726 h 1352551"/>
              <a:gd name="connsiteX93" fmla="*/ 1674018 w 2495550"/>
              <a:gd name="connsiteY93" fmla="*/ 833438 h 1352551"/>
              <a:gd name="connsiteX94" fmla="*/ 1685925 w 2495550"/>
              <a:gd name="connsiteY94" fmla="*/ 821532 h 1352551"/>
              <a:gd name="connsiteX95" fmla="*/ 1704975 w 2495550"/>
              <a:gd name="connsiteY95" fmla="*/ 809626 h 1352551"/>
              <a:gd name="connsiteX96" fmla="*/ 1666875 w 2495550"/>
              <a:gd name="connsiteY96" fmla="*/ 776288 h 1352551"/>
              <a:gd name="connsiteX97" fmla="*/ 1640681 w 2495550"/>
              <a:gd name="connsiteY97" fmla="*/ 783432 h 1352551"/>
              <a:gd name="connsiteX98" fmla="*/ 1643061 w 2495550"/>
              <a:gd name="connsiteY98" fmla="*/ 800101 h 1352551"/>
              <a:gd name="connsiteX99" fmla="*/ 1624012 w 2495550"/>
              <a:gd name="connsiteY99" fmla="*/ 807244 h 1352551"/>
              <a:gd name="connsiteX100" fmla="*/ 1597819 w 2495550"/>
              <a:gd name="connsiteY100" fmla="*/ 814388 h 1352551"/>
              <a:gd name="connsiteX101" fmla="*/ 1576387 w 2495550"/>
              <a:gd name="connsiteY101" fmla="*/ 823913 h 1352551"/>
              <a:gd name="connsiteX102" fmla="*/ 1569243 w 2495550"/>
              <a:gd name="connsiteY102" fmla="*/ 840582 h 1352551"/>
              <a:gd name="connsiteX103" fmla="*/ 1547812 w 2495550"/>
              <a:gd name="connsiteY103" fmla="*/ 840582 h 1352551"/>
              <a:gd name="connsiteX104" fmla="*/ 1533525 w 2495550"/>
              <a:gd name="connsiteY104" fmla="*/ 850107 h 1352551"/>
              <a:gd name="connsiteX105" fmla="*/ 1502568 w 2495550"/>
              <a:gd name="connsiteY105" fmla="*/ 845345 h 1352551"/>
              <a:gd name="connsiteX106" fmla="*/ 1454943 w 2495550"/>
              <a:gd name="connsiteY106" fmla="*/ 840582 h 1352551"/>
              <a:gd name="connsiteX107" fmla="*/ 1433512 w 2495550"/>
              <a:gd name="connsiteY107" fmla="*/ 826295 h 1352551"/>
              <a:gd name="connsiteX108" fmla="*/ 1402556 w 2495550"/>
              <a:gd name="connsiteY108" fmla="*/ 828676 h 1352551"/>
              <a:gd name="connsiteX109" fmla="*/ 1376362 w 2495550"/>
              <a:gd name="connsiteY109" fmla="*/ 838201 h 1352551"/>
              <a:gd name="connsiteX110" fmla="*/ 1359693 w 2495550"/>
              <a:gd name="connsiteY110" fmla="*/ 833438 h 1352551"/>
              <a:gd name="connsiteX111" fmla="*/ 1340643 w 2495550"/>
              <a:gd name="connsiteY111" fmla="*/ 804863 h 1352551"/>
              <a:gd name="connsiteX112" fmla="*/ 1340643 w 2495550"/>
              <a:gd name="connsiteY112" fmla="*/ 792957 h 1352551"/>
              <a:gd name="connsiteX113" fmla="*/ 1331118 w 2495550"/>
              <a:gd name="connsiteY113" fmla="*/ 816770 h 1352551"/>
              <a:gd name="connsiteX114" fmla="*/ 1335881 w 2495550"/>
              <a:gd name="connsiteY114" fmla="*/ 850107 h 1352551"/>
              <a:gd name="connsiteX115" fmla="*/ 1328737 w 2495550"/>
              <a:gd name="connsiteY115" fmla="*/ 869157 h 1352551"/>
              <a:gd name="connsiteX116" fmla="*/ 1300162 w 2495550"/>
              <a:gd name="connsiteY116" fmla="*/ 869157 h 1352551"/>
              <a:gd name="connsiteX117" fmla="*/ 1281112 w 2495550"/>
              <a:gd name="connsiteY117" fmla="*/ 854870 h 1352551"/>
              <a:gd name="connsiteX118" fmla="*/ 1259681 w 2495550"/>
              <a:gd name="connsiteY118" fmla="*/ 854870 h 1352551"/>
              <a:gd name="connsiteX119" fmla="*/ 1235868 w 2495550"/>
              <a:gd name="connsiteY119" fmla="*/ 845345 h 1352551"/>
              <a:gd name="connsiteX120" fmla="*/ 1228725 w 2495550"/>
              <a:gd name="connsiteY120" fmla="*/ 838201 h 1352551"/>
              <a:gd name="connsiteX121" fmla="*/ 1228725 w 2495550"/>
              <a:gd name="connsiteY121" fmla="*/ 814388 h 1352551"/>
              <a:gd name="connsiteX122" fmla="*/ 1231106 w 2495550"/>
              <a:gd name="connsiteY122" fmla="*/ 790576 h 1352551"/>
              <a:gd name="connsiteX123" fmla="*/ 1235868 w 2495550"/>
              <a:gd name="connsiteY123" fmla="*/ 766763 h 1352551"/>
              <a:gd name="connsiteX124" fmla="*/ 1252537 w 2495550"/>
              <a:gd name="connsiteY124" fmla="*/ 752476 h 1352551"/>
              <a:gd name="connsiteX125" fmla="*/ 1259681 w 2495550"/>
              <a:gd name="connsiteY125" fmla="*/ 745332 h 1352551"/>
              <a:gd name="connsiteX126" fmla="*/ 1250156 w 2495550"/>
              <a:gd name="connsiteY126" fmla="*/ 721520 h 1352551"/>
              <a:gd name="connsiteX127" fmla="*/ 1216818 w 2495550"/>
              <a:gd name="connsiteY127" fmla="*/ 692945 h 1352551"/>
              <a:gd name="connsiteX128" fmla="*/ 1193006 w 2495550"/>
              <a:gd name="connsiteY128" fmla="*/ 676276 h 1352551"/>
              <a:gd name="connsiteX129" fmla="*/ 1178718 w 2495550"/>
              <a:gd name="connsiteY129" fmla="*/ 657226 h 1352551"/>
              <a:gd name="connsiteX130" fmla="*/ 1178718 w 2495550"/>
              <a:gd name="connsiteY130" fmla="*/ 657226 h 1352551"/>
              <a:gd name="connsiteX131" fmla="*/ 1183481 w 2495550"/>
              <a:gd name="connsiteY131" fmla="*/ 695326 h 1352551"/>
              <a:gd name="connsiteX132" fmla="*/ 1185862 w 2495550"/>
              <a:gd name="connsiteY132" fmla="*/ 723901 h 1352551"/>
              <a:gd name="connsiteX133" fmla="*/ 1212056 w 2495550"/>
              <a:gd name="connsiteY133" fmla="*/ 735807 h 1352551"/>
              <a:gd name="connsiteX134" fmla="*/ 1221581 w 2495550"/>
              <a:gd name="connsiteY134" fmla="*/ 750095 h 1352551"/>
              <a:gd name="connsiteX135" fmla="*/ 1212056 w 2495550"/>
              <a:gd name="connsiteY135" fmla="*/ 776288 h 1352551"/>
              <a:gd name="connsiteX136" fmla="*/ 1214437 w 2495550"/>
              <a:gd name="connsiteY136" fmla="*/ 802482 h 1352551"/>
              <a:gd name="connsiteX137" fmla="*/ 1207293 w 2495550"/>
              <a:gd name="connsiteY137" fmla="*/ 823913 h 1352551"/>
              <a:gd name="connsiteX138" fmla="*/ 1212056 w 2495550"/>
              <a:gd name="connsiteY138" fmla="*/ 842963 h 1352551"/>
              <a:gd name="connsiteX139" fmla="*/ 1212056 w 2495550"/>
              <a:gd name="connsiteY139" fmla="*/ 842963 h 1352551"/>
              <a:gd name="connsiteX140" fmla="*/ 1183481 w 2495550"/>
              <a:gd name="connsiteY140" fmla="*/ 842963 h 1352551"/>
              <a:gd name="connsiteX141" fmla="*/ 1166812 w 2495550"/>
              <a:gd name="connsiteY141" fmla="*/ 842963 h 1352551"/>
              <a:gd name="connsiteX142" fmla="*/ 1147762 w 2495550"/>
              <a:gd name="connsiteY142" fmla="*/ 852488 h 1352551"/>
              <a:gd name="connsiteX143" fmla="*/ 1131093 w 2495550"/>
              <a:gd name="connsiteY143" fmla="*/ 842963 h 1352551"/>
              <a:gd name="connsiteX144" fmla="*/ 1104900 w 2495550"/>
              <a:gd name="connsiteY144" fmla="*/ 852488 h 1352551"/>
              <a:gd name="connsiteX145" fmla="*/ 1083468 w 2495550"/>
              <a:gd name="connsiteY145" fmla="*/ 859632 h 1352551"/>
              <a:gd name="connsiteX146" fmla="*/ 1076325 w 2495550"/>
              <a:gd name="connsiteY146" fmla="*/ 847726 h 1352551"/>
              <a:gd name="connsiteX147" fmla="*/ 1047750 w 2495550"/>
              <a:gd name="connsiteY147" fmla="*/ 857251 h 1352551"/>
              <a:gd name="connsiteX148" fmla="*/ 1009650 w 2495550"/>
              <a:gd name="connsiteY148" fmla="*/ 828676 h 1352551"/>
              <a:gd name="connsiteX149" fmla="*/ 981075 w 2495550"/>
              <a:gd name="connsiteY149" fmla="*/ 831057 h 1352551"/>
              <a:gd name="connsiteX150" fmla="*/ 959643 w 2495550"/>
              <a:gd name="connsiteY150" fmla="*/ 840582 h 1352551"/>
              <a:gd name="connsiteX151" fmla="*/ 938212 w 2495550"/>
              <a:gd name="connsiteY151" fmla="*/ 857251 h 1352551"/>
              <a:gd name="connsiteX152" fmla="*/ 926306 w 2495550"/>
              <a:gd name="connsiteY152" fmla="*/ 838201 h 1352551"/>
              <a:gd name="connsiteX153" fmla="*/ 935831 w 2495550"/>
              <a:gd name="connsiteY153" fmla="*/ 812007 h 1352551"/>
              <a:gd name="connsiteX154" fmla="*/ 957262 w 2495550"/>
              <a:gd name="connsiteY154" fmla="*/ 773907 h 1352551"/>
              <a:gd name="connsiteX155" fmla="*/ 931068 w 2495550"/>
              <a:gd name="connsiteY155" fmla="*/ 783432 h 1352551"/>
              <a:gd name="connsiteX156" fmla="*/ 923925 w 2495550"/>
              <a:gd name="connsiteY156" fmla="*/ 776288 h 1352551"/>
              <a:gd name="connsiteX157" fmla="*/ 914400 w 2495550"/>
              <a:gd name="connsiteY157" fmla="*/ 804863 h 1352551"/>
              <a:gd name="connsiteX158" fmla="*/ 914400 w 2495550"/>
              <a:gd name="connsiteY158" fmla="*/ 828676 h 1352551"/>
              <a:gd name="connsiteX159" fmla="*/ 885825 w 2495550"/>
              <a:gd name="connsiteY159" fmla="*/ 833438 h 1352551"/>
              <a:gd name="connsiteX160" fmla="*/ 866775 w 2495550"/>
              <a:gd name="connsiteY160" fmla="*/ 838201 h 1352551"/>
              <a:gd name="connsiteX161" fmla="*/ 845343 w 2495550"/>
              <a:gd name="connsiteY161" fmla="*/ 809626 h 1352551"/>
              <a:gd name="connsiteX162" fmla="*/ 831056 w 2495550"/>
              <a:gd name="connsiteY162" fmla="*/ 788195 h 1352551"/>
              <a:gd name="connsiteX163" fmla="*/ 823912 w 2495550"/>
              <a:gd name="connsiteY163" fmla="*/ 764382 h 1352551"/>
              <a:gd name="connsiteX164" fmla="*/ 821531 w 2495550"/>
              <a:gd name="connsiteY164" fmla="*/ 738188 h 1352551"/>
              <a:gd name="connsiteX165" fmla="*/ 800100 w 2495550"/>
              <a:gd name="connsiteY165" fmla="*/ 697707 h 1352551"/>
              <a:gd name="connsiteX166" fmla="*/ 800100 w 2495550"/>
              <a:gd name="connsiteY166" fmla="*/ 723901 h 1352551"/>
              <a:gd name="connsiteX167" fmla="*/ 802481 w 2495550"/>
              <a:gd name="connsiteY167" fmla="*/ 762001 h 1352551"/>
              <a:gd name="connsiteX168" fmla="*/ 816768 w 2495550"/>
              <a:gd name="connsiteY168" fmla="*/ 797720 h 1352551"/>
              <a:gd name="connsiteX169" fmla="*/ 840581 w 2495550"/>
              <a:gd name="connsiteY169" fmla="*/ 838201 h 1352551"/>
              <a:gd name="connsiteX170" fmla="*/ 862012 w 2495550"/>
              <a:gd name="connsiteY170" fmla="*/ 859632 h 1352551"/>
              <a:gd name="connsiteX171" fmla="*/ 854868 w 2495550"/>
              <a:gd name="connsiteY171" fmla="*/ 878682 h 1352551"/>
              <a:gd name="connsiteX172" fmla="*/ 840581 w 2495550"/>
              <a:gd name="connsiteY172" fmla="*/ 907257 h 1352551"/>
              <a:gd name="connsiteX173" fmla="*/ 840581 w 2495550"/>
              <a:gd name="connsiteY173" fmla="*/ 907257 h 1352551"/>
              <a:gd name="connsiteX174" fmla="*/ 816768 w 2495550"/>
              <a:gd name="connsiteY174" fmla="*/ 907257 h 1352551"/>
              <a:gd name="connsiteX175" fmla="*/ 826293 w 2495550"/>
              <a:gd name="connsiteY175" fmla="*/ 873920 h 1352551"/>
              <a:gd name="connsiteX176" fmla="*/ 812006 w 2495550"/>
              <a:gd name="connsiteY176" fmla="*/ 890588 h 1352551"/>
              <a:gd name="connsiteX177" fmla="*/ 804862 w 2495550"/>
              <a:gd name="connsiteY177" fmla="*/ 866776 h 1352551"/>
              <a:gd name="connsiteX178" fmla="*/ 785812 w 2495550"/>
              <a:gd name="connsiteY178" fmla="*/ 869157 h 1352551"/>
              <a:gd name="connsiteX179" fmla="*/ 766762 w 2495550"/>
              <a:gd name="connsiteY179" fmla="*/ 866776 h 1352551"/>
              <a:gd name="connsiteX180" fmla="*/ 759618 w 2495550"/>
              <a:gd name="connsiteY180" fmla="*/ 857251 h 1352551"/>
              <a:gd name="connsiteX181" fmla="*/ 759618 w 2495550"/>
              <a:gd name="connsiteY181" fmla="*/ 857251 h 1352551"/>
              <a:gd name="connsiteX182" fmla="*/ 745331 w 2495550"/>
              <a:gd name="connsiteY182" fmla="*/ 854870 h 1352551"/>
              <a:gd name="connsiteX183" fmla="*/ 728662 w 2495550"/>
              <a:gd name="connsiteY183" fmla="*/ 854870 h 1352551"/>
              <a:gd name="connsiteX184" fmla="*/ 716756 w 2495550"/>
              <a:gd name="connsiteY184" fmla="*/ 871538 h 1352551"/>
              <a:gd name="connsiteX185" fmla="*/ 697706 w 2495550"/>
              <a:gd name="connsiteY185" fmla="*/ 871538 h 1352551"/>
              <a:gd name="connsiteX186" fmla="*/ 685800 w 2495550"/>
              <a:gd name="connsiteY186" fmla="*/ 857251 h 1352551"/>
              <a:gd name="connsiteX187" fmla="*/ 683418 w 2495550"/>
              <a:gd name="connsiteY187" fmla="*/ 857251 h 1352551"/>
              <a:gd name="connsiteX188" fmla="*/ 669131 w 2495550"/>
              <a:gd name="connsiteY188" fmla="*/ 871538 h 1352551"/>
              <a:gd name="connsiteX189" fmla="*/ 669131 w 2495550"/>
              <a:gd name="connsiteY189" fmla="*/ 885826 h 1352551"/>
              <a:gd name="connsiteX190" fmla="*/ 678656 w 2495550"/>
              <a:gd name="connsiteY190" fmla="*/ 895351 h 1352551"/>
              <a:gd name="connsiteX191" fmla="*/ 721518 w 2495550"/>
              <a:gd name="connsiteY191" fmla="*/ 895351 h 1352551"/>
              <a:gd name="connsiteX192" fmla="*/ 754856 w 2495550"/>
              <a:gd name="connsiteY192" fmla="*/ 895351 h 1352551"/>
              <a:gd name="connsiteX193" fmla="*/ 792956 w 2495550"/>
              <a:gd name="connsiteY193" fmla="*/ 892970 h 1352551"/>
              <a:gd name="connsiteX194" fmla="*/ 800100 w 2495550"/>
              <a:gd name="connsiteY194" fmla="*/ 904876 h 1352551"/>
              <a:gd name="connsiteX195" fmla="*/ 800100 w 2495550"/>
              <a:gd name="connsiteY195" fmla="*/ 904876 h 1352551"/>
              <a:gd name="connsiteX196" fmla="*/ 771525 w 2495550"/>
              <a:gd name="connsiteY196" fmla="*/ 919163 h 1352551"/>
              <a:gd name="connsiteX197" fmla="*/ 752475 w 2495550"/>
              <a:gd name="connsiteY197" fmla="*/ 935832 h 1352551"/>
              <a:gd name="connsiteX198" fmla="*/ 752475 w 2495550"/>
              <a:gd name="connsiteY198" fmla="*/ 935832 h 1352551"/>
              <a:gd name="connsiteX199" fmla="*/ 723900 w 2495550"/>
              <a:gd name="connsiteY199" fmla="*/ 923926 h 1352551"/>
              <a:gd name="connsiteX200" fmla="*/ 707231 w 2495550"/>
              <a:gd name="connsiteY200" fmla="*/ 914401 h 1352551"/>
              <a:gd name="connsiteX201" fmla="*/ 669131 w 2495550"/>
              <a:gd name="connsiteY201" fmla="*/ 914401 h 1352551"/>
              <a:gd name="connsiteX202" fmla="*/ 635793 w 2495550"/>
              <a:gd name="connsiteY202" fmla="*/ 919163 h 1352551"/>
              <a:gd name="connsiteX203" fmla="*/ 616743 w 2495550"/>
              <a:gd name="connsiteY203" fmla="*/ 902495 h 1352551"/>
              <a:gd name="connsiteX204" fmla="*/ 607218 w 2495550"/>
              <a:gd name="connsiteY204" fmla="*/ 864395 h 1352551"/>
              <a:gd name="connsiteX205" fmla="*/ 597693 w 2495550"/>
              <a:gd name="connsiteY205" fmla="*/ 850107 h 1352551"/>
              <a:gd name="connsiteX206" fmla="*/ 590550 w 2495550"/>
              <a:gd name="connsiteY206" fmla="*/ 833438 h 1352551"/>
              <a:gd name="connsiteX207" fmla="*/ 576262 w 2495550"/>
              <a:gd name="connsiteY207" fmla="*/ 840582 h 1352551"/>
              <a:gd name="connsiteX208" fmla="*/ 576262 w 2495550"/>
              <a:gd name="connsiteY208" fmla="*/ 864395 h 1352551"/>
              <a:gd name="connsiteX209" fmla="*/ 561975 w 2495550"/>
              <a:gd name="connsiteY209" fmla="*/ 850107 h 1352551"/>
              <a:gd name="connsiteX210" fmla="*/ 540543 w 2495550"/>
              <a:gd name="connsiteY210" fmla="*/ 842963 h 1352551"/>
              <a:gd name="connsiteX211" fmla="*/ 516731 w 2495550"/>
              <a:gd name="connsiteY211" fmla="*/ 845345 h 1352551"/>
              <a:gd name="connsiteX212" fmla="*/ 509587 w 2495550"/>
              <a:gd name="connsiteY212" fmla="*/ 866776 h 1352551"/>
              <a:gd name="connsiteX213" fmla="*/ 497681 w 2495550"/>
              <a:gd name="connsiteY213" fmla="*/ 871538 h 1352551"/>
              <a:gd name="connsiteX214" fmla="*/ 478631 w 2495550"/>
              <a:gd name="connsiteY214" fmla="*/ 871538 h 1352551"/>
              <a:gd name="connsiteX215" fmla="*/ 450056 w 2495550"/>
              <a:gd name="connsiteY215" fmla="*/ 881063 h 1352551"/>
              <a:gd name="connsiteX216" fmla="*/ 435768 w 2495550"/>
              <a:gd name="connsiteY216" fmla="*/ 904876 h 1352551"/>
              <a:gd name="connsiteX217" fmla="*/ 442912 w 2495550"/>
              <a:gd name="connsiteY217" fmla="*/ 912020 h 1352551"/>
              <a:gd name="connsiteX218" fmla="*/ 483393 w 2495550"/>
              <a:gd name="connsiteY218" fmla="*/ 890588 h 1352551"/>
              <a:gd name="connsiteX219" fmla="*/ 504825 w 2495550"/>
              <a:gd name="connsiteY219" fmla="*/ 895351 h 1352551"/>
              <a:gd name="connsiteX220" fmla="*/ 535781 w 2495550"/>
              <a:gd name="connsiteY220" fmla="*/ 883445 h 1352551"/>
              <a:gd name="connsiteX221" fmla="*/ 569118 w 2495550"/>
              <a:gd name="connsiteY221" fmla="*/ 909638 h 1352551"/>
              <a:gd name="connsiteX222" fmla="*/ 578643 w 2495550"/>
              <a:gd name="connsiteY222" fmla="*/ 935832 h 1352551"/>
              <a:gd name="connsiteX223" fmla="*/ 607218 w 2495550"/>
              <a:gd name="connsiteY223" fmla="*/ 928688 h 1352551"/>
              <a:gd name="connsiteX224" fmla="*/ 623887 w 2495550"/>
              <a:gd name="connsiteY224" fmla="*/ 950120 h 1352551"/>
              <a:gd name="connsiteX225" fmla="*/ 661987 w 2495550"/>
              <a:gd name="connsiteY225" fmla="*/ 954882 h 1352551"/>
              <a:gd name="connsiteX226" fmla="*/ 721518 w 2495550"/>
              <a:gd name="connsiteY226" fmla="*/ 964407 h 1352551"/>
              <a:gd name="connsiteX227" fmla="*/ 762000 w 2495550"/>
              <a:gd name="connsiteY227" fmla="*/ 971551 h 1352551"/>
              <a:gd name="connsiteX228" fmla="*/ 762000 w 2495550"/>
              <a:gd name="connsiteY228" fmla="*/ 971551 h 1352551"/>
              <a:gd name="connsiteX229" fmla="*/ 781050 w 2495550"/>
              <a:gd name="connsiteY229" fmla="*/ 940595 h 1352551"/>
              <a:gd name="connsiteX230" fmla="*/ 807243 w 2495550"/>
              <a:gd name="connsiteY230" fmla="*/ 940595 h 1352551"/>
              <a:gd name="connsiteX231" fmla="*/ 845343 w 2495550"/>
              <a:gd name="connsiteY231" fmla="*/ 940595 h 1352551"/>
              <a:gd name="connsiteX232" fmla="*/ 838200 w 2495550"/>
              <a:gd name="connsiteY232" fmla="*/ 954882 h 1352551"/>
              <a:gd name="connsiteX233" fmla="*/ 828675 w 2495550"/>
              <a:gd name="connsiteY233" fmla="*/ 969170 h 1352551"/>
              <a:gd name="connsiteX234" fmla="*/ 840581 w 2495550"/>
              <a:gd name="connsiteY234" fmla="*/ 978695 h 1352551"/>
              <a:gd name="connsiteX235" fmla="*/ 816768 w 2495550"/>
              <a:gd name="connsiteY235" fmla="*/ 997745 h 1352551"/>
              <a:gd name="connsiteX236" fmla="*/ 814387 w 2495550"/>
              <a:gd name="connsiteY236" fmla="*/ 1019176 h 1352551"/>
              <a:gd name="connsiteX237" fmla="*/ 807243 w 2495550"/>
              <a:gd name="connsiteY237" fmla="*/ 1031082 h 1352551"/>
              <a:gd name="connsiteX238" fmla="*/ 781050 w 2495550"/>
              <a:gd name="connsiteY238" fmla="*/ 1035845 h 1352551"/>
              <a:gd name="connsiteX239" fmla="*/ 788193 w 2495550"/>
              <a:gd name="connsiteY239" fmla="*/ 1059657 h 1352551"/>
              <a:gd name="connsiteX240" fmla="*/ 757237 w 2495550"/>
              <a:gd name="connsiteY240" fmla="*/ 1064420 h 1352551"/>
              <a:gd name="connsiteX241" fmla="*/ 742950 w 2495550"/>
              <a:gd name="connsiteY241" fmla="*/ 1047751 h 1352551"/>
              <a:gd name="connsiteX242" fmla="*/ 711993 w 2495550"/>
              <a:gd name="connsiteY242" fmla="*/ 1050132 h 1352551"/>
              <a:gd name="connsiteX243" fmla="*/ 685800 w 2495550"/>
              <a:gd name="connsiteY243" fmla="*/ 1057276 h 1352551"/>
              <a:gd name="connsiteX244" fmla="*/ 659606 w 2495550"/>
              <a:gd name="connsiteY244" fmla="*/ 1054895 h 1352551"/>
              <a:gd name="connsiteX245" fmla="*/ 638175 w 2495550"/>
              <a:gd name="connsiteY245" fmla="*/ 1052513 h 1352551"/>
              <a:gd name="connsiteX246" fmla="*/ 638175 w 2495550"/>
              <a:gd name="connsiteY246" fmla="*/ 1038226 h 1352551"/>
              <a:gd name="connsiteX247" fmla="*/ 616743 w 2495550"/>
              <a:gd name="connsiteY247" fmla="*/ 1040607 h 1352551"/>
              <a:gd name="connsiteX248" fmla="*/ 595312 w 2495550"/>
              <a:gd name="connsiteY248" fmla="*/ 1045370 h 1352551"/>
              <a:gd name="connsiteX249" fmla="*/ 588168 w 2495550"/>
              <a:gd name="connsiteY249" fmla="*/ 1035845 h 1352551"/>
              <a:gd name="connsiteX250" fmla="*/ 588168 w 2495550"/>
              <a:gd name="connsiteY250" fmla="*/ 1023938 h 1352551"/>
              <a:gd name="connsiteX251" fmla="*/ 588168 w 2495550"/>
              <a:gd name="connsiteY251" fmla="*/ 1023938 h 1352551"/>
              <a:gd name="connsiteX252" fmla="*/ 642937 w 2495550"/>
              <a:gd name="connsiteY252" fmla="*/ 1009651 h 1352551"/>
              <a:gd name="connsiteX253" fmla="*/ 664368 w 2495550"/>
              <a:gd name="connsiteY253" fmla="*/ 992982 h 1352551"/>
              <a:gd name="connsiteX254" fmla="*/ 664368 w 2495550"/>
              <a:gd name="connsiteY254" fmla="*/ 992982 h 1352551"/>
              <a:gd name="connsiteX255" fmla="*/ 664368 w 2495550"/>
              <a:gd name="connsiteY255" fmla="*/ 992982 h 1352551"/>
              <a:gd name="connsiteX256" fmla="*/ 614362 w 2495550"/>
              <a:gd name="connsiteY256" fmla="*/ 992982 h 1352551"/>
              <a:gd name="connsiteX257" fmla="*/ 597693 w 2495550"/>
              <a:gd name="connsiteY257" fmla="*/ 995363 h 1352551"/>
              <a:gd name="connsiteX258" fmla="*/ 595312 w 2495550"/>
              <a:gd name="connsiteY258" fmla="*/ 973932 h 1352551"/>
              <a:gd name="connsiteX259" fmla="*/ 566737 w 2495550"/>
              <a:gd name="connsiteY259" fmla="*/ 971551 h 1352551"/>
              <a:gd name="connsiteX260" fmla="*/ 576262 w 2495550"/>
              <a:gd name="connsiteY260" fmla="*/ 992982 h 1352551"/>
              <a:gd name="connsiteX261" fmla="*/ 561975 w 2495550"/>
              <a:gd name="connsiteY261" fmla="*/ 997745 h 1352551"/>
              <a:gd name="connsiteX262" fmla="*/ 528637 w 2495550"/>
              <a:gd name="connsiteY262" fmla="*/ 992982 h 1352551"/>
              <a:gd name="connsiteX263" fmla="*/ 509587 w 2495550"/>
              <a:gd name="connsiteY263" fmla="*/ 995363 h 1352551"/>
              <a:gd name="connsiteX264" fmla="*/ 523875 w 2495550"/>
              <a:gd name="connsiteY264" fmla="*/ 1012032 h 1352551"/>
              <a:gd name="connsiteX265" fmla="*/ 533400 w 2495550"/>
              <a:gd name="connsiteY265" fmla="*/ 1023938 h 1352551"/>
              <a:gd name="connsiteX266" fmla="*/ 523875 w 2495550"/>
              <a:gd name="connsiteY266" fmla="*/ 1033463 h 1352551"/>
              <a:gd name="connsiteX267" fmla="*/ 523875 w 2495550"/>
              <a:gd name="connsiteY267" fmla="*/ 1033463 h 1352551"/>
              <a:gd name="connsiteX268" fmla="*/ 514350 w 2495550"/>
              <a:gd name="connsiteY268" fmla="*/ 1059657 h 1352551"/>
              <a:gd name="connsiteX269" fmla="*/ 485775 w 2495550"/>
              <a:gd name="connsiteY269" fmla="*/ 1081088 h 1352551"/>
              <a:gd name="connsiteX270" fmla="*/ 471487 w 2495550"/>
              <a:gd name="connsiteY270" fmla="*/ 1076326 h 1352551"/>
              <a:gd name="connsiteX271" fmla="*/ 454818 w 2495550"/>
              <a:gd name="connsiteY271" fmla="*/ 1090613 h 1352551"/>
              <a:gd name="connsiteX272" fmla="*/ 447675 w 2495550"/>
              <a:gd name="connsiteY272" fmla="*/ 1088232 h 1352551"/>
              <a:gd name="connsiteX273" fmla="*/ 450056 w 2495550"/>
              <a:gd name="connsiteY273" fmla="*/ 1064420 h 1352551"/>
              <a:gd name="connsiteX274" fmla="*/ 452437 w 2495550"/>
              <a:gd name="connsiteY274" fmla="*/ 1040607 h 1352551"/>
              <a:gd name="connsiteX275" fmla="*/ 442912 w 2495550"/>
              <a:gd name="connsiteY275" fmla="*/ 1035845 h 1352551"/>
              <a:gd name="connsiteX276" fmla="*/ 440531 w 2495550"/>
              <a:gd name="connsiteY276" fmla="*/ 1052513 h 1352551"/>
              <a:gd name="connsiteX277" fmla="*/ 433387 w 2495550"/>
              <a:gd name="connsiteY277" fmla="*/ 1066801 h 1352551"/>
              <a:gd name="connsiteX278" fmla="*/ 409575 w 2495550"/>
              <a:gd name="connsiteY278" fmla="*/ 1057276 h 1352551"/>
              <a:gd name="connsiteX279" fmla="*/ 400050 w 2495550"/>
              <a:gd name="connsiteY279" fmla="*/ 1054895 h 1352551"/>
              <a:gd name="connsiteX280" fmla="*/ 400050 w 2495550"/>
              <a:gd name="connsiteY280" fmla="*/ 1073945 h 1352551"/>
              <a:gd name="connsiteX281" fmla="*/ 421481 w 2495550"/>
              <a:gd name="connsiteY281" fmla="*/ 1092995 h 1352551"/>
              <a:gd name="connsiteX282" fmla="*/ 392906 w 2495550"/>
              <a:gd name="connsiteY282" fmla="*/ 1095376 h 1352551"/>
              <a:gd name="connsiteX283" fmla="*/ 388143 w 2495550"/>
              <a:gd name="connsiteY283" fmla="*/ 1104901 h 1352551"/>
              <a:gd name="connsiteX284" fmla="*/ 359568 w 2495550"/>
              <a:gd name="connsiteY284" fmla="*/ 1095376 h 1352551"/>
              <a:gd name="connsiteX285" fmla="*/ 359568 w 2495550"/>
              <a:gd name="connsiteY285" fmla="*/ 1114426 h 1352551"/>
              <a:gd name="connsiteX286" fmla="*/ 350043 w 2495550"/>
              <a:gd name="connsiteY286" fmla="*/ 1126332 h 1352551"/>
              <a:gd name="connsiteX287" fmla="*/ 340518 w 2495550"/>
              <a:gd name="connsiteY287" fmla="*/ 1126332 h 1352551"/>
              <a:gd name="connsiteX288" fmla="*/ 333375 w 2495550"/>
              <a:gd name="connsiteY288" fmla="*/ 1092995 h 1352551"/>
              <a:gd name="connsiteX289" fmla="*/ 307181 w 2495550"/>
              <a:gd name="connsiteY289" fmla="*/ 1078707 h 1352551"/>
              <a:gd name="connsiteX290" fmla="*/ 288131 w 2495550"/>
              <a:gd name="connsiteY290" fmla="*/ 1066801 h 1352551"/>
              <a:gd name="connsiteX291" fmla="*/ 295275 w 2495550"/>
              <a:gd name="connsiteY291" fmla="*/ 1016795 h 1352551"/>
              <a:gd name="connsiteX292" fmla="*/ 302418 w 2495550"/>
              <a:gd name="connsiteY292" fmla="*/ 983457 h 1352551"/>
              <a:gd name="connsiteX293" fmla="*/ 345281 w 2495550"/>
              <a:gd name="connsiteY293" fmla="*/ 959645 h 1352551"/>
              <a:gd name="connsiteX294" fmla="*/ 354806 w 2495550"/>
              <a:gd name="connsiteY294" fmla="*/ 942976 h 1352551"/>
              <a:gd name="connsiteX295" fmla="*/ 366712 w 2495550"/>
              <a:gd name="connsiteY295" fmla="*/ 916782 h 1352551"/>
              <a:gd name="connsiteX296" fmla="*/ 366712 w 2495550"/>
              <a:gd name="connsiteY296" fmla="*/ 916782 h 1352551"/>
              <a:gd name="connsiteX297" fmla="*/ 338137 w 2495550"/>
              <a:gd name="connsiteY297" fmla="*/ 923926 h 1352551"/>
              <a:gd name="connsiteX298" fmla="*/ 330993 w 2495550"/>
              <a:gd name="connsiteY298" fmla="*/ 900113 h 1352551"/>
              <a:gd name="connsiteX299" fmla="*/ 328612 w 2495550"/>
              <a:gd name="connsiteY299" fmla="*/ 921545 h 1352551"/>
              <a:gd name="connsiteX300" fmla="*/ 316706 w 2495550"/>
              <a:gd name="connsiteY300" fmla="*/ 954882 h 1352551"/>
              <a:gd name="connsiteX301" fmla="*/ 304800 w 2495550"/>
              <a:gd name="connsiteY301" fmla="*/ 947738 h 1352551"/>
              <a:gd name="connsiteX302" fmla="*/ 304800 w 2495550"/>
              <a:gd name="connsiteY302" fmla="*/ 923926 h 1352551"/>
              <a:gd name="connsiteX303" fmla="*/ 304800 w 2495550"/>
              <a:gd name="connsiteY303" fmla="*/ 912020 h 1352551"/>
              <a:gd name="connsiteX304" fmla="*/ 295275 w 2495550"/>
              <a:gd name="connsiteY304" fmla="*/ 900113 h 1352551"/>
              <a:gd name="connsiteX305" fmla="*/ 285750 w 2495550"/>
              <a:gd name="connsiteY305" fmla="*/ 907257 h 1352551"/>
              <a:gd name="connsiteX306" fmla="*/ 280987 w 2495550"/>
              <a:gd name="connsiteY306" fmla="*/ 942976 h 1352551"/>
              <a:gd name="connsiteX307" fmla="*/ 297656 w 2495550"/>
              <a:gd name="connsiteY307" fmla="*/ 962026 h 1352551"/>
              <a:gd name="connsiteX308" fmla="*/ 292893 w 2495550"/>
              <a:gd name="connsiteY308" fmla="*/ 981076 h 1352551"/>
              <a:gd name="connsiteX309" fmla="*/ 280987 w 2495550"/>
              <a:gd name="connsiteY309" fmla="*/ 1012032 h 1352551"/>
              <a:gd name="connsiteX310" fmla="*/ 266700 w 2495550"/>
              <a:gd name="connsiteY310" fmla="*/ 1035845 h 1352551"/>
              <a:gd name="connsiteX311" fmla="*/ 223837 w 2495550"/>
              <a:gd name="connsiteY311" fmla="*/ 1023938 h 1352551"/>
              <a:gd name="connsiteX312" fmla="*/ 216693 w 2495550"/>
              <a:gd name="connsiteY312" fmla="*/ 992982 h 1352551"/>
              <a:gd name="connsiteX313" fmla="*/ 173831 w 2495550"/>
              <a:gd name="connsiteY313" fmla="*/ 966788 h 1352551"/>
              <a:gd name="connsiteX314" fmla="*/ 121443 w 2495550"/>
              <a:gd name="connsiteY314" fmla="*/ 945357 h 1352551"/>
              <a:gd name="connsiteX315" fmla="*/ 78581 w 2495550"/>
              <a:gd name="connsiteY315" fmla="*/ 907257 h 1352551"/>
              <a:gd name="connsiteX316" fmla="*/ 52387 w 2495550"/>
              <a:gd name="connsiteY316" fmla="*/ 869157 h 1352551"/>
              <a:gd name="connsiteX317" fmla="*/ 28575 w 2495550"/>
              <a:gd name="connsiteY317" fmla="*/ 809626 h 1352551"/>
              <a:gd name="connsiteX318" fmla="*/ 16668 w 2495550"/>
              <a:gd name="connsiteY318" fmla="*/ 740570 h 1352551"/>
              <a:gd name="connsiteX319" fmla="*/ 19050 w 2495550"/>
              <a:gd name="connsiteY319" fmla="*/ 681038 h 1352551"/>
              <a:gd name="connsiteX320" fmla="*/ 0 w 2495550"/>
              <a:gd name="connsiteY320" fmla="*/ 500064 h 1352551"/>
              <a:gd name="connsiteX321" fmla="*/ 16668 w 2495550"/>
              <a:gd name="connsiteY321" fmla="*/ 0 h 1352551"/>
              <a:gd name="connsiteX322" fmla="*/ 2069306 w 2495550"/>
              <a:gd name="connsiteY322" fmla="*/ 4763 h 1352551"/>
              <a:gd name="connsiteX0" fmla="*/ 2069306 w 2495550"/>
              <a:gd name="connsiteY0" fmla="*/ 4763 h 1352551"/>
              <a:gd name="connsiteX1" fmla="*/ 2074068 w 2495550"/>
              <a:gd name="connsiteY1" fmla="*/ 38101 h 1352551"/>
              <a:gd name="connsiteX2" fmla="*/ 2083593 w 2495550"/>
              <a:gd name="connsiteY2" fmla="*/ 92870 h 1352551"/>
              <a:gd name="connsiteX3" fmla="*/ 2105025 w 2495550"/>
              <a:gd name="connsiteY3" fmla="*/ 138113 h 1352551"/>
              <a:gd name="connsiteX4" fmla="*/ 2102643 w 2495550"/>
              <a:gd name="connsiteY4" fmla="*/ 188120 h 1352551"/>
              <a:gd name="connsiteX5" fmla="*/ 2102643 w 2495550"/>
              <a:gd name="connsiteY5" fmla="*/ 233363 h 1352551"/>
              <a:gd name="connsiteX6" fmla="*/ 2097881 w 2495550"/>
              <a:gd name="connsiteY6" fmla="*/ 283370 h 1352551"/>
              <a:gd name="connsiteX7" fmla="*/ 2112168 w 2495550"/>
              <a:gd name="connsiteY7" fmla="*/ 323851 h 1352551"/>
              <a:gd name="connsiteX8" fmla="*/ 2126456 w 2495550"/>
              <a:gd name="connsiteY8" fmla="*/ 354807 h 1352551"/>
              <a:gd name="connsiteX9" fmla="*/ 2121693 w 2495550"/>
              <a:gd name="connsiteY9" fmla="*/ 392907 h 1352551"/>
              <a:gd name="connsiteX10" fmla="*/ 2135981 w 2495550"/>
              <a:gd name="connsiteY10" fmla="*/ 431007 h 1352551"/>
              <a:gd name="connsiteX11" fmla="*/ 2162175 w 2495550"/>
              <a:gd name="connsiteY11" fmla="*/ 459582 h 1352551"/>
              <a:gd name="connsiteX12" fmla="*/ 2185987 w 2495550"/>
              <a:gd name="connsiteY12" fmla="*/ 485776 h 1352551"/>
              <a:gd name="connsiteX13" fmla="*/ 2195512 w 2495550"/>
              <a:gd name="connsiteY13" fmla="*/ 521495 h 1352551"/>
              <a:gd name="connsiteX14" fmla="*/ 2233612 w 2495550"/>
              <a:gd name="connsiteY14" fmla="*/ 638176 h 1352551"/>
              <a:gd name="connsiteX15" fmla="*/ 2255043 w 2495550"/>
              <a:gd name="connsiteY15" fmla="*/ 723901 h 1352551"/>
              <a:gd name="connsiteX16" fmla="*/ 2283618 w 2495550"/>
              <a:gd name="connsiteY16" fmla="*/ 769145 h 1352551"/>
              <a:gd name="connsiteX17" fmla="*/ 2305050 w 2495550"/>
              <a:gd name="connsiteY17" fmla="*/ 826295 h 1352551"/>
              <a:gd name="connsiteX18" fmla="*/ 2314575 w 2495550"/>
              <a:gd name="connsiteY18" fmla="*/ 876301 h 1352551"/>
              <a:gd name="connsiteX19" fmla="*/ 2357437 w 2495550"/>
              <a:gd name="connsiteY19" fmla="*/ 914401 h 1352551"/>
              <a:gd name="connsiteX20" fmla="*/ 2359818 w 2495550"/>
              <a:gd name="connsiteY20" fmla="*/ 954882 h 1352551"/>
              <a:gd name="connsiteX21" fmla="*/ 2364581 w 2495550"/>
              <a:gd name="connsiteY21" fmla="*/ 969170 h 1352551"/>
              <a:gd name="connsiteX22" fmla="*/ 2381250 w 2495550"/>
              <a:gd name="connsiteY22" fmla="*/ 983457 h 1352551"/>
              <a:gd name="connsiteX23" fmla="*/ 2376487 w 2495550"/>
              <a:gd name="connsiteY23" fmla="*/ 1000126 h 1352551"/>
              <a:gd name="connsiteX24" fmla="*/ 2409825 w 2495550"/>
              <a:gd name="connsiteY24" fmla="*/ 1023938 h 1352551"/>
              <a:gd name="connsiteX25" fmla="*/ 2426493 w 2495550"/>
              <a:gd name="connsiteY25" fmla="*/ 1064420 h 1352551"/>
              <a:gd name="connsiteX26" fmla="*/ 2407443 w 2495550"/>
              <a:gd name="connsiteY26" fmla="*/ 1073945 h 1352551"/>
              <a:gd name="connsiteX27" fmla="*/ 2393156 w 2495550"/>
              <a:gd name="connsiteY27" fmla="*/ 1052513 h 1352551"/>
              <a:gd name="connsiteX28" fmla="*/ 2381250 w 2495550"/>
              <a:gd name="connsiteY28" fmla="*/ 1040607 h 1352551"/>
              <a:gd name="connsiteX29" fmla="*/ 2371725 w 2495550"/>
              <a:gd name="connsiteY29" fmla="*/ 1040607 h 1352551"/>
              <a:gd name="connsiteX30" fmla="*/ 2369343 w 2495550"/>
              <a:gd name="connsiteY30" fmla="*/ 1062038 h 1352551"/>
              <a:gd name="connsiteX31" fmla="*/ 2388393 w 2495550"/>
              <a:gd name="connsiteY31" fmla="*/ 1095376 h 1352551"/>
              <a:gd name="connsiteX32" fmla="*/ 2402681 w 2495550"/>
              <a:gd name="connsiteY32" fmla="*/ 1109663 h 1352551"/>
              <a:gd name="connsiteX33" fmla="*/ 2416968 w 2495550"/>
              <a:gd name="connsiteY33" fmla="*/ 1090613 h 1352551"/>
              <a:gd name="connsiteX34" fmla="*/ 2431256 w 2495550"/>
              <a:gd name="connsiteY34" fmla="*/ 1095376 h 1352551"/>
              <a:gd name="connsiteX35" fmla="*/ 2438400 w 2495550"/>
              <a:gd name="connsiteY35" fmla="*/ 1121570 h 1352551"/>
              <a:gd name="connsiteX36" fmla="*/ 2440781 w 2495550"/>
              <a:gd name="connsiteY36" fmla="*/ 1133476 h 1352551"/>
              <a:gd name="connsiteX37" fmla="*/ 2416968 w 2495550"/>
              <a:gd name="connsiteY37" fmla="*/ 1135857 h 1352551"/>
              <a:gd name="connsiteX38" fmla="*/ 2431256 w 2495550"/>
              <a:gd name="connsiteY38" fmla="*/ 1157288 h 1352551"/>
              <a:gd name="connsiteX39" fmla="*/ 2459831 w 2495550"/>
              <a:gd name="connsiteY39" fmla="*/ 1164432 h 1352551"/>
              <a:gd name="connsiteX40" fmla="*/ 2478881 w 2495550"/>
              <a:gd name="connsiteY40" fmla="*/ 1195388 h 1352551"/>
              <a:gd name="connsiteX41" fmla="*/ 2471737 w 2495550"/>
              <a:gd name="connsiteY41" fmla="*/ 1240632 h 1352551"/>
              <a:gd name="connsiteX42" fmla="*/ 2476500 w 2495550"/>
              <a:gd name="connsiteY42" fmla="*/ 1295401 h 1352551"/>
              <a:gd name="connsiteX43" fmla="*/ 2495550 w 2495550"/>
              <a:gd name="connsiteY43" fmla="*/ 1352551 h 1352551"/>
              <a:gd name="connsiteX44" fmla="*/ 2474118 w 2495550"/>
              <a:gd name="connsiteY44" fmla="*/ 1352551 h 1352551"/>
              <a:gd name="connsiteX45" fmla="*/ 2445543 w 2495550"/>
              <a:gd name="connsiteY45" fmla="*/ 1340645 h 1352551"/>
              <a:gd name="connsiteX46" fmla="*/ 2428875 w 2495550"/>
              <a:gd name="connsiteY46" fmla="*/ 1340645 h 1352551"/>
              <a:gd name="connsiteX47" fmla="*/ 2412206 w 2495550"/>
              <a:gd name="connsiteY47" fmla="*/ 1331120 h 1352551"/>
              <a:gd name="connsiteX48" fmla="*/ 2395537 w 2495550"/>
              <a:gd name="connsiteY48" fmla="*/ 1321595 h 1352551"/>
              <a:gd name="connsiteX49" fmla="*/ 2400300 w 2495550"/>
              <a:gd name="connsiteY49" fmla="*/ 1273970 h 1352551"/>
              <a:gd name="connsiteX50" fmla="*/ 2352675 w 2495550"/>
              <a:gd name="connsiteY50" fmla="*/ 1250157 h 1352551"/>
              <a:gd name="connsiteX51" fmla="*/ 2336006 w 2495550"/>
              <a:gd name="connsiteY51" fmla="*/ 1216819 h 1352551"/>
              <a:gd name="connsiteX52" fmla="*/ 2278856 w 2495550"/>
              <a:gd name="connsiteY52" fmla="*/ 1185864 h 1352551"/>
              <a:gd name="connsiteX53" fmla="*/ 2235993 w 2495550"/>
              <a:gd name="connsiteY53" fmla="*/ 1178720 h 1352551"/>
              <a:gd name="connsiteX54" fmla="*/ 2209800 w 2495550"/>
              <a:gd name="connsiteY54" fmla="*/ 1193007 h 1352551"/>
              <a:gd name="connsiteX55" fmla="*/ 2195512 w 2495550"/>
              <a:gd name="connsiteY55" fmla="*/ 1190626 h 1352551"/>
              <a:gd name="connsiteX56" fmla="*/ 2200275 w 2495550"/>
              <a:gd name="connsiteY56" fmla="*/ 1173957 h 1352551"/>
              <a:gd name="connsiteX57" fmla="*/ 2240756 w 2495550"/>
              <a:gd name="connsiteY57" fmla="*/ 1138239 h 1352551"/>
              <a:gd name="connsiteX58" fmla="*/ 2216943 w 2495550"/>
              <a:gd name="connsiteY58" fmla="*/ 1128713 h 1352551"/>
              <a:gd name="connsiteX59" fmla="*/ 2193131 w 2495550"/>
              <a:gd name="connsiteY59" fmla="*/ 1159670 h 1352551"/>
              <a:gd name="connsiteX60" fmla="*/ 2171700 w 2495550"/>
              <a:gd name="connsiteY60" fmla="*/ 1169195 h 1352551"/>
              <a:gd name="connsiteX61" fmla="*/ 2164556 w 2495550"/>
              <a:gd name="connsiteY61" fmla="*/ 1157288 h 1352551"/>
              <a:gd name="connsiteX62" fmla="*/ 2155031 w 2495550"/>
              <a:gd name="connsiteY62" fmla="*/ 1152526 h 1352551"/>
              <a:gd name="connsiteX63" fmla="*/ 2135981 w 2495550"/>
              <a:gd name="connsiteY63" fmla="*/ 1157288 h 1352551"/>
              <a:gd name="connsiteX64" fmla="*/ 2107406 w 2495550"/>
              <a:gd name="connsiteY64" fmla="*/ 1147763 h 1352551"/>
              <a:gd name="connsiteX65" fmla="*/ 2093119 w 2495550"/>
              <a:gd name="connsiteY65" fmla="*/ 1145383 h 1352551"/>
              <a:gd name="connsiteX66" fmla="*/ 2066924 w 2495550"/>
              <a:gd name="connsiteY66" fmla="*/ 1131094 h 1352551"/>
              <a:gd name="connsiteX67" fmla="*/ 2052638 w 2495550"/>
              <a:gd name="connsiteY67" fmla="*/ 1135857 h 1352551"/>
              <a:gd name="connsiteX68" fmla="*/ 2007393 w 2495550"/>
              <a:gd name="connsiteY68" fmla="*/ 1128713 h 1352551"/>
              <a:gd name="connsiteX69" fmla="*/ 1993106 w 2495550"/>
              <a:gd name="connsiteY69" fmla="*/ 1100138 h 1352551"/>
              <a:gd name="connsiteX70" fmla="*/ 1969293 w 2495550"/>
              <a:gd name="connsiteY70" fmla="*/ 1119188 h 1352551"/>
              <a:gd name="connsiteX71" fmla="*/ 1952625 w 2495550"/>
              <a:gd name="connsiteY71" fmla="*/ 1143001 h 1352551"/>
              <a:gd name="connsiteX72" fmla="*/ 1938337 w 2495550"/>
              <a:gd name="connsiteY72" fmla="*/ 1109663 h 1352551"/>
              <a:gd name="connsiteX73" fmla="*/ 1938337 w 2495550"/>
              <a:gd name="connsiteY73" fmla="*/ 1088232 h 1352551"/>
              <a:gd name="connsiteX74" fmla="*/ 1909762 w 2495550"/>
              <a:gd name="connsiteY74" fmla="*/ 1062038 h 1352551"/>
              <a:gd name="connsiteX75" fmla="*/ 1885950 w 2495550"/>
              <a:gd name="connsiteY75" fmla="*/ 1047751 h 1352551"/>
              <a:gd name="connsiteX76" fmla="*/ 1866900 w 2495550"/>
              <a:gd name="connsiteY76" fmla="*/ 1033463 h 1352551"/>
              <a:gd name="connsiteX77" fmla="*/ 1859756 w 2495550"/>
              <a:gd name="connsiteY77" fmla="*/ 1021557 h 1352551"/>
              <a:gd name="connsiteX78" fmla="*/ 1821656 w 2495550"/>
              <a:gd name="connsiteY78" fmla="*/ 1016795 h 1352551"/>
              <a:gd name="connsiteX79" fmla="*/ 1785937 w 2495550"/>
              <a:gd name="connsiteY79" fmla="*/ 1012032 h 1352551"/>
              <a:gd name="connsiteX80" fmla="*/ 1766887 w 2495550"/>
              <a:gd name="connsiteY80" fmla="*/ 985838 h 1352551"/>
              <a:gd name="connsiteX81" fmla="*/ 1726406 w 2495550"/>
              <a:gd name="connsiteY81" fmla="*/ 966788 h 1352551"/>
              <a:gd name="connsiteX82" fmla="*/ 1695450 w 2495550"/>
              <a:gd name="connsiteY82" fmla="*/ 952501 h 1352551"/>
              <a:gd name="connsiteX83" fmla="*/ 1676400 w 2495550"/>
              <a:gd name="connsiteY83" fmla="*/ 950120 h 1352551"/>
              <a:gd name="connsiteX84" fmla="*/ 1676400 w 2495550"/>
              <a:gd name="connsiteY84" fmla="*/ 926307 h 1352551"/>
              <a:gd name="connsiteX85" fmla="*/ 1657350 w 2495550"/>
              <a:gd name="connsiteY85" fmla="*/ 933451 h 1352551"/>
              <a:gd name="connsiteX86" fmla="*/ 1657350 w 2495550"/>
              <a:gd name="connsiteY86" fmla="*/ 933451 h 1352551"/>
              <a:gd name="connsiteX87" fmla="*/ 1635918 w 2495550"/>
              <a:gd name="connsiteY87" fmla="*/ 897732 h 1352551"/>
              <a:gd name="connsiteX88" fmla="*/ 1612106 w 2495550"/>
              <a:gd name="connsiteY88" fmla="*/ 876301 h 1352551"/>
              <a:gd name="connsiteX89" fmla="*/ 1597818 w 2495550"/>
              <a:gd name="connsiteY89" fmla="*/ 869157 h 1352551"/>
              <a:gd name="connsiteX90" fmla="*/ 1597818 w 2495550"/>
              <a:gd name="connsiteY90" fmla="*/ 850107 h 1352551"/>
              <a:gd name="connsiteX91" fmla="*/ 1619250 w 2495550"/>
              <a:gd name="connsiteY91" fmla="*/ 840582 h 1352551"/>
              <a:gd name="connsiteX92" fmla="*/ 1650206 w 2495550"/>
              <a:gd name="connsiteY92" fmla="*/ 847726 h 1352551"/>
              <a:gd name="connsiteX93" fmla="*/ 1674018 w 2495550"/>
              <a:gd name="connsiteY93" fmla="*/ 833438 h 1352551"/>
              <a:gd name="connsiteX94" fmla="*/ 1685925 w 2495550"/>
              <a:gd name="connsiteY94" fmla="*/ 821532 h 1352551"/>
              <a:gd name="connsiteX95" fmla="*/ 1704975 w 2495550"/>
              <a:gd name="connsiteY95" fmla="*/ 809626 h 1352551"/>
              <a:gd name="connsiteX96" fmla="*/ 1666875 w 2495550"/>
              <a:gd name="connsiteY96" fmla="*/ 776288 h 1352551"/>
              <a:gd name="connsiteX97" fmla="*/ 1640681 w 2495550"/>
              <a:gd name="connsiteY97" fmla="*/ 783432 h 1352551"/>
              <a:gd name="connsiteX98" fmla="*/ 1643061 w 2495550"/>
              <a:gd name="connsiteY98" fmla="*/ 800101 h 1352551"/>
              <a:gd name="connsiteX99" fmla="*/ 1624012 w 2495550"/>
              <a:gd name="connsiteY99" fmla="*/ 807244 h 1352551"/>
              <a:gd name="connsiteX100" fmla="*/ 1597819 w 2495550"/>
              <a:gd name="connsiteY100" fmla="*/ 814388 h 1352551"/>
              <a:gd name="connsiteX101" fmla="*/ 1576387 w 2495550"/>
              <a:gd name="connsiteY101" fmla="*/ 823913 h 1352551"/>
              <a:gd name="connsiteX102" fmla="*/ 1569243 w 2495550"/>
              <a:gd name="connsiteY102" fmla="*/ 840582 h 1352551"/>
              <a:gd name="connsiteX103" fmla="*/ 1547812 w 2495550"/>
              <a:gd name="connsiteY103" fmla="*/ 840582 h 1352551"/>
              <a:gd name="connsiteX104" fmla="*/ 1533525 w 2495550"/>
              <a:gd name="connsiteY104" fmla="*/ 850107 h 1352551"/>
              <a:gd name="connsiteX105" fmla="*/ 1502568 w 2495550"/>
              <a:gd name="connsiteY105" fmla="*/ 845345 h 1352551"/>
              <a:gd name="connsiteX106" fmla="*/ 1454943 w 2495550"/>
              <a:gd name="connsiteY106" fmla="*/ 840582 h 1352551"/>
              <a:gd name="connsiteX107" fmla="*/ 1433512 w 2495550"/>
              <a:gd name="connsiteY107" fmla="*/ 826295 h 1352551"/>
              <a:gd name="connsiteX108" fmla="*/ 1402556 w 2495550"/>
              <a:gd name="connsiteY108" fmla="*/ 828676 h 1352551"/>
              <a:gd name="connsiteX109" fmla="*/ 1376362 w 2495550"/>
              <a:gd name="connsiteY109" fmla="*/ 838201 h 1352551"/>
              <a:gd name="connsiteX110" fmla="*/ 1359693 w 2495550"/>
              <a:gd name="connsiteY110" fmla="*/ 833438 h 1352551"/>
              <a:gd name="connsiteX111" fmla="*/ 1340643 w 2495550"/>
              <a:gd name="connsiteY111" fmla="*/ 804863 h 1352551"/>
              <a:gd name="connsiteX112" fmla="*/ 1340643 w 2495550"/>
              <a:gd name="connsiteY112" fmla="*/ 792957 h 1352551"/>
              <a:gd name="connsiteX113" fmla="*/ 1331118 w 2495550"/>
              <a:gd name="connsiteY113" fmla="*/ 816770 h 1352551"/>
              <a:gd name="connsiteX114" fmla="*/ 1335881 w 2495550"/>
              <a:gd name="connsiteY114" fmla="*/ 850107 h 1352551"/>
              <a:gd name="connsiteX115" fmla="*/ 1328737 w 2495550"/>
              <a:gd name="connsiteY115" fmla="*/ 869157 h 1352551"/>
              <a:gd name="connsiteX116" fmla="*/ 1300162 w 2495550"/>
              <a:gd name="connsiteY116" fmla="*/ 869157 h 1352551"/>
              <a:gd name="connsiteX117" fmla="*/ 1281112 w 2495550"/>
              <a:gd name="connsiteY117" fmla="*/ 854870 h 1352551"/>
              <a:gd name="connsiteX118" fmla="*/ 1259681 w 2495550"/>
              <a:gd name="connsiteY118" fmla="*/ 854870 h 1352551"/>
              <a:gd name="connsiteX119" fmla="*/ 1235868 w 2495550"/>
              <a:gd name="connsiteY119" fmla="*/ 845345 h 1352551"/>
              <a:gd name="connsiteX120" fmla="*/ 1228725 w 2495550"/>
              <a:gd name="connsiteY120" fmla="*/ 838201 h 1352551"/>
              <a:gd name="connsiteX121" fmla="*/ 1228725 w 2495550"/>
              <a:gd name="connsiteY121" fmla="*/ 814388 h 1352551"/>
              <a:gd name="connsiteX122" fmla="*/ 1231106 w 2495550"/>
              <a:gd name="connsiteY122" fmla="*/ 790576 h 1352551"/>
              <a:gd name="connsiteX123" fmla="*/ 1235868 w 2495550"/>
              <a:gd name="connsiteY123" fmla="*/ 766763 h 1352551"/>
              <a:gd name="connsiteX124" fmla="*/ 1252537 w 2495550"/>
              <a:gd name="connsiteY124" fmla="*/ 752476 h 1352551"/>
              <a:gd name="connsiteX125" fmla="*/ 1259681 w 2495550"/>
              <a:gd name="connsiteY125" fmla="*/ 745332 h 1352551"/>
              <a:gd name="connsiteX126" fmla="*/ 1250156 w 2495550"/>
              <a:gd name="connsiteY126" fmla="*/ 721520 h 1352551"/>
              <a:gd name="connsiteX127" fmla="*/ 1216818 w 2495550"/>
              <a:gd name="connsiteY127" fmla="*/ 692945 h 1352551"/>
              <a:gd name="connsiteX128" fmla="*/ 1193006 w 2495550"/>
              <a:gd name="connsiteY128" fmla="*/ 676276 h 1352551"/>
              <a:gd name="connsiteX129" fmla="*/ 1178718 w 2495550"/>
              <a:gd name="connsiteY129" fmla="*/ 657226 h 1352551"/>
              <a:gd name="connsiteX130" fmla="*/ 1178718 w 2495550"/>
              <a:gd name="connsiteY130" fmla="*/ 657226 h 1352551"/>
              <a:gd name="connsiteX131" fmla="*/ 1183481 w 2495550"/>
              <a:gd name="connsiteY131" fmla="*/ 695326 h 1352551"/>
              <a:gd name="connsiteX132" fmla="*/ 1185862 w 2495550"/>
              <a:gd name="connsiteY132" fmla="*/ 723901 h 1352551"/>
              <a:gd name="connsiteX133" fmla="*/ 1212056 w 2495550"/>
              <a:gd name="connsiteY133" fmla="*/ 735807 h 1352551"/>
              <a:gd name="connsiteX134" fmla="*/ 1221581 w 2495550"/>
              <a:gd name="connsiteY134" fmla="*/ 750095 h 1352551"/>
              <a:gd name="connsiteX135" fmla="*/ 1212056 w 2495550"/>
              <a:gd name="connsiteY135" fmla="*/ 776288 h 1352551"/>
              <a:gd name="connsiteX136" fmla="*/ 1214437 w 2495550"/>
              <a:gd name="connsiteY136" fmla="*/ 802482 h 1352551"/>
              <a:gd name="connsiteX137" fmla="*/ 1207293 w 2495550"/>
              <a:gd name="connsiteY137" fmla="*/ 823913 h 1352551"/>
              <a:gd name="connsiteX138" fmla="*/ 1212056 w 2495550"/>
              <a:gd name="connsiteY138" fmla="*/ 842963 h 1352551"/>
              <a:gd name="connsiteX139" fmla="*/ 1212056 w 2495550"/>
              <a:gd name="connsiteY139" fmla="*/ 842963 h 1352551"/>
              <a:gd name="connsiteX140" fmla="*/ 1183481 w 2495550"/>
              <a:gd name="connsiteY140" fmla="*/ 842963 h 1352551"/>
              <a:gd name="connsiteX141" fmla="*/ 1166812 w 2495550"/>
              <a:gd name="connsiteY141" fmla="*/ 842963 h 1352551"/>
              <a:gd name="connsiteX142" fmla="*/ 1147762 w 2495550"/>
              <a:gd name="connsiteY142" fmla="*/ 852488 h 1352551"/>
              <a:gd name="connsiteX143" fmla="*/ 1131093 w 2495550"/>
              <a:gd name="connsiteY143" fmla="*/ 842963 h 1352551"/>
              <a:gd name="connsiteX144" fmla="*/ 1104900 w 2495550"/>
              <a:gd name="connsiteY144" fmla="*/ 852488 h 1352551"/>
              <a:gd name="connsiteX145" fmla="*/ 1083468 w 2495550"/>
              <a:gd name="connsiteY145" fmla="*/ 859632 h 1352551"/>
              <a:gd name="connsiteX146" fmla="*/ 1076325 w 2495550"/>
              <a:gd name="connsiteY146" fmla="*/ 847726 h 1352551"/>
              <a:gd name="connsiteX147" fmla="*/ 1047750 w 2495550"/>
              <a:gd name="connsiteY147" fmla="*/ 857251 h 1352551"/>
              <a:gd name="connsiteX148" fmla="*/ 1009650 w 2495550"/>
              <a:gd name="connsiteY148" fmla="*/ 828676 h 1352551"/>
              <a:gd name="connsiteX149" fmla="*/ 981075 w 2495550"/>
              <a:gd name="connsiteY149" fmla="*/ 831057 h 1352551"/>
              <a:gd name="connsiteX150" fmla="*/ 959643 w 2495550"/>
              <a:gd name="connsiteY150" fmla="*/ 840582 h 1352551"/>
              <a:gd name="connsiteX151" fmla="*/ 938212 w 2495550"/>
              <a:gd name="connsiteY151" fmla="*/ 857251 h 1352551"/>
              <a:gd name="connsiteX152" fmla="*/ 926306 w 2495550"/>
              <a:gd name="connsiteY152" fmla="*/ 838201 h 1352551"/>
              <a:gd name="connsiteX153" fmla="*/ 964406 w 2495550"/>
              <a:gd name="connsiteY153" fmla="*/ 809626 h 1352551"/>
              <a:gd name="connsiteX154" fmla="*/ 957262 w 2495550"/>
              <a:gd name="connsiteY154" fmla="*/ 773907 h 1352551"/>
              <a:gd name="connsiteX155" fmla="*/ 931068 w 2495550"/>
              <a:gd name="connsiteY155" fmla="*/ 783432 h 1352551"/>
              <a:gd name="connsiteX156" fmla="*/ 923925 w 2495550"/>
              <a:gd name="connsiteY156" fmla="*/ 776288 h 1352551"/>
              <a:gd name="connsiteX157" fmla="*/ 914400 w 2495550"/>
              <a:gd name="connsiteY157" fmla="*/ 804863 h 1352551"/>
              <a:gd name="connsiteX158" fmla="*/ 914400 w 2495550"/>
              <a:gd name="connsiteY158" fmla="*/ 828676 h 1352551"/>
              <a:gd name="connsiteX159" fmla="*/ 885825 w 2495550"/>
              <a:gd name="connsiteY159" fmla="*/ 833438 h 1352551"/>
              <a:gd name="connsiteX160" fmla="*/ 866775 w 2495550"/>
              <a:gd name="connsiteY160" fmla="*/ 838201 h 1352551"/>
              <a:gd name="connsiteX161" fmla="*/ 845343 w 2495550"/>
              <a:gd name="connsiteY161" fmla="*/ 809626 h 1352551"/>
              <a:gd name="connsiteX162" fmla="*/ 831056 w 2495550"/>
              <a:gd name="connsiteY162" fmla="*/ 788195 h 1352551"/>
              <a:gd name="connsiteX163" fmla="*/ 823912 w 2495550"/>
              <a:gd name="connsiteY163" fmla="*/ 764382 h 1352551"/>
              <a:gd name="connsiteX164" fmla="*/ 821531 w 2495550"/>
              <a:gd name="connsiteY164" fmla="*/ 738188 h 1352551"/>
              <a:gd name="connsiteX165" fmla="*/ 800100 w 2495550"/>
              <a:gd name="connsiteY165" fmla="*/ 697707 h 1352551"/>
              <a:gd name="connsiteX166" fmla="*/ 800100 w 2495550"/>
              <a:gd name="connsiteY166" fmla="*/ 723901 h 1352551"/>
              <a:gd name="connsiteX167" fmla="*/ 802481 w 2495550"/>
              <a:gd name="connsiteY167" fmla="*/ 762001 h 1352551"/>
              <a:gd name="connsiteX168" fmla="*/ 816768 w 2495550"/>
              <a:gd name="connsiteY168" fmla="*/ 797720 h 1352551"/>
              <a:gd name="connsiteX169" fmla="*/ 840581 w 2495550"/>
              <a:gd name="connsiteY169" fmla="*/ 838201 h 1352551"/>
              <a:gd name="connsiteX170" fmla="*/ 862012 w 2495550"/>
              <a:gd name="connsiteY170" fmla="*/ 859632 h 1352551"/>
              <a:gd name="connsiteX171" fmla="*/ 854868 w 2495550"/>
              <a:gd name="connsiteY171" fmla="*/ 878682 h 1352551"/>
              <a:gd name="connsiteX172" fmla="*/ 840581 w 2495550"/>
              <a:gd name="connsiteY172" fmla="*/ 907257 h 1352551"/>
              <a:gd name="connsiteX173" fmla="*/ 840581 w 2495550"/>
              <a:gd name="connsiteY173" fmla="*/ 907257 h 1352551"/>
              <a:gd name="connsiteX174" fmla="*/ 816768 w 2495550"/>
              <a:gd name="connsiteY174" fmla="*/ 907257 h 1352551"/>
              <a:gd name="connsiteX175" fmla="*/ 826293 w 2495550"/>
              <a:gd name="connsiteY175" fmla="*/ 873920 h 1352551"/>
              <a:gd name="connsiteX176" fmla="*/ 812006 w 2495550"/>
              <a:gd name="connsiteY176" fmla="*/ 890588 h 1352551"/>
              <a:gd name="connsiteX177" fmla="*/ 804862 w 2495550"/>
              <a:gd name="connsiteY177" fmla="*/ 866776 h 1352551"/>
              <a:gd name="connsiteX178" fmla="*/ 785812 w 2495550"/>
              <a:gd name="connsiteY178" fmla="*/ 869157 h 1352551"/>
              <a:gd name="connsiteX179" fmla="*/ 766762 w 2495550"/>
              <a:gd name="connsiteY179" fmla="*/ 866776 h 1352551"/>
              <a:gd name="connsiteX180" fmla="*/ 759618 w 2495550"/>
              <a:gd name="connsiteY180" fmla="*/ 857251 h 1352551"/>
              <a:gd name="connsiteX181" fmla="*/ 759618 w 2495550"/>
              <a:gd name="connsiteY181" fmla="*/ 857251 h 1352551"/>
              <a:gd name="connsiteX182" fmla="*/ 745331 w 2495550"/>
              <a:gd name="connsiteY182" fmla="*/ 854870 h 1352551"/>
              <a:gd name="connsiteX183" fmla="*/ 728662 w 2495550"/>
              <a:gd name="connsiteY183" fmla="*/ 854870 h 1352551"/>
              <a:gd name="connsiteX184" fmla="*/ 716756 w 2495550"/>
              <a:gd name="connsiteY184" fmla="*/ 871538 h 1352551"/>
              <a:gd name="connsiteX185" fmla="*/ 697706 w 2495550"/>
              <a:gd name="connsiteY185" fmla="*/ 871538 h 1352551"/>
              <a:gd name="connsiteX186" fmla="*/ 685800 w 2495550"/>
              <a:gd name="connsiteY186" fmla="*/ 857251 h 1352551"/>
              <a:gd name="connsiteX187" fmla="*/ 683418 w 2495550"/>
              <a:gd name="connsiteY187" fmla="*/ 857251 h 1352551"/>
              <a:gd name="connsiteX188" fmla="*/ 669131 w 2495550"/>
              <a:gd name="connsiteY188" fmla="*/ 871538 h 1352551"/>
              <a:gd name="connsiteX189" fmla="*/ 669131 w 2495550"/>
              <a:gd name="connsiteY189" fmla="*/ 885826 h 1352551"/>
              <a:gd name="connsiteX190" fmla="*/ 678656 w 2495550"/>
              <a:gd name="connsiteY190" fmla="*/ 895351 h 1352551"/>
              <a:gd name="connsiteX191" fmla="*/ 721518 w 2495550"/>
              <a:gd name="connsiteY191" fmla="*/ 895351 h 1352551"/>
              <a:gd name="connsiteX192" fmla="*/ 754856 w 2495550"/>
              <a:gd name="connsiteY192" fmla="*/ 895351 h 1352551"/>
              <a:gd name="connsiteX193" fmla="*/ 792956 w 2495550"/>
              <a:gd name="connsiteY193" fmla="*/ 892970 h 1352551"/>
              <a:gd name="connsiteX194" fmla="*/ 800100 w 2495550"/>
              <a:gd name="connsiteY194" fmla="*/ 904876 h 1352551"/>
              <a:gd name="connsiteX195" fmla="*/ 800100 w 2495550"/>
              <a:gd name="connsiteY195" fmla="*/ 904876 h 1352551"/>
              <a:gd name="connsiteX196" fmla="*/ 771525 w 2495550"/>
              <a:gd name="connsiteY196" fmla="*/ 919163 h 1352551"/>
              <a:gd name="connsiteX197" fmla="*/ 752475 w 2495550"/>
              <a:gd name="connsiteY197" fmla="*/ 935832 h 1352551"/>
              <a:gd name="connsiteX198" fmla="*/ 752475 w 2495550"/>
              <a:gd name="connsiteY198" fmla="*/ 935832 h 1352551"/>
              <a:gd name="connsiteX199" fmla="*/ 723900 w 2495550"/>
              <a:gd name="connsiteY199" fmla="*/ 923926 h 1352551"/>
              <a:gd name="connsiteX200" fmla="*/ 707231 w 2495550"/>
              <a:gd name="connsiteY200" fmla="*/ 914401 h 1352551"/>
              <a:gd name="connsiteX201" fmla="*/ 669131 w 2495550"/>
              <a:gd name="connsiteY201" fmla="*/ 914401 h 1352551"/>
              <a:gd name="connsiteX202" fmla="*/ 635793 w 2495550"/>
              <a:gd name="connsiteY202" fmla="*/ 919163 h 1352551"/>
              <a:gd name="connsiteX203" fmla="*/ 616743 w 2495550"/>
              <a:gd name="connsiteY203" fmla="*/ 902495 h 1352551"/>
              <a:gd name="connsiteX204" fmla="*/ 607218 w 2495550"/>
              <a:gd name="connsiteY204" fmla="*/ 864395 h 1352551"/>
              <a:gd name="connsiteX205" fmla="*/ 597693 w 2495550"/>
              <a:gd name="connsiteY205" fmla="*/ 850107 h 1352551"/>
              <a:gd name="connsiteX206" fmla="*/ 590550 w 2495550"/>
              <a:gd name="connsiteY206" fmla="*/ 833438 h 1352551"/>
              <a:gd name="connsiteX207" fmla="*/ 576262 w 2495550"/>
              <a:gd name="connsiteY207" fmla="*/ 840582 h 1352551"/>
              <a:gd name="connsiteX208" fmla="*/ 576262 w 2495550"/>
              <a:gd name="connsiteY208" fmla="*/ 864395 h 1352551"/>
              <a:gd name="connsiteX209" fmla="*/ 561975 w 2495550"/>
              <a:gd name="connsiteY209" fmla="*/ 850107 h 1352551"/>
              <a:gd name="connsiteX210" fmla="*/ 540543 w 2495550"/>
              <a:gd name="connsiteY210" fmla="*/ 842963 h 1352551"/>
              <a:gd name="connsiteX211" fmla="*/ 516731 w 2495550"/>
              <a:gd name="connsiteY211" fmla="*/ 845345 h 1352551"/>
              <a:gd name="connsiteX212" fmla="*/ 509587 w 2495550"/>
              <a:gd name="connsiteY212" fmla="*/ 866776 h 1352551"/>
              <a:gd name="connsiteX213" fmla="*/ 497681 w 2495550"/>
              <a:gd name="connsiteY213" fmla="*/ 871538 h 1352551"/>
              <a:gd name="connsiteX214" fmla="*/ 478631 w 2495550"/>
              <a:gd name="connsiteY214" fmla="*/ 871538 h 1352551"/>
              <a:gd name="connsiteX215" fmla="*/ 450056 w 2495550"/>
              <a:gd name="connsiteY215" fmla="*/ 881063 h 1352551"/>
              <a:gd name="connsiteX216" fmla="*/ 435768 w 2495550"/>
              <a:gd name="connsiteY216" fmla="*/ 904876 h 1352551"/>
              <a:gd name="connsiteX217" fmla="*/ 442912 w 2495550"/>
              <a:gd name="connsiteY217" fmla="*/ 912020 h 1352551"/>
              <a:gd name="connsiteX218" fmla="*/ 483393 w 2495550"/>
              <a:gd name="connsiteY218" fmla="*/ 890588 h 1352551"/>
              <a:gd name="connsiteX219" fmla="*/ 504825 w 2495550"/>
              <a:gd name="connsiteY219" fmla="*/ 895351 h 1352551"/>
              <a:gd name="connsiteX220" fmla="*/ 535781 w 2495550"/>
              <a:gd name="connsiteY220" fmla="*/ 883445 h 1352551"/>
              <a:gd name="connsiteX221" fmla="*/ 569118 w 2495550"/>
              <a:gd name="connsiteY221" fmla="*/ 909638 h 1352551"/>
              <a:gd name="connsiteX222" fmla="*/ 578643 w 2495550"/>
              <a:gd name="connsiteY222" fmla="*/ 935832 h 1352551"/>
              <a:gd name="connsiteX223" fmla="*/ 607218 w 2495550"/>
              <a:gd name="connsiteY223" fmla="*/ 928688 h 1352551"/>
              <a:gd name="connsiteX224" fmla="*/ 623887 w 2495550"/>
              <a:gd name="connsiteY224" fmla="*/ 950120 h 1352551"/>
              <a:gd name="connsiteX225" fmla="*/ 661987 w 2495550"/>
              <a:gd name="connsiteY225" fmla="*/ 954882 h 1352551"/>
              <a:gd name="connsiteX226" fmla="*/ 721518 w 2495550"/>
              <a:gd name="connsiteY226" fmla="*/ 964407 h 1352551"/>
              <a:gd name="connsiteX227" fmla="*/ 762000 w 2495550"/>
              <a:gd name="connsiteY227" fmla="*/ 971551 h 1352551"/>
              <a:gd name="connsiteX228" fmla="*/ 762000 w 2495550"/>
              <a:gd name="connsiteY228" fmla="*/ 971551 h 1352551"/>
              <a:gd name="connsiteX229" fmla="*/ 781050 w 2495550"/>
              <a:gd name="connsiteY229" fmla="*/ 940595 h 1352551"/>
              <a:gd name="connsiteX230" fmla="*/ 807243 w 2495550"/>
              <a:gd name="connsiteY230" fmla="*/ 940595 h 1352551"/>
              <a:gd name="connsiteX231" fmla="*/ 845343 w 2495550"/>
              <a:gd name="connsiteY231" fmla="*/ 940595 h 1352551"/>
              <a:gd name="connsiteX232" fmla="*/ 838200 w 2495550"/>
              <a:gd name="connsiteY232" fmla="*/ 954882 h 1352551"/>
              <a:gd name="connsiteX233" fmla="*/ 828675 w 2495550"/>
              <a:gd name="connsiteY233" fmla="*/ 969170 h 1352551"/>
              <a:gd name="connsiteX234" fmla="*/ 840581 w 2495550"/>
              <a:gd name="connsiteY234" fmla="*/ 978695 h 1352551"/>
              <a:gd name="connsiteX235" fmla="*/ 816768 w 2495550"/>
              <a:gd name="connsiteY235" fmla="*/ 997745 h 1352551"/>
              <a:gd name="connsiteX236" fmla="*/ 814387 w 2495550"/>
              <a:gd name="connsiteY236" fmla="*/ 1019176 h 1352551"/>
              <a:gd name="connsiteX237" fmla="*/ 807243 w 2495550"/>
              <a:gd name="connsiteY237" fmla="*/ 1031082 h 1352551"/>
              <a:gd name="connsiteX238" fmla="*/ 781050 w 2495550"/>
              <a:gd name="connsiteY238" fmla="*/ 1035845 h 1352551"/>
              <a:gd name="connsiteX239" fmla="*/ 788193 w 2495550"/>
              <a:gd name="connsiteY239" fmla="*/ 1059657 h 1352551"/>
              <a:gd name="connsiteX240" fmla="*/ 757237 w 2495550"/>
              <a:gd name="connsiteY240" fmla="*/ 1064420 h 1352551"/>
              <a:gd name="connsiteX241" fmla="*/ 742950 w 2495550"/>
              <a:gd name="connsiteY241" fmla="*/ 1047751 h 1352551"/>
              <a:gd name="connsiteX242" fmla="*/ 711993 w 2495550"/>
              <a:gd name="connsiteY242" fmla="*/ 1050132 h 1352551"/>
              <a:gd name="connsiteX243" fmla="*/ 685800 w 2495550"/>
              <a:gd name="connsiteY243" fmla="*/ 1057276 h 1352551"/>
              <a:gd name="connsiteX244" fmla="*/ 659606 w 2495550"/>
              <a:gd name="connsiteY244" fmla="*/ 1054895 h 1352551"/>
              <a:gd name="connsiteX245" fmla="*/ 638175 w 2495550"/>
              <a:gd name="connsiteY245" fmla="*/ 1052513 h 1352551"/>
              <a:gd name="connsiteX246" fmla="*/ 638175 w 2495550"/>
              <a:gd name="connsiteY246" fmla="*/ 1038226 h 1352551"/>
              <a:gd name="connsiteX247" fmla="*/ 616743 w 2495550"/>
              <a:gd name="connsiteY247" fmla="*/ 1040607 h 1352551"/>
              <a:gd name="connsiteX248" fmla="*/ 595312 w 2495550"/>
              <a:gd name="connsiteY248" fmla="*/ 1045370 h 1352551"/>
              <a:gd name="connsiteX249" fmla="*/ 588168 w 2495550"/>
              <a:gd name="connsiteY249" fmla="*/ 1035845 h 1352551"/>
              <a:gd name="connsiteX250" fmla="*/ 588168 w 2495550"/>
              <a:gd name="connsiteY250" fmla="*/ 1023938 h 1352551"/>
              <a:gd name="connsiteX251" fmla="*/ 588168 w 2495550"/>
              <a:gd name="connsiteY251" fmla="*/ 1023938 h 1352551"/>
              <a:gd name="connsiteX252" fmla="*/ 642937 w 2495550"/>
              <a:gd name="connsiteY252" fmla="*/ 1009651 h 1352551"/>
              <a:gd name="connsiteX253" fmla="*/ 664368 w 2495550"/>
              <a:gd name="connsiteY253" fmla="*/ 992982 h 1352551"/>
              <a:gd name="connsiteX254" fmla="*/ 664368 w 2495550"/>
              <a:gd name="connsiteY254" fmla="*/ 992982 h 1352551"/>
              <a:gd name="connsiteX255" fmla="*/ 664368 w 2495550"/>
              <a:gd name="connsiteY255" fmla="*/ 992982 h 1352551"/>
              <a:gd name="connsiteX256" fmla="*/ 614362 w 2495550"/>
              <a:gd name="connsiteY256" fmla="*/ 992982 h 1352551"/>
              <a:gd name="connsiteX257" fmla="*/ 597693 w 2495550"/>
              <a:gd name="connsiteY257" fmla="*/ 995363 h 1352551"/>
              <a:gd name="connsiteX258" fmla="*/ 595312 w 2495550"/>
              <a:gd name="connsiteY258" fmla="*/ 973932 h 1352551"/>
              <a:gd name="connsiteX259" fmla="*/ 566737 w 2495550"/>
              <a:gd name="connsiteY259" fmla="*/ 971551 h 1352551"/>
              <a:gd name="connsiteX260" fmla="*/ 576262 w 2495550"/>
              <a:gd name="connsiteY260" fmla="*/ 992982 h 1352551"/>
              <a:gd name="connsiteX261" fmla="*/ 561975 w 2495550"/>
              <a:gd name="connsiteY261" fmla="*/ 997745 h 1352551"/>
              <a:gd name="connsiteX262" fmla="*/ 528637 w 2495550"/>
              <a:gd name="connsiteY262" fmla="*/ 992982 h 1352551"/>
              <a:gd name="connsiteX263" fmla="*/ 509587 w 2495550"/>
              <a:gd name="connsiteY263" fmla="*/ 995363 h 1352551"/>
              <a:gd name="connsiteX264" fmla="*/ 523875 w 2495550"/>
              <a:gd name="connsiteY264" fmla="*/ 1012032 h 1352551"/>
              <a:gd name="connsiteX265" fmla="*/ 533400 w 2495550"/>
              <a:gd name="connsiteY265" fmla="*/ 1023938 h 1352551"/>
              <a:gd name="connsiteX266" fmla="*/ 523875 w 2495550"/>
              <a:gd name="connsiteY266" fmla="*/ 1033463 h 1352551"/>
              <a:gd name="connsiteX267" fmla="*/ 523875 w 2495550"/>
              <a:gd name="connsiteY267" fmla="*/ 1033463 h 1352551"/>
              <a:gd name="connsiteX268" fmla="*/ 514350 w 2495550"/>
              <a:gd name="connsiteY268" fmla="*/ 1059657 h 1352551"/>
              <a:gd name="connsiteX269" fmla="*/ 485775 w 2495550"/>
              <a:gd name="connsiteY269" fmla="*/ 1081088 h 1352551"/>
              <a:gd name="connsiteX270" fmla="*/ 471487 w 2495550"/>
              <a:gd name="connsiteY270" fmla="*/ 1076326 h 1352551"/>
              <a:gd name="connsiteX271" fmla="*/ 454818 w 2495550"/>
              <a:gd name="connsiteY271" fmla="*/ 1090613 h 1352551"/>
              <a:gd name="connsiteX272" fmla="*/ 447675 w 2495550"/>
              <a:gd name="connsiteY272" fmla="*/ 1088232 h 1352551"/>
              <a:gd name="connsiteX273" fmla="*/ 450056 w 2495550"/>
              <a:gd name="connsiteY273" fmla="*/ 1064420 h 1352551"/>
              <a:gd name="connsiteX274" fmla="*/ 452437 w 2495550"/>
              <a:gd name="connsiteY274" fmla="*/ 1040607 h 1352551"/>
              <a:gd name="connsiteX275" fmla="*/ 442912 w 2495550"/>
              <a:gd name="connsiteY275" fmla="*/ 1035845 h 1352551"/>
              <a:gd name="connsiteX276" fmla="*/ 440531 w 2495550"/>
              <a:gd name="connsiteY276" fmla="*/ 1052513 h 1352551"/>
              <a:gd name="connsiteX277" fmla="*/ 433387 w 2495550"/>
              <a:gd name="connsiteY277" fmla="*/ 1066801 h 1352551"/>
              <a:gd name="connsiteX278" fmla="*/ 409575 w 2495550"/>
              <a:gd name="connsiteY278" fmla="*/ 1057276 h 1352551"/>
              <a:gd name="connsiteX279" fmla="*/ 400050 w 2495550"/>
              <a:gd name="connsiteY279" fmla="*/ 1054895 h 1352551"/>
              <a:gd name="connsiteX280" fmla="*/ 400050 w 2495550"/>
              <a:gd name="connsiteY280" fmla="*/ 1073945 h 1352551"/>
              <a:gd name="connsiteX281" fmla="*/ 421481 w 2495550"/>
              <a:gd name="connsiteY281" fmla="*/ 1092995 h 1352551"/>
              <a:gd name="connsiteX282" fmla="*/ 392906 w 2495550"/>
              <a:gd name="connsiteY282" fmla="*/ 1095376 h 1352551"/>
              <a:gd name="connsiteX283" fmla="*/ 388143 w 2495550"/>
              <a:gd name="connsiteY283" fmla="*/ 1104901 h 1352551"/>
              <a:gd name="connsiteX284" fmla="*/ 359568 w 2495550"/>
              <a:gd name="connsiteY284" fmla="*/ 1095376 h 1352551"/>
              <a:gd name="connsiteX285" fmla="*/ 359568 w 2495550"/>
              <a:gd name="connsiteY285" fmla="*/ 1114426 h 1352551"/>
              <a:gd name="connsiteX286" fmla="*/ 350043 w 2495550"/>
              <a:gd name="connsiteY286" fmla="*/ 1126332 h 1352551"/>
              <a:gd name="connsiteX287" fmla="*/ 340518 w 2495550"/>
              <a:gd name="connsiteY287" fmla="*/ 1126332 h 1352551"/>
              <a:gd name="connsiteX288" fmla="*/ 333375 w 2495550"/>
              <a:gd name="connsiteY288" fmla="*/ 1092995 h 1352551"/>
              <a:gd name="connsiteX289" fmla="*/ 307181 w 2495550"/>
              <a:gd name="connsiteY289" fmla="*/ 1078707 h 1352551"/>
              <a:gd name="connsiteX290" fmla="*/ 288131 w 2495550"/>
              <a:gd name="connsiteY290" fmla="*/ 1066801 h 1352551"/>
              <a:gd name="connsiteX291" fmla="*/ 295275 w 2495550"/>
              <a:gd name="connsiteY291" fmla="*/ 1016795 h 1352551"/>
              <a:gd name="connsiteX292" fmla="*/ 302418 w 2495550"/>
              <a:gd name="connsiteY292" fmla="*/ 983457 h 1352551"/>
              <a:gd name="connsiteX293" fmla="*/ 345281 w 2495550"/>
              <a:gd name="connsiteY293" fmla="*/ 959645 h 1352551"/>
              <a:gd name="connsiteX294" fmla="*/ 354806 w 2495550"/>
              <a:gd name="connsiteY294" fmla="*/ 942976 h 1352551"/>
              <a:gd name="connsiteX295" fmla="*/ 366712 w 2495550"/>
              <a:gd name="connsiteY295" fmla="*/ 916782 h 1352551"/>
              <a:gd name="connsiteX296" fmla="*/ 366712 w 2495550"/>
              <a:gd name="connsiteY296" fmla="*/ 916782 h 1352551"/>
              <a:gd name="connsiteX297" fmla="*/ 338137 w 2495550"/>
              <a:gd name="connsiteY297" fmla="*/ 923926 h 1352551"/>
              <a:gd name="connsiteX298" fmla="*/ 330993 w 2495550"/>
              <a:gd name="connsiteY298" fmla="*/ 900113 h 1352551"/>
              <a:gd name="connsiteX299" fmla="*/ 328612 w 2495550"/>
              <a:gd name="connsiteY299" fmla="*/ 921545 h 1352551"/>
              <a:gd name="connsiteX300" fmla="*/ 316706 w 2495550"/>
              <a:gd name="connsiteY300" fmla="*/ 954882 h 1352551"/>
              <a:gd name="connsiteX301" fmla="*/ 304800 w 2495550"/>
              <a:gd name="connsiteY301" fmla="*/ 947738 h 1352551"/>
              <a:gd name="connsiteX302" fmla="*/ 304800 w 2495550"/>
              <a:gd name="connsiteY302" fmla="*/ 923926 h 1352551"/>
              <a:gd name="connsiteX303" fmla="*/ 304800 w 2495550"/>
              <a:gd name="connsiteY303" fmla="*/ 912020 h 1352551"/>
              <a:gd name="connsiteX304" fmla="*/ 295275 w 2495550"/>
              <a:gd name="connsiteY304" fmla="*/ 900113 h 1352551"/>
              <a:gd name="connsiteX305" fmla="*/ 285750 w 2495550"/>
              <a:gd name="connsiteY305" fmla="*/ 907257 h 1352551"/>
              <a:gd name="connsiteX306" fmla="*/ 280987 w 2495550"/>
              <a:gd name="connsiteY306" fmla="*/ 942976 h 1352551"/>
              <a:gd name="connsiteX307" fmla="*/ 297656 w 2495550"/>
              <a:gd name="connsiteY307" fmla="*/ 962026 h 1352551"/>
              <a:gd name="connsiteX308" fmla="*/ 292893 w 2495550"/>
              <a:gd name="connsiteY308" fmla="*/ 981076 h 1352551"/>
              <a:gd name="connsiteX309" fmla="*/ 280987 w 2495550"/>
              <a:gd name="connsiteY309" fmla="*/ 1012032 h 1352551"/>
              <a:gd name="connsiteX310" fmla="*/ 266700 w 2495550"/>
              <a:gd name="connsiteY310" fmla="*/ 1035845 h 1352551"/>
              <a:gd name="connsiteX311" fmla="*/ 223837 w 2495550"/>
              <a:gd name="connsiteY311" fmla="*/ 1023938 h 1352551"/>
              <a:gd name="connsiteX312" fmla="*/ 216693 w 2495550"/>
              <a:gd name="connsiteY312" fmla="*/ 992982 h 1352551"/>
              <a:gd name="connsiteX313" fmla="*/ 173831 w 2495550"/>
              <a:gd name="connsiteY313" fmla="*/ 966788 h 1352551"/>
              <a:gd name="connsiteX314" fmla="*/ 121443 w 2495550"/>
              <a:gd name="connsiteY314" fmla="*/ 945357 h 1352551"/>
              <a:gd name="connsiteX315" fmla="*/ 78581 w 2495550"/>
              <a:gd name="connsiteY315" fmla="*/ 907257 h 1352551"/>
              <a:gd name="connsiteX316" fmla="*/ 52387 w 2495550"/>
              <a:gd name="connsiteY316" fmla="*/ 869157 h 1352551"/>
              <a:gd name="connsiteX317" fmla="*/ 28575 w 2495550"/>
              <a:gd name="connsiteY317" fmla="*/ 809626 h 1352551"/>
              <a:gd name="connsiteX318" fmla="*/ 16668 w 2495550"/>
              <a:gd name="connsiteY318" fmla="*/ 740570 h 1352551"/>
              <a:gd name="connsiteX319" fmla="*/ 19050 w 2495550"/>
              <a:gd name="connsiteY319" fmla="*/ 681038 h 1352551"/>
              <a:gd name="connsiteX320" fmla="*/ 0 w 2495550"/>
              <a:gd name="connsiteY320" fmla="*/ 500064 h 1352551"/>
              <a:gd name="connsiteX321" fmla="*/ 16668 w 2495550"/>
              <a:gd name="connsiteY321" fmla="*/ 0 h 1352551"/>
              <a:gd name="connsiteX322" fmla="*/ 2069306 w 2495550"/>
              <a:gd name="connsiteY322" fmla="*/ 4763 h 1352551"/>
              <a:gd name="connsiteX0" fmla="*/ 2069306 w 2495550"/>
              <a:gd name="connsiteY0" fmla="*/ 4763 h 1352551"/>
              <a:gd name="connsiteX1" fmla="*/ 2074068 w 2495550"/>
              <a:gd name="connsiteY1" fmla="*/ 38101 h 1352551"/>
              <a:gd name="connsiteX2" fmla="*/ 2083593 w 2495550"/>
              <a:gd name="connsiteY2" fmla="*/ 92870 h 1352551"/>
              <a:gd name="connsiteX3" fmla="*/ 2105025 w 2495550"/>
              <a:gd name="connsiteY3" fmla="*/ 138113 h 1352551"/>
              <a:gd name="connsiteX4" fmla="*/ 2102643 w 2495550"/>
              <a:gd name="connsiteY4" fmla="*/ 188120 h 1352551"/>
              <a:gd name="connsiteX5" fmla="*/ 2102643 w 2495550"/>
              <a:gd name="connsiteY5" fmla="*/ 233363 h 1352551"/>
              <a:gd name="connsiteX6" fmla="*/ 2097881 w 2495550"/>
              <a:gd name="connsiteY6" fmla="*/ 283370 h 1352551"/>
              <a:gd name="connsiteX7" fmla="*/ 2112168 w 2495550"/>
              <a:gd name="connsiteY7" fmla="*/ 323851 h 1352551"/>
              <a:gd name="connsiteX8" fmla="*/ 2126456 w 2495550"/>
              <a:gd name="connsiteY8" fmla="*/ 354807 h 1352551"/>
              <a:gd name="connsiteX9" fmla="*/ 2121693 w 2495550"/>
              <a:gd name="connsiteY9" fmla="*/ 392907 h 1352551"/>
              <a:gd name="connsiteX10" fmla="*/ 2135981 w 2495550"/>
              <a:gd name="connsiteY10" fmla="*/ 431007 h 1352551"/>
              <a:gd name="connsiteX11" fmla="*/ 2162175 w 2495550"/>
              <a:gd name="connsiteY11" fmla="*/ 459582 h 1352551"/>
              <a:gd name="connsiteX12" fmla="*/ 2185987 w 2495550"/>
              <a:gd name="connsiteY12" fmla="*/ 485776 h 1352551"/>
              <a:gd name="connsiteX13" fmla="*/ 2195512 w 2495550"/>
              <a:gd name="connsiteY13" fmla="*/ 521495 h 1352551"/>
              <a:gd name="connsiteX14" fmla="*/ 2233612 w 2495550"/>
              <a:gd name="connsiteY14" fmla="*/ 638176 h 1352551"/>
              <a:gd name="connsiteX15" fmla="*/ 2255043 w 2495550"/>
              <a:gd name="connsiteY15" fmla="*/ 723901 h 1352551"/>
              <a:gd name="connsiteX16" fmla="*/ 2283618 w 2495550"/>
              <a:gd name="connsiteY16" fmla="*/ 769145 h 1352551"/>
              <a:gd name="connsiteX17" fmla="*/ 2305050 w 2495550"/>
              <a:gd name="connsiteY17" fmla="*/ 826295 h 1352551"/>
              <a:gd name="connsiteX18" fmla="*/ 2314575 w 2495550"/>
              <a:gd name="connsiteY18" fmla="*/ 876301 h 1352551"/>
              <a:gd name="connsiteX19" fmla="*/ 2357437 w 2495550"/>
              <a:gd name="connsiteY19" fmla="*/ 914401 h 1352551"/>
              <a:gd name="connsiteX20" fmla="*/ 2359818 w 2495550"/>
              <a:gd name="connsiteY20" fmla="*/ 954882 h 1352551"/>
              <a:gd name="connsiteX21" fmla="*/ 2364581 w 2495550"/>
              <a:gd name="connsiteY21" fmla="*/ 969170 h 1352551"/>
              <a:gd name="connsiteX22" fmla="*/ 2381250 w 2495550"/>
              <a:gd name="connsiteY22" fmla="*/ 983457 h 1352551"/>
              <a:gd name="connsiteX23" fmla="*/ 2376487 w 2495550"/>
              <a:gd name="connsiteY23" fmla="*/ 1000126 h 1352551"/>
              <a:gd name="connsiteX24" fmla="*/ 2409825 w 2495550"/>
              <a:gd name="connsiteY24" fmla="*/ 1023938 h 1352551"/>
              <a:gd name="connsiteX25" fmla="*/ 2426493 w 2495550"/>
              <a:gd name="connsiteY25" fmla="*/ 1064420 h 1352551"/>
              <a:gd name="connsiteX26" fmla="*/ 2407443 w 2495550"/>
              <a:gd name="connsiteY26" fmla="*/ 1073945 h 1352551"/>
              <a:gd name="connsiteX27" fmla="*/ 2393156 w 2495550"/>
              <a:gd name="connsiteY27" fmla="*/ 1052513 h 1352551"/>
              <a:gd name="connsiteX28" fmla="*/ 2381250 w 2495550"/>
              <a:gd name="connsiteY28" fmla="*/ 1040607 h 1352551"/>
              <a:gd name="connsiteX29" fmla="*/ 2371725 w 2495550"/>
              <a:gd name="connsiteY29" fmla="*/ 1040607 h 1352551"/>
              <a:gd name="connsiteX30" fmla="*/ 2369343 w 2495550"/>
              <a:gd name="connsiteY30" fmla="*/ 1062038 h 1352551"/>
              <a:gd name="connsiteX31" fmla="*/ 2388393 w 2495550"/>
              <a:gd name="connsiteY31" fmla="*/ 1095376 h 1352551"/>
              <a:gd name="connsiteX32" fmla="*/ 2402681 w 2495550"/>
              <a:gd name="connsiteY32" fmla="*/ 1109663 h 1352551"/>
              <a:gd name="connsiteX33" fmla="*/ 2416968 w 2495550"/>
              <a:gd name="connsiteY33" fmla="*/ 1090613 h 1352551"/>
              <a:gd name="connsiteX34" fmla="*/ 2431256 w 2495550"/>
              <a:gd name="connsiteY34" fmla="*/ 1095376 h 1352551"/>
              <a:gd name="connsiteX35" fmla="*/ 2438400 w 2495550"/>
              <a:gd name="connsiteY35" fmla="*/ 1121570 h 1352551"/>
              <a:gd name="connsiteX36" fmla="*/ 2440781 w 2495550"/>
              <a:gd name="connsiteY36" fmla="*/ 1133476 h 1352551"/>
              <a:gd name="connsiteX37" fmla="*/ 2416968 w 2495550"/>
              <a:gd name="connsiteY37" fmla="*/ 1135857 h 1352551"/>
              <a:gd name="connsiteX38" fmla="*/ 2431256 w 2495550"/>
              <a:gd name="connsiteY38" fmla="*/ 1157288 h 1352551"/>
              <a:gd name="connsiteX39" fmla="*/ 2459831 w 2495550"/>
              <a:gd name="connsiteY39" fmla="*/ 1164432 h 1352551"/>
              <a:gd name="connsiteX40" fmla="*/ 2478881 w 2495550"/>
              <a:gd name="connsiteY40" fmla="*/ 1195388 h 1352551"/>
              <a:gd name="connsiteX41" fmla="*/ 2471737 w 2495550"/>
              <a:gd name="connsiteY41" fmla="*/ 1240632 h 1352551"/>
              <a:gd name="connsiteX42" fmla="*/ 2476500 w 2495550"/>
              <a:gd name="connsiteY42" fmla="*/ 1295401 h 1352551"/>
              <a:gd name="connsiteX43" fmla="*/ 2495550 w 2495550"/>
              <a:gd name="connsiteY43" fmla="*/ 1352551 h 1352551"/>
              <a:gd name="connsiteX44" fmla="*/ 2474118 w 2495550"/>
              <a:gd name="connsiteY44" fmla="*/ 1352551 h 1352551"/>
              <a:gd name="connsiteX45" fmla="*/ 2445543 w 2495550"/>
              <a:gd name="connsiteY45" fmla="*/ 1340645 h 1352551"/>
              <a:gd name="connsiteX46" fmla="*/ 2428875 w 2495550"/>
              <a:gd name="connsiteY46" fmla="*/ 1340645 h 1352551"/>
              <a:gd name="connsiteX47" fmla="*/ 2412206 w 2495550"/>
              <a:gd name="connsiteY47" fmla="*/ 1331120 h 1352551"/>
              <a:gd name="connsiteX48" fmla="*/ 2395537 w 2495550"/>
              <a:gd name="connsiteY48" fmla="*/ 1321595 h 1352551"/>
              <a:gd name="connsiteX49" fmla="*/ 2400300 w 2495550"/>
              <a:gd name="connsiteY49" fmla="*/ 1273970 h 1352551"/>
              <a:gd name="connsiteX50" fmla="*/ 2352675 w 2495550"/>
              <a:gd name="connsiteY50" fmla="*/ 1250157 h 1352551"/>
              <a:gd name="connsiteX51" fmla="*/ 2336006 w 2495550"/>
              <a:gd name="connsiteY51" fmla="*/ 1216819 h 1352551"/>
              <a:gd name="connsiteX52" fmla="*/ 2278856 w 2495550"/>
              <a:gd name="connsiteY52" fmla="*/ 1185864 h 1352551"/>
              <a:gd name="connsiteX53" fmla="*/ 2235993 w 2495550"/>
              <a:gd name="connsiteY53" fmla="*/ 1178720 h 1352551"/>
              <a:gd name="connsiteX54" fmla="*/ 2209800 w 2495550"/>
              <a:gd name="connsiteY54" fmla="*/ 1193007 h 1352551"/>
              <a:gd name="connsiteX55" fmla="*/ 2195512 w 2495550"/>
              <a:gd name="connsiteY55" fmla="*/ 1190626 h 1352551"/>
              <a:gd name="connsiteX56" fmla="*/ 2200275 w 2495550"/>
              <a:gd name="connsiteY56" fmla="*/ 1173957 h 1352551"/>
              <a:gd name="connsiteX57" fmla="*/ 2240756 w 2495550"/>
              <a:gd name="connsiteY57" fmla="*/ 1138239 h 1352551"/>
              <a:gd name="connsiteX58" fmla="*/ 2216943 w 2495550"/>
              <a:gd name="connsiteY58" fmla="*/ 1128713 h 1352551"/>
              <a:gd name="connsiteX59" fmla="*/ 2193131 w 2495550"/>
              <a:gd name="connsiteY59" fmla="*/ 1159670 h 1352551"/>
              <a:gd name="connsiteX60" fmla="*/ 2171700 w 2495550"/>
              <a:gd name="connsiteY60" fmla="*/ 1169195 h 1352551"/>
              <a:gd name="connsiteX61" fmla="*/ 2164556 w 2495550"/>
              <a:gd name="connsiteY61" fmla="*/ 1157288 h 1352551"/>
              <a:gd name="connsiteX62" fmla="*/ 2155031 w 2495550"/>
              <a:gd name="connsiteY62" fmla="*/ 1152526 h 1352551"/>
              <a:gd name="connsiteX63" fmla="*/ 2135981 w 2495550"/>
              <a:gd name="connsiteY63" fmla="*/ 1157288 h 1352551"/>
              <a:gd name="connsiteX64" fmla="*/ 2107406 w 2495550"/>
              <a:gd name="connsiteY64" fmla="*/ 1147763 h 1352551"/>
              <a:gd name="connsiteX65" fmla="*/ 2093119 w 2495550"/>
              <a:gd name="connsiteY65" fmla="*/ 1145383 h 1352551"/>
              <a:gd name="connsiteX66" fmla="*/ 2066924 w 2495550"/>
              <a:gd name="connsiteY66" fmla="*/ 1131094 h 1352551"/>
              <a:gd name="connsiteX67" fmla="*/ 2052638 w 2495550"/>
              <a:gd name="connsiteY67" fmla="*/ 1135857 h 1352551"/>
              <a:gd name="connsiteX68" fmla="*/ 2007393 w 2495550"/>
              <a:gd name="connsiteY68" fmla="*/ 1128713 h 1352551"/>
              <a:gd name="connsiteX69" fmla="*/ 1993106 w 2495550"/>
              <a:gd name="connsiteY69" fmla="*/ 1100138 h 1352551"/>
              <a:gd name="connsiteX70" fmla="*/ 1969293 w 2495550"/>
              <a:gd name="connsiteY70" fmla="*/ 1119188 h 1352551"/>
              <a:gd name="connsiteX71" fmla="*/ 1952625 w 2495550"/>
              <a:gd name="connsiteY71" fmla="*/ 1143001 h 1352551"/>
              <a:gd name="connsiteX72" fmla="*/ 1938337 w 2495550"/>
              <a:gd name="connsiteY72" fmla="*/ 1109663 h 1352551"/>
              <a:gd name="connsiteX73" fmla="*/ 1938337 w 2495550"/>
              <a:gd name="connsiteY73" fmla="*/ 1088232 h 1352551"/>
              <a:gd name="connsiteX74" fmla="*/ 1909762 w 2495550"/>
              <a:gd name="connsiteY74" fmla="*/ 1062038 h 1352551"/>
              <a:gd name="connsiteX75" fmla="*/ 1885950 w 2495550"/>
              <a:gd name="connsiteY75" fmla="*/ 1047751 h 1352551"/>
              <a:gd name="connsiteX76" fmla="*/ 1866900 w 2495550"/>
              <a:gd name="connsiteY76" fmla="*/ 1033463 h 1352551"/>
              <a:gd name="connsiteX77" fmla="*/ 1859756 w 2495550"/>
              <a:gd name="connsiteY77" fmla="*/ 1021557 h 1352551"/>
              <a:gd name="connsiteX78" fmla="*/ 1821656 w 2495550"/>
              <a:gd name="connsiteY78" fmla="*/ 1016795 h 1352551"/>
              <a:gd name="connsiteX79" fmla="*/ 1785937 w 2495550"/>
              <a:gd name="connsiteY79" fmla="*/ 1012032 h 1352551"/>
              <a:gd name="connsiteX80" fmla="*/ 1766887 w 2495550"/>
              <a:gd name="connsiteY80" fmla="*/ 985838 h 1352551"/>
              <a:gd name="connsiteX81" fmla="*/ 1726406 w 2495550"/>
              <a:gd name="connsiteY81" fmla="*/ 966788 h 1352551"/>
              <a:gd name="connsiteX82" fmla="*/ 1695450 w 2495550"/>
              <a:gd name="connsiteY82" fmla="*/ 952501 h 1352551"/>
              <a:gd name="connsiteX83" fmla="*/ 1676400 w 2495550"/>
              <a:gd name="connsiteY83" fmla="*/ 950120 h 1352551"/>
              <a:gd name="connsiteX84" fmla="*/ 1676400 w 2495550"/>
              <a:gd name="connsiteY84" fmla="*/ 926307 h 1352551"/>
              <a:gd name="connsiteX85" fmla="*/ 1657350 w 2495550"/>
              <a:gd name="connsiteY85" fmla="*/ 933451 h 1352551"/>
              <a:gd name="connsiteX86" fmla="*/ 1657350 w 2495550"/>
              <a:gd name="connsiteY86" fmla="*/ 933451 h 1352551"/>
              <a:gd name="connsiteX87" fmla="*/ 1635918 w 2495550"/>
              <a:gd name="connsiteY87" fmla="*/ 897732 h 1352551"/>
              <a:gd name="connsiteX88" fmla="*/ 1612106 w 2495550"/>
              <a:gd name="connsiteY88" fmla="*/ 876301 h 1352551"/>
              <a:gd name="connsiteX89" fmla="*/ 1597818 w 2495550"/>
              <a:gd name="connsiteY89" fmla="*/ 869157 h 1352551"/>
              <a:gd name="connsiteX90" fmla="*/ 1597818 w 2495550"/>
              <a:gd name="connsiteY90" fmla="*/ 850107 h 1352551"/>
              <a:gd name="connsiteX91" fmla="*/ 1619250 w 2495550"/>
              <a:gd name="connsiteY91" fmla="*/ 840582 h 1352551"/>
              <a:gd name="connsiteX92" fmla="*/ 1650206 w 2495550"/>
              <a:gd name="connsiteY92" fmla="*/ 847726 h 1352551"/>
              <a:gd name="connsiteX93" fmla="*/ 1674018 w 2495550"/>
              <a:gd name="connsiteY93" fmla="*/ 833438 h 1352551"/>
              <a:gd name="connsiteX94" fmla="*/ 1685925 w 2495550"/>
              <a:gd name="connsiteY94" fmla="*/ 821532 h 1352551"/>
              <a:gd name="connsiteX95" fmla="*/ 1704975 w 2495550"/>
              <a:gd name="connsiteY95" fmla="*/ 809626 h 1352551"/>
              <a:gd name="connsiteX96" fmla="*/ 1666875 w 2495550"/>
              <a:gd name="connsiteY96" fmla="*/ 776288 h 1352551"/>
              <a:gd name="connsiteX97" fmla="*/ 1640681 w 2495550"/>
              <a:gd name="connsiteY97" fmla="*/ 783432 h 1352551"/>
              <a:gd name="connsiteX98" fmla="*/ 1643061 w 2495550"/>
              <a:gd name="connsiteY98" fmla="*/ 800101 h 1352551"/>
              <a:gd name="connsiteX99" fmla="*/ 1624012 w 2495550"/>
              <a:gd name="connsiteY99" fmla="*/ 807244 h 1352551"/>
              <a:gd name="connsiteX100" fmla="*/ 1597819 w 2495550"/>
              <a:gd name="connsiteY100" fmla="*/ 814388 h 1352551"/>
              <a:gd name="connsiteX101" fmla="*/ 1576387 w 2495550"/>
              <a:gd name="connsiteY101" fmla="*/ 823913 h 1352551"/>
              <a:gd name="connsiteX102" fmla="*/ 1569243 w 2495550"/>
              <a:gd name="connsiteY102" fmla="*/ 840582 h 1352551"/>
              <a:gd name="connsiteX103" fmla="*/ 1547812 w 2495550"/>
              <a:gd name="connsiteY103" fmla="*/ 840582 h 1352551"/>
              <a:gd name="connsiteX104" fmla="*/ 1533525 w 2495550"/>
              <a:gd name="connsiteY104" fmla="*/ 850107 h 1352551"/>
              <a:gd name="connsiteX105" fmla="*/ 1502568 w 2495550"/>
              <a:gd name="connsiteY105" fmla="*/ 845345 h 1352551"/>
              <a:gd name="connsiteX106" fmla="*/ 1454943 w 2495550"/>
              <a:gd name="connsiteY106" fmla="*/ 840582 h 1352551"/>
              <a:gd name="connsiteX107" fmla="*/ 1433512 w 2495550"/>
              <a:gd name="connsiteY107" fmla="*/ 826295 h 1352551"/>
              <a:gd name="connsiteX108" fmla="*/ 1402556 w 2495550"/>
              <a:gd name="connsiteY108" fmla="*/ 828676 h 1352551"/>
              <a:gd name="connsiteX109" fmla="*/ 1376362 w 2495550"/>
              <a:gd name="connsiteY109" fmla="*/ 838201 h 1352551"/>
              <a:gd name="connsiteX110" fmla="*/ 1359693 w 2495550"/>
              <a:gd name="connsiteY110" fmla="*/ 833438 h 1352551"/>
              <a:gd name="connsiteX111" fmla="*/ 1340643 w 2495550"/>
              <a:gd name="connsiteY111" fmla="*/ 804863 h 1352551"/>
              <a:gd name="connsiteX112" fmla="*/ 1340643 w 2495550"/>
              <a:gd name="connsiteY112" fmla="*/ 792957 h 1352551"/>
              <a:gd name="connsiteX113" fmla="*/ 1331118 w 2495550"/>
              <a:gd name="connsiteY113" fmla="*/ 816770 h 1352551"/>
              <a:gd name="connsiteX114" fmla="*/ 1335881 w 2495550"/>
              <a:gd name="connsiteY114" fmla="*/ 850107 h 1352551"/>
              <a:gd name="connsiteX115" fmla="*/ 1328737 w 2495550"/>
              <a:gd name="connsiteY115" fmla="*/ 869157 h 1352551"/>
              <a:gd name="connsiteX116" fmla="*/ 1300162 w 2495550"/>
              <a:gd name="connsiteY116" fmla="*/ 869157 h 1352551"/>
              <a:gd name="connsiteX117" fmla="*/ 1281112 w 2495550"/>
              <a:gd name="connsiteY117" fmla="*/ 854870 h 1352551"/>
              <a:gd name="connsiteX118" fmla="*/ 1259681 w 2495550"/>
              <a:gd name="connsiteY118" fmla="*/ 854870 h 1352551"/>
              <a:gd name="connsiteX119" fmla="*/ 1235868 w 2495550"/>
              <a:gd name="connsiteY119" fmla="*/ 845345 h 1352551"/>
              <a:gd name="connsiteX120" fmla="*/ 1228725 w 2495550"/>
              <a:gd name="connsiteY120" fmla="*/ 838201 h 1352551"/>
              <a:gd name="connsiteX121" fmla="*/ 1228725 w 2495550"/>
              <a:gd name="connsiteY121" fmla="*/ 814388 h 1352551"/>
              <a:gd name="connsiteX122" fmla="*/ 1231106 w 2495550"/>
              <a:gd name="connsiteY122" fmla="*/ 790576 h 1352551"/>
              <a:gd name="connsiteX123" fmla="*/ 1235868 w 2495550"/>
              <a:gd name="connsiteY123" fmla="*/ 766763 h 1352551"/>
              <a:gd name="connsiteX124" fmla="*/ 1252537 w 2495550"/>
              <a:gd name="connsiteY124" fmla="*/ 752476 h 1352551"/>
              <a:gd name="connsiteX125" fmla="*/ 1259681 w 2495550"/>
              <a:gd name="connsiteY125" fmla="*/ 745332 h 1352551"/>
              <a:gd name="connsiteX126" fmla="*/ 1250156 w 2495550"/>
              <a:gd name="connsiteY126" fmla="*/ 721520 h 1352551"/>
              <a:gd name="connsiteX127" fmla="*/ 1216818 w 2495550"/>
              <a:gd name="connsiteY127" fmla="*/ 692945 h 1352551"/>
              <a:gd name="connsiteX128" fmla="*/ 1193006 w 2495550"/>
              <a:gd name="connsiteY128" fmla="*/ 676276 h 1352551"/>
              <a:gd name="connsiteX129" fmla="*/ 1178718 w 2495550"/>
              <a:gd name="connsiteY129" fmla="*/ 657226 h 1352551"/>
              <a:gd name="connsiteX130" fmla="*/ 1178718 w 2495550"/>
              <a:gd name="connsiteY130" fmla="*/ 657226 h 1352551"/>
              <a:gd name="connsiteX131" fmla="*/ 1183481 w 2495550"/>
              <a:gd name="connsiteY131" fmla="*/ 695326 h 1352551"/>
              <a:gd name="connsiteX132" fmla="*/ 1185862 w 2495550"/>
              <a:gd name="connsiteY132" fmla="*/ 723901 h 1352551"/>
              <a:gd name="connsiteX133" fmla="*/ 1212056 w 2495550"/>
              <a:gd name="connsiteY133" fmla="*/ 735807 h 1352551"/>
              <a:gd name="connsiteX134" fmla="*/ 1221581 w 2495550"/>
              <a:gd name="connsiteY134" fmla="*/ 750095 h 1352551"/>
              <a:gd name="connsiteX135" fmla="*/ 1212056 w 2495550"/>
              <a:gd name="connsiteY135" fmla="*/ 776288 h 1352551"/>
              <a:gd name="connsiteX136" fmla="*/ 1214437 w 2495550"/>
              <a:gd name="connsiteY136" fmla="*/ 802482 h 1352551"/>
              <a:gd name="connsiteX137" fmla="*/ 1207293 w 2495550"/>
              <a:gd name="connsiteY137" fmla="*/ 823913 h 1352551"/>
              <a:gd name="connsiteX138" fmla="*/ 1212056 w 2495550"/>
              <a:gd name="connsiteY138" fmla="*/ 842963 h 1352551"/>
              <a:gd name="connsiteX139" fmla="*/ 1212056 w 2495550"/>
              <a:gd name="connsiteY139" fmla="*/ 842963 h 1352551"/>
              <a:gd name="connsiteX140" fmla="*/ 1183481 w 2495550"/>
              <a:gd name="connsiteY140" fmla="*/ 842963 h 1352551"/>
              <a:gd name="connsiteX141" fmla="*/ 1166812 w 2495550"/>
              <a:gd name="connsiteY141" fmla="*/ 842963 h 1352551"/>
              <a:gd name="connsiteX142" fmla="*/ 1147762 w 2495550"/>
              <a:gd name="connsiteY142" fmla="*/ 852488 h 1352551"/>
              <a:gd name="connsiteX143" fmla="*/ 1131093 w 2495550"/>
              <a:gd name="connsiteY143" fmla="*/ 842963 h 1352551"/>
              <a:gd name="connsiteX144" fmla="*/ 1104900 w 2495550"/>
              <a:gd name="connsiteY144" fmla="*/ 852488 h 1352551"/>
              <a:gd name="connsiteX145" fmla="*/ 1083468 w 2495550"/>
              <a:gd name="connsiteY145" fmla="*/ 859632 h 1352551"/>
              <a:gd name="connsiteX146" fmla="*/ 1076325 w 2495550"/>
              <a:gd name="connsiteY146" fmla="*/ 847726 h 1352551"/>
              <a:gd name="connsiteX147" fmla="*/ 1047750 w 2495550"/>
              <a:gd name="connsiteY147" fmla="*/ 857251 h 1352551"/>
              <a:gd name="connsiteX148" fmla="*/ 1009650 w 2495550"/>
              <a:gd name="connsiteY148" fmla="*/ 828676 h 1352551"/>
              <a:gd name="connsiteX149" fmla="*/ 981075 w 2495550"/>
              <a:gd name="connsiteY149" fmla="*/ 831057 h 1352551"/>
              <a:gd name="connsiteX150" fmla="*/ 959643 w 2495550"/>
              <a:gd name="connsiteY150" fmla="*/ 840582 h 1352551"/>
              <a:gd name="connsiteX151" fmla="*/ 938212 w 2495550"/>
              <a:gd name="connsiteY151" fmla="*/ 857251 h 1352551"/>
              <a:gd name="connsiteX152" fmla="*/ 926306 w 2495550"/>
              <a:gd name="connsiteY152" fmla="*/ 838201 h 1352551"/>
              <a:gd name="connsiteX153" fmla="*/ 964406 w 2495550"/>
              <a:gd name="connsiteY153" fmla="*/ 809626 h 1352551"/>
              <a:gd name="connsiteX154" fmla="*/ 957262 w 2495550"/>
              <a:gd name="connsiteY154" fmla="*/ 773907 h 1352551"/>
              <a:gd name="connsiteX155" fmla="*/ 931068 w 2495550"/>
              <a:gd name="connsiteY155" fmla="*/ 783432 h 1352551"/>
              <a:gd name="connsiteX156" fmla="*/ 923925 w 2495550"/>
              <a:gd name="connsiteY156" fmla="*/ 776288 h 1352551"/>
              <a:gd name="connsiteX157" fmla="*/ 914400 w 2495550"/>
              <a:gd name="connsiteY157" fmla="*/ 804863 h 1352551"/>
              <a:gd name="connsiteX158" fmla="*/ 914400 w 2495550"/>
              <a:gd name="connsiteY158" fmla="*/ 828676 h 1352551"/>
              <a:gd name="connsiteX159" fmla="*/ 885825 w 2495550"/>
              <a:gd name="connsiteY159" fmla="*/ 833438 h 1352551"/>
              <a:gd name="connsiteX160" fmla="*/ 876300 w 2495550"/>
              <a:gd name="connsiteY160" fmla="*/ 804863 h 1352551"/>
              <a:gd name="connsiteX161" fmla="*/ 845343 w 2495550"/>
              <a:gd name="connsiteY161" fmla="*/ 809626 h 1352551"/>
              <a:gd name="connsiteX162" fmla="*/ 831056 w 2495550"/>
              <a:gd name="connsiteY162" fmla="*/ 788195 h 1352551"/>
              <a:gd name="connsiteX163" fmla="*/ 823912 w 2495550"/>
              <a:gd name="connsiteY163" fmla="*/ 764382 h 1352551"/>
              <a:gd name="connsiteX164" fmla="*/ 821531 w 2495550"/>
              <a:gd name="connsiteY164" fmla="*/ 738188 h 1352551"/>
              <a:gd name="connsiteX165" fmla="*/ 800100 w 2495550"/>
              <a:gd name="connsiteY165" fmla="*/ 697707 h 1352551"/>
              <a:gd name="connsiteX166" fmla="*/ 800100 w 2495550"/>
              <a:gd name="connsiteY166" fmla="*/ 723901 h 1352551"/>
              <a:gd name="connsiteX167" fmla="*/ 802481 w 2495550"/>
              <a:gd name="connsiteY167" fmla="*/ 762001 h 1352551"/>
              <a:gd name="connsiteX168" fmla="*/ 816768 w 2495550"/>
              <a:gd name="connsiteY168" fmla="*/ 797720 h 1352551"/>
              <a:gd name="connsiteX169" fmla="*/ 840581 w 2495550"/>
              <a:gd name="connsiteY169" fmla="*/ 838201 h 1352551"/>
              <a:gd name="connsiteX170" fmla="*/ 862012 w 2495550"/>
              <a:gd name="connsiteY170" fmla="*/ 859632 h 1352551"/>
              <a:gd name="connsiteX171" fmla="*/ 854868 w 2495550"/>
              <a:gd name="connsiteY171" fmla="*/ 878682 h 1352551"/>
              <a:gd name="connsiteX172" fmla="*/ 840581 w 2495550"/>
              <a:gd name="connsiteY172" fmla="*/ 907257 h 1352551"/>
              <a:gd name="connsiteX173" fmla="*/ 840581 w 2495550"/>
              <a:gd name="connsiteY173" fmla="*/ 907257 h 1352551"/>
              <a:gd name="connsiteX174" fmla="*/ 816768 w 2495550"/>
              <a:gd name="connsiteY174" fmla="*/ 907257 h 1352551"/>
              <a:gd name="connsiteX175" fmla="*/ 826293 w 2495550"/>
              <a:gd name="connsiteY175" fmla="*/ 873920 h 1352551"/>
              <a:gd name="connsiteX176" fmla="*/ 812006 w 2495550"/>
              <a:gd name="connsiteY176" fmla="*/ 890588 h 1352551"/>
              <a:gd name="connsiteX177" fmla="*/ 804862 w 2495550"/>
              <a:gd name="connsiteY177" fmla="*/ 866776 h 1352551"/>
              <a:gd name="connsiteX178" fmla="*/ 785812 w 2495550"/>
              <a:gd name="connsiteY178" fmla="*/ 869157 h 1352551"/>
              <a:gd name="connsiteX179" fmla="*/ 766762 w 2495550"/>
              <a:gd name="connsiteY179" fmla="*/ 866776 h 1352551"/>
              <a:gd name="connsiteX180" fmla="*/ 759618 w 2495550"/>
              <a:gd name="connsiteY180" fmla="*/ 857251 h 1352551"/>
              <a:gd name="connsiteX181" fmla="*/ 759618 w 2495550"/>
              <a:gd name="connsiteY181" fmla="*/ 857251 h 1352551"/>
              <a:gd name="connsiteX182" fmla="*/ 745331 w 2495550"/>
              <a:gd name="connsiteY182" fmla="*/ 854870 h 1352551"/>
              <a:gd name="connsiteX183" fmla="*/ 728662 w 2495550"/>
              <a:gd name="connsiteY183" fmla="*/ 854870 h 1352551"/>
              <a:gd name="connsiteX184" fmla="*/ 716756 w 2495550"/>
              <a:gd name="connsiteY184" fmla="*/ 871538 h 1352551"/>
              <a:gd name="connsiteX185" fmla="*/ 697706 w 2495550"/>
              <a:gd name="connsiteY185" fmla="*/ 871538 h 1352551"/>
              <a:gd name="connsiteX186" fmla="*/ 685800 w 2495550"/>
              <a:gd name="connsiteY186" fmla="*/ 857251 h 1352551"/>
              <a:gd name="connsiteX187" fmla="*/ 683418 w 2495550"/>
              <a:gd name="connsiteY187" fmla="*/ 857251 h 1352551"/>
              <a:gd name="connsiteX188" fmla="*/ 669131 w 2495550"/>
              <a:gd name="connsiteY188" fmla="*/ 871538 h 1352551"/>
              <a:gd name="connsiteX189" fmla="*/ 669131 w 2495550"/>
              <a:gd name="connsiteY189" fmla="*/ 885826 h 1352551"/>
              <a:gd name="connsiteX190" fmla="*/ 678656 w 2495550"/>
              <a:gd name="connsiteY190" fmla="*/ 895351 h 1352551"/>
              <a:gd name="connsiteX191" fmla="*/ 721518 w 2495550"/>
              <a:gd name="connsiteY191" fmla="*/ 895351 h 1352551"/>
              <a:gd name="connsiteX192" fmla="*/ 754856 w 2495550"/>
              <a:gd name="connsiteY192" fmla="*/ 895351 h 1352551"/>
              <a:gd name="connsiteX193" fmla="*/ 792956 w 2495550"/>
              <a:gd name="connsiteY193" fmla="*/ 892970 h 1352551"/>
              <a:gd name="connsiteX194" fmla="*/ 800100 w 2495550"/>
              <a:gd name="connsiteY194" fmla="*/ 904876 h 1352551"/>
              <a:gd name="connsiteX195" fmla="*/ 800100 w 2495550"/>
              <a:gd name="connsiteY195" fmla="*/ 904876 h 1352551"/>
              <a:gd name="connsiteX196" fmla="*/ 771525 w 2495550"/>
              <a:gd name="connsiteY196" fmla="*/ 919163 h 1352551"/>
              <a:gd name="connsiteX197" fmla="*/ 752475 w 2495550"/>
              <a:gd name="connsiteY197" fmla="*/ 935832 h 1352551"/>
              <a:gd name="connsiteX198" fmla="*/ 752475 w 2495550"/>
              <a:gd name="connsiteY198" fmla="*/ 935832 h 1352551"/>
              <a:gd name="connsiteX199" fmla="*/ 723900 w 2495550"/>
              <a:gd name="connsiteY199" fmla="*/ 923926 h 1352551"/>
              <a:gd name="connsiteX200" fmla="*/ 707231 w 2495550"/>
              <a:gd name="connsiteY200" fmla="*/ 914401 h 1352551"/>
              <a:gd name="connsiteX201" fmla="*/ 669131 w 2495550"/>
              <a:gd name="connsiteY201" fmla="*/ 914401 h 1352551"/>
              <a:gd name="connsiteX202" fmla="*/ 635793 w 2495550"/>
              <a:gd name="connsiteY202" fmla="*/ 919163 h 1352551"/>
              <a:gd name="connsiteX203" fmla="*/ 616743 w 2495550"/>
              <a:gd name="connsiteY203" fmla="*/ 902495 h 1352551"/>
              <a:gd name="connsiteX204" fmla="*/ 607218 w 2495550"/>
              <a:gd name="connsiteY204" fmla="*/ 864395 h 1352551"/>
              <a:gd name="connsiteX205" fmla="*/ 597693 w 2495550"/>
              <a:gd name="connsiteY205" fmla="*/ 850107 h 1352551"/>
              <a:gd name="connsiteX206" fmla="*/ 590550 w 2495550"/>
              <a:gd name="connsiteY206" fmla="*/ 833438 h 1352551"/>
              <a:gd name="connsiteX207" fmla="*/ 576262 w 2495550"/>
              <a:gd name="connsiteY207" fmla="*/ 840582 h 1352551"/>
              <a:gd name="connsiteX208" fmla="*/ 576262 w 2495550"/>
              <a:gd name="connsiteY208" fmla="*/ 864395 h 1352551"/>
              <a:gd name="connsiteX209" fmla="*/ 561975 w 2495550"/>
              <a:gd name="connsiteY209" fmla="*/ 850107 h 1352551"/>
              <a:gd name="connsiteX210" fmla="*/ 540543 w 2495550"/>
              <a:gd name="connsiteY210" fmla="*/ 842963 h 1352551"/>
              <a:gd name="connsiteX211" fmla="*/ 516731 w 2495550"/>
              <a:gd name="connsiteY211" fmla="*/ 845345 h 1352551"/>
              <a:gd name="connsiteX212" fmla="*/ 509587 w 2495550"/>
              <a:gd name="connsiteY212" fmla="*/ 866776 h 1352551"/>
              <a:gd name="connsiteX213" fmla="*/ 497681 w 2495550"/>
              <a:gd name="connsiteY213" fmla="*/ 871538 h 1352551"/>
              <a:gd name="connsiteX214" fmla="*/ 478631 w 2495550"/>
              <a:gd name="connsiteY214" fmla="*/ 871538 h 1352551"/>
              <a:gd name="connsiteX215" fmla="*/ 450056 w 2495550"/>
              <a:gd name="connsiteY215" fmla="*/ 881063 h 1352551"/>
              <a:gd name="connsiteX216" fmla="*/ 435768 w 2495550"/>
              <a:gd name="connsiteY216" fmla="*/ 904876 h 1352551"/>
              <a:gd name="connsiteX217" fmla="*/ 442912 w 2495550"/>
              <a:gd name="connsiteY217" fmla="*/ 912020 h 1352551"/>
              <a:gd name="connsiteX218" fmla="*/ 483393 w 2495550"/>
              <a:gd name="connsiteY218" fmla="*/ 890588 h 1352551"/>
              <a:gd name="connsiteX219" fmla="*/ 504825 w 2495550"/>
              <a:gd name="connsiteY219" fmla="*/ 895351 h 1352551"/>
              <a:gd name="connsiteX220" fmla="*/ 535781 w 2495550"/>
              <a:gd name="connsiteY220" fmla="*/ 883445 h 1352551"/>
              <a:gd name="connsiteX221" fmla="*/ 569118 w 2495550"/>
              <a:gd name="connsiteY221" fmla="*/ 909638 h 1352551"/>
              <a:gd name="connsiteX222" fmla="*/ 578643 w 2495550"/>
              <a:gd name="connsiteY222" fmla="*/ 935832 h 1352551"/>
              <a:gd name="connsiteX223" fmla="*/ 607218 w 2495550"/>
              <a:gd name="connsiteY223" fmla="*/ 928688 h 1352551"/>
              <a:gd name="connsiteX224" fmla="*/ 623887 w 2495550"/>
              <a:gd name="connsiteY224" fmla="*/ 950120 h 1352551"/>
              <a:gd name="connsiteX225" fmla="*/ 661987 w 2495550"/>
              <a:gd name="connsiteY225" fmla="*/ 954882 h 1352551"/>
              <a:gd name="connsiteX226" fmla="*/ 721518 w 2495550"/>
              <a:gd name="connsiteY226" fmla="*/ 964407 h 1352551"/>
              <a:gd name="connsiteX227" fmla="*/ 762000 w 2495550"/>
              <a:gd name="connsiteY227" fmla="*/ 971551 h 1352551"/>
              <a:gd name="connsiteX228" fmla="*/ 762000 w 2495550"/>
              <a:gd name="connsiteY228" fmla="*/ 971551 h 1352551"/>
              <a:gd name="connsiteX229" fmla="*/ 781050 w 2495550"/>
              <a:gd name="connsiteY229" fmla="*/ 940595 h 1352551"/>
              <a:gd name="connsiteX230" fmla="*/ 807243 w 2495550"/>
              <a:gd name="connsiteY230" fmla="*/ 940595 h 1352551"/>
              <a:gd name="connsiteX231" fmla="*/ 845343 w 2495550"/>
              <a:gd name="connsiteY231" fmla="*/ 940595 h 1352551"/>
              <a:gd name="connsiteX232" fmla="*/ 838200 w 2495550"/>
              <a:gd name="connsiteY232" fmla="*/ 954882 h 1352551"/>
              <a:gd name="connsiteX233" fmla="*/ 828675 w 2495550"/>
              <a:gd name="connsiteY233" fmla="*/ 969170 h 1352551"/>
              <a:gd name="connsiteX234" fmla="*/ 840581 w 2495550"/>
              <a:gd name="connsiteY234" fmla="*/ 978695 h 1352551"/>
              <a:gd name="connsiteX235" fmla="*/ 816768 w 2495550"/>
              <a:gd name="connsiteY235" fmla="*/ 997745 h 1352551"/>
              <a:gd name="connsiteX236" fmla="*/ 814387 w 2495550"/>
              <a:gd name="connsiteY236" fmla="*/ 1019176 h 1352551"/>
              <a:gd name="connsiteX237" fmla="*/ 807243 w 2495550"/>
              <a:gd name="connsiteY237" fmla="*/ 1031082 h 1352551"/>
              <a:gd name="connsiteX238" fmla="*/ 781050 w 2495550"/>
              <a:gd name="connsiteY238" fmla="*/ 1035845 h 1352551"/>
              <a:gd name="connsiteX239" fmla="*/ 788193 w 2495550"/>
              <a:gd name="connsiteY239" fmla="*/ 1059657 h 1352551"/>
              <a:gd name="connsiteX240" fmla="*/ 757237 w 2495550"/>
              <a:gd name="connsiteY240" fmla="*/ 1064420 h 1352551"/>
              <a:gd name="connsiteX241" fmla="*/ 742950 w 2495550"/>
              <a:gd name="connsiteY241" fmla="*/ 1047751 h 1352551"/>
              <a:gd name="connsiteX242" fmla="*/ 711993 w 2495550"/>
              <a:gd name="connsiteY242" fmla="*/ 1050132 h 1352551"/>
              <a:gd name="connsiteX243" fmla="*/ 685800 w 2495550"/>
              <a:gd name="connsiteY243" fmla="*/ 1057276 h 1352551"/>
              <a:gd name="connsiteX244" fmla="*/ 659606 w 2495550"/>
              <a:gd name="connsiteY244" fmla="*/ 1054895 h 1352551"/>
              <a:gd name="connsiteX245" fmla="*/ 638175 w 2495550"/>
              <a:gd name="connsiteY245" fmla="*/ 1052513 h 1352551"/>
              <a:gd name="connsiteX246" fmla="*/ 638175 w 2495550"/>
              <a:gd name="connsiteY246" fmla="*/ 1038226 h 1352551"/>
              <a:gd name="connsiteX247" fmla="*/ 616743 w 2495550"/>
              <a:gd name="connsiteY247" fmla="*/ 1040607 h 1352551"/>
              <a:gd name="connsiteX248" fmla="*/ 595312 w 2495550"/>
              <a:gd name="connsiteY248" fmla="*/ 1045370 h 1352551"/>
              <a:gd name="connsiteX249" fmla="*/ 588168 w 2495550"/>
              <a:gd name="connsiteY249" fmla="*/ 1035845 h 1352551"/>
              <a:gd name="connsiteX250" fmla="*/ 588168 w 2495550"/>
              <a:gd name="connsiteY250" fmla="*/ 1023938 h 1352551"/>
              <a:gd name="connsiteX251" fmla="*/ 588168 w 2495550"/>
              <a:gd name="connsiteY251" fmla="*/ 1023938 h 1352551"/>
              <a:gd name="connsiteX252" fmla="*/ 642937 w 2495550"/>
              <a:gd name="connsiteY252" fmla="*/ 1009651 h 1352551"/>
              <a:gd name="connsiteX253" fmla="*/ 664368 w 2495550"/>
              <a:gd name="connsiteY253" fmla="*/ 992982 h 1352551"/>
              <a:gd name="connsiteX254" fmla="*/ 664368 w 2495550"/>
              <a:gd name="connsiteY254" fmla="*/ 992982 h 1352551"/>
              <a:gd name="connsiteX255" fmla="*/ 664368 w 2495550"/>
              <a:gd name="connsiteY255" fmla="*/ 992982 h 1352551"/>
              <a:gd name="connsiteX256" fmla="*/ 614362 w 2495550"/>
              <a:gd name="connsiteY256" fmla="*/ 992982 h 1352551"/>
              <a:gd name="connsiteX257" fmla="*/ 597693 w 2495550"/>
              <a:gd name="connsiteY257" fmla="*/ 995363 h 1352551"/>
              <a:gd name="connsiteX258" fmla="*/ 595312 w 2495550"/>
              <a:gd name="connsiteY258" fmla="*/ 973932 h 1352551"/>
              <a:gd name="connsiteX259" fmla="*/ 566737 w 2495550"/>
              <a:gd name="connsiteY259" fmla="*/ 971551 h 1352551"/>
              <a:gd name="connsiteX260" fmla="*/ 576262 w 2495550"/>
              <a:gd name="connsiteY260" fmla="*/ 992982 h 1352551"/>
              <a:gd name="connsiteX261" fmla="*/ 561975 w 2495550"/>
              <a:gd name="connsiteY261" fmla="*/ 997745 h 1352551"/>
              <a:gd name="connsiteX262" fmla="*/ 528637 w 2495550"/>
              <a:gd name="connsiteY262" fmla="*/ 992982 h 1352551"/>
              <a:gd name="connsiteX263" fmla="*/ 509587 w 2495550"/>
              <a:gd name="connsiteY263" fmla="*/ 995363 h 1352551"/>
              <a:gd name="connsiteX264" fmla="*/ 523875 w 2495550"/>
              <a:gd name="connsiteY264" fmla="*/ 1012032 h 1352551"/>
              <a:gd name="connsiteX265" fmla="*/ 533400 w 2495550"/>
              <a:gd name="connsiteY265" fmla="*/ 1023938 h 1352551"/>
              <a:gd name="connsiteX266" fmla="*/ 523875 w 2495550"/>
              <a:gd name="connsiteY266" fmla="*/ 1033463 h 1352551"/>
              <a:gd name="connsiteX267" fmla="*/ 523875 w 2495550"/>
              <a:gd name="connsiteY267" fmla="*/ 1033463 h 1352551"/>
              <a:gd name="connsiteX268" fmla="*/ 514350 w 2495550"/>
              <a:gd name="connsiteY268" fmla="*/ 1059657 h 1352551"/>
              <a:gd name="connsiteX269" fmla="*/ 485775 w 2495550"/>
              <a:gd name="connsiteY269" fmla="*/ 1081088 h 1352551"/>
              <a:gd name="connsiteX270" fmla="*/ 471487 w 2495550"/>
              <a:gd name="connsiteY270" fmla="*/ 1076326 h 1352551"/>
              <a:gd name="connsiteX271" fmla="*/ 454818 w 2495550"/>
              <a:gd name="connsiteY271" fmla="*/ 1090613 h 1352551"/>
              <a:gd name="connsiteX272" fmla="*/ 447675 w 2495550"/>
              <a:gd name="connsiteY272" fmla="*/ 1088232 h 1352551"/>
              <a:gd name="connsiteX273" fmla="*/ 450056 w 2495550"/>
              <a:gd name="connsiteY273" fmla="*/ 1064420 h 1352551"/>
              <a:gd name="connsiteX274" fmla="*/ 452437 w 2495550"/>
              <a:gd name="connsiteY274" fmla="*/ 1040607 h 1352551"/>
              <a:gd name="connsiteX275" fmla="*/ 442912 w 2495550"/>
              <a:gd name="connsiteY275" fmla="*/ 1035845 h 1352551"/>
              <a:gd name="connsiteX276" fmla="*/ 440531 w 2495550"/>
              <a:gd name="connsiteY276" fmla="*/ 1052513 h 1352551"/>
              <a:gd name="connsiteX277" fmla="*/ 433387 w 2495550"/>
              <a:gd name="connsiteY277" fmla="*/ 1066801 h 1352551"/>
              <a:gd name="connsiteX278" fmla="*/ 409575 w 2495550"/>
              <a:gd name="connsiteY278" fmla="*/ 1057276 h 1352551"/>
              <a:gd name="connsiteX279" fmla="*/ 400050 w 2495550"/>
              <a:gd name="connsiteY279" fmla="*/ 1054895 h 1352551"/>
              <a:gd name="connsiteX280" fmla="*/ 400050 w 2495550"/>
              <a:gd name="connsiteY280" fmla="*/ 1073945 h 1352551"/>
              <a:gd name="connsiteX281" fmla="*/ 421481 w 2495550"/>
              <a:gd name="connsiteY281" fmla="*/ 1092995 h 1352551"/>
              <a:gd name="connsiteX282" fmla="*/ 392906 w 2495550"/>
              <a:gd name="connsiteY282" fmla="*/ 1095376 h 1352551"/>
              <a:gd name="connsiteX283" fmla="*/ 388143 w 2495550"/>
              <a:gd name="connsiteY283" fmla="*/ 1104901 h 1352551"/>
              <a:gd name="connsiteX284" fmla="*/ 359568 w 2495550"/>
              <a:gd name="connsiteY284" fmla="*/ 1095376 h 1352551"/>
              <a:gd name="connsiteX285" fmla="*/ 359568 w 2495550"/>
              <a:gd name="connsiteY285" fmla="*/ 1114426 h 1352551"/>
              <a:gd name="connsiteX286" fmla="*/ 350043 w 2495550"/>
              <a:gd name="connsiteY286" fmla="*/ 1126332 h 1352551"/>
              <a:gd name="connsiteX287" fmla="*/ 340518 w 2495550"/>
              <a:gd name="connsiteY287" fmla="*/ 1126332 h 1352551"/>
              <a:gd name="connsiteX288" fmla="*/ 333375 w 2495550"/>
              <a:gd name="connsiteY288" fmla="*/ 1092995 h 1352551"/>
              <a:gd name="connsiteX289" fmla="*/ 307181 w 2495550"/>
              <a:gd name="connsiteY289" fmla="*/ 1078707 h 1352551"/>
              <a:gd name="connsiteX290" fmla="*/ 288131 w 2495550"/>
              <a:gd name="connsiteY290" fmla="*/ 1066801 h 1352551"/>
              <a:gd name="connsiteX291" fmla="*/ 295275 w 2495550"/>
              <a:gd name="connsiteY291" fmla="*/ 1016795 h 1352551"/>
              <a:gd name="connsiteX292" fmla="*/ 302418 w 2495550"/>
              <a:gd name="connsiteY292" fmla="*/ 983457 h 1352551"/>
              <a:gd name="connsiteX293" fmla="*/ 345281 w 2495550"/>
              <a:gd name="connsiteY293" fmla="*/ 959645 h 1352551"/>
              <a:gd name="connsiteX294" fmla="*/ 354806 w 2495550"/>
              <a:gd name="connsiteY294" fmla="*/ 942976 h 1352551"/>
              <a:gd name="connsiteX295" fmla="*/ 366712 w 2495550"/>
              <a:gd name="connsiteY295" fmla="*/ 916782 h 1352551"/>
              <a:gd name="connsiteX296" fmla="*/ 366712 w 2495550"/>
              <a:gd name="connsiteY296" fmla="*/ 916782 h 1352551"/>
              <a:gd name="connsiteX297" fmla="*/ 338137 w 2495550"/>
              <a:gd name="connsiteY297" fmla="*/ 923926 h 1352551"/>
              <a:gd name="connsiteX298" fmla="*/ 330993 w 2495550"/>
              <a:gd name="connsiteY298" fmla="*/ 900113 h 1352551"/>
              <a:gd name="connsiteX299" fmla="*/ 328612 w 2495550"/>
              <a:gd name="connsiteY299" fmla="*/ 921545 h 1352551"/>
              <a:gd name="connsiteX300" fmla="*/ 316706 w 2495550"/>
              <a:gd name="connsiteY300" fmla="*/ 954882 h 1352551"/>
              <a:gd name="connsiteX301" fmla="*/ 304800 w 2495550"/>
              <a:gd name="connsiteY301" fmla="*/ 947738 h 1352551"/>
              <a:gd name="connsiteX302" fmla="*/ 304800 w 2495550"/>
              <a:gd name="connsiteY302" fmla="*/ 923926 h 1352551"/>
              <a:gd name="connsiteX303" fmla="*/ 304800 w 2495550"/>
              <a:gd name="connsiteY303" fmla="*/ 912020 h 1352551"/>
              <a:gd name="connsiteX304" fmla="*/ 295275 w 2495550"/>
              <a:gd name="connsiteY304" fmla="*/ 900113 h 1352551"/>
              <a:gd name="connsiteX305" fmla="*/ 285750 w 2495550"/>
              <a:gd name="connsiteY305" fmla="*/ 907257 h 1352551"/>
              <a:gd name="connsiteX306" fmla="*/ 280987 w 2495550"/>
              <a:gd name="connsiteY306" fmla="*/ 942976 h 1352551"/>
              <a:gd name="connsiteX307" fmla="*/ 297656 w 2495550"/>
              <a:gd name="connsiteY307" fmla="*/ 962026 h 1352551"/>
              <a:gd name="connsiteX308" fmla="*/ 292893 w 2495550"/>
              <a:gd name="connsiteY308" fmla="*/ 981076 h 1352551"/>
              <a:gd name="connsiteX309" fmla="*/ 280987 w 2495550"/>
              <a:gd name="connsiteY309" fmla="*/ 1012032 h 1352551"/>
              <a:gd name="connsiteX310" fmla="*/ 266700 w 2495550"/>
              <a:gd name="connsiteY310" fmla="*/ 1035845 h 1352551"/>
              <a:gd name="connsiteX311" fmla="*/ 223837 w 2495550"/>
              <a:gd name="connsiteY311" fmla="*/ 1023938 h 1352551"/>
              <a:gd name="connsiteX312" fmla="*/ 216693 w 2495550"/>
              <a:gd name="connsiteY312" fmla="*/ 992982 h 1352551"/>
              <a:gd name="connsiteX313" fmla="*/ 173831 w 2495550"/>
              <a:gd name="connsiteY313" fmla="*/ 966788 h 1352551"/>
              <a:gd name="connsiteX314" fmla="*/ 121443 w 2495550"/>
              <a:gd name="connsiteY314" fmla="*/ 945357 h 1352551"/>
              <a:gd name="connsiteX315" fmla="*/ 78581 w 2495550"/>
              <a:gd name="connsiteY315" fmla="*/ 907257 h 1352551"/>
              <a:gd name="connsiteX316" fmla="*/ 52387 w 2495550"/>
              <a:gd name="connsiteY316" fmla="*/ 869157 h 1352551"/>
              <a:gd name="connsiteX317" fmla="*/ 28575 w 2495550"/>
              <a:gd name="connsiteY317" fmla="*/ 809626 h 1352551"/>
              <a:gd name="connsiteX318" fmla="*/ 16668 w 2495550"/>
              <a:gd name="connsiteY318" fmla="*/ 740570 h 1352551"/>
              <a:gd name="connsiteX319" fmla="*/ 19050 w 2495550"/>
              <a:gd name="connsiteY319" fmla="*/ 681038 h 1352551"/>
              <a:gd name="connsiteX320" fmla="*/ 0 w 2495550"/>
              <a:gd name="connsiteY320" fmla="*/ 500064 h 1352551"/>
              <a:gd name="connsiteX321" fmla="*/ 16668 w 2495550"/>
              <a:gd name="connsiteY321" fmla="*/ 0 h 1352551"/>
              <a:gd name="connsiteX322" fmla="*/ 2069306 w 2495550"/>
              <a:gd name="connsiteY322" fmla="*/ 4763 h 1352551"/>
              <a:gd name="connsiteX0" fmla="*/ 2069306 w 2495550"/>
              <a:gd name="connsiteY0" fmla="*/ 4763 h 1352551"/>
              <a:gd name="connsiteX1" fmla="*/ 2074068 w 2495550"/>
              <a:gd name="connsiteY1" fmla="*/ 38101 h 1352551"/>
              <a:gd name="connsiteX2" fmla="*/ 2083593 w 2495550"/>
              <a:gd name="connsiteY2" fmla="*/ 92870 h 1352551"/>
              <a:gd name="connsiteX3" fmla="*/ 2105025 w 2495550"/>
              <a:gd name="connsiteY3" fmla="*/ 138113 h 1352551"/>
              <a:gd name="connsiteX4" fmla="*/ 2102643 w 2495550"/>
              <a:gd name="connsiteY4" fmla="*/ 188120 h 1352551"/>
              <a:gd name="connsiteX5" fmla="*/ 2102643 w 2495550"/>
              <a:gd name="connsiteY5" fmla="*/ 233363 h 1352551"/>
              <a:gd name="connsiteX6" fmla="*/ 2097881 w 2495550"/>
              <a:gd name="connsiteY6" fmla="*/ 283370 h 1352551"/>
              <a:gd name="connsiteX7" fmla="*/ 2112168 w 2495550"/>
              <a:gd name="connsiteY7" fmla="*/ 323851 h 1352551"/>
              <a:gd name="connsiteX8" fmla="*/ 2126456 w 2495550"/>
              <a:gd name="connsiteY8" fmla="*/ 354807 h 1352551"/>
              <a:gd name="connsiteX9" fmla="*/ 2121693 w 2495550"/>
              <a:gd name="connsiteY9" fmla="*/ 392907 h 1352551"/>
              <a:gd name="connsiteX10" fmla="*/ 2135981 w 2495550"/>
              <a:gd name="connsiteY10" fmla="*/ 431007 h 1352551"/>
              <a:gd name="connsiteX11" fmla="*/ 2162175 w 2495550"/>
              <a:gd name="connsiteY11" fmla="*/ 459582 h 1352551"/>
              <a:gd name="connsiteX12" fmla="*/ 2185987 w 2495550"/>
              <a:gd name="connsiteY12" fmla="*/ 485776 h 1352551"/>
              <a:gd name="connsiteX13" fmla="*/ 2195512 w 2495550"/>
              <a:gd name="connsiteY13" fmla="*/ 521495 h 1352551"/>
              <a:gd name="connsiteX14" fmla="*/ 2233612 w 2495550"/>
              <a:gd name="connsiteY14" fmla="*/ 638176 h 1352551"/>
              <a:gd name="connsiteX15" fmla="*/ 2255043 w 2495550"/>
              <a:gd name="connsiteY15" fmla="*/ 723901 h 1352551"/>
              <a:gd name="connsiteX16" fmla="*/ 2283618 w 2495550"/>
              <a:gd name="connsiteY16" fmla="*/ 769145 h 1352551"/>
              <a:gd name="connsiteX17" fmla="*/ 2305050 w 2495550"/>
              <a:gd name="connsiteY17" fmla="*/ 826295 h 1352551"/>
              <a:gd name="connsiteX18" fmla="*/ 2314575 w 2495550"/>
              <a:gd name="connsiteY18" fmla="*/ 876301 h 1352551"/>
              <a:gd name="connsiteX19" fmla="*/ 2357437 w 2495550"/>
              <a:gd name="connsiteY19" fmla="*/ 914401 h 1352551"/>
              <a:gd name="connsiteX20" fmla="*/ 2359818 w 2495550"/>
              <a:gd name="connsiteY20" fmla="*/ 954882 h 1352551"/>
              <a:gd name="connsiteX21" fmla="*/ 2364581 w 2495550"/>
              <a:gd name="connsiteY21" fmla="*/ 969170 h 1352551"/>
              <a:gd name="connsiteX22" fmla="*/ 2381250 w 2495550"/>
              <a:gd name="connsiteY22" fmla="*/ 983457 h 1352551"/>
              <a:gd name="connsiteX23" fmla="*/ 2376487 w 2495550"/>
              <a:gd name="connsiteY23" fmla="*/ 1000126 h 1352551"/>
              <a:gd name="connsiteX24" fmla="*/ 2409825 w 2495550"/>
              <a:gd name="connsiteY24" fmla="*/ 1023938 h 1352551"/>
              <a:gd name="connsiteX25" fmla="*/ 2426493 w 2495550"/>
              <a:gd name="connsiteY25" fmla="*/ 1064420 h 1352551"/>
              <a:gd name="connsiteX26" fmla="*/ 2407443 w 2495550"/>
              <a:gd name="connsiteY26" fmla="*/ 1073945 h 1352551"/>
              <a:gd name="connsiteX27" fmla="*/ 2393156 w 2495550"/>
              <a:gd name="connsiteY27" fmla="*/ 1052513 h 1352551"/>
              <a:gd name="connsiteX28" fmla="*/ 2381250 w 2495550"/>
              <a:gd name="connsiteY28" fmla="*/ 1040607 h 1352551"/>
              <a:gd name="connsiteX29" fmla="*/ 2371725 w 2495550"/>
              <a:gd name="connsiteY29" fmla="*/ 1040607 h 1352551"/>
              <a:gd name="connsiteX30" fmla="*/ 2369343 w 2495550"/>
              <a:gd name="connsiteY30" fmla="*/ 1062038 h 1352551"/>
              <a:gd name="connsiteX31" fmla="*/ 2388393 w 2495550"/>
              <a:gd name="connsiteY31" fmla="*/ 1095376 h 1352551"/>
              <a:gd name="connsiteX32" fmla="*/ 2402681 w 2495550"/>
              <a:gd name="connsiteY32" fmla="*/ 1109663 h 1352551"/>
              <a:gd name="connsiteX33" fmla="*/ 2416968 w 2495550"/>
              <a:gd name="connsiteY33" fmla="*/ 1090613 h 1352551"/>
              <a:gd name="connsiteX34" fmla="*/ 2431256 w 2495550"/>
              <a:gd name="connsiteY34" fmla="*/ 1095376 h 1352551"/>
              <a:gd name="connsiteX35" fmla="*/ 2438400 w 2495550"/>
              <a:gd name="connsiteY35" fmla="*/ 1121570 h 1352551"/>
              <a:gd name="connsiteX36" fmla="*/ 2440781 w 2495550"/>
              <a:gd name="connsiteY36" fmla="*/ 1133476 h 1352551"/>
              <a:gd name="connsiteX37" fmla="*/ 2416968 w 2495550"/>
              <a:gd name="connsiteY37" fmla="*/ 1135857 h 1352551"/>
              <a:gd name="connsiteX38" fmla="*/ 2431256 w 2495550"/>
              <a:gd name="connsiteY38" fmla="*/ 1157288 h 1352551"/>
              <a:gd name="connsiteX39" fmla="*/ 2459831 w 2495550"/>
              <a:gd name="connsiteY39" fmla="*/ 1164432 h 1352551"/>
              <a:gd name="connsiteX40" fmla="*/ 2478881 w 2495550"/>
              <a:gd name="connsiteY40" fmla="*/ 1195388 h 1352551"/>
              <a:gd name="connsiteX41" fmla="*/ 2471737 w 2495550"/>
              <a:gd name="connsiteY41" fmla="*/ 1240632 h 1352551"/>
              <a:gd name="connsiteX42" fmla="*/ 2476500 w 2495550"/>
              <a:gd name="connsiteY42" fmla="*/ 1295401 h 1352551"/>
              <a:gd name="connsiteX43" fmla="*/ 2495550 w 2495550"/>
              <a:gd name="connsiteY43" fmla="*/ 1352551 h 1352551"/>
              <a:gd name="connsiteX44" fmla="*/ 2474118 w 2495550"/>
              <a:gd name="connsiteY44" fmla="*/ 1352551 h 1352551"/>
              <a:gd name="connsiteX45" fmla="*/ 2445543 w 2495550"/>
              <a:gd name="connsiteY45" fmla="*/ 1340645 h 1352551"/>
              <a:gd name="connsiteX46" fmla="*/ 2428875 w 2495550"/>
              <a:gd name="connsiteY46" fmla="*/ 1340645 h 1352551"/>
              <a:gd name="connsiteX47" fmla="*/ 2412206 w 2495550"/>
              <a:gd name="connsiteY47" fmla="*/ 1331120 h 1352551"/>
              <a:gd name="connsiteX48" fmla="*/ 2395537 w 2495550"/>
              <a:gd name="connsiteY48" fmla="*/ 1321595 h 1352551"/>
              <a:gd name="connsiteX49" fmla="*/ 2400300 w 2495550"/>
              <a:gd name="connsiteY49" fmla="*/ 1273970 h 1352551"/>
              <a:gd name="connsiteX50" fmla="*/ 2352675 w 2495550"/>
              <a:gd name="connsiteY50" fmla="*/ 1250157 h 1352551"/>
              <a:gd name="connsiteX51" fmla="*/ 2336006 w 2495550"/>
              <a:gd name="connsiteY51" fmla="*/ 1216819 h 1352551"/>
              <a:gd name="connsiteX52" fmla="*/ 2278856 w 2495550"/>
              <a:gd name="connsiteY52" fmla="*/ 1185864 h 1352551"/>
              <a:gd name="connsiteX53" fmla="*/ 2235993 w 2495550"/>
              <a:gd name="connsiteY53" fmla="*/ 1178720 h 1352551"/>
              <a:gd name="connsiteX54" fmla="*/ 2209800 w 2495550"/>
              <a:gd name="connsiteY54" fmla="*/ 1193007 h 1352551"/>
              <a:gd name="connsiteX55" fmla="*/ 2195512 w 2495550"/>
              <a:gd name="connsiteY55" fmla="*/ 1190626 h 1352551"/>
              <a:gd name="connsiteX56" fmla="*/ 2200275 w 2495550"/>
              <a:gd name="connsiteY56" fmla="*/ 1173957 h 1352551"/>
              <a:gd name="connsiteX57" fmla="*/ 2240756 w 2495550"/>
              <a:gd name="connsiteY57" fmla="*/ 1138239 h 1352551"/>
              <a:gd name="connsiteX58" fmla="*/ 2216943 w 2495550"/>
              <a:gd name="connsiteY58" fmla="*/ 1128713 h 1352551"/>
              <a:gd name="connsiteX59" fmla="*/ 2193131 w 2495550"/>
              <a:gd name="connsiteY59" fmla="*/ 1159670 h 1352551"/>
              <a:gd name="connsiteX60" fmla="*/ 2171700 w 2495550"/>
              <a:gd name="connsiteY60" fmla="*/ 1169195 h 1352551"/>
              <a:gd name="connsiteX61" fmla="*/ 2164556 w 2495550"/>
              <a:gd name="connsiteY61" fmla="*/ 1157288 h 1352551"/>
              <a:gd name="connsiteX62" fmla="*/ 2155031 w 2495550"/>
              <a:gd name="connsiteY62" fmla="*/ 1152526 h 1352551"/>
              <a:gd name="connsiteX63" fmla="*/ 2135981 w 2495550"/>
              <a:gd name="connsiteY63" fmla="*/ 1157288 h 1352551"/>
              <a:gd name="connsiteX64" fmla="*/ 2107406 w 2495550"/>
              <a:gd name="connsiteY64" fmla="*/ 1147763 h 1352551"/>
              <a:gd name="connsiteX65" fmla="*/ 2093119 w 2495550"/>
              <a:gd name="connsiteY65" fmla="*/ 1145383 h 1352551"/>
              <a:gd name="connsiteX66" fmla="*/ 2066924 w 2495550"/>
              <a:gd name="connsiteY66" fmla="*/ 1131094 h 1352551"/>
              <a:gd name="connsiteX67" fmla="*/ 2052638 w 2495550"/>
              <a:gd name="connsiteY67" fmla="*/ 1135857 h 1352551"/>
              <a:gd name="connsiteX68" fmla="*/ 2007393 w 2495550"/>
              <a:gd name="connsiteY68" fmla="*/ 1128713 h 1352551"/>
              <a:gd name="connsiteX69" fmla="*/ 1993106 w 2495550"/>
              <a:gd name="connsiteY69" fmla="*/ 1100138 h 1352551"/>
              <a:gd name="connsiteX70" fmla="*/ 1969293 w 2495550"/>
              <a:gd name="connsiteY70" fmla="*/ 1119188 h 1352551"/>
              <a:gd name="connsiteX71" fmla="*/ 1952625 w 2495550"/>
              <a:gd name="connsiteY71" fmla="*/ 1143001 h 1352551"/>
              <a:gd name="connsiteX72" fmla="*/ 1938337 w 2495550"/>
              <a:gd name="connsiteY72" fmla="*/ 1109663 h 1352551"/>
              <a:gd name="connsiteX73" fmla="*/ 1938337 w 2495550"/>
              <a:gd name="connsiteY73" fmla="*/ 1088232 h 1352551"/>
              <a:gd name="connsiteX74" fmla="*/ 1909762 w 2495550"/>
              <a:gd name="connsiteY74" fmla="*/ 1062038 h 1352551"/>
              <a:gd name="connsiteX75" fmla="*/ 1885950 w 2495550"/>
              <a:gd name="connsiteY75" fmla="*/ 1047751 h 1352551"/>
              <a:gd name="connsiteX76" fmla="*/ 1866900 w 2495550"/>
              <a:gd name="connsiteY76" fmla="*/ 1033463 h 1352551"/>
              <a:gd name="connsiteX77" fmla="*/ 1859756 w 2495550"/>
              <a:gd name="connsiteY77" fmla="*/ 1021557 h 1352551"/>
              <a:gd name="connsiteX78" fmla="*/ 1821656 w 2495550"/>
              <a:gd name="connsiteY78" fmla="*/ 1016795 h 1352551"/>
              <a:gd name="connsiteX79" fmla="*/ 1785937 w 2495550"/>
              <a:gd name="connsiteY79" fmla="*/ 1012032 h 1352551"/>
              <a:gd name="connsiteX80" fmla="*/ 1766887 w 2495550"/>
              <a:gd name="connsiteY80" fmla="*/ 985838 h 1352551"/>
              <a:gd name="connsiteX81" fmla="*/ 1726406 w 2495550"/>
              <a:gd name="connsiteY81" fmla="*/ 966788 h 1352551"/>
              <a:gd name="connsiteX82" fmla="*/ 1695450 w 2495550"/>
              <a:gd name="connsiteY82" fmla="*/ 952501 h 1352551"/>
              <a:gd name="connsiteX83" fmla="*/ 1676400 w 2495550"/>
              <a:gd name="connsiteY83" fmla="*/ 950120 h 1352551"/>
              <a:gd name="connsiteX84" fmla="*/ 1676400 w 2495550"/>
              <a:gd name="connsiteY84" fmla="*/ 926307 h 1352551"/>
              <a:gd name="connsiteX85" fmla="*/ 1657350 w 2495550"/>
              <a:gd name="connsiteY85" fmla="*/ 933451 h 1352551"/>
              <a:gd name="connsiteX86" fmla="*/ 1657350 w 2495550"/>
              <a:gd name="connsiteY86" fmla="*/ 933451 h 1352551"/>
              <a:gd name="connsiteX87" fmla="*/ 1635918 w 2495550"/>
              <a:gd name="connsiteY87" fmla="*/ 897732 h 1352551"/>
              <a:gd name="connsiteX88" fmla="*/ 1612106 w 2495550"/>
              <a:gd name="connsiteY88" fmla="*/ 876301 h 1352551"/>
              <a:gd name="connsiteX89" fmla="*/ 1597818 w 2495550"/>
              <a:gd name="connsiteY89" fmla="*/ 869157 h 1352551"/>
              <a:gd name="connsiteX90" fmla="*/ 1597818 w 2495550"/>
              <a:gd name="connsiteY90" fmla="*/ 850107 h 1352551"/>
              <a:gd name="connsiteX91" fmla="*/ 1619250 w 2495550"/>
              <a:gd name="connsiteY91" fmla="*/ 840582 h 1352551"/>
              <a:gd name="connsiteX92" fmla="*/ 1650206 w 2495550"/>
              <a:gd name="connsiteY92" fmla="*/ 847726 h 1352551"/>
              <a:gd name="connsiteX93" fmla="*/ 1674018 w 2495550"/>
              <a:gd name="connsiteY93" fmla="*/ 833438 h 1352551"/>
              <a:gd name="connsiteX94" fmla="*/ 1685925 w 2495550"/>
              <a:gd name="connsiteY94" fmla="*/ 821532 h 1352551"/>
              <a:gd name="connsiteX95" fmla="*/ 1704975 w 2495550"/>
              <a:gd name="connsiteY95" fmla="*/ 809626 h 1352551"/>
              <a:gd name="connsiteX96" fmla="*/ 1666875 w 2495550"/>
              <a:gd name="connsiteY96" fmla="*/ 776288 h 1352551"/>
              <a:gd name="connsiteX97" fmla="*/ 1640681 w 2495550"/>
              <a:gd name="connsiteY97" fmla="*/ 783432 h 1352551"/>
              <a:gd name="connsiteX98" fmla="*/ 1643061 w 2495550"/>
              <a:gd name="connsiteY98" fmla="*/ 800101 h 1352551"/>
              <a:gd name="connsiteX99" fmla="*/ 1624012 w 2495550"/>
              <a:gd name="connsiteY99" fmla="*/ 807244 h 1352551"/>
              <a:gd name="connsiteX100" fmla="*/ 1597819 w 2495550"/>
              <a:gd name="connsiteY100" fmla="*/ 814388 h 1352551"/>
              <a:gd name="connsiteX101" fmla="*/ 1576387 w 2495550"/>
              <a:gd name="connsiteY101" fmla="*/ 823913 h 1352551"/>
              <a:gd name="connsiteX102" fmla="*/ 1569243 w 2495550"/>
              <a:gd name="connsiteY102" fmla="*/ 840582 h 1352551"/>
              <a:gd name="connsiteX103" fmla="*/ 1547812 w 2495550"/>
              <a:gd name="connsiteY103" fmla="*/ 840582 h 1352551"/>
              <a:gd name="connsiteX104" fmla="*/ 1533525 w 2495550"/>
              <a:gd name="connsiteY104" fmla="*/ 850107 h 1352551"/>
              <a:gd name="connsiteX105" fmla="*/ 1502568 w 2495550"/>
              <a:gd name="connsiteY105" fmla="*/ 845345 h 1352551"/>
              <a:gd name="connsiteX106" fmla="*/ 1454943 w 2495550"/>
              <a:gd name="connsiteY106" fmla="*/ 840582 h 1352551"/>
              <a:gd name="connsiteX107" fmla="*/ 1433512 w 2495550"/>
              <a:gd name="connsiteY107" fmla="*/ 826295 h 1352551"/>
              <a:gd name="connsiteX108" fmla="*/ 1402556 w 2495550"/>
              <a:gd name="connsiteY108" fmla="*/ 828676 h 1352551"/>
              <a:gd name="connsiteX109" fmla="*/ 1376362 w 2495550"/>
              <a:gd name="connsiteY109" fmla="*/ 838201 h 1352551"/>
              <a:gd name="connsiteX110" fmla="*/ 1359693 w 2495550"/>
              <a:gd name="connsiteY110" fmla="*/ 833438 h 1352551"/>
              <a:gd name="connsiteX111" fmla="*/ 1340643 w 2495550"/>
              <a:gd name="connsiteY111" fmla="*/ 804863 h 1352551"/>
              <a:gd name="connsiteX112" fmla="*/ 1340643 w 2495550"/>
              <a:gd name="connsiteY112" fmla="*/ 792957 h 1352551"/>
              <a:gd name="connsiteX113" fmla="*/ 1331118 w 2495550"/>
              <a:gd name="connsiteY113" fmla="*/ 816770 h 1352551"/>
              <a:gd name="connsiteX114" fmla="*/ 1335881 w 2495550"/>
              <a:gd name="connsiteY114" fmla="*/ 850107 h 1352551"/>
              <a:gd name="connsiteX115" fmla="*/ 1328737 w 2495550"/>
              <a:gd name="connsiteY115" fmla="*/ 869157 h 1352551"/>
              <a:gd name="connsiteX116" fmla="*/ 1300162 w 2495550"/>
              <a:gd name="connsiteY116" fmla="*/ 869157 h 1352551"/>
              <a:gd name="connsiteX117" fmla="*/ 1281112 w 2495550"/>
              <a:gd name="connsiteY117" fmla="*/ 854870 h 1352551"/>
              <a:gd name="connsiteX118" fmla="*/ 1259681 w 2495550"/>
              <a:gd name="connsiteY118" fmla="*/ 854870 h 1352551"/>
              <a:gd name="connsiteX119" fmla="*/ 1235868 w 2495550"/>
              <a:gd name="connsiteY119" fmla="*/ 845345 h 1352551"/>
              <a:gd name="connsiteX120" fmla="*/ 1228725 w 2495550"/>
              <a:gd name="connsiteY120" fmla="*/ 838201 h 1352551"/>
              <a:gd name="connsiteX121" fmla="*/ 1228725 w 2495550"/>
              <a:gd name="connsiteY121" fmla="*/ 814388 h 1352551"/>
              <a:gd name="connsiteX122" fmla="*/ 1231106 w 2495550"/>
              <a:gd name="connsiteY122" fmla="*/ 790576 h 1352551"/>
              <a:gd name="connsiteX123" fmla="*/ 1235868 w 2495550"/>
              <a:gd name="connsiteY123" fmla="*/ 766763 h 1352551"/>
              <a:gd name="connsiteX124" fmla="*/ 1252537 w 2495550"/>
              <a:gd name="connsiteY124" fmla="*/ 752476 h 1352551"/>
              <a:gd name="connsiteX125" fmla="*/ 1259681 w 2495550"/>
              <a:gd name="connsiteY125" fmla="*/ 745332 h 1352551"/>
              <a:gd name="connsiteX126" fmla="*/ 1250156 w 2495550"/>
              <a:gd name="connsiteY126" fmla="*/ 721520 h 1352551"/>
              <a:gd name="connsiteX127" fmla="*/ 1216818 w 2495550"/>
              <a:gd name="connsiteY127" fmla="*/ 692945 h 1352551"/>
              <a:gd name="connsiteX128" fmla="*/ 1193006 w 2495550"/>
              <a:gd name="connsiteY128" fmla="*/ 676276 h 1352551"/>
              <a:gd name="connsiteX129" fmla="*/ 1178718 w 2495550"/>
              <a:gd name="connsiteY129" fmla="*/ 657226 h 1352551"/>
              <a:gd name="connsiteX130" fmla="*/ 1178718 w 2495550"/>
              <a:gd name="connsiteY130" fmla="*/ 657226 h 1352551"/>
              <a:gd name="connsiteX131" fmla="*/ 1183481 w 2495550"/>
              <a:gd name="connsiteY131" fmla="*/ 695326 h 1352551"/>
              <a:gd name="connsiteX132" fmla="*/ 1185862 w 2495550"/>
              <a:gd name="connsiteY132" fmla="*/ 723901 h 1352551"/>
              <a:gd name="connsiteX133" fmla="*/ 1212056 w 2495550"/>
              <a:gd name="connsiteY133" fmla="*/ 735807 h 1352551"/>
              <a:gd name="connsiteX134" fmla="*/ 1221581 w 2495550"/>
              <a:gd name="connsiteY134" fmla="*/ 750095 h 1352551"/>
              <a:gd name="connsiteX135" fmla="*/ 1212056 w 2495550"/>
              <a:gd name="connsiteY135" fmla="*/ 776288 h 1352551"/>
              <a:gd name="connsiteX136" fmla="*/ 1214437 w 2495550"/>
              <a:gd name="connsiteY136" fmla="*/ 802482 h 1352551"/>
              <a:gd name="connsiteX137" fmla="*/ 1207293 w 2495550"/>
              <a:gd name="connsiteY137" fmla="*/ 823913 h 1352551"/>
              <a:gd name="connsiteX138" fmla="*/ 1212056 w 2495550"/>
              <a:gd name="connsiteY138" fmla="*/ 842963 h 1352551"/>
              <a:gd name="connsiteX139" fmla="*/ 1212056 w 2495550"/>
              <a:gd name="connsiteY139" fmla="*/ 842963 h 1352551"/>
              <a:gd name="connsiteX140" fmla="*/ 1183481 w 2495550"/>
              <a:gd name="connsiteY140" fmla="*/ 842963 h 1352551"/>
              <a:gd name="connsiteX141" fmla="*/ 1166812 w 2495550"/>
              <a:gd name="connsiteY141" fmla="*/ 842963 h 1352551"/>
              <a:gd name="connsiteX142" fmla="*/ 1147762 w 2495550"/>
              <a:gd name="connsiteY142" fmla="*/ 852488 h 1352551"/>
              <a:gd name="connsiteX143" fmla="*/ 1131093 w 2495550"/>
              <a:gd name="connsiteY143" fmla="*/ 842963 h 1352551"/>
              <a:gd name="connsiteX144" fmla="*/ 1104900 w 2495550"/>
              <a:gd name="connsiteY144" fmla="*/ 852488 h 1352551"/>
              <a:gd name="connsiteX145" fmla="*/ 1083468 w 2495550"/>
              <a:gd name="connsiteY145" fmla="*/ 859632 h 1352551"/>
              <a:gd name="connsiteX146" fmla="*/ 1076325 w 2495550"/>
              <a:gd name="connsiteY146" fmla="*/ 847726 h 1352551"/>
              <a:gd name="connsiteX147" fmla="*/ 1047750 w 2495550"/>
              <a:gd name="connsiteY147" fmla="*/ 857251 h 1352551"/>
              <a:gd name="connsiteX148" fmla="*/ 1009650 w 2495550"/>
              <a:gd name="connsiteY148" fmla="*/ 828676 h 1352551"/>
              <a:gd name="connsiteX149" fmla="*/ 981075 w 2495550"/>
              <a:gd name="connsiteY149" fmla="*/ 831057 h 1352551"/>
              <a:gd name="connsiteX150" fmla="*/ 959643 w 2495550"/>
              <a:gd name="connsiteY150" fmla="*/ 840582 h 1352551"/>
              <a:gd name="connsiteX151" fmla="*/ 938212 w 2495550"/>
              <a:gd name="connsiteY151" fmla="*/ 857251 h 1352551"/>
              <a:gd name="connsiteX152" fmla="*/ 926306 w 2495550"/>
              <a:gd name="connsiteY152" fmla="*/ 838201 h 1352551"/>
              <a:gd name="connsiteX153" fmla="*/ 964406 w 2495550"/>
              <a:gd name="connsiteY153" fmla="*/ 809626 h 1352551"/>
              <a:gd name="connsiteX154" fmla="*/ 957262 w 2495550"/>
              <a:gd name="connsiteY154" fmla="*/ 773907 h 1352551"/>
              <a:gd name="connsiteX155" fmla="*/ 931068 w 2495550"/>
              <a:gd name="connsiteY155" fmla="*/ 783432 h 1352551"/>
              <a:gd name="connsiteX156" fmla="*/ 923925 w 2495550"/>
              <a:gd name="connsiteY156" fmla="*/ 776288 h 1352551"/>
              <a:gd name="connsiteX157" fmla="*/ 914400 w 2495550"/>
              <a:gd name="connsiteY157" fmla="*/ 804863 h 1352551"/>
              <a:gd name="connsiteX158" fmla="*/ 914400 w 2495550"/>
              <a:gd name="connsiteY158" fmla="*/ 828676 h 1352551"/>
              <a:gd name="connsiteX159" fmla="*/ 904875 w 2495550"/>
              <a:gd name="connsiteY159" fmla="*/ 833438 h 1352551"/>
              <a:gd name="connsiteX160" fmla="*/ 876300 w 2495550"/>
              <a:gd name="connsiteY160" fmla="*/ 804863 h 1352551"/>
              <a:gd name="connsiteX161" fmla="*/ 845343 w 2495550"/>
              <a:gd name="connsiteY161" fmla="*/ 809626 h 1352551"/>
              <a:gd name="connsiteX162" fmla="*/ 831056 w 2495550"/>
              <a:gd name="connsiteY162" fmla="*/ 788195 h 1352551"/>
              <a:gd name="connsiteX163" fmla="*/ 823912 w 2495550"/>
              <a:gd name="connsiteY163" fmla="*/ 764382 h 1352551"/>
              <a:gd name="connsiteX164" fmla="*/ 821531 w 2495550"/>
              <a:gd name="connsiteY164" fmla="*/ 738188 h 1352551"/>
              <a:gd name="connsiteX165" fmla="*/ 800100 w 2495550"/>
              <a:gd name="connsiteY165" fmla="*/ 697707 h 1352551"/>
              <a:gd name="connsiteX166" fmla="*/ 800100 w 2495550"/>
              <a:gd name="connsiteY166" fmla="*/ 723901 h 1352551"/>
              <a:gd name="connsiteX167" fmla="*/ 802481 w 2495550"/>
              <a:gd name="connsiteY167" fmla="*/ 762001 h 1352551"/>
              <a:gd name="connsiteX168" fmla="*/ 816768 w 2495550"/>
              <a:gd name="connsiteY168" fmla="*/ 797720 h 1352551"/>
              <a:gd name="connsiteX169" fmla="*/ 840581 w 2495550"/>
              <a:gd name="connsiteY169" fmla="*/ 838201 h 1352551"/>
              <a:gd name="connsiteX170" fmla="*/ 862012 w 2495550"/>
              <a:gd name="connsiteY170" fmla="*/ 859632 h 1352551"/>
              <a:gd name="connsiteX171" fmla="*/ 854868 w 2495550"/>
              <a:gd name="connsiteY171" fmla="*/ 878682 h 1352551"/>
              <a:gd name="connsiteX172" fmla="*/ 840581 w 2495550"/>
              <a:gd name="connsiteY172" fmla="*/ 907257 h 1352551"/>
              <a:gd name="connsiteX173" fmla="*/ 840581 w 2495550"/>
              <a:gd name="connsiteY173" fmla="*/ 907257 h 1352551"/>
              <a:gd name="connsiteX174" fmla="*/ 816768 w 2495550"/>
              <a:gd name="connsiteY174" fmla="*/ 907257 h 1352551"/>
              <a:gd name="connsiteX175" fmla="*/ 826293 w 2495550"/>
              <a:gd name="connsiteY175" fmla="*/ 873920 h 1352551"/>
              <a:gd name="connsiteX176" fmla="*/ 812006 w 2495550"/>
              <a:gd name="connsiteY176" fmla="*/ 890588 h 1352551"/>
              <a:gd name="connsiteX177" fmla="*/ 804862 w 2495550"/>
              <a:gd name="connsiteY177" fmla="*/ 866776 h 1352551"/>
              <a:gd name="connsiteX178" fmla="*/ 785812 w 2495550"/>
              <a:gd name="connsiteY178" fmla="*/ 869157 h 1352551"/>
              <a:gd name="connsiteX179" fmla="*/ 766762 w 2495550"/>
              <a:gd name="connsiteY179" fmla="*/ 866776 h 1352551"/>
              <a:gd name="connsiteX180" fmla="*/ 759618 w 2495550"/>
              <a:gd name="connsiteY180" fmla="*/ 857251 h 1352551"/>
              <a:gd name="connsiteX181" fmla="*/ 759618 w 2495550"/>
              <a:gd name="connsiteY181" fmla="*/ 857251 h 1352551"/>
              <a:gd name="connsiteX182" fmla="*/ 745331 w 2495550"/>
              <a:gd name="connsiteY182" fmla="*/ 854870 h 1352551"/>
              <a:gd name="connsiteX183" fmla="*/ 728662 w 2495550"/>
              <a:gd name="connsiteY183" fmla="*/ 854870 h 1352551"/>
              <a:gd name="connsiteX184" fmla="*/ 716756 w 2495550"/>
              <a:gd name="connsiteY184" fmla="*/ 871538 h 1352551"/>
              <a:gd name="connsiteX185" fmla="*/ 697706 w 2495550"/>
              <a:gd name="connsiteY185" fmla="*/ 871538 h 1352551"/>
              <a:gd name="connsiteX186" fmla="*/ 685800 w 2495550"/>
              <a:gd name="connsiteY186" fmla="*/ 857251 h 1352551"/>
              <a:gd name="connsiteX187" fmla="*/ 683418 w 2495550"/>
              <a:gd name="connsiteY187" fmla="*/ 857251 h 1352551"/>
              <a:gd name="connsiteX188" fmla="*/ 669131 w 2495550"/>
              <a:gd name="connsiteY188" fmla="*/ 871538 h 1352551"/>
              <a:gd name="connsiteX189" fmla="*/ 669131 w 2495550"/>
              <a:gd name="connsiteY189" fmla="*/ 885826 h 1352551"/>
              <a:gd name="connsiteX190" fmla="*/ 678656 w 2495550"/>
              <a:gd name="connsiteY190" fmla="*/ 895351 h 1352551"/>
              <a:gd name="connsiteX191" fmla="*/ 721518 w 2495550"/>
              <a:gd name="connsiteY191" fmla="*/ 895351 h 1352551"/>
              <a:gd name="connsiteX192" fmla="*/ 754856 w 2495550"/>
              <a:gd name="connsiteY192" fmla="*/ 895351 h 1352551"/>
              <a:gd name="connsiteX193" fmla="*/ 792956 w 2495550"/>
              <a:gd name="connsiteY193" fmla="*/ 892970 h 1352551"/>
              <a:gd name="connsiteX194" fmla="*/ 800100 w 2495550"/>
              <a:gd name="connsiteY194" fmla="*/ 904876 h 1352551"/>
              <a:gd name="connsiteX195" fmla="*/ 800100 w 2495550"/>
              <a:gd name="connsiteY195" fmla="*/ 904876 h 1352551"/>
              <a:gd name="connsiteX196" fmla="*/ 771525 w 2495550"/>
              <a:gd name="connsiteY196" fmla="*/ 919163 h 1352551"/>
              <a:gd name="connsiteX197" fmla="*/ 752475 w 2495550"/>
              <a:gd name="connsiteY197" fmla="*/ 935832 h 1352551"/>
              <a:gd name="connsiteX198" fmla="*/ 752475 w 2495550"/>
              <a:gd name="connsiteY198" fmla="*/ 935832 h 1352551"/>
              <a:gd name="connsiteX199" fmla="*/ 723900 w 2495550"/>
              <a:gd name="connsiteY199" fmla="*/ 923926 h 1352551"/>
              <a:gd name="connsiteX200" fmla="*/ 707231 w 2495550"/>
              <a:gd name="connsiteY200" fmla="*/ 914401 h 1352551"/>
              <a:gd name="connsiteX201" fmla="*/ 669131 w 2495550"/>
              <a:gd name="connsiteY201" fmla="*/ 914401 h 1352551"/>
              <a:gd name="connsiteX202" fmla="*/ 635793 w 2495550"/>
              <a:gd name="connsiteY202" fmla="*/ 919163 h 1352551"/>
              <a:gd name="connsiteX203" fmla="*/ 616743 w 2495550"/>
              <a:gd name="connsiteY203" fmla="*/ 902495 h 1352551"/>
              <a:gd name="connsiteX204" fmla="*/ 607218 w 2495550"/>
              <a:gd name="connsiteY204" fmla="*/ 864395 h 1352551"/>
              <a:gd name="connsiteX205" fmla="*/ 597693 w 2495550"/>
              <a:gd name="connsiteY205" fmla="*/ 850107 h 1352551"/>
              <a:gd name="connsiteX206" fmla="*/ 590550 w 2495550"/>
              <a:gd name="connsiteY206" fmla="*/ 833438 h 1352551"/>
              <a:gd name="connsiteX207" fmla="*/ 576262 w 2495550"/>
              <a:gd name="connsiteY207" fmla="*/ 840582 h 1352551"/>
              <a:gd name="connsiteX208" fmla="*/ 576262 w 2495550"/>
              <a:gd name="connsiteY208" fmla="*/ 864395 h 1352551"/>
              <a:gd name="connsiteX209" fmla="*/ 561975 w 2495550"/>
              <a:gd name="connsiteY209" fmla="*/ 850107 h 1352551"/>
              <a:gd name="connsiteX210" fmla="*/ 540543 w 2495550"/>
              <a:gd name="connsiteY210" fmla="*/ 842963 h 1352551"/>
              <a:gd name="connsiteX211" fmla="*/ 516731 w 2495550"/>
              <a:gd name="connsiteY211" fmla="*/ 845345 h 1352551"/>
              <a:gd name="connsiteX212" fmla="*/ 509587 w 2495550"/>
              <a:gd name="connsiteY212" fmla="*/ 866776 h 1352551"/>
              <a:gd name="connsiteX213" fmla="*/ 497681 w 2495550"/>
              <a:gd name="connsiteY213" fmla="*/ 871538 h 1352551"/>
              <a:gd name="connsiteX214" fmla="*/ 478631 w 2495550"/>
              <a:gd name="connsiteY214" fmla="*/ 871538 h 1352551"/>
              <a:gd name="connsiteX215" fmla="*/ 450056 w 2495550"/>
              <a:gd name="connsiteY215" fmla="*/ 881063 h 1352551"/>
              <a:gd name="connsiteX216" fmla="*/ 435768 w 2495550"/>
              <a:gd name="connsiteY216" fmla="*/ 904876 h 1352551"/>
              <a:gd name="connsiteX217" fmla="*/ 442912 w 2495550"/>
              <a:gd name="connsiteY217" fmla="*/ 912020 h 1352551"/>
              <a:gd name="connsiteX218" fmla="*/ 483393 w 2495550"/>
              <a:gd name="connsiteY218" fmla="*/ 890588 h 1352551"/>
              <a:gd name="connsiteX219" fmla="*/ 504825 w 2495550"/>
              <a:gd name="connsiteY219" fmla="*/ 895351 h 1352551"/>
              <a:gd name="connsiteX220" fmla="*/ 535781 w 2495550"/>
              <a:gd name="connsiteY220" fmla="*/ 883445 h 1352551"/>
              <a:gd name="connsiteX221" fmla="*/ 569118 w 2495550"/>
              <a:gd name="connsiteY221" fmla="*/ 909638 h 1352551"/>
              <a:gd name="connsiteX222" fmla="*/ 578643 w 2495550"/>
              <a:gd name="connsiteY222" fmla="*/ 935832 h 1352551"/>
              <a:gd name="connsiteX223" fmla="*/ 607218 w 2495550"/>
              <a:gd name="connsiteY223" fmla="*/ 928688 h 1352551"/>
              <a:gd name="connsiteX224" fmla="*/ 623887 w 2495550"/>
              <a:gd name="connsiteY224" fmla="*/ 950120 h 1352551"/>
              <a:gd name="connsiteX225" fmla="*/ 661987 w 2495550"/>
              <a:gd name="connsiteY225" fmla="*/ 954882 h 1352551"/>
              <a:gd name="connsiteX226" fmla="*/ 721518 w 2495550"/>
              <a:gd name="connsiteY226" fmla="*/ 964407 h 1352551"/>
              <a:gd name="connsiteX227" fmla="*/ 762000 w 2495550"/>
              <a:gd name="connsiteY227" fmla="*/ 971551 h 1352551"/>
              <a:gd name="connsiteX228" fmla="*/ 762000 w 2495550"/>
              <a:gd name="connsiteY228" fmla="*/ 971551 h 1352551"/>
              <a:gd name="connsiteX229" fmla="*/ 781050 w 2495550"/>
              <a:gd name="connsiteY229" fmla="*/ 940595 h 1352551"/>
              <a:gd name="connsiteX230" fmla="*/ 807243 w 2495550"/>
              <a:gd name="connsiteY230" fmla="*/ 940595 h 1352551"/>
              <a:gd name="connsiteX231" fmla="*/ 845343 w 2495550"/>
              <a:gd name="connsiteY231" fmla="*/ 940595 h 1352551"/>
              <a:gd name="connsiteX232" fmla="*/ 838200 w 2495550"/>
              <a:gd name="connsiteY232" fmla="*/ 954882 h 1352551"/>
              <a:gd name="connsiteX233" fmla="*/ 828675 w 2495550"/>
              <a:gd name="connsiteY233" fmla="*/ 969170 h 1352551"/>
              <a:gd name="connsiteX234" fmla="*/ 840581 w 2495550"/>
              <a:gd name="connsiteY234" fmla="*/ 978695 h 1352551"/>
              <a:gd name="connsiteX235" fmla="*/ 816768 w 2495550"/>
              <a:gd name="connsiteY235" fmla="*/ 997745 h 1352551"/>
              <a:gd name="connsiteX236" fmla="*/ 814387 w 2495550"/>
              <a:gd name="connsiteY236" fmla="*/ 1019176 h 1352551"/>
              <a:gd name="connsiteX237" fmla="*/ 807243 w 2495550"/>
              <a:gd name="connsiteY237" fmla="*/ 1031082 h 1352551"/>
              <a:gd name="connsiteX238" fmla="*/ 781050 w 2495550"/>
              <a:gd name="connsiteY238" fmla="*/ 1035845 h 1352551"/>
              <a:gd name="connsiteX239" fmla="*/ 788193 w 2495550"/>
              <a:gd name="connsiteY239" fmla="*/ 1059657 h 1352551"/>
              <a:gd name="connsiteX240" fmla="*/ 757237 w 2495550"/>
              <a:gd name="connsiteY240" fmla="*/ 1064420 h 1352551"/>
              <a:gd name="connsiteX241" fmla="*/ 742950 w 2495550"/>
              <a:gd name="connsiteY241" fmla="*/ 1047751 h 1352551"/>
              <a:gd name="connsiteX242" fmla="*/ 711993 w 2495550"/>
              <a:gd name="connsiteY242" fmla="*/ 1050132 h 1352551"/>
              <a:gd name="connsiteX243" fmla="*/ 685800 w 2495550"/>
              <a:gd name="connsiteY243" fmla="*/ 1057276 h 1352551"/>
              <a:gd name="connsiteX244" fmla="*/ 659606 w 2495550"/>
              <a:gd name="connsiteY244" fmla="*/ 1054895 h 1352551"/>
              <a:gd name="connsiteX245" fmla="*/ 638175 w 2495550"/>
              <a:gd name="connsiteY245" fmla="*/ 1052513 h 1352551"/>
              <a:gd name="connsiteX246" fmla="*/ 638175 w 2495550"/>
              <a:gd name="connsiteY246" fmla="*/ 1038226 h 1352551"/>
              <a:gd name="connsiteX247" fmla="*/ 616743 w 2495550"/>
              <a:gd name="connsiteY247" fmla="*/ 1040607 h 1352551"/>
              <a:gd name="connsiteX248" fmla="*/ 595312 w 2495550"/>
              <a:gd name="connsiteY248" fmla="*/ 1045370 h 1352551"/>
              <a:gd name="connsiteX249" fmla="*/ 588168 w 2495550"/>
              <a:gd name="connsiteY249" fmla="*/ 1035845 h 1352551"/>
              <a:gd name="connsiteX250" fmla="*/ 588168 w 2495550"/>
              <a:gd name="connsiteY250" fmla="*/ 1023938 h 1352551"/>
              <a:gd name="connsiteX251" fmla="*/ 588168 w 2495550"/>
              <a:gd name="connsiteY251" fmla="*/ 1023938 h 1352551"/>
              <a:gd name="connsiteX252" fmla="*/ 642937 w 2495550"/>
              <a:gd name="connsiteY252" fmla="*/ 1009651 h 1352551"/>
              <a:gd name="connsiteX253" fmla="*/ 664368 w 2495550"/>
              <a:gd name="connsiteY253" fmla="*/ 992982 h 1352551"/>
              <a:gd name="connsiteX254" fmla="*/ 664368 w 2495550"/>
              <a:gd name="connsiteY254" fmla="*/ 992982 h 1352551"/>
              <a:gd name="connsiteX255" fmla="*/ 664368 w 2495550"/>
              <a:gd name="connsiteY255" fmla="*/ 992982 h 1352551"/>
              <a:gd name="connsiteX256" fmla="*/ 614362 w 2495550"/>
              <a:gd name="connsiteY256" fmla="*/ 992982 h 1352551"/>
              <a:gd name="connsiteX257" fmla="*/ 597693 w 2495550"/>
              <a:gd name="connsiteY257" fmla="*/ 995363 h 1352551"/>
              <a:gd name="connsiteX258" fmla="*/ 595312 w 2495550"/>
              <a:gd name="connsiteY258" fmla="*/ 973932 h 1352551"/>
              <a:gd name="connsiteX259" fmla="*/ 566737 w 2495550"/>
              <a:gd name="connsiteY259" fmla="*/ 971551 h 1352551"/>
              <a:gd name="connsiteX260" fmla="*/ 576262 w 2495550"/>
              <a:gd name="connsiteY260" fmla="*/ 992982 h 1352551"/>
              <a:gd name="connsiteX261" fmla="*/ 561975 w 2495550"/>
              <a:gd name="connsiteY261" fmla="*/ 997745 h 1352551"/>
              <a:gd name="connsiteX262" fmla="*/ 528637 w 2495550"/>
              <a:gd name="connsiteY262" fmla="*/ 992982 h 1352551"/>
              <a:gd name="connsiteX263" fmla="*/ 509587 w 2495550"/>
              <a:gd name="connsiteY263" fmla="*/ 995363 h 1352551"/>
              <a:gd name="connsiteX264" fmla="*/ 523875 w 2495550"/>
              <a:gd name="connsiteY264" fmla="*/ 1012032 h 1352551"/>
              <a:gd name="connsiteX265" fmla="*/ 533400 w 2495550"/>
              <a:gd name="connsiteY265" fmla="*/ 1023938 h 1352551"/>
              <a:gd name="connsiteX266" fmla="*/ 523875 w 2495550"/>
              <a:gd name="connsiteY266" fmla="*/ 1033463 h 1352551"/>
              <a:gd name="connsiteX267" fmla="*/ 523875 w 2495550"/>
              <a:gd name="connsiteY267" fmla="*/ 1033463 h 1352551"/>
              <a:gd name="connsiteX268" fmla="*/ 514350 w 2495550"/>
              <a:gd name="connsiteY268" fmla="*/ 1059657 h 1352551"/>
              <a:gd name="connsiteX269" fmla="*/ 485775 w 2495550"/>
              <a:gd name="connsiteY269" fmla="*/ 1081088 h 1352551"/>
              <a:gd name="connsiteX270" fmla="*/ 471487 w 2495550"/>
              <a:gd name="connsiteY270" fmla="*/ 1076326 h 1352551"/>
              <a:gd name="connsiteX271" fmla="*/ 454818 w 2495550"/>
              <a:gd name="connsiteY271" fmla="*/ 1090613 h 1352551"/>
              <a:gd name="connsiteX272" fmla="*/ 447675 w 2495550"/>
              <a:gd name="connsiteY272" fmla="*/ 1088232 h 1352551"/>
              <a:gd name="connsiteX273" fmla="*/ 450056 w 2495550"/>
              <a:gd name="connsiteY273" fmla="*/ 1064420 h 1352551"/>
              <a:gd name="connsiteX274" fmla="*/ 452437 w 2495550"/>
              <a:gd name="connsiteY274" fmla="*/ 1040607 h 1352551"/>
              <a:gd name="connsiteX275" fmla="*/ 442912 w 2495550"/>
              <a:gd name="connsiteY275" fmla="*/ 1035845 h 1352551"/>
              <a:gd name="connsiteX276" fmla="*/ 440531 w 2495550"/>
              <a:gd name="connsiteY276" fmla="*/ 1052513 h 1352551"/>
              <a:gd name="connsiteX277" fmla="*/ 433387 w 2495550"/>
              <a:gd name="connsiteY277" fmla="*/ 1066801 h 1352551"/>
              <a:gd name="connsiteX278" fmla="*/ 409575 w 2495550"/>
              <a:gd name="connsiteY278" fmla="*/ 1057276 h 1352551"/>
              <a:gd name="connsiteX279" fmla="*/ 400050 w 2495550"/>
              <a:gd name="connsiteY279" fmla="*/ 1054895 h 1352551"/>
              <a:gd name="connsiteX280" fmla="*/ 400050 w 2495550"/>
              <a:gd name="connsiteY280" fmla="*/ 1073945 h 1352551"/>
              <a:gd name="connsiteX281" fmla="*/ 421481 w 2495550"/>
              <a:gd name="connsiteY281" fmla="*/ 1092995 h 1352551"/>
              <a:gd name="connsiteX282" fmla="*/ 392906 w 2495550"/>
              <a:gd name="connsiteY282" fmla="*/ 1095376 h 1352551"/>
              <a:gd name="connsiteX283" fmla="*/ 388143 w 2495550"/>
              <a:gd name="connsiteY283" fmla="*/ 1104901 h 1352551"/>
              <a:gd name="connsiteX284" fmla="*/ 359568 w 2495550"/>
              <a:gd name="connsiteY284" fmla="*/ 1095376 h 1352551"/>
              <a:gd name="connsiteX285" fmla="*/ 359568 w 2495550"/>
              <a:gd name="connsiteY285" fmla="*/ 1114426 h 1352551"/>
              <a:gd name="connsiteX286" fmla="*/ 350043 w 2495550"/>
              <a:gd name="connsiteY286" fmla="*/ 1126332 h 1352551"/>
              <a:gd name="connsiteX287" fmla="*/ 340518 w 2495550"/>
              <a:gd name="connsiteY287" fmla="*/ 1126332 h 1352551"/>
              <a:gd name="connsiteX288" fmla="*/ 333375 w 2495550"/>
              <a:gd name="connsiteY288" fmla="*/ 1092995 h 1352551"/>
              <a:gd name="connsiteX289" fmla="*/ 307181 w 2495550"/>
              <a:gd name="connsiteY289" fmla="*/ 1078707 h 1352551"/>
              <a:gd name="connsiteX290" fmla="*/ 288131 w 2495550"/>
              <a:gd name="connsiteY290" fmla="*/ 1066801 h 1352551"/>
              <a:gd name="connsiteX291" fmla="*/ 295275 w 2495550"/>
              <a:gd name="connsiteY291" fmla="*/ 1016795 h 1352551"/>
              <a:gd name="connsiteX292" fmla="*/ 302418 w 2495550"/>
              <a:gd name="connsiteY292" fmla="*/ 983457 h 1352551"/>
              <a:gd name="connsiteX293" fmla="*/ 345281 w 2495550"/>
              <a:gd name="connsiteY293" fmla="*/ 959645 h 1352551"/>
              <a:gd name="connsiteX294" fmla="*/ 354806 w 2495550"/>
              <a:gd name="connsiteY294" fmla="*/ 942976 h 1352551"/>
              <a:gd name="connsiteX295" fmla="*/ 366712 w 2495550"/>
              <a:gd name="connsiteY295" fmla="*/ 916782 h 1352551"/>
              <a:gd name="connsiteX296" fmla="*/ 366712 w 2495550"/>
              <a:gd name="connsiteY296" fmla="*/ 916782 h 1352551"/>
              <a:gd name="connsiteX297" fmla="*/ 338137 w 2495550"/>
              <a:gd name="connsiteY297" fmla="*/ 923926 h 1352551"/>
              <a:gd name="connsiteX298" fmla="*/ 330993 w 2495550"/>
              <a:gd name="connsiteY298" fmla="*/ 900113 h 1352551"/>
              <a:gd name="connsiteX299" fmla="*/ 328612 w 2495550"/>
              <a:gd name="connsiteY299" fmla="*/ 921545 h 1352551"/>
              <a:gd name="connsiteX300" fmla="*/ 316706 w 2495550"/>
              <a:gd name="connsiteY300" fmla="*/ 954882 h 1352551"/>
              <a:gd name="connsiteX301" fmla="*/ 304800 w 2495550"/>
              <a:gd name="connsiteY301" fmla="*/ 947738 h 1352551"/>
              <a:gd name="connsiteX302" fmla="*/ 304800 w 2495550"/>
              <a:gd name="connsiteY302" fmla="*/ 923926 h 1352551"/>
              <a:gd name="connsiteX303" fmla="*/ 304800 w 2495550"/>
              <a:gd name="connsiteY303" fmla="*/ 912020 h 1352551"/>
              <a:gd name="connsiteX304" fmla="*/ 295275 w 2495550"/>
              <a:gd name="connsiteY304" fmla="*/ 900113 h 1352551"/>
              <a:gd name="connsiteX305" fmla="*/ 285750 w 2495550"/>
              <a:gd name="connsiteY305" fmla="*/ 907257 h 1352551"/>
              <a:gd name="connsiteX306" fmla="*/ 280987 w 2495550"/>
              <a:gd name="connsiteY306" fmla="*/ 942976 h 1352551"/>
              <a:gd name="connsiteX307" fmla="*/ 297656 w 2495550"/>
              <a:gd name="connsiteY307" fmla="*/ 962026 h 1352551"/>
              <a:gd name="connsiteX308" fmla="*/ 292893 w 2495550"/>
              <a:gd name="connsiteY308" fmla="*/ 981076 h 1352551"/>
              <a:gd name="connsiteX309" fmla="*/ 280987 w 2495550"/>
              <a:gd name="connsiteY309" fmla="*/ 1012032 h 1352551"/>
              <a:gd name="connsiteX310" fmla="*/ 266700 w 2495550"/>
              <a:gd name="connsiteY310" fmla="*/ 1035845 h 1352551"/>
              <a:gd name="connsiteX311" fmla="*/ 223837 w 2495550"/>
              <a:gd name="connsiteY311" fmla="*/ 1023938 h 1352551"/>
              <a:gd name="connsiteX312" fmla="*/ 216693 w 2495550"/>
              <a:gd name="connsiteY312" fmla="*/ 992982 h 1352551"/>
              <a:gd name="connsiteX313" fmla="*/ 173831 w 2495550"/>
              <a:gd name="connsiteY313" fmla="*/ 966788 h 1352551"/>
              <a:gd name="connsiteX314" fmla="*/ 121443 w 2495550"/>
              <a:gd name="connsiteY314" fmla="*/ 945357 h 1352551"/>
              <a:gd name="connsiteX315" fmla="*/ 78581 w 2495550"/>
              <a:gd name="connsiteY315" fmla="*/ 907257 h 1352551"/>
              <a:gd name="connsiteX316" fmla="*/ 52387 w 2495550"/>
              <a:gd name="connsiteY316" fmla="*/ 869157 h 1352551"/>
              <a:gd name="connsiteX317" fmla="*/ 28575 w 2495550"/>
              <a:gd name="connsiteY317" fmla="*/ 809626 h 1352551"/>
              <a:gd name="connsiteX318" fmla="*/ 16668 w 2495550"/>
              <a:gd name="connsiteY318" fmla="*/ 740570 h 1352551"/>
              <a:gd name="connsiteX319" fmla="*/ 19050 w 2495550"/>
              <a:gd name="connsiteY319" fmla="*/ 681038 h 1352551"/>
              <a:gd name="connsiteX320" fmla="*/ 0 w 2495550"/>
              <a:gd name="connsiteY320" fmla="*/ 500064 h 1352551"/>
              <a:gd name="connsiteX321" fmla="*/ 16668 w 2495550"/>
              <a:gd name="connsiteY321" fmla="*/ 0 h 1352551"/>
              <a:gd name="connsiteX322" fmla="*/ 2069306 w 2495550"/>
              <a:gd name="connsiteY322" fmla="*/ 4763 h 1352551"/>
              <a:gd name="connsiteX0" fmla="*/ 2069306 w 2495550"/>
              <a:gd name="connsiteY0" fmla="*/ 4763 h 1352551"/>
              <a:gd name="connsiteX1" fmla="*/ 2074068 w 2495550"/>
              <a:gd name="connsiteY1" fmla="*/ 38101 h 1352551"/>
              <a:gd name="connsiteX2" fmla="*/ 2083593 w 2495550"/>
              <a:gd name="connsiteY2" fmla="*/ 92870 h 1352551"/>
              <a:gd name="connsiteX3" fmla="*/ 2105025 w 2495550"/>
              <a:gd name="connsiteY3" fmla="*/ 138113 h 1352551"/>
              <a:gd name="connsiteX4" fmla="*/ 2102643 w 2495550"/>
              <a:gd name="connsiteY4" fmla="*/ 188120 h 1352551"/>
              <a:gd name="connsiteX5" fmla="*/ 2102643 w 2495550"/>
              <a:gd name="connsiteY5" fmla="*/ 233363 h 1352551"/>
              <a:gd name="connsiteX6" fmla="*/ 2097881 w 2495550"/>
              <a:gd name="connsiteY6" fmla="*/ 283370 h 1352551"/>
              <a:gd name="connsiteX7" fmla="*/ 2112168 w 2495550"/>
              <a:gd name="connsiteY7" fmla="*/ 323851 h 1352551"/>
              <a:gd name="connsiteX8" fmla="*/ 2126456 w 2495550"/>
              <a:gd name="connsiteY8" fmla="*/ 354807 h 1352551"/>
              <a:gd name="connsiteX9" fmla="*/ 2121693 w 2495550"/>
              <a:gd name="connsiteY9" fmla="*/ 392907 h 1352551"/>
              <a:gd name="connsiteX10" fmla="*/ 2135981 w 2495550"/>
              <a:gd name="connsiteY10" fmla="*/ 431007 h 1352551"/>
              <a:gd name="connsiteX11" fmla="*/ 2162175 w 2495550"/>
              <a:gd name="connsiteY11" fmla="*/ 459582 h 1352551"/>
              <a:gd name="connsiteX12" fmla="*/ 2185987 w 2495550"/>
              <a:gd name="connsiteY12" fmla="*/ 485776 h 1352551"/>
              <a:gd name="connsiteX13" fmla="*/ 2195512 w 2495550"/>
              <a:gd name="connsiteY13" fmla="*/ 521495 h 1352551"/>
              <a:gd name="connsiteX14" fmla="*/ 2233612 w 2495550"/>
              <a:gd name="connsiteY14" fmla="*/ 638176 h 1352551"/>
              <a:gd name="connsiteX15" fmla="*/ 2255043 w 2495550"/>
              <a:gd name="connsiteY15" fmla="*/ 723901 h 1352551"/>
              <a:gd name="connsiteX16" fmla="*/ 2283618 w 2495550"/>
              <a:gd name="connsiteY16" fmla="*/ 769145 h 1352551"/>
              <a:gd name="connsiteX17" fmla="*/ 2305050 w 2495550"/>
              <a:gd name="connsiteY17" fmla="*/ 826295 h 1352551"/>
              <a:gd name="connsiteX18" fmla="*/ 2314575 w 2495550"/>
              <a:gd name="connsiteY18" fmla="*/ 876301 h 1352551"/>
              <a:gd name="connsiteX19" fmla="*/ 2357437 w 2495550"/>
              <a:gd name="connsiteY19" fmla="*/ 914401 h 1352551"/>
              <a:gd name="connsiteX20" fmla="*/ 2359818 w 2495550"/>
              <a:gd name="connsiteY20" fmla="*/ 954882 h 1352551"/>
              <a:gd name="connsiteX21" fmla="*/ 2364581 w 2495550"/>
              <a:gd name="connsiteY21" fmla="*/ 969170 h 1352551"/>
              <a:gd name="connsiteX22" fmla="*/ 2381250 w 2495550"/>
              <a:gd name="connsiteY22" fmla="*/ 983457 h 1352551"/>
              <a:gd name="connsiteX23" fmla="*/ 2376487 w 2495550"/>
              <a:gd name="connsiteY23" fmla="*/ 1000126 h 1352551"/>
              <a:gd name="connsiteX24" fmla="*/ 2409825 w 2495550"/>
              <a:gd name="connsiteY24" fmla="*/ 1023938 h 1352551"/>
              <a:gd name="connsiteX25" fmla="*/ 2426493 w 2495550"/>
              <a:gd name="connsiteY25" fmla="*/ 1064420 h 1352551"/>
              <a:gd name="connsiteX26" fmla="*/ 2407443 w 2495550"/>
              <a:gd name="connsiteY26" fmla="*/ 1073945 h 1352551"/>
              <a:gd name="connsiteX27" fmla="*/ 2393156 w 2495550"/>
              <a:gd name="connsiteY27" fmla="*/ 1052513 h 1352551"/>
              <a:gd name="connsiteX28" fmla="*/ 2381250 w 2495550"/>
              <a:gd name="connsiteY28" fmla="*/ 1040607 h 1352551"/>
              <a:gd name="connsiteX29" fmla="*/ 2371725 w 2495550"/>
              <a:gd name="connsiteY29" fmla="*/ 1040607 h 1352551"/>
              <a:gd name="connsiteX30" fmla="*/ 2369343 w 2495550"/>
              <a:gd name="connsiteY30" fmla="*/ 1062038 h 1352551"/>
              <a:gd name="connsiteX31" fmla="*/ 2388393 w 2495550"/>
              <a:gd name="connsiteY31" fmla="*/ 1095376 h 1352551"/>
              <a:gd name="connsiteX32" fmla="*/ 2402681 w 2495550"/>
              <a:gd name="connsiteY32" fmla="*/ 1109663 h 1352551"/>
              <a:gd name="connsiteX33" fmla="*/ 2416968 w 2495550"/>
              <a:gd name="connsiteY33" fmla="*/ 1090613 h 1352551"/>
              <a:gd name="connsiteX34" fmla="*/ 2431256 w 2495550"/>
              <a:gd name="connsiteY34" fmla="*/ 1095376 h 1352551"/>
              <a:gd name="connsiteX35" fmla="*/ 2438400 w 2495550"/>
              <a:gd name="connsiteY35" fmla="*/ 1121570 h 1352551"/>
              <a:gd name="connsiteX36" fmla="*/ 2440781 w 2495550"/>
              <a:gd name="connsiteY36" fmla="*/ 1133476 h 1352551"/>
              <a:gd name="connsiteX37" fmla="*/ 2416968 w 2495550"/>
              <a:gd name="connsiteY37" fmla="*/ 1135857 h 1352551"/>
              <a:gd name="connsiteX38" fmla="*/ 2431256 w 2495550"/>
              <a:gd name="connsiteY38" fmla="*/ 1157288 h 1352551"/>
              <a:gd name="connsiteX39" fmla="*/ 2459831 w 2495550"/>
              <a:gd name="connsiteY39" fmla="*/ 1164432 h 1352551"/>
              <a:gd name="connsiteX40" fmla="*/ 2478881 w 2495550"/>
              <a:gd name="connsiteY40" fmla="*/ 1195388 h 1352551"/>
              <a:gd name="connsiteX41" fmla="*/ 2471737 w 2495550"/>
              <a:gd name="connsiteY41" fmla="*/ 1240632 h 1352551"/>
              <a:gd name="connsiteX42" fmla="*/ 2476500 w 2495550"/>
              <a:gd name="connsiteY42" fmla="*/ 1295401 h 1352551"/>
              <a:gd name="connsiteX43" fmla="*/ 2495550 w 2495550"/>
              <a:gd name="connsiteY43" fmla="*/ 1352551 h 1352551"/>
              <a:gd name="connsiteX44" fmla="*/ 2474118 w 2495550"/>
              <a:gd name="connsiteY44" fmla="*/ 1352551 h 1352551"/>
              <a:gd name="connsiteX45" fmla="*/ 2445543 w 2495550"/>
              <a:gd name="connsiteY45" fmla="*/ 1340645 h 1352551"/>
              <a:gd name="connsiteX46" fmla="*/ 2428875 w 2495550"/>
              <a:gd name="connsiteY46" fmla="*/ 1340645 h 1352551"/>
              <a:gd name="connsiteX47" fmla="*/ 2412206 w 2495550"/>
              <a:gd name="connsiteY47" fmla="*/ 1331120 h 1352551"/>
              <a:gd name="connsiteX48" fmla="*/ 2395537 w 2495550"/>
              <a:gd name="connsiteY48" fmla="*/ 1321595 h 1352551"/>
              <a:gd name="connsiteX49" fmla="*/ 2400300 w 2495550"/>
              <a:gd name="connsiteY49" fmla="*/ 1273970 h 1352551"/>
              <a:gd name="connsiteX50" fmla="*/ 2352675 w 2495550"/>
              <a:gd name="connsiteY50" fmla="*/ 1250157 h 1352551"/>
              <a:gd name="connsiteX51" fmla="*/ 2336006 w 2495550"/>
              <a:gd name="connsiteY51" fmla="*/ 1216819 h 1352551"/>
              <a:gd name="connsiteX52" fmla="*/ 2278856 w 2495550"/>
              <a:gd name="connsiteY52" fmla="*/ 1185864 h 1352551"/>
              <a:gd name="connsiteX53" fmla="*/ 2235993 w 2495550"/>
              <a:gd name="connsiteY53" fmla="*/ 1178720 h 1352551"/>
              <a:gd name="connsiteX54" fmla="*/ 2209800 w 2495550"/>
              <a:gd name="connsiteY54" fmla="*/ 1193007 h 1352551"/>
              <a:gd name="connsiteX55" fmla="*/ 2195512 w 2495550"/>
              <a:gd name="connsiteY55" fmla="*/ 1190626 h 1352551"/>
              <a:gd name="connsiteX56" fmla="*/ 2200275 w 2495550"/>
              <a:gd name="connsiteY56" fmla="*/ 1173957 h 1352551"/>
              <a:gd name="connsiteX57" fmla="*/ 2240756 w 2495550"/>
              <a:gd name="connsiteY57" fmla="*/ 1138239 h 1352551"/>
              <a:gd name="connsiteX58" fmla="*/ 2216943 w 2495550"/>
              <a:gd name="connsiteY58" fmla="*/ 1128713 h 1352551"/>
              <a:gd name="connsiteX59" fmla="*/ 2193131 w 2495550"/>
              <a:gd name="connsiteY59" fmla="*/ 1159670 h 1352551"/>
              <a:gd name="connsiteX60" fmla="*/ 2171700 w 2495550"/>
              <a:gd name="connsiteY60" fmla="*/ 1169195 h 1352551"/>
              <a:gd name="connsiteX61" fmla="*/ 2164556 w 2495550"/>
              <a:gd name="connsiteY61" fmla="*/ 1157288 h 1352551"/>
              <a:gd name="connsiteX62" fmla="*/ 2155031 w 2495550"/>
              <a:gd name="connsiteY62" fmla="*/ 1152526 h 1352551"/>
              <a:gd name="connsiteX63" fmla="*/ 2135981 w 2495550"/>
              <a:gd name="connsiteY63" fmla="*/ 1157288 h 1352551"/>
              <a:gd name="connsiteX64" fmla="*/ 2107406 w 2495550"/>
              <a:gd name="connsiteY64" fmla="*/ 1147763 h 1352551"/>
              <a:gd name="connsiteX65" fmla="*/ 2093119 w 2495550"/>
              <a:gd name="connsiteY65" fmla="*/ 1145383 h 1352551"/>
              <a:gd name="connsiteX66" fmla="*/ 2066924 w 2495550"/>
              <a:gd name="connsiteY66" fmla="*/ 1131094 h 1352551"/>
              <a:gd name="connsiteX67" fmla="*/ 2052638 w 2495550"/>
              <a:gd name="connsiteY67" fmla="*/ 1135857 h 1352551"/>
              <a:gd name="connsiteX68" fmla="*/ 2007393 w 2495550"/>
              <a:gd name="connsiteY68" fmla="*/ 1128713 h 1352551"/>
              <a:gd name="connsiteX69" fmla="*/ 1993106 w 2495550"/>
              <a:gd name="connsiteY69" fmla="*/ 1100138 h 1352551"/>
              <a:gd name="connsiteX70" fmla="*/ 1969293 w 2495550"/>
              <a:gd name="connsiteY70" fmla="*/ 1119188 h 1352551"/>
              <a:gd name="connsiteX71" fmla="*/ 1952625 w 2495550"/>
              <a:gd name="connsiteY71" fmla="*/ 1143001 h 1352551"/>
              <a:gd name="connsiteX72" fmla="*/ 1938337 w 2495550"/>
              <a:gd name="connsiteY72" fmla="*/ 1109663 h 1352551"/>
              <a:gd name="connsiteX73" fmla="*/ 1938337 w 2495550"/>
              <a:gd name="connsiteY73" fmla="*/ 1088232 h 1352551"/>
              <a:gd name="connsiteX74" fmla="*/ 1909762 w 2495550"/>
              <a:gd name="connsiteY74" fmla="*/ 1062038 h 1352551"/>
              <a:gd name="connsiteX75" fmla="*/ 1885950 w 2495550"/>
              <a:gd name="connsiteY75" fmla="*/ 1047751 h 1352551"/>
              <a:gd name="connsiteX76" fmla="*/ 1866900 w 2495550"/>
              <a:gd name="connsiteY76" fmla="*/ 1033463 h 1352551"/>
              <a:gd name="connsiteX77" fmla="*/ 1859756 w 2495550"/>
              <a:gd name="connsiteY77" fmla="*/ 1021557 h 1352551"/>
              <a:gd name="connsiteX78" fmla="*/ 1821656 w 2495550"/>
              <a:gd name="connsiteY78" fmla="*/ 1016795 h 1352551"/>
              <a:gd name="connsiteX79" fmla="*/ 1785937 w 2495550"/>
              <a:gd name="connsiteY79" fmla="*/ 1012032 h 1352551"/>
              <a:gd name="connsiteX80" fmla="*/ 1766887 w 2495550"/>
              <a:gd name="connsiteY80" fmla="*/ 985838 h 1352551"/>
              <a:gd name="connsiteX81" fmla="*/ 1726406 w 2495550"/>
              <a:gd name="connsiteY81" fmla="*/ 966788 h 1352551"/>
              <a:gd name="connsiteX82" fmla="*/ 1695450 w 2495550"/>
              <a:gd name="connsiteY82" fmla="*/ 952501 h 1352551"/>
              <a:gd name="connsiteX83" fmla="*/ 1676400 w 2495550"/>
              <a:gd name="connsiteY83" fmla="*/ 950120 h 1352551"/>
              <a:gd name="connsiteX84" fmla="*/ 1676400 w 2495550"/>
              <a:gd name="connsiteY84" fmla="*/ 926307 h 1352551"/>
              <a:gd name="connsiteX85" fmla="*/ 1657350 w 2495550"/>
              <a:gd name="connsiteY85" fmla="*/ 933451 h 1352551"/>
              <a:gd name="connsiteX86" fmla="*/ 1657350 w 2495550"/>
              <a:gd name="connsiteY86" fmla="*/ 933451 h 1352551"/>
              <a:gd name="connsiteX87" fmla="*/ 1635918 w 2495550"/>
              <a:gd name="connsiteY87" fmla="*/ 897732 h 1352551"/>
              <a:gd name="connsiteX88" fmla="*/ 1612106 w 2495550"/>
              <a:gd name="connsiteY88" fmla="*/ 876301 h 1352551"/>
              <a:gd name="connsiteX89" fmla="*/ 1597818 w 2495550"/>
              <a:gd name="connsiteY89" fmla="*/ 869157 h 1352551"/>
              <a:gd name="connsiteX90" fmla="*/ 1597818 w 2495550"/>
              <a:gd name="connsiteY90" fmla="*/ 850107 h 1352551"/>
              <a:gd name="connsiteX91" fmla="*/ 1619250 w 2495550"/>
              <a:gd name="connsiteY91" fmla="*/ 840582 h 1352551"/>
              <a:gd name="connsiteX92" fmla="*/ 1650206 w 2495550"/>
              <a:gd name="connsiteY92" fmla="*/ 847726 h 1352551"/>
              <a:gd name="connsiteX93" fmla="*/ 1674018 w 2495550"/>
              <a:gd name="connsiteY93" fmla="*/ 833438 h 1352551"/>
              <a:gd name="connsiteX94" fmla="*/ 1685925 w 2495550"/>
              <a:gd name="connsiteY94" fmla="*/ 821532 h 1352551"/>
              <a:gd name="connsiteX95" fmla="*/ 1704975 w 2495550"/>
              <a:gd name="connsiteY95" fmla="*/ 809626 h 1352551"/>
              <a:gd name="connsiteX96" fmla="*/ 1666875 w 2495550"/>
              <a:gd name="connsiteY96" fmla="*/ 776288 h 1352551"/>
              <a:gd name="connsiteX97" fmla="*/ 1640681 w 2495550"/>
              <a:gd name="connsiteY97" fmla="*/ 783432 h 1352551"/>
              <a:gd name="connsiteX98" fmla="*/ 1643061 w 2495550"/>
              <a:gd name="connsiteY98" fmla="*/ 800101 h 1352551"/>
              <a:gd name="connsiteX99" fmla="*/ 1624012 w 2495550"/>
              <a:gd name="connsiteY99" fmla="*/ 807244 h 1352551"/>
              <a:gd name="connsiteX100" fmla="*/ 1597819 w 2495550"/>
              <a:gd name="connsiteY100" fmla="*/ 814388 h 1352551"/>
              <a:gd name="connsiteX101" fmla="*/ 1576387 w 2495550"/>
              <a:gd name="connsiteY101" fmla="*/ 823913 h 1352551"/>
              <a:gd name="connsiteX102" fmla="*/ 1569243 w 2495550"/>
              <a:gd name="connsiteY102" fmla="*/ 840582 h 1352551"/>
              <a:gd name="connsiteX103" fmla="*/ 1547812 w 2495550"/>
              <a:gd name="connsiteY103" fmla="*/ 840582 h 1352551"/>
              <a:gd name="connsiteX104" fmla="*/ 1533525 w 2495550"/>
              <a:gd name="connsiteY104" fmla="*/ 850107 h 1352551"/>
              <a:gd name="connsiteX105" fmla="*/ 1502568 w 2495550"/>
              <a:gd name="connsiteY105" fmla="*/ 845345 h 1352551"/>
              <a:gd name="connsiteX106" fmla="*/ 1454943 w 2495550"/>
              <a:gd name="connsiteY106" fmla="*/ 840582 h 1352551"/>
              <a:gd name="connsiteX107" fmla="*/ 1433512 w 2495550"/>
              <a:gd name="connsiteY107" fmla="*/ 826295 h 1352551"/>
              <a:gd name="connsiteX108" fmla="*/ 1402556 w 2495550"/>
              <a:gd name="connsiteY108" fmla="*/ 828676 h 1352551"/>
              <a:gd name="connsiteX109" fmla="*/ 1376362 w 2495550"/>
              <a:gd name="connsiteY109" fmla="*/ 838201 h 1352551"/>
              <a:gd name="connsiteX110" fmla="*/ 1359693 w 2495550"/>
              <a:gd name="connsiteY110" fmla="*/ 833438 h 1352551"/>
              <a:gd name="connsiteX111" fmla="*/ 1340643 w 2495550"/>
              <a:gd name="connsiteY111" fmla="*/ 804863 h 1352551"/>
              <a:gd name="connsiteX112" fmla="*/ 1340643 w 2495550"/>
              <a:gd name="connsiteY112" fmla="*/ 792957 h 1352551"/>
              <a:gd name="connsiteX113" fmla="*/ 1331118 w 2495550"/>
              <a:gd name="connsiteY113" fmla="*/ 816770 h 1352551"/>
              <a:gd name="connsiteX114" fmla="*/ 1335881 w 2495550"/>
              <a:gd name="connsiteY114" fmla="*/ 850107 h 1352551"/>
              <a:gd name="connsiteX115" fmla="*/ 1328737 w 2495550"/>
              <a:gd name="connsiteY115" fmla="*/ 869157 h 1352551"/>
              <a:gd name="connsiteX116" fmla="*/ 1300162 w 2495550"/>
              <a:gd name="connsiteY116" fmla="*/ 869157 h 1352551"/>
              <a:gd name="connsiteX117" fmla="*/ 1281112 w 2495550"/>
              <a:gd name="connsiteY117" fmla="*/ 854870 h 1352551"/>
              <a:gd name="connsiteX118" fmla="*/ 1259681 w 2495550"/>
              <a:gd name="connsiteY118" fmla="*/ 854870 h 1352551"/>
              <a:gd name="connsiteX119" fmla="*/ 1235868 w 2495550"/>
              <a:gd name="connsiteY119" fmla="*/ 845345 h 1352551"/>
              <a:gd name="connsiteX120" fmla="*/ 1228725 w 2495550"/>
              <a:gd name="connsiteY120" fmla="*/ 838201 h 1352551"/>
              <a:gd name="connsiteX121" fmla="*/ 1228725 w 2495550"/>
              <a:gd name="connsiteY121" fmla="*/ 814388 h 1352551"/>
              <a:gd name="connsiteX122" fmla="*/ 1231106 w 2495550"/>
              <a:gd name="connsiteY122" fmla="*/ 790576 h 1352551"/>
              <a:gd name="connsiteX123" fmla="*/ 1235868 w 2495550"/>
              <a:gd name="connsiteY123" fmla="*/ 766763 h 1352551"/>
              <a:gd name="connsiteX124" fmla="*/ 1252537 w 2495550"/>
              <a:gd name="connsiteY124" fmla="*/ 752476 h 1352551"/>
              <a:gd name="connsiteX125" fmla="*/ 1259681 w 2495550"/>
              <a:gd name="connsiteY125" fmla="*/ 745332 h 1352551"/>
              <a:gd name="connsiteX126" fmla="*/ 1250156 w 2495550"/>
              <a:gd name="connsiteY126" fmla="*/ 721520 h 1352551"/>
              <a:gd name="connsiteX127" fmla="*/ 1216818 w 2495550"/>
              <a:gd name="connsiteY127" fmla="*/ 692945 h 1352551"/>
              <a:gd name="connsiteX128" fmla="*/ 1193006 w 2495550"/>
              <a:gd name="connsiteY128" fmla="*/ 676276 h 1352551"/>
              <a:gd name="connsiteX129" fmla="*/ 1178718 w 2495550"/>
              <a:gd name="connsiteY129" fmla="*/ 657226 h 1352551"/>
              <a:gd name="connsiteX130" fmla="*/ 1178718 w 2495550"/>
              <a:gd name="connsiteY130" fmla="*/ 657226 h 1352551"/>
              <a:gd name="connsiteX131" fmla="*/ 1183481 w 2495550"/>
              <a:gd name="connsiteY131" fmla="*/ 695326 h 1352551"/>
              <a:gd name="connsiteX132" fmla="*/ 1185862 w 2495550"/>
              <a:gd name="connsiteY132" fmla="*/ 723901 h 1352551"/>
              <a:gd name="connsiteX133" fmla="*/ 1212056 w 2495550"/>
              <a:gd name="connsiteY133" fmla="*/ 735807 h 1352551"/>
              <a:gd name="connsiteX134" fmla="*/ 1221581 w 2495550"/>
              <a:gd name="connsiteY134" fmla="*/ 750095 h 1352551"/>
              <a:gd name="connsiteX135" fmla="*/ 1212056 w 2495550"/>
              <a:gd name="connsiteY135" fmla="*/ 776288 h 1352551"/>
              <a:gd name="connsiteX136" fmla="*/ 1214437 w 2495550"/>
              <a:gd name="connsiteY136" fmla="*/ 802482 h 1352551"/>
              <a:gd name="connsiteX137" fmla="*/ 1207293 w 2495550"/>
              <a:gd name="connsiteY137" fmla="*/ 823913 h 1352551"/>
              <a:gd name="connsiteX138" fmla="*/ 1212056 w 2495550"/>
              <a:gd name="connsiteY138" fmla="*/ 842963 h 1352551"/>
              <a:gd name="connsiteX139" fmla="*/ 1212056 w 2495550"/>
              <a:gd name="connsiteY139" fmla="*/ 842963 h 1352551"/>
              <a:gd name="connsiteX140" fmla="*/ 1183481 w 2495550"/>
              <a:gd name="connsiteY140" fmla="*/ 842963 h 1352551"/>
              <a:gd name="connsiteX141" fmla="*/ 1166812 w 2495550"/>
              <a:gd name="connsiteY141" fmla="*/ 842963 h 1352551"/>
              <a:gd name="connsiteX142" fmla="*/ 1147762 w 2495550"/>
              <a:gd name="connsiteY142" fmla="*/ 852488 h 1352551"/>
              <a:gd name="connsiteX143" fmla="*/ 1131093 w 2495550"/>
              <a:gd name="connsiteY143" fmla="*/ 842963 h 1352551"/>
              <a:gd name="connsiteX144" fmla="*/ 1104900 w 2495550"/>
              <a:gd name="connsiteY144" fmla="*/ 852488 h 1352551"/>
              <a:gd name="connsiteX145" fmla="*/ 1083468 w 2495550"/>
              <a:gd name="connsiteY145" fmla="*/ 859632 h 1352551"/>
              <a:gd name="connsiteX146" fmla="*/ 1076325 w 2495550"/>
              <a:gd name="connsiteY146" fmla="*/ 847726 h 1352551"/>
              <a:gd name="connsiteX147" fmla="*/ 1047750 w 2495550"/>
              <a:gd name="connsiteY147" fmla="*/ 857251 h 1352551"/>
              <a:gd name="connsiteX148" fmla="*/ 1009650 w 2495550"/>
              <a:gd name="connsiteY148" fmla="*/ 828676 h 1352551"/>
              <a:gd name="connsiteX149" fmla="*/ 981075 w 2495550"/>
              <a:gd name="connsiteY149" fmla="*/ 831057 h 1352551"/>
              <a:gd name="connsiteX150" fmla="*/ 959643 w 2495550"/>
              <a:gd name="connsiteY150" fmla="*/ 840582 h 1352551"/>
              <a:gd name="connsiteX151" fmla="*/ 938212 w 2495550"/>
              <a:gd name="connsiteY151" fmla="*/ 857251 h 1352551"/>
              <a:gd name="connsiteX152" fmla="*/ 926306 w 2495550"/>
              <a:gd name="connsiteY152" fmla="*/ 838201 h 1352551"/>
              <a:gd name="connsiteX153" fmla="*/ 964406 w 2495550"/>
              <a:gd name="connsiteY153" fmla="*/ 809626 h 1352551"/>
              <a:gd name="connsiteX154" fmla="*/ 957262 w 2495550"/>
              <a:gd name="connsiteY154" fmla="*/ 773907 h 1352551"/>
              <a:gd name="connsiteX155" fmla="*/ 931068 w 2495550"/>
              <a:gd name="connsiteY155" fmla="*/ 783432 h 1352551"/>
              <a:gd name="connsiteX156" fmla="*/ 923925 w 2495550"/>
              <a:gd name="connsiteY156" fmla="*/ 776288 h 1352551"/>
              <a:gd name="connsiteX157" fmla="*/ 928687 w 2495550"/>
              <a:gd name="connsiteY157" fmla="*/ 804863 h 1352551"/>
              <a:gd name="connsiteX158" fmla="*/ 914400 w 2495550"/>
              <a:gd name="connsiteY158" fmla="*/ 828676 h 1352551"/>
              <a:gd name="connsiteX159" fmla="*/ 904875 w 2495550"/>
              <a:gd name="connsiteY159" fmla="*/ 833438 h 1352551"/>
              <a:gd name="connsiteX160" fmla="*/ 876300 w 2495550"/>
              <a:gd name="connsiteY160" fmla="*/ 804863 h 1352551"/>
              <a:gd name="connsiteX161" fmla="*/ 845343 w 2495550"/>
              <a:gd name="connsiteY161" fmla="*/ 809626 h 1352551"/>
              <a:gd name="connsiteX162" fmla="*/ 831056 w 2495550"/>
              <a:gd name="connsiteY162" fmla="*/ 788195 h 1352551"/>
              <a:gd name="connsiteX163" fmla="*/ 823912 w 2495550"/>
              <a:gd name="connsiteY163" fmla="*/ 764382 h 1352551"/>
              <a:gd name="connsiteX164" fmla="*/ 821531 w 2495550"/>
              <a:gd name="connsiteY164" fmla="*/ 738188 h 1352551"/>
              <a:gd name="connsiteX165" fmla="*/ 800100 w 2495550"/>
              <a:gd name="connsiteY165" fmla="*/ 697707 h 1352551"/>
              <a:gd name="connsiteX166" fmla="*/ 800100 w 2495550"/>
              <a:gd name="connsiteY166" fmla="*/ 723901 h 1352551"/>
              <a:gd name="connsiteX167" fmla="*/ 802481 w 2495550"/>
              <a:gd name="connsiteY167" fmla="*/ 762001 h 1352551"/>
              <a:gd name="connsiteX168" fmla="*/ 816768 w 2495550"/>
              <a:gd name="connsiteY168" fmla="*/ 797720 h 1352551"/>
              <a:gd name="connsiteX169" fmla="*/ 840581 w 2495550"/>
              <a:gd name="connsiteY169" fmla="*/ 838201 h 1352551"/>
              <a:gd name="connsiteX170" fmla="*/ 862012 w 2495550"/>
              <a:gd name="connsiteY170" fmla="*/ 859632 h 1352551"/>
              <a:gd name="connsiteX171" fmla="*/ 854868 w 2495550"/>
              <a:gd name="connsiteY171" fmla="*/ 878682 h 1352551"/>
              <a:gd name="connsiteX172" fmla="*/ 840581 w 2495550"/>
              <a:gd name="connsiteY172" fmla="*/ 907257 h 1352551"/>
              <a:gd name="connsiteX173" fmla="*/ 840581 w 2495550"/>
              <a:gd name="connsiteY173" fmla="*/ 907257 h 1352551"/>
              <a:gd name="connsiteX174" fmla="*/ 816768 w 2495550"/>
              <a:gd name="connsiteY174" fmla="*/ 907257 h 1352551"/>
              <a:gd name="connsiteX175" fmla="*/ 826293 w 2495550"/>
              <a:gd name="connsiteY175" fmla="*/ 873920 h 1352551"/>
              <a:gd name="connsiteX176" fmla="*/ 812006 w 2495550"/>
              <a:gd name="connsiteY176" fmla="*/ 890588 h 1352551"/>
              <a:gd name="connsiteX177" fmla="*/ 804862 w 2495550"/>
              <a:gd name="connsiteY177" fmla="*/ 866776 h 1352551"/>
              <a:gd name="connsiteX178" fmla="*/ 785812 w 2495550"/>
              <a:gd name="connsiteY178" fmla="*/ 869157 h 1352551"/>
              <a:gd name="connsiteX179" fmla="*/ 766762 w 2495550"/>
              <a:gd name="connsiteY179" fmla="*/ 866776 h 1352551"/>
              <a:gd name="connsiteX180" fmla="*/ 759618 w 2495550"/>
              <a:gd name="connsiteY180" fmla="*/ 857251 h 1352551"/>
              <a:gd name="connsiteX181" fmla="*/ 759618 w 2495550"/>
              <a:gd name="connsiteY181" fmla="*/ 857251 h 1352551"/>
              <a:gd name="connsiteX182" fmla="*/ 745331 w 2495550"/>
              <a:gd name="connsiteY182" fmla="*/ 854870 h 1352551"/>
              <a:gd name="connsiteX183" fmla="*/ 728662 w 2495550"/>
              <a:gd name="connsiteY183" fmla="*/ 854870 h 1352551"/>
              <a:gd name="connsiteX184" fmla="*/ 716756 w 2495550"/>
              <a:gd name="connsiteY184" fmla="*/ 871538 h 1352551"/>
              <a:gd name="connsiteX185" fmla="*/ 697706 w 2495550"/>
              <a:gd name="connsiteY185" fmla="*/ 871538 h 1352551"/>
              <a:gd name="connsiteX186" fmla="*/ 685800 w 2495550"/>
              <a:gd name="connsiteY186" fmla="*/ 857251 h 1352551"/>
              <a:gd name="connsiteX187" fmla="*/ 683418 w 2495550"/>
              <a:gd name="connsiteY187" fmla="*/ 857251 h 1352551"/>
              <a:gd name="connsiteX188" fmla="*/ 669131 w 2495550"/>
              <a:gd name="connsiteY188" fmla="*/ 871538 h 1352551"/>
              <a:gd name="connsiteX189" fmla="*/ 669131 w 2495550"/>
              <a:gd name="connsiteY189" fmla="*/ 885826 h 1352551"/>
              <a:gd name="connsiteX190" fmla="*/ 678656 w 2495550"/>
              <a:gd name="connsiteY190" fmla="*/ 895351 h 1352551"/>
              <a:gd name="connsiteX191" fmla="*/ 721518 w 2495550"/>
              <a:gd name="connsiteY191" fmla="*/ 895351 h 1352551"/>
              <a:gd name="connsiteX192" fmla="*/ 754856 w 2495550"/>
              <a:gd name="connsiteY192" fmla="*/ 895351 h 1352551"/>
              <a:gd name="connsiteX193" fmla="*/ 792956 w 2495550"/>
              <a:gd name="connsiteY193" fmla="*/ 892970 h 1352551"/>
              <a:gd name="connsiteX194" fmla="*/ 800100 w 2495550"/>
              <a:gd name="connsiteY194" fmla="*/ 904876 h 1352551"/>
              <a:gd name="connsiteX195" fmla="*/ 800100 w 2495550"/>
              <a:gd name="connsiteY195" fmla="*/ 904876 h 1352551"/>
              <a:gd name="connsiteX196" fmla="*/ 771525 w 2495550"/>
              <a:gd name="connsiteY196" fmla="*/ 919163 h 1352551"/>
              <a:gd name="connsiteX197" fmla="*/ 752475 w 2495550"/>
              <a:gd name="connsiteY197" fmla="*/ 935832 h 1352551"/>
              <a:gd name="connsiteX198" fmla="*/ 752475 w 2495550"/>
              <a:gd name="connsiteY198" fmla="*/ 935832 h 1352551"/>
              <a:gd name="connsiteX199" fmla="*/ 723900 w 2495550"/>
              <a:gd name="connsiteY199" fmla="*/ 923926 h 1352551"/>
              <a:gd name="connsiteX200" fmla="*/ 707231 w 2495550"/>
              <a:gd name="connsiteY200" fmla="*/ 914401 h 1352551"/>
              <a:gd name="connsiteX201" fmla="*/ 669131 w 2495550"/>
              <a:gd name="connsiteY201" fmla="*/ 914401 h 1352551"/>
              <a:gd name="connsiteX202" fmla="*/ 635793 w 2495550"/>
              <a:gd name="connsiteY202" fmla="*/ 919163 h 1352551"/>
              <a:gd name="connsiteX203" fmla="*/ 616743 w 2495550"/>
              <a:gd name="connsiteY203" fmla="*/ 902495 h 1352551"/>
              <a:gd name="connsiteX204" fmla="*/ 607218 w 2495550"/>
              <a:gd name="connsiteY204" fmla="*/ 864395 h 1352551"/>
              <a:gd name="connsiteX205" fmla="*/ 597693 w 2495550"/>
              <a:gd name="connsiteY205" fmla="*/ 850107 h 1352551"/>
              <a:gd name="connsiteX206" fmla="*/ 590550 w 2495550"/>
              <a:gd name="connsiteY206" fmla="*/ 833438 h 1352551"/>
              <a:gd name="connsiteX207" fmla="*/ 576262 w 2495550"/>
              <a:gd name="connsiteY207" fmla="*/ 840582 h 1352551"/>
              <a:gd name="connsiteX208" fmla="*/ 576262 w 2495550"/>
              <a:gd name="connsiteY208" fmla="*/ 864395 h 1352551"/>
              <a:gd name="connsiteX209" fmla="*/ 561975 w 2495550"/>
              <a:gd name="connsiteY209" fmla="*/ 850107 h 1352551"/>
              <a:gd name="connsiteX210" fmla="*/ 540543 w 2495550"/>
              <a:gd name="connsiteY210" fmla="*/ 842963 h 1352551"/>
              <a:gd name="connsiteX211" fmla="*/ 516731 w 2495550"/>
              <a:gd name="connsiteY211" fmla="*/ 845345 h 1352551"/>
              <a:gd name="connsiteX212" fmla="*/ 509587 w 2495550"/>
              <a:gd name="connsiteY212" fmla="*/ 866776 h 1352551"/>
              <a:gd name="connsiteX213" fmla="*/ 497681 w 2495550"/>
              <a:gd name="connsiteY213" fmla="*/ 871538 h 1352551"/>
              <a:gd name="connsiteX214" fmla="*/ 478631 w 2495550"/>
              <a:gd name="connsiteY214" fmla="*/ 871538 h 1352551"/>
              <a:gd name="connsiteX215" fmla="*/ 450056 w 2495550"/>
              <a:gd name="connsiteY215" fmla="*/ 881063 h 1352551"/>
              <a:gd name="connsiteX216" fmla="*/ 435768 w 2495550"/>
              <a:gd name="connsiteY216" fmla="*/ 904876 h 1352551"/>
              <a:gd name="connsiteX217" fmla="*/ 442912 w 2495550"/>
              <a:gd name="connsiteY217" fmla="*/ 912020 h 1352551"/>
              <a:gd name="connsiteX218" fmla="*/ 483393 w 2495550"/>
              <a:gd name="connsiteY218" fmla="*/ 890588 h 1352551"/>
              <a:gd name="connsiteX219" fmla="*/ 504825 w 2495550"/>
              <a:gd name="connsiteY219" fmla="*/ 895351 h 1352551"/>
              <a:gd name="connsiteX220" fmla="*/ 535781 w 2495550"/>
              <a:gd name="connsiteY220" fmla="*/ 883445 h 1352551"/>
              <a:gd name="connsiteX221" fmla="*/ 569118 w 2495550"/>
              <a:gd name="connsiteY221" fmla="*/ 909638 h 1352551"/>
              <a:gd name="connsiteX222" fmla="*/ 578643 w 2495550"/>
              <a:gd name="connsiteY222" fmla="*/ 935832 h 1352551"/>
              <a:gd name="connsiteX223" fmla="*/ 607218 w 2495550"/>
              <a:gd name="connsiteY223" fmla="*/ 928688 h 1352551"/>
              <a:gd name="connsiteX224" fmla="*/ 623887 w 2495550"/>
              <a:gd name="connsiteY224" fmla="*/ 950120 h 1352551"/>
              <a:gd name="connsiteX225" fmla="*/ 661987 w 2495550"/>
              <a:gd name="connsiteY225" fmla="*/ 954882 h 1352551"/>
              <a:gd name="connsiteX226" fmla="*/ 721518 w 2495550"/>
              <a:gd name="connsiteY226" fmla="*/ 964407 h 1352551"/>
              <a:gd name="connsiteX227" fmla="*/ 762000 w 2495550"/>
              <a:gd name="connsiteY227" fmla="*/ 971551 h 1352551"/>
              <a:gd name="connsiteX228" fmla="*/ 762000 w 2495550"/>
              <a:gd name="connsiteY228" fmla="*/ 971551 h 1352551"/>
              <a:gd name="connsiteX229" fmla="*/ 781050 w 2495550"/>
              <a:gd name="connsiteY229" fmla="*/ 940595 h 1352551"/>
              <a:gd name="connsiteX230" fmla="*/ 807243 w 2495550"/>
              <a:gd name="connsiteY230" fmla="*/ 940595 h 1352551"/>
              <a:gd name="connsiteX231" fmla="*/ 845343 w 2495550"/>
              <a:gd name="connsiteY231" fmla="*/ 940595 h 1352551"/>
              <a:gd name="connsiteX232" fmla="*/ 838200 w 2495550"/>
              <a:gd name="connsiteY232" fmla="*/ 954882 h 1352551"/>
              <a:gd name="connsiteX233" fmla="*/ 828675 w 2495550"/>
              <a:gd name="connsiteY233" fmla="*/ 969170 h 1352551"/>
              <a:gd name="connsiteX234" fmla="*/ 840581 w 2495550"/>
              <a:gd name="connsiteY234" fmla="*/ 978695 h 1352551"/>
              <a:gd name="connsiteX235" fmla="*/ 816768 w 2495550"/>
              <a:gd name="connsiteY235" fmla="*/ 997745 h 1352551"/>
              <a:gd name="connsiteX236" fmla="*/ 814387 w 2495550"/>
              <a:gd name="connsiteY236" fmla="*/ 1019176 h 1352551"/>
              <a:gd name="connsiteX237" fmla="*/ 807243 w 2495550"/>
              <a:gd name="connsiteY237" fmla="*/ 1031082 h 1352551"/>
              <a:gd name="connsiteX238" fmla="*/ 781050 w 2495550"/>
              <a:gd name="connsiteY238" fmla="*/ 1035845 h 1352551"/>
              <a:gd name="connsiteX239" fmla="*/ 788193 w 2495550"/>
              <a:gd name="connsiteY239" fmla="*/ 1059657 h 1352551"/>
              <a:gd name="connsiteX240" fmla="*/ 757237 w 2495550"/>
              <a:gd name="connsiteY240" fmla="*/ 1064420 h 1352551"/>
              <a:gd name="connsiteX241" fmla="*/ 742950 w 2495550"/>
              <a:gd name="connsiteY241" fmla="*/ 1047751 h 1352551"/>
              <a:gd name="connsiteX242" fmla="*/ 711993 w 2495550"/>
              <a:gd name="connsiteY242" fmla="*/ 1050132 h 1352551"/>
              <a:gd name="connsiteX243" fmla="*/ 685800 w 2495550"/>
              <a:gd name="connsiteY243" fmla="*/ 1057276 h 1352551"/>
              <a:gd name="connsiteX244" fmla="*/ 659606 w 2495550"/>
              <a:gd name="connsiteY244" fmla="*/ 1054895 h 1352551"/>
              <a:gd name="connsiteX245" fmla="*/ 638175 w 2495550"/>
              <a:gd name="connsiteY245" fmla="*/ 1052513 h 1352551"/>
              <a:gd name="connsiteX246" fmla="*/ 638175 w 2495550"/>
              <a:gd name="connsiteY246" fmla="*/ 1038226 h 1352551"/>
              <a:gd name="connsiteX247" fmla="*/ 616743 w 2495550"/>
              <a:gd name="connsiteY247" fmla="*/ 1040607 h 1352551"/>
              <a:gd name="connsiteX248" fmla="*/ 595312 w 2495550"/>
              <a:gd name="connsiteY248" fmla="*/ 1045370 h 1352551"/>
              <a:gd name="connsiteX249" fmla="*/ 588168 w 2495550"/>
              <a:gd name="connsiteY249" fmla="*/ 1035845 h 1352551"/>
              <a:gd name="connsiteX250" fmla="*/ 588168 w 2495550"/>
              <a:gd name="connsiteY250" fmla="*/ 1023938 h 1352551"/>
              <a:gd name="connsiteX251" fmla="*/ 588168 w 2495550"/>
              <a:gd name="connsiteY251" fmla="*/ 1023938 h 1352551"/>
              <a:gd name="connsiteX252" fmla="*/ 642937 w 2495550"/>
              <a:gd name="connsiteY252" fmla="*/ 1009651 h 1352551"/>
              <a:gd name="connsiteX253" fmla="*/ 664368 w 2495550"/>
              <a:gd name="connsiteY253" fmla="*/ 992982 h 1352551"/>
              <a:gd name="connsiteX254" fmla="*/ 664368 w 2495550"/>
              <a:gd name="connsiteY254" fmla="*/ 992982 h 1352551"/>
              <a:gd name="connsiteX255" fmla="*/ 664368 w 2495550"/>
              <a:gd name="connsiteY255" fmla="*/ 992982 h 1352551"/>
              <a:gd name="connsiteX256" fmla="*/ 614362 w 2495550"/>
              <a:gd name="connsiteY256" fmla="*/ 992982 h 1352551"/>
              <a:gd name="connsiteX257" fmla="*/ 597693 w 2495550"/>
              <a:gd name="connsiteY257" fmla="*/ 995363 h 1352551"/>
              <a:gd name="connsiteX258" fmla="*/ 595312 w 2495550"/>
              <a:gd name="connsiteY258" fmla="*/ 973932 h 1352551"/>
              <a:gd name="connsiteX259" fmla="*/ 566737 w 2495550"/>
              <a:gd name="connsiteY259" fmla="*/ 971551 h 1352551"/>
              <a:gd name="connsiteX260" fmla="*/ 576262 w 2495550"/>
              <a:gd name="connsiteY260" fmla="*/ 992982 h 1352551"/>
              <a:gd name="connsiteX261" fmla="*/ 561975 w 2495550"/>
              <a:gd name="connsiteY261" fmla="*/ 997745 h 1352551"/>
              <a:gd name="connsiteX262" fmla="*/ 528637 w 2495550"/>
              <a:gd name="connsiteY262" fmla="*/ 992982 h 1352551"/>
              <a:gd name="connsiteX263" fmla="*/ 509587 w 2495550"/>
              <a:gd name="connsiteY263" fmla="*/ 995363 h 1352551"/>
              <a:gd name="connsiteX264" fmla="*/ 523875 w 2495550"/>
              <a:gd name="connsiteY264" fmla="*/ 1012032 h 1352551"/>
              <a:gd name="connsiteX265" fmla="*/ 533400 w 2495550"/>
              <a:gd name="connsiteY265" fmla="*/ 1023938 h 1352551"/>
              <a:gd name="connsiteX266" fmla="*/ 523875 w 2495550"/>
              <a:gd name="connsiteY266" fmla="*/ 1033463 h 1352551"/>
              <a:gd name="connsiteX267" fmla="*/ 523875 w 2495550"/>
              <a:gd name="connsiteY267" fmla="*/ 1033463 h 1352551"/>
              <a:gd name="connsiteX268" fmla="*/ 514350 w 2495550"/>
              <a:gd name="connsiteY268" fmla="*/ 1059657 h 1352551"/>
              <a:gd name="connsiteX269" fmla="*/ 485775 w 2495550"/>
              <a:gd name="connsiteY269" fmla="*/ 1081088 h 1352551"/>
              <a:gd name="connsiteX270" fmla="*/ 471487 w 2495550"/>
              <a:gd name="connsiteY270" fmla="*/ 1076326 h 1352551"/>
              <a:gd name="connsiteX271" fmla="*/ 454818 w 2495550"/>
              <a:gd name="connsiteY271" fmla="*/ 1090613 h 1352551"/>
              <a:gd name="connsiteX272" fmla="*/ 447675 w 2495550"/>
              <a:gd name="connsiteY272" fmla="*/ 1088232 h 1352551"/>
              <a:gd name="connsiteX273" fmla="*/ 450056 w 2495550"/>
              <a:gd name="connsiteY273" fmla="*/ 1064420 h 1352551"/>
              <a:gd name="connsiteX274" fmla="*/ 452437 w 2495550"/>
              <a:gd name="connsiteY274" fmla="*/ 1040607 h 1352551"/>
              <a:gd name="connsiteX275" fmla="*/ 442912 w 2495550"/>
              <a:gd name="connsiteY275" fmla="*/ 1035845 h 1352551"/>
              <a:gd name="connsiteX276" fmla="*/ 440531 w 2495550"/>
              <a:gd name="connsiteY276" fmla="*/ 1052513 h 1352551"/>
              <a:gd name="connsiteX277" fmla="*/ 433387 w 2495550"/>
              <a:gd name="connsiteY277" fmla="*/ 1066801 h 1352551"/>
              <a:gd name="connsiteX278" fmla="*/ 409575 w 2495550"/>
              <a:gd name="connsiteY278" fmla="*/ 1057276 h 1352551"/>
              <a:gd name="connsiteX279" fmla="*/ 400050 w 2495550"/>
              <a:gd name="connsiteY279" fmla="*/ 1054895 h 1352551"/>
              <a:gd name="connsiteX280" fmla="*/ 400050 w 2495550"/>
              <a:gd name="connsiteY280" fmla="*/ 1073945 h 1352551"/>
              <a:gd name="connsiteX281" fmla="*/ 421481 w 2495550"/>
              <a:gd name="connsiteY281" fmla="*/ 1092995 h 1352551"/>
              <a:gd name="connsiteX282" fmla="*/ 392906 w 2495550"/>
              <a:gd name="connsiteY282" fmla="*/ 1095376 h 1352551"/>
              <a:gd name="connsiteX283" fmla="*/ 388143 w 2495550"/>
              <a:gd name="connsiteY283" fmla="*/ 1104901 h 1352551"/>
              <a:gd name="connsiteX284" fmla="*/ 359568 w 2495550"/>
              <a:gd name="connsiteY284" fmla="*/ 1095376 h 1352551"/>
              <a:gd name="connsiteX285" fmla="*/ 359568 w 2495550"/>
              <a:gd name="connsiteY285" fmla="*/ 1114426 h 1352551"/>
              <a:gd name="connsiteX286" fmla="*/ 350043 w 2495550"/>
              <a:gd name="connsiteY286" fmla="*/ 1126332 h 1352551"/>
              <a:gd name="connsiteX287" fmla="*/ 340518 w 2495550"/>
              <a:gd name="connsiteY287" fmla="*/ 1126332 h 1352551"/>
              <a:gd name="connsiteX288" fmla="*/ 333375 w 2495550"/>
              <a:gd name="connsiteY288" fmla="*/ 1092995 h 1352551"/>
              <a:gd name="connsiteX289" fmla="*/ 307181 w 2495550"/>
              <a:gd name="connsiteY289" fmla="*/ 1078707 h 1352551"/>
              <a:gd name="connsiteX290" fmla="*/ 288131 w 2495550"/>
              <a:gd name="connsiteY290" fmla="*/ 1066801 h 1352551"/>
              <a:gd name="connsiteX291" fmla="*/ 295275 w 2495550"/>
              <a:gd name="connsiteY291" fmla="*/ 1016795 h 1352551"/>
              <a:gd name="connsiteX292" fmla="*/ 302418 w 2495550"/>
              <a:gd name="connsiteY292" fmla="*/ 983457 h 1352551"/>
              <a:gd name="connsiteX293" fmla="*/ 345281 w 2495550"/>
              <a:gd name="connsiteY293" fmla="*/ 959645 h 1352551"/>
              <a:gd name="connsiteX294" fmla="*/ 354806 w 2495550"/>
              <a:gd name="connsiteY294" fmla="*/ 942976 h 1352551"/>
              <a:gd name="connsiteX295" fmla="*/ 366712 w 2495550"/>
              <a:gd name="connsiteY295" fmla="*/ 916782 h 1352551"/>
              <a:gd name="connsiteX296" fmla="*/ 366712 w 2495550"/>
              <a:gd name="connsiteY296" fmla="*/ 916782 h 1352551"/>
              <a:gd name="connsiteX297" fmla="*/ 338137 w 2495550"/>
              <a:gd name="connsiteY297" fmla="*/ 923926 h 1352551"/>
              <a:gd name="connsiteX298" fmla="*/ 330993 w 2495550"/>
              <a:gd name="connsiteY298" fmla="*/ 900113 h 1352551"/>
              <a:gd name="connsiteX299" fmla="*/ 328612 w 2495550"/>
              <a:gd name="connsiteY299" fmla="*/ 921545 h 1352551"/>
              <a:gd name="connsiteX300" fmla="*/ 316706 w 2495550"/>
              <a:gd name="connsiteY300" fmla="*/ 954882 h 1352551"/>
              <a:gd name="connsiteX301" fmla="*/ 304800 w 2495550"/>
              <a:gd name="connsiteY301" fmla="*/ 947738 h 1352551"/>
              <a:gd name="connsiteX302" fmla="*/ 304800 w 2495550"/>
              <a:gd name="connsiteY302" fmla="*/ 923926 h 1352551"/>
              <a:gd name="connsiteX303" fmla="*/ 304800 w 2495550"/>
              <a:gd name="connsiteY303" fmla="*/ 912020 h 1352551"/>
              <a:gd name="connsiteX304" fmla="*/ 295275 w 2495550"/>
              <a:gd name="connsiteY304" fmla="*/ 900113 h 1352551"/>
              <a:gd name="connsiteX305" fmla="*/ 285750 w 2495550"/>
              <a:gd name="connsiteY305" fmla="*/ 907257 h 1352551"/>
              <a:gd name="connsiteX306" fmla="*/ 280987 w 2495550"/>
              <a:gd name="connsiteY306" fmla="*/ 942976 h 1352551"/>
              <a:gd name="connsiteX307" fmla="*/ 297656 w 2495550"/>
              <a:gd name="connsiteY307" fmla="*/ 962026 h 1352551"/>
              <a:gd name="connsiteX308" fmla="*/ 292893 w 2495550"/>
              <a:gd name="connsiteY308" fmla="*/ 981076 h 1352551"/>
              <a:gd name="connsiteX309" fmla="*/ 280987 w 2495550"/>
              <a:gd name="connsiteY309" fmla="*/ 1012032 h 1352551"/>
              <a:gd name="connsiteX310" fmla="*/ 266700 w 2495550"/>
              <a:gd name="connsiteY310" fmla="*/ 1035845 h 1352551"/>
              <a:gd name="connsiteX311" fmla="*/ 223837 w 2495550"/>
              <a:gd name="connsiteY311" fmla="*/ 1023938 h 1352551"/>
              <a:gd name="connsiteX312" fmla="*/ 216693 w 2495550"/>
              <a:gd name="connsiteY312" fmla="*/ 992982 h 1352551"/>
              <a:gd name="connsiteX313" fmla="*/ 173831 w 2495550"/>
              <a:gd name="connsiteY313" fmla="*/ 966788 h 1352551"/>
              <a:gd name="connsiteX314" fmla="*/ 121443 w 2495550"/>
              <a:gd name="connsiteY314" fmla="*/ 945357 h 1352551"/>
              <a:gd name="connsiteX315" fmla="*/ 78581 w 2495550"/>
              <a:gd name="connsiteY315" fmla="*/ 907257 h 1352551"/>
              <a:gd name="connsiteX316" fmla="*/ 52387 w 2495550"/>
              <a:gd name="connsiteY316" fmla="*/ 869157 h 1352551"/>
              <a:gd name="connsiteX317" fmla="*/ 28575 w 2495550"/>
              <a:gd name="connsiteY317" fmla="*/ 809626 h 1352551"/>
              <a:gd name="connsiteX318" fmla="*/ 16668 w 2495550"/>
              <a:gd name="connsiteY318" fmla="*/ 740570 h 1352551"/>
              <a:gd name="connsiteX319" fmla="*/ 19050 w 2495550"/>
              <a:gd name="connsiteY319" fmla="*/ 681038 h 1352551"/>
              <a:gd name="connsiteX320" fmla="*/ 0 w 2495550"/>
              <a:gd name="connsiteY320" fmla="*/ 500064 h 1352551"/>
              <a:gd name="connsiteX321" fmla="*/ 16668 w 2495550"/>
              <a:gd name="connsiteY321" fmla="*/ 0 h 1352551"/>
              <a:gd name="connsiteX322" fmla="*/ 2069306 w 2495550"/>
              <a:gd name="connsiteY322" fmla="*/ 4763 h 1352551"/>
              <a:gd name="connsiteX0" fmla="*/ 2069306 w 2495550"/>
              <a:gd name="connsiteY0" fmla="*/ 4763 h 1352551"/>
              <a:gd name="connsiteX1" fmla="*/ 2074068 w 2495550"/>
              <a:gd name="connsiteY1" fmla="*/ 38101 h 1352551"/>
              <a:gd name="connsiteX2" fmla="*/ 2083593 w 2495550"/>
              <a:gd name="connsiteY2" fmla="*/ 92870 h 1352551"/>
              <a:gd name="connsiteX3" fmla="*/ 2105025 w 2495550"/>
              <a:gd name="connsiteY3" fmla="*/ 138113 h 1352551"/>
              <a:gd name="connsiteX4" fmla="*/ 2102643 w 2495550"/>
              <a:gd name="connsiteY4" fmla="*/ 188120 h 1352551"/>
              <a:gd name="connsiteX5" fmla="*/ 2102643 w 2495550"/>
              <a:gd name="connsiteY5" fmla="*/ 233363 h 1352551"/>
              <a:gd name="connsiteX6" fmla="*/ 2097881 w 2495550"/>
              <a:gd name="connsiteY6" fmla="*/ 283370 h 1352551"/>
              <a:gd name="connsiteX7" fmla="*/ 2112168 w 2495550"/>
              <a:gd name="connsiteY7" fmla="*/ 323851 h 1352551"/>
              <a:gd name="connsiteX8" fmla="*/ 2126456 w 2495550"/>
              <a:gd name="connsiteY8" fmla="*/ 354807 h 1352551"/>
              <a:gd name="connsiteX9" fmla="*/ 2121693 w 2495550"/>
              <a:gd name="connsiteY9" fmla="*/ 392907 h 1352551"/>
              <a:gd name="connsiteX10" fmla="*/ 2135981 w 2495550"/>
              <a:gd name="connsiteY10" fmla="*/ 431007 h 1352551"/>
              <a:gd name="connsiteX11" fmla="*/ 2162175 w 2495550"/>
              <a:gd name="connsiteY11" fmla="*/ 459582 h 1352551"/>
              <a:gd name="connsiteX12" fmla="*/ 2185987 w 2495550"/>
              <a:gd name="connsiteY12" fmla="*/ 485776 h 1352551"/>
              <a:gd name="connsiteX13" fmla="*/ 2195512 w 2495550"/>
              <a:gd name="connsiteY13" fmla="*/ 521495 h 1352551"/>
              <a:gd name="connsiteX14" fmla="*/ 2233612 w 2495550"/>
              <a:gd name="connsiteY14" fmla="*/ 638176 h 1352551"/>
              <a:gd name="connsiteX15" fmla="*/ 2255043 w 2495550"/>
              <a:gd name="connsiteY15" fmla="*/ 723901 h 1352551"/>
              <a:gd name="connsiteX16" fmla="*/ 2283618 w 2495550"/>
              <a:gd name="connsiteY16" fmla="*/ 769145 h 1352551"/>
              <a:gd name="connsiteX17" fmla="*/ 2305050 w 2495550"/>
              <a:gd name="connsiteY17" fmla="*/ 826295 h 1352551"/>
              <a:gd name="connsiteX18" fmla="*/ 2314575 w 2495550"/>
              <a:gd name="connsiteY18" fmla="*/ 876301 h 1352551"/>
              <a:gd name="connsiteX19" fmla="*/ 2357437 w 2495550"/>
              <a:gd name="connsiteY19" fmla="*/ 914401 h 1352551"/>
              <a:gd name="connsiteX20" fmla="*/ 2359818 w 2495550"/>
              <a:gd name="connsiteY20" fmla="*/ 954882 h 1352551"/>
              <a:gd name="connsiteX21" fmla="*/ 2364581 w 2495550"/>
              <a:gd name="connsiteY21" fmla="*/ 969170 h 1352551"/>
              <a:gd name="connsiteX22" fmla="*/ 2381250 w 2495550"/>
              <a:gd name="connsiteY22" fmla="*/ 983457 h 1352551"/>
              <a:gd name="connsiteX23" fmla="*/ 2376487 w 2495550"/>
              <a:gd name="connsiteY23" fmla="*/ 1000126 h 1352551"/>
              <a:gd name="connsiteX24" fmla="*/ 2409825 w 2495550"/>
              <a:gd name="connsiteY24" fmla="*/ 1023938 h 1352551"/>
              <a:gd name="connsiteX25" fmla="*/ 2426493 w 2495550"/>
              <a:gd name="connsiteY25" fmla="*/ 1064420 h 1352551"/>
              <a:gd name="connsiteX26" fmla="*/ 2407443 w 2495550"/>
              <a:gd name="connsiteY26" fmla="*/ 1073945 h 1352551"/>
              <a:gd name="connsiteX27" fmla="*/ 2393156 w 2495550"/>
              <a:gd name="connsiteY27" fmla="*/ 1052513 h 1352551"/>
              <a:gd name="connsiteX28" fmla="*/ 2381250 w 2495550"/>
              <a:gd name="connsiteY28" fmla="*/ 1040607 h 1352551"/>
              <a:gd name="connsiteX29" fmla="*/ 2371725 w 2495550"/>
              <a:gd name="connsiteY29" fmla="*/ 1040607 h 1352551"/>
              <a:gd name="connsiteX30" fmla="*/ 2369343 w 2495550"/>
              <a:gd name="connsiteY30" fmla="*/ 1062038 h 1352551"/>
              <a:gd name="connsiteX31" fmla="*/ 2388393 w 2495550"/>
              <a:gd name="connsiteY31" fmla="*/ 1095376 h 1352551"/>
              <a:gd name="connsiteX32" fmla="*/ 2402681 w 2495550"/>
              <a:gd name="connsiteY32" fmla="*/ 1109663 h 1352551"/>
              <a:gd name="connsiteX33" fmla="*/ 2416968 w 2495550"/>
              <a:gd name="connsiteY33" fmla="*/ 1090613 h 1352551"/>
              <a:gd name="connsiteX34" fmla="*/ 2431256 w 2495550"/>
              <a:gd name="connsiteY34" fmla="*/ 1095376 h 1352551"/>
              <a:gd name="connsiteX35" fmla="*/ 2438400 w 2495550"/>
              <a:gd name="connsiteY35" fmla="*/ 1121570 h 1352551"/>
              <a:gd name="connsiteX36" fmla="*/ 2440781 w 2495550"/>
              <a:gd name="connsiteY36" fmla="*/ 1133476 h 1352551"/>
              <a:gd name="connsiteX37" fmla="*/ 2416968 w 2495550"/>
              <a:gd name="connsiteY37" fmla="*/ 1135857 h 1352551"/>
              <a:gd name="connsiteX38" fmla="*/ 2431256 w 2495550"/>
              <a:gd name="connsiteY38" fmla="*/ 1157288 h 1352551"/>
              <a:gd name="connsiteX39" fmla="*/ 2459831 w 2495550"/>
              <a:gd name="connsiteY39" fmla="*/ 1164432 h 1352551"/>
              <a:gd name="connsiteX40" fmla="*/ 2478881 w 2495550"/>
              <a:gd name="connsiteY40" fmla="*/ 1195388 h 1352551"/>
              <a:gd name="connsiteX41" fmla="*/ 2471737 w 2495550"/>
              <a:gd name="connsiteY41" fmla="*/ 1240632 h 1352551"/>
              <a:gd name="connsiteX42" fmla="*/ 2476500 w 2495550"/>
              <a:gd name="connsiteY42" fmla="*/ 1295401 h 1352551"/>
              <a:gd name="connsiteX43" fmla="*/ 2495550 w 2495550"/>
              <a:gd name="connsiteY43" fmla="*/ 1352551 h 1352551"/>
              <a:gd name="connsiteX44" fmla="*/ 2474118 w 2495550"/>
              <a:gd name="connsiteY44" fmla="*/ 1352551 h 1352551"/>
              <a:gd name="connsiteX45" fmla="*/ 2445543 w 2495550"/>
              <a:gd name="connsiteY45" fmla="*/ 1340645 h 1352551"/>
              <a:gd name="connsiteX46" fmla="*/ 2428875 w 2495550"/>
              <a:gd name="connsiteY46" fmla="*/ 1340645 h 1352551"/>
              <a:gd name="connsiteX47" fmla="*/ 2412206 w 2495550"/>
              <a:gd name="connsiteY47" fmla="*/ 1331120 h 1352551"/>
              <a:gd name="connsiteX48" fmla="*/ 2395537 w 2495550"/>
              <a:gd name="connsiteY48" fmla="*/ 1321595 h 1352551"/>
              <a:gd name="connsiteX49" fmla="*/ 2400300 w 2495550"/>
              <a:gd name="connsiteY49" fmla="*/ 1273970 h 1352551"/>
              <a:gd name="connsiteX50" fmla="*/ 2352675 w 2495550"/>
              <a:gd name="connsiteY50" fmla="*/ 1250157 h 1352551"/>
              <a:gd name="connsiteX51" fmla="*/ 2336006 w 2495550"/>
              <a:gd name="connsiteY51" fmla="*/ 1216819 h 1352551"/>
              <a:gd name="connsiteX52" fmla="*/ 2278856 w 2495550"/>
              <a:gd name="connsiteY52" fmla="*/ 1185864 h 1352551"/>
              <a:gd name="connsiteX53" fmla="*/ 2235993 w 2495550"/>
              <a:gd name="connsiteY53" fmla="*/ 1178720 h 1352551"/>
              <a:gd name="connsiteX54" fmla="*/ 2209800 w 2495550"/>
              <a:gd name="connsiteY54" fmla="*/ 1193007 h 1352551"/>
              <a:gd name="connsiteX55" fmla="*/ 2195512 w 2495550"/>
              <a:gd name="connsiteY55" fmla="*/ 1190626 h 1352551"/>
              <a:gd name="connsiteX56" fmla="*/ 2200275 w 2495550"/>
              <a:gd name="connsiteY56" fmla="*/ 1173957 h 1352551"/>
              <a:gd name="connsiteX57" fmla="*/ 2240756 w 2495550"/>
              <a:gd name="connsiteY57" fmla="*/ 1138239 h 1352551"/>
              <a:gd name="connsiteX58" fmla="*/ 2216943 w 2495550"/>
              <a:gd name="connsiteY58" fmla="*/ 1128713 h 1352551"/>
              <a:gd name="connsiteX59" fmla="*/ 2193131 w 2495550"/>
              <a:gd name="connsiteY59" fmla="*/ 1159670 h 1352551"/>
              <a:gd name="connsiteX60" fmla="*/ 2171700 w 2495550"/>
              <a:gd name="connsiteY60" fmla="*/ 1169195 h 1352551"/>
              <a:gd name="connsiteX61" fmla="*/ 2164556 w 2495550"/>
              <a:gd name="connsiteY61" fmla="*/ 1157288 h 1352551"/>
              <a:gd name="connsiteX62" fmla="*/ 2155031 w 2495550"/>
              <a:gd name="connsiteY62" fmla="*/ 1152526 h 1352551"/>
              <a:gd name="connsiteX63" fmla="*/ 2135981 w 2495550"/>
              <a:gd name="connsiteY63" fmla="*/ 1157288 h 1352551"/>
              <a:gd name="connsiteX64" fmla="*/ 2107406 w 2495550"/>
              <a:gd name="connsiteY64" fmla="*/ 1147763 h 1352551"/>
              <a:gd name="connsiteX65" fmla="*/ 2093119 w 2495550"/>
              <a:gd name="connsiteY65" fmla="*/ 1145383 h 1352551"/>
              <a:gd name="connsiteX66" fmla="*/ 2066924 w 2495550"/>
              <a:gd name="connsiteY66" fmla="*/ 1131094 h 1352551"/>
              <a:gd name="connsiteX67" fmla="*/ 2052638 w 2495550"/>
              <a:gd name="connsiteY67" fmla="*/ 1135857 h 1352551"/>
              <a:gd name="connsiteX68" fmla="*/ 2007393 w 2495550"/>
              <a:gd name="connsiteY68" fmla="*/ 1128713 h 1352551"/>
              <a:gd name="connsiteX69" fmla="*/ 1993106 w 2495550"/>
              <a:gd name="connsiteY69" fmla="*/ 1100138 h 1352551"/>
              <a:gd name="connsiteX70" fmla="*/ 1969293 w 2495550"/>
              <a:gd name="connsiteY70" fmla="*/ 1119188 h 1352551"/>
              <a:gd name="connsiteX71" fmla="*/ 1952625 w 2495550"/>
              <a:gd name="connsiteY71" fmla="*/ 1143001 h 1352551"/>
              <a:gd name="connsiteX72" fmla="*/ 1938337 w 2495550"/>
              <a:gd name="connsiteY72" fmla="*/ 1109663 h 1352551"/>
              <a:gd name="connsiteX73" fmla="*/ 1938337 w 2495550"/>
              <a:gd name="connsiteY73" fmla="*/ 1088232 h 1352551"/>
              <a:gd name="connsiteX74" fmla="*/ 1909762 w 2495550"/>
              <a:gd name="connsiteY74" fmla="*/ 1062038 h 1352551"/>
              <a:gd name="connsiteX75" fmla="*/ 1885950 w 2495550"/>
              <a:gd name="connsiteY75" fmla="*/ 1047751 h 1352551"/>
              <a:gd name="connsiteX76" fmla="*/ 1866900 w 2495550"/>
              <a:gd name="connsiteY76" fmla="*/ 1033463 h 1352551"/>
              <a:gd name="connsiteX77" fmla="*/ 1859756 w 2495550"/>
              <a:gd name="connsiteY77" fmla="*/ 1021557 h 1352551"/>
              <a:gd name="connsiteX78" fmla="*/ 1821656 w 2495550"/>
              <a:gd name="connsiteY78" fmla="*/ 1016795 h 1352551"/>
              <a:gd name="connsiteX79" fmla="*/ 1785937 w 2495550"/>
              <a:gd name="connsiteY79" fmla="*/ 1012032 h 1352551"/>
              <a:gd name="connsiteX80" fmla="*/ 1766887 w 2495550"/>
              <a:gd name="connsiteY80" fmla="*/ 985838 h 1352551"/>
              <a:gd name="connsiteX81" fmla="*/ 1726406 w 2495550"/>
              <a:gd name="connsiteY81" fmla="*/ 966788 h 1352551"/>
              <a:gd name="connsiteX82" fmla="*/ 1695450 w 2495550"/>
              <a:gd name="connsiteY82" fmla="*/ 952501 h 1352551"/>
              <a:gd name="connsiteX83" fmla="*/ 1676400 w 2495550"/>
              <a:gd name="connsiteY83" fmla="*/ 950120 h 1352551"/>
              <a:gd name="connsiteX84" fmla="*/ 1676400 w 2495550"/>
              <a:gd name="connsiteY84" fmla="*/ 926307 h 1352551"/>
              <a:gd name="connsiteX85" fmla="*/ 1657350 w 2495550"/>
              <a:gd name="connsiteY85" fmla="*/ 933451 h 1352551"/>
              <a:gd name="connsiteX86" fmla="*/ 1657350 w 2495550"/>
              <a:gd name="connsiteY86" fmla="*/ 933451 h 1352551"/>
              <a:gd name="connsiteX87" fmla="*/ 1635918 w 2495550"/>
              <a:gd name="connsiteY87" fmla="*/ 897732 h 1352551"/>
              <a:gd name="connsiteX88" fmla="*/ 1612106 w 2495550"/>
              <a:gd name="connsiteY88" fmla="*/ 876301 h 1352551"/>
              <a:gd name="connsiteX89" fmla="*/ 1597818 w 2495550"/>
              <a:gd name="connsiteY89" fmla="*/ 869157 h 1352551"/>
              <a:gd name="connsiteX90" fmla="*/ 1597818 w 2495550"/>
              <a:gd name="connsiteY90" fmla="*/ 850107 h 1352551"/>
              <a:gd name="connsiteX91" fmla="*/ 1619250 w 2495550"/>
              <a:gd name="connsiteY91" fmla="*/ 840582 h 1352551"/>
              <a:gd name="connsiteX92" fmla="*/ 1650206 w 2495550"/>
              <a:gd name="connsiteY92" fmla="*/ 847726 h 1352551"/>
              <a:gd name="connsiteX93" fmla="*/ 1674018 w 2495550"/>
              <a:gd name="connsiteY93" fmla="*/ 833438 h 1352551"/>
              <a:gd name="connsiteX94" fmla="*/ 1685925 w 2495550"/>
              <a:gd name="connsiteY94" fmla="*/ 821532 h 1352551"/>
              <a:gd name="connsiteX95" fmla="*/ 1704975 w 2495550"/>
              <a:gd name="connsiteY95" fmla="*/ 809626 h 1352551"/>
              <a:gd name="connsiteX96" fmla="*/ 1666875 w 2495550"/>
              <a:gd name="connsiteY96" fmla="*/ 776288 h 1352551"/>
              <a:gd name="connsiteX97" fmla="*/ 1640681 w 2495550"/>
              <a:gd name="connsiteY97" fmla="*/ 783432 h 1352551"/>
              <a:gd name="connsiteX98" fmla="*/ 1643061 w 2495550"/>
              <a:gd name="connsiteY98" fmla="*/ 800101 h 1352551"/>
              <a:gd name="connsiteX99" fmla="*/ 1624012 w 2495550"/>
              <a:gd name="connsiteY99" fmla="*/ 807244 h 1352551"/>
              <a:gd name="connsiteX100" fmla="*/ 1597819 w 2495550"/>
              <a:gd name="connsiteY100" fmla="*/ 814388 h 1352551"/>
              <a:gd name="connsiteX101" fmla="*/ 1576387 w 2495550"/>
              <a:gd name="connsiteY101" fmla="*/ 823913 h 1352551"/>
              <a:gd name="connsiteX102" fmla="*/ 1569243 w 2495550"/>
              <a:gd name="connsiteY102" fmla="*/ 840582 h 1352551"/>
              <a:gd name="connsiteX103" fmla="*/ 1547812 w 2495550"/>
              <a:gd name="connsiteY103" fmla="*/ 840582 h 1352551"/>
              <a:gd name="connsiteX104" fmla="*/ 1533525 w 2495550"/>
              <a:gd name="connsiteY104" fmla="*/ 850107 h 1352551"/>
              <a:gd name="connsiteX105" fmla="*/ 1502568 w 2495550"/>
              <a:gd name="connsiteY105" fmla="*/ 845345 h 1352551"/>
              <a:gd name="connsiteX106" fmla="*/ 1454943 w 2495550"/>
              <a:gd name="connsiteY106" fmla="*/ 840582 h 1352551"/>
              <a:gd name="connsiteX107" fmla="*/ 1433512 w 2495550"/>
              <a:gd name="connsiteY107" fmla="*/ 826295 h 1352551"/>
              <a:gd name="connsiteX108" fmla="*/ 1402556 w 2495550"/>
              <a:gd name="connsiteY108" fmla="*/ 828676 h 1352551"/>
              <a:gd name="connsiteX109" fmla="*/ 1376362 w 2495550"/>
              <a:gd name="connsiteY109" fmla="*/ 838201 h 1352551"/>
              <a:gd name="connsiteX110" fmla="*/ 1359693 w 2495550"/>
              <a:gd name="connsiteY110" fmla="*/ 833438 h 1352551"/>
              <a:gd name="connsiteX111" fmla="*/ 1340643 w 2495550"/>
              <a:gd name="connsiteY111" fmla="*/ 804863 h 1352551"/>
              <a:gd name="connsiteX112" fmla="*/ 1340643 w 2495550"/>
              <a:gd name="connsiteY112" fmla="*/ 792957 h 1352551"/>
              <a:gd name="connsiteX113" fmla="*/ 1331118 w 2495550"/>
              <a:gd name="connsiteY113" fmla="*/ 816770 h 1352551"/>
              <a:gd name="connsiteX114" fmla="*/ 1335881 w 2495550"/>
              <a:gd name="connsiteY114" fmla="*/ 850107 h 1352551"/>
              <a:gd name="connsiteX115" fmla="*/ 1328737 w 2495550"/>
              <a:gd name="connsiteY115" fmla="*/ 869157 h 1352551"/>
              <a:gd name="connsiteX116" fmla="*/ 1300162 w 2495550"/>
              <a:gd name="connsiteY116" fmla="*/ 869157 h 1352551"/>
              <a:gd name="connsiteX117" fmla="*/ 1281112 w 2495550"/>
              <a:gd name="connsiteY117" fmla="*/ 854870 h 1352551"/>
              <a:gd name="connsiteX118" fmla="*/ 1259681 w 2495550"/>
              <a:gd name="connsiteY118" fmla="*/ 854870 h 1352551"/>
              <a:gd name="connsiteX119" fmla="*/ 1235868 w 2495550"/>
              <a:gd name="connsiteY119" fmla="*/ 845345 h 1352551"/>
              <a:gd name="connsiteX120" fmla="*/ 1228725 w 2495550"/>
              <a:gd name="connsiteY120" fmla="*/ 838201 h 1352551"/>
              <a:gd name="connsiteX121" fmla="*/ 1228725 w 2495550"/>
              <a:gd name="connsiteY121" fmla="*/ 814388 h 1352551"/>
              <a:gd name="connsiteX122" fmla="*/ 1231106 w 2495550"/>
              <a:gd name="connsiteY122" fmla="*/ 790576 h 1352551"/>
              <a:gd name="connsiteX123" fmla="*/ 1235868 w 2495550"/>
              <a:gd name="connsiteY123" fmla="*/ 766763 h 1352551"/>
              <a:gd name="connsiteX124" fmla="*/ 1252537 w 2495550"/>
              <a:gd name="connsiteY124" fmla="*/ 752476 h 1352551"/>
              <a:gd name="connsiteX125" fmla="*/ 1259681 w 2495550"/>
              <a:gd name="connsiteY125" fmla="*/ 745332 h 1352551"/>
              <a:gd name="connsiteX126" fmla="*/ 1250156 w 2495550"/>
              <a:gd name="connsiteY126" fmla="*/ 721520 h 1352551"/>
              <a:gd name="connsiteX127" fmla="*/ 1216818 w 2495550"/>
              <a:gd name="connsiteY127" fmla="*/ 692945 h 1352551"/>
              <a:gd name="connsiteX128" fmla="*/ 1193006 w 2495550"/>
              <a:gd name="connsiteY128" fmla="*/ 676276 h 1352551"/>
              <a:gd name="connsiteX129" fmla="*/ 1178718 w 2495550"/>
              <a:gd name="connsiteY129" fmla="*/ 657226 h 1352551"/>
              <a:gd name="connsiteX130" fmla="*/ 1178718 w 2495550"/>
              <a:gd name="connsiteY130" fmla="*/ 657226 h 1352551"/>
              <a:gd name="connsiteX131" fmla="*/ 1183481 w 2495550"/>
              <a:gd name="connsiteY131" fmla="*/ 695326 h 1352551"/>
              <a:gd name="connsiteX132" fmla="*/ 1185862 w 2495550"/>
              <a:gd name="connsiteY132" fmla="*/ 723901 h 1352551"/>
              <a:gd name="connsiteX133" fmla="*/ 1212056 w 2495550"/>
              <a:gd name="connsiteY133" fmla="*/ 735807 h 1352551"/>
              <a:gd name="connsiteX134" fmla="*/ 1221581 w 2495550"/>
              <a:gd name="connsiteY134" fmla="*/ 750095 h 1352551"/>
              <a:gd name="connsiteX135" fmla="*/ 1212056 w 2495550"/>
              <a:gd name="connsiteY135" fmla="*/ 776288 h 1352551"/>
              <a:gd name="connsiteX136" fmla="*/ 1214437 w 2495550"/>
              <a:gd name="connsiteY136" fmla="*/ 802482 h 1352551"/>
              <a:gd name="connsiteX137" fmla="*/ 1207293 w 2495550"/>
              <a:gd name="connsiteY137" fmla="*/ 823913 h 1352551"/>
              <a:gd name="connsiteX138" fmla="*/ 1212056 w 2495550"/>
              <a:gd name="connsiteY138" fmla="*/ 842963 h 1352551"/>
              <a:gd name="connsiteX139" fmla="*/ 1212056 w 2495550"/>
              <a:gd name="connsiteY139" fmla="*/ 842963 h 1352551"/>
              <a:gd name="connsiteX140" fmla="*/ 1183481 w 2495550"/>
              <a:gd name="connsiteY140" fmla="*/ 842963 h 1352551"/>
              <a:gd name="connsiteX141" fmla="*/ 1166812 w 2495550"/>
              <a:gd name="connsiteY141" fmla="*/ 842963 h 1352551"/>
              <a:gd name="connsiteX142" fmla="*/ 1147762 w 2495550"/>
              <a:gd name="connsiteY142" fmla="*/ 852488 h 1352551"/>
              <a:gd name="connsiteX143" fmla="*/ 1131093 w 2495550"/>
              <a:gd name="connsiteY143" fmla="*/ 842963 h 1352551"/>
              <a:gd name="connsiteX144" fmla="*/ 1104900 w 2495550"/>
              <a:gd name="connsiteY144" fmla="*/ 852488 h 1352551"/>
              <a:gd name="connsiteX145" fmla="*/ 1083468 w 2495550"/>
              <a:gd name="connsiteY145" fmla="*/ 859632 h 1352551"/>
              <a:gd name="connsiteX146" fmla="*/ 1076325 w 2495550"/>
              <a:gd name="connsiteY146" fmla="*/ 847726 h 1352551"/>
              <a:gd name="connsiteX147" fmla="*/ 1047750 w 2495550"/>
              <a:gd name="connsiteY147" fmla="*/ 857251 h 1352551"/>
              <a:gd name="connsiteX148" fmla="*/ 1009650 w 2495550"/>
              <a:gd name="connsiteY148" fmla="*/ 828676 h 1352551"/>
              <a:gd name="connsiteX149" fmla="*/ 981075 w 2495550"/>
              <a:gd name="connsiteY149" fmla="*/ 831057 h 1352551"/>
              <a:gd name="connsiteX150" fmla="*/ 959643 w 2495550"/>
              <a:gd name="connsiteY150" fmla="*/ 840582 h 1352551"/>
              <a:gd name="connsiteX151" fmla="*/ 938212 w 2495550"/>
              <a:gd name="connsiteY151" fmla="*/ 857251 h 1352551"/>
              <a:gd name="connsiteX152" fmla="*/ 926306 w 2495550"/>
              <a:gd name="connsiteY152" fmla="*/ 838201 h 1352551"/>
              <a:gd name="connsiteX153" fmla="*/ 964406 w 2495550"/>
              <a:gd name="connsiteY153" fmla="*/ 809626 h 1352551"/>
              <a:gd name="connsiteX154" fmla="*/ 957262 w 2495550"/>
              <a:gd name="connsiteY154" fmla="*/ 773907 h 1352551"/>
              <a:gd name="connsiteX155" fmla="*/ 931068 w 2495550"/>
              <a:gd name="connsiteY155" fmla="*/ 783432 h 1352551"/>
              <a:gd name="connsiteX156" fmla="*/ 923925 w 2495550"/>
              <a:gd name="connsiteY156" fmla="*/ 776288 h 1352551"/>
              <a:gd name="connsiteX157" fmla="*/ 928687 w 2495550"/>
              <a:gd name="connsiteY157" fmla="*/ 804863 h 1352551"/>
              <a:gd name="connsiteX158" fmla="*/ 914400 w 2495550"/>
              <a:gd name="connsiteY158" fmla="*/ 828676 h 1352551"/>
              <a:gd name="connsiteX159" fmla="*/ 904875 w 2495550"/>
              <a:gd name="connsiteY159" fmla="*/ 833438 h 1352551"/>
              <a:gd name="connsiteX160" fmla="*/ 876300 w 2495550"/>
              <a:gd name="connsiteY160" fmla="*/ 804863 h 1352551"/>
              <a:gd name="connsiteX161" fmla="*/ 854868 w 2495550"/>
              <a:gd name="connsiteY161" fmla="*/ 778669 h 1352551"/>
              <a:gd name="connsiteX162" fmla="*/ 831056 w 2495550"/>
              <a:gd name="connsiteY162" fmla="*/ 788195 h 1352551"/>
              <a:gd name="connsiteX163" fmla="*/ 823912 w 2495550"/>
              <a:gd name="connsiteY163" fmla="*/ 764382 h 1352551"/>
              <a:gd name="connsiteX164" fmla="*/ 821531 w 2495550"/>
              <a:gd name="connsiteY164" fmla="*/ 738188 h 1352551"/>
              <a:gd name="connsiteX165" fmla="*/ 800100 w 2495550"/>
              <a:gd name="connsiteY165" fmla="*/ 697707 h 1352551"/>
              <a:gd name="connsiteX166" fmla="*/ 800100 w 2495550"/>
              <a:gd name="connsiteY166" fmla="*/ 723901 h 1352551"/>
              <a:gd name="connsiteX167" fmla="*/ 802481 w 2495550"/>
              <a:gd name="connsiteY167" fmla="*/ 762001 h 1352551"/>
              <a:gd name="connsiteX168" fmla="*/ 816768 w 2495550"/>
              <a:gd name="connsiteY168" fmla="*/ 797720 h 1352551"/>
              <a:gd name="connsiteX169" fmla="*/ 840581 w 2495550"/>
              <a:gd name="connsiteY169" fmla="*/ 838201 h 1352551"/>
              <a:gd name="connsiteX170" fmla="*/ 862012 w 2495550"/>
              <a:gd name="connsiteY170" fmla="*/ 859632 h 1352551"/>
              <a:gd name="connsiteX171" fmla="*/ 854868 w 2495550"/>
              <a:gd name="connsiteY171" fmla="*/ 878682 h 1352551"/>
              <a:gd name="connsiteX172" fmla="*/ 840581 w 2495550"/>
              <a:gd name="connsiteY172" fmla="*/ 907257 h 1352551"/>
              <a:gd name="connsiteX173" fmla="*/ 840581 w 2495550"/>
              <a:gd name="connsiteY173" fmla="*/ 907257 h 1352551"/>
              <a:gd name="connsiteX174" fmla="*/ 816768 w 2495550"/>
              <a:gd name="connsiteY174" fmla="*/ 907257 h 1352551"/>
              <a:gd name="connsiteX175" fmla="*/ 826293 w 2495550"/>
              <a:gd name="connsiteY175" fmla="*/ 873920 h 1352551"/>
              <a:gd name="connsiteX176" fmla="*/ 812006 w 2495550"/>
              <a:gd name="connsiteY176" fmla="*/ 890588 h 1352551"/>
              <a:gd name="connsiteX177" fmla="*/ 804862 w 2495550"/>
              <a:gd name="connsiteY177" fmla="*/ 866776 h 1352551"/>
              <a:gd name="connsiteX178" fmla="*/ 785812 w 2495550"/>
              <a:gd name="connsiteY178" fmla="*/ 869157 h 1352551"/>
              <a:gd name="connsiteX179" fmla="*/ 766762 w 2495550"/>
              <a:gd name="connsiteY179" fmla="*/ 866776 h 1352551"/>
              <a:gd name="connsiteX180" fmla="*/ 759618 w 2495550"/>
              <a:gd name="connsiteY180" fmla="*/ 857251 h 1352551"/>
              <a:gd name="connsiteX181" fmla="*/ 759618 w 2495550"/>
              <a:gd name="connsiteY181" fmla="*/ 857251 h 1352551"/>
              <a:gd name="connsiteX182" fmla="*/ 745331 w 2495550"/>
              <a:gd name="connsiteY182" fmla="*/ 854870 h 1352551"/>
              <a:gd name="connsiteX183" fmla="*/ 728662 w 2495550"/>
              <a:gd name="connsiteY183" fmla="*/ 854870 h 1352551"/>
              <a:gd name="connsiteX184" fmla="*/ 716756 w 2495550"/>
              <a:gd name="connsiteY184" fmla="*/ 871538 h 1352551"/>
              <a:gd name="connsiteX185" fmla="*/ 697706 w 2495550"/>
              <a:gd name="connsiteY185" fmla="*/ 871538 h 1352551"/>
              <a:gd name="connsiteX186" fmla="*/ 685800 w 2495550"/>
              <a:gd name="connsiteY186" fmla="*/ 857251 h 1352551"/>
              <a:gd name="connsiteX187" fmla="*/ 683418 w 2495550"/>
              <a:gd name="connsiteY187" fmla="*/ 857251 h 1352551"/>
              <a:gd name="connsiteX188" fmla="*/ 669131 w 2495550"/>
              <a:gd name="connsiteY188" fmla="*/ 871538 h 1352551"/>
              <a:gd name="connsiteX189" fmla="*/ 669131 w 2495550"/>
              <a:gd name="connsiteY189" fmla="*/ 885826 h 1352551"/>
              <a:gd name="connsiteX190" fmla="*/ 678656 w 2495550"/>
              <a:gd name="connsiteY190" fmla="*/ 895351 h 1352551"/>
              <a:gd name="connsiteX191" fmla="*/ 721518 w 2495550"/>
              <a:gd name="connsiteY191" fmla="*/ 895351 h 1352551"/>
              <a:gd name="connsiteX192" fmla="*/ 754856 w 2495550"/>
              <a:gd name="connsiteY192" fmla="*/ 895351 h 1352551"/>
              <a:gd name="connsiteX193" fmla="*/ 792956 w 2495550"/>
              <a:gd name="connsiteY193" fmla="*/ 892970 h 1352551"/>
              <a:gd name="connsiteX194" fmla="*/ 800100 w 2495550"/>
              <a:gd name="connsiteY194" fmla="*/ 904876 h 1352551"/>
              <a:gd name="connsiteX195" fmla="*/ 800100 w 2495550"/>
              <a:gd name="connsiteY195" fmla="*/ 904876 h 1352551"/>
              <a:gd name="connsiteX196" fmla="*/ 771525 w 2495550"/>
              <a:gd name="connsiteY196" fmla="*/ 919163 h 1352551"/>
              <a:gd name="connsiteX197" fmla="*/ 752475 w 2495550"/>
              <a:gd name="connsiteY197" fmla="*/ 935832 h 1352551"/>
              <a:gd name="connsiteX198" fmla="*/ 752475 w 2495550"/>
              <a:gd name="connsiteY198" fmla="*/ 935832 h 1352551"/>
              <a:gd name="connsiteX199" fmla="*/ 723900 w 2495550"/>
              <a:gd name="connsiteY199" fmla="*/ 923926 h 1352551"/>
              <a:gd name="connsiteX200" fmla="*/ 707231 w 2495550"/>
              <a:gd name="connsiteY200" fmla="*/ 914401 h 1352551"/>
              <a:gd name="connsiteX201" fmla="*/ 669131 w 2495550"/>
              <a:gd name="connsiteY201" fmla="*/ 914401 h 1352551"/>
              <a:gd name="connsiteX202" fmla="*/ 635793 w 2495550"/>
              <a:gd name="connsiteY202" fmla="*/ 919163 h 1352551"/>
              <a:gd name="connsiteX203" fmla="*/ 616743 w 2495550"/>
              <a:gd name="connsiteY203" fmla="*/ 902495 h 1352551"/>
              <a:gd name="connsiteX204" fmla="*/ 607218 w 2495550"/>
              <a:gd name="connsiteY204" fmla="*/ 864395 h 1352551"/>
              <a:gd name="connsiteX205" fmla="*/ 597693 w 2495550"/>
              <a:gd name="connsiteY205" fmla="*/ 850107 h 1352551"/>
              <a:gd name="connsiteX206" fmla="*/ 590550 w 2495550"/>
              <a:gd name="connsiteY206" fmla="*/ 833438 h 1352551"/>
              <a:gd name="connsiteX207" fmla="*/ 576262 w 2495550"/>
              <a:gd name="connsiteY207" fmla="*/ 840582 h 1352551"/>
              <a:gd name="connsiteX208" fmla="*/ 576262 w 2495550"/>
              <a:gd name="connsiteY208" fmla="*/ 864395 h 1352551"/>
              <a:gd name="connsiteX209" fmla="*/ 561975 w 2495550"/>
              <a:gd name="connsiteY209" fmla="*/ 850107 h 1352551"/>
              <a:gd name="connsiteX210" fmla="*/ 540543 w 2495550"/>
              <a:gd name="connsiteY210" fmla="*/ 842963 h 1352551"/>
              <a:gd name="connsiteX211" fmla="*/ 516731 w 2495550"/>
              <a:gd name="connsiteY211" fmla="*/ 845345 h 1352551"/>
              <a:gd name="connsiteX212" fmla="*/ 509587 w 2495550"/>
              <a:gd name="connsiteY212" fmla="*/ 866776 h 1352551"/>
              <a:gd name="connsiteX213" fmla="*/ 497681 w 2495550"/>
              <a:gd name="connsiteY213" fmla="*/ 871538 h 1352551"/>
              <a:gd name="connsiteX214" fmla="*/ 478631 w 2495550"/>
              <a:gd name="connsiteY214" fmla="*/ 871538 h 1352551"/>
              <a:gd name="connsiteX215" fmla="*/ 450056 w 2495550"/>
              <a:gd name="connsiteY215" fmla="*/ 881063 h 1352551"/>
              <a:gd name="connsiteX216" fmla="*/ 435768 w 2495550"/>
              <a:gd name="connsiteY216" fmla="*/ 904876 h 1352551"/>
              <a:gd name="connsiteX217" fmla="*/ 442912 w 2495550"/>
              <a:gd name="connsiteY217" fmla="*/ 912020 h 1352551"/>
              <a:gd name="connsiteX218" fmla="*/ 483393 w 2495550"/>
              <a:gd name="connsiteY218" fmla="*/ 890588 h 1352551"/>
              <a:gd name="connsiteX219" fmla="*/ 504825 w 2495550"/>
              <a:gd name="connsiteY219" fmla="*/ 895351 h 1352551"/>
              <a:gd name="connsiteX220" fmla="*/ 535781 w 2495550"/>
              <a:gd name="connsiteY220" fmla="*/ 883445 h 1352551"/>
              <a:gd name="connsiteX221" fmla="*/ 569118 w 2495550"/>
              <a:gd name="connsiteY221" fmla="*/ 909638 h 1352551"/>
              <a:gd name="connsiteX222" fmla="*/ 578643 w 2495550"/>
              <a:gd name="connsiteY222" fmla="*/ 935832 h 1352551"/>
              <a:gd name="connsiteX223" fmla="*/ 607218 w 2495550"/>
              <a:gd name="connsiteY223" fmla="*/ 928688 h 1352551"/>
              <a:gd name="connsiteX224" fmla="*/ 623887 w 2495550"/>
              <a:gd name="connsiteY224" fmla="*/ 950120 h 1352551"/>
              <a:gd name="connsiteX225" fmla="*/ 661987 w 2495550"/>
              <a:gd name="connsiteY225" fmla="*/ 954882 h 1352551"/>
              <a:gd name="connsiteX226" fmla="*/ 721518 w 2495550"/>
              <a:gd name="connsiteY226" fmla="*/ 964407 h 1352551"/>
              <a:gd name="connsiteX227" fmla="*/ 762000 w 2495550"/>
              <a:gd name="connsiteY227" fmla="*/ 971551 h 1352551"/>
              <a:gd name="connsiteX228" fmla="*/ 762000 w 2495550"/>
              <a:gd name="connsiteY228" fmla="*/ 971551 h 1352551"/>
              <a:gd name="connsiteX229" fmla="*/ 781050 w 2495550"/>
              <a:gd name="connsiteY229" fmla="*/ 940595 h 1352551"/>
              <a:gd name="connsiteX230" fmla="*/ 807243 w 2495550"/>
              <a:gd name="connsiteY230" fmla="*/ 940595 h 1352551"/>
              <a:gd name="connsiteX231" fmla="*/ 845343 w 2495550"/>
              <a:gd name="connsiteY231" fmla="*/ 940595 h 1352551"/>
              <a:gd name="connsiteX232" fmla="*/ 838200 w 2495550"/>
              <a:gd name="connsiteY232" fmla="*/ 954882 h 1352551"/>
              <a:gd name="connsiteX233" fmla="*/ 828675 w 2495550"/>
              <a:gd name="connsiteY233" fmla="*/ 969170 h 1352551"/>
              <a:gd name="connsiteX234" fmla="*/ 840581 w 2495550"/>
              <a:gd name="connsiteY234" fmla="*/ 978695 h 1352551"/>
              <a:gd name="connsiteX235" fmla="*/ 816768 w 2495550"/>
              <a:gd name="connsiteY235" fmla="*/ 997745 h 1352551"/>
              <a:gd name="connsiteX236" fmla="*/ 814387 w 2495550"/>
              <a:gd name="connsiteY236" fmla="*/ 1019176 h 1352551"/>
              <a:gd name="connsiteX237" fmla="*/ 807243 w 2495550"/>
              <a:gd name="connsiteY237" fmla="*/ 1031082 h 1352551"/>
              <a:gd name="connsiteX238" fmla="*/ 781050 w 2495550"/>
              <a:gd name="connsiteY238" fmla="*/ 1035845 h 1352551"/>
              <a:gd name="connsiteX239" fmla="*/ 788193 w 2495550"/>
              <a:gd name="connsiteY239" fmla="*/ 1059657 h 1352551"/>
              <a:gd name="connsiteX240" fmla="*/ 757237 w 2495550"/>
              <a:gd name="connsiteY240" fmla="*/ 1064420 h 1352551"/>
              <a:gd name="connsiteX241" fmla="*/ 742950 w 2495550"/>
              <a:gd name="connsiteY241" fmla="*/ 1047751 h 1352551"/>
              <a:gd name="connsiteX242" fmla="*/ 711993 w 2495550"/>
              <a:gd name="connsiteY242" fmla="*/ 1050132 h 1352551"/>
              <a:gd name="connsiteX243" fmla="*/ 685800 w 2495550"/>
              <a:gd name="connsiteY243" fmla="*/ 1057276 h 1352551"/>
              <a:gd name="connsiteX244" fmla="*/ 659606 w 2495550"/>
              <a:gd name="connsiteY244" fmla="*/ 1054895 h 1352551"/>
              <a:gd name="connsiteX245" fmla="*/ 638175 w 2495550"/>
              <a:gd name="connsiteY245" fmla="*/ 1052513 h 1352551"/>
              <a:gd name="connsiteX246" fmla="*/ 638175 w 2495550"/>
              <a:gd name="connsiteY246" fmla="*/ 1038226 h 1352551"/>
              <a:gd name="connsiteX247" fmla="*/ 616743 w 2495550"/>
              <a:gd name="connsiteY247" fmla="*/ 1040607 h 1352551"/>
              <a:gd name="connsiteX248" fmla="*/ 595312 w 2495550"/>
              <a:gd name="connsiteY248" fmla="*/ 1045370 h 1352551"/>
              <a:gd name="connsiteX249" fmla="*/ 588168 w 2495550"/>
              <a:gd name="connsiteY249" fmla="*/ 1035845 h 1352551"/>
              <a:gd name="connsiteX250" fmla="*/ 588168 w 2495550"/>
              <a:gd name="connsiteY250" fmla="*/ 1023938 h 1352551"/>
              <a:gd name="connsiteX251" fmla="*/ 588168 w 2495550"/>
              <a:gd name="connsiteY251" fmla="*/ 1023938 h 1352551"/>
              <a:gd name="connsiteX252" fmla="*/ 642937 w 2495550"/>
              <a:gd name="connsiteY252" fmla="*/ 1009651 h 1352551"/>
              <a:gd name="connsiteX253" fmla="*/ 664368 w 2495550"/>
              <a:gd name="connsiteY253" fmla="*/ 992982 h 1352551"/>
              <a:gd name="connsiteX254" fmla="*/ 664368 w 2495550"/>
              <a:gd name="connsiteY254" fmla="*/ 992982 h 1352551"/>
              <a:gd name="connsiteX255" fmla="*/ 664368 w 2495550"/>
              <a:gd name="connsiteY255" fmla="*/ 992982 h 1352551"/>
              <a:gd name="connsiteX256" fmla="*/ 614362 w 2495550"/>
              <a:gd name="connsiteY256" fmla="*/ 992982 h 1352551"/>
              <a:gd name="connsiteX257" fmla="*/ 597693 w 2495550"/>
              <a:gd name="connsiteY257" fmla="*/ 995363 h 1352551"/>
              <a:gd name="connsiteX258" fmla="*/ 595312 w 2495550"/>
              <a:gd name="connsiteY258" fmla="*/ 973932 h 1352551"/>
              <a:gd name="connsiteX259" fmla="*/ 566737 w 2495550"/>
              <a:gd name="connsiteY259" fmla="*/ 971551 h 1352551"/>
              <a:gd name="connsiteX260" fmla="*/ 576262 w 2495550"/>
              <a:gd name="connsiteY260" fmla="*/ 992982 h 1352551"/>
              <a:gd name="connsiteX261" fmla="*/ 561975 w 2495550"/>
              <a:gd name="connsiteY261" fmla="*/ 997745 h 1352551"/>
              <a:gd name="connsiteX262" fmla="*/ 528637 w 2495550"/>
              <a:gd name="connsiteY262" fmla="*/ 992982 h 1352551"/>
              <a:gd name="connsiteX263" fmla="*/ 509587 w 2495550"/>
              <a:gd name="connsiteY263" fmla="*/ 995363 h 1352551"/>
              <a:gd name="connsiteX264" fmla="*/ 523875 w 2495550"/>
              <a:gd name="connsiteY264" fmla="*/ 1012032 h 1352551"/>
              <a:gd name="connsiteX265" fmla="*/ 533400 w 2495550"/>
              <a:gd name="connsiteY265" fmla="*/ 1023938 h 1352551"/>
              <a:gd name="connsiteX266" fmla="*/ 523875 w 2495550"/>
              <a:gd name="connsiteY266" fmla="*/ 1033463 h 1352551"/>
              <a:gd name="connsiteX267" fmla="*/ 523875 w 2495550"/>
              <a:gd name="connsiteY267" fmla="*/ 1033463 h 1352551"/>
              <a:gd name="connsiteX268" fmla="*/ 514350 w 2495550"/>
              <a:gd name="connsiteY268" fmla="*/ 1059657 h 1352551"/>
              <a:gd name="connsiteX269" fmla="*/ 485775 w 2495550"/>
              <a:gd name="connsiteY269" fmla="*/ 1081088 h 1352551"/>
              <a:gd name="connsiteX270" fmla="*/ 471487 w 2495550"/>
              <a:gd name="connsiteY270" fmla="*/ 1076326 h 1352551"/>
              <a:gd name="connsiteX271" fmla="*/ 454818 w 2495550"/>
              <a:gd name="connsiteY271" fmla="*/ 1090613 h 1352551"/>
              <a:gd name="connsiteX272" fmla="*/ 447675 w 2495550"/>
              <a:gd name="connsiteY272" fmla="*/ 1088232 h 1352551"/>
              <a:gd name="connsiteX273" fmla="*/ 450056 w 2495550"/>
              <a:gd name="connsiteY273" fmla="*/ 1064420 h 1352551"/>
              <a:gd name="connsiteX274" fmla="*/ 452437 w 2495550"/>
              <a:gd name="connsiteY274" fmla="*/ 1040607 h 1352551"/>
              <a:gd name="connsiteX275" fmla="*/ 442912 w 2495550"/>
              <a:gd name="connsiteY275" fmla="*/ 1035845 h 1352551"/>
              <a:gd name="connsiteX276" fmla="*/ 440531 w 2495550"/>
              <a:gd name="connsiteY276" fmla="*/ 1052513 h 1352551"/>
              <a:gd name="connsiteX277" fmla="*/ 433387 w 2495550"/>
              <a:gd name="connsiteY277" fmla="*/ 1066801 h 1352551"/>
              <a:gd name="connsiteX278" fmla="*/ 409575 w 2495550"/>
              <a:gd name="connsiteY278" fmla="*/ 1057276 h 1352551"/>
              <a:gd name="connsiteX279" fmla="*/ 400050 w 2495550"/>
              <a:gd name="connsiteY279" fmla="*/ 1054895 h 1352551"/>
              <a:gd name="connsiteX280" fmla="*/ 400050 w 2495550"/>
              <a:gd name="connsiteY280" fmla="*/ 1073945 h 1352551"/>
              <a:gd name="connsiteX281" fmla="*/ 421481 w 2495550"/>
              <a:gd name="connsiteY281" fmla="*/ 1092995 h 1352551"/>
              <a:gd name="connsiteX282" fmla="*/ 392906 w 2495550"/>
              <a:gd name="connsiteY282" fmla="*/ 1095376 h 1352551"/>
              <a:gd name="connsiteX283" fmla="*/ 388143 w 2495550"/>
              <a:gd name="connsiteY283" fmla="*/ 1104901 h 1352551"/>
              <a:gd name="connsiteX284" fmla="*/ 359568 w 2495550"/>
              <a:gd name="connsiteY284" fmla="*/ 1095376 h 1352551"/>
              <a:gd name="connsiteX285" fmla="*/ 359568 w 2495550"/>
              <a:gd name="connsiteY285" fmla="*/ 1114426 h 1352551"/>
              <a:gd name="connsiteX286" fmla="*/ 350043 w 2495550"/>
              <a:gd name="connsiteY286" fmla="*/ 1126332 h 1352551"/>
              <a:gd name="connsiteX287" fmla="*/ 340518 w 2495550"/>
              <a:gd name="connsiteY287" fmla="*/ 1126332 h 1352551"/>
              <a:gd name="connsiteX288" fmla="*/ 333375 w 2495550"/>
              <a:gd name="connsiteY288" fmla="*/ 1092995 h 1352551"/>
              <a:gd name="connsiteX289" fmla="*/ 307181 w 2495550"/>
              <a:gd name="connsiteY289" fmla="*/ 1078707 h 1352551"/>
              <a:gd name="connsiteX290" fmla="*/ 288131 w 2495550"/>
              <a:gd name="connsiteY290" fmla="*/ 1066801 h 1352551"/>
              <a:gd name="connsiteX291" fmla="*/ 295275 w 2495550"/>
              <a:gd name="connsiteY291" fmla="*/ 1016795 h 1352551"/>
              <a:gd name="connsiteX292" fmla="*/ 302418 w 2495550"/>
              <a:gd name="connsiteY292" fmla="*/ 983457 h 1352551"/>
              <a:gd name="connsiteX293" fmla="*/ 345281 w 2495550"/>
              <a:gd name="connsiteY293" fmla="*/ 959645 h 1352551"/>
              <a:gd name="connsiteX294" fmla="*/ 354806 w 2495550"/>
              <a:gd name="connsiteY294" fmla="*/ 942976 h 1352551"/>
              <a:gd name="connsiteX295" fmla="*/ 366712 w 2495550"/>
              <a:gd name="connsiteY295" fmla="*/ 916782 h 1352551"/>
              <a:gd name="connsiteX296" fmla="*/ 366712 w 2495550"/>
              <a:gd name="connsiteY296" fmla="*/ 916782 h 1352551"/>
              <a:gd name="connsiteX297" fmla="*/ 338137 w 2495550"/>
              <a:gd name="connsiteY297" fmla="*/ 923926 h 1352551"/>
              <a:gd name="connsiteX298" fmla="*/ 330993 w 2495550"/>
              <a:gd name="connsiteY298" fmla="*/ 900113 h 1352551"/>
              <a:gd name="connsiteX299" fmla="*/ 328612 w 2495550"/>
              <a:gd name="connsiteY299" fmla="*/ 921545 h 1352551"/>
              <a:gd name="connsiteX300" fmla="*/ 316706 w 2495550"/>
              <a:gd name="connsiteY300" fmla="*/ 954882 h 1352551"/>
              <a:gd name="connsiteX301" fmla="*/ 304800 w 2495550"/>
              <a:gd name="connsiteY301" fmla="*/ 947738 h 1352551"/>
              <a:gd name="connsiteX302" fmla="*/ 304800 w 2495550"/>
              <a:gd name="connsiteY302" fmla="*/ 923926 h 1352551"/>
              <a:gd name="connsiteX303" fmla="*/ 304800 w 2495550"/>
              <a:gd name="connsiteY303" fmla="*/ 912020 h 1352551"/>
              <a:gd name="connsiteX304" fmla="*/ 295275 w 2495550"/>
              <a:gd name="connsiteY304" fmla="*/ 900113 h 1352551"/>
              <a:gd name="connsiteX305" fmla="*/ 285750 w 2495550"/>
              <a:gd name="connsiteY305" fmla="*/ 907257 h 1352551"/>
              <a:gd name="connsiteX306" fmla="*/ 280987 w 2495550"/>
              <a:gd name="connsiteY306" fmla="*/ 942976 h 1352551"/>
              <a:gd name="connsiteX307" fmla="*/ 297656 w 2495550"/>
              <a:gd name="connsiteY307" fmla="*/ 962026 h 1352551"/>
              <a:gd name="connsiteX308" fmla="*/ 292893 w 2495550"/>
              <a:gd name="connsiteY308" fmla="*/ 981076 h 1352551"/>
              <a:gd name="connsiteX309" fmla="*/ 280987 w 2495550"/>
              <a:gd name="connsiteY309" fmla="*/ 1012032 h 1352551"/>
              <a:gd name="connsiteX310" fmla="*/ 266700 w 2495550"/>
              <a:gd name="connsiteY310" fmla="*/ 1035845 h 1352551"/>
              <a:gd name="connsiteX311" fmla="*/ 223837 w 2495550"/>
              <a:gd name="connsiteY311" fmla="*/ 1023938 h 1352551"/>
              <a:gd name="connsiteX312" fmla="*/ 216693 w 2495550"/>
              <a:gd name="connsiteY312" fmla="*/ 992982 h 1352551"/>
              <a:gd name="connsiteX313" fmla="*/ 173831 w 2495550"/>
              <a:gd name="connsiteY313" fmla="*/ 966788 h 1352551"/>
              <a:gd name="connsiteX314" fmla="*/ 121443 w 2495550"/>
              <a:gd name="connsiteY314" fmla="*/ 945357 h 1352551"/>
              <a:gd name="connsiteX315" fmla="*/ 78581 w 2495550"/>
              <a:gd name="connsiteY315" fmla="*/ 907257 h 1352551"/>
              <a:gd name="connsiteX316" fmla="*/ 52387 w 2495550"/>
              <a:gd name="connsiteY316" fmla="*/ 869157 h 1352551"/>
              <a:gd name="connsiteX317" fmla="*/ 28575 w 2495550"/>
              <a:gd name="connsiteY317" fmla="*/ 809626 h 1352551"/>
              <a:gd name="connsiteX318" fmla="*/ 16668 w 2495550"/>
              <a:gd name="connsiteY318" fmla="*/ 740570 h 1352551"/>
              <a:gd name="connsiteX319" fmla="*/ 19050 w 2495550"/>
              <a:gd name="connsiteY319" fmla="*/ 681038 h 1352551"/>
              <a:gd name="connsiteX320" fmla="*/ 0 w 2495550"/>
              <a:gd name="connsiteY320" fmla="*/ 500064 h 1352551"/>
              <a:gd name="connsiteX321" fmla="*/ 16668 w 2495550"/>
              <a:gd name="connsiteY321" fmla="*/ 0 h 1352551"/>
              <a:gd name="connsiteX322" fmla="*/ 2069306 w 2495550"/>
              <a:gd name="connsiteY322" fmla="*/ 4763 h 1352551"/>
              <a:gd name="connsiteX0" fmla="*/ 2069306 w 2495550"/>
              <a:gd name="connsiteY0" fmla="*/ 4763 h 1352551"/>
              <a:gd name="connsiteX1" fmla="*/ 2074068 w 2495550"/>
              <a:gd name="connsiteY1" fmla="*/ 38101 h 1352551"/>
              <a:gd name="connsiteX2" fmla="*/ 2083593 w 2495550"/>
              <a:gd name="connsiteY2" fmla="*/ 92870 h 1352551"/>
              <a:gd name="connsiteX3" fmla="*/ 2105025 w 2495550"/>
              <a:gd name="connsiteY3" fmla="*/ 138113 h 1352551"/>
              <a:gd name="connsiteX4" fmla="*/ 2102643 w 2495550"/>
              <a:gd name="connsiteY4" fmla="*/ 188120 h 1352551"/>
              <a:gd name="connsiteX5" fmla="*/ 2102643 w 2495550"/>
              <a:gd name="connsiteY5" fmla="*/ 233363 h 1352551"/>
              <a:gd name="connsiteX6" fmla="*/ 2097881 w 2495550"/>
              <a:gd name="connsiteY6" fmla="*/ 283370 h 1352551"/>
              <a:gd name="connsiteX7" fmla="*/ 2112168 w 2495550"/>
              <a:gd name="connsiteY7" fmla="*/ 323851 h 1352551"/>
              <a:gd name="connsiteX8" fmla="*/ 2126456 w 2495550"/>
              <a:gd name="connsiteY8" fmla="*/ 354807 h 1352551"/>
              <a:gd name="connsiteX9" fmla="*/ 2121693 w 2495550"/>
              <a:gd name="connsiteY9" fmla="*/ 392907 h 1352551"/>
              <a:gd name="connsiteX10" fmla="*/ 2135981 w 2495550"/>
              <a:gd name="connsiteY10" fmla="*/ 431007 h 1352551"/>
              <a:gd name="connsiteX11" fmla="*/ 2162175 w 2495550"/>
              <a:gd name="connsiteY11" fmla="*/ 459582 h 1352551"/>
              <a:gd name="connsiteX12" fmla="*/ 2185987 w 2495550"/>
              <a:gd name="connsiteY12" fmla="*/ 485776 h 1352551"/>
              <a:gd name="connsiteX13" fmla="*/ 2195512 w 2495550"/>
              <a:gd name="connsiteY13" fmla="*/ 521495 h 1352551"/>
              <a:gd name="connsiteX14" fmla="*/ 2233612 w 2495550"/>
              <a:gd name="connsiteY14" fmla="*/ 638176 h 1352551"/>
              <a:gd name="connsiteX15" fmla="*/ 2255043 w 2495550"/>
              <a:gd name="connsiteY15" fmla="*/ 723901 h 1352551"/>
              <a:gd name="connsiteX16" fmla="*/ 2283618 w 2495550"/>
              <a:gd name="connsiteY16" fmla="*/ 769145 h 1352551"/>
              <a:gd name="connsiteX17" fmla="*/ 2305050 w 2495550"/>
              <a:gd name="connsiteY17" fmla="*/ 826295 h 1352551"/>
              <a:gd name="connsiteX18" fmla="*/ 2314575 w 2495550"/>
              <a:gd name="connsiteY18" fmla="*/ 876301 h 1352551"/>
              <a:gd name="connsiteX19" fmla="*/ 2357437 w 2495550"/>
              <a:gd name="connsiteY19" fmla="*/ 914401 h 1352551"/>
              <a:gd name="connsiteX20" fmla="*/ 2359818 w 2495550"/>
              <a:gd name="connsiteY20" fmla="*/ 954882 h 1352551"/>
              <a:gd name="connsiteX21" fmla="*/ 2364581 w 2495550"/>
              <a:gd name="connsiteY21" fmla="*/ 969170 h 1352551"/>
              <a:gd name="connsiteX22" fmla="*/ 2381250 w 2495550"/>
              <a:gd name="connsiteY22" fmla="*/ 983457 h 1352551"/>
              <a:gd name="connsiteX23" fmla="*/ 2376487 w 2495550"/>
              <a:gd name="connsiteY23" fmla="*/ 1000126 h 1352551"/>
              <a:gd name="connsiteX24" fmla="*/ 2409825 w 2495550"/>
              <a:gd name="connsiteY24" fmla="*/ 1023938 h 1352551"/>
              <a:gd name="connsiteX25" fmla="*/ 2426493 w 2495550"/>
              <a:gd name="connsiteY25" fmla="*/ 1064420 h 1352551"/>
              <a:gd name="connsiteX26" fmla="*/ 2407443 w 2495550"/>
              <a:gd name="connsiteY26" fmla="*/ 1073945 h 1352551"/>
              <a:gd name="connsiteX27" fmla="*/ 2393156 w 2495550"/>
              <a:gd name="connsiteY27" fmla="*/ 1052513 h 1352551"/>
              <a:gd name="connsiteX28" fmla="*/ 2381250 w 2495550"/>
              <a:gd name="connsiteY28" fmla="*/ 1040607 h 1352551"/>
              <a:gd name="connsiteX29" fmla="*/ 2371725 w 2495550"/>
              <a:gd name="connsiteY29" fmla="*/ 1040607 h 1352551"/>
              <a:gd name="connsiteX30" fmla="*/ 2369343 w 2495550"/>
              <a:gd name="connsiteY30" fmla="*/ 1062038 h 1352551"/>
              <a:gd name="connsiteX31" fmla="*/ 2388393 w 2495550"/>
              <a:gd name="connsiteY31" fmla="*/ 1095376 h 1352551"/>
              <a:gd name="connsiteX32" fmla="*/ 2402681 w 2495550"/>
              <a:gd name="connsiteY32" fmla="*/ 1109663 h 1352551"/>
              <a:gd name="connsiteX33" fmla="*/ 2416968 w 2495550"/>
              <a:gd name="connsiteY33" fmla="*/ 1090613 h 1352551"/>
              <a:gd name="connsiteX34" fmla="*/ 2431256 w 2495550"/>
              <a:gd name="connsiteY34" fmla="*/ 1095376 h 1352551"/>
              <a:gd name="connsiteX35" fmla="*/ 2438400 w 2495550"/>
              <a:gd name="connsiteY35" fmla="*/ 1121570 h 1352551"/>
              <a:gd name="connsiteX36" fmla="*/ 2440781 w 2495550"/>
              <a:gd name="connsiteY36" fmla="*/ 1133476 h 1352551"/>
              <a:gd name="connsiteX37" fmla="*/ 2416968 w 2495550"/>
              <a:gd name="connsiteY37" fmla="*/ 1135857 h 1352551"/>
              <a:gd name="connsiteX38" fmla="*/ 2431256 w 2495550"/>
              <a:gd name="connsiteY38" fmla="*/ 1157288 h 1352551"/>
              <a:gd name="connsiteX39" fmla="*/ 2459831 w 2495550"/>
              <a:gd name="connsiteY39" fmla="*/ 1164432 h 1352551"/>
              <a:gd name="connsiteX40" fmla="*/ 2478881 w 2495550"/>
              <a:gd name="connsiteY40" fmla="*/ 1195388 h 1352551"/>
              <a:gd name="connsiteX41" fmla="*/ 2471737 w 2495550"/>
              <a:gd name="connsiteY41" fmla="*/ 1240632 h 1352551"/>
              <a:gd name="connsiteX42" fmla="*/ 2476500 w 2495550"/>
              <a:gd name="connsiteY42" fmla="*/ 1295401 h 1352551"/>
              <a:gd name="connsiteX43" fmla="*/ 2495550 w 2495550"/>
              <a:gd name="connsiteY43" fmla="*/ 1352551 h 1352551"/>
              <a:gd name="connsiteX44" fmla="*/ 2474118 w 2495550"/>
              <a:gd name="connsiteY44" fmla="*/ 1352551 h 1352551"/>
              <a:gd name="connsiteX45" fmla="*/ 2445543 w 2495550"/>
              <a:gd name="connsiteY45" fmla="*/ 1340645 h 1352551"/>
              <a:gd name="connsiteX46" fmla="*/ 2428875 w 2495550"/>
              <a:gd name="connsiteY46" fmla="*/ 1340645 h 1352551"/>
              <a:gd name="connsiteX47" fmla="*/ 2412206 w 2495550"/>
              <a:gd name="connsiteY47" fmla="*/ 1331120 h 1352551"/>
              <a:gd name="connsiteX48" fmla="*/ 2395537 w 2495550"/>
              <a:gd name="connsiteY48" fmla="*/ 1321595 h 1352551"/>
              <a:gd name="connsiteX49" fmla="*/ 2400300 w 2495550"/>
              <a:gd name="connsiteY49" fmla="*/ 1273970 h 1352551"/>
              <a:gd name="connsiteX50" fmla="*/ 2352675 w 2495550"/>
              <a:gd name="connsiteY50" fmla="*/ 1250157 h 1352551"/>
              <a:gd name="connsiteX51" fmla="*/ 2336006 w 2495550"/>
              <a:gd name="connsiteY51" fmla="*/ 1216819 h 1352551"/>
              <a:gd name="connsiteX52" fmla="*/ 2278856 w 2495550"/>
              <a:gd name="connsiteY52" fmla="*/ 1185864 h 1352551"/>
              <a:gd name="connsiteX53" fmla="*/ 2235993 w 2495550"/>
              <a:gd name="connsiteY53" fmla="*/ 1178720 h 1352551"/>
              <a:gd name="connsiteX54" fmla="*/ 2209800 w 2495550"/>
              <a:gd name="connsiteY54" fmla="*/ 1193007 h 1352551"/>
              <a:gd name="connsiteX55" fmla="*/ 2195512 w 2495550"/>
              <a:gd name="connsiteY55" fmla="*/ 1190626 h 1352551"/>
              <a:gd name="connsiteX56" fmla="*/ 2200275 w 2495550"/>
              <a:gd name="connsiteY56" fmla="*/ 1173957 h 1352551"/>
              <a:gd name="connsiteX57" fmla="*/ 2240756 w 2495550"/>
              <a:gd name="connsiteY57" fmla="*/ 1138239 h 1352551"/>
              <a:gd name="connsiteX58" fmla="*/ 2216943 w 2495550"/>
              <a:gd name="connsiteY58" fmla="*/ 1128713 h 1352551"/>
              <a:gd name="connsiteX59" fmla="*/ 2193131 w 2495550"/>
              <a:gd name="connsiteY59" fmla="*/ 1159670 h 1352551"/>
              <a:gd name="connsiteX60" fmla="*/ 2171700 w 2495550"/>
              <a:gd name="connsiteY60" fmla="*/ 1169195 h 1352551"/>
              <a:gd name="connsiteX61" fmla="*/ 2164556 w 2495550"/>
              <a:gd name="connsiteY61" fmla="*/ 1157288 h 1352551"/>
              <a:gd name="connsiteX62" fmla="*/ 2155031 w 2495550"/>
              <a:gd name="connsiteY62" fmla="*/ 1152526 h 1352551"/>
              <a:gd name="connsiteX63" fmla="*/ 2135981 w 2495550"/>
              <a:gd name="connsiteY63" fmla="*/ 1157288 h 1352551"/>
              <a:gd name="connsiteX64" fmla="*/ 2107406 w 2495550"/>
              <a:gd name="connsiteY64" fmla="*/ 1147763 h 1352551"/>
              <a:gd name="connsiteX65" fmla="*/ 2093119 w 2495550"/>
              <a:gd name="connsiteY65" fmla="*/ 1145383 h 1352551"/>
              <a:gd name="connsiteX66" fmla="*/ 2066924 w 2495550"/>
              <a:gd name="connsiteY66" fmla="*/ 1131094 h 1352551"/>
              <a:gd name="connsiteX67" fmla="*/ 2052638 w 2495550"/>
              <a:gd name="connsiteY67" fmla="*/ 1135857 h 1352551"/>
              <a:gd name="connsiteX68" fmla="*/ 2007393 w 2495550"/>
              <a:gd name="connsiteY68" fmla="*/ 1128713 h 1352551"/>
              <a:gd name="connsiteX69" fmla="*/ 1993106 w 2495550"/>
              <a:gd name="connsiteY69" fmla="*/ 1100138 h 1352551"/>
              <a:gd name="connsiteX70" fmla="*/ 1969293 w 2495550"/>
              <a:gd name="connsiteY70" fmla="*/ 1119188 h 1352551"/>
              <a:gd name="connsiteX71" fmla="*/ 1952625 w 2495550"/>
              <a:gd name="connsiteY71" fmla="*/ 1143001 h 1352551"/>
              <a:gd name="connsiteX72" fmla="*/ 1938337 w 2495550"/>
              <a:gd name="connsiteY72" fmla="*/ 1109663 h 1352551"/>
              <a:gd name="connsiteX73" fmla="*/ 1938337 w 2495550"/>
              <a:gd name="connsiteY73" fmla="*/ 1088232 h 1352551"/>
              <a:gd name="connsiteX74" fmla="*/ 1909762 w 2495550"/>
              <a:gd name="connsiteY74" fmla="*/ 1062038 h 1352551"/>
              <a:gd name="connsiteX75" fmla="*/ 1885950 w 2495550"/>
              <a:gd name="connsiteY75" fmla="*/ 1047751 h 1352551"/>
              <a:gd name="connsiteX76" fmla="*/ 1866900 w 2495550"/>
              <a:gd name="connsiteY76" fmla="*/ 1033463 h 1352551"/>
              <a:gd name="connsiteX77" fmla="*/ 1859756 w 2495550"/>
              <a:gd name="connsiteY77" fmla="*/ 1021557 h 1352551"/>
              <a:gd name="connsiteX78" fmla="*/ 1821656 w 2495550"/>
              <a:gd name="connsiteY78" fmla="*/ 1016795 h 1352551"/>
              <a:gd name="connsiteX79" fmla="*/ 1785937 w 2495550"/>
              <a:gd name="connsiteY79" fmla="*/ 1012032 h 1352551"/>
              <a:gd name="connsiteX80" fmla="*/ 1766887 w 2495550"/>
              <a:gd name="connsiteY80" fmla="*/ 985838 h 1352551"/>
              <a:gd name="connsiteX81" fmla="*/ 1726406 w 2495550"/>
              <a:gd name="connsiteY81" fmla="*/ 966788 h 1352551"/>
              <a:gd name="connsiteX82" fmla="*/ 1695450 w 2495550"/>
              <a:gd name="connsiteY82" fmla="*/ 952501 h 1352551"/>
              <a:gd name="connsiteX83" fmla="*/ 1676400 w 2495550"/>
              <a:gd name="connsiteY83" fmla="*/ 950120 h 1352551"/>
              <a:gd name="connsiteX84" fmla="*/ 1676400 w 2495550"/>
              <a:gd name="connsiteY84" fmla="*/ 926307 h 1352551"/>
              <a:gd name="connsiteX85" fmla="*/ 1657350 w 2495550"/>
              <a:gd name="connsiteY85" fmla="*/ 933451 h 1352551"/>
              <a:gd name="connsiteX86" fmla="*/ 1657350 w 2495550"/>
              <a:gd name="connsiteY86" fmla="*/ 933451 h 1352551"/>
              <a:gd name="connsiteX87" fmla="*/ 1635918 w 2495550"/>
              <a:gd name="connsiteY87" fmla="*/ 897732 h 1352551"/>
              <a:gd name="connsiteX88" fmla="*/ 1612106 w 2495550"/>
              <a:gd name="connsiteY88" fmla="*/ 876301 h 1352551"/>
              <a:gd name="connsiteX89" fmla="*/ 1597818 w 2495550"/>
              <a:gd name="connsiteY89" fmla="*/ 869157 h 1352551"/>
              <a:gd name="connsiteX90" fmla="*/ 1597818 w 2495550"/>
              <a:gd name="connsiteY90" fmla="*/ 850107 h 1352551"/>
              <a:gd name="connsiteX91" fmla="*/ 1619250 w 2495550"/>
              <a:gd name="connsiteY91" fmla="*/ 840582 h 1352551"/>
              <a:gd name="connsiteX92" fmla="*/ 1650206 w 2495550"/>
              <a:gd name="connsiteY92" fmla="*/ 847726 h 1352551"/>
              <a:gd name="connsiteX93" fmla="*/ 1674018 w 2495550"/>
              <a:gd name="connsiteY93" fmla="*/ 833438 h 1352551"/>
              <a:gd name="connsiteX94" fmla="*/ 1685925 w 2495550"/>
              <a:gd name="connsiteY94" fmla="*/ 821532 h 1352551"/>
              <a:gd name="connsiteX95" fmla="*/ 1704975 w 2495550"/>
              <a:gd name="connsiteY95" fmla="*/ 809626 h 1352551"/>
              <a:gd name="connsiteX96" fmla="*/ 1666875 w 2495550"/>
              <a:gd name="connsiteY96" fmla="*/ 776288 h 1352551"/>
              <a:gd name="connsiteX97" fmla="*/ 1640681 w 2495550"/>
              <a:gd name="connsiteY97" fmla="*/ 783432 h 1352551"/>
              <a:gd name="connsiteX98" fmla="*/ 1643061 w 2495550"/>
              <a:gd name="connsiteY98" fmla="*/ 800101 h 1352551"/>
              <a:gd name="connsiteX99" fmla="*/ 1624012 w 2495550"/>
              <a:gd name="connsiteY99" fmla="*/ 807244 h 1352551"/>
              <a:gd name="connsiteX100" fmla="*/ 1597819 w 2495550"/>
              <a:gd name="connsiteY100" fmla="*/ 814388 h 1352551"/>
              <a:gd name="connsiteX101" fmla="*/ 1576387 w 2495550"/>
              <a:gd name="connsiteY101" fmla="*/ 823913 h 1352551"/>
              <a:gd name="connsiteX102" fmla="*/ 1569243 w 2495550"/>
              <a:gd name="connsiteY102" fmla="*/ 840582 h 1352551"/>
              <a:gd name="connsiteX103" fmla="*/ 1547812 w 2495550"/>
              <a:gd name="connsiteY103" fmla="*/ 840582 h 1352551"/>
              <a:gd name="connsiteX104" fmla="*/ 1533525 w 2495550"/>
              <a:gd name="connsiteY104" fmla="*/ 850107 h 1352551"/>
              <a:gd name="connsiteX105" fmla="*/ 1502568 w 2495550"/>
              <a:gd name="connsiteY105" fmla="*/ 845345 h 1352551"/>
              <a:gd name="connsiteX106" fmla="*/ 1454943 w 2495550"/>
              <a:gd name="connsiteY106" fmla="*/ 840582 h 1352551"/>
              <a:gd name="connsiteX107" fmla="*/ 1433512 w 2495550"/>
              <a:gd name="connsiteY107" fmla="*/ 826295 h 1352551"/>
              <a:gd name="connsiteX108" fmla="*/ 1402556 w 2495550"/>
              <a:gd name="connsiteY108" fmla="*/ 828676 h 1352551"/>
              <a:gd name="connsiteX109" fmla="*/ 1376362 w 2495550"/>
              <a:gd name="connsiteY109" fmla="*/ 838201 h 1352551"/>
              <a:gd name="connsiteX110" fmla="*/ 1359693 w 2495550"/>
              <a:gd name="connsiteY110" fmla="*/ 833438 h 1352551"/>
              <a:gd name="connsiteX111" fmla="*/ 1340643 w 2495550"/>
              <a:gd name="connsiteY111" fmla="*/ 804863 h 1352551"/>
              <a:gd name="connsiteX112" fmla="*/ 1340643 w 2495550"/>
              <a:gd name="connsiteY112" fmla="*/ 792957 h 1352551"/>
              <a:gd name="connsiteX113" fmla="*/ 1331118 w 2495550"/>
              <a:gd name="connsiteY113" fmla="*/ 816770 h 1352551"/>
              <a:gd name="connsiteX114" fmla="*/ 1335881 w 2495550"/>
              <a:gd name="connsiteY114" fmla="*/ 850107 h 1352551"/>
              <a:gd name="connsiteX115" fmla="*/ 1328737 w 2495550"/>
              <a:gd name="connsiteY115" fmla="*/ 869157 h 1352551"/>
              <a:gd name="connsiteX116" fmla="*/ 1300162 w 2495550"/>
              <a:gd name="connsiteY116" fmla="*/ 869157 h 1352551"/>
              <a:gd name="connsiteX117" fmla="*/ 1281112 w 2495550"/>
              <a:gd name="connsiteY117" fmla="*/ 854870 h 1352551"/>
              <a:gd name="connsiteX118" fmla="*/ 1259681 w 2495550"/>
              <a:gd name="connsiteY118" fmla="*/ 854870 h 1352551"/>
              <a:gd name="connsiteX119" fmla="*/ 1235868 w 2495550"/>
              <a:gd name="connsiteY119" fmla="*/ 845345 h 1352551"/>
              <a:gd name="connsiteX120" fmla="*/ 1228725 w 2495550"/>
              <a:gd name="connsiteY120" fmla="*/ 838201 h 1352551"/>
              <a:gd name="connsiteX121" fmla="*/ 1228725 w 2495550"/>
              <a:gd name="connsiteY121" fmla="*/ 814388 h 1352551"/>
              <a:gd name="connsiteX122" fmla="*/ 1231106 w 2495550"/>
              <a:gd name="connsiteY122" fmla="*/ 790576 h 1352551"/>
              <a:gd name="connsiteX123" fmla="*/ 1235868 w 2495550"/>
              <a:gd name="connsiteY123" fmla="*/ 766763 h 1352551"/>
              <a:gd name="connsiteX124" fmla="*/ 1252537 w 2495550"/>
              <a:gd name="connsiteY124" fmla="*/ 752476 h 1352551"/>
              <a:gd name="connsiteX125" fmla="*/ 1259681 w 2495550"/>
              <a:gd name="connsiteY125" fmla="*/ 745332 h 1352551"/>
              <a:gd name="connsiteX126" fmla="*/ 1250156 w 2495550"/>
              <a:gd name="connsiteY126" fmla="*/ 721520 h 1352551"/>
              <a:gd name="connsiteX127" fmla="*/ 1216818 w 2495550"/>
              <a:gd name="connsiteY127" fmla="*/ 692945 h 1352551"/>
              <a:gd name="connsiteX128" fmla="*/ 1193006 w 2495550"/>
              <a:gd name="connsiteY128" fmla="*/ 676276 h 1352551"/>
              <a:gd name="connsiteX129" fmla="*/ 1178718 w 2495550"/>
              <a:gd name="connsiteY129" fmla="*/ 657226 h 1352551"/>
              <a:gd name="connsiteX130" fmla="*/ 1178718 w 2495550"/>
              <a:gd name="connsiteY130" fmla="*/ 657226 h 1352551"/>
              <a:gd name="connsiteX131" fmla="*/ 1183481 w 2495550"/>
              <a:gd name="connsiteY131" fmla="*/ 695326 h 1352551"/>
              <a:gd name="connsiteX132" fmla="*/ 1185862 w 2495550"/>
              <a:gd name="connsiteY132" fmla="*/ 723901 h 1352551"/>
              <a:gd name="connsiteX133" fmla="*/ 1212056 w 2495550"/>
              <a:gd name="connsiteY133" fmla="*/ 735807 h 1352551"/>
              <a:gd name="connsiteX134" fmla="*/ 1221581 w 2495550"/>
              <a:gd name="connsiteY134" fmla="*/ 750095 h 1352551"/>
              <a:gd name="connsiteX135" fmla="*/ 1212056 w 2495550"/>
              <a:gd name="connsiteY135" fmla="*/ 776288 h 1352551"/>
              <a:gd name="connsiteX136" fmla="*/ 1214437 w 2495550"/>
              <a:gd name="connsiteY136" fmla="*/ 802482 h 1352551"/>
              <a:gd name="connsiteX137" fmla="*/ 1207293 w 2495550"/>
              <a:gd name="connsiteY137" fmla="*/ 823913 h 1352551"/>
              <a:gd name="connsiteX138" fmla="*/ 1212056 w 2495550"/>
              <a:gd name="connsiteY138" fmla="*/ 842963 h 1352551"/>
              <a:gd name="connsiteX139" fmla="*/ 1212056 w 2495550"/>
              <a:gd name="connsiteY139" fmla="*/ 842963 h 1352551"/>
              <a:gd name="connsiteX140" fmla="*/ 1183481 w 2495550"/>
              <a:gd name="connsiteY140" fmla="*/ 842963 h 1352551"/>
              <a:gd name="connsiteX141" fmla="*/ 1166812 w 2495550"/>
              <a:gd name="connsiteY141" fmla="*/ 842963 h 1352551"/>
              <a:gd name="connsiteX142" fmla="*/ 1147762 w 2495550"/>
              <a:gd name="connsiteY142" fmla="*/ 852488 h 1352551"/>
              <a:gd name="connsiteX143" fmla="*/ 1131093 w 2495550"/>
              <a:gd name="connsiteY143" fmla="*/ 842963 h 1352551"/>
              <a:gd name="connsiteX144" fmla="*/ 1104900 w 2495550"/>
              <a:gd name="connsiteY144" fmla="*/ 852488 h 1352551"/>
              <a:gd name="connsiteX145" fmla="*/ 1083468 w 2495550"/>
              <a:gd name="connsiteY145" fmla="*/ 859632 h 1352551"/>
              <a:gd name="connsiteX146" fmla="*/ 1076325 w 2495550"/>
              <a:gd name="connsiteY146" fmla="*/ 847726 h 1352551"/>
              <a:gd name="connsiteX147" fmla="*/ 1047750 w 2495550"/>
              <a:gd name="connsiteY147" fmla="*/ 857251 h 1352551"/>
              <a:gd name="connsiteX148" fmla="*/ 1009650 w 2495550"/>
              <a:gd name="connsiteY148" fmla="*/ 828676 h 1352551"/>
              <a:gd name="connsiteX149" fmla="*/ 981075 w 2495550"/>
              <a:gd name="connsiteY149" fmla="*/ 831057 h 1352551"/>
              <a:gd name="connsiteX150" fmla="*/ 959643 w 2495550"/>
              <a:gd name="connsiteY150" fmla="*/ 840582 h 1352551"/>
              <a:gd name="connsiteX151" fmla="*/ 938212 w 2495550"/>
              <a:gd name="connsiteY151" fmla="*/ 857251 h 1352551"/>
              <a:gd name="connsiteX152" fmla="*/ 926306 w 2495550"/>
              <a:gd name="connsiteY152" fmla="*/ 838201 h 1352551"/>
              <a:gd name="connsiteX153" fmla="*/ 964406 w 2495550"/>
              <a:gd name="connsiteY153" fmla="*/ 809626 h 1352551"/>
              <a:gd name="connsiteX154" fmla="*/ 957262 w 2495550"/>
              <a:gd name="connsiteY154" fmla="*/ 773907 h 1352551"/>
              <a:gd name="connsiteX155" fmla="*/ 931068 w 2495550"/>
              <a:gd name="connsiteY155" fmla="*/ 783432 h 1352551"/>
              <a:gd name="connsiteX156" fmla="*/ 923925 w 2495550"/>
              <a:gd name="connsiteY156" fmla="*/ 776288 h 1352551"/>
              <a:gd name="connsiteX157" fmla="*/ 928687 w 2495550"/>
              <a:gd name="connsiteY157" fmla="*/ 804863 h 1352551"/>
              <a:gd name="connsiteX158" fmla="*/ 914400 w 2495550"/>
              <a:gd name="connsiteY158" fmla="*/ 828676 h 1352551"/>
              <a:gd name="connsiteX159" fmla="*/ 904875 w 2495550"/>
              <a:gd name="connsiteY159" fmla="*/ 833438 h 1352551"/>
              <a:gd name="connsiteX160" fmla="*/ 876300 w 2495550"/>
              <a:gd name="connsiteY160" fmla="*/ 804863 h 1352551"/>
              <a:gd name="connsiteX161" fmla="*/ 854868 w 2495550"/>
              <a:gd name="connsiteY161" fmla="*/ 778669 h 1352551"/>
              <a:gd name="connsiteX162" fmla="*/ 845343 w 2495550"/>
              <a:gd name="connsiteY162" fmla="*/ 759620 h 1352551"/>
              <a:gd name="connsiteX163" fmla="*/ 823912 w 2495550"/>
              <a:gd name="connsiteY163" fmla="*/ 764382 h 1352551"/>
              <a:gd name="connsiteX164" fmla="*/ 821531 w 2495550"/>
              <a:gd name="connsiteY164" fmla="*/ 738188 h 1352551"/>
              <a:gd name="connsiteX165" fmla="*/ 800100 w 2495550"/>
              <a:gd name="connsiteY165" fmla="*/ 697707 h 1352551"/>
              <a:gd name="connsiteX166" fmla="*/ 800100 w 2495550"/>
              <a:gd name="connsiteY166" fmla="*/ 723901 h 1352551"/>
              <a:gd name="connsiteX167" fmla="*/ 802481 w 2495550"/>
              <a:gd name="connsiteY167" fmla="*/ 762001 h 1352551"/>
              <a:gd name="connsiteX168" fmla="*/ 816768 w 2495550"/>
              <a:gd name="connsiteY168" fmla="*/ 797720 h 1352551"/>
              <a:gd name="connsiteX169" fmla="*/ 840581 w 2495550"/>
              <a:gd name="connsiteY169" fmla="*/ 838201 h 1352551"/>
              <a:gd name="connsiteX170" fmla="*/ 862012 w 2495550"/>
              <a:gd name="connsiteY170" fmla="*/ 859632 h 1352551"/>
              <a:gd name="connsiteX171" fmla="*/ 854868 w 2495550"/>
              <a:gd name="connsiteY171" fmla="*/ 878682 h 1352551"/>
              <a:gd name="connsiteX172" fmla="*/ 840581 w 2495550"/>
              <a:gd name="connsiteY172" fmla="*/ 907257 h 1352551"/>
              <a:gd name="connsiteX173" fmla="*/ 840581 w 2495550"/>
              <a:gd name="connsiteY173" fmla="*/ 907257 h 1352551"/>
              <a:gd name="connsiteX174" fmla="*/ 816768 w 2495550"/>
              <a:gd name="connsiteY174" fmla="*/ 907257 h 1352551"/>
              <a:gd name="connsiteX175" fmla="*/ 826293 w 2495550"/>
              <a:gd name="connsiteY175" fmla="*/ 873920 h 1352551"/>
              <a:gd name="connsiteX176" fmla="*/ 812006 w 2495550"/>
              <a:gd name="connsiteY176" fmla="*/ 890588 h 1352551"/>
              <a:gd name="connsiteX177" fmla="*/ 804862 w 2495550"/>
              <a:gd name="connsiteY177" fmla="*/ 866776 h 1352551"/>
              <a:gd name="connsiteX178" fmla="*/ 785812 w 2495550"/>
              <a:gd name="connsiteY178" fmla="*/ 869157 h 1352551"/>
              <a:gd name="connsiteX179" fmla="*/ 766762 w 2495550"/>
              <a:gd name="connsiteY179" fmla="*/ 866776 h 1352551"/>
              <a:gd name="connsiteX180" fmla="*/ 759618 w 2495550"/>
              <a:gd name="connsiteY180" fmla="*/ 857251 h 1352551"/>
              <a:gd name="connsiteX181" fmla="*/ 759618 w 2495550"/>
              <a:gd name="connsiteY181" fmla="*/ 857251 h 1352551"/>
              <a:gd name="connsiteX182" fmla="*/ 745331 w 2495550"/>
              <a:gd name="connsiteY182" fmla="*/ 854870 h 1352551"/>
              <a:gd name="connsiteX183" fmla="*/ 728662 w 2495550"/>
              <a:gd name="connsiteY183" fmla="*/ 854870 h 1352551"/>
              <a:gd name="connsiteX184" fmla="*/ 716756 w 2495550"/>
              <a:gd name="connsiteY184" fmla="*/ 871538 h 1352551"/>
              <a:gd name="connsiteX185" fmla="*/ 697706 w 2495550"/>
              <a:gd name="connsiteY185" fmla="*/ 871538 h 1352551"/>
              <a:gd name="connsiteX186" fmla="*/ 685800 w 2495550"/>
              <a:gd name="connsiteY186" fmla="*/ 857251 h 1352551"/>
              <a:gd name="connsiteX187" fmla="*/ 683418 w 2495550"/>
              <a:gd name="connsiteY187" fmla="*/ 857251 h 1352551"/>
              <a:gd name="connsiteX188" fmla="*/ 669131 w 2495550"/>
              <a:gd name="connsiteY188" fmla="*/ 871538 h 1352551"/>
              <a:gd name="connsiteX189" fmla="*/ 669131 w 2495550"/>
              <a:gd name="connsiteY189" fmla="*/ 885826 h 1352551"/>
              <a:gd name="connsiteX190" fmla="*/ 678656 w 2495550"/>
              <a:gd name="connsiteY190" fmla="*/ 895351 h 1352551"/>
              <a:gd name="connsiteX191" fmla="*/ 721518 w 2495550"/>
              <a:gd name="connsiteY191" fmla="*/ 895351 h 1352551"/>
              <a:gd name="connsiteX192" fmla="*/ 754856 w 2495550"/>
              <a:gd name="connsiteY192" fmla="*/ 895351 h 1352551"/>
              <a:gd name="connsiteX193" fmla="*/ 792956 w 2495550"/>
              <a:gd name="connsiteY193" fmla="*/ 892970 h 1352551"/>
              <a:gd name="connsiteX194" fmla="*/ 800100 w 2495550"/>
              <a:gd name="connsiteY194" fmla="*/ 904876 h 1352551"/>
              <a:gd name="connsiteX195" fmla="*/ 800100 w 2495550"/>
              <a:gd name="connsiteY195" fmla="*/ 904876 h 1352551"/>
              <a:gd name="connsiteX196" fmla="*/ 771525 w 2495550"/>
              <a:gd name="connsiteY196" fmla="*/ 919163 h 1352551"/>
              <a:gd name="connsiteX197" fmla="*/ 752475 w 2495550"/>
              <a:gd name="connsiteY197" fmla="*/ 935832 h 1352551"/>
              <a:gd name="connsiteX198" fmla="*/ 752475 w 2495550"/>
              <a:gd name="connsiteY198" fmla="*/ 935832 h 1352551"/>
              <a:gd name="connsiteX199" fmla="*/ 723900 w 2495550"/>
              <a:gd name="connsiteY199" fmla="*/ 923926 h 1352551"/>
              <a:gd name="connsiteX200" fmla="*/ 707231 w 2495550"/>
              <a:gd name="connsiteY200" fmla="*/ 914401 h 1352551"/>
              <a:gd name="connsiteX201" fmla="*/ 669131 w 2495550"/>
              <a:gd name="connsiteY201" fmla="*/ 914401 h 1352551"/>
              <a:gd name="connsiteX202" fmla="*/ 635793 w 2495550"/>
              <a:gd name="connsiteY202" fmla="*/ 919163 h 1352551"/>
              <a:gd name="connsiteX203" fmla="*/ 616743 w 2495550"/>
              <a:gd name="connsiteY203" fmla="*/ 902495 h 1352551"/>
              <a:gd name="connsiteX204" fmla="*/ 607218 w 2495550"/>
              <a:gd name="connsiteY204" fmla="*/ 864395 h 1352551"/>
              <a:gd name="connsiteX205" fmla="*/ 597693 w 2495550"/>
              <a:gd name="connsiteY205" fmla="*/ 850107 h 1352551"/>
              <a:gd name="connsiteX206" fmla="*/ 590550 w 2495550"/>
              <a:gd name="connsiteY206" fmla="*/ 833438 h 1352551"/>
              <a:gd name="connsiteX207" fmla="*/ 576262 w 2495550"/>
              <a:gd name="connsiteY207" fmla="*/ 840582 h 1352551"/>
              <a:gd name="connsiteX208" fmla="*/ 576262 w 2495550"/>
              <a:gd name="connsiteY208" fmla="*/ 864395 h 1352551"/>
              <a:gd name="connsiteX209" fmla="*/ 561975 w 2495550"/>
              <a:gd name="connsiteY209" fmla="*/ 850107 h 1352551"/>
              <a:gd name="connsiteX210" fmla="*/ 540543 w 2495550"/>
              <a:gd name="connsiteY210" fmla="*/ 842963 h 1352551"/>
              <a:gd name="connsiteX211" fmla="*/ 516731 w 2495550"/>
              <a:gd name="connsiteY211" fmla="*/ 845345 h 1352551"/>
              <a:gd name="connsiteX212" fmla="*/ 509587 w 2495550"/>
              <a:gd name="connsiteY212" fmla="*/ 866776 h 1352551"/>
              <a:gd name="connsiteX213" fmla="*/ 497681 w 2495550"/>
              <a:gd name="connsiteY213" fmla="*/ 871538 h 1352551"/>
              <a:gd name="connsiteX214" fmla="*/ 478631 w 2495550"/>
              <a:gd name="connsiteY214" fmla="*/ 871538 h 1352551"/>
              <a:gd name="connsiteX215" fmla="*/ 450056 w 2495550"/>
              <a:gd name="connsiteY215" fmla="*/ 881063 h 1352551"/>
              <a:gd name="connsiteX216" fmla="*/ 435768 w 2495550"/>
              <a:gd name="connsiteY216" fmla="*/ 904876 h 1352551"/>
              <a:gd name="connsiteX217" fmla="*/ 442912 w 2495550"/>
              <a:gd name="connsiteY217" fmla="*/ 912020 h 1352551"/>
              <a:gd name="connsiteX218" fmla="*/ 483393 w 2495550"/>
              <a:gd name="connsiteY218" fmla="*/ 890588 h 1352551"/>
              <a:gd name="connsiteX219" fmla="*/ 504825 w 2495550"/>
              <a:gd name="connsiteY219" fmla="*/ 895351 h 1352551"/>
              <a:gd name="connsiteX220" fmla="*/ 535781 w 2495550"/>
              <a:gd name="connsiteY220" fmla="*/ 883445 h 1352551"/>
              <a:gd name="connsiteX221" fmla="*/ 569118 w 2495550"/>
              <a:gd name="connsiteY221" fmla="*/ 909638 h 1352551"/>
              <a:gd name="connsiteX222" fmla="*/ 578643 w 2495550"/>
              <a:gd name="connsiteY222" fmla="*/ 935832 h 1352551"/>
              <a:gd name="connsiteX223" fmla="*/ 607218 w 2495550"/>
              <a:gd name="connsiteY223" fmla="*/ 928688 h 1352551"/>
              <a:gd name="connsiteX224" fmla="*/ 623887 w 2495550"/>
              <a:gd name="connsiteY224" fmla="*/ 950120 h 1352551"/>
              <a:gd name="connsiteX225" fmla="*/ 661987 w 2495550"/>
              <a:gd name="connsiteY225" fmla="*/ 954882 h 1352551"/>
              <a:gd name="connsiteX226" fmla="*/ 721518 w 2495550"/>
              <a:gd name="connsiteY226" fmla="*/ 964407 h 1352551"/>
              <a:gd name="connsiteX227" fmla="*/ 762000 w 2495550"/>
              <a:gd name="connsiteY227" fmla="*/ 971551 h 1352551"/>
              <a:gd name="connsiteX228" fmla="*/ 762000 w 2495550"/>
              <a:gd name="connsiteY228" fmla="*/ 971551 h 1352551"/>
              <a:gd name="connsiteX229" fmla="*/ 781050 w 2495550"/>
              <a:gd name="connsiteY229" fmla="*/ 940595 h 1352551"/>
              <a:gd name="connsiteX230" fmla="*/ 807243 w 2495550"/>
              <a:gd name="connsiteY230" fmla="*/ 940595 h 1352551"/>
              <a:gd name="connsiteX231" fmla="*/ 845343 w 2495550"/>
              <a:gd name="connsiteY231" fmla="*/ 940595 h 1352551"/>
              <a:gd name="connsiteX232" fmla="*/ 838200 w 2495550"/>
              <a:gd name="connsiteY232" fmla="*/ 954882 h 1352551"/>
              <a:gd name="connsiteX233" fmla="*/ 828675 w 2495550"/>
              <a:gd name="connsiteY233" fmla="*/ 969170 h 1352551"/>
              <a:gd name="connsiteX234" fmla="*/ 840581 w 2495550"/>
              <a:gd name="connsiteY234" fmla="*/ 978695 h 1352551"/>
              <a:gd name="connsiteX235" fmla="*/ 816768 w 2495550"/>
              <a:gd name="connsiteY235" fmla="*/ 997745 h 1352551"/>
              <a:gd name="connsiteX236" fmla="*/ 814387 w 2495550"/>
              <a:gd name="connsiteY236" fmla="*/ 1019176 h 1352551"/>
              <a:gd name="connsiteX237" fmla="*/ 807243 w 2495550"/>
              <a:gd name="connsiteY237" fmla="*/ 1031082 h 1352551"/>
              <a:gd name="connsiteX238" fmla="*/ 781050 w 2495550"/>
              <a:gd name="connsiteY238" fmla="*/ 1035845 h 1352551"/>
              <a:gd name="connsiteX239" fmla="*/ 788193 w 2495550"/>
              <a:gd name="connsiteY239" fmla="*/ 1059657 h 1352551"/>
              <a:gd name="connsiteX240" fmla="*/ 757237 w 2495550"/>
              <a:gd name="connsiteY240" fmla="*/ 1064420 h 1352551"/>
              <a:gd name="connsiteX241" fmla="*/ 742950 w 2495550"/>
              <a:gd name="connsiteY241" fmla="*/ 1047751 h 1352551"/>
              <a:gd name="connsiteX242" fmla="*/ 711993 w 2495550"/>
              <a:gd name="connsiteY242" fmla="*/ 1050132 h 1352551"/>
              <a:gd name="connsiteX243" fmla="*/ 685800 w 2495550"/>
              <a:gd name="connsiteY243" fmla="*/ 1057276 h 1352551"/>
              <a:gd name="connsiteX244" fmla="*/ 659606 w 2495550"/>
              <a:gd name="connsiteY244" fmla="*/ 1054895 h 1352551"/>
              <a:gd name="connsiteX245" fmla="*/ 638175 w 2495550"/>
              <a:gd name="connsiteY245" fmla="*/ 1052513 h 1352551"/>
              <a:gd name="connsiteX246" fmla="*/ 638175 w 2495550"/>
              <a:gd name="connsiteY246" fmla="*/ 1038226 h 1352551"/>
              <a:gd name="connsiteX247" fmla="*/ 616743 w 2495550"/>
              <a:gd name="connsiteY247" fmla="*/ 1040607 h 1352551"/>
              <a:gd name="connsiteX248" fmla="*/ 595312 w 2495550"/>
              <a:gd name="connsiteY248" fmla="*/ 1045370 h 1352551"/>
              <a:gd name="connsiteX249" fmla="*/ 588168 w 2495550"/>
              <a:gd name="connsiteY249" fmla="*/ 1035845 h 1352551"/>
              <a:gd name="connsiteX250" fmla="*/ 588168 w 2495550"/>
              <a:gd name="connsiteY250" fmla="*/ 1023938 h 1352551"/>
              <a:gd name="connsiteX251" fmla="*/ 588168 w 2495550"/>
              <a:gd name="connsiteY251" fmla="*/ 1023938 h 1352551"/>
              <a:gd name="connsiteX252" fmla="*/ 642937 w 2495550"/>
              <a:gd name="connsiteY252" fmla="*/ 1009651 h 1352551"/>
              <a:gd name="connsiteX253" fmla="*/ 664368 w 2495550"/>
              <a:gd name="connsiteY253" fmla="*/ 992982 h 1352551"/>
              <a:gd name="connsiteX254" fmla="*/ 664368 w 2495550"/>
              <a:gd name="connsiteY254" fmla="*/ 992982 h 1352551"/>
              <a:gd name="connsiteX255" fmla="*/ 664368 w 2495550"/>
              <a:gd name="connsiteY255" fmla="*/ 992982 h 1352551"/>
              <a:gd name="connsiteX256" fmla="*/ 614362 w 2495550"/>
              <a:gd name="connsiteY256" fmla="*/ 992982 h 1352551"/>
              <a:gd name="connsiteX257" fmla="*/ 597693 w 2495550"/>
              <a:gd name="connsiteY257" fmla="*/ 995363 h 1352551"/>
              <a:gd name="connsiteX258" fmla="*/ 595312 w 2495550"/>
              <a:gd name="connsiteY258" fmla="*/ 973932 h 1352551"/>
              <a:gd name="connsiteX259" fmla="*/ 566737 w 2495550"/>
              <a:gd name="connsiteY259" fmla="*/ 971551 h 1352551"/>
              <a:gd name="connsiteX260" fmla="*/ 576262 w 2495550"/>
              <a:gd name="connsiteY260" fmla="*/ 992982 h 1352551"/>
              <a:gd name="connsiteX261" fmla="*/ 561975 w 2495550"/>
              <a:gd name="connsiteY261" fmla="*/ 997745 h 1352551"/>
              <a:gd name="connsiteX262" fmla="*/ 528637 w 2495550"/>
              <a:gd name="connsiteY262" fmla="*/ 992982 h 1352551"/>
              <a:gd name="connsiteX263" fmla="*/ 509587 w 2495550"/>
              <a:gd name="connsiteY263" fmla="*/ 995363 h 1352551"/>
              <a:gd name="connsiteX264" fmla="*/ 523875 w 2495550"/>
              <a:gd name="connsiteY264" fmla="*/ 1012032 h 1352551"/>
              <a:gd name="connsiteX265" fmla="*/ 533400 w 2495550"/>
              <a:gd name="connsiteY265" fmla="*/ 1023938 h 1352551"/>
              <a:gd name="connsiteX266" fmla="*/ 523875 w 2495550"/>
              <a:gd name="connsiteY266" fmla="*/ 1033463 h 1352551"/>
              <a:gd name="connsiteX267" fmla="*/ 523875 w 2495550"/>
              <a:gd name="connsiteY267" fmla="*/ 1033463 h 1352551"/>
              <a:gd name="connsiteX268" fmla="*/ 514350 w 2495550"/>
              <a:gd name="connsiteY268" fmla="*/ 1059657 h 1352551"/>
              <a:gd name="connsiteX269" fmla="*/ 485775 w 2495550"/>
              <a:gd name="connsiteY269" fmla="*/ 1081088 h 1352551"/>
              <a:gd name="connsiteX270" fmla="*/ 471487 w 2495550"/>
              <a:gd name="connsiteY270" fmla="*/ 1076326 h 1352551"/>
              <a:gd name="connsiteX271" fmla="*/ 454818 w 2495550"/>
              <a:gd name="connsiteY271" fmla="*/ 1090613 h 1352551"/>
              <a:gd name="connsiteX272" fmla="*/ 447675 w 2495550"/>
              <a:gd name="connsiteY272" fmla="*/ 1088232 h 1352551"/>
              <a:gd name="connsiteX273" fmla="*/ 450056 w 2495550"/>
              <a:gd name="connsiteY273" fmla="*/ 1064420 h 1352551"/>
              <a:gd name="connsiteX274" fmla="*/ 452437 w 2495550"/>
              <a:gd name="connsiteY274" fmla="*/ 1040607 h 1352551"/>
              <a:gd name="connsiteX275" fmla="*/ 442912 w 2495550"/>
              <a:gd name="connsiteY275" fmla="*/ 1035845 h 1352551"/>
              <a:gd name="connsiteX276" fmla="*/ 440531 w 2495550"/>
              <a:gd name="connsiteY276" fmla="*/ 1052513 h 1352551"/>
              <a:gd name="connsiteX277" fmla="*/ 433387 w 2495550"/>
              <a:gd name="connsiteY277" fmla="*/ 1066801 h 1352551"/>
              <a:gd name="connsiteX278" fmla="*/ 409575 w 2495550"/>
              <a:gd name="connsiteY278" fmla="*/ 1057276 h 1352551"/>
              <a:gd name="connsiteX279" fmla="*/ 400050 w 2495550"/>
              <a:gd name="connsiteY279" fmla="*/ 1054895 h 1352551"/>
              <a:gd name="connsiteX280" fmla="*/ 400050 w 2495550"/>
              <a:gd name="connsiteY280" fmla="*/ 1073945 h 1352551"/>
              <a:gd name="connsiteX281" fmla="*/ 421481 w 2495550"/>
              <a:gd name="connsiteY281" fmla="*/ 1092995 h 1352551"/>
              <a:gd name="connsiteX282" fmla="*/ 392906 w 2495550"/>
              <a:gd name="connsiteY282" fmla="*/ 1095376 h 1352551"/>
              <a:gd name="connsiteX283" fmla="*/ 388143 w 2495550"/>
              <a:gd name="connsiteY283" fmla="*/ 1104901 h 1352551"/>
              <a:gd name="connsiteX284" fmla="*/ 359568 w 2495550"/>
              <a:gd name="connsiteY284" fmla="*/ 1095376 h 1352551"/>
              <a:gd name="connsiteX285" fmla="*/ 359568 w 2495550"/>
              <a:gd name="connsiteY285" fmla="*/ 1114426 h 1352551"/>
              <a:gd name="connsiteX286" fmla="*/ 350043 w 2495550"/>
              <a:gd name="connsiteY286" fmla="*/ 1126332 h 1352551"/>
              <a:gd name="connsiteX287" fmla="*/ 340518 w 2495550"/>
              <a:gd name="connsiteY287" fmla="*/ 1126332 h 1352551"/>
              <a:gd name="connsiteX288" fmla="*/ 333375 w 2495550"/>
              <a:gd name="connsiteY288" fmla="*/ 1092995 h 1352551"/>
              <a:gd name="connsiteX289" fmla="*/ 307181 w 2495550"/>
              <a:gd name="connsiteY289" fmla="*/ 1078707 h 1352551"/>
              <a:gd name="connsiteX290" fmla="*/ 288131 w 2495550"/>
              <a:gd name="connsiteY290" fmla="*/ 1066801 h 1352551"/>
              <a:gd name="connsiteX291" fmla="*/ 295275 w 2495550"/>
              <a:gd name="connsiteY291" fmla="*/ 1016795 h 1352551"/>
              <a:gd name="connsiteX292" fmla="*/ 302418 w 2495550"/>
              <a:gd name="connsiteY292" fmla="*/ 983457 h 1352551"/>
              <a:gd name="connsiteX293" fmla="*/ 345281 w 2495550"/>
              <a:gd name="connsiteY293" fmla="*/ 959645 h 1352551"/>
              <a:gd name="connsiteX294" fmla="*/ 354806 w 2495550"/>
              <a:gd name="connsiteY294" fmla="*/ 942976 h 1352551"/>
              <a:gd name="connsiteX295" fmla="*/ 366712 w 2495550"/>
              <a:gd name="connsiteY295" fmla="*/ 916782 h 1352551"/>
              <a:gd name="connsiteX296" fmla="*/ 366712 w 2495550"/>
              <a:gd name="connsiteY296" fmla="*/ 916782 h 1352551"/>
              <a:gd name="connsiteX297" fmla="*/ 338137 w 2495550"/>
              <a:gd name="connsiteY297" fmla="*/ 923926 h 1352551"/>
              <a:gd name="connsiteX298" fmla="*/ 330993 w 2495550"/>
              <a:gd name="connsiteY298" fmla="*/ 900113 h 1352551"/>
              <a:gd name="connsiteX299" fmla="*/ 328612 w 2495550"/>
              <a:gd name="connsiteY299" fmla="*/ 921545 h 1352551"/>
              <a:gd name="connsiteX300" fmla="*/ 316706 w 2495550"/>
              <a:gd name="connsiteY300" fmla="*/ 954882 h 1352551"/>
              <a:gd name="connsiteX301" fmla="*/ 304800 w 2495550"/>
              <a:gd name="connsiteY301" fmla="*/ 947738 h 1352551"/>
              <a:gd name="connsiteX302" fmla="*/ 304800 w 2495550"/>
              <a:gd name="connsiteY302" fmla="*/ 923926 h 1352551"/>
              <a:gd name="connsiteX303" fmla="*/ 304800 w 2495550"/>
              <a:gd name="connsiteY303" fmla="*/ 912020 h 1352551"/>
              <a:gd name="connsiteX304" fmla="*/ 295275 w 2495550"/>
              <a:gd name="connsiteY304" fmla="*/ 900113 h 1352551"/>
              <a:gd name="connsiteX305" fmla="*/ 285750 w 2495550"/>
              <a:gd name="connsiteY305" fmla="*/ 907257 h 1352551"/>
              <a:gd name="connsiteX306" fmla="*/ 280987 w 2495550"/>
              <a:gd name="connsiteY306" fmla="*/ 942976 h 1352551"/>
              <a:gd name="connsiteX307" fmla="*/ 297656 w 2495550"/>
              <a:gd name="connsiteY307" fmla="*/ 962026 h 1352551"/>
              <a:gd name="connsiteX308" fmla="*/ 292893 w 2495550"/>
              <a:gd name="connsiteY308" fmla="*/ 981076 h 1352551"/>
              <a:gd name="connsiteX309" fmla="*/ 280987 w 2495550"/>
              <a:gd name="connsiteY309" fmla="*/ 1012032 h 1352551"/>
              <a:gd name="connsiteX310" fmla="*/ 266700 w 2495550"/>
              <a:gd name="connsiteY310" fmla="*/ 1035845 h 1352551"/>
              <a:gd name="connsiteX311" fmla="*/ 223837 w 2495550"/>
              <a:gd name="connsiteY311" fmla="*/ 1023938 h 1352551"/>
              <a:gd name="connsiteX312" fmla="*/ 216693 w 2495550"/>
              <a:gd name="connsiteY312" fmla="*/ 992982 h 1352551"/>
              <a:gd name="connsiteX313" fmla="*/ 173831 w 2495550"/>
              <a:gd name="connsiteY313" fmla="*/ 966788 h 1352551"/>
              <a:gd name="connsiteX314" fmla="*/ 121443 w 2495550"/>
              <a:gd name="connsiteY314" fmla="*/ 945357 h 1352551"/>
              <a:gd name="connsiteX315" fmla="*/ 78581 w 2495550"/>
              <a:gd name="connsiteY315" fmla="*/ 907257 h 1352551"/>
              <a:gd name="connsiteX316" fmla="*/ 52387 w 2495550"/>
              <a:gd name="connsiteY316" fmla="*/ 869157 h 1352551"/>
              <a:gd name="connsiteX317" fmla="*/ 28575 w 2495550"/>
              <a:gd name="connsiteY317" fmla="*/ 809626 h 1352551"/>
              <a:gd name="connsiteX318" fmla="*/ 16668 w 2495550"/>
              <a:gd name="connsiteY318" fmla="*/ 740570 h 1352551"/>
              <a:gd name="connsiteX319" fmla="*/ 19050 w 2495550"/>
              <a:gd name="connsiteY319" fmla="*/ 681038 h 1352551"/>
              <a:gd name="connsiteX320" fmla="*/ 0 w 2495550"/>
              <a:gd name="connsiteY320" fmla="*/ 500064 h 1352551"/>
              <a:gd name="connsiteX321" fmla="*/ 16668 w 2495550"/>
              <a:gd name="connsiteY321" fmla="*/ 0 h 1352551"/>
              <a:gd name="connsiteX322" fmla="*/ 2069306 w 2495550"/>
              <a:gd name="connsiteY322" fmla="*/ 4763 h 1352551"/>
              <a:gd name="connsiteX0" fmla="*/ 2069306 w 2495550"/>
              <a:gd name="connsiteY0" fmla="*/ 4763 h 1352551"/>
              <a:gd name="connsiteX1" fmla="*/ 2074068 w 2495550"/>
              <a:gd name="connsiteY1" fmla="*/ 38101 h 1352551"/>
              <a:gd name="connsiteX2" fmla="*/ 2083593 w 2495550"/>
              <a:gd name="connsiteY2" fmla="*/ 92870 h 1352551"/>
              <a:gd name="connsiteX3" fmla="*/ 2105025 w 2495550"/>
              <a:gd name="connsiteY3" fmla="*/ 138113 h 1352551"/>
              <a:gd name="connsiteX4" fmla="*/ 2102643 w 2495550"/>
              <a:gd name="connsiteY4" fmla="*/ 188120 h 1352551"/>
              <a:gd name="connsiteX5" fmla="*/ 2102643 w 2495550"/>
              <a:gd name="connsiteY5" fmla="*/ 233363 h 1352551"/>
              <a:gd name="connsiteX6" fmla="*/ 2097881 w 2495550"/>
              <a:gd name="connsiteY6" fmla="*/ 283370 h 1352551"/>
              <a:gd name="connsiteX7" fmla="*/ 2112168 w 2495550"/>
              <a:gd name="connsiteY7" fmla="*/ 323851 h 1352551"/>
              <a:gd name="connsiteX8" fmla="*/ 2126456 w 2495550"/>
              <a:gd name="connsiteY8" fmla="*/ 354807 h 1352551"/>
              <a:gd name="connsiteX9" fmla="*/ 2121693 w 2495550"/>
              <a:gd name="connsiteY9" fmla="*/ 392907 h 1352551"/>
              <a:gd name="connsiteX10" fmla="*/ 2135981 w 2495550"/>
              <a:gd name="connsiteY10" fmla="*/ 431007 h 1352551"/>
              <a:gd name="connsiteX11" fmla="*/ 2162175 w 2495550"/>
              <a:gd name="connsiteY11" fmla="*/ 459582 h 1352551"/>
              <a:gd name="connsiteX12" fmla="*/ 2185987 w 2495550"/>
              <a:gd name="connsiteY12" fmla="*/ 485776 h 1352551"/>
              <a:gd name="connsiteX13" fmla="*/ 2195512 w 2495550"/>
              <a:gd name="connsiteY13" fmla="*/ 521495 h 1352551"/>
              <a:gd name="connsiteX14" fmla="*/ 2233612 w 2495550"/>
              <a:gd name="connsiteY14" fmla="*/ 638176 h 1352551"/>
              <a:gd name="connsiteX15" fmla="*/ 2255043 w 2495550"/>
              <a:gd name="connsiteY15" fmla="*/ 723901 h 1352551"/>
              <a:gd name="connsiteX16" fmla="*/ 2283618 w 2495550"/>
              <a:gd name="connsiteY16" fmla="*/ 769145 h 1352551"/>
              <a:gd name="connsiteX17" fmla="*/ 2305050 w 2495550"/>
              <a:gd name="connsiteY17" fmla="*/ 826295 h 1352551"/>
              <a:gd name="connsiteX18" fmla="*/ 2314575 w 2495550"/>
              <a:gd name="connsiteY18" fmla="*/ 876301 h 1352551"/>
              <a:gd name="connsiteX19" fmla="*/ 2357437 w 2495550"/>
              <a:gd name="connsiteY19" fmla="*/ 914401 h 1352551"/>
              <a:gd name="connsiteX20" fmla="*/ 2359818 w 2495550"/>
              <a:gd name="connsiteY20" fmla="*/ 954882 h 1352551"/>
              <a:gd name="connsiteX21" fmla="*/ 2364581 w 2495550"/>
              <a:gd name="connsiteY21" fmla="*/ 969170 h 1352551"/>
              <a:gd name="connsiteX22" fmla="*/ 2381250 w 2495550"/>
              <a:gd name="connsiteY22" fmla="*/ 983457 h 1352551"/>
              <a:gd name="connsiteX23" fmla="*/ 2376487 w 2495550"/>
              <a:gd name="connsiteY23" fmla="*/ 1000126 h 1352551"/>
              <a:gd name="connsiteX24" fmla="*/ 2409825 w 2495550"/>
              <a:gd name="connsiteY24" fmla="*/ 1023938 h 1352551"/>
              <a:gd name="connsiteX25" fmla="*/ 2426493 w 2495550"/>
              <a:gd name="connsiteY25" fmla="*/ 1064420 h 1352551"/>
              <a:gd name="connsiteX26" fmla="*/ 2407443 w 2495550"/>
              <a:gd name="connsiteY26" fmla="*/ 1073945 h 1352551"/>
              <a:gd name="connsiteX27" fmla="*/ 2393156 w 2495550"/>
              <a:gd name="connsiteY27" fmla="*/ 1052513 h 1352551"/>
              <a:gd name="connsiteX28" fmla="*/ 2381250 w 2495550"/>
              <a:gd name="connsiteY28" fmla="*/ 1040607 h 1352551"/>
              <a:gd name="connsiteX29" fmla="*/ 2371725 w 2495550"/>
              <a:gd name="connsiteY29" fmla="*/ 1040607 h 1352551"/>
              <a:gd name="connsiteX30" fmla="*/ 2369343 w 2495550"/>
              <a:gd name="connsiteY30" fmla="*/ 1062038 h 1352551"/>
              <a:gd name="connsiteX31" fmla="*/ 2388393 w 2495550"/>
              <a:gd name="connsiteY31" fmla="*/ 1095376 h 1352551"/>
              <a:gd name="connsiteX32" fmla="*/ 2402681 w 2495550"/>
              <a:gd name="connsiteY32" fmla="*/ 1109663 h 1352551"/>
              <a:gd name="connsiteX33" fmla="*/ 2416968 w 2495550"/>
              <a:gd name="connsiteY33" fmla="*/ 1090613 h 1352551"/>
              <a:gd name="connsiteX34" fmla="*/ 2431256 w 2495550"/>
              <a:gd name="connsiteY34" fmla="*/ 1095376 h 1352551"/>
              <a:gd name="connsiteX35" fmla="*/ 2438400 w 2495550"/>
              <a:gd name="connsiteY35" fmla="*/ 1121570 h 1352551"/>
              <a:gd name="connsiteX36" fmla="*/ 2440781 w 2495550"/>
              <a:gd name="connsiteY36" fmla="*/ 1133476 h 1352551"/>
              <a:gd name="connsiteX37" fmla="*/ 2416968 w 2495550"/>
              <a:gd name="connsiteY37" fmla="*/ 1135857 h 1352551"/>
              <a:gd name="connsiteX38" fmla="*/ 2431256 w 2495550"/>
              <a:gd name="connsiteY38" fmla="*/ 1157288 h 1352551"/>
              <a:gd name="connsiteX39" fmla="*/ 2459831 w 2495550"/>
              <a:gd name="connsiteY39" fmla="*/ 1164432 h 1352551"/>
              <a:gd name="connsiteX40" fmla="*/ 2478881 w 2495550"/>
              <a:gd name="connsiteY40" fmla="*/ 1195388 h 1352551"/>
              <a:gd name="connsiteX41" fmla="*/ 2471737 w 2495550"/>
              <a:gd name="connsiteY41" fmla="*/ 1240632 h 1352551"/>
              <a:gd name="connsiteX42" fmla="*/ 2476500 w 2495550"/>
              <a:gd name="connsiteY42" fmla="*/ 1295401 h 1352551"/>
              <a:gd name="connsiteX43" fmla="*/ 2495550 w 2495550"/>
              <a:gd name="connsiteY43" fmla="*/ 1352551 h 1352551"/>
              <a:gd name="connsiteX44" fmla="*/ 2474118 w 2495550"/>
              <a:gd name="connsiteY44" fmla="*/ 1352551 h 1352551"/>
              <a:gd name="connsiteX45" fmla="*/ 2445543 w 2495550"/>
              <a:gd name="connsiteY45" fmla="*/ 1340645 h 1352551"/>
              <a:gd name="connsiteX46" fmla="*/ 2428875 w 2495550"/>
              <a:gd name="connsiteY46" fmla="*/ 1340645 h 1352551"/>
              <a:gd name="connsiteX47" fmla="*/ 2412206 w 2495550"/>
              <a:gd name="connsiteY47" fmla="*/ 1331120 h 1352551"/>
              <a:gd name="connsiteX48" fmla="*/ 2395537 w 2495550"/>
              <a:gd name="connsiteY48" fmla="*/ 1321595 h 1352551"/>
              <a:gd name="connsiteX49" fmla="*/ 2400300 w 2495550"/>
              <a:gd name="connsiteY49" fmla="*/ 1273970 h 1352551"/>
              <a:gd name="connsiteX50" fmla="*/ 2352675 w 2495550"/>
              <a:gd name="connsiteY50" fmla="*/ 1250157 h 1352551"/>
              <a:gd name="connsiteX51" fmla="*/ 2336006 w 2495550"/>
              <a:gd name="connsiteY51" fmla="*/ 1216819 h 1352551"/>
              <a:gd name="connsiteX52" fmla="*/ 2278856 w 2495550"/>
              <a:gd name="connsiteY52" fmla="*/ 1185864 h 1352551"/>
              <a:gd name="connsiteX53" fmla="*/ 2235993 w 2495550"/>
              <a:gd name="connsiteY53" fmla="*/ 1178720 h 1352551"/>
              <a:gd name="connsiteX54" fmla="*/ 2209800 w 2495550"/>
              <a:gd name="connsiteY54" fmla="*/ 1193007 h 1352551"/>
              <a:gd name="connsiteX55" fmla="*/ 2195512 w 2495550"/>
              <a:gd name="connsiteY55" fmla="*/ 1190626 h 1352551"/>
              <a:gd name="connsiteX56" fmla="*/ 2200275 w 2495550"/>
              <a:gd name="connsiteY56" fmla="*/ 1173957 h 1352551"/>
              <a:gd name="connsiteX57" fmla="*/ 2240756 w 2495550"/>
              <a:gd name="connsiteY57" fmla="*/ 1138239 h 1352551"/>
              <a:gd name="connsiteX58" fmla="*/ 2216943 w 2495550"/>
              <a:gd name="connsiteY58" fmla="*/ 1128713 h 1352551"/>
              <a:gd name="connsiteX59" fmla="*/ 2193131 w 2495550"/>
              <a:gd name="connsiteY59" fmla="*/ 1159670 h 1352551"/>
              <a:gd name="connsiteX60" fmla="*/ 2171700 w 2495550"/>
              <a:gd name="connsiteY60" fmla="*/ 1169195 h 1352551"/>
              <a:gd name="connsiteX61" fmla="*/ 2164556 w 2495550"/>
              <a:gd name="connsiteY61" fmla="*/ 1157288 h 1352551"/>
              <a:gd name="connsiteX62" fmla="*/ 2155031 w 2495550"/>
              <a:gd name="connsiteY62" fmla="*/ 1152526 h 1352551"/>
              <a:gd name="connsiteX63" fmla="*/ 2135981 w 2495550"/>
              <a:gd name="connsiteY63" fmla="*/ 1157288 h 1352551"/>
              <a:gd name="connsiteX64" fmla="*/ 2107406 w 2495550"/>
              <a:gd name="connsiteY64" fmla="*/ 1147763 h 1352551"/>
              <a:gd name="connsiteX65" fmla="*/ 2093119 w 2495550"/>
              <a:gd name="connsiteY65" fmla="*/ 1145383 h 1352551"/>
              <a:gd name="connsiteX66" fmla="*/ 2066924 w 2495550"/>
              <a:gd name="connsiteY66" fmla="*/ 1131094 h 1352551"/>
              <a:gd name="connsiteX67" fmla="*/ 2052638 w 2495550"/>
              <a:gd name="connsiteY67" fmla="*/ 1135857 h 1352551"/>
              <a:gd name="connsiteX68" fmla="*/ 2007393 w 2495550"/>
              <a:gd name="connsiteY68" fmla="*/ 1128713 h 1352551"/>
              <a:gd name="connsiteX69" fmla="*/ 1993106 w 2495550"/>
              <a:gd name="connsiteY69" fmla="*/ 1100138 h 1352551"/>
              <a:gd name="connsiteX70" fmla="*/ 1969293 w 2495550"/>
              <a:gd name="connsiteY70" fmla="*/ 1119188 h 1352551"/>
              <a:gd name="connsiteX71" fmla="*/ 1952625 w 2495550"/>
              <a:gd name="connsiteY71" fmla="*/ 1143001 h 1352551"/>
              <a:gd name="connsiteX72" fmla="*/ 1938337 w 2495550"/>
              <a:gd name="connsiteY72" fmla="*/ 1109663 h 1352551"/>
              <a:gd name="connsiteX73" fmla="*/ 1938337 w 2495550"/>
              <a:gd name="connsiteY73" fmla="*/ 1088232 h 1352551"/>
              <a:gd name="connsiteX74" fmla="*/ 1909762 w 2495550"/>
              <a:gd name="connsiteY74" fmla="*/ 1062038 h 1352551"/>
              <a:gd name="connsiteX75" fmla="*/ 1885950 w 2495550"/>
              <a:gd name="connsiteY75" fmla="*/ 1047751 h 1352551"/>
              <a:gd name="connsiteX76" fmla="*/ 1866900 w 2495550"/>
              <a:gd name="connsiteY76" fmla="*/ 1033463 h 1352551"/>
              <a:gd name="connsiteX77" fmla="*/ 1859756 w 2495550"/>
              <a:gd name="connsiteY77" fmla="*/ 1021557 h 1352551"/>
              <a:gd name="connsiteX78" fmla="*/ 1821656 w 2495550"/>
              <a:gd name="connsiteY78" fmla="*/ 1016795 h 1352551"/>
              <a:gd name="connsiteX79" fmla="*/ 1785937 w 2495550"/>
              <a:gd name="connsiteY79" fmla="*/ 1012032 h 1352551"/>
              <a:gd name="connsiteX80" fmla="*/ 1766887 w 2495550"/>
              <a:gd name="connsiteY80" fmla="*/ 985838 h 1352551"/>
              <a:gd name="connsiteX81" fmla="*/ 1726406 w 2495550"/>
              <a:gd name="connsiteY81" fmla="*/ 966788 h 1352551"/>
              <a:gd name="connsiteX82" fmla="*/ 1695450 w 2495550"/>
              <a:gd name="connsiteY82" fmla="*/ 952501 h 1352551"/>
              <a:gd name="connsiteX83" fmla="*/ 1676400 w 2495550"/>
              <a:gd name="connsiteY83" fmla="*/ 950120 h 1352551"/>
              <a:gd name="connsiteX84" fmla="*/ 1676400 w 2495550"/>
              <a:gd name="connsiteY84" fmla="*/ 926307 h 1352551"/>
              <a:gd name="connsiteX85" fmla="*/ 1657350 w 2495550"/>
              <a:gd name="connsiteY85" fmla="*/ 933451 h 1352551"/>
              <a:gd name="connsiteX86" fmla="*/ 1657350 w 2495550"/>
              <a:gd name="connsiteY86" fmla="*/ 933451 h 1352551"/>
              <a:gd name="connsiteX87" fmla="*/ 1635918 w 2495550"/>
              <a:gd name="connsiteY87" fmla="*/ 897732 h 1352551"/>
              <a:gd name="connsiteX88" fmla="*/ 1612106 w 2495550"/>
              <a:gd name="connsiteY88" fmla="*/ 876301 h 1352551"/>
              <a:gd name="connsiteX89" fmla="*/ 1597818 w 2495550"/>
              <a:gd name="connsiteY89" fmla="*/ 869157 h 1352551"/>
              <a:gd name="connsiteX90" fmla="*/ 1597818 w 2495550"/>
              <a:gd name="connsiteY90" fmla="*/ 850107 h 1352551"/>
              <a:gd name="connsiteX91" fmla="*/ 1619250 w 2495550"/>
              <a:gd name="connsiteY91" fmla="*/ 840582 h 1352551"/>
              <a:gd name="connsiteX92" fmla="*/ 1650206 w 2495550"/>
              <a:gd name="connsiteY92" fmla="*/ 847726 h 1352551"/>
              <a:gd name="connsiteX93" fmla="*/ 1674018 w 2495550"/>
              <a:gd name="connsiteY93" fmla="*/ 833438 h 1352551"/>
              <a:gd name="connsiteX94" fmla="*/ 1685925 w 2495550"/>
              <a:gd name="connsiteY94" fmla="*/ 821532 h 1352551"/>
              <a:gd name="connsiteX95" fmla="*/ 1704975 w 2495550"/>
              <a:gd name="connsiteY95" fmla="*/ 809626 h 1352551"/>
              <a:gd name="connsiteX96" fmla="*/ 1666875 w 2495550"/>
              <a:gd name="connsiteY96" fmla="*/ 776288 h 1352551"/>
              <a:gd name="connsiteX97" fmla="*/ 1640681 w 2495550"/>
              <a:gd name="connsiteY97" fmla="*/ 783432 h 1352551"/>
              <a:gd name="connsiteX98" fmla="*/ 1643061 w 2495550"/>
              <a:gd name="connsiteY98" fmla="*/ 800101 h 1352551"/>
              <a:gd name="connsiteX99" fmla="*/ 1624012 w 2495550"/>
              <a:gd name="connsiteY99" fmla="*/ 807244 h 1352551"/>
              <a:gd name="connsiteX100" fmla="*/ 1597819 w 2495550"/>
              <a:gd name="connsiteY100" fmla="*/ 814388 h 1352551"/>
              <a:gd name="connsiteX101" fmla="*/ 1576387 w 2495550"/>
              <a:gd name="connsiteY101" fmla="*/ 823913 h 1352551"/>
              <a:gd name="connsiteX102" fmla="*/ 1569243 w 2495550"/>
              <a:gd name="connsiteY102" fmla="*/ 840582 h 1352551"/>
              <a:gd name="connsiteX103" fmla="*/ 1547812 w 2495550"/>
              <a:gd name="connsiteY103" fmla="*/ 840582 h 1352551"/>
              <a:gd name="connsiteX104" fmla="*/ 1533525 w 2495550"/>
              <a:gd name="connsiteY104" fmla="*/ 850107 h 1352551"/>
              <a:gd name="connsiteX105" fmla="*/ 1502568 w 2495550"/>
              <a:gd name="connsiteY105" fmla="*/ 845345 h 1352551"/>
              <a:gd name="connsiteX106" fmla="*/ 1454943 w 2495550"/>
              <a:gd name="connsiteY106" fmla="*/ 840582 h 1352551"/>
              <a:gd name="connsiteX107" fmla="*/ 1433512 w 2495550"/>
              <a:gd name="connsiteY107" fmla="*/ 826295 h 1352551"/>
              <a:gd name="connsiteX108" fmla="*/ 1402556 w 2495550"/>
              <a:gd name="connsiteY108" fmla="*/ 828676 h 1352551"/>
              <a:gd name="connsiteX109" fmla="*/ 1376362 w 2495550"/>
              <a:gd name="connsiteY109" fmla="*/ 838201 h 1352551"/>
              <a:gd name="connsiteX110" fmla="*/ 1359693 w 2495550"/>
              <a:gd name="connsiteY110" fmla="*/ 833438 h 1352551"/>
              <a:gd name="connsiteX111" fmla="*/ 1340643 w 2495550"/>
              <a:gd name="connsiteY111" fmla="*/ 804863 h 1352551"/>
              <a:gd name="connsiteX112" fmla="*/ 1340643 w 2495550"/>
              <a:gd name="connsiteY112" fmla="*/ 792957 h 1352551"/>
              <a:gd name="connsiteX113" fmla="*/ 1331118 w 2495550"/>
              <a:gd name="connsiteY113" fmla="*/ 816770 h 1352551"/>
              <a:gd name="connsiteX114" fmla="*/ 1335881 w 2495550"/>
              <a:gd name="connsiteY114" fmla="*/ 850107 h 1352551"/>
              <a:gd name="connsiteX115" fmla="*/ 1328737 w 2495550"/>
              <a:gd name="connsiteY115" fmla="*/ 869157 h 1352551"/>
              <a:gd name="connsiteX116" fmla="*/ 1300162 w 2495550"/>
              <a:gd name="connsiteY116" fmla="*/ 869157 h 1352551"/>
              <a:gd name="connsiteX117" fmla="*/ 1281112 w 2495550"/>
              <a:gd name="connsiteY117" fmla="*/ 854870 h 1352551"/>
              <a:gd name="connsiteX118" fmla="*/ 1259681 w 2495550"/>
              <a:gd name="connsiteY118" fmla="*/ 854870 h 1352551"/>
              <a:gd name="connsiteX119" fmla="*/ 1235868 w 2495550"/>
              <a:gd name="connsiteY119" fmla="*/ 845345 h 1352551"/>
              <a:gd name="connsiteX120" fmla="*/ 1228725 w 2495550"/>
              <a:gd name="connsiteY120" fmla="*/ 838201 h 1352551"/>
              <a:gd name="connsiteX121" fmla="*/ 1228725 w 2495550"/>
              <a:gd name="connsiteY121" fmla="*/ 814388 h 1352551"/>
              <a:gd name="connsiteX122" fmla="*/ 1231106 w 2495550"/>
              <a:gd name="connsiteY122" fmla="*/ 790576 h 1352551"/>
              <a:gd name="connsiteX123" fmla="*/ 1235868 w 2495550"/>
              <a:gd name="connsiteY123" fmla="*/ 766763 h 1352551"/>
              <a:gd name="connsiteX124" fmla="*/ 1252537 w 2495550"/>
              <a:gd name="connsiteY124" fmla="*/ 752476 h 1352551"/>
              <a:gd name="connsiteX125" fmla="*/ 1259681 w 2495550"/>
              <a:gd name="connsiteY125" fmla="*/ 745332 h 1352551"/>
              <a:gd name="connsiteX126" fmla="*/ 1250156 w 2495550"/>
              <a:gd name="connsiteY126" fmla="*/ 721520 h 1352551"/>
              <a:gd name="connsiteX127" fmla="*/ 1216818 w 2495550"/>
              <a:gd name="connsiteY127" fmla="*/ 692945 h 1352551"/>
              <a:gd name="connsiteX128" fmla="*/ 1193006 w 2495550"/>
              <a:gd name="connsiteY128" fmla="*/ 676276 h 1352551"/>
              <a:gd name="connsiteX129" fmla="*/ 1178718 w 2495550"/>
              <a:gd name="connsiteY129" fmla="*/ 657226 h 1352551"/>
              <a:gd name="connsiteX130" fmla="*/ 1178718 w 2495550"/>
              <a:gd name="connsiteY130" fmla="*/ 657226 h 1352551"/>
              <a:gd name="connsiteX131" fmla="*/ 1183481 w 2495550"/>
              <a:gd name="connsiteY131" fmla="*/ 695326 h 1352551"/>
              <a:gd name="connsiteX132" fmla="*/ 1185862 w 2495550"/>
              <a:gd name="connsiteY132" fmla="*/ 723901 h 1352551"/>
              <a:gd name="connsiteX133" fmla="*/ 1212056 w 2495550"/>
              <a:gd name="connsiteY133" fmla="*/ 735807 h 1352551"/>
              <a:gd name="connsiteX134" fmla="*/ 1221581 w 2495550"/>
              <a:gd name="connsiteY134" fmla="*/ 750095 h 1352551"/>
              <a:gd name="connsiteX135" fmla="*/ 1212056 w 2495550"/>
              <a:gd name="connsiteY135" fmla="*/ 776288 h 1352551"/>
              <a:gd name="connsiteX136" fmla="*/ 1214437 w 2495550"/>
              <a:gd name="connsiteY136" fmla="*/ 802482 h 1352551"/>
              <a:gd name="connsiteX137" fmla="*/ 1207293 w 2495550"/>
              <a:gd name="connsiteY137" fmla="*/ 823913 h 1352551"/>
              <a:gd name="connsiteX138" fmla="*/ 1212056 w 2495550"/>
              <a:gd name="connsiteY138" fmla="*/ 842963 h 1352551"/>
              <a:gd name="connsiteX139" fmla="*/ 1212056 w 2495550"/>
              <a:gd name="connsiteY139" fmla="*/ 842963 h 1352551"/>
              <a:gd name="connsiteX140" fmla="*/ 1183481 w 2495550"/>
              <a:gd name="connsiteY140" fmla="*/ 842963 h 1352551"/>
              <a:gd name="connsiteX141" fmla="*/ 1166812 w 2495550"/>
              <a:gd name="connsiteY141" fmla="*/ 842963 h 1352551"/>
              <a:gd name="connsiteX142" fmla="*/ 1147762 w 2495550"/>
              <a:gd name="connsiteY142" fmla="*/ 852488 h 1352551"/>
              <a:gd name="connsiteX143" fmla="*/ 1131093 w 2495550"/>
              <a:gd name="connsiteY143" fmla="*/ 842963 h 1352551"/>
              <a:gd name="connsiteX144" fmla="*/ 1104900 w 2495550"/>
              <a:gd name="connsiteY144" fmla="*/ 852488 h 1352551"/>
              <a:gd name="connsiteX145" fmla="*/ 1083468 w 2495550"/>
              <a:gd name="connsiteY145" fmla="*/ 859632 h 1352551"/>
              <a:gd name="connsiteX146" fmla="*/ 1076325 w 2495550"/>
              <a:gd name="connsiteY146" fmla="*/ 847726 h 1352551"/>
              <a:gd name="connsiteX147" fmla="*/ 1047750 w 2495550"/>
              <a:gd name="connsiteY147" fmla="*/ 857251 h 1352551"/>
              <a:gd name="connsiteX148" fmla="*/ 1009650 w 2495550"/>
              <a:gd name="connsiteY148" fmla="*/ 828676 h 1352551"/>
              <a:gd name="connsiteX149" fmla="*/ 981075 w 2495550"/>
              <a:gd name="connsiteY149" fmla="*/ 831057 h 1352551"/>
              <a:gd name="connsiteX150" fmla="*/ 981075 w 2495550"/>
              <a:gd name="connsiteY150" fmla="*/ 854869 h 1352551"/>
              <a:gd name="connsiteX151" fmla="*/ 938212 w 2495550"/>
              <a:gd name="connsiteY151" fmla="*/ 857251 h 1352551"/>
              <a:gd name="connsiteX152" fmla="*/ 926306 w 2495550"/>
              <a:gd name="connsiteY152" fmla="*/ 838201 h 1352551"/>
              <a:gd name="connsiteX153" fmla="*/ 964406 w 2495550"/>
              <a:gd name="connsiteY153" fmla="*/ 809626 h 1352551"/>
              <a:gd name="connsiteX154" fmla="*/ 957262 w 2495550"/>
              <a:gd name="connsiteY154" fmla="*/ 773907 h 1352551"/>
              <a:gd name="connsiteX155" fmla="*/ 931068 w 2495550"/>
              <a:gd name="connsiteY155" fmla="*/ 783432 h 1352551"/>
              <a:gd name="connsiteX156" fmla="*/ 923925 w 2495550"/>
              <a:gd name="connsiteY156" fmla="*/ 776288 h 1352551"/>
              <a:gd name="connsiteX157" fmla="*/ 928687 w 2495550"/>
              <a:gd name="connsiteY157" fmla="*/ 804863 h 1352551"/>
              <a:gd name="connsiteX158" fmla="*/ 914400 w 2495550"/>
              <a:gd name="connsiteY158" fmla="*/ 828676 h 1352551"/>
              <a:gd name="connsiteX159" fmla="*/ 904875 w 2495550"/>
              <a:gd name="connsiteY159" fmla="*/ 833438 h 1352551"/>
              <a:gd name="connsiteX160" fmla="*/ 876300 w 2495550"/>
              <a:gd name="connsiteY160" fmla="*/ 804863 h 1352551"/>
              <a:gd name="connsiteX161" fmla="*/ 854868 w 2495550"/>
              <a:gd name="connsiteY161" fmla="*/ 778669 h 1352551"/>
              <a:gd name="connsiteX162" fmla="*/ 845343 w 2495550"/>
              <a:gd name="connsiteY162" fmla="*/ 759620 h 1352551"/>
              <a:gd name="connsiteX163" fmla="*/ 823912 w 2495550"/>
              <a:gd name="connsiteY163" fmla="*/ 764382 h 1352551"/>
              <a:gd name="connsiteX164" fmla="*/ 821531 w 2495550"/>
              <a:gd name="connsiteY164" fmla="*/ 738188 h 1352551"/>
              <a:gd name="connsiteX165" fmla="*/ 800100 w 2495550"/>
              <a:gd name="connsiteY165" fmla="*/ 697707 h 1352551"/>
              <a:gd name="connsiteX166" fmla="*/ 800100 w 2495550"/>
              <a:gd name="connsiteY166" fmla="*/ 723901 h 1352551"/>
              <a:gd name="connsiteX167" fmla="*/ 802481 w 2495550"/>
              <a:gd name="connsiteY167" fmla="*/ 762001 h 1352551"/>
              <a:gd name="connsiteX168" fmla="*/ 816768 w 2495550"/>
              <a:gd name="connsiteY168" fmla="*/ 797720 h 1352551"/>
              <a:gd name="connsiteX169" fmla="*/ 840581 w 2495550"/>
              <a:gd name="connsiteY169" fmla="*/ 838201 h 1352551"/>
              <a:gd name="connsiteX170" fmla="*/ 862012 w 2495550"/>
              <a:gd name="connsiteY170" fmla="*/ 859632 h 1352551"/>
              <a:gd name="connsiteX171" fmla="*/ 854868 w 2495550"/>
              <a:gd name="connsiteY171" fmla="*/ 878682 h 1352551"/>
              <a:gd name="connsiteX172" fmla="*/ 840581 w 2495550"/>
              <a:gd name="connsiteY172" fmla="*/ 907257 h 1352551"/>
              <a:gd name="connsiteX173" fmla="*/ 840581 w 2495550"/>
              <a:gd name="connsiteY173" fmla="*/ 907257 h 1352551"/>
              <a:gd name="connsiteX174" fmla="*/ 816768 w 2495550"/>
              <a:gd name="connsiteY174" fmla="*/ 907257 h 1352551"/>
              <a:gd name="connsiteX175" fmla="*/ 826293 w 2495550"/>
              <a:gd name="connsiteY175" fmla="*/ 873920 h 1352551"/>
              <a:gd name="connsiteX176" fmla="*/ 812006 w 2495550"/>
              <a:gd name="connsiteY176" fmla="*/ 890588 h 1352551"/>
              <a:gd name="connsiteX177" fmla="*/ 804862 w 2495550"/>
              <a:gd name="connsiteY177" fmla="*/ 866776 h 1352551"/>
              <a:gd name="connsiteX178" fmla="*/ 785812 w 2495550"/>
              <a:gd name="connsiteY178" fmla="*/ 869157 h 1352551"/>
              <a:gd name="connsiteX179" fmla="*/ 766762 w 2495550"/>
              <a:gd name="connsiteY179" fmla="*/ 866776 h 1352551"/>
              <a:gd name="connsiteX180" fmla="*/ 759618 w 2495550"/>
              <a:gd name="connsiteY180" fmla="*/ 857251 h 1352551"/>
              <a:gd name="connsiteX181" fmla="*/ 759618 w 2495550"/>
              <a:gd name="connsiteY181" fmla="*/ 857251 h 1352551"/>
              <a:gd name="connsiteX182" fmla="*/ 745331 w 2495550"/>
              <a:gd name="connsiteY182" fmla="*/ 854870 h 1352551"/>
              <a:gd name="connsiteX183" fmla="*/ 728662 w 2495550"/>
              <a:gd name="connsiteY183" fmla="*/ 854870 h 1352551"/>
              <a:gd name="connsiteX184" fmla="*/ 716756 w 2495550"/>
              <a:gd name="connsiteY184" fmla="*/ 871538 h 1352551"/>
              <a:gd name="connsiteX185" fmla="*/ 697706 w 2495550"/>
              <a:gd name="connsiteY185" fmla="*/ 871538 h 1352551"/>
              <a:gd name="connsiteX186" fmla="*/ 685800 w 2495550"/>
              <a:gd name="connsiteY186" fmla="*/ 857251 h 1352551"/>
              <a:gd name="connsiteX187" fmla="*/ 683418 w 2495550"/>
              <a:gd name="connsiteY187" fmla="*/ 857251 h 1352551"/>
              <a:gd name="connsiteX188" fmla="*/ 669131 w 2495550"/>
              <a:gd name="connsiteY188" fmla="*/ 871538 h 1352551"/>
              <a:gd name="connsiteX189" fmla="*/ 669131 w 2495550"/>
              <a:gd name="connsiteY189" fmla="*/ 885826 h 1352551"/>
              <a:gd name="connsiteX190" fmla="*/ 678656 w 2495550"/>
              <a:gd name="connsiteY190" fmla="*/ 895351 h 1352551"/>
              <a:gd name="connsiteX191" fmla="*/ 721518 w 2495550"/>
              <a:gd name="connsiteY191" fmla="*/ 895351 h 1352551"/>
              <a:gd name="connsiteX192" fmla="*/ 754856 w 2495550"/>
              <a:gd name="connsiteY192" fmla="*/ 895351 h 1352551"/>
              <a:gd name="connsiteX193" fmla="*/ 792956 w 2495550"/>
              <a:gd name="connsiteY193" fmla="*/ 892970 h 1352551"/>
              <a:gd name="connsiteX194" fmla="*/ 800100 w 2495550"/>
              <a:gd name="connsiteY194" fmla="*/ 904876 h 1352551"/>
              <a:gd name="connsiteX195" fmla="*/ 800100 w 2495550"/>
              <a:gd name="connsiteY195" fmla="*/ 904876 h 1352551"/>
              <a:gd name="connsiteX196" fmla="*/ 771525 w 2495550"/>
              <a:gd name="connsiteY196" fmla="*/ 919163 h 1352551"/>
              <a:gd name="connsiteX197" fmla="*/ 752475 w 2495550"/>
              <a:gd name="connsiteY197" fmla="*/ 935832 h 1352551"/>
              <a:gd name="connsiteX198" fmla="*/ 752475 w 2495550"/>
              <a:gd name="connsiteY198" fmla="*/ 935832 h 1352551"/>
              <a:gd name="connsiteX199" fmla="*/ 723900 w 2495550"/>
              <a:gd name="connsiteY199" fmla="*/ 923926 h 1352551"/>
              <a:gd name="connsiteX200" fmla="*/ 707231 w 2495550"/>
              <a:gd name="connsiteY200" fmla="*/ 914401 h 1352551"/>
              <a:gd name="connsiteX201" fmla="*/ 669131 w 2495550"/>
              <a:gd name="connsiteY201" fmla="*/ 914401 h 1352551"/>
              <a:gd name="connsiteX202" fmla="*/ 635793 w 2495550"/>
              <a:gd name="connsiteY202" fmla="*/ 919163 h 1352551"/>
              <a:gd name="connsiteX203" fmla="*/ 616743 w 2495550"/>
              <a:gd name="connsiteY203" fmla="*/ 902495 h 1352551"/>
              <a:gd name="connsiteX204" fmla="*/ 607218 w 2495550"/>
              <a:gd name="connsiteY204" fmla="*/ 864395 h 1352551"/>
              <a:gd name="connsiteX205" fmla="*/ 597693 w 2495550"/>
              <a:gd name="connsiteY205" fmla="*/ 850107 h 1352551"/>
              <a:gd name="connsiteX206" fmla="*/ 590550 w 2495550"/>
              <a:gd name="connsiteY206" fmla="*/ 833438 h 1352551"/>
              <a:gd name="connsiteX207" fmla="*/ 576262 w 2495550"/>
              <a:gd name="connsiteY207" fmla="*/ 840582 h 1352551"/>
              <a:gd name="connsiteX208" fmla="*/ 576262 w 2495550"/>
              <a:gd name="connsiteY208" fmla="*/ 864395 h 1352551"/>
              <a:gd name="connsiteX209" fmla="*/ 561975 w 2495550"/>
              <a:gd name="connsiteY209" fmla="*/ 850107 h 1352551"/>
              <a:gd name="connsiteX210" fmla="*/ 540543 w 2495550"/>
              <a:gd name="connsiteY210" fmla="*/ 842963 h 1352551"/>
              <a:gd name="connsiteX211" fmla="*/ 516731 w 2495550"/>
              <a:gd name="connsiteY211" fmla="*/ 845345 h 1352551"/>
              <a:gd name="connsiteX212" fmla="*/ 509587 w 2495550"/>
              <a:gd name="connsiteY212" fmla="*/ 866776 h 1352551"/>
              <a:gd name="connsiteX213" fmla="*/ 497681 w 2495550"/>
              <a:gd name="connsiteY213" fmla="*/ 871538 h 1352551"/>
              <a:gd name="connsiteX214" fmla="*/ 478631 w 2495550"/>
              <a:gd name="connsiteY214" fmla="*/ 871538 h 1352551"/>
              <a:gd name="connsiteX215" fmla="*/ 450056 w 2495550"/>
              <a:gd name="connsiteY215" fmla="*/ 881063 h 1352551"/>
              <a:gd name="connsiteX216" fmla="*/ 435768 w 2495550"/>
              <a:gd name="connsiteY216" fmla="*/ 904876 h 1352551"/>
              <a:gd name="connsiteX217" fmla="*/ 442912 w 2495550"/>
              <a:gd name="connsiteY217" fmla="*/ 912020 h 1352551"/>
              <a:gd name="connsiteX218" fmla="*/ 483393 w 2495550"/>
              <a:gd name="connsiteY218" fmla="*/ 890588 h 1352551"/>
              <a:gd name="connsiteX219" fmla="*/ 504825 w 2495550"/>
              <a:gd name="connsiteY219" fmla="*/ 895351 h 1352551"/>
              <a:gd name="connsiteX220" fmla="*/ 535781 w 2495550"/>
              <a:gd name="connsiteY220" fmla="*/ 883445 h 1352551"/>
              <a:gd name="connsiteX221" fmla="*/ 569118 w 2495550"/>
              <a:gd name="connsiteY221" fmla="*/ 909638 h 1352551"/>
              <a:gd name="connsiteX222" fmla="*/ 578643 w 2495550"/>
              <a:gd name="connsiteY222" fmla="*/ 935832 h 1352551"/>
              <a:gd name="connsiteX223" fmla="*/ 607218 w 2495550"/>
              <a:gd name="connsiteY223" fmla="*/ 928688 h 1352551"/>
              <a:gd name="connsiteX224" fmla="*/ 623887 w 2495550"/>
              <a:gd name="connsiteY224" fmla="*/ 950120 h 1352551"/>
              <a:gd name="connsiteX225" fmla="*/ 661987 w 2495550"/>
              <a:gd name="connsiteY225" fmla="*/ 954882 h 1352551"/>
              <a:gd name="connsiteX226" fmla="*/ 721518 w 2495550"/>
              <a:gd name="connsiteY226" fmla="*/ 964407 h 1352551"/>
              <a:gd name="connsiteX227" fmla="*/ 762000 w 2495550"/>
              <a:gd name="connsiteY227" fmla="*/ 971551 h 1352551"/>
              <a:gd name="connsiteX228" fmla="*/ 762000 w 2495550"/>
              <a:gd name="connsiteY228" fmla="*/ 971551 h 1352551"/>
              <a:gd name="connsiteX229" fmla="*/ 781050 w 2495550"/>
              <a:gd name="connsiteY229" fmla="*/ 940595 h 1352551"/>
              <a:gd name="connsiteX230" fmla="*/ 807243 w 2495550"/>
              <a:gd name="connsiteY230" fmla="*/ 940595 h 1352551"/>
              <a:gd name="connsiteX231" fmla="*/ 845343 w 2495550"/>
              <a:gd name="connsiteY231" fmla="*/ 940595 h 1352551"/>
              <a:gd name="connsiteX232" fmla="*/ 838200 w 2495550"/>
              <a:gd name="connsiteY232" fmla="*/ 954882 h 1352551"/>
              <a:gd name="connsiteX233" fmla="*/ 828675 w 2495550"/>
              <a:gd name="connsiteY233" fmla="*/ 969170 h 1352551"/>
              <a:gd name="connsiteX234" fmla="*/ 840581 w 2495550"/>
              <a:gd name="connsiteY234" fmla="*/ 978695 h 1352551"/>
              <a:gd name="connsiteX235" fmla="*/ 816768 w 2495550"/>
              <a:gd name="connsiteY235" fmla="*/ 997745 h 1352551"/>
              <a:gd name="connsiteX236" fmla="*/ 814387 w 2495550"/>
              <a:gd name="connsiteY236" fmla="*/ 1019176 h 1352551"/>
              <a:gd name="connsiteX237" fmla="*/ 807243 w 2495550"/>
              <a:gd name="connsiteY237" fmla="*/ 1031082 h 1352551"/>
              <a:gd name="connsiteX238" fmla="*/ 781050 w 2495550"/>
              <a:gd name="connsiteY238" fmla="*/ 1035845 h 1352551"/>
              <a:gd name="connsiteX239" fmla="*/ 788193 w 2495550"/>
              <a:gd name="connsiteY239" fmla="*/ 1059657 h 1352551"/>
              <a:gd name="connsiteX240" fmla="*/ 757237 w 2495550"/>
              <a:gd name="connsiteY240" fmla="*/ 1064420 h 1352551"/>
              <a:gd name="connsiteX241" fmla="*/ 742950 w 2495550"/>
              <a:gd name="connsiteY241" fmla="*/ 1047751 h 1352551"/>
              <a:gd name="connsiteX242" fmla="*/ 711993 w 2495550"/>
              <a:gd name="connsiteY242" fmla="*/ 1050132 h 1352551"/>
              <a:gd name="connsiteX243" fmla="*/ 685800 w 2495550"/>
              <a:gd name="connsiteY243" fmla="*/ 1057276 h 1352551"/>
              <a:gd name="connsiteX244" fmla="*/ 659606 w 2495550"/>
              <a:gd name="connsiteY244" fmla="*/ 1054895 h 1352551"/>
              <a:gd name="connsiteX245" fmla="*/ 638175 w 2495550"/>
              <a:gd name="connsiteY245" fmla="*/ 1052513 h 1352551"/>
              <a:gd name="connsiteX246" fmla="*/ 638175 w 2495550"/>
              <a:gd name="connsiteY246" fmla="*/ 1038226 h 1352551"/>
              <a:gd name="connsiteX247" fmla="*/ 616743 w 2495550"/>
              <a:gd name="connsiteY247" fmla="*/ 1040607 h 1352551"/>
              <a:gd name="connsiteX248" fmla="*/ 595312 w 2495550"/>
              <a:gd name="connsiteY248" fmla="*/ 1045370 h 1352551"/>
              <a:gd name="connsiteX249" fmla="*/ 588168 w 2495550"/>
              <a:gd name="connsiteY249" fmla="*/ 1035845 h 1352551"/>
              <a:gd name="connsiteX250" fmla="*/ 588168 w 2495550"/>
              <a:gd name="connsiteY250" fmla="*/ 1023938 h 1352551"/>
              <a:gd name="connsiteX251" fmla="*/ 588168 w 2495550"/>
              <a:gd name="connsiteY251" fmla="*/ 1023938 h 1352551"/>
              <a:gd name="connsiteX252" fmla="*/ 642937 w 2495550"/>
              <a:gd name="connsiteY252" fmla="*/ 1009651 h 1352551"/>
              <a:gd name="connsiteX253" fmla="*/ 664368 w 2495550"/>
              <a:gd name="connsiteY253" fmla="*/ 992982 h 1352551"/>
              <a:gd name="connsiteX254" fmla="*/ 664368 w 2495550"/>
              <a:gd name="connsiteY254" fmla="*/ 992982 h 1352551"/>
              <a:gd name="connsiteX255" fmla="*/ 664368 w 2495550"/>
              <a:gd name="connsiteY255" fmla="*/ 992982 h 1352551"/>
              <a:gd name="connsiteX256" fmla="*/ 614362 w 2495550"/>
              <a:gd name="connsiteY256" fmla="*/ 992982 h 1352551"/>
              <a:gd name="connsiteX257" fmla="*/ 597693 w 2495550"/>
              <a:gd name="connsiteY257" fmla="*/ 995363 h 1352551"/>
              <a:gd name="connsiteX258" fmla="*/ 595312 w 2495550"/>
              <a:gd name="connsiteY258" fmla="*/ 973932 h 1352551"/>
              <a:gd name="connsiteX259" fmla="*/ 566737 w 2495550"/>
              <a:gd name="connsiteY259" fmla="*/ 971551 h 1352551"/>
              <a:gd name="connsiteX260" fmla="*/ 576262 w 2495550"/>
              <a:gd name="connsiteY260" fmla="*/ 992982 h 1352551"/>
              <a:gd name="connsiteX261" fmla="*/ 561975 w 2495550"/>
              <a:gd name="connsiteY261" fmla="*/ 997745 h 1352551"/>
              <a:gd name="connsiteX262" fmla="*/ 528637 w 2495550"/>
              <a:gd name="connsiteY262" fmla="*/ 992982 h 1352551"/>
              <a:gd name="connsiteX263" fmla="*/ 509587 w 2495550"/>
              <a:gd name="connsiteY263" fmla="*/ 995363 h 1352551"/>
              <a:gd name="connsiteX264" fmla="*/ 523875 w 2495550"/>
              <a:gd name="connsiteY264" fmla="*/ 1012032 h 1352551"/>
              <a:gd name="connsiteX265" fmla="*/ 533400 w 2495550"/>
              <a:gd name="connsiteY265" fmla="*/ 1023938 h 1352551"/>
              <a:gd name="connsiteX266" fmla="*/ 523875 w 2495550"/>
              <a:gd name="connsiteY266" fmla="*/ 1033463 h 1352551"/>
              <a:gd name="connsiteX267" fmla="*/ 523875 w 2495550"/>
              <a:gd name="connsiteY267" fmla="*/ 1033463 h 1352551"/>
              <a:gd name="connsiteX268" fmla="*/ 514350 w 2495550"/>
              <a:gd name="connsiteY268" fmla="*/ 1059657 h 1352551"/>
              <a:gd name="connsiteX269" fmla="*/ 485775 w 2495550"/>
              <a:gd name="connsiteY269" fmla="*/ 1081088 h 1352551"/>
              <a:gd name="connsiteX270" fmla="*/ 471487 w 2495550"/>
              <a:gd name="connsiteY270" fmla="*/ 1076326 h 1352551"/>
              <a:gd name="connsiteX271" fmla="*/ 454818 w 2495550"/>
              <a:gd name="connsiteY271" fmla="*/ 1090613 h 1352551"/>
              <a:gd name="connsiteX272" fmla="*/ 447675 w 2495550"/>
              <a:gd name="connsiteY272" fmla="*/ 1088232 h 1352551"/>
              <a:gd name="connsiteX273" fmla="*/ 450056 w 2495550"/>
              <a:gd name="connsiteY273" fmla="*/ 1064420 h 1352551"/>
              <a:gd name="connsiteX274" fmla="*/ 452437 w 2495550"/>
              <a:gd name="connsiteY274" fmla="*/ 1040607 h 1352551"/>
              <a:gd name="connsiteX275" fmla="*/ 442912 w 2495550"/>
              <a:gd name="connsiteY275" fmla="*/ 1035845 h 1352551"/>
              <a:gd name="connsiteX276" fmla="*/ 440531 w 2495550"/>
              <a:gd name="connsiteY276" fmla="*/ 1052513 h 1352551"/>
              <a:gd name="connsiteX277" fmla="*/ 433387 w 2495550"/>
              <a:gd name="connsiteY277" fmla="*/ 1066801 h 1352551"/>
              <a:gd name="connsiteX278" fmla="*/ 409575 w 2495550"/>
              <a:gd name="connsiteY278" fmla="*/ 1057276 h 1352551"/>
              <a:gd name="connsiteX279" fmla="*/ 400050 w 2495550"/>
              <a:gd name="connsiteY279" fmla="*/ 1054895 h 1352551"/>
              <a:gd name="connsiteX280" fmla="*/ 400050 w 2495550"/>
              <a:gd name="connsiteY280" fmla="*/ 1073945 h 1352551"/>
              <a:gd name="connsiteX281" fmla="*/ 421481 w 2495550"/>
              <a:gd name="connsiteY281" fmla="*/ 1092995 h 1352551"/>
              <a:gd name="connsiteX282" fmla="*/ 392906 w 2495550"/>
              <a:gd name="connsiteY282" fmla="*/ 1095376 h 1352551"/>
              <a:gd name="connsiteX283" fmla="*/ 388143 w 2495550"/>
              <a:gd name="connsiteY283" fmla="*/ 1104901 h 1352551"/>
              <a:gd name="connsiteX284" fmla="*/ 359568 w 2495550"/>
              <a:gd name="connsiteY284" fmla="*/ 1095376 h 1352551"/>
              <a:gd name="connsiteX285" fmla="*/ 359568 w 2495550"/>
              <a:gd name="connsiteY285" fmla="*/ 1114426 h 1352551"/>
              <a:gd name="connsiteX286" fmla="*/ 350043 w 2495550"/>
              <a:gd name="connsiteY286" fmla="*/ 1126332 h 1352551"/>
              <a:gd name="connsiteX287" fmla="*/ 340518 w 2495550"/>
              <a:gd name="connsiteY287" fmla="*/ 1126332 h 1352551"/>
              <a:gd name="connsiteX288" fmla="*/ 333375 w 2495550"/>
              <a:gd name="connsiteY288" fmla="*/ 1092995 h 1352551"/>
              <a:gd name="connsiteX289" fmla="*/ 307181 w 2495550"/>
              <a:gd name="connsiteY289" fmla="*/ 1078707 h 1352551"/>
              <a:gd name="connsiteX290" fmla="*/ 288131 w 2495550"/>
              <a:gd name="connsiteY290" fmla="*/ 1066801 h 1352551"/>
              <a:gd name="connsiteX291" fmla="*/ 295275 w 2495550"/>
              <a:gd name="connsiteY291" fmla="*/ 1016795 h 1352551"/>
              <a:gd name="connsiteX292" fmla="*/ 302418 w 2495550"/>
              <a:gd name="connsiteY292" fmla="*/ 983457 h 1352551"/>
              <a:gd name="connsiteX293" fmla="*/ 345281 w 2495550"/>
              <a:gd name="connsiteY293" fmla="*/ 959645 h 1352551"/>
              <a:gd name="connsiteX294" fmla="*/ 354806 w 2495550"/>
              <a:gd name="connsiteY294" fmla="*/ 942976 h 1352551"/>
              <a:gd name="connsiteX295" fmla="*/ 366712 w 2495550"/>
              <a:gd name="connsiteY295" fmla="*/ 916782 h 1352551"/>
              <a:gd name="connsiteX296" fmla="*/ 366712 w 2495550"/>
              <a:gd name="connsiteY296" fmla="*/ 916782 h 1352551"/>
              <a:gd name="connsiteX297" fmla="*/ 338137 w 2495550"/>
              <a:gd name="connsiteY297" fmla="*/ 923926 h 1352551"/>
              <a:gd name="connsiteX298" fmla="*/ 330993 w 2495550"/>
              <a:gd name="connsiteY298" fmla="*/ 900113 h 1352551"/>
              <a:gd name="connsiteX299" fmla="*/ 328612 w 2495550"/>
              <a:gd name="connsiteY299" fmla="*/ 921545 h 1352551"/>
              <a:gd name="connsiteX300" fmla="*/ 316706 w 2495550"/>
              <a:gd name="connsiteY300" fmla="*/ 954882 h 1352551"/>
              <a:gd name="connsiteX301" fmla="*/ 304800 w 2495550"/>
              <a:gd name="connsiteY301" fmla="*/ 947738 h 1352551"/>
              <a:gd name="connsiteX302" fmla="*/ 304800 w 2495550"/>
              <a:gd name="connsiteY302" fmla="*/ 923926 h 1352551"/>
              <a:gd name="connsiteX303" fmla="*/ 304800 w 2495550"/>
              <a:gd name="connsiteY303" fmla="*/ 912020 h 1352551"/>
              <a:gd name="connsiteX304" fmla="*/ 295275 w 2495550"/>
              <a:gd name="connsiteY304" fmla="*/ 900113 h 1352551"/>
              <a:gd name="connsiteX305" fmla="*/ 285750 w 2495550"/>
              <a:gd name="connsiteY305" fmla="*/ 907257 h 1352551"/>
              <a:gd name="connsiteX306" fmla="*/ 280987 w 2495550"/>
              <a:gd name="connsiteY306" fmla="*/ 942976 h 1352551"/>
              <a:gd name="connsiteX307" fmla="*/ 297656 w 2495550"/>
              <a:gd name="connsiteY307" fmla="*/ 962026 h 1352551"/>
              <a:gd name="connsiteX308" fmla="*/ 292893 w 2495550"/>
              <a:gd name="connsiteY308" fmla="*/ 981076 h 1352551"/>
              <a:gd name="connsiteX309" fmla="*/ 280987 w 2495550"/>
              <a:gd name="connsiteY309" fmla="*/ 1012032 h 1352551"/>
              <a:gd name="connsiteX310" fmla="*/ 266700 w 2495550"/>
              <a:gd name="connsiteY310" fmla="*/ 1035845 h 1352551"/>
              <a:gd name="connsiteX311" fmla="*/ 223837 w 2495550"/>
              <a:gd name="connsiteY311" fmla="*/ 1023938 h 1352551"/>
              <a:gd name="connsiteX312" fmla="*/ 216693 w 2495550"/>
              <a:gd name="connsiteY312" fmla="*/ 992982 h 1352551"/>
              <a:gd name="connsiteX313" fmla="*/ 173831 w 2495550"/>
              <a:gd name="connsiteY313" fmla="*/ 966788 h 1352551"/>
              <a:gd name="connsiteX314" fmla="*/ 121443 w 2495550"/>
              <a:gd name="connsiteY314" fmla="*/ 945357 h 1352551"/>
              <a:gd name="connsiteX315" fmla="*/ 78581 w 2495550"/>
              <a:gd name="connsiteY315" fmla="*/ 907257 h 1352551"/>
              <a:gd name="connsiteX316" fmla="*/ 52387 w 2495550"/>
              <a:gd name="connsiteY316" fmla="*/ 869157 h 1352551"/>
              <a:gd name="connsiteX317" fmla="*/ 28575 w 2495550"/>
              <a:gd name="connsiteY317" fmla="*/ 809626 h 1352551"/>
              <a:gd name="connsiteX318" fmla="*/ 16668 w 2495550"/>
              <a:gd name="connsiteY318" fmla="*/ 740570 h 1352551"/>
              <a:gd name="connsiteX319" fmla="*/ 19050 w 2495550"/>
              <a:gd name="connsiteY319" fmla="*/ 681038 h 1352551"/>
              <a:gd name="connsiteX320" fmla="*/ 0 w 2495550"/>
              <a:gd name="connsiteY320" fmla="*/ 500064 h 1352551"/>
              <a:gd name="connsiteX321" fmla="*/ 16668 w 2495550"/>
              <a:gd name="connsiteY321" fmla="*/ 0 h 1352551"/>
              <a:gd name="connsiteX322" fmla="*/ 2069306 w 2495550"/>
              <a:gd name="connsiteY322" fmla="*/ 4763 h 1352551"/>
              <a:gd name="connsiteX0" fmla="*/ 2069306 w 2495550"/>
              <a:gd name="connsiteY0" fmla="*/ 4763 h 1352551"/>
              <a:gd name="connsiteX1" fmla="*/ 2074068 w 2495550"/>
              <a:gd name="connsiteY1" fmla="*/ 38101 h 1352551"/>
              <a:gd name="connsiteX2" fmla="*/ 2083593 w 2495550"/>
              <a:gd name="connsiteY2" fmla="*/ 92870 h 1352551"/>
              <a:gd name="connsiteX3" fmla="*/ 2105025 w 2495550"/>
              <a:gd name="connsiteY3" fmla="*/ 138113 h 1352551"/>
              <a:gd name="connsiteX4" fmla="*/ 2102643 w 2495550"/>
              <a:gd name="connsiteY4" fmla="*/ 188120 h 1352551"/>
              <a:gd name="connsiteX5" fmla="*/ 2102643 w 2495550"/>
              <a:gd name="connsiteY5" fmla="*/ 233363 h 1352551"/>
              <a:gd name="connsiteX6" fmla="*/ 2097881 w 2495550"/>
              <a:gd name="connsiteY6" fmla="*/ 283370 h 1352551"/>
              <a:gd name="connsiteX7" fmla="*/ 2112168 w 2495550"/>
              <a:gd name="connsiteY7" fmla="*/ 323851 h 1352551"/>
              <a:gd name="connsiteX8" fmla="*/ 2126456 w 2495550"/>
              <a:gd name="connsiteY8" fmla="*/ 354807 h 1352551"/>
              <a:gd name="connsiteX9" fmla="*/ 2121693 w 2495550"/>
              <a:gd name="connsiteY9" fmla="*/ 392907 h 1352551"/>
              <a:gd name="connsiteX10" fmla="*/ 2135981 w 2495550"/>
              <a:gd name="connsiteY10" fmla="*/ 431007 h 1352551"/>
              <a:gd name="connsiteX11" fmla="*/ 2162175 w 2495550"/>
              <a:gd name="connsiteY11" fmla="*/ 459582 h 1352551"/>
              <a:gd name="connsiteX12" fmla="*/ 2185987 w 2495550"/>
              <a:gd name="connsiteY12" fmla="*/ 485776 h 1352551"/>
              <a:gd name="connsiteX13" fmla="*/ 2195512 w 2495550"/>
              <a:gd name="connsiteY13" fmla="*/ 521495 h 1352551"/>
              <a:gd name="connsiteX14" fmla="*/ 2233612 w 2495550"/>
              <a:gd name="connsiteY14" fmla="*/ 638176 h 1352551"/>
              <a:gd name="connsiteX15" fmla="*/ 2255043 w 2495550"/>
              <a:gd name="connsiteY15" fmla="*/ 723901 h 1352551"/>
              <a:gd name="connsiteX16" fmla="*/ 2283618 w 2495550"/>
              <a:gd name="connsiteY16" fmla="*/ 769145 h 1352551"/>
              <a:gd name="connsiteX17" fmla="*/ 2305050 w 2495550"/>
              <a:gd name="connsiteY17" fmla="*/ 826295 h 1352551"/>
              <a:gd name="connsiteX18" fmla="*/ 2314575 w 2495550"/>
              <a:gd name="connsiteY18" fmla="*/ 876301 h 1352551"/>
              <a:gd name="connsiteX19" fmla="*/ 2357437 w 2495550"/>
              <a:gd name="connsiteY19" fmla="*/ 914401 h 1352551"/>
              <a:gd name="connsiteX20" fmla="*/ 2359818 w 2495550"/>
              <a:gd name="connsiteY20" fmla="*/ 954882 h 1352551"/>
              <a:gd name="connsiteX21" fmla="*/ 2364581 w 2495550"/>
              <a:gd name="connsiteY21" fmla="*/ 969170 h 1352551"/>
              <a:gd name="connsiteX22" fmla="*/ 2381250 w 2495550"/>
              <a:gd name="connsiteY22" fmla="*/ 983457 h 1352551"/>
              <a:gd name="connsiteX23" fmla="*/ 2376487 w 2495550"/>
              <a:gd name="connsiteY23" fmla="*/ 1000126 h 1352551"/>
              <a:gd name="connsiteX24" fmla="*/ 2409825 w 2495550"/>
              <a:gd name="connsiteY24" fmla="*/ 1023938 h 1352551"/>
              <a:gd name="connsiteX25" fmla="*/ 2426493 w 2495550"/>
              <a:gd name="connsiteY25" fmla="*/ 1064420 h 1352551"/>
              <a:gd name="connsiteX26" fmla="*/ 2407443 w 2495550"/>
              <a:gd name="connsiteY26" fmla="*/ 1073945 h 1352551"/>
              <a:gd name="connsiteX27" fmla="*/ 2393156 w 2495550"/>
              <a:gd name="connsiteY27" fmla="*/ 1052513 h 1352551"/>
              <a:gd name="connsiteX28" fmla="*/ 2381250 w 2495550"/>
              <a:gd name="connsiteY28" fmla="*/ 1040607 h 1352551"/>
              <a:gd name="connsiteX29" fmla="*/ 2371725 w 2495550"/>
              <a:gd name="connsiteY29" fmla="*/ 1040607 h 1352551"/>
              <a:gd name="connsiteX30" fmla="*/ 2369343 w 2495550"/>
              <a:gd name="connsiteY30" fmla="*/ 1062038 h 1352551"/>
              <a:gd name="connsiteX31" fmla="*/ 2388393 w 2495550"/>
              <a:gd name="connsiteY31" fmla="*/ 1095376 h 1352551"/>
              <a:gd name="connsiteX32" fmla="*/ 2402681 w 2495550"/>
              <a:gd name="connsiteY32" fmla="*/ 1109663 h 1352551"/>
              <a:gd name="connsiteX33" fmla="*/ 2416968 w 2495550"/>
              <a:gd name="connsiteY33" fmla="*/ 1090613 h 1352551"/>
              <a:gd name="connsiteX34" fmla="*/ 2431256 w 2495550"/>
              <a:gd name="connsiteY34" fmla="*/ 1095376 h 1352551"/>
              <a:gd name="connsiteX35" fmla="*/ 2438400 w 2495550"/>
              <a:gd name="connsiteY35" fmla="*/ 1121570 h 1352551"/>
              <a:gd name="connsiteX36" fmla="*/ 2440781 w 2495550"/>
              <a:gd name="connsiteY36" fmla="*/ 1133476 h 1352551"/>
              <a:gd name="connsiteX37" fmla="*/ 2416968 w 2495550"/>
              <a:gd name="connsiteY37" fmla="*/ 1135857 h 1352551"/>
              <a:gd name="connsiteX38" fmla="*/ 2431256 w 2495550"/>
              <a:gd name="connsiteY38" fmla="*/ 1157288 h 1352551"/>
              <a:gd name="connsiteX39" fmla="*/ 2459831 w 2495550"/>
              <a:gd name="connsiteY39" fmla="*/ 1164432 h 1352551"/>
              <a:gd name="connsiteX40" fmla="*/ 2478881 w 2495550"/>
              <a:gd name="connsiteY40" fmla="*/ 1195388 h 1352551"/>
              <a:gd name="connsiteX41" fmla="*/ 2471737 w 2495550"/>
              <a:gd name="connsiteY41" fmla="*/ 1240632 h 1352551"/>
              <a:gd name="connsiteX42" fmla="*/ 2476500 w 2495550"/>
              <a:gd name="connsiteY42" fmla="*/ 1295401 h 1352551"/>
              <a:gd name="connsiteX43" fmla="*/ 2495550 w 2495550"/>
              <a:gd name="connsiteY43" fmla="*/ 1352551 h 1352551"/>
              <a:gd name="connsiteX44" fmla="*/ 2474118 w 2495550"/>
              <a:gd name="connsiteY44" fmla="*/ 1352551 h 1352551"/>
              <a:gd name="connsiteX45" fmla="*/ 2445543 w 2495550"/>
              <a:gd name="connsiteY45" fmla="*/ 1340645 h 1352551"/>
              <a:gd name="connsiteX46" fmla="*/ 2428875 w 2495550"/>
              <a:gd name="connsiteY46" fmla="*/ 1340645 h 1352551"/>
              <a:gd name="connsiteX47" fmla="*/ 2412206 w 2495550"/>
              <a:gd name="connsiteY47" fmla="*/ 1331120 h 1352551"/>
              <a:gd name="connsiteX48" fmla="*/ 2395537 w 2495550"/>
              <a:gd name="connsiteY48" fmla="*/ 1321595 h 1352551"/>
              <a:gd name="connsiteX49" fmla="*/ 2400300 w 2495550"/>
              <a:gd name="connsiteY49" fmla="*/ 1273970 h 1352551"/>
              <a:gd name="connsiteX50" fmla="*/ 2352675 w 2495550"/>
              <a:gd name="connsiteY50" fmla="*/ 1250157 h 1352551"/>
              <a:gd name="connsiteX51" fmla="*/ 2336006 w 2495550"/>
              <a:gd name="connsiteY51" fmla="*/ 1216819 h 1352551"/>
              <a:gd name="connsiteX52" fmla="*/ 2278856 w 2495550"/>
              <a:gd name="connsiteY52" fmla="*/ 1185864 h 1352551"/>
              <a:gd name="connsiteX53" fmla="*/ 2235993 w 2495550"/>
              <a:gd name="connsiteY53" fmla="*/ 1178720 h 1352551"/>
              <a:gd name="connsiteX54" fmla="*/ 2209800 w 2495550"/>
              <a:gd name="connsiteY54" fmla="*/ 1193007 h 1352551"/>
              <a:gd name="connsiteX55" fmla="*/ 2195512 w 2495550"/>
              <a:gd name="connsiteY55" fmla="*/ 1190626 h 1352551"/>
              <a:gd name="connsiteX56" fmla="*/ 2200275 w 2495550"/>
              <a:gd name="connsiteY56" fmla="*/ 1173957 h 1352551"/>
              <a:gd name="connsiteX57" fmla="*/ 2240756 w 2495550"/>
              <a:gd name="connsiteY57" fmla="*/ 1138239 h 1352551"/>
              <a:gd name="connsiteX58" fmla="*/ 2216943 w 2495550"/>
              <a:gd name="connsiteY58" fmla="*/ 1128713 h 1352551"/>
              <a:gd name="connsiteX59" fmla="*/ 2193131 w 2495550"/>
              <a:gd name="connsiteY59" fmla="*/ 1159670 h 1352551"/>
              <a:gd name="connsiteX60" fmla="*/ 2171700 w 2495550"/>
              <a:gd name="connsiteY60" fmla="*/ 1169195 h 1352551"/>
              <a:gd name="connsiteX61" fmla="*/ 2164556 w 2495550"/>
              <a:gd name="connsiteY61" fmla="*/ 1157288 h 1352551"/>
              <a:gd name="connsiteX62" fmla="*/ 2155031 w 2495550"/>
              <a:gd name="connsiteY62" fmla="*/ 1152526 h 1352551"/>
              <a:gd name="connsiteX63" fmla="*/ 2135981 w 2495550"/>
              <a:gd name="connsiteY63" fmla="*/ 1157288 h 1352551"/>
              <a:gd name="connsiteX64" fmla="*/ 2107406 w 2495550"/>
              <a:gd name="connsiteY64" fmla="*/ 1147763 h 1352551"/>
              <a:gd name="connsiteX65" fmla="*/ 2093119 w 2495550"/>
              <a:gd name="connsiteY65" fmla="*/ 1145383 h 1352551"/>
              <a:gd name="connsiteX66" fmla="*/ 2066924 w 2495550"/>
              <a:gd name="connsiteY66" fmla="*/ 1131094 h 1352551"/>
              <a:gd name="connsiteX67" fmla="*/ 2052638 w 2495550"/>
              <a:gd name="connsiteY67" fmla="*/ 1135857 h 1352551"/>
              <a:gd name="connsiteX68" fmla="*/ 2007393 w 2495550"/>
              <a:gd name="connsiteY68" fmla="*/ 1128713 h 1352551"/>
              <a:gd name="connsiteX69" fmla="*/ 1993106 w 2495550"/>
              <a:gd name="connsiteY69" fmla="*/ 1100138 h 1352551"/>
              <a:gd name="connsiteX70" fmla="*/ 1969293 w 2495550"/>
              <a:gd name="connsiteY70" fmla="*/ 1119188 h 1352551"/>
              <a:gd name="connsiteX71" fmla="*/ 1952625 w 2495550"/>
              <a:gd name="connsiteY71" fmla="*/ 1143001 h 1352551"/>
              <a:gd name="connsiteX72" fmla="*/ 1938337 w 2495550"/>
              <a:gd name="connsiteY72" fmla="*/ 1109663 h 1352551"/>
              <a:gd name="connsiteX73" fmla="*/ 1938337 w 2495550"/>
              <a:gd name="connsiteY73" fmla="*/ 1088232 h 1352551"/>
              <a:gd name="connsiteX74" fmla="*/ 1909762 w 2495550"/>
              <a:gd name="connsiteY74" fmla="*/ 1062038 h 1352551"/>
              <a:gd name="connsiteX75" fmla="*/ 1885950 w 2495550"/>
              <a:gd name="connsiteY75" fmla="*/ 1047751 h 1352551"/>
              <a:gd name="connsiteX76" fmla="*/ 1866900 w 2495550"/>
              <a:gd name="connsiteY76" fmla="*/ 1033463 h 1352551"/>
              <a:gd name="connsiteX77" fmla="*/ 1859756 w 2495550"/>
              <a:gd name="connsiteY77" fmla="*/ 1021557 h 1352551"/>
              <a:gd name="connsiteX78" fmla="*/ 1821656 w 2495550"/>
              <a:gd name="connsiteY78" fmla="*/ 1016795 h 1352551"/>
              <a:gd name="connsiteX79" fmla="*/ 1785937 w 2495550"/>
              <a:gd name="connsiteY79" fmla="*/ 1012032 h 1352551"/>
              <a:gd name="connsiteX80" fmla="*/ 1766887 w 2495550"/>
              <a:gd name="connsiteY80" fmla="*/ 985838 h 1352551"/>
              <a:gd name="connsiteX81" fmla="*/ 1726406 w 2495550"/>
              <a:gd name="connsiteY81" fmla="*/ 966788 h 1352551"/>
              <a:gd name="connsiteX82" fmla="*/ 1695450 w 2495550"/>
              <a:gd name="connsiteY82" fmla="*/ 952501 h 1352551"/>
              <a:gd name="connsiteX83" fmla="*/ 1676400 w 2495550"/>
              <a:gd name="connsiteY83" fmla="*/ 950120 h 1352551"/>
              <a:gd name="connsiteX84" fmla="*/ 1676400 w 2495550"/>
              <a:gd name="connsiteY84" fmla="*/ 926307 h 1352551"/>
              <a:gd name="connsiteX85" fmla="*/ 1657350 w 2495550"/>
              <a:gd name="connsiteY85" fmla="*/ 933451 h 1352551"/>
              <a:gd name="connsiteX86" fmla="*/ 1657350 w 2495550"/>
              <a:gd name="connsiteY86" fmla="*/ 933451 h 1352551"/>
              <a:gd name="connsiteX87" fmla="*/ 1635918 w 2495550"/>
              <a:gd name="connsiteY87" fmla="*/ 897732 h 1352551"/>
              <a:gd name="connsiteX88" fmla="*/ 1612106 w 2495550"/>
              <a:gd name="connsiteY88" fmla="*/ 876301 h 1352551"/>
              <a:gd name="connsiteX89" fmla="*/ 1597818 w 2495550"/>
              <a:gd name="connsiteY89" fmla="*/ 869157 h 1352551"/>
              <a:gd name="connsiteX90" fmla="*/ 1597818 w 2495550"/>
              <a:gd name="connsiteY90" fmla="*/ 850107 h 1352551"/>
              <a:gd name="connsiteX91" fmla="*/ 1619250 w 2495550"/>
              <a:gd name="connsiteY91" fmla="*/ 840582 h 1352551"/>
              <a:gd name="connsiteX92" fmla="*/ 1650206 w 2495550"/>
              <a:gd name="connsiteY92" fmla="*/ 847726 h 1352551"/>
              <a:gd name="connsiteX93" fmla="*/ 1674018 w 2495550"/>
              <a:gd name="connsiteY93" fmla="*/ 833438 h 1352551"/>
              <a:gd name="connsiteX94" fmla="*/ 1685925 w 2495550"/>
              <a:gd name="connsiteY94" fmla="*/ 821532 h 1352551"/>
              <a:gd name="connsiteX95" fmla="*/ 1704975 w 2495550"/>
              <a:gd name="connsiteY95" fmla="*/ 809626 h 1352551"/>
              <a:gd name="connsiteX96" fmla="*/ 1666875 w 2495550"/>
              <a:gd name="connsiteY96" fmla="*/ 776288 h 1352551"/>
              <a:gd name="connsiteX97" fmla="*/ 1640681 w 2495550"/>
              <a:gd name="connsiteY97" fmla="*/ 783432 h 1352551"/>
              <a:gd name="connsiteX98" fmla="*/ 1643061 w 2495550"/>
              <a:gd name="connsiteY98" fmla="*/ 800101 h 1352551"/>
              <a:gd name="connsiteX99" fmla="*/ 1624012 w 2495550"/>
              <a:gd name="connsiteY99" fmla="*/ 807244 h 1352551"/>
              <a:gd name="connsiteX100" fmla="*/ 1597819 w 2495550"/>
              <a:gd name="connsiteY100" fmla="*/ 814388 h 1352551"/>
              <a:gd name="connsiteX101" fmla="*/ 1576387 w 2495550"/>
              <a:gd name="connsiteY101" fmla="*/ 823913 h 1352551"/>
              <a:gd name="connsiteX102" fmla="*/ 1569243 w 2495550"/>
              <a:gd name="connsiteY102" fmla="*/ 840582 h 1352551"/>
              <a:gd name="connsiteX103" fmla="*/ 1547812 w 2495550"/>
              <a:gd name="connsiteY103" fmla="*/ 840582 h 1352551"/>
              <a:gd name="connsiteX104" fmla="*/ 1533525 w 2495550"/>
              <a:gd name="connsiteY104" fmla="*/ 850107 h 1352551"/>
              <a:gd name="connsiteX105" fmla="*/ 1502568 w 2495550"/>
              <a:gd name="connsiteY105" fmla="*/ 845345 h 1352551"/>
              <a:gd name="connsiteX106" fmla="*/ 1454943 w 2495550"/>
              <a:gd name="connsiteY106" fmla="*/ 840582 h 1352551"/>
              <a:gd name="connsiteX107" fmla="*/ 1433512 w 2495550"/>
              <a:gd name="connsiteY107" fmla="*/ 826295 h 1352551"/>
              <a:gd name="connsiteX108" fmla="*/ 1402556 w 2495550"/>
              <a:gd name="connsiteY108" fmla="*/ 828676 h 1352551"/>
              <a:gd name="connsiteX109" fmla="*/ 1376362 w 2495550"/>
              <a:gd name="connsiteY109" fmla="*/ 838201 h 1352551"/>
              <a:gd name="connsiteX110" fmla="*/ 1359693 w 2495550"/>
              <a:gd name="connsiteY110" fmla="*/ 833438 h 1352551"/>
              <a:gd name="connsiteX111" fmla="*/ 1340643 w 2495550"/>
              <a:gd name="connsiteY111" fmla="*/ 804863 h 1352551"/>
              <a:gd name="connsiteX112" fmla="*/ 1340643 w 2495550"/>
              <a:gd name="connsiteY112" fmla="*/ 792957 h 1352551"/>
              <a:gd name="connsiteX113" fmla="*/ 1331118 w 2495550"/>
              <a:gd name="connsiteY113" fmla="*/ 816770 h 1352551"/>
              <a:gd name="connsiteX114" fmla="*/ 1335881 w 2495550"/>
              <a:gd name="connsiteY114" fmla="*/ 850107 h 1352551"/>
              <a:gd name="connsiteX115" fmla="*/ 1328737 w 2495550"/>
              <a:gd name="connsiteY115" fmla="*/ 869157 h 1352551"/>
              <a:gd name="connsiteX116" fmla="*/ 1300162 w 2495550"/>
              <a:gd name="connsiteY116" fmla="*/ 869157 h 1352551"/>
              <a:gd name="connsiteX117" fmla="*/ 1281112 w 2495550"/>
              <a:gd name="connsiteY117" fmla="*/ 854870 h 1352551"/>
              <a:gd name="connsiteX118" fmla="*/ 1259681 w 2495550"/>
              <a:gd name="connsiteY118" fmla="*/ 854870 h 1352551"/>
              <a:gd name="connsiteX119" fmla="*/ 1235868 w 2495550"/>
              <a:gd name="connsiteY119" fmla="*/ 845345 h 1352551"/>
              <a:gd name="connsiteX120" fmla="*/ 1228725 w 2495550"/>
              <a:gd name="connsiteY120" fmla="*/ 838201 h 1352551"/>
              <a:gd name="connsiteX121" fmla="*/ 1228725 w 2495550"/>
              <a:gd name="connsiteY121" fmla="*/ 814388 h 1352551"/>
              <a:gd name="connsiteX122" fmla="*/ 1231106 w 2495550"/>
              <a:gd name="connsiteY122" fmla="*/ 790576 h 1352551"/>
              <a:gd name="connsiteX123" fmla="*/ 1235868 w 2495550"/>
              <a:gd name="connsiteY123" fmla="*/ 766763 h 1352551"/>
              <a:gd name="connsiteX124" fmla="*/ 1252537 w 2495550"/>
              <a:gd name="connsiteY124" fmla="*/ 752476 h 1352551"/>
              <a:gd name="connsiteX125" fmla="*/ 1259681 w 2495550"/>
              <a:gd name="connsiteY125" fmla="*/ 745332 h 1352551"/>
              <a:gd name="connsiteX126" fmla="*/ 1250156 w 2495550"/>
              <a:gd name="connsiteY126" fmla="*/ 721520 h 1352551"/>
              <a:gd name="connsiteX127" fmla="*/ 1216818 w 2495550"/>
              <a:gd name="connsiteY127" fmla="*/ 692945 h 1352551"/>
              <a:gd name="connsiteX128" fmla="*/ 1193006 w 2495550"/>
              <a:gd name="connsiteY128" fmla="*/ 676276 h 1352551"/>
              <a:gd name="connsiteX129" fmla="*/ 1178718 w 2495550"/>
              <a:gd name="connsiteY129" fmla="*/ 657226 h 1352551"/>
              <a:gd name="connsiteX130" fmla="*/ 1178718 w 2495550"/>
              <a:gd name="connsiteY130" fmla="*/ 657226 h 1352551"/>
              <a:gd name="connsiteX131" fmla="*/ 1183481 w 2495550"/>
              <a:gd name="connsiteY131" fmla="*/ 695326 h 1352551"/>
              <a:gd name="connsiteX132" fmla="*/ 1185862 w 2495550"/>
              <a:gd name="connsiteY132" fmla="*/ 723901 h 1352551"/>
              <a:gd name="connsiteX133" fmla="*/ 1212056 w 2495550"/>
              <a:gd name="connsiteY133" fmla="*/ 735807 h 1352551"/>
              <a:gd name="connsiteX134" fmla="*/ 1221581 w 2495550"/>
              <a:gd name="connsiteY134" fmla="*/ 750095 h 1352551"/>
              <a:gd name="connsiteX135" fmla="*/ 1212056 w 2495550"/>
              <a:gd name="connsiteY135" fmla="*/ 776288 h 1352551"/>
              <a:gd name="connsiteX136" fmla="*/ 1214437 w 2495550"/>
              <a:gd name="connsiteY136" fmla="*/ 802482 h 1352551"/>
              <a:gd name="connsiteX137" fmla="*/ 1207293 w 2495550"/>
              <a:gd name="connsiteY137" fmla="*/ 823913 h 1352551"/>
              <a:gd name="connsiteX138" fmla="*/ 1212056 w 2495550"/>
              <a:gd name="connsiteY138" fmla="*/ 842963 h 1352551"/>
              <a:gd name="connsiteX139" fmla="*/ 1212056 w 2495550"/>
              <a:gd name="connsiteY139" fmla="*/ 842963 h 1352551"/>
              <a:gd name="connsiteX140" fmla="*/ 1183481 w 2495550"/>
              <a:gd name="connsiteY140" fmla="*/ 842963 h 1352551"/>
              <a:gd name="connsiteX141" fmla="*/ 1166812 w 2495550"/>
              <a:gd name="connsiteY141" fmla="*/ 842963 h 1352551"/>
              <a:gd name="connsiteX142" fmla="*/ 1147762 w 2495550"/>
              <a:gd name="connsiteY142" fmla="*/ 852488 h 1352551"/>
              <a:gd name="connsiteX143" fmla="*/ 1131093 w 2495550"/>
              <a:gd name="connsiteY143" fmla="*/ 842963 h 1352551"/>
              <a:gd name="connsiteX144" fmla="*/ 1104900 w 2495550"/>
              <a:gd name="connsiteY144" fmla="*/ 852488 h 1352551"/>
              <a:gd name="connsiteX145" fmla="*/ 1083468 w 2495550"/>
              <a:gd name="connsiteY145" fmla="*/ 859632 h 1352551"/>
              <a:gd name="connsiteX146" fmla="*/ 1076325 w 2495550"/>
              <a:gd name="connsiteY146" fmla="*/ 847726 h 1352551"/>
              <a:gd name="connsiteX147" fmla="*/ 1047750 w 2495550"/>
              <a:gd name="connsiteY147" fmla="*/ 857251 h 1352551"/>
              <a:gd name="connsiteX148" fmla="*/ 1009650 w 2495550"/>
              <a:gd name="connsiteY148" fmla="*/ 828676 h 1352551"/>
              <a:gd name="connsiteX149" fmla="*/ 981075 w 2495550"/>
              <a:gd name="connsiteY149" fmla="*/ 831057 h 1352551"/>
              <a:gd name="connsiteX150" fmla="*/ 981075 w 2495550"/>
              <a:gd name="connsiteY150" fmla="*/ 854869 h 1352551"/>
              <a:gd name="connsiteX151" fmla="*/ 950118 w 2495550"/>
              <a:gd name="connsiteY151" fmla="*/ 857251 h 1352551"/>
              <a:gd name="connsiteX152" fmla="*/ 926306 w 2495550"/>
              <a:gd name="connsiteY152" fmla="*/ 838201 h 1352551"/>
              <a:gd name="connsiteX153" fmla="*/ 964406 w 2495550"/>
              <a:gd name="connsiteY153" fmla="*/ 809626 h 1352551"/>
              <a:gd name="connsiteX154" fmla="*/ 957262 w 2495550"/>
              <a:gd name="connsiteY154" fmla="*/ 773907 h 1352551"/>
              <a:gd name="connsiteX155" fmla="*/ 931068 w 2495550"/>
              <a:gd name="connsiteY155" fmla="*/ 783432 h 1352551"/>
              <a:gd name="connsiteX156" fmla="*/ 923925 w 2495550"/>
              <a:gd name="connsiteY156" fmla="*/ 776288 h 1352551"/>
              <a:gd name="connsiteX157" fmla="*/ 928687 w 2495550"/>
              <a:gd name="connsiteY157" fmla="*/ 804863 h 1352551"/>
              <a:gd name="connsiteX158" fmla="*/ 914400 w 2495550"/>
              <a:gd name="connsiteY158" fmla="*/ 828676 h 1352551"/>
              <a:gd name="connsiteX159" fmla="*/ 904875 w 2495550"/>
              <a:gd name="connsiteY159" fmla="*/ 833438 h 1352551"/>
              <a:gd name="connsiteX160" fmla="*/ 876300 w 2495550"/>
              <a:gd name="connsiteY160" fmla="*/ 804863 h 1352551"/>
              <a:gd name="connsiteX161" fmla="*/ 854868 w 2495550"/>
              <a:gd name="connsiteY161" fmla="*/ 778669 h 1352551"/>
              <a:gd name="connsiteX162" fmla="*/ 845343 w 2495550"/>
              <a:gd name="connsiteY162" fmla="*/ 759620 h 1352551"/>
              <a:gd name="connsiteX163" fmla="*/ 823912 w 2495550"/>
              <a:gd name="connsiteY163" fmla="*/ 764382 h 1352551"/>
              <a:gd name="connsiteX164" fmla="*/ 821531 w 2495550"/>
              <a:gd name="connsiteY164" fmla="*/ 738188 h 1352551"/>
              <a:gd name="connsiteX165" fmla="*/ 800100 w 2495550"/>
              <a:gd name="connsiteY165" fmla="*/ 697707 h 1352551"/>
              <a:gd name="connsiteX166" fmla="*/ 800100 w 2495550"/>
              <a:gd name="connsiteY166" fmla="*/ 723901 h 1352551"/>
              <a:gd name="connsiteX167" fmla="*/ 802481 w 2495550"/>
              <a:gd name="connsiteY167" fmla="*/ 762001 h 1352551"/>
              <a:gd name="connsiteX168" fmla="*/ 816768 w 2495550"/>
              <a:gd name="connsiteY168" fmla="*/ 797720 h 1352551"/>
              <a:gd name="connsiteX169" fmla="*/ 840581 w 2495550"/>
              <a:gd name="connsiteY169" fmla="*/ 838201 h 1352551"/>
              <a:gd name="connsiteX170" fmla="*/ 862012 w 2495550"/>
              <a:gd name="connsiteY170" fmla="*/ 859632 h 1352551"/>
              <a:gd name="connsiteX171" fmla="*/ 854868 w 2495550"/>
              <a:gd name="connsiteY171" fmla="*/ 878682 h 1352551"/>
              <a:gd name="connsiteX172" fmla="*/ 840581 w 2495550"/>
              <a:gd name="connsiteY172" fmla="*/ 907257 h 1352551"/>
              <a:gd name="connsiteX173" fmla="*/ 840581 w 2495550"/>
              <a:gd name="connsiteY173" fmla="*/ 907257 h 1352551"/>
              <a:gd name="connsiteX174" fmla="*/ 816768 w 2495550"/>
              <a:gd name="connsiteY174" fmla="*/ 907257 h 1352551"/>
              <a:gd name="connsiteX175" fmla="*/ 826293 w 2495550"/>
              <a:gd name="connsiteY175" fmla="*/ 873920 h 1352551"/>
              <a:gd name="connsiteX176" fmla="*/ 812006 w 2495550"/>
              <a:gd name="connsiteY176" fmla="*/ 890588 h 1352551"/>
              <a:gd name="connsiteX177" fmla="*/ 804862 w 2495550"/>
              <a:gd name="connsiteY177" fmla="*/ 866776 h 1352551"/>
              <a:gd name="connsiteX178" fmla="*/ 785812 w 2495550"/>
              <a:gd name="connsiteY178" fmla="*/ 869157 h 1352551"/>
              <a:gd name="connsiteX179" fmla="*/ 766762 w 2495550"/>
              <a:gd name="connsiteY179" fmla="*/ 866776 h 1352551"/>
              <a:gd name="connsiteX180" fmla="*/ 759618 w 2495550"/>
              <a:gd name="connsiteY180" fmla="*/ 857251 h 1352551"/>
              <a:gd name="connsiteX181" fmla="*/ 759618 w 2495550"/>
              <a:gd name="connsiteY181" fmla="*/ 857251 h 1352551"/>
              <a:gd name="connsiteX182" fmla="*/ 745331 w 2495550"/>
              <a:gd name="connsiteY182" fmla="*/ 854870 h 1352551"/>
              <a:gd name="connsiteX183" fmla="*/ 728662 w 2495550"/>
              <a:gd name="connsiteY183" fmla="*/ 854870 h 1352551"/>
              <a:gd name="connsiteX184" fmla="*/ 716756 w 2495550"/>
              <a:gd name="connsiteY184" fmla="*/ 871538 h 1352551"/>
              <a:gd name="connsiteX185" fmla="*/ 697706 w 2495550"/>
              <a:gd name="connsiteY185" fmla="*/ 871538 h 1352551"/>
              <a:gd name="connsiteX186" fmla="*/ 685800 w 2495550"/>
              <a:gd name="connsiteY186" fmla="*/ 857251 h 1352551"/>
              <a:gd name="connsiteX187" fmla="*/ 683418 w 2495550"/>
              <a:gd name="connsiteY187" fmla="*/ 857251 h 1352551"/>
              <a:gd name="connsiteX188" fmla="*/ 669131 w 2495550"/>
              <a:gd name="connsiteY188" fmla="*/ 871538 h 1352551"/>
              <a:gd name="connsiteX189" fmla="*/ 669131 w 2495550"/>
              <a:gd name="connsiteY189" fmla="*/ 885826 h 1352551"/>
              <a:gd name="connsiteX190" fmla="*/ 678656 w 2495550"/>
              <a:gd name="connsiteY190" fmla="*/ 895351 h 1352551"/>
              <a:gd name="connsiteX191" fmla="*/ 721518 w 2495550"/>
              <a:gd name="connsiteY191" fmla="*/ 895351 h 1352551"/>
              <a:gd name="connsiteX192" fmla="*/ 754856 w 2495550"/>
              <a:gd name="connsiteY192" fmla="*/ 895351 h 1352551"/>
              <a:gd name="connsiteX193" fmla="*/ 792956 w 2495550"/>
              <a:gd name="connsiteY193" fmla="*/ 892970 h 1352551"/>
              <a:gd name="connsiteX194" fmla="*/ 800100 w 2495550"/>
              <a:gd name="connsiteY194" fmla="*/ 904876 h 1352551"/>
              <a:gd name="connsiteX195" fmla="*/ 800100 w 2495550"/>
              <a:gd name="connsiteY195" fmla="*/ 904876 h 1352551"/>
              <a:gd name="connsiteX196" fmla="*/ 771525 w 2495550"/>
              <a:gd name="connsiteY196" fmla="*/ 919163 h 1352551"/>
              <a:gd name="connsiteX197" fmla="*/ 752475 w 2495550"/>
              <a:gd name="connsiteY197" fmla="*/ 935832 h 1352551"/>
              <a:gd name="connsiteX198" fmla="*/ 752475 w 2495550"/>
              <a:gd name="connsiteY198" fmla="*/ 935832 h 1352551"/>
              <a:gd name="connsiteX199" fmla="*/ 723900 w 2495550"/>
              <a:gd name="connsiteY199" fmla="*/ 923926 h 1352551"/>
              <a:gd name="connsiteX200" fmla="*/ 707231 w 2495550"/>
              <a:gd name="connsiteY200" fmla="*/ 914401 h 1352551"/>
              <a:gd name="connsiteX201" fmla="*/ 669131 w 2495550"/>
              <a:gd name="connsiteY201" fmla="*/ 914401 h 1352551"/>
              <a:gd name="connsiteX202" fmla="*/ 635793 w 2495550"/>
              <a:gd name="connsiteY202" fmla="*/ 919163 h 1352551"/>
              <a:gd name="connsiteX203" fmla="*/ 616743 w 2495550"/>
              <a:gd name="connsiteY203" fmla="*/ 902495 h 1352551"/>
              <a:gd name="connsiteX204" fmla="*/ 607218 w 2495550"/>
              <a:gd name="connsiteY204" fmla="*/ 864395 h 1352551"/>
              <a:gd name="connsiteX205" fmla="*/ 597693 w 2495550"/>
              <a:gd name="connsiteY205" fmla="*/ 850107 h 1352551"/>
              <a:gd name="connsiteX206" fmla="*/ 590550 w 2495550"/>
              <a:gd name="connsiteY206" fmla="*/ 833438 h 1352551"/>
              <a:gd name="connsiteX207" fmla="*/ 576262 w 2495550"/>
              <a:gd name="connsiteY207" fmla="*/ 840582 h 1352551"/>
              <a:gd name="connsiteX208" fmla="*/ 576262 w 2495550"/>
              <a:gd name="connsiteY208" fmla="*/ 864395 h 1352551"/>
              <a:gd name="connsiteX209" fmla="*/ 561975 w 2495550"/>
              <a:gd name="connsiteY209" fmla="*/ 850107 h 1352551"/>
              <a:gd name="connsiteX210" fmla="*/ 540543 w 2495550"/>
              <a:gd name="connsiteY210" fmla="*/ 842963 h 1352551"/>
              <a:gd name="connsiteX211" fmla="*/ 516731 w 2495550"/>
              <a:gd name="connsiteY211" fmla="*/ 845345 h 1352551"/>
              <a:gd name="connsiteX212" fmla="*/ 509587 w 2495550"/>
              <a:gd name="connsiteY212" fmla="*/ 866776 h 1352551"/>
              <a:gd name="connsiteX213" fmla="*/ 497681 w 2495550"/>
              <a:gd name="connsiteY213" fmla="*/ 871538 h 1352551"/>
              <a:gd name="connsiteX214" fmla="*/ 478631 w 2495550"/>
              <a:gd name="connsiteY214" fmla="*/ 871538 h 1352551"/>
              <a:gd name="connsiteX215" fmla="*/ 450056 w 2495550"/>
              <a:gd name="connsiteY215" fmla="*/ 881063 h 1352551"/>
              <a:gd name="connsiteX216" fmla="*/ 435768 w 2495550"/>
              <a:gd name="connsiteY216" fmla="*/ 904876 h 1352551"/>
              <a:gd name="connsiteX217" fmla="*/ 442912 w 2495550"/>
              <a:gd name="connsiteY217" fmla="*/ 912020 h 1352551"/>
              <a:gd name="connsiteX218" fmla="*/ 483393 w 2495550"/>
              <a:gd name="connsiteY218" fmla="*/ 890588 h 1352551"/>
              <a:gd name="connsiteX219" fmla="*/ 504825 w 2495550"/>
              <a:gd name="connsiteY219" fmla="*/ 895351 h 1352551"/>
              <a:gd name="connsiteX220" fmla="*/ 535781 w 2495550"/>
              <a:gd name="connsiteY220" fmla="*/ 883445 h 1352551"/>
              <a:gd name="connsiteX221" fmla="*/ 569118 w 2495550"/>
              <a:gd name="connsiteY221" fmla="*/ 909638 h 1352551"/>
              <a:gd name="connsiteX222" fmla="*/ 578643 w 2495550"/>
              <a:gd name="connsiteY222" fmla="*/ 935832 h 1352551"/>
              <a:gd name="connsiteX223" fmla="*/ 607218 w 2495550"/>
              <a:gd name="connsiteY223" fmla="*/ 928688 h 1352551"/>
              <a:gd name="connsiteX224" fmla="*/ 623887 w 2495550"/>
              <a:gd name="connsiteY224" fmla="*/ 950120 h 1352551"/>
              <a:gd name="connsiteX225" fmla="*/ 661987 w 2495550"/>
              <a:gd name="connsiteY225" fmla="*/ 954882 h 1352551"/>
              <a:gd name="connsiteX226" fmla="*/ 721518 w 2495550"/>
              <a:gd name="connsiteY226" fmla="*/ 964407 h 1352551"/>
              <a:gd name="connsiteX227" fmla="*/ 762000 w 2495550"/>
              <a:gd name="connsiteY227" fmla="*/ 971551 h 1352551"/>
              <a:gd name="connsiteX228" fmla="*/ 762000 w 2495550"/>
              <a:gd name="connsiteY228" fmla="*/ 971551 h 1352551"/>
              <a:gd name="connsiteX229" fmla="*/ 781050 w 2495550"/>
              <a:gd name="connsiteY229" fmla="*/ 940595 h 1352551"/>
              <a:gd name="connsiteX230" fmla="*/ 807243 w 2495550"/>
              <a:gd name="connsiteY230" fmla="*/ 940595 h 1352551"/>
              <a:gd name="connsiteX231" fmla="*/ 845343 w 2495550"/>
              <a:gd name="connsiteY231" fmla="*/ 940595 h 1352551"/>
              <a:gd name="connsiteX232" fmla="*/ 838200 w 2495550"/>
              <a:gd name="connsiteY232" fmla="*/ 954882 h 1352551"/>
              <a:gd name="connsiteX233" fmla="*/ 828675 w 2495550"/>
              <a:gd name="connsiteY233" fmla="*/ 969170 h 1352551"/>
              <a:gd name="connsiteX234" fmla="*/ 840581 w 2495550"/>
              <a:gd name="connsiteY234" fmla="*/ 978695 h 1352551"/>
              <a:gd name="connsiteX235" fmla="*/ 816768 w 2495550"/>
              <a:gd name="connsiteY235" fmla="*/ 997745 h 1352551"/>
              <a:gd name="connsiteX236" fmla="*/ 814387 w 2495550"/>
              <a:gd name="connsiteY236" fmla="*/ 1019176 h 1352551"/>
              <a:gd name="connsiteX237" fmla="*/ 807243 w 2495550"/>
              <a:gd name="connsiteY237" fmla="*/ 1031082 h 1352551"/>
              <a:gd name="connsiteX238" fmla="*/ 781050 w 2495550"/>
              <a:gd name="connsiteY238" fmla="*/ 1035845 h 1352551"/>
              <a:gd name="connsiteX239" fmla="*/ 788193 w 2495550"/>
              <a:gd name="connsiteY239" fmla="*/ 1059657 h 1352551"/>
              <a:gd name="connsiteX240" fmla="*/ 757237 w 2495550"/>
              <a:gd name="connsiteY240" fmla="*/ 1064420 h 1352551"/>
              <a:gd name="connsiteX241" fmla="*/ 742950 w 2495550"/>
              <a:gd name="connsiteY241" fmla="*/ 1047751 h 1352551"/>
              <a:gd name="connsiteX242" fmla="*/ 711993 w 2495550"/>
              <a:gd name="connsiteY242" fmla="*/ 1050132 h 1352551"/>
              <a:gd name="connsiteX243" fmla="*/ 685800 w 2495550"/>
              <a:gd name="connsiteY243" fmla="*/ 1057276 h 1352551"/>
              <a:gd name="connsiteX244" fmla="*/ 659606 w 2495550"/>
              <a:gd name="connsiteY244" fmla="*/ 1054895 h 1352551"/>
              <a:gd name="connsiteX245" fmla="*/ 638175 w 2495550"/>
              <a:gd name="connsiteY245" fmla="*/ 1052513 h 1352551"/>
              <a:gd name="connsiteX246" fmla="*/ 638175 w 2495550"/>
              <a:gd name="connsiteY246" fmla="*/ 1038226 h 1352551"/>
              <a:gd name="connsiteX247" fmla="*/ 616743 w 2495550"/>
              <a:gd name="connsiteY247" fmla="*/ 1040607 h 1352551"/>
              <a:gd name="connsiteX248" fmla="*/ 595312 w 2495550"/>
              <a:gd name="connsiteY248" fmla="*/ 1045370 h 1352551"/>
              <a:gd name="connsiteX249" fmla="*/ 588168 w 2495550"/>
              <a:gd name="connsiteY249" fmla="*/ 1035845 h 1352551"/>
              <a:gd name="connsiteX250" fmla="*/ 588168 w 2495550"/>
              <a:gd name="connsiteY250" fmla="*/ 1023938 h 1352551"/>
              <a:gd name="connsiteX251" fmla="*/ 588168 w 2495550"/>
              <a:gd name="connsiteY251" fmla="*/ 1023938 h 1352551"/>
              <a:gd name="connsiteX252" fmla="*/ 642937 w 2495550"/>
              <a:gd name="connsiteY252" fmla="*/ 1009651 h 1352551"/>
              <a:gd name="connsiteX253" fmla="*/ 664368 w 2495550"/>
              <a:gd name="connsiteY253" fmla="*/ 992982 h 1352551"/>
              <a:gd name="connsiteX254" fmla="*/ 664368 w 2495550"/>
              <a:gd name="connsiteY254" fmla="*/ 992982 h 1352551"/>
              <a:gd name="connsiteX255" fmla="*/ 664368 w 2495550"/>
              <a:gd name="connsiteY255" fmla="*/ 992982 h 1352551"/>
              <a:gd name="connsiteX256" fmla="*/ 614362 w 2495550"/>
              <a:gd name="connsiteY256" fmla="*/ 992982 h 1352551"/>
              <a:gd name="connsiteX257" fmla="*/ 597693 w 2495550"/>
              <a:gd name="connsiteY257" fmla="*/ 995363 h 1352551"/>
              <a:gd name="connsiteX258" fmla="*/ 595312 w 2495550"/>
              <a:gd name="connsiteY258" fmla="*/ 973932 h 1352551"/>
              <a:gd name="connsiteX259" fmla="*/ 566737 w 2495550"/>
              <a:gd name="connsiteY259" fmla="*/ 971551 h 1352551"/>
              <a:gd name="connsiteX260" fmla="*/ 576262 w 2495550"/>
              <a:gd name="connsiteY260" fmla="*/ 992982 h 1352551"/>
              <a:gd name="connsiteX261" fmla="*/ 561975 w 2495550"/>
              <a:gd name="connsiteY261" fmla="*/ 997745 h 1352551"/>
              <a:gd name="connsiteX262" fmla="*/ 528637 w 2495550"/>
              <a:gd name="connsiteY262" fmla="*/ 992982 h 1352551"/>
              <a:gd name="connsiteX263" fmla="*/ 509587 w 2495550"/>
              <a:gd name="connsiteY263" fmla="*/ 995363 h 1352551"/>
              <a:gd name="connsiteX264" fmla="*/ 523875 w 2495550"/>
              <a:gd name="connsiteY264" fmla="*/ 1012032 h 1352551"/>
              <a:gd name="connsiteX265" fmla="*/ 533400 w 2495550"/>
              <a:gd name="connsiteY265" fmla="*/ 1023938 h 1352551"/>
              <a:gd name="connsiteX266" fmla="*/ 523875 w 2495550"/>
              <a:gd name="connsiteY266" fmla="*/ 1033463 h 1352551"/>
              <a:gd name="connsiteX267" fmla="*/ 523875 w 2495550"/>
              <a:gd name="connsiteY267" fmla="*/ 1033463 h 1352551"/>
              <a:gd name="connsiteX268" fmla="*/ 514350 w 2495550"/>
              <a:gd name="connsiteY268" fmla="*/ 1059657 h 1352551"/>
              <a:gd name="connsiteX269" fmla="*/ 485775 w 2495550"/>
              <a:gd name="connsiteY269" fmla="*/ 1081088 h 1352551"/>
              <a:gd name="connsiteX270" fmla="*/ 471487 w 2495550"/>
              <a:gd name="connsiteY270" fmla="*/ 1076326 h 1352551"/>
              <a:gd name="connsiteX271" fmla="*/ 454818 w 2495550"/>
              <a:gd name="connsiteY271" fmla="*/ 1090613 h 1352551"/>
              <a:gd name="connsiteX272" fmla="*/ 447675 w 2495550"/>
              <a:gd name="connsiteY272" fmla="*/ 1088232 h 1352551"/>
              <a:gd name="connsiteX273" fmla="*/ 450056 w 2495550"/>
              <a:gd name="connsiteY273" fmla="*/ 1064420 h 1352551"/>
              <a:gd name="connsiteX274" fmla="*/ 452437 w 2495550"/>
              <a:gd name="connsiteY274" fmla="*/ 1040607 h 1352551"/>
              <a:gd name="connsiteX275" fmla="*/ 442912 w 2495550"/>
              <a:gd name="connsiteY275" fmla="*/ 1035845 h 1352551"/>
              <a:gd name="connsiteX276" fmla="*/ 440531 w 2495550"/>
              <a:gd name="connsiteY276" fmla="*/ 1052513 h 1352551"/>
              <a:gd name="connsiteX277" fmla="*/ 433387 w 2495550"/>
              <a:gd name="connsiteY277" fmla="*/ 1066801 h 1352551"/>
              <a:gd name="connsiteX278" fmla="*/ 409575 w 2495550"/>
              <a:gd name="connsiteY278" fmla="*/ 1057276 h 1352551"/>
              <a:gd name="connsiteX279" fmla="*/ 400050 w 2495550"/>
              <a:gd name="connsiteY279" fmla="*/ 1054895 h 1352551"/>
              <a:gd name="connsiteX280" fmla="*/ 400050 w 2495550"/>
              <a:gd name="connsiteY280" fmla="*/ 1073945 h 1352551"/>
              <a:gd name="connsiteX281" fmla="*/ 421481 w 2495550"/>
              <a:gd name="connsiteY281" fmla="*/ 1092995 h 1352551"/>
              <a:gd name="connsiteX282" fmla="*/ 392906 w 2495550"/>
              <a:gd name="connsiteY282" fmla="*/ 1095376 h 1352551"/>
              <a:gd name="connsiteX283" fmla="*/ 388143 w 2495550"/>
              <a:gd name="connsiteY283" fmla="*/ 1104901 h 1352551"/>
              <a:gd name="connsiteX284" fmla="*/ 359568 w 2495550"/>
              <a:gd name="connsiteY284" fmla="*/ 1095376 h 1352551"/>
              <a:gd name="connsiteX285" fmla="*/ 359568 w 2495550"/>
              <a:gd name="connsiteY285" fmla="*/ 1114426 h 1352551"/>
              <a:gd name="connsiteX286" fmla="*/ 350043 w 2495550"/>
              <a:gd name="connsiteY286" fmla="*/ 1126332 h 1352551"/>
              <a:gd name="connsiteX287" fmla="*/ 340518 w 2495550"/>
              <a:gd name="connsiteY287" fmla="*/ 1126332 h 1352551"/>
              <a:gd name="connsiteX288" fmla="*/ 333375 w 2495550"/>
              <a:gd name="connsiteY288" fmla="*/ 1092995 h 1352551"/>
              <a:gd name="connsiteX289" fmla="*/ 307181 w 2495550"/>
              <a:gd name="connsiteY289" fmla="*/ 1078707 h 1352551"/>
              <a:gd name="connsiteX290" fmla="*/ 288131 w 2495550"/>
              <a:gd name="connsiteY290" fmla="*/ 1066801 h 1352551"/>
              <a:gd name="connsiteX291" fmla="*/ 295275 w 2495550"/>
              <a:gd name="connsiteY291" fmla="*/ 1016795 h 1352551"/>
              <a:gd name="connsiteX292" fmla="*/ 302418 w 2495550"/>
              <a:gd name="connsiteY292" fmla="*/ 983457 h 1352551"/>
              <a:gd name="connsiteX293" fmla="*/ 345281 w 2495550"/>
              <a:gd name="connsiteY293" fmla="*/ 959645 h 1352551"/>
              <a:gd name="connsiteX294" fmla="*/ 354806 w 2495550"/>
              <a:gd name="connsiteY294" fmla="*/ 942976 h 1352551"/>
              <a:gd name="connsiteX295" fmla="*/ 366712 w 2495550"/>
              <a:gd name="connsiteY295" fmla="*/ 916782 h 1352551"/>
              <a:gd name="connsiteX296" fmla="*/ 366712 w 2495550"/>
              <a:gd name="connsiteY296" fmla="*/ 916782 h 1352551"/>
              <a:gd name="connsiteX297" fmla="*/ 338137 w 2495550"/>
              <a:gd name="connsiteY297" fmla="*/ 923926 h 1352551"/>
              <a:gd name="connsiteX298" fmla="*/ 330993 w 2495550"/>
              <a:gd name="connsiteY298" fmla="*/ 900113 h 1352551"/>
              <a:gd name="connsiteX299" fmla="*/ 328612 w 2495550"/>
              <a:gd name="connsiteY299" fmla="*/ 921545 h 1352551"/>
              <a:gd name="connsiteX300" fmla="*/ 316706 w 2495550"/>
              <a:gd name="connsiteY300" fmla="*/ 954882 h 1352551"/>
              <a:gd name="connsiteX301" fmla="*/ 304800 w 2495550"/>
              <a:gd name="connsiteY301" fmla="*/ 947738 h 1352551"/>
              <a:gd name="connsiteX302" fmla="*/ 304800 w 2495550"/>
              <a:gd name="connsiteY302" fmla="*/ 923926 h 1352551"/>
              <a:gd name="connsiteX303" fmla="*/ 304800 w 2495550"/>
              <a:gd name="connsiteY303" fmla="*/ 912020 h 1352551"/>
              <a:gd name="connsiteX304" fmla="*/ 295275 w 2495550"/>
              <a:gd name="connsiteY304" fmla="*/ 900113 h 1352551"/>
              <a:gd name="connsiteX305" fmla="*/ 285750 w 2495550"/>
              <a:gd name="connsiteY305" fmla="*/ 907257 h 1352551"/>
              <a:gd name="connsiteX306" fmla="*/ 280987 w 2495550"/>
              <a:gd name="connsiteY306" fmla="*/ 942976 h 1352551"/>
              <a:gd name="connsiteX307" fmla="*/ 297656 w 2495550"/>
              <a:gd name="connsiteY307" fmla="*/ 962026 h 1352551"/>
              <a:gd name="connsiteX308" fmla="*/ 292893 w 2495550"/>
              <a:gd name="connsiteY308" fmla="*/ 981076 h 1352551"/>
              <a:gd name="connsiteX309" fmla="*/ 280987 w 2495550"/>
              <a:gd name="connsiteY309" fmla="*/ 1012032 h 1352551"/>
              <a:gd name="connsiteX310" fmla="*/ 266700 w 2495550"/>
              <a:gd name="connsiteY310" fmla="*/ 1035845 h 1352551"/>
              <a:gd name="connsiteX311" fmla="*/ 223837 w 2495550"/>
              <a:gd name="connsiteY311" fmla="*/ 1023938 h 1352551"/>
              <a:gd name="connsiteX312" fmla="*/ 216693 w 2495550"/>
              <a:gd name="connsiteY312" fmla="*/ 992982 h 1352551"/>
              <a:gd name="connsiteX313" fmla="*/ 173831 w 2495550"/>
              <a:gd name="connsiteY313" fmla="*/ 966788 h 1352551"/>
              <a:gd name="connsiteX314" fmla="*/ 121443 w 2495550"/>
              <a:gd name="connsiteY314" fmla="*/ 945357 h 1352551"/>
              <a:gd name="connsiteX315" fmla="*/ 78581 w 2495550"/>
              <a:gd name="connsiteY315" fmla="*/ 907257 h 1352551"/>
              <a:gd name="connsiteX316" fmla="*/ 52387 w 2495550"/>
              <a:gd name="connsiteY316" fmla="*/ 869157 h 1352551"/>
              <a:gd name="connsiteX317" fmla="*/ 28575 w 2495550"/>
              <a:gd name="connsiteY317" fmla="*/ 809626 h 1352551"/>
              <a:gd name="connsiteX318" fmla="*/ 16668 w 2495550"/>
              <a:gd name="connsiteY318" fmla="*/ 740570 h 1352551"/>
              <a:gd name="connsiteX319" fmla="*/ 19050 w 2495550"/>
              <a:gd name="connsiteY319" fmla="*/ 681038 h 1352551"/>
              <a:gd name="connsiteX320" fmla="*/ 0 w 2495550"/>
              <a:gd name="connsiteY320" fmla="*/ 500064 h 1352551"/>
              <a:gd name="connsiteX321" fmla="*/ 16668 w 2495550"/>
              <a:gd name="connsiteY321" fmla="*/ 0 h 1352551"/>
              <a:gd name="connsiteX322" fmla="*/ 2069306 w 2495550"/>
              <a:gd name="connsiteY322" fmla="*/ 4763 h 1352551"/>
              <a:gd name="connsiteX0" fmla="*/ 2069306 w 2495550"/>
              <a:gd name="connsiteY0" fmla="*/ 4763 h 1352551"/>
              <a:gd name="connsiteX1" fmla="*/ 2074068 w 2495550"/>
              <a:gd name="connsiteY1" fmla="*/ 38101 h 1352551"/>
              <a:gd name="connsiteX2" fmla="*/ 2083593 w 2495550"/>
              <a:gd name="connsiteY2" fmla="*/ 92870 h 1352551"/>
              <a:gd name="connsiteX3" fmla="*/ 2105025 w 2495550"/>
              <a:gd name="connsiteY3" fmla="*/ 138113 h 1352551"/>
              <a:gd name="connsiteX4" fmla="*/ 2102643 w 2495550"/>
              <a:gd name="connsiteY4" fmla="*/ 188120 h 1352551"/>
              <a:gd name="connsiteX5" fmla="*/ 2102643 w 2495550"/>
              <a:gd name="connsiteY5" fmla="*/ 233363 h 1352551"/>
              <a:gd name="connsiteX6" fmla="*/ 2097881 w 2495550"/>
              <a:gd name="connsiteY6" fmla="*/ 283370 h 1352551"/>
              <a:gd name="connsiteX7" fmla="*/ 2112168 w 2495550"/>
              <a:gd name="connsiteY7" fmla="*/ 323851 h 1352551"/>
              <a:gd name="connsiteX8" fmla="*/ 2126456 w 2495550"/>
              <a:gd name="connsiteY8" fmla="*/ 354807 h 1352551"/>
              <a:gd name="connsiteX9" fmla="*/ 2121693 w 2495550"/>
              <a:gd name="connsiteY9" fmla="*/ 392907 h 1352551"/>
              <a:gd name="connsiteX10" fmla="*/ 2135981 w 2495550"/>
              <a:gd name="connsiteY10" fmla="*/ 431007 h 1352551"/>
              <a:gd name="connsiteX11" fmla="*/ 2162175 w 2495550"/>
              <a:gd name="connsiteY11" fmla="*/ 459582 h 1352551"/>
              <a:gd name="connsiteX12" fmla="*/ 2185987 w 2495550"/>
              <a:gd name="connsiteY12" fmla="*/ 485776 h 1352551"/>
              <a:gd name="connsiteX13" fmla="*/ 2195512 w 2495550"/>
              <a:gd name="connsiteY13" fmla="*/ 521495 h 1352551"/>
              <a:gd name="connsiteX14" fmla="*/ 2233612 w 2495550"/>
              <a:gd name="connsiteY14" fmla="*/ 638176 h 1352551"/>
              <a:gd name="connsiteX15" fmla="*/ 2255043 w 2495550"/>
              <a:gd name="connsiteY15" fmla="*/ 723901 h 1352551"/>
              <a:gd name="connsiteX16" fmla="*/ 2283618 w 2495550"/>
              <a:gd name="connsiteY16" fmla="*/ 769145 h 1352551"/>
              <a:gd name="connsiteX17" fmla="*/ 2305050 w 2495550"/>
              <a:gd name="connsiteY17" fmla="*/ 826295 h 1352551"/>
              <a:gd name="connsiteX18" fmla="*/ 2314575 w 2495550"/>
              <a:gd name="connsiteY18" fmla="*/ 876301 h 1352551"/>
              <a:gd name="connsiteX19" fmla="*/ 2357437 w 2495550"/>
              <a:gd name="connsiteY19" fmla="*/ 914401 h 1352551"/>
              <a:gd name="connsiteX20" fmla="*/ 2359818 w 2495550"/>
              <a:gd name="connsiteY20" fmla="*/ 954882 h 1352551"/>
              <a:gd name="connsiteX21" fmla="*/ 2364581 w 2495550"/>
              <a:gd name="connsiteY21" fmla="*/ 969170 h 1352551"/>
              <a:gd name="connsiteX22" fmla="*/ 2381250 w 2495550"/>
              <a:gd name="connsiteY22" fmla="*/ 983457 h 1352551"/>
              <a:gd name="connsiteX23" fmla="*/ 2376487 w 2495550"/>
              <a:gd name="connsiteY23" fmla="*/ 1000126 h 1352551"/>
              <a:gd name="connsiteX24" fmla="*/ 2409825 w 2495550"/>
              <a:gd name="connsiteY24" fmla="*/ 1023938 h 1352551"/>
              <a:gd name="connsiteX25" fmla="*/ 2426493 w 2495550"/>
              <a:gd name="connsiteY25" fmla="*/ 1064420 h 1352551"/>
              <a:gd name="connsiteX26" fmla="*/ 2407443 w 2495550"/>
              <a:gd name="connsiteY26" fmla="*/ 1073945 h 1352551"/>
              <a:gd name="connsiteX27" fmla="*/ 2393156 w 2495550"/>
              <a:gd name="connsiteY27" fmla="*/ 1052513 h 1352551"/>
              <a:gd name="connsiteX28" fmla="*/ 2381250 w 2495550"/>
              <a:gd name="connsiteY28" fmla="*/ 1040607 h 1352551"/>
              <a:gd name="connsiteX29" fmla="*/ 2371725 w 2495550"/>
              <a:gd name="connsiteY29" fmla="*/ 1040607 h 1352551"/>
              <a:gd name="connsiteX30" fmla="*/ 2369343 w 2495550"/>
              <a:gd name="connsiteY30" fmla="*/ 1062038 h 1352551"/>
              <a:gd name="connsiteX31" fmla="*/ 2388393 w 2495550"/>
              <a:gd name="connsiteY31" fmla="*/ 1095376 h 1352551"/>
              <a:gd name="connsiteX32" fmla="*/ 2402681 w 2495550"/>
              <a:gd name="connsiteY32" fmla="*/ 1109663 h 1352551"/>
              <a:gd name="connsiteX33" fmla="*/ 2416968 w 2495550"/>
              <a:gd name="connsiteY33" fmla="*/ 1090613 h 1352551"/>
              <a:gd name="connsiteX34" fmla="*/ 2431256 w 2495550"/>
              <a:gd name="connsiteY34" fmla="*/ 1095376 h 1352551"/>
              <a:gd name="connsiteX35" fmla="*/ 2438400 w 2495550"/>
              <a:gd name="connsiteY35" fmla="*/ 1121570 h 1352551"/>
              <a:gd name="connsiteX36" fmla="*/ 2440781 w 2495550"/>
              <a:gd name="connsiteY36" fmla="*/ 1133476 h 1352551"/>
              <a:gd name="connsiteX37" fmla="*/ 2416968 w 2495550"/>
              <a:gd name="connsiteY37" fmla="*/ 1135857 h 1352551"/>
              <a:gd name="connsiteX38" fmla="*/ 2431256 w 2495550"/>
              <a:gd name="connsiteY38" fmla="*/ 1157288 h 1352551"/>
              <a:gd name="connsiteX39" fmla="*/ 2459831 w 2495550"/>
              <a:gd name="connsiteY39" fmla="*/ 1164432 h 1352551"/>
              <a:gd name="connsiteX40" fmla="*/ 2478881 w 2495550"/>
              <a:gd name="connsiteY40" fmla="*/ 1195388 h 1352551"/>
              <a:gd name="connsiteX41" fmla="*/ 2471737 w 2495550"/>
              <a:gd name="connsiteY41" fmla="*/ 1240632 h 1352551"/>
              <a:gd name="connsiteX42" fmla="*/ 2476500 w 2495550"/>
              <a:gd name="connsiteY42" fmla="*/ 1295401 h 1352551"/>
              <a:gd name="connsiteX43" fmla="*/ 2495550 w 2495550"/>
              <a:gd name="connsiteY43" fmla="*/ 1352551 h 1352551"/>
              <a:gd name="connsiteX44" fmla="*/ 2474118 w 2495550"/>
              <a:gd name="connsiteY44" fmla="*/ 1352551 h 1352551"/>
              <a:gd name="connsiteX45" fmla="*/ 2445543 w 2495550"/>
              <a:gd name="connsiteY45" fmla="*/ 1340645 h 1352551"/>
              <a:gd name="connsiteX46" fmla="*/ 2428875 w 2495550"/>
              <a:gd name="connsiteY46" fmla="*/ 1340645 h 1352551"/>
              <a:gd name="connsiteX47" fmla="*/ 2412206 w 2495550"/>
              <a:gd name="connsiteY47" fmla="*/ 1331120 h 1352551"/>
              <a:gd name="connsiteX48" fmla="*/ 2395537 w 2495550"/>
              <a:gd name="connsiteY48" fmla="*/ 1321595 h 1352551"/>
              <a:gd name="connsiteX49" fmla="*/ 2400300 w 2495550"/>
              <a:gd name="connsiteY49" fmla="*/ 1273970 h 1352551"/>
              <a:gd name="connsiteX50" fmla="*/ 2352675 w 2495550"/>
              <a:gd name="connsiteY50" fmla="*/ 1250157 h 1352551"/>
              <a:gd name="connsiteX51" fmla="*/ 2336006 w 2495550"/>
              <a:gd name="connsiteY51" fmla="*/ 1216819 h 1352551"/>
              <a:gd name="connsiteX52" fmla="*/ 2278856 w 2495550"/>
              <a:gd name="connsiteY52" fmla="*/ 1185864 h 1352551"/>
              <a:gd name="connsiteX53" fmla="*/ 2235993 w 2495550"/>
              <a:gd name="connsiteY53" fmla="*/ 1178720 h 1352551"/>
              <a:gd name="connsiteX54" fmla="*/ 2209800 w 2495550"/>
              <a:gd name="connsiteY54" fmla="*/ 1193007 h 1352551"/>
              <a:gd name="connsiteX55" fmla="*/ 2195512 w 2495550"/>
              <a:gd name="connsiteY55" fmla="*/ 1190626 h 1352551"/>
              <a:gd name="connsiteX56" fmla="*/ 2200275 w 2495550"/>
              <a:gd name="connsiteY56" fmla="*/ 1173957 h 1352551"/>
              <a:gd name="connsiteX57" fmla="*/ 2240756 w 2495550"/>
              <a:gd name="connsiteY57" fmla="*/ 1138239 h 1352551"/>
              <a:gd name="connsiteX58" fmla="*/ 2216943 w 2495550"/>
              <a:gd name="connsiteY58" fmla="*/ 1128713 h 1352551"/>
              <a:gd name="connsiteX59" fmla="*/ 2193131 w 2495550"/>
              <a:gd name="connsiteY59" fmla="*/ 1159670 h 1352551"/>
              <a:gd name="connsiteX60" fmla="*/ 2171700 w 2495550"/>
              <a:gd name="connsiteY60" fmla="*/ 1169195 h 1352551"/>
              <a:gd name="connsiteX61" fmla="*/ 2164556 w 2495550"/>
              <a:gd name="connsiteY61" fmla="*/ 1157288 h 1352551"/>
              <a:gd name="connsiteX62" fmla="*/ 2155031 w 2495550"/>
              <a:gd name="connsiteY62" fmla="*/ 1152526 h 1352551"/>
              <a:gd name="connsiteX63" fmla="*/ 2135981 w 2495550"/>
              <a:gd name="connsiteY63" fmla="*/ 1157288 h 1352551"/>
              <a:gd name="connsiteX64" fmla="*/ 2107406 w 2495550"/>
              <a:gd name="connsiteY64" fmla="*/ 1147763 h 1352551"/>
              <a:gd name="connsiteX65" fmla="*/ 2093119 w 2495550"/>
              <a:gd name="connsiteY65" fmla="*/ 1145383 h 1352551"/>
              <a:gd name="connsiteX66" fmla="*/ 2066924 w 2495550"/>
              <a:gd name="connsiteY66" fmla="*/ 1131094 h 1352551"/>
              <a:gd name="connsiteX67" fmla="*/ 2052638 w 2495550"/>
              <a:gd name="connsiteY67" fmla="*/ 1135857 h 1352551"/>
              <a:gd name="connsiteX68" fmla="*/ 2007393 w 2495550"/>
              <a:gd name="connsiteY68" fmla="*/ 1128713 h 1352551"/>
              <a:gd name="connsiteX69" fmla="*/ 1993106 w 2495550"/>
              <a:gd name="connsiteY69" fmla="*/ 1100138 h 1352551"/>
              <a:gd name="connsiteX70" fmla="*/ 1969293 w 2495550"/>
              <a:gd name="connsiteY70" fmla="*/ 1119188 h 1352551"/>
              <a:gd name="connsiteX71" fmla="*/ 1952625 w 2495550"/>
              <a:gd name="connsiteY71" fmla="*/ 1143001 h 1352551"/>
              <a:gd name="connsiteX72" fmla="*/ 1938337 w 2495550"/>
              <a:gd name="connsiteY72" fmla="*/ 1109663 h 1352551"/>
              <a:gd name="connsiteX73" fmla="*/ 1938337 w 2495550"/>
              <a:gd name="connsiteY73" fmla="*/ 1088232 h 1352551"/>
              <a:gd name="connsiteX74" fmla="*/ 1909762 w 2495550"/>
              <a:gd name="connsiteY74" fmla="*/ 1062038 h 1352551"/>
              <a:gd name="connsiteX75" fmla="*/ 1885950 w 2495550"/>
              <a:gd name="connsiteY75" fmla="*/ 1047751 h 1352551"/>
              <a:gd name="connsiteX76" fmla="*/ 1866900 w 2495550"/>
              <a:gd name="connsiteY76" fmla="*/ 1033463 h 1352551"/>
              <a:gd name="connsiteX77" fmla="*/ 1859756 w 2495550"/>
              <a:gd name="connsiteY77" fmla="*/ 1021557 h 1352551"/>
              <a:gd name="connsiteX78" fmla="*/ 1821656 w 2495550"/>
              <a:gd name="connsiteY78" fmla="*/ 1016795 h 1352551"/>
              <a:gd name="connsiteX79" fmla="*/ 1785937 w 2495550"/>
              <a:gd name="connsiteY79" fmla="*/ 1012032 h 1352551"/>
              <a:gd name="connsiteX80" fmla="*/ 1766887 w 2495550"/>
              <a:gd name="connsiteY80" fmla="*/ 985838 h 1352551"/>
              <a:gd name="connsiteX81" fmla="*/ 1726406 w 2495550"/>
              <a:gd name="connsiteY81" fmla="*/ 966788 h 1352551"/>
              <a:gd name="connsiteX82" fmla="*/ 1695450 w 2495550"/>
              <a:gd name="connsiteY82" fmla="*/ 952501 h 1352551"/>
              <a:gd name="connsiteX83" fmla="*/ 1676400 w 2495550"/>
              <a:gd name="connsiteY83" fmla="*/ 950120 h 1352551"/>
              <a:gd name="connsiteX84" fmla="*/ 1676400 w 2495550"/>
              <a:gd name="connsiteY84" fmla="*/ 926307 h 1352551"/>
              <a:gd name="connsiteX85" fmla="*/ 1657350 w 2495550"/>
              <a:gd name="connsiteY85" fmla="*/ 933451 h 1352551"/>
              <a:gd name="connsiteX86" fmla="*/ 1657350 w 2495550"/>
              <a:gd name="connsiteY86" fmla="*/ 933451 h 1352551"/>
              <a:gd name="connsiteX87" fmla="*/ 1635918 w 2495550"/>
              <a:gd name="connsiteY87" fmla="*/ 897732 h 1352551"/>
              <a:gd name="connsiteX88" fmla="*/ 1612106 w 2495550"/>
              <a:gd name="connsiteY88" fmla="*/ 876301 h 1352551"/>
              <a:gd name="connsiteX89" fmla="*/ 1597818 w 2495550"/>
              <a:gd name="connsiteY89" fmla="*/ 869157 h 1352551"/>
              <a:gd name="connsiteX90" fmla="*/ 1597818 w 2495550"/>
              <a:gd name="connsiteY90" fmla="*/ 850107 h 1352551"/>
              <a:gd name="connsiteX91" fmla="*/ 1619250 w 2495550"/>
              <a:gd name="connsiteY91" fmla="*/ 840582 h 1352551"/>
              <a:gd name="connsiteX92" fmla="*/ 1650206 w 2495550"/>
              <a:gd name="connsiteY92" fmla="*/ 847726 h 1352551"/>
              <a:gd name="connsiteX93" fmla="*/ 1674018 w 2495550"/>
              <a:gd name="connsiteY93" fmla="*/ 833438 h 1352551"/>
              <a:gd name="connsiteX94" fmla="*/ 1685925 w 2495550"/>
              <a:gd name="connsiteY94" fmla="*/ 821532 h 1352551"/>
              <a:gd name="connsiteX95" fmla="*/ 1704975 w 2495550"/>
              <a:gd name="connsiteY95" fmla="*/ 809626 h 1352551"/>
              <a:gd name="connsiteX96" fmla="*/ 1666875 w 2495550"/>
              <a:gd name="connsiteY96" fmla="*/ 776288 h 1352551"/>
              <a:gd name="connsiteX97" fmla="*/ 1640681 w 2495550"/>
              <a:gd name="connsiteY97" fmla="*/ 783432 h 1352551"/>
              <a:gd name="connsiteX98" fmla="*/ 1643061 w 2495550"/>
              <a:gd name="connsiteY98" fmla="*/ 800101 h 1352551"/>
              <a:gd name="connsiteX99" fmla="*/ 1624012 w 2495550"/>
              <a:gd name="connsiteY99" fmla="*/ 807244 h 1352551"/>
              <a:gd name="connsiteX100" fmla="*/ 1597819 w 2495550"/>
              <a:gd name="connsiteY100" fmla="*/ 814388 h 1352551"/>
              <a:gd name="connsiteX101" fmla="*/ 1576387 w 2495550"/>
              <a:gd name="connsiteY101" fmla="*/ 823913 h 1352551"/>
              <a:gd name="connsiteX102" fmla="*/ 1569243 w 2495550"/>
              <a:gd name="connsiteY102" fmla="*/ 840582 h 1352551"/>
              <a:gd name="connsiteX103" fmla="*/ 1547812 w 2495550"/>
              <a:gd name="connsiteY103" fmla="*/ 840582 h 1352551"/>
              <a:gd name="connsiteX104" fmla="*/ 1533525 w 2495550"/>
              <a:gd name="connsiteY104" fmla="*/ 850107 h 1352551"/>
              <a:gd name="connsiteX105" fmla="*/ 1502568 w 2495550"/>
              <a:gd name="connsiteY105" fmla="*/ 845345 h 1352551"/>
              <a:gd name="connsiteX106" fmla="*/ 1454943 w 2495550"/>
              <a:gd name="connsiteY106" fmla="*/ 840582 h 1352551"/>
              <a:gd name="connsiteX107" fmla="*/ 1433512 w 2495550"/>
              <a:gd name="connsiteY107" fmla="*/ 826295 h 1352551"/>
              <a:gd name="connsiteX108" fmla="*/ 1402556 w 2495550"/>
              <a:gd name="connsiteY108" fmla="*/ 828676 h 1352551"/>
              <a:gd name="connsiteX109" fmla="*/ 1376362 w 2495550"/>
              <a:gd name="connsiteY109" fmla="*/ 838201 h 1352551"/>
              <a:gd name="connsiteX110" fmla="*/ 1359693 w 2495550"/>
              <a:gd name="connsiteY110" fmla="*/ 833438 h 1352551"/>
              <a:gd name="connsiteX111" fmla="*/ 1340643 w 2495550"/>
              <a:gd name="connsiteY111" fmla="*/ 804863 h 1352551"/>
              <a:gd name="connsiteX112" fmla="*/ 1340643 w 2495550"/>
              <a:gd name="connsiteY112" fmla="*/ 792957 h 1352551"/>
              <a:gd name="connsiteX113" fmla="*/ 1331118 w 2495550"/>
              <a:gd name="connsiteY113" fmla="*/ 816770 h 1352551"/>
              <a:gd name="connsiteX114" fmla="*/ 1335881 w 2495550"/>
              <a:gd name="connsiteY114" fmla="*/ 850107 h 1352551"/>
              <a:gd name="connsiteX115" fmla="*/ 1328737 w 2495550"/>
              <a:gd name="connsiteY115" fmla="*/ 869157 h 1352551"/>
              <a:gd name="connsiteX116" fmla="*/ 1300162 w 2495550"/>
              <a:gd name="connsiteY116" fmla="*/ 869157 h 1352551"/>
              <a:gd name="connsiteX117" fmla="*/ 1281112 w 2495550"/>
              <a:gd name="connsiteY117" fmla="*/ 854870 h 1352551"/>
              <a:gd name="connsiteX118" fmla="*/ 1259681 w 2495550"/>
              <a:gd name="connsiteY118" fmla="*/ 854870 h 1352551"/>
              <a:gd name="connsiteX119" fmla="*/ 1235868 w 2495550"/>
              <a:gd name="connsiteY119" fmla="*/ 845345 h 1352551"/>
              <a:gd name="connsiteX120" fmla="*/ 1228725 w 2495550"/>
              <a:gd name="connsiteY120" fmla="*/ 838201 h 1352551"/>
              <a:gd name="connsiteX121" fmla="*/ 1228725 w 2495550"/>
              <a:gd name="connsiteY121" fmla="*/ 814388 h 1352551"/>
              <a:gd name="connsiteX122" fmla="*/ 1231106 w 2495550"/>
              <a:gd name="connsiteY122" fmla="*/ 790576 h 1352551"/>
              <a:gd name="connsiteX123" fmla="*/ 1235868 w 2495550"/>
              <a:gd name="connsiteY123" fmla="*/ 766763 h 1352551"/>
              <a:gd name="connsiteX124" fmla="*/ 1252537 w 2495550"/>
              <a:gd name="connsiteY124" fmla="*/ 752476 h 1352551"/>
              <a:gd name="connsiteX125" fmla="*/ 1259681 w 2495550"/>
              <a:gd name="connsiteY125" fmla="*/ 745332 h 1352551"/>
              <a:gd name="connsiteX126" fmla="*/ 1250156 w 2495550"/>
              <a:gd name="connsiteY126" fmla="*/ 721520 h 1352551"/>
              <a:gd name="connsiteX127" fmla="*/ 1216818 w 2495550"/>
              <a:gd name="connsiteY127" fmla="*/ 692945 h 1352551"/>
              <a:gd name="connsiteX128" fmla="*/ 1193006 w 2495550"/>
              <a:gd name="connsiteY128" fmla="*/ 676276 h 1352551"/>
              <a:gd name="connsiteX129" fmla="*/ 1178718 w 2495550"/>
              <a:gd name="connsiteY129" fmla="*/ 657226 h 1352551"/>
              <a:gd name="connsiteX130" fmla="*/ 1178718 w 2495550"/>
              <a:gd name="connsiteY130" fmla="*/ 657226 h 1352551"/>
              <a:gd name="connsiteX131" fmla="*/ 1183481 w 2495550"/>
              <a:gd name="connsiteY131" fmla="*/ 695326 h 1352551"/>
              <a:gd name="connsiteX132" fmla="*/ 1185862 w 2495550"/>
              <a:gd name="connsiteY132" fmla="*/ 723901 h 1352551"/>
              <a:gd name="connsiteX133" fmla="*/ 1212056 w 2495550"/>
              <a:gd name="connsiteY133" fmla="*/ 735807 h 1352551"/>
              <a:gd name="connsiteX134" fmla="*/ 1221581 w 2495550"/>
              <a:gd name="connsiteY134" fmla="*/ 750095 h 1352551"/>
              <a:gd name="connsiteX135" fmla="*/ 1212056 w 2495550"/>
              <a:gd name="connsiteY135" fmla="*/ 776288 h 1352551"/>
              <a:gd name="connsiteX136" fmla="*/ 1214437 w 2495550"/>
              <a:gd name="connsiteY136" fmla="*/ 802482 h 1352551"/>
              <a:gd name="connsiteX137" fmla="*/ 1207293 w 2495550"/>
              <a:gd name="connsiteY137" fmla="*/ 823913 h 1352551"/>
              <a:gd name="connsiteX138" fmla="*/ 1212056 w 2495550"/>
              <a:gd name="connsiteY138" fmla="*/ 842963 h 1352551"/>
              <a:gd name="connsiteX139" fmla="*/ 1212056 w 2495550"/>
              <a:gd name="connsiteY139" fmla="*/ 842963 h 1352551"/>
              <a:gd name="connsiteX140" fmla="*/ 1183481 w 2495550"/>
              <a:gd name="connsiteY140" fmla="*/ 842963 h 1352551"/>
              <a:gd name="connsiteX141" fmla="*/ 1166812 w 2495550"/>
              <a:gd name="connsiteY141" fmla="*/ 842963 h 1352551"/>
              <a:gd name="connsiteX142" fmla="*/ 1147762 w 2495550"/>
              <a:gd name="connsiteY142" fmla="*/ 852488 h 1352551"/>
              <a:gd name="connsiteX143" fmla="*/ 1131093 w 2495550"/>
              <a:gd name="connsiteY143" fmla="*/ 842963 h 1352551"/>
              <a:gd name="connsiteX144" fmla="*/ 1104900 w 2495550"/>
              <a:gd name="connsiteY144" fmla="*/ 852488 h 1352551"/>
              <a:gd name="connsiteX145" fmla="*/ 1083468 w 2495550"/>
              <a:gd name="connsiteY145" fmla="*/ 859632 h 1352551"/>
              <a:gd name="connsiteX146" fmla="*/ 1076325 w 2495550"/>
              <a:gd name="connsiteY146" fmla="*/ 847726 h 1352551"/>
              <a:gd name="connsiteX147" fmla="*/ 1047750 w 2495550"/>
              <a:gd name="connsiteY147" fmla="*/ 857251 h 1352551"/>
              <a:gd name="connsiteX148" fmla="*/ 1009650 w 2495550"/>
              <a:gd name="connsiteY148" fmla="*/ 828676 h 1352551"/>
              <a:gd name="connsiteX149" fmla="*/ 981075 w 2495550"/>
              <a:gd name="connsiteY149" fmla="*/ 831057 h 1352551"/>
              <a:gd name="connsiteX150" fmla="*/ 981075 w 2495550"/>
              <a:gd name="connsiteY150" fmla="*/ 854869 h 1352551"/>
              <a:gd name="connsiteX151" fmla="*/ 950118 w 2495550"/>
              <a:gd name="connsiteY151" fmla="*/ 857251 h 1352551"/>
              <a:gd name="connsiteX152" fmla="*/ 962025 w 2495550"/>
              <a:gd name="connsiteY152" fmla="*/ 833439 h 1352551"/>
              <a:gd name="connsiteX153" fmla="*/ 964406 w 2495550"/>
              <a:gd name="connsiteY153" fmla="*/ 809626 h 1352551"/>
              <a:gd name="connsiteX154" fmla="*/ 957262 w 2495550"/>
              <a:gd name="connsiteY154" fmla="*/ 773907 h 1352551"/>
              <a:gd name="connsiteX155" fmla="*/ 931068 w 2495550"/>
              <a:gd name="connsiteY155" fmla="*/ 783432 h 1352551"/>
              <a:gd name="connsiteX156" fmla="*/ 923925 w 2495550"/>
              <a:gd name="connsiteY156" fmla="*/ 776288 h 1352551"/>
              <a:gd name="connsiteX157" fmla="*/ 928687 w 2495550"/>
              <a:gd name="connsiteY157" fmla="*/ 804863 h 1352551"/>
              <a:gd name="connsiteX158" fmla="*/ 914400 w 2495550"/>
              <a:gd name="connsiteY158" fmla="*/ 828676 h 1352551"/>
              <a:gd name="connsiteX159" fmla="*/ 904875 w 2495550"/>
              <a:gd name="connsiteY159" fmla="*/ 833438 h 1352551"/>
              <a:gd name="connsiteX160" fmla="*/ 876300 w 2495550"/>
              <a:gd name="connsiteY160" fmla="*/ 804863 h 1352551"/>
              <a:gd name="connsiteX161" fmla="*/ 854868 w 2495550"/>
              <a:gd name="connsiteY161" fmla="*/ 778669 h 1352551"/>
              <a:gd name="connsiteX162" fmla="*/ 845343 w 2495550"/>
              <a:gd name="connsiteY162" fmla="*/ 759620 h 1352551"/>
              <a:gd name="connsiteX163" fmla="*/ 823912 w 2495550"/>
              <a:gd name="connsiteY163" fmla="*/ 764382 h 1352551"/>
              <a:gd name="connsiteX164" fmla="*/ 821531 w 2495550"/>
              <a:gd name="connsiteY164" fmla="*/ 738188 h 1352551"/>
              <a:gd name="connsiteX165" fmla="*/ 800100 w 2495550"/>
              <a:gd name="connsiteY165" fmla="*/ 697707 h 1352551"/>
              <a:gd name="connsiteX166" fmla="*/ 800100 w 2495550"/>
              <a:gd name="connsiteY166" fmla="*/ 723901 h 1352551"/>
              <a:gd name="connsiteX167" fmla="*/ 802481 w 2495550"/>
              <a:gd name="connsiteY167" fmla="*/ 762001 h 1352551"/>
              <a:gd name="connsiteX168" fmla="*/ 816768 w 2495550"/>
              <a:gd name="connsiteY168" fmla="*/ 797720 h 1352551"/>
              <a:gd name="connsiteX169" fmla="*/ 840581 w 2495550"/>
              <a:gd name="connsiteY169" fmla="*/ 838201 h 1352551"/>
              <a:gd name="connsiteX170" fmla="*/ 862012 w 2495550"/>
              <a:gd name="connsiteY170" fmla="*/ 859632 h 1352551"/>
              <a:gd name="connsiteX171" fmla="*/ 854868 w 2495550"/>
              <a:gd name="connsiteY171" fmla="*/ 878682 h 1352551"/>
              <a:gd name="connsiteX172" fmla="*/ 840581 w 2495550"/>
              <a:gd name="connsiteY172" fmla="*/ 907257 h 1352551"/>
              <a:gd name="connsiteX173" fmla="*/ 840581 w 2495550"/>
              <a:gd name="connsiteY173" fmla="*/ 907257 h 1352551"/>
              <a:gd name="connsiteX174" fmla="*/ 816768 w 2495550"/>
              <a:gd name="connsiteY174" fmla="*/ 907257 h 1352551"/>
              <a:gd name="connsiteX175" fmla="*/ 826293 w 2495550"/>
              <a:gd name="connsiteY175" fmla="*/ 873920 h 1352551"/>
              <a:gd name="connsiteX176" fmla="*/ 812006 w 2495550"/>
              <a:gd name="connsiteY176" fmla="*/ 890588 h 1352551"/>
              <a:gd name="connsiteX177" fmla="*/ 804862 w 2495550"/>
              <a:gd name="connsiteY177" fmla="*/ 866776 h 1352551"/>
              <a:gd name="connsiteX178" fmla="*/ 785812 w 2495550"/>
              <a:gd name="connsiteY178" fmla="*/ 869157 h 1352551"/>
              <a:gd name="connsiteX179" fmla="*/ 766762 w 2495550"/>
              <a:gd name="connsiteY179" fmla="*/ 866776 h 1352551"/>
              <a:gd name="connsiteX180" fmla="*/ 759618 w 2495550"/>
              <a:gd name="connsiteY180" fmla="*/ 857251 h 1352551"/>
              <a:gd name="connsiteX181" fmla="*/ 759618 w 2495550"/>
              <a:gd name="connsiteY181" fmla="*/ 857251 h 1352551"/>
              <a:gd name="connsiteX182" fmla="*/ 745331 w 2495550"/>
              <a:gd name="connsiteY182" fmla="*/ 854870 h 1352551"/>
              <a:gd name="connsiteX183" fmla="*/ 728662 w 2495550"/>
              <a:gd name="connsiteY183" fmla="*/ 854870 h 1352551"/>
              <a:gd name="connsiteX184" fmla="*/ 716756 w 2495550"/>
              <a:gd name="connsiteY184" fmla="*/ 871538 h 1352551"/>
              <a:gd name="connsiteX185" fmla="*/ 697706 w 2495550"/>
              <a:gd name="connsiteY185" fmla="*/ 871538 h 1352551"/>
              <a:gd name="connsiteX186" fmla="*/ 685800 w 2495550"/>
              <a:gd name="connsiteY186" fmla="*/ 857251 h 1352551"/>
              <a:gd name="connsiteX187" fmla="*/ 683418 w 2495550"/>
              <a:gd name="connsiteY187" fmla="*/ 857251 h 1352551"/>
              <a:gd name="connsiteX188" fmla="*/ 669131 w 2495550"/>
              <a:gd name="connsiteY188" fmla="*/ 871538 h 1352551"/>
              <a:gd name="connsiteX189" fmla="*/ 669131 w 2495550"/>
              <a:gd name="connsiteY189" fmla="*/ 885826 h 1352551"/>
              <a:gd name="connsiteX190" fmla="*/ 678656 w 2495550"/>
              <a:gd name="connsiteY190" fmla="*/ 895351 h 1352551"/>
              <a:gd name="connsiteX191" fmla="*/ 721518 w 2495550"/>
              <a:gd name="connsiteY191" fmla="*/ 895351 h 1352551"/>
              <a:gd name="connsiteX192" fmla="*/ 754856 w 2495550"/>
              <a:gd name="connsiteY192" fmla="*/ 895351 h 1352551"/>
              <a:gd name="connsiteX193" fmla="*/ 792956 w 2495550"/>
              <a:gd name="connsiteY193" fmla="*/ 892970 h 1352551"/>
              <a:gd name="connsiteX194" fmla="*/ 800100 w 2495550"/>
              <a:gd name="connsiteY194" fmla="*/ 904876 h 1352551"/>
              <a:gd name="connsiteX195" fmla="*/ 800100 w 2495550"/>
              <a:gd name="connsiteY195" fmla="*/ 904876 h 1352551"/>
              <a:gd name="connsiteX196" fmla="*/ 771525 w 2495550"/>
              <a:gd name="connsiteY196" fmla="*/ 919163 h 1352551"/>
              <a:gd name="connsiteX197" fmla="*/ 752475 w 2495550"/>
              <a:gd name="connsiteY197" fmla="*/ 935832 h 1352551"/>
              <a:gd name="connsiteX198" fmla="*/ 752475 w 2495550"/>
              <a:gd name="connsiteY198" fmla="*/ 935832 h 1352551"/>
              <a:gd name="connsiteX199" fmla="*/ 723900 w 2495550"/>
              <a:gd name="connsiteY199" fmla="*/ 923926 h 1352551"/>
              <a:gd name="connsiteX200" fmla="*/ 707231 w 2495550"/>
              <a:gd name="connsiteY200" fmla="*/ 914401 h 1352551"/>
              <a:gd name="connsiteX201" fmla="*/ 669131 w 2495550"/>
              <a:gd name="connsiteY201" fmla="*/ 914401 h 1352551"/>
              <a:gd name="connsiteX202" fmla="*/ 635793 w 2495550"/>
              <a:gd name="connsiteY202" fmla="*/ 919163 h 1352551"/>
              <a:gd name="connsiteX203" fmla="*/ 616743 w 2495550"/>
              <a:gd name="connsiteY203" fmla="*/ 902495 h 1352551"/>
              <a:gd name="connsiteX204" fmla="*/ 607218 w 2495550"/>
              <a:gd name="connsiteY204" fmla="*/ 864395 h 1352551"/>
              <a:gd name="connsiteX205" fmla="*/ 597693 w 2495550"/>
              <a:gd name="connsiteY205" fmla="*/ 850107 h 1352551"/>
              <a:gd name="connsiteX206" fmla="*/ 590550 w 2495550"/>
              <a:gd name="connsiteY206" fmla="*/ 833438 h 1352551"/>
              <a:gd name="connsiteX207" fmla="*/ 576262 w 2495550"/>
              <a:gd name="connsiteY207" fmla="*/ 840582 h 1352551"/>
              <a:gd name="connsiteX208" fmla="*/ 576262 w 2495550"/>
              <a:gd name="connsiteY208" fmla="*/ 864395 h 1352551"/>
              <a:gd name="connsiteX209" fmla="*/ 561975 w 2495550"/>
              <a:gd name="connsiteY209" fmla="*/ 850107 h 1352551"/>
              <a:gd name="connsiteX210" fmla="*/ 540543 w 2495550"/>
              <a:gd name="connsiteY210" fmla="*/ 842963 h 1352551"/>
              <a:gd name="connsiteX211" fmla="*/ 516731 w 2495550"/>
              <a:gd name="connsiteY211" fmla="*/ 845345 h 1352551"/>
              <a:gd name="connsiteX212" fmla="*/ 509587 w 2495550"/>
              <a:gd name="connsiteY212" fmla="*/ 866776 h 1352551"/>
              <a:gd name="connsiteX213" fmla="*/ 497681 w 2495550"/>
              <a:gd name="connsiteY213" fmla="*/ 871538 h 1352551"/>
              <a:gd name="connsiteX214" fmla="*/ 478631 w 2495550"/>
              <a:gd name="connsiteY214" fmla="*/ 871538 h 1352551"/>
              <a:gd name="connsiteX215" fmla="*/ 450056 w 2495550"/>
              <a:gd name="connsiteY215" fmla="*/ 881063 h 1352551"/>
              <a:gd name="connsiteX216" fmla="*/ 435768 w 2495550"/>
              <a:gd name="connsiteY216" fmla="*/ 904876 h 1352551"/>
              <a:gd name="connsiteX217" fmla="*/ 442912 w 2495550"/>
              <a:gd name="connsiteY217" fmla="*/ 912020 h 1352551"/>
              <a:gd name="connsiteX218" fmla="*/ 483393 w 2495550"/>
              <a:gd name="connsiteY218" fmla="*/ 890588 h 1352551"/>
              <a:gd name="connsiteX219" fmla="*/ 504825 w 2495550"/>
              <a:gd name="connsiteY219" fmla="*/ 895351 h 1352551"/>
              <a:gd name="connsiteX220" fmla="*/ 535781 w 2495550"/>
              <a:gd name="connsiteY220" fmla="*/ 883445 h 1352551"/>
              <a:gd name="connsiteX221" fmla="*/ 569118 w 2495550"/>
              <a:gd name="connsiteY221" fmla="*/ 909638 h 1352551"/>
              <a:gd name="connsiteX222" fmla="*/ 578643 w 2495550"/>
              <a:gd name="connsiteY222" fmla="*/ 935832 h 1352551"/>
              <a:gd name="connsiteX223" fmla="*/ 607218 w 2495550"/>
              <a:gd name="connsiteY223" fmla="*/ 928688 h 1352551"/>
              <a:gd name="connsiteX224" fmla="*/ 623887 w 2495550"/>
              <a:gd name="connsiteY224" fmla="*/ 950120 h 1352551"/>
              <a:gd name="connsiteX225" fmla="*/ 661987 w 2495550"/>
              <a:gd name="connsiteY225" fmla="*/ 954882 h 1352551"/>
              <a:gd name="connsiteX226" fmla="*/ 721518 w 2495550"/>
              <a:gd name="connsiteY226" fmla="*/ 964407 h 1352551"/>
              <a:gd name="connsiteX227" fmla="*/ 762000 w 2495550"/>
              <a:gd name="connsiteY227" fmla="*/ 971551 h 1352551"/>
              <a:gd name="connsiteX228" fmla="*/ 762000 w 2495550"/>
              <a:gd name="connsiteY228" fmla="*/ 971551 h 1352551"/>
              <a:gd name="connsiteX229" fmla="*/ 781050 w 2495550"/>
              <a:gd name="connsiteY229" fmla="*/ 940595 h 1352551"/>
              <a:gd name="connsiteX230" fmla="*/ 807243 w 2495550"/>
              <a:gd name="connsiteY230" fmla="*/ 940595 h 1352551"/>
              <a:gd name="connsiteX231" fmla="*/ 845343 w 2495550"/>
              <a:gd name="connsiteY231" fmla="*/ 940595 h 1352551"/>
              <a:gd name="connsiteX232" fmla="*/ 838200 w 2495550"/>
              <a:gd name="connsiteY232" fmla="*/ 954882 h 1352551"/>
              <a:gd name="connsiteX233" fmla="*/ 828675 w 2495550"/>
              <a:gd name="connsiteY233" fmla="*/ 969170 h 1352551"/>
              <a:gd name="connsiteX234" fmla="*/ 840581 w 2495550"/>
              <a:gd name="connsiteY234" fmla="*/ 978695 h 1352551"/>
              <a:gd name="connsiteX235" fmla="*/ 816768 w 2495550"/>
              <a:gd name="connsiteY235" fmla="*/ 997745 h 1352551"/>
              <a:gd name="connsiteX236" fmla="*/ 814387 w 2495550"/>
              <a:gd name="connsiteY236" fmla="*/ 1019176 h 1352551"/>
              <a:gd name="connsiteX237" fmla="*/ 807243 w 2495550"/>
              <a:gd name="connsiteY237" fmla="*/ 1031082 h 1352551"/>
              <a:gd name="connsiteX238" fmla="*/ 781050 w 2495550"/>
              <a:gd name="connsiteY238" fmla="*/ 1035845 h 1352551"/>
              <a:gd name="connsiteX239" fmla="*/ 788193 w 2495550"/>
              <a:gd name="connsiteY239" fmla="*/ 1059657 h 1352551"/>
              <a:gd name="connsiteX240" fmla="*/ 757237 w 2495550"/>
              <a:gd name="connsiteY240" fmla="*/ 1064420 h 1352551"/>
              <a:gd name="connsiteX241" fmla="*/ 742950 w 2495550"/>
              <a:gd name="connsiteY241" fmla="*/ 1047751 h 1352551"/>
              <a:gd name="connsiteX242" fmla="*/ 711993 w 2495550"/>
              <a:gd name="connsiteY242" fmla="*/ 1050132 h 1352551"/>
              <a:gd name="connsiteX243" fmla="*/ 685800 w 2495550"/>
              <a:gd name="connsiteY243" fmla="*/ 1057276 h 1352551"/>
              <a:gd name="connsiteX244" fmla="*/ 659606 w 2495550"/>
              <a:gd name="connsiteY244" fmla="*/ 1054895 h 1352551"/>
              <a:gd name="connsiteX245" fmla="*/ 638175 w 2495550"/>
              <a:gd name="connsiteY245" fmla="*/ 1052513 h 1352551"/>
              <a:gd name="connsiteX246" fmla="*/ 638175 w 2495550"/>
              <a:gd name="connsiteY246" fmla="*/ 1038226 h 1352551"/>
              <a:gd name="connsiteX247" fmla="*/ 616743 w 2495550"/>
              <a:gd name="connsiteY247" fmla="*/ 1040607 h 1352551"/>
              <a:gd name="connsiteX248" fmla="*/ 595312 w 2495550"/>
              <a:gd name="connsiteY248" fmla="*/ 1045370 h 1352551"/>
              <a:gd name="connsiteX249" fmla="*/ 588168 w 2495550"/>
              <a:gd name="connsiteY249" fmla="*/ 1035845 h 1352551"/>
              <a:gd name="connsiteX250" fmla="*/ 588168 w 2495550"/>
              <a:gd name="connsiteY250" fmla="*/ 1023938 h 1352551"/>
              <a:gd name="connsiteX251" fmla="*/ 588168 w 2495550"/>
              <a:gd name="connsiteY251" fmla="*/ 1023938 h 1352551"/>
              <a:gd name="connsiteX252" fmla="*/ 642937 w 2495550"/>
              <a:gd name="connsiteY252" fmla="*/ 1009651 h 1352551"/>
              <a:gd name="connsiteX253" fmla="*/ 664368 w 2495550"/>
              <a:gd name="connsiteY253" fmla="*/ 992982 h 1352551"/>
              <a:gd name="connsiteX254" fmla="*/ 664368 w 2495550"/>
              <a:gd name="connsiteY254" fmla="*/ 992982 h 1352551"/>
              <a:gd name="connsiteX255" fmla="*/ 664368 w 2495550"/>
              <a:gd name="connsiteY255" fmla="*/ 992982 h 1352551"/>
              <a:gd name="connsiteX256" fmla="*/ 614362 w 2495550"/>
              <a:gd name="connsiteY256" fmla="*/ 992982 h 1352551"/>
              <a:gd name="connsiteX257" fmla="*/ 597693 w 2495550"/>
              <a:gd name="connsiteY257" fmla="*/ 995363 h 1352551"/>
              <a:gd name="connsiteX258" fmla="*/ 595312 w 2495550"/>
              <a:gd name="connsiteY258" fmla="*/ 973932 h 1352551"/>
              <a:gd name="connsiteX259" fmla="*/ 566737 w 2495550"/>
              <a:gd name="connsiteY259" fmla="*/ 971551 h 1352551"/>
              <a:gd name="connsiteX260" fmla="*/ 576262 w 2495550"/>
              <a:gd name="connsiteY260" fmla="*/ 992982 h 1352551"/>
              <a:gd name="connsiteX261" fmla="*/ 561975 w 2495550"/>
              <a:gd name="connsiteY261" fmla="*/ 997745 h 1352551"/>
              <a:gd name="connsiteX262" fmla="*/ 528637 w 2495550"/>
              <a:gd name="connsiteY262" fmla="*/ 992982 h 1352551"/>
              <a:gd name="connsiteX263" fmla="*/ 509587 w 2495550"/>
              <a:gd name="connsiteY263" fmla="*/ 995363 h 1352551"/>
              <a:gd name="connsiteX264" fmla="*/ 523875 w 2495550"/>
              <a:gd name="connsiteY264" fmla="*/ 1012032 h 1352551"/>
              <a:gd name="connsiteX265" fmla="*/ 533400 w 2495550"/>
              <a:gd name="connsiteY265" fmla="*/ 1023938 h 1352551"/>
              <a:gd name="connsiteX266" fmla="*/ 523875 w 2495550"/>
              <a:gd name="connsiteY266" fmla="*/ 1033463 h 1352551"/>
              <a:gd name="connsiteX267" fmla="*/ 523875 w 2495550"/>
              <a:gd name="connsiteY267" fmla="*/ 1033463 h 1352551"/>
              <a:gd name="connsiteX268" fmla="*/ 514350 w 2495550"/>
              <a:gd name="connsiteY268" fmla="*/ 1059657 h 1352551"/>
              <a:gd name="connsiteX269" fmla="*/ 485775 w 2495550"/>
              <a:gd name="connsiteY269" fmla="*/ 1081088 h 1352551"/>
              <a:gd name="connsiteX270" fmla="*/ 471487 w 2495550"/>
              <a:gd name="connsiteY270" fmla="*/ 1076326 h 1352551"/>
              <a:gd name="connsiteX271" fmla="*/ 454818 w 2495550"/>
              <a:gd name="connsiteY271" fmla="*/ 1090613 h 1352551"/>
              <a:gd name="connsiteX272" fmla="*/ 447675 w 2495550"/>
              <a:gd name="connsiteY272" fmla="*/ 1088232 h 1352551"/>
              <a:gd name="connsiteX273" fmla="*/ 450056 w 2495550"/>
              <a:gd name="connsiteY273" fmla="*/ 1064420 h 1352551"/>
              <a:gd name="connsiteX274" fmla="*/ 452437 w 2495550"/>
              <a:gd name="connsiteY274" fmla="*/ 1040607 h 1352551"/>
              <a:gd name="connsiteX275" fmla="*/ 442912 w 2495550"/>
              <a:gd name="connsiteY275" fmla="*/ 1035845 h 1352551"/>
              <a:gd name="connsiteX276" fmla="*/ 440531 w 2495550"/>
              <a:gd name="connsiteY276" fmla="*/ 1052513 h 1352551"/>
              <a:gd name="connsiteX277" fmla="*/ 433387 w 2495550"/>
              <a:gd name="connsiteY277" fmla="*/ 1066801 h 1352551"/>
              <a:gd name="connsiteX278" fmla="*/ 409575 w 2495550"/>
              <a:gd name="connsiteY278" fmla="*/ 1057276 h 1352551"/>
              <a:gd name="connsiteX279" fmla="*/ 400050 w 2495550"/>
              <a:gd name="connsiteY279" fmla="*/ 1054895 h 1352551"/>
              <a:gd name="connsiteX280" fmla="*/ 400050 w 2495550"/>
              <a:gd name="connsiteY280" fmla="*/ 1073945 h 1352551"/>
              <a:gd name="connsiteX281" fmla="*/ 421481 w 2495550"/>
              <a:gd name="connsiteY281" fmla="*/ 1092995 h 1352551"/>
              <a:gd name="connsiteX282" fmla="*/ 392906 w 2495550"/>
              <a:gd name="connsiteY282" fmla="*/ 1095376 h 1352551"/>
              <a:gd name="connsiteX283" fmla="*/ 388143 w 2495550"/>
              <a:gd name="connsiteY283" fmla="*/ 1104901 h 1352551"/>
              <a:gd name="connsiteX284" fmla="*/ 359568 w 2495550"/>
              <a:gd name="connsiteY284" fmla="*/ 1095376 h 1352551"/>
              <a:gd name="connsiteX285" fmla="*/ 359568 w 2495550"/>
              <a:gd name="connsiteY285" fmla="*/ 1114426 h 1352551"/>
              <a:gd name="connsiteX286" fmla="*/ 350043 w 2495550"/>
              <a:gd name="connsiteY286" fmla="*/ 1126332 h 1352551"/>
              <a:gd name="connsiteX287" fmla="*/ 340518 w 2495550"/>
              <a:gd name="connsiteY287" fmla="*/ 1126332 h 1352551"/>
              <a:gd name="connsiteX288" fmla="*/ 333375 w 2495550"/>
              <a:gd name="connsiteY288" fmla="*/ 1092995 h 1352551"/>
              <a:gd name="connsiteX289" fmla="*/ 307181 w 2495550"/>
              <a:gd name="connsiteY289" fmla="*/ 1078707 h 1352551"/>
              <a:gd name="connsiteX290" fmla="*/ 288131 w 2495550"/>
              <a:gd name="connsiteY290" fmla="*/ 1066801 h 1352551"/>
              <a:gd name="connsiteX291" fmla="*/ 295275 w 2495550"/>
              <a:gd name="connsiteY291" fmla="*/ 1016795 h 1352551"/>
              <a:gd name="connsiteX292" fmla="*/ 302418 w 2495550"/>
              <a:gd name="connsiteY292" fmla="*/ 983457 h 1352551"/>
              <a:gd name="connsiteX293" fmla="*/ 345281 w 2495550"/>
              <a:gd name="connsiteY293" fmla="*/ 959645 h 1352551"/>
              <a:gd name="connsiteX294" fmla="*/ 354806 w 2495550"/>
              <a:gd name="connsiteY294" fmla="*/ 942976 h 1352551"/>
              <a:gd name="connsiteX295" fmla="*/ 366712 w 2495550"/>
              <a:gd name="connsiteY295" fmla="*/ 916782 h 1352551"/>
              <a:gd name="connsiteX296" fmla="*/ 366712 w 2495550"/>
              <a:gd name="connsiteY296" fmla="*/ 916782 h 1352551"/>
              <a:gd name="connsiteX297" fmla="*/ 338137 w 2495550"/>
              <a:gd name="connsiteY297" fmla="*/ 923926 h 1352551"/>
              <a:gd name="connsiteX298" fmla="*/ 330993 w 2495550"/>
              <a:gd name="connsiteY298" fmla="*/ 900113 h 1352551"/>
              <a:gd name="connsiteX299" fmla="*/ 328612 w 2495550"/>
              <a:gd name="connsiteY299" fmla="*/ 921545 h 1352551"/>
              <a:gd name="connsiteX300" fmla="*/ 316706 w 2495550"/>
              <a:gd name="connsiteY300" fmla="*/ 954882 h 1352551"/>
              <a:gd name="connsiteX301" fmla="*/ 304800 w 2495550"/>
              <a:gd name="connsiteY301" fmla="*/ 947738 h 1352551"/>
              <a:gd name="connsiteX302" fmla="*/ 304800 w 2495550"/>
              <a:gd name="connsiteY302" fmla="*/ 923926 h 1352551"/>
              <a:gd name="connsiteX303" fmla="*/ 304800 w 2495550"/>
              <a:gd name="connsiteY303" fmla="*/ 912020 h 1352551"/>
              <a:gd name="connsiteX304" fmla="*/ 295275 w 2495550"/>
              <a:gd name="connsiteY304" fmla="*/ 900113 h 1352551"/>
              <a:gd name="connsiteX305" fmla="*/ 285750 w 2495550"/>
              <a:gd name="connsiteY305" fmla="*/ 907257 h 1352551"/>
              <a:gd name="connsiteX306" fmla="*/ 280987 w 2495550"/>
              <a:gd name="connsiteY306" fmla="*/ 942976 h 1352551"/>
              <a:gd name="connsiteX307" fmla="*/ 297656 w 2495550"/>
              <a:gd name="connsiteY307" fmla="*/ 962026 h 1352551"/>
              <a:gd name="connsiteX308" fmla="*/ 292893 w 2495550"/>
              <a:gd name="connsiteY308" fmla="*/ 981076 h 1352551"/>
              <a:gd name="connsiteX309" fmla="*/ 280987 w 2495550"/>
              <a:gd name="connsiteY309" fmla="*/ 1012032 h 1352551"/>
              <a:gd name="connsiteX310" fmla="*/ 266700 w 2495550"/>
              <a:gd name="connsiteY310" fmla="*/ 1035845 h 1352551"/>
              <a:gd name="connsiteX311" fmla="*/ 223837 w 2495550"/>
              <a:gd name="connsiteY311" fmla="*/ 1023938 h 1352551"/>
              <a:gd name="connsiteX312" fmla="*/ 216693 w 2495550"/>
              <a:gd name="connsiteY312" fmla="*/ 992982 h 1352551"/>
              <a:gd name="connsiteX313" fmla="*/ 173831 w 2495550"/>
              <a:gd name="connsiteY313" fmla="*/ 966788 h 1352551"/>
              <a:gd name="connsiteX314" fmla="*/ 121443 w 2495550"/>
              <a:gd name="connsiteY314" fmla="*/ 945357 h 1352551"/>
              <a:gd name="connsiteX315" fmla="*/ 78581 w 2495550"/>
              <a:gd name="connsiteY315" fmla="*/ 907257 h 1352551"/>
              <a:gd name="connsiteX316" fmla="*/ 52387 w 2495550"/>
              <a:gd name="connsiteY316" fmla="*/ 869157 h 1352551"/>
              <a:gd name="connsiteX317" fmla="*/ 28575 w 2495550"/>
              <a:gd name="connsiteY317" fmla="*/ 809626 h 1352551"/>
              <a:gd name="connsiteX318" fmla="*/ 16668 w 2495550"/>
              <a:gd name="connsiteY318" fmla="*/ 740570 h 1352551"/>
              <a:gd name="connsiteX319" fmla="*/ 19050 w 2495550"/>
              <a:gd name="connsiteY319" fmla="*/ 681038 h 1352551"/>
              <a:gd name="connsiteX320" fmla="*/ 0 w 2495550"/>
              <a:gd name="connsiteY320" fmla="*/ 500064 h 1352551"/>
              <a:gd name="connsiteX321" fmla="*/ 16668 w 2495550"/>
              <a:gd name="connsiteY321" fmla="*/ 0 h 1352551"/>
              <a:gd name="connsiteX322" fmla="*/ 2069306 w 2495550"/>
              <a:gd name="connsiteY322" fmla="*/ 4763 h 1352551"/>
              <a:gd name="connsiteX0" fmla="*/ 2069306 w 2495550"/>
              <a:gd name="connsiteY0" fmla="*/ 4763 h 1352551"/>
              <a:gd name="connsiteX1" fmla="*/ 2074068 w 2495550"/>
              <a:gd name="connsiteY1" fmla="*/ 38101 h 1352551"/>
              <a:gd name="connsiteX2" fmla="*/ 2083593 w 2495550"/>
              <a:gd name="connsiteY2" fmla="*/ 92870 h 1352551"/>
              <a:gd name="connsiteX3" fmla="*/ 2105025 w 2495550"/>
              <a:gd name="connsiteY3" fmla="*/ 138113 h 1352551"/>
              <a:gd name="connsiteX4" fmla="*/ 2102643 w 2495550"/>
              <a:gd name="connsiteY4" fmla="*/ 188120 h 1352551"/>
              <a:gd name="connsiteX5" fmla="*/ 2102643 w 2495550"/>
              <a:gd name="connsiteY5" fmla="*/ 233363 h 1352551"/>
              <a:gd name="connsiteX6" fmla="*/ 2097881 w 2495550"/>
              <a:gd name="connsiteY6" fmla="*/ 283370 h 1352551"/>
              <a:gd name="connsiteX7" fmla="*/ 2112168 w 2495550"/>
              <a:gd name="connsiteY7" fmla="*/ 323851 h 1352551"/>
              <a:gd name="connsiteX8" fmla="*/ 2126456 w 2495550"/>
              <a:gd name="connsiteY8" fmla="*/ 354807 h 1352551"/>
              <a:gd name="connsiteX9" fmla="*/ 2121693 w 2495550"/>
              <a:gd name="connsiteY9" fmla="*/ 392907 h 1352551"/>
              <a:gd name="connsiteX10" fmla="*/ 2135981 w 2495550"/>
              <a:gd name="connsiteY10" fmla="*/ 431007 h 1352551"/>
              <a:gd name="connsiteX11" fmla="*/ 2162175 w 2495550"/>
              <a:gd name="connsiteY11" fmla="*/ 459582 h 1352551"/>
              <a:gd name="connsiteX12" fmla="*/ 2185987 w 2495550"/>
              <a:gd name="connsiteY12" fmla="*/ 485776 h 1352551"/>
              <a:gd name="connsiteX13" fmla="*/ 2195512 w 2495550"/>
              <a:gd name="connsiteY13" fmla="*/ 521495 h 1352551"/>
              <a:gd name="connsiteX14" fmla="*/ 2233612 w 2495550"/>
              <a:gd name="connsiteY14" fmla="*/ 638176 h 1352551"/>
              <a:gd name="connsiteX15" fmla="*/ 2255043 w 2495550"/>
              <a:gd name="connsiteY15" fmla="*/ 723901 h 1352551"/>
              <a:gd name="connsiteX16" fmla="*/ 2283618 w 2495550"/>
              <a:gd name="connsiteY16" fmla="*/ 769145 h 1352551"/>
              <a:gd name="connsiteX17" fmla="*/ 2305050 w 2495550"/>
              <a:gd name="connsiteY17" fmla="*/ 826295 h 1352551"/>
              <a:gd name="connsiteX18" fmla="*/ 2314575 w 2495550"/>
              <a:gd name="connsiteY18" fmla="*/ 876301 h 1352551"/>
              <a:gd name="connsiteX19" fmla="*/ 2357437 w 2495550"/>
              <a:gd name="connsiteY19" fmla="*/ 914401 h 1352551"/>
              <a:gd name="connsiteX20" fmla="*/ 2359818 w 2495550"/>
              <a:gd name="connsiteY20" fmla="*/ 954882 h 1352551"/>
              <a:gd name="connsiteX21" fmla="*/ 2364581 w 2495550"/>
              <a:gd name="connsiteY21" fmla="*/ 969170 h 1352551"/>
              <a:gd name="connsiteX22" fmla="*/ 2381250 w 2495550"/>
              <a:gd name="connsiteY22" fmla="*/ 983457 h 1352551"/>
              <a:gd name="connsiteX23" fmla="*/ 2376487 w 2495550"/>
              <a:gd name="connsiteY23" fmla="*/ 1000126 h 1352551"/>
              <a:gd name="connsiteX24" fmla="*/ 2409825 w 2495550"/>
              <a:gd name="connsiteY24" fmla="*/ 1023938 h 1352551"/>
              <a:gd name="connsiteX25" fmla="*/ 2426493 w 2495550"/>
              <a:gd name="connsiteY25" fmla="*/ 1064420 h 1352551"/>
              <a:gd name="connsiteX26" fmla="*/ 2407443 w 2495550"/>
              <a:gd name="connsiteY26" fmla="*/ 1073945 h 1352551"/>
              <a:gd name="connsiteX27" fmla="*/ 2393156 w 2495550"/>
              <a:gd name="connsiteY27" fmla="*/ 1052513 h 1352551"/>
              <a:gd name="connsiteX28" fmla="*/ 2381250 w 2495550"/>
              <a:gd name="connsiteY28" fmla="*/ 1040607 h 1352551"/>
              <a:gd name="connsiteX29" fmla="*/ 2371725 w 2495550"/>
              <a:gd name="connsiteY29" fmla="*/ 1040607 h 1352551"/>
              <a:gd name="connsiteX30" fmla="*/ 2369343 w 2495550"/>
              <a:gd name="connsiteY30" fmla="*/ 1062038 h 1352551"/>
              <a:gd name="connsiteX31" fmla="*/ 2388393 w 2495550"/>
              <a:gd name="connsiteY31" fmla="*/ 1095376 h 1352551"/>
              <a:gd name="connsiteX32" fmla="*/ 2402681 w 2495550"/>
              <a:gd name="connsiteY32" fmla="*/ 1109663 h 1352551"/>
              <a:gd name="connsiteX33" fmla="*/ 2416968 w 2495550"/>
              <a:gd name="connsiteY33" fmla="*/ 1090613 h 1352551"/>
              <a:gd name="connsiteX34" fmla="*/ 2431256 w 2495550"/>
              <a:gd name="connsiteY34" fmla="*/ 1095376 h 1352551"/>
              <a:gd name="connsiteX35" fmla="*/ 2438400 w 2495550"/>
              <a:gd name="connsiteY35" fmla="*/ 1121570 h 1352551"/>
              <a:gd name="connsiteX36" fmla="*/ 2440781 w 2495550"/>
              <a:gd name="connsiteY36" fmla="*/ 1133476 h 1352551"/>
              <a:gd name="connsiteX37" fmla="*/ 2416968 w 2495550"/>
              <a:gd name="connsiteY37" fmla="*/ 1135857 h 1352551"/>
              <a:gd name="connsiteX38" fmla="*/ 2431256 w 2495550"/>
              <a:gd name="connsiteY38" fmla="*/ 1157288 h 1352551"/>
              <a:gd name="connsiteX39" fmla="*/ 2459831 w 2495550"/>
              <a:gd name="connsiteY39" fmla="*/ 1164432 h 1352551"/>
              <a:gd name="connsiteX40" fmla="*/ 2478881 w 2495550"/>
              <a:gd name="connsiteY40" fmla="*/ 1195388 h 1352551"/>
              <a:gd name="connsiteX41" fmla="*/ 2471737 w 2495550"/>
              <a:gd name="connsiteY41" fmla="*/ 1240632 h 1352551"/>
              <a:gd name="connsiteX42" fmla="*/ 2476500 w 2495550"/>
              <a:gd name="connsiteY42" fmla="*/ 1295401 h 1352551"/>
              <a:gd name="connsiteX43" fmla="*/ 2495550 w 2495550"/>
              <a:gd name="connsiteY43" fmla="*/ 1352551 h 1352551"/>
              <a:gd name="connsiteX44" fmla="*/ 2474118 w 2495550"/>
              <a:gd name="connsiteY44" fmla="*/ 1352551 h 1352551"/>
              <a:gd name="connsiteX45" fmla="*/ 2445543 w 2495550"/>
              <a:gd name="connsiteY45" fmla="*/ 1340645 h 1352551"/>
              <a:gd name="connsiteX46" fmla="*/ 2428875 w 2495550"/>
              <a:gd name="connsiteY46" fmla="*/ 1340645 h 1352551"/>
              <a:gd name="connsiteX47" fmla="*/ 2412206 w 2495550"/>
              <a:gd name="connsiteY47" fmla="*/ 1331120 h 1352551"/>
              <a:gd name="connsiteX48" fmla="*/ 2395537 w 2495550"/>
              <a:gd name="connsiteY48" fmla="*/ 1321595 h 1352551"/>
              <a:gd name="connsiteX49" fmla="*/ 2400300 w 2495550"/>
              <a:gd name="connsiteY49" fmla="*/ 1273970 h 1352551"/>
              <a:gd name="connsiteX50" fmla="*/ 2352675 w 2495550"/>
              <a:gd name="connsiteY50" fmla="*/ 1250157 h 1352551"/>
              <a:gd name="connsiteX51" fmla="*/ 2336006 w 2495550"/>
              <a:gd name="connsiteY51" fmla="*/ 1216819 h 1352551"/>
              <a:gd name="connsiteX52" fmla="*/ 2278856 w 2495550"/>
              <a:gd name="connsiteY52" fmla="*/ 1185864 h 1352551"/>
              <a:gd name="connsiteX53" fmla="*/ 2235993 w 2495550"/>
              <a:gd name="connsiteY53" fmla="*/ 1178720 h 1352551"/>
              <a:gd name="connsiteX54" fmla="*/ 2209800 w 2495550"/>
              <a:gd name="connsiteY54" fmla="*/ 1193007 h 1352551"/>
              <a:gd name="connsiteX55" fmla="*/ 2195512 w 2495550"/>
              <a:gd name="connsiteY55" fmla="*/ 1190626 h 1352551"/>
              <a:gd name="connsiteX56" fmla="*/ 2200275 w 2495550"/>
              <a:gd name="connsiteY56" fmla="*/ 1173957 h 1352551"/>
              <a:gd name="connsiteX57" fmla="*/ 2240756 w 2495550"/>
              <a:gd name="connsiteY57" fmla="*/ 1138239 h 1352551"/>
              <a:gd name="connsiteX58" fmla="*/ 2216943 w 2495550"/>
              <a:gd name="connsiteY58" fmla="*/ 1128713 h 1352551"/>
              <a:gd name="connsiteX59" fmla="*/ 2193131 w 2495550"/>
              <a:gd name="connsiteY59" fmla="*/ 1159670 h 1352551"/>
              <a:gd name="connsiteX60" fmla="*/ 2171700 w 2495550"/>
              <a:gd name="connsiteY60" fmla="*/ 1169195 h 1352551"/>
              <a:gd name="connsiteX61" fmla="*/ 2164556 w 2495550"/>
              <a:gd name="connsiteY61" fmla="*/ 1157288 h 1352551"/>
              <a:gd name="connsiteX62" fmla="*/ 2155031 w 2495550"/>
              <a:gd name="connsiteY62" fmla="*/ 1152526 h 1352551"/>
              <a:gd name="connsiteX63" fmla="*/ 2135981 w 2495550"/>
              <a:gd name="connsiteY63" fmla="*/ 1157288 h 1352551"/>
              <a:gd name="connsiteX64" fmla="*/ 2107406 w 2495550"/>
              <a:gd name="connsiteY64" fmla="*/ 1147763 h 1352551"/>
              <a:gd name="connsiteX65" fmla="*/ 2093119 w 2495550"/>
              <a:gd name="connsiteY65" fmla="*/ 1145383 h 1352551"/>
              <a:gd name="connsiteX66" fmla="*/ 2066924 w 2495550"/>
              <a:gd name="connsiteY66" fmla="*/ 1131094 h 1352551"/>
              <a:gd name="connsiteX67" fmla="*/ 2052638 w 2495550"/>
              <a:gd name="connsiteY67" fmla="*/ 1135857 h 1352551"/>
              <a:gd name="connsiteX68" fmla="*/ 2007393 w 2495550"/>
              <a:gd name="connsiteY68" fmla="*/ 1128713 h 1352551"/>
              <a:gd name="connsiteX69" fmla="*/ 1993106 w 2495550"/>
              <a:gd name="connsiteY69" fmla="*/ 1100138 h 1352551"/>
              <a:gd name="connsiteX70" fmla="*/ 1969293 w 2495550"/>
              <a:gd name="connsiteY70" fmla="*/ 1119188 h 1352551"/>
              <a:gd name="connsiteX71" fmla="*/ 1952625 w 2495550"/>
              <a:gd name="connsiteY71" fmla="*/ 1143001 h 1352551"/>
              <a:gd name="connsiteX72" fmla="*/ 1938337 w 2495550"/>
              <a:gd name="connsiteY72" fmla="*/ 1109663 h 1352551"/>
              <a:gd name="connsiteX73" fmla="*/ 1938337 w 2495550"/>
              <a:gd name="connsiteY73" fmla="*/ 1088232 h 1352551"/>
              <a:gd name="connsiteX74" fmla="*/ 1909762 w 2495550"/>
              <a:gd name="connsiteY74" fmla="*/ 1062038 h 1352551"/>
              <a:gd name="connsiteX75" fmla="*/ 1885950 w 2495550"/>
              <a:gd name="connsiteY75" fmla="*/ 1047751 h 1352551"/>
              <a:gd name="connsiteX76" fmla="*/ 1866900 w 2495550"/>
              <a:gd name="connsiteY76" fmla="*/ 1033463 h 1352551"/>
              <a:gd name="connsiteX77" fmla="*/ 1859756 w 2495550"/>
              <a:gd name="connsiteY77" fmla="*/ 1021557 h 1352551"/>
              <a:gd name="connsiteX78" fmla="*/ 1821656 w 2495550"/>
              <a:gd name="connsiteY78" fmla="*/ 1016795 h 1352551"/>
              <a:gd name="connsiteX79" fmla="*/ 1785937 w 2495550"/>
              <a:gd name="connsiteY79" fmla="*/ 1012032 h 1352551"/>
              <a:gd name="connsiteX80" fmla="*/ 1766887 w 2495550"/>
              <a:gd name="connsiteY80" fmla="*/ 985838 h 1352551"/>
              <a:gd name="connsiteX81" fmla="*/ 1726406 w 2495550"/>
              <a:gd name="connsiteY81" fmla="*/ 966788 h 1352551"/>
              <a:gd name="connsiteX82" fmla="*/ 1695450 w 2495550"/>
              <a:gd name="connsiteY82" fmla="*/ 952501 h 1352551"/>
              <a:gd name="connsiteX83" fmla="*/ 1676400 w 2495550"/>
              <a:gd name="connsiteY83" fmla="*/ 950120 h 1352551"/>
              <a:gd name="connsiteX84" fmla="*/ 1676400 w 2495550"/>
              <a:gd name="connsiteY84" fmla="*/ 926307 h 1352551"/>
              <a:gd name="connsiteX85" fmla="*/ 1657350 w 2495550"/>
              <a:gd name="connsiteY85" fmla="*/ 933451 h 1352551"/>
              <a:gd name="connsiteX86" fmla="*/ 1657350 w 2495550"/>
              <a:gd name="connsiteY86" fmla="*/ 933451 h 1352551"/>
              <a:gd name="connsiteX87" fmla="*/ 1635918 w 2495550"/>
              <a:gd name="connsiteY87" fmla="*/ 897732 h 1352551"/>
              <a:gd name="connsiteX88" fmla="*/ 1612106 w 2495550"/>
              <a:gd name="connsiteY88" fmla="*/ 876301 h 1352551"/>
              <a:gd name="connsiteX89" fmla="*/ 1597818 w 2495550"/>
              <a:gd name="connsiteY89" fmla="*/ 869157 h 1352551"/>
              <a:gd name="connsiteX90" fmla="*/ 1597818 w 2495550"/>
              <a:gd name="connsiteY90" fmla="*/ 850107 h 1352551"/>
              <a:gd name="connsiteX91" fmla="*/ 1619250 w 2495550"/>
              <a:gd name="connsiteY91" fmla="*/ 840582 h 1352551"/>
              <a:gd name="connsiteX92" fmla="*/ 1650206 w 2495550"/>
              <a:gd name="connsiteY92" fmla="*/ 847726 h 1352551"/>
              <a:gd name="connsiteX93" fmla="*/ 1674018 w 2495550"/>
              <a:gd name="connsiteY93" fmla="*/ 833438 h 1352551"/>
              <a:gd name="connsiteX94" fmla="*/ 1685925 w 2495550"/>
              <a:gd name="connsiteY94" fmla="*/ 821532 h 1352551"/>
              <a:gd name="connsiteX95" fmla="*/ 1704975 w 2495550"/>
              <a:gd name="connsiteY95" fmla="*/ 809626 h 1352551"/>
              <a:gd name="connsiteX96" fmla="*/ 1666875 w 2495550"/>
              <a:gd name="connsiteY96" fmla="*/ 776288 h 1352551"/>
              <a:gd name="connsiteX97" fmla="*/ 1640681 w 2495550"/>
              <a:gd name="connsiteY97" fmla="*/ 783432 h 1352551"/>
              <a:gd name="connsiteX98" fmla="*/ 1643061 w 2495550"/>
              <a:gd name="connsiteY98" fmla="*/ 800101 h 1352551"/>
              <a:gd name="connsiteX99" fmla="*/ 1624012 w 2495550"/>
              <a:gd name="connsiteY99" fmla="*/ 807244 h 1352551"/>
              <a:gd name="connsiteX100" fmla="*/ 1597819 w 2495550"/>
              <a:gd name="connsiteY100" fmla="*/ 814388 h 1352551"/>
              <a:gd name="connsiteX101" fmla="*/ 1576387 w 2495550"/>
              <a:gd name="connsiteY101" fmla="*/ 823913 h 1352551"/>
              <a:gd name="connsiteX102" fmla="*/ 1569243 w 2495550"/>
              <a:gd name="connsiteY102" fmla="*/ 840582 h 1352551"/>
              <a:gd name="connsiteX103" fmla="*/ 1547812 w 2495550"/>
              <a:gd name="connsiteY103" fmla="*/ 840582 h 1352551"/>
              <a:gd name="connsiteX104" fmla="*/ 1533525 w 2495550"/>
              <a:gd name="connsiteY104" fmla="*/ 850107 h 1352551"/>
              <a:gd name="connsiteX105" fmla="*/ 1502568 w 2495550"/>
              <a:gd name="connsiteY105" fmla="*/ 845345 h 1352551"/>
              <a:gd name="connsiteX106" fmla="*/ 1454943 w 2495550"/>
              <a:gd name="connsiteY106" fmla="*/ 840582 h 1352551"/>
              <a:gd name="connsiteX107" fmla="*/ 1433512 w 2495550"/>
              <a:gd name="connsiteY107" fmla="*/ 826295 h 1352551"/>
              <a:gd name="connsiteX108" fmla="*/ 1402556 w 2495550"/>
              <a:gd name="connsiteY108" fmla="*/ 828676 h 1352551"/>
              <a:gd name="connsiteX109" fmla="*/ 1376362 w 2495550"/>
              <a:gd name="connsiteY109" fmla="*/ 838201 h 1352551"/>
              <a:gd name="connsiteX110" fmla="*/ 1359693 w 2495550"/>
              <a:gd name="connsiteY110" fmla="*/ 833438 h 1352551"/>
              <a:gd name="connsiteX111" fmla="*/ 1340643 w 2495550"/>
              <a:gd name="connsiteY111" fmla="*/ 804863 h 1352551"/>
              <a:gd name="connsiteX112" fmla="*/ 1340643 w 2495550"/>
              <a:gd name="connsiteY112" fmla="*/ 792957 h 1352551"/>
              <a:gd name="connsiteX113" fmla="*/ 1331118 w 2495550"/>
              <a:gd name="connsiteY113" fmla="*/ 816770 h 1352551"/>
              <a:gd name="connsiteX114" fmla="*/ 1335881 w 2495550"/>
              <a:gd name="connsiteY114" fmla="*/ 850107 h 1352551"/>
              <a:gd name="connsiteX115" fmla="*/ 1328737 w 2495550"/>
              <a:gd name="connsiteY115" fmla="*/ 869157 h 1352551"/>
              <a:gd name="connsiteX116" fmla="*/ 1300162 w 2495550"/>
              <a:gd name="connsiteY116" fmla="*/ 869157 h 1352551"/>
              <a:gd name="connsiteX117" fmla="*/ 1281112 w 2495550"/>
              <a:gd name="connsiteY117" fmla="*/ 854870 h 1352551"/>
              <a:gd name="connsiteX118" fmla="*/ 1259681 w 2495550"/>
              <a:gd name="connsiteY118" fmla="*/ 854870 h 1352551"/>
              <a:gd name="connsiteX119" fmla="*/ 1235868 w 2495550"/>
              <a:gd name="connsiteY119" fmla="*/ 845345 h 1352551"/>
              <a:gd name="connsiteX120" fmla="*/ 1228725 w 2495550"/>
              <a:gd name="connsiteY120" fmla="*/ 838201 h 1352551"/>
              <a:gd name="connsiteX121" fmla="*/ 1228725 w 2495550"/>
              <a:gd name="connsiteY121" fmla="*/ 814388 h 1352551"/>
              <a:gd name="connsiteX122" fmla="*/ 1231106 w 2495550"/>
              <a:gd name="connsiteY122" fmla="*/ 790576 h 1352551"/>
              <a:gd name="connsiteX123" fmla="*/ 1235868 w 2495550"/>
              <a:gd name="connsiteY123" fmla="*/ 766763 h 1352551"/>
              <a:gd name="connsiteX124" fmla="*/ 1252537 w 2495550"/>
              <a:gd name="connsiteY124" fmla="*/ 752476 h 1352551"/>
              <a:gd name="connsiteX125" fmla="*/ 1259681 w 2495550"/>
              <a:gd name="connsiteY125" fmla="*/ 745332 h 1352551"/>
              <a:gd name="connsiteX126" fmla="*/ 1250156 w 2495550"/>
              <a:gd name="connsiteY126" fmla="*/ 721520 h 1352551"/>
              <a:gd name="connsiteX127" fmla="*/ 1216818 w 2495550"/>
              <a:gd name="connsiteY127" fmla="*/ 692945 h 1352551"/>
              <a:gd name="connsiteX128" fmla="*/ 1193006 w 2495550"/>
              <a:gd name="connsiteY128" fmla="*/ 676276 h 1352551"/>
              <a:gd name="connsiteX129" fmla="*/ 1178718 w 2495550"/>
              <a:gd name="connsiteY129" fmla="*/ 657226 h 1352551"/>
              <a:gd name="connsiteX130" fmla="*/ 1178718 w 2495550"/>
              <a:gd name="connsiteY130" fmla="*/ 657226 h 1352551"/>
              <a:gd name="connsiteX131" fmla="*/ 1183481 w 2495550"/>
              <a:gd name="connsiteY131" fmla="*/ 695326 h 1352551"/>
              <a:gd name="connsiteX132" fmla="*/ 1185862 w 2495550"/>
              <a:gd name="connsiteY132" fmla="*/ 723901 h 1352551"/>
              <a:gd name="connsiteX133" fmla="*/ 1212056 w 2495550"/>
              <a:gd name="connsiteY133" fmla="*/ 735807 h 1352551"/>
              <a:gd name="connsiteX134" fmla="*/ 1221581 w 2495550"/>
              <a:gd name="connsiteY134" fmla="*/ 750095 h 1352551"/>
              <a:gd name="connsiteX135" fmla="*/ 1212056 w 2495550"/>
              <a:gd name="connsiteY135" fmla="*/ 776288 h 1352551"/>
              <a:gd name="connsiteX136" fmla="*/ 1214437 w 2495550"/>
              <a:gd name="connsiteY136" fmla="*/ 802482 h 1352551"/>
              <a:gd name="connsiteX137" fmla="*/ 1207293 w 2495550"/>
              <a:gd name="connsiteY137" fmla="*/ 823913 h 1352551"/>
              <a:gd name="connsiteX138" fmla="*/ 1212056 w 2495550"/>
              <a:gd name="connsiteY138" fmla="*/ 842963 h 1352551"/>
              <a:gd name="connsiteX139" fmla="*/ 1212056 w 2495550"/>
              <a:gd name="connsiteY139" fmla="*/ 842963 h 1352551"/>
              <a:gd name="connsiteX140" fmla="*/ 1183481 w 2495550"/>
              <a:gd name="connsiteY140" fmla="*/ 842963 h 1352551"/>
              <a:gd name="connsiteX141" fmla="*/ 1166812 w 2495550"/>
              <a:gd name="connsiteY141" fmla="*/ 842963 h 1352551"/>
              <a:gd name="connsiteX142" fmla="*/ 1147762 w 2495550"/>
              <a:gd name="connsiteY142" fmla="*/ 852488 h 1352551"/>
              <a:gd name="connsiteX143" fmla="*/ 1131093 w 2495550"/>
              <a:gd name="connsiteY143" fmla="*/ 842963 h 1352551"/>
              <a:gd name="connsiteX144" fmla="*/ 1104900 w 2495550"/>
              <a:gd name="connsiteY144" fmla="*/ 852488 h 1352551"/>
              <a:gd name="connsiteX145" fmla="*/ 1083468 w 2495550"/>
              <a:gd name="connsiteY145" fmla="*/ 859632 h 1352551"/>
              <a:gd name="connsiteX146" fmla="*/ 1076325 w 2495550"/>
              <a:gd name="connsiteY146" fmla="*/ 847726 h 1352551"/>
              <a:gd name="connsiteX147" fmla="*/ 1047750 w 2495550"/>
              <a:gd name="connsiteY147" fmla="*/ 857251 h 1352551"/>
              <a:gd name="connsiteX148" fmla="*/ 1009650 w 2495550"/>
              <a:gd name="connsiteY148" fmla="*/ 828676 h 1352551"/>
              <a:gd name="connsiteX149" fmla="*/ 981075 w 2495550"/>
              <a:gd name="connsiteY149" fmla="*/ 831057 h 1352551"/>
              <a:gd name="connsiteX150" fmla="*/ 981075 w 2495550"/>
              <a:gd name="connsiteY150" fmla="*/ 854869 h 1352551"/>
              <a:gd name="connsiteX151" fmla="*/ 950118 w 2495550"/>
              <a:gd name="connsiteY151" fmla="*/ 857251 h 1352551"/>
              <a:gd name="connsiteX152" fmla="*/ 962025 w 2495550"/>
              <a:gd name="connsiteY152" fmla="*/ 833439 h 1352551"/>
              <a:gd name="connsiteX153" fmla="*/ 964406 w 2495550"/>
              <a:gd name="connsiteY153" fmla="*/ 809626 h 1352551"/>
              <a:gd name="connsiteX154" fmla="*/ 957262 w 2495550"/>
              <a:gd name="connsiteY154" fmla="*/ 773907 h 1352551"/>
              <a:gd name="connsiteX155" fmla="*/ 931068 w 2495550"/>
              <a:gd name="connsiteY155" fmla="*/ 783432 h 1352551"/>
              <a:gd name="connsiteX156" fmla="*/ 935832 w 2495550"/>
              <a:gd name="connsiteY156" fmla="*/ 790576 h 1352551"/>
              <a:gd name="connsiteX157" fmla="*/ 928687 w 2495550"/>
              <a:gd name="connsiteY157" fmla="*/ 804863 h 1352551"/>
              <a:gd name="connsiteX158" fmla="*/ 914400 w 2495550"/>
              <a:gd name="connsiteY158" fmla="*/ 828676 h 1352551"/>
              <a:gd name="connsiteX159" fmla="*/ 904875 w 2495550"/>
              <a:gd name="connsiteY159" fmla="*/ 833438 h 1352551"/>
              <a:gd name="connsiteX160" fmla="*/ 876300 w 2495550"/>
              <a:gd name="connsiteY160" fmla="*/ 804863 h 1352551"/>
              <a:gd name="connsiteX161" fmla="*/ 854868 w 2495550"/>
              <a:gd name="connsiteY161" fmla="*/ 778669 h 1352551"/>
              <a:gd name="connsiteX162" fmla="*/ 845343 w 2495550"/>
              <a:gd name="connsiteY162" fmla="*/ 759620 h 1352551"/>
              <a:gd name="connsiteX163" fmla="*/ 823912 w 2495550"/>
              <a:gd name="connsiteY163" fmla="*/ 764382 h 1352551"/>
              <a:gd name="connsiteX164" fmla="*/ 821531 w 2495550"/>
              <a:gd name="connsiteY164" fmla="*/ 738188 h 1352551"/>
              <a:gd name="connsiteX165" fmla="*/ 800100 w 2495550"/>
              <a:gd name="connsiteY165" fmla="*/ 697707 h 1352551"/>
              <a:gd name="connsiteX166" fmla="*/ 800100 w 2495550"/>
              <a:gd name="connsiteY166" fmla="*/ 723901 h 1352551"/>
              <a:gd name="connsiteX167" fmla="*/ 802481 w 2495550"/>
              <a:gd name="connsiteY167" fmla="*/ 762001 h 1352551"/>
              <a:gd name="connsiteX168" fmla="*/ 816768 w 2495550"/>
              <a:gd name="connsiteY168" fmla="*/ 797720 h 1352551"/>
              <a:gd name="connsiteX169" fmla="*/ 840581 w 2495550"/>
              <a:gd name="connsiteY169" fmla="*/ 838201 h 1352551"/>
              <a:gd name="connsiteX170" fmla="*/ 862012 w 2495550"/>
              <a:gd name="connsiteY170" fmla="*/ 859632 h 1352551"/>
              <a:gd name="connsiteX171" fmla="*/ 854868 w 2495550"/>
              <a:gd name="connsiteY171" fmla="*/ 878682 h 1352551"/>
              <a:gd name="connsiteX172" fmla="*/ 840581 w 2495550"/>
              <a:gd name="connsiteY172" fmla="*/ 907257 h 1352551"/>
              <a:gd name="connsiteX173" fmla="*/ 840581 w 2495550"/>
              <a:gd name="connsiteY173" fmla="*/ 907257 h 1352551"/>
              <a:gd name="connsiteX174" fmla="*/ 816768 w 2495550"/>
              <a:gd name="connsiteY174" fmla="*/ 907257 h 1352551"/>
              <a:gd name="connsiteX175" fmla="*/ 826293 w 2495550"/>
              <a:gd name="connsiteY175" fmla="*/ 873920 h 1352551"/>
              <a:gd name="connsiteX176" fmla="*/ 812006 w 2495550"/>
              <a:gd name="connsiteY176" fmla="*/ 890588 h 1352551"/>
              <a:gd name="connsiteX177" fmla="*/ 804862 w 2495550"/>
              <a:gd name="connsiteY177" fmla="*/ 866776 h 1352551"/>
              <a:gd name="connsiteX178" fmla="*/ 785812 w 2495550"/>
              <a:gd name="connsiteY178" fmla="*/ 869157 h 1352551"/>
              <a:gd name="connsiteX179" fmla="*/ 766762 w 2495550"/>
              <a:gd name="connsiteY179" fmla="*/ 866776 h 1352551"/>
              <a:gd name="connsiteX180" fmla="*/ 759618 w 2495550"/>
              <a:gd name="connsiteY180" fmla="*/ 857251 h 1352551"/>
              <a:gd name="connsiteX181" fmla="*/ 759618 w 2495550"/>
              <a:gd name="connsiteY181" fmla="*/ 857251 h 1352551"/>
              <a:gd name="connsiteX182" fmla="*/ 745331 w 2495550"/>
              <a:gd name="connsiteY182" fmla="*/ 854870 h 1352551"/>
              <a:gd name="connsiteX183" fmla="*/ 728662 w 2495550"/>
              <a:gd name="connsiteY183" fmla="*/ 854870 h 1352551"/>
              <a:gd name="connsiteX184" fmla="*/ 716756 w 2495550"/>
              <a:gd name="connsiteY184" fmla="*/ 871538 h 1352551"/>
              <a:gd name="connsiteX185" fmla="*/ 697706 w 2495550"/>
              <a:gd name="connsiteY185" fmla="*/ 871538 h 1352551"/>
              <a:gd name="connsiteX186" fmla="*/ 685800 w 2495550"/>
              <a:gd name="connsiteY186" fmla="*/ 857251 h 1352551"/>
              <a:gd name="connsiteX187" fmla="*/ 683418 w 2495550"/>
              <a:gd name="connsiteY187" fmla="*/ 857251 h 1352551"/>
              <a:gd name="connsiteX188" fmla="*/ 669131 w 2495550"/>
              <a:gd name="connsiteY188" fmla="*/ 871538 h 1352551"/>
              <a:gd name="connsiteX189" fmla="*/ 669131 w 2495550"/>
              <a:gd name="connsiteY189" fmla="*/ 885826 h 1352551"/>
              <a:gd name="connsiteX190" fmla="*/ 678656 w 2495550"/>
              <a:gd name="connsiteY190" fmla="*/ 895351 h 1352551"/>
              <a:gd name="connsiteX191" fmla="*/ 721518 w 2495550"/>
              <a:gd name="connsiteY191" fmla="*/ 895351 h 1352551"/>
              <a:gd name="connsiteX192" fmla="*/ 754856 w 2495550"/>
              <a:gd name="connsiteY192" fmla="*/ 895351 h 1352551"/>
              <a:gd name="connsiteX193" fmla="*/ 792956 w 2495550"/>
              <a:gd name="connsiteY193" fmla="*/ 892970 h 1352551"/>
              <a:gd name="connsiteX194" fmla="*/ 800100 w 2495550"/>
              <a:gd name="connsiteY194" fmla="*/ 904876 h 1352551"/>
              <a:gd name="connsiteX195" fmla="*/ 800100 w 2495550"/>
              <a:gd name="connsiteY195" fmla="*/ 904876 h 1352551"/>
              <a:gd name="connsiteX196" fmla="*/ 771525 w 2495550"/>
              <a:gd name="connsiteY196" fmla="*/ 919163 h 1352551"/>
              <a:gd name="connsiteX197" fmla="*/ 752475 w 2495550"/>
              <a:gd name="connsiteY197" fmla="*/ 935832 h 1352551"/>
              <a:gd name="connsiteX198" fmla="*/ 752475 w 2495550"/>
              <a:gd name="connsiteY198" fmla="*/ 935832 h 1352551"/>
              <a:gd name="connsiteX199" fmla="*/ 723900 w 2495550"/>
              <a:gd name="connsiteY199" fmla="*/ 923926 h 1352551"/>
              <a:gd name="connsiteX200" fmla="*/ 707231 w 2495550"/>
              <a:gd name="connsiteY200" fmla="*/ 914401 h 1352551"/>
              <a:gd name="connsiteX201" fmla="*/ 669131 w 2495550"/>
              <a:gd name="connsiteY201" fmla="*/ 914401 h 1352551"/>
              <a:gd name="connsiteX202" fmla="*/ 635793 w 2495550"/>
              <a:gd name="connsiteY202" fmla="*/ 919163 h 1352551"/>
              <a:gd name="connsiteX203" fmla="*/ 616743 w 2495550"/>
              <a:gd name="connsiteY203" fmla="*/ 902495 h 1352551"/>
              <a:gd name="connsiteX204" fmla="*/ 607218 w 2495550"/>
              <a:gd name="connsiteY204" fmla="*/ 864395 h 1352551"/>
              <a:gd name="connsiteX205" fmla="*/ 597693 w 2495550"/>
              <a:gd name="connsiteY205" fmla="*/ 850107 h 1352551"/>
              <a:gd name="connsiteX206" fmla="*/ 590550 w 2495550"/>
              <a:gd name="connsiteY206" fmla="*/ 833438 h 1352551"/>
              <a:gd name="connsiteX207" fmla="*/ 576262 w 2495550"/>
              <a:gd name="connsiteY207" fmla="*/ 840582 h 1352551"/>
              <a:gd name="connsiteX208" fmla="*/ 576262 w 2495550"/>
              <a:gd name="connsiteY208" fmla="*/ 864395 h 1352551"/>
              <a:gd name="connsiteX209" fmla="*/ 561975 w 2495550"/>
              <a:gd name="connsiteY209" fmla="*/ 850107 h 1352551"/>
              <a:gd name="connsiteX210" fmla="*/ 540543 w 2495550"/>
              <a:gd name="connsiteY210" fmla="*/ 842963 h 1352551"/>
              <a:gd name="connsiteX211" fmla="*/ 516731 w 2495550"/>
              <a:gd name="connsiteY211" fmla="*/ 845345 h 1352551"/>
              <a:gd name="connsiteX212" fmla="*/ 509587 w 2495550"/>
              <a:gd name="connsiteY212" fmla="*/ 866776 h 1352551"/>
              <a:gd name="connsiteX213" fmla="*/ 497681 w 2495550"/>
              <a:gd name="connsiteY213" fmla="*/ 871538 h 1352551"/>
              <a:gd name="connsiteX214" fmla="*/ 478631 w 2495550"/>
              <a:gd name="connsiteY214" fmla="*/ 871538 h 1352551"/>
              <a:gd name="connsiteX215" fmla="*/ 450056 w 2495550"/>
              <a:gd name="connsiteY215" fmla="*/ 881063 h 1352551"/>
              <a:gd name="connsiteX216" fmla="*/ 435768 w 2495550"/>
              <a:gd name="connsiteY216" fmla="*/ 904876 h 1352551"/>
              <a:gd name="connsiteX217" fmla="*/ 442912 w 2495550"/>
              <a:gd name="connsiteY217" fmla="*/ 912020 h 1352551"/>
              <a:gd name="connsiteX218" fmla="*/ 483393 w 2495550"/>
              <a:gd name="connsiteY218" fmla="*/ 890588 h 1352551"/>
              <a:gd name="connsiteX219" fmla="*/ 504825 w 2495550"/>
              <a:gd name="connsiteY219" fmla="*/ 895351 h 1352551"/>
              <a:gd name="connsiteX220" fmla="*/ 535781 w 2495550"/>
              <a:gd name="connsiteY220" fmla="*/ 883445 h 1352551"/>
              <a:gd name="connsiteX221" fmla="*/ 569118 w 2495550"/>
              <a:gd name="connsiteY221" fmla="*/ 909638 h 1352551"/>
              <a:gd name="connsiteX222" fmla="*/ 578643 w 2495550"/>
              <a:gd name="connsiteY222" fmla="*/ 935832 h 1352551"/>
              <a:gd name="connsiteX223" fmla="*/ 607218 w 2495550"/>
              <a:gd name="connsiteY223" fmla="*/ 928688 h 1352551"/>
              <a:gd name="connsiteX224" fmla="*/ 623887 w 2495550"/>
              <a:gd name="connsiteY224" fmla="*/ 950120 h 1352551"/>
              <a:gd name="connsiteX225" fmla="*/ 661987 w 2495550"/>
              <a:gd name="connsiteY225" fmla="*/ 954882 h 1352551"/>
              <a:gd name="connsiteX226" fmla="*/ 721518 w 2495550"/>
              <a:gd name="connsiteY226" fmla="*/ 964407 h 1352551"/>
              <a:gd name="connsiteX227" fmla="*/ 762000 w 2495550"/>
              <a:gd name="connsiteY227" fmla="*/ 971551 h 1352551"/>
              <a:gd name="connsiteX228" fmla="*/ 762000 w 2495550"/>
              <a:gd name="connsiteY228" fmla="*/ 971551 h 1352551"/>
              <a:gd name="connsiteX229" fmla="*/ 781050 w 2495550"/>
              <a:gd name="connsiteY229" fmla="*/ 940595 h 1352551"/>
              <a:gd name="connsiteX230" fmla="*/ 807243 w 2495550"/>
              <a:gd name="connsiteY230" fmla="*/ 940595 h 1352551"/>
              <a:gd name="connsiteX231" fmla="*/ 845343 w 2495550"/>
              <a:gd name="connsiteY231" fmla="*/ 940595 h 1352551"/>
              <a:gd name="connsiteX232" fmla="*/ 838200 w 2495550"/>
              <a:gd name="connsiteY232" fmla="*/ 954882 h 1352551"/>
              <a:gd name="connsiteX233" fmla="*/ 828675 w 2495550"/>
              <a:gd name="connsiteY233" fmla="*/ 969170 h 1352551"/>
              <a:gd name="connsiteX234" fmla="*/ 840581 w 2495550"/>
              <a:gd name="connsiteY234" fmla="*/ 978695 h 1352551"/>
              <a:gd name="connsiteX235" fmla="*/ 816768 w 2495550"/>
              <a:gd name="connsiteY235" fmla="*/ 997745 h 1352551"/>
              <a:gd name="connsiteX236" fmla="*/ 814387 w 2495550"/>
              <a:gd name="connsiteY236" fmla="*/ 1019176 h 1352551"/>
              <a:gd name="connsiteX237" fmla="*/ 807243 w 2495550"/>
              <a:gd name="connsiteY237" fmla="*/ 1031082 h 1352551"/>
              <a:gd name="connsiteX238" fmla="*/ 781050 w 2495550"/>
              <a:gd name="connsiteY238" fmla="*/ 1035845 h 1352551"/>
              <a:gd name="connsiteX239" fmla="*/ 788193 w 2495550"/>
              <a:gd name="connsiteY239" fmla="*/ 1059657 h 1352551"/>
              <a:gd name="connsiteX240" fmla="*/ 757237 w 2495550"/>
              <a:gd name="connsiteY240" fmla="*/ 1064420 h 1352551"/>
              <a:gd name="connsiteX241" fmla="*/ 742950 w 2495550"/>
              <a:gd name="connsiteY241" fmla="*/ 1047751 h 1352551"/>
              <a:gd name="connsiteX242" fmla="*/ 711993 w 2495550"/>
              <a:gd name="connsiteY242" fmla="*/ 1050132 h 1352551"/>
              <a:gd name="connsiteX243" fmla="*/ 685800 w 2495550"/>
              <a:gd name="connsiteY243" fmla="*/ 1057276 h 1352551"/>
              <a:gd name="connsiteX244" fmla="*/ 659606 w 2495550"/>
              <a:gd name="connsiteY244" fmla="*/ 1054895 h 1352551"/>
              <a:gd name="connsiteX245" fmla="*/ 638175 w 2495550"/>
              <a:gd name="connsiteY245" fmla="*/ 1052513 h 1352551"/>
              <a:gd name="connsiteX246" fmla="*/ 638175 w 2495550"/>
              <a:gd name="connsiteY246" fmla="*/ 1038226 h 1352551"/>
              <a:gd name="connsiteX247" fmla="*/ 616743 w 2495550"/>
              <a:gd name="connsiteY247" fmla="*/ 1040607 h 1352551"/>
              <a:gd name="connsiteX248" fmla="*/ 595312 w 2495550"/>
              <a:gd name="connsiteY248" fmla="*/ 1045370 h 1352551"/>
              <a:gd name="connsiteX249" fmla="*/ 588168 w 2495550"/>
              <a:gd name="connsiteY249" fmla="*/ 1035845 h 1352551"/>
              <a:gd name="connsiteX250" fmla="*/ 588168 w 2495550"/>
              <a:gd name="connsiteY250" fmla="*/ 1023938 h 1352551"/>
              <a:gd name="connsiteX251" fmla="*/ 588168 w 2495550"/>
              <a:gd name="connsiteY251" fmla="*/ 1023938 h 1352551"/>
              <a:gd name="connsiteX252" fmla="*/ 642937 w 2495550"/>
              <a:gd name="connsiteY252" fmla="*/ 1009651 h 1352551"/>
              <a:gd name="connsiteX253" fmla="*/ 664368 w 2495550"/>
              <a:gd name="connsiteY253" fmla="*/ 992982 h 1352551"/>
              <a:gd name="connsiteX254" fmla="*/ 664368 w 2495550"/>
              <a:gd name="connsiteY254" fmla="*/ 992982 h 1352551"/>
              <a:gd name="connsiteX255" fmla="*/ 664368 w 2495550"/>
              <a:gd name="connsiteY255" fmla="*/ 992982 h 1352551"/>
              <a:gd name="connsiteX256" fmla="*/ 614362 w 2495550"/>
              <a:gd name="connsiteY256" fmla="*/ 992982 h 1352551"/>
              <a:gd name="connsiteX257" fmla="*/ 597693 w 2495550"/>
              <a:gd name="connsiteY257" fmla="*/ 995363 h 1352551"/>
              <a:gd name="connsiteX258" fmla="*/ 595312 w 2495550"/>
              <a:gd name="connsiteY258" fmla="*/ 973932 h 1352551"/>
              <a:gd name="connsiteX259" fmla="*/ 566737 w 2495550"/>
              <a:gd name="connsiteY259" fmla="*/ 971551 h 1352551"/>
              <a:gd name="connsiteX260" fmla="*/ 576262 w 2495550"/>
              <a:gd name="connsiteY260" fmla="*/ 992982 h 1352551"/>
              <a:gd name="connsiteX261" fmla="*/ 561975 w 2495550"/>
              <a:gd name="connsiteY261" fmla="*/ 997745 h 1352551"/>
              <a:gd name="connsiteX262" fmla="*/ 528637 w 2495550"/>
              <a:gd name="connsiteY262" fmla="*/ 992982 h 1352551"/>
              <a:gd name="connsiteX263" fmla="*/ 509587 w 2495550"/>
              <a:gd name="connsiteY263" fmla="*/ 995363 h 1352551"/>
              <a:gd name="connsiteX264" fmla="*/ 523875 w 2495550"/>
              <a:gd name="connsiteY264" fmla="*/ 1012032 h 1352551"/>
              <a:gd name="connsiteX265" fmla="*/ 533400 w 2495550"/>
              <a:gd name="connsiteY265" fmla="*/ 1023938 h 1352551"/>
              <a:gd name="connsiteX266" fmla="*/ 523875 w 2495550"/>
              <a:gd name="connsiteY266" fmla="*/ 1033463 h 1352551"/>
              <a:gd name="connsiteX267" fmla="*/ 523875 w 2495550"/>
              <a:gd name="connsiteY267" fmla="*/ 1033463 h 1352551"/>
              <a:gd name="connsiteX268" fmla="*/ 514350 w 2495550"/>
              <a:gd name="connsiteY268" fmla="*/ 1059657 h 1352551"/>
              <a:gd name="connsiteX269" fmla="*/ 485775 w 2495550"/>
              <a:gd name="connsiteY269" fmla="*/ 1081088 h 1352551"/>
              <a:gd name="connsiteX270" fmla="*/ 471487 w 2495550"/>
              <a:gd name="connsiteY270" fmla="*/ 1076326 h 1352551"/>
              <a:gd name="connsiteX271" fmla="*/ 454818 w 2495550"/>
              <a:gd name="connsiteY271" fmla="*/ 1090613 h 1352551"/>
              <a:gd name="connsiteX272" fmla="*/ 447675 w 2495550"/>
              <a:gd name="connsiteY272" fmla="*/ 1088232 h 1352551"/>
              <a:gd name="connsiteX273" fmla="*/ 450056 w 2495550"/>
              <a:gd name="connsiteY273" fmla="*/ 1064420 h 1352551"/>
              <a:gd name="connsiteX274" fmla="*/ 452437 w 2495550"/>
              <a:gd name="connsiteY274" fmla="*/ 1040607 h 1352551"/>
              <a:gd name="connsiteX275" fmla="*/ 442912 w 2495550"/>
              <a:gd name="connsiteY275" fmla="*/ 1035845 h 1352551"/>
              <a:gd name="connsiteX276" fmla="*/ 440531 w 2495550"/>
              <a:gd name="connsiteY276" fmla="*/ 1052513 h 1352551"/>
              <a:gd name="connsiteX277" fmla="*/ 433387 w 2495550"/>
              <a:gd name="connsiteY277" fmla="*/ 1066801 h 1352551"/>
              <a:gd name="connsiteX278" fmla="*/ 409575 w 2495550"/>
              <a:gd name="connsiteY278" fmla="*/ 1057276 h 1352551"/>
              <a:gd name="connsiteX279" fmla="*/ 400050 w 2495550"/>
              <a:gd name="connsiteY279" fmla="*/ 1054895 h 1352551"/>
              <a:gd name="connsiteX280" fmla="*/ 400050 w 2495550"/>
              <a:gd name="connsiteY280" fmla="*/ 1073945 h 1352551"/>
              <a:gd name="connsiteX281" fmla="*/ 421481 w 2495550"/>
              <a:gd name="connsiteY281" fmla="*/ 1092995 h 1352551"/>
              <a:gd name="connsiteX282" fmla="*/ 392906 w 2495550"/>
              <a:gd name="connsiteY282" fmla="*/ 1095376 h 1352551"/>
              <a:gd name="connsiteX283" fmla="*/ 388143 w 2495550"/>
              <a:gd name="connsiteY283" fmla="*/ 1104901 h 1352551"/>
              <a:gd name="connsiteX284" fmla="*/ 359568 w 2495550"/>
              <a:gd name="connsiteY284" fmla="*/ 1095376 h 1352551"/>
              <a:gd name="connsiteX285" fmla="*/ 359568 w 2495550"/>
              <a:gd name="connsiteY285" fmla="*/ 1114426 h 1352551"/>
              <a:gd name="connsiteX286" fmla="*/ 350043 w 2495550"/>
              <a:gd name="connsiteY286" fmla="*/ 1126332 h 1352551"/>
              <a:gd name="connsiteX287" fmla="*/ 340518 w 2495550"/>
              <a:gd name="connsiteY287" fmla="*/ 1126332 h 1352551"/>
              <a:gd name="connsiteX288" fmla="*/ 333375 w 2495550"/>
              <a:gd name="connsiteY288" fmla="*/ 1092995 h 1352551"/>
              <a:gd name="connsiteX289" fmla="*/ 307181 w 2495550"/>
              <a:gd name="connsiteY289" fmla="*/ 1078707 h 1352551"/>
              <a:gd name="connsiteX290" fmla="*/ 288131 w 2495550"/>
              <a:gd name="connsiteY290" fmla="*/ 1066801 h 1352551"/>
              <a:gd name="connsiteX291" fmla="*/ 295275 w 2495550"/>
              <a:gd name="connsiteY291" fmla="*/ 1016795 h 1352551"/>
              <a:gd name="connsiteX292" fmla="*/ 302418 w 2495550"/>
              <a:gd name="connsiteY292" fmla="*/ 983457 h 1352551"/>
              <a:gd name="connsiteX293" fmla="*/ 345281 w 2495550"/>
              <a:gd name="connsiteY293" fmla="*/ 959645 h 1352551"/>
              <a:gd name="connsiteX294" fmla="*/ 354806 w 2495550"/>
              <a:gd name="connsiteY294" fmla="*/ 942976 h 1352551"/>
              <a:gd name="connsiteX295" fmla="*/ 366712 w 2495550"/>
              <a:gd name="connsiteY295" fmla="*/ 916782 h 1352551"/>
              <a:gd name="connsiteX296" fmla="*/ 366712 w 2495550"/>
              <a:gd name="connsiteY296" fmla="*/ 916782 h 1352551"/>
              <a:gd name="connsiteX297" fmla="*/ 338137 w 2495550"/>
              <a:gd name="connsiteY297" fmla="*/ 923926 h 1352551"/>
              <a:gd name="connsiteX298" fmla="*/ 330993 w 2495550"/>
              <a:gd name="connsiteY298" fmla="*/ 900113 h 1352551"/>
              <a:gd name="connsiteX299" fmla="*/ 328612 w 2495550"/>
              <a:gd name="connsiteY299" fmla="*/ 921545 h 1352551"/>
              <a:gd name="connsiteX300" fmla="*/ 316706 w 2495550"/>
              <a:gd name="connsiteY300" fmla="*/ 954882 h 1352551"/>
              <a:gd name="connsiteX301" fmla="*/ 304800 w 2495550"/>
              <a:gd name="connsiteY301" fmla="*/ 947738 h 1352551"/>
              <a:gd name="connsiteX302" fmla="*/ 304800 w 2495550"/>
              <a:gd name="connsiteY302" fmla="*/ 923926 h 1352551"/>
              <a:gd name="connsiteX303" fmla="*/ 304800 w 2495550"/>
              <a:gd name="connsiteY303" fmla="*/ 912020 h 1352551"/>
              <a:gd name="connsiteX304" fmla="*/ 295275 w 2495550"/>
              <a:gd name="connsiteY304" fmla="*/ 900113 h 1352551"/>
              <a:gd name="connsiteX305" fmla="*/ 285750 w 2495550"/>
              <a:gd name="connsiteY305" fmla="*/ 907257 h 1352551"/>
              <a:gd name="connsiteX306" fmla="*/ 280987 w 2495550"/>
              <a:gd name="connsiteY306" fmla="*/ 942976 h 1352551"/>
              <a:gd name="connsiteX307" fmla="*/ 297656 w 2495550"/>
              <a:gd name="connsiteY307" fmla="*/ 962026 h 1352551"/>
              <a:gd name="connsiteX308" fmla="*/ 292893 w 2495550"/>
              <a:gd name="connsiteY308" fmla="*/ 981076 h 1352551"/>
              <a:gd name="connsiteX309" fmla="*/ 280987 w 2495550"/>
              <a:gd name="connsiteY309" fmla="*/ 1012032 h 1352551"/>
              <a:gd name="connsiteX310" fmla="*/ 266700 w 2495550"/>
              <a:gd name="connsiteY310" fmla="*/ 1035845 h 1352551"/>
              <a:gd name="connsiteX311" fmla="*/ 223837 w 2495550"/>
              <a:gd name="connsiteY311" fmla="*/ 1023938 h 1352551"/>
              <a:gd name="connsiteX312" fmla="*/ 216693 w 2495550"/>
              <a:gd name="connsiteY312" fmla="*/ 992982 h 1352551"/>
              <a:gd name="connsiteX313" fmla="*/ 173831 w 2495550"/>
              <a:gd name="connsiteY313" fmla="*/ 966788 h 1352551"/>
              <a:gd name="connsiteX314" fmla="*/ 121443 w 2495550"/>
              <a:gd name="connsiteY314" fmla="*/ 945357 h 1352551"/>
              <a:gd name="connsiteX315" fmla="*/ 78581 w 2495550"/>
              <a:gd name="connsiteY315" fmla="*/ 907257 h 1352551"/>
              <a:gd name="connsiteX316" fmla="*/ 52387 w 2495550"/>
              <a:gd name="connsiteY316" fmla="*/ 869157 h 1352551"/>
              <a:gd name="connsiteX317" fmla="*/ 28575 w 2495550"/>
              <a:gd name="connsiteY317" fmla="*/ 809626 h 1352551"/>
              <a:gd name="connsiteX318" fmla="*/ 16668 w 2495550"/>
              <a:gd name="connsiteY318" fmla="*/ 740570 h 1352551"/>
              <a:gd name="connsiteX319" fmla="*/ 19050 w 2495550"/>
              <a:gd name="connsiteY319" fmla="*/ 681038 h 1352551"/>
              <a:gd name="connsiteX320" fmla="*/ 0 w 2495550"/>
              <a:gd name="connsiteY320" fmla="*/ 500064 h 1352551"/>
              <a:gd name="connsiteX321" fmla="*/ 16668 w 2495550"/>
              <a:gd name="connsiteY321" fmla="*/ 0 h 1352551"/>
              <a:gd name="connsiteX322" fmla="*/ 2069306 w 2495550"/>
              <a:gd name="connsiteY322" fmla="*/ 4763 h 1352551"/>
              <a:gd name="connsiteX0" fmla="*/ 2069306 w 2495550"/>
              <a:gd name="connsiteY0" fmla="*/ 4763 h 1352551"/>
              <a:gd name="connsiteX1" fmla="*/ 2074068 w 2495550"/>
              <a:gd name="connsiteY1" fmla="*/ 38101 h 1352551"/>
              <a:gd name="connsiteX2" fmla="*/ 2083593 w 2495550"/>
              <a:gd name="connsiteY2" fmla="*/ 92870 h 1352551"/>
              <a:gd name="connsiteX3" fmla="*/ 2105025 w 2495550"/>
              <a:gd name="connsiteY3" fmla="*/ 138113 h 1352551"/>
              <a:gd name="connsiteX4" fmla="*/ 2102643 w 2495550"/>
              <a:gd name="connsiteY4" fmla="*/ 188120 h 1352551"/>
              <a:gd name="connsiteX5" fmla="*/ 2102643 w 2495550"/>
              <a:gd name="connsiteY5" fmla="*/ 233363 h 1352551"/>
              <a:gd name="connsiteX6" fmla="*/ 2097881 w 2495550"/>
              <a:gd name="connsiteY6" fmla="*/ 283370 h 1352551"/>
              <a:gd name="connsiteX7" fmla="*/ 2112168 w 2495550"/>
              <a:gd name="connsiteY7" fmla="*/ 323851 h 1352551"/>
              <a:gd name="connsiteX8" fmla="*/ 2126456 w 2495550"/>
              <a:gd name="connsiteY8" fmla="*/ 354807 h 1352551"/>
              <a:gd name="connsiteX9" fmla="*/ 2121693 w 2495550"/>
              <a:gd name="connsiteY9" fmla="*/ 392907 h 1352551"/>
              <a:gd name="connsiteX10" fmla="*/ 2135981 w 2495550"/>
              <a:gd name="connsiteY10" fmla="*/ 431007 h 1352551"/>
              <a:gd name="connsiteX11" fmla="*/ 2162175 w 2495550"/>
              <a:gd name="connsiteY11" fmla="*/ 459582 h 1352551"/>
              <a:gd name="connsiteX12" fmla="*/ 2185987 w 2495550"/>
              <a:gd name="connsiteY12" fmla="*/ 485776 h 1352551"/>
              <a:gd name="connsiteX13" fmla="*/ 2195512 w 2495550"/>
              <a:gd name="connsiteY13" fmla="*/ 521495 h 1352551"/>
              <a:gd name="connsiteX14" fmla="*/ 2233612 w 2495550"/>
              <a:gd name="connsiteY14" fmla="*/ 638176 h 1352551"/>
              <a:gd name="connsiteX15" fmla="*/ 2255043 w 2495550"/>
              <a:gd name="connsiteY15" fmla="*/ 723901 h 1352551"/>
              <a:gd name="connsiteX16" fmla="*/ 2283618 w 2495550"/>
              <a:gd name="connsiteY16" fmla="*/ 769145 h 1352551"/>
              <a:gd name="connsiteX17" fmla="*/ 2305050 w 2495550"/>
              <a:gd name="connsiteY17" fmla="*/ 826295 h 1352551"/>
              <a:gd name="connsiteX18" fmla="*/ 2314575 w 2495550"/>
              <a:gd name="connsiteY18" fmla="*/ 876301 h 1352551"/>
              <a:gd name="connsiteX19" fmla="*/ 2357437 w 2495550"/>
              <a:gd name="connsiteY19" fmla="*/ 914401 h 1352551"/>
              <a:gd name="connsiteX20" fmla="*/ 2359818 w 2495550"/>
              <a:gd name="connsiteY20" fmla="*/ 954882 h 1352551"/>
              <a:gd name="connsiteX21" fmla="*/ 2364581 w 2495550"/>
              <a:gd name="connsiteY21" fmla="*/ 969170 h 1352551"/>
              <a:gd name="connsiteX22" fmla="*/ 2381250 w 2495550"/>
              <a:gd name="connsiteY22" fmla="*/ 983457 h 1352551"/>
              <a:gd name="connsiteX23" fmla="*/ 2376487 w 2495550"/>
              <a:gd name="connsiteY23" fmla="*/ 1000126 h 1352551"/>
              <a:gd name="connsiteX24" fmla="*/ 2409825 w 2495550"/>
              <a:gd name="connsiteY24" fmla="*/ 1023938 h 1352551"/>
              <a:gd name="connsiteX25" fmla="*/ 2426493 w 2495550"/>
              <a:gd name="connsiteY25" fmla="*/ 1064420 h 1352551"/>
              <a:gd name="connsiteX26" fmla="*/ 2407443 w 2495550"/>
              <a:gd name="connsiteY26" fmla="*/ 1073945 h 1352551"/>
              <a:gd name="connsiteX27" fmla="*/ 2393156 w 2495550"/>
              <a:gd name="connsiteY27" fmla="*/ 1052513 h 1352551"/>
              <a:gd name="connsiteX28" fmla="*/ 2381250 w 2495550"/>
              <a:gd name="connsiteY28" fmla="*/ 1040607 h 1352551"/>
              <a:gd name="connsiteX29" fmla="*/ 2371725 w 2495550"/>
              <a:gd name="connsiteY29" fmla="*/ 1040607 h 1352551"/>
              <a:gd name="connsiteX30" fmla="*/ 2369343 w 2495550"/>
              <a:gd name="connsiteY30" fmla="*/ 1062038 h 1352551"/>
              <a:gd name="connsiteX31" fmla="*/ 2388393 w 2495550"/>
              <a:gd name="connsiteY31" fmla="*/ 1095376 h 1352551"/>
              <a:gd name="connsiteX32" fmla="*/ 2402681 w 2495550"/>
              <a:gd name="connsiteY32" fmla="*/ 1109663 h 1352551"/>
              <a:gd name="connsiteX33" fmla="*/ 2416968 w 2495550"/>
              <a:gd name="connsiteY33" fmla="*/ 1090613 h 1352551"/>
              <a:gd name="connsiteX34" fmla="*/ 2431256 w 2495550"/>
              <a:gd name="connsiteY34" fmla="*/ 1095376 h 1352551"/>
              <a:gd name="connsiteX35" fmla="*/ 2438400 w 2495550"/>
              <a:gd name="connsiteY35" fmla="*/ 1121570 h 1352551"/>
              <a:gd name="connsiteX36" fmla="*/ 2440781 w 2495550"/>
              <a:gd name="connsiteY36" fmla="*/ 1133476 h 1352551"/>
              <a:gd name="connsiteX37" fmla="*/ 2416968 w 2495550"/>
              <a:gd name="connsiteY37" fmla="*/ 1135857 h 1352551"/>
              <a:gd name="connsiteX38" fmla="*/ 2431256 w 2495550"/>
              <a:gd name="connsiteY38" fmla="*/ 1157288 h 1352551"/>
              <a:gd name="connsiteX39" fmla="*/ 2459831 w 2495550"/>
              <a:gd name="connsiteY39" fmla="*/ 1164432 h 1352551"/>
              <a:gd name="connsiteX40" fmla="*/ 2478881 w 2495550"/>
              <a:gd name="connsiteY40" fmla="*/ 1195388 h 1352551"/>
              <a:gd name="connsiteX41" fmla="*/ 2471737 w 2495550"/>
              <a:gd name="connsiteY41" fmla="*/ 1240632 h 1352551"/>
              <a:gd name="connsiteX42" fmla="*/ 2476500 w 2495550"/>
              <a:gd name="connsiteY42" fmla="*/ 1295401 h 1352551"/>
              <a:gd name="connsiteX43" fmla="*/ 2495550 w 2495550"/>
              <a:gd name="connsiteY43" fmla="*/ 1352551 h 1352551"/>
              <a:gd name="connsiteX44" fmla="*/ 2474118 w 2495550"/>
              <a:gd name="connsiteY44" fmla="*/ 1352551 h 1352551"/>
              <a:gd name="connsiteX45" fmla="*/ 2445543 w 2495550"/>
              <a:gd name="connsiteY45" fmla="*/ 1340645 h 1352551"/>
              <a:gd name="connsiteX46" fmla="*/ 2428875 w 2495550"/>
              <a:gd name="connsiteY46" fmla="*/ 1340645 h 1352551"/>
              <a:gd name="connsiteX47" fmla="*/ 2412206 w 2495550"/>
              <a:gd name="connsiteY47" fmla="*/ 1331120 h 1352551"/>
              <a:gd name="connsiteX48" fmla="*/ 2395537 w 2495550"/>
              <a:gd name="connsiteY48" fmla="*/ 1321595 h 1352551"/>
              <a:gd name="connsiteX49" fmla="*/ 2400300 w 2495550"/>
              <a:gd name="connsiteY49" fmla="*/ 1273970 h 1352551"/>
              <a:gd name="connsiteX50" fmla="*/ 2352675 w 2495550"/>
              <a:gd name="connsiteY50" fmla="*/ 1250157 h 1352551"/>
              <a:gd name="connsiteX51" fmla="*/ 2336006 w 2495550"/>
              <a:gd name="connsiteY51" fmla="*/ 1216819 h 1352551"/>
              <a:gd name="connsiteX52" fmla="*/ 2278856 w 2495550"/>
              <a:gd name="connsiteY52" fmla="*/ 1185864 h 1352551"/>
              <a:gd name="connsiteX53" fmla="*/ 2235993 w 2495550"/>
              <a:gd name="connsiteY53" fmla="*/ 1178720 h 1352551"/>
              <a:gd name="connsiteX54" fmla="*/ 2209800 w 2495550"/>
              <a:gd name="connsiteY54" fmla="*/ 1193007 h 1352551"/>
              <a:gd name="connsiteX55" fmla="*/ 2195512 w 2495550"/>
              <a:gd name="connsiteY55" fmla="*/ 1190626 h 1352551"/>
              <a:gd name="connsiteX56" fmla="*/ 2200275 w 2495550"/>
              <a:gd name="connsiteY56" fmla="*/ 1173957 h 1352551"/>
              <a:gd name="connsiteX57" fmla="*/ 2240756 w 2495550"/>
              <a:gd name="connsiteY57" fmla="*/ 1138239 h 1352551"/>
              <a:gd name="connsiteX58" fmla="*/ 2216943 w 2495550"/>
              <a:gd name="connsiteY58" fmla="*/ 1128713 h 1352551"/>
              <a:gd name="connsiteX59" fmla="*/ 2193131 w 2495550"/>
              <a:gd name="connsiteY59" fmla="*/ 1159670 h 1352551"/>
              <a:gd name="connsiteX60" fmla="*/ 2171700 w 2495550"/>
              <a:gd name="connsiteY60" fmla="*/ 1169195 h 1352551"/>
              <a:gd name="connsiteX61" fmla="*/ 2164556 w 2495550"/>
              <a:gd name="connsiteY61" fmla="*/ 1157288 h 1352551"/>
              <a:gd name="connsiteX62" fmla="*/ 2155031 w 2495550"/>
              <a:gd name="connsiteY62" fmla="*/ 1152526 h 1352551"/>
              <a:gd name="connsiteX63" fmla="*/ 2135981 w 2495550"/>
              <a:gd name="connsiteY63" fmla="*/ 1157288 h 1352551"/>
              <a:gd name="connsiteX64" fmla="*/ 2107406 w 2495550"/>
              <a:gd name="connsiteY64" fmla="*/ 1147763 h 1352551"/>
              <a:gd name="connsiteX65" fmla="*/ 2093119 w 2495550"/>
              <a:gd name="connsiteY65" fmla="*/ 1145383 h 1352551"/>
              <a:gd name="connsiteX66" fmla="*/ 2066924 w 2495550"/>
              <a:gd name="connsiteY66" fmla="*/ 1131094 h 1352551"/>
              <a:gd name="connsiteX67" fmla="*/ 2052638 w 2495550"/>
              <a:gd name="connsiteY67" fmla="*/ 1135857 h 1352551"/>
              <a:gd name="connsiteX68" fmla="*/ 2007393 w 2495550"/>
              <a:gd name="connsiteY68" fmla="*/ 1128713 h 1352551"/>
              <a:gd name="connsiteX69" fmla="*/ 1993106 w 2495550"/>
              <a:gd name="connsiteY69" fmla="*/ 1100138 h 1352551"/>
              <a:gd name="connsiteX70" fmla="*/ 1969293 w 2495550"/>
              <a:gd name="connsiteY70" fmla="*/ 1119188 h 1352551"/>
              <a:gd name="connsiteX71" fmla="*/ 1952625 w 2495550"/>
              <a:gd name="connsiteY71" fmla="*/ 1143001 h 1352551"/>
              <a:gd name="connsiteX72" fmla="*/ 1938337 w 2495550"/>
              <a:gd name="connsiteY72" fmla="*/ 1109663 h 1352551"/>
              <a:gd name="connsiteX73" fmla="*/ 1938337 w 2495550"/>
              <a:gd name="connsiteY73" fmla="*/ 1088232 h 1352551"/>
              <a:gd name="connsiteX74" fmla="*/ 1909762 w 2495550"/>
              <a:gd name="connsiteY74" fmla="*/ 1062038 h 1352551"/>
              <a:gd name="connsiteX75" fmla="*/ 1885950 w 2495550"/>
              <a:gd name="connsiteY75" fmla="*/ 1047751 h 1352551"/>
              <a:gd name="connsiteX76" fmla="*/ 1866900 w 2495550"/>
              <a:gd name="connsiteY76" fmla="*/ 1033463 h 1352551"/>
              <a:gd name="connsiteX77" fmla="*/ 1859756 w 2495550"/>
              <a:gd name="connsiteY77" fmla="*/ 1021557 h 1352551"/>
              <a:gd name="connsiteX78" fmla="*/ 1821656 w 2495550"/>
              <a:gd name="connsiteY78" fmla="*/ 1016795 h 1352551"/>
              <a:gd name="connsiteX79" fmla="*/ 1785937 w 2495550"/>
              <a:gd name="connsiteY79" fmla="*/ 1012032 h 1352551"/>
              <a:gd name="connsiteX80" fmla="*/ 1766887 w 2495550"/>
              <a:gd name="connsiteY80" fmla="*/ 985838 h 1352551"/>
              <a:gd name="connsiteX81" fmla="*/ 1726406 w 2495550"/>
              <a:gd name="connsiteY81" fmla="*/ 966788 h 1352551"/>
              <a:gd name="connsiteX82" fmla="*/ 1695450 w 2495550"/>
              <a:gd name="connsiteY82" fmla="*/ 952501 h 1352551"/>
              <a:gd name="connsiteX83" fmla="*/ 1676400 w 2495550"/>
              <a:gd name="connsiteY83" fmla="*/ 950120 h 1352551"/>
              <a:gd name="connsiteX84" fmla="*/ 1676400 w 2495550"/>
              <a:gd name="connsiteY84" fmla="*/ 926307 h 1352551"/>
              <a:gd name="connsiteX85" fmla="*/ 1657350 w 2495550"/>
              <a:gd name="connsiteY85" fmla="*/ 933451 h 1352551"/>
              <a:gd name="connsiteX86" fmla="*/ 1657350 w 2495550"/>
              <a:gd name="connsiteY86" fmla="*/ 933451 h 1352551"/>
              <a:gd name="connsiteX87" fmla="*/ 1635918 w 2495550"/>
              <a:gd name="connsiteY87" fmla="*/ 897732 h 1352551"/>
              <a:gd name="connsiteX88" fmla="*/ 1612106 w 2495550"/>
              <a:gd name="connsiteY88" fmla="*/ 876301 h 1352551"/>
              <a:gd name="connsiteX89" fmla="*/ 1597818 w 2495550"/>
              <a:gd name="connsiteY89" fmla="*/ 869157 h 1352551"/>
              <a:gd name="connsiteX90" fmla="*/ 1597818 w 2495550"/>
              <a:gd name="connsiteY90" fmla="*/ 850107 h 1352551"/>
              <a:gd name="connsiteX91" fmla="*/ 1619250 w 2495550"/>
              <a:gd name="connsiteY91" fmla="*/ 840582 h 1352551"/>
              <a:gd name="connsiteX92" fmla="*/ 1650206 w 2495550"/>
              <a:gd name="connsiteY92" fmla="*/ 847726 h 1352551"/>
              <a:gd name="connsiteX93" fmla="*/ 1674018 w 2495550"/>
              <a:gd name="connsiteY93" fmla="*/ 833438 h 1352551"/>
              <a:gd name="connsiteX94" fmla="*/ 1685925 w 2495550"/>
              <a:gd name="connsiteY94" fmla="*/ 821532 h 1352551"/>
              <a:gd name="connsiteX95" fmla="*/ 1704975 w 2495550"/>
              <a:gd name="connsiteY95" fmla="*/ 809626 h 1352551"/>
              <a:gd name="connsiteX96" fmla="*/ 1666875 w 2495550"/>
              <a:gd name="connsiteY96" fmla="*/ 776288 h 1352551"/>
              <a:gd name="connsiteX97" fmla="*/ 1640681 w 2495550"/>
              <a:gd name="connsiteY97" fmla="*/ 783432 h 1352551"/>
              <a:gd name="connsiteX98" fmla="*/ 1643061 w 2495550"/>
              <a:gd name="connsiteY98" fmla="*/ 800101 h 1352551"/>
              <a:gd name="connsiteX99" fmla="*/ 1624012 w 2495550"/>
              <a:gd name="connsiteY99" fmla="*/ 807244 h 1352551"/>
              <a:gd name="connsiteX100" fmla="*/ 1597819 w 2495550"/>
              <a:gd name="connsiteY100" fmla="*/ 814388 h 1352551"/>
              <a:gd name="connsiteX101" fmla="*/ 1576387 w 2495550"/>
              <a:gd name="connsiteY101" fmla="*/ 823913 h 1352551"/>
              <a:gd name="connsiteX102" fmla="*/ 1569243 w 2495550"/>
              <a:gd name="connsiteY102" fmla="*/ 840582 h 1352551"/>
              <a:gd name="connsiteX103" fmla="*/ 1547812 w 2495550"/>
              <a:gd name="connsiteY103" fmla="*/ 840582 h 1352551"/>
              <a:gd name="connsiteX104" fmla="*/ 1533525 w 2495550"/>
              <a:gd name="connsiteY104" fmla="*/ 850107 h 1352551"/>
              <a:gd name="connsiteX105" fmla="*/ 1502568 w 2495550"/>
              <a:gd name="connsiteY105" fmla="*/ 845345 h 1352551"/>
              <a:gd name="connsiteX106" fmla="*/ 1454943 w 2495550"/>
              <a:gd name="connsiteY106" fmla="*/ 840582 h 1352551"/>
              <a:gd name="connsiteX107" fmla="*/ 1433512 w 2495550"/>
              <a:gd name="connsiteY107" fmla="*/ 826295 h 1352551"/>
              <a:gd name="connsiteX108" fmla="*/ 1402556 w 2495550"/>
              <a:gd name="connsiteY108" fmla="*/ 828676 h 1352551"/>
              <a:gd name="connsiteX109" fmla="*/ 1376362 w 2495550"/>
              <a:gd name="connsiteY109" fmla="*/ 838201 h 1352551"/>
              <a:gd name="connsiteX110" fmla="*/ 1359693 w 2495550"/>
              <a:gd name="connsiteY110" fmla="*/ 833438 h 1352551"/>
              <a:gd name="connsiteX111" fmla="*/ 1340643 w 2495550"/>
              <a:gd name="connsiteY111" fmla="*/ 804863 h 1352551"/>
              <a:gd name="connsiteX112" fmla="*/ 1340643 w 2495550"/>
              <a:gd name="connsiteY112" fmla="*/ 792957 h 1352551"/>
              <a:gd name="connsiteX113" fmla="*/ 1331118 w 2495550"/>
              <a:gd name="connsiteY113" fmla="*/ 816770 h 1352551"/>
              <a:gd name="connsiteX114" fmla="*/ 1335881 w 2495550"/>
              <a:gd name="connsiteY114" fmla="*/ 850107 h 1352551"/>
              <a:gd name="connsiteX115" fmla="*/ 1328737 w 2495550"/>
              <a:gd name="connsiteY115" fmla="*/ 869157 h 1352551"/>
              <a:gd name="connsiteX116" fmla="*/ 1300162 w 2495550"/>
              <a:gd name="connsiteY116" fmla="*/ 869157 h 1352551"/>
              <a:gd name="connsiteX117" fmla="*/ 1281112 w 2495550"/>
              <a:gd name="connsiteY117" fmla="*/ 854870 h 1352551"/>
              <a:gd name="connsiteX118" fmla="*/ 1259681 w 2495550"/>
              <a:gd name="connsiteY118" fmla="*/ 854870 h 1352551"/>
              <a:gd name="connsiteX119" fmla="*/ 1235868 w 2495550"/>
              <a:gd name="connsiteY119" fmla="*/ 845345 h 1352551"/>
              <a:gd name="connsiteX120" fmla="*/ 1228725 w 2495550"/>
              <a:gd name="connsiteY120" fmla="*/ 838201 h 1352551"/>
              <a:gd name="connsiteX121" fmla="*/ 1228725 w 2495550"/>
              <a:gd name="connsiteY121" fmla="*/ 814388 h 1352551"/>
              <a:gd name="connsiteX122" fmla="*/ 1231106 w 2495550"/>
              <a:gd name="connsiteY122" fmla="*/ 790576 h 1352551"/>
              <a:gd name="connsiteX123" fmla="*/ 1235868 w 2495550"/>
              <a:gd name="connsiteY123" fmla="*/ 766763 h 1352551"/>
              <a:gd name="connsiteX124" fmla="*/ 1252537 w 2495550"/>
              <a:gd name="connsiteY124" fmla="*/ 752476 h 1352551"/>
              <a:gd name="connsiteX125" fmla="*/ 1259681 w 2495550"/>
              <a:gd name="connsiteY125" fmla="*/ 745332 h 1352551"/>
              <a:gd name="connsiteX126" fmla="*/ 1250156 w 2495550"/>
              <a:gd name="connsiteY126" fmla="*/ 721520 h 1352551"/>
              <a:gd name="connsiteX127" fmla="*/ 1216818 w 2495550"/>
              <a:gd name="connsiteY127" fmla="*/ 692945 h 1352551"/>
              <a:gd name="connsiteX128" fmla="*/ 1193006 w 2495550"/>
              <a:gd name="connsiteY128" fmla="*/ 676276 h 1352551"/>
              <a:gd name="connsiteX129" fmla="*/ 1178718 w 2495550"/>
              <a:gd name="connsiteY129" fmla="*/ 657226 h 1352551"/>
              <a:gd name="connsiteX130" fmla="*/ 1178718 w 2495550"/>
              <a:gd name="connsiteY130" fmla="*/ 657226 h 1352551"/>
              <a:gd name="connsiteX131" fmla="*/ 1183481 w 2495550"/>
              <a:gd name="connsiteY131" fmla="*/ 695326 h 1352551"/>
              <a:gd name="connsiteX132" fmla="*/ 1185862 w 2495550"/>
              <a:gd name="connsiteY132" fmla="*/ 723901 h 1352551"/>
              <a:gd name="connsiteX133" fmla="*/ 1212056 w 2495550"/>
              <a:gd name="connsiteY133" fmla="*/ 735807 h 1352551"/>
              <a:gd name="connsiteX134" fmla="*/ 1221581 w 2495550"/>
              <a:gd name="connsiteY134" fmla="*/ 750095 h 1352551"/>
              <a:gd name="connsiteX135" fmla="*/ 1212056 w 2495550"/>
              <a:gd name="connsiteY135" fmla="*/ 776288 h 1352551"/>
              <a:gd name="connsiteX136" fmla="*/ 1214437 w 2495550"/>
              <a:gd name="connsiteY136" fmla="*/ 802482 h 1352551"/>
              <a:gd name="connsiteX137" fmla="*/ 1207293 w 2495550"/>
              <a:gd name="connsiteY137" fmla="*/ 823913 h 1352551"/>
              <a:gd name="connsiteX138" fmla="*/ 1212056 w 2495550"/>
              <a:gd name="connsiteY138" fmla="*/ 842963 h 1352551"/>
              <a:gd name="connsiteX139" fmla="*/ 1212056 w 2495550"/>
              <a:gd name="connsiteY139" fmla="*/ 842963 h 1352551"/>
              <a:gd name="connsiteX140" fmla="*/ 1183481 w 2495550"/>
              <a:gd name="connsiteY140" fmla="*/ 842963 h 1352551"/>
              <a:gd name="connsiteX141" fmla="*/ 1166812 w 2495550"/>
              <a:gd name="connsiteY141" fmla="*/ 842963 h 1352551"/>
              <a:gd name="connsiteX142" fmla="*/ 1147762 w 2495550"/>
              <a:gd name="connsiteY142" fmla="*/ 852488 h 1352551"/>
              <a:gd name="connsiteX143" fmla="*/ 1131093 w 2495550"/>
              <a:gd name="connsiteY143" fmla="*/ 842963 h 1352551"/>
              <a:gd name="connsiteX144" fmla="*/ 1104900 w 2495550"/>
              <a:gd name="connsiteY144" fmla="*/ 852488 h 1352551"/>
              <a:gd name="connsiteX145" fmla="*/ 1083468 w 2495550"/>
              <a:gd name="connsiteY145" fmla="*/ 859632 h 1352551"/>
              <a:gd name="connsiteX146" fmla="*/ 1076325 w 2495550"/>
              <a:gd name="connsiteY146" fmla="*/ 847726 h 1352551"/>
              <a:gd name="connsiteX147" fmla="*/ 1047750 w 2495550"/>
              <a:gd name="connsiteY147" fmla="*/ 857251 h 1352551"/>
              <a:gd name="connsiteX148" fmla="*/ 1009650 w 2495550"/>
              <a:gd name="connsiteY148" fmla="*/ 828676 h 1352551"/>
              <a:gd name="connsiteX149" fmla="*/ 981075 w 2495550"/>
              <a:gd name="connsiteY149" fmla="*/ 831057 h 1352551"/>
              <a:gd name="connsiteX150" fmla="*/ 981075 w 2495550"/>
              <a:gd name="connsiteY150" fmla="*/ 854869 h 1352551"/>
              <a:gd name="connsiteX151" fmla="*/ 950118 w 2495550"/>
              <a:gd name="connsiteY151" fmla="*/ 857251 h 1352551"/>
              <a:gd name="connsiteX152" fmla="*/ 962025 w 2495550"/>
              <a:gd name="connsiteY152" fmla="*/ 833439 h 1352551"/>
              <a:gd name="connsiteX153" fmla="*/ 964406 w 2495550"/>
              <a:gd name="connsiteY153" fmla="*/ 809626 h 1352551"/>
              <a:gd name="connsiteX154" fmla="*/ 957262 w 2495550"/>
              <a:gd name="connsiteY154" fmla="*/ 773907 h 1352551"/>
              <a:gd name="connsiteX155" fmla="*/ 931068 w 2495550"/>
              <a:gd name="connsiteY155" fmla="*/ 783432 h 1352551"/>
              <a:gd name="connsiteX156" fmla="*/ 935832 w 2495550"/>
              <a:gd name="connsiteY156" fmla="*/ 790576 h 1352551"/>
              <a:gd name="connsiteX157" fmla="*/ 928687 w 2495550"/>
              <a:gd name="connsiteY157" fmla="*/ 804863 h 1352551"/>
              <a:gd name="connsiteX158" fmla="*/ 914400 w 2495550"/>
              <a:gd name="connsiteY158" fmla="*/ 828676 h 1352551"/>
              <a:gd name="connsiteX159" fmla="*/ 904875 w 2495550"/>
              <a:gd name="connsiteY159" fmla="*/ 833438 h 1352551"/>
              <a:gd name="connsiteX160" fmla="*/ 876300 w 2495550"/>
              <a:gd name="connsiteY160" fmla="*/ 804863 h 1352551"/>
              <a:gd name="connsiteX161" fmla="*/ 854868 w 2495550"/>
              <a:gd name="connsiteY161" fmla="*/ 792956 h 1352551"/>
              <a:gd name="connsiteX162" fmla="*/ 845343 w 2495550"/>
              <a:gd name="connsiteY162" fmla="*/ 759620 h 1352551"/>
              <a:gd name="connsiteX163" fmla="*/ 823912 w 2495550"/>
              <a:gd name="connsiteY163" fmla="*/ 764382 h 1352551"/>
              <a:gd name="connsiteX164" fmla="*/ 821531 w 2495550"/>
              <a:gd name="connsiteY164" fmla="*/ 738188 h 1352551"/>
              <a:gd name="connsiteX165" fmla="*/ 800100 w 2495550"/>
              <a:gd name="connsiteY165" fmla="*/ 697707 h 1352551"/>
              <a:gd name="connsiteX166" fmla="*/ 800100 w 2495550"/>
              <a:gd name="connsiteY166" fmla="*/ 723901 h 1352551"/>
              <a:gd name="connsiteX167" fmla="*/ 802481 w 2495550"/>
              <a:gd name="connsiteY167" fmla="*/ 762001 h 1352551"/>
              <a:gd name="connsiteX168" fmla="*/ 816768 w 2495550"/>
              <a:gd name="connsiteY168" fmla="*/ 797720 h 1352551"/>
              <a:gd name="connsiteX169" fmla="*/ 840581 w 2495550"/>
              <a:gd name="connsiteY169" fmla="*/ 838201 h 1352551"/>
              <a:gd name="connsiteX170" fmla="*/ 862012 w 2495550"/>
              <a:gd name="connsiteY170" fmla="*/ 859632 h 1352551"/>
              <a:gd name="connsiteX171" fmla="*/ 854868 w 2495550"/>
              <a:gd name="connsiteY171" fmla="*/ 878682 h 1352551"/>
              <a:gd name="connsiteX172" fmla="*/ 840581 w 2495550"/>
              <a:gd name="connsiteY172" fmla="*/ 907257 h 1352551"/>
              <a:gd name="connsiteX173" fmla="*/ 840581 w 2495550"/>
              <a:gd name="connsiteY173" fmla="*/ 907257 h 1352551"/>
              <a:gd name="connsiteX174" fmla="*/ 816768 w 2495550"/>
              <a:gd name="connsiteY174" fmla="*/ 907257 h 1352551"/>
              <a:gd name="connsiteX175" fmla="*/ 826293 w 2495550"/>
              <a:gd name="connsiteY175" fmla="*/ 873920 h 1352551"/>
              <a:gd name="connsiteX176" fmla="*/ 812006 w 2495550"/>
              <a:gd name="connsiteY176" fmla="*/ 890588 h 1352551"/>
              <a:gd name="connsiteX177" fmla="*/ 804862 w 2495550"/>
              <a:gd name="connsiteY177" fmla="*/ 866776 h 1352551"/>
              <a:gd name="connsiteX178" fmla="*/ 785812 w 2495550"/>
              <a:gd name="connsiteY178" fmla="*/ 869157 h 1352551"/>
              <a:gd name="connsiteX179" fmla="*/ 766762 w 2495550"/>
              <a:gd name="connsiteY179" fmla="*/ 866776 h 1352551"/>
              <a:gd name="connsiteX180" fmla="*/ 759618 w 2495550"/>
              <a:gd name="connsiteY180" fmla="*/ 857251 h 1352551"/>
              <a:gd name="connsiteX181" fmla="*/ 759618 w 2495550"/>
              <a:gd name="connsiteY181" fmla="*/ 857251 h 1352551"/>
              <a:gd name="connsiteX182" fmla="*/ 745331 w 2495550"/>
              <a:gd name="connsiteY182" fmla="*/ 854870 h 1352551"/>
              <a:gd name="connsiteX183" fmla="*/ 728662 w 2495550"/>
              <a:gd name="connsiteY183" fmla="*/ 854870 h 1352551"/>
              <a:gd name="connsiteX184" fmla="*/ 716756 w 2495550"/>
              <a:gd name="connsiteY184" fmla="*/ 871538 h 1352551"/>
              <a:gd name="connsiteX185" fmla="*/ 697706 w 2495550"/>
              <a:gd name="connsiteY185" fmla="*/ 871538 h 1352551"/>
              <a:gd name="connsiteX186" fmla="*/ 685800 w 2495550"/>
              <a:gd name="connsiteY186" fmla="*/ 857251 h 1352551"/>
              <a:gd name="connsiteX187" fmla="*/ 683418 w 2495550"/>
              <a:gd name="connsiteY187" fmla="*/ 857251 h 1352551"/>
              <a:gd name="connsiteX188" fmla="*/ 669131 w 2495550"/>
              <a:gd name="connsiteY188" fmla="*/ 871538 h 1352551"/>
              <a:gd name="connsiteX189" fmla="*/ 669131 w 2495550"/>
              <a:gd name="connsiteY189" fmla="*/ 885826 h 1352551"/>
              <a:gd name="connsiteX190" fmla="*/ 678656 w 2495550"/>
              <a:gd name="connsiteY190" fmla="*/ 895351 h 1352551"/>
              <a:gd name="connsiteX191" fmla="*/ 721518 w 2495550"/>
              <a:gd name="connsiteY191" fmla="*/ 895351 h 1352551"/>
              <a:gd name="connsiteX192" fmla="*/ 754856 w 2495550"/>
              <a:gd name="connsiteY192" fmla="*/ 895351 h 1352551"/>
              <a:gd name="connsiteX193" fmla="*/ 792956 w 2495550"/>
              <a:gd name="connsiteY193" fmla="*/ 892970 h 1352551"/>
              <a:gd name="connsiteX194" fmla="*/ 800100 w 2495550"/>
              <a:gd name="connsiteY194" fmla="*/ 904876 h 1352551"/>
              <a:gd name="connsiteX195" fmla="*/ 800100 w 2495550"/>
              <a:gd name="connsiteY195" fmla="*/ 904876 h 1352551"/>
              <a:gd name="connsiteX196" fmla="*/ 771525 w 2495550"/>
              <a:gd name="connsiteY196" fmla="*/ 919163 h 1352551"/>
              <a:gd name="connsiteX197" fmla="*/ 752475 w 2495550"/>
              <a:gd name="connsiteY197" fmla="*/ 935832 h 1352551"/>
              <a:gd name="connsiteX198" fmla="*/ 752475 w 2495550"/>
              <a:gd name="connsiteY198" fmla="*/ 935832 h 1352551"/>
              <a:gd name="connsiteX199" fmla="*/ 723900 w 2495550"/>
              <a:gd name="connsiteY199" fmla="*/ 923926 h 1352551"/>
              <a:gd name="connsiteX200" fmla="*/ 707231 w 2495550"/>
              <a:gd name="connsiteY200" fmla="*/ 914401 h 1352551"/>
              <a:gd name="connsiteX201" fmla="*/ 669131 w 2495550"/>
              <a:gd name="connsiteY201" fmla="*/ 914401 h 1352551"/>
              <a:gd name="connsiteX202" fmla="*/ 635793 w 2495550"/>
              <a:gd name="connsiteY202" fmla="*/ 919163 h 1352551"/>
              <a:gd name="connsiteX203" fmla="*/ 616743 w 2495550"/>
              <a:gd name="connsiteY203" fmla="*/ 902495 h 1352551"/>
              <a:gd name="connsiteX204" fmla="*/ 607218 w 2495550"/>
              <a:gd name="connsiteY204" fmla="*/ 864395 h 1352551"/>
              <a:gd name="connsiteX205" fmla="*/ 597693 w 2495550"/>
              <a:gd name="connsiteY205" fmla="*/ 850107 h 1352551"/>
              <a:gd name="connsiteX206" fmla="*/ 590550 w 2495550"/>
              <a:gd name="connsiteY206" fmla="*/ 833438 h 1352551"/>
              <a:gd name="connsiteX207" fmla="*/ 576262 w 2495550"/>
              <a:gd name="connsiteY207" fmla="*/ 840582 h 1352551"/>
              <a:gd name="connsiteX208" fmla="*/ 576262 w 2495550"/>
              <a:gd name="connsiteY208" fmla="*/ 864395 h 1352551"/>
              <a:gd name="connsiteX209" fmla="*/ 561975 w 2495550"/>
              <a:gd name="connsiteY209" fmla="*/ 850107 h 1352551"/>
              <a:gd name="connsiteX210" fmla="*/ 540543 w 2495550"/>
              <a:gd name="connsiteY210" fmla="*/ 842963 h 1352551"/>
              <a:gd name="connsiteX211" fmla="*/ 516731 w 2495550"/>
              <a:gd name="connsiteY211" fmla="*/ 845345 h 1352551"/>
              <a:gd name="connsiteX212" fmla="*/ 509587 w 2495550"/>
              <a:gd name="connsiteY212" fmla="*/ 866776 h 1352551"/>
              <a:gd name="connsiteX213" fmla="*/ 497681 w 2495550"/>
              <a:gd name="connsiteY213" fmla="*/ 871538 h 1352551"/>
              <a:gd name="connsiteX214" fmla="*/ 478631 w 2495550"/>
              <a:gd name="connsiteY214" fmla="*/ 871538 h 1352551"/>
              <a:gd name="connsiteX215" fmla="*/ 450056 w 2495550"/>
              <a:gd name="connsiteY215" fmla="*/ 881063 h 1352551"/>
              <a:gd name="connsiteX216" fmla="*/ 435768 w 2495550"/>
              <a:gd name="connsiteY216" fmla="*/ 904876 h 1352551"/>
              <a:gd name="connsiteX217" fmla="*/ 442912 w 2495550"/>
              <a:gd name="connsiteY217" fmla="*/ 912020 h 1352551"/>
              <a:gd name="connsiteX218" fmla="*/ 483393 w 2495550"/>
              <a:gd name="connsiteY218" fmla="*/ 890588 h 1352551"/>
              <a:gd name="connsiteX219" fmla="*/ 504825 w 2495550"/>
              <a:gd name="connsiteY219" fmla="*/ 895351 h 1352551"/>
              <a:gd name="connsiteX220" fmla="*/ 535781 w 2495550"/>
              <a:gd name="connsiteY220" fmla="*/ 883445 h 1352551"/>
              <a:gd name="connsiteX221" fmla="*/ 569118 w 2495550"/>
              <a:gd name="connsiteY221" fmla="*/ 909638 h 1352551"/>
              <a:gd name="connsiteX222" fmla="*/ 578643 w 2495550"/>
              <a:gd name="connsiteY222" fmla="*/ 935832 h 1352551"/>
              <a:gd name="connsiteX223" fmla="*/ 607218 w 2495550"/>
              <a:gd name="connsiteY223" fmla="*/ 928688 h 1352551"/>
              <a:gd name="connsiteX224" fmla="*/ 623887 w 2495550"/>
              <a:gd name="connsiteY224" fmla="*/ 950120 h 1352551"/>
              <a:gd name="connsiteX225" fmla="*/ 661987 w 2495550"/>
              <a:gd name="connsiteY225" fmla="*/ 954882 h 1352551"/>
              <a:gd name="connsiteX226" fmla="*/ 721518 w 2495550"/>
              <a:gd name="connsiteY226" fmla="*/ 964407 h 1352551"/>
              <a:gd name="connsiteX227" fmla="*/ 762000 w 2495550"/>
              <a:gd name="connsiteY227" fmla="*/ 971551 h 1352551"/>
              <a:gd name="connsiteX228" fmla="*/ 762000 w 2495550"/>
              <a:gd name="connsiteY228" fmla="*/ 971551 h 1352551"/>
              <a:gd name="connsiteX229" fmla="*/ 781050 w 2495550"/>
              <a:gd name="connsiteY229" fmla="*/ 940595 h 1352551"/>
              <a:gd name="connsiteX230" fmla="*/ 807243 w 2495550"/>
              <a:gd name="connsiteY230" fmla="*/ 940595 h 1352551"/>
              <a:gd name="connsiteX231" fmla="*/ 845343 w 2495550"/>
              <a:gd name="connsiteY231" fmla="*/ 940595 h 1352551"/>
              <a:gd name="connsiteX232" fmla="*/ 838200 w 2495550"/>
              <a:gd name="connsiteY232" fmla="*/ 954882 h 1352551"/>
              <a:gd name="connsiteX233" fmla="*/ 828675 w 2495550"/>
              <a:gd name="connsiteY233" fmla="*/ 969170 h 1352551"/>
              <a:gd name="connsiteX234" fmla="*/ 840581 w 2495550"/>
              <a:gd name="connsiteY234" fmla="*/ 978695 h 1352551"/>
              <a:gd name="connsiteX235" fmla="*/ 816768 w 2495550"/>
              <a:gd name="connsiteY235" fmla="*/ 997745 h 1352551"/>
              <a:gd name="connsiteX236" fmla="*/ 814387 w 2495550"/>
              <a:gd name="connsiteY236" fmla="*/ 1019176 h 1352551"/>
              <a:gd name="connsiteX237" fmla="*/ 807243 w 2495550"/>
              <a:gd name="connsiteY237" fmla="*/ 1031082 h 1352551"/>
              <a:gd name="connsiteX238" fmla="*/ 781050 w 2495550"/>
              <a:gd name="connsiteY238" fmla="*/ 1035845 h 1352551"/>
              <a:gd name="connsiteX239" fmla="*/ 788193 w 2495550"/>
              <a:gd name="connsiteY239" fmla="*/ 1059657 h 1352551"/>
              <a:gd name="connsiteX240" fmla="*/ 757237 w 2495550"/>
              <a:gd name="connsiteY240" fmla="*/ 1064420 h 1352551"/>
              <a:gd name="connsiteX241" fmla="*/ 742950 w 2495550"/>
              <a:gd name="connsiteY241" fmla="*/ 1047751 h 1352551"/>
              <a:gd name="connsiteX242" fmla="*/ 711993 w 2495550"/>
              <a:gd name="connsiteY242" fmla="*/ 1050132 h 1352551"/>
              <a:gd name="connsiteX243" fmla="*/ 685800 w 2495550"/>
              <a:gd name="connsiteY243" fmla="*/ 1057276 h 1352551"/>
              <a:gd name="connsiteX244" fmla="*/ 659606 w 2495550"/>
              <a:gd name="connsiteY244" fmla="*/ 1054895 h 1352551"/>
              <a:gd name="connsiteX245" fmla="*/ 638175 w 2495550"/>
              <a:gd name="connsiteY245" fmla="*/ 1052513 h 1352551"/>
              <a:gd name="connsiteX246" fmla="*/ 638175 w 2495550"/>
              <a:gd name="connsiteY246" fmla="*/ 1038226 h 1352551"/>
              <a:gd name="connsiteX247" fmla="*/ 616743 w 2495550"/>
              <a:gd name="connsiteY247" fmla="*/ 1040607 h 1352551"/>
              <a:gd name="connsiteX248" fmla="*/ 595312 w 2495550"/>
              <a:gd name="connsiteY248" fmla="*/ 1045370 h 1352551"/>
              <a:gd name="connsiteX249" fmla="*/ 588168 w 2495550"/>
              <a:gd name="connsiteY249" fmla="*/ 1035845 h 1352551"/>
              <a:gd name="connsiteX250" fmla="*/ 588168 w 2495550"/>
              <a:gd name="connsiteY250" fmla="*/ 1023938 h 1352551"/>
              <a:gd name="connsiteX251" fmla="*/ 588168 w 2495550"/>
              <a:gd name="connsiteY251" fmla="*/ 1023938 h 1352551"/>
              <a:gd name="connsiteX252" fmla="*/ 642937 w 2495550"/>
              <a:gd name="connsiteY252" fmla="*/ 1009651 h 1352551"/>
              <a:gd name="connsiteX253" fmla="*/ 664368 w 2495550"/>
              <a:gd name="connsiteY253" fmla="*/ 992982 h 1352551"/>
              <a:gd name="connsiteX254" fmla="*/ 664368 w 2495550"/>
              <a:gd name="connsiteY254" fmla="*/ 992982 h 1352551"/>
              <a:gd name="connsiteX255" fmla="*/ 664368 w 2495550"/>
              <a:gd name="connsiteY255" fmla="*/ 992982 h 1352551"/>
              <a:gd name="connsiteX256" fmla="*/ 614362 w 2495550"/>
              <a:gd name="connsiteY256" fmla="*/ 992982 h 1352551"/>
              <a:gd name="connsiteX257" fmla="*/ 597693 w 2495550"/>
              <a:gd name="connsiteY257" fmla="*/ 995363 h 1352551"/>
              <a:gd name="connsiteX258" fmla="*/ 595312 w 2495550"/>
              <a:gd name="connsiteY258" fmla="*/ 973932 h 1352551"/>
              <a:gd name="connsiteX259" fmla="*/ 566737 w 2495550"/>
              <a:gd name="connsiteY259" fmla="*/ 971551 h 1352551"/>
              <a:gd name="connsiteX260" fmla="*/ 576262 w 2495550"/>
              <a:gd name="connsiteY260" fmla="*/ 992982 h 1352551"/>
              <a:gd name="connsiteX261" fmla="*/ 561975 w 2495550"/>
              <a:gd name="connsiteY261" fmla="*/ 997745 h 1352551"/>
              <a:gd name="connsiteX262" fmla="*/ 528637 w 2495550"/>
              <a:gd name="connsiteY262" fmla="*/ 992982 h 1352551"/>
              <a:gd name="connsiteX263" fmla="*/ 509587 w 2495550"/>
              <a:gd name="connsiteY263" fmla="*/ 995363 h 1352551"/>
              <a:gd name="connsiteX264" fmla="*/ 523875 w 2495550"/>
              <a:gd name="connsiteY264" fmla="*/ 1012032 h 1352551"/>
              <a:gd name="connsiteX265" fmla="*/ 533400 w 2495550"/>
              <a:gd name="connsiteY265" fmla="*/ 1023938 h 1352551"/>
              <a:gd name="connsiteX266" fmla="*/ 523875 w 2495550"/>
              <a:gd name="connsiteY266" fmla="*/ 1033463 h 1352551"/>
              <a:gd name="connsiteX267" fmla="*/ 523875 w 2495550"/>
              <a:gd name="connsiteY267" fmla="*/ 1033463 h 1352551"/>
              <a:gd name="connsiteX268" fmla="*/ 514350 w 2495550"/>
              <a:gd name="connsiteY268" fmla="*/ 1059657 h 1352551"/>
              <a:gd name="connsiteX269" fmla="*/ 485775 w 2495550"/>
              <a:gd name="connsiteY269" fmla="*/ 1081088 h 1352551"/>
              <a:gd name="connsiteX270" fmla="*/ 471487 w 2495550"/>
              <a:gd name="connsiteY270" fmla="*/ 1076326 h 1352551"/>
              <a:gd name="connsiteX271" fmla="*/ 454818 w 2495550"/>
              <a:gd name="connsiteY271" fmla="*/ 1090613 h 1352551"/>
              <a:gd name="connsiteX272" fmla="*/ 447675 w 2495550"/>
              <a:gd name="connsiteY272" fmla="*/ 1088232 h 1352551"/>
              <a:gd name="connsiteX273" fmla="*/ 450056 w 2495550"/>
              <a:gd name="connsiteY273" fmla="*/ 1064420 h 1352551"/>
              <a:gd name="connsiteX274" fmla="*/ 452437 w 2495550"/>
              <a:gd name="connsiteY274" fmla="*/ 1040607 h 1352551"/>
              <a:gd name="connsiteX275" fmla="*/ 442912 w 2495550"/>
              <a:gd name="connsiteY275" fmla="*/ 1035845 h 1352551"/>
              <a:gd name="connsiteX276" fmla="*/ 440531 w 2495550"/>
              <a:gd name="connsiteY276" fmla="*/ 1052513 h 1352551"/>
              <a:gd name="connsiteX277" fmla="*/ 433387 w 2495550"/>
              <a:gd name="connsiteY277" fmla="*/ 1066801 h 1352551"/>
              <a:gd name="connsiteX278" fmla="*/ 409575 w 2495550"/>
              <a:gd name="connsiteY278" fmla="*/ 1057276 h 1352551"/>
              <a:gd name="connsiteX279" fmla="*/ 400050 w 2495550"/>
              <a:gd name="connsiteY279" fmla="*/ 1054895 h 1352551"/>
              <a:gd name="connsiteX280" fmla="*/ 400050 w 2495550"/>
              <a:gd name="connsiteY280" fmla="*/ 1073945 h 1352551"/>
              <a:gd name="connsiteX281" fmla="*/ 421481 w 2495550"/>
              <a:gd name="connsiteY281" fmla="*/ 1092995 h 1352551"/>
              <a:gd name="connsiteX282" fmla="*/ 392906 w 2495550"/>
              <a:gd name="connsiteY282" fmla="*/ 1095376 h 1352551"/>
              <a:gd name="connsiteX283" fmla="*/ 388143 w 2495550"/>
              <a:gd name="connsiteY283" fmla="*/ 1104901 h 1352551"/>
              <a:gd name="connsiteX284" fmla="*/ 359568 w 2495550"/>
              <a:gd name="connsiteY284" fmla="*/ 1095376 h 1352551"/>
              <a:gd name="connsiteX285" fmla="*/ 359568 w 2495550"/>
              <a:gd name="connsiteY285" fmla="*/ 1114426 h 1352551"/>
              <a:gd name="connsiteX286" fmla="*/ 350043 w 2495550"/>
              <a:gd name="connsiteY286" fmla="*/ 1126332 h 1352551"/>
              <a:gd name="connsiteX287" fmla="*/ 340518 w 2495550"/>
              <a:gd name="connsiteY287" fmla="*/ 1126332 h 1352551"/>
              <a:gd name="connsiteX288" fmla="*/ 333375 w 2495550"/>
              <a:gd name="connsiteY288" fmla="*/ 1092995 h 1352551"/>
              <a:gd name="connsiteX289" fmla="*/ 307181 w 2495550"/>
              <a:gd name="connsiteY289" fmla="*/ 1078707 h 1352551"/>
              <a:gd name="connsiteX290" fmla="*/ 288131 w 2495550"/>
              <a:gd name="connsiteY290" fmla="*/ 1066801 h 1352551"/>
              <a:gd name="connsiteX291" fmla="*/ 295275 w 2495550"/>
              <a:gd name="connsiteY291" fmla="*/ 1016795 h 1352551"/>
              <a:gd name="connsiteX292" fmla="*/ 302418 w 2495550"/>
              <a:gd name="connsiteY292" fmla="*/ 983457 h 1352551"/>
              <a:gd name="connsiteX293" fmla="*/ 345281 w 2495550"/>
              <a:gd name="connsiteY293" fmla="*/ 959645 h 1352551"/>
              <a:gd name="connsiteX294" fmla="*/ 354806 w 2495550"/>
              <a:gd name="connsiteY294" fmla="*/ 942976 h 1352551"/>
              <a:gd name="connsiteX295" fmla="*/ 366712 w 2495550"/>
              <a:gd name="connsiteY295" fmla="*/ 916782 h 1352551"/>
              <a:gd name="connsiteX296" fmla="*/ 366712 w 2495550"/>
              <a:gd name="connsiteY296" fmla="*/ 916782 h 1352551"/>
              <a:gd name="connsiteX297" fmla="*/ 338137 w 2495550"/>
              <a:gd name="connsiteY297" fmla="*/ 923926 h 1352551"/>
              <a:gd name="connsiteX298" fmla="*/ 330993 w 2495550"/>
              <a:gd name="connsiteY298" fmla="*/ 900113 h 1352551"/>
              <a:gd name="connsiteX299" fmla="*/ 328612 w 2495550"/>
              <a:gd name="connsiteY299" fmla="*/ 921545 h 1352551"/>
              <a:gd name="connsiteX300" fmla="*/ 316706 w 2495550"/>
              <a:gd name="connsiteY300" fmla="*/ 954882 h 1352551"/>
              <a:gd name="connsiteX301" fmla="*/ 304800 w 2495550"/>
              <a:gd name="connsiteY301" fmla="*/ 947738 h 1352551"/>
              <a:gd name="connsiteX302" fmla="*/ 304800 w 2495550"/>
              <a:gd name="connsiteY302" fmla="*/ 923926 h 1352551"/>
              <a:gd name="connsiteX303" fmla="*/ 304800 w 2495550"/>
              <a:gd name="connsiteY303" fmla="*/ 912020 h 1352551"/>
              <a:gd name="connsiteX304" fmla="*/ 295275 w 2495550"/>
              <a:gd name="connsiteY304" fmla="*/ 900113 h 1352551"/>
              <a:gd name="connsiteX305" fmla="*/ 285750 w 2495550"/>
              <a:gd name="connsiteY305" fmla="*/ 907257 h 1352551"/>
              <a:gd name="connsiteX306" fmla="*/ 280987 w 2495550"/>
              <a:gd name="connsiteY306" fmla="*/ 942976 h 1352551"/>
              <a:gd name="connsiteX307" fmla="*/ 297656 w 2495550"/>
              <a:gd name="connsiteY307" fmla="*/ 962026 h 1352551"/>
              <a:gd name="connsiteX308" fmla="*/ 292893 w 2495550"/>
              <a:gd name="connsiteY308" fmla="*/ 981076 h 1352551"/>
              <a:gd name="connsiteX309" fmla="*/ 280987 w 2495550"/>
              <a:gd name="connsiteY309" fmla="*/ 1012032 h 1352551"/>
              <a:gd name="connsiteX310" fmla="*/ 266700 w 2495550"/>
              <a:gd name="connsiteY310" fmla="*/ 1035845 h 1352551"/>
              <a:gd name="connsiteX311" fmla="*/ 223837 w 2495550"/>
              <a:gd name="connsiteY311" fmla="*/ 1023938 h 1352551"/>
              <a:gd name="connsiteX312" fmla="*/ 216693 w 2495550"/>
              <a:gd name="connsiteY312" fmla="*/ 992982 h 1352551"/>
              <a:gd name="connsiteX313" fmla="*/ 173831 w 2495550"/>
              <a:gd name="connsiteY313" fmla="*/ 966788 h 1352551"/>
              <a:gd name="connsiteX314" fmla="*/ 121443 w 2495550"/>
              <a:gd name="connsiteY314" fmla="*/ 945357 h 1352551"/>
              <a:gd name="connsiteX315" fmla="*/ 78581 w 2495550"/>
              <a:gd name="connsiteY315" fmla="*/ 907257 h 1352551"/>
              <a:gd name="connsiteX316" fmla="*/ 52387 w 2495550"/>
              <a:gd name="connsiteY316" fmla="*/ 869157 h 1352551"/>
              <a:gd name="connsiteX317" fmla="*/ 28575 w 2495550"/>
              <a:gd name="connsiteY317" fmla="*/ 809626 h 1352551"/>
              <a:gd name="connsiteX318" fmla="*/ 16668 w 2495550"/>
              <a:gd name="connsiteY318" fmla="*/ 740570 h 1352551"/>
              <a:gd name="connsiteX319" fmla="*/ 19050 w 2495550"/>
              <a:gd name="connsiteY319" fmla="*/ 681038 h 1352551"/>
              <a:gd name="connsiteX320" fmla="*/ 0 w 2495550"/>
              <a:gd name="connsiteY320" fmla="*/ 500064 h 1352551"/>
              <a:gd name="connsiteX321" fmla="*/ 16668 w 2495550"/>
              <a:gd name="connsiteY321" fmla="*/ 0 h 1352551"/>
              <a:gd name="connsiteX322" fmla="*/ 2069306 w 2495550"/>
              <a:gd name="connsiteY322" fmla="*/ 4763 h 1352551"/>
              <a:gd name="connsiteX0" fmla="*/ 2069306 w 2495550"/>
              <a:gd name="connsiteY0" fmla="*/ 4763 h 1352551"/>
              <a:gd name="connsiteX1" fmla="*/ 2074068 w 2495550"/>
              <a:gd name="connsiteY1" fmla="*/ 38101 h 1352551"/>
              <a:gd name="connsiteX2" fmla="*/ 2083593 w 2495550"/>
              <a:gd name="connsiteY2" fmla="*/ 92870 h 1352551"/>
              <a:gd name="connsiteX3" fmla="*/ 2105025 w 2495550"/>
              <a:gd name="connsiteY3" fmla="*/ 138113 h 1352551"/>
              <a:gd name="connsiteX4" fmla="*/ 2102643 w 2495550"/>
              <a:gd name="connsiteY4" fmla="*/ 188120 h 1352551"/>
              <a:gd name="connsiteX5" fmla="*/ 2102643 w 2495550"/>
              <a:gd name="connsiteY5" fmla="*/ 233363 h 1352551"/>
              <a:gd name="connsiteX6" fmla="*/ 2097881 w 2495550"/>
              <a:gd name="connsiteY6" fmla="*/ 283370 h 1352551"/>
              <a:gd name="connsiteX7" fmla="*/ 2112168 w 2495550"/>
              <a:gd name="connsiteY7" fmla="*/ 323851 h 1352551"/>
              <a:gd name="connsiteX8" fmla="*/ 2126456 w 2495550"/>
              <a:gd name="connsiteY8" fmla="*/ 354807 h 1352551"/>
              <a:gd name="connsiteX9" fmla="*/ 2121693 w 2495550"/>
              <a:gd name="connsiteY9" fmla="*/ 392907 h 1352551"/>
              <a:gd name="connsiteX10" fmla="*/ 2135981 w 2495550"/>
              <a:gd name="connsiteY10" fmla="*/ 431007 h 1352551"/>
              <a:gd name="connsiteX11" fmla="*/ 2162175 w 2495550"/>
              <a:gd name="connsiteY11" fmla="*/ 459582 h 1352551"/>
              <a:gd name="connsiteX12" fmla="*/ 2185987 w 2495550"/>
              <a:gd name="connsiteY12" fmla="*/ 485776 h 1352551"/>
              <a:gd name="connsiteX13" fmla="*/ 2195512 w 2495550"/>
              <a:gd name="connsiteY13" fmla="*/ 521495 h 1352551"/>
              <a:gd name="connsiteX14" fmla="*/ 2233612 w 2495550"/>
              <a:gd name="connsiteY14" fmla="*/ 638176 h 1352551"/>
              <a:gd name="connsiteX15" fmla="*/ 2255043 w 2495550"/>
              <a:gd name="connsiteY15" fmla="*/ 723901 h 1352551"/>
              <a:gd name="connsiteX16" fmla="*/ 2283618 w 2495550"/>
              <a:gd name="connsiteY16" fmla="*/ 769145 h 1352551"/>
              <a:gd name="connsiteX17" fmla="*/ 2305050 w 2495550"/>
              <a:gd name="connsiteY17" fmla="*/ 826295 h 1352551"/>
              <a:gd name="connsiteX18" fmla="*/ 2314575 w 2495550"/>
              <a:gd name="connsiteY18" fmla="*/ 876301 h 1352551"/>
              <a:gd name="connsiteX19" fmla="*/ 2357437 w 2495550"/>
              <a:gd name="connsiteY19" fmla="*/ 914401 h 1352551"/>
              <a:gd name="connsiteX20" fmla="*/ 2359818 w 2495550"/>
              <a:gd name="connsiteY20" fmla="*/ 954882 h 1352551"/>
              <a:gd name="connsiteX21" fmla="*/ 2364581 w 2495550"/>
              <a:gd name="connsiteY21" fmla="*/ 969170 h 1352551"/>
              <a:gd name="connsiteX22" fmla="*/ 2381250 w 2495550"/>
              <a:gd name="connsiteY22" fmla="*/ 983457 h 1352551"/>
              <a:gd name="connsiteX23" fmla="*/ 2376487 w 2495550"/>
              <a:gd name="connsiteY23" fmla="*/ 1000126 h 1352551"/>
              <a:gd name="connsiteX24" fmla="*/ 2409825 w 2495550"/>
              <a:gd name="connsiteY24" fmla="*/ 1023938 h 1352551"/>
              <a:gd name="connsiteX25" fmla="*/ 2426493 w 2495550"/>
              <a:gd name="connsiteY25" fmla="*/ 1064420 h 1352551"/>
              <a:gd name="connsiteX26" fmla="*/ 2407443 w 2495550"/>
              <a:gd name="connsiteY26" fmla="*/ 1073945 h 1352551"/>
              <a:gd name="connsiteX27" fmla="*/ 2393156 w 2495550"/>
              <a:gd name="connsiteY27" fmla="*/ 1052513 h 1352551"/>
              <a:gd name="connsiteX28" fmla="*/ 2381250 w 2495550"/>
              <a:gd name="connsiteY28" fmla="*/ 1040607 h 1352551"/>
              <a:gd name="connsiteX29" fmla="*/ 2371725 w 2495550"/>
              <a:gd name="connsiteY29" fmla="*/ 1040607 h 1352551"/>
              <a:gd name="connsiteX30" fmla="*/ 2369343 w 2495550"/>
              <a:gd name="connsiteY30" fmla="*/ 1062038 h 1352551"/>
              <a:gd name="connsiteX31" fmla="*/ 2388393 w 2495550"/>
              <a:gd name="connsiteY31" fmla="*/ 1095376 h 1352551"/>
              <a:gd name="connsiteX32" fmla="*/ 2402681 w 2495550"/>
              <a:gd name="connsiteY32" fmla="*/ 1109663 h 1352551"/>
              <a:gd name="connsiteX33" fmla="*/ 2416968 w 2495550"/>
              <a:gd name="connsiteY33" fmla="*/ 1090613 h 1352551"/>
              <a:gd name="connsiteX34" fmla="*/ 2431256 w 2495550"/>
              <a:gd name="connsiteY34" fmla="*/ 1095376 h 1352551"/>
              <a:gd name="connsiteX35" fmla="*/ 2438400 w 2495550"/>
              <a:gd name="connsiteY35" fmla="*/ 1121570 h 1352551"/>
              <a:gd name="connsiteX36" fmla="*/ 2440781 w 2495550"/>
              <a:gd name="connsiteY36" fmla="*/ 1133476 h 1352551"/>
              <a:gd name="connsiteX37" fmla="*/ 2416968 w 2495550"/>
              <a:gd name="connsiteY37" fmla="*/ 1135857 h 1352551"/>
              <a:gd name="connsiteX38" fmla="*/ 2431256 w 2495550"/>
              <a:gd name="connsiteY38" fmla="*/ 1157288 h 1352551"/>
              <a:gd name="connsiteX39" fmla="*/ 2459831 w 2495550"/>
              <a:gd name="connsiteY39" fmla="*/ 1164432 h 1352551"/>
              <a:gd name="connsiteX40" fmla="*/ 2478881 w 2495550"/>
              <a:gd name="connsiteY40" fmla="*/ 1195388 h 1352551"/>
              <a:gd name="connsiteX41" fmla="*/ 2471737 w 2495550"/>
              <a:gd name="connsiteY41" fmla="*/ 1240632 h 1352551"/>
              <a:gd name="connsiteX42" fmla="*/ 2476500 w 2495550"/>
              <a:gd name="connsiteY42" fmla="*/ 1295401 h 1352551"/>
              <a:gd name="connsiteX43" fmla="*/ 2495550 w 2495550"/>
              <a:gd name="connsiteY43" fmla="*/ 1352551 h 1352551"/>
              <a:gd name="connsiteX44" fmla="*/ 2474118 w 2495550"/>
              <a:gd name="connsiteY44" fmla="*/ 1352551 h 1352551"/>
              <a:gd name="connsiteX45" fmla="*/ 2445543 w 2495550"/>
              <a:gd name="connsiteY45" fmla="*/ 1340645 h 1352551"/>
              <a:gd name="connsiteX46" fmla="*/ 2428875 w 2495550"/>
              <a:gd name="connsiteY46" fmla="*/ 1340645 h 1352551"/>
              <a:gd name="connsiteX47" fmla="*/ 2412206 w 2495550"/>
              <a:gd name="connsiteY47" fmla="*/ 1331120 h 1352551"/>
              <a:gd name="connsiteX48" fmla="*/ 2395537 w 2495550"/>
              <a:gd name="connsiteY48" fmla="*/ 1321595 h 1352551"/>
              <a:gd name="connsiteX49" fmla="*/ 2400300 w 2495550"/>
              <a:gd name="connsiteY49" fmla="*/ 1273970 h 1352551"/>
              <a:gd name="connsiteX50" fmla="*/ 2352675 w 2495550"/>
              <a:gd name="connsiteY50" fmla="*/ 1250157 h 1352551"/>
              <a:gd name="connsiteX51" fmla="*/ 2336006 w 2495550"/>
              <a:gd name="connsiteY51" fmla="*/ 1216819 h 1352551"/>
              <a:gd name="connsiteX52" fmla="*/ 2278856 w 2495550"/>
              <a:gd name="connsiteY52" fmla="*/ 1185864 h 1352551"/>
              <a:gd name="connsiteX53" fmla="*/ 2235993 w 2495550"/>
              <a:gd name="connsiteY53" fmla="*/ 1178720 h 1352551"/>
              <a:gd name="connsiteX54" fmla="*/ 2209800 w 2495550"/>
              <a:gd name="connsiteY54" fmla="*/ 1193007 h 1352551"/>
              <a:gd name="connsiteX55" fmla="*/ 2195512 w 2495550"/>
              <a:gd name="connsiteY55" fmla="*/ 1190626 h 1352551"/>
              <a:gd name="connsiteX56" fmla="*/ 2200275 w 2495550"/>
              <a:gd name="connsiteY56" fmla="*/ 1173957 h 1352551"/>
              <a:gd name="connsiteX57" fmla="*/ 2240756 w 2495550"/>
              <a:gd name="connsiteY57" fmla="*/ 1138239 h 1352551"/>
              <a:gd name="connsiteX58" fmla="*/ 2216943 w 2495550"/>
              <a:gd name="connsiteY58" fmla="*/ 1128713 h 1352551"/>
              <a:gd name="connsiteX59" fmla="*/ 2193131 w 2495550"/>
              <a:gd name="connsiteY59" fmla="*/ 1159670 h 1352551"/>
              <a:gd name="connsiteX60" fmla="*/ 2171700 w 2495550"/>
              <a:gd name="connsiteY60" fmla="*/ 1169195 h 1352551"/>
              <a:gd name="connsiteX61" fmla="*/ 2164556 w 2495550"/>
              <a:gd name="connsiteY61" fmla="*/ 1157288 h 1352551"/>
              <a:gd name="connsiteX62" fmla="*/ 2155031 w 2495550"/>
              <a:gd name="connsiteY62" fmla="*/ 1152526 h 1352551"/>
              <a:gd name="connsiteX63" fmla="*/ 2135981 w 2495550"/>
              <a:gd name="connsiteY63" fmla="*/ 1157288 h 1352551"/>
              <a:gd name="connsiteX64" fmla="*/ 2107406 w 2495550"/>
              <a:gd name="connsiteY64" fmla="*/ 1147763 h 1352551"/>
              <a:gd name="connsiteX65" fmla="*/ 2093119 w 2495550"/>
              <a:gd name="connsiteY65" fmla="*/ 1145383 h 1352551"/>
              <a:gd name="connsiteX66" fmla="*/ 2066924 w 2495550"/>
              <a:gd name="connsiteY66" fmla="*/ 1131094 h 1352551"/>
              <a:gd name="connsiteX67" fmla="*/ 2052638 w 2495550"/>
              <a:gd name="connsiteY67" fmla="*/ 1135857 h 1352551"/>
              <a:gd name="connsiteX68" fmla="*/ 2007393 w 2495550"/>
              <a:gd name="connsiteY68" fmla="*/ 1128713 h 1352551"/>
              <a:gd name="connsiteX69" fmla="*/ 1993106 w 2495550"/>
              <a:gd name="connsiteY69" fmla="*/ 1100138 h 1352551"/>
              <a:gd name="connsiteX70" fmla="*/ 1969293 w 2495550"/>
              <a:gd name="connsiteY70" fmla="*/ 1119188 h 1352551"/>
              <a:gd name="connsiteX71" fmla="*/ 1952625 w 2495550"/>
              <a:gd name="connsiteY71" fmla="*/ 1143001 h 1352551"/>
              <a:gd name="connsiteX72" fmla="*/ 1938337 w 2495550"/>
              <a:gd name="connsiteY72" fmla="*/ 1109663 h 1352551"/>
              <a:gd name="connsiteX73" fmla="*/ 1938337 w 2495550"/>
              <a:gd name="connsiteY73" fmla="*/ 1088232 h 1352551"/>
              <a:gd name="connsiteX74" fmla="*/ 1909762 w 2495550"/>
              <a:gd name="connsiteY74" fmla="*/ 1062038 h 1352551"/>
              <a:gd name="connsiteX75" fmla="*/ 1885950 w 2495550"/>
              <a:gd name="connsiteY75" fmla="*/ 1047751 h 1352551"/>
              <a:gd name="connsiteX76" fmla="*/ 1866900 w 2495550"/>
              <a:gd name="connsiteY76" fmla="*/ 1033463 h 1352551"/>
              <a:gd name="connsiteX77" fmla="*/ 1859756 w 2495550"/>
              <a:gd name="connsiteY77" fmla="*/ 1021557 h 1352551"/>
              <a:gd name="connsiteX78" fmla="*/ 1821656 w 2495550"/>
              <a:gd name="connsiteY78" fmla="*/ 1016795 h 1352551"/>
              <a:gd name="connsiteX79" fmla="*/ 1785937 w 2495550"/>
              <a:gd name="connsiteY79" fmla="*/ 1012032 h 1352551"/>
              <a:gd name="connsiteX80" fmla="*/ 1766887 w 2495550"/>
              <a:gd name="connsiteY80" fmla="*/ 985838 h 1352551"/>
              <a:gd name="connsiteX81" fmla="*/ 1726406 w 2495550"/>
              <a:gd name="connsiteY81" fmla="*/ 966788 h 1352551"/>
              <a:gd name="connsiteX82" fmla="*/ 1695450 w 2495550"/>
              <a:gd name="connsiteY82" fmla="*/ 952501 h 1352551"/>
              <a:gd name="connsiteX83" fmla="*/ 1676400 w 2495550"/>
              <a:gd name="connsiteY83" fmla="*/ 950120 h 1352551"/>
              <a:gd name="connsiteX84" fmla="*/ 1676400 w 2495550"/>
              <a:gd name="connsiteY84" fmla="*/ 926307 h 1352551"/>
              <a:gd name="connsiteX85" fmla="*/ 1657350 w 2495550"/>
              <a:gd name="connsiteY85" fmla="*/ 933451 h 1352551"/>
              <a:gd name="connsiteX86" fmla="*/ 1657350 w 2495550"/>
              <a:gd name="connsiteY86" fmla="*/ 933451 h 1352551"/>
              <a:gd name="connsiteX87" fmla="*/ 1635918 w 2495550"/>
              <a:gd name="connsiteY87" fmla="*/ 897732 h 1352551"/>
              <a:gd name="connsiteX88" fmla="*/ 1612106 w 2495550"/>
              <a:gd name="connsiteY88" fmla="*/ 876301 h 1352551"/>
              <a:gd name="connsiteX89" fmla="*/ 1597818 w 2495550"/>
              <a:gd name="connsiteY89" fmla="*/ 869157 h 1352551"/>
              <a:gd name="connsiteX90" fmla="*/ 1597818 w 2495550"/>
              <a:gd name="connsiteY90" fmla="*/ 850107 h 1352551"/>
              <a:gd name="connsiteX91" fmla="*/ 1619250 w 2495550"/>
              <a:gd name="connsiteY91" fmla="*/ 840582 h 1352551"/>
              <a:gd name="connsiteX92" fmla="*/ 1650206 w 2495550"/>
              <a:gd name="connsiteY92" fmla="*/ 847726 h 1352551"/>
              <a:gd name="connsiteX93" fmla="*/ 1674018 w 2495550"/>
              <a:gd name="connsiteY93" fmla="*/ 833438 h 1352551"/>
              <a:gd name="connsiteX94" fmla="*/ 1685925 w 2495550"/>
              <a:gd name="connsiteY94" fmla="*/ 821532 h 1352551"/>
              <a:gd name="connsiteX95" fmla="*/ 1704975 w 2495550"/>
              <a:gd name="connsiteY95" fmla="*/ 809626 h 1352551"/>
              <a:gd name="connsiteX96" fmla="*/ 1666875 w 2495550"/>
              <a:gd name="connsiteY96" fmla="*/ 776288 h 1352551"/>
              <a:gd name="connsiteX97" fmla="*/ 1640681 w 2495550"/>
              <a:gd name="connsiteY97" fmla="*/ 783432 h 1352551"/>
              <a:gd name="connsiteX98" fmla="*/ 1643061 w 2495550"/>
              <a:gd name="connsiteY98" fmla="*/ 800101 h 1352551"/>
              <a:gd name="connsiteX99" fmla="*/ 1624012 w 2495550"/>
              <a:gd name="connsiteY99" fmla="*/ 807244 h 1352551"/>
              <a:gd name="connsiteX100" fmla="*/ 1597819 w 2495550"/>
              <a:gd name="connsiteY100" fmla="*/ 814388 h 1352551"/>
              <a:gd name="connsiteX101" fmla="*/ 1576387 w 2495550"/>
              <a:gd name="connsiteY101" fmla="*/ 823913 h 1352551"/>
              <a:gd name="connsiteX102" fmla="*/ 1569243 w 2495550"/>
              <a:gd name="connsiteY102" fmla="*/ 840582 h 1352551"/>
              <a:gd name="connsiteX103" fmla="*/ 1547812 w 2495550"/>
              <a:gd name="connsiteY103" fmla="*/ 840582 h 1352551"/>
              <a:gd name="connsiteX104" fmla="*/ 1533525 w 2495550"/>
              <a:gd name="connsiteY104" fmla="*/ 850107 h 1352551"/>
              <a:gd name="connsiteX105" fmla="*/ 1502568 w 2495550"/>
              <a:gd name="connsiteY105" fmla="*/ 845345 h 1352551"/>
              <a:gd name="connsiteX106" fmla="*/ 1454943 w 2495550"/>
              <a:gd name="connsiteY106" fmla="*/ 840582 h 1352551"/>
              <a:gd name="connsiteX107" fmla="*/ 1433512 w 2495550"/>
              <a:gd name="connsiteY107" fmla="*/ 826295 h 1352551"/>
              <a:gd name="connsiteX108" fmla="*/ 1402556 w 2495550"/>
              <a:gd name="connsiteY108" fmla="*/ 828676 h 1352551"/>
              <a:gd name="connsiteX109" fmla="*/ 1376362 w 2495550"/>
              <a:gd name="connsiteY109" fmla="*/ 838201 h 1352551"/>
              <a:gd name="connsiteX110" fmla="*/ 1359693 w 2495550"/>
              <a:gd name="connsiteY110" fmla="*/ 833438 h 1352551"/>
              <a:gd name="connsiteX111" fmla="*/ 1340643 w 2495550"/>
              <a:gd name="connsiteY111" fmla="*/ 804863 h 1352551"/>
              <a:gd name="connsiteX112" fmla="*/ 1340643 w 2495550"/>
              <a:gd name="connsiteY112" fmla="*/ 792957 h 1352551"/>
              <a:gd name="connsiteX113" fmla="*/ 1331118 w 2495550"/>
              <a:gd name="connsiteY113" fmla="*/ 816770 h 1352551"/>
              <a:gd name="connsiteX114" fmla="*/ 1335881 w 2495550"/>
              <a:gd name="connsiteY114" fmla="*/ 850107 h 1352551"/>
              <a:gd name="connsiteX115" fmla="*/ 1328737 w 2495550"/>
              <a:gd name="connsiteY115" fmla="*/ 869157 h 1352551"/>
              <a:gd name="connsiteX116" fmla="*/ 1300162 w 2495550"/>
              <a:gd name="connsiteY116" fmla="*/ 869157 h 1352551"/>
              <a:gd name="connsiteX117" fmla="*/ 1281112 w 2495550"/>
              <a:gd name="connsiteY117" fmla="*/ 854870 h 1352551"/>
              <a:gd name="connsiteX118" fmla="*/ 1259681 w 2495550"/>
              <a:gd name="connsiteY118" fmla="*/ 854870 h 1352551"/>
              <a:gd name="connsiteX119" fmla="*/ 1235868 w 2495550"/>
              <a:gd name="connsiteY119" fmla="*/ 845345 h 1352551"/>
              <a:gd name="connsiteX120" fmla="*/ 1228725 w 2495550"/>
              <a:gd name="connsiteY120" fmla="*/ 838201 h 1352551"/>
              <a:gd name="connsiteX121" fmla="*/ 1228725 w 2495550"/>
              <a:gd name="connsiteY121" fmla="*/ 814388 h 1352551"/>
              <a:gd name="connsiteX122" fmla="*/ 1231106 w 2495550"/>
              <a:gd name="connsiteY122" fmla="*/ 790576 h 1352551"/>
              <a:gd name="connsiteX123" fmla="*/ 1235868 w 2495550"/>
              <a:gd name="connsiteY123" fmla="*/ 766763 h 1352551"/>
              <a:gd name="connsiteX124" fmla="*/ 1252537 w 2495550"/>
              <a:gd name="connsiteY124" fmla="*/ 752476 h 1352551"/>
              <a:gd name="connsiteX125" fmla="*/ 1259681 w 2495550"/>
              <a:gd name="connsiteY125" fmla="*/ 745332 h 1352551"/>
              <a:gd name="connsiteX126" fmla="*/ 1250156 w 2495550"/>
              <a:gd name="connsiteY126" fmla="*/ 721520 h 1352551"/>
              <a:gd name="connsiteX127" fmla="*/ 1216818 w 2495550"/>
              <a:gd name="connsiteY127" fmla="*/ 692945 h 1352551"/>
              <a:gd name="connsiteX128" fmla="*/ 1193006 w 2495550"/>
              <a:gd name="connsiteY128" fmla="*/ 676276 h 1352551"/>
              <a:gd name="connsiteX129" fmla="*/ 1178718 w 2495550"/>
              <a:gd name="connsiteY129" fmla="*/ 657226 h 1352551"/>
              <a:gd name="connsiteX130" fmla="*/ 1178718 w 2495550"/>
              <a:gd name="connsiteY130" fmla="*/ 657226 h 1352551"/>
              <a:gd name="connsiteX131" fmla="*/ 1183481 w 2495550"/>
              <a:gd name="connsiteY131" fmla="*/ 695326 h 1352551"/>
              <a:gd name="connsiteX132" fmla="*/ 1185862 w 2495550"/>
              <a:gd name="connsiteY132" fmla="*/ 723901 h 1352551"/>
              <a:gd name="connsiteX133" fmla="*/ 1212056 w 2495550"/>
              <a:gd name="connsiteY133" fmla="*/ 735807 h 1352551"/>
              <a:gd name="connsiteX134" fmla="*/ 1221581 w 2495550"/>
              <a:gd name="connsiteY134" fmla="*/ 750095 h 1352551"/>
              <a:gd name="connsiteX135" fmla="*/ 1212056 w 2495550"/>
              <a:gd name="connsiteY135" fmla="*/ 776288 h 1352551"/>
              <a:gd name="connsiteX136" fmla="*/ 1214437 w 2495550"/>
              <a:gd name="connsiteY136" fmla="*/ 802482 h 1352551"/>
              <a:gd name="connsiteX137" fmla="*/ 1207293 w 2495550"/>
              <a:gd name="connsiteY137" fmla="*/ 823913 h 1352551"/>
              <a:gd name="connsiteX138" fmla="*/ 1212056 w 2495550"/>
              <a:gd name="connsiteY138" fmla="*/ 842963 h 1352551"/>
              <a:gd name="connsiteX139" fmla="*/ 1212056 w 2495550"/>
              <a:gd name="connsiteY139" fmla="*/ 842963 h 1352551"/>
              <a:gd name="connsiteX140" fmla="*/ 1183481 w 2495550"/>
              <a:gd name="connsiteY140" fmla="*/ 842963 h 1352551"/>
              <a:gd name="connsiteX141" fmla="*/ 1166812 w 2495550"/>
              <a:gd name="connsiteY141" fmla="*/ 842963 h 1352551"/>
              <a:gd name="connsiteX142" fmla="*/ 1147762 w 2495550"/>
              <a:gd name="connsiteY142" fmla="*/ 852488 h 1352551"/>
              <a:gd name="connsiteX143" fmla="*/ 1131093 w 2495550"/>
              <a:gd name="connsiteY143" fmla="*/ 842963 h 1352551"/>
              <a:gd name="connsiteX144" fmla="*/ 1104900 w 2495550"/>
              <a:gd name="connsiteY144" fmla="*/ 852488 h 1352551"/>
              <a:gd name="connsiteX145" fmla="*/ 1083468 w 2495550"/>
              <a:gd name="connsiteY145" fmla="*/ 859632 h 1352551"/>
              <a:gd name="connsiteX146" fmla="*/ 1076325 w 2495550"/>
              <a:gd name="connsiteY146" fmla="*/ 847726 h 1352551"/>
              <a:gd name="connsiteX147" fmla="*/ 1047750 w 2495550"/>
              <a:gd name="connsiteY147" fmla="*/ 857251 h 1352551"/>
              <a:gd name="connsiteX148" fmla="*/ 1009650 w 2495550"/>
              <a:gd name="connsiteY148" fmla="*/ 828676 h 1352551"/>
              <a:gd name="connsiteX149" fmla="*/ 981075 w 2495550"/>
              <a:gd name="connsiteY149" fmla="*/ 831057 h 1352551"/>
              <a:gd name="connsiteX150" fmla="*/ 981075 w 2495550"/>
              <a:gd name="connsiteY150" fmla="*/ 854869 h 1352551"/>
              <a:gd name="connsiteX151" fmla="*/ 950118 w 2495550"/>
              <a:gd name="connsiteY151" fmla="*/ 857251 h 1352551"/>
              <a:gd name="connsiteX152" fmla="*/ 962025 w 2495550"/>
              <a:gd name="connsiteY152" fmla="*/ 833439 h 1352551"/>
              <a:gd name="connsiteX153" fmla="*/ 964406 w 2495550"/>
              <a:gd name="connsiteY153" fmla="*/ 809626 h 1352551"/>
              <a:gd name="connsiteX154" fmla="*/ 957262 w 2495550"/>
              <a:gd name="connsiteY154" fmla="*/ 773907 h 1352551"/>
              <a:gd name="connsiteX155" fmla="*/ 931068 w 2495550"/>
              <a:gd name="connsiteY155" fmla="*/ 783432 h 1352551"/>
              <a:gd name="connsiteX156" fmla="*/ 935832 w 2495550"/>
              <a:gd name="connsiteY156" fmla="*/ 790576 h 1352551"/>
              <a:gd name="connsiteX157" fmla="*/ 928687 w 2495550"/>
              <a:gd name="connsiteY157" fmla="*/ 804863 h 1352551"/>
              <a:gd name="connsiteX158" fmla="*/ 914400 w 2495550"/>
              <a:gd name="connsiteY158" fmla="*/ 828676 h 1352551"/>
              <a:gd name="connsiteX159" fmla="*/ 904875 w 2495550"/>
              <a:gd name="connsiteY159" fmla="*/ 833438 h 1352551"/>
              <a:gd name="connsiteX160" fmla="*/ 876300 w 2495550"/>
              <a:gd name="connsiteY160" fmla="*/ 804863 h 1352551"/>
              <a:gd name="connsiteX161" fmla="*/ 854868 w 2495550"/>
              <a:gd name="connsiteY161" fmla="*/ 792956 h 1352551"/>
              <a:gd name="connsiteX162" fmla="*/ 840581 w 2495550"/>
              <a:gd name="connsiteY162" fmla="*/ 783432 h 1352551"/>
              <a:gd name="connsiteX163" fmla="*/ 823912 w 2495550"/>
              <a:gd name="connsiteY163" fmla="*/ 764382 h 1352551"/>
              <a:gd name="connsiteX164" fmla="*/ 821531 w 2495550"/>
              <a:gd name="connsiteY164" fmla="*/ 738188 h 1352551"/>
              <a:gd name="connsiteX165" fmla="*/ 800100 w 2495550"/>
              <a:gd name="connsiteY165" fmla="*/ 697707 h 1352551"/>
              <a:gd name="connsiteX166" fmla="*/ 800100 w 2495550"/>
              <a:gd name="connsiteY166" fmla="*/ 723901 h 1352551"/>
              <a:gd name="connsiteX167" fmla="*/ 802481 w 2495550"/>
              <a:gd name="connsiteY167" fmla="*/ 762001 h 1352551"/>
              <a:gd name="connsiteX168" fmla="*/ 816768 w 2495550"/>
              <a:gd name="connsiteY168" fmla="*/ 797720 h 1352551"/>
              <a:gd name="connsiteX169" fmla="*/ 840581 w 2495550"/>
              <a:gd name="connsiteY169" fmla="*/ 838201 h 1352551"/>
              <a:gd name="connsiteX170" fmla="*/ 862012 w 2495550"/>
              <a:gd name="connsiteY170" fmla="*/ 859632 h 1352551"/>
              <a:gd name="connsiteX171" fmla="*/ 854868 w 2495550"/>
              <a:gd name="connsiteY171" fmla="*/ 878682 h 1352551"/>
              <a:gd name="connsiteX172" fmla="*/ 840581 w 2495550"/>
              <a:gd name="connsiteY172" fmla="*/ 907257 h 1352551"/>
              <a:gd name="connsiteX173" fmla="*/ 840581 w 2495550"/>
              <a:gd name="connsiteY173" fmla="*/ 907257 h 1352551"/>
              <a:gd name="connsiteX174" fmla="*/ 816768 w 2495550"/>
              <a:gd name="connsiteY174" fmla="*/ 907257 h 1352551"/>
              <a:gd name="connsiteX175" fmla="*/ 826293 w 2495550"/>
              <a:gd name="connsiteY175" fmla="*/ 873920 h 1352551"/>
              <a:gd name="connsiteX176" fmla="*/ 812006 w 2495550"/>
              <a:gd name="connsiteY176" fmla="*/ 890588 h 1352551"/>
              <a:gd name="connsiteX177" fmla="*/ 804862 w 2495550"/>
              <a:gd name="connsiteY177" fmla="*/ 866776 h 1352551"/>
              <a:gd name="connsiteX178" fmla="*/ 785812 w 2495550"/>
              <a:gd name="connsiteY178" fmla="*/ 869157 h 1352551"/>
              <a:gd name="connsiteX179" fmla="*/ 766762 w 2495550"/>
              <a:gd name="connsiteY179" fmla="*/ 866776 h 1352551"/>
              <a:gd name="connsiteX180" fmla="*/ 759618 w 2495550"/>
              <a:gd name="connsiteY180" fmla="*/ 857251 h 1352551"/>
              <a:gd name="connsiteX181" fmla="*/ 759618 w 2495550"/>
              <a:gd name="connsiteY181" fmla="*/ 857251 h 1352551"/>
              <a:gd name="connsiteX182" fmla="*/ 745331 w 2495550"/>
              <a:gd name="connsiteY182" fmla="*/ 854870 h 1352551"/>
              <a:gd name="connsiteX183" fmla="*/ 728662 w 2495550"/>
              <a:gd name="connsiteY183" fmla="*/ 854870 h 1352551"/>
              <a:gd name="connsiteX184" fmla="*/ 716756 w 2495550"/>
              <a:gd name="connsiteY184" fmla="*/ 871538 h 1352551"/>
              <a:gd name="connsiteX185" fmla="*/ 697706 w 2495550"/>
              <a:gd name="connsiteY185" fmla="*/ 871538 h 1352551"/>
              <a:gd name="connsiteX186" fmla="*/ 685800 w 2495550"/>
              <a:gd name="connsiteY186" fmla="*/ 857251 h 1352551"/>
              <a:gd name="connsiteX187" fmla="*/ 683418 w 2495550"/>
              <a:gd name="connsiteY187" fmla="*/ 857251 h 1352551"/>
              <a:gd name="connsiteX188" fmla="*/ 669131 w 2495550"/>
              <a:gd name="connsiteY188" fmla="*/ 871538 h 1352551"/>
              <a:gd name="connsiteX189" fmla="*/ 669131 w 2495550"/>
              <a:gd name="connsiteY189" fmla="*/ 885826 h 1352551"/>
              <a:gd name="connsiteX190" fmla="*/ 678656 w 2495550"/>
              <a:gd name="connsiteY190" fmla="*/ 895351 h 1352551"/>
              <a:gd name="connsiteX191" fmla="*/ 721518 w 2495550"/>
              <a:gd name="connsiteY191" fmla="*/ 895351 h 1352551"/>
              <a:gd name="connsiteX192" fmla="*/ 754856 w 2495550"/>
              <a:gd name="connsiteY192" fmla="*/ 895351 h 1352551"/>
              <a:gd name="connsiteX193" fmla="*/ 792956 w 2495550"/>
              <a:gd name="connsiteY193" fmla="*/ 892970 h 1352551"/>
              <a:gd name="connsiteX194" fmla="*/ 800100 w 2495550"/>
              <a:gd name="connsiteY194" fmla="*/ 904876 h 1352551"/>
              <a:gd name="connsiteX195" fmla="*/ 800100 w 2495550"/>
              <a:gd name="connsiteY195" fmla="*/ 904876 h 1352551"/>
              <a:gd name="connsiteX196" fmla="*/ 771525 w 2495550"/>
              <a:gd name="connsiteY196" fmla="*/ 919163 h 1352551"/>
              <a:gd name="connsiteX197" fmla="*/ 752475 w 2495550"/>
              <a:gd name="connsiteY197" fmla="*/ 935832 h 1352551"/>
              <a:gd name="connsiteX198" fmla="*/ 752475 w 2495550"/>
              <a:gd name="connsiteY198" fmla="*/ 935832 h 1352551"/>
              <a:gd name="connsiteX199" fmla="*/ 723900 w 2495550"/>
              <a:gd name="connsiteY199" fmla="*/ 923926 h 1352551"/>
              <a:gd name="connsiteX200" fmla="*/ 707231 w 2495550"/>
              <a:gd name="connsiteY200" fmla="*/ 914401 h 1352551"/>
              <a:gd name="connsiteX201" fmla="*/ 669131 w 2495550"/>
              <a:gd name="connsiteY201" fmla="*/ 914401 h 1352551"/>
              <a:gd name="connsiteX202" fmla="*/ 635793 w 2495550"/>
              <a:gd name="connsiteY202" fmla="*/ 919163 h 1352551"/>
              <a:gd name="connsiteX203" fmla="*/ 616743 w 2495550"/>
              <a:gd name="connsiteY203" fmla="*/ 902495 h 1352551"/>
              <a:gd name="connsiteX204" fmla="*/ 607218 w 2495550"/>
              <a:gd name="connsiteY204" fmla="*/ 864395 h 1352551"/>
              <a:gd name="connsiteX205" fmla="*/ 597693 w 2495550"/>
              <a:gd name="connsiteY205" fmla="*/ 850107 h 1352551"/>
              <a:gd name="connsiteX206" fmla="*/ 590550 w 2495550"/>
              <a:gd name="connsiteY206" fmla="*/ 833438 h 1352551"/>
              <a:gd name="connsiteX207" fmla="*/ 576262 w 2495550"/>
              <a:gd name="connsiteY207" fmla="*/ 840582 h 1352551"/>
              <a:gd name="connsiteX208" fmla="*/ 576262 w 2495550"/>
              <a:gd name="connsiteY208" fmla="*/ 864395 h 1352551"/>
              <a:gd name="connsiteX209" fmla="*/ 561975 w 2495550"/>
              <a:gd name="connsiteY209" fmla="*/ 850107 h 1352551"/>
              <a:gd name="connsiteX210" fmla="*/ 540543 w 2495550"/>
              <a:gd name="connsiteY210" fmla="*/ 842963 h 1352551"/>
              <a:gd name="connsiteX211" fmla="*/ 516731 w 2495550"/>
              <a:gd name="connsiteY211" fmla="*/ 845345 h 1352551"/>
              <a:gd name="connsiteX212" fmla="*/ 509587 w 2495550"/>
              <a:gd name="connsiteY212" fmla="*/ 866776 h 1352551"/>
              <a:gd name="connsiteX213" fmla="*/ 497681 w 2495550"/>
              <a:gd name="connsiteY213" fmla="*/ 871538 h 1352551"/>
              <a:gd name="connsiteX214" fmla="*/ 478631 w 2495550"/>
              <a:gd name="connsiteY214" fmla="*/ 871538 h 1352551"/>
              <a:gd name="connsiteX215" fmla="*/ 450056 w 2495550"/>
              <a:gd name="connsiteY215" fmla="*/ 881063 h 1352551"/>
              <a:gd name="connsiteX216" fmla="*/ 435768 w 2495550"/>
              <a:gd name="connsiteY216" fmla="*/ 904876 h 1352551"/>
              <a:gd name="connsiteX217" fmla="*/ 442912 w 2495550"/>
              <a:gd name="connsiteY217" fmla="*/ 912020 h 1352551"/>
              <a:gd name="connsiteX218" fmla="*/ 483393 w 2495550"/>
              <a:gd name="connsiteY218" fmla="*/ 890588 h 1352551"/>
              <a:gd name="connsiteX219" fmla="*/ 504825 w 2495550"/>
              <a:gd name="connsiteY219" fmla="*/ 895351 h 1352551"/>
              <a:gd name="connsiteX220" fmla="*/ 535781 w 2495550"/>
              <a:gd name="connsiteY220" fmla="*/ 883445 h 1352551"/>
              <a:gd name="connsiteX221" fmla="*/ 569118 w 2495550"/>
              <a:gd name="connsiteY221" fmla="*/ 909638 h 1352551"/>
              <a:gd name="connsiteX222" fmla="*/ 578643 w 2495550"/>
              <a:gd name="connsiteY222" fmla="*/ 935832 h 1352551"/>
              <a:gd name="connsiteX223" fmla="*/ 607218 w 2495550"/>
              <a:gd name="connsiteY223" fmla="*/ 928688 h 1352551"/>
              <a:gd name="connsiteX224" fmla="*/ 623887 w 2495550"/>
              <a:gd name="connsiteY224" fmla="*/ 950120 h 1352551"/>
              <a:gd name="connsiteX225" fmla="*/ 661987 w 2495550"/>
              <a:gd name="connsiteY225" fmla="*/ 954882 h 1352551"/>
              <a:gd name="connsiteX226" fmla="*/ 721518 w 2495550"/>
              <a:gd name="connsiteY226" fmla="*/ 964407 h 1352551"/>
              <a:gd name="connsiteX227" fmla="*/ 762000 w 2495550"/>
              <a:gd name="connsiteY227" fmla="*/ 971551 h 1352551"/>
              <a:gd name="connsiteX228" fmla="*/ 762000 w 2495550"/>
              <a:gd name="connsiteY228" fmla="*/ 971551 h 1352551"/>
              <a:gd name="connsiteX229" fmla="*/ 781050 w 2495550"/>
              <a:gd name="connsiteY229" fmla="*/ 940595 h 1352551"/>
              <a:gd name="connsiteX230" fmla="*/ 807243 w 2495550"/>
              <a:gd name="connsiteY230" fmla="*/ 940595 h 1352551"/>
              <a:gd name="connsiteX231" fmla="*/ 845343 w 2495550"/>
              <a:gd name="connsiteY231" fmla="*/ 940595 h 1352551"/>
              <a:gd name="connsiteX232" fmla="*/ 838200 w 2495550"/>
              <a:gd name="connsiteY232" fmla="*/ 954882 h 1352551"/>
              <a:gd name="connsiteX233" fmla="*/ 828675 w 2495550"/>
              <a:gd name="connsiteY233" fmla="*/ 969170 h 1352551"/>
              <a:gd name="connsiteX234" fmla="*/ 840581 w 2495550"/>
              <a:gd name="connsiteY234" fmla="*/ 978695 h 1352551"/>
              <a:gd name="connsiteX235" fmla="*/ 816768 w 2495550"/>
              <a:gd name="connsiteY235" fmla="*/ 997745 h 1352551"/>
              <a:gd name="connsiteX236" fmla="*/ 814387 w 2495550"/>
              <a:gd name="connsiteY236" fmla="*/ 1019176 h 1352551"/>
              <a:gd name="connsiteX237" fmla="*/ 807243 w 2495550"/>
              <a:gd name="connsiteY237" fmla="*/ 1031082 h 1352551"/>
              <a:gd name="connsiteX238" fmla="*/ 781050 w 2495550"/>
              <a:gd name="connsiteY238" fmla="*/ 1035845 h 1352551"/>
              <a:gd name="connsiteX239" fmla="*/ 788193 w 2495550"/>
              <a:gd name="connsiteY239" fmla="*/ 1059657 h 1352551"/>
              <a:gd name="connsiteX240" fmla="*/ 757237 w 2495550"/>
              <a:gd name="connsiteY240" fmla="*/ 1064420 h 1352551"/>
              <a:gd name="connsiteX241" fmla="*/ 742950 w 2495550"/>
              <a:gd name="connsiteY241" fmla="*/ 1047751 h 1352551"/>
              <a:gd name="connsiteX242" fmla="*/ 711993 w 2495550"/>
              <a:gd name="connsiteY242" fmla="*/ 1050132 h 1352551"/>
              <a:gd name="connsiteX243" fmla="*/ 685800 w 2495550"/>
              <a:gd name="connsiteY243" fmla="*/ 1057276 h 1352551"/>
              <a:gd name="connsiteX244" fmla="*/ 659606 w 2495550"/>
              <a:gd name="connsiteY244" fmla="*/ 1054895 h 1352551"/>
              <a:gd name="connsiteX245" fmla="*/ 638175 w 2495550"/>
              <a:gd name="connsiteY245" fmla="*/ 1052513 h 1352551"/>
              <a:gd name="connsiteX246" fmla="*/ 638175 w 2495550"/>
              <a:gd name="connsiteY246" fmla="*/ 1038226 h 1352551"/>
              <a:gd name="connsiteX247" fmla="*/ 616743 w 2495550"/>
              <a:gd name="connsiteY247" fmla="*/ 1040607 h 1352551"/>
              <a:gd name="connsiteX248" fmla="*/ 595312 w 2495550"/>
              <a:gd name="connsiteY248" fmla="*/ 1045370 h 1352551"/>
              <a:gd name="connsiteX249" fmla="*/ 588168 w 2495550"/>
              <a:gd name="connsiteY249" fmla="*/ 1035845 h 1352551"/>
              <a:gd name="connsiteX250" fmla="*/ 588168 w 2495550"/>
              <a:gd name="connsiteY250" fmla="*/ 1023938 h 1352551"/>
              <a:gd name="connsiteX251" fmla="*/ 588168 w 2495550"/>
              <a:gd name="connsiteY251" fmla="*/ 1023938 h 1352551"/>
              <a:gd name="connsiteX252" fmla="*/ 642937 w 2495550"/>
              <a:gd name="connsiteY252" fmla="*/ 1009651 h 1352551"/>
              <a:gd name="connsiteX253" fmla="*/ 664368 w 2495550"/>
              <a:gd name="connsiteY253" fmla="*/ 992982 h 1352551"/>
              <a:gd name="connsiteX254" fmla="*/ 664368 w 2495550"/>
              <a:gd name="connsiteY254" fmla="*/ 992982 h 1352551"/>
              <a:gd name="connsiteX255" fmla="*/ 664368 w 2495550"/>
              <a:gd name="connsiteY255" fmla="*/ 992982 h 1352551"/>
              <a:gd name="connsiteX256" fmla="*/ 614362 w 2495550"/>
              <a:gd name="connsiteY256" fmla="*/ 992982 h 1352551"/>
              <a:gd name="connsiteX257" fmla="*/ 597693 w 2495550"/>
              <a:gd name="connsiteY257" fmla="*/ 995363 h 1352551"/>
              <a:gd name="connsiteX258" fmla="*/ 595312 w 2495550"/>
              <a:gd name="connsiteY258" fmla="*/ 973932 h 1352551"/>
              <a:gd name="connsiteX259" fmla="*/ 566737 w 2495550"/>
              <a:gd name="connsiteY259" fmla="*/ 971551 h 1352551"/>
              <a:gd name="connsiteX260" fmla="*/ 576262 w 2495550"/>
              <a:gd name="connsiteY260" fmla="*/ 992982 h 1352551"/>
              <a:gd name="connsiteX261" fmla="*/ 561975 w 2495550"/>
              <a:gd name="connsiteY261" fmla="*/ 997745 h 1352551"/>
              <a:gd name="connsiteX262" fmla="*/ 528637 w 2495550"/>
              <a:gd name="connsiteY262" fmla="*/ 992982 h 1352551"/>
              <a:gd name="connsiteX263" fmla="*/ 509587 w 2495550"/>
              <a:gd name="connsiteY263" fmla="*/ 995363 h 1352551"/>
              <a:gd name="connsiteX264" fmla="*/ 523875 w 2495550"/>
              <a:gd name="connsiteY264" fmla="*/ 1012032 h 1352551"/>
              <a:gd name="connsiteX265" fmla="*/ 533400 w 2495550"/>
              <a:gd name="connsiteY265" fmla="*/ 1023938 h 1352551"/>
              <a:gd name="connsiteX266" fmla="*/ 523875 w 2495550"/>
              <a:gd name="connsiteY266" fmla="*/ 1033463 h 1352551"/>
              <a:gd name="connsiteX267" fmla="*/ 523875 w 2495550"/>
              <a:gd name="connsiteY267" fmla="*/ 1033463 h 1352551"/>
              <a:gd name="connsiteX268" fmla="*/ 514350 w 2495550"/>
              <a:gd name="connsiteY268" fmla="*/ 1059657 h 1352551"/>
              <a:gd name="connsiteX269" fmla="*/ 485775 w 2495550"/>
              <a:gd name="connsiteY269" fmla="*/ 1081088 h 1352551"/>
              <a:gd name="connsiteX270" fmla="*/ 471487 w 2495550"/>
              <a:gd name="connsiteY270" fmla="*/ 1076326 h 1352551"/>
              <a:gd name="connsiteX271" fmla="*/ 454818 w 2495550"/>
              <a:gd name="connsiteY271" fmla="*/ 1090613 h 1352551"/>
              <a:gd name="connsiteX272" fmla="*/ 447675 w 2495550"/>
              <a:gd name="connsiteY272" fmla="*/ 1088232 h 1352551"/>
              <a:gd name="connsiteX273" fmla="*/ 450056 w 2495550"/>
              <a:gd name="connsiteY273" fmla="*/ 1064420 h 1352551"/>
              <a:gd name="connsiteX274" fmla="*/ 452437 w 2495550"/>
              <a:gd name="connsiteY274" fmla="*/ 1040607 h 1352551"/>
              <a:gd name="connsiteX275" fmla="*/ 442912 w 2495550"/>
              <a:gd name="connsiteY275" fmla="*/ 1035845 h 1352551"/>
              <a:gd name="connsiteX276" fmla="*/ 440531 w 2495550"/>
              <a:gd name="connsiteY276" fmla="*/ 1052513 h 1352551"/>
              <a:gd name="connsiteX277" fmla="*/ 433387 w 2495550"/>
              <a:gd name="connsiteY277" fmla="*/ 1066801 h 1352551"/>
              <a:gd name="connsiteX278" fmla="*/ 409575 w 2495550"/>
              <a:gd name="connsiteY278" fmla="*/ 1057276 h 1352551"/>
              <a:gd name="connsiteX279" fmla="*/ 400050 w 2495550"/>
              <a:gd name="connsiteY279" fmla="*/ 1054895 h 1352551"/>
              <a:gd name="connsiteX280" fmla="*/ 400050 w 2495550"/>
              <a:gd name="connsiteY280" fmla="*/ 1073945 h 1352551"/>
              <a:gd name="connsiteX281" fmla="*/ 421481 w 2495550"/>
              <a:gd name="connsiteY281" fmla="*/ 1092995 h 1352551"/>
              <a:gd name="connsiteX282" fmla="*/ 392906 w 2495550"/>
              <a:gd name="connsiteY282" fmla="*/ 1095376 h 1352551"/>
              <a:gd name="connsiteX283" fmla="*/ 388143 w 2495550"/>
              <a:gd name="connsiteY283" fmla="*/ 1104901 h 1352551"/>
              <a:gd name="connsiteX284" fmla="*/ 359568 w 2495550"/>
              <a:gd name="connsiteY284" fmla="*/ 1095376 h 1352551"/>
              <a:gd name="connsiteX285" fmla="*/ 359568 w 2495550"/>
              <a:gd name="connsiteY285" fmla="*/ 1114426 h 1352551"/>
              <a:gd name="connsiteX286" fmla="*/ 350043 w 2495550"/>
              <a:gd name="connsiteY286" fmla="*/ 1126332 h 1352551"/>
              <a:gd name="connsiteX287" fmla="*/ 340518 w 2495550"/>
              <a:gd name="connsiteY287" fmla="*/ 1126332 h 1352551"/>
              <a:gd name="connsiteX288" fmla="*/ 333375 w 2495550"/>
              <a:gd name="connsiteY288" fmla="*/ 1092995 h 1352551"/>
              <a:gd name="connsiteX289" fmla="*/ 307181 w 2495550"/>
              <a:gd name="connsiteY289" fmla="*/ 1078707 h 1352551"/>
              <a:gd name="connsiteX290" fmla="*/ 288131 w 2495550"/>
              <a:gd name="connsiteY290" fmla="*/ 1066801 h 1352551"/>
              <a:gd name="connsiteX291" fmla="*/ 295275 w 2495550"/>
              <a:gd name="connsiteY291" fmla="*/ 1016795 h 1352551"/>
              <a:gd name="connsiteX292" fmla="*/ 302418 w 2495550"/>
              <a:gd name="connsiteY292" fmla="*/ 983457 h 1352551"/>
              <a:gd name="connsiteX293" fmla="*/ 345281 w 2495550"/>
              <a:gd name="connsiteY293" fmla="*/ 959645 h 1352551"/>
              <a:gd name="connsiteX294" fmla="*/ 354806 w 2495550"/>
              <a:gd name="connsiteY294" fmla="*/ 942976 h 1352551"/>
              <a:gd name="connsiteX295" fmla="*/ 366712 w 2495550"/>
              <a:gd name="connsiteY295" fmla="*/ 916782 h 1352551"/>
              <a:gd name="connsiteX296" fmla="*/ 366712 w 2495550"/>
              <a:gd name="connsiteY296" fmla="*/ 916782 h 1352551"/>
              <a:gd name="connsiteX297" fmla="*/ 338137 w 2495550"/>
              <a:gd name="connsiteY297" fmla="*/ 923926 h 1352551"/>
              <a:gd name="connsiteX298" fmla="*/ 330993 w 2495550"/>
              <a:gd name="connsiteY298" fmla="*/ 900113 h 1352551"/>
              <a:gd name="connsiteX299" fmla="*/ 328612 w 2495550"/>
              <a:gd name="connsiteY299" fmla="*/ 921545 h 1352551"/>
              <a:gd name="connsiteX300" fmla="*/ 316706 w 2495550"/>
              <a:gd name="connsiteY300" fmla="*/ 954882 h 1352551"/>
              <a:gd name="connsiteX301" fmla="*/ 304800 w 2495550"/>
              <a:gd name="connsiteY301" fmla="*/ 947738 h 1352551"/>
              <a:gd name="connsiteX302" fmla="*/ 304800 w 2495550"/>
              <a:gd name="connsiteY302" fmla="*/ 923926 h 1352551"/>
              <a:gd name="connsiteX303" fmla="*/ 304800 w 2495550"/>
              <a:gd name="connsiteY303" fmla="*/ 912020 h 1352551"/>
              <a:gd name="connsiteX304" fmla="*/ 295275 w 2495550"/>
              <a:gd name="connsiteY304" fmla="*/ 900113 h 1352551"/>
              <a:gd name="connsiteX305" fmla="*/ 285750 w 2495550"/>
              <a:gd name="connsiteY305" fmla="*/ 907257 h 1352551"/>
              <a:gd name="connsiteX306" fmla="*/ 280987 w 2495550"/>
              <a:gd name="connsiteY306" fmla="*/ 942976 h 1352551"/>
              <a:gd name="connsiteX307" fmla="*/ 297656 w 2495550"/>
              <a:gd name="connsiteY307" fmla="*/ 962026 h 1352551"/>
              <a:gd name="connsiteX308" fmla="*/ 292893 w 2495550"/>
              <a:gd name="connsiteY308" fmla="*/ 981076 h 1352551"/>
              <a:gd name="connsiteX309" fmla="*/ 280987 w 2495550"/>
              <a:gd name="connsiteY309" fmla="*/ 1012032 h 1352551"/>
              <a:gd name="connsiteX310" fmla="*/ 266700 w 2495550"/>
              <a:gd name="connsiteY310" fmla="*/ 1035845 h 1352551"/>
              <a:gd name="connsiteX311" fmla="*/ 223837 w 2495550"/>
              <a:gd name="connsiteY311" fmla="*/ 1023938 h 1352551"/>
              <a:gd name="connsiteX312" fmla="*/ 216693 w 2495550"/>
              <a:gd name="connsiteY312" fmla="*/ 992982 h 1352551"/>
              <a:gd name="connsiteX313" fmla="*/ 173831 w 2495550"/>
              <a:gd name="connsiteY313" fmla="*/ 966788 h 1352551"/>
              <a:gd name="connsiteX314" fmla="*/ 121443 w 2495550"/>
              <a:gd name="connsiteY314" fmla="*/ 945357 h 1352551"/>
              <a:gd name="connsiteX315" fmla="*/ 78581 w 2495550"/>
              <a:gd name="connsiteY315" fmla="*/ 907257 h 1352551"/>
              <a:gd name="connsiteX316" fmla="*/ 52387 w 2495550"/>
              <a:gd name="connsiteY316" fmla="*/ 869157 h 1352551"/>
              <a:gd name="connsiteX317" fmla="*/ 28575 w 2495550"/>
              <a:gd name="connsiteY317" fmla="*/ 809626 h 1352551"/>
              <a:gd name="connsiteX318" fmla="*/ 16668 w 2495550"/>
              <a:gd name="connsiteY318" fmla="*/ 740570 h 1352551"/>
              <a:gd name="connsiteX319" fmla="*/ 19050 w 2495550"/>
              <a:gd name="connsiteY319" fmla="*/ 681038 h 1352551"/>
              <a:gd name="connsiteX320" fmla="*/ 0 w 2495550"/>
              <a:gd name="connsiteY320" fmla="*/ 500064 h 1352551"/>
              <a:gd name="connsiteX321" fmla="*/ 16668 w 2495550"/>
              <a:gd name="connsiteY321" fmla="*/ 0 h 1352551"/>
              <a:gd name="connsiteX322" fmla="*/ 2069306 w 2495550"/>
              <a:gd name="connsiteY322" fmla="*/ 4763 h 1352551"/>
              <a:gd name="connsiteX0" fmla="*/ 2069306 w 2495550"/>
              <a:gd name="connsiteY0" fmla="*/ 4763 h 1352551"/>
              <a:gd name="connsiteX1" fmla="*/ 2074068 w 2495550"/>
              <a:gd name="connsiteY1" fmla="*/ 38101 h 1352551"/>
              <a:gd name="connsiteX2" fmla="*/ 2083593 w 2495550"/>
              <a:gd name="connsiteY2" fmla="*/ 92870 h 1352551"/>
              <a:gd name="connsiteX3" fmla="*/ 2105025 w 2495550"/>
              <a:gd name="connsiteY3" fmla="*/ 138113 h 1352551"/>
              <a:gd name="connsiteX4" fmla="*/ 2102643 w 2495550"/>
              <a:gd name="connsiteY4" fmla="*/ 188120 h 1352551"/>
              <a:gd name="connsiteX5" fmla="*/ 2102643 w 2495550"/>
              <a:gd name="connsiteY5" fmla="*/ 233363 h 1352551"/>
              <a:gd name="connsiteX6" fmla="*/ 2097881 w 2495550"/>
              <a:gd name="connsiteY6" fmla="*/ 283370 h 1352551"/>
              <a:gd name="connsiteX7" fmla="*/ 2112168 w 2495550"/>
              <a:gd name="connsiteY7" fmla="*/ 323851 h 1352551"/>
              <a:gd name="connsiteX8" fmla="*/ 2126456 w 2495550"/>
              <a:gd name="connsiteY8" fmla="*/ 354807 h 1352551"/>
              <a:gd name="connsiteX9" fmla="*/ 2121693 w 2495550"/>
              <a:gd name="connsiteY9" fmla="*/ 392907 h 1352551"/>
              <a:gd name="connsiteX10" fmla="*/ 2135981 w 2495550"/>
              <a:gd name="connsiteY10" fmla="*/ 431007 h 1352551"/>
              <a:gd name="connsiteX11" fmla="*/ 2162175 w 2495550"/>
              <a:gd name="connsiteY11" fmla="*/ 459582 h 1352551"/>
              <a:gd name="connsiteX12" fmla="*/ 2185987 w 2495550"/>
              <a:gd name="connsiteY12" fmla="*/ 485776 h 1352551"/>
              <a:gd name="connsiteX13" fmla="*/ 2195512 w 2495550"/>
              <a:gd name="connsiteY13" fmla="*/ 521495 h 1352551"/>
              <a:gd name="connsiteX14" fmla="*/ 2233612 w 2495550"/>
              <a:gd name="connsiteY14" fmla="*/ 638176 h 1352551"/>
              <a:gd name="connsiteX15" fmla="*/ 2255043 w 2495550"/>
              <a:gd name="connsiteY15" fmla="*/ 723901 h 1352551"/>
              <a:gd name="connsiteX16" fmla="*/ 2283618 w 2495550"/>
              <a:gd name="connsiteY16" fmla="*/ 769145 h 1352551"/>
              <a:gd name="connsiteX17" fmla="*/ 2305050 w 2495550"/>
              <a:gd name="connsiteY17" fmla="*/ 826295 h 1352551"/>
              <a:gd name="connsiteX18" fmla="*/ 2314575 w 2495550"/>
              <a:gd name="connsiteY18" fmla="*/ 876301 h 1352551"/>
              <a:gd name="connsiteX19" fmla="*/ 2357437 w 2495550"/>
              <a:gd name="connsiteY19" fmla="*/ 914401 h 1352551"/>
              <a:gd name="connsiteX20" fmla="*/ 2359818 w 2495550"/>
              <a:gd name="connsiteY20" fmla="*/ 954882 h 1352551"/>
              <a:gd name="connsiteX21" fmla="*/ 2364581 w 2495550"/>
              <a:gd name="connsiteY21" fmla="*/ 969170 h 1352551"/>
              <a:gd name="connsiteX22" fmla="*/ 2381250 w 2495550"/>
              <a:gd name="connsiteY22" fmla="*/ 983457 h 1352551"/>
              <a:gd name="connsiteX23" fmla="*/ 2376487 w 2495550"/>
              <a:gd name="connsiteY23" fmla="*/ 1000126 h 1352551"/>
              <a:gd name="connsiteX24" fmla="*/ 2409825 w 2495550"/>
              <a:gd name="connsiteY24" fmla="*/ 1023938 h 1352551"/>
              <a:gd name="connsiteX25" fmla="*/ 2426493 w 2495550"/>
              <a:gd name="connsiteY25" fmla="*/ 1064420 h 1352551"/>
              <a:gd name="connsiteX26" fmla="*/ 2407443 w 2495550"/>
              <a:gd name="connsiteY26" fmla="*/ 1073945 h 1352551"/>
              <a:gd name="connsiteX27" fmla="*/ 2393156 w 2495550"/>
              <a:gd name="connsiteY27" fmla="*/ 1052513 h 1352551"/>
              <a:gd name="connsiteX28" fmla="*/ 2381250 w 2495550"/>
              <a:gd name="connsiteY28" fmla="*/ 1040607 h 1352551"/>
              <a:gd name="connsiteX29" fmla="*/ 2371725 w 2495550"/>
              <a:gd name="connsiteY29" fmla="*/ 1040607 h 1352551"/>
              <a:gd name="connsiteX30" fmla="*/ 2369343 w 2495550"/>
              <a:gd name="connsiteY30" fmla="*/ 1062038 h 1352551"/>
              <a:gd name="connsiteX31" fmla="*/ 2388393 w 2495550"/>
              <a:gd name="connsiteY31" fmla="*/ 1095376 h 1352551"/>
              <a:gd name="connsiteX32" fmla="*/ 2402681 w 2495550"/>
              <a:gd name="connsiteY32" fmla="*/ 1109663 h 1352551"/>
              <a:gd name="connsiteX33" fmla="*/ 2416968 w 2495550"/>
              <a:gd name="connsiteY33" fmla="*/ 1090613 h 1352551"/>
              <a:gd name="connsiteX34" fmla="*/ 2431256 w 2495550"/>
              <a:gd name="connsiteY34" fmla="*/ 1095376 h 1352551"/>
              <a:gd name="connsiteX35" fmla="*/ 2438400 w 2495550"/>
              <a:gd name="connsiteY35" fmla="*/ 1121570 h 1352551"/>
              <a:gd name="connsiteX36" fmla="*/ 2440781 w 2495550"/>
              <a:gd name="connsiteY36" fmla="*/ 1133476 h 1352551"/>
              <a:gd name="connsiteX37" fmla="*/ 2416968 w 2495550"/>
              <a:gd name="connsiteY37" fmla="*/ 1135857 h 1352551"/>
              <a:gd name="connsiteX38" fmla="*/ 2431256 w 2495550"/>
              <a:gd name="connsiteY38" fmla="*/ 1157288 h 1352551"/>
              <a:gd name="connsiteX39" fmla="*/ 2459831 w 2495550"/>
              <a:gd name="connsiteY39" fmla="*/ 1164432 h 1352551"/>
              <a:gd name="connsiteX40" fmla="*/ 2478881 w 2495550"/>
              <a:gd name="connsiteY40" fmla="*/ 1195388 h 1352551"/>
              <a:gd name="connsiteX41" fmla="*/ 2471737 w 2495550"/>
              <a:gd name="connsiteY41" fmla="*/ 1240632 h 1352551"/>
              <a:gd name="connsiteX42" fmla="*/ 2476500 w 2495550"/>
              <a:gd name="connsiteY42" fmla="*/ 1295401 h 1352551"/>
              <a:gd name="connsiteX43" fmla="*/ 2495550 w 2495550"/>
              <a:gd name="connsiteY43" fmla="*/ 1352551 h 1352551"/>
              <a:gd name="connsiteX44" fmla="*/ 2474118 w 2495550"/>
              <a:gd name="connsiteY44" fmla="*/ 1352551 h 1352551"/>
              <a:gd name="connsiteX45" fmla="*/ 2445543 w 2495550"/>
              <a:gd name="connsiteY45" fmla="*/ 1340645 h 1352551"/>
              <a:gd name="connsiteX46" fmla="*/ 2428875 w 2495550"/>
              <a:gd name="connsiteY46" fmla="*/ 1340645 h 1352551"/>
              <a:gd name="connsiteX47" fmla="*/ 2412206 w 2495550"/>
              <a:gd name="connsiteY47" fmla="*/ 1331120 h 1352551"/>
              <a:gd name="connsiteX48" fmla="*/ 2395537 w 2495550"/>
              <a:gd name="connsiteY48" fmla="*/ 1321595 h 1352551"/>
              <a:gd name="connsiteX49" fmla="*/ 2400300 w 2495550"/>
              <a:gd name="connsiteY49" fmla="*/ 1273970 h 1352551"/>
              <a:gd name="connsiteX50" fmla="*/ 2352675 w 2495550"/>
              <a:gd name="connsiteY50" fmla="*/ 1250157 h 1352551"/>
              <a:gd name="connsiteX51" fmla="*/ 2336006 w 2495550"/>
              <a:gd name="connsiteY51" fmla="*/ 1216819 h 1352551"/>
              <a:gd name="connsiteX52" fmla="*/ 2278856 w 2495550"/>
              <a:gd name="connsiteY52" fmla="*/ 1185864 h 1352551"/>
              <a:gd name="connsiteX53" fmla="*/ 2235993 w 2495550"/>
              <a:gd name="connsiteY53" fmla="*/ 1178720 h 1352551"/>
              <a:gd name="connsiteX54" fmla="*/ 2209800 w 2495550"/>
              <a:gd name="connsiteY54" fmla="*/ 1193007 h 1352551"/>
              <a:gd name="connsiteX55" fmla="*/ 2195512 w 2495550"/>
              <a:gd name="connsiteY55" fmla="*/ 1190626 h 1352551"/>
              <a:gd name="connsiteX56" fmla="*/ 2200275 w 2495550"/>
              <a:gd name="connsiteY56" fmla="*/ 1173957 h 1352551"/>
              <a:gd name="connsiteX57" fmla="*/ 2240756 w 2495550"/>
              <a:gd name="connsiteY57" fmla="*/ 1138239 h 1352551"/>
              <a:gd name="connsiteX58" fmla="*/ 2216943 w 2495550"/>
              <a:gd name="connsiteY58" fmla="*/ 1128713 h 1352551"/>
              <a:gd name="connsiteX59" fmla="*/ 2193131 w 2495550"/>
              <a:gd name="connsiteY59" fmla="*/ 1159670 h 1352551"/>
              <a:gd name="connsiteX60" fmla="*/ 2171700 w 2495550"/>
              <a:gd name="connsiteY60" fmla="*/ 1169195 h 1352551"/>
              <a:gd name="connsiteX61" fmla="*/ 2164556 w 2495550"/>
              <a:gd name="connsiteY61" fmla="*/ 1157288 h 1352551"/>
              <a:gd name="connsiteX62" fmla="*/ 2155031 w 2495550"/>
              <a:gd name="connsiteY62" fmla="*/ 1152526 h 1352551"/>
              <a:gd name="connsiteX63" fmla="*/ 2135981 w 2495550"/>
              <a:gd name="connsiteY63" fmla="*/ 1157288 h 1352551"/>
              <a:gd name="connsiteX64" fmla="*/ 2107406 w 2495550"/>
              <a:gd name="connsiteY64" fmla="*/ 1147763 h 1352551"/>
              <a:gd name="connsiteX65" fmla="*/ 2093119 w 2495550"/>
              <a:gd name="connsiteY65" fmla="*/ 1145383 h 1352551"/>
              <a:gd name="connsiteX66" fmla="*/ 2066924 w 2495550"/>
              <a:gd name="connsiteY66" fmla="*/ 1131094 h 1352551"/>
              <a:gd name="connsiteX67" fmla="*/ 2052638 w 2495550"/>
              <a:gd name="connsiteY67" fmla="*/ 1135857 h 1352551"/>
              <a:gd name="connsiteX68" fmla="*/ 2007393 w 2495550"/>
              <a:gd name="connsiteY68" fmla="*/ 1128713 h 1352551"/>
              <a:gd name="connsiteX69" fmla="*/ 1993106 w 2495550"/>
              <a:gd name="connsiteY69" fmla="*/ 1100138 h 1352551"/>
              <a:gd name="connsiteX70" fmla="*/ 1969293 w 2495550"/>
              <a:gd name="connsiteY70" fmla="*/ 1119188 h 1352551"/>
              <a:gd name="connsiteX71" fmla="*/ 1952625 w 2495550"/>
              <a:gd name="connsiteY71" fmla="*/ 1143001 h 1352551"/>
              <a:gd name="connsiteX72" fmla="*/ 1938337 w 2495550"/>
              <a:gd name="connsiteY72" fmla="*/ 1109663 h 1352551"/>
              <a:gd name="connsiteX73" fmla="*/ 1938337 w 2495550"/>
              <a:gd name="connsiteY73" fmla="*/ 1088232 h 1352551"/>
              <a:gd name="connsiteX74" fmla="*/ 1909762 w 2495550"/>
              <a:gd name="connsiteY74" fmla="*/ 1062038 h 1352551"/>
              <a:gd name="connsiteX75" fmla="*/ 1885950 w 2495550"/>
              <a:gd name="connsiteY75" fmla="*/ 1047751 h 1352551"/>
              <a:gd name="connsiteX76" fmla="*/ 1866900 w 2495550"/>
              <a:gd name="connsiteY76" fmla="*/ 1033463 h 1352551"/>
              <a:gd name="connsiteX77" fmla="*/ 1859756 w 2495550"/>
              <a:gd name="connsiteY77" fmla="*/ 1021557 h 1352551"/>
              <a:gd name="connsiteX78" fmla="*/ 1821656 w 2495550"/>
              <a:gd name="connsiteY78" fmla="*/ 1016795 h 1352551"/>
              <a:gd name="connsiteX79" fmla="*/ 1785937 w 2495550"/>
              <a:gd name="connsiteY79" fmla="*/ 1012032 h 1352551"/>
              <a:gd name="connsiteX80" fmla="*/ 1766887 w 2495550"/>
              <a:gd name="connsiteY80" fmla="*/ 985838 h 1352551"/>
              <a:gd name="connsiteX81" fmla="*/ 1726406 w 2495550"/>
              <a:gd name="connsiteY81" fmla="*/ 966788 h 1352551"/>
              <a:gd name="connsiteX82" fmla="*/ 1695450 w 2495550"/>
              <a:gd name="connsiteY82" fmla="*/ 952501 h 1352551"/>
              <a:gd name="connsiteX83" fmla="*/ 1676400 w 2495550"/>
              <a:gd name="connsiteY83" fmla="*/ 950120 h 1352551"/>
              <a:gd name="connsiteX84" fmla="*/ 1676400 w 2495550"/>
              <a:gd name="connsiteY84" fmla="*/ 926307 h 1352551"/>
              <a:gd name="connsiteX85" fmla="*/ 1657350 w 2495550"/>
              <a:gd name="connsiteY85" fmla="*/ 933451 h 1352551"/>
              <a:gd name="connsiteX86" fmla="*/ 1657350 w 2495550"/>
              <a:gd name="connsiteY86" fmla="*/ 933451 h 1352551"/>
              <a:gd name="connsiteX87" fmla="*/ 1635918 w 2495550"/>
              <a:gd name="connsiteY87" fmla="*/ 897732 h 1352551"/>
              <a:gd name="connsiteX88" fmla="*/ 1612106 w 2495550"/>
              <a:gd name="connsiteY88" fmla="*/ 876301 h 1352551"/>
              <a:gd name="connsiteX89" fmla="*/ 1597818 w 2495550"/>
              <a:gd name="connsiteY89" fmla="*/ 869157 h 1352551"/>
              <a:gd name="connsiteX90" fmla="*/ 1597818 w 2495550"/>
              <a:gd name="connsiteY90" fmla="*/ 850107 h 1352551"/>
              <a:gd name="connsiteX91" fmla="*/ 1619250 w 2495550"/>
              <a:gd name="connsiteY91" fmla="*/ 840582 h 1352551"/>
              <a:gd name="connsiteX92" fmla="*/ 1650206 w 2495550"/>
              <a:gd name="connsiteY92" fmla="*/ 847726 h 1352551"/>
              <a:gd name="connsiteX93" fmla="*/ 1674018 w 2495550"/>
              <a:gd name="connsiteY93" fmla="*/ 833438 h 1352551"/>
              <a:gd name="connsiteX94" fmla="*/ 1685925 w 2495550"/>
              <a:gd name="connsiteY94" fmla="*/ 821532 h 1352551"/>
              <a:gd name="connsiteX95" fmla="*/ 1704975 w 2495550"/>
              <a:gd name="connsiteY95" fmla="*/ 809626 h 1352551"/>
              <a:gd name="connsiteX96" fmla="*/ 1666875 w 2495550"/>
              <a:gd name="connsiteY96" fmla="*/ 776288 h 1352551"/>
              <a:gd name="connsiteX97" fmla="*/ 1640681 w 2495550"/>
              <a:gd name="connsiteY97" fmla="*/ 783432 h 1352551"/>
              <a:gd name="connsiteX98" fmla="*/ 1643061 w 2495550"/>
              <a:gd name="connsiteY98" fmla="*/ 800101 h 1352551"/>
              <a:gd name="connsiteX99" fmla="*/ 1624012 w 2495550"/>
              <a:gd name="connsiteY99" fmla="*/ 807244 h 1352551"/>
              <a:gd name="connsiteX100" fmla="*/ 1597819 w 2495550"/>
              <a:gd name="connsiteY100" fmla="*/ 814388 h 1352551"/>
              <a:gd name="connsiteX101" fmla="*/ 1576387 w 2495550"/>
              <a:gd name="connsiteY101" fmla="*/ 823913 h 1352551"/>
              <a:gd name="connsiteX102" fmla="*/ 1569243 w 2495550"/>
              <a:gd name="connsiteY102" fmla="*/ 840582 h 1352551"/>
              <a:gd name="connsiteX103" fmla="*/ 1547812 w 2495550"/>
              <a:gd name="connsiteY103" fmla="*/ 840582 h 1352551"/>
              <a:gd name="connsiteX104" fmla="*/ 1533525 w 2495550"/>
              <a:gd name="connsiteY104" fmla="*/ 850107 h 1352551"/>
              <a:gd name="connsiteX105" fmla="*/ 1502568 w 2495550"/>
              <a:gd name="connsiteY105" fmla="*/ 845345 h 1352551"/>
              <a:gd name="connsiteX106" fmla="*/ 1454943 w 2495550"/>
              <a:gd name="connsiteY106" fmla="*/ 840582 h 1352551"/>
              <a:gd name="connsiteX107" fmla="*/ 1433512 w 2495550"/>
              <a:gd name="connsiteY107" fmla="*/ 826295 h 1352551"/>
              <a:gd name="connsiteX108" fmla="*/ 1402556 w 2495550"/>
              <a:gd name="connsiteY108" fmla="*/ 828676 h 1352551"/>
              <a:gd name="connsiteX109" fmla="*/ 1376362 w 2495550"/>
              <a:gd name="connsiteY109" fmla="*/ 838201 h 1352551"/>
              <a:gd name="connsiteX110" fmla="*/ 1359693 w 2495550"/>
              <a:gd name="connsiteY110" fmla="*/ 833438 h 1352551"/>
              <a:gd name="connsiteX111" fmla="*/ 1340643 w 2495550"/>
              <a:gd name="connsiteY111" fmla="*/ 804863 h 1352551"/>
              <a:gd name="connsiteX112" fmla="*/ 1340643 w 2495550"/>
              <a:gd name="connsiteY112" fmla="*/ 792957 h 1352551"/>
              <a:gd name="connsiteX113" fmla="*/ 1331118 w 2495550"/>
              <a:gd name="connsiteY113" fmla="*/ 816770 h 1352551"/>
              <a:gd name="connsiteX114" fmla="*/ 1335881 w 2495550"/>
              <a:gd name="connsiteY114" fmla="*/ 850107 h 1352551"/>
              <a:gd name="connsiteX115" fmla="*/ 1328737 w 2495550"/>
              <a:gd name="connsiteY115" fmla="*/ 869157 h 1352551"/>
              <a:gd name="connsiteX116" fmla="*/ 1300162 w 2495550"/>
              <a:gd name="connsiteY116" fmla="*/ 869157 h 1352551"/>
              <a:gd name="connsiteX117" fmla="*/ 1281112 w 2495550"/>
              <a:gd name="connsiteY117" fmla="*/ 854870 h 1352551"/>
              <a:gd name="connsiteX118" fmla="*/ 1259681 w 2495550"/>
              <a:gd name="connsiteY118" fmla="*/ 854870 h 1352551"/>
              <a:gd name="connsiteX119" fmla="*/ 1235868 w 2495550"/>
              <a:gd name="connsiteY119" fmla="*/ 845345 h 1352551"/>
              <a:gd name="connsiteX120" fmla="*/ 1228725 w 2495550"/>
              <a:gd name="connsiteY120" fmla="*/ 838201 h 1352551"/>
              <a:gd name="connsiteX121" fmla="*/ 1228725 w 2495550"/>
              <a:gd name="connsiteY121" fmla="*/ 814388 h 1352551"/>
              <a:gd name="connsiteX122" fmla="*/ 1231106 w 2495550"/>
              <a:gd name="connsiteY122" fmla="*/ 790576 h 1352551"/>
              <a:gd name="connsiteX123" fmla="*/ 1235868 w 2495550"/>
              <a:gd name="connsiteY123" fmla="*/ 766763 h 1352551"/>
              <a:gd name="connsiteX124" fmla="*/ 1252537 w 2495550"/>
              <a:gd name="connsiteY124" fmla="*/ 752476 h 1352551"/>
              <a:gd name="connsiteX125" fmla="*/ 1259681 w 2495550"/>
              <a:gd name="connsiteY125" fmla="*/ 745332 h 1352551"/>
              <a:gd name="connsiteX126" fmla="*/ 1250156 w 2495550"/>
              <a:gd name="connsiteY126" fmla="*/ 721520 h 1352551"/>
              <a:gd name="connsiteX127" fmla="*/ 1216818 w 2495550"/>
              <a:gd name="connsiteY127" fmla="*/ 692945 h 1352551"/>
              <a:gd name="connsiteX128" fmla="*/ 1193006 w 2495550"/>
              <a:gd name="connsiteY128" fmla="*/ 676276 h 1352551"/>
              <a:gd name="connsiteX129" fmla="*/ 1178718 w 2495550"/>
              <a:gd name="connsiteY129" fmla="*/ 657226 h 1352551"/>
              <a:gd name="connsiteX130" fmla="*/ 1178718 w 2495550"/>
              <a:gd name="connsiteY130" fmla="*/ 657226 h 1352551"/>
              <a:gd name="connsiteX131" fmla="*/ 1183481 w 2495550"/>
              <a:gd name="connsiteY131" fmla="*/ 695326 h 1352551"/>
              <a:gd name="connsiteX132" fmla="*/ 1185862 w 2495550"/>
              <a:gd name="connsiteY132" fmla="*/ 723901 h 1352551"/>
              <a:gd name="connsiteX133" fmla="*/ 1212056 w 2495550"/>
              <a:gd name="connsiteY133" fmla="*/ 735807 h 1352551"/>
              <a:gd name="connsiteX134" fmla="*/ 1221581 w 2495550"/>
              <a:gd name="connsiteY134" fmla="*/ 750095 h 1352551"/>
              <a:gd name="connsiteX135" fmla="*/ 1212056 w 2495550"/>
              <a:gd name="connsiteY135" fmla="*/ 776288 h 1352551"/>
              <a:gd name="connsiteX136" fmla="*/ 1214437 w 2495550"/>
              <a:gd name="connsiteY136" fmla="*/ 802482 h 1352551"/>
              <a:gd name="connsiteX137" fmla="*/ 1207293 w 2495550"/>
              <a:gd name="connsiteY137" fmla="*/ 823913 h 1352551"/>
              <a:gd name="connsiteX138" fmla="*/ 1212056 w 2495550"/>
              <a:gd name="connsiteY138" fmla="*/ 842963 h 1352551"/>
              <a:gd name="connsiteX139" fmla="*/ 1212056 w 2495550"/>
              <a:gd name="connsiteY139" fmla="*/ 842963 h 1352551"/>
              <a:gd name="connsiteX140" fmla="*/ 1183481 w 2495550"/>
              <a:gd name="connsiteY140" fmla="*/ 842963 h 1352551"/>
              <a:gd name="connsiteX141" fmla="*/ 1166812 w 2495550"/>
              <a:gd name="connsiteY141" fmla="*/ 842963 h 1352551"/>
              <a:gd name="connsiteX142" fmla="*/ 1147762 w 2495550"/>
              <a:gd name="connsiteY142" fmla="*/ 852488 h 1352551"/>
              <a:gd name="connsiteX143" fmla="*/ 1131093 w 2495550"/>
              <a:gd name="connsiteY143" fmla="*/ 842963 h 1352551"/>
              <a:gd name="connsiteX144" fmla="*/ 1104900 w 2495550"/>
              <a:gd name="connsiteY144" fmla="*/ 852488 h 1352551"/>
              <a:gd name="connsiteX145" fmla="*/ 1083468 w 2495550"/>
              <a:gd name="connsiteY145" fmla="*/ 859632 h 1352551"/>
              <a:gd name="connsiteX146" fmla="*/ 1076325 w 2495550"/>
              <a:gd name="connsiteY146" fmla="*/ 847726 h 1352551"/>
              <a:gd name="connsiteX147" fmla="*/ 1047750 w 2495550"/>
              <a:gd name="connsiteY147" fmla="*/ 857251 h 1352551"/>
              <a:gd name="connsiteX148" fmla="*/ 1009650 w 2495550"/>
              <a:gd name="connsiteY148" fmla="*/ 828676 h 1352551"/>
              <a:gd name="connsiteX149" fmla="*/ 981075 w 2495550"/>
              <a:gd name="connsiteY149" fmla="*/ 831057 h 1352551"/>
              <a:gd name="connsiteX150" fmla="*/ 981075 w 2495550"/>
              <a:gd name="connsiteY150" fmla="*/ 854869 h 1352551"/>
              <a:gd name="connsiteX151" fmla="*/ 950118 w 2495550"/>
              <a:gd name="connsiteY151" fmla="*/ 857251 h 1352551"/>
              <a:gd name="connsiteX152" fmla="*/ 962025 w 2495550"/>
              <a:gd name="connsiteY152" fmla="*/ 833439 h 1352551"/>
              <a:gd name="connsiteX153" fmla="*/ 964406 w 2495550"/>
              <a:gd name="connsiteY153" fmla="*/ 809626 h 1352551"/>
              <a:gd name="connsiteX154" fmla="*/ 957262 w 2495550"/>
              <a:gd name="connsiteY154" fmla="*/ 773907 h 1352551"/>
              <a:gd name="connsiteX155" fmla="*/ 931068 w 2495550"/>
              <a:gd name="connsiteY155" fmla="*/ 783432 h 1352551"/>
              <a:gd name="connsiteX156" fmla="*/ 935832 w 2495550"/>
              <a:gd name="connsiteY156" fmla="*/ 790576 h 1352551"/>
              <a:gd name="connsiteX157" fmla="*/ 928687 w 2495550"/>
              <a:gd name="connsiteY157" fmla="*/ 804863 h 1352551"/>
              <a:gd name="connsiteX158" fmla="*/ 914400 w 2495550"/>
              <a:gd name="connsiteY158" fmla="*/ 828676 h 1352551"/>
              <a:gd name="connsiteX159" fmla="*/ 904875 w 2495550"/>
              <a:gd name="connsiteY159" fmla="*/ 833438 h 1352551"/>
              <a:gd name="connsiteX160" fmla="*/ 876300 w 2495550"/>
              <a:gd name="connsiteY160" fmla="*/ 804863 h 1352551"/>
              <a:gd name="connsiteX161" fmla="*/ 854868 w 2495550"/>
              <a:gd name="connsiteY161" fmla="*/ 792956 h 1352551"/>
              <a:gd name="connsiteX162" fmla="*/ 840581 w 2495550"/>
              <a:gd name="connsiteY162" fmla="*/ 783432 h 1352551"/>
              <a:gd name="connsiteX163" fmla="*/ 823912 w 2495550"/>
              <a:gd name="connsiteY163" fmla="*/ 764382 h 1352551"/>
              <a:gd name="connsiteX164" fmla="*/ 821531 w 2495550"/>
              <a:gd name="connsiteY164" fmla="*/ 738188 h 1352551"/>
              <a:gd name="connsiteX165" fmla="*/ 800100 w 2495550"/>
              <a:gd name="connsiteY165" fmla="*/ 697707 h 1352551"/>
              <a:gd name="connsiteX166" fmla="*/ 800100 w 2495550"/>
              <a:gd name="connsiteY166" fmla="*/ 723901 h 1352551"/>
              <a:gd name="connsiteX167" fmla="*/ 802481 w 2495550"/>
              <a:gd name="connsiteY167" fmla="*/ 762001 h 1352551"/>
              <a:gd name="connsiteX168" fmla="*/ 816768 w 2495550"/>
              <a:gd name="connsiteY168" fmla="*/ 797720 h 1352551"/>
              <a:gd name="connsiteX169" fmla="*/ 840581 w 2495550"/>
              <a:gd name="connsiteY169" fmla="*/ 838201 h 1352551"/>
              <a:gd name="connsiteX170" fmla="*/ 862012 w 2495550"/>
              <a:gd name="connsiteY170" fmla="*/ 859632 h 1352551"/>
              <a:gd name="connsiteX171" fmla="*/ 854868 w 2495550"/>
              <a:gd name="connsiteY171" fmla="*/ 878682 h 1352551"/>
              <a:gd name="connsiteX172" fmla="*/ 840581 w 2495550"/>
              <a:gd name="connsiteY172" fmla="*/ 907257 h 1352551"/>
              <a:gd name="connsiteX173" fmla="*/ 840581 w 2495550"/>
              <a:gd name="connsiteY173" fmla="*/ 907257 h 1352551"/>
              <a:gd name="connsiteX174" fmla="*/ 816768 w 2495550"/>
              <a:gd name="connsiteY174" fmla="*/ 907257 h 1352551"/>
              <a:gd name="connsiteX175" fmla="*/ 826293 w 2495550"/>
              <a:gd name="connsiteY175" fmla="*/ 873920 h 1352551"/>
              <a:gd name="connsiteX176" fmla="*/ 812006 w 2495550"/>
              <a:gd name="connsiteY176" fmla="*/ 890588 h 1352551"/>
              <a:gd name="connsiteX177" fmla="*/ 804862 w 2495550"/>
              <a:gd name="connsiteY177" fmla="*/ 866776 h 1352551"/>
              <a:gd name="connsiteX178" fmla="*/ 785812 w 2495550"/>
              <a:gd name="connsiteY178" fmla="*/ 869157 h 1352551"/>
              <a:gd name="connsiteX179" fmla="*/ 766762 w 2495550"/>
              <a:gd name="connsiteY179" fmla="*/ 866776 h 1352551"/>
              <a:gd name="connsiteX180" fmla="*/ 759618 w 2495550"/>
              <a:gd name="connsiteY180" fmla="*/ 857251 h 1352551"/>
              <a:gd name="connsiteX181" fmla="*/ 759618 w 2495550"/>
              <a:gd name="connsiteY181" fmla="*/ 857251 h 1352551"/>
              <a:gd name="connsiteX182" fmla="*/ 745331 w 2495550"/>
              <a:gd name="connsiteY182" fmla="*/ 854870 h 1352551"/>
              <a:gd name="connsiteX183" fmla="*/ 728662 w 2495550"/>
              <a:gd name="connsiteY183" fmla="*/ 854870 h 1352551"/>
              <a:gd name="connsiteX184" fmla="*/ 716756 w 2495550"/>
              <a:gd name="connsiteY184" fmla="*/ 871538 h 1352551"/>
              <a:gd name="connsiteX185" fmla="*/ 697706 w 2495550"/>
              <a:gd name="connsiteY185" fmla="*/ 871538 h 1352551"/>
              <a:gd name="connsiteX186" fmla="*/ 685800 w 2495550"/>
              <a:gd name="connsiteY186" fmla="*/ 857251 h 1352551"/>
              <a:gd name="connsiteX187" fmla="*/ 683418 w 2495550"/>
              <a:gd name="connsiteY187" fmla="*/ 857251 h 1352551"/>
              <a:gd name="connsiteX188" fmla="*/ 669131 w 2495550"/>
              <a:gd name="connsiteY188" fmla="*/ 871538 h 1352551"/>
              <a:gd name="connsiteX189" fmla="*/ 669131 w 2495550"/>
              <a:gd name="connsiteY189" fmla="*/ 885826 h 1352551"/>
              <a:gd name="connsiteX190" fmla="*/ 678656 w 2495550"/>
              <a:gd name="connsiteY190" fmla="*/ 895351 h 1352551"/>
              <a:gd name="connsiteX191" fmla="*/ 721518 w 2495550"/>
              <a:gd name="connsiteY191" fmla="*/ 895351 h 1352551"/>
              <a:gd name="connsiteX192" fmla="*/ 754856 w 2495550"/>
              <a:gd name="connsiteY192" fmla="*/ 895351 h 1352551"/>
              <a:gd name="connsiteX193" fmla="*/ 792956 w 2495550"/>
              <a:gd name="connsiteY193" fmla="*/ 892970 h 1352551"/>
              <a:gd name="connsiteX194" fmla="*/ 800100 w 2495550"/>
              <a:gd name="connsiteY194" fmla="*/ 904876 h 1352551"/>
              <a:gd name="connsiteX195" fmla="*/ 800100 w 2495550"/>
              <a:gd name="connsiteY195" fmla="*/ 904876 h 1352551"/>
              <a:gd name="connsiteX196" fmla="*/ 771525 w 2495550"/>
              <a:gd name="connsiteY196" fmla="*/ 919163 h 1352551"/>
              <a:gd name="connsiteX197" fmla="*/ 752475 w 2495550"/>
              <a:gd name="connsiteY197" fmla="*/ 935832 h 1352551"/>
              <a:gd name="connsiteX198" fmla="*/ 752475 w 2495550"/>
              <a:gd name="connsiteY198" fmla="*/ 935832 h 1352551"/>
              <a:gd name="connsiteX199" fmla="*/ 723900 w 2495550"/>
              <a:gd name="connsiteY199" fmla="*/ 923926 h 1352551"/>
              <a:gd name="connsiteX200" fmla="*/ 707231 w 2495550"/>
              <a:gd name="connsiteY200" fmla="*/ 914401 h 1352551"/>
              <a:gd name="connsiteX201" fmla="*/ 669131 w 2495550"/>
              <a:gd name="connsiteY201" fmla="*/ 914401 h 1352551"/>
              <a:gd name="connsiteX202" fmla="*/ 635793 w 2495550"/>
              <a:gd name="connsiteY202" fmla="*/ 919163 h 1352551"/>
              <a:gd name="connsiteX203" fmla="*/ 616743 w 2495550"/>
              <a:gd name="connsiteY203" fmla="*/ 902495 h 1352551"/>
              <a:gd name="connsiteX204" fmla="*/ 607218 w 2495550"/>
              <a:gd name="connsiteY204" fmla="*/ 864395 h 1352551"/>
              <a:gd name="connsiteX205" fmla="*/ 597693 w 2495550"/>
              <a:gd name="connsiteY205" fmla="*/ 850107 h 1352551"/>
              <a:gd name="connsiteX206" fmla="*/ 590550 w 2495550"/>
              <a:gd name="connsiteY206" fmla="*/ 833438 h 1352551"/>
              <a:gd name="connsiteX207" fmla="*/ 576262 w 2495550"/>
              <a:gd name="connsiteY207" fmla="*/ 840582 h 1352551"/>
              <a:gd name="connsiteX208" fmla="*/ 576262 w 2495550"/>
              <a:gd name="connsiteY208" fmla="*/ 864395 h 1352551"/>
              <a:gd name="connsiteX209" fmla="*/ 561975 w 2495550"/>
              <a:gd name="connsiteY209" fmla="*/ 850107 h 1352551"/>
              <a:gd name="connsiteX210" fmla="*/ 540543 w 2495550"/>
              <a:gd name="connsiteY210" fmla="*/ 842963 h 1352551"/>
              <a:gd name="connsiteX211" fmla="*/ 516731 w 2495550"/>
              <a:gd name="connsiteY211" fmla="*/ 845345 h 1352551"/>
              <a:gd name="connsiteX212" fmla="*/ 509587 w 2495550"/>
              <a:gd name="connsiteY212" fmla="*/ 866776 h 1352551"/>
              <a:gd name="connsiteX213" fmla="*/ 497681 w 2495550"/>
              <a:gd name="connsiteY213" fmla="*/ 871538 h 1352551"/>
              <a:gd name="connsiteX214" fmla="*/ 478631 w 2495550"/>
              <a:gd name="connsiteY214" fmla="*/ 871538 h 1352551"/>
              <a:gd name="connsiteX215" fmla="*/ 450056 w 2495550"/>
              <a:gd name="connsiteY215" fmla="*/ 881063 h 1352551"/>
              <a:gd name="connsiteX216" fmla="*/ 435768 w 2495550"/>
              <a:gd name="connsiteY216" fmla="*/ 904876 h 1352551"/>
              <a:gd name="connsiteX217" fmla="*/ 442912 w 2495550"/>
              <a:gd name="connsiteY217" fmla="*/ 912020 h 1352551"/>
              <a:gd name="connsiteX218" fmla="*/ 483393 w 2495550"/>
              <a:gd name="connsiteY218" fmla="*/ 890588 h 1352551"/>
              <a:gd name="connsiteX219" fmla="*/ 504825 w 2495550"/>
              <a:gd name="connsiteY219" fmla="*/ 895351 h 1352551"/>
              <a:gd name="connsiteX220" fmla="*/ 535781 w 2495550"/>
              <a:gd name="connsiteY220" fmla="*/ 883445 h 1352551"/>
              <a:gd name="connsiteX221" fmla="*/ 569118 w 2495550"/>
              <a:gd name="connsiteY221" fmla="*/ 909638 h 1352551"/>
              <a:gd name="connsiteX222" fmla="*/ 578643 w 2495550"/>
              <a:gd name="connsiteY222" fmla="*/ 935832 h 1352551"/>
              <a:gd name="connsiteX223" fmla="*/ 607218 w 2495550"/>
              <a:gd name="connsiteY223" fmla="*/ 928688 h 1352551"/>
              <a:gd name="connsiteX224" fmla="*/ 623887 w 2495550"/>
              <a:gd name="connsiteY224" fmla="*/ 950120 h 1352551"/>
              <a:gd name="connsiteX225" fmla="*/ 661987 w 2495550"/>
              <a:gd name="connsiteY225" fmla="*/ 954882 h 1352551"/>
              <a:gd name="connsiteX226" fmla="*/ 721518 w 2495550"/>
              <a:gd name="connsiteY226" fmla="*/ 964407 h 1352551"/>
              <a:gd name="connsiteX227" fmla="*/ 762000 w 2495550"/>
              <a:gd name="connsiteY227" fmla="*/ 971551 h 1352551"/>
              <a:gd name="connsiteX228" fmla="*/ 762000 w 2495550"/>
              <a:gd name="connsiteY228" fmla="*/ 971551 h 1352551"/>
              <a:gd name="connsiteX229" fmla="*/ 781050 w 2495550"/>
              <a:gd name="connsiteY229" fmla="*/ 954882 h 1352551"/>
              <a:gd name="connsiteX230" fmla="*/ 807243 w 2495550"/>
              <a:gd name="connsiteY230" fmla="*/ 940595 h 1352551"/>
              <a:gd name="connsiteX231" fmla="*/ 845343 w 2495550"/>
              <a:gd name="connsiteY231" fmla="*/ 940595 h 1352551"/>
              <a:gd name="connsiteX232" fmla="*/ 838200 w 2495550"/>
              <a:gd name="connsiteY232" fmla="*/ 954882 h 1352551"/>
              <a:gd name="connsiteX233" fmla="*/ 828675 w 2495550"/>
              <a:gd name="connsiteY233" fmla="*/ 969170 h 1352551"/>
              <a:gd name="connsiteX234" fmla="*/ 840581 w 2495550"/>
              <a:gd name="connsiteY234" fmla="*/ 978695 h 1352551"/>
              <a:gd name="connsiteX235" fmla="*/ 816768 w 2495550"/>
              <a:gd name="connsiteY235" fmla="*/ 997745 h 1352551"/>
              <a:gd name="connsiteX236" fmla="*/ 814387 w 2495550"/>
              <a:gd name="connsiteY236" fmla="*/ 1019176 h 1352551"/>
              <a:gd name="connsiteX237" fmla="*/ 807243 w 2495550"/>
              <a:gd name="connsiteY237" fmla="*/ 1031082 h 1352551"/>
              <a:gd name="connsiteX238" fmla="*/ 781050 w 2495550"/>
              <a:gd name="connsiteY238" fmla="*/ 1035845 h 1352551"/>
              <a:gd name="connsiteX239" fmla="*/ 788193 w 2495550"/>
              <a:gd name="connsiteY239" fmla="*/ 1059657 h 1352551"/>
              <a:gd name="connsiteX240" fmla="*/ 757237 w 2495550"/>
              <a:gd name="connsiteY240" fmla="*/ 1064420 h 1352551"/>
              <a:gd name="connsiteX241" fmla="*/ 742950 w 2495550"/>
              <a:gd name="connsiteY241" fmla="*/ 1047751 h 1352551"/>
              <a:gd name="connsiteX242" fmla="*/ 711993 w 2495550"/>
              <a:gd name="connsiteY242" fmla="*/ 1050132 h 1352551"/>
              <a:gd name="connsiteX243" fmla="*/ 685800 w 2495550"/>
              <a:gd name="connsiteY243" fmla="*/ 1057276 h 1352551"/>
              <a:gd name="connsiteX244" fmla="*/ 659606 w 2495550"/>
              <a:gd name="connsiteY244" fmla="*/ 1054895 h 1352551"/>
              <a:gd name="connsiteX245" fmla="*/ 638175 w 2495550"/>
              <a:gd name="connsiteY245" fmla="*/ 1052513 h 1352551"/>
              <a:gd name="connsiteX246" fmla="*/ 638175 w 2495550"/>
              <a:gd name="connsiteY246" fmla="*/ 1038226 h 1352551"/>
              <a:gd name="connsiteX247" fmla="*/ 616743 w 2495550"/>
              <a:gd name="connsiteY247" fmla="*/ 1040607 h 1352551"/>
              <a:gd name="connsiteX248" fmla="*/ 595312 w 2495550"/>
              <a:gd name="connsiteY248" fmla="*/ 1045370 h 1352551"/>
              <a:gd name="connsiteX249" fmla="*/ 588168 w 2495550"/>
              <a:gd name="connsiteY249" fmla="*/ 1035845 h 1352551"/>
              <a:gd name="connsiteX250" fmla="*/ 588168 w 2495550"/>
              <a:gd name="connsiteY250" fmla="*/ 1023938 h 1352551"/>
              <a:gd name="connsiteX251" fmla="*/ 588168 w 2495550"/>
              <a:gd name="connsiteY251" fmla="*/ 1023938 h 1352551"/>
              <a:gd name="connsiteX252" fmla="*/ 642937 w 2495550"/>
              <a:gd name="connsiteY252" fmla="*/ 1009651 h 1352551"/>
              <a:gd name="connsiteX253" fmla="*/ 664368 w 2495550"/>
              <a:gd name="connsiteY253" fmla="*/ 992982 h 1352551"/>
              <a:gd name="connsiteX254" fmla="*/ 664368 w 2495550"/>
              <a:gd name="connsiteY254" fmla="*/ 992982 h 1352551"/>
              <a:gd name="connsiteX255" fmla="*/ 664368 w 2495550"/>
              <a:gd name="connsiteY255" fmla="*/ 992982 h 1352551"/>
              <a:gd name="connsiteX256" fmla="*/ 614362 w 2495550"/>
              <a:gd name="connsiteY256" fmla="*/ 992982 h 1352551"/>
              <a:gd name="connsiteX257" fmla="*/ 597693 w 2495550"/>
              <a:gd name="connsiteY257" fmla="*/ 995363 h 1352551"/>
              <a:gd name="connsiteX258" fmla="*/ 595312 w 2495550"/>
              <a:gd name="connsiteY258" fmla="*/ 973932 h 1352551"/>
              <a:gd name="connsiteX259" fmla="*/ 566737 w 2495550"/>
              <a:gd name="connsiteY259" fmla="*/ 971551 h 1352551"/>
              <a:gd name="connsiteX260" fmla="*/ 576262 w 2495550"/>
              <a:gd name="connsiteY260" fmla="*/ 992982 h 1352551"/>
              <a:gd name="connsiteX261" fmla="*/ 561975 w 2495550"/>
              <a:gd name="connsiteY261" fmla="*/ 997745 h 1352551"/>
              <a:gd name="connsiteX262" fmla="*/ 528637 w 2495550"/>
              <a:gd name="connsiteY262" fmla="*/ 992982 h 1352551"/>
              <a:gd name="connsiteX263" fmla="*/ 509587 w 2495550"/>
              <a:gd name="connsiteY263" fmla="*/ 995363 h 1352551"/>
              <a:gd name="connsiteX264" fmla="*/ 523875 w 2495550"/>
              <a:gd name="connsiteY264" fmla="*/ 1012032 h 1352551"/>
              <a:gd name="connsiteX265" fmla="*/ 533400 w 2495550"/>
              <a:gd name="connsiteY265" fmla="*/ 1023938 h 1352551"/>
              <a:gd name="connsiteX266" fmla="*/ 523875 w 2495550"/>
              <a:gd name="connsiteY266" fmla="*/ 1033463 h 1352551"/>
              <a:gd name="connsiteX267" fmla="*/ 523875 w 2495550"/>
              <a:gd name="connsiteY267" fmla="*/ 1033463 h 1352551"/>
              <a:gd name="connsiteX268" fmla="*/ 514350 w 2495550"/>
              <a:gd name="connsiteY268" fmla="*/ 1059657 h 1352551"/>
              <a:gd name="connsiteX269" fmla="*/ 485775 w 2495550"/>
              <a:gd name="connsiteY269" fmla="*/ 1081088 h 1352551"/>
              <a:gd name="connsiteX270" fmla="*/ 471487 w 2495550"/>
              <a:gd name="connsiteY270" fmla="*/ 1076326 h 1352551"/>
              <a:gd name="connsiteX271" fmla="*/ 454818 w 2495550"/>
              <a:gd name="connsiteY271" fmla="*/ 1090613 h 1352551"/>
              <a:gd name="connsiteX272" fmla="*/ 447675 w 2495550"/>
              <a:gd name="connsiteY272" fmla="*/ 1088232 h 1352551"/>
              <a:gd name="connsiteX273" fmla="*/ 450056 w 2495550"/>
              <a:gd name="connsiteY273" fmla="*/ 1064420 h 1352551"/>
              <a:gd name="connsiteX274" fmla="*/ 452437 w 2495550"/>
              <a:gd name="connsiteY274" fmla="*/ 1040607 h 1352551"/>
              <a:gd name="connsiteX275" fmla="*/ 442912 w 2495550"/>
              <a:gd name="connsiteY275" fmla="*/ 1035845 h 1352551"/>
              <a:gd name="connsiteX276" fmla="*/ 440531 w 2495550"/>
              <a:gd name="connsiteY276" fmla="*/ 1052513 h 1352551"/>
              <a:gd name="connsiteX277" fmla="*/ 433387 w 2495550"/>
              <a:gd name="connsiteY277" fmla="*/ 1066801 h 1352551"/>
              <a:gd name="connsiteX278" fmla="*/ 409575 w 2495550"/>
              <a:gd name="connsiteY278" fmla="*/ 1057276 h 1352551"/>
              <a:gd name="connsiteX279" fmla="*/ 400050 w 2495550"/>
              <a:gd name="connsiteY279" fmla="*/ 1054895 h 1352551"/>
              <a:gd name="connsiteX280" fmla="*/ 400050 w 2495550"/>
              <a:gd name="connsiteY280" fmla="*/ 1073945 h 1352551"/>
              <a:gd name="connsiteX281" fmla="*/ 421481 w 2495550"/>
              <a:gd name="connsiteY281" fmla="*/ 1092995 h 1352551"/>
              <a:gd name="connsiteX282" fmla="*/ 392906 w 2495550"/>
              <a:gd name="connsiteY282" fmla="*/ 1095376 h 1352551"/>
              <a:gd name="connsiteX283" fmla="*/ 388143 w 2495550"/>
              <a:gd name="connsiteY283" fmla="*/ 1104901 h 1352551"/>
              <a:gd name="connsiteX284" fmla="*/ 359568 w 2495550"/>
              <a:gd name="connsiteY284" fmla="*/ 1095376 h 1352551"/>
              <a:gd name="connsiteX285" fmla="*/ 359568 w 2495550"/>
              <a:gd name="connsiteY285" fmla="*/ 1114426 h 1352551"/>
              <a:gd name="connsiteX286" fmla="*/ 350043 w 2495550"/>
              <a:gd name="connsiteY286" fmla="*/ 1126332 h 1352551"/>
              <a:gd name="connsiteX287" fmla="*/ 340518 w 2495550"/>
              <a:gd name="connsiteY287" fmla="*/ 1126332 h 1352551"/>
              <a:gd name="connsiteX288" fmla="*/ 333375 w 2495550"/>
              <a:gd name="connsiteY288" fmla="*/ 1092995 h 1352551"/>
              <a:gd name="connsiteX289" fmla="*/ 307181 w 2495550"/>
              <a:gd name="connsiteY289" fmla="*/ 1078707 h 1352551"/>
              <a:gd name="connsiteX290" fmla="*/ 288131 w 2495550"/>
              <a:gd name="connsiteY290" fmla="*/ 1066801 h 1352551"/>
              <a:gd name="connsiteX291" fmla="*/ 295275 w 2495550"/>
              <a:gd name="connsiteY291" fmla="*/ 1016795 h 1352551"/>
              <a:gd name="connsiteX292" fmla="*/ 302418 w 2495550"/>
              <a:gd name="connsiteY292" fmla="*/ 983457 h 1352551"/>
              <a:gd name="connsiteX293" fmla="*/ 345281 w 2495550"/>
              <a:gd name="connsiteY293" fmla="*/ 959645 h 1352551"/>
              <a:gd name="connsiteX294" fmla="*/ 354806 w 2495550"/>
              <a:gd name="connsiteY294" fmla="*/ 942976 h 1352551"/>
              <a:gd name="connsiteX295" fmla="*/ 366712 w 2495550"/>
              <a:gd name="connsiteY295" fmla="*/ 916782 h 1352551"/>
              <a:gd name="connsiteX296" fmla="*/ 366712 w 2495550"/>
              <a:gd name="connsiteY296" fmla="*/ 916782 h 1352551"/>
              <a:gd name="connsiteX297" fmla="*/ 338137 w 2495550"/>
              <a:gd name="connsiteY297" fmla="*/ 923926 h 1352551"/>
              <a:gd name="connsiteX298" fmla="*/ 330993 w 2495550"/>
              <a:gd name="connsiteY298" fmla="*/ 900113 h 1352551"/>
              <a:gd name="connsiteX299" fmla="*/ 328612 w 2495550"/>
              <a:gd name="connsiteY299" fmla="*/ 921545 h 1352551"/>
              <a:gd name="connsiteX300" fmla="*/ 316706 w 2495550"/>
              <a:gd name="connsiteY300" fmla="*/ 954882 h 1352551"/>
              <a:gd name="connsiteX301" fmla="*/ 304800 w 2495550"/>
              <a:gd name="connsiteY301" fmla="*/ 947738 h 1352551"/>
              <a:gd name="connsiteX302" fmla="*/ 304800 w 2495550"/>
              <a:gd name="connsiteY302" fmla="*/ 923926 h 1352551"/>
              <a:gd name="connsiteX303" fmla="*/ 304800 w 2495550"/>
              <a:gd name="connsiteY303" fmla="*/ 912020 h 1352551"/>
              <a:gd name="connsiteX304" fmla="*/ 295275 w 2495550"/>
              <a:gd name="connsiteY304" fmla="*/ 900113 h 1352551"/>
              <a:gd name="connsiteX305" fmla="*/ 285750 w 2495550"/>
              <a:gd name="connsiteY305" fmla="*/ 907257 h 1352551"/>
              <a:gd name="connsiteX306" fmla="*/ 280987 w 2495550"/>
              <a:gd name="connsiteY306" fmla="*/ 942976 h 1352551"/>
              <a:gd name="connsiteX307" fmla="*/ 297656 w 2495550"/>
              <a:gd name="connsiteY307" fmla="*/ 962026 h 1352551"/>
              <a:gd name="connsiteX308" fmla="*/ 292893 w 2495550"/>
              <a:gd name="connsiteY308" fmla="*/ 981076 h 1352551"/>
              <a:gd name="connsiteX309" fmla="*/ 280987 w 2495550"/>
              <a:gd name="connsiteY309" fmla="*/ 1012032 h 1352551"/>
              <a:gd name="connsiteX310" fmla="*/ 266700 w 2495550"/>
              <a:gd name="connsiteY310" fmla="*/ 1035845 h 1352551"/>
              <a:gd name="connsiteX311" fmla="*/ 223837 w 2495550"/>
              <a:gd name="connsiteY311" fmla="*/ 1023938 h 1352551"/>
              <a:gd name="connsiteX312" fmla="*/ 216693 w 2495550"/>
              <a:gd name="connsiteY312" fmla="*/ 992982 h 1352551"/>
              <a:gd name="connsiteX313" fmla="*/ 173831 w 2495550"/>
              <a:gd name="connsiteY313" fmla="*/ 966788 h 1352551"/>
              <a:gd name="connsiteX314" fmla="*/ 121443 w 2495550"/>
              <a:gd name="connsiteY314" fmla="*/ 945357 h 1352551"/>
              <a:gd name="connsiteX315" fmla="*/ 78581 w 2495550"/>
              <a:gd name="connsiteY315" fmla="*/ 907257 h 1352551"/>
              <a:gd name="connsiteX316" fmla="*/ 52387 w 2495550"/>
              <a:gd name="connsiteY316" fmla="*/ 869157 h 1352551"/>
              <a:gd name="connsiteX317" fmla="*/ 28575 w 2495550"/>
              <a:gd name="connsiteY317" fmla="*/ 809626 h 1352551"/>
              <a:gd name="connsiteX318" fmla="*/ 16668 w 2495550"/>
              <a:gd name="connsiteY318" fmla="*/ 740570 h 1352551"/>
              <a:gd name="connsiteX319" fmla="*/ 19050 w 2495550"/>
              <a:gd name="connsiteY319" fmla="*/ 681038 h 1352551"/>
              <a:gd name="connsiteX320" fmla="*/ 0 w 2495550"/>
              <a:gd name="connsiteY320" fmla="*/ 500064 h 1352551"/>
              <a:gd name="connsiteX321" fmla="*/ 16668 w 2495550"/>
              <a:gd name="connsiteY321" fmla="*/ 0 h 1352551"/>
              <a:gd name="connsiteX322" fmla="*/ 2069306 w 2495550"/>
              <a:gd name="connsiteY322" fmla="*/ 4763 h 1352551"/>
              <a:gd name="connsiteX0" fmla="*/ 2069306 w 2495550"/>
              <a:gd name="connsiteY0" fmla="*/ 4763 h 1352551"/>
              <a:gd name="connsiteX1" fmla="*/ 2074068 w 2495550"/>
              <a:gd name="connsiteY1" fmla="*/ 38101 h 1352551"/>
              <a:gd name="connsiteX2" fmla="*/ 2083593 w 2495550"/>
              <a:gd name="connsiteY2" fmla="*/ 92870 h 1352551"/>
              <a:gd name="connsiteX3" fmla="*/ 2105025 w 2495550"/>
              <a:gd name="connsiteY3" fmla="*/ 138113 h 1352551"/>
              <a:gd name="connsiteX4" fmla="*/ 2102643 w 2495550"/>
              <a:gd name="connsiteY4" fmla="*/ 188120 h 1352551"/>
              <a:gd name="connsiteX5" fmla="*/ 2102643 w 2495550"/>
              <a:gd name="connsiteY5" fmla="*/ 233363 h 1352551"/>
              <a:gd name="connsiteX6" fmla="*/ 2097881 w 2495550"/>
              <a:gd name="connsiteY6" fmla="*/ 283370 h 1352551"/>
              <a:gd name="connsiteX7" fmla="*/ 2112168 w 2495550"/>
              <a:gd name="connsiteY7" fmla="*/ 323851 h 1352551"/>
              <a:gd name="connsiteX8" fmla="*/ 2126456 w 2495550"/>
              <a:gd name="connsiteY8" fmla="*/ 354807 h 1352551"/>
              <a:gd name="connsiteX9" fmla="*/ 2121693 w 2495550"/>
              <a:gd name="connsiteY9" fmla="*/ 392907 h 1352551"/>
              <a:gd name="connsiteX10" fmla="*/ 2135981 w 2495550"/>
              <a:gd name="connsiteY10" fmla="*/ 431007 h 1352551"/>
              <a:gd name="connsiteX11" fmla="*/ 2162175 w 2495550"/>
              <a:gd name="connsiteY11" fmla="*/ 459582 h 1352551"/>
              <a:gd name="connsiteX12" fmla="*/ 2185987 w 2495550"/>
              <a:gd name="connsiteY12" fmla="*/ 485776 h 1352551"/>
              <a:gd name="connsiteX13" fmla="*/ 2195512 w 2495550"/>
              <a:gd name="connsiteY13" fmla="*/ 521495 h 1352551"/>
              <a:gd name="connsiteX14" fmla="*/ 2233612 w 2495550"/>
              <a:gd name="connsiteY14" fmla="*/ 638176 h 1352551"/>
              <a:gd name="connsiteX15" fmla="*/ 2255043 w 2495550"/>
              <a:gd name="connsiteY15" fmla="*/ 723901 h 1352551"/>
              <a:gd name="connsiteX16" fmla="*/ 2283618 w 2495550"/>
              <a:gd name="connsiteY16" fmla="*/ 769145 h 1352551"/>
              <a:gd name="connsiteX17" fmla="*/ 2305050 w 2495550"/>
              <a:gd name="connsiteY17" fmla="*/ 826295 h 1352551"/>
              <a:gd name="connsiteX18" fmla="*/ 2314575 w 2495550"/>
              <a:gd name="connsiteY18" fmla="*/ 876301 h 1352551"/>
              <a:gd name="connsiteX19" fmla="*/ 2357437 w 2495550"/>
              <a:gd name="connsiteY19" fmla="*/ 914401 h 1352551"/>
              <a:gd name="connsiteX20" fmla="*/ 2359818 w 2495550"/>
              <a:gd name="connsiteY20" fmla="*/ 954882 h 1352551"/>
              <a:gd name="connsiteX21" fmla="*/ 2364581 w 2495550"/>
              <a:gd name="connsiteY21" fmla="*/ 969170 h 1352551"/>
              <a:gd name="connsiteX22" fmla="*/ 2381250 w 2495550"/>
              <a:gd name="connsiteY22" fmla="*/ 983457 h 1352551"/>
              <a:gd name="connsiteX23" fmla="*/ 2376487 w 2495550"/>
              <a:gd name="connsiteY23" fmla="*/ 1000126 h 1352551"/>
              <a:gd name="connsiteX24" fmla="*/ 2409825 w 2495550"/>
              <a:gd name="connsiteY24" fmla="*/ 1023938 h 1352551"/>
              <a:gd name="connsiteX25" fmla="*/ 2426493 w 2495550"/>
              <a:gd name="connsiteY25" fmla="*/ 1064420 h 1352551"/>
              <a:gd name="connsiteX26" fmla="*/ 2407443 w 2495550"/>
              <a:gd name="connsiteY26" fmla="*/ 1073945 h 1352551"/>
              <a:gd name="connsiteX27" fmla="*/ 2393156 w 2495550"/>
              <a:gd name="connsiteY27" fmla="*/ 1052513 h 1352551"/>
              <a:gd name="connsiteX28" fmla="*/ 2381250 w 2495550"/>
              <a:gd name="connsiteY28" fmla="*/ 1040607 h 1352551"/>
              <a:gd name="connsiteX29" fmla="*/ 2371725 w 2495550"/>
              <a:gd name="connsiteY29" fmla="*/ 1040607 h 1352551"/>
              <a:gd name="connsiteX30" fmla="*/ 2369343 w 2495550"/>
              <a:gd name="connsiteY30" fmla="*/ 1062038 h 1352551"/>
              <a:gd name="connsiteX31" fmla="*/ 2388393 w 2495550"/>
              <a:gd name="connsiteY31" fmla="*/ 1095376 h 1352551"/>
              <a:gd name="connsiteX32" fmla="*/ 2402681 w 2495550"/>
              <a:gd name="connsiteY32" fmla="*/ 1109663 h 1352551"/>
              <a:gd name="connsiteX33" fmla="*/ 2416968 w 2495550"/>
              <a:gd name="connsiteY33" fmla="*/ 1090613 h 1352551"/>
              <a:gd name="connsiteX34" fmla="*/ 2431256 w 2495550"/>
              <a:gd name="connsiteY34" fmla="*/ 1095376 h 1352551"/>
              <a:gd name="connsiteX35" fmla="*/ 2438400 w 2495550"/>
              <a:gd name="connsiteY35" fmla="*/ 1121570 h 1352551"/>
              <a:gd name="connsiteX36" fmla="*/ 2440781 w 2495550"/>
              <a:gd name="connsiteY36" fmla="*/ 1133476 h 1352551"/>
              <a:gd name="connsiteX37" fmla="*/ 2416968 w 2495550"/>
              <a:gd name="connsiteY37" fmla="*/ 1135857 h 1352551"/>
              <a:gd name="connsiteX38" fmla="*/ 2431256 w 2495550"/>
              <a:gd name="connsiteY38" fmla="*/ 1157288 h 1352551"/>
              <a:gd name="connsiteX39" fmla="*/ 2459831 w 2495550"/>
              <a:gd name="connsiteY39" fmla="*/ 1164432 h 1352551"/>
              <a:gd name="connsiteX40" fmla="*/ 2478881 w 2495550"/>
              <a:gd name="connsiteY40" fmla="*/ 1195388 h 1352551"/>
              <a:gd name="connsiteX41" fmla="*/ 2471737 w 2495550"/>
              <a:gd name="connsiteY41" fmla="*/ 1240632 h 1352551"/>
              <a:gd name="connsiteX42" fmla="*/ 2476500 w 2495550"/>
              <a:gd name="connsiteY42" fmla="*/ 1295401 h 1352551"/>
              <a:gd name="connsiteX43" fmla="*/ 2495550 w 2495550"/>
              <a:gd name="connsiteY43" fmla="*/ 1352551 h 1352551"/>
              <a:gd name="connsiteX44" fmla="*/ 2474118 w 2495550"/>
              <a:gd name="connsiteY44" fmla="*/ 1352551 h 1352551"/>
              <a:gd name="connsiteX45" fmla="*/ 2445543 w 2495550"/>
              <a:gd name="connsiteY45" fmla="*/ 1340645 h 1352551"/>
              <a:gd name="connsiteX46" fmla="*/ 2428875 w 2495550"/>
              <a:gd name="connsiteY46" fmla="*/ 1340645 h 1352551"/>
              <a:gd name="connsiteX47" fmla="*/ 2412206 w 2495550"/>
              <a:gd name="connsiteY47" fmla="*/ 1331120 h 1352551"/>
              <a:gd name="connsiteX48" fmla="*/ 2395537 w 2495550"/>
              <a:gd name="connsiteY48" fmla="*/ 1321595 h 1352551"/>
              <a:gd name="connsiteX49" fmla="*/ 2400300 w 2495550"/>
              <a:gd name="connsiteY49" fmla="*/ 1273970 h 1352551"/>
              <a:gd name="connsiteX50" fmla="*/ 2352675 w 2495550"/>
              <a:gd name="connsiteY50" fmla="*/ 1250157 h 1352551"/>
              <a:gd name="connsiteX51" fmla="*/ 2336006 w 2495550"/>
              <a:gd name="connsiteY51" fmla="*/ 1216819 h 1352551"/>
              <a:gd name="connsiteX52" fmla="*/ 2278856 w 2495550"/>
              <a:gd name="connsiteY52" fmla="*/ 1185864 h 1352551"/>
              <a:gd name="connsiteX53" fmla="*/ 2235993 w 2495550"/>
              <a:gd name="connsiteY53" fmla="*/ 1178720 h 1352551"/>
              <a:gd name="connsiteX54" fmla="*/ 2209800 w 2495550"/>
              <a:gd name="connsiteY54" fmla="*/ 1193007 h 1352551"/>
              <a:gd name="connsiteX55" fmla="*/ 2195512 w 2495550"/>
              <a:gd name="connsiteY55" fmla="*/ 1190626 h 1352551"/>
              <a:gd name="connsiteX56" fmla="*/ 2200275 w 2495550"/>
              <a:gd name="connsiteY56" fmla="*/ 1173957 h 1352551"/>
              <a:gd name="connsiteX57" fmla="*/ 2240756 w 2495550"/>
              <a:gd name="connsiteY57" fmla="*/ 1138239 h 1352551"/>
              <a:gd name="connsiteX58" fmla="*/ 2216943 w 2495550"/>
              <a:gd name="connsiteY58" fmla="*/ 1128713 h 1352551"/>
              <a:gd name="connsiteX59" fmla="*/ 2193131 w 2495550"/>
              <a:gd name="connsiteY59" fmla="*/ 1159670 h 1352551"/>
              <a:gd name="connsiteX60" fmla="*/ 2171700 w 2495550"/>
              <a:gd name="connsiteY60" fmla="*/ 1169195 h 1352551"/>
              <a:gd name="connsiteX61" fmla="*/ 2164556 w 2495550"/>
              <a:gd name="connsiteY61" fmla="*/ 1157288 h 1352551"/>
              <a:gd name="connsiteX62" fmla="*/ 2155031 w 2495550"/>
              <a:gd name="connsiteY62" fmla="*/ 1152526 h 1352551"/>
              <a:gd name="connsiteX63" fmla="*/ 2135981 w 2495550"/>
              <a:gd name="connsiteY63" fmla="*/ 1157288 h 1352551"/>
              <a:gd name="connsiteX64" fmla="*/ 2107406 w 2495550"/>
              <a:gd name="connsiteY64" fmla="*/ 1147763 h 1352551"/>
              <a:gd name="connsiteX65" fmla="*/ 2093119 w 2495550"/>
              <a:gd name="connsiteY65" fmla="*/ 1145383 h 1352551"/>
              <a:gd name="connsiteX66" fmla="*/ 2066924 w 2495550"/>
              <a:gd name="connsiteY66" fmla="*/ 1131094 h 1352551"/>
              <a:gd name="connsiteX67" fmla="*/ 2052638 w 2495550"/>
              <a:gd name="connsiteY67" fmla="*/ 1135857 h 1352551"/>
              <a:gd name="connsiteX68" fmla="*/ 2007393 w 2495550"/>
              <a:gd name="connsiteY68" fmla="*/ 1128713 h 1352551"/>
              <a:gd name="connsiteX69" fmla="*/ 1993106 w 2495550"/>
              <a:gd name="connsiteY69" fmla="*/ 1100138 h 1352551"/>
              <a:gd name="connsiteX70" fmla="*/ 1969293 w 2495550"/>
              <a:gd name="connsiteY70" fmla="*/ 1119188 h 1352551"/>
              <a:gd name="connsiteX71" fmla="*/ 1952625 w 2495550"/>
              <a:gd name="connsiteY71" fmla="*/ 1143001 h 1352551"/>
              <a:gd name="connsiteX72" fmla="*/ 1938337 w 2495550"/>
              <a:gd name="connsiteY72" fmla="*/ 1109663 h 1352551"/>
              <a:gd name="connsiteX73" fmla="*/ 1938337 w 2495550"/>
              <a:gd name="connsiteY73" fmla="*/ 1088232 h 1352551"/>
              <a:gd name="connsiteX74" fmla="*/ 1909762 w 2495550"/>
              <a:gd name="connsiteY74" fmla="*/ 1062038 h 1352551"/>
              <a:gd name="connsiteX75" fmla="*/ 1885950 w 2495550"/>
              <a:gd name="connsiteY75" fmla="*/ 1047751 h 1352551"/>
              <a:gd name="connsiteX76" fmla="*/ 1866900 w 2495550"/>
              <a:gd name="connsiteY76" fmla="*/ 1033463 h 1352551"/>
              <a:gd name="connsiteX77" fmla="*/ 1859756 w 2495550"/>
              <a:gd name="connsiteY77" fmla="*/ 1021557 h 1352551"/>
              <a:gd name="connsiteX78" fmla="*/ 1821656 w 2495550"/>
              <a:gd name="connsiteY78" fmla="*/ 1016795 h 1352551"/>
              <a:gd name="connsiteX79" fmla="*/ 1785937 w 2495550"/>
              <a:gd name="connsiteY79" fmla="*/ 1012032 h 1352551"/>
              <a:gd name="connsiteX80" fmla="*/ 1766887 w 2495550"/>
              <a:gd name="connsiteY80" fmla="*/ 985838 h 1352551"/>
              <a:gd name="connsiteX81" fmla="*/ 1726406 w 2495550"/>
              <a:gd name="connsiteY81" fmla="*/ 966788 h 1352551"/>
              <a:gd name="connsiteX82" fmla="*/ 1695450 w 2495550"/>
              <a:gd name="connsiteY82" fmla="*/ 952501 h 1352551"/>
              <a:gd name="connsiteX83" fmla="*/ 1676400 w 2495550"/>
              <a:gd name="connsiteY83" fmla="*/ 950120 h 1352551"/>
              <a:gd name="connsiteX84" fmla="*/ 1676400 w 2495550"/>
              <a:gd name="connsiteY84" fmla="*/ 926307 h 1352551"/>
              <a:gd name="connsiteX85" fmla="*/ 1657350 w 2495550"/>
              <a:gd name="connsiteY85" fmla="*/ 933451 h 1352551"/>
              <a:gd name="connsiteX86" fmla="*/ 1657350 w 2495550"/>
              <a:gd name="connsiteY86" fmla="*/ 933451 h 1352551"/>
              <a:gd name="connsiteX87" fmla="*/ 1635918 w 2495550"/>
              <a:gd name="connsiteY87" fmla="*/ 897732 h 1352551"/>
              <a:gd name="connsiteX88" fmla="*/ 1612106 w 2495550"/>
              <a:gd name="connsiteY88" fmla="*/ 876301 h 1352551"/>
              <a:gd name="connsiteX89" fmla="*/ 1597818 w 2495550"/>
              <a:gd name="connsiteY89" fmla="*/ 869157 h 1352551"/>
              <a:gd name="connsiteX90" fmla="*/ 1597818 w 2495550"/>
              <a:gd name="connsiteY90" fmla="*/ 850107 h 1352551"/>
              <a:gd name="connsiteX91" fmla="*/ 1619250 w 2495550"/>
              <a:gd name="connsiteY91" fmla="*/ 840582 h 1352551"/>
              <a:gd name="connsiteX92" fmla="*/ 1650206 w 2495550"/>
              <a:gd name="connsiteY92" fmla="*/ 847726 h 1352551"/>
              <a:gd name="connsiteX93" fmla="*/ 1674018 w 2495550"/>
              <a:gd name="connsiteY93" fmla="*/ 833438 h 1352551"/>
              <a:gd name="connsiteX94" fmla="*/ 1685925 w 2495550"/>
              <a:gd name="connsiteY94" fmla="*/ 821532 h 1352551"/>
              <a:gd name="connsiteX95" fmla="*/ 1704975 w 2495550"/>
              <a:gd name="connsiteY95" fmla="*/ 809626 h 1352551"/>
              <a:gd name="connsiteX96" fmla="*/ 1666875 w 2495550"/>
              <a:gd name="connsiteY96" fmla="*/ 776288 h 1352551"/>
              <a:gd name="connsiteX97" fmla="*/ 1640681 w 2495550"/>
              <a:gd name="connsiteY97" fmla="*/ 783432 h 1352551"/>
              <a:gd name="connsiteX98" fmla="*/ 1643061 w 2495550"/>
              <a:gd name="connsiteY98" fmla="*/ 800101 h 1352551"/>
              <a:gd name="connsiteX99" fmla="*/ 1624012 w 2495550"/>
              <a:gd name="connsiteY99" fmla="*/ 807244 h 1352551"/>
              <a:gd name="connsiteX100" fmla="*/ 1597819 w 2495550"/>
              <a:gd name="connsiteY100" fmla="*/ 814388 h 1352551"/>
              <a:gd name="connsiteX101" fmla="*/ 1576387 w 2495550"/>
              <a:gd name="connsiteY101" fmla="*/ 823913 h 1352551"/>
              <a:gd name="connsiteX102" fmla="*/ 1569243 w 2495550"/>
              <a:gd name="connsiteY102" fmla="*/ 840582 h 1352551"/>
              <a:gd name="connsiteX103" fmla="*/ 1547812 w 2495550"/>
              <a:gd name="connsiteY103" fmla="*/ 840582 h 1352551"/>
              <a:gd name="connsiteX104" fmla="*/ 1533525 w 2495550"/>
              <a:gd name="connsiteY104" fmla="*/ 850107 h 1352551"/>
              <a:gd name="connsiteX105" fmla="*/ 1502568 w 2495550"/>
              <a:gd name="connsiteY105" fmla="*/ 845345 h 1352551"/>
              <a:gd name="connsiteX106" fmla="*/ 1454943 w 2495550"/>
              <a:gd name="connsiteY106" fmla="*/ 840582 h 1352551"/>
              <a:gd name="connsiteX107" fmla="*/ 1433512 w 2495550"/>
              <a:gd name="connsiteY107" fmla="*/ 826295 h 1352551"/>
              <a:gd name="connsiteX108" fmla="*/ 1402556 w 2495550"/>
              <a:gd name="connsiteY108" fmla="*/ 828676 h 1352551"/>
              <a:gd name="connsiteX109" fmla="*/ 1376362 w 2495550"/>
              <a:gd name="connsiteY109" fmla="*/ 838201 h 1352551"/>
              <a:gd name="connsiteX110" fmla="*/ 1359693 w 2495550"/>
              <a:gd name="connsiteY110" fmla="*/ 833438 h 1352551"/>
              <a:gd name="connsiteX111" fmla="*/ 1340643 w 2495550"/>
              <a:gd name="connsiteY111" fmla="*/ 804863 h 1352551"/>
              <a:gd name="connsiteX112" fmla="*/ 1340643 w 2495550"/>
              <a:gd name="connsiteY112" fmla="*/ 792957 h 1352551"/>
              <a:gd name="connsiteX113" fmla="*/ 1331118 w 2495550"/>
              <a:gd name="connsiteY113" fmla="*/ 816770 h 1352551"/>
              <a:gd name="connsiteX114" fmla="*/ 1335881 w 2495550"/>
              <a:gd name="connsiteY114" fmla="*/ 850107 h 1352551"/>
              <a:gd name="connsiteX115" fmla="*/ 1328737 w 2495550"/>
              <a:gd name="connsiteY115" fmla="*/ 869157 h 1352551"/>
              <a:gd name="connsiteX116" fmla="*/ 1300162 w 2495550"/>
              <a:gd name="connsiteY116" fmla="*/ 869157 h 1352551"/>
              <a:gd name="connsiteX117" fmla="*/ 1281112 w 2495550"/>
              <a:gd name="connsiteY117" fmla="*/ 854870 h 1352551"/>
              <a:gd name="connsiteX118" fmla="*/ 1259681 w 2495550"/>
              <a:gd name="connsiteY118" fmla="*/ 854870 h 1352551"/>
              <a:gd name="connsiteX119" fmla="*/ 1235868 w 2495550"/>
              <a:gd name="connsiteY119" fmla="*/ 845345 h 1352551"/>
              <a:gd name="connsiteX120" fmla="*/ 1228725 w 2495550"/>
              <a:gd name="connsiteY120" fmla="*/ 838201 h 1352551"/>
              <a:gd name="connsiteX121" fmla="*/ 1228725 w 2495550"/>
              <a:gd name="connsiteY121" fmla="*/ 814388 h 1352551"/>
              <a:gd name="connsiteX122" fmla="*/ 1231106 w 2495550"/>
              <a:gd name="connsiteY122" fmla="*/ 790576 h 1352551"/>
              <a:gd name="connsiteX123" fmla="*/ 1235868 w 2495550"/>
              <a:gd name="connsiteY123" fmla="*/ 766763 h 1352551"/>
              <a:gd name="connsiteX124" fmla="*/ 1252537 w 2495550"/>
              <a:gd name="connsiteY124" fmla="*/ 752476 h 1352551"/>
              <a:gd name="connsiteX125" fmla="*/ 1259681 w 2495550"/>
              <a:gd name="connsiteY125" fmla="*/ 745332 h 1352551"/>
              <a:gd name="connsiteX126" fmla="*/ 1250156 w 2495550"/>
              <a:gd name="connsiteY126" fmla="*/ 721520 h 1352551"/>
              <a:gd name="connsiteX127" fmla="*/ 1216818 w 2495550"/>
              <a:gd name="connsiteY127" fmla="*/ 692945 h 1352551"/>
              <a:gd name="connsiteX128" fmla="*/ 1193006 w 2495550"/>
              <a:gd name="connsiteY128" fmla="*/ 676276 h 1352551"/>
              <a:gd name="connsiteX129" fmla="*/ 1178718 w 2495550"/>
              <a:gd name="connsiteY129" fmla="*/ 657226 h 1352551"/>
              <a:gd name="connsiteX130" fmla="*/ 1178718 w 2495550"/>
              <a:gd name="connsiteY130" fmla="*/ 657226 h 1352551"/>
              <a:gd name="connsiteX131" fmla="*/ 1183481 w 2495550"/>
              <a:gd name="connsiteY131" fmla="*/ 695326 h 1352551"/>
              <a:gd name="connsiteX132" fmla="*/ 1185862 w 2495550"/>
              <a:gd name="connsiteY132" fmla="*/ 723901 h 1352551"/>
              <a:gd name="connsiteX133" fmla="*/ 1212056 w 2495550"/>
              <a:gd name="connsiteY133" fmla="*/ 735807 h 1352551"/>
              <a:gd name="connsiteX134" fmla="*/ 1221581 w 2495550"/>
              <a:gd name="connsiteY134" fmla="*/ 750095 h 1352551"/>
              <a:gd name="connsiteX135" fmla="*/ 1212056 w 2495550"/>
              <a:gd name="connsiteY135" fmla="*/ 776288 h 1352551"/>
              <a:gd name="connsiteX136" fmla="*/ 1214437 w 2495550"/>
              <a:gd name="connsiteY136" fmla="*/ 802482 h 1352551"/>
              <a:gd name="connsiteX137" fmla="*/ 1207293 w 2495550"/>
              <a:gd name="connsiteY137" fmla="*/ 823913 h 1352551"/>
              <a:gd name="connsiteX138" fmla="*/ 1212056 w 2495550"/>
              <a:gd name="connsiteY138" fmla="*/ 842963 h 1352551"/>
              <a:gd name="connsiteX139" fmla="*/ 1212056 w 2495550"/>
              <a:gd name="connsiteY139" fmla="*/ 842963 h 1352551"/>
              <a:gd name="connsiteX140" fmla="*/ 1183481 w 2495550"/>
              <a:gd name="connsiteY140" fmla="*/ 842963 h 1352551"/>
              <a:gd name="connsiteX141" fmla="*/ 1166812 w 2495550"/>
              <a:gd name="connsiteY141" fmla="*/ 842963 h 1352551"/>
              <a:gd name="connsiteX142" fmla="*/ 1147762 w 2495550"/>
              <a:gd name="connsiteY142" fmla="*/ 852488 h 1352551"/>
              <a:gd name="connsiteX143" fmla="*/ 1131093 w 2495550"/>
              <a:gd name="connsiteY143" fmla="*/ 842963 h 1352551"/>
              <a:gd name="connsiteX144" fmla="*/ 1104900 w 2495550"/>
              <a:gd name="connsiteY144" fmla="*/ 852488 h 1352551"/>
              <a:gd name="connsiteX145" fmla="*/ 1083468 w 2495550"/>
              <a:gd name="connsiteY145" fmla="*/ 859632 h 1352551"/>
              <a:gd name="connsiteX146" fmla="*/ 1076325 w 2495550"/>
              <a:gd name="connsiteY146" fmla="*/ 847726 h 1352551"/>
              <a:gd name="connsiteX147" fmla="*/ 1047750 w 2495550"/>
              <a:gd name="connsiteY147" fmla="*/ 857251 h 1352551"/>
              <a:gd name="connsiteX148" fmla="*/ 1009650 w 2495550"/>
              <a:gd name="connsiteY148" fmla="*/ 828676 h 1352551"/>
              <a:gd name="connsiteX149" fmla="*/ 981075 w 2495550"/>
              <a:gd name="connsiteY149" fmla="*/ 831057 h 1352551"/>
              <a:gd name="connsiteX150" fmla="*/ 981075 w 2495550"/>
              <a:gd name="connsiteY150" fmla="*/ 854869 h 1352551"/>
              <a:gd name="connsiteX151" fmla="*/ 950118 w 2495550"/>
              <a:gd name="connsiteY151" fmla="*/ 857251 h 1352551"/>
              <a:gd name="connsiteX152" fmla="*/ 962025 w 2495550"/>
              <a:gd name="connsiteY152" fmla="*/ 833439 h 1352551"/>
              <a:gd name="connsiteX153" fmla="*/ 964406 w 2495550"/>
              <a:gd name="connsiteY153" fmla="*/ 809626 h 1352551"/>
              <a:gd name="connsiteX154" fmla="*/ 957262 w 2495550"/>
              <a:gd name="connsiteY154" fmla="*/ 773907 h 1352551"/>
              <a:gd name="connsiteX155" fmla="*/ 931068 w 2495550"/>
              <a:gd name="connsiteY155" fmla="*/ 783432 h 1352551"/>
              <a:gd name="connsiteX156" fmla="*/ 935832 w 2495550"/>
              <a:gd name="connsiteY156" fmla="*/ 790576 h 1352551"/>
              <a:gd name="connsiteX157" fmla="*/ 928687 w 2495550"/>
              <a:gd name="connsiteY157" fmla="*/ 804863 h 1352551"/>
              <a:gd name="connsiteX158" fmla="*/ 914400 w 2495550"/>
              <a:gd name="connsiteY158" fmla="*/ 828676 h 1352551"/>
              <a:gd name="connsiteX159" fmla="*/ 904875 w 2495550"/>
              <a:gd name="connsiteY159" fmla="*/ 833438 h 1352551"/>
              <a:gd name="connsiteX160" fmla="*/ 876300 w 2495550"/>
              <a:gd name="connsiteY160" fmla="*/ 804863 h 1352551"/>
              <a:gd name="connsiteX161" fmla="*/ 854868 w 2495550"/>
              <a:gd name="connsiteY161" fmla="*/ 792956 h 1352551"/>
              <a:gd name="connsiteX162" fmla="*/ 840581 w 2495550"/>
              <a:gd name="connsiteY162" fmla="*/ 783432 h 1352551"/>
              <a:gd name="connsiteX163" fmla="*/ 823912 w 2495550"/>
              <a:gd name="connsiteY163" fmla="*/ 764382 h 1352551"/>
              <a:gd name="connsiteX164" fmla="*/ 821531 w 2495550"/>
              <a:gd name="connsiteY164" fmla="*/ 738188 h 1352551"/>
              <a:gd name="connsiteX165" fmla="*/ 800100 w 2495550"/>
              <a:gd name="connsiteY165" fmla="*/ 697707 h 1352551"/>
              <a:gd name="connsiteX166" fmla="*/ 800100 w 2495550"/>
              <a:gd name="connsiteY166" fmla="*/ 723901 h 1352551"/>
              <a:gd name="connsiteX167" fmla="*/ 802481 w 2495550"/>
              <a:gd name="connsiteY167" fmla="*/ 762001 h 1352551"/>
              <a:gd name="connsiteX168" fmla="*/ 816768 w 2495550"/>
              <a:gd name="connsiteY168" fmla="*/ 797720 h 1352551"/>
              <a:gd name="connsiteX169" fmla="*/ 840581 w 2495550"/>
              <a:gd name="connsiteY169" fmla="*/ 838201 h 1352551"/>
              <a:gd name="connsiteX170" fmla="*/ 862012 w 2495550"/>
              <a:gd name="connsiteY170" fmla="*/ 859632 h 1352551"/>
              <a:gd name="connsiteX171" fmla="*/ 854868 w 2495550"/>
              <a:gd name="connsiteY171" fmla="*/ 878682 h 1352551"/>
              <a:gd name="connsiteX172" fmla="*/ 840581 w 2495550"/>
              <a:gd name="connsiteY172" fmla="*/ 907257 h 1352551"/>
              <a:gd name="connsiteX173" fmla="*/ 840581 w 2495550"/>
              <a:gd name="connsiteY173" fmla="*/ 907257 h 1352551"/>
              <a:gd name="connsiteX174" fmla="*/ 816768 w 2495550"/>
              <a:gd name="connsiteY174" fmla="*/ 907257 h 1352551"/>
              <a:gd name="connsiteX175" fmla="*/ 826293 w 2495550"/>
              <a:gd name="connsiteY175" fmla="*/ 873920 h 1352551"/>
              <a:gd name="connsiteX176" fmla="*/ 812006 w 2495550"/>
              <a:gd name="connsiteY176" fmla="*/ 890588 h 1352551"/>
              <a:gd name="connsiteX177" fmla="*/ 804862 w 2495550"/>
              <a:gd name="connsiteY177" fmla="*/ 866776 h 1352551"/>
              <a:gd name="connsiteX178" fmla="*/ 785812 w 2495550"/>
              <a:gd name="connsiteY178" fmla="*/ 869157 h 1352551"/>
              <a:gd name="connsiteX179" fmla="*/ 766762 w 2495550"/>
              <a:gd name="connsiteY179" fmla="*/ 866776 h 1352551"/>
              <a:gd name="connsiteX180" fmla="*/ 759618 w 2495550"/>
              <a:gd name="connsiteY180" fmla="*/ 857251 h 1352551"/>
              <a:gd name="connsiteX181" fmla="*/ 759618 w 2495550"/>
              <a:gd name="connsiteY181" fmla="*/ 857251 h 1352551"/>
              <a:gd name="connsiteX182" fmla="*/ 745331 w 2495550"/>
              <a:gd name="connsiteY182" fmla="*/ 854870 h 1352551"/>
              <a:gd name="connsiteX183" fmla="*/ 728662 w 2495550"/>
              <a:gd name="connsiteY183" fmla="*/ 854870 h 1352551"/>
              <a:gd name="connsiteX184" fmla="*/ 716756 w 2495550"/>
              <a:gd name="connsiteY184" fmla="*/ 871538 h 1352551"/>
              <a:gd name="connsiteX185" fmla="*/ 697706 w 2495550"/>
              <a:gd name="connsiteY185" fmla="*/ 871538 h 1352551"/>
              <a:gd name="connsiteX186" fmla="*/ 685800 w 2495550"/>
              <a:gd name="connsiteY186" fmla="*/ 857251 h 1352551"/>
              <a:gd name="connsiteX187" fmla="*/ 683418 w 2495550"/>
              <a:gd name="connsiteY187" fmla="*/ 857251 h 1352551"/>
              <a:gd name="connsiteX188" fmla="*/ 669131 w 2495550"/>
              <a:gd name="connsiteY188" fmla="*/ 871538 h 1352551"/>
              <a:gd name="connsiteX189" fmla="*/ 669131 w 2495550"/>
              <a:gd name="connsiteY189" fmla="*/ 885826 h 1352551"/>
              <a:gd name="connsiteX190" fmla="*/ 678656 w 2495550"/>
              <a:gd name="connsiteY190" fmla="*/ 895351 h 1352551"/>
              <a:gd name="connsiteX191" fmla="*/ 721518 w 2495550"/>
              <a:gd name="connsiteY191" fmla="*/ 895351 h 1352551"/>
              <a:gd name="connsiteX192" fmla="*/ 754856 w 2495550"/>
              <a:gd name="connsiteY192" fmla="*/ 895351 h 1352551"/>
              <a:gd name="connsiteX193" fmla="*/ 792956 w 2495550"/>
              <a:gd name="connsiteY193" fmla="*/ 892970 h 1352551"/>
              <a:gd name="connsiteX194" fmla="*/ 800100 w 2495550"/>
              <a:gd name="connsiteY194" fmla="*/ 904876 h 1352551"/>
              <a:gd name="connsiteX195" fmla="*/ 800100 w 2495550"/>
              <a:gd name="connsiteY195" fmla="*/ 904876 h 1352551"/>
              <a:gd name="connsiteX196" fmla="*/ 771525 w 2495550"/>
              <a:gd name="connsiteY196" fmla="*/ 919163 h 1352551"/>
              <a:gd name="connsiteX197" fmla="*/ 752475 w 2495550"/>
              <a:gd name="connsiteY197" fmla="*/ 935832 h 1352551"/>
              <a:gd name="connsiteX198" fmla="*/ 752475 w 2495550"/>
              <a:gd name="connsiteY198" fmla="*/ 935832 h 1352551"/>
              <a:gd name="connsiteX199" fmla="*/ 723900 w 2495550"/>
              <a:gd name="connsiteY199" fmla="*/ 923926 h 1352551"/>
              <a:gd name="connsiteX200" fmla="*/ 707231 w 2495550"/>
              <a:gd name="connsiteY200" fmla="*/ 914401 h 1352551"/>
              <a:gd name="connsiteX201" fmla="*/ 669131 w 2495550"/>
              <a:gd name="connsiteY201" fmla="*/ 914401 h 1352551"/>
              <a:gd name="connsiteX202" fmla="*/ 635793 w 2495550"/>
              <a:gd name="connsiteY202" fmla="*/ 919163 h 1352551"/>
              <a:gd name="connsiteX203" fmla="*/ 616743 w 2495550"/>
              <a:gd name="connsiteY203" fmla="*/ 902495 h 1352551"/>
              <a:gd name="connsiteX204" fmla="*/ 607218 w 2495550"/>
              <a:gd name="connsiteY204" fmla="*/ 864395 h 1352551"/>
              <a:gd name="connsiteX205" fmla="*/ 597693 w 2495550"/>
              <a:gd name="connsiteY205" fmla="*/ 850107 h 1352551"/>
              <a:gd name="connsiteX206" fmla="*/ 590550 w 2495550"/>
              <a:gd name="connsiteY206" fmla="*/ 833438 h 1352551"/>
              <a:gd name="connsiteX207" fmla="*/ 576262 w 2495550"/>
              <a:gd name="connsiteY207" fmla="*/ 840582 h 1352551"/>
              <a:gd name="connsiteX208" fmla="*/ 576262 w 2495550"/>
              <a:gd name="connsiteY208" fmla="*/ 864395 h 1352551"/>
              <a:gd name="connsiteX209" fmla="*/ 561975 w 2495550"/>
              <a:gd name="connsiteY209" fmla="*/ 850107 h 1352551"/>
              <a:gd name="connsiteX210" fmla="*/ 540543 w 2495550"/>
              <a:gd name="connsiteY210" fmla="*/ 842963 h 1352551"/>
              <a:gd name="connsiteX211" fmla="*/ 516731 w 2495550"/>
              <a:gd name="connsiteY211" fmla="*/ 845345 h 1352551"/>
              <a:gd name="connsiteX212" fmla="*/ 509587 w 2495550"/>
              <a:gd name="connsiteY212" fmla="*/ 866776 h 1352551"/>
              <a:gd name="connsiteX213" fmla="*/ 497681 w 2495550"/>
              <a:gd name="connsiteY213" fmla="*/ 871538 h 1352551"/>
              <a:gd name="connsiteX214" fmla="*/ 478631 w 2495550"/>
              <a:gd name="connsiteY214" fmla="*/ 871538 h 1352551"/>
              <a:gd name="connsiteX215" fmla="*/ 450056 w 2495550"/>
              <a:gd name="connsiteY215" fmla="*/ 881063 h 1352551"/>
              <a:gd name="connsiteX216" fmla="*/ 435768 w 2495550"/>
              <a:gd name="connsiteY216" fmla="*/ 904876 h 1352551"/>
              <a:gd name="connsiteX217" fmla="*/ 442912 w 2495550"/>
              <a:gd name="connsiteY217" fmla="*/ 912020 h 1352551"/>
              <a:gd name="connsiteX218" fmla="*/ 483393 w 2495550"/>
              <a:gd name="connsiteY218" fmla="*/ 890588 h 1352551"/>
              <a:gd name="connsiteX219" fmla="*/ 504825 w 2495550"/>
              <a:gd name="connsiteY219" fmla="*/ 895351 h 1352551"/>
              <a:gd name="connsiteX220" fmla="*/ 535781 w 2495550"/>
              <a:gd name="connsiteY220" fmla="*/ 883445 h 1352551"/>
              <a:gd name="connsiteX221" fmla="*/ 569118 w 2495550"/>
              <a:gd name="connsiteY221" fmla="*/ 909638 h 1352551"/>
              <a:gd name="connsiteX222" fmla="*/ 578643 w 2495550"/>
              <a:gd name="connsiteY222" fmla="*/ 935832 h 1352551"/>
              <a:gd name="connsiteX223" fmla="*/ 607218 w 2495550"/>
              <a:gd name="connsiteY223" fmla="*/ 928688 h 1352551"/>
              <a:gd name="connsiteX224" fmla="*/ 623887 w 2495550"/>
              <a:gd name="connsiteY224" fmla="*/ 950120 h 1352551"/>
              <a:gd name="connsiteX225" fmla="*/ 661987 w 2495550"/>
              <a:gd name="connsiteY225" fmla="*/ 954882 h 1352551"/>
              <a:gd name="connsiteX226" fmla="*/ 721518 w 2495550"/>
              <a:gd name="connsiteY226" fmla="*/ 964407 h 1352551"/>
              <a:gd name="connsiteX227" fmla="*/ 762000 w 2495550"/>
              <a:gd name="connsiteY227" fmla="*/ 971551 h 1352551"/>
              <a:gd name="connsiteX228" fmla="*/ 762000 w 2495550"/>
              <a:gd name="connsiteY228" fmla="*/ 971551 h 1352551"/>
              <a:gd name="connsiteX229" fmla="*/ 781050 w 2495550"/>
              <a:gd name="connsiteY229" fmla="*/ 954882 h 1352551"/>
              <a:gd name="connsiteX230" fmla="*/ 807243 w 2495550"/>
              <a:gd name="connsiteY230" fmla="*/ 954883 h 1352551"/>
              <a:gd name="connsiteX231" fmla="*/ 845343 w 2495550"/>
              <a:gd name="connsiteY231" fmla="*/ 940595 h 1352551"/>
              <a:gd name="connsiteX232" fmla="*/ 838200 w 2495550"/>
              <a:gd name="connsiteY232" fmla="*/ 954882 h 1352551"/>
              <a:gd name="connsiteX233" fmla="*/ 828675 w 2495550"/>
              <a:gd name="connsiteY233" fmla="*/ 969170 h 1352551"/>
              <a:gd name="connsiteX234" fmla="*/ 840581 w 2495550"/>
              <a:gd name="connsiteY234" fmla="*/ 978695 h 1352551"/>
              <a:gd name="connsiteX235" fmla="*/ 816768 w 2495550"/>
              <a:gd name="connsiteY235" fmla="*/ 997745 h 1352551"/>
              <a:gd name="connsiteX236" fmla="*/ 814387 w 2495550"/>
              <a:gd name="connsiteY236" fmla="*/ 1019176 h 1352551"/>
              <a:gd name="connsiteX237" fmla="*/ 807243 w 2495550"/>
              <a:gd name="connsiteY237" fmla="*/ 1031082 h 1352551"/>
              <a:gd name="connsiteX238" fmla="*/ 781050 w 2495550"/>
              <a:gd name="connsiteY238" fmla="*/ 1035845 h 1352551"/>
              <a:gd name="connsiteX239" fmla="*/ 788193 w 2495550"/>
              <a:gd name="connsiteY239" fmla="*/ 1059657 h 1352551"/>
              <a:gd name="connsiteX240" fmla="*/ 757237 w 2495550"/>
              <a:gd name="connsiteY240" fmla="*/ 1064420 h 1352551"/>
              <a:gd name="connsiteX241" fmla="*/ 742950 w 2495550"/>
              <a:gd name="connsiteY241" fmla="*/ 1047751 h 1352551"/>
              <a:gd name="connsiteX242" fmla="*/ 711993 w 2495550"/>
              <a:gd name="connsiteY242" fmla="*/ 1050132 h 1352551"/>
              <a:gd name="connsiteX243" fmla="*/ 685800 w 2495550"/>
              <a:gd name="connsiteY243" fmla="*/ 1057276 h 1352551"/>
              <a:gd name="connsiteX244" fmla="*/ 659606 w 2495550"/>
              <a:gd name="connsiteY244" fmla="*/ 1054895 h 1352551"/>
              <a:gd name="connsiteX245" fmla="*/ 638175 w 2495550"/>
              <a:gd name="connsiteY245" fmla="*/ 1052513 h 1352551"/>
              <a:gd name="connsiteX246" fmla="*/ 638175 w 2495550"/>
              <a:gd name="connsiteY246" fmla="*/ 1038226 h 1352551"/>
              <a:gd name="connsiteX247" fmla="*/ 616743 w 2495550"/>
              <a:gd name="connsiteY247" fmla="*/ 1040607 h 1352551"/>
              <a:gd name="connsiteX248" fmla="*/ 595312 w 2495550"/>
              <a:gd name="connsiteY248" fmla="*/ 1045370 h 1352551"/>
              <a:gd name="connsiteX249" fmla="*/ 588168 w 2495550"/>
              <a:gd name="connsiteY249" fmla="*/ 1035845 h 1352551"/>
              <a:gd name="connsiteX250" fmla="*/ 588168 w 2495550"/>
              <a:gd name="connsiteY250" fmla="*/ 1023938 h 1352551"/>
              <a:gd name="connsiteX251" fmla="*/ 588168 w 2495550"/>
              <a:gd name="connsiteY251" fmla="*/ 1023938 h 1352551"/>
              <a:gd name="connsiteX252" fmla="*/ 642937 w 2495550"/>
              <a:gd name="connsiteY252" fmla="*/ 1009651 h 1352551"/>
              <a:gd name="connsiteX253" fmla="*/ 664368 w 2495550"/>
              <a:gd name="connsiteY253" fmla="*/ 992982 h 1352551"/>
              <a:gd name="connsiteX254" fmla="*/ 664368 w 2495550"/>
              <a:gd name="connsiteY254" fmla="*/ 992982 h 1352551"/>
              <a:gd name="connsiteX255" fmla="*/ 664368 w 2495550"/>
              <a:gd name="connsiteY255" fmla="*/ 992982 h 1352551"/>
              <a:gd name="connsiteX256" fmla="*/ 614362 w 2495550"/>
              <a:gd name="connsiteY256" fmla="*/ 992982 h 1352551"/>
              <a:gd name="connsiteX257" fmla="*/ 597693 w 2495550"/>
              <a:gd name="connsiteY257" fmla="*/ 995363 h 1352551"/>
              <a:gd name="connsiteX258" fmla="*/ 595312 w 2495550"/>
              <a:gd name="connsiteY258" fmla="*/ 973932 h 1352551"/>
              <a:gd name="connsiteX259" fmla="*/ 566737 w 2495550"/>
              <a:gd name="connsiteY259" fmla="*/ 971551 h 1352551"/>
              <a:gd name="connsiteX260" fmla="*/ 576262 w 2495550"/>
              <a:gd name="connsiteY260" fmla="*/ 992982 h 1352551"/>
              <a:gd name="connsiteX261" fmla="*/ 561975 w 2495550"/>
              <a:gd name="connsiteY261" fmla="*/ 997745 h 1352551"/>
              <a:gd name="connsiteX262" fmla="*/ 528637 w 2495550"/>
              <a:gd name="connsiteY262" fmla="*/ 992982 h 1352551"/>
              <a:gd name="connsiteX263" fmla="*/ 509587 w 2495550"/>
              <a:gd name="connsiteY263" fmla="*/ 995363 h 1352551"/>
              <a:gd name="connsiteX264" fmla="*/ 523875 w 2495550"/>
              <a:gd name="connsiteY264" fmla="*/ 1012032 h 1352551"/>
              <a:gd name="connsiteX265" fmla="*/ 533400 w 2495550"/>
              <a:gd name="connsiteY265" fmla="*/ 1023938 h 1352551"/>
              <a:gd name="connsiteX266" fmla="*/ 523875 w 2495550"/>
              <a:gd name="connsiteY266" fmla="*/ 1033463 h 1352551"/>
              <a:gd name="connsiteX267" fmla="*/ 523875 w 2495550"/>
              <a:gd name="connsiteY267" fmla="*/ 1033463 h 1352551"/>
              <a:gd name="connsiteX268" fmla="*/ 514350 w 2495550"/>
              <a:gd name="connsiteY268" fmla="*/ 1059657 h 1352551"/>
              <a:gd name="connsiteX269" fmla="*/ 485775 w 2495550"/>
              <a:gd name="connsiteY269" fmla="*/ 1081088 h 1352551"/>
              <a:gd name="connsiteX270" fmla="*/ 471487 w 2495550"/>
              <a:gd name="connsiteY270" fmla="*/ 1076326 h 1352551"/>
              <a:gd name="connsiteX271" fmla="*/ 454818 w 2495550"/>
              <a:gd name="connsiteY271" fmla="*/ 1090613 h 1352551"/>
              <a:gd name="connsiteX272" fmla="*/ 447675 w 2495550"/>
              <a:gd name="connsiteY272" fmla="*/ 1088232 h 1352551"/>
              <a:gd name="connsiteX273" fmla="*/ 450056 w 2495550"/>
              <a:gd name="connsiteY273" fmla="*/ 1064420 h 1352551"/>
              <a:gd name="connsiteX274" fmla="*/ 452437 w 2495550"/>
              <a:gd name="connsiteY274" fmla="*/ 1040607 h 1352551"/>
              <a:gd name="connsiteX275" fmla="*/ 442912 w 2495550"/>
              <a:gd name="connsiteY275" fmla="*/ 1035845 h 1352551"/>
              <a:gd name="connsiteX276" fmla="*/ 440531 w 2495550"/>
              <a:gd name="connsiteY276" fmla="*/ 1052513 h 1352551"/>
              <a:gd name="connsiteX277" fmla="*/ 433387 w 2495550"/>
              <a:gd name="connsiteY277" fmla="*/ 1066801 h 1352551"/>
              <a:gd name="connsiteX278" fmla="*/ 409575 w 2495550"/>
              <a:gd name="connsiteY278" fmla="*/ 1057276 h 1352551"/>
              <a:gd name="connsiteX279" fmla="*/ 400050 w 2495550"/>
              <a:gd name="connsiteY279" fmla="*/ 1054895 h 1352551"/>
              <a:gd name="connsiteX280" fmla="*/ 400050 w 2495550"/>
              <a:gd name="connsiteY280" fmla="*/ 1073945 h 1352551"/>
              <a:gd name="connsiteX281" fmla="*/ 421481 w 2495550"/>
              <a:gd name="connsiteY281" fmla="*/ 1092995 h 1352551"/>
              <a:gd name="connsiteX282" fmla="*/ 392906 w 2495550"/>
              <a:gd name="connsiteY282" fmla="*/ 1095376 h 1352551"/>
              <a:gd name="connsiteX283" fmla="*/ 388143 w 2495550"/>
              <a:gd name="connsiteY283" fmla="*/ 1104901 h 1352551"/>
              <a:gd name="connsiteX284" fmla="*/ 359568 w 2495550"/>
              <a:gd name="connsiteY284" fmla="*/ 1095376 h 1352551"/>
              <a:gd name="connsiteX285" fmla="*/ 359568 w 2495550"/>
              <a:gd name="connsiteY285" fmla="*/ 1114426 h 1352551"/>
              <a:gd name="connsiteX286" fmla="*/ 350043 w 2495550"/>
              <a:gd name="connsiteY286" fmla="*/ 1126332 h 1352551"/>
              <a:gd name="connsiteX287" fmla="*/ 340518 w 2495550"/>
              <a:gd name="connsiteY287" fmla="*/ 1126332 h 1352551"/>
              <a:gd name="connsiteX288" fmla="*/ 333375 w 2495550"/>
              <a:gd name="connsiteY288" fmla="*/ 1092995 h 1352551"/>
              <a:gd name="connsiteX289" fmla="*/ 307181 w 2495550"/>
              <a:gd name="connsiteY289" fmla="*/ 1078707 h 1352551"/>
              <a:gd name="connsiteX290" fmla="*/ 288131 w 2495550"/>
              <a:gd name="connsiteY290" fmla="*/ 1066801 h 1352551"/>
              <a:gd name="connsiteX291" fmla="*/ 295275 w 2495550"/>
              <a:gd name="connsiteY291" fmla="*/ 1016795 h 1352551"/>
              <a:gd name="connsiteX292" fmla="*/ 302418 w 2495550"/>
              <a:gd name="connsiteY292" fmla="*/ 983457 h 1352551"/>
              <a:gd name="connsiteX293" fmla="*/ 345281 w 2495550"/>
              <a:gd name="connsiteY293" fmla="*/ 959645 h 1352551"/>
              <a:gd name="connsiteX294" fmla="*/ 354806 w 2495550"/>
              <a:gd name="connsiteY294" fmla="*/ 942976 h 1352551"/>
              <a:gd name="connsiteX295" fmla="*/ 366712 w 2495550"/>
              <a:gd name="connsiteY295" fmla="*/ 916782 h 1352551"/>
              <a:gd name="connsiteX296" fmla="*/ 366712 w 2495550"/>
              <a:gd name="connsiteY296" fmla="*/ 916782 h 1352551"/>
              <a:gd name="connsiteX297" fmla="*/ 338137 w 2495550"/>
              <a:gd name="connsiteY297" fmla="*/ 923926 h 1352551"/>
              <a:gd name="connsiteX298" fmla="*/ 330993 w 2495550"/>
              <a:gd name="connsiteY298" fmla="*/ 900113 h 1352551"/>
              <a:gd name="connsiteX299" fmla="*/ 328612 w 2495550"/>
              <a:gd name="connsiteY299" fmla="*/ 921545 h 1352551"/>
              <a:gd name="connsiteX300" fmla="*/ 316706 w 2495550"/>
              <a:gd name="connsiteY300" fmla="*/ 954882 h 1352551"/>
              <a:gd name="connsiteX301" fmla="*/ 304800 w 2495550"/>
              <a:gd name="connsiteY301" fmla="*/ 947738 h 1352551"/>
              <a:gd name="connsiteX302" fmla="*/ 304800 w 2495550"/>
              <a:gd name="connsiteY302" fmla="*/ 923926 h 1352551"/>
              <a:gd name="connsiteX303" fmla="*/ 304800 w 2495550"/>
              <a:gd name="connsiteY303" fmla="*/ 912020 h 1352551"/>
              <a:gd name="connsiteX304" fmla="*/ 295275 w 2495550"/>
              <a:gd name="connsiteY304" fmla="*/ 900113 h 1352551"/>
              <a:gd name="connsiteX305" fmla="*/ 285750 w 2495550"/>
              <a:gd name="connsiteY305" fmla="*/ 907257 h 1352551"/>
              <a:gd name="connsiteX306" fmla="*/ 280987 w 2495550"/>
              <a:gd name="connsiteY306" fmla="*/ 942976 h 1352551"/>
              <a:gd name="connsiteX307" fmla="*/ 297656 w 2495550"/>
              <a:gd name="connsiteY307" fmla="*/ 962026 h 1352551"/>
              <a:gd name="connsiteX308" fmla="*/ 292893 w 2495550"/>
              <a:gd name="connsiteY308" fmla="*/ 981076 h 1352551"/>
              <a:gd name="connsiteX309" fmla="*/ 280987 w 2495550"/>
              <a:gd name="connsiteY309" fmla="*/ 1012032 h 1352551"/>
              <a:gd name="connsiteX310" fmla="*/ 266700 w 2495550"/>
              <a:gd name="connsiteY310" fmla="*/ 1035845 h 1352551"/>
              <a:gd name="connsiteX311" fmla="*/ 223837 w 2495550"/>
              <a:gd name="connsiteY311" fmla="*/ 1023938 h 1352551"/>
              <a:gd name="connsiteX312" fmla="*/ 216693 w 2495550"/>
              <a:gd name="connsiteY312" fmla="*/ 992982 h 1352551"/>
              <a:gd name="connsiteX313" fmla="*/ 173831 w 2495550"/>
              <a:gd name="connsiteY313" fmla="*/ 966788 h 1352551"/>
              <a:gd name="connsiteX314" fmla="*/ 121443 w 2495550"/>
              <a:gd name="connsiteY314" fmla="*/ 945357 h 1352551"/>
              <a:gd name="connsiteX315" fmla="*/ 78581 w 2495550"/>
              <a:gd name="connsiteY315" fmla="*/ 907257 h 1352551"/>
              <a:gd name="connsiteX316" fmla="*/ 52387 w 2495550"/>
              <a:gd name="connsiteY316" fmla="*/ 869157 h 1352551"/>
              <a:gd name="connsiteX317" fmla="*/ 28575 w 2495550"/>
              <a:gd name="connsiteY317" fmla="*/ 809626 h 1352551"/>
              <a:gd name="connsiteX318" fmla="*/ 16668 w 2495550"/>
              <a:gd name="connsiteY318" fmla="*/ 740570 h 1352551"/>
              <a:gd name="connsiteX319" fmla="*/ 19050 w 2495550"/>
              <a:gd name="connsiteY319" fmla="*/ 681038 h 1352551"/>
              <a:gd name="connsiteX320" fmla="*/ 0 w 2495550"/>
              <a:gd name="connsiteY320" fmla="*/ 500064 h 1352551"/>
              <a:gd name="connsiteX321" fmla="*/ 16668 w 2495550"/>
              <a:gd name="connsiteY321" fmla="*/ 0 h 1352551"/>
              <a:gd name="connsiteX322" fmla="*/ 2069306 w 2495550"/>
              <a:gd name="connsiteY322" fmla="*/ 4763 h 1352551"/>
              <a:gd name="connsiteX0" fmla="*/ 2069306 w 2495550"/>
              <a:gd name="connsiteY0" fmla="*/ 4763 h 1352551"/>
              <a:gd name="connsiteX1" fmla="*/ 2074068 w 2495550"/>
              <a:gd name="connsiteY1" fmla="*/ 38101 h 1352551"/>
              <a:gd name="connsiteX2" fmla="*/ 2083593 w 2495550"/>
              <a:gd name="connsiteY2" fmla="*/ 92870 h 1352551"/>
              <a:gd name="connsiteX3" fmla="*/ 2105025 w 2495550"/>
              <a:gd name="connsiteY3" fmla="*/ 138113 h 1352551"/>
              <a:gd name="connsiteX4" fmla="*/ 2102643 w 2495550"/>
              <a:gd name="connsiteY4" fmla="*/ 188120 h 1352551"/>
              <a:gd name="connsiteX5" fmla="*/ 2102643 w 2495550"/>
              <a:gd name="connsiteY5" fmla="*/ 233363 h 1352551"/>
              <a:gd name="connsiteX6" fmla="*/ 2097881 w 2495550"/>
              <a:gd name="connsiteY6" fmla="*/ 283370 h 1352551"/>
              <a:gd name="connsiteX7" fmla="*/ 2112168 w 2495550"/>
              <a:gd name="connsiteY7" fmla="*/ 323851 h 1352551"/>
              <a:gd name="connsiteX8" fmla="*/ 2126456 w 2495550"/>
              <a:gd name="connsiteY8" fmla="*/ 354807 h 1352551"/>
              <a:gd name="connsiteX9" fmla="*/ 2121693 w 2495550"/>
              <a:gd name="connsiteY9" fmla="*/ 392907 h 1352551"/>
              <a:gd name="connsiteX10" fmla="*/ 2135981 w 2495550"/>
              <a:gd name="connsiteY10" fmla="*/ 431007 h 1352551"/>
              <a:gd name="connsiteX11" fmla="*/ 2162175 w 2495550"/>
              <a:gd name="connsiteY11" fmla="*/ 459582 h 1352551"/>
              <a:gd name="connsiteX12" fmla="*/ 2185987 w 2495550"/>
              <a:gd name="connsiteY12" fmla="*/ 485776 h 1352551"/>
              <a:gd name="connsiteX13" fmla="*/ 2195512 w 2495550"/>
              <a:gd name="connsiteY13" fmla="*/ 521495 h 1352551"/>
              <a:gd name="connsiteX14" fmla="*/ 2233612 w 2495550"/>
              <a:gd name="connsiteY14" fmla="*/ 638176 h 1352551"/>
              <a:gd name="connsiteX15" fmla="*/ 2255043 w 2495550"/>
              <a:gd name="connsiteY15" fmla="*/ 723901 h 1352551"/>
              <a:gd name="connsiteX16" fmla="*/ 2283618 w 2495550"/>
              <a:gd name="connsiteY16" fmla="*/ 769145 h 1352551"/>
              <a:gd name="connsiteX17" fmla="*/ 2305050 w 2495550"/>
              <a:gd name="connsiteY17" fmla="*/ 826295 h 1352551"/>
              <a:gd name="connsiteX18" fmla="*/ 2314575 w 2495550"/>
              <a:gd name="connsiteY18" fmla="*/ 876301 h 1352551"/>
              <a:gd name="connsiteX19" fmla="*/ 2357437 w 2495550"/>
              <a:gd name="connsiteY19" fmla="*/ 914401 h 1352551"/>
              <a:gd name="connsiteX20" fmla="*/ 2359818 w 2495550"/>
              <a:gd name="connsiteY20" fmla="*/ 954882 h 1352551"/>
              <a:gd name="connsiteX21" fmla="*/ 2364581 w 2495550"/>
              <a:gd name="connsiteY21" fmla="*/ 969170 h 1352551"/>
              <a:gd name="connsiteX22" fmla="*/ 2381250 w 2495550"/>
              <a:gd name="connsiteY22" fmla="*/ 983457 h 1352551"/>
              <a:gd name="connsiteX23" fmla="*/ 2376487 w 2495550"/>
              <a:gd name="connsiteY23" fmla="*/ 1000126 h 1352551"/>
              <a:gd name="connsiteX24" fmla="*/ 2409825 w 2495550"/>
              <a:gd name="connsiteY24" fmla="*/ 1023938 h 1352551"/>
              <a:gd name="connsiteX25" fmla="*/ 2426493 w 2495550"/>
              <a:gd name="connsiteY25" fmla="*/ 1064420 h 1352551"/>
              <a:gd name="connsiteX26" fmla="*/ 2407443 w 2495550"/>
              <a:gd name="connsiteY26" fmla="*/ 1073945 h 1352551"/>
              <a:gd name="connsiteX27" fmla="*/ 2393156 w 2495550"/>
              <a:gd name="connsiteY27" fmla="*/ 1052513 h 1352551"/>
              <a:gd name="connsiteX28" fmla="*/ 2381250 w 2495550"/>
              <a:gd name="connsiteY28" fmla="*/ 1040607 h 1352551"/>
              <a:gd name="connsiteX29" fmla="*/ 2371725 w 2495550"/>
              <a:gd name="connsiteY29" fmla="*/ 1040607 h 1352551"/>
              <a:gd name="connsiteX30" fmla="*/ 2369343 w 2495550"/>
              <a:gd name="connsiteY30" fmla="*/ 1062038 h 1352551"/>
              <a:gd name="connsiteX31" fmla="*/ 2388393 w 2495550"/>
              <a:gd name="connsiteY31" fmla="*/ 1095376 h 1352551"/>
              <a:gd name="connsiteX32" fmla="*/ 2402681 w 2495550"/>
              <a:gd name="connsiteY32" fmla="*/ 1109663 h 1352551"/>
              <a:gd name="connsiteX33" fmla="*/ 2416968 w 2495550"/>
              <a:gd name="connsiteY33" fmla="*/ 1090613 h 1352551"/>
              <a:gd name="connsiteX34" fmla="*/ 2431256 w 2495550"/>
              <a:gd name="connsiteY34" fmla="*/ 1095376 h 1352551"/>
              <a:gd name="connsiteX35" fmla="*/ 2438400 w 2495550"/>
              <a:gd name="connsiteY35" fmla="*/ 1121570 h 1352551"/>
              <a:gd name="connsiteX36" fmla="*/ 2440781 w 2495550"/>
              <a:gd name="connsiteY36" fmla="*/ 1133476 h 1352551"/>
              <a:gd name="connsiteX37" fmla="*/ 2416968 w 2495550"/>
              <a:gd name="connsiteY37" fmla="*/ 1135857 h 1352551"/>
              <a:gd name="connsiteX38" fmla="*/ 2431256 w 2495550"/>
              <a:gd name="connsiteY38" fmla="*/ 1157288 h 1352551"/>
              <a:gd name="connsiteX39" fmla="*/ 2459831 w 2495550"/>
              <a:gd name="connsiteY39" fmla="*/ 1164432 h 1352551"/>
              <a:gd name="connsiteX40" fmla="*/ 2478881 w 2495550"/>
              <a:gd name="connsiteY40" fmla="*/ 1195388 h 1352551"/>
              <a:gd name="connsiteX41" fmla="*/ 2471737 w 2495550"/>
              <a:gd name="connsiteY41" fmla="*/ 1240632 h 1352551"/>
              <a:gd name="connsiteX42" fmla="*/ 2476500 w 2495550"/>
              <a:gd name="connsiteY42" fmla="*/ 1295401 h 1352551"/>
              <a:gd name="connsiteX43" fmla="*/ 2495550 w 2495550"/>
              <a:gd name="connsiteY43" fmla="*/ 1352551 h 1352551"/>
              <a:gd name="connsiteX44" fmla="*/ 2474118 w 2495550"/>
              <a:gd name="connsiteY44" fmla="*/ 1352551 h 1352551"/>
              <a:gd name="connsiteX45" fmla="*/ 2445543 w 2495550"/>
              <a:gd name="connsiteY45" fmla="*/ 1340645 h 1352551"/>
              <a:gd name="connsiteX46" fmla="*/ 2428875 w 2495550"/>
              <a:gd name="connsiteY46" fmla="*/ 1340645 h 1352551"/>
              <a:gd name="connsiteX47" fmla="*/ 2412206 w 2495550"/>
              <a:gd name="connsiteY47" fmla="*/ 1331120 h 1352551"/>
              <a:gd name="connsiteX48" fmla="*/ 2395537 w 2495550"/>
              <a:gd name="connsiteY48" fmla="*/ 1321595 h 1352551"/>
              <a:gd name="connsiteX49" fmla="*/ 2400300 w 2495550"/>
              <a:gd name="connsiteY49" fmla="*/ 1273970 h 1352551"/>
              <a:gd name="connsiteX50" fmla="*/ 2352675 w 2495550"/>
              <a:gd name="connsiteY50" fmla="*/ 1250157 h 1352551"/>
              <a:gd name="connsiteX51" fmla="*/ 2336006 w 2495550"/>
              <a:gd name="connsiteY51" fmla="*/ 1216819 h 1352551"/>
              <a:gd name="connsiteX52" fmla="*/ 2278856 w 2495550"/>
              <a:gd name="connsiteY52" fmla="*/ 1185864 h 1352551"/>
              <a:gd name="connsiteX53" fmla="*/ 2235993 w 2495550"/>
              <a:gd name="connsiteY53" fmla="*/ 1178720 h 1352551"/>
              <a:gd name="connsiteX54" fmla="*/ 2209800 w 2495550"/>
              <a:gd name="connsiteY54" fmla="*/ 1193007 h 1352551"/>
              <a:gd name="connsiteX55" fmla="*/ 2195512 w 2495550"/>
              <a:gd name="connsiteY55" fmla="*/ 1190626 h 1352551"/>
              <a:gd name="connsiteX56" fmla="*/ 2200275 w 2495550"/>
              <a:gd name="connsiteY56" fmla="*/ 1173957 h 1352551"/>
              <a:gd name="connsiteX57" fmla="*/ 2240756 w 2495550"/>
              <a:gd name="connsiteY57" fmla="*/ 1138239 h 1352551"/>
              <a:gd name="connsiteX58" fmla="*/ 2216943 w 2495550"/>
              <a:gd name="connsiteY58" fmla="*/ 1128713 h 1352551"/>
              <a:gd name="connsiteX59" fmla="*/ 2193131 w 2495550"/>
              <a:gd name="connsiteY59" fmla="*/ 1159670 h 1352551"/>
              <a:gd name="connsiteX60" fmla="*/ 2171700 w 2495550"/>
              <a:gd name="connsiteY60" fmla="*/ 1169195 h 1352551"/>
              <a:gd name="connsiteX61" fmla="*/ 2164556 w 2495550"/>
              <a:gd name="connsiteY61" fmla="*/ 1157288 h 1352551"/>
              <a:gd name="connsiteX62" fmla="*/ 2155031 w 2495550"/>
              <a:gd name="connsiteY62" fmla="*/ 1152526 h 1352551"/>
              <a:gd name="connsiteX63" fmla="*/ 2135981 w 2495550"/>
              <a:gd name="connsiteY63" fmla="*/ 1157288 h 1352551"/>
              <a:gd name="connsiteX64" fmla="*/ 2107406 w 2495550"/>
              <a:gd name="connsiteY64" fmla="*/ 1147763 h 1352551"/>
              <a:gd name="connsiteX65" fmla="*/ 2093119 w 2495550"/>
              <a:gd name="connsiteY65" fmla="*/ 1145383 h 1352551"/>
              <a:gd name="connsiteX66" fmla="*/ 2066924 w 2495550"/>
              <a:gd name="connsiteY66" fmla="*/ 1131094 h 1352551"/>
              <a:gd name="connsiteX67" fmla="*/ 2052638 w 2495550"/>
              <a:gd name="connsiteY67" fmla="*/ 1135857 h 1352551"/>
              <a:gd name="connsiteX68" fmla="*/ 2007393 w 2495550"/>
              <a:gd name="connsiteY68" fmla="*/ 1128713 h 1352551"/>
              <a:gd name="connsiteX69" fmla="*/ 1993106 w 2495550"/>
              <a:gd name="connsiteY69" fmla="*/ 1100138 h 1352551"/>
              <a:gd name="connsiteX70" fmla="*/ 1969293 w 2495550"/>
              <a:gd name="connsiteY70" fmla="*/ 1119188 h 1352551"/>
              <a:gd name="connsiteX71" fmla="*/ 1952625 w 2495550"/>
              <a:gd name="connsiteY71" fmla="*/ 1143001 h 1352551"/>
              <a:gd name="connsiteX72" fmla="*/ 1938337 w 2495550"/>
              <a:gd name="connsiteY72" fmla="*/ 1109663 h 1352551"/>
              <a:gd name="connsiteX73" fmla="*/ 1938337 w 2495550"/>
              <a:gd name="connsiteY73" fmla="*/ 1088232 h 1352551"/>
              <a:gd name="connsiteX74" fmla="*/ 1909762 w 2495550"/>
              <a:gd name="connsiteY74" fmla="*/ 1062038 h 1352551"/>
              <a:gd name="connsiteX75" fmla="*/ 1885950 w 2495550"/>
              <a:gd name="connsiteY75" fmla="*/ 1047751 h 1352551"/>
              <a:gd name="connsiteX76" fmla="*/ 1866900 w 2495550"/>
              <a:gd name="connsiteY76" fmla="*/ 1033463 h 1352551"/>
              <a:gd name="connsiteX77" fmla="*/ 1859756 w 2495550"/>
              <a:gd name="connsiteY77" fmla="*/ 1021557 h 1352551"/>
              <a:gd name="connsiteX78" fmla="*/ 1821656 w 2495550"/>
              <a:gd name="connsiteY78" fmla="*/ 1016795 h 1352551"/>
              <a:gd name="connsiteX79" fmla="*/ 1785937 w 2495550"/>
              <a:gd name="connsiteY79" fmla="*/ 1012032 h 1352551"/>
              <a:gd name="connsiteX80" fmla="*/ 1766887 w 2495550"/>
              <a:gd name="connsiteY80" fmla="*/ 985838 h 1352551"/>
              <a:gd name="connsiteX81" fmla="*/ 1726406 w 2495550"/>
              <a:gd name="connsiteY81" fmla="*/ 966788 h 1352551"/>
              <a:gd name="connsiteX82" fmla="*/ 1695450 w 2495550"/>
              <a:gd name="connsiteY82" fmla="*/ 952501 h 1352551"/>
              <a:gd name="connsiteX83" fmla="*/ 1676400 w 2495550"/>
              <a:gd name="connsiteY83" fmla="*/ 950120 h 1352551"/>
              <a:gd name="connsiteX84" fmla="*/ 1676400 w 2495550"/>
              <a:gd name="connsiteY84" fmla="*/ 926307 h 1352551"/>
              <a:gd name="connsiteX85" fmla="*/ 1657350 w 2495550"/>
              <a:gd name="connsiteY85" fmla="*/ 933451 h 1352551"/>
              <a:gd name="connsiteX86" fmla="*/ 1657350 w 2495550"/>
              <a:gd name="connsiteY86" fmla="*/ 933451 h 1352551"/>
              <a:gd name="connsiteX87" fmla="*/ 1635918 w 2495550"/>
              <a:gd name="connsiteY87" fmla="*/ 897732 h 1352551"/>
              <a:gd name="connsiteX88" fmla="*/ 1612106 w 2495550"/>
              <a:gd name="connsiteY88" fmla="*/ 876301 h 1352551"/>
              <a:gd name="connsiteX89" fmla="*/ 1597818 w 2495550"/>
              <a:gd name="connsiteY89" fmla="*/ 869157 h 1352551"/>
              <a:gd name="connsiteX90" fmla="*/ 1597818 w 2495550"/>
              <a:gd name="connsiteY90" fmla="*/ 850107 h 1352551"/>
              <a:gd name="connsiteX91" fmla="*/ 1619250 w 2495550"/>
              <a:gd name="connsiteY91" fmla="*/ 840582 h 1352551"/>
              <a:gd name="connsiteX92" fmla="*/ 1650206 w 2495550"/>
              <a:gd name="connsiteY92" fmla="*/ 847726 h 1352551"/>
              <a:gd name="connsiteX93" fmla="*/ 1674018 w 2495550"/>
              <a:gd name="connsiteY93" fmla="*/ 833438 h 1352551"/>
              <a:gd name="connsiteX94" fmla="*/ 1685925 w 2495550"/>
              <a:gd name="connsiteY94" fmla="*/ 821532 h 1352551"/>
              <a:gd name="connsiteX95" fmla="*/ 1704975 w 2495550"/>
              <a:gd name="connsiteY95" fmla="*/ 809626 h 1352551"/>
              <a:gd name="connsiteX96" fmla="*/ 1666875 w 2495550"/>
              <a:gd name="connsiteY96" fmla="*/ 776288 h 1352551"/>
              <a:gd name="connsiteX97" fmla="*/ 1640681 w 2495550"/>
              <a:gd name="connsiteY97" fmla="*/ 783432 h 1352551"/>
              <a:gd name="connsiteX98" fmla="*/ 1643061 w 2495550"/>
              <a:gd name="connsiteY98" fmla="*/ 800101 h 1352551"/>
              <a:gd name="connsiteX99" fmla="*/ 1624012 w 2495550"/>
              <a:gd name="connsiteY99" fmla="*/ 807244 h 1352551"/>
              <a:gd name="connsiteX100" fmla="*/ 1597819 w 2495550"/>
              <a:gd name="connsiteY100" fmla="*/ 814388 h 1352551"/>
              <a:gd name="connsiteX101" fmla="*/ 1576387 w 2495550"/>
              <a:gd name="connsiteY101" fmla="*/ 823913 h 1352551"/>
              <a:gd name="connsiteX102" fmla="*/ 1569243 w 2495550"/>
              <a:gd name="connsiteY102" fmla="*/ 840582 h 1352551"/>
              <a:gd name="connsiteX103" fmla="*/ 1547812 w 2495550"/>
              <a:gd name="connsiteY103" fmla="*/ 840582 h 1352551"/>
              <a:gd name="connsiteX104" fmla="*/ 1533525 w 2495550"/>
              <a:gd name="connsiteY104" fmla="*/ 850107 h 1352551"/>
              <a:gd name="connsiteX105" fmla="*/ 1502568 w 2495550"/>
              <a:gd name="connsiteY105" fmla="*/ 845345 h 1352551"/>
              <a:gd name="connsiteX106" fmla="*/ 1454943 w 2495550"/>
              <a:gd name="connsiteY106" fmla="*/ 840582 h 1352551"/>
              <a:gd name="connsiteX107" fmla="*/ 1433512 w 2495550"/>
              <a:gd name="connsiteY107" fmla="*/ 826295 h 1352551"/>
              <a:gd name="connsiteX108" fmla="*/ 1402556 w 2495550"/>
              <a:gd name="connsiteY108" fmla="*/ 828676 h 1352551"/>
              <a:gd name="connsiteX109" fmla="*/ 1376362 w 2495550"/>
              <a:gd name="connsiteY109" fmla="*/ 838201 h 1352551"/>
              <a:gd name="connsiteX110" fmla="*/ 1359693 w 2495550"/>
              <a:gd name="connsiteY110" fmla="*/ 833438 h 1352551"/>
              <a:gd name="connsiteX111" fmla="*/ 1340643 w 2495550"/>
              <a:gd name="connsiteY111" fmla="*/ 804863 h 1352551"/>
              <a:gd name="connsiteX112" fmla="*/ 1340643 w 2495550"/>
              <a:gd name="connsiteY112" fmla="*/ 792957 h 1352551"/>
              <a:gd name="connsiteX113" fmla="*/ 1331118 w 2495550"/>
              <a:gd name="connsiteY113" fmla="*/ 816770 h 1352551"/>
              <a:gd name="connsiteX114" fmla="*/ 1335881 w 2495550"/>
              <a:gd name="connsiteY114" fmla="*/ 850107 h 1352551"/>
              <a:gd name="connsiteX115" fmla="*/ 1328737 w 2495550"/>
              <a:gd name="connsiteY115" fmla="*/ 869157 h 1352551"/>
              <a:gd name="connsiteX116" fmla="*/ 1300162 w 2495550"/>
              <a:gd name="connsiteY116" fmla="*/ 869157 h 1352551"/>
              <a:gd name="connsiteX117" fmla="*/ 1281112 w 2495550"/>
              <a:gd name="connsiteY117" fmla="*/ 854870 h 1352551"/>
              <a:gd name="connsiteX118" fmla="*/ 1259681 w 2495550"/>
              <a:gd name="connsiteY118" fmla="*/ 854870 h 1352551"/>
              <a:gd name="connsiteX119" fmla="*/ 1235868 w 2495550"/>
              <a:gd name="connsiteY119" fmla="*/ 845345 h 1352551"/>
              <a:gd name="connsiteX120" fmla="*/ 1228725 w 2495550"/>
              <a:gd name="connsiteY120" fmla="*/ 838201 h 1352551"/>
              <a:gd name="connsiteX121" fmla="*/ 1228725 w 2495550"/>
              <a:gd name="connsiteY121" fmla="*/ 814388 h 1352551"/>
              <a:gd name="connsiteX122" fmla="*/ 1231106 w 2495550"/>
              <a:gd name="connsiteY122" fmla="*/ 790576 h 1352551"/>
              <a:gd name="connsiteX123" fmla="*/ 1235868 w 2495550"/>
              <a:gd name="connsiteY123" fmla="*/ 766763 h 1352551"/>
              <a:gd name="connsiteX124" fmla="*/ 1252537 w 2495550"/>
              <a:gd name="connsiteY124" fmla="*/ 752476 h 1352551"/>
              <a:gd name="connsiteX125" fmla="*/ 1259681 w 2495550"/>
              <a:gd name="connsiteY125" fmla="*/ 745332 h 1352551"/>
              <a:gd name="connsiteX126" fmla="*/ 1250156 w 2495550"/>
              <a:gd name="connsiteY126" fmla="*/ 721520 h 1352551"/>
              <a:gd name="connsiteX127" fmla="*/ 1216818 w 2495550"/>
              <a:gd name="connsiteY127" fmla="*/ 692945 h 1352551"/>
              <a:gd name="connsiteX128" fmla="*/ 1193006 w 2495550"/>
              <a:gd name="connsiteY128" fmla="*/ 676276 h 1352551"/>
              <a:gd name="connsiteX129" fmla="*/ 1178718 w 2495550"/>
              <a:gd name="connsiteY129" fmla="*/ 657226 h 1352551"/>
              <a:gd name="connsiteX130" fmla="*/ 1178718 w 2495550"/>
              <a:gd name="connsiteY130" fmla="*/ 657226 h 1352551"/>
              <a:gd name="connsiteX131" fmla="*/ 1183481 w 2495550"/>
              <a:gd name="connsiteY131" fmla="*/ 695326 h 1352551"/>
              <a:gd name="connsiteX132" fmla="*/ 1185862 w 2495550"/>
              <a:gd name="connsiteY132" fmla="*/ 723901 h 1352551"/>
              <a:gd name="connsiteX133" fmla="*/ 1212056 w 2495550"/>
              <a:gd name="connsiteY133" fmla="*/ 735807 h 1352551"/>
              <a:gd name="connsiteX134" fmla="*/ 1221581 w 2495550"/>
              <a:gd name="connsiteY134" fmla="*/ 750095 h 1352551"/>
              <a:gd name="connsiteX135" fmla="*/ 1212056 w 2495550"/>
              <a:gd name="connsiteY135" fmla="*/ 776288 h 1352551"/>
              <a:gd name="connsiteX136" fmla="*/ 1214437 w 2495550"/>
              <a:gd name="connsiteY136" fmla="*/ 802482 h 1352551"/>
              <a:gd name="connsiteX137" fmla="*/ 1207293 w 2495550"/>
              <a:gd name="connsiteY137" fmla="*/ 823913 h 1352551"/>
              <a:gd name="connsiteX138" fmla="*/ 1212056 w 2495550"/>
              <a:gd name="connsiteY138" fmla="*/ 842963 h 1352551"/>
              <a:gd name="connsiteX139" fmla="*/ 1212056 w 2495550"/>
              <a:gd name="connsiteY139" fmla="*/ 842963 h 1352551"/>
              <a:gd name="connsiteX140" fmla="*/ 1183481 w 2495550"/>
              <a:gd name="connsiteY140" fmla="*/ 842963 h 1352551"/>
              <a:gd name="connsiteX141" fmla="*/ 1166812 w 2495550"/>
              <a:gd name="connsiteY141" fmla="*/ 842963 h 1352551"/>
              <a:gd name="connsiteX142" fmla="*/ 1147762 w 2495550"/>
              <a:gd name="connsiteY142" fmla="*/ 852488 h 1352551"/>
              <a:gd name="connsiteX143" fmla="*/ 1131093 w 2495550"/>
              <a:gd name="connsiteY143" fmla="*/ 842963 h 1352551"/>
              <a:gd name="connsiteX144" fmla="*/ 1104900 w 2495550"/>
              <a:gd name="connsiteY144" fmla="*/ 852488 h 1352551"/>
              <a:gd name="connsiteX145" fmla="*/ 1083468 w 2495550"/>
              <a:gd name="connsiteY145" fmla="*/ 859632 h 1352551"/>
              <a:gd name="connsiteX146" fmla="*/ 1076325 w 2495550"/>
              <a:gd name="connsiteY146" fmla="*/ 847726 h 1352551"/>
              <a:gd name="connsiteX147" fmla="*/ 1047750 w 2495550"/>
              <a:gd name="connsiteY147" fmla="*/ 857251 h 1352551"/>
              <a:gd name="connsiteX148" fmla="*/ 1009650 w 2495550"/>
              <a:gd name="connsiteY148" fmla="*/ 828676 h 1352551"/>
              <a:gd name="connsiteX149" fmla="*/ 981075 w 2495550"/>
              <a:gd name="connsiteY149" fmla="*/ 831057 h 1352551"/>
              <a:gd name="connsiteX150" fmla="*/ 981075 w 2495550"/>
              <a:gd name="connsiteY150" fmla="*/ 854869 h 1352551"/>
              <a:gd name="connsiteX151" fmla="*/ 950118 w 2495550"/>
              <a:gd name="connsiteY151" fmla="*/ 857251 h 1352551"/>
              <a:gd name="connsiteX152" fmla="*/ 962025 w 2495550"/>
              <a:gd name="connsiteY152" fmla="*/ 833439 h 1352551"/>
              <a:gd name="connsiteX153" fmla="*/ 964406 w 2495550"/>
              <a:gd name="connsiteY153" fmla="*/ 809626 h 1352551"/>
              <a:gd name="connsiteX154" fmla="*/ 957262 w 2495550"/>
              <a:gd name="connsiteY154" fmla="*/ 773907 h 1352551"/>
              <a:gd name="connsiteX155" fmla="*/ 931068 w 2495550"/>
              <a:gd name="connsiteY155" fmla="*/ 783432 h 1352551"/>
              <a:gd name="connsiteX156" fmla="*/ 935832 w 2495550"/>
              <a:gd name="connsiteY156" fmla="*/ 790576 h 1352551"/>
              <a:gd name="connsiteX157" fmla="*/ 928687 w 2495550"/>
              <a:gd name="connsiteY157" fmla="*/ 804863 h 1352551"/>
              <a:gd name="connsiteX158" fmla="*/ 914400 w 2495550"/>
              <a:gd name="connsiteY158" fmla="*/ 828676 h 1352551"/>
              <a:gd name="connsiteX159" fmla="*/ 904875 w 2495550"/>
              <a:gd name="connsiteY159" fmla="*/ 833438 h 1352551"/>
              <a:gd name="connsiteX160" fmla="*/ 876300 w 2495550"/>
              <a:gd name="connsiteY160" fmla="*/ 804863 h 1352551"/>
              <a:gd name="connsiteX161" fmla="*/ 854868 w 2495550"/>
              <a:gd name="connsiteY161" fmla="*/ 792956 h 1352551"/>
              <a:gd name="connsiteX162" fmla="*/ 840581 w 2495550"/>
              <a:gd name="connsiteY162" fmla="*/ 783432 h 1352551"/>
              <a:gd name="connsiteX163" fmla="*/ 823912 w 2495550"/>
              <a:gd name="connsiteY163" fmla="*/ 764382 h 1352551"/>
              <a:gd name="connsiteX164" fmla="*/ 821531 w 2495550"/>
              <a:gd name="connsiteY164" fmla="*/ 738188 h 1352551"/>
              <a:gd name="connsiteX165" fmla="*/ 800100 w 2495550"/>
              <a:gd name="connsiteY165" fmla="*/ 697707 h 1352551"/>
              <a:gd name="connsiteX166" fmla="*/ 800100 w 2495550"/>
              <a:gd name="connsiteY166" fmla="*/ 723901 h 1352551"/>
              <a:gd name="connsiteX167" fmla="*/ 802481 w 2495550"/>
              <a:gd name="connsiteY167" fmla="*/ 762001 h 1352551"/>
              <a:gd name="connsiteX168" fmla="*/ 816768 w 2495550"/>
              <a:gd name="connsiteY168" fmla="*/ 797720 h 1352551"/>
              <a:gd name="connsiteX169" fmla="*/ 840581 w 2495550"/>
              <a:gd name="connsiteY169" fmla="*/ 838201 h 1352551"/>
              <a:gd name="connsiteX170" fmla="*/ 862012 w 2495550"/>
              <a:gd name="connsiteY170" fmla="*/ 859632 h 1352551"/>
              <a:gd name="connsiteX171" fmla="*/ 854868 w 2495550"/>
              <a:gd name="connsiteY171" fmla="*/ 878682 h 1352551"/>
              <a:gd name="connsiteX172" fmla="*/ 840581 w 2495550"/>
              <a:gd name="connsiteY172" fmla="*/ 907257 h 1352551"/>
              <a:gd name="connsiteX173" fmla="*/ 840581 w 2495550"/>
              <a:gd name="connsiteY173" fmla="*/ 907257 h 1352551"/>
              <a:gd name="connsiteX174" fmla="*/ 816768 w 2495550"/>
              <a:gd name="connsiteY174" fmla="*/ 907257 h 1352551"/>
              <a:gd name="connsiteX175" fmla="*/ 826293 w 2495550"/>
              <a:gd name="connsiteY175" fmla="*/ 873920 h 1352551"/>
              <a:gd name="connsiteX176" fmla="*/ 812006 w 2495550"/>
              <a:gd name="connsiteY176" fmla="*/ 890588 h 1352551"/>
              <a:gd name="connsiteX177" fmla="*/ 804862 w 2495550"/>
              <a:gd name="connsiteY177" fmla="*/ 866776 h 1352551"/>
              <a:gd name="connsiteX178" fmla="*/ 785812 w 2495550"/>
              <a:gd name="connsiteY178" fmla="*/ 869157 h 1352551"/>
              <a:gd name="connsiteX179" fmla="*/ 766762 w 2495550"/>
              <a:gd name="connsiteY179" fmla="*/ 866776 h 1352551"/>
              <a:gd name="connsiteX180" fmla="*/ 759618 w 2495550"/>
              <a:gd name="connsiteY180" fmla="*/ 857251 h 1352551"/>
              <a:gd name="connsiteX181" fmla="*/ 759618 w 2495550"/>
              <a:gd name="connsiteY181" fmla="*/ 857251 h 1352551"/>
              <a:gd name="connsiteX182" fmla="*/ 745331 w 2495550"/>
              <a:gd name="connsiteY182" fmla="*/ 854870 h 1352551"/>
              <a:gd name="connsiteX183" fmla="*/ 728662 w 2495550"/>
              <a:gd name="connsiteY183" fmla="*/ 854870 h 1352551"/>
              <a:gd name="connsiteX184" fmla="*/ 716756 w 2495550"/>
              <a:gd name="connsiteY184" fmla="*/ 871538 h 1352551"/>
              <a:gd name="connsiteX185" fmla="*/ 697706 w 2495550"/>
              <a:gd name="connsiteY185" fmla="*/ 871538 h 1352551"/>
              <a:gd name="connsiteX186" fmla="*/ 685800 w 2495550"/>
              <a:gd name="connsiteY186" fmla="*/ 857251 h 1352551"/>
              <a:gd name="connsiteX187" fmla="*/ 683418 w 2495550"/>
              <a:gd name="connsiteY187" fmla="*/ 857251 h 1352551"/>
              <a:gd name="connsiteX188" fmla="*/ 669131 w 2495550"/>
              <a:gd name="connsiteY188" fmla="*/ 871538 h 1352551"/>
              <a:gd name="connsiteX189" fmla="*/ 669131 w 2495550"/>
              <a:gd name="connsiteY189" fmla="*/ 885826 h 1352551"/>
              <a:gd name="connsiteX190" fmla="*/ 678656 w 2495550"/>
              <a:gd name="connsiteY190" fmla="*/ 895351 h 1352551"/>
              <a:gd name="connsiteX191" fmla="*/ 721518 w 2495550"/>
              <a:gd name="connsiteY191" fmla="*/ 895351 h 1352551"/>
              <a:gd name="connsiteX192" fmla="*/ 754856 w 2495550"/>
              <a:gd name="connsiteY192" fmla="*/ 895351 h 1352551"/>
              <a:gd name="connsiteX193" fmla="*/ 792956 w 2495550"/>
              <a:gd name="connsiteY193" fmla="*/ 892970 h 1352551"/>
              <a:gd name="connsiteX194" fmla="*/ 800100 w 2495550"/>
              <a:gd name="connsiteY194" fmla="*/ 904876 h 1352551"/>
              <a:gd name="connsiteX195" fmla="*/ 800100 w 2495550"/>
              <a:gd name="connsiteY195" fmla="*/ 904876 h 1352551"/>
              <a:gd name="connsiteX196" fmla="*/ 781050 w 2495550"/>
              <a:gd name="connsiteY196" fmla="*/ 928688 h 1352551"/>
              <a:gd name="connsiteX197" fmla="*/ 752475 w 2495550"/>
              <a:gd name="connsiteY197" fmla="*/ 935832 h 1352551"/>
              <a:gd name="connsiteX198" fmla="*/ 752475 w 2495550"/>
              <a:gd name="connsiteY198" fmla="*/ 935832 h 1352551"/>
              <a:gd name="connsiteX199" fmla="*/ 723900 w 2495550"/>
              <a:gd name="connsiteY199" fmla="*/ 923926 h 1352551"/>
              <a:gd name="connsiteX200" fmla="*/ 707231 w 2495550"/>
              <a:gd name="connsiteY200" fmla="*/ 914401 h 1352551"/>
              <a:gd name="connsiteX201" fmla="*/ 669131 w 2495550"/>
              <a:gd name="connsiteY201" fmla="*/ 914401 h 1352551"/>
              <a:gd name="connsiteX202" fmla="*/ 635793 w 2495550"/>
              <a:gd name="connsiteY202" fmla="*/ 919163 h 1352551"/>
              <a:gd name="connsiteX203" fmla="*/ 616743 w 2495550"/>
              <a:gd name="connsiteY203" fmla="*/ 902495 h 1352551"/>
              <a:gd name="connsiteX204" fmla="*/ 607218 w 2495550"/>
              <a:gd name="connsiteY204" fmla="*/ 864395 h 1352551"/>
              <a:gd name="connsiteX205" fmla="*/ 597693 w 2495550"/>
              <a:gd name="connsiteY205" fmla="*/ 850107 h 1352551"/>
              <a:gd name="connsiteX206" fmla="*/ 590550 w 2495550"/>
              <a:gd name="connsiteY206" fmla="*/ 833438 h 1352551"/>
              <a:gd name="connsiteX207" fmla="*/ 576262 w 2495550"/>
              <a:gd name="connsiteY207" fmla="*/ 840582 h 1352551"/>
              <a:gd name="connsiteX208" fmla="*/ 576262 w 2495550"/>
              <a:gd name="connsiteY208" fmla="*/ 864395 h 1352551"/>
              <a:gd name="connsiteX209" fmla="*/ 561975 w 2495550"/>
              <a:gd name="connsiteY209" fmla="*/ 850107 h 1352551"/>
              <a:gd name="connsiteX210" fmla="*/ 540543 w 2495550"/>
              <a:gd name="connsiteY210" fmla="*/ 842963 h 1352551"/>
              <a:gd name="connsiteX211" fmla="*/ 516731 w 2495550"/>
              <a:gd name="connsiteY211" fmla="*/ 845345 h 1352551"/>
              <a:gd name="connsiteX212" fmla="*/ 509587 w 2495550"/>
              <a:gd name="connsiteY212" fmla="*/ 866776 h 1352551"/>
              <a:gd name="connsiteX213" fmla="*/ 497681 w 2495550"/>
              <a:gd name="connsiteY213" fmla="*/ 871538 h 1352551"/>
              <a:gd name="connsiteX214" fmla="*/ 478631 w 2495550"/>
              <a:gd name="connsiteY214" fmla="*/ 871538 h 1352551"/>
              <a:gd name="connsiteX215" fmla="*/ 450056 w 2495550"/>
              <a:gd name="connsiteY215" fmla="*/ 881063 h 1352551"/>
              <a:gd name="connsiteX216" fmla="*/ 435768 w 2495550"/>
              <a:gd name="connsiteY216" fmla="*/ 904876 h 1352551"/>
              <a:gd name="connsiteX217" fmla="*/ 442912 w 2495550"/>
              <a:gd name="connsiteY217" fmla="*/ 912020 h 1352551"/>
              <a:gd name="connsiteX218" fmla="*/ 483393 w 2495550"/>
              <a:gd name="connsiteY218" fmla="*/ 890588 h 1352551"/>
              <a:gd name="connsiteX219" fmla="*/ 504825 w 2495550"/>
              <a:gd name="connsiteY219" fmla="*/ 895351 h 1352551"/>
              <a:gd name="connsiteX220" fmla="*/ 535781 w 2495550"/>
              <a:gd name="connsiteY220" fmla="*/ 883445 h 1352551"/>
              <a:gd name="connsiteX221" fmla="*/ 569118 w 2495550"/>
              <a:gd name="connsiteY221" fmla="*/ 909638 h 1352551"/>
              <a:gd name="connsiteX222" fmla="*/ 578643 w 2495550"/>
              <a:gd name="connsiteY222" fmla="*/ 935832 h 1352551"/>
              <a:gd name="connsiteX223" fmla="*/ 607218 w 2495550"/>
              <a:gd name="connsiteY223" fmla="*/ 928688 h 1352551"/>
              <a:gd name="connsiteX224" fmla="*/ 623887 w 2495550"/>
              <a:gd name="connsiteY224" fmla="*/ 950120 h 1352551"/>
              <a:gd name="connsiteX225" fmla="*/ 661987 w 2495550"/>
              <a:gd name="connsiteY225" fmla="*/ 954882 h 1352551"/>
              <a:gd name="connsiteX226" fmla="*/ 721518 w 2495550"/>
              <a:gd name="connsiteY226" fmla="*/ 964407 h 1352551"/>
              <a:gd name="connsiteX227" fmla="*/ 762000 w 2495550"/>
              <a:gd name="connsiteY227" fmla="*/ 971551 h 1352551"/>
              <a:gd name="connsiteX228" fmla="*/ 762000 w 2495550"/>
              <a:gd name="connsiteY228" fmla="*/ 971551 h 1352551"/>
              <a:gd name="connsiteX229" fmla="*/ 781050 w 2495550"/>
              <a:gd name="connsiteY229" fmla="*/ 954882 h 1352551"/>
              <a:gd name="connsiteX230" fmla="*/ 807243 w 2495550"/>
              <a:gd name="connsiteY230" fmla="*/ 954883 h 1352551"/>
              <a:gd name="connsiteX231" fmla="*/ 845343 w 2495550"/>
              <a:gd name="connsiteY231" fmla="*/ 940595 h 1352551"/>
              <a:gd name="connsiteX232" fmla="*/ 838200 w 2495550"/>
              <a:gd name="connsiteY232" fmla="*/ 954882 h 1352551"/>
              <a:gd name="connsiteX233" fmla="*/ 828675 w 2495550"/>
              <a:gd name="connsiteY233" fmla="*/ 969170 h 1352551"/>
              <a:gd name="connsiteX234" fmla="*/ 840581 w 2495550"/>
              <a:gd name="connsiteY234" fmla="*/ 978695 h 1352551"/>
              <a:gd name="connsiteX235" fmla="*/ 816768 w 2495550"/>
              <a:gd name="connsiteY235" fmla="*/ 997745 h 1352551"/>
              <a:gd name="connsiteX236" fmla="*/ 814387 w 2495550"/>
              <a:gd name="connsiteY236" fmla="*/ 1019176 h 1352551"/>
              <a:gd name="connsiteX237" fmla="*/ 807243 w 2495550"/>
              <a:gd name="connsiteY237" fmla="*/ 1031082 h 1352551"/>
              <a:gd name="connsiteX238" fmla="*/ 781050 w 2495550"/>
              <a:gd name="connsiteY238" fmla="*/ 1035845 h 1352551"/>
              <a:gd name="connsiteX239" fmla="*/ 788193 w 2495550"/>
              <a:gd name="connsiteY239" fmla="*/ 1059657 h 1352551"/>
              <a:gd name="connsiteX240" fmla="*/ 757237 w 2495550"/>
              <a:gd name="connsiteY240" fmla="*/ 1064420 h 1352551"/>
              <a:gd name="connsiteX241" fmla="*/ 742950 w 2495550"/>
              <a:gd name="connsiteY241" fmla="*/ 1047751 h 1352551"/>
              <a:gd name="connsiteX242" fmla="*/ 711993 w 2495550"/>
              <a:gd name="connsiteY242" fmla="*/ 1050132 h 1352551"/>
              <a:gd name="connsiteX243" fmla="*/ 685800 w 2495550"/>
              <a:gd name="connsiteY243" fmla="*/ 1057276 h 1352551"/>
              <a:gd name="connsiteX244" fmla="*/ 659606 w 2495550"/>
              <a:gd name="connsiteY244" fmla="*/ 1054895 h 1352551"/>
              <a:gd name="connsiteX245" fmla="*/ 638175 w 2495550"/>
              <a:gd name="connsiteY245" fmla="*/ 1052513 h 1352551"/>
              <a:gd name="connsiteX246" fmla="*/ 638175 w 2495550"/>
              <a:gd name="connsiteY246" fmla="*/ 1038226 h 1352551"/>
              <a:gd name="connsiteX247" fmla="*/ 616743 w 2495550"/>
              <a:gd name="connsiteY247" fmla="*/ 1040607 h 1352551"/>
              <a:gd name="connsiteX248" fmla="*/ 595312 w 2495550"/>
              <a:gd name="connsiteY248" fmla="*/ 1045370 h 1352551"/>
              <a:gd name="connsiteX249" fmla="*/ 588168 w 2495550"/>
              <a:gd name="connsiteY249" fmla="*/ 1035845 h 1352551"/>
              <a:gd name="connsiteX250" fmla="*/ 588168 w 2495550"/>
              <a:gd name="connsiteY250" fmla="*/ 1023938 h 1352551"/>
              <a:gd name="connsiteX251" fmla="*/ 588168 w 2495550"/>
              <a:gd name="connsiteY251" fmla="*/ 1023938 h 1352551"/>
              <a:gd name="connsiteX252" fmla="*/ 642937 w 2495550"/>
              <a:gd name="connsiteY252" fmla="*/ 1009651 h 1352551"/>
              <a:gd name="connsiteX253" fmla="*/ 664368 w 2495550"/>
              <a:gd name="connsiteY253" fmla="*/ 992982 h 1352551"/>
              <a:gd name="connsiteX254" fmla="*/ 664368 w 2495550"/>
              <a:gd name="connsiteY254" fmla="*/ 992982 h 1352551"/>
              <a:gd name="connsiteX255" fmla="*/ 664368 w 2495550"/>
              <a:gd name="connsiteY255" fmla="*/ 992982 h 1352551"/>
              <a:gd name="connsiteX256" fmla="*/ 614362 w 2495550"/>
              <a:gd name="connsiteY256" fmla="*/ 992982 h 1352551"/>
              <a:gd name="connsiteX257" fmla="*/ 597693 w 2495550"/>
              <a:gd name="connsiteY257" fmla="*/ 995363 h 1352551"/>
              <a:gd name="connsiteX258" fmla="*/ 595312 w 2495550"/>
              <a:gd name="connsiteY258" fmla="*/ 973932 h 1352551"/>
              <a:gd name="connsiteX259" fmla="*/ 566737 w 2495550"/>
              <a:gd name="connsiteY259" fmla="*/ 971551 h 1352551"/>
              <a:gd name="connsiteX260" fmla="*/ 576262 w 2495550"/>
              <a:gd name="connsiteY260" fmla="*/ 992982 h 1352551"/>
              <a:gd name="connsiteX261" fmla="*/ 561975 w 2495550"/>
              <a:gd name="connsiteY261" fmla="*/ 997745 h 1352551"/>
              <a:gd name="connsiteX262" fmla="*/ 528637 w 2495550"/>
              <a:gd name="connsiteY262" fmla="*/ 992982 h 1352551"/>
              <a:gd name="connsiteX263" fmla="*/ 509587 w 2495550"/>
              <a:gd name="connsiteY263" fmla="*/ 995363 h 1352551"/>
              <a:gd name="connsiteX264" fmla="*/ 523875 w 2495550"/>
              <a:gd name="connsiteY264" fmla="*/ 1012032 h 1352551"/>
              <a:gd name="connsiteX265" fmla="*/ 533400 w 2495550"/>
              <a:gd name="connsiteY265" fmla="*/ 1023938 h 1352551"/>
              <a:gd name="connsiteX266" fmla="*/ 523875 w 2495550"/>
              <a:gd name="connsiteY266" fmla="*/ 1033463 h 1352551"/>
              <a:gd name="connsiteX267" fmla="*/ 523875 w 2495550"/>
              <a:gd name="connsiteY267" fmla="*/ 1033463 h 1352551"/>
              <a:gd name="connsiteX268" fmla="*/ 514350 w 2495550"/>
              <a:gd name="connsiteY268" fmla="*/ 1059657 h 1352551"/>
              <a:gd name="connsiteX269" fmla="*/ 485775 w 2495550"/>
              <a:gd name="connsiteY269" fmla="*/ 1081088 h 1352551"/>
              <a:gd name="connsiteX270" fmla="*/ 471487 w 2495550"/>
              <a:gd name="connsiteY270" fmla="*/ 1076326 h 1352551"/>
              <a:gd name="connsiteX271" fmla="*/ 454818 w 2495550"/>
              <a:gd name="connsiteY271" fmla="*/ 1090613 h 1352551"/>
              <a:gd name="connsiteX272" fmla="*/ 447675 w 2495550"/>
              <a:gd name="connsiteY272" fmla="*/ 1088232 h 1352551"/>
              <a:gd name="connsiteX273" fmla="*/ 450056 w 2495550"/>
              <a:gd name="connsiteY273" fmla="*/ 1064420 h 1352551"/>
              <a:gd name="connsiteX274" fmla="*/ 452437 w 2495550"/>
              <a:gd name="connsiteY274" fmla="*/ 1040607 h 1352551"/>
              <a:gd name="connsiteX275" fmla="*/ 442912 w 2495550"/>
              <a:gd name="connsiteY275" fmla="*/ 1035845 h 1352551"/>
              <a:gd name="connsiteX276" fmla="*/ 440531 w 2495550"/>
              <a:gd name="connsiteY276" fmla="*/ 1052513 h 1352551"/>
              <a:gd name="connsiteX277" fmla="*/ 433387 w 2495550"/>
              <a:gd name="connsiteY277" fmla="*/ 1066801 h 1352551"/>
              <a:gd name="connsiteX278" fmla="*/ 409575 w 2495550"/>
              <a:gd name="connsiteY278" fmla="*/ 1057276 h 1352551"/>
              <a:gd name="connsiteX279" fmla="*/ 400050 w 2495550"/>
              <a:gd name="connsiteY279" fmla="*/ 1054895 h 1352551"/>
              <a:gd name="connsiteX280" fmla="*/ 400050 w 2495550"/>
              <a:gd name="connsiteY280" fmla="*/ 1073945 h 1352551"/>
              <a:gd name="connsiteX281" fmla="*/ 421481 w 2495550"/>
              <a:gd name="connsiteY281" fmla="*/ 1092995 h 1352551"/>
              <a:gd name="connsiteX282" fmla="*/ 392906 w 2495550"/>
              <a:gd name="connsiteY282" fmla="*/ 1095376 h 1352551"/>
              <a:gd name="connsiteX283" fmla="*/ 388143 w 2495550"/>
              <a:gd name="connsiteY283" fmla="*/ 1104901 h 1352551"/>
              <a:gd name="connsiteX284" fmla="*/ 359568 w 2495550"/>
              <a:gd name="connsiteY284" fmla="*/ 1095376 h 1352551"/>
              <a:gd name="connsiteX285" fmla="*/ 359568 w 2495550"/>
              <a:gd name="connsiteY285" fmla="*/ 1114426 h 1352551"/>
              <a:gd name="connsiteX286" fmla="*/ 350043 w 2495550"/>
              <a:gd name="connsiteY286" fmla="*/ 1126332 h 1352551"/>
              <a:gd name="connsiteX287" fmla="*/ 340518 w 2495550"/>
              <a:gd name="connsiteY287" fmla="*/ 1126332 h 1352551"/>
              <a:gd name="connsiteX288" fmla="*/ 333375 w 2495550"/>
              <a:gd name="connsiteY288" fmla="*/ 1092995 h 1352551"/>
              <a:gd name="connsiteX289" fmla="*/ 307181 w 2495550"/>
              <a:gd name="connsiteY289" fmla="*/ 1078707 h 1352551"/>
              <a:gd name="connsiteX290" fmla="*/ 288131 w 2495550"/>
              <a:gd name="connsiteY290" fmla="*/ 1066801 h 1352551"/>
              <a:gd name="connsiteX291" fmla="*/ 295275 w 2495550"/>
              <a:gd name="connsiteY291" fmla="*/ 1016795 h 1352551"/>
              <a:gd name="connsiteX292" fmla="*/ 302418 w 2495550"/>
              <a:gd name="connsiteY292" fmla="*/ 983457 h 1352551"/>
              <a:gd name="connsiteX293" fmla="*/ 345281 w 2495550"/>
              <a:gd name="connsiteY293" fmla="*/ 959645 h 1352551"/>
              <a:gd name="connsiteX294" fmla="*/ 354806 w 2495550"/>
              <a:gd name="connsiteY294" fmla="*/ 942976 h 1352551"/>
              <a:gd name="connsiteX295" fmla="*/ 366712 w 2495550"/>
              <a:gd name="connsiteY295" fmla="*/ 916782 h 1352551"/>
              <a:gd name="connsiteX296" fmla="*/ 366712 w 2495550"/>
              <a:gd name="connsiteY296" fmla="*/ 916782 h 1352551"/>
              <a:gd name="connsiteX297" fmla="*/ 338137 w 2495550"/>
              <a:gd name="connsiteY297" fmla="*/ 923926 h 1352551"/>
              <a:gd name="connsiteX298" fmla="*/ 330993 w 2495550"/>
              <a:gd name="connsiteY298" fmla="*/ 900113 h 1352551"/>
              <a:gd name="connsiteX299" fmla="*/ 328612 w 2495550"/>
              <a:gd name="connsiteY299" fmla="*/ 921545 h 1352551"/>
              <a:gd name="connsiteX300" fmla="*/ 316706 w 2495550"/>
              <a:gd name="connsiteY300" fmla="*/ 954882 h 1352551"/>
              <a:gd name="connsiteX301" fmla="*/ 304800 w 2495550"/>
              <a:gd name="connsiteY301" fmla="*/ 947738 h 1352551"/>
              <a:gd name="connsiteX302" fmla="*/ 304800 w 2495550"/>
              <a:gd name="connsiteY302" fmla="*/ 923926 h 1352551"/>
              <a:gd name="connsiteX303" fmla="*/ 304800 w 2495550"/>
              <a:gd name="connsiteY303" fmla="*/ 912020 h 1352551"/>
              <a:gd name="connsiteX304" fmla="*/ 295275 w 2495550"/>
              <a:gd name="connsiteY304" fmla="*/ 900113 h 1352551"/>
              <a:gd name="connsiteX305" fmla="*/ 285750 w 2495550"/>
              <a:gd name="connsiteY305" fmla="*/ 907257 h 1352551"/>
              <a:gd name="connsiteX306" fmla="*/ 280987 w 2495550"/>
              <a:gd name="connsiteY306" fmla="*/ 942976 h 1352551"/>
              <a:gd name="connsiteX307" fmla="*/ 297656 w 2495550"/>
              <a:gd name="connsiteY307" fmla="*/ 962026 h 1352551"/>
              <a:gd name="connsiteX308" fmla="*/ 292893 w 2495550"/>
              <a:gd name="connsiteY308" fmla="*/ 981076 h 1352551"/>
              <a:gd name="connsiteX309" fmla="*/ 280987 w 2495550"/>
              <a:gd name="connsiteY309" fmla="*/ 1012032 h 1352551"/>
              <a:gd name="connsiteX310" fmla="*/ 266700 w 2495550"/>
              <a:gd name="connsiteY310" fmla="*/ 1035845 h 1352551"/>
              <a:gd name="connsiteX311" fmla="*/ 223837 w 2495550"/>
              <a:gd name="connsiteY311" fmla="*/ 1023938 h 1352551"/>
              <a:gd name="connsiteX312" fmla="*/ 216693 w 2495550"/>
              <a:gd name="connsiteY312" fmla="*/ 992982 h 1352551"/>
              <a:gd name="connsiteX313" fmla="*/ 173831 w 2495550"/>
              <a:gd name="connsiteY313" fmla="*/ 966788 h 1352551"/>
              <a:gd name="connsiteX314" fmla="*/ 121443 w 2495550"/>
              <a:gd name="connsiteY314" fmla="*/ 945357 h 1352551"/>
              <a:gd name="connsiteX315" fmla="*/ 78581 w 2495550"/>
              <a:gd name="connsiteY315" fmla="*/ 907257 h 1352551"/>
              <a:gd name="connsiteX316" fmla="*/ 52387 w 2495550"/>
              <a:gd name="connsiteY316" fmla="*/ 869157 h 1352551"/>
              <a:gd name="connsiteX317" fmla="*/ 28575 w 2495550"/>
              <a:gd name="connsiteY317" fmla="*/ 809626 h 1352551"/>
              <a:gd name="connsiteX318" fmla="*/ 16668 w 2495550"/>
              <a:gd name="connsiteY318" fmla="*/ 740570 h 1352551"/>
              <a:gd name="connsiteX319" fmla="*/ 19050 w 2495550"/>
              <a:gd name="connsiteY319" fmla="*/ 681038 h 1352551"/>
              <a:gd name="connsiteX320" fmla="*/ 0 w 2495550"/>
              <a:gd name="connsiteY320" fmla="*/ 500064 h 1352551"/>
              <a:gd name="connsiteX321" fmla="*/ 16668 w 2495550"/>
              <a:gd name="connsiteY321" fmla="*/ 0 h 1352551"/>
              <a:gd name="connsiteX322" fmla="*/ 2069306 w 2495550"/>
              <a:gd name="connsiteY322" fmla="*/ 4763 h 1352551"/>
              <a:gd name="connsiteX0" fmla="*/ 2069306 w 2495550"/>
              <a:gd name="connsiteY0" fmla="*/ 0 h 1347788"/>
              <a:gd name="connsiteX1" fmla="*/ 2074068 w 2495550"/>
              <a:gd name="connsiteY1" fmla="*/ 33338 h 1347788"/>
              <a:gd name="connsiteX2" fmla="*/ 2083593 w 2495550"/>
              <a:gd name="connsiteY2" fmla="*/ 88107 h 1347788"/>
              <a:gd name="connsiteX3" fmla="*/ 2105025 w 2495550"/>
              <a:gd name="connsiteY3" fmla="*/ 133350 h 1347788"/>
              <a:gd name="connsiteX4" fmla="*/ 2102643 w 2495550"/>
              <a:gd name="connsiteY4" fmla="*/ 183357 h 1347788"/>
              <a:gd name="connsiteX5" fmla="*/ 2102643 w 2495550"/>
              <a:gd name="connsiteY5" fmla="*/ 228600 h 1347788"/>
              <a:gd name="connsiteX6" fmla="*/ 2097881 w 2495550"/>
              <a:gd name="connsiteY6" fmla="*/ 278607 h 1347788"/>
              <a:gd name="connsiteX7" fmla="*/ 2112168 w 2495550"/>
              <a:gd name="connsiteY7" fmla="*/ 319088 h 1347788"/>
              <a:gd name="connsiteX8" fmla="*/ 2126456 w 2495550"/>
              <a:gd name="connsiteY8" fmla="*/ 350044 h 1347788"/>
              <a:gd name="connsiteX9" fmla="*/ 2121693 w 2495550"/>
              <a:gd name="connsiteY9" fmla="*/ 388144 h 1347788"/>
              <a:gd name="connsiteX10" fmla="*/ 2135981 w 2495550"/>
              <a:gd name="connsiteY10" fmla="*/ 426244 h 1347788"/>
              <a:gd name="connsiteX11" fmla="*/ 2162175 w 2495550"/>
              <a:gd name="connsiteY11" fmla="*/ 454819 h 1347788"/>
              <a:gd name="connsiteX12" fmla="*/ 2185987 w 2495550"/>
              <a:gd name="connsiteY12" fmla="*/ 481013 h 1347788"/>
              <a:gd name="connsiteX13" fmla="*/ 2195512 w 2495550"/>
              <a:gd name="connsiteY13" fmla="*/ 516732 h 1347788"/>
              <a:gd name="connsiteX14" fmla="*/ 2233612 w 2495550"/>
              <a:gd name="connsiteY14" fmla="*/ 633413 h 1347788"/>
              <a:gd name="connsiteX15" fmla="*/ 2255043 w 2495550"/>
              <a:gd name="connsiteY15" fmla="*/ 719138 h 1347788"/>
              <a:gd name="connsiteX16" fmla="*/ 2283618 w 2495550"/>
              <a:gd name="connsiteY16" fmla="*/ 764382 h 1347788"/>
              <a:gd name="connsiteX17" fmla="*/ 2305050 w 2495550"/>
              <a:gd name="connsiteY17" fmla="*/ 821532 h 1347788"/>
              <a:gd name="connsiteX18" fmla="*/ 2314575 w 2495550"/>
              <a:gd name="connsiteY18" fmla="*/ 871538 h 1347788"/>
              <a:gd name="connsiteX19" fmla="*/ 2357437 w 2495550"/>
              <a:gd name="connsiteY19" fmla="*/ 909638 h 1347788"/>
              <a:gd name="connsiteX20" fmla="*/ 2359818 w 2495550"/>
              <a:gd name="connsiteY20" fmla="*/ 950119 h 1347788"/>
              <a:gd name="connsiteX21" fmla="*/ 2364581 w 2495550"/>
              <a:gd name="connsiteY21" fmla="*/ 964407 h 1347788"/>
              <a:gd name="connsiteX22" fmla="*/ 2381250 w 2495550"/>
              <a:gd name="connsiteY22" fmla="*/ 978694 h 1347788"/>
              <a:gd name="connsiteX23" fmla="*/ 2376487 w 2495550"/>
              <a:gd name="connsiteY23" fmla="*/ 995363 h 1347788"/>
              <a:gd name="connsiteX24" fmla="*/ 2409825 w 2495550"/>
              <a:gd name="connsiteY24" fmla="*/ 1019175 h 1347788"/>
              <a:gd name="connsiteX25" fmla="*/ 2426493 w 2495550"/>
              <a:gd name="connsiteY25" fmla="*/ 1059657 h 1347788"/>
              <a:gd name="connsiteX26" fmla="*/ 2407443 w 2495550"/>
              <a:gd name="connsiteY26" fmla="*/ 1069182 h 1347788"/>
              <a:gd name="connsiteX27" fmla="*/ 2393156 w 2495550"/>
              <a:gd name="connsiteY27" fmla="*/ 1047750 h 1347788"/>
              <a:gd name="connsiteX28" fmla="*/ 2381250 w 2495550"/>
              <a:gd name="connsiteY28" fmla="*/ 1035844 h 1347788"/>
              <a:gd name="connsiteX29" fmla="*/ 2371725 w 2495550"/>
              <a:gd name="connsiteY29" fmla="*/ 1035844 h 1347788"/>
              <a:gd name="connsiteX30" fmla="*/ 2369343 w 2495550"/>
              <a:gd name="connsiteY30" fmla="*/ 1057275 h 1347788"/>
              <a:gd name="connsiteX31" fmla="*/ 2388393 w 2495550"/>
              <a:gd name="connsiteY31" fmla="*/ 1090613 h 1347788"/>
              <a:gd name="connsiteX32" fmla="*/ 2402681 w 2495550"/>
              <a:gd name="connsiteY32" fmla="*/ 1104900 h 1347788"/>
              <a:gd name="connsiteX33" fmla="*/ 2416968 w 2495550"/>
              <a:gd name="connsiteY33" fmla="*/ 1085850 h 1347788"/>
              <a:gd name="connsiteX34" fmla="*/ 2431256 w 2495550"/>
              <a:gd name="connsiteY34" fmla="*/ 1090613 h 1347788"/>
              <a:gd name="connsiteX35" fmla="*/ 2438400 w 2495550"/>
              <a:gd name="connsiteY35" fmla="*/ 1116807 h 1347788"/>
              <a:gd name="connsiteX36" fmla="*/ 2440781 w 2495550"/>
              <a:gd name="connsiteY36" fmla="*/ 1128713 h 1347788"/>
              <a:gd name="connsiteX37" fmla="*/ 2416968 w 2495550"/>
              <a:gd name="connsiteY37" fmla="*/ 1131094 h 1347788"/>
              <a:gd name="connsiteX38" fmla="*/ 2431256 w 2495550"/>
              <a:gd name="connsiteY38" fmla="*/ 1152525 h 1347788"/>
              <a:gd name="connsiteX39" fmla="*/ 2459831 w 2495550"/>
              <a:gd name="connsiteY39" fmla="*/ 1159669 h 1347788"/>
              <a:gd name="connsiteX40" fmla="*/ 2478881 w 2495550"/>
              <a:gd name="connsiteY40" fmla="*/ 1190625 h 1347788"/>
              <a:gd name="connsiteX41" fmla="*/ 2471737 w 2495550"/>
              <a:gd name="connsiteY41" fmla="*/ 1235869 h 1347788"/>
              <a:gd name="connsiteX42" fmla="*/ 2476500 w 2495550"/>
              <a:gd name="connsiteY42" fmla="*/ 1290638 h 1347788"/>
              <a:gd name="connsiteX43" fmla="*/ 2495550 w 2495550"/>
              <a:gd name="connsiteY43" fmla="*/ 1347788 h 1347788"/>
              <a:gd name="connsiteX44" fmla="*/ 2474118 w 2495550"/>
              <a:gd name="connsiteY44" fmla="*/ 1347788 h 1347788"/>
              <a:gd name="connsiteX45" fmla="*/ 2445543 w 2495550"/>
              <a:gd name="connsiteY45" fmla="*/ 1335882 h 1347788"/>
              <a:gd name="connsiteX46" fmla="*/ 2428875 w 2495550"/>
              <a:gd name="connsiteY46" fmla="*/ 1335882 h 1347788"/>
              <a:gd name="connsiteX47" fmla="*/ 2412206 w 2495550"/>
              <a:gd name="connsiteY47" fmla="*/ 1326357 h 1347788"/>
              <a:gd name="connsiteX48" fmla="*/ 2395537 w 2495550"/>
              <a:gd name="connsiteY48" fmla="*/ 1316832 h 1347788"/>
              <a:gd name="connsiteX49" fmla="*/ 2400300 w 2495550"/>
              <a:gd name="connsiteY49" fmla="*/ 1269207 h 1347788"/>
              <a:gd name="connsiteX50" fmla="*/ 2352675 w 2495550"/>
              <a:gd name="connsiteY50" fmla="*/ 1245394 h 1347788"/>
              <a:gd name="connsiteX51" fmla="*/ 2336006 w 2495550"/>
              <a:gd name="connsiteY51" fmla="*/ 1212056 h 1347788"/>
              <a:gd name="connsiteX52" fmla="*/ 2278856 w 2495550"/>
              <a:gd name="connsiteY52" fmla="*/ 1181101 h 1347788"/>
              <a:gd name="connsiteX53" fmla="*/ 2235993 w 2495550"/>
              <a:gd name="connsiteY53" fmla="*/ 1173957 h 1347788"/>
              <a:gd name="connsiteX54" fmla="*/ 2209800 w 2495550"/>
              <a:gd name="connsiteY54" fmla="*/ 1188244 h 1347788"/>
              <a:gd name="connsiteX55" fmla="*/ 2195512 w 2495550"/>
              <a:gd name="connsiteY55" fmla="*/ 1185863 h 1347788"/>
              <a:gd name="connsiteX56" fmla="*/ 2200275 w 2495550"/>
              <a:gd name="connsiteY56" fmla="*/ 1169194 h 1347788"/>
              <a:gd name="connsiteX57" fmla="*/ 2240756 w 2495550"/>
              <a:gd name="connsiteY57" fmla="*/ 1133476 h 1347788"/>
              <a:gd name="connsiteX58" fmla="*/ 2216943 w 2495550"/>
              <a:gd name="connsiteY58" fmla="*/ 1123950 h 1347788"/>
              <a:gd name="connsiteX59" fmla="*/ 2193131 w 2495550"/>
              <a:gd name="connsiteY59" fmla="*/ 1154907 h 1347788"/>
              <a:gd name="connsiteX60" fmla="*/ 2171700 w 2495550"/>
              <a:gd name="connsiteY60" fmla="*/ 1164432 h 1347788"/>
              <a:gd name="connsiteX61" fmla="*/ 2164556 w 2495550"/>
              <a:gd name="connsiteY61" fmla="*/ 1152525 h 1347788"/>
              <a:gd name="connsiteX62" fmla="*/ 2155031 w 2495550"/>
              <a:gd name="connsiteY62" fmla="*/ 1147763 h 1347788"/>
              <a:gd name="connsiteX63" fmla="*/ 2135981 w 2495550"/>
              <a:gd name="connsiteY63" fmla="*/ 1152525 h 1347788"/>
              <a:gd name="connsiteX64" fmla="*/ 2107406 w 2495550"/>
              <a:gd name="connsiteY64" fmla="*/ 1143000 h 1347788"/>
              <a:gd name="connsiteX65" fmla="*/ 2093119 w 2495550"/>
              <a:gd name="connsiteY65" fmla="*/ 1140620 h 1347788"/>
              <a:gd name="connsiteX66" fmla="*/ 2066924 w 2495550"/>
              <a:gd name="connsiteY66" fmla="*/ 1126331 h 1347788"/>
              <a:gd name="connsiteX67" fmla="*/ 2052638 w 2495550"/>
              <a:gd name="connsiteY67" fmla="*/ 1131094 h 1347788"/>
              <a:gd name="connsiteX68" fmla="*/ 2007393 w 2495550"/>
              <a:gd name="connsiteY68" fmla="*/ 1123950 h 1347788"/>
              <a:gd name="connsiteX69" fmla="*/ 1993106 w 2495550"/>
              <a:gd name="connsiteY69" fmla="*/ 1095375 h 1347788"/>
              <a:gd name="connsiteX70" fmla="*/ 1969293 w 2495550"/>
              <a:gd name="connsiteY70" fmla="*/ 1114425 h 1347788"/>
              <a:gd name="connsiteX71" fmla="*/ 1952625 w 2495550"/>
              <a:gd name="connsiteY71" fmla="*/ 1138238 h 1347788"/>
              <a:gd name="connsiteX72" fmla="*/ 1938337 w 2495550"/>
              <a:gd name="connsiteY72" fmla="*/ 1104900 h 1347788"/>
              <a:gd name="connsiteX73" fmla="*/ 1938337 w 2495550"/>
              <a:gd name="connsiteY73" fmla="*/ 1083469 h 1347788"/>
              <a:gd name="connsiteX74" fmla="*/ 1909762 w 2495550"/>
              <a:gd name="connsiteY74" fmla="*/ 1057275 h 1347788"/>
              <a:gd name="connsiteX75" fmla="*/ 1885950 w 2495550"/>
              <a:gd name="connsiteY75" fmla="*/ 1042988 h 1347788"/>
              <a:gd name="connsiteX76" fmla="*/ 1866900 w 2495550"/>
              <a:gd name="connsiteY76" fmla="*/ 1028700 h 1347788"/>
              <a:gd name="connsiteX77" fmla="*/ 1859756 w 2495550"/>
              <a:gd name="connsiteY77" fmla="*/ 1016794 h 1347788"/>
              <a:gd name="connsiteX78" fmla="*/ 1821656 w 2495550"/>
              <a:gd name="connsiteY78" fmla="*/ 1012032 h 1347788"/>
              <a:gd name="connsiteX79" fmla="*/ 1785937 w 2495550"/>
              <a:gd name="connsiteY79" fmla="*/ 1007269 h 1347788"/>
              <a:gd name="connsiteX80" fmla="*/ 1766887 w 2495550"/>
              <a:gd name="connsiteY80" fmla="*/ 981075 h 1347788"/>
              <a:gd name="connsiteX81" fmla="*/ 1726406 w 2495550"/>
              <a:gd name="connsiteY81" fmla="*/ 962025 h 1347788"/>
              <a:gd name="connsiteX82" fmla="*/ 1695450 w 2495550"/>
              <a:gd name="connsiteY82" fmla="*/ 947738 h 1347788"/>
              <a:gd name="connsiteX83" fmla="*/ 1676400 w 2495550"/>
              <a:gd name="connsiteY83" fmla="*/ 945357 h 1347788"/>
              <a:gd name="connsiteX84" fmla="*/ 1676400 w 2495550"/>
              <a:gd name="connsiteY84" fmla="*/ 921544 h 1347788"/>
              <a:gd name="connsiteX85" fmla="*/ 1657350 w 2495550"/>
              <a:gd name="connsiteY85" fmla="*/ 928688 h 1347788"/>
              <a:gd name="connsiteX86" fmla="*/ 1657350 w 2495550"/>
              <a:gd name="connsiteY86" fmla="*/ 928688 h 1347788"/>
              <a:gd name="connsiteX87" fmla="*/ 1635918 w 2495550"/>
              <a:gd name="connsiteY87" fmla="*/ 892969 h 1347788"/>
              <a:gd name="connsiteX88" fmla="*/ 1612106 w 2495550"/>
              <a:gd name="connsiteY88" fmla="*/ 871538 h 1347788"/>
              <a:gd name="connsiteX89" fmla="*/ 1597818 w 2495550"/>
              <a:gd name="connsiteY89" fmla="*/ 864394 h 1347788"/>
              <a:gd name="connsiteX90" fmla="*/ 1597818 w 2495550"/>
              <a:gd name="connsiteY90" fmla="*/ 845344 h 1347788"/>
              <a:gd name="connsiteX91" fmla="*/ 1619250 w 2495550"/>
              <a:gd name="connsiteY91" fmla="*/ 835819 h 1347788"/>
              <a:gd name="connsiteX92" fmla="*/ 1650206 w 2495550"/>
              <a:gd name="connsiteY92" fmla="*/ 842963 h 1347788"/>
              <a:gd name="connsiteX93" fmla="*/ 1674018 w 2495550"/>
              <a:gd name="connsiteY93" fmla="*/ 828675 h 1347788"/>
              <a:gd name="connsiteX94" fmla="*/ 1685925 w 2495550"/>
              <a:gd name="connsiteY94" fmla="*/ 816769 h 1347788"/>
              <a:gd name="connsiteX95" fmla="*/ 1704975 w 2495550"/>
              <a:gd name="connsiteY95" fmla="*/ 804863 h 1347788"/>
              <a:gd name="connsiteX96" fmla="*/ 1666875 w 2495550"/>
              <a:gd name="connsiteY96" fmla="*/ 771525 h 1347788"/>
              <a:gd name="connsiteX97" fmla="*/ 1640681 w 2495550"/>
              <a:gd name="connsiteY97" fmla="*/ 778669 h 1347788"/>
              <a:gd name="connsiteX98" fmla="*/ 1643061 w 2495550"/>
              <a:gd name="connsiteY98" fmla="*/ 795338 h 1347788"/>
              <a:gd name="connsiteX99" fmla="*/ 1624012 w 2495550"/>
              <a:gd name="connsiteY99" fmla="*/ 802481 h 1347788"/>
              <a:gd name="connsiteX100" fmla="*/ 1597819 w 2495550"/>
              <a:gd name="connsiteY100" fmla="*/ 809625 h 1347788"/>
              <a:gd name="connsiteX101" fmla="*/ 1576387 w 2495550"/>
              <a:gd name="connsiteY101" fmla="*/ 819150 h 1347788"/>
              <a:gd name="connsiteX102" fmla="*/ 1569243 w 2495550"/>
              <a:gd name="connsiteY102" fmla="*/ 835819 h 1347788"/>
              <a:gd name="connsiteX103" fmla="*/ 1547812 w 2495550"/>
              <a:gd name="connsiteY103" fmla="*/ 835819 h 1347788"/>
              <a:gd name="connsiteX104" fmla="*/ 1533525 w 2495550"/>
              <a:gd name="connsiteY104" fmla="*/ 845344 h 1347788"/>
              <a:gd name="connsiteX105" fmla="*/ 1502568 w 2495550"/>
              <a:gd name="connsiteY105" fmla="*/ 840582 h 1347788"/>
              <a:gd name="connsiteX106" fmla="*/ 1454943 w 2495550"/>
              <a:gd name="connsiteY106" fmla="*/ 835819 h 1347788"/>
              <a:gd name="connsiteX107" fmla="*/ 1433512 w 2495550"/>
              <a:gd name="connsiteY107" fmla="*/ 821532 h 1347788"/>
              <a:gd name="connsiteX108" fmla="*/ 1402556 w 2495550"/>
              <a:gd name="connsiteY108" fmla="*/ 823913 h 1347788"/>
              <a:gd name="connsiteX109" fmla="*/ 1376362 w 2495550"/>
              <a:gd name="connsiteY109" fmla="*/ 833438 h 1347788"/>
              <a:gd name="connsiteX110" fmla="*/ 1359693 w 2495550"/>
              <a:gd name="connsiteY110" fmla="*/ 828675 h 1347788"/>
              <a:gd name="connsiteX111" fmla="*/ 1340643 w 2495550"/>
              <a:gd name="connsiteY111" fmla="*/ 800100 h 1347788"/>
              <a:gd name="connsiteX112" fmla="*/ 1340643 w 2495550"/>
              <a:gd name="connsiteY112" fmla="*/ 788194 h 1347788"/>
              <a:gd name="connsiteX113" fmla="*/ 1331118 w 2495550"/>
              <a:gd name="connsiteY113" fmla="*/ 812007 h 1347788"/>
              <a:gd name="connsiteX114" fmla="*/ 1335881 w 2495550"/>
              <a:gd name="connsiteY114" fmla="*/ 845344 h 1347788"/>
              <a:gd name="connsiteX115" fmla="*/ 1328737 w 2495550"/>
              <a:gd name="connsiteY115" fmla="*/ 864394 h 1347788"/>
              <a:gd name="connsiteX116" fmla="*/ 1300162 w 2495550"/>
              <a:gd name="connsiteY116" fmla="*/ 864394 h 1347788"/>
              <a:gd name="connsiteX117" fmla="*/ 1281112 w 2495550"/>
              <a:gd name="connsiteY117" fmla="*/ 850107 h 1347788"/>
              <a:gd name="connsiteX118" fmla="*/ 1259681 w 2495550"/>
              <a:gd name="connsiteY118" fmla="*/ 850107 h 1347788"/>
              <a:gd name="connsiteX119" fmla="*/ 1235868 w 2495550"/>
              <a:gd name="connsiteY119" fmla="*/ 840582 h 1347788"/>
              <a:gd name="connsiteX120" fmla="*/ 1228725 w 2495550"/>
              <a:gd name="connsiteY120" fmla="*/ 833438 h 1347788"/>
              <a:gd name="connsiteX121" fmla="*/ 1228725 w 2495550"/>
              <a:gd name="connsiteY121" fmla="*/ 809625 h 1347788"/>
              <a:gd name="connsiteX122" fmla="*/ 1231106 w 2495550"/>
              <a:gd name="connsiteY122" fmla="*/ 785813 h 1347788"/>
              <a:gd name="connsiteX123" fmla="*/ 1235868 w 2495550"/>
              <a:gd name="connsiteY123" fmla="*/ 762000 h 1347788"/>
              <a:gd name="connsiteX124" fmla="*/ 1252537 w 2495550"/>
              <a:gd name="connsiteY124" fmla="*/ 747713 h 1347788"/>
              <a:gd name="connsiteX125" fmla="*/ 1259681 w 2495550"/>
              <a:gd name="connsiteY125" fmla="*/ 740569 h 1347788"/>
              <a:gd name="connsiteX126" fmla="*/ 1250156 w 2495550"/>
              <a:gd name="connsiteY126" fmla="*/ 716757 h 1347788"/>
              <a:gd name="connsiteX127" fmla="*/ 1216818 w 2495550"/>
              <a:gd name="connsiteY127" fmla="*/ 688182 h 1347788"/>
              <a:gd name="connsiteX128" fmla="*/ 1193006 w 2495550"/>
              <a:gd name="connsiteY128" fmla="*/ 671513 h 1347788"/>
              <a:gd name="connsiteX129" fmla="*/ 1178718 w 2495550"/>
              <a:gd name="connsiteY129" fmla="*/ 652463 h 1347788"/>
              <a:gd name="connsiteX130" fmla="*/ 1178718 w 2495550"/>
              <a:gd name="connsiteY130" fmla="*/ 652463 h 1347788"/>
              <a:gd name="connsiteX131" fmla="*/ 1183481 w 2495550"/>
              <a:gd name="connsiteY131" fmla="*/ 690563 h 1347788"/>
              <a:gd name="connsiteX132" fmla="*/ 1185862 w 2495550"/>
              <a:gd name="connsiteY132" fmla="*/ 719138 h 1347788"/>
              <a:gd name="connsiteX133" fmla="*/ 1212056 w 2495550"/>
              <a:gd name="connsiteY133" fmla="*/ 731044 h 1347788"/>
              <a:gd name="connsiteX134" fmla="*/ 1221581 w 2495550"/>
              <a:gd name="connsiteY134" fmla="*/ 745332 h 1347788"/>
              <a:gd name="connsiteX135" fmla="*/ 1212056 w 2495550"/>
              <a:gd name="connsiteY135" fmla="*/ 771525 h 1347788"/>
              <a:gd name="connsiteX136" fmla="*/ 1214437 w 2495550"/>
              <a:gd name="connsiteY136" fmla="*/ 797719 h 1347788"/>
              <a:gd name="connsiteX137" fmla="*/ 1207293 w 2495550"/>
              <a:gd name="connsiteY137" fmla="*/ 819150 h 1347788"/>
              <a:gd name="connsiteX138" fmla="*/ 1212056 w 2495550"/>
              <a:gd name="connsiteY138" fmla="*/ 838200 h 1347788"/>
              <a:gd name="connsiteX139" fmla="*/ 1212056 w 2495550"/>
              <a:gd name="connsiteY139" fmla="*/ 838200 h 1347788"/>
              <a:gd name="connsiteX140" fmla="*/ 1183481 w 2495550"/>
              <a:gd name="connsiteY140" fmla="*/ 838200 h 1347788"/>
              <a:gd name="connsiteX141" fmla="*/ 1166812 w 2495550"/>
              <a:gd name="connsiteY141" fmla="*/ 838200 h 1347788"/>
              <a:gd name="connsiteX142" fmla="*/ 1147762 w 2495550"/>
              <a:gd name="connsiteY142" fmla="*/ 847725 h 1347788"/>
              <a:gd name="connsiteX143" fmla="*/ 1131093 w 2495550"/>
              <a:gd name="connsiteY143" fmla="*/ 838200 h 1347788"/>
              <a:gd name="connsiteX144" fmla="*/ 1104900 w 2495550"/>
              <a:gd name="connsiteY144" fmla="*/ 847725 h 1347788"/>
              <a:gd name="connsiteX145" fmla="*/ 1083468 w 2495550"/>
              <a:gd name="connsiteY145" fmla="*/ 854869 h 1347788"/>
              <a:gd name="connsiteX146" fmla="*/ 1076325 w 2495550"/>
              <a:gd name="connsiteY146" fmla="*/ 842963 h 1347788"/>
              <a:gd name="connsiteX147" fmla="*/ 1047750 w 2495550"/>
              <a:gd name="connsiteY147" fmla="*/ 852488 h 1347788"/>
              <a:gd name="connsiteX148" fmla="*/ 1009650 w 2495550"/>
              <a:gd name="connsiteY148" fmla="*/ 823913 h 1347788"/>
              <a:gd name="connsiteX149" fmla="*/ 981075 w 2495550"/>
              <a:gd name="connsiteY149" fmla="*/ 826294 h 1347788"/>
              <a:gd name="connsiteX150" fmla="*/ 981075 w 2495550"/>
              <a:gd name="connsiteY150" fmla="*/ 850106 h 1347788"/>
              <a:gd name="connsiteX151" fmla="*/ 950118 w 2495550"/>
              <a:gd name="connsiteY151" fmla="*/ 852488 h 1347788"/>
              <a:gd name="connsiteX152" fmla="*/ 962025 w 2495550"/>
              <a:gd name="connsiteY152" fmla="*/ 828676 h 1347788"/>
              <a:gd name="connsiteX153" fmla="*/ 964406 w 2495550"/>
              <a:gd name="connsiteY153" fmla="*/ 804863 h 1347788"/>
              <a:gd name="connsiteX154" fmla="*/ 957262 w 2495550"/>
              <a:gd name="connsiteY154" fmla="*/ 769144 h 1347788"/>
              <a:gd name="connsiteX155" fmla="*/ 931068 w 2495550"/>
              <a:gd name="connsiteY155" fmla="*/ 778669 h 1347788"/>
              <a:gd name="connsiteX156" fmla="*/ 935832 w 2495550"/>
              <a:gd name="connsiteY156" fmla="*/ 785813 h 1347788"/>
              <a:gd name="connsiteX157" fmla="*/ 928687 w 2495550"/>
              <a:gd name="connsiteY157" fmla="*/ 800100 h 1347788"/>
              <a:gd name="connsiteX158" fmla="*/ 914400 w 2495550"/>
              <a:gd name="connsiteY158" fmla="*/ 823913 h 1347788"/>
              <a:gd name="connsiteX159" fmla="*/ 904875 w 2495550"/>
              <a:gd name="connsiteY159" fmla="*/ 828675 h 1347788"/>
              <a:gd name="connsiteX160" fmla="*/ 876300 w 2495550"/>
              <a:gd name="connsiteY160" fmla="*/ 800100 h 1347788"/>
              <a:gd name="connsiteX161" fmla="*/ 854868 w 2495550"/>
              <a:gd name="connsiteY161" fmla="*/ 788193 h 1347788"/>
              <a:gd name="connsiteX162" fmla="*/ 840581 w 2495550"/>
              <a:gd name="connsiteY162" fmla="*/ 778669 h 1347788"/>
              <a:gd name="connsiteX163" fmla="*/ 823912 w 2495550"/>
              <a:gd name="connsiteY163" fmla="*/ 759619 h 1347788"/>
              <a:gd name="connsiteX164" fmla="*/ 821531 w 2495550"/>
              <a:gd name="connsiteY164" fmla="*/ 733425 h 1347788"/>
              <a:gd name="connsiteX165" fmla="*/ 800100 w 2495550"/>
              <a:gd name="connsiteY165" fmla="*/ 692944 h 1347788"/>
              <a:gd name="connsiteX166" fmla="*/ 800100 w 2495550"/>
              <a:gd name="connsiteY166" fmla="*/ 719138 h 1347788"/>
              <a:gd name="connsiteX167" fmla="*/ 802481 w 2495550"/>
              <a:gd name="connsiteY167" fmla="*/ 757238 h 1347788"/>
              <a:gd name="connsiteX168" fmla="*/ 816768 w 2495550"/>
              <a:gd name="connsiteY168" fmla="*/ 792957 h 1347788"/>
              <a:gd name="connsiteX169" fmla="*/ 840581 w 2495550"/>
              <a:gd name="connsiteY169" fmla="*/ 833438 h 1347788"/>
              <a:gd name="connsiteX170" fmla="*/ 862012 w 2495550"/>
              <a:gd name="connsiteY170" fmla="*/ 854869 h 1347788"/>
              <a:gd name="connsiteX171" fmla="*/ 854868 w 2495550"/>
              <a:gd name="connsiteY171" fmla="*/ 873919 h 1347788"/>
              <a:gd name="connsiteX172" fmla="*/ 840581 w 2495550"/>
              <a:gd name="connsiteY172" fmla="*/ 902494 h 1347788"/>
              <a:gd name="connsiteX173" fmla="*/ 840581 w 2495550"/>
              <a:gd name="connsiteY173" fmla="*/ 902494 h 1347788"/>
              <a:gd name="connsiteX174" fmla="*/ 816768 w 2495550"/>
              <a:gd name="connsiteY174" fmla="*/ 902494 h 1347788"/>
              <a:gd name="connsiteX175" fmla="*/ 826293 w 2495550"/>
              <a:gd name="connsiteY175" fmla="*/ 869157 h 1347788"/>
              <a:gd name="connsiteX176" fmla="*/ 812006 w 2495550"/>
              <a:gd name="connsiteY176" fmla="*/ 885825 h 1347788"/>
              <a:gd name="connsiteX177" fmla="*/ 804862 w 2495550"/>
              <a:gd name="connsiteY177" fmla="*/ 862013 h 1347788"/>
              <a:gd name="connsiteX178" fmla="*/ 785812 w 2495550"/>
              <a:gd name="connsiteY178" fmla="*/ 864394 h 1347788"/>
              <a:gd name="connsiteX179" fmla="*/ 766762 w 2495550"/>
              <a:gd name="connsiteY179" fmla="*/ 862013 h 1347788"/>
              <a:gd name="connsiteX180" fmla="*/ 759618 w 2495550"/>
              <a:gd name="connsiteY180" fmla="*/ 852488 h 1347788"/>
              <a:gd name="connsiteX181" fmla="*/ 759618 w 2495550"/>
              <a:gd name="connsiteY181" fmla="*/ 852488 h 1347788"/>
              <a:gd name="connsiteX182" fmla="*/ 745331 w 2495550"/>
              <a:gd name="connsiteY182" fmla="*/ 850107 h 1347788"/>
              <a:gd name="connsiteX183" fmla="*/ 728662 w 2495550"/>
              <a:gd name="connsiteY183" fmla="*/ 850107 h 1347788"/>
              <a:gd name="connsiteX184" fmla="*/ 716756 w 2495550"/>
              <a:gd name="connsiteY184" fmla="*/ 866775 h 1347788"/>
              <a:gd name="connsiteX185" fmla="*/ 697706 w 2495550"/>
              <a:gd name="connsiteY185" fmla="*/ 866775 h 1347788"/>
              <a:gd name="connsiteX186" fmla="*/ 685800 w 2495550"/>
              <a:gd name="connsiteY186" fmla="*/ 852488 h 1347788"/>
              <a:gd name="connsiteX187" fmla="*/ 683418 w 2495550"/>
              <a:gd name="connsiteY187" fmla="*/ 852488 h 1347788"/>
              <a:gd name="connsiteX188" fmla="*/ 669131 w 2495550"/>
              <a:gd name="connsiteY188" fmla="*/ 866775 h 1347788"/>
              <a:gd name="connsiteX189" fmla="*/ 669131 w 2495550"/>
              <a:gd name="connsiteY189" fmla="*/ 881063 h 1347788"/>
              <a:gd name="connsiteX190" fmla="*/ 678656 w 2495550"/>
              <a:gd name="connsiteY190" fmla="*/ 890588 h 1347788"/>
              <a:gd name="connsiteX191" fmla="*/ 721518 w 2495550"/>
              <a:gd name="connsiteY191" fmla="*/ 890588 h 1347788"/>
              <a:gd name="connsiteX192" fmla="*/ 754856 w 2495550"/>
              <a:gd name="connsiteY192" fmla="*/ 890588 h 1347788"/>
              <a:gd name="connsiteX193" fmla="*/ 792956 w 2495550"/>
              <a:gd name="connsiteY193" fmla="*/ 888207 h 1347788"/>
              <a:gd name="connsiteX194" fmla="*/ 800100 w 2495550"/>
              <a:gd name="connsiteY194" fmla="*/ 900113 h 1347788"/>
              <a:gd name="connsiteX195" fmla="*/ 800100 w 2495550"/>
              <a:gd name="connsiteY195" fmla="*/ 900113 h 1347788"/>
              <a:gd name="connsiteX196" fmla="*/ 781050 w 2495550"/>
              <a:gd name="connsiteY196" fmla="*/ 923925 h 1347788"/>
              <a:gd name="connsiteX197" fmla="*/ 752475 w 2495550"/>
              <a:gd name="connsiteY197" fmla="*/ 931069 h 1347788"/>
              <a:gd name="connsiteX198" fmla="*/ 752475 w 2495550"/>
              <a:gd name="connsiteY198" fmla="*/ 931069 h 1347788"/>
              <a:gd name="connsiteX199" fmla="*/ 723900 w 2495550"/>
              <a:gd name="connsiteY199" fmla="*/ 919163 h 1347788"/>
              <a:gd name="connsiteX200" fmla="*/ 707231 w 2495550"/>
              <a:gd name="connsiteY200" fmla="*/ 909638 h 1347788"/>
              <a:gd name="connsiteX201" fmla="*/ 669131 w 2495550"/>
              <a:gd name="connsiteY201" fmla="*/ 909638 h 1347788"/>
              <a:gd name="connsiteX202" fmla="*/ 635793 w 2495550"/>
              <a:gd name="connsiteY202" fmla="*/ 914400 h 1347788"/>
              <a:gd name="connsiteX203" fmla="*/ 616743 w 2495550"/>
              <a:gd name="connsiteY203" fmla="*/ 897732 h 1347788"/>
              <a:gd name="connsiteX204" fmla="*/ 607218 w 2495550"/>
              <a:gd name="connsiteY204" fmla="*/ 859632 h 1347788"/>
              <a:gd name="connsiteX205" fmla="*/ 597693 w 2495550"/>
              <a:gd name="connsiteY205" fmla="*/ 845344 h 1347788"/>
              <a:gd name="connsiteX206" fmla="*/ 590550 w 2495550"/>
              <a:gd name="connsiteY206" fmla="*/ 828675 h 1347788"/>
              <a:gd name="connsiteX207" fmla="*/ 576262 w 2495550"/>
              <a:gd name="connsiteY207" fmla="*/ 835819 h 1347788"/>
              <a:gd name="connsiteX208" fmla="*/ 576262 w 2495550"/>
              <a:gd name="connsiteY208" fmla="*/ 859632 h 1347788"/>
              <a:gd name="connsiteX209" fmla="*/ 561975 w 2495550"/>
              <a:gd name="connsiteY209" fmla="*/ 845344 h 1347788"/>
              <a:gd name="connsiteX210" fmla="*/ 540543 w 2495550"/>
              <a:gd name="connsiteY210" fmla="*/ 838200 h 1347788"/>
              <a:gd name="connsiteX211" fmla="*/ 516731 w 2495550"/>
              <a:gd name="connsiteY211" fmla="*/ 840582 h 1347788"/>
              <a:gd name="connsiteX212" fmla="*/ 509587 w 2495550"/>
              <a:gd name="connsiteY212" fmla="*/ 862013 h 1347788"/>
              <a:gd name="connsiteX213" fmla="*/ 497681 w 2495550"/>
              <a:gd name="connsiteY213" fmla="*/ 866775 h 1347788"/>
              <a:gd name="connsiteX214" fmla="*/ 478631 w 2495550"/>
              <a:gd name="connsiteY214" fmla="*/ 866775 h 1347788"/>
              <a:gd name="connsiteX215" fmla="*/ 450056 w 2495550"/>
              <a:gd name="connsiteY215" fmla="*/ 876300 h 1347788"/>
              <a:gd name="connsiteX216" fmla="*/ 435768 w 2495550"/>
              <a:gd name="connsiteY216" fmla="*/ 900113 h 1347788"/>
              <a:gd name="connsiteX217" fmla="*/ 442912 w 2495550"/>
              <a:gd name="connsiteY217" fmla="*/ 907257 h 1347788"/>
              <a:gd name="connsiteX218" fmla="*/ 483393 w 2495550"/>
              <a:gd name="connsiteY218" fmla="*/ 885825 h 1347788"/>
              <a:gd name="connsiteX219" fmla="*/ 504825 w 2495550"/>
              <a:gd name="connsiteY219" fmla="*/ 890588 h 1347788"/>
              <a:gd name="connsiteX220" fmla="*/ 535781 w 2495550"/>
              <a:gd name="connsiteY220" fmla="*/ 878682 h 1347788"/>
              <a:gd name="connsiteX221" fmla="*/ 569118 w 2495550"/>
              <a:gd name="connsiteY221" fmla="*/ 904875 h 1347788"/>
              <a:gd name="connsiteX222" fmla="*/ 578643 w 2495550"/>
              <a:gd name="connsiteY222" fmla="*/ 931069 h 1347788"/>
              <a:gd name="connsiteX223" fmla="*/ 607218 w 2495550"/>
              <a:gd name="connsiteY223" fmla="*/ 923925 h 1347788"/>
              <a:gd name="connsiteX224" fmla="*/ 623887 w 2495550"/>
              <a:gd name="connsiteY224" fmla="*/ 945357 h 1347788"/>
              <a:gd name="connsiteX225" fmla="*/ 661987 w 2495550"/>
              <a:gd name="connsiteY225" fmla="*/ 950119 h 1347788"/>
              <a:gd name="connsiteX226" fmla="*/ 721518 w 2495550"/>
              <a:gd name="connsiteY226" fmla="*/ 959644 h 1347788"/>
              <a:gd name="connsiteX227" fmla="*/ 762000 w 2495550"/>
              <a:gd name="connsiteY227" fmla="*/ 966788 h 1347788"/>
              <a:gd name="connsiteX228" fmla="*/ 762000 w 2495550"/>
              <a:gd name="connsiteY228" fmla="*/ 966788 h 1347788"/>
              <a:gd name="connsiteX229" fmla="*/ 781050 w 2495550"/>
              <a:gd name="connsiteY229" fmla="*/ 950119 h 1347788"/>
              <a:gd name="connsiteX230" fmla="*/ 807243 w 2495550"/>
              <a:gd name="connsiteY230" fmla="*/ 950120 h 1347788"/>
              <a:gd name="connsiteX231" fmla="*/ 845343 w 2495550"/>
              <a:gd name="connsiteY231" fmla="*/ 935832 h 1347788"/>
              <a:gd name="connsiteX232" fmla="*/ 838200 w 2495550"/>
              <a:gd name="connsiteY232" fmla="*/ 950119 h 1347788"/>
              <a:gd name="connsiteX233" fmla="*/ 828675 w 2495550"/>
              <a:gd name="connsiteY233" fmla="*/ 964407 h 1347788"/>
              <a:gd name="connsiteX234" fmla="*/ 840581 w 2495550"/>
              <a:gd name="connsiteY234" fmla="*/ 973932 h 1347788"/>
              <a:gd name="connsiteX235" fmla="*/ 816768 w 2495550"/>
              <a:gd name="connsiteY235" fmla="*/ 992982 h 1347788"/>
              <a:gd name="connsiteX236" fmla="*/ 814387 w 2495550"/>
              <a:gd name="connsiteY236" fmla="*/ 1014413 h 1347788"/>
              <a:gd name="connsiteX237" fmla="*/ 807243 w 2495550"/>
              <a:gd name="connsiteY237" fmla="*/ 1026319 h 1347788"/>
              <a:gd name="connsiteX238" fmla="*/ 781050 w 2495550"/>
              <a:gd name="connsiteY238" fmla="*/ 1031082 h 1347788"/>
              <a:gd name="connsiteX239" fmla="*/ 788193 w 2495550"/>
              <a:gd name="connsiteY239" fmla="*/ 1054894 h 1347788"/>
              <a:gd name="connsiteX240" fmla="*/ 757237 w 2495550"/>
              <a:gd name="connsiteY240" fmla="*/ 1059657 h 1347788"/>
              <a:gd name="connsiteX241" fmla="*/ 742950 w 2495550"/>
              <a:gd name="connsiteY241" fmla="*/ 1042988 h 1347788"/>
              <a:gd name="connsiteX242" fmla="*/ 711993 w 2495550"/>
              <a:gd name="connsiteY242" fmla="*/ 1045369 h 1347788"/>
              <a:gd name="connsiteX243" fmla="*/ 685800 w 2495550"/>
              <a:gd name="connsiteY243" fmla="*/ 1052513 h 1347788"/>
              <a:gd name="connsiteX244" fmla="*/ 659606 w 2495550"/>
              <a:gd name="connsiteY244" fmla="*/ 1050132 h 1347788"/>
              <a:gd name="connsiteX245" fmla="*/ 638175 w 2495550"/>
              <a:gd name="connsiteY245" fmla="*/ 1047750 h 1347788"/>
              <a:gd name="connsiteX246" fmla="*/ 638175 w 2495550"/>
              <a:gd name="connsiteY246" fmla="*/ 1033463 h 1347788"/>
              <a:gd name="connsiteX247" fmla="*/ 616743 w 2495550"/>
              <a:gd name="connsiteY247" fmla="*/ 1035844 h 1347788"/>
              <a:gd name="connsiteX248" fmla="*/ 595312 w 2495550"/>
              <a:gd name="connsiteY248" fmla="*/ 1040607 h 1347788"/>
              <a:gd name="connsiteX249" fmla="*/ 588168 w 2495550"/>
              <a:gd name="connsiteY249" fmla="*/ 1031082 h 1347788"/>
              <a:gd name="connsiteX250" fmla="*/ 588168 w 2495550"/>
              <a:gd name="connsiteY250" fmla="*/ 1019175 h 1347788"/>
              <a:gd name="connsiteX251" fmla="*/ 588168 w 2495550"/>
              <a:gd name="connsiteY251" fmla="*/ 1019175 h 1347788"/>
              <a:gd name="connsiteX252" fmla="*/ 642937 w 2495550"/>
              <a:gd name="connsiteY252" fmla="*/ 1004888 h 1347788"/>
              <a:gd name="connsiteX253" fmla="*/ 664368 w 2495550"/>
              <a:gd name="connsiteY253" fmla="*/ 988219 h 1347788"/>
              <a:gd name="connsiteX254" fmla="*/ 664368 w 2495550"/>
              <a:gd name="connsiteY254" fmla="*/ 988219 h 1347788"/>
              <a:gd name="connsiteX255" fmla="*/ 664368 w 2495550"/>
              <a:gd name="connsiteY255" fmla="*/ 988219 h 1347788"/>
              <a:gd name="connsiteX256" fmla="*/ 614362 w 2495550"/>
              <a:gd name="connsiteY256" fmla="*/ 988219 h 1347788"/>
              <a:gd name="connsiteX257" fmla="*/ 597693 w 2495550"/>
              <a:gd name="connsiteY257" fmla="*/ 990600 h 1347788"/>
              <a:gd name="connsiteX258" fmla="*/ 595312 w 2495550"/>
              <a:gd name="connsiteY258" fmla="*/ 969169 h 1347788"/>
              <a:gd name="connsiteX259" fmla="*/ 566737 w 2495550"/>
              <a:gd name="connsiteY259" fmla="*/ 966788 h 1347788"/>
              <a:gd name="connsiteX260" fmla="*/ 576262 w 2495550"/>
              <a:gd name="connsiteY260" fmla="*/ 988219 h 1347788"/>
              <a:gd name="connsiteX261" fmla="*/ 561975 w 2495550"/>
              <a:gd name="connsiteY261" fmla="*/ 992982 h 1347788"/>
              <a:gd name="connsiteX262" fmla="*/ 528637 w 2495550"/>
              <a:gd name="connsiteY262" fmla="*/ 988219 h 1347788"/>
              <a:gd name="connsiteX263" fmla="*/ 509587 w 2495550"/>
              <a:gd name="connsiteY263" fmla="*/ 990600 h 1347788"/>
              <a:gd name="connsiteX264" fmla="*/ 523875 w 2495550"/>
              <a:gd name="connsiteY264" fmla="*/ 1007269 h 1347788"/>
              <a:gd name="connsiteX265" fmla="*/ 533400 w 2495550"/>
              <a:gd name="connsiteY265" fmla="*/ 1019175 h 1347788"/>
              <a:gd name="connsiteX266" fmla="*/ 523875 w 2495550"/>
              <a:gd name="connsiteY266" fmla="*/ 1028700 h 1347788"/>
              <a:gd name="connsiteX267" fmla="*/ 523875 w 2495550"/>
              <a:gd name="connsiteY267" fmla="*/ 1028700 h 1347788"/>
              <a:gd name="connsiteX268" fmla="*/ 514350 w 2495550"/>
              <a:gd name="connsiteY268" fmla="*/ 1054894 h 1347788"/>
              <a:gd name="connsiteX269" fmla="*/ 485775 w 2495550"/>
              <a:gd name="connsiteY269" fmla="*/ 1076325 h 1347788"/>
              <a:gd name="connsiteX270" fmla="*/ 471487 w 2495550"/>
              <a:gd name="connsiteY270" fmla="*/ 1071563 h 1347788"/>
              <a:gd name="connsiteX271" fmla="*/ 454818 w 2495550"/>
              <a:gd name="connsiteY271" fmla="*/ 1085850 h 1347788"/>
              <a:gd name="connsiteX272" fmla="*/ 447675 w 2495550"/>
              <a:gd name="connsiteY272" fmla="*/ 1083469 h 1347788"/>
              <a:gd name="connsiteX273" fmla="*/ 450056 w 2495550"/>
              <a:gd name="connsiteY273" fmla="*/ 1059657 h 1347788"/>
              <a:gd name="connsiteX274" fmla="*/ 452437 w 2495550"/>
              <a:gd name="connsiteY274" fmla="*/ 1035844 h 1347788"/>
              <a:gd name="connsiteX275" fmla="*/ 442912 w 2495550"/>
              <a:gd name="connsiteY275" fmla="*/ 1031082 h 1347788"/>
              <a:gd name="connsiteX276" fmla="*/ 440531 w 2495550"/>
              <a:gd name="connsiteY276" fmla="*/ 1047750 h 1347788"/>
              <a:gd name="connsiteX277" fmla="*/ 433387 w 2495550"/>
              <a:gd name="connsiteY277" fmla="*/ 1062038 h 1347788"/>
              <a:gd name="connsiteX278" fmla="*/ 409575 w 2495550"/>
              <a:gd name="connsiteY278" fmla="*/ 1052513 h 1347788"/>
              <a:gd name="connsiteX279" fmla="*/ 400050 w 2495550"/>
              <a:gd name="connsiteY279" fmla="*/ 1050132 h 1347788"/>
              <a:gd name="connsiteX280" fmla="*/ 400050 w 2495550"/>
              <a:gd name="connsiteY280" fmla="*/ 1069182 h 1347788"/>
              <a:gd name="connsiteX281" fmla="*/ 421481 w 2495550"/>
              <a:gd name="connsiteY281" fmla="*/ 1088232 h 1347788"/>
              <a:gd name="connsiteX282" fmla="*/ 392906 w 2495550"/>
              <a:gd name="connsiteY282" fmla="*/ 1090613 h 1347788"/>
              <a:gd name="connsiteX283" fmla="*/ 388143 w 2495550"/>
              <a:gd name="connsiteY283" fmla="*/ 1100138 h 1347788"/>
              <a:gd name="connsiteX284" fmla="*/ 359568 w 2495550"/>
              <a:gd name="connsiteY284" fmla="*/ 1090613 h 1347788"/>
              <a:gd name="connsiteX285" fmla="*/ 359568 w 2495550"/>
              <a:gd name="connsiteY285" fmla="*/ 1109663 h 1347788"/>
              <a:gd name="connsiteX286" fmla="*/ 350043 w 2495550"/>
              <a:gd name="connsiteY286" fmla="*/ 1121569 h 1347788"/>
              <a:gd name="connsiteX287" fmla="*/ 340518 w 2495550"/>
              <a:gd name="connsiteY287" fmla="*/ 1121569 h 1347788"/>
              <a:gd name="connsiteX288" fmla="*/ 333375 w 2495550"/>
              <a:gd name="connsiteY288" fmla="*/ 1088232 h 1347788"/>
              <a:gd name="connsiteX289" fmla="*/ 307181 w 2495550"/>
              <a:gd name="connsiteY289" fmla="*/ 1073944 h 1347788"/>
              <a:gd name="connsiteX290" fmla="*/ 288131 w 2495550"/>
              <a:gd name="connsiteY290" fmla="*/ 1062038 h 1347788"/>
              <a:gd name="connsiteX291" fmla="*/ 295275 w 2495550"/>
              <a:gd name="connsiteY291" fmla="*/ 1012032 h 1347788"/>
              <a:gd name="connsiteX292" fmla="*/ 302418 w 2495550"/>
              <a:gd name="connsiteY292" fmla="*/ 978694 h 1347788"/>
              <a:gd name="connsiteX293" fmla="*/ 345281 w 2495550"/>
              <a:gd name="connsiteY293" fmla="*/ 954882 h 1347788"/>
              <a:gd name="connsiteX294" fmla="*/ 354806 w 2495550"/>
              <a:gd name="connsiteY294" fmla="*/ 938213 h 1347788"/>
              <a:gd name="connsiteX295" fmla="*/ 366712 w 2495550"/>
              <a:gd name="connsiteY295" fmla="*/ 912019 h 1347788"/>
              <a:gd name="connsiteX296" fmla="*/ 366712 w 2495550"/>
              <a:gd name="connsiteY296" fmla="*/ 912019 h 1347788"/>
              <a:gd name="connsiteX297" fmla="*/ 338137 w 2495550"/>
              <a:gd name="connsiteY297" fmla="*/ 919163 h 1347788"/>
              <a:gd name="connsiteX298" fmla="*/ 330993 w 2495550"/>
              <a:gd name="connsiteY298" fmla="*/ 895350 h 1347788"/>
              <a:gd name="connsiteX299" fmla="*/ 328612 w 2495550"/>
              <a:gd name="connsiteY299" fmla="*/ 916782 h 1347788"/>
              <a:gd name="connsiteX300" fmla="*/ 316706 w 2495550"/>
              <a:gd name="connsiteY300" fmla="*/ 950119 h 1347788"/>
              <a:gd name="connsiteX301" fmla="*/ 304800 w 2495550"/>
              <a:gd name="connsiteY301" fmla="*/ 942975 h 1347788"/>
              <a:gd name="connsiteX302" fmla="*/ 304800 w 2495550"/>
              <a:gd name="connsiteY302" fmla="*/ 919163 h 1347788"/>
              <a:gd name="connsiteX303" fmla="*/ 304800 w 2495550"/>
              <a:gd name="connsiteY303" fmla="*/ 907257 h 1347788"/>
              <a:gd name="connsiteX304" fmla="*/ 295275 w 2495550"/>
              <a:gd name="connsiteY304" fmla="*/ 895350 h 1347788"/>
              <a:gd name="connsiteX305" fmla="*/ 285750 w 2495550"/>
              <a:gd name="connsiteY305" fmla="*/ 902494 h 1347788"/>
              <a:gd name="connsiteX306" fmla="*/ 280987 w 2495550"/>
              <a:gd name="connsiteY306" fmla="*/ 938213 h 1347788"/>
              <a:gd name="connsiteX307" fmla="*/ 297656 w 2495550"/>
              <a:gd name="connsiteY307" fmla="*/ 957263 h 1347788"/>
              <a:gd name="connsiteX308" fmla="*/ 292893 w 2495550"/>
              <a:gd name="connsiteY308" fmla="*/ 976313 h 1347788"/>
              <a:gd name="connsiteX309" fmla="*/ 280987 w 2495550"/>
              <a:gd name="connsiteY309" fmla="*/ 1007269 h 1347788"/>
              <a:gd name="connsiteX310" fmla="*/ 266700 w 2495550"/>
              <a:gd name="connsiteY310" fmla="*/ 1031082 h 1347788"/>
              <a:gd name="connsiteX311" fmla="*/ 223837 w 2495550"/>
              <a:gd name="connsiteY311" fmla="*/ 1019175 h 1347788"/>
              <a:gd name="connsiteX312" fmla="*/ 216693 w 2495550"/>
              <a:gd name="connsiteY312" fmla="*/ 988219 h 1347788"/>
              <a:gd name="connsiteX313" fmla="*/ 173831 w 2495550"/>
              <a:gd name="connsiteY313" fmla="*/ 962025 h 1347788"/>
              <a:gd name="connsiteX314" fmla="*/ 121443 w 2495550"/>
              <a:gd name="connsiteY314" fmla="*/ 940594 h 1347788"/>
              <a:gd name="connsiteX315" fmla="*/ 78581 w 2495550"/>
              <a:gd name="connsiteY315" fmla="*/ 902494 h 1347788"/>
              <a:gd name="connsiteX316" fmla="*/ 52387 w 2495550"/>
              <a:gd name="connsiteY316" fmla="*/ 864394 h 1347788"/>
              <a:gd name="connsiteX317" fmla="*/ 28575 w 2495550"/>
              <a:gd name="connsiteY317" fmla="*/ 804863 h 1347788"/>
              <a:gd name="connsiteX318" fmla="*/ 16668 w 2495550"/>
              <a:gd name="connsiteY318" fmla="*/ 735807 h 1347788"/>
              <a:gd name="connsiteX319" fmla="*/ 19050 w 2495550"/>
              <a:gd name="connsiteY319" fmla="*/ 676275 h 1347788"/>
              <a:gd name="connsiteX320" fmla="*/ 0 w 2495550"/>
              <a:gd name="connsiteY320" fmla="*/ 495301 h 1347788"/>
              <a:gd name="connsiteX321" fmla="*/ 2380 w 2495550"/>
              <a:gd name="connsiteY321" fmla="*/ 0 h 1347788"/>
              <a:gd name="connsiteX322" fmla="*/ 2069306 w 2495550"/>
              <a:gd name="connsiteY322" fmla="*/ 0 h 1347788"/>
              <a:gd name="connsiteX0" fmla="*/ 2059781 w 2495550"/>
              <a:gd name="connsiteY0" fmla="*/ 0 h 1352550"/>
              <a:gd name="connsiteX1" fmla="*/ 2074068 w 2495550"/>
              <a:gd name="connsiteY1" fmla="*/ 38100 h 1352550"/>
              <a:gd name="connsiteX2" fmla="*/ 2083593 w 2495550"/>
              <a:gd name="connsiteY2" fmla="*/ 92869 h 1352550"/>
              <a:gd name="connsiteX3" fmla="*/ 2105025 w 2495550"/>
              <a:gd name="connsiteY3" fmla="*/ 138112 h 1352550"/>
              <a:gd name="connsiteX4" fmla="*/ 2102643 w 2495550"/>
              <a:gd name="connsiteY4" fmla="*/ 188119 h 1352550"/>
              <a:gd name="connsiteX5" fmla="*/ 2102643 w 2495550"/>
              <a:gd name="connsiteY5" fmla="*/ 233362 h 1352550"/>
              <a:gd name="connsiteX6" fmla="*/ 2097881 w 2495550"/>
              <a:gd name="connsiteY6" fmla="*/ 283369 h 1352550"/>
              <a:gd name="connsiteX7" fmla="*/ 2112168 w 2495550"/>
              <a:gd name="connsiteY7" fmla="*/ 323850 h 1352550"/>
              <a:gd name="connsiteX8" fmla="*/ 2126456 w 2495550"/>
              <a:gd name="connsiteY8" fmla="*/ 354806 h 1352550"/>
              <a:gd name="connsiteX9" fmla="*/ 2121693 w 2495550"/>
              <a:gd name="connsiteY9" fmla="*/ 392906 h 1352550"/>
              <a:gd name="connsiteX10" fmla="*/ 2135981 w 2495550"/>
              <a:gd name="connsiteY10" fmla="*/ 431006 h 1352550"/>
              <a:gd name="connsiteX11" fmla="*/ 2162175 w 2495550"/>
              <a:gd name="connsiteY11" fmla="*/ 459581 h 1352550"/>
              <a:gd name="connsiteX12" fmla="*/ 2185987 w 2495550"/>
              <a:gd name="connsiteY12" fmla="*/ 485775 h 1352550"/>
              <a:gd name="connsiteX13" fmla="*/ 2195512 w 2495550"/>
              <a:gd name="connsiteY13" fmla="*/ 521494 h 1352550"/>
              <a:gd name="connsiteX14" fmla="*/ 2233612 w 2495550"/>
              <a:gd name="connsiteY14" fmla="*/ 638175 h 1352550"/>
              <a:gd name="connsiteX15" fmla="*/ 2255043 w 2495550"/>
              <a:gd name="connsiteY15" fmla="*/ 723900 h 1352550"/>
              <a:gd name="connsiteX16" fmla="*/ 2283618 w 2495550"/>
              <a:gd name="connsiteY16" fmla="*/ 769144 h 1352550"/>
              <a:gd name="connsiteX17" fmla="*/ 2305050 w 2495550"/>
              <a:gd name="connsiteY17" fmla="*/ 826294 h 1352550"/>
              <a:gd name="connsiteX18" fmla="*/ 2314575 w 2495550"/>
              <a:gd name="connsiteY18" fmla="*/ 876300 h 1352550"/>
              <a:gd name="connsiteX19" fmla="*/ 2357437 w 2495550"/>
              <a:gd name="connsiteY19" fmla="*/ 914400 h 1352550"/>
              <a:gd name="connsiteX20" fmla="*/ 2359818 w 2495550"/>
              <a:gd name="connsiteY20" fmla="*/ 954881 h 1352550"/>
              <a:gd name="connsiteX21" fmla="*/ 2364581 w 2495550"/>
              <a:gd name="connsiteY21" fmla="*/ 969169 h 1352550"/>
              <a:gd name="connsiteX22" fmla="*/ 2381250 w 2495550"/>
              <a:gd name="connsiteY22" fmla="*/ 983456 h 1352550"/>
              <a:gd name="connsiteX23" fmla="*/ 2376487 w 2495550"/>
              <a:gd name="connsiteY23" fmla="*/ 1000125 h 1352550"/>
              <a:gd name="connsiteX24" fmla="*/ 2409825 w 2495550"/>
              <a:gd name="connsiteY24" fmla="*/ 1023937 h 1352550"/>
              <a:gd name="connsiteX25" fmla="*/ 2426493 w 2495550"/>
              <a:gd name="connsiteY25" fmla="*/ 1064419 h 1352550"/>
              <a:gd name="connsiteX26" fmla="*/ 2407443 w 2495550"/>
              <a:gd name="connsiteY26" fmla="*/ 1073944 h 1352550"/>
              <a:gd name="connsiteX27" fmla="*/ 2393156 w 2495550"/>
              <a:gd name="connsiteY27" fmla="*/ 1052512 h 1352550"/>
              <a:gd name="connsiteX28" fmla="*/ 2381250 w 2495550"/>
              <a:gd name="connsiteY28" fmla="*/ 1040606 h 1352550"/>
              <a:gd name="connsiteX29" fmla="*/ 2371725 w 2495550"/>
              <a:gd name="connsiteY29" fmla="*/ 1040606 h 1352550"/>
              <a:gd name="connsiteX30" fmla="*/ 2369343 w 2495550"/>
              <a:gd name="connsiteY30" fmla="*/ 1062037 h 1352550"/>
              <a:gd name="connsiteX31" fmla="*/ 2388393 w 2495550"/>
              <a:gd name="connsiteY31" fmla="*/ 1095375 h 1352550"/>
              <a:gd name="connsiteX32" fmla="*/ 2402681 w 2495550"/>
              <a:gd name="connsiteY32" fmla="*/ 1109662 h 1352550"/>
              <a:gd name="connsiteX33" fmla="*/ 2416968 w 2495550"/>
              <a:gd name="connsiteY33" fmla="*/ 1090612 h 1352550"/>
              <a:gd name="connsiteX34" fmla="*/ 2431256 w 2495550"/>
              <a:gd name="connsiteY34" fmla="*/ 1095375 h 1352550"/>
              <a:gd name="connsiteX35" fmla="*/ 2438400 w 2495550"/>
              <a:gd name="connsiteY35" fmla="*/ 1121569 h 1352550"/>
              <a:gd name="connsiteX36" fmla="*/ 2440781 w 2495550"/>
              <a:gd name="connsiteY36" fmla="*/ 1133475 h 1352550"/>
              <a:gd name="connsiteX37" fmla="*/ 2416968 w 2495550"/>
              <a:gd name="connsiteY37" fmla="*/ 1135856 h 1352550"/>
              <a:gd name="connsiteX38" fmla="*/ 2431256 w 2495550"/>
              <a:gd name="connsiteY38" fmla="*/ 1157287 h 1352550"/>
              <a:gd name="connsiteX39" fmla="*/ 2459831 w 2495550"/>
              <a:gd name="connsiteY39" fmla="*/ 1164431 h 1352550"/>
              <a:gd name="connsiteX40" fmla="*/ 2478881 w 2495550"/>
              <a:gd name="connsiteY40" fmla="*/ 1195387 h 1352550"/>
              <a:gd name="connsiteX41" fmla="*/ 2471737 w 2495550"/>
              <a:gd name="connsiteY41" fmla="*/ 1240631 h 1352550"/>
              <a:gd name="connsiteX42" fmla="*/ 2476500 w 2495550"/>
              <a:gd name="connsiteY42" fmla="*/ 1295400 h 1352550"/>
              <a:gd name="connsiteX43" fmla="*/ 2495550 w 2495550"/>
              <a:gd name="connsiteY43" fmla="*/ 1352550 h 1352550"/>
              <a:gd name="connsiteX44" fmla="*/ 2474118 w 2495550"/>
              <a:gd name="connsiteY44" fmla="*/ 1352550 h 1352550"/>
              <a:gd name="connsiteX45" fmla="*/ 2445543 w 2495550"/>
              <a:gd name="connsiteY45" fmla="*/ 1340644 h 1352550"/>
              <a:gd name="connsiteX46" fmla="*/ 2428875 w 2495550"/>
              <a:gd name="connsiteY46" fmla="*/ 1340644 h 1352550"/>
              <a:gd name="connsiteX47" fmla="*/ 2412206 w 2495550"/>
              <a:gd name="connsiteY47" fmla="*/ 1331119 h 1352550"/>
              <a:gd name="connsiteX48" fmla="*/ 2395537 w 2495550"/>
              <a:gd name="connsiteY48" fmla="*/ 1321594 h 1352550"/>
              <a:gd name="connsiteX49" fmla="*/ 2400300 w 2495550"/>
              <a:gd name="connsiteY49" fmla="*/ 1273969 h 1352550"/>
              <a:gd name="connsiteX50" fmla="*/ 2352675 w 2495550"/>
              <a:gd name="connsiteY50" fmla="*/ 1250156 h 1352550"/>
              <a:gd name="connsiteX51" fmla="*/ 2336006 w 2495550"/>
              <a:gd name="connsiteY51" fmla="*/ 1216818 h 1352550"/>
              <a:gd name="connsiteX52" fmla="*/ 2278856 w 2495550"/>
              <a:gd name="connsiteY52" fmla="*/ 1185863 h 1352550"/>
              <a:gd name="connsiteX53" fmla="*/ 2235993 w 2495550"/>
              <a:gd name="connsiteY53" fmla="*/ 1178719 h 1352550"/>
              <a:gd name="connsiteX54" fmla="*/ 2209800 w 2495550"/>
              <a:gd name="connsiteY54" fmla="*/ 1193006 h 1352550"/>
              <a:gd name="connsiteX55" fmla="*/ 2195512 w 2495550"/>
              <a:gd name="connsiteY55" fmla="*/ 1190625 h 1352550"/>
              <a:gd name="connsiteX56" fmla="*/ 2200275 w 2495550"/>
              <a:gd name="connsiteY56" fmla="*/ 1173956 h 1352550"/>
              <a:gd name="connsiteX57" fmla="*/ 2240756 w 2495550"/>
              <a:gd name="connsiteY57" fmla="*/ 1138238 h 1352550"/>
              <a:gd name="connsiteX58" fmla="*/ 2216943 w 2495550"/>
              <a:gd name="connsiteY58" fmla="*/ 1128712 h 1352550"/>
              <a:gd name="connsiteX59" fmla="*/ 2193131 w 2495550"/>
              <a:gd name="connsiteY59" fmla="*/ 1159669 h 1352550"/>
              <a:gd name="connsiteX60" fmla="*/ 2171700 w 2495550"/>
              <a:gd name="connsiteY60" fmla="*/ 1169194 h 1352550"/>
              <a:gd name="connsiteX61" fmla="*/ 2164556 w 2495550"/>
              <a:gd name="connsiteY61" fmla="*/ 1157287 h 1352550"/>
              <a:gd name="connsiteX62" fmla="*/ 2155031 w 2495550"/>
              <a:gd name="connsiteY62" fmla="*/ 1152525 h 1352550"/>
              <a:gd name="connsiteX63" fmla="*/ 2135981 w 2495550"/>
              <a:gd name="connsiteY63" fmla="*/ 1157287 h 1352550"/>
              <a:gd name="connsiteX64" fmla="*/ 2107406 w 2495550"/>
              <a:gd name="connsiteY64" fmla="*/ 1147762 h 1352550"/>
              <a:gd name="connsiteX65" fmla="*/ 2093119 w 2495550"/>
              <a:gd name="connsiteY65" fmla="*/ 1145382 h 1352550"/>
              <a:gd name="connsiteX66" fmla="*/ 2066924 w 2495550"/>
              <a:gd name="connsiteY66" fmla="*/ 1131093 h 1352550"/>
              <a:gd name="connsiteX67" fmla="*/ 2052638 w 2495550"/>
              <a:gd name="connsiteY67" fmla="*/ 1135856 h 1352550"/>
              <a:gd name="connsiteX68" fmla="*/ 2007393 w 2495550"/>
              <a:gd name="connsiteY68" fmla="*/ 1128712 h 1352550"/>
              <a:gd name="connsiteX69" fmla="*/ 1993106 w 2495550"/>
              <a:gd name="connsiteY69" fmla="*/ 1100137 h 1352550"/>
              <a:gd name="connsiteX70" fmla="*/ 1969293 w 2495550"/>
              <a:gd name="connsiteY70" fmla="*/ 1119187 h 1352550"/>
              <a:gd name="connsiteX71" fmla="*/ 1952625 w 2495550"/>
              <a:gd name="connsiteY71" fmla="*/ 1143000 h 1352550"/>
              <a:gd name="connsiteX72" fmla="*/ 1938337 w 2495550"/>
              <a:gd name="connsiteY72" fmla="*/ 1109662 h 1352550"/>
              <a:gd name="connsiteX73" fmla="*/ 1938337 w 2495550"/>
              <a:gd name="connsiteY73" fmla="*/ 1088231 h 1352550"/>
              <a:gd name="connsiteX74" fmla="*/ 1909762 w 2495550"/>
              <a:gd name="connsiteY74" fmla="*/ 1062037 h 1352550"/>
              <a:gd name="connsiteX75" fmla="*/ 1885950 w 2495550"/>
              <a:gd name="connsiteY75" fmla="*/ 1047750 h 1352550"/>
              <a:gd name="connsiteX76" fmla="*/ 1866900 w 2495550"/>
              <a:gd name="connsiteY76" fmla="*/ 1033462 h 1352550"/>
              <a:gd name="connsiteX77" fmla="*/ 1859756 w 2495550"/>
              <a:gd name="connsiteY77" fmla="*/ 1021556 h 1352550"/>
              <a:gd name="connsiteX78" fmla="*/ 1821656 w 2495550"/>
              <a:gd name="connsiteY78" fmla="*/ 1016794 h 1352550"/>
              <a:gd name="connsiteX79" fmla="*/ 1785937 w 2495550"/>
              <a:gd name="connsiteY79" fmla="*/ 1012031 h 1352550"/>
              <a:gd name="connsiteX80" fmla="*/ 1766887 w 2495550"/>
              <a:gd name="connsiteY80" fmla="*/ 985837 h 1352550"/>
              <a:gd name="connsiteX81" fmla="*/ 1726406 w 2495550"/>
              <a:gd name="connsiteY81" fmla="*/ 966787 h 1352550"/>
              <a:gd name="connsiteX82" fmla="*/ 1695450 w 2495550"/>
              <a:gd name="connsiteY82" fmla="*/ 952500 h 1352550"/>
              <a:gd name="connsiteX83" fmla="*/ 1676400 w 2495550"/>
              <a:gd name="connsiteY83" fmla="*/ 950119 h 1352550"/>
              <a:gd name="connsiteX84" fmla="*/ 1676400 w 2495550"/>
              <a:gd name="connsiteY84" fmla="*/ 926306 h 1352550"/>
              <a:gd name="connsiteX85" fmla="*/ 1657350 w 2495550"/>
              <a:gd name="connsiteY85" fmla="*/ 933450 h 1352550"/>
              <a:gd name="connsiteX86" fmla="*/ 1657350 w 2495550"/>
              <a:gd name="connsiteY86" fmla="*/ 933450 h 1352550"/>
              <a:gd name="connsiteX87" fmla="*/ 1635918 w 2495550"/>
              <a:gd name="connsiteY87" fmla="*/ 897731 h 1352550"/>
              <a:gd name="connsiteX88" fmla="*/ 1612106 w 2495550"/>
              <a:gd name="connsiteY88" fmla="*/ 876300 h 1352550"/>
              <a:gd name="connsiteX89" fmla="*/ 1597818 w 2495550"/>
              <a:gd name="connsiteY89" fmla="*/ 869156 h 1352550"/>
              <a:gd name="connsiteX90" fmla="*/ 1597818 w 2495550"/>
              <a:gd name="connsiteY90" fmla="*/ 850106 h 1352550"/>
              <a:gd name="connsiteX91" fmla="*/ 1619250 w 2495550"/>
              <a:gd name="connsiteY91" fmla="*/ 840581 h 1352550"/>
              <a:gd name="connsiteX92" fmla="*/ 1650206 w 2495550"/>
              <a:gd name="connsiteY92" fmla="*/ 847725 h 1352550"/>
              <a:gd name="connsiteX93" fmla="*/ 1674018 w 2495550"/>
              <a:gd name="connsiteY93" fmla="*/ 833437 h 1352550"/>
              <a:gd name="connsiteX94" fmla="*/ 1685925 w 2495550"/>
              <a:gd name="connsiteY94" fmla="*/ 821531 h 1352550"/>
              <a:gd name="connsiteX95" fmla="*/ 1704975 w 2495550"/>
              <a:gd name="connsiteY95" fmla="*/ 809625 h 1352550"/>
              <a:gd name="connsiteX96" fmla="*/ 1666875 w 2495550"/>
              <a:gd name="connsiteY96" fmla="*/ 776287 h 1352550"/>
              <a:gd name="connsiteX97" fmla="*/ 1640681 w 2495550"/>
              <a:gd name="connsiteY97" fmla="*/ 783431 h 1352550"/>
              <a:gd name="connsiteX98" fmla="*/ 1643061 w 2495550"/>
              <a:gd name="connsiteY98" fmla="*/ 800100 h 1352550"/>
              <a:gd name="connsiteX99" fmla="*/ 1624012 w 2495550"/>
              <a:gd name="connsiteY99" fmla="*/ 807243 h 1352550"/>
              <a:gd name="connsiteX100" fmla="*/ 1597819 w 2495550"/>
              <a:gd name="connsiteY100" fmla="*/ 814387 h 1352550"/>
              <a:gd name="connsiteX101" fmla="*/ 1576387 w 2495550"/>
              <a:gd name="connsiteY101" fmla="*/ 823912 h 1352550"/>
              <a:gd name="connsiteX102" fmla="*/ 1569243 w 2495550"/>
              <a:gd name="connsiteY102" fmla="*/ 840581 h 1352550"/>
              <a:gd name="connsiteX103" fmla="*/ 1547812 w 2495550"/>
              <a:gd name="connsiteY103" fmla="*/ 840581 h 1352550"/>
              <a:gd name="connsiteX104" fmla="*/ 1533525 w 2495550"/>
              <a:gd name="connsiteY104" fmla="*/ 850106 h 1352550"/>
              <a:gd name="connsiteX105" fmla="*/ 1502568 w 2495550"/>
              <a:gd name="connsiteY105" fmla="*/ 845344 h 1352550"/>
              <a:gd name="connsiteX106" fmla="*/ 1454943 w 2495550"/>
              <a:gd name="connsiteY106" fmla="*/ 840581 h 1352550"/>
              <a:gd name="connsiteX107" fmla="*/ 1433512 w 2495550"/>
              <a:gd name="connsiteY107" fmla="*/ 826294 h 1352550"/>
              <a:gd name="connsiteX108" fmla="*/ 1402556 w 2495550"/>
              <a:gd name="connsiteY108" fmla="*/ 828675 h 1352550"/>
              <a:gd name="connsiteX109" fmla="*/ 1376362 w 2495550"/>
              <a:gd name="connsiteY109" fmla="*/ 838200 h 1352550"/>
              <a:gd name="connsiteX110" fmla="*/ 1359693 w 2495550"/>
              <a:gd name="connsiteY110" fmla="*/ 833437 h 1352550"/>
              <a:gd name="connsiteX111" fmla="*/ 1340643 w 2495550"/>
              <a:gd name="connsiteY111" fmla="*/ 804862 h 1352550"/>
              <a:gd name="connsiteX112" fmla="*/ 1340643 w 2495550"/>
              <a:gd name="connsiteY112" fmla="*/ 792956 h 1352550"/>
              <a:gd name="connsiteX113" fmla="*/ 1331118 w 2495550"/>
              <a:gd name="connsiteY113" fmla="*/ 816769 h 1352550"/>
              <a:gd name="connsiteX114" fmla="*/ 1335881 w 2495550"/>
              <a:gd name="connsiteY114" fmla="*/ 850106 h 1352550"/>
              <a:gd name="connsiteX115" fmla="*/ 1328737 w 2495550"/>
              <a:gd name="connsiteY115" fmla="*/ 869156 h 1352550"/>
              <a:gd name="connsiteX116" fmla="*/ 1300162 w 2495550"/>
              <a:gd name="connsiteY116" fmla="*/ 869156 h 1352550"/>
              <a:gd name="connsiteX117" fmla="*/ 1281112 w 2495550"/>
              <a:gd name="connsiteY117" fmla="*/ 854869 h 1352550"/>
              <a:gd name="connsiteX118" fmla="*/ 1259681 w 2495550"/>
              <a:gd name="connsiteY118" fmla="*/ 854869 h 1352550"/>
              <a:gd name="connsiteX119" fmla="*/ 1235868 w 2495550"/>
              <a:gd name="connsiteY119" fmla="*/ 845344 h 1352550"/>
              <a:gd name="connsiteX120" fmla="*/ 1228725 w 2495550"/>
              <a:gd name="connsiteY120" fmla="*/ 838200 h 1352550"/>
              <a:gd name="connsiteX121" fmla="*/ 1228725 w 2495550"/>
              <a:gd name="connsiteY121" fmla="*/ 814387 h 1352550"/>
              <a:gd name="connsiteX122" fmla="*/ 1231106 w 2495550"/>
              <a:gd name="connsiteY122" fmla="*/ 790575 h 1352550"/>
              <a:gd name="connsiteX123" fmla="*/ 1235868 w 2495550"/>
              <a:gd name="connsiteY123" fmla="*/ 766762 h 1352550"/>
              <a:gd name="connsiteX124" fmla="*/ 1252537 w 2495550"/>
              <a:gd name="connsiteY124" fmla="*/ 752475 h 1352550"/>
              <a:gd name="connsiteX125" fmla="*/ 1259681 w 2495550"/>
              <a:gd name="connsiteY125" fmla="*/ 745331 h 1352550"/>
              <a:gd name="connsiteX126" fmla="*/ 1250156 w 2495550"/>
              <a:gd name="connsiteY126" fmla="*/ 721519 h 1352550"/>
              <a:gd name="connsiteX127" fmla="*/ 1216818 w 2495550"/>
              <a:gd name="connsiteY127" fmla="*/ 692944 h 1352550"/>
              <a:gd name="connsiteX128" fmla="*/ 1193006 w 2495550"/>
              <a:gd name="connsiteY128" fmla="*/ 676275 h 1352550"/>
              <a:gd name="connsiteX129" fmla="*/ 1178718 w 2495550"/>
              <a:gd name="connsiteY129" fmla="*/ 657225 h 1352550"/>
              <a:gd name="connsiteX130" fmla="*/ 1178718 w 2495550"/>
              <a:gd name="connsiteY130" fmla="*/ 657225 h 1352550"/>
              <a:gd name="connsiteX131" fmla="*/ 1183481 w 2495550"/>
              <a:gd name="connsiteY131" fmla="*/ 695325 h 1352550"/>
              <a:gd name="connsiteX132" fmla="*/ 1185862 w 2495550"/>
              <a:gd name="connsiteY132" fmla="*/ 723900 h 1352550"/>
              <a:gd name="connsiteX133" fmla="*/ 1212056 w 2495550"/>
              <a:gd name="connsiteY133" fmla="*/ 735806 h 1352550"/>
              <a:gd name="connsiteX134" fmla="*/ 1221581 w 2495550"/>
              <a:gd name="connsiteY134" fmla="*/ 750094 h 1352550"/>
              <a:gd name="connsiteX135" fmla="*/ 1212056 w 2495550"/>
              <a:gd name="connsiteY135" fmla="*/ 776287 h 1352550"/>
              <a:gd name="connsiteX136" fmla="*/ 1214437 w 2495550"/>
              <a:gd name="connsiteY136" fmla="*/ 802481 h 1352550"/>
              <a:gd name="connsiteX137" fmla="*/ 1207293 w 2495550"/>
              <a:gd name="connsiteY137" fmla="*/ 823912 h 1352550"/>
              <a:gd name="connsiteX138" fmla="*/ 1212056 w 2495550"/>
              <a:gd name="connsiteY138" fmla="*/ 842962 h 1352550"/>
              <a:gd name="connsiteX139" fmla="*/ 1212056 w 2495550"/>
              <a:gd name="connsiteY139" fmla="*/ 842962 h 1352550"/>
              <a:gd name="connsiteX140" fmla="*/ 1183481 w 2495550"/>
              <a:gd name="connsiteY140" fmla="*/ 842962 h 1352550"/>
              <a:gd name="connsiteX141" fmla="*/ 1166812 w 2495550"/>
              <a:gd name="connsiteY141" fmla="*/ 842962 h 1352550"/>
              <a:gd name="connsiteX142" fmla="*/ 1147762 w 2495550"/>
              <a:gd name="connsiteY142" fmla="*/ 852487 h 1352550"/>
              <a:gd name="connsiteX143" fmla="*/ 1131093 w 2495550"/>
              <a:gd name="connsiteY143" fmla="*/ 842962 h 1352550"/>
              <a:gd name="connsiteX144" fmla="*/ 1104900 w 2495550"/>
              <a:gd name="connsiteY144" fmla="*/ 852487 h 1352550"/>
              <a:gd name="connsiteX145" fmla="*/ 1083468 w 2495550"/>
              <a:gd name="connsiteY145" fmla="*/ 859631 h 1352550"/>
              <a:gd name="connsiteX146" fmla="*/ 1076325 w 2495550"/>
              <a:gd name="connsiteY146" fmla="*/ 847725 h 1352550"/>
              <a:gd name="connsiteX147" fmla="*/ 1047750 w 2495550"/>
              <a:gd name="connsiteY147" fmla="*/ 857250 h 1352550"/>
              <a:gd name="connsiteX148" fmla="*/ 1009650 w 2495550"/>
              <a:gd name="connsiteY148" fmla="*/ 828675 h 1352550"/>
              <a:gd name="connsiteX149" fmla="*/ 981075 w 2495550"/>
              <a:gd name="connsiteY149" fmla="*/ 831056 h 1352550"/>
              <a:gd name="connsiteX150" fmla="*/ 981075 w 2495550"/>
              <a:gd name="connsiteY150" fmla="*/ 854868 h 1352550"/>
              <a:gd name="connsiteX151" fmla="*/ 950118 w 2495550"/>
              <a:gd name="connsiteY151" fmla="*/ 857250 h 1352550"/>
              <a:gd name="connsiteX152" fmla="*/ 962025 w 2495550"/>
              <a:gd name="connsiteY152" fmla="*/ 833438 h 1352550"/>
              <a:gd name="connsiteX153" fmla="*/ 964406 w 2495550"/>
              <a:gd name="connsiteY153" fmla="*/ 809625 h 1352550"/>
              <a:gd name="connsiteX154" fmla="*/ 957262 w 2495550"/>
              <a:gd name="connsiteY154" fmla="*/ 773906 h 1352550"/>
              <a:gd name="connsiteX155" fmla="*/ 931068 w 2495550"/>
              <a:gd name="connsiteY155" fmla="*/ 783431 h 1352550"/>
              <a:gd name="connsiteX156" fmla="*/ 935832 w 2495550"/>
              <a:gd name="connsiteY156" fmla="*/ 790575 h 1352550"/>
              <a:gd name="connsiteX157" fmla="*/ 928687 w 2495550"/>
              <a:gd name="connsiteY157" fmla="*/ 804862 h 1352550"/>
              <a:gd name="connsiteX158" fmla="*/ 914400 w 2495550"/>
              <a:gd name="connsiteY158" fmla="*/ 828675 h 1352550"/>
              <a:gd name="connsiteX159" fmla="*/ 904875 w 2495550"/>
              <a:gd name="connsiteY159" fmla="*/ 833437 h 1352550"/>
              <a:gd name="connsiteX160" fmla="*/ 876300 w 2495550"/>
              <a:gd name="connsiteY160" fmla="*/ 804862 h 1352550"/>
              <a:gd name="connsiteX161" fmla="*/ 854868 w 2495550"/>
              <a:gd name="connsiteY161" fmla="*/ 792955 h 1352550"/>
              <a:gd name="connsiteX162" fmla="*/ 840581 w 2495550"/>
              <a:gd name="connsiteY162" fmla="*/ 783431 h 1352550"/>
              <a:gd name="connsiteX163" fmla="*/ 823912 w 2495550"/>
              <a:gd name="connsiteY163" fmla="*/ 764381 h 1352550"/>
              <a:gd name="connsiteX164" fmla="*/ 821531 w 2495550"/>
              <a:gd name="connsiteY164" fmla="*/ 738187 h 1352550"/>
              <a:gd name="connsiteX165" fmla="*/ 800100 w 2495550"/>
              <a:gd name="connsiteY165" fmla="*/ 697706 h 1352550"/>
              <a:gd name="connsiteX166" fmla="*/ 800100 w 2495550"/>
              <a:gd name="connsiteY166" fmla="*/ 723900 h 1352550"/>
              <a:gd name="connsiteX167" fmla="*/ 802481 w 2495550"/>
              <a:gd name="connsiteY167" fmla="*/ 762000 h 1352550"/>
              <a:gd name="connsiteX168" fmla="*/ 816768 w 2495550"/>
              <a:gd name="connsiteY168" fmla="*/ 797719 h 1352550"/>
              <a:gd name="connsiteX169" fmla="*/ 840581 w 2495550"/>
              <a:gd name="connsiteY169" fmla="*/ 838200 h 1352550"/>
              <a:gd name="connsiteX170" fmla="*/ 862012 w 2495550"/>
              <a:gd name="connsiteY170" fmla="*/ 859631 h 1352550"/>
              <a:gd name="connsiteX171" fmla="*/ 854868 w 2495550"/>
              <a:gd name="connsiteY171" fmla="*/ 878681 h 1352550"/>
              <a:gd name="connsiteX172" fmla="*/ 840581 w 2495550"/>
              <a:gd name="connsiteY172" fmla="*/ 907256 h 1352550"/>
              <a:gd name="connsiteX173" fmla="*/ 840581 w 2495550"/>
              <a:gd name="connsiteY173" fmla="*/ 907256 h 1352550"/>
              <a:gd name="connsiteX174" fmla="*/ 816768 w 2495550"/>
              <a:gd name="connsiteY174" fmla="*/ 907256 h 1352550"/>
              <a:gd name="connsiteX175" fmla="*/ 826293 w 2495550"/>
              <a:gd name="connsiteY175" fmla="*/ 873919 h 1352550"/>
              <a:gd name="connsiteX176" fmla="*/ 812006 w 2495550"/>
              <a:gd name="connsiteY176" fmla="*/ 890587 h 1352550"/>
              <a:gd name="connsiteX177" fmla="*/ 804862 w 2495550"/>
              <a:gd name="connsiteY177" fmla="*/ 866775 h 1352550"/>
              <a:gd name="connsiteX178" fmla="*/ 785812 w 2495550"/>
              <a:gd name="connsiteY178" fmla="*/ 869156 h 1352550"/>
              <a:gd name="connsiteX179" fmla="*/ 766762 w 2495550"/>
              <a:gd name="connsiteY179" fmla="*/ 866775 h 1352550"/>
              <a:gd name="connsiteX180" fmla="*/ 759618 w 2495550"/>
              <a:gd name="connsiteY180" fmla="*/ 857250 h 1352550"/>
              <a:gd name="connsiteX181" fmla="*/ 759618 w 2495550"/>
              <a:gd name="connsiteY181" fmla="*/ 857250 h 1352550"/>
              <a:gd name="connsiteX182" fmla="*/ 745331 w 2495550"/>
              <a:gd name="connsiteY182" fmla="*/ 854869 h 1352550"/>
              <a:gd name="connsiteX183" fmla="*/ 728662 w 2495550"/>
              <a:gd name="connsiteY183" fmla="*/ 854869 h 1352550"/>
              <a:gd name="connsiteX184" fmla="*/ 716756 w 2495550"/>
              <a:gd name="connsiteY184" fmla="*/ 871537 h 1352550"/>
              <a:gd name="connsiteX185" fmla="*/ 697706 w 2495550"/>
              <a:gd name="connsiteY185" fmla="*/ 871537 h 1352550"/>
              <a:gd name="connsiteX186" fmla="*/ 685800 w 2495550"/>
              <a:gd name="connsiteY186" fmla="*/ 857250 h 1352550"/>
              <a:gd name="connsiteX187" fmla="*/ 683418 w 2495550"/>
              <a:gd name="connsiteY187" fmla="*/ 857250 h 1352550"/>
              <a:gd name="connsiteX188" fmla="*/ 669131 w 2495550"/>
              <a:gd name="connsiteY188" fmla="*/ 871537 h 1352550"/>
              <a:gd name="connsiteX189" fmla="*/ 669131 w 2495550"/>
              <a:gd name="connsiteY189" fmla="*/ 885825 h 1352550"/>
              <a:gd name="connsiteX190" fmla="*/ 678656 w 2495550"/>
              <a:gd name="connsiteY190" fmla="*/ 895350 h 1352550"/>
              <a:gd name="connsiteX191" fmla="*/ 721518 w 2495550"/>
              <a:gd name="connsiteY191" fmla="*/ 895350 h 1352550"/>
              <a:gd name="connsiteX192" fmla="*/ 754856 w 2495550"/>
              <a:gd name="connsiteY192" fmla="*/ 895350 h 1352550"/>
              <a:gd name="connsiteX193" fmla="*/ 792956 w 2495550"/>
              <a:gd name="connsiteY193" fmla="*/ 892969 h 1352550"/>
              <a:gd name="connsiteX194" fmla="*/ 800100 w 2495550"/>
              <a:gd name="connsiteY194" fmla="*/ 904875 h 1352550"/>
              <a:gd name="connsiteX195" fmla="*/ 800100 w 2495550"/>
              <a:gd name="connsiteY195" fmla="*/ 904875 h 1352550"/>
              <a:gd name="connsiteX196" fmla="*/ 781050 w 2495550"/>
              <a:gd name="connsiteY196" fmla="*/ 928687 h 1352550"/>
              <a:gd name="connsiteX197" fmla="*/ 752475 w 2495550"/>
              <a:gd name="connsiteY197" fmla="*/ 935831 h 1352550"/>
              <a:gd name="connsiteX198" fmla="*/ 752475 w 2495550"/>
              <a:gd name="connsiteY198" fmla="*/ 935831 h 1352550"/>
              <a:gd name="connsiteX199" fmla="*/ 723900 w 2495550"/>
              <a:gd name="connsiteY199" fmla="*/ 923925 h 1352550"/>
              <a:gd name="connsiteX200" fmla="*/ 707231 w 2495550"/>
              <a:gd name="connsiteY200" fmla="*/ 914400 h 1352550"/>
              <a:gd name="connsiteX201" fmla="*/ 669131 w 2495550"/>
              <a:gd name="connsiteY201" fmla="*/ 914400 h 1352550"/>
              <a:gd name="connsiteX202" fmla="*/ 635793 w 2495550"/>
              <a:gd name="connsiteY202" fmla="*/ 919162 h 1352550"/>
              <a:gd name="connsiteX203" fmla="*/ 616743 w 2495550"/>
              <a:gd name="connsiteY203" fmla="*/ 902494 h 1352550"/>
              <a:gd name="connsiteX204" fmla="*/ 607218 w 2495550"/>
              <a:gd name="connsiteY204" fmla="*/ 864394 h 1352550"/>
              <a:gd name="connsiteX205" fmla="*/ 597693 w 2495550"/>
              <a:gd name="connsiteY205" fmla="*/ 850106 h 1352550"/>
              <a:gd name="connsiteX206" fmla="*/ 590550 w 2495550"/>
              <a:gd name="connsiteY206" fmla="*/ 833437 h 1352550"/>
              <a:gd name="connsiteX207" fmla="*/ 576262 w 2495550"/>
              <a:gd name="connsiteY207" fmla="*/ 840581 h 1352550"/>
              <a:gd name="connsiteX208" fmla="*/ 576262 w 2495550"/>
              <a:gd name="connsiteY208" fmla="*/ 864394 h 1352550"/>
              <a:gd name="connsiteX209" fmla="*/ 561975 w 2495550"/>
              <a:gd name="connsiteY209" fmla="*/ 850106 h 1352550"/>
              <a:gd name="connsiteX210" fmla="*/ 540543 w 2495550"/>
              <a:gd name="connsiteY210" fmla="*/ 842962 h 1352550"/>
              <a:gd name="connsiteX211" fmla="*/ 516731 w 2495550"/>
              <a:gd name="connsiteY211" fmla="*/ 845344 h 1352550"/>
              <a:gd name="connsiteX212" fmla="*/ 509587 w 2495550"/>
              <a:gd name="connsiteY212" fmla="*/ 866775 h 1352550"/>
              <a:gd name="connsiteX213" fmla="*/ 497681 w 2495550"/>
              <a:gd name="connsiteY213" fmla="*/ 871537 h 1352550"/>
              <a:gd name="connsiteX214" fmla="*/ 478631 w 2495550"/>
              <a:gd name="connsiteY214" fmla="*/ 871537 h 1352550"/>
              <a:gd name="connsiteX215" fmla="*/ 450056 w 2495550"/>
              <a:gd name="connsiteY215" fmla="*/ 881062 h 1352550"/>
              <a:gd name="connsiteX216" fmla="*/ 435768 w 2495550"/>
              <a:gd name="connsiteY216" fmla="*/ 904875 h 1352550"/>
              <a:gd name="connsiteX217" fmla="*/ 442912 w 2495550"/>
              <a:gd name="connsiteY217" fmla="*/ 912019 h 1352550"/>
              <a:gd name="connsiteX218" fmla="*/ 483393 w 2495550"/>
              <a:gd name="connsiteY218" fmla="*/ 890587 h 1352550"/>
              <a:gd name="connsiteX219" fmla="*/ 504825 w 2495550"/>
              <a:gd name="connsiteY219" fmla="*/ 895350 h 1352550"/>
              <a:gd name="connsiteX220" fmla="*/ 535781 w 2495550"/>
              <a:gd name="connsiteY220" fmla="*/ 883444 h 1352550"/>
              <a:gd name="connsiteX221" fmla="*/ 569118 w 2495550"/>
              <a:gd name="connsiteY221" fmla="*/ 909637 h 1352550"/>
              <a:gd name="connsiteX222" fmla="*/ 578643 w 2495550"/>
              <a:gd name="connsiteY222" fmla="*/ 935831 h 1352550"/>
              <a:gd name="connsiteX223" fmla="*/ 607218 w 2495550"/>
              <a:gd name="connsiteY223" fmla="*/ 928687 h 1352550"/>
              <a:gd name="connsiteX224" fmla="*/ 623887 w 2495550"/>
              <a:gd name="connsiteY224" fmla="*/ 950119 h 1352550"/>
              <a:gd name="connsiteX225" fmla="*/ 661987 w 2495550"/>
              <a:gd name="connsiteY225" fmla="*/ 954881 h 1352550"/>
              <a:gd name="connsiteX226" fmla="*/ 721518 w 2495550"/>
              <a:gd name="connsiteY226" fmla="*/ 964406 h 1352550"/>
              <a:gd name="connsiteX227" fmla="*/ 762000 w 2495550"/>
              <a:gd name="connsiteY227" fmla="*/ 971550 h 1352550"/>
              <a:gd name="connsiteX228" fmla="*/ 762000 w 2495550"/>
              <a:gd name="connsiteY228" fmla="*/ 971550 h 1352550"/>
              <a:gd name="connsiteX229" fmla="*/ 781050 w 2495550"/>
              <a:gd name="connsiteY229" fmla="*/ 954881 h 1352550"/>
              <a:gd name="connsiteX230" fmla="*/ 807243 w 2495550"/>
              <a:gd name="connsiteY230" fmla="*/ 954882 h 1352550"/>
              <a:gd name="connsiteX231" fmla="*/ 845343 w 2495550"/>
              <a:gd name="connsiteY231" fmla="*/ 940594 h 1352550"/>
              <a:gd name="connsiteX232" fmla="*/ 838200 w 2495550"/>
              <a:gd name="connsiteY232" fmla="*/ 954881 h 1352550"/>
              <a:gd name="connsiteX233" fmla="*/ 828675 w 2495550"/>
              <a:gd name="connsiteY233" fmla="*/ 969169 h 1352550"/>
              <a:gd name="connsiteX234" fmla="*/ 840581 w 2495550"/>
              <a:gd name="connsiteY234" fmla="*/ 978694 h 1352550"/>
              <a:gd name="connsiteX235" fmla="*/ 816768 w 2495550"/>
              <a:gd name="connsiteY235" fmla="*/ 997744 h 1352550"/>
              <a:gd name="connsiteX236" fmla="*/ 814387 w 2495550"/>
              <a:gd name="connsiteY236" fmla="*/ 1019175 h 1352550"/>
              <a:gd name="connsiteX237" fmla="*/ 807243 w 2495550"/>
              <a:gd name="connsiteY237" fmla="*/ 1031081 h 1352550"/>
              <a:gd name="connsiteX238" fmla="*/ 781050 w 2495550"/>
              <a:gd name="connsiteY238" fmla="*/ 1035844 h 1352550"/>
              <a:gd name="connsiteX239" fmla="*/ 788193 w 2495550"/>
              <a:gd name="connsiteY239" fmla="*/ 1059656 h 1352550"/>
              <a:gd name="connsiteX240" fmla="*/ 757237 w 2495550"/>
              <a:gd name="connsiteY240" fmla="*/ 1064419 h 1352550"/>
              <a:gd name="connsiteX241" fmla="*/ 742950 w 2495550"/>
              <a:gd name="connsiteY241" fmla="*/ 1047750 h 1352550"/>
              <a:gd name="connsiteX242" fmla="*/ 711993 w 2495550"/>
              <a:gd name="connsiteY242" fmla="*/ 1050131 h 1352550"/>
              <a:gd name="connsiteX243" fmla="*/ 685800 w 2495550"/>
              <a:gd name="connsiteY243" fmla="*/ 1057275 h 1352550"/>
              <a:gd name="connsiteX244" fmla="*/ 659606 w 2495550"/>
              <a:gd name="connsiteY244" fmla="*/ 1054894 h 1352550"/>
              <a:gd name="connsiteX245" fmla="*/ 638175 w 2495550"/>
              <a:gd name="connsiteY245" fmla="*/ 1052512 h 1352550"/>
              <a:gd name="connsiteX246" fmla="*/ 638175 w 2495550"/>
              <a:gd name="connsiteY246" fmla="*/ 1038225 h 1352550"/>
              <a:gd name="connsiteX247" fmla="*/ 616743 w 2495550"/>
              <a:gd name="connsiteY247" fmla="*/ 1040606 h 1352550"/>
              <a:gd name="connsiteX248" fmla="*/ 595312 w 2495550"/>
              <a:gd name="connsiteY248" fmla="*/ 1045369 h 1352550"/>
              <a:gd name="connsiteX249" fmla="*/ 588168 w 2495550"/>
              <a:gd name="connsiteY249" fmla="*/ 1035844 h 1352550"/>
              <a:gd name="connsiteX250" fmla="*/ 588168 w 2495550"/>
              <a:gd name="connsiteY250" fmla="*/ 1023937 h 1352550"/>
              <a:gd name="connsiteX251" fmla="*/ 588168 w 2495550"/>
              <a:gd name="connsiteY251" fmla="*/ 1023937 h 1352550"/>
              <a:gd name="connsiteX252" fmla="*/ 642937 w 2495550"/>
              <a:gd name="connsiteY252" fmla="*/ 1009650 h 1352550"/>
              <a:gd name="connsiteX253" fmla="*/ 664368 w 2495550"/>
              <a:gd name="connsiteY253" fmla="*/ 992981 h 1352550"/>
              <a:gd name="connsiteX254" fmla="*/ 664368 w 2495550"/>
              <a:gd name="connsiteY254" fmla="*/ 992981 h 1352550"/>
              <a:gd name="connsiteX255" fmla="*/ 664368 w 2495550"/>
              <a:gd name="connsiteY255" fmla="*/ 992981 h 1352550"/>
              <a:gd name="connsiteX256" fmla="*/ 614362 w 2495550"/>
              <a:gd name="connsiteY256" fmla="*/ 992981 h 1352550"/>
              <a:gd name="connsiteX257" fmla="*/ 597693 w 2495550"/>
              <a:gd name="connsiteY257" fmla="*/ 995362 h 1352550"/>
              <a:gd name="connsiteX258" fmla="*/ 595312 w 2495550"/>
              <a:gd name="connsiteY258" fmla="*/ 973931 h 1352550"/>
              <a:gd name="connsiteX259" fmla="*/ 566737 w 2495550"/>
              <a:gd name="connsiteY259" fmla="*/ 971550 h 1352550"/>
              <a:gd name="connsiteX260" fmla="*/ 576262 w 2495550"/>
              <a:gd name="connsiteY260" fmla="*/ 992981 h 1352550"/>
              <a:gd name="connsiteX261" fmla="*/ 561975 w 2495550"/>
              <a:gd name="connsiteY261" fmla="*/ 997744 h 1352550"/>
              <a:gd name="connsiteX262" fmla="*/ 528637 w 2495550"/>
              <a:gd name="connsiteY262" fmla="*/ 992981 h 1352550"/>
              <a:gd name="connsiteX263" fmla="*/ 509587 w 2495550"/>
              <a:gd name="connsiteY263" fmla="*/ 995362 h 1352550"/>
              <a:gd name="connsiteX264" fmla="*/ 523875 w 2495550"/>
              <a:gd name="connsiteY264" fmla="*/ 1012031 h 1352550"/>
              <a:gd name="connsiteX265" fmla="*/ 533400 w 2495550"/>
              <a:gd name="connsiteY265" fmla="*/ 1023937 h 1352550"/>
              <a:gd name="connsiteX266" fmla="*/ 523875 w 2495550"/>
              <a:gd name="connsiteY266" fmla="*/ 1033462 h 1352550"/>
              <a:gd name="connsiteX267" fmla="*/ 523875 w 2495550"/>
              <a:gd name="connsiteY267" fmla="*/ 1033462 h 1352550"/>
              <a:gd name="connsiteX268" fmla="*/ 514350 w 2495550"/>
              <a:gd name="connsiteY268" fmla="*/ 1059656 h 1352550"/>
              <a:gd name="connsiteX269" fmla="*/ 485775 w 2495550"/>
              <a:gd name="connsiteY269" fmla="*/ 1081087 h 1352550"/>
              <a:gd name="connsiteX270" fmla="*/ 471487 w 2495550"/>
              <a:gd name="connsiteY270" fmla="*/ 1076325 h 1352550"/>
              <a:gd name="connsiteX271" fmla="*/ 454818 w 2495550"/>
              <a:gd name="connsiteY271" fmla="*/ 1090612 h 1352550"/>
              <a:gd name="connsiteX272" fmla="*/ 447675 w 2495550"/>
              <a:gd name="connsiteY272" fmla="*/ 1088231 h 1352550"/>
              <a:gd name="connsiteX273" fmla="*/ 450056 w 2495550"/>
              <a:gd name="connsiteY273" fmla="*/ 1064419 h 1352550"/>
              <a:gd name="connsiteX274" fmla="*/ 452437 w 2495550"/>
              <a:gd name="connsiteY274" fmla="*/ 1040606 h 1352550"/>
              <a:gd name="connsiteX275" fmla="*/ 442912 w 2495550"/>
              <a:gd name="connsiteY275" fmla="*/ 1035844 h 1352550"/>
              <a:gd name="connsiteX276" fmla="*/ 440531 w 2495550"/>
              <a:gd name="connsiteY276" fmla="*/ 1052512 h 1352550"/>
              <a:gd name="connsiteX277" fmla="*/ 433387 w 2495550"/>
              <a:gd name="connsiteY277" fmla="*/ 1066800 h 1352550"/>
              <a:gd name="connsiteX278" fmla="*/ 409575 w 2495550"/>
              <a:gd name="connsiteY278" fmla="*/ 1057275 h 1352550"/>
              <a:gd name="connsiteX279" fmla="*/ 400050 w 2495550"/>
              <a:gd name="connsiteY279" fmla="*/ 1054894 h 1352550"/>
              <a:gd name="connsiteX280" fmla="*/ 400050 w 2495550"/>
              <a:gd name="connsiteY280" fmla="*/ 1073944 h 1352550"/>
              <a:gd name="connsiteX281" fmla="*/ 421481 w 2495550"/>
              <a:gd name="connsiteY281" fmla="*/ 1092994 h 1352550"/>
              <a:gd name="connsiteX282" fmla="*/ 392906 w 2495550"/>
              <a:gd name="connsiteY282" fmla="*/ 1095375 h 1352550"/>
              <a:gd name="connsiteX283" fmla="*/ 388143 w 2495550"/>
              <a:gd name="connsiteY283" fmla="*/ 1104900 h 1352550"/>
              <a:gd name="connsiteX284" fmla="*/ 359568 w 2495550"/>
              <a:gd name="connsiteY284" fmla="*/ 1095375 h 1352550"/>
              <a:gd name="connsiteX285" fmla="*/ 359568 w 2495550"/>
              <a:gd name="connsiteY285" fmla="*/ 1114425 h 1352550"/>
              <a:gd name="connsiteX286" fmla="*/ 350043 w 2495550"/>
              <a:gd name="connsiteY286" fmla="*/ 1126331 h 1352550"/>
              <a:gd name="connsiteX287" fmla="*/ 340518 w 2495550"/>
              <a:gd name="connsiteY287" fmla="*/ 1126331 h 1352550"/>
              <a:gd name="connsiteX288" fmla="*/ 333375 w 2495550"/>
              <a:gd name="connsiteY288" fmla="*/ 1092994 h 1352550"/>
              <a:gd name="connsiteX289" fmla="*/ 307181 w 2495550"/>
              <a:gd name="connsiteY289" fmla="*/ 1078706 h 1352550"/>
              <a:gd name="connsiteX290" fmla="*/ 288131 w 2495550"/>
              <a:gd name="connsiteY290" fmla="*/ 1066800 h 1352550"/>
              <a:gd name="connsiteX291" fmla="*/ 295275 w 2495550"/>
              <a:gd name="connsiteY291" fmla="*/ 1016794 h 1352550"/>
              <a:gd name="connsiteX292" fmla="*/ 302418 w 2495550"/>
              <a:gd name="connsiteY292" fmla="*/ 983456 h 1352550"/>
              <a:gd name="connsiteX293" fmla="*/ 345281 w 2495550"/>
              <a:gd name="connsiteY293" fmla="*/ 959644 h 1352550"/>
              <a:gd name="connsiteX294" fmla="*/ 354806 w 2495550"/>
              <a:gd name="connsiteY294" fmla="*/ 942975 h 1352550"/>
              <a:gd name="connsiteX295" fmla="*/ 366712 w 2495550"/>
              <a:gd name="connsiteY295" fmla="*/ 916781 h 1352550"/>
              <a:gd name="connsiteX296" fmla="*/ 366712 w 2495550"/>
              <a:gd name="connsiteY296" fmla="*/ 916781 h 1352550"/>
              <a:gd name="connsiteX297" fmla="*/ 338137 w 2495550"/>
              <a:gd name="connsiteY297" fmla="*/ 923925 h 1352550"/>
              <a:gd name="connsiteX298" fmla="*/ 330993 w 2495550"/>
              <a:gd name="connsiteY298" fmla="*/ 900112 h 1352550"/>
              <a:gd name="connsiteX299" fmla="*/ 328612 w 2495550"/>
              <a:gd name="connsiteY299" fmla="*/ 921544 h 1352550"/>
              <a:gd name="connsiteX300" fmla="*/ 316706 w 2495550"/>
              <a:gd name="connsiteY300" fmla="*/ 954881 h 1352550"/>
              <a:gd name="connsiteX301" fmla="*/ 304800 w 2495550"/>
              <a:gd name="connsiteY301" fmla="*/ 947737 h 1352550"/>
              <a:gd name="connsiteX302" fmla="*/ 304800 w 2495550"/>
              <a:gd name="connsiteY302" fmla="*/ 923925 h 1352550"/>
              <a:gd name="connsiteX303" fmla="*/ 304800 w 2495550"/>
              <a:gd name="connsiteY303" fmla="*/ 912019 h 1352550"/>
              <a:gd name="connsiteX304" fmla="*/ 295275 w 2495550"/>
              <a:gd name="connsiteY304" fmla="*/ 900112 h 1352550"/>
              <a:gd name="connsiteX305" fmla="*/ 285750 w 2495550"/>
              <a:gd name="connsiteY305" fmla="*/ 907256 h 1352550"/>
              <a:gd name="connsiteX306" fmla="*/ 280987 w 2495550"/>
              <a:gd name="connsiteY306" fmla="*/ 942975 h 1352550"/>
              <a:gd name="connsiteX307" fmla="*/ 297656 w 2495550"/>
              <a:gd name="connsiteY307" fmla="*/ 962025 h 1352550"/>
              <a:gd name="connsiteX308" fmla="*/ 292893 w 2495550"/>
              <a:gd name="connsiteY308" fmla="*/ 981075 h 1352550"/>
              <a:gd name="connsiteX309" fmla="*/ 280987 w 2495550"/>
              <a:gd name="connsiteY309" fmla="*/ 1012031 h 1352550"/>
              <a:gd name="connsiteX310" fmla="*/ 266700 w 2495550"/>
              <a:gd name="connsiteY310" fmla="*/ 1035844 h 1352550"/>
              <a:gd name="connsiteX311" fmla="*/ 223837 w 2495550"/>
              <a:gd name="connsiteY311" fmla="*/ 1023937 h 1352550"/>
              <a:gd name="connsiteX312" fmla="*/ 216693 w 2495550"/>
              <a:gd name="connsiteY312" fmla="*/ 992981 h 1352550"/>
              <a:gd name="connsiteX313" fmla="*/ 173831 w 2495550"/>
              <a:gd name="connsiteY313" fmla="*/ 966787 h 1352550"/>
              <a:gd name="connsiteX314" fmla="*/ 121443 w 2495550"/>
              <a:gd name="connsiteY314" fmla="*/ 945356 h 1352550"/>
              <a:gd name="connsiteX315" fmla="*/ 78581 w 2495550"/>
              <a:gd name="connsiteY315" fmla="*/ 907256 h 1352550"/>
              <a:gd name="connsiteX316" fmla="*/ 52387 w 2495550"/>
              <a:gd name="connsiteY316" fmla="*/ 869156 h 1352550"/>
              <a:gd name="connsiteX317" fmla="*/ 28575 w 2495550"/>
              <a:gd name="connsiteY317" fmla="*/ 809625 h 1352550"/>
              <a:gd name="connsiteX318" fmla="*/ 16668 w 2495550"/>
              <a:gd name="connsiteY318" fmla="*/ 740569 h 1352550"/>
              <a:gd name="connsiteX319" fmla="*/ 19050 w 2495550"/>
              <a:gd name="connsiteY319" fmla="*/ 681037 h 1352550"/>
              <a:gd name="connsiteX320" fmla="*/ 0 w 2495550"/>
              <a:gd name="connsiteY320" fmla="*/ 500063 h 1352550"/>
              <a:gd name="connsiteX321" fmla="*/ 2380 w 2495550"/>
              <a:gd name="connsiteY321" fmla="*/ 4762 h 1352550"/>
              <a:gd name="connsiteX322" fmla="*/ 2059781 w 2495550"/>
              <a:gd name="connsiteY322" fmla="*/ 0 h 1352550"/>
              <a:gd name="connsiteX0" fmla="*/ 2059781 w 2495550"/>
              <a:gd name="connsiteY0" fmla="*/ 0 h 1352550"/>
              <a:gd name="connsiteX1" fmla="*/ 2074068 w 2495550"/>
              <a:gd name="connsiteY1" fmla="*/ 38100 h 1352550"/>
              <a:gd name="connsiteX2" fmla="*/ 2083593 w 2495550"/>
              <a:gd name="connsiteY2" fmla="*/ 92869 h 1352550"/>
              <a:gd name="connsiteX3" fmla="*/ 2105025 w 2495550"/>
              <a:gd name="connsiteY3" fmla="*/ 138112 h 1352550"/>
              <a:gd name="connsiteX4" fmla="*/ 2102643 w 2495550"/>
              <a:gd name="connsiteY4" fmla="*/ 188119 h 1352550"/>
              <a:gd name="connsiteX5" fmla="*/ 2102643 w 2495550"/>
              <a:gd name="connsiteY5" fmla="*/ 233362 h 1352550"/>
              <a:gd name="connsiteX6" fmla="*/ 2097881 w 2495550"/>
              <a:gd name="connsiteY6" fmla="*/ 283369 h 1352550"/>
              <a:gd name="connsiteX7" fmla="*/ 2112168 w 2495550"/>
              <a:gd name="connsiteY7" fmla="*/ 323850 h 1352550"/>
              <a:gd name="connsiteX8" fmla="*/ 2126456 w 2495550"/>
              <a:gd name="connsiteY8" fmla="*/ 354806 h 1352550"/>
              <a:gd name="connsiteX9" fmla="*/ 2121693 w 2495550"/>
              <a:gd name="connsiteY9" fmla="*/ 392906 h 1352550"/>
              <a:gd name="connsiteX10" fmla="*/ 2135981 w 2495550"/>
              <a:gd name="connsiteY10" fmla="*/ 431006 h 1352550"/>
              <a:gd name="connsiteX11" fmla="*/ 2162175 w 2495550"/>
              <a:gd name="connsiteY11" fmla="*/ 459581 h 1352550"/>
              <a:gd name="connsiteX12" fmla="*/ 2185987 w 2495550"/>
              <a:gd name="connsiteY12" fmla="*/ 485775 h 1352550"/>
              <a:gd name="connsiteX13" fmla="*/ 2195512 w 2495550"/>
              <a:gd name="connsiteY13" fmla="*/ 521494 h 1352550"/>
              <a:gd name="connsiteX14" fmla="*/ 2233612 w 2495550"/>
              <a:gd name="connsiteY14" fmla="*/ 638175 h 1352550"/>
              <a:gd name="connsiteX15" fmla="*/ 2255043 w 2495550"/>
              <a:gd name="connsiteY15" fmla="*/ 723900 h 1352550"/>
              <a:gd name="connsiteX16" fmla="*/ 2283618 w 2495550"/>
              <a:gd name="connsiteY16" fmla="*/ 769144 h 1352550"/>
              <a:gd name="connsiteX17" fmla="*/ 2305050 w 2495550"/>
              <a:gd name="connsiteY17" fmla="*/ 826294 h 1352550"/>
              <a:gd name="connsiteX18" fmla="*/ 2314575 w 2495550"/>
              <a:gd name="connsiteY18" fmla="*/ 876300 h 1352550"/>
              <a:gd name="connsiteX19" fmla="*/ 2357437 w 2495550"/>
              <a:gd name="connsiteY19" fmla="*/ 914400 h 1352550"/>
              <a:gd name="connsiteX20" fmla="*/ 2359818 w 2495550"/>
              <a:gd name="connsiteY20" fmla="*/ 954881 h 1352550"/>
              <a:gd name="connsiteX21" fmla="*/ 2364581 w 2495550"/>
              <a:gd name="connsiteY21" fmla="*/ 969169 h 1352550"/>
              <a:gd name="connsiteX22" fmla="*/ 2381250 w 2495550"/>
              <a:gd name="connsiteY22" fmla="*/ 983456 h 1352550"/>
              <a:gd name="connsiteX23" fmla="*/ 2376487 w 2495550"/>
              <a:gd name="connsiteY23" fmla="*/ 1000125 h 1352550"/>
              <a:gd name="connsiteX24" fmla="*/ 2409825 w 2495550"/>
              <a:gd name="connsiteY24" fmla="*/ 1023937 h 1352550"/>
              <a:gd name="connsiteX25" fmla="*/ 2426493 w 2495550"/>
              <a:gd name="connsiteY25" fmla="*/ 1064419 h 1352550"/>
              <a:gd name="connsiteX26" fmla="*/ 2407443 w 2495550"/>
              <a:gd name="connsiteY26" fmla="*/ 1073944 h 1352550"/>
              <a:gd name="connsiteX27" fmla="*/ 2393156 w 2495550"/>
              <a:gd name="connsiteY27" fmla="*/ 1052512 h 1352550"/>
              <a:gd name="connsiteX28" fmla="*/ 2381250 w 2495550"/>
              <a:gd name="connsiteY28" fmla="*/ 1040606 h 1352550"/>
              <a:gd name="connsiteX29" fmla="*/ 2371725 w 2495550"/>
              <a:gd name="connsiteY29" fmla="*/ 1040606 h 1352550"/>
              <a:gd name="connsiteX30" fmla="*/ 2369343 w 2495550"/>
              <a:gd name="connsiteY30" fmla="*/ 1062037 h 1352550"/>
              <a:gd name="connsiteX31" fmla="*/ 2388393 w 2495550"/>
              <a:gd name="connsiteY31" fmla="*/ 1095375 h 1352550"/>
              <a:gd name="connsiteX32" fmla="*/ 2402681 w 2495550"/>
              <a:gd name="connsiteY32" fmla="*/ 1109662 h 1352550"/>
              <a:gd name="connsiteX33" fmla="*/ 2416968 w 2495550"/>
              <a:gd name="connsiteY33" fmla="*/ 1090612 h 1352550"/>
              <a:gd name="connsiteX34" fmla="*/ 2431256 w 2495550"/>
              <a:gd name="connsiteY34" fmla="*/ 1095375 h 1352550"/>
              <a:gd name="connsiteX35" fmla="*/ 2438400 w 2495550"/>
              <a:gd name="connsiteY35" fmla="*/ 1121569 h 1352550"/>
              <a:gd name="connsiteX36" fmla="*/ 2440781 w 2495550"/>
              <a:gd name="connsiteY36" fmla="*/ 1133475 h 1352550"/>
              <a:gd name="connsiteX37" fmla="*/ 2416968 w 2495550"/>
              <a:gd name="connsiteY37" fmla="*/ 1135856 h 1352550"/>
              <a:gd name="connsiteX38" fmla="*/ 2431256 w 2495550"/>
              <a:gd name="connsiteY38" fmla="*/ 1157287 h 1352550"/>
              <a:gd name="connsiteX39" fmla="*/ 2459831 w 2495550"/>
              <a:gd name="connsiteY39" fmla="*/ 1164431 h 1352550"/>
              <a:gd name="connsiteX40" fmla="*/ 2478881 w 2495550"/>
              <a:gd name="connsiteY40" fmla="*/ 1195387 h 1352550"/>
              <a:gd name="connsiteX41" fmla="*/ 2471737 w 2495550"/>
              <a:gd name="connsiteY41" fmla="*/ 1240631 h 1352550"/>
              <a:gd name="connsiteX42" fmla="*/ 2476500 w 2495550"/>
              <a:gd name="connsiteY42" fmla="*/ 1295400 h 1352550"/>
              <a:gd name="connsiteX43" fmla="*/ 2495550 w 2495550"/>
              <a:gd name="connsiteY43" fmla="*/ 1352550 h 1352550"/>
              <a:gd name="connsiteX44" fmla="*/ 2474118 w 2495550"/>
              <a:gd name="connsiteY44" fmla="*/ 1352550 h 1352550"/>
              <a:gd name="connsiteX45" fmla="*/ 2445543 w 2495550"/>
              <a:gd name="connsiteY45" fmla="*/ 1340644 h 1352550"/>
              <a:gd name="connsiteX46" fmla="*/ 2428875 w 2495550"/>
              <a:gd name="connsiteY46" fmla="*/ 1340644 h 1352550"/>
              <a:gd name="connsiteX47" fmla="*/ 2412206 w 2495550"/>
              <a:gd name="connsiteY47" fmla="*/ 1331119 h 1352550"/>
              <a:gd name="connsiteX48" fmla="*/ 2395537 w 2495550"/>
              <a:gd name="connsiteY48" fmla="*/ 1321594 h 1352550"/>
              <a:gd name="connsiteX49" fmla="*/ 2400300 w 2495550"/>
              <a:gd name="connsiteY49" fmla="*/ 1273969 h 1352550"/>
              <a:gd name="connsiteX50" fmla="*/ 2352675 w 2495550"/>
              <a:gd name="connsiteY50" fmla="*/ 1250156 h 1352550"/>
              <a:gd name="connsiteX51" fmla="*/ 2336006 w 2495550"/>
              <a:gd name="connsiteY51" fmla="*/ 1216818 h 1352550"/>
              <a:gd name="connsiteX52" fmla="*/ 2278856 w 2495550"/>
              <a:gd name="connsiteY52" fmla="*/ 1185863 h 1352550"/>
              <a:gd name="connsiteX53" fmla="*/ 2235993 w 2495550"/>
              <a:gd name="connsiteY53" fmla="*/ 1178719 h 1352550"/>
              <a:gd name="connsiteX54" fmla="*/ 2209800 w 2495550"/>
              <a:gd name="connsiteY54" fmla="*/ 1193006 h 1352550"/>
              <a:gd name="connsiteX55" fmla="*/ 2195512 w 2495550"/>
              <a:gd name="connsiteY55" fmla="*/ 1190625 h 1352550"/>
              <a:gd name="connsiteX56" fmla="*/ 2200275 w 2495550"/>
              <a:gd name="connsiteY56" fmla="*/ 1173956 h 1352550"/>
              <a:gd name="connsiteX57" fmla="*/ 2240756 w 2495550"/>
              <a:gd name="connsiteY57" fmla="*/ 1138238 h 1352550"/>
              <a:gd name="connsiteX58" fmla="*/ 2216943 w 2495550"/>
              <a:gd name="connsiteY58" fmla="*/ 1128712 h 1352550"/>
              <a:gd name="connsiteX59" fmla="*/ 2193131 w 2495550"/>
              <a:gd name="connsiteY59" fmla="*/ 1159669 h 1352550"/>
              <a:gd name="connsiteX60" fmla="*/ 2171700 w 2495550"/>
              <a:gd name="connsiteY60" fmla="*/ 1169194 h 1352550"/>
              <a:gd name="connsiteX61" fmla="*/ 2164556 w 2495550"/>
              <a:gd name="connsiteY61" fmla="*/ 1157287 h 1352550"/>
              <a:gd name="connsiteX62" fmla="*/ 2155031 w 2495550"/>
              <a:gd name="connsiteY62" fmla="*/ 1152525 h 1352550"/>
              <a:gd name="connsiteX63" fmla="*/ 2135981 w 2495550"/>
              <a:gd name="connsiteY63" fmla="*/ 1157287 h 1352550"/>
              <a:gd name="connsiteX64" fmla="*/ 2107406 w 2495550"/>
              <a:gd name="connsiteY64" fmla="*/ 1147762 h 1352550"/>
              <a:gd name="connsiteX65" fmla="*/ 2093119 w 2495550"/>
              <a:gd name="connsiteY65" fmla="*/ 1145382 h 1352550"/>
              <a:gd name="connsiteX66" fmla="*/ 2066924 w 2495550"/>
              <a:gd name="connsiteY66" fmla="*/ 1131093 h 1352550"/>
              <a:gd name="connsiteX67" fmla="*/ 2052638 w 2495550"/>
              <a:gd name="connsiteY67" fmla="*/ 1135856 h 1352550"/>
              <a:gd name="connsiteX68" fmla="*/ 2007393 w 2495550"/>
              <a:gd name="connsiteY68" fmla="*/ 1128712 h 1352550"/>
              <a:gd name="connsiteX69" fmla="*/ 1993106 w 2495550"/>
              <a:gd name="connsiteY69" fmla="*/ 1100137 h 1352550"/>
              <a:gd name="connsiteX70" fmla="*/ 1969293 w 2495550"/>
              <a:gd name="connsiteY70" fmla="*/ 1119187 h 1352550"/>
              <a:gd name="connsiteX71" fmla="*/ 1952625 w 2495550"/>
              <a:gd name="connsiteY71" fmla="*/ 1143000 h 1352550"/>
              <a:gd name="connsiteX72" fmla="*/ 1938337 w 2495550"/>
              <a:gd name="connsiteY72" fmla="*/ 1109662 h 1352550"/>
              <a:gd name="connsiteX73" fmla="*/ 1938337 w 2495550"/>
              <a:gd name="connsiteY73" fmla="*/ 1088231 h 1352550"/>
              <a:gd name="connsiteX74" fmla="*/ 1909762 w 2495550"/>
              <a:gd name="connsiteY74" fmla="*/ 1062037 h 1352550"/>
              <a:gd name="connsiteX75" fmla="*/ 1885950 w 2495550"/>
              <a:gd name="connsiteY75" fmla="*/ 1047750 h 1352550"/>
              <a:gd name="connsiteX76" fmla="*/ 1866900 w 2495550"/>
              <a:gd name="connsiteY76" fmla="*/ 1033462 h 1352550"/>
              <a:gd name="connsiteX77" fmla="*/ 1859756 w 2495550"/>
              <a:gd name="connsiteY77" fmla="*/ 1021556 h 1352550"/>
              <a:gd name="connsiteX78" fmla="*/ 1821656 w 2495550"/>
              <a:gd name="connsiteY78" fmla="*/ 1016794 h 1352550"/>
              <a:gd name="connsiteX79" fmla="*/ 1785937 w 2495550"/>
              <a:gd name="connsiteY79" fmla="*/ 1012031 h 1352550"/>
              <a:gd name="connsiteX80" fmla="*/ 1766887 w 2495550"/>
              <a:gd name="connsiteY80" fmla="*/ 985837 h 1352550"/>
              <a:gd name="connsiteX81" fmla="*/ 1726406 w 2495550"/>
              <a:gd name="connsiteY81" fmla="*/ 966787 h 1352550"/>
              <a:gd name="connsiteX82" fmla="*/ 1695450 w 2495550"/>
              <a:gd name="connsiteY82" fmla="*/ 952500 h 1352550"/>
              <a:gd name="connsiteX83" fmla="*/ 1676400 w 2495550"/>
              <a:gd name="connsiteY83" fmla="*/ 950119 h 1352550"/>
              <a:gd name="connsiteX84" fmla="*/ 1676400 w 2495550"/>
              <a:gd name="connsiteY84" fmla="*/ 926306 h 1352550"/>
              <a:gd name="connsiteX85" fmla="*/ 1657350 w 2495550"/>
              <a:gd name="connsiteY85" fmla="*/ 933450 h 1352550"/>
              <a:gd name="connsiteX86" fmla="*/ 1657350 w 2495550"/>
              <a:gd name="connsiteY86" fmla="*/ 933450 h 1352550"/>
              <a:gd name="connsiteX87" fmla="*/ 1635918 w 2495550"/>
              <a:gd name="connsiteY87" fmla="*/ 897731 h 1352550"/>
              <a:gd name="connsiteX88" fmla="*/ 1612106 w 2495550"/>
              <a:gd name="connsiteY88" fmla="*/ 876300 h 1352550"/>
              <a:gd name="connsiteX89" fmla="*/ 1597818 w 2495550"/>
              <a:gd name="connsiteY89" fmla="*/ 869156 h 1352550"/>
              <a:gd name="connsiteX90" fmla="*/ 1597818 w 2495550"/>
              <a:gd name="connsiteY90" fmla="*/ 850106 h 1352550"/>
              <a:gd name="connsiteX91" fmla="*/ 1619250 w 2495550"/>
              <a:gd name="connsiteY91" fmla="*/ 840581 h 1352550"/>
              <a:gd name="connsiteX92" fmla="*/ 1650206 w 2495550"/>
              <a:gd name="connsiteY92" fmla="*/ 847725 h 1352550"/>
              <a:gd name="connsiteX93" fmla="*/ 1674018 w 2495550"/>
              <a:gd name="connsiteY93" fmla="*/ 833437 h 1352550"/>
              <a:gd name="connsiteX94" fmla="*/ 1685925 w 2495550"/>
              <a:gd name="connsiteY94" fmla="*/ 821531 h 1352550"/>
              <a:gd name="connsiteX95" fmla="*/ 1704975 w 2495550"/>
              <a:gd name="connsiteY95" fmla="*/ 809625 h 1352550"/>
              <a:gd name="connsiteX96" fmla="*/ 1666875 w 2495550"/>
              <a:gd name="connsiteY96" fmla="*/ 776287 h 1352550"/>
              <a:gd name="connsiteX97" fmla="*/ 1640681 w 2495550"/>
              <a:gd name="connsiteY97" fmla="*/ 783431 h 1352550"/>
              <a:gd name="connsiteX98" fmla="*/ 1643061 w 2495550"/>
              <a:gd name="connsiteY98" fmla="*/ 800100 h 1352550"/>
              <a:gd name="connsiteX99" fmla="*/ 1624012 w 2495550"/>
              <a:gd name="connsiteY99" fmla="*/ 807243 h 1352550"/>
              <a:gd name="connsiteX100" fmla="*/ 1597819 w 2495550"/>
              <a:gd name="connsiteY100" fmla="*/ 814387 h 1352550"/>
              <a:gd name="connsiteX101" fmla="*/ 1576387 w 2495550"/>
              <a:gd name="connsiteY101" fmla="*/ 823912 h 1352550"/>
              <a:gd name="connsiteX102" fmla="*/ 1569243 w 2495550"/>
              <a:gd name="connsiteY102" fmla="*/ 840581 h 1352550"/>
              <a:gd name="connsiteX103" fmla="*/ 1547812 w 2495550"/>
              <a:gd name="connsiteY103" fmla="*/ 840581 h 1352550"/>
              <a:gd name="connsiteX104" fmla="*/ 1533525 w 2495550"/>
              <a:gd name="connsiteY104" fmla="*/ 850106 h 1352550"/>
              <a:gd name="connsiteX105" fmla="*/ 1502568 w 2495550"/>
              <a:gd name="connsiteY105" fmla="*/ 845344 h 1352550"/>
              <a:gd name="connsiteX106" fmla="*/ 1454943 w 2495550"/>
              <a:gd name="connsiteY106" fmla="*/ 840581 h 1352550"/>
              <a:gd name="connsiteX107" fmla="*/ 1433512 w 2495550"/>
              <a:gd name="connsiteY107" fmla="*/ 826294 h 1352550"/>
              <a:gd name="connsiteX108" fmla="*/ 1402556 w 2495550"/>
              <a:gd name="connsiteY108" fmla="*/ 828675 h 1352550"/>
              <a:gd name="connsiteX109" fmla="*/ 1376362 w 2495550"/>
              <a:gd name="connsiteY109" fmla="*/ 838200 h 1352550"/>
              <a:gd name="connsiteX110" fmla="*/ 1359693 w 2495550"/>
              <a:gd name="connsiteY110" fmla="*/ 833437 h 1352550"/>
              <a:gd name="connsiteX111" fmla="*/ 1340643 w 2495550"/>
              <a:gd name="connsiteY111" fmla="*/ 804862 h 1352550"/>
              <a:gd name="connsiteX112" fmla="*/ 1340643 w 2495550"/>
              <a:gd name="connsiteY112" fmla="*/ 792956 h 1352550"/>
              <a:gd name="connsiteX113" fmla="*/ 1331118 w 2495550"/>
              <a:gd name="connsiteY113" fmla="*/ 816769 h 1352550"/>
              <a:gd name="connsiteX114" fmla="*/ 1335881 w 2495550"/>
              <a:gd name="connsiteY114" fmla="*/ 850106 h 1352550"/>
              <a:gd name="connsiteX115" fmla="*/ 1328737 w 2495550"/>
              <a:gd name="connsiteY115" fmla="*/ 869156 h 1352550"/>
              <a:gd name="connsiteX116" fmla="*/ 1300162 w 2495550"/>
              <a:gd name="connsiteY116" fmla="*/ 869156 h 1352550"/>
              <a:gd name="connsiteX117" fmla="*/ 1281112 w 2495550"/>
              <a:gd name="connsiteY117" fmla="*/ 854869 h 1352550"/>
              <a:gd name="connsiteX118" fmla="*/ 1259681 w 2495550"/>
              <a:gd name="connsiteY118" fmla="*/ 854869 h 1352550"/>
              <a:gd name="connsiteX119" fmla="*/ 1235868 w 2495550"/>
              <a:gd name="connsiteY119" fmla="*/ 845344 h 1352550"/>
              <a:gd name="connsiteX120" fmla="*/ 1228725 w 2495550"/>
              <a:gd name="connsiteY120" fmla="*/ 838200 h 1352550"/>
              <a:gd name="connsiteX121" fmla="*/ 1228725 w 2495550"/>
              <a:gd name="connsiteY121" fmla="*/ 814387 h 1352550"/>
              <a:gd name="connsiteX122" fmla="*/ 1231106 w 2495550"/>
              <a:gd name="connsiteY122" fmla="*/ 790575 h 1352550"/>
              <a:gd name="connsiteX123" fmla="*/ 1235868 w 2495550"/>
              <a:gd name="connsiteY123" fmla="*/ 766762 h 1352550"/>
              <a:gd name="connsiteX124" fmla="*/ 1252537 w 2495550"/>
              <a:gd name="connsiteY124" fmla="*/ 752475 h 1352550"/>
              <a:gd name="connsiteX125" fmla="*/ 1259681 w 2495550"/>
              <a:gd name="connsiteY125" fmla="*/ 745331 h 1352550"/>
              <a:gd name="connsiteX126" fmla="*/ 1250156 w 2495550"/>
              <a:gd name="connsiteY126" fmla="*/ 721519 h 1352550"/>
              <a:gd name="connsiteX127" fmla="*/ 1216818 w 2495550"/>
              <a:gd name="connsiteY127" fmla="*/ 692944 h 1352550"/>
              <a:gd name="connsiteX128" fmla="*/ 1193006 w 2495550"/>
              <a:gd name="connsiteY128" fmla="*/ 676275 h 1352550"/>
              <a:gd name="connsiteX129" fmla="*/ 1178718 w 2495550"/>
              <a:gd name="connsiteY129" fmla="*/ 657225 h 1352550"/>
              <a:gd name="connsiteX130" fmla="*/ 1178718 w 2495550"/>
              <a:gd name="connsiteY130" fmla="*/ 657225 h 1352550"/>
              <a:gd name="connsiteX131" fmla="*/ 1183481 w 2495550"/>
              <a:gd name="connsiteY131" fmla="*/ 695325 h 1352550"/>
              <a:gd name="connsiteX132" fmla="*/ 1185862 w 2495550"/>
              <a:gd name="connsiteY132" fmla="*/ 723900 h 1352550"/>
              <a:gd name="connsiteX133" fmla="*/ 1212056 w 2495550"/>
              <a:gd name="connsiteY133" fmla="*/ 735806 h 1352550"/>
              <a:gd name="connsiteX134" fmla="*/ 1221581 w 2495550"/>
              <a:gd name="connsiteY134" fmla="*/ 750094 h 1352550"/>
              <a:gd name="connsiteX135" fmla="*/ 1212056 w 2495550"/>
              <a:gd name="connsiteY135" fmla="*/ 776287 h 1352550"/>
              <a:gd name="connsiteX136" fmla="*/ 1214437 w 2495550"/>
              <a:gd name="connsiteY136" fmla="*/ 802481 h 1352550"/>
              <a:gd name="connsiteX137" fmla="*/ 1207293 w 2495550"/>
              <a:gd name="connsiteY137" fmla="*/ 823912 h 1352550"/>
              <a:gd name="connsiteX138" fmla="*/ 1212056 w 2495550"/>
              <a:gd name="connsiteY138" fmla="*/ 842962 h 1352550"/>
              <a:gd name="connsiteX139" fmla="*/ 1212056 w 2495550"/>
              <a:gd name="connsiteY139" fmla="*/ 842962 h 1352550"/>
              <a:gd name="connsiteX140" fmla="*/ 1183481 w 2495550"/>
              <a:gd name="connsiteY140" fmla="*/ 842962 h 1352550"/>
              <a:gd name="connsiteX141" fmla="*/ 1166812 w 2495550"/>
              <a:gd name="connsiteY141" fmla="*/ 842962 h 1352550"/>
              <a:gd name="connsiteX142" fmla="*/ 1147762 w 2495550"/>
              <a:gd name="connsiteY142" fmla="*/ 852487 h 1352550"/>
              <a:gd name="connsiteX143" fmla="*/ 1131093 w 2495550"/>
              <a:gd name="connsiteY143" fmla="*/ 842962 h 1352550"/>
              <a:gd name="connsiteX144" fmla="*/ 1104900 w 2495550"/>
              <a:gd name="connsiteY144" fmla="*/ 852487 h 1352550"/>
              <a:gd name="connsiteX145" fmla="*/ 1083468 w 2495550"/>
              <a:gd name="connsiteY145" fmla="*/ 859631 h 1352550"/>
              <a:gd name="connsiteX146" fmla="*/ 1076325 w 2495550"/>
              <a:gd name="connsiteY146" fmla="*/ 847725 h 1352550"/>
              <a:gd name="connsiteX147" fmla="*/ 1047750 w 2495550"/>
              <a:gd name="connsiteY147" fmla="*/ 857250 h 1352550"/>
              <a:gd name="connsiteX148" fmla="*/ 1009650 w 2495550"/>
              <a:gd name="connsiteY148" fmla="*/ 828675 h 1352550"/>
              <a:gd name="connsiteX149" fmla="*/ 981075 w 2495550"/>
              <a:gd name="connsiteY149" fmla="*/ 831056 h 1352550"/>
              <a:gd name="connsiteX150" fmla="*/ 981075 w 2495550"/>
              <a:gd name="connsiteY150" fmla="*/ 854868 h 1352550"/>
              <a:gd name="connsiteX151" fmla="*/ 950118 w 2495550"/>
              <a:gd name="connsiteY151" fmla="*/ 857250 h 1352550"/>
              <a:gd name="connsiteX152" fmla="*/ 962025 w 2495550"/>
              <a:gd name="connsiteY152" fmla="*/ 833438 h 1352550"/>
              <a:gd name="connsiteX153" fmla="*/ 964406 w 2495550"/>
              <a:gd name="connsiteY153" fmla="*/ 809625 h 1352550"/>
              <a:gd name="connsiteX154" fmla="*/ 957262 w 2495550"/>
              <a:gd name="connsiteY154" fmla="*/ 773906 h 1352550"/>
              <a:gd name="connsiteX155" fmla="*/ 931068 w 2495550"/>
              <a:gd name="connsiteY155" fmla="*/ 783431 h 1352550"/>
              <a:gd name="connsiteX156" fmla="*/ 935832 w 2495550"/>
              <a:gd name="connsiteY156" fmla="*/ 790575 h 1352550"/>
              <a:gd name="connsiteX157" fmla="*/ 928687 w 2495550"/>
              <a:gd name="connsiteY157" fmla="*/ 804862 h 1352550"/>
              <a:gd name="connsiteX158" fmla="*/ 914400 w 2495550"/>
              <a:gd name="connsiteY158" fmla="*/ 828675 h 1352550"/>
              <a:gd name="connsiteX159" fmla="*/ 904875 w 2495550"/>
              <a:gd name="connsiteY159" fmla="*/ 833437 h 1352550"/>
              <a:gd name="connsiteX160" fmla="*/ 876300 w 2495550"/>
              <a:gd name="connsiteY160" fmla="*/ 804862 h 1352550"/>
              <a:gd name="connsiteX161" fmla="*/ 854868 w 2495550"/>
              <a:gd name="connsiteY161" fmla="*/ 792955 h 1352550"/>
              <a:gd name="connsiteX162" fmla="*/ 840581 w 2495550"/>
              <a:gd name="connsiteY162" fmla="*/ 783431 h 1352550"/>
              <a:gd name="connsiteX163" fmla="*/ 823912 w 2495550"/>
              <a:gd name="connsiteY163" fmla="*/ 764381 h 1352550"/>
              <a:gd name="connsiteX164" fmla="*/ 821531 w 2495550"/>
              <a:gd name="connsiteY164" fmla="*/ 738187 h 1352550"/>
              <a:gd name="connsiteX165" fmla="*/ 800100 w 2495550"/>
              <a:gd name="connsiteY165" fmla="*/ 697706 h 1352550"/>
              <a:gd name="connsiteX166" fmla="*/ 800100 w 2495550"/>
              <a:gd name="connsiteY166" fmla="*/ 723900 h 1352550"/>
              <a:gd name="connsiteX167" fmla="*/ 802481 w 2495550"/>
              <a:gd name="connsiteY167" fmla="*/ 762000 h 1352550"/>
              <a:gd name="connsiteX168" fmla="*/ 816768 w 2495550"/>
              <a:gd name="connsiteY168" fmla="*/ 797719 h 1352550"/>
              <a:gd name="connsiteX169" fmla="*/ 840581 w 2495550"/>
              <a:gd name="connsiteY169" fmla="*/ 838200 h 1352550"/>
              <a:gd name="connsiteX170" fmla="*/ 862012 w 2495550"/>
              <a:gd name="connsiteY170" fmla="*/ 859631 h 1352550"/>
              <a:gd name="connsiteX171" fmla="*/ 854868 w 2495550"/>
              <a:gd name="connsiteY171" fmla="*/ 878681 h 1352550"/>
              <a:gd name="connsiteX172" fmla="*/ 840581 w 2495550"/>
              <a:gd name="connsiteY172" fmla="*/ 907256 h 1352550"/>
              <a:gd name="connsiteX173" fmla="*/ 840581 w 2495550"/>
              <a:gd name="connsiteY173" fmla="*/ 907256 h 1352550"/>
              <a:gd name="connsiteX174" fmla="*/ 816768 w 2495550"/>
              <a:gd name="connsiteY174" fmla="*/ 907256 h 1352550"/>
              <a:gd name="connsiteX175" fmla="*/ 826293 w 2495550"/>
              <a:gd name="connsiteY175" fmla="*/ 873919 h 1352550"/>
              <a:gd name="connsiteX176" fmla="*/ 812006 w 2495550"/>
              <a:gd name="connsiteY176" fmla="*/ 890587 h 1352550"/>
              <a:gd name="connsiteX177" fmla="*/ 804862 w 2495550"/>
              <a:gd name="connsiteY177" fmla="*/ 866775 h 1352550"/>
              <a:gd name="connsiteX178" fmla="*/ 785812 w 2495550"/>
              <a:gd name="connsiteY178" fmla="*/ 869156 h 1352550"/>
              <a:gd name="connsiteX179" fmla="*/ 766762 w 2495550"/>
              <a:gd name="connsiteY179" fmla="*/ 866775 h 1352550"/>
              <a:gd name="connsiteX180" fmla="*/ 759618 w 2495550"/>
              <a:gd name="connsiteY180" fmla="*/ 857250 h 1352550"/>
              <a:gd name="connsiteX181" fmla="*/ 759618 w 2495550"/>
              <a:gd name="connsiteY181" fmla="*/ 857250 h 1352550"/>
              <a:gd name="connsiteX182" fmla="*/ 745331 w 2495550"/>
              <a:gd name="connsiteY182" fmla="*/ 854869 h 1352550"/>
              <a:gd name="connsiteX183" fmla="*/ 728662 w 2495550"/>
              <a:gd name="connsiteY183" fmla="*/ 854869 h 1352550"/>
              <a:gd name="connsiteX184" fmla="*/ 716756 w 2495550"/>
              <a:gd name="connsiteY184" fmla="*/ 871537 h 1352550"/>
              <a:gd name="connsiteX185" fmla="*/ 697706 w 2495550"/>
              <a:gd name="connsiteY185" fmla="*/ 871537 h 1352550"/>
              <a:gd name="connsiteX186" fmla="*/ 685800 w 2495550"/>
              <a:gd name="connsiteY186" fmla="*/ 857250 h 1352550"/>
              <a:gd name="connsiteX187" fmla="*/ 683418 w 2495550"/>
              <a:gd name="connsiteY187" fmla="*/ 857250 h 1352550"/>
              <a:gd name="connsiteX188" fmla="*/ 669131 w 2495550"/>
              <a:gd name="connsiteY188" fmla="*/ 871537 h 1352550"/>
              <a:gd name="connsiteX189" fmla="*/ 669131 w 2495550"/>
              <a:gd name="connsiteY189" fmla="*/ 885825 h 1352550"/>
              <a:gd name="connsiteX190" fmla="*/ 678656 w 2495550"/>
              <a:gd name="connsiteY190" fmla="*/ 895350 h 1352550"/>
              <a:gd name="connsiteX191" fmla="*/ 721518 w 2495550"/>
              <a:gd name="connsiteY191" fmla="*/ 895350 h 1352550"/>
              <a:gd name="connsiteX192" fmla="*/ 754856 w 2495550"/>
              <a:gd name="connsiteY192" fmla="*/ 895350 h 1352550"/>
              <a:gd name="connsiteX193" fmla="*/ 792956 w 2495550"/>
              <a:gd name="connsiteY193" fmla="*/ 892969 h 1352550"/>
              <a:gd name="connsiteX194" fmla="*/ 800100 w 2495550"/>
              <a:gd name="connsiteY194" fmla="*/ 904875 h 1352550"/>
              <a:gd name="connsiteX195" fmla="*/ 800100 w 2495550"/>
              <a:gd name="connsiteY195" fmla="*/ 904875 h 1352550"/>
              <a:gd name="connsiteX196" fmla="*/ 781050 w 2495550"/>
              <a:gd name="connsiteY196" fmla="*/ 928687 h 1352550"/>
              <a:gd name="connsiteX197" fmla="*/ 752475 w 2495550"/>
              <a:gd name="connsiteY197" fmla="*/ 935831 h 1352550"/>
              <a:gd name="connsiteX198" fmla="*/ 752475 w 2495550"/>
              <a:gd name="connsiteY198" fmla="*/ 935831 h 1352550"/>
              <a:gd name="connsiteX199" fmla="*/ 723900 w 2495550"/>
              <a:gd name="connsiteY199" fmla="*/ 923925 h 1352550"/>
              <a:gd name="connsiteX200" fmla="*/ 707231 w 2495550"/>
              <a:gd name="connsiteY200" fmla="*/ 914400 h 1352550"/>
              <a:gd name="connsiteX201" fmla="*/ 669131 w 2495550"/>
              <a:gd name="connsiteY201" fmla="*/ 914400 h 1352550"/>
              <a:gd name="connsiteX202" fmla="*/ 635793 w 2495550"/>
              <a:gd name="connsiteY202" fmla="*/ 919162 h 1352550"/>
              <a:gd name="connsiteX203" fmla="*/ 616743 w 2495550"/>
              <a:gd name="connsiteY203" fmla="*/ 902494 h 1352550"/>
              <a:gd name="connsiteX204" fmla="*/ 607218 w 2495550"/>
              <a:gd name="connsiteY204" fmla="*/ 864394 h 1352550"/>
              <a:gd name="connsiteX205" fmla="*/ 597693 w 2495550"/>
              <a:gd name="connsiteY205" fmla="*/ 850106 h 1352550"/>
              <a:gd name="connsiteX206" fmla="*/ 590550 w 2495550"/>
              <a:gd name="connsiteY206" fmla="*/ 833437 h 1352550"/>
              <a:gd name="connsiteX207" fmla="*/ 576262 w 2495550"/>
              <a:gd name="connsiteY207" fmla="*/ 840581 h 1352550"/>
              <a:gd name="connsiteX208" fmla="*/ 576262 w 2495550"/>
              <a:gd name="connsiteY208" fmla="*/ 864394 h 1352550"/>
              <a:gd name="connsiteX209" fmla="*/ 561975 w 2495550"/>
              <a:gd name="connsiteY209" fmla="*/ 850106 h 1352550"/>
              <a:gd name="connsiteX210" fmla="*/ 540543 w 2495550"/>
              <a:gd name="connsiteY210" fmla="*/ 842962 h 1352550"/>
              <a:gd name="connsiteX211" fmla="*/ 516731 w 2495550"/>
              <a:gd name="connsiteY211" fmla="*/ 845344 h 1352550"/>
              <a:gd name="connsiteX212" fmla="*/ 509587 w 2495550"/>
              <a:gd name="connsiteY212" fmla="*/ 866775 h 1352550"/>
              <a:gd name="connsiteX213" fmla="*/ 497681 w 2495550"/>
              <a:gd name="connsiteY213" fmla="*/ 871537 h 1352550"/>
              <a:gd name="connsiteX214" fmla="*/ 478631 w 2495550"/>
              <a:gd name="connsiteY214" fmla="*/ 871537 h 1352550"/>
              <a:gd name="connsiteX215" fmla="*/ 450056 w 2495550"/>
              <a:gd name="connsiteY215" fmla="*/ 881062 h 1352550"/>
              <a:gd name="connsiteX216" fmla="*/ 435768 w 2495550"/>
              <a:gd name="connsiteY216" fmla="*/ 904875 h 1352550"/>
              <a:gd name="connsiteX217" fmla="*/ 442912 w 2495550"/>
              <a:gd name="connsiteY217" fmla="*/ 912019 h 1352550"/>
              <a:gd name="connsiteX218" fmla="*/ 483393 w 2495550"/>
              <a:gd name="connsiteY218" fmla="*/ 890587 h 1352550"/>
              <a:gd name="connsiteX219" fmla="*/ 504825 w 2495550"/>
              <a:gd name="connsiteY219" fmla="*/ 895350 h 1352550"/>
              <a:gd name="connsiteX220" fmla="*/ 535781 w 2495550"/>
              <a:gd name="connsiteY220" fmla="*/ 883444 h 1352550"/>
              <a:gd name="connsiteX221" fmla="*/ 569118 w 2495550"/>
              <a:gd name="connsiteY221" fmla="*/ 909637 h 1352550"/>
              <a:gd name="connsiteX222" fmla="*/ 578643 w 2495550"/>
              <a:gd name="connsiteY222" fmla="*/ 935831 h 1352550"/>
              <a:gd name="connsiteX223" fmla="*/ 607218 w 2495550"/>
              <a:gd name="connsiteY223" fmla="*/ 928687 h 1352550"/>
              <a:gd name="connsiteX224" fmla="*/ 623887 w 2495550"/>
              <a:gd name="connsiteY224" fmla="*/ 950119 h 1352550"/>
              <a:gd name="connsiteX225" fmla="*/ 661987 w 2495550"/>
              <a:gd name="connsiteY225" fmla="*/ 954881 h 1352550"/>
              <a:gd name="connsiteX226" fmla="*/ 721518 w 2495550"/>
              <a:gd name="connsiteY226" fmla="*/ 964406 h 1352550"/>
              <a:gd name="connsiteX227" fmla="*/ 762000 w 2495550"/>
              <a:gd name="connsiteY227" fmla="*/ 971550 h 1352550"/>
              <a:gd name="connsiteX228" fmla="*/ 762000 w 2495550"/>
              <a:gd name="connsiteY228" fmla="*/ 971550 h 1352550"/>
              <a:gd name="connsiteX229" fmla="*/ 781050 w 2495550"/>
              <a:gd name="connsiteY229" fmla="*/ 954881 h 1352550"/>
              <a:gd name="connsiteX230" fmla="*/ 807243 w 2495550"/>
              <a:gd name="connsiteY230" fmla="*/ 954882 h 1352550"/>
              <a:gd name="connsiteX231" fmla="*/ 845343 w 2495550"/>
              <a:gd name="connsiteY231" fmla="*/ 940594 h 1352550"/>
              <a:gd name="connsiteX232" fmla="*/ 838200 w 2495550"/>
              <a:gd name="connsiteY232" fmla="*/ 954881 h 1352550"/>
              <a:gd name="connsiteX233" fmla="*/ 828675 w 2495550"/>
              <a:gd name="connsiteY233" fmla="*/ 969169 h 1352550"/>
              <a:gd name="connsiteX234" fmla="*/ 840581 w 2495550"/>
              <a:gd name="connsiteY234" fmla="*/ 978694 h 1352550"/>
              <a:gd name="connsiteX235" fmla="*/ 816768 w 2495550"/>
              <a:gd name="connsiteY235" fmla="*/ 997744 h 1352550"/>
              <a:gd name="connsiteX236" fmla="*/ 814387 w 2495550"/>
              <a:gd name="connsiteY236" fmla="*/ 1019175 h 1352550"/>
              <a:gd name="connsiteX237" fmla="*/ 807243 w 2495550"/>
              <a:gd name="connsiteY237" fmla="*/ 1031081 h 1352550"/>
              <a:gd name="connsiteX238" fmla="*/ 781050 w 2495550"/>
              <a:gd name="connsiteY238" fmla="*/ 1035844 h 1352550"/>
              <a:gd name="connsiteX239" fmla="*/ 788193 w 2495550"/>
              <a:gd name="connsiteY239" fmla="*/ 1059656 h 1352550"/>
              <a:gd name="connsiteX240" fmla="*/ 757237 w 2495550"/>
              <a:gd name="connsiteY240" fmla="*/ 1064419 h 1352550"/>
              <a:gd name="connsiteX241" fmla="*/ 742950 w 2495550"/>
              <a:gd name="connsiteY241" fmla="*/ 1047750 h 1352550"/>
              <a:gd name="connsiteX242" fmla="*/ 711993 w 2495550"/>
              <a:gd name="connsiteY242" fmla="*/ 1050131 h 1352550"/>
              <a:gd name="connsiteX243" fmla="*/ 685800 w 2495550"/>
              <a:gd name="connsiteY243" fmla="*/ 1057275 h 1352550"/>
              <a:gd name="connsiteX244" fmla="*/ 659606 w 2495550"/>
              <a:gd name="connsiteY244" fmla="*/ 1054894 h 1352550"/>
              <a:gd name="connsiteX245" fmla="*/ 638175 w 2495550"/>
              <a:gd name="connsiteY245" fmla="*/ 1052512 h 1352550"/>
              <a:gd name="connsiteX246" fmla="*/ 638175 w 2495550"/>
              <a:gd name="connsiteY246" fmla="*/ 1038225 h 1352550"/>
              <a:gd name="connsiteX247" fmla="*/ 616743 w 2495550"/>
              <a:gd name="connsiteY247" fmla="*/ 1040606 h 1352550"/>
              <a:gd name="connsiteX248" fmla="*/ 595312 w 2495550"/>
              <a:gd name="connsiteY248" fmla="*/ 1045369 h 1352550"/>
              <a:gd name="connsiteX249" fmla="*/ 588168 w 2495550"/>
              <a:gd name="connsiteY249" fmla="*/ 1035844 h 1352550"/>
              <a:gd name="connsiteX250" fmla="*/ 588168 w 2495550"/>
              <a:gd name="connsiteY250" fmla="*/ 1023937 h 1352550"/>
              <a:gd name="connsiteX251" fmla="*/ 588168 w 2495550"/>
              <a:gd name="connsiteY251" fmla="*/ 1023937 h 1352550"/>
              <a:gd name="connsiteX252" fmla="*/ 642937 w 2495550"/>
              <a:gd name="connsiteY252" fmla="*/ 1009650 h 1352550"/>
              <a:gd name="connsiteX253" fmla="*/ 664368 w 2495550"/>
              <a:gd name="connsiteY253" fmla="*/ 992981 h 1352550"/>
              <a:gd name="connsiteX254" fmla="*/ 664368 w 2495550"/>
              <a:gd name="connsiteY254" fmla="*/ 992981 h 1352550"/>
              <a:gd name="connsiteX255" fmla="*/ 664368 w 2495550"/>
              <a:gd name="connsiteY255" fmla="*/ 992981 h 1352550"/>
              <a:gd name="connsiteX256" fmla="*/ 614362 w 2495550"/>
              <a:gd name="connsiteY256" fmla="*/ 992981 h 1352550"/>
              <a:gd name="connsiteX257" fmla="*/ 597693 w 2495550"/>
              <a:gd name="connsiteY257" fmla="*/ 995362 h 1352550"/>
              <a:gd name="connsiteX258" fmla="*/ 595312 w 2495550"/>
              <a:gd name="connsiteY258" fmla="*/ 973931 h 1352550"/>
              <a:gd name="connsiteX259" fmla="*/ 566737 w 2495550"/>
              <a:gd name="connsiteY259" fmla="*/ 971550 h 1352550"/>
              <a:gd name="connsiteX260" fmla="*/ 576262 w 2495550"/>
              <a:gd name="connsiteY260" fmla="*/ 992981 h 1352550"/>
              <a:gd name="connsiteX261" fmla="*/ 561975 w 2495550"/>
              <a:gd name="connsiteY261" fmla="*/ 997744 h 1352550"/>
              <a:gd name="connsiteX262" fmla="*/ 528637 w 2495550"/>
              <a:gd name="connsiteY262" fmla="*/ 992981 h 1352550"/>
              <a:gd name="connsiteX263" fmla="*/ 509587 w 2495550"/>
              <a:gd name="connsiteY263" fmla="*/ 995362 h 1352550"/>
              <a:gd name="connsiteX264" fmla="*/ 523875 w 2495550"/>
              <a:gd name="connsiteY264" fmla="*/ 1012031 h 1352550"/>
              <a:gd name="connsiteX265" fmla="*/ 533400 w 2495550"/>
              <a:gd name="connsiteY265" fmla="*/ 1023937 h 1352550"/>
              <a:gd name="connsiteX266" fmla="*/ 523875 w 2495550"/>
              <a:gd name="connsiteY266" fmla="*/ 1033462 h 1352550"/>
              <a:gd name="connsiteX267" fmla="*/ 523875 w 2495550"/>
              <a:gd name="connsiteY267" fmla="*/ 1033462 h 1352550"/>
              <a:gd name="connsiteX268" fmla="*/ 514350 w 2495550"/>
              <a:gd name="connsiteY268" fmla="*/ 1059656 h 1352550"/>
              <a:gd name="connsiteX269" fmla="*/ 485775 w 2495550"/>
              <a:gd name="connsiteY269" fmla="*/ 1081087 h 1352550"/>
              <a:gd name="connsiteX270" fmla="*/ 471487 w 2495550"/>
              <a:gd name="connsiteY270" fmla="*/ 1076325 h 1352550"/>
              <a:gd name="connsiteX271" fmla="*/ 454818 w 2495550"/>
              <a:gd name="connsiteY271" fmla="*/ 1090612 h 1352550"/>
              <a:gd name="connsiteX272" fmla="*/ 447675 w 2495550"/>
              <a:gd name="connsiteY272" fmla="*/ 1088231 h 1352550"/>
              <a:gd name="connsiteX273" fmla="*/ 450056 w 2495550"/>
              <a:gd name="connsiteY273" fmla="*/ 1064419 h 1352550"/>
              <a:gd name="connsiteX274" fmla="*/ 452437 w 2495550"/>
              <a:gd name="connsiteY274" fmla="*/ 1040606 h 1352550"/>
              <a:gd name="connsiteX275" fmla="*/ 442912 w 2495550"/>
              <a:gd name="connsiteY275" fmla="*/ 1035844 h 1352550"/>
              <a:gd name="connsiteX276" fmla="*/ 440531 w 2495550"/>
              <a:gd name="connsiteY276" fmla="*/ 1052512 h 1352550"/>
              <a:gd name="connsiteX277" fmla="*/ 433387 w 2495550"/>
              <a:gd name="connsiteY277" fmla="*/ 1066800 h 1352550"/>
              <a:gd name="connsiteX278" fmla="*/ 409575 w 2495550"/>
              <a:gd name="connsiteY278" fmla="*/ 1057275 h 1352550"/>
              <a:gd name="connsiteX279" fmla="*/ 400050 w 2495550"/>
              <a:gd name="connsiteY279" fmla="*/ 1054894 h 1352550"/>
              <a:gd name="connsiteX280" fmla="*/ 400050 w 2495550"/>
              <a:gd name="connsiteY280" fmla="*/ 1073944 h 1352550"/>
              <a:gd name="connsiteX281" fmla="*/ 421481 w 2495550"/>
              <a:gd name="connsiteY281" fmla="*/ 1092994 h 1352550"/>
              <a:gd name="connsiteX282" fmla="*/ 392906 w 2495550"/>
              <a:gd name="connsiteY282" fmla="*/ 1095375 h 1352550"/>
              <a:gd name="connsiteX283" fmla="*/ 388143 w 2495550"/>
              <a:gd name="connsiteY283" fmla="*/ 1104900 h 1352550"/>
              <a:gd name="connsiteX284" fmla="*/ 359568 w 2495550"/>
              <a:gd name="connsiteY284" fmla="*/ 1095375 h 1352550"/>
              <a:gd name="connsiteX285" fmla="*/ 359568 w 2495550"/>
              <a:gd name="connsiteY285" fmla="*/ 1114425 h 1352550"/>
              <a:gd name="connsiteX286" fmla="*/ 350043 w 2495550"/>
              <a:gd name="connsiteY286" fmla="*/ 1126331 h 1352550"/>
              <a:gd name="connsiteX287" fmla="*/ 340518 w 2495550"/>
              <a:gd name="connsiteY287" fmla="*/ 1126331 h 1352550"/>
              <a:gd name="connsiteX288" fmla="*/ 333375 w 2495550"/>
              <a:gd name="connsiteY288" fmla="*/ 1092994 h 1352550"/>
              <a:gd name="connsiteX289" fmla="*/ 307181 w 2495550"/>
              <a:gd name="connsiteY289" fmla="*/ 1078706 h 1352550"/>
              <a:gd name="connsiteX290" fmla="*/ 288131 w 2495550"/>
              <a:gd name="connsiteY290" fmla="*/ 1066800 h 1352550"/>
              <a:gd name="connsiteX291" fmla="*/ 295275 w 2495550"/>
              <a:gd name="connsiteY291" fmla="*/ 1016794 h 1352550"/>
              <a:gd name="connsiteX292" fmla="*/ 302418 w 2495550"/>
              <a:gd name="connsiteY292" fmla="*/ 983456 h 1352550"/>
              <a:gd name="connsiteX293" fmla="*/ 345281 w 2495550"/>
              <a:gd name="connsiteY293" fmla="*/ 959644 h 1352550"/>
              <a:gd name="connsiteX294" fmla="*/ 354806 w 2495550"/>
              <a:gd name="connsiteY294" fmla="*/ 942975 h 1352550"/>
              <a:gd name="connsiteX295" fmla="*/ 366712 w 2495550"/>
              <a:gd name="connsiteY295" fmla="*/ 916781 h 1352550"/>
              <a:gd name="connsiteX296" fmla="*/ 366712 w 2495550"/>
              <a:gd name="connsiteY296" fmla="*/ 916781 h 1352550"/>
              <a:gd name="connsiteX297" fmla="*/ 338137 w 2495550"/>
              <a:gd name="connsiteY297" fmla="*/ 923925 h 1352550"/>
              <a:gd name="connsiteX298" fmla="*/ 330993 w 2495550"/>
              <a:gd name="connsiteY298" fmla="*/ 900112 h 1352550"/>
              <a:gd name="connsiteX299" fmla="*/ 328612 w 2495550"/>
              <a:gd name="connsiteY299" fmla="*/ 921544 h 1352550"/>
              <a:gd name="connsiteX300" fmla="*/ 316706 w 2495550"/>
              <a:gd name="connsiteY300" fmla="*/ 954881 h 1352550"/>
              <a:gd name="connsiteX301" fmla="*/ 304800 w 2495550"/>
              <a:gd name="connsiteY301" fmla="*/ 947737 h 1352550"/>
              <a:gd name="connsiteX302" fmla="*/ 304800 w 2495550"/>
              <a:gd name="connsiteY302" fmla="*/ 923925 h 1352550"/>
              <a:gd name="connsiteX303" fmla="*/ 304800 w 2495550"/>
              <a:gd name="connsiteY303" fmla="*/ 912019 h 1352550"/>
              <a:gd name="connsiteX304" fmla="*/ 295275 w 2495550"/>
              <a:gd name="connsiteY304" fmla="*/ 900112 h 1352550"/>
              <a:gd name="connsiteX305" fmla="*/ 285750 w 2495550"/>
              <a:gd name="connsiteY305" fmla="*/ 907256 h 1352550"/>
              <a:gd name="connsiteX306" fmla="*/ 280987 w 2495550"/>
              <a:gd name="connsiteY306" fmla="*/ 942975 h 1352550"/>
              <a:gd name="connsiteX307" fmla="*/ 297656 w 2495550"/>
              <a:gd name="connsiteY307" fmla="*/ 962025 h 1352550"/>
              <a:gd name="connsiteX308" fmla="*/ 292893 w 2495550"/>
              <a:gd name="connsiteY308" fmla="*/ 981075 h 1352550"/>
              <a:gd name="connsiteX309" fmla="*/ 280987 w 2495550"/>
              <a:gd name="connsiteY309" fmla="*/ 1012031 h 1352550"/>
              <a:gd name="connsiteX310" fmla="*/ 266700 w 2495550"/>
              <a:gd name="connsiteY310" fmla="*/ 1035844 h 1352550"/>
              <a:gd name="connsiteX311" fmla="*/ 223837 w 2495550"/>
              <a:gd name="connsiteY311" fmla="*/ 1023937 h 1352550"/>
              <a:gd name="connsiteX312" fmla="*/ 216693 w 2495550"/>
              <a:gd name="connsiteY312" fmla="*/ 992981 h 1352550"/>
              <a:gd name="connsiteX313" fmla="*/ 173831 w 2495550"/>
              <a:gd name="connsiteY313" fmla="*/ 966787 h 1352550"/>
              <a:gd name="connsiteX314" fmla="*/ 121443 w 2495550"/>
              <a:gd name="connsiteY314" fmla="*/ 945356 h 1352550"/>
              <a:gd name="connsiteX315" fmla="*/ 78581 w 2495550"/>
              <a:gd name="connsiteY315" fmla="*/ 907256 h 1352550"/>
              <a:gd name="connsiteX316" fmla="*/ 52387 w 2495550"/>
              <a:gd name="connsiteY316" fmla="*/ 869156 h 1352550"/>
              <a:gd name="connsiteX317" fmla="*/ 28575 w 2495550"/>
              <a:gd name="connsiteY317" fmla="*/ 809625 h 1352550"/>
              <a:gd name="connsiteX318" fmla="*/ 16668 w 2495550"/>
              <a:gd name="connsiteY318" fmla="*/ 740569 h 1352550"/>
              <a:gd name="connsiteX319" fmla="*/ 19050 w 2495550"/>
              <a:gd name="connsiteY319" fmla="*/ 681037 h 1352550"/>
              <a:gd name="connsiteX320" fmla="*/ 0 w 2495550"/>
              <a:gd name="connsiteY320" fmla="*/ 500063 h 1352550"/>
              <a:gd name="connsiteX321" fmla="*/ 16668 w 2495550"/>
              <a:gd name="connsiteY321" fmla="*/ 4762 h 1352550"/>
              <a:gd name="connsiteX322" fmla="*/ 2059781 w 2495550"/>
              <a:gd name="connsiteY322" fmla="*/ 0 h 1352550"/>
              <a:gd name="connsiteX0" fmla="*/ 2059781 w 2495550"/>
              <a:gd name="connsiteY0" fmla="*/ 1 h 1352551"/>
              <a:gd name="connsiteX1" fmla="*/ 2074068 w 2495550"/>
              <a:gd name="connsiteY1" fmla="*/ 38101 h 1352551"/>
              <a:gd name="connsiteX2" fmla="*/ 2083593 w 2495550"/>
              <a:gd name="connsiteY2" fmla="*/ 92870 h 1352551"/>
              <a:gd name="connsiteX3" fmla="*/ 2105025 w 2495550"/>
              <a:gd name="connsiteY3" fmla="*/ 138113 h 1352551"/>
              <a:gd name="connsiteX4" fmla="*/ 2102643 w 2495550"/>
              <a:gd name="connsiteY4" fmla="*/ 188120 h 1352551"/>
              <a:gd name="connsiteX5" fmla="*/ 2102643 w 2495550"/>
              <a:gd name="connsiteY5" fmla="*/ 233363 h 1352551"/>
              <a:gd name="connsiteX6" fmla="*/ 2097881 w 2495550"/>
              <a:gd name="connsiteY6" fmla="*/ 283370 h 1352551"/>
              <a:gd name="connsiteX7" fmla="*/ 2112168 w 2495550"/>
              <a:gd name="connsiteY7" fmla="*/ 323851 h 1352551"/>
              <a:gd name="connsiteX8" fmla="*/ 2126456 w 2495550"/>
              <a:gd name="connsiteY8" fmla="*/ 354807 h 1352551"/>
              <a:gd name="connsiteX9" fmla="*/ 2121693 w 2495550"/>
              <a:gd name="connsiteY9" fmla="*/ 392907 h 1352551"/>
              <a:gd name="connsiteX10" fmla="*/ 2135981 w 2495550"/>
              <a:gd name="connsiteY10" fmla="*/ 431007 h 1352551"/>
              <a:gd name="connsiteX11" fmla="*/ 2162175 w 2495550"/>
              <a:gd name="connsiteY11" fmla="*/ 459582 h 1352551"/>
              <a:gd name="connsiteX12" fmla="*/ 2185987 w 2495550"/>
              <a:gd name="connsiteY12" fmla="*/ 485776 h 1352551"/>
              <a:gd name="connsiteX13" fmla="*/ 2195512 w 2495550"/>
              <a:gd name="connsiteY13" fmla="*/ 521495 h 1352551"/>
              <a:gd name="connsiteX14" fmla="*/ 2233612 w 2495550"/>
              <a:gd name="connsiteY14" fmla="*/ 638176 h 1352551"/>
              <a:gd name="connsiteX15" fmla="*/ 2255043 w 2495550"/>
              <a:gd name="connsiteY15" fmla="*/ 723901 h 1352551"/>
              <a:gd name="connsiteX16" fmla="*/ 2283618 w 2495550"/>
              <a:gd name="connsiteY16" fmla="*/ 769145 h 1352551"/>
              <a:gd name="connsiteX17" fmla="*/ 2305050 w 2495550"/>
              <a:gd name="connsiteY17" fmla="*/ 826295 h 1352551"/>
              <a:gd name="connsiteX18" fmla="*/ 2314575 w 2495550"/>
              <a:gd name="connsiteY18" fmla="*/ 876301 h 1352551"/>
              <a:gd name="connsiteX19" fmla="*/ 2357437 w 2495550"/>
              <a:gd name="connsiteY19" fmla="*/ 914401 h 1352551"/>
              <a:gd name="connsiteX20" fmla="*/ 2359818 w 2495550"/>
              <a:gd name="connsiteY20" fmla="*/ 954882 h 1352551"/>
              <a:gd name="connsiteX21" fmla="*/ 2364581 w 2495550"/>
              <a:gd name="connsiteY21" fmla="*/ 969170 h 1352551"/>
              <a:gd name="connsiteX22" fmla="*/ 2381250 w 2495550"/>
              <a:gd name="connsiteY22" fmla="*/ 983457 h 1352551"/>
              <a:gd name="connsiteX23" fmla="*/ 2376487 w 2495550"/>
              <a:gd name="connsiteY23" fmla="*/ 1000126 h 1352551"/>
              <a:gd name="connsiteX24" fmla="*/ 2409825 w 2495550"/>
              <a:gd name="connsiteY24" fmla="*/ 1023938 h 1352551"/>
              <a:gd name="connsiteX25" fmla="*/ 2426493 w 2495550"/>
              <a:gd name="connsiteY25" fmla="*/ 1064420 h 1352551"/>
              <a:gd name="connsiteX26" fmla="*/ 2407443 w 2495550"/>
              <a:gd name="connsiteY26" fmla="*/ 1073945 h 1352551"/>
              <a:gd name="connsiteX27" fmla="*/ 2393156 w 2495550"/>
              <a:gd name="connsiteY27" fmla="*/ 1052513 h 1352551"/>
              <a:gd name="connsiteX28" fmla="*/ 2381250 w 2495550"/>
              <a:gd name="connsiteY28" fmla="*/ 1040607 h 1352551"/>
              <a:gd name="connsiteX29" fmla="*/ 2371725 w 2495550"/>
              <a:gd name="connsiteY29" fmla="*/ 1040607 h 1352551"/>
              <a:gd name="connsiteX30" fmla="*/ 2369343 w 2495550"/>
              <a:gd name="connsiteY30" fmla="*/ 1062038 h 1352551"/>
              <a:gd name="connsiteX31" fmla="*/ 2388393 w 2495550"/>
              <a:gd name="connsiteY31" fmla="*/ 1095376 h 1352551"/>
              <a:gd name="connsiteX32" fmla="*/ 2402681 w 2495550"/>
              <a:gd name="connsiteY32" fmla="*/ 1109663 h 1352551"/>
              <a:gd name="connsiteX33" fmla="*/ 2416968 w 2495550"/>
              <a:gd name="connsiteY33" fmla="*/ 1090613 h 1352551"/>
              <a:gd name="connsiteX34" fmla="*/ 2431256 w 2495550"/>
              <a:gd name="connsiteY34" fmla="*/ 1095376 h 1352551"/>
              <a:gd name="connsiteX35" fmla="*/ 2438400 w 2495550"/>
              <a:gd name="connsiteY35" fmla="*/ 1121570 h 1352551"/>
              <a:gd name="connsiteX36" fmla="*/ 2440781 w 2495550"/>
              <a:gd name="connsiteY36" fmla="*/ 1133476 h 1352551"/>
              <a:gd name="connsiteX37" fmla="*/ 2416968 w 2495550"/>
              <a:gd name="connsiteY37" fmla="*/ 1135857 h 1352551"/>
              <a:gd name="connsiteX38" fmla="*/ 2431256 w 2495550"/>
              <a:gd name="connsiteY38" fmla="*/ 1157288 h 1352551"/>
              <a:gd name="connsiteX39" fmla="*/ 2459831 w 2495550"/>
              <a:gd name="connsiteY39" fmla="*/ 1164432 h 1352551"/>
              <a:gd name="connsiteX40" fmla="*/ 2478881 w 2495550"/>
              <a:gd name="connsiteY40" fmla="*/ 1195388 h 1352551"/>
              <a:gd name="connsiteX41" fmla="*/ 2471737 w 2495550"/>
              <a:gd name="connsiteY41" fmla="*/ 1240632 h 1352551"/>
              <a:gd name="connsiteX42" fmla="*/ 2476500 w 2495550"/>
              <a:gd name="connsiteY42" fmla="*/ 1295401 h 1352551"/>
              <a:gd name="connsiteX43" fmla="*/ 2495550 w 2495550"/>
              <a:gd name="connsiteY43" fmla="*/ 1352551 h 1352551"/>
              <a:gd name="connsiteX44" fmla="*/ 2474118 w 2495550"/>
              <a:gd name="connsiteY44" fmla="*/ 1352551 h 1352551"/>
              <a:gd name="connsiteX45" fmla="*/ 2445543 w 2495550"/>
              <a:gd name="connsiteY45" fmla="*/ 1340645 h 1352551"/>
              <a:gd name="connsiteX46" fmla="*/ 2428875 w 2495550"/>
              <a:gd name="connsiteY46" fmla="*/ 1340645 h 1352551"/>
              <a:gd name="connsiteX47" fmla="*/ 2412206 w 2495550"/>
              <a:gd name="connsiteY47" fmla="*/ 1331120 h 1352551"/>
              <a:gd name="connsiteX48" fmla="*/ 2395537 w 2495550"/>
              <a:gd name="connsiteY48" fmla="*/ 1321595 h 1352551"/>
              <a:gd name="connsiteX49" fmla="*/ 2400300 w 2495550"/>
              <a:gd name="connsiteY49" fmla="*/ 1273970 h 1352551"/>
              <a:gd name="connsiteX50" fmla="*/ 2352675 w 2495550"/>
              <a:gd name="connsiteY50" fmla="*/ 1250157 h 1352551"/>
              <a:gd name="connsiteX51" fmla="*/ 2336006 w 2495550"/>
              <a:gd name="connsiteY51" fmla="*/ 1216819 h 1352551"/>
              <a:gd name="connsiteX52" fmla="*/ 2278856 w 2495550"/>
              <a:gd name="connsiteY52" fmla="*/ 1185864 h 1352551"/>
              <a:gd name="connsiteX53" fmla="*/ 2235993 w 2495550"/>
              <a:gd name="connsiteY53" fmla="*/ 1178720 h 1352551"/>
              <a:gd name="connsiteX54" fmla="*/ 2209800 w 2495550"/>
              <a:gd name="connsiteY54" fmla="*/ 1193007 h 1352551"/>
              <a:gd name="connsiteX55" fmla="*/ 2195512 w 2495550"/>
              <a:gd name="connsiteY55" fmla="*/ 1190626 h 1352551"/>
              <a:gd name="connsiteX56" fmla="*/ 2200275 w 2495550"/>
              <a:gd name="connsiteY56" fmla="*/ 1173957 h 1352551"/>
              <a:gd name="connsiteX57" fmla="*/ 2240756 w 2495550"/>
              <a:gd name="connsiteY57" fmla="*/ 1138239 h 1352551"/>
              <a:gd name="connsiteX58" fmla="*/ 2216943 w 2495550"/>
              <a:gd name="connsiteY58" fmla="*/ 1128713 h 1352551"/>
              <a:gd name="connsiteX59" fmla="*/ 2193131 w 2495550"/>
              <a:gd name="connsiteY59" fmla="*/ 1159670 h 1352551"/>
              <a:gd name="connsiteX60" fmla="*/ 2171700 w 2495550"/>
              <a:gd name="connsiteY60" fmla="*/ 1169195 h 1352551"/>
              <a:gd name="connsiteX61" fmla="*/ 2164556 w 2495550"/>
              <a:gd name="connsiteY61" fmla="*/ 1157288 h 1352551"/>
              <a:gd name="connsiteX62" fmla="*/ 2155031 w 2495550"/>
              <a:gd name="connsiteY62" fmla="*/ 1152526 h 1352551"/>
              <a:gd name="connsiteX63" fmla="*/ 2135981 w 2495550"/>
              <a:gd name="connsiteY63" fmla="*/ 1157288 h 1352551"/>
              <a:gd name="connsiteX64" fmla="*/ 2107406 w 2495550"/>
              <a:gd name="connsiteY64" fmla="*/ 1147763 h 1352551"/>
              <a:gd name="connsiteX65" fmla="*/ 2093119 w 2495550"/>
              <a:gd name="connsiteY65" fmla="*/ 1145383 h 1352551"/>
              <a:gd name="connsiteX66" fmla="*/ 2066924 w 2495550"/>
              <a:gd name="connsiteY66" fmla="*/ 1131094 h 1352551"/>
              <a:gd name="connsiteX67" fmla="*/ 2052638 w 2495550"/>
              <a:gd name="connsiteY67" fmla="*/ 1135857 h 1352551"/>
              <a:gd name="connsiteX68" fmla="*/ 2007393 w 2495550"/>
              <a:gd name="connsiteY68" fmla="*/ 1128713 h 1352551"/>
              <a:gd name="connsiteX69" fmla="*/ 1993106 w 2495550"/>
              <a:gd name="connsiteY69" fmla="*/ 1100138 h 1352551"/>
              <a:gd name="connsiteX70" fmla="*/ 1969293 w 2495550"/>
              <a:gd name="connsiteY70" fmla="*/ 1119188 h 1352551"/>
              <a:gd name="connsiteX71" fmla="*/ 1952625 w 2495550"/>
              <a:gd name="connsiteY71" fmla="*/ 1143001 h 1352551"/>
              <a:gd name="connsiteX72" fmla="*/ 1938337 w 2495550"/>
              <a:gd name="connsiteY72" fmla="*/ 1109663 h 1352551"/>
              <a:gd name="connsiteX73" fmla="*/ 1938337 w 2495550"/>
              <a:gd name="connsiteY73" fmla="*/ 1088232 h 1352551"/>
              <a:gd name="connsiteX74" fmla="*/ 1909762 w 2495550"/>
              <a:gd name="connsiteY74" fmla="*/ 1062038 h 1352551"/>
              <a:gd name="connsiteX75" fmla="*/ 1885950 w 2495550"/>
              <a:gd name="connsiteY75" fmla="*/ 1047751 h 1352551"/>
              <a:gd name="connsiteX76" fmla="*/ 1866900 w 2495550"/>
              <a:gd name="connsiteY76" fmla="*/ 1033463 h 1352551"/>
              <a:gd name="connsiteX77" fmla="*/ 1859756 w 2495550"/>
              <a:gd name="connsiteY77" fmla="*/ 1021557 h 1352551"/>
              <a:gd name="connsiteX78" fmla="*/ 1821656 w 2495550"/>
              <a:gd name="connsiteY78" fmla="*/ 1016795 h 1352551"/>
              <a:gd name="connsiteX79" fmla="*/ 1785937 w 2495550"/>
              <a:gd name="connsiteY79" fmla="*/ 1012032 h 1352551"/>
              <a:gd name="connsiteX80" fmla="*/ 1766887 w 2495550"/>
              <a:gd name="connsiteY80" fmla="*/ 985838 h 1352551"/>
              <a:gd name="connsiteX81" fmla="*/ 1726406 w 2495550"/>
              <a:gd name="connsiteY81" fmla="*/ 966788 h 1352551"/>
              <a:gd name="connsiteX82" fmla="*/ 1695450 w 2495550"/>
              <a:gd name="connsiteY82" fmla="*/ 952501 h 1352551"/>
              <a:gd name="connsiteX83" fmla="*/ 1676400 w 2495550"/>
              <a:gd name="connsiteY83" fmla="*/ 950120 h 1352551"/>
              <a:gd name="connsiteX84" fmla="*/ 1676400 w 2495550"/>
              <a:gd name="connsiteY84" fmla="*/ 926307 h 1352551"/>
              <a:gd name="connsiteX85" fmla="*/ 1657350 w 2495550"/>
              <a:gd name="connsiteY85" fmla="*/ 933451 h 1352551"/>
              <a:gd name="connsiteX86" fmla="*/ 1657350 w 2495550"/>
              <a:gd name="connsiteY86" fmla="*/ 933451 h 1352551"/>
              <a:gd name="connsiteX87" fmla="*/ 1635918 w 2495550"/>
              <a:gd name="connsiteY87" fmla="*/ 897732 h 1352551"/>
              <a:gd name="connsiteX88" fmla="*/ 1612106 w 2495550"/>
              <a:gd name="connsiteY88" fmla="*/ 876301 h 1352551"/>
              <a:gd name="connsiteX89" fmla="*/ 1597818 w 2495550"/>
              <a:gd name="connsiteY89" fmla="*/ 869157 h 1352551"/>
              <a:gd name="connsiteX90" fmla="*/ 1597818 w 2495550"/>
              <a:gd name="connsiteY90" fmla="*/ 850107 h 1352551"/>
              <a:gd name="connsiteX91" fmla="*/ 1619250 w 2495550"/>
              <a:gd name="connsiteY91" fmla="*/ 840582 h 1352551"/>
              <a:gd name="connsiteX92" fmla="*/ 1650206 w 2495550"/>
              <a:gd name="connsiteY92" fmla="*/ 847726 h 1352551"/>
              <a:gd name="connsiteX93" fmla="*/ 1674018 w 2495550"/>
              <a:gd name="connsiteY93" fmla="*/ 833438 h 1352551"/>
              <a:gd name="connsiteX94" fmla="*/ 1685925 w 2495550"/>
              <a:gd name="connsiteY94" fmla="*/ 821532 h 1352551"/>
              <a:gd name="connsiteX95" fmla="*/ 1704975 w 2495550"/>
              <a:gd name="connsiteY95" fmla="*/ 809626 h 1352551"/>
              <a:gd name="connsiteX96" fmla="*/ 1666875 w 2495550"/>
              <a:gd name="connsiteY96" fmla="*/ 776288 h 1352551"/>
              <a:gd name="connsiteX97" fmla="*/ 1640681 w 2495550"/>
              <a:gd name="connsiteY97" fmla="*/ 783432 h 1352551"/>
              <a:gd name="connsiteX98" fmla="*/ 1643061 w 2495550"/>
              <a:gd name="connsiteY98" fmla="*/ 800101 h 1352551"/>
              <a:gd name="connsiteX99" fmla="*/ 1624012 w 2495550"/>
              <a:gd name="connsiteY99" fmla="*/ 807244 h 1352551"/>
              <a:gd name="connsiteX100" fmla="*/ 1597819 w 2495550"/>
              <a:gd name="connsiteY100" fmla="*/ 814388 h 1352551"/>
              <a:gd name="connsiteX101" fmla="*/ 1576387 w 2495550"/>
              <a:gd name="connsiteY101" fmla="*/ 823913 h 1352551"/>
              <a:gd name="connsiteX102" fmla="*/ 1569243 w 2495550"/>
              <a:gd name="connsiteY102" fmla="*/ 840582 h 1352551"/>
              <a:gd name="connsiteX103" fmla="*/ 1547812 w 2495550"/>
              <a:gd name="connsiteY103" fmla="*/ 840582 h 1352551"/>
              <a:gd name="connsiteX104" fmla="*/ 1533525 w 2495550"/>
              <a:gd name="connsiteY104" fmla="*/ 850107 h 1352551"/>
              <a:gd name="connsiteX105" fmla="*/ 1502568 w 2495550"/>
              <a:gd name="connsiteY105" fmla="*/ 845345 h 1352551"/>
              <a:gd name="connsiteX106" fmla="*/ 1454943 w 2495550"/>
              <a:gd name="connsiteY106" fmla="*/ 840582 h 1352551"/>
              <a:gd name="connsiteX107" fmla="*/ 1433512 w 2495550"/>
              <a:gd name="connsiteY107" fmla="*/ 826295 h 1352551"/>
              <a:gd name="connsiteX108" fmla="*/ 1402556 w 2495550"/>
              <a:gd name="connsiteY108" fmla="*/ 828676 h 1352551"/>
              <a:gd name="connsiteX109" fmla="*/ 1376362 w 2495550"/>
              <a:gd name="connsiteY109" fmla="*/ 838201 h 1352551"/>
              <a:gd name="connsiteX110" fmla="*/ 1359693 w 2495550"/>
              <a:gd name="connsiteY110" fmla="*/ 833438 h 1352551"/>
              <a:gd name="connsiteX111" fmla="*/ 1340643 w 2495550"/>
              <a:gd name="connsiteY111" fmla="*/ 804863 h 1352551"/>
              <a:gd name="connsiteX112" fmla="*/ 1340643 w 2495550"/>
              <a:gd name="connsiteY112" fmla="*/ 792957 h 1352551"/>
              <a:gd name="connsiteX113" fmla="*/ 1331118 w 2495550"/>
              <a:gd name="connsiteY113" fmla="*/ 816770 h 1352551"/>
              <a:gd name="connsiteX114" fmla="*/ 1335881 w 2495550"/>
              <a:gd name="connsiteY114" fmla="*/ 850107 h 1352551"/>
              <a:gd name="connsiteX115" fmla="*/ 1328737 w 2495550"/>
              <a:gd name="connsiteY115" fmla="*/ 869157 h 1352551"/>
              <a:gd name="connsiteX116" fmla="*/ 1300162 w 2495550"/>
              <a:gd name="connsiteY116" fmla="*/ 869157 h 1352551"/>
              <a:gd name="connsiteX117" fmla="*/ 1281112 w 2495550"/>
              <a:gd name="connsiteY117" fmla="*/ 854870 h 1352551"/>
              <a:gd name="connsiteX118" fmla="*/ 1259681 w 2495550"/>
              <a:gd name="connsiteY118" fmla="*/ 854870 h 1352551"/>
              <a:gd name="connsiteX119" fmla="*/ 1235868 w 2495550"/>
              <a:gd name="connsiteY119" fmla="*/ 845345 h 1352551"/>
              <a:gd name="connsiteX120" fmla="*/ 1228725 w 2495550"/>
              <a:gd name="connsiteY120" fmla="*/ 838201 h 1352551"/>
              <a:gd name="connsiteX121" fmla="*/ 1228725 w 2495550"/>
              <a:gd name="connsiteY121" fmla="*/ 814388 h 1352551"/>
              <a:gd name="connsiteX122" fmla="*/ 1231106 w 2495550"/>
              <a:gd name="connsiteY122" fmla="*/ 790576 h 1352551"/>
              <a:gd name="connsiteX123" fmla="*/ 1235868 w 2495550"/>
              <a:gd name="connsiteY123" fmla="*/ 766763 h 1352551"/>
              <a:gd name="connsiteX124" fmla="*/ 1252537 w 2495550"/>
              <a:gd name="connsiteY124" fmla="*/ 752476 h 1352551"/>
              <a:gd name="connsiteX125" fmla="*/ 1259681 w 2495550"/>
              <a:gd name="connsiteY125" fmla="*/ 745332 h 1352551"/>
              <a:gd name="connsiteX126" fmla="*/ 1250156 w 2495550"/>
              <a:gd name="connsiteY126" fmla="*/ 721520 h 1352551"/>
              <a:gd name="connsiteX127" fmla="*/ 1216818 w 2495550"/>
              <a:gd name="connsiteY127" fmla="*/ 692945 h 1352551"/>
              <a:gd name="connsiteX128" fmla="*/ 1193006 w 2495550"/>
              <a:gd name="connsiteY128" fmla="*/ 676276 h 1352551"/>
              <a:gd name="connsiteX129" fmla="*/ 1178718 w 2495550"/>
              <a:gd name="connsiteY129" fmla="*/ 657226 h 1352551"/>
              <a:gd name="connsiteX130" fmla="*/ 1178718 w 2495550"/>
              <a:gd name="connsiteY130" fmla="*/ 657226 h 1352551"/>
              <a:gd name="connsiteX131" fmla="*/ 1183481 w 2495550"/>
              <a:gd name="connsiteY131" fmla="*/ 695326 h 1352551"/>
              <a:gd name="connsiteX132" fmla="*/ 1185862 w 2495550"/>
              <a:gd name="connsiteY132" fmla="*/ 723901 h 1352551"/>
              <a:gd name="connsiteX133" fmla="*/ 1212056 w 2495550"/>
              <a:gd name="connsiteY133" fmla="*/ 735807 h 1352551"/>
              <a:gd name="connsiteX134" fmla="*/ 1221581 w 2495550"/>
              <a:gd name="connsiteY134" fmla="*/ 750095 h 1352551"/>
              <a:gd name="connsiteX135" fmla="*/ 1212056 w 2495550"/>
              <a:gd name="connsiteY135" fmla="*/ 776288 h 1352551"/>
              <a:gd name="connsiteX136" fmla="*/ 1214437 w 2495550"/>
              <a:gd name="connsiteY136" fmla="*/ 802482 h 1352551"/>
              <a:gd name="connsiteX137" fmla="*/ 1207293 w 2495550"/>
              <a:gd name="connsiteY137" fmla="*/ 823913 h 1352551"/>
              <a:gd name="connsiteX138" fmla="*/ 1212056 w 2495550"/>
              <a:gd name="connsiteY138" fmla="*/ 842963 h 1352551"/>
              <a:gd name="connsiteX139" fmla="*/ 1212056 w 2495550"/>
              <a:gd name="connsiteY139" fmla="*/ 842963 h 1352551"/>
              <a:gd name="connsiteX140" fmla="*/ 1183481 w 2495550"/>
              <a:gd name="connsiteY140" fmla="*/ 842963 h 1352551"/>
              <a:gd name="connsiteX141" fmla="*/ 1166812 w 2495550"/>
              <a:gd name="connsiteY141" fmla="*/ 842963 h 1352551"/>
              <a:gd name="connsiteX142" fmla="*/ 1147762 w 2495550"/>
              <a:gd name="connsiteY142" fmla="*/ 852488 h 1352551"/>
              <a:gd name="connsiteX143" fmla="*/ 1131093 w 2495550"/>
              <a:gd name="connsiteY143" fmla="*/ 842963 h 1352551"/>
              <a:gd name="connsiteX144" fmla="*/ 1104900 w 2495550"/>
              <a:gd name="connsiteY144" fmla="*/ 852488 h 1352551"/>
              <a:gd name="connsiteX145" fmla="*/ 1083468 w 2495550"/>
              <a:gd name="connsiteY145" fmla="*/ 859632 h 1352551"/>
              <a:gd name="connsiteX146" fmla="*/ 1076325 w 2495550"/>
              <a:gd name="connsiteY146" fmla="*/ 847726 h 1352551"/>
              <a:gd name="connsiteX147" fmla="*/ 1047750 w 2495550"/>
              <a:gd name="connsiteY147" fmla="*/ 857251 h 1352551"/>
              <a:gd name="connsiteX148" fmla="*/ 1009650 w 2495550"/>
              <a:gd name="connsiteY148" fmla="*/ 828676 h 1352551"/>
              <a:gd name="connsiteX149" fmla="*/ 981075 w 2495550"/>
              <a:gd name="connsiteY149" fmla="*/ 831057 h 1352551"/>
              <a:gd name="connsiteX150" fmla="*/ 981075 w 2495550"/>
              <a:gd name="connsiteY150" fmla="*/ 854869 h 1352551"/>
              <a:gd name="connsiteX151" fmla="*/ 950118 w 2495550"/>
              <a:gd name="connsiteY151" fmla="*/ 857251 h 1352551"/>
              <a:gd name="connsiteX152" fmla="*/ 962025 w 2495550"/>
              <a:gd name="connsiteY152" fmla="*/ 833439 h 1352551"/>
              <a:gd name="connsiteX153" fmla="*/ 964406 w 2495550"/>
              <a:gd name="connsiteY153" fmla="*/ 809626 h 1352551"/>
              <a:gd name="connsiteX154" fmla="*/ 957262 w 2495550"/>
              <a:gd name="connsiteY154" fmla="*/ 773907 h 1352551"/>
              <a:gd name="connsiteX155" fmla="*/ 931068 w 2495550"/>
              <a:gd name="connsiteY155" fmla="*/ 783432 h 1352551"/>
              <a:gd name="connsiteX156" fmla="*/ 935832 w 2495550"/>
              <a:gd name="connsiteY156" fmla="*/ 790576 h 1352551"/>
              <a:gd name="connsiteX157" fmla="*/ 928687 w 2495550"/>
              <a:gd name="connsiteY157" fmla="*/ 804863 h 1352551"/>
              <a:gd name="connsiteX158" fmla="*/ 914400 w 2495550"/>
              <a:gd name="connsiteY158" fmla="*/ 828676 h 1352551"/>
              <a:gd name="connsiteX159" fmla="*/ 904875 w 2495550"/>
              <a:gd name="connsiteY159" fmla="*/ 833438 h 1352551"/>
              <a:gd name="connsiteX160" fmla="*/ 876300 w 2495550"/>
              <a:gd name="connsiteY160" fmla="*/ 804863 h 1352551"/>
              <a:gd name="connsiteX161" fmla="*/ 854868 w 2495550"/>
              <a:gd name="connsiteY161" fmla="*/ 792956 h 1352551"/>
              <a:gd name="connsiteX162" fmla="*/ 840581 w 2495550"/>
              <a:gd name="connsiteY162" fmla="*/ 783432 h 1352551"/>
              <a:gd name="connsiteX163" fmla="*/ 823912 w 2495550"/>
              <a:gd name="connsiteY163" fmla="*/ 764382 h 1352551"/>
              <a:gd name="connsiteX164" fmla="*/ 821531 w 2495550"/>
              <a:gd name="connsiteY164" fmla="*/ 738188 h 1352551"/>
              <a:gd name="connsiteX165" fmla="*/ 800100 w 2495550"/>
              <a:gd name="connsiteY165" fmla="*/ 697707 h 1352551"/>
              <a:gd name="connsiteX166" fmla="*/ 800100 w 2495550"/>
              <a:gd name="connsiteY166" fmla="*/ 723901 h 1352551"/>
              <a:gd name="connsiteX167" fmla="*/ 802481 w 2495550"/>
              <a:gd name="connsiteY167" fmla="*/ 762001 h 1352551"/>
              <a:gd name="connsiteX168" fmla="*/ 816768 w 2495550"/>
              <a:gd name="connsiteY168" fmla="*/ 797720 h 1352551"/>
              <a:gd name="connsiteX169" fmla="*/ 840581 w 2495550"/>
              <a:gd name="connsiteY169" fmla="*/ 838201 h 1352551"/>
              <a:gd name="connsiteX170" fmla="*/ 862012 w 2495550"/>
              <a:gd name="connsiteY170" fmla="*/ 859632 h 1352551"/>
              <a:gd name="connsiteX171" fmla="*/ 854868 w 2495550"/>
              <a:gd name="connsiteY171" fmla="*/ 878682 h 1352551"/>
              <a:gd name="connsiteX172" fmla="*/ 840581 w 2495550"/>
              <a:gd name="connsiteY172" fmla="*/ 907257 h 1352551"/>
              <a:gd name="connsiteX173" fmla="*/ 840581 w 2495550"/>
              <a:gd name="connsiteY173" fmla="*/ 907257 h 1352551"/>
              <a:gd name="connsiteX174" fmla="*/ 816768 w 2495550"/>
              <a:gd name="connsiteY174" fmla="*/ 907257 h 1352551"/>
              <a:gd name="connsiteX175" fmla="*/ 826293 w 2495550"/>
              <a:gd name="connsiteY175" fmla="*/ 873920 h 1352551"/>
              <a:gd name="connsiteX176" fmla="*/ 812006 w 2495550"/>
              <a:gd name="connsiteY176" fmla="*/ 890588 h 1352551"/>
              <a:gd name="connsiteX177" fmla="*/ 804862 w 2495550"/>
              <a:gd name="connsiteY177" fmla="*/ 866776 h 1352551"/>
              <a:gd name="connsiteX178" fmla="*/ 785812 w 2495550"/>
              <a:gd name="connsiteY178" fmla="*/ 869157 h 1352551"/>
              <a:gd name="connsiteX179" fmla="*/ 766762 w 2495550"/>
              <a:gd name="connsiteY179" fmla="*/ 866776 h 1352551"/>
              <a:gd name="connsiteX180" fmla="*/ 759618 w 2495550"/>
              <a:gd name="connsiteY180" fmla="*/ 857251 h 1352551"/>
              <a:gd name="connsiteX181" fmla="*/ 759618 w 2495550"/>
              <a:gd name="connsiteY181" fmla="*/ 857251 h 1352551"/>
              <a:gd name="connsiteX182" fmla="*/ 745331 w 2495550"/>
              <a:gd name="connsiteY182" fmla="*/ 854870 h 1352551"/>
              <a:gd name="connsiteX183" fmla="*/ 728662 w 2495550"/>
              <a:gd name="connsiteY183" fmla="*/ 854870 h 1352551"/>
              <a:gd name="connsiteX184" fmla="*/ 716756 w 2495550"/>
              <a:gd name="connsiteY184" fmla="*/ 871538 h 1352551"/>
              <a:gd name="connsiteX185" fmla="*/ 697706 w 2495550"/>
              <a:gd name="connsiteY185" fmla="*/ 871538 h 1352551"/>
              <a:gd name="connsiteX186" fmla="*/ 685800 w 2495550"/>
              <a:gd name="connsiteY186" fmla="*/ 857251 h 1352551"/>
              <a:gd name="connsiteX187" fmla="*/ 683418 w 2495550"/>
              <a:gd name="connsiteY187" fmla="*/ 857251 h 1352551"/>
              <a:gd name="connsiteX188" fmla="*/ 669131 w 2495550"/>
              <a:gd name="connsiteY188" fmla="*/ 871538 h 1352551"/>
              <a:gd name="connsiteX189" fmla="*/ 669131 w 2495550"/>
              <a:gd name="connsiteY189" fmla="*/ 885826 h 1352551"/>
              <a:gd name="connsiteX190" fmla="*/ 678656 w 2495550"/>
              <a:gd name="connsiteY190" fmla="*/ 895351 h 1352551"/>
              <a:gd name="connsiteX191" fmla="*/ 721518 w 2495550"/>
              <a:gd name="connsiteY191" fmla="*/ 895351 h 1352551"/>
              <a:gd name="connsiteX192" fmla="*/ 754856 w 2495550"/>
              <a:gd name="connsiteY192" fmla="*/ 895351 h 1352551"/>
              <a:gd name="connsiteX193" fmla="*/ 792956 w 2495550"/>
              <a:gd name="connsiteY193" fmla="*/ 892970 h 1352551"/>
              <a:gd name="connsiteX194" fmla="*/ 800100 w 2495550"/>
              <a:gd name="connsiteY194" fmla="*/ 904876 h 1352551"/>
              <a:gd name="connsiteX195" fmla="*/ 800100 w 2495550"/>
              <a:gd name="connsiteY195" fmla="*/ 904876 h 1352551"/>
              <a:gd name="connsiteX196" fmla="*/ 781050 w 2495550"/>
              <a:gd name="connsiteY196" fmla="*/ 928688 h 1352551"/>
              <a:gd name="connsiteX197" fmla="*/ 752475 w 2495550"/>
              <a:gd name="connsiteY197" fmla="*/ 935832 h 1352551"/>
              <a:gd name="connsiteX198" fmla="*/ 752475 w 2495550"/>
              <a:gd name="connsiteY198" fmla="*/ 935832 h 1352551"/>
              <a:gd name="connsiteX199" fmla="*/ 723900 w 2495550"/>
              <a:gd name="connsiteY199" fmla="*/ 923926 h 1352551"/>
              <a:gd name="connsiteX200" fmla="*/ 707231 w 2495550"/>
              <a:gd name="connsiteY200" fmla="*/ 914401 h 1352551"/>
              <a:gd name="connsiteX201" fmla="*/ 669131 w 2495550"/>
              <a:gd name="connsiteY201" fmla="*/ 914401 h 1352551"/>
              <a:gd name="connsiteX202" fmla="*/ 635793 w 2495550"/>
              <a:gd name="connsiteY202" fmla="*/ 919163 h 1352551"/>
              <a:gd name="connsiteX203" fmla="*/ 616743 w 2495550"/>
              <a:gd name="connsiteY203" fmla="*/ 902495 h 1352551"/>
              <a:gd name="connsiteX204" fmla="*/ 607218 w 2495550"/>
              <a:gd name="connsiteY204" fmla="*/ 864395 h 1352551"/>
              <a:gd name="connsiteX205" fmla="*/ 597693 w 2495550"/>
              <a:gd name="connsiteY205" fmla="*/ 850107 h 1352551"/>
              <a:gd name="connsiteX206" fmla="*/ 590550 w 2495550"/>
              <a:gd name="connsiteY206" fmla="*/ 833438 h 1352551"/>
              <a:gd name="connsiteX207" fmla="*/ 576262 w 2495550"/>
              <a:gd name="connsiteY207" fmla="*/ 840582 h 1352551"/>
              <a:gd name="connsiteX208" fmla="*/ 576262 w 2495550"/>
              <a:gd name="connsiteY208" fmla="*/ 864395 h 1352551"/>
              <a:gd name="connsiteX209" fmla="*/ 561975 w 2495550"/>
              <a:gd name="connsiteY209" fmla="*/ 850107 h 1352551"/>
              <a:gd name="connsiteX210" fmla="*/ 540543 w 2495550"/>
              <a:gd name="connsiteY210" fmla="*/ 842963 h 1352551"/>
              <a:gd name="connsiteX211" fmla="*/ 516731 w 2495550"/>
              <a:gd name="connsiteY211" fmla="*/ 845345 h 1352551"/>
              <a:gd name="connsiteX212" fmla="*/ 509587 w 2495550"/>
              <a:gd name="connsiteY212" fmla="*/ 866776 h 1352551"/>
              <a:gd name="connsiteX213" fmla="*/ 497681 w 2495550"/>
              <a:gd name="connsiteY213" fmla="*/ 871538 h 1352551"/>
              <a:gd name="connsiteX214" fmla="*/ 478631 w 2495550"/>
              <a:gd name="connsiteY214" fmla="*/ 871538 h 1352551"/>
              <a:gd name="connsiteX215" fmla="*/ 450056 w 2495550"/>
              <a:gd name="connsiteY215" fmla="*/ 881063 h 1352551"/>
              <a:gd name="connsiteX216" fmla="*/ 435768 w 2495550"/>
              <a:gd name="connsiteY216" fmla="*/ 904876 h 1352551"/>
              <a:gd name="connsiteX217" fmla="*/ 442912 w 2495550"/>
              <a:gd name="connsiteY217" fmla="*/ 912020 h 1352551"/>
              <a:gd name="connsiteX218" fmla="*/ 483393 w 2495550"/>
              <a:gd name="connsiteY218" fmla="*/ 890588 h 1352551"/>
              <a:gd name="connsiteX219" fmla="*/ 504825 w 2495550"/>
              <a:gd name="connsiteY219" fmla="*/ 895351 h 1352551"/>
              <a:gd name="connsiteX220" fmla="*/ 535781 w 2495550"/>
              <a:gd name="connsiteY220" fmla="*/ 883445 h 1352551"/>
              <a:gd name="connsiteX221" fmla="*/ 569118 w 2495550"/>
              <a:gd name="connsiteY221" fmla="*/ 909638 h 1352551"/>
              <a:gd name="connsiteX222" fmla="*/ 578643 w 2495550"/>
              <a:gd name="connsiteY222" fmla="*/ 935832 h 1352551"/>
              <a:gd name="connsiteX223" fmla="*/ 607218 w 2495550"/>
              <a:gd name="connsiteY223" fmla="*/ 928688 h 1352551"/>
              <a:gd name="connsiteX224" fmla="*/ 623887 w 2495550"/>
              <a:gd name="connsiteY224" fmla="*/ 950120 h 1352551"/>
              <a:gd name="connsiteX225" fmla="*/ 661987 w 2495550"/>
              <a:gd name="connsiteY225" fmla="*/ 954882 h 1352551"/>
              <a:gd name="connsiteX226" fmla="*/ 721518 w 2495550"/>
              <a:gd name="connsiteY226" fmla="*/ 964407 h 1352551"/>
              <a:gd name="connsiteX227" fmla="*/ 762000 w 2495550"/>
              <a:gd name="connsiteY227" fmla="*/ 971551 h 1352551"/>
              <a:gd name="connsiteX228" fmla="*/ 762000 w 2495550"/>
              <a:gd name="connsiteY228" fmla="*/ 971551 h 1352551"/>
              <a:gd name="connsiteX229" fmla="*/ 781050 w 2495550"/>
              <a:gd name="connsiteY229" fmla="*/ 954882 h 1352551"/>
              <a:gd name="connsiteX230" fmla="*/ 807243 w 2495550"/>
              <a:gd name="connsiteY230" fmla="*/ 954883 h 1352551"/>
              <a:gd name="connsiteX231" fmla="*/ 845343 w 2495550"/>
              <a:gd name="connsiteY231" fmla="*/ 940595 h 1352551"/>
              <a:gd name="connsiteX232" fmla="*/ 838200 w 2495550"/>
              <a:gd name="connsiteY232" fmla="*/ 954882 h 1352551"/>
              <a:gd name="connsiteX233" fmla="*/ 828675 w 2495550"/>
              <a:gd name="connsiteY233" fmla="*/ 969170 h 1352551"/>
              <a:gd name="connsiteX234" fmla="*/ 840581 w 2495550"/>
              <a:gd name="connsiteY234" fmla="*/ 978695 h 1352551"/>
              <a:gd name="connsiteX235" fmla="*/ 816768 w 2495550"/>
              <a:gd name="connsiteY235" fmla="*/ 997745 h 1352551"/>
              <a:gd name="connsiteX236" fmla="*/ 814387 w 2495550"/>
              <a:gd name="connsiteY236" fmla="*/ 1019176 h 1352551"/>
              <a:gd name="connsiteX237" fmla="*/ 807243 w 2495550"/>
              <a:gd name="connsiteY237" fmla="*/ 1031082 h 1352551"/>
              <a:gd name="connsiteX238" fmla="*/ 781050 w 2495550"/>
              <a:gd name="connsiteY238" fmla="*/ 1035845 h 1352551"/>
              <a:gd name="connsiteX239" fmla="*/ 788193 w 2495550"/>
              <a:gd name="connsiteY239" fmla="*/ 1059657 h 1352551"/>
              <a:gd name="connsiteX240" fmla="*/ 757237 w 2495550"/>
              <a:gd name="connsiteY240" fmla="*/ 1064420 h 1352551"/>
              <a:gd name="connsiteX241" fmla="*/ 742950 w 2495550"/>
              <a:gd name="connsiteY241" fmla="*/ 1047751 h 1352551"/>
              <a:gd name="connsiteX242" fmla="*/ 711993 w 2495550"/>
              <a:gd name="connsiteY242" fmla="*/ 1050132 h 1352551"/>
              <a:gd name="connsiteX243" fmla="*/ 685800 w 2495550"/>
              <a:gd name="connsiteY243" fmla="*/ 1057276 h 1352551"/>
              <a:gd name="connsiteX244" fmla="*/ 659606 w 2495550"/>
              <a:gd name="connsiteY244" fmla="*/ 1054895 h 1352551"/>
              <a:gd name="connsiteX245" fmla="*/ 638175 w 2495550"/>
              <a:gd name="connsiteY245" fmla="*/ 1052513 h 1352551"/>
              <a:gd name="connsiteX246" fmla="*/ 638175 w 2495550"/>
              <a:gd name="connsiteY246" fmla="*/ 1038226 h 1352551"/>
              <a:gd name="connsiteX247" fmla="*/ 616743 w 2495550"/>
              <a:gd name="connsiteY247" fmla="*/ 1040607 h 1352551"/>
              <a:gd name="connsiteX248" fmla="*/ 595312 w 2495550"/>
              <a:gd name="connsiteY248" fmla="*/ 1045370 h 1352551"/>
              <a:gd name="connsiteX249" fmla="*/ 588168 w 2495550"/>
              <a:gd name="connsiteY249" fmla="*/ 1035845 h 1352551"/>
              <a:gd name="connsiteX250" fmla="*/ 588168 w 2495550"/>
              <a:gd name="connsiteY250" fmla="*/ 1023938 h 1352551"/>
              <a:gd name="connsiteX251" fmla="*/ 588168 w 2495550"/>
              <a:gd name="connsiteY251" fmla="*/ 1023938 h 1352551"/>
              <a:gd name="connsiteX252" fmla="*/ 642937 w 2495550"/>
              <a:gd name="connsiteY252" fmla="*/ 1009651 h 1352551"/>
              <a:gd name="connsiteX253" fmla="*/ 664368 w 2495550"/>
              <a:gd name="connsiteY253" fmla="*/ 992982 h 1352551"/>
              <a:gd name="connsiteX254" fmla="*/ 664368 w 2495550"/>
              <a:gd name="connsiteY254" fmla="*/ 992982 h 1352551"/>
              <a:gd name="connsiteX255" fmla="*/ 664368 w 2495550"/>
              <a:gd name="connsiteY255" fmla="*/ 992982 h 1352551"/>
              <a:gd name="connsiteX256" fmla="*/ 614362 w 2495550"/>
              <a:gd name="connsiteY256" fmla="*/ 992982 h 1352551"/>
              <a:gd name="connsiteX257" fmla="*/ 597693 w 2495550"/>
              <a:gd name="connsiteY257" fmla="*/ 995363 h 1352551"/>
              <a:gd name="connsiteX258" fmla="*/ 595312 w 2495550"/>
              <a:gd name="connsiteY258" fmla="*/ 973932 h 1352551"/>
              <a:gd name="connsiteX259" fmla="*/ 566737 w 2495550"/>
              <a:gd name="connsiteY259" fmla="*/ 971551 h 1352551"/>
              <a:gd name="connsiteX260" fmla="*/ 576262 w 2495550"/>
              <a:gd name="connsiteY260" fmla="*/ 992982 h 1352551"/>
              <a:gd name="connsiteX261" fmla="*/ 561975 w 2495550"/>
              <a:gd name="connsiteY261" fmla="*/ 997745 h 1352551"/>
              <a:gd name="connsiteX262" fmla="*/ 528637 w 2495550"/>
              <a:gd name="connsiteY262" fmla="*/ 992982 h 1352551"/>
              <a:gd name="connsiteX263" fmla="*/ 509587 w 2495550"/>
              <a:gd name="connsiteY263" fmla="*/ 995363 h 1352551"/>
              <a:gd name="connsiteX264" fmla="*/ 523875 w 2495550"/>
              <a:gd name="connsiteY264" fmla="*/ 1012032 h 1352551"/>
              <a:gd name="connsiteX265" fmla="*/ 533400 w 2495550"/>
              <a:gd name="connsiteY265" fmla="*/ 1023938 h 1352551"/>
              <a:gd name="connsiteX266" fmla="*/ 523875 w 2495550"/>
              <a:gd name="connsiteY266" fmla="*/ 1033463 h 1352551"/>
              <a:gd name="connsiteX267" fmla="*/ 523875 w 2495550"/>
              <a:gd name="connsiteY267" fmla="*/ 1033463 h 1352551"/>
              <a:gd name="connsiteX268" fmla="*/ 514350 w 2495550"/>
              <a:gd name="connsiteY268" fmla="*/ 1059657 h 1352551"/>
              <a:gd name="connsiteX269" fmla="*/ 485775 w 2495550"/>
              <a:gd name="connsiteY269" fmla="*/ 1081088 h 1352551"/>
              <a:gd name="connsiteX270" fmla="*/ 471487 w 2495550"/>
              <a:gd name="connsiteY270" fmla="*/ 1076326 h 1352551"/>
              <a:gd name="connsiteX271" fmla="*/ 454818 w 2495550"/>
              <a:gd name="connsiteY271" fmla="*/ 1090613 h 1352551"/>
              <a:gd name="connsiteX272" fmla="*/ 447675 w 2495550"/>
              <a:gd name="connsiteY272" fmla="*/ 1088232 h 1352551"/>
              <a:gd name="connsiteX273" fmla="*/ 450056 w 2495550"/>
              <a:gd name="connsiteY273" fmla="*/ 1064420 h 1352551"/>
              <a:gd name="connsiteX274" fmla="*/ 452437 w 2495550"/>
              <a:gd name="connsiteY274" fmla="*/ 1040607 h 1352551"/>
              <a:gd name="connsiteX275" fmla="*/ 442912 w 2495550"/>
              <a:gd name="connsiteY275" fmla="*/ 1035845 h 1352551"/>
              <a:gd name="connsiteX276" fmla="*/ 440531 w 2495550"/>
              <a:gd name="connsiteY276" fmla="*/ 1052513 h 1352551"/>
              <a:gd name="connsiteX277" fmla="*/ 433387 w 2495550"/>
              <a:gd name="connsiteY277" fmla="*/ 1066801 h 1352551"/>
              <a:gd name="connsiteX278" fmla="*/ 409575 w 2495550"/>
              <a:gd name="connsiteY278" fmla="*/ 1057276 h 1352551"/>
              <a:gd name="connsiteX279" fmla="*/ 400050 w 2495550"/>
              <a:gd name="connsiteY279" fmla="*/ 1054895 h 1352551"/>
              <a:gd name="connsiteX280" fmla="*/ 400050 w 2495550"/>
              <a:gd name="connsiteY280" fmla="*/ 1073945 h 1352551"/>
              <a:gd name="connsiteX281" fmla="*/ 421481 w 2495550"/>
              <a:gd name="connsiteY281" fmla="*/ 1092995 h 1352551"/>
              <a:gd name="connsiteX282" fmla="*/ 392906 w 2495550"/>
              <a:gd name="connsiteY282" fmla="*/ 1095376 h 1352551"/>
              <a:gd name="connsiteX283" fmla="*/ 388143 w 2495550"/>
              <a:gd name="connsiteY283" fmla="*/ 1104901 h 1352551"/>
              <a:gd name="connsiteX284" fmla="*/ 359568 w 2495550"/>
              <a:gd name="connsiteY284" fmla="*/ 1095376 h 1352551"/>
              <a:gd name="connsiteX285" fmla="*/ 359568 w 2495550"/>
              <a:gd name="connsiteY285" fmla="*/ 1114426 h 1352551"/>
              <a:gd name="connsiteX286" fmla="*/ 350043 w 2495550"/>
              <a:gd name="connsiteY286" fmla="*/ 1126332 h 1352551"/>
              <a:gd name="connsiteX287" fmla="*/ 340518 w 2495550"/>
              <a:gd name="connsiteY287" fmla="*/ 1126332 h 1352551"/>
              <a:gd name="connsiteX288" fmla="*/ 333375 w 2495550"/>
              <a:gd name="connsiteY288" fmla="*/ 1092995 h 1352551"/>
              <a:gd name="connsiteX289" fmla="*/ 307181 w 2495550"/>
              <a:gd name="connsiteY289" fmla="*/ 1078707 h 1352551"/>
              <a:gd name="connsiteX290" fmla="*/ 288131 w 2495550"/>
              <a:gd name="connsiteY290" fmla="*/ 1066801 h 1352551"/>
              <a:gd name="connsiteX291" fmla="*/ 295275 w 2495550"/>
              <a:gd name="connsiteY291" fmla="*/ 1016795 h 1352551"/>
              <a:gd name="connsiteX292" fmla="*/ 302418 w 2495550"/>
              <a:gd name="connsiteY292" fmla="*/ 983457 h 1352551"/>
              <a:gd name="connsiteX293" fmla="*/ 345281 w 2495550"/>
              <a:gd name="connsiteY293" fmla="*/ 959645 h 1352551"/>
              <a:gd name="connsiteX294" fmla="*/ 354806 w 2495550"/>
              <a:gd name="connsiteY294" fmla="*/ 942976 h 1352551"/>
              <a:gd name="connsiteX295" fmla="*/ 366712 w 2495550"/>
              <a:gd name="connsiteY295" fmla="*/ 916782 h 1352551"/>
              <a:gd name="connsiteX296" fmla="*/ 366712 w 2495550"/>
              <a:gd name="connsiteY296" fmla="*/ 916782 h 1352551"/>
              <a:gd name="connsiteX297" fmla="*/ 338137 w 2495550"/>
              <a:gd name="connsiteY297" fmla="*/ 923926 h 1352551"/>
              <a:gd name="connsiteX298" fmla="*/ 330993 w 2495550"/>
              <a:gd name="connsiteY298" fmla="*/ 900113 h 1352551"/>
              <a:gd name="connsiteX299" fmla="*/ 328612 w 2495550"/>
              <a:gd name="connsiteY299" fmla="*/ 921545 h 1352551"/>
              <a:gd name="connsiteX300" fmla="*/ 316706 w 2495550"/>
              <a:gd name="connsiteY300" fmla="*/ 954882 h 1352551"/>
              <a:gd name="connsiteX301" fmla="*/ 304800 w 2495550"/>
              <a:gd name="connsiteY301" fmla="*/ 947738 h 1352551"/>
              <a:gd name="connsiteX302" fmla="*/ 304800 w 2495550"/>
              <a:gd name="connsiteY302" fmla="*/ 923926 h 1352551"/>
              <a:gd name="connsiteX303" fmla="*/ 304800 w 2495550"/>
              <a:gd name="connsiteY303" fmla="*/ 912020 h 1352551"/>
              <a:gd name="connsiteX304" fmla="*/ 295275 w 2495550"/>
              <a:gd name="connsiteY304" fmla="*/ 900113 h 1352551"/>
              <a:gd name="connsiteX305" fmla="*/ 285750 w 2495550"/>
              <a:gd name="connsiteY305" fmla="*/ 907257 h 1352551"/>
              <a:gd name="connsiteX306" fmla="*/ 280987 w 2495550"/>
              <a:gd name="connsiteY306" fmla="*/ 942976 h 1352551"/>
              <a:gd name="connsiteX307" fmla="*/ 297656 w 2495550"/>
              <a:gd name="connsiteY307" fmla="*/ 962026 h 1352551"/>
              <a:gd name="connsiteX308" fmla="*/ 292893 w 2495550"/>
              <a:gd name="connsiteY308" fmla="*/ 981076 h 1352551"/>
              <a:gd name="connsiteX309" fmla="*/ 280987 w 2495550"/>
              <a:gd name="connsiteY309" fmla="*/ 1012032 h 1352551"/>
              <a:gd name="connsiteX310" fmla="*/ 266700 w 2495550"/>
              <a:gd name="connsiteY310" fmla="*/ 1035845 h 1352551"/>
              <a:gd name="connsiteX311" fmla="*/ 223837 w 2495550"/>
              <a:gd name="connsiteY311" fmla="*/ 1023938 h 1352551"/>
              <a:gd name="connsiteX312" fmla="*/ 216693 w 2495550"/>
              <a:gd name="connsiteY312" fmla="*/ 992982 h 1352551"/>
              <a:gd name="connsiteX313" fmla="*/ 173831 w 2495550"/>
              <a:gd name="connsiteY313" fmla="*/ 966788 h 1352551"/>
              <a:gd name="connsiteX314" fmla="*/ 121443 w 2495550"/>
              <a:gd name="connsiteY314" fmla="*/ 945357 h 1352551"/>
              <a:gd name="connsiteX315" fmla="*/ 78581 w 2495550"/>
              <a:gd name="connsiteY315" fmla="*/ 907257 h 1352551"/>
              <a:gd name="connsiteX316" fmla="*/ 52387 w 2495550"/>
              <a:gd name="connsiteY316" fmla="*/ 869157 h 1352551"/>
              <a:gd name="connsiteX317" fmla="*/ 28575 w 2495550"/>
              <a:gd name="connsiteY317" fmla="*/ 809626 h 1352551"/>
              <a:gd name="connsiteX318" fmla="*/ 16668 w 2495550"/>
              <a:gd name="connsiteY318" fmla="*/ 740570 h 1352551"/>
              <a:gd name="connsiteX319" fmla="*/ 19050 w 2495550"/>
              <a:gd name="connsiteY319" fmla="*/ 681038 h 1352551"/>
              <a:gd name="connsiteX320" fmla="*/ 0 w 2495550"/>
              <a:gd name="connsiteY320" fmla="*/ 500064 h 1352551"/>
              <a:gd name="connsiteX321" fmla="*/ 11905 w 2495550"/>
              <a:gd name="connsiteY321" fmla="*/ 0 h 1352551"/>
              <a:gd name="connsiteX322" fmla="*/ 2059781 w 2495550"/>
              <a:gd name="connsiteY322" fmla="*/ 1 h 13525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Lst>
            <a:rect l="l" t="t" r="r" b="b"/>
            <a:pathLst>
              <a:path w="2495550" h="1352551">
                <a:moveTo>
                  <a:pt x="2059781" y="1"/>
                </a:moveTo>
                <a:cubicBezTo>
                  <a:pt x="2062956" y="7939"/>
                  <a:pt x="2070893" y="30163"/>
                  <a:pt x="2074068" y="38101"/>
                </a:cubicBezTo>
                <a:cubicBezTo>
                  <a:pt x="2077243" y="51595"/>
                  <a:pt x="2080418" y="79376"/>
                  <a:pt x="2083593" y="92870"/>
                </a:cubicBezTo>
                <a:cubicBezTo>
                  <a:pt x="2087562" y="107157"/>
                  <a:pt x="2101056" y="123826"/>
                  <a:pt x="2105025" y="138113"/>
                </a:cubicBezTo>
                <a:cubicBezTo>
                  <a:pt x="2106612" y="146844"/>
                  <a:pt x="2101056" y="179389"/>
                  <a:pt x="2102643" y="188120"/>
                </a:cubicBezTo>
                <a:cubicBezTo>
                  <a:pt x="2104231" y="196851"/>
                  <a:pt x="2101849" y="220663"/>
                  <a:pt x="2102643" y="233363"/>
                </a:cubicBezTo>
                <a:cubicBezTo>
                  <a:pt x="2104231" y="243682"/>
                  <a:pt x="2096293" y="273051"/>
                  <a:pt x="2097881" y="283370"/>
                </a:cubicBezTo>
                <a:cubicBezTo>
                  <a:pt x="2098675" y="292101"/>
                  <a:pt x="2111374" y="315120"/>
                  <a:pt x="2112168" y="323851"/>
                </a:cubicBezTo>
                <a:cubicBezTo>
                  <a:pt x="2116137" y="337345"/>
                  <a:pt x="2122487" y="341313"/>
                  <a:pt x="2126456" y="354807"/>
                </a:cubicBezTo>
                <a:cubicBezTo>
                  <a:pt x="2128837" y="361951"/>
                  <a:pt x="2119312" y="385763"/>
                  <a:pt x="2121693" y="392907"/>
                </a:cubicBezTo>
                <a:cubicBezTo>
                  <a:pt x="2123281" y="400051"/>
                  <a:pt x="2134393" y="423863"/>
                  <a:pt x="2135981" y="431007"/>
                </a:cubicBezTo>
                <a:cubicBezTo>
                  <a:pt x="2139950" y="438945"/>
                  <a:pt x="2158206" y="451644"/>
                  <a:pt x="2162175" y="459582"/>
                </a:cubicBezTo>
                <a:cubicBezTo>
                  <a:pt x="2165350" y="466726"/>
                  <a:pt x="2182812" y="478632"/>
                  <a:pt x="2185987" y="485776"/>
                </a:cubicBezTo>
                <a:cubicBezTo>
                  <a:pt x="2188368" y="492126"/>
                  <a:pt x="2193131" y="515145"/>
                  <a:pt x="2195512" y="521495"/>
                </a:cubicBezTo>
                <a:cubicBezTo>
                  <a:pt x="2205037" y="552451"/>
                  <a:pt x="2224087" y="607220"/>
                  <a:pt x="2233612" y="638176"/>
                </a:cubicBezTo>
                <a:lnTo>
                  <a:pt x="2255043" y="723901"/>
                </a:lnTo>
                <a:lnTo>
                  <a:pt x="2283618" y="769145"/>
                </a:lnTo>
                <a:lnTo>
                  <a:pt x="2305050" y="826295"/>
                </a:lnTo>
                <a:lnTo>
                  <a:pt x="2314575" y="876301"/>
                </a:lnTo>
                <a:lnTo>
                  <a:pt x="2357437" y="914401"/>
                </a:lnTo>
                <a:lnTo>
                  <a:pt x="2359818" y="954882"/>
                </a:lnTo>
                <a:lnTo>
                  <a:pt x="2364581" y="969170"/>
                </a:lnTo>
                <a:lnTo>
                  <a:pt x="2381250" y="983457"/>
                </a:lnTo>
                <a:lnTo>
                  <a:pt x="2376487" y="1000126"/>
                </a:lnTo>
                <a:lnTo>
                  <a:pt x="2409825" y="1023938"/>
                </a:lnTo>
                <a:lnTo>
                  <a:pt x="2426493" y="1064420"/>
                </a:lnTo>
                <a:lnTo>
                  <a:pt x="2407443" y="1073945"/>
                </a:lnTo>
                <a:lnTo>
                  <a:pt x="2393156" y="1052513"/>
                </a:lnTo>
                <a:lnTo>
                  <a:pt x="2381250" y="1040607"/>
                </a:lnTo>
                <a:lnTo>
                  <a:pt x="2371725" y="1040607"/>
                </a:lnTo>
                <a:lnTo>
                  <a:pt x="2369343" y="1062038"/>
                </a:lnTo>
                <a:lnTo>
                  <a:pt x="2388393" y="1095376"/>
                </a:lnTo>
                <a:lnTo>
                  <a:pt x="2402681" y="1109663"/>
                </a:lnTo>
                <a:lnTo>
                  <a:pt x="2416968" y="1090613"/>
                </a:lnTo>
                <a:lnTo>
                  <a:pt x="2431256" y="1095376"/>
                </a:lnTo>
                <a:lnTo>
                  <a:pt x="2438400" y="1121570"/>
                </a:lnTo>
                <a:lnTo>
                  <a:pt x="2440781" y="1133476"/>
                </a:lnTo>
                <a:lnTo>
                  <a:pt x="2416968" y="1135857"/>
                </a:lnTo>
                <a:lnTo>
                  <a:pt x="2431256" y="1157288"/>
                </a:lnTo>
                <a:lnTo>
                  <a:pt x="2459831" y="1164432"/>
                </a:lnTo>
                <a:lnTo>
                  <a:pt x="2478881" y="1195388"/>
                </a:lnTo>
                <a:lnTo>
                  <a:pt x="2471737" y="1240632"/>
                </a:lnTo>
                <a:lnTo>
                  <a:pt x="2476500" y="1295401"/>
                </a:lnTo>
                <a:lnTo>
                  <a:pt x="2495550" y="1352551"/>
                </a:lnTo>
                <a:lnTo>
                  <a:pt x="2474118" y="1352551"/>
                </a:lnTo>
                <a:lnTo>
                  <a:pt x="2445543" y="1340645"/>
                </a:lnTo>
                <a:lnTo>
                  <a:pt x="2428875" y="1340645"/>
                </a:lnTo>
                <a:lnTo>
                  <a:pt x="2412206" y="1331120"/>
                </a:lnTo>
                <a:lnTo>
                  <a:pt x="2395537" y="1321595"/>
                </a:lnTo>
                <a:lnTo>
                  <a:pt x="2400300" y="1273970"/>
                </a:lnTo>
                <a:lnTo>
                  <a:pt x="2352675" y="1250157"/>
                </a:lnTo>
                <a:cubicBezTo>
                  <a:pt x="2339975" y="1246188"/>
                  <a:pt x="2348309" y="1227534"/>
                  <a:pt x="2336006" y="1216819"/>
                </a:cubicBezTo>
                <a:cubicBezTo>
                  <a:pt x="2323703" y="1206104"/>
                  <a:pt x="2291556" y="1192611"/>
                  <a:pt x="2278856" y="1185864"/>
                </a:cubicBezTo>
                <a:cubicBezTo>
                  <a:pt x="2265362" y="1189833"/>
                  <a:pt x="2249487" y="1174751"/>
                  <a:pt x="2235993" y="1178720"/>
                </a:cubicBezTo>
                <a:lnTo>
                  <a:pt x="2209800" y="1193007"/>
                </a:lnTo>
                <a:lnTo>
                  <a:pt x="2195512" y="1190626"/>
                </a:lnTo>
                <a:lnTo>
                  <a:pt x="2200275" y="1173957"/>
                </a:lnTo>
                <a:lnTo>
                  <a:pt x="2240756" y="1138239"/>
                </a:lnTo>
                <a:lnTo>
                  <a:pt x="2216943" y="1128713"/>
                </a:lnTo>
                <a:lnTo>
                  <a:pt x="2193131" y="1159670"/>
                </a:lnTo>
                <a:lnTo>
                  <a:pt x="2171700" y="1169195"/>
                </a:lnTo>
                <a:lnTo>
                  <a:pt x="2164556" y="1157288"/>
                </a:lnTo>
                <a:lnTo>
                  <a:pt x="2155031" y="1152526"/>
                </a:lnTo>
                <a:lnTo>
                  <a:pt x="2135981" y="1157288"/>
                </a:lnTo>
                <a:lnTo>
                  <a:pt x="2107406" y="1147763"/>
                </a:lnTo>
                <a:lnTo>
                  <a:pt x="2093119" y="1145383"/>
                </a:lnTo>
                <a:lnTo>
                  <a:pt x="2066924" y="1131094"/>
                </a:lnTo>
                <a:lnTo>
                  <a:pt x="2052638" y="1135857"/>
                </a:lnTo>
                <a:cubicBezTo>
                  <a:pt x="2042319" y="1129507"/>
                  <a:pt x="2018109" y="1140222"/>
                  <a:pt x="2007393" y="1128713"/>
                </a:cubicBezTo>
                <a:cubicBezTo>
                  <a:pt x="1996677" y="1117204"/>
                  <a:pt x="2001837" y="1101726"/>
                  <a:pt x="1993106" y="1100138"/>
                </a:cubicBezTo>
                <a:lnTo>
                  <a:pt x="1969293" y="1119188"/>
                </a:lnTo>
                <a:lnTo>
                  <a:pt x="1952625" y="1143001"/>
                </a:lnTo>
                <a:lnTo>
                  <a:pt x="1938337" y="1109663"/>
                </a:lnTo>
                <a:lnTo>
                  <a:pt x="1938337" y="1088232"/>
                </a:lnTo>
                <a:lnTo>
                  <a:pt x="1909762" y="1062038"/>
                </a:lnTo>
                <a:lnTo>
                  <a:pt x="1885950" y="1047751"/>
                </a:lnTo>
                <a:lnTo>
                  <a:pt x="1866900" y="1033463"/>
                </a:lnTo>
                <a:lnTo>
                  <a:pt x="1859756" y="1021557"/>
                </a:lnTo>
                <a:lnTo>
                  <a:pt x="1821656" y="1016795"/>
                </a:lnTo>
                <a:lnTo>
                  <a:pt x="1785937" y="1012032"/>
                </a:lnTo>
                <a:lnTo>
                  <a:pt x="1766887" y="985838"/>
                </a:lnTo>
                <a:lnTo>
                  <a:pt x="1726406" y="966788"/>
                </a:lnTo>
                <a:lnTo>
                  <a:pt x="1695450" y="952501"/>
                </a:lnTo>
                <a:lnTo>
                  <a:pt x="1676400" y="950120"/>
                </a:lnTo>
                <a:lnTo>
                  <a:pt x="1676400" y="926307"/>
                </a:lnTo>
                <a:lnTo>
                  <a:pt x="1657350" y="933451"/>
                </a:lnTo>
                <a:lnTo>
                  <a:pt x="1657350" y="933451"/>
                </a:lnTo>
                <a:lnTo>
                  <a:pt x="1635918" y="897732"/>
                </a:lnTo>
                <a:lnTo>
                  <a:pt x="1612106" y="876301"/>
                </a:lnTo>
                <a:lnTo>
                  <a:pt x="1597818" y="869157"/>
                </a:lnTo>
                <a:lnTo>
                  <a:pt x="1597818" y="850107"/>
                </a:lnTo>
                <a:lnTo>
                  <a:pt x="1619250" y="840582"/>
                </a:lnTo>
                <a:lnTo>
                  <a:pt x="1650206" y="847726"/>
                </a:lnTo>
                <a:lnTo>
                  <a:pt x="1674018" y="833438"/>
                </a:lnTo>
                <a:cubicBezTo>
                  <a:pt x="1677987" y="829469"/>
                  <a:pt x="1680766" y="825501"/>
                  <a:pt x="1685925" y="821532"/>
                </a:cubicBezTo>
                <a:cubicBezTo>
                  <a:pt x="1691085" y="817563"/>
                  <a:pt x="1698625" y="813595"/>
                  <a:pt x="1704975" y="809626"/>
                </a:cubicBezTo>
                <a:lnTo>
                  <a:pt x="1666875" y="776288"/>
                </a:lnTo>
                <a:cubicBezTo>
                  <a:pt x="1661319" y="781051"/>
                  <a:pt x="1646237" y="778669"/>
                  <a:pt x="1640681" y="783432"/>
                </a:cubicBezTo>
                <a:lnTo>
                  <a:pt x="1643061" y="800101"/>
                </a:lnTo>
                <a:lnTo>
                  <a:pt x="1624012" y="807244"/>
                </a:lnTo>
                <a:lnTo>
                  <a:pt x="1597819" y="814388"/>
                </a:lnTo>
                <a:lnTo>
                  <a:pt x="1576387" y="823913"/>
                </a:lnTo>
                <a:lnTo>
                  <a:pt x="1569243" y="840582"/>
                </a:lnTo>
                <a:lnTo>
                  <a:pt x="1547812" y="840582"/>
                </a:lnTo>
                <a:lnTo>
                  <a:pt x="1533525" y="850107"/>
                </a:lnTo>
                <a:lnTo>
                  <a:pt x="1502568" y="845345"/>
                </a:lnTo>
                <a:lnTo>
                  <a:pt x="1454943" y="840582"/>
                </a:lnTo>
                <a:lnTo>
                  <a:pt x="1433512" y="826295"/>
                </a:lnTo>
                <a:lnTo>
                  <a:pt x="1402556" y="828676"/>
                </a:lnTo>
                <a:lnTo>
                  <a:pt x="1376362" y="838201"/>
                </a:lnTo>
                <a:lnTo>
                  <a:pt x="1359693" y="833438"/>
                </a:lnTo>
                <a:lnTo>
                  <a:pt x="1340643" y="804863"/>
                </a:lnTo>
                <a:lnTo>
                  <a:pt x="1340643" y="792957"/>
                </a:lnTo>
                <a:lnTo>
                  <a:pt x="1331118" y="816770"/>
                </a:lnTo>
                <a:lnTo>
                  <a:pt x="1335881" y="850107"/>
                </a:lnTo>
                <a:lnTo>
                  <a:pt x="1328737" y="869157"/>
                </a:lnTo>
                <a:lnTo>
                  <a:pt x="1300162" y="869157"/>
                </a:lnTo>
                <a:lnTo>
                  <a:pt x="1281112" y="854870"/>
                </a:lnTo>
                <a:lnTo>
                  <a:pt x="1259681" y="854870"/>
                </a:lnTo>
                <a:lnTo>
                  <a:pt x="1235868" y="845345"/>
                </a:lnTo>
                <a:lnTo>
                  <a:pt x="1228725" y="838201"/>
                </a:lnTo>
                <a:lnTo>
                  <a:pt x="1228725" y="814388"/>
                </a:lnTo>
                <a:lnTo>
                  <a:pt x="1231106" y="790576"/>
                </a:lnTo>
                <a:lnTo>
                  <a:pt x="1235868" y="766763"/>
                </a:lnTo>
                <a:lnTo>
                  <a:pt x="1252537" y="752476"/>
                </a:lnTo>
                <a:lnTo>
                  <a:pt x="1259681" y="745332"/>
                </a:lnTo>
                <a:lnTo>
                  <a:pt x="1250156" y="721520"/>
                </a:lnTo>
                <a:lnTo>
                  <a:pt x="1216818" y="692945"/>
                </a:lnTo>
                <a:lnTo>
                  <a:pt x="1193006" y="676276"/>
                </a:lnTo>
                <a:lnTo>
                  <a:pt x="1178718" y="657226"/>
                </a:lnTo>
                <a:lnTo>
                  <a:pt x="1178718" y="657226"/>
                </a:lnTo>
                <a:lnTo>
                  <a:pt x="1183481" y="695326"/>
                </a:lnTo>
                <a:lnTo>
                  <a:pt x="1185862" y="723901"/>
                </a:lnTo>
                <a:lnTo>
                  <a:pt x="1212056" y="735807"/>
                </a:lnTo>
                <a:lnTo>
                  <a:pt x="1221581" y="750095"/>
                </a:lnTo>
                <a:lnTo>
                  <a:pt x="1212056" y="776288"/>
                </a:lnTo>
                <a:lnTo>
                  <a:pt x="1214437" y="802482"/>
                </a:lnTo>
                <a:lnTo>
                  <a:pt x="1207293" y="823913"/>
                </a:lnTo>
                <a:lnTo>
                  <a:pt x="1212056" y="842963"/>
                </a:lnTo>
                <a:lnTo>
                  <a:pt x="1212056" y="842963"/>
                </a:lnTo>
                <a:lnTo>
                  <a:pt x="1183481" y="842963"/>
                </a:lnTo>
                <a:lnTo>
                  <a:pt x="1166812" y="842963"/>
                </a:lnTo>
                <a:lnTo>
                  <a:pt x="1147762" y="852488"/>
                </a:lnTo>
                <a:lnTo>
                  <a:pt x="1131093" y="842963"/>
                </a:lnTo>
                <a:lnTo>
                  <a:pt x="1104900" y="852488"/>
                </a:lnTo>
                <a:lnTo>
                  <a:pt x="1083468" y="859632"/>
                </a:lnTo>
                <a:lnTo>
                  <a:pt x="1076325" y="847726"/>
                </a:lnTo>
                <a:lnTo>
                  <a:pt x="1047750" y="857251"/>
                </a:lnTo>
                <a:lnTo>
                  <a:pt x="1009650" y="828676"/>
                </a:lnTo>
                <a:lnTo>
                  <a:pt x="981075" y="831057"/>
                </a:lnTo>
                <a:lnTo>
                  <a:pt x="981075" y="854869"/>
                </a:lnTo>
                <a:lnTo>
                  <a:pt x="950118" y="857251"/>
                </a:lnTo>
                <a:lnTo>
                  <a:pt x="962025" y="833439"/>
                </a:lnTo>
                <a:lnTo>
                  <a:pt x="964406" y="809626"/>
                </a:lnTo>
                <a:lnTo>
                  <a:pt x="957262" y="773907"/>
                </a:lnTo>
                <a:lnTo>
                  <a:pt x="931068" y="783432"/>
                </a:lnTo>
                <a:lnTo>
                  <a:pt x="935832" y="790576"/>
                </a:lnTo>
                <a:lnTo>
                  <a:pt x="928687" y="804863"/>
                </a:lnTo>
                <a:lnTo>
                  <a:pt x="914400" y="828676"/>
                </a:lnTo>
                <a:lnTo>
                  <a:pt x="904875" y="833438"/>
                </a:lnTo>
                <a:lnTo>
                  <a:pt x="876300" y="804863"/>
                </a:lnTo>
                <a:lnTo>
                  <a:pt x="854868" y="792956"/>
                </a:lnTo>
                <a:lnTo>
                  <a:pt x="840581" y="783432"/>
                </a:lnTo>
                <a:lnTo>
                  <a:pt x="823912" y="764382"/>
                </a:lnTo>
                <a:lnTo>
                  <a:pt x="821531" y="738188"/>
                </a:lnTo>
                <a:lnTo>
                  <a:pt x="800100" y="697707"/>
                </a:lnTo>
                <a:lnTo>
                  <a:pt x="800100" y="723901"/>
                </a:lnTo>
                <a:lnTo>
                  <a:pt x="802481" y="762001"/>
                </a:lnTo>
                <a:lnTo>
                  <a:pt x="816768" y="797720"/>
                </a:lnTo>
                <a:lnTo>
                  <a:pt x="840581" y="838201"/>
                </a:lnTo>
                <a:lnTo>
                  <a:pt x="862012" y="859632"/>
                </a:lnTo>
                <a:lnTo>
                  <a:pt x="854868" y="878682"/>
                </a:lnTo>
                <a:lnTo>
                  <a:pt x="840581" y="907257"/>
                </a:lnTo>
                <a:lnTo>
                  <a:pt x="840581" y="907257"/>
                </a:lnTo>
                <a:lnTo>
                  <a:pt x="816768" y="907257"/>
                </a:lnTo>
                <a:lnTo>
                  <a:pt x="826293" y="873920"/>
                </a:lnTo>
                <a:lnTo>
                  <a:pt x="812006" y="890588"/>
                </a:lnTo>
                <a:lnTo>
                  <a:pt x="804862" y="866776"/>
                </a:lnTo>
                <a:lnTo>
                  <a:pt x="785812" y="869157"/>
                </a:lnTo>
                <a:lnTo>
                  <a:pt x="766762" y="866776"/>
                </a:lnTo>
                <a:lnTo>
                  <a:pt x="759618" y="857251"/>
                </a:lnTo>
                <a:lnTo>
                  <a:pt x="759618" y="857251"/>
                </a:lnTo>
                <a:lnTo>
                  <a:pt x="745331" y="854870"/>
                </a:lnTo>
                <a:lnTo>
                  <a:pt x="728662" y="854870"/>
                </a:lnTo>
                <a:lnTo>
                  <a:pt x="716756" y="871538"/>
                </a:lnTo>
                <a:lnTo>
                  <a:pt x="697706" y="871538"/>
                </a:lnTo>
                <a:lnTo>
                  <a:pt x="685800" y="857251"/>
                </a:lnTo>
                <a:lnTo>
                  <a:pt x="683418" y="857251"/>
                </a:lnTo>
                <a:lnTo>
                  <a:pt x="669131" y="871538"/>
                </a:lnTo>
                <a:lnTo>
                  <a:pt x="669131" y="885826"/>
                </a:lnTo>
                <a:lnTo>
                  <a:pt x="678656" y="895351"/>
                </a:lnTo>
                <a:lnTo>
                  <a:pt x="721518" y="895351"/>
                </a:lnTo>
                <a:lnTo>
                  <a:pt x="754856" y="895351"/>
                </a:lnTo>
                <a:lnTo>
                  <a:pt x="792956" y="892970"/>
                </a:lnTo>
                <a:lnTo>
                  <a:pt x="800100" y="904876"/>
                </a:lnTo>
                <a:lnTo>
                  <a:pt x="800100" y="904876"/>
                </a:lnTo>
                <a:lnTo>
                  <a:pt x="781050" y="928688"/>
                </a:lnTo>
                <a:lnTo>
                  <a:pt x="752475" y="935832"/>
                </a:lnTo>
                <a:lnTo>
                  <a:pt x="752475" y="935832"/>
                </a:lnTo>
                <a:lnTo>
                  <a:pt x="723900" y="923926"/>
                </a:lnTo>
                <a:lnTo>
                  <a:pt x="707231" y="914401"/>
                </a:lnTo>
                <a:lnTo>
                  <a:pt x="669131" y="914401"/>
                </a:lnTo>
                <a:lnTo>
                  <a:pt x="635793" y="919163"/>
                </a:lnTo>
                <a:lnTo>
                  <a:pt x="616743" y="902495"/>
                </a:lnTo>
                <a:lnTo>
                  <a:pt x="607218" y="864395"/>
                </a:lnTo>
                <a:lnTo>
                  <a:pt x="597693" y="850107"/>
                </a:lnTo>
                <a:lnTo>
                  <a:pt x="590550" y="833438"/>
                </a:lnTo>
                <a:lnTo>
                  <a:pt x="576262" y="840582"/>
                </a:lnTo>
                <a:lnTo>
                  <a:pt x="576262" y="864395"/>
                </a:lnTo>
                <a:lnTo>
                  <a:pt x="561975" y="850107"/>
                </a:lnTo>
                <a:lnTo>
                  <a:pt x="540543" y="842963"/>
                </a:lnTo>
                <a:lnTo>
                  <a:pt x="516731" y="845345"/>
                </a:lnTo>
                <a:lnTo>
                  <a:pt x="509587" y="866776"/>
                </a:lnTo>
                <a:lnTo>
                  <a:pt x="497681" y="871538"/>
                </a:lnTo>
                <a:lnTo>
                  <a:pt x="478631" y="871538"/>
                </a:lnTo>
                <a:lnTo>
                  <a:pt x="450056" y="881063"/>
                </a:lnTo>
                <a:lnTo>
                  <a:pt x="435768" y="904876"/>
                </a:lnTo>
                <a:lnTo>
                  <a:pt x="442912" y="912020"/>
                </a:lnTo>
                <a:lnTo>
                  <a:pt x="483393" y="890588"/>
                </a:lnTo>
                <a:lnTo>
                  <a:pt x="504825" y="895351"/>
                </a:lnTo>
                <a:lnTo>
                  <a:pt x="535781" y="883445"/>
                </a:lnTo>
                <a:lnTo>
                  <a:pt x="569118" y="909638"/>
                </a:lnTo>
                <a:lnTo>
                  <a:pt x="578643" y="935832"/>
                </a:lnTo>
                <a:lnTo>
                  <a:pt x="607218" y="928688"/>
                </a:lnTo>
                <a:lnTo>
                  <a:pt x="623887" y="950120"/>
                </a:lnTo>
                <a:lnTo>
                  <a:pt x="661987" y="954882"/>
                </a:lnTo>
                <a:lnTo>
                  <a:pt x="721518" y="964407"/>
                </a:lnTo>
                <a:lnTo>
                  <a:pt x="762000" y="971551"/>
                </a:lnTo>
                <a:lnTo>
                  <a:pt x="762000" y="971551"/>
                </a:lnTo>
                <a:lnTo>
                  <a:pt x="781050" y="954882"/>
                </a:lnTo>
                <a:cubicBezTo>
                  <a:pt x="789781" y="950120"/>
                  <a:pt x="796528" y="957264"/>
                  <a:pt x="807243" y="954883"/>
                </a:cubicBezTo>
                <a:cubicBezTo>
                  <a:pt x="817958" y="952502"/>
                  <a:pt x="832643" y="940595"/>
                  <a:pt x="845343" y="940595"/>
                </a:cubicBezTo>
                <a:lnTo>
                  <a:pt x="838200" y="954882"/>
                </a:lnTo>
                <a:lnTo>
                  <a:pt x="828675" y="969170"/>
                </a:lnTo>
                <a:lnTo>
                  <a:pt x="840581" y="978695"/>
                </a:lnTo>
                <a:lnTo>
                  <a:pt x="816768" y="997745"/>
                </a:lnTo>
                <a:lnTo>
                  <a:pt x="814387" y="1019176"/>
                </a:lnTo>
                <a:lnTo>
                  <a:pt x="807243" y="1031082"/>
                </a:lnTo>
                <a:lnTo>
                  <a:pt x="781050" y="1035845"/>
                </a:lnTo>
                <a:lnTo>
                  <a:pt x="788193" y="1059657"/>
                </a:lnTo>
                <a:lnTo>
                  <a:pt x="757237" y="1064420"/>
                </a:lnTo>
                <a:lnTo>
                  <a:pt x="742950" y="1047751"/>
                </a:lnTo>
                <a:lnTo>
                  <a:pt x="711993" y="1050132"/>
                </a:lnTo>
                <a:lnTo>
                  <a:pt x="685800" y="1057276"/>
                </a:lnTo>
                <a:lnTo>
                  <a:pt x="659606" y="1054895"/>
                </a:lnTo>
                <a:lnTo>
                  <a:pt x="638175" y="1052513"/>
                </a:lnTo>
                <a:lnTo>
                  <a:pt x="638175" y="1038226"/>
                </a:lnTo>
                <a:lnTo>
                  <a:pt x="616743" y="1040607"/>
                </a:lnTo>
                <a:lnTo>
                  <a:pt x="595312" y="1045370"/>
                </a:lnTo>
                <a:lnTo>
                  <a:pt x="588168" y="1035845"/>
                </a:lnTo>
                <a:lnTo>
                  <a:pt x="588168" y="1023938"/>
                </a:lnTo>
                <a:lnTo>
                  <a:pt x="588168" y="1023938"/>
                </a:lnTo>
                <a:lnTo>
                  <a:pt x="642937" y="1009651"/>
                </a:lnTo>
                <a:lnTo>
                  <a:pt x="664368" y="992982"/>
                </a:lnTo>
                <a:lnTo>
                  <a:pt x="664368" y="992982"/>
                </a:lnTo>
                <a:lnTo>
                  <a:pt x="664368" y="992982"/>
                </a:lnTo>
                <a:lnTo>
                  <a:pt x="614362" y="992982"/>
                </a:lnTo>
                <a:lnTo>
                  <a:pt x="597693" y="995363"/>
                </a:lnTo>
                <a:lnTo>
                  <a:pt x="595312" y="973932"/>
                </a:lnTo>
                <a:lnTo>
                  <a:pt x="566737" y="971551"/>
                </a:lnTo>
                <a:lnTo>
                  <a:pt x="576262" y="992982"/>
                </a:lnTo>
                <a:lnTo>
                  <a:pt x="561975" y="997745"/>
                </a:lnTo>
                <a:lnTo>
                  <a:pt x="528637" y="992982"/>
                </a:lnTo>
                <a:lnTo>
                  <a:pt x="509587" y="995363"/>
                </a:lnTo>
                <a:lnTo>
                  <a:pt x="523875" y="1012032"/>
                </a:lnTo>
                <a:lnTo>
                  <a:pt x="533400" y="1023938"/>
                </a:lnTo>
                <a:lnTo>
                  <a:pt x="523875" y="1033463"/>
                </a:lnTo>
                <a:lnTo>
                  <a:pt x="523875" y="1033463"/>
                </a:lnTo>
                <a:lnTo>
                  <a:pt x="514350" y="1059657"/>
                </a:lnTo>
                <a:lnTo>
                  <a:pt x="485775" y="1081088"/>
                </a:lnTo>
                <a:lnTo>
                  <a:pt x="471487" y="1076326"/>
                </a:lnTo>
                <a:lnTo>
                  <a:pt x="454818" y="1090613"/>
                </a:lnTo>
                <a:lnTo>
                  <a:pt x="447675" y="1088232"/>
                </a:lnTo>
                <a:lnTo>
                  <a:pt x="450056" y="1064420"/>
                </a:lnTo>
                <a:lnTo>
                  <a:pt x="452437" y="1040607"/>
                </a:lnTo>
                <a:lnTo>
                  <a:pt x="442912" y="1035845"/>
                </a:lnTo>
                <a:lnTo>
                  <a:pt x="440531" y="1052513"/>
                </a:lnTo>
                <a:lnTo>
                  <a:pt x="433387" y="1066801"/>
                </a:lnTo>
                <a:lnTo>
                  <a:pt x="409575" y="1057276"/>
                </a:lnTo>
                <a:lnTo>
                  <a:pt x="400050" y="1054895"/>
                </a:lnTo>
                <a:lnTo>
                  <a:pt x="400050" y="1073945"/>
                </a:lnTo>
                <a:lnTo>
                  <a:pt x="421481" y="1092995"/>
                </a:lnTo>
                <a:lnTo>
                  <a:pt x="392906" y="1095376"/>
                </a:lnTo>
                <a:lnTo>
                  <a:pt x="388143" y="1104901"/>
                </a:lnTo>
                <a:lnTo>
                  <a:pt x="359568" y="1095376"/>
                </a:lnTo>
                <a:lnTo>
                  <a:pt x="359568" y="1114426"/>
                </a:lnTo>
                <a:lnTo>
                  <a:pt x="350043" y="1126332"/>
                </a:lnTo>
                <a:lnTo>
                  <a:pt x="340518" y="1126332"/>
                </a:lnTo>
                <a:lnTo>
                  <a:pt x="333375" y="1092995"/>
                </a:lnTo>
                <a:lnTo>
                  <a:pt x="307181" y="1078707"/>
                </a:lnTo>
                <a:lnTo>
                  <a:pt x="288131" y="1066801"/>
                </a:lnTo>
                <a:lnTo>
                  <a:pt x="295275" y="1016795"/>
                </a:lnTo>
                <a:lnTo>
                  <a:pt x="302418" y="983457"/>
                </a:lnTo>
                <a:lnTo>
                  <a:pt x="345281" y="959645"/>
                </a:lnTo>
                <a:lnTo>
                  <a:pt x="354806" y="942976"/>
                </a:lnTo>
                <a:lnTo>
                  <a:pt x="366712" y="916782"/>
                </a:lnTo>
                <a:lnTo>
                  <a:pt x="366712" y="916782"/>
                </a:lnTo>
                <a:lnTo>
                  <a:pt x="338137" y="923926"/>
                </a:lnTo>
                <a:lnTo>
                  <a:pt x="330993" y="900113"/>
                </a:lnTo>
                <a:lnTo>
                  <a:pt x="328612" y="921545"/>
                </a:lnTo>
                <a:lnTo>
                  <a:pt x="316706" y="954882"/>
                </a:lnTo>
                <a:lnTo>
                  <a:pt x="304800" y="947738"/>
                </a:lnTo>
                <a:lnTo>
                  <a:pt x="304800" y="923926"/>
                </a:lnTo>
                <a:lnTo>
                  <a:pt x="304800" y="912020"/>
                </a:lnTo>
                <a:lnTo>
                  <a:pt x="295275" y="900113"/>
                </a:lnTo>
                <a:lnTo>
                  <a:pt x="285750" y="907257"/>
                </a:lnTo>
                <a:lnTo>
                  <a:pt x="280987" y="942976"/>
                </a:lnTo>
                <a:lnTo>
                  <a:pt x="297656" y="962026"/>
                </a:lnTo>
                <a:lnTo>
                  <a:pt x="292893" y="981076"/>
                </a:lnTo>
                <a:lnTo>
                  <a:pt x="280987" y="1012032"/>
                </a:lnTo>
                <a:lnTo>
                  <a:pt x="266700" y="1035845"/>
                </a:lnTo>
                <a:lnTo>
                  <a:pt x="223837" y="1023938"/>
                </a:lnTo>
                <a:lnTo>
                  <a:pt x="216693" y="992982"/>
                </a:lnTo>
                <a:lnTo>
                  <a:pt x="173831" y="966788"/>
                </a:lnTo>
                <a:lnTo>
                  <a:pt x="121443" y="945357"/>
                </a:lnTo>
                <a:lnTo>
                  <a:pt x="78581" y="907257"/>
                </a:lnTo>
                <a:lnTo>
                  <a:pt x="52387" y="869157"/>
                </a:lnTo>
                <a:lnTo>
                  <a:pt x="28575" y="809626"/>
                </a:lnTo>
                <a:lnTo>
                  <a:pt x="16668" y="740570"/>
                </a:lnTo>
                <a:lnTo>
                  <a:pt x="19050" y="681038"/>
                </a:lnTo>
                <a:cubicBezTo>
                  <a:pt x="17462" y="624682"/>
                  <a:pt x="1588" y="556420"/>
                  <a:pt x="0" y="500064"/>
                </a:cubicBezTo>
                <a:cubicBezTo>
                  <a:pt x="793" y="334964"/>
                  <a:pt x="11112" y="165100"/>
                  <a:pt x="11905" y="0"/>
                </a:cubicBezTo>
                <a:lnTo>
                  <a:pt x="2059781" y="1"/>
                </a:lnTo>
                <a:close/>
              </a:path>
            </a:pathLst>
          </a:custGeom>
          <a:solidFill>
            <a:schemeClr val="tx2">
              <a:lumMod val="25000"/>
              <a:alpha val="40000"/>
            </a:schemeClr>
          </a:solidFill>
          <a:ln w="381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5" name="Freeform 4"/>
          <p:cNvSpPr/>
          <p:nvPr/>
        </p:nvSpPr>
        <p:spPr>
          <a:xfrm>
            <a:off x="3730143" y="1167815"/>
            <a:ext cx="456485" cy="398621"/>
          </a:xfrm>
          <a:custGeom>
            <a:avLst/>
            <a:gdLst>
              <a:gd name="connsiteX0" fmla="*/ 507206 w 507206"/>
              <a:gd name="connsiteY0" fmla="*/ 123825 h 442912"/>
              <a:gd name="connsiteX1" fmla="*/ 476250 w 507206"/>
              <a:gd name="connsiteY1" fmla="*/ 166687 h 442912"/>
              <a:gd name="connsiteX2" fmla="*/ 488156 w 507206"/>
              <a:gd name="connsiteY2" fmla="*/ 185737 h 442912"/>
              <a:gd name="connsiteX3" fmla="*/ 459581 w 507206"/>
              <a:gd name="connsiteY3" fmla="*/ 178593 h 442912"/>
              <a:gd name="connsiteX4" fmla="*/ 438150 w 507206"/>
              <a:gd name="connsiteY4" fmla="*/ 197643 h 442912"/>
              <a:gd name="connsiteX5" fmla="*/ 457200 w 507206"/>
              <a:gd name="connsiteY5" fmla="*/ 209550 h 442912"/>
              <a:gd name="connsiteX6" fmla="*/ 442912 w 507206"/>
              <a:gd name="connsiteY6" fmla="*/ 226218 h 442912"/>
              <a:gd name="connsiteX7" fmla="*/ 435769 w 507206"/>
              <a:gd name="connsiteY7" fmla="*/ 242887 h 442912"/>
              <a:gd name="connsiteX8" fmla="*/ 431006 w 507206"/>
              <a:gd name="connsiteY8" fmla="*/ 269081 h 442912"/>
              <a:gd name="connsiteX9" fmla="*/ 442912 w 507206"/>
              <a:gd name="connsiteY9" fmla="*/ 280987 h 442912"/>
              <a:gd name="connsiteX10" fmla="*/ 407194 w 507206"/>
              <a:gd name="connsiteY10" fmla="*/ 273843 h 442912"/>
              <a:gd name="connsiteX11" fmla="*/ 400050 w 507206"/>
              <a:gd name="connsiteY11" fmla="*/ 309562 h 442912"/>
              <a:gd name="connsiteX12" fmla="*/ 373856 w 507206"/>
              <a:gd name="connsiteY12" fmla="*/ 311943 h 442912"/>
              <a:gd name="connsiteX13" fmla="*/ 345281 w 507206"/>
              <a:gd name="connsiteY13" fmla="*/ 311943 h 442912"/>
              <a:gd name="connsiteX14" fmla="*/ 311944 w 507206"/>
              <a:gd name="connsiteY14" fmla="*/ 311943 h 442912"/>
              <a:gd name="connsiteX15" fmla="*/ 309562 w 507206"/>
              <a:gd name="connsiteY15" fmla="*/ 321468 h 442912"/>
              <a:gd name="connsiteX16" fmla="*/ 309562 w 507206"/>
              <a:gd name="connsiteY16" fmla="*/ 352425 h 442912"/>
              <a:gd name="connsiteX17" fmla="*/ 304800 w 507206"/>
              <a:gd name="connsiteY17" fmla="*/ 378618 h 442912"/>
              <a:gd name="connsiteX18" fmla="*/ 307181 w 507206"/>
              <a:gd name="connsiteY18" fmla="*/ 411956 h 442912"/>
              <a:gd name="connsiteX19" fmla="*/ 273844 w 507206"/>
              <a:gd name="connsiteY19" fmla="*/ 433387 h 442912"/>
              <a:gd name="connsiteX20" fmla="*/ 252412 w 507206"/>
              <a:gd name="connsiteY20" fmla="*/ 442912 h 442912"/>
              <a:gd name="connsiteX21" fmla="*/ 226219 w 507206"/>
              <a:gd name="connsiteY21" fmla="*/ 416718 h 442912"/>
              <a:gd name="connsiteX22" fmla="*/ 190500 w 507206"/>
              <a:gd name="connsiteY22" fmla="*/ 378618 h 442912"/>
              <a:gd name="connsiteX23" fmla="*/ 159544 w 507206"/>
              <a:gd name="connsiteY23" fmla="*/ 373856 h 442912"/>
              <a:gd name="connsiteX24" fmla="*/ 114300 w 507206"/>
              <a:gd name="connsiteY24" fmla="*/ 404812 h 442912"/>
              <a:gd name="connsiteX25" fmla="*/ 92869 w 507206"/>
              <a:gd name="connsiteY25" fmla="*/ 404812 h 442912"/>
              <a:gd name="connsiteX26" fmla="*/ 45244 w 507206"/>
              <a:gd name="connsiteY26" fmla="*/ 328612 h 442912"/>
              <a:gd name="connsiteX27" fmla="*/ 19050 w 507206"/>
              <a:gd name="connsiteY27" fmla="*/ 271462 h 442912"/>
              <a:gd name="connsiteX28" fmla="*/ 28575 w 507206"/>
              <a:gd name="connsiteY28" fmla="*/ 211931 h 442912"/>
              <a:gd name="connsiteX29" fmla="*/ 28575 w 507206"/>
              <a:gd name="connsiteY29" fmla="*/ 185737 h 442912"/>
              <a:gd name="connsiteX30" fmla="*/ 14287 w 507206"/>
              <a:gd name="connsiteY30" fmla="*/ 166687 h 442912"/>
              <a:gd name="connsiteX31" fmla="*/ 26194 w 507206"/>
              <a:gd name="connsiteY31" fmla="*/ 126206 h 442912"/>
              <a:gd name="connsiteX32" fmla="*/ 26194 w 507206"/>
              <a:gd name="connsiteY32" fmla="*/ 85725 h 442912"/>
              <a:gd name="connsiteX33" fmla="*/ 16669 w 507206"/>
              <a:gd name="connsiteY33" fmla="*/ 59531 h 442912"/>
              <a:gd name="connsiteX34" fmla="*/ 0 w 507206"/>
              <a:gd name="connsiteY34" fmla="*/ 40481 h 442912"/>
              <a:gd name="connsiteX35" fmla="*/ 11906 w 507206"/>
              <a:gd name="connsiteY35" fmla="*/ 19050 h 442912"/>
              <a:gd name="connsiteX36" fmla="*/ 40481 w 507206"/>
              <a:gd name="connsiteY36" fmla="*/ 7143 h 442912"/>
              <a:gd name="connsiteX37" fmla="*/ 71437 w 507206"/>
              <a:gd name="connsiteY37" fmla="*/ 0 h 442912"/>
              <a:gd name="connsiteX38" fmla="*/ 164306 w 507206"/>
              <a:gd name="connsiteY38" fmla="*/ 0 h 442912"/>
              <a:gd name="connsiteX39" fmla="*/ 242887 w 507206"/>
              <a:gd name="connsiteY39" fmla="*/ 14287 h 442912"/>
              <a:gd name="connsiteX40" fmla="*/ 271462 w 507206"/>
              <a:gd name="connsiteY40" fmla="*/ 4762 h 442912"/>
              <a:gd name="connsiteX41" fmla="*/ 302419 w 507206"/>
              <a:gd name="connsiteY41" fmla="*/ 19050 h 442912"/>
              <a:gd name="connsiteX42" fmla="*/ 314325 w 507206"/>
              <a:gd name="connsiteY42" fmla="*/ 14287 h 442912"/>
              <a:gd name="connsiteX43" fmla="*/ 330994 w 507206"/>
              <a:gd name="connsiteY43" fmla="*/ 35718 h 442912"/>
              <a:gd name="connsiteX44" fmla="*/ 350044 w 507206"/>
              <a:gd name="connsiteY44" fmla="*/ 76200 h 442912"/>
              <a:gd name="connsiteX45" fmla="*/ 366712 w 507206"/>
              <a:gd name="connsiteY45" fmla="*/ 97631 h 442912"/>
              <a:gd name="connsiteX46" fmla="*/ 366712 w 507206"/>
              <a:gd name="connsiteY46" fmla="*/ 97631 h 442912"/>
              <a:gd name="connsiteX47" fmla="*/ 342900 w 507206"/>
              <a:gd name="connsiteY47" fmla="*/ 119062 h 442912"/>
              <a:gd name="connsiteX48" fmla="*/ 302419 w 507206"/>
              <a:gd name="connsiteY48" fmla="*/ 114300 h 442912"/>
              <a:gd name="connsiteX49" fmla="*/ 297656 w 507206"/>
              <a:gd name="connsiteY49" fmla="*/ 119062 h 442912"/>
              <a:gd name="connsiteX50" fmla="*/ 314325 w 507206"/>
              <a:gd name="connsiteY50" fmla="*/ 133350 h 442912"/>
              <a:gd name="connsiteX51" fmla="*/ 357187 w 507206"/>
              <a:gd name="connsiteY51" fmla="*/ 147637 h 442912"/>
              <a:gd name="connsiteX52" fmla="*/ 347662 w 507206"/>
              <a:gd name="connsiteY52" fmla="*/ 161925 h 442912"/>
              <a:gd name="connsiteX53" fmla="*/ 323850 w 507206"/>
              <a:gd name="connsiteY53" fmla="*/ 171450 h 442912"/>
              <a:gd name="connsiteX54" fmla="*/ 333375 w 507206"/>
              <a:gd name="connsiteY54" fmla="*/ 180975 h 442912"/>
              <a:gd name="connsiteX55" fmla="*/ 352425 w 507206"/>
              <a:gd name="connsiteY55" fmla="*/ 176212 h 442912"/>
              <a:gd name="connsiteX56" fmla="*/ 366712 w 507206"/>
              <a:gd name="connsiteY56" fmla="*/ 195262 h 442912"/>
              <a:gd name="connsiteX57" fmla="*/ 395287 w 507206"/>
              <a:gd name="connsiteY57" fmla="*/ 195262 h 442912"/>
              <a:gd name="connsiteX58" fmla="*/ 395287 w 507206"/>
              <a:gd name="connsiteY58" fmla="*/ 195262 h 442912"/>
              <a:gd name="connsiteX59" fmla="*/ 421481 w 507206"/>
              <a:gd name="connsiteY59" fmla="*/ 188118 h 442912"/>
              <a:gd name="connsiteX60" fmla="*/ 421481 w 507206"/>
              <a:gd name="connsiteY60" fmla="*/ 188118 h 442912"/>
              <a:gd name="connsiteX61" fmla="*/ 447675 w 507206"/>
              <a:gd name="connsiteY61" fmla="*/ 161925 h 442912"/>
              <a:gd name="connsiteX62" fmla="*/ 440531 w 507206"/>
              <a:gd name="connsiteY62" fmla="*/ 145256 h 442912"/>
              <a:gd name="connsiteX63" fmla="*/ 440531 w 507206"/>
              <a:gd name="connsiteY63" fmla="*/ 145256 h 442912"/>
              <a:gd name="connsiteX64" fmla="*/ 507206 w 507206"/>
              <a:gd name="connsiteY64" fmla="*/ 123825 h 442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507206" h="442912">
                <a:moveTo>
                  <a:pt x="507206" y="123825"/>
                </a:moveTo>
                <a:lnTo>
                  <a:pt x="476250" y="166687"/>
                </a:lnTo>
                <a:lnTo>
                  <a:pt x="488156" y="185737"/>
                </a:lnTo>
                <a:lnTo>
                  <a:pt x="459581" y="178593"/>
                </a:lnTo>
                <a:lnTo>
                  <a:pt x="438150" y="197643"/>
                </a:lnTo>
                <a:lnTo>
                  <a:pt x="457200" y="209550"/>
                </a:lnTo>
                <a:lnTo>
                  <a:pt x="442912" y="226218"/>
                </a:lnTo>
                <a:lnTo>
                  <a:pt x="435769" y="242887"/>
                </a:lnTo>
                <a:lnTo>
                  <a:pt x="431006" y="269081"/>
                </a:lnTo>
                <a:lnTo>
                  <a:pt x="442912" y="280987"/>
                </a:lnTo>
                <a:lnTo>
                  <a:pt x="407194" y="273843"/>
                </a:lnTo>
                <a:lnTo>
                  <a:pt x="400050" y="309562"/>
                </a:lnTo>
                <a:lnTo>
                  <a:pt x="373856" y="311943"/>
                </a:lnTo>
                <a:lnTo>
                  <a:pt x="345281" y="311943"/>
                </a:lnTo>
                <a:lnTo>
                  <a:pt x="311944" y="311943"/>
                </a:lnTo>
                <a:lnTo>
                  <a:pt x="309562" y="321468"/>
                </a:lnTo>
                <a:lnTo>
                  <a:pt x="309562" y="352425"/>
                </a:lnTo>
                <a:lnTo>
                  <a:pt x="304800" y="378618"/>
                </a:lnTo>
                <a:lnTo>
                  <a:pt x="307181" y="411956"/>
                </a:lnTo>
                <a:lnTo>
                  <a:pt x="273844" y="433387"/>
                </a:lnTo>
                <a:lnTo>
                  <a:pt x="252412" y="442912"/>
                </a:lnTo>
                <a:lnTo>
                  <a:pt x="226219" y="416718"/>
                </a:lnTo>
                <a:lnTo>
                  <a:pt x="190500" y="378618"/>
                </a:lnTo>
                <a:lnTo>
                  <a:pt x="159544" y="373856"/>
                </a:lnTo>
                <a:lnTo>
                  <a:pt x="114300" y="404812"/>
                </a:lnTo>
                <a:lnTo>
                  <a:pt x="92869" y="404812"/>
                </a:lnTo>
                <a:lnTo>
                  <a:pt x="45244" y="328612"/>
                </a:lnTo>
                <a:lnTo>
                  <a:pt x="19050" y="271462"/>
                </a:lnTo>
                <a:lnTo>
                  <a:pt x="28575" y="211931"/>
                </a:lnTo>
                <a:lnTo>
                  <a:pt x="28575" y="185737"/>
                </a:lnTo>
                <a:lnTo>
                  <a:pt x="14287" y="166687"/>
                </a:lnTo>
                <a:lnTo>
                  <a:pt x="26194" y="126206"/>
                </a:lnTo>
                <a:lnTo>
                  <a:pt x="26194" y="85725"/>
                </a:lnTo>
                <a:lnTo>
                  <a:pt x="16669" y="59531"/>
                </a:lnTo>
                <a:lnTo>
                  <a:pt x="0" y="40481"/>
                </a:lnTo>
                <a:lnTo>
                  <a:pt x="11906" y="19050"/>
                </a:lnTo>
                <a:lnTo>
                  <a:pt x="40481" y="7143"/>
                </a:lnTo>
                <a:lnTo>
                  <a:pt x="71437" y="0"/>
                </a:lnTo>
                <a:lnTo>
                  <a:pt x="164306" y="0"/>
                </a:lnTo>
                <a:lnTo>
                  <a:pt x="242887" y="14287"/>
                </a:lnTo>
                <a:lnTo>
                  <a:pt x="271462" y="4762"/>
                </a:lnTo>
                <a:lnTo>
                  <a:pt x="302419" y="19050"/>
                </a:lnTo>
                <a:lnTo>
                  <a:pt x="314325" y="14287"/>
                </a:lnTo>
                <a:lnTo>
                  <a:pt x="330994" y="35718"/>
                </a:lnTo>
                <a:lnTo>
                  <a:pt x="350044" y="76200"/>
                </a:lnTo>
                <a:lnTo>
                  <a:pt x="366712" y="97631"/>
                </a:lnTo>
                <a:lnTo>
                  <a:pt x="366712" y="97631"/>
                </a:lnTo>
                <a:lnTo>
                  <a:pt x="342900" y="119062"/>
                </a:lnTo>
                <a:lnTo>
                  <a:pt x="302419" y="114300"/>
                </a:lnTo>
                <a:lnTo>
                  <a:pt x="297656" y="119062"/>
                </a:lnTo>
                <a:lnTo>
                  <a:pt x="314325" y="133350"/>
                </a:lnTo>
                <a:lnTo>
                  <a:pt x="357187" y="147637"/>
                </a:lnTo>
                <a:lnTo>
                  <a:pt x="347662" y="161925"/>
                </a:lnTo>
                <a:lnTo>
                  <a:pt x="323850" y="171450"/>
                </a:lnTo>
                <a:lnTo>
                  <a:pt x="333375" y="180975"/>
                </a:lnTo>
                <a:lnTo>
                  <a:pt x="352425" y="176212"/>
                </a:lnTo>
                <a:lnTo>
                  <a:pt x="366712" y="195262"/>
                </a:lnTo>
                <a:lnTo>
                  <a:pt x="395287" y="195262"/>
                </a:lnTo>
                <a:lnTo>
                  <a:pt x="395287" y="195262"/>
                </a:lnTo>
                <a:lnTo>
                  <a:pt x="421481" y="188118"/>
                </a:lnTo>
                <a:lnTo>
                  <a:pt x="421481" y="188118"/>
                </a:lnTo>
                <a:lnTo>
                  <a:pt x="447675" y="161925"/>
                </a:lnTo>
                <a:lnTo>
                  <a:pt x="440531" y="145256"/>
                </a:lnTo>
                <a:lnTo>
                  <a:pt x="440531" y="145256"/>
                </a:lnTo>
                <a:lnTo>
                  <a:pt x="507206" y="123825"/>
                </a:lnTo>
                <a:close/>
              </a:path>
            </a:pathLst>
          </a:custGeom>
          <a:solidFill>
            <a:schemeClr val="tx2">
              <a:lumMod val="25000"/>
              <a:alpha val="40000"/>
            </a:schemeClr>
          </a:solidFill>
          <a:ln w="381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6" name="Freeform 5"/>
          <p:cNvSpPr/>
          <p:nvPr/>
        </p:nvSpPr>
        <p:spPr>
          <a:xfrm>
            <a:off x="3425820" y="235556"/>
            <a:ext cx="469344" cy="934402"/>
          </a:xfrm>
          <a:custGeom>
            <a:avLst/>
            <a:gdLst>
              <a:gd name="connsiteX0" fmla="*/ 366712 w 509587"/>
              <a:gd name="connsiteY0" fmla="*/ 7144 h 397669"/>
              <a:gd name="connsiteX1" fmla="*/ 357187 w 509587"/>
              <a:gd name="connsiteY1" fmla="*/ 95250 h 397669"/>
              <a:gd name="connsiteX2" fmla="*/ 369093 w 509587"/>
              <a:gd name="connsiteY2" fmla="*/ 140494 h 397669"/>
              <a:gd name="connsiteX3" fmla="*/ 385762 w 509587"/>
              <a:gd name="connsiteY3" fmla="*/ 195263 h 397669"/>
              <a:gd name="connsiteX4" fmla="*/ 395287 w 509587"/>
              <a:gd name="connsiteY4" fmla="*/ 247650 h 397669"/>
              <a:gd name="connsiteX5" fmla="*/ 426243 w 509587"/>
              <a:gd name="connsiteY5" fmla="*/ 290513 h 397669"/>
              <a:gd name="connsiteX6" fmla="*/ 461962 w 509587"/>
              <a:gd name="connsiteY6" fmla="*/ 319088 h 397669"/>
              <a:gd name="connsiteX7" fmla="*/ 500062 w 509587"/>
              <a:gd name="connsiteY7" fmla="*/ 340519 h 397669"/>
              <a:gd name="connsiteX8" fmla="*/ 509587 w 509587"/>
              <a:gd name="connsiteY8" fmla="*/ 361950 h 397669"/>
              <a:gd name="connsiteX9" fmla="*/ 485775 w 509587"/>
              <a:gd name="connsiteY9" fmla="*/ 361950 h 397669"/>
              <a:gd name="connsiteX10" fmla="*/ 442912 w 509587"/>
              <a:gd name="connsiteY10" fmla="*/ 342900 h 397669"/>
              <a:gd name="connsiteX11" fmla="*/ 390525 w 509587"/>
              <a:gd name="connsiteY11" fmla="*/ 347663 h 397669"/>
              <a:gd name="connsiteX12" fmla="*/ 335756 w 509587"/>
              <a:gd name="connsiteY12" fmla="*/ 371475 h 397669"/>
              <a:gd name="connsiteX13" fmla="*/ 311943 w 509587"/>
              <a:gd name="connsiteY13" fmla="*/ 397669 h 397669"/>
              <a:gd name="connsiteX14" fmla="*/ 288131 w 509587"/>
              <a:gd name="connsiteY14" fmla="*/ 395288 h 397669"/>
              <a:gd name="connsiteX15" fmla="*/ 259556 w 509587"/>
              <a:gd name="connsiteY15" fmla="*/ 369094 h 397669"/>
              <a:gd name="connsiteX16" fmla="*/ 228600 w 509587"/>
              <a:gd name="connsiteY16" fmla="*/ 366713 h 397669"/>
              <a:gd name="connsiteX17" fmla="*/ 200025 w 509587"/>
              <a:gd name="connsiteY17" fmla="*/ 366713 h 397669"/>
              <a:gd name="connsiteX18" fmla="*/ 152400 w 509587"/>
              <a:gd name="connsiteY18" fmla="*/ 357188 h 397669"/>
              <a:gd name="connsiteX19" fmla="*/ 111918 w 509587"/>
              <a:gd name="connsiteY19" fmla="*/ 345281 h 397669"/>
              <a:gd name="connsiteX20" fmla="*/ 80962 w 509587"/>
              <a:gd name="connsiteY20" fmla="*/ 302419 h 397669"/>
              <a:gd name="connsiteX21" fmla="*/ 59531 w 509587"/>
              <a:gd name="connsiteY21" fmla="*/ 280988 h 397669"/>
              <a:gd name="connsiteX22" fmla="*/ 38100 w 509587"/>
              <a:gd name="connsiteY22" fmla="*/ 264319 h 397669"/>
              <a:gd name="connsiteX23" fmla="*/ 14287 w 509587"/>
              <a:gd name="connsiteY23" fmla="*/ 192881 h 397669"/>
              <a:gd name="connsiteX24" fmla="*/ 0 w 509587"/>
              <a:gd name="connsiteY24" fmla="*/ 64294 h 397669"/>
              <a:gd name="connsiteX25" fmla="*/ 0 w 509587"/>
              <a:gd name="connsiteY25" fmla="*/ 0 h 397669"/>
              <a:gd name="connsiteX26" fmla="*/ 366712 w 509587"/>
              <a:gd name="connsiteY26" fmla="*/ 7144 h 397669"/>
              <a:gd name="connsiteX0" fmla="*/ 378618 w 521493"/>
              <a:gd name="connsiteY0" fmla="*/ 645319 h 1035844"/>
              <a:gd name="connsiteX1" fmla="*/ 369093 w 521493"/>
              <a:gd name="connsiteY1" fmla="*/ 733425 h 1035844"/>
              <a:gd name="connsiteX2" fmla="*/ 380999 w 521493"/>
              <a:gd name="connsiteY2" fmla="*/ 778669 h 1035844"/>
              <a:gd name="connsiteX3" fmla="*/ 397668 w 521493"/>
              <a:gd name="connsiteY3" fmla="*/ 833438 h 1035844"/>
              <a:gd name="connsiteX4" fmla="*/ 407193 w 521493"/>
              <a:gd name="connsiteY4" fmla="*/ 885825 h 1035844"/>
              <a:gd name="connsiteX5" fmla="*/ 438149 w 521493"/>
              <a:gd name="connsiteY5" fmla="*/ 928688 h 1035844"/>
              <a:gd name="connsiteX6" fmla="*/ 473868 w 521493"/>
              <a:gd name="connsiteY6" fmla="*/ 957263 h 1035844"/>
              <a:gd name="connsiteX7" fmla="*/ 511968 w 521493"/>
              <a:gd name="connsiteY7" fmla="*/ 978694 h 1035844"/>
              <a:gd name="connsiteX8" fmla="*/ 521493 w 521493"/>
              <a:gd name="connsiteY8" fmla="*/ 1000125 h 1035844"/>
              <a:gd name="connsiteX9" fmla="*/ 497681 w 521493"/>
              <a:gd name="connsiteY9" fmla="*/ 1000125 h 1035844"/>
              <a:gd name="connsiteX10" fmla="*/ 454818 w 521493"/>
              <a:gd name="connsiteY10" fmla="*/ 981075 h 1035844"/>
              <a:gd name="connsiteX11" fmla="*/ 402431 w 521493"/>
              <a:gd name="connsiteY11" fmla="*/ 985838 h 1035844"/>
              <a:gd name="connsiteX12" fmla="*/ 347662 w 521493"/>
              <a:gd name="connsiteY12" fmla="*/ 1009650 h 1035844"/>
              <a:gd name="connsiteX13" fmla="*/ 323849 w 521493"/>
              <a:gd name="connsiteY13" fmla="*/ 1035844 h 1035844"/>
              <a:gd name="connsiteX14" fmla="*/ 300037 w 521493"/>
              <a:gd name="connsiteY14" fmla="*/ 1033463 h 1035844"/>
              <a:gd name="connsiteX15" fmla="*/ 271462 w 521493"/>
              <a:gd name="connsiteY15" fmla="*/ 1007269 h 1035844"/>
              <a:gd name="connsiteX16" fmla="*/ 240506 w 521493"/>
              <a:gd name="connsiteY16" fmla="*/ 1004888 h 1035844"/>
              <a:gd name="connsiteX17" fmla="*/ 211931 w 521493"/>
              <a:gd name="connsiteY17" fmla="*/ 1004888 h 1035844"/>
              <a:gd name="connsiteX18" fmla="*/ 164306 w 521493"/>
              <a:gd name="connsiteY18" fmla="*/ 995363 h 1035844"/>
              <a:gd name="connsiteX19" fmla="*/ 123824 w 521493"/>
              <a:gd name="connsiteY19" fmla="*/ 983456 h 1035844"/>
              <a:gd name="connsiteX20" fmla="*/ 92868 w 521493"/>
              <a:gd name="connsiteY20" fmla="*/ 940594 h 1035844"/>
              <a:gd name="connsiteX21" fmla="*/ 71437 w 521493"/>
              <a:gd name="connsiteY21" fmla="*/ 919163 h 1035844"/>
              <a:gd name="connsiteX22" fmla="*/ 50006 w 521493"/>
              <a:gd name="connsiteY22" fmla="*/ 902494 h 1035844"/>
              <a:gd name="connsiteX23" fmla="*/ 26193 w 521493"/>
              <a:gd name="connsiteY23" fmla="*/ 831056 h 1035844"/>
              <a:gd name="connsiteX24" fmla="*/ 11906 w 521493"/>
              <a:gd name="connsiteY24" fmla="*/ 702469 h 1035844"/>
              <a:gd name="connsiteX25" fmla="*/ 0 w 521493"/>
              <a:gd name="connsiteY25" fmla="*/ 0 h 1035844"/>
              <a:gd name="connsiteX26" fmla="*/ 378618 w 521493"/>
              <a:gd name="connsiteY26" fmla="*/ 645319 h 1035844"/>
              <a:gd name="connsiteX0" fmla="*/ 435768 w 521493"/>
              <a:gd name="connsiteY0" fmla="*/ 9526 h 1035844"/>
              <a:gd name="connsiteX1" fmla="*/ 369093 w 521493"/>
              <a:gd name="connsiteY1" fmla="*/ 733425 h 1035844"/>
              <a:gd name="connsiteX2" fmla="*/ 380999 w 521493"/>
              <a:gd name="connsiteY2" fmla="*/ 778669 h 1035844"/>
              <a:gd name="connsiteX3" fmla="*/ 397668 w 521493"/>
              <a:gd name="connsiteY3" fmla="*/ 833438 h 1035844"/>
              <a:gd name="connsiteX4" fmla="*/ 407193 w 521493"/>
              <a:gd name="connsiteY4" fmla="*/ 885825 h 1035844"/>
              <a:gd name="connsiteX5" fmla="*/ 438149 w 521493"/>
              <a:gd name="connsiteY5" fmla="*/ 928688 h 1035844"/>
              <a:gd name="connsiteX6" fmla="*/ 473868 w 521493"/>
              <a:gd name="connsiteY6" fmla="*/ 957263 h 1035844"/>
              <a:gd name="connsiteX7" fmla="*/ 511968 w 521493"/>
              <a:gd name="connsiteY7" fmla="*/ 978694 h 1035844"/>
              <a:gd name="connsiteX8" fmla="*/ 521493 w 521493"/>
              <a:gd name="connsiteY8" fmla="*/ 1000125 h 1035844"/>
              <a:gd name="connsiteX9" fmla="*/ 497681 w 521493"/>
              <a:gd name="connsiteY9" fmla="*/ 1000125 h 1035844"/>
              <a:gd name="connsiteX10" fmla="*/ 454818 w 521493"/>
              <a:gd name="connsiteY10" fmla="*/ 981075 h 1035844"/>
              <a:gd name="connsiteX11" fmla="*/ 402431 w 521493"/>
              <a:gd name="connsiteY11" fmla="*/ 985838 h 1035844"/>
              <a:gd name="connsiteX12" fmla="*/ 347662 w 521493"/>
              <a:gd name="connsiteY12" fmla="*/ 1009650 h 1035844"/>
              <a:gd name="connsiteX13" fmla="*/ 323849 w 521493"/>
              <a:gd name="connsiteY13" fmla="*/ 1035844 h 1035844"/>
              <a:gd name="connsiteX14" fmla="*/ 300037 w 521493"/>
              <a:gd name="connsiteY14" fmla="*/ 1033463 h 1035844"/>
              <a:gd name="connsiteX15" fmla="*/ 271462 w 521493"/>
              <a:gd name="connsiteY15" fmla="*/ 1007269 h 1035844"/>
              <a:gd name="connsiteX16" fmla="*/ 240506 w 521493"/>
              <a:gd name="connsiteY16" fmla="*/ 1004888 h 1035844"/>
              <a:gd name="connsiteX17" fmla="*/ 211931 w 521493"/>
              <a:gd name="connsiteY17" fmla="*/ 1004888 h 1035844"/>
              <a:gd name="connsiteX18" fmla="*/ 164306 w 521493"/>
              <a:gd name="connsiteY18" fmla="*/ 995363 h 1035844"/>
              <a:gd name="connsiteX19" fmla="*/ 123824 w 521493"/>
              <a:gd name="connsiteY19" fmla="*/ 983456 h 1035844"/>
              <a:gd name="connsiteX20" fmla="*/ 92868 w 521493"/>
              <a:gd name="connsiteY20" fmla="*/ 940594 h 1035844"/>
              <a:gd name="connsiteX21" fmla="*/ 71437 w 521493"/>
              <a:gd name="connsiteY21" fmla="*/ 919163 h 1035844"/>
              <a:gd name="connsiteX22" fmla="*/ 50006 w 521493"/>
              <a:gd name="connsiteY22" fmla="*/ 902494 h 1035844"/>
              <a:gd name="connsiteX23" fmla="*/ 26193 w 521493"/>
              <a:gd name="connsiteY23" fmla="*/ 831056 h 1035844"/>
              <a:gd name="connsiteX24" fmla="*/ 11906 w 521493"/>
              <a:gd name="connsiteY24" fmla="*/ 702469 h 1035844"/>
              <a:gd name="connsiteX25" fmla="*/ 0 w 521493"/>
              <a:gd name="connsiteY25" fmla="*/ 0 h 1035844"/>
              <a:gd name="connsiteX26" fmla="*/ 435768 w 521493"/>
              <a:gd name="connsiteY26" fmla="*/ 9526 h 1035844"/>
              <a:gd name="connsiteX0" fmla="*/ 435768 w 521493"/>
              <a:gd name="connsiteY0" fmla="*/ 9526 h 1035844"/>
              <a:gd name="connsiteX1" fmla="*/ 426243 w 521493"/>
              <a:gd name="connsiteY1" fmla="*/ 340519 h 1035844"/>
              <a:gd name="connsiteX2" fmla="*/ 369093 w 521493"/>
              <a:gd name="connsiteY2" fmla="*/ 733425 h 1035844"/>
              <a:gd name="connsiteX3" fmla="*/ 380999 w 521493"/>
              <a:gd name="connsiteY3" fmla="*/ 778669 h 1035844"/>
              <a:gd name="connsiteX4" fmla="*/ 397668 w 521493"/>
              <a:gd name="connsiteY4" fmla="*/ 833438 h 1035844"/>
              <a:gd name="connsiteX5" fmla="*/ 407193 w 521493"/>
              <a:gd name="connsiteY5" fmla="*/ 885825 h 1035844"/>
              <a:gd name="connsiteX6" fmla="*/ 438149 w 521493"/>
              <a:gd name="connsiteY6" fmla="*/ 928688 h 1035844"/>
              <a:gd name="connsiteX7" fmla="*/ 473868 w 521493"/>
              <a:gd name="connsiteY7" fmla="*/ 957263 h 1035844"/>
              <a:gd name="connsiteX8" fmla="*/ 511968 w 521493"/>
              <a:gd name="connsiteY8" fmla="*/ 978694 h 1035844"/>
              <a:gd name="connsiteX9" fmla="*/ 521493 w 521493"/>
              <a:gd name="connsiteY9" fmla="*/ 1000125 h 1035844"/>
              <a:gd name="connsiteX10" fmla="*/ 497681 w 521493"/>
              <a:gd name="connsiteY10" fmla="*/ 1000125 h 1035844"/>
              <a:gd name="connsiteX11" fmla="*/ 454818 w 521493"/>
              <a:gd name="connsiteY11" fmla="*/ 981075 h 1035844"/>
              <a:gd name="connsiteX12" fmla="*/ 402431 w 521493"/>
              <a:gd name="connsiteY12" fmla="*/ 985838 h 1035844"/>
              <a:gd name="connsiteX13" fmla="*/ 347662 w 521493"/>
              <a:gd name="connsiteY13" fmla="*/ 1009650 h 1035844"/>
              <a:gd name="connsiteX14" fmla="*/ 323849 w 521493"/>
              <a:gd name="connsiteY14" fmla="*/ 1035844 h 1035844"/>
              <a:gd name="connsiteX15" fmla="*/ 300037 w 521493"/>
              <a:gd name="connsiteY15" fmla="*/ 1033463 h 1035844"/>
              <a:gd name="connsiteX16" fmla="*/ 271462 w 521493"/>
              <a:gd name="connsiteY16" fmla="*/ 1007269 h 1035844"/>
              <a:gd name="connsiteX17" fmla="*/ 240506 w 521493"/>
              <a:gd name="connsiteY17" fmla="*/ 1004888 h 1035844"/>
              <a:gd name="connsiteX18" fmla="*/ 211931 w 521493"/>
              <a:gd name="connsiteY18" fmla="*/ 1004888 h 1035844"/>
              <a:gd name="connsiteX19" fmla="*/ 164306 w 521493"/>
              <a:gd name="connsiteY19" fmla="*/ 995363 h 1035844"/>
              <a:gd name="connsiteX20" fmla="*/ 123824 w 521493"/>
              <a:gd name="connsiteY20" fmla="*/ 983456 h 1035844"/>
              <a:gd name="connsiteX21" fmla="*/ 92868 w 521493"/>
              <a:gd name="connsiteY21" fmla="*/ 940594 h 1035844"/>
              <a:gd name="connsiteX22" fmla="*/ 71437 w 521493"/>
              <a:gd name="connsiteY22" fmla="*/ 919163 h 1035844"/>
              <a:gd name="connsiteX23" fmla="*/ 50006 w 521493"/>
              <a:gd name="connsiteY23" fmla="*/ 902494 h 1035844"/>
              <a:gd name="connsiteX24" fmla="*/ 26193 w 521493"/>
              <a:gd name="connsiteY24" fmla="*/ 831056 h 1035844"/>
              <a:gd name="connsiteX25" fmla="*/ 11906 w 521493"/>
              <a:gd name="connsiteY25" fmla="*/ 702469 h 1035844"/>
              <a:gd name="connsiteX26" fmla="*/ 0 w 521493"/>
              <a:gd name="connsiteY26" fmla="*/ 0 h 1035844"/>
              <a:gd name="connsiteX27" fmla="*/ 435768 w 521493"/>
              <a:gd name="connsiteY27" fmla="*/ 9526 h 1035844"/>
              <a:gd name="connsiteX0" fmla="*/ 440531 w 521493"/>
              <a:gd name="connsiteY0" fmla="*/ 1 h 1035844"/>
              <a:gd name="connsiteX1" fmla="*/ 426243 w 521493"/>
              <a:gd name="connsiteY1" fmla="*/ 340519 h 1035844"/>
              <a:gd name="connsiteX2" fmla="*/ 369093 w 521493"/>
              <a:gd name="connsiteY2" fmla="*/ 733425 h 1035844"/>
              <a:gd name="connsiteX3" fmla="*/ 380999 w 521493"/>
              <a:gd name="connsiteY3" fmla="*/ 778669 h 1035844"/>
              <a:gd name="connsiteX4" fmla="*/ 397668 w 521493"/>
              <a:gd name="connsiteY4" fmla="*/ 833438 h 1035844"/>
              <a:gd name="connsiteX5" fmla="*/ 407193 w 521493"/>
              <a:gd name="connsiteY5" fmla="*/ 885825 h 1035844"/>
              <a:gd name="connsiteX6" fmla="*/ 438149 w 521493"/>
              <a:gd name="connsiteY6" fmla="*/ 928688 h 1035844"/>
              <a:gd name="connsiteX7" fmla="*/ 473868 w 521493"/>
              <a:gd name="connsiteY7" fmla="*/ 957263 h 1035844"/>
              <a:gd name="connsiteX8" fmla="*/ 511968 w 521493"/>
              <a:gd name="connsiteY8" fmla="*/ 978694 h 1035844"/>
              <a:gd name="connsiteX9" fmla="*/ 521493 w 521493"/>
              <a:gd name="connsiteY9" fmla="*/ 1000125 h 1035844"/>
              <a:gd name="connsiteX10" fmla="*/ 497681 w 521493"/>
              <a:gd name="connsiteY10" fmla="*/ 1000125 h 1035844"/>
              <a:gd name="connsiteX11" fmla="*/ 454818 w 521493"/>
              <a:gd name="connsiteY11" fmla="*/ 981075 h 1035844"/>
              <a:gd name="connsiteX12" fmla="*/ 402431 w 521493"/>
              <a:gd name="connsiteY12" fmla="*/ 985838 h 1035844"/>
              <a:gd name="connsiteX13" fmla="*/ 347662 w 521493"/>
              <a:gd name="connsiteY13" fmla="*/ 1009650 h 1035844"/>
              <a:gd name="connsiteX14" fmla="*/ 323849 w 521493"/>
              <a:gd name="connsiteY14" fmla="*/ 1035844 h 1035844"/>
              <a:gd name="connsiteX15" fmla="*/ 300037 w 521493"/>
              <a:gd name="connsiteY15" fmla="*/ 1033463 h 1035844"/>
              <a:gd name="connsiteX16" fmla="*/ 271462 w 521493"/>
              <a:gd name="connsiteY16" fmla="*/ 1007269 h 1035844"/>
              <a:gd name="connsiteX17" fmla="*/ 240506 w 521493"/>
              <a:gd name="connsiteY17" fmla="*/ 1004888 h 1035844"/>
              <a:gd name="connsiteX18" fmla="*/ 211931 w 521493"/>
              <a:gd name="connsiteY18" fmla="*/ 1004888 h 1035844"/>
              <a:gd name="connsiteX19" fmla="*/ 164306 w 521493"/>
              <a:gd name="connsiteY19" fmla="*/ 995363 h 1035844"/>
              <a:gd name="connsiteX20" fmla="*/ 123824 w 521493"/>
              <a:gd name="connsiteY20" fmla="*/ 983456 h 1035844"/>
              <a:gd name="connsiteX21" fmla="*/ 92868 w 521493"/>
              <a:gd name="connsiteY21" fmla="*/ 940594 h 1035844"/>
              <a:gd name="connsiteX22" fmla="*/ 71437 w 521493"/>
              <a:gd name="connsiteY22" fmla="*/ 919163 h 1035844"/>
              <a:gd name="connsiteX23" fmla="*/ 50006 w 521493"/>
              <a:gd name="connsiteY23" fmla="*/ 902494 h 1035844"/>
              <a:gd name="connsiteX24" fmla="*/ 26193 w 521493"/>
              <a:gd name="connsiteY24" fmla="*/ 831056 h 1035844"/>
              <a:gd name="connsiteX25" fmla="*/ 11906 w 521493"/>
              <a:gd name="connsiteY25" fmla="*/ 702469 h 1035844"/>
              <a:gd name="connsiteX26" fmla="*/ 0 w 521493"/>
              <a:gd name="connsiteY26" fmla="*/ 0 h 1035844"/>
              <a:gd name="connsiteX27" fmla="*/ 440531 w 521493"/>
              <a:gd name="connsiteY27" fmla="*/ 1 h 1035844"/>
              <a:gd name="connsiteX0" fmla="*/ 440531 w 521493"/>
              <a:gd name="connsiteY0" fmla="*/ 1 h 1035844"/>
              <a:gd name="connsiteX1" fmla="*/ 426243 w 521493"/>
              <a:gd name="connsiteY1" fmla="*/ 340519 h 1035844"/>
              <a:gd name="connsiteX2" fmla="*/ 423862 w 521493"/>
              <a:gd name="connsiteY2" fmla="*/ 483394 h 1035844"/>
              <a:gd name="connsiteX3" fmla="*/ 369093 w 521493"/>
              <a:gd name="connsiteY3" fmla="*/ 733425 h 1035844"/>
              <a:gd name="connsiteX4" fmla="*/ 380999 w 521493"/>
              <a:gd name="connsiteY4" fmla="*/ 778669 h 1035844"/>
              <a:gd name="connsiteX5" fmla="*/ 397668 w 521493"/>
              <a:gd name="connsiteY5" fmla="*/ 833438 h 1035844"/>
              <a:gd name="connsiteX6" fmla="*/ 407193 w 521493"/>
              <a:gd name="connsiteY6" fmla="*/ 885825 h 1035844"/>
              <a:gd name="connsiteX7" fmla="*/ 438149 w 521493"/>
              <a:gd name="connsiteY7" fmla="*/ 928688 h 1035844"/>
              <a:gd name="connsiteX8" fmla="*/ 473868 w 521493"/>
              <a:gd name="connsiteY8" fmla="*/ 957263 h 1035844"/>
              <a:gd name="connsiteX9" fmla="*/ 511968 w 521493"/>
              <a:gd name="connsiteY9" fmla="*/ 978694 h 1035844"/>
              <a:gd name="connsiteX10" fmla="*/ 521493 w 521493"/>
              <a:gd name="connsiteY10" fmla="*/ 1000125 h 1035844"/>
              <a:gd name="connsiteX11" fmla="*/ 497681 w 521493"/>
              <a:gd name="connsiteY11" fmla="*/ 1000125 h 1035844"/>
              <a:gd name="connsiteX12" fmla="*/ 454818 w 521493"/>
              <a:gd name="connsiteY12" fmla="*/ 981075 h 1035844"/>
              <a:gd name="connsiteX13" fmla="*/ 402431 w 521493"/>
              <a:gd name="connsiteY13" fmla="*/ 985838 h 1035844"/>
              <a:gd name="connsiteX14" fmla="*/ 347662 w 521493"/>
              <a:gd name="connsiteY14" fmla="*/ 1009650 h 1035844"/>
              <a:gd name="connsiteX15" fmla="*/ 323849 w 521493"/>
              <a:gd name="connsiteY15" fmla="*/ 1035844 h 1035844"/>
              <a:gd name="connsiteX16" fmla="*/ 300037 w 521493"/>
              <a:gd name="connsiteY16" fmla="*/ 1033463 h 1035844"/>
              <a:gd name="connsiteX17" fmla="*/ 271462 w 521493"/>
              <a:gd name="connsiteY17" fmla="*/ 1007269 h 1035844"/>
              <a:gd name="connsiteX18" fmla="*/ 240506 w 521493"/>
              <a:gd name="connsiteY18" fmla="*/ 1004888 h 1035844"/>
              <a:gd name="connsiteX19" fmla="*/ 211931 w 521493"/>
              <a:gd name="connsiteY19" fmla="*/ 1004888 h 1035844"/>
              <a:gd name="connsiteX20" fmla="*/ 164306 w 521493"/>
              <a:gd name="connsiteY20" fmla="*/ 995363 h 1035844"/>
              <a:gd name="connsiteX21" fmla="*/ 123824 w 521493"/>
              <a:gd name="connsiteY21" fmla="*/ 983456 h 1035844"/>
              <a:gd name="connsiteX22" fmla="*/ 92868 w 521493"/>
              <a:gd name="connsiteY22" fmla="*/ 940594 h 1035844"/>
              <a:gd name="connsiteX23" fmla="*/ 71437 w 521493"/>
              <a:gd name="connsiteY23" fmla="*/ 919163 h 1035844"/>
              <a:gd name="connsiteX24" fmla="*/ 50006 w 521493"/>
              <a:gd name="connsiteY24" fmla="*/ 902494 h 1035844"/>
              <a:gd name="connsiteX25" fmla="*/ 26193 w 521493"/>
              <a:gd name="connsiteY25" fmla="*/ 831056 h 1035844"/>
              <a:gd name="connsiteX26" fmla="*/ 11906 w 521493"/>
              <a:gd name="connsiteY26" fmla="*/ 702469 h 1035844"/>
              <a:gd name="connsiteX27" fmla="*/ 0 w 521493"/>
              <a:gd name="connsiteY27" fmla="*/ 0 h 1035844"/>
              <a:gd name="connsiteX28" fmla="*/ 440531 w 521493"/>
              <a:gd name="connsiteY28" fmla="*/ 1 h 1035844"/>
              <a:gd name="connsiteX0" fmla="*/ 440531 w 521493"/>
              <a:gd name="connsiteY0" fmla="*/ 1 h 1035844"/>
              <a:gd name="connsiteX1" fmla="*/ 426243 w 521493"/>
              <a:gd name="connsiteY1" fmla="*/ 340519 h 1035844"/>
              <a:gd name="connsiteX2" fmla="*/ 423862 w 521493"/>
              <a:gd name="connsiteY2" fmla="*/ 483394 h 1035844"/>
              <a:gd name="connsiteX3" fmla="*/ 421481 w 521493"/>
              <a:gd name="connsiteY3" fmla="*/ 597694 h 1035844"/>
              <a:gd name="connsiteX4" fmla="*/ 369093 w 521493"/>
              <a:gd name="connsiteY4" fmla="*/ 733425 h 1035844"/>
              <a:gd name="connsiteX5" fmla="*/ 380999 w 521493"/>
              <a:gd name="connsiteY5" fmla="*/ 778669 h 1035844"/>
              <a:gd name="connsiteX6" fmla="*/ 397668 w 521493"/>
              <a:gd name="connsiteY6" fmla="*/ 833438 h 1035844"/>
              <a:gd name="connsiteX7" fmla="*/ 407193 w 521493"/>
              <a:gd name="connsiteY7" fmla="*/ 885825 h 1035844"/>
              <a:gd name="connsiteX8" fmla="*/ 438149 w 521493"/>
              <a:gd name="connsiteY8" fmla="*/ 928688 h 1035844"/>
              <a:gd name="connsiteX9" fmla="*/ 473868 w 521493"/>
              <a:gd name="connsiteY9" fmla="*/ 957263 h 1035844"/>
              <a:gd name="connsiteX10" fmla="*/ 511968 w 521493"/>
              <a:gd name="connsiteY10" fmla="*/ 978694 h 1035844"/>
              <a:gd name="connsiteX11" fmla="*/ 521493 w 521493"/>
              <a:gd name="connsiteY11" fmla="*/ 1000125 h 1035844"/>
              <a:gd name="connsiteX12" fmla="*/ 497681 w 521493"/>
              <a:gd name="connsiteY12" fmla="*/ 1000125 h 1035844"/>
              <a:gd name="connsiteX13" fmla="*/ 454818 w 521493"/>
              <a:gd name="connsiteY13" fmla="*/ 981075 h 1035844"/>
              <a:gd name="connsiteX14" fmla="*/ 402431 w 521493"/>
              <a:gd name="connsiteY14" fmla="*/ 985838 h 1035844"/>
              <a:gd name="connsiteX15" fmla="*/ 347662 w 521493"/>
              <a:gd name="connsiteY15" fmla="*/ 1009650 h 1035844"/>
              <a:gd name="connsiteX16" fmla="*/ 323849 w 521493"/>
              <a:gd name="connsiteY16" fmla="*/ 1035844 h 1035844"/>
              <a:gd name="connsiteX17" fmla="*/ 300037 w 521493"/>
              <a:gd name="connsiteY17" fmla="*/ 1033463 h 1035844"/>
              <a:gd name="connsiteX18" fmla="*/ 271462 w 521493"/>
              <a:gd name="connsiteY18" fmla="*/ 1007269 h 1035844"/>
              <a:gd name="connsiteX19" fmla="*/ 240506 w 521493"/>
              <a:gd name="connsiteY19" fmla="*/ 1004888 h 1035844"/>
              <a:gd name="connsiteX20" fmla="*/ 211931 w 521493"/>
              <a:gd name="connsiteY20" fmla="*/ 1004888 h 1035844"/>
              <a:gd name="connsiteX21" fmla="*/ 164306 w 521493"/>
              <a:gd name="connsiteY21" fmla="*/ 995363 h 1035844"/>
              <a:gd name="connsiteX22" fmla="*/ 123824 w 521493"/>
              <a:gd name="connsiteY22" fmla="*/ 983456 h 1035844"/>
              <a:gd name="connsiteX23" fmla="*/ 92868 w 521493"/>
              <a:gd name="connsiteY23" fmla="*/ 940594 h 1035844"/>
              <a:gd name="connsiteX24" fmla="*/ 71437 w 521493"/>
              <a:gd name="connsiteY24" fmla="*/ 919163 h 1035844"/>
              <a:gd name="connsiteX25" fmla="*/ 50006 w 521493"/>
              <a:gd name="connsiteY25" fmla="*/ 902494 h 1035844"/>
              <a:gd name="connsiteX26" fmla="*/ 26193 w 521493"/>
              <a:gd name="connsiteY26" fmla="*/ 831056 h 1035844"/>
              <a:gd name="connsiteX27" fmla="*/ 11906 w 521493"/>
              <a:gd name="connsiteY27" fmla="*/ 702469 h 1035844"/>
              <a:gd name="connsiteX28" fmla="*/ 0 w 521493"/>
              <a:gd name="connsiteY28" fmla="*/ 0 h 1035844"/>
              <a:gd name="connsiteX29" fmla="*/ 440531 w 521493"/>
              <a:gd name="connsiteY29" fmla="*/ 1 h 1035844"/>
              <a:gd name="connsiteX0" fmla="*/ 440531 w 521493"/>
              <a:gd name="connsiteY0" fmla="*/ 1 h 1035844"/>
              <a:gd name="connsiteX1" fmla="*/ 426243 w 521493"/>
              <a:gd name="connsiteY1" fmla="*/ 340519 h 1035844"/>
              <a:gd name="connsiteX2" fmla="*/ 423862 w 521493"/>
              <a:gd name="connsiteY2" fmla="*/ 483394 h 1035844"/>
              <a:gd name="connsiteX3" fmla="*/ 421481 w 521493"/>
              <a:gd name="connsiteY3" fmla="*/ 597694 h 1035844"/>
              <a:gd name="connsiteX4" fmla="*/ 388143 w 521493"/>
              <a:gd name="connsiteY4" fmla="*/ 642938 h 1035844"/>
              <a:gd name="connsiteX5" fmla="*/ 369093 w 521493"/>
              <a:gd name="connsiteY5" fmla="*/ 733425 h 1035844"/>
              <a:gd name="connsiteX6" fmla="*/ 380999 w 521493"/>
              <a:gd name="connsiteY6" fmla="*/ 778669 h 1035844"/>
              <a:gd name="connsiteX7" fmla="*/ 397668 w 521493"/>
              <a:gd name="connsiteY7" fmla="*/ 833438 h 1035844"/>
              <a:gd name="connsiteX8" fmla="*/ 407193 w 521493"/>
              <a:gd name="connsiteY8" fmla="*/ 885825 h 1035844"/>
              <a:gd name="connsiteX9" fmla="*/ 438149 w 521493"/>
              <a:gd name="connsiteY9" fmla="*/ 928688 h 1035844"/>
              <a:gd name="connsiteX10" fmla="*/ 473868 w 521493"/>
              <a:gd name="connsiteY10" fmla="*/ 957263 h 1035844"/>
              <a:gd name="connsiteX11" fmla="*/ 511968 w 521493"/>
              <a:gd name="connsiteY11" fmla="*/ 978694 h 1035844"/>
              <a:gd name="connsiteX12" fmla="*/ 521493 w 521493"/>
              <a:gd name="connsiteY12" fmla="*/ 1000125 h 1035844"/>
              <a:gd name="connsiteX13" fmla="*/ 497681 w 521493"/>
              <a:gd name="connsiteY13" fmla="*/ 1000125 h 1035844"/>
              <a:gd name="connsiteX14" fmla="*/ 454818 w 521493"/>
              <a:gd name="connsiteY14" fmla="*/ 981075 h 1035844"/>
              <a:gd name="connsiteX15" fmla="*/ 402431 w 521493"/>
              <a:gd name="connsiteY15" fmla="*/ 985838 h 1035844"/>
              <a:gd name="connsiteX16" fmla="*/ 347662 w 521493"/>
              <a:gd name="connsiteY16" fmla="*/ 1009650 h 1035844"/>
              <a:gd name="connsiteX17" fmla="*/ 323849 w 521493"/>
              <a:gd name="connsiteY17" fmla="*/ 1035844 h 1035844"/>
              <a:gd name="connsiteX18" fmla="*/ 300037 w 521493"/>
              <a:gd name="connsiteY18" fmla="*/ 1033463 h 1035844"/>
              <a:gd name="connsiteX19" fmla="*/ 271462 w 521493"/>
              <a:gd name="connsiteY19" fmla="*/ 1007269 h 1035844"/>
              <a:gd name="connsiteX20" fmla="*/ 240506 w 521493"/>
              <a:gd name="connsiteY20" fmla="*/ 1004888 h 1035844"/>
              <a:gd name="connsiteX21" fmla="*/ 211931 w 521493"/>
              <a:gd name="connsiteY21" fmla="*/ 1004888 h 1035844"/>
              <a:gd name="connsiteX22" fmla="*/ 164306 w 521493"/>
              <a:gd name="connsiteY22" fmla="*/ 995363 h 1035844"/>
              <a:gd name="connsiteX23" fmla="*/ 123824 w 521493"/>
              <a:gd name="connsiteY23" fmla="*/ 983456 h 1035844"/>
              <a:gd name="connsiteX24" fmla="*/ 92868 w 521493"/>
              <a:gd name="connsiteY24" fmla="*/ 940594 h 1035844"/>
              <a:gd name="connsiteX25" fmla="*/ 71437 w 521493"/>
              <a:gd name="connsiteY25" fmla="*/ 919163 h 1035844"/>
              <a:gd name="connsiteX26" fmla="*/ 50006 w 521493"/>
              <a:gd name="connsiteY26" fmla="*/ 902494 h 1035844"/>
              <a:gd name="connsiteX27" fmla="*/ 26193 w 521493"/>
              <a:gd name="connsiteY27" fmla="*/ 831056 h 1035844"/>
              <a:gd name="connsiteX28" fmla="*/ 11906 w 521493"/>
              <a:gd name="connsiteY28" fmla="*/ 702469 h 1035844"/>
              <a:gd name="connsiteX29" fmla="*/ 0 w 521493"/>
              <a:gd name="connsiteY29" fmla="*/ 0 h 1035844"/>
              <a:gd name="connsiteX30" fmla="*/ 440531 w 521493"/>
              <a:gd name="connsiteY30" fmla="*/ 1 h 1035844"/>
              <a:gd name="connsiteX0" fmla="*/ 440531 w 521493"/>
              <a:gd name="connsiteY0" fmla="*/ 1 h 1035844"/>
              <a:gd name="connsiteX1" fmla="*/ 426243 w 521493"/>
              <a:gd name="connsiteY1" fmla="*/ 340519 h 1035844"/>
              <a:gd name="connsiteX2" fmla="*/ 423862 w 521493"/>
              <a:gd name="connsiteY2" fmla="*/ 483394 h 1035844"/>
              <a:gd name="connsiteX3" fmla="*/ 402431 w 521493"/>
              <a:gd name="connsiteY3" fmla="*/ 554832 h 1035844"/>
              <a:gd name="connsiteX4" fmla="*/ 388143 w 521493"/>
              <a:gd name="connsiteY4" fmla="*/ 642938 h 1035844"/>
              <a:gd name="connsiteX5" fmla="*/ 369093 w 521493"/>
              <a:gd name="connsiteY5" fmla="*/ 733425 h 1035844"/>
              <a:gd name="connsiteX6" fmla="*/ 380999 w 521493"/>
              <a:gd name="connsiteY6" fmla="*/ 778669 h 1035844"/>
              <a:gd name="connsiteX7" fmla="*/ 397668 w 521493"/>
              <a:gd name="connsiteY7" fmla="*/ 833438 h 1035844"/>
              <a:gd name="connsiteX8" fmla="*/ 407193 w 521493"/>
              <a:gd name="connsiteY8" fmla="*/ 885825 h 1035844"/>
              <a:gd name="connsiteX9" fmla="*/ 438149 w 521493"/>
              <a:gd name="connsiteY9" fmla="*/ 928688 h 1035844"/>
              <a:gd name="connsiteX10" fmla="*/ 473868 w 521493"/>
              <a:gd name="connsiteY10" fmla="*/ 957263 h 1035844"/>
              <a:gd name="connsiteX11" fmla="*/ 511968 w 521493"/>
              <a:gd name="connsiteY11" fmla="*/ 978694 h 1035844"/>
              <a:gd name="connsiteX12" fmla="*/ 521493 w 521493"/>
              <a:gd name="connsiteY12" fmla="*/ 1000125 h 1035844"/>
              <a:gd name="connsiteX13" fmla="*/ 497681 w 521493"/>
              <a:gd name="connsiteY13" fmla="*/ 1000125 h 1035844"/>
              <a:gd name="connsiteX14" fmla="*/ 454818 w 521493"/>
              <a:gd name="connsiteY14" fmla="*/ 981075 h 1035844"/>
              <a:gd name="connsiteX15" fmla="*/ 402431 w 521493"/>
              <a:gd name="connsiteY15" fmla="*/ 985838 h 1035844"/>
              <a:gd name="connsiteX16" fmla="*/ 347662 w 521493"/>
              <a:gd name="connsiteY16" fmla="*/ 1009650 h 1035844"/>
              <a:gd name="connsiteX17" fmla="*/ 323849 w 521493"/>
              <a:gd name="connsiteY17" fmla="*/ 1035844 h 1035844"/>
              <a:gd name="connsiteX18" fmla="*/ 300037 w 521493"/>
              <a:gd name="connsiteY18" fmla="*/ 1033463 h 1035844"/>
              <a:gd name="connsiteX19" fmla="*/ 271462 w 521493"/>
              <a:gd name="connsiteY19" fmla="*/ 1007269 h 1035844"/>
              <a:gd name="connsiteX20" fmla="*/ 240506 w 521493"/>
              <a:gd name="connsiteY20" fmla="*/ 1004888 h 1035844"/>
              <a:gd name="connsiteX21" fmla="*/ 211931 w 521493"/>
              <a:gd name="connsiteY21" fmla="*/ 1004888 h 1035844"/>
              <a:gd name="connsiteX22" fmla="*/ 164306 w 521493"/>
              <a:gd name="connsiteY22" fmla="*/ 995363 h 1035844"/>
              <a:gd name="connsiteX23" fmla="*/ 123824 w 521493"/>
              <a:gd name="connsiteY23" fmla="*/ 983456 h 1035844"/>
              <a:gd name="connsiteX24" fmla="*/ 92868 w 521493"/>
              <a:gd name="connsiteY24" fmla="*/ 940594 h 1035844"/>
              <a:gd name="connsiteX25" fmla="*/ 71437 w 521493"/>
              <a:gd name="connsiteY25" fmla="*/ 919163 h 1035844"/>
              <a:gd name="connsiteX26" fmla="*/ 50006 w 521493"/>
              <a:gd name="connsiteY26" fmla="*/ 902494 h 1035844"/>
              <a:gd name="connsiteX27" fmla="*/ 26193 w 521493"/>
              <a:gd name="connsiteY27" fmla="*/ 831056 h 1035844"/>
              <a:gd name="connsiteX28" fmla="*/ 11906 w 521493"/>
              <a:gd name="connsiteY28" fmla="*/ 702469 h 1035844"/>
              <a:gd name="connsiteX29" fmla="*/ 0 w 521493"/>
              <a:gd name="connsiteY29" fmla="*/ 0 h 1035844"/>
              <a:gd name="connsiteX30" fmla="*/ 440531 w 521493"/>
              <a:gd name="connsiteY30" fmla="*/ 1 h 1035844"/>
              <a:gd name="connsiteX0" fmla="*/ 440531 w 521493"/>
              <a:gd name="connsiteY0" fmla="*/ 1 h 1035844"/>
              <a:gd name="connsiteX1" fmla="*/ 426243 w 521493"/>
              <a:gd name="connsiteY1" fmla="*/ 340519 h 1035844"/>
              <a:gd name="connsiteX2" fmla="*/ 409574 w 521493"/>
              <a:gd name="connsiteY2" fmla="*/ 452438 h 1035844"/>
              <a:gd name="connsiteX3" fmla="*/ 402431 w 521493"/>
              <a:gd name="connsiteY3" fmla="*/ 554832 h 1035844"/>
              <a:gd name="connsiteX4" fmla="*/ 388143 w 521493"/>
              <a:gd name="connsiteY4" fmla="*/ 642938 h 1035844"/>
              <a:gd name="connsiteX5" fmla="*/ 369093 w 521493"/>
              <a:gd name="connsiteY5" fmla="*/ 733425 h 1035844"/>
              <a:gd name="connsiteX6" fmla="*/ 380999 w 521493"/>
              <a:gd name="connsiteY6" fmla="*/ 778669 h 1035844"/>
              <a:gd name="connsiteX7" fmla="*/ 397668 w 521493"/>
              <a:gd name="connsiteY7" fmla="*/ 833438 h 1035844"/>
              <a:gd name="connsiteX8" fmla="*/ 407193 w 521493"/>
              <a:gd name="connsiteY8" fmla="*/ 885825 h 1035844"/>
              <a:gd name="connsiteX9" fmla="*/ 438149 w 521493"/>
              <a:gd name="connsiteY9" fmla="*/ 928688 h 1035844"/>
              <a:gd name="connsiteX10" fmla="*/ 473868 w 521493"/>
              <a:gd name="connsiteY10" fmla="*/ 957263 h 1035844"/>
              <a:gd name="connsiteX11" fmla="*/ 511968 w 521493"/>
              <a:gd name="connsiteY11" fmla="*/ 978694 h 1035844"/>
              <a:gd name="connsiteX12" fmla="*/ 521493 w 521493"/>
              <a:gd name="connsiteY12" fmla="*/ 1000125 h 1035844"/>
              <a:gd name="connsiteX13" fmla="*/ 497681 w 521493"/>
              <a:gd name="connsiteY13" fmla="*/ 1000125 h 1035844"/>
              <a:gd name="connsiteX14" fmla="*/ 454818 w 521493"/>
              <a:gd name="connsiteY14" fmla="*/ 981075 h 1035844"/>
              <a:gd name="connsiteX15" fmla="*/ 402431 w 521493"/>
              <a:gd name="connsiteY15" fmla="*/ 985838 h 1035844"/>
              <a:gd name="connsiteX16" fmla="*/ 347662 w 521493"/>
              <a:gd name="connsiteY16" fmla="*/ 1009650 h 1035844"/>
              <a:gd name="connsiteX17" fmla="*/ 323849 w 521493"/>
              <a:gd name="connsiteY17" fmla="*/ 1035844 h 1035844"/>
              <a:gd name="connsiteX18" fmla="*/ 300037 w 521493"/>
              <a:gd name="connsiteY18" fmla="*/ 1033463 h 1035844"/>
              <a:gd name="connsiteX19" fmla="*/ 271462 w 521493"/>
              <a:gd name="connsiteY19" fmla="*/ 1007269 h 1035844"/>
              <a:gd name="connsiteX20" fmla="*/ 240506 w 521493"/>
              <a:gd name="connsiteY20" fmla="*/ 1004888 h 1035844"/>
              <a:gd name="connsiteX21" fmla="*/ 211931 w 521493"/>
              <a:gd name="connsiteY21" fmla="*/ 1004888 h 1035844"/>
              <a:gd name="connsiteX22" fmla="*/ 164306 w 521493"/>
              <a:gd name="connsiteY22" fmla="*/ 995363 h 1035844"/>
              <a:gd name="connsiteX23" fmla="*/ 123824 w 521493"/>
              <a:gd name="connsiteY23" fmla="*/ 983456 h 1035844"/>
              <a:gd name="connsiteX24" fmla="*/ 92868 w 521493"/>
              <a:gd name="connsiteY24" fmla="*/ 940594 h 1035844"/>
              <a:gd name="connsiteX25" fmla="*/ 71437 w 521493"/>
              <a:gd name="connsiteY25" fmla="*/ 919163 h 1035844"/>
              <a:gd name="connsiteX26" fmla="*/ 50006 w 521493"/>
              <a:gd name="connsiteY26" fmla="*/ 902494 h 1035844"/>
              <a:gd name="connsiteX27" fmla="*/ 26193 w 521493"/>
              <a:gd name="connsiteY27" fmla="*/ 831056 h 1035844"/>
              <a:gd name="connsiteX28" fmla="*/ 11906 w 521493"/>
              <a:gd name="connsiteY28" fmla="*/ 702469 h 1035844"/>
              <a:gd name="connsiteX29" fmla="*/ 0 w 521493"/>
              <a:gd name="connsiteY29" fmla="*/ 0 h 1035844"/>
              <a:gd name="connsiteX30" fmla="*/ 440531 w 521493"/>
              <a:gd name="connsiteY30" fmla="*/ 1 h 1035844"/>
              <a:gd name="connsiteX0" fmla="*/ 440531 w 521493"/>
              <a:gd name="connsiteY0" fmla="*/ 1 h 1035844"/>
              <a:gd name="connsiteX1" fmla="*/ 426243 w 521493"/>
              <a:gd name="connsiteY1" fmla="*/ 340519 h 1035844"/>
              <a:gd name="connsiteX2" fmla="*/ 409574 w 521493"/>
              <a:gd name="connsiteY2" fmla="*/ 452438 h 1035844"/>
              <a:gd name="connsiteX3" fmla="*/ 402431 w 521493"/>
              <a:gd name="connsiteY3" fmla="*/ 554832 h 1035844"/>
              <a:gd name="connsiteX4" fmla="*/ 388143 w 521493"/>
              <a:gd name="connsiteY4" fmla="*/ 642938 h 1035844"/>
              <a:gd name="connsiteX5" fmla="*/ 369093 w 521493"/>
              <a:gd name="connsiteY5" fmla="*/ 733425 h 1035844"/>
              <a:gd name="connsiteX6" fmla="*/ 380999 w 521493"/>
              <a:gd name="connsiteY6" fmla="*/ 778669 h 1035844"/>
              <a:gd name="connsiteX7" fmla="*/ 397668 w 521493"/>
              <a:gd name="connsiteY7" fmla="*/ 833438 h 1035844"/>
              <a:gd name="connsiteX8" fmla="*/ 407193 w 521493"/>
              <a:gd name="connsiteY8" fmla="*/ 885825 h 1035844"/>
              <a:gd name="connsiteX9" fmla="*/ 438149 w 521493"/>
              <a:gd name="connsiteY9" fmla="*/ 928688 h 1035844"/>
              <a:gd name="connsiteX10" fmla="*/ 473868 w 521493"/>
              <a:gd name="connsiteY10" fmla="*/ 957263 h 1035844"/>
              <a:gd name="connsiteX11" fmla="*/ 511968 w 521493"/>
              <a:gd name="connsiteY11" fmla="*/ 978694 h 1035844"/>
              <a:gd name="connsiteX12" fmla="*/ 521493 w 521493"/>
              <a:gd name="connsiteY12" fmla="*/ 1000125 h 1035844"/>
              <a:gd name="connsiteX13" fmla="*/ 497681 w 521493"/>
              <a:gd name="connsiteY13" fmla="*/ 1000125 h 1035844"/>
              <a:gd name="connsiteX14" fmla="*/ 454818 w 521493"/>
              <a:gd name="connsiteY14" fmla="*/ 981075 h 1035844"/>
              <a:gd name="connsiteX15" fmla="*/ 402431 w 521493"/>
              <a:gd name="connsiteY15" fmla="*/ 985838 h 1035844"/>
              <a:gd name="connsiteX16" fmla="*/ 347662 w 521493"/>
              <a:gd name="connsiteY16" fmla="*/ 1009650 h 1035844"/>
              <a:gd name="connsiteX17" fmla="*/ 323849 w 521493"/>
              <a:gd name="connsiteY17" fmla="*/ 1035844 h 1035844"/>
              <a:gd name="connsiteX18" fmla="*/ 300037 w 521493"/>
              <a:gd name="connsiteY18" fmla="*/ 1033463 h 1035844"/>
              <a:gd name="connsiteX19" fmla="*/ 271462 w 521493"/>
              <a:gd name="connsiteY19" fmla="*/ 1007269 h 1035844"/>
              <a:gd name="connsiteX20" fmla="*/ 240506 w 521493"/>
              <a:gd name="connsiteY20" fmla="*/ 1004888 h 1035844"/>
              <a:gd name="connsiteX21" fmla="*/ 211931 w 521493"/>
              <a:gd name="connsiteY21" fmla="*/ 1004888 h 1035844"/>
              <a:gd name="connsiteX22" fmla="*/ 164306 w 521493"/>
              <a:gd name="connsiteY22" fmla="*/ 995363 h 1035844"/>
              <a:gd name="connsiteX23" fmla="*/ 123824 w 521493"/>
              <a:gd name="connsiteY23" fmla="*/ 983456 h 1035844"/>
              <a:gd name="connsiteX24" fmla="*/ 92868 w 521493"/>
              <a:gd name="connsiteY24" fmla="*/ 940594 h 1035844"/>
              <a:gd name="connsiteX25" fmla="*/ 71437 w 521493"/>
              <a:gd name="connsiteY25" fmla="*/ 919163 h 1035844"/>
              <a:gd name="connsiteX26" fmla="*/ 50006 w 521493"/>
              <a:gd name="connsiteY26" fmla="*/ 902494 h 1035844"/>
              <a:gd name="connsiteX27" fmla="*/ 26193 w 521493"/>
              <a:gd name="connsiteY27" fmla="*/ 831056 h 1035844"/>
              <a:gd name="connsiteX28" fmla="*/ 11906 w 521493"/>
              <a:gd name="connsiteY28" fmla="*/ 702469 h 1035844"/>
              <a:gd name="connsiteX29" fmla="*/ 26193 w 521493"/>
              <a:gd name="connsiteY29" fmla="*/ 531019 h 1035844"/>
              <a:gd name="connsiteX30" fmla="*/ 0 w 521493"/>
              <a:gd name="connsiteY30" fmla="*/ 0 h 1035844"/>
              <a:gd name="connsiteX31" fmla="*/ 440531 w 521493"/>
              <a:gd name="connsiteY31" fmla="*/ 1 h 1035844"/>
              <a:gd name="connsiteX0" fmla="*/ 440531 w 521493"/>
              <a:gd name="connsiteY0" fmla="*/ 1 h 1035844"/>
              <a:gd name="connsiteX1" fmla="*/ 426243 w 521493"/>
              <a:gd name="connsiteY1" fmla="*/ 340519 h 1035844"/>
              <a:gd name="connsiteX2" fmla="*/ 409574 w 521493"/>
              <a:gd name="connsiteY2" fmla="*/ 452438 h 1035844"/>
              <a:gd name="connsiteX3" fmla="*/ 402431 w 521493"/>
              <a:gd name="connsiteY3" fmla="*/ 554832 h 1035844"/>
              <a:gd name="connsiteX4" fmla="*/ 388143 w 521493"/>
              <a:gd name="connsiteY4" fmla="*/ 642938 h 1035844"/>
              <a:gd name="connsiteX5" fmla="*/ 369093 w 521493"/>
              <a:gd name="connsiteY5" fmla="*/ 733425 h 1035844"/>
              <a:gd name="connsiteX6" fmla="*/ 380999 w 521493"/>
              <a:gd name="connsiteY6" fmla="*/ 778669 h 1035844"/>
              <a:gd name="connsiteX7" fmla="*/ 397668 w 521493"/>
              <a:gd name="connsiteY7" fmla="*/ 833438 h 1035844"/>
              <a:gd name="connsiteX8" fmla="*/ 407193 w 521493"/>
              <a:gd name="connsiteY8" fmla="*/ 885825 h 1035844"/>
              <a:gd name="connsiteX9" fmla="*/ 438149 w 521493"/>
              <a:gd name="connsiteY9" fmla="*/ 928688 h 1035844"/>
              <a:gd name="connsiteX10" fmla="*/ 473868 w 521493"/>
              <a:gd name="connsiteY10" fmla="*/ 957263 h 1035844"/>
              <a:gd name="connsiteX11" fmla="*/ 511968 w 521493"/>
              <a:gd name="connsiteY11" fmla="*/ 978694 h 1035844"/>
              <a:gd name="connsiteX12" fmla="*/ 521493 w 521493"/>
              <a:gd name="connsiteY12" fmla="*/ 1000125 h 1035844"/>
              <a:gd name="connsiteX13" fmla="*/ 497681 w 521493"/>
              <a:gd name="connsiteY13" fmla="*/ 1000125 h 1035844"/>
              <a:gd name="connsiteX14" fmla="*/ 454818 w 521493"/>
              <a:gd name="connsiteY14" fmla="*/ 981075 h 1035844"/>
              <a:gd name="connsiteX15" fmla="*/ 402431 w 521493"/>
              <a:gd name="connsiteY15" fmla="*/ 985838 h 1035844"/>
              <a:gd name="connsiteX16" fmla="*/ 347662 w 521493"/>
              <a:gd name="connsiteY16" fmla="*/ 1009650 h 1035844"/>
              <a:gd name="connsiteX17" fmla="*/ 323849 w 521493"/>
              <a:gd name="connsiteY17" fmla="*/ 1035844 h 1035844"/>
              <a:gd name="connsiteX18" fmla="*/ 300037 w 521493"/>
              <a:gd name="connsiteY18" fmla="*/ 1033463 h 1035844"/>
              <a:gd name="connsiteX19" fmla="*/ 271462 w 521493"/>
              <a:gd name="connsiteY19" fmla="*/ 1007269 h 1035844"/>
              <a:gd name="connsiteX20" fmla="*/ 240506 w 521493"/>
              <a:gd name="connsiteY20" fmla="*/ 1004888 h 1035844"/>
              <a:gd name="connsiteX21" fmla="*/ 211931 w 521493"/>
              <a:gd name="connsiteY21" fmla="*/ 1004888 h 1035844"/>
              <a:gd name="connsiteX22" fmla="*/ 164306 w 521493"/>
              <a:gd name="connsiteY22" fmla="*/ 995363 h 1035844"/>
              <a:gd name="connsiteX23" fmla="*/ 123824 w 521493"/>
              <a:gd name="connsiteY23" fmla="*/ 983456 h 1035844"/>
              <a:gd name="connsiteX24" fmla="*/ 92868 w 521493"/>
              <a:gd name="connsiteY24" fmla="*/ 940594 h 1035844"/>
              <a:gd name="connsiteX25" fmla="*/ 71437 w 521493"/>
              <a:gd name="connsiteY25" fmla="*/ 919163 h 1035844"/>
              <a:gd name="connsiteX26" fmla="*/ 50006 w 521493"/>
              <a:gd name="connsiteY26" fmla="*/ 902494 h 1035844"/>
              <a:gd name="connsiteX27" fmla="*/ 26193 w 521493"/>
              <a:gd name="connsiteY27" fmla="*/ 831056 h 1035844"/>
              <a:gd name="connsiteX28" fmla="*/ 11906 w 521493"/>
              <a:gd name="connsiteY28" fmla="*/ 702469 h 1035844"/>
              <a:gd name="connsiteX29" fmla="*/ 26193 w 521493"/>
              <a:gd name="connsiteY29" fmla="*/ 531019 h 1035844"/>
              <a:gd name="connsiteX30" fmla="*/ 40481 w 521493"/>
              <a:gd name="connsiteY30" fmla="*/ 411956 h 1035844"/>
              <a:gd name="connsiteX31" fmla="*/ 0 w 521493"/>
              <a:gd name="connsiteY31" fmla="*/ 0 h 1035844"/>
              <a:gd name="connsiteX32" fmla="*/ 440531 w 521493"/>
              <a:gd name="connsiteY32" fmla="*/ 1 h 1035844"/>
              <a:gd name="connsiteX0" fmla="*/ 440531 w 521493"/>
              <a:gd name="connsiteY0" fmla="*/ 1 h 1035844"/>
              <a:gd name="connsiteX1" fmla="*/ 426243 w 521493"/>
              <a:gd name="connsiteY1" fmla="*/ 340519 h 1035844"/>
              <a:gd name="connsiteX2" fmla="*/ 409574 w 521493"/>
              <a:gd name="connsiteY2" fmla="*/ 452438 h 1035844"/>
              <a:gd name="connsiteX3" fmla="*/ 402431 w 521493"/>
              <a:gd name="connsiteY3" fmla="*/ 554832 h 1035844"/>
              <a:gd name="connsiteX4" fmla="*/ 388143 w 521493"/>
              <a:gd name="connsiteY4" fmla="*/ 642938 h 1035844"/>
              <a:gd name="connsiteX5" fmla="*/ 369093 w 521493"/>
              <a:gd name="connsiteY5" fmla="*/ 733425 h 1035844"/>
              <a:gd name="connsiteX6" fmla="*/ 380999 w 521493"/>
              <a:gd name="connsiteY6" fmla="*/ 778669 h 1035844"/>
              <a:gd name="connsiteX7" fmla="*/ 397668 w 521493"/>
              <a:gd name="connsiteY7" fmla="*/ 833438 h 1035844"/>
              <a:gd name="connsiteX8" fmla="*/ 407193 w 521493"/>
              <a:gd name="connsiteY8" fmla="*/ 885825 h 1035844"/>
              <a:gd name="connsiteX9" fmla="*/ 438149 w 521493"/>
              <a:gd name="connsiteY9" fmla="*/ 928688 h 1035844"/>
              <a:gd name="connsiteX10" fmla="*/ 473868 w 521493"/>
              <a:gd name="connsiteY10" fmla="*/ 957263 h 1035844"/>
              <a:gd name="connsiteX11" fmla="*/ 511968 w 521493"/>
              <a:gd name="connsiteY11" fmla="*/ 978694 h 1035844"/>
              <a:gd name="connsiteX12" fmla="*/ 521493 w 521493"/>
              <a:gd name="connsiteY12" fmla="*/ 1000125 h 1035844"/>
              <a:gd name="connsiteX13" fmla="*/ 497681 w 521493"/>
              <a:gd name="connsiteY13" fmla="*/ 1000125 h 1035844"/>
              <a:gd name="connsiteX14" fmla="*/ 454818 w 521493"/>
              <a:gd name="connsiteY14" fmla="*/ 981075 h 1035844"/>
              <a:gd name="connsiteX15" fmla="*/ 402431 w 521493"/>
              <a:gd name="connsiteY15" fmla="*/ 985838 h 1035844"/>
              <a:gd name="connsiteX16" fmla="*/ 347662 w 521493"/>
              <a:gd name="connsiteY16" fmla="*/ 1009650 h 1035844"/>
              <a:gd name="connsiteX17" fmla="*/ 323849 w 521493"/>
              <a:gd name="connsiteY17" fmla="*/ 1035844 h 1035844"/>
              <a:gd name="connsiteX18" fmla="*/ 300037 w 521493"/>
              <a:gd name="connsiteY18" fmla="*/ 1033463 h 1035844"/>
              <a:gd name="connsiteX19" fmla="*/ 271462 w 521493"/>
              <a:gd name="connsiteY19" fmla="*/ 1007269 h 1035844"/>
              <a:gd name="connsiteX20" fmla="*/ 240506 w 521493"/>
              <a:gd name="connsiteY20" fmla="*/ 1004888 h 1035844"/>
              <a:gd name="connsiteX21" fmla="*/ 211931 w 521493"/>
              <a:gd name="connsiteY21" fmla="*/ 1004888 h 1035844"/>
              <a:gd name="connsiteX22" fmla="*/ 164306 w 521493"/>
              <a:gd name="connsiteY22" fmla="*/ 995363 h 1035844"/>
              <a:gd name="connsiteX23" fmla="*/ 123824 w 521493"/>
              <a:gd name="connsiteY23" fmla="*/ 983456 h 1035844"/>
              <a:gd name="connsiteX24" fmla="*/ 92868 w 521493"/>
              <a:gd name="connsiteY24" fmla="*/ 940594 h 1035844"/>
              <a:gd name="connsiteX25" fmla="*/ 71437 w 521493"/>
              <a:gd name="connsiteY25" fmla="*/ 919163 h 1035844"/>
              <a:gd name="connsiteX26" fmla="*/ 50006 w 521493"/>
              <a:gd name="connsiteY26" fmla="*/ 902494 h 1035844"/>
              <a:gd name="connsiteX27" fmla="*/ 26193 w 521493"/>
              <a:gd name="connsiteY27" fmla="*/ 831056 h 1035844"/>
              <a:gd name="connsiteX28" fmla="*/ 11906 w 521493"/>
              <a:gd name="connsiteY28" fmla="*/ 702469 h 1035844"/>
              <a:gd name="connsiteX29" fmla="*/ 26193 w 521493"/>
              <a:gd name="connsiteY29" fmla="*/ 531019 h 1035844"/>
              <a:gd name="connsiteX30" fmla="*/ 40481 w 521493"/>
              <a:gd name="connsiteY30" fmla="*/ 411956 h 1035844"/>
              <a:gd name="connsiteX31" fmla="*/ 47624 w 521493"/>
              <a:gd name="connsiteY31" fmla="*/ 230981 h 1035844"/>
              <a:gd name="connsiteX32" fmla="*/ 0 w 521493"/>
              <a:gd name="connsiteY32" fmla="*/ 0 h 1035844"/>
              <a:gd name="connsiteX33" fmla="*/ 440531 w 521493"/>
              <a:gd name="connsiteY33" fmla="*/ 1 h 1035844"/>
              <a:gd name="connsiteX0" fmla="*/ 440531 w 521493"/>
              <a:gd name="connsiteY0" fmla="*/ 1 h 1035844"/>
              <a:gd name="connsiteX1" fmla="*/ 426243 w 521493"/>
              <a:gd name="connsiteY1" fmla="*/ 340519 h 1035844"/>
              <a:gd name="connsiteX2" fmla="*/ 409574 w 521493"/>
              <a:gd name="connsiteY2" fmla="*/ 452438 h 1035844"/>
              <a:gd name="connsiteX3" fmla="*/ 402431 w 521493"/>
              <a:gd name="connsiteY3" fmla="*/ 554832 h 1035844"/>
              <a:gd name="connsiteX4" fmla="*/ 388143 w 521493"/>
              <a:gd name="connsiteY4" fmla="*/ 642938 h 1035844"/>
              <a:gd name="connsiteX5" fmla="*/ 369093 w 521493"/>
              <a:gd name="connsiteY5" fmla="*/ 733425 h 1035844"/>
              <a:gd name="connsiteX6" fmla="*/ 380999 w 521493"/>
              <a:gd name="connsiteY6" fmla="*/ 778669 h 1035844"/>
              <a:gd name="connsiteX7" fmla="*/ 397668 w 521493"/>
              <a:gd name="connsiteY7" fmla="*/ 833438 h 1035844"/>
              <a:gd name="connsiteX8" fmla="*/ 407193 w 521493"/>
              <a:gd name="connsiteY8" fmla="*/ 885825 h 1035844"/>
              <a:gd name="connsiteX9" fmla="*/ 438149 w 521493"/>
              <a:gd name="connsiteY9" fmla="*/ 928688 h 1035844"/>
              <a:gd name="connsiteX10" fmla="*/ 473868 w 521493"/>
              <a:gd name="connsiteY10" fmla="*/ 957263 h 1035844"/>
              <a:gd name="connsiteX11" fmla="*/ 511968 w 521493"/>
              <a:gd name="connsiteY11" fmla="*/ 978694 h 1035844"/>
              <a:gd name="connsiteX12" fmla="*/ 521493 w 521493"/>
              <a:gd name="connsiteY12" fmla="*/ 1000125 h 1035844"/>
              <a:gd name="connsiteX13" fmla="*/ 497681 w 521493"/>
              <a:gd name="connsiteY13" fmla="*/ 1000125 h 1035844"/>
              <a:gd name="connsiteX14" fmla="*/ 454818 w 521493"/>
              <a:gd name="connsiteY14" fmla="*/ 981075 h 1035844"/>
              <a:gd name="connsiteX15" fmla="*/ 402431 w 521493"/>
              <a:gd name="connsiteY15" fmla="*/ 985838 h 1035844"/>
              <a:gd name="connsiteX16" fmla="*/ 347662 w 521493"/>
              <a:gd name="connsiteY16" fmla="*/ 1009650 h 1035844"/>
              <a:gd name="connsiteX17" fmla="*/ 323849 w 521493"/>
              <a:gd name="connsiteY17" fmla="*/ 1035844 h 1035844"/>
              <a:gd name="connsiteX18" fmla="*/ 300037 w 521493"/>
              <a:gd name="connsiteY18" fmla="*/ 1033463 h 1035844"/>
              <a:gd name="connsiteX19" fmla="*/ 271462 w 521493"/>
              <a:gd name="connsiteY19" fmla="*/ 1007269 h 1035844"/>
              <a:gd name="connsiteX20" fmla="*/ 240506 w 521493"/>
              <a:gd name="connsiteY20" fmla="*/ 1004888 h 1035844"/>
              <a:gd name="connsiteX21" fmla="*/ 211931 w 521493"/>
              <a:gd name="connsiteY21" fmla="*/ 1004888 h 1035844"/>
              <a:gd name="connsiteX22" fmla="*/ 164306 w 521493"/>
              <a:gd name="connsiteY22" fmla="*/ 995363 h 1035844"/>
              <a:gd name="connsiteX23" fmla="*/ 123824 w 521493"/>
              <a:gd name="connsiteY23" fmla="*/ 983456 h 1035844"/>
              <a:gd name="connsiteX24" fmla="*/ 92868 w 521493"/>
              <a:gd name="connsiteY24" fmla="*/ 940594 h 1035844"/>
              <a:gd name="connsiteX25" fmla="*/ 71437 w 521493"/>
              <a:gd name="connsiteY25" fmla="*/ 919163 h 1035844"/>
              <a:gd name="connsiteX26" fmla="*/ 50006 w 521493"/>
              <a:gd name="connsiteY26" fmla="*/ 902494 h 1035844"/>
              <a:gd name="connsiteX27" fmla="*/ 26193 w 521493"/>
              <a:gd name="connsiteY27" fmla="*/ 831056 h 1035844"/>
              <a:gd name="connsiteX28" fmla="*/ 11906 w 521493"/>
              <a:gd name="connsiteY28" fmla="*/ 702469 h 1035844"/>
              <a:gd name="connsiteX29" fmla="*/ 26193 w 521493"/>
              <a:gd name="connsiteY29" fmla="*/ 531019 h 1035844"/>
              <a:gd name="connsiteX30" fmla="*/ 40481 w 521493"/>
              <a:gd name="connsiteY30" fmla="*/ 411956 h 1035844"/>
              <a:gd name="connsiteX31" fmla="*/ 47624 w 521493"/>
              <a:gd name="connsiteY31" fmla="*/ 230981 h 1035844"/>
              <a:gd name="connsiteX32" fmla="*/ 42862 w 521493"/>
              <a:gd name="connsiteY32" fmla="*/ 109538 h 1035844"/>
              <a:gd name="connsiteX33" fmla="*/ 0 w 521493"/>
              <a:gd name="connsiteY33" fmla="*/ 0 h 1035844"/>
              <a:gd name="connsiteX34" fmla="*/ 440531 w 521493"/>
              <a:gd name="connsiteY34" fmla="*/ 1 h 1035844"/>
              <a:gd name="connsiteX0" fmla="*/ 440531 w 521493"/>
              <a:gd name="connsiteY0" fmla="*/ 1 h 1035844"/>
              <a:gd name="connsiteX1" fmla="*/ 426243 w 521493"/>
              <a:gd name="connsiteY1" fmla="*/ 340519 h 1035844"/>
              <a:gd name="connsiteX2" fmla="*/ 409574 w 521493"/>
              <a:gd name="connsiteY2" fmla="*/ 452438 h 1035844"/>
              <a:gd name="connsiteX3" fmla="*/ 402431 w 521493"/>
              <a:gd name="connsiteY3" fmla="*/ 554832 h 1035844"/>
              <a:gd name="connsiteX4" fmla="*/ 388143 w 521493"/>
              <a:gd name="connsiteY4" fmla="*/ 642938 h 1035844"/>
              <a:gd name="connsiteX5" fmla="*/ 369093 w 521493"/>
              <a:gd name="connsiteY5" fmla="*/ 733425 h 1035844"/>
              <a:gd name="connsiteX6" fmla="*/ 380999 w 521493"/>
              <a:gd name="connsiteY6" fmla="*/ 778669 h 1035844"/>
              <a:gd name="connsiteX7" fmla="*/ 397668 w 521493"/>
              <a:gd name="connsiteY7" fmla="*/ 833438 h 1035844"/>
              <a:gd name="connsiteX8" fmla="*/ 407193 w 521493"/>
              <a:gd name="connsiteY8" fmla="*/ 885825 h 1035844"/>
              <a:gd name="connsiteX9" fmla="*/ 438149 w 521493"/>
              <a:gd name="connsiteY9" fmla="*/ 928688 h 1035844"/>
              <a:gd name="connsiteX10" fmla="*/ 473868 w 521493"/>
              <a:gd name="connsiteY10" fmla="*/ 957263 h 1035844"/>
              <a:gd name="connsiteX11" fmla="*/ 511968 w 521493"/>
              <a:gd name="connsiteY11" fmla="*/ 978694 h 1035844"/>
              <a:gd name="connsiteX12" fmla="*/ 521493 w 521493"/>
              <a:gd name="connsiteY12" fmla="*/ 1000125 h 1035844"/>
              <a:gd name="connsiteX13" fmla="*/ 497681 w 521493"/>
              <a:gd name="connsiteY13" fmla="*/ 1000125 h 1035844"/>
              <a:gd name="connsiteX14" fmla="*/ 454818 w 521493"/>
              <a:gd name="connsiteY14" fmla="*/ 981075 h 1035844"/>
              <a:gd name="connsiteX15" fmla="*/ 402431 w 521493"/>
              <a:gd name="connsiteY15" fmla="*/ 985838 h 1035844"/>
              <a:gd name="connsiteX16" fmla="*/ 347662 w 521493"/>
              <a:gd name="connsiteY16" fmla="*/ 1009650 h 1035844"/>
              <a:gd name="connsiteX17" fmla="*/ 323849 w 521493"/>
              <a:gd name="connsiteY17" fmla="*/ 1035844 h 1035844"/>
              <a:gd name="connsiteX18" fmla="*/ 300037 w 521493"/>
              <a:gd name="connsiteY18" fmla="*/ 1033463 h 1035844"/>
              <a:gd name="connsiteX19" fmla="*/ 271462 w 521493"/>
              <a:gd name="connsiteY19" fmla="*/ 1007269 h 1035844"/>
              <a:gd name="connsiteX20" fmla="*/ 240506 w 521493"/>
              <a:gd name="connsiteY20" fmla="*/ 1004888 h 1035844"/>
              <a:gd name="connsiteX21" fmla="*/ 211931 w 521493"/>
              <a:gd name="connsiteY21" fmla="*/ 1004888 h 1035844"/>
              <a:gd name="connsiteX22" fmla="*/ 164306 w 521493"/>
              <a:gd name="connsiteY22" fmla="*/ 995363 h 1035844"/>
              <a:gd name="connsiteX23" fmla="*/ 123824 w 521493"/>
              <a:gd name="connsiteY23" fmla="*/ 983456 h 1035844"/>
              <a:gd name="connsiteX24" fmla="*/ 92868 w 521493"/>
              <a:gd name="connsiteY24" fmla="*/ 940594 h 1035844"/>
              <a:gd name="connsiteX25" fmla="*/ 71437 w 521493"/>
              <a:gd name="connsiteY25" fmla="*/ 919163 h 1035844"/>
              <a:gd name="connsiteX26" fmla="*/ 50006 w 521493"/>
              <a:gd name="connsiteY26" fmla="*/ 902494 h 1035844"/>
              <a:gd name="connsiteX27" fmla="*/ 26193 w 521493"/>
              <a:gd name="connsiteY27" fmla="*/ 831056 h 1035844"/>
              <a:gd name="connsiteX28" fmla="*/ 11906 w 521493"/>
              <a:gd name="connsiteY28" fmla="*/ 702469 h 1035844"/>
              <a:gd name="connsiteX29" fmla="*/ 26193 w 521493"/>
              <a:gd name="connsiteY29" fmla="*/ 531019 h 1035844"/>
              <a:gd name="connsiteX30" fmla="*/ 40481 w 521493"/>
              <a:gd name="connsiteY30" fmla="*/ 411956 h 1035844"/>
              <a:gd name="connsiteX31" fmla="*/ 64293 w 521493"/>
              <a:gd name="connsiteY31" fmla="*/ 304800 h 1035844"/>
              <a:gd name="connsiteX32" fmla="*/ 47624 w 521493"/>
              <a:gd name="connsiteY32" fmla="*/ 230981 h 1035844"/>
              <a:gd name="connsiteX33" fmla="*/ 42862 w 521493"/>
              <a:gd name="connsiteY33" fmla="*/ 109538 h 1035844"/>
              <a:gd name="connsiteX34" fmla="*/ 0 w 521493"/>
              <a:gd name="connsiteY34" fmla="*/ 0 h 1035844"/>
              <a:gd name="connsiteX35" fmla="*/ 440531 w 521493"/>
              <a:gd name="connsiteY35" fmla="*/ 1 h 1035844"/>
              <a:gd name="connsiteX0" fmla="*/ 435769 w 521493"/>
              <a:gd name="connsiteY0" fmla="*/ 4764 h 1035844"/>
              <a:gd name="connsiteX1" fmla="*/ 426243 w 521493"/>
              <a:gd name="connsiteY1" fmla="*/ 340519 h 1035844"/>
              <a:gd name="connsiteX2" fmla="*/ 409574 w 521493"/>
              <a:gd name="connsiteY2" fmla="*/ 452438 h 1035844"/>
              <a:gd name="connsiteX3" fmla="*/ 402431 w 521493"/>
              <a:gd name="connsiteY3" fmla="*/ 554832 h 1035844"/>
              <a:gd name="connsiteX4" fmla="*/ 388143 w 521493"/>
              <a:gd name="connsiteY4" fmla="*/ 642938 h 1035844"/>
              <a:gd name="connsiteX5" fmla="*/ 369093 w 521493"/>
              <a:gd name="connsiteY5" fmla="*/ 733425 h 1035844"/>
              <a:gd name="connsiteX6" fmla="*/ 380999 w 521493"/>
              <a:gd name="connsiteY6" fmla="*/ 778669 h 1035844"/>
              <a:gd name="connsiteX7" fmla="*/ 397668 w 521493"/>
              <a:gd name="connsiteY7" fmla="*/ 833438 h 1035844"/>
              <a:gd name="connsiteX8" fmla="*/ 407193 w 521493"/>
              <a:gd name="connsiteY8" fmla="*/ 885825 h 1035844"/>
              <a:gd name="connsiteX9" fmla="*/ 438149 w 521493"/>
              <a:gd name="connsiteY9" fmla="*/ 928688 h 1035844"/>
              <a:gd name="connsiteX10" fmla="*/ 473868 w 521493"/>
              <a:gd name="connsiteY10" fmla="*/ 957263 h 1035844"/>
              <a:gd name="connsiteX11" fmla="*/ 511968 w 521493"/>
              <a:gd name="connsiteY11" fmla="*/ 978694 h 1035844"/>
              <a:gd name="connsiteX12" fmla="*/ 521493 w 521493"/>
              <a:gd name="connsiteY12" fmla="*/ 1000125 h 1035844"/>
              <a:gd name="connsiteX13" fmla="*/ 497681 w 521493"/>
              <a:gd name="connsiteY13" fmla="*/ 1000125 h 1035844"/>
              <a:gd name="connsiteX14" fmla="*/ 454818 w 521493"/>
              <a:gd name="connsiteY14" fmla="*/ 981075 h 1035844"/>
              <a:gd name="connsiteX15" fmla="*/ 402431 w 521493"/>
              <a:gd name="connsiteY15" fmla="*/ 985838 h 1035844"/>
              <a:gd name="connsiteX16" fmla="*/ 347662 w 521493"/>
              <a:gd name="connsiteY16" fmla="*/ 1009650 h 1035844"/>
              <a:gd name="connsiteX17" fmla="*/ 323849 w 521493"/>
              <a:gd name="connsiteY17" fmla="*/ 1035844 h 1035844"/>
              <a:gd name="connsiteX18" fmla="*/ 300037 w 521493"/>
              <a:gd name="connsiteY18" fmla="*/ 1033463 h 1035844"/>
              <a:gd name="connsiteX19" fmla="*/ 271462 w 521493"/>
              <a:gd name="connsiteY19" fmla="*/ 1007269 h 1035844"/>
              <a:gd name="connsiteX20" fmla="*/ 240506 w 521493"/>
              <a:gd name="connsiteY20" fmla="*/ 1004888 h 1035844"/>
              <a:gd name="connsiteX21" fmla="*/ 211931 w 521493"/>
              <a:gd name="connsiteY21" fmla="*/ 1004888 h 1035844"/>
              <a:gd name="connsiteX22" fmla="*/ 164306 w 521493"/>
              <a:gd name="connsiteY22" fmla="*/ 995363 h 1035844"/>
              <a:gd name="connsiteX23" fmla="*/ 123824 w 521493"/>
              <a:gd name="connsiteY23" fmla="*/ 983456 h 1035844"/>
              <a:gd name="connsiteX24" fmla="*/ 92868 w 521493"/>
              <a:gd name="connsiteY24" fmla="*/ 940594 h 1035844"/>
              <a:gd name="connsiteX25" fmla="*/ 71437 w 521493"/>
              <a:gd name="connsiteY25" fmla="*/ 919163 h 1035844"/>
              <a:gd name="connsiteX26" fmla="*/ 50006 w 521493"/>
              <a:gd name="connsiteY26" fmla="*/ 902494 h 1035844"/>
              <a:gd name="connsiteX27" fmla="*/ 26193 w 521493"/>
              <a:gd name="connsiteY27" fmla="*/ 831056 h 1035844"/>
              <a:gd name="connsiteX28" fmla="*/ 11906 w 521493"/>
              <a:gd name="connsiteY28" fmla="*/ 702469 h 1035844"/>
              <a:gd name="connsiteX29" fmla="*/ 26193 w 521493"/>
              <a:gd name="connsiteY29" fmla="*/ 531019 h 1035844"/>
              <a:gd name="connsiteX30" fmla="*/ 40481 w 521493"/>
              <a:gd name="connsiteY30" fmla="*/ 411956 h 1035844"/>
              <a:gd name="connsiteX31" fmla="*/ 64293 w 521493"/>
              <a:gd name="connsiteY31" fmla="*/ 304800 h 1035844"/>
              <a:gd name="connsiteX32" fmla="*/ 47624 w 521493"/>
              <a:gd name="connsiteY32" fmla="*/ 230981 h 1035844"/>
              <a:gd name="connsiteX33" fmla="*/ 42862 w 521493"/>
              <a:gd name="connsiteY33" fmla="*/ 109538 h 1035844"/>
              <a:gd name="connsiteX34" fmla="*/ 0 w 521493"/>
              <a:gd name="connsiteY34" fmla="*/ 0 h 1035844"/>
              <a:gd name="connsiteX35" fmla="*/ 435769 w 521493"/>
              <a:gd name="connsiteY35" fmla="*/ 4764 h 1035844"/>
              <a:gd name="connsiteX0" fmla="*/ 435769 w 521493"/>
              <a:gd name="connsiteY0" fmla="*/ 4764 h 1035844"/>
              <a:gd name="connsiteX1" fmla="*/ 431006 w 521493"/>
              <a:gd name="connsiteY1" fmla="*/ 214313 h 1035844"/>
              <a:gd name="connsiteX2" fmla="*/ 426243 w 521493"/>
              <a:gd name="connsiteY2" fmla="*/ 340519 h 1035844"/>
              <a:gd name="connsiteX3" fmla="*/ 409574 w 521493"/>
              <a:gd name="connsiteY3" fmla="*/ 452438 h 1035844"/>
              <a:gd name="connsiteX4" fmla="*/ 402431 w 521493"/>
              <a:gd name="connsiteY4" fmla="*/ 554832 h 1035844"/>
              <a:gd name="connsiteX5" fmla="*/ 388143 w 521493"/>
              <a:gd name="connsiteY5" fmla="*/ 642938 h 1035844"/>
              <a:gd name="connsiteX6" fmla="*/ 369093 w 521493"/>
              <a:gd name="connsiteY6" fmla="*/ 733425 h 1035844"/>
              <a:gd name="connsiteX7" fmla="*/ 380999 w 521493"/>
              <a:gd name="connsiteY7" fmla="*/ 778669 h 1035844"/>
              <a:gd name="connsiteX8" fmla="*/ 397668 w 521493"/>
              <a:gd name="connsiteY8" fmla="*/ 833438 h 1035844"/>
              <a:gd name="connsiteX9" fmla="*/ 407193 w 521493"/>
              <a:gd name="connsiteY9" fmla="*/ 885825 h 1035844"/>
              <a:gd name="connsiteX10" fmla="*/ 438149 w 521493"/>
              <a:gd name="connsiteY10" fmla="*/ 928688 h 1035844"/>
              <a:gd name="connsiteX11" fmla="*/ 473868 w 521493"/>
              <a:gd name="connsiteY11" fmla="*/ 957263 h 1035844"/>
              <a:gd name="connsiteX12" fmla="*/ 511968 w 521493"/>
              <a:gd name="connsiteY12" fmla="*/ 978694 h 1035844"/>
              <a:gd name="connsiteX13" fmla="*/ 521493 w 521493"/>
              <a:gd name="connsiteY13" fmla="*/ 1000125 h 1035844"/>
              <a:gd name="connsiteX14" fmla="*/ 497681 w 521493"/>
              <a:gd name="connsiteY14" fmla="*/ 1000125 h 1035844"/>
              <a:gd name="connsiteX15" fmla="*/ 454818 w 521493"/>
              <a:gd name="connsiteY15" fmla="*/ 981075 h 1035844"/>
              <a:gd name="connsiteX16" fmla="*/ 402431 w 521493"/>
              <a:gd name="connsiteY16" fmla="*/ 985838 h 1035844"/>
              <a:gd name="connsiteX17" fmla="*/ 347662 w 521493"/>
              <a:gd name="connsiteY17" fmla="*/ 1009650 h 1035844"/>
              <a:gd name="connsiteX18" fmla="*/ 323849 w 521493"/>
              <a:gd name="connsiteY18" fmla="*/ 1035844 h 1035844"/>
              <a:gd name="connsiteX19" fmla="*/ 300037 w 521493"/>
              <a:gd name="connsiteY19" fmla="*/ 1033463 h 1035844"/>
              <a:gd name="connsiteX20" fmla="*/ 271462 w 521493"/>
              <a:gd name="connsiteY20" fmla="*/ 1007269 h 1035844"/>
              <a:gd name="connsiteX21" fmla="*/ 240506 w 521493"/>
              <a:gd name="connsiteY21" fmla="*/ 1004888 h 1035844"/>
              <a:gd name="connsiteX22" fmla="*/ 211931 w 521493"/>
              <a:gd name="connsiteY22" fmla="*/ 1004888 h 1035844"/>
              <a:gd name="connsiteX23" fmla="*/ 164306 w 521493"/>
              <a:gd name="connsiteY23" fmla="*/ 995363 h 1035844"/>
              <a:gd name="connsiteX24" fmla="*/ 123824 w 521493"/>
              <a:gd name="connsiteY24" fmla="*/ 983456 h 1035844"/>
              <a:gd name="connsiteX25" fmla="*/ 92868 w 521493"/>
              <a:gd name="connsiteY25" fmla="*/ 940594 h 1035844"/>
              <a:gd name="connsiteX26" fmla="*/ 71437 w 521493"/>
              <a:gd name="connsiteY26" fmla="*/ 919163 h 1035844"/>
              <a:gd name="connsiteX27" fmla="*/ 50006 w 521493"/>
              <a:gd name="connsiteY27" fmla="*/ 902494 h 1035844"/>
              <a:gd name="connsiteX28" fmla="*/ 26193 w 521493"/>
              <a:gd name="connsiteY28" fmla="*/ 831056 h 1035844"/>
              <a:gd name="connsiteX29" fmla="*/ 11906 w 521493"/>
              <a:gd name="connsiteY29" fmla="*/ 702469 h 1035844"/>
              <a:gd name="connsiteX30" fmla="*/ 26193 w 521493"/>
              <a:gd name="connsiteY30" fmla="*/ 531019 h 1035844"/>
              <a:gd name="connsiteX31" fmla="*/ 40481 w 521493"/>
              <a:gd name="connsiteY31" fmla="*/ 411956 h 1035844"/>
              <a:gd name="connsiteX32" fmla="*/ 64293 w 521493"/>
              <a:gd name="connsiteY32" fmla="*/ 304800 h 1035844"/>
              <a:gd name="connsiteX33" fmla="*/ 47624 w 521493"/>
              <a:gd name="connsiteY33" fmla="*/ 230981 h 1035844"/>
              <a:gd name="connsiteX34" fmla="*/ 42862 w 521493"/>
              <a:gd name="connsiteY34" fmla="*/ 109538 h 1035844"/>
              <a:gd name="connsiteX35" fmla="*/ 0 w 521493"/>
              <a:gd name="connsiteY35" fmla="*/ 0 h 1035844"/>
              <a:gd name="connsiteX36" fmla="*/ 435769 w 521493"/>
              <a:gd name="connsiteY36" fmla="*/ 4764 h 1035844"/>
              <a:gd name="connsiteX0" fmla="*/ 435769 w 521493"/>
              <a:gd name="connsiteY0" fmla="*/ 4764 h 1035844"/>
              <a:gd name="connsiteX1" fmla="*/ 431006 w 521493"/>
              <a:gd name="connsiteY1" fmla="*/ 214313 h 1035844"/>
              <a:gd name="connsiteX2" fmla="*/ 426243 w 521493"/>
              <a:gd name="connsiteY2" fmla="*/ 340519 h 1035844"/>
              <a:gd name="connsiteX3" fmla="*/ 409574 w 521493"/>
              <a:gd name="connsiteY3" fmla="*/ 452438 h 1035844"/>
              <a:gd name="connsiteX4" fmla="*/ 402431 w 521493"/>
              <a:gd name="connsiteY4" fmla="*/ 554832 h 1035844"/>
              <a:gd name="connsiteX5" fmla="*/ 388143 w 521493"/>
              <a:gd name="connsiteY5" fmla="*/ 642938 h 1035844"/>
              <a:gd name="connsiteX6" fmla="*/ 369093 w 521493"/>
              <a:gd name="connsiteY6" fmla="*/ 733425 h 1035844"/>
              <a:gd name="connsiteX7" fmla="*/ 380999 w 521493"/>
              <a:gd name="connsiteY7" fmla="*/ 778669 h 1035844"/>
              <a:gd name="connsiteX8" fmla="*/ 397668 w 521493"/>
              <a:gd name="connsiteY8" fmla="*/ 833438 h 1035844"/>
              <a:gd name="connsiteX9" fmla="*/ 407193 w 521493"/>
              <a:gd name="connsiteY9" fmla="*/ 885825 h 1035844"/>
              <a:gd name="connsiteX10" fmla="*/ 438149 w 521493"/>
              <a:gd name="connsiteY10" fmla="*/ 928688 h 1035844"/>
              <a:gd name="connsiteX11" fmla="*/ 473868 w 521493"/>
              <a:gd name="connsiteY11" fmla="*/ 957263 h 1035844"/>
              <a:gd name="connsiteX12" fmla="*/ 511968 w 521493"/>
              <a:gd name="connsiteY12" fmla="*/ 978694 h 1035844"/>
              <a:gd name="connsiteX13" fmla="*/ 521493 w 521493"/>
              <a:gd name="connsiteY13" fmla="*/ 1000125 h 1035844"/>
              <a:gd name="connsiteX14" fmla="*/ 497681 w 521493"/>
              <a:gd name="connsiteY14" fmla="*/ 1000125 h 1035844"/>
              <a:gd name="connsiteX15" fmla="*/ 454818 w 521493"/>
              <a:gd name="connsiteY15" fmla="*/ 981075 h 1035844"/>
              <a:gd name="connsiteX16" fmla="*/ 402431 w 521493"/>
              <a:gd name="connsiteY16" fmla="*/ 985838 h 1035844"/>
              <a:gd name="connsiteX17" fmla="*/ 347662 w 521493"/>
              <a:gd name="connsiteY17" fmla="*/ 1009650 h 1035844"/>
              <a:gd name="connsiteX18" fmla="*/ 323849 w 521493"/>
              <a:gd name="connsiteY18" fmla="*/ 1035844 h 1035844"/>
              <a:gd name="connsiteX19" fmla="*/ 300037 w 521493"/>
              <a:gd name="connsiteY19" fmla="*/ 1033463 h 1035844"/>
              <a:gd name="connsiteX20" fmla="*/ 271462 w 521493"/>
              <a:gd name="connsiteY20" fmla="*/ 1007269 h 1035844"/>
              <a:gd name="connsiteX21" fmla="*/ 240506 w 521493"/>
              <a:gd name="connsiteY21" fmla="*/ 1004888 h 1035844"/>
              <a:gd name="connsiteX22" fmla="*/ 211931 w 521493"/>
              <a:gd name="connsiteY22" fmla="*/ 1004888 h 1035844"/>
              <a:gd name="connsiteX23" fmla="*/ 164306 w 521493"/>
              <a:gd name="connsiteY23" fmla="*/ 995363 h 1035844"/>
              <a:gd name="connsiteX24" fmla="*/ 123824 w 521493"/>
              <a:gd name="connsiteY24" fmla="*/ 983456 h 1035844"/>
              <a:gd name="connsiteX25" fmla="*/ 92868 w 521493"/>
              <a:gd name="connsiteY25" fmla="*/ 940594 h 1035844"/>
              <a:gd name="connsiteX26" fmla="*/ 71437 w 521493"/>
              <a:gd name="connsiteY26" fmla="*/ 919163 h 1035844"/>
              <a:gd name="connsiteX27" fmla="*/ 50006 w 521493"/>
              <a:gd name="connsiteY27" fmla="*/ 902494 h 1035844"/>
              <a:gd name="connsiteX28" fmla="*/ 26193 w 521493"/>
              <a:gd name="connsiteY28" fmla="*/ 831056 h 1035844"/>
              <a:gd name="connsiteX29" fmla="*/ 11906 w 521493"/>
              <a:gd name="connsiteY29" fmla="*/ 702469 h 1035844"/>
              <a:gd name="connsiteX30" fmla="*/ 26193 w 521493"/>
              <a:gd name="connsiteY30" fmla="*/ 531019 h 1035844"/>
              <a:gd name="connsiteX31" fmla="*/ 40481 w 521493"/>
              <a:gd name="connsiteY31" fmla="*/ 411956 h 1035844"/>
              <a:gd name="connsiteX32" fmla="*/ 64293 w 521493"/>
              <a:gd name="connsiteY32" fmla="*/ 304800 h 1035844"/>
              <a:gd name="connsiteX33" fmla="*/ 47624 w 521493"/>
              <a:gd name="connsiteY33" fmla="*/ 230981 h 1035844"/>
              <a:gd name="connsiteX34" fmla="*/ 42862 w 521493"/>
              <a:gd name="connsiteY34" fmla="*/ 109538 h 1035844"/>
              <a:gd name="connsiteX35" fmla="*/ 0 w 521493"/>
              <a:gd name="connsiteY35" fmla="*/ 0 h 1035844"/>
              <a:gd name="connsiteX36" fmla="*/ 435769 w 521493"/>
              <a:gd name="connsiteY36" fmla="*/ 4764 h 1035844"/>
              <a:gd name="connsiteX0" fmla="*/ 431006 w 521493"/>
              <a:gd name="connsiteY0" fmla="*/ 0 h 1045368"/>
              <a:gd name="connsiteX1" fmla="*/ 431006 w 521493"/>
              <a:gd name="connsiteY1" fmla="*/ 223837 h 1045368"/>
              <a:gd name="connsiteX2" fmla="*/ 426243 w 521493"/>
              <a:gd name="connsiteY2" fmla="*/ 350043 h 1045368"/>
              <a:gd name="connsiteX3" fmla="*/ 409574 w 521493"/>
              <a:gd name="connsiteY3" fmla="*/ 461962 h 1045368"/>
              <a:gd name="connsiteX4" fmla="*/ 402431 w 521493"/>
              <a:gd name="connsiteY4" fmla="*/ 564356 h 1045368"/>
              <a:gd name="connsiteX5" fmla="*/ 388143 w 521493"/>
              <a:gd name="connsiteY5" fmla="*/ 652462 h 1045368"/>
              <a:gd name="connsiteX6" fmla="*/ 369093 w 521493"/>
              <a:gd name="connsiteY6" fmla="*/ 742949 h 1045368"/>
              <a:gd name="connsiteX7" fmla="*/ 380999 w 521493"/>
              <a:gd name="connsiteY7" fmla="*/ 788193 h 1045368"/>
              <a:gd name="connsiteX8" fmla="*/ 397668 w 521493"/>
              <a:gd name="connsiteY8" fmla="*/ 842962 h 1045368"/>
              <a:gd name="connsiteX9" fmla="*/ 407193 w 521493"/>
              <a:gd name="connsiteY9" fmla="*/ 895349 h 1045368"/>
              <a:gd name="connsiteX10" fmla="*/ 438149 w 521493"/>
              <a:gd name="connsiteY10" fmla="*/ 938212 h 1045368"/>
              <a:gd name="connsiteX11" fmla="*/ 473868 w 521493"/>
              <a:gd name="connsiteY11" fmla="*/ 966787 h 1045368"/>
              <a:gd name="connsiteX12" fmla="*/ 511968 w 521493"/>
              <a:gd name="connsiteY12" fmla="*/ 988218 h 1045368"/>
              <a:gd name="connsiteX13" fmla="*/ 521493 w 521493"/>
              <a:gd name="connsiteY13" fmla="*/ 1009649 h 1045368"/>
              <a:gd name="connsiteX14" fmla="*/ 497681 w 521493"/>
              <a:gd name="connsiteY14" fmla="*/ 1009649 h 1045368"/>
              <a:gd name="connsiteX15" fmla="*/ 454818 w 521493"/>
              <a:gd name="connsiteY15" fmla="*/ 990599 h 1045368"/>
              <a:gd name="connsiteX16" fmla="*/ 402431 w 521493"/>
              <a:gd name="connsiteY16" fmla="*/ 995362 h 1045368"/>
              <a:gd name="connsiteX17" fmla="*/ 347662 w 521493"/>
              <a:gd name="connsiteY17" fmla="*/ 1019174 h 1045368"/>
              <a:gd name="connsiteX18" fmla="*/ 323849 w 521493"/>
              <a:gd name="connsiteY18" fmla="*/ 1045368 h 1045368"/>
              <a:gd name="connsiteX19" fmla="*/ 300037 w 521493"/>
              <a:gd name="connsiteY19" fmla="*/ 1042987 h 1045368"/>
              <a:gd name="connsiteX20" fmla="*/ 271462 w 521493"/>
              <a:gd name="connsiteY20" fmla="*/ 1016793 h 1045368"/>
              <a:gd name="connsiteX21" fmla="*/ 240506 w 521493"/>
              <a:gd name="connsiteY21" fmla="*/ 1014412 h 1045368"/>
              <a:gd name="connsiteX22" fmla="*/ 211931 w 521493"/>
              <a:gd name="connsiteY22" fmla="*/ 1014412 h 1045368"/>
              <a:gd name="connsiteX23" fmla="*/ 164306 w 521493"/>
              <a:gd name="connsiteY23" fmla="*/ 1004887 h 1045368"/>
              <a:gd name="connsiteX24" fmla="*/ 123824 w 521493"/>
              <a:gd name="connsiteY24" fmla="*/ 992980 h 1045368"/>
              <a:gd name="connsiteX25" fmla="*/ 92868 w 521493"/>
              <a:gd name="connsiteY25" fmla="*/ 950118 h 1045368"/>
              <a:gd name="connsiteX26" fmla="*/ 71437 w 521493"/>
              <a:gd name="connsiteY26" fmla="*/ 928687 h 1045368"/>
              <a:gd name="connsiteX27" fmla="*/ 50006 w 521493"/>
              <a:gd name="connsiteY27" fmla="*/ 912018 h 1045368"/>
              <a:gd name="connsiteX28" fmla="*/ 26193 w 521493"/>
              <a:gd name="connsiteY28" fmla="*/ 840580 h 1045368"/>
              <a:gd name="connsiteX29" fmla="*/ 11906 w 521493"/>
              <a:gd name="connsiteY29" fmla="*/ 711993 h 1045368"/>
              <a:gd name="connsiteX30" fmla="*/ 26193 w 521493"/>
              <a:gd name="connsiteY30" fmla="*/ 540543 h 1045368"/>
              <a:gd name="connsiteX31" fmla="*/ 40481 w 521493"/>
              <a:gd name="connsiteY31" fmla="*/ 421480 h 1045368"/>
              <a:gd name="connsiteX32" fmla="*/ 64293 w 521493"/>
              <a:gd name="connsiteY32" fmla="*/ 314324 h 1045368"/>
              <a:gd name="connsiteX33" fmla="*/ 47624 w 521493"/>
              <a:gd name="connsiteY33" fmla="*/ 240505 h 1045368"/>
              <a:gd name="connsiteX34" fmla="*/ 42862 w 521493"/>
              <a:gd name="connsiteY34" fmla="*/ 119062 h 1045368"/>
              <a:gd name="connsiteX35" fmla="*/ 0 w 521493"/>
              <a:gd name="connsiteY35" fmla="*/ 9524 h 1045368"/>
              <a:gd name="connsiteX36" fmla="*/ 431006 w 521493"/>
              <a:gd name="connsiteY36" fmla="*/ 0 h 1045368"/>
              <a:gd name="connsiteX0" fmla="*/ 431006 w 521493"/>
              <a:gd name="connsiteY0" fmla="*/ 0 h 1045368"/>
              <a:gd name="connsiteX1" fmla="*/ 407194 w 521493"/>
              <a:gd name="connsiteY1" fmla="*/ 233362 h 1045368"/>
              <a:gd name="connsiteX2" fmla="*/ 426243 w 521493"/>
              <a:gd name="connsiteY2" fmla="*/ 350043 h 1045368"/>
              <a:gd name="connsiteX3" fmla="*/ 409574 w 521493"/>
              <a:gd name="connsiteY3" fmla="*/ 461962 h 1045368"/>
              <a:gd name="connsiteX4" fmla="*/ 402431 w 521493"/>
              <a:gd name="connsiteY4" fmla="*/ 564356 h 1045368"/>
              <a:gd name="connsiteX5" fmla="*/ 388143 w 521493"/>
              <a:gd name="connsiteY5" fmla="*/ 652462 h 1045368"/>
              <a:gd name="connsiteX6" fmla="*/ 369093 w 521493"/>
              <a:gd name="connsiteY6" fmla="*/ 742949 h 1045368"/>
              <a:gd name="connsiteX7" fmla="*/ 380999 w 521493"/>
              <a:gd name="connsiteY7" fmla="*/ 788193 h 1045368"/>
              <a:gd name="connsiteX8" fmla="*/ 397668 w 521493"/>
              <a:gd name="connsiteY8" fmla="*/ 842962 h 1045368"/>
              <a:gd name="connsiteX9" fmla="*/ 407193 w 521493"/>
              <a:gd name="connsiteY9" fmla="*/ 895349 h 1045368"/>
              <a:gd name="connsiteX10" fmla="*/ 438149 w 521493"/>
              <a:gd name="connsiteY10" fmla="*/ 938212 h 1045368"/>
              <a:gd name="connsiteX11" fmla="*/ 473868 w 521493"/>
              <a:gd name="connsiteY11" fmla="*/ 966787 h 1045368"/>
              <a:gd name="connsiteX12" fmla="*/ 511968 w 521493"/>
              <a:gd name="connsiteY12" fmla="*/ 988218 h 1045368"/>
              <a:gd name="connsiteX13" fmla="*/ 521493 w 521493"/>
              <a:gd name="connsiteY13" fmla="*/ 1009649 h 1045368"/>
              <a:gd name="connsiteX14" fmla="*/ 497681 w 521493"/>
              <a:gd name="connsiteY14" fmla="*/ 1009649 h 1045368"/>
              <a:gd name="connsiteX15" fmla="*/ 454818 w 521493"/>
              <a:gd name="connsiteY15" fmla="*/ 990599 h 1045368"/>
              <a:gd name="connsiteX16" fmla="*/ 402431 w 521493"/>
              <a:gd name="connsiteY16" fmla="*/ 995362 h 1045368"/>
              <a:gd name="connsiteX17" fmla="*/ 347662 w 521493"/>
              <a:gd name="connsiteY17" fmla="*/ 1019174 h 1045368"/>
              <a:gd name="connsiteX18" fmla="*/ 323849 w 521493"/>
              <a:gd name="connsiteY18" fmla="*/ 1045368 h 1045368"/>
              <a:gd name="connsiteX19" fmla="*/ 300037 w 521493"/>
              <a:gd name="connsiteY19" fmla="*/ 1042987 h 1045368"/>
              <a:gd name="connsiteX20" fmla="*/ 271462 w 521493"/>
              <a:gd name="connsiteY20" fmla="*/ 1016793 h 1045368"/>
              <a:gd name="connsiteX21" fmla="*/ 240506 w 521493"/>
              <a:gd name="connsiteY21" fmla="*/ 1014412 h 1045368"/>
              <a:gd name="connsiteX22" fmla="*/ 211931 w 521493"/>
              <a:gd name="connsiteY22" fmla="*/ 1014412 h 1045368"/>
              <a:gd name="connsiteX23" fmla="*/ 164306 w 521493"/>
              <a:gd name="connsiteY23" fmla="*/ 1004887 h 1045368"/>
              <a:gd name="connsiteX24" fmla="*/ 123824 w 521493"/>
              <a:gd name="connsiteY24" fmla="*/ 992980 h 1045368"/>
              <a:gd name="connsiteX25" fmla="*/ 92868 w 521493"/>
              <a:gd name="connsiteY25" fmla="*/ 950118 h 1045368"/>
              <a:gd name="connsiteX26" fmla="*/ 71437 w 521493"/>
              <a:gd name="connsiteY26" fmla="*/ 928687 h 1045368"/>
              <a:gd name="connsiteX27" fmla="*/ 50006 w 521493"/>
              <a:gd name="connsiteY27" fmla="*/ 912018 h 1045368"/>
              <a:gd name="connsiteX28" fmla="*/ 26193 w 521493"/>
              <a:gd name="connsiteY28" fmla="*/ 840580 h 1045368"/>
              <a:gd name="connsiteX29" fmla="*/ 11906 w 521493"/>
              <a:gd name="connsiteY29" fmla="*/ 711993 h 1045368"/>
              <a:gd name="connsiteX30" fmla="*/ 26193 w 521493"/>
              <a:gd name="connsiteY30" fmla="*/ 540543 h 1045368"/>
              <a:gd name="connsiteX31" fmla="*/ 40481 w 521493"/>
              <a:gd name="connsiteY31" fmla="*/ 421480 h 1045368"/>
              <a:gd name="connsiteX32" fmla="*/ 64293 w 521493"/>
              <a:gd name="connsiteY32" fmla="*/ 314324 h 1045368"/>
              <a:gd name="connsiteX33" fmla="*/ 47624 w 521493"/>
              <a:gd name="connsiteY33" fmla="*/ 240505 h 1045368"/>
              <a:gd name="connsiteX34" fmla="*/ 42862 w 521493"/>
              <a:gd name="connsiteY34" fmla="*/ 119062 h 1045368"/>
              <a:gd name="connsiteX35" fmla="*/ 0 w 521493"/>
              <a:gd name="connsiteY35" fmla="*/ 9524 h 1045368"/>
              <a:gd name="connsiteX36" fmla="*/ 431006 w 521493"/>
              <a:gd name="connsiteY36" fmla="*/ 0 h 1045368"/>
              <a:gd name="connsiteX0" fmla="*/ 431006 w 521493"/>
              <a:gd name="connsiteY0" fmla="*/ 0 h 1045368"/>
              <a:gd name="connsiteX1" fmla="*/ 426244 w 521493"/>
              <a:gd name="connsiteY1" fmla="*/ 252412 h 1045368"/>
              <a:gd name="connsiteX2" fmla="*/ 426243 w 521493"/>
              <a:gd name="connsiteY2" fmla="*/ 350043 h 1045368"/>
              <a:gd name="connsiteX3" fmla="*/ 409574 w 521493"/>
              <a:gd name="connsiteY3" fmla="*/ 461962 h 1045368"/>
              <a:gd name="connsiteX4" fmla="*/ 402431 w 521493"/>
              <a:gd name="connsiteY4" fmla="*/ 564356 h 1045368"/>
              <a:gd name="connsiteX5" fmla="*/ 388143 w 521493"/>
              <a:gd name="connsiteY5" fmla="*/ 652462 h 1045368"/>
              <a:gd name="connsiteX6" fmla="*/ 369093 w 521493"/>
              <a:gd name="connsiteY6" fmla="*/ 742949 h 1045368"/>
              <a:gd name="connsiteX7" fmla="*/ 380999 w 521493"/>
              <a:gd name="connsiteY7" fmla="*/ 788193 h 1045368"/>
              <a:gd name="connsiteX8" fmla="*/ 397668 w 521493"/>
              <a:gd name="connsiteY8" fmla="*/ 842962 h 1045368"/>
              <a:gd name="connsiteX9" fmla="*/ 407193 w 521493"/>
              <a:gd name="connsiteY9" fmla="*/ 895349 h 1045368"/>
              <a:gd name="connsiteX10" fmla="*/ 438149 w 521493"/>
              <a:gd name="connsiteY10" fmla="*/ 938212 h 1045368"/>
              <a:gd name="connsiteX11" fmla="*/ 473868 w 521493"/>
              <a:gd name="connsiteY11" fmla="*/ 966787 h 1045368"/>
              <a:gd name="connsiteX12" fmla="*/ 511968 w 521493"/>
              <a:gd name="connsiteY12" fmla="*/ 988218 h 1045368"/>
              <a:gd name="connsiteX13" fmla="*/ 521493 w 521493"/>
              <a:gd name="connsiteY13" fmla="*/ 1009649 h 1045368"/>
              <a:gd name="connsiteX14" fmla="*/ 497681 w 521493"/>
              <a:gd name="connsiteY14" fmla="*/ 1009649 h 1045368"/>
              <a:gd name="connsiteX15" fmla="*/ 454818 w 521493"/>
              <a:gd name="connsiteY15" fmla="*/ 990599 h 1045368"/>
              <a:gd name="connsiteX16" fmla="*/ 402431 w 521493"/>
              <a:gd name="connsiteY16" fmla="*/ 995362 h 1045368"/>
              <a:gd name="connsiteX17" fmla="*/ 347662 w 521493"/>
              <a:gd name="connsiteY17" fmla="*/ 1019174 h 1045368"/>
              <a:gd name="connsiteX18" fmla="*/ 323849 w 521493"/>
              <a:gd name="connsiteY18" fmla="*/ 1045368 h 1045368"/>
              <a:gd name="connsiteX19" fmla="*/ 300037 w 521493"/>
              <a:gd name="connsiteY19" fmla="*/ 1042987 h 1045368"/>
              <a:gd name="connsiteX20" fmla="*/ 271462 w 521493"/>
              <a:gd name="connsiteY20" fmla="*/ 1016793 h 1045368"/>
              <a:gd name="connsiteX21" fmla="*/ 240506 w 521493"/>
              <a:gd name="connsiteY21" fmla="*/ 1014412 h 1045368"/>
              <a:gd name="connsiteX22" fmla="*/ 211931 w 521493"/>
              <a:gd name="connsiteY22" fmla="*/ 1014412 h 1045368"/>
              <a:gd name="connsiteX23" fmla="*/ 164306 w 521493"/>
              <a:gd name="connsiteY23" fmla="*/ 1004887 h 1045368"/>
              <a:gd name="connsiteX24" fmla="*/ 123824 w 521493"/>
              <a:gd name="connsiteY24" fmla="*/ 992980 h 1045368"/>
              <a:gd name="connsiteX25" fmla="*/ 92868 w 521493"/>
              <a:gd name="connsiteY25" fmla="*/ 950118 h 1045368"/>
              <a:gd name="connsiteX26" fmla="*/ 71437 w 521493"/>
              <a:gd name="connsiteY26" fmla="*/ 928687 h 1045368"/>
              <a:gd name="connsiteX27" fmla="*/ 50006 w 521493"/>
              <a:gd name="connsiteY27" fmla="*/ 912018 h 1045368"/>
              <a:gd name="connsiteX28" fmla="*/ 26193 w 521493"/>
              <a:gd name="connsiteY28" fmla="*/ 840580 h 1045368"/>
              <a:gd name="connsiteX29" fmla="*/ 11906 w 521493"/>
              <a:gd name="connsiteY29" fmla="*/ 711993 h 1045368"/>
              <a:gd name="connsiteX30" fmla="*/ 26193 w 521493"/>
              <a:gd name="connsiteY30" fmla="*/ 540543 h 1045368"/>
              <a:gd name="connsiteX31" fmla="*/ 40481 w 521493"/>
              <a:gd name="connsiteY31" fmla="*/ 421480 h 1045368"/>
              <a:gd name="connsiteX32" fmla="*/ 64293 w 521493"/>
              <a:gd name="connsiteY32" fmla="*/ 314324 h 1045368"/>
              <a:gd name="connsiteX33" fmla="*/ 47624 w 521493"/>
              <a:gd name="connsiteY33" fmla="*/ 240505 h 1045368"/>
              <a:gd name="connsiteX34" fmla="*/ 42862 w 521493"/>
              <a:gd name="connsiteY34" fmla="*/ 119062 h 1045368"/>
              <a:gd name="connsiteX35" fmla="*/ 0 w 521493"/>
              <a:gd name="connsiteY35" fmla="*/ 9524 h 1045368"/>
              <a:gd name="connsiteX36" fmla="*/ 431006 w 521493"/>
              <a:gd name="connsiteY36" fmla="*/ 0 h 1045368"/>
              <a:gd name="connsiteX0" fmla="*/ 426244 w 521493"/>
              <a:gd name="connsiteY0" fmla="*/ 1 h 1035844"/>
              <a:gd name="connsiteX1" fmla="*/ 426244 w 521493"/>
              <a:gd name="connsiteY1" fmla="*/ 242888 h 1035844"/>
              <a:gd name="connsiteX2" fmla="*/ 426243 w 521493"/>
              <a:gd name="connsiteY2" fmla="*/ 340519 h 1035844"/>
              <a:gd name="connsiteX3" fmla="*/ 409574 w 521493"/>
              <a:gd name="connsiteY3" fmla="*/ 452438 h 1035844"/>
              <a:gd name="connsiteX4" fmla="*/ 402431 w 521493"/>
              <a:gd name="connsiteY4" fmla="*/ 554832 h 1035844"/>
              <a:gd name="connsiteX5" fmla="*/ 388143 w 521493"/>
              <a:gd name="connsiteY5" fmla="*/ 642938 h 1035844"/>
              <a:gd name="connsiteX6" fmla="*/ 369093 w 521493"/>
              <a:gd name="connsiteY6" fmla="*/ 733425 h 1035844"/>
              <a:gd name="connsiteX7" fmla="*/ 380999 w 521493"/>
              <a:gd name="connsiteY7" fmla="*/ 778669 h 1035844"/>
              <a:gd name="connsiteX8" fmla="*/ 397668 w 521493"/>
              <a:gd name="connsiteY8" fmla="*/ 833438 h 1035844"/>
              <a:gd name="connsiteX9" fmla="*/ 407193 w 521493"/>
              <a:gd name="connsiteY9" fmla="*/ 885825 h 1035844"/>
              <a:gd name="connsiteX10" fmla="*/ 438149 w 521493"/>
              <a:gd name="connsiteY10" fmla="*/ 928688 h 1035844"/>
              <a:gd name="connsiteX11" fmla="*/ 473868 w 521493"/>
              <a:gd name="connsiteY11" fmla="*/ 957263 h 1035844"/>
              <a:gd name="connsiteX12" fmla="*/ 511968 w 521493"/>
              <a:gd name="connsiteY12" fmla="*/ 978694 h 1035844"/>
              <a:gd name="connsiteX13" fmla="*/ 521493 w 521493"/>
              <a:gd name="connsiteY13" fmla="*/ 1000125 h 1035844"/>
              <a:gd name="connsiteX14" fmla="*/ 497681 w 521493"/>
              <a:gd name="connsiteY14" fmla="*/ 1000125 h 1035844"/>
              <a:gd name="connsiteX15" fmla="*/ 454818 w 521493"/>
              <a:gd name="connsiteY15" fmla="*/ 981075 h 1035844"/>
              <a:gd name="connsiteX16" fmla="*/ 402431 w 521493"/>
              <a:gd name="connsiteY16" fmla="*/ 985838 h 1035844"/>
              <a:gd name="connsiteX17" fmla="*/ 347662 w 521493"/>
              <a:gd name="connsiteY17" fmla="*/ 1009650 h 1035844"/>
              <a:gd name="connsiteX18" fmla="*/ 323849 w 521493"/>
              <a:gd name="connsiteY18" fmla="*/ 1035844 h 1035844"/>
              <a:gd name="connsiteX19" fmla="*/ 300037 w 521493"/>
              <a:gd name="connsiteY19" fmla="*/ 1033463 h 1035844"/>
              <a:gd name="connsiteX20" fmla="*/ 271462 w 521493"/>
              <a:gd name="connsiteY20" fmla="*/ 1007269 h 1035844"/>
              <a:gd name="connsiteX21" fmla="*/ 240506 w 521493"/>
              <a:gd name="connsiteY21" fmla="*/ 1004888 h 1035844"/>
              <a:gd name="connsiteX22" fmla="*/ 211931 w 521493"/>
              <a:gd name="connsiteY22" fmla="*/ 1004888 h 1035844"/>
              <a:gd name="connsiteX23" fmla="*/ 164306 w 521493"/>
              <a:gd name="connsiteY23" fmla="*/ 995363 h 1035844"/>
              <a:gd name="connsiteX24" fmla="*/ 123824 w 521493"/>
              <a:gd name="connsiteY24" fmla="*/ 983456 h 1035844"/>
              <a:gd name="connsiteX25" fmla="*/ 92868 w 521493"/>
              <a:gd name="connsiteY25" fmla="*/ 940594 h 1035844"/>
              <a:gd name="connsiteX26" fmla="*/ 71437 w 521493"/>
              <a:gd name="connsiteY26" fmla="*/ 919163 h 1035844"/>
              <a:gd name="connsiteX27" fmla="*/ 50006 w 521493"/>
              <a:gd name="connsiteY27" fmla="*/ 902494 h 1035844"/>
              <a:gd name="connsiteX28" fmla="*/ 26193 w 521493"/>
              <a:gd name="connsiteY28" fmla="*/ 831056 h 1035844"/>
              <a:gd name="connsiteX29" fmla="*/ 11906 w 521493"/>
              <a:gd name="connsiteY29" fmla="*/ 702469 h 1035844"/>
              <a:gd name="connsiteX30" fmla="*/ 26193 w 521493"/>
              <a:gd name="connsiteY30" fmla="*/ 531019 h 1035844"/>
              <a:gd name="connsiteX31" fmla="*/ 40481 w 521493"/>
              <a:gd name="connsiteY31" fmla="*/ 411956 h 1035844"/>
              <a:gd name="connsiteX32" fmla="*/ 64293 w 521493"/>
              <a:gd name="connsiteY32" fmla="*/ 304800 h 1035844"/>
              <a:gd name="connsiteX33" fmla="*/ 47624 w 521493"/>
              <a:gd name="connsiteY33" fmla="*/ 230981 h 1035844"/>
              <a:gd name="connsiteX34" fmla="*/ 42862 w 521493"/>
              <a:gd name="connsiteY34" fmla="*/ 109538 h 1035844"/>
              <a:gd name="connsiteX35" fmla="*/ 0 w 521493"/>
              <a:gd name="connsiteY35" fmla="*/ 0 h 1035844"/>
              <a:gd name="connsiteX36" fmla="*/ 426244 w 521493"/>
              <a:gd name="connsiteY36" fmla="*/ 1 h 1035844"/>
              <a:gd name="connsiteX0" fmla="*/ 435769 w 521493"/>
              <a:gd name="connsiteY0" fmla="*/ 0 h 1038224"/>
              <a:gd name="connsiteX1" fmla="*/ 426244 w 521493"/>
              <a:gd name="connsiteY1" fmla="*/ 245268 h 1038224"/>
              <a:gd name="connsiteX2" fmla="*/ 426243 w 521493"/>
              <a:gd name="connsiteY2" fmla="*/ 342899 h 1038224"/>
              <a:gd name="connsiteX3" fmla="*/ 409574 w 521493"/>
              <a:gd name="connsiteY3" fmla="*/ 454818 h 1038224"/>
              <a:gd name="connsiteX4" fmla="*/ 402431 w 521493"/>
              <a:gd name="connsiteY4" fmla="*/ 557212 h 1038224"/>
              <a:gd name="connsiteX5" fmla="*/ 388143 w 521493"/>
              <a:gd name="connsiteY5" fmla="*/ 645318 h 1038224"/>
              <a:gd name="connsiteX6" fmla="*/ 369093 w 521493"/>
              <a:gd name="connsiteY6" fmla="*/ 735805 h 1038224"/>
              <a:gd name="connsiteX7" fmla="*/ 380999 w 521493"/>
              <a:gd name="connsiteY7" fmla="*/ 781049 h 1038224"/>
              <a:gd name="connsiteX8" fmla="*/ 397668 w 521493"/>
              <a:gd name="connsiteY8" fmla="*/ 835818 h 1038224"/>
              <a:gd name="connsiteX9" fmla="*/ 407193 w 521493"/>
              <a:gd name="connsiteY9" fmla="*/ 888205 h 1038224"/>
              <a:gd name="connsiteX10" fmla="*/ 438149 w 521493"/>
              <a:gd name="connsiteY10" fmla="*/ 931068 h 1038224"/>
              <a:gd name="connsiteX11" fmla="*/ 473868 w 521493"/>
              <a:gd name="connsiteY11" fmla="*/ 959643 h 1038224"/>
              <a:gd name="connsiteX12" fmla="*/ 511968 w 521493"/>
              <a:gd name="connsiteY12" fmla="*/ 981074 h 1038224"/>
              <a:gd name="connsiteX13" fmla="*/ 521493 w 521493"/>
              <a:gd name="connsiteY13" fmla="*/ 1002505 h 1038224"/>
              <a:gd name="connsiteX14" fmla="*/ 497681 w 521493"/>
              <a:gd name="connsiteY14" fmla="*/ 1002505 h 1038224"/>
              <a:gd name="connsiteX15" fmla="*/ 454818 w 521493"/>
              <a:gd name="connsiteY15" fmla="*/ 983455 h 1038224"/>
              <a:gd name="connsiteX16" fmla="*/ 402431 w 521493"/>
              <a:gd name="connsiteY16" fmla="*/ 988218 h 1038224"/>
              <a:gd name="connsiteX17" fmla="*/ 347662 w 521493"/>
              <a:gd name="connsiteY17" fmla="*/ 1012030 h 1038224"/>
              <a:gd name="connsiteX18" fmla="*/ 323849 w 521493"/>
              <a:gd name="connsiteY18" fmla="*/ 1038224 h 1038224"/>
              <a:gd name="connsiteX19" fmla="*/ 300037 w 521493"/>
              <a:gd name="connsiteY19" fmla="*/ 1035843 h 1038224"/>
              <a:gd name="connsiteX20" fmla="*/ 271462 w 521493"/>
              <a:gd name="connsiteY20" fmla="*/ 1009649 h 1038224"/>
              <a:gd name="connsiteX21" fmla="*/ 240506 w 521493"/>
              <a:gd name="connsiteY21" fmla="*/ 1007268 h 1038224"/>
              <a:gd name="connsiteX22" fmla="*/ 211931 w 521493"/>
              <a:gd name="connsiteY22" fmla="*/ 1007268 h 1038224"/>
              <a:gd name="connsiteX23" fmla="*/ 164306 w 521493"/>
              <a:gd name="connsiteY23" fmla="*/ 997743 h 1038224"/>
              <a:gd name="connsiteX24" fmla="*/ 123824 w 521493"/>
              <a:gd name="connsiteY24" fmla="*/ 985836 h 1038224"/>
              <a:gd name="connsiteX25" fmla="*/ 92868 w 521493"/>
              <a:gd name="connsiteY25" fmla="*/ 942974 h 1038224"/>
              <a:gd name="connsiteX26" fmla="*/ 71437 w 521493"/>
              <a:gd name="connsiteY26" fmla="*/ 921543 h 1038224"/>
              <a:gd name="connsiteX27" fmla="*/ 50006 w 521493"/>
              <a:gd name="connsiteY27" fmla="*/ 904874 h 1038224"/>
              <a:gd name="connsiteX28" fmla="*/ 26193 w 521493"/>
              <a:gd name="connsiteY28" fmla="*/ 833436 h 1038224"/>
              <a:gd name="connsiteX29" fmla="*/ 11906 w 521493"/>
              <a:gd name="connsiteY29" fmla="*/ 704849 h 1038224"/>
              <a:gd name="connsiteX30" fmla="*/ 26193 w 521493"/>
              <a:gd name="connsiteY30" fmla="*/ 533399 h 1038224"/>
              <a:gd name="connsiteX31" fmla="*/ 40481 w 521493"/>
              <a:gd name="connsiteY31" fmla="*/ 414336 h 1038224"/>
              <a:gd name="connsiteX32" fmla="*/ 64293 w 521493"/>
              <a:gd name="connsiteY32" fmla="*/ 307180 h 1038224"/>
              <a:gd name="connsiteX33" fmla="*/ 47624 w 521493"/>
              <a:gd name="connsiteY33" fmla="*/ 233361 h 1038224"/>
              <a:gd name="connsiteX34" fmla="*/ 42862 w 521493"/>
              <a:gd name="connsiteY34" fmla="*/ 111918 h 1038224"/>
              <a:gd name="connsiteX35" fmla="*/ 0 w 521493"/>
              <a:gd name="connsiteY35" fmla="*/ 2380 h 1038224"/>
              <a:gd name="connsiteX36" fmla="*/ 435769 w 521493"/>
              <a:gd name="connsiteY36" fmla="*/ 0 h 1038224"/>
              <a:gd name="connsiteX0" fmla="*/ 435769 w 521493"/>
              <a:gd name="connsiteY0" fmla="*/ 0 h 1038224"/>
              <a:gd name="connsiteX1" fmla="*/ 426244 w 521493"/>
              <a:gd name="connsiteY1" fmla="*/ 245268 h 1038224"/>
              <a:gd name="connsiteX2" fmla="*/ 426243 w 521493"/>
              <a:gd name="connsiteY2" fmla="*/ 342899 h 1038224"/>
              <a:gd name="connsiteX3" fmla="*/ 409574 w 521493"/>
              <a:gd name="connsiteY3" fmla="*/ 454818 h 1038224"/>
              <a:gd name="connsiteX4" fmla="*/ 402431 w 521493"/>
              <a:gd name="connsiteY4" fmla="*/ 557212 h 1038224"/>
              <a:gd name="connsiteX5" fmla="*/ 388143 w 521493"/>
              <a:gd name="connsiteY5" fmla="*/ 645318 h 1038224"/>
              <a:gd name="connsiteX6" fmla="*/ 369093 w 521493"/>
              <a:gd name="connsiteY6" fmla="*/ 735805 h 1038224"/>
              <a:gd name="connsiteX7" fmla="*/ 380999 w 521493"/>
              <a:gd name="connsiteY7" fmla="*/ 781049 h 1038224"/>
              <a:gd name="connsiteX8" fmla="*/ 397668 w 521493"/>
              <a:gd name="connsiteY8" fmla="*/ 835818 h 1038224"/>
              <a:gd name="connsiteX9" fmla="*/ 407193 w 521493"/>
              <a:gd name="connsiteY9" fmla="*/ 888205 h 1038224"/>
              <a:gd name="connsiteX10" fmla="*/ 438149 w 521493"/>
              <a:gd name="connsiteY10" fmla="*/ 931068 h 1038224"/>
              <a:gd name="connsiteX11" fmla="*/ 473868 w 521493"/>
              <a:gd name="connsiteY11" fmla="*/ 959643 h 1038224"/>
              <a:gd name="connsiteX12" fmla="*/ 511968 w 521493"/>
              <a:gd name="connsiteY12" fmla="*/ 981074 h 1038224"/>
              <a:gd name="connsiteX13" fmla="*/ 521493 w 521493"/>
              <a:gd name="connsiteY13" fmla="*/ 1002505 h 1038224"/>
              <a:gd name="connsiteX14" fmla="*/ 497681 w 521493"/>
              <a:gd name="connsiteY14" fmla="*/ 1002505 h 1038224"/>
              <a:gd name="connsiteX15" fmla="*/ 454818 w 521493"/>
              <a:gd name="connsiteY15" fmla="*/ 983455 h 1038224"/>
              <a:gd name="connsiteX16" fmla="*/ 402431 w 521493"/>
              <a:gd name="connsiteY16" fmla="*/ 988218 h 1038224"/>
              <a:gd name="connsiteX17" fmla="*/ 347662 w 521493"/>
              <a:gd name="connsiteY17" fmla="*/ 1012030 h 1038224"/>
              <a:gd name="connsiteX18" fmla="*/ 323849 w 521493"/>
              <a:gd name="connsiteY18" fmla="*/ 1038224 h 1038224"/>
              <a:gd name="connsiteX19" fmla="*/ 300037 w 521493"/>
              <a:gd name="connsiteY19" fmla="*/ 1035843 h 1038224"/>
              <a:gd name="connsiteX20" fmla="*/ 271462 w 521493"/>
              <a:gd name="connsiteY20" fmla="*/ 1009649 h 1038224"/>
              <a:gd name="connsiteX21" fmla="*/ 240506 w 521493"/>
              <a:gd name="connsiteY21" fmla="*/ 1007268 h 1038224"/>
              <a:gd name="connsiteX22" fmla="*/ 211931 w 521493"/>
              <a:gd name="connsiteY22" fmla="*/ 1007268 h 1038224"/>
              <a:gd name="connsiteX23" fmla="*/ 164306 w 521493"/>
              <a:gd name="connsiteY23" fmla="*/ 997743 h 1038224"/>
              <a:gd name="connsiteX24" fmla="*/ 123824 w 521493"/>
              <a:gd name="connsiteY24" fmla="*/ 985836 h 1038224"/>
              <a:gd name="connsiteX25" fmla="*/ 92868 w 521493"/>
              <a:gd name="connsiteY25" fmla="*/ 942974 h 1038224"/>
              <a:gd name="connsiteX26" fmla="*/ 71437 w 521493"/>
              <a:gd name="connsiteY26" fmla="*/ 921543 h 1038224"/>
              <a:gd name="connsiteX27" fmla="*/ 50006 w 521493"/>
              <a:gd name="connsiteY27" fmla="*/ 904874 h 1038224"/>
              <a:gd name="connsiteX28" fmla="*/ 26193 w 521493"/>
              <a:gd name="connsiteY28" fmla="*/ 833436 h 1038224"/>
              <a:gd name="connsiteX29" fmla="*/ 11906 w 521493"/>
              <a:gd name="connsiteY29" fmla="*/ 704849 h 1038224"/>
              <a:gd name="connsiteX30" fmla="*/ 26193 w 521493"/>
              <a:gd name="connsiteY30" fmla="*/ 533399 h 1038224"/>
              <a:gd name="connsiteX31" fmla="*/ 40481 w 521493"/>
              <a:gd name="connsiteY31" fmla="*/ 414336 h 1038224"/>
              <a:gd name="connsiteX32" fmla="*/ 64293 w 521493"/>
              <a:gd name="connsiteY32" fmla="*/ 307180 h 1038224"/>
              <a:gd name="connsiteX33" fmla="*/ 47624 w 521493"/>
              <a:gd name="connsiteY33" fmla="*/ 233361 h 1038224"/>
              <a:gd name="connsiteX34" fmla="*/ 42862 w 521493"/>
              <a:gd name="connsiteY34" fmla="*/ 111918 h 1038224"/>
              <a:gd name="connsiteX35" fmla="*/ 0 w 521493"/>
              <a:gd name="connsiteY35" fmla="*/ 2380 h 1038224"/>
              <a:gd name="connsiteX36" fmla="*/ 435769 w 521493"/>
              <a:gd name="connsiteY36" fmla="*/ 0 h 1038224"/>
              <a:gd name="connsiteX0" fmla="*/ 435769 w 521493"/>
              <a:gd name="connsiteY0" fmla="*/ 0 h 1038224"/>
              <a:gd name="connsiteX1" fmla="*/ 426244 w 521493"/>
              <a:gd name="connsiteY1" fmla="*/ 252412 h 1038224"/>
              <a:gd name="connsiteX2" fmla="*/ 426243 w 521493"/>
              <a:gd name="connsiteY2" fmla="*/ 342899 h 1038224"/>
              <a:gd name="connsiteX3" fmla="*/ 409574 w 521493"/>
              <a:gd name="connsiteY3" fmla="*/ 454818 h 1038224"/>
              <a:gd name="connsiteX4" fmla="*/ 402431 w 521493"/>
              <a:gd name="connsiteY4" fmla="*/ 557212 h 1038224"/>
              <a:gd name="connsiteX5" fmla="*/ 388143 w 521493"/>
              <a:gd name="connsiteY5" fmla="*/ 645318 h 1038224"/>
              <a:gd name="connsiteX6" fmla="*/ 369093 w 521493"/>
              <a:gd name="connsiteY6" fmla="*/ 735805 h 1038224"/>
              <a:gd name="connsiteX7" fmla="*/ 380999 w 521493"/>
              <a:gd name="connsiteY7" fmla="*/ 781049 h 1038224"/>
              <a:gd name="connsiteX8" fmla="*/ 397668 w 521493"/>
              <a:gd name="connsiteY8" fmla="*/ 835818 h 1038224"/>
              <a:gd name="connsiteX9" fmla="*/ 407193 w 521493"/>
              <a:gd name="connsiteY9" fmla="*/ 888205 h 1038224"/>
              <a:gd name="connsiteX10" fmla="*/ 438149 w 521493"/>
              <a:gd name="connsiteY10" fmla="*/ 931068 h 1038224"/>
              <a:gd name="connsiteX11" fmla="*/ 473868 w 521493"/>
              <a:gd name="connsiteY11" fmla="*/ 959643 h 1038224"/>
              <a:gd name="connsiteX12" fmla="*/ 511968 w 521493"/>
              <a:gd name="connsiteY12" fmla="*/ 981074 h 1038224"/>
              <a:gd name="connsiteX13" fmla="*/ 521493 w 521493"/>
              <a:gd name="connsiteY13" fmla="*/ 1002505 h 1038224"/>
              <a:gd name="connsiteX14" fmla="*/ 497681 w 521493"/>
              <a:gd name="connsiteY14" fmla="*/ 1002505 h 1038224"/>
              <a:gd name="connsiteX15" fmla="*/ 454818 w 521493"/>
              <a:gd name="connsiteY15" fmla="*/ 983455 h 1038224"/>
              <a:gd name="connsiteX16" fmla="*/ 402431 w 521493"/>
              <a:gd name="connsiteY16" fmla="*/ 988218 h 1038224"/>
              <a:gd name="connsiteX17" fmla="*/ 347662 w 521493"/>
              <a:gd name="connsiteY17" fmla="*/ 1012030 h 1038224"/>
              <a:gd name="connsiteX18" fmla="*/ 323849 w 521493"/>
              <a:gd name="connsiteY18" fmla="*/ 1038224 h 1038224"/>
              <a:gd name="connsiteX19" fmla="*/ 300037 w 521493"/>
              <a:gd name="connsiteY19" fmla="*/ 1035843 h 1038224"/>
              <a:gd name="connsiteX20" fmla="*/ 271462 w 521493"/>
              <a:gd name="connsiteY20" fmla="*/ 1009649 h 1038224"/>
              <a:gd name="connsiteX21" fmla="*/ 240506 w 521493"/>
              <a:gd name="connsiteY21" fmla="*/ 1007268 h 1038224"/>
              <a:gd name="connsiteX22" fmla="*/ 211931 w 521493"/>
              <a:gd name="connsiteY22" fmla="*/ 1007268 h 1038224"/>
              <a:gd name="connsiteX23" fmla="*/ 164306 w 521493"/>
              <a:gd name="connsiteY23" fmla="*/ 997743 h 1038224"/>
              <a:gd name="connsiteX24" fmla="*/ 123824 w 521493"/>
              <a:gd name="connsiteY24" fmla="*/ 985836 h 1038224"/>
              <a:gd name="connsiteX25" fmla="*/ 92868 w 521493"/>
              <a:gd name="connsiteY25" fmla="*/ 942974 h 1038224"/>
              <a:gd name="connsiteX26" fmla="*/ 71437 w 521493"/>
              <a:gd name="connsiteY26" fmla="*/ 921543 h 1038224"/>
              <a:gd name="connsiteX27" fmla="*/ 50006 w 521493"/>
              <a:gd name="connsiteY27" fmla="*/ 904874 h 1038224"/>
              <a:gd name="connsiteX28" fmla="*/ 26193 w 521493"/>
              <a:gd name="connsiteY28" fmla="*/ 833436 h 1038224"/>
              <a:gd name="connsiteX29" fmla="*/ 11906 w 521493"/>
              <a:gd name="connsiteY29" fmla="*/ 704849 h 1038224"/>
              <a:gd name="connsiteX30" fmla="*/ 26193 w 521493"/>
              <a:gd name="connsiteY30" fmla="*/ 533399 h 1038224"/>
              <a:gd name="connsiteX31" fmla="*/ 40481 w 521493"/>
              <a:gd name="connsiteY31" fmla="*/ 414336 h 1038224"/>
              <a:gd name="connsiteX32" fmla="*/ 64293 w 521493"/>
              <a:gd name="connsiteY32" fmla="*/ 307180 h 1038224"/>
              <a:gd name="connsiteX33" fmla="*/ 47624 w 521493"/>
              <a:gd name="connsiteY33" fmla="*/ 233361 h 1038224"/>
              <a:gd name="connsiteX34" fmla="*/ 42862 w 521493"/>
              <a:gd name="connsiteY34" fmla="*/ 111918 h 1038224"/>
              <a:gd name="connsiteX35" fmla="*/ 0 w 521493"/>
              <a:gd name="connsiteY35" fmla="*/ 2380 h 1038224"/>
              <a:gd name="connsiteX36" fmla="*/ 435769 w 521493"/>
              <a:gd name="connsiteY36" fmla="*/ 0 h 1038224"/>
              <a:gd name="connsiteX0" fmla="*/ 435769 w 521493"/>
              <a:gd name="connsiteY0" fmla="*/ 0 h 1038224"/>
              <a:gd name="connsiteX1" fmla="*/ 426244 w 521493"/>
              <a:gd name="connsiteY1" fmla="*/ 252412 h 1038224"/>
              <a:gd name="connsiteX2" fmla="*/ 421480 w 521493"/>
              <a:gd name="connsiteY2" fmla="*/ 361949 h 1038224"/>
              <a:gd name="connsiteX3" fmla="*/ 409574 w 521493"/>
              <a:gd name="connsiteY3" fmla="*/ 454818 h 1038224"/>
              <a:gd name="connsiteX4" fmla="*/ 402431 w 521493"/>
              <a:gd name="connsiteY4" fmla="*/ 557212 h 1038224"/>
              <a:gd name="connsiteX5" fmla="*/ 388143 w 521493"/>
              <a:gd name="connsiteY5" fmla="*/ 645318 h 1038224"/>
              <a:gd name="connsiteX6" fmla="*/ 369093 w 521493"/>
              <a:gd name="connsiteY6" fmla="*/ 735805 h 1038224"/>
              <a:gd name="connsiteX7" fmla="*/ 380999 w 521493"/>
              <a:gd name="connsiteY7" fmla="*/ 781049 h 1038224"/>
              <a:gd name="connsiteX8" fmla="*/ 397668 w 521493"/>
              <a:gd name="connsiteY8" fmla="*/ 835818 h 1038224"/>
              <a:gd name="connsiteX9" fmla="*/ 407193 w 521493"/>
              <a:gd name="connsiteY9" fmla="*/ 888205 h 1038224"/>
              <a:gd name="connsiteX10" fmla="*/ 438149 w 521493"/>
              <a:gd name="connsiteY10" fmla="*/ 931068 h 1038224"/>
              <a:gd name="connsiteX11" fmla="*/ 473868 w 521493"/>
              <a:gd name="connsiteY11" fmla="*/ 959643 h 1038224"/>
              <a:gd name="connsiteX12" fmla="*/ 511968 w 521493"/>
              <a:gd name="connsiteY12" fmla="*/ 981074 h 1038224"/>
              <a:gd name="connsiteX13" fmla="*/ 521493 w 521493"/>
              <a:gd name="connsiteY13" fmla="*/ 1002505 h 1038224"/>
              <a:gd name="connsiteX14" fmla="*/ 497681 w 521493"/>
              <a:gd name="connsiteY14" fmla="*/ 1002505 h 1038224"/>
              <a:gd name="connsiteX15" fmla="*/ 454818 w 521493"/>
              <a:gd name="connsiteY15" fmla="*/ 983455 h 1038224"/>
              <a:gd name="connsiteX16" fmla="*/ 402431 w 521493"/>
              <a:gd name="connsiteY16" fmla="*/ 988218 h 1038224"/>
              <a:gd name="connsiteX17" fmla="*/ 347662 w 521493"/>
              <a:gd name="connsiteY17" fmla="*/ 1012030 h 1038224"/>
              <a:gd name="connsiteX18" fmla="*/ 323849 w 521493"/>
              <a:gd name="connsiteY18" fmla="*/ 1038224 h 1038224"/>
              <a:gd name="connsiteX19" fmla="*/ 300037 w 521493"/>
              <a:gd name="connsiteY19" fmla="*/ 1035843 h 1038224"/>
              <a:gd name="connsiteX20" fmla="*/ 271462 w 521493"/>
              <a:gd name="connsiteY20" fmla="*/ 1009649 h 1038224"/>
              <a:gd name="connsiteX21" fmla="*/ 240506 w 521493"/>
              <a:gd name="connsiteY21" fmla="*/ 1007268 h 1038224"/>
              <a:gd name="connsiteX22" fmla="*/ 211931 w 521493"/>
              <a:gd name="connsiteY22" fmla="*/ 1007268 h 1038224"/>
              <a:gd name="connsiteX23" fmla="*/ 164306 w 521493"/>
              <a:gd name="connsiteY23" fmla="*/ 997743 h 1038224"/>
              <a:gd name="connsiteX24" fmla="*/ 123824 w 521493"/>
              <a:gd name="connsiteY24" fmla="*/ 985836 h 1038224"/>
              <a:gd name="connsiteX25" fmla="*/ 92868 w 521493"/>
              <a:gd name="connsiteY25" fmla="*/ 942974 h 1038224"/>
              <a:gd name="connsiteX26" fmla="*/ 71437 w 521493"/>
              <a:gd name="connsiteY26" fmla="*/ 921543 h 1038224"/>
              <a:gd name="connsiteX27" fmla="*/ 50006 w 521493"/>
              <a:gd name="connsiteY27" fmla="*/ 904874 h 1038224"/>
              <a:gd name="connsiteX28" fmla="*/ 26193 w 521493"/>
              <a:gd name="connsiteY28" fmla="*/ 833436 h 1038224"/>
              <a:gd name="connsiteX29" fmla="*/ 11906 w 521493"/>
              <a:gd name="connsiteY29" fmla="*/ 704849 h 1038224"/>
              <a:gd name="connsiteX30" fmla="*/ 26193 w 521493"/>
              <a:gd name="connsiteY30" fmla="*/ 533399 h 1038224"/>
              <a:gd name="connsiteX31" fmla="*/ 40481 w 521493"/>
              <a:gd name="connsiteY31" fmla="*/ 414336 h 1038224"/>
              <a:gd name="connsiteX32" fmla="*/ 64293 w 521493"/>
              <a:gd name="connsiteY32" fmla="*/ 307180 h 1038224"/>
              <a:gd name="connsiteX33" fmla="*/ 47624 w 521493"/>
              <a:gd name="connsiteY33" fmla="*/ 233361 h 1038224"/>
              <a:gd name="connsiteX34" fmla="*/ 42862 w 521493"/>
              <a:gd name="connsiteY34" fmla="*/ 111918 h 1038224"/>
              <a:gd name="connsiteX35" fmla="*/ 0 w 521493"/>
              <a:gd name="connsiteY35" fmla="*/ 2380 h 1038224"/>
              <a:gd name="connsiteX36" fmla="*/ 435769 w 521493"/>
              <a:gd name="connsiteY36" fmla="*/ 0 h 1038224"/>
              <a:gd name="connsiteX0" fmla="*/ 435769 w 521493"/>
              <a:gd name="connsiteY0" fmla="*/ 0 h 1038224"/>
              <a:gd name="connsiteX1" fmla="*/ 428625 w 521493"/>
              <a:gd name="connsiteY1" fmla="*/ 266700 h 1038224"/>
              <a:gd name="connsiteX2" fmla="*/ 421480 w 521493"/>
              <a:gd name="connsiteY2" fmla="*/ 361949 h 1038224"/>
              <a:gd name="connsiteX3" fmla="*/ 409574 w 521493"/>
              <a:gd name="connsiteY3" fmla="*/ 454818 h 1038224"/>
              <a:gd name="connsiteX4" fmla="*/ 402431 w 521493"/>
              <a:gd name="connsiteY4" fmla="*/ 557212 h 1038224"/>
              <a:gd name="connsiteX5" fmla="*/ 388143 w 521493"/>
              <a:gd name="connsiteY5" fmla="*/ 645318 h 1038224"/>
              <a:gd name="connsiteX6" fmla="*/ 369093 w 521493"/>
              <a:gd name="connsiteY6" fmla="*/ 735805 h 1038224"/>
              <a:gd name="connsiteX7" fmla="*/ 380999 w 521493"/>
              <a:gd name="connsiteY7" fmla="*/ 781049 h 1038224"/>
              <a:gd name="connsiteX8" fmla="*/ 397668 w 521493"/>
              <a:gd name="connsiteY8" fmla="*/ 835818 h 1038224"/>
              <a:gd name="connsiteX9" fmla="*/ 407193 w 521493"/>
              <a:gd name="connsiteY9" fmla="*/ 888205 h 1038224"/>
              <a:gd name="connsiteX10" fmla="*/ 438149 w 521493"/>
              <a:gd name="connsiteY10" fmla="*/ 931068 h 1038224"/>
              <a:gd name="connsiteX11" fmla="*/ 473868 w 521493"/>
              <a:gd name="connsiteY11" fmla="*/ 959643 h 1038224"/>
              <a:gd name="connsiteX12" fmla="*/ 511968 w 521493"/>
              <a:gd name="connsiteY12" fmla="*/ 981074 h 1038224"/>
              <a:gd name="connsiteX13" fmla="*/ 521493 w 521493"/>
              <a:gd name="connsiteY13" fmla="*/ 1002505 h 1038224"/>
              <a:gd name="connsiteX14" fmla="*/ 497681 w 521493"/>
              <a:gd name="connsiteY14" fmla="*/ 1002505 h 1038224"/>
              <a:gd name="connsiteX15" fmla="*/ 454818 w 521493"/>
              <a:gd name="connsiteY15" fmla="*/ 983455 h 1038224"/>
              <a:gd name="connsiteX16" fmla="*/ 402431 w 521493"/>
              <a:gd name="connsiteY16" fmla="*/ 988218 h 1038224"/>
              <a:gd name="connsiteX17" fmla="*/ 347662 w 521493"/>
              <a:gd name="connsiteY17" fmla="*/ 1012030 h 1038224"/>
              <a:gd name="connsiteX18" fmla="*/ 323849 w 521493"/>
              <a:gd name="connsiteY18" fmla="*/ 1038224 h 1038224"/>
              <a:gd name="connsiteX19" fmla="*/ 300037 w 521493"/>
              <a:gd name="connsiteY19" fmla="*/ 1035843 h 1038224"/>
              <a:gd name="connsiteX20" fmla="*/ 271462 w 521493"/>
              <a:gd name="connsiteY20" fmla="*/ 1009649 h 1038224"/>
              <a:gd name="connsiteX21" fmla="*/ 240506 w 521493"/>
              <a:gd name="connsiteY21" fmla="*/ 1007268 h 1038224"/>
              <a:gd name="connsiteX22" fmla="*/ 211931 w 521493"/>
              <a:gd name="connsiteY22" fmla="*/ 1007268 h 1038224"/>
              <a:gd name="connsiteX23" fmla="*/ 164306 w 521493"/>
              <a:gd name="connsiteY23" fmla="*/ 997743 h 1038224"/>
              <a:gd name="connsiteX24" fmla="*/ 123824 w 521493"/>
              <a:gd name="connsiteY24" fmla="*/ 985836 h 1038224"/>
              <a:gd name="connsiteX25" fmla="*/ 92868 w 521493"/>
              <a:gd name="connsiteY25" fmla="*/ 942974 h 1038224"/>
              <a:gd name="connsiteX26" fmla="*/ 71437 w 521493"/>
              <a:gd name="connsiteY26" fmla="*/ 921543 h 1038224"/>
              <a:gd name="connsiteX27" fmla="*/ 50006 w 521493"/>
              <a:gd name="connsiteY27" fmla="*/ 904874 h 1038224"/>
              <a:gd name="connsiteX28" fmla="*/ 26193 w 521493"/>
              <a:gd name="connsiteY28" fmla="*/ 833436 h 1038224"/>
              <a:gd name="connsiteX29" fmla="*/ 11906 w 521493"/>
              <a:gd name="connsiteY29" fmla="*/ 704849 h 1038224"/>
              <a:gd name="connsiteX30" fmla="*/ 26193 w 521493"/>
              <a:gd name="connsiteY30" fmla="*/ 533399 h 1038224"/>
              <a:gd name="connsiteX31" fmla="*/ 40481 w 521493"/>
              <a:gd name="connsiteY31" fmla="*/ 414336 h 1038224"/>
              <a:gd name="connsiteX32" fmla="*/ 64293 w 521493"/>
              <a:gd name="connsiteY32" fmla="*/ 307180 h 1038224"/>
              <a:gd name="connsiteX33" fmla="*/ 47624 w 521493"/>
              <a:gd name="connsiteY33" fmla="*/ 233361 h 1038224"/>
              <a:gd name="connsiteX34" fmla="*/ 42862 w 521493"/>
              <a:gd name="connsiteY34" fmla="*/ 111918 h 1038224"/>
              <a:gd name="connsiteX35" fmla="*/ 0 w 521493"/>
              <a:gd name="connsiteY35" fmla="*/ 2380 h 1038224"/>
              <a:gd name="connsiteX36" fmla="*/ 435769 w 521493"/>
              <a:gd name="connsiteY36" fmla="*/ 0 h 1038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521493" h="1038224">
                <a:moveTo>
                  <a:pt x="435769" y="0"/>
                </a:moveTo>
                <a:cubicBezTo>
                  <a:pt x="430609" y="140494"/>
                  <a:pt x="430213" y="210741"/>
                  <a:pt x="428625" y="266700"/>
                </a:cubicBezTo>
                <a:cubicBezTo>
                  <a:pt x="427037" y="322659"/>
                  <a:pt x="424258" y="317499"/>
                  <a:pt x="421480" y="361949"/>
                </a:cubicBezTo>
                <a:lnTo>
                  <a:pt x="409574" y="454818"/>
                </a:lnTo>
                <a:cubicBezTo>
                  <a:pt x="400843" y="495299"/>
                  <a:pt x="411162" y="516731"/>
                  <a:pt x="402431" y="557212"/>
                </a:cubicBezTo>
                <a:cubicBezTo>
                  <a:pt x="393700" y="581024"/>
                  <a:pt x="396874" y="621506"/>
                  <a:pt x="388143" y="645318"/>
                </a:cubicBezTo>
                <a:lnTo>
                  <a:pt x="369093" y="735805"/>
                </a:lnTo>
                <a:lnTo>
                  <a:pt x="380999" y="781049"/>
                </a:lnTo>
                <a:lnTo>
                  <a:pt x="397668" y="835818"/>
                </a:lnTo>
                <a:lnTo>
                  <a:pt x="407193" y="888205"/>
                </a:lnTo>
                <a:lnTo>
                  <a:pt x="438149" y="931068"/>
                </a:lnTo>
                <a:lnTo>
                  <a:pt x="473868" y="959643"/>
                </a:lnTo>
                <a:lnTo>
                  <a:pt x="511968" y="981074"/>
                </a:lnTo>
                <a:lnTo>
                  <a:pt x="521493" y="1002505"/>
                </a:lnTo>
                <a:lnTo>
                  <a:pt x="497681" y="1002505"/>
                </a:lnTo>
                <a:lnTo>
                  <a:pt x="454818" y="983455"/>
                </a:lnTo>
                <a:lnTo>
                  <a:pt x="402431" y="988218"/>
                </a:lnTo>
                <a:lnTo>
                  <a:pt x="347662" y="1012030"/>
                </a:lnTo>
                <a:lnTo>
                  <a:pt x="323849" y="1038224"/>
                </a:lnTo>
                <a:lnTo>
                  <a:pt x="300037" y="1035843"/>
                </a:lnTo>
                <a:lnTo>
                  <a:pt x="271462" y="1009649"/>
                </a:lnTo>
                <a:lnTo>
                  <a:pt x="240506" y="1007268"/>
                </a:lnTo>
                <a:lnTo>
                  <a:pt x="211931" y="1007268"/>
                </a:lnTo>
                <a:lnTo>
                  <a:pt x="164306" y="997743"/>
                </a:lnTo>
                <a:lnTo>
                  <a:pt x="123824" y="985836"/>
                </a:lnTo>
                <a:lnTo>
                  <a:pt x="92868" y="942974"/>
                </a:lnTo>
                <a:lnTo>
                  <a:pt x="71437" y="921543"/>
                </a:lnTo>
                <a:lnTo>
                  <a:pt x="50006" y="904874"/>
                </a:lnTo>
                <a:lnTo>
                  <a:pt x="26193" y="833436"/>
                </a:lnTo>
                <a:lnTo>
                  <a:pt x="11906" y="704849"/>
                </a:lnTo>
                <a:cubicBezTo>
                  <a:pt x="11906" y="631824"/>
                  <a:pt x="26193" y="606424"/>
                  <a:pt x="26193" y="533399"/>
                </a:cubicBezTo>
                <a:cubicBezTo>
                  <a:pt x="24606" y="492124"/>
                  <a:pt x="42068" y="455611"/>
                  <a:pt x="40481" y="414336"/>
                </a:cubicBezTo>
                <a:cubicBezTo>
                  <a:pt x="44053" y="373458"/>
                  <a:pt x="63103" y="337342"/>
                  <a:pt x="64293" y="307180"/>
                </a:cubicBezTo>
                <a:cubicBezTo>
                  <a:pt x="65483" y="277018"/>
                  <a:pt x="48418" y="262730"/>
                  <a:pt x="47624" y="233361"/>
                </a:cubicBezTo>
                <a:cubicBezTo>
                  <a:pt x="38893" y="196055"/>
                  <a:pt x="51593" y="149224"/>
                  <a:pt x="42862" y="111918"/>
                </a:cubicBezTo>
                <a:lnTo>
                  <a:pt x="0" y="2380"/>
                </a:lnTo>
                <a:lnTo>
                  <a:pt x="435769" y="0"/>
                </a:lnTo>
                <a:close/>
              </a:path>
            </a:pathLst>
          </a:custGeom>
          <a:solidFill>
            <a:schemeClr val="tx2">
              <a:lumMod val="25000"/>
              <a:alpha val="40000"/>
            </a:schemeClr>
          </a:solidFill>
          <a:ln w="381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7" name="Freeform 6"/>
          <p:cNvSpPr/>
          <p:nvPr/>
        </p:nvSpPr>
        <p:spPr>
          <a:xfrm>
            <a:off x="616064" y="235553"/>
            <a:ext cx="2089664" cy="2083118"/>
          </a:xfrm>
          <a:custGeom>
            <a:avLst/>
            <a:gdLst>
              <a:gd name="connsiteX0" fmla="*/ 1497807 w 2266950"/>
              <a:gd name="connsiteY0" fmla="*/ 19050 h 1690688"/>
              <a:gd name="connsiteX1" fmla="*/ 1445419 w 2266950"/>
              <a:gd name="connsiteY1" fmla="*/ 50007 h 1690688"/>
              <a:gd name="connsiteX2" fmla="*/ 1402557 w 2266950"/>
              <a:gd name="connsiteY2" fmla="*/ 90488 h 1690688"/>
              <a:gd name="connsiteX3" fmla="*/ 1404938 w 2266950"/>
              <a:gd name="connsiteY3" fmla="*/ 133350 h 1690688"/>
              <a:gd name="connsiteX4" fmla="*/ 1443038 w 2266950"/>
              <a:gd name="connsiteY4" fmla="*/ 161925 h 1690688"/>
              <a:gd name="connsiteX5" fmla="*/ 1493044 w 2266950"/>
              <a:gd name="connsiteY5" fmla="*/ 216694 h 1690688"/>
              <a:gd name="connsiteX6" fmla="*/ 1524000 w 2266950"/>
              <a:gd name="connsiteY6" fmla="*/ 307182 h 1690688"/>
              <a:gd name="connsiteX7" fmla="*/ 1521619 w 2266950"/>
              <a:gd name="connsiteY7" fmla="*/ 376238 h 1690688"/>
              <a:gd name="connsiteX8" fmla="*/ 1514475 w 2266950"/>
              <a:gd name="connsiteY8" fmla="*/ 438150 h 1690688"/>
              <a:gd name="connsiteX9" fmla="*/ 1538288 w 2266950"/>
              <a:gd name="connsiteY9" fmla="*/ 497682 h 1690688"/>
              <a:gd name="connsiteX10" fmla="*/ 1571625 w 2266950"/>
              <a:gd name="connsiteY10" fmla="*/ 569119 h 1690688"/>
              <a:gd name="connsiteX11" fmla="*/ 1583532 w 2266950"/>
              <a:gd name="connsiteY11" fmla="*/ 607219 h 1690688"/>
              <a:gd name="connsiteX12" fmla="*/ 1576388 w 2266950"/>
              <a:gd name="connsiteY12" fmla="*/ 647700 h 1690688"/>
              <a:gd name="connsiteX13" fmla="*/ 1538288 w 2266950"/>
              <a:gd name="connsiteY13" fmla="*/ 664369 h 1690688"/>
              <a:gd name="connsiteX14" fmla="*/ 1497807 w 2266950"/>
              <a:gd name="connsiteY14" fmla="*/ 678657 h 1690688"/>
              <a:gd name="connsiteX15" fmla="*/ 1473994 w 2266950"/>
              <a:gd name="connsiteY15" fmla="*/ 723900 h 1690688"/>
              <a:gd name="connsiteX16" fmla="*/ 1514475 w 2266950"/>
              <a:gd name="connsiteY16" fmla="*/ 709613 h 1690688"/>
              <a:gd name="connsiteX17" fmla="*/ 1543050 w 2266950"/>
              <a:gd name="connsiteY17" fmla="*/ 697707 h 1690688"/>
              <a:gd name="connsiteX18" fmla="*/ 1550194 w 2266950"/>
              <a:gd name="connsiteY18" fmla="*/ 742950 h 1690688"/>
              <a:gd name="connsiteX19" fmla="*/ 1574007 w 2266950"/>
              <a:gd name="connsiteY19" fmla="*/ 759619 h 1690688"/>
              <a:gd name="connsiteX20" fmla="*/ 1621632 w 2266950"/>
              <a:gd name="connsiteY20" fmla="*/ 747713 h 1690688"/>
              <a:gd name="connsiteX21" fmla="*/ 1633538 w 2266950"/>
              <a:gd name="connsiteY21" fmla="*/ 769144 h 1690688"/>
              <a:gd name="connsiteX22" fmla="*/ 1690688 w 2266950"/>
              <a:gd name="connsiteY22" fmla="*/ 759619 h 1690688"/>
              <a:gd name="connsiteX23" fmla="*/ 1690688 w 2266950"/>
              <a:gd name="connsiteY23" fmla="*/ 788194 h 1690688"/>
              <a:gd name="connsiteX24" fmla="*/ 1719263 w 2266950"/>
              <a:gd name="connsiteY24" fmla="*/ 800100 h 1690688"/>
              <a:gd name="connsiteX25" fmla="*/ 1721644 w 2266950"/>
              <a:gd name="connsiteY25" fmla="*/ 833438 h 1690688"/>
              <a:gd name="connsiteX26" fmla="*/ 1728788 w 2266950"/>
              <a:gd name="connsiteY26" fmla="*/ 866775 h 1690688"/>
              <a:gd name="connsiteX27" fmla="*/ 1774032 w 2266950"/>
              <a:gd name="connsiteY27" fmla="*/ 890588 h 1690688"/>
              <a:gd name="connsiteX28" fmla="*/ 1814513 w 2266950"/>
              <a:gd name="connsiteY28" fmla="*/ 885825 h 1690688"/>
              <a:gd name="connsiteX29" fmla="*/ 1795463 w 2266950"/>
              <a:gd name="connsiteY29" fmla="*/ 931069 h 1690688"/>
              <a:gd name="connsiteX30" fmla="*/ 1788319 w 2266950"/>
              <a:gd name="connsiteY30" fmla="*/ 964407 h 1690688"/>
              <a:gd name="connsiteX31" fmla="*/ 1788319 w 2266950"/>
              <a:gd name="connsiteY31" fmla="*/ 964407 h 1690688"/>
              <a:gd name="connsiteX32" fmla="*/ 1835944 w 2266950"/>
              <a:gd name="connsiteY32" fmla="*/ 1028700 h 1690688"/>
              <a:gd name="connsiteX33" fmla="*/ 1878807 w 2266950"/>
              <a:gd name="connsiteY33" fmla="*/ 1116807 h 1690688"/>
              <a:gd name="connsiteX34" fmla="*/ 1924050 w 2266950"/>
              <a:gd name="connsiteY34" fmla="*/ 1157288 h 1690688"/>
              <a:gd name="connsiteX35" fmla="*/ 1969294 w 2266950"/>
              <a:gd name="connsiteY35" fmla="*/ 1190625 h 1690688"/>
              <a:gd name="connsiteX36" fmla="*/ 2026444 w 2266950"/>
              <a:gd name="connsiteY36" fmla="*/ 1228725 h 1690688"/>
              <a:gd name="connsiteX37" fmla="*/ 2062163 w 2266950"/>
              <a:gd name="connsiteY37" fmla="*/ 1278732 h 1690688"/>
              <a:gd name="connsiteX38" fmla="*/ 2102644 w 2266950"/>
              <a:gd name="connsiteY38" fmla="*/ 1302544 h 1690688"/>
              <a:gd name="connsiteX39" fmla="*/ 2157413 w 2266950"/>
              <a:gd name="connsiteY39" fmla="*/ 1331119 h 1690688"/>
              <a:gd name="connsiteX40" fmla="*/ 2209800 w 2266950"/>
              <a:gd name="connsiteY40" fmla="*/ 1369219 h 1690688"/>
              <a:gd name="connsiteX41" fmla="*/ 2255044 w 2266950"/>
              <a:gd name="connsiteY41" fmla="*/ 1414463 h 1690688"/>
              <a:gd name="connsiteX42" fmla="*/ 2266950 w 2266950"/>
              <a:gd name="connsiteY42" fmla="*/ 1450182 h 1690688"/>
              <a:gd name="connsiteX43" fmla="*/ 2231232 w 2266950"/>
              <a:gd name="connsiteY43" fmla="*/ 1466850 h 1690688"/>
              <a:gd name="connsiteX44" fmla="*/ 2162175 w 2266950"/>
              <a:gd name="connsiteY44" fmla="*/ 1462088 h 1690688"/>
              <a:gd name="connsiteX45" fmla="*/ 2116932 w 2266950"/>
              <a:gd name="connsiteY45" fmla="*/ 1440657 h 1690688"/>
              <a:gd name="connsiteX46" fmla="*/ 2076450 w 2266950"/>
              <a:gd name="connsiteY46" fmla="*/ 1404938 h 1690688"/>
              <a:gd name="connsiteX47" fmla="*/ 2047875 w 2266950"/>
              <a:gd name="connsiteY47" fmla="*/ 1423988 h 1690688"/>
              <a:gd name="connsiteX48" fmla="*/ 2016919 w 2266950"/>
              <a:gd name="connsiteY48" fmla="*/ 1393032 h 1690688"/>
              <a:gd name="connsiteX49" fmla="*/ 1983582 w 2266950"/>
              <a:gd name="connsiteY49" fmla="*/ 1369219 h 1690688"/>
              <a:gd name="connsiteX50" fmla="*/ 1964532 w 2266950"/>
              <a:gd name="connsiteY50" fmla="*/ 1371600 h 1690688"/>
              <a:gd name="connsiteX51" fmla="*/ 1928813 w 2266950"/>
              <a:gd name="connsiteY51" fmla="*/ 1354932 h 1690688"/>
              <a:gd name="connsiteX52" fmla="*/ 1909763 w 2266950"/>
              <a:gd name="connsiteY52" fmla="*/ 1359694 h 1690688"/>
              <a:gd name="connsiteX53" fmla="*/ 1881188 w 2266950"/>
              <a:gd name="connsiteY53" fmla="*/ 1376363 h 1690688"/>
              <a:gd name="connsiteX54" fmla="*/ 1871663 w 2266950"/>
              <a:gd name="connsiteY54" fmla="*/ 1343025 h 1690688"/>
              <a:gd name="connsiteX55" fmla="*/ 1864519 w 2266950"/>
              <a:gd name="connsiteY55" fmla="*/ 1307307 h 1690688"/>
              <a:gd name="connsiteX56" fmla="*/ 1852613 w 2266950"/>
              <a:gd name="connsiteY56" fmla="*/ 1293019 h 1690688"/>
              <a:gd name="connsiteX57" fmla="*/ 1828800 w 2266950"/>
              <a:gd name="connsiteY57" fmla="*/ 1307307 h 1690688"/>
              <a:gd name="connsiteX58" fmla="*/ 1795463 w 2266950"/>
              <a:gd name="connsiteY58" fmla="*/ 1300163 h 1690688"/>
              <a:gd name="connsiteX59" fmla="*/ 1750219 w 2266950"/>
              <a:gd name="connsiteY59" fmla="*/ 1304925 h 1690688"/>
              <a:gd name="connsiteX60" fmla="*/ 1743075 w 2266950"/>
              <a:gd name="connsiteY60" fmla="*/ 1283494 h 1690688"/>
              <a:gd name="connsiteX61" fmla="*/ 1738313 w 2266950"/>
              <a:gd name="connsiteY61" fmla="*/ 1254919 h 1690688"/>
              <a:gd name="connsiteX62" fmla="*/ 1728788 w 2266950"/>
              <a:gd name="connsiteY62" fmla="*/ 1240632 h 1690688"/>
              <a:gd name="connsiteX63" fmla="*/ 1709738 w 2266950"/>
              <a:gd name="connsiteY63" fmla="*/ 1276350 h 1690688"/>
              <a:gd name="connsiteX64" fmla="*/ 1685925 w 2266950"/>
              <a:gd name="connsiteY64" fmla="*/ 1278732 h 1690688"/>
              <a:gd name="connsiteX65" fmla="*/ 1674019 w 2266950"/>
              <a:gd name="connsiteY65" fmla="*/ 1307307 h 1690688"/>
              <a:gd name="connsiteX66" fmla="*/ 1614488 w 2266950"/>
              <a:gd name="connsiteY66" fmla="*/ 1323975 h 1690688"/>
              <a:gd name="connsiteX67" fmla="*/ 1578769 w 2266950"/>
              <a:gd name="connsiteY67" fmla="*/ 1333500 h 1690688"/>
              <a:gd name="connsiteX68" fmla="*/ 1557338 w 2266950"/>
              <a:gd name="connsiteY68" fmla="*/ 1369219 h 1690688"/>
              <a:gd name="connsiteX69" fmla="*/ 1559719 w 2266950"/>
              <a:gd name="connsiteY69" fmla="*/ 1419225 h 1690688"/>
              <a:gd name="connsiteX70" fmla="*/ 1540669 w 2266950"/>
              <a:gd name="connsiteY70" fmla="*/ 1462088 h 1690688"/>
              <a:gd name="connsiteX71" fmla="*/ 1507332 w 2266950"/>
              <a:gd name="connsiteY71" fmla="*/ 1457325 h 1690688"/>
              <a:gd name="connsiteX72" fmla="*/ 1481138 w 2266950"/>
              <a:gd name="connsiteY72" fmla="*/ 1412082 h 1690688"/>
              <a:gd name="connsiteX73" fmla="*/ 1459707 w 2266950"/>
              <a:gd name="connsiteY73" fmla="*/ 1397794 h 1690688"/>
              <a:gd name="connsiteX74" fmla="*/ 1409700 w 2266950"/>
              <a:gd name="connsiteY74" fmla="*/ 1416844 h 1690688"/>
              <a:gd name="connsiteX75" fmla="*/ 1407319 w 2266950"/>
              <a:gd name="connsiteY75" fmla="*/ 1476375 h 1690688"/>
              <a:gd name="connsiteX76" fmla="*/ 1393032 w 2266950"/>
              <a:gd name="connsiteY76" fmla="*/ 1490663 h 1690688"/>
              <a:gd name="connsiteX77" fmla="*/ 1373982 w 2266950"/>
              <a:gd name="connsiteY77" fmla="*/ 1476375 h 1690688"/>
              <a:gd name="connsiteX78" fmla="*/ 1357313 w 2266950"/>
              <a:gd name="connsiteY78" fmla="*/ 1462088 h 1690688"/>
              <a:gd name="connsiteX79" fmla="*/ 1331119 w 2266950"/>
              <a:gd name="connsiteY79" fmla="*/ 1478757 h 1690688"/>
              <a:gd name="connsiteX80" fmla="*/ 1326357 w 2266950"/>
              <a:gd name="connsiteY80" fmla="*/ 1538288 h 1690688"/>
              <a:gd name="connsiteX81" fmla="*/ 1319213 w 2266950"/>
              <a:gd name="connsiteY81" fmla="*/ 1590675 h 1690688"/>
              <a:gd name="connsiteX82" fmla="*/ 1293019 w 2266950"/>
              <a:gd name="connsiteY82" fmla="*/ 1614488 h 1690688"/>
              <a:gd name="connsiteX83" fmla="*/ 1269207 w 2266950"/>
              <a:gd name="connsiteY83" fmla="*/ 1602582 h 1690688"/>
              <a:gd name="connsiteX84" fmla="*/ 1254919 w 2266950"/>
              <a:gd name="connsiteY84" fmla="*/ 1633538 h 1690688"/>
              <a:gd name="connsiteX85" fmla="*/ 1233488 w 2266950"/>
              <a:gd name="connsiteY85" fmla="*/ 1638300 h 1690688"/>
              <a:gd name="connsiteX86" fmla="*/ 1209675 w 2266950"/>
              <a:gd name="connsiteY86" fmla="*/ 1612107 h 1690688"/>
              <a:gd name="connsiteX87" fmla="*/ 1233488 w 2266950"/>
              <a:gd name="connsiteY87" fmla="*/ 1578769 h 1690688"/>
              <a:gd name="connsiteX88" fmla="*/ 1235869 w 2266950"/>
              <a:gd name="connsiteY88" fmla="*/ 1557338 h 1690688"/>
              <a:gd name="connsiteX89" fmla="*/ 1231107 w 2266950"/>
              <a:gd name="connsiteY89" fmla="*/ 1531144 h 1690688"/>
              <a:gd name="connsiteX90" fmla="*/ 1212057 w 2266950"/>
              <a:gd name="connsiteY90" fmla="*/ 1512094 h 1690688"/>
              <a:gd name="connsiteX91" fmla="*/ 1171575 w 2266950"/>
              <a:gd name="connsiteY91" fmla="*/ 1531144 h 1690688"/>
              <a:gd name="connsiteX92" fmla="*/ 1092994 w 2266950"/>
              <a:gd name="connsiteY92" fmla="*/ 1526382 h 1690688"/>
              <a:gd name="connsiteX93" fmla="*/ 1040607 w 2266950"/>
              <a:gd name="connsiteY93" fmla="*/ 1531144 h 1690688"/>
              <a:gd name="connsiteX94" fmla="*/ 1038225 w 2266950"/>
              <a:gd name="connsiteY94" fmla="*/ 1514475 h 1690688"/>
              <a:gd name="connsiteX95" fmla="*/ 1002507 w 2266950"/>
              <a:gd name="connsiteY95" fmla="*/ 1535907 h 1690688"/>
              <a:gd name="connsiteX96" fmla="*/ 966788 w 2266950"/>
              <a:gd name="connsiteY96" fmla="*/ 1569244 h 1690688"/>
              <a:gd name="connsiteX97" fmla="*/ 942975 w 2266950"/>
              <a:gd name="connsiteY97" fmla="*/ 1597819 h 1690688"/>
              <a:gd name="connsiteX98" fmla="*/ 921544 w 2266950"/>
              <a:gd name="connsiteY98" fmla="*/ 1659732 h 1690688"/>
              <a:gd name="connsiteX99" fmla="*/ 897732 w 2266950"/>
              <a:gd name="connsiteY99" fmla="*/ 1690688 h 1690688"/>
              <a:gd name="connsiteX100" fmla="*/ 876300 w 2266950"/>
              <a:gd name="connsiteY100" fmla="*/ 1683544 h 1690688"/>
              <a:gd name="connsiteX101" fmla="*/ 857250 w 2266950"/>
              <a:gd name="connsiteY101" fmla="*/ 1635919 h 1690688"/>
              <a:gd name="connsiteX102" fmla="*/ 854869 w 2266950"/>
              <a:gd name="connsiteY102" fmla="*/ 1585913 h 1690688"/>
              <a:gd name="connsiteX103" fmla="*/ 838200 w 2266950"/>
              <a:gd name="connsiteY103" fmla="*/ 1557338 h 1690688"/>
              <a:gd name="connsiteX104" fmla="*/ 797719 w 2266950"/>
              <a:gd name="connsiteY104" fmla="*/ 1524000 h 1690688"/>
              <a:gd name="connsiteX105" fmla="*/ 759619 w 2266950"/>
              <a:gd name="connsiteY105" fmla="*/ 1502569 h 1690688"/>
              <a:gd name="connsiteX106" fmla="*/ 740569 w 2266950"/>
              <a:gd name="connsiteY106" fmla="*/ 1473994 h 1690688"/>
              <a:gd name="connsiteX107" fmla="*/ 731044 w 2266950"/>
              <a:gd name="connsiteY107" fmla="*/ 1459707 h 1690688"/>
              <a:gd name="connsiteX108" fmla="*/ 716757 w 2266950"/>
              <a:gd name="connsiteY108" fmla="*/ 1445419 h 1690688"/>
              <a:gd name="connsiteX109" fmla="*/ 702469 w 2266950"/>
              <a:gd name="connsiteY109" fmla="*/ 1443038 h 1690688"/>
              <a:gd name="connsiteX110" fmla="*/ 669132 w 2266950"/>
              <a:gd name="connsiteY110" fmla="*/ 1433513 h 1690688"/>
              <a:gd name="connsiteX111" fmla="*/ 659607 w 2266950"/>
              <a:gd name="connsiteY111" fmla="*/ 1426369 h 1690688"/>
              <a:gd name="connsiteX112" fmla="*/ 659607 w 2266950"/>
              <a:gd name="connsiteY112" fmla="*/ 1426369 h 1690688"/>
              <a:gd name="connsiteX113" fmla="*/ 711994 w 2266950"/>
              <a:gd name="connsiteY113" fmla="*/ 1419225 h 1690688"/>
              <a:gd name="connsiteX114" fmla="*/ 711994 w 2266950"/>
              <a:gd name="connsiteY114" fmla="*/ 1419225 h 1690688"/>
              <a:gd name="connsiteX115" fmla="*/ 742950 w 2266950"/>
              <a:gd name="connsiteY115" fmla="*/ 1409700 h 1690688"/>
              <a:gd name="connsiteX116" fmla="*/ 766763 w 2266950"/>
              <a:gd name="connsiteY116" fmla="*/ 1407319 h 1690688"/>
              <a:gd name="connsiteX117" fmla="*/ 785813 w 2266950"/>
              <a:gd name="connsiteY117" fmla="*/ 1393032 h 1690688"/>
              <a:gd name="connsiteX118" fmla="*/ 750094 w 2266950"/>
              <a:gd name="connsiteY118" fmla="*/ 1357313 h 1690688"/>
              <a:gd name="connsiteX119" fmla="*/ 740569 w 2266950"/>
              <a:gd name="connsiteY119" fmla="*/ 1338263 h 1690688"/>
              <a:gd name="connsiteX120" fmla="*/ 731044 w 2266950"/>
              <a:gd name="connsiteY120" fmla="*/ 1328738 h 1690688"/>
              <a:gd name="connsiteX121" fmla="*/ 711994 w 2266950"/>
              <a:gd name="connsiteY121" fmla="*/ 1319213 h 1690688"/>
              <a:gd name="connsiteX122" fmla="*/ 695325 w 2266950"/>
              <a:gd name="connsiteY122" fmla="*/ 1323975 h 1690688"/>
              <a:gd name="connsiteX123" fmla="*/ 654844 w 2266950"/>
              <a:gd name="connsiteY123" fmla="*/ 1338263 h 1690688"/>
              <a:gd name="connsiteX124" fmla="*/ 661988 w 2266950"/>
              <a:gd name="connsiteY124" fmla="*/ 1307307 h 1690688"/>
              <a:gd name="connsiteX125" fmla="*/ 683419 w 2266950"/>
              <a:gd name="connsiteY125" fmla="*/ 1276350 h 1690688"/>
              <a:gd name="connsiteX126" fmla="*/ 652463 w 2266950"/>
              <a:gd name="connsiteY126" fmla="*/ 1252538 h 1690688"/>
              <a:gd name="connsiteX127" fmla="*/ 631032 w 2266950"/>
              <a:gd name="connsiteY127" fmla="*/ 1238250 h 1690688"/>
              <a:gd name="connsiteX128" fmla="*/ 597694 w 2266950"/>
              <a:gd name="connsiteY128" fmla="*/ 1243013 h 1690688"/>
              <a:gd name="connsiteX129" fmla="*/ 578644 w 2266950"/>
              <a:gd name="connsiteY129" fmla="*/ 1254919 h 1690688"/>
              <a:gd name="connsiteX130" fmla="*/ 554832 w 2266950"/>
              <a:gd name="connsiteY130" fmla="*/ 1281113 h 1690688"/>
              <a:gd name="connsiteX131" fmla="*/ 554832 w 2266950"/>
              <a:gd name="connsiteY131" fmla="*/ 1304925 h 1690688"/>
              <a:gd name="connsiteX132" fmla="*/ 533400 w 2266950"/>
              <a:gd name="connsiteY132" fmla="*/ 1326357 h 1690688"/>
              <a:gd name="connsiteX133" fmla="*/ 497682 w 2266950"/>
              <a:gd name="connsiteY133" fmla="*/ 1335882 h 1690688"/>
              <a:gd name="connsiteX134" fmla="*/ 485775 w 2266950"/>
              <a:gd name="connsiteY134" fmla="*/ 1347788 h 1690688"/>
              <a:gd name="connsiteX135" fmla="*/ 447675 w 2266950"/>
              <a:gd name="connsiteY135" fmla="*/ 1350169 h 1690688"/>
              <a:gd name="connsiteX136" fmla="*/ 400050 w 2266950"/>
              <a:gd name="connsiteY136" fmla="*/ 1359694 h 1690688"/>
              <a:gd name="connsiteX137" fmla="*/ 371475 w 2266950"/>
              <a:gd name="connsiteY137" fmla="*/ 1371600 h 1690688"/>
              <a:gd name="connsiteX138" fmla="*/ 347663 w 2266950"/>
              <a:gd name="connsiteY138" fmla="*/ 1362075 h 1690688"/>
              <a:gd name="connsiteX139" fmla="*/ 321469 w 2266950"/>
              <a:gd name="connsiteY139" fmla="*/ 1357313 h 1690688"/>
              <a:gd name="connsiteX140" fmla="*/ 300038 w 2266950"/>
              <a:gd name="connsiteY140" fmla="*/ 1335882 h 1690688"/>
              <a:gd name="connsiteX141" fmla="*/ 288132 w 2266950"/>
              <a:gd name="connsiteY141" fmla="*/ 1295400 h 1690688"/>
              <a:gd name="connsiteX142" fmla="*/ 295275 w 2266950"/>
              <a:gd name="connsiteY142" fmla="*/ 1254919 h 1690688"/>
              <a:gd name="connsiteX143" fmla="*/ 278607 w 2266950"/>
              <a:gd name="connsiteY143" fmla="*/ 1233488 h 1690688"/>
              <a:gd name="connsiteX144" fmla="*/ 238125 w 2266950"/>
              <a:gd name="connsiteY144" fmla="*/ 1183482 h 1690688"/>
              <a:gd name="connsiteX145" fmla="*/ 195263 w 2266950"/>
              <a:gd name="connsiteY145" fmla="*/ 1190625 h 1690688"/>
              <a:gd name="connsiteX146" fmla="*/ 154782 w 2266950"/>
              <a:gd name="connsiteY146" fmla="*/ 1204913 h 1690688"/>
              <a:gd name="connsiteX147" fmla="*/ 88107 w 2266950"/>
              <a:gd name="connsiteY147" fmla="*/ 1214438 h 1690688"/>
              <a:gd name="connsiteX148" fmla="*/ 42863 w 2266950"/>
              <a:gd name="connsiteY148" fmla="*/ 1212057 h 1690688"/>
              <a:gd name="connsiteX149" fmla="*/ 23813 w 2266950"/>
              <a:gd name="connsiteY149" fmla="*/ 1197769 h 1690688"/>
              <a:gd name="connsiteX150" fmla="*/ 23813 w 2266950"/>
              <a:gd name="connsiteY150" fmla="*/ 1169194 h 1690688"/>
              <a:gd name="connsiteX151" fmla="*/ 52388 w 2266950"/>
              <a:gd name="connsiteY151" fmla="*/ 1147763 h 1690688"/>
              <a:gd name="connsiteX152" fmla="*/ 109538 w 2266950"/>
              <a:gd name="connsiteY152" fmla="*/ 1104900 h 1690688"/>
              <a:gd name="connsiteX153" fmla="*/ 102394 w 2266950"/>
              <a:gd name="connsiteY153" fmla="*/ 1081088 h 1690688"/>
              <a:gd name="connsiteX154" fmla="*/ 80963 w 2266950"/>
              <a:gd name="connsiteY154" fmla="*/ 1071563 h 1690688"/>
              <a:gd name="connsiteX155" fmla="*/ 47625 w 2266950"/>
              <a:gd name="connsiteY155" fmla="*/ 1088232 h 1690688"/>
              <a:gd name="connsiteX156" fmla="*/ 28575 w 2266950"/>
              <a:gd name="connsiteY156" fmla="*/ 1116807 h 1690688"/>
              <a:gd name="connsiteX157" fmla="*/ 7144 w 2266950"/>
              <a:gd name="connsiteY157" fmla="*/ 1107282 h 1690688"/>
              <a:gd name="connsiteX158" fmla="*/ 0 w 2266950"/>
              <a:gd name="connsiteY158" fmla="*/ 0 h 1690688"/>
              <a:gd name="connsiteX159" fmla="*/ 1497807 w 2266950"/>
              <a:gd name="connsiteY159" fmla="*/ 19050 h 1690688"/>
              <a:gd name="connsiteX0" fmla="*/ 1559719 w 2266950"/>
              <a:gd name="connsiteY0" fmla="*/ 0 h 2309813"/>
              <a:gd name="connsiteX1" fmla="*/ 1445419 w 2266950"/>
              <a:gd name="connsiteY1" fmla="*/ 669132 h 2309813"/>
              <a:gd name="connsiteX2" fmla="*/ 1402557 w 2266950"/>
              <a:gd name="connsiteY2" fmla="*/ 709613 h 2309813"/>
              <a:gd name="connsiteX3" fmla="*/ 1404938 w 2266950"/>
              <a:gd name="connsiteY3" fmla="*/ 752475 h 2309813"/>
              <a:gd name="connsiteX4" fmla="*/ 1443038 w 2266950"/>
              <a:gd name="connsiteY4" fmla="*/ 781050 h 2309813"/>
              <a:gd name="connsiteX5" fmla="*/ 1493044 w 2266950"/>
              <a:gd name="connsiteY5" fmla="*/ 835819 h 2309813"/>
              <a:gd name="connsiteX6" fmla="*/ 1524000 w 2266950"/>
              <a:gd name="connsiteY6" fmla="*/ 926307 h 2309813"/>
              <a:gd name="connsiteX7" fmla="*/ 1521619 w 2266950"/>
              <a:gd name="connsiteY7" fmla="*/ 995363 h 2309813"/>
              <a:gd name="connsiteX8" fmla="*/ 1514475 w 2266950"/>
              <a:gd name="connsiteY8" fmla="*/ 1057275 h 2309813"/>
              <a:gd name="connsiteX9" fmla="*/ 1538288 w 2266950"/>
              <a:gd name="connsiteY9" fmla="*/ 1116807 h 2309813"/>
              <a:gd name="connsiteX10" fmla="*/ 1571625 w 2266950"/>
              <a:gd name="connsiteY10" fmla="*/ 1188244 h 2309813"/>
              <a:gd name="connsiteX11" fmla="*/ 1583532 w 2266950"/>
              <a:gd name="connsiteY11" fmla="*/ 1226344 h 2309813"/>
              <a:gd name="connsiteX12" fmla="*/ 1576388 w 2266950"/>
              <a:gd name="connsiteY12" fmla="*/ 1266825 h 2309813"/>
              <a:gd name="connsiteX13" fmla="*/ 1538288 w 2266950"/>
              <a:gd name="connsiteY13" fmla="*/ 1283494 h 2309813"/>
              <a:gd name="connsiteX14" fmla="*/ 1497807 w 2266950"/>
              <a:gd name="connsiteY14" fmla="*/ 1297782 h 2309813"/>
              <a:gd name="connsiteX15" fmla="*/ 1473994 w 2266950"/>
              <a:gd name="connsiteY15" fmla="*/ 1343025 h 2309813"/>
              <a:gd name="connsiteX16" fmla="*/ 1514475 w 2266950"/>
              <a:gd name="connsiteY16" fmla="*/ 1328738 h 2309813"/>
              <a:gd name="connsiteX17" fmla="*/ 1543050 w 2266950"/>
              <a:gd name="connsiteY17" fmla="*/ 1316832 h 2309813"/>
              <a:gd name="connsiteX18" fmla="*/ 1550194 w 2266950"/>
              <a:gd name="connsiteY18" fmla="*/ 1362075 h 2309813"/>
              <a:gd name="connsiteX19" fmla="*/ 1574007 w 2266950"/>
              <a:gd name="connsiteY19" fmla="*/ 1378744 h 2309813"/>
              <a:gd name="connsiteX20" fmla="*/ 1621632 w 2266950"/>
              <a:gd name="connsiteY20" fmla="*/ 1366838 h 2309813"/>
              <a:gd name="connsiteX21" fmla="*/ 1633538 w 2266950"/>
              <a:gd name="connsiteY21" fmla="*/ 1388269 h 2309813"/>
              <a:gd name="connsiteX22" fmla="*/ 1690688 w 2266950"/>
              <a:gd name="connsiteY22" fmla="*/ 1378744 h 2309813"/>
              <a:gd name="connsiteX23" fmla="*/ 1690688 w 2266950"/>
              <a:gd name="connsiteY23" fmla="*/ 1407319 h 2309813"/>
              <a:gd name="connsiteX24" fmla="*/ 1719263 w 2266950"/>
              <a:gd name="connsiteY24" fmla="*/ 1419225 h 2309813"/>
              <a:gd name="connsiteX25" fmla="*/ 1721644 w 2266950"/>
              <a:gd name="connsiteY25" fmla="*/ 1452563 h 2309813"/>
              <a:gd name="connsiteX26" fmla="*/ 1728788 w 2266950"/>
              <a:gd name="connsiteY26" fmla="*/ 1485900 h 2309813"/>
              <a:gd name="connsiteX27" fmla="*/ 1774032 w 2266950"/>
              <a:gd name="connsiteY27" fmla="*/ 1509713 h 2309813"/>
              <a:gd name="connsiteX28" fmla="*/ 1814513 w 2266950"/>
              <a:gd name="connsiteY28" fmla="*/ 1504950 h 2309813"/>
              <a:gd name="connsiteX29" fmla="*/ 1795463 w 2266950"/>
              <a:gd name="connsiteY29" fmla="*/ 1550194 h 2309813"/>
              <a:gd name="connsiteX30" fmla="*/ 1788319 w 2266950"/>
              <a:gd name="connsiteY30" fmla="*/ 1583532 h 2309813"/>
              <a:gd name="connsiteX31" fmla="*/ 1788319 w 2266950"/>
              <a:gd name="connsiteY31" fmla="*/ 1583532 h 2309813"/>
              <a:gd name="connsiteX32" fmla="*/ 1835944 w 2266950"/>
              <a:gd name="connsiteY32" fmla="*/ 1647825 h 2309813"/>
              <a:gd name="connsiteX33" fmla="*/ 1878807 w 2266950"/>
              <a:gd name="connsiteY33" fmla="*/ 1735932 h 2309813"/>
              <a:gd name="connsiteX34" fmla="*/ 1924050 w 2266950"/>
              <a:gd name="connsiteY34" fmla="*/ 1776413 h 2309813"/>
              <a:gd name="connsiteX35" fmla="*/ 1969294 w 2266950"/>
              <a:gd name="connsiteY35" fmla="*/ 1809750 h 2309813"/>
              <a:gd name="connsiteX36" fmla="*/ 2026444 w 2266950"/>
              <a:gd name="connsiteY36" fmla="*/ 1847850 h 2309813"/>
              <a:gd name="connsiteX37" fmla="*/ 2062163 w 2266950"/>
              <a:gd name="connsiteY37" fmla="*/ 1897857 h 2309813"/>
              <a:gd name="connsiteX38" fmla="*/ 2102644 w 2266950"/>
              <a:gd name="connsiteY38" fmla="*/ 1921669 h 2309813"/>
              <a:gd name="connsiteX39" fmla="*/ 2157413 w 2266950"/>
              <a:gd name="connsiteY39" fmla="*/ 1950244 h 2309813"/>
              <a:gd name="connsiteX40" fmla="*/ 2209800 w 2266950"/>
              <a:gd name="connsiteY40" fmla="*/ 1988344 h 2309813"/>
              <a:gd name="connsiteX41" fmla="*/ 2255044 w 2266950"/>
              <a:gd name="connsiteY41" fmla="*/ 2033588 h 2309813"/>
              <a:gd name="connsiteX42" fmla="*/ 2266950 w 2266950"/>
              <a:gd name="connsiteY42" fmla="*/ 2069307 h 2309813"/>
              <a:gd name="connsiteX43" fmla="*/ 2231232 w 2266950"/>
              <a:gd name="connsiteY43" fmla="*/ 2085975 h 2309813"/>
              <a:gd name="connsiteX44" fmla="*/ 2162175 w 2266950"/>
              <a:gd name="connsiteY44" fmla="*/ 2081213 h 2309813"/>
              <a:gd name="connsiteX45" fmla="*/ 2116932 w 2266950"/>
              <a:gd name="connsiteY45" fmla="*/ 2059782 h 2309813"/>
              <a:gd name="connsiteX46" fmla="*/ 2076450 w 2266950"/>
              <a:gd name="connsiteY46" fmla="*/ 2024063 h 2309813"/>
              <a:gd name="connsiteX47" fmla="*/ 2047875 w 2266950"/>
              <a:gd name="connsiteY47" fmla="*/ 2043113 h 2309813"/>
              <a:gd name="connsiteX48" fmla="*/ 2016919 w 2266950"/>
              <a:gd name="connsiteY48" fmla="*/ 2012157 h 2309813"/>
              <a:gd name="connsiteX49" fmla="*/ 1983582 w 2266950"/>
              <a:gd name="connsiteY49" fmla="*/ 1988344 h 2309813"/>
              <a:gd name="connsiteX50" fmla="*/ 1964532 w 2266950"/>
              <a:gd name="connsiteY50" fmla="*/ 1990725 h 2309813"/>
              <a:gd name="connsiteX51" fmla="*/ 1928813 w 2266950"/>
              <a:gd name="connsiteY51" fmla="*/ 1974057 h 2309813"/>
              <a:gd name="connsiteX52" fmla="*/ 1909763 w 2266950"/>
              <a:gd name="connsiteY52" fmla="*/ 1978819 h 2309813"/>
              <a:gd name="connsiteX53" fmla="*/ 1881188 w 2266950"/>
              <a:gd name="connsiteY53" fmla="*/ 1995488 h 2309813"/>
              <a:gd name="connsiteX54" fmla="*/ 1871663 w 2266950"/>
              <a:gd name="connsiteY54" fmla="*/ 1962150 h 2309813"/>
              <a:gd name="connsiteX55" fmla="*/ 1864519 w 2266950"/>
              <a:gd name="connsiteY55" fmla="*/ 1926432 h 2309813"/>
              <a:gd name="connsiteX56" fmla="*/ 1852613 w 2266950"/>
              <a:gd name="connsiteY56" fmla="*/ 1912144 h 2309813"/>
              <a:gd name="connsiteX57" fmla="*/ 1828800 w 2266950"/>
              <a:gd name="connsiteY57" fmla="*/ 1926432 h 2309813"/>
              <a:gd name="connsiteX58" fmla="*/ 1795463 w 2266950"/>
              <a:gd name="connsiteY58" fmla="*/ 1919288 h 2309813"/>
              <a:gd name="connsiteX59" fmla="*/ 1750219 w 2266950"/>
              <a:gd name="connsiteY59" fmla="*/ 1924050 h 2309813"/>
              <a:gd name="connsiteX60" fmla="*/ 1743075 w 2266950"/>
              <a:gd name="connsiteY60" fmla="*/ 1902619 h 2309813"/>
              <a:gd name="connsiteX61" fmla="*/ 1738313 w 2266950"/>
              <a:gd name="connsiteY61" fmla="*/ 1874044 h 2309813"/>
              <a:gd name="connsiteX62" fmla="*/ 1728788 w 2266950"/>
              <a:gd name="connsiteY62" fmla="*/ 1859757 h 2309813"/>
              <a:gd name="connsiteX63" fmla="*/ 1709738 w 2266950"/>
              <a:gd name="connsiteY63" fmla="*/ 1895475 h 2309813"/>
              <a:gd name="connsiteX64" fmla="*/ 1685925 w 2266950"/>
              <a:gd name="connsiteY64" fmla="*/ 1897857 h 2309813"/>
              <a:gd name="connsiteX65" fmla="*/ 1674019 w 2266950"/>
              <a:gd name="connsiteY65" fmla="*/ 1926432 h 2309813"/>
              <a:gd name="connsiteX66" fmla="*/ 1614488 w 2266950"/>
              <a:gd name="connsiteY66" fmla="*/ 1943100 h 2309813"/>
              <a:gd name="connsiteX67" fmla="*/ 1578769 w 2266950"/>
              <a:gd name="connsiteY67" fmla="*/ 1952625 h 2309813"/>
              <a:gd name="connsiteX68" fmla="*/ 1557338 w 2266950"/>
              <a:gd name="connsiteY68" fmla="*/ 1988344 h 2309813"/>
              <a:gd name="connsiteX69" fmla="*/ 1559719 w 2266950"/>
              <a:gd name="connsiteY69" fmla="*/ 2038350 h 2309813"/>
              <a:gd name="connsiteX70" fmla="*/ 1540669 w 2266950"/>
              <a:gd name="connsiteY70" fmla="*/ 2081213 h 2309813"/>
              <a:gd name="connsiteX71" fmla="*/ 1507332 w 2266950"/>
              <a:gd name="connsiteY71" fmla="*/ 2076450 h 2309813"/>
              <a:gd name="connsiteX72" fmla="*/ 1481138 w 2266950"/>
              <a:gd name="connsiteY72" fmla="*/ 2031207 h 2309813"/>
              <a:gd name="connsiteX73" fmla="*/ 1459707 w 2266950"/>
              <a:gd name="connsiteY73" fmla="*/ 2016919 h 2309813"/>
              <a:gd name="connsiteX74" fmla="*/ 1409700 w 2266950"/>
              <a:gd name="connsiteY74" fmla="*/ 2035969 h 2309813"/>
              <a:gd name="connsiteX75" fmla="*/ 1407319 w 2266950"/>
              <a:gd name="connsiteY75" fmla="*/ 2095500 h 2309813"/>
              <a:gd name="connsiteX76" fmla="*/ 1393032 w 2266950"/>
              <a:gd name="connsiteY76" fmla="*/ 2109788 h 2309813"/>
              <a:gd name="connsiteX77" fmla="*/ 1373982 w 2266950"/>
              <a:gd name="connsiteY77" fmla="*/ 2095500 h 2309813"/>
              <a:gd name="connsiteX78" fmla="*/ 1357313 w 2266950"/>
              <a:gd name="connsiteY78" fmla="*/ 2081213 h 2309813"/>
              <a:gd name="connsiteX79" fmla="*/ 1331119 w 2266950"/>
              <a:gd name="connsiteY79" fmla="*/ 2097882 h 2309813"/>
              <a:gd name="connsiteX80" fmla="*/ 1326357 w 2266950"/>
              <a:gd name="connsiteY80" fmla="*/ 2157413 h 2309813"/>
              <a:gd name="connsiteX81" fmla="*/ 1319213 w 2266950"/>
              <a:gd name="connsiteY81" fmla="*/ 2209800 h 2309813"/>
              <a:gd name="connsiteX82" fmla="*/ 1293019 w 2266950"/>
              <a:gd name="connsiteY82" fmla="*/ 2233613 h 2309813"/>
              <a:gd name="connsiteX83" fmla="*/ 1269207 w 2266950"/>
              <a:gd name="connsiteY83" fmla="*/ 2221707 h 2309813"/>
              <a:gd name="connsiteX84" fmla="*/ 1254919 w 2266950"/>
              <a:gd name="connsiteY84" fmla="*/ 2252663 h 2309813"/>
              <a:gd name="connsiteX85" fmla="*/ 1233488 w 2266950"/>
              <a:gd name="connsiteY85" fmla="*/ 2257425 h 2309813"/>
              <a:gd name="connsiteX86" fmla="*/ 1209675 w 2266950"/>
              <a:gd name="connsiteY86" fmla="*/ 2231232 h 2309813"/>
              <a:gd name="connsiteX87" fmla="*/ 1233488 w 2266950"/>
              <a:gd name="connsiteY87" fmla="*/ 2197894 h 2309813"/>
              <a:gd name="connsiteX88" fmla="*/ 1235869 w 2266950"/>
              <a:gd name="connsiteY88" fmla="*/ 2176463 h 2309813"/>
              <a:gd name="connsiteX89" fmla="*/ 1231107 w 2266950"/>
              <a:gd name="connsiteY89" fmla="*/ 2150269 h 2309813"/>
              <a:gd name="connsiteX90" fmla="*/ 1212057 w 2266950"/>
              <a:gd name="connsiteY90" fmla="*/ 2131219 h 2309813"/>
              <a:gd name="connsiteX91" fmla="*/ 1171575 w 2266950"/>
              <a:gd name="connsiteY91" fmla="*/ 2150269 h 2309813"/>
              <a:gd name="connsiteX92" fmla="*/ 1092994 w 2266950"/>
              <a:gd name="connsiteY92" fmla="*/ 2145507 h 2309813"/>
              <a:gd name="connsiteX93" fmla="*/ 1040607 w 2266950"/>
              <a:gd name="connsiteY93" fmla="*/ 2150269 h 2309813"/>
              <a:gd name="connsiteX94" fmla="*/ 1038225 w 2266950"/>
              <a:gd name="connsiteY94" fmla="*/ 2133600 h 2309813"/>
              <a:gd name="connsiteX95" fmla="*/ 1002507 w 2266950"/>
              <a:gd name="connsiteY95" fmla="*/ 2155032 h 2309813"/>
              <a:gd name="connsiteX96" fmla="*/ 966788 w 2266950"/>
              <a:gd name="connsiteY96" fmla="*/ 2188369 h 2309813"/>
              <a:gd name="connsiteX97" fmla="*/ 942975 w 2266950"/>
              <a:gd name="connsiteY97" fmla="*/ 2216944 h 2309813"/>
              <a:gd name="connsiteX98" fmla="*/ 921544 w 2266950"/>
              <a:gd name="connsiteY98" fmla="*/ 2278857 h 2309813"/>
              <a:gd name="connsiteX99" fmla="*/ 897732 w 2266950"/>
              <a:gd name="connsiteY99" fmla="*/ 2309813 h 2309813"/>
              <a:gd name="connsiteX100" fmla="*/ 876300 w 2266950"/>
              <a:gd name="connsiteY100" fmla="*/ 2302669 h 2309813"/>
              <a:gd name="connsiteX101" fmla="*/ 857250 w 2266950"/>
              <a:gd name="connsiteY101" fmla="*/ 2255044 h 2309813"/>
              <a:gd name="connsiteX102" fmla="*/ 854869 w 2266950"/>
              <a:gd name="connsiteY102" fmla="*/ 2205038 h 2309813"/>
              <a:gd name="connsiteX103" fmla="*/ 838200 w 2266950"/>
              <a:gd name="connsiteY103" fmla="*/ 2176463 h 2309813"/>
              <a:gd name="connsiteX104" fmla="*/ 797719 w 2266950"/>
              <a:gd name="connsiteY104" fmla="*/ 2143125 h 2309813"/>
              <a:gd name="connsiteX105" fmla="*/ 759619 w 2266950"/>
              <a:gd name="connsiteY105" fmla="*/ 2121694 h 2309813"/>
              <a:gd name="connsiteX106" fmla="*/ 740569 w 2266950"/>
              <a:gd name="connsiteY106" fmla="*/ 2093119 h 2309813"/>
              <a:gd name="connsiteX107" fmla="*/ 731044 w 2266950"/>
              <a:gd name="connsiteY107" fmla="*/ 2078832 h 2309813"/>
              <a:gd name="connsiteX108" fmla="*/ 716757 w 2266950"/>
              <a:gd name="connsiteY108" fmla="*/ 2064544 h 2309813"/>
              <a:gd name="connsiteX109" fmla="*/ 702469 w 2266950"/>
              <a:gd name="connsiteY109" fmla="*/ 2062163 h 2309813"/>
              <a:gd name="connsiteX110" fmla="*/ 669132 w 2266950"/>
              <a:gd name="connsiteY110" fmla="*/ 2052638 h 2309813"/>
              <a:gd name="connsiteX111" fmla="*/ 659607 w 2266950"/>
              <a:gd name="connsiteY111" fmla="*/ 2045494 h 2309813"/>
              <a:gd name="connsiteX112" fmla="*/ 659607 w 2266950"/>
              <a:gd name="connsiteY112" fmla="*/ 2045494 h 2309813"/>
              <a:gd name="connsiteX113" fmla="*/ 711994 w 2266950"/>
              <a:gd name="connsiteY113" fmla="*/ 2038350 h 2309813"/>
              <a:gd name="connsiteX114" fmla="*/ 711994 w 2266950"/>
              <a:gd name="connsiteY114" fmla="*/ 2038350 h 2309813"/>
              <a:gd name="connsiteX115" fmla="*/ 742950 w 2266950"/>
              <a:gd name="connsiteY115" fmla="*/ 2028825 h 2309813"/>
              <a:gd name="connsiteX116" fmla="*/ 766763 w 2266950"/>
              <a:gd name="connsiteY116" fmla="*/ 2026444 h 2309813"/>
              <a:gd name="connsiteX117" fmla="*/ 785813 w 2266950"/>
              <a:gd name="connsiteY117" fmla="*/ 2012157 h 2309813"/>
              <a:gd name="connsiteX118" fmla="*/ 750094 w 2266950"/>
              <a:gd name="connsiteY118" fmla="*/ 1976438 h 2309813"/>
              <a:gd name="connsiteX119" fmla="*/ 740569 w 2266950"/>
              <a:gd name="connsiteY119" fmla="*/ 1957388 h 2309813"/>
              <a:gd name="connsiteX120" fmla="*/ 731044 w 2266950"/>
              <a:gd name="connsiteY120" fmla="*/ 1947863 h 2309813"/>
              <a:gd name="connsiteX121" fmla="*/ 711994 w 2266950"/>
              <a:gd name="connsiteY121" fmla="*/ 1938338 h 2309813"/>
              <a:gd name="connsiteX122" fmla="*/ 695325 w 2266950"/>
              <a:gd name="connsiteY122" fmla="*/ 1943100 h 2309813"/>
              <a:gd name="connsiteX123" fmla="*/ 654844 w 2266950"/>
              <a:gd name="connsiteY123" fmla="*/ 1957388 h 2309813"/>
              <a:gd name="connsiteX124" fmla="*/ 661988 w 2266950"/>
              <a:gd name="connsiteY124" fmla="*/ 1926432 h 2309813"/>
              <a:gd name="connsiteX125" fmla="*/ 683419 w 2266950"/>
              <a:gd name="connsiteY125" fmla="*/ 1895475 h 2309813"/>
              <a:gd name="connsiteX126" fmla="*/ 652463 w 2266950"/>
              <a:gd name="connsiteY126" fmla="*/ 1871663 h 2309813"/>
              <a:gd name="connsiteX127" fmla="*/ 631032 w 2266950"/>
              <a:gd name="connsiteY127" fmla="*/ 1857375 h 2309813"/>
              <a:gd name="connsiteX128" fmla="*/ 597694 w 2266950"/>
              <a:gd name="connsiteY128" fmla="*/ 1862138 h 2309813"/>
              <a:gd name="connsiteX129" fmla="*/ 578644 w 2266950"/>
              <a:gd name="connsiteY129" fmla="*/ 1874044 h 2309813"/>
              <a:gd name="connsiteX130" fmla="*/ 554832 w 2266950"/>
              <a:gd name="connsiteY130" fmla="*/ 1900238 h 2309813"/>
              <a:gd name="connsiteX131" fmla="*/ 554832 w 2266950"/>
              <a:gd name="connsiteY131" fmla="*/ 1924050 h 2309813"/>
              <a:gd name="connsiteX132" fmla="*/ 533400 w 2266950"/>
              <a:gd name="connsiteY132" fmla="*/ 1945482 h 2309813"/>
              <a:gd name="connsiteX133" fmla="*/ 497682 w 2266950"/>
              <a:gd name="connsiteY133" fmla="*/ 1955007 h 2309813"/>
              <a:gd name="connsiteX134" fmla="*/ 485775 w 2266950"/>
              <a:gd name="connsiteY134" fmla="*/ 1966913 h 2309813"/>
              <a:gd name="connsiteX135" fmla="*/ 447675 w 2266950"/>
              <a:gd name="connsiteY135" fmla="*/ 1969294 h 2309813"/>
              <a:gd name="connsiteX136" fmla="*/ 400050 w 2266950"/>
              <a:gd name="connsiteY136" fmla="*/ 1978819 h 2309813"/>
              <a:gd name="connsiteX137" fmla="*/ 371475 w 2266950"/>
              <a:gd name="connsiteY137" fmla="*/ 1990725 h 2309813"/>
              <a:gd name="connsiteX138" fmla="*/ 347663 w 2266950"/>
              <a:gd name="connsiteY138" fmla="*/ 1981200 h 2309813"/>
              <a:gd name="connsiteX139" fmla="*/ 321469 w 2266950"/>
              <a:gd name="connsiteY139" fmla="*/ 1976438 h 2309813"/>
              <a:gd name="connsiteX140" fmla="*/ 300038 w 2266950"/>
              <a:gd name="connsiteY140" fmla="*/ 1955007 h 2309813"/>
              <a:gd name="connsiteX141" fmla="*/ 288132 w 2266950"/>
              <a:gd name="connsiteY141" fmla="*/ 1914525 h 2309813"/>
              <a:gd name="connsiteX142" fmla="*/ 295275 w 2266950"/>
              <a:gd name="connsiteY142" fmla="*/ 1874044 h 2309813"/>
              <a:gd name="connsiteX143" fmla="*/ 278607 w 2266950"/>
              <a:gd name="connsiteY143" fmla="*/ 1852613 h 2309813"/>
              <a:gd name="connsiteX144" fmla="*/ 238125 w 2266950"/>
              <a:gd name="connsiteY144" fmla="*/ 1802607 h 2309813"/>
              <a:gd name="connsiteX145" fmla="*/ 195263 w 2266950"/>
              <a:gd name="connsiteY145" fmla="*/ 1809750 h 2309813"/>
              <a:gd name="connsiteX146" fmla="*/ 154782 w 2266950"/>
              <a:gd name="connsiteY146" fmla="*/ 1824038 h 2309813"/>
              <a:gd name="connsiteX147" fmla="*/ 88107 w 2266950"/>
              <a:gd name="connsiteY147" fmla="*/ 1833563 h 2309813"/>
              <a:gd name="connsiteX148" fmla="*/ 42863 w 2266950"/>
              <a:gd name="connsiteY148" fmla="*/ 1831182 h 2309813"/>
              <a:gd name="connsiteX149" fmla="*/ 23813 w 2266950"/>
              <a:gd name="connsiteY149" fmla="*/ 1816894 h 2309813"/>
              <a:gd name="connsiteX150" fmla="*/ 23813 w 2266950"/>
              <a:gd name="connsiteY150" fmla="*/ 1788319 h 2309813"/>
              <a:gd name="connsiteX151" fmla="*/ 52388 w 2266950"/>
              <a:gd name="connsiteY151" fmla="*/ 1766888 h 2309813"/>
              <a:gd name="connsiteX152" fmla="*/ 109538 w 2266950"/>
              <a:gd name="connsiteY152" fmla="*/ 1724025 h 2309813"/>
              <a:gd name="connsiteX153" fmla="*/ 102394 w 2266950"/>
              <a:gd name="connsiteY153" fmla="*/ 1700213 h 2309813"/>
              <a:gd name="connsiteX154" fmla="*/ 80963 w 2266950"/>
              <a:gd name="connsiteY154" fmla="*/ 1690688 h 2309813"/>
              <a:gd name="connsiteX155" fmla="*/ 47625 w 2266950"/>
              <a:gd name="connsiteY155" fmla="*/ 1707357 h 2309813"/>
              <a:gd name="connsiteX156" fmla="*/ 28575 w 2266950"/>
              <a:gd name="connsiteY156" fmla="*/ 1735932 h 2309813"/>
              <a:gd name="connsiteX157" fmla="*/ 7144 w 2266950"/>
              <a:gd name="connsiteY157" fmla="*/ 1726407 h 2309813"/>
              <a:gd name="connsiteX158" fmla="*/ 0 w 2266950"/>
              <a:gd name="connsiteY158" fmla="*/ 619125 h 2309813"/>
              <a:gd name="connsiteX159" fmla="*/ 1559719 w 2266950"/>
              <a:gd name="connsiteY159" fmla="*/ 0 h 2309813"/>
              <a:gd name="connsiteX0" fmla="*/ 1569244 w 2276475"/>
              <a:gd name="connsiteY0" fmla="*/ 0 h 2309813"/>
              <a:gd name="connsiteX1" fmla="*/ 1454944 w 2276475"/>
              <a:gd name="connsiteY1" fmla="*/ 669132 h 2309813"/>
              <a:gd name="connsiteX2" fmla="*/ 1412082 w 2276475"/>
              <a:gd name="connsiteY2" fmla="*/ 709613 h 2309813"/>
              <a:gd name="connsiteX3" fmla="*/ 1414463 w 2276475"/>
              <a:gd name="connsiteY3" fmla="*/ 752475 h 2309813"/>
              <a:gd name="connsiteX4" fmla="*/ 1452563 w 2276475"/>
              <a:gd name="connsiteY4" fmla="*/ 781050 h 2309813"/>
              <a:gd name="connsiteX5" fmla="*/ 1502569 w 2276475"/>
              <a:gd name="connsiteY5" fmla="*/ 835819 h 2309813"/>
              <a:gd name="connsiteX6" fmla="*/ 1533525 w 2276475"/>
              <a:gd name="connsiteY6" fmla="*/ 926307 h 2309813"/>
              <a:gd name="connsiteX7" fmla="*/ 1531144 w 2276475"/>
              <a:gd name="connsiteY7" fmla="*/ 995363 h 2309813"/>
              <a:gd name="connsiteX8" fmla="*/ 1524000 w 2276475"/>
              <a:gd name="connsiteY8" fmla="*/ 1057275 h 2309813"/>
              <a:gd name="connsiteX9" fmla="*/ 1547813 w 2276475"/>
              <a:gd name="connsiteY9" fmla="*/ 1116807 h 2309813"/>
              <a:gd name="connsiteX10" fmla="*/ 1581150 w 2276475"/>
              <a:gd name="connsiteY10" fmla="*/ 1188244 h 2309813"/>
              <a:gd name="connsiteX11" fmla="*/ 1593057 w 2276475"/>
              <a:gd name="connsiteY11" fmla="*/ 1226344 h 2309813"/>
              <a:gd name="connsiteX12" fmla="*/ 1585913 w 2276475"/>
              <a:gd name="connsiteY12" fmla="*/ 1266825 h 2309813"/>
              <a:gd name="connsiteX13" fmla="*/ 1547813 w 2276475"/>
              <a:gd name="connsiteY13" fmla="*/ 1283494 h 2309813"/>
              <a:gd name="connsiteX14" fmla="*/ 1507332 w 2276475"/>
              <a:gd name="connsiteY14" fmla="*/ 1297782 h 2309813"/>
              <a:gd name="connsiteX15" fmla="*/ 1483519 w 2276475"/>
              <a:gd name="connsiteY15" fmla="*/ 1343025 h 2309813"/>
              <a:gd name="connsiteX16" fmla="*/ 1524000 w 2276475"/>
              <a:gd name="connsiteY16" fmla="*/ 1328738 h 2309813"/>
              <a:gd name="connsiteX17" fmla="*/ 1552575 w 2276475"/>
              <a:gd name="connsiteY17" fmla="*/ 1316832 h 2309813"/>
              <a:gd name="connsiteX18" fmla="*/ 1559719 w 2276475"/>
              <a:gd name="connsiteY18" fmla="*/ 1362075 h 2309813"/>
              <a:gd name="connsiteX19" fmla="*/ 1583532 w 2276475"/>
              <a:gd name="connsiteY19" fmla="*/ 1378744 h 2309813"/>
              <a:gd name="connsiteX20" fmla="*/ 1631157 w 2276475"/>
              <a:gd name="connsiteY20" fmla="*/ 1366838 h 2309813"/>
              <a:gd name="connsiteX21" fmla="*/ 1643063 w 2276475"/>
              <a:gd name="connsiteY21" fmla="*/ 1388269 h 2309813"/>
              <a:gd name="connsiteX22" fmla="*/ 1700213 w 2276475"/>
              <a:gd name="connsiteY22" fmla="*/ 1378744 h 2309813"/>
              <a:gd name="connsiteX23" fmla="*/ 1700213 w 2276475"/>
              <a:gd name="connsiteY23" fmla="*/ 1407319 h 2309813"/>
              <a:gd name="connsiteX24" fmla="*/ 1728788 w 2276475"/>
              <a:gd name="connsiteY24" fmla="*/ 1419225 h 2309813"/>
              <a:gd name="connsiteX25" fmla="*/ 1731169 w 2276475"/>
              <a:gd name="connsiteY25" fmla="*/ 1452563 h 2309813"/>
              <a:gd name="connsiteX26" fmla="*/ 1738313 w 2276475"/>
              <a:gd name="connsiteY26" fmla="*/ 1485900 h 2309813"/>
              <a:gd name="connsiteX27" fmla="*/ 1783557 w 2276475"/>
              <a:gd name="connsiteY27" fmla="*/ 1509713 h 2309813"/>
              <a:gd name="connsiteX28" fmla="*/ 1824038 w 2276475"/>
              <a:gd name="connsiteY28" fmla="*/ 1504950 h 2309813"/>
              <a:gd name="connsiteX29" fmla="*/ 1804988 w 2276475"/>
              <a:gd name="connsiteY29" fmla="*/ 1550194 h 2309813"/>
              <a:gd name="connsiteX30" fmla="*/ 1797844 w 2276475"/>
              <a:gd name="connsiteY30" fmla="*/ 1583532 h 2309813"/>
              <a:gd name="connsiteX31" fmla="*/ 1797844 w 2276475"/>
              <a:gd name="connsiteY31" fmla="*/ 1583532 h 2309813"/>
              <a:gd name="connsiteX32" fmla="*/ 1845469 w 2276475"/>
              <a:gd name="connsiteY32" fmla="*/ 1647825 h 2309813"/>
              <a:gd name="connsiteX33" fmla="*/ 1888332 w 2276475"/>
              <a:gd name="connsiteY33" fmla="*/ 1735932 h 2309813"/>
              <a:gd name="connsiteX34" fmla="*/ 1933575 w 2276475"/>
              <a:gd name="connsiteY34" fmla="*/ 1776413 h 2309813"/>
              <a:gd name="connsiteX35" fmla="*/ 1978819 w 2276475"/>
              <a:gd name="connsiteY35" fmla="*/ 1809750 h 2309813"/>
              <a:gd name="connsiteX36" fmla="*/ 2035969 w 2276475"/>
              <a:gd name="connsiteY36" fmla="*/ 1847850 h 2309813"/>
              <a:gd name="connsiteX37" fmla="*/ 2071688 w 2276475"/>
              <a:gd name="connsiteY37" fmla="*/ 1897857 h 2309813"/>
              <a:gd name="connsiteX38" fmla="*/ 2112169 w 2276475"/>
              <a:gd name="connsiteY38" fmla="*/ 1921669 h 2309813"/>
              <a:gd name="connsiteX39" fmla="*/ 2166938 w 2276475"/>
              <a:gd name="connsiteY39" fmla="*/ 1950244 h 2309813"/>
              <a:gd name="connsiteX40" fmla="*/ 2219325 w 2276475"/>
              <a:gd name="connsiteY40" fmla="*/ 1988344 h 2309813"/>
              <a:gd name="connsiteX41" fmla="*/ 2264569 w 2276475"/>
              <a:gd name="connsiteY41" fmla="*/ 2033588 h 2309813"/>
              <a:gd name="connsiteX42" fmla="*/ 2276475 w 2276475"/>
              <a:gd name="connsiteY42" fmla="*/ 2069307 h 2309813"/>
              <a:gd name="connsiteX43" fmla="*/ 2240757 w 2276475"/>
              <a:gd name="connsiteY43" fmla="*/ 2085975 h 2309813"/>
              <a:gd name="connsiteX44" fmla="*/ 2171700 w 2276475"/>
              <a:gd name="connsiteY44" fmla="*/ 2081213 h 2309813"/>
              <a:gd name="connsiteX45" fmla="*/ 2126457 w 2276475"/>
              <a:gd name="connsiteY45" fmla="*/ 2059782 h 2309813"/>
              <a:gd name="connsiteX46" fmla="*/ 2085975 w 2276475"/>
              <a:gd name="connsiteY46" fmla="*/ 2024063 h 2309813"/>
              <a:gd name="connsiteX47" fmla="*/ 2057400 w 2276475"/>
              <a:gd name="connsiteY47" fmla="*/ 2043113 h 2309813"/>
              <a:gd name="connsiteX48" fmla="*/ 2026444 w 2276475"/>
              <a:gd name="connsiteY48" fmla="*/ 2012157 h 2309813"/>
              <a:gd name="connsiteX49" fmla="*/ 1993107 w 2276475"/>
              <a:gd name="connsiteY49" fmla="*/ 1988344 h 2309813"/>
              <a:gd name="connsiteX50" fmla="*/ 1974057 w 2276475"/>
              <a:gd name="connsiteY50" fmla="*/ 1990725 h 2309813"/>
              <a:gd name="connsiteX51" fmla="*/ 1938338 w 2276475"/>
              <a:gd name="connsiteY51" fmla="*/ 1974057 h 2309813"/>
              <a:gd name="connsiteX52" fmla="*/ 1919288 w 2276475"/>
              <a:gd name="connsiteY52" fmla="*/ 1978819 h 2309813"/>
              <a:gd name="connsiteX53" fmla="*/ 1890713 w 2276475"/>
              <a:gd name="connsiteY53" fmla="*/ 1995488 h 2309813"/>
              <a:gd name="connsiteX54" fmla="*/ 1881188 w 2276475"/>
              <a:gd name="connsiteY54" fmla="*/ 1962150 h 2309813"/>
              <a:gd name="connsiteX55" fmla="*/ 1874044 w 2276475"/>
              <a:gd name="connsiteY55" fmla="*/ 1926432 h 2309813"/>
              <a:gd name="connsiteX56" fmla="*/ 1862138 w 2276475"/>
              <a:gd name="connsiteY56" fmla="*/ 1912144 h 2309813"/>
              <a:gd name="connsiteX57" fmla="*/ 1838325 w 2276475"/>
              <a:gd name="connsiteY57" fmla="*/ 1926432 h 2309813"/>
              <a:gd name="connsiteX58" fmla="*/ 1804988 w 2276475"/>
              <a:gd name="connsiteY58" fmla="*/ 1919288 h 2309813"/>
              <a:gd name="connsiteX59" fmla="*/ 1759744 w 2276475"/>
              <a:gd name="connsiteY59" fmla="*/ 1924050 h 2309813"/>
              <a:gd name="connsiteX60" fmla="*/ 1752600 w 2276475"/>
              <a:gd name="connsiteY60" fmla="*/ 1902619 h 2309813"/>
              <a:gd name="connsiteX61" fmla="*/ 1747838 w 2276475"/>
              <a:gd name="connsiteY61" fmla="*/ 1874044 h 2309813"/>
              <a:gd name="connsiteX62" fmla="*/ 1738313 w 2276475"/>
              <a:gd name="connsiteY62" fmla="*/ 1859757 h 2309813"/>
              <a:gd name="connsiteX63" fmla="*/ 1719263 w 2276475"/>
              <a:gd name="connsiteY63" fmla="*/ 1895475 h 2309813"/>
              <a:gd name="connsiteX64" fmla="*/ 1695450 w 2276475"/>
              <a:gd name="connsiteY64" fmla="*/ 1897857 h 2309813"/>
              <a:gd name="connsiteX65" fmla="*/ 1683544 w 2276475"/>
              <a:gd name="connsiteY65" fmla="*/ 1926432 h 2309813"/>
              <a:gd name="connsiteX66" fmla="*/ 1624013 w 2276475"/>
              <a:gd name="connsiteY66" fmla="*/ 1943100 h 2309813"/>
              <a:gd name="connsiteX67" fmla="*/ 1588294 w 2276475"/>
              <a:gd name="connsiteY67" fmla="*/ 1952625 h 2309813"/>
              <a:gd name="connsiteX68" fmla="*/ 1566863 w 2276475"/>
              <a:gd name="connsiteY68" fmla="*/ 1988344 h 2309813"/>
              <a:gd name="connsiteX69" fmla="*/ 1569244 w 2276475"/>
              <a:gd name="connsiteY69" fmla="*/ 2038350 h 2309813"/>
              <a:gd name="connsiteX70" fmla="*/ 1550194 w 2276475"/>
              <a:gd name="connsiteY70" fmla="*/ 2081213 h 2309813"/>
              <a:gd name="connsiteX71" fmla="*/ 1516857 w 2276475"/>
              <a:gd name="connsiteY71" fmla="*/ 2076450 h 2309813"/>
              <a:gd name="connsiteX72" fmla="*/ 1490663 w 2276475"/>
              <a:gd name="connsiteY72" fmla="*/ 2031207 h 2309813"/>
              <a:gd name="connsiteX73" fmla="*/ 1469232 w 2276475"/>
              <a:gd name="connsiteY73" fmla="*/ 2016919 h 2309813"/>
              <a:gd name="connsiteX74" fmla="*/ 1419225 w 2276475"/>
              <a:gd name="connsiteY74" fmla="*/ 2035969 h 2309813"/>
              <a:gd name="connsiteX75" fmla="*/ 1416844 w 2276475"/>
              <a:gd name="connsiteY75" fmla="*/ 2095500 h 2309813"/>
              <a:gd name="connsiteX76" fmla="*/ 1402557 w 2276475"/>
              <a:gd name="connsiteY76" fmla="*/ 2109788 h 2309813"/>
              <a:gd name="connsiteX77" fmla="*/ 1383507 w 2276475"/>
              <a:gd name="connsiteY77" fmla="*/ 2095500 h 2309813"/>
              <a:gd name="connsiteX78" fmla="*/ 1366838 w 2276475"/>
              <a:gd name="connsiteY78" fmla="*/ 2081213 h 2309813"/>
              <a:gd name="connsiteX79" fmla="*/ 1340644 w 2276475"/>
              <a:gd name="connsiteY79" fmla="*/ 2097882 h 2309813"/>
              <a:gd name="connsiteX80" fmla="*/ 1335882 w 2276475"/>
              <a:gd name="connsiteY80" fmla="*/ 2157413 h 2309813"/>
              <a:gd name="connsiteX81" fmla="*/ 1328738 w 2276475"/>
              <a:gd name="connsiteY81" fmla="*/ 2209800 h 2309813"/>
              <a:gd name="connsiteX82" fmla="*/ 1302544 w 2276475"/>
              <a:gd name="connsiteY82" fmla="*/ 2233613 h 2309813"/>
              <a:gd name="connsiteX83" fmla="*/ 1278732 w 2276475"/>
              <a:gd name="connsiteY83" fmla="*/ 2221707 h 2309813"/>
              <a:gd name="connsiteX84" fmla="*/ 1264444 w 2276475"/>
              <a:gd name="connsiteY84" fmla="*/ 2252663 h 2309813"/>
              <a:gd name="connsiteX85" fmla="*/ 1243013 w 2276475"/>
              <a:gd name="connsiteY85" fmla="*/ 2257425 h 2309813"/>
              <a:gd name="connsiteX86" fmla="*/ 1219200 w 2276475"/>
              <a:gd name="connsiteY86" fmla="*/ 2231232 h 2309813"/>
              <a:gd name="connsiteX87" fmla="*/ 1243013 w 2276475"/>
              <a:gd name="connsiteY87" fmla="*/ 2197894 h 2309813"/>
              <a:gd name="connsiteX88" fmla="*/ 1245394 w 2276475"/>
              <a:gd name="connsiteY88" fmla="*/ 2176463 h 2309813"/>
              <a:gd name="connsiteX89" fmla="*/ 1240632 w 2276475"/>
              <a:gd name="connsiteY89" fmla="*/ 2150269 h 2309813"/>
              <a:gd name="connsiteX90" fmla="*/ 1221582 w 2276475"/>
              <a:gd name="connsiteY90" fmla="*/ 2131219 h 2309813"/>
              <a:gd name="connsiteX91" fmla="*/ 1181100 w 2276475"/>
              <a:gd name="connsiteY91" fmla="*/ 2150269 h 2309813"/>
              <a:gd name="connsiteX92" fmla="*/ 1102519 w 2276475"/>
              <a:gd name="connsiteY92" fmla="*/ 2145507 h 2309813"/>
              <a:gd name="connsiteX93" fmla="*/ 1050132 w 2276475"/>
              <a:gd name="connsiteY93" fmla="*/ 2150269 h 2309813"/>
              <a:gd name="connsiteX94" fmla="*/ 1047750 w 2276475"/>
              <a:gd name="connsiteY94" fmla="*/ 2133600 h 2309813"/>
              <a:gd name="connsiteX95" fmla="*/ 1012032 w 2276475"/>
              <a:gd name="connsiteY95" fmla="*/ 2155032 h 2309813"/>
              <a:gd name="connsiteX96" fmla="*/ 976313 w 2276475"/>
              <a:gd name="connsiteY96" fmla="*/ 2188369 h 2309813"/>
              <a:gd name="connsiteX97" fmla="*/ 952500 w 2276475"/>
              <a:gd name="connsiteY97" fmla="*/ 2216944 h 2309813"/>
              <a:gd name="connsiteX98" fmla="*/ 931069 w 2276475"/>
              <a:gd name="connsiteY98" fmla="*/ 2278857 h 2309813"/>
              <a:gd name="connsiteX99" fmla="*/ 907257 w 2276475"/>
              <a:gd name="connsiteY99" fmla="*/ 2309813 h 2309813"/>
              <a:gd name="connsiteX100" fmla="*/ 885825 w 2276475"/>
              <a:gd name="connsiteY100" fmla="*/ 2302669 h 2309813"/>
              <a:gd name="connsiteX101" fmla="*/ 866775 w 2276475"/>
              <a:gd name="connsiteY101" fmla="*/ 2255044 h 2309813"/>
              <a:gd name="connsiteX102" fmla="*/ 864394 w 2276475"/>
              <a:gd name="connsiteY102" fmla="*/ 2205038 h 2309813"/>
              <a:gd name="connsiteX103" fmla="*/ 847725 w 2276475"/>
              <a:gd name="connsiteY103" fmla="*/ 2176463 h 2309813"/>
              <a:gd name="connsiteX104" fmla="*/ 807244 w 2276475"/>
              <a:gd name="connsiteY104" fmla="*/ 2143125 h 2309813"/>
              <a:gd name="connsiteX105" fmla="*/ 769144 w 2276475"/>
              <a:gd name="connsiteY105" fmla="*/ 2121694 h 2309813"/>
              <a:gd name="connsiteX106" fmla="*/ 750094 w 2276475"/>
              <a:gd name="connsiteY106" fmla="*/ 2093119 h 2309813"/>
              <a:gd name="connsiteX107" fmla="*/ 740569 w 2276475"/>
              <a:gd name="connsiteY107" fmla="*/ 2078832 h 2309813"/>
              <a:gd name="connsiteX108" fmla="*/ 726282 w 2276475"/>
              <a:gd name="connsiteY108" fmla="*/ 2064544 h 2309813"/>
              <a:gd name="connsiteX109" fmla="*/ 711994 w 2276475"/>
              <a:gd name="connsiteY109" fmla="*/ 2062163 h 2309813"/>
              <a:gd name="connsiteX110" fmla="*/ 678657 w 2276475"/>
              <a:gd name="connsiteY110" fmla="*/ 2052638 h 2309813"/>
              <a:gd name="connsiteX111" fmla="*/ 669132 w 2276475"/>
              <a:gd name="connsiteY111" fmla="*/ 2045494 h 2309813"/>
              <a:gd name="connsiteX112" fmla="*/ 669132 w 2276475"/>
              <a:gd name="connsiteY112" fmla="*/ 2045494 h 2309813"/>
              <a:gd name="connsiteX113" fmla="*/ 721519 w 2276475"/>
              <a:gd name="connsiteY113" fmla="*/ 2038350 h 2309813"/>
              <a:gd name="connsiteX114" fmla="*/ 721519 w 2276475"/>
              <a:gd name="connsiteY114" fmla="*/ 2038350 h 2309813"/>
              <a:gd name="connsiteX115" fmla="*/ 752475 w 2276475"/>
              <a:gd name="connsiteY115" fmla="*/ 2028825 h 2309813"/>
              <a:gd name="connsiteX116" fmla="*/ 776288 w 2276475"/>
              <a:gd name="connsiteY116" fmla="*/ 2026444 h 2309813"/>
              <a:gd name="connsiteX117" fmla="*/ 795338 w 2276475"/>
              <a:gd name="connsiteY117" fmla="*/ 2012157 h 2309813"/>
              <a:gd name="connsiteX118" fmla="*/ 759619 w 2276475"/>
              <a:gd name="connsiteY118" fmla="*/ 1976438 h 2309813"/>
              <a:gd name="connsiteX119" fmla="*/ 750094 w 2276475"/>
              <a:gd name="connsiteY119" fmla="*/ 1957388 h 2309813"/>
              <a:gd name="connsiteX120" fmla="*/ 740569 w 2276475"/>
              <a:gd name="connsiteY120" fmla="*/ 1947863 h 2309813"/>
              <a:gd name="connsiteX121" fmla="*/ 721519 w 2276475"/>
              <a:gd name="connsiteY121" fmla="*/ 1938338 h 2309813"/>
              <a:gd name="connsiteX122" fmla="*/ 704850 w 2276475"/>
              <a:gd name="connsiteY122" fmla="*/ 1943100 h 2309813"/>
              <a:gd name="connsiteX123" fmla="*/ 664369 w 2276475"/>
              <a:gd name="connsiteY123" fmla="*/ 1957388 h 2309813"/>
              <a:gd name="connsiteX124" fmla="*/ 671513 w 2276475"/>
              <a:gd name="connsiteY124" fmla="*/ 1926432 h 2309813"/>
              <a:gd name="connsiteX125" fmla="*/ 692944 w 2276475"/>
              <a:gd name="connsiteY125" fmla="*/ 1895475 h 2309813"/>
              <a:gd name="connsiteX126" fmla="*/ 661988 w 2276475"/>
              <a:gd name="connsiteY126" fmla="*/ 1871663 h 2309813"/>
              <a:gd name="connsiteX127" fmla="*/ 640557 w 2276475"/>
              <a:gd name="connsiteY127" fmla="*/ 1857375 h 2309813"/>
              <a:gd name="connsiteX128" fmla="*/ 607219 w 2276475"/>
              <a:gd name="connsiteY128" fmla="*/ 1862138 h 2309813"/>
              <a:gd name="connsiteX129" fmla="*/ 588169 w 2276475"/>
              <a:gd name="connsiteY129" fmla="*/ 1874044 h 2309813"/>
              <a:gd name="connsiteX130" fmla="*/ 564357 w 2276475"/>
              <a:gd name="connsiteY130" fmla="*/ 1900238 h 2309813"/>
              <a:gd name="connsiteX131" fmla="*/ 564357 w 2276475"/>
              <a:gd name="connsiteY131" fmla="*/ 1924050 h 2309813"/>
              <a:gd name="connsiteX132" fmla="*/ 542925 w 2276475"/>
              <a:gd name="connsiteY132" fmla="*/ 1945482 h 2309813"/>
              <a:gd name="connsiteX133" fmla="*/ 507207 w 2276475"/>
              <a:gd name="connsiteY133" fmla="*/ 1955007 h 2309813"/>
              <a:gd name="connsiteX134" fmla="*/ 495300 w 2276475"/>
              <a:gd name="connsiteY134" fmla="*/ 1966913 h 2309813"/>
              <a:gd name="connsiteX135" fmla="*/ 457200 w 2276475"/>
              <a:gd name="connsiteY135" fmla="*/ 1969294 h 2309813"/>
              <a:gd name="connsiteX136" fmla="*/ 409575 w 2276475"/>
              <a:gd name="connsiteY136" fmla="*/ 1978819 h 2309813"/>
              <a:gd name="connsiteX137" fmla="*/ 381000 w 2276475"/>
              <a:gd name="connsiteY137" fmla="*/ 1990725 h 2309813"/>
              <a:gd name="connsiteX138" fmla="*/ 357188 w 2276475"/>
              <a:gd name="connsiteY138" fmla="*/ 1981200 h 2309813"/>
              <a:gd name="connsiteX139" fmla="*/ 330994 w 2276475"/>
              <a:gd name="connsiteY139" fmla="*/ 1976438 h 2309813"/>
              <a:gd name="connsiteX140" fmla="*/ 309563 w 2276475"/>
              <a:gd name="connsiteY140" fmla="*/ 1955007 h 2309813"/>
              <a:gd name="connsiteX141" fmla="*/ 297657 w 2276475"/>
              <a:gd name="connsiteY141" fmla="*/ 1914525 h 2309813"/>
              <a:gd name="connsiteX142" fmla="*/ 304800 w 2276475"/>
              <a:gd name="connsiteY142" fmla="*/ 1874044 h 2309813"/>
              <a:gd name="connsiteX143" fmla="*/ 288132 w 2276475"/>
              <a:gd name="connsiteY143" fmla="*/ 1852613 h 2309813"/>
              <a:gd name="connsiteX144" fmla="*/ 247650 w 2276475"/>
              <a:gd name="connsiteY144" fmla="*/ 1802607 h 2309813"/>
              <a:gd name="connsiteX145" fmla="*/ 204788 w 2276475"/>
              <a:gd name="connsiteY145" fmla="*/ 1809750 h 2309813"/>
              <a:gd name="connsiteX146" fmla="*/ 164307 w 2276475"/>
              <a:gd name="connsiteY146" fmla="*/ 1824038 h 2309813"/>
              <a:gd name="connsiteX147" fmla="*/ 97632 w 2276475"/>
              <a:gd name="connsiteY147" fmla="*/ 1833563 h 2309813"/>
              <a:gd name="connsiteX148" fmla="*/ 52388 w 2276475"/>
              <a:gd name="connsiteY148" fmla="*/ 1831182 h 2309813"/>
              <a:gd name="connsiteX149" fmla="*/ 33338 w 2276475"/>
              <a:gd name="connsiteY149" fmla="*/ 1816894 h 2309813"/>
              <a:gd name="connsiteX150" fmla="*/ 33338 w 2276475"/>
              <a:gd name="connsiteY150" fmla="*/ 1788319 h 2309813"/>
              <a:gd name="connsiteX151" fmla="*/ 61913 w 2276475"/>
              <a:gd name="connsiteY151" fmla="*/ 1766888 h 2309813"/>
              <a:gd name="connsiteX152" fmla="*/ 119063 w 2276475"/>
              <a:gd name="connsiteY152" fmla="*/ 1724025 h 2309813"/>
              <a:gd name="connsiteX153" fmla="*/ 111919 w 2276475"/>
              <a:gd name="connsiteY153" fmla="*/ 1700213 h 2309813"/>
              <a:gd name="connsiteX154" fmla="*/ 90488 w 2276475"/>
              <a:gd name="connsiteY154" fmla="*/ 1690688 h 2309813"/>
              <a:gd name="connsiteX155" fmla="*/ 57150 w 2276475"/>
              <a:gd name="connsiteY155" fmla="*/ 1707357 h 2309813"/>
              <a:gd name="connsiteX156" fmla="*/ 38100 w 2276475"/>
              <a:gd name="connsiteY156" fmla="*/ 1735932 h 2309813"/>
              <a:gd name="connsiteX157" fmla="*/ 16669 w 2276475"/>
              <a:gd name="connsiteY157" fmla="*/ 1726407 h 2309813"/>
              <a:gd name="connsiteX158" fmla="*/ 0 w 2276475"/>
              <a:gd name="connsiteY158" fmla="*/ 23812 h 2309813"/>
              <a:gd name="connsiteX159" fmla="*/ 1569244 w 2276475"/>
              <a:gd name="connsiteY159" fmla="*/ 0 h 2309813"/>
              <a:gd name="connsiteX0" fmla="*/ 1588294 w 2295525"/>
              <a:gd name="connsiteY0" fmla="*/ 4763 h 2314576"/>
              <a:gd name="connsiteX1" fmla="*/ 1473994 w 2295525"/>
              <a:gd name="connsiteY1" fmla="*/ 673895 h 2314576"/>
              <a:gd name="connsiteX2" fmla="*/ 1431132 w 2295525"/>
              <a:gd name="connsiteY2" fmla="*/ 714376 h 2314576"/>
              <a:gd name="connsiteX3" fmla="*/ 1433513 w 2295525"/>
              <a:gd name="connsiteY3" fmla="*/ 757238 h 2314576"/>
              <a:gd name="connsiteX4" fmla="*/ 1471613 w 2295525"/>
              <a:gd name="connsiteY4" fmla="*/ 785813 h 2314576"/>
              <a:gd name="connsiteX5" fmla="*/ 1521619 w 2295525"/>
              <a:gd name="connsiteY5" fmla="*/ 840582 h 2314576"/>
              <a:gd name="connsiteX6" fmla="*/ 1552575 w 2295525"/>
              <a:gd name="connsiteY6" fmla="*/ 931070 h 2314576"/>
              <a:gd name="connsiteX7" fmla="*/ 1550194 w 2295525"/>
              <a:gd name="connsiteY7" fmla="*/ 1000126 h 2314576"/>
              <a:gd name="connsiteX8" fmla="*/ 1543050 w 2295525"/>
              <a:gd name="connsiteY8" fmla="*/ 1062038 h 2314576"/>
              <a:gd name="connsiteX9" fmla="*/ 1566863 w 2295525"/>
              <a:gd name="connsiteY9" fmla="*/ 1121570 h 2314576"/>
              <a:gd name="connsiteX10" fmla="*/ 1600200 w 2295525"/>
              <a:gd name="connsiteY10" fmla="*/ 1193007 h 2314576"/>
              <a:gd name="connsiteX11" fmla="*/ 1612107 w 2295525"/>
              <a:gd name="connsiteY11" fmla="*/ 1231107 h 2314576"/>
              <a:gd name="connsiteX12" fmla="*/ 1604963 w 2295525"/>
              <a:gd name="connsiteY12" fmla="*/ 1271588 h 2314576"/>
              <a:gd name="connsiteX13" fmla="*/ 1566863 w 2295525"/>
              <a:gd name="connsiteY13" fmla="*/ 1288257 h 2314576"/>
              <a:gd name="connsiteX14" fmla="*/ 1526382 w 2295525"/>
              <a:gd name="connsiteY14" fmla="*/ 1302545 h 2314576"/>
              <a:gd name="connsiteX15" fmla="*/ 1502569 w 2295525"/>
              <a:gd name="connsiteY15" fmla="*/ 1347788 h 2314576"/>
              <a:gd name="connsiteX16" fmla="*/ 1543050 w 2295525"/>
              <a:gd name="connsiteY16" fmla="*/ 1333501 h 2314576"/>
              <a:gd name="connsiteX17" fmla="*/ 1571625 w 2295525"/>
              <a:gd name="connsiteY17" fmla="*/ 1321595 h 2314576"/>
              <a:gd name="connsiteX18" fmla="*/ 1578769 w 2295525"/>
              <a:gd name="connsiteY18" fmla="*/ 1366838 h 2314576"/>
              <a:gd name="connsiteX19" fmla="*/ 1602582 w 2295525"/>
              <a:gd name="connsiteY19" fmla="*/ 1383507 h 2314576"/>
              <a:gd name="connsiteX20" fmla="*/ 1650207 w 2295525"/>
              <a:gd name="connsiteY20" fmla="*/ 1371601 h 2314576"/>
              <a:gd name="connsiteX21" fmla="*/ 1662113 w 2295525"/>
              <a:gd name="connsiteY21" fmla="*/ 1393032 h 2314576"/>
              <a:gd name="connsiteX22" fmla="*/ 1719263 w 2295525"/>
              <a:gd name="connsiteY22" fmla="*/ 1383507 h 2314576"/>
              <a:gd name="connsiteX23" fmla="*/ 1719263 w 2295525"/>
              <a:gd name="connsiteY23" fmla="*/ 1412082 h 2314576"/>
              <a:gd name="connsiteX24" fmla="*/ 1747838 w 2295525"/>
              <a:gd name="connsiteY24" fmla="*/ 1423988 h 2314576"/>
              <a:gd name="connsiteX25" fmla="*/ 1750219 w 2295525"/>
              <a:gd name="connsiteY25" fmla="*/ 1457326 h 2314576"/>
              <a:gd name="connsiteX26" fmla="*/ 1757363 w 2295525"/>
              <a:gd name="connsiteY26" fmla="*/ 1490663 h 2314576"/>
              <a:gd name="connsiteX27" fmla="*/ 1802607 w 2295525"/>
              <a:gd name="connsiteY27" fmla="*/ 1514476 h 2314576"/>
              <a:gd name="connsiteX28" fmla="*/ 1843088 w 2295525"/>
              <a:gd name="connsiteY28" fmla="*/ 1509713 h 2314576"/>
              <a:gd name="connsiteX29" fmla="*/ 1824038 w 2295525"/>
              <a:gd name="connsiteY29" fmla="*/ 1554957 h 2314576"/>
              <a:gd name="connsiteX30" fmla="*/ 1816894 w 2295525"/>
              <a:gd name="connsiteY30" fmla="*/ 1588295 h 2314576"/>
              <a:gd name="connsiteX31" fmla="*/ 1816894 w 2295525"/>
              <a:gd name="connsiteY31" fmla="*/ 1588295 h 2314576"/>
              <a:gd name="connsiteX32" fmla="*/ 1864519 w 2295525"/>
              <a:gd name="connsiteY32" fmla="*/ 1652588 h 2314576"/>
              <a:gd name="connsiteX33" fmla="*/ 1907382 w 2295525"/>
              <a:gd name="connsiteY33" fmla="*/ 1740695 h 2314576"/>
              <a:gd name="connsiteX34" fmla="*/ 1952625 w 2295525"/>
              <a:gd name="connsiteY34" fmla="*/ 1781176 h 2314576"/>
              <a:gd name="connsiteX35" fmla="*/ 1997869 w 2295525"/>
              <a:gd name="connsiteY35" fmla="*/ 1814513 h 2314576"/>
              <a:gd name="connsiteX36" fmla="*/ 2055019 w 2295525"/>
              <a:gd name="connsiteY36" fmla="*/ 1852613 h 2314576"/>
              <a:gd name="connsiteX37" fmla="*/ 2090738 w 2295525"/>
              <a:gd name="connsiteY37" fmla="*/ 1902620 h 2314576"/>
              <a:gd name="connsiteX38" fmla="*/ 2131219 w 2295525"/>
              <a:gd name="connsiteY38" fmla="*/ 1926432 h 2314576"/>
              <a:gd name="connsiteX39" fmla="*/ 2185988 w 2295525"/>
              <a:gd name="connsiteY39" fmla="*/ 1955007 h 2314576"/>
              <a:gd name="connsiteX40" fmla="*/ 2238375 w 2295525"/>
              <a:gd name="connsiteY40" fmla="*/ 1993107 h 2314576"/>
              <a:gd name="connsiteX41" fmla="*/ 2283619 w 2295525"/>
              <a:gd name="connsiteY41" fmla="*/ 2038351 h 2314576"/>
              <a:gd name="connsiteX42" fmla="*/ 2295525 w 2295525"/>
              <a:gd name="connsiteY42" fmla="*/ 2074070 h 2314576"/>
              <a:gd name="connsiteX43" fmla="*/ 2259807 w 2295525"/>
              <a:gd name="connsiteY43" fmla="*/ 2090738 h 2314576"/>
              <a:gd name="connsiteX44" fmla="*/ 2190750 w 2295525"/>
              <a:gd name="connsiteY44" fmla="*/ 2085976 h 2314576"/>
              <a:gd name="connsiteX45" fmla="*/ 2145507 w 2295525"/>
              <a:gd name="connsiteY45" fmla="*/ 2064545 h 2314576"/>
              <a:gd name="connsiteX46" fmla="*/ 2105025 w 2295525"/>
              <a:gd name="connsiteY46" fmla="*/ 2028826 h 2314576"/>
              <a:gd name="connsiteX47" fmla="*/ 2076450 w 2295525"/>
              <a:gd name="connsiteY47" fmla="*/ 2047876 h 2314576"/>
              <a:gd name="connsiteX48" fmla="*/ 2045494 w 2295525"/>
              <a:gd name="connsiteY48" fmla="*/ 2016920 h 2314576"/>
              <a:gd name="connsiteX49" fmla="*/ 2012157 w 2295525"/>
              <a:gd name="connsiteY49" fmla="*/ 1993107 h 2314576"/>
              <a:gd name="connsiteX50" fmla="*/ 1993107 w 2295525"/>
              <a:gd name="connsiteY50" fmla="*/ 1995488 h 2314576"/>
              <a:gd name="connsiteX51" fmla="*/ 1957388 w 2295525"/>
              <a:gd name="connsiteY51" fmla="*/ 1978820 h 2314576"/>
              <a:gd name="connsiteX52" fmla="*/ 1938338 w 2295525"/>
              <a:gd name="connsiteY52" fmla="*/ 1983582 h 2314576"/>
              <a:gd name="connsiteX53" fmla="*/ 1909763 w 2295525"/>
              <a:gd name="connsiteY53" fmla="*/ 2000251 h 2314576"/>
              <a:gd name="connsiteX54" fmla="*/ 1900238 w 2295525"/>
              <a:gd name="connsiteY54" fmla="*/ 1966913 h 2314576"/>
              <a:gd name="connsiteX55" fmla="*/ 1893094 w 2295525"/>
              <a:gd name="connsiteY55" fmla="*/ 1931195 h 2314576"/>
              <a:gd name="connsiteX56" fmla="*/ 1881188 w 2295525"/>
              <a:gd name="connsiteY56" fmla="*/ 1916907 h 2314576"/>
              <a:gd name="connsiteX57" fmla="*/ 1857375 w 2295525"/>
              <a:gd name="connsiteY57" fmla="*/ 1931195 h 2314576"/>
              <a:gd name="connsiteX58" fmla="*/ 1824038 w 2295525"/>
              <a:gd name="connsiteY58" fmla="*/ 1924051 h 2314576"/>
              <a:gd name="connsiteX59" fmla="*/ 1778794 w 2295525"/>
              <a:gd name="connsiteY59" fmla="*/ 1928813 h 2314576"/>
              <a:gd name="connsiteX60" fmla="*/ 1771650 w 2295525"/>
              <a:gd name="connsiteY60" fmla="*/ 1907382 h 2314576"/>
              <a:gd name="connsiteX61" fmla="*/ 1766888 w 2295525"/>
              <a:gd name="connsiteY61" fmla="*/ 1878807 h 2314576"/>
              <a:gd name="connsiteX62" fmla="*/ 1757363 w 2295525"/>
              <a:gd name="connsiteY62" fmla="*/ 1864520 h 2314576"/>
              <a:gd name="connsiteX63" fmla="*/ 1738313 w 2295525"/>
              <a:gd name="connsiteY63" fmla="*/ 1900238 h 2314576"/>
              <a:gd name="connsiteX64" fmla="*/ 1714500 w 2295525"/>
              <a:gd name="connsiteY64" fmla="*/ 1902620 h 2314576"/>
              <a:gd name="connsiteX65" fmla="*/ 1702594 w 2295525"/>
              <a:gd name="connsiteY65" fmla="*/ 1931195 h 2314576"/>
              <a:gd name="connsiteX66" fmla="*/ 1643063 w 2295525"/>
              <a:gd name="connsiteY66" fmla="*/ 1947863 h 2314576"/>
              <a:gd name="connsiteX67" fmla="*/ 1607344 w 2295525"/>
              <a:gd name="connsiteY67" fmla="*/ 1957388 h 2314576"/>
              <a:gd name="connsiteX68" fmla="*/ 1585913 w 2295525"/>
              <a:gd name="connsiteY68" fmla="*/ 1993107 h 2314576"/>
              <a:gd name="connsiteX69" fmla="*/ 1588294 w 2295525"/>
              <a:gd name="connsiteY69" fmla="*/ 2043113 h 2314576"/>
              <a:gd name="connsiteX70" fmla="*/ 1569244 w 2295525"/>
              <a:gd name="connsiteY70" fmla="*/ 2085976 h 2314576"/>
              <a:gd name="connsiteX71" fmla="*/ 1535907 w 2295525"/>
              <a:gd name="connsiteY71" fmla="*/ 2081213 h 2314576"/>
              <a:gd name="connsiteX72" fmla="*/ 1509713 w 2295525"/>
              <a:gd name="connsiteY72" fmla="*/ 2035970 h 2314576"/>
              <a:gd name="connsiteX73" fmla="*/ 1488282 w 2295525"/>
              <a:gd name="connsiteY73" fmla="*/ 2021682 h 2314576"/>
              <a:gd name="connsiteX74" fmla="*/ 1438275 w 2295525"/>
              <a:gd name="connsiteY74" fmla="*/ 2040732 h 2314576"/>
              <a:gd name="connsiteX75" fmla="*/ 1435894 w 2295525"/>
              <a:gd name="connsiteY75" fmla="*/ 2100263 h 2314576"/>
              <a:gd name="connsiteX76" fmla="*/ 1421607 w 2295525"/>
              <a:gd name="connsiteY76" fmla="*/ 2114551 h 2314576"/>
              <a:gd name="connsiteX77" fmla="*/ 1402557 w 2295525"/>
              <a:gd name="connsiteY77" fmla="*/ 2100263 h 2314576"/>
              <a:gd name="connsiteX78" fmla="*/ 1385888 w 2295525"/>
              <a:gd name="connsiteY78" fmla="*/ 2085976 h 2314576"/>
              <a:gd name="connsiteX79" fmla="*/ 1359694 w 2295525"/>
              <a:gd name="connsiteY79" fmla="*/ 2102645 h 2314576"/>
              <a:gd name="connsiteX80" fmla="*/ 1354932 w 2295525"/>
              <a:gd name="connsiteY80" fmla="*/ 2162176 h 2314576"/>
              <a:gd name="connsiteX81" fmla="*/ 1347788 w 2295525"/>
              <a:gd name="connsiteY81" fmla="*/ 2214563 h 2314576"/>
              <a:gd name="connsiteX82" fmla="*/ 1321594 w 2295525"/>
              <a:gd name="connsiteY82" fmla="*/ 2238376 h 2314576"/>
              <a:gd name="connsiteX83" fmla="*/ 1297782 w 2295525"/>
              <a:gd name="connsiteY83" fmla="*/ 2226470 h 2314576"/>
              <a:gd name="connsiteX84" fmla="*/ 1283494 w 2295525"/>
              <a:gd name="connsiteY84" fmla="*/ 2257426 h 2314576"/>
              <a:gd name="connsiteX85" fmla="*/ 1262063 w 2295525"/>
              <a:gd name="connsiteY85" fmla="*/ 2262188 h 2314576"/>
              <a:gd name="connsiteX86" fmla="*/ 1238250 w 2295525"/>
              <a:gd name="connsiteY86" fmla="*/ 2235995 h 2314576"/>
              <a:gd name="connsiteX87" fmla="*/ 1262063 w 2295525"/>
              <a:gd name="connsiteY87" fmla="*/ 2202657 h 2314576"/>
              <a:gd name="connsiteX88" fmla="*/ 1264444 w 2295525"/>
              <a:gd name="connsiteY88" fmla="*/ 2181226 h 2314576"/>
              <a:gd name="connsiteX89" fmla="*/ 1259682 w 2295525"/>
              <a:gd name="connsiteY89" fmla="*/ 2155032 h 2314576"/>
              <a:gd name="connsiteX90" fmla="*/ 1240632 w 2295525"/>
              <a:gd name="connsiteY90" fmla="*/ 2135982 h 2314576"/>
              <a:gd name="connsiteX91" fmla="*/ 1200150 w 2295525"/>
              <a:gd name="connsiteY91" fmla="*/ 2155032 h 2314576"/>
              <a:gd name="connsiteX92" fmla="*/ 1121569 w 2295525"/>
              <a:gd name="connsiteY92" fmla="*/ 2150270 h 2314576"/>
              <a:gd name="connsiteX93" fmla="*/ 1069182 w 2295525"/>
              <a:gd name="connsiteY93" fmla="*/ 2155032 h 2314576"/>
              <a:gd name="connsiteX94" fmla="*/ 1066800 w 2295525"/>
              <a:gd name="connsiteY94" fmla="*/ 2138363 h 2314576"/>
              <a:gd name="connsiteX95" fmla="*/ 1031082 w 2295525"/>
              <a:gd name="connsiteY95" fmla="*/ 2159795 h 2314576"/>
              <a:gd name="connsiteX96" fmla="*/ 995363 w 2295525"/>
              <a:gd name="connsiteY96" fmla="*/ 2193132 h 2314576"/>
              <a:gd name="connsiteX97" fmla="*/ 971550 w 2295525"/>
              <a:gd name="connsiteY97" fmla="*/ 2221707 h 2314576"/>
              <a:gd name="connsiteX98" fmla="*/ 950119 w 2295525"/>
              <a:gd name="connsiteY98" fmla="*/ 2283620 h 2314576"/>
              <a:gd name="connsiteX99" fmla="*/ 926307 w 2295525"/>
              <a:gd name="connsiteY99" fmla="*/ 2314576 h 2314576"/>
              <a:gd name="connsiteX100" fmla="*/ 904875 w 2295525"/>
              <a:gd name="connsiteY100" fmla="*/ 2307432 h 2314576"/>
              <a:gd name="connsiteX101" fmla="*/ 885825 w 2295525"/>
              <a:gd name="connsiteY101" fmla="*/ 2259807 h 2314576"/>
              <a:gd name="connsiteX102" fmla="*/ 883444 w 2295525"/>
              <a:gd name="connsiteY102" fmla="*/ 2209801 h 2314576"/>
              <a:gd name="connsiteX103" fmla="*/ 866775 w 2295525"/>
              <a:gd name="connsiteY103" fmla="*/ 2181226 h 2314576"/>
              <a:gd name="connsiteX104" fmla="*/ 826294 w 2295525"/>
              <a:gd name="connsiteY104" fmla="*/ 2147888 h 2314576"/>
              <a:gd name="connsiteX105" fmla="*/ 788194 w 2295525"/>
              <a:gd name="connsiteY105" fmla="*/ 2126457 h 2314576"/>
              <a:gd name="connsiteX106" fmla="*/ 769144 w 2295525"/>
              <a:gd name="connsiteY106" fmla="*/ 2097882 h 2314576"/>
              <a:gd name="connsiteX107" fmla="*/ 759619 w 2295525"/>
              <a:gd name="connsiteY107" fmla="*/ 2083595 h 2314576"/>
              <a:gd name="connsiteX108" fmla="*/ 745332 w 2295525"/>
              <a:gd name="connsiteY108" fmla="*/ 2069307 h 2314576"/>
              <a:gd name="connsiteX109" fmla="*/ 731044 w 2295525"/>
              <a:gd name="connsiteY109" fmla="*/ 2066926 h 2314576"/>
              <a:gd name="connsiteX110" fmla="*/ 697707 w 2295525"/>
              <a:gd name="connsiteY110" fmla="*/ 2057401 h 2314576"/>
              <a:gd name="connsiteX111" fmla="*/ 688182 w 2295525"/>
              <a:gd name="connsiteY111" fmla="*/ 2050257 h 2314576"/>
              <a:gd name="connsiteX112" fmla="*/ 688182 w 2295525"/>
              <a:gd name="connsiteY112" fmla="*/ 2050257 h 2314576"/>
              <a:gd name="connsiteX113" fmla="*/ 740569 w 2295525"/>
              <a:gd name="connsiteY113" fmla="*/ 2043113 h 2314576"/>
              <a:gd name="connsiteX114" fmla="*/ 740569 w 2295525"/>
              <a:gd name="connsiteY114" fmla="*/ 2043113 h 2314576"/>
              <a:gd name="connsiteX115" fmla="*/ 771525 w 2295525"/>
              <a:gd name="connsiteY115" fmla="*/ 2033588 h 2314576"/>
              <a:gd name="connsiteX116" fmla="*/ 795338 w 2295525"/>
              <a:gd name="connsiteY116" fmla="*/ 2031207 h 2314576"/>
              <a:gd name="connsiteX117" fmla="*/ 814388 w 2295525"/>
              <a:gd name="connsiteY117" fmla="*/ 2016920 h 2314576"/>
              <a:gd name="connsiteX118" fmla="*/ 778669 w 2295525"/>
              <a:gd name="connsiteY118" fmla="*/ 1981201 h 2314576"/>
              <a:gd name="connsiteX119" fmla="*/ 769144 w 2295525"/>
              <a:gd name="connsiteY119" fmla="*/ 1962151 h 2314576"/>
              <a:gd name="connsiteX120" fmla="*/ 759619 w 2295525"/>
              <a:gd name="connsiteY120" fmla="*/ 1952626 h 2314576"/>
              <a:gd name="connsiteX121" fmla="*/ 740569 w 2295525"/>
              <a:gd name="connsiteY121" fmla="*/ 1943101 h 2314576"/>
              <a:gd name="connsiteX122" fmla="*/ 723900 w 2295525"/>
              <a:gd name="connsiteY122" fmla="*/ 1947863 h 2314576"/>
              <a:gd name="connsiteX123" fmla="*/ 683419 w 2295525"/>
              <a:gd name="connsiteY123" fmla="*/ 1962151 h 2314576"/>
              <a:gd name="connsiteX124" fmla="*/ 690563 w 2295525"/>
              <a:gd name="connsiteY124" fmla="*/ 1931195 h 2314576"/>
              <a:gd name="connsiteX125" fmla="*/ 711994 w 2295525"/>
              <a:gd name="connsiteY125" fmla="*/ 1900238 h 2314576"/>
              <a:gd name="connsiteX126" fmla="*/ 681038 w 2295525"/>
              <a:gd name="connsiteY126" fmla="*/ 1876426 h 2314576"/>
              <a:gd name="connsiteX127" fmla="*/ 659607 w 2295525"/>
              <a:gd name="connsiteY127" fmla="*/ 1862138 h 2314576"/>
              <a:gd name="connsiteX128" fmla="*/ 626269 w 2295525"/>
              <a:gd name="connsiteY128" fmla="*/ 1866901 h 2314576"/>
              <a:gd name="connsiteX129" fmla="*/ 607219 w 2295525"/>
              <a:gd name="connsiteY129" fmla="*/ 1878807 h 2314576"/>
              <a:gd name="connsiteX130" fmla="*/ 583407 w 2295525"/>
              <a:gd name="connsiteY130" fmla="*/ 1905001 h 2314576"/>
              <a:gd name="connsiteX131" fmla="*/ 583407 w 2295525"/>
              <a:gd name="connsiteY131" fmla="*/ 1928813 h 2314576"/>
              <a:gd name="connsiteX132" fmla="*/ 561975 w 2295525"/>
              <a:gd name="connsiteY132" fmla="*/ 1950245 h 2314576"/>
              <a:gd name="connsiteX133" fmla="*/ 526257 w 2295525"/>
              <a:gd name="connsiteY133" fmla="*/ 1959770 h 2314576"/>
              <a:gd name="connsiteX134" fmla="*/ 514350 w 2295525"/>
              <a:gd name="connsiteY134" fmla="*/ 1971676 h 2314576"/>
              <a:gd name="connsiteX135" fmla="*/ 476250 w 2295525"/>
              <a:gd name="connsiteY135" fmla="*/ 1974057 h 2314576"/>
              <a:gd name="connsiteX136" fmla="*/ 428625 w 2295525"/>
              <a:gd name="connsiteY136" fmla="*/ 1983582 h 2314576"/>
              <a:gd name="connsiteX137" fmla="*/ 400050 w 2295525"/>
              <a:gd name="connsiteY137" fmla="*/ 1995488 h 2314576"/>
              <a:gd name="connsiteX138" fmla="*/ 376238 w 2295525"/>
              <a:gd name="connsiteY138" fmla="*/ 1985963 h 2314576"/>
              <a:gd name="connsiteX139" fmla="*/ 350044 w 2295525"/>
              <a:gd name="connsiteY139" fmla="*/ 1981201 h 2314576"/>
              <a:gd name="connsiteX140" fmla="*/ 328613 w 2295525"/>
              <a:gd name="connsiteY140" fmla="*/ 1959770 h 2314576"/>
              <a:gd name="connsiteX141" fmla="*/ 316707 w 2295525"/>
              <a:gd name="connsiteY141" fmla="*/ 1919288 h 2314576"/>
              <a:gd name="connsiteX142" fmla="*/ 323850 w 2295525"/>
              <a:gd name="connsiteY142" fmla="*/ 1878807 h 2314576"/>
              <a:gd name="connsiteX143" fmla="*/ 307182 w 2295525"/>
              <a:gd name="connsiteY143" fmla="*/ 1857376 h 2314576"/>
              <a:gd name="connsiteX144" fmla="*/ 266700 w 2295525"/>
              <a:gd name="connsiteY144" fmla="*/ 1807370 h 2314576"/>
              <a:gd name="connsiteX145" fmla="*/ 223838 w 2295525"/>
              <a:gd name="connsiteY145" fmla="*/ 1814513 h 2314576"/>
              <a:gd name="connsiteX146" fmla="*/ 183357 w 2295525"/>
              <a:gd name="connsiteY146" fmla="*/ 1828801 h 2314576"/>
              <a:gd name="connsiteX147" fmla="*/ 116682 w 2295525"/>
              <a:gd name="connsiteY147" fmla="*/ 1838326 h 2314576"/>
              <a:gd name="connsiteX148" fmla="*/ 71438 w 2295525"/>
              <a:gd name="connsiteY148" fmla="*/ 1835945 h 2314576"/>
              <a:gd name="connsiteX149" fmla="*/ 52388 w 2295525"/>
              <a:gd name="connsiteY149" fmla="*/ 1821657 h 2314576"/>
              <a:gd name="connsiteX150" fmla="*/ 52388 w 2295525"/>
              <a:gd name="connsiteY150" fmla="*/ 1793082 h 2314576"/>
              <a:gd name="connsiteX151" fmla="*/ 80963 w 2295525"/>
              <a:gd name="connsiteY151" fmla="*/ 1771651 h 2314576"/>
              <a:gd name="connsiteX152" fmla="*/ 138113 w 2295525"/>
              <a:gd name="connsiteY152" fmla="*/ 1728788 h 2314576"/>
              <a:gd name="connsiteX153" fmla="*/ 130969 w 2295525"/>
              <a:gd name="connsiteY153" fmla="*/ 1704976 h 2314576"/>
              <a:gd name="connsiteX154" fmla="*/ 109538 w 2295525"/>
              <a:gd name="connsiteY154" fmla="*/ 1695451 h 2314576"/>
              <a:gd name="connsiteX155" fmla="*/ 76200 w 2295525"/>
              <a:gd name="connsiteY155" fmla="*/ 1712120 h 2314576"/>
              <a:gd name="connsiteX156" fmla="*/ 57150 w 2295525"/>
              <a:gd name="connsiteY156" fmla="*/ 1740695 h 2314576"/>
              <a:gd name="connsiteX157" fmla="*/ 35719 w 2295525"/>
              <a:gd name="connsiteY157" fmla="*/ 1731170 h 2314576"/>
              <a:gd name="connsiteX158" fmla="*/ 0 w 2295525"/>
              <a:gd name="connsiteY158" fmla="*/ 0 h 2314576"/>
              <a:gd name="connsiteX159" fmla="*/ 1588294 w 2295525"/>
              <a:gd name="connsiteY159" fmla="*/ 4763 h 2314576"/>
              <a:gd name="connsiteX0" fmla="*/ 1614618 w 2321849"/>
              <a:gd name="connsiteY0" fmla="*/ 4763 h 2314576"/>
              <a:gd name="connsiteX1" fmla="*/ 1500318 w 2321849"/>
              <a:gd name="connsiteY1" fmla="*/ 673895 h 2314576"/>
              <a:gd name="connsiteX2" fmla="*/ 1457456 w 2321849"/>
              <a:gd name="connsiteY2" fmla="*/ 714376 h 2314576"/>
              <a:gd name="connsiteX3" fmla="*/ 1459837 w 2321849"/>
              <a:gd name="connsiteY3" fmla="*/ 757238 h 2314576"/>
              <a:gd name="connsiteX4" fmla="*/ 1497937 w 2321849"/>
              <a:gd name="connsiteY4" fmla="*/ 785813 h 2314576"/>
              <a:gd name="connsiteX5" fmla="*/ 1547943 w 2321849"/>
              <a:gd name="connsiteY5" fmla="*/ 840582 h 2314576"/>
              <a:gd name="connsiteX6" fmla="*/ 1578899 w 2321849"/>
              <a:gd name="connsiteY6" fmla="*/ 931070 h 2314576"/>
              <a:gd name="connsiteX7" fmla="*/ 1576518 w 2321849"/>
              <a:gd name="connsiteY7" fmla="*/ 1000126 h 2314576"/>
              <a:gd name="connsiteX8" fmla="*/ 1569374 w 2321849"/>
              <a:gd name="connsiteY8" fmla="*/ 1062038 h 2314576"/>
              <a:gd name="connsiteX9" fmla="*/ 1593187 w 2321849"/>
              <a:gd name="connsiteY9" fmla="*/ 1121570 h 2314576"/>
              <a:gd name="connsiteX10" fmla="*/ 1626524 w 2321849"/>
              <a:gd name="connsiteY10" fmla="*/ 1193007 h 2314576"/>
              <a:gd name="connsiteX11" fmla="*/ 1638431 w 2321849"/>
              <a:gd name="connsiteY11" fmla="*/ 1231107 h 2314576"/>
              <a:gd name="connsiteX12" fmla="*/ 1631287 w 2321849"/>
              <a:gd name="connsiteY12" fmla="*/ 1271588 h 2314576"/>
              <a:gd name="connsiteX13" fmla="*/ 1593187 w 2321849"/>
              <a:gd name="connsiteY13" fmla="*/ 1288257 h 2314576"/>
              <a:gd name="connsiteX14" fmla="*/ 1552706 w 2321849"/>
              <a:gd name="connsiteY14" fmla="*/ 1302545 h 2314576"/>
              <a:gd name="connsiteX15" fmla="*/ 1528893 w 2321849"/>
              <a:gd name="connsiteY15" fmla="*/ 1347788 h 2314576"/>
              <a:gd name="connsiteX16" fmla="*/ 1569374 w 2321849"/>
              <a:gd name="connsiteY16" fmla="*/ 1333501 h 2314576"/>
              <a:gd name="connsiteX17" fmla="*/ 1597949 w 2321849"/>
              <a:gd name="connsiteY17" fmla="*/ 1321595 h 2314576"/>
              <a:gd name="connsiteX18" fmla="*/ 1605093 w 2321849"/>
              <a:gd name="connsiteY18" fmla="*/ 1366838 h 2314576"/>
              <a:gd name="connsiteX19" fmla="*/ 1628906 w 2321849"/>
              <a:gd name="connsiteY19" fmla="*/ 1383507 h 2314576"/>
              <a:gd name="connsiteX20" fmla="*/ 1676531 w 2321849"/>
              <a:gd name="connsiteY20" fmla="*/ 1371601 h 2314576"/>
              <a:gd name="connsiteX21" fmla="*/ 1688437 w 2321849"/>
              <a:gd name="connsiteY21" fmla="*/ 1393032 h 2314576"/>
              <a:gd name="connsiteX22" fmla="*/ 1745587 w 2321849"/>
              <a:gd name="connsiteY22" fmla="*/ 1383507 h 2314576"/>
              <a:gd name="connsiteX23" fmla="*/ 1745587 w 2321849"/>
              <a:gd name="connsiteY23" fmla="*/ 1412082 h 2314576"/>
              <a:gd name="connsiteX24" fmla="*/ 1774162 w 2321849"/>
              <a:gd name="connsiteY24" fmla="*/ 1423988 h 2314576"/>
              <a:gd name="connsiteX25" fmla="*/ 1776543 w 2321849"/>
              <a:gd name="connsiteY25" fmla="*/ 1457326 h 2314576"/>
              <a:gd name="connsiteX26" fmla="*/ 1783687 w 2321849"/>
              <a:gd name="connsiteY26" fmla="*/ 1490663 h 2314576"/>
              <a:gd name="connsiteX27" fmla="*/ 1828931 w 2321849"/>
              <a:gd name="connsiteY27" fmla="*/ 1514476 h 2314576"/>
              <a:gd name="connsiteX28" fmla="*/ 1869412 w 2321849"/>
              <a:gd name="connsiteY28" fmla="*/ 1509713 h 2314576"/>
              <a:gd name="connsiteX29" fmla="*/ 1850362 w 2321849"/>
              <a:gd name="connsiteY29" fmla="*/ 1554957 h 2314576"/>
              <a:gd name="connsiteX30" fmla="*/ 1843218 w 2321849"/>
              <a:gd name="connsiteY30" fmla="*/ 1588295 h 2314576"/>
              <a:gd name="connsiteX31" fmla="*/ 1843218 w 2321849"/>
              <a:gd name="connsiteY31" fmla="*/ 1588295 h 2314576"/>
              <a:gd name="connsiteX32" fmla="*/ 1890843 w 2321849"/>
              <a:gd name="connsiteY32" fmla="*/ 1652588 h 2314576"/>
              <a:gd name="connsiteX33" fmla="*/ 1933706 w 2321849"/>
              <a:gd name="connsiteY33" fmla="*/ 1740695 h 2314576"/>
              <a:gd name="connsiteX34" fmla="*/ 1978949 w 2321849"/>
              <a:gd name="connsiteY34" fmla="*/ 1781176 h 2314576"/>
              <a:gd name="connsiteX35" fmla="*/ 2024193 w 2321849"/>
              <a:gd name="connsiteY35" fmla="*/ 1814513 h 2314576"/>
              <a:gd name="connsiteX36" fmla="*/ 2081343 w 2321849"/>
              <a:gd name="connsiteY36" fmla="*/ 1852613 h 2314576"/>
              <a:gd name="connsiteX37" fmla="*/ 2117062 w 2321849"/>
              <a:gd name="connsiteY37" fmla="*/ 1902620 h 2314576"/>
              <a:gd name="connsiteX38" fmla="*/ 2157543 w 2321849"/>
              <a:gd name="connsiteY38" fmla="*/ 1926432 h 2314576"/>
              <a:gd name="connsiteX39" fmla="*/ 2212312 w 2321849"/>
              <a:gd name="connsiteY39" fmla="*/ 1955007 h 2314576"/>
              <a:gd name="connsiteX40" fmla="*/ 2264699 w 2321849"/>
              <a:gd name="connsiteY40" fmla="*/ 1993107 h 2314576"/>
              <a:gd name="connsiteX41" fmla="*/ 2309943 w 2321849"/>
              <a:gd name="connsiteY41" fmla="*/ 2038351 h 2314576"/>
              <a:gd name="connsiteX42" fmla="*/ 2321849 w 2321849"/>
              <a:gd name="connsiteY42" fmla="*/ 2074070 h 2314576"/>
              <a:gd name="connsiteX43" fmla="*/ 2286131 w 2321849"/>
              <a:gd name="connsiteY43" fmla="*/ 2090738 h 2314576"/>
              <a:gd name="connsiteX44" fmla="*/ 2217074 w 2321849"/>
              <a:gd name="connsiteY44" fmla="*/ 2085976 h 2314576"/>
              <a:gd name="connsiteX45" fmla="*/ 2171831 w 2321849"/>
              <a:gd name="connsiteY45" fmla="*/ 2064545 h 2314576"/>
              <a:gd name="connsiteX46" fmla="*/ 2131349 w 2321849"/>
              <a:gd name="connsiteY46" fmla="*/ 2028826 h 2314576"/>
              <a:gd name="connsiteX47" fmla="*/ 2102774 w 2321849"/>
              <a:gd name="connsiteY47" fmla="*/ 2047876 h 2314576"/>
              <a:gd name="connsiteX48" fmla="*/ 2071818 w 2321849"/>
              <a:gd name="connsiteY48" fmla="*/ 2016920 h 2314576"/>
              <a:gd name="connsiteX49" fmla="*/ 2038481 w 2321849"/>
              <a:gd name="connsiteY49" fmla="*/ 1993107 h 2314576"/>
              <a:gd name="connsiteX50" fmla="*/ 2019431 w 2321849"/>
              <a:gd name="connsiteY50" fmla="*/ 1995488 h 2314576"/>
              <a:gd name="connsiteX51" fmla="*/ 1983712 w 2321849"/>
              <a:gd name="connsiteY51" fmla="*/ 1978820 h 2314576"/>
              <a:gd name="connsiteX52" fmla="*/ 1964662 w 2321849"/>
              <a:gd name="connsiteY52" fmla="*/ 1983582 h 2314576"/>
              <a:gd name="connsiteX53" fmla="*/ 1936087 w 2321849"/>
              <a:gd name="connsiteY53" fmla="*/ 2000251 h 2314576"/>
              <a:gd name="connsiteX54" fmla="*/ 1926562 w 2321849"/>
              <a:gd name="connsiteY54" fmla="*/ 1966913 h 2314576"/>
              <a:gd name="connsiteX55" fmla="*/ 1919418 w 2321849"/>
              <a:gd name="connsiteY55" fmla="*/ 1931195 h 2314576"/>
              <a:gd name="connsiteX56" fmla="*/ 1907512 w 2321849"/>
              <a:gd name="connsiteY56" fmla="*/ 1916907 h 2314576"/>
              <a:gd name="connsiteX57" fmla="*/ 1883699 w 2321849"/>
              <a:gd name="connsiteY57" fmla="*/ 1931195 h 2314576"/>
              <a:gd name="connsiteX58" fmla="*/ 1850362 w 2321849"/>
              <a:gd name="connsiteY58" fmla="*/ 1924051 h 2314576"/>
              <a:gd name="connsiteX59" fmla="*/ 1805118 w 2321849"/>
              <a:gd name="connsiteY59" fmla="*/ 1928813 h 2314576"/>
              <a:gd name="connsiteX60" fmla="*/ 1797974 w 2321849"/>
              <a:gd name="connsiteY60" fmla="*/ 1907382 h 2314576"/>
              <a:gd name="connsiteX61" fmla="*/ 1793212 w 2321849"/>
              <a:gd name="connsiteY61" fmla="*/ 1878807 h 2314576"/>
              <a:gd name="connsiteX62" fmla="*/ 1783687 w 2321849"/>
              <a:gd name="connsiteY62" fmla="*/ 1864520 h 2314576"/>
              <a:gd name="connsiteX63" fmla="*/ 1764637 w 2321849"/>
              <a:gd name="connsiteY63" fmla="*/ 1900238 h 2314576"/>
              <a:gd name="connsiteX64" fmla="*/ 1740824 w 2321849"/>
              <a:gd name="connsiteY64" fmla="*/ 1902620 h 2314576"/>
              <a:gd name="connsiteX65" fmla="*/ 1728918 w 2321849"/>
              <a:gd name="connsiteY65" fmla="*/ 1931195 h 2314576"/>
              <a:gd name="connsiteX66" fmla="*/ 1669387 w 2321849"/>
              <a:gd name="connsiteY66" fmla="*/ 1947863 h 2314576"/>
              <a:gd name="connsiteX67" fmla="*/ 1633668 w 2321849"/>
              <a:gd name="connsiteY67" fmla="*/ 1957388 h 2314576"/>
              <a:gd name="connsiteX68" fmla="*/ 1612237 w 2321849"/>
              <a:gd name="connsiteY68" fmla="*/ 1993107 h 2314576"/>
              <a:gd name="connsiteX69" fmla="*/ 1614618 w 2321849"/>
              <a:gd name="connsiteY69" fmla="*/ 2043113 h 2314576"/>
              <a:gd name="connsiteX70" fmla="*/ 1595568 w 2321849"/>
              <a:gd name="connsiteY70" fmla="*/ 2085976 h 2314576"/>
              <a:gd name="connsiteX71" fmla="*/ 1562231 w 2321849"/>
              <a:gd name="connsiteY71" fmla="*/ 2081213 h 2314576"/>
              <a:gd name="connsiteX72" fmla="*/ 1536037 w 2321849"/>
              <a:gd name="connsiteY72" fmla="*/ 2035970 h 2314576"/>
              <a:gd name="connsiteX73" fmla="*/ 1514606 w 2321849"/>
              <a:gd name="connsiteY73" fmla="*/ 2021682 h 2314576"/>
              <a:gd name="connsiteX74" fmla="*/ 1464599 w 2321849"/>
              <a:gd name="connsiteY74" fmla="*/ 2040732 h 2314576"/>
              <a:gd name="connsiteX75" fmla="*/ 1462218 w 2321849"/>
              <a:gd name="connsiteY75" fmla="*/ 2100263 h 2314576"/>
              <a:gd name="connsiteX76" fmla="*/ 1447931 w 2321849"/>
              <a:gd name="connsiteY76" fmla="*/ 2114551 h 2314576"/>
              <a:gd name="connsiteX77" fmla="*/ 1428881 w 2321849"/>
              <a:gd name="connsiteY77" fmla="*/ 2100263 h 2314576"/>
              <a:gd name="connsiteX78" fmla="*/ 1412212 w 2321849"/>
              <a:gd name="connsiteY78" fmla="*/ 2085976 h 2314576"/>
              <a:gd name="connsiteX79" fmla="*/ 1386018 w 2321849"/>
              <a:gd name="connsiteY79" fmla="*/ 2102645 h 2314576"/>
              <a:gd name="connsiteX80" fmla="*/ 1381256 w 2321849"/>
              <a:gd name="connsiteY80" fmla="*/ 2162176 h 2314576"/>
              <a:gd name="connsiteX81" fmla="*/ 1374112 w 2321849"/>
              <a:gd name="connsiteY81" fmla="*/ 2214563 h 2314576"/>
              <a:gd name="connsiteX82" fmla="*/ 1347918 w 2321849"/>
              <a:gd name="connsiteY82" fmla="*/ 2238376 h 2314576"/>
              <a:gd name="connsiteX83" fmla="*/ 1324106 w 2321849"/>
              <a:gd name="connsiteY83" fmla="*/ 2226470 h 2314576"/>
              <a:gd name="connsiteX84" fmla="*/ 1309818 w 2321849"/>
              <a:gd name="connsiteY84" fmla="*/ 2257426 h 2314576"/>
              <a:gd name="connsiteX85" fmla="*/ 1288387 w 2321849"/>
              <a:gd name="connsiteY85" fmla="*/ 2262188 h 2314576"/>
              <a:gd name="connsiteX86" fmla="*/ 1264574 w 2321849"/>
              <a:gd name="connsiteY86" fmla="*/ 2235995 h 2314576"/>
              <a:gd name="connsiteX87" fmla="*/ 1288387 w 2321849"/>
              <a:gd name="connsiteY87" fmla="*/ 2202657 h 2314576"/>
              <a:gd name="connsiteX88" fmla="*/ 1290768 w 2321849"/>
              <a:gd name="connsiteY88" fmla="*/ 2181226 h 2314576"/>
              <a:gd name="connsiteX89" fmla="*/ 1286006 w 2321849"/>
              <a:gd name="connsiteY89" fmla="*/ 2155032 h 2314576"/>
              <a:gd name="connsiteX90" fmla="*/ 1266956 w 2321849"/>
              <a:gd name="connsiteY90" fmla="*/ 2135982 h 2314576"/>
              <a:gd name="connsiteX91" fmla="*/ 1226474 w 2321849"/>
              <a:gd name="connsiteY91" fmla="*/ 2155032 h 2314576"/>
              <a:gd name="connsiteX92" fmla="*/ 1147893 w 2321849"/>
              <a:gd name="connsiteY92" fmla="*/ 2150270 h 2314576"/>
              <a:gd name="connsiteX93" fmla="*/ 1095506 w 2321849"/>
              <a:gd name="connsiteY93" fmla="*/ 2155032 h 2314576"/>
              <a:gd name="connsiteX94" fmla="*/ 1093124 w 2321849"/>
              <a:gd name="connsiteY94" fmla="*/ 2138363 h 2314576"/>
              <a:gd name="connsiteX95" fmla="*/ 1057406 w 2321849"/>
              <a:gd name="connsiteY95" fmla="*/ 2159795 h 2314576"/>
              <a:gd name="connsiteX96" fmla="*/ 1021687 w 2321849"/>
              <a:gd name="connsiteY96" fmla="*/ 2193132 h 2314576"/>
              <a:gd name="connsiteX97" fmla="*/ 997874 w 2321849"/>
              <a:gd name="connsiteY97" fmla="*/ 2221707 h 2314576"/>
              <a:gd name="connsiteX98" fmla="*/ 976443 w 2321849"/>
              <a:gd name="connsiteY98" fmla="*/ 2283620 h 2314576"/>
              <a:gd name="connsiteX99" fmla="*/ 952631 w 2321849"/>
              <a:gd name="connsiteY99" fmla="*/ 2314576 h 2314576"/>
              <a:gd name="connsiteX100" fmla="*/ 931199 w 2321849"/>
              <a:gd name="connsiteY100" fmla="*/ 2307432 h 2314576"/>
              <a:gd name="connsiteX101" fmla="*/ 912149 w 2321849"/>
              <a:gd name="connsiteY101" fmla="*/ 2259807 h 2314576"/>
              <a:gd name="connsiteX102" fmla="*/ 909768 w 2321849"/>
              <a:gd name="connsiteY102" fmla="*/ 2209801 h 2314576"/>
              <a:gd name="connsiteX103" fmla="*/ 893099 w 2321849"/>
              <a:gd name="connsiteY103" fmla="*/ 2181226 h 2314576"/>
              <a:gd name="connsiteX104" fmla="*/ 852618 w 2321849"/>
              <a:gd name="connsiteY104" fmla="*/ 2147888 h 2314576"/>
              <a:gd name="connsiteX105" fmla="*/ 814518 w 2321849"/>
              <a:gd name="connsiteY105" fmla="*/ 2126457 h 2314576"/>
              <a:gd name="connsiteX106" fmla="*/ 795468 w 2321849"/>
              <a:gd name="connsiteY106" fmla="*/ 2097882 h 2314576"/>
              <a:gd name="connsiteX107" fmla="*/ 785943 w 2321849"/>
              <a:gd name="connsiteY107" fmla="*/ 2083595 h 2314576"/>
              <a:gd name="connsiteX108" fmla="*/ 771656 w 2321849"/>
              <a:gd name="connsiteY108" fmla="*/ 2069307 h 2314576"/>
              <a:gd name="connsiteX109" fmla="*/ 757368 w 2321849"/>
              <a:gd name="connsiteY109" fmla="*/ 2066926 h 2314576"/>
              <a:gd name="connsiteX110" fmla="*/ 724031 w 2321849"/>
              <a:gd name="connsiteY110" fmla="*/ 2057401 h 2314576"/>
              <a:gd name="connsiteX111" fmla="*/ 714506 w 2321849"/>
              <a:gd name="connsiteY111" fmla="*/ 2050257 h 2314576"/>
              <a:gd name="connsiteX112" fmla="*/ 714506 w 2321849"/>
              <a:gd name="connsiteY112" fmla="*/ 2050257 h 2314576"/>
              <a:gd name="connsiteX113" fmla="*/ 766893 w 2321849"/>
              <a:gd name="connsiteY113" fmla="*/ 2043113 h 2314576"/>
              <a:gd name="connsiteX114" fmla="*/ 766893 w 2321849"/>
              <a:gd name="connsiteY114" fmla="*/ 2043113 h 2314576"/>
              <a:gd name="connsiteX115" fmla="*/ 797849 w 2321849"/>
              <a:gd name="connsiteY115" fmla="*/ 2033588 h 2314576"/>
              <a:gd name="connsiteX116" fmla="*/ 821662 w 2321849"/>
              <a:gd name="connsiteY116" fmla="*/ 2031207 h 2314576"/>
              <a:gd name="connsiteX117" fmla="*/ 840712 w 2321849"/>
              <a:gd name="connsiteY117" fmla="*/ 2016920 h 2314576"/>
              <a:gd name="connsiteX118" fmla="*/ 804993 w 2321849"/>
              <a:gd name="connsiteY118" fmla="*/ 1981201 h 2314576"/>
              <a:gd name="connsiteX119" fmla="*/ 795468 w 2321849"/>
              <a:gd name="connsiteY119" fmla="*/ 1962151 h 2314576"/>
              <a:gd name="connsiteX120" fmla="*/ 785943 w 2321849"/>
              <a:gd name="connsiteY120" fmla="*/ 1952626 h 2314576"/>
              <a:gd name="connsiteX121" fmla="*/ 766893 w 2321849"/>
              <a:gd name="connsiteY121" fmla="*/ 1943101 h 2314576"/>
              <a:gd name="connsiteX122" fmla="*/ 750224 w 2321849"/>
              <a:gd name="connsiteY122" fmla="*/ 1947863 h 2314576"/>
              <a:gd name="connsiteX123" fmla="*/ 709743 w 2321849"/>
              <a:gd name="connsiteY123" fmla="*/ 1962151 h 2314576"/>
              <a:gd name="connsiteX124" fmla="*/ 716887 w 2321849"/>
              <a:gd name="connsiteY124" fmla="*/ 1931195 h 2314576"/>
              <a:gd name="connsiteX125" fmla="*/ 738318 w 2321849"/>
              <a:gd name="connsiteY125" fmla="*/ 1900238 h 2314576"/>
              <a:gd name="connsiteX126" fmla="*/ 707362 w 2321849"/>
              <a:gd name="connsiteY126" fmla="*/ 1876426 h 2314576"/>
              <a:gd name="connsiteX127" fmla="*/ 685931 w 2321849"/>
              <a:gd name="connsiteY127" fmla="*/ 1862138 h 2314576"/>
              <a:gd name="connsiteX128" fmla="*/ 652593 w 2321849"/>
              <a:gd name="connsiteY128" fmla="*/ 1866901 h 2314576"/>
              <a:gd name="connsiteX129" fmla="*/ 633543 w 2321849"/>
              <a:gd name="connsiteY129" fmla="*/ 1878807 h 2314576"/>
              <a:gd name="connsiteX130" fmla="*/ 609731 w 2321849"/>
              <a:gd name="connsiteY130" fmla="*/ 1905001 h 2314576"/>
              <a:gd name="connsiteX131" fmla="*/ 609731 w 2321849"/>
              <a:gd name="connsiteY131" fmla="*/ 1928813 h 2314576"/>
              <a:gd name="connsiteX132" fmla="*/ 588299 w 2321849"/>
              <a:gd name="connsiteY132" fmla="*/ 1950245 h 2314576"/>
              <a:gd name="connsiteX133" fmla="*/ 552581 w 2321849"/>
              <a:gd name="connsiteY133" fmla="*/ 1959770 h 2314576"/>
              <a:gd name="connsiteX134" fmla="*/ 540674 w 2321849"/>
              <a:gd name="connsiteY134" fmla="*/ 1971676 h 2314576"/>
              <a:gd name="connsiteX135" fmla="*/ 502574 w 2321849"/>
              <a:gd name="connsiteY135" fmla="*/ 1974057 h 2314576"/>
              <a:gd name="connsiteX136" fmla="*/ 454949 w 2321849"/>
              <a:gd name="connsiteY136" fmla="*/ 1983582 h 2314576"/>
              <a:gd name="connsiteX137" fmla="*/ 426374 w 2321849"/>
              <a:gd name="connsiteY137" fmla="*/ 1995488 h 2314576"/>
              <a:gd name="connsiteX138" fmla="*/ 402562 w 2321849"/>
              <a:gd name="connsiteY138" fmla="*/ 1985963 h 2314576"/>
              <a:gd name="connsiteX139" fmla="*/ 376368 w 2321849"/>
              <a:gd name="connsiteY139" fmla="*/ 1981201 h 2314576"/>
              <a:gd name="connsiteX140" fmla="*/ 354937 w 2321849"/>
              <a:gd name="connsiteY140" fmla="*/ 1959770 h 2314576"/>
              <a:gd name="connsiteX141" fmla="*/ 343031 w 2321849"/>
              <a:gd name="connsiteY141" fmla="*/ 1919288 h 2314576"/>
              <a:gd name="connsiteX142" fmla="*/ 350174 w 2321849"/>
              <a:gd name="connsiteY142" fmla="*/ 1878807 h 2314576"/>
              <a:gd name="connsiteX143" fmla="*/ 333506 w 2321849"/>
              <a:gd name="connsiteY143" fmla="*/ 1857376 h 2314576"/>
              <a:gd name="connsiteX144" fmla="*/ 293024 w 2321849"/>
              <a:gd name="connsiteY144" fmla="*/ 1807370 h 2314576"/>
              <a:gd name="connsiteX145" fmla="*/ 250162 w 2321849"/>
              <a:gd name="connsiteY145" fmla="*/ 1814513 h 2314576"/>
              <a:gd name="connsiteX146" fmla="*/ 209681 w 2321849"/>
              <a:gd name="connsiteY146" fmla="*/ 1828801 h 2314576"/>
              <a:gd name="connsiteX147" fmla="*/ 143006 w 2321849"/>
              <a:gd name="connsiteY147" fmla="*/ 1838326 h 2314576"/>
              <a:gd name="connsiteX148" fmla="*/ 97762 w 2321849"/>
              <a:gd name="connsiteY148" fmla="*/ 1835945 h 2314576"/>
              <a:gd name="connsiteX149" fmla="*/ 78712 w 2321849"/>
              <a:gd name="connsiteY149" fmla="*/ 1821657 h 2314576"/>
              <a:gd name="connsiteX150" fmla="*/ 78712 w 2321849"/>
              <a:gd name="connsiteY150" fmla="*/ 1793082 h 2314576"/>
              <a:gd name="connsiteX151" fmla="*/ 107287 w 2321849"/>
              <a:gd name="connsiteY151" fmla="*/ 1771651 h 2314576"/>
              <a:gd name="connsiteX152" fmla="*/ 164437 w 2321849"/>
              <a:gd name="connsiteY152" fmla="*/ 1728788 h 2314576"/>
              <a:gd name="connsiteX153" fmla="*/ 157293 w 2321849"/>
              <a:gd name="connsiteY153" fmla="*/ 1704976 h 2314576"/>
              <a:gd name="connsiteX154" fmla="*/ 135862 w 2321849"/>
              <a:gd name="connsiteY154" fmla="*/ 1695451 h 2314576"/>
              <a:gd name="connsiteX155" fmla="*/ 102524 w 2321849"/>
              <a:gd name="connsiteY155" fmla="*/ 1712120 h 2314576"/>
              <a:gd name="connsiteX156" fmla="*/ 83474 w 2321849"/>
              <a:gd name="connsiteY156" fmla="*/ 1740695 h 2314576"/>
              <a:gd name="connsiteX157" fmla="*/ 130 w 2321849"/>
              <a:gd name="connsiteY157" fmla="*/ 1740695 h 2314576"/>
              <a:gd name="connsiteX158" fmla="*/ 26324 w 2321849"/>
              <a:gd name="connsiteY158" fmla="*/ 0 h 2314576"/>
              <a:gd name="connsiteX159" fmla="*/ 1614618 w 2321849"/>
              <a:gd name="connsiteY159" fmla="*/ 4763 h 2314576"/>
              <a:gd name="connsiteX0" fmla="*/ 1614618 w 2321849"/>
              <a:gd name="connsiteY0" fmla="*/ 4763 h 2314576"/>
              <a:gd name="connsiteX1" fmla="*/ 1524132 w 2321849"/>
              <a:gd name="connsiteY1" fmla="*/ 564358 h 2314576"/>
              <a:gd name="connsiteX2" fmla="*/ 1500318 w 2321849"/>
              <a:gd name="connsiteY2" fmla="*/ 673895 h 2314576"/>
              <a:gd name="connsiteX3" fmla="*/ 1457456 w 2321849"/>
              <a:gd name="connsiteY3" fmla="*/ 714376 h 2314576"/>
              <a:gd name="connsiteX4" fmla="*/ 1459837 w 2321849"/>
              <a:gd name="connsiteY4" fmla="*/ 757238 h 2314576"/>
              <a:gd name="connsiteX5" fmla="*/ 1497937 w 2321849"/>
              <a:gd name="connsiteY5" fmla="*/ 785813 h 2314576"/>
              <a:gd name="connsiteX6" fmla="*/ 1547943 w 2321849"/>
              <a:gd name="connsiteY6" fmla="*/ 840582 h 2314576"/>
              <a:gd name="connsiteX7" fmla="*/ 1578899 w 2321849"/>
              <a:gd name="connsiteY7" fmla="*/ 931070 h 2314576"/>
              <a:gd name="connsiteX8" fmla="*/ 1576518 w 2321849"/>
              <a:gd name="connsiteY8" fmla="*/ 1000126 h 2314576"/>
              <a:gd name="connsiteX9" fmla="*/ 1569374 w 2321849"/>
              <a:gd name="connsiteY9" fmla="*/ 1062038 h 2314576"/>
              <a:gd name="connsiteX10" fmla="*/ 1593187 w 2321849"/>
              <a:gd name="connsiteY10" fmla="*/ 1121570 h 2314576"/>
              <a:gd name="connsiteX11" fmla="*/ 1626524 w 2321849"/>
              <a:gd name="connsiteY11" fmla="*/ 1193007 h 2314576"/>
              <a:gd name="connsiteX12" fmla="*/ 1638431 w 2321849"/>
              <a:gd name="connsiteY12" fmla="*/ 1231107 h 2314576"/>
              <a:gd name="connsiteX13" fmla="*/ 1631287 w 2321849"/>
              <a:gd name="connsiteY13" fmla="*/ 1271588 h 2314576"/>
              <a:gd name="connsiteX14" fmla="*/ 1593187 w 2321849"/>
              <a:gd name="connsiteY14" fmla="*/ 1288257 h 2314576"/>
              <a:gd name="connsiteX15" fmla="*/ 1552706 w 2321849"/>
              <a:gd name="connsiteY15" fmla="*/ 1302545 h 2314576"/>
              <a:gd name="connsiteX16" fmla="*/ 1528893 w 2321849"/>
              <a:gd name="connsiteY16" fmla="*/ 1347788 h 2314576"/>
              <a:gd name="connsiteX17" fmla="*/ 1569374 w 2321849"/>
              <a:gd name="connsiteY17" fmla="*/ 1333501 h 2314576"/>
              <a:gd name="connsiteX18" fmla="*/ 1597949 w 2321849"/>
              <a:gd name="connsiteY18" fmla="*/ 1321595 h 2314576"/>
              <a:gd name="connsiteX19" fmla="*/ 1605093 w 2321849"/>
              <a:gd name="connsiteY19" fmla="*/ 1366838 h 2314576"/>
              <a:gd name="connsiteX20" fmla="*/ 1628906 w 2321849"/>
              <a:gd name="connsiteY20" fmla="*/ 1383507 h 2314576"/>
              <a:gd name="connsiteX21" fmla="*/ 1676531 w 2321849"/>
              <a:gd name="connsiteY21" fmla="*/ 1371601 h 2314576"/>
              <a:gd name="connsiteX22" fmla="*/ 1688437 w 2321849"/>
              <a:gd name="connsiteY22" fmla="*/ 1393032 h 2314576"/>
              <a:gd name="connsiteX23" fmla="*/ 1745587 w 2321849"/>
              <a:gd name="connsiteY23" fmla="*/ 1383507 h 2314576"/>
              <a:gd name="connsiteX24" fmla="*/ 1745587 w 2321849"/>
              <a:gd name="connsiteY24" fmla="*/ 1412082 h 2314576"/>
              <a:gd name="connsiteX25" fmla="*/ 1774162 w 2321849"/>
              <a:gd name="connsiteY25" fmla="*/ 1423988 h 2314576"/>
              <a:gd name="connsiteX26" fmla="*/ 1776543 w 2321849"/>
              <a:gd name="connsiteY26" fmla="*/ 1457326 h 2314576"/>
              <a:gd name="connsiteX27" fmla="*/ 1783687 w 2321849"/>
              <a:gd name="connsiteY27" fmla="*/ 1490663 h 2314576"/>
              <a:gd name="connsiteX28" fmla="*/ 1828931 w 2321849"/>
              <a:gd name="connsiteY28" fmla="*/ 1514476 h 2314576"/>
              <a:gd name="connsiteX29" fmla="*/ 1869412 w 2321849"/>
              <a:gd name="connsiteY29" fmla="*/ 1509713 h 2314576"/>
              <a:gd name="connsiteX30" fmla="*/ 1850362 w 2321849"/>
              <a:gd name="connsiteY30" fmla="*/ 1554957 h 2314576"/>
              <a:gd name="connsiteX31" fmla="*/ 1843218 w 2321849"/>
              <a:gd name="connsiteY31" fmla="*/ 1588295 h 2314576"/>
              <a:gd name="connsiteX32" fmla="*/ 1843218 w 2321849"/>
              <a:gd name="connsiteY32" fmla="*/ 1588295 h 2314576"/>
              <a:gd name="connsiteX33" fmla="*/ 1890843 w 2321849"/>
              <a:gd name="connsiteY33" fmla="*/ 1652588 h 2314576"/>
              <a:gd name="connsiteX34" fmla="*/ 1933706 w 2321849"/>
              <a:gd name="connsiteY34" fmla="*/ 1740695 h 2314576"/>
              <a:gd name="connsiteX35" fmla="*/ 1978949 w 2321849"/>
              <a:gd name="connsiteY35" fmla="*/ 1781176 h 2314576"/>
              <a:gd name="connsiteX36" fmla="*/ 2024193 w 2321849"/>
              <a:gd name="connsiteY36" fmla="*/ 1814513 h 2314576"/>
              <a:gd name="connsiteX37" fmla="*/ 2081343 w 2321849"/>
              <a:gd name="connsiteY37" fmla="*/ 1852613 h 2314576"/>
              <a:gd name="connsiteX38" fmla="*/ 2117062 w 2321849"/>
              <a:gd name="connsiteY38" fmla="*/ 1902620 h 2314576"/>
              <a:gd name="connsiteX39" fmla="*/ 2157543 w 2321849"/>
              <a:gd name="connsiteY39" fmla="*/ 1926432 h 2314576"/>
              <a:gd name="connsiteX40" fmla="*/ 2212312 w 2321849"/>
              <a:gd name="connsiteY40" fmla="*/ 1955007 h 2314576"/>
              <a:gd name="connsiteX41" fmla="*/ 2264699 w 2321849"/>
              <a:gd name="connsiteY41" fmla="*/ 1993107 h 2314576"/>
              <a:gd name="connsiteX42" fmla="*/ 2309943 w 2321849"/>
              <a:gd name="connsiteY42" fmla="*/ 2038351 h 2314576"/>
              <a:gd name="connsiteX43" fmla="*/ 2321849 w 2321849"/>
              <a:gd name="connsiteY43" fmla="*/ 2074070 h 2314576"/>
              <a:gd name="connsiteX44" fmla="*/ 2286131 w 2321849"/>
              <a:gd name="connsiteY44" fmla="*/ 2090738 h 2314576"/>
              <a:gd name="connsiteX45" fmla="*/ 2217074 w 2321849"/>
              <a:gd name="connsiteY45" fmla="*/ 2085976 h 2314576"/>
              <a:gd name="connsiteX46" fmla="*/ 2171831 w 2321849"/>
              <a:gd name="connsiteY46" fmla="*/ 2064545 h 2314576"/>
              <a:gd name="connsiteX47" fmla="*/ 2131349 w 2321849"/>
              <a:gd name="connsiteY47" fmla="*/ 2028826 h 2314576"/>
              <a:gd name="connsiteX48" fmla="*/ 2102774 w 2321849"/>
              <a:gd name="connsiteY48" fmla="*/ 2047876 h 2314576"/>
              <a:gd name="connsiteX49" fmla="*/ 2071818 w 2321849"/>
              <a:gd name="connsiteY49" fmla="*/ 2016920 h 2314576"/>
              <a:gd name="connsiteX50" fmla="*/ 2038481 w 2321849"/>
              <a:gd name="connsiteY50" fmla="*/ 1993107 h 2314576"/>
              <a:gd name="connsiteX51" fmla="*/ 2019431 w 2321849"/>
              <a:gd name="connsiteY51" fmla="*/ 1995488 h 2314576"/>
              <a:gd name="connsiteX52" fmla="*/ 1983712 w 2321849"/>
              <a:gd name="connsiteY52" fmla="*/ 1978820 h 2314576"/>
              <a:gd name="connsiteX53" fmla="*/ 1964662 w 2321849"/>
              <a:gd name="connsiteY53" fmla="*/ 1983582 h 2314576"/>
              <a:gd name="connsiteX54" fmla="*/ 1936087 w 2321849"/>
              <a:gd name="connsiteY54" fmla="*/ 2000251 h 2314576"/>
              <a:gd name="connsiteX55" fmla="*/ 1926562 w 2321849"/>
              <a:gd name="connsiteY55" fmla="*/ 1966913 h 2314576"/>
              <a:gd name="connsiteX56" fmla="*/ 1919418 w 2321849"/>
              <a:gd name="connsiteY56" fmla="*/ 1931195 h 2314576"/>
              <a:gd name="connsiteX57" fmla="*/ 1907512 w 2321849"/>
              <a:gd name="connsiteY57" fmla="*/ 1916907 h 2314576"/>
              <a:gd name="connsiteX58" fmla="*/ 1883699 w 2321849"/>
              <a:gd name="connsiteY58" fmla="*/ 1931195 h 2314576"/>
              <a:gd name="connsiteX59" fmla="*/ 1850362 w 2321849"/>
              <a:gd name="connsiteY59" fmla="*/ 1924051 h 2314576"/>
              <a:gd name="connsiteX60" fmla="*/ 1805118 w 2321849"/>
              <a:gd name="connsiteY60" fmla="*/ 1928813 h 2314576"/>
              <a:gd name="connsiteX61" fmla="*/ 1797974 w 2321849"/>
              <a:gd name="connsiteY61" fmla="*/ 1907382 h 2314576"/>
              <a:gd name="connsiteX62" fmla="*/ 1793212 w 2321849"/>
              <a:gd name="connsiteY62" fmla="*/ 1878807 h 2314576"/>
              <a:gd name="connsiteX63" fmla="*/ 1783687 w 2321849"/>
              <a:gd name="connsiteY63" fmla="*/ 1864520 h 2314576"/>
              <a:gd name="connsiteX64" fmla="*/ 1764637 w 2321849"/>
              <a:gd name="connsiteY64" fmla="*/ 1900238 h 2314576"/>
              <a:gd name="connsiteX65" fmla="*/ 1740824 w 2321849"/>
              <a:gd name="connsiteY65" fmla="*/ 1902620 h 2314576"/>
              <a:gd name="connsiteX66" fmla="*/ 1728918 w 2321849"/>
              <a:gd name="connsiteY66" fmla="*/ 1931195 h 2314576"/>
              <a:gd name="connsiteX67" fmla="*/ 1669387 w 2321849"/>
              <a:gd name="connsiteY67" fmla="*/ 1947863 h 2314576"/>
              <a:gd name="connsiteX68" fmla="*/ 1633668 w 2321849"/>
              <a:gd name="connsiteY68" fmla="*/ 1957388 h 2314576"/>
              <a:gd name="connsiteX69" fmla="*/ 1612237 w 2321849"/>
              <a:gd name="connsiteY69" fmla="*/ 1993107 h 2314576"/>
              <a:gd name="connsiteX70" fmla="*/ 1614618 w 2321849"/>
              <a:gd name="connsiteY70" fmla="*/ 2043113 h 2314576"/>
              <a:gd name="connsiteX71" fmla="*/ 1595568 w 2321849"/>
              <a:gd name="connsiteY71" fmla="*/ 2085976 h 2314576"/>
              <a:gd name="connsiteX72" fmla="*/ 1562231 w 2321849"/>
              <a:gd name="connsiteY72" fmla="*/ 2081213 h 2314576"/>
              <a:gd name="connsiteX73" fmla="*/ 1536037 w 2321849"/>
              <a:gd name="connsiteY73" fmla="*/ 2035970 h 2314576"/>
              <a:gd name="connsiteX74" fmla="*/ 1514606 w 2321849"/>
              <a:gd name="connsiteY74" fmla="*/ 2021682 h 2314576"/>
              <a:gd name="connsiteX75" fmla="*/ 1464599 w 2321849"/>
              <a:gd name="connsiteY75" fmla="*/ 2040732 h 2314576"/>
              <a:gd name="connsiteX76" fmla="*/ 1462218 w 2321849"/>
              <a:gd name="connsiteY76" fmla="*/ 2100263 h 2314576"/>
              <a:gd name="connsiteX77" fmla="*/ 1447931 w 2321849"/>
              <a:gd name="connsiteY77" fmla="*/ 2114551 h 2314576"/>
              <a:gd name="connsiteX78" fmla="*/ 1428881 w 2321849"/>
              <a:gd name="connsiteY78" fmla="*/ 2100263 h 2314576"/>
              <a:gd name="connsiteX79" fmla="*/ 1412212 w 2321849"/>
              <a:gd name="connsiteY79" fmla="*/ 2085976 h 2314576"/>
              <a:gd name="connsiteX80" fmla="*/ 1386018 w 2321849"/>
              <a:gd name="connsiteY80" fmla="*/ 2102645 h 2314576"/>
              <a:gd name="connsiteX81" fmla="*/ 1381256 w 2321849"/>
              <a:gd name="connsiteY81" fmla="*/ 2162176 h 2314576"/>
              <a:gd name="connsiteX82" fmla="*/ 1374112 w 2321849"/>
              <a:gd name="connsiteY82" fmla="*/ 2214563 h 2314576"/>
              <a:gd name="connsiteX83" fmla="*/ 1347918 w 2321849"/>
              <a:gd name="connsiteY83" fmla="*/ 2238376 h 2314576"/>
              <a:gd name="connsiteX84" fmla="*/ 1324106 w 2321849"/>
              <a:gd name="connsiteY84" fmla="*/ 2226470 h 2314576"/>
              <a:gd name="connsiteX85" fmla="*/ 1309818 w 2321849"/>
              <a:gd name="connsiteY85" fmla="*/ 2257426 h 2314576"/>
              <a:gd name="connsiteX86" fmla="*/ 1288387 w 2321849"/>
              <a:gd name="connsiteY86" fmla="*/ 2262188 h 2314576"/>
              <a:gd name="connsiteX87" fmla="*/ 1264574 w 2321849"/>
              <a:gd name="connsiteY87" fmla="*/ 2235995 h 2314576"/>
              <a:gd name="connsiteX88" fmla="*/ 1288387 w 2321849"/>
              <a:gd name="connsiteY88" fmla="*/ 2202657 h 2314576"/>
              <a:gd name="connsiteX89" fmla="*/ 1290768 w 2321849"/>
              <a:gd name="connsiteY89" fmla="*/ 2181226 h 2314576"/>
              <a:gd name="connsiteX90" fmla="*/ 1286006 w 2321849"/>
              <a:gd name="connsiteY90" fmla="*/ 2155032 h 2314576"/>
              <a:gd name="connsiteX91" fmla="*/ 1266956 w 2321849"/>
              <a:gd name="connsiteY91" fmla="*/ 2135982 h 2314576"/>
              <a:gd name="connsiteX92" fmla="*/ 1226474 w 2321849"/>
              <a:gd name="connsiteY92" fmla="*/ 2155032 h 2314576"/>
              <a:gd name="connsiteX93" fmla="*/ 1147893 w 2321849"/>
              <a:gd name="connsiteY93" fmla="*/ 2150270 h 2314576"/>
              <a:gd name="connsiteX94" fmla="*/ 1095506 w 2321849"/>
              <a:gd name="connsiteY94" fmla="*/ 2155032 h 2314576"/>
              <a:gd name="connsiteX95" fmla="*/ 1093124 w 2321849"/>
              <a:gd name="connsiteY95" fmla="*/ 2138363 h 2314576"/>
              <a:gd name="connsiteX96" fmla="*/ 1057406 w 2321849"/>
              <a:gd name="connsiteY96" fmla="*/ 2159795 h 2314576"/>
              <a:gd name="connsiteX97" fmla="*/ 1021687 w 2321849"/>
              <a:gd name="connsiteY97" fmla="*/ 2193132 h 2314576"/>
              <a:gd name="connsiteX98" fmla="*/ 997874 w 2321849"/>
              <a:gd name="connsiteY98" fmla="*/ 2221707 h 2314576"/>
              <a:gd name="connsiteX99" fmla="*/ 976443 w 2321849"/>
              <a:gd name="connsiteY99" fmla="*/ 2283620 h 2314576"/>
              <a:gd name="connsiteX100" fmla="*/ 952631 w 2321849"/>
              <a:gd name="connsiteY100" fmla="*/ 2314576 h 2314576"/>
              <a:gd name="connsiteX101" fmla="*/ 931199 w 2321849"/>
              <a:gd name="connsiteY101" fmla="*/ 2307432 h 2314576"/>
              <a:gd name="connsiteX102" fmla="*/ 912149 w 2321849"/>
              <a:gd name="connsiteY102" fmla="*/ 2259807 h 2314576"/>
              <a:gd name="connsiteX103" fmla="*/ 909768 w 2321849"/>
              <a:gd name="connsiteY103" fmla="*/ 2209801 h 2314576"/>
              <a:gd name="connsiteX104" fmla="*/ 893099 w 2321849"/>
              <a:gd name="connsiteY104" fmla="*/ 2181226 h 2314576"/>
              <a:gd name="connsiteX105" fmla="*/ 852618 w 2321849"/>
              <a:gd name="connsiteY105" fmla="*/ 2147888 h 2314576"/>
              <a:gd name="connsiteX106" fmla="*/ 814518 w 2321849"/>
              <a:gd name="connsiteY106" fmla="*/ 2126457 h 2314576"/>
              <a:gd name="connsiteX107" fmla="*/ 795468 w 2321849"/>
              <a:gd name="connsiteY107" fmla="*/ 2097882 h 2314576"/>
              <a:gd name="connsiteX108" fmla="*/ 785943 w 2321849"/>
              <a:gd name="connsiteY108" fmla="*/ 2083595 h 2314576"/>
              <a:gd name="connsiteX109" fmla="*/ 771656 w 2321849"/>
              <a:gd name="connsiteY109" fmla="*/ 2069307 h 2314576"/>
              <a:gd name="connsiteX110" fmla="*/ 757368 w 2321849"/>
              <a:gd name="connsiteY110" fmla="*/ 2066926 h 2314576"/>
              <a:gd name="connsiteX111" fmla="*/ 724031 w 2321849"/>
              <a:gd name="connsiteY111" fmla="*/ 2057401 h 2314576"/>
              <a:gd name="connsiteX112" fmla="*/ 714506 w 2321849"/>
              <a:gd name="connsiteY112" fmla="*/ 2050257 h 2314576"/>
              <a:gd name="connsiteX113" fmla="*/ 714506 w 2321849"/>
              <a:gd name="connsiteY113" fmla="*/ 2050257 h 2314576"/>
              <a:gd name="connsiteX114" fmla="*/ 766893 w 2321849"/>
              <a:gd name="connsiteY114" fmla="*/ 2043113 h 2314576"/>
              <a:gd name="connsiteX115" fmla="*/ 766893 w 2321849"/>
              <a:gd name="connsiteY115" fmla="*/ 2043113 h 2314576"/>
              <a:gd name="connsiteX116" fmla="*/ 797849 w 2321849"/>
              <a:gd name="connsiteY116" fmla="*/ 2033588 h 2314576"/>
              <a:gd name="connsiteX117" fmla="*/ 821662 w 2321849"/>
              <a:gd name="connsiteY117" fmla="*/ 2031207 h 2314576"/>
              <a:gd name="connsiteX118" fmla="*/ 840712 w 2321849"/>
              <a:gd name="connsiteY118" fmla="*/ 2016920 h 2314576"/>
              <a:gd name="connsiteX119" fmla="*/ 804993 w 2321849"/>
              <a:gd name="connsiteY119" fmla="*/ 1981201 h 2314576"/>
              <a:gd name="connsiteX120" fmla="*/ 795468 w 2321849"/>
              <a:gd name="connsiteY120" fmla="*/ 1962151 h 2314576"/>
              <a:gd name="connsiteX121" fmla="*/ 785943 w 2321849"/>
              <a:gd name="connsiteY121" fmla="*/ 1952626 h 2314576"/>
              <a:gd name="connsiteX122" fmla="*/ 766893 w 2321849"/>
              <a:gd name="connsiteY122" fmla="*/ 1943101 h 2314576"/>
              <a:gd name="connsiteX123" fmla="*/ 750224 w 2321849"/>
              <a:gd name="connsiteY123" fmla="*/ 1947863 h 2314576"/>
              <a:gd name="connsiteX124" fmla="*/ 709743 w 2321849"/>
              <a:gd name="connsiteY124" fmla="*/ 1962151 h 2314576"/>
              <a:gd name="connsiteX125" fmla="*/ 716887 w 2321849"/>
              <a:gd name="connsiteY125" fmla="*/ 1931195 h 2314576"/>
              <a:gd name="connsiteX126" fmla="*/ 738318 w 2321849"/>
              <a:gd name="connsiteY126" fmla="*/ 1900238 h 2314576"/>
              <a:gd name="connsiteX127" fmla="*/ 707362 w 2321849"/>
              <a:gd name="connsiteY127" fmla="*/ 1876426 h 2314576"/>
              <a:gd name="connsiteX128" fmla="*/ 685931 w 2321849"/>
              <a:gd name="connsiteY128" fmla="*/ 1862138 h 2314576"/>
              <a:gd name="connsiteX129" fmla="*/ 652593 w 2321849"/>
              <a:gd name="connsiteY129" fmla="*/ 1866901 h 2314576"/>
              <a:gd name="connsiteX130" fmla="*/ 633543 w 2321849"/>
              <a:gd name="connsiteY130" fmla="*/ 1878807 h 2314576"/>
              <a:gd name="connsiteX131" fmla="*/ 609731 w 2321849"/>
              <a:gd name="connsiteY131" fmla="*/ 1905001 h 2314576"/>
              <a:gd name="connsiteX132" fmla="*/ 609731 w 2321849"/>
              <a:gd name="connsiteY132" fmla="*/ 1928813 h 2314576"/>
              <a:gd name="connsiteX133" fmla="*/ 588299 w 2321849"/>
              <a:gd name="connsiteY133" fmla="*/ 1950245 h 2314576"/>
              <a:gd name="connsiteX134" fmla="*/ 552581 w 2321849"/>
              <a:gd name="connsiteY134" fmla="*/ 1959770 h 2314576"/>
              <a:gd name="connsiteX135" fmla="*/ 540674 w 2321849"/>
              <a:gd name="connsiteY135" fmla="*/ 1971676 h 2314576"/>
              <a:gd name="connsiteX136" fmla="*/ 502574 w 2321849"/>
              <a:gd name="connsiteY136" fmla="*/ 1974057 h 2314576"/>
              <a:gd name="connsiteX137" fmla="*/ 454949 w 2321849"/>
              <a:gd name="connsiteY137" fmla="*/ 1983582 h 2314576"/>
              <a:gd name="connsiteX138" fmla="*/ 426374 w 2321849"/>
              <a:gd name="connsiteY138" fmla="*/ 1995488 h 2314576"/>
              <a:gd name="connsiteX139" fmla="*/ 402562 w 2321849"/>
              <a:gd name="connsiteY139" fmla="*/ 1985963 h 2314576"/>
              <a:gd name="connsiteX140" fmla="*/ 376368 w 2321849"/>
              <a:gd name="connsiteY140" fmla="*/ 1981201 h 2314576"/>
              <a:gd name="connsiteX141" fmla="*/ 354937 w 2321849"/>
              <a:gd name="connsiteY141" fmla="*/ 1959770 h 2314576"/>
              <a:gd name="connsiteX142" fmla="*/ 343031 w 2321849"/>
              <a:gd name="connsiteY142" fmla="*/ 1919288 h 2314576"/>
              <a:gd name="connsiteX143" fmla="*/ 350174 w 2321849"/>
              <a:gd name="connsiteY143" fmla="*/ 1878807 h 2314576"/>
              <a:gd name="connsiteX144" fmla="*/ 333506 w 2321849"/>
              <a:gd name="connsiteY144" fmla="*/ 1857376 h 2314576"/>
              <a:gd name="connsiteX145" fmla="*/ 293024 w 2321849"/>
              <a:gd name="connsiteY145" fmla="*/ 1807370 h 2314576"/>
              <a:gd name="connsiteX146" fmla="*/ 250162 w 2321849"/>
              <a:gd name="connsiteY146" fmla="*/ 1814513 h 2314576"/>
              <a:gd name="connsiteX147" fmla="*/ 209681 w 2321849"/>
              <a:gd name="connsiteY147" fmla="*/ 1828801 h 2314576"/>
              <a:gd name="connsiteX148" fmla="*/ 143006 w 2321849"/>
              <a:gd name="connsiteY148" fmla="*/ 1838326 h 2314576"/>
              <a:gd name="connsiteX149" fmla="*/ 97762 w 2321849"/>
              <a:gd name="connsiteY149" fmla="*/ 1835945 h 2314576"/>
              <a:gd name="connsiteX150" fmla="*/ 78712 w 2321849"/>
              <a:gd name="connsiteY150" fmla="*/ 1821657 h 2314576"/>
              <a:gd name="connsiteX151" fmla="*/ 78712 w 2321849"/>
              <a:gd name="connsiteY151" fmla="*/ 1793082 h 2314576"/>
              <a:gd name="connsiteX152" fmla="*/ 107287 w 2321849"/>
              <a:gd name="connsiteY152" fmla="*/ 1771651 h 2314576"/>
              <a:gd name="connsiteX153" fmla="*/ 164437 w 2321849"/>
              <a:gd name="connsiteY153" fmla="*/ 1728788 h 2314576"/>
              <a:gd name="connsiteX154" fmla="*/ 157293 w 2321849"/>
              <a:gd name="connsiteY154" fmla="*/ 1704976 h 2314576"/>
              <a:gd name="connsiteX155" fmla="*/ 135862 w 2321849"/>
              <a:gd name="connsiteY155" fmla="*/ 1695451 h 2314576"/>
              <a:gd name="connsiteX156" fmla="*/ 102524 w 2321849"/>
              <a:gd name="connsiteY156" fmla="*/ 1712120 h 2314576"/>
              <a:gd name="connsiteX157" fmla="*/ 83474 w 2321849"/>
              <a:gd name="connsiteY157" fmla="*/ 1740695 h 2314576"/>
              <a:gd name="connsiteX158" fmla="*/ 130 w 2321849"/>
              <a:gd name="connsiteY158" fmla="*/ 1740695 h 2314576"/>
              <a:gd name="connsiteX159" fmla="*/ 26324 w 2321849"/>
              <a:gd name="connsiteY159" fmla="*/ 0 h 2314576"/>
              <a:gd name="connsiteX160" fmla="*/ 1614618 w 2321849"/>
              <a:gd name="connsiteY160" fmla="*/ 4763 h 2314576"/>
              <a:gd name="connsiteX0" fmla="*/ 1614618 w 2321849"/>
              <a:gd name="connsiteY0" fmla="*/ 4763 h 2314576"/>
              <a:gd name="connsiteX1" fmla="*/ 1562232 w 2321849"/>
              <a:gd name="connsiteY1" fmla="*/ 492921 h 2314576"/>
              <a:gd name="connsiteX2" fmla="*/ 1524132 w 2321849"/>
              <a:gd name="connsiteY2" fmla="*/ 564358 h 2314576"/>
              <a:gd name="connsiteX3" fmla="*/ 1500318 w 2321849"/>
              <a:gd name="connsiteY3" fmla="*/ 673895 h 2314576"/>
              <a:gd name="connsiteX4" fmla="*/ 1457456 w 2321849"/>
              <a:gd name="connsiteY4" fmla="*/ 714376 h 2314576"/>
              <a:gd name="connsiteX5" fmla="*/ 1459837 w 2321849"/>
              <a:gd name="connsiteY5" fmla="*/ 757238 h 2314576"/>
              <a:gd name="connsiteX6" fmla="*/ 1497937 w 2321849"/>
              <a:gd name="connsiteY6" fmla="*/ 785813 h 2314576"/>
              <a:gd name="connsiteX7" fmla="*/ 1547943 w 2321849"/>
              <a:gd name="connsiteY7" fmla="*/ 840582 h 2314576"/>
              <a:gd name="connsiteX8" fmla="*/ 1578899 w 2321849"/>
              <a:gd name="connsiteY8" fmla="*/ 931070 h 2314576"/>
              <a:gd name="connsiteX9" fmla="*/ 1576518 w 2321849"/>
              <a:gd name="connsiteY9" fmla="*/ 1000126 h 2314576"/>
              <a:gd name="connsiteX10" fmla="*/ 1569374 w 2321849"/>
              <a:gd name="connsiteY10" fmla="*/ 1062038 h 2314576"/>
              <a:gd name="connsiteX11" fmla="*/ 1593187 w 2321849"/>
              <a:gd name="connsiteY11" fmla="*/ 1121570 h 2314576"/>
              <a:gd name="connsiteX12" fmla="*/ 1626524 w 2321849"/>
              <a:gd name="connsiteY12" fmla="*/ 1193007 h 2314576"/>
              <a:gd name="connsiteX13" fmla="*/ 1638431 w 2321849"/>
              <a:gd name="connsiteY13" fmla="*/ 1231107 h 2314576"/>
              <a:gd name="connsiteX14" fmla="*/ 1631287 w 2321849"/>
              <a:gd name="connsiteY14" fmla="*/ 1271588 h 2314576"/>
              <a:gd name="connsiteX15" fmla="*/ 1593187 w 2321849"/>
              <a:gd name="connsiteY15" fmla="*/ 1288257 h 2314576"/>
              <a:gd name="connsiteX16" fmla="*/ 1552706 w 2321849"/>
              <a:gd name="connsiteY16" fmla="*/ 1302545 h 2314576"/>
              <a:gd name="connsiteX17" fmla="*/ 1528893 w 2321849"/>
              <a:gd name="connsiteY17" fmla="*/ 1347788 h 2314576"/>
              <a:gd name="connsiteX18" fmla="*/ 1569374 w 2321849"/>
              <a:gd name="connsiteY18" fmla="*/ 1333501 h 2314576"/>
              <a:gd name="connsiteX19" fmla="*/ 1597949 w 2321849"/>
              <a:gd name="connsiteY19" fmla="*/ 1321595 h 2314576"/>
              <a:gd name="connsiteX20" fmla="*/ 1605093 w 2321849"/>
              <a:gd name="connsiteY20" fmla="*/ 1366838 h 2314576"/>
              <a:gd name="connsiteX21" fmla="*/ 1628906 w 2321849"/>
              <a:gd name="connsiteY21" fmla="*/ 1383507 h 2314576"/>
              <a:gd name="connsiteX22" fmla="*/ 1676531 w 2321849"/>
              <a:gd name="connsiteY22" fmla="*/ 1371601 h 2314576"/>
              <a:gd name="connsiteX23" fmla="*/ 1688437 w 2321849"/>
              <a:gd name="connsiteY23" fmla="*/ 1393032 h 2314576"/>
              <a:gd name="connsiteX24" fmla="*/ 1745587 w 2321849"/>
              <a:gd name="connsiteY24" fmla="*/ 1383507 h 2314576"/>
              <a:gd name="connsiteX25" fmla="*/ 1745587 w 2321849"/>
              <a:gd name="connsiteY25" fmla="*/ 1412082 h 2314576"/>
              <a:gd name="connsiteX26" fmla="*/ 1774162 w 2321849"/>
              <a:gd name="connsiteY26" fmla="*/ 1423988 h 2314576"/>
              <a:gd name="connsiteX27" fmla="*/ 1776543 w 2321849"/>
              <a:gd name="connsiteY27" fmla="*/ 1457326 h 2314576"/>
              <a:gd name="connsiteX28" fmla="*/ 1783687 w 2321849"/>
              <a:gd name="connsiteY28" fmla="*/ 1490663 h 2314576"/>
              <a:gd name="connsiteX29" fmla="*/ 1828931 w 2321849"/>
              <a:gd name="connsiteY29" fmla="*/ 1514476 h 2314576"/>
              <a:gd name="connsiteX30" fmla="*/ 1869412 w 2321849"/>
              <a:gd name="connsiteY30" fmla="*/ 1509713 h 2314576"/>
              <a:gd name="connsiteX31" fmla="*/ 1850362 w 2321849"/>
              <a:gd name="connsiteY31" fmla="*/ 1554957 h 2314576"/>
              <a:gd name="connsiteX32" fmla="*/ 1843218 w 2321849"/>
              <a:gd name="connsiteY32" fmla="*/ 1588295 h 2314576"/>
              <a:gd name="connsiteX33" fmla="*/ 1843218 w 2321849"/>
              <a:gd name="connsiteY33" fmla="*/ 1588295 h 2314576"/>
              <a:gd name="connsiteX34" fmla="*/ 1890843 w 2321849"/>
              <a:gd name="connsiteY34" fmla="*/ 1652588 h 2314576"/>
              <a:gd name="connsiteX35" fmla="*/ 1933706 w 2321849"/>
              <a:gd name="connsiteY35" fmla="*/ 1740695 h 2314576"/>
              <a:gd name="connsiteX36" fmla="*/ 1978949 w 2321849"/>
              <a:gd name="connsiteY36" fmla="*/ 1781176 h 2314576"/>
              <a:gd name="connsiteX37" fmla="*/ 2024193 w 2321849"/>
              <a:gd name="connsiteY37" fmla="*/ 1814513 h 2314576"/>
              <a:gd name="connsiteX38" fmla="*/ 2081343 w 2321849"/>
              <a:gd name="connsiteY38" fmla="*/ 1852613 h 2314576"/>
              <a:gd name="connsiteX39" fmla="*/ 2117062 w 2321849"/>
              <a:gd name="connsiteY39" fmla="*/ 1902620 h 2314576"/>
              <a:gd name="connsiteX40" fmla="*/ 2157543 w 2321849"/>
              <a:gd name="connsiteY40" fmla="*/ 1926432 h 2314576"/>
              <a:gd name="connsiteX41" fmla="*/ 2212312 w 2321849"/>
              <a:gd name="connsiteY41" fmla="*/ 1955007 h 2314576"/>
              <a:gd name="connsiteX42" fmla="*/ 2264699 w 2321849"/>
              <a:gd name="connsiteY42" fmla="*/ 1993107 h 2314576"/>
              <a:gd name="connsiteX43" fmla="*/ 2309943 w 2321849"/>
              <a:gd name="connsiteY43" fmla="*/ 2038351 h 2314576"/>
              <a:gd name="connsiteX44" fmla="*/ 2321849 w 2321849"/>
              <a:gd name="connsiteY44" fmla="*/ 2074070 h 2314576"/>
              <a:gd name="connsiteX45" fmla="*/ 2286131 w 2321849"/>
              <a:gd name="connsiteY45" fmla="*/ 2090738 h 2314576"/>
              <a:gd name="connsiteX46" fmla="*/ 2217074 w 2321849"/>
              <a:gd name="connsiteY46" fmla="*/ 2085976 h 2314576"/>
              <a:gd name="connsiteX47" fmla="*/ 2171831 w 2321849"/>
              <a:gd name="connsiteY47" fmla="*/ 2064545 h 2314576"/>
              <a:gd name="connsiteX48" fmla="*/ 2131349 w 2321849"/>
              <a:gd name="connsiteY48" fmla="*/ 2028826 h 2314576"/>
              <a:gd name="connsiteX49" fmla="*/ 2102774 w 2321849"/>
              <a:gd name="connsiteY49" fmla="*/ 2047876 h 2314576"/>
              <a:gd name="connsiteX50" fmla="*/ 2071818 w 2321849"/>
              <a:gd name="connsiteY50" fmla="*/ 2016920 h 2314576"/>
              <a:gd name="connsiteX51" fmla="*/ 2038481 w 2321849"/>
              <a:gd name="connsiteY51" fmla="*/ 1993107 h 2314576"/>
              <a:gd name="connsiteX52" fmla="*/ 2019431 w 2321849"/>
              <a:gd name="connsiteY52" fmla="*/ 1995488 h 2314576"/>
              <a:gd name="connsiteX53" fmla="*/ 1983712 w 2321849"/>
              <a:gd name="connsiteY53" fmla="*/ 1978820 h 2314576"/>
              <a:gd name="connsiteX54" fmla="*/ 1964662 w 2321849"/>
              <a:gd name="connsiteY54" fmla="*/ 1983582 h 2314576"/>
              <a:gd name="connsiteX55" fmla="*/ 1936087 w 2321849"/>
              <a:gd name="connsiteY55" fmla="*/ 2000251 h 2314576"/>
              <a:gd name="connsiteX56" fmla="*/ 1926562 w 2321849"/>
              <a:gd name="connsiteY56" fmla="*/ 1966913 h 2314576"/>
              <a:gd name="connsiteX57" fmla="*/ 1919418 w 2321849"/>
              <a:gd name="connsiteY57" fmla="*/ 1931195 h 2314576"/>
              <a:gd name="connsiteX58" fmla="*/ 1907512 w 2321849"/>
              <a:gd name="connsiteY58" fmla="*/ 1916907 h 2314576"/>
              <a:gd name="connsiteX59" fmla="*/ 1883699 w 2321849"/>
              <a:gd name="connsiteY59" fmla="*/ 1931195 h 2314576"/>
              <a:gd name="connsiteX60" fmla="*/ 1850362 w 2321849"/>
              <a:gd name="connsiteY60" fmla="*/ 1924051 h 2314576"/>
              <a:gd name="connsiteX61" fmla="*/ 1805118 w 2321849"/>
              <a:gd name="connsiteY61" fmla="*/ 1928813 h 2314576"/>
              <a:gd name="connsiteX62" fmla="*/ 1797974 w 2321849"/>
              <a:gd name="connsiteY62" fmla="*/ 1907382 h 2314576"/>
              <a:gd name="connsiteX63" fmla="*/ 1793212 w 2321849"/>
              <a:gd name="connsiteY63" fmla="*/ 1878807 h 2314576"/>
              <a:gd name="connsiteX64" fmla="*/ 1783687 w 2321849"/>
              <a:gd name="connsiteY64" fmla="*/ 1864520 h 2314576"/>
              <a:gd name="connsiteX65" fmla="*/ 1764637 w 2321849"/>
              <a:gd name="connsiteY65" fmla="*/ 1900238 h 2314576"/>
              <a:gd name="connsiteX66" fmla="*/ 1740824 w 2321849"/>
              <a:gd name="connsiteY66" fmla="*/ 1902620 h 2314576"/>
              <a:gd name="connsiteX67" fmla="*/ 1728918 w 2321849"/>
              <a:gd name="connsiteY67" fmla="*/ 1931195 h 2314576"/>
              <a:gd name="connsiteX68" fmla="*/ 1669387 w 2321849"/>
              <a:gd name="connsiteY68" fmla="*/ 1947863 h 2314576"/>
              <a:gd name="connsiteX69" fmla="*/ 1633668 w 2321849"/>
              <a:gd name="connsiteY69" fmla="*/ 1957388 h 2314576"/>
              <a:gd name="connsiteX70" fmla="*/ 1612237 w 2321849"/>
              <a:gd name="connsiteY70" fmla="*/ 1993107 h 2314576"/>
              <a:gd name="connsiteX71" fmla="*/ 1614618 w 2321849"/>
              <a:gd name="connsiteY71" fmla="*/ 2043113 h 2314576"/>
              <a:gd name="connsiteX72" fmla="*/ 1595568 w 2321849"/>
              <a:gd name="connsiteY72" fmla="*/ 2085976 h 2314576"/>
              <a:gd name="connsiteX73" fmla="*/ 1562231 w 2321849"/>
              <a:gd name="connsiteY73" fmla="*/ 2081213 h 2314576"/>
              <a:gd name="connsiteX74" fmla="*/ 1536037 w 2321849"/>
              <a:gd name="connsiteY74" fmla="*/ 2035970 h 2314576"/>
              <a:gd name="connsiteX75" fmla="*/ 1514606 w 2321849"/>
              <a:gd name="connsiteY75" fmla="*/ 2021682 h 2314576"/>
              <a:gd name="connsiteX76" fmla="*/ 1464599 w 2321849"/>
              <a:gd name="connsiteY76" fmla="*/ 2040732 h 2314576"/>
              <a:gd name="connsiteX77" fmla="*/ 1462218 w 2321849"/>
              <a:gd name="connsiteY77" fmla="*/ 2100263 h 2314576"/>
              <a:gd name="connsiteX78" fmla="*/ 1447931 w 2321849"/>
              <a:gd name="connsiteY78" fmla="*/ 2114551 h 2314576"/>
              <a:gd name="connsiteX79" fmla="*/ 1428881 w 2321849"/>
              <a:gd name="connsiteY79" fmla="*/ 2100263 h 2314576"/>
              <a:gd name="connsiteX80" fmla="*/ 1412212 w 2321849"/>
              <a:gd name="connsiteY80" fmla="*/ 2085976 h 2314576"/>
              <a:gd name="connsiteX81" fmla="*/ 1386018 w 2321849"/>
              <a:gd name="connsiteY81" fmla="*/ 2102645 h 2314576"/>
              <a:gd name="connsiteX82" fmla="*/ 1381256 w 2321849"/>
              <a:gd name="connsiteY82" fmla="*/ 2162176 h 2314576"/>
              <a:gd name="connsiteX83" fmla="*/ 1374112 w 2321849"/>
              <a:gd name="connsiteY83" fmla="*/ 2214563 h 2314576"/>
              <a:gd name="connsiteX84" fmla="*/ 1347918 w 2321849"/>
              <a:gd name="connsiteY84" fmla="*/ 2238376 h 2314576"/>
              <a:gd name="connsiteX85" fmla="*/ 1324106 w 2321849"/>
              <a:gd name="connsiteY85" fmla="*/ 2226470 h 2314576"/>
              <a:gd name="connsiteX86" fmla="*/ 1309818 w 2321849"/>
              <a:gd name="connsiteY86" fmla="*/ 2257426 h 2314576"/>
              <a:gd name="connsiteX87" fmla="*/ 1288387 w 2321849"/>
              <a:gd name="connsiteY87" fmla="*/ 2262188 h 2314576"/>
              <a:gd name="connsiteX88" fmla="*/ 1264574 w 2321849"/>
              <a:gd name="connsiteY88" fmla="*/ 2235995 h 2314576"/>
              <a:gd name="connsiteX89" fmla="*/ 1288387 w 2321849"/>
              <a:gd name="connsiteY89" fmla="*/ 2202657 h 2314576"/>
              <a:gd name="connsiteX90" fmla="*/ 1290768 w 2321849"/>
              <a:gd name="connsiteY90" fmla="*/ 2181226 h 2314576"/>
              <a:gd name="connsiteX91" fmla="*/ 1286006 w 2321849"/>
              <a:gd name="connsiteY91" fmla="*/ 2155032 h 2314576"/>
              <a:gd name="connsiteX92" fmla="*/ 1266956 w 2321849"/>
              <a:gd name="connsiteY92" fmla="*/ 2135982 h 2314576"/>
              <a:gd name="connsiteX93" fmla="*/ 1226474 w 2321849"/>
              <a:gd name="connsiteY93" fmla="*/ 2155032 h 2314576"/>
              <a:gd name="connsiteX94" fmla="*/ 1147893 w 2321849"/>
              <a:gd name="connsiteY94" fmla="*/ 2150270 h 2314576"/>
              <a:gd name="connsiteX95" fmla="*/ 1095506 w 2321849"/>
              <a:gd name="connsiteY95" fmla="*/ 2155032 h 2314576"/>
              <a:gd name="connsiteX96" fmla="*/ 1093124 w 2321849"/>
              <a:gd name="connsiteY96" fmla="*/ 2138363 h 2314576"/>
              <a:gd name="connsiteX97" fmla="*/ 1057406 w 2321849"/>
              <a:gd name="connsiteY97" fmla="*/ 2159795 h 2314576"/>
              <a:gd name="connsiteX98" fmla="*/ 1021687 w 2321849"/>
              <a:gd name="connsiteY98" fmla="*/ 2193132 h 2314576"/>
              <a:gd name="connsiteX99" fmla="*/ 997874 w 2321849"/>
              <a:gd name="connsiteY99" fmla="*/ 2221707 h 2314576"/>
              <a:gd name="connsiteX100" fmla="*/ 976443 w 2321849"/>
              <a:gd name="connsiteY100" fmla="*/ 2283620 h 2314576"/>
              <a:gd name="connsiteX101" fmla="*/ 952631 w 2321849"/>
              <a:gd name="connsiteY101" fmla="*/ 2314576 h 2314576"/>
              <a:gd name="connsiteX102" fmla="*/ 931199 w 2321849"/>
              <a:gd name="connsiteY102" fmla="*/ 2307432 h 2314576"/>
              <a:gd name="connsiteX103" fmla="*/ 912149 w 2321849"/>
              <a:gd name="connsiteY103" fmla="*/ 2259807 h 2314576"/>
              <a:gd name="connsiteX104" fmla="*/ 909768 w 2321849"/>
              <a:gd name="connsiteY104" fmla="*/ 2209801 h 2314576"/>
              <a:gd name="connsiteX105" fmla="*/ 893099 w 2321849"/>
              <a:gd name="connsiteY105" fmla="*/ 2181226 h 2314576"/>
              <a:gd name="connsiteX106" fmla="*/ 852618 w 2321849"/>
              <a:gd name="connsiteY106" fmla="*/ 2147888 h 2314576"/>
              <a:gd name="connsiteX107" fmla="*/ 814518 w 2321849"/>
              <a:gd name="connsiteY107" fmla="*/ 2126457 h 2314576"/>
              <a:gd name="connsiteX108" fmla="*/ 795468 w 2321849"/>
              <a:gd name="connsiteY108" fmla="*/ 2097882 h 2314576"/>
              <a:gd name="connsiteX109" fmla="*/ 785943 w 2321849"/>
              <a:gd name="connsiteY109" fmla="*/ 2083595 h 2314576"/>
              <a:gd name="connsiteX110" fmla="*/ 771656 w 2321849"/>
              <a:gd name="connsiteY110" fmla="*/ 2069307 h 2314576"/>
              <a:gd name="connsiteX111" fmla="*/ 757368 w 2321849"/>
              <a:gd name="connsiteY111" fmla="*/ 2066926 h 2314576"/>
              <a:gd name="connsiteX112" fmla="*/ 724031 w 2321849"/>
              <a:gd name="connsiteY112" fmla="*/ 2057401 h 2314576"/>
              <a:gd name="connsiteX113" fmla="*/ 714506 w 2321849"/>
              <a:gd name="connsiteY113" fmla="*/ 2050257 h 2314576"/>
              <a:gd name="connsiteX114" fmla="*/ 714506 w 2321849"/>
              <a:gd name="connsiteY114" fmla="*/ 2050257 h 2314576"/>
              <a:gd name="connsiteX115" fmla="*/ 766893 w 2321849"/>
              <a:gd name="connsiteY115" fmla="*/ 2043113 h 2314576"/>
              <a:gd name="connsiteX116" fmla="*/ 766893 w 2321849"/>
              <a:gd name="connsiteY116" fmla="*/ 2043113 h 2314576"/>
              <a:gd name="connsiteX117" fmla="*/ 797849 w 2321849"/>
              <a:gd name="connsiteY117" fmla="*/ 2033588 h 2314576"/>
              <a:gd name="connsiteX118" fmla="*/ 821662 w 2321849"/>
              <a:gd name="connsiteY118" fmla="*/ 2031207 h 2314576"/>
              <a:gd name="connsiteX119" fmla="*/ 840712 w 2321849"/>
              <a:gd name="connsiteY119" fmla="*/ 2016920 h 2314576"/>
              <a:gd name="connsiteX120" fmla="*/ 804993 w 2321849"/>
              <a:gd name="connsiteY120" fmla="*/ 1981201 h 2314576"/>
              <a:gd name="connsiteX121" fmla="*/ 795468 w 2321849"/>
              <a:gd name="connsiteY121" fmla="*/ 1962151 h 2314576"/>
              <a:gd name="connsiteX122" fmla="*/ 785943 w 2321849"/>
              <a:gd name="connsiteY122" fmla="*/ 1952626 h 2314576"/>
              <a:gd name="connsiteX123" fmla="*/ 766893 w 2321849"/>
              <a:gd name="connsiteY123" fmla="*/ 1943101 h 2314576"/>
              <a:gd name="connsiteX124" fmla="*/ 750224 w 2321849"/>
              <a:gd name="connsiteY124" fmla="*/ 1947863 h 2314576"/>
              <a:gd name="connsiteX125" fmla="*/ 709743 w 2321849"/>
              <a:gd name="connsiteY125" fmla="*/ 1962151 h 2314576"/>
              <a:gd name="connsiteX126" fmla="*/ 716887 w 2321849"/>
              <a:gd name="connsiteY126" fmla="*/ 1931195 h 2314576"/>
              <a:gd name="connsiteX127" fmla="*/ 738318 w 2321849"/>
              <a:gd name="connsiteY127" fmla="*/ 1900238 h 2314576"/>
              <a:gd name="connsiteX128" fmla="*/ 707362 w 2321849"/>
              <a:gd name="connsiteY128" fmla="*/ 1876426 h 2314576"/>
              <a:gd name="connsiteX129" fmla="*/ 685931 w 2321849"/>
              <a:gd name="connsiteY129" fmla="*/ 1862138 h 2314576"/>
              <a:gd name="connsiteX130" fmla="*/ 652593 w 2321849"/>
              <a:gd name="connsiteY130" fmla="*/ 1866901 h 2314576"/>
              <a:gd name="connsiteX131" fmla="*/ 633543 w 2321849"/>
              <a:gd name="connsiteY131" fmla="*/ 1878807 h 2314576"/>
              <a:gd name="connsiteX132" fmla="*/ 609731 w 2321849"/>
              <a:gd name="connsiteY132" fmla="*/ 1905001 h 2314576"/>
              <a:gd name="connsiteX133" fmla="*/ 609731 w 2321849"/>
              <a:gd name="connsiteY133" fmla="*/ 1928813 h 2314576"/>
              <a:gd name="connsiteX134" fmla="*/ 588299 w 2321849"/>
              <a:gd name="connsiteY134" fmla="*/ 1950245 h 2314576"/>
              <a:gd name="connsiteX135" fmla="*/ 552581 w 2321849"/>
              <a:gd name="connsiteY135" fmla="*/ 1959770 h 2314576"/>
              <a:gd name="connsiteX136" fmla="*/ 540674 w 2321849"/>
              <a:gd name="connsiteY136" fmla="*/ 1971676 h 2314576"/>
              <a:gd name="connsiteX137" fmla="*/ 502574 w 2321849"/>
              <a:gd name="connsiteY137" fmla="*/ 1974057 h 2314576"/>
              <a:gd name="connsiteX138" fmla="*/ 454949 w 2321849"/>
              <a:gd name="connsiteY138" fmla="*/ 1983582 h 2314576"/>
              <a:gd name="connsiteX139" fmla="*/ 426374 w 2321849"/>
              <a:gd name="connsiteY139" fmla="*/ 1995488 h 2314576"/>
              <a:gd name="connsiteX140" fmla="*/ 402562 w 2321849"/>
              <a:gd name="connsiteY140" fmla="*/ 1985963 h 2314576"/>
              <a:gd name="connsiteX141" fmla="*/ 376368 w 2321849"/>
              <a:gd name="connsiteY141" fmla="*/ 1981201 h 2314576"/>
              <a:gd name="connsiteX142" fmla="*/ 354937 w 2321849"/>
              <a:gd name="connsiteY142" fmla="*/ 1959770 h 2314576"/>
              <a:gd name="connsiteX143" fmla="*/ 343031 w 2321849"/>
              <a:gd name="connsiteY143" fmla="*/ 1919288 h 2314576"/>
              <a:gd name="connsiteX144" fmla="*/ 350174 w 2321849"/>
              <a:gd name="connsiteY144" fmla="*/ 1878807 h 2314576"/>
              <a:gd name="connsiteX145" fmla="*/ 333506 w 2321849"/>
              <a:gd name="connsiteY145" fmla="*/ 1857376 h 2314576"/>
              <a:gd name="connsiteX146" fmla="*/ 293024 w 2321849"/>
              <a:gd name="connsiteY146" fmla="*/ 1807370 h 2314576"/>
              <a:gd name="connsiteX147" fmla="*/ 250162 w 2321849"/>
              <a:gd name="connsiteY147" fmla="*/ 1814513 h 2314576"/>
              <a:gd name="connsiteX148" fmla="*/ 209681 w 2321849"/>
              <a:gd name="connsiteY148" fmla="*/ 1828801 h 2314576"/>
              <a:gd name="connsiteX149" fmla="*/ 143006 w 2321849"/>
              <a:gd name="connsiteY149" fmla="*/ 1838326 h 2314576"/>
              <a:gd name="connsiteX150" fmla="*/ 97762 w 2321849"/>
              <a:gd name="connsiteY150" fmla="*/ 1835945 h 2314576"/>
              <a:gd name="connsiteX151" fmla="*/ 78712 w 2321849"/>
              <a:gd name="connsiteY151" fmla="*/ 1821657 h 2314576"/>
              <a:gd name="connsiteX152" fmla="*/ 78712 w 2321849"/>
              <a:gd name="connsiteY152" fmla="*/ 1793082 h 2314576"/>
              <a:gd name="connsiteX153" fmla="*/ 107287 w 2321849"/>
              <a:gd name="connsiteY153" fmla="*/ 1771651 h 2314576"/>
              <a:gd name="connsiteX154" fmla="*/ 164437 w 2321849"/>
              <a:gd name="connsiteY154" fmla="*/ 1728788 h 2314576"/>
              <a:gd name="connsiteX155" fmla="*/ 157293 w 2321849"/>
              <a:gd name="connsiteY155" fmla="*/ 1704976 h 2314576"/>
              <a:gd name="connsiteX156" fmla="*/ 135862 w 2321849"/>
              <a:gd name="connsiteY156" fmla="*/ 1695451 h 2314576"/>
              <a:gd name="connsiteX157" fmla="*/ 102524 w 2321849"/>
              <a:gd name="connsiteY157" fmla="*/ 1712120 h 2314576"/>
              <a:gd name="connsiteX158" fmla="*/ 83474 w 2321849"/>
              <a:gd name="connsiteY158" fmla="*/ 1740695 h 2314576"/>
              <a:gd name="connsiteX159" fmla="*/ 130 w 2321849"/>
              <a:gd name="connsiteY159" fmla="*/ 1740695 h 2314576"/>
              <a:gd name="connsiteX160" fmla="*/ 26324 w 2321849"/>
              <a:gd name="connsiteY160" fmla="*/ 0 h 2314576"/>
              <a:gd name="connsiteX161" fmla="*/ 1614618 w 2321849"/>
              <a:gd name="connsiteY161" fmla="*/ 4763 h 2314576"/>
              <a:gd name="connsiteX0" fmla="*/ 1614618 w 2321849"/>
              <a:gd name="connsiteY0" fmla="*/ 4763 h 2314576"/>
              <a:gd name="connsiteX1" fmla="*/ 1595569 w 2321849"/>
              <a:gd name="connsiteY1" fmla="*/ 359571 h 2314576"/>
              <a:gd name="connsiteX2" fmla="*/ 1562232 w 2321849"/>
              <a:gd name="connsiteY2" fmla="*/ 492921 h 2314576"/>
              <a:gd name="connsiteX3" fmla="*/ 1524132 w 2321849"/>
              <a:gd name="connsiteY3" fmla="*/ 564358 h 2314576"/>
              <a:gd name="connsiteX4" fmla="*/ 1500318 w 2321849"/>
              <a:gd name="connsiteY4" fmla="*/ 673895 h 2314576"/>
              <a:gd name="connsiteX5" fmla="*/ 1457456 w 2321849"/>
              <a:gd name="connsiteY5" fmla="*/ 714376 h 2314576"/>
              <a:gd name="connsiteX6" fmla="*/ 1459837 w 2321849"/>
              <a:gd name="connsiteY6" fmla="*/ 757238 h 2314576"/>
              <a:gd name="connsiteX7" fmla="*/ 1497937 w 2321849"/>
              <a:gd name="connsiteY7" fmla="*/ 785813 h 2314576"/>
              <a:gd name="connsiteX8" fmla="*/ 1547943 w 2321849"/>
              <a:gd name="connsiteY8" fmla="*/ 840582 h 2314576"/>
              <a:gd name="connsiteX9" fmla="*/ 1578899 w 2321849"/>
              <a:gd name="connsiteY9" fmla="*/ 931070 h 2314576"/>
              <a:gd name="connsiteX10" fmla="*/ 1576518 w 2321849"/>
              <a:gd name="connsiteY10" fmla="*/ 1000126 h 2314576"/>
              <a:gd name="connsiteX11" fmla="*/ 1569374 w 2321849"/>
              <a:gd name="connsiteY11" fmla="*/ 1062038 h 2314576"/>
              <a:gd name="connsiteX12" fmla="*/ 1593187 w 2321849"/>
              <a:gd name="connsiteY12" fmla="*/ 1121570 h 2314576"/>
              <a:gd name="connsiteX13" fmla="*/ 1626524 w 2321849"/>
              <a:gd name="connsiteY13" fmla="*/ 1193007 h 2314576"/>
              <a:gd name="connsiteX14" fmla="*/ 1638431 w 2321849"/>
              <a:gd name="connsiteY14" fmla="*/ 1231107 h 2314576"/>
              <a:gd name="connsiteX15" fmla="*/ 1631287 w 2321849"/>
              <a:gd name="connsiteY15" fmla="*/ 1271588 h 2314576"/>
              <a:gd name="connsiteX16" fmla="*/ 1593187 w 2321849"/>
              <a:gd name="connsiteY16" fmla="*/ 1288257 h 2314576"/>
              <a:gd name="connsiteX17" fmla="*/ 1552706 w 2321849"/>
              <a:gd name="connsiteY17" fmla="*/ 1302545 h 2314576"/>
              <a:gd name="connsiteX18" fmla="*/ 1528893 w 2321849"/>
              <a:gd name="connsiteY18" fmla="*/ 1347788 h 2314576"/>
              <a:gd name="connsiteX19" fmla="*/ 1569374 w 2321849"/>
              <a:gd name="connsiteY19" fmla="*/ 1333501 h 2314576"/>
              <a:gd name="connsiteX20" fmla="*/ 1597949 w 2321849"/>
              <a:gd name="connsiteY20" fmla="*/ 1321595 h 2314576"/>
              <a:gd name="connsiteX21" fmla="*/ 1605093 w 2321849"/>
              <a:gd name="connsiteY21" fmla="*/ 1366838 h 2314576"/>
              <a:gd name="connsiteX22" fmla="*/ 1628906 w 2321849"/>
              <a:gd name="connsiteY22" fmla="*/ 1383507 h 2314576"/>
              <a:gd name="connsiteX23" fmla="*/ 1676531 w 2321849"/>
              <a:gd name="connsiteY23" fmla="*/ 1371601 h 2314576"/>
              <a:gd name="connsiteX24" fmla="*/ 1688437 w 2321849"/>
              <a:gd name="connsiteY24" fmla="*/ 1393032 h 2314576"/>
              <a:gd name="connsiteX25" fmla="*/ 1745587 w 2321849"/>
              <a:gd name="connsiteY25" fmla="*/ 1383507 h 2314576"/>
              <a:gd name="connsiteX26" fmla="*/ 1745587 w 2321849"/>
              <a:gd name="connsiteY26" fmla="*/ 1412082 h 2314576"/>
              <a:gd name="connsiteX27" fmla="*/ 1774162 w 2321849"/>
              <a:gd name="connsiteY27" fmla="*/ 1423988 h 2314576"/>
              <a:gd name="connsiteX28" fmla="*/ 1776543 w 2321849"/>
              <a:gd name="connsiteY28" fmla="*/ 1457326 h 2314576"/>
              <a:gd name="connsiteX29" fmla="*/ 1783687 w 2321849"/>
              <a:gd name="connsiteY29" fmla="*/ 1490663 h 2314576"/>
              <a:gd name="connsiteX30" fmla="*/ 1828931 w 2321849"/>
              <a:gd name="connsiteY30" fmla="*/ 1514476 h 2314576"/>
              <a:gd name="connsiteX31" fmla="*/ 1869412 w 2321849"/>
              <a:gd name="connsiteY31" fmla="*/ 1509713 h 2314576"/>
              <a:gd name="connsiteX32" fmla="*/ 1850362 w 2321849"/>
              <a:gd name="connsiteY32" fmla="*/ 1554957 h 2314576"/>
              <a:gd name="connsiteX33" fmla="*/ 1843218 w 2321849"/>
              <a:gd name="connsiteY33" fmla="*/ 1588295 h 2314576"/>
              <a:gd name="connsiteX34" fmla="*/ 1843218 w 2321849"/>
              <a:gd name="connsiteY34" fmla="*/ 1588295 h 2314576"/>
              <a:gd name="connsiteX35" fmla="*/ 1890843 w 2321849"/>
              <a:gd name="connsiteY35" fmla="*/ 1652588 h 2314576"/>
              <a:gd name="connsiteX36" fmla="*/ 1933706 w 2321849"/>
              <a:gd name="connsiteY36" fmla="*/ 1740695 h 2314576"/>
              <a:gd name="connsiteX37" fmla="*/ 1978949 w 2321849"/>
              <a:gd name="connsiteY37" fmla="*/ 1781176 h 2314576"/>
              <a:gd name="connsiteX38" fmla="*/ 2024193 w 2321849"/>
              <a:gd name="connsiteY38" fmla="*/ 1814513 h 2314576"/>
              <a:gd name="connsiteX39" fmla="*/ 2081343 w 2321849"/>
              <a:gd name="connsiteY39" fmla="*/ 1852613 h 2314576"/>
              <a:gd name="connsiteX40" fmla="*/ 2117062 w 2321849"/>
              <a:gd name="connsiteY40" fmla="*/ 1902620 h 2314576"/>
              <a:gd name="connsiteX41" fmla="*/ 2157543 w 2321849"/>
              <a:gd name="connsiteY41" fmla="*/ 1926432 h 2314576"/>
              <a:gd name="connsiteX42" fmla="*/ 2212312 w 2321849"/>
              <a:gd name="connsiteY42" fmla="*/ 1955007 h 2314576"/>
              <a:gd name="connsiteX43" fmla="*/ 2264699 w 2321849"/>
              <a:gd name="connsiteY43" fmla="*/ 1993107 h 2314576"/>
              <a:gd name="connsiteX44" fmla="*/ 2309943 w 2321849"/>
              <a:gd name="connsiteY44" fmla="*/ 2038351 h 2314576"/>
              <a:gd name="connsiteX45" fmla="*/ 2321849 w 2321849"/>
              <a:gd name="connsiteY45" fmla="*/ 2074070 h 2314576"/>
              <a:gd name="connsiteX46" fmla="*/ 2286131 w 2321849"/>
              <a:gd name="connsiteY46" fmla="*/ 2090738 h 2314576"/>
              <a:gd name="connsiteX47" fmla="*/ 2217074 w 2321849"/>
              <a:gd name="connsiteY47" fmla="*/ 2085976 h 2314576"/>
              <a:gd name="connsiteX48" fmla="*/ 2171831 w 2321849"/>
              <a:gd name="connsiteY48" fmla="*/ 2064545 h 2314576"/>
              <a:gd name="connsiteX49" fmla="*/ 2131349 w 2321849"/>
              <a:gd name="connsiteY49" fmla="*/ 2028826 h 2314576"/>
              <a:gd name="connsiteX50" fmla="*/ 2102774 w 2321849"/>
              <a:gd name="connsiteY50" fmla="*/ 2047876 h 2314576"/>
              <a:gd name="connsiteX51" fmla="*/ 2071818 w 2321849"/>
              <a:gd name="connsiteY51" fmla="*/ 2016920 h 2314576"/>
              <a:gd name="connsiteX52" fmla="*/ 2038481 w 2321849"/>
              <a:gd name="connsiteY52" fmla="*/ 1993107 h 2314576"/>
              <a:gd name="connsiteX53" fmla="*/ 2019431 w 2321849"/>
              <a:gd name="connsiteY53" fmla="*/ 1995488 h 2314576"/>
              <a:gd name="connsiteX54" fmla="*/ 1983712 w 2321849"/>
              <a:gd name="connsiteY54" fmla="*/ 1978820 h 2314576"/>
              <a:gd name="connsiteX55" fmla="*/ 1964662 w 2321849"/>
              <a:gd name="connsiteY55" fmla="*/ 1983582 h 2314576"/>
              <a:gd name="connsiteX56" fmla="*/ 1936087 w 2321849"/>
              <a:gd name="connsiteY56" fmla="*/ 2000251 h 2314576"/>
              <a:gd name="connsiteX57" fmla="*/ 1926562 w 2321849"/>
              <a:gd name="connsiteY57" fmla="*/ 1966913 h 2314576"/>
              <a:gd name="connsiteX58" fmla="*/ 1919418 w 2321849"/>
              <a:gd name="connsiteY58" fmla="*/ 1931195 h 2314576"/>
              <a:gd name="connsiteX59" fmla="*/ 1907512 w 2321849"/>
              <a:gd name="connsiteY59" fmla="*/ 1916907 h 2314576"/>
              <a:gd name="connsiteX60" fmla="*/ 1883699 w 2321849"/>
              <a:gd name="connsiteY60" fmla="*/ 1931195 h 2314576"/>
              <a:gd name="connsiteX61" fmla="*/ 1850362 w 2321849"/>
              <a:gd name="connsiteY61" fmla="*/ 1924051 h 2314576"/>
              <a:gd name="connsiteX62" fmla="*/ 1805118 w 2321849"/>
              <a:gd name="connsiteY62" fmla="*/ 1928813 h 2314576"/>
              <a:gd name="connsiteX63" fmla="*/ 1797974 w 2321849"/>
              <a:gd name="connsiteY63" fmla="*/ 1907382 h 2314576"/>
              <a:gd name="connsiteX64" fmla="*/ 1793212 w 2321849"/>
              <a:gd name="connsiteY64" fmla="*/ 1878807 h 2314576"/>
              <a:gd name="connsiteX65" fmla="*/ 1783687 w 2321849"/>
              <a:gd name="connsiteY65" fmla="*/ 1864520 h 2314576"/>
              <a:gd name="connsiteX66" fmla="*/ 1764637 w 2321849"/>
              <a:gd name="connsiteY66" fmla="*/ 1900238 h 2314576"/>
              <a:gd name="connsiteX67" fmla="*/ 1740824 w 2321849"/>
              <a:gd name="connsiteY67" fmla="*/ 1902620 h 2314576"/>
              <a:gd name="connsiteX68" fmla="*/ 1728918 w 2321849"/>
              <a:gd name="connsiteY68" fmla="*/ 1931195 h 2314576"/>
              <a:gd name="connsiteX69" fmla="*/ 1669387 w 2321849"/>
              <a:gd name="connsiteY69" fmla="*/ 1947863 h 2314576"/>
              <a:gd name="connsiteX70" fmla="*/ 1633668 w 2321849"/>
              <a:gd name="connsiteY70" fmla="*/ 1957388 h 2314576"/>
              <a:gd name="connsiteX71" fmla="*/ 1612237 w 2321849"/>
              <a:gd name="connsiteY71" fmla="*/ 1993107 h 2314576"/>
              <a:gd name="connsiteX72" fmla="*/ 1614618 w 2321849"/>
              <a:gd name="connsiteY72" fmla="*/ 2043113 h 2314576"/>
              <a:gd name="connsiteX73" fmla="*/ 1595568 w 2321849"/>
              <a:gd name="connsiteY73" fmla="*/ 2085976 h 2314576"/>
              <a:gd name="connsiteX74" fmla="*/ 1562231 w 2321849"/>
              <a:gd name="connsiteY74" fmla="*/ 2081213 h 2314576"/>
              <a:gd name="connsiteX75" fmla="*/ 1536037 w 2321849"/>
              <a:gd name="connsiteY75" fmla="*/ 2035970 h 2314576"/>
              <a:gd name="connsiteX76" fmla="*/ 1514606 w 2321849"/>
              <a:gd name="connsiteY76" fmla="*/ 2021682 h 2314576"/>
              <a:gd name="connsiteX77" fmla="*/ 1464599 w 2321849"/>
              <a:gd name="connsiteY77" fmla="*/ 2040732 h 2314576"/>
              <a:gd name="connsiteX78" fmla="*/ 1462218 w 2321849"/>
              <a:gd name="connsiteY78" fmla="*/ 2100263 h 2314576"/>
              <a:gd name="connsiteX79" fmla="*/ 1447931 w 2321849"/>
              <a:gd name="connsiteY79" fmla="*/ 2114551 h 2314576"/>
              <a:gd name="connsiteX80" fmla="*/ 1428881 w 2321849"/>
              <a:gd name="connsiteY80" fmla="*/ 2100263 h 2314576"/>
              <a:gd name="connsiteX81" fmla="*/ 1412212 w 2321849"/>
              <a:gd name="connsiteY81" fmla="*/ 2085976 h 2314576"/>
              <a:gd name="connsiteX82" fmla="*/ 1386018 w 2321849"/>
              <a:gd name="connsiteY82" fmla="*/ 2102645 h 2314576"/>
              <a:gd name="connsiteX83" fmla="*/ 1381256 w 2321849"/>
              <a:gd name="connsiteY83" fmla="*/ 2162176 h 2314576"/>
              <a:gd name="connsiteX84" fmla="*/ 1374112 w 2321849"/>
              <a:gd name="connsiteY84" fmla="*/ 2214563 h 2314576"/>
              <a:gd name="connsiteX85" fmla="*/ 1347918 w 2321849"/>
              <a:gd name="connsiteY85" fmla="*/ 2238376 h 2314576"/>
              <a:gd name="connsiteX86" fmla="*/ 1324106 w 2321849"/>
              <a:gd name="connsiteY86" fmla="*/ 2226470 h 2314576"/>
              <a:gd name="connsiteX87" fmla="*/ 1309818 w 2321849"/>
              <a:gd name="connsiteY87" fmla="*/ 2257426 h 2314576"/>
              <a:gd name="connsiteX88" fmla="*/ 1288387 w 2321849"/>
              <a:gd name="connsiteY88" fmla="*/ 2262188 h 2314576"/>
              <a:gd name="connsiteX89" fmla="*/ 1264574 w 2321849"/>
              <a:gd name="connsiteY89" fmla="*/ 2235995 h 2314576"/>
              <a:gd name="connsiteX90" fmla="*/ 1288387 w 2321849"/>
              <a:gd name="connsiteY90" fmla="*/ 2202657 h 2314576"/>
              <a:gd name="connsiteX91" fmla="*/ 1290768 w 2321849"/>
              <a:gd name="connsiteY91" fmla="*/ 2181226 h 2314576"/>
              <a:gd name="connsiteX92" fmla="*/ 1286006 w 2321849"/>
              <a:gd name="connsiteY92" fmla="*/ 2155032 h 2314576"/>
              <a:gd name="connsiteX93" fmla="*/ 1266956 w 2321849"/>
              <a:gd name="connsiteY93" fmla="*/ 2135982 h 2314576"/>
              <a:gd name="connsiteX94" fmla="*/ 1226474 w 2321849"/>
              <a:gd name="connsiteY94" fmla="*/ 2155032 h 2314576"/>
              <a:gd name="connsiteX95" fmla="*/ 1147893 w 2321849"/>
              <a:gd name="connsiteY95" fmla="*/ 2150270 h 2314576"/>
              <a:gd name="connsiteX96" fmla="*/ 1095506 w 2321849"/>
              <a:gd name="connsiteY96" fmla="*/ 2155032 h 2314576"/>
              <a:gd name="connsiteX97" fmla="*/ 1093124 w 2321849"/>
              <a:gd name="connsiteY97" fmla="*/ 2138363 h 2314576"/>
              <a:gd name="connsiteX98" fmla="*/ 1057406 w 2321849"/>
              <a:gd name="connsiteY98" fmla="*/ 2159795 h 2314576"/>
              <a:gd name="connsiteX99" fmla="*/ 1021687 w 2321849"/>
              <a:gd name="connsiteY99" fmla="*/ 2193132 h 2314576"/>
              <a:gd name="connsiteX100" fmla="*/ 997874 w 2321849"/>
              <a:gd name="connsiteY100" fmla="*/ 2221707 h 2314576"/>
              <a:gd name="connsiteX101" fmla="*/ 976443 w 2321849"/>
              <a:gd name="connsiteY101" fmla="*/ 2283620 h 2314576"/>
              <a:gd name="connsiteX102" fmla="*/ 952631 w 2321849"/>
              <a:gd name="connsiteY102" fmla="*/ 2314576 h 2314576"/>
              <a:gd name="connsiteX103" fmla="*/ 931199 w 2321849"/>
              <a:gd name="connsiteY103" fmla="*/ 2307432 h 2314576"/>
              <a:gd name="connsiteX104" fmla="*/ 912149 w 2321849"/>
              <a:gd name="connsiteY104" fmla="*/ 2259807 h 2314576"/>
              <a:gd name="connsiteX105" fmla="*/ 909768 w 2321849"/>
              <a:gd name="connsiteY105" fmla="*/ 2209801 h 2314576"/>
              <a:gd name="connsiteX106" fmla="*/ 893099 w 2321849"/>
              <a:gd name="connsiteY106" fmla="*/ 2181226 h 2314576"/>
              <a:gd name="connsiteX107" fmla="*/ 852618 w 2321849"/>
              <a:gd name="connsiteY107" fmla="*/ 2147888 h 2314576"/>
              <a:gd name="connsiteX108" fmla="*/ 814518 w 2321849"/>
              <a:gd name="connsiteY108" fmla="*/ 2126457 h 2314576"/>
              <a:gd name="connsiteX109" fmla="*/ 795468 w 2321849"/>
              <a:gd name="connsiteY109" fmla="*/ 2097882 h 2314576"/>
              <a:gd name="connsiteX110" fmla="*/ 785943 w 2321849"/>
              <a:gd name="connsiteY110" fmla="*/ 2083595 h 2314576"/>
              <a:gd name="connsiteX111" fmla="*/ 771656 w 2321849"/>
              <a:gd name="connsiteY111" fmla="*/ 2069307 h 2314576"/>
              <a:gd name="connsiteX112" fmla="*/ 757368 w 2321849"/>
              <a:gd name="connsiteY112" fmla="*/ 2066926 h 2314576"/>
              <a:gd name="connsiteX113" fmla="*/ 724031 w 2321849"/>
              <a:gd name="connsiteY113" fmla="*/ 2057401 h 2314576"/>
              <a:gd name="connsiteX114" fmla="*/ 714506 w 2321849"/>
              <a:gd name="connsiteY114" fmla="*/ 2050257 h 2314576"/>
              <a:gd name="connsiteX115" fmla="*/ 714506 w 2321849"/>
              <a:gd name="connsiteY115" fmla="*/ 2050257 h 2314576"/>
              <a:gd name="connsiteX116" fmla="*/ 766893 w 2321849"/>
              <a:gd name="connsiteY116" fmla="*/ 2043113 h 2314576"/>
              <a:gd name="connsiteX117" fmla="*/ 766893 w 2321849"/>
              <a:gd name="connsiteY117" fmla="*/ 2043113 h 2314576"/>
              <a:gd name="connsiteX118" fmla="*/ 797849 w 2321849"/>
              <a:gd name="connsiteY118" fmla="*/ 2033588 h 2314576"/>
              <a:gd name="connsiteX119" fmla="*/ 821662 w 2321849"/>
              <a:gd name="connsiteY119" fmla="*/ 2031207 h 2314576"/>
              <a:gd name="connsiteX120" fmla="*/ 840712 w 2321849"/>
              <a:gd name="connsiteY120" fmla="*/ 2016920 h 2314576"/>
              <a:gd name="connsiteX121" fmla="*/ 804993 w 2321849"/>
              <a:gd name="connsiteY121" fmla="*/ 1981201 h 2314576"/>
              <a:gd name="connsiteX122" fmla="*/ 795468 w 2321849"/>
              <a:gd name="connsiteY122" fmla="*/ 1962151 h 2314576"/>
              <a:gd name="connsiteX123" fmla="*/ 785943 w 2321849"/>
              <a:gd name="connsiteY123" fmla="*/ 1952626 h 2314576"/>
              <a:gd name="connsiteX124" fmla="*/ 766893 w 2321849"/>
              <a:gd name="connsiteY124" fmla="*/ 1943101 h 2314576"/>
              <a:gd name="connsiteX125" fmla="*/ 750224 w 2321849"/>
              <a:gd name="connsiteY125" fmla="*/ 1947863 h 2314576"/>
              <a:gd name="connsiteX126" fmla="*/ 709743 w 2321849"/>
              <a:gd name="connsiteY126" fmla="*/ 1962151 h 2314576"/>
              <a:gd name="connsiteX127" fmla="*/ 716887 w 2321849"/>
              <a:gd name="connsiteY127" fmla="*/ 1931195 h 2314576"/>
              <a:gd name="connsiteX128" fmla="*/ 738318 w 2321849"/>
              <a:gd name="connsiteY128" fmla="*/ 1900238 h 2314576"/>
              <a:gd name="connsiteX129" fmla="*/ 707362 w 2321849"/>
              <a:gd name="connsiteY129" fmla="*/ 1876426 h 2314576"/>
              <a:gd name="connsiteX130" fmla="*/ 685931 w 2321849"/>
              <a:gd name="connsiteY130" fmla="*/ 1862138 h 2314576"/>
              <a:gd name="connsiteX131" fmla="*/ 652593 w 2321849"/>
              <a:gd name="connsiteY131" fmla="*/ 1866901 h 2314576"/>
              <a:gd name="connsiteX132" fmla="*/ 633543 w 2321849"/>
              <a:gd name="connsiteY132" fmla="*/ 1878807 h 2314576"/>
              <a:gd name="connsiteX133" fmla="*/ 609731 w 2321849"/>
              <a:gd name="connsiteY133" fmla="*/ 1905001 h 2314576"/>
              <a:gd name="connsiteX134" fmla="*/ 609731 w 2321849"/>
              <a:gd name="connsiteY134" fmla="*/ 1928813 h 2314576"/>
              <a:gd name="connsiteX135" fmla="*/ 588299 w 2321849"/>
              <a:gd name="connsiteY135" fmla="*/ 1950245 h 2314576"/>
              <a:gd name="connsiteX136" fmla="*/ 552581 w 2321849"/>
              <a:gd name="connsiteY136" fmla="*/ 1959770 h 2314576"/>
              <a:gd name="connsiteX137" fmla="*/ 540674 w 2321849"/>
              <a:gd name="connsiteY137" fmla="*/ 1971676 h 2314576"/>
              <a:gd name="connsiteX138" fmla="*/ 502574 w 2321849"/>
              <a:gd name="connsiteY138" fmla="*/ 1974057 h 2314576"/>
              <a:gd name="connsiteX139" fmla="*/ 454949 w 2321849"/>
              <a:gd name="connsiteY139" fmla="*/ 1983582 h 2314576"/>
              <a:gd name="connsiteX140" fmla="*/ 426374 w 2321849"/>
              <a:gd name="connsiteY140" fmla="*/ 1995488 h 2314576"/>
              <a:gd name="connsiteX141" fmla="*/ 402562 w 2321849"/>
              <a:gd name="connsiteY141" fmla="*/ 1985963 h 2314576"/>
              <a:gd name="connsiteX142" fmla="*/ 376368 w 2321849"/>
              <a:gd name="connsiteY142" fmla="*/ 1981201 h 2314576"/>
              <a:gd name="connsiteX143" fmla="*/ 354937 w 2321849"/>
              <a:gd name="connsiteY143" fmla="*/ 1959770 h 2314576"/>
              <a:gd name="connsiteX144" fmla="*/ 343031 w 2321849"/>
              <a:gd name="connsiteY144" fmla="*/ 1919288 h 2314576"/>
              <a:gd name="connsiteX145" fmla="*/ 350174 w 2321849"/>
              <a:gd name="connsiteY145" fmla="*/ 1878807 h 2314576"/>
              <a:gd name="connsiteX146" fmla="*/ 333506 w 2321849"/>
              <a:gd name="connsiteY146" fmla="*/ 1857376 h 2314576"/>
              <a:gd name="connsiteX147" fmla="*/ 293024 w 2321849"/>
              <a:gd name="connsiteY147" fmla="*/ 1807370 h 2314576"/>
              <a:gd name="connsiteX148" fmla="*/ 250162 w 2321849"/>
              <a:gd name="connsiteY148" fmla="*/ 1814513 h 2314576"/>
              <a:gd name="connsiteX149" fmla="*/ 209681 w 2321849"/>
              <a:gd name="connsiteY149" fmla="*/ 1828801 h 2314576"/>
              <a:gd name="connsiteX150" fmla="*/ 143006 w 2321849"/>
              <a:gd name="connsiteY150" fmla="*/ 1838326 h 2314576"/>
              <a:gd name="connsiteX151" fmla="*/ 97762 w 2321849"/>
              <a:gd name="connsiteY151" fmla="*/ 1835945 h 2314576"/>
              <a:gd name="connsiteX152" fmla="*/ 78712 w 2321849"/>
              <a:gd name="connsiteY152" fmla="*/ 1821657 h 2314576"/>
              <a:gd name="connsiteX153" fmla="*/ 78712 w 2321849"/>
              <a:gd name="connsiteY153" fmla="*/ 1793082 h 2314576"/>
              <a:gd name="connsiteX154" fmla="*/ 107287 w 2321849"/>
              <a:gd name="connsiteY154" fmla="*/ 1771651 h 2314576"/>
              <a:gd name="connsiteX155" fmla="*/ 164437 w 2321849"/>
              <a:gd name="connsiteY155" fmla="*/ 1728788 h 2314576"/>
              <a:gd name="connsiteX156" fmla="*/ 157293 w 2321849"/>
              <a:gd name="connsiteY156" fmla="*/ 1704976 h 2314576"/>
              <a:gd name="connsiteX157" fmla="*/ 135862 w 2321849"/>
              <a:gd name="connsiteY157" fmla="*/ 1695451 h 2314576"/>
              <a:gd name="connsiteX158" fmla="*/ 102524 w 2321849"/>
              <a:gd name="connsiteY158" fmla="*/ 1712120 h 2314576"/>
              <a:gd name="connsiteX159" fmla="*/ 83474 w 2321849"/>
              <a:gd name="connsiteY159" fmla="*/ 1740695 h 2314576"/>
              <a:gd name="connsiteX160" fmla="*/ 130 w 2321849"/>
              <a:gd name="connsiteY160" fmla="*/ 1740695 h 2314576"/>
              <a:gd name="connsiteX161" fmla="*/ 26324 w 2321849"/>
              <a:gd name="connsiteY161" fmla="*/ 0 h 2314576"/>
              <a:gd name="connsiteX162" fmla="*/ 1614618 w 2321849"/>
              <a:gd name="connsiteY162" fmla="*/ 4763 h 2314576"/>
              <a:gd name="connsiteX0" fmla="*/ 1614618 w 2321849"/>
              <a:gd name="connsiteY0" fmla="*/ 4763 h 2314576"/>
              <a:gd name="connsiteX1" fmla="*/ 1667007 w 2321849"/>
              <a:gd name="connsiteY1" fmla="*/ 264321 h 2314576"/>
              <a:gd name="connsiteX2" fmla="*/ 1595569 w 2321849"/>
              <a:gd name="connsiteY2" fmla="*/ 359571 h 2314576"/>
              <a:gd name="connsiteX3" fmla="*/ 1562232 w 2321849"/>
              <a:gd name="connsiteY3" fmla="*/ 492921 h 2314576"/>
              <a:gd name="connsiteX4" fmla="*/ 1524132 w 2321849"/>
              <a:gd name="connsiteY4" fmla="*/ 564358 h 2314576"/>
              <a:gd name="connsiteX5" fmla="*/ 1500318 w 2321849"/>
              <a:gd name="connsiteY5" fmla="*/ 673895 h 2314576"/>
              <a:gd name="connsiteX6" fmla="*/ 1457456 w 2321849"/>
              <a:gd name="connsiteY6" fmla="*/ 714376 h 2314576"/>
              <a:gd name="connsiteX7" fmla="*/ 1459837 w 2321849"/>
              <a:gd name="connsiteY7" fmla="*/ 757238 h 2314576"/>
              <a:gd name="connsiteX8" fmla="*/ 1497937 w 2321849"/>
              <a:gd name="connsiteY8" fmla="*/ 785813 h 2314576"/>
              <a:gd name="connsiteX9" fmla="*/ 1547943 w 2321849"/>
              <a:gd name="connsiteY9" fmla="*/ 840582 h 2314576"/>
              <a:gd name="connsiteX10" fmla="*/ 1578899 w 2321849"/>
              <a:gd name="connsiteY10" fmla="*/ 931070 h 2314576"/>
              <a:gd name="connsiteX11" fmla="*/ 1576518 w 2321849"/>
              <a:gd name="connsiteY11" fmla="*/ 1000126 h 2314576"/>
              <a:gd name="connsiteX12" fmla="*/ 1569374 w 2321849"/>
              <a:gd name="connsiteY12" fmla="*/ 1062038 h 2314576"/>
              <a:gd name="connsiteX13" fmla="*/ 1593187 w 2321849"/>
              <a:gd name="connsiteY13" fmla="*/ 1121570 h 2314576"/>
              <a:gd name="connsiteX14" fmla="*/ 1626524 w 2321849"/>
              <a:gd name="connsiteY14" fmla="*/ 1193007 h 2314576"/>
              <a:gd name="connsiteX15" fmla="*/ 1638431 w 2321849"/>
              <a:gd name="connsiteY15" fmla="*/ 1231107 h 2314576"/>
              <a:gd name="connsiteX16" fmla="*/ 1631287 w 2321849"/>
              <a:gd name="connsiteY16" fmla="*/ 1271588 h 2314576"/>
              <a:gd name="connsiteX17" fmla="*/ 1593187 w 2321849"/>
              <a:gd name="connsiteY17" fmla="*/ 1288257 h 2314576"/>
              <a:gd name="connsiteX18" fmla="*/ 1552706 w 2321849"/>
              <a:gd name="connsiteY18" fmla="*/ 1302545 h 2314576"/>
              <a:gd name="connsiteX19" fmla="*/ 1528893 w 2321849"/>
              <a:gd name="connsiteY19" fmla="*/ 1347788 h 2314576"/>
              <a:gd name="connsiteX20" fmla="*/ 1569374 w 2321849"/>
              <a:gd name="connsiteY20" fmla="*/ 1333501 h 2314576"/>
              <a:gd name="connsiteX21" fmla="*/ 1597949 w 2321849"/>
              <a:gd name="connsiteY21" fmla="*/ 1321595 h 2314576"/>
              <a:gd name="connsiteX22" fmla="*/ 1605093 w 2321849"/>
              <a:gd name="connsiteY22" fmla="*/ 1366838 h 2314576"/>
              <a:gd name="connsiteX23" fmla="*/ 1628906 w 2321849"/>
              <a:gd name="connsiteY23" fmla="*/ 1383507 h 2314576"/>
              <a:gd name="connsiteX24" fmla="*/ 1676531 w 2321849"/>
              <a:gd name="connsiteY24" fmla="*/ 1371601 h 2314576"/>
              <a:gd name="connsiteX25" fmla="*/ 1688437 w 2321849"/>
              <a:gd name="connsiteY25" fmla="*/ 1393032 h 2314576"/>
              <a:gd name="connsiteX26" fmla="*/ 1745587 w 2321849"/>
              <a:gd name="connsiteY26" fmla="*/ 1383507 h 2314576"/>
              <a:gd name="connsiteX27" fmla="*/ 1745587 w 2321849"/>
              <a:gd name="connsiteY27" fmla="*/ 1412082 h 2314576"/>
              <a:gd name="connsiteX28" fmla="*/ 1774162 w 2321849"/>
              <a:gd name="connsiteY28" fmla="*/ 1423988 h 2314576"/>
              <a:gd name="connsiteX29" fmla="*/ 1776543 w 2321849"/>
              <a:gd name="connsiteY29" fmla="*/ 1457326 h 2314576"/>
              <a:gd name="connsiteX30" fmla="*/ 1783687 w 2321849"/>
              <a:gd name="connsiteY30" fmla="*/ 1490663 h 2314576"/>
              <a:gd name="connsiteX31" fmla="*/ 1828931 w 2321849"/>
              <a:gd name="connsiteY31" fmla="*/ 1514476 h 2314576"/>
              <a:gd name="connsiteX32" fmla="*/ 1869412 w 2321849"/>
              <a:gd name="connsiteY32" fmla="*/ 1509713 h 2314576"/>
              <a:gd name="connsiteX33" fmla="*/ 1850362 w 2321849"/>
              <a:gd name="connsiteY33" fmla="*/ 1554957 h 2314576"/>
              <a:gd name="connsiteX34" fmla="*/ 1843218 w 2321849"/>
              <a:gd name="connsiteY34" fmla="*/ 1588295 h 2314576"/>
              <a:gd name="connsiteX35" fmla="*/ 1843218 w 2321849"/>
              <a:gd name="connsiteY35" fmla="*/ 1588295 h 2314576"/>
              <a:gd name="connsiteX36" fmla="*/ 1890843 w 2321849"/>
              <a:gd name="connsiteY36" fmla="*/ 1652588 h 2314576"/>
              <a:gd name="connsiteX37" fmla="*/ 1933706 w 2321849"/>
              <a:gd name="connsiteY37" fmla="*/ 1740695 h 2314576"/>
              <a:gd name="connsiteX38" fmla="*/ 1978949 w 2321849"/>
              <a:gd name="connsiteY38" fmla="*/ 1781176 h 2314576"/>
              <a:gd name="connsiteX39" fmla="*/ 2024193 w 2321849"/>
              <a:gd name="connsiteY39" fmla="*/ 1814513 h 2314576"/>
              <a:gd name="connsiteX40" fmla="*/ 2081343 w 2321849"/>
              <a:gd name="connsiteY40" fmla="*/ 1852613 h 2314576"/>
              <a:gd name="connsiteX41" fmla="*/ 2117062 w 2321849"/>
              <a:gd name="connsiteY41" fmla="*/ 1902620 h 2314576"/>
              <a:gd name="connsiteX42" fmla="*/ 2157543 w 2321849"/>
              <a:gd name="connsiteY42" fmla="*/ 1926432 h 2314576"/>
              <a:gd name="connsiteX43" fmla="*/ 2212312 w 2321849"/>
              <a:gd name="connsiteY43" fmla="*/ 1955007 h 2314576"/>
              <a:gd name="connsiteX44" fmla="*/ 2264699 w 2321849"/>
              <a:gd name="connsiteY44" fmla="*/ 1993107 h 2314576"/>
              <a:gd name="connsiteX45" fmla="*/ 2309943 w 2321849"/>
              <a:gd name="connsiteY45" fmla="*/ 2038351 h 2314576"/>
              <a:gd name="connsiteX46" fmla="*/ 2321849 w 2321849"/>
              <a:gd name="connsiteY46" fmla="*/ 2074070 h 2314576"/>
              <a:gd name="connsiteX47" fmla="*/ 2286131 w 2321849"/>
              <a:gd name="connsiteY47" fmla="*/ 2090738 h 2314576"/>
              <a:gd name="connsiteX48" fmla="*/ 2217074 w 2321849"/>
              <a:gd name="connsiteY48" fmla="*/ 2085976 h 2314576"/>
              <a:gd name="connsiteX49" fmla="*/ 2171831 w 2321849"/>
              <a:gd name="connsiteY49" fmla="*/ 2064545 h 2314576"/>
              <a:gd name="connsiteX50" fmla="*/ 2131349 w 2321849"/>
              <a:gd name="connsiteY50" fmla="*/ 2028826 h 2314576"/>
              <a:gd name="connsiteX51" fmla="*/ 2102774 w 2321849"/>
              <a:gd name="connsiteY51" fmla="*/ 2047876 h 2314576"/>
              <a:gd name="connsiteX52" fmla="*/ 2071818 w 2321849"/>
              <a:gd name="connsiteY52" fmla="*/ 2016920 h 2314576"/>
              <a:gd name="connsiteX53" fmla="*/ 2038481 w 2321849"/>
              <a:gd name="connsiteY53" fmla="*/ 1993107 h 2314576"/>
              <a:gd name="connsiteX54" fmla="*/ 2019431 w 2321849"/>
              <a:gd name="connsiteY54" fmla="*/ 1995488 h 2314576"/>
              <a:gd name="connsiteX55" fmla="*/ 1983712 w 2321849"/>
              <a:gd name="connsiteY55" fmla="*/ 1978820 h 2314576"/>
              <a:gd name="connsiteX56" fmla="*/ 1964662 w 2321849"/>
              <a:gd name="connsiteY56" fmla="*/ 1983582 h 2314576"/>
              <a:gd name="connsiteX57" fmla="*/ 1936087 w 2321849"/>
              <a:gd name="connsiteY57" fmla="*/ 2000251 h 2314576"/>
              <a:gd name="connsiteX58" fmla="*/ 1926562 w 2321849"/>
              <a:gd name="connsiteY58" fmla="*/ 1966913 h 2314576"/>
              <a:gd name="connsiteX59" fmla="*/ 1919418 w 2321849"/>
              <a:gd name="connsiteY59" fmla="*/ 1931195 h 2314576"/>
              <a:gd name="connsiteX60" fmla="*/ 1907512 w 2321849"/>
              <a:gd name="connsiteY60" fmla="*/ 1916907 h 2314576"/>
              <a:gd name="connsiteX61" fmla="*/ 1883699 w 2321849"/>
              <a:gd name="connsiteY61" fmla="*/ 1931195 h 2314576"/>
              <a:gd name="connsiteX62" fmla="*/ 1850362 w 2321849"/>
              <a:gd name="connsiteY62" fmla="*/ 1924051 h 2314576"/>
              <a:gd name="connsiteX63" fmla="*/ 1805118 w 2321849"/>
              <a:gd name="connsiteY63" fmla="*/ 1928813 h 2314576"/>
              <a:gd name="connsiteX64" fmla="*/ 1797974 w 2321849"/>
              <a:gd name="connsiteY64" fmla="*/ 1907382 h 2314576"/>
              <a:gd name="connsiteX65" fmla="*/ 1793212 w 2321849"/>
              <a:gd name="connsiteY65" fmla="*/ 1878807 h 2314576"/>
              <a:gd name="connsiteX66" fmla="*/ 1783687 w 2321849"/>
              <a:gd name="connsiteY66" fmla="*/ 1864520 h 2314576"/>
              <a:gd name="connsiteX67" fmla="*/ 1764637 w 2321849"/>
              <a:gd name="connsiteY67" fmla="*/ 1900238 h 2314576"/>
              <a:gd name="connsiteX68" fmla="*/ 1740824 w 2321849"/>
              <a:gd name="connsiteY68" fmla="*/ 1902620 h 2314576"/>
              <a:gd name="connsiteX69" fmla="*/ 1728918 w 2321849"/>
              <a:gd name="connsiteY69" fmla="*/ 1931195 h 2314576"/>
              <a:gd name="connsiteX70" fmla="*/ 1669387 w 2321849"/>
              <a:gd name="connsiteY70" fmla="*/ 1947863 h 2314576"/>
              <a:gd name="connsiteX71" fmla="*/ 1633668 w 2321849"/>
              <a:gd name="connsiteY71" fmla="*/ 1957388 h 2314576"/>
              <a:gd name="connsiteX72" fmla="*/ 1612237 w 2321849"/>
              <a:gd name="connsiteY72" fmla="*/ 1993107 h 2314576"/>
              <a:gd name="connsiteX73" fmla="*/ 1614618 w 2321849"/>
              <a:gd name="connsiteY73" fmla="*/ 2043113 h 2314576"/>
              <a:gd name="connsiteX74" fmla="*/ 1595568 w 2321849"/>
              <a:gd name="connsiteY74" fmla="*/ 2085976 h 2314576"/>
              <a:gd name="connsiteX75" fmla="*/ 1562231 w 2321849"/>
              <a:gd name="connsiteY75" fmla="*/ 2081213 h 2314576"/>
              <a:gd name="connsiteX76" fmla="*/ 1536037 w 2321849"/>
              <a:gd name="connsiteY76" fmla="*/ 2035970 h 2314576"/>
              <a:gd name="connsiteX77" fmla="*/ 1514606 w 2321849"/>
              <a:gd name="connsiteY77" fmla="*/ 2021682 h 2314576"/>
              <a:gd name="connsiteX78" fmla="*/ 1464599 w 2321849"/>
              <a:gd name="connsiteY78" fmla="*/ 2040732 h 2314576"/>
              <a:gd name="connsiteX79" fmla="*/ 1462218 w 2321849"/>
              <a:gd name="connsiteY79" fmla="*/ 2100263 h 2314576"/>
              <a:gd name="connsiteX80" fmla="*/ 1447931 w 2321849"/>
              <a:gd name="connsiteY80" fmla="*/ 2114551 h 2314576"/>
              <a:gd name="connsiteX81" fmla="*/ 1428881 w 2321849"/>
              <a:gd name="connsiteY81" fmla="*/ 2100263 h 2314576"/>
              <a:gd name="connsiteX82" fmla="*/ 1412212 w 2321849"/>
              <a:gd name="connsiteY82" fmla="*/ 2085976 h 2314576"/>
              <a:gd name="connsiteX83" fmla="*/ 1386018 w 2321849"/>
              <a:gd name="connsiteY83" fmla="*/ 2102645 h 2314576"/>
              <a:gd name="connsiteX84" fmla="*/ 1381256 w 2321849"/>
              <a:gd name="connsiteY84" fmla="*/ 2162176 h 2314576"/>
              <a:gd name="connsiteX85" fmla="*/ 1374112 w 2321849"/>
              <a:gd name="connsiteY85" fmla="*/ 2214563 h 2314576"/>
              <a:gd name="connsiteX86" fmla="*/ 1347918 w 2321849"/>
              <a:gd name="connsiteY86" fmla="*/ 2238376 h 2314576"/>
              <a:gd name="connsiteX87" fmla="*/ 1324106 w 2321849"/>
              <a:gd name="connsiteY87" fmla="*/ 2226470 h 2314576"/>
              <a:gd name="connsiteX88" fmla="*/ 1309818 w 2321849"/>
              <a:gd name="connsiteY88" fmla="*/ 2257426 h 2314576"/>
              <a:gd name="connsiteX89" fmla="*/ 1288387 w 2321849"/>
              <a:gd name="connsiteY89" fmla="*/ 2262188 h 2314576"/>
              <a:gd name="connsiteX90" fmla="*/ 1264574 w 2321849"/>
              <a:gd name="connsiteY90" fmla="*/ 2235995 h 2314576"/>
              <a:gd name="connsiteX91" fmla="*/ 1288387 w 2321849"/>
              <a:gd name="connsiteY91" fmla="*/ 2202657 h 2314576"/>
              <a:gd name="connsiteX92" fmla="*/ 1290768 w 2321849"/>
              <a:gd name="connsiteY92" fmla="*/ 2181226 h 2314576"/>
              <a:gd name="connsiteX93" fmla="*/ 1286006 w 2321849"/>
              <a:gd name="connsiteY93" fmla="*/ 2155032 h 2314576"/>
              <a:gd name="connsiteX94" fmla="*/ 1266956 w 2321849"/>
              <a:gd name="connsiteY94" fmla="*/ 2135982 h 2314576"/>
              <a:gd name="connsiteX95" fmla="*/ 1226474 w 2321849"/>
              <a:gd name="connsiteY95" fmla="*/ 2155032 h 2314576"/>
              <a:gd name="connsiteX96" fmla="*/ 1147893 w 2321849"/>
              <a:gd name="connsiteY96" fmla="*/ 2150270 h 2314576"/>
              <a:gd name="connsiteX97" fmla="*/ 1095506 w 2321849"/>
              <a:gd name="connsiteY97" fmla="*/ 2155032 h 2314576"/>
              <a:gd name="connsiteX98" fmla="*/ 1093124 w 2321849"/>
              <a:gd name="connsiteY98" fmla="*/ 2138363 h 2314576"/>
              <a:gd name="connsiteX99" fmla="*/ 1057406 w 2321849"/>
              <a:gd name="connsiteY99" fmla="*/ 2159795 h 2314576"/>
              <a:gd name="connsiteX100" fmla="*/ 1021687 w 2321849"/>
              <a:gd name="connsiteY100" fmla="*/ 2193132 h 2314576"/>
              <a:gd name="connsiteX101" fmla="*/ 997874 w 2321849"/>
              <a:gd name="connsiteY101" fmla="*/ 2221707 h 2314576"/>
              <a:gd name="connsiteX102" fmla="*/ 976443 w 2321849"/>
              <a:gd name="connsiteY102" fmla="*/ 2283620 h 2314576"/>
              <a:gd name="connsiteX103" fmla="*/ 952631 w 2321849"/>
              <a:gd name="connsiteY103" fmla="*/ 2314576 h 2314576"/>
              <a:gd name="connsiteX104" fmla="*/ 931199 w 2321849"/>
              <a:gd name="connsiteY104" fmla="*/ 2307432 h 2314576"/>
              <a:gd name="connsiteX105" fmla="*/ 912149 w 2321849"/>
              <a:gd name="connsiteY105" fmla="*/ 2259807 h 2314576"/>
              <a:gd name="connsiteX106" fmla="*/ 909768 w 2321849"/>
              <a:gd name="connsiteY106" fmla="*/ 2209801 h 2314576"/>
              <a:gd name="connsiteX107" fmla="*/ 893099 w 2321849"/>
              <a:gd name="connsiteY107" fmla="*/ 2181226 h 2314576"/>
              <a:gd name="connsiteX108" fmla="*/ 852618 w 2321849"/>
              <a:gd name="connsiteY108" fmla="*/ 2147888 h 2314576"/>
              <a:gd name="connsiteX109" fmla="*/ 814518 w 2321849"/>
              <a:gd name="connsiteY109" fmla="*/ 2126457 h 2314576"/>
              <a:gd name="connsiteX110" fmla="*/ 795468 w 2321849"/>
              <a:gd name="connsiteY110" fmla="*/ 2097882 h 2314576"/>
              <a:gd name="connsiteX111" fmla="*/ 785943 w 2321849"/>
              <a:gd name="connsiteY111" fmla="*/ 2083595 h 2314576"/>
              <a:gd name="connsiteX112" fmla="*/ 771656 w 2321849"/>
              <a:gd name="connsiteY112" fmla="*/ 2069307 h 2314576"/>
              <a:gd name="connsiteX113" fmla="*/ 757368 w 2321849"/>
              <a:gd name="connsiteY113" fmla="*/ 2066926 h 2314576"/>
              <a:gd name="connsiteX114" fmla="*/ 724031 w 2321849"/>
              <a:gd name="connsiteY114" fmla="*/ 2057401 h 2314576"/>
              <a:gd name="connsiteX115" fmla="*/ 714506 w 2321849"/>
              <a:gd name="connsiteY115" fmla="*/ 2050257 h 2314576"/>
              <a:gd name="connsiteX116" fmla="*/ 714506 w 2321849"/>
              <a:gd name="connsiteY116" fmla="*/ 2050257 h 2314576"/>
              <a:gd name="connsiteX117" fmla="*/ 766893 w 2321849"/>
              <a:gd name="connsiteY117" fmla="*/ 2043113 h 2314576"/>
              <a:gd name="connsiteX118" fmla="*/ 766893 w 2321849"/>
              <a:gd name="connsiteY118" fmla="*/ 2043113 h 2314576"/>
              <a:gd name="connsiteX119" fmla="*/ 797849 w 2321849"/>
              <a:gd name="connsiteY119" fmla="*/ 2033588 h 2314576"/>
              <a:gd name="connsiteX120" fmla="*/ 821662 w 2321849"/>
              <a:gd name="connsiteY120" fmla="*/ 2031207 h 2314576"/>
              <a:gd name="connsiteX121" fmla="*/ 840712 w 2321849"/>
              <a:gd name="connsiteY121" fmla="*/ 2016920 h 2314576"/>
              <a:gd name="connsiteX122" fmla="*/ 804993 w 2321849"/>
              <a:gd name="connsiteY122" fmla="*/ 1981201 h 2314576"/>
              <a:gd name="connsiteX123" fmla="*/ 795468 w 2321849"/>
              <a:gd name="connsiteY123" fmla="*/ 1962151 h 2314576"/>
              <a:gd name="connsiteX124" fmla="*/ 785943 w 2321849"/>
              <a:gd name="connsiteY124" fmla="*/ 1952626 h 2314576"/>
              <a:gd name="connsiteX125" fmla="*/ 766893 w 2321849"/>
              <a:gd name="connsiteY125" fmla="*/ 1943101 h 2314576"/>
              <a:gd name="connsiteX126" fmla="*/ 750224 w 2321849"/>
              <a:gd name="connsiteY126" fmla="*/ 1947863 h 2314576"/>
              <a:gd name="connsiteX127" fmla="*/ 709743 w 2321849"/>
              <a:gd name="connsiteY127" fmla="*/ 1962151 h 2314576"/>
              <a:gd name="connsiteX128" fmla="*/ 716887 w 2321849"/>
              <a:gd name="connsiteY128" fmla="*/ 1931195 h 2314576"/>
              <a:gd name="connsiteX129" fmla="*/ 738318 w 2321849"/>
              <a:gd name="connsiteY129" fmla="*/ 1900238 h 2314576"/>
              <a:gd name="connsiteX130" fmla="*/ 707362 w 2321849"/>
              <a:gd name="connsiteY130" fmla="*/ 1876426 h 2314576"/>
              <a:gd name="connsiteX131" fmla="*/ 685931 w 2321849"/>
              <a:gd name="connsiteY131" fmla="*/ 1862138 h 2314576"/>
              <a:gd name="connsiteX132" fmla="*/ 652593 w 2321849"/>
              <a:gd name="connsiteY132" fmla="*/ 1866901 h 2314576"/>
              <a:gd name="connsiteX133" fmla="*/ 633543 w 2321849"/>
              <a:gd name="connsiteY133" fmla="*/ 1878807 h 2314576"/>
              <a:gd name="connsiteX134" fmla="*/ 609731 w 2321849"/>
              <a:gd name="connsiteY134" fmla="*/ 1905001 h 2314576"/>
              <a:gd name="connsiteX135" fmla="*/ 609731 w 2321849"/>
              <a:gd name="connsiteY135" fmla="*/ 1928813 h 2314576"/>
              <a:gd name="connsiteX136" fmla="*/ 588299 w 2321849"/>
              <a:gd name="connsiteY136" fmla="*/ 1950245 h 2314576"/>
              <a:gd name="connsiteX137" fmla="*/ 552581 w 2321849"/>
              <a:gd name="connsiteY137" fmla="*/ 1959770 h 2314576"/>
              <a:gd name="connsiteX138" fmla="*/ 540674 w 2321849"/>
              <a:gd name="connsiteY138" fmla="*/ 1971676 h 2314576"/>
              <a:gd name="connsiteX139" fmla="*/ 502574 w 2321849"/>
              <a:gd name="connsiteY139" fmla="*/ 1974057 h 2314576"/>
              <a:gd name="connsiteX140" fmla="*/ 454949 w 2321849"/>
              <a:gd name="connsiteY140" fmla="*/ 1983582 h 2314576"/>
              <a:gd name="connsiteX141" fmla="*/ 426374 w 2321849"/>
              <a:gd name="connsiteY141" fmla="*/ 1995488 h 2314576"/>
              <a:gd name="connsiteX142" fmla="*/ 402562 w 2321849"/>
              <a:gd name="connsiteY142" fmla="*/ 1985963 h 2314576"/>
              <a:gd name="connsiteX143" fmla="*/ 376368 w 2321849"/>
              <a:gd name="connsiteY143" fmla="*/ 1981201 h 2314576"/>
              <a:gd name="connsiteX144" fmla="*/ 354937 w 2321849"/>
              <a:gd name="connsiteY144" fmla="*/ 1959770 h 2314576"/>
              <a:gd name="connsiteX145" fmla="*/ 343031 w 2321849"/>
              <a:gd name="connsiteY145" fmla="*/ 1919288 h 2314576"/>
              <a:gd name="connsiteX146" fmla="*/ 350174 w 2321849"/>
              <a:gd name="connsiteY146" fmla="*/ 1878807 h 2314576"/>
              <a:gd name="connsiteX147" fmla="*/ 333506 w 2321849"/>
              <a:gd name="connsiteY147" fmla="*/ 1857376 h 2314576"/>
              <a:gd name="connsiteX148" fmla="*/ 293024 w 2321849"/>
              <a:gd name="connsiteY148" fmla="*/ 1807370 h 2314576"/>
              <a:gd name="connsiteX149" fmla="*/ 250162 w 2321849"/>
              <a:gd name="connsiteY149" fmla="*/ 1814513 h 2314576"/>
              <a:gd name="connsiteX150" fmla="*/ 209681 w 2321849"/>
              <a:gd name="connsiteY150" fmla="*/ 1828801 h 2314576"/>
              <a:gd name="connsiteX151" fmla="*/ 143006 w 2321849"/>
              <a:gd name="connsiteY151" fmla="*/ 1838326 h 2314576"/>
              <a:gd name="connsiteX152" fmla="*/ 97762 w 2321849"/>
              <a:gd name="connsiteY152" fmla="*/ 1835945 h 2314576"/>
              <a:gd name="connsiteX153" fmla="*/ 78712 w 2321849"/>
              <a:gd name="connsiteY153" fmla="*/ 1821657 h 2314576"/>
              <a:gd name="connsiteX154" fmla="*/ 78712 w 2321849"/>
              <a:gd name="connsiteY154" fmla="*/ 1793082 h 2314576"/>
              <a:gd name="connsiteX155" fmla="*/ 107287 w 2321849"/>
              <a:gd name="connsiteY155" fmla="*/ 1771651 h 2314576"/>
              <a:gd name="connsiteX156" fmla="*/ 164437 w 2321849"/>
              <a:gd name="connsiteY156" fmla="*/ 1728788 h 2314576"/>
              <a:gd name="connsiteX157" fmla="*/ 157293 w 2321849"/>
              <a:gd name="connsiteY157" fmla="*/ 1704976 h 2314576"/>
              <a:gd name="connsiteX158" fmla="*/ 135862 w 2321849"/>
              <a:gd name="connsiteY158" fmla="*/ 1695451 h 2314576"/>
              <a:gd name="connsiteX159" fmla="*/ 102524 w 2321849"/>
              <a:gd name="connsiteY159" fmla="*/ 1712120 h 2314576"/>
              <a:gd name="connsiteX160" fmla="*/ 83474 w 2321849"/>
              <a:gd name="connsiteY160" fmla="*/ 1740695 h 2314576"/>
              <a:gd name="connsiteX161" fmla="*/ 130 w 2321849"/>
              <a:gd name="connsiteY161" fmla="*/ 1740695 h 2314576"/>
              <a:gd name="connsiteX162" fmla="*/ 26324 w 2321849"/>
              <a:gd name="connsiteY162" fmla="*/ 0 h 2314576"/>
              <a:gd name="connsiteX163" fmla="*/ 1614618 w 2321849"/>
              <a:gd name="connsiteY163" fmla="*/ 4763 h 2314576"/>
              <a:gd name="connsiteX0" fmla="*/ 1614618 w 2321849"/>
              <a:gd name="connsiteY0" fmla="*/ 4763 h 2314576"/>
              <a:gd name="connsiteX1" fmla="*/ 1690819 w 2321849"/>
              <a:gd name="connsiteY1" fmla="*/ 150021 h 2314576"/>
              <a:gd name="connsiteX2" fmla="*/ 1667007 w 2321849"/>
              <a:gd name="connsiteY2" fmla="*/ 264321 h 2314576"/>
              <a:gd name="connsiteX3" fmla="*/ 1595569 w 2321849"/>
              <a:gd name="connsiteY3" fmla="*/ 359571 h 2314576"/>
              <a:gd name="connsiteX4" fmla="*/ 1562232 w 2321849"/>
              <a:gd name="connsiteY4" fmla="*/ 492921 h 2314576"/>
              <a:gd name="connsiteX5" fmla="*/ 1524132 w 2321849"/>
              <a:gd name="connsiteY5" fmla="*/ 564358 h 2314576"/>
              <a:gd name="connsiteX6" fmla="*/ 1500318 w 2321849"/>
              <a:gd name="connsiteY6" fmla="*/ 673895 h 2314576"/>
              <a:gd name="connsiteX7" fmla="*/ 1457456 w 2321849"/>
              <a:gd name="connsiteY7" fmla="*/ 714376 h 2314576"/>
              <a:gd name="connsiteX8" fmla="*/ 1459837 w 2321849"/>
              <a:gd name="connsiteY8" fmla="*/ 757238 h 2314576"/>
              <a:gd name="connsiteX9" fmla="*/ 1497937 w 2321849"/>
              <a:gd name="connsiteY9" fmla="*/ 785813 h 2314576"/>
              <a:gd name="connsiteX10" fmla="*/ 1547943 w 2321849"/>
              <a:gd name="connsiteY10" fmla="*/ 840582 h 2314576"/>
              <a:gd name="connsiteX11" fmla="*/ 1578899 w 2321849"/>
              <a:gd name="connsiteY11" fmla="*/ 931070 h 2314576"/>
              <a:gd name="connsiteX12" fmla="*/ 1576518 w 2321849"/>
              <a:gd name="connsiteY12" fmla="*/ 1000126 h 2314576"/>
              <a:gd name="connsiteX13" fmla="*/ 1569374 w 2321849"/>
              <a:gd name="connsiteY13" fmla="*/ 1062038 h 2314576"/>
              <a:gd name="connsiteX14" fmla="*/ 1593187 w 2321849"/>
              <a:gd name="connsiteY14" fmla="*/ 1121570 h 2314576"/>
              <a:gd name="connsiteX15" fmla="*/ 1626524 w 2321849"/>
              <a:gd name="connsiteY15" fmla="*/ 1193007 h 2314576"/>
              <a:gd name="connsiteX16" fmla="*/ 1638431 w 2321849"/>
              <a:gd name="connsiteY16" fmla="*/ 1231107 h 2314576"/>
              <a:gd name="connsiteX17" fmla="*/ 1631287 w 2321849"/>
              <a:gd name="connsiteY17" fmla="*/ 1271588 h 2314576"/>
              <a:gd name="connsiteX18" fmla="*/ 1593187 w 2321849"/>
              <a:gd name="connsiteY18" fmla="*/ 1288257 h 2314576"/>
              <a:gd name="connsiteX19" fmla="*/ 1552706 w 2321849"/>
              <a:gd name="connsiteY19" fmla="*/ 1302545 h 2314576"/>
              <a:gd name="connsiteX20" fmla="*/ 1528893 w 2321849"/>
              <a:gd name="connsiteY20" fmla="*/ 1347788 h 2314576"/>
              <a:gd name="connsiteX21" fmla="*/ 1569374 w 2321849"/>
              <a:gd name="connsiteY21" fmla="*/ 1333501 h 2314576"/>
              <a:gd name="connsiteX22" fmla="*/ 1597949 w 2321849"/>
              <a:gd name="connsiteY22" fmla="*/ 1321595 h 2314576"/>
              <a:gd name="connsiteX23" fmla="*/ 1605093 w 2321849"/>
              <a:gd name="connsiteY23" fmla="*/ 1366838 h 2314576"/>
              <a:gd name="connsiteX24" fmla="*/ 1628906 w 2321849"/>
              <a:gd name="connsiteY24" fmla="*/ 1383507 h 2314576"/>
              <a:gd name="connsiteX25" fmla="*/ 1676531 w 2321849"/>
              <a:gd name="connsiteY25" fmla="*/ 1371601 h 2314576"/>
              <a:gd name="connsiteX26" fmla="*/ 1688437 w 2321849"/>
              <a:gd name="connsiteY26" fmla="*/ 1393032 h 2314576"/>
              <a:gd name="connsiteX27" fmla="*/ 1745587 w 2321849"/>
              <a:gd name="connsiteY27" fmla="*/ 1383507 h 2314576"/>
              <a:gd name="connsiteX28" fmla="*/ 1745587 w 2321849"/>
              <a:gd name="connsiteY28" fmla="*/ 1412082 h 2314576"/>
              <a:gd name="connsiteX29" fmla="*/ 1774162 w 2321849"/>
              <a:gd name="connsiteY29" fmla="*/ 1423988 h 2314576"/>
              <a:gd name="connsiteX30" fmla="*/ 1776543 w 2321849"/>
              <a:gd name="connsiteY30" fmla="*/ 1457326 h 2314576"/>
              <a:gd name="connsiteX31" fmla="*/ 1783687 w 2321849"/>
              <a:gd name="connsiteY31" fmla="*/ 1490663 h 2314576"/>
              <a:gd name="connsiteX32" fmla="*/ 1828931 w 2321849"/>
              <a:gd name="connsiteY32" fmla="*/ 1514476 h 2314576"/>
              <a:gd name="connsiteX33" fmla="*/ 1869412 w 2321849"/>
              <a:gd name="connsiteY33" fmla="*/ 1509713 h 2314576"/>
              <a:gd name="connsiteX34" fmla="*/ 1850362 w 2321849"/>
              <a:gd name="connsiteY34" fmla="*/ 1554957 h 2314576"/>
              <a:gd name="connsiteX35" fmla="*/ 1843218 w 2321849"/>
              <a:gd name="connsiteY35" fmla="*/ 1588295 h 2314576"/>
              <a:gd name="connsiteX36" fmla="*/ 1843218 w 2321849"/>
              <a:gd name="connsiteY36" fmla="*/ 1588295 h 2314576"/>
              <a:gd name="connsiteX37" fmla="*/ 1890843 w 2321849"/>
              <a:gd name="connsiteY37" fmla="*/ 1652588 h 2314576"/>
              <a:gd name="connsiteX38" fmla="*/ 1933706 w 2321849"/>
              <a:gd name="connsiteY38" fmla="*/ 1740695 h 2314576"/>
              <a:gd name="connsiteX39" fmla="*/ 1978949 w 2321849"/>
              <a:gd name="connsiteY39" fmla="*/ 1781176 h 2314576"/>
              <a:gd name="connsiteX40" fmla="*/ 2024193 w 2321849"/>
              <a:gd name="connsiteY40" fmla="*/ 1814513 h 2314576"/>
              <a:gd name="connsiteX41" fmla="*/ 2081343 w 2321849"/>
              <a:gd name="connsiteY41" fmla="*/ 1852613 h 2314576"/>
              <a:gd name="connsiteX42" fmla="*/ 2117062 w 2321849"/>
              <a:gd name="connsiteY42" fmla="*/ 1902620 h 2314576"/>
              <a:gd name="connsiteX43" fmla="*/ 2157543 w 2321849"/>
              <a:gd name="connsiteY43" fmla="*/ 1926432 h 2314576"/>
              <a:gd name="connsiteX44" fmla="*/ 2212312 w 2321849"/>
              <a:gd name="connsiteY44" fmla="*/ 1955007 h 2314576"/>
              <a:gd name="connsiteX45" fmla="*/ 2264699 w 2321849"/>
              <a:gd name="connsiteY45" fmla="*/ 1993107 h 2314576"/>
              <a:gd name="connsiteX46" fmla="*/ 2309943 w 2321849"/>
              <a:gd name="connsiteY46" fmla="*/ 2038351 h 2314576"/>
              <a:gd name="connsiteX47" fmla="*/ 2321849 w 2321849"/>
              <a:gd name="connsiteY47" fmla="*/ 2074070 h 2314576"/>
              <a:gd name="connsiteX48" fmla="*/ 2286131 w 2321849"/>
              <a:gd name="connsiteY48" fmla="*/ 2090738 h 2314576"/>
              <a:gd name="connsiteX49" fmla="*/ 2217074 w 2321849"/>
              <a:gd name="connsiteY49" fmla="*/ 2085976 h 2314576"/>
              <a:gd name="connsiteX50" fmla="*/ 2171831 w 2321849"/>
              <a:gd name="connsiteY50" fmla="*/ 2064545 h 2314576"/>
              <a:gd name="connsiteX51" fmla="*/ 2131349 w 2321849"/>
              <a:gd name="connsiteY51" fmla="*/ 2028826 h 2314576"/>
              <a:gd name="connsiteX52" fmla="*/ 2102774 w 2321849"/>
              <a:gd name="connsiteY52" fmla="*/ 2047876 h 2314576"/>
              <a:gd name="connsiteX53" fmla="*/ 2071818 w 2321849"/>
              <a:gd name="connsiteY53" fmla="*/ 2016920 h 2314576"/>
              <a:gd name="connsiteX54" fmla="*/ 2038481 w 2321849"/>
              <a:gd name="connsiteY54" fmla="*/ 1993107 h 2314576"/>
              <a:gd name="connsiteX55" fmla="*/ 2019431 w 2321849"/>
              <a:gd name="connsiteY55" fmla="*/ 1995488 h 2314576"/>
              <a:gd name="connsiteX56" fmla="*/ 1983712 w 2321849"/>
              <a:gd name="connsiteY56" fmla="*/ 1978820 h 2314576"/>
              <a:gd name="connsiteX57" fmla="*/ 1964662 w 2321849"/>
              <a:gd name="connsiteY57" fmla="*/ 1983582 h 2314576"/>
              <a:gd name="connsiteX58" fmla="*/ 1936087 w 2321849"/>
              <a:gd name="connsiteY58" fmla="*/ 2000251 h 2314576"/>
              <a:gd name="connsiteX59" fmla="*/ 1926562 w 2321849"/>
              <a:gd name="connsiteY59" fmla="*/ 1966913 h 2314576"/>
              <a:gd name="connsiteX60" fmla="*/ 1919418 w 2321849"/>
              <a:gd name="connsiteY60" fmla="*/ 1931195 h 2314576"/>
              <a:gd name="connsiteX61" fmla="*/ 1907512 w 2321849"/>
              <a:gd name="connsiteY61" fmla="*/ 1916907 h 2314576"/>
              <a:gd name="connsiteX62" fmla="*/ 1883699 w 2321849"/>
              <a:gd name="connsiteY62" fmla="*/ 1931195 h 2314576"/>
              <a:gd name="connsiteX63" fmla="*/ 1850362 w 2321849"/>
              <a:gd name="connsiteY63" fmla="*/ 1924051 h 2314576"/>
              <a:gd name="connsiteX64" fmla="*/ 1805118 w 2321849"/>
              <a:gd name="connsiteY64" fmla="*/ 1928813 h 2314576"/>
              <a:gd name="connsiteX65" fmla="*/ 1797974 w 2321849"/>
              <a:gd name="connsiteY65" fmla="*/ 1907382 h 2314576"/>
              <a:gd name="connsiteX66" fmla="*/ 1793212 w 2321849"/>
              <a:gd name="connsiteY66" fmla="*/ 1878807 h 2314576"/>
              <a:gd name="connsiteX67" fmla="*/ 1783687 w 2321849"/>
              <a:gd name="connsiteY67" fmla="*/ 1864520 h 2314576"/>
              <a:gd name="connsiteX68" fmla="*/ 1764637 w 2321849"/>
              <a:gd name="connsiteY68" fmla="*/ 1900238 h 2314576"/>
              <a:gd name="connsiteX69" fmla="*/ 1740824 w 2321849"/>
              <a:gd name="connsiteY69" fmla="*/ 1902620 h 2314576"/>
              <a:gd name="connsiteX70" fmla="*/ 1728918 w 2321849"/>
              <a:gd name="connsiteY70" fmla="*/ 1931195 h 2314576"/>
              <a:gd name="connsiteX71" fmla="*/ 1669387 w 2321849"/>
              <a:gd name="connsiteY71" fmla="*/ 1947863 h 2314576"/>
              <a:gd name="connsiteX72" fmla="*/ 1633668 w 2321849"/>
              <a:gd name="connsiteY72" fmla="*/ 1957388 h 2314576"/>
              <a:gd name="connsiteX73" fmla="*/ 1612237 w 2321849"/>
              <a:gd name="connsiteY73" fmla="*/ 1993107 h 2314576"/>
              <a:gd name="connsiteX74" fmla="*/ 1614618 w 2321849"/>
              <a:gd name="connsiteY74" fmla="*/ 2043113 h 2314576"/>
              <a:gd name="connsiteX75" fmla="*/ 1595568 w 2321849"/>
              <a:gd name="connsiteY75" fmla="*/ 2085976 h 2314576"/>
              <a:gd name="connsiteX76" fmla="*/ 1562231 w 2321849"/>
              <a:gd name="connsiteY76" fmla="*/ 2081213 h 2314576"/>
              <a:gd name="connsiteX77" fmla="*/ 1536037 w 2321849"/>
              <a:gd name="connsiteY77" fmla="*/ 2035970 h 2314576"/>
              <a:gd name="connsiteX78" fmla="*/ 1514606 w 2321849"/>
              <a:gd name="connsiteY78" fmla="*/ 2021682 h 2314576"/>
              <a:gd name="connsiteX79" fmla="*/ 1464599 w 2321849"/>
              <a:gd name="connsiteY79" fmla="*/ 2040732 h 2314576"/>
              <a:gd name="connsiteX80" fmla="*/ 1462218 w 2321849"/>
              <a:gd name="connsiteY80" fmla="*/ 2100263 h 2314576"/>
              <a:gd name="connsiteX81" fmla="*/ 1447931 w 2321849"/>
              <a:gd name="connsiteY81" fmla="*/ 2114551 h 2314576"/>
              <a:gd name="connsiteX82" fmla="*/ 1428881 w 2321849"/>
              <a:gd name="connsiteY82" fmla="*/ 2100263 h 2314576"/>
              <a:gd name="connsiteX83" fmla="*/ 1412212 w 2321849"/>
              <a:gd name="connsiteY83" fmla="*/ 2085976 h 2314576"/>
              <a:gd name="connsiteX84" fmla="*/ 1386018 w 2321849"/>
              <a:gd name="connsiteY84" fmla="*/ 2102645 h 2314576"/>
              <a:gd name="connsiteX85" fmla="*/ 1381256 w 2321849"/>
              <a:gd name="connsiteY85" fmla="*/ 2162176 h 2314576"/>
              <a:gd name="connsiteX86" fmla="*/ 1374112 w 2321849"/>
              <a:gd name="connsiteY86" fmla="*/ 2214563 h 2314576"/>
              <a:gd name="connsiteX87" fmla="*/ 1347918 w 2321849"/>
              <a:gd name="connsiteY87" fmla="*/ 2238376 h 2314576"/>
              <a:gd name="connsiteX88" fmla="*/ 1324106 w 2321849"/>
              <a:gd name="connsiteY88" fmla="*/ 2226470 h 2314576"/>
              <a:gd name="connsiteX89" fmla="*/ 1309818 w 2321849"/>
              <a:gd name="connsiteY89" fmla="*/ 2257426 h 2314576"/>
              <a:gd name="connsiteX90" fmla="*/ 1288387 w 2321849"/>
              <a:gd name="connsiteY90" fmla="*/ 2262188 h 2314576"/>
              <a:gd name="connsiteX91" fmla="*/ 1264574 w 2321849"/>
              <a:gd name="connsiteY91" fmla="*/ 2235995 h 2314576"/>
              <a:gd name="connsiteX92" fmla="*/ 1288387 w 2321849"/>
              <a:gd name="connsiteY92" fmla="*/ 2202657 h 2314576"/>
              <a:gd name="connsiteX93" fmla="*/ 1290768 w 2321849"/>
              <a:gd name="connsiteY93" fmla="*/ 2181226 h 2314576"/>
              <a:gd name="connsiteX94" fmla="*/ 1286006 w 2321849"/>
              <a:gd name="connsiteY94" fmla="*/ 2155032 h 2314576"/>
              <a:gd name="connsiteX95" fmla="*/ 1266956 w 2321849"/>
              <a:gd name="connsiteY95" fmla="*/ 2135982 h 2314576"/>
              <a:gd name="connsiteX96" fmla="*/ 1226474 w 2321849"/>
              <a:gd name="connsiteY96" fmla="*/ 2155032 h 2314576"/>
              <a:gd name="connsiteX97" fmla="*/ 1147893 w 2321849"/>
              <a:gd name="connsiteY97" fmla="*/ 2150270 h 2314576"/>
              <a:gd name="connsiteX98" fmla="*/ 1095506 w 2321849"/>
              <a:gd name="connsiteY98" fmla="*/ 2155032 h 2314576"/>
              <a:gd name="connsiteX99" fmla="*/ 1093124 w 2321849"/>
              <a:gd name="connsiteY99" fmla="*/ 2138363 h 2314576"/>
              <a:gd name="connsiteX100" fmla="*/ 1057406 w 2321849"/>
              <a:gd name="connsiteY100" fmla="*/ 2159795 h 2314576"/>
              <a:gd name="connsiteX101" fmla="*/ 1021687 w 2321849"/>
              <a:gd name="connsiteY101" fmla="*/ 2193132 h 2314576"/>
              <a:gd name="connsiteX102" fmla="*/ 997874 w 2321849"/>
              <a:gd name="connsiteY102" fmla="*/ 2221707 h 2314576"/>
              <a:gd name="connsiteX103" fmla="*/ 976443 w 2321849"/>
              <a:gd name="connsiteY103" fmla="*/ 2283620 h 2314576"/>
              <a:gd name="connsiteX104" fmla="*/ 952631 w 2321849"/>
              <a:gd name="connsiteY104" fmla="*/ 2314576 h 2314576"/>
              <a:gd name="connsiteX105" fmla="*/ 931199 w 2321849"/>
              <a:gd name="connsiteY105" fmla="*/ 2307432 h 2314576"/>
              <a:gd name="connsiteX106" fmla="*/ 912149 w 2321849"/>
              <a:gd name="connsiteY106" fmla="*/ 2259807 h 2314576"/>
              <a:gd name="connsiteX107" fmla="*/ 909768 w 2321849"/>
              <a:gd name="connsiteY107" fmla="*/ 2209801 h 2314576"/>
              <a:gd name="connsiteX108" fmla="*/ 893099 w 2321849"/>
              <a:gd name="connsiteY108" fmla="*/ 2181226 h 2314576"/>
              <a:gd name="connsiteX109" fmla="*/ 852618 w 2321849"/>
              <a:gd name="connsiteY109" fmla="*/ 2147888 h 2314576"/>
              <a:gd name="connsiteX110" fmla="*/ 814518 w 2321849"/>
              <a:gd name="connsiteY110" fmla="*/ 2126457 h 2314576"/>
              <a:gd name="connsiteX111" fmla="*/ 795468 w 2321849"/>
              <a:gd name="connsiteY111" fmla="*/ 2097882 h 2314576"/>
              <a:gd name="connsiteX112" fmla="*/ 785943 w 2321849"/>
              <a:gd name="connsiteY112" fmla="*/ 2083595 h 2314576"/>
              <a:gd name="connsiteX113" fmla="*/ 771656 w 2321849"/>
              <a:gd name="connsiteY113" fmla="*/ 2069307 h 2314576"/>
              <a:gd name="connsiteX114" fmla="*/ 757368 w 2321849"/>
              <a:gd name="connsiteY114" fmla="*/ 2066926 h 2314576"/>
              <a:gd name="connsiteX115" fmla="*/ 724031 w 2321849"/>
              <a:gd name="connsiteY115" fmla="*/ 2057401 h 2314576"/>
              <a:gd name="connsiteX116" fmla="*/ 714506 w 2321849"/>
              <a:gd name="connsiteY116" fmla="*/ 2050257 h 2314576"/>
              <a:gd name="connsiteX117" fmla="*/ 714506 w 2321849"/>
              <a:gd name="connsiteY117" fmla="*/ 2050257 h 2314576"/>
              <a:gd name="connsiteX118" fmla="*/ 766893 w 2321849"/>
              <a:gd name="connsiteY118" fmla="*/ 2043113 h 2314576"/>
              <a:gd name="connsiteX119" fmla="*/ 766893 w 2321849"/>
              <a:gd name="connsiteY119" fmla="*/ 2043113 h 2314576"/>
              <a:gd name="connsiteX120" fmla="*/ 797849 w 2321849"/>
              <a:gd name="connsiteY120" fmla="*/ 2033588 h 2314576"/>
              <a:gd name="connsiteX121" fmla="*/ 821662 w 2321849"/>
              <a:gd name="connsiteY121" fmla="*/ 2031207 h 2314576"/>
              <a:gd name="connsiteX122" fmla="*/ 840712 w 2321849"/>
              <a:gd name="connsiteY122" fmla="*/ 2016920 h 2314576"/>
              <a:gd name="connsiteX123" fmla="*/ 804993 w 2321849"/>
              <a:gd name="connsiteY123" fmla="*/ 1981201 h 2314576"/>
              <a:gd name="connsiteX124" fmla="*/ 795468 w 2321849"/>
              <a:gd name="connsiteY124" fmla="*/ 1962151 h 2314576"/>
              <a:gd name="connsiteX125" fmla="*/ 785943 w 2321849"/>
              <a:gd name="connsiteY125" fmla="*/ 1952626 h 2314576"/>
              <a:gd name="connsiteX126" fmla="*/ 766893 w 2321849"/>
              <a:gd name="connsiteY126" fmla="*/ 1943101 h 2314576"/>
              <a:gd name="connsiteX127" fmla="*/ 750224 w 2321849"/>
              <a:gd name="connsiteY127" fmla="*/ 1947863 h 2314576"/>
              <a:gd name="connsiteX128" fmla="*/ 709743 w 2321849"/>
              <a:gd name="connsiteY128" fmla="*/ 1962151 h 2314576"/>
              <a:gd name="connsiteX129" fmla="*/ 716887 w 2321849"/>
              <a:gd name="connsiteY129" fmla="*/ 1931195 h 2314576"/>
              <a:gd name="connsiteX130" fmla="*/ 738318 w 2321849"/>
              <a:gd name="connsiteY130" fmla="*/ 1900238 h 2314576"/>
              <a:gd name="connsiteX131" fmla="*/ 707362 w 2321849"/>
              <a:gd name="connsiteY131" fmla="*/ 1876426 h 2314576"/>
              <a:gd name="connsiteX132" fmla="*/ 685931 w 2321849"/>
              <a:gd name="connsiteY132" fmla="*/ 1862138 h 2314576"/>
              <a:gd name="connsiteX133" fmla="*/ 652593 w 2321849"/>
              <a:gd name="connsiteY133" fmla="*/ 1866901 h 2314576"/>
              <a:gd name="connsiteX134" fmla="*/ 633543 w 2321849"/>
              <a:gd name="connsiteY134" fmla="*/ 1878807 h 2314576"/>
              <a:gd name="connsiteX135" fmla="*/ 609731 w 2321849"/>
              <a:gd name="connsiteY135" fmla="*/ 1905001 h 2314576"/>
              <a:gd name="connsiteX136" fmla="*/ 609731 w 2321849"/>
              <a:gd name="connsiteY136" fmla="*/ 1928813 h 2314576"/>
              <a:gd name="connsiteX137" fmla="*/ 588299 w 2321849"/>
              <a:gd name="connsiteY137" fmla="*/ 1950245 h 2314576"/>
              <a:gd name="connsiteX138" fmla="*/ 552581 w 2321849"/>
              <a:gd name="connsiteY138" fmla="*/ 1959770 h 2314576"/>
              <a:gd name="connsiteX139" fmla="*/ 540674 w 2321849"/>
              <a:gd name="connsiteY139" fmla="*/ 1971676 h 2314576"/>
              <a:gd name="connsiteX140" fmla="*/ 502574 w 2321849"/>
              <a:gd name="connsiteY140" fmla="*/ 1974057 h 2314576"/>
              <a:gd name="connsiteX141" fmla="*/ 454949 w 2321849"/>
              <a:gd name="connsiteY141" fmla="*/ 1983582 h 2314576"/>
              <a:gd name="connsiteX142" fmla="*/ 426374 w 2321849"/>
              <a:gd name="connsiteY142" fmla="*/ 1995488 h 2314576"/>
              <a:gd name="connsiteX143" fmla="*/ 402562 w 2321849"/>
              <a:gd name="connsiteY143" fmla="*/ 1985963 h 2314576"/>
              <a:gd name="connsiteX144" fmla="*/ 376368 w 2321849"/>
              <a:gd name="connsiteY144" fmla="*/ 1981201 h 2314576"/>
              <a:gd name="connsiteX145" fmla="*/ 354937 w 2321849"/>
              <a:gd name="connsiteY145" fmla="*/ 1959770 h 2314576"/>
              <a:gd name="connsiteX146" fmla="*/ 343031 w 2321849"/>
              <a:gd name="connsiteY146" fmla="*/ 1919288 h 2314576"/>
              <a:gd name="connsiteX147" fmla="*/ 350174 w 2321849"/>
              <a:gd name="connsiteY147" fmla="*/ 1878807 h 2314576"/>
              <a:gd name="connsiteX148" fmla="*/ 333506 w 2321849"/>
              <a:gd name="connsiteY148" fmla="*/ 1857376 h 2314576"/>
              <a:gd name="connsiteX149" fmla="*/ 293024 w 2321849"/>
              <a:gd name="connsiteY149" fmla="*/ 1807370 h 2314576"/>
              <a:gd name="connsiteX150" fmla="*/ 250162 w 2321849"/>
              <a:gd name="connsiteY150" fmla="*/ 1814513 h 2314576"/>
              <a:gd name="connsiteX151" fmla="*/ 209681 w 2321849"/>
              <a:gd name="connsiteY151" fmla="*/ 1828801 h 2314576"/>
              <a:gd name="connsiteX152" fmla="*/ 143006 w 2321849"/>
              <a:gd name="connsiteY152" fmla="*/ 1838326 h 2314576"/>
              <a:gd name="connsiteX153" fmla="*/ 97762 w 2321849"/>
              <a:gd name="connsiteY153" fmla="*/ 1835945 h 2314576"/>
              <a:gd name="connsiteX154" fmla="*/ 78712 w 2321849"/>
              <a:gd name="connsiteY154" fmla="*/ 1821657 h 2314576"/>
              <a:gd name="connsiteX155" fmla="*/ 78712 w 2321849"/>
              <a:gd name="connsiteY155" fmla="*/ 1793082 h 2314576"/>
              <a:gd name="connsiteX156" fmla="*/ 107287 w 2321849"/>
              <a:gd name="connsiteY156" fmla="*/ 1771651 h 2314576"/>
              <a:gd name="connsiteX157" fmla="*/ 164437 w 2321849"/>
              <a:gd name="connsiteY157" fmla="*/ 1728788 h 2314576"/>
              <a:gd name="connsiteX158" fmla="*/ 157293 w 2321849"/>
              <a:gd name="connsiteY158" fmla="*/ 1704976 h 2314576"/>
              <a:gd name="connsiteX159" fmla="*/ 135862 w 2321849"/>
              <a:gd name="connsiteY159" fmla="*/ 1695451 h 2314576"/>
              <a:gd name="connsiteX160" fmla="*/ 102524 w 2321849"/>
              <a:gd name="connsiteY160" fmla="*/ 1712120 h 2314576"/>
              <a:gd name="connsiteX161" fmla="*/ 83474 w 2321849"/>
              <a:gd name="connsiteY161" fmla="*/ 1740695 h 2314576"/>
              <a:gd name="connsiteX162" fmla="*/ 130 w 2321849"/>
              <a:gd name="connsiteY162" fmla="*/ 1740695 h 2314576"/>
              <a:gd name="connsiteX163" fmla="*/ 26324 w 2321849"/>
              <a:gd name="connsiteY163" fmla="*/ 0 h 2314576"/>
              <a:gd name="connsiteX164" fmla="*/ 1614618 w 2321849"/>
              <a:gd name="connsiteY164" fmla="*/ 4763 h 2314576"/>
              <a:gd name="connsiteX0" fmla="*/ 1614618 w 2321849"/>
              <a:gd name="connsiteY0" fmla="*/ 4763 h 2314576"/>
              <a:gd name="connsiteX1" fmla="*/ 1676532 w 2321849"/>
              <a:gd name="connsiteY1" fmla="*/ 35721 h 2314576"/>
              <a:gd name="connsiteX2" fmla="*/ 1690819 w 2321849"/>
              <a:gd name="connsiteY2" fmla="*/ 150021 h 2314576"/>
              <a:gd name="connsiteX3" fmla="*/ 1667007 w 2321849"/>
              <a:gd name="connsiteY3" fmla="*/ 264321 h 2314576"/>
              <a:gd name="connsiteX4" fmla="*/ 1595569 w 2321849"/>
              <a:gd name="connsiteY4" fmla="*/ 359571 h 2314576"/>
              <a:gd name="connsiteX5" fmla="*/ 1562232 w 2321849"/>
              <a:gd name="connsiteY5" fmla="*/ 492921 h 2314576"/>
              <a:gd name="connsiteX6" fmla="*/ 1524132 w 2321849"/>
              <a:gd name="connsiteY6" fmla="*/ 564358 h 2314576"/>
              <a:gd name="connsiteX7" fmla="*/ 1500318 w 2321849"/>
              <a:gd name="connsiteY7" fmla="*/ 673895 h 2314576"/>
              <a:gd name="connsiteX8" fmla="*/ 1457456 w 2321849"/>
              <a:gd name="connsiteY8" fmla="*/ 714376 h 2314576"/>
              <a:gd name="connsiteX9" fmla="*/ 1459837 w 2321849"/>
              <a:gd name="connsiteY9" fmla="*/ 757238 h 2314576"/>
              <a:gd name="connsiteX10" fmla="*/ 1497937 w 2321849"/>
              <a:gd name="connsiteY10" fmla="*/ 785813 h 2314576"/>
              <a:gd name="connsiteX11" fmla="*/ 1547943 w 2321849"/>
              <a:gd name="connsiteY11" fmla="*/ 840582 h 2314576"/>
              <a:gd name="connsiteX12" fmla="*/ 1578899 w 2321849"/>
              <a:gd name="connsiteY12" fmla="*/ 931070 h 2314576"/>
              <a:gd name="connsiteX13" fmla="*/ 1576518 w 2321849"/>
              <a:gd name="connsiteY13" fmla="*/ 1000126 h 2314576"/>
              <a:gd name="connsiteX14" fmla="*/ 1569374 w 2321849"/>
              <a:gd name="connsiteY14" fmla="*/ 1062038 h 2314576"/>
              <a:gd name="connsiteX15" fmla="*/ 1593187 w 2321849"/>
              <a:gd name="connsiteY15" fmla="*/ 1121570 h 2314576"/>
              <a:gd name="connsiteX16" fmla="*/ 1626524 w 2321849"/>
              <a:gd name="connsiteY16" fmla="*/ 1193007 h 2314576"/>
              <a:gd name="connsiteX17" fmla="*/ 1638431 w 2321849"/>
              <a:gd name="connsiteY17" fmla="*/ 1231107 h 2314576"/>
              <a:gd name="connsiteX18" fmla="*/ 1631287 w 2321849"/>
              <a:gd name="connsiteY18" fmla="*/ 1271588 h 2314576"/>
              <a:gd name="connsiteX19" fmla="*/ 1593187 w 2321849"/>
              <a:gd name="connsiteY19" fmla="*/ 1288257 h 2314576"/>
              <a:gd name="connsiteX20" fmla="*/ 1552706 w 2321849"/>
              <a:gd name="connsiteY20" fmla="*/ 1302545 h 2314576"/>
              <a:gd name="connsiteX21" fmla="*/ 1528893 w 2321849"/>
              <a:gd name="connsiteY21" fmla="*/ 1347788 h 2314576"/>
              <a:gd name="connsiteX22" fmla="*/ 1569374 w 2321849"/>
              <a:gd name="connsiteY22" fmla="*/ 1333501 h 2314576"/>
              <a:gd name="connsiteX23" fmla="*/ 1597949 w 2321849"/>
              <a:gd name="connsiteY23" fmla="*/ 1321595 h 2314576"/>
              <a:gd name="connsiteX24" fmla="*/ 1605093 w 2321849"/>
              <a:gd name="connsiteY24" fmla="*/ 1366838 h 2314576"/>
              <a:gd name="connsiteX25" fmla="*/ 1628906 w 2321849"/>
              <a:gd name="connsiteY25" fmla="*/ 1383507 h 2314576"/>
              <a:gd name="connsiteX26" fmla="*/ 1676531 w 2321849"/>
              <a:gd name="connsiteY26" fmla="*/ 1371601 h 2314576"/>
              <a:gd name="connsiteX27" fmla="*/ 1688437 w 2321849"/>
              <a:gd name="connsiteY27" fmla="*/ 1393032 h 2314576"/>
              <a:gd name="connsiteX28" fmla="*/ 1745587 w 2321849"/>
              <a:gd name="connsiteY28" fmla="*/ 1383507 h 2314576"/>
              <a:gd name="connsiteX29" fmla="*/ 1745587 w 2321849"/>
              <a:gd name="connsiteY29" fmla="*/ 1412082 h 2314576"/>
              <a:gd name="connsiteX30" fmla="*/ 1774162 w 2321849"/>
              <a:gd name="connsiteY30" fmla="*/ 1423988 h 2314576"/>
              <a:gd name="connsiteX31" fmla="*/ 1776543 w 2321849"/>
              <a:gd name="connsiteY31" fmla="*/ 1457326 h 2314576"/>
              <a:gd name="connsiteX32" fmla="*/ 1783687 w 2321849"/>
              <a:gd name="connsiteY32" fmla="*/ 1490663 h 2314576"/>
              <a:gd name="connsiteX33" fmla="*/ 1828931 w 2321849"/>
              <a:gd name="connsiteY33" fmla="*/ 1514476 h 2314576"/>
              <a:gd name="connsiteX34" fmla="*/ 1869412 w 2321849"/>
              <a:gd name="connsiteY34" fmla="*/ 1509713 h 2314576"/>
              <a:gd name="connsiteX35" fmla="*/ 1850362 w 2321849"/>
              <a:gd name="connsiteY35" fmla="*/ 1554957 h 2314576"/>
              <a:gd name="connsiteX36" fmla="*/ 1843218 w 2321849"/>
              <a:gd name="connsiteY36" fmla="*/ 1588295 h 2314576"/>
              <a:gd name="connsiteX37" fmla="*/ 1843218 w 2321849"/>
              <a:gd name="connsiteY37" fmla="*/ 1588295 h 2314576"/>
              <a:gd name="connsiteX38" fmla="*/ 1890843 w 2321849"/>
              <a:gd name="connsiteY38" fmla="*/ 1652588 h 2314576"/>
              <a:gd name="connsiteX39" fmla="*/ 1933706 w 2321849"/>
              <a:gd name="connsiteY39" fmla="*/ 1740695 h 2314576"/>
              <a:gd name="connsiteX40" fmla="*/ 1978949 w 2321849"/>
              <a:gd name="connsiteY40" fmla="*/ 1781176 h 2314576"/>
              <a:gd name="connsiteX41" fmla="*/ 2024193 w 2321849"/>
              <a:gd name="connsiteY41" fmla="*/ 1814513 h 2314576"/>
              <a:gd name="connsiteX42" fmla="*/ 2081343 w 2321849"/>
              <a:gd name="connsiteY42" fmla="*/ 1852613 h 2314576"/>
              <a:gd name="connsiteX43" fmla="*/ 2117062 w 2321849"/>
              <a:gd name="connsiteY43" fmla="*/ 1902620 h 2314576"/>
              <a:gd name="connsiteX44" fmla="*/ 2157543 w 2321849"/>
              <a:gd name="connsiteY44" fmla="*/ 1926432 h 2314576"/>
              <a:gd name="connsiteX45" fmla="*/ 2212312 w 2321849"/>
              <a:gd name="connsiteY45" fmla="*/ 1955007 h 2314576"/>
              <a:gd name="connsiteX46" fmla="*/ 2264699 w 2321849"/>
              <a:gd name="connsiteY46" fmla="*/ 1993107 h 2314576"/>
              <a:gd name="connsiteX47" fmla="*/ 2309943 w 2321849"/>
              <a:gd name="connsiteY47" fmla="*/ 2038351 h 2314576"/>
              <a:gd name="connsiteX48" fmla="*/ 2321849 w 2321849"/>
              <a:gd name="connsiteY48" fmla="*/ 2074070 h 2314576"/>
              <a:gd name="connsiteX49" fmla="*/ 2286131 w 2321849"/>
              <a:gd name="connsiteY49" fmla="*/ 2090738 h 2314576"/>
              <a:gd name="connsiteX50" fmla="*/ 2217074 w 2321849"/>
              <a:gd name="connsiteY50" fmla="*/ 2085976 h 2314576"/>
              <a:gd name="connsiteX51" fmla="*/ 2171831 w 2321849"/>
              <a:gd name="connsiteY51" fmla="*/ 2064545 h 2314576"/>
              <a:gd name="connsiteX52" fmla="*/ 2131349 w 2321849"/>
              <a:gd name="connsiteY52" fmla="*/ 2028826 h 2314576"/>
              <a:gd name="connsiteX53" fmla="*/ 2102774 w 2321849"/>
              <a:gd name="connsiteY53" fmla="*/ 2047876 h 2314576"/>
              <a:gd name="connsiteX54" fmla="*/ 2071818 w 2321849"/>
              <a:gd name="connsiteY54" fmla="*/ 2016920 h 2314576"/>
              <a:gd name="connsiteX55" fmla="*/ 2038481 w 2321849"/>
              <a:gd name="connsiteY55" fmla="*/ 1993107 h 2314576"/>
              <a:gd name="connsiteX56" fmla="*/ 2019431 w 2321849"/>
              <a:gd name="connsiteY56" fmla="*/ 1995488 h 2314576"/>
              <a:gd name="connsiteX57" fmla="*/ 1983712 w 2321849"/>
              <a:gd name="connsiteY57" fmla="*/ 1978820 h 2314576"/>
              <a:gd name="connsiteX58" fmla="*/ 1964662 w 2321849"/>
              <a:gd name="connsiteY58" fmla="*/ 1983582 h 2314576"/>
              <a:gd name="connsiteX59" fmla="*/ 1936087 w 2321849"/>
              <a:gd name="connsiteY59" fmla="*/ 2000251 h 2314576"/>
              <a:gd name="connsiteX60" fmla="*/ 1926562 w 2321849"/>
              <a:gd name="connsiteY60" fmla="*/ 1966913 h 2314576"/>
              <a:gd name="connsiteX61" fmla="*/ 1919418 w 2321849"/>
              <a:gd name="connsiteY61" fmla="*/ 1931195 h 2314576"/>
              <a:gd name="connsiteX62" fmla="*/ 1907512 w 2321849"/>
              <a:gd name="connsiteY62" fmla="*/ 1916907 h 2314576"/>
              <a:gd name="connsiteX63" fmla="*/ 1883699 w 2321849"/>
              <a:gd name="connsiteY63" fmla="*/ 1931195 h 2314576"/>
              <a:gd name="connsiteX64" fmla="*/ 1850362 w 2321849"/>
              <a:gd name="connsiteY64" fmla="*/ 1924051 h 2314576"/>
              <a:gd name="connsiteX65" fmla="*/ 1805118 w 2321849"/>
              <a:gd name="connsiteY65" fmla="*/ 1928813 h 2314576"/>
              <a:gd name="connsiteX66" fmla="*/ 1797974 w 2321849"/>
              <a:gd name="connsiteY66" fmla="*/ 1907382 h 2314576"/>
              <a:gd name="connsiteX67" fmla="*/ 1793212 w 2321849"/>
              <a:gd name="connsiteY67" fmla="*/ 1878807 h 2314576"/>
              <a:gd name="connsiteX68" fmla="*/ 1783687 w 2321849"/>
              <a:gd name="connsiteY68" fmla="*/ 1864520 h 2314576"/>
              <a:gd name="connsiteX69" fmla="*/ 1764637 w 2321849"/>
              <a:gd name="connsiteY69" fmla="*/ 1900238 h 2314576"/>
              <a:gd name="connsiteX70" fmla="*/ 1740824 w 2321849"/>
              <a:gd name="connsiteY70" fmla="*/ 1902620 h 2314576"/>
              <a:gd name="connsiteX71" fmla="*/ 1728918 w 2321849"/>
              <a:gd name="connsiteY71" fmla="*/ 1931195 h 2314576"/>
              <a:gd name="connsiteX72" fmla="*/ 1669387 w 2321849"/>
              <a:gd name="connsiteY72" fmla="*/ 1947863 h 2314576"/>
              <a:gd name="connsiteX73" fmla="*/ 1633668 w 2321849"/>
              <a:gd name="connsiteY73" fmla="*/ 1957388 h 2314576"/>
              <a:gd name="connsiteX74" fmla="*/ 1612237 w 2321849"/>
              <a:gd name="connsiteY74" fmla="*/ 1993107 h 2314576"/>
              <a:gd name="connsiteX75" fmla="*/ 1614618 w 2321849"/>
              <a:gd name="connsiteY75" fmla="*/ 2043113 h 2314576"/>
              <a:gd name="connsiteX76" fmla="*/ 1595568 w 2321849"/>
              <a:gd name="connsiteY76" fmla="*/ 2085976 h 2314576"/>
              <a:gd name="connsiteX77" fmla="*/ 1562231 w 2321849"/>
              <a:gd name="connsiteY77" fmla="*/ 2081213 h 2314576"/>
              <a:gd name="connsiteX78" fmla="*/ 1536037 w 2321849"/>
              <a:gd name="connsiteY78" fmla="*/ 2035970 h 2314576"/>
              <a:gd name="connsiteX79" fmla="*/ 1514606 w 2321849"/>
              <a:gd name="connsiteY79" fmla="*/ 2021682 h 2314576"/>
              <a:gd name="connsiteX80" fmla="*/ 1464599 w 2321849"/>
              <a:gd name="connsiteY80" fmla="*/ 2040732 h 2314576"/>
              <a:gd name="connsiteX81" fmla="*/ 1462218 w 2321849"/>
              <a:gd name="connsiteY81" fmla="*/ 2100263 h 2314576"/>
              <a:gd name="connsiteX82" fmla="*/ 1447931 w 2321849"/>
              <a:gd name="connsiteY82" fmla="*/ 2114551 h 2314576"/>
              <a:gd name="connsiteX83" fmla="*/ 1428881 w 2321849"/>
              <a:gd name="connsiteY83" fmla="*/ 2100263 h 2314576"/>
              <a:gd name="connsiteX84" fmla="*/ 1412212 w 2321849"/>
              <a:gd name="connsiteY84" fmla="*/ 2085976 h 2314576"/>
              <a:gd name="connsiteX85" fmla="*/ 1386018 w 2321849"/>
              <a:gd name="connsiteY85" fmla="*/ 2102645 h 2314576"/>
              <a:gd name="connsiteX86" fmla="*/ 1381256 w 2321849"/>
              <a:gd name="connsiteY86" fmla="*/ 2162176 h 2314576"/>
              <a:gd name="connsiteX87" fmla="*/ 1374112 w 2321849"/>
              <a:gd name="connsiteY87" fmla="*/ 2214563 h 2314576"/>
              <a:gd name="connsiteX88" fmla="*/ 1347918 w 2321849"/>
              <a:gd name="connsiteY88" fmla="*/ 2238376 h 2314576"/>
              <a:gd name="connsiteX89" fmla="*/ 1324106 w 2321849"/>
              <a:gd name="connsiteY89" fmla="*/ 2226470 h 2314576"/>
              <a:gd name="connsiteX90" fmla="*/ 1309818 w 2321849"/>
              <a:gd name="connsiteY90" fmla="*/ 2257426 h 2314576"/>
              <a:gd name="connsiteX91" fmla="*/ 1288387 w 2321849"/>
              <a:gd name="connsiteY91" fmla="*/ 2262188 h 2314576"/>
              <a:gd name="connsiteX92" fmla="*/ 1264574 w 2321849"/>
              <a:gd name="connsiteY92" fmla="*/ 2235995 h 2314576"/>
              <a:gd name="connsiteX93" fmla="*/ 1288387 w 2321849"/>
              <a:gd name="connsiteY93" fmla="*/ 2202657 h 2314576"/>
              <a:gd name="connsiteX94" fmla="*/ 1290768 w 2321849"/>
              <a:gd name="connsiteY94" fmla="*/ 2181226 h 2314576"/>
              <a:gd name="connsiteX95" fmla="*/ 1286006 w 2321849"/>
              <a:gd name="connsiteY95" fmla="*/ 2155032 h 2314576"/>
              <a:gd name="connsiteX96" fmla="*/ 1266956 w 2321849"/>
              <a:gd name="connsiteY96" fmla="*/ 2135982 h 2314576"/>
              <a:gd name="connsiteX97" fmla="*/ 1226474 w 2321849"/>
              <a:gd name="connsiteY97" fmla="*/ 2155032 h 2314576"/>
              <a:gd name="connsiteX98" fmla="*/ 1147893 w 2321849"/>
              <a:gd name="connsiteY98" fmla="*/ 2150270 h 2314576"/>
              <a:gd name="connsiteX99" fmla="*/ 1095506 w 2321849"/>
              <a:gd name="connsiteY99" fmla="*/ 2155032 h 2314576"/>
              <a:gd name="connsiteX100" fmla="*/ 1093124 w 2321849"/>
              <a:gd name="connsiteY100" fmla="*/ 2138363 h 2314576"/>
              <a:gd name="connsiteX101" fmla="*/ 1057406 w 2321849"/>
              <a:gd name="connsiteY101" fmla="*/ 2159795 h 2314576"/>
              <a:gd name="connsiteX102" fmla="*/ 1021687 w 2321849"/>
              <a:gd name="connsiteY102" fmla="*/ 2193132 h 2314576"/>
              <a:gd name="connsiteX103" fmla="*/ 997874 w 2321849"/>
              <a:gd name="connsiteY103" fmla="*/ 2221707 h 2314576"/>
              <a:gd name="connsiteX104" fmla="*/ 976443 w 2321849"/>
              <a:gd name="connsiteY104" fmla="*/ 2283620 h 2314576"/>
              <a:gd name="connsiteX105" fmla="*/ 952631 w 2321849"/>
              <a:gd name="connsiteY105" fmla="*/ 2314576 h 2314576"/>
              <a:gd name="connsiteX106" fmla="*/ 931199 w 2321849"/>
              <a:gd name="connsiteY106" fmla="*/ 2307432 h 2314576"/>
              <a:gd name="connsiteX107" fmla="*/ 912149 w 2321849"/>
              <a:gd name="connsiteY107" fmla="*/ 2259807 h 2314576"/>
              <a:gd name="connsiteX108" fmla="*/ 909768 w 2321849"/>
              <a:gd name="connsiteY108" fmla="*/ 2209801 h 2314576"/>
              <a:gd name="connsiteX109" fmla="*/ 893099 w 2321849"/>
              <a:gd name="connsiteY109" fmla="*/ 2181226 h 2314576"/>
              <a:gd name="connsiteX110" fmla="*/ 852618 w 2321849"/>
              <a:gd name="connsiteY110" fmla="*/ 2147888 h 2314576"/>
              <a:gd name="connsiteX111" fmla="*/ 814518 w 2321849"/>
              <a:gd name="connsiteY111" fmla="*/ 2126457 h 2314576"/>
              <a:gd name="connsiteX112" fmla="*/ 795468 w 2321849"/>
              <a:gd name="connsiteY112" fmla="*/ 2097882 h 2314576"/>
              <a:gd name="connsiteX113" fmla="*/ 785943 w 2321849"/>
              <a:gd name="connsiteY113" fmla="*/ 2083595 h 2314576"/>
              <a:gd name="connsiteX114" fmla="*/ 771656 w 2321849"/>
              <a:gd name="connsiteY114" fmla="*/ 2069307 h 2314576"/>
              <a:gd name="connsiteX115" fmla="*/ 757368 w 2321849"/>
              <a:gd name="connsiteY115" fmla="*/ 2066926 h 2314576"/>
              <a:gd name="connsiteX116" fmla="*/ 724031 w 2321849"/>
              <a:gd name="connsiteY116" fmla="*/ 2057401 h 2314576"/>
              <a:gd name="connsiteX117" fmla="*/ 714506 w 2321849"/>
              <a:gd name="connsiteY117" fmla="*/ 2050257 h 2314576"/>
              <a:gd name="connsiteX118" fmla="*/ 714506 w 2321849"/>
              <a:gd name="connsiteY118" fmla="*/ 2050257 h 2314576"/>
              <a:gd name="connsiteX119" fmla="*/ 766893 w 2321849"/>
              <a:gd name="connsiteY119" fmla="*/ 2043113 h 2314576"/>
              <a:gd name="connsiteX120" fmla="*/ 766893 w 2321849"/>
              <a:gd name="connsiteY120" fmla="*/ 2043113 h 2314576"/>
              <a:gd name="connsiteX121" fmla="*/ 797849 w 2321849"/>
              <a:gd name="connsiteY121" fmla="*/ 2033588 h 2314576"/>
              <a:gd name="connsiteX122" fmla="*/ 821662 w 2321849"/>
              <a:gd name="connsiteY122" fmla="*/ 2031207 h 2314576"/>
              <a:gd name="connsiteX123" fmla="*/ 840712 w 2321849"/>
              <a:gd name="connsiteY123" fmla="*/ 2016920 h 2314576"/>
              <a:gd name="connsiteX124" fmla="*/ 804993 w 2321849"/>
              <a:gd name="connsiteY124" fmla="*/ 1981201 h 2314576"/>
              <a:gd name="connsiteX125" fmla="*/ 795468 w 2321849"/>
              <a:gd name="connsiteY125" fmla="*/ 1962151 h 2314576"/>
              <a:gd name="connsiteX126" fmla="*/ 785943 w 2321849"/>
              <a:gd name="connsiteY126" fmla="*/ 1952626 h 2314576"/>
              <a:gd name="connsiteX127" fmla="*/ 766893 w 2321849"/>
              <a:gd name="connsiteY127" fmla="*/ 1943101 h 2314576"/>
              <a:gd name="connsiteX128" fmla="*/ 750224 w 2321849"/>
              <a:gd name="connsiteY128" fmla="*/ 1947863 h 2314576"/>
              <a:gd name="connsiteX129" fmla="*/ 709743 w 2321849"/>
              <a:gd name="connsiteY129" fmla="*/ 1962151 h 2314576"/>
              <a:gd name="connsiteX130" fmla="*/ 716887 w 2321849"/>
              <a:gd name="connsiteY130" fmla="*/ 1931195 h 2314576"/>
              <a:gd name="connsiteX131" fmla="*/ 738318 w 2321849"/>
              <a:gd name="connsiteY131" fmla="*/ 1900238 h 2314576"/>
              <a:gd name="connsiteX132" fmla="*/ 707362 w 2321849"/>
              <a:gd name="connsiteY132" fmla="*/ 1876426 h 2314576"/>
              <a:gd name="connsiteX133" fmla="*/ 685931 w 2321849"/>
              <a:gd name="connsiteY133" fmla="*/ 1862138 h 2314576"/>
              <a:gd name="connsiteX134" fmla="*/ 652593 w 2321849"/>
              <a:gd name="connsiteY134" fmla="*/ 1866901 h 2314576"/>
              <a:gd name="connsiteX135" fmla="*/ 633543 w 2321849"/>
              <a:gd name="connsiteY135" fmla="*/ 1878807 h 2314576"/>
              <a:gd name="connsiteX136" fmla="*/ 609731 w 2321849"/>
              <a:gd name="connsiteY136" fmla="*/ 1905001 h 2314576"/>
              <a:gd name="connsiteX137" fmla="*/ 609731 w 2321849"/>
              <a:gd name="connsiteY137" fmla="*/ 1928813 h 2314576"/>
              <a:gd name="connsiteX138" fmla="*/ 588299 w 2321849"/>
              <a:gd name="connsiteY138" fmla="*/ 1950245 h 2314576"/>
              <a:gd name="connsiteX139" fmla="*/ 552581 w 2321849"/>
              <a:gd name="connsiteY139" fmla="*/ 1959770 h 2314576"/>
              <a:gd name="connsiteX140" fmla="*/ 540674 w 2321849"/>
              <a:gd name="connsiteY140" fmla="*/ 1971676 h 2314576"/>
              <a:gd name="connsiteX141" fmla="*/ 502574 w 2321849"/>
              <a:gd name="connsiteY141" fmla="*/ 1974057 h 2314576"/>
              <a:gd name="connsiteX142" fmla="*/ 454949 w 2321849"/>
              <a:gd name="connsiteY142" fmla="*/ 1983582 h 2314576"/>
              <a:gd name="connsiteX143" fmla="*/ 426374 w 2321849"/>
              <a:gd name="connsiteY143" fmla="*/ 1995488 h 2314576"/>
              <a:gd name="connsiteX144" fmla="*/ 402562 w 2321849"/>
              <a:gd name="connsiteY144" fmla="*/ 1985963 h 2314576"/>
              <a:gd name="connsiteX145" fmla="*/ 376368 w 2321849"/>
              <a:gd name="connsiteY145" fmla="*/ 1981201 h 2314576"/>
              <a:gd name="connsiteX146" fmla="*/ 354937 w 2321849"/>
              <a:gd name="connsiteY146" fmla="*/ 1959770 h 2314576"/>
              <a:gd name="connsiteX147" fmla="*/ 343031 w 2321849"/>
              <a:gd name="connsiteY147" fmla="*/ 1919288 h 2314576"/>
              <a:gd name="connsiteX148" fmla="*/ 350174 w 2321849"/>
              <a:gd name="connsiteY148" fmla="*/ 1878807 h 2314576"/>
              <a:gd name="connsiteX149" fmla="*/ 333506 w 2321849"/>
              <a:gd name="connsiteY149" fmla="*/ 1857376 h 2314576"/>
              <a:gd name="connsiteX150" fmla="*/ 293024 w 2321849"/>
              <a:gd name="connsiteY150" fmla="*/ 1807370 h 2314576"/>
              <a:gd name="connsiteX151" fmla="*/ 250162 w 2321849"/>
              <a:gd name="connsiteY151" fmla="*/ 1814513 h 2314576"/>
              <a:gd name="connsiteX152" fmla="*/ 209681 w 2321849"/>
              <a:gd name="connsiteY152" fmla="*/ 1828801 h 2314576"/>
              <a:gd name="connsiteX153" fmla="*/ 143006 w 2321849"/>
              <a:gd name="connsiteY153" fmla="*/ 1838326 h 2314576"/>
              <a:gd name="connsiteX154" fmla="*/ 97762 w 2321849"/>
              <a:gd name="connsiteY154" fmla="*/ 1835945 h 2314576"/>
              <a:gd name="connsiteX155" fmla="*/ 78712 w 2321849"/>
              <a:gd name="connsiteY155" fmla="*/ 1821657 h 2314576"/>
              <a:gd name="connsiteX156" fmla="*/ 78712 w 2321849"/>
              <a:gd name="connsiteY156" fmla="*/ 1793082 h 2314576"/>
              <a:gd name="connsiteX157" fmla="*/ 107287 w 2321849"/>
              <a:gd name="connsiteY157" fmla="*/ 1771651 h 2314576"/>
              <a:gd name="connsiteX158" fmla="*/ 164437 w 2321849"/>
              <a:gd name="connsiteY158" fmla="*/ 1728788 h 2314576"/>
              <a:gd name="connsiteX159" fmla="*/ 157293 w 2321849"/>
              <a:gd name="connsiteY159" fmla="*/ 1704976 h 2314576"/>
              <a:gd name="connsiteX160" fmla="*/ 135862 w 2321849"/>
              <a:gd name="connsiteY160" fmla="*/ 1695451 h 2314576"/>
              <a:gd name="connsiteX161" fmla="*/ 102524 w 2321849"/>
              <a:gd name="connsiteY161" fmla="*/ 1712120 h 2314576"/>
              <a:gd name="connsiteX162" fmla="*/ 83474 w 2321849"/>
              <a:gd name="connsiteY162" fmla="*/ 1740695 h 2314576"/>
              <a:gd name="connsiteX163" fmla="*/ 130 w 2321849"/>
              <a:gd name="connsiteY163" fmla="*/ 1740695 h 2314576"/>
              <a:gd name="connsiteX164" fmla="*/ 26324 w 2321849"/>
              <a:gd name="connsiteY164" fmla="*/ 0 h 2314576"/>
              <a:gd name="connsiteX165" fmla="*/ 1614618 w 2321849"/>
              <a:gd name="connsiteY165" fmla="*/ 4763 h 2314576"/>
              <a:gd name="connsiteX0" fmla="*/ 1614618 w 2321849"/>
              <a:gd name="connsiteY0" fmla="*/ 4763 h 2314576"/>
              <a:gd name="connsiteX1" fmla="*/ 1676532 w 2321849"/>
              <a:gd name="connsiteY1" fmla="*/ 35721 h 2314576"/>
              <a:gd name="connsiteX2" fmla="*/ 1690819 w 2321849"/>
              <a:gd name="connsiteY2" fmla="*/ 150021 h 2314576"/>
              <a:gd name="connsiteX3" fmla="*/ 1667007 w 2321849"/>
              <a:gd name="connsiteY3" fmla="*/ 264321 h 2314576"/>
              <a:gd name="connsiteX4" fmla="*/ 1595569 w 2321849"/>
              <a:gd name="connsiteY4" fmla="*/ 359571 h 2314576"/>
              <a:gd name="connsiteX5" fmla="*/ 1562232 w 2321849"/>
              <a:gd name="connsiteY5" fmla="*/ 492921 h 2314576"/>
              <a:gd name="connsiteX6" fmla="*/ 1524132 w 2321849"/>
              <a:gd name="connsiteY6" fmla="*/ 564358 h 2314576"/>
              <a:gd name="connsiteX7" fmla="*/ 1500318 w 2321849"/>
              <a:gd name="connsiteY7" fmla="*/ 673895 h 2314576"/>
              <a:gd name="connsiteX8" fmla="*/ 1457456 w 2321849"/>
              <a:gd name="connsiteY8" fmla="*/ 714376 h 2314576"/>
              <a:gd name="connsiteX9" fmla="*/ 1459837 w 2321849"/>
              <a:gd name="connsiteY9" fmla="*/ 757238 h 2314576"/>
              <a:gd name="connsiteX10" fmla="*/ 1497937 w 2321849"/>
              <a:gd name="connsiteY10" fmla="*/ 785813 h 2314576"/>
              <a:gd name="connsiteX11" fmla="*/ 1547943 w 2321849"/>
              <a:gd name="connsiteY11" fmla="*/ 840582 h 2314576"/>
              <a:gd name="connsiteX12" fmla="*/ 1578899 w 2321849"/>
              <a:gd name="connsiteY12" fmla="*/ 931070 h 2314576"/>
              <a:gd name="connsiteX13" fmla="*/ 1576518 w 2321849"/>
              <a:gd name="connsiteY13" fmla="*/ 1000126 h 2314576"/>
              <a:gd name="connsiteX14" fmla="*/ 1569374 w 2321849"/>
              <a:gd name="connsiteY14" fmla="*/ 1062038 h 2314576"/>
              <a:gd name="connsiteX15" fmla="*/ 1593187 w 2321849"/>
              <a:gd name="connsiteY15" fmla="*/ 1121570 h 2314576"/>
              <a:gd name="connsiteX16" fmla="*/ 1626524 w 2321849"/>
              <a:gd name="connsiteY16" fmla="*/ 1193007 h 2314576"/>
              <a:gd name="connsiteX17" fmla="*/ 1638431 w 2321849"/>
              <a:gd name="connsiteY17" fmla="*/ 1231107 h 2314576"/>
              <a:gd name="connsiteX18" fmla="*/ 1631287 w 2321849"/>
              <a:gd name="connsiteY18" fmla="*/ 1271588 h 2314576"/>
              <a:gd name="connsiteX19" fmla="*/ 1593187 w 2321849"/>
              <a:gd name="connsiteY19" fmla="*/ 1288257 h 2314576"/>
              <a:gd name="connsiteX20" fmla="*/ 1552706 w 2321849"/>
              <a:gd name="connsiteY20" fmla="*/ 1302545 h 2314576"/>
              <a:gd name="connsiteX21" fmla="*/ 1528893 w 2321849"/>
              <a:gd name="connsiteY21" fmla="*/ 1347788 h 2314576"/>
              <a:gd name="connsiteX22" fmla="*/ 1569374 w 2321849"/>
              <a:gd name="connsiteY22" fmla="*/ 1333501 h 2314576"/>
              <a:gd name="connsiteX23" fmla="*/ 1597949 w 2321849"/>
              <a:gd name="connsiteY23" fmla="*/ 1321595 h 2314576"/>
              <a:gd name="connsiteX24" fmla="*/ 1605093 w 2321849"/>
              <a:gd name="connsiteY24" fmla="*/ 1366838 h 2314576"/>
              <a:gd name="connsiteX25" fmla="*/ 1628906 w 2321849"/>
              <a:gd name="connsiteY25" fmla="*/ 1383507 h 2314576"/>
              <a:gd name="connsiteX26" fmla="*/ 1676531 w 2321849"/>
              <a:gd name="connsiteY26" fmla="*/ 1371601 h 2314576"/>
              <a:gd name="connsiteX27" fmla="*/ 1688437 w 2321849"/>
              <a:gd name="connsiteY27" fmla="*/ 1393032 h 2314576"/>
              <a:gd name="connsiteX28" fmla="*/ 1745587 w 2321849"/>
              <a:gd name="connsiteY28" fmla="*/ 1383507 h 2314576"/>
              <a:gd name="connsiteX29" fmla="*/ 1745587 w 2321849"/>
              <a:gd name="connsiteY29" fmla="*/ 1412082 h 2314576"/>
              <a:gd name="connsiteX30" fmla="*/ 1774162 w 2321849"/>
              <a:gd name="connsiteY30" fmla="*/ 1423988 h 2314576"/>
              <a:gd name="connsiteX31" fmla="*/ 1776543 w 2321849"/>
              <a:gd name="connsiteY31" fmla="*/ 1457326 h 2314576"/>
              <a:gd name="connsiteX32" fmla="*/ 1783687 w 2321849"/>
              <a:gd name="connsiteY32" fmla="*/ 1490663 h 2314576"/>
              <a:gd name="connsiteX33" fmla="*/ 1828931 w 2321849"/>
              <a:gd name="connsiteY33" fmla="*/ 1514476 h 2314576"/>
              <a:gd name="connsiteX34" fmla="*/ 1869412 w 2321849"/>
              <a:gd name="connsiteY34" fmla="*/ 1509713 h 2314576"/>
              <a:gd name="connsiteX35" fmla="*/ 1850362 w 2321849"/>
              <a:gd name="connsiteY35" fmla="*/ 1554957 h 2314576"/>
              <a:gd name="connsiteX36" fmla="*/ 1843218 w 2321849"/>
              <a:gd name="connsiteY36" fmla="*/ 1588295 h 2314576"/>
              <a:gd name="connsiteX37" fmla="*/ 1843218 w 2321849"/>
              <a:gd name="connsiteY37" fmla="*/ 1588295 h 2314576"/>
              <a:gd name="connsiteX38" fmla="*/ 1890843 w 2321849"/>
              <a:gd name="connsiteY38" fmla="*/ 1652588 h 2314576"/>
              <a:gd name="connsiteX39" fmla="*/ 1933706 w 2321849"/>
              <a:gd name="connsiteY39" fmla="*/ 1740695 h 2314576"/>
              <a:gd name="connsiteX40" fmla="*/ 1978949 w 2321849"/>
              <a:gd name="connsiteY40" fmla="*/ 1781176 h 2314576"/>
              <a:gd name="connsiteX41" fmla="*/ 2024193 w 2321849"/>
              <a:gd name="connsiteY41" fmla="*/ 1814513 h 2314576"/>
              <a:gd name="connsiteX42" fmla="*/ 2081343 w 2321849"/>
              <a:gd name="connsiteY42" fmla="*/ 1852613 h 2314576"/>
              <a:gd name="connsiteX43" fmla="*/ 2117062 w 2321849"/>
              <a:gd name="connsiteY43" fmla="*/ 1902620 h 2314576"/>
              <a:gd name="connsiteX44" fmla="*/ 2157543 w 2321849"/>
              <a:gd name="connsiteY44" fmla="*/ 1926432 h 2314576"/>
              <a:gd name="connsiteX45" fmla="*/ 2212312 w 2321849"/>
              <a:gd name="connsiteY45" fmla="*/ 1955007 h 2314576"/>
              <a:gd name="connsiteX46" fmla="*/ 2264699 w 2321849"/>
              <a:gd name="connsiteY46" fmla="*/ 1993107 h 2314576"/>
              <a:gd name="connsiteX47" fmla="*/ 2309943 w 2321849"/>
              <a:gd name="connsiteY47" fmla="*/ 2038351 h 2314576"/>
              <a:gd name="connsiteX48" fmla="*/ 2321849 w 2321849"/>
              <a:gd name="connsiteY48" fmla="*/ 2074070 h 2314576"/>
              <a:gd name="connsiteX49" fmla="*/ 2286131 w 2321849"/>
              <a:gd name="connsiteY49" fmla="*/ 2090738 h 2314576"/>
              <a:gd name="connsiteX50" fmla="*/ 2217074 w 2321849"/>
              <a:gd name="connsiteY50" fmla="*/ 2085976 h 2314576"/>
              <a:gd name="connsiteX51" fmla="*/ 2171831 w 2321849"/>
              <a:gd name="connsiteY51" fmla="*/ 2064545 h 2314576"/>
              <a:gd name="connsiteX52" fmla="*/ 2131349 w 2321849"/>
              <a:gd name="connsiteY52" fmla="*/ 2028826 h 2314576"/>
              <a:gd name="connsiteX53" fmla="*/ 2102774 w 2321849"/>
              <a:gd name="connsiteY53" fmla="*/ 2047876 h 2314576"/>
              <a:gd name="connsiteX54" fmla="*/ 2071818 w 2321849"/>
              <a:gd name="connsiteY54" fmla="*/ 2016920 h 2314576"/>
              <a:gd name="connsiteX55" fmla="*/ 2038481 w 2321849"/>
              <a:gd name="connsiteY55" fmla="*/ 1993107 h 2314576"/>
              <a:gd name="connsiteX56" fmla="*/ 2019431 w 2321849"/>
              <a:gd name="connsiteY56" fmla="*/ 1995488 h 2314576"/>
              <a:gd name="connsiteX57" fmla="*/ 1983712 w 2321849"/>
              <a:gd name="connsiteY57" fmla="*/ 1978820 h 2314576"/>
              <a:gd name="connsiteX58" fmla="*/ 1964662 w 2321849"/>
              <a:gd name="connsiteY58" fmla="*/ 1983582 h 2314576"/>
              <a:gd name="connsiteX59" fmla="*/ 1936087 w 2321849"/>
              <a:gd name="connsiteY59" fmla="*/ 2000251 h 2314576"/>
              <a:gd name="connsiteX60" fmla="*/ 1926562 w 2321849"/>
              <a:gd name="connsiteY60" fmla="*/ 1966913 h 2314576"/>
              <a:gd name="connsiteX61" fmla="*/ 1919418 w 2321849"/>
              <a:gd name="connsiteY61" fmla="*/ 1931195 h 2314576"/>
              <a:gd name="connsiteX62" fmla="*/ 1907512 w 2321849"/>
              <a:gd name="connsiteY62" fmla="*/ 1916907 h 2314576"/>
              <a:gd name="connsiteX63" fmla="*/ 1883699 w 2321849"/>
              <a:gd name="connsiteY63" fmla="*/ 1931195 h 2314576"/>
              <a:gd name="connsiteX64" fmla="*/ 1850362 w 2321849"/>
              <a:gd name="connsiteY64" fmla="*/ 1924051 h 2314576"/>
              <a:gd name="connsiteX65" fmla="*/ 1805118 w 2321849"/>
              <a:gd name="connsiteY65" fmla="*/ 1928813 h 2314576"/>
              <a:gd name="connsiteX66" fmla="*/ 1797974 w 2321849"/>
              <a:gd name="connsiteY66" fmla="*/ 1907382 h 2314576"/>
              <a:gd name="connsiteX67" fmla="*/ 1793212 w 2321849"/>
              <a:gd name="connsiteY67" fmla="*/ 1878807 h 2314576"/>
              <a:gd name="connsiteX68" fmla="*/ 1783687 w 2321849"/>
              <a:gd name="connsiteY68" fmla="*/ 1864520 h 2314576"/>
              <a:gd name="connsiteX69" fmla="*/ 1764637 w 2321849"/>
              <a:gd name="connsiteY69" fmla="*/ 1900238 h 2314576"/>
              <a:gd name="connsiteX70" fmla="*/ 1740824 w 2321849"/>
              <a:gd name="connsiteY70" fmla="*/ 1902620 h 2314576"/>
              <a:gd name="connsiteX71" fmla="*/ 1728918 w 2321849"/>
              <a:gd name="connsiteY71" fmla="*/ 1931195 h 2314576"/>
              <a:gd name="connsiteX72" fmla="*/ 1669387 w 2321849"/>
              <a:gd name="connsiteY72" fmla="*/ 1947863 h 2314576"/>
              <a:gd name="connsiteX73" fmla="*/ 1633668 w 2321849"/>
              <a:gd name="connsiteY73" fmla="*/ 1957388 h 2314576"/>
              <a:gd name="connsiteX74" fmla="*/ 1612237 w 2321849"/>
              <a:gd name="connsiteY74" fmla="*/ 1993107 h 2314576"/>
              <a:gd name="connsiteX75" fmla="*/ 1614618 w 2321849"/>
              <a:gd name="connsiteY75" fmla="*/ 2043113 h 2314576"/>
              <a:gd name="connsiteX76" fmla="*/ 1595568 w 2321849"/>
              <a:gd name="connsiteY76" fmla="*/ 2085976 h 2314576"/>
              <a:gd name="connsiteX77" fmla="*/ 1562231 w 2321849"/>
              <a:gd name="connsiteY77" fmla="*/ 2081213 h 2314576"/>
              <a:gd name="connsiteX78" fmla="*/ 1536037 w 2321849"/>
              <a:gd name="connsiteY78" fmla="*/ 2035970 h 2314576"/>
              <a:gd name="connsiteX79" fmla="*/ 1514606 w 2321849"/>
              <a:gd name="connsiteY79" fmla="*/ 2021682 h 2314576"/>
              <a:gd name="connsiteX80" fmla="*/ 1464599 w 2321849"/>
              <a:gd name="connsiteY80" fmla="*/ 2040732 h 2314576"/>
              <a:gd name="connsiteX81" fmla="*/ 1462218 w 2321849"/>
              <a:gd name="connsiteY81" fmla="*/ 2100263 h 2314576"/>
              <a:gd name="connsiteX82" fmla="*/ 1447931 w 2321849"/>
              <a:gd name="connsiteY82" fmla="*/ 2114551 h 2314576"/>
              <a:gd name="connsiteX83" fmla="*/ 1428881 w 2321849"/>
              <a:gd name="connsiteY83" fmla="*/ 2100263 h 2314576"/>
              <a:gd name="connsiteX84" fmla="*/ 1412212 w 2321849"/>
              <a:gd name="connsiteY84" fmla="*/ 2085976 h 2314576"/>
              <a:gd name="connsiteX85" fmla="*/ 1386018 w 2321849"/>
              <a:gd name="connsiteY85" fmla="*/ 2102645 h 2314576"/>
              <a:gd name="connsiteX86" fmla="*/ 1381256 w 2321849"/>
              <a:gd name="connsiteY86" fmla="*/ 2162176 h 2314576"/>
              <a:gd name="connsiteX87" fmla="*/ 1374112 w 2321849"/>
              <a:gd name="connsiteY87" fmla="*/ 2214563 h 2314576"/>
              <a:gd name="connsiteX88" fmla="*/ 1347918 w 2321849"/>
              <a:gd name="connsiteY88" fmla="*/ 2238376 h 2314576"/>
              <a:gd name="connsiteX89" fmla="*/ 1324106 w 2321849"/>
              <a:gd name="connsiteY89" fmla="*/ 2226470 h 2314576"/>
              <a:gd name="connsiteX90" fmla="*/ 1309818 w 2321849"/>
              <a:gd name="connsiteY90" fmla="*/ 2257426 h 2314576"/>
              <a:gd name="connsiteX91" fmla="*/ 1288387 w 2321849"/>
              <a:gd name="connsiteY91" fmla="*/ 2262188 h 2314576"/>
              <a:gd name="connsiteX92" fmla="*/ 1264574 w 2321849"/>
              <a:gd name="connsiteY92" fmla="*/ 2235995 h 2314576"/>
              <a:gd name="connsiteX93" fmla="*/ 1288387 w 2321849"/>
              <a:gd name="connsiteY93" fmla="*/ 2202657 h 2314576"/>
              <a:gd name="connsiteX94" fmla="*/ 1290768 w 2321849"/>
              <a:gd name="connsiteY94" fmla="*/ 2181226 h 2314576"/>
              <a:gd name="connsiteX95" fmla="*/ 1286006 w 2321849"/>
              <a:gd name="connsiteY95" fmla="*/ 2155032 h 2314576"/>
              <a:gd name="connsiteX96" fmla="*/ 1266956 w 2321849"/>
              <a:gd name="connsiteY96" fmla="*/ 2135982 h 2314576"/>
              <a:gd name="connsiteX97" fmla="*/ 1226474 w 2321849"/>
              <a:gd name="connsiteY97" fmla="*/ 2155032 h 2314576"/>
              <a:gd name="connsiteX98" fmla="*/ 1147893 w 2321849"/>
              <a:gd name="connsiteY98" fmla="*/ 2150270 h 2314576"/>
              <a:gd name="connsiteX99" fmla="*/ 1095506 w 2321849"/>
              <a:gd name="connsiteY99" fmla="*/ 2155032 h 2314576"/>
              <a:gd name="connsiteX100" fmla="*/ 1093124 w 2321849"/>
              <a:gd name="connsiteY100" fmla="*/ 2138363 h 2314576"/>
              <a:gd name="connsiteX101" fmla="*/ 1057406 w 2321849"/>
              <a:gd name="connsiteY101" fmla="*/ 2159795 h 2314576"/>
              <a:gd name="connsiteX102" fmla="*/ 1021687 w 2321849"/>
              <a:gd name="connsiteY102" fmla="*/ 2193132 h 2314576"/>
              <a:gd name="connsiteX103" fmla="*/ 997874 w 2321849"/>
              <a:gd name="connsiteY103" fmla="*/ 2221707 h 2314576"/>
              <a:gd name="connsiteX104" fmla="*/ 976443 w 2321849"/>
              <a:gd name="connsiteY104" fmla="*/ 2283620 h 2314576"/>
              <a:gd name="connsiteX105" fmla="*/ 952631 w 2321849"/>
              <a:gd name="connsiteY105" fmla="*/ 2314576 h 2314576"/>
              <a:gd name="connsiteX106" fmla="*/ 931199 w 2321849"/>
              <a:gd name="connsiteY106" fmla="*/ 2307432 h 2314576"/>
              <a:gd name="connsiteX107" fmla="*/ 912149 w 2321849"/>
              <a:gd name="connsiteY107" fmla="*/ 2259807 h 2314576"/>
              <a:gd name="connsiteX108" fmla="*/ 909768 w 2321849"/>
              <a:gd name="connsiteY108" fmla="*/ 2209801 h 2314576"/>
              <a:gd name="connsiteX109" fmla="*/ 893099 w 2321849"/>
              <a:gd name="connsiteY109" fmla="*/ 2181226 h 2314576"/>
              <a:gd name="connsiteX110" fmla="*/ 852618 w 2321849"/>
              <a:gd name="connsiteY110" fmla="*/ 2147888 h 2314576"/>
              <a:gd name="connsiteX111" fmla="*/ 814518 w 2321849"/>
              <a:gd name="connsiteY111" fmla="*/ 2126457 h 2314576"/>
              <a:gd name="connsiteX112" fmla="*/ 795468 w 2321849"/>
              <a:gd name="connsiteY112" fmla="*/ 2097882 h 2314576"/>
              <a:gd name="connsiteX113" fmla="*/ 785943 w 2321849"/>
              <a:gd name="connsiteY113" fmla="*/ 2083595 h 2314576"/>
              <a:gd name="connsiteX114" fmla="*/ 771656 w 2321849"/>
              <a:gd name="connsiteY114" fmla="*/ 2069307 h 2314576"/>
              <a:gd name="connsiteX115" fmla="*/ 757368 w 2321849"/>
              <a:gd name="connsiteY115" fmla="*/ 2066926 h 2314576"/>
              <a:gd name="connsiteX116" fmla="*/ 724031 w 2321849"/>
              <a:gd name="connsiteY116" fmla="*/ 2057401 h 2314576"/>
              <a:gd name="connsiteX117" fmla="*/ 714506 w 2321849"/>
              <a:gd name="connsiteY117" fmla="*/ 2050257 h 2314576"/>
              <a:gd name="connsiteX118" fmla="*/ 714506 w 2321849"/>
              <a:gd name="connsiteY118" fmla="*/ 2050257 h 2314576"/>
              <a:gd name="connsiteX119" fmla="*/ 766893 w 2321849"/>
              <a:gd name="connsiteY119" fmla="*/ 2043113 h 2314576"/>
              <a:gd name="connsiteX120" fmla="*/ 766893 w 2321849"/>
              <a:gd name="connsiteY120" fmla="*/ 2043113 h 2314576"/>
              <a:gd name="connsiteX121" fmla="*/ 797849 w 2321849"/>
              <a:gd name="connsiteY121" fmla="*/ 2033588 h 2314576"/>
              <a:gd name="connsiteX122" fmla="*/ 821662 w 2321849"/>
              <a:gd name="connsiteY122" fmla="*/ 2031207 h 2314576"/>
              <a:gd name="connsiteX123" fmla="*/ 840712 w 2321849"/>
              <a:gd name="connsiteY123" fmla="*/ 2016920 h 2314576"/>
              <a:gd name="connsiteX124" fmla="*/ 804993 w 2321849"/>
              <a:gd name="connsiteY124" fmla="*/ 1981201 h 2314576"/>
              <a:gd name="connsiteX125" fmla="*/ 795468 w 2321849"/>
              <a:gd name="connsiteY125" fmla="*/ 1962151 h 2314576"/>
              <a:gd name="connsiteX126" fmla="*/ 785943 w 2321849"/>
              <a:gd name="connsiteY126" fmla="*/ 1952626 h 2314576"/>
              <a:gd name="connsiteX127" fmla="*/ 766893 w 2321849"/>
              <a:gd name="connsiteY127" fmla="*/ 1943101 h 2314576"/>
              <a:gd name="connsiteX128" fmla="*/ 750224 w 2321849"/>
              <a:gd name="connsiteY128" fmla="*/ 1947863 h 2314576"/>
              <a:gd name="connsiteX129" fmla="*/ 709743 w 2321849"/>
              <a:gd name="connsiteY129" fmla="*/ 1962151 h 2314576"/>
              <a:gd name="connsiteX130" fmla="*/ 716887 w 2321849"/>
              <a:gd name="connsiteY130" fmla="*/ 1931195 h 2314576"/>
              <a:gd name="connsiteX131" fmla="*/ 738318 w 2321849"/>
              <a:gd name="connsiteY131" fmla="*/ 1900238 h 2314576"/>
              <a:gd name="connsiteX132" fmla="*/ 707362 w 2321849"/>
              <a:gd name="connsiteY132" fmla="*/ 1876426 h 2314576"/>
              <a:gd name="connsiteX133" fmla="*/ 685931 w 2321849"/>
              <a:gd name="connsiteY133" fmla="*/ 1862138 h 2314576"/>
              <a:gd name="connsiteX134" fmla="*/ 652593 w 2321849"/>
              <a:gd name="connsiteY134" fmla="*/ 1866901 h 2314576"/>
              <a:gd name="connsiteX135" fmla="*/ 633543 w 2321849"/>
              <a:gd name="connsiteY135" fmla="*/ 1878807 h 2314576"/>
              <a:gd name="connsiteX136" fmla="*/ 609731 w 2321849"/>
              <a:gd name="connsiteY136" fmla="*/ 1905001 h 2314576"/>
              <a:gd name="connsiteX137" fmla="*/ 609731 w 2321849"/>
              <a:gd name="connsiteY137" fmla="*/ 1928813 h 2314576"/>
              <a:gd name="connsiteX138" fmla="*/ 588299 w 2321849"/>
              <a:gd name="connsiteY138" fmla="*/ 1950245 h 2314576"/>
              <a:gd name="connsiteX139" fmla="*/ 552581 w 2321849"/>
              <a:gd name="connsiteY139" fmla="*/ 1959770 h 2314576"/>
              <a:gd name="connsiteX140" fmla="*/ 540674 w 2321849"/>
              <a:gd name="connsiteY140" fmla="*/ 1971676 h 2314576"/>
              <a:gd name="connsiteX141" fmla="*/ 502574 w 2321849"/>
              <a:gd name="connsiteY141" fmla="*/ 1974057 h 2314576"/>
              <a:gd name="connsiteX142" fmla="*/ 454949 w 2321849"/>
              <a:gd name="connsiteY142" fmla="*/ 1983582 h 2314576"/>
              <a:gd name="connsiteX143" fmla="*/ 426374 w 2321849"/>
              <a:gd name="connsiteY143" fmla="*/ 1995488 h 2314576"/>
              <a:gd name="connsiteX144" fmla="*/ 402562 w 2321849"/>
              <a:gd name="connsiteY144" fmla="*/ 1985963 h 2314576"/>
              <a:gd name="connsiteX145" fmla="*/ 376368 w 2321849"/>
              <a:gd name="connsiteY145" fmla="*/ 1981201 h 2314576"/>
              <a:gd name="connsiteX146" fmla="*/ 354937 w 2321849"/>
              <a:gd name="connsiteY146" fmla="*/ 1959770 h 2314576"/>
              <a:gd name="connsiteX147" fmla="*/ 343031 w 2321849"/>
              <a:gd name="connsiteY147" fmla="*/ 1919288 h 2314576"/>
              <a:gd name="connsiteX148" fmla="*/ 350174 w 2321849"/>
              <a:gd name="connsiteY148" fmla="*/ 1878807 h 2314576"/>
              <a:gd name="connsiteX149" fmla="*/ 333506 w 2321849"/>
              <a:gd name="connsiteY149" fmla="*/ 1857376 h 2314576"/>
              <a:gd name="connsiteX150" fmla="*/ 293024 w 2321849"/>
              <a:gd name="connsiteY150" fmla="*/ 1807370 h 2314576"/>
              <a:gd name="connsiteX151" fmla="*/ 250162 w 2321849"/>
              <a:gd name="connsiteY151" fmla="*/ 1814513 h 2314576"/>
              <a:gd name="connsiteX152" fmla="*/ 209681 w 2321849"/>
              <a:gd name="connsiteY152" fmla="*/ 1828801 h 2314576"/>
              <a:gd name="connsiteX153" fmla="*/ 143006 w 2321849"/>
              <a:gd name="connsiteY153" fmla="*/ 1838326 h 2314576"/>
              <a:gd name="connsiteX154" fmla="*/ 97762 w 2321849"/>
              <a:gd name="connsiteY154" fmla="*/ 1835945 h 2314576"/>
              <a:gd name="connsiteX155" fmla="*/ 78712 w 2321849"/>
              <a:gd name="connsiteY155" fmla="*/ 1821657 h 2314576"/>
              <a:gd name="connsiteX156" fmla="*/ 78712 w 2321849"/>
              <a:gd name="connsiteY156" fmla="*/ 1793082 h 2314576"/>
              <a:gd name="connsiteX157" fmla="*/ 107287 w 2321849"/>
              <a:gd name="connsiteY157" fmla="*/ 1771651 h 2314576"/>
              <a:gd name="connsiteX158" fmla="*/ 164437 w 2321849"/>
              <a:gd name="connsiteY158" fmla="*/ 1728788 h 2314576"/>
              <a:gd name="connsiteX159" fmla="*/ 157293 w 2321849"/>
              <a:gd name="connsiteY159" fmla="*/ 1704976 h 2314576"/>
              <a:gd name="connsiteX160" fmla="*/ 135862 w 2321849"/>
              <a:gd name="connsiteY160" fmla="*/ 1695451 h 2314576"/>
              <a:gd name="connsiteX161" fmla="*/ 102524 w 2321849"/>
              <a:gd name="connsiteY161" fmla="*/ 1712120 h 2314576"/>
              <a:gd name="connsiteX162" fmla="*/ 83474 w 2321849"/>
              <a:gd name="connsiteY162" fmla="*/ 1740695 h 2314576"/>
              <a:gd name="connsiteX163" fmla="*/ 130 w 2321849"/>
              <a:gd name="connsiteY163" fmla="*/ 1740695 h 2314576"/>
              <a:gd name="connsiteX164" fmla="*/ 26324 w 2321849"/>
              <a:gd name="connsiteY164" fmla="*/ 0 h 2314576"/>
              <a:gd name="connsiteX165" fmla="*/ 1614618 w 2321849"/>
              <a:gd name="connsiteY165" fmla="*/ 4763 h 2314576"/>
              <a:gd name="connsiteX0" fmla="*/ 1614618 w 2321849"/>
              <a:gd name="connsiteY0" fmla="*/ 4763 h 2314576"/>
              <a:gd name="connsiteX1" fmla="*/ 1676532 w 2321849"/>
              <a:gd name="connsiteY1" fmla="*/ 97634 h 2314576"/>
              <a:gd name="connsiteX2" fmla="*/ 1690819 w 2321849"/>
              <a:gd name="connsiteY2" fmla="*/ 150021 h 2314576"/>
              <a:gd name="connsiteX3" fmla="*/ 1667007 w 2321849"/>
              <a:gd name="connsiteY3" fmla="*/ 264321 h 2314576"/>
              <a:gd name="connsiteX4" fmla="*/ 1595569 w 2321849"/>
              <a:gd name="connsiteY4" fmla="*/ 359571 h 2314576"/>
              <a:gd name="connsiteX5" fmla="*/ 1562232 w 2321849"/>
              <a:gd name="connsiteY5" fmla="*/ 492921 h 2314576"/>
              <a:gd name="connsiteX6" fmla="*/ 1524132 w 2321849"/>
              <a:gd name="connsiteY6" fmla="*/ 564358 h 2314576"/>
              <a:gd name="connsiteX7" fmla="*/ 1500318 w 2321849"/>
              <a:gd name="connsiteY7" fmla="*/ 673895 h 2314576"/>
              <a:gd name="connsiteX8" fmla="*/ 1457456 w 2321849"/>
              <a:gd name="connsiteY8" fmla="*/ 714376 h 2314576"/>
              <a:gd name="connsiteX9" fmla="*/ 1459837 w 2321849"/>
              <a:gd name="connsiteY9" fmla="*/ 757238 h 2314576"/>
              <a:gd name="connsiteX10" fmla="*/ 1497937 w 2321849"/>
              <a:gd name="connsiteY10" fmla="*/ 785813 h 2314576"/>
              <a:gd name="connsiteX11" fmla="*/ 1547943 w 2321849"/>
              <a:gd name="connsiteY11" fmla="*/ 840582 h 2314576"/>
              <a:gd name="connsiteX12" fmla="*/ 1578899 w 2321849"/>
              <a:gd name="connsiteY12" fmla="*/ 931070 h 2314576"/>
              <a:gd name="connsiteX13" fmla="*/ 1576518 w 2321849"/>
              <a:gd name="connsiteY13" fmla="*/ 1000126 h 2314576"/>
              <a:gd name="connsiteX14" fmla="*/ 1569374 w 2321849"/>
              <a:gd name="connsiteY14" fmla="*/ 1062038 h 2314576"/>
              <a:gd name="connsiteX15" fmla="*/ 1593187 w 2321849"/>
              <a:gd name="connsiteY15" fmla="*/ 1121570 h 2314576"/>
              <a:gd name="connsiteX16" fmla="*/ 1626524 w 2321849"/>
              <a:gd name="connsiteY16" fmla="*/ 1193007 h 2314576"/>
              <a:gd name="connsiteX17" fmla="*/ 1638431 w 2321849"/>
              <a:gd name="connsiteY17" fmla="*/ 1231107 h 2314576"/>
              <a:gd name="connsiteX18" fmla="*/ 1631287 w 2321849"/>
              <a:gd name="connsiteY18" fmla="*/ 1271588 h 2314576"/>
              <a:gd name="connsiteX19" fmla="*/ 1593187 w 2321849"/>
              <a:gd name="connsiteY19" fmla="*/ 1288257 h 2314576"/>
              <a:gd name="connsiteX20" fmla="*/ 1552706 w 2321849"/>
              <a:gd name="connsiteY20" fmla="*/ 1302545 h 2314576"/>
              <a:gd name="connsiteX21" fmla="*/ 1528893 w 2321849"/>
              <a:gd name="connsiteY21" fmla="*/ 1347788 h 2314576"/>
              <a:gd name="connsiteX22" fmla="*/ 1569374 w 2321849"/>
              <a:gd name="connsiteY22" fmla="*/ 1333501 h 2314576"/>
              <a:gd name="connsiteX23" fmla="*/ 1597949 w 2321849"/>
              <a:gd name="connsiteY23" fmla="*/ 1321595 h 2314576"/>
              <a:gd name="connsiteX24" fmla="*/ 1605093 w 2321849"/>
              <a:gd name="connsiteY24" fmla="*/ 1366838 h 2314576"/>
              <a:gd name="connsiteX25" fmla="*/ 1628906 w 2321849"/>
              <a:gd name="connsiteY25" fmla="*/ 1383507 h 2314576"/>
              <a:gd name="connsiteX26" fmla="*/ 1676531 w 2321849"/>
              <a:gd name="connsiteY26" fmla="*/ 1371601 h 2314576"/>
              <a:gd name="connsiteX27" fmla="*/ 1688437 w 2321849"/>
              <a:gd name="connsiteY27" fmla="*/ 1393032 h 2314576"/>
              <a:gd name="connsiteX28" fmla="*/ 1745587 w 2321849"/>
              <a:gd name="connsiteY28" fmla="*/ 1383507 h 2314576"/>
              <a:gd name="connsiteX29" fmla="*/ 1745587 w 2321849"/>
              <a:gd name="connsiteY29" fmla="*/ 1412082 h 2314576"/>
              <a:gd name="connsiteX30" fmla="*/ 1774162 w 2321849"/>
              <a:gd name="connsiteY30" fmla="*/ 1423988 h 2314576"/>
              <a:gd name="connsiteX31" fmla="*/ 1776543 w 2321849"/>
              <a:gd name="connsiteY31" fmla="*/ 1457326 h 2314576"/>
              <a:gd name="connsiteX32" fmla="*/ 1783687 w 2321849"/>
              <a:gd name="connsiteY32" fmla="*/ 1490663 h 2314576"/>
              <a:gd name="connsiteX33" fmla="*/ 1828931 w 2321849"/>
              <a:gd name="connsiteY33" fmla="*/ 1514476 h 2314576"/>
              <a:gd name="connsiteX34" fmla="*/ 1869412 w 2321849"/>
              <a:gd name="connsiteY34" fmla="*/ 1509713 h 2314576"/>
              <a:gd name="connsiteX35" fmla="*/ 1850362 w 2321849"/>
              <a:gd name="connsiteY35" fmla="*/ 1554957 h 2314576"/>
              <a:gd name="connsiteX36" fmla="*/ 1843218 w 2321849"/>
              <a:gd name="connsiteY36" fmla="*/ 1588295 h 2314576"/>
              <a:gd name="connsiteX37" fmla="*/ 1843218 w 2321849"/>
              <a:gd name="connsiteY37" fmla="*/ 1588295 h 2314576"/>
              <a:gd name="connsiteX38" fmla="*/ 1890843 w 2321849"/>
              <a:gd name="connsiteY38" fmla="*/ 1652588 h 2314576"/>
              <a:gd name="connsiteX39" fmla="*/ 1933706 w 2321849"/>
              <a:gd name="connsiteY39" fmla="*/ 1740695 h 2314576"/>
              <a:gd name="connsiteX40" fmla="*/ 1978949 w 2321849"/>
              <a:gd name="connsiteY40" fmla="*/ 1781176 h 2314576"/>
              <a:gd name="connsiteX41" fmla="*/ 2024193 w 2321849"/>
              <a:gd name="connsiteY41" fmla="*/ 1814513 h 2314576"/>
              <a:gd name="connsiteX42" fmla="*/ 2081343 w 2321849"/>
              <a:gd name="connsiteY42" fmla="*/ 1852613 h 2314576"/>
              <a:gd name="connsiteX43" fmla="*/ 2117062 w 2321849"/>
              <a:gd name="connsiteY43" fmla="*/ 1902620 h 2314576"/>
              <a:gd name="connsiteX44" fmla="*/ 2157543 w 2321849"/>
              <a:gd name="connsiteY44" fmla="*/ 1926432 h 2314576"/>
              <a:gd name="connsiteX45" fmla="*/ 2212312 w 2321849"/>
              <a:gd name="connsiteY45" fmla="*/ 1955007 h 2314576"/>
              <a:gd name="connsiteX46" fmla="*/ 2264699 w 2321849"/>
              <a:gd name="connsiteY46" fmla="*/ 1993107 h 2314576"/>
              <a:gd name="connsiteX47" fmla="*/ 2309943 w 2321849"/>
              <a:gd name="connsiteY47" fmla="*/ 2038351 h 2314576"/>
              <a:gd name="connsiteX48" fmla="*/ 2321849 w 2321849"/>
              <a:gd name="connsiteY48" fmla="*/ 2074070 h 2314576"/>
              <a:gd name="connsiteX49" fmla="*/ 2286131 w 2321849"/>
              <a:gd name="connsiteY49" fmla="*/ 2090738 h 2314576"/>
              <a:gd name="connsiteX50" fmla="*/ 2217074 w 2321849"/>
              <a:gd name="connsiteY50" fmla="*/ 2085976 h 2314576"/>
              <a:gd name="connsiteX51" fmla="*/ 2171831 w 2321849"/>
              <a:gd name="connsiteY51" fmla="*/ 2064545 h 2314576"/>
              <a:gd name="connsiteX52" fmla="*/ 2131349 w 2321849"/>
              <a:gd name="connsiteY52" fmla="*/ 2028826 h 2314576"/>
              <a:gd name="connsiteX53" fmla="*/ 2102774 w 2321849"/>
              <a:gd name="connsiteY53" fmla="*/ 2047876 h 2314576"/>
              <a:gd name="connsiteX54" fmla="*/ 2071818 w 2321849"/>
              <a:gd name="connsiteY54" fmla="*/ 2016920 h 2314576"/>
              <a:gd name="connsiteX55" fmla="*/ 2038481 w 2321849"/>
              <a:gd name="connsiteY55" fmla="*/ 1993107 h 2314576"/>
              <a:gd name="connsiteX56" fmla="*/ 2019431 w 2321849"/>
              <a:gd name="connsiteY56" fmla="*/ 1995488 h 2314576"/>
              <a:gd name="connsiteX57" fmla="*/ 1983712 w 2321849"/>
              <a:gd name="connsiteY57" fmla="*/ 1978820 h 2314576"/>
              <a:gd name="connsiteX58" fmla="*/ 1964662 w 2321849"/>
              <a:gd name="connsiteY58" fmla="*/ 1983582 h 2314576"/>
              <a:gd name="connsiteX59" fmla="*/ 1936087 w 2321849"/>
              <a:gd name="connsiteY59" fmla="*/ 2000251 h 2314576"/>
              <a:gd name="connsiteX60" fmla="*/ 1926562 w 2321849"/>
              <a:gd name="connsiteY60" fmla="*/ 1966913 h 2314576"/>
              <a:gd name="connsiteX61" fmla="*/ 1919418 w 2321849"/>
              <a:gd name="connsiteY61" fmla="*/ 1931195 h 2314576"/>
              <a:gd name="connsiteX62" fmla="*/ 1907512 w 2321849"/>
              <a:gd name="connsiteY62" fmla="*/ 1916907 h 2314576"/>
              <a:gd name="connsiteX63" fmla="*/ 1883699 w 2321849"/>
              <a:gd name="connsiteY63" fmla="*/ 1931195 h 2314576"/>
              <a:gd name="connsiteX64" fmla="*/ 1850362 w 2321849"/>
              <a:gd name="connsiteY64" fmla="*/ 1924051 h 2314576"/>
              <a:gd name="connsiteX65" fmla="*/ 1805118 w 2321849"/>
              <a:gd name="connsiteY65" fmla="*/ 1928813 h 2314576"/>
              <a:gd name="connsiteX66" fmla="*/ 1797974 w 2321849"/>
              <a:gd name="connsiteY66" fmla="*/ 1907382 h 2314576"/>
              <a:gd name="connsiteX67" fmla="*/ 1793212 w 2321849"/>
              <a:gd name="connsiteY67" fmla="*/ 1878807 h 2314576"/>
              <a:gd name="connsiteX68" fmla="*/ 1783687 w 2321849"/>
              <a:gd name="connsiteY68" fmla="*/ 1864520 h 2314576"/>
              <a:gd name="connsiteX69" fmla="*/ 1764637 w 2321849"/>
              <a:gd name="connsiteY69" fmla="*/ 1900238 h 2314576"/>
              <a:gd name="connsiteX70" fmla="*/ 1740824 w 2321849"/>
              <a:gd name="connsiteY70" fmla="*/ 1902620 h 2314576"/>
              <a:gd name="connsiteX71" fmla="*/ 1728918 w 2321849"/>
              <a:gd name="connsiteY71" fmla="*/ 1931195 h 2314576"/>
              <a:gd name="connsiteX72" fmla="*/ 1669387 w 2321849"/>
              <a:gd name="connsiteY72" fmla="*/ 1947863 h 2314576"/>
              <a:gd name="connsiteX73" fmla="*/ 1633668 w 2321849"/>
              <a:gd name="connsiteY73" fmla="*/ 1957388 h 2314576"/>
              <a:gd name="connsiteX74" fmla="*/ 1612237 w 2321849"/>
              <a:gd name="connsiteY74" fmla="*/ 1993107 h 2314576"/>
              <a:gd name="connsiteX75" fmla="*/ 1614618 w 2321849"/>
              <a:gd name="connsiteY75" fmla="*/ 2043113 h 2314576"/>
              <a:gd name="connsiteX76" fmla="*/ 1595568 w 2321849"/>
              <a:gd name="connsiteY76" fmla="*/ 2085976 h 2314576"/>
              <a:gd name="connsiteX77" fmla="*/ 1562231 w 2321849"/>
              <a:gd name="connsiteY77" fmla="*/ 2081213 h 2314576"/>
              <a:gd name="connsiteX78" fmla="*/ 1536037 w 2321849"/>
              <a:gd name="connsiteY78" fmla="*/ 2035970 h 2314576"/>
              <a:gd name="connsiteX79" fmla="*/ 1514606 w 2321849"/>
              <a:gd name="connsiteY79" fmla="*/ 2021682 h 2314576"/>
              <a:gd name="connsiteX80" fmla="*/ 1464599 w 2321849"/>
              <a:gd name="connsiteY80" fmla="*/ 2040732 h 2314576"/>
              <a:gd name="connsiteX81" fmla="*/ 1462218 w 2321849"/>
              <a:gd name="connsiteY81" fmla="*/ 2100263 h 2314576"/>
              <a:gd name="connsiteX82" fmla="*/ 1447931 w 2321849"/>
              <a:gd name="connsiteY82" fmla="*/ 2114551 h 2314576"/>
              <a:gd name="connsiteX83" fmla="*/ 1428881 w 2321849"/>
              <a:gd name="connsiteY83" fmla="*/ 2100263 h 2314576"/>
              <a:gd name="connsiteX84" fmla="*/ 1412212 w 2321849"/>
              <a:gd name="connsiteY84" fmla="*/ 2085976 h 2314576"/>
              <a:gd name="connsiteX85" fmla="*/ 1386018 w 2321849"/>
              <a:gd name="connsiteY85" fmla="*/ 2102645 h 2314576"/>
              <a:gd name="connsiteX86" fmla="*/ 1381256 w 2321849"/>
              <a:gd name="connsiteY86" fmla="*/ 2162176 h 2314576"/>
              <a:gd name="connsiteX87" fmla="*/ 1374112 w 2321849"/>
              <a:gd name="connsiteY87" fmla="*/ 2214563 h 2314576"/>
              <a:gd name="connsiteX88" fmla="*/ 1347918 w 2321849"/>
              <a:gd name="connsiteY88" fmla="*/ 2238376 h 2314576"/>
              <a:gd name="connsiteX89" fmla="*/ 1324106 w 2321849"/>
              <a:gd name="connsiteY89" fmla="*/ 2226470 h 2314576"/>
              <a:gd name="connsiteX90" fmla="*/ 1309818 w 2321849"/>
              <a:gd name="connsiteY90" fmla="*/ 2257426 h 2314576"/>
              <a:gd name="connsiteX91" fmla="*/ 1288387 w 2321849"/>
              <a:gd name="connsiteY91" fmla="*/ 2262188 h 2314576"/>
              <a:gd name="connsiteX92" fmla="*/ 1264574 w 2321849"/>
              <a:gd name="connsiteY92" fmla="*/ 2235995 h 2314576"/>
              <a:gd name="connsiteX93" fmla="*/ 1288387 w 2321849"/>
              <a:gd name="connsiteY93" fmla="*/ 2202657 h 2314576"/>
              <a:gd name="connsiteX94" fmla="*/ 1290768 w 2321849"/>
              <a:gd name="connsiteY94" fmla="*/ 2181226 h 2314576"/>
              <a:gd name="connsiteX95" fmla="*/ 1286006 w 2321849"/>
              <a:gd name="connsiteY95" fmla="*/ 2155032 h 2314576"/>
              <a:gd name="connsiteX96" fmla="*/ 1266956 w 2321849"/>
              <a:gd name="connsiteY96" fmla="*/ 2135982 h 2314576"/>
              <a:gd name="connsiteX97" fmla="*/ 1226474 w 2321849"/>
              <a:gd name="connsiteY97" fmla="*/ 2155032 h 2314576"/>
              <a:gd name="connsiteX98" fmla="*/ 1147893 w 2321849"/>
              <a:gd name="connsiteY98" fmla="*/ 2150270 h 2314576"/>
              <a:gd name="connsiteX99" fmla="*/ 1095506 w 2321849"/>
              <a:gd name="connsiteY99" fmla="*/ 2155032 h 2314576"/>
              <a:gd name="connsiteX100" fmla="*/ 1093124 w 2321849"/>
              <a:gd name="connsiteY100" fmla="*/ 2138363 h 2314576"/>
              <a:gd name="connsiteX101" fmla="*/ 1057406 w 2321849"/>
              <a:gd name="connsiteY101" fmla="*/ 2159795 h 2314576"/>
              <a:gd name="connsiteX102" fmla="*/ 1021687 w 2321849"/>
              <a:gd name="connsiteY102" fmla="*/ 2193132 h 2314576"/>
              <a:gd name="connsiteX103" fmla="*/ 997874 w 2321849"/>
              <a:gd name="connsiteY103" fmla="*/ 2221707 h 2314576"/>
              <a:gd name="connsiteX104" fmla="*/ 976443 w 2321849"/>
              <a:gd name="connsiteY104" fmla="*/ 2283620 h 2314576"/>
              <a:gd name="connsiteX105" fmla="*/ 952631 w 2321849"/>
              <a:gd name="connsiteY105" fmla="*/ 2314576 h 2314576"/>
              <a:gd name="connsiteX106" fmla="*/ 931199 w 2321849"/>
              <a:gd name="connsiteY106" fmla="*/ 2307432 h 2314576"/>
              <a:gd name="connsiteX107" fmla="*/ 912149 w 2321849"/>
              <a:gd name="connsiteY107" fmla="*/ 2259807 h 2314576"/>
              <a:gd name="connsiteX108" fmla="*/ 909768 w 2321849"/>
              <a:gd name="connsiteY108" fmla="*/ 2209801 h 2314576"/>
              <a:gd name="connsiteX109" fmla="*/ 893099 w 2321849"/>
              <a:gd name="connsiteY109" fmla="*/ 2181226 h 2314576"/>
              <a:gd name="connsiteX110" fmla="*/ 852618 w 2321849"/>
              <a:gd name="connsiteY110" fmla="*/ 2147888 h 2314576"/>
              <a:gd name="connsiteX111" fmla="*/ 814518 w 2321849"/>
              <a:gd name="connsiteY111" fmla="*/ 2126457 h 2314576"/>
              <a:gd name="connsiteX112" fmla="*/ 795468 w 2321849"/>
              <a:gd name="connsiteY112" fmla="*/ 2097882 h 2314576"/>
              <a:gd name="connsiteX113" fmla="*/ 785943 w 2321849"/>
              <a:gd name="connsiteY113" fmla="*/ 2083595 h 2314576"/>
              <a:gd name="connsiteX114" fmla="*/ 771656 w 2321849"/>
              <a:gd name="connsiteY114" fmla="*/ 2069307 h 2314576"/>
              <a:gd name="connsiteX115" fmla="*/ 757368 w 2321849"/>
              <a:gd name="connsiteY115" fmla="*/ 2066926 h 2314576"/>
              <a:gd name="connsiteX116" fmla="*/ 724031 w 2321849"/>
              <a:gd name="connsiteY116" fmla="*/ 2057401 h 2314576"/>
              <a:gd name="connsiteX117" fmla="*/ 714506 w 2321849"/>
              <a:gd name="connsiteY117" fmla="*/ 2050257 h 2314576"/>
              <a:gd name="connsiteX118" fmla="*/ 714506 w 2321849"/>
              <a:gd name="connsiteY118" fmla="*/ 2050257 h 2314576"/>
              <a:gd name="connsiteX119" fmla="*/ 766893 w 2321849"/>
              <a:gd name="connsiteY119" fmla="*/ 2043113 h 2314576"/>
              <a:gd name="connsiteX120" fmla="*/ 766893 w 2321849"/>
              <a:gd name="connsiteY120" fmla="*/ 2043113 h 2314576"/>
              <a:gd name="connsiteX121" fmla="*/ 797849 w 2321849"/>
              <a:gd name="connsiteY121" fmla="*/ 2033588 h 2314576"/>
              <a:gd name="connsiteX122" fmla="*/ 821662 w 2321849"/>
              <a:gd name="connsiteY122" fmla="*/ 2031207 h 2314576"/>
              <a:gd name="connsiteX123" fmla="*/ 840712 w 2321849"/>
              <a:gd name="connsiteY123" fmla="*/ 2016920 h 2314576"/>
              <a:gd name="connsiteX124" fmla="*/ 804993 w 2321849"/>
              <a:gd name="connsiteY124" fmla="*/ 1981201 h 2314576"/>
              <a:gd name="connsiteX125" fmla="*/ 795468 w 2321849"/>
              <a:gd name="connsiteY125" fmla="*/ 1962151 h 2314576"/>
              <a:gd name="connsiteX126" fmla="*/ 785943 w 2321849"/>
              <a:gd name="connsiteY126" fmla="*/ 1952626 h 2314576"/>
              <a:gd name="connsiteX127" fmla="*/ 766893 w 2321849"/>
              <a:gd name="connsiteY127" fmla="*/ 1943101 h 2314576"/>
              <a:gd name="connsiteX128" fmla="*/ 750224 w 2321849"/>
              <a:gd name="connsiteY128" fmla="*/ 1947863 h 2314576"/>
              <a:gd name="connsiteX129" fmla="*/ 709743 w 2321849"/>
              <a:gd name="connsiteY129" fmla="*/ 1962151 h 2314576"/>
              <a:gd name="connsiteX130" fmla="*/ 716887 w 2321849"/>
              <a:gd name="connsiteY130" fmla="*/ 1931195 h 2314576"/>
              <a:gd name="connsiteX131" fmla="*/ 738318 w 2321849"/>
              <a:gd name="connsiteY131" fmla="*/ 1900238 h 2314576"/>
              <a:gd name="connsiteX132" fmla="*/ 707362 w 2321849"/>
              <a:gd name="connsiteY132" fmla="*/ 1876426 h 2314576"/>
              <a:gd name="connsiteX133" fmla="*/ 685931 w 2321849"/>
              <a:gd name="connsiteY133" fmla="*/ 1862138 h 2314576"/>
              <a:gd name="connsiteX134" fmla="*/ 652593 w 2321849"/>
              <a:gd name="connsiteY134" fmla="*/ 1866901 h 2314576"/>
              <a:gd name="connsiteX135" fmla="*/ 633543 w 2321849"/>
              <a:gd name="connsiteY135" fmla="*/ 1878807 h 2314576"/>
              <a:gd name="connsiteX136" fmla="*/ 609731 w 2321849"/>
              <a:gd name="connsiteY136" fmla="*/ 1905001 h 2314576"/>
              <a:gd name="connsiteX137" fmla="*/ 609731 w 2321849"/>
              <a:gd name="connsiteY137" fmla="*/ 1928813 h 2314576"/>
              <a:gd name="connsiteX138" fmla="*/ 588299 w 2321849"/>
              <a:gd name="connsiteY138" fmla="*/ 1950245 h 2314576"/>
              <a:gd name="connsiteX139" fmla="*/ 552581 w 2321849"/>
              <a:gd name="connsiteY139" fmla="*/ 1959770 h 2314576"/>
              <a:gd name="connsiteX140" fmla="*/ 540674 w 2321849"/>
              <a:gd name="connsiteY140" fmla="*/ 1971676 h 2314576"/>
              <a:gd name="connsiteX141" fmla="*/ 502574 w 2321849"/>
              <a:gd name="connsiteY141" fmla="*/ 1974057 h 2314576"/>
              <a:gd name="connsiteX142" fmla="*/ 454949 w 2321849"/>
              <a:gd name="connsiteY142" fmla="*/ 1983582 h 2314576"/>
              <a:gd name="connsiteX143" fmla="*/ 426374 w 2321849"/>
              <a:gd name="connsiteY143" fmla="*/ 1995488 h 2314576"/>
              <a:gd name="connsiteX144" fmla="*/ 402562 w 2321849"/>
              <a:gd name="connsiteY144" fmla="*/ 1985963 h 2314576"/>
              <a:gd name="connsiteX145" fmla="*/ 376368 w 2321849"/>
              <a:gd name="connsiteY145" fmla="*/ 1981201 h 2314576"/>
              <a:gd name="connsiteX146" fmla="*/ 354937 w 2321849"/>
              <a:gd name="connsiteY146" fmla="*/ 1959770 h 2314576"/>
              <a:gd name="connsiteX147" fmla="*/ 343031 w 2321849"/>
              <a:gd name="connsiteY147" fmla="*/ 1919288 h 2314576"/>
              <a:gd name="connsiteX148" fmla="*/ 350174 w 2321849"/>
              <a:gd name="connsiteY148" fmla="*/ 1878807 h 2314576"/>
              <a:gd name="connsiteX149" fmla="*/ 333506 w 2321849"/>
              <a:gd name="connsiteY149" fmla="*/ 1857376 h 2314576"/>
              <a:gd name="connsiteX150" fmla="*/ 293024 w 2321849"/>
              <a:gd name="connsiteY150" fmla="*/ 1807370 h 2314576"/>
              <a:gd name="connsiteX151" fmla="*/ 250162 w 2321849"/>
              <a:gd name="connsiteY151" fmla="*/ 1814513 h 2314576"/>
              <a:gd name="connsiteX152" fmla="*/ 209681 w 2321849"/>
              <a:gd name="connsiteY152" fmla="*/ 1828801 h 2314576"/>
              <a:gd name="connsiteX153" fmla="*/ 143006 w 2321849"/>
              <a:gd name="connsiteY153" fmla="*/ 1838326 h 2314576"/>
              <a:gd name="connsiteX154" fmla="*/ 97762 w 2321849"/>
              <a:gd name="connsiteY154" fmla="*/ 1835945 h 2314576"/>
              <a:gd name="connsiteX155" fmla="*/ 78712 w 2321849"/>
              <a:gd name="connsiteY155" fmla="*/ 1821657 h 2314576"/>
              <a:gd name="connsiteX156" fmla="*/ 78712 w 2321849"/>
              <a:gd name="connsiteY156" fmla="*/ 1793082 h 2314576"/>
              <a:gd name="connsiteX157" fmla="*/ 107287 w 2321849"/>
              <a:gd name="connsiteY157" fmla="*/ 1771651 h 2314576"/>
              <a:gd name="connsiteX158" fmla="*/ 164437 w 2321849"/>
              <a:gd name="connsiteY158" fmla="*/ 1728788 h 2314576"/>
              <a:gd name="connsiteX159" fmla="*/ 157293 w 2321849"/>
              <a:gd name="connsiteY159" fmla="*/ 1704976 h 2314576"/>
              <a:gd name="connsiteX160" fmla="*/ 135862 w 2321849"/>
              <a:gd name="connsiteY160" fmla="*/ 1695451 h 2314576"/>
              <a:gd name="connsiteX161" fmla="*/ 102524 w 2321849"/>
              <a:gd name="connsiteY161" fmla="*/ 1712120 h 2314576"/>
              <a:gd name="connsiteX162" fmla="*/ 83474 w 2321849"/>
              <a:gd name="connsiteY162" fmla="*/ 1740695 h 2314576"/>
              <a:gd name="connsiteX163" fmla="*/ 130 w 2321849"/>
              <a:gd name="connsiteY163" fmla="*/ 1740695 h 2314576"/>
              <a:gd name="connsiteX164" fmla="*/ 26324 w 2321849"/>
              <a:gd name="connsiteY164" fmla="*/ 0 h 2314576"/>
              <a:gd name="connsiteX165" fmla="*/ 1614618 w 2321849"/>
              <a:gd name="connsiteY165" fmla="*/ 4763 h 23145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Lst>
            <a:rect l="l" t="t" r="r" b="b"/>
            <a:pathLst>
              <a:path w="2321849" h="2314576">
                <a:moveTo>
                  <a:pt x="1614618" y="4763"/>
                </a:moveTo>
                <a:cubicBezTo>
                  <a:pt x="1666609" y="64691"/>
                  <a:pt x="1663832" y="73424"/>
                  <a:pt x="1676532" y="97634"/>
                </a:cubicBezTo>
                <a:cubicBezTo>
                  <a:pt x="1689232" y="121844"/>
                  <a:pt x="1697963" y="108746"/>
                  <a:pt x="1690819" y="150021"/>
                </a:cubicBezTo>
                <a:cubicBezTo>
                  <a:pt x="1683675" y="191296"/>
                  <a:pt x="1690026" y="224634"/>
                  <a:pt x="1667007" y="264321"/>
                </a:cubicBezTo>
                <a:cubicBezTo>
                  <a:pt x="1643988" y="304008"/>
                  <a:pt x="1609063" y="322265"/>
                  <a:pt x="1595569" y="359571"/>
                </a:cubicBezTo>
                <a:cubicBezTo>
                  <a:pt x="1582075" y="396877"/>
                  <a:pt x="1578901" y="461171"/>
                  <a:pt x="1562232" y="492921"/>
                </a:cubicBezTo>
                <a:cubicBezTo>
                  <a:pt x="1545563" y="524671"/>
                  <a:pt x="1529688" y="530227"/>
                  <a:pt x="1524132" y="564358"/>
                </a:cubicBezTo>
                <a:lnTo>
                  <a:pt x="1500318" y="673895"/>
                </a:lnTo>
                <a:lnTo>
                  <a:pt x="1457456" y="714376"/>
                </a:lnTo>
                <a:lnTo>
                  <a:pt x="1459837" y="757238"/>
                </a:lnTo>
                <a:lnTo>
                  <a:pt x="1497937" y="785813"/>
                </a:lnTo>
                <a:lnTo>
                  <a:pt x="1547943" y="840582"/>
                </a:lnTo>
                <a:lnTo>
                  <a:pt x="1578899" y="931070"/>
                </a:lnTo>
                <a:cubicBezTo>
                  <a:pt x="1578105" y="954089"/>
                  <a:pt x="1577312" y="977107"/>
                  <a:pt x="1576518" y="1000126"/>
                </a:cubicBezTo>
                <a:lnTo>
                  <a:pt x="1569374" y="1062038"/>
                </a:lnTo>
                <a:lnTo>
                  <a:pt x="1593187" y="1121570"/>
                </a:lnTo>
                <a:lnTo>
                  <a:pt x="1626524" y="1193007"/>
                </a:lnTo>
                <a:lnTo>
                  <a:pt x="1638431" y="1231107"/>
                </a:lnTo>
                <a:lnTo>
                  <a:pt x="1631287" y="1271588"/>
                </a:lnTo>
                <a:lnTo>
                  <a:pt x="1593187" y="1288257"/>
                </a:lnTo>
                <a:lnTo>
                  <a:pt x="1552706" y="1302545"/>
                </a:lnTo>
                <a:lnTo>
                  <a:pt x="1528893" y="1347788"/>
                </a:lnTo>
                <a:lnTo>
                  <a:pt x="1569374" y="1333501"/>
                </a:lnTo>
                <a:lnTo>
                  <a:pt x="1597949" y="1321595"/>
                </a:lnTo>
                <a:lnTo>
                  <a:pt x="1605093" y="1366838"/>
                </a:lnTo>
                <a:lnTo>
                  <a:pt x="1628906" y="1383507"/>
                </a:lnTo>
                <a:lnTo>
                  <a:pt x="1676531" y="1371601"/>
                </a:lnTo>
                <a:lnTo>
                  <a:pt x="1688437" y="1393032"/>
                </a:lnTo>
                <a:lnTo>
                  <a:pt x="1745587" y="1383507"/>
                </a:lnTo>
                <a:lnTo>
                  <a:pt x="1745587" y="1412082"/>
                </a:lnTo>
                <a:lnTo>
                  <a:pt x="1774162" y="1423988"/>
                </a:lnTo>
                <a:lnTo>
                  <a:pt x="1776543" y="1457326"/>
                </a:lnTo>
                <a:lnTo>
                  <a:pt x="1783687" y="1490663"/>
                </a:lnTo>
                <a:lnTo>
                  <a:pt x="1828931" y="1514476"/>
                </a:lnTo>
                <a:lnTo>
                  <a:pt x="1869412" y="1509713"/>
                </a:lnTo>
                <a:lnTo>
                  <a:pt x="1850362" y="1554957"/>
                </a:lnTo>
                <a:lnTo>
                  <a:pt x="1843218" y="1588295"/>
                </a:lnTo>
                <a:lnTo>
                  <a:pt x="1843218" y="1588295"/>
                </a:lnTo>
                <a:lnTo>
                  <a:pt x="1890843" y="1652588"/>
                </a:lnTo>
                <a:lnTo>
                  <a:pt x="1933706" y="1740695"/>
                </a:lnTo>
                <a:lnTo>
                  <a:pt x="1978949" y="1781176"/>
                </a:lnTo>
                <a:lnTo>
                  <a:pt x="2024193" y="1814513"/>
                </a:lnTo>
                <a:lnTo>
                  <a:pt x="2081343" y="1852613"/>
                </a:lnTo>
                <a:lnTo>
                  <a:pt x="2117062" y="1902620"/>
                </a:lnTo>
                <a:lnTo>
                  <a:pt x="2157543" y="1926432"/>
                </a:lnTo>
                <a:lnTo>
                  <a:pt x="2212312" y="1955007"/>
                </a:lnTo>
                <a:lnTo>
                  <a:pt x="2264699" y="1993107"/>
                </a:lnTo>
                <a:lnTo>
                  <a:pt x="2309943" y="2038351"/>
                </a:lnTo>
                <a:lnTo>
                  <a:pt x="2321849" y="2074070"/>
                </a:lnTo>
                <a:lnTo>
                  <a:pt x="2286131" y="2090738"/>
                </a:lnTo>
                <a:lnTo>
                  <a:pt x="2217074" y="2085976"/>
                </a:lnTo>
                <a:lnTo>
                  <a:pt x="2171831" y="2064545"/>
                </a:lnTo>
                <a:lnTo>
                  <a:pt x="2131349" y="2028826"/>
                </a:lnTo>
                <a:lnTo>
                  <a:pt x="2102774" y="2047876"/>
                </a:lnTo>
                <a:lnTo>
                  <a:pt x="2071818" y="2016920"/>
                </a:lnTo>
                <a:lnTo>
                  <a:pt x="2038481" y="1993107"/>
                </a:lnTo>
                <a:lnTo>
                  <a:pt x="2019431" y="1995488"/>
                </a:lnTo>
                <a:lnTo>
                  <a:pt x="1983712" y="1978820"/>
                </a:lnTo>
                <a:lnTo>
                  <a:pt x="1964662" y="1983582"/>
                </a:lnTo>
                <a:lnTo>
                  <a:pt x="1936087" y="2000251"/>
                </a:lnTo>
                <a:lnTo>
                  <a:pt x="1926562" y="1966913"/>
                </a:lnTo>
                <a:lnTo>
                  <a:pt x="1919418" y="1931195"/>
                </a:lnTo>
                <a:lnTo>
                  <a:pt x="1907512" y="1916907"/>
                </a:lnTo>
                <a:lnTo>
                  <a:pt x="1883699" y="1931195"/>
                </a:lnTo>
                <a:lnTo>
                  <a:pt x="1850362" y="1924051"/>
                </a:lnTo>
                <a:lnTo>
                  <a:pt x="1805118" y="1928813"/>
                </a:lnTo>
                <a:lnTo>
                  <a:pt x="1797974" y="1907382"/>
                </a:lnTo>
                <a:lnTo>
                  <a:pt x="1793212" y="1878807"/>
                </a:lnTo>
                <a:lnTo>
                  <a:pt x="1783687" y="1864520"/>
                </a:lnTo>
                <a:lnTo>
                  <a:pt x="1764637" y="1900238"/>
                </a:lnTo>
                <a:lnTo>
                  <a:pt x="1740824" y="1902620"/>
                </a:lnTo>
                <a:lnTo>
                  <a:pt x="1728918" y="1931195"/>
                </a:lnTo>
                <a:lnTo>
                  <a:pt x="1669387" y="1947863"/>
                </a:lnTo>
                <a:lnTo>
                  <a:pt x="1633668" y="1957388"/>
                </a:lnTo>
                <a:lnTo>
                  <a:pt x="1612237" y="1993107"/>
                </a:lnTo>
                <a:lnTo>
                  <a:pt x="1614618" y="2043113"/>
                </a:lnTo>
                <a:lnTo>
                  <a:pt x="1595568" y="2085976"/>
                </a:lnTo>
                <a:lnTo>
                  <a:pt x="1562231" y="2081213"/>
                </a:lnTo>
                <a:lnTo>
                  <a:pt x="1536037" y="2035970"/>
                </a:lnTo>
                <a:lnTo>
                  <a:pt x="1514606" y="2021682"/>
                </a:lnTo>
                <a:lnTo>
                  <a:pt x="1464599" y="2040732"/>
                </a:lnTo>
                <a:cubicBezTo>
                  <a:pt x="1463805" y="2060576"/>
                  <a:pt x="1463012" y="2080419"/>
                  <a:pt x="1462218" y="2100263"/>
                </a:cubicBezTo>
                <a:lnTo>
                  <a:pt x="1447931" y="2114551"/>
                </a:lnTo>
                <a:lnTo>
                  <a:pt x="1428881" y="2100263"/>
                </a:lnTo>
                <a:lnTo>
                  <a:pt x="1412212" y="2085976"/>
                </a:lnTo>
                <a:lnTo>
                  <a:pt x="1386018" y="2102645"/>
                </a:lnTo>
                <a:lnTo>
                  <a:pt x="1381256" y="2162176"/>
                </a:lnTo>
                <a:lnTo>
                  <a:pt x="1374112" y="2214563"/>
                </a:lnTo>
                <a:lnTo>
                  <a:pt x="1347918" y="2238376"/>
                </a:lnTo>
                <a:lnTo>
                  <a:pt x="1324106" y="2226470"/>
                </a:lnTo>
                <a:lnTo>
                  <a:pt x="1309818" y="2257426"/>
                </a:lnTo>
                <a:lnTo>
                  <a:pt x="1288387" y="2262188"/>
                </a:lnTo>
                <a:lnTo>
                  <a:pt x="1264574" y="2235995"/>
                </a:lnTo>
                <a:lnTo>
                  <a:pt x="1288387" y="2202657"/>
                </a:lnTo>
                <a:lnTo>
                  <a:pt x="1290768" y="2181226"/>
                </a:lnTo>
                <a:lnTo>
                  <a:pt x="1286006" y="2155032"/>
                </a:lnTo>
                <a:lnTo>
                  <a:pt x="1266956" y="2135982"/>
                </a:lnTo>
                <a:lnTo>
                  <a:pt x="1226474" y="2155032"/>
                </a:lnTo>
                <a:lnTo>
                  <a:pt x="1147893" y="2150270"/>
                </a:lnTo>
                <a:lnTo>
                  <a:pt x="1095506" y="2155032"/>
                </a:lnTo>
                <a:lnTo>
                  <a:pt x="1093124" y="2138363"/>
                </a:lnTo>
                <a:lnTo>
                  <a:pt x="1057406" y="2159795"/>
                </a:lnTo>
                <a:lnTo>
                  <a:pt x="1021687" y="2193132"/>
                </a:lnTo>
                <a:lnTo>
                  <a:pt x="997874" y="2221707"/>
                </a:lnTo>
                <a:lnTo>
                  <a:pt x="976443" y="2283620"/>
                </a:lnTo>
                <a:lnTo>
                  <a:pt x="952631" y="2314576"/>
                </a:lnTo>
                <a:lnTo>
                  <a:pt x="931199" y="2307432"/>
                </a:lnTo>
                <a:lnTo>
                  <a:pt x="912149" y="2259807"/>
                </a:lnTo>
                <a:lnTo>
                  <a:pt x="909768" y="2209801"/>
                </a:lnTo>
                <a:lnTo>
                  <a:pt x="893099" y="2181226"/>
                </a:lnTo>
                <a:lnTo>
                  <a:pt x="852618" y="2147888"/>
                </a:lnTo>
                <a:lnTo>
                  <a:pt x="814518" y="2126457"/>
                </a:lnTo>
                <a:lnTo>
                  <a:pt x="795468" y="2097882"/>
                </a:lnTo>
                <a:lnTo>
                  <a:pt x="785943" y="2083595"/>
                </a:lnTo>
                <a:lnTo>
                  <a:pt x="771656" y="2069307"/>
                </a:lnTo>
                <a:lnTo>
                  <a:pt x="757368" y="2066926"/>
                </a:lnTo>
                <a:lnTo>
                  <a:pt x="724031" y="2057401"/>
                </a:lnTo>
                <a:lnTo>
                  <a:pt x="714506" y="2050257"/>
                </a:lnTo>
                <a:lnTo>
                  <a:pt x="714506" y="2050257"/>
                </a:lnTo>
                <a:lnTo>
                  <a:pt x="766893" y="2043113"/>
                </a:lnTo>
                <a:lnTo>
                  <a:pt x="766893" y="2043113"/>
                </a:lnTo>
                <a:lnTo>
                  <a:pt x="797849" y="2033588"/>
                </a:lnTo>
                <a:lnTo>
                  <a:pt x="821662" y="2031207"/>
                </a:lnTo>
                <a:lnTo>
                  <a:pt x="840712" y="2016920"/>
                </a:lnTo>
                <a:lnTo>
                  <a:pt x="804993" y="1981201"/>
                </a:lnTo>
                <a:lnTo>
                  <a:pt x="795468" y="1962151"/>
                </a:lnTo>
                <a:lnTo>
                  <a:pt x="785943" y="1952626"/>
                </a:lnTo>
                <a:lnTo>
                  <a:pt x="766893" y="1943101"/>
                </a:lnTo>
                <a:lnTo>
                  <a:pt x="750224" y="1947863"/>
                </a:lnTo>
                <a:lnTo>
                  <a:pt x="709743" y="1962151"/>
                </a:lnTo>
                <a:lnTo>
                  <a:pt x="716887" y="1931195"/>
                </a:lnTo>
                <a:lnTo>
                  <a:pt x="738318" y="1900238"/>
                </a:lnTo>
                <a:lnTo>
                  <a:pt x="707362" y="1876426"/>
                </a:lnTo>
                <a:lnTo>
                  <a:pt x="685931" y="1862138"/>
                </a:lnTo>
                <a:lnTo>
                  <a:pt x="652593" y="1866901"/>
                </a:lnTo>
                <a:lnTo>
                  <a:pt x="633543" y="1878807"/>
                </a:lnTo>
                <a:lnTo>
                  <a:pt x="609731" y="1905001"/>
                </a:lnTo>
                <a:lnTo>
                  <a:pt x="609731" y="1928813"/>
                </a:lnTo>
                <a:lnTo>
                  <a:pt x="588299" y="1950245"/>
                </a:lnTo>
                <a:lnTo>
                  <a:pt x="552581" y="1959770"/>
                </a:lnTo>
                <a:lnTo>
                  <a:pt x="540674" y="1971676"/>
                </a:lnTo>
                <a:lnTo>
                  <a:pt x="502574" y="1974057"/>
                </a:lnTo>
                <a:lnTo>
                  <a:pt x="454949" y="1983582"/>
                </a:lnTo>
                <a:lnTo>
                  <a:pt x="426374" y="1995488"/>
                </a:lnTo>
                <a:lnTo>
                  <a:pt x="402562" y="1985963"/>
                </a:lnTo>
                <a:lnTo>
                  <a:pt x="376368" y="1981201"/>
                </a:lnTo>
                <a:lnTo>
                  <a:pt x="354937" y="1959770"/>
                </a:lnTo>
                <a:lnTo>
                  <a:pt x="343031" y="1919288"/>
                </a:lnTo>
                <a:lnTo>
                  <a:pt x="350174" y="1878807"/>
                </a:lnTo>
                <a:lnTo>
                  <a:pt x="333506" y="1857376"/>
                </a:lnTo>
                <a:lnTo>
                  <a:pt x="293024" y="1807370"/>
                </a:lnTo>
                <a:lnTo>
                  <a:pt x="250162" y="1814513"/>
                </a:lnTo>
                <a:lnTo>
                  <a:pt x="209681" y="1828801"/>
                </a:lnTo>
                <a:lnTo>
                  <a:pt x="143006" y="1838326"/>
                </a:lnTo>
                <a:lnTo>
                  <a:pt x="97762" y="1835945"/>
                </a:lnTo>
                <a:lnTo>
                  <a:pt x="78712" y="1821657"/>
                </a:lnTo>
                <a:lnTo>
                  <a:pt x="78712" y="1793082"/>
                </a:lnTo>
                <a:lnTo>
                  <a:pt x="107287" y="1771651"/>
                </a:lnTo>
                <a:lnTo>
                  <a:pt x="164437" y="1728788"/>
                </a:lnTo>
                <a:lnTo>
                  <a:pt x="157293" y="1704976"/>
                </a:lnTo>
                <a:lnTo>
                  <a:pt x="135862" y="1695451"/>
                </a:lnTo>
                <a:lnTo>
                  <a:pt x="102524" y="1712120"/>
                </a:lnTo>
                <a:lnTo>
                  <a:pt x="83474" y="1740695"/>
                </a:lnTo>
                <a:lnTo>
                  <a:pt x="130" y="1740695"/>
                </a:lnTo>
                <a:cubicBezTo>
                  <a:pt x="-2251" y="1371601"/>
                  <a:pt x="28705" y="369094"/>
                  <a:pt x="26324" y="0"/>
                </a:cubicBezTo>
                <a:lnTo>
                  <a:pt x="1614618" y="4763"/>
                </a:lnTo>
                <a:close/>
              </a:path>
            </a:pathLst>
          </a:custGeom>
          <a:solidFill>
            <a:schemeClr val="tx2">
              <a:lumMod val="25000"/>
              <a:alpha val="40000"/>
            </a:schemeClr>
          </a:solidFill>
          <a:ln w="381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1" name="Freeform 10"/>
          <p:cNvSpPr/>
          <p:nvPr/>
        </p:nvSpPr>
        <p:spPr>
          <a:xfrm>
            <a:off x="513049" y="1829273"/>
            <a:ext cx="8478551" cy="3602391"/>
          </a:xfrm>
          <a:custGeom>
            <a:avLst/>
            <a:gdLst>
              <a:gd name="connsiteX0" fmla="*/ 9161252 w 9169879"/>
              <a:gd name="connsiteY0" fmla="*/ 0 h 3856008"/>
              <a:gd name="connsiteX1" fmla="*/ 8988724 w 9169879"/>
              <a:gd name="connsiteY1" fmla="*/ 34506 h 3856008"/>
              <a:gd name="connsiteX2" fmla="*/ 8755811 w 9169879"/>
              <a:gd name="connsiteY2" fmla="*/ 112144 h 3856008"/>
              <a:gd name="connsiteX3" fmla="*/ 8514271 w 9169879"/>
              <a:gd name="connsiteY3" fmla="*/ 353683 h 3856008"/>
              <a:gd name="connsiteX4" fmla="*/ 8315864 w 9169879"/>
              <a:gd name="connsiteY4" fmla="*/ 810883 h 3856008"/>
              <a:gd name="connsiteX5" fmla="*/ 8013939 w 9169879"/>
              <a:gd name="connsiteY5" fmla="*/ 1233578 h 3856008"/>
              <a:gd name="connsiteX6" fmla="*/ 7746520 w 9169879"/>
              <a:gd name="connsiteY6" fmla="*/ 1587261 h 3856008"/>
              <a:gd name="connsiteX7" fmla="*/ 7323826 w 9169879"/>
              <a:gd name="connsiteY7" fmla="*/ 2009955 h 3856008"/>
              <a:gd name="connsiteX8" fmla="*/ 7056407 w 9169879"/>
              <a:gd name="connsiteY8" fmla="*/ 2268747 h 3856008"/>
              <a:gd name="connsiteX9" fmla="*/ 6719977 w 9169879"/>
              <a:gd name="connsiteY9" fmla="*/ 2424023 h 3856008"/>
              <a:gd name="connsiteX10" fmla="*/ 6167886 w 9169879"/>
              <a:gd name="connsiteY10" fmla="*/ 2596551 h 3856008"/>
              <a:gd name="connsiteX11" fmla="*/ 5598543 w 9169879"/>
              <a:gd name="connsiteY11" fmla="*/ 2777706 h 3856008"/>
              <a:gd name="connsiteX12" fmla="*/ 4873924 w 9169879"/>
              <a:gd name="connsiteY12" fmla="*/ 2932981 h 3856008"/>
              <a:gd name="connsiteX13" fmla="*/ 4416724 w 9169879"/>
              <a:gd name="connsiteY13" fmla="*/ 2984740 h 3856008"/>
              <a:gd name="connsiteX14" fmla="*/ 4002656 w 9169879"/>
              <a:gd name="connsiteY14" fmla="*/ 2993366 h 3856008"/>
              <a:gd name="connsiteX15" fmla="*/ 3390181 w 9169879"/>
              <a:gd name="connsiteY15" fmla="*/ 2915729 h 3856008"/>
              <a:gd name="connsiteX16" fmla="*/ 2734573 w 9169879"/>
              <a:gd name="connsiteY16" fmla="*/ 2803585 h 3856008"/>
              <a:gd name="connsiteX17" fmla="*/ 2234241 w 9169879"/>
              <a:gd name="connsiteY17" fmla="*/ 2665563 h 3856008"/>
              <a:gd name="connsiteX18" fmla="*/ 1794294 w 9169879"/>
              <a:gd name="connsiteY18" fmla="*/ 2501661 h 3856008"/>
              <a:gd name="connsiteX19" fmla="*/ 1293962 w 9169879"/>
              <a:gd name="connsiteY19" fmla="*/ 2294627 h 3856008"/>
              <a:gd name="connsiteX20" fmla="*/ 905773 w 9169879"/>
              <a:gd name="connsiteY20" fmla="*/ 2130725 h 3856008"/>
              <a:gd name="connsiteX21" fmla="*/ 733245 w 9169879"/>
              <a:gd name="connsiteY21" fmla="*/ 2035834 h 3856008"/>
              <a:gd name="connsiteX22" fmla="*/ 552090 w 9169879"/>
              <a:gd name="connsiteY22" fmla="*/ 1975449 h 3856008"/>
              <a:gd name="connsiteX23" fmla="*/ 353683 w 9169879"/>
              <a:gd name="connsiteY23" fmla="*/ 1958196 h 3856008"/>
              <a:gd name="connsiteX24" fmla="*/ 8626 w 9169879"/>
              <a:gd name="connsiteY24" fmla="*/ 1949570 h 3856008"/>
              <a:gd name="connsiteX25" fmla="*/ 0 w 9169879"/>
              <a:gd name="connsiteY25" fmla="*/ 3856008 h 3856008"/>
              <a:gd name="connsiteX26" fmla="*/ 9169879 w 9169879"/>
              <a:gd name="connsiteY26" fmla="*/ 3856008 h 3856008"/>
              <a:gd name="connsiteX27" fmla="*/ 9161252 w 9169879"/>
              <a:gd name="connsiteY27" fmla="*/ 0 h 3856008"/>
              <a:gd name="connsiteX0" fmla="*/ 9351064 w 9359691"/>
              <a:gd name="connsiteY0" fmla="*/ 0 h 3856008"/>
              <a:gd name="connsiteX1" fmla="*/ 9178536 w 9359691"/>
              <a:gd name="connsiteY1" fmla="*/ 34506 h 3856008"/>
              <a:gd name="connsiteX2" fmla="*/ 8945623 w 9359691"/>
              <a:gd name="connsiteY2" fmla="*/ 112144 h 3856008"/>
              <a:gd name="connsiteX3" fmla="*/ 8704083 w 9359691"/>
              <a:gd name="connsiteY3" fmla="*/ 353683 h 3856008"/>
              <a:gd name="connsiteX4" fmla="*/ 8505676 w 9359691"/>
              <a:gd name="connsiteY4" fmla="*/ 810883 h 3856008"/>
              <a:gd name="connsiteX5" fmla="*/ 8203751 w 9359691"/>
              <a:gd name="connsiteY5" fmla="*/ 1233578 h 3856008"/>
              <a:gd name="connsiteX6" fmla="*/ 7936332 w 9359691"/>
              <a:gd name="connsiteY6" fmla="*/ 1587261 h 3856008"/>
              <a:gd name="connsiteX7" fmla="*/ 7513638 w 9359691"/>
              <a:gd name="connsiteY7" fmla="*/ 2009955 h 3856008"/>
              <a:gd name="connsiteX8" fmla="*/ 7246219 w 9359691"/>
              <a:gd name="connsiteY8" fmla="*/ 2268747 h 3856008"/>
              <a:gd name="connsiteX9" fmla="*/ 6909789 w 9359691"/>
              <a:gd name="connsiteY9" fmla="*/ 2424023 h 3856008"/>
              <a:gd name="connsiteX10" fmla="*/ 6357698 w 9359691"/>
              <a:gd name="connsiteY10" fmla="*/ 2596551 h 3856008"/>
              <a:gd name="connsiteX11" fmla="*/ 5788355 w 9359691"/>
              <a:gd name="connsiteY11" fmla="*/ 2777706 h 3856008"/>
              <a:gd name="connsiteX12" fmla="*/ 5063736 w 9359691"/>
              <a:gd name="connsiteY12" fmla="*/ 2932981 h 3856008"/>
              <a:gd name="connsiteX13" fmla="*/ 4606536 w 9359691"/>
              <a:gd name="connsiteY13" fmla="*/ 2984740 h 3856008"/>
              <a:gd name="connsiteX14" fmla="*/ 4192468 w 9359691"/>
              <a:gd name="connsiteY14" fmla="*/ 2993366 h 3856008"/>
              <a:gd name="connsiteX15" fmla="*/ 3579993 w 9359691"/>
              <a:gd name="connsiteY15" fmla="*/ 2915729 h 3856008"/>
              <a:gd name="connsiteX16" fmla="*/ 2924385 w 9359691"/>
              <a:gd name="connsiteY16" fmla="*/ 2803585 h 3856008"/>
              <a:gd name="connsiteX17" fmla="*/ 2424053 w 9359691"/>
              <a:gd name="connsiteY17" fmla="*/ 2665563 h 3856008"/>
              <a:gd name="connsiteX18" fmla="*/ 1984106 w 9359691"/>
              <a:gd name="connsiteY18" fmla="*/ 2501661 h 3856008"/>
              <a:gd name="connsiteX19" fmla="*/ 1483774 w 9359691"/>
              <a:gd name="connsiteY19" fmla="*/ 2294627 h 3856008"/>
              <a:gd name="connsiteX20" fmla="*/ 1095585 w 9359691"/>
              <a:gd name="connsiteY20" fmla="*/ 2130725 h 3856008"/>
              <a:gd name="connsiteX21" fmla="*/ 923057 w 9359691"/>
              <a:gd name="connsiteY21" fmla="*/ 2035834 h 3856008"/>
              <a:gd name="connsiteX22" fmla="*/ 741902 w 9359691"/>
              <a:gd name="connsiteY22" fmla="*/ 1975449 h 3856008"/>
              <a:gd name="connsiteX23" fmla="*/ 543495 w 9359691"/>
              <a:gd name="connsiteY23" fmla="*/ 1958196 h 3856008"/>
              <a:gd name="connsiteX24" fmla="*/ 31 w 9359691"/>
              <a:gd name="connsiteY24" fmla="*/ 1949570 h 3856008"/>
              <a:gd name="connsiteX25" fmla="*/ 189812 w 9359691"/>
              <a:gd name="connsiteY25" fmla="*/ 3856008 h 3856008"/>
              <a:gd name="connsiteX26" fmla="*/ 9359691 w 9359691"/>
              <a:gd name="connsiteY26" fmla="*/ 3856008 h 3856008"/>
              <a:gd name="connsiteX27" fmla="*/ 9351064 w 9359691"/>
              <a:gd name="connsiteY27" fmla="*/ 0 h 3856008"/>
              <a:gd name="connsiteX0" fmla="*/ 9351415 w 9360042"/>
              <a:gd name="connsiteY0" fmla="*/ 0 h 4019909"/>
              <a:gd name="connsiteX1" fmla="*/ 9178887 w 9360042"/>
              <a:gd name="connsiteY1" fmla="*/ 34506 h 4019909"/>
              <a:gd name="connsiteX2" fmla="*/ 8945974 w 9360042"/>
              <a:gd name="connsiteY2" fmla="*/ 112144 h 4019909"/>
              <a:gd name="connsiteX3" fmla="*/ 8704434 w 9360042"/>
              <a:gd name="connsiteY3" fmla="*/ 353683 h 4019909"/>
              <a:gd name="connsiteX4" fmla="*/ 8506027 w 9360042"/>
              <a:gd name="connsiteY4" fmla="*/ 810883 h 4019909"/>
              <a:gd name="connsiteX5" fmla="*/ 8204102 w 9360042"/>
              <a:gd name="connsiteY5" fmla="*/ 1233578 h 4019909"/>
              <a:gd name="connsiteX6" fmla="*/ 7936683 w 9360042"/>
              <a:gd name="connsiteY6" fmla="*/ 1587261 h 4019909"/>
              <a:gd name="connsiteX7" fmla="*/ 7513989 w 9360042"/>
              <a:gd name="connsiteY7" fmla="*/ 2009955 h 4019909"/>
              <a:gd name="connsiteX8" fmla="*/ 7246570 w 9360042"/>
              <a:gd name="connsiteY8" fmla="*/ 2268747 h 4019909"/>
              <a:gd name="connsiteX9" fmla="*/ 6910140 w 9360042"/>
              <a:gd name="connsiteY9" fmla="*/ 2424023 h 4019909"/>
              <a:gd name="connsiteX10" fmla="*/ 6358049 w 9360042"/>
              <a:gd name="connsiteY10" fmla="*/ 2596551 h 4019909"/>
              <a:gd name="connsiteX11" fmla="*/ 5788706 w 9360042"/>
              <a:gd name="connsiteY11" fmla="*/ 2777706 h 4019909"/>
              <a:gd name="connsiteX12" fmla="*/ 5064087 w 9360042"/>
              <a:gd name="connsiteY12" fmla="*/ 2932981 h 4019909"/>
              <a:gd name="connsiteX13" fmla="*/ 4606887 w 9360042"/>
              <a:gd name="connsiteY13" fmla="*/ 2984740 h 4019909"/>
              <a:gd name="connsiteX14" fmla="*/ 4192819 w 9360042"/>
              <a:gd name="connsiteY14" fmla="*/ 2993366 h 4019909"/>
              <a:gd name="connsiteX15" fmla="*/ 3580344 w 9360042"/>
              <a:gd name="connsiteY15" fmla="*/ 2915729 h 4019909"/>
              <a:gd name="connsiteX16" fmla="*/ 2924736 w 9360042"/>
              <a:gd name="connsiteY16" fmla="*/ 2803585 h 4019909"/>
              <a:gd name="connsiteX17" fmla="*/ 2424404 w 9360042"/>
              <a:gd name="connsiteY17" fmla="*/ 2665563 h 4019909"/>
              <a:gd name="connsiteX18" fmla="*/ 1984457 w 9360042"/>
              <a:gd name="connsiteY18" fmla="*/ 2501661 h 4019909"/>
              <a:gd name="connsiteX19" fmla="*/ 1484125 w 9360042"/>
              <a:gd name="connsiteY19" fmla="*/ 2294627 h 4019909"/>
              <a:gd name="connsiteX20" fmla="*/ 1095936 w 9360042"/>
              <a:gd name="connsiteY20" fmla="*/ 2130725 h 4019909"/>
              <a:gd name="connsiteX21" fmla="*/ 923408 w 9360042"/>
              <a:gd name="connsiteY21" fmla="*/ 2035834 h 4019909"/>
              <a:gd name="connsiteX22" fmla="*/ 742253 w 9360042"/>
              <a:gd name="connsiteY22" fmla="*/ 1975449 h 4019909"/>
              <a:gd name="connsiteX23" fmla="*/ 543846 w 9360042"/>
              <a:gd name="connsiteY23" fmla="*/ 1958196 h 4019909"/>
              <a:gd name="connsiteX24" fmla="*/ 382 w 9360042"/>
              <a:gd name="connsiteY24" fmla="*/ 1949570 h 4019909"/>
              <a:gd name="connsiteX25" fmla="*/ 9008 w 9360042"/>
              <a:gd name="connsiteY25" fmla="*/ 4019909 h 4019909"/>
              <a:gd name="connsiteX26" fmla="*/ 9360042 w 9360042"/>
              <a:gd name="connsiteY26" fmla="*/ 3856008 h 4019909"/>
              <a:gd name="connsiteX27" fmla="*/ 9351415 w 9360042"/>
              <a:gd name="connsiteY27" fmla="*/ 0 h 4019909"/>
              <a:gd name="connsiteX0" fmla="*/ 9351415 w 9454933"/>
              <a:gd name="connsiteY0" fmla="*/ 0 h 4019910"/>
              <a:gd name="connsiteX1" fmla="*/ 9178887 w 9454933"/>
              <a:gd name="connsiteY1" fmla="*/ 34506 h 4019910"/>
              <a:gd name="connsiteX2" fmla="*/ 8945974 w 9454933"/>
              <a:gd name="connsiteY2" fmla="*/ 112144 h 4019910"/>
              <a:gd name="connsiteX3" fmla="*/ 8704434 w 9454933"/>
              <a:gd name="connsiteY3" fmla="*/ 353683 h 4019910"/>
              <a:gd name="connsiteX4" fmla="*/ 8506027 w 9454933"/>
              <a:gd name="connsiteY4" fmla="*/ 810883 h 4019910"/>
              <a:gd name="connsiteX5" fmla="*/ 8204102 w 9454933"/>
              <a:gd name="connsiteY5" fmla="*/ 1233578 h 4019910"/>
              <a:gd name="connsiteX6" fmla="*/ 7936683 w 9454933"/>
              <a:gd name="connsiteY6" fmla="*/ 1587261 h 4019910"/>
              <a:gd name="connsiteX7" fmla="*/ 7513989 w 9454933"/>
              <a:gd name="connsiteY7" fmla="*/ 2009955 h 4019910"/>
              <a:gd name="connsiteX8" fmla="*/ 7246570 w 9454933"/>
              <a:gd name="connsiteY8" fmla="*/ 2268747 h 4019910"/>
              <a:gd name="connsiteX9" fmla="*/ 6910140 w 9454933"/>
              <a:gd name="connsiteY9" fmla="*/ 2424023 h 4019910"/>
              <a:gd name="connsiteX10" fmla="*/ 6358049 w 9454933"/>
              <a:gd name="connsiteY10" fmla="*/ 2596551 h 4019910"/>
              <a:gd name="connsiteX11" fmla="*/ 5788706 w 9454933"/>
              <a:gd name="connsiteY11" fmla="*/ 2777706 h 4019910"/>
              <a:gd name="connsiteX12" fmla="*/ 5064087 w 9454933"/>
              <a:gd name="connsiteY12" fmla="*/ 2932981 h 4019910"/>
              <a:gd name="connsiteX13" fmla="*/ 4606887 w 9454933"/>
              <a:gd name="connsiteY13" fmla="*/ 2984740 h 4019910"/>
              <a:gd name="connsiteX14" fmla="*/ 4192819 w 9454933"/>
              <a:gd name="connsiteY14" fmla="*/ 2993366 h 4019910"/>
              <a:gd name="connsiteX15" fmla="*/ 3580344 w 9454933"/>
              <a:gd name="connsiteY15" fmla="*/ 2915729 h 4019910"/>
              <a:gd name="connsiteX16" fmla="*/ 2924736 w 9454933"/>
              <a:gd name="connsiteY16" fmla="*/ 2803585 h 4019910"/>
              <a:gd name="connsiteX17" fmla="*/ 2424404 w 9454933"/>
              <a:gd name="connsiteY17" fmla="*/ 2665563 h 4019910"/>
              <a:gd name="connsiteX18" fmla="*/ 1984457 w 9454933"/>
              <a:gd name="connsiteY18" fmla="*/ 2501661 h 4019910"/>
              <a:gd name="connsiteX19" fmla="*/ 1484125 w 9454933"/>
              <a:gd name="connsiteY19" fmla="*/ 2294627 h 4019910"/>
              <a:gd name="connsiteX20" fmla="*/ 1095936 w 9454933"/>
              <a:gd name="connsiteY20" fmla="*/ 2130725 h 4019910"/>
              <a:gd name="connsiteX21" fmla="*/ 923408 w 9454933"/>
              <a:gd name="connsiteY21" fmla="*/ 2035834 h 4019910"/>
              <a:gd name="connsiteX22" fmla="*/ 742253 w 9454933"/>
              <a:gd name="connsiteY22" fmla="*/ 1975449 h 4019910"/>
              <a:gd name="connsiteX23" fmla="*/ 543846 w 9454933"/>
              <a:gd name="connsiteY23" fmla="*/ 1958196 h 4019910"/>
              <a:gd name="connsiteX24" fmla="*/ 382 w 9454933"/>
              <a:gd name="connsiteY24" fmla="*/ 1949570 h 4019910"/>
              <a:gd name="connsiteX25" fmla="*/ 9008 w 9454933"/>
              <a:gd name="connsiteY25" fmla="*/ 4019909 h 4019910"/>
              <a:gd name="connsiteX26" fmla="*/ 9454933 w 9454933"/>
              <a:gd name="connsiteY26" fmla="*/ 4019910 h 4019910"/>
              <a:gd name="connsiteX27" fmla="*/ 9351415 w 9454933"/>
              <a:gd name="connsiteY27" fmla="*/ 0 h 4019910"/>
              <a:gd name="connsiteX0" fmla="*/ 9429053 w 9454933"/>
              <a:gd name="connsiteY0" fmla="*/ 0 h 4019910"/>
              <a:gd name="connsiteX1" fmla="*/ 9178887 w 9454933"/>
              <a:gd name="connsiteY1" fmla="*/ 34506 h 4019910"/>
              <a:gd name="connsiteX2" fmla="*/ 8945974 w 9454933"/>
              <a:gd name="connsiteY2" fmla="*/ 112144 h 4019910"/>
              <a:gd name="connsiteX3" fmla="*/ 8704434 w 9454933"/>
              <a:gd name="connsiteY3" fmla="*/ 353683 h 4019910"/>
              <a:gd name="connsiteX4" fmla="*/ 8506027 w 9454933"/>
              <a:gd name="connsiteY4" fmla="*/ 810883 h 4019910"/>
              <a:gd name="connsiteX5" fmla="*/ 8204102 w 9454933"/>
              <a:gd name="connsiteY5" fmla="*/ 1233578 h 4019910"/>
              <a:gd name="connsiteX6" fmla="*/ 7936683 w 9454933"/>
              <a:gd name="connsiteY6" fmla="*/ 1587261 h 4019910"/>
              <a:gd name="connsiteX7" fmla="*/ 7513989 w 9454933"/>
              <a:gd name="connsiteY7" fmla="*/ 2009955 h 4019910"/>
              <a:gd name="connsiteX8" fmla="*/ 7246570 w 9454933"/>
              <a:gd name="connsiteY8" fmla="*/ 2268747 h 4019910"/>
              <a:gd name="connsiteX9" fmla="*/ 6910140 w 9454933"/>
              <a:gd name="connsiteY9" fmla="*/ 2424023 h 4019910"/>
              <a:gd name="connsiteX10" fmla="*/ 6358049 w 9454933"/>
              <a:gd name="connsiteY10" fmla="*/ 2596551 h 4019910"/>
              <a:gd name="connsiteX11" fmla="*/ 5788706 w 9454933"/>
              <a:gd name="connsiteY11" fmla="*/ 2777706 h 4019910"/>
              <a:gd name="connsiteX12" fmla="*/ 5064087 w 9454933"/>
              <a:gd name="connsiteY12" fmla="*/ 2932981 h 4019910"/>
              <a:gd name="connsiteX13" fmla="*/ 4606887 w 9454933"/>
              <a:gd name="connsiteY13" fmla="*/ 2984740 h 4019910"/>
              <a:gd name="connsiteX14" fmla="*/ 4192819 w 9454933"/>
              <a:gd name="connsiteY14" fmla="*/ 2993366 h 4019910"/>
              <a:gd name="connsiteX15" fmla="*/ 3580344 w 9454933"/>
              <a:gd name="connsiteY15" fmla="*/ 2915729 h 4019910"/>
              <a:gd name="connsiteX16" fmla="*/ 2924736 w 9454933"/>
              <a:gd name="connsiteY16" fmla="*/ 2803585 h 4019910"/>
              <a:gd name="connsiteX17" fmla="*/ 2424404 w 9454933"/>
              <a:gd name="connsiteY17" fmla="*/ 2665563 h 4019910"/>
              <a:gd name="connsiteX18" fmla="*/ 1984457 w 9454933"/>
              <a:gd name="connsiteY18" fmla="*/ 2501661 h 4019910"/>
              <a:gd name="connsiteX19" fmla="*/ 1484125 w 9454933"/>
              <a:gd name="connsiteY19" fmla="*/ 2294627 h 4019910"/>
              <a:gd name="connsiteX20" fmla="*/ 1095936 w 9454933"/>
              <a:gd name="connsiteY20" fmla="*/ 2130725 h 4019910"/>
              <a:gd name="connsiteX21" fmla="*/ 923408 w 9454933"/>
              <a:gd name="connsiteY21" fmla="*/ 2035834 h 4019910"/>
              <a:gd name="connsiteX22" fmla="*/ 742253 w 9454933"/>
              <a:gd name="connsiteY22" fmla="*/ 1975449 h 4019910"/>
              <a:gd name="connsiteX23" fmla="*/ 543846 w 9454933"/>
              <a:gd name="connsiteY23" fmla="*/ 1958196 h 4019910"/>
              <a:gd name="connsiteX24" fmla="*/ 382 w 9454933"/>
              <a:gd name="connsiteY24" fmla="*/ 1949570 h 4019910"/>
              <a:gd name="connsiteX25" fmla="*/ 9008 w 9454933"/>
              <a:gd name="connsiteY25" fmla="*/ 4019909 h 4019910"/>
              <a:gd name="connsiteX26" fmla="*/ 9454933 w 9454933"/>
              <a:gd name="connsiteY26" fmla="*/ 4019910 h 4019910"/>
              <a:gd name="connsiteX27" fmla="*/ 9429053 w 9454933"/>
              <a:gd name="connsiteY27" fmla="*/ 0 h 4019910"/>
              <a:gd name="connsiteX0" fmla="*/ 9420045 w 9445925"/>
              <a:gd name="connsiteY0" fmla="*/ 0 h 4019910"/>
              <a:gd name="connsiteX1" fmla="*/ 9169879 w 9445925"/>
              <a:gd name="connsiteY1" fmla="*/ 34506 h 4019910"/>
              <a:gd name="connsiteX2" fmla="*/ 8936966 w 9445925"/>
              <a:gd name="connsiteY2" fmla="*/ 112144 h 4019910"/>
              <a:gd name="connsiteX3" fmla="*/ 8695426 w 9445925"/>
              <a:gd name="connsiteY3" fmla="*/ 353683 h 4019910"/>
              <a:gd name="connsiteX4" fmla="*/ 8497019 w 9445925"/>
              <a:gd name="connsiteY4" fmla="*/ 810883 h 4019910"/>
              <a:gd name="connsiteX5" fmla="*/ 8195094 w 9445925"/>
              <a:gd name="connsiteY5" fmla="*/ 1233578 h 4019910"/>
              <a:gd name="connsiteX6" fmla="*/ 7927675 w 9445925"/>
              <a:gd name="connsiteY6" fmla="*/ 1587261 h 4019910"/>
              <a:gd name="connsiteX7" fmla="*/ 7504981 w 9445925"/>
              <a:gd name="connsiteY7" fmla="*/ 2009955 h 4019910"/>
              <a:gd name="connsiteX8" fmla="*/ 7237562 w 9445925"/>
              <a:gd name="connsiteY8" fmla="*/ 2268747 h 4019910"/>
              <a:gd name="connsiteX9" fmla="*/ 6901132 w 9445925"/>
              <a:gd name="connsiteY9" fmla="*/ 2424023 h 4019910"/>
              <a:gd name="connsiteX10" fmla="*/ 6349041 w 9445925"/>
              <a:gd name="connsiteY10" fmla="*/ 2596551 h 4019910"/>
              <a:gd name="connsiteX11" fmla="*/ 5779698 w 9445925"/>
              <a:gd name="connsiteY11" fmla="*/ 2777706 h 4019910"/>
              <a:gd name="connsiteX12" fmla="*/ 5055079 w 9445925"/>
              <a:gd name="connsiteY12" fmla="*/ 2932981 h 4019910"/>
              <a:gd name="connsiteX13" fmla="*/ 4597879 w 9445925"/>
              <a:gd name="connsiteY13" fmla="*/ 2984740 h 4019910"/>
              <a:gd name="connsiteX14" fmla="*/ 4183811 w 9445925"/>
              <a:gd name="connsiteY14" fmla="*/ 2993366 h 4019910"/>
              <a:gd name="connsiteX15" fmla="*/ 3571336 w 9445925"/>
              <a:gd name="connsiteY15" fmla="*/ 2915729 h 4019910"/>
              <a:gd name="connsiteX16" fmla="*/ 2915728 w 9445925"/>
              <a:gd name="connsiteY16" fmla="*/ 2803585 h 4019910"/>
              <a:gd name="connsiteX17" fmla="*/ 2415396 w 9445925"/>
              <a:gd name="connsiteY17" fmla="*/ 2665563 h 4019910"/>
              <a:gd name="connsiteX18" fmla="*/ 1975449 w 9445925"/>
              <a:gd name="connsiteY18" fmla="*/ 2501661 h 4019910"/>
              <a:gd name="connsiteX19" fmla="*/ 1475117 w 9445925"/>
              <a:gd name="connsiteY19" fmla="*/ 2294627 h 4019910"/>
              <a:gd name="connsiteX20" fmla="*/ 1086928 w 9445925"/>
              <a:gd name="connsiteY20" fmla="*/ 2130725 h 4019910"/>
              <a:gd name="connsiteX21" fmla="*/ 914400 w 9445925"/>
              <a:gd name="connsiteY21" fmla="*/ 2035834 h 4019910"/>
              <a:gd name="connsiteX22" fmla="*/ 733245 w 9445925"/>
              <a:gd name="connsiteY22" fmla="*/ 1975449 h 4019910"/>
              <a:gd name="connsiteX23" fmla="*/ 534838 w 9445925"/>
              <a:gd name="connsiteY23" fmla="*/ 1958196 h 4019910"/>
              <a:gd name="connsiteX24" fmla="*/ 51759 w 9445925"/>
              <a:gd name="connsiteY24" fmla="*/ 1949570 h 4019910"/>
              <a:gd name="connsiteX25" fmla="*/ 0 w 9445925"/>
              <a:gd name="connsiteY25" fmla="*/ 4019909 h 4019910"/>
              <a:gd name="connsiteX26" fmla="*/ 9445925 w 9445925"/>
              <a:gd name="connsiteY26" fmla="*/ 4019910 h 4019910"/>
              <a:gd name="connsiteX27" fmla="*/ 9420045 w 9445925"/>
              <a:gd name="connsiteY27" fmla="*/ 0 h 4019910"/>
              <a:gd name="connsiteX0" fmla="*/ 9368669 w 9394549"/>
              <a:gd name="connsiteY0" fmla="*/ 0 h 4019910"/>
              <a:gd name="connsiteX1" fmla="*/ 9118503 w 9394549"/>
              <a:gd name="connsiteY1" fmla="*/ 34506 h 4019910"/>
              <a:gd name="connsiteX2" fmla="*/ 8885590 w 9394549"/>
              <a:gd name="connsiteY2" fmla="*/ 112144 h 4019910"/>
              <a:gd name="connsiteX3" fmla="*/ 8644050 w 9394549"/>
              <a:gd name="connsiteY3" fmla="*/ 353683 h 4019910"/>
              <a:gd name="connsiteX4" fmla="*/ 8445643 w 9394549"/>
              <a:gd name="connsiteY4" fmla="*/ 810883 h 4019910"/>
              <a:gd name="connsiteX5" fmla="*/ 8143718 w 9394549"/>
              <a:gd name="connsiteY5" fmla="*/ 1233578 h 4019910"/>
              <a:gd name="connsiteX6" fmla="*/ 7876299 w 9394549"/>
              <a:gd name="connsiteY6" fmla="*/ 1587261 h 4019910"/>
              <a:gd name="connsiteX7" fmla="*/ 7453605 w 9394549"/>
              <a:gd name="connsiteY7" fmla="*/ 2009955 h 4019910"/>
              <a:gd name="connsiteX8" fmla="*/ 7186186 w 9394549"/>
              <a:gd name="connsiteY8" fmla="*/ 2268747 h 4019910"/>
              <a:gd name="connsiteX9" fmla="*/ 6849756 w 9394549"/>
              <a:gd name="connsiteY9" fmla="*/ 2424023 h 4019910"/>
              <a:gd name="connsiteX10" fmla="*/ 6297665 w 9394549"/>
              <a:gd name="connsiteY10" fmla="*/ 2596551 h 4019910"/>
              <a:gd name="connsiteX11" fmla="*/ 5728322 w 9394549"/>
              <a:gd name="connsiteY11" fmla="*/ 2777706 h 4019910"/>
              <a:gd name="connsiteX12" fmla="*/ 5003703 w 9394549"/>
              <a:gd name="connsiteY12" fmla="*/ 2932981 h 4019910"/>
              <a:gd name="connsiteX13" fmla="*/ 4546503 w 9394549"/>
              <a:gd name="connsiteY13" fmla="*/ 2984740 h 4019910"/>
              <a:gd name="connsiteX14" fmla="*/ 4132435 w 9394549"/>
              <a:gd name="connsiteY14" fmla="*/ 2993366 h 4019910"/>
              <a:gd name="connsiteX15" fmla="*/ 3519960 w 9394549"/>
              <a:gd name="connsiteY15" fmla="*/ 2915729 h 4019910"/>
              <a:gd name="connsiteX16" fmla="*/ 2864352 w 9394549"/>
              <a:gd name="connsiteY16" fmla="*/ 2803585 h 4019910"/>
              <a:gd name="connsiteX17" fmla="*/ 2364020 w 9394549"/>
              <a:gd name="connsiteY17" fmla="*/ 2665563 h 4019910"/>
              <a:gd name="connsiteX18" fmla="*/ 1924073 w 9394549"/>
              <a:gd name="connsiteY18" fmla="*/ 2501661 h 4019910"/>
              <a:gd name="connsiteX19" fmla="*/ 1423741 w 9394549"/>
              <a:gd name="connsiteY19" fmla="*/ 2294627 h 4019910"/>
              <a:gd name="connsiteX20" fmla="*/ 1035552 w 9394549"/>
              <a:gd name="connsiteY20" fmla="*/ 2130725 h 4019910"/>
              <a:gd name="connsiteX21" fmla="*/ 863024 w 9394549"/>
              <a:gd name="connsiteY21" fmla="*/ 2035834 h 4019910"/>
              <a:gd name="connsiteX22" fmla="*/ 681869 w 9394549"/>
              <a:gd name="connsiteY22" fmla="*/ 1975449 h 4019910"/>
              <a:gd name="connsiteX23" fmla="*/ 483462 w 9394549"/>
              <a:gd name="connsiteY23" fmla="*/ 1958196 h 4019910"/>
              <a:gd name="connsiteX24" fmla="*/ 383 w 9394549"/>
              <a:gd name="connsiteY24" fmla="*/ 1949570 h 4019910"/>
              <a:gd name="connsiteX25" fmla="*/ 9009 w 9394549"/>
              <a:gd name="connsiteY25" fmla="*/ 3976777 h 4019910"/>
              <a:gd name="connsiteX26" fmla="*/ 9394549 w 9394549"/>
              <a:gd name="connsiteY26" fmla="*/ 4019910 h 4019910"/>
              <a:gd name="connsiteX27" fmla="*/ 9368669 w 9394549"/>
              <a:gd name="connsiteY27" fmla="*/ 0 h 4019910"/>
              <a:gd name="connsiteX0" fmla="*/ 9420428 w 9420613"/>
              <a:gd name="connsiteY0" fmla="*/ 0 h 4002657"/>
              <a:gd name="connsiteX1" fmla="*/ 9118503 w 9420613"/>
              <a:gd name="connsiteY1" fmla="*/ 17253 h 4002657"/>
              <a:gd name="connsiteX2" fmla="*/ 8885590 w 9420613"/>
              <a:gd name="connsiteY2" fmla="*/ 94891 h 4002657"/>
              <a:gd name="connsiteX3" fmla="*/ 8644050 w 9420613"/>
              <a:gd name="connsiteY3" fmla="*/ 336430 h 4002657"/>
              <a:gd name="connsiteX4" fmla="*/ 8445643 w 9420613"/>
              <a:gd name="connsiteY4" fmla="*/ 793630 h 4002657"/>
              <a:gd name="connsiteX5" fmla="*/ 8143718 w 9420613"/>
              <a:gd name="connsiteY5" fmla="*/ 1216325 h 4002657"/>
              <a:gd name="connsiteX6" fmla="*/ 7876299 w 9420613"/>
              <a:gd name="connsiteY6" fmla="*/ 1570008 h 4002657"/>
              <a:gd name="connsiteX7" fmla="*/ 7453605 w 9420613"/>
              <a:gd name="connsiteY7" fmla="*/ 1992702 h 4002657"/>
              <a:gd name="connsiteX8" fmla="*/ 7186186 w 9420613"/>
              <a:gd name="connsiteY8" fmla="*/ 2251494 h 4002657"/>
              <a:gd name="connsiteX9" fmla="*/ 6849756 w 9420613"/>
              <a:gd name="connsiteY9" fmla="*/ 2406770 h 4002657"/>
              <a:gd name="connsiteX10" fmla="*/ 6297665 w 9420613"/>
              <a:gd name="connsiteY10" fmla="*/ 2579298 h 4002657"/>
              <a:gd name="connsiteX11" fmla="*/ 5728322 w 9420613"/>
              <a:gd name="connsiteY11" fmla="*/ 2760453 h 4002657"/>
              <a:gd name="connsiteX12" fmla="*/ 5003703 w 9420613"/>
              <a:gd name="connsiteY12" fmla="*/ 2915728 h 4002657"/>
              <a:gd name="connsiteX13" fmla="*/ 4546503 w 9420613"/>
              <a:gd name="connsiteY13" fmla="*/ 2967487 h 4002657"/>
              <a:gd name="connsiteX14" fmla="*/ 4132435 w 9420613"/>
              <a:gd name="connsiteY14" fmla="*/ 2976113 h 4002657"/>
              <a:gd name="connsiteX15" fmla="*/ 3519960 w 9420613"/>
              <a:gd name="connsiteY15" fmla="*/ 2898476 h 4002657"/>
              <a:gd name="connsiteX16" fmla="*/ 2864352 w 9420613"/>
              <a:gd name="connsiteY16" fmla="*/ 2786332 h 4002657"/>
              <a:gd name="connsiteX17" fmla="*/ 2364020 w 9420613"/>
              <a:gd name="connsiteY17" fmla="*/ 2648310 h 4002657"/>
              <a:gd name="connsiteX18" fmla="*/ 1924073 w 9420613"/>
              <a:gd name="connsiteY18" fmla="*/ 2484408 h 4002657"/>
              <a:gd name="connsiteX19" fmla="*/ 1423741 w 9420613"/>
              <a:gd name="connsiteY19" fmla="*/ 2277374 h 4002657"/>
              <a:gd name="connsiteX20" fmla="*/ 1035552 w 9420613"/>
              <a:gd name="connsiteY20" fmla="*/ 2113472 h 4002657"/>
              <a:gd name="connsiteX21" fmla="*/ 863024 w 9420613"/>
              <a:gd name="connsiteY21" fmla="*/ 2018581 h 4002657"/>
              <a:gd name="connsiteX22" fmla="*/ 681869 w 9420613"/>
              <a:gd name="connsiteY22" fmla="*/ 1958196 h 4002657"/>
              <a:gd name="connsiteX23" fmla="*/ 483462 w 9420613"/>
              <a:gd name="connsiteY23" fmla="*/ 1940943 h 4002657"/>
              <a:gd name="connsiteX24" fmla="*/ 383 w 9420613"/>
              <a:gd name="connsiteY24" fmla="*/ 1932317 h 4002657"/>
              <a:gd name="connsiteX25" fmla="*/ 9009 w 9420613"/>
              <a:gd name="connsiteY25" fmla="*/ 3959524 h 4002657"/>
              <a:gd name="connsiteX26" fmla="*/ 9394549 w 9420613"/>
              <a:gd name="connsiteY26" fmla="*/ 4002657 h 4002657"/>
              <a:gd name="connsiteX27" fmla="*/ 9420428 w 9420613"/>
              <a:gd name="connsiteY27" fmla="*/ 0 h 4002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9420613" h="4002657">
                <a:moveTo>
                  <a:pt x="9420428" y="0"/>
                </a:moveTo>
                <a:lnTo>
                  <a:pt x="9118503" y="17253"/>
                </a:lnTo>
                <a:lnTo>
                  <a:pt x="8885590" y="94891"/>
                </a:lnTo>
                <a:lnTo>
                  <a:pt x="8644050" y="336430"/>
                </a:lnTo>
                <a:lnTo>
                  <a:pt x="8445643" y="793630"/>
                </a:lnTo>
                <a:lnTo>
                  <a:pt x="8143718" y="1216325"/>
                </a:lnTo>
                <a:lnTo>
                  <a:pt x="7876299" y="1570008"/>
                </a:lnTo>
                <a:lnTo>
                  <a:pt x="7453605" y="1992702"/>
                </a:lnTo>
                <a:lnTo>
                  <a:pt x="7186186" y="2251494"/>
                </a:lnTo>
                <a:lnTo>
                  <a:pt x="6849756" y="2406770"/>
                </a:lnTo>
                <a:lnTo>
                  <a:pt x="6297665" y="2579298"/>
                </a:lnTo>
                <a:lnTo>
                  <a:pt x="5728322" y="2760453"/>
                </a:lnTo>
                <a:lnTo>
                  <a:pt x="5003703" y="2915728"/>
                </a:lnTo>
                <a:lnTo>
                  <a:pt x="4546503" y="2967487"/>
                </a:lnTo>
                <a:lnTo>
                  <a:pt x="4132435" y="2976113"/>
                </a:lnTo>
                <a:lnTo>
                  <a:pt x="3519960" y="2898476"/>
                </a:lnTo>
                <a:lnTo>
                  <a:pt x="2864352" y="2786332"/>
                </a:lnTo>
                <a:lnTo>
                  <a:pt x="2364020" y="2648310"/>
                </a:lnTo>
                <a:lnTo>
                  <a:pt x="1924073" y="2484408"/>
                </a:lnTo>
                <a:lnTo>
                  <a:pt x="1423741" y="2277374"/>
                </a:lnTo>
                <a:lnTo>
                  <a:pt x="1035552" y="2113472"/>
                </a:lnTo>
                <a:lnTo>
                  <a:pt x="863024" y="2018581"/>
                </a:lnTo>
                <a:lnTo>
                  <a:pt x="681869" y="1958196"/>
                </a:lnTo>
                <a:lnTo>
                  <a:pt x="483462" y="1940943"/>
                </a:lnTo>
                <a:lnTo>
                  <a:pt x="383" y="1932317"/>
                </a:lnTo>
                <a:cubicBezTo>
                  <a:pt x="-2492" y="2567796"/>
                  <a:pt x="11884" y="3324045"/>
                  <a:pt x="9009" y="3959524"/>
                </a:cubicBezTo>
                <a:lnTo>
                  <a:pt x="9394549" y="4002657"/>
                </a:lnTo>
                <a:cubicBezTo>
                  <a:pt x="9391673" y="2720197"/>
                  <a:pt x="9423304" y="1291087"/>
                  <a:pt x="9420428" y="0"/>
                </a:cubicBezTo>
                <a:close/>
              </a:path>
            </a:pathLst>
          </a:custGeom>
          <a:solidFill>
            <a:srgbClr val="3399FF">
              <a:alpha val="20000"/>
            </a:srgbClr>
          </a:solidFill>
          <a:ln w="3810">
            <a:noFill/>
          </a:ln>
          <a:effectLst>
            <a:softEdge rad="1270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2" name="Freeform 21"/>
          <p:cNvSpPr/>
          <p:nvPr/>
        </p:nvSpPr>
        <p:spPr>
          <a:xfrm>
            <a:off x="1996356" y="807769"/>
            <a:ext cx="1073705" cy="1504473"/>
          </a:xfrm>
          <a:custGeom>
            <a:avLst/>
            <a:gdLst>
              <a:gd name="connsiteX0" fmla="*/ 57150 w 1176337"/>
              <a:gd name="connsiteY0" fmla="*/ 0 h 1676400"/>
              <a:gd name="connsiteX1" fmla="*/ 4762 w 1176337"/>
              <a:gd name="connsiteY1" fmla="*/ 23812 h 1676400"/>
              <a:gd name="connsiteX2" fmla="*/ 0 w 1176337"/>
              <a:gd name="connsiteY2" fmla="*/ 57150 h 1676400"/>
              <a:gd name="connsiteX3" fmla="*/ 38100 w 1176337"/>
              <a:gd name="connsiteY3" fmla="*/ 119062 h 1676400"/>
              <a:gd name="connsiteX4" fmla="*/ 71437 w 1176337"/>
              <a:gd name="connsiteY4" fmla="*/ 100012 h 1676400"/>
              <a:gd name="connsiteX5" fmla="*/ 104775 w 1176337"/>
              <a:gd name="connsiteY5" fmla="*/ 85725 h 1676400"/>
              <a:gd name="connsiteX6" fmla="*/ 157162 w 1176337"/>
              <a:gd name="connsiteY6" fmla="*/ 119062 h 1676400"/>
              <a:gd name="connsiteX7" fmla="*/ 190500 w 1176337"/>
              <a:gd name="connsiteY7" fmla="*/ 152400 h 1676400"/>
              <a:gd name="connsiteX8" fmla="*/ 190500 w 1176337"/>
              <a:gd name="connsiteY8" fmla="*/ 204787 h 1676400"/>
              <a:gd name="connsiteX9" fmla="*/ 185737 w 1176337"/>
              <a:gd name="connsiteY9" fmla="*/ 261937 h 1676400"/>
              <a:gd name="connsiteX10" fmla="*/ 190500 w 1176337"/>
              <a:gd name="connsiteY10" fmla="*/ 323850 h 1676400"/>
              <a:gd name="connsiteX11" fmla="*/ 252412 w 1176337"/>
              <a:gd name="connsiteY11" fmla="*/ 361950 h 1676400"/>
              <a:gd name="connsiteX12" fmla="*/ 319087 w 1176337"/>
              <a:gd name="connsiteY12" fmla="*/ 376237 h 1676400"/>
              <a:gd name="connsiteX13" fmla="*/ 323850 w 1176337"/>
              <a:gd name="connsiteY13" fmla="*/ 414337 h 1676400"/>
              <a:gd name="connsiteX14" fmla="*/ 280987 w 1176337"/>
              <a:gd name="connsiteY14" fmla="*/ 433387 h 1676400"/>
              <a:gd name="connsiteX15" fmla="*/ 214312 w 1176337"/>
              <a:gd name="connsiteY15" fmla="*/ 447675 h 1676400"/>
              <a:gd name="connsiteX16" fmla="*/ 185737 w 1176337"/>
              <a:gd name="connsiteY16" fmla="*/ 461962 h 1676400"/>
              <a:gd name="connsiteX17" fmla="*/ 190500 w 1176337"/>
              <a:gd name="connsiteY17" fmla="*/ 481012 h 1676400"/>
              <a:gd name="connsiteX18" fmla="*/ 223837 w 1176337"/>
              <a:gd name="connsiteY18" fmla="*/ 509587 h 1676400"/>
              <a:gd name="connsiteX19" fmla="*/ 257175 w 1176337"/>
              <a:gd name="connsiteY19" fmla="*/ 552450 h 1676400"/>
              <a:gd name="connsiteX20" fmla="*/ 285750 w 1176337"/>
              <a:gd name="connsiteY20" fmla="*/ 628650 h 1676400"/>
              <a:gd name="connsiteX21" fmla="*/ 328612 w 1176337"/>
              <a:gd name="connsiteY21" fmla="*/ 642937 h 1676400"/>
              <a:gd name="connsiteX22" fmla="*/ 371475 w 1176337"/>
              <a:gd name="connsiteY22" fmla="*/ 614362 h 1676400"/>
              <a:gd name="connsiteX23" fmla="*/ 381000 w 1176337"/>
              <a:gd name="connsiteY23" fmla="*/ 685800 h 1676400"/>
              <a:gd name="connsiteX24" fmla="*/ 404812 w 1176337"/>
              <a:gd name="connsiteY24" fmla="*/ 790575 h 1676400"/>
              <a:gd name="connsiteX25" fmla="*/ 376237 w 1176337"/>
              <a:gd name="connsiteY25" fmla="*/ 852487 h 1676400"/>
              <a:gd name="connsiteX26" fmla="*/ 361950 w 1176337"/>
              <a:gd name="connsiteY26" fmla="*/ 914400 h 1676400"/>
              <a:gd name="connsiteX27" fmla="*/ 376237 w 1176337"/>
              <a:gd name="connsiteY27" fmla="*/ 981075 h 1676400"/>
              <a:gd name="connsiteX28" fmla="*/ 409575 w 1176337"/>
              <a:gd name="connsiteY28" fmla="*/ 1038225 h 1676400"/>
              <a:gd name="connsiteX29" fmla="*/ 457200 w 1176337"/>
              <a:gd name="connsiteY29" fmla="*/ 1052512 h 1676400"/>
              <a:gd name="connsiteX30" fmla="*/ 481012 w 1176337"/>
              <a:gd name="connsiteY30" fmla="*/ 1014412 h 1676400"/>
              <a:gd name="connsiteX31" fmla="*/ 504825 w 1176337"/>
              <a:gd name="connsiteY31" fmla="*/ 985837 h 1676400"/>
              <a:gd name="connsiteX32" fmla="*/ 504825 w 1176337"/>
              <a:gd name="connsiteY32" fmla="*/ 985837 h 1676400"/>
              <a:gd name="connsiteX33" fmla="*/ 552450 w 1176337"/>
              <a:gd name="connsiteY33" fmla="*/ 1033462 h 1676400"/>
              <a:gd name="connsiteX34" fmla="*/ 566737 w 1176337"/>
              <a:gd name="connsiteY34" fmla="*/ 1095375 h 1676400"/>
              <a:gd name="connsiteX35" fmla="*/ 476250 w 1176337"/>
              <a:gd name="connsiteY35" fmla="*/ 1100137 h 1676400"/>
              <a:gd name="connsiteX36" fmla="*/ 423862 w 1176337"/>
              <a:gd name="connsiteY36" fmla="*/ 1095375 h 1676400"/>
              <a:gd name="connsiteX37" fmla="*/ 428625 w 1176337"/>
              <a:gd name="connsiteY37" fmla="*/ 1138237 h 1676400"/>
              <a:gd name="connsiteX38" fmla="*/ 523875 w 1176337"/>
              <a:gd name="connsiteY38" fmla="*/ 1162050 h 1676400"/>
              <a:gd name="connsiteX39" fmla="*/ 604837 w 1176337"/>
              <a:gd name="connsiteY39" fmla="*/ 1223962 h 1676400"/>
              <a:gd name="connsiteX40" fmla="*/ 690562 w 1176337"/>
              <a:gd name="connsiteY40" fmla="*/ 1309687 h 1676400"/>
              <a:gd name="connsiteX41" fmla="*/ 781050 w 1176337"/>
              <a:gd name="connsiteY41" fmla="*/ 1362075 h 1676400"/>
              <a:gd name="connsiteX42" fmla="*/ 852487 w 1176337"/>
              <a:gd name="connsiteY42" fmla="*/ 1395412 h 1676400"/>
              <a:gd name="connsiteX43" fmla="*/ 890587 w 1176337"/>
              <a:gd name="connsiteY43" fmla="*/ 1409700 h 1676400"/>
              <a:gd name="connsiteX44" fmla="*/ 938212 w 1176337"/>
              <a:gd name="connsiteY44" fmla="*/ 1390650 h 1676400"/>
              <a:gd name="connsiteX45" fmla="*/ 952500 w 1176337"/>
              <a:gd name="connsiteY45" fmla="*/ 1428750 h 1676400"/>
              <a:gd name="connsiteX46" fmla="*/ 928687 w 1176337"/>
              <a:gd name="connsiteY46" fmla="*/ 1485900 h 1676400"/>
              <a:gd name="connsiteX47" fmla="*/ 985837 w 1176337"/>
              <a:gd name="connsiteY47" fmla="*/ 1519237 h 1676400"/>
              <a:gd name="connsiteX48" fmla="*/ 1057275 w 1176337"/>
              <a:gd name="connsiteY48" fmla="*/ 1471612 h 1676400"/>
              <a:gd name="connsiteX49" fmla="*/ 1095375 w 1176337"/>
              <a:gd name="connsiteY49" fmla="*/ 1543050 h 1676400"/>
              <a:gd name="connsiteX50" fmla="*/ 1014412 w 1176337"/>
              <a:gd name="connsiteY50" fmla="*/ 1562100 h 1676400"/>
              <a:gd name="connsiteX51" fmla="*/ 1004887 w 1176337"/>
              <a:gd name="connsiteY51" fmla="*/ 1595437 h 1676400"/>
              <a:gd name="connsiteX52" fmla="*/ 1052512 w 1176337"/>
              <a:gd name="connsiteY52" fmla="*/ 1638300 h 1676400"/>
              <a:gd name="connsiteX53" fmla="*/ 1133475 w 1176337"/>
              <a:gd name="connsiteY53" fmla="*/ 1647825 h 1676400"/>
              <a:gd name="connsiteX54" fmla="*/ 1176337 w 1176337"/>
              <a:gd name="connsiteY54" fmla="*/ 1676400 h 1676400"/>
              <a:gd name="connsiteX0" fmla="*/ 57150 w 1176337"/>
              <a:gd name="connsiteY0" fmla="*/ 0 h 1676400"/>
              <a:gd name="connsiteX1" fmla="*/ 4762 w 1176337"/>
              <a:gd name="connsiteY1" fmla="*/ 23812 h 1676400"/>
              <a:gd name="connsiteX2" fmla="*/ 0 w 1176337"/>
              <a:gd name="connsiteY2" fmla="*/ 57150 h 1676400"/>
              <a:gd name="connsiteX3" fmla="*/ 38100 w 1176337"/>
              <a:gd name="connsiteY3" fmla="*/ 119062 h 1676400"/>
              <a:gd name="connsiteX4" fmla="*/ 71437 w 1176337"/>
              <a:gd name="connsiteY4" fmla="*/ 100012 h 1676400"/>
              <a:gd name="connsiteX5" fmla="*/ 104775 w 1176337"/>
              <a:gd name="connsiteY5" fmla="*/ 85725 h 1676400"/>
              <a:gd name="connsiteX6" fmla="*/ 157162 w 1176337"/>
              <a:gd name="connsiteY6" fmla="*/ 119062 h 1676400"/>
              <a:gd name="connsiteX7" fmla="*/ 190500 w 1176337"/>
              <a:gd name="connsiteY7" fmla="*/ 152400 h 1676400"/>
              <a:gd name="connsiteX8" fmla="*/ 190500 w 1176337"/>
              <a:gd name="connsiteY8" fmla="*/ 204787 h 1676400"/>
              <a:gd name="connsiteX9" fmla="*/ 185737 w 1176337"/>
              <a:gd name="connsiteY9" fmla="*/ 261937 h 1676400"/>
              <a:gd name="connsiteX10" fmla="*/ 190500 w 1176337"/>
              <a:gd name="connsiteY10" fmla="*/ 323850 h 1676400"/>
              <a:gd name="connsiteX11" fmla="*/ 252412 w 1176337"/>
              <a:gd name="connsiteY11" fmla="*/ 361950 h 1676400"/>
              <a:gd name="connsiteX12" fmla="*/ 319087 w 1176337"/>
              <a:gd name="connsiteY12" fmla="*/ 376237 h 1676400"/>
              <a:gd name="connsiteX13" fmla="*/ 323850 w 1176337"/>
              <a:gd name="connsiteY13" fmla="*/ 414337 h 1676400"/>
              <a:gd name="connsiteX14" fmla="*/ 280987 w 1176337"/>
              <a:gd name="connsiteY14" fmla="*/ 433387 h 1676400"/>
              <a:gd name="connsiteX15" fmla="*/ 214312 w 1176337"/>
              <a:gd name="connsiteY15" fmla="*/ 447675 h 1676400"/>
              <a:gd name="connsiteX16" fmla="*/ 185737 w 1176337"/>
              <a:gd name="connsiteY16" fmla="*/ 461962 h 1676400"/>
              <a:gd name="connsiteX17" fmla="*/ 190500 w 1176337"/>
              <a:gd name="connsiteY17" fmla="*/ 481012 h 1676400"/>
              <a:gd name="connsiteX18" fmla="*/ 223837 w 1176337"/>
              <a:gd name="connsiteY18" fmla="*/ 509587 h 1676400"/>
              <a:gd name="connsiteX19" fmla="*/ 257175 w 1176337"/>
              <a:gd name="connsiteY19" fmla="*/ 552450 h 1676400"/>
              <a:gd name="connsiteX20" fmla="*/ 285750 w 1176337"/>
              <a:gd name="connsiteY20" fmla="*/ 628650 h 1676400"/>
              <a:gd name="connsiteX21" fmla="*/ 328612 w 1176337"/>
              <a:gd name="connsiteY21" fmla="*/ 642937 h 1676400"/>
              <a:gd name="connsiteX22" fmla="*/ 371475 w 1176337"/>
              <a:gd name="connsiteY22" fmla="*/ 614362 h 1676400"/>
              <a:gd name="connsiteX23" fmla="*/ 381000 w 1176337"/>
              <a:gd name="connsiteY23" fmla="*/ 685800 h 1676400"/>
              <a:gd name="connsiteX24" fmla="*/ 404812 w 1176337"/>
              <a:gd name="connsiteY24" fmla="*/ 790575 h 1676400"/>
              <a:gd name="connsiteX25" fmla="*/ 376237 w 1176337"/>
              <a:gd name="connsiteY25" fmla="*/ 852487 h 1676400"/>
              <a:gd name="connsiteX26" fmla="*/ 361950 w 1176337"/>
              <a:gd name="connsiteY26" fmla="*/ 914400 h 1676400"/>
              <a:gd name="connsiteX27" fmla="*/ 376237 w 1176337"/>
              <a:gd name="connsiteY27" fmla="*/ 981075 h 1676400"/>
              <a:gd name="connsiteX28" fmla="*/ 409575 w 1176337"/>
              <a:gd name="connsiteY28" fmla="*/ 1038225 h 1676400"/>
              <a:gd name="connsiteX29" fmla="*/ 457200 w 1176337"/>
              <a:gd name="connsiteY29" fmla="*/ 1052512 h 1676400"/>
              <a:gd name="connsiteX30" fmla="*/ 481012 w 1176337"/>
              <a:gd name="connsiteY30" fmla="*/ 1014412 h 1676400"/>
              <a:gd name="connsiteX31" fmla="*/ 504825 w 1176337"/>
              <a:gd name="connsiteY31" fmla="*/ 985837 h 1676400"/>
              <a:gd name="connsiteX32" fmla="*/ 504825 w 1176337"/>
              <a:gd name="connsiteY32" fmla="*/ 966787 h 1676400"/>
              <a:gd name="connsiteX33" fmla="*/ 552450 w 1176337"/>
              <a:gd name="connsiteY33" fmla="*/ 1033462 h 1676400"/>
              <a:gd name="connsiteX34" fmla="*/ 566737 w 1176337"/>
              <a:gd name="connsiteY34" fmla="*/ 1095375 h 1676400"/>
              <a:gd name="connsiteX35" fmla="*/ 476250 w 1176337"/>
              <a:gd name="connsiteY35" fmla="*/ 1100137 h 1676400"/>
              <a:gd name="connsiteX36" fmla="*/ 423862 w 1176337"/>
              <a:gd name="connsiteY36" fmla="*/ 1095375 h 1676400"/>
              <a:gd name="connsiteX37" fmla="*/ 428625 w 1176337"/>
              <a:gd name="connsiteY37" fmla="*/ 1138237 h 1676400"/>
              <a:gd name="connsiteX38" fmla="*/ 523875 w 1176337"/>
              <a:gd name="connsiteY38" fmla="*/ 1162050 h 1676400"/>
              <a:gd name="connsiteX39" fmla="*/ 604837 w 1176337"/>
              <a:gd name="connsiteY39" fmla="*/ 1223962 h 1676400"/>
              <a:gd name="connsiteX40" fmla="*/ 690562 w 1176337"/>
              <a:gd name="connsiteY40" fmla="*/ 1309687 h 1676400"/>
              <a:gd name="connsiteX41" fmla="*/ 781050 w 1176337"/>
              <a:gd name="connsiteY41" fmla="*/ 1362075 h 1676400"/>
              <a:gd name="connsiteX42" fmla="*/ 852487 w 1176337"/>
              <a:gd name="connsiteY42" fmla="*/ 1395412 h 1676400"/>
              <a:gd name="connsiteX43" fmla="*/ 890587 w 1176337"/>
              <a:gd name="connsiteY43" fmla="*/ 1409700 h 1676400"/>
              <a:gd name="connsiteX44" fmla="*/ 938212 w 1176337"/>
              <a:gd name="connsiteY44" fmla="*/ 1390650 h 1676400"/>
              <a:gd name="connsiteX45" fmla="*/ 952500 w 1176337"/>
              <a:gd name="connsiteY45" fmla="*/ 1428750 h 1676400"/>
              <a:gd name="connsiteX46" fmla="*/ 928687 w 1176337"/>
              <a:gd name="connsiteY46" fmla="*/ 1485900 h 1676400"/>
              <a:gd name="connsiteX47" fmla="*/ 985837 w 1176337"/>
              <a:gd name="connsiteY47" fmla="*/ 1519237 h 1676400"/>
              <a:gd name="connsiteX48" fmla="*/ 1057275 w 1176337"/>
              <a:gd name="connsiteY48" fmla="*/ 1471612 h 1676400"/>
              <a:gd name="connsiteX49" fmla="*/ 1095375 w 1176337"/>
              <a:gd name="connsiteY49" fmla="*/ 1543050 h 1676400"/>
              <a:gd name="connsiteX50" fmla="*/ 1014412 w 1176337"/>
              <a:gd name="connsiteY50" fmla="*/ 1562100 h 1676400"/>
              <a:gd name="connsiteX51" fmla="*/ 1004887 w 1176337"/>
              <a:gd name="connsiteY51" fmla="*/ 1595437 h 1676400"/>
              <a:gd name="connsiteX52" fmla="*/ 1052512 w 1176337"/>
              <a:gd name="connsiteY52" fmla="*/ 1638300 h 1676400"/>
              <a:gd name="connsiteX53" fmla="*/ 1133475 w 1176337"/>
              <a:gd name="connsiteY53" fmla="*/ 1647825 h 1676400"/>
              <a:gd name="connsiteX54" fmla="*/ 1176337 w 1176337"/>
              <a:gd name="connsiteY54" fmla="*/ 1676400 h 1676400"/>
              <a:gd name="connsiteX0" fmla="*/ 57150 w 1176337"/>
              <a:gd name="connsiteY0" fmla="*/ 0 h 1676400"/>
              <a:gd name="connsiteX1" fmla="*/ 4762 w 1176337"/>
              <a:gd name="connsiteY1" fmla="*/ 23812 h 1676400"/>
              <a:gd name="connsiteX2" fmla="*/ 0 w 1176337"/>
              <a:gd name="connsiteY2" fmla="*/ 57150 h 1676400"/>
              <a:gd name="connsiteX3" fmla="*/ 38100 w 1176337"/>
              <a:gd name="connsiteY3" fmla="*/ 119062 h 1676400"/>
              <a:gd name="connsiteX4" fmla="*/ 71437 w 1176337"/>
              <a:gd name="connsiteY4" fmla="*/ 100012 h 1676400"/>
              <a:gd name="connsiteX5" fmla="*/ 104775 w 1176337"/>
              <a:gd name="connsiteY5" fmla="*/ 85725 h 1676400"/>
              <a:gd name="connsiteX6" fmla="*/ 157162 w 1176337"/>
              <a:gd name="connsiteY6" fmla="*/ 119062 h 1676400"/>
              <a:gd name="connsiteX7" fmla="*/ 190500 w 1176337"/>
              <a:gd name="connsiteY7" fmla="*/ 152400 h 1676400"/>
              <a:gd name="connsiteX8" fmla="*/ 190500 w 1176337"/>
              <a:gd name="connsiteY8" fmla="*/ 204787 h 1676400"/>
              <a:gd name="connsiteX9" fmla="*/ 185737 w 1176337"/>
              <a:gd name="connsiteY9" fmla="*/ 261937 h 1676400"/>
              <a:gd name="connsiteX10" fmla="*/ 190500 w 1176337"/>
              <a:gd name="connsiteY10" fmla="*/ 323850 h 1676400"/>
              <a:gd name="connsiteX11" fmla="*/ 252412 w 1176337"/>
              <a:gd name="connsiteY11" fmla="*/ 361950 h 1676400"/>
              <a:gd name="connsiteX12" fmla="*/ 319087 w 1176337"/>
              <a:gd name="connsiteY12" fmla="*/ 376237 h 1676400"/>
              <a:gd name="connsiteX13" fmla="*/ 323850 w 1176337"/>
              <a:gd name="connsiteY13" fmla="*/ 414337 h 1676400"/>
              <a:gd name="connsiteX14" fmla="*/ 280987 w 1176337"/>
              <a:gd name="connsiteY14" fmla="*/ 433387 h 1676400"/>
              <a:gd name="connsiteX15" fmla="*/ 214312 w 1176337"/>
              <a:gd name="connsiteY15" fmla="*/ 447675 h 1676400"/>
              <a:gd name="connsiteX16" fmla="*/ 185737 w 1176337"/>
              <a:gd name="connsiteY16" fmla="*/ 461962 h 1676400"/>
              <a:gd name="connsiteX17" fmla="*/ 190500 w 1176337"/>
              <a:gd name="connsiteY17" fmla="*/ 481012 h 1676400"/>
              <a:gd name="connsiteX18" fmla="*/ 223837 w 1176337"/>
              <a:gd name="connsiteY18" fmla="*/ 509587 h 1676400"/>
              <a:gd name="connsiteX19" fmla="*/ 257175 w 1176337"/>
              <a:gd name="connsiteY19" fmla="*/ 552450 h 1676400"/>
              <a:gd name="connsiteX20" fmla="*/ 285750 w 1176337"/>
              <a:gd name="connsiteY20" fmla="*/ 628650 h 1676400"/>
              <a:gd name="connsiteX21" fmla="*/ 328612 w 1176337"/>
              <a:gd name="connsiteY21" fmla="*/ 642937 h 1676400"/>
              <a:gd name="connsiteX22" fmla="*/ 371475 w 1176337"/>
              <a:gd name="connsiteY22" fmla="*/ 614362 h 1676400"/>
              <a:gd name="connsiteX23" fmla="*/ 381000 w 1176337"/>
              <a:gd name="connsiteY23" fmla="*/ 685800 h 1676400"/>
              <a:gd name="connsiteX24" fmla="*/ 404812 w 1176337"/>
              <a:gd name="connsiteY24" fmla="*/ 790575 h 1676400"/>
              <a:gd name="connsiteX25" fmla="*/ 376237 w 1176337"/>
              <a:gd name="connsiteY25" fmla="*/ 852487 h 1676400"/>
              <a:gd name="connsiteX26" fmla="*/ 361950 w 1176337"/>
              <a:gd name="connsiteY26" fmla="*/ 914400 h 1676400"/>
              <a:gd name="connsiteX27" fmla="*/ 376237 w 1176337"/>
              <a:gd name="connsiteY27" fmla="*/ 981075 h 1676400"/>
              <a:gd name="connsiteX28" fmla="*/ 409575 w 1176337"/>
              <a:gd name="connsiteY28" fmla="*/ 1038225 h 1676400"/>
              <a:gd name="connsiteX29" fmla="*/ 457200 w 1176337"/>
              <a:gd name="connsiteY29" fmla="*/ 1052512 h 1676400"/>
              <a:gd name="connsiteX30" fmla="*/ 481012 w 1176337"/>
              <a:gd name="connsiteY30" fmla="*/ 1014412 h 1676400"/>
              <a:gd name="connsiteX31" fmla="*/ 504825 w 1176337"/>
              <a:gd name="connsiteY31" fmla="*/ 985837 h 1676400"/>
              <a:gd name="connsiteX32" fmla="*/ 504825 w 1176337"/>
              <a:gd name="connsiteY32" fmla="*/ 966787 h 1676400"/>
              <a:gd name="connsiteX33" fmla="*/ 552450 w 1176337"/>
              <a:gd name="connsiteY33" fmla="*/ 1033462 h 1676400"/>
              <a:gd name="connsiteX34" fmla="*/ 566737 w 1176337"/>
              <a:gd name="connsiteY34" fmla="*/ 1095375 h 1676400"/>
              <a:gd name="connsiteX35" fmla="*/ 476250 w 1176337"/>
              <a:gd name="connsiteY35" fmla="*/ 1100137 h 1676400"/>
              <a:gd name="connsiteX36" fmla="*/ 423862 w 1176337"/>
              <a:gd name="connsiteY36" fmla="*/ 1095375 h 1676400"/>
              <a:gd name="connsiteX37" fmla="*/ 428625 w 1176337"/>
              <a:gd name="connsiteY37" fmla="*/ 1138237 h 1676400"/>
              <a:gd name="connsiteX38" fmla="*/ 523875 w 1176337"/>
              <a:gd name="connsiteY38" fmla="*/ 1162050 h 1676400"/>
              <a:gd name="connsiteX39" fmla="*/ 604837 w 1176337"/>
              <a:gd name="connsiteY39" fmla="*/ 1223962 h 1676400"/>
              <a:gd name="connsiteX40" fmla="*/ 690562 w 1176337"/>
              <a:gd name="connsiteY40" fmla="*/ 1309687 h 1676400"/>
              <a:gd name="connsiteX41" fmla="*/ 781050 w 1176337"/>
              <a:gd name="connsiteY41" fmla="*/ 1362075 h 1676400"/>
              <a:gd name="connsiteX42" fmla="*/ 852487 w 1176337"/>
              <a:gd name="connsiteY42" fmla="*/ 1395412 h 1676400"/>
              <a:gd name="connsiteX43" fmla="*/ 890587 w 1176337"/>
              <a:gd name="connsiteY43" fmla="*/ 1409700 h 1676400"/>
              <a:gd name="connsiteX44" fmla="*/ 938212 w 1176337"/>
              <a:gd name="connsiteY44" fmla="*/ 1390650 h 1676400"/>
              <a:gd name="connsiteX45" fmla="*/ 952500 w 1176337"/>
              <a:gd name="connsiteY45" fmla="*/ 1428750 h 1676400"/>
              <a:gd name="connsiteX46" fmla="*/ 928687 w 1176337"/>
              <a:gd name="connsiteY46" fmla="*/ 1485900 h 1676400"/>
              <a:gd name="connsiteX47" fmla="*/ 985837 w 1176337"/>
              <a:gd name="connsiteY47" fmla="*/ 1519237 h 1676400"/>
              <a:gd name="connsiteX48" fmla="*/ 1057275 w 1176337"/>
              <a:gd name="connsiteY48" fmla="*/ 1471612 h 1676400"/>
              <a:gd name="connsiteX49" fmla="*/ 1095375 w 1176337"/>
              <a:gd name="connsiteY49" fmla="*/ 1543050 h 1676400"/>
              <a:gd name="connsiteX50" fmla="*/ 1014412 w 1176337"/>
              <a:gd name="connsiteY50" fmla="*/ 1562100 h 1676400"/>
              <a:gd name="connsiteX51" fmla="*/ 1004887 w 1176337"/>
              <a:gd name="connsiteY51" fmla="*/ 1595437 h 1676400"/>
              <a:gd name="connsiteX52" fmla="*/ 1052512 w 1176337"/>
              <a:gd name="connsiteY52" fmla="*/ 1638300 h 1676400"/>
              <a:gd name="connsiteX53" fmla="*/ 1133475 w 1176337"/>
              <a:gd name="connsiteY53" fmla="*/ 1647825 h 1676400"/>
              <a:gd name="connsiteX54" fmla="*/ 1176337 w 1176337"/>
              <a:gd name="connsiteY54" fmla="*/ 1676400 h 1676400"/>
              <a:gd name="connsiteX0" fmla="*/ 57150 w 1176337"/>
              <a:gd name="connsiteY0" fmla="*/ 0 h 1676400"/>
              <a:gd name="connsiteX1" fmla="*/ 4762 w 1176337"/>
              <a:gd name="connsiteY1" fmla="*/ 23812 h 1676400"/>
              <a:gd name="connsiteX2" fmla="*/ 0 w 1176337"/>
              <a:gd name="connsiteY2" fmla="*/ 57150 h 1676400"/>
              <a:gd name="connsiteX3" fmla="*/ 38100 w 1176337"/>
              <a:gd name="connsiteY3" fmla="*/ 119062 h 1676400"/>
              <a:gd name="connsiteX4" fmla="*/ 71437 w 1176337"/>
              <a:gd name="connsiteY4" fmla="*/ 100012 h 1676400"/>
              <a:gd name="connsiteX5" fmla="*/ 104775 w 1176337"/>
              <a:gd name="connsiteY5" fmla="*/ 85725 h 1676400"/>
              <a:gd name="connsiteX6" fmla="*/ 157162 w 1176337"/>
              <a:gd name="connsiteY6" fmla="*/ 119062 h 1676400"/>
              <a:gd name="connsiteX7" fmla="*/ 190500 w 1176337"/>
              <a:gd name="connsiteY7" fmla="*/ 152400 h 1676400"/>
              <a:gd name="connsiteX8" fmla="*/ 190500 w 1176337"/>
              <a:gd name="connsiteY8" fmla="*/ 204787 h 1676400"/>
              <a:gd name="connsiteX9" fmla="*/ 185737 w 1176337"/>
              <a:gd name="connsiteY9" fmla="*/ 261937 h 1676400"/>
              <a:gd name="connsiteX10" fmla="*/ 190500 w 1176337"/>
              <a:gd name="connsiteY10" fmla="*/ 323850 h 1676400"/>
              <a:gd name="connsiteX11" fmla="*/ 252412 w 1176337"/>
              <a:gd name="connsiteY11" fmla="*/ 361950 h 1676400"/>
              <a:gd name="connsiteX12" fmla="*/ 319087 w 1176337"/>
              <a:gd name="connsiteY12" fmla="*/ 376237 h 1676400"/>
              <a:gd name="connsiteX13" fmla="*/ 323850 w 1176337"/>
              <a:gd name="connsiteY13" fmla="*/ 414337 h 1676400"/>
              <a:gd name="connsiteX14" fmla="*/ 280987 w 1176337"/>
              <a:gd name="connsiteY14" fmla="*/ 433387 h 1676400"/>
              <a:gd name="connsiteX15" fmla="*/ 214312 w 1176337"/>
              <a:gd name="connsiteY15" fmla="*/ 447675 h 1676400"/>
              <a:gd name="connsiteX16" fmla="*/ 185737 w 1176337"/>
              <a:gd name="connsiteY16" fmla="*/ 461962 h 1676400"/>
              <a:gd name="connsiteX17" fmla="*/ 190500 w 1176337"/>
              <a:gd name="connsiteY17" fmla="*/ 481012 h 1676400"/>
              <a:gd name="connsiteX18" fmla="*/ 223837 w 1176337"/>
              <a:gd name="connsiteY18" fmla="*/ 509587 h 1676400"/>
              <a:gd name="connsiteX19" fmla="*/ 257175 w 1176337"/>
              <a:gd name="connsiteY19" fmla="*/ 552450 h 1676400"/>
              <a:gd name="connsiteX20" fmla="*/ 285750 w 1176337"/>
              <a:gd name="connsiteY20" fmla="*/ 628650 h 1676400"/>
              <a:gd name="connsiteX21" fmla="*/ 328612 w 1176337"/>
              <a:gd name="connsiteY21" fmla="*/ 642937 h 1676400"/>
              <a:gd name="connsiteX22" fmla="*/ 373857 w 1176337"/>
              <a:gd name="connsiteY22" fmla="*/ 628649 h 1676400"/>
              <a:gd name="connsiteX23" fmla="*/ 381000 w 1176337"/>
              <a:gd name="connsiteY23" fmla="*/ 685800 h 1676400"/>
              <a:gd name="connsiteX24" fmla="*/ 404812 w 1176337"/>
              <a:gd name="connsiteY24" fmla="*/ 790575 h 1676400"/>
              <a:gd name="connsiteX25" fmla="*/ 376237 w 1176337"/>
              <a:gd name="connsiteY25" fmla="*/ 852487 h 1676400"/>
              <a:gd name="connsiteX26" fmla="*/ 361950 w 1176337"/>
              <a:gd name="connsiteY26" fmla="*/ 914400 h 1676400"/>
              <a:gd name="connsiteX27" fmla="*/ 376237 w 1176337"/>
              <a:gd name="connsiteY27" fmla="*/ 981075 h 1676400"/>
              <a:gd name="connsiteX28" fmla="*/ 409575 w 1176337"/>
              <a:gd name="connsiteY28" fmla="*/ 1038225 h 1676400"/>
              <a:gd name="connsiteX29" fmla="*/ 457200 w 1176337"/>
              <a:gd name="connsiteY29" fmla="*/ 1052512 h 1676400"/>
              <a:gd name="connsiteX30" fmla="*/ 481012 w 1176337"/>
              <a:gd name="connsiteY30" fmla="*/ 1014412 h 1676400"/>
              <a:gd name="connsiteX31" fmla="*/ 504825 w 1176337"/>
              <a:gd name="connsiteY31" fmla="*/ 985837 h 1676400"/>
              <a:gd name="connsiteX32" fmla="*/ 504825 w 1176337"/>
              <a:gd name="connsiteY32" fmla="*/ 966787 h 1676400"/>
              <a:gd name="connsiteX33" fmla="*/ 552450 w 1176337"/>
              <a:gd name="connsiteY33" fmla="*/ 1033462 h 1676400"/>
              <a:gd name="connsiteX34" fmla="*/ 566737 w 1176337"/>
              <a:gd name="connsiteY34" fmla="*/ 1095375 h 1676400"/>
              <a:gd name="connsiteX35" fmla="*/ 476250 w 1176337"/>
              <a:gd name="connsiteY35" fmla="*/ 1100137 h 1676400"/>
              <a:gd name="connsiteX36" fmla="*/ 423862 w 1176337"/>
              <a:gd name="connsiteY36" fmla="*/ 1095375 h 1676400"/>
              <a:gd name="connsiteX37" fmla="*/ 428625 w 1176337"/>
              <a:gd name="connsiteY37" fmla="*/ 1138237 h 1676400"/>
              <a:gd name="connsiteX38" fmla="*/ 523875 w 1176337"/>
              <a:gd name="connsiteY38" fmla="*/ 1162050 h 1676400"/>
              <a:gd name="connsiteX39" fmla="*/ 604837 w 1176337"/>
              <a:gd name="connsiteY39" fmla="*/ 1223962 h 1676400"/>
              <a:gd name="connsiteX40" fmla="*/ 690562 w 1176337"/>
              <a:gd name="connsiteY40" fmla="*/ 1309687 h 1676400"/>
              <a:gd name="connsiteX41" fmla="*/ 781050 w 1176337"/>
              <a:gd name="connsiteY41" fmla="*/ 1362075 h 1676400"/>
              <a:gd name="connsiteX42" fmla="*/ 852487 w 1176337"/>
              <a:gd name="connsiteY42" fmla="*/ 1395412 h 1676400"/>
              <a:gd name="connsiteX43" fmla="*/ 890587 w 1176337"/>
              <a:gd name="connsiteY43" fmla="*/ 1409700 h 1676400"/>
              <a:gd name="connsiteX44" fmla="*/ 938212 w 1176337"/>
              <a:gd name="connsiteY44" fmla="*/ 1390650 h 1676400"/>
              <a:gd name="connsiteX45" fmla="*/ 952500 w 1176337"/>
              <a:gd name="connsiteY45" fmla="*/ 1428750 h 1676400"/>
              <a:gd name="connsiteX46" fmla="*/ 928687 w 1176337"/>
              <a:gd name="connsiteY46" fmla="*/ 1485900 h 1676400"/>
              <a:gd name="connsiteX47" fmla="*/ 985837 w 1176337"/>
              <a:gd name="connsiteY47" fmla="*/ 1519237 h 1676400"/>
              <a:gd name="connsiteX48" fmla="*/ 1057275 w 1176337"/>
              <a:gd name="connsiteY48" fmla="*/ 1471612 h 1676400"/>
              <a:gd name="connsiteX49" fmla="*/ 1095375 w 1176337"/>
              <a:gd name="connsiteY49" fmla="*/ 1543050 h 1676400"/>
              <a:gd name="connsiteX50" fmla="*/ 1014412 w 1176337"/>
              <a:gd name="connsiteY50" fmla="*/ 1562100 h 1676400"/>
              <a:gd name="connsiteX51" fmla="*/ 1004887 w 1176337"/>
              <a:gd name="connsiteY51" fmla="*/ 1595437 h 1676400"/>
              <a:gd name="connsiteX52" fmla="*/ 1052512 w 1176337"/>
              <a:gd name="connsiteY52" fmla="*/ 1638300 h 1676400"/>
              <a:gd name="connsiteX53" fmla="*/ 1133475 w 1176337"/>
              <a:gd name="connsiteY53" fmla="*/ 1647825 h 1676400"/>
              <a:gd name="connsiteX54" fmla="*/ 1176337 w 1176337"/>
              <a:gd name="connsiteY54" fmla="*/ 1676400 h 1676400"/>
              <a:gd name="connsiteX0" fmla="*/ 57150 w 1176337"/>
              <a:gd name="connsiteY0" fmla="*/ 0 h 1676400"/>
              <a:gd name="connsiteX1" fmla="*/ 4762 w 1176337"/>
              <a:gd name="connsiteY1" fmla="*/ 23812 h 1676400"/>
              <a:gd name="connsiteX2" fmla="*/ 0 w 1176337"/>
              <a:gd name="connsiteY2" fmla="*/ 57150 h 1676400"/>
              <a:gd name="connsiteX3" fmla="*/ 38100 w 1176337"/>
              <a:gd name="connsiteY3" fmla="*/ 119062 h 1676400"/>
              <a:gd name="connsiteX4" fmla="*/ 71437 w 1176337"/>
              <a:gd name="connsiteY4" fmla="*/ 100012 h 1676400"/>
              <a:gd name="connsiteX5" fmla="*/ 104775 w 1176337"/>
              <a:gd name="connsiteY5" fmla="*/ 85725 h 1676400"/>
              <a:gd name="connsiteX6" fmla="*/ 157162 w 1176337"/>
              <a:gd name="connsiteY6" fmla="*/ 119062 h 1676400"/>
              <a:gd name="connsiteX7" fmla="*/ 190500 w 1176337"/>
              <a:gd name="connsiteY7" fmla="*/ 152400 h 1676400"/>
              <a:gd name="connsiteX8" fmla="*/ 190500 w 1176337"/>
              <a:gd name="connsiteY8" fmla="*/ 204787 h 1676400"/>
              <a:gd name="connsiteX9" fmla="*/ 185737 w 1176337"/>
              <a:gd name="connsiteY9" fmla="*/ 261937 h 1676400"/>
              <a:gd name="connsiteX10" fmla="*/ 190500 w 1176337"/>
              <a:gd name="connsiteY10" fmla="*/ 323850 h 1676400"/>
              <a:gd name="connsiteX11" fmla="*/ 252412 w 1176337"/>
              <a:gd name="connsiteY11" fmla="*/ 361950 h 1676400"/>
              <a:gd name="connsiteX12" fmla="*/ 319087 w 1176337"/>
              <a:gd name="connsiteY12" fmla="*/ 376237 h 1676400"/>
              <a:gd name="connsiteX13" fmla="*/ 323850 w 1176337"/>
              <a:gd name="connsiteY13" fmla="*/ 414337 h 1676400"/>
              <a:gd name="connsiteX14" fmla="*/ 280987 w 1176337"/>
              <a:gd name="connsiteY14" fmla="*/ 433387 h 1676400"/>
              <a:gd name="connsiteX15" fmla="*/ 214312 w 1176337"/>
              <a:gd name="connsiteY15" fmla="*/ 447675 h 1676400"/>
              <a:gd name="connsiteX16" fmla="*/ 185737 w 1176337"/>
              <a:gd name="connsiteY16" fmla="*/ 461962 h 1676400"/>
              <a:gd name="connsiteX17" fmla="*/ 190500 w 1176337"/>
              <a:gd name="connsiteY17" fmla="*/ 481012 h 1676400"/>
              <a:gd name="connsiteX18" fmla="*/ 223837 w 1176337"/>
              <a:gd name="connsiteY18" fmla="*/ 509587 h 1676400"/>
              <a:gd name="connsiteX19" fmla="*/ 257175 w 1176337"/>
              <a:gd name="connsiteY19" fmla="*/ 552450 h 1676400"/>
              <a:gd name="connsiteX20" fmla="*/ 285750 w 1176337"/>
              <a:gd name="connsiteY20" fmla="*/ 628650 h 1676400"/>
              <a:gd name="connsiteX21" fmla="*/ 328612 w 1176337"/>
              <a:gd name="connsiteY21" fmla="*/ 642937 h 1676400"/>
              <a:gd name="connsiteX22" fmla="*/ 373857 w 1176337"/>
              <a:gd name="connsiteY22" fmla="*/ 628649 h 1676400"/>
              <a:gd name="connsiteX23" fmla="*/ 381000 w 1176337"/>
              <a:gd name="connsiteY23" fmla="*/ 685800 h 1676400"/>
              <a:gd name="connsiteX24" fmla="*/ 404812 w 1176337"/>
              <a:gd name="connsiteY24" fmla="*/ 790575 h 1676400"/>
              <a:gd name="connsiteX25" fmla="*/ 376237 w 1176337"/>
              <a:gd name="connsiteY25" fmla="*/ 852487 h 1676400"/>
              <a:gd name="connsiteX26" fmla="*/ 361950 w 1176337"/>
              <a:gd name="connsiteY26" fmla="*/ 914400 h 1676400"/>
              <a:gd name="connsiteX27" fmla="*/ 376237 w 1176337"/>
              <a:gd name="connsiteY27" fmla="*/ 981075 h 1676400"/>
              <a:gd name="connsiteX28" fmla="*/ 409575 w 1176337"/>
              <a:gd name="connsiteY28" fmla="*/ 1038225 h 1676400"/>
              <a:gd name="connsiteX29" fmla="*/ 457200 w 1176337"/>
              <a:gd name="connsiteY29" fmla="*/ 1052512 h 1676400"/>
              <a:gd name="connsiteX30" fmla="*/ 481012 w 1176337"/>
              <a:gd name="connsiteY30" fmla="*/ 1014412 h 1676400"/>
              <a:gd name="connsiteX31" fmla="*/ 481013 w 1176337"/>
              <a:gd name="connsiteY31" fmla="*/ 983456 h 1676400"/>
              <a:gd name="connsiteX32" fmla="*/ 504825 w 1176337"/>
              <a:gd name="connsiteY32" fmla="*/ 966787 h 1676400"/>
              <a:gd name="connsiteX33" fmla="*/ 552450 w 1176337"/>
              <a:gd name="connsiteY33" fmla="*/ 1033462 h 1676400"/>
              <a:gd name="connsiteX34" fmla="*/ 566737 w 1176337"/>
              <a:gd name="connsiteY34" fmla="*/ 1095375 h 1676400"/>
              <a:gd name="connsiteX35" fmla="*/ 476250 w 1176337"/>
              <a:gd name="connsiteY35" fmla="*/ 1100137 h 1676400"/>
              <a:gd name="connsiteX36" fmla="*/ 423862 w 1176337"/>
              <a:gd name="connsiteY36" fmla="*/ 1095375 h 1676400"/>
              <a:gd name="connsiteX37" fmla="*/ 428625 w 1176337"/>
              <a:gd name="connsiteY37" fmla="*/ 1138237 h 1676400"/>
              <a:gd name="connsiteX38" fmla="*/ 523875 w 1176337"/>
              <a:gd name="connsiteY38" fmla="*/ 1162050 h 1676400"/>
              <a:gd name="connsiteX39" fmla="*/ 604837 w 1176337"/>
              <a:gd name="connsiteY39" fmla="*/ 1223962 h 1676400"/>
              <a:gd name="connsiteX40" fmla="*/ 690562 w 1176337"/>
              <a:gd name="connsiteY40" fmla="*/ 1309687 h 1676400"/>
              <a:gd name="connsiteX41" fmla="*/ 781050 w 1176337"/>
              <a:gd name="connsiteY41" fmla="*/ 1362075 h 1676400"/>
              <a:gd name="connsiteX42" fmla="*/ 852487 w 1176337"/>
              <a:gd name="connsiteY42" fmla="*/ 1395412 h 1676400"/>
              <a:gd name="connsiteX43" fmla="*/ 890587 w 1176337"/>
              <a:gd name="connsiteY43" fmla="*/ 1409700 h 1676400"/>
              <a:gd name="connsiteX44" fmla="*/ 938212 w 1176337"/>
              <a:gd name="connsiteY44" fmla="*/ 1390650 h 1676400"/>
              <a:gd name="connsiteX45" fmla="*/ 952500 w 1176337"/>
              <a:gd name="connsiteY45" fmla="*/ 1428750 h 1676400"/>
              <a:gd name="connsiteX46" fmla="*/ 928687 w 1176337"/>
              <a:gd name="connsiteY46" fmla="*/ 1485900 h 1676400"/>
              <a:gd name="connsiteX47" fmla="*/ 985837 w 1176337"/>
              <a:gd name="connsiteY47" fmla="*/ 1519237 h 1676400"/>
              <a:gd name="connsiteX48" fmla="*/ 1057275 w 1176337"/>
              <a:gd name="connsiteY48" fmla="*/ 1471612 h 1676400"/>
              <a:gd name="connsiteX49" fmla="*/ 1095375 w 1176337"/>
              <a:gd name="connsiteY49" fmla="*/ 1543050 h 1676400"/>
              <a:gd name="connsiteX50" fmla="*/ 1014412 w 1176337"/>
              <a:gd name="connsiteY50" fmla="*/ 1562100 h 1676400"/>
              <a:gd name="connsiteX51" fmla="*/ 1004887 w 1176337"/>
              <a:gd name="connsiteY51" fmla="*/ 1595437 h 1676400"/>
              <a:gd name="connsiteX52" fmla="*/ 1052512 w 1176337"/>
              <a:gd name="connsiteY52" fmla="*/ 1638300 h 1676400"/>
              <a:gd name="connsiteX53" fmla="*/ 1133475 w 1176337"/>
              <a:gd name="connsiteY53" fmla="*/ 1647825 h 1676400"/>
              <a:gd name="connsiteX54" fmla="*/ 1176337 w 1176337"/>
              <a:gd name="connsiteY54" fmla="*/ 1676400 h 1676400"/>
              <a:gd name="connsiteX0" fmla="*/ 57150 w 1176337"/>
              <a:gd name="connsiteY0" fmla="*/ 0 h 1676400"/>
              <a:gd name="connsiteX1" fmla="*/ 4762 w 1176337"/>
              <a:gd name="connsiteY1" fmla="*/ 23812 h 1676400"/>
              <a:gd name="connsiteX2" fmla="*/ 0 w 1176337"/>
              <a:gd name="connsiteY2" fmla="*/ 57150 h 1676400"/>
              <a:gd name="connsiteX3" fmla="*/ 38100 w 1176337"/>
              <a:gd name="connsiteY3" fmla="*/ 119062 h 1676400"/>
              <a:gd name="connsiteX4" fmla="*/ 71437 w 1176337"/>
              <a:gd name="connsiteY4" fmla="*/ 100012 h 1676400"/>
              <a:gd name="connsiteX5" fmla="*/ 104775 w 1176337"/>
              <a:gd name="connsiteY5" fmla="*/ 85725 h 1676400"/>
              <a:gd name="connsiteX6" fmla="*/ 157162 w 1176337"/>
              <a:gd name="connsiteY6" fmla="*/ 119062 h 1676400"/>
              <a:gd name="connsiteX7" fmla="*/ 190500 w 1176337"/>
              <a:gd name="connsiteY7" fmla="*/ 152400 h 1676400"/>
              <a:gd name="connsiteX8" fmla="*/ 190500 w 1176337"/>
              <a:gd name="connsiteY8" fmla="*/ 204787 h 1676400"/>
              <a:gd name="connsiteX9" fmla="*/ 185737 w 1176337"/>
              <a:gd name="connsiteY9" fmla="*/ 261937 h 1676400"/>
              <a:gd name="connsiteX10" fmla="*/ 190500 w 1176337"/>
              <a:gd name="connsiteY10" fmla="*/ 323850 h 1676400"/>
              <a:gd name="connsiteX11" fmla="*/ 252412 w 1176337"/>
              <a:gd name="connsiteY11" fmla="*/ 361950 h 1676400"/>
              <a:gd name="connsiteX12" fmla="*/ 319087 w 1176337"/>
              <a:gd name="connsiteY12" fmla="*/ 376237 h 1676400"/>
              <a:gd name="connsiteX13" fmla="*/ 323850 w 1176337"/>
              <a:gd name="connsiteY13" fmla="*/ 414337 h 1676400"/>
              <a:gd name="connsiteX14" fmla="*/ 280987 w 1176337"/>
              <a:gd name="connsiteY14" fmla="*/ 433387 h 1676400"/>
              <a:gd name="connsiteX15" fmla="*/ 214312 w 1176337"/>
              <a:gd name="connsiteY15" fmla="*/ 447675 h 1676400"/>
              <a:gd name="connsiteX16" fmla="*/ 185737 w 1176337"/>
              <a:gd name="connsiteY16" fmla="*/ 461962 h 1676400"/>
              <a:gd name="connsiteX17" fmla="*/ 190500 w 1176337"/>
              <a:gd name="connsiteY17" fmla="*/ 481012 h 1676400"/>
              <a:gd name="connsiteX18" fmla="*/ 223837 w 1176337"/>
              <a:gd name="connsiteY18" fmla="*/ 509587 h 1676400"/>
              <a:gd name="connsiteX19" fmla="*/ 257175 w 1176337"/>
              <a:gd name="connsiteY19" fmla="*/ 552450 h 1676400"/>
              <a:gd name="connsiteX20" fmla="*/ 285750 w 1176337"/>
              <a:gd name="connsiteY20" fmla="*/ 628650 h 1676400"/>
              <a:gd name="connsiteX21" fmla="*/ 328612 w 1176337"/>
              <a:gd name="connsiteY21" fmla="*/ 642937 h 1676400"/>
              <a:gd name="connsiteX22" fmla="*/ 373857 w 1176337"/>
              <a:gd name="connsiteY22" fmla="*/ 628649 h 1676400"/>
              <a:gd name="connsiteX23" fmla="*/ 381000 w 1176337"/>
              <a:gd name="connsiteY23" fmla="*/ 685800 h 1676400"/>
              <a:gd name="connsiteX24" fmla="*/ 404812 w 1176337"/>
              <a:gd name="connsiteY24" fmla="*/ 790575 h 1676400"/>
              <a:gd name="connsiteX25" fmla="*/ 376237 w 1176337"/>
              <a:gd name="connsiteY25" fmla="*/ 852487 h 1676400"/>
              <a:gd name="connsiteX26" fmla="*/ 361950 w 1176337"/>
              <a:gd name="connsiteY26" fmla="*/ 914400 h 1676400"/>
              <a:gd name="connsiteX27" fmla="*/ 376237 w 1176337"/>
              <a:gd name="connsiteY27" fmla="*/ 981075 h 1676400"/>
              <a:gd name="connsiteX28" fmla="*/ 409575 w 1176337"/>
              <a:gd name="connsiteY28" fmla="*/ 1038225 h 1676400"/>
              <a:gd name="connsiteX29" fmla="*/ 457200 w 1176337"/>
              <a:gd name="connsiteY29" fmla="*/ 1052512 h 1676400"/>
              <a:gd name="connsiteX30" fmla="*/ 481012 w 1176337"/>
              <a:gd name="connsiteY30" fmla="*/ 1014412 h 1676400"/>
              <a:gd name="connsiteX31" fmla="*/ 481013 w 1176337"/>
              <a:gd name="connsiteY31" fmla="*/ 983456 h 1676400"/>
              <a:gd name="connsiteX32" fmla="*/ 504825 w 1176337"/>
              <a:gd name="connsiteY32" fmla="*/ 966787 h 1676400"/>
              <a:gd name="connsiteX33" fmla="*/ 547687 w 1176337"/>
              <a:gd name="connsiteY33" fmla="*/ 976312 h 1676400"/>
              <a:gd name="connsiteX34" fmla="*/ 552450 w 1176337"/>
              <a:gd name="connsiteY34" fmla="*/ 1033462 h 1676400"/>
              <a:gd name="connsiteX35" fmla="*/ 566737 w 1176337"/>
              <a:gd name="connsiteY35" fmla="*/ 1095375 h 1676400"/>
              <a:gd name="connsiteX36" fmla="*/ 476250 w 1176337"/>
              <a:gd name="connsiteY36" fmla="*/ 1100137 h 1676400"/>
              <a:gd name="connsiteX37" fmla="*/ 423862 w 1176337"/>
              <a:gd name="connsiteY37" fmla="*/ 1095375 h 1676400"/>
              <a:gd name="connsiteX38" fmla="*/ 428625 w 1176337"/>
              <a:gd name="connsiteY38" fmla="*/ 1138237 h 1676400"/>
              <a:gd name="connsiteX39" fmla="*/ 523875 w 1176337"/>
              <a:gd name="connsiteY39" fmla="*/ 1162050 h 1676400"/>
              <a:gd name="connsiteX40" fmla="*/ 604837 w 1176337"/>
              <a:gd name="connsiteY40" fmla="*/ 1223962 h 1676400"/>
              <a:gd name="connsiteX41" fmla="*/ 690562 w 1176337"/>
              <a:gd name="connsiteY41" fmla="*/ 1309687 h 1676400"/>
              <a:gd name="connsiteX42" fmla="*/ 781050 w 1176337"/>
              <a:gd name="connsiteY42" fmla="*/ 1362075 h 1676400"/>
              <a:gd name="connsiteX43" fmla="*/ 852487 w 1176337"/>
              <a:gd name="connsiteY43" fmla="*/ 1395412 h 1676400"/>
              <a:gd name="connsiteX44" fmla="*/ 890587 w 1176337"/>
              <a:gd name="connsiteY44" fmla="*/ 1409700 h 1676400"/>
              <a:gd name="connsiteX45" fmla="*/ 938212 w 1176337"/>
              <a:gd name="connsiteY45" fmla="*/ 1390650 h 1676400"/>
              <a:gd name="connsiteX46" fmla="*/ 952500 w 1176337"/>
              <a:gd name="connsiteY46" fmla="*/ 1428750 h 1676400"/>
              <a:gd name="connsiteX47" fmla="*/ 928687 w 1176337"/>
              <a:gd name="connsiteY47" fmla="*/ 1485900 h 1676400"/>
              <a:gd name="connsiteX48" fmla="*/ 985837 w 1176337"/>
              <a:gd name="connsiteY48" fmla="*/ 1519237 h 1676400"/>
              <a:gd name="connsiteX49" fmla="*/ 1057275 w 1176337"/>
              <a:gd name="connsiteY49" fmla="*/ 1471612 h 1676400"/>
              <a:gd name="connsiteX50" fmla="*/ 1095375 w 1176337"/>
              <a:gd name="connsiteY50" fmla="*/ 1543050 h 1676400"/>
              <a:gd name="connsiteX51" fmla="*/ 1014412 w 1176337"/>
              <a:gd name="connsiteY51" fmla="*/ 1562100 h 1676400"/>
              <a:gd name="connsiteX52" fmla="*/ 1004887 w 1176337"/>
              <a:gd name="connsiteY52" fmla="*/ 1595437 h 1676400"/>
              <a:gd name="connsiteX53" fmla="*/ 1052512 w 1176337"/>
              <a:gd name="connsiteY53" fmla="*/ 1638300 h 1676400"/>
              <a:gd name="connsiteX54" fmla="*/ 1133475 w 1176337"/>
              <a:gd name="connsiteY54" fmla="*/ 1647825 h 1676400"/>
              <a:gd name="connsiteX55" fmla="*/ 1176337 w 1176337"/>
              <a:gd name="connsiteY55" fmla="*/ 1676400 h 1676400"/>
              <a:gd name="connsiteX0" fmla="*/ 57150 w 1176337"/>
              <a:gd name="connsiteY0" fmla="*/ 0 h 1676400"/>
              <a:gd name="connsiteX1" fmla="*/ 4762 w 1176337"/>
              <a:gd name="connsiteY1" fmla="*/ 23812 h 1676400"/>
              <a:gd name="connsiteX2" fmla="*/ 0 w 1176337"/>
              <a:gd name="connsiteY2" fmla="*/ 57150 h 1676400"/>
              <a:gd name="connsiteX3" fmla="*/ 38100 w 1176337"/>
              <a:gd name="connsiteY3" fmla="*/ 119062 h 1676400"/>
              <a:gd name="connsiteX4" fmla="*/ 71437 w 1176337"/>
              <a:gd name="connsiteY4" fmla="*/ 100012 h 1676400"/>
              <a:gd name="connsiteX5" fmla="*/ 104775 w 1176337"/>
              <a:gd name="connsiteY5" fmla="*/ 85725 h 1676400"/>
              <a:gd name="connsiteX6" fmla="*/ 157162 w 1176337"/>
              <a:gd name="connsiteY6" fmla="*/ 119062 h 1676400"/>
              <a:gd name="connsiteX7" fmla="*/ 190500 w 1176337"/>
              <a:gd name="connsiteY7" fmla="*/ 152400 h 1676400"/>
              <a:gd name="connsiteX8" fmla="*/ 190500 w 1176337"/>
              <a:gd name="connsiteY8" fmla="*/ 204787 h 1676400"/>
              <a:gd name="connsiteX9" fmla="*/ 185737 w 1176337"/>
              <a:gd name="connsiteY9" fmla="*/ 261937 h 1676400"/>
              <a:gd name="connsiteX10" fmla="*/ 190500 w 1176337"/>
              <a:gd name="connsiteY10" fmla="*/ 323850 h 1676400"/>
              <a:gd name="connsiteX11" fmla="*/ 252412 w 1176337"/>
              <a:gd name="connsiteY11" fmla="*/ 361950 h 1676400"/>
              <a:gd name="connsiteX12" fmla="*/ 319087 w 1176337"/>
              <a:gd name="connsiteY12" fmla="*/ 376237 h 1676400"/>
              <a:gd name="connsiteX13" fmla="*/ 323850 w 1176337"/>
              <a:gd name="connsiteY13" fmla="*/ 414337 h 1676400"/>
              <a:gd name="connsiteX14" fmla="*/ 280987 w 1176337"/>
              <a:gd name="connsiteY14" fmla="*/ 433387 h 1676400"/>
              <a:gd name="connsiteX15" fmla="*/ 214312 w 1176337"/>
              <a:gd name="connsiteY15" fmla="*/ 447675 h 1676400"/>
              <a:gd name="connsiteX16" fmla="*/ 185737 w 1176337"/>
              <a:gd name="connsiteY16" fmla="*/ 461962 h 1676400"/>
              <a:gd name="connsiteX17" fmla="*/ 190500 w 1176337"/>
              <a:gd name="connsiteY17" fmla="*/ 481012 h 1676400"/>
              <a:gd name="connsiteX18" fmla="*/ 223837 w 1176337"/>
              <a:gd name="connsiteY18" fmla="*/ 509587 h 1676400"/>
              <a:gd name="connsiteX19" fmla="*/ 257175 w 1176337"/>
              <a:gd name="connsiteY19" fmla="*/ 552450 h 1676400"/>
              <a:gd name="connsiteX20" fmla="*/ 285750 w 1176337"/>
              <a:gd name="connsiteY20" fmla="*/ 628650 h 1676400"/>
              <a:gd name="connsiteX21" fmla="*/ 328612 w 1176337"/>
              <a:gd name="connsiteY21" fmla="*/ 642937 h 1676400"/>
              <a:gd name="connsiteX22" fmla="*/ 373857 w 1176337"/>
              <a:gd name="connsiteY22" fmla="*/ 628649 h 1676400"/>
              <a:gd name="connsiteX23" fmla="*/ 381000 w 1176337"/>
              <a:gd name="connsiteY23" fmla="*/ 685800 h 1676400"/>
              <a:gd name="connsiteX24" fmla="*/ 404812 w 1176337"/>
              <a:gd name="connsiteY24" fmla="*/ 790575 h 1676400"/>
              <a:gd name="connsiteX25" fmla="*/ 376237 w 1176337"/>
              <a:gd name="connsiteY25" fmla="*/ 852487 h 1676400"/>
              <a:gd name="connsiteX26" fmla="*/ 361950 w 1176337"/>
              <a:gd name="connsiteY26" fmla="*/ 914400 h 1676400"/>
              <a:gd name="connsiteX27" fmla="*/ 376237 w 1176337"/>
              <a:gd name="connsiteY27" fmla="*/ 981075 h 1676400"/>
              <a:gd name="connsiteX28" fmla="*/ 409575 w 1176337"/>
              <a:gd name="connsiteY28" fmla="*/ 1038225 h 1676400"/>
              <a:gd name="connsiteX29" fmla="*/ 457200 w 1176337"/>
              <a:gd name="connsiteY29" fmla="*/ 1052512 h 1676400"/>
              <a:gd name="connsiteX30" fmla="*/ 481012 w 1176337"/>
              <a:gd name="connsiteY30" fmla="*/ 1014412 h 1676400"/>
              <a:gd name="connsiteX31" fmla="*/ 481013 w 1176337"/>
              <a:gd name="connsiteY31" fmla="*/ 983456 h 1676400"/>
              <a:gd name="connsiteX32" fmla="*/ 504825 w 1176337"/>
              <a:gd name="connsiteY32" fmla="*/ 966787 h 1676400"/>
              <a:gd name="connsiteX33" fmla="*/ 547687 w 1176337"/>
              <a:gd name="connsiteY33" fmla="*/ 976312 h 1676400"/>
              <a:gd name="connsiteX34" fmla="*/ 552450 w 1176337"/>
              <a:gd name="connsiteY34" fmla="*/ 1033462 h 1676400"/>
              <a:gd name="connsiteX35" fmla="*/ 566737 w 1176337"/>
              <a:gd name="connsiteY35" fmla="*/ 1095375 h 1676400"/>
              <a:gd name="connsiteX36" fmla="*/ 528637 w 1176337"/>
              <a:gd name="connsiteY36" fmla="*/ 1104900 h 1676400"/>
              <a:gd name="connsiteX37" fmla="*/ 476250 w 1176337"/>
              <a:gd name="connsiteY37" fmla="*/ 1100137 h 1676400"/>
              <a:gd name="connsiteX38" fmla="*/ 423862 w 1176337"/>
              <a:gd name="connsiteY38" fmla="*/ 1095375 h 1676400"/>
              <a:gd name="connsiteX39" fmla="*/ 428625 w 1176337"/>
              <a:gd name="connsiteY39" fmla="*/ 1138237 h 1676400"/>
              <a:gd name="connsiteX40" fmla="*/ 523875 w 1176337"/>
              <a:gd name="connsiteY40" fmla="*/ 1162050 h 1676400"/>
              <a:gd name="connsiteX41" fmla="*/ 604837 w 1176337"/>
              <a:gd name="connsiteY41" fmla="*/ 1223962 h 1676400"/>
              <a:gd name="connsiteX42" fmla="*/ 690562 w 1176337"/>
              <a:gd name="connsiteY42" fmla="*/ 1309687 h 1676400"/>
              <a:gd name="connsiteX43" fmla="*/ 781050 w 1176337"/>
              <a:gd name="connsiteY43" fmla="*/ 1362075 h 1676400"/>
              <a:gd name="connsiteX44" fmla="*/ 852487 w 1176337"/>
              <a:gd name="connsiteY44" fmla="*/ 1395412 h 1676400"/>
              <a:gd name="connsiteX45" fmla="*/ 890587 w 1176337"/>
              <a:gd name="connsiteY45" fmla="*/ 1409700 h 1676400"/>
              <a:gd name="connsiteX46" fmla="*/ 938212 w 1176337"/>
              <a:gd name="connsiteY46" fmla="*/ 1390650 h 1676400"/>
              <a:gd name="connsiteX47" fmla="*/ 952500 w 1176337"/>
              <a:gd name="connsiteY47" fmla="*/ 1428750 h 1676400"/>
              <a:gd name="connsiteX48" fmla="*/ 928687 w 1176337"/>
              <a:gd name="connsiteY48" fmla="*/ 1485900 h 1676400"/>
              <a:gd name="connsiteX49" fmla="*/ 985837 w 1176337"/>
              <a:gd name="connsiteY49" fmla="*/ 1519237 h 1676400"/>
              <a:gd name="connsiteX50" fmla="*/ 1057275 w 1176337"/>
              <a:gd name="connsiteY50" fmla="*/ 1471612 h 1676400"/>
              <a:gd name="connsiteX51" fmla="*/ 1095375 w 1176337"/>
              <a:gd name="connsiteY51" fmla="*/ 1543050 h 1676400"/>
              <a:gd name="connsiteX52" fmla="*/ 1014412 w 1176337"/>
              <a:gd name="connsiteY52" fmla="*/ 1562100 h 1676400"/>
              <a:gd name="connsiteX53" fmla="*/ 1004887 w 1176337"/>
              <a:gd name="connsiteY53" fmla="*/ 1595437 h 1676400"/>
              <a:gd name="connsiteX54" fmla="*/ 1052512 w 1176337"/>
              <a:gd name="connsiteY54" fmla="*/ 1638300 h 1676400"/>
              <a:gd name="connsiteX55" fmla="*/ 1133475 w 1176337"/>
              <a:gd name="connsiteY55" fmla="*/ 1647825 h 1676400"/>
              <a:gd name="connsiteX56" fmla="*/ 1176337 w 1176337"/>
              <a:gd name="connsiteY56" fmla="*/ 1676400 h 1676400"/>
              <a:gd name="connsiteX0" fmla="*/ 57150 w 1176337"/>
              <a:gd name="connsiteY0" fmla="*/ 0 h 1676400"/>
              <a:gd name="connsiteX1" fmla="*/ 4762 w 1176337"/>
              <a:gd name="connsiteY1" fmla="*/ 23812 h 1676400"/>
              <a:gd name="connsiteX2" fmla="*/ 0 w 1176337"/>
              <a:gd name="connsiteY2" fmla="*/ 57150 h 1676400"/>
              <a:gd name="connsiteX3" fmla="*/ 38100 w 1176337"/>
              <a:gd name="connsiteY3" fmla="*/ 119062 h 1676400"/>
              <a:gd name="connsiteX4" fmla="*/ 71437 w 1176337"/>
              <a:gd name="connsiteY4" fmla="*/ 100012 h 1676400"/>
              <a:gd name="connsiteX5" fmla="*/ 104775 w 1176337"/>
              <a:gd name="connsiteY5" fmla="*/ 85725 h 1676400"/>
              <a:gd name="connsiteX6" fmla="*/ 157162 w 1176337"/>
              <a:gd name="connsiteY6" fmla="*/ 119062 h 1676400"/>
              <a:gd name="connsiteX7" fmla="*/ 190500 w 1176337"/>
              <a:gd name="connsiteY7" fmla="*/ 152400 h 1676400"/>
              <a:gd name="connsiteX8" fmla="*/ 190500 w 1176337"/>
              <a:gd name="connsiteY8" fmla="*/ 204787 h 1676400"/>
              <a:gd name="connsiteX9" fmla="*/ 185737 w 1176337"/>
              <a:gd name="connsiteY9" fmla="*/ 261937 h 1676400"/>
              <a:gd name="connsiteX10" fmla="*/ 190500 w 1176337"/>
              <a:gd name="connsiteY10" fmla="*/ 323850 h 1676400"/>
              <a:gd name="connsiteX11" fmla="*/ 252412 w 1176337"/>
              <a:gd name="connsiteY11" fmla="*/ 361950 h 1676400"/>
              <a:gd name="connsiteX12" fmla="*/ 319087 w 1176337"/>
              <a:gd name="connsiteY12" fmla="*/ 376237 h 1676400"/>
              <a:gd name="connsiteX13" fmla="*/ 323850 w 1176337"/>
              <a:gd name="connsiteY13" fmla="*/ 414337 h 1676400"/>
              <a:gd name="connsiteX14" fmla="*/ 280987 w 1176337"/>
              <a:gd name="connsiteY14" fmla="*/ 433387 h 1676400"/>
              <a:gd name="connsiteX15" fmla="*/ 214312 w 1176337"/>
              <a:gd name="connsiteY15" fmla="*/ 447675 h 1676400"/>
              <a:gd name="connsiteX16" fmla="*/ 185737 w 1176337"/>
              <a:gd name="connsiteY16" fmla="*/ 461962 h 1676400"/>
              <a:gd name="connsiteX17" fmla="*/ 190500 w 1176337"/>
              <a:gd name="connsiteY17" fmla="*/ 481012 h 1676400"/>
              <a:gd name="connsiteX18" fmla="*/ 223837 w 1176337"/>
              <a:gd name="connsiteY18" fmla="*/ 509587 h 1676400"/>
              <a:gd name="connsiteX19" fmla="*/ 257175 w 1176337"/>
              <a:gd name="connsiteY19" fmla="*/ 552450 h 1676400"/>
              <a:gd name="connsiteX20" fmla="*/ 285750 w 1176337"/>
              <a:gd name="connsiteY20" fmla="*/ 628650 h 1676400"/>
              <a:gd name="connsiteX21" fmla="*/ 328612 w 1176337"/>
              <a:gd name="connsiteY21" fmla="*/ 642937 h 1676400"/>
              <a:gd name="connsiteX22" fmla="*/ 373857 w 1176337"/>
              <a:gd name="connsiteY22" fmla="*/ 628649 h 1676400"/>
              <a:gd name="connsiteX23" fmla="*/ 381000 w 1176337"/>
              <a:gd name="connsiteY23" fmla="*/ 685800 h 1676400"/>
              <a:gd name="connsiteX24" fmla="*/ 404812 w 1176337"/>
              <a:gd name="connsiteY24" fmla="*/ 790575 h 1676400"/>
              <a:gd name="connsiteX25" fmla="*/ 376237 w 1176337"/>
              <a:gd name="connsiteY25" fmla="*/ 852487 h 1676400"/>
              <a:gd name="connsiteX26" fmla="*/ 361950 w 1176337"/>
              <a:gd name="connsiteY26" fmla="*/ 914400 h 1676400"/>
              <a:gd name="connsiteX27" fmla="*/ 376237 w 1176337"/>
              <a:gd name="connsiteY27" fmla="*/ 981075 h 1676400"/>
              <a:gd name="connsiteX28" fmla="*/ 409575 w 1176337"/>
              <a:gd name="connsiteY28" fmla="*/ 1038225 h 1676400"/>
              <a:gd name="connsiteX29" fmla="*/ 457200 w 1176337"/>
              <a:gd name="connsiteY29" fmla="*/ 1052512 h 1676400"/>
              <a:gd name="connsiteX30" fmla="*/ 481012 w 1176337"/>
              <a:gd name="connsiteY30" fmla="*/ 1014412 h 1676400"/>
              <a:gd name="connsiteX31" fmla="*/ 481013 w 1176337"/>
              <a:gd name="connsiteY31" fmla="*/ 983456 h 1676400"/>
              <a:gd name="connsiteX32" fmla="*/ 504825 w 1176337"/>
              <a:gd name="connsiteY32" fmla="*/ 966787 h 1676400"/>
              <a:gd name="connsiteX33" fmla="*/ 547687 w 1176337"/>
              <a:gd name="connsiteY33" fmla="*/ 976312 h 1676400"/>
              <a:gd name="connsiteX34" fmla="*/ 552450 w 1176337"/>
              <a:gd name="connsiteY34" fmla="*/ 1033462 h 1676400"/>
              <a:gd name="connsiteX35" fmla="*/ 566737 w 1176337"/>
              <a:gd name="connsiteY35" fmla="*/ 1095375 h 1676400"/>
              <a:gd name="connsiteX36" fmla="*/ 528637 w 1176337"/>
              <a:gd name="connsiteY36" fmla="*/ 1104900 h 1676400"/>
              <a:gd name="connsiteX37" fmla="*/ 476250 w 1176337"/>
              <a:gd name="connsiteY37" fmla="*/ 1100137 h 1676400"/>
              <a:gd name="connsiteX38" fmla="*/ 423862 w 1176337"/>
              <a:gd name="connsiteY38" fmla="*/ 1095375 h 1676400"/>
              <a:gd name="connsiteX39" fmla="*/ 378618 w 1176337"/>
              <a:gd name="connsiteY39" fmla="*/ 1090612 h 1676400"/>
              <a:gd name="connsiteX40" fmla="*/ 428625 w 1176337"/>
              <a:gd name="connsiteY40" fmla="*/ 1138237 h 1676400"/>
              <a:gd name="connsiteX41" fmla="*/ 523875 w 1176337"/>
              <a:gd name="connsiteY41" fmla="*/ 1162050 h 1676400"/>
              <a:gd name="connsiteX42" fmla="*/ 604837 w 1176337"/>
              <a:gd name="connsiteY42" fmla="*/ 1223962 h 1676400"/>
              <a:gd name="connsiteX43" fmla="*/ 690562 w 1176337"/>
              <a:gd name="connsiteY43" fmla="*/ 1309687 h 1676400"/>
              <a:gd name="connsiteX44" fmla="*/ 781050 w 1176337"/>
              <a:gd name="connsiteY44" fmla="*/ 1362075 h 1676400"/>
              <a:gd name="connsiteX45" fmla="*/ 852487 w 1176337"/>
              <a:gd name="connsiteY45" fmla="*/ 1395412 h 1676400"/>
              <a:gd name="connsiteX46" fmla="*/ 890587 w 1176337"/>
              <a:gd name="connsiteY46" fmla="*/ 1409700 h 1676400"/>
              <a:gd name="connsiteX47" fmla="*/ 938212 w 1176337"/>
              <a:gd name="connsiteY47" fmla="*/ 1390650 h 1676400"/>
              <a:gd name="connsiteX48" fmla="*/ 952500 w 1176337"/>
              <a:gd name="connsiteY48" fmla="*/ 1428750 h 1676400"/>
              <a:gd name="connsiteX49" fmla="*/ 928687 w 1176337"/>
              <a:gd name="connsiteY49" fmla="*/ 1485900 h 1676400"/>
              <a:gd name="connsiteX50" fmla="*/ 985837 w 1176337"/>
              <a:gd name="connsiteY50" fmla="*/ 1519237 h 1676400"/>
              <a:gd name="connsiteX51" fmla="*/ 1057275 w 1176337"/>
              <a:gd name="connsiteY51" fmla="*/ 1471612 h 1676400"/>
              <a:gd name="connsiteX52" fmla="*/ 1095375 w 1176337"/>
              <a:gd name="connsiteY52" fmla="*/ 1543050 h 1676400"/>
              <a:gd name="connsiteX53" fmla="*/ 1014412 w 1176337"/>
              <a:gd name="connsiteY53" fmla="*/ 1562100 h 1676400"/>
              <a:gd name="connsiteX54" fmla="*/ 1004887 w 1176337"/>
              <a:gd name="connsiteY54" fmla="*/ 1595437 h 1676400"/>
              <a:gd name="connsiteX55" fmla="*/ 1052512 w 1176337"/>
              <a:gd name="connsiteY55" fmla="*/ 1638300 h 1676400"/>
              <a:gd name="connsiteX56" fmla="*/ 1133475 w 1176337"/>
              <a:gd name="connsiteY56" fmla="*/ 1647825 h 1676400"/>
              <a:gd name="connsiteX57" fmla="*/ 1176337 w 1176337"/>
              <a:gd name="connsiteY57" fmla="*/ 1676400 h 1676400"/>
              <a:gd name="connsiteX0" fmla="*/ 57150 w 1176337"/>
              <a:gd name="connsiteY0" fmla="*/ 0 h 1676400"/>
              <a:gd name="connsiteX1" fmla="*/ 4762 w 1176337"/>
              <a:gd name="connsiteY1" fmla="*/ 23812 h 1676400"/>
              <a:gd name="connsiteX2" fmla="*/ 0 w 1176337"/>
              <a:gd name="connsiteY2" fmla="*/ 57150 h 1676400"/>
              <a:gd name="connsiteX3" fmla="*/ 38100 w 1176337"/>
              <a:gd name="connsiteY3" fmla="*/ 119062 h 1676400"/>
              <a:gd name="connsiteX4" fmla="*/ 71437 w 1176337"/>
              <a:gd name="connsiteY4" fmla="*/ 100012 h 1676400"/>
              <a:gd name="connsiteX5" fmla="*/ 104775 w 1176337"/>
              <a:gd name="connsiteY5" fmla="*/ 85725 h 1676400"/>
              <a:gd name="connsiteX6" fmla="*/ 157162 w 1176337"/>
              <a:gd name="connsiteY6" fmla="*/ 119062 h 1676400"/>
              <a:gd name="connsiteX7" fmla="*/ 190500 w 1176337"/>
              <a:gd name="connsiteY7" fmla="*/ 152400 h 1676400"/>
              <a:gd name="connsiteX8" fmla="*/ 190500 w 1176337"/>
              <a:gd name="connsiteY8" fmla="*/ 204787 h 1676400"/>
              <a:gd name="connsiteX9" fmla="*/ 185737 w 1176337"/>
              <a:gd name="connsiteY9" fmla="*/ 261937 h 1676400"/>
              <a:gd name="connsiteX10" fmla="*/ 190500 w 1176337"/>
              <a:gd name="connsiteY10" fmla="*/ 323850 h 1676400"/>
              <a:gd name="connsiteX11" fmla="*/ 252412 w 1176337"/>
              <a:gd name="connsiteY11" fmla="*/ 361950 h 1676400"/>
              <a:gd name="connsiteX12" fmla="*/ 319087 w 1176337"/>
              <a:gd name="connsiteY12" fmla="*/ 376237 h 1676400"/>
              <a:gd name="connsiteX13" fmla="*/ 323850 w 1176337"/>
              <a:gd name="connsiteY13" fmla="*/ 414337 h 1676400"/>
              <a:gd name="connsiteX14" fmla="*/ 280987 w 1176337"/>
              <a:gd name="connsiteY14" fmla="*/ 433387 h 1676400"/>
              <a:gd name="connsiteX15" fmla="*/ 214312 w 1176337"/>
              <a:gd name="connsiteY15" fmla="*/ 447675 h 1676400"/>
              <a:gd name="connsiteX16" fmla="*/ 185737 w 1176337"/>
              <a:gd name="connsiteY16" fmla="*/ 461962 h 1676400"/>
              <a:gd name="connsiteX17" fmla="*/ 190500 w 1176337"/>
              <a:gd name="connsiteY17" fmla="*/ 481012 h 1676400"/>
              <a:gd name="connsiteX18" fmla="*/ 223837 w 1176337"/>
              <a:gd name="connsiteY18" fmla="*/ 509587 h 1676400"/>
              <a:gd name="connsiteX19" fmla="*/ 257175 w 1176337"/>
              <a:gd name="connsiteY19" fmla="*/ 552450 h 1676400"/>
              <a:gd name="connsiteX20" fmla="*/ 285750 w 1176337"/>
              <a:gd name="connsiteY20" fmla="*/ 628650 h 1676400"/>
              <a:gd name="connsiteX21" fmla="*/ 328612 w 1176337"/>
              <a:gd name="connsiteY21" fmla="*/ 642937 h 1676400"/>
              <a:gd name="connsiteX22" fmla="*/ 373857 w 1176337"/>
              <a:gd name="connsiteY22" fmla="*/ 628649 h 1676400"/>
              <a:gd name="connsiteX23" fmla="*/ 381000 w 1176337"/>
              <a:gd name="connsiteY23" fmla="*/ 685800 h 1676400"/>
              <a:gd name="connsiteX24" fmla="*/ 404812 w 1176337"/>
              <a:gd name="connsiteY24" fmla="*/ 790575 h 1676400"/>
              <a:gd name="connsiteX25" fmla="*/ 376237 w 1176337"/>
              <a:gd name="connsiteY25" fmla="*/ 852487 h 1676400"/>
              <a:gd name="connsiteX26" fmla="*/ 361950 w 1176337"/>
              <a:gd name="connsiteY26" fmla="*/ 914400 h 1676400"/>
              <a:gd name="connsiteX27" fmla="*/ 376237 w 1176337"/>
              <a:gd name="connsiteY27" fmla="*/ 981075 h 1676400"/>
              <a:gd name="connsiteX28" fmla="*/ 409575 w 1176337"/>
              <a:gd name="connsiteY28" fmla="*/ 1038225 h 1676400"/>
              <a:gd name="connsiteX29" fmla="*/ 457200 w 1176337"/>
              <a:gd name="connsiteY29" fmla="*/ 1052512 h 1676400"/>
              <a:gd name="connsiteX30" fmla="*/ 481012 w 1176337"/>
              <a:gd name="connsiteY30" fmla="*/ 1014412 h 1676400"/>
              <a:gd name="connsiteX31" fmla="*/ 481013 w 1176337"/>
              <a:gd name="connsiteY31" fmla="*/ 983456 h 1676400"/>
              <a:gd name="connsiteX32" fmla="*/ 504825 w 1176337"/>
              <a:gd name="connsiteY32" fmla="*/ 966787 h 1676400"/>
              <a:gd name="connsiteX33" fmla="*/ 547687 w 1176337"/>
              <a:gd name="connsiteY33" fmla="*/ 976312 h 1676400"/>
              <a:gd name="connsiteX34" fmla="*/ 552450 w 1176337"/>
              <a:gd name="connsiteY34" fmla="*/ 1033462 h 1676400"/>
              <a:gd name="connsiteX35" fmla="*/ 566737 w 1176337"/>
              <a:gd name="connsiteY35" fmla="*/ 1095375 h 1676400"/>
              <a:gd name="connsiteX36" fmla="*/ 528637 w 1176337"/>
              <a:gd name="connsiteY36" fmla="*/ 1104900 h 1676400"/>
              <a:gd name="connsiteX37" fmla="*/ 476250 w 1176337"/>
              <a:gd name="connsiteY37" fmla="*/ 1100137 h 1676400"/>
              <a:gd name="connsiteX38" fmla="*/ 423862 w 1176337"/>
              <a:gd name="connsiteY38" fmla="*/ 1095375 h 1676400"/>
              <a:gd name="connsiteX39" fmla="*/ 378618 w 1176337"/>
              <a:gd name="connsiteY39" fmla="*/ 1090612 h 1676400"/>
              <a:gd name="connsiteX40" fmla="*/ 428625 w 1176337"/>
              <a:gd name="connsiteY40" fmla="*/ 1138237 h 1676400"/>
              <a:gd name="connsiteX41" fmla="*/ 531018 w 1176337"/>
              <a:gd name="connsiteY41" fmla="*/ 1181100 h 1676400"/>
              <a:gd name="connsiteX42" fmla="*/ 604837 w 1176337"/>
              <a:gd name="connsiteY42" fmla="*/ 1223962 h 1676400"/>
              <a:gd name="connsiteX43" fmla="*/ 690562 w 1176337"/>
              <a:gd name="connsiteY43" fmla="*/ 1309687 h 1676400"/>
              <a:gd name="connsiteX44" fmla="*/ 781050 w 1176337"/>
              <a:gd name="connsiteY44" fmla="*/ 1362075 h 1676400"/>
              <a:gd name="connsiteX45" fmla="*/ 852487 w 1176337"/>
              <a:gd name="connsiteY45" fmla="*/ 1395412 h 1676400"/>
              <a:gd name="connsiteX46" fmla="*/ 890587 w 1176337"/>
              <a:gd name="connsiteY46" fmla="*/ 1409700 h 1676400"/>
              <a:gd name="connsiteX47" fmla="*/ 938212 w 1176337"/>
              <a:gd name="connsiteY47" fmla="*/ 1390650 h 1676400"/>
              <a:gd name="connsiteX48" fmla="*/ 952500 w 1176337"/>
              <a:gd name="connsiteY48" fmla="*/ 1428750 h 1676400"/>
              <a:gd name="connsiteX49" fmla="*/ 928687 w 1176337"/>
              <a:gd name="connsiteY49" fmla="*/ 1485900 h 1676400"/>
              <a:gd name="connsiteX50" fmla="*/ 985837 w 1176337"/>
              <a:gd name="connsiteY50" fmla="*/ 1519237 h 1676400"/>
              <a:gd name="connsiteX51" fmla="*/ 1057275 w 1176337"/>
              <a:gd name="connsiteY51" fmla="*/ 1471612 h 1676400"/>
              <a:gd name="connsiteX52" fmla="*/ 1095375 w 1176337"/>
              <a:gd name="connsiteY52" fmla="*/ 1543050 h 1676400"/>
              <a:gd name="connsiteX53" fmla="*/ 1014412 w 1176337"/>
              <a:gd name="connsiteY53" fmla="*/ 1562100 h 1676400"/>
              <a:gd name="connsiteX54" fmla="*/ 1004887 w 1176337"/>
              <a:gd name="connsiteY54" fmla="*/ 1595437 h 1676400"/>
              <a:gd name="connsiteX55" fmla="*/ 1052512 w 1176337"/>
              <a:gd name="connsiteY55" fmla="*/ 1638300 h 1676400"/>
              <a:gd name="connsiteX56" fmla="*/ 1133475 w 1176337"/>
              <a:gd name="connsiteY56" fmla="*/ 1647825 h 1676400"/>
              <a:gd name="connsiteX57" fmla="*/ 1176337 w 1176337"/>
              <a:gd name="connsiteY57" fmla="*/ 1676400 h 1676400"/>
              <a:gd name="connsiteX0" fmla="*/ 57150 w 1176337"/>
              <a:gd name="connsiteY0" fmla="*/ 0 h 1676400"/>
              <a:gd name="connsiteX1" fmla="*/ 4762 w 1176337"/>
              <a:gd name="connsiteY1" fmla="*/ 23812 h 1676400"/>
              <a:gd name="connsiteX2" fmla="*/ 0 w 1176337"/>
              <a:gd name="connsiteY2" fmla="*/ 57150 h 1676400"/>
              <a:gd name="connsiteX3" fmla="*/ 38100 w 1176337"/>
              <a:gd name="connsiteY3" fmla="*/ 119062 h 1676400"/>
              <a:gd name="connsiteX4" fmla="*/ 71437 w 1176337"/>
              <a:gd name="connsiteY4" fmla="*/ 100012 h 1676400"/>
              <a:gd name="connsiteX5" fmla="*/ 104775 w 1176337"/>
              <a:gd name="connsiteY5" fmla="*/ 85725 h 1676400"/>
              <a:gd name="connsiteX6" fmla="*/ 157162 w 1176337"/>
              <a:gd name="connsiteY6" fmla="*/ 119062 h 1676400"/>
              <a:gd name="connsiteX7" fmla="*/ 190500 w 1176337"/>
              <a:gd name="connsiteY7" fmla="*/ 152400 h 1676400"/>
              <a:gd name="connsiteX8" fmla="*/ 190500 w 1176337"/>
              <a:gd name="connsiteY8" fmla="*/ 204787 h 1676400"/>
              <a:gd name="connsiteX9" fmla="*/ 185737 w 1176337"/>
              <a:gd name="connsiteY9" fmla="*/ 261937 h 1676400"/>
              <a:gd name="connsiteX10" fmla="*/ 190500 w 1176337"/>
              <a:gd name="connsiteY10" fmla="*/ 323850 h 1676400"/>
              <a:gd name="connsiteX11" fmla="*/ 252412 w 1176337"/>
              <a:gd name="connsiteY11" fmla="*/ 361950 h 1676400"/>
              <a:gd name="connsiteX12" fmla="*/ 319087 w 1176337"/>
              <a:gd name="connsiteY12" fmla="*/ 376237 h 1676400"/>
              <a:gd name="connsiteX13" fmla="*/ 323850 w 1176337"/>
              <a:gd name="connsiteY13" fmla="*/ 414337 h 1676400"/>
              <a:gd name="connsiteX14" fmla="*/ 280987 w 1176337"/>
              <a:gd name="connsiteY14" fmla="*/ 433387 h 1676400"/>
              <a:gd name="connsiteX15" fmla="*/ 214312 w 1176337"/>
              <a:gd name="connsiteY15" fmla="*/ 447675 h 1676400"/>
              <a:gd name="connsiteX16" fmla="*/ 185737 w 1176337"/>
              <a:gd name="connsiteY16" fmla="*/ 461962 h 1676400"/>
              <a:gd name="connsiteX17" fmla="*/ 190500 w 1176337"/>
              <a:gd name="connsiteY17" fmla="*/ 481012 h 1676400"/>
              <a:gd name="connsiteX18" fmla="*/ 223837 w 1176337"/>
              <a:gd name="connsiteY18" fmla="*/ 509587 h 1676400"/>
              <a:gd name="connsiteX19" fmla="*/ 257175 w 1176337"/>
              <a:gd name="connsiteY19" fmla="*/ 552450 h 1676400"/>
              <a:gd name="connsiteX20" fmla="*/ 285750 w 1176337"/>
              <a:gd name="connsiteY20" fmla="*/ 628650 h 1676400"/>
              <a:gd name="connsiteX21" fmla="*/ 328612 w 1176337"/>
              <a:gd name="connsiteY21" fmla="*/ 642937 h 1676400"/>
              <a:gd name="connsiteX22" fmla="*/ 373857 w 1176337"/>
              <a:gd name="connsiteY22" fmla="*/ 628649 h 1676400"/>
              <a:gd name="connsiteX23" fmla="*/ 381000 w 1176337"/>
              <a:gd name="connsiteY23" fmla="*/ 685800 h 1676400"/>
              <a:gd name="connsiteX24" fmla="*/ 404812 w 1176337"/>
              <a:gd name="connsiteY24" fmla="*/ 790575 h 1676400"/>
              <a:gd name="connsiteX25" fmla="*/ 376237 w 1176337"/>
              <a:gd name="connsiteY25" fmla="*/ 852487 h 1676400"/>
              <a:gd name="connsiteX26" fmla="*/ 361950 w 1176337"/>
              <a:gd name="connsiteY26" fmla="*/ 914400 h 1676400"/>
              <a:gd name="connsiteX27" fmla="*/ 376237 w 1176337"/>
              <a:gd name="connsiteY27" fmla="*/ 981075 h 1676400"/>
              <a:gd name="connsiteX28" fmla="*/ 409575 w 1176337"/>
              <a:gd name="connsiteY28" fmla="*/ 1038225 h 1676400"/>
              <a:gd name="connsiteX29" fmla="*/ 457200 w 1176337"/>
              <a:gd name="connsiteY29" fmla="*/ 1052512 h 1676400"/>
              <a:gd name="connsiteX30" fmla="*/ 481012 w 1176337"/>
              <a:gd name="connsiteY30" fmla="*/ 1014412 h 1676400"/>
              <a:gd name="connsiteX31" fmla="*/ 481013 w 1176337"/>
              <a:gd name="connsiteY31" fmla="*/ 983456 h 1676400"/>
              <a:gd name="connsiteX32" fmla="*/ 504825 w 1176337"/>
              <a:gd name="connsiteY32" fmla="*/ 966787 h 1676400"/>
              <a:gd name="connsiteX33" fmla="*/ 547687 w 1176337"/>
              <a:gd name="connsiteY33" fmla="*/ 976312 h 1676400"/>
              <a:gd name="connsiteX34" fmla="*/ 552450 w 1176337"/>
              <a:gd name="connsiteY34" fmla="*/ 1033462 h 1676400"/>
              <a:gd name="connsiteX35" fmla="*/ 566737 w 1176337"/>
              <a:gd name="connsiteY35" fmla="*/ 1095375 h 1676400"/>
              <a:gd name="connsiteX36" fmla="*/ 528637 w 1176337"/>
              <a:gd name="connsiteY36" fmla="*/ 1104900 h 1676400"/>
              <a:gd name="connsiteX37" fmla="*/ 476250 w 1176337"/>
              <a:gd name="connsiteY37" fmla="*/ 1100137 h 1676400"/>
              <a:gd name="connsiteX38" fmla="*/ 423862 w 1176337"/>
              <a:gd name="connsiteY38" fmla="*/ 1095375 h 1676400"/>
              <a:gd name="connsiteX39" fmla="*/ 378618 w 1176337"/>
              <a:gd name="connsiteY39" fmla="*/ 1090612 h 1676400"/>
              <a:gd name="connsiteX40" fmla="*/ 428625 w 1176337"/>
              <a:gd name="connsiteY40" fmla="*/ 1138237 h 1676400"/>
              <a:gd name="connsiteX41" fmla="*/ 531018 w 1176337"/>
              <a:gd name="connsiteY41" fmla="*/ 1181100 h 1676400"/>
              <a:gd name="connsiteX42" fmla="*/ 623887 w 1176337"/>
              <a:gd name="connsiteY42" fmla="*/ 1235868 h 1676400"/>
              <a:gd name="connsiteX43" fmla="*/ 690562 w 1176337"/>
              <a:gd name="connsiteY43" fmla="*/ 1309687 h 1676400"/>
              <a:gd name="connsiteX44" fmla="*/ 781050 w 1176337"/>
              <a:gd name="connsiteY44" fmla="*/ 1362075 h 1676400"/>
              <a:gd name="connsiteX45" fmla="*/ 852487 w 1176337"/>
              <a:gd name="connsiteY45" fmla="*/ 1395412 h 1676400"/>
              <a:gd name="connsiteX46" fmla="*/ 890587 w 1176337"/>
              <a:gd name="connsiteY46" fmla="*/ 1409700 h 1676400"/>
              <a:gd name="connsiteX47" fmla="*/ 938212 w 1176337"/>
              <a:gd name="connsiteY47" fmla="*/ 1390650 h 1676400"/>
              <a:gd name="connsiteX48" fmla="*/ 952500 w 1176337"/>
              <a:gd name="connsiteY48" fmla="*/ 1428750 h 1676400"/>
              <a:gd name="connsiteX49" fmla="*/ 928687 w 1176337"/>
              <a:gd name="connsiteY49" fmla="*/ 1485900 h 1676400"/>
              <a:gd name="connsiteX50" fmla="*/ 985837 w 1176337"/>
              <a:gd name="connsiteY50" fmla="*/ 1519237 h 1676400"/>
              <a:gd name="connsiteX51" fmla="*/ 1057275 w 1176337"/>
              <a:gd name="connsiteY51" fmla="*/ 1471612 h 1676400"/>
              <a:gd name="connsiteX52" fmla="*/ 1095375 w 1176337"/>
              <a:gd name="connsiteY52" fmla="*/ 1543050 h 1676400"/>
              <a:gd name="connsiteX53" fmla="*/ 1014412 w 1176337"/>
              <a:gd name="connsiteY53" fmla="*/ 1562100 h 1676400"/>
              <a:gd name="connsiteX54" fmla="*/ 1004887 w 1176337"/>
              <a:gd name="connsiteY54" fmla="*/ 1595437 h 1676400"/>
              <a:gd name="connsiteX55" fmla="*/ 1052512 w 1176337"/>
              <a:gd name="connsiteY55" fmla="*/ 1638300 h 1676400"/>
              <a:gd name="connsiteX56" fmla="*/ 1133475 w 1176337"/>
              <a:gd name="connsiteY56" fmla="*/ 1647825 h 1676400"/>
              <a:gd name="connsiteX57" fmla="*/ 1176337 w 1176337"/>
              <a:gd name="connsiteY57" fmla="*/ 1676400 h 1676400"/>
              <a:gd name="connsiteX0" fmla="*/ 57150 w 1176337"/>
              <a:gd name="connsiteY0" fmla="*/ 0 h 1676400"/>
              <a:gd name="connsiteX1" fmla="*/ 4762 w 1176337"/>
              <a:gd name="connsiteY1" fmla="*/ 23812 h 1676400"/>
              <a:gd name="connsiteX2" fmla="*/ 0 w 1176337"/>
              <a:gd name="connsiteY2" fmla="*/ 57150 h 1676400"/>
              <a:gd name="connsiteX3" fmla="*/ 38100 w 1176337"/>
              <a:gd name="connsiteY3" fmla="*/ 119062 h 1676400"/>
              <a:gd name="connsiteX4" fmla="*/ 71437 w 1176337"/>
              <a:gd name="connsiteY4" fmla="*/ 100012 h 1676400"/>
              <a:gd name="connsiteX5" fmla="*/ 104775 w 1176337"/>
              <a:gd name="connsiteY5" fmla="*/ 85725 h 1676400"/>
              <a:gd name="connsiteX6" fmla="*/ 157162 w 1176337"/>
              <a:gd name="connsiteY6" fmla="*/ 119062 h 1676400"/>
              <a:gd name="connsiteX7" fmla="*/ 190500 w 1176337"/>
              <a:gd name="connsiteY7" fmla="*/ 152400 h 1676400"/>
              <a:gd name="connsiteX8" fmla="*/ 190500 w 1176337"/>
              <a:gd name="connsiteY8" fmla="*/ 204787 h 1676400"/>
              <a:gd name="connsiteX9" fmla="*/ 185737 w 1176337"/>
              <a:gd name="connsiteY9" fmla="*/ 261937 h 1676400"/>
              <a:gd name="connsiteX10" fmla="*/ 190500 w 1176337"/>
              <a:gd name="connsiteY10" fmla="*/ 323850 h 1676400"/>
              <a:gd name="connsiteX11" fmla="*/ 252412 w 1176337"/>
              <a:gd name="connsiteY11" fmla="*/ 361950 h 1676400"/>
              <a:gd name="connsiteX12" fmla="*/ 319087 w 1176337"/>
              <a:gd name="connsiteY12" fmla="*/ 376237 h 1676400"/>
              <a:gd name="connsiteX13" fmla="*/ 323850 w 1176337"/>
              <a:gd name="connsiteY13" fmla="*/ 414337 h 1676400"/>
              <a:gd name="connsiteX14" fmla="*/ 280987 w 1176337"/>
              <a:gd name="connsiteY14" fmla="*/ 433387 h 1676400"/>
              <a:gd name="connsiteX15" fmla="*/ 214312 w 1176337"/>
              <a:gd name="connsiteY15" fmla="*/ 447675 h 1676400"/>
              <a:gd name="connsiteX16" fmla="*/ 185737 w 1176337"/>
              <a:gd name="connsiteY16" fmla="*/ 461962 h 1676400"/>
              <a:gd name="connsiteX17" fmla="*/ 190500 w 1176337"/>
              <a:gd name="connsiteY17" fmla="*/ 481012 h 1676400"/>
              <a:gd name="connsiteX18" fmla="*/ 223837 w 1176337"/>
              <a:gd name="connsiteY18" fmla="*/ 509587 h 1676400"/>
              <a:gd name="connsiteX19" fmla="*/ 257175 w 1176337"/>
              <a:gd name="connsiteY19" fmla="*/ 552450 h 1676400"/>
              <a:gd name="connsiteX20" fmla="*/ 285750 w 1176337"/>
              <a:gd name="connsiteY20" fmla="*/ 628650 h 1676400"/>
              <a:gd name="connsiteX21" fmla="*/ 328612 w 1176337"/>
              <a:gd name="connsiteY21" fmla="*/ 642937 h 1676400"/>
              <a:gd name="connsiteX22" fmla="*/ 373857 w 1176337"/>
              <a:gd name="connsiteY22" fmla="*/ 628649 h 1676400"/>
              <a:gd name="connsiteX23" fmla="*/ 381000 w 1176337"/>
              <a:gd name="connsiteY23" fmla="*/ 685800 h 1676400"/>
              <a:gd name="connsiteX24" fmla="*/ 404812 w 1176337"/>
              <a:gd name="connsiteY24" fmla="*/ 790575 h 1676400"/>
              <a:gd name="connsiteX25" fmla="*/ 376237 w 1176337"/>
              <a:gd name="connsiteY25" fmla="*/ 852487 h 1676400"/>
              <a:gd name="connsiteX26" fmla="*/ 361950 w 1176337"/>
              <a:gd name="connsiteY26" fmla="*/ 914400 h 1676400"/>
              <a:gd name="connsiteX27" fmla="*/ 376237 w 1176337"/>
              <a:gd name="connsiteY27" fmla="*/ 981075 h 1676400"/>
              <a:gd name="connsiteX28" fmla="*/ 409575 w 1176337"/>
              <a:gd name="connsiteY28" fmla="*/ 1038225 h 1676400"/>
              <a:gd name="connsiteX29" fmla="*/ 457200 w 1176337"/>
              <a:gd name="connsiteY29" fmla="*/ 1052512 h 1676400"/>
              <a:gd name="connsiteX30" fmla="*/ 481012 w 1176337"/>
              <a:gd name="connsiteY30" fmla="*/ 1014412 h 1676400"/>
              <a:gd name="connsiteX31" fmla="*/ 481013 w 1176337"/>
              <a:gd name="connsiteY31" fmla="*/ 983456 h 1676400"/>
              <a:gd name="connsiteX32" fmla="*/ 504825 w 1176337"/>
              <a:gd name="connsiteY32" fmla="*/ 966787 h 1676400"/>
              <a:gd name="connsiteX33" fmla="*/ 547687 w 1176337"/>
              <a:gd name="connsiteY33" fmla="*/ 976312 h 1676400"/>
              <a:gd name="connsiteX34" fmla="*/ 552450 w 1176337"/>
              <a:gd name="connsiteY34" fmla="*/ 1033462 h 1676400"/>
              <a:gd name="connsiteX35" fmla="*/ 566737 w 1176337"/>
              <a:gd name="connsiteY35" fmla="*/ 1095375 h 1676400"/>
              <a:gd name="connsiteX36" fmla="*/ 528637 w 1176337"/>
              <a:gd name="connsiteY36" fmla="*/ 1104900 h 1676400"/>
              <a:gd name="connsiteX37" fmla="*/ 476250 w 1176337"/>
              <a:gd name="connsiteY37" fmla="*/ 1100137 h 1676400"/>
              <a:gd name="connsiteX38" fmla="*/ 423862 w 1176337"/>
              <a:gd name="connsiteY38" fmla="*/ 1095375 h 1676400"/>
              <a:gd name="connsiteX39" fmla="*/ 378618 w 1176337"/>
              <a:gd name="connsiteY39" fmla="*/ 1090612 h 1676400"/>
              <a:gd name="connsiteX40" fmla="*/ 428625 w 1176337"/>
              <a:gd name="connsiteY40" fmla="*/ 1138237 h 1676400"/>
              <a:gd name="connsiteX41" fmla="*/ 531018 w 1176337"/>
              <a:gd name="connsiteY41" fmla="*/ 1181100 h 1676400"/>
              <a:gd name="connsiteX42" fmla="*/ 623887 w 1176337"/>
              <a:gd name="connsiteY42" fmla="*/ 1235868 h 1676400"/>
              <a:gd name="connsiteX43" fmla="*/ 690562 w 1176337"/>
              <a:gd name="connsiteY43" fmla="*/ 1309687 h 1676400"/>
              <a:gd name="connsiteX44" fmla="*/ 781050 w 1176337"/>
              <a:gd name="connsiteY44" fmla="*/ 1362075 h 1676400"/>
              <a:gd name="connsiteX45" fmla="*/ 852487 w 1176337"/>
              <a:gd name="connsiteY45" fmla="*/ 1395412 h 1676400"/>
              <a:gd name="connsiteX46" fmla="*/ 890587 w 1176337"/>
              <a:gd name="connsiteY46" fmla="*/ 1409700 h 1676400"/>
              <a:gd name="connsiteX47" fmla="*/ 938212 w 1176337"/>
              <a:gd name="connsiteY47" fmla="*/ 1390650 h 1676400"/>
              <a:gd name="connsiteX48" fmla="*/ 952500 w 1176337"/>
              <a:gd name="connsiteY48" fmla="*/ 1428750 h 1676400"/>
              <a:gd name="connsiteX49" fmla="*/ 928687 w 1176337"/>
              <a:gd name="connsiteY49" fmla="*/ 1485900 h 1676400"/>
              <a:gd name="connsiteX50" fmla="*/ 935831 w 1176337"/>
              <a:gd name="connsiteY50" fmla="*/ 1512093 h 1676400"/>
              <a:gd name="connsiteX51" fmla="*/ 985837 w 1176337"/>
              <a:gd name="connsiteY51" fmla="*/ 1519237 h 1676400"/>
              <a:gd name="connsiteX52" fmla="*/ 1057275 w 1176337"/>
              <a:gd name="connsiteY52" fmla="*/ 1471612 h 1676400"/>
              <a:gd name="connsiteX53" fmla="*/ 1095375 w 1176337"/>
              <a:gd name="connsiteY53" fmla="*/ 1543050 h 1676400"/>
              <a:gd name="connsiteX54" fmla="*/ 1014412 w 1176337"/>
              <a:gd name="connsiteY54" fmla="*/ 1562100 h 1676400"/>
              <a:gd name="connsiteX55" fmla="*/ 1004887 w 1176337"/>
              <a:gd name="connsiteY55" fmla="*/ 1595437 h 1676400"/>
              <a:gd name="connsiteX56" fmla="*/ 1052512 w 1176337"/>
              <a:gd name="connsiteY56" fmla="*/ 1638300 h 1676400"/>
              <a:gd name="connsiteX57" fmla="*/ 1133475 w 1176337"/>
              <a:gd name="connsiteY57" fmla="*/ 1647825 h 1676400"/>
              <a:gd name="connsiteX58" fmla="*/ 1176337 w 1176337"/>
              <a:gd name="connsiteY58" fmla="*/ 1676400 h 1676400"/>
              <a:gd name="connsiteX0" fmla="*/ 57150 w 1176337"/>
              <a:gd name="connsiteY0" fmla="*/ 0 h 1676400"/>
              <a:gd name="connsiteX1" fmla="*/ 4762 w 1176337"/>
              <a:gd name="connsiteY1" fmla="*/ 23812 h 1676400"/>
              <a:gd name="connsiteX2" fmla="*/ 0 w 1176337"/>
              <a:gd name="connsiteY2" fmla="*/ 57150 h 1676400"/>
              <a:gd name="connsiteX3" fmla="*/ 38100 w 1176337"/>
              <a:gd name="connsiteY3" fmla="*/ 119062 h 1676400"/>
              <a:gd name="connsiteX4" fmla="*/ 71437 w 1176337"/>
              <a:gd name="connsiteY4" fmla="*/ 100012 h 1676400"/>
              <a:gd name="connsiteX5" fmla="*/ 104775 w 1176337"/>
              <a:gd name="connsiteY5" fmla="*/ 85725 h 1676400"/>
              <a:gd name="connsiteX6" fmla="*/ 157162 w 1176337"/>
              <a:gd name="connsiteY6" fmla="*/ 119062 h 1676400"/>
              <a:gd name="connsiteX7" fmla="*/ 190500 w 1176337"/>
              <a:gd name="connsiteY7" fmla="*/ 152400 h 1676400"/>
              <a:gd name="connsiteX8" fmla="*/ 190500 w 1176337"/>
              <a:gd name="connsiteY8" fmla="*/ 204787 h 1676400"/>
              <a:gd name="connsiteX9" fmla="*/ 185737 w 1176337"/>
              <a:gd name="connsiteY9" fmla="*/ 261937 h 1676400"/>
              <a:gd name="connsiteX10" fmla="*/ 190500 w 1176337"/>
              <a:gd name="connsiteY10" fmla="*/ 323850 h 1676400"/>
              <a:gd name="connsiteX11" fmla="*/ 252412 w 1176337"/>
              <a:gd name="connsiteY11" fmla="*/ 361950 h 1676400"/>
              <a:gd name="connsiteX12" fmla="*/ 319087 w 1176337"/>
              <a:gd name="connsiteY12" fmla="*/ 376237 h 1676400"/>
              <a:gd name="connsiteX13" fmla="*/ 323850 w 1176337"/>
              <a:gd name="connsiteY13" fmla="*/ 414337 h 1676400"/>
              <a:gd name="connsiteX14" fmla="*/ 280987 w 1176337"/>
              <a:gd name="connsiteY14" fmla="*/ 433387 h 1676400"/>
              <a:gd name="connsiteX15" fmla="*/ 214312 w 1176337"/>
              <a:gd name="connsiteY15" fmla="*/ 447675 h 1676400"/>
              <a:gd name="connsiteX16" fmla="*/ 185737 w 1176337"/>
              <a:gd name="connsiteY16" fmla="*/ 461962 h 1676400"/>
              <a:gd name="connsiteX17" fmla="*/ 190500 w 1176337"/>
              <a:gd name="connsiteY17" fmla="*/ 481012 h 1676400"/>
              <a:gd name="connsiteX18" fmla="*/ 223837 w 1176337"/>
              <a:gd name="connsiteY18" fmla="*/ 509587 h 1676400"/>
              <a:gd name="connsiteX19" fmla="*/ 257175 w 1176337"/>
              <a:gd name="connsiteY19" fmla="*/ 552450 h 1676400"/>
              <a:gd name="connsiteX20" fmla="*/ 285750 w 1176337"/>
              <a:gd name="connsiteY20" fmla="*/ 628650 h 1676400"/>
              <a:gd name="connsiteX21" fmla="*/ 328612 w 1176337"/>
              <a:gd name="connsiteY21" fmla="*/ 642937 h 1676400"/>
              <a:gd name="connsiteX22" fmla="*/ 373857 w 1176337"/>
              <a:gd name="connsiteY22" fmla="*/ 628649 h 1676400"/>
              <a:gd name="connsiteX23" fmla="*/ 381000 w 1176337"/>
              <a:gd name="connsiteY23" fmla="*/ 685800 h 1676400"/>
              <a:gd name="connsiteX24" fmla="*/ 404812 w 1176337"/>
              <a:gd name="connsiteY24" fmla="*/ 790575 h 1676400"/>
              <a:gd name="connsiteX25" fmla="*/ 376237 w 1176337"/>
              <a:gd name="connsiteY25" fmla="*/ 852487 h 1676400"/>
              <a:gd name="connsiteX26" fmla="*/ 361950 w 1176337"/>
              <a:gd name="connsiteY26" fmla="*/ 914400 h 1676400"/>
              <a:gd name="connsiteX27" fmla="*/ 376237 w 1176337"/>
              <a:gd name="connsiteY27" fmla="*/ 981075 h 1676400"/>
              <a:gd name="connsiteX28" fmla="*/ 409575 w 1176337"/>
              <a:gd name="connsiteY28" fmla="*/ 1038225 h 1676400"/>
              <a:gd name="connsiteX29" fmla="*/ 457200 w 1176337"/>
              <a:gd name="connsiteY29" fmla="*/ 1052512 h 1676400"/>
              <a:gd name="connsiteX30" fmla="*/ 481012 w 1176337"/>
              <a:gd name="connsiteY30" fmla="*/ 1014412 h 1676400"/>
              <a:gd name="connsiteX31" fmla="*/ 481013 w 1176337"/>
              <a:gd name="connsiteY31" fmla="*/ 983456 h 1676400"/>
              <a:gd name="connsiteX32" fmla="*/ 504825 w 1176337"/>
              <a:gd name="connsiteY32" fmla="*/ 966787 h 1676400"/>
              <a:gd name="connsiteX33" fmla="*/ 547687 w 1176337"/>
              <a:gd name="connsiteY33" fmla="*/ 976312 h 1676400"/>
              <a:gd name="connsiteX34" fmla="*/ 552450 w 1176337"/>
              <a:gd name="connsiteY34" fmla="*/ 1033462 h 1676400"/>
              <a:gd name="connsiteX35" fmla="*/ 566737 w 1176337"/>
              <a:gd name="connsiteY35" fmla="*/ 1095375 h 1676400"/>
              <a:gd name="connsiteX36" fmla="*/ 528637 w 1176337"/>
              <a:gd name="connsiteY36" fmla="*/ 1104900 h 1676400"/>
              <a:gd name="connsiteX37" fmla="*/ 476250 w 1176337"/>
              <a:gd name="connsiteY37" fmla="*/ 1100137 h 1676400"/>
              <a:gd name="connsiteX38" fmla="*/ 423862 w 1176337"/>
              <a:gd name="connsiteY38" fmla="*/ 1095375 h 1676400"/>
              <a:gd name="connsiteX39" fmla="*/ 378618 w 1176337"/>
              <a:gd name="connsiteY39" fmla="*/ 1090612 h 1676400"/>
              <a:gd name="connsiteX40" fmla="*/ 428625 w 1176337"/>
              <a:gd name="connsiteY40" fmla="*/ 1138237 h 1676400"/>
              <a:gd name="connsiteX41" fmla="*/ 531018 w 1176337"/>
              <a:gd name="connsiteY41" fmla="*/ 1181100 h 1676400"/>
              <a:gd name="connsiteX42" fmla="*/ 623887 w 1176337"/>
              <a:gd name="connsiteY42" fmla="*/ 1235868 h 1676400"/>
              <a:gd name="connsiteX43" fmla="*/ 690562 w 1176337"/>
              <a:gd name="connsiteY43" fmla="*/ 1309687 h 1676400"/>
              <a:gd name="connsiteX44" fmla="*/ 781050 w 1176337"/>
              <a:gd name="connsiteY44" fmla="*/ 1362075 h 1676400"/>
              <a:gd name="connsiteX45" fmla="*/ 852487 w 1176337"/>
              <a:gd name="connsiteY45" fmla="*/ 1395412 h 1676400"/>
              <a:gd name="connsiteX46" fmla="*/ 890587 w 1176337"/>
              <a:gd name="connsiteY46" fmla="*/ 1409700 h 1676400"/>
              <a:gd name="connsiteX47" fmla="*/ 938212 w 1176337"/>
              <a:gd name="connsiteY47" fmla="*/ 1390650 h 1676400"/>
              <a:gd name="connsiteX48" fmla="*/ 966787 w 1176337"/>
              <a:gd name="connsiteY48" fmla="*/ 1381125 h 1676400"/>
              <a:gd name="connsiteX49" fmla="*/ 952500 w 1176337"/>
              <a:gd name="connsiteY49" fmla="*/ 1428750 h 1676400"/>
              <a:gd name="connsiteX50" fmla="*/ 928687 w 1176337"/>
              <a:gd name="connsiteY50" fmla="*/ 1485900 h 1676400"/>
              <a:gd name="connsiteX51" fmla="*/ 935831 w 1176337"/>
              <a:gd name="connsiteY51" fmla="*/ 1512093 h 1676400"/>
              <a:gd name="connsiteX52" fmla="*/ 985837 w 1176337"/>
              <a:gd name="connsiteY52" fmla="*/ 1519237 h 1676400"/>
              <a:gd name="connsiteX53" fmla="*/ 1057275 w 1176337"/>
              <a:gd name="connsiteY53" fmla="*/ 1471612 h 1676400"/>
              <a:gd name="connsiteX54" fmla="*/ 1095375 w 1176337"/>
              <a:gd name="connsiteY54" fmla="*/ 1543050 h 1676400"/>
              <a:gd name="connsiteX55" fmla="*/ 1014412 w 1176337"/>
              <a:gd name="connsiteY55" fmla="*/ 1562100 h 1676400"/>
              <a:gd name="connsiteX56" fmla="*/ 1004887 w 1176337"/>
              <a:gd name="connsiteY56" fmla="*/ 1595437 h 1676400"/>
              <a:gd name="connsiteX57" fmla="*/ 1052512 w 1176337"/>
              <a:gd name="connsiteY57" fmla="*/ 1638300 h 1676400"/>
              <a:gd name="connsiteX58" fmla="*/ 1133475 w 1176337"/>
              <a:gd name="connsiteY58" fmla="*/ 1647825 h 1676400"/>
              <a:gd name="connsiteX59" fmla="*/ 1176337 w 1176337"/>
              <a:gd name="connsiteY59" fmla="*/ 1676400 h 1676400"/>
              <a:gd name="connsiteX0" fmla="*/ 57150 w 1176337"/>
              <a:gd name="connsiteY0" fmla="*/ 0 h 1676400"/>
              <a:gd name="connsiteX1" fmla="*/ 4762 w 1176337"/>
              <a:gd name="connsiteY1" fmla="*/ 23812 h 1676400"/>
              <a:gd name="connsiteX2" fmla="*/ 0 w 1176337"/>
              <a:gd name="connsiteY2" fmla="*/ 57150 h 1676400"/>
              <a:gd name="connsiteX3" fmla="*/ 38100 w 1176337"/>
              <a:gd name="connsiteY3" fmla="*/ 119062 h 1676400"/>
              <a:gd name="connsiteX4" fmla="*/ 71437 w 1176337"/>
              <a:gd name="connsiteY4" fmla="*/ 100012 h 1676400"/>
              <a:gd name="connsiteX5" fmla="*/ 104775 w 1176337"/>
              <a:gd name="connsiteY5" fmla="*/ 85725 h 1676400"/>
              <a:gd name="connsiteX6" fmla="*/ 157162 w 1176337"/>
              <a:gd name="connsiteY6" fmla="*/ 119062 h 1676400"/>
              <a:gd name="connsiteX7" fmla="*/ 190500 w 1176337"/>
              <a:gd name="connsiteY7" fmla="*/ 152400 h 1676400"/>
              <a:gd name="connsiteX8" fmla="*/ 190500 w 1176337"/>
              <a:gd name="connsiteY8" fmla="*/ 204787 h 1676400"/>
              <a:gd name="connsiteX9" fmla="*/ 185737 w 1176337"/>
              <a:gd name="connsiteY9" fmla="*/ 261937 h 1676400"/>
              <a:gd name="connsiteX10" fmla="*/ 190500 w 1176337"/>
              <a:gd name="connsiteY10" fmla="*/ 323850 h 1676400"/>
              <a:gd name="connsiteX11" fmla="*/ 252412 w 1176337"/>
              <a:gd name="connsiteY11" fmla="*/ 361950 h 1676400"/>
              <a:gd name="connsiteX12" fmla="*/ 319087 w 1176337"/>
              <a:gd name="connsiteY12" fmla="*/ 376237 h 1676400"/>
              <a:gd name="connsiteX13" fmla="*/ 323850 w 1176337"/>
              <a:gd name="connsiteY13" fmla="*/ 414337 h 1676400"/>
              <a:gd name="connsiteX14" fmla="*/ 280987 w 1176337"/>
              <a:gd name="connsiteY14" fmla="*/ 433387 h 1676400"/>
              <a:gd name="connsiteX15" fmla="*/ 214312 w 1176337"/>
              <a:gd name="connsiteY15" fmla="*/ 447675 h 1676400"/>
              <a:gd name="connsiteX16" fmla="*/ 185737 w 1176337"/>
              <a:gd name="connsiteY16" fmla="*/ 461962 h 1676400"/>
              <a:gd name="connsiteX17" fmla="*/ 190500 w 1176337"/>
              <a:gd name="connsiteY17" fmla="*/ 481012 h 1676400"/>
              <a:gd name="connsiteX18" fmla="*/ 223837 w 1176337"/>
              <a:gd name="connsiteY18" fmla="*/ 509587 h 1676400"/>
              <a:gd name="connsiteX19" fmla="*/ 257175 w 1176337"/>
              <a:gd name="connsiteY19" fmla="*/ 552450 h 1676400"/>
              <a:gd name="connsiteX20" fmla="*/ 285750 w 1176337"/>
              <a:gd name="connsiteY20" fmla="*/ 628650 h 1676400"/>
              <a:gd name="connsiteX21" fmla="*/ 328612 w 1176337"/>
              <a:gd name="connsiteY21" fmla="*/ 642937 h 1676400"/>
              <a:gd name="connsiteX22" fmla="*/ 373857 w 1176337"/>
              <a:gd name="connsiteY22" fmla="*/ 628649 h 1676400"/>
              <a:gd name="connsiteX23" fmla="*/ 381000 w 1176337"/>
              <a:gd name="connsiteY23" fmla="*/ 685800 h 1676400"/>
              <a:gd name="connsiteX24" fmla="*/ 404812 w 1176337"/>
              <a:gd name="connsiteY24" fmla="*/ 790575 h 1676400"/>
              <a:gd name="connsiteX25" fmla="*/ 376237 w 1176337"/>
              <a:gd name="connsiteY25" fmla="*/ 852487 h 1676400"/>
              <a:gd name="connsiteX26" fmla="*/ 361950 w 1176337"/>
              <a:gd name="connsiteY26" fmla="*/ 914400 h 1676400"/>
              <a:gd name="connsiteX27" fmla="*/ 376237 w 1176337"/>
              <a:gd name="connsiteY27" fmla="*/ 981075 h 1676400"/>
              <a:gd name="connsiteX28" fmla="*/ 409575 w 1176337"/>
              <a:gd name="connsiteY28" fmla="*/ 1038225 h 1676400"/>
              <a:gd name="connsiteX29" fmla="*/ 457200 w 1176337"/>
              <a:gd name="connsiteY29" fmla="*/ 1052512 h 1676400"/>
              <a:gd name="connsiteX30" fmla="*/ 481012 w 1176337"/>
              <a:gd name="connsiteY30" fmla="*/ 1014412 h 1676400"/>
              <a:gd name="connsiteX31" fmla="*/ 481013 w 1176337"/>
              <a:gd name="connsiteY31" fmla="*/ 983456 h 1676400"/>
              <a:gd name="connsiteX32" fmla="*/ 504825 w 1176337"/>
              <a:gd name="connsiteY32" fmla="*/ 966787 h 1676400"/>
              <a:gd name="connsiteX33" fmla="*/ 547687 w 1176337"/>
              <a:gd name="connsiteY33" fmla="*/ 976312 h 1676400"/>
              <a:gd name="connsiteX34" fmla="*/ 552450 w 1176337"/>
              <a:gd name="connsiteY34" fmla="*/ 1033462 h 1676400"/>
              <a:gd name="connsiteX35" fmla="*/ 566737 w 1176337"/>
              <a:gd name="connsiteY35" fmla="*/ 1095375 h 1676400"/>
              <a:gd name="connsiteX36" fmla="*/ 528637 w 1176337"/>
              <a:gd name="connsiteY36" fmla="*/ 1104900 h 1676400"/>
              <a:gd name="connsiteX37" fmla="*/ 476250 w 1176337"/>
              <a:gd name="connsiteY37" fmla="*/ 1100137 h 1676400"/>
              <a:gd name="connsiteX38" fmla="*/ 423862 w 1176337"/>
              <a:gd name="connsiteY38" fmla="*/ 1095375 h 1676400"/>
              <a:gd name="connsiteX39" fmla="*/ 378618 w 1176337"/>
              <a:gd name="connsiteY39" fmla="*/ 1090612 h 1676400"/>
              <a:gd name="connsiteX40" fmla="*/ 428625 w 1176337"/>
              <a:gd name="connsiteY40" fmla="*/ 1138237 h 1676400"/>
              <a:gd name="connsiteX41" fmla="*/ 531018 w 1176337"/>
              <a:gd name="connsiteY41" fmla="*/ 1181100 h 1676400"/>
              <a:gd name="connsiteX42" fmla="*/ 623887 w 1176337"/>
              <a:gd name="connsiteY42" fmla="*/ 1235868 h 1676400"/>
              <a:gd name="connsiteX43" fmla="*/ 690562 w 1176337"/>
              <a:gd name="connsiteY43" fmla="*/ 1309687 h 1676400"/>
              <a:gd name="connsiteX44" fmla="*/ 781050 w 1176337"/>
              <a:gd name="connsiteY44" fmla="*/ 1362075 h 1676400"/>
              <a:gd name="connsiteX45" fmla="*/ 852487 w 1176337"/>
              <a:gd name="connsiteY45" fmla="*/ 1395412 h 1676400"/>
              <a:gd name="connsiteX46" fmla="*/ 890587 w 1176337"/>
              <a:gd name="connsiteY46" fmla="*/ 1409700 h 1676400"/>
              <a:gd name="connsiteX47" fmla="*/ 921544 w 1176337"/>
              <a:gd name="connsiteY47" fmla="*/ 1390650 h 1676400"/>
              <a:gd name="connsiteX48" fmla="*/ 966787 w 1176337"/>
              <a:gd name="connsiteY48" fmla="*/ 1381125 h 1676400"/>
              <a:gd name="connsiteX49" fmla="*/ 952500 w 1176337"/>
              <a:gd name="connsiteY49" fmla="*/ 1428750 h 1676400"/>
              <a:gd name="connsiteX50" fmla="*/ 928687 w 1176337"/>
              <a:gd name="connsiteY50" fmla="*/ 1485900 h 1676400"/>
              <a:gd name="connsiteX51" fmla="*/ 935831 w 1176337"/>
              <a:gd name="connsiteY51" fmla="*/ 1512093 h 1676400"/>
              <a:gd name="connsiteX52" fmla="*/ 985837 w 1176337"/>
              <a:gd name="connsiteY52" fmla="*/ 1519237 h 1676400"/>
              <a:gd name="connsiteX53" fmla="*/ 1057275 w 1176337"/>
              <a:gd name="connsiteY53" fmla="*/ 1471612 h 1676400"/>
              <a:gd name="connsiteX54" fmla="*/ 1095375 w 1176337"/>
              <a:gd name="connsiteY54" fmla="*/ 1543050 h 1676400"/>
              <a:gd name="connsiteX55" fmla="*/ 1014412 w 1176337"/>
              <a:gd name="connsiteY55" fmla="*/ 1562100 h 1676400"/>
              <a:gd name="connsiteX56" fmla="*/ 1004887 w 1176337"/>
              <a:gd name="connsiteY56" fmla="*/ 1595437 h 1676400"/>
              <a:gd name="connsiteX57" fmla="*/ 1052512 w 1176337"/>
              <a:gd name="connsiteY57" fmla="*/ 1638300 h 1676400"/>
              <a:gd name="connsiteX58" fmla="*/ 1133475 w 1176337"/>
              <a:gd name="connsiteY58" fmla="*/ 1647825 h 1676400"/>
              <a:gd name="connsiteX59" fmla="*/ 1176337 w 1176337"/>
              <a:gd name="connsiteY59" fmla="*/ 1676400 h 1676400"/>
              <a:gd name="connsiteX0" fmla="*/ 57150 w 1176337"/>
              <a:gd name="connsiteY0" fmla="*/ 0 h 1676400"/>
              <a:gd name="connsiteX1" fmla="*/ 4762 w 1176337"/>
              <a:gd name="connsiteY1" fmla="*/ 23812 h 1676400"/>
              <a:gd name="connsiteX2" fmla="*/ 0 w 1176337"/>
              <a:gd name="connsiteY2" fmla="*/ 57150 h 1676400"/>
              <a:gd name="connsiteX3" fmla="*/ 38100 w 1176337"/>
              <a:gd name="connsiteY3" fmla="*/ 119062 h 1676400"/>
              <a:gd name="connsiteX4" fmla="*/ 71437 w 1176337"/>
              <a:gd name="connsiteY4" fmla="*/ 100012 h 1676400"/>
              <a:gd name="connsiteX5" fmla="*/ 104775 w 1176337"/>
              <a:gd name="connsiteY5" fmla="*/ 85725 h 1676400"/>
              <a:gd name="connsiteX6" fmla="*/ 157162 w 1176337"/>
              <a:gd name="connsiteY6" fmla="*/ 119062 h 1676400"/>
              <a:gd name="connsiteX7" fmla="*/ 190500 w 1176337"/>
              <a:gd name="connsiteY7" fmla="*/ 152400 h 1676400"/>
              <a:gd name="connsiteX8" fmla="*/ 190500 w 1176337"/>
              <a:gd name="connsiteY8" fmla="*/ 204787 h 1676400"/>
              <a:gd name="connsiteX9" fmla="*/ 185737 w 1176337"/>
              <a:gd name="connsiteY9" fmla="*/ 261937 h 1676400"/>
              <a:gd name="connsiteX10" fmla="*/ 190500 w 1176337"/>
              <a:gd name="connsiteY10" fmla="*/ 323850 h 1676400"/>
              <a:gd name="connsiteX11" fmla="*/ 252412 w 1176337"/>
              <a:gd name="connsiteY11" fmla="*/ 361950 h 1676400"/>
              <a:gd name="connsiteX12" fmla="*/ 319087 w 1176337"/>
              <a:gd name="connsiteY12" fmla="*/ 376237 h 1676400"/>
              <a:gd name="connsiteX13" fmla="*/ 323850 w 1176337"/>
              <a:gd name="connsiteY13" fmla="*/ 414337 h 1676400"/>
              <a:gd name="connsiteX14" fmla="*/ 280987 w 1176337"/>
              <a:gd name="connsiteY14" fmla="*/ 433387 h 1676400"/>
              <a:gd name="connsiteX15" fmla="*/ 214312 w 1176337"/>
              <a:gd name="connsiteY15" fmla="*/ 447675 h 1676400"/>
              <a:gd name="connsiteX16" fmla="*/ 185737 w 1176337"/>
              <a:gd name="connsiteY16" fmla="*/ 461962 h 1676400"/>
              <a:gd name="connsiteX17" fmla="*/ 190500 w 1176337"/>
              <a:gd name="connsiteY17" fmla="*/ 481012 h 1676400"/>
              <a:gd name="connsiteX18" fmla="*/ 223837 w 1176337"/>
              <a:gd name="connsiteY18" fmla="*/ 509587 h 1676400"/>
              <a:gd name="connsiteX19" fmla="*/ 257175 w 1176337"/>
              <a:gd name="connsiteY19" fmla="*/ 552450 h 1676400"/>
              <a:gd name="connsiteX20" fmla="*/ 285750 w 1176337"/>
              <a:gd name="connsiteY20" fmla="*/ 628650 h 1676400"/>
              <a:gd name="connsiteX21" fmla="*/ 328612 w 1176337"/>
              <a:gd name="connsiteY21" fmla="*/ 642937 h 1676400"/>
              <a:gd name="connsiteX22" fmla="*/ 373857 w 1176337"/>
              <a:gd name="connsiteY22" fmla="*/ 628649 h 1676400"/>
              <a:gd name="connsiteX23" fmla="*/ 381000 w 1176337"/>
              <a:gd name="connsiteY23" fmla="*/ 685800 h 1676400"/>
              <a:gd name="connsiteX24" fmla="*/ 404812 w 1176337"/>
              <a:gd name="connsiteY24" fmla="*/ 790575 h 1676400"/>
              <a:gd name="connsiteX25" fmla="*/ 376237 w 1176337"/>
              <a:gd name="connsiteY25" fmla="*/ 852487 h 1676400"/>
              <a:gd name="connsiteX26" fmla="*/ 361950 w 1176337"/>
              <a:gd name="connsiteY26" fmla="*/ 914400 h 1676400"/>
              <a:gd name="connsiteX27" fmla="*/ 376237 w 1176337"/>
              <a:gd name="connsiteY27" fmla="*/ 981075 h 1676400"/>
              <a:gd name="connsiteX28" fmla="*/ 409575 w 1176337"/>
              <a:gd name="connsiteY28" fmla="*/ 1038225 h 1676400"/>
              <a:gd name="connsiteX29" fmla="*/ 457200 w 1176337"/>
              <a:gd name="connsiteY29" fmla="*/ 1052512 h 1676400"/>
              <a:gd name="connsiteX30" fmla="*/ 481012 w 1176337"/>
              <a:gd name="connsiteY30" fmla="*/ 1014412 h 1676400"/>
              <a:gd name="connsiteX31" fmla="*/ 481013 w 1176337"/>
              <a:gd name="connsiteY31" fmla="*/ 983456 h 1676400"/>
              <a:gd name="connsiteX32" fmla="*/ 504825 w 1176337"/>
              <a:gd name="connsiteY32" fmla="*/ 966787 h 1676400"/>
              <a:gd name="connsiteX33" fmla="*/ 547687 w 1176337"/>
              <a:gd name="connsiteY33" fmla="*/ 976312 h 1676400"/>
              <a:gd name="connsiteX34" fmla="*/ 552450 w 1176337"/>
              <a:gd name="connsiteY34" fmla="*/ 1033462 h 1676400"/>
              <a:gd name="connsiteX35" fmla="*/ 566737 w 1176337"/>
              <a:gd name="connsiteY35" fmla="*/ 1095375 h 1676400"/>
              <a:gd name="connsiteX36" fmla="*/ 528637 w 1176337"/>
              <a:gd name="connsiteY36" fmla="*/ 1104900 h 1676400"/>
              <a:gd name="connsiteX37" fmla="*/ 476250 w 1176337"/>
              <a:gd name="connsiteY37" fmla="*/ 1100137 h 1676400"/>
              <a:gd name="connsiteX38" fmla="*/ 423862 w 1176337"/>
              <a:gd name="connsiteY38" fmla="*/ 1095375 h 1676400"/>
              <a:gd name="connsiteX39" fmla="*/ 378618 w 1176337"/>
              <a:gd name="connsiteY39" fmla="*/ 1090612 h 1676400"/>
              <a:gd name="connsiteX40" fmla="*/ 428625 w 1176337"/>
              <a:gd name="connsiteY40" fmla="*/ 1138237 h 1676400"/>
              <a:gd name="connsiteX41" fmla="*/ 531018 w 1176337"/>
              <a:gd name="connsiteY41" fmla="*/ 1181100 h 1676400"/>
              <a:gd name="connsiteX42" fmla="*/ 623887 w 1176337"/>
              <a:gd name="connsiteY42" fmla="*/ 1235868 h 1676400"/>
              <a:gd name="connsiteX43" fmla="*/ 690562 w 1176337"/>
              <a:gd name="connsiteY43" fmla="*/ 1309687 h 1676400"/>
              <a:gd name="connsiteX44" fmla="*/ 781050 w 1176337"/>
              <a:gd name="connsiteY44" fmla="*/ 1362075 h 1676400"/>
              <a:gd name="connsiteX45" fmla="*/ 852487 w 1176337"/>
              <a:gd name="connsiteY45" fmla="*/ 1395412 h 1676400"/>
              <a:gd name="connsiteX46" fmla="*/ 890587 w 1176337"/>
              <a:gd name="connsiteY46" fmla="*/ 1409700 h 1676400"/>
              <a:gd name="connsiteX47" fmla="*/ 921544 w 1176337"/>
              <a:gd name="connsiteY47" fmla="*/ 1390650 h 1676400"/>
              <a:gd name="connsiteX48" fmla="*/ 966787 w 1176337"/>
              <a:gd name="connsiteY48" fmla="*/ 1381125 h 1676400"/>
              <a:gd name="connsiteX49" fmla="*/ 969168 w 1176337"/>
              <a:gd name="connsiteY49" fmla="*/ 1412081 h 1676400"/>
              <a:gd name="connsiteX50" fmla="*/ 952500 w 1176337"/>
              <a:gd name="connsiteY50" fmla="*/ 1428750 h 1676400"/>
              <a:gd name="connsiteX51" fmla="*/ 928687 w 1176337"/>
              <a:gd name="connsiteY51" fmla="*/ 1485900 h 1676400"/>
              <a:gd name="connsiteX52" fmla="*/ 935831 w 1176337"/>
              <a:gd name="connsiteY52" fmla="*/ 1512093 h 1676400"/>
              <a:gd name="connsiteX53" fmla="*/ 985837 w 1176337"/>
              <a:gd name="connsiteY53" fmla="*/ 1519237 h 1676400"/>
              <a:gd name="connsiteX54" fmla="*/ 1057275 w 1176337"/>
              <a:gd name="connsiteY54" fmla="*/ 1471612 h 1676400"/>
              <a:gd name="connsiteX55" fmla="*/ 1095375 w 1176337"/>
              <a:gd name="connsiteY55" fmla="*/ 1543050 h 1676400"/>
              <a:gd name="connsiteX56" fmla="*/ 1014412 w 1176337"/>
              <a:gd name="connsiteY56" fmla="*/ 1562100 h 1676400"/>
              <a:gd name="connsiteX57" fmla="*/ 1004887 w 1176337"/>
              <a:gd name="connsiteY57" fmla="*/ 1595437 h 1676400"/>
              <a:gd name="connsiteX58" fmla="*/ 1052512 w 1176337"/>
              <a:gd name="connsiteY58" fmla="*/ 1638300 h 1676400"/>
              <a:gd name="connsiteX59" fmla="*/ 1133475 w 1176337"/>
              <a:gd name="connsiteY59" fmla="*/ 1647825 h 1676400"/>
              <a:gd name="connsiteX60" fmla="*/ 1176337 w 1176337"/>
              <a:gd name="connsiteY60" fmla="*/ 1676400 h 1676400"/>
              <a:gd name="connsiteX0" fmla="*/ 57150 w 1176337"/>
              <a:gd name="connsiteY0" fmla="*/ 0 h 1676400"/>
              <a:gd name="connsiteX1" fmla="*/ 4762 w 1176337"/>
              <a:gd name="connsiteY1" fmla="*/ 23812 h 1676400"/>
              <a:gd name="connsiteX2" fmla="*/ 0 w 1176337"/>
              <a:gd name="connsiteY2" fmla="*/ 57150 h 1676400"/>
              <a:gd name="connsiteX3" fmla="*/ 38100 w 1176337"/>
              <a:gd name="connsiteY3" fmla="*/ 119062 h 1676400"/>
              <a:gd name="connsiteX4" fmla="*/ 71437 w 1176337"/>
              <a:gd name="connsiteY4" fmla="*/ 100012 h 1676400"/>
              <a:gd name="connsiteX5" fmla="*/ 104775 w 1176337"/>
              <a:gd name="connsiteY5" fmla="*/ 85725 h 1676400"/>
              <a:gd name="connsiteX6" fmla="*/ 157162 w 1176337"/>
              <a:gd name="connsiteY6" fmla="*/ 119062 h 1676400"/>
              <a:gd name="connsiteX7" fmla="*/ 190500 w 1176337"/>
              <a:gd name="connsiteY7" fmla="*/ 152400 h 1676400"/>
              <a:gd name="connsiteX8" fmla="*/ 190500 w 1176337"/>
              <a:gd name="connsiteY8" fmla="*/ 204787 h 1676400"/>
              <a:gd name="connsiteX9" fmla="*/ 185737 w 1176337"/>
              <a:gd name="connsiteY9" fmla="*/ 261937 h 1676400"/>
              <a:gd name="connsiteX10" fmla="*/ 190500 w 1176337"/>
              <a:gd name="connsiteY10" fmla="*/ 323850 h 1676400"/>
              <a:gd name="connsiteX11" fmla="*/ 252412 w 1176337"/>
              <a:gd name="connsiteY11" fmla="*/ 361950 h 1676400"/>
              <a:gd name="connsiteX12" fmla="*/ 319087 w 1176337"/>
              <a:gd name="connsiteY12" fmla="*/ 376237 h 1676400"/>
              <a:gd name="connsiteX13" fmla="*/ 323850 w 1176337"/>
              <a:gd name="connsiteY13" fmla="*/ 414337 h 1676400"/>
              <a:gd name="connsiteX14" fmla="*/ 280987 w 1176337"/>
              <a:gd name="connsiteY14" fmla="*/ 433387 h 1676400"/>
              <a:gd name="connsiteX15" fmla="*/ 214312 w 1176337"/>
              <a:gd name="connsiteY15" fmla="*/ 447675 h 1676400"/>
              <a:gd name="connsiteX16" fmla="*/ 185737 w 1176337"/>
              <a:gd name="connsiteY16" fmla="*/ 461962 h 1676400"/>
              <a:gd name="connsiteX17" fmla="*/ 190500 w 1176337"/>
              <a:gd name="connsiteY17" fmla="*/ 481012 h 1676400"/>
              <a:gd name="connsiteX18" fmla="*/ 223837 w 1176337"/>
              <a:gd name="connsiteY18" fmla="*/ 509587 h 1676400"/>
              <a:gd name="connsiteX19" fmla="*/ 257175 w 1176337"/>
              <a:gd name="connsiteY19" fmla="*/ 552450 h 1676400"/>
              <a:gd name="connsiteX20" fmla="*/ 285750 w 1176337"/>
              <a:gd name="connsiteY20" fmla="*/ 628650 h 1676400"/>
              <a:gd name="connsiteX21" fmla="*/ 328612 w 1176337"/>
              <a:gd name="connsiteY21" fmla="*/ 642937 h 1676400"/>
              <a:gd name="connsiteX22" fmla="*/ 373857 w 1176337"/>
              <a:gd name="connsiteY22" fmla="*/ 628649 h 1676400"/>
              <a:gd name="connsiteX23" fmla="*/ 381000 w 1176337"/>
              <a:gd name="connsiteY23" fmla="*/ 685800 h 1676400"/>
              <a:gd name="connsiteX24" fmla="*/ 404812 w 1176337"/>
              <a:gd name="connsiteY24" fmla="*/ 790575 h 1676400"/>
              <a:gd name="connsiteX25" fmla="*/ 376237 w 1176337"/>
              <a:gd name="connsiteY25" fmla="*/ 852487 h 1676400"/>
              <a:gd name="connsiteX26" fmla="*/ 361950 w 1176337"/>
              <a:gd name="connsiteY26" fmla="*/ 914400 h 1676400"/>
              <a:gd name="connsiteX27" fmla="*/ 376237 w 1176337"/>
              <a:gd name="connsiteY27" fmla="*/ 981075 h 1676400"/>
              <a:gd name="connsiteX28" fmla="*/ 409575 w 1176337"/>
              <a:gd name="connsiteY28" fmla="*/ 1038225 h 1676400"/>
              <a:gd name="connsiteX29" fmla="*/ 457200 w 1176337"/>
              <a:gd name="connsiteY29" fmla="*/ 1052512 h 1676400"/>
              <a:gd name="connsiteX30" fmla="*/ 481012 w 1176337"/>
              <a:gd name="connsiteY30" fmla="*/ 1014412 h 1676400"/>
              <a:gd name="connsiteX31" fmla="*/ 481013 w 1176337"/>
              <a:gd name="connsiteY31" fmla="*/ 983456 h 1676400"/>
              <a:gd name="connsiteX32" fmla="*/ 504825 w 1176337"/>
              <a:gd name="connsiteY32" fmla="*/ 966787 h 1676400"/>
              <a:gd name="connsiteX33" fmla="*/ 547687 w 1176337"/>
              <a:gd name="connsiteY33" fmla="*/ 976312 h 1676400"/>
              <a:gd name="connsiteX34" fmla="*/ 552450 w 1176337"/>
              <a:gd name="connsiteY34" fmla="*/ 1033462 h 1676400"/>
              <a:gd name="connsiteX35" fmla="*/ 566737 w 1176337"/>
              <a:gd name="connsiteY35" fmla="*/ 1095375 h 1676400"/>
              <a:gd name="connsiteX36" fmla="*/ 528637 w 1176337"/>
              <a:gd name="connsiteY36" fmla="*/ 1104900 h 1676400"/>
              <a:gd name="connsiteX37" fmla="*/ 476250 w 1176337"/>
              <a:gd name="connsiteY37" fmla="*/ 1100137 h 1676400"/>
              <a:gd name="connsiteX38" fmla="*/ 423862 w 1176337"/>
              <a:gd name="connsiteY38" fmla="*/ 1095375 h 1676400"/>
              <a:gd name="connsiteX39" fmla="*/ 378618 w 1176337"/>
              <a:gd name="connsiteY39" fmla="*/ 1090612 h 1676400"/>
              <a:gd name="connsiteX40" fmla="*/ 428625 w 1176337"/>
              <a:gd name="connsiteY40" fmla="*/ 1138237 h 1676400"/>
              <a:gd name="connsiteX41" fmla="*/ 531018 w 1176337"/>
              <a:gd name="connsiteY41" fmla="*/ 1181100 h 1676400"/>
              <a:gd name="connsiteX42" fmla="*/ 623887 w 1176337"/>
              <a:gd name="connsiteY42" fmla="*/ 1235868 h 1676400"/>
              <a:gd name="connsiteX43" fmla="*/ 690562 w 1176337"/>
              <a:gd name="connsiteY43" fmla="*/ 1309687 h 1676400"/>
              <a:gd name="connsiteX44" fmla="*/ 781050 w 1176337"/>
              <a:gd name="connsiteY44" fmla="*/ 1362075 h 1676400"/>
              <a:gd name="connsiteX45" fmla="*/ 852487 w 1176337"/>
              <a:gd name="connsiteY45" fmla="*/ 1395412 h 1676400"/>
              <a:gd name="connsiteX46" fmla="*/ 890587 w 1176337"/>
              <a:gd name="connsiteY46" fmla="*/ 1409700 h 1676400"/>
              <a:gd name="connsiteX47" fmla="*/ 921544 w 1176337"/>
              <a:gd name="connsiteY47" fmla="*/ 1390650 h 1676400"/>
              <a:gd name="connsiteX48" fmla="*/ 966787 w 1176337"/>
              <a:gd name="connsiteY48" fmla="*/ 1381125 h 1676400"/>
              <a:gd name="connsiteX49" fmla="*/ 969168 w 1176337"/>
              <a:gd name="connsiteY49" fmla="*/ 1412081 h 1676400"/>
              <a:gd name="connsiteX50" fmla="*/ 952500 w 1176337"/>
              <a:gd name="connsiteY50" fmla="*/ 1428750 h 1676400"/>
              <a:gd name="connsiteX51" fmla="*/ 928687 w 1176337"/>
              <a:gd name="connsiteY51" fmla="*/ 1485900 h 1676400"/>
              <a:gd name="connsiteX52" fmla="*/ 935831 w 1176337"/>
              <a:gd name="connsiteY52" fmla="*/ 1512093 h 1676400"/>
              <a:gd name="connsiteX53" fmla="*/ 985837 w 1176337"/>
              <a:gd name="connsiteY53" fmla="*/ 1519237 h 1676400"/>
              <a:gd name="connsiteX54" fmla="*/ 1031081 w 1176337"/>
              <a:gd name="connsiteY54" fmla="*/ 1481137 h 1676400"/>
              <a:gd name="connsiteX55" fmla="*/ 1095375 w 1176337"/>
              <a:gd name="connsiteY55" fmla="*/ 1543050 h 1676400"/>
              <a:gd name="connsiteX56" fmla="*/ 1014412 w 1176337"/>
              <a:gd name="connsiteY56" fmla="*/ 1562100 h 1676400"/>
              <a:gd name="connsiteX57" fmla="*/ 1004887 w 1176337"/>
              <a:gd name="connsiteY57" fmla="*/ 1595437 h 1676400"/>
              <a:gd name="connsiteX58" fmla="*/ 1052512 w 1176337"/>
              <a:gd name="connsiteY58" fmla="*/ 1638300 h 1676400"/>
              <a:gd name="connsiteX59" fmla="*/ 1133475 w 1176337"/>
              <a:gd name="connsiteY59" fmla="*/ 1647825 h 1676400"/>
              <a:gd name="connsiteX60" fmla="*/ 1176337 w 1176337"/>
              <a:gd name="connsiteY60" fmla="*/ 1676400 h 1676400"/>
              <a:gd name="connsiteX0" fmla="*/ 57150 w 1176337"/>
              <a:gd name="connsiteY0" fmla="*/ 0 h 1676400"/>
              <a:gd name="connsiteX1" fmla="*/ 4762 w 1176337"/>
              <a:gd name="connsiteY1" fmla="*/ 23812 h 1676400"/>
              <a:gd name="connsiteX2" fmla="*/ 0 w 1176337"/>
              <a:gd name="connsiteY2" fmla="*/ 57150 h 1676400"/>
              <a:gd name="connsiteX3" fmla="*/ 38100 w 1176337"/>
              <a:gd name="connsiteY3" fmla="*/ 119062 h 1676400"/>
              <a:gd name="connsiteX4" fmla="*/ 71437 w 1176337"/>
              <a:gd name="connsiteY4" fmla="*/ 100012 h 1676400"/>
              <a:gd name="connsiteX5" fmla="*/ 104775 w 1176337"/>
              <a:gd name="connsiteY5" fmla="*/ 85725 h 1676400"/>
              <a:gd name="connsiteX6" fmla="*/ 157162 w 1176337"/>
              <a:gd name="connsiteY6" fmla="*/ 119062 h 1676400"/>
              <a:gd name="connsiteX7" fmla="*/ 190500 w 1176337"/>
              <a:gd name="connsiteY7" fmla="*/ 152400 h 1676400"/>
              <a:gd name="connsiteX8" fmla="*/ 190500 w 1176337"/>
              <a:gd name="connsiteY8" fmla="*/ 204787 h 1676400"/>
              <a:gd name="connsiteX9" fmla="*/ 185737 w 1176337"/>
              <a:gd name="connsiteY9" fmla="*/ 261937 h 1676400"/>
              <a:gd name="connsiteX10" fmla="*/ 190500 w 1176337"/>
              <a:gd name="connsiteY10" fmla="*/ 323850 h 1676400"/>
              <a:gd name="connsiteX11" fmla="*/ 252412 w 1176337"/>
              <a:gd name="connsiteY11" fmla="*/ 361950 h 1676400"/>
              <a:gd name="connsiteX12" fmla="*/ 319087 w 1176337"/>
              <a:gd name="connsiteY12" fmla="*/ 376237 h 1676400"/>
              <a:gd name="connsiteX13" fmla="*/ 323850 w 1176337"/>
              <a:gd name="connsiteY13" fmla="*/ 414337 h 1676400"/>
              <a:gd name="connsiteX14" fmla="*/ 280987 w 1176337"/>
              <a:gd name="connsiteY14" fmla="*/ 433387 h 1676400"/>
              <a:gd name="connsiteX15" fmla="*/ 214312 w 1176337"/>
              <a:gd name="connsiteY15" fmla="*/ 447675 h 1676400"/>
              <a:gd name="connsiteX16" fmla="*/ 185737 w 1176337"/>
              <a:gd name="connsiteY16" fmla="*/ 461962 h 1676400"/>
              <a:gd name="connsiteX17" fmla="*/ 190500 w 1176337"/>
              <a:gd name="connsiteY17" fmla="*/ 481012 h 1676400"/>
              <a:gd name="connsiteX18" fmla="*/ 223837 w 1176337"/>
              <a:gd name="connsiteY18" fmla="*/ 509587 h 1676400"/>
              <a:gd name="connsiteX19" fmla="*/ 257175 w 1176337"/>
              <a:gd name="connsiteY19" fmla="*/ 552450 h 1676400"/>
              <a:gd name="connsiteX20" fmla="*/ 285750 w 1176337"/>
              <a:gd name="connsiteY20" fmla="*/ 628650 h 1676400"/>
              <a:gd name="connsiteX21" fmla="*/ 328612 w 1176337"/>
              <a:gd name="connsiteY21" fmla="*/ 642937 h 1676400"/>
              <a:gd name="connsiteX22" fmla="*/ 373857 w 1176337"/>
              <a:gd name="connsiteY22" fmla="*/ 628649 h 1676400"/>
              <a:gd name="connsiteX23" fmla="*/ 381000 w 1176337"/>
              <a:gd name="connsiteY23" fmla="*/ 685800 h 1676400"/>
              <a:gd name="connsiteX24" fmla="*/ 404812 w 1176337"/>
              <a:gd name="connsiteY24" fmla="*/ 790575 h 1676400"/>
              <a:gd name="connsiteX25" fmla="*/ 376237 w 1176337"/>
              <a:gd name="connsiteY25" fmla="*/ 852487 h 1676400"/>
              <a:gd name="connsiteX26" fmla="*/ 361950 w 1176337"/>
              <a:gd name="connsiteY26" fmla="*/ 914400 h 1676400"/>
              <a:gd name="connsiteX27" fmla="*/ 376237 w 1176337"/>
              <a:gd name="connsiteY27" fmla="*/ 981075 h 1676400"/>
              <a:gd name="connsiteX28" fmla="*/ 409575 w 1176337"/>
              <a:gd name="connsiteY28" fmla="*/ 1038225 h 1676400"/>
              <a:gd name="connsiteX29" fmla="*/ 457200 w 1176337"/>
              <a:gd name="connsiteY29" fmla="*/ 1052512 h 1676400"/>
              <a:gd name="connsiteX30" fmla="*/ 481012 w 1176337"/>
              <a:gd name="connsiteY30" fmla="*/ 1014412 h 1676400"/>
              <a:gd name="connsiteX31" fmla="*/ 481013 w 1176337"/>
              <a:gd name="connsiteY31" fmla="*/ 983456 h 1676400"/>
              <a:gd name="connsiteX32" fmla="*/ 504825 w 1176337"/>
              <a:gd name="connsiteY32" fmla="*/ 966787 h 1676400"/>
              <a:gd name="connsiteX33" fmla="*/ 547687 w 1176337"/>
              <a:gd name="connsiteY33" fmla="*/ 976312 h 1676400"/>
              <a:gd name="connsiteX34" fmla="*/ 552450 w 1176337"/>
              <a:gd name="connsiteY34" fmla="*/ 1033462 h 1676400"/>
              <a:gd name="connsiteX35" fmla="*/ 566737 w 1176337"/>
              <a:gd name="connsiteY35" fmla="*/ 1095375 h 1676400"/>
              <a:gd name="connsiteX36" fmla="*/ 528637 w 1176337"/>
              <a:gd name="connsiteY36" fmla="*/ 1104900 h 1676400"/>
              <a:gd name="connsiteX37" fmla="*/ 476250 w 1176337"/>
              <a:gd name="connsiteY37" fmla="*/ 1100137 h 1676400"/>
              <a:gd name="connsiteX38" fmla="*/ 423862 w 1176337"/>
              <a:gd name="connsiteY38" fmla="*/ 1095375 h 1676400"/>
              <a:gd name="connsiteX39" fmla="*/ 378618 w 1176337"/>
              <a:gd name="connsiteY39" fmla="*/ 1090612 h 1676400"/>
              <a:gd name="connsiteX40" fmla="*/ 428625 w 1176337"/>
              <a:gd name="connsiteY40" fmla="*/ 1138237 h 1676400"/>
              <a:gd name="connsiteX41" fmla="*/ 531018 w 1176337"/>
              <a:gd name="connsiteY41" fmla="*/ 1181100 h 1676400"/>
              <a:gd name="connsiteX42" fmla="*/ 623887 w 1176337"/>
              <a:gd name="connsiteY42" fmla="*/ 1235868 h 1676400"/>
              <a:gd name="connsiteX43" fmla="*/ 690562 w 1176337"/>
              <a:gd name="connsiteY43" fmla="*/ 1309687 h 1676400"/>
              <a:gd name="connsiteX44" fmla="*/ 781050 w 1176337"/>
              <a:gd name="connsiteY44" fmla="*/ 1362075 h 1676400"/>
              <a:gd name="connsiteX45" fmla="*/ 852487 w 1176337"/>
              <a:gd name="connsiteY45" fmla="*/ 1395412 h 1676400"/>
              <a:gd name="connsiteX46" fmla="*/ 890587 w 1176337"/>
              <a:gd name="connsiteY46" fmla="*/ 1409700 h 1676400"/>
              <a:gd name="connsiteX47" fmla="*/ 921544 w 1176337"/>
              <a:gd name="connsiteY47" fmla="*/ 1390650 h 1676400"/>
              <a:gd name="connsiteX48" fmla="*/ 966787 w 1176337"/>
              <a:gd name="connsiteY48" fmla="*/ 1381125 h 1676400"/>
              <a:gd name="connsiteX49" fmla="*/ 969168 w 1176337"/>
              <a:gd name="connsiteY49" fmla="*/ 1412081 h 1676400"/>
              <a:gd name="connsiteX50" fmla="*/ 952500 w 1176337"/>
              <a:gd name="connsiteY50" fmla="*/ 1428750 h 1676400"/>
              <a:gd name="connsiteX51" fmla="*/ 928687 w 1176337"/>
              <a:gd name="connsiteY51" fmla="*/ 1485900 h 1676400"/>
              <a:gd name="connsiteX52" fmla="*/ 935831 w 1176337"/>
              <a:gd name="connsiteY52" fmla="*/ 1512093 h 1676400"/>
              <a:gd name="connsiteX53" fmla="*/ 985837 w 1176337"/>
              <a:gd name="connsiteY53" fmla="*/ 1519237 h 1676400"/>
              <a:gd name="connsiteX54" fmla="*/ 1031081 w 1176337"/>
              <a:gd name="connsiteY54" fmla="*/ 1481137 h 1676400"/>
              <a:gd name="connsiteX55" fmla="*/ 1078706 w 1176337"/>
              <a:gd name="connsiteY55" fmla="*/ 1454943 h 1676400"/>
              <a:gd name="connsiteX56" fmla="*/ 1095375 w 1176337"/>
              <a:gd name="connsiteY56" fmla="*/ 1543050 h 1676400"/>
              <a:gd name="connsiteX57" fmla="*/ 1014412 w 1176337"/>
              <a:gd name="connsiteY57" fmla="*/ 1562100 h 1676400"/>
              <a:gd name="connsiteX58" fmla="*/ 1004887 w 1176337"/>
              <a:gd name="connsiteY58" fmla="*/ 1595437 h 1676400"/>
              <a:gd name="connsiteX59" fmla="*/ 1052512 w 1176337"/>
              <a:gd name="connsiteY59" fmla="*/ 1638300 h 1676400"/>
              <a:gd name="connsiteX60" fmla="*/ 1133475 w 1176337"/>
              <a:gd name="connsiteY60" fmla="*/ 1647825 h 1676400"/>
              <a:gd name="connsiteX61" fmla="*/ 1176337 w 1176337"/>
              <a:gd name="connsiteY61" fmla="*/ 1676400 h 1676400"/>
              <a:gd name="connsiteX0" fmla="*/ 57150 w 1176337"/>
              <a:gd name="connsiteY0" fmla="*/ 0 h 1676400"/>
              <a:gd name="connsiteX1" fmla="*/ 4762 w 1176337"/>
              <a:gd name="connsiteY1" fmla="*/ 23812 h 1676400"/>
              <a:gd name="connsiteX2" fmla="*/ 0 w 1176337"/>
              <a:gd name="connsiteY2" fmla="*/ 57150 h 1676400"/>
              <a:gd name="connsiteX3" fmla="*/ 38100 w 1176337"/>
              <a:gd name="connsiteY3" fmla="*/ 119062 h 1676400"/>
              <a:gd name="connsiteX4" fmla="*/ 71437 w 1176337"/>
              <a:gd name="connsiteY4" fmla="*/ 100012 h 1676400"/>
              <a:gd name="connsiteX5" fmla="*/ 104775 w 1176337"/>
              <a:gd name="connsiteY5" fmla="*/ 85725 h 1676400"/>
              <a:gd name="connsiteX6" fmla="*/ 157162 w 1176337"/>
              <a:gd name="connsiteY6" fmla="*/ 119062 h 1676400"/>
              <a:gd name="connsiteX7" fmla="*/ 190500 w 1176337"/>
              <a:gd name="connsiteY7" fmla="*/ 152400 h 1676400"/>
              <a:gd name="connsiteX8" fmla="*/ 190500 w 1176337"/>
              <a:gd name="connsiteY8" fmla="*/ 204787 h 1676400"/>
              <a:gd name="connsiteX9" fmla="*/ 185737 w 1176337"/>
              <a:gd name="connsiteY9" fmla="*/ 261937 h 1676400"/>
              <a:gd name="connsiteX10" fmla="*/ 190500 w 1176337"/>
              <a:gd name="connsiteY10" fmla="*/ 323850 h 1676400"/>
              <a:gd name="connsiteX11" fmla="*/ 252412 w 1176337"/>
              <a:gd name="connsiteY11" fmla="*/ 361950 h 1676400"/>
              <a:gd name="connsiteX12" fmla="*/ 319087 w 1176337"/>
              <a:gd name="connsiteY12" fmla="*/ 376237 h 1676400"/>
              <a:gd name="connsiteX13" fmla="*/ 323850 w 1176337"/>
              <a:gd name="connsiteY13" fmla="*/ 414337 h 1676400"/>
              <a:gd name="connsiteX14" fmla="*/ 280987 w 1176337"/>
              <a:gd name="connsiteY14" fmla="*/ 433387 h 1676400"/>
              <a:gd name="connsiteX15" fmla="*/ 214312 w 1176337"/>
              <a:gd name="connsiteY15" fmla="*/ 447675 h 1676400"/>
              <a:gd name="connsiteX16" fmla="*/ 185737 w 1176337"/>
              <a:gd name="connsiteY16" fmla="*/ 461962 h 1676400"/>
              <a:gd name="connsiteX17" fmla="*/ 190500 w 1176337"/>
              <a:gd name="connsiteY17" fmla="*/ 481012 h 1676400"/>
              <a:gd name="connsiteX18" fmla="*/ 223837 w 1176337"/>
              <a:gd name="connsiteY18" fmla="*/ 509587 h 1676400"/>
              <a:gd name="connsiteX19" fmla="*/ 257175 w 1176337"/>
              <a:gd name="connsiteY19" fmla="*/ 552450 h 1676400"/>
              <a:gd name="connsiteX20" fmla="*/ 285750 w 1176337"/>
              <a:gd name="connsiteY20" fmla="*/ 628650 h 1676400"/>
              <a:gd name="connsiteX21" fmla="*/ 328612 w 1176337"/>
              <a:gd name="connsiteY21" fmla="*/ 642937 h 1676400"/>
              <a:gd name="connsiteX22" fmla="*/ 373857 w 1176337"/>
              <a:gd name="connsiteY22" fmla="*/ 628649 h 1676400"/>
              <a:gd name="connsiteX23" fmla="*/ 381000 w 1176337"/>
              <a:gd name="connsiteY23" fmla="*/ 685800 h 1676400"/>
              <a:gd name="connsiteX24" fmla="*/ 404812 w 1176337"/>
              <a:gd name="connsiteY24" fmla="*/ 790575 h 1676400"/>
              <a:gd name="connsiteX25" fmla="*/ 376237 w 1176337"/>
              <a:gd name="connsiteY25" fmla="*/ 852487 h 1676400"/>
              <a:gd name="connsiteX26" fmla="*/ 361950 w 1176337"/>
              <a:gd name="connsiteY26" fmla="*/ 914400 h 1676400"/>
              <a:gd name="connsiteX27" fmla="*/ 376237 w 1176337"/>
              <a:gd name="connsiteY27" fmla="*/ 981075 h 1676400"/>
              <a:gd name="connsiteX28" fmla="*/ 409575 w 1176337"/>
              <a:gd name="connsiteY28" fmla="*/ 1038225 h 1676400"/>
              <a:gd name="connsiteX29" fmla="*/ 457200 w 1176337"/>
              <a:gd name="connsiteY29" fmla="*/ 1052512 h 1676400"/>
              <a:gd name="connsiteX30" fmla="*/ 481012 w 1176337"/>
              <a:gd name="connsiteY30" fmla="*/ 1014412 h 1676400"/>
              <a:gd name="connsiteX31" fmla="*/ 481013 w 1176337"/>
              <a:gd name="connsiteY31" fmla="*/ 983456 h 1676400"/>
              <a:gd name="connsiteX32" fmla="*/ 504825 w 1176337"/>
              <a:gd name="connsiteY32" fmla="*/ 966787 h 1676400"/>
              <a:gd name="connsiteX33" fmla="*/ 547687 w 1176337"/>
              <a:gd name="connsiteY33" fmla="*/ 976312 h 1676400"/>
              <a:gd name="connsiteX34" fmla="*/ 552450 w 1176337"/>
              <a:gd name="connsiteY34" fmla="*/ 1033462 h 1676400"/>
              <a:gd name="connsiteX35" fmla="*/ 566737 w 1176337"/>
              <a:gd name="connsiteY35" fmla="*/ 1095375 h 1676400"/>
              <a:gd name="connsiteX36" fmla="*/ 528637 w 1176337"/>
              <a:gd name="connsiteY36" fmla="*/ 1104900 h 1676400"/>
              <a:gd name="connsiteX37" fmla="*/ 476250 w 1176337"/>
              <a:gd name="connsiteY37" fmla="*/ 1100137 h 1676400"/>
              <a:gd name="connsiteX38" fmla="*/ 423862 w 1176337"/>
              <a:gd name="connsiteY38" fmla="*/ 1095375 h 1676400"/>
              <a:gd name="connsiteX39" fmla="*/ 378618 w 1176337"/>
              <a:gd name="connsiteY39" fmla="*/ 1090612 h 1676400"/>
              <a:gd name="connsiteX40" fmla="*/ 428625 w 1176337"/>
              <a:gd name="connsiteY40" fmla="*/ 1138237 h 1676400"/>
              <a:gd name="connsiteX41" fmla="*/ 531018 w 1176337"/>
              <a:gd name="connsiteY41" fmla="*/ 1181100 h 1676400"/>
              <a:gd name="connsiteX42" fmla="*/ 623887 w 1176337"/>
              <a:gd name="connsiteY42" fmla="*/ 1235868 h 1676400"/>
              <a:gd name="connsiteX43" fmla="*/ 690562 w 1176337"/>
              <a:gd name="connsiteY43" fmla="*/ 1309687 h 1676400"/>
              <a:gd name="connsiteX44" fmla="*/ 781050 w 1176337"/>
              <a:gd name="connsiteY44" fmla="*/ 1362075 h 1676400"/>
              <a:gd name="connsiteX45" fmla="*/ 852487 w 1176337"/>
              <a:gd name="connsiteY45" fmla="*/ 1395412 h 1676400"/>
              <a:gd name="connsiteX46" fmla="*/ 890587 w 1176337"/>
              <a:gd name="connsiteY46" fmla="*/ 1409700 h 1676400"/>
              <a:gd name="connsiteX47" fmla="*/ 921544 w 1176337"/>
              <a:gd name="connsiteY47" fmla="*/ 1390650 h 1676400"/>
              <a:gd name="connsiteX48" fmla="*/ 966787 w 1176337"/>
              <a:gd name="connsiteY48" fmla="*/ 1381125 h 1676400"/>
              <a:gd name="connsiteX49" fmla="*/ 969168 w 1176337"/>
              <a:gd name="connsiteY49" fmla="*/ 1412081 h 1676400"/>
              <a:gd name="connsiteX50" fmla="*/ 952500 w 1176337"/>
              <a:gd name="connsiteY50" fmla="*/ 1428750 h 1676400"/>
              <a:gd name="connsiteX51" fmla="*/ 928687 w 1176337"/>
              <a:gd name="connsiteY51" fmla="*/ 1485900 h 1676400"/>
              <a:gd name="connsiteX52" fmla="*/ 935831 w 1176337"/>
              <a:gd name="connsiteY52" fmla="*/ 1512093 h 1676400"/>
              <a:gd name="connsiteX53" fmla="*/ 985837 w 1176337"/>
              <a:gd name="connsiteY53" fmla="*/ 1519237 h 1676400"/>
              <a:gd name="connsiteX54" fmla="*/ 1031081 w 1176337"/>
              <a:gd name="connsiteY54" fmla="*/ 1481137 h 1676400"/>
              <a:gd name="connsiteX55" fmla="*/ 1050131 w 1176337"/>
              <a:gd name="connsiteY55" fmla="*/ 1464468 h 1676400"/>
              <a:gd name="connsiteX56" fmla="*/ 1078706 w 1176337"/>
              <a:gd name="connsiteY56" fmla="*/ 1454943 h 1676400"/>
              <a:gd name="connsiteX57" fmla="*/ 1095375 w 1176337"/>
              <a:gd name="connsiteY57" fmla="*/ 1543050 h 1676400"/>
              <a:gd name="connsiteX58" fmla="*/ 1014412 w 1176337"/>
              <a:gd name="connsiteY58" fmla="*/ 1562100 h 1676400"/>
              <a:gd name="connsiteX59" fmla="*/ 1004887 w 1176337"/>
              <a:gd name="connsiteY59" fmla="*/ 1595437 h 1676400"/>
              <a:gd name="connsiteX60" fmla="*/ 1052512 w 1176337"/>
              <a:gd name="connsiteY60" fmla="*/ 1638300 h 1676400"/>
              <a:gd name="connsiteX61" fmla="*/ 1133475 w 1176337"/>
              <a:gd name="connsiteY61" fmla="*/ 1647825 h 1676400"/>
              <a:gd name="connsiteX62" fmla="*/ 1176337 w 1176337"/>
              <a:gd name="connsiteY62" fmla="*/ 1676400 h 1676400"/>
              <a:gd name="connsiteX0" fmla="*/ 57150 w 1176337"/>
              <a:gd name="connsiteY0" fmla="*/ 0 h 1676400"/>
              <a:gd name="connsiteX1" fmla="*/ 4762 w 1176337"/>
              <a:gd name="connsiteY1" fmla="*/ 23812 h 1676400"/>
              <a:gd name="connsiteX2" fmla="*/ 0 w 1176337"/>
              <a:gd name="connsiteY2" fmla="*/ 57150 h 1676400"/>
              <a:gd name="connsiteX3" fmla="*/ 38100 w 1176337"/>
              <a:gd name="connsiteY3" fmla="*/ 119062 h 1676400"/>
              <a:gd name="connsiteX4" fmla="*/ 71437 w 1176337"/>
              <a:gd name="connsiteY4" fmla="*/ 100012 h 1676400"/>
              <a:gd name="connsiteX5" fmla="*/ 104775 w 1176337"/>
              <a:gd name="connsiteY5" fmla="*/ 85725 h 1676400"/>
              <a:gd name="connsiteX6" fmla="*/ 157162 w 1176337"/>
              <a:gd name="connsiteY6" fmla="*/ 119062 h 1676400"/>
              <a:gd name="connsiteX7" fmla="*/ 190500 w 1176337"/>
              <a:gd name="connsiteY7" fmla="*/ 152400 h 1676400"/>
              <a:gd name="connsiteX8" fmla="*/ 190500 w 1176337"/>
              <a:gd name="connsiteY8" fmla="*/ 204787 h 1676400"/>
              <a:gd name="connsiteX9" fmla="*/ 185737 w 1176337"/>
              <a:gd name="connsiteY9" fmla="*/ 261937 h 1676400"/>
              <a:gd name="connsiteX10" fmla="*/ 190500 w 1176337"/>
              <a:gd name="connsiteY10" fmla="*/ 323850 h 1676400"/>
              <a:gd name="connsiteX11" fmla="*/ 252412 w 1176337"/>
              <a:gd name="connsiteY11" fmla="*/ 361950 h 1676400"/>
              <a:gd name="connsiteX12" fmla="*/ 319087 w 1176337"/>
              <a:gd name="connsiteY12" fmla="*/ 376237 h 1676400"/>
              <a:gd name="connsiteX13" fmla="*/ 323850 w 1176337"/>
              <a:gd name="connsiteY13" fmla="*/ 414337 h 1676400"/>
              <a:gd name="connsiteX14" fmla="*/ 280987 w 1176337"/>
              <a:gd name="connsiteY14" fmla="*/ 433387 h 1676400"/>
              <a:gd name="connsiteX15" fmla="*/ 214312 w 1176337"/>
              <a:gd name="connsiteY15" fmla="*/ 447675 h 1676400"/>
              <a:gd name="connsiteX16" fmla="*/ 185737 w 1176337"/>
              <a:gd name="connsiteY16" fmla="*/ 461962 h 1676400"/>
              <a:gd name="connsiteX17" fmla="*/ 190500 w 1176337"/>
              <a:gd name="connsiteY17" fmla="*/ 481012 h 1676400"/>
              <a:gd name="connsiteX18" fmla="*/ 223837 w 1176337"/>
              <a:gd name="connsiteY18" fmla="*/ 509587 h 1676400"/>
              <a:gd name="connsiteX19" fmla="*/ 257175 w 1176337"/>
              <a:gd name="connsiteY19" fmla="*/ 552450 h 1676400"/>
              <a:gd name="connsiteX20" fmla="*/ 285750 w 1176337"/>
              <a:gd name="connsiteY20" fmla="*/ 628650 h 1676400"/>
              <a:gd name="connsiteX21" fmla="*/ 328612 w 1176337"/>
              <a:gd name="connsiteY21" fmla="*/ 642937 h 1676400"/>
              <a:gd name="connsiteX22" fmla="*/ 373857 w 1176337"/>
              <a:gd name="connsiteY22" fmla="*/ 628649 h 1676400"/>
              <a:gd name="connsiteX23" fmla="*/ 381000 w 1176337"/>
              <a:gd name="connsiteY23" fmla="*/ 685800 h 1676400"/>
              <a:gd name="connsiteX24" fmla="*/ 404812 w 1176337"/>
              <a:gd name="connsiteY24" fmla="*/ 790575 h 1676400"/>
              <a:gd name="connsiteX25" fmla="*/ 376237 w 1176337"/>
              <a:gd name="connsiteY25" fmla="*/ 852487 h 1676400"/>
              <a:gd name="connsiteX26" fmla="*/ 361950 w 1176337"/>
              <a:gd name="connsiteY26" fmla="*/ 914400 h 1676400"/>
              <a:gd name="connsiteX27" fmla="*/ 376237 w 1176337"/>
              <a:gd name="connsiteY27" fmla="*/ 981075 h 1676400"/>
              <a:gd name="connsiteX28" fmla="*/ 409575 w 1176337"/>
              <a:gd name="connsiteY28" fmla="*/ 1038225 h 1676400"/>
              <a:gd name="connsiteX29" fmla="*/ 457200 w 1176337"/>
              <a:gd name="connsiteY29" fmla="*/ 1052512 h 1676400"/>
              <a:gd name="connsiteX30" fmla="*/ 481012 w 1176337"/>
              <a:gd name="connsiteY30" fmla="*/ 1014412 h 1676400"/>
              <a:gd name="connsiteX31" fmla="*/ 481013 w 1176337"/>
              <a:gd name="connsiteY31" fmla="*/ 983456 h 1676400"/>
              <a:gd name="connsiteX32" fmla="*/ 504825 w 1176337"/>
              <a:gd name="connsiteY32" fmla="*/ 966787 h 1676400"/>
              <a:gd name="connsiteX33" fmla="*/ 547687 w 1176337"/>
              <a:gd name="connsiteY33" fmla="*/ 976312 h 1676400"/>
              <a:gd name="connsiteX34" fmla="*/ 552450 w 1176337"/>
              <a:gd name="connsiteY34" fmla="*/ 1033462 h 1676400"/>
              <a:gd name="connsiteX35" fmla="*/ 566737 w 1176337"/>
              <a:gd name="connsiteY35" fmla="*/ 1095375 h 1676400"/>
              <a:gd name="connsiteX36" fmla="*/ 528637 w 1176337"/>
              <a:gd name="connsiteY36" fmla="*/ 1104900 h 1676400"/>
              <a:gd name="connsiteX37" fmla="*/ 476250 w 1176337"/>
              <a:gd name="connsiteY37" fmla="*/ 1100137 h 1676400"/>
              <a:gd name="connsiteX38" fmla="*/ 423862 w 1176337"/>
              <a:gd name="connsiteY38" fmla="*/ 1095375 h 1676400"/>
              <a:gd name="connsiteX39" fmla="*/ 378618 w 1176337"/>
              <a:gd name="connsiteY39" fmla="*/ 1090612 h 1676400"/>
              <a:gd name="connsiteX40" fmla="*/ 428625 w 1176337"/>
              <a:gd name="connsiteY40" fmla="*/ 1138237 h 1676400"/>
              <a:gd name="connsiteX41" fmla="*/ 531018 w 1176337"/>
              <a:gd name="connsiteY41" fmla="*/ 1181100 h 1676400"/>
              <a:gd name="connsiteX42" fmla="*/ 623887 w 1176337"/>
              <a:gd name="connsiteY42" fmla="*/ 1235868 h 1676400"/>
              <a:gd name="connsiteX43" fmla="*/ 690562 w 1176337"/>
              <a:gd name="connsiteY43" fmla="*/ 1309687 h 1676400"/>
              <a:gd name="connsiteX44" fmla="*/ 781050 w 1176337"/>
              <a:gd name="connsiteY44" fmla="*/ 1362075 h 1676400"/>
              <a:gd name="connsiteX45" fmla="*/ 852487 w 1176337"/>
              <a:gd name="connsiteY45" fmla="*/ 1395412 h 1676400"/>
              <a:gd name="connsiteX46" fmla="*/ 890587 w 1176337"/>
              <a:gd name="connsiteY46" fmla="*/ 1409700 h 1676400"/>
              <a:gd name="connsiteX47" fmla="*/ 921544 w 1176337"/>
              <a:gd name="connsiteY47" fmla="*/ 1390650 h 1676400"/>
              <a:gd name="connsiteX48" fmla="*/ 966787 w 1176337"/>
              <a:gd name="connsiteY48" fmla="*/ 1381125 h 1676400"/>
              <a:gd name="connsiteX49" fmla="*/ 969168 w 1176337"/>
              <a:gd name="connsiteY49" fmla="*/ 1412081 h 1676400"/>
              <a:gd name="connsiteX50" fmla="*/ 952500 w 1176337"/>
              <a:gd name="connsiteY50" fmla="*/ 1428750 h 1676400"/>
              <a:gd name="connsiteX51" fmla="*/ 928687 w 1176337"/>
              <a:gd name="connsiteY51" fmla="*/ 1485900 h 1676400"/>
              <a:gd name="connsiteX52" fmla="*/ 935831 w 1176337"/>
              <a:gd name="connsiteY52" fmla="*/ 1512093 h 1676400"/>
              <a:gd name="connsiteX53" fmla="*/ 985837 w 1176337"/>
              <a:gd name="connsiteY53" fmla="*/ 1519237 h 1676400"/>
              <a:gd name="connsiteX54" fmla="*/ 1031081 w 1176337"/>
              <a:gd name="connsiteY54" fmla="*/ 1481137 h 1676400"/>
              <a:gd name="connsiteX55" fmla="*/ 1050131 w 1176337"/>
              <a:gd name="connsiteY55" fmla="*/ 1464468 h 1676400"/>
              <a:gd name="connsiteX56" fmla="*/ 1078706 w 1176337"/>
              <a:gd name="connsiteY56" fmla="*/ 1454943 h 1676400"/>
              <a:gd name="connsiteX57" fmla="*/ 1097756 w 1176337"/>
              <a:gd name="connsiteY57" fmla="*/ 1502568 h 1676400"/>
              <a:gd name="connsiteX58" fmla="*/ 1095375 w 1176337"/>
              <a:gd name="connsiteY58" fmla="*/ 1543050 h 1676400"/>
              <a:gd name="connsiteX59" fmla="*/ 1014412 w 1176337"/>
              <a:gd name="connsiteY59" fmla="*/ 1562100 h 1676400"/>
              <a:gd name="connsiteX60" fmla="*/ 1004887 w 1176337"/>
              <a:gd name="connsiteY60" fmla="*/ 1595437 h 1676400"/>
              <a:gd name="connsiteX61" fmla="*/ 1052512 w 1176337"/>
              <a:gd name="connsiteY61" fmla="*/ 1638300 h 1676400"/>
              <a:gd name="connsiteX62" fmla="*/ 1133475 w 1176337"/>
              <a:gd name="connsiteY62" fmla="*/ 1647825 h 1676400"/>
              <a:gd name="connsiteX63" fmla="*/ 1176337 w 1176337"/>
              <a:gd name="connsiteY63" fmla="*/ 1676400 h 1676400"/>
              <a:gd name="connsiteX0" fmla="*/ 57150 w 1176337"/>
              <a:gd name="connsiteY0" fmla="*/ 0 h 1676400"/>
              <a:gd name="connsiteX1" fmla="*/ 4762 w 1176337"/>
              <a:gd name="connsiteY1" fmla="*/ 23812 h 1676400"/>
              <a:gd name="connsiteX2" fmla="*/ 0 w 1176337"/>
              <a:gd name="connsiteY2" fmla="*/ 57150 h 1676400"/>
              <a:gd name="connsiteX3" fmla="*/ 38100 w 1176337"/>
              <a:gd name="connsiteY3" fmla="*/ 119062 h 1676400"/>
              <a:gd name="connsiteX4" fmla="*/ 71437 w 1176337"/>
              <a:gd name="connsiteY4" fmla="*/ 100012 h 1676400"/>
              <a:gd name="connsiteX5" fmla="*/ 104775 w 1176337"/>
              <a:gd name="connsiteY5" fmla="*/ 85725 h 1676400"/>
              <a:gd name="connsiteX6" fmla="*/ 157162 w 1176337"/>
              <a:gd name="connsiteY6" fmla="*/ 119062 h 1676400"/>
              <a:gd name="connsiteX7" fmla="*/ 190500 w 1176337"/>
              <a:gd name="connsiteY7" fmla="*/ 152400 h 1676400"/>
              <a:gd name="connsiteX8" fmla="*/ 190500 w 1176337"/>
              <a:gd name="connsiteY8" fmla="*/ 204787 h 1676400"/>
              <a:gd name="connsiteX9" fmla="*/ 185737 w 1176337"/>
              <a:gd name="connsiteY9" fmla="*/ 261937 h 1676400"/>
              <a:gd name="connsiteX10" fmla="*/ 190500 w 1176337"/>
              <a:gd name="connsiteY10" fmla="*/ 323850 h 1676400"/>
              <a:gd name="connsiteX11" fmla="*/ 252412 w 1176337"/>
              <a:gd name="connsiteY11" fmla="*/ 361950 h 1676400"/>
              <a:gd name="connsiteX12" fmla="*/ 319087 w 1176337"/>
              <a:gd name="connsiteY12" fmla="*/ 376237 h 1676400"/>
              <a:gd name="connsiteX13" fmla="*/ 323850 w 1176337"/>
              <a:gd name="connsiteY13" fmla="*/ 414337 h 1676400"/>
              <a:gd name="connsiteX14" fmla="*/ 280987 w 1176337"/>
              <a:gd name="connsiteY14" fmla="*/ 433387 h 1676400"/>
              <a:gd name="connsiteX15" fmla="*/ 214312 w 1176337"/>
              <a:gd name="connsiteY15" fmla="*/ 447675 h 1676400"/>
              <a:gd name="connsiteX16" fmla="*/ 185737 w 1176337"/>
              <a:gd name="connsiteY16" fmla="*/ 461962 h 1676400"/>
              <a:gd name="connsiteX17" fmla="*/ 190500 w 1176337"/>
              <a:gd name="connsiteY17" fmla="*/ 481012 h 1676400"/>
              <a:gd name="connsiteX18" fmla="*/ 223837 w 1176337"/>
              <a:gd name="connsiteY18" fmla="*/ 509587 h 1676400"/>
              <a:gd name="connsiteX19" fmla="*/ 257175 w 1176337"/>
              <a:gd name="connsiteY19" fmla="*/ 552450 h 1676400"/>
              <a:gd name="connsiteX20" fmla="*/ 285750 w 1176337"/>
              <a:gd name="connsiteY20" fmla="*/ 628650 h 1676400"/>
              <a:gd name="connsiteX21" fmla="*/ 328612 w 1176337"/>
              <a:gd name="connsiteY21" fmla="*/ 642937 h 1676400"/>
              <a:gd name="connsiteX22" fmla="*/ 373857 w 1176337"/>
              <a:gd name="connsiteY22" fmla="*/ 628649 h 1676400"/>
              <a:gd name="connsiteX23" fmla="*/ 381000 w 1176337"/>
              <a:gd name="connsiteY23" fmla="*/ 685800 h 1676400"/>
              <a:gd name="connsiteX24" fmla="*/ 404812 w 1176337"/>
              <a:gd name="connsiteY24" fmla="*/ 790575 h 1676400"/>
              <a:gd name="connsiteX25" fmla="*/ 376237 w 1176337"/>
              <a:gd name="connsiteY25" fmla="*/ 852487 h 1676400"/>
              <a:gd name="connsiteX26" fmla="*/ 361950 w 1176337"/>
              <a:gd name="connsiteY26" fmla="*/ 914400 h 1676400"/>
              <a:gd name="connsiteX27" fmla="*/ 376237 w 1176337"/>
              <a:gd name="connsiteY27" fmla="*/ 981075 h 1676400"/>
              <a:gd name="connsiteX28" fmla="*/ 409575 w 1176337"/>
              <a:gd name="connsiteY28" fmla="*/ 1038225 h 1676400"/>
              <a:gd name="connsiteX29" fmla="*/ 457200 w 1176337"/>
              <a:gd name="connsiteY29" fmla="*/ 1052512 h 1676400"/>
              <a:gd name="connsiteX30" fmla="*/ 481012 w 1176337"/>
              <a:gd name="connsiteY30" fmla="*/ 1014412 h 1676400"/>
              <a:gd name="connsiteX31" fmla="*/ 481013 w 1176337"/>
              <a:gd name="connsiteY31" fmla="*/ 983456 h 1676400"/>
              <a:gd name="connsiteX32" fmla="*/ 504825 w 1176337"/>
              <a:gd name="connsiteY32" fmla="*/ 966787 h 1676400"/>
              <a:gd name="connsiteX33" fmla="*/ 547687 w 1176337"/>
              <a:gd name="connsiteY33" fmla="*/ 976312 h 1676400"/>
              <a:gd name="connsiteX34" fmla="*/ 552450 w 1176337"/>
              <a:gd name="connsiteY34" fmla="*/ 1033462 h 1676400"/>
              <a:gd name="connsiteX35" fmla="*/ 566737 w 1176337"/>
              <a:gd name="connsiteY35" fmla="*/ 1095375 h 1676400"/>
              <a:gd name="connsiteX36" fmla="*/ 528637 w 1176337"/>
              <a:gd name="connsiteY36" fmla="*/ 1104900 h 1676400"/>
              <a:gd name="connsiteX37" fmla="*/ 476250 w 1176337"/>
              <a:gd name="connsiteY37" fmla="*/ 1100137 h 1676400"/>
              <a:gd name="connsiteX38" fmla="*/ 423862 w 1176337"/>
              <a:gd name="connsiteY38" fmla="*/ 1095375 h 1676400"/>
              <a:gd name="connsiteX39" fmla="*/ 378618 w 1176337"/>
              <a:gd name="connsiteY39" fmla="*/ 1090612 h 1676400"/>
              <a:gd name="connsiteX40" fmla="*/ 428625 w 1176337"/>
              <a:gd name="connsiteY40" fmla="*/ 1138237 h 1676400"/>
              <a:gd name="connsiteX41" fmla="*/ 531018 w 1176337"/>
              <a:gd name="connsiteY41" fmla="*/ 1181100 h 1676400"/>
              <a:gd name="connsiteX42" fmla="*/ 623887 w 1176337"/>
              <a:gd name="connsiteY42" fmla="*/ 1235868 h 1676400"/>
              <a:gd name="connsiteX43" fmla="*/ 690562 w 1176337"/>
              <a:gd name="connsiteY43" fmla="*/ 1309687 h 1676400"/>
              <a:gd name="connsiteX44" fmla="*/ 781050 w 1176337"/>
              <a:gd name="connsiteY44" fmla="*/ 1362075 h 1676400"/>
              <a:gd name="connsiteX45" fmla="*/ 852487 w 1176337"/>
              <a:gd name="connsiteY45" fmla="*/ 1395412 h 1676400"/>
              <a:gd name="connsiteX46" fmla="*/ 890587 w 1176337"/>
              <a:gd name="connsiteY46" fmla="*/ 1409700 h 1676400"/>
              <a:gd name="connsiteX47" fmla="*/ 921544 w 1176337"/>
              <a:gd name="connsiteY47" fmla="*/ 1390650 h 1676400"/>
              <a:gd name="connsiteX48" fmla="*/ 966787 w 1176337"/>
              <a:gd name="connsiteY48" fmla="*/ 1381125 h 1676400"/>
              <a:gd name="connsiteX49" fmla="*/ 969168 w 1176337"/>
              <a:gd name="connsiteY49" fmla="*/ 1412081 h 1676400"/>
              <a:gd name="connsiteX50" fmla="*/ 952500 w 1176337"/>
              <a:gd name="connsiteY50" fmla="*/ 1428750 h 1676400"/>
              <a:gd name="connsiteX51" fmla="*/ 928687 w 1176337"/>
              <a:gd name="connsiteY51" fmla="*/ 1485900 h 1676400"/>
              <a:gd name="connsiteX52" fmla="*/ 935831 w 1176337"/>
              <a:gd name="connsiteY52" fmla="*/ 1512093 h 1676400"/>
              <a:gd name="connsiteX53" fmla="*/ 985837 w 1176337"/>
              <a:gd name="connsiteY53" fmla="*/ 1519237 h 1676400"/>
              <a:gd name="connsiteX54" fmla="*/ 1031081 w 1176337"/>
              <a:gd name="connsiteY54" fmla="*/ 1481137 h 1676400"/>
              <a:gd name="connsiteX55" fmla="*/ 1050131 w 1176337"/>
              <a:gd name="connsiteY55" fmla="*/ 1464468 h 1676400"/>
              <a:gd name="connsiteX56" fmla="*/ 1078706 w 1176337"/>
              <a:gd name="connsiteY56" fmla="*/ 1454943 h 1676400"/>
              <a:gd name="connsiteX57" fmla="*/ 1097756 w 1176337"/>
              <a:gd name="connsiteY57" fmla="*/ 1502568 h 1676400"/>
              <a:gd name="connsiteX58" fmla="*/ 1107282 w 1176337"/>
              <a:gd name="connsiteY58" fmla="*/ 1559719 h 1676400"/>
              <a:gd name="connsiteX59" fmla="*/ 1014412 w 1176337"/>
              <a:gd name="connsiteY59" fmla="*/ 1562100 h 1676400"/>
              <a:gd name="connsiteX60" fmla="*/ 1004887 w 1176337"/>
              <a:gd name="connsiteY60" fmla="*/ 1595437 h 1676400"/>
              <a:gd name="connsiteX61" fmla="*/ 1052512 w 1176337"/>
              <a:gd name="connsiteY61" fmla="*/ 1638300 h 1676400"/>
              <a:gd name="connsiteX62" fmla="*/ 1133475 w 1176337"/>
              <a:gd name="connsiteY62" fmla="*/ 1647825 h 1676400"/>
              <a:gd name="connsiteX63" fmla="*/ 1176337 w 1176337"/>
              <a:gd name="connsiteY63" fmla="*/ 1676400 h 1676400"/>
              <a:gd name="connsiteX0" fmla="*/ 57150 w 1176337"/>
              <a:gd name="connsiteY0" fmla="*/ 0 h 1676400"/>
              <a:gd name="connsiteX1" fmla="*/ 4762 w 1176337"/>
              <a:gd name="connsiteY1" fmla="*/ 23812 h 1676400"/>
              <a:gd name="connsiteX2" fmla="*/ 0 w 1176337"/>
              <a:gd name="connsiteY2" fmla="*/ 57150 h 1676400"/>
              <a:gd name="connsiteX3" fmla="*/ 38100 w 1176337"/>
              <a:gd name="connsiteY3" fmla="*/ 119062 h 1676400"/>
              <a:gd name="connsiteX4" fmla="*/ 71437 w 1176337"/>
              <a:gd name="connsiteY4" fmla="*/ 100012 h 1676400"/>
              <a:gd name="connsiteX5" fmla="*/ 104775 w 1176337"/>
              <a:gd name="connsiteY5" fmla="*/ 85725 h 1676400"/>
              <a:gd name="connsiteX6" fmla="*/ 157162 w 1176337"/>
              <a:gd name="connsiteY6" fmla="*/ 119062 h 1676400"/>
              <a:gd name="connsiteX7" fmla="*/ 190500 w 1176337"/>
              <a:gd name="connsiteY7" fmla="*/ 152400 h 1676400"/>
              <a:gd name="connsiteX8" fmla="*/ 190500 w 1176337"/>
              <a:gd name="connsiteY8" fmla="*/ 204787 h 1676400"/>
              <a:gd name="connsiteX9" fmla="*/ 185737 w 1176337"/>
              <a:gd name="connsiteY9" fmla="*/ 261937 h 1676400"/>
              <a:gd name="connsiteX10" fmla="*/ 190500 w 1176337"/>
              <a:gd name="connsiteY10" fmla="*/ 323850 h 1676400"/>
              <a:gd name="connsiteX11" fmla="*/ 252412 w 1176337"/>
              <a:gd name="connsiteY11" fmla="*/ 361950 h 1676400"/>
              <a:gd name="connsiteX12" fmla="*/ 319087 w 1176337"/>
              <a:gd name="connsiteY12" fmla="*/ 376237 h 1676400"/>
              <a:gd name="connsiteX13" fmla="*/ 323850 w 1176337"/>
              <a:gd name="connsiteY13" fmla="*/ 414337 h 1676400"/>
              <a:gd name="connsiteX14" fmla="*/ 280987 w 1176337"/>
              <a:gd name="connsiteY14" fmla="*/ 433387 h 1676400"/>
              <a:gd name="connsiteX15" fmla="*/ 214312 w 1176337"/>
              <a:gd name="connsiteY15" fmla="*/ 447675 h 1676400"/>
              <a:gd name="connsiteX16" fmla="*/ 185737 w 1176337"/>
              <a:gd name="connsiteY16" fmla="*/ 461962 h 1676400"/>
              <a:gd name="connsiteX17" fmla="*/ 190500 w 1176337"/>
              <a:gd name="connsiteY17" fmla="*/ 481012 h 1676400"/>
              <a:gd name="connsiteX18" fmla="*/ 223837 w 1176337"/>
              <a:gd name="connsiteY18" fmla="*/ 509587 h 1676400"/>
              <a:gd name="connsiteX19" fmla="*/ 257175 w 1176337"/>
              <a:gd name="connsiteY19" fmla="*/ 552450 h 1676400"/>
              <a:gd name="connsiteX20" fmla="*/ 285750 w 1176337"/>
              <a:gd name="connsiteY20" fmla="*/ 628650 h 1676400"/>
              <a:gd name="connsiteX21" fmla="*/ 328612 w 1176337"/>
              <a:gd name="connsiteY21" fmla="*/ 642937 h 1676400"/>
              <a:gd name="connsiteX22" fmla="*/ 373857 w 1176337"/>
              <a:gd name="connsiteY22" fmla="*/ 628649 h 1676400"/>
              <a:gd name="connsiteX23" fmla="*/ 381000 w 1176337"/>
              <a:gd name="connsiteY23" fmla="*/ 685800 h 1676400"/>
              <a:gd name="connsiteX24" fmla="*/ 404812 w 1176337"/>
              <a:gd name="connsiteY24" fmla="*/ 790575 h 1676400"/>
              <a:gd name="connsiteX25" fmla="*/ 376237 w 1176337"/>
              <a:gd name="connsiteY25" fmla="*/ 852487 h 1676400"/>
              <a:gd name="connsiteX26" fmla="*/ 361950 w 1176337"/>
              <a:gd name="connsiteY26" fmla="*/ 914400 h 1676400"/>
              <a:gd name="connsiteX27" fmla="*/ 376237 w 1176337"/>
              <a:gd name="connsiteY27" fmla="*/ 981075 h 1676400"/>
              <a:gd name="connsiteX28" fmla="*/ 409575 w 1176337"/>
              <a:gd name="connsiteY28" fmla="*/ 1038225 h 1676400"/>
              <a:gd name="connsiteX29" fmla="*/ 457200 w 1176337"/>
              <a:gd name="connsiteY29" fmla="*/ 1052512 h 1676400"/>
              <a:gd name="connsiteX30" fmla="*/ 481012 w 1176337"/>
              <a:gd name="connsiteY30" fmla="*/ 1014412 h 1676400"/>
              <a:gd name="connsiteX31" fmla="*/ 481013 w 1176337"/>
              <a:gd name="connsiteY31" fmla="*/ 983456 h 1676400"/>
              <a:gd name="connsiteX32" fmla="*/ 504825 w 1176337"/>
              <a:gd name="connsiteY32" fmla="*/ 966787 h 1676400"/>
              <a:gd name="connsiteX33" fmla="*/ 547687 w 1176337"/>
              <a:gd name="connsiteY33" fmla="*/ 976312 h 1676400"/>
              <a:gd name="connsiteX34" fmla="*/ 552450 w 1176337"/>
              <a:gd name="connsiteY34" fmla="*/ 1033462 h 1676400"/>
              <a:gd name="connsiteX35" fmla="*/ 566737 w 1176337"/>
              <a:gd name="connsiteY35" fmla="*/ 1095375 h 1676400"/>
              <a:gd name="connsiteX36" fmla="*/ 528637 w 1176337"/>
              <a:gd name="connsiteY36" fmla="*/ 1104900 h 1676400"/>
              <a:gd name="connsiteX37" fmla="*/ 476250 w 1176337"/>
              <a:gd name="connsiteY37" fmla="*/ 1100137 h 1676400"/>
              <a:gd name="connsiteX38" fmla="*/ 423862 w 1176337"/>
              <a:gd name="connsiteY38" fmla="*/ 1095375 h 1676400"/>
              <a:gd name="connsiteX39" fmla="*/ 378618 w 1176337"/>
              <a:gd name="connsiteY39" fmla="*/ 1090612 h 1676400"/>
              <a:gd name="connsiteX40" fmla="*/ 428625 w 1176337"/>
              <a:gd name="connsiteY40" fmla="*/ 1138237 h 1676400"/>
              <a:gd name="connsiteX41" fmla="*/ 531018 w 1176337"/>
              <a:gd name="connsiteY41" fmla="*/ 1181100 h 1676400"/>
              <a:gd name="connsiteX42" fmla="*/ 623887 w 1176337"/>
              <a:gd name="connsiteY42" fmla="*/ 1235868 h 1676400"/>
              <a:gd name="connsiteX43" fmla="*/ 690562 w 1176337"/>
              <a:gd name="connsiteY43" fmla="*/ 1309687 h 1676400"/>
              <a:gd name="connsiteX44" fmla="*/ 781050 w 1176337"/>
              <a:gd name="connsiteY44" fmla="*/ 1362075 h 1676400"/>
              <a:gd name="connsiteX45" fmla="*/ 852487 w 1176337"/>
              <a:gd name="connsiteY45" fmla="*/ 1395412 h 1676400"/>
              <a:gd name="connsiteX46" fmla="*/ 890587 w 1176337"/>
              <a:gd name="connsiteY46" fmla="*/ 1409700 h 1676400"/>
              <a:gd name="connsiteX47" fmla="*/ 921544 w 1176337"/>
              <a:gd name="connsiteY47" fmla="*/ 1390650 h 1676400"/>
              <a:gd name="connsiteX48" fmla="*/ 966787 w 1176337"/>
              <a:gd name="connsiteY48" fmla="*/ 1381125 h 1676400"/>
              <a:gd name="connsiteX49" fmla="*/ 969168 w 1176337"/>
              <a:gd name="connsiteY49" fmla="*/ 1412081 h 1676400"/>
              <a:gd name="connsiteX50" fmla="*/ 952500 w 1176337"/>
              <a:gd name="connsiteY50" fmla="*/ 1428750 h 1676400"/>
              <a:gd name="connsiteX51" fmla="*/ 928687 w 1176337"/>
              <a:gd name="connsiteY51" fmla="*/ 1485900 h 1676400"/>
              <a:gd name="connsiteX52" fmla="*/ 935831 w 1176337"/>
              <a:gd name="connsiteY52" fmla="*/ 1512093 h 1676400"/>
              <a:gd name="connsiteX53" fmla="*/ 985837 w 1176337"/>
              <a:gd name="connsiteY53" fmla="*/ 1519237 h 1676400"/>
              <a:gd name="connsiteX54" fmla="*/ 1031081 w 1176337"/>
              <a:gd name="connsiteY54" fmla="*/ 1481137 h 1676400"/>
              <a:gd name="connsiteX55" fmla="*/ 1050131 w 1176337"/>
              <a:gd name="connsiteY55" fmla="*/ 1464468 h 1676400"/>
              <a:gd name="connsiteX56" fmla="*/ 1078706 w 1176337"/>
              <a:gd name="connsiteY56" fmla="*/ 1454943 h 1676400"/>
              <a:gd name="connsiteX57" fmla="*/ 1097756 w 1176337"/>
              <a:gd name="connsiteY57" fmla="*/ 1502568 h 1676400"/>
              <a:gd name="connsiteX58" fmla="*/ 1107282 w 1176337"/>
              <a:gd name="connsiteY58" fmla="*/ 1559719 h 1676400"/>
              <a:gd name="connsiteX59" fmla="*/ 1047750 w 1176337"/>
              <a:gd name="connsiteY59" fmla="*/ 1564481 h 1676400"/>
              <a:gd name="connsiteX60" fmla="*/ 1014412 w 1176337"/>
              <a:gd name="connsiteY60" fmla="*/ 1562100 h 1676400"/>
              <a:gd name="connsiteX61" fmla="*/ 1004887 w 1176337"/>
              <a:gd name="connsiteY61" fmla="*/ 1595437 h 1676400"/>
              <a:gd name="connsiteX62" fmla="*/ 1052512 w 1176337"/>
              <a:gd name="connsiteY62" fmla="*/ 1638300 h 1676400"/>
              <a:gd name="connsiteX63" fmla="*/ 1133475 w 1176337"/>
              <a:gd name="connsiteY63" fmla="*/ 1647825 h 1676400"/>
              <a:gd name="connsiteX64" fmla="*/ 1176337 w 1176337"/>
              <a:gd name="connsiteY64" fmla="*/ 1676400 h 1676400"/>
              <a:gd name="connsiteX0" fmla="*/ 57150 w 1176337"/>
              <a:gd name="connsiteY0" fmla="*/ 0 h 1676400"/>
              <a:gd name="connsiteX1" fmla="*/ 4762 w 1176337"/>
              <a:gd name="connsiteY1" fmla="*/ 23812 h 1676400"/>
              <a:gd name="connsiteX2" fmla="*/ 0 w 1176337"/>
              <a:gd name="connsiteY2" fmla="*/ 57150 h 1676400"/>
              <a:gd name="connsiteX3" fmla="*/ 38100 w 1176337"/>
              <a:gd name="connsiteY3" fmla="*/ 119062 h 1676400"/>
              <a:gd name="connsiteX4" fmla="*/ 71437 w 1176337"/>
              <a:gd name="connsiteY4" fmla="*/ 100012 h 1676400"/>
              <a:gd name="connsiteX5" fmla="*/ 104775 w 1176337"/>
              <a:gd name="connsiteY5" fmla="*/ 85725 h 1676400"/>
              <a:gd name="connsiteX6" fmla="*/ 157162 w 1176337"/>
              <a:gd name="connsiteY6" fmla="*/ 119062 h 1676400"/>
              <a:gd name="connsiteX7" fmla="*/ 190500 w 1176337"/>
              <a:gd name="connsiteY7" fmla="*/ 152400 h 1676400"/>
              <a:gd name="connsiteX8" fmla="*/ 190500 w 1176337"/>
              <a:gd name="connsiteY8" fmla="*/ 204787 h 1676400"/>
              <a:gd name="connsiteX9" fmla="*/ 185737 w 1176337"/>
              <a:gd name="connsiteY9" fmla="*/ 261937 h 1676400"/>
              <a:gd name="connsiteX10" fmla="*/ 190500 w 1176337"/>
              <a:gd name="connsiteY10" fmla="*/ 323850 h 1676400"/>
              <a:gd name="connsiteX11" fmla="*/ 252412 w 1176337"/>
              <a:gd name="connsiteY11" fmla="*/ 361950 h 1676400"/>
              <a:gd name="connsiteX12" fmla="*/ 319087 w 1176337"/>
              <a:gd name="connsiteY12" fmla="*/ 376237 h 1676400"/>
              <a:gd name="connsiteX13" fmla="*/ 323850 w 1176337"/>
              <a:gd name="connsiteY13" fmla="*/ 414337 h 1676400"/>
              <a:gd name="connsiteX14" fmla="*/ 280987 w 1176337"/>
              <a:gd name="connsiteY14" fmla="*/ 433387 h 1676400"/>
              <a:gd name="connsiteX15" fmla="*/ 214312 w 1176337"/>
              <a:gd name="connsiteY15" fmla="*/ 447675 h 1676400"/>
              <a:gd name="connsiteX16" fmla="*/ 185737 w 1176337"/>
              <a:gd name="connsiteY16" fmla="*/ 461962 h 1676400"/>
              <a:gd name="connsiteX17" fmla="*/ 190500 w 1176337"/>
              <a:gd name="connsiteY17" fmla="*/ 481012 h 1676400"/>
              <a:gd name="connsiteX18" fmla="*/ 223837 w 1176337"/>
              <a:gd name="connsiteY18" fmla="*/ 509587 h 1676400"/>
              <a:gd name="connsiteX19" fmla="*/ 257175 w 1176337"/>
              <a:gd name="connsiteY19" fmla="*/ 552450 h 1676400"/>
              <a:gd name="connsiteX20" fmla="*/ 285750 w 1176337"/>
              <a:gd name="connsiteY20" fmla="*/ 628650 h 1676400"/>
              <a:gd name="connsiteX21" fmla="*/ 328612 w 1176337"/>
              <a:gd name="connsiteY21" fmla="*/ 642937 h 1676400"/>
              <a:gd name="connsiteX22" fmla="*/ 373857 w 1176337"/>
              <a:gd name="connsiteY22" fmla="*/ 628649 h 1676400"/>
              <a:gd name="connsiteX23" fmla="*/ 381000 w 1176337"/>
              <a:gd name="connsiteY23" fmla="*/ 685800 h 1676400"/>
              <a:gd name="connsiteX24" fmla="*/ 404812 w 1176337"/>
              <a:gd name="connsiteY24" fmla="*/ 790575 h 1676400"/>
              <a:gd name="connsiteX25" fmla="*/ 376237 w 1176337"/>
              <a:gd name="connsiteY25" fmla="*/ 852487 h 1676400"/>
              <a:gd name="connsiteX26" fmla="*/ 361950 w 1176337"/>
              <a:gd name="connsiteY26" fmla="*/ 914400 h 1676400"/>
              <a:gd name="connsiteX27" fmla="*/ 376237 w 1176337"/>
              <a:gd name="connsiteY27" fmla="*/ 981075 h 1676400"/>
              <a:gd name="connsiteX28" fmla="*/ 409575 w 1176337"/>
              <a:gd name="connsiteY28" fmla="*/ 1038225 h 1676400"/>
              <a:gd name="connsiteX29" fmla="*/ 457200 w 1176337"/>
              <a:gd name="connsiteY29" fmla="*/ 1052512 h 1676400"/>
              <a:gd name="connsiteX30" fmla="*/ 481012 w 1176337"/>
              <a:gd name="connsiteY30" fmla="*/ 1014412 h 1676400"/>
              <a:gd name="connsiteX31" fmla="*/ 481013 w 1176337"/>
              <a:gd name="connsiteY31" fmla="*/ 983456 h 1676400"/>
              <a:gd name="connsiteX32" fmla="*/ 504825 w 1176337"/>
              <a:gd name="connsiteY32" fmla="*/ 966787 h 1676400"/>
              <a:gd name="connsiteX33" fmla="*/ 547687 w 1176337"/>
              <a:gd name="connsiteY33" fmla="*/ 976312 h 1676400"/>
              <a:gd name="connsiteX34" fmla="*/ 552450 w 1176337"/>
              <a:gd name="connsiteY34" fmla="*/ 1033462 h 1676400"/>
              <a:gd name="connsiteX35" fmla="*/ 566737 w 1176337"/>
              <a:gd name="connsiteY35" fmla="*/ 1095375 h 1676400"/>
              <a:gd name="connsiteX36" fmla="*/ 528637 w 1176337"/>
              <a:gd name="connsiteY36" fmla="*/ 1104900 h 1676400"/>
              <a:gd name="connsiteX37" fmla="*/ 476250 w 1176337"/>
              <a:gd name="connsiteY37" fmla="*/ 1100137 h 1676400"/>
              <a:gd name="connsiteX38" fmla="*/ 423862 w 1176337"/>
              <a:gd name="connsiteY38" fmla="*/ 1095375 h 1676400"/>
              <a:gd name="connsiteX39" fmla="*/ 378618 w 1176337"/>
              <a:gd name="connsiteY39" fmla="*/ 1090612 h 1676400"/>
              <a:gd name="connsiteX40" fmla="*/ 428625 w 1176337"/>
              <a:gd name="connsiteY40" fmla="*/ 1138237 h 1676400"/>
              <a:gd name="connsiteX41" fmla="*/ 531018 w 1176337"/>
              <a:gd name="connsiteY41" fmla="*/ 1181100 h 1676400"/>
              <a:gd name="connsiteX42" fmla="*/ 623887 w 1176337"/>
              <a:gd name="connsiteY42" fmla="*/ 1235868 h 1676400"/>
              <a:gd name="connsiteX43" fmla="*/ 690562 w 1176337"/>
              <a:gd name="connsiteY43" fmla="*/ 1309687 h 1676400"/>
              <a:gd name="connsiteX44" fmla="*/ 781050 w 1176337"/>
              <a:gd name="connsiteY44" fmla="*/ 1362075 h 1676400"/>
              <a:gd name="connsiteX45" fmla="*/ 852487 w 1176337"/>
              <a:gd name="connsiteY45" fmla="*/ 1395412 h 1676400"/>
              <a:gd name="connsiteX46" fmla="*/ 890587 w 1176337"/>
              <a:gd name="connsiteY46" fmla="*/ 1409700 h 1676400"/>
              <a:gd name="connsiteX47" fmla="*/ 921544 w 1176337"/>
              <a:gd name="connsiteY47" fmla="*/ 1390650 h 1676400"/>
              <a:gd name="connsiteX48" fmla="*/ 966787 w 1176337"/>
              <a:gd name="connsiteY48" fmla="*/ 1381125 h 1676400"/>
              <a:gd name="connsiteX49" fmla="*/ 969168 w 1176337"/>
              <a:gd name="connsiteY49" fmla="*/ 1412081 h 1676400"/>
              <a:gd name="connsiteX50" fmla="*/ 952500 w 1176337"/>
              <a:gd name="connsiteY50" fmla="*/ 1428750 h 1676400"/>
              <a:gd name="connsiteX51" fmla="*/ 928687 w 1176337"/>
              <a:gd name="connsiteY51" fmla="*/ 1485900 h 1676400"/>
              <a:gd name="connsiteX52" fmla="*/ 935831 w 1176337"/>
              <a:gd name="connsiteY52" fmla="*/ 1512093 h 1676400"/>
              <a:gd name="connsiteX53" fmla="*/ 985837 w 1176337"/>
              <a:gd name="connsiteY53" fmla="*/ 1519237 h 1676400"/>
              <a:gd name="connsiteX54" fmla="*/ 1031081 w 1176337"/>
              <a:gd name="connsiteY54" fmla="*/ 1481137 h 1676400"/>
              <a:gd name="connsiteX55" fmla="*/ 1050131 w 1176337"/>
              <a:gd name="connsiteY55" fmla="*/ 1464468 h 1676400"/>
              <a:gd name="connsiteX56" fmla="*/ 1078706 w 1176337"/>
              <a:gd name="connsiteY56" fmla="*/ 1454943 h 1676400"/>
              <a:gd name="connsiteX57" fmla="*/ 1097756 w 1176337"/>
              <a:gd name="connsiteY57" fmla="*/ 1502568 h 1676400"/>
              <a:gd name="connsiteX58" fmla="*/ 1107282 w 1176337"/>
              <a:gd name="connsiteY58" fmla="*/ 1559719 h 1676400"/>
              <a:gd name="connsiteX59" fmla="*/ 1047750 w 1176337"/>
              <a:gd name="connsiteY59" fmla="*/ 1564481 h 1676400"/>
              <a:gd name="connsiteX60" fmla="*/ 1021556 w 1176337"/>
              <a:gd name="connsiteY60" fmla="*/ 1571625 h 1676400"/>
              <a:gd name="connsiteX61" fmla="*/ 1004887 w 1176337"/>
              <a:gd name="connsiteY61" fmla="*/ 1595437 h 1676400"/>
              <a:gd name="connsiteX62" fmla="*/ 1052512 w 1176337"/>
              <a:gd name="connsiteY62" fmla="*/ 1638300 h 1676400"/>
              <a:gd name="connsiteX63" fmla="*/ 1133475 w 1176337"/>
              <a:gd name="connsiteY63" fmla="*/ 1647825 h 1676400"/>
              <a:gd name="connsiteX64" fmla="*/ 1176337 w 1176337"/>
              <a:gd name="connsiteY64" fmla="*/ 1676400 h 1676400"/>
              <a:gd name="connsiteX0" fmla="*/ 57150 w 1176337"/>
              <a:gd name="connsiteY0" fmla="*/ 0 h 1676400"/>
              <a:gd name="connsiteX1" fmla="*/ 4762 w 1176337"/>
              <a:gd name="connsiteY1" fmla="*/ 23812 h 1676400"/>
              <a:gd name="connsiteX2" fmla="*/ 0 w 1176337"/>
              <a:gd name="connsiteY2" fmla="*/ 57150 h 1676400"/>
              <a:gd name="connsiteX3" fmla="*/ 38100 w 1176337"/>
              <a:gd name="connsiteY3" fmla="*/ 119062 h 1676400"/>
              <a:gd name="connsiteX4" fmla="*/ 71437 w 1176337"/>
              <a:gd name="connsiteY4" fmla="*/ 100012 h 1676400"/>
              <a:gd name="connsiteX5" fmla="*/ 104775 w 1176337"/>
              <a:gd name="connsiteY5" fmla="*/ 85725 h 1676400"/>
              <a:gd name="connsiteX6" fmla="*/ 157162 w 1176337"/>
              <a:gd name="connsiteY6" fmla="*/ 119062 h 1676400"/>
              <a:gd name="connsiteX7" fmla="*/ 190500 w 1176337"/>
              <a:gd name="connsiteY7" fmla="*/ 152400 h 1676400"/>
              <a:gd name="connsiteX8" fmla="*/ 190500 w 1176337"/>
              <a:gd name="connsiteY8" fmla="*/ 204787 h 1676400"/>
              <a:gd name="connsiteX9" fmla="*/ 185737 w 1176337"/>
              <a:gd name="connsiteY9" fmla="*/ 261937 h 1676400"/>
              <a:gd name="connsiteX10" fmla="*/ 190500 w 1176337"/>
              <a:gd name="connsiteY10" fmla="*/ 323850 h 1676400"/>
              <a:gd name="connsiteX11" fmla="*/ 252412 w 1176337"/>
              <a:gd name="connsiteY11" fmla="*/ 361950 h 1676400"/>
              <a:gd name="connsiteX12" fmla="*/ 319087 w 1176337"/>
              <a:gd name="connsiteY12" fmla="*/ 376237 h 1676400"/>
              <a:gd name="connsiteX13" fmla="*/ 323850 w 1176337"/>
              <a:gd name="connsiteY13" fmla="*/ 414337 h 1676400"/>
              <a:gd name="connsiteX14" fmla="*/ 280987 w 1176337"/>
              <a:gd name="connsiteY14" fmla="*/ 433387 h 1676400"/>
              <a:gd name="connsiteX15" fmla="*/ 214312 w 1176337"/>
              <a:gd name="connsiteY15" fmla="*/ 447675 h 1676400"/>
              <a:gd name="connsiteX16" fmla="*/ 185737 w 1176337"/>
              <a:gd name="connsiteY16" fmla="*/ 461962 h 1676400"/>
              <a:gd name="connsiteX17" fmla="*/ 190500 w 1176337"/>
              <a:gd name="connsiteY17" fmla="*/ 481012 h 1676400"/>
              <a:gd name="connsiteX18" fmla="*/ 223837 w 1176337"/>
              <a:gd name="connsiteY18" fmla="*/ 509587 h 1676400"/>
              <a:gd name="connsiteX19" fmla="*/ 257175 w 1176337"/>
              <a:gd name="connsiteY19" fmla="*/ 552450 h 1676400"/>
              <a:gd name="connsiteX20" fmla="*/ 285750 w 1176337"/>
              <a:gd name="connsiteY20" fmla="*/ 628650 h 1676400"/>
              <a:gd name="connsiteX21" fmla="*/ 328612 w 1176337"/>
              <a:gd name="connsiteY21" fmla="*/ 642937 h 1676400"/>
              <a:gd name="connsiteX22" fmla="*/ 373857 w 1176337"/>
              <a:gd name="connsiteY22" fmla="*/ 628649 h 1676400"/>
              <a:gd name="connsiteX23" fmla="*/ 381000 w 1176337"/>
              <a:gd name="connsiteY23" fmla="*/ 685800 h 1676400"/>
              <a:gd name="connsiteX24" fmla="*/ 404812 w 1176337"/>
              <a:gd name="connsiteY24" fmla="*/ 790575 h 1676400"/>
              <a:gd name="connsiteX25" fmla="*/ 376237 w 1176337"/>
              <a:gd name="connsiteY25" fmla="*/ 852487 h 1676400"/>
              <a:gd name="connsiteX26" fmla="*/ 361950 w 1176337"/>
              <a:gd name="connsiteY26" fmla="*/ 914400 h 1676400"/>
              <a:gd name="connsiteX27" fmla="*/ 376237 w 1176337"/>
              <a:gd name="connsiteY27" fmla="*/ 981075 h 1676400"/>
              <a:gd name="connsiteX28" fmla="*/ 409575 w 1176337"/>
              <a:gd name="connsiteY28" fmla="*/ 1038225 h 1676400"/>
              <a:gd name="connsiteX29" fmla="*/ 457200 w 1176337"/>
              <a:gd name="connsiteY29" fmla="*/ 1052512 h 1676400"/>
              <a:gd name="connsiteX30" fmla="*/ 481012 w 1176337"/>
              <a:gd name="connsiteY30" fmla="*/ 1014412 h 1676400"/>
              <a:gd name="connsiteX31" fmla="*/ 481013 w 1176337"/>
              <a:gd name="connsiteY31" fmla="*/ 983456 h 1676400"/>
              <a:gd name="connsiteX32" fmla="*/ 504825 w 1176337"/>
              <a:gd name="connsiteY32" fmla="*/ 966787 h 1676400"/>
              <a:gd name="connsiteX33" fmla="*/ 547687 w 1176337"/>
              <a:gd name="connsiteY33" fmla="*/ 976312 h 1676400"/>
              <a:gd name="connsiteX34" fmla="*/ 552450 w 1176337"/>
              <a:gd name="connsiteY34" fmla="*/ 1033462 h 1676400"/>
              <a:gd name="connsiteX35" fmla="*/ 566737 w 1176337"/>
              <a:gd name="connsiteY35" fmla="*/ 1095375 h 1676400"/>
              <a:gd name="connsiteX36" fmla="*/ 528637 w 1176337"/>
              <a:gd name="connsiteY36" fmla="*/ 1104900 h 1676400"/>
              <a:gd name="connsiteX37" fmla="*/ 476250 w 1176337"/>
              <a:gd name="connsiteY37" fmla="*/ 1100137 h 1676400"/>
              <a:gd name="connsiteX38" fmla="*/ 423862 w 1176337"/>
              <a:gd name="connsiteY38" fmla="*/ 1095375 h 1676400"/>
              <a:gd name="connsiteX39" fmla="*/ 378618 w 1176337"/>
              <a:gd name="connsiteY39" fmla="*/ 1090612 h 1676400"/>
              <a:gd name="connsiteX40" fmla="*/ 428625 w 1176337"/>
              <a:gd name="connsiteY40" fmla="*/ 1138237 h 1676400"/>
              <a:gd name="connsiteX41" fmla="*/ 531018 w 1176337"/>
              <a:gd name="connsiteY41" fmla="*/ 1181100 h 1676400"/>
              <a:gd name="connsiteX42" fmla="*/ 623887 w 1176337"/>
              <a:gd name="connsiteY42" fmla="*/ 1235868 h 1676400"/>
              <a:gd name="connsiteX43" fmla="*/ 690562 w 1176337"/>
              <a:gd name="connsiteY43" fmla="*/ 1309687 h 1676400"/>
              <a:gd name="connsiteX44" fmla="*/ 781050 w 1176337"/>
              <a:gd name="connsiteY44" fmla="*/ 1362075 h 1676400"/>
              <a:gd name="connsiteX45" fmla="*/ 852487 w 1176337"/>
              <a:gd name="connsiteY45" fmla="*/ 1395412 h 1676400"/>
              <a:gd name="connsiteX46" fmla="*/ 890587 w 1176337"/>
              <a:gd name="connsiteY46" fmla="*/ 1409700 h 1676400"/>
              <a:gd name="connsiteX47" fmla="*/ 921544 w 1176337"/>
              <a:gd name="connsiteY47" fmla="*/ 1390650 h 1676400"/>
              <a:gd name="connsiteX48" fmla="*/ 966787 w 1176337"/>
              <a:gd name="connsiteY48" fmla="*/ 1381125 h 1676400"/>
              <a:gd name="connsiteX49" fmla="*/ 969168 w 1176337"/>
              <a:gd name="connsiteY49" fmla="*/ 1412081 h 1676400"/>
              <a:gd name="connsiteX50" fmla="*/ 952500 w 1176337"/>
              <a:gd name="connsiteY50" fmla="*/ 1428750 h 1676400"/>
              <a:gd name="connsiteX51" fmla="*/ 928687 w 1176337"/>
              <a:gd name="connsiteY51" fmla="*/ 1485900 h 1676400"/>
              <a:gd name="connsiteX52" fmla="*/ 935831 w 1176337"/>
              <a:gd name="connsiteY52" fmla="*/ 1512093 h 1676400"/>
              <a:gd name="connsiteX53" fmla="*/ 985837 w 1176337"/>
              <a:gd name="connsiteY53" fmla="*/ 1519237 h 1676400"/>
              <a:gd name="connsiteX54" fmla="*/ 1031081 w 1176337"/>
              <a:gd name="connsiteY54" fmla="*/ 1481137 h 1676400"/>
              <a:gd name="connsiteX55" fmla="*/ 1050131 w 1176337"/>
              <a:gd name="connsiteY55" fmla="*/ 1464468 h 1676400"/>
              <a:gd name="connsiteX56" fmla="*/ 1078706 w 1176337"/>
              <a:gd name="connsiteY56" fmla="*/ 1454943 h 1676400"/>
              <a:gd name="connsiteX57" fmla="*/ 1097756 w 1176337"/>
              <a:gd name="connsiteY57" fmla="*/ 1502568 h 1676400"/>
              <a:gd name="connsiteX58" fmla="*/ 1107282 w 1176337"/>
              <a:gd name="connsiteY58" fmla="*/ 1559719 h 1676400"/>
              <a:gd name="connsiteX59" fmla="*/ 1047750 w 1176337"/>
              <a:gd name="connsiteY59" fmla="*/ 1564481 h 1676400"/>
              <a:gd name="connsiteX60" fmla="*/ 1021556 w 1176337"/>
              <a:gd name="connsiteY60" fmla="*/ 1571625 h 1676400"/>
              <a:gd name="connsiteX61" fmla="*/ 1004887 w 1176337"/>
              <a:gd name="connsiteY61" fmla="*/ 1595437 h 1676400"/>
              <a:gd name="connsiteX62" fmla="*/ 1052512 w 1176337"/>
              <a:gd name="connsiteY62" fmla="*/ 1638300 h 1676400"/>
              <a:gd name="connsiteX63" fmla="*/ 1131094 w 1176337"/>
              <a:gd name="connsiteY63" fmla="*/ 1662112 h 1676400"/>
              <a:gd name="connsiteX64" fmla="*/ 1176337 w 1176337"/>
              <a:gd name="connsiteY64" fmla="*/ 1676400 h 1676400"/>
              <a:gd name="connsiteX0" fmla="*/ 57150 w 1193006"/>
              <a:gd name="connsiteY0" fmla="*/ 0 h 1671637"/>
              <a:gd name="connsiteX1" fmla="*/ 4762 w 1193006"/>
              <a:gd name="connsiteY1" fmla="*/ 23812 h 1671637"/>
              <a:gd name="connsiteX2" fmla="*/ 0 w 1193006"/>
              <a:gd name="connsiteY2" fmla="*/ 57150 h 1671637"/>
              <a:gd name="connsiteX3" fmla="*/ 38100 w 1193006"/>
              <a:gd name="connsiteY3" fmla="*/ 119062 h 1671637"/>
              <a:gd name="connsiteX4" fmla="*/ 71437 w 1193006"/>
              <a:gd name="connsiteY4" fmla="*/ 100012 h 1671637"/>
              <a:gd name="connsiteX5" fmla="*/ 104775 w 1193006"/>
              <a:gd name="connsiteY5" fmla="*/ 85725 h 1671637"/>
              <a:gd name="connsiteX6" fmla="*/ 157162 w 1193006"/>
              <a:gd name="connsiteY6" fmla="*/ 119062 h 1671637"/>
              <a:gd name="connsiteX7" fmla="*/ 190500 w 1193006"/>
              <a:gd name="connsiteY7" fmla="*/ 152400 h 1671637"/>
              <a:gd name="connsiteX8" fmla="*/ 190500 w 1193006"/>
              <a:gd name="connsiteY8" fmla="*/ 204787 h 1671637"/>
              <a:gd name="connsiteX9" fmla="*/ 185737 w 1193006"/>
              <a:gd name="connsiteY9" fmla="*/ 261937 h 1671637"/>
              <a:gd name="connsiteX10" fmla="*/ 190500 w 1193006"/>
              <a:gd name="connsiteY10" fmla="*/ 323850 h 1671637"/>
              <a:gd name="connsiteX11" fmla="*/ 252412 w 1193006"/>
              <a:gd name="connsiteY11" fmla="*/ 361950 h 1671637"/>
              <a:gd name="connsiteX12" fmla="*/ 319087 w 1193006"/>
              <a:gd name="connsiteY12" fmla="*/ 376237 h 1671637"/>
              <a:gd name="connsiteX13" fmla="*/ 323850 w 1193006"/>
              <a:gd name="connsiteY13" fmla="*/ 414337 h 1671637"/>
              <a:gd name="connsiteX14" fmla="*/ 280987 w 1193006"/>
              <a:gd name="connsiteY14" fmla="*/ 433387 h 1671637"/>
              <a:gd name="connsiteX15" fmla="*/ 214312 w 1193006"/>
              <a:gd name="connsiteY15" fmla="*/ 447675 h 1671637"/>
              <a:gd name="connsiteX16" fmla="*/ 185737 w 1193006"/>
              <a:gd name="connsiteY16" fmla="*/ 461962 h 1671637"/>
              <a:gd name="connsiteX17" fmla="*/ 190500 w 1193006"/>
              <a:gd name="connsiteY17" fmla="*/ 481012 h 1671637"/>
              <a:gd name="connsiteX18" fmla="*/ 223837 w 1193006"/>
              <a:gd name="connsiteY18" fmla="*/ 509587 h 1671637"/>
              <a:gd name="connsiteX19" fmla="*/ 257175 w 1193006"/>
              <a:gd name="connsiteY19" fmla="*/ 552450 h 1671637"/>
              <a:gd name="connsiteX20" fmla="*/ 285750 w 1193006"/>
              <a:gd name="connsiteY20" fmla="*/ 628650 h 1671637"/>
              <a:gd name="connsiteX21" fmla="*/ 328612 w 1193006"/>
              <a:gd name="connsiteY21" fmla="*/ 642937 h 1671637"/>
              <a:gd name="connsiteX22" fmla="*/ 373857 w 1193006"/>
              <a:gd name="connsiteY22" fmla="*/ 628649 h 1671637"/>
              <a:gd name="connsiteX23" fmla="*/ 381000 w 1193006"/>
              <a:gd name="connsiteY23" fmla="*/ 685800 h 1671637"/>
              <a:gd name="connsiteX24" fmla="*/ 404812 w 1193006"/>
              <a:gd name="connsiteY24" fmla="*/ 790575 h 1671637"/>
              <a:gd name="connsiteX25" fmla="*/ 376237 w 1193006"/>
              <a:gd name="connsiteY25" fmla="*/ 852487 h 1671637"/>
              <a:gd name="connsiteX26" fmla="*/ 361950 w 1193006"/>
              <a:gd name="connsiteY26" fmla="*/ 914400 h 1671637"/>
              <a:gd name="connsiteX27" fmla="*/ 376237 w 1193006"/>
              <a:gd name="connsiteY27" fmla="*/ 981075 h 1671637"/>
              <a:gd name="connsiteX28" fmla="*/ 409575 w 1193006"/>
              <a:gd name="connsiteY28" fmla="*/ 1038225 h 1671637"/>
              <a:gd name="connsiteX29" fmla="*/ 457200 w 1193006"/>
              <a:gd name="connsiteY29" fmla="*/ 1052512 h 1671637"/>
              <a:gd name="connsiteX30" fmla="*/ 481012 w 1193006"/>
              <a:gd name="connsiteY30" fmla="*/ 1014412 h 1671637"/>
              <a:gd name="connsiteX31" fmla="*/ 481013 w 1193006"/>
              <a:gd name="connsiteY31" fmla="*/ 983456 h 1671637"/>
              <a:gd name="connsiteX32" fmla="*/ 504825 w 1193006"/>
              <a:gd name="connsiteY32" fmla="*/ 966787 h 1671637"/>
              <a:gd name="connsiteX33" fmla="*/ 547687 w 1193006"/>
              <a:gd name="connsiteY33" fmla="*/ 976312 h 1671637"/>
              <a:gd name="connsiteX34" fmla="*/ 552450 w 1193006"/>
              <a:gd name="connsiteY34" fmla="*/ 1033462 h 1671637"/>
              <a:gd name="connsiteX35" fmla="*/ 566737 w 1193006"/>
              <a:gd name="connsiteY35" fmla="*/ 1095375 h 1671637"/>
              <a:gd name="connsiteX36" fmla="*/ 528637 w 1193006"/>
              <a:gd name="connsiteY36" fmla="*/ 1104900 h 1671637"/>
              <a:gd name="connsiteX37" fmla="*/ 476250 w 1193006"/>
              <a:gd name="connsiteY37" fmla="*/ 1100137 h 1671637"/>
              <a:gd name="connsiteX38" fmla="*/ 423862 w 1193006"/>
              <a:gd name="connsiteY38" fmla="*/ 1095375 h 1671637"/>
              <a:gd name="connsiteX39" fmla="*/ 378618 w 1193006"/>
              <a:gd name="connsiteY39" fmla="*/ 1090612 h 1671637"/>
              <a:gd name="connsiteX40" fmla="*/ 428625 w 1193006"/>
              <a:gd name="connsiteY40" fmla="*/ 1138237 h 1671637"/>
              <a:gd name="connsiteX41" fmla="*/ 531018 w 1193006"/>
              <a:gd name="connsiteY41" fmla="*/ 1181100 h 1671637"/>
              <a:gd name="connsiteX42" fmla="*/ 623887 w 1193006"/>
              <a:gd name="connsiteY42" fmla="*/ 1235868 h 1671637"/>
              <a:gd name="connsiteX43" fmla="*/ 690562 w 1193006"/>
              <a:gd name="connsiteY43" fmla="*/ 1309687 h 1671637"/>
              <a:gd name="connsiteX44" fmla="*/ 781050 w 1193006"/>
              <a:gd name="connsiteY44" fmla="*/ 1362075 h 1671637"/>
              <a:gd name="connsiteX45" fmla="*/ 852487 w 1193006"/>
              <a:gd name="connsiteY45" fmla="*/ 1395412 h 1671637"/>
              <a:gd name="connsiteX46" fmla="*/ 890587 w 1193006"/>
              <a:gd name="connsiteY46" fmla="*/ 1409700 h 1671637"/>
              <a:gd name="connsiteX47" fmla="*/ 921544 w 1193006"/>
              <a:gd name="connsiteY47" fmla="*/ 1390650 h 1671637"/>
              <a:gd name="connsiteX48" fmla="*/ 966787 w 1193006"/>
              <a:gd name="connsiteY48" fmla="*/ 1381125 h 1671637"/>
              <a:gd name="connsiteX49" fmla="*/ 969168 w 1193006"/>
              <a:gd name="connsiteY49" fmla="*/ 1412081 h 1671637"/>
              <a:gd name="connsiteX50" fmla="*/ 952500 w 1193006"/>
              <a:gd name="connsiteY50" fmla="*/ 1428750 h 1671637"/>
              <a:gd name="connsiteX51" fmla="*/ 928687 w 1193006"/>
              <a:gd name="connsiteY51" fmla="*/ 1485900 h 1671637"/>
              <a:gd name="connsiteX52" fmla="*/ 935831 w 1193006"/>
              <a:gd name="connsiteY52" fmla="*/ 1512093 h 1671637"/>
              <a:gd name="connsiteX53" fmla="*/ 985837 w 1193006"/>
              <a:gd name="connsiteY53" fmla="*/ 1519237 h 1671637"/>
              <a:gd name="connsiteX54" fmla="*/ 1031081 w 1193006"/>
              <a:gd name="connsiteY54" fmla="*/ 1481137 h 1671637"/>
              <a:gd name="connsiteX55" fmla="*/ 1050131 w 1193006"/>
              <a:gd name="connsiteY55" fmla="*/ 1464468 h 1671637"/>
              <a:gd name="connsiteX56" fmla="*/ 1078706 w 1193006"/>
              <a:gd name="connsiteY56" fmla="*/ 1454943 h 1671637"/>
              <a:gd name="connsiteX57" fmla="*/ 1097756 w 1193006"/>
              <a:gd name="connsiteY57" fmla="*/ 1502568 h 1671637"/>
              <a:gd name="connsiteX58" fmla="*/ 1107282 w 1193006"/>
              <a:gd name="connsiteY58" fmla="*/ 1559719 h 1671637"/>
              <a:gd name="connsiteX59" fmla="*/ 1047750 w 1193006"/>
              <a:gd name="connsiteY59" fmla="*/ 1564481 h 1671637"/>
              <a:gd name="connsiteX60" fmla="*/ 1021556 w 1193006"/>
              <a:gd name="connsiteY60" fmla="*/ 1571625 h 1671637"/>
              <a:gd name="connsiteX61" fmla="*/ 1004887 w 1193006"/>
              <a:gd name="connsiteY61" fmla="*/ 1595437 h 1671637"/>
              <a:gd name="connsiteX62" fmla="*/ 1052512 w 1193006"/>
              <a:gd name="connsiteY62" fmla="*/ 1638300 h 1671637"/>
              <a:gd name="connsiteX63" fmla="*/ 1131094 w 1193006"/>
              <a:gd name="connsiteY63" fmla="*/ 1662112 h 1671637"/>
              <a:gd name="connsiteX64" fmla="*/ 1193006 w 1193006"/>
              <a:gd name="connsiteY64" fmla="*/ 1671637 h 1671637"/>
              <a:gd name="connsiteX0" fmla="*/ 57150 w 1193006"/>
              <a:gd name="connsiteY0" fmla="*/ 0 h 1671637"/>
              <a:gd name="connsiteX1" fmla="*/ 4762 w 1193006"/>
              <a:gd name="connsiteY1" fmla="*/ 23812 h 1671637"/>
              <a:gd name="connsiteX2" fmla="*/ 0 w 1193006"/>
              <a:gd name="connsiteY2" fmla="*/ 57150 h 1671637"/>
              <a:gd name="connsiteX3" fmla="*/ 38100 w 1193006"/>
              <a:gd name="connsiteY3" fmla="*/ 119062 h 1671637"/>
              <a:gd name="connsiteX4" fmla="*/ 71437 w 1193006"/>
              <a:gd name="connsiteY4" fmla="*/ 100012 h 1671637"/>
              <a:gd name="connsiteX5" fmla="*/ 104775 w 1193006"/>
              <a:gd name="connsiteY5" fmla="*/ 85725 h 1671637"/>
              <a:gd name="connsiteX6" fmla="*/ 157162 w 1193006"/>
              <a:gd name="connsiteY6" fmla="*/ 119062 h 1671637"/>
              <a:gd name="connsiteX7" fmla="*/ 190500 w 1193006"/>
              <a:gd name="connsiteY7" fmla="*/ 152400 h 1671637"/>
              <a:gd name="connsiteX8" fmla="*/ 190500 w 1193006"/>
              <a:gd name="connsiteY8" fmla="*/ 204787 h 1671637"/>
              <a:gd name="connsiteX9" fmla="*/ 185737 w 1193006"/>
              <a:gd name="connsiteY9" fmla="*/ 261937 h 1671637"/>
              <a:gd name="connsiteX10" fmla="*/ 190500 w 1193006"/>
              <a:gd name="connsiteY10" fmla="*/ 323850 h 1671637"/>
              <a:gd name="connsiteX11" fmla="*/ 252412 w 1193006"/>
              <a:gd name="connsiteY11" fmla="*/ 361950 h 1671637"/>
              <a:gd name="connsiteX12" fmla="*/ 319087 w 1193006"/>
              <a:gd name="connsiteY12" fmla="*/ 376237 h 1671637"/>
              <a:gd name="connsiteX13" fmla="*/ 323850 w 1193006"/>
              <a:gd name="connsiteY13" fmla="*/ 414337 h 1671637"/>
              <a:gd name="connsiteX14" fmla="*/ 280987 w 1193006"/>
              <a:gd name="connsiteY14" fmla="*/ 433387 h 1671637"/>
              <a:gd name="connsiteX15" fmla="*/ 214312 w 1193006"/>
              <a:gd name="connsiteY15" fmla="*/ 447675 h 1671637"/>
              <a:gd name="connsiteX16" fmla="*/ 185737 w 1193006"/>
              <a:gd name="connsiteY16" fmla="*/ 461962 h 1671637"/>
              <a:gd name="connsiteX17" fmla="*/ 190500 w 1193006"/>
              <a:gd name="connsiteY17" fmla="*/ 481012 h 1671637"/>
              <a:gd name="connsiteX18" fmla="*/ 223837 w 1193006"/>
              <a:gd name="connsiteY18" fmla="*/ 509587 h 1671637"/>
              <a:gd name="connsiteX19" fmla="*/ 257175 w 1193006"/>
              <a:gd name="connsiteY19" fmla="*/ 552450 h 1671637"/>
              <a:gd name="connsiteX20" fmla="*/ 285750 w 1193006"/>
              <a:gd name="connsiteY20" fmla="*/ 628650 h 1671637"/>
              <a:gd name="connsiteX21" fmla="*/ 328612 w 1193006"/>
              <a:gd name="connsiteY21" fmla="*/ 642937 h 1671637"/>
              <a:gd name="connsiteX22" fmla="*/ 373857 w 1193006"/>
              <a:gd name="connsiteY22" fmla="*/ 628649 h 1671637"/>
              <a:gd name="connsiteX23" fmla="*/ 381000 w 1193006"/>
              <a:gd name="connsiteY23" fmla="*/ 685800 h 1671637"/>
              <a:gd name="connsiteX24" fmla="*/ 404812 w 1193006"/>
              <a:gd name="connsiteY24" fmla="*/ 790575 h 1671637"/>
              <a:gd name="connsiteX25" fmla="*/ 376237 w 1193006"/>
              <a:gd name="connsiteY25" fmla="*/ 852487 h 1671637"/>
              <a:gd name="connsiteX26" fmla="*/ 361950 w 1193006"/>
              <a:gd name="connsiteY26" fmla="*/ 914400 h 1671637"/>
              <a:gd name="connsiteX27" fmla="*/ 376237 w 1193006"/>
              <a:gd name="connsiteY27" fmla="*/ 981075 h 1671637"/>
              <a:gd name="connsiteX28" fmla="*/ 409575 w 1193006"/>
              <a:gd name="connsiteY28" fmla="*/ 1038225 h 1671637"/>
              <a:gd name="connsiteX29" fmla="*/ 457200 w 1193006"/>
              <a:gd name="connsiteY29" fmla="*/ 1052512 h 1671637"/>
              <a:gd name="connsiteX30" fmla="*/ 481012 w 1193006"/>
              <a:gd name="connsiteY30" fmla="*/ 1014412 h 1671637"/>
              <a:gd name="connsiteX31" fmla="*/ 481013 w 1193006"/>
              <a:gd name="connsiteY31" fmla="*/ 983456 h 1671637"/>
              <a:gd name="connsiteX32" fmla="*/ 504825 w 1193006"/>
              <a:gd name="connsiteY32" fmla="*/ 966787 h 1671637"/>
              <a:gd name="connsiteX33" fmla="*/ 547687 w 1193006"/>
              <a:gd name="connsiteY33" fmla="*/ 976312 h 1671637"/>
              <a:gd name="connsiteX34" fmla="*/ 552450 w 1193006"/>
              <a:gd name="connsiteY34" fmla="*/ 1033462 h 1671637"/>
              <a:gd name="connsiteX35" fmla="*/ 566737 w 1193006"/>
              <a:gd name="connsiteY35" fmla="*/ 1095375 h 1671637"/>
              <a:gd name="connsiteX36" fmla="*/ 528637 w 1193006"/>
              <a:gd name="connsiteY36" fmla="*/ 1104900 h 1671637"/>
              <a:gd name="connsiteX37" fmla="*/ 476250 w 1193006"/>
              <a:gd name="connsiteY37" fmla="*/ 1100137 h 1671637"/>
              <a:gd name="connsiteX38" fmla="*/ 423862 w 1193006"/>
              <a:gd name="connsiteY38" fmla="*/ 1095375 h 1671637"/>
              <a:gd name="connsiteX39" fmla="*/ 378618 w 1193006"/>
              <a:gd name="connsiteY39" fmla="*/ 1090612 h 1671637"/>
              <a:gd name="connsiteX40" fmla="*/ 428625 w 1193006"/>
              <a:gd name="connsiteY40" fmla="*/ 1138237 h 1671637"/>
              <a:gd name="connsiteX41" fmla="*/ 531018 w 1193006"/>
              <a:gd name="connsiteY41" fmla="*/ 1181100 h 1671637"/>
              <a:gd name="connsiteX42" fmla="*/ 623887 w 1193006"/>
              <a:gd name="connsiteY42" fmla="*/ 1235868 h 1671637"/>
              <a:gd name="connsiteX43" fmla="*/ 690562 w 1193006"/>
              <a:gd name="connsiteY43" fmla="*/ 1309687 h 1671637"/>
              <a:gd name="connsiteX44" fmla="*/ 781050 w 1193006"/>
              <a:gd name="connsiteY44" fmla="*/ 1362075 h 1671637"/>
              <a:gd name="connsiteX45" fmla="*/ 852487 w 1193006"/>
              <a:gd name="connsiteY45" fmla="*/ 1395412 h 1671637"/>
              <a:gd name="connsiteX46" fmla="*/ 850105 w 1193006"/>
              <a:gd name="connsiteY46" fmla="*/ 1404938 h 1671637"/>
              <a:gd name="connsiteX47" fmla="*/ 890587 w 1193006"/>
              <a:gd name="connsiteY47" fmla="*/ 1409700 h 1671637"/>
              <a:gd name="connsiteX48" fmla="*/ 921544 w 1193006"/>
              <a:gd name="connsiteY48" fmla="*/ 1390650 h 1671637"/>
              <a:gd name="connsiteX49" fmla="*/ 966787 w 1193006"/>
              <a:gd name="connsiteY49" fmla="*/ 1381125 h 1671637"/>
              <a:gd name="connsiteX50" fmla="*/ 969168 w 1193006"/>
              <a:gd name="connsiteY50" fmla="*/ 1412081 h 1671637"/>
              <a:gd name="connsiteX51" fmla="*/ 952500 w 1193006"/>
              <a:gd name="connsiteY51" fmla="*/ 1428750 h 1671637"/>
              <a:gd name="connsiteX52" fmla="*/ 928687 w 1193006"/>
              <a:gd name="connsiteY52" fmla="*/ 1485900 h 1671637"/>
              <a:gd name="connsiteX53" fmla="*/ 935831 w 1193006"/>
              <a:gd name="connsiteY53" fmla="*/ 1512093 h 1671637"/>
              <a:gd name="connsiteX54" fmla="*/ 985837 w 1193006"/>
              <a:gd name="connsiteY54" fmla="*/ 1519237 h 1671637"/>
              <a:gd name="connsiteX55" fmla="*/ 1031081 w 1193006"/>
              <a:gd name="connsiteY55" fmla="*/ 1481137 h 1671637"/>
              <a:gd name="connsiteX56" fmla="*/ 1050131 w 1193006"/>
              <a:gd name="connsiteY56" fmla="*/ 1464468 h 1671637"/>
              <a:gd name="connsiteX57" fmla="*/ 1078706 w 1193006"/>
              <a:gd name="connsiteY57" fmla="*/ 1454943 h 1671637"/>
              <a:gd name="connsiteX58" fmla="*/ 1097756 w 1193006"/>
              <a:gd name="connsiteY58" fmla="*/ 1502568 h 1671637"/>
              <a:gd name="connsiteX59" fmla="*/ 1107282 w 1193006"/>
              <a:gd name="connsiteY59" fmla="*/ 1559719 h 1671637"/>
              <a:gd name="connsiteX60" fmla="*/ 1047750 w 1193006"/>
              <a:gd name="connsiteY60" fmla="*/ 1564481 h 1671637"/>
              <a:gd name="connsiteX61" fmla="*/ 1021556 w 1193006"/>
              <a:gd name="connsiteY61" fmla="*/ 1571625 h 1671637"/>
              <a:gd name="connsiteX62" fmla="*/ 1004887 w 1193006"/>
              <a:gd name="connsiteY62" fmla="*/ 1595437 h 1671637"/>
              <a:gd name="connsiteX63" fmla="*/ 1052512 w 1193006"/>
              <a:gd name="connsiteY63" fmla="*/ 1638300 h 1671637"/>
              <a:gd name="connsiteX64" fmla="*/ 1131094 w 1193006"/>
              <a:gd name="connsiteY64" fmla="*/ 1662112 h 1671637"/>
              <a:gd name="connsiteX65" fmla="*/ 1193006 w 1193006"/>
              <a:gd name="connsiteY65" fmla="*/ 1671637 h 1671637"/>
              <a:gd name="connsiteX0" fmla="*/ 57150 w 1193006"/>
              <a:gd name="connsiteY0" fmla="*/ 0 h 1671637"/>
              <a:gd name="connsiteX1" fmla="*/ 4762 w 1193006"/>
              <a:gd name="connsiteY1" fmla="*/ 23812 h 1671637"/>
              <a:gd name="connsiteX2" fmla="*/ 0 w 1193006"/>
              <a:gd name="connsiteY2" fmla="*/ 57150 h 1671637"/>
              <a:gd name="connsiteX3" fmla="*/ 38100 w 1193006"/>
              <a:gd name="connsiteY3" fmla="*/ 119062 h 1671637"/>
              <a:gd name="connsiteX4" fmla="*/ 71437 w 1193006"/>
              <a:gd name="connsiteY4" fmla="*/ 100012 h 1671637"/>
              <a:gd name="connsiteX5" fmla="*/ 104775 w 1193006"/>
              <a:gd name="connsiteY5" fmla="*/ 85725 h 1671637"/>
              <a:gd name="connsiteX6" fmla="*/ 157162 w 1193006"/>
              <a:gd name="connsiteY6" fmla="*/ 119062 h 1671637"/>
              <a:gd name="connsiteX7" fmla="*/ 190500 w 1193006"/>
              <a:gd name="connsiteY7" fmla="*/ 152400 h 1671637"/>
              <a:gd name="connsiteX8" fmla="*/ 190500 w 1193006"/>
              <a:gd name="connsiteY8" fmla="*/ 204787 h 1671637"/>
              <a:gd name="connsiteX9" fmla="*/ 185737 w 1193006"/>
              <a:gd name="connsiteY9" fmla="*/ 261937 h 1671637"/>
              <a:gd name="connsiteX10" fmla="*/ 190500 w 1193006"/>
              <a:gd name="connsiteY10" fmla="*/ 323850 h 1671637"/>
              <a:gd name="connsiteX11" fmla="*/ 252412 w 1193006"/>
              <a:gd name="connsiteY11" fmla="*/ 361950 h 1671637"/>
              <a:gd name="connsiteX12" fmla="*/ 319087 w 1193006"/>
              <a:gd name="connsiteY12" fmla="*/ 376237 h 1671637"/>
              <a:gd name="connsiteX13" fmla="*/ 323850 w 1193006"/>
              <a:gd name="connsiteY13" fmla="*/ 414337 h 1671637"/>
              <a:gd name="connsiteX14" fmla="*/ 280987 w 1193006"/>
              <a:gd name="connsiteY14" fmla="*/ 433387 h 1671637"/>
              <a:gd name="connsiteX15" fmla="*/ 214312 w 1193006"/>
              <a:gd name="connsiteY15" fmla="*/ 447675 h 1671637"/>
              <a:gd name="connsiteX16" fmla="*/ 185737 w 1193006"/>
              <a:gd name="connsiteY16" fmla="*/ 461962 h 1671637"/>
              <a:gd name="connsiteX17" fmla="*/ 190500 w 1193006"/>
              <a:gd name="connsiteY17" fmla="*/ 481012 h 1671637"/>
              <a:gd name="connsiteX18" fmla="*/ 223837 w 1193006"/>
              <a:gd name="connsiteY18" fmla="*/ 509587 h 1671637"/>
              <a:gd name="connsiteX19" fmla="*/ 257175 w 1193006"/>
              <a:gd name="connsiteY19" fmla="*/ 552450 h 1671637"/>
              <a:gd name="connsiteX20" fmla="*/ 285750 w 1193006"/>
              <a:gd name="connsiteY20" fmla="*/ 628650 h 1671637"/>
              <a:gd name="connsiteX21" fmla="*/ 328612 w 1193006"/>
              <a:gd name="connsiteY21" fmla="*/ 642937 h 1671637"/>
              <a:gd name="connsiteX22" fmla="*/ 373857 w 1193006"/>
              <a:gd name="connsiteY22" fmla="*/ 628649 h 1671637"/>
              <a:gd name="connsiteX23" fmla="*/ 381000 w 1193006"/>
              <a:gd name="connsiteY23" fmla="*/ 685800 h 1671637"/>
              <a:gd name="connsiteX24" fmla="*/ 404812 w 1193006"/>
              <a:gd name="connsiteY24" fmla="*/ 790575 h 1671637"/>
              <a:gd name="connsiteX25" fmla="*/ 376237 w 1193006"/>
              <a:gd name="connsiteY25" fmla="*/ 852487 h 1671637"/>
              <a:gd name="connsiteX26" fmla="*/ 361950 w 1193006"/>
              <a:gd name="connsiteY26" fmla="*/ 914400 h 1671637"/>
              <a:gd name="connsiteX27" fmla="*/ 376237 w 1193006"/>
              <a:gd name="connsiteY27" fmla="*/ 981075 h 1671637"/>
              <a:gd name="connsiteX28" fmla="*/ 409575 w 1193006"/>
              <a:gd name="connsiteY28" fmla="*/ 1038225 h 1671637"/>
              <a:gd name="connsiteX29" fmla="*/ 457200 w 1193006"/>
              <a:gd name="connsiteY29" fmla="*/ 1052512 h 1671637"/>
              <a:gd name="connsiteX30" fmla="*/ 481012 w 1193006"/>
              <a:gd name="connsiteY30" fmla="*/ 1014412 h 1671637"/>
              <a:gd name="connsiteX31" fmla="*/ 481013 w 1193006"/>
              <a:gd name="connsiteY31" fmla="*/ 983456 h 1671637"/>
              <a:gd name="connsiteX32" fmla="*/ 504825 w 1193006"/>
              <a:gd name="connsiteY32" fmla="*/ 966787 h 1671637"/>
              <a:gd name="connsiteX33" fmla="*/ 547687 w 1193006"/>
              <a:gd name="connsiteY33" fmla="*/ 976312 h 1671637"/>
              <a:gd name="connsiteX34" fmla="*/ 552450 w 1193006"/>
              <a:gd name="connsiteY34" fmla="*/ 1033462 h 1671637"/>
              <a:gd name="connsiteX35" fmla="*/ 566737 w 1193006"/>
              <a:gd name="connsiteY35" fmla="*/ 1095375 h 1671637"/>
              <a:gd name="connsiteX36" fmla="*/ 528637 w 1193006"/>
              <a:gd name="connsiteY36" fmla="*/ 1104900 h 1671637"/>
              <a:gd name="connsiteX37" fmla="*/ 476250 w 1193006"/>
              <a:gd name="connsiteY37" fmla="*/ 1100137 h 1671637"/>
              <a:gd name="connsiteX38" fmla="*/ 423862 w 1193006"/>
              <a:gd name="connsiteY38" fmla="*/ 1095375 h 1671637"/>
              <a:gd name="connsiteX39" fmla="*/ 378618 w 1193006"/>
              <a:gd name="connsiteY39" fmla="*/ 1090612 h 1671637"/>
              <a:gd name="connsiteX40" fmla="*/ 428625 w 1193006"/>
              <a:gd name="connsiteY40" fmla="*/ 1138237 h 1671637"/>
              <a:gd name="connsiteX41" fmla="*/ 531018 w 1193006"/>
              <a:gd name="connsiteY41" fmla="*/ 1181100 h 1671637"/>
              <a:gd name="connsiteX42" fmla="*/ 623887 w 1193006"/>
              <a:gd name="connsiteY42" fmla="*/ 1235868 h 1671637"/>
              <a:gd name="connsiteX43" fmla="*/ 690562 w 1193006"/>
              <a:gd name="connsiteY43" fmla="*/ 1309687 h 1671637"/>
              <a:gd name="connsiteX44" fmla="*/ 781050 w 1193006"/>
              <a:gd name="connsiteY44" fmla="*/ 1362075 h 1671637"/>
              <a:gd name="connsiteX45" fmla="*/ 826293 w 1193006"/>
              <a:gd name="connsiteY45" fmla="*/ 1395412 h 1671637"/>
              <a:gd name="connsiteX46" fmla="*/ 850105 w 1193006"/>
              <a:gd name="connsiteY46" fmla="*/ 1404938 h 1671637"/>
              <a:gd name="connsiteX47" fmla="*/ 890587 w 1193006"/>
              <a:gd name="connsiteY47" fmla="*/ 1409700 h 1671637"/>
              <a:gd name="connsiteX48" fmla="*/ 921544 w 1193006"/>
              <a:gd name="connsiteY48" fmla="*/ 1390650 h 1671637"/>
              <a:gd name="connsiteX49" fmla="*/ 966787 w 1193006"/>
              <a:gd name="connsiteY49" fmla="*/ 1381125 h 1671637"/>
              <a:gd name="connsiteX50" fmla="*/ 969168 w 1193006"/>
              <a:gd name="connsiteY50" fmla="*/ 1412081 h 1671637"/>
              <a:gd name="connsiteX51" fmla="*/ 952500 w 1193006"/>
              <a:gd name="connsiteY51" fmla="*/ 1428750 h 1671637"/>
              <a:gd name="connsiteX52" fmla="*/ 928687 w 1193006"/>
              <a:gd name="connsiteY52" fmla="*/ 1485900 h 1671637"/>
              <a:gd name="connsiteX53" fmla="*/ 935831 w 1193006"/>
              <a:gd name="connsiteY53" fmla="*/ 1512093 h 1671637"/>
              <a:gd name="connsiteX54" fmla="*/ 985837 w 1193006"/>
              <a:gd name="connsiteY54" fmla="*/ 1519237 h 1671637"/>
              <a:gd name="connsiteX55" fmla="*/ 1031081 w 1193006"/>
              <a:gd name="connsiteY55" fmla="*/ 1481137 h 1671637"/>
              <a:gd name="connsiteX56" fmla="*/ 1050131 w 1193006"/>
              <a:gd name="connsiteY56" fmla="*/ 1464468 h 1671637"/>
              <a:gd name="connsiteX57" fmla="*/ 1078706 w 1193006"/>
              <a:gd name="connsiteY57" fmla="*/ 1454943 h 1671637"/>
              <a:gd name="connsiteX58" fmla="*/ 1097756 w 1193006"/>
              <a:gd name="connsiteY58" fmla="*/ 1502568 h 1671637"/>
              <a:gd name="connsiteX59" fmla="*/ 1107282 w 1193006"/>
              <a:gd name="connsiteY59" fmla="*/ 1559719 h 1671637"/>
              <a:gd name="connsiteX60" fmla="*/ 1047750 w 1193006"/>
              <a:gd name="connsiteY60" fmla="*/ 1564481 h 1671637"/>
              <a:gd name="connsiteX61" fmla="*/ 1021556 w 1193006"/>
              <a:gd name="connsiteY61" fmla="*/ 1571625 h 1671637"/>
              <a:gd name="connsiteX62" fmla="*/ 1004887 w 1193006"/>
              <a:gd name="connsiteY62" fmla="*/ 1595437 h 1671637"/>
              <a:gd name="connsiteX63" fmla="*/ 1052512 w 1193006"/>
              <a:gd name="connsiteY63" fmla="*/ 1638300 h 1671637"/>
              <a:gd name="connsiteX64" fmla="*/ 1131094 w 1193006"/>
              <a:gd name="connsiteY64" fmla="*/ 1662112 h 1671637"/>
              <a:gd name="connsiteX65" fmla="*/ 1193006 w 1193006"/>
              <a:gd name="connsiteY65" fmla="*/ 1671637 h 1671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1193006" h="1671637">
                <a:moveTo>
                  <a:pt x="57150" y="0"/>
                </a:moveTo>
                <a:lnTo>
                  <a:pt x="4762" y="23812"/>
                </a:lnTo>
                <a:lnTo>
                  <a:pt x="0" y="57150"/>
                </a:lnTo>
                <a:lnTo>
                  <a:pt x="38100" y="119062"/>
                </a:lnTo>
                <a:lnTo>
                  <a:pt x="71437" y="100012"/>
                </a:lnTo>
                <a:lnTo>
                  <a:pt x="104775" y="85725"/>
                </a:lnTo>
                <a:lnTo>
                  <a:pt x="157162" y="119062"/>
                </a:lnTo>
                <a:lnTo>
                  <a:pt x="190500" y="152400"/>
                </a:lnTo>
                <a:lnTo>
                  <a:pt x="190500" y="204787"/>
                </a:lnTo>
                <a:lnTo>
                  <a:pt x="185737" y="261937"/>
                </a:lnTo>
                <a:lnTo>
                  <a:pt x="190500" y="323850"/>
                </a:lnTo>
                <a:lnTo>
                  <a:pt x="252412" y="361950"/>
                </a:lnTo>
                <a:lnTo>
                  <a:pt x="319087" y="376237"/>
                </a:lnTo>
                <a:lnTo>
                  <a:pt x="323850" y="414337"/>
                </a:lnTo>
                <a:lnTo>
                  <a:pt x="280987" y="433387"/>
                </a:lnTo>
                <a:lnTo>
                  <a:pt x="214312" y="447675"/>
                </a:lnTo>
                <a:lnTo>
                  <a:pt x="185737" y="461962"/>
                </a:lnTo>
                <a:lnTo>
                  <a:pt x="190500" y="481012"/>
                </a:lnTo>
                <a:lnTo>
                  <a:pt x="223837" y="509587"/>
                </a:lnTo>
                <a:lnTo>
                  <a:pt x="257175" y="552450"/>
                </a:lnTo>
                <a:lnTo>
                  <a:pt x="285750" y="628650"/>
                </a:lnTo>
                <a:lnTo>
                  <a:pt x="328612" y="642937"/>
                </a:lnTo>
                <a:lnTo>
                  <a:pt x="373857" y="628649"/>
                </a:lnTo>
                <a:lnTo>
                  <a:pt x="381000" y="685800"/>
                </a:lnTo>
                <a:lnTo>
                  <a:pt x="404812" y="790575"/>
                </a:lnTo>
                <a:lnTo>
                  <a:pt x="376237" y="852487"/>
                </a:lnTo>
                <a:lnTo>
                  <a:pt x="361950" y="914400"/>
                </a:lnTo>
                <a:lnTo>
                  <a:pt x="376237" y="981075"/>
                </a:lnTo>
                <a:lnTo>
                  <a:pt x="409575" y="1038225"/>
                </a:lnTo>
                <a:lnTo>
                  <a:pt x="457200" y="1052512"/>
                </a:lnTo>
                <a:lnTo>
                  <a:pt x="481012" y="1014412"/>
                </a:lnTo>
                <a:cubicBezTo>
                  <a:pt x="488950" y="1004887"/>
                  <a:pt x="477044" y="991394"/>
                  <a:pt x="481013" y="983456"/>
                </a:cubicBezTo>
                <a:cubicBezTo>
                  <a:pt x="484982" y="975519"/>
                  <a:pt x="493713" y="967978"/>
                  <a:pt x="504825" y="966787"/>
                </a:cubicBezTo>
                <a:cubicBezTo>
                  <a:pt x="515937" y="965596"/>
                  <a:pt x="539750" y="965200"/>
                  <a:pt x="547687" y="976312"/>
                </a:cubicBezTo>
                <a:cubicBezTo>
                  <a:pt x="555625" y="987425"/>
                  <a:pt x="545306" y="1016000"/>
                  <a:pt x="552450" y="1033462"/>
                </a:cubicBezTo>
                <a:lnTo>
                  <a:pt x="566737" y="1095375"/>
                </a:lnTo>
                <a:cubicBezTo>
                  <a:pt x="555625" y="1094581"/>
                  <a:pt x="539749" y="1105694"/>
                  <a:pt x="528637" y="1104900"/>
                </a:cubicBezTo>
                <a:lnTo>
                  <a:pt x="476250" y="1100137"/>
                </a:lnTo>
                <a:lnTo>
                  <a:pt x="423862" y="1095375"/>
                </a:lnTo>
                <a:cubicBezTo>
                  <a:pt x="424656" y="1100137"/>
                  <a:pt x="377824" y="1085850"/>
                  <a:pt x="378618" y="1090612"/>
                </a:cubicBezTo>
                <a:lnTo>
                  <a:pt x="428625" y="1138237"/>
                </a:lnTo>
                <a:lnTo>
                  <a:pt x="531018" y="1181100"/>
                </a:lnTo>
                <a:lnTo>
                  <a:pt x="623887" y="1235868"/>
                </a:lnTo>
                <a:lnTo>
                  <a:pt x="690562" y="1309687"/>
                </a:lnTo>
                <a:lnTo>
                  <a:pt x="781050" y="1362075"/>
                </a:lnTo>
                <a:lnTo>
                  <a:pt x="826293" y="1395412"/>
                </a:lnTo>
                <a:cubicBezTo>
                  <a:pt x="828674" y="1394619"/>
                  <a:pt x="847724" y="1405731"/>
                  <a:pt x="850105" y="1404938"/>
                </a:cubicBezTo>
                <a:lnTo>
                  <a:pt x="890587" y="1409700"/>
                </a:lnTo>
                <a:lnTo>
                  <a:pt x="921544" y="1390650"/>
                </a:lnTo>
                <a:cubicBezTo>
                  <a:pt x="924719" y="1396206"/>
                  <a:pt x="963612" y="1375569"/>
                  <a:pt x="966787" y="1381125"/>
                </a:cubicBezTo>
                <a:cubicBezTo>
                  <a:pt x="964406" y="1388269"/>
                  <a:pt x="971549" y="1404937"/>
                  <a:pt x="969168" y="1412081"/>
                </a:cubicBezTo>
                <a:lnTo>
                  <a:pt x="952500" y="1428750"/>
                </a:lnTo>
                <a:lnTo>
                  <a:pt x="928687" y="1485900"/>
                </a:lnTo>
                <a:cubicBezTo>
                  <a:pt x="937418" y="1490662"/>
                  <a:pt x="927100" y="1507331"/>
                  <a:pt x="935831" y="1512093"/>
                </a:cubicBezTo>
                <a:lnTo>
                  <a:pt x="985837" y="1519237"/>
                </a:lnTo>
                <a:lnTo>
                  <a:pt x="1031081" y="1481137"/>
                </a:lnTo>
                <a:cubicBezTo>
                  <a:pt x="1042987" y="1472009"/>
                  <a:pt x="1042194" y="1468834"/>
                  <a:pt x="1050131" y="1464468"/>
                </a:cubicBezTo>
                <a:cubicBezTo>
                  <a:pt x="1058068" y="1460102"/>
                  <a:pt x="1073150" y="1450974"/>
                  <a:pt x="1078706" y="1454943"/>
                </a:cubicBezTo>
                <a:cubicBezTo>
                  <a:pt x="1080293" y="1466056"/>
                  <a:pt x="1096169" y="1491455"/>
                  <a:pt x="1097756" y="1502568"/>
                </a:cubicBezTo>
                <a:lnTo>
                  <a:pt x="1107282" y="1559719"/>
                </a:lnTo>
                <a:cubicBezTo>
                  <a:pt x="1089819" y="1560513"/>
                  <a:pt x="1065213" y="1563687"/>
                  <a:pt x="1047750" y="1564481"/>
                </a:cubicBezTo>
                <a:lnTo>
                  <a:pt x="1021556" y="1571625"/>
                </a:lnTo>
                <a:lnTo>
                  <a:pt x="1004887" y="1595437"/>
                </a:lnTo>
                <a:lnTo>
                  <a:pt x="1052512" y="1638300"/>
                </a:lnTo>
                <a:lnTo>
                  <a:pt x="1131094" y="1662112"/>
                </a:lnTo>
                <a:lnTo>
                  <a:pt x="1193006" y="1671637"/>
                </a:lnTo>
              </a:path>
            </a:pathLst>
          </a:custGeom>
          <a:noFill/>
          <a:ln w="12700">
            <a:solidFill>
              <a:srgbClr val="3399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3" name="Freeform 22"/>
          <p:cNvSpPr/>
          <p:nvPr/>
        </p:nvSpPr>
        <p:spPr>
          <a:xfrm>
            <a:off x="2030645" y="2072213"/>
            <a:ext cx="728662" cy="505778"/>
          </a:xfrm>
          <a:custGeom>
            <a:avLst/>
            <a:gdLst>
              <a:gd name="connsiteX0" fmla="*/ 809625 w 809625"/>
              <a:gd name="connsiteY0" fmla="*/ 0 h 561975"/>
              <a:gd name="connsiteX1" fmla="*/ 752475 w 809625"/>
              <a:gd name="connsiteY1" fmla="*/ 76200 h 561975"/>
              <a:gd name="connsiteX2" fmla="*/ 676275 w 809625"/>
              <a:gd name="connsiteY2" fmla="*/ 166688 h 561975"/>
              <a:gd name="connsiteX3" fmla="*/ 604837 w 809625"/>
              <a:gd name="connsiteY3" fmla="*/ 190500 h 561975"/>
              <a:gd name="connsiteX4" fmla="*/ 519112 w 809625"/>
              <a:gd name="connsiteY4" fmla="*/ 200025 h 561975"/>
              <a:gd name="connsiteX5" fmla="*/ 409575 w 809625"/>
              <a:gd name="connsiteY5" fmla="*/ 276225 h 561975"/>
              <a:gd name="connsiteX6" fmla="*/ 261937 w 809625"/>
              <a:gd name="connsiteY6" fmla="*/ 347663 h 561975"/>
              <a:gd name="connsiteX7" fmla="*/ 204787 w 809625"/>
              <a:gd name="connsiteY7" fmla="*/ 414338 h 561975"/>
              <a:gd name="connsiteX8" fmla="*/ 142875 w 809625"/>
              <a:gd name="connsiteY8" fmla="*/ 481013 h 561975"/>
              <a:gd name="connsiteX9" fmla="*/ 0 w 809625"/>
              <a:gd name="connsiteY9" fmla="*/ 561975 h 561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09625" h="561975">
                <a:moveTo>
                  <a:pt x="809625" y="0"/>
                </a:moveTo>
                <a:lnTo>
                  <a:pt x="752475" y="76200"/>
                </a:lnTo>
                <a:lnTo>
                  <a:pt x="676275" y="166688"/>
                </a:lnTo>
                <a:lnTo>
                  <a:pt x="604837" y="190500"/>
                </a:lnTo>
                <a:lnTo>
                  <a:pt x="519112" y="200025"/>
                </a:lnTo>
                <a:lnTo>
                  <a:pt x="409575" y="276225"/>
                </a:lnTo>
                <a:lnTo>
                  <a:pt x="261937" y="347663"/>
                </a:lnTo>
                <a:lnTo>
                  <a:pt x="204787" y="414338"/>
                </a:lnTo>
                <a:lnTo>
                  <a:pt x="142875" y="481013"/>
                </a:lnTo>
                <a:lnTo>
                  <a:pt x="0" y="561975"/>
                </a:lnTo>
              </a:path>
            </a:pathLst>
          </a:custGeom>
          <a:noFill/>
          <a:ln w="12700">
            <a:solidFill>
              <a:srgbClr val="3399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1" name="Freeform 20"/>
          <p:cNvSpPr/>
          <p:nvPr/>
        </p:nvSpPr>
        <p:spPr>
          <a:xfrm>
            <a:off x="1923488" y="233412"/>
            <a:ext cx="1783080" cy="1161573"/>
          </a:xfrm>
          <a:custGeom>
            <a:avLst/>
            <a:gdLst>
              <a:gd name="connsiteX0" fmla="*/ 1666875 w 1985962"/>
              <a:gd name="connsiteY0" fmla="*/ 4762 h 1290637"/>
              <a:gd name="connsiteX1" fmla="*/ 1704975 w 1985962"/>
              <a:gd name="connsiteY1" fmla="*/ 71437 h 1290637"/>
              <a:gd name="connsiteX2" fmla="*/ 1724025 w 1985962"/>
              <a:gd name="connsiteY2" fmla="*/ 119062 h 1290637"/>
              <a:gd name="connsiteX3" fmla="*/ 1719262 w 1985962"/>
              <a:gd name="connsiteY3" fmla="*/ 209550 h 1290637"/>
              <a:gd name="connsiteX4" fmla="*/ 1733550 w 1985962"/>
              <a:gd name="connsiteY4" fmla="*/ 290512 h 1290637"/>
              <a:gd name="connsiteX5" fmla="*/ 1738312 w 1985962"/>
              <a:gd name="connsiteY5" fmla="*/ 361950 h 1290637"/>
              <a:gd name="connsiteX6" fmla="*/ 1709737 w 1985962"/>
              <a:gd name="connsiteY6" fmla="*/ 461962 h 1290637"/>
              <a:gd name="connsiteX7" fmla="*/ 1695450 w 1985962"/>
              <a:gd name="connsiteY7" fmla="*/ 585787 h 1290637"/>
              <a:gd name="connsiteX8" fmla="*/ 1695450 w 1985962"/>
              <a:gd name="connsiteY8" fmla="*/ 695325 h 1290637"/>
              <a:gd name="connsiteX9" fmla="*/ 1695450 w 1985962"/>
              <a:gd name="connsiteY9" fmla="*/ 790575 h 1290637"/>
              <a:gd name="connsiteX10" fmla="*/ 1728787 w 1985962"/>
              <a:gd name="connsiteY10" fmla="*/ 909637 h 1290637"/>
              <a:gd name="connsiteX11" fmla="*/ 1785937 w 1985962"/>
              <a:gd name="connsiteY11" fmla="*/ 976312 h 1290637"/>
              <a:gd name="connsiteX12" fmla="*/ 1881187 w 1985962"/>
              <a:gd name="connsiteY12" fmla="*/ 1000125 h 1290637"/>
              <a:gd name="connsiteX13" fmla="*/ 1981200 w 1985962"/>
              <a:gd name="connsiteY13" fmla="*/ 1042987 h 1290637"/>
              <a:gd name="connsiteX14" fmla="*/ 1985962 w 1985962"/>
              <a:gd name="connsiteY14" fmla="*/ 1104900 h 1290637"/>
              <a:gd name="connsiteX15" fmla="*/ 1952625 w 1985962"/>
              <a:gd name="connsiteY15" fmla="*/ 1152525 h 1290637"/>
              <a:gd name="connsiteX16" fmla="*/ 1871662 w 1985962"/>
              <a:gd name="connsiteY16" fmla="*/ 1162050 h 1290637"/>
              <a:gd name="connsiteX17" fmla="*/ 1771650 w 1985962"/>
              <a:gd name="connsiteY17" fmla="*/ 1200150 h 1290637"/>
              <a:gd name="connsiteX18" fmla="*/ 1719262 w 1985962"/>
              <a:gd name="connsiteY18" fmla="*/ 1243012 h 1290637"/>
              <a:gd name="connsiteX19" fmla="*/ 1581150 w 1985962"/>
              <a:gd name="connsiteY19" fmla="*/ 1276350 h 1290637"/>
              <a:gd name="connsiteX20" fmla="*/ 1385887 w 1985962"/>
              <a:gd name="connsiteY20" fmla="*/ 1290637 h 1290637"/>
              <a:gd name="connsiteX21" fmla="*/ 1195387 w 1985962"/>
              <a:gd name="connsiteY21" fmla="*/ 1243012 h 1290637"/>
              <a:gd name="connsiteX22" fmla="*/ 1062037 w 1985962"/>
              <a:gd name="connsiteY22" fmla="*/ 1219200 h 1290637"/>
              <a:gd name="connsiteX23" fmla="*/ 923925 w 1985962"/>
              <a:gd name="connsiteY23" fmla="*/ 1238250 h 1290637"/>
              <a:gd name="connsiteX24" fmla="*/ 771525 w 1985962"/>
              <a:gd name="connsiteY24" fmla="*/ 1223962 h 1290637"/>
              <a:gd name="connsiteX25" fmla="*/ 661987 w 1985962"/>
              <a:gd name="connsiteY25" fmla="*/ 1157287 h 1290637"/>
              <a:gd name="connsiteX26" fmla="*/ 571500 w 1985962"/>
              <a:gd name="connsiteY26" fmla="*/ 1133475 h 1290637"/>
              <a:gd name="connsiteX27" fmla="*/ 447675 w 1985962"/>
              <a:gd name="connsiteY27" fmla="*/ 1157287 h 1290637"/>
              <a:gd name="connsiteX28" fmla="*/ 323850 w 1985962"/>
              <a:gd name="connsiteY28" fmla="*/ 1190625 h 1290637"/>
              <a:gd name="connsiteX29" fmla="*/ 223837 w 1985962"/>
              <a:gd name="connsiteY29" fmla="*/ 1243012 h 1290637"/>
              <a:gd name="connsiteX30" fmla="*/ 176212 w 1985962"/>
              <a:gd name="connsiteY30" fmla="*/ 1214437 h 1290637"/>
              <a:gd name="connsiteX31" fmla="*/ 123825 w 1985962"/>
              <a:gd name="connsiteY31" fmla="*/ 1085850 h 1290637"/>
              <a:gd name="connsiteX32" fmla="*/ 114300 w 1985962"/>
              <a:gd name="connsiteY32" fmla="*/ 1047750 h 1290637"/>
              <a:gd name="connsiteX33" fmla="*/ 123825 w 1985962"/>
              <a:gd name="connsiteY33" fmla="*/ 942975 h 1290637"/>
              <a:gd name="connsiteX34" fmla="*/ 100012 w 1985962"/>
              <a:gd name="connsiteY34" fmla="*/ 852487 h 1290637"/>
              <a:gd name="connsiteX35" fmla="*/ 71437 w 1985962"/>
              <a:gd name="connsiteY35" fmla="*/ 790575 h 1290637"/>
              <a:gd name="connsiteX36" fmla="*/ 28575 w 1985962"/>
              <a:gd name="connsiteY36" fmla="*/ 766762 h 1290637"/>
              <a:gd name="connsiteX37" fmla="*/ 0 w 1985962"/>
              <a:gd name="connsiteY37" fmla="*/ 752475 h 1290637"/>
              <a:gd name="connsiteX38" fmla="*/ 4762 w 1985962"/>
              <a:gd name="connsiteY38" fmla="*/ 719137 h 1290637"/>
              <a:gd name="connsiteX39" fmla="*/ 52387 w 1985962"/>
              <a:gd name="connsiteY39" fmla="*/ 676275 h 1290637"/>
              <a:gd name="connsiteX40" fmla="*/ 61912 w 1985962"/>
              <a:gd name="connsiteY40" fmla="*/ 604837 h 1290637"/>
              <a:gd name="connsiteX41" fmla="*/ 76200 w 1985962"/>
              <a:gd name="connsiteY41" fmla="*/ 538162 h 1290637"/>
              <a:gd name="connsiteX42" fmla="*/ 114300 w 1985962"/>
              <a:gd name="connsiteY42" fmla="*/ 481012 h 1290637"/>
              <a:gd name="connsiteX43" fmla="*/ 128587 w 1985962"/>
              <a:gd name="connsiteY43" fmla="*/ 400050 h 1290637"/>
              <a:gd name="connsiteX44" fmla="*/ 157162 w 1985962"/>
              <a:gd name="connsiteY44" fmla="*/ 333375 h 1290637"/>
              <a:gd name="connsiteX45" fmla="*/ 238125 w 1985962"/>
              <a:gd name="connsiteY45" fmla="*/ 233362 h 1290637"/>
              <a:gd name="connsiteX46" fmla="*/ 238125 w 1985962"/>
              <a:gd name="connsiteY46" fmla="*/ 123825 h 1290637"/>
              <a:gd name="connsiteX47" fmla="*/ 238125 w 1985962"/>
              <a:gd name="connsiteY47" fmla="*/ 123825 h 1290637"/>
              <a:gd name="connsiteX48" fmla="*/ 157162 w 1985962"/>
              <a:gd name="connsiteY48" fmla="*/ 0 h 1290637"/>
              <a:gd name="connsiteX49" fmla="*/ 1666875 w 1985962"/>
              <a:gd name="connsiteY49" fmla="*/ 4762 h 1290637"/>
              <a:gd name="connsiteX0" fmla="*/ 1666875 w 1985962"/>
              <a:gd name="connsiteY0" fmla="*/ 4762 h 1290637"/>
              <a:gd name="connsiteX1" fmla="*/ 1704975 w 1985962"/>
              <a:gd name="connsiteY1" fmla="*/ 71437 h 1290637"/>
              <a:gd name="connsiteX2" fmla="*/ 1724025 w 1985962"/>
              <a:gd name="connsiteY2" fmla="*/ 119062 h 1290637"/>
              <a:gd name="connsiteX3" fmla="*/ 1719262 w 1985962"/>
              <a:gd name="connsiteY3" fmla="*/ 209550 h 1290637"/>
              <a:gd name="connsiteX4" fmla="*/ 1733550 w 1985962"/>
              <a:gd name="connsiteY4" fmla="*/ 290512 h 1290637"/>
              <a:gd name="connsiteX5" fmla="*/ 1738312 w 1985962"/>
              <a:gd name="connsiteY5" fmla="*/ 361950 h 1290637"/>
              <a:gd name="connsiteX6" fmla="*/ 1709737 w 1985962"/>
              <a:gd name="connsiteY6" fmla="*/ 461962 h 1290637"/>
              <a:gd name="connsiteX7" fmla="*/ 1695450 w 1985962"/>
              <a:gd name="connsiteY7" fmla="*/ 585787 h 1290637"/>
              <a:gd name="connsiteX8" fmla="*/ 1695450 w 1985962"/>
              <a:gd name="connsiteY8" fmla="*/ 695325 h 1290637"/>
              <a:gd name="connsiteX9" fmla="*/ 1695450 w 1985962"/>
              <a:gd name="connsiteY9" fmla="*/ 790575 h 1290637"/>
              <a:gd name="connsiteX10" fmla="*/ 1728787 w 1985962"/>
              <a:gd name="connsiteY10" fmla="*/ 909637 h 1290637"/>
              <a:gd name="connsiteX11" fmla="*/ 1766887 w 1985962"/>
              <a:gd name="connsiteY11" fmla="*/ 940593 h 1290637"/>
              <a:gd name="connsiteX12" fmla="*/ 1785937 w 1985962"/>
              <a:gd name="connsiteY12" fmla="*/ 976312 h 1290637"/>
              <a:gd name="connsiteX13" fmla="*/ 1881187 w 1985962"/>
              <a:gd name="connsiteY13" fmla="*/ 1000125 h 1290637"/>
              <a:gd name="connsiteX14" fmla="*/ 1981200 w 1985962"/>
              <a:gd name="connsiteY14" fmla="*/ 1042987 h 1290637"/>
              <a:gd name="connsiteX15" fmla="*/ 1985962 w 1985962"/>
              <a:gd name="connsiteY15" fmla="*/ 1104900 h 1290637"/>
              <a:gd name="connsiteX16" fmla="*/ 1952625 w 1985962"/>
              <a:gd name="connsiteY16" fmla="*/ 1152525 h 1290637"/>
              <a:gd name="connsiteX17" fmla="*/ 1871662 w 1985962"/>
              <a:gd name="connsiteY17" fmla="*/ 1162050 h 1290637"/>
              <a:gd name="connsiteX18" fmla="*/ 1771650 w 1985962"/>
              <a:gd name="connsiteY18" fmla="*/ 1200150 h 1290637"/>
              <a:gd name="connsiteX19" fmla="*/ 1719262 w 1985962"/>
              <a:gd name="connsiteY19" fmla="*/ 1243012 h 1290637"/>
              <a:gd name="connsiteX20" fmla="*/ 1581150 w 1985962"/>
              <a:gd name="connsiteY20" fmla="*/ 1276350 h 1290637"/>
              <a:gd name="connsiteX21" fmla="*/ 1385887 w 1985962"/>
              <a:gd name="connsiteY21" fmla="*/ 1290637 h 1290637"/>
              <a:gd name="connsiteX22" fmla="*/ 1195387 w 1985962"/>
              <a:gd name="connsiteY22" fmla="*/ 1243012 h 1290637"/>
              <a:gd name="connsiteX23" fmla="*/ 1062037 w 1985962"/>
              <a:gd name="connsiteY23" fmla="*/ 1219200 h 1290637"/>
              <a:gd name="connsiteX24" fmla="*/ 923925 w 1985962"/>
              <a:gd name="connsiteY24" fmla="*/ 1238250 h 1290637"/>
              <a:gd name="connsiteX25" fmla="*/ 771525 w 1985962"/>
              <a:gd name="connsiteY25" fmla="*/ 1223962 h 1290637"/>
              <a:gd name="connsiteX26" fmla="*/ 661987 w 1985962"/>
              <a:gd name="connsiteY26" fmla="*/ 1157287 h 1290637"/>
              <a:gd name="connsiteX27" fmla="*/ 571500 w 1985962"/>
              <a:gd name="connsiteY27" fmla="*/ 1133475 h 1290637"/>
              <a:gd name="connsiteX28" fmla="*/ 447675 w 1985962"/>
              <a:gd name="connsiteY28" fmla="*/ 1157287 h 1290637"/>
              <a:gd name="connsiteX29" fmla="*/ 323850 w 1985962"/>
              <a:gd name="connsiteY29" fmla="*/ 1190625 h 1290637"/>
              <a:gd name="connsiteX30" fmla="*/ 223837 w 1985962"/>
              <a:gd name="connsiteY30" fmla="*/ 1243012 h 1290637"/>
              <a:gd name="connsiteX31" fmla="*/ 176212 w 1985962"/>
              <a:gd name="connsiteY31" fmla="*/ 1214437 h 1290637"/>
              <a:gd name="connsiteX32" fmla="*/ 123825 w 1985962"/>
              <a:gd name="connsiteY32" fmla="*/ 1085850 h 1290637"/>
              <a:gd name="connsiteX33" fmla="*/ 114300 w 1985962"/>
              <a:gd name="connsiteY33" fmla="*/ 1047750 h 1290637"/>
              <a:gd name="connsiteX34" fmla="*/ 123825 w 1985962"/>
              <a:gd name="connsiteY34" fmla="*/ 942975 h 1290637"/>
              <a:gd name="connsiteX35" fmla="*/ 100012 w 1985962"/>
              <a:gd name="connsiteY35" fmla="*/ 852487 h 1290637"/>
              <a:gd name="connsiteX36" fmla="*/ 71437 w 1985962"/>
              <a:gd name="connsiteY36" fmla="*/ 790575 h 1290637"/>
              <a:gd name="connsiteX37" fmla="*/ 28575 w 1985962"/>
              <a:gd name="connsiteY37" fmla="*/ 766762 h 1290637"/>
              <a:gd name="connsiteX38" fmla="*/ 0 w 1985962"/>
              <a:gd name="connsiteY38" fmla="*/ 752475 h 1290637"/>
              <a:gd name="connsiteX39" fmla="*/ 4762 w 1985962"/>
              <a:gd name="connsiteY39" fmla="*/ 719137 h 1290637"/>
              <a:gd name="connsiteX40" fmla="*/ 52387 w 1985962"/>
              <a:gd name="connsiteY40" fmla="*/ 676275 h 1290637"/>
              <a:gd name="connsiteX41" fmla="*/ 61912 w 1985962"/>
              <a:gd name="connsiteY41" fmla="*/ 604837 h 1290637"/>
              <a:gd name="connsiteX42" fmla="*/ 76200 w 1985962"/>
              <a:gd name="connsiteY42" fmla="*/ 538162 h 1290637"/>
              <a:gd name="connsiteX43" fmla="*/ 114300 w 1985962"/>
              <a:gd name="connsiteY43" fmla="*/ 481012 h 1290637"/>
              <a:gd name="connsiteX44" fmla="*/ 128587 w 1985962"/>
              <a:gd name="connsiteY44" fmla="*/ 400050 h 1290637"/>
              <a:gd name="connsiteX45" fmla="*/ 157162 w 1985962"/>
              <a:gd name="connsiteY45" fmla="*/ 333375 h 1290637"/>
              <a:gd name="connsiteX46" fmla="*/ 238125 w 1985962"/>
              <a:gd name="connsiteY46" fmla="*/ 233362 h 1290637"/>
              <a:gd name="connsiteX47" fmla="*/ 238125 w 1985962"/>
              <a:gd name="connsiteY47" fmla="*/ 123825 h 1290637"/>
              <a:gd name="connsiteX48" fmla="*/ 238125 w 1985962"/>
              <a:gd name="connsiteY48" fmla="*/ 123825 h 1290637"/>
              <a:gd name="connsiteX49" fmla="*/ 157162 w 1985962"/>
              <a:gd name="connsiteY49" fmla="*/ 0 h 1290637"/>
              <a:gd name="connsiteX50" fmla="*/ 1666875 w 1985962"/>
              <a:gd name="connsiteY50" fmla="*/ 4762 h 1290637"/>
              <a:gd name="connsiteX0" fmla="*/ 1666875 w 1985962"/>
              <a:gd name="connsiteY0" fmla="*/ 4762 h 1290637"/>
              <a:gd name="connsiteX1" fmla="*/ 1704975 w 1985962"/>
              <a:gd name="connsiteY1" fmla="*/ 71437 h 1290637"/>
              <a:gd name="connsiteX2" fmla="*/ 1724025 w 1985962"/>
              <a:gd name="connsiteY2" fmla="*/ 119062 h 1290637"/>
              <a:gd name="connsiteX3" fmla="*/ 1719262 w 1985962"/>
              <a:gd name="connsiteY3" fmla="*/ 209550 h 1290637"/>
              <a:gd name="connsiteX4" fmla="*/ 1733550 w 1985962"/>
              <a:gd name="connsiteY4" fmla="*/ 290512 h 1290637"/>
              <a:gd name="connsiteX5" fmla="*/ 1738312 w 1985962"/>
              <a:gd name="connsiteY5" fmla="*/ 361950 h 1290637"/>
              <a:gd name="connsiteX6" fmla="*/ 1709737 w 1985962"/>
              <a:gd name="connsiteY6" fmla="*/ 461962 h 1290637"/>
              <a:gd name="connsiteX7" fmla="*/ 1695450 w 1985962"/>
              <a:gd name="connsiteY7" fmla="*/ 585787 h 1290637"/>
              <a:gd name="connsiteX8" fmla="*/ 1695450 w 1985962"/>
              <a:gd name="connsiteY8" fmla="*/ 695325 h 1290637"/>
              <a:gd name="connsiteX9" fmla="*/ 1695450 w 1985962"/>
              <a:gd name="connsiteY9" fmla="*/ 790575 h 1290637"/>
              <a:gd name="connsiteX10" fmla="*/ 1728787 w 1985962"/>
              <a:gd name="connsiteY10" fmla="*/ 909637 h 1290637"/>
              <a:gd name="connsiteX11" fmla="*/ 1766887 w 1985962"/>
              <a:gd name="connsiteY11" fmla="*/ 940593 h 1290637"/>
              <a:gd name="connsiteX12" fmla="*/ 1785937 w 1985962"/>
              <a:gd name="connsiteY12" fmla="*/ 976312 h 1290637"/>
              <a:gd name="connsiteX13" fmla="*/ 1864518 w 1985962"/>
              <a:gd name="connsiteY13" fmla="*/ 1007269 h 1290637"/>
              <a:gd name="connsiteX14" fmla="*/ 1981200 w 1985962"/>
              <a:gd name="connsiteY14" fmla="*/ 1042987 h 1290637"/>
              <a:gd name="connsiteX15" fmla="*/ 1985962 w 1985962"/>
              <a:gd name="connsiteY15" fmla="*/ 1104900 h 1290637"/>
              <a:gd name="connsiteX16" fmla="*/ 1952625 w 1985962"/>
              <a:gd name="connsiteY16" fmla="*/ 1152525 h 1290637"/>
              <a:gd name="connsiteX17" fmla="*/ 1871662 w 1985962"/>
              <a:gd name="connsiteY17" fmla="*/ 1162050 h 1290637"/>
              <a:gd name="connsiteX18" fmla="*/ 1771650 w 1985962"/>
              <a:gd name="connsiteY18" fmla="*/ 1200150 h 1290637"/>
              <a:gd name="connsiteX19" fmla="*/ 1719262 w 1985962"/>
              <a:gd name="connsiteY19" fmla="*/ 1243012 h 1290637"/>
              <a:gd name="connsiteX20" fmla="*/ 1581150 w 1985962"/>
              <a:gd name="connsiteY20" fmla="*/ 1276350 h 1290637"/>
              <a:gd name="connsiteX21" fmla="*/ 1385887 w 1985962"/>
              <a:gd name="connsiteY21" fmla="*/ 1290637 h 1290637"/>
              <a:gd name="connsiteX22" fmla="*/ 1195387 w 1985962"/>
              <a:gd name="connsiteY22" fmla="*/ 1243012 h 1290637"/>
              <a:gd name="connsiteX23" fmla="*/ 1062037 w 1985962"/>
              <a:gd name="connsiteY23" fmla="*/ 1219200 h 1290637"/>
              <a:gd name="connsiteX24" fmla="*/ 923925 w 1985962"/>
              <a:gd name="connsiteY24" fmla="*/ 1238250 h 1290637"/>
              <a:gd name="connsiteX25" fmla="*/ 771525 w 1985962"/>
              <a:gd name="connsiteY25" fmla="*/ 1223962 h 1290637"/>
              <a:gd name="connsiteX26" fmla="*/ 661987 w 1985962"/>
              <a:gd name="connsiteY26" fmla="*/ 1157287 h 1290637"/>
              <a:gd name="connsiteX27" fmla="*/ 571500 w 1985962"/>
              <a:gd name="connsiteY27" fmla="*/ 1133475 h 1290637"/>
              <a:gd name="connsiteX28" fmla="*/ 447675 w 1985962"/>
              <a:gd name="connsiteY28" fmla="*/ 1157287 h 1290637"/>
              <a:gd name="connsiteX29" fmla="*/ 323850 w 1985962"/>
              <a:gd name="connsiteY29" fmla="*/ 1190625 h 1290637"/>
              <a:gd name="connsiteX30" fmla="*/ 223837 w 1985962"/>
              <a:gd name="connsiteY30" fmla="*/ 1243012 h 1290637"/>
              <a:gd name="connsiteX31" fmla="*/ 176212 w 1985962"/>
              <a:gd name="connsiteY31" fmla="*/ 1214437 h 1290637"/>
              <a:gd name="connsiteX32" fmla="*/ 123825 w 1985962"/>
              <a:gd name="connsiteY32" fmla="*/ 1085850 h 1290637"/>
              <a:gd name="connsiteX33" fmla="*/ 114300 w 1985962"/>
              <a:gd name="connsiteY33" fmla="*/ 1047750 h 1290637"/>
              <a:gd name="connsiteX34" fmla="*/ 123825 w 1985962"/>
              <a:gd name="connsiteY34" fmla="*/ 942975 h 1290637"/>
              <a:gd name="connsiteX35" fmla="*/ 100012 w 1985962"/>
              <a:gd name="connsiteY35" fmla="*/ 852487 h 1290637"/>
              <a:gd name="connsiteX36" fmla="*/ 71437 w 1985962"/>
              <a:gd name="connsiteY36" fmla="*/ 790575 h 1290637"/>
              <a:gd name="connsiteX37" fmla="*/ 28575 w 1985962"/>
              <a:gd name="connsiteY37" fmla="*/ 766762 h 1290637"/>
              <a:gd name="connsiteX38" fmla="*/ 0 w 1985962"/>
              <a:gd name="connsiteY38" fmla="*/ 752475 h 1290637"/>
              <a:gd name="connsiteX39" fmla="*/ 4762 w 1985962"/>
              <a:gd name="connsiteY39" fmla="*/ 719137 h 1290637"/>
              <a:gd name="connsiteX40" fmla="*/ 52387 w 1985962"/>
              <a:gd name="connsiteY40" fmla="*/ 676275 h 1290637"/>
              <a:gd name="connsiteX41" fmla="*/ 61912 w 1985962"/>
              <a:gd name="connsiteY41" fmla="*/ 604837 h 1290637"/>
              <a:gd name="connsiteX42" fmla="*/ 76200 w 1985962"/>
              <a:gd name="connsiteY42" fmla="*/ 538162 h 1290637"/>
              <a:gd name="connsiteX43" fmla="*/ 114300 w 1985962"/>
              <a:gd name="connsiteY43" fmla="*/ 481012 h 1290637"/>
              <a:gd name="connsiteX44" fmla="*/ 128587 w 1985962"/>
              <a:gd name="connsiteY44" fmla="*/ 400050 h 1290637"/>
              <a:gd name="connsiteX45" fmla="*/ 157162 w 1985962"/>
              <a:gd name="connsiteY45" fmla="*/ 333375 h 1290637"/>
              <a:gd name="connsiteX46" fmla="*/ 238125 w 1985962"/>
              <a:gd name="connsiteY46" fmla="*/ 233362 h 1290637"/>
              <a:gd name="connsiteX47" fmla="*/ 238125 w 1985962"/>
              <a:gd name="connsiteY47" fmla="*/ 123825 h 1290637"/>
              <a:gd name="connsiteX48" fmla="*/ 238125 w 1985962"/>
              <a:gd name="connsiteY48" fmla="*/ 123825 h 1290637"/>
              <a:gd name="connsiteX49" fmla="*/ 157162 w 1985962"/>
              <a:gd name="connsiteY49" fmla="*/ 0 h 1290637"/>
              <a:gd name="connsiteX50" fmla="*/ 1666875 w 1985962"/>
              <a:gd name="connsiteY50" fmla="*/ 4762 h 1290637"/>
              <a:gd name="connsiteX0" fmla="*/ 1666875 w 1985962"/>
              <a:gd name="connsiteY0" fmla="*/ 4762 h 1290637"/>
              <a:gd name="connsiteX1" fmla="*/ 1704975 w 1985962"/>
              <a:gd name="connsiteY1" fmla="*/ 71437 h 1290637"/>
              <a:gd name="connsiteX2" fmla="*/ 1724025 w 1985962"/>
              <a:gd name="connsiteY2" fmla="*/ 119062 h 1290637"/>
              <a:gd name="connsiteX3" fmla="*/ 1719262 w 1985962"/>
              <a:gd name="connsiteY3" fmla="*/ 209550 h 1290637"/>
              <a:gd name="connsiteX4" fmla="*/ 1733550 w 1985962"/>
              <a:gd name="connsiteY4" fmla="*/ 290512 h 1290637"/>
              <a:gd name="connsiteX5" fmla="*/ 1738312 w 1985962"/>
              <a:gd name="connsiteY5" fmla="*/ 361950 h 1290637"/>
              <a:gd name="connsiteX6" fmla="*/ 1709737 w 1985962"/>
              <a:gd name="connsiteY6" fmla="*/ 461962 h 1290637"/>
              <a:gd name="connsiteX7" fmla="*/ 1695450 w 1985962"/>
              <a:gd name="connsiteY7" fmla="*/ 585787 h 1290637"/>
              <a:gd name="connsiteX8" fmla="*/ 1695450 w 1985962"/>
              <a:gd name="connsiteY8" fmla="*/ 695325 h 1290637"/>
              <a:gd name="connsiteX9" fmla="*/ 1695450 w 1985962"/>
              <a:gd name="connsiteY9" fmla="*/ 790575 h 1290637"/>
              <a:gd name="connsiteX10" fmla="*/ 1702593 w 1985962"/>
              <a:gd name="connsiteY10" fmla="*/ 847725 h 1290637"/>
              <a:gd name="connsiteX11" fmla="*/ 1728787 w 1985962"/>
              <a:gd name="connsiteY11" fmla="*/ 909637 h 1290637"/>
              <a:gd name="connsiteX12" fmla="*/ 1766887 w 1985962"/>
              <a:gd name="connsiteY12" fmla="*/ 940593 h 1290637"/>
              <a:gd name="connsiteX13" fmla="*/ 1785937 w 1985962"/>
              <a:gd name="connsiteY13" fmla="*/ 976312 h 1290637"/>
              <a:gd name="connsiteX14" fmla="*/ 1864518 w 1985962"/>
              <a:gd name="connsiteY14" fmla="*/ 1007269 h 1290637"/>
              <a:gd name="connsiteX15" fmla="*/ 1981200 w 1985962"/>
              <a:gd name="connsiteY15" fmla="*/ 1042987 h 1290637"/>
              <a:gd name="connsiteX16" fmla="*/ 1985962 w 1985962"/>
              <a:gd name="connsiteY16" fmla="*/ 1104900 h 1290637"/>
              <a:gd name="connsiteX17" fmla="*/ 1952625 w 1985962"/>
              <a:gd name="connsiteY17" fmla="*/ 1152525 h 1290637"/>
              <a:gd name="connsiteX18" fmla="*/ 1871662 w 1985962"/>
              <a:gd name="connsiteY18" fmla="*/ 1162050 h 1290637"/>
              <a:gd name="connsiteX19" fmla="*/ 1771650 w 1985962"/>
              <a:gd name="connsiteY19" fmla="*/ 1200150 h 1290637"/>
              <a:gd name="connsiteX20" fmla="*/ 1719262 w 1985962"/>
              <a:gd name="connsiteY20" fmla="*/ 1243012 h 1290637"/>
              <a:gd name="connsiteX21" fmla="*/ 1581150 w 1985962"/>
              <a:gd name="connsiteY21" fmla="*/ 1276350 h 1290637"/>
              <a:gd name="connsiteX22" fmla="*/ 1385887 w 1985962"/>
              <a:gd name="connsiteY22" fmla="*/ 1290637 h 1290637"/>
              <a:gd name="connsiteX23" fmla="*/ 1195387 w 1985962"/>
              <a:gd name="connsiteY23" fmla="*/ 1243012 h 1290637"/>
              <a:gd name="connsiteX24" fmla="*/ 1062037 w 1985962"/>
              <a:gd name="connsiteY24" fmla="*/ 1219200 h 1290637"/>
              <a:gd name="connsiteX25" fmla="*/ 923925 w 1985962"/>
              <a:gd name="connsiteY25" fmla="*/ 1238250 h 1290637"/>
              <a:gd name="connsiteX26" fmla="*/ 771525 w 1985962"/>
              <a:gd name="connsiteY26" fmla="*/ 1223962 h 1290637"/>
              <a:gd name="connsiteX27" fmla="*/ 661987 w 1985962"/>
              <a:gd name="connsiteY27" fmla="*/ 1157287 h 1290637"/>
              <a:gd name="connsiteX28" fmla="*/ 571500 w 1985962"/>
              <a:gd name="connsiteY28" fmla="*/ 1133475 h 1290637"/>
              <a:gd name="connsiteX29" fmla="*/ 447675 w 1985962"/>
              <a:gd name="connsiteY29" fmla="*/ 1157287 h 1290637"/>
              <a:gd name="connsiteX30" fmla="*/ 323850 w 1985962"/>
              <a:gd name="connsiteY30" fmla="*/ 1190625 h 1290637"/>
              <a:gd name="connsiteX31" fmla="*/ 223837 w 1985962"/>
              <a:gd name="connsiteY31" fmla="*/ 1243012 h 1290637"/>
              <a:gd name="connsiteX32" fmla="*/ 176212 w 1985962"/>
              <a:gd name="connsiteY32" fmla="*/ 1214437 h 1290637"/>
              <a:gd name="connsiteX33" fmla="*/ 123825 w 1985962"/>
              <a:gd name="connsiteY33" fmla="*/ 1085850 h 1290637"/>
              <a:gd name="connsiteX34" fmla="*/ 114300 w 1985962"/>
              <a:gd name="connsiteY34" fmla="*/ 1047750 h 1290637"/>
              <a:gd name="connsiteX35" fmla="*/ 123825 w 1985962"/>
              <a:gd name="connsiteY35" fmla="*/ 942975 h 1290637"/>
              <a:gd name="connsiteX36" fmla="*/ 100012 w 1985962"/>
              <a:gd name="connsiteY36" fmla="*/ 852487 h 1290637"/>
              <a:gd name="connsiteX37" fmla="*/ 71437 w 1985962"/>
              <a:gd name="connsiteY37" fmla="*/ 790575 h 1290637"/>
              <a:gd name="connsiteX38" fmla="*/ 28575 w 1985962"/>
              <a:gd name="connsiteY38" fmla="*/ 766762 h 1290637"/>
              <a:gd name="connsiteX39" fmla="*/ 0 w 1985962"/>
              <a:gd name="connsiteY39" fmla="*/ 752475 h 1290637"/>
              <a:gd name="connsiteX40" fmla="*/ 4762 w 1985962"/>
              <a:gd name="connsiteY40" fmla="*/ 719137 h 1290637"/>
              <a:gd name="connsiteX41" fmla="*/ 52387 w 1985962"/>
              <a:gd name="connsiteY41" fmla="*/ 676275 h 1290637"/>
              <a:gd name="connsiteX42" fmla="*/ 61912 w 1985962"/>
              <a:gd name="connsiteY42" fmla="*/ 604837 h 1290637"/>
              <a:gd name="connsiteX43" fmla="*/ 76200 w 1985962"/>
              <a:gd name="connsiteY43" fmla="*/ 538162 h 1290637"/>
              <a:gd name="connsiteX44" fmla="*/ 114300 w 1985962"/>
              <a:gd name="connsiteY44" fmla="*/ 481012 h 1290637"/>
              <a:gd name="connsiteX45" fmla="*/ 128587 w 1985962"/>
              <a:gd name="connsiteY45" fmla="*/ 400050 h 1290637"/>
              <a:gd name="connsiteX46" fmla="*/ 157162 w 1985962"/>
              <a:gd name="connsiteY46" fmla="*/ 333375 h 1290637"/>
              <a:gd name="connsiteX47" fmla="*/ 238125 w 1985962"/>
              <a:gd name="connsiteY47" fmla="*/ 233362 h 1290637"/>
              <a:gd name="connsiteX48" fmla="*/ 238125 w 1985962"/>
              <a:gd name="connsiteY48" fmla="*/ 123825 h 1290637"/>
              <a:gd name="connsiteX49" fmla="*/ 238125 w 1985962"/>
              <a:gd name="connsiteY49" fmla="*/ 123825 h 1290637"/>
              <a:gd name="connsiteX50" fmla="*/ 157162 w 1985962"/>
              <a:gd name="connsiteY50" fmla="*/ 0 h 1290637"/>
              <a:gd name="connsiteX51" fmla="*/ 1666875 w 1985962"/>
              <a:gd name="connsiteY51" fmla="*/ 4762 h 1290637"/>
              <a:gd name="connsiteX0" fmla="*/ 1666875 w 1985962"/>
              <a:gd name="connsiteY0" fmla="*/ 4762 h 1290637"/>
              <a:gd name="connsiteX1" fmla="*/ 1704975 w 1985962"/>
              <a:gd name="connsiteY1" fmla="*/ 71437 h 1290637"/>
              <a:gd name="connsiteX2" fmla="*/ 1724025 w 1985962"/>
              <a:gd name="connsiteY2" fmla="*/ 119062 h 1290637"/>
              <a:gd name="connsiteX3" fmla="*/ 1719262 w 1985962"/>
              <a:gd name="connsiteY3" fmla="*/ 209550 h 1290637"/>
              <a:gd name="connsiteX4" fmla="*/ 1733550 w 1985962"/>
              <a:gd name="connsiteY4" fmla="*/ 290512 h 1290637"/>
              <a:gd name="connsiteX5" fmla="*/ 1738312 w 1985962"/>
              <a:gd name="connsiteY5" fmla="*/ 361950 h 1290637"/>
              <a:gd name="connsiteX6" fmla="*/ 1709737 w 1985962"/>
              <a:gd name="connsiteY6" fmla="*/ 461962 h 1290637"/>
              <a:gd name="connsiteX7" fmla="*/ 1695450 w 1985962"/>
              <a:gd name="connsiteY7" fmla="*/ 585787 h 1290637"/>
              <a:gd name="connsiteX8" fmla="*/ 1685925 w 1985962"/>
              <a:gd name="connsiteY8" fmla="*/ 690562 h 1290637"/>
              <a:gd name="connsiteX9" fmla="*/ 1695450 w 1985962"/>
              <a:gd name="connsiteY9" fmla="*/ 790575 h 1290637"/>
              <a:gd name="connsiteX10" fmla="*/ 1702593 w 1985962"/>
              <a:gd name="connsiteY10" fmla="*/ 847725 h 1290637"/>
              <a:gd name="connsiteX11" fmla="*/ 1728787 w 1985962"/>
              <a:gd name="connsiteY11" fmla="*/ 909637 h 1290637"/>
              <a:gd name="connsiteX12" fmla="*/ 1766887 w 1985962"/>
              <a:gd name="connsiteY12" fmla="*/ 940593 h 1290637"/>
              <a:gd name="connsiteX13" fmla="*/ 1785937 w 1985962"/>
              <a:gd name="connsiteY13" fmla="*/ 976312 h 1290637"/>
              <a:gd name="connsiteX14" fmla="*/ 1864518 w 1985962"/>
              <a:gd name="connsiteY14" fmla="*/ 1007269 h 1290637"/>
              <a:gd name="connsiteX15" fmla="*/ 1981200 w 1985962"/>
              <a:gd name="connsiteY15" fmla="*/ 1042987 h 1290637"/>
              <a:gd name="connsiteX16" fmla="*/ 1985962 w 1985962"/>
              <a:gd name="connsiteY16" fmla="*/ 1104900 h 1290637"/>
              <a:gd name="connsiteX17" fmla="*/ 1952625 w 1985962"/>
              <a:gd name="connsiteY17" fmla="*/ 1152525 h 1290637"/>
              <a:gd name="connsiteX18" fmla="*/ 1871662 w 1985962"/>
              <a:gd name="connsiteY18" fmla="*/ 1162050 h 1290637"/>
              <a:gd name="connsiteX19" fmla="*/ 1771650 w 1985962"/>
              <a:gd name="connsiteY19" fmla="*/ 1200150 h 1290637"/>
              <a:gd name="connsiteX20" fmla="*/ 1719262 w 1985962"/>
              <a:gd name="connsiteY20" fmla="*/ 1243012 h 1290637"/>
              <a:gd name="connsiteX21" fmla="*/ 1581150 w 1985962"/>
              <a:gd name="connsiteY21" fmla="*/ 1276350 h 1290637"/>
              <a:gd name="connsiteX22" fmla="*/ 1385887 w 1985962"/>
              <a:gd name="connsiteY22" fmla="*/ 1290637 h 1290637"/>
              <a:gd name="connsiteX23" fmla="*/ 1195387 w 1985962"/>
              <a:gd name="connsiteY23" fmla="*/ 1243012 h 1290637"/>
              <a:gd name="connsiteX24" fmla="*/ 1062037 w 1985962"/>
              <a:gd name="connsiteY24" fmla="*/ 1219200 h 1290637"/>
              <a:gd name="connsiteX25" fmla="*/ 923925 w 1985962"/>
              <a:gd name="connsiteY25" fmla="*/ 1238250 h 1290637"/>
              <a:gd name="connsiteX26" fmla="*/ 771525 w 1985962"/>
              <a:gd name="connsiteY26" fmla="*/ 1223962 h 1290637"/>
              <a:gd name="connsiteX27" fmla="*/ 661987 w 1985962"/>
              <a:gd name="connsiteY27" fmla="*/ 1157287 h 1290637"/>
              <a:gd name="connsiteX28" fmla="*/ 571500 w 1985962"/>
              <a:gd name="connsiteY28" fmla="*/ 1133475 h 1290637"/>
              <a:gd name="connsiteX29" fmla="*/ 447675 w 1985962"/>
              <a:gd name="connsiteY29" fmla="*/ 1157287 h 1290637"/>
              <a:gd name="connsiteX30" fmla="*/ 323850 w 1985962"/>
              <a:gd name="connsiteY30" fmla="*/ 1190625 h 1290637"/>
              <a:gd name="connsiteX31" fmla="*/ 223837 w 1985962"/>
              <a:gd name="connsiteY31" fmla="*/ 1243012 h 1290637"/>
              <a:gd name="connsiteX32" fmla="*/ 176212 w 1985962"/>
              <a:gd name="connsiteY32" fmla="*/ 1214437 h 1290637"/>
              <a:gd name="connsiteX33" fmla="*/ 123825 w 1985962"/>
              <a:gd name="connsiteY33" fmla="*/ 1085850 h 1290637"/>
              <a:gd name="connsiteX34" fmla="*/ 114300 w 1985962"/>
              <a:gd name="connsiteY34" fmla="*/ 1047750 h 1290637"/>
              <a:gd name="connsiteX35" fmla="*/ 123825 w 1985962"/>
              <a:gd name="connsiteY35" fmla="*/ 942975 h 1290637"/>
              <a:gd name="connsiteX36" fmla="*/ 100012 w 1985962"/>
              <a:gd name="connsiteY36" fmla="*/ 852487 h 1290637"/>
              <a:gd name="connsiteX37" fmla="*/ 71437 w 1985962"/>
              <a:gd name="connsiteY37" fmla="*/ 790575 h 1290637"/>
              <a:gd name="connsiteX38" fmla="*/ 28575 w 1985962"/>
              <a:gd name="connsiteY38" fmla="*/ 766762 h 1290637"/>
              <a:gd name="connsiteX39" fmla="*/ 0 w 1985962"/>
              <a:gd name="connsiteY39" fmla="*/ 752475 h 1290637"/>
              <a:gd name="connsiteX40" fmla="*/ 4762 w 1985962"/>
              <a:gd name="connsiteY40" fmla="*/ 719137 h 1290637"/>
              <a:gd name="connsiteX41" fmla="*/ 52387 w 1985962"/>
              <a:gd name="connsiteY41" fmla="*/ 676275 h 1290637"/>
              <a:gd name="connsiteX42" fmla="*/ 61912 w 1985962"/>
              <a:gd name="connsiteY42" fmla="*/ 604837 h 1290637"/>
              <a:gd name="connsiteX43" fmla="*/ 76200 w 1985962"/>
              <a:gd name="connsiteY43" fmla="*/ 538162 h 1290637"/>
              <a:gd name="connsiteX44" fmla="*/ 114300 w 1985962"/>
              <a:gd name="connsiteY44" fmla="*/ 481012 h 1290637"/>
              <a:gd name="connsiteX45" fmla="*/ 128587 w 1985962"/>
              <a:gd name="connsiteY45" fmla="*/ 400050 h 1290637"/>
              <a:gd name="connsiteX46" fmla="*/ 157162 w 1985962"/>
              <a:gd name="connsiteY46" fmla="*/ 333375 h 1290637"/>
              <a:gd name="connsiteX47" fmla="*/ 238125 w 1985962"/>
              <a:gd name="connsiteY47" fmla="*/ 233362 h 1290637"/>
              <a:gd name="connsiteX48" fmla="*/ 238125 w 1985962"/>
              <a:gd name="connsiteY48" fmla="*/ 123825 h 1290637"/>
              <a:gd name="connsiteX49" fmla="*/ 238125 w 1985962"/>
              <a:gd name="connsiteY49" fmla="*/ 123825 h 1290637"/>
              <a:gd name="connsiteX50" fmla="*/ 157162 w 1985962"/>
              <a:gd name="connsiteY50" fmla="*/ 0 h 1290637"/>
              <a:gd name="connsiteX51" fmla="*/ 1666875 w 1985962"/>
              <a:gd name="connsiteY51" fmla="*/ 4762 h 1290637"/>
              <a:gd name="connsiteX0" fmla="*/ 1666875 w 1985962"/>
              <a:gd name="connsiteY0" fmla="*/ 4762 h 1290637"/>
              <a:gd name="connsiteX1" fmla="*/ 1704975 w 1985962"/>
              <a:gd name="connsiteY1" fmla="*/ 71437 h 1290637"/>
              <a:gd name="connsiteX2" fmla="*/ 1724025 w 1985962"/>
              <a:gd name="connsiteY2" fmla="*/ 119062 h 1290637"/>
              <a:gd name="connsiteX3" fmla="*/ 1719262 w 1985962"/>
              <a:gd name="connsiteY3" fmla="*/ 209550 h 1290637"/>
              <a:gd name="connsiteX4" fmla="*/ 1733550 w 1985962"/>
              <a:gd name="connsiteY4" fmla="*/ 290512 h 1290637"/>
              <a:gd name="connsiteX5" fmla="*/ 1724025 w 1985962"/>
              <a:gd name="connsiteY5" fmla="*/ 373856 h 1290637"/>
              <a:gd name="connsiteX6" fmla="*/ 1709737 w 1985962"/>
              <a:gd name="connsiteY6" fmla="*/ 461962 h 1290637"/>
              <a:gd name="connsiteX7" fmla="*/ 1695450 w 1985962"/>
              <a:gd name="connsiteY7" fmla="*/ 585787 h 1290637"/>
              <a:gd name="connsiteX8" fmla="*/ 1685925 w 1985962"/>
              <a:gd name="connsiteY8" fmla="*/ 690562 h 1290637"/>
              <a:gd name="connsiteX9" fmla="*/ 1695450 w 1985962"/>
              <a:gd name="connsiteY9" fmla="*/ 790575 h 1290637"/>
              <a:gd name="connsiteX10" fmla="*/ 1702593 w 1985962"/>
              <a:gd name="connsiteY10" fmla="*/ 847725 h 1290637"/>
              <a:gd name="connsiteX11" fmla="*/ 1728787 w 1985962"/>
              <a:gd name="connsiteY11" fmla="*/ 909637 h 1290637"/>
              <a:gd name="connsiteX12" fmla="*/ 1766887 w 1985962"/>
              <a:gd name="connsiteY12" fmla="*/ 940593 h 1290637"/>
              <a:gd name="connsiteX13" fmla="*/ 1785937 w 1985962"/>
              <a:gd name="connsiteY13" fmla="*/ 976312 h 1290637"/>
              <a:gd name="connsiteX14" fmla="*/ 1864518 w 1985962"/>
              <a:gd name="connsiteY14" fmla="*/ 1007269 h 1290637"/>
              <a:gd name="connsiteX15" fmla="*/ 1981200 w 1985962"/>
              <a:gd name="connsiteY15" fmla="*/ 1042987 h 1290637"/>
              <a:gd name="connsiteX16" fmla="*/ 1985962 w 1985962"/>
              <a:gd name="connsiteY16" fmla="*/ 1104900 h 1290637"/>
              <a:gd name="connsiteX17" fmla="*/ 1952625 w 1985962"/>
              <a:gd name="connsiteY17" fmla="*/ 1152525 h 1290637"/>
              <a:gd name="connsiteX18" fmla="*/ 1871662 w 1985962"/>
              <a:gd name="connsiteY18" fmla="*/ 1162050 h 1290637"/>
              <a:gd name="connsiteX19" fmla="*/ 1771650 w 1985962"/>
              <a:gd name="connsiteY19" fmla="*/ 1200150 h 1290637"/>
              <a:gd name="connsiteX20" fmla="*/ 1719262 w 1985962"/>
              <a:gd name="connsiteY20" fmla="*/ 1243012 h 1290637"/>
              <a:gd name="connsiteX21" fmla="*/ 1581150 w 1985962"/>
              <a:gd name="connsiteY21" fmla="*/ 1276350 h 1290637"/>
              <a:gd name="connsiteX22" fmla="*/ 1385887 w 1985962"/>
              <a:gd name="connsiteY22" fmla="*/ 1290637 h 1290637"/>
              <a:gd name="connsiteX23" fmla="*/ 1195387 w 1985962"/>
              <a:gd name="connsiteY23" fmla="*/ 1243012 h 1290637"/>
              <a:gd name="connsiteX24" fmla="*/ 1062037 w 1985962"/>
              <a:gd name="connsiteY24" fmla="*/ 1219200 h 1290637"/>
              <a:gd name="connsiteX25" fmla="*/ 923925 w 1985962"/>
              <a:gd name="connsiteY25" fmla="*/ 1238250 h 1290637"/>
              <a:gd name="connsiteX26" fmla="*/ 771525 w 1985962"/>
              <a:gd name="connsiteY26" fmla="*/ 1223962 h 1290637"/>
              <a:gd name="connsiteX27" fmla="*/ 661987 w 1985962"/>
              <a:gd name="connsiteY27" fmla="*/ 1157287 h 1290637"/>
              <a:gd name="connsiteX28" fmla="*/ 571500 w 1985962"/>
              <a:gd name="connsiteY28" fmla="*/ 1133475 h 1290637"/>
              <a:gd name="connsiteX29" fmla="*/ 447675 w 1985962"/>
              <a:gd name="connsiteY29" fmla="*/ 1157287 h 1290637"/>
              <a:gd name="connsiteX30" fmla="*/ 323850 w 1985962"/>
              <a:gd name="connsiteY30" fmla="*/ 1190625 h 1290637"/>
              <a:gd name="connsiteX31" fmla="*/ 223837 w 1985962"/>
              <a:gd name="connsiteY31" fmla="*/ 1243012 h 1290637"/>
              <a:gd name="connsiteX32" fmla="*/ 176212 w 1985962"/>
              <a:gd name="connsiteY32" fmla="*/ 1214437 h 1290637"/>
              <a:gd name="connsiteX33" fmla="*/ 123825 w 1985962"/>
              <a:gd name="connsiteY33" fmla="*/ 1085850 h 1290637"/>
              <a:gd name="connsiteX34" fmla="*/ 114300 w 1985962"/>
              <a:gd name="connsiteY34" fmla="*/ 1047750 h 1290637"/>
              <a:gd name="connsiteX35" fmla="*/ 123825 w 1985962"/>
              <a:gd name="connsiteY35" fmla="*/ 942975 h 1290637"/>
              <a:gd name="connsiteX36" fmla="*/ 100012 w 1985962"/>
              <a:gd name="connsiteY36" fmla="*/ 852487 h 1290637"/>
              <a:gd name="connsiteX37" fmla="*/ 71437 w 1985962"/>
              <a:gd name="connsiteY37" fmla="*/ 790575 h 1290637"/>
              <a:gd name="connsiteX38" fmla="*/ 28575 w 1985962"/>
              <a:gd name="connsiteY38" fmla="*/ 766762 h 1290637"/>
              <a:gd name="connsiteX39" fmla="*/ 0 w 1985962"/>
              <a:gd name="connsiteY39" fmla="*/ 752475 h 1290637"/>
              <a:gd name="connsiteX40" fmla="*/ 4762 w 1985962"/>
              <a:gd name="connsiteY40" fmla="*/ 719137 h 1290637"/>
              <a:gd name="connsiteX41" fmla="*/ 52387 w 1985962"/>
              <a:gd name="connsiteY41" fmla="*/ 676275 h 1290637"/>
              <a:gd name="connsiteX42" fmla="*/ 61912 w 1985962"/>
              <a:gd name="connsiteY42" fmla="*/ 604837 h 1290637"/>
              <a:gd name="connsiteX43" fmla="*/ 76200 w 1985962"/>
              <a:gd name="connsiteY43" fmla="*/ 538162 h 1290637"/>
              <a:gd name="connsiteX44" fmla="*/ 114300 w 1985962"/>
              <a:gd name="connsiteY44" fmla="*/ 481012 h 1290637"/>
              <a:gd name="connsiteX45" fmla="*/ 128587 w 1985962"/>
              <a:gd name="connsiteY45" fmla="*/ 400050 h 1290637"/>
              <a:gd name="connsiteX46" fmla="*/ 157162 w 1985962"/>
              <a:gd name="connsiteY46" fmla="*/ 333375 h 1290637"/>
              <a:gd name="connsiteX47" fmla="*/ 238125 w 1985962"/>
              <a:gd name="connsiteY47" fmla="*/ 233362 h 1290637"/>
              <a:gd name="connsiteX48" fmla="*/ 238125 w 1985962"/>
              <a:gd name="connsiteY48" fmla="*/ 123825 h 1290637"/>
              <a:gd name="connsiteX49" fmla="*/ 238125 w 1985962"/>
              <a:gd name="connsiteY49" fmla="*/ 123825 h 1290637"/>
              <a:gd name="connsiteX50" fmla="*/ 157162 w 1985962"/>
              <a:gd name="connsiteY50" fmla="*/ 0 h 1290637"/>
              <a:gd name="connsiteX51" fmla="*/ 1666875 w 1985962"/>
              <a:gd name="connsiteY51" fmla="*/ 4762 h 1290637"/>
              <a:gd name="connsiteX0" fmla="*/ 1666875 w 1985962"/>
              <a:gd name="connsiteY0" fmla="*/ 4762 h 1290637"/>
              <a:gd name="connsiteX1" fmla="*/ 1704975 w 1985962"/>
              <a:gd name="connsiteY1" fmla="*/ 71437 h 1290637"/>
              <a:gd name="connsiteX2" fmla="*/ 1724025 w 1985962"/>
              <a:gd name="connsiteY2" fmla="*/ 119062 h 1290637"/>
              <a:gd name="connsiteX3" fmla="*/ 1719262 w 1985962"/>
              <a:gd name="connsiteY3" fmla="*/ 209550 h 1290637"/>
              <a:gd name="connsiteX4" fmla="*/ 1733550 w 1985962"/>
              <a:gd name="connsiteY4" fmla="*/ 290512 h 1290637"/>
              <a:gd name="connsiteX5" fmla="*/ 1740693 w 1985962"/>
              <a:gd name="connsiteY5" fmla="*/ 319087 h 1290637"/>
              <a:gd name="connsiteX6" fmla="*/ 1724025 w 1985962"/>
              <a:gd name="connsiteY6" fmla="*/ 373856 h 1290637"/>
              <a:gd name="connsiteX7" fmla="*/ 1709737 w 1985962"/>
              <a:gd name="connsiteY7" fmla="*/ 461962 h 1290637"/>
              <a:gd name="connsiteX8" fmla="*/ 1695450 w 1985962"/>
              <a:gd name="connsiteY8" fmla="*/ 585787 h 1290637"/>
              <a:gd name="connsiteX9" fmla="*/ 1685925 w 1985962"/>
              <a:gd name="connsiteY9" fmla="*/ 690562 h 1290637"/>
              <a:gd name="connsiteX10" fmla="*/ 1695450 w 1985962"/>
              <a:gd name="connsiteY10" fmla="*/ 790575 h 1290637"/>
              <a:gd name="connsiteX11" fmla="*/ 1702593 w 1985962"/>
              <a:gd name="connsiteY11" fmla="*/ 847725 h 1290637"/>
              <a:gd name="connsiteX12" fmla="*/ 1728787 w 1985962"/>
              <a:gd name="connsiteY12" fmla="*/ 909637 h 1290637"/>
              <a:gd name="connsiteX13" fmla="*/ 1766887 w 1985962"/>
              <a:gd name="connsiteY13" fmla="*/ 940593 h 1290637"/>
              <a:gd name="connsiteX14" fmla="*/ 1785937 w 1985962"/>
              <a:gd name="connsiteY14" fmla="*/ 976312 h 1290637"/>
              <a:gd name="connsiteX15" fmla="*/ 1864518 w 1985962"/>
              <a:gd name="connsiteY15" fmla="*/ 1007269 h 1290637"/>
              <a:gd name="connsiteX16" fmla="*/ 1981200 w 1985962"/>
              <a:gd name="connsiteY16" fmla="*/ 1042987 h 1290637"/>
              <a:gd name="connsiteX17" fmla="*/ 1985962 w 1985962"/>
              <a:gd name="connsiteY17" fmla="*/ 1104900 h 1290637"/>
              <a:gd name="connsiteX18" fmla="*/ 1952625 w 1985962"/>
              <a:gd name="connsiteY18" fmla="*/ 1152525 h 1290637"/>
              <a:gd name="connsiteX19" fmla="*/ 1871662 w 1985962"/>
              <a:gd name="connsiteY19" fmla="*/ 1162050 h 1290637"/>
              <a:gd name="connsiteX20" fmla="*/ 1771650 w 1985962"/>
              <a:gd name="connsiteY20" fmla="*/ 1200150 h 1290637"/>
              <a:gd name="connsiteX21" fmla="*/ 1719262 w 1985962"/>
              <a:gd name="connsiteY21" fmla="*/ 1243012 h 1290637"/>
              <a:gd name="connsiteX22" fmla="*/ 1581150 w 1985962"/>
              <a:gd name="connsiteY22" fmla="*/ 1276350 h 1290637"/>
              <a:gd name="connsiteX23" fmla="*/ 1385887 w 1985962"/>
              <a:gd name="connsiteY23" fmla="*/ 1290637 h 1290637"/>
              <a:gd name="connsiteX24" fmla="*/ 1195387 w 1985962"/>
              <a:gd name="connsiteY24" fmla="*/ 1243012 h 1290637"/>
              <a:gd name="connsiteX25" fmla="*/ 1062037 w 1985962"/>
              <a:gd name="connsiteY25" fmla="*/ 1219200 h 1290637"/>
              <a:gd name="connsiteX26" fmla="*/ 923925 w 1985962"/>
              <a:gd name="connsiteY26" fmla="*/ 1238250 h 1290637"/>
              <a:gd name="connsiteX27" fmla="*/ 771525 w 1985962"/>
              <a:gd name="connsiteY27" fmla="*/ 1223962 h 1290637"/>
              <a:gd name="connsiteX28" fmla="*/ 661987 w 1985962"/>
              <a:gd name="connsiteY28" fmla="*/ 1157287 h 1290637"/>
              <a:gd name="connsiteX29" fmla="*/ 571500 w 1985962"/>
              <a:gd name="connsiteY29" fmla="*/ 1133475 h 1290637"/>
              <a:gd name="connsiteX30" fmla="*/ 447675 w 1985962"/>
              <a:gd name="connsiteY30" fmla="*/ 1157287 h 1290637"/>
              <a:gd name="connsiteX31" fmla="*/ 323850 w 1985962"/>
              <a:gd name="connsiteY31" fmla="*/ 1190625 h 1290637"/>
              <a:gd name="connsiteX32" fmla="*/ 223837 w 1985962"/>
              <a:gd name="connsiteY32" fmla="*/ 1243012 h 1290637"/>
              <a:gd name="connsiteX33" fmla="*/ 176212 w 1985962"/>
              <a:gd name="connsiteY33" fmla="*/ 1214437 h 1290637"/>
              <a:gd name="connsiteX34" fmla="*/ 123825 w 1985962"/>
              <a:gd name="connsiteY34" fmla="*/ 1085850 h 1290637"/>
              <a:gd name="connsiteX35" fmla="*/ 114300 w 1985962"/>
              <a:gd name="connsiteY35" fmla="*/ 1047750 h 1290637"/>
              <a:gd name="connsiteX36" fmla="*/ 123825 w 1985962"/>
              <a:gd name="connsiteY36" fmla="*/ 942975 h 1290637"/>
              <a:gd name="connsiteX37" fmla="*/ 100012 w 1985962"/>
              <a:gd name="connsiteY37" fmla="*/ 852487 h 1290637"/>
              <a:gd name="connsiteX38" fmla="*/ 71437 w 1985962"/>
              <a:gd name="connsiteY38" fmla="*/ 790575 h 1290637"/>
              <a:gd name="connsiteX39" fmla="*/ 28575 w 1985962"/>
              <a:gd name="connsiteY39" fmla="*/ 766762 h 1290637"/>
              <a:gd name="connsiteX40" fmla="*/ 0 w 1985962"/>
              <a:gd name="connsiteY40" fmla="*/ 752475 h 1290637"/>
              <a:gd name="connsiteX41" fmla="*/ 4762 w 1985962"/>
              <a:gd name="connsiteY41" fmla="*/ 719137 h 1290637"/>
              <a:gd name="connsiteX42" fmla="*/ 52387 w 1985962"/>
              <a:gd name="connsiteY42" fmla="*/ 676275 h 1290637"/>
              <a:gd name="connsiteX43" fmla="*/ 61912 w 1985962"/>
              <a:gd name="connsiteY43" fmla="*/ 604837 h 1290637"/>
              <a:gd name="connsiteX44" fmla="*/ 76200 w 1985962"/>
              <a:gd name="connsiteY44" fmla="*/ 538162 h 1290637"/>
              <a:gd name="connsiteX45" fmla="*/ 114300 w 1985962"/>
              <a:gd name="connsiteY45" fmla="*/ 481012 h 1290637"/>
              <a:gd name="connsiteX46" fmla="*/ 128587 w 1985962"/>
              <a:gd name="connsiteY46" fmla="*/ 400050 h 1290637"/>
              <a:gd name="connsiteX47" fmla="*/ 157162 w 1985962"/>
              <a:gd name="connsiteY47" fmla="*/ 333375 h 1290637"/>
              <a:gd name="connsiteX48" fmla="*/ 238125 w 1985962"/>
              <a:gd name="connsiteY48" fmla="*/ 233362 h 1290637"/>
              <a:gd name="connsiteX49" fmla="*/ 238125 w 1985962"/>
              <a:gd name="connsiteY49" fmla="*/ 123825 h 1290637"/>
              <a:gd name="connsiteX50" fmla="*/ 238125 w 1985962"/>
              <a:gd name="connsiteY50" fmla="*/ 123825 h 1290637"/>
              <a:gd name="connsiteX51" fmla="*/ 157162 w 1985962"/>
              <a:gd name="connsiteY51" fmla="*/ 0 h 1290637"/>
              <a:gd name="connsiteX52" fmla="*/ 1666875 w 1985962"/>
              <a:gd name="connsiteY52" fmla="*/ 4762 h 1290637"/>
              <a:gd name="connsiteX0" fmla="*/ 1676400 w 1985962"/>
              <a:gd name="connsiteY0" fmla="*/ 2381 h 1290637"/>
              <a:gd name="connsiteX1" fmla="*/ 1704975 w 1985962"/>
              <a:gd name="connsiteY1" fmla="*/ 71437 h 1290637"/>
              <a:gd name="connsiteX2" fmla="*/ 1724025 w 1985962"/>
              <a:gd name="connsiteY2" fmla="*/ 119062 h 1290637"/>
              <a:gd name="connsiteX3" fmla="*/ 1719262 w 1985962"/>
              <a:gd name="connsiteY3" fmla="*/ 209550 h 1290637"/>
              <a:gd name="connsiteX4" fmla="*/ 1733550 w 1985962"/>
              <a:gd name="connsiteY4" fmla="*/ 290512 h 1290637"/>
              <a:gd name="connsiteX5" fmla="*/ 1740693 w 1985962"/>
              <a:gd name="connsiteY5" fmla="*/ 319087 h 1290637"/>
              <a:gd name="connsiteX6" fmla="*/ 1724025 w 1985962"/>
              <a:gd name="connsiteY6" fmla="*/ 373856 h 1290637"/>
              <a:gd name="connsiteX7" fmla="*/ 1709737 w 1985962"/>
              <a:gd name="connsiteY7" fmla="*/ 461962 h 1290637"/>
              <a:gd name="connsiteX8" fmla="*/ 1695450 w 1985962"/>
              <a:gd name="connsiteY8" fmla="*/ 585787 h 1290637"/>
              <a:gd name="connsiteX9" fmla="*/ 1685925 w 1985962"/>
              <a:gd name="connsiteY9" fmla="*/ 690562 h 1290637"/>
              <a:gd name="connsiteX10" fmla="*/ 1695450 w 1985962"/>
              <a:gd name="connsiteY10" fmla="*/ 790575 h 1290637"/>
              <a:gd name="connsiteX11" fmla="*/ 1702593 w 1985962"/>
              <a:gd name="connsiteY11" fmla="*/ 847725 h 1290637"/>
              <a:gd name="connsiteX12" fmla="*/ 1728787 w 1985962"/>
              <a:gd name="connsiteY12" fmla="*/ 909637 h 1290637"/>
              <a:gd name="connsiteX13" fmla="*/ 1766887 w 1985962"/>
              <a:gd name="connsiteY13" fmla="*/ 940593 h 1290637"/>
              <a:gd name="connsiteX14" fmla="*/ 1785937 w 1985962"/>
              <a:gd name="connsiteY14" fmla="*/ 976312 h 1290637"/>
              <a:gd name="connsiteX15" fmla="*/ 1864518 w 1985962"/>
              <a:gd name="connsiteY15" fmla="*/ 1007269 h 1290637"/>
              <a:gd name="connsiteX16" fmla="*/ 1981200 w 1985962"/>
              <a:gd name="connsiteY16" fmla="*/ 1042987 h 1290637"/>
              <a:gd name="connsiteX17" fmla="*/ 1985962 w 1985962"/>
              <a:gd name="connsiteY17" fmla="*/ 1104900 h 1290637"/>
              <a:gd name="connsiteX18" fmla="*/ 1952625 w 1985962"/>
              <a:gd name="connsiteY18" fmla="*/ 1152525 h 1290637"/>
              <a:gd name="connsiteX19" fmla="*/ 1871662 w 1985962"/>
              <a:gd name="connsiteY19" fmla="*/ 1162050 h 1290637"/>
              <a:gd name="connsiteX20" fmla="*/ 1771650 w 1985962"/>
              <a:gd name="connsiteY20" fmla="*/ 1200150 h 1290637"/>
              <a:gd name="connsiteX21" fmla="*/ 1719262 w 1985962"/>
              <a:gd name="connsiteY21" fmla="*/ 1243012 h 1290637"/>
              <a:gd name="connsiteX22" fmla="*/ 1581150 w 1985962"/>
              <a:gd name="connsiteY22" fmla="*/ 1276350 h 1290637"/>
              <a:gd name="connsiteX23" fmla="*/ 1385887 w 1985962"/>
              <a:gd name="connsiteY23" fmla="*/ 1290637 h 1290637"/>
              <a:gd name="connsiteX24" fmla="*/ 1195387 w 1985962"/>
              <a:gd name="connsiteY24" fmla="*/ 1243012 h 1290637"/>
              <a:gd name="connsiteX25" fmla="*/ 1062037 w 1985962"/>
              <a:gd name="connsiteY25" fmla="*/ 1219200 h 1290637"/>
              <a:gd name="connsiteX26" fmla="*/ 923925 w 1985962"/>
              <a:gd name="connsiteY26" fmla="*/ 1238250 h 1290637"/>
              <a:gd name="connsiteX27" fmla="*/ 771525 w 1985962"/>
              <a:gd name="connsiteY27" fmla="*/ 1223962 h 1290637"/>
              <a:gd name="connsiteX28" fmla="*/ 661987 w 1985962"/>
              <a:gd name="connsiteY28" fmla="*/ 1157287 h 1290637"/>
              <a:gd name="connsiteX29" fmla="*/ 571500 w 1985962"/>
              <a:gd name="connsiteY29" fmla="*/ 1133475 h 1290637"/>
              <a:gd name="connsiteX30" fmla="*/ 447675 w 1985962"/>
              <a:gd name="connsiteY30" fmla="*/ 1157287 h 1290637"/>
              <a:gd name="connsiteX31" fmla="*/ 323850 w 1985962"/>
              <a:gd name="connsiteY31" fmla="*/ 1190625 h 1290637"/>
              <a:gd name="connsiteX32" fmla="*/ 223837 w 1985962"/>
              <a:gd name="connsiteY32" fmla="*/ 1243012 h 1290637"/>
              <a:gd name="connsiteX33" fmla="*/ 176212 w 1985962"/>
              <a:gd name="connsiteY33" fmla="*/ 1214437 h 1290637"/>
              <a:gd name="connsiteX34" fmla="*/ 123825 w 1985962"/>
              <a:gd name="connsiteY34" fmla="*/ 1085850 h 1290637"/>
              <a:gd name="connsiteX35" fmla="*/ 114300 w 1985962"/>
              <a:gd name="connsiteY35" fmla="*/ 1047750 h 1290637"/>
              <a:gd name="connsiteX36" fmla="*/ 123825 w 1985962"/>
              <a:gd name="connsiteY36" fmla="*/ 942975 h 1290637"/>
              <a:gd name="connsiteX37" fmla="*/ 100012 w 1985962"/>
              <a:gd name="connsiteY37" fmla="*/ 852487 h 1290637"/>
              <a:gd name="connsiteX38" fmla="*/ 71437 w 1985962"/>
              <a:gd name="connsiteY38" fmla="*/ 790575 h 1290637"/>
              <a:gd name="connsiteX39" fmla="*/ 28575 w 1985962"/>
              <a:gd name="connsiteY39" fmla="*/ 766762 h 1290637"/>
              <a:gd name="connsiteX40" fmla="*/ 0 w 1985962"/>
              <a:gd name="connsiteY40" fmla="*/ 752475 h 1290637"/>
              <a:gd name="connsiteX41" fmla="*/ 4762 w 1985962"/>
              <a:gd name="connsiteY41" fmla="*/ 719137 h 1290637"/>
              <a:gd name="connsiteX42" fmla="*/ 52387 w 1985962"/>
              <a:gd name="connsiteY42" fmla="*/ 676275 h 1290637"/>
              <a:gd name="connsiteX43" fmla="*/ 61912 w 1985962"/>
              <a:gd name="connsiteY43" fmla="*/ 604837 h 1290637"/>
              <a:gd name="connsiteX44" fmla="*/ 76200 w 1985962"/>
              <a:gd name="connsiteY44" fmla="*/ 538162 h 1290637"/>
              <a:gd name="connsiteX45" fmla="*/ 114300 w 1985962"/>
              <a:gd name="connsiteY45" fmla="*/ 481012 h 1290637"/>
              <a:gd name="connsiteX46" fmla="*/ 128587 w 1985962"/>
              <a:gd name="connsiteY46" fmla="*/ 400050 h 1290637"/>
              <a:gd name="connsiteX47" fmla="*/ 157162 w 1985962"/>
              <a:gd name="connsiteY47" fmla="*/ 333375 h 1290637"/>
              <a:gd name="connsiteX48" fmla="*/ 238125 w 1985962"/>
              <a:gd name="connsiteY48" fmla="*/ 233362 h 1290637"/>
              <a:gd name="connsiteX49" fmla="*/ 238125 w 1985962"/>
              <a:gd name="connsiteY49" fmla="*/ 123825 h 1290637"/>
              <a:gd name="connsiteX50" fmla="*/ 238125 w 1985962"/>
              <a:gd name="connsiteY50" fmla="*/ 123825 h 1290637"/>
              <a:gd name="connsiteX51" fmla="*/ 157162 w 1985962"/>
              <a:gd name="connsiteY51" fmla="*/ 0 h 1290637"/>
              <a:gd name="connsiteX52" fmla="*/ 1676400 w 1985962"/>
              <a:gd name="connsiteY52" fmla="*/ 2381 h 1290637"/>
              <a:gd name="connsiteX0" fmla="*/ 1676400 w 1985962"/>
              <a:gd name="connsiteY0" fmla="*/ 2381 h 1290637"/>
              <a:gd name="connsiteX1" fmla="*/ 1704975 w 1985962"/>
              <a:gd name="connsiteY1" fmla="*/ 71437 h 1290637"/>
              <a:gd name="connsiteX2" fmla="*/ 1724025 w 1985962"/>
              <a:gd name="connsiteY2" fmla="*/ 119062 h 1290637"/>
              <a:gd name="connsiteX3" fmla="*/ 1719262 w 1985962"/>
              <a:gd name="connsiteY3" fmla="*/ 209550 h 1290637"/>
              <a:gd name="connsiteX4" fmla="*/ 1733550 w 1985962"/>
              <a:gd name="connsiteY4" fmla="*/ 290512 h 1290637"/>
              <a:gd name="connsiteX5" fmla="*/ 1740693 w 1985962"/>
              <a:gd name="connsiteY5" fmla="*/ 319087 h 1290637"/>
              <a:gd name="connsiteX6" fmla="*/ 1724025 w 1985962"/>
              <a:gd name="connsiteY6" fmla="*/ 373856 h 1290637"/>
              <a:gd name="connsiteX7" fmla="*/ 1709737 w 1985962"/>
              <a:gd name="connsiteY7" fmla="*/ 461962 h 1290637"/>
              <a:gd name="connsiteX8" fmla="*/ 1695450 w 1985962"/>
              <a:gd name="connsiteY8" fmla="*/ 585787 h 1290637"/>
              <a:gd name="connsiteX9" fmla="*/ 1685925 w 1985962"/>
              <a:gd name="connsiteY9" fmla="*/ 690562 h 1290637"/>
              <a:gd name="connsiteX10" fmla="*/ 1695450 w 1985962"/>
              <a:gd name="connsiteY10" fmla="*/ 790575 h 1290637"/>
              <a:gd name="connsiteX11" fmla="*/ 1702593 w 1985962"/>
              <a:gd name="connsiteY11" fmla="*/ 847725 h 1290637"/>
              <a:gd name="connsiteX12" fmla="*/ 1728787 w 1985962"/>
              <a:gd name="connsiteY12" fmla="*/ 909637 h 1290637"/>
              <a:gd name="connsiteX13" fmla="*/ 1766887 w 1985962"/>
              <a:gd name="connsiteY13" fmla="*/ 940593 h 1290637"/>
              <a:gd name="connsiteX14" fmla="*/ 1785937 w 1985962"/>
              <a:gd name="connsiteY14" fmla="*/ 976312 h 1290637"/>
              <a:gd name="connsiteX15" fmla="*/ 1864518 w 1985962"/>
              <a:gd name="connsiteY15" fmla="*/ 1007269 h 1290637"/>
              <a:gd name="connsiteX16" fmla="*/ 1981200 w 1985962"/>
              <a:gd name="connsiteY16" fmla="*/ 1042987 h 1290637"/>
              <a:gd name="connsiteX17" fmla="*/ 1985962 w 1985962"/>
              <a:gd name="connsiteY17" fmla="*/ 1104900 h 1290637"/>
              <a:gd name="connsiteX18" fmla="*/ 1952625 w 1985962"/>
              <a:gd name="connsiteY18" fmla="*/ 1152525 h 1290637"/>
              <a:gd name="connsiteX19" fmla="*/ 1871662 w 1985962"/>
              <a:gd name="connsiteY19" fmla="*/ 1162050 h 1290637"/>
              <a:gd name="connsiteX20" fmla="*/ 1771650 w 1985962"/>
              <a:gd name="connsiteY20" fmla="*/ 1200150 h 1290637"/>
              <a:gd name="connsiteX21" fmla="*/ 1719262 w 1985962"/>
              <a:gd name="connsiteY21" fmla="*/ 1243012 h 1290637"/>
              <a:gd name="connsiteX22" fmla="*/ 1581150 w 1985962"/>
              <a:gd name="connsiteY22" fmla="*/ 1276350 h 1290637"/>
              <a:gd name="connsiteX23" fmla="*/ 1385887 w 1985962"/>
              <a:gd name="connsiteY23" fmla="*/ 1290637 h 1290637"/>
              <a:gd name="connsiteX24" fmla="*/ 1195387 w 1985962"/>
              <a:gd name="connsiteY24" fmla="*/ 1243012 h 1290637"/>
              <a:gd name="connsiteX25" fmla="*/ 1062037 w 1985962"/>
              <a:gd name="connsiteY25" fmla="*/ 1219200 h 1290637"/>
              <a:gd name="connsiteX26" fmla="*/ 923925 w 1985962"/>
              <a:gd name="connsiteY26" fmla="*/ 1238250 h 1290637"/>
              <a:gd name="connsiteX27" fmla="*/ 771525 w 1985962"/>
              <a:gd name="connsiteY27" fmla="*/ 1223962 h 1290637"/>
              <a:gd name="connsiteX28" fmla="*/ 661987 w 1985962"/>
              <a:gd name="connsiteY28" fmla="*/ 1157287 h 1290637"/>
              <a:gd name="connsiteX29" fmla="*/ 571500 w 1985962"/>
              <a:gd name="connsiteY29" fmla="*/ 1133475 h 1290637"/>
              <a:gd name="connsiteX30" fmla="*/ 447675 w 1985962"/>
              <a:gd name="connsiteY30" fmla="*/ 1157287 h 1290637"/>
              <a:gd name="connsiteX31" fmla="*/ 323850 w 1985962"/>
              <a:gd name="connsiteY31" fmla="*/ 1190625 h 1290637"/>
              <a:gd name="connsiteX32" fmla="*/ 223837 w 1985962"/>
              <a:gd name="connsiteY32" fmla="*/ 1243012 h 1290637"/>
              <a:gd name="connsiteX33" fmla="*/ 176212 w 1985962"/>
              <a:gd name="connsiteY33" fmla="*/ 1214437 h 1290637"/>
              <a:gd name="connsiteX34" fmla="*/ 123825 w 1985962"/>
              <a:gd name="connsiteY34" fmla="*/ 1085850 h 1290637"/>
              <a:gd name="connsiteX35" fmla="*/ 114300 w 1985962"/>
              <a:gd name="connsiteY35" fmla="*/ 1047750 h 1290637"/>
              <a:gd name="connsiteX36" fmla="*/ 123825 w 1985962"/>
              <a:gd name="connsiteY36" fmla="*/ 942975 h 1290637"/>
              <a:gd name="connsiteX37" fmla="*/ 100012 w 1985962"/>
              <a:gd name="connsiteY37" fmla="*/ 852487 h 1290637"/>
              <a:gd name="connsiteX38" fmla="*/ 71437 w 1985962"/>
              <a:gd name="connsiteY38" fmla="*/ 790575 h 1290637"/>
              <a:gd name="connsiteX39" fmla="*/ 28575 w 1985962"/>
              <a:gd name="connsiteY39" fmla="*/ 766762 h 1290637"/>
              <a:gd name="connsiteX40" fmla="*/ 0 w 1985962"/>
              <a:gd name="connsiteY40" fmla="*/ 752475 h 1290637"/>
              <a:gd name="connsiteX41" fmla="*/ 4762 w 1985962"/>
              <a:gd name="connsiteY41" fmla="*/ 719137 h 1290637"/>
              <a:gd name="connsiteX42" fmla="*/ 52387 w 1985962"/>
              <a:gd name="connsiteY42" fmla="*/ 676275 h 1290637"/>
              <a:gd name="connsiteX43" fmla="*/ 61912 w 1985962"/>
              <a:gd name="connsiteY43" fmla="*/ 604837 h 1290637"/>
              <a:gd name="connsiteX44" fmla="*/ 76200 w 1985962"/>
              <a:gd name="connsiteY44" fmla="*/ 538162 h 1290637"/>
              <a:gd name="connsiteX45" fmla="*/ 114300 w 1985962"/>
              <a:gd name="connsiteY45" fmla="*/ 481012 h 1290637"/>
              <a:gd name="connsiteX46" fmla="*/ 128587 w 1985962"/>
              <a:gd name="connsiteY46" fmla="*/ 400050 h 1290637"/>
              <a:gd name="connsiteX47" fmla="*/ 157162 w 1985962"/>
              <a:gd name="connsiteY47" fmla="*/ 333375 h 1290637"/>
              <a:gd name="connsiteX48" fmla="*/ 195262 w 1985962"/>
              <a:gd name="connsiteY48" fmla="*/ 297656 h 1290637"/>
              <a:gd name="connsiteX49" fmla="*/ 238125 w 1985962"/>
              <a:gd name="connsiteY49" fmla="*/ 233362 h 1290637"/>
              <a:gd name="connsiteX50" fmla="*/ 238125 w 1985962"/>
              <a:gd name="connsiteY50" fmla="*/ 123825 h 1290637"/>
              <a:gd name="connsiteX51" fmla="*/ 238125 w 1985962"/>
              <a:gd name="connsiteY51" fmla="*/ 123825 h 1290637"/>
              <a:gd name="connsiteX52" fmla="*/ 157162 w 1985962"/>
              <a:gd name="connsiteY52" fmla="*/ 0 h 1290637"/>
              <a:gd name="connsiteX53" fmla="*/ 1676400 w 1985962"/>
              <a:gd name="connsiteY53" fmla="*/ 2381 h 1290637"/>
              <a:gd name="connsiteX0" fmla="*/ 1676400 w 1985962"/>
              <a:gd name="connsiteY0" fmla="*/ 2381 h 1290637"/>
              <a:gd name="connsiteX1" fmla="*/ 1704975 w 1985962"/>
              <a:gd name="connsiteY1" fmla="*/ 71437 h 1290637"/>
              <a:gd name="connsiteX2" fmla="*/ 1724025 w 1985962"/>
              <a:gd name="connsiteY2" fmla="*/ 119062 h 1290637"/>
              <a:gd name="connsiteX3" fmla="*/ 1719262 w 1985962"/>
              <a:gd name="connsiteY3" fmla="*/ 209550 h 1290637"/>
              <a:gd name="connsiteX4" fmla="*/ 1733550 w 1985962"/>
              <a:gd name="connsiteY4" fmla="*/ 290512 h 1290637"/>
              <a:gd name="connsiteX5" fmla="*/ 1740693 w 1985962"/>
              <a:gd name="connsiteY5" fmla="*/ 319087 h 1290637"/>
              <a:gd name="connsiteX6" fmla="*/ 1724025 w 1985962"/>
              <a:gd name="connsiteY6" fmla="*/ 373856 h 1290637"/>
              <a:gd name="connsiteX7" fmla="*/ 1709737 w 1985962"/>
              <a:gd name="connsiteY7" fmla="*/ 461962 h 1290637"/>
              <a:gd name="connsiteX8" fmla="*/ 1695450 w 1985962"/>
              <a:gd name="connsiteY8" fmla="*/ 585787 h 1290637"/>
              <a:gd name="connsiteX9" fmla="*/ 1685925 w 1985962"/>
              <a:gd name="connsiteY9" fmla="*/ 690562 h 1290637"/>
              <a:gd name="connsiteX10" fmla="*/ 1695450 w 1985962"/>
              <a:gd name="connsiteY10" fmla="*/ 790575 h 1290637"/>
              <a:gd name="connsiteX11" fmla="*/ 1702593 w 1985962"/>
              <a:gd name="connsiteY11" fmla="*/ 847725 h 1290637"/>
              <a:gd name="connsiteX12" fmla="*/ 1728787 w 1985962"/>
              <a:gd name="connsiteY12" fmla="*/ 909637 h 1290637"/>
              <a:gd name="connsiteX13" fmla="*/ 1766887 w 1985962"/>
              <a:gd name="connsiteY13" fmla="*/ 940593 h 1290637"/>
              <a:gd name="connsiteX14" fmla="*/ 1785937 w 1985962"/>
              <a:gd name="connsiteY14" fmla="*/ 976312 h 1290637"/>
              <a:gd name="connsiteX15" fmla="*/ 1864518 w 1985962"/>
              <a:gd name="connsiteY15" fmla="*/ 1007269 h 1290637"/>
              <a:gd name="connsiteX16" fmla="*/ 1981200 w 1985962"/>
              <a:gd name="connsiteY16" fmla="*/ 1042987 h 1290637"/>
              <a:gd name="connsiteX17" fmla="*/ 1985962 w 1985962"/>
              <a:gd name="connsiteY17" fmla="*/ 1104900 h 1290637"/>
              <a:gd name="connsiteX18" fmla="*/ 1952625 w 1985962"/>
              <a:gd name="connsiteY18" fmla="*/ 1152525 h 1290637"/>
              <a:gd name="connsiteX19" fmla="*/ 1871662 w 1985962"/>
              <a:gd name="connsiteY19" fmla="*/ 1162050 h 1290637"/>
              <a:gd name="connsiteX20" fmla="*/ 1771650 w 1985962"/>
              <a:gd name="connsiteY20" fmla="*/ 1200150 h 1290637"/>
              <a:gd name="connsiteX21" fmla="*/ 1719262 w 1985962"/>
              <a:gd name="connsiteY21" fmla="*/ 1243012 h 1290637"/>
              <a:gd name="connsiteX22" fmla="*/ 1581150 w 1985962"/>
              <a:gd name="connsiteY22" fmla="*/ 1276350 h 1290637"/>
              <a:gd name="connsiteX23" fmla="*/ 1385887 w 1985962"/>
              <a:gd name="connsiteY23" fmla="*/ 1290637 h 1290637"/>
              <a:gd name="connsiteX24" fmla="*/ 1195387 w 1985962"/>
              <a:gd name="connsiteY24" fmla="*/ 1243012 h 1290637"/>
              <a:gd name="connsiteX25" fmla="*/ 1062037 w 1985962"/>
              <a:gd name="connsiteY25" fmla="*/ 1219200 h 1290637"/>
              <a:gd name="connsiteX26" fmla="*/ 923925 w 1985962"/>
              <a:gd name="connsiteY26" fmla="*/ 1238250 h 1290637"/>
              <a:gd name="connsiteX27" fmla="*/ 771525 w 1985962"/>
              <a:gd name="connsiteY27" fmla="*/ 1223962 h 1290637"/>
              <a:gd name="connsiteX28" fmla="*/ 661987 w 1985962"/>
              <a:gd name="connsiteY28" fmla="*/ 1157287 h 1290637"/>
              <a:gd name="connsiteX29" fmla="*/ 571500 w 1985962"/>
              <a:gd name="connsiteY29" fmla="*/ 1133475 h 1290637"/>
              <a:gd name="connsiteX30" fmla="*/ 447675 w 1985962"/>
              <a:gd name="connsiteY30" fmla="*/ 1157287 h 1290637"/>
              <a:gd name="connsiteX31" fmla="*/ 323850 w 1985962"/>
              <a:gd name="connsiteY31" fmla="*/ 1190625 h 1290637"/>
              <a:gd name="connsiteX32" fmla="*/ 223837 w 1985962"/>
              <a:gd name="connsiteY32" fmla="*/ 1243012 h 1290637"/>
              <a:gd name="connsiteX33" fmla="*/ 176212 w 1985962"/>
              <a:gd name="connsiteY33" fmla="*/ 1214437 h 1290637"/>
              <a:gd name="connsiteX34" fmla="*/ 123825 w 1985962"/>
              <a:gd name="connsiteY34" fmla="*/ 1085850 h 1290637"/>
              <a:gd name="connsiteX35" fmla="*/ 114300 w 1985962"/>
              <a:gd name="connsiteY35" fmla="*/ 1047750 h 1290637"/>
              <a:gd name="connsiteX36" fmla="*/ 123825 w 1985962"/>
              <a:gd name="connsiteY36" fmla="*/ 942975 h 1290637"/>
              <a:gd name="connsiteX37" fmla="*/ 100012 w 1985962"/>
              <a:gd name="connsiteY37" fmla="*/ 852487 h 1290637"/>
              <a:gd name="connsiteX38" fmla="*/ 71437 w 1985962"/>
              <a:gd name="connsiteY38" fmla="*/ 790575 h 1290637"/>
              <a:gd name="connsiteX39" fmla="*/ 28575 w 1985962"/>
              <a:gd name="connsiteY39" fmla="*/ 766762 h 1290637"/>
              <a:gd name="connsiteX40" fmla="*/ 0 w 1985962"/>
              <a:gd name="connsiteY40" fmla="*/ 752475 h 1290637"/>
              <a:gd name="connsiteX41" fmla="*/ 4762 w 1985962"/>
              <a:gd name="connsiteY41" fmla="*/ 719137 h 1290637"/>
              <a:gd name="connsiteX42" fmla="*/ 52387 w 1985962"/>
              <a:gd name="connsiteY42" fmla="*/ 676275 h 1290637"/>
              <a:gd name="connsiteX43" fmla="*/ 61912 w 1985962"/>
              <a:gd name="connsiteY43" fmla="*/ 604837 h 1290637"/>
              <a:gd name="connsiteX44" fmla="*/ 76200 w 1985962"/>
              <a:gd name="connsiteY44" fmla="*/ 538162 h 1290637"/>
              <a:gd name="connsiteX45" fmla="*/ 114300 w 1985962"/>
              <a:gd name="connsiteY45" fmla="*/ 481012 h 1290637"/>
              <a:gd name="connsiteX46" fmla="*/ 128587 w 1985962"/>
              <a:gd name="connsiteY46" fmla="*/ 400050 h 1290637"/>
              <a:gd name="connsiteX47" fmla="*/ 157162 w 1985962"/>
              <a:gd name="connsiteY47" fmla="*/ 340519 h 1290637"/>
              <a:gd name="connsiteX48" fmla="*/ 195262 w 1985962"/>
              <a:gd name="connsiteY48" fmla="*/ 297656 h 1290637"/>
              <a:gd name="connsiteX49" fmla="*/ 238125 w 1985962"/>
              <a:gd name="connsiteY49" fmla="*/ 233362 h 1290637"/>
              <a:gd name="connsiteX50" fmla="*/ 238125 w 1985962"/>
              <a:gd name="connsiteY50" fmla="*/ 123825 h 1290637"/>
              <a:gd name="connsiteX51" fmla="*/ 238125 w 1985962"/>
              <a:gd name="connsiteY51" fmla="*/ 123825 h 1290637"/>
              <a:gd name="connsiteX52" fmla="*/ 157162 w 1985962"/>
              <a:gd name="connsiteY52" fmla="*/ 0 h 1290637"/>
              <a:gd name="connsiteX53" fmla="*/ 1676400 w 1985962"/>
              <a:gd name="connsiteY53" fmla="*/ 2381 h 1290637"/>
              <a:gd name="connsiteX0" fmla="*/ 1676400 w 1985962"/>
              <a:gd name="connsiteY0" fmla="*/ 2381 h 1290637"/>
              <a:gd name="connsiteX1" fmla="*/ 1704975 w 1985962"/>
              <a:gd name="connsiteY1" fmla="*/ 71437 h 1290637"/>
              <a:gd name="connsiteX2" fmla="*/ 1724025 w 1985962"/>
              <a:gd name="connsiteY2" fmla="*/ 119062 h 1290637"/>
              <a:gd name="connsiteX3" fmla="*/ 1719262 w 1985962"/>
              <a:gd name="connsiteY3" fmla="*/ 209550 h 1290637"/>
              <a:gd name="connsiteX4" fmla="*/ 1733550 w 1985962"/>
              <a:gd name="connsiteY4" fmla="*/ 290512 h 1290637"/>
              <a:gd name="connsiteX5" fmla="*/ 1740693 w 1985962"/>
              <a:gd name="connsiteY5" fmla="*/ 319087 h 1290637"/>
              <a:gd name="connsiteX6" fmla="*/ 1724025 w 1985962"/>
              <a:gd name="connsiteY6" fmla="*/ 373856 h 1290637"/>
              <a:gd name="connsiteX7" fmla="*/ 1709737 w 1985962"/>
              <a:gd name="connsiteY7" fmla="*/ 461962 h 1290637"/>
              <a:gd name="connsiteX8" fmla="*/ 1695450 w 1985962"/>
              <a:gd name="connsiteY8" fmla="*/ 585787 h 1290637"/>
              <a:gd name="connsiteX9" fmla="*/ 1685925 w 1985962"/>
              <a:gd name="connsiteY9" fmla="*/ 690562 h 1290637"/>
              <a:gd name="connsiteX10" fmla="*/ 1695450 w 1985962"/>
              <a:gd name="connsiteY10" fmla="*/ 790575 h 1290637"/>
              <a:gd name="connsiteX11" fmla="*/ 1702593 w 1985962"/>
              <a:gd name="connsiteY11" fmla="*/ 847725 h 1290637"/>
              <a:gd name="connsiteX12" fmla="*/ 1728787 w 1985962"/>
              <a:gd name="connsiteY12" fmla="*/ 909637 h 1290637"/>
              <a:gd name="connsiteX13" fmla="*/ 1766887 w 1985962"/>
              <a:gd name="connsiteY13" fmla="*/ 940593 h 1290637"/>
              <a:gd name="connsiteX14" fmla="*/ 1785937 w 1985962"/>
              <a:gd name="connsiteY14" fmla="*/ 976312 h 1290637"/>
              <a:gd name="connsiteX15" fmla="*/ 1864518 w 1985962"/>
              <a:gd name="connsiteY15" fmla="*/ 1007269 h 1290637"/>
              <a:gd name="connsiteX16" fmla="*/ 1981200 w 1985962"/>
              <a:gd name="connsiteY16" fmla="*/ 1042987 h 1290637"/>
              <a:gd name="connsiteX17" fmla="*/ 1985962 w 1985962"/>
              <a:gd name="connsiteY17" fmla="*/ 1104900 h 1290637"/>
              <a:gd name="connsiteX18" fmla="*/ 1952625 w 1985962"/>
              <a:gd name="connsiteY18" fmla="*/ 1152525 h 1290637"/>
              <a:gd name="connsiteX19" fmla="*/ 1871662 w 1985962"/>
              <a:gd name="connsiteY19" fmla="*/ 1162050 h 1290637"/>
              <a:gd name="connsiteX20" fmla="*/ 1771650 w 1985962"/>
              <a:gd name="connsiteY20" fmla="*/ 1200150 h 1290637"/>
              <a:gd name="connsiteX21" fmla="*/ 1719262 w 1985962"/>
              <a:gd name="connsiteY21" fmla="*/ 1243012 h 1290637"/>
              <a:gd name="connsiteX22" fmla="*/ 1581150 w 1985962"/>
              <a:gd name="connsiteY22" fmla="*/ 1276350 h 1290637"/>
              <a:gd name="connsiteX23" fmla="*/ 1385887 w 1985962"/>
              <a:gd name="connsiteY23" fmla="*/ 1290637 h 1290637"/>
              <a:gd name="connsiteX24" fmla="*/ 1195387 w 1985962"/>
              <a:gd name="connsiteY24" fmla="*/ 1243012 h 1290637"/>
              <a:gd name="connsiteX25" fmla="*/ 1062037 w 1985962"/>
              <a:gd name="connsiteY25" fmla="*/ 1219200 h 1290637"/>
              <a:gd name="connsiteX26" fmla="*/ 923925 w 1985962"/>
              <a:gd name="connsiteY26" fmla="*/ 1238250 h 1290637"/>
              <a:gd name="connsiteX27" fmla="*/ 771525 w 1985962"/>
              <a:gd name="connsiteY27" fmla="*/ 1223962 h 1290637"/>
              <a:gd name="connsiteX28" fmla="*/ 661987 w 1985962"/>
              <a:gd name="connsiteY28" fmla="*/ 1157287 h 1290637"/>
              <a:gd name="connsiteX29" fmla="*/ 571500 w 1985962"/>
              <a:gd name="connsiteY29" fmla="*/ 1133475 h 1290637"/>
              <a:gd name="connsiteX30" fmla="*/ 447675 w 1985962"/>
              <a:gd name="connsiteY30" fmla="*/ 1157287 h 1290637"/>
              <a:gd name="connsiteX31" fmla="*/ 323850 w 1985962"/>
              <a:gd name="connsiteY31" fmla="*/ 1190625 h 1290637"/>
              <a:gd name="connsiteX32" fmla="*/ 223837 w 1985962"/>
              <a:gd name="connsiteY32" fmla="*/ 1243012 h 1290637"/>
              <a:gd name="connsiteX33" fmla="*/ 176212 w 1985962"/>
              <a:gd name="connsiteY33" fmla="*/ 1214437 h 1290637"/>
              <a:gd name="connsiteX34" fmla="*/ 123825 w 1985962"/>
              <a:gd name="connsiteY34" fmla="*/ 1085850 h 1290637"/>
              <a:gd name="connsiteX35" fmla="*/ 114300 w 1985962"/>
              <a:gd name="connsiteY35" fmla="*/ 1047750 h 1290637"/>
              <a:gd name="connsiteX36" fmla="*/ 123825 w 1985962"/>
              <a:gd name="connsiteY36" fmla="*/ 942975 h 1290637"/>
              <a:gd name="connsiteX37" fmla="*/ 100012 w 1985962"/>
              <a:gd name="connsiteY37" fmla="*/ 852487 h 1290637"/>
              <a:gd name="connsiteX38" fmla="*/ 71437 w 1985962"/>
              <a:gd name="connsiteY38" fmla="*/ 790575 h 1290637"/>
              <a:gd name="connsiteX39" fmla="*/ 28575 w 1985962"/>
              <a:gd name="connsiteY39" fmla="*/ 766762 h 1290637"/>
              <a:gd name="connsiteX40" fmla="*/ 0 w 1985962"/>
              <a:gd name="connsiteY40" fmla="*/ 752475 h 1290637"/>
              <a:gd name="connsiteX41" fmla="*/ 4762 w 1985962"/>
              <a:gd name="connsiteY41" fmla="*/ 719137 h 1290637"/>
              <a:gd name="connsiteX42" fmla="*/ 52387 w 1985962"/>
              <a:gd name="connsiteY42" fmla="*/ 676275 h 1290637"/>
              <a:gd name="connsiteX43" fmla="*/ 61912 w 1985962"/>
              <a:gd name="connsiteY43" fmla="*/ 604837 h 1290637"/>
              <a:gd name="connsiteX44" fmla="*/ 76200 w 1985962"/>
              <a:gd name="connsiteY44" fmla="*/ 538162 h 1290637"/>
              <a:gd name="connsiteX45" fmla="*/ 114300 w 1985962"/>
              <a:gd name="connsiteY45" fmla="*/ 481012 h 1290637"/>
              <a:gd name="connsiteX46" fmla="*/ 135731 w 1985962"/>
              <a:gd name="connsiteY46" fmla="*/ 397669 h 1290637"/>
              <a:gd name="connsiteX47" fmla="*/ 157162 w 1985962"/>
              <a:gd name="connsiteY47" fmla="*/ 340519 h 1290637"/>
              <a:gd name="connsiteX48" fmla="*/ 195262 w 1985962"/>
              <a:gd name="connsiteY48" fmla="*/ 297656 h 1290637"/>
              <a:gd name="connsiteX49" fmla="*/ 238125 w 1985962"/>
              <a:gd name="connsiteY49" fmla="*/ 233362 h 1290637"/>
              <a:gd name="connsiteX50" fmla="*/ 238125 w 1985962"/>
              <a:gd name="connsiteY50" fmla="*/ 123825 h 1290637"/>
              <a:gd name="connsiteX51" fmla="*/ 238125 w 1985962"/>
              <a:gd name="connsiteY51" fmla="*/ 123825 h 1290637"/>
              <a:gd name="connsiteX52" fmla="*/ 157162 w 1985962"/>
              <a:gd name="connsiteY52" fmla="*/ 0 h 1290637"/>
              <a:gd name="connsiteX53" fmla="*/ 1676400 w 1985962"/>
              <a:gd name="connsiteY53" fmla="*/ 2381 h 1290637"/>
              <a:gd name="connsiteX0" fmla="*/ 1676400 w 1985962"/>
              <a:gd name="connsiteY0" fmla="*/ 2381 h 1290637"/>
              <a:gd name="connsiteX1" fmla="*/ 1704975 w 1985962"/>
              <a:gd name="connsiteY1" fmla="*/ 71437 h 1290637"/>
              <a:gd name="connsiteX2" fmla="*/ 1724025 w 1985962"/>
              <a:gd name="connsiteY2" fmla="*/ 119062 h 1290637"/>
              <a:gd name="connsiteX3" fmla="*/ 1719262 w 1985962"/>
              <a:gd name="connsiteY3" fmla="*/ 209550 h 1290637"/>
              <a:gd name="connsiteX4" fmla="*/ 1733550 w 1985962"/>
              <a:gd name="connsiteY4" fmla="*/ 290512 h 1290637"/>
              <a:gd name="connsiteX5" fmla="*/ 1740693 w 1985962"/>
              <a:gd name="connsiteY5" fmla="*/ 319087 h 1290637"/>
              <a:gd name="connsiteX6" fmla="*/ 1724025 w 1985962"/>
              <a:gd name="connsiteY6" fmla="*/ 373856 h 1290637"/>
              <a:gd name="connsiteX7" fmla="*/ 1709737 w 1985962"/>
              <a:gd name="connsiteY7" fmla="*/ 461962 h 1290637"/>
              <a:gd name="connsiteX8" fmla="*/ 1695450 w 1985962"/>
              <a:gd name="connsiteY8" fmla="*/ 585787 h 1290637"/>
              <a:gd name="connsiteX9" fmla="*/ 1685925 w 1985962"/>
              <a:gd name="connsiteY9" fmla="*/ 690562 h 1290637"/>
              <a:gd name="connsiteX10" fmla="*/ 1695450 w 1985962"/>
              <a:gd name="connsiteY10" fmla="*/ 790575 h 1290637"/>
              <a:gd name="connsiteX11" fmla="*/ 1702593 w 1985962"/>
              <a:gd name="connsiteY11" fmla="*/ 847725 h 1290637"/>
              <a:gd name="connsiteX12" fmla="*/ 1728787 w 1985962"/>
              <a:gd name="connsiteY12" fmla="*/ 909637 h 1290637"/>
              <a:gd name="connsiteX13" fmla="*/ 1766887 w 1985962"/>
              <a:gd name="connsiteY13" fmla="*/ 940593 h 1290637"/>
              <a:gd name="connsiteX14" fmla="*/ 1785937 w 1985962"/>
              <a:gd name="connsiteY14" fmla="*/ 976312 h 1290637"/>
              <a:gd name="connsiteX15" fmla="*/ 1864518 w 1985962"/>
              <a:gd name="connsiteY15" fmla="*/ 1007269 h 1290637"/>
              <a:gd name="connsiteX16" fmla="*/ 1981200 w 1985962"/>
              <a:gd name="connsiteY16" fmla="*/ 1042987 h 1290637"/>
              <a:gd name="connsiteX17" fmla="*/ 1985962 w 1985962"/>
              <a:gd name="connsiteY17" fmla="*/ 1104900 h 1290637"/>
              <a:gd name="connsiteX18" fmla="*/ 1952625 w 1985962"/>
              <a:gd name="connsiteY18" fmla="*/ 1152525 h 1290637"/>
              <a:gd name="connsiteX19" fmla="*/ 1871662 w 1985962"/>
              <a:gd name="connsiteY19" fmla="*/ 1162050 h 1290637"/>
              <a:gd name="connsiteX20" fmla="*/ 1771650 w 1985962"/>
              <a:gd name="connsiteY20" fmla="*/ 1200150 h 1290637"/>
              <a:gd name="connsiteX21" fmla="*/ 1719262 w 1985962"/>
              <a:gd name="connsiteY21" fmla="*/ 1243012 h 1290637"/>
              <a:gd name="connsiteX22" fmla="*/ 1581150 w 1985962"/>
              <a:gd name="connsiteY22" fmla="*/ 1276350 h 1290637"/>
              <a:gd name="connsiteX23" fmla="*/ 1385887 w 1985962"/>
              <a:gd name="connsiteY23" fmla="*/ 1290637 h 1290637"/>
              <a:gd name="connsiteX24" fmla="*/ 1195387 w 1985962"/>
              <a:gd name="connsiteY24" fmla="*/ 1243012 h 1290637"/>
              <a:gd name="connsiteX25" fmla="*/ 1062037 w 1985962"/>
              <a:gd name="connsiteY25" fmla="*/ 1219200 h 1290637"/>
              <a:gd name="connsiteX26" fmla="*/ 923925 w 1985962"/>
              <a:gd name="connsiteY26" fmla="*/ 1238250 h 1290637"/>
              <a:gd name="connsiteX27" fmla="*/ 771525 w 1985962"/>
              <a:gd name="connsiteY27" fmla="*/ 1223962 h 1290637"/>
              <a:gd name="connsiteX28" fmla="*/ 661987 w 1985962"/>
              <a:gd name="connsiteY28" fmla="*/ 1157287 h 1290637"/>
              <a:gd name="connsiteX29" fmla="*/ 571500 w 1985962"/>
              <a:gd name="connsiteY29" fmla="*/ 1133475 h 1290637"/>
              <a:gd name="connsiteX30" fmla="*/ 447675 w 1985962"/>
              <a:gd name="connsiteY30" fmla="*/ 1157287 h 1290637"/>
              <a:gd name="connsiteX31" fmla="*/ 323850 w 1985962"/>
              <a:gd name="connsiteY31" fmla="*/ 1190625 h 1290637"/>
              <a:gd name="connsiteX32" fmla="*/ 223837 w 1985962"/>
              <a:gd name="connsiteY32" fmla="*/ 1243012 h 1290637"/>
              <a:gd name="connsiteX33" fmla="*/ 176212 w 1985962"/>
              <a:gd name="connsiteY33" fmla="*/ 1214437 h 1290637"/>
              <a:gd name="connsiteX34" fmla="*/ 123825 w 1985962"/>
              <a:gd name="connsiteY34" fmla="*/ 1085850 h 1290637"/>
              <a:gd name="connsiteX35" fmla="*/ 114300 w 1985962"/>
              <a:gd name="connsiteY35" fmla="*/ 1047750 h 1290637"/>
              <a:gd name="connsiteX36" fmla="*/ 123825 w 1985962"/>
              <a:gd name="connsiteY36" fmla="*/ 942975 h 1290637"/>
              <a:gd name="connsiteX37" fmla="*/ 100012 w 1985962"/>
              <a:gd name="connsiteY37" fmla="*/ 852487 h 1290637"/>
              <a:gd name="connsiteX38" fmla="*/ 71437 w 1985962"/>
              <a:gd name="connsiteY38" fmla="*/ 790575 h 1290637"/>
              <a:gd name="connsiteX39" fmla="*/ 28575 w 1985962"/>
              <a:gd name="connsiteY39" fmla="*/ 766762 h 1290637"/>
              <a:gd name="connsiteX40" fmla="*/ 0 w 1985962"/>
              <a:gd name="connsiteY40" fmla="*/ 752475 h 1290637"/>
              <a:gd name="connsiteX41" fmla="*/ 4762 w 1985962"/>
              <a:gd name="connsiteY41" fmla="*/ 719137 h 1290637"/>
              <a:gd name="connsiteX42" fmla="*/ 52387 w 1985962"/>
              <a:gd name="connsiteY42" fmla="*/ 676275 h 1290637"/>
              <a:gd name="connsiteX43" fmla="*/ 61912 w 1985962"/>
              <a:gd name="connsiteY43" fmla="*/ 604837 h 1290637"/>
              <a:gd name="connsiteX44" fmla="*/ 76200 w 1985962"/>
              <a:gd name="connsiteY44" fmla="*/ 538162 h 1290637"/>
              <a:gd name="connsiteX45" fmla="*/ 126207 w 1985962"/>
              <a:gd name="connsiteY45" fmla="*/ 473868 h 1290637"/>
              <a:gd name="connsiteX46" fmla="*/ 135731 w 1985962"/>
              <a:gd name="connsiteY46" fmla="*/ 397669 h 1290637"/>
              <a:gd name="connsiteX47" fmla="*/ 157162 w 1985962"/>
              <a:gd name="connsiteY47" fmla="*/ 340519 h 1290637"/>
              <a:gd name="connsiteX48" fmla="*/ 195262 w 1985962"/>
              <a:gd name="connsiteY48" fmla="*/ 297656 h 1290637"/>
              <a:gd name="connsiteX49" fmla="*/ 238125 w 1985962"/>
              <a:gd name="connsiteY49" fmla="*/ 233362 h 1290637"/>
              <a:gd name="connsiteX50" fmla="*/ 238125 w 1985962"/>
              <a:gd name="connsiteY50" fmla="*/ 123825 h 1290637"/>
              <a:gd name="connsiteX51" fmla="*/ 238125 w 1985962"/>
              <a:gd name="connsiteY51" fmla="*/ 123825 h 1290637"/>
              <a:gd name="connsiteX52" fmla="*/ 157162 w 1985962"/>
              <a:gd name="connsiteY52" fmla="*/ 0 h 1290637"/>
              <a:gd name="connsiteX53" fmla="*/ 1676400 w 1985962"/>
              <a:gd name="connsiteY53" fmla="*/ 2381 h 1290637"/>
              <a:gd name="connsiteX0" fmla="*/ 1676400 w 1985962"/>
              <a:gd name="connsiteY0" fmla="*/ 2381 h 1290637"/>
              <a:gd name="connsiteX1" fmla="*/ 1704975 w 1985962"/>
              <a:gd name="connsiteY1" fmla="*/ 71437 h 1290637"/>
              <a:gd name="connsiteX2" fmla="*/ 1724025 w 1985962"/>
              <a:gd name="connsiteY2" fmla="*/ 119062 h 1290637"/>
              <a:gd name="connsiteX3" fmla="*/ 1719262 w 1985962"/>
              <a:gd name="connsiteY3" fmla="*/ 209550 h 1290637"/>
              <a:gd name="connsiteX4" fmla="*/ 1733550 w 1985962"/>
              <a:gd name="connsiteY4" fmla="*/ 290512 h 1290637"/>
              <a:gd name="connsiteX5" fmla="*/ 1740693 w 1985962"/>
              <a:gd name="connsiteY5" fmla="*/ 319087 h 1290637"/>
              <a:gd name="connsiteX6" fmla="*/ 1724025 w 1985962"/>
              <a:gd name="connsiteY6" fmla="*/ 373856 h 1290637"/>
              <a:gd name="connsiteX7" fmla="*/ 1709737 w 1985962"/>
              <a:gd name="connsiteY7" fmla="*/ 461962 h 1290637"/>
              <a:gd name="connsiteX8" fmla="*/ 1695450 w 1985962"/>
              <a:gd name="connsiteY8" fmla="*/ 585787 h 1290637"/>
              <a:gd name="connsiteX9" fmla="*/ 1685925 w 1985962"/>
              <a:gd name="connsiteY9" fmla="*/ 690562 h 1290637"/>
              <a:gd name="connsiteX10" fmla="*/ 1695450 w 1985962"/>
              <a:gd name="connsiteY10" fmla="*/ 790575 h 1290637"/>
              <a:gd name="connsiteX11" fmla="*/ 1702593 w 1985962"/>
              <a:gd name="connsiteY11" fmla="*/ 847725 h 1290637"/>
              <a:gd name="connsiteX12" fmla="*/ 1728787 w 1985962"/>
              <a:gd name="connsiteY12" fmla="*/ 909637 h 1290637"/>
              <a:gd name="connsiteX13" fmla="*/ 1766887 w 1985962"/>
              <a:gd name="connsiteY13" fmla="*/ 940593 h 1290637"/>
              <a:gd name="connsiteX14" fmla="*/ 1785937 w 1985962"/>
              <a:gd name="connsiteY14" fmla="*/ 976312 h 1290637"/>
              <a:gd name="connsiteX15" fmla="*/ 1864518 w 1985962"/>
              <a:gd name="connsiteY15" fmla="*/ 1007269 h 1290637"/>
              <a:gd name="connsiteX16" fmla="*/ 1981200 w 1985962"/>
              <a:gd name="connsiteY16" fmla="*/ 1042987 h 1290637"/>
              <a:gd name="connsiteX17" fmla="*/ 1985962 w 1985962"/>
              <a:gd name="connsiteY17" fmla="*/ 1104900 h 1290637"/>
              <a:gd name="connsiteX18" fmla="*/ 1952625 w 1985962"/>
              <a:gd name="connsiteY18" fmla="*/ 1152525 h 1290637"/>
              <a:gd name="connsiteX19" fmla="*/ 1871662 w 1985962"/>
              <a:gd name="connsiteY19" fmla="*/ 1162050 h 1290637"/>
              <a:gd name="connsiteX20" fmla="*/ 1771650 w 1985962"/>
              <a:gd name="connsiteY20" fmla="*/ 1200150 h 1290637"/>
              <a:gd name="connsiteX21" fmla="*/ 1719262 w 1985962"/>
              <a:gd name="connsiteY21" fmla="*/ 1243012 h 1290637"/>
              <a:gd name="connsiteX22" fmla="*/ 1581150 w 1985962"/>
              <a:gd name="connsiteY22" fmla="*/ 1276350 h 1290637"/>
              <a:gd name="connsiteX23" fmla="*/ 1385887 w 1985962"/>
              <a:gd name="connsiteY23" fmla="*/ 1290637 h 1290637"/>
              <a:gd name="connsiteX24" fmla="*/ 1195387 w 1985962"/>
              <a:gd name="connsiteY24" fmla="*/ 1243012 h 1290637"/>
              <a:gd name="connsiteX25" fmla="*/ 1062037 w 1985962"/>
              <a:gd name="connsiteY25" fmla="*/ 1219200 h 1290637"/>
              <a:gd name="connsiteX26" fmla="*/ 923925 w 1985962"/>
              <a:gd name="connsiteY26" fmla="*/ 1238250 h 1290637"/>
              <a:gd name="connsiteX27" fmla="*/ 771525 w 1985962"/>
              <a:gd name="connsiteY27" fmla="*/ 1223962 h 1290637"/>
              <a:gd name="connsiteX28" fmla="*/ 661987 w 1985962"/>
              <a:gd name="connsiteY28" fmla="*/ 1157287 h 1290637"/>
              <a:gd name="connsiteX29" fmla="*/ 571500 w 1985962"/>
              <a:gd name="connsiteY29" fmla="*/ 1133475 h 1290637"/>
              <a:gd name="connsiteX30" fmla="*/ 447675 w 1985962"/>
              <a:gd name="connsiteY30" fmla="*/ 1157287 h 1290637"/>
              <a:gd name="connsiteX31" fmla="*/ 323850 w 1985962"/>
              <a:gd name="connsiteY31" fmla="*/ 1190625 h 1290637"/>
              <a:gd name="connsiteX32" fmla="*/ 223837 w 1985962"/>
              <a:gd name="connsiteY32" fmla="*/ 1243012 h 1290637"/>
              <a:gd name="connsiteX33" fmla="*/ 176212 w 1985962"/>
              <a:gd name="connsiteY33" fmla="*/ 1214437 h 1290637"/>
              <a:gd name="connsiteX34" fmla="*/ 123825 w 1985962"/>
              <a:gd name="connsiteY34" fmla="*/ 1085850 h 1290637"/>
              <a:gd name="connsiteX35" fmla="*/ 114300 w 1985962"/>
              <a:gd name="connsiteY35" fmla="*/ 1047750 h 1290637"/>
              <a:gd name="connsiteX36" fmla="*/ 123825 w 1985962"/>
              <a:gd name="connsiteY36" fmla="*/ 942975 h 1290637"/>
              <a:gd name="connsiteX37" fmla="*/ 100012 w 1985962"/>
              <a:gd name="connsiteY37" fmla="*/ 852487 h 1290637"/>
              <a:gd name="connsiteX38" fmla="*/ 71437 w 1985962"/>
              <a:gd name="connsiteY38" fmla="*/ 790575 h 1290637"/>
              <a:gd name="connsiteX39" fmla="*/ 28575 w 1985962"/>
              <a:gd name="connsiteY39" fmla="*/ 766762 h 1290637"/>
              <a:gd name="connsiteX40" fmla="*/ 0 w 1985962"/>
              <a:gd name="connsiteY40" fmla="*/ 752475 h 1290637"/>
              <a:gd name="connsiteX41" fmla="*/ 4762 w 1985962"/>
              <a:gd name="connsiteY41" fmla="*/ 719137 h 1290637"/>
              <a:gd name="connsiteX42" fmla="*/ 52387 w 1985962"/>
              <a:gd name="connsiteY42" fmla="*/ 676275 h 1290637"/>
              <a:gd name="connsiteX43" fmla="*/ 61912 w 1985962"/>
              <a:gd name="connsiteY43" fmla="*/ 604837 h 1290637"/>
              <a:gd name="connsiteX44" fmla="*/ 85725 w 1985962"/>
              <a:gd name="connsiteY44" fmla="*/ 535781 h 1290637"/>
              <a:gd name="connsiteX45" fmla="*/ 126207 w 1985962"/>
              <a:gd name="connsiteY45" fmla="*/ 473868 h 1290637"/>
              <a:gd name="connsiteX46" fmla="*/ 135731 w 1985962"/>
              <a:gd name="connsiteY46" fmla="*/ 397669 h 1290637"/>
              <a:gd name="connsiteX47" fmla="*/ 157162 w 1985962"/>
              <a:gd name="connsiteY47" fmla="*/ 340519 h 1290637"/>
              <a:gd name="connsiteX48" fmla="*/ 195262 w 1985962"/>
              <a:gd name="connsiteY48" fmla="*/ 297656 h 1290637"/>
              <a:gd name="connsiteX49" fmla="*/ 238125 w 1985962"/>
              <a:gd name="connsiteY49" fmla="*/ 233362 h 1290637"/>
              <a:gd name="connsiteX50" fmla="*/ 238125 w 1985962"/>
              <a:gd name="connsiteY50" fmla="*/ 123825 h 1290637"/>
              <a:gd name="connsiteX51" fmla="*/ 238125 w 1985962"/>
              <a:gd name="connsiteY51" fmla="*/ 123825 h 1290637"/>
              <a:gd name="connsiteX52" fmla="*/ 157162 w 1985962"/>
              <a:gd name="connsiteY52" fmla="*/ 0 h 1290637"/>
              <a:gd name="connsiteX53" fmla="*/ 1676400 w 1985962"/>
              <a:gd name="connsiteY53" fmla="*/ 2381 h 1290637"/>
              <a:gd name="connsiteX0" fmla="*/ 1671638 w 1981200"/>
              <a:gd name="connsiteY0" fmla="*/ 2381 h 1290637"/>
              <a:gd name="connsiteX1" fmla="*/ 1700213 w 1981200"/>
              <a:gd name="connsiteY1" fmla="*/ 71437 h 1290637"/>
              <a:gd name="connsiteX2" fmla="*/ 1719263 w 1981200"/>
              <a:gd name="connsiteY2" fmla="*/ 119062 h 1290637"/>
              <a:gd name="connsiteX3" fmla="*/ 1714500 w 1981200"/>
              <a:gd name="connsiteY3" fmla="*/ 209550 h 1290637"/>
              <a:gd name="connsiteX4" fmla="*/ 1728788 w 1981200"/>
              <a:gd name="connsiteY4" fmla="*/ 290512 h 1290637"/>
              <a:gd name="connsiteX5" fmla="*/ 1735931 w 1981200"/>
              <a:gd name="connsiteY5" fmla="*/ 319087 h 1290637"/>
              <a:gd name="connsiteX6" fmla="*/ 1719263 w 1981200"/>
              <a:gd name="connsiteY6" fmla="*/ 373856 h 1290637"/>
              <a:gd name="connsiteX7" fmla="*/ 1704975 w 1981200"/>
              <a:gd name="connsiteY7" fmla="*/ 461962 h 1290637"/>
              <a:gd name="connsiteX8" fmla="*/ 1690688 w 1981200"/>
              <a:gd name="connsiteY8" fmla="*/ 585787 h 1290637"/>
              <a:gd name="connsiteX9" fmla="*/ 1681163 w 1981200"/>
              <a:gd name="connsiteY9" fmla="*/ 690562 h 1290637"/>
              <a:gd name="connsiteX10" fmla="*/ 1690688 w 1981200"/>
              <a:gd name="connsiteY10" fmla="*/ 790575 h 1290637"/>
              <a:gd name="connsiteX11" fmla="*/ 1697831 w 1981200"/>
              <a:gd name="connsiteY11" fmla="*/ 847725 h 1290637"/>
              <a:gd name="connsiteX12" fmla="*/ 1724025 w 1981200"/>
              <a:gd name="connsiteY12" fmla="*/ 909637 h 1290637"/>
              <a:gd name="connsiteX13" fmla="*/ 1762125 w 1981200"/>
              <a:gd name="connsiteY13" fmla="*/ 940593 h 1290637"/>
              <a:gd name="connsiteX14" fmla="*/ 1781175 w 1981200"/>
              <a:gd name="connsiteY14" fmla="*/ 976312 h 1290637"/>
              <a:gd name="connsiteX15" fmla="*/ 1859756 w 1981200"/>
              <a:gd name="connsiteY15" fmla="*/ 1007269 h 1290637"/>
              <a:gd name="connsiteX16" fmla="*/ 1976438 w 1981200"/>
              <a:gd name="connsiteY16" fmla="*/ 1042987 h 1290637"/>
              <a:gd name="connsiteX17" fmla="*/ 1981200 w 1981200"/>
              <a:gd name="connsiteY17" fmla="*/ 1104900 h 1290637"/>
              <a:gd name="connsiteX18" fmla="*/ 1947863 w 1981200"/>
              <a:gd name="connsiteY18" fmla="*/ 1152525 h 1290637"/>
              <a:gd name="connsiteX19" fmla="*/ 1866900 w 1981200"/>
              <a:gd name="connsiteY19" fmla="*/ 1162050 h 1290637"/>
              <a:gd name="connsiteX20" fmla="*/ 1766888 w 1981200"/>
              <a:gd name="connsiteY20" fmla="*/ 1200150 h 1290637"/>
              <a:gd name="connsiteX21" fmla="*/ 1714500 w 1981200"/>
              <a:gd name="connsiteY21" fmla="*/ 1243012 h 1290637"/>
              <a:gd name="connsiteX22" fmla="*/ 1576388 w 1981200"/>
              <a:gd name="connsiteY22" fmla="*/ 1276350 h 1290637"/>
              <a:gd name="connsiteX23" fmla="*/ 1381125 w 1981200"/>
              <a:gd name="connsiteY23" fmla="*/ 1290637 h 1290637"/>
              <a:gd name="connsiteX24" fmla="*/ 1190625 w 1981200"/>
              <a:gd name="connsiteY24" fmla="*/ 1243012 h 1290637"/>
              <a:gd name="connsiteX25" fmla="*/ 1057275 w 1981200"/>
              <a:gd name="connsiteY25" fmla="*/ 1219200 h 1290637"/>
              <a:gd name="connsiteX26" fmla="*/ 919163 w 1981200"/>
              <a:gd name="connsiteY26" fmla="*/ 1238250 h 1290637"/>
              <a:gd name="connsiteX27" fmla="*/ 766763 w 1981200"/>
              <a:gd name="connsiteY27" fmla="*/ 1223962 h 1290637"/>
              <a:gd name="connsiteX28" fmla="*/ 657225 w 1981200"/>
              <a:gd name="connsiteY28" fmla="*/ 1157287 h 1290637"/>
              <a:gd name="connsiteX29" fmla="*/ 566738 w 1981200"/>
              <a:gd name="connsiteY29" fmla="*/ 1133475 h 1290637"/>
              <a:gd name="connsiteX30" fmla="*/ 442913 w 1981200"/>
              <a:gd name="connsiteY30" fmla="*/ 1157287 h 1290637"/>
              <a:gd name="connsiteX31" fmla="*/ 319088 w 1981200"/>
              <a:gd name="connsiteY31" fmla="*/ 1190625 h 1290637"/>
              <a:gd name="connsiteX32" fmla="*/ 219075 w 1981200"/>
              <a:gd name="connsiteY32" fmla="*/ 1243012 h 1290637"/>
              <a:gd name="connsiteX33" fmla="*/ 171450 w 1981200"/>
              <a:gd name="connsiteY33" fmla="*/ 1214437 h 1290637"/>
              <a:gd name="connsiteX34" fmla="*/ 119063 w 1981200"/>
              <a:gd name="connsiteY34" fmla="*/ 1085850 h 1290637"/>
              <a:gd name="connsiteX35" fmla="*/ 109538 w 1981200"/>
              <a:gd name="connsiteY35" fmla="*/ 1047750 h 1290637"/>
              <a:gd name="connsiteX36" fmla="*/ 119063 w 1981200"/>
              <a:gd name="connsiteY36" fmla="*/ 942975 h 1290637"/>
              <a:gd name="connsiteX37" fmla="*/ 95250 w 1981200"/>
              <a:gd name="connsiteY37" fmla="*/ 852487 h 1290637"/>
              <a:gd name="connsiteX38" fmla="*/ 66675 w 1981200"/>
              <a:gd name="connsiteY38" fmla="*/ 790575 h 1290637"/>
              <a:gd name="connsiteX39" fmla="*/ 23813 w 1981200"/>
              <a:gd name="connsiteY39" fmla="*/ 766762 h 1290637"/>
              <a:gd name="connsiteX40" fmla="*/ 2382 w 1981200"/>
              <a:gd name="connsiteY40" fmla="*/ 747713 h 1290637"/>
              <a:gd name="connsiteX41" fmla="*/ 0 w 1981200"/>
              <a:gd name="connsiteY41" fmla="*/ 719137 h 1290637"/>
              <a:gd name="connsiteX42" fmla="*/ 47625 w 1981200"/>
              <a:gd name="connsiteY42" fmla="*/ 676275 h 1290637"/>
              <a:gd name="connsiteX43" fmla="*/ 57150 w 1981200"/>
              <a:gd name="connsiteY43" fmla="*/ 604837 h 1290637"/>
              <a:gd name="connsiteX44" fmla="*/ 80963 w 1981200"/>
              <a:gd name="connsiteY44" fmla="*/ 535781 h 1290637"/>
              <a:gd name="connsiteX45" fmla="*/ 121445 w 1981200"/>
              <a:gd name="connsiteY45" fmla="*/ 473868 h 1290637"/>
              <a:gd name="connsiteX46" fmla="*/ 130969 w 1981200"/>
              <a:gd name="connsiteY46" fmla="*/ 397669 h 1290637"/>
              <a:gd name="connsiteX47" fmla="*/ 152400 w 1981200"/>
              <a:gd name="connsiteY47" fmla="*/ 340519 h 1290637"/>
              <a:gd name="connsiteX48" fmla="*/ 190500 w 1981200"/>
              <a:gd name="connsiteY48" fmla="*/ 297656 h 1290637"/>
              <a:gd name="connsiteX49" fmla="*/ 233363 w 1981200"/>
              <a:gd name="connsiteY49" fmla="*/ 233362 h 1290637"/>
              <a:gd name="connsiteX50" fmla="*/ 233363 w 1981200"/>
              <a:gd name="connsiteY50" fmla="*/ 123825 h 1290637"/>
              <a:gd name="connsiteX51" fmla="*/ 233363 w 1981200"/>
              <a:gd name="connsiteY51" fmla="*/ 123825 h 1290637"/>
              <a:gd name="connsiteX52" fmla="*/ 152400 w 1981200"/>
              <a:gd name="connsiteY52" fmla="*/ 0 h 1290637"/>
              <a:gd name="connsiteX53" fmla="*/ 1671638 w 1981200"/>
              <a:gd name="connsiteY53" fmla="*/ 2381 h 1290637"/>
              <a:gd name="connsiteX0" fmla="*/ 1671638 w 1981200"/>
              <a:gd name="connsiteY0" fmla="*/ 2381 h 1290637"/>
              <a:gd name="connsiteX1" fmla="*/ 1700213 w 1981200"/>
              <a:gd name="connsiteY1" fmla="*/ 71437 h 1290637"/>
              <a:gd name="connsiteX2" fmla="*/ 1719263 w 1981200"/>
              <a:gd name="connsiteY2" fmla="*/ 119062 h 1290637"/>
              <a:gd name="connsiteX3" fmla="*/ 1714500 w 1981200"/>
              <a:gd name="connsiteY3" fmla="*/ 209550 h 1290637"/>
              <a:gd name="connsiteX4" fmla="*/ 1728788 w 1981200"/>
              <a:gd name="connsiteY4" fmla="*/ 290512 h 1290637"/>
              <a:gd name="connsiteX5" fmla="*/ 1735931 w 1981200"/>
              <a:gd name="connsiteY5" fmla="*/ 319087 h 1290637"/>
              <a:gd name="connsiteX6" fmla="*/ 1719263 w 1981200"/>
              <a:gd name="connsiteY6" fmla="*/ 373856 h 1290637"/>
              <a:gd name="connsiteX7" fmla="*/ 1704975 w 1981200"/>
              <a:gd name="connsiteY7" fmla="*/ 461962 h 1290637"/>
              <a:gd name="connsiteX8" fmla="*/ 1690688 w 1981200"/>
              <a:gd name="connsiteY8" fmla="*/ 585787 h 1290637"/>
              <a:gd name="connsiteX9" fmla="*/ 1681163 w 1981200"/>
              <a:gd name="connsiteY9" fmla="*/ 690562 h 1290637"/>
              <a:gd name="connsiteX10" fmla="*/ 1690688 w 1981200"/>
              <a:gd name="connsiteY10" fmla="*/ 790575 h 1290637"/>
              <a:gd name="connsiteX11" fmla="*/ 1697831 w 1981200"/>
              <a:gd name="connsiteY11" fmla="*/ 847725 h 1290637"/>
              <a:gd name="connsiteX12" fmla="*/ 1724025 w 1981200"/>
              <a:gd name="connsiteY12" fmla="*/ 909637 h 1290637"/>
              <a:gd name="connsiteX13" fmla="*/ 1762125 w 1981200"/>
              <a:gd name="connsiteY13" fmla="*/ 940593 h 1290637"/>
              <a:gd name="connsiteX14" fmla="*/ 1781175 w 1981200"/>
              <a:gd name="connsiteY14" fmla="*/ 976312 h 1290637"/>
              <a:gd name="connsiteX15" fmla="*/ 1859756 w 1981200"/>
              <a:gd name="connsiteY15" fmla="*/ 1007269 h 1290637"/>
              <a:gd name="connsiteX16" fmla="*/ 1976438 w 1981200"/>
              <a:gd name="connsiteY16" fmla="*/ 1042987 h 1290637"/>
              <a:gd name="connsiteX17" fmla="*/ 1981200 w 1981200"/>
              <a:gd name="connsiteY17" fmla="*/ 1104900 h 1290637"/>
              <a:gd name="connsiteX18" fmla="*/ 1947863 w 1981200"/>
              <a:gd name="connsiteY18" fmla="*/ 1152525 h 1290637"/>
              <a:gd name="connsiteX19" fmla="*/ 1866900 w 1981200"/>
              <a:gd name="connsiteY19" fmla="*/ 1162050 h 1290637"/>
              <a:gd name="connsiteX20" fmla="*/ 1766888 w 1981200"/>
              <a:gd name="connsiteY20" fmla="*/ 1200150 h 1290637"/>
              <a:gd name="connsiteX21" fmla="*/ 1714500 w 1981200"/>
              <a:gd name="connsiteY21" fmla="*/ 1243012 h 1290637"/>
              <a:gd name="connsiteX22" fmla="*/ 1576388 w 1981200"/>
              <a:gd name="connsiteY22" fmla="*/ 1276350 h 1290637"/>
              <a:gd name="connsiteX23" fmla="*/ 1381125 w 1981200"/>
              <a:gd name="connsiteY23" fmla="*/ 1290637 h 1290637"/>
              <a:gd name="connsiteX24" fmla="*/ 1190625 w 1981200"/>
              <a:gd name="connsiteY24" fmla="*/ 1243012 h 1290637"/>
              <a:gd name="connsiteX25" fmla="*/ 1057275 w 1981200"/>
              <a:gd name="connsiteY25" fmla="*/ 1219200 h 1290637"/>
              <a:gd name="connsiteX26" fmla="*/ 919163 w 1981200"/>
              <a:gd name="connsiteY26" fmla="*/ 1238250 h 1290637"/>
              <a:gd name="connsiteX27" fmla="*/ 766763 w 1981200"/>
              <a:gd name="connsiteY27" fmla="*/ 1223962 h 1290637"/>
              <a:gd name="connsiteX28" fmla="*/ 657225 w 1981200"/>
              <a:gd name="connsiteY28" fmla="*/ 1157287 h 1290637"/>
              <a:gd name="connsiteX29" fmla="*/ 566738 w 1981200"/>
              <a:gd name="connsiteY29" fmla="*/ 1133475 h 1290637"/>
              <a:gd name="connsiteX30" fmla="*/ 442913 w 1981200"/>
              <a:gd name="connsiteY30" fmla="*/ 1157287 h 1290637"/>
              <a:gd name="connsiteX31" fmla="*/ 319088 w 1981200"/>
              <a:gd name="connsiteY31" fmla="*/ 1190625 h 1290637"/>
              <a:gd name="connsiteX32" fmla="*/ 219075 w 1981200"/>
              <a:gd name="connsiteY32" fmla="*/ 1243012 h 1290637"/>
              <a:gd name="connsiteX33" fmla="*/ 171450 w 1981200"/>
              <a:gd name="connsiteY33" fmla="*/ 1214437 h 1290637"/>
              <a:gd name="connsiteX34" fmla="*/ 119063 w 1981200"/>
              <a:gd name="connsiteY34" fmla="*/ 1085850 h 1290637"/>
              <a:gd name="connsiteX35" fmla="*/ 109538 w 1981200"/>
              <a:gd name="connsiteY35" fmla="*/ 1047750 h 1290637"/>
              <a:gd name="connsiteX36" fmla="*/ 119063 w 1981200"/>
              <a:gd name="connsiteY36" fmla="*/ 942975 h 1290637"/>
              <a:gd name="connsiteX37" fmla="*/ 95250 w 1981200"/>
              <a:gd name="connsiteY37" fmla="*/ 852487 h 1290637"/>
              <a:gd name="connsiteX38" fmla="*/ 64294 w 1981200"/>
              <a:gd name="connsiteY38" fmla="*/ 809625 h 1290637"/>
              <a:gd name="connsiteX39" fmla="*/ 23813 w 1981200"/>
              <a:gd name="connsiteY39" fmla="*/ 766762 h 1290637"/>
              <a:gd name="connsiteX40" fmla="*/ 2382 w 1981200"/>
              <a:gd name="connsiteY40" fmla="*/ 747713 h 1290637"/>
              <a:gd name="connsiteX41" fmla="*/ 0 w 1981200"/>
              <a:gd name="connsiteY41" fmla="*/ 719137 h 1290637"/>
              <a:gd name="connsiteX42" fmla="*/ 47625 w 1981200"/>
              <a:gd name="connsiteY42" fmla="*/ 676275 h 1290637"/>
              <a:gd name="connsiteX43" fmla="*/ 57150 w 1981200"/>
              <a:gd name="connsiteY43" fmla="*/ 604837 h 1290637"/>
              <a:gd name="connsiteX44" fmla="*/ 80963 w 1981200"/>
              <a:gd name="connsiteY44" fmla="*/ 535781 h 1290637"/>
              <a:gd name="connsiteX45" fmla="*/ 121445 w 1981200"/>
              <a:gd name="connsiteY45" fmla="*/ 473868 h 1290637"/>
              <a:gd name="connsiteX46" fmla="*/ 130969 w 1981200"/>
              <a:gd name="connsiteY46" fmla="*/ 397669 h 1290637"/>
              <a:gd name="connsiteX47" fmla="*/ 152400 w 1981200"/>
              <a:gd name="connsiteY47" fmla="*/ 340519 h 1290637"/>
              <a:gd name="connsiteX48" fmla="*/ 190500 w 1981200"/>
              <a:gd name="connsiteY48" fmla="*/ 297656 h 1290637"/>
              <a:gd name="connsiteX49" fmla="*/ 233363 w 1981200"/>
              <a:gd name="connsiteY49" fmla="*/ 233362 h 1290637"/>
              <a:gd name="connsiteX50" fmla="*/ 233363 w 1981200"/>
              <a:gd name="connsiteY50" fmla="*/ 123825 h 1290637"/>
              <a:gd name="connsiteX51" fmla="*/ 233363 w 1981200"/>
              <a:gd name="connsiteY51" fmla="*/ 123825 h 1290637"/>
              <a:gd name="connsiteX52" fmla="*/ 152400 w 1981200"/>
              <a:gd name="connsiteY52" fmla="*/ 0 h 1290637"/>
              <a:gd name="connsiteX53" fmla="*/ 1671638 w 1981200"/>
              <a:gd name="connsiteY53" fmla="*/ 2381 h 1290637"/>
              <a:gd name="connsiteX0" fmla="*/ 1671638 w 1981200"/>
              <a:gd name="connsiteY0" fmla="*/ 2381 h 1290637"/>
              <a:gd name="connsiteX1" fmla="*/ 1700213 w 1981200"/>
              <a:gd name="connsiteY1" fmla="*/ 71437 h 1290637"/>
              <a:gd name="connsiteX2" fmla="*/ 1719263 w 1981200"/>
              <a:gd name="connsiteY2" fmla="*/ 119062 h 1290637"/>
              <a:gd name="connsiteX3" fmla="*/ 1714500 w 1981200"/>
              <a:gd name="connsiteY3" fmla="*/ 209550 h 1290637"/>
              <a:gd name="connsiteX4" fmla="*/ 1728788 w 1981200"/>
              <a:gd name="connsiteY4" fmla="*/ 290512 h 1290637"/>
              <a:gd name="connsiteX5" fmla="*/ 1735931 w 1981200"/>
              <a:gd name="connsiteY5" fmla="*/ 319087 h 1290637"/>
              <a:gd name="connsiteX6" fmla="*/ 1719263 w 1981200"/>
              <a:gd name="connsiteY6" fmla="*/ 373856 h 1290637"/>
              <a:gd name="connsiteX7" fmla="*/ 1704975 w 1981200"/>
              <a:gd name="connsiteY7" fmla="*/ 461962 h 1290637"/>
              <a:gd name="connsiteX8" fmla="*/ 1690688 w 1981200"/>
              <a:gd name="connsiteY8" fmla="*/ 585787 h 1290637"/>
              <a:gd name="connsiteX9" fmla="*/ 1681163 w 1981200"/>
              <a:gd name="connsiteY9" fmla="*/ 690562 h 1290637"/>
              <a:gd name="connsiteX10" fmla="*/ 1690688 w 1981200"/>
              <a:gd name="connsiteY10" fmla="*/ 790575 h 1290637"/>
              <a:gd name="connsiteX11" fmla="*/ 1697831 w 1981200"/>
              <a:gd name="connsiteY11" fmla="*/ 847725 h 1290637"/>
              <a:gd name="connsiteX12" fmla="*/ 1724025 w 1981200"/>
              <a:gd name="connsiteY12" fmla="*/ 909637 h 1290637"/>
              <a:gd name="connsiteX13" fmla="*/ 1762125 w 1981200"/>
              <a:gd name="connsiteY13" fmla="*/ 940593 h 1290637"/>
              <a:gd name="connsiteX14" fmla="*/ 1781175 w 1981200"/>
              <a:gd name="connsiteY14" fmla="*/ 976312 h 1290637"/>
              <a:gd name="connsiteX15" fmla="*/ 1859756 w 1981200"/>
              <a:gd name="connsiteY15" fmla="*/ 1007269 h 1290637"/>
              <a:gd name="connsiteX16" fmla="*/ 1976438 w 1981200"/>
              <a:gd name="connsiteY16" fmla="*/ 1042987 h 1290637"/>
              <a:gd name="connsiteX17" fmla="*/ 1981200 w 1981200"/>
              <a:gd name="connsiteY17" fmla="*/ 1104900 h 1290637"/>
              <a:gd name="connsiteX18" fmla="*/ 1947863 w 1981200"/>
              <a:gd name="connsiteY18" fmla="*/ 1152525 h 1290637"/>
              <a:gd name="connsiteX19" fmla="*/ 1866900 w 1981200"/>
              <a:gd name="connsiteY19" fmla="*/ 1162050 h 1290637"/>
              <a:gd name="connsiteX20" fmla="*/ 1766888 w 1981200"/>
              <a:gd name="connsiteY20" fmla="*/ 1200150 h 1290637"/>
              <a:gd name="connsiteX21" fmla="*/ 1714500 w 1981200"/>
              <a:gd name="connsiteY21" fmla="*/ 1243012 h 1290637"/>
              <a:gd name="connsiteX22" fmla="*/ 1576388 w 1981200"/>
              <a:gd name="connsiteY22" fmla="*/ 1276350 h 1290637"/>
              <a:gd name="connsiteX23" fmla="*/ 1381125 w 1981200"/>
              <a:gd name="connsiteY23" fmla="*/ 1290637 h 1290637"/>
              <a:gd name="connsiteX24" fmla="*/ 1190625 w 1981200"/>
              <a:gd name="connsiteY24" fmla="*/ 1243012 h 1290637"/>
              <a:gd name="connsiteX25" fmla="*/ 1057275 w 1981200"/>
              <a:gd name="connsiteY25" fmla="*/ 1219200 h 1290637"/>
              <a:gd name="connsiteX26" fmla="*/ 919163 w 1981200"/>
              <a:gd name="connsiteY26" fmla="*/ 1238250 h 1290637"/>
              <a:gd name="connsiteX27" fmla="*/ 766763 w 1981200"/>
              <a:gd name="connsiteY27" fmla="*/ 1223962 h 1290637"/>
              <a:gd name="connsiteX28" fmla="*/ 657225 w 1981200"/>
              <a:gd name="connsiteY28" fmla="*/ 1157287 h 1290637"/>
              <a:gd name="connsiteX29" fmla="*/ 566738 w 1981200"/>
              <a:gd name="connsiteY29" fmla="*/ 1133475 h 1290637"/>
              <a:gd name="connsiteX30" fmla="*/ 442913 w 1981200"/>
              <a:gd name="connsiteY30" fmla="*/ 1157287 h 1290637"/>
              <a:gd name="connsiteX31" fmla="*/ 319088 w 1981200"/>
              <a:gd name="connsiteY31" fmla="*/ 1190625 h 1290637"/>
              <a:gd name="connsiteX32" fmla="*/ 219075 w 1981200"/>
              <a:gd name="connsiteY32" fmla="*/ 1243012 h 1290637"/>
              <a:gd name="connsiteX33" fmla="*/ 171450 w 1981200"/>
              <a:gd name="connsiteY33" fmla="*/ 1214437 h 1290637"/>
              <a:gd name="connsiteX34" fmla="*/ 119063 w 1981200"/>
              <a:gd name="connsiteY34" fmla="*/ 1085850 h 1290637"/>
              <a:gd name="connsiteX35" fmla="*/ 109538 w 1981200"/>
              <a:gd name="connsiteY35" fmla="*/ 1047750 h 1290637"/>
              <a:gd name="connsiteX36" fmla="*/ 126206 w 1981200"/>
              <a:gd name="connsiteY36" fmla="*/ 931069 h 1290637"/>
              <a:gd name="connsiteX37" fmla="*/ 95250 w 1981200"/>
              <a:gd name="connsiteY37" fmla="*/ 852487 h 1290637"/>
              <a:gd name="connsiteX38" fmla="*/ 64294 w 1981200"/>
              <a:gd name="connsiteY38" fmla="*/ 809625 h 1290637"/>
              <a:gd name="connsiteX39" fmla="*/ 23813 w 1981200"/>
              <a:gd name="connsiteY39" fmla="*/ 766762 h 1290637"/>
              <a:gd name="connsiteX40" fmla="*/ 2382 w 1981200"/>
              <a:gd name="connsiteY40" fmla="*/ 747713 h 1290637"/>
              <a:gd name="connsiteX41" fmla="*/ 0 w 1981200"/>
              <a:gd name="connsiteY41" fmla="*/ 719137 h 1290637"/>
              <a:gd name="connsiteX42" fmla="*/ 47625 w 1981200"/>
              <a:gd name="connsiteY42" fmla="*/ 676275 h 1290637"/>
              <a:gd name="connsiteX43" fmla="*/ 57150 w 1981200"/>
              <a:gd name="connsiteY43" fmla="*/ 604837 h 1290637"/>
              <a:gd name="connsiteX44" fmla="*/ 80963 w 1981200"/>
              <a:gd name="connsiteY44" fmla="*/ 535781 h 1290637"/>
              <a:gd name="connsiteX45" fmla="*/ 121445 w 1981200"/>
              <a:gd name="connsiteY45" fmla="*/ 473868 h 1290637"/>
              <a:gd name="connsiteX46" fmla="*/ 130969 w 1981200"/>
              <a:gd name="connsiteY46" fmla="*/ 397669 h 1290637"/>
              <a:gd name="connsiteX47" fmla="*/ 152400 w 1981200"/>
              <a:gd name="connsiteY47" fmla="*/ 340519 h 1290637"/>
              <a:gd name="connsiteX48" fmla="*/ 190500 w 1981200"/>
              <a:gd name="connsiteY48" fmla="*/ 297656 h 1290637"/>
              <a:gd name="connsiteX49" fmla="*/ 233363 w 1981200"/>
              <a:gd name="connsiteY49" fmla="*/ 233362 h 1290637"/>
              <a:gd name="connsiteX50" fmla="*/ 233363 w 1981200"/>
              <a:gd name="connsiteY50" fmla="*/ 123825 h 1290637"/>
              <a:gd name="connsiteX51" fmla="*/ 233363 w 1981200"/>
              <a:gd name="connsiteY51" fmla="*/ 123825 h 1290637"/>
              <a:gd name="connsiteX52" fmla="*/ 152400 w 1981200"/>
              <a:gd name="connsiteY52" fmla="*/ 0 h 1290637"/>
              <a:gd name="connsiteX53" fmla="*/ 1671638 w 1981200"/>
              <a:gd name="connsiteY53" fmla="*/ 2381 h 1290637"/>
              <a:gd name="connsiteX0" fmla="*/ 1671638 w 1981200"/>
              <a:gd name="connsiteY0" fmla="*/ 2381 h 1290637"/>
              <a:gd name="connsiteX1" fmla="*/ 1700213 w 1981200"/>
              <a:gd name="connsiteY1" fmla="*/ 71437 h 1290637"/>
              <a:gd name="connsiteX2" fmla="*/ 1719263 w 1981200"/>
              <a:gd name="connsiteY2" fmla="*/ 119062 h 1290637"/>
              <a:gd name="connsiteX3" fmla="*/ 1714500 w 1981200"/>
              <a:gd name="connsiteY3" fmla="*/ 209550 h 1290637"/>
              <a:gd name="connsiteX4" fmla="*/ 1728788 w 1981200"/>
              <a:gd name="connsiteY4" fmla="*/ 290512 h 1290637"/>
              <a:gd name="connsiteX5" fmla="*/ 1735931 w 1981200"/>
              <a:gd name="connsiteY5" fmla="*/ 319087 h 1290637"/>
              <a:gd name="connsiteX6" fmla="*/ 1719263 w 1981200"/>
              <a:gd name="connsiteY6" fmla="*/ 373856 h 1290637"/>
              <a:gd name="connsiteX7" fmla="*/ 1704975 w 1981200"/>
              <a:gd name="connsiteY7" fmla="*/ 461962 h 1290637"/>
              <a:gd name="connsiteX8" fmla="*/ 1690688 w 1981200"/>
              <a:gd name="connsiteY8" fmla="*/ 585787 h 1290637"/>
              <a:gd name="connsiteX9" fmla="*/ 1681163 w 1981200"/>
              <a:gd name="connsiteY9" fmla="*/ 690562 h 1290637"/>
              <a:gd name="connsiteX10" fmla="*/ 1690688 w 1981200"/>
              <a:gd name="connsiteY10" fmla="*/ 790575 h 1290637"/>
              <a:gd name="connsiteX11" fmla="*/ 1697831 w 1981200"/>
              <a:gd name="connsiteY11" fmla="*/ 847725 h 1290637"/>
              <a:gd name="connsiteX12" fmla="*/ 1724025 w 1981200"/>
              <a:gd name="connsiteY12" fmla="*/ 909637 h 1290637"/>
              <a:gd name="connsiteX13" fmla="*/ 1762125 w 1981200"/>
              <a:gd name="connsiteY13" fmla="*/ 940593 h 1290637"/>
              <a:gd name="connsiteX14" fmla="*/ 1781175 w 1981200"/>
              <a:gd name="connsiteY14" fmla="*/ 976312 h 1290637"/>
              <a:gd name="connsiteX15" fmla="*/ 1859756 w 1981200"/>
              <a:gd name="connsiteY15" fmla="*/ 1007269 h 1290637"/>
              <a:gd name="connsiteX16" fmla="*/ 1976438 w 1981200"/>
              <a:gd name="connsiteY16" fmla="*/ 1042987 h 1290637"/>
              <a:gd name="connsiteX17" fmla="*/ 1981200 w 1981200"/>
              <a:gd name="connsiteY17" fmla="*/ 1104900 h 1290637"/>
              <a:gd name="connsiteX18" fmla="*/ 1947863 w 1981200"/>
              <a:gd name="connsiteY18" fmla="*/ 1152525 h 1290637"/>
              <a:gd name="connsiteX19" fmla="*/ 1866900 w 1981200"/>
              <a:gd name="connsiteY19" fmla="*/ 1162050 h 1290637"/>
              <a:gd name="connsiteX20" fmla="*/ 1766888 w 1981200"/>
              <a:gd name="connsiteY20" fmla="*/ 1200150 h 1290637"/>
              <a:gd name="connsiteX21" fmla="*/ 1714500 w 1981200"/>
              <a:gd name="connsiteY21" fmla="*/ 1243012 h 1290637"/>
              <a:gd name="connsiteX22" fmla="*/ 1576388 w 1981200"/>
              <a:gd name="connsiteY22" fmla="*/ 1276350 h 1290637"/>
              <a:gd name="connsiteX23" fmla="*/ 1381125 w 1981200"/>
              <a:gd name="connsiteY23" fmla="*/ 1290637 h 1290637"/>
              <a:gd name="connsiteX24" fmla="*/ 1190625 w 1981200"/>
              <a:gd name="connsiteY24" fmla="*/ 1243012 h 1290637"/>
              <a:gd name="connsiteX25" fmla="*/ 1057275 w 1981200"/>
              <a:gd name="connsiteY25" fmla="*/ 1219200 h 1290637"/>
              <a:gd name="connsiteX26" fmla="*/ 919163 w 1981200"/>
              <a:gd name="connsiteY26" fmla="*/ 1238250 h 1290637"/>
              <a:gd name="connsiteX27" fmla="*/ 766763 w 1981200"/>
              <a:gd name="connsiteY27" fmla="*/ 1223962 h 1290637"/>
              <a:gd name="connsiteX28" fmla="*/ 657225 w 1981200"/>
              <a:gd name="connsiteY28" fmla="*/ 1157287 h 1290637"/>
              <a:gd name="connsiteX29" fmla="*/ 566738 w 1981200"/>
              <a:gd name="connsiteY29" fmla="*/ 1133475 h 1290637"/>
              <a:gd name="connsiteX30" fmla="*/ 442913 w 1981200"/>
              <a:gd name="connsiteY30" fmla="*/ 1157287 h 1290637"/>
              <a:gd name="connsiteX31" fmla="*/ 319088 w 1981200"/>
              <a:gd name="connsiteY31" fmla="*/ 1190625 h 1290637"/>
              <a:gd name="connsiteX32" fmla="*/ 219075 w 1981200"/>
              <a:gd name="connsiteY32" fmla="*/ 1243012 h 1290637"/>
              <a:gd name="connsiteX33" fmla="*/ 171450 w 1981200"/>
              <a:gd name="connsiteY33" fmla="*/ 1214437 h 1290637"/>
              <a:gd name="connsiteX34" fmla="*/ 119063 w 1981200"/>
              <a:gd name="connsiteY34" fmla="*/ 1085850 h 1290637"/>
              <a:gd name="connsiteX35" fmla="*/ 116681 w 1981200"/>
              <a:gd name="connsiteY35" fmla="*/ 1042988 h 1290637"/>
              <a:gd name="connsiteX36" fmla="*/ 126206 w 1981200"/>
              <a:gd name="connsiteY36" fmla="*/ 931069 h 1290637"/>
              <a:gd name="connsiteX37" fmla="*/ 95250 w 1981200"/>
              <a:gd name="connsiteY37" fmla="*/ 852487 h 1290637"/>
              <a:gd name="connsiteX38" fmla="*/ 64294 w 1981200"/>
              <a:gd name="connsiteY38" fmla="*/ 809625 h 1290637"/>
              <a:gd name="connsiteX39" fmla="*/ 23813 w 1981200"/>
              <a:gd name="connsiteY39" fmla="*/ 766762 h 1290637"/>
              <a:gd name="connsiteX40" fmla="*/ 2382 w 1981200"/>
              <a:gd name="connsiteY40" fmla="*/ 747713 h 1290637"/>
              <a:gd name="connsiteX41" fmla="*/ 0 w 1981200"/>
              <a:gd name="connsiteY41" fmla="*/ 719137 h 1290637"/>
              <a:gd name="connsiteX42" fmla="*/ 47625 w 1981200"/>
              <a:gd name="connsiteY42" fmla="*/ 676275 h 1290637"/>
              <a:gd name="connsiteX43" fmla="*/ 57150 w 1981200"/>
              <a:gd name="connsiteY43" fmla="*/ 604837 h 1290637"/>
              <a:gd name="connsiteX44" fmla="*/ 80963 w 1981200"/>
              <a:gd name="connsiteY44" fmla="*/ 535781 h 1290637"/>
              <a:gd name="connsiteX45" fmla="*/ 121445 w 1981200"/>
              <a:gd name="connsiteY45" fmla="*/ 473868 h 1290637"/>
              <a:gd name="connsiteX46" fmla="*/ 130969 w 1981200"/>
              <a:gd name="connsiteY46" fmla="*/ 397669 h 1290637"/>
              <a:gd name="connsiteX47" fmla="*/ 152400 w 1981200"/>
              <a:gd name="connsiteY47" fmla="*/ 340519 h 1290637"/>
              <a:gd name="connsiteX48" fmla="*/ 190500 w 1981200"/>
              <a:gd name="connsiteY48" fmla="*/ 297656 h 1290637"/>
              <a:gd name="connsiteX49" fmla="*/ 233363 w 1981200"/>
              <a:gd name="connsiteY49" fmla="*/ 233362 h 1290637"/>
              <a:gd name="connsiteX50" fmla="*/ 233363 w 1981200"/>
              <a:gd name="connsiteY50" fmla="*/ 123825 h 1290637"/>
              <a:gd name="connsiteX51" fmla="*/ 233363 w 1981200"/>
              <a:gd name="connsiteY51" fmla="*/ 123825 h 1290637"/>
              <a:gd name="connsiteX52" fmla="*/ 152400 w 1981200"/>
              <a:gd name="connsiteY52" fmla="*/ 0 h 1290637"/>
              <a:gd name="connsiteX53" fmla="*/ 1671638 w 1981200"/>
              <a:gd name="connsiteY53" fmla="*/ 2381 h 1290637"/>
              <a:gd name="connsiteX0" fmla="*/ 1671638 w 1981200"/>
              <a:gd name="connsiteY0" fmla="*/ 2381 h 1290637"/>
              <a:gd name="connsiteX1" fmla="*/ 1700213 w 1981200"/>
              <a:gd name="connsiteY1" fmla="*/ 71437 h 1290637"/>
              <a:gd name="connsiteX2" fmla="*/ 1719263 w 1981200"/>
              <a:gd name="connsiteY2" fmla="*/ 119062 h 1290637"/>
              <a:gd name="connsiteX3" fmla="*/ 1714500 w 1981200"/>
              <a:gd name="connsiteY3" fmla="*/ 209550 h 1290637"/>
              <a:gd name="connsiteX4" fmla="*/ 1728788 w 1981200"/>
              <a:gd name="connsiteY4" fmla="*/ 290512 h 1290637"/>
              <a:gd name="connsiteX5" fmla="*/ 1735931 w 1981200"/>
              <a:gd name="connsiteY5" fmla="*/ 319087 h 1290637"/>
              <a:gd name="connsiteX6" fmla="*/ 1719263 w 1981200"/>
              <a:gd name="connsiteY6" fmla="*/ 373856 h 1290637"/>
              <a:gd name="connsiteX7" fmla="*/ 1704975 w 1981200"/>
              <a:gd name="connsiteY7" fmla="*/ 461962 h 1290637"/>
              <a:gd name="connsiteX8" fmla="*/ 1690688 w 1981200"/>
              <a:gd name="connsiteY8" fmla="*/ 585787 h 1290637"/>
              <a:gd name="connsiteX9" fmla="*/ 1681163 w 1981200"/>
              <a:gd name="connsiteY9" fmla="*/ 690562 h 1290637"/>
              <a:gd name="connsiteX10" fmla="*/ 1690688 w 1981200"/>
              <a:gd name="connsiteY10" fmla="*/ 790575 h 1290637"/>
              <a:gd name="connsiteX11" fmla="*/ 1697831 w 1981200"/>
              <a:gd name="connsiteY11" fmla="*/ 847725 h 1290637"/>
              <a:gd name="connsiteX12" fmla="*/ 1724025 w 1981200"/>
              <a:gd name="connsiteY12" fmla="*/ 909637 h 1290637"/>
              <a:gd name="connsiteX13" fmla="*/ 1762125 w 1981200"/>
              <a:gd name="connsiteY13" fmla="*/ 940593 h 1290637"/>
              <a:gd name="connsiteX14" fmla="*/ 1781175 w 1981200"/>
              <a:gd name="connsiteY14" fmla="*/ 976312 h 1290637"/>
              <a:gd name="connsiteX15" fmla="*/ 1859756 w 1981200"/>
              <a:gd name="connsiteY15" fmla="*/ 1007269 h 1290637"/>
              <a:gd name="connsiteX16" fmla="*/ 1976438 w 1981200"/>
              <a:gd name="connsiteY16" fmla="*/ 1042987 h 1290637"/>
              <a:gd name="connsiteX17" fmla="*/ 1981200 w 1981200"/>
              <a:gd name="connsiteY17" fmla="*/ 1104900 h 1290637"/>
              <a:gd name="connsiteX18" fmla="*/ 1947863 w 1981200"/>
              <a:gd name="connsiteY18" fmla="*/ 1152525 h 1290637"/>
              <a:gd name="connsiteX19" fmla="*/ 1866900 w 1981200"/>
              <a:gd name="connsiteY19" fmla="*/ 1162050 h 1290637"/>
              <a:gd name="connsiteX20" fmla="*/ 1766888 w 1981200"/>
              <a:gd name="connsiteY20" fmla="*/ 1200150 h 1290637"/>
              <a:gd name="connsiteX21" fmla="*/ 1714500 w 1981200"/>
              <a:gd name="connsiteY21" fmla="*/ 1243012 h 1290637"/>
              <a:gd name="connsiteX22" fmla="*/ 1576388 w 1981200"/>
              <a:gd name="connsiteY22" fmla="*/ 1276350 h 1290637"/>
              <a:gd name="connsiteX23" fmla="*/ 1381125 w 1981200"/>
              <a:gd name="connsiteY23" fmla="*/ 1290637 h 1290637"/>
              <a:gd name="connsiteX24" fmla="*/ 1190625 w 1981200"/>
              <a:gd name="connsiteY24" fmla="*/ 1243012 h 1290637"/>
              <a:gd name="connsiteX25" fmla="*/ 1057275 w 1981200"/>
              <a:gd name="connsiteY25" fmla="*/ 1219200 h 1290637"/>
              <a:gd name="connsiteX26" fmla="*/ 919163 w 1981200"/>
              <a:gd name="connsiteY26" fmla="*/ 1238250 h 1290637"/>
              <a:gd name="connsiteX27" fmla="*/ 766763 w 1981200"/>
              <a:gd name="connsiteY27" fmla="*/ 1223962 h 1290637"/>
              <a:gd name="connsiteX28" fmla="*/ 657225 w 1981200"/>
              <a:gd name="connsiteY28" fmla="*/ 1157287 h 1290637"/>
              <a:gd name="connsiteX29" fmla="*/ 566738 w 1981200"/>
              <a:gd name="connsiteY29" fmla="*/ 1133475 h 1290637"/>
              <a:gd name="connsiteX30" fmla="*/ 442913 w 1981200"/>
              <a:gd name="connsiteY30" fmla="*/ 1157287 h 1290637"/>
              <a:gd name="connsiteX31" fmla="*/ 319088 w 1981200"/>
              <a:gd name="connsiteY31" fmla="*/ 1190625 h 1290637"/>
              <a:gd name="connsiteX32" fmla="*/ 219075 w 1981200"/>
              <a:gd name="connsiteY32" fmla="*/ 1243012 h 1290637"/>
              <a:gd name="connsiteX33" fmla="*/ 157162 w 1981200"/>
              <a:gd name="connsiteY33" fmla="*/ 1207293 h 1290637"/>
              <a:gd name="connsiteX34" fmla="*/ 119063 w 1981200"/>
              <a:gd name="connsiteY34" fmla="*/ 1085850 h 1290637"/>
              <a:gd name="connsiteX35" fmla="*/ 116681 w 1981200"/>
              <a:gd name="connsiteY35" fmla="*/ 1042988 h 1290637"/>
              <a:gd name="connsiteX36" fmla="*/ 126206 w 1981200"/>
              <a:gd name="connsiteY36" fmla="*/ 931069 h 1290637"/>
              <a:gd name="connsiteX37" fmla="*/ 95250 w 1981200"/>
              <a:gd name="connsiteY37" fmla="*/ 852487 h 1290637"/>
              <a:gd name="connsiteX38" fmla="*/ 64294 w 1981200"/>
              <a:gd name="connsiteY38" fmla="*/ 809625 h 1290637"/>
              <a:gd name="connsiteX39" fmla="*/ 23813 w 1981200"/>
              <a:gd name="connsiteY39" fmla="*/ 766762 h 1290637"/>
              <a:gd name="connsiteX40" fmla="*/ 2382 w 1981200"/>
              <a:gd name="connsiteY40" fmla="*/ 747713 h 1290637"/>
              <a:gd name="connsiteX41" fmla="*/ 0 w 1981200"/>
              <a:gd name="connsiteY41" fmla="*/ 719137 h 1290637"/>
              <a:gd name="connsiteX42" fmla="*/ 47625 w 1981200"/>
              <a:gd name="connsiteY42" fmla="*/ 676275 h 1290637"/>
              <a:gd name="connsiteX43" fmla="*/ 57150 w 1981200"/>
              <a:gd name="connsiteY43" fmla="*/ 604837 h 1290637"/>
              <a:gd name="connsiteX44" fmla="*/ 80963 w 1981200"/>
              <a:gd name="connsiteY44" fmla="*/ 535781 h 1290637"/>
              <a:gd name="connsiteX45" fmla="*/ 121445 w 1981200"/>
              <a:gd name="connsiteY45" fmla="*/ 473868 h 1290637"/>
              <a:gd name="connsiteX46" fmla="*/ 130969 w 1981200"/>
              <a:gd name="connsiteY46" fmla="*/ 397669 h 1290637"/>
              <a:gd name="connsiteX47" fmla="*/ 152400 w 1981200"/>
              <a:gd name="connsiteY47" fmla="*/ 340519 h 1290637"/>
              <a:gd name="connsiteX48" fmla="*/ 190500 w 1981200"/>
              <a:gd name="connsiteY48" fmla="*/ 297656 h 1290637"/>
              <a:gd name="connsiteX49" fmla="*/ 233363 w 1981200"/>
              <a:gd name="connsiteY49" fmla="*/ 233362 h 1290637"/>
              <a:gd name="connsiteX50" fmla="*/ 233363 w 1981200"/>
              <a:gd name="connsiteY50" fmla="*/ 123825 h 1290637"/>
              <a:gd name="connsiteX51" fmla="*/ 233363 w 1981200"/>
              <a:gd name="connsiteY51" fmla="*/ 123825 h 1290637"/>
              <a:gd name="connsiteX52" fmla="*/ 152400 w 1981200"/>
              <a:gd name="connsiteY52" fmla="*/ 0 h 1290637"/>
              <a:gd name="connsiteX53" fmla="*/ 1671638 w 1981200"/>
              <a:gd name="connsiteY53" fmla="*/ 2381 h 1290637"/>
              <a:gd name="connsiteX0" fmla="*/ 1671638 w 1981200"/>
              <a:gd name="connsiteY0" fmla="*/ 2381 h 1290637"/>
              <a:gd name="connsiteX1" fmla="*/ 1700213 w 1981200"/>
              <a:gd name="connsiteY1" fmla="*/ 71437 h 1290637"/>
              <a:gd name="connsiteX2" fmla="*/ 1719263 w 1981200"/>
              <a:gd name="connsiteY2" fmla="*/ 119062 h 1290637"/>
              <a:gd name="connsiteX3" fmla="*/ 1714500 w 1981200"/>
              <a:gd name="connsiteY3" fmla="*/ 209550 h 1290637"/>
              <a:gd name="connsiteX4" fmla="*/ 1728788 w 1981200"/>
              <a:gd name="connsiteY4" fmla="*/ 290512 h 1290637"/>
              <a:gd name="connsiteX5" fmla="*/ 1735931 w 1981200"/>
              <a:gd name="connsiteY5" fmla="*/ 319087 h 1290637"/>
              <a:gd name="connsiteX6" fmla="*/ 1719263 w 1981200"/>
              <a:gd name="connsiteY6" fmla="*/ 373856 h 1290637"/>
              <a:gd name="connsiteX7" fmla="*/ 1704975 w 1981200"/>
              <a:gd name="connsiteY7" fmla="*/ 461962 h 1290637"/>
              <a:gd name="connsiteX8" fmla="*/ 1690688 w 1981200"/>
              <a:gd name="connsiteY8" fmla="*/ 585787 h 1290637"/>
              <a:gd name="connsiteX9" fmla="*/ 1681163 w 1981200"/>
              <a:gd name="connsiteY9" fmla="*/ 690562 h 1290637"/>
              <a:gd name="connsiteX10" fmla="*/ 1690688 w 1981200"/>
              <a:gd name="connsiteY10" fmla="*/ 790575 h 1290637"/>
              <a:gd name="connsiteX11" fmla="*/ 1697831 w 1981200"/>
              <a:gd name="connsiteY11" fmla="*/ 847725 h 1290637"/>
              <a:gd name="connsiteX12" fmla="*/ 1724025 w 1981200"/>
              <a:gd name="connsiteY12" fmla="*/ 909637 h 1290637"/>
              <a:gd name="connsiteX13" fmla="*/ 1762125 w 1981200"/>
              <a:gd name="connsiteY13" fmla="*/ 940593 h 1290637"/>
              <a:gd name="connsiteX14" fmla="*/ 1781175 w 1981200"/>
              <a:gd name="connsiteY14" fmla="*/ 976312 h 1290637"/>
              <a:gd name="connsiteX15" fmla="*/ 1824038 w 1981200"/>
              <a:gd name="connsiteY15" fmla="*/ 1004887 h 1290637"/>
              <a:gd name="connsiteX16" fmla="*/ 1859756 w 1981200"/>
              <a:gd name="connsiteY16" fmla="*/ 1007269 h 1290637"/>
              <a:gd name="connsiteX17" fmla="*/ 1976438 w 1981200"/>
              <a:gd name="connsiteY17" fmla="*/ 1042987 h 1290637"/>
              <a:gd name="connsiteX18" fmla="*/ 1981200 w 1981200"/>
              <a:gd name="connsiteY18" fmla="*/ 1104900 h 1290637"/>
              <a:gd name="connsiteX19" fmla="*/ 1947863 w 1981200"/>
              <a:gd name="connsiteY19" fmla="*/ 1152525 h 1290637"/>
              <a:gd name="connsiteX20" fmla="*/ 1866900 w 1981200"/>
              <a:gd name="connsiteY20" fmla="*/ 1162050 h 1290637"/>
              <a:gd name="connsiteX21" fmla="*/ 1766888 w 1981200"/>
              <a:gd name="connsiteY21" fmla="*/ 1200150 h 1290637"/>
              <a:gd name="connsiteX22" fmla="*/ 1714500 w 1981200"/>
              <a:gd name="connsiteY22" fmla="*/ 1243012 h 1290637"/>
              <a:gd name="connsiteX23" fmla="*/ 1576388 w 1981200"/>
              <a:gd name="connsiteY23" fmla="*/ 1276350 h 1290637"/>
              <a:gd name="connsiteX24" fmla="*/ 1381125 w 1981200"/>
              <a:gd name="connsiteY24" fmla="*/ 1290637 h 1290637"/>
              <a:gd name="connsiteX25" fmla="*/ 1190625 w 1981200"/>
              <a:gd name="connsiteY25" fmla="*/ 1243012 h 1290637"/>
              <a:gd name="connsiteX26" fmla="*/ 1057275 w 1981200"/>
              <a:gd name="connsiteY26" fmla="*/ 1219200 h 1290637"/>
              <a:gd name="connsiteX27" fmla="*/ 919163 w 1981200"/>
              <a:gd name="connsiteY27" fmla="*/ 1238250 h 1290637"/>
              <a:gd name="connsiteX28" fmla="*/ 766763 w 1981200"/>
              <a:gd name="connsiteY28" fmla="*/ 1223962 h 1290637"/>
              <a:gd name="connsiteX29" fmla="*/ 657225 w 1981200"/>
              <a:gd name="connsiteY29" fmla="*/ 1157287 h 1290637"/>
              <a:gd name="connsiteX30" fmla="*/ 566738 w 1981200"/>
              <a:gd name="connsiteY30" fmla="*/ 1133475 h 1290637"/>
              <a:gd name="connsiteX31" fmla="*/ 442913 w 1981200"/>
              <a:gd name="connsiteY31" fmla="*/ 1157287 h 1290637"/>
              <a:gd name="connsiteX32" fmla="*/ 319088 w 1981200"/>
              <a:gd name="connsiteY32" fmla="*/ 1190625 h 1290637"/>
              <a:gd name="connsiteX33" fmla="*/ 219075 w 1981200"/>
              <a:gd name="connsiteY33" fmla="*/ 1243012 h 1290637"/>
              <a:gd name="connsiteX34" fmla="*/ 157162 w 1981200"/>
              <a:gd name="connsiteY34" fmla="*/ 1207293 h 1290637"/>
              <a:gd name="connsiteX35" fmla="*/ 119063 w 1981200"/>
              <a:gd name="connsiteY35" fmla="*/ 1085850 h 1290637"/>
              <a:gd name="connsiteX36" fmla="*/ 116681 w 1981200"/>
              <a:gd name="connsiteY36" fmla="*/ 1042988 h 1290637"/>
              <a:gd name="connsiteX37" fmla="*/ 126206 w 1981200"/>
              <a:gd name="connsiteY37" fmla="*/ 931069 h 1290637"/>
              <a:gd name="connsiteX38" fmla="*/ 95250 w 1981200"/>
              <a:gd name="connsiteY38" fmla="*/ 852487 h 1290637"/>
              <a:gd name="connsiteX39" fmla="*/ 64294 w 1981200"/>
              <a:gd name="connsiteY39" fmla="*/ 809625 h 1290637"/>
              <a:gd name="connsiteX40" fmla="*/ 23813 w 1981200"/>
              <a:gd name="connsiteY40" fmla="*/ 766762 h 1290637"/>
              <a:gd name="connsiteX41" fmla="*/ 2382 w 1981200"/>
              <a:gd name="connsiteY41" fmla="*/ 747713 h 1290637"/>
              <a:gd name="connsiteX42" fmla="*/ 0 w 1981200"/>
              <a:gd name="connsiteY42" fmla="*/ 719137 h 1290637"/>
              <a:gd name="connsiteX43" fmla="*/ 47625 w 1981200"/>
              <a:gd name="connsiteY43" fmla="*/ 676275 h 1290637"/>
              <a:gd name="connsiteX44" fmla="*/ 57150 w 1981200"/>
              <a:gd name="connsiteY44" fmla="*/ 604837 h 1290637"/>
              <a:gd name="connsiteX45" fmla="*/ 80963 w 1981200"/>
              <a:gd name="connsiteY45" fmla="*/ 535781 h 1290637"/>
              <a:gd name="connsiteX46" fmla="*/ 121445 w 1981200"/>
              <a:gd name="connsiteY46" fmla="*/ 473868 h 1290637"/>
              <a:gd name="connsiteX47" fmla="*/ 130969 w 1981200"/>
              <a:gd name="connsiteY47" fmla="*/ 397669 h 1290637"/>
              <a:gd name="connsiteX48" fmla="*/ 152400 w 1981200"/>
              <a:gd name="connsiteY48" fmla="*/ 340519 h 1290637"/>
              <a:gd name="connsiteX49" fmla="*/ 190500 w 1981200"/>
              <a:gd name="connsiteY49" fmla="*/ 297656 h 1290637"/>
              <a:gd name="connsiteX50" fmla="*/ 233363 w 1981200"/>
              <a:gd name="connsiteY50" fmla="*/ 233362 h 1290637"/>
              <a:gd name="connsiteX51" fmla="*/ 233363 w 1981200"/>
              <a:gd name="connsiteY51" fmla="*/ 123825 h 1290637"/>
              <a:gd name="connsiteX52" fmla="*/ 233363 w 1981200"/>
              <a:gd name="connsiteY52" fmla="*/ 123825 h 1290637"/>
              <a:gd name="connsiteX53" fmla="*/ 152400 w 1981200"/>
              <a:gd name="connsiteY53" fmla="*/ 0 h 1290637"/>
              <a:gd name="connsiteX54" fmla="*/ 1671638 w 1981200"/>
              <a:gd name="connsiteY54" fmla="*/ 2381 h 1290637"/>
              <a:gd name="connsiteX0" fmla="*/ 1671638 w 1981200"/>
              <a:gd name="connsiteY0" fmla="*/ 2381 h 1290637"/>
              <a:gd name="connsiteX1" fmla="*/ 1700213 w 1981200"/>
              <a:gd name="connsiteY1" fmla="*/ 71437 h 1290637"/>
              <a:gd name="connsiteX2" fmla="*/ 1719263 w 1981200"/>
              <a:gd name="connsiteY2" fmla="*/ 119062 h 1290637"/>
              <a:gd name="connsiteX3" fmla="*/ 1714500 w 1981200"/>
              <a:gd name="connsiteY3" fmla="*/ 209550 h 1290637"/>
              <a:gd name="connsiteX4" fmla="*/ 1728788 w 1981200"/>
              <a:gd name="connsiteY4" fmla="*/ 290512 h 1290637"/>
              <a:gd name="connsiteX5" fmla="*/ 1735931 w 1981200"/>
              <a:gd name="connsiteY5" fmla="*/ 319087 h 1290637"/>
              <a:gd name="connsiteX6" fmla="*/ 1719263 w 1981200"/>
              <a:gd name="connsiteY6" fmla="*/ 373856 h 1290637"/>
              <a:gd name="connsiteX7" fmla="*/ 1704975 w 1981200"/>
              <a:gd name="connsiteY7" fmla="*/ 461962 h 1290637"/>
              <a:gd name="connsiteX8" fmla="*/ 1690688 w 1981200"/>
              <a:gd name="connsiteY8" fmla="*/ 585787 h 1290637"/>
              <a:gd name="connsiteX9" fmla="*/ 1681163 w 1981200"/>
              <a:gd name="connsiteY9" fmla="*/ 690562 h 1290637"/>
              <a:gd name="connsiteX10" fmla="*/ 1690688 w 1981200"/>
              <a:gd name="connsiteY10" fmla="*/ 790575 h 1290637"/>
              <a:gd name="connsiteX11" fmla="*/ 1697831 w 1981200"/>
              <a:gd name="connsiteY11" fmla="*/ 847725 h 1290637"/>
              <a:gd name="connsiteX12" fmla="*/ 1724025 w 1981200"/>
              <a:gd name="connsiteY12" fmla="*/ 909637 h 1290637"/>
              <a:gd name="connsiteX13" fmla="*/ 1762125 w 1981200"/>
              <a:gd name="connsiteY13" fmla="*/ 940593 h 1290637"/>
              <a:gd name="connsiteX14" fmla="*/ 1781175 w 1981200"/>
              <a:gd name="connsiteY14" fmla="*/ 976312 h 1290637"/>
              <a:gd name="connsiteX15" fmla="*/ 1824038 w 1981200"/>
              <a:gd name="connsiteY15" fmla="*/ 1004887 h 1290637"/>
              <a:gd name="connsiteX16" fmla="*/ 1859756 w 1981200"/>
              <a:gd name="connsiteY16" fmla="*/ 1007269 h 1290637"/>
              <a:gd name="connsiteX17" fmla="*/ 1945481 w 1981200"/>
              <a:gd name="connsiteY17" fmla="*/ 1016793 h 1290637"/>
              <a:gd name="connsiteX18" fmla="*/ 1976438 w 1981200"/>
              <a:gd name="connsiteY18" fmla="*/ 1042987 h 1290637"/>
              <a:gd name="connsiteX19" fmla="*/ 1981200 w 1981200"/>
              <a:gd name="connsiteY19" fmla="*/ 1104900 h 1290637"/>
              <a:gd name="connsiteX20" fmla="*/ 1947863 w 1981200"/>
              <a:gd name="connsiteY20" fmla="*/ 1152525 h 1290637"/>
              <a:gd name="connsiteX21" fmla="*/ 1866900 w 1981200"/>
              <a:gd name="connsiteY21" fmla="*/ 1162050 h 1290637"/>
              <a:gd name="connsiteX22" fmla="*/ 1766888 w 1981200"/>
              <a:gd name="connsiteY22" fmla="*/ 1200150 h 1290637"/>
              <a:gd name="connsiteX23" fmla="*/ 1714500 w 1981200"/>
              <a:gd name="connsiteY23" fmla="*/ 1243012 h 1290637"/>
              <a:gd name="connsiteX24" fmla="*/ 1576388 w 1981200"/>
              <a:gd name="connsiteY24" fmla="*/ 1276350 h 1290637"/>
              <a:gd name="connsiteX25" fmla="*/ 1381125 w 1981200"/>
              <a:gd name="connsiteY25" fmla="*/ 1290637 h 1290637"/>
              <a:gd name="connsiteX26" fmla="*/ 1190625 w 1981200"/>
              <a:gd name="connsiteY26" fmla="*/ 1243012 h 1290637"/>
              <a:gd name="connsiteX27" fmla="*/ 1057275 w 1981200"/>
              <a:gd name="connsiteY27" fmla="*/ 1219200 h 1290637"/>
              <a:gd name="connsiteX28" fmla="*/ 919163 w 1981200"/>
              <a:gd name="connsiteY28" fmla="*/ 1238250 h 1290637"/>
              <a:gd name="connsiteX29" fmla="*/ 766763 w 1981200"/>
              <a:gd name="connsiteY29" fmla="*/ 1223962 h 1290637"/>
              <a:gd name="connsiteX30" fmla="*/ 657225 w 1981200"/>
              <a:gd name="connsiteY30" fmla="*/ 1157287 h 1290637"/>
              <a:gd name="connsiteX31" fmla="*/ 566738 w 1981200"/>
              <a:gd name="connsiteY31" fmla="*/ 1133475 h 1290637"/>
              <a:gd name="connsiteX32" fmla="*/ 442913 w 1981200"/>
              <a:gd name="connsiteY32" fmla="*/ 1157287 h 1290637"/>
              <a:gd name="connsiteX33" fmla="*/ 319088 w 1981200"/>
              <a:gd name="connsiteY33" fmla="*/ 1190625 h 1290637"/>
              <a:gd name="connsiteX34" fmla="*/ 219075 w 1981200"/>
              <a:gd name="connsiteY34" fmla="*/ 1243012 h 1290637"/>
              <a:gd name="connsiteX35" fmla="*/ 157162 w 1981200"/>
              <a:gd name="connsiteY35" fmla="*/ 1207293 h 1290637"/>
              <a:gd name="connsiteX36" fmla="*/ 119063 w 1981200"/>
              <a:gd name="connsiteY36" fmla="*/ 1085850 h 1290637"/>
              <a:gd name="connsiteX37" fmla="*/ 116681 w 1981200"/>
              <a:gd name="connsiteY37" fmla="*/ 1042988 h 1290637"/>
              <a:gd name="connsiteX38" fmla="*/ 126206 w 1981200"/>
              <a:gd name="connsiteY38" fmla="*/ 931069 h 1290637"/>
              <a:gd name="connsiteX39" fmla="*/ 95250 w 1981200"/>
              <a:gd name="connsiteY39" fmla="*/ 852487 h 1290637"/>
              <a:gd name="connsiteX40" fmla="*/ 64294 w 1981200"/>
              <a:gd name="connsiteY40" fmla="*/ 809625 h 1290637"/>
              <a:gd name="connsiteX41" fmla="*/ 23813 w 1981200"/>
              <a:gd name="connsiteY41" fmla="*/ 766762 h 1290637"/>
              <a:gd name="connsiteX42" fmla="*/ 2382 w 1981200"/>
              <a:gd name="connsiteY42" fmla="*/ 747713 h 1290637"/>
              <a:gd name="connsiteX43" fmla="*/ 0 w 1981200"/>
              <a:gd name="connsiteY43" fmla="*/ 719137 h 1290637"/>
              <a:gd name="connsiteX44" fmla="*/ 47625 w 1981200"/>
              <a:gd name="connsiteY44" fmla="*/ 676275 h 1290637"/>
              <a:gd name="connsiteX45" fmla="*/ 57150 w 1981200"/>
              <a:gd name="connsiteY45" fmla="*/ 604837 h 1290637"/>
              <a:gd name="connsiteX46" fmla="*/ 80963 w 1981200"/>
              <a:gd name="connsiteY46" fmla="*/ 535781 h 1290637"/>
              <a:gd name="connsiteX47" fmla="*/ 121445 w 1981200"/>
              <a:gd name="connsiteY47" fmla="*/ 473868 h 1290637"/>
              <a:gd name="connsiteX48" fmla="*/ 130969 w 1981200"/>
              <a:gd name="connsiteY48" fmla="*/ 397669 h 1290637"/>
              <a:gd name="connsiteX49" fmla="*/ 152400 w 1981200"/>
              <a:gd name="connsiteY49" fmla="*/ 340519 h 1290637"/>
              <a:gd name="connsiteX50" fmla="*/ 190500 w 1981200"/>
              <a:gd name="connsiteY50" fmla="*/ 297656 h 1290637"/>
              <a:gd name="connsiteX51" fmla="*/ 233363 w 1981200"/>
              <a:gd name="connsiteY51" fmla="*/ 233362 h 1290637"/>
              <a:gd name="connsiteX52" fmla="*/ 233363 w 1981200"/>
              <a:gd name="connsiteY52" fmla="*/ 123825 h 1290637"/>
              <a:gd name="connsiteX53" fmla="*/ 233363 w 1981200"/>
              <a:gd name="connsiteY53" fmla="*/ 123825 h 1290637"/>
              <a:gd name="connsiteX54" fmla="*/ 152400 w 1981200"/>
              <a:gd name="connsiteY54" fmla="*/ 0 h 1290637"/>
              <a:gd name="connsiteX55" fmla="*/ 1671638 w 1981200"/>
              <a:gd name="connsiteY55" fmla="*/ 2381 h 1290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1981200" h="1290637">
                <a:moveTo>
                  <a:pt x="1671638" y="2381"/>
                </a:moveTo>
                <a:lnTo>
                  <a:pt x="1700213" y="71437"/>
                </a:lnTo>
                <a:lnTo>
                  <a:pt x="1719263" y="119062"/>
                </a:lnTo>
                <a:lnTo>
                  <a:pt x="1714500" y="209550"/>
                </a:lnTo>
                <a:lnTo>
                  <a:pt x="1728788" y="290512"/>
                </a:lnTo>
                <a:cubicBezTo>
                  <a:pt x="1727994" y="301625"/>
                  <a:pt x="1736725" y="307974"/>
                  <a:pt x="1735931" y="319087"/>
                </a:cubicBezTo>
                <a:lnTo>
                  <a:pt x="1719263" y="373856"/>
                </a:lnTo>
                <a:lnTo>
                  <a:pt x="1704975" y="461962"/>
                </a:lnTo>
                <a:lnTo>
                  <a:pt x="1690688" y="585787"/>
                </a:lnTo>
                <a:lnTo>
                  <a:pt x="1681163" y="690562"/>
                </a:lnTo>
                <a:lnTo>
                  <a:pt x="1690688" y="790575"/>
                </a:lnTo>
                <a:cubicBezTo>
                  <a:pt x="1695450" y="804069"/>
                  <a:pt x="1693069" y="834231"/>
                  <a:pt x="1697831" y="847725"/>
                </a:cubicBezTo>
                <a:lnTo>
                  <a:pt x="1724025" y="909637"/>
                </a:lnTo>
                <a:cubicBezTo>
                  <a:pt x="1733550" y="921543"/>
                  <a:pt x="1752600" y="928687"/>
                  <a:pt x="1762125" y="940593"/>
                </a:cubicBezTo>
                <a:lnTo>
                  <a:pt x="1781175" y="976312"/>
                </a:lnTo>
                <a:cubicBezTo>
                  <a:pt x="1795463" y="981075"/>
                  <a:pt x="1809750" y="1000124"/>
                  <a:pt x="1824038" y="1004887"/>
                </a:cubicBezTo>
                <a:lnTo>
                  <a:pt x="1859756" y="1007269"/>
                </a:lnTo>
                <a:cubicBezTo>
                  <a:pt x="1881187" y="1013619"/>
                  <a:pt x="1924050" y="1010443"/>
                  <a:pt x="1945481" y="1016793"/>
                </a:cubicBezTo>
                <a:lnTo>
                  <a:pt x="1976438" y="1042987"/>
                </a:lnTo>
                <a:lnTo>
                  <a:pt x="1981200" y="1104900"/>
                </a:lnTo>
                <a:lnTo>
                  <a:pt x="1947863" y="1152525"/>
                </a:lnTo>
                <a:lnTo>
                  <a:pt x="1866900" y="1162050"/>
                </a:lnTo>
                <a:lnTo>
                  <a:pt x="1766888" y="1200150"/>
                </a:lnTo>
                <a:lnTo>
                  <a:pt x="1714500" y="1243012"/>
                </a:lnTo>
                <a:lnTo>
                  <a:pt x="1576388" y="1276350"/>
                </a:lnTo>
                <a:lnTo>
                  <a:pt x="1381125" y="1290637"/>
                </a:lnTo>
                <a:lnTo>
                  <a:pt x="1190625" y="1243012"/>
                </a:lnTo>
                <a:lnTo>
                  <a:pt x="1057275" y="1219200"/>
                </a:lnTo>
                <a:lnTo>
                  <a:pt x="919163" y="1238250"/>
                </a:lnTo>
                <a:lnTo>
                  <a:pt x="766763" y="1223962"/>
                </a:lnTo>
                <a:lnTo>
                  <a:pt x="657225" y="1157287"/>
                </a:lnTo>
                <a:lnTo>
                  <a:pt x="566738" y="1133475"/>
                </a:lnTo>
                <a:lnTo>
                  <a:pt x="442913" y="1157287"/>
                </a:lnTo>
                <a:lnTo>
                  <a:pt x="319088" y="1190625"/>
                </a:lnTo>
                <a:lnTo>
                  <a:pt x="219075" y="1243012"/>
                </a:lnTo>
                <a:lnTo>
                  <a:pt x="157162" y="1207293"/>
                </a:lnTo>
                <a:lnTo>
                  <a:pt x="119063" y="1085850"/>
                </a:lnTo>
                <a:lnTo>
                  <a:pt x="116681" y="1042988"/>
                </a:lnTo>
                <a:lnTo>
                  <a:pt x="126206" y="931069"/>
                </a:lnTo>
                <a:lnTo>
                  <a:pt x="95250" y="852487"/>
                </a:lnTo>
                <a:lnTo>
                  <a:pt x="64294" y="809625"/>
                </a:lnTo>
                <a:lnTo>
                  <a:pt x="23813" y="766762"/>
                </a:lnTo>
                <a:lnTo>
                  <a:pt x="2382" y="747713"/>
                </a:lnTo>
                <a:lnTo>
                  <a:pt x="0" y="719137"/>
                </a:lnTo>
                <a:lnTo>
                  <a:pt x="47625" y="676275"/>
                </a:lnTo>
                <a:lnTo>
                  <a:pt x="57150" y="604837"/>
                </a:lnTo>
                <a:lnTo>
                  <a:pt x="80963" y="535781"/>
                </a:lnTo>
                <a:lnTo>
                  <a:pt x="121445" y="473868"/>
                </a:lnTo>
                <a:lnTo>
                  <a:pt x="130969" y="397669"/>
                </a:lnTo>
                <a:lnTo>
                  <a:pt x="152400" y="340519"/>
                </a:lnTo>
                <a:cubicBezTo>
                  <a:pt x="165100" y="324644"/>
                  <a:pt x="177800" y="313531"/>
                  <a:pt x="190500" y="297656"/>
                </a:cubicBezTo>
                <a:lnTo>
                  <a:pt x="233363" y="233362"/>
                </a:lnTo>
                <a:lnTo>
                  <a:pt x="233363" y="123825"/>
                </a:lnTo>
                <a:lnTo>
                  <a:pt x="233363" y="123825"/>
                </a:lnTo>
                <a:lnTo>
                  <a:pt x="152400" y="0"/>
                </a:lnTo>
                <a:lnTo>
                  <a:pt x="1671638" y="2381"/>
                </a:lnTo>
                <a:close/>
              </a:path>
            </a:pathLst>
          </a:custGeom>
          <a:solidFill>
            <a:srgbClr val="00CC00">
              <a:alpha val="30000"/>
            </a:srgb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solidFill>
                <a:prstClr val="white"/>
              </a:solidFill>
            </a:endParaRPr>
          </a:p>
        </p:txBody>
      </p:sp>
      <p:sp>
        <p:nvSpPr>
          <p:cNvPr id="27" name="Freeform 26"/>
          <p:cNvSpPr/>
          <p:nvPr/>
        </p:nvSpPr>
        <p:spPr>
          <a:xfrm>
            <a:off x="5663241" y="235555"/>
            <a:ext cx="544354" cy="1193720"/>
          </a:xfrm>
          <a:custGeom>
            <a:avLst/>
            <a:gdLst>
              <a:gd name="connsiteX0" fmla="*/ 216694 w 604838"/>
              <a:gd name="connsiteY0" fmla="*/ 2381 h 1326356"/>
              <a:gd name="connsiteX1" fmla="*/ 204788 w 604838"/>
              <a:gd name="connsiteY1" fmla="*/ 59531 h 1326356"/>
              <a:gd name="connsiteX2" fmla="*/ 183357 w 604838"/>
              <a:gd name="connsiteY2" fmla="*/ 78581 h 1326356"/>
              <a:gd name="connsiteX3" fmla="*/ 195263 w 604838"/>
              <a:gd name="connsiteY3" fmla="*/ 138112 h 1326356"/>
              <a:gd name="connsiteX4" fmla="*/ 195263 w 604838"/>
              <a:gd name="connsiteY4" fmla="*/ 183356 h 1326356"/>
              <a:gd name="connsiteX5" fmla="*/ 183357 w 604838"/>
              <a:gd name="connsiteY5" fmla="*/ 219075 h 1326356"/>
              <a:gd name="connsiteX6" fmla="*/ 185738 w 604838"/>
              <a:gd name="connsiteY6" fmla="*/ 240506 h 1326356"/>
              <a:gd name="connsiteX7" fmla="*/ 192882 w 604838"/>
              <a:gd name="connsiteY7" fmla="*/ 271462 h 1326356"/>
              <a:gd name="connsiteX8" fmla="*/ 185738 w 604838"/>
              <a:gd name="connsiteY8" fmla="*/ 288131 h 1326356"/>
              <a:gd name="connsiteX9" fmla="*/ 207169 w 604838"/>
              <a:gd name="connsiteY9" fmla="*/ 338137 h 1326356"/>
              <a:gd name="connsiteX10" fmla="*/ 200025 w 604838"/>
              <a:gd name="connsiteY10" fmla="*/ 361950 h 1326356"/>
              <a:gd name="connsiteX11" fmla="*/ 226219 w 604838"/>
              <a:gd name="connsiteY11" fmla="*/ 402431 h 1326356"/>
              <a:gd name="connsiteX12" fmla="*/ 242888 w 604838"/>
              <a:gd name="connsiteY12" fmla="*/ 433387 h 1326356"/>
              <a:gd name="connsiteX13" fmla="*/ 242888 w 604838"/>
              <a:gd name="connsiteY13" fmla="*/ 464344 h 1326356"/>
              <a:gd name="connsiteX14" fmla="*/ 264319 w 604838"/>
              <a:gd name="connsiteY14" fmla="*/ 507206 h 1326356"/>
              <a:gd name="connsiteX15" fmla="*/ 295275 w 604838"/>
              <a:gd name="connsiteY15" fmla="*/ 561975 h 1326356"/>
              <a:gd name="connsiteX16" fmla="*/ 345282 w 604838"/>
              <a:gd name="connsiteY16" fmla="*/ 633412 h 1326356"/>
              <a:gd name="connsiteX17" fmla="*/ 390525 w 604838"/>
              <a:gd name="connsiteY17" fmla="*/ 669131 h 1326356"/>
              <a:gd name="connsiteX18" fmla="*/ 435769 w 604838"/>
              <a:gd name="connsiteY18" fmla="*/ 704850 h 1326356"/>
              <a:gd name="connsiteX19" fmla="*/ 469107 w 604838"/>
              <a:gd name="connsiteY19" fmla="*/ 759619 h 1326356"/>
              <a:gd name="connsiteX20" fmla="*/ 495300 w 604838"/>
              <a:gd name="connsiteY20" fmla="*/ 778669 h 1326356"/>
              <a:gd name="connsiteX21" fmla="*/ 495300 w 604838"/>
              <a:gd name="connsiteY21" fmla="*/ 807244 h 1326356"/>
              <a:gd name="connsiteX22" fmla="*/ 481013 w 604838"/>
              <a:gd name="connsiteY22" fmla="*/ 826294 h 1326356"/>
              <a:gd name="connsiteX23" fmla="*/ 485775 w 604838"/>
              <a:gd name="connsiteY23" fmla="*/ 883444 h 1326356"/>
              <a:gd name="connsiteX24" fmla="*/ 500063 w 604838"/>
              <a:gd name="connsiteY24" fmla="*/ 914400 h 1326356"/>
              <a:gd name="connsiteX25" fmla="*/ 523875 w 604838"/>
              <a:gd name="connsiteY25" fmla="*/ 931069 h 1326356"/>
              <a:gd name="connsiteX26" fmla="*/ 552450 w 604838"/>
              <a:gd name="connsiteY26" fmla="*/ 969169 h 1326356"/>
              <a:gd name="connsiteX27" fmla="*/ 585788 w 604838"/>
              <a:gd name="connsiteY27" fmla="*/ 1004887 h 1326356"/>
              <a:gd name="connsiteX28" fmla="*/ 583407 w 604838"/>
              <a:gd name="connsiteY28" fmla="*/ 1045369 h 1326356"/>
              <a:gd name="connsiteX29" fmla="*/ 566738 w 604838"/>
              <a:gd name="connsiteY29" fmla="*/ 1069181 h 1326356"/>
              <a:gd name="connsiteX30" fmla="*/ 547688 w 604838"/>
              <a:gd name="connsiteY30" fmla="*/ 1085850 h 1326356"/>
              <a:gd name="connsiteX31" fmla="*/ 547688 w 604838"/>
              <a:gd name="connsiteY31" fmla="*/ 1085850 h 1326356"/>
              <a:gd name="connsiteX32" fmla="*/ 519113 w 604838"/>
              <a:gd name="connsiteY32" fmla="*/ 1097756 h 1326356"/>
              <a:gd name="connsiteX33" fmla="*/ 504825 w 604838"/>
              <a:gd name="connsiteY33" fmla="*/ 1109662 h 1326356"/>
              <a:gd name="connsiteX34" fmla="*/ 521494 w 604838"/>
              <a:gd name="connsiteY34" fmla="*/ 1133475 h 1326356"/>
              <a:gd name="connsiteX35" fmla="*/ 521494 w 604838"/>
              <a:gd name="connsiteY35" fmla="*/ 1133475 h 1326356"/>
              <a:gd name="connsiteX36" fmla="*/ 519113 w 604838"/>
              <a:gd name="connsiteY36" fmla="*/ 1159669 h 1326356"/>
              <a:gd name="connsiteX37" fmla="*/ 533400 w 604838"/>
              <a:gd name="connsiteY37" fmla="*/ 1195387 h 1326356"/>
              <a:gd name="connsiteX38" fmla="*/ 559594 w 604838"/>
              <a:gd name="connsiteY38" fmla="*/ 1204912 h 1326356"/>
              <a:gd name="connsiteX39" fmla="*/ 590550 w 604838"/>
              <a:gd name="connsiteY39" fmla="*/ 1235869 h 1326356"/>
              <a:gd name="connsiteX40" fmla="*/ 604838 w 604838"/>
              <a:gd name="connsiteY40" fmla="*/ 1271587 h 1326356"/>
              <a:gd name="connsiteX41" fmla="*/ 590550 w 604838"/>
              <a:gd name="connsiteY41" fmla="*/ 1307306 h 1326356"/>
              <a:gd name="connsiteX42" fmla="*/ 533400 w 604838"/>
              <a:gd name="connsiteY42" fmla="*/ 1323975 h 1326356"/>
              <a:gd name="connsiteX43" fmla="*/ 476250 w 604838"/>
              <a:gd name="connsiteY43" fmla="*/ 1326356 h 1326356"/>
              <a:gd name="connsiteX44" fmla="*/ 426244 w 604838"/>
              <a:gd name="connsiteY44" fmla="*/ 1316831 h 1326356"/>
              <a:gd name="connsiteX45" fmla="*/ 411957 w 604838"/>
              <a:gd name="connsiteY45" fmla="*/ 1283494 h 1326356"/>
              <a:gd name="connsiteX46" fmla="*/ 407194 w 604838"/>
              <a:gd name="connsiteY46" fmla="*/ 1233487 h 1326356"/>
              <a:gd name="connsiteX47" fmla="*/ 409575 w 604838"/>
              <a:gd name="connsiteY47" fmla="*/ 1195387 h 1326356"/>
              <a:gd name="connsiteX48" fmla="*/ 409575 w 604838"/>
              <a:gd name="connsiteY48" fmla="*/ 1195387 h 1326356"/>
              <a:gd name="connsiteX49" fmla="*/ 388144 w 604838"/>
              <a:gd name="connsiteY49" fmla="*/ 1162050 h 1326356"/>
              <a:gd name="connsiteX50" fmla="*/ 361950 w 604838"/>
              <a:gd name="connsiteY50" fmla="*/ 1157287 h 1326356"/>
              <a:gd name="connsiteX51" fmla="*/ 347663 w 604838"/>
              <a:gd name="connsiteY51" fmla="*/ 1131094 h 1326356"/>
              <a:gd name="connsiteX52" fmla="*/ 376238 w 604838"/>
              <a:gd name="connsiteY52" fmla="*/ 1133475 h 1326356"/>
              <a:gd name="connsiteX53" fmla="*/ 371475 w 604838"/>
              <a:gd name="connsiteY53" fmla="*/ 1109662 h 1326356"/>
              <a:gd name="connsiteX54" fmla="*/ 364332 w 604838"/>
              <a:gd name="connsiteY54" fmla="*/ 1095375 h 1326356"/>
              <a:gd name="connsiteX55" fmla="*/ 354807 w 604838"/>
              <a:gd name="connsiteY55" fmla="*/ 1092994 h 1326356"/>
              <a:gd name="connsiteX56" fmla="*/ 340519 w 604838"/>
              <a:gd name="connsiteY56" fmla="*/ 1109662 h 1326356"/>
              <a:gd name="connsiteX57" fmla="*/ 321469 w 604838"/>
              <a:gd name="connsiteY57" fmla="*/ 1088231 h 1326356"/>
              <a:gd name="connsiteX58" fmla="*/ 300038 w 604838"/>
              <a:gd name="connsiteY58" fmla="*/ 1059656 h 1326356"/>
              <a:gd name="connsiteX59" fmla="*/ 304800 w 604838"/>
              <a:gd name="connsiteY59" fmla="*/ 1040606 h 1326356"/>
              <a:gd name="connsiteX60" fmla="*/ 314325 w 604838"/>
              <a:gd name="connsiteY60" fmla="*/ 1038225 h 1326356"/>
              <a:gd name="connsiteX61" fmla="*/ 333375 w 604838"/>
              <a:gd name="connsiteY61" fmla="*/ 1064419 h 1326356"/>
              <a:gd name="connsiteX62" fmla="*/ 350044 w 604838"/>
              <a:gd name="connsiteY62" fmla="*/ 1071562 h 1326356"/>
              <a:gd name="connsiteX63" fmla="*/ 350044 w 604838"/>
              <a:gd name="connsiteY63" fmla="*/ 1071562 h 1326356"/>
              <a:gd name="connsiteX64" fmla="*/ 345282 w 604838"/>
              <a:gd name="connsiteY64" fmla="*/ 1026319 h 1326356"/>
              <a:gd name="connsiteX65" fmla="*/ 328613 w 604838"/>
              <a:gd name="connsiteY65" fmla="*/ 1014412 h 1326356"/>
              <a:gd name="connsiteX66" fmla="*/ 309563 w 604838"/>
              <a:gd name="connsiteY66" fmla="*/ 1000125 h 1326356"/>
              <a:gd name="connsiteX67" fmla="*/ 309563 w 604838"/>
              <a:gd name="connsiteY67" fmla="*/ 1000125 h 1326356"/>
              <a:gd name="connsiteX68" fmla="*/ 295275 w 604838"/>
              <a:gd name="connsiteY68" fmla="*/ 959644 h 1326356"/>
              <a:gd name="connsiteX69" fmla="*/ 290513 w 604838"/>
              <a:gd name="connsiteY69" fmla="*/ 909637 h 1326356"/>
              <a:gd name="connsiteX70" fmla="*/ 247650 w 604838"/>
              <a:gd name="connsiteY70" fmla="*/ 881062 h 1326356"/>
              <a:gd name="connsiteX71" fmla="*/ 235744 w 604838"/>
              <a:gd name="connsiteY71" fmla="*/ 819150 h 1326356"/>
              <a:gd name="connsiteX72" fmla="*/ 214313 w 604838"/>
              <a:gd name="connsiteY72" fmla="*/ 769144 h 1326356"/>
              <a:gd name="connsiteX73" fmla="*/ 192882 w 604838"/>
              <a:gd name="connsiteY73" fmla="*/ 723900 h 1326356"/>
              <a:gd name="connsiteX74" fmla="*/ 176213 w 604838"/>
              <a:gd name="connsiteY74" fmla="*/ 681037 h 1326356"/>
              <a:gd name="connsiteX75" fmla="*/ 147638 w 604838"/>
              <a:gd name="connsiteY75" fmla="*/ 581025 h 1326356"/>
              <a:gd name="connsiteX76" fmla="*/ 121444 w 604838"/>
              <a:gd name="connsiteY76" fmla="*/ 509587 h 1326356"/>
              <a:gd name="connsiteX77" fmla="*/ 121444 w 604838"/>
              <a:gd name="connsiteY77" fmla="*/ 481012 h 1326356"/>
              <a:gd name="connsiteX78" fmla="*/ 97632 w 604838"/>
              <a:gd name="connsiteY78" fmla="*/ 454819 h 1326356"/>
              <a:gd name="connsiteX79" fmla="*/ 73819 w 604838"/>
              <a:gd name="connsiteY79" fmla="*/ 431006 h 1326356"/>
              <a:gd name="connsiteX80" fmla="*/ 57150 w 604838"/>
              <a:gd name="connsiteY80" fmla="*/ 392906 h 1326356"/>
              <a:gd name="connsiteX81" fmla="*/ 57150 w 604838"/>
              <a:gd name="connsiteY81" fmla="*/ 359569 h 1326356"/>
              <a:gd name="connsiteX82" fmla="*/ 57150 w 604838"/>
              <a:gd name="connsiteY82" fmla="*/ 340519 h 1326356"/>
              <a:gd name="connsiteX83" fmla="*/ 35719 w 604838"/>
              <a:gd name="connsiteY83" fmla="*/ 288131 h 1326356"/>
              <a:gd name="connsiteX84" fmla="*/ 35719 w 604838"/>
              <a:gd name="connsiteY84" fmla="*/ 250031 h 1326356"/>
              <a:gd name="connsiteX85" fmla="*/ 38100 w 604838"/>
              <a:gd name="connsiteY85" fmla="*/ 171450 h 1326356"/>
              <a:gd name="connsiteX86" fmla="*/ 35719 w 604838"/>
              <a:gd name="connsiteY86" fmla="*/ 130969 h 1326356"/>
              <a:gd name="connsiteX87" fmla="*/ 23813 w 604838"/>
              <a:gd name="connsiteY87" fmla="*/ 100012 h 1326356"/>
              <a:gd name="connsiteX88" fmla="*/ 9525 w 604838"/>
              <a:gd name="connsiteY88" fmla="*/ 69056 h 1326356"/>
              <a:gd name="connsiteX89" fmla="*/ 7144 w 604838"/>
              <a:gd name="connsiteY89" fmla="*/ 28575 h 1326356"/>
              <a:gd name="connsiteX90" fmla="*/ 0 w 604838"/>
              <a:gd name="connsiteY90" fmla="*/ 0 h 1326356"/>
              <a:gd name="connsiteX91" fmla="*/ 216694 w 604838"/>
              <a:gd name="connsiteY91" fmla="*/ 2381 h 1326356"/>
              <a:gd name="connsiteX0" fmla="*/ 216694 w 604838"/>
              <a:gd name="connsiteY0" fmla="*/ 2381 h 1326356"/>
              <a:gd name="connsiteX1" fmla="*/ 204788 w 604838"/>
              <a:gd name="connsiteY1" fmla="*/ 59531 h 1326356"/>
              <a:gd name="connsiteX2" fmla="*/ 183357 w 604838"/>
              <a:gd name="connsiteY2" fmla="*/ 78581 h 1326356"/>
              <a:gd name="connsiteX3" fmla="*/ 195263 w 604838"/>
              <a:gd name="connsiteY3" fmla="*/ 138112 h 1326356"/>
              <a:gd name="connsiteX4" fmla="*/ 195263 w 604838"/>
              <a:gd name="connsiteY4" fmla="*/ 183356 h 1326356"/>
              <a:gd name="connsiteX5" fmla="*/ 183357 w 604838"/>
              <a:gd name="connsiteY5" fmla="*/ 219075 h 1326356"/>
              <a:gd name="connsiteX6" fmla="*/ 185738 w 604838"/>
              <a:gd name="connsiteY6" fmla="*/ 240506 h 1326356"/>
              <a:gd name="connsiteX7" fmla="*/ 192882 w 604838"/>
              <a:gd name="connsiteY7" fmla="*/ 271462 h 1326356"/>
              <a:gd name="connsiteX8" fmla="*/ 185738 w 604838"/>
              <a:gd name="connsiteY8" fmla="*/ 288131 h 1326356"/>
              <a:gd name="connsiteX9" fmla="*/ 207169 w 604838"/>
              <a:gd name="connsiteY9" fmla="*/ 338137 h 1326356"/>
              <a:gd name="connsiteX10" fmla="*/ 200025 w 604838"/>
              <a:gd name="connsiteY10" fmla="*/ 361950 h 1326356"/>
              <a:gd name="connsiteX11" fmla="*/ 226219 w 604838"/>
              <a:gd name="connsiteY11" fmla="*/ 402431 h 1326356"/>
              <a:gd name="connsiteX12" fmla="*/ 242888 w 604838"/>
              <a:gd name="connsiteY12" fmla="*/ 433387 h 1326356"/>
              <a:gd name="connsiteX13" fmla="*/ 242888 w 604838"/>
              <a:gd name="connsiteY13" fmla="*/ 464344 h 1326356"/>
              <a:gd name="connsiteX14" fmla="*/ 264319 w 604838"/>
              <a:gd name="connsiteY14" fmla="*/ 507206 h 1326356"/>
              <a:gd name="connsiteX15" fmla="*/ 295275 w 604838"/>
              <a:gd name="connsiteY15" fmla="*/ 561975 h 1326356"/>
              <a:gd name="connsiteX16" fmla="*/ 345282 w 604838"/>
              <a:gd name="connsiteY16" fmla="*/ 633412 h 1326356"/>
              <a:gd name="connsiteX17" fmla="*/ 390525 w 604838"/>
              <a:gd name="connsiteY17" fmla="*/ 669131 h 1326356"/>
              <a:gd name="connsiteX18" fmla="*/ 435769 w 604838"/>
              <a:gd name="connsiteY18" fmla="*/ 704850 h 1326356"/>
              <a:gd name="connsiteX19" fmla="*/ 478632 w 604838"/>
              <a:gd name="connsiteY19" fmla="*/ 762000 h 1326356"/>
              <a:gd name="connsiteX20" fmla="*/ 495300 w 604838"/>
              <a:gd name="connsiteY20" fmla="*/ 778669 h 1326356"/>
              <a:gd name="connsiteX21" fmla="*/ 495300 w 604838"/>
              <a:gd name="connsiteY21" fmla="*/ 807244 h 1326356"/>
              <a:gd name="connsiteX22" fmla="*/ 481013 w 604838"/>
              <a:gd name="connsiteY22" fmla="*/ 826294 h 1326356"/>
              <a:gd name="connsiteX23" fmla="*/ 485775 w 604838"/>
              <a:gd name="connsiteY23" fmla="*/ 883444 h 1326356"/>
              <a:gd name="connsiteX24" fmla="*/ 500063 w 604838"/>
              <a:gd name="connsiteY24" fmla="*/ 914400 h 1326356"/>
              <a:gd name="connsiteX25" fmla="*/ 523875 w 604838"/>
              <a:gd name="connsiteY25" fmla="*/ 931069 h 1326356"/>
              <a:gd name="connsiteX26" fmla="*/ 552450 w 604838"/>
              <a:gd name="connsiteY26" fmla="*/ 969169 h 1326356"/>
              <a:gd name="connsiteX27" fmla="*/ 585788 w 604838"/>
              <a:gd name="connsiteY27" fmla="*/ 1004887 h 1326356"/>
              <a:gd name="connsiteX28" fmla="*/ 583407 w 604838"/>
              <a:gd name="connsiteY28" fmla="*/ 1045369 h 1326356"/>
              <a:gd name="connsiteX29" fmla="*/ 566738 w 604838"/>
              <a:gd name="connsiteY29" fmla="*/ 1069181 h 1326356"/>
              <a:gd name="connsiteX30" fmla="*/ 547688 w 604838"/>
              <a:gd name="connsiteY30" fmla="*/ 1085850 h 1326356"/>
              <a:gd name="connsiteX31" fmla="*/ 547688 w 604838"/>
              <a:gd name="connsiteY31" fmla="*/ 1085850 h 1326356"/>
              <a:gd name="connsiteX32" fmla="*/ 519113 w 604838"/>
              <a:gd name="connsiteY32" fmla="*/ 1097756 h 1326356"/>
              <a:gd name="connsiteX33" fmla="*/ 504825 w 604838"/>
              <a:gd name="connsiteY33" fmla="*/ 1109662 h 1326356"/>
              <a:gd name="connsiteX34" fmla="*/ 521494 w 604838"/>
              <a:gd name="connsiteY34" fmla="*/ 1133475 h 1326356"/>
              <a:gd name="connsiteX35" fmla="*/ 521494 w 604838"/>
              <a:gd name="connsiteY35" fmla="*/ 1133475 h 1326356"/>
              <a:gd name="connsiteX36" fmla="*/ 519113 w 604838"/>
              <a:gd name="connsiteY36" fmla="*/ 1159669 h 1326356"/>
              <a:gd name="connsiteX37" fmla="*/ 533400 w 604838"/>
              <a:gd name="connsiteY37" fmla="*/ 1195387 h 1326356"/>
              <a:gd name="connsiteX38" fmla="*/ 559594 w 604838"/>
              <a:gd name="connsiteY38" fmla="*/ 1204912 h 1326356"/>
              <a:gd name="connsiteX39" fmla="*/ 590550 w 604838"/>
              <a:gd name="connsiteY39" fmla="*/ 1235869 h 1326356"/>
              <a:gd name="connsiteX40" fmla="*/ 604838 w 604838"/>
              <a:gd name="connsiteY40" fmla="*/ 1271587 h 1326356"/>
              <a:gd name="connsiteX41" fmla="*/ 590550 w 604838"/>
              <a:gd name="connsiteY41" fmla="*/ 1307306 h 1326356"/>
              <a:gd name="connsiteX42" fmla="*/ 533400 w 604838"/>
              <a:gd name="connsiteY42" fmla="*/ 1323975 h 1326356"/>
              <a:gd name="connsiteX43" fmla="*/ 476250 w 604838"/>
              <a:gd name="connsiteY43" fmla="*/ 1326356 h 1326356"/>
              <a:gd name="connsiteX44" fmla="*/ 426244 w 604838"/>
              <a:gd name="connsiteY44" fmla="*/ 1316831 h 1326356"/>
              <a:gd name="connsiteX45" fmla="*/ 411957 w 604838"/>
              <a:gd name="connsiteY45" fmla="*/ 1283494 h 1326356"/>
              <a:gd name="connsiteX46" fmla="*/ 407194 w 604838"/>
              <a:gd name="connsiteY46" fmla="*/ 1233487 h 1326356"/>
              <a:gd name="connsiteX47" fmla="*/ 409575 w 604838"/>
              <a:gd name="connsiteY47" fmla="*/ 1195387 h 1326356"/>
              <a:gd name="connsiteX48" fmla="*/ 409575 w 604838"/>
              <a:gd name="connsiteY48" fmla="*/ 1195387 h 1326356"/>
              <a:gd name="connsiteX49" fmla="*/ 388144 w 604838"/>
              <a:gd name="connsiteY49" fmla="*/ 1162050 h 1326356"/>
              <a:gd name="connsiteX50" fmla="*/ 361950 w 604838"/>
              <a:gd name="connsiteY50" fmla="*/ 1157287 h 1326356"/>
              <a:gd name="connsiteX51" fmla="*/ 347663 w 604838"/>
              <a:gd name="connsiteY51" fmla="*/ 1131094 h 1326356"/>
              <a:gd name="connsiteX52" fmla="*/ 376238 w 604838"/>
              <a:gd name="connsiteY52" fmla="*/ 1133475 h 1326356"/>
              <a:gd name="connsiteX53" fmla="*/ 371475 w 604838"/>
              <a:gd name="connsiteY53" fmla="*/ 1109662 h 1326356"/>
              <a:gd name="connsiteX54" fmla="*/ 364332 w 604838"/>
              <a:gd name="connsiteY54" fmla="*/ 1095375 h 1326356"/>
              <a:gd name="connsiteX55" fmla="*/ 354807 w 604838"/>
              <a:gd name="connsiteY55" fmla="*/ 1092994 h 1326356"/>
              <a:gd name="connsiteX56" fmla="*/ 340519 w 604838"/>
              <a:gd name="connsiteY56" fmla="*/ 1109662 h 1326356"/>
              <a:gd name="connsiteX57" fmla="*/ 321469 w 604838"/>
              <a:gd name="connsiteY57" fmla="*/ 1088231 h 1326356"/>
              <a:gd name="connsiteX58" fmla="*/ 300038 w 604838"/>
              <a:gd name="connsiteY58" fmla="*/ 1059656 h 1326356"/>
              <a:gd name="connsiteX59" fmla="*/ 304800 w 604838"/>
              <a:gd name="connsiteY59" fmla="*/ 1040606 h 1326356"/>
              <a:gd name="connsiteX60" fmla="*/ 314325 w 604838"/>
              <a:gd name="connsiteY60" fmla="*/ 1038225 h 1326356"/>
              <a:gd name="connsiteX61" fmla="*/ 333375 w 604838"/>
              <a:gd name="connsiteY61" fmla="*/ 1064419 h 1326356"/>
              <a:gd name="connsiteX62" fmla="*/ 350044 w 604838"/>
              <a:gd name="connsiteY62" fmla="*/ 1071562 h 1326356"/>
              <a:gd name="connsiteX63" fmla="*/ 350044 w 604838"/>
              <a:gd name="connsiteY63" fmla="*/ 1071562 h 1326356"/>
              <a:gd name="connsiteX64" fmla="*/ 345282 w 604838"/>
              <a:gd name="connsiteY64" fmla="*/ 1026319 h 1326356"/>
              <a:gd name="connsiteX65" fmla="*/ 328613 w 604838"/>
              <a:gd name="connsiteY65" fmla="*/ 1014412 h 1326356"/>
              <a:gd name="connsiteX66" fmla="*/ 309563 w 604838"/>
              <a:gd name="connsiteY66" fmla="*/ 1000125 h 1326356"/>
              <a:gd name="connsiteX67" fmla="*/ 309563 w 604838"/>
              <a:gd name="connsiteY67" fmla="*/ 1000125 h 1326356"/>
              <a:gd name="connsiteX68" fmla="*/ 295275 w 604838"/>
              <a:gd name="connsiteY68" fmla="*/ 959644 h 1326356"/>
              <a:gd name="connsiteX69" fmla="*/ 290513 w 604838"/>
              <a:gd name="connsiteY69" fmla="*/ 909637 h 1326356"/>
              <a:gd name="connsiteX70" fmla="*/ 247650 w 604838"/>
              <a:gd name="connsiteY70" fmla="*/ 881062 h 1326356"/>
              <a:gd name="connsiteX71" fmla="*/ 235744 w 604838"/>
              <a:gd name="connsiteY71" fmla="*/ 819150 h 1326356"/>
              <a:gd name="connsiteX72" fmla="*/ 214313 w 604838"/>
              <a:gd name="connsiteY72" fmla="*/ 769144 h 1326356"/>
              <a:gd name="connsiteX73" fmla="*/ 192882 w 604838"/>
              <a:gd name="connsiteY73" fmla="*/ 723900 h 1326356"/>
              <a:gd name="connsiteX74" fmla="*/ 176213 w 604838"/>
              <a:gd name="connsiteY74" fmla="*/ 681037 h 1326356"/>
              <a:gd name="connsiteX75" fmla="*/ 147638 w 604838"/>
              <a:gd name="connsiteY75" fmla="*/ 581025 h 1326356"/>
              <a:gd name="connsiteX76" fmla="*/ 121444 w 604838"/>
              <a:gd name="connsiteY76" fmla="*/ 509587 h 1326356"/>
              <a:gd name="connsiteX77" fmla="*/ 121444 w 604838"/>
              <a:gd name="connsiteY77" fmla="*/ 481012 h 1326356"/>
              <a:gd name="connsiteX78" fmla="*/ 97632 w 604838"/>
              <a:gd name="connsiteY78" fmla="*/ 454819 h 1326356"/>
              <a:gd name="connsiteX79" fmla="*/ 73819 w 604838"/>
              <a:gd name="connsiteY79" fmla="*/ 431006 h 1326356"/>
              <a:gd name="connsiteX80" fmla="*/ 57150 w 604838"/>
              <a:gd name="connsiteY80" fmla="*/ 392906 h 1326356"/>
              <a:gd name="connsiteX81" fmla="*/ 57150 w 604838"/>
              <a:gd name="connsiteY81" fmla="*/ 359569 h 1326356"/>
              <a:gd name="connsiteX82" fmla="*/ 57150 w 604838"/>
              <a:gd name="connsiteY82" fmla="*/ 340519 h 1326356"/>
              <a:gd name="connsiteX83" fmla="*/ 35719 w 604838"/>
              <a:gd name="connsiteY83" fmla="*/ 288131 h 1326356"/>
              <a:gd name="connsiteX84" fmla="*/ 35719 w 604838"/>
              <a:gd name="connsiteY84" fmla="*/ 250031 h 1326356"/>
              <a:gd name="connsiteX85" fmla="*/ 38100 w 604838"/>
              <a:gd name="connsiteY85" fmla="*/ 171450 h 1326356"/>
              <a:gd name="connsiteX86" fmla="*/ 35719 w 604838"/>
              <a:gd name="connsiteY86" fmla="*/ 130969 h 1326356"/>
              <a:gd name="connsiteX87" fmla="*/ 23813 w 604838"/>
              <a:gd name="connsiteY87" fmla="*/ 100012 h 1326356"/>
              <a:gd name="connsiteX88" fmla="*/ 9525 w 604838"/>
              <a:gd name="connsiteY88" fmla="*/ 69056 h 1326356"/>
              <a:gd name="connsiteX89" fmla="*/ 7144 w 604838"/>
              <a:gd name="connsiteY89" fmla="*/ 28575 h 1326356"/>
              <a:gd name="connsiteX90" fmla="*/ 0 w 604838"/>
              <a:gd name="connsiteY90" fmla="*/ 0 h 1326356"/>
              <a:gd name="connsiteX91" fmla="*/ 216694 w 604838"/>
              <a:gd name="connsiteY91" fmla="*/ 2381 h 1326356"/>
              <a:gd name="connsiteX0" fmla="*/ 216694 w 604838"/>
              <a:gd name="connsiteY0" fmla="*/ 2381 h 1326356"/>
              <a:gd name="connsiteX1" fmla="*/ 204788 w 604838"/>
              <a:gd name="connsiteY1" fmla="*/ 59531 h 1326356"/>
              <a:gd name="connsiteX2" fmla="*/ 183357 w 604838"/>
              <a:gd name="connsiteY2" fmla="*/ 78581 h 1326356"/>
              <a:gd name="connsiteX3" fmla="*/ 195263 w 604838"/>
              <a:gd name="connsiteY3" fmla="*/ 138112 h 1326356"/>
              <a:gd name="connsiteX4" fmla="*/ 195263 w 604838"/>
              <a:gd name="connsiteY4" fmla="*/ 183356 h 1326356"/>
              <a:gd name="connsiteX5" fmla="*/ 183357 w 604838"/>
              <a:gd name="connsiteY5" fmla="*/ 219075 h 1326356"/>
              <a:gd name="connsiteX6" fmla="*/ 185738 w 604838"/>
              <a:gd name="connsiteY6" fmla="*/ 240506 h 1326356"/>
              <a:gd name="connsiteX7" fmla="*/ 192882 w 604838"/>
              <a:gd name="connsiteY7" fmla="*/ 271462 h 1326356"/>
              <a:gd name="connsiteX8" fmla="*/ 185738 w 604838"/>
              <a:gd name="connsiteY8" fmla="*/ 288131 h 1326356"/>
              <a:gd name="connsiteX9" fmla="*/ 207169 w 604838"/>
              <a:gd name="connsiteY9" fmla="*/ 338137 h 1326356"/>
              <a:gd name="connsiteX10" fmla="*/ 200025 w 604838"/>
              <a:gd name="connsiteY10" fmla="*/ 361950 h 1326356"/>
              <a:gd name="connsiteX11" fmla="*/ 226219 w 604838"/>
              <a:gd name="connsiteY11" fmla="*/ 402431 h 1326356"/>
              <a:gd name="connsiteX12" fmla="*/ 242888 w 604838"/>
              <a:gd name="connsiteY12" fmla="*/ 433387 h 1326356"/>
              <a:gd name="connsiteX13" fmla="*/ 242888 w 604838"/>
              <a:gd name="connsiteY13" fmla="*/ 464344 h 1326356"/>
              <a:gd name="connsiteX14" fmla="*/ 264319 w 604838"/>
              <a:gd name="connsiteY14" fmla="*/ 507206 h 1326356"/>
              <a:gd name="connsiteX15" fmla="*/ 295275 w 604838"/>
              <a:gd name="connsiteY15" fmla="*/ 561975 h 1326356"/>
              <a:gd name="connsiteX16" fmla="*/ 345282 w 604838"/>
              <a:gd name="connsiteY16" fmla="*/ 633412 h 1326356"/>
              <a:gd name="connsiteX17" fmla="*/ 390525 w 604838"/>
              <a:gd name="connsiteY17" fmla="*/ 669131 h 1326356"/>
              <a:gd name="connsiteX18" fmla="*/ 428625 w 604838"/>
              <a:gd name="connsiteY18" fmla="*/ 683419 h 1326356"/>
              <a:gd name="connsiteX19" fmla="*/ 435769 w 604838"/>
              <a:gd name="connsiteY19" fmla="*/ 704850 h 1326356"/>
              <a:gd name="connsiteX20" fmla="*/ 478632 w 604838"/>
              <a:gd name="connsiteY20" fmla="*/ 762000 h 1326356"/>
              <a:gd name="connsiteX21" fmla="*/ 495300 w 604838"/>
              <a:gd name="connsiteY21" fmla="*/ 778669 h 1326356"/>
              <a:gd name="connsiteX22" fmla="*/ 495300 w 604838"/>
              <a:gd name="connsiteY22" fmla="*/ 807244 h 1326356"/>
              <a:gd name="connsiteX23" fmla="*/ 481013 w 604838"/>
              <a:gd name="connsiteY23" fmla="*/ 826294 h 1326356"/>
              <a:gd name="connsiteX24" fmla="*/ 485775 w 604838"/>
              <a:gd name="connsiteY24" fmla="*/ 883444 h 1326356"/>
              <a:gd name="connsiteX25" fmla="*/ 500063 w 604838"/>
              <a:gd name="connsiteY25" fmla="*/ 914400 h 1326356"/>
              <a:gd name="connsiteX26" fmla="*/ 523875 w 604838"/>
              <a:gd name="connsiteY26" fmla="*/ 931069 h 1326356"/>
              <a:gd name="connsiteX27" fmla="*/ 552450 w 604838"/>
              <a:gd name="connsiteY27" fmla="*/ 969169 h 1326356"/>
              <a:gd name="connsiteX28" fmla="*/ 585788 w 604838"/>
              <a:gd name="connsiteY28" fmla="*/ 1004887 h 1326356"/>
              <a:gd name="connsiteX29" fmla="*/ 583407 w 604838"/>
              <a:gd name="connsiteY29" fmla="*/ 1045369 h 1326356"/>
              <a:gd name="connsiteX30" fmla="*/ 566738 w 604838"/>
              <a:gd name="connsiteY30" fmla="*/ 1069181 h 1326356"/>
              <a:gd name="connsiteX31" fmla="*/ 547688 w 604838"/>
              <a:gd name="connsiteY31" fmla="*/ 1085850 h 1326356"/>
              <a:gd name="connsiteX32" fmla="*/ 547688 w 604838"/>
              <a:gd name="connsiteY32" fmla="*/ 1085850 h 1326356"/>
              <a:gd name="connsiteX33" fmla="*/ 519113 w 604838"/>
              <a:gd name="connsiteY33" fmla="*/ 1097756 h 1326356"/>
              <a:gd name="connsiteX34" fmla="*/ 504825 w 604838"/>
              <a:gd name="connsiteY34" fmla="*/ 1109662 h 1326356"/>
              <a:gd name="connsiteX35" fmla="*/ 521494 w 604838"/>
              <a:gd name="connsiteY35" fmla="*/ 1133475 h 1326356"/>
              <a:gd name="connsiteX36" fmla="*/ 521494 w 604838"/>
              <a:gd name="connsiteY36" fmla="*/ 1133475 h 1326356"/>
              <a:gd name="connsiteX37" fmla="*/ 519113 w 604838"/>
              <a:gd name="connsiteY37" fmla="*/ 1159669 h 1326356"/>
              <a:gd name="connsiteX38" fmla="*/ 533400 w 604838"/>
              <a:gd name="connsiteY38" fmla="*/ 1195387 h 1326356"/>
              <a:gd name="connsiteX39" fmla="*/ 559594 w 604838"/>
              <a:gd name="connsiteY39" fmla="*/ 1204912 h 1326356"/>
              <a:gd name="connsiteX40" fmla="*/ 590550 w 604838"/>
              <a:gd name="connsiteY40" fmla="*/ 1235869 h 1326356"/>
              <a:gd name="connsiteX41" fmla="*/ 604838 w 604838"/>
              <a:gd name="connsiteY41" fmla="*/ 1271587 h 1326356"/>
              <a:gd name="connsiteX42" fmla="*/ 590550 w 604838"/>
              <a:gd name="connsiteY42" fmla="*/ 1307306 h 1326356"/>
              <a:gd name="connsiteX43" fmla="*/ 533400 w 604838"/>
              <a:gd name="connsiteY43" fmla="*/ 1323975 h 1326356"/>
              <a:gd name="connsiteX44" fmla="*/ 476250 w 604838"/>
              <a:gd name="connsiteY44" fmla="*/ 1326356 h 1326356"/>
              <a:gd name="connsiteX45" fmla="*/ 426244 w 604838"/>
              <a:gd name="connsiteY45" fmla="*/ 1316831 h 1326356"/>
              <a:gd name="connsiteX46" fmla="*/ 411957 w 604838"/>
              <a:gd name="connsiteY46" fmla="*/ 1283494 h 1326356"/>
              <a:gd name="connsiteX47" fmla="*/ 407194 w 604838"/>
              <a:gd name="connsiteY47" fmla="*/ 1233487 h 1326356"/>
              <a:gd name="connsiteX48" fmla="*/ 409575 w 604838"/>
              <a:gd name="connsiteY48" fmla="*/ 1195387 h 1326356"/>
              <a:gd name="connsiteX49" fmla="*/ 409575 w 604838"/>
              <a:gd name="connsiteY49" fmla="*/ 1195387 h 1326356"/>
              <a:gd name="connsiteX50" fmla="*/ 388144 w 604838"/>
              <a:gd name="connsiteY50" fmla="*/ 1162050 h 1326356"/>
              <a:gd name="connsiteX51" fmla="*/ 361950 w 604838"/>
              <a:gd name="connsiteY51" fmla="*/ 1157287 h 1326356"/>
              <a:gd name="connsiteX52" fmla="*/ 347663 w 604838"/>
              <a:gd name="connsiteY52" fmla="*/ 1131094 h 1326356"/>
              <a:gd name="connsiteX53" fmla="*/ 376238 w 604838"/>
              <a:gd name="connsiteY53" fmla="*/ 1133475 h 1326356"/>
              <a:gd name="connsiteX54" fmla="*/ 371475 w 604838"/>
              <a:gd name="connsiteY54" fmla="*/ 1109662 h 1326356"/>
              <a:gd name="connsiteX55" fmla="*/ 364332 w 604838"/>
              <a:gd name="connsiteY55" fmla="*/ 1095375 h 1326356"/>
              <a:gd name="connsiteX56" fmla="*/ 354807 w 604838"/>
              <a:gd name="connsiteY56" fmla="*/ 1092994 h 1326356"/>
              <a:gd name="connsiteX57" fmla="*/ 340519 w 604838"/>
              <a:gd name="connsiteY57" fmla="*/ 1109662 h 1326356"/>
              <a:gd name="connsiteX58" fmla="*/ 321469 w 604838"/>
              <a:gd name="connsiteY58" fmla="*/ 1088231 h 1326356"/>
              <a:gd name="connsiteX59" fmla="*/ 300038 w 604838"/>
              <a:gd name="connsiteY59" fmla="*/ 1059656 h 1326356"/>
              <a:gd name="connsiteX60" fmla="*/ 304800 w 604838"/>
              <a:gd name="connsiteY60" fmla="*/ 1040606 h 1326356"/>
              <a:gd name="connsiteX61" fmla="*/ 314325 w 604838"/>
              <a:gd name="connsiteY61" fmla="*/ 1038225 h 1326356"/>
              <a:gd name="connsiteX62" fmla="*/ 333375 w 604838"/>
              <a:gd name="connsiteY62" fmla="*/ 1064419 h 1326356"/>
              <a:gd name="connsiteX63" fmla="*/ 350044 w 604838"/>
              <a:gd name="connsiteY63" fmla="*/ 1071562 h 1326356"/>
              <a:gd name="connsiteX64" fmla="*/ 350044 w 604838"/>
              <a:gd name="connsiteY64" fmla="*/ 1071562 h 1326356"/>
              <a:gd name="connsiteX65" fmla="*/ 345282 w 604838"/>
              <a:gd name="connsiteY65" fmla="*/ 1026319 h 1326356"/>
              <a:gd name="connsiteX66" fmla="*/ 328613 w 604838"/>
              <a:gd name="connsiteY66" fmla="*/ 1014412 h 1326356"/>
              <a:gd name="connsiteX67" fmla="*/ 309563 w 604838"/>
              <a:gd name="connsiteY67" fmla="*/ 1000125 h 1326356"/>
              <a:gd name="connsiteX68" fmla="*/ 309563 w 604838"/>
              <a:gd name="connsiteY68" fmla="*/ 1000125 h 1326356"/>
              <a:gd name="connsiteX69" fmla="*/ 295275 w 604838"/>
              <a:gd name="connsiteY69" fmla="*/ 959644 h 1326356"/>
              <a:gd name="connsiteX70" fmla="*/ 290513 w 604838"/>
              <a:gd name="connsiteY70" fmla="*/ 909637 h 1326356"/>
              <a:gd name="connsiteX71" fmla="*/ 247650 w 604838"/>
              <a:gd name="connsiteY71" fmla="*/ 881062 h 1326356"/>
              <a:gd name="connsiteX72" fmla="*/ 235744 w 604838"/>
              <a:gd name="connsiteY72" fmla="*/ 819150 h 1326356"/>
              <a:gd name="connsiteX73" fmla="*/ 214313 w 604838"/>
              <a:gd name="connsiteY73" fmla="*/ 769144 h 1326356"/>
              <a:gd name="connsiteX74" fmla="*/ 192882 w 604838"/>
              <a:gd name="connsiteY74" fmla="*/ 723900 h 1326356"/>
              <a:gd name="connsiteX75" fmla="*/ 176213 w 604838"/>
              <a:gd name="connsiteY75" fmla="*/ 681037 h 1326356"/>
              <a:gd name="connsiteX76" fmla="*/ 147638 w 604838"/>
              <a:gd name="connsiteY76" fmla="*/ 581025 h 1326356"/>
              <a:gd name="connsiteX77" fmla="*/ 121444 w 604838"/>
              <a:gd name="connsiteY77" fmla="*/ 509587 h 1326356"/>
              <a:gd name="connsiteX78" fmla="*/ 121444 w 604838"/>
              <a:gd name="connsiteY78" fmla="*/ 481012 h 1326356"/>
              <a:gd name="connsiteX79" fmla="*/ 97632 w 604838"/>
              <a:gd name="connsiteY79" fmla="*/ 454819 h 1326356"/>
              <a:gd name="connsiteX80" fmla="*/ 73819 w 604838"/>
              <a:gd name="connsiteY80" fmla="*/ 431006 h 1326356"/>
              <a:gd name="connsiteX81" fmla="*/ 57150 w 604838"/>
              <a:gd name="connsiteY81" fmla="*/ 392906 h 1326356"/>
              <a:gd name="connsiteX82" fmla="*/ 57150 w 604838"/>
              <a:gd name="connsiteY82" fmla="*/ 359569 h 1326356"/>
              <a:gd name="connsiteX83" fmla="*/ 57150 w 604838"/>
              <a:gd name="connsiteY83" fmla="*/ 340519 h 1326356"/>
              <a:gd name="connsiteX84" fmla="*/ 35719 w 604838"/>
              <a:gd name="connsiteY84" fmla="*/ 288131 h 1326356"/>
              <a:gd name="connsiteX85" fmla="*/ 35719 w 604838"/>
              <a:gd name="connsiteY85" fmla="*/ 250031 h 1326356"/>
              <a:gd name="connsiteX86" fmla="*/ 38100 w 604838"/>
              <a:gd name="connsiteY86" fmla="*/ 171450 h 1326356"/>
              <a:gd name="connsiteX87" fmla="*/ 35719 w 604838"/>
              <a:gd name="connsiteY87" fmla="*/ 130969 h 1326356"/>
              <a:gd name="connsiteX88" fmla="*/ 23813 w 604838"/>
              <a:gd name="connsiteY88" fmla="*/ 100012 h 1326356"/>
              <a:gd name="connsiteX89" fmla="*/ 9525 w 604838"/>
              <a:gd name="connsiteY89" fmla="*/ 69056 h 1326356"/>
              <a:gd name="connsiteX90" fmla="*/ 7144 w 604838"/>
              <a:gd name="connsiteY90" fmla="*/ 28575 h 1326356"/>
              <a:gd name="connsiteX91" fmla="*/ 0 w 604838"/>
              <a:gd name="connsiteY91" fmla="*/ 0 h 1326356"/>
              <a:gd name="connsiteX92" fmla="*/ 216694 w 604838"/>
              <a:gd name="connsiteY92" fmla="*/ 2381 h 1326356"/>
              <a:gd name="connsiteX0" fmla="*/ 216694 w 604838"/>
              <a:gd name="connsiteY0" fmla="*/ 2381 h 1326356"/>
              <a:gd name="connsiteX1" fmla="*/ 204788 w 604838"/>
              <a:gd name="connsiteY1" fmla="*/ 59531 h 1326356"/>
              <a:gd name="connsiteX2" fmla="*/ 183357 w 604838"/>
              <a:gd name="connsiteY2" fmla="*/ 78581 h 1326356"/>
              <a:gd name="connsiteX3" fmla="*/ 195263 w 604838"/>
              <a:gd name="connsiteY3" fmla="*/ 138112 h 1326356"/>
              <a:gd name="connsiteX4" fmla="*/ 195263 w 604838"/>
              <a:gd name="connsiteY4" fmla="*/ 183356 h 1326356"/>
              <a:gd name="connsiteX5" fmla="*/ 183357 w 604838"/>
              <a:gd name="connsiteY5" fmla="*/ 219075 h 1326356"/>
              <a:gd name="connsiteX6" fmla="*/ 185738 w 604838"/>
              <a:gd name="connsiteY6" fmla="*/ 240506 h 1326356"/>
              <a:gd name="connsiteX7" fmla="*/ 192882 w 604838"/>
              <a:gd name="connsiteY7" fmla="*/ 271462 h 1326356"/>
              <a:gd name="connsiteX8" fmla="*/ 185738 w 604838"/>
              <a:gd name="connsiteY8" fmla="*/ 288131 h 1326356"/>
              <a:gd name="connsiteX9" fmla="*/ 207169 w 604838"/>
              <a:gd name="connsiteY9" fmla="*/ 338137 h 1326356"/>
              <a:gd name="connsiteX10" fmla="*/ 200025 w 604838"/>
              <a:gd name="connsiteY10" fmla="*/ 361950 h 1326356"/>
              <a:gd name="connsiteX11" fmla="*/ 226219 w 604838"/>
              <a:gd name="connsiteY11" fmla="*/ 402431 h 1326356"/>
              <a:gd name="connsiteX12" fmla="*/ 242888 w 604838"/>
              <a:gd name="connsiteY12" fmla="*/ 433387 h 1326356"/>
              <a:gd name="connsiteX13" fmla="*/ 242888 w 604838"/>
              <a:gd name="connsiteY13" fmla="*/ 464344 h 1326356"/>
              <a:gd name="connsiteX14" fmla="*/ 264319 w 604838"/>
              <a:gd name="connsiteY14" fmla="*/ 507206 h 1326356"/>
              <a:gd name="connsiteX15" fmla="*/ 295275 w 604838"/>
              <a:gd name="connsiteY15" fmla="*/ 561975 h 1326356"/>
              <a:gd name="connsiteX16" fmla="*/ 345282 w 604838"/>
              <a:gd name="connsiteY16" fmla="*/ 633412 h 1326356"/>
              <a:gd name="connsiteX17" fmla="*/ 390525 w 604838"/>
              <a:gd name="connsiteY17" fmla="*/ 669131 h 1326356"/>
              <a:gd name="connsiteX18" fmla="*/ 428625 w 604838"/>
              <a:gd name="connsiteY18" fmla="*/ 683419 h 1326356"/>
              <a:gd name="connsiteX19" fmla="*/ 435769 w 604838"/>
              <a:gd name="connsiteY19" fmla="*/ 704850 h 1326356"/>
              <a:gd name="connsiteX20" fmla="*/ 478632 w 604838"/>
              <a:gd name="connsiteY20" fmla="*/ 762000 h 1326356"/>
              <a:gd name="connsiteX21" fmla="*/ 495300 w 604838"/>
              <a:gd name="connsiteY21" fmla="*/ 778669 h 1326356"/>
              <a:gd name="connsiteX22" fmla="*/ 495300 w 604838"/>
              <a:gd name="connsiteY22" fmla="*/ 807244 h 1326356"/>
              <a:gd name="connsiteX23" fmla="*/ 481013 w 604838"/>
              <a:gd name="connsiteY23" fmla="*/ 826294 h 1326356"/>
              <a:gd name="connsiteX24" fmla="*/ 485775 w 604838"/>
              <a:gd name="connsiteY24" fmla="*/ 883444 h 1326356"/>
              <a:gd name="connsiteX25" fmla="*/ 500063 w 604838"/>
              <a:gd name="connsiteY25" fmla="*/ 914400 h 1326356"/>
              <a:gd name="connsiteX26" fmla="*/ 523875 w 604838"/>
              <a:gd name="connsiteY26" fmla="*/ 931069 h 1326356"/>
              <a:gd name="connsiteX27" fmla="*/ 552450 w 604838"/>
              <a:gd name="connsiteY27" fmla="*/ 969169 h 1326356"/>
              <a:gd name="connsiteX28" fmla="*/ 585788 w 604838"/>
              <a:gd name="connsiteY28" fmla="*/ 1004887 h 1326356"/>
              <a:gd name="connsiteX29" fmla="*/ 583407 w 604838"/>
              <a:gd name="connsiteY29" fmla="*/ 1045369 h 1326356"/>
              <a:gd name="connsiteX30" fmla="*/ 566738 w 604838"/>
              <a:gd name="connsiteY30" fmla="*/ 1069181 h 1326356"/>
              <a:gd name="connsiteX31" fmla="*/ 547688 w 604838"/>
              <a:gd name="connsiteY31" fmla="*/ 1085850 h 1326356"/>
              <a:gd name="connsiteX32" fmla="*/ 550069 w 604838"/>
              <a:gd name="connsiteY32" fmla="*/ 1102519 h 1326356"/>
              <a:gd name="connsiteX33" fmla="*/ 519113 w 604838"/>
              <a:gd name="connsiteY33" fmla="*/ 1097756 h 1326356"/>
              <a:gd name="connsiteX34" fmla="*/ 504825 w 604838"/>
              <a:gd name="connsiteY34" fmla="*/ 1109662 h 1326356"/>
              <a:gd name="connsiteX35" fmla="*/ 521494 w 604838"/>
              <a:gd name="connsiteY35" fmla="*/ 1133475 h 1326356"/>
              <a:gd name="connsiteX36" fmla="*/ 521494 w 604838"/>
              <a:gd name="connsiteY36" fmla="*/ 1133475 h 1326356"/>
              <a:gd name="connsiteX37" fmla="*/ 519113 w 604838"/>
              <a:gd name="connsiteY37" fmla="*/ 1159669 h 1326356"/>
              <a:gd name="connsiteX38" fmla="*/ 533400 w 604838"/>
              <a:gd name="connsiteY38" fmla="*/ 1195387 h 1326356"/>
              <a:gd name="connsiteX39" fmla="*/ 559594 w 604838"/>
              <a:gd name="connsiteY39" fmla="*/ 1204912 h 1326356"/>
              <a:gd name="connsiteX40" fmla="*/ 590550 w 604838"/>
              <a:gd name="connsiteY40" fmla="*/ 1235869 h 1326356"/>
              <a:gd name="connsiteX41" fmla="*/ 604838 w 604838"/>
              <a:gd name="connsiteY41" fmla="*/ 1271587 h 1326356"/>
              <a:gd name="connsiteX42" fmla="*/ 590550 w 604838"/>
              <a:gd name="connsiteY42" fmla="*/ 1307306 h 1326356"/>
              <a:gd name="connsiteX43" fmla="*/ 533400 w 604838"/>
              <a:gd name="connsiteY43" fmla="*/ 1323975 h 1326356"/>
              <a:gd name="connsiteX44" fmla="*/ 476250 w 604838"/>
              <a:gd name="connsiteY44" fmla="*/ 1326356 h 1326356"/>
              <a:gd name="connsiteX45" fmla="*/ 426244 w 604838"/>
              <a:gd name="connsiteY45" fmla="*/ 1316831 h 1326356"/>
              <a:gd name="connsiteX46" fmla="*/ 411957 w 604838"/>
              <a:gd name="connsiteY46" fmla="*/ 1283494 h 1326356"/>
              <a:gd name="connsiteX47" fmla="*/ 407194 w 604838"/>
              <a:gd name="connsiteY47" fmla="*/ 1233487 h 1326356"/>
              <a:gd name="connsiteX48" fmla="*/ 409575 w 604838"/>
              <a:gd name="connsiteY48" fmla="*/ 1195387 h 1326356"/>
              <a:gd name="connsiteX49" fmla="*/ 409575 w 604838"/>
              <a:gd name="connsiteY49" fmla="*/ 1195387 h 1326356"/>
              <a:gd name="connsiteX50" fmla="*/ 388144 w 604838"/>
              <a:gd name="connsiteY50" fmla="*/ 1162050 h 1326356"/>
              <a:gd name="connsiteX51" fmla="*/ 361950 w 604838"/>
              <a:gd name="connsiteY51" fmla="*/ 1157287 h 1326356"/>
              <a:gd name="connsiteX52" fmla="*/ 347663 w 604838"/>
              <a:gd name="connsiteY52" fmla="*/ 1131094 h 1326356"/>
              <a:gd name="connsiteX53" fmla="*/ 376238 w 604838"/>
              <a:gd name="connsiteY53" fmla="*/ 1133475 h 1326356"/>
              <a:gd name="connsiteX54" fmla="*/ 371475 w 604838"/>
              <a:gd name="connsiteY54" fmla="*/ 1109662 h 1326356"/>
              <a:gd name="connsiteX55" fmla="*/ 364332 w 604838"/>
              <a:gd name="connsiteY55" fmla="*/ 1095375 h 1326356"/>
              <a:gd name="connsiteX56" fmla="*/ 354807 w 604838"/>
              <a:gd name="connsiteY56" fmla="*/ 1092994 h 1326356"/>
              <a:gd name="connsiteX57" fmla="*/ 340519 w 604838"/>
              <a:gd name="connsiteY57" fmla="*/ 1109662 h 1326356"/>
              <a:gd name="connsiteX58" fmla="*/ 321469 w 604838"/>
              <a:gd name="connsiteY58" fmla="*/ 1088231 h 1326356"/>
              <a:gd name="connsiteX59" fmla="*/ 300038 w 604838"/>
              <a:gd name="connsiteY59" fmla="*/ 1059656 h 1326356"/>
              <a:gd name="connsiteX60" fmla="*/ 304800 w 604838"/>
              <a:gd name="connsiteY60" fmla="*/ 1040606 h 1326356"/>
              <a:gd name="connsiteX61" fmla="*/ 314325 w 604838"/>
              <a:gd name="connsiteY61" fmla="*/ 1038225 h 1326356"/>
              <a:gd name="connsiteX62" fmla="*/ 333375 w 604838"/>
              <a:gd name="connsiteY62" fmla="*/ 1064419 h 1326356"/>
              <a:gd name="connsiteX63" fmla="*/ 350044 w 604838"/>
              <a:gd name="connsiteY63" fmla="*/ 1071562 h 1326356"/>
              <a:gd name="connsiteX64" fmla="*/ 350044 w 604838"/>
              <a:gd name="connsiteY64" fmla="*/ 1071562 h 1326356"/>
              <a:gd name="connsiteX65" fmla="*/ 345282 w 604838"/>
              <a:gd name="connsiteY65" fmla="*/ 1026319 h 1326356"/>
              <a:gd name="connsiteX66" fmla="*/ 328613 w 604838"/>
              <a:gd name="connsiteY66" fmla="*/ 1014412 h 1326356"/>
              <a:gd name="connsiteX67" fmla="*/ 309563 w 604838"/>
              <a:gd name="connsiteY67" fmla="*/ 1000125 h 1326356"/>
              <a:gd name="connsiteX68" fmla="*/ 309563 w 604838"/>
              <a:gd name="connsiteY68" fmla="*/ 1000125 h 1326356"/>
              <a:gd name="connsiteX69" fmla="*/ 295275 w 604838"/>
              <a:gd name="connsiteY69" fmla="*/ 959644 h 1326356"/>
              <a:gd name="connsiteX70" fmla="*/ 290513 w 604838"/>
              <a:gd name="connsiteY70" fmla="*/ 909637 h 1326356"/>
              <a:gd name="connsiteX71" fmla="*/ 247650 w 604838"/>
              <a:gd name="connsiteY71" fmla="*/ 881062 h 1326356"/>
              <a:gd name="connsiteX72" fmla="*/ 235744 w 604838"/>
              <a:gd name="connsiteY72" fmla="*/ 819150 h 1326356"/>
              <a:gd name="connsiteX73" fmla="*/ 214313 w 604838"/>
              <a:gd name="connsiteY73" fmla="*/ 769144 h 1326356"/>
              <a:gd name="connsiteX74" fmla="*/ 192882 w 604838"/>
              <a:gd name="connsiteY74" fmla="*/ 723900 h 1326356"/>
              <a:gd name="connsiteX75" fmla="*/ 176213 w 604838"/>
              <a:gd name="connsiteY75" fmla="*/ 681037 h 1326356"/>
              <a:gd name="connsiteX76" fmla="*/ 147638 w 604838"/>
              <a:gd name="connsiteY76" fmla="*/ 581025 h 1326356"/>
              <a:gd name="connsiteX77" fmla="*/ 121444 w 604838"/>
              <a:gd name="connsiteY77" fmla="*/ 509587 h 1326356"/>
              <a:gd name="connsiteX78" fmla="*/ 121444 w 604838"/>
              <a:gd name="connsiteY78" fmla="*/ 481012 h 1326356"/>
              <a:gd name="connsiteX79" fmla="*/ 97632 w 604838"/>
              <a:gd name="connsiteY79" fmla="*/ 454819 h 1326356"/>
              <a:gd name="connsiteX80" fmla="*/ 73819 w 604838"/>
              <a:gd name="connsiteY80" fmla="*/ 431006 h 1326356"/>
              <a:gd name="connsiteX81" fmla="*/ 57150 w 604838"/>
              <a:gd name="connsiteY81" fmla="*/ 392906 h 1326356"/>
              <a:gd name="connsiteX82" fmla="*/ 57150 w 604838"/>
              <a:gd name="connsiteY82" fmla="*/ 359569 h 1326356"/>
              <a:gd name="connsiteX83" fmla="*/ 57150 w 604838"/>
              <a:gd name="connsiteY83" fmla="*/ 340519 h 1326356"/>
              <a:gd name="connsiteX84" fmla="*/ 35719 w 604838"/>
              <a:gd name="connsiteY84" fmla="*/ 288131 h 1326356"/>
              <a:gd name="connsiteX85" fmla="*/ 35719 w 604838"/>
              <a:gd name="connsiteY85" fmla="*/ 250031 h 1326356"/>
              <a:gd name="connsiteX86" fmla="*/ 38100 w 604838"/>
              <a:gd name="connsiteY86" fmla="*/ 171450 h 1326356"/>
              <a:gd name="connsiteX87" fmla="*/ 35719 w 604838"/>
              <a:gd name="connsiteY87" fmla="*/ 130969 h 1326356"/>
              <a:gd name="connsiteX88" fmla="*/ 23813 w 604838"/>
              <a:gd name="connsiteY88" fmla="*/ 100012 h 1326356"/>
              <a:gd name="connsiteX89" fmla="*/ 9525 w 604838"/>
              <a:gd name="connsiteY89" fmla="*/ 69056 h 1326356"/>
              <a:gd name="connsiteX90" fmla="*/ 7144 w 604838"/>
              <a:gd name="connsiteY90" fmla="*/ 28575 h 1326356"/>
              <a:gd name="connsiteX91" fmla="*/ 0 w 604838"/>
              <a:gd name="connsiteY91" fmla="*/ 0 h 1326356"/>
              <a:gd name="connsiteX92" fmla="*/ 216694 w 604838"/>
              <a:gd name="connsiteY92" fmla="*/ 2381 h 1326356"/>
              <a:gd name="connsiteX0" fmla="*/ 216694 w 604838"/>
              <a:gd name="connsiteY0" fmla="*/ 2381 h 1326356"/>
              <a:gd name="connsiteX1" fmla="*/ 204788 w 604838"/>
              <a:gd name="connsiteY1" fmla="*/ 59531 h 1326356"/>
              <a:gd name="connsiteX2" fmla="*/ 183357 w 604838"/>
              <a:gd name="connsiteY2" fmla="*/ 78581 h 1326356"/>
              <a:gd name="connsiteX3" fmla="*/ 195263 w 604838"/>
              <a:gd name="connsiteY3" fmla="*/ 138112 h 1326356"/>
              <a:gd name="connsiteX4" fmla="*/ 195263 w 604838"/>
              <a:gd name="connsiteY4" fmla="*/ 183356 h 1326356"/>
              <a:gd name="connsiteX5" fmla="*/ 183357 w 604838"/>
              <a:gd name="connsiteY5" fmla="*/ 219075 h 1326356"/>
              <a:gd name="connsiteX6" fmla="*/ 185738 w 604838"/>
              <a:gd name="connsiteY6" fmla="*/ 240506 h 1326356"/>
              <a:gd name="connsiteX7" fmla="*/ 192882 w 604838"/>
              <a:gd name="connsiteY7" fmla="*/ 271462 h 1326356"/>
              <a:gd name="connsiteX8" fmla="*/ 185738 w 604838"/>
              <a:gd name="connsiteY8" fmla="*/ 288131 h 1326356"/>
              <a:gd name="connsiteX9" fmla="*/ 207169 w 604838"/>
              <a:gd name="connsiteY9" fmla="*/ 338137 h 1326356"/>
              <a:gd name="connsiteX10" fmla="*/ 200025 w 604838"/>
              <a:gd name="connsiteY10" fmla="*/ 361950 h 1326356"/>
              <a:gd name="connsiteX11" fmla="*/ 226219 w 604838"/>
              <a:gd name="connsiteY11" fmla="*/ 402431 h 1326356"/>
              <a:gd name="connsiteX12" fmla="*/ 242888 w 604838"/>
              <a:gd name="connsiteY12" fmla="*/ 433387 h 1326356"/>
              <a:gd name="connsiteX13" fmla="*/ 242888 w 604838"/>
              <a:gd name="connsiteY13" fmla="*/ 464344 h 1326356"/>
              <a:gd name="connsiteX14" fmla="*/ 264319 w 604838"/>
              <a:gd name="connsiteY14" fmla="*/ 507206 h 1326356"/>
              <a:gd name="connsiteX15" fmla="*/ 295275 w 604838"/>
              <a:gd name="connsiteY15" fmla="*/ 561975 h 1326356"/>
              <a:gd name="connsiteX16" fmla="*/ 345282 w 604838"/>
              <a:gd name="connsiteY16" fmla="*/ 633412 h 1326356"/>
              <a:gd name="connsiteX17" fmla="*/ 390525 w 604838"/>
              <a:gd name="connsiteY17" fmla="*/ 669131 h 1326356"/>
              <a:gd name="connsiteX18" fmla="*/ 428625 w 604838"/>
              <a:gd name="connsiteY18" fmla="*/ 683419 h 1326356"/>
              <a:gd name="connsiteX19" fmla="*/ 435769 w 604838"/>
              <a:gd name="connsiteY19" fmla="*/ 704850 h 1326356"/>
              <a:gd name="connsiteX20" fmla="*/ 478632 w 604838"/>
              <a:gd name="connsiteY20" fmla="*/ 762000 h 1326356"/>
              <a:gd name="connsiteX21" fmla="*/ 495300 w 604838"/>
              <a:gd name="connsiteY21" fmla="*/ 778669 h 1326356"/>
              <a:gd name="connsiteX22" fmla="*/ 495300 w 604838"/>
              <a:gd name="connsiteY22" fmla="*/ 807244 h 1326356"/>
              <a:gd name="connsiteX23" fmla="*/ 481013 w 604838"/>
              <a:gd name="connsiteY23" fmla="*/ 826294 h 1326356"/>
              <a:gd name="connsiteX24" fmla="*/ 485775 w 604838"/>
              <a:gd name="connsiteY24" fmla="*/ 883444 h 1326356"/>
              <a:gd name="connsiteX25" fmla="*/ 500063 w 604838"/>
              <a:gd name="connsiteY25" fmla="*/ 914400 h 1326356"/>
              <a:gd name="connsiteX26" fmla="*/ 523875 w 604838"/>
              <a:gd name="connsiteY26" fmla="*/ 931069 h 1326356"/>
              <a:gd name="connsiteX27" fmla="*/ 552450 w 604838"/>
              <a:gd name="connsiteY27" fmla="*/ 969169 h 1326356"/>
              <a:gd name="connsiteX28" fmla="*/ 585788 w 604838"/>
              <a:gd name="connsiteY28" fmla="*/ 1004887 h 1326356"/>
              <a:gd name="connsiteX29" fmla="*/ 583407 w 604838"/>
              <a:gd name="connsiteY29" fmla="*/ 1045369 h 1326356"/>
              <a:gd name="connsiteX30" fmla="*/ 566738 w 604838"/>
              <a:gd name="connsiteY30" fmla="*/ 1069181 h 1326356"/>
              <a:gd name="connsiteX31" fmla="*/ 547688 w 604838"/>
              <a:gd name="connsiteY31" fmla="*/ 1085850 h 1326356"/>
              <a:gd name="connsiteX32" fmla="*/ 550069 w 604838"/>
              <a:gd name="connsiteY32" fmla="*/ 1102519 h 1326356"/>
              <a:gd name="connsiteX33" fmla="*/ 519113 w 604838"/>
              <a:gd name="connsiteY33" fmla="*/ 1097756 h 1326356"/>
              <a:gd name="connsiteX34" fmla="*/ 504825 w 604838"/>
              <a:gd name="connsiteY34" fmla="*/ 1109662 h 1326356"/>
              <a:gd name="connsiteX35" fmla="*/ 521494 w 604838"/>
              <a:gd name="connsiteY35" fmla="*/ 1133475 h 1326356"/>
              <a:gd name="connsiteX36" fmla="*/ 521494 w 604838"/>
              <a:gd name="connsiteY36" fmla="*/ 1133475 h 1326356"/>
              <a:gd name="connsiteX37" fmla="*/ 519113 w 604838"/>
              <a:gd name="connsiteY37" fmla="*/ 1159669 h 1326356"/>
              <a:gd name="connsiteX38" fmla="*/ 533400 w 604838"/>
              <a:gd name="connsiteY38" fmla="*/ 1195387 h 1326356"/>
              <a:gd name="connsiteX39" fmla="*/ 559594 w 604838"/>
              <a:gd name="connsiteY39" fmla="*/ 1204912 h 1326356"/>
              <a:gd name="connsiteX40" fmla="*/ 590550 w 604838"/>
              <a:gd name="connsiteY40" fmla="*/ 1235869 h 1326356"/>
              <a:gd name="connsiteX41" fmla="*/ 604838 w 604838"/>
              <a:gd name="connsiteY41" fmla="*/ 1271587 h 1326356"/>
              <a:gd name="connsiteX42" fmla="*/ 590550 w 604838"/>
              <a:gd name="connsiteY42" fmla="*/ 1307306 h 1326356"/>
              <a:gd name="connsiteX43" fmla="*/ 533400 w 604838"/>
              <a:gd name="connsiteY43" fmla="*/ 1323975 h 1326356"/>
              <a:gd name="connsiteX44" fmla="*/ 476250 w 604838"/>
              <a:gd name="connsiteY44" fmla="*/ 1326356 h 1326356"/>
              <a:gd name="connsiteX45" fmla="*/ 426244 w 604838"/>
              <a:gd name="connsiteY45" fmla="*/ 1316831 h 1326356"/>
              <a:gd name="connsiteX46" fmla="*/ 411957 w 604838"/>
              <a:gd name="connsiteY46" fmla="*/ 1283494 h 1326356"/>
              <a:gd name="connsiteX47" fmla="*/ 407194 w 604838"/>
              <a:gd name="connsiteY47" fmla="*/ 1233487 h 1326356"/>
              <a:gd name="connsiteX48" fmla="*/ 409575 w 604838"/>
              <a:gd name="connsiteY48" fmla="*/ 1195387 h 1326356"/>
              <a:gd name="connsiteX49" fmla="*/ 409575 w 604838"/>
              <a:gd name="connsiteY49" fmla="*/ 1195387 h 1326356"/>
              <a:gd name="connsiteX50" fmla="*/ 388144 w 604838"/>
              <a:gd name="connsiteY50" fmla="*/ 1162050 h 1326356"/>
              <a:gd name="connsiteX51" fmla="*/ 361950 w 604838"/>
              <a:gd name="connsiteY51" fmla="*/ 1157287 h 1326356"/>
              <a:gd name="connsiteX52" fmla="*/ 347663 w 604838"/>
              <a:gd name="connsiteY52" fmla="*/ 1131094 h 1326356"/>
              <a:gd name="connsiteX53" fmla="*/ 376238 w 604838"/>
              <a:gd name="connsiteY53" fmla="*/ 1133475 h 1326356"/>
              <a:gd name="connsiteX54" fmla="*/ 371475 w 604838"/>
              <a:gd name="connsiteY54" fmla="*/ 1109662 h 1326356"/>
              <a:gd name="connsiteX55" fmla="*/ 364332 w 604838"/>
              <a:gd name="connsiteY55" fmla="*/ 1095375 h 1326356"/>
              <a:gd name="connsiteX56" fmla="*/ 354807 w 604838"/>
              <a:gd name="connsiteY56" fmla="*/ 1092994 h 1326356"/>
              <a:gd name="connsiteX57" fmla="*/ 340519 w 604838"/>
              <a:gd name="connsiteY57" fmla="*/ 1109662 h 1326356"/>
              <a:gd name="connsiteX58" fmla="*/ 321469 w 604838"/>
              <a:gd name="connsiteY58" fmla="*/ 1088231 h 1326356"/>
              <a:gd name="connsiteX59" fmla="*/ 300038 w 604838"/>
              <a:gd name="connsiteY59" fmla="*/ 1059656 h 1326356"/>
              <a:gd name="connsiteX60" fmla="*/ 304800 w 604838"/>
              <a:gd name="connsiteY60" fmla="*/ 1040606 h 1326356"/>
              <a:gd name="connsiteX61" fmla="*/ 314325 w 604838"/>
              <a:gd name="connsiteY61" fmla="*/ 1038225 h 1326356"/>
              <a:gd name="connsiteX62" fmla="*/ 333375 w 604838"/>
              <a:gd name="connsiteY62" fmla="*/ 1064419 h 1326356"/>
              <a:gd name="connsiteX63" fmla="*/ 350044 w 604838"/>
              <a:gd name="connsiteY63" fmla="*/ 1071562 h 1326356"/>
              <a:gd name="connsiteX64" fmla="*/ 350044 w 604838"/>
              <a:gd name="connsiteY64" fmla="*/ 1071562 h 1326356"/>
              <a:gd name="connsiteX65" fmla="*/ 345282 w 604838"/>
              <a:gd name="connsiteY65" fmla="*/ 1026319 h 1326356"/>
              <a:gd name="connsiteX66" fmla="*/ 328613 w 604838"/>
              <a:gd name="connsiteY66" fmla="*/ 1014412 h 1326356"/>
              <a:gd name="connsiteX67" fmla="*/ 309563 w 604838"/>
              <a:gd name="connsiteY67" fmla="*/ 1000125 h 1326356"/>
              <a:gd name="connsiteX68" fmla="*/ 309563 w 604838"/>
              <a:gd name="connsiteY68" fmla="*/ 1000125 h 1326356"/>
              <a:gd name="connsiteX69" fmla="*/ 295275 w 604838"/>
              <a:gd name="connsiteY69" fmla="*/ 959644 h 1326356"/>
              <a:gd name="connsiteX70" fmla="*/ 290513 w 604838"/>
              <a:gd name="connsiteY70" fmla="*/ 909637 h 1326356"/>
              <a:gd name="connsiteX71" fmla="*/ 247650 w 604838"/>
              <a:gd name="connsiteY71" fmla="*/ 881062 h 1326356"/>
              <a:gd name="connsiteX72" fmla="*/ 235744 w 604838"/>
              <a:gd name="connsiteY72" fmla="*/ 819150 h 1326356"/>
              <a:gd name="connsiteX73" fmla="*/ 214313 w 604838"/>
              <a:gd name="connsiteY73" fmla="*/ 769144 h 1326356"/>
              <a:gd name="connsiteX74" fmla="*/ 192882 w 604838"/>
              <a:gd name="connsiteY74" fmla="*/ 723900 h 1326356"/>
              <a:gd name="connsiteX75" fmla="*/ 176213 w 604838"/>
              <a:gd name="connsiteY75" fmla="*/ 681037 h 1326356"/>
              <a:gd name="connsiteX76" fmla="*/ 166688 w 604838"/>
              <a:gd name="connsiteY76" fmla="*/ 635794 h 1326356"/>
              <a:gd name="connsiteX77" fmla="*/ 147638 w 604838"/>
              <a:gd name="connsiteY77" fmla="*/ 581025 h 1326356"/>
              <a:gd name="connsiteX78" fmla="*/ 121444 w 604838"/>
              <a:gd name="connsiteY78" fmla="*/ 509587 h 1326356"/>
              <a:gd name="connsiteX79" fmla="*/ 121444 w 604838"/>
              <a:gd name="connsiteY79" fmla="*/ 481012 h 1326356"/>
              <a:gd name="connsiteX80" fmla="*/ 97632 w 604838"/>
              <a:gd name="connsiteY80" fmla="*/ 454819 h 1326356"/>
              <a:gd name="connsiteX81" fmla="*/ 73819 w 604838"/>
              <a:gd name="connsiteY81" fmla="*/ 431006 h 1326356"/>
              <a:gd name="connsiteX82" fmla="*/ 57150 w 604838"/>
              <a:gd name="connsiteY82" fmla="*/ 392906 h 1326356"/>
              <a:gd name="connsiteX83" fmla="*/ 57150 w 604838"/>
              <a:gd name="connsiteY83" fmla="*/ 359569 h 1326356"/>
              <a:gd name="connsiteX84" fmla="*/ 57150 w 604838"/>
              <a:gd name="connsiteY84" fmla="*/ 340519 h 1326356"/>
              <a:gd name="connsiteX85" fmla="*/ 35719 w 604838"/>
              <a:gd name="connsiteY85" fmla="*/ 288131 h 1326356"/>
              <a:gd name="connsiteX86" fmla="*/ 35719 w 604838"/>
              <a:gd name="connsiteY86" fmla="*/ 250031 h 1326356"/>
              <a:gd name="connsiteX87" fmla="*/ 38100 w 604838"/>
              <a:gd name="connsiteY87" fmla="*/ 171450 h 1326356"/>
              <a:gd name="connsiteX88" fmla="*/ 35719 w 604838"/>
              <a:gd name="connsiteY88" fmla="*/ 130969 h 1326356"/>
              <a:gd name="connsiteX89" fmla="*/ 23813 w 604838"/>
              <a:gd name="connsiteY89" fmla="*/ 100012 h 1326356"/>
              <a:gd name="connsiteX90" fmla="*/ 9525 w 604838"/>
              <a:gd name="connsiteY90" fmla="*/ 69056 h 1326356"/>
              <a:gd name="connsiteX91" fmla="*/ 7144 w 604838"/>
              <a:gd name="connsiteY91" fmla="*/ 28575 h 1326356"/>
              <a:gd name="connsiteX92" fmla="*/ 0 w 604838"/>
              <a:gd name="connsiteY92" fmla="*/ 0 h 1326356"/>
              <a:gd name="connsiteX93" fmla="*/ 216694 w 604838"/>
              <a:gd name="connsiteY93" fmla="*/ 2381 h 1326356"/>
              <a:gd name="connsiteX0" fmla="*/ 216694 w 604838"/>
              <a:gd name="connsiteY0" fmla="*/ 2381 h 1326356"/>
              <a:gd name="connsiteX1" fmla="*/ 204788 w 604838"/>
              <a:gd name="connsiteY1" fmla="*/ 59531 h 1326356"/>
              <a:gd name="connsiteX2" fmla="*/ 183357 w 604838"/>
              <a:gd name="connsiteY2" fmla="*/ 78581 h 1326356"/>
              <a:gd name="connsiteX3" fmla="*/ 195263 w 604838"/>
              <a:gd name="connsiteY3" fmla="*/ 138112 h 1326356"/>
              <a:gd name="connsiteX4" fmla="*/ 195263 w 604838"/>
              <a:gd name="connsiteY4" fmla="*/ 183356 h 1326356"/>
              <a:gd name="connsiteX5" fmla="*/ 183357 w 604838"/>
              <a:gd name="connsiteY5" fmla="*/ 219075 h 1326356"/>
              <a:gd name="connsiteX6" fmla="*/ 185738 w 604838"/>
              <a:gd name="connsiteY6" fmla="*/ 240506 h 1326356"/>
              <a:gd name="connsiteX7" fmla="*/ 192882 w 604838"/>
              <a:gd name="connsiteY7" fmla="*/ 271462 h 1326356"/>
              <a:gd name="connsiteX8" fmla="*/ 185738 w 604838"/>
              <a:gd name="connsiteY8" fmla="*/ 288131 h 1326356"/>
              <a:gd name="connsiteX9" fmla="*/ 207169 w 604838"/>
              <a:gd name="connsiteY9" fmla="*/ 338137 h 1326356"/>
              <a:gd name="connsiteX10" fmla="*/ 200025 w 604838"/>
              <a:gd name="connsiteY10" fmla="*/ 361950 h 1326356"/>
              <a:gd name="connsiteX11" fmla="*/ 226219 w 604838"/>
              <a:gd name="connsiteY11" fmla="*/ 402431 h 1326356"/>
              <a:gd name="connsiteX12" fmla="*/ 242888 w 604838"/>
              <a:gd name="connsiteY12" fmla="*/ 433387 h 1326356"/>
              <a:gd name="connsiteX13" fmla="*/ 242888 w 604838"/>
              <a:gd name="connsiteY13" fmla="*/ 464344 h 1326356"/>
              <a:gd name="connsiteX14" fmla="*/ 264319 w 604838"/>
              <a:gd name="connsiteY14" fmla="*/ 507206 h 1326356"/>
              <a:gd name="connsiteX15" fmla="*/ 295275 w 604838"/>
              <a:gd name="connsiteY15" fmla="*/ 561975 h 1326356"/>
              <a:gd name="connsiteX16" fmla="*/ 345282 w 604838"/>
              <a:gd name="connsiteY16" fmla="*/ 633412 h 1326356"/>
              <a:gd name="connsiteX17" fmla="*/ 390525 w 604838"/>
              <a:gd name="connsiteY17" fmla="*/ 669131 h 1326356"/>
              <a:gd name="connsiteX18" fmla="*/ 428625 w 604838"/>
              <a:gd name="connsiteY18" fmla="*/ 683419 h 1326356"/>
              <a:gd name="connsiteX19" fmla="*/ 435769 w 604838"/>
              <a:gd name="connsiteY19" fmla="*/ 704850 h 1326356"/>
              <a:gd name="connsiteX20" fmla="*/ 478632 w 604838"/>
              <a:gd name="connsiteY20" fmla="*/ 762000 h 1326356"/>
              <a:gd name="connsiteX21" fmla="*/ 495300 w 604838"/>
              <a:gd name="connsiteY21" fmla="*/ 778669 h 1326356"/>
              <a:gd name="connsiteX22" fmla="*/ 495300 w 604838"/>
              <a:gd name="connsiteY22" fmla="*/ 807244 h 1326356"/>
              <a:gd name="connsiteX23" fmla="*/ 481013 w 604838"/>
              <a:gd name="connsiteY23" fmla="*/ 826294 h 1326356"/>
              <a:gd name="connsiteX24" fmla="*/ 485775 w 604838"/>
              <a:gd name="connsiteY24" fmla="*/ 883444 h 1326356"/>
              <a:gd name="connsiteX25" fmla="*/ 500063 w 604838"/>
              <a:gd name="connsiteY25" fmla="*/ 914400 h 1326356"/>
              <a:gd name="connsiteX26" fmla="*/ 523875 w 604838"/>
              <a:gd name="connsiteY26" fmla="*/ 931069 h 1326356"/>
              <a:gd name="connsiteX27" fmla="*/ 552450 w 604838"/>
              <a:gd name="connsiteY27" fmla="*/ 969169 h 1326356"/>
              <a:gd name="connsiteX28" fmla="*/ 585788 w 604838"/>
              <a:gd name="connsiteY28" fmla="*/ 1004887 h 1326356"/>
              <a:gd name="connsiteX29" fmla="*/ 583407 w 604838"/>
              <a:gd name="connsiteY29" fmla="*/ 1045369 h 1326356"/>
              <a:gd name="connsiteX30" fmla="*/ 566738 w 604838"/>
              <a:gd name="connsiteY30" fmla="*/ 1069181 h 1326356"/>
              <a:gd name="connsiteX31" fmla="*/ 547688 w 604838"/>
              <a:gd name="connsiteY31" fmla="*/ 1085850 h 1326356"/>
              <a:gd name="connsiteX32" fmla="*/ 550069 w 604838"/>
              <a:gd name="connsiteY32" fmla="*/ 1102519 h 1326356"/>
              <a:gd name="connsiteX33" fmla="*/ 519113 w 604838"/>
              <a:gd name="connsiteY33" fmla="*/ 1097756 h 1326356"/>
              <a:gd name="connsiteX34" fmla="*/ 504825 w 604838"/>
              <a:gd name="connsiteY34" fmla="*/ 1109662 h 1326356"/>
              <a:gd name="connsiteX35" fmla="*/ 521494 w 604838"/>
              <a:gd name="connsiteY35" fmla="*/ 1133475 h 1326356"/>
              <a:gd name="connsiteX36" fmla="*/ 521494 w 604838"/>
              <a:gd name="connsiteY36" fmla="*/ 1133475 h 1326356"/>
              <a:gd name="connsiteX37" fmla="*/ 519113 w 604838"/>
              <a:gd name="connsiteY37" fmla="*/ 1159669 h 1326356"/>
              <a:gd name="connsiteX38" fmla="*/ 533400 w 604838"/>
              <a:gd name="connsiteY38" fmla="*/ 1195387 h 1326356"/>
              <a:gd name="connsiteX39" fmla="*/ 559594 w 604838"/>
              <a:gd name="connsiteY39" fmla="*/ 1204912 h 1326356"/>
              <a:gd name="connsiteX40" fmla="*/ 590550 w 604838"/>
              <a:gd name="connsiteY40" fmla="*/ 1235869 h 1326356"/>
              <a:gd name="connsiteX41" fmla="*/ 604838 w 604838"/>
              <a:gd name="connsiteY41" fmla="*/ 1271587 h 1326356"/>
              <a:gd name="connsiteX42" fmla="*/ 590550 w 604838"/>
              <a:gd name="connsiteY42" fmla="*/ 1307306 h 1326356"/>
              <a:gd name="connsiteX43" fmla="*/ 533400 w 604838"/>
              <a:gd name="connsiteY43" fmla="*/ 1323975 h 1326356"/>
              <a:gd name="connsiteX44" fmla="*/ 476250 w 604838"/>
              <a:gd name="connsiteY44" fmla="*/ 1326356 h 1326356"/>
              <a:gd name="connsiteX45" fmla="*/ 426244 w 604838"/>
              <a:gd name="connsiteY45" fmla="*/ 1316831 h 1326356"/>
              <a:gd name="connsiteX46" fmla="*/ 411957 w 604838"/>
              <a:gd name="connsiteY46" fmla="*/ 1283494 h 1326356"/>
              <a:gd name="connsiteX47" fmla="*/ 407194 w 604838"/>
              <a:gd name="connsiteY47" fmla="*/ 1233487 h 1326356"/>
              <a:gd name="connsiteX48" fmla="*/ 409575 w 604838"/>
              <a:gd name="connsiteY48" fmla="*/ 1195387 h 1326356"/>
              <a:gd name="connsiteX49" fmla="*/ 409575 w 604838"/>
              <a:gd name="connsiteY49" fmla="*/ 1195387 h 1326356"/>
              <a:gd name="connsiteX50" fmla="*/ 388144 w 604838"/>
              <a:gd name="connsiteY50" fmla="*/ 1162050 h 1326356"/>
              <a:gd name="connsiteX51" fmla="*/ 361950 w 604838"/>
              <a:gd name="connsiteY51" fmla="*/ 1157287 h 1326356"/>
              <a:gd name="connsiteX52" fmla="*/ 347663 w 604838"/>
              <a:gd name="connsiteY52" fmla="*/ 1131094 h 1326356"/>
              <a:gd name="connsiteX53" fmla="*/ 376238 w 604838"/>
              <a:gd name="connsiteY53" fmla="*/ 1133475 h 1326356"/>
              <a:gd name="connsiteX54" fmla="*/ 371475 w 604838"/>
              <a:gd name="connsiteY54" fmla="*/ 1109662 h 1326356"/>
              <a:gd name="connsiteX55" fmla="*/ 364332 w 604838"/>
              <a:gd name="connsiteY55" fmla="*/ 1095375 h 1326356"/>
              <a:gd name="connsiteX56" fmla="*/ 354807 w 604838"/>
              <a:gd name="connsiteY56" fmla="*/ 1092994 h 1326356"/>
              <a:gd name="connsiteX57" fmla="*/ 340519 w 604838"/>
              <a:gd name="connsiteY57" fmla="*/ 1109662 h 1326356"/>
              <a:gd name="connsiteX58" fmla="*/ 321469 w 604838"/>
              <a:gd name="connsiteY58" fmla="*/ 1088231 h 1326356"/>
              <a:gd name="connsiteX59" fmla="*/ 300038 w 604838"/>
              <a:gd name="connsiteY59" fmla="*/ 1059656 h 1326356"/>
              <a:gd name="connsiteX60" fmla="*/ 304800 w 604838"/>
              <a:gd name="connsiteY60" fmla="*/ 1040606 h 1326356"/>
              <a:gd name="connsiteX61" fmla="*/ 314325 w 604838"/>
              <a:gd name="connsiteY61" fmla="*/ 1038225 h 1326356"/>
              <a:gd name="connsiteX62" fmla="*/ 333375 w 604838"/>
              <a:gd name="connsiteY62" fmla="*/ 1064419 h 1326356"/>
              <a:gd name="connsiteX63" fmla="*/ 350044 w 604838"/>
              <a:gd name="connsiteY63" fmla="*/ 1071562 h 1326356"/>
              <a:gd name="connsiteX64" fmla="*/ 350044 w 604838"/>
              <a:gd name="connsiteY64" fmla="*/ 1071562 h 1326356"/>
              <a:gd name="connsiteX65" fmla="*/ 345282 w 604838"/>
              <a:gd name="connsiteY65" fmla="*/ 1026319 h 1326356"/>
              <a:gd name="connsiteX66" fmla="*/ 328613 w 604838"/>
              <a:gd name="connsiteY66" fmla="*/ 1014412 h 1326356"/>
              <a:gd name="connsiteX67" fmla="*/ 309563 w 604838"/>
              <a:gd name="connsiteY67" fmla="*/ 1000125 h 1326356"/>
              <a:gd name="connsiteX68" fmla="*/ 309563 w 604838"/>
              <a:gd name="connsiteY68" fmla="*/ 1000125 h 1326356"/>
              <a:gd name="connsiteX69" fmla="*/ 295275 w 604838"/>
              <a:gd name="connsiteY69" fmla="*/ 959644 h 1326356"/>
              <a:gd name="connsiteX70" fmla="*/ 290513 w 604838"/>
              <a:gd name="connsiteY70" fmla="*/ 909637 h 1326356"/>
              <a:gd name="connsiteX71" fmla="*/ 247650 w 604838"/>
              <a:gd name="connsiteY71" fmla="*/ 881062 h 1326356"/>
              <a:gd name="connsiteX72" fmla="*/ 235744 w 604838"/>
              <a:gd name="connsiteY72" fmla="*/ 819150 h 1326356"/>
              <a:gd name="connsiteX73" fmla="*/ 214313 w 604838"/>
              <a:gd name="connsiteY73" fmla="*/ 769144 h 1326356"/>
              <a:gd name="connsiteX74" fmla="*/ 192882 w 604838"/>
              <a:gd name="connsiteY74" fmla="*/ 723900 h 1326356"/>
              <a:gd name="connsiteX75" fmla="*/ 176213 w 604838"/>
              <a:gd name="connsiteY75" fmla="*/ 681037 h 1326356"/>
              <a:gd name="connsiteX76" fmla="*/ 166688 w 604838"/>
              <a:gd name="connsiteY76" fmla="*/ 635794 h 1326356"/>
              <a:gd name="connsiteX77" fmla="*/ 147638 w 604838"/>
              <a:gd name="connsiteY77" fmla="*/ 581025 h 1326356"/>
              <a:gd name="connsiteX78" fmla="*/ 121444 w 604838"/>
              <a:gd name="connsiteY78" fmla="*/ 509587 h 1326356"/>
              <a:gd name="connsiteX79" fmla="*/ 121444 w 604838"/>
              <a:gd name="connsiteY79" fmla="*/ 481012 h 1326356"/>
              <a:gd name="connsiteX80" fmla="*/ 97632 w 604838"/>
              <a:gd name="connsiteY80" fmla="*/ 464344 h 1326356"/>
              <a:gd name="connsiteX81" fmla="*/ 73819 w 604838"/>
              <a:gd name="connsiteY81" fmla="*/ 431006 h 1326356"/>
              <a:gd name="connsiteX82" fmla="*/ 57150 w 604838"/>
              <a:gd name="connsiteY82" fmla="*/ 392906 h 1326356"/>
              <a:gd name="connsiteX83" fmla="*/ 57150 w 604838"/>
              <a:gd name="connsiteY83" fmla="*/ 359569 h 1326356"/>
              <a:gd name="connsiteX84" fmla="*/ 57150 w 604838"/>
              <a:gd name="connsiteY84" fmla="*/ 340519 h 1326356"/>
              <a:gd name="connsiteX85" fmla="*/ 35719 w 604838"/>
              <a:gd name="connsiteY85" fmla="*/ 288131 h 1326356"/>
              <a:gd name="connsiteX86" fmla="*/ 35719 w 604838"/>
              <a:gd name="connsiteY86" fmla="*/ 250031 h 1326356"/>
              <a:gd name="connsiteX87" fmla="*/ 38100 w 604838"/>
              <a:gd name="connsiteY87" fmla="*/ 171450 h 1326356"/>
              <a:gd name="connsiteX88" fmla="*/ 35719 w 604838"/>
              <a:gd name="connsiteY88" fmla="*/ 130969 h 1326356"/>
              <a:gd name="connsiteX89" fmla="*/ 23813 w 604838"/>
              <a:gd name="connsiteY89" fmla="*/ 100012 h 1326356"/>
              <a:gd name="connsiteX90" fmla="*/ 9525 w 604838"/>
              <a:gd name="connsiteY90" fmla="*/ 69056 h 1326356"/>
              <a:gd name="connsiteX91" fmla="*/ 7144 w 604838"/>
              <a:gd name="connsiteY91" fmla="*/ 28575 h 1326356"/>
              <a:gd name="connsiteX92" fmla="*/ 0 w 604838"/>
              <a:gd name="connsiteY92" fmla="*/ 0 h 1326356"/>
              <a:gd name="connsiteX93" fmla="*/ 216694 w 604838"/>
              <a:gd name="connsiteY93" fmla="*/ 2381 h 1326356"/>
              <a:gd name="connsiteX0" fmla="*/ 216694 w 604838"/>
              <a:gd name="connsiteY0" fmla="*/ 2381 h 1326356"/>
              <a:gd name="connsiteX1" fmla="*/ 204788 w 604838"/>
              <a:gd name="connsiteY1" fmla="*/ 59531 h 1326356"/>
              <a:gd name="connsiteX2" fmla="*/ 183357 w 604838"/>
              <a:gd name="connsiteY2" fmla="*/ 78581 h 1326356"/>
              <a:gd name="connsiteX3" fmla="*/ 195263 w 604838"/>
              <a:gd name="connsiteY3" fmla="*/ 138112 h 1326356"/>
              <a:gd name="connsiteX4" fmla="*/ 195263 w 604838"/>
              <a:gd name="connsiteY4" fmla="*/ 183356 h 1326356"/>
              <a:gd name="connsiteX5" fmla="*/ 183357 w 604838"/>
              <a:gd name="connsiteY5" fmla="*/ 219075 h 1326356"/>
              <a:gd name="connsiteX6" fmla="*/ 185738 w 604838"/>
              <a:gd name="connsiteY6" fmla="*/ 240506 h 1326356"/>
              <a:gd name="connsiteX7" fmla="*/ 192882 w 604838"/>
              <a:gd name="connsiteY7" fmla="*/ 271462 h 1326356"/>
              <a:gd name="connsiteX8" fmla="*/ 185738 w 604838"/>
              <a:gd name="connsiteY8" fmla="*/ 288131 h 1326356"/>
              <a:gd name="connsiteX9" fmla="*/ 207169 w 604838"/>
              <a:gd name="connsiteY9" fmla="*/ 338137 h 1326356"/>
              <a:gd name="connsiteX10" fmla="*/ 200025 w 604838"/>
              <a:gd name="connsiteY10" fmla="*/ 361950 h 1326356"/>
              <a:gd name="connsiteX11" fmla="*/ 226219 w 604838"/>
              <a:gd name="connsiteY11" fmla="*/ 402431 h 1326356"/>
              <a:gd name="connsiteX12" fmla="*/ 242888 w 604838"/>
              <a:gd name="connsiteY12" fmla="*/ 433387 h 1326356"/>
              <a:gd name="connsiteX13" fmla="*/ 242888 w 604838"/>
              <a:gd name="connsiteY13" fmla="*/ 464344 h 1326356"/>
              <a:gd name="connsiteX14" fmla="*/ 264319 w 604838"/>
              <a:gd name="connsiteY14" fmla="*/ 507206 h 1326356"/>
              <a:gd name="connsiteX15" fmla="*/ 295275 w 604838"/>
              <a:gd name="connsiteY15" fmla="*/ 561975 h 1326356"/>
              <a:gd name="connsiteX16" fmla="*/ 345282 w 604838"/>
              <a:gd name="connsiteY16" fmla="*/ 633412 h 1326356"/>
              <a:gd name="connsiteX17" fmla="*/ 390525 w 604838"/>
              <a:gd name="connsiteY17" fmla="*/ 669131 h 1326356"/>
              <a:gd name="connsiteX18" fmla="*/ 428625 w 604838"/>
              <a:gd name="connsiteY18" fmla="*/ 683419 h 1326356"/>
              <a:gd name="connsiteX19" fmla="*/ 435769 w 604838"/>
              <a:gd name="connsiteY19" fmla="*/ 704850 h 1326356"/>
              <a:gd name="connsiteX20" fmla="*/ 478632 w 604838"/>
              <a:gd name="connsiteY20" fmla="*/ 762000 h 1326356"/>
              <a:gd name="connsiteX21" fmla="*/ 495300 w 604838"/>
              <a:gd name="connsiteY21" fmla="*/ 778669 h 1326356"/>
              <a:gd name="connsiteX22" fmla="*/ 495300 w 604838"/>
              <a:gd name="connsiteY22" fmla="*/ 807244 h 1326356"/>
              <a:gd name="connsiteX23" fmla="*/ 481013 w 604838"/>
              <a:gd name="connsiteY23" fmla="*/ 826294 h 1326356"/>
              <a:gd name="connsiteX24" fmla="*/ 485775 w 604838"/>
              <a:gd name="connsiteY24" fmla="*/ 883444 h 1326356"/>
              <a:gd name="connsiteX25" fmla="*/ 511970 w 604838"/>
              <a:gd name="connsiteY25" fmla="*/ 914400 h 1326356"/>
              <a:gd name="connsiteX26" fmla="*/ 523875 w 604838"/>
              <a:gd name="connsiteY26" fmla="*/ 931069 h 1326356"/>
              <a:gd name="connsiteX27" fmla="*/ 552450 w 604838"/>
              <a:gd name="connsiteY27" fmla="*/ 969169 h 1326356"/>
              <a:gd name="connsiteX28" fmla="*/ 585788 w 604838"/>
              <a:gd name="connsiteY28" fmla="*/ 1004887 h 1326356"/>
              <a:gd name="connsiteX29" fmla="*/ 583407 w 604838"/>
              <a:gd name="connsiteY29" fmla="*/ 1045369 h 1326356"/>
              <a:gd name="connsiteX30" fmla="*/ 566738 w 604838"/>
              <a:gd name="connsiteY30" fmla="*/ 1069181 h 1326356"/>
              <a:gd name="connsiteX31" fmla="*/ 547688 w 604838"/>
              <a:gd name="connsiteY31" fmla="*/ 1085850 h 1326356"/>
              <a:gd name="connsiteX32" fmla="*/ 550069 w 604838"/>
              <a:gd name="connsiteY32" fmla="*/ 1102519 h 1326356"/>
              <a:gd name="connsiteX33" fmla="*/ 519113 w 604838"/>
              <a:gd name="connsiteY33" fmla="*/ 1097756 h 1326356"/>
              <a:gd name="connsiteX34" fmla="*/ 504825 w 604838"/>
              <a:gd name="connsiteY34" fmla="*/ 1109662 h 1326356"/>
              <a:gd name="connsiteX35" fmla="*/ 521494 w 604838"/>
              <a:gd name="connsiteY35" fmla="*/ 1133475 h 1326356"/>
              <a:gd name="connsiteX36" fmla="*/ 521494 w 604838"/>
              <a:gd name="connsiteY36" fmla="*/ 1133475 h 1326356"/>
              <a:gd name="connsiteX37" fmla="*/ 519113 w 604838"/>
              <a:gd name="connsiteY37" fmla="*/ 1159669 h 1326356"/>
              <a:gd name="connsiteX38" fmla="*/ 533400 w 604838"/>
              <a:gd name="connsiteY38" fmla="*/ 1195387 h 1326356"/>
              <a:gd name="connsiteX39" fmla="*/ 559594 w 604838"/>
              <a:gd name="connsiteY39" fmla="*/ 1204912 h 1326356"/>
              <a:gd name="connsiteX40" fmla="*/ 590550 w 604838"/>
              <a:gd name="connsiteY40" fmla="*/ 1235869 h 1326356"/>
              <a:gd name="connsiteX41" fmla="*/ 604838 w 604838"/>
              <a:gd name="connsiteY41" fmla="*/ 1271587 h 1326356"/>
              <a:gd name="connsiteX42" fmla="*/ 590550 w 604838"/>
              <a:gd name="connsiteY42" fmla="*/ 1307306 h 1326356"/>
              <a:gd name="connsiteX43" fmla="*/ 533400 w 604838"/>
              <a:gd name="connsiteY43" fmla="*/ 1323975 h 1326356"/>
              <a:gd name="connsiteX44" fmla="*/ 476250 w 604838"/>
              <a:gd name="connsiteY44" fmla="*/ 1326356 h 1326356"/>
              <a:gd name="connsiteX45" fmla="*/ 426244 w 604838"/>
              <a:gd name="connsiteY45" fmla="*/ 1316831 h 1326356"/>
              <a:gd name="connsiteX46" fmla="*/ 411957 w 604838"/>
              <a:gd name="connsiteY46" fmla="*/ 1283494 h 1326356"/>
              <a:gd name="connsiteX47" fmla="*/ 407194 w 604838"/>
              <a:gd name="connsiteY47" fmla="*/ 1233487 h 1326356"/>
              <a:gd name="connsiteX48" fmla="*/ 409575 w 604838"/>
              <a:gd name="connsiteY48" fmla="*/ 1195387 h 1326356"/>
              <a:gd name="connsiteX49" fmla="*/ 409575 w 604838"/>
              <a:gd name="connsiteY49" fmla="*/ 1195387 h 1326356"/>
              <a:gd name="connsiteX50" fmla="*/ 388144 w 604838"/>
              <a:gd name="connsiteY50" fmla="*/ 1162050 h 1326356"/>
              <a:gd name="connsiteX51" fmla="*/ 361950 w 604838"/>
              <a:gd name="connsiteY51" fmla="*/ 1157287 h 1326356"/>
              <a:gd name="connsiteX52" fmla="*/ 347663 w 604838"/>
              <a:gd name="connsiteY52" fmla="*/ 1131094 h 1326356"/>
              <a:gd name="connsiteX53" fmla="*/ 376238 w 604838"/>
              <a:gd name="connsiteY53" fmla="*/ 1133475 h 1326356"/>
              <a:gd name="connsiteX54" fmla="*/ 371475 w 604838"/>
              <a:gd name="connsiteY54" fmla="*/ 1109662 h 1326356"/>
              <a:gd name="connsiteX55" fmla="*/ 364332 w 604838"/>
              <a:gd name="connsiteY55" fmla="*/ 1095375 h 1326356"/>
              <a:gd name="connsiteX56" fmla="*/ 354807 w 604838"/>
              <a:gd name="connsiteY56" fmla="*/ 1092994 h 1326356"/>
              <a:gd name="connsiteX57" fmla="*/ 340519 w 604838"/>
              <a:gd name="connsiteY57" fmla="*/ 1109662 h 1326356"/>
              <a:gd name="connsiteX58" fmla="*/ 321469 w 604838"/>
              <a:gd name="connsiteY58" fmla="*/ 1088231 h 1326356"/>
              <a:gd name="connsiteX59" fmla="*/ 300038 w 604838"/>
              <a:gd name="connsiteY59" fmla="*/ 1059656 h 1326356"/>
              <a:gd name="connsiteX60" fmla="*/ 304800 w 604838"/>
              <a:gd name="connsiteY60" fmla="*/ 1040606 h 1326356"/>
              <a:gd name="connsiteX61" fmla="*/ 314325 w 604838"/>
              <a:gd name="connsiteY61" fmla="*/ 1038225 h 1326356"/>
              <a:gd name="connsiteX62" fmla="*/ 333375 w 604838"/>
              <a:gd name="connsiteY62" fmla="*/ 1064419 h 1326356"/>
              <a:gd name="connsiteX63" fmla="*/ 350044 w 604838"/>
              <a:gd name="connsiteY63" fmla="*/ 1071562 h 1326356"/>
              <a:gd name="connsiteX64" fmla="*/ 350044 w 604838"/>
              <a:gd name="connsiteY64" fmla="*/ 1071562 h 1326356"/>
              <a:gd name="connsiteX65" fmla="*/ 345282 w 604838"/>
              <a:gd name="connsiteY65" fmla="*/ 1026319 h 1326356"/>
              <a:gd name="connsiteX66" fmla="*/ 328613 w 604838"/>
              <a:gd name="connsiteY66" fmla="*/ 1014412 h 1326356"/>
              <a:gd name="connsiteX67" fmla="*/ 309563 w 604838"/>
              <a:gd name="connsiteY67" fmla="*/ 1000125 h 1326356"/>
              <a:gd name="connsiteX68" fmla="*/ 309563 w 604838"/>
              <a:gd name="connsiteY68" fmla="*/ 1000125 h 1326356"/>
              <a:gd name="connsiteX69" fmla="*/ 295275 w 604838"/>
              <a:gd name="connsiteY69" fmla="*/ 959644 h 1326356"/>
              <a:gd name="connsiteX70" fmla="*/ 290513 w 604838"/>
              <a:gd name="connsiteY70" fmla="*/ 909637 h 1326356"/>
              <a:gd name="connsiteX71" fmla="*/ 247650 w 604838"/>
              <a:gd name="connsiteY71" fmla="*/ 881062 h 1326356"/>
              <a:gd name="connsiteX72" fmla="*/ 235744 w 604838"/>
              <a:gd name="connsiteY72" fmla="*/ 819150 h 1326356"/>
              <a:gd name="connsiteX73" fmla="*/ 214313 w 604838"/>
              <a:gd name="connsiteY73" fmla="*/ 769144 h 1326356"/>
              <a:gd name="connsiteX74" fmla="*/ 192882 w 604838"/>
              <a:gd name="connsiteY74" fmla="*/ 723900 h 1326356"/>
              <a:gd name="connsiteX75" fmla="*/ 176213 w 604838"/>
              <a:gd name="connsiteY75" fmla="*/ 681037 h 1326356"/>
              <a:gd name="connsiteX76" fmla="*/ 166688 w 604838"/>
              <a:gd name="connsiteY76" fmla="*/ 635794 h 1326356"/>
              <a:gd name="connsiteX77" fmla="*/ 147638 w 604838"/>
              <a:gd name="connsiteY77" fmla="*/ 581025 h 1326356"/>
              <a:gd name="connsiteX78" fmla="*/ 121444 w 604838"/>
              <a:gd name="connsiteY78" fmla="*/ 509587 h 1326356"/>
              <a:gd name="connsiteX79" fmla="*/ 121444 w 604838"/>
              <a:gd name="connsiteY79" fmla="*/ 481012 h 1326356"/>
              <a:gd name="connsiteX80" fmla="*/ 97632 w 604838"/>
              <a:gd name="connsiteY80" fmla="*/ 464344 h 1326356"/>
              <a:gd name="connsiteX81" fmla="*/ 73819 w 604838"/>
              <a:gd name="connsiteY81" fmla="*/ 431006 h 1326356"/>
              <a:gd name="connsiteX82" fmla="*/ 57150 w 604838"/>
              <a:gd name="connsiteY82" fmla="*/ 392906 h 1326356"/>
              <a:gd name="connsiteX83" fmla="*/ 57150 w 604838"/>
              <a:gd name="connsiteY83" fmla="*/ 359569 h 1326356"/>
              <a:gd name="connsiteX84" fmla="*/ 57150 w 604838"/>
              <a:gd name="connsiteY84" fmla="*/ 340519 h 1326356"/>
              <a:gd name="connsiteX85" fmla="*/ 35719 w 604838"/>
              <a:gd name="connsiteY85" fmla="*/ 288131 h 1326356"/>
              <a:gd name="connsiteX86" fmla="*/ 35719 w 604838"/>
              <a:gd name="connsiteY86" fmla="*/ 250031 h 1326356"/>
              <a:gd name="connsiteX87" fmla="*/ 38100 w 604838"/>
              <a:gd name="connsiteY87" fmla="*/ 171450 h 1326356"/>
              <a:gd name="connsiteX88" fmla="*/ 35719 w 604838"/>
              <a:gd name="connsiteY88" fmla="*/ 130969 h 1326356"/>
              <a:gd name="connsiteX89" fmla="*/ 23813 w 604838"/>
              <a:gd name="connsiteY89" fmla="*/ 100012 h 1326356"/>
              <a:gd name="connsiteX90" fmla="*/ 9525 w 604838"/>
              <a:gd name="connsiteY90" fmla="*/ 69056 h 1326356"/>
              <a:gd name="connsiteX91" fmla="*/ 7144 w 604838"/>
              <a:gd name="connsiteY91" fmla="*/ 28575 h 1326356"/>
              <a:gd name="connsiteX92" fmla="*/ 0 w 604838"/>
              <a:gd name="connsiteY92" fmla="*/ 0 h 1326356"/>
              <a:gd name="connsiteX93" fmla="*/ 216694 w 604838"/>
              <a:gd name="connsiteY93" fmla="*/ 2381 h 1326356"/>
              <a:gd name="connsiteX0" fmla="*/ 216694 w 604838"/>
              <a:gd name="connsiteY0" fmla="*/ 2381 h 1326356"/>
              <a:gd name="connsiteX1" fmla="*/ 204788 w 604838"/>
              <a:gd name="connsiteY1" fmla="*/ 59531 h 1326356"/>
              <a:gd name="connsiteX2" fmla="*/ 183357 w 604838"/>
              <a:gd name="connsiteY2" fmla="*/ 78581 h 1326356"/>
              <a:gd name="connsiteX3" fmla="*/ 195263 w 604838"/>
              <a:gd name="connsiteY3" fmla="*/ 138112 h 1326356"/>
              <a:gd name="connsiteX4" fmla="*/ 195263 w 604838"/>
              <a:gd name="connsiteY4" fmla="*/ 183356 h 1326356"/>
              <a:gd name="connsiteX5" fmla="*/ 183357 w 604838"/>
              <a:gd name="connsiteY5" fmla="*/ 219075 h 1326356"/>
              <a:gd name="connsiteX6" fmla="*/ 185738 w 604838"/>
              <a:gd name="connsiteY6" fmla="*/ 240506 h 1326356"/>
              <a:gd name="connsiteX7" fmla="*/ 192882 w 604838"/>
              <a:gd name="connsiteY7" fmla="*/ 271462 h 1326356"/>
              <a:gd name="connsiteX8" fmla="*/ 185738 w 604838"/>
              <a:gd name="connsiteY8" fmla="*/ 288131 h 1326356"/>
              <a:gd name="connsiteX9" fmla="*/ 207169 w 604838"/>
              <a:gd name="connsiteY9" fmla="*/ 338137 h 1326356"/>
              <a:gd name="connsiteX10" fmla="*/ 207169 w 604838"/>
              <a:gd name="connsiteY10" fmla="*/ 366713 h 1326356"/>
              <a:gd name="connsiteX11" fmla="*/ 226219 w 604838"/>
              <a:gd name="connsiteY11" fmla="*/ 402431 h 1326356"/>
              <a:gd name="connsiteX12" fmla="*/ 242888 w 604838"/>
              <a:gd name="connsiteY12" fmla="*/ 433387 h 1326356"/>
              <a:gd name="connsiteX13" fmla="*/ 242888 w 604838"/>
              <a:gd name="connsiteY13" fmla="*/ 464344 h 1326356"/>
              <a:gd name="connsiteX14" fmla="*/ 264319 w 604838"/>
              <a:gd name="connsiteY14" fmla="*/ 507206 h 1326356"/>
              <a:gd name="connsiteX15" fmla="*/ 295275 w 604838"/>
              <a:gd name="connsiteY15" fmla="*/ 561975 h 1326356"/>
              <a:gd name="connsiteX16" fmla="*/ 345282 w 604838"/>
              <a:gd name="connsiteY16" fmla="*/ 633412 h 1326356"/>
              <a:gd name="connsiteX17" fmla="*/ 390525 w 604838"/>
              <a:gd name="connsiteY17" fmla="*/ 669131 h 1326356"/>
              <a:gd name="connsiteX18" fmla="*/ 428625 w 604838"/>
              <a:gd name="connsiteY18" fmla="*/ 683419 h 1326356"/>
              <a:gd name="connsiteX19" fmla="*/ 435769 w 604838"/>
              <a:gd name="connsiteY19" fmla="*/ 704850 h 1326356"/>
              <a:gd name="connsiteX20" fmla="*/ 478632 w 604838"/>
              <a:gd name="connsiteY20" fmla="*/ 762000 h 1326356"/>
              <a:gd name="connsiteX21" fmla="*/ 495300 w 604838"/>
              <a:gd name="connsiteY21" fmla="*/ 778669 h 1326356"/>
              <a:gd name="connsiteX22" fmla="*/ 495300 w 604838"/>
              <a:gd name="connsiteY22" fmla="*/ 807244 h 1326356"/>
              <a:gd name="connsiteX23" fmla="*/ 481013 w 604838"/>
              <a:gd name="connsiteY23" fmla="*/ 826294 h 1326356"/>
              <a:gd name="connsiteX24" fmla="*/ 485775 w 604838"/>
              <a:gd name="connsiteY24" fmla="*/ 883444 h 1326356"/>
              <a:gd name="connsiteX25" fmla="*/ 511970 w 604838"/>
              <a:gd name="connsiteY25" fmla="*/ 914400 h 1326356"/>
              <a:gd name="connsiteX26" fmla="*/ 523875 w 604838"/>
              <a:gd name="connsiteY26" fmla="*/ 931069 h 1326356"/>
              <a:gd name="connsiteX27" fmla="*/ 552450 w 604838"/>
              <a:gd name="connsiteY27" fmla="*/ 969169 h 1326356"/>
              <a:gd name="connsiteX28" fmla="*/ 585788 w 604838"/>
              <a:gd name="connsiteY28" fmla="*/ 1004887 h 1326356"/>
              <a:gd name="connsiteX29" fmla="*/ 583407 w 604838"/>
              <a:gd name="connsiteY29" fmla="*/ 1045369 h 1326356"/>
              <a:gd name="connsiteX30" fmla="*/ 566738 w 604838"/>
              <a:gd name="connsiteY30" fmla="*/ 1069181 h 1326356"/>
              <a:gd name="connsiteX31" fmla="*/ 547688 w 604838"/>
              <a:gd name="connsiteY31" fmla="*/ 1085850 h 1326356"/>
              <a:gd name="connsiteX32" fmla="*/ 550069 w 604838"/>
              <a:gd name="connsiteY32" fmla="*/ 1102519 h 1326356"/>
              <a:gd name="connsiteX33" fmla="*/ 519113 w 604838"/>
              <a:gd name="connsiteY33" fmla="*/ 1097756 h 1326356"/>
              <a:gd name="connsiteX34" fmla="*/ 504825 w 604838"/>
              <a:gd name="connsiteY34" fmla="*/ 1109662 h 1326356"/>
              <a:gd name="connsiteX35" fmla="*/ 521494 w 604838"/>
              <a:gd name="connsiteY35" fmla="*/ 1133475 h 1326356"/>
              <a:gd name="connsiteX36" fmla="*/ 521494 w 604838"/>
              <a:gd name="connsiteY36" fmla="*/ 1133475 h 1326356"/>
              <a:gd name="connsiteX37" fmla="*/ 519113 w 604838"/>
              <a:gd name="connsiteY37" fmla="*/ 1159669 h 1326356"/>
              <a:gd name="connsiteX38" fmla="*/ 533400 w 604838"/>
              <a:gd name="connsiteY38" fmla="*/ 1195387 h 1326356"/>
              <a:gd name="connsiteX39" fmla="*/ 559594 w 604838"/>
              <a:gd name="connsiteY39" fmla="*/ 1204912 h 1326356"/>
              <a:gd name="connsiteX40" fmla="*/ 590550 w 604838"/>
              <a:gd name="connsiteY40" fmla="*/ 1235869 h 1326356"/>
              <a:gd name="connsiteX41" fmla="*/ 604838 w 604838"/>
              <a:gd name="connsiteY41" fmla="*/ 1271587 h 1326356"/>
              <a:gd name="connsiteX42" fmla="*/ 590550 w 604838"/>
              <a:gd name="connsiteY42" fmla="*/ 1307306 h 1326356"/>
              <a:gd name="connsiteX43" fmla="*/ 533400 w 604838"/>
              <a:gd name="connsiteY43" fmla="*/ 1323975 h 1326356"/>
              <a:gd name="connsiteX44" fmla="*/ 476250 w 604838"/>
              <a:gd name="connsiteY44" fmla="*/ 1326356 h 1326356"/>
              <a:gd name="connsiteX45" fmla="*/ 426244 w 604838"/>
              <a:gd name="connsiteY45" fmla="*/ 1316831 h 1326356"/>
              <a:gd name="connsiteX46" fmla="*/ 411957 w 604838"/>
              <a:gd name="connsiteY46" fmla="*/ 1283494 h 1326356"/>
              <a:gd name="connsiteX47" fmla="*/ 407194 w 604838"/>
              <a:gd name="connsiteY47" fmla="*/ 1233487 h 1326356"/>
              <a:gd name="connsiteX48" fmla="*/ 409575 w 604838"/>
              <a:gd name="connsiteY48" fmla="*/ 1195387 h 1326356"/>
              <a:gd name="connsiteX49" fmla="*/ 409575 w 604838"/>
              <a:gd name="connsiteY49" fmla="*/ 1195387 h 1326356"/>
              <a:gd name="connsiteX50" fmla="*/ 388144 w 604838"/>
              <a:gd name="connsiteY50" fmla="*/ 1162050 h 1326356"/>
              <a:gd name="connsiteX51" fmla="*/ 361950 w 604838"/>
              <a:gd name="connsiteY51" fmla="*/ 1157287 h 1326356"/>
              <a:gd name="connsiteX52" fmla="*/ 347663 w 604838"/>
              <a:gd name="connsiteY52" fmla="*/ 1131094 h 1326356"/>
              <a:gd name="connsiteX53" fmla="*/ 376238 w 604838"/>
              <a:gd name="connsiteY53" fmla="*/ 1133475 h 1326356"/>
              <a:gd name="connsiteX54" fmla="*/ 371475 w 604838"/>
              <a:gd name="connsiteY54" fmla="*/ 1109662 h 1326356"/>
              <a:gd name="connsiteX55" fmla="*/ 364332 w 604838"/>
              <a:gd name="connsiteY55" fmla="*/ 1095375 h 1326356"/>
              <a:gd name="connsiteX56" fmla="*/ 354807 w 604838"/>
              <a:gd name="connsiteY56" fmla="*/ 1092994 h 1326356"/>
              <a:gd name="connsiteX57" fmla="*/ 340519 w 604838"/>
              <a:gd name="connsiteY57" fmla="*/ 1109662 h 1326356"/>
              <a:gd name="connsiteX58" fmla="*/ 321469 w 604838"/>
              <a:gd name="connsiteY58" fmla="*/ 1088231 h 1326356"/>
              <a:gd name="connsiteX59" fmla="*/ 300038 w 604838"/>
              <a:gd name="connsiteY59" fmla="*/ 1059656 h 1326356"/>
              <a:gd name="connsiteX60" fmla="*/ 304800 w 604838"/>
              <a:gd name="connsiteY60" fmla="*/ 1040606 h 1326356"/>
              <a:gd name="connsiteX61" fmla="*/ 314325 w 604838"/>
              <a:gd name="connsiteY61" fmla="*/ 1038225 h 1326356"/>
              <a:gd name="connsiteX62" fmla="*/ 333375 w 604838"/>
              <a:gd name="connsiteY62" fmla="*/ 1064419 h 1326356"/>
              <a:gd name="connsiteX63" fmla="*/ 350044 w 604838"/>
              <a:gd name="connsiteY63" fmla="*/ 1071562 h 1326356"/>
              <a:gd name="connsiteX64" fmla="*/ 350044 w 604838"/>
              <a:gd name="connsiteY64" fmla="*/ 1071562 h 1326356"/>
              <a:gd name="connsiteX65" fmla="*/ 345282 w 604838"/>
              <a:gd name="connsiteY65" fmla="*/ 1026319 h 1326356"/>
              <a:gd name="connsiteX66" fmla="*/ 328613 w 604838"/>
              <a:gd name="connsiteY66" fmla="*/ 1014412 h 1326356"/>
              <a:gd name="connsiteX67" fmla="*/ 309563 w 604838"/>
              <a:gd name="connsiteY67" fmla="*/ 1000125 h 1326356"/>
              <a:gd name="connsiteX68" fmla="*/ 309563 w 604838"/>
              <a:gd name="connsiteY68" fmla="*/ 1000125 h 1326356"/>
              <a:gd name="connsiteX69" fmla="*/ 295275 w 604838"/>
              <a:gd name="connsiteY69" fmla="*/ 959644 h 1326356"/>
              <a:gd name="connsiteX70" fmla="*/ 290513 w 604838"/>
              <a:gd name="connsiteY70" fmla="*/ 909637 h 1326356"/>
              <a:gd name="connsiteX71" fmla="*/ 247650 w 604838"/>
              <a:gd name="connsiteY71" fmla="*/ 881062 h 1326356"/>
              <a:gd name="connsiteX72" fmla="*/ 235744 w 604838"/>
              <a:gd name="connsiteY72" fmla="*/ 819150 h 1326356"/>
              <a:gd name="connsiteX73" fmla="*/ 214313 w 604838"/>
              <a:gd name="connsiteY73" fmla="*/ 769144 h 1326356"/>
              <a:gd name="connsiteX74" fmla="*/ 192882 w 604838"/>
              <a:gd name="connsiteY74" fmla="*/ 723900 h 1326356"/>
              <a:gd name="connsiteX75" fmla="*/ 176213 w 604838"/>
              <a:gd name="connsiteY75" fmla="*/ 681037 h 1326356"/>
              <a:gd name="connsiteX76" fmla="*/ 166688 w 604838"/>
              <a:gd name="connsiteY76" fmla="*/ 635794 h 1326356"/>
              <a:gd name="connsiteX77" fmla="*/ 147638 w 604838"/>
              <a:gd name="connsiteY77" fmla="*/ 581025 h 1326356"/>
              <a:gd name="connsiteX78" fmla="*/ 121444 w 604838"/>
              <a:gd name="connsiteY78" fmla="*/ 509587 h 1326356"/>
              <a:gd name="connsiteX79" fmla="*/ 121444 w 604838"/>
              <a:gd name="connsiteY79" fmla="*/ 481012 h 1326356"/>
              <a:gd name="connsiteX80" fmla="*/ 97632 w 604838"/>
              <a:gd name="connsiteY80" fmla="*/ 464344 h 1326356"/>
              <a:gd name="connsiteX81" fmla="*/ 73819 w 604838"/>
              <a:gd name="connsiteY81" fmla="*/ 431006 h 1326356"/>
              <a:gd name="connsiteX82" fmla="*/ 57150 w 604838"/>
              <a:gd name="connsiteY82" fmla="*/ 392906 h 1326356"/>
              <a:gd name="connsiteX83" fmla="*/ 57150 w 604838"/>
              <a:gd name="connsiteY83" fmla="*/ 359569 h 1326356"/>
              <a:gd name="connsiteX84" fmla="*/ 57150 w 604838"/>
              <a:gd name="connsiteY84" fmla="*/ 340519 h 1326356"/>
              <a:gd name="connsiteX85" fmla="*/ 35719 w 604838"/>
              <a:gd name="connsiteY85" fmla="*/ 288131 h 1326356"/>
              <a:gd name="connsiteX86" fmla="*/ 35719 w 604838"/>
              <a:gd name="connsiteY86" fmla="*/ 250031 h 1326356"/>
              <a:gd name="connsiteX87" fmla="*/ 38100 w 604838"/>
              <a:gd name="connsiteY87" fmla="*/ 171450 h 1326356"/>
              <a:gd name="connsiteX88" fmla="*/ 35719 w 604838"/>
              <a:gd name="connsiteY88" fmla="*/ 130969 h 1326356"/>
              <a:gd name="connsiteX89" fmla="*/ 23813 w 604838"/>
              <a:gd name="connsiteY89" fmla="*/ 100012 h 1326356"/>
              <a:gd name="connsiteX90" fmla="*/ 9525 w 604838"/>
              <a:gd name="connsiteY90" fmla="*/ 69056 h 1326356"/>
              <a:gd name="connsiteX91" fmla="*/ 7144 w 604838"/>
              <a:gd name="connsiteY91" fmla="*/ 28575 h 1326356"/>
              <a:gd name="connsiteX92" fmla="*/ 0 w 604838"/>
              <a:gd name="connsiteY92" fmla="*/ 0 h 1326356"/>
              <a:gd name="connsiteX93" fmla="*/ 216694 w 604838"/>
              <a:gd name="connsiteY93" fmla="*/ 2381 h 13263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Lst>
            <a:rect l="l" t="t" r="r" b="b"/>
            <a:pathLst>
              <a:path w="604838" h="1326356">
                <a:moveTo>
                  <a:pt x="216694" y="2381"/>
                </a:moveTo>
                <a:lnTo>
                  <a:pt x="204788" y="59531"/>
                </a:lnTo>
                <a:lnTo>
                  <a:pt x="183357" y="78581"/>
                </a:lnTo>
                <a:lnTo>
                  <a:pt x="195263" y="138112"/>
                </a:lnTo>
                <a:lnTo>
                  <a:pt x="195263" y="183356"/>
                </a:lnTo>
                <a:lnTo>
                  <a:pt x="183357" y="219075"/>
                </a:lnTo>
                <a:lnTo>
                  <a:pt x="185738" y="240506"/>
                </a:lnTo>
                <a:lnTo>
                  <a:pt x="192882" y="271462"/>
                </a:lnTo>
                <a:lnTo>
                  <a:pt x="185738" y="288131"/>
                </a:lnTo>
                <a:lnTo>
                  <a:pt x="207169" y="338137"/>
                </a:lnTo>
                <a:lnTo>
                  <a:pt x="207169" y="366713"/>
                </a:lnTo>
                <a:lnTo>
                  <a:pt x="226219" y="402431"/>
                </a:lnTo>
                <a:lnTo>
                  <a:pt x="242888" y="433387"/>
                </a:lnTo>
                <a:lnTo>
                  <a:pt x="242888" y="464344"/>
                </a:lnTo>
                <a:lnTo>
                  <a:pt x="264319" y="507206"/>
                </a:lnTo>
                <a:lnTo>
                  <a:pt x="295275" y="561975"/>
                </a:lnTo>
                <a:lnTo>
                  <a:pt x="345282" y="633412"/>
                </a:lnTo>
                <a:cubicBezTo>
                  <a:pt x="360363" y="645318"/>
                  <a:pt x="376634" y="660796"/>
                  <a:pt x="390525" y="669131"/>
                </a:cubicBezTo>
                <a:cubicBezTo>
                  <a:pt x="404416" y="677466"/>
                  <a:pt x="420687" y="677069"/>
                  <a:pt x="428625" y="683419"/>
                </a:cubicBezTo>
                <a:lnTo>
                  <a:pt x="435769" y="704850"/>
                </a:lnTo>
                <a:lnTo>
                  <a:pt x="478632" y="762000"/>
                </a:lnTo>
                <a:lnTo>
                  <a:pt x="495300" y="778669"/>
                </a:lnTo>
                <a:lnTo>
                  <a:pt x="495300" y="807244"/>
                </a:lnTo>
                <a:lnTo>
                  <a:pt x="481013" y="826294"/>
                </a:lnTo>
                <a:lnTo>
                  <a:pt x="485775" y="883444"/>
                </a:lnTo>
                <a:lnTo>
                  <a:pt x="511970" y="914400"/>
                </a:lnTo>
                <a:lnTo>
                  <a:pt x="523875" y="931069"/>
                </a:lnTo>
                <a:lnTo>
                  <a:pt x="552450" y="969169"/>
                </a:lnTo>
                <a:lnTo>
                  <a:pt x="585788" y="1004887"/>
                </a:lnTo>
                <a:lnTo>
                  <a:pt x="583407" y="1045369"/>
                </a:lnTo>
                <a:lnTo>
                  <a:pt x="566738" y="1069181"/>
                </a:lnTo>
                <a:cubicBezTo>
                  <a:pt x="560388" y="1074737"/>
                  <a:pt x="550466" y="1080294"/>
                  <a:pt x="547688" y="1085850"/>
                </a:cubicBezTo>
                <a:cubicBezTo>
                  <a:pt x="544910" y="1091406"/>
                  <a:pt x="549275" y="1096963"/>
                  <a:pt x="550069" y="1102519"/>
                </a:cubicBezTo>
                <a:lnTo>
                  <a:pt x="519113" y="1097756"/>
                </a:lnTo>
                <a:lnTo>
                  <a:pt x="504825" y="1109662"/>
                </a:lnTo>
                <a:lnTo>
                  <a:pt x="521494" y="1133475"/>
                </a:lnTo>
                <a:lnTo>
                  <a:pt x="521494" y="1133475"/>
                </a:lnTo>
                <a:lnTo>
                  <a:pt x="519113" y="1159669"/>
                </a:lnTo>
                <a:lnTo>
                  <a:pt x="533400" y="1195387"/>
                </a:lnTo>
                <a:lnTo>
                  <a:pt x="559594" y="1204912"/>
                </a:lnTo>
                <a:lnTo>
                  <a:pt x="590550" y="1235869"/>
                </a:lnTo>
                <a:lnTo>
                  <a:pt x="604838" y="1271587"/>
                </a:lnTo>
                <a:lnTo>
                  <a:pt x="590550" y="1307306"/>
                </a:lnTo>
                <a:lnTo>
                  <a:pt x="533400" y="1323975"/>
                </a:lnTo>
                <a:lnTo>
                  <a:pt x="476250" y="1326356"/>
                </a:lnTo>
                <a:lnTo>
                  <a:pt x="426244" y="1316831"/>
                </a:lnTo>
                <a:lnTo>
                  <a:pt x="411957" y="1283494"/>
                </a:lnTo>
                <a:lnTo>
                  <a:pt x="407194" y="1233487"/>
                </a:lnTo>
                <a:lnTo>
                  <a:pt x="409575" y="1195387"/>
                </a:lnTo>
                <a:lnTo>
                  <a:pt x="409575" y="1195387"/>
                </a:lnTo>
                <a:lnTo>
                  <a:pt x="388144" y="1162050"/>
                </a:lnTo>
                <a:lnTo>
                  <a:pt x="361950" y="1157287"/>
                </a:lnTo>
                <a:lnTo>
                  <a:pt x="347663" y="1131094"/>
                </a:lnTo>
                <a:lnTo>
                  <a:pt x="376238" y="1133475"/>
                </a:lnTo>
                <a:lnTo>
                  <a:pt x="371475" y="1109662"/>
                </a:lnTo>
                <a:lnTo>
                  <a:pt x="364332" y="1095375"/>
                </a:lnTo>
                <a:lnTo>
                  <a:pt x="354807" y="1092994"/>
                </a:lnTo>
                <a:lnTo>
                  <a:pt x="340519" y="1109662"/>
                </a:lnTo>
                <a:lnTo>
                  <a:pt x="321469" y="1088231"/>
                </a:lnTo>
                <a:lnTo>
                  <a:pt x="300038" y="1059656"/>
                </a:lnTo>
                <a:lnTo>
                  <a:pt x="304800" y="1040606"/>
                </a:lnTo>
                <a:lnTo>
                  <a:pt x="314325" y="1038225"/>
                </a:lnTo>
                <a:lnTo>
                  <a:pt x="333375" y="1064419"/>
                </a:lnTo>
                <a:lnTo>
                  <a:pt x="350044" y="1071562"/>
                </a:lnTo>
                <a:lnTo>
                  <a:pt x="350044" y="1071562"/>
                </a:lnTo>
                <a:lnTo>
                  <a:pt x="345282" y="1026319"/>
                </a:lnTo>
                <a:lnTo>
                  <a:pt x="328613" y="1014412"/>
                </a:lnTo>
                <a:lnTo>
                  <a:pt x="309563" y="1000125"/>
                </a:lnTo>
                <a:lnTo>
                  <a:pt x="309563" y="1000125"/>
                </a:lnTo>
                <a:lnTo>
                  <a:pt x="295275" y="959644"/>
                </a:lnTo>
                <a:lnTo>
                  <a:pt x="290513" y="909637"/>
                </a:lnTo>
                <a:lnTo>
                  <a:pt x="247650" y="881062"/>
                </a:lnTo>
                <a:lnTo>
                  <a:pt x="235744" y="819150"/>
                </a:lnTo>
                <a:lnTo>
                  <a:pt x="214313" y="769144"/>
                </a:lnTo>
                <a:lnTo>
                  <a:pt x="192882" y="723900"/>
                </a:lnTo>
                <a:lnTo>
                  <a:pt x="176213" y="681037"/>
                </a:lnTo>
                <a:cubicBezTo>
                  <a:pt x="169863" y="662781"/>
                  <a:pt x="173038" y="654050"/>
                  <a:pt x="166688" y="635794"/>
                </a:cubicBezTo>
                <a:lnTo>
                  <a:pt x="147638" y="581025"/>
                </a:lnTo>
                <a:lnTo>
                  <a:pt x="121444" y="509587"/>
                </a:lnTo>
                <a:lnTo>
                  <a:pt x="121444" y="481012"/>
                </a:lnTo>
                <a:lnTo>
                  <a:pt x="97632" y="464344"/>
                </a:lnTo>
                <a:lnTo>
                  <a:pt x="73819" y="431006"/>
                </a:lnTo>
                <a:lnTo>
                  <a:pt x="57150" y="392906"/>
                </a:lnTo>
                <a:lnTo>
                  <a:pt x="57150" y="359569"/>
                </a:lnTo>
                <a:lnTo>
                  <a:pt x="57150" y="340519"/>
                </a:lnTo>
                <a:lnTo>
                  <a:pt x="35719" y="288131"/>
                </a:lnTo>
                <a:lnTo>
                  <a:pt x="35719" y="250031"/>
                </a:lnTo>
                <a:cubicBezTo>
                  <a:pt x="36513" y="223837"/>
                  <a:pt x="37306" y="197644"/>
                  <a:pt x="38100" y="171450"/>
                </a:cubicBezTo>
                <a:lnTo>
                  <a:pt x="35719" y="130969"/>
                </a:lnTo>
                <a:lnTo>
                  <a:pt x="23813" y="100012"/>
                </a:lnTo>
                <a:lnTo>
                  <a:pt x="9525" y="69056"/>
                </a:lnTo>
                <a:lnTo>
                  <a:pt x="7144" y="28575"/>
                </a:lnTo>
                <a:lnTo>
                  <a:pt x="0" y="0"/>
                </a:lnTo>
                <a:lnTo>
                  <a:pt x="216694" y="2381"/>
                </a:lnTo>
                <a:close/>
              </a:path>
            </a:pathLst>
          </a:custGeom>
          <a:solidFill>
            <a:srgbClr val="00CC00">
              <a:alpha val="30000"/>
            </a:srgb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solidFill>
                <a:prstClr val="white"/>
              </a:solidFill>
            </a:endParaRPr>
          </a:p>
        </p:txBody>
      </p:sp>
      <p:sp>
        <p:nvSpPr>
          <p:cNvPr id="28" name="Freeform 27"/>
          <p:cNvSpPr/>
          <p:nvPr/>
        </p:nvSpPr>
        <p:spPr>
          <a:xfrm>
            <a:off x="6957688" y="1289973"/>
            <a:ext cx="186452" cy="98583"/>
          </a:xfrm>
          <a:custGeom>
            <a:avLst/>
            <a:gdLst>
              <a:gd name="connsiteX0" fmla="*/ 207169 w 207169"/>
              <a:gd name="connsiteY0" fmla="*/ 0 h 109537"/>
              <a:gd name="connsiteX1" fmla="*/ 161925 w 207169"/>
              <a:gd name="connsiteY1" fmla="*/ 42862 h 109537"/>
              <a:gd name="connsiteX2" fmla="*/ 123825 w 207169"/>
              <a:gd name="connsiteY2" fmla="*/ 42862 h 109537"/>
              <a:gd name="connsiteX3" fmla="*/ 66675 w 207169"/>
              <a:gd name="connsiteY3" fmla="*/ 42862 h 109537"/>
              <a:gd name="connsiteX4" fmla="*/ 0 w 207169"/>
              <a:gd name="connsiteY4" fmla="*/ 47625 h 109537"/>
              <a:gd name="connsiteX5" fmla="*/ 109538 w 207169"/>
              <a:gd name="connsiteY5" fmla="*/ 66675 h 109537"/>
              <a:gd name="connsiteX6" fmla="*/ 133350 w 207169"/>
              <a:gd name="connsiteY6" fmla="*/ 64294 h 109537"/>
              <a:gd name="connsiteX7" fmla="*/ 116682 w 207169"/>
              <a:gd name="connsiteY7" fmla="*/ 97631 h 109537"/>
              <a:gd name="connsiteX8" fmla="*/ 157163 w 207169"/>
              <a:gd name="connsiteY8" fmla="*/ 80962 h 109537"/>
              <a:gd name="connsiteX9" fmla="*/ 161925 w 207169"/>
              <a:gd name="connsiteY9" fmla="*/ 109537 h 109537"/>
              <a:gd name="connsiteX10" fmla="*/ 188119 w 207169"/>
              <a:gd name="connsiteY10" fmla="*/ 78581 h 109537"/>
              <a:gd name="connsiteX11" fmla="*/ 207169 w 207169"/>
              <a:gd name="connsiteY11" fmla="*/ 0 h 109537"/>
              <a:gd name="connsiteX0" fmla="*/ 207169 w 207169"/>
              <a:gd name="connsiteY0" fmla="*/ 0 h 109537"/>
              <a:gd name="connsiteX1" fmla="*/ 161925 w 207169"/>
              <a:gd name="connsiteY1" fmla="*/ 42862 h 109537"/>
              <a:gd name="connsiteX2" fmla="*/ 123825 w 207169"/>
              <a:gd name="connsiteY2" fmla="*/ 42862 h 109537"/>
              <a:gd name="connsiteX3" fmla="*/ 66675 w 207169"/>
              <a:gd name="connsiteY3" fmla="*/ 42862 h 109537"/>
              <a:gd name="connsiteX4" fmla="*/ 0 w 207169"/>
              <a:gd name="connsiteY4" fmla="*/ 47625 h 109537"/>
              <a:gd name="connsiteX5" fmla="*/ 109538 w 207169"/>
              <a:gd name="connsiteY5" fmla="*/ 66675 h 109537"/>
              <a:gd name="connsiteX6" fmla="*/ 133350 w 207169"/>
              <a:gd name="connsiteY6" fmla="*/ 64294 h 109537"/>
              <a:gd name="connsiteX7" fmla="*/ 104775 w 207169"/>
              <a:gd name="connsiteY7" fmla="*/ 100012 h 109537"/>
              <a:gd name="connsiteX8" fmla="*/ 157163 w 207169"/>
              <a:gd name="connsiteY8" fmla="*/ 80962 h 109537"/>
              <a:gd name="connsiteX9" fmla="*/ 161925 w 207169"/>
              <a:gd name="connsiteY9" fmla="*/ 109537 h 109537"/>
              <a:gd name="connsiteX10" fmla="*/ 188119 w 207169"/>
              <a:gd name="connsiteY10" fmla="*/ 78581 h 109537"/>
              <a:gd name="connsiteX11" fmla="*/ 207169 w 207169"/>
              <a:gd name="connsiteY11" fmla="*/ 0 h 109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7169" h="109537">
                <a:moveTo>
                  <a:pt x="207169" y="0"/>
                </a:moveTo>
                <a:lnTo>
                  <a:pt x="161925" y="42862"/>
                </a:lnTo>
                <a:lnTo>
                  <a:pt x="123825" y="42862"/>
                </a:lnTo>
                <a:lnTo>
                  <a:pt x="66675" y="42862"/>
                </a:lnTo>
                <a:lnTo>
                  <a:pt x="0" y="47625"/>
                </a:lnTo>
                <a:lnTo>
                  <a:pt x="109538" y="66675"/>
                </a:lnTo>
                <a:lnTo>
                  <a:pt x="133350" y="64294"/>
                </a:lnTo>
                <a:lnTo>
                  <a:pt x="104775" y="100012"/>
                </a:lnTo>
                <a:lnTo>
                  <a:pt x="157163" y="80962"/>
                </a:lnTo>
                <a:lnTo>
                  <a:pt x="161925" y="109537"/>
                </a:lnTo>
                <a:lnTo>
                  <a:pt x="188119" y="78581"/>
                </a:lnTo>
                <a:lnTo>
                  <a:pt x="207169" y="0"/>
                </a:lnTo>
                <a:close/>
              </a:path>
            </a:pathLst>
          </a:custGeom>
          <a:solidFill>
            <a:srgbClr val="FFFF99">
              <a:alpha val="60000"/>
            </a:srgbClr>
          </a:solidFill>
          <a:ln w="3175">
            <a:solidFill>
              <a:srgbClr val="CC990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solidFill>
                <a:prstClr val="white"/>
              </a:solidFill>
            </a:endParaRPr>
          </a:p>
        </p:txBody>
      </p:sp>
      <p:sp>
        <p:nvSpPr>
          <p:cNvPr id="29" name="Freeform 28"/>
          <p:cNvSpPr/>
          <p:nvPr/>
        </p:nvSpPr>
        <p:spPr>
          <a:xfrm>
            <a:off x="5590375" y="1264255"/>
            <a:ext cx="315040" cy="94298"/>
          </a:xfrm>
          <a:custGeom>
            <a:avLst/>
            <a:gdLst>
              <a:gd name="connsiteX0" fmla="*/ 350044 w 350044"/>
              <a:gd name="connsiteY0" fmla="*/ 102394 h 104775"/>
              <a:gd name="connsiteX1" fmla="*/ 280987 w 350044"/>
              <a:gd name="connsiteY1" fmla="*/ 42862 h 104775"/>
              <a:gd name="connsiteX2" fmla="*/ 209550 w 350044"/>
              <a:gd name="connsiteY2" fmla="*/ 35719 h 104775"/>
              <a:gd name="connsiteX3" fmla="*/ 157162 w 350044"/>
              <a:gd name="connsiteY3" fmla="*/ 21431 h 104775"/>
              <a:gd name="connsiteX4" fmla="*/ 92869 w 350044"/>
              <a:gd name="connsiteY4" fmla="*/ 14287 h 104775"/>
              <a:gd name="connsiteX5" fmla="*/ 30956 w 350044"/>
              <a:gd name="connsiteY5" fmla="*/ 0 h 104775"/>
              <a:gd name="connsiteX6" fmla="*/ 0 w 350044"/>
              <a:gd name="connsiteY6" fmla="*/ 7144 h 104775"/>
              <a:gd name="connsiteX7" fmla="*/ 23812 w 350044"/>
              <a:gd name="connsiteY7" fmla="*/ 38100 h 104775"/>
              <a:gd name="connsiteX8" fmla="*/ 83344 w 350044"/>
              <a:gd name="connsiteY8" fmla="*/ 45244 h 104775"/>
              <a:gd name="connsiteX9" fmla="*/ 145256 w 350044"/>
              <a:gd name="connsiteY9" fmla="*/ 54769 h 104775"/>
              <a:gd name="connsiteX10" fmla="*/ 190500 w 350044"/>
              <a:gd name="connsiteY10" fmla="*/ 59531 h 104775"/>
              <a:gd name="connsiteX11" fmla="*/ 245269 w 350044"/>
              <a:gd name="connsiteY11" fmla="*/ 76200 h 104775"/>
              <a:gd name="connsiteX12" fmla="*/ 290512 w 350044"/>
              <a:gd name="connsiteY12" fmla="*/ 104775 h 104775"/>
              <a:gd name="connsiteX13" fmla="*/ 350044 w 350044"/>
              <a:gd name="connsiteY13" fmla="*/ 102394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50044" h="104775">
                <a:moveTo>
                  <a:pt x="350044" y="102394"/>
                </a:moveTo>
                <a:lnTo>
                  <a:pt x="280987" y="42862"/>
                </a:lnTo>
                <a:lnTo>
                  <a:pt x="209550" y="35719"/>
                </a:lnTo>
                <a:lnTo>
                  <a:pt x="157162" y="21431"/>
                </a:lnTo>
                <a:lnTo>
                  <a:pt x="92869" y="14287"/>
                </a:lnTo>
                <a:lnTo>
                  <a:pt x="30956" y="0"/>
                </a:lnTo>
                <a:lnTo>
                  <a:pt x="0" y="7144"/>
                </a:lnTo>
                <a:lnTo>
                  <a:pt x="23812" y="38100"/>
                </a:lnTo>
                <a:lnTo>
                  <a:pt x="83344" y="45244"/>
                </a:lnTo>
                <a:lnTo>
                  <a:pt x="145256" y="54769"/>
                </a:lnTo>
                <a:lnTo>
                  <a:pt x="190500" y="59531"/>
                </a:lnTo>
                <a:lnTo>
                  <a:pt x="245269" y="76200"/>
                </a:lnTo>
                <a:lnTo>
                  <a:pt x="290512" y="104775"/>
                </a:lnTo>
                <a:lnTo>
                  <a:pt x="350044" y="102394"/>
                </a:lnTo>
                <a:close/>
              </a:path>
            </a:pathLst>
          </a:custGeom>
          <a:solidFill>
            <a:srgbClr val="FFFF99">
              <a:alpha val="60000"/>
            </a:srgbClr>
          </a:solidFill>
          <a:ln w="3175">
            <a:solidFill>
              <a:srgbClr val="CC990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solidFill>
                <a:prstClr val="white"/>
              </a:solidFill>
            </a:endParaRPr>
          </a:p>
        </p:txBody>
      </p:sp>
      <p:sp>
        <p:nvSpPr>
          <p:cNvPr id="30" name="Freeform 29"/>
          <p:cNvSpPr/>
          <p:nvPr/>
        </p:nvSpPr>
        <p:spPr>
          <a:xfrm>
            <a:off x="5155321" y="1127095"/>
            <a:ext cx="407194" cy="169307"/>
          </a:xfrm>
          <a:custGeom>
            <a:avLst/>
            <a:gdLst>
              <a:gd name="connsiteX0" fmla="*/ 452438 w 452438"/>
              <a:gd name="connsiteY0" fmla="*/ 147637 h 188119"/>
              <a:gd name="connsiteX1" fmla="*/ 385763 w 452438"/>
              <a:gd name="connsiteY1" fmla="*/ 140494 h 188119"/>
              <a:gd name="connsiteX2" fmla="*/ 297656 w 452438"/>
              <a:gd name="connsiteY2" fmla="*/ 150019 h 188119"/>
              <a:gd name="connsiteX3" fmla="*/ 219075 w 452438"/>
              <a:gd name="connsiteY3" fmla="*/ 152400 h 188119"/>
              <a:gd name="connsiteX4" fmla="*/ 145256 w 452438"/>
              <a:gd name="connsiteY4" fmla="*/ 130969 h 188119"/>
              <a:gd name="connsiteX5" fmla="*/ 90488 w 452438"/>
              <a:gd name="connsiteY5" fmla="*/ 109537 h 188119"/>
              <a:gd name="connsiteX6" fmla="*/ 59531 w 452438"/>
              <a:gd name="connsiteY6" fmla="*/ 57150 h 188119"/>
              <a:gd name="connsiteX7" fmla="*/ 40481 w 452438"/>
              <a:gd name="connsiteY7" fmla="*/ 11906 h 188119"/>
              <a:gd name="connsiteX8" fmla="*/ 21431 w 452438"/>
              <a:gd name="connsiteY8" fmla="*/ 0 h 188119"/>
              <a:gd name="connsiteX9" fmla="*/ 0 w 452438"/>
              <a:gd name="connsiteY9" fmla="*/ 21431 h 188119"/>
              <a:gd name="connsiteX10" fmla="*/ 28575 w 452438"/>
              <a:gd name="connsiteY10" fmla="*/ 78581 h 188119"/>
              <a:gd name="connsiteX11" fmla="*/ 71438 w 452438"/>
              <a:gd name="connsiteY11" fmla="*/ 152400 h 188119"/>
              <a:gd name="connsiteX12" fmla="*/ 145256 w 452438"/>
              <a:gd name="connsiteY12" fmla="*/ 185737 h 188119"/>
              <a:gd name="connsiteX13" fmla="*/ 171450 w 452438"/>
              <a:gd name="connsiteY13" fmla="*/ 185737 h 188119"/>
              <a:gd name="connsiteX14" fmla="*/ 245269 w 452438"/>
              <a:gd name="connsiteY14" fmla="*/ 188119 h 188119"/>
              <a:gd name="connsiteX15" fmla="*/ 269081 w 452438"/>
              <a:gd name="connsiteY15" fmla="*/ 188119 h 188119"/>
              <a:gd name="connsiteX16" fmla="*/ 378619 w 452438"/>
              <a:gd name="connsiteY16" fmla="*/ 176212 h 188119"/>
              <a:gd name="connsiteX17" fmla="*/ 452438 w 452438"/>
              <a:gd name="connsiteY17" fmla="*/ 147637 h 188119"/>
              <a:gd name="connsiteX0" fmla="*/ 452438 w 452438"/>
              <a:gd name="connsiteY0" fmla="*/ 147637 h 188119"/>
              <a:gd name="connsiteX1" fmla="*/ 433388 w 452438"/>
              <a:gd name="connsiteY1" fmla="*/ 133350 h 188119"/>
              <a:gd name="connsiteX2" fmla="*/ 385763 w 452438"/>
              <a:gd name="connsiteY2" fmla="*/ 140494 h 188119"/>
              <a:gd name="connsiteX3" fmla="*/ 297656 w 452438"/>
              <a:gd name="connsiteY3" fmla="*/ 150019 h 188119"/>
              <a:gd name="connsiteX4" fmla="*/ 219075 w 452438"/>
              <a:gd name="connsiteY4" fmla="*/ 152400 h 188119"/>
              <a:gd name="connsiteX5" fmla="*/ 145256 w 452438"/>
              <a:gd name="connsiteY5" fmla="*/ 130969 h 188119"/>
              <a:gd name="connsiteX6" fmla="*/ 90488 w 452438"/>
              <a:gd name="connsiteY6" fmla="*/ 109537 h 188119"/>
              <a:gd name="connsiteX7" fmla="*/ 59531 w 452438"/>
              <a:gd name="connsiteY7" fmla="*/ 57150 h 188119"/>
              <a:gd name="connsiteX8" fmla="*/ 40481 w 452438"/>
              <a:gd name="connsiteY8" fmla="*/ 11906 h 188119"/>
              <a:gd name="connsiteX9" fmla="*/ 21431 w 452438"/>
              <a:gd name="connsiteY9" fmla="*/ 0 h 188119"/>
              <a:gd name="connsiteX10" fmla="*/ 0 w 452438"/>
              <a:gd name="connsiteY10" fmla="*/ 21431 h 188119"/>
              <a:gd name="connsiteX11" fmla="*/ 28575 w 452438"/>
              <a:gd name="connsiteY11" fmla="*/ 78581 h 188119"/>
              <a:gd name="connsiteX12" fmla="*/ 71438 w 452438"/>
              <a:gd name="connsiteY12" fmla="*/ 152400 h 188119"/>
              <a:gd name="connsiteX13" fmla="*/ 145256 w 452438"/>
              <a:gd name="connsiteY13" fmla="*/ 185737 h 188119"/>
              <a:gd name="connsiteX14" fmla="*/ 171450 w 452438"/>
              <a:gd name="connsiteY14" fmla="*/ 185737 h 188119"/>
              <a:gd name="connsiteX15" fmla="*/ 245269 w 452438"/>
              <a:gd name="connsiteY15" fmla="*/ 188119 h 188119"/>
              <a:gd name="connsiteX16" fmla="*/ 269081 w 452438"/>
              <a:gd name="connsiteY16" fmla="*/ 188119 h 188119"/>
              <a:gd name="connsiteX17" fmla="*/ 378619 w 452438"/>
              <a:gd name="connsiteY17" fmla="*/ 176212 h 188119"/>
              <a:gd name="connsiteX18" fmla="*/ 452438 w 452438"/>
              <a:gd name="connsiteY18" fmla="*/ 147637 h 188119"/>
              <a:gd name="connsiteX0" fmla="*/ 452438 w 452438"/>
              <a:gd name="connsiteY0" fmla="*/ 147637 h 188119"/>
              <a:gd name="connsiteX1" fmla="*/ 433388 w 452438"/>
              <a:gd name="connsiteY1" fmla="*/ 133350 h 188119"/>
              <a:gd name="connsiteX2" fmla="*/ 385763 w 452438"/>
              <a:gd name="connsiteY2" fmla="*/ 140494 h 188119"/>
              <a:gd name="connsiteX3" fmla="*/ 297656 w 452438"/>
              <a:gd name="connsiteY3" fmla="*/ 150019 h 188119"/>
              <a:gd name="connsiteX4" fmla="*/ 219075 w 452438"/>
              <a:gd name="connsiteY4" fmla="*/ 152400 h 188119"/>
              <a:gd name="connsiteX5" fmla="*/ 145256 w 452438"/>
              <a:gd name="connsiteY5" fmla="*/ 130969 h 188119"/>
              <a:gd name="connsiteX6" fmla="*/ 90488 w 452438"/>
              <a:gd name="connsiteY6" fmla="*/ 109537 h 188119"/>
              <a:gd name="connsiteX7" fmla="*/ 59531 w 452438"/>
              <a:gd name="connsiteY7" fmla="*/ 57150 h 188119"/>
              <a:gd name="connsiteX8" fmla="*/ 40481 w 452438"/>
              <a:gd name="connsiteY8" fmla="*/ 11906 h 188119"/>
              <a:gd name="connsiteX9" fmla="*/ 21431 w 452438"/>
              <a:gd name="connsiteY9" fmla="*/ 0 h 188119"/>
              <a:gd name="connsiteX10" fmla="*/ 0 w 452438"/>
              <a:gd name="connsiteY10" fmla="*/ 21431 h 188119"/>
              <a:gd name="connsiteX11" fmla="*/ 28575 w 452438"/>
              <a:gd name="connsiteY11" fmla="*/ 78581 h 188119"/>
              <a:gd name="connsiteX12" fmla="*/ 71438 w 452438"/>
              <a:gd name="connsiteY12" fmla="*/ 152400 h 188119"/>
              <a:gd name="connsiteX13" fmla="*/ 145256 w 452438"/>
              <a:gd name="connsiteY13" fmla="*/ 185737 h 188119"/>
              <a:gd name="connsiteX14" fmla="*/ 171450 w 452438"/>
              <a:gd name="connsiteY14" fmla="*/ 185737 h 188119"/>
              <a:gd name="connsiteX15" fmla="*/ 245269 w 452438"/>
              <a:gd name="connsiteY15" fmla="*/ 188119 h 188119"/>
              <a:gd name="connsiteX16" fmla="*/ 269081 w 452438"/>
              <a:gd name="connsiteY16" fmla="*/ 188119 h 188119"/>
              <a:gd name="connsiteX17" fmla="*/ 378619 w 452438"/>
              <a:gd name="connsiteY17" fmla="*/ 176212 h 188119"/>
              <a:gd name="connsiteX18" fmla="*/ 450056 w 452438"/>
              <a:gd name="connsiteY18" fmla="*/ 161925 h 188119"/>
              <a:gd name="connsiteX19" fmla="*/ 452438 w 452438"/>
              <a:gd name="connsiteY19" fmla="*/ 147637 h 188119"/>
              <a:gd name="connsiteX0" fmla="*/ 452438 w 452438"/>
              <a:gd name="connsiteY0" fmla="*/ 147637 h 188119"/>
              <a:gd name="connsiteX1" fmla="*/ 433388 w 452438"/>
              <a:gd name="connsiteY1" fmla="*/ 133350 h 188119"/>
              <a:gd name="connsiteX2" fmla="*/ 385763 w 452438"/>
              <a:gd name="connsiteY2" fmla="*/ 140494 h 188119"/>
              <a:gd name="connsiteX3" fmla="*/ 297656 w 452438"/>
              <a:gd name="connsiteY3" fmla="*/ 150019 h 188119"/>
              <a:gd name="connsiteX4" fmla="*/ 219075 w 452438"/>
              <a:gd name="connsiteY4" fmla="*/ 152400 h 188119"/>
              <a:gd name="connsiteX5" fmla="*/ 145256 w 452438"/>
              <a:gd name="connsiteY5" fmla="*/ 130969 h 188119"/>
              <a:gd name="connsiteX6" fmla="*/ 90488 w 452438"/>
              <a:gd name="connsiteY6" fmla="*/ 109537 h 188119"/>
              <a:gd name="connsiteX7" fmla="*/ 59531 w 452438"/>
              <a:gd name="connsiteY7" fmla="*/ 57150 h 188119"/>
              <a:gd name="connsiteX8" fmla="*/ 40481 w 452438"/>
              <a:gd name="connsiteY8" fmla="*/ 11906 h 188119"/>
              <a:gd name="connsiteX9" fmla="*/ 21431 w 452438"/>
              <a:gd name="connsiteY9" fmla="*/ 0 h 188119"/>
              <a:gd name="connsiteX10" fmla="*/ 0 w 452438"/>
              <a:gd name="connsiteY10" fmla="*/ 21431 h 188119"/>
              <a:gd name="connsiteX11" fmla="*/ 28575 w 452438"/>
              <a:gd name="connsiteY11" fmla="*/ 78581 h 188119"/>
              <a:gd name="connsiteX12" fmla="*/ 71438 w 452438"/>
              <a:gd name="connsiteY12" fmla="*/ 152400 h 188119"/>
              <a:gd name="connsiteX13" fmla="*/ 145256 w 452438"/>
              <a:gd name="connsiteY13" fmla="*/ 185737 h 188119"/>
              <a:gd name="connsiteX14" fmla="*/ 171450 w 452438"/>
              <a:gd name="connsiteY14" fmla="*/ 185737 h 188119"/>
              <a:gd name="connsiteX15" fmla="*/ 245269 w 452438"/>
              <a:gd name="connsiteY15" fmla="*/ 188119 h 188119"/>
              <a:gd name="connsiteX16" fmla="*/ 304800 w 452438"/>
              <a:gd name="connsiteY16" fmla="*/ 188119 h 188119"/>
              <a:gd name="connsiteX17" fmla="*/ 378619 w 452438"/>
              <a:gd name="connsiteY17" fmla="*/ 176212 h 188119"/>
              <a:gd name="connsiteX18" fmla="*/ 450056 w 452438"/>
              <a:gd name="connsiteY18" fmla="*/ 161925 h 188119"/>
              <a:gd name="connsiteX19" fmla="*/ 452438 w 452438"/>
              <a:gd name="connsiteY19" fmla="*/ 147637 h 188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52438" h="188119">
                <a:moveTo>
                  <a:pt x="452438" y="147637"/>
                </a:moveTo>
                <a:cubicBezTo>
                  <a:pt x="440532" y="146050"/>
                  <a:pt x="445294" y="134937"/>
                  <a:pt x="433388" y="133350"/>
                </a:cubicBezTo>
                <a:lnTo>
                  <a:pt x="385763" y="140494"/>
                </a:lnTo>
                <a:lnTo>
                  <a:pt x="297656" y="150019"/>
                </a:lnTo>
                <a:lnTo>
                  <a:pt x="219075" y="152400"/>
                </a:lnTo>
                <a:lnTo>
                  <a:pt x="145256" y="130969"/>
                </a:lnTo>
                <a:lnTo>
                  <a:pt x="90488" y="109537"/>
                </a:lnTo>
                <a:lnTo>
                  <a:pt x="59531" y="57150"/>
                </a:lnTo>
                <a:lnTo>
                  <a:pt x="40481" y="11906"/>
                </a:lnTo>
                <a:lnTo>
                  <a:pt x="21431" y="0"/>
                </a:lnTo>
                <a:lnTo>
                  <a:pt x="0" y="21431"/>
                </a:lnTo>
                <a:lnTo>
                  <a:pt x="28575" y="78581"/>
                </a:lnTo>
                <a:lnTo>
                  <a:pt x="71438" y="152400"/>
                </a:lnTo>
                <a:lnTo>
                  <a:pt x="145256" y="185737"/>
                </a:lnTo>
                <a:lnTo>
                  <a:pt x="171450" y="185737"/>
                </a:lnTo>
                <a:lnTo>
                  <a:pt x="245269" y="188119"/>
                </a:lnTo>
                <a:lnTo>
                  <a:pt x="304800" y="188119"/>
                </a:lnTo>
                <a:lnTo>
                  <a:pt x="378619" y="176212"/>
                </a:lnTo>
                <a:cubicBezTo>
                  <a:pt x="395288" y="169862"/>
                  <a:pt x="433387" y="168275"/>
                  <a:pt x="450056" y="161925"/>
                </a:cubicBezTo>
                <a:lnTo>
                  <a:pt x="452438" y="147637"/>
                </a:lnTo>
                <a:close/>
              </a:path>
            </a:pathLst>
          </a:custGeom>
          <a:solidFill>
            <a:srgbClr val="FFFF99">
              <a:alpha val="60000"/>
            </a:srgbClr>
          </a:solidFill>
          <a:ln w="3175">
            <a:solidFill>
              <a:srgbClr val="CC990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solidFill>
                <a:prstClr val="white"/>
              </a:solidFill>
            </a:endParaRPr>
          </a:p>
        </p:txBody>
      </p:sp>
      <p:sp>
        <p:nvSpPr>
          <p:cNvPr id="31" name="Freeform 30"/>
          <p:cNvSpPr/>
          <p:nvPr/>
        </p:nvSpPr>
        <p:spPr>
          <a:xfrm>
            <a:off x="5086741" y="1015653"/>
            <a:ext cx="75009" cy="87868"/>
          </a:xfrm>
          <a:custGeom>
            <a:avLst/>
            <a:gdLst>
              <a:gd name="connsiteX0" fmla="*/ 97631 w 97631"/>
              <a:gd name="connsiteY0" fmla="*/ 80962 h 80962"/>
              <a:gd name="connsiteX1" fmla="*/ 66675 w 97631"/>
              <a:gd name="connsiteY1" fmla="*/ 30956 h 80962"/>
              <a:gd name="connsiteX2" fmla="*/ 47625 w 97631"/>
              <a:gd name="connsiteY2" fmla="*/ 7144 h 80962"/>
              <a:gd name="connsiteX3" fmla="*/ 11906 w 97631"/>
              <a:gd name="connsiteY3" fmla="*/ 0 h 80962"/>
              <a:gd name="connsiteX4" fmla="*/ 0 w 97631"/>
              <a:gd name="connsiteY4" fmla="*/ 19050 h 80962"/>
              <a:gd name="connsiteX5" fmla="*/ 26194 w 97631"/>
              <a:gd name="connsiteY5" fmla="*/ 38100 h 80962"/>
              <a:gd name="connsiteX6" fmla="*/ 97631 w 97631"/>
              <a:gd name="connsiteY6" fmla="*/ 80962 h 80962"/>
              <a:gd name="connsiteX0" fmla="*/ 97631 w 97631"/>
              <a:gd name="connsiteY0" fmla="*/ 80962 h 80962"/>
              <a:gd name="connsiteX1" fmla="*/ 66675 w 97631"/>
              <a:gd name="connsiteY1" fmla="*/ 30956 h 80962"/>
              <a:gd name="connsiteX2" fmla="*/ 47625 w 97631"/>
              <a:gd name="connsiteY2" fmla="*/ 7144 h 80962"/>
              <a:gd name="connsiteX3" fmla="*/ 11906 w 97631"/>
              <a:gd name="connsiteY3" fmla="*/ 0 h 80962"/>
              <a:gd name="connsiteX4" fmla="*/ 0 w 97631"/>
              <a:gd name="connsiteY4" fmla="*/ 19050 h 80962"/>
              <a:gd name="connsiteX5" fmla="*/ 26194 w 97631"/>
              <a:gd name="connsiteY5" fmla="*/ 38100 h 80962"/>
              <a:gd name="connsiteX6" fmla="*/ 47625 w 97631"/>
              <a:gd name="connsiteY6" fmla="*/ 76200 h 80962"/>
              <a:gd name="connsiteX7" fmla="*/ 97631 w 97631"/>
              <a:gd name="connsiteY7" fmla="*/ 80962 h 80962"/>
              <a:gd name="connsiteX0" fmla="*/ 97631 w 97631"/>
              <a:gd name="connsiteY0" fmla="*/ 80962 h 97631"/>
              <a:gd name="connsiteX1" fmla="*/ 66675 w 97631"/>
              <a:gd name="connsiteY1" fmla="*/ 30956 h 97631"/>
              <a:gd name="connsiteX2" fmla="*/ 47625 w 97631"/>
              <a:gd name="connsiteY2" fmla="*/ 7144 h 97631"/>
              <a:gd name="connsiteX3" fmla="*/ 11906 w 97631"/>
              <a:gd name="connsiteY3" fmla="*/ 0 h 97631"/>
              <a:gd name="connsiteX4" fmla="*/ 0 w 97631"/>
              <a:gd name="connsiteY4" fmla="*/ 19050 h 97631"/>
              <a:gd name="connsiteX5" fmla="*/ 26194 w 97631"/>
              <a:gd name="connsiteY5" fmla="*/ 38100 h 97631"/>
              <a:gd name="connsiteX6" fmla="*/ 47625 w 97631"/>
              <a:gd name="connsiteY6" fmla="*/ 76200 h 97631"/>
              <a:gd name="connsiteX7" fmla="*/ 61913 w 97631"/>
              <a:gd name="connsiteY7" fmla="*/ 97631 h 97631"/>
              <a:gd name="connsiteX8" fmla="*/ 97631 w 97631"/>
              <a:gd name="connsiteY8" fmla="*/ 80962 h 97631"/>
              <a:gd name="connsiteX0" fmla="*/ 83343 w 83343"/>
              <a:gd name="connsiteY0" fmla="*/ 80962 h 97631"/>
              <a:gd name="connsiteX1" fmla="*/ 66675 w 83343"/>
              <a:gd name="connsiteY1" fmla="*/ 30956 h 97631"/>
              <a:gd name="connsiteX2" fmla="*/ 47625 w 83343"/>
              <a:gd name="connsiteY2" fmla="*/ 7144 h 97631"/>
              <a:gd name="connsiteX3" fmla="*/ 11906 w 83343"/>
              <a:gd name="connsiteY3" fmla="*/ 0 h 97631"/>
              <a:gd name="connsiteX4" fmla="*/ 0 w 83343"/>
              <a:gd name="connsiteY4" fmla="*/ 19050 h 97631"/>
              <a:gd name="connsiteX5" fmla="*/ 26194 w 83343"/>
              <a:gd name="connsiteY5" fmla="*/ 38100 h 97631"/>
              <a:gd name="connsiteX6" fmla="*/ 47625 w 83343"/>
              <a:gd name="connsiteY6" fmla="*/ 76200 h 97631"/>
              <a:gd name="connsiteX7" fmla="*/ 61913 w 83343"/>
              <a:gd name="connsiteY7" fmla="*/ 97631 h 97631"/>
              <a:gd name="connsiteX8" fmla="*/ 83343 w 83343"/>
              <a:gd name="connsiteY8" fmla="*/ 80962 h 97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3343" h="97631">
                <a:moveTo>
                  <a:pt x="83343" y="80962"/>
                </a:moveTo>
                <a:lnTo>
                  <a:pt x="66675" y="30956"/>
                </a:lnTo>
                <a:lnTo>
                  <a:pt x="47625" y="7144"/>
                </a:lnTo>
                <a:lnTo>
                  <a:pt x="11906" y="0"/>
                </a:lnTo>
                <a:lnTo>
                  <a:pt x="0" y="19050"/>
                </a:lnTo>
                <a:lnTo>
                  <a:pt x="26194" y="38100"/>
                </a:lnTo>
                <a:cubicBezTo>
                  <a:pt x="35719" y="44450"/>
                  <a:pt x="38100" y="69850"/>
                  <a:pt x="47625" y="76200"/>
                </a:cubicBezTo>
                <a:cubicBezTo>
                  <a:pt x="56356" y="77787"/>
                  <a:pt x="53182" y="96044"/>
                  <a:pt x="61913" y="97631"/>
                </a:cubicBezTo>
                <a:lnTo>
                  <a:pt x="83343" y="80962"/>
                </a:lnTo>
                <a:close/>
              </a:path>
            </a:pathLst>
          </a:custGeom>
          <a:solidFill>
            <a:srgbClr val="FFFF99">
              <a:alpha val="60000"/>
            </a:srgbClr>
          </a:solidFill>
          <a:ln w="3175">
            <a:solidFill>
              <a:srgbClr val="CC990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solidFill>
                <a:prstClr val="white"/>
              </a:solidFill>
            </a:endParaRPr>
          </a:p>
        </p:txBody>
      </p:sp>
      <p:sp>
        <p:nvSpPr>
          <p:cNvPr id="32" name="Freeform 31"/>
          <p:cNvSpPr/>
          <p:nvPr/>
        </p:nvSpPr>
        <p:spPr>
          <a:xfrm>
            <a:off x="4827424" y="1022082"/>
            <a:ext cx="257175" cy="60008"/>
          </a:xfrm>
          <a:custGeom>
            <a:avLst/>
            <a:gdLst>
              <a:gd name="connsiteX0" fmla="*/ 276225 w 276225"/>
              <a:gd name="connsiteY0" fmla="*/ 19050 h 66675"/>
              <a:gd name="connsiteX1" fmla="*/ 207169 w 276225"/>
              <a:gd name="connsiteY1" fmla="*/ 0 h 66675"/>
              <a:gd name="connsiteX2" fmla="*/ 145256 w 276225"/>
              <a:gd name="connsiteY2" fmla="*/ 7143 h 66675"/>
              <a:gd name="connsiteX3" fmla="*/ 95250 w 276225"/>
              <a:gd name="connsiteY3" fmla="*/ 23812 h 66675"/>
              <a:gd name="connsiteX4" fmla="*/ 50006 w 276225"/>
              <a:gd name="connsiteY4" fmla="*/ 23812 h 66675"/>
              <a:gd name="connsiteX5" fmla="*/ 14287 w 276225"/>
              <a:gd name="connsiteY5" fmla="*/ 14287 h 66675"/>
              <a:gd name="connsiteX6" fmla="*/ 0 w 276225"/>
              <a:gd name="connsiteY6" fmla="*/ 28575 h 66675"/>
              <a:gd name="connsiteX7" fmla="*/ 30956 w 276225"/>
              <a:gd name="connsiteY7" fmla="*/ 66675 h 66675"/>
              <a:gd name="connsiteX8" fmla="*/ 92869 w 276225"/>
              <a:gd name="connsiteY8" fmla="*/ 66675 h 66675"/>
              <a:gd name="connsiteX9" fmla="*/ 154781 w 276225"/>
              <a:gd name="connsiteY9" fmla="*/ 38100 h 66675"/>
              <a:gd name="connsiteX10" fmla="*/ 200025 w 276225"/>
              <a:gd name="connsiteY10" fmla="*/ 30956 h 66675"/>
              <a:gd name="connsiteX11" fmla="*/ 276225 w 276225"/>
              <a:gd name="connsiteY11" fmla="*/ 19050 h 66675"/>
              <a:gd name="connsiteX0" fmla="*/ 276225 w 285750"/>
              <a:gd name="connsiteY0" fmla="*/ 19050 h 66675"/>
              <a:gd name="connsiteX1" fmla="*/ 207169 w 285750"/>
              <a:gd name="connsiteY1" fmla="*/ 0 h 66675"/>
              <a:gd name="connsiteX2" fmla="*/ 145256 w 285750"/>
              <a:gd name="connsiteY2" fmla="*/ 7143 h 66675"/>
              <a:gd name="connsiteX3" fmla="*/ 95250 w 285750"/>
              <a:gd name="connsiteY3" fmla="*/ 23812 h 66675"/>
              <a:gd name="connsiteX4" fmla="*/ 50006 w 285750"/>
              <a:gd name="connsiteY4" fmla="*/ 23812 h 66675"/>
              <a:gd name="connsiteX5" fmla="*/ 14287 w 285750"/>
              <a:gd name="connsiteY5" fmla="*/ 14287 h 66675"/>
              <a:gd name="connsiteX6" fmla="*/ 0 w 285750"/>
              <a:gd name="connsiteY6" fmla="*/ 28575 h 66675"/>
              <a:gd name="connsiteX7" fmla="*/ 30956 w 285750"/>
              <a:gd name="connsiteY7" fmla="*/ 66675 h 66675"/>
              <a:gd name="connsiteX8" fmla="*/ 92869 w 285750"/>
              <a:gd name="connsiteY8" fmla="*/ 66675 h 66675"/>
              <a:gd name="connsiteX9" fmla="*/ 154781 w 285750"/>
              <a:gd name="connsiteY9" fmla="*/ 38100 h 66675"/>
              <a:gd name="connsiteX10" fmla="*/ 200025 w 285750"/>
              <a:gd name="connsiteY10" fmla="*/ 30956 h 66675"/>
              <a:gd name="connsiteX11" fmla="*/ 285750 w 285750"/>
              <a:gd name="connsiteY11" fmla="*/ 42862 h 66675"/>
              <a:gd name="connsiteX12" fmla="*/ 276225 w 285750"/>
              <a:gd name="connsiteY12" fmla="*/ 19050 h 66675"/>
              <a:gd name="connsiteX0" fmla="*/ 276225 w 285750"/>
              <a:gd name="connsiteY0" fmla="*/ 19050 h 66675"/>
              <a:gd name="connsiteX1" fmla="*/ 207169 w 285750"/>
              <a:gd name="connsiteY1" fmla="*/ 0 h 66675"/>
              <a:gd name="connsiteX2" fmla="*/ 145256 w 285750"/>
              <a:gd name="connsiteY2" fmla="*/ 7143 h 66675"/>
              <a:gd name="connsiteX3" fmla="*/ 95250 w 285750"/>
              <a:gd name="connsiteY3" fmla="*/ 23812 h 66675"/>
              <a:gd name="connsiteX4" fmla="*/ 50006 w 285750"/>
              <a:gd name="connsiteY4" fmla="*/ 23812 h 66675"/>
              <a:gd name="connsiteX5" fmla="*/ 14287 w 285750"/>
              <a:gd name="connsiteY5" fmla="*/ 14287 h 66675"/>
              <a:gd name="connsiteX6" fmla="*/ 0 w 285750"/>
              <a:gd name="connsiteY6" fmla="*/ 28575 h 66675"/>
              <a:gd name="connsiteX7" fmla="*/ 30956 w 285750"/>
              <a:gd name="connsiteY7" fmla="*/ 66675 h 66675"/>
              <a:gd name="connsiteX8" fmla="*/ 92869 w 285750"/>
              <a:gd name="connsiteY8" fmla="*/ 66675 h 66675"/>
              <a:gd name="connsiteX9" fmla="*/ 154781 w 285750"/>
              <a:gd name="connsiteY9" fmla="*/ 38100 h 66675"/>
              <a:gd name="connsiteX10" fmla="*/ 200025 w 285750"/>
              <a:gd name="connsiteY10" fmla="*/ 30956 h 66675"/>
              <a:gd name="connsiteX11" fmla="*/ 226218 w 285750"/>
              <a:gd name="connsiteY11" fmla="*/ 26193 h 66675"/>
              <a:gd name="connsiteX12" fmla="*/ 285750 w 285750"/>
              <a:gd name="connsiteY12" fmla="*/ 42862 h 66675"/>
              <a:gd name="connsiteX13" fmla="*/ 276225 w 285750"/>
              <a:gd name="connsiteY13" fmla="*/ 19050 h 66675"/>
              <a:gd name="connsiteX0" fmla="*/ 276225 w 285750"/>
              <a:gd name="connsiteY0" fmla="*/ 19050 h 66675"/>
              <a:gd name="connsiteX1" fmla="*/ 207169 w 285750"/>
              <a:gd name="connsiteY1" fmla="*/ 0 h 66675"/>
              <a:gd name="connsiteX2" fmla="*/ 145256 w 285750"/>
              <a:gd name="connsiteY2" fmla="*/ 7143 h 66675"/>
              <a:gd name="connsiteX3" fmla="*/ 95250 w 285750"/>
              <a:gd name="connsiteY3" fmla="*/ 23812 h 66675"/>
              <a:gd name="connsiteX4" fmla="*/ 50006 w 285750"/>
              <a:gd name="connsiteY4" fmla="*/ 23812 h 66675"/>
              <a:gd name="connsiteX5" fmla="*/ 14287 w 285750"/>
              <a:gd name="connsiteY5" fmla="*/ 14287 h 66675"/>
              <a:gd name="connsiteX6" fmla="*/ 0 w 285750"/>
              <a:gd name="connsiteY6" fmla="*/ 28575 h 66675"/>
              <a:gd name="connsiteX7" fmla="*/ 30956 w 285750"/>
              <a:gd name="connsiteY7" fmla="*/ 66675 h 66675"/>
              <a:gd name="connsiteX8" fmla="*/ 92869 w 285750"/>
              <a:gd name="connsiteY8" fmla="*/ 66675 h 66675"/>
              <a:gd name="connsiteX9" fmla="*/ 135731 w 285750"/>
              <a:gd name="connsiteY9" fmla="*/ 35718 h 66675"/>
              <a:gd name="connsiteX10" fmla="*/ 200025 w 285750"/>
              <a:gd name="connsiteY10" fmla="*/ 30956 h 66675"/>
              <a:gd name="connsiteX11" fmla="*/ 226218 w 285750"/>
              <a:gd name="connsiteY11" fmla="*/ 26193 h 66675"/>
              <a:gd name="connsiteX12" fmla="*/ 285750 w 285750"/>
              <a:gd name="connsiteY12" fmla="*/ 42862 h 66675"/>
              <a:gd name="connsiteX13" fmla="*/ 276225 w 285750"/>
              <a:gd name="connsiteY13" fmla="*/ 19050 h 66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5750" h="66675">
                <a:moveTo>
                  <a:pt x="276225" y="19050"/>
                </a:moveTo>
                <a:lnTo>
                  <a:pt x="207169" y="0"/>
                </a:lnTo>
                <a:lnTo>
                  <a:pt x="145256" y="7143"/>
                </a:lnTo>
                <a:lnTo>
                  <a:pt x="95250" y="23812"/>
                </a:lnTo>
                <a:lnTo>
                  <a:pt x="50006" y="23812"/>
                </a:lnTo>
                <a:lnTo>
                  <a:pt x="14287" y="14287"/>
                </a:lnTo>
                <a:lnTo>
                  <a:pt x="0" y="28575"/>
                </a:lnTo>
                <a:lnTo>
                  <a:pt x="30956" y="66675"/>
                </a:lnTo>
                <a:lnTo>
                  <a:pt x="92869" y="66675"/>
                </a:lnTo>
                <a:lnTo>
                  <a:pt x="135731" y="35718"/>
                </a:lnTo>
                <a:lnTo>
                  <a:pt x="200025" y="30956"/>
                </a:lnTo>
                <a:cubicBezTo>
                  <a:pt x="211931" y="30956"/>
                  <a:pt x="211931" y="24209"/>
                  <a:pt x="226218" y="26193"/>
                </a:cubicBezTo>
                <a:cubicBezTo>
                  <a:pt x="240505" y="28177"/>
                  <a:pt x="277416" y="46037"/>
                  <a:pt x="285750" y="42862"/>
                </a:cubicBezTo>
                <a:lnTo>
                  <a:pt x="276225" y="19050"/>
                </a:lnTo>
                <a:close/>
              </a:path>
            </a:pathLst>
          </a:custGeom>
          <a:solidFill>
            <a:srgbClr val="FFFF99">
              <a:alpha val="60000"/>
            </a:srgbClr>
          </a:solidFill>
          <a:ln w="3175">
            <a:solidFill>
              <a:srgbClr val="CC990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solidFill>
                <a:prstClr val="white"/>
              </a:solidFill>
            </a:endParaRPr>
          </a:p>
        </p:txBody>
      </p:sp>
      <p:sp>
        <p:nvSpPr>
          <p:cNvPr id="33" name="Freeform 32"/>
          <p:cNvSpPr/>
          <p:nvPr/>
        </p:nvSpPr>
        <p:spPr>
          <a:xfrm>
            <a:off x="5978281" y="1495713"/>
            <a:ext cx="186452" cy="102870"/>
          </a:xfrm>
          <a:custGeom>
            <a:avLst/>
            <a:gdLst>
              <a:gd name="connsiteX0" fmla="*/ 207169 w 207169"/>
              <a:gd name="connsiteY0" fmla="*/ 0 h 114300"/>
              <a:gd name="connsiteX1" fmla="*/ 142875 w 207169"/>
              <a:gd name="connsiteY1" fmla="*/ 7144 h 114300"/>
              <a:gd name="connsiteX2" fmla="*/ 85725 w 207169"/>
              <a:gd name="connsiteY2" fmla="*/ 26194 h 114300"/>
              <a:gd name="connsiteX3" fmla="*/ 30956 w 207169"/>
              <a:gd name="connsiteY3" fmla="*/ 64294 h 114300"/>
              <a:gd name="connsiteX4" fmla="*/ 0 w 207169"/>
              <a:gd name="connsiteY4" fmla="*/ 104775 h 114300"/>
              <a:gd name="connsiteX5" fmla="*/ 21431 w 207169"/>
              <a:gd name="connsiteY5" fmla="*/ 114300 h 114300"/>
              <a:gd name="connsiteX6" fmla="*/ 80963 w 207169"/>
              <a:gd name="connsiteY6" fmla="*/ 80962 h 114300"/>
              <a:gd name="connsiteX7" fmla="*/ 150019 w 207169"/>
              <a:gd name="connsiteY7" fmla="*/ 52387 h 114300"/>
              <a:gd name="connsiteX8" fmla="*/ 207169 w 207169"/>
              <a:gd name="connsiteY8" fmla="*/ 0 h 114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7169" h="114300">
                <a:moveTo>
                  <a:pt x="207169" y="0"/>
                </a:moveTo>
                <a:lnTo>
                  <a:pt x="142875" y="7144"/>
                </a:lnTo>
                <a:lnTo>
                  <a:pt x="85725" y="26194"/>
                </a:lnTo>
                <a:lnTo>
                  <a:pt x="30956" y="64294"/>
                </a:lnTo>
                <a:lnTo>
                  <a:pt x="0" y="104775"/>
                </a:lnTo>
                <a:lnTo>
                  <a:pt x="21431" y="114300"/>
                </a:lnTo>
                <a:lnTo>
                  <a:pt x="80963" y="80962"/>
                </a:lnTo>
                <a:lnTo>
                  <a:pt x="150019" y="52387"/>
                </a:lnTo>
                <a:lnTo>
                  <a:pt x="207169" y="0"/>
                </a:lnTo>
                <a:close/>
              </a:path>
            </a:pathLst>
          </a:custGeom>
          <a:solidFill>
            <a:srgbClr val="FFFF99">
              <a:alpha val="60000"/>
            </a:srgbClr>
          </a:solidFill>
          <a:ln w="3175">
            <a:solidFill>
              <a:srgbClr val="CC990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solidFill>
                <a:prstClr val="white"/>
              </a:solidFill>
            </a:endParaRPr>
          </a:p>
        </p:txBody>
      </p:sp>
      <p:sp>
        <p:nvSpPr>
          <p:cNvPr id="34" name="Freeform 33"/>
          <p:cNvSpPr/>
          <p:nvPr/>
        </p:nvSpPr>
        <p:spPr>
          <a:xfrm>
            <a:off x="5251761" y="1722883"/>
            <a:ext cx="282892" cy="124302"/>
          </a:xfrm>
          <a:custGeom>
            <a:avLst/>
            <a:gdLst>
              <a:gd name="connsiteX0" fmla="*/ 314325 w 314325"/>
              <a:gd name="connsiteY0" fmla="*/ 0 h 126206"/>
              <a:gd name="connsiteX1" fmla="*/ 266700 w 314325"/>
              <a:gd name="connsiteY1" fmla="*/ 2381 h 126206"/>
              <a:gd name="connsiteX2" fmla="*/ 214313 w 314325"/>
              <a:gd name="connsiteY2" fmla="*/ 23812 h 126206"/>
              <a:gd name="connsiteX3" fmla="*/ 159544 w 314325"/>
              <a:gd name="connsiteY3" fmla="*/ 54768 h 126206"/>
              <a:gd name="connsiteX4" fmla="*/ 104775 w 314325"/>
              <a:gd name="connsiteY4" fmla="*/ 69056 h 126206"/>
              <a:gd name="connsiteX5" fmla="*/ 38100 w 314325"/>
              <a:gd name="connsiteY5" fmla="*/ 88106 h 126206"/>
              <a:gd name="connsiteX6" fmla="*/ 0 w 314325"/>
              <a:gd name="connsiteY6" fmla="*/ 109537 h 126206"/>
              <a:gd name="connsiteX7" fmla="*/ 11907 w 314325"/>
              <a:gd name="connsiteY7" fmla="*/ 126206 h 126206"/>
              <a:gd name="connsiteX8" fmla="*/ 116682 w 314325"/>
              <a:gd name="connsiteY8" fmla="*/ 111918 h 126206"/>
              <a:gd name="connsiteX9" fmla="*/ 183357 w 314325"/>
              <a:gd name="connsiteY9" fmla="*/ 80962 h 126206"/>
              <a:gd name="connsiteX10" fmla="*/ 245269 w 314325"/>
              <a:gd name="connsiteY10" fmla="*/ 66675 h 126206"/>
              <a:gd name="connsiteX11" fmla="*/ 278607 w 314325"/>
              <a:gd name="connsiteY11" fmla="*/ 54768 h 126206"/>
              <a:gd name="connsiteX12" fmla="*/ 314325 w 314325"/>
              <a:gd name="connsiteY12" fmla="*/ 0 h 126206"/>
              <a:gd name="connsiteX0" fmla="*/ 314325 w 314325"/>
              <a:gd name="connsiteY0" fmla="*/ 7144 h 133350"/>
              <a:gd name="connsiteX1" fmla="*/ 252413 w 314325"/>
              <a:gd name="connsiteY1" fmla="*/ 0 h 133350"/>
              <a:gd name="connsiteX2" fmla="*/ 214313 w 314325"/>
              <a:gd name="connsiteY2" fmla="*/ 30956 h 133350"/>
              <a:gd name="connsiteX3" fmla="*/ 159544 w 314325"/>
              <a:gd name="connsiteY3" fmla="*/ 61912 h 133350"/>
              <a:gd name="connsiteX4" fmla="*/ 104775 w 314325"/>
              <a:gd name="connsiteY4" fmla="*/ 76200 h 133350"/>
              <a:gd name="connsiteX5" fmla="*/ 38100 w 314325"/>
              <a:gd name="connsiteY5" fmla="*/ 95250 h 133350"/>
              <a:gd name="connsiteX6" fmla="*/ 0 w 314325"/>
              <a:gd name="connsiteY6" fmla="*/ 116681 h 133350"/>
              <a:gd name="connsiteX7" fmla="*/ 11907 w 314325"/>
              <a:gd name="connsiteY7" fmla="*/ 133350 h 133350"/>
              <a:gd name="connsiteX8" fmla="*/ 116682 w 314325"/>
              <a:gd name="connsiteY8" fmla="*/ 119062 h 133350"/>
              <a:gd name="connsiteX9" fmla="*/ 183357 w 314325"/>
              <a:gd name="connsiteY9" fmla="*/ 88106 h 133350"/>
              <a:gd name="connsiteX10" fmla="*/ 245269 w 314325"/>
              <a:gd name="connsiteY10" fmla="*/ 73819 h 133350"/>
              <a:gd name="connsiteX11" fmla="*/ 278607 w 314325"/>
              <a:gd name="connsiteY11" fmla="*/ 61912 h 133350"/>
              <a:gd name="connsiteX12" fmla="*/ 314325 w 314325"/>
              <a:gd name="connsiteY12" fmla="*/ 7144 h 133350"/>
              <a:gd name="connsiteX0" fmla="*/ 314325 w 314325"/>
              <a:gd name="connsiteY0" fmla="*/ 7144 h 133350"/>
              <a:gd name="connsiteX1" fmla="*/ 252413 w 314325"/>
              <a:gd name="connsiteY1" fmla="*/ 0 h 133350"/>
              <a:gd name="connsiteX2" fmla="*/ 214313 w 314325"/>
              <a:gd name="connsiteY2" fmla="*/ 30956 h 133350"/>
              <a:gd name="connsiteX3" fmla="*/ 159544 w 314325"/>
              <a:gd name="connsiteY3" fmla="*/ 61912 h 133350"/>
              <a:gd name="connsiteX4" fmla="*/ 104775 w 314325"/>
              <a:gd name="connsiteY4" fmla="*/ 76200 h 133350"/>
              <a:gd name="connsiteX5" fmla="*/ 38100 w 314325"/>
              <a:gd name="connsiteY5" fmla="*/ 95250 h 133350"/>
              <a:gd name="connsiteX6" fmla="*/ 0 w 314325"/>
              <a:gd name="connsiteY6" fmla="*/ 116681 h 133350"/>
              <a:gd name="connsiteX7" fmla="*/ 11907 w 314325"/>
              <a:gd name="connsiteY7" fmla="*/ 133350 h 133350"/>
              <a:gd name="connsiteX8" fmla="*/ 116682 w 314325"/>
              <a:gd name="connsiteY8" fmla="*/ 119062 h 133350"/>
              <a:gd name="connsiteX9" fmla="*/ 183357 w 314325"/>
              <a:gd name="connsiteY9" fmla="*/ 88106 h 133350"/>
              <a:gd name="connsiteX10" fmla="*/ 245269 w 314325"/>
              <a:gd name="connsiteY10" fmla="*/ 73819 h 133350"/>
              <a:gd name="connsiteX11" fmla="*/ 278607 w 314325"/>
              <a:gd name="connsiteY11" fmla="*/ 61912 h 133350"/>
              <a:gd name="connsiteX12" fmla="*/ 314325 w 314325"/>
              <a:gd name="connsiteY12" fmla="*/ 35719 h 133350"/>
              <a:gd name="connsiteX13" fmla="*/ 314325 w 314325"/>
              <a:gd name="connsiteY13" fmla="*/ 7144 h 133350"/>
              <a:gd name="connsiteX0" fmla="*/ 314325 w 314325"/>
              <a:gd name="connsiteY0" fmla="*/ 11907 h 138113"/>
              <a:gd name="connsiteX1" fmla="*/ 276225 w 314325"/>
              <a:gd name="connsiteY1" fmla="*/ 0 h 138113"/>
              <a:gd name="connsiteX2" fmla="*/ 252413 w 314325"/>
              <a:gd name="connsiteY2" fmla="*/ 4763 h 138113"/>
              <a:gd name="connsiteX3" fmla="*/ 214313 w 314325"/>
              <a:gd name="connsiteY3" fmla="*/ 35719 h 138113"/>
              <a:gd name="connsiteX4" fmla="*/ 159544 w 314325"/>
              <a:gd name="connsiteY4" fmla="*/ 66675 h 138113"/>
              <a:gd name="connsiteX5" fmla="*/ 104775 w 314325"/>
              <a:gd name="connsiteY5" fmla="*/ 80963 h 138113"/>
              <a:gd name="connsiteX6" fmla="*/ 38100 w 314325"/>
              <a:gd name="connsiteY6" fmla="*/ 100013 h 138113"/>
              <a:gd name="connsiteX7" fmla="*/ 0 w 314325"/>
              <a:gd name="connsiteY7" fmla="*/ 121444 h 138113"/>
              <a:gd name="connsiteX8" fmla="*/ 11907 w 314325"/>
              <a:gd name="connsiteY8" fmla="*/ 138113 h 138113"/>
              <a:gd name="connsiteX9" fmla="*/ 116682 w 314325"/>
              <a:gd name="connsiteY9" fmla="*/ 123825 h 138113"/>
              <a:gd name="connsiteX10" fmla="*/ 183357 w 314325"/>
              <a:gd name="connsiteY10" fmla="*/ 92869 h 138113"/>
              <a:gd name="connsiteX11" fmla="*/ 245269 w 314325"/>
              <a:gd name="connsiteY11" fmla="*/ 78582 h 138113"/>
              <a:gd name="connsiteX12" fmla="*/ 278607 w 314325"/>
              <a:gd name="connsiteY12" fmla="*/ 66675 h 138113"/>
              <a:gd name="connsiteX13" fmla="*/ 314325 w 314325"/>
              <a:gd name="connsiteY13" fmla="*/ 40482 h 138113"/>
              <a:gd name="connsiteX14" fmla="*/ 314325 w 314325"/>
              <a:gd name="connsiteY14" fmla="*/ 11907 h 138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14325" h="138113">
                <a:moveTo>
                  <a:pt x="314325" y="11907"/>
                </a:moveTo>
                <a:cubicBezTo>
                  <a:pt x="305594" y="9526"/>
                  <a:pt x="284956" y="2381"/>
                  <a:pt x="276225" y="0"/>
                </a:cubicBezTo>
                <a:lnTo>
                  <a:pt x="252413" y="4763"/>
                </a:lnTo>
                <a:lnTo>
                  <a:pt x="214313" y="35719"/>
                </a:lnTo>
                <a:lnTo>
                  <a:pt x="159544" y="66675"/>
                </a:lnTo>
                <a:lnTo>
                  <a:pt x="104775" y="80963"/>
                </a:lnTo>
                <a:lnTo>
                  <a:pt x="38100" y="100013"/>
                </a:lnTo>
                <a:lnTo>
                  <a:pt x="0" y="121444"/>
                </a:lnTo>
                <a:lnTo>
                  <a:pt x="11907" y="138113"/>
                </a:lnTo>
                <a:lnTo>
                  <a:pt x="116682" y="123825"/>
                </a:lnTo>
                <a:lnTo>
                  <a:pt x="183357" y="92869"/>
                </a:lnTo>
                <a:lnTo>
                  <a:pt x="245269" y="78582"/>
                </a:lnTo>
                <a:lnTo>
                  <a:pt x="278607" y="66675"/>
                </a:lnTo>
                <a:cubicBezTo>
                  <a:pt x="284957" y="57944"/>
                  <a:pt x="307975" y="49213"/>
                  <a:pt x="314325" y="40482"/>
                </a:cubicBezTo>
                <a:lnTo>
                  <a:pt x="314325" y="11907"/>
                </a:lnTo>
                <a:close/>
              </a:path>
            </a:pathLst>
          </a:custGeom>
          <a:solidFill>
            <a:srgbClr val="FFFF99">
              <a:alpha val="60000"/>
            </a:srgbClr>
          </a:solidFill>
          <a:ln w="3175">
            <a:solidFill>
              <a:srgbClr val="CC990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solidFill>
                <a:prstClr val="white"/>
              </a:solidFill>
            </a:endParaRPr>
          </a:p>
        </p:txBody>
      </p:sp>
      <p:sp>
        <p:nvSpPr>
          <p:cNvPr id="35" name="Freeform 34"/>
          <p:cNvSpPr/>
          <p:nvPr/>
        </p:nvSpPr>
        <p:spPr>
          <a:xfrm>
            <a:off x="5646095" y="1603170"/>
            <a:ext cx="120016" cy="143289"/>
          </a:xfrm>
          <a:custGeom>
            <a:avLst/>
            <a:gdLst>
              <a:gd name="connsiteX0" fmla="*/ 154782 w 154782"/>
              <a:gd name="connsiteY0" fmla="*/ 0 h 169069"/>
              <a:gd name="connsiteX1" fmla="*/ 66675 w 154782"/>
              <a:gd name="connsiteY1" fmla="*/ 38100 h 169069"/>
              <a:gd name="connsiteX2" fmla="*/ 40482 w 154782"/>
              <a:gd name="connsiteY2" fmla="*/ 59532 h 169069"/>
              <a:gd name="connsiteX3" fmla="*/ 23813 w 154782"/>
              <a:gd name="connsiteY3" fmla="*/ 100013 h 169069"/>
              <a:gd name="connsiteX4" fmla="*/ 0 w 154782"/>
              <a:gd name="connsiteY4" fmla="*/ 133350 h 169069"/>
              <a:gd name="connsiteX5" fmla="*/ 0 w 154782"/>
              <a:gd name="connsiteY5" fmla="*/ 169069 h 169069"/>
              <a:gd name="connsiteX6" fmla="*/ 28575 w 154782"/>
              <a:gd name="connsiteY6" fmla="*/ 154782 h 169069"/>
              <a:gd name="connsiteX7" fmla="*/ 61913 w 154782"/>
              <a:gd name="connsiteY7" fmla="*/ 97632 h 169069"/>
              <a:gd name="connsiteX8" fmla="*/ 109538 w 154782"/>
              <a:gd name="connsiteY8" fmla="*/ 57150 h 169069"/>
              <a:gd name="connsiteX9" fmla="*/ 154782 w 154782"/>
              <a:gd name="connsiteY9" fmla="*/ 0 h 169069"/>
              <a:gd name="connsiteX0" fmla="*/ 154782 w 154782"/>
              <a:gd name="connsiteY0" fmla="*/ 0 h 169069"/>
              <a:gd name="connsiteX1" fmla="*/ 95250 w 154782"/>
              <a:gd name="connsiteY1" fmla="*/ 11907 h 169069"/>
              <a:gd name="connsiteX2" fmla="*/ 66675 w 154782"/>
              <a:gd name="connsiteY2" fmla="*/ 38100 h 169069"/>
              <a:gd name="connsiteX3" fmla="*/ 40482 w 154782"/>
              <a:gd name="connsiteY3" fmla="*/ 59532 h 169069"/>
              <a:gd name="connsiteX4" fmla="*/ 23813 w 154782"/>
              <a:gd name="connsiteY4" fmla="*/ 100013 h 169069"/>
              <a:gd name="connsiteX5" fmla="*/ 0 w 154782"/>
              <a:gd name="connsiteY5" fmla="*/ 133350 h 169069"/>
              <a:gd name="connsiteX6" fmla="*/ 0 w 154782"/>
              <a:gd name="connsiteY6" fmla="*/ 169069 h 169069"/>
              <a:gd name="connsiteX7" fmla="*/ 28575 w 154782"/>
              <a:gd name="connsiteY7" fmla="*/ 154782 h 169069"/>
              <a:gd name="connsiteX8" fmla="*/ 61913 w 154782"/>
              <a:gd name="connsiteY8" fmla="*/ 97632 h 169069"/>
              <a:gd name="connsiteX9" fmla="*/ 109538 w 154782"/>
              <a:gd name="connsiteY9" fmla="*/ 57150 h 169069"/>
              <a:gd name="connsiteX10" fmla="*/ 154782 w 154782"/>
              <a:gd name="connsiteY10" fmla="*/ 0 h 169069"/>
              <a:gd name="connsiteX0" fmla="*/ 133351 w 133351"/>
              <a:gd name="connsiteY0" fmla="*/ 4429 h 159210"/>
              <a:gd name="connsiteX1" fmla="*/ 95250 w 133351"/>
              <a:gd name="connsiteY1" fmla="*/ 2048 h 159210"/>
              <a:gd name="connsiteX2" fmla="*/ 66675 w 133351"/>
              <a:gd name="connsiteY2" fmla="*/ 28241 h 159210"/>
              <a:gd name="connsiteX3" fmla="*/ 40482 w 133351"/>
              <a:gd name="connsiteY3" fmla="*/ 49673 h 159210"/>
              <a:gd name="connsiteX4" fmla="*/ 23813 w 133351"/>
              <a:gd name="connsiteY4" fmla="*/ 90154 h 159210"/>
              <a:gd name="connsiteX5" fmla="*/ 0 w 133351"/>
              <a:gd name="connsiteY5" fmla="*/ 123491 h 159210"/>
              <a:gd name="connsiteX6" fmla="*/ 0 w 133351"/>
              <a:gd name="connsiteY6" fmla="*/ 159210 h 159210"/>
              <a:gd name="connsiteX7" fmla="*/ 28575 w 133351"/>
              <a:gd name="connsiteY7" fmla="*/ 144923 h 159210"/>
              <a:gd name="connsiteX8" fmla="*/ 61913 w 133351"/>
              <a:gd name="connsiteY8" fmla="*/ 87773 h 159210"/>
              <a:gd name="connsiteX9" fmla="*/ 109538 w 133351"/>
              <a:gd name="connsiteY9" fmla="*/ 47291 h 159210"/>
              <a:gd name="connsiteX10" fmla="*/ 133351 w 133351"/>
              <a:gd name="connsiteY10" fmla="*/ 4429 h 159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3351" h="159210">
                <a:moveTo>
                  <a:pt x="133351" y="4429"/>
                </a:moveTo>
                <a:cubicBezTo>
                  <a:pt x="115888" y="12367"/>
                  <a:pt x="112713" y="-5890"/>
                  <a:pt x="95250" y="2048"/>
                </a:cubicBezTo>
                <a:lnTo>
                  <a:pt x="66675" y="28241"/>
                </a:lnTo>
                <a:lnTo>
                  <a:pt x="40482" y="49673"/>
                </a:lnTo>
                <a:lnTo>
                  <a:pt x="23813" y="90154"/>
                </a:lnTo>
                <a:lnTo>
                  <a:pt x="0" y="123491"/>
                </a:lnTo>
                <a:lnTo>
                  <a:pt x="0" y="159210"/>
                </a:lnTo>
                <a:lnTo>
                  <a:pt x="28575" y="144923"/>
                </a:lnTo>
                <a:lnTo>
                  <a:pt x="61913" y="87773"/>
                </a:lnTo>
                <a:lnTo>
                  <a:pt x="109538" y="47291"/>
                </a:lnTo>
                <a:lnTo>
                  <a:pt x="133351" y="4429"/>
                </a:lnTo>
                <a:close/>
              </a:path>
            </a:pathLst>
          </a:custGeom>
          <a:solidFill>
            <a:srgbClr val="FFFF99">
              <a:alpha val="60000"/>
            </a:srgbClr>
          </a:solidFill>
          <a:ln w="3175">
            <a:solidFill>
              <a:srgbClr val="CC990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solidFill>
                <a:prstClr val="white"/>
              </a:solidFill>
            </a:endParaRPr>
          </a:p>
        </p:txBody>
      </p:sp>
      <p:sp>
        <p:nvSpPr>
          <p:cNvPr id="36" name="Freeform 35"/>
          <p:cNvSpPr/>
          <p:nvPr/>
        </p:nvSpPr>
        <p:spPr>
          <a:xfrm>
            <a:off x="5553942" y="1662876"/>
            <a:ext cx="72866" cy="72867"/>
          </a:xfrm>
          <a:custGeom>
            <a:avLst/>
            <a:gdLst>
              <a:gd name="connsiteX0" fmla="*/ 80962 w 80962"/>
              <a:gd name="connsiteY0" fmla="*/ 0 h 80963"/>
              <a:gd name="connsiteX1" fmla="*/ 47625 w 80962"/>
              <a:gd name="connsiteY1" fmla="*/ 19050 h 80963"/>
              <a:gd name="connsiteX2" fmla="*/ 21431 w 80962"/>
              <a:gd name="connsiteY2" fmla="*/ 45244 h 80963"/>
              <a:gd name="connsiteX3" fmla="*/ 0 w 80962"/>
              <a:gd name="connsiteY3" fmla="*/ 69057 h 80963"/>
              <a:gd name="connsiteX4" fmla="*/ 19050 w 80962"/>
              <a:gd name="connsiteY4" fmla="*/ 80963 h 80963"/>
              <a:gd name="connsiteX5" fmla="*/ 47625 w 80962"/>
              <a:gd name="connsiteY5" fmla="*/ 78582 h 80963"/>
              <a:gd name="connsiteX6" fmla="*/ 80962 w 80962"/>
              <a:gd name="connsiteY6" fmla="*/ 0 h 80963"/>
              <a:gd name="connsiteX0" fmla="*/ 80962 w 80962"/>
              <a:gd name="connsiteY0" fmla="*/ 0 h 80963"/>
              <a:gd name="connsiteX1" fmla="*/ 47625 w 80962"/>
              <a:gd name="connsiteY1" fmla="*/ 19050 h 80963"/>
              <a:gd name="connsiteX2" fmla="*/ 21431 w 80962"/>
              <a:gd name="connsiteY2" fmla="*/ 45244 h 80963"/>
              <a:gd name="connsiteX3" fmla="*/ 0 w 80962"/>
              <a:gd name="connsiteY3" fmla="*/ 69057 h 80963"/>
              <a:gd name="connsiteX4" fmla="*/ 19050 w 80962"/>
              <a:gd name="connsiteY4" fmla="*/ 80963 h 80963"/>
              <a:gd name="connsiteX5" fmla="*/ 47625 w 80962"/>
              <a:gd name="connsiteY5" fmla="*/ 78582 h 80963"/>
              <a:gd name="connsiteX6" fmla="*/ 78581 w 80962"/>
              <a:gd name="connsiteY6" fmla="*/ 19050 h 80963"/>
              <a:gd name="connsiteX7" fmla="*/ 80962 w 80962"/>
              <a:gd name="connsiteY7" fmla="*/ 0 h 80963"/>
              <a:gd name="connsiteX0" fmla="*/ 80962 w 80962"/>
              <a:gd name="connsiteY0" fmla="*/ 0 h 80963"/>
              <a:gd name="connsiteX1" fmla="*/ 47625 w 80962"/>
              <a:gd name="connsiteY1" fmla="*/ 19050 h 80963"/>
              <a:gd name="connsiteX2" fmla="*/ 21431 w 80962"/>
              <a:gd name="connsiteY2" fmla="*/ 45244 h 80963"/>
              <a:gd name="connsiteX3" fmla="*/ 0 w 80962"/>
              <a:gd name="connsiteY3" fmla="*/ 69057 h 80963"/>
              <a:gd name="connsiteX4" fmla="*/ 19050 w 80962"/>
              <a:gd name="connsiteY4" fmla="*/ 80963 h 80963"/>
              <a:gd name="connsiteX5" fmla="*/ 47625 w 80962"/>
              <a:gd name="connsiteY5" fmla="*/ 78582 h 80963"/>
              <a:gd name="connsiteX6" fmla="*/ 47625 w 80962"/>
              <a:gd name="connsiteY6" fmla="*/ 57150 h 80963"/>
              <a:gd name="connsiteX7" fmla="*/ 78581 w 80962"/>
              <a:gd name="connsiteY7" fmla="*/ 19050 h 80963"/>
              <a:gd name="connsiteX8" fmla="*/ 80962 w 80962"/>
              <a:gd name="connsiteY8" fmla="*/ 0 h 80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0962" h="80963">
                <a:moveTo>
                  <a:pt x="80962" y="0"/>
                </a:moveTo>
                <a:lnTo>
                  <a:pt x="47625" y="19050"/>
                </a:lnTo>
                <a:lnTo>
                  <a:pt x="21431" y="45244"/>
                </a:lnTo>
                <a:lnTo>
                  <a:pt x="0" y="69057"/>
                </a:lnTo>
                <a:lnTo>
                  <a:pt x="19050" y="80963"/>
                </a:lnTo>
                <a:lnTo>
                  <a:pt x="47625" y="78582"/>
                </a:lnTo>
                <a:cubicBezTo>
                  <a:pt x="54769" y="74216"/>
                  <a:pt x="42466" y="67072"/>
                  <a:pt x="47625" y="57150"/>
                </a:cubicBezTo>
                <a:cubicBezTo>
                  <a:pt x="52784" y="47228"/>
                  <a:pt x="75406" y="28178"/>
                  <a:pt x="78581" y="19050"/>
                </a:cubicBezTo>
                <a:lnTo>
                  <a:pt x="80962" y="0"/>
                </a:lnTo>
                <a:close/>
              </a:path>
            </a:pathLst>
          </a:custGeom>
          <a:solidFill>
            <a:srgbClr val="FFFF99">
              <a:alpha val="60000"/>
            </a:srgbClr>
          </a:solidFill>
          <a:ln w="3175">
            <a:solidFill>
              <a:srgbClr val="CC990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solidFill>
                <a:prstClr val="white"/>
              </a:solidFill>
            </a:endParaRPr>
          </a:p>
        </p:txBody>
      </p:sp>
      <p:sp>
        <p:nvSpPr>
          <p:cNvPr id="37" name="Freeform 36"/>
          <p:cNvSpPr/>
          <p:nvPr/>
        </p:nvSpPr>
        <p:spPr>
          <a:xfrm>
            <a:off x="5871125" y="1628586"/>
            <a:ext cx="70723" cy="51435"/>
          </a:xfrm>
          <a:custGeom>
            <a:avLst/>
            <a:gdLst>
              <a:gd name="connsiteX0" fmla="*/ 78581 w 78581"/>
              <a:gd name="connsiteY0" fmla="*/ 0 h 57150"/>
              <a:gd name="connsiteX1" fmla="*/ 40481 w 78581"/>
              <a:gd name="connsiteY1" fmla="*/ 11907 h 57150"/>
              <a:gd name="connsiteX2" fmla="*/ 4762 w 78581"/>
              <a:gd name="connsiteY2" fmla="*/ 33338 h 57150"/>
              <a:gd name="connsiteX3" fmla="*/ 0 w 78581"/>
              <a:gd name="connsiteY3" fmla="*/ 57150 h 57150"/>
              <a:gd name="connsiteX4" fmla="*/ 28575 w 78581"/>
              <a:gd name="connsiteY4" fmla="*/ 54769 h 57150"/>
              <a:gd name="connsiteX5" fmla="*/ 78581 w 78581"/>
              <a:gd name="connsiteY5" fmla="*/ 0 h 57150"/>
              <a:gd name="connsiteX0" fmla="*/ 78581 w 78581"/>
              <a:gd name="connsiteY0" fmla="*/ 0 h 57150"/>
              <a:gd name="connsiteX1" fmla="*/ 40481 w 78581"/>
              <a:gd name="connsiteY1" fmla="*/ 11907 h 57150"/>
              <a:gd name="connsiteX2" fmla="*/ 4762 w 78581"/>
              <a:gd name="connsiteY2" fmla="*/ 33338 h 57150"/>
              <a:gd name="connsiteX3" fmla="*/ 0 w 78581"/>
              <a:gd name="connsiteY3" fmla="*/ 57150 h 57150"/>
              <a:gd name="connsiteX4" fmla="*/ 28575 w 78581"/>
              <a:gd name="connsiteY4" fmla="*/ 54769 h 57150"/>
              <a:gd name="connsiteX5" fmla="*/ 73818 w 78581"/>
              <a:gd name="connsiteY5" fmla="*/ 21432 h 57150"/>
              <a:gd name="connsiteX6" fmla="*/ 78581 w 78581"/>
              <a:gd name="connsiteY6" fmla="*/ 0 h 57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581" h="57150">
                <a:moveTo>
                  <a:pt x="78581" y="0"/>
                </a:moveTo>
                <a:lnTo>
                  <a:pt x="40481" y="11907"/>
                </a:lnTo>
                <a:lnTo>
                  <a:pt x="4762" y="33338"/>
                </a:lnTo>
                <a:lnTo>
                  <a:pt x="0" y="57150"/>
                </a:lnTo>
                <a:lnTo>
                  <a:pt x="28575" y="54769"/>
                </a:lnTo>
                <a:cubicBezTo>
                  <a:pt x="36512" y="46038"/>
                  <a:pt x="65881" y="30163"/>
                  <a:pt x="73818" y="21432"/>
                </a:cubicBezTo>
                <a:lnTo>
                  <a:pt x="78581" y="0"/>
                </a:lnTo>
                <a:close/>
              </a:path>
            </a:pathLst>
          </a:custGeom>
          <a:solidFill>
            <a:srgbClr val="FFFF99">
              <a:alpha val="60000"/>
            </a:srgbClr>
          </a:solidFill>
          <a:ln w="3175">
            <a:solidFill>
              <a:srgbClr val="CC990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solidFill>
                <a:prstClr val="white"/>
              </a:solidFill>
            </a:endParaRPr>
          </a:p>
        </p:txBody>
      </p:sp>
      <p:sp>
        <p:nvSpPr>
          <p:cNvPr id="38" name="Freeform 37"/>
          <p:cNvSpPr/>
          <p:nvPr/>
        </p:nvSpPr>
        <p:spPr>
          <a:xfrm>
            <a:off x="6220453" y="1298547"/>
            <a:ext cx="319326" cy="207882"/>
          </a:xfrm>
          <a:custGeom>
            <a:avLst/>
            <a:gdLst>
              <a:gd name="connsiteX0" fmla="*/ 364332 w 364332"/>
              <a:gd name="connsiteY0" fmla="*/ 0 h 242887"/>
              <a:gd name="connsiteX1" fmla="*/ 309563 w 364332"/>
              <a:gd name="connsiteY1" fmla="*/ 23812 h 242887"/>
              <a:gd name="connsiteX2" fmla="*/ 247650 w 364332"/>
              <a:gd name="connsiteY2" fmla="*/ 50006 h 242887"/>
              <a:gd name="connsiteX3" fmla="*/ 180975 w 364332"/>
              <a:gd name="connsiteY3" fmla="*/ 80962 h 242887"/>
              <a:gd name="connsiteX4" fmla="*/ 150019 w 364332"/>
              <a:gd name="connsiteY4" fmla="*/ 114300 h 242887"/>
              <a:gd name="connsiteX5" fmla="*/ 100013 w 364332"/>
              <a:gd name="connsiteY5" fmla="*/ 140493 h 242887"/>
              <a:gd name="connsiteX6" fmla="*/ 42863 w 364332"/>
              <a:gd name="connsiteY6" fmla="*/ 171450 h 242887"/>
              <a:gd name="connsiteX7" fmla="*/ 2382 w 364332"/>
              <a:gd name="connsiteY7" fmla="*/ 202406 h 242887"/>
              <a:gd name="connsiteX8" fmla="*/ 0 w 364332"/>
              <a:gd name="connsiteY8" fmla="*/ 228600 h 242887"/>
              <a:gd name="connsiteX9" fmla="*/ 23813 w 364332"/>
              <a:gd name="connsiteY9" fmla="*/ 242887 h 242887"/>
              <a:gd name="connsiteX10" fmla="*/ 78582 w 364332"/>
              <a:gd name="connsiteY10" fmla="*/ 195262 h 242887"/>
              <a:gd name="connsiteX11" fmla="*/ 152400 w 364332"/>
              <a:gd name="connsiteY11" fmla="*/ 154781 h 242887"/>
              <a:gd name="connsiteX12" fmla="*/ 192882 w 364332"/>
              <a:gd name="connsiteY12" fmla="*/ 111918 h 242887"/>
              <a:gd name="connsiteX13" fmla="*/ 250032 w 364332"/>
              <a:gd name="connsiteY13" fmla="*/ 73818 h 242887"/>
              <a:gd name="connsiteX14" fmla="*/ 311944 w 364332"/>
              <a:gd name="connsiteY14" fmla="*/ 57150 h 242887"/>
              <a:gd name="connsiteX15" fmla="*/ 364332 w 364332"/>
              <a:gd name="connsiteY15" fmla="*/ 0 h 242887"/>
              <a:gd name="connsiteX0" fmla="*/ 364332 w 364332"/>
              <a:gd name="connsiteY0" fmla="*/ 0 h 242887"/>
              <a:gd name="connsiteX1" fmla="*/ 309563 w 364332"/>
              <a:gd name="connsiteY1" fmla="*/ 23812 h 242887"/>
              <a:gd name="connsiteX2" fmla="*/ 247650 w 364332"/>
              <a:gd name="connsiteY2" fmla="*/ 50006 h 242887"/>
              <a:gd name="connsiteX3" fmla="*/ 180975 w 364332"/>
              <a:gd name="connsiteY3" fmla="*/ 80962 h 242887"/>
              <a:gd name="connsiteX4" fmla="*/ 150019 w 364332"/>
              <a:gd name="connsiteY4" fmla="*/ 114300 h 242887"/>
              <a:gd name="connsiteX5" fmla="*/ 100013 w 364332"/>
              <a:gd name="connsiteY5" fmla="*/ 140493 h 242887"/>
              <a:gd name="connsiteX6" fmla="*/ 42863 w 364332"/>
              <a:gd name="connsiteY6" fmla="*/ 171450 h 242887"/>
              <a:gd name="connsiteX7" fmla="*/ 2382 w 364332"/>
              <a:gd name="connsiteY7" fmla="*/ 202406 h 242887"/>
              <a:gd name="connsiteX8" fmla="*/ 0 w 364332"/>
              <a:gd name="connsiteY8" fmla="*/ 228600 h 242887"/>
              <a:gd name="connsiteX9" fmla="*/ 23813 w 364332"/>
              <a:gd name="connsiteY9" fmla="*/ 242887 h 242887"/>
              <a:gd name="connsiteX10" fmla="*/ 78582 w 364332"/>
              <a:gd name="connsiteY10" fmla="*/ 195262 h 242887"/>
              <a:gd name="connsiteX11" fmla="*/ 152400 w 364332"/>
              <a:gd name="connsiteY11" fmla="*/ 154781 h 242887"/>
              <a:gd name="connsiteX12" fmla="*/ 192882 w 364332"/>
              <a:gd name="connsiteY12" fmla="*/ 111918 h 242887"/>
              <a:gd name="connsiteX13" fmla="*/ 250032 w 364332"/>
              <a:gd name="connsiteY13" fmla="*/ 73818 h 242887"/>
              <a:gd name="connsiteX14" fmla="*/ 311944 w 364332"/>
              <a:gd name="connsiteY14" fmla="*/ 57150 h 242887"/>
              <a:gd name="connsiteX15" fmla="*/ 354807 w 364332"/>
              <a:gd name="connsiteY15" fmla="*/ 21431 h 242887"/>
              <a:gd name="connsiteX16" fmla="*/ 364332 w 364332"/>
              <a:gd name="connsiteY16" fmla="*/ 0 h 242887"/>
              <a:gd name="connsiteX0" fmla="*/ 364332 w 364332"/>
              <a:gd name="connsiteY0" fmla="*/ 0 h 242887"/>
              <a:gd name="connsiteX1" fmla="*/ 309563 w 364332"/>
              <a:gd name="connsiteY1" fmla="*/ 23812 h 242887"/>
              <a:gd name="connsiteX2" fmla="*/ 226219 w 364332"/>
              <a:gd name="connsiteY2" fmla="*/ 59531 h 242887"/>
              <a:gd name="connsiteX3" fmla="*/ 180975 w 364332"/>
              <a:gd name="connsiteY3" fmla="*/ 80962 h 242887"/>
              <a:gd name="connsiteX4" fmla="*/ 150019 w 364332"/>
              <a:gd name="connsiteY4" fmla="*/ 114300 h 242887"/>
              <a:gd name="connsiteX5" fmla="*/ 100013 w 364332"/>
              <a:gd name="connsiteY5" fmla="*/ 140493 h 242887"/>
              <a:gd name="connsiteX6" fmla="*/ 42863 w 364332"/>
              <a:gd name="connsiteY6" fmla="*/ 171450 h 242887"/>
              <a:gd name="connsiteX7" fmla="*/ 2382 w 364332"/>
              <a:gd name="connsiteY7" fmla="*/ 202406 h 242887"/>
              <a:gd name="connsiteX8" fmla="*/ 0 w 364332"/>
              <a:gd name="connsiteY8" fmla="*/ 228600 h 242887"/>
              <a:gd name="connsiteX9" fmla="*/ 23813 w 364332"/>
              <a:gd name="connsiteY9" fmla="*/ 242887 h 242887"/>
              <a:gd name="connsiteX10" fmla="*/ 78582 w 364332"/>
              <a:gd name="connsiteY10" fmla="*/ 195262 h 242887"/>
              <a:gd name="connsiteX11" fmla="*/ 152400 w 364332"/>
              <a:gd name="connsiteY11" fmla="*/ 154781 h 242887"/>
              <a:gd name="connsiteX12" fmla="*/ 192882 w 364332"/>
              <a:gd name="connsiteY12" fmla="*/ 111918 h 242887"/>
              <a:gd name="connsiteX13" fmla="*/ 250032 w 364332"/>
              <a:gd name="connsiteY13" fmla="*/ 73818 h 242887"/>
              <a:gd name="connsiteX14" fmla="*/ 311944 w 364332"/>
              <a:gd name="connsiteY14" fmla="*/ 57150 h 242887"/>
              <a:gd name="connsiteX15" fmla="*/ 354807 w 364332"/>
              <a:gd name="connsiteY15" fmla="*/ 21431 h 242887"/>
              <a:gd name="connsiteX16" fmla="*/ 364332 w 364332"/>
              <a:gd name="connsiteY16" fmla="*/ 0 h 242887"/>
              <a:gd name="connsiteX0" fmla="*/ 342901 w 354807"/>
              <a:gd name="connsiteY0" fmla="*/ 0 h 230980"/>
              <a:gd name="connsiteX1" fmla="*/ 309563 w 354807"/>
              <a:gd name="connsiteY1" fmla="*/ 11905 h 230980"/>
              <a:gd name="connsiteX2" fmla="*/ 226219 w 354807"/>
              <a:gd name="connsiteY2" fmla="*/ 47624 h 230980"/>
              <a:gd name="connsiteX3" fmla="*/ 180975 w 354807"/>
              <a:gd name="connsiteY3" fmla="*/ 69055 h 230980"/>
              <a:gd name="connsiteX4" fmla="*/ 150019 w 354807"/>
              <a:gd name="connsiteY4" fmla="*/ 102393 h 230980"/>
              <a:gd name="connsiteX5" fmla="*/ 100013 w 354807"/>
              <a:gd name="connsiteY5" fmla="*/ 128586 h 230980"/>
              <a:gd name="connsiteX6" fmla="*/ 42863 w 354807"/>
              <a:gd name="connsiteY6" fmla="*/ 159543 h 230980"/>
              <a:gd name="connsiteX7" fmla="*/ 2382 w 354807"/>
              <a:gd name="connsiteY7" fmla="*/ 190499 h 230980"/>
              <a:gd name="connsiteX8" fmla="*/ 0 w 354807"/>
              <a:gd name="connsiteY8" fmla="*/ 216693 h 230980"/>
              <a:gd name="connsiteX9" fmla="*/ 23813 w 354807"/>
              <a:gd name="connsiteY9" fmla="*/ 230980 h 230980"/>
              <a:gd name="connsiteX10" fmla="*/ 78582 w 354807"/>
              <a:gd name="connsiteY10" fmla="*/ 183355 h 230980"/>
              <a:gd name="connsiteX11" fmla="*/ 152400 w 354807"/>
              <a:gd name="connsiteY11" fmla="*/ 142874 h 230980"/>
              <a:gd name="connsiteX12" fmla="*/ 192882 w 354807"/>
              <a:gd name="connsiteY12" fmla="*/ 100011 h 230980"/>
              <a:gd name="connsiteX13" fmla="*/ 250032 w 354807"/>
              <a:gd name="connsiteY13" fmla="*/ 61911 h 230980"/>
              <a:gd name="connsiteX14" fmla="*/ 311944 w 354807"/>
              <a:gd name="connsiteY14" fmla="*/ 45243 h 230980"/>
              <a:gd name="connsiteX15" fmla="*/ 354807 w 354807"/>
              <a:gd name="connsiteY15" fmla="*/ 9524 h 230980"/>
              <a:gd name="connsiteX16" fmla="*/ 342901 w 354807"/>
              <a:gd name="connsiteY16" fmla="*/ 0 h 2309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54807" h="230980">
                <a:moveTo>
                  <a:pt x="342901" y="0"/>
                </a:moveTo>
                <a:cubicBezTo>
                  <a:pt x="331788" y="3968"/>
                  <a:pt x="329010" y="3968"/>
                  <a:pt x="309563" y="11905"/>
                </a:cubicBezTo>
                <a:cubicBezTo>
                  <a:pt x="290116" y="19842"/>
                  <a:pt x="254000" y="35718"/>
                  <a:pt x="226219" y="47624"/>
                </a:cubicBezTo>
                <a:lnTo>
                  <a:pt x="180975" y="69055"/>
                </a:lnTo>
                <a:lnTo>
                  <a:pt x="150019" y="102393"/>
                </a:lnTo>
                <a:lnTo>
                  <a:pt x="100013" y="128586"/>
                </a:lnTo>
                <a:lnTo>
                  <a:pt x="42863" y="159543"/>
                </a:lnTo>
                <a:lnTo>
                  <a:pt x="2382" y="190499"/>
                </a:lnTo>
                <a:lnTo>
                  <a:pt x="0" y="216693"/>
                </a:lnTo>
                <a:lnTo>
                  <a:pt x="23813" y="230980"/>
                </a:lnTo>
                <a:lnTo>
                  <a:pt x="78582" y="183355"/>
                </a:lnTo>
                <a:lnTo>
                  <a:pt x="152400" y="142874"/>
                </a:lnTo>
                <a:lnTo>
                  <a:pt x="192882" y="100011"/>
                </a:lnTo>
                <a:lnTo>
                  <a:pt x="250032" y="61911"/>
                </a:lnTo>
                <a:lnTo>
                  <a:pt x="311944" y="45243"/>
                </a:lnTo>
                <a:cubicBezTo>
                  <a:pt x="319882" y="35718"/>
                  <a:pt x="346869" y="19049"/>
                  <a:pt x="354807" y="9524"/>
                </a:cubicBezTo>
                <a:lnTo>
                  <a:pt x="342901" y="0"/>
                </a:lnTo>
                <a:close/>
              </a:path>
            </a:pathLst>
          </a:custGeom>
          <a:solidFill>
            <a:srgbClr val="FFFF99">
              <a:alpha val="60000"/>
            </a:srgbClr>
          </a:solidFill>
          <a:ln w="3175">
            <a:solidFill>
              <a:srgbClr val="CC990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solidFill>
                <a:prstClr val="white"/>
              </a:solidFill>
            </a:endParaRPr>
          </a:p>
        </p:txBody>
      </p:sp>
      <p:sp>
        <p:nvSpPr>
          <p:cNvPr id="39" name="Freeform 38"/>
          <p:cNvSpPr/>
          <p:nvPr/>
        </p:nvSpPr>
        <p:spPr>
          <a:xfrm>
            <a:off x="1693487" y="2577262"/>
            <a:ext cx="340272" cy="486448"/>
          </a:xfrm>
          <a:custGeom>
            <a:avLst/>
            <a:gdLst>
              <a:gd name="connsiteX0" fmla="*/ 759124 w 759124"/>
              <a:gd name="connsiteY0" fmla="*/ 0 h 854015"/>
              <a:gd name="connsiteX1" fmla="*/ 681487 w 759124"/>
              <a:gd name="connsiteY1" fmla="*/ 51758 h 854015"/>
              <a:gd name="connsiteX2" fmla="*/ 612475 w 759124"/>
              <a:gd name="connsiteY2" fmla="*/ 146649 h 854015"/>
              <a:gd name="connsiteX3" fmla="*/ 595222 w 759124"/>
              <a:gd name="connsiteY3" fmla="*/ 276045 h 854015"/>
              <a:gd name="connsiteX4" fmla="*/ 500332 w 759124"/>
              <a:gd name="connsiteY4" fmla="*/ 431321 h 854015"/>
              <a:gd name="connsiteX5" fmla="*/ 388188 w 759124"/>
              <a:gd name="connsiteY5" fmla="*/ 526211 h 854015"/>
              <a:gd name="connsiteX6" fmla="*/ 207034 w 759124"/>
              <a:gd name="connsiteY6" fmla="*/ 586596 h 854015"/>
              <a:gd name="connsiteX7" fmla="*/ 51758 w 759124"/>
              <a:gd name="connsiteY7" fmla="*/ 690113 h 854015"/>
              <a:gd name="connsiteX8" fmla="*/ 0 w 759124"/>
              <a:gd name="connsiteY8" fmla="*/ 854015 h 854015"/>
              <a:gd name="connsiteX0" fmla="*/ 766268 w 766268"/>
              <a:gd name="connsiteY0" fmla="*/ 0 h 868302"/>
              <a:gd name="connsiteX1" fmla="*/ 681487 w 766268"/>
              <a:gd name="connsiteY1" fmla="*/ 66045 h 868302"/>
              <a:gd name="connsiteX2" fmla="*/ 612475 w 766268"/>
              <a:gd name="connsiteY2" fmla="*/ 160936 h 868302"/>
              <a:gd name="connsiteX3" fmla="*/ 595222 w 766268"/>
              <a:gd name="connsiteY3" fmla="*/ 290332 h 868302"/>
              <a:gd name="connsiteX4" fmla="*/ 500332 w 766268"/>
              <a:gd name="connsiteY4" fmla="*/ 445608 h 868302"/>
              <a:gd name="connsiteX5" fmla="*/ 388188 w 766268"/>
              <a:gd name="connsiteY5" fmla="*/ 540498 h 868302"/>
              <a:gd name="connsiteX6" fmla="*/ 207034 w 766268"/>
              <a:gd name="connsiteY6" fmla="*/ 600883 h 868302"/>
              <a:gd name="connsiteX7" fmla="*/ 51758 w 766268"/>
              <a:gd name="connsiteY7" fmla="*/ 704400 h 868302"/>
              <a:gd name="connsiteX8" fmla="*/ 0 w 766268"/>
              <a:gd name="connsiteY8" fmla="*/ 868302 h 868302"/>
              <a:gd name="connsiteX0" fmla="*/ 714510 w 714510"/>
              <a:gd name="connsiteY0" fmla="*/ 0 h 704400"/>
              <a:gd name="connsiteX1" fmla="*/ 629729 w 714510"/>
              <a:gd name="connsiteY1" fmla="*/ 66045 h 704400"/>
              <a:gd name="connsiteX2" fmla="*/ 560717 w 714510"/>
              <a:gd name="connsiteY2" fmla="*/ 160936 h 704400"/>
              <a:gd name="connsiteX3" fmla="*/ 543464 w 714510"/>
              <a:gd name="connsiteY3" fmla="*/ 290332 h 704400"/>
              <a:gd name="connsiteX4" fmla="*/ 448574 w 714510"/>
              <a:gd name="connsiteY4" fmla="*/ 445608 h 704400"/>
              <a:gd name="connsiteX5" fmla="*/ 336430 w 714510"/>
              <a:gd name="connsiteY5" fmla="*/ 540498 h 704400"/>
              <a:gd name="connsiteX6" fmla="*/ 155276 w 714510"/>
              <a:gd name="connsiteY6" fmla="*/ 600883 h 704400"/>
              <a:gd name="connsiteX7" fmla="*/ 0 w 714510"/>
              <a:gd name="connsiteY7" fmla="*/ 704400 h 704400"/>
              <a:gd name="connsiteX0" fmla="*/ 559234 w 559234"/>
              <a:gd name="connsiteY0" fmla="*/ 0 h 600883"/>
              <a:gd name="connsiteX1" fmla="*/ 474453 w 559234"/>
              <a:gd name="connsiteY1" fmla="*/ 66045 h 600883"/>
              <a:gd name="connsiteX2" fmla="*/ 405441 w 559234"/>
              <a:gd name="connsiteY2" fmla="*/ 160936 h 600883"/>
              <a:gd name="connsiteX3" fmla="*/ 388188 w 559234"/>
              <a:gd name="connsiteY3" fmla="*/ 290332 h 600883"/>
              <a:gd name="connsiteX4" fmla="*/ 293298 w 559234"/>
              <a:gd name="connsiteY4" fmla="*/ 445608 h 600883"/>
              <a:gd name="connsiteX5" fmla="*/ 181154 w 559234"/>
              <a:gd name="connsiteY5" fmla="*/ 540498 h 600883"/>
              <a:gd name="connsiteX6" fmla="*/ 0 w 559234"/>
              <a:gd name="connsiteY6" fmla="*/ 600883 h 600883"/>
              <a:gd name="connsiteX0" fmla="*/ 378080 w 378080"/>
              <a:gd name="connsiteY0" fmla="*/ 0 h 540497"/>
              <a:gd name="connsiteX1" fmla="*/ 293299 w 378080"/>
              <a:gd name="connsiteY1" fmla="*/ 66045 h 540497"/>
              <a:gd name="connsiteX2" fmla="*/ 224287 w 378080"/>
              <a:gd name="connsiteY2" fmla="*/ 160936 h 540497"/>
              <a:gd name="connsiteX3" fmla="*/ 207034 w 378080"/>
              <a:gd name="connsiteY3" fmla="*/ 290332 h 540497"/>
              <a:gd name="connsiteX4" fmla="*/ 112144 w 378080"/>
              <a:gd name="connsiteY4" fmla="*/ 445608 h 540497"/>
              <a:gd name="connsiteX5" fmla="*/ 0 w 378080"/>
              <a:gd name="connsiteY5" fmla="*/ 540498 h 5404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080" h="540497">
                <a:moveTo>
                  <a:pt x="378080" y="0"/>
                </a:moveTo>
                <a:lnTo>
                  <a:pt x="293299" y="66045"/>
                </a:lnTo>
                <a:lnTo>
                  <a:pt x="224287" y="160936"/>
                </a:lnTo>
                <a:lnTo>
                  <a:pt x="207034" y="290332"/>
                </a:lnTo>
                <a:lnTo>
                  <a:pt x="112144" y="445608"/>
                </a:lnTo>
                <a:lnTo>
                  <a:pt x="0" y="540498"/>
                </a:lnTo>
              </a:path>
            </a:pathLst>
          </a:custGeom>
          <a:noFill/>
          <a:ln w="12700">
            <a:solidFill>
              <a:srgbClr val="3399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40" name="Freeform 39"/>
          <p:cNvSpPr/>
          <p:nvPr/>
        </p:nvSpPr>
        <p:spPr>
          <a:xfrm>
            <a:off x="1840998" y="2842846"/>
            <a:ext cx="40679" cy="290738"/>
          </a:xfrm>
          <a:custGeom>
            <a:avLst/>
            <a:gdLst>
              <a:gd name="connsiteX0" fmla="*/ 69012 w 69012"/>
              <a:gd name="connsiteY0" fmla="*/ 0 h 819509"/>
              <a:gd name="connsiteX1" fmla="*/ 0 w 69012"/>
              <a:gd name="connsiteY1" fmla="*/ 155276 h 819509"/>
              <a:gd name="connsiteX2" fmla="*/ 0 w 69012"/>
              <a:gd name="connsiteY2" fmla="*/ 327804 h 819509"/>
              <a:gd name="connsiteX3" fmla="*/ 69012 w 69012"/>
              <a:gd name="connsiteY3" fmla="*/ 483079 h 819509"/>
              <a:gd name="connsiteX4" fmla="*/ 69012 w 69012"/>
              <a:gd name="connsiteY4" fmla="*/ 621102 h 819509"/>
              <a:gd name="connsiteX5" fmla="*/ 34506 w 69012"/>
              <a:gd name="connsiteY5" fmla="*/ 724619 h 819509"/>
              <a:gd name="connsiteX6" fmla="*/ 34506 w 69012"/>
              <a:gd name="connsiteY6" fmla="*/ 819509 h 819509"/>
              <a:gd name="connsiteX0" fmla="*/ 45199 w 69012"/>
              <a:gd name="connsiteY0" fmla="*/ 0 h 814747"/>
              <a:gd name="connsiteX1" fmla="*/ 0 w 69012"/>
              <a:gd name="connsiteY1" fmla="*/ 150514 h 814747"/>
              <a:gd name="connsiteX2" fmla="*/ 0 w 69012"/>
              <a:gd name="connsiteY2" fmla="*/ 323042 h 814747"/>
              <a:gd name="connsiteX3" fmla="*/ 69012 w 69012"/>
              <a:gd name="connsiteY3" fmla="*/ 478317 h 814747"/>
              <a:gd name="connsiteX4" fmla="*/ 69012 w 69012"/>
              <a:gd name="connsiteY4" fmla="*/ 616340 h 814747"/>
              <a:gd name="connsiteX5" fmla="*/ 34506 w 69012"/>
              <a:gd name="connsiteY5" fmla="*/ 719857 h 814747"/>
              <a:gd name="connsiteX6" fmla="*/ 34506 w 69012"/>
              <a:gd name="connsiteY6" fmla="*/ 814747 h 814747"/>
              <a:gd name="connsiteX0" fmla="*/ 45199 w 69012"/>
              <a:gd name="connsiteY0" fmla="*/ 0 h 719857"/>
              <a:gd name="connsiteX1" fmla="*/ 0 w 69012"/>
              <a:gd name="connsiteY1" fmla="*/ 150514 h 719857"/>
              <a:gd name="connsiteX2" fmla="*/ 0 w 69012"/>
              <a:gd name="connsiteY2" fmla="*/ 323042 h 719857"/>
              <a:gd name="connsiteX3" fmla="*/ 69012 w 69012"/>
              <a:gd name="connsiteY3" fmla="*/ 478317 h 719857"/>
              <a:gd name="connsiteX4" fmla="*/ 69012 w 69012"/>
              <a:gd name="connsiteY4" fmla="*/ 616340 h 719857"/>
              <a:gd name="connsiteX5" fmla="*/ 34506 w 69012"/>
              <a:gd name="connsiteY5" fmla="*/ 719857 h 719857"/>
              <a:gd name="connsiteX0" fmla="*/ 45199 w 69012"/>
              <a:gd name="connsiteY0" fmla="*/ 0 h 616340"/>
              <a:gd name="connsiteX1" fmla="*/ 0 w 69012"/>
              <a:gd name="connsiteY1" fmla="*/ 150514 h 616340"/>
              <a:gd name="connsiteX2" fmla="*/ 0 w 69012"/>
              <a:gd name="connsiteY2" fmla="*/ 323042 h 616340"/>
              <a:gd name="connsiteX3" fmla="*/ 69012 w 69012"/>
              <a:gd name="connsiteY3" fmla="*/ 478317 h 616340"/>
              <a:gd name="connsiteX4" fmla="*/ 69012 w 69012"/>
              <a:gd name="connsiteY4" fmla="*/ 616340 h 616340"/>
              <a:gd name="connsiteX0" fmla="*/ 45199 w 69012"/>
              <a:gd name="connsiteY0" fmla="*/ 0 h 478317"/>
              <a:gd name="connsiteX1" fmla="*/ 0 w 69012"/>
              <a:gd name="connsiteY1" fmla="*/ 150514 h 478317"/>
              <a:gd name="connsiteX2" fmla="*/ 0 w 69012"/>
              <a:gd name="connsiteY2" fmla="*/ 323042 h 478317"/>
              <a:gd name="connsiteX3" fmla="*/ 69012 w 69012"/>
              <a:gd name="connsiteY3" fmla="*/ 478317 h 478317"/>
              <a:gd name="connsiteX0" fmla="*/ 45199 w 45199"/>
              <a:gd name="connsiteY0" fmla="*/ 0 h 323042"/>
              <a:gd name="connsiteX1" fmla="*/ 0 w 45199"/>
              <a:gd name="connsiteY1" fmla="*/ 150514 h 323042"/>
              <a:gd name="connsiteX2" fmla="*/ 0 w 45199"/>
              <a:gd name="connsiteY2" fmla="*/ 323042 h 323042"/>
            </a:gdLst>
            <a:ahLst/>
            <a:cxnLst>
              <a:cxn ang="0">
                <a:pos x="connsiteX0" y="connsiteY0"/>
              </a:cxn>
              <a:cxn ang="0">
                <a:pos x="connsiteX1" y="connsiteY1"/>
              </a:cxn>
              <a:cxn ang="0">
                <a:pos x="connsiteX2" y="connsiteY2"/>
              </a:cxn>
            </a:cxnLst>
            <a:rect l="l" t="t" r="r" b="b"/>
            <a:pathLst>
              <a:path w="45199" h="323042">
                <a:moveTo>
                  <a:pt x="45199" y="0"/>
                </a:moveTo>
                <a:lnTo>
                  <a:pt x="0" y="150514"/>
                </a:lnTo>
                <a:lnTo>
                  <a:pt x="0" y="323042"/>
                </a:lnTo>
              </a:path>
            </a:pathLst>
          </a:custGeom>
          <a:noFill/>
          <a:ln w="12700">
            <a:solidFill>
              <a:srgbClr val="3399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 name="TextBox 1"/>
          <p:cNvSpPr txBox="1"/>
          <p:nvPr/>
        </p:nvSpPr>
        <p:spPr>
          <a:xfrm>
            <a:off x="6720407" y="156555"/>
            <a:ext cx="1647438" cy="584775"/>
          </a:xfrm>
          <a:prstGeom prst="rect">
            <a:avLst/>
          </a:prstGeom>
          <a:noFill/>
        </p:spPr>
        <p:txBody>
          <a:bodyPr wrap="none" rtlCol="0">
            <a:spAutoFit/>
          </a:bodyPr>
          <a:lstStyle/>
          <a:p>
            <a:pPr algn="ctr"/>
            <a:r>
              <a:rPr lang="en-US" sz="2000" dirty="0" smtClean="0">
                <a:solidFill>
                  <a:schemeClr val="bg1"/>
                </a:solidFill>
              </a:rPr>
              <a:t>5,500</a:t>
            </a:r>
            <a:r>
              <a:rPr lang="en-US" dirty="0" smtClean="0">
                <a:solidFill>
                  <a:schemeClr val="bg1"/>
                </a:solidFill>
              </a:rPr>
              <a:t> </a:t>
            </a:r>
          </a:p>
          <a:p>
            <a:pPr algn="ctr"/>
            <a:r>
              <a:rPr lang="en-US" sz="1200" dirty="0" smtClean="0">
                <a:solidFill>
                  <a:schemeClr val="bg1"/>
                </a:solidFill>
              </a:rPr>
              <a:t>years before present</a:t>
            </a:r>
            <a:endParaRPr lang="en-US" sz="1200" dirty="0">
              <a:solidFill>
                <a:schemeClr val="bg1"/>
              </a:solidFill>
            </a:endParaRPr>
          </a:p>
        </p:txBody>
      </p:sp>
      <p:grpSp>
        <p:nvGrpSpPr>
          <p:cNvPr id="16" name="Group 15"/>
          <p:cNvGrpSpPr/>
          <p:nvPr/>
        </p:nvGrpSpPr>
        <p:grpSpPr>
          <a:xfrm>
            <a:off x="201168" y="4507992"/>
            <a:ext cx="3154529" cy="2199197"/>
            <a:chOff x="5348346" y="4448824"/>
            <a:chExt cx="3154529" cy="2199197"/>
          </a:xfrm>
        </p:grpSpPr>
        <p:pic>
          <p:nvPicPr>
            <p:cNvPr id="1026" name="Picture 2"/>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5348346" y="4494018"/>
              <a:ext cx="3154529" cy="215400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cxnSp>
          <p:nvCxnSpPr>
            <p:cNvPr id="9" name="Straight Connector 8"/>
            <p:cNvCxnSpPr/>
            <p:nvPr/>
          </p:nvCxnSpPr>
          <p:spPr>
            <a:xfrm>
              <a:off x="5605272" y="4724400"/>
              <a:ext cx="0" cy="1923621"/>
            </a:xfrm>
            <a:prstGeom prst="line">
              <a:avLst/>
            </a:prstGeom>
            <a:ln w="25400">
              <a:solidFill>
                <a:srgbClr val="FF0000"/>
              </a:solidFill>
              <a:prstDash val="sysDot"/>
            </a:ln>
            <a:effectLst/>
          </p:spPr>
          <p:style>
            <a:lnRef idx="1">
              <a:schemeClr val="accent1"/>
            </a:lnRef>
            <a:fillRef idx="0">
              <a:schemeClr val="accent1"/>
            </a:fillRef>
            <a:effectRef idx="0">
              <a:schemeClr val="accent1"/>
            </a:effectRef>
            <a:fontRef idx="minor">
              <a:schemeClr val="tx1"/>
            </a:fontRef>
          </p:style>
        </p:cxnSp>
        <p:sp>
          <p:nvSpPr>
            <p:cNvPr id="10" name="TextBox 9"/>
            <p:cNvSpPr txBox="1"/>
            <p:nvPr/>
          </p:nvSpPr>
          <p:spPr>
            <a:xfrm>
              <a:off x="5357871" y="4553712"/>
              <a:ext cx="74572" cy="141577"/>
            </a:xfrm>
            <a:prstGeom prst="rect">
              <a:avLst/>
            </a:prstGeom>
            <a:solidFill>
              <a:schemeClr val="tx1"/>
            </a:solidFill>
          </p:spPr>
          <p:txBody>
            <a:bodyPr wrap="none" lIns="9144" tIns="9144" rIns="9144" bIns="9144" rtlCol="0">
              <a:spAutoFit/>
            </a:bodyPr>
            <a:lstStyle/>
            <a:p>
              <a:r>
                <a:rPr lang="en-US" sz="800" dirty="0" smtClean="0">
                  <a:solidFill>
                    <a:schemeClr val="bg1"/>
                  </a:solidFill>
                </a:rPr>
                <a:t>6</a:t>
              </a:r>
              <a:endParaRPr lang="en-US" sz="800" dirty="0">
                <a:solidFill>
                  <a:schemeClr val="bg1"/>
                </a:solidFill>
              </a:endParaRPr>
            </a:p>
          </p:txBody>
        </p:sp>
        <p:sp>
          <p:nvSpPr>
            <p:cNvPr id="52" name="TextBox 51"/>
            <p:cNvSpPr txBox="1"/>
            <p:nvPr/>
          </p:nvSpPr>
          <p:spPr>
            <a:xfrm>
              <a:off x="7123176" y="4553712"/>
              <a:ext cx="74572" cy="141577"/>
            </a:xfrm>
            <a:prstGeom prst="rect">
              <a:avLst/>
            </a:prstGeom>
            <a:solidFill>
              <a:schemeClr val="tx1"/>
            </a:solidFill>
          </p:spPr>
          <p:txBody>
            <a:bodyPr wrap="none" lIns="9144" tIns="9144" rIns="9144" bIns="9144" rtlCol="0">
              <a:spAutoFit/>
            </a:bodyPr>
            <a:lstStyle/>
            <a:p>
              <a:r>
                <a:rPr lang="en-US" sz="800" dirty="0" smtClean="0">
                  <a:solidFill>
                    <a:schemeClr val="bg1"/>
                  </a:solidFill>
                </a:rPr>
                <a:t>2</a:t>
              </a:r>
              <a:endParaRPr lang="en-US" sz="800" dirty="0">
                <a:solidFill>
                  <a:schemeClr val="bg1"/>
                </a:solidFill>
              </a:endParaRPr>
            </a:p>
          </p:txBody>
        </p:sp>
        <p:sp>
          <p:nvSpPr>
            <p:cNvPr id="53" name="TextBox 52"/>
            <p:cNvSpPr txBox="1"/>
            <p:nvPr/>
          </p:nvSpPr>
          <p:spPr>
            <a:xfrm>
              <a:off x="7571232" y="4553712"/>
              <a:ext cx="74572" cy="141577"/>
            </a:xfrm>
            <a:prstGeom prst="rect">
              <a:avLst/>
            </a:prstGeom>
            <a:solidFill>
              <a:schemeClr val="tx1"/>
            </a:solidFill>
          </p:spPr>
          <p:txBody>
            <a:bodyPr wrap="none" lIns="9144" tIns="9144" rIns="9144" bIns="9144" rtlCol="0">
              <a:spAutoFit/>
            </a:bodyPr>
            <a:lstStyle/>
            <a:p>
              <a:r>
                <a:rPr lang="en-US" sz="800" dirty="0" smtClean="0">
                  <a:solidFill>
                    <a:schemeClr val="bg1"/>
                  </a:solidFill>
                </a:rPr>
                <a:t>1</a:t>
              </a:r>
              <a:endParaRPr lang="en-US" sz="800" dirty="0">
                <a:solidFill>
                  <a:schemeClr val="bg1"/>
                </a:solidFill>
              </a:endParaRPr>
            </a:p>
          </p:txBody>
        </p:sp>
        <p:sp>
          <p:nvSpPr>
            <p:cNvPr id="54" name="TextBox 53"/>
            <p:cNvSpPr txBox="1"/>
            <p:nvPr/>
          </p:nvSpPr>
          <p:spPr>
            <a:xfrm>
              <a:off x="8019288" y="4553712"/>
              <a:ext cx="74572" cy="141577"/>
            </a:xfrm>
            <a:prstGeom prst="rect">
              <a:avLst/>
            </a:prstGeom>
            <a:solidFill>
              <a:schemeClr val="tx1"/>
            </a:solidFill>
          </p:spPr>
          <p:txBody>
            <a:bodyPr wrap="none" lIns="9144" tIns="9144" rIns="9144" bIns="9144" rtlCol="0">
              <a:spAutoFit/>
            </a:bodyPr>
            <a:lstStyle/>
            <a:p>
              <a:r>
                <a:rPr lang="en-US" sz="800" dirty="0" smtClean="0">
                  <a:solidFill>
                    <a:schemeClr val="bg1"/>
                  </a:solidFill>
                </a:rPr>
                <a:t>0</a:t>
              </a:r>
              <a:endParaRPr lang="en-US" sz="800" dirty="0">
                <a:solidFill>
                  <a:schemeClr val="bg1"/>
                </a:solidFill>
              </a:endParaRPr>
            </a:p>
          </p:txBody>
        </p:sp>
        <p:sp>
          <p:nvSpPr>
            <p:cNvPr id="12" name="Rectangle 11"/>
            <p:cNvSpPr/>
            <p:nvPr/>
          </p:nvSpPr>
          <p:spPr>
            <a:xfrm>
              <a:off x="5664457" y="4494018"/>
              <a:ext cx="1237654" cy="120630"/>
            </a:xfrm>
            <a:prstGeom prst="rect">
              <a:avLst/>
            </a:prstGeom>
            <a:solidFill>
              <a:schemeClr val="tx1"/>
            </a:solidFill>
            <a:ln w="317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solidFill>
                  <a:prstClr val="white"/>
                </a:solidFill>
              </a:endParaRPr>
            </a:p>
          </p:txBody>
        </p:sp>
        <p:sp>
          <p:nvSpPr>
            <p:cNvPr id="47" name="TextBox 46"/>
            <p:cNvSpPr txBox="1"/>
            <p:nvPr/>
          </p:nvSpPr>
          <p:spPr>
            <a:xfrm>
              <a:off x="5797296" y="4553712"/>
              <a:ext cx="74572" cy="141577"/>
            </a:xfrm>
            <a:prstGeom prst="rect">
              <a:avLst/>
            </a:prstGeom>
            <a:solidFill>
              <a:schemeClr val="tx1"/>
            </a:solidFill>
          </p:spPr>
          <p:txBody>
            <a:bodyPr wrap="none" lIns="9144" tIns="9144" rIns="9144" bIns="9144" rtlCol="0">
              <a:spAutoFit/>
            </a:bodyPr>
            <a:lstStyle/>
            <a:p>
              <a:r>
                <a:rPr lang="en-US" sz="800" dirty="0" smtClean="0">
                  <a:solidFill>
                    <a:schemeClr val="bg1"/>
                  </a:solidFill>
                </a:rPr>
                <a:t>5</a:t>
              </a:r>
              <a:endParaRPr lang="en-US" sz="800" dirty="0">
                <a:solidFill>
                  <a:schemeClr val="bg1"/>
                </a:solidFill>
              </a:endParaRPr>
            </a:p>
          </p:txBody>
        </p:sp>
        <p:sp>
          <p:nvSpPr>
            <p:cNvPr id="55" name="TextBox 54"/>
            <p:cNvSpPr txBox="1"/>
            <p:nvPr/>
          </p:nvSpPr>
          <p:spPr>
            <a:xfrm>
              <a:off x="6273657" y="4448824"/>
              <a:ext cx="1127745" cy="110800"/>
            </a:xfrm>
            <a:prstGeom prst="rect">
              <a:avLst/>
            </a:prstGeom>
            <a:solidFill>
              <a:schemeClr val="tx1"/>
            </a:solidFill>
          </p:spPr>
          <p:txBody>
            <a:bodyPr wrap="none" lIns="9144" tIns="9144" rIns="9144" bIns="9144" rtlCol="0">
              <a:spAutoFit/>
            </a:bodyPr>
            <a:lstStyle/>
            <a:p>
              <a:r>
                <a:rPr lang="en-US" sz="600" dirty="0" smtClean="0">
                  <a:solidFill>
                    <a:schemeClr val="bg1"/>
                  </a:solidFill>
                </a:rPr>
                <a:t>Thousand Years Before Present</a:t>
              </a:r>
              <a:endParaRPr lang="en-US" sz="600" dirty="0">
                <a:solidFill>
                  <a:schemeClr val="bg1"/>
                </a:solidFill>
              </a:endParaRPr>
            </a:p>
          </p:txBody>
        </p:sp>
        <p:sp>
          <p:nvSpPr>
            <p:cNvPr id="50" name="TextBox 49"/>
            <p:cNvSpPr txBox="1"/>
            <p:nvPr/>
          </p:nvSpPr>
          <p:spPr>
            <a:xfrm>
              <a:off x="6245352" y="4553712"/>
              <a:ext cx="74572" cy="141577"/>
            </a:xfrm>
            <a:prstGeom prst="rect">
              <a:avLst/>
            </a:prstGeom>
            <a:solidFill>
              <a:schemeClr val="tx1"/>
            </a:solidFill>
          </p:spPr>
          <p:txBody>
            <a:bodyPr wrap="none" lIns="9144" tIns="9144" rIns="9144" bIns="9144" rtlCol="0">
              <a:spAutoFit/>
            </a:bodyPr>
            <a:lstStyle/>
            <a:p>
              <a:r>
                <a:rPr lang="en-US" sz="800" dirty="0" smtClean="0">
                  <a:solidFill>
                    <a:schemeClr val="bg1"/>
                  </a:solidFill>
                </a:rPr>
                <a:t>4</a:t>
              </a:r>
              <a:endParaRPr lang="en-US" sz="800" dirty="0">
                <a:solidFill>
                  <a:schemeClr val="bg1"/>
                </a:solidFill>
              </a:endParaRPr>
            </a:p>
          </p:txBody>
        </p:sp>
        <p:sp>
          <p:nvSpPr>
            <p:cNvPr id="51" name="TextBox 50"/>
            <p:cNvSpPr txBox="1"/>
            <p:nvPr/>
          </p:nvSpPr>
          <p:spPr>
            <a:xfrm>
              <a:off x="6684264" y="4553712"/>
              <a:ext cx="74572" cy="141577"/>
            </a:xfrm>
            <a:prstGeom prst="rect">
              <a:avLst/>
            </a:prstGeom>
            <a:solidFill>
              <a:schemeClr val="tx1"/>
            </a:solidFill>
          </p:spPr>
          <p:txBody>
            <a:bodyPr wrap="none" lIns="9144" tIns="9144" rIns="9144" bIns="9144" rtlCol="0">
              <a:spAutoFit/>
            </a:bodyPr>
            <a:lstStyle/>
            <a:p>
              <a:r>
                <a:rPr lang="en-US" sz="800" dirty="0">
                  <a:solidFill>
                    <a:schemeClr val="bg1"/>
                  </a:solidFill>
                </a:rPr>
                <a:t>3</a:t>
              </a:r>
            </a:p>
          </p:txBody>
        </p:sp>
      </p:grpSp>
      <p:sp>
        <p:nvSpPr>
          <p:cNvPr id="61" name="Freeform 60"/>
          <p:cNvSpPr/>
          <p:nvPr/>
        </p:nvSpPr>
        <p:spPr>
          <a:xfrm>
            <a:off x="1799367" y="3338464"/>
            <a:ext cx="304800" cy="242888"/>
          </a:xfrm>
          <a:custGeom>
            <a:avLst/>
            <a:gdLst>
              <a:gd name="connsiteX0" fmla="*/ 304800 w 304800"/>
              <a:gd name="connsiteY0" fmla="*/ 0 h 242888"/>
              <a:gd name="connsiteX1" fmla="*/ 261937 w 304800"/>
              <a:gd name="connsiteY1" fmla="*/ 57150 h 242888"/>
              <a:gd name="connsiteX2" fmla="*/ 204787 w 304800"/>
              <a:gd name="connsiteY2" fmla="*/ 111919 h 242888"/>
              <a:gd name="connsiteX3" fmla="*/ 133350 w 304800"/>
              <a:gd name="connsiteY3" fmla="*/ 142875 h 242888"/>
              <a:gd name="connsiteX4" fmla="*/ 73818 w 304800"/>
              <a:gd name="connsiteY4" fmla="*/ 164307 h 242888"/>
              <a:gd name="connsiteX5" fmla="*/ 33337 w 304800"/>
              <a:gd name="connsiteY5" fmla="*/ 190500 h 242888"/>
              <a:gd name="connsiteX6" fmla="*/ 0 w 304800"/>
              <a:gd name="connsiteY6" fmla="*/ 216694 h 242888"/>
              <a:gd name="connsiteX7" fmla="*/ 0 w 304800"/>
              <a:gd name="connsiteY7" fmla="*/ 242888 h 242888"/>
              <a:gd name="connsiteX8" fmla="*/ 83343 w 304800"/>
              <a:gd name="connsiteY8" fmla="*/ 219075 h 242888"/>
              <a:gd name="connsiteX9" fmla="*/ 140493 w 304800"/>
              <a:gd name="connsiteY9" fmla="*/ 195263 h 242888"/>
              <a:gd name="connsiteX10" fmla="*/ 207168 w 304800"/>
              <a:gd name="connsiteY10" fmla="*/ 159544 h 242888"/>
              <a:gd name="connsiteX11" fmla="*/ 266700 w 304800"/>
              <a:gd name="connsiteY11" fmla="*/ 116682 h 242888"/>
              <a:gd name="connsiteX12" fmla="*/ 300037 w 304800"/>
              <a:gd name="connsiteY12" fmla="*/ 66675 h 242888"/>
              <a:gd name="connsiteX13" fmla="*/ 304800 w 304800"/>
              <a:gd name="connsiteY13" fmla="*/ 0 h 24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04800" h="242888">
                <a:moveTo>
                  <a:pt x="304800" y="0"/>
                </a:moveTo>
                <a:lnTo>
                  <a:pt x="261937" y="57150"/>
                </a:lnTo>
                <a:lnTo>
                  <a:pt x="204787" y="111919"/>
                </a:lnTo>
                <a:lnTo>
                  <a:pt x="133350" y="142875"/>
                </a:lnTo>
                <a:lnTo>
                  <a:pt x="73818" y="164307"/>
                </a:lnTo>
                <a:lnTo>
                  <a:pt x="33337" y="190500"/>
                </a:lnTo>
                <a:lnTo>
                  <a:pt x="0" y="216694"/>
                </a:lnTo>
                <a:lnTo>
                  <a:pt x="0" y="242888"/>
                </a:lnTo>
                <a:lnTo>
                  <a:pt x="83343" y="219075"/>
                </a:lnTo>
                <a:lnTo>
                  <a:pt x="140493" y="195263"/>
                </a:lnTo>
                <a:lnTo>
                  <a:pt x="207168" y="159544"/>
                </a:lnTo>
                <a:lnTo>
                  <a:pt x="266700" y="116682"/>
                </a:lnTo>
                <a:lnTo>
                  <a:pt x="300037" y="66675"/>
                </a:lnTo>
                <a:lnTo>
                  <a:pt x="304800" y="0"/>
                </a:lnTo>
                <a:close/>
              </a:path>
            </a:pathLst>
          </a:custGeom>
          <a:solidFill>
            <a:srgbClr val="FFFF99">
              <a:alpha val="60000"/>
            </a:srgbClr>
          </a:solidFill>
          <a:ln w="3175">
            <a:solidFill>
              <a:srgbClr val="CC990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solidFill>
                <a:prstClr val="white"/>
              </a:solidFill>
            </a:endParaRPr>
          </a:p>
        </p:txBody>
      </p:sp>
      <p:sp>
        <p:nvSpPr>
          <p:cNvPr id="62" name="Freeform 61"/>
          <p:cNvSpPr/>
          <p:nvPr/>
        </p:nvSpPr>
        <p:spPr>
          <a:xfrm>
            <a:off x="1356454" y="3438477"/>
            <a:ext cx="390525" cy="150019"/>
          </a:xfrm>
          <a:custGeom>
            <a:avLst/>
            <a:gdLst>
              <a:gd name="connsiteX0" fmla="*/ 390525 w 390525"/>
              <a:gd name="connsiteY0" fmla="*/ 107156 h 150019"/>
              <a:gd name="connsiteX1" fmla="*/ 311944 w 390525"/>
              <a:gd name="connsiteY1" fmla="*/ 111919 h 150019"/>
              <a:gd name="connsiteX2" fmla="*/ 226219 w 390525"/>
              <a:gd name="connsiteY2" fmla="*/ 95250 h 150019"/>
              <a:gd name="connsiteX3" fmla="*/ 159544 w 390525"/>
              <a:gd name="connsiteY3" fmla="*/ 69056 h 150019"/>
              <a:gd name="connsiteX4" fmla="*/ 114300 w 390525"/>
              <a:gd name="connsiteY4" fmla="*/ 38100 h 150019"/>
              <a:gd name="connsiteX5" fmla="*/ 42863 w 390525"/>
              <a:gd name="connsiteY5" fmla="*/ 4762 h 150019"/>
              <a:gd name="connsiteX6" fmla="*/ 7144 w 390525"/>
              <a:gd name="connsiteY6" fmla="*/ 0 h 150019"/>
              <a:gd name="connsiteX7" fmla="*/ 0 w 390525"/>
              <a:gd name="connsiteY7" fmla="*/ 9525 h 150019"/>
              <a:gd name="connsiteX8" fmla="*/ 26194 w 390525"/>
              <a:gd name="connsiteY8" fmla="*/ 38100 h 150019"/>
              <a:gd name="connsiteX9" fmla="*/ 90488 w 390525"/>
              <a:gd name="connsiteY9" fmla="*/ 76200 h 150019"/>
              <a:gd name="connsiteX10" fmla="*/ 128588 w 390525"/>
              <a:gd name="connsiteY10" fmla="*/ 104775 h 150019"/>
              <a:gd name="connsiteX11" fmla="*/ 202406 w 390525"/>
              <a:gd name="connsiteY11" fmla="*/ 130969 h 150019"/>
              <a:gd name="connsiteX12" fmla="*/ 276225 w 390525"/>
              <a:gd name="connsiteY12" fmla="*/ 150019 h 150019"/>
              <a:gd name="connsiteX13" fmla="*/ 297656 w 390525"/>
              <a:gd name="connsiteY13" fmla="*/ 150019 h 150019"/>
              <a:gd name="connsiteX14" fmla="*/ 390525 w 390525"/>
              <a:gd name="connsiteY14" fmla="*/ 107156 h 150019"/>
              <a:gd name="connsiteX0" fmla="*/ 390525 w 390525"/>
              <a:gd name="connsiteY0" fmla="*/ 107156 h 150019"/>
              <a:gd name="connsiteX1" fmla="*/ 311944 w 390525"/>
              <a:gd name="connsiteY1" fmla="*/ 111919 h 150019"/>
              <a:gd name="connsiteX2" fmla="*/ 226219 w 390525"/>
              <a:gd name="connsiteY2" fmla="*/ 95250 h 150019"/>
              <a:gd name="connsiteX3" fmla="*/ 159544 w 390525"/>
              <a:gd name="connsiteY3" fmla="*/ 69056 h 150019"/>
              <a:gd name="connsiteX4" fmla="*/ 114300 w 390525"/>
              <a:gd name="connsiteY4" fmla="*/ 38100 h 150019"/>
              <a:gd name="connsiteX5" fmla="*/ 42863 w 390525"/>
              <a:gd name="connsiteY5" fmla="*/ 4762 h 150019"/>
              <a:gd name="connsiteX6" fmla="*/ 7144 w 390525"/>
              <a:gd name="connsiteY6" fmla="*/ 0 h 150019"/>
              <a:gd name="connsiteX7" fmla="*/ 0 w 390525"/>
              <a:gd name="connsiteY7" fmla="*/ 9525 h 150019"/>
              <a:gd name="connsiteX8" fmla="*/ 26194 w 390525"/>
              <a:gd name="connsiteY8" fmla="*/ 38100 h 150019"/>
              <a:gd name="connsiteX9" fmla="*/ 90488 w 390525"/>
              <a:gd name="connsiteY9" fmla="*/ 76200 h 150019"/>
              <a:gd name="connsiteX10" fmla="*/ 128588 w 390525"/>
              <a:gd name="connsiteY10" fmla="*/ 104775 h 150019"/>
              <a:gd name="connsiteX11" fmla="*/ 202406 w 390525"/>
              <a:gd name="connsiteY11" fmla="*/ 130969 h 150019"/>
              <a:gd name="connsiteX12" fmla="*/ 276225 w 390525"/>
              <a:gd name="connsiteY12" fmla="*/ 150019 h 150019"/>
              <a:gd name="connsiteX13" fmla="*/ 297656 w 390525"/>
              <a:gd name="connsiteY13" fmla="*/ 150019 h 150019"/>
              <a:gd name="connsiteX14" fmla="*/ 381000 w 390525"/>
              <a:gd name="connsiteY14" fmla="*/ 140494 h 150019"/>
              <a:gd name="connsiteX15" fmla="*/ 390525 w 390525"/>
              <a:gd name="connsiteY15" fmla="*/ 107156 h 1500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90525" h="150019">
                <a:moveTo>
                  <a:pt x="390525" y="107156"/>
                </a:moveTo>
                <a:lnTo>
                  <a:pt x="311944" y="111919"/>
                </a:lnTo>
                <a:lnTo>
                  <a:pt x="226219" y="95250"/>
                </a:lnTo>
                <a:lnTo>
                  <a:pt x="159544" y="69056"/>
                </a:lnTo>
                <a:lnTo>
                  <a:pt x="114300" y="38100"/>
                </a:lnTo>
                <a:lnTo>
                  <a:pt x="42863" y="4762"/>
                </a:lnTo>
                <a:lnTo>
                  <a:pt x="7144" y="0"/>
                </a:lnTo>
                <a:lnTo>
                  <a:pt x="0" y="9525"/>
                </a:lnTo>
                <a:lnTo>
                  <a:pt x="26194" y="38100"/>
                </a:lnTo>
                <a:lnTo>
                  <a:pt x="90488" y="76200"/>
                </a:lnTo>
                <a:lnTo>
                  <a:pt x="128588" y="104775"/>
                </a:lnTo>
                <a:lnTo>
                  <a:pt x="202406" y="130969"/>
                </a:lnTo>
                <a:lnTo>
                  <a:pt x="276225" y="150019"/>
                </a:lnTo>
                <a:lnTo>
                  <a:pt x="297656" y="150019"/>
                </a:lnTo>
                <a:cubicBezTo>
                  <a:pt x="310356" y="143669"/>
                  <a:pt x="368300" y="146844"/>
                  <a:pt x="381000" y="140494"/>
                </a:cubicBezTo>
                <a:lnTo>
                  <a:pt x="390525" y="107156"/>
                </a:lnTo>
                <a:close/>
              </a:path>
            </a:pathLst>
          </a:custGeom>
          <a:solidFill>
            <a:srgbClr val="FFFF99">
              <a:alpha val="60000"/>
            </a:srgbClr>
          </a:solidFill>
          <a:ln w="3175">
            <a:solidFill>
              <a:srgbClr val="CC990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solidFill>
                <a:prstClr val="white"/>
              </a:solidFill>
            </a:endParaRPr>
          </a:p>
        </p:txBody>
      </p:sp>
      <p:sp>
        <p:nvSpPr>
          <p:cNvPr id="63" name="Freeform 62"/>
          <p:cNvSpPr/>
          <p:nvPr/>
        </p:nvSpPr>
        <p:spPr>
          <a:xfrm>
            <a:off x="1244535" y="3181303"/>
            <a:ext cx="80963" cy="259556"/>
          </a:xfrm>
          <a:custGeom>
            <a:avLst/>
            <a:gdLst>
              <a:gd name="connsiteX0" fmla="*/ 80963 w 80963"/>
              <a:gd name="connsiteY0" fmla="*/ 242887 h 242887"/>
              <a:gd name="connsiteX1" fmla="*/ 52388 w 80963"/>
              <a:gd name="connsiteY1" fmla="*/ 207169 h 242887"/>
              <a:gd name="connsiteX2" fmla="*/ 35719 w 80963"/>
              <a:gd name="connsiteY2" fmla="*/ 147637 h 242887"/>
              <a:gd name="connsiteX3" fmla="*/ 33338 w 80963"/>
              <a:gd name="connsiteY3" fmla="*/ 73819 h 242887"/>
              <a:gd name="connsiteX4" fmla="*/ 35719 w 80963"/>
              <a:gd name="connsiteY4" fmla="*/ 11906 h 242887"/>
              <a:gd name="connsiteX5" fmla="*/ 19050 w 80963"/>
              <a:gd name="connsiteY5" fmla="*/ 0 h 242887"/>
              <a:gd name="connsiteX6" fmla="*/ 0 w 80963"/>
              <a:gd name="connsiteY6" fmla="*/ 30956 h 242887"/>
              <a:gd name="connsiteX7" fmla="*/ 0 w 80963"/>
              <a:gd name="connsiteY7" fmla="*/ 102394 h 242887"/>
              <a:gd name="connsiteX8" fmla="*/ 2382 w 80963"/>
              <a:gd name="connsiteY8" fmla="*/ 169069 h 242887"/>
              <a:gd name="connsiteX9" fmla="*/ 16669 w 80963"/>
              <a:gd name="connsiteY9" fmla="*/ 226219 h 242887"/>
              <a:gd name="connsiteX10" fmla="*/ 80963 w 80963"/>
              <a:gd name="connsiteY10" fmla="*/ 242887 h 242887"/>
              <a:gd name="connsiteX0" fmla="*/ 80963 w 80963"/>
              <a:gd name="connsiteY0" fmla="*/ 242887 h 259556"/>
              <a:gd name="connsiteX1" fmla="*/ 52388 w 80963"/>
              <a:gd name="connsiteY1" fmla="*/ 207169 h 259556"/>
              <a:gd name="connsiteX2" fmla="*/ 35719 w 80963"/>
              <a:gd name="connsiteY2" fmla="*/ 147637 h 259556"/>
              <a:gd name="connsiteX3" fmla="*/ 33338 w 80963"/>
              <a:gd name="connsiteY3" fmla="*/ 73819 h 259556"/>
              <a:gd name="connsiteX4" fmla="*/ 35719 w 80963"/>
              <a:gd name="connsiteY4" fmla="*/ 11906 h 259556"/>
              <a:gd name="connsiteX5" fmla="*/ 19050 w 80963"/>
              <a:gd name="connsiteY5" fmla="*/ 0 h 259556"/>
              <a:gd name="connsiteX6" fmla="*/ 0 w 80963"/>
              <a:gd name="connsiteY6" fmla="*/ 30956 h 259556"/>
              <a:gd name="connsiteX7" fmla="*/ 0 w 80963"/>
              <a:gd name="connsiteY7" fmla="*/ 102394 h 259556"/>
              <a:gd name="connsiteX8" fmla="*/ 2382 w 80963"/>
              <a:gd name="connsiteY8" fmla="*/ 169069 h 259556"/>
              <a:gd name="connsiteX9" fmla="*/ 16669 w 80963"/>
              <a:gd name="connsiteY9" fmla="*/ 226219 h 259556"/>
              <a:gd name="connsiteX10" fmla="*/ 54769 w 80963"/>
              <a:gd name="connsiteY10" fmla="*/ 259556 h 259556"/>
              <a:gd name="connsiteX11" fmla="*/ 80963 w 80963"/>
              <a:gd name="connsiteY11" fmla="*/ 242887 h 2595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0963" h="259556">
                <a:moveTo>
                  <a:pt x="80963" y="242887"/>
                </a:moveTo>
                <a:lnTo>
                  <a:pt x="52388" y="207169"/>
                </a:lnTo>
                <a:lnTo>
                  <a:pt x="35719" y="147637"/>
                </a:lnTo>
                <a:cubicBezTo>
                  <a:pt x="34925" y="123031"/>
                  <a:pt x="34132" y="98425"/>
                  <a:pt x="33338" y="73819"/>
                </a:cubicBezTo>
                <a:cubicBezTo>
                  <a:pt x="34132" y="53181"/>
                  <a:pt x="34925" y="32544"/>
                  <a:pt x="35719" y="11906"/>
                </a:cubicBezTo>
                <a:lnTo>
                  <a:pt x="19050" y="0"/>
                </a:lnTo>
                <a:lnTo>
                  <a:pt x="0" y="30956"/>
                </a:lnTo>
                <a:lnTo>
                  <a:pt x="0" y="102394"/>
                </a:lnTo>
                <a:lnTo>
                  <a:pt x="2382" y="169069"/>
                </a:lnTo>
                <a:lnTo>
                  <a:pt x="16669" y="226219"/>
                </a:lnTo>
                <a:cubicBezTo>
                  <a:pt x="25400" y="229394"/>
                  <a:pt x="46038" y="256381"/>
                  <a:pt x="54769" y="259556"/>
                </a:cubicBezTo>
                <a:lnTo>
                  <a:pt x="80963" y="242887"/>
                </a:lnTo>
                <a:close/>
              </a:path>
            </a:pathLst>
          </a:custGeom>
          <a:solidFill>
            <a:srgbClr val="FFFF99">
              <a:alpha val="60000"/>
            </a:srgbClr>
          </a:solidFill>
          <a:ln w="3175">
            <a:solidFill>
              <a:srgbClr val="CC990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solidFill>
                <a:prstClr val="white"/>
              </a:solidFill>
            </a:endParaRPr>
          </a:p>
        </p:txBody>
      </p:sp>
      <p:sp>
        <p:nvSpPr>
          <p:cNvPr id="14" name="Freeform 13"/>
          <p:cNvSpPr/>
          <p:nvPr/>
        </p:nvSpPr>
        <p:spPr>
          <a:xfrm>
            <a:off x="634935" y="1762125"/>
            <a:ext cx="1212057" cy="754856"/>
          </a:xfrm>
          <a:custGeom>
            <a:avLst/>
            <a:gdLst>
              <a:gd name="connsiteX0" fmla="*/ 1123950 w 1212057"/>
              <a:gd name="connsiteY0" fmla="*/ 395288 h 754856"/>
              <a:gd name="connsiteX1" fmla="*/ 1140619 w 1212057"/>
              <a:gd name="connsiteY1" fmla="*/ 464344 h 754856"/>
              <a:gd name="connsiteX2" fmla="*/ 1123950 w 1212057"/>
              <a:gd name="connsiteY2" fmla="*/ 485775 h 754856"/>
              <a:gd name="connsiteX3" fmla="*/ 1135857 w 1212057"/>
              <a:gd name="connsiteY3" fmla="*/ 509588 h 754856"/>
              <a:gd name="connsiteX4" fmla="*/ 1152525 w 1212057"/>
              <a:gd name="connsiteY4" fmla="*/ 502444 h 754856"/>
              <a:gd name="connsiteX5" fmla="*/ 1171575 w 1212057"/>
              <a:gd name="connsiteY5" fmla="*/ 481013 h 754856"/>
              <a:gd name="connsiteX6" fmla="*/ 1193007 w 1212057"/>
              <a:gd name="connsiteY6" fmla="*/ 481013 h 754856"/>
              <a:gd name="connsiteX7" fmla="*/ 1212057 w 1212057"/>
              <a:gd name="connsiteY7" fmla="*/ 476250 h 754856"/>
              <a:gd name="connsiteX8" fmla="*/ 1204913 w 1212057"/>
              <a:gd name="connsiteY8" fmla="*/ 497681 h 754856"/>
              <a:gd name="connsiteX9" fmla="*/ 1159669 w 1212057"/>
              <a:gd name="connsiteY9" fmla="*/ 554831 h 754856"/>
              <a:gd name="connsiteX10" fmla="*/ 1116807 w 1212057"/>
              <a:gd name="connsiteY10" fmla="*/ 628650 h 754856"/>
              <a:gd name="connsiteX11" fmla="*/ 1090613 w 1212057"/>
              <a:gd name="connsiteY11" fmla="*/ 640556 h 754856"/>
              <a:gd name="connsiteX12" fmla="*/ 1040607 w 1212057"/>
              <a:gd name="connsiteY12" fmla="*/ 647700 h 754856"/>
              <a:gd name="connsiteX13" fmla="*/ 997744 w 1212057"/>
              <a:gd name="connsiteY13" fmla="*/ 652463 h 754856"/>
              <a:gd name="connsiteX14" fmla="*/ 957263 w 1212057"/>
              <a:gd name="connsiteY14" fmla="*/ 664369 h 754856"/>
              <a:gd name="connsiteX15" fmla="*/ 916782 w 1212057"/>
              <a:gd name="connsiteY15" fmla="*/ 700088 h 754856"/>
              <a:gd name="connsiteX16" fmla="*/ 878682 w 1212057"/>
              <a:gd name="connsiteY16" fmla="*/ 728663 h 754856"/>
              <a:gd name="connsiteX17" fmla="*/ 850107 w 1212057"/>
              <a:gd name="connsiteY17" fmla="*/ 747713 h 754856"/>
              <a:gd name="connsiteX18" fmla="*/ 795338 w 1212057"/>
              <a:gd name="connsiteY18" fmla="*/ 754856 h 754856"/>
              <a:gd name="connsiteX19" fmla="*/ 597694 w 1212057"/>
              <a:gd name="connsiteY19" fmla="*/ 754856 h 754856"/>
              <a:gd name="connsiteX20" fmla="*/ 473869 w 1212057"/>
              <a:gd name="connsiteY20" fmla="*/ 721519 h 754856"/>
              <a:gd name="connsiteX21" fmla="*/ 292894 w 1212057"/>
              <a:gd name="connsiteY21" fmla="*/ 676275 h 754856"/>
              <a:gd name="connsiteX22" fmla="*/ 150019 w 1212057"/>
              <a:gd name="connsiteY22" fmla="*/ 650081 h 754856"/>
              <a:gd name="connsiteX23" fmla="*/ 95250 w 1212057"/>
              <a:gd name="connsiteY23" fmla="*/ 642938 h 754856"/>
              <a:gd name="connsiteX24" fmla="*/ 0 w 1212057"/>
              <a:gd name="connsiteY24" fmla="*/ 626269 h 754856"/>
              <a:gd name="connsiteX25" fmla="*/ 0 w 1212057"/>
              <a:gd name="connsiteY25" fmla="*/ 38100 h 754856"/>
              <a:gd name="connsiteX26" fmla="*/ 42863 w 1212057"/>
              <a:gd name="connsiteY26" fmla="*/ 38100 h 754856"/>
              <a:gd name="connsiteX27" fmla="*/ 66675 w 1212057"/>
              <a:gd name="connsiteY27" fmla="*/ 30956 h 754856"/>
              <a:gd name="connsiteX28" fmla="*/ 97632 w 1212057"/>
              <a:gd name="connsiteY28" fmla="*/ 0 h 754856"/>
              <a:gd name="connsiteX29" fmla="*/ 123825 w 1212057"/>
              <a:gd name="connsiteY29" fmla="*/ 0 h 754856"/>
              <a:gd name="connsiteX30" fmla="*/ 128588 w 1212057"/>
              <a:gd name="connsiteY30" fmla="*/ 26194 h 754856"/>
              <a:gd name="connsiteX31" fmla="*/ 92869 w 1212057"/>
              <a:gd name="connsiteY31" fmla="*/ 54769 h 754856"/>
              <a:gd name="connsiteX32" fmla="*/ 59532 w 1212057"/>
              <a:gd name="connsiteY32" fmla="*/ 80963 h 754856"/>
              <a:gd name="connsiteX33" fmla="*/ 50007 w 1212057"/>
              <a:gd name="connsiteY33" fmla="*/ 95250 h 754856"/>
              <a:gd name="connsiteX34" fmla="*/ 59532 w 1212057"/>
              <a:gd name="connsiteY34" fmla="*/ 123825 h 754856"/>
              <a:gd name="connsiteX35" fmla="*/ 109538 w 1212057"/>
              <a:gd name="connsiteY35" fmla="*/ 135731 h 754856"/>
              <a:gd name="connsiteX36" fmla="*/ 166688 w 1212057"/>
              <a:gd name="connsiteY36" fmla="*/ 119063 h 754856"/>
              <a:gd name="connsiteX37" fmla="*/ 214313 w 1212057"/>
              <a:gd name="connsiteY37" fmla="*/ 107156 h 754856"/>
              <a:gd name="connsiteX38" fmla="*/ 242888 w 1212057"/>
              <a:gd name="connsiteY38" fmla="*/ 100013 h 754856"/>
              <a:gd name="connsiteX39" fmla="*/ 269082 w 1212057"/>
              <a:gd name="connsiteY39" fmla="*/ 126206 h 754856"/>
              <a:gd name="connsiteX40" fmla="*/ 300038 w 1212057"/>
              <a:gd name="connsiteY40" fmla="*/ 164306 h 754856"/>
              <a:gd name="connsiteX41" fmla="*/ 292894 w 1212057"/>
              <a:gd name="connsiteY41" fmla="*/ 204788 h 754856"/>
              <a:gd name="connsiteX42" fmla="*/ 309563 w 1212057"/>
              <a:gd name="connsiteY42" fmla="*/ 247650 h 754856"/>
              <a:gd name="connsiteX43" fmla="*/ 354807 w 1212057"/>
              <a:gd name="connsiteY43" fmla="*/ 266700 h 754856"/>
              <a:gd name="connsiteX44" fmla="*/ 388144 w 1212057"/>
              <a:gd name="connsiteY44" fmla="*/ 264319 h 754856"/>
              <a:gd name="connsiteX45" fmla="*/ 426244 w 1212057"/>
              <a:gd name="connsiteY45" fmla="*/ 254794 h 754856"/>
              <a:gd name="connsiteX46" fmla="*/ 466725 w 1212057"/>
              <a:gd name="connsiteY46" fmla="*/ 247650 h 754856"/>
              <a:gd name="connsiteX47" fmla="*/ 483394 w 1212057"/>
              <a:gd name="connsiteY47" fmla="*/ 240506 h 754856"/>
              <a:gd name="connsiteX48" fmla="*/ 509588 w 1212057"/>
              <a:gd name="connsiteY48" fmla="*/ 228600 h 754856"/>
              <a:gd name="connsiteX49" fmla="*/ 528638 w 1212057"/>
              <a:gd name="connsiteY49" fmla="*/ 207169 h 754856"/>
              <a:gd name="connsiteX50" fmla="*/ 531019 w 1212057"/>
              <a:gd name="connsiteY50" fmla="*/ 183356 h 754856"/>
              <a:gd name="connsiteX51" fmla="*/ 557213 w 1212057"/>
              <a:gd name="connsiteY51" fmla="*/ 159544 h 754856"/>
              <a:gd name="connsiteX52" fmla="*/ 585788 w 1212057"/>
              <a:gd name="connsiteY52" fmla="*/ 150019 h 754856"/>
              <a:gd name="connsiteX53" fmla="*/ 623888 w 1212057"/>
              <a:gd name="connsiteY53" fmla="*/ 161925 h 754856"/>
              <a:gd name="connsiteX54" fmla="*/ 647700 w 1212057"/>
              <a:gd name="connsiteY54" fmla="*/ 180975 h 754856"/>
              <a:gd name="connsiteX55" fmla="*/ 633413 w 1212057"/>
              <a:gd name="connsiteY55" fmla="*/ 207169 h 754856"/>
              <a:gd name="connsiteX56" fmla="*/ 621507 w 1212057"/>
              <a:gd name="connsiteY56" fmla="*/ 238125 h 754856"/>
              <a:gd name="connsiteX57" fmla="*/ 661988 w 1212057"/>
              <a:gd name="connsiteY57" fmla="*/ 228600 h 754856"/>
              <a:gd name="connsiteX58" fmla="*/ 676275 w 1212057"/>
              <a:gd name="connsiteY58" fmla="*/ 223838 h 754856"/>
              <a:gd name="connsiteX59" fmla="*/ 704850 w 1212057"/>
              <a:gd name="connsiteY59" fmla="*/ 242888 h 754856"/>
              <a:gd name="connsiteX60" fmla="*/ 723900 w 1212057"/>
              <a:gd name="connsiteY60" fmla="*/ 269081 h 754856"/>
              <a:gd name="connsiteX61" fmla="*/ 745332 w 1212057"/>
              <a:gd name="connsiteY61" fmla="*/ 292894 h 754856"/>
              <a:gd name="connsiteX62" fmla="*/ 716757 w 1212057"/>
              <a:gd name="connsiteY62" fmla="*/ 302419 h 754856"/>
              <a:gd name="connsiteX63" fmla="*/ 676275 w 1212057"/>
              <a:gd name="connsiteY63" fmla="*/ 309563 h 754856"/>
              <a:gd name="connsiteX64" fmla="*/ 626269 w 1212057"/>
              <a:gd name="connsiteY64" fmla="*/ 316706 h 754856"/>
              <a:gd name="connsiteX65" fmla="*/ 650082 w 1212057"/>
              <a:gd name="connsiteY65" fmla="*/ 328613 h 754856"/>
              <a:gd name="connsiteX66" fmla="*/ 681038 w 1212057"/>
              <a:gd name="connsiteY66" fmla="*/ 333375 h 754856"/>
              <a:gd name="connsiteX67" fmla="*/ 709613 w 1212057"/>
              <a:gd name="connsiteY67" fmla="*/ 373856 h 754856"/>
              <a:gd name="connsiteX68" fmla="*/ 719138 w 1212057"/>
              <a:gd name="connsiteY68" fmla="*/ 392906 h 754856"/>
              <a:gd name="connsiteX69" fmla="*/ 757238 w 1212057"/>
              <a:gd name="connsiteY69" fmla="*/ 409575 h 754856"/>
              <a:gd name="connsiteX70" fmla="*/ 795338 w 1212057"/>
              <a:gd name="connsiteY70" fmla="*/ 442913 h 754856"/>
              <a:gd name="connsiteX71" fmla="*/ 804863 w 1212057"/>
              <a:gd name="connsiteY71" fmla="*/ 492919 h 754856"/>
              <a:gd name="connsiteX72" fmla="*/ 816769 w 1212057"/>
              <a:gd name="connsiteY72" fmla="*/ 531019 h 754856"/>
              <a:gd name="connsiteX73" fmla="*/ 826294 w 1212057"/>
              <a:gd name="connsiteY73" fmla="*/ 550069 h 754856"/>
              <a:gd name="connsiteX74" fmla="*/ 826294 w 1212057"/>
              <a:gd name="connsiteY74" fmla="*/ 550069 h 754856"/>
              <a:gd name="connsiteX75" fmla="*/ 864394 w 1212057"/>
              <a:gd name="connsiteY75" fmla="*/ 528638 h 754856"/>
              <a:gd name="connsiteX76" fmla="*/ 878682 w 1212057"/>
              <a:gd name="connsiteY76" fmla="*/ 476250 h 754856"/>
              <a:gd name="connsiteX77" fmla="*/ 900113 w 1212057"/>
              <a:gd name="connsiteY77" fmla="*/ 450056 h 754856"/>
              <a:gd name="connsiteX78" fmla="*/ 921544 w 1212057"/>
              <a:gd name="connsiteY78" fmla="*/ 416719 h 754856"/>
              <a:gd name="connsiteX79" fmla="*/ 954882 w 1212057"/>
              <a:gd name="connsiteY79" fmla="*/ 397669 h 754856"/>
              <a:gd name="connsiteX80" fmla="*/ 964407 w 1212057"/>
              <a:gd name="connsiteY80" fmla="*/ 414338 h 754856"/>
              <a:gd name="connsiteX81" fmla="*/ 1031082 w 1212057"/>
              <a:gd name="connsiteY81" fmla="*/ 411956 h 754856"/>
              <a:gd name="connsiteX82" fmla="*/ 1123950 w 1212057"/>
              <a:gd name="connsiteY82" fmla="*/ 395288 h 754856"/>
              <a:gd name="connsiteX0" fmla="*/ 1123950 w 1212057"/>
              <a:gd name="connsiteY0" fmla="*/ 395288 h 754856"/>
              <a:gd name="connsiteX1" fmla="*/ 1140619 w 1212057"/>
              <a:gd name="connsiteY1" fmla="*/ 464344 h 754856"/>
              <a:gd name="connsiteX2" fmla="*/ 1123950 w 1212057"/>
              <a:gd name="connsiteY2" fmla="*/ 485775 h 754856"/>
              <a:gd name="connsiteX3" fmla="*/ 1135857 w 1212057"/>
              <a:gd name="connsiteY3" fmla="*/ 509588 h 754856"/>
              <a:gd name="connsiteX4" fmla="*/ 1152525 w 1212057"/>
              <a:gd name="connsiteY4" fmla="*/ 502444 h 754856"/>
              <a:gd name="connsiteX5" fmla="*/ 1171575 w 1212057"/>
              <a:gd name="connsiteY5" fmla="*/ 481013 h 754856"/>
              <a:gd name="connsiteX6" fmla="*/ 1193007 w 1212057"/>
              <a:gd name="connsiteY6" fmla="*/ 481013 h 754856"/>
              <a:gd name="connsiteX7" fmla="*/ 1212057 w 1212057"/>
              <a:gd name="connsiteY7" fmla="*/ 476250 h 754856"/>
              <a:gd name="connsiteX8" fmla="*/ 1204913 w 1212057"/>
              <a:gd name="connsiteY8" fmla="*/ 497681 h 754856"/>
              <a:gd name="connsiteX9" fmla="*/ 1159669 w 1212057"/>
              <a:gd name="connsiteY9" fmla="*/ 554831 h 754856"/>
              <a:gd name="connsiteX10" fmla="*/ 1116807 w 1212057"/>
              <a:gd name="connsiteY10" fmla="*/ 628650 h 754856"/>
              <a:gd name="connsiteX11" fmla="*/ 1090613 w 1212057"/>
              <a:gd name="connsiteY11" fmla="*/ 640556 h 754856"/>
              <a:gd name="connsiteX12" fmla="*/ 1040607 w 1212057"/>
              <a:gd name="connsiteY12" fmla="*/ 647700 h 754856"/>
              <a:gd name="connsiteX13" fmla="*/ 997744 w 1212057"/>
              <a:gd name="connsiteY13" fmla="*/ 652463 h 754856"/>
              <a:gd name="connsiteX14" fmla="*/ 957263 w 1212057"/>
              <a:gd name="connsiteY14" fmla="*/ 664369 h 754856"/>
              <a:gd name="connsiteX15" fmla="*/ 916782 w 1212057"/>
              <a:gd name="connsiteY15" fmla="*/ 700088 h 754856"/>
              <a:gd name="connsiteX16" fmla="*/ 878682 w 1212057"/>
              <a:gd name="connsiteY16" fmla="*/ 728663 h 754856"/>
              <a:gd name="connsiteX17" fmla="*/ 850107 w 1212057"/>
              <a:gd name="connsiteY17" fmla="*/ 747713 h 754856"/>
              <a:gd name="connsiteX18" fmla="*/ 795338 w 1212057"/>
              <a:gd name="connsiteY18" fmla="*/ 754856 h 754856"/>
              <a:gd name="connsiteX19" fmla="*/ 597694 w 1212057"/>
              <a:gd name="connsiteY19" fmla="*/ 754856 h 754856"/>
              <a:gd name="connsiteX20" fmla="*/ 473869 w 1212057"/>
              <a:gd name="connsiteY20" fmla="*/ 721519 h 754856"/>
              <a:gd name="connsiteX21" fmla="*/ 292894 w 1212057"/>
              <a:gd name="connsiteY21" fmla="*/ 676275 h 754856"/>
              <a:gd name="connsiteX22" fmla="*/ 150019 w 1212057"/>
              <a:gd name="connsiteY22" fmla="*/ 650081 h 754856"/>
              <a:gd name="connsiteX23" fmla="*/ 95250 w 1212057"/>
              <a:gd name="connsiteY23" fmla="*/ 642938 h 754856"/>
              <a:gd name="connsiteX24" fmla="*/ 0 w 1212057"/>
              <a:gd name="connsiteY24" fmla="*/ 626269 h 754856"/>
              <a:gd name="connsiteX25" fmla="*/ 0 w 1212057"/>
              <a:gd name="connsiteY25" fmla="*/ 38100 h 754856"/>
              <a:gd name="connsiteX26" fmla="*/ 42863 w 1212057"/>
              <a:gd name="connsiteY26" fmla="*/ 38100 h 754856"/>
              <a:gd name="connsiteX27" fmla="*/ 66675 w 1212057"/>
              <a:gd name="connsiteY27" fmla="*/ 30956 h 754856"/>
              <a:gd name="connsiteX28" fmla="*/ 97632 w 1212057"/>
              <a:gd name="connsiteY28" fmla="*/ 0 h 754856"/>
              <a:gd name="connsiteX29" fmla="*/ 123825 w 1212057"/>
              <a:gd name="connsiteY29" fmla="*/ 0 h 754856"/>
              <a:gd name="connsiteX30" fmla="*/ 128588 w 1212057"/>
              <a:gd name="connsiteY30" fmla="*/ 26194 h 754856"/>
              <a:gd name="connsiteX31" fmla="*/ 92869 w 1212057"/>
              <a:gd name="connsiteY31" fmla="*/ 54769 h 754856"/>
              <a:gd name="connsiteX32" fmla="*/ 59532 w 1212057"/>
              <a:gd name="connsiteY32" fmla="*/ 80963 h 754856"/>
              <a:gd name="connsiteX33" fmla="*/ 50007 w 1212057"/>
              <a:gd name="connsiteY33" fmla="*/ 95250 h 754856"/>
              <a:gd name="connsiteX34" fmla="*/ 59532 w 1212057"/>
              <a:gd name="connsiteY34" fmla="*/ 123825 h 754856"/>
              <a:gd name="connsiteX35" fmla="*/ 109538 w 1212057"/>
              <a:gd name="connsiteY35" fmla="*/ 135731 h 754856"/>
              <a:gd name="connsiteX36" fmla="*/ 166688 w 1212057"/>
              <a:gd name="connsiteY36" fmla="*/ 119063 h 754856"/>
              <a:gd name="connsiteX37" fmla="*/ 214313 w 1212057"/>
              <a:gd name="connsiteY37" fmla="*/ 107156 h 754856"/>
              <a:gd name="connsiteX38" fmla="*/ 242888 w 1212057"/>
              <a:gd name="connsiteY38" fmla="*/ 100013 h 754856"/>
              <a:gd name="connsiteX39" fmla="*/ 269082 w 1212057"/>
              <a:gd name="connsiteY39" fmla="*/ 126206 h 754856"/>
              <a:gd name="connsiteX40" fmla="*/ 300038 w 1212057"/>
              <a:gd name="connsiteY40" fmla="*/ 164306 h 754856"/>
              <a:gd name="connsiteX41" fmla="*/ 292894 w 1212057"/>
              <a:gd name="connsiteY41" fmla="*/ 204788 h 754856"/>
              <a:gd name="connsiteX42" fmla="*/ 309563 w 1212057"/>
              <a:gd name="connsiteY42" fmla="*/ 247650 h 754856"/>
              <a:gd name="connsiteX43" fmla="*/ 354807 w 1212057"/>
              <a:gd name="connsiteY43" fmla="*/ 266700 h 754856"/>
              <a:gd name="connsiteX44" fmla="*/ 388144 w 1212057"/>
              <a:gd name="connsiteY44" fmla="*/ 264319 h 754856"/>
              <a:gd name="connsiteX45" fmla="*/ 426244 w 1212057"/>
              <a:gd name="connsiteY45" fmla="*/ 254794 h 754856"/>
              <a:gd name="connsiteX46" fmla="*/ 466725 w 1212057"/>
              <a:gd name="connsiteY46" fmla="*/ 247650 h 754856"/>
              <a:gd name="connsiteX47" fmla="*/ 483394 w 1212057"/>
              <a:gd name="connsiteY47" fmla="*/ 240506 h 754856"/>
              <a:gd name="connsiteX48" fmla="*/ 509588 w 1212057"/>
              <a:gd name="connsiteY48" fmla="*/ 228600 h 754856"/>
              <a:gd name="connsiteX49" fmla="*/ 528638 w 1212057"/>
              <a:gd name="connsiteY49" fmla="*/ 207169 h 754856"/>
              <a:gd name="connsiteX50" fmla="*/ 531019 w 1212057"/>
              <a:gd name="connsiteY50" fmla="*/ 183356 h 754856"/>
              <a:gd name="connsiteX51" fmla="*/ 557213 w 1212057"/>
              <a:gd name="connsiteY51" fmla="*/ 159544 h 754856"/>
              <a:gd name="connsiteX52" fmla="*/ 585788 w 1212057"/>
              <a:gd name="connsiteY52" fmla="*/ 150019 h 754856"/>
              <a:gd name="connsiteX53" fmla="*/ 623888 w 1212057"/>
              <a:gd name="connsiteY53" fmla="*/ 161925 h 754856"/>
              <a:gd name="connsiteX54" fmla="*/ 647700 w 1212057"/>
              <a:gd name="connsiteY54" fmla="*/ 180975 h 754856"/>
              <a:gd name="connsiteX55" fmla="*/ 633413 w 1212057"/>
              <a:gd name="connsiteY55" fmla="*/ 207169 h 754856"/>
              <a:gd name="connsiteX56" fmla="*/ 621507 w 1212057"/>
              <a:gd name="connsiteY56" fmla="*/ 238125 h 754856"/>
              <a:gd name="connsiteX57" fmla="*/ 661988 w 1212057"/>
              <a:gd name="connsiteY57" fmla="*/ 228600 h 754856"/>
              <a:gd name="connsiteX58" fmla="*/ 676275 w 1212057"/>
              <a:gd name="connsiteY58" fmla="*/ 223838 h 754856"/>
              <a:gd name="connsiteX59" fmla="*/ 704850 w 1212057"/>
              <a:gd name="connsiteY59" fmla="*/ 242888 h 754856"/>
              <a:gd name="connsiteX60" fmla="*/ 723900 w 1212057"/>
              <a:gd name="connsiteY60" fmla="*/ 269081 h 754856"/>
              <a:gd name="connsiteX61" fmla="*/ 745332 w 1212057"/>
              <a:gd name="connsiteY61" fmla="*/ 292894 h 754856"/>
              <a:gd name="connsiteX62" fmla="*/ 716757 w 1212057"/>
              <a:gd name="connsiteY62" fmla="*/ 302419 h 754856"/>
              <a:gd name="connsiteX63" fmla="*/ 676275 w 1212057"/>
              <a:gd name="connsiteY63" fmla="*/ 309563 h 754856"/>
              <a:gd name="connsiteX64" fmla="*/ 626269 w 1212057"/>
              <a:gd name="connsiteY64" fmla="*/ 316706 h 754856"/>
              <a:gd name="connsiteX65" fmla="*/ 650082 w 1212057"/>
              <a:gd name="connsiteY65" fmla="*/ 328613 h 754856"/>
              <a:gd name="connsiteX66" fmla="*/ 681038 w 1212057"/>
              <a:gd name="connsiteY66" fmla="*/ 333375 h 754856"/>
              <a:gd name="connsiteX67" fmla="*/ 709613 w 1212057"/>
              <a:gd name="connsiteY67" fmla="*/ 373856 h 754856"/>
              <a:gd name="connsiteX68" fmla="*/ 719138 w 1212057"/>
              <a:gd name="connsiteY68" fmla="*/ 392906 h 754856"/>
              <a:gd name="connsiteX69" fmla="*/ 757238 w 1212057"/>
              <a:gd name="connsiteY69" fmla="*/ 409575 h 754856"/>
              <a:gd name="connsiteX70" fmla="*/ 795338 w 1212057"/>
              <a:gd name="connsiteY70" fmla="*/ 442913 h 754856"/>
              <a:gd name="connsiteX71" fmla="*/ 804863 w 1212057"/>
              <a:gd name="connsiteY71" fmla="*/ 492919 h 754856"/>
              <a:gd name="connsiteX72" fmla="*/ 816769 w 1212057"/>
              <a:gd name="connsiteY72" fmla="*/ 531019 h 754856"/>
              <a:gd name="connsiteX73" fmla="*/ 826294 w 1212057"/>
              <a:gd name="connsiteY73" fmla="*/ 550069 h 754856"/>
              <a:gd name="connsiteX74" fmla="*/ 826294 w 1212057"/>
              <a:gd name="connsiteY74" fmla="*/ 550069 h 754856"/>
              <a:gd name="connsiteX75" fmla="*/ 864394 w 1212057"/>
              <a:gd name="connsiteY75" fmla="*/ 528638 h 754856"/>
              <a:gd name="connsiteX76" fmla="*/ 878682 w 1212057"/>
              <a:gd name="connsiteY76" fmla="*/ 476250 h 754856"/>
              <a:gd name="connsiteX77" fmla="*/ 900113 w 1212057"/>
              <a:gd name="connsiteY77" fmla="*/ 450056 h 754856"/>
              <a:gd name="connsiteX78" fmla="*/ 921544 w 1212057"/>
              <a:gd name="connsiteY78" fmla="*/ 416719 h 754856"/>
              <a:gd name="connsiteX79" fmla="*/ 954882 w 1212057"/>
              <a:gd name="connsiteY79" fmla="*/ 397669 h 754856"/>
              <a:gd name="connsiteX80" fmla="*/ 988220 w 1212057"/>
              <a:gd name="connsiteY80" fmla="*/ 409575 h 754856"/>
              <a:gd name="connsiteX81" fmla="*/ 1031082 w 1212057"/>
              <a:gd name="connsiteY81" fmla="*/ 411956 h 754856"/>
              <a:gd name="connsiteX82" fmla="*/ 1123950 w 1212057"/>
              <a:gd name="connsiteY82" fmla="*/ 395288 h 754856"/>
              <a:gd name="connsiteX0" fmla="*/ 1123950 w 1212057"/>
              <a:gd name="connsiteY0" fmla="*/ 395288 h 754856"/>
              <a:gd name="connsiteX1" fmla="*/ 1140619 w 1212057"/>
              <a:gd name="connsiteY1" fmla="*/ 464344 h 754856"/>
              <a:gd name="connsiteX2" fmla="*/ 1123950 w 1212057"/>
              <a:gd name="connsiteY2" fmla="*/ 485775 h 754856"/>
              <a:gd name="connsiteX3" fmla="*/ 1135857 w 1212057"/>
              <a:gd name="connsiteY3" fmla="*/ 509588 h 754856"/>
              <a:gd name="connsiteX4" fmla="*/ 1152525 w 1212057"/>
              <a:gd name="connsiteY4" fmla="*/ 502444 h 754856"/>
              <a:gd name="connsiteX5" fmla="*/ 1171575 w 1212057"/>
              <a:gd name="connsiteY5" fmla="*/ 481013 h 754856"/>
              <a:gd name="connsiteX6" fmla="*/ 1193007 w 1212057"/>
              <a:gd name="connsiteY6" fmla="*/ 481013 h 754856"/>
              <a:gd name="connsiteX7" fmla="*/ 1212057 w 1212057"/>
              <a:gd name="connsiteY7" fmla="*/ 476250 h 754856"/>
              <a:gd name="connsiteX8" fmla="*/ 1204913 w 1212057"/>
              <a:gd name="connsiteY8" fmla="*/ 497681 h 754856"/>
              <a:gd name="connsiteX9" fmla="*/ 1159669 w 1212057"/>
              <a:gd name="connsiteY9" fmla="*/ 554831 h 754856"/>
              <a:gd name="connsiteX10" fmla="*/ 1116807 w 1212057"/>
              <a:gd name="connsiteY10" fmla="*/ 628650 h 754856"/>
              <a:gd name="connsiteX11" fmla="*/ 1090613 w 1212057"/>
              <a:gd name="connsiteY11" fmla="*/ 640556 h 754856"/>
              <a:gd name="connsiteX12" fmla="*/ 1040607 w 1212057"/>
              <a:gd name="connsiteY12" fmla="*/ 647700 h 754856"/>
              <a:gd name="connsiteX13" fmla="*/ 997744 w 1212057"/>
              <a:gd name="connsiteY13" fmla="*/ 652463 h 754856"/>
              <a:gd name="connsiteX14" fmla="*/ 957263 w 1212057"/>
              <a:gd name="connsiteY14" fmla="*/ 664369 h 754856"/>
              <a:gd name="connsiteX15" fmla="*/ 916782 w 1212057"/>
              <a:gd name="connsiteY15" fmla="*/ 700088 h 754856"/>
              <a:gd name="connsiteX16" fmla="*/ 878682 w 1212057"/>
              <a:gd name="connsiteY16" fmla="*/ 728663 h 754856"/>
              <a:gd name="connsiteX17" fmla="*/ 850107 w 1212057"/>
              <a:gd name="connsiteY17" fmla="*/ 747713 h 754856"/>
              <a:gd name="connsiteX18" fmla="*/ 795338 w 1212057"/>
              <a:gd name="connsiteY18" fmla="*/ 754856 h 754856"/>
              <a:gd name="connsiteX19" fmla="*/ 597694 w 1212057"/>
              <a:gd name="connsiteY19" fmla="*/ 754856 h 754856"/>
              <a:gd name="connsiteX20" fmla="*/ 473869 w 1212057"/>
              <a:gd name="connsiteY20" fmla="*/ 721519 h 754856"/>
              <a:gd name="connsiteX21" fmla="*/ 292894 w 1212057"/>
              <a:gd name="connsiteY21" fmla="*/ 676275 h 754856"/>
              <a:gd name="connsiteX22" fmla="*/ 150019 w 1212057"/>
              <a:gd name="connsiteY22" fmla="*/ 650081 h 754856"/>
              <a:gd name="connsiteX23" fmla="*/ 95250 w 1212057"/>
              <a:gd name="connsiteY23" fmla="*/ 642938 h 754856"/>
              <a:gd name="connsiteX24" fmla="*/ 0 w 1212057"/>
              <a:gd name="connsiteY24" fmla="*/ 626269 h 754856"/>
              <a:gd name="connsiteX25" fmla="*/ 0 w 1212057"/>
              <a:gd name="connsiteY25" fmla="*/ 38100 h 754856"/>
              <a:gd name="connsiteX26" fmla="*/ 42863 w 1212057"/>
              <a:gd name="connsiteY26" fmla="*/ 38100 h 754856"/>
              <a:gd name="connsiteX27" fmla="*/ 66675 w 1212057"/>
              <a:gd name="connsiteY27" fmla="*/ 30956 h 754856"/>
              <a:gd name="connsiteX28" fmla="*/ 97632 w 1212057"/>
              <a:gd name="connsiteY28" fmla="*/ 0 h 754856"/>
              <a:gd name="connsiteX29" fmla="*/ 123825 w 1212057"/>
              <a:gd name="connsiteY29" fmla="*/ 0 h 754856"/>
              <a:gd name="connsiteX30" fmla="*/ 128588 w 1212057"/>
              <a:gd name="connsiteY30" fmla="*/ 26194 h 754856"/>
              <a:gd name="connsiteX31" fmla="*/ 92869 w 1212057"/>
              <a:gd name="connsiteY31" fmla="*/ 54769 h 754856"/>
              <a:gd name="connsiteX32" fmla="*/ 59532 w 1212057"/>
              <a:gd name="connsiteY32" fmla="*/ 80963 h 754856"/>
              <a:gd name="connsiteX33" fmla="*/ 50007 w 1212057"/>
              <a:gd name="connsiteY33" fmla="*/ 95250 h 754856"/>
              <a:gd name="connsiteX34" fmla="*/ 59532 w 1212057"/>
              <a:gd name="connsiteY34" fmla="*/ 123825 h 754856"/>
              <a:gd name="connsiteX35" fmla="*/ 109538 w 1212057"/>
              <a:gd name="connsiteY35" fmla="*/ 135731 h 754856"/>
              <a:gd name="connsiteX36" fmla="*/ 166688 w 1212057"/>
              <a:gd name="connsiteY36" fmla="*/ 119063 h 754856"/>
              <a:gd name="connsiteX37" fmla="*/ 214313 w 1212057"/>
              <a:gd name="connsiteY37" fmla="*/ 107156 h 754856"/>
              <a:gd name="connsiteX38" fmla="*/ 242888 w 1212057"/>
              <a:gd name="connsiteY38" fmla="*/ 100013 h 754856"/>
              <a:gd name="connsiteX39" fmla="*/ 269082 w 1212057"/>
              <a:gd name="connsiteY39" fmla="*/ 126206 h 754856"/>
              <a:gd name="connsiteX40" fmla="*/ 300038 w 1212057"/>
              <a:gd name="connsiteY40" fmla="*/ 164306 h 754856"/>
              <a:gd name="connsiteX41" fmla="*/ 292894 w 1212057"/>
              <a:gd name="connsiteY41" fmla="*/ 204788 h 754856"/>
              <a:gd name="connsiteX42" fmla="*/ 309563 w 1212057"/>
              <a:gd name="connsiteY42" fmla="*/ 247650 h 754856"/>
              <a:gd name="connsiteX43" fmla="*/ 354807 w 1212057"/>
              <a:gd name="connsiteY43" fmla="*/ 266700 h 754856"/>
              <a:gd name="connsiteX44" fmla="*/ 388144 w 1212057"/>
              <a:gd name="connsiteY44" fmla="*/ 264319 h 754856"/>
              <a:gd name="connsiteX45" fmla="*/ 426244 w 1212057"/>
              <a:gd name="connsiteY45" fmla="*/ 254794 h 754856"/>
              <a:gd name="connsiteX46" fmla="*/ 466725 w 1212057"/>
              <a:gd name="connsiteY46" fmla="*/ 247650 h 754856"/>
              <a:gd name="connsiteX47" fmla="*/ 483394 w 1212057"/>
              <a:gd name="connsiteY47" fmla="*/ 240506 h 754856"/>
              <a:gd name="connsiteX48" fmla="*/ 509588 w 1212057"/>
              <a:gd name="connsiteY48" fmla="*/ 228600 h 754856"/>
              <a:gd name="connsiteX49" fmla="*/ 528638 w 1212057"/>
              <a:gd name="connsiteY49" fmla="*/ 207169 h 754856"/>
              <a:gd name="connsiteX50" fmla="*/ 531019 w 1212057"/>
              <a:gd name="connsiteY50" fmla="*/ 183356 h 754856"/>
              <a:gd name="connsiteX51" fmla="*/ 557213 w 1212057"/>
              <a:gd name="connsiteY51" fmla="*/ 159544 h 754856"/>
              <a:gd name="connsiteX52" fmla="*/ 585788 w 1212057"/>
              <a:gd name="connsiteY52" fmla="*/ 150019 h 754856"/>
              <a:gd name="connsiteX53" fmla="*/ 623888 w 1212057"/>
              <a:gd name="connsiteY53" fmla="*/ 161925 h 754856"/>
              <a:gd name="connsiteX54" fmla="*/ 647700 w 1212057"/>
              <a:gd name="connsiteY54" fmla="*/ 180975 h 754856"/>
              <a:gd name="connsiteX55" fmla="*/ 633413 w 1212057"/>
              <a:gd name="connsiteY55" fmla="*/ 207169 h 754856"/>
              <a:gd name="connsiteX56" fmla="*/ 621507 w 1212057"/>
              <a:gd name="connsiteY56" fmla="*/ 238125 h 754856"/>
              <a:gd name="connsiteX57" fmla="*/ 661988 w 1212057"/>
              <a:gd name="connsiteY57" fmla="*/ 228600 h 754856"/>
              <a:gd name="connsiteX58" fmla="*/ 676275 w 1212057"/>
              <a:gd name="connsiteY58" fmla="*/ 223838 h 754856"/>
              <a:gd name="connsiteX59" fmla="*/ 704850 w 1212057"/>
              <a:gd name="connsiteY59" fmla="*/ 242888 h 754856"/>
              <a:gd name="connsiteX60" fmla="*/ 723900 w 1212057"/>
              <a:gd name="connsiteY60" fmla="*/ 269081 h 754856"/>
              <a:gd name="connsiteX61" fmla="*/ 745332 w 1212057"/>
              <a:gd name="connsiteY61" fmla="*/ 292894 h 754856"/>
              <a:gd name="connsiteX62" fmla="*/ 716757 w 1212057"/>
              <a:gd name="connsiteY62" fmla="*/ 302419 h 754856"/>
              <a:gd name="connsiteX63" fmla="*/ 676275 w 1212057"/>
              <a:gd name="connsiteY63" fmla="*/ 309563 h 754856"/>
              <a:gd name="connsiteX64" fmla="*/ 626269 w 1212057"/>
              <a:gd name="connsiteY64" fmla="*/ 316706 h 754856"/>
              <a:gd name="connsiteX65" fmla="*/ 650082 w 1212057"/>
              <a:gd name="connsiteY65" fmla="*/ 328613 h 754856"/>
              <a:gd name="connsiteX66" fmla="*/ 681038 w 1212057"/>
              <a:gd name="connsiteY66" fmla="*/ 333375 h 754856"/>
              <a:gd name="connsiteX67" fmla="*/ 709613 w 1212057"/>
              <a:gd name="connsiteY67" fmla="*/ 373856 h 754856"/>
              <a:gd name="connsiteX68" fmla="*/ 719138 w 1212057"/>
              <a:gd name="connsiteY68" fmla="*/ 392906 h 754856"/>
              <a:gd name="connsiteX69" fmla="*/ 757238 w 1212057"/>
              <a:gd name="connsiteY69" fmla="*/ 409575 h 754856"/>
              <a:gd name="connsiteX70" fmla="*/ 795338 w 1212057"/>
              <a:gd name="connsiteY70" fmla="*/ 442913 h 754856"/>
              <a:gd name="connsiteX71" fmla="*/ 804863 w 1212057"/>
              <a:gd name="connsiteY71" fmla="*/ 492919 h 754856"/>
              <a:gd name="connsiteX72" fmla="*/ 816769 w 1212057"/>
              <a:gd name="connsiteY72" fmla="*/ 531019 h 754856"/>
              <a:gd name="connsiteX73" fmla="*/ 826294 w 1212057"/>
              <a:gd name="connsiteY73" fmla="*/ 550069 h 754856"/>
              <a:gd name="connsiteX74" fmla="*/ 826294 w 1212057"/>
              <a:gd name="connsiteY74" fmla="*/ 550069 h 754856"/>
              <a:gd name="connsiteX75" fmla="*/ 864394 w 1212057"/>
              <a:gd name="connsiteY75" fmla="*/ 528638 h 754856"/>
              <a:gd name="connsiteX76" fmla="*/ 878682 w 1212057"/>
              <a:gd name="connsiteY76" fmla="*/ 476250 h 754856"/>
              <a:gd name="connsiteX77" fmla="*/ 900113 w 1212057"/>
              <a:gd name="connsiteY77" fmla="*/ 450056 h 754856"/>
              <a:gd name="connsiteX78" fmla="*/ 921544 w 1212057"/>
              <a:gd name="connsiteY78" fmla="*/ 416719 h 754856"/>
              <a:gd name="connsiteX79" fmla="*/ 954882 w 1212057"/>
              <a:gd name="connsiteY79" fmla="*/ 397669 h 754856"/>
              <a:gd name="connsiteX80" fmla="*/ 988220 w 1212057"/>
              <a:gd name="connsiteY80" fmla="*/ 409575 h 754856"/>
              <a:gd name="connsiteX81" fmla="*/ 1031082 w 1212057"/>
              <a:gd name="connsiteY81" fmla="*/ 411956 h 754856"/>
              <a:gd name="connsiteX82" fmla="*/ 1081088 w 1212057"/>
              <a:gd name="connsiteY82" fmla="*/ 407194 h 754856"/>
              <a:gd name="connsiteX83" fmla="*/ 1123950 w 1212057"/>
              <a:gd name="connsiteY83" fmla="*/ 395288 h 754856"/>
              <a:gd name="connsiteX0" fmla="*/ 1123950 w 1212057"/>
              <a:gd name="connsiteY0" fmla="*/ 395288 h 754856"/>
              <a:gd name="connsiteX1" fmla="*/ 1140619 w 1212057"/>
              <a:gd name="connsiteY1" fmla="*/ 423863 h 754856"/>
              <a:gd name="connsiteX2" fmla="*/ 1140619 w 1212057"/>
              <a:gd name="connsiteY2" fmla="*/ 464344 h 754856"/>
              <a:gd name="connsiteX3" fmla="*/ 1123950 w 1212057"/>
              <a:gd name="connsiteY3" fmla="*/ 485775 h 754856"/>
              <a:gd name="connsiteX4" fmla="*/ 1135857 w 1212057"/>
              <a:gd name="connsiteY4" fmla="*/ 509588 h 754856"/>
              <a:gd name="connsiteX5" fmla="*/ 1152525 w 1212057"/>
              <a:gd name="connsiteY5" fmla="*/ 502444 h 754856"/>
              <a:gd name="connsiteX6" fmla="*/ 1171575 w 1212057"/>
              <a:gd name="connsiteY6" fmla="*/ 481013 h 754856"/>
              <a:gd name="connsiteX7" fmla="*/ 1193007 w 1212057"/>
              <a:gd name="connsiteY7" fmla="*/ 481013 h 754856"/>
              <a:gd name="connsiteX8" fmla="*/ 1212057 w 1212057"/>
              <a:gd name="connsiteY8" fmla="*/ 476250 h 754856"/>
              <a:gd name="connsiteX9" fmla="*/ 1204913 w 1212057"/>
              <a:gd name="connsiteY9" fmla="*/ 497681 h 754856"/>
              <a:gd name="connsiteX10" fmla="*/ 1159669 w 1212057"/>
              <a:gd name="connsiteY10" fmla="*/ 554831 h 754856"/>
              <a:gd name="connsiteX11" fmla="*/ 1116807 w 1212057"/>
              <a:gd name="connsiteY11" fmla="*/ 628650 h 754856"/>
              <a:gd name="connsiteX12" fmla="*/ 1090613 w 1212057"/>
              <a:gd name="connsiteY12" fmla="*/ 640556 h 754856"/>
              <a:gd name="connsiteX13" fmla="*/ 1040607 w 1212057"/>
              <a:gd name="connsiteY13" fmla="*/ 647700 h 754856"/>
              <a:gd name="connsiteX14" fmla="*/ 997744 w 1212057"/>
              <a:gd name="connsiteY14" fmla="*/ 652463 h 754856"/>
              <a:gd name="connsiteX15" fmla="*/ 957263 w 1212057"/>
              <a:gd name="connsiteY15" fmla="*/ 664369 h 754856"/>
              <a:gd name="connsiteX16" fmla="*/ 916782 w 1212057"/>
              <a:gd name="connsiteY16" fmla="*/ 700088 h 754856"/>
              <a:gd name="connsiteX17" fmla="*/ 878682 w 1212057"/>
              <a:gd name="connsiteY17" fmla="*/ 728663 h 754856"/>
              <a:gd name="connsiteX18" fmla="*/ 850107 w 1212057"/>
              <a:gd name="connsiteY18" fmla="*/ 747713 h 754856"/>
              <a:gd name="connsiteX19" fmla="*/ 795338 w 1212057"/>
              <a:gd name="connsiteY19" fmla="*/ 754856 h 754856"/>
              <a:gd name="connsiteX20" fmla="*/ 597694 w 1212057"/>
              <a:gd name="connsiteY20" fmla="*/ 754856 h 754856"/>
              <a:gd name="connsiteX21" fmla="*/ 473869 w 1212057"/>
              <a:gd name="connsiteY21" fmla="*/ 721519 h 754856"/>
              <a:gd name="connsiteX22" fmla="*/ 292894 w 1212057"/>
              <a:gd name="connsiteY22" fmla="*/ 676275 h 754856"/>
              <a:gd name="connsiteX23" fmla="*/ 150019 w 1212057"/>
              <a:gd name="connsiteY23" fmla="*/ 650081 h 754856"/>
              <a:gd name="connsiteX24" fmla="*/ 95250 w 1212057"/>
              <a:gd name="connsiteY24" fmla="*/ 642938 h 754856"/>
              <a:gd name="connsiteX25" fmla="*/ 0 w 1212057"/>
              <a:gd name="connsiteY25" fmla="*/ 626269 h 754856"/>
              <a:gd name="connsiteX26" fmla="*/ 0 w 1212057"/>
              <a:gd name="connsiteY26" fmla="*/ 38100 h 754856"/>
              <a:gd name="connsiteX27" fmla="*/ 42863 w 1212057"/>
              <a:gd name="connsiteY27" fmla="*/ 38100 h 754856"/>
              <a:gd name="connsiteX28" fmla="*/ 66675 w 1212057"/>
              <a:gd name="connsiteY28" fmla="*/ 30956 h 754856"/>
              <a:gd name="connsiteX29" fmla="*/ 97632 w 1212057"/>
              <a:gd name="connsiteY29" fmla="*/ 0 h 754856"/>
              <a:gd name="connsiteX30" fmla="*/ 123825 w 1212057"/>
              <a:gd name="connsiteY30" fmla="*/ 0 h 754856"/>
              <a:gd name="connsiteX31" fmla="*/ 128588 w 1212057"/>
              <a:gd name="connsiteY31" fmla="*/ 26194 h 754856"/>
              <a:gd name="connsiteX32" fmla="*/ 92869 w 1212057"/>
              <a:gd name="connsiteY32" fmla="*/ 54769 h 754856"/>
              <a:gd name="connsiteX33" fmla="*/ 59532 w 1212057"/>
              <a:gd name="connsiteY33" fmla="*/ 80963 h 754856"/>
              <a:gd name="connsiteX34" fmla="*/ 50007 w 1212057"/>
              <a:gd name="connsiteY34" fmla="*/ 95250 h 754856"/>
              <a:gd name="connsiteX35" fmla="*/ 59532 w 1212057"/>
              <a:gd name="connsiteY35" fmla="*/ 123825 h 754856"/>
              <a:gd name="connsiteX36" fmla="*/ 109538 w 1212057"/>
              <a:gd name="connsiteY36" fmla="*/ 135731 h 754856"/>
              <a:gd name="connsiteX37" fmla="*/ 166688 w 1212057"/>
              <a:gd name="connsiteY37" fmla="*/ 119063 h 754856"/>
              <a:gd name="connsiteX38" fmla="*/ 214313 w 1212057"/>
              <a:gd name="connsiteY38" fmla="*/ 107156 h 754856"/>
              <a:gd name="connsiteX39" fmla="*/ 242888 w 1212057"/>
              <a:gd name="connsiteY39" fmla="*/ 100013 h 754856"/>
              <a:gd name="connsiteX40" fmla="*/ 269082 w 1212057"/>
              <a:gd name="connsiteY40" fmla="*/ 126206 h 754856"/>
              <a:gd name="connsiteX41" fmla="*/ 300038 w 1212057"/>
              <a:gd name="connsiteY41" fmla="*/ 164306 h 754856"/>
              <a:gd name="connsiteX42" fmla="*/ 292894 w 1212057"/>
              <a:gd name="connsiteY42" fmla="*/ 204788 h 754856"/>
              <a:gd name="connsiteX43" fmla="*/ 309563 w 1212057"/>
              <a:gd name="connsiteY43" fmla="*/ 247650 h 754856"/>
              <a:gd name="connsiteX44" fmla="*/ 354807 w 1212057"/>
              <a:gd name="connsiteY44" fmla="*/ 266700 h 754856"/>
              <a:gd name="connsiteX45" fmla="*/ 388144 w 1212057"/>
              <a:gd name="connsiteY45" fmla="*/ 264319 h 754856"/>
              <a:gd name="connsiteX46" fmla="*/ 426244 w 1212057"/>
              <a:gd name="connsiteY46" fmla="*/ 254794 h 754856"/>
              <a:gd name="connsiteX47" fmla="*/ 466725 w 1212057"/>
              <a:gd name="connsiteY47" fmla="*/ 247650 h 754856"/>
              <a:gd name="connsiteX48" fmla="*/ 483394 w 1212057"/>
              <a:gd name="connsiteY48" fmla="*/ 240506 h 754856"/>
              <a:gd name="connsiteX49" fmla="*/ 509588 w 1212057"/>
              <a:gd name="connsiteY49" fmla="*/ 228600 h 754856"/>
              <a:gd name="connsiteX50" fmla="*/ 528638 w 1212057"/>
              <a:gd name="connsiteY50" fmla="*/ 207169 h 754856"/>
              <a:gd name="connsiteX51" fmla="*/ 531019 w 1212057"/>
              <a:gd name="connsiteY51" fmla="*/ 183356 h 754856"/>
              <a:gd name="connsiteX52" fmla="*/ 557213 w 1212057"/>
              <a:gd name="connsiteY52" fmla="*/ 159544 h 754856"/>
              <a:gd name="connsiteX53" fmla="*/ 585788 w 1212057"/>
              <a:gd name="connsiteY53" fmla="*/ 150019 h 754856"/>
              <a:gd name="connsiteX54" fmla="*/ 623888 w 1212057"/>
              <a:gd name="connsiteY54" fmla="*/ 161925 h 754856"/>
              <a:gd name="connsiteX55" fmla="*/ 647700 w 1212057"/>
              <a:gd name="connsiteY55" fmla="*/ 180975 h 754856"/>
              <a:gd name="connsiteX56" fmla="*/ 633413 w 1212057"/>
              <a:gd name="connsiteY56" fmla="*/ 207169 h 754856"/>
              <a:gd name="connsiteX57" fmla="*/ 621507 w 1212057"/>
              <a:gd name="connsiteY57" fmla="*/ 238125 h 754856"/>
              <a:gd name="connsiteX58" fmla="*/ 661988 w 1212057"/>
              <a:gd name="connsiteY58" fmla="*/ 228600 h 754856"/>
              <a:gd name="connsiteX59" fmla="*/ 676275 w 1212057"/>
              <a:gd name="connsiteY59" fmla="*/ 223838 h 754856"/>
              <a:gd name="connsiteX60" fmla="*/ 704850 w 1212057"/>
              <a:gd name="connsiteY60" fmla="*/ 242888 h 754856"/>
              <a:gd name="connsiteX61" fmla="*/ 723900 w 1212057"/>
              <a:gd name="connsiteY61" fmla="*/ 269081 h 754856"/>
              <a:gd name="connsiteX62" fmla="*/ 745332 w 1212057"/>
              <a:gd name="connsiteY62" fmla="*/ 292894 h 754856"/>
              <a:gd name="connsiteX63" fmla="*/ 716757 w 1212057"/>
              <a:gd name="connsiteY63" fmla="*/ 302419 h 754856"/>
              <a:gd name="connsiteX64" fmla="*/ 676275 w 1212057"/>
              <a:gd name="connsiteY64" fmla="*/ 309563 h 754856"/>
              <a:gd name="connsiteX65" fmla="*/ 626269 w 1212057"/>
              <a:gd name="connsiteY65" fmla="*/ 316706 h 754856"/>
              <a:gd name="connsiteX66" fmla="*/ 650082 w 1212057"/>
              <a:gd name="connsiteY66" fmla="*/ 328613 h 754856"/>
              <a:gd name="connsiteX67" fmla="*/ 681038 w 1212057"/>
              <a:gd name="connsiteY67" fmla="*/ 333375 h 754856"/>
              <a:gd name="connsiteX68" fmla="*/ 709613 w 1212057"/>
              <a:gd name="connsiteY68" fmla="*/ 373856 h 754856"/>
              <a:gd name="connsiteX69" fmla="*/ 719138 w 1212057"/>
              <a:gd name="connsiteY69" fmla="*/ 392906 h 754856"/>
              <a:gd name="connsiteX70" fmla="*/ 757238 w 1212057"/>
              <a:gd name="connsiteY70" fmla="*/ 409575 h 754856"/>
              <a:gd name="connsiteX71" fmla="*/ 795338 w 1212057"/>
              <a:gd name="connsiteY71" fmla="*/ 442913 h 754856"/>
              <a:gd name="connsiteX72" fmla="*/ 804863 w 1212057"/>
              <a:gd name="connsiteY72" fmla="*/ 492919 h 754856"/>
              <a:gd name="connsiteX73" fmla="*/ 816769 w 1212057"/>
              <a:gd name="connsiteY73" fmla="*/ 531019 h 754856"/>
              <a:gd name="connsiteX74" fmla="*/ 826294 w 1212057"/>
              <a:gd name="connsiteY74" fmla="*/ 550069 h 754856"/>
              <a:gd name="connsiteX75" fmla="*/ 826294 w 1212057"/>
              <a:gd name="connsiteY75" fmla="*/ 550069 h 754856"/>
              <a:gd name="connsiteX76" fmla="*/ 864394 w 1212057"/>
              <a:gd name="connsiteY76" fmla="*/ 528638 h 754856"/>
              <a:gd name="connsiteX77" fmla="*/ 878682 w 1212057"/>
              <a:gd name="connsiteY77" fmla="*/ 476250 h 754856"/>
              <a:gd name="connsiteX78" fmla="*/ 900113 w 1212057"/>
              <a:gd name="connsiteY78" fmla="*/ 450056 h 754856"/>
              <a:gd name="connsiteX79" fmla="*/ 921544 w 1212057"/>
              <a:gd name="connsiteY79" fmla="*/ 416719 h 754856"/>
              <a:gd name="connsiteX80" fmla="*/ 954882 w 1212057"/>
              <a:gd name="connsiteY80" fmla="*/ 397669 h 754856"/>
              <a:gd name="connsiteX81" fmla="*/ 988220 w 1212057"/>
              <a:gd name="connsiteY81" fmla="*/ 409575 h 754856"/>
              <a:gd name="connsiteX82" fmla="*/ 1031082 w 1212057"/>
              <a:gd name="connsiteY82" fmla="*/ 411956 h 754856"/>
              <a:gd name="connsiteX83" fmla="*/ 1081088 w 1212057"/>
              <a:gd name="connsiteY83" fmla="*/ 407194 h 754856"/>
              <a:gd name="connsiteX84" fmla="*/ 1123950 w 1212057"/>
              <a:gd name="connsiteY84" fmla="*/ 395288 h 754856"/>
              <a:gd name="connsiteX0" fmla="*/ 1123950 w 1212057"/>
              <a:gd name="connsiteY0" fmla="*/ 395288 h 754856"/>
              <a:gd name="connsiteX1" fmla="*/ 1140619 w 1212057"/>
              <a:gd name="connsiteY1" fmla="*/ 423863 h 754856"/>
              <a:gd name="connsiteX2" fmla="*/ 1140619 w 1212057"/>
              <a:gd name="connsiteY2" fmla="*/ 464344 h 754856"/>
              <a:gd name="connsiteX3" fmla="*/ 1123950 w 1212057"/>
              <a:gd name="connsiteY3" fmla="*/ 485775 h 754856"/>
              <a:gd name="connsiteX4" fmla="*/ 1135857 w 1212057"/>
              <a:gd name="connsiteY4" fmla="*/ 509588 h 754856"/>
              <a:gd name="connsiteX5" fmla="*/ 1152525 w 1212057"/>
              <a:gd name="connsiteY5" fmla="*/ 502444 h 754856"/>
              <a:gd name="connsiteX6" fmla="*/ 1171575 w 1212057"/>
              <a:gd name="connsiteY6" fmla="*/ 481013 h 754856"/>
              <a:gd name="connsiteX7" fmla="*/ 1193007 w 1212057"/>
              <a:gd name="connsiteY7" fmla="*/ 481013 h 754856"/>
              <a:gd name="connsiteX8" fmla="*/ 1212057 w 1212057"/>
              <a:gd name="connsiteY8" fmla="*/ 476250 h 754856"/>
              <a:gd name="connsiteX9" fmla="*/ 1204913 w 1212057"/>
              <a:gd name="connsiteY9" fmla="*/ 497681 h 754856"/>
              <a:gd name="connsiteX10" fmla="*/ 1159669 w 1212057"/>
              <a:gd name="connsiteY10" fmla="*/ 554831 h 754856"/>
              <a:gd name="connsiteX11" fmla="*/ 1116807 w 1212057"/>
              <a:gd name="connsiteY11" fmla="*/ 628650 h 754856"/>
              <a:gd name="connsiteX12" fmla="*/ 1090613 w 1212057"/>
              <a:gd name="connsiteY12" fmla="*/ 640556 h 754856"/>
              <a:gd name="connsiteX13" fmla="*/ 1040607 w 1212057"/>
              <a:gd name="connsiteY13" fmla="*/ 647700 h 754856"/>
              <a:gd name="connsiteX14" fmla="*/ 997744 w 1212057"/>
              <a:gd name="connsiteY14" fmla="*/ 652463 h 754856"/>
              <a:gd name="connsiteX15" fmla="*/ 957263 w 1212057"/>
              <a:gd name="connsiteY15" fmla="*/ 664369 h 754856"/>
              <a:gd name="connsiteX16" fmla="*/ 916782 w 1212057"/>
              <a:gd name="connsiteY16" fmla="*/ 700088 h 754856"/>
              <a:gd name="connsiteX17" fmla="*/ 878682 w 1212057"/>
              <a:gd name="connsiteY17" fmla="*/ 728663 h 754856"/>
              <a:gd name="connsiteX18" fmla="*/ 850107 w 1212057"/>
              <a:gd name="connsiteY18" fmla="*/ 747713 h 754856"/>
              <a:gd name="connsiteX19" fmla="*/ 795338 w 1212057"/>
              <a:gd name="connsiteY19" fmla="*/ 754856 h 754856"/>
              <a:gd name="connsiteX20" fmla="*/ 597694 w 1212057"/>
              <a:gd name="connsiteY20" fmla="*/ 754856 h 754856"/>
              <a:gd name="connsiteX21" fmla="*/ 473869 w 1212057"/>
              <a:gd name="connsiteY21" fmla="*/ 721519 h 754856"/>
              <a:gd name="connsiteX22" fmla="*/ 292894 w 1212057"/>
              <a:gd name="connsiteY22" fmla="*/ 676275 h 754856"/>
              <a:gd name="connsiteX23" fmla="*/ 150019 w 1212057"/>
              <a:gd name="connsiteY23" fmla="*/ 650081 h 754856"/>
              <a:gd name="connsiteX24" fmla="*/ 95250 w 1212057"/>
              <a:gd name="connsiteY24" fmla="*/ 642938 h 754856"/>
              <a:gd name="connsiteX25" fmla="*/ 0 w 1212057"/>
              <a:gd name="connsiteY25" fmla="*/ 626269 h 754856"/>
              <a:gd name="connsiteX26" fmla="*/ 0 w 1212057"/>
              <a:gd name="connsiteY26" fmla="*/ 38100 h 754856"/>
              <a:gd name="connsiteX27" fmla="*/ 42863 w 1212057"/>
              <a:gd name="connsiteY27" fmla="*/ 38100 h 754856"/>
              <a:gd name="connsiteX28" fmla="*/ 66675 w 1212057"/>
              <a:gd name="connsiteY28" fmla="*/ 30956 h 754856"/>
              <a:gd name="connsiteX29" fmla="*/ 97632 w 1212057"/>
              <a:gd name="connsiteY29" fmla="*/ 0 h 754856"/>
              <a:gd name="connsiteX30" fmla="*/ 123825 w 1212057"/>
              <a:gd name="connsiteY30" fmla="*/ 0 h 754856"/>
              <a:gd name="connsiteX31" fmla="*/ 128588 w 1212057"/>
              <a:gd name="connsiteY31" fmla="*/ 26194 h 754856"/>
              <a:gd name="connsiteX32" fmla="*/ 92869 w 1212057"/>
              <a:gd name="connsiteY32" fmla="*/ 54769 h 754856"/>
              <a:gd name="connsiteX33" fmla="*/ 59532 w 1212057"/>
              <a:gd name="connsiteY33" fmla="*/ 80963 h 754856"/>
              <a:gd name="connsiteX34" fmla="*/ 50007 w 1212057"/>
              <a:gd name="connsiteY34" fmla="*/ 95250 h 754856"/>
              <a:gd name="connsiteX35" fmla="*/ 59532 w 1212057"/>
              <a:gd name="connsiteY35" fmla="*/ 123825 h 754856"/>
              <a:gd name="connsiteX36" fmla="*/ 109538 w 1212057"/>
              <a:gd name="connsiteY36" fmla="*/ 135731 h 754856"/>
              <a:gd name="connsiteX37" fmla="*/ 166688 w 1212057"/>
              <a:gd name="connsiteY37" fmla="*/ 119063 h 754856"/>
              <a:gd name="connsiteX38" fmla="*/ 214313 w 1212057"/>
              <a:gd name="connsiteY38" fmla="*/ 107156 h 754856"/>
              <a:gd name="connsiteX39" fmla="*/ 242888 w 1212057"/>
              <a:gd name="connsiteY39" fmla="*/ 100013 h 754856"/>
              <a:gd name="connsiteX40" fmla="*/ 269082 w 1212057"/>
              <a:gd name="connsiteY40" fmla="*/ 126206 h 754856"/>
              <a:gd name="connsiteX41" fmla="*/ 300038 w 1212057"/>
              <a:gd name="connsiteY41" fmla="*/ 164306 h 754856"/>
              <a:gd name="connsiteX42" fmla="*/ 292894 w 1212057"/>
              <a:gd name="connsiteY42" fmla="*/ 204788 h 754856"/>
              <a:gd name="connsiteX43" fmla="*/ 309563 w 1212057"/>
              <a:gd name="connsiteY43" fmla="*/ 247650 h 754856"/>
              <a:gd name="connsiteX44" fmla="*/ 354807 w 1212057"/>
              <a:gd name="connsiteY44" fmla="*/ 266700 h 754856"/>
              <a:gd name="connsiteX45" fmla="*/ 397669 w 1212057"/>
              <a:gd name="connsiteY45" fmla="*/ 261938 h 754856"/>
              <a:gd name="connsiteX46" fmla="*/ 426244 w 1212057"/>
              <a:gd name="connsiteY46" fmla="*/ 254794 h 754856"/>
              <a:gd name="connsiteX47" fmla="*/ 466725 w 1212057"/>
              <a:gd name="connsiteY47" fmla="*/ 247650 h 754856"/>
              <a:gd name="connsiteX48" fmla="*/ 483394 w 1212057"/>
              <a:gd name="connsiteY48" fmla="*/ 240506 h 754856"/>
              <a:gd name="connsiteX49" fmla="*/ 509588 w 1212057"/>
              <a:gd name="connsiteY49" fmla="*/ 228600 h 754856"/>
              <a:gd name="connsiteX50" fmla="*/ 528638 w 1212057"/>
              <a:gd name="connsiteY50" fmla="*/ 207169 h 754856"/>
              <a:gd name="connsiteX51" fmla="*/ 531019 w 1212057"/>
              <a:gd name="connsiteY51" fmla="*/ 183356 h 754856"/>
              <a:gd name="connsiteX52" fmla="*/ 557213 w 1212057"/>
              <a:gd name="connsiteY52" fmla="*/ 159544 h 754856"/>
              <a:gd name="connsiteX53" fmla="*/ 585788 w 1212057"/>
              <a:gd name="connsiteY53" fmla="*/ 150019 h 754856"/>
              <a:gd name="connsiteX54" fmla="*/ 623888 w 1212057"/>
              <a:gd name="connsiteY54" fmla="*/ 161925 h 754856"/>
              <a:gd name="connsiteX55" fmla="*/ 647700 w 1212057"/>
              <a:gd name="connsiteY55" fmla="*/ 180975 h 754856"/>
              <a:gd name="connsiteX56" fmla="*/ 633413 w 1212057"/>
              <a:gd name="connsiteY56" fmla="*/ 207169 h 754856"/>
              <a:gd name="connsiteX57" fmla="*/ 621507 w 1212057"/>
              <a:gd name="connsiteY57" fmla="*/ 238125 h 754856"/>
              <a:gd name="connsiteX58" fmla="*/ 661988 w 1212057"/>
              <a:gd name="connsiteY58" fmla="*/ 228600 h 754856"/>
              <a:gd name="connsiteX59" fmla="*/ 676275 w 1212057"/>
              <a:gd name="connsiteY59" fmla="*/ 223838 h 754856"/>
              <a:gd name="connsiteX60" fmla="*/ 704850 w 1212057"/>
              <a:gd name="connsiteY60" fmla="*/ 242888 h 754856"/>
              <a:gd name="connsiteX61" fmla="*/ 723900 w 1212057"/>
              <a:gd name="connsiteY61" fmla="*/ 269081 h 754856"/>
              <a:gd name="connsiteX62" fmla="*/ 745332 w 1212057"/>
              <a:gd name="connsiteY62" fmla="*/ 292894 h 754856"/>
              <a:gd name="connsiteX63" fmla="*/ 716757 w 1212057"/>
              <a:gd name="connsiteY63" fmla="*/ 302419 h 754856"/>
              <a:gd name="connsiteX64" fmla="*/ 676275 w 1212057"/>
              <a:gd name="connsiteY64" fmla="*/ 309563 h 754856"/>
              <a:gd name="connsiteX65" fmla="*/ 626269 w 1212057"/>
              <a:gd name="connsiteY65" fmla="*/ 316706 h 754856"/>
              <a:gd name="connsiteX66" fmla="*/ 650082 w 1212057"/>
              <a:gd name="connsiteY66" fmla="*/ 328613 h 754856"/>
              <a:gd name="connsiteX67" fmla="*/ 681038 w 1212057"/>
              <a:gd name="connsiteY67" fmla="*/ 333375 h 754856"/>
              <a:gd name="connsiteX68" fmla="*/ 709613 w 1212057"/>
              <a:gd name="connsiteY68" fmla="*/ 373856 h 754856"/>
              <a:gd name="connsiteX69" fmla="*/ 719138 w 1212057"/>
              <a:gd name="connsiteY69" fmla="*/ 392906 h 754856"/>
              <a:gd name="connsiteX70" fmla="*/ 757238 w 1212057"/>
              <a:gd name="connsiteY70" fmla="*/ 409575 h 754856"/>
              <a:gd name="connsiteX71" fmla="*/ 795338 w 1212057"/>
              <a:gd name="connsiteY71" fmla="*/ 442913 h 754856"/>
              <a:gd name="connsiteX72" fmla="*/ 804863 w 1212057"/>
              <a:gd name="connsiteY72" fmla="*/ 492919 h 754856"/>
              <a:gd name="connsiteX73" fmla="*/ 816769 w 1212057"/>
              <a:gd name="connsiteY73" fmla="*/ 531019 h 754856"/>
              <a:gd name="connsiteX74" fmla="*/ 826294 w 1212057"/>
              <a:gd name="connsiteY74" fmla="*/ 550069 h 754856"/>
              <a:gd name="connsiteX75" fmla="*/ 826294 w 1212057"/>
              <a:gd name="connsiteY75" fmla="*/ 550069 h 754856"/>
              <a:gd name="connsiteX76" fmla="*/ 864394 w 1212057"/>
              <a:gd name="connsiteY76" fmla="*/ 528638 h 754856"/>
              <a:gd name="connsiteX77" fmla="*/ 878682 w 1212057"/>
              <a:gd name="connsiteY77" fmla="*/ 476250 h 754856"/>
              <a:gd name="connsiteX78" fmla="*/ 900113 w 1212057"/>
              <a:gd name="connsiteY78" fmla="*/ 450056 h 754856"/>
              <a:gd name="connsiteX79" fmla="*/ 921544 w 1212057"/>
              <a:gd name="connsiteY79" fmla="*/ 416719 h 754856"/>
              <a:gd name="connsiteX80" fmla="*/ 954882 w 1212057"/>
              <a:gd name="connsiteY80" fmla="*/ 397669 h 754856"/>
              <a:gd name="connsiteX81" fmla="*/ 988220 w 1212057"/>
              <a:gd name="connsiteY81" fmla="*/ 409575 h 754856"/>
              <a:gd name="connsiteX82" fmla="*/ 1031082 w 1212057"/>
              <a:gd name="connsiteY82" fmla="*/ 411956 h 754856"/>
              <a:gd name="connsiteX83" fmla="*/ 1081088 w 1212057"/>
              <a:gd name="connsiteY83" fmla="*/ 407194 h 754856"/>
              <a:gd name="connsiteX84" fmla="*/ 1123950 w 1212057"/>
              <a:gd name="connsiteY84" fmla="*/ 395288 h 754856"/>
              <a:gd name="connsiteX0" fmla="*/ 1123950 w 1212057"/>
              <a:gd name="connsiteY0" fmla="*/ 395288 h 754856"/>
              <a:gd name="connsiteX1" fmla="*/ 1140619 w 1212057"/>
              <a:gd name="connsiteY1" fmla="*/ 423863 h 754856"/>
              <a:gd name="connsiteX2" fmla="*/ 1140619 w 1212057"/>
              <a:gd name="connsiteY2" fmla="*/ 464344 h 754856"/>
              <a:gd name="connsiteX3" fmla="*/ 1123950 w 1212057"/>
              <a:gd name="connsiteY3" fmla="*/ 485775 h 754856"/>
              <a:gd name="connsiteX4" fmla="*/ 1135857 w 1212057"/>
              <a:gd name="connsiteY4" fmla="*/ 509588 h 754856"/>
              <a:gd name="connsiteX5" fmla="*/ 1152525 w 1212057"/>
              <a:gd name="connsiteY5" fmla="*/ 502444 h 754856"/>
              <a:gd name="connsiteX6" fmla="*/ 1171575 w 1212057"/>
              <a:gd name="connsiteY6" fmla="*/ 481013 h 754856"/>
              <a:gd name="connsiteX7" fmla="*/ 1193007 w 1212057"/>
              <a:gd name="connsiteY7" fmla="*/ 481013 h 754856"/>
              <a:gd name="connsiteX8" fmla="*/ 1212057 w 1212057"/>
              <a:gd name="connsiteY8" fmla="*/ 476250 h 754856"/>
              <a:gd name="connsiteX9" fmla="*/ 1204913 w 1212057"/>
              <a:gd name="connsiteY9" fmla="*/ 497681 h 754856"/>
              <a:gd name="connsiteX10" fmla="*/ 1159669 w 1212057"/>
              <a:gd name="connsiteY10" fmla="*/ 554831 h 754856"/>
              <a:gd name="connsiteX11" fmla="*/ 1116807 w 1212057"/>
              <a:gd name="connsiteY11" fmla="*/ 628650 h 754856"/>
              <a:gd name="connsiteX12" fmla="*/ 1090613 w 1212057"/>
              <a:gd name="connsiteY12" fmla="*/ 640556 h 754856"/>
              <a:gd name="connsiteX13" fmla="*/ 1040607 w 1212057"/>
              <a:gd name="connsiteY13" fmla="*/ 647700 h 754856"/>
              <a:gd name="connsiteX14" fmla="*/ 997744 w 1212057"/>
              <a:gd name="connsiteY14" fmla="*/ 652463 h 754856"/>
              <a:gd name="connsiteX15" fmla="*/ 957263 w 1212057"/>
              <a:gd name="connsiteY15" fmla="*/ 664369 h 754856"/>
              <a:gd name="connsiteX16" fmla="*/ 916782 w 1212057"/>
              <a:gd name="connsiteY16" fmla="*/ 700088 h 754856"/>
              <a:gd name="connsiteX17" fmla="*/ 878682 w 1212057"/>
              <a:gd name="connsiteY17" fmla="*/ 728663 h 754856"/>
              <a:gd name="connsiteX18" fmla="*/ 850107 w 1212057"/>
              <a:gd name="connsiteY18" fmla="*/ 747713 h 754856"/>
              <a:gd name="connsiteX19" fmla="*/ 795338 w 1212057"/>
              <a:gd name="connsiteY19" fmla="*/ 754856 h 754856"/>
              <a:gd name="connsiteX20" fmla="*/ 597694 w 1212057"/>
              <a:gd name="connsiteY20" fmla="*/ 754856 h 754856"/>
              <a:gd name="connsiteX21" fmla="*/ 473869 w 1212057"/>
              <a:gd name="connsiteY21" fmla="*/ 721519 h 754856"/>
              <a:gd name="connsiteX22" fmla="*/ 292894 w 1212057"/>
              <a:gd name="connsiteY22" fmla="*/ 676275 h 754856"/>
              <a:gd name="connsiteX23" fmla="*/ 150019 w 1212057"/>
              <a:gd name="connsiteY23" fmla="*/ 650081 h 754856"/>
              <a:gd name="connsiteX24" fmla="*/ 95250 w 1212057"/>
              <a:gd name="connsiteY24" fmla="*/ 642938 h 754856"/>
              <a:gd name="connsiteX25" fmla="*/ 0 w 1212057"/>
              <a:gd name="connsiteY25" fmla="*/ 626269 h 754856"/>
              <a:gd name="connsiteX26" fmla="*/ 0 w 1212057"/>
              <a:gd name="connsiteY26" fmla="*/ 38100 h 754856"/>
              <a:gd name="connsiteX27" fmla="*/ 42863 w 1212057"/>
              <a:gd name="connsiteY27" fmla="*/ 38100 h 754856"/>
              <a:gd name="connsiteX28" fmla="*/ 66675 w 1212057"/>
              <a:gd name="connsiteY28" fmla="*/ 30956 h 754856"/>
              <a:gd name="connsiteX29" fmla="*/ 97632 w 1212057"/>
              <a:gd name="connsiteY29" fmla="*/ 0 h 754856"/>
              <a:gd name="connsiteX30" fmla="*/ 123825 w 1212057"/>
              <a:gd name="connsiteY30" fmla="*/ 0 h 754856"/>
              <a:gd name="connsiteX31" fmla="*/ 128588 w 1212057"/>
              <a:gd name="connsiteY31" fmla="*/ 26194 h 754856"/>
              <a:gd name="connsiteX32" fmla="*/ 92869 w 1212057"/>
              <a:gd name="connsiteY32" fmla="*/ 54769 h 754856"/>
              <a:gd name="connsiteX33" fmla="*/ 59532 w 1212057"/>
              <a:gd name="connsiteY33" fmla="*/ 80963 h 754856"/>
              <a:gd name="connsiteX34" fmla="*/ 50007 w 1212057"/>
              <a:gd name="connsiteY34" fmla="*/ 95250 h 754856"/>
              <a:gd name="connsiteX35" fmla="*/ 59532 w 1212057"/>
              <a:gd name="connsiteY35" fmla="*/ 123825 h 754856"/>
              <a:gd name="connsiteX36" fmla="*/ 109538 w 1212057"/>
              <a:gd name="connsiteY36" fmla="*/ 135731 h 754856"/>
              <a:gd name="connsiteX37" fmla="*/ 166688 w 1212057"/>
              <a:gd name="connsiteY37" fmla="*/ 119063 h 754856"/>
              <a:gd name="connsiteX38" fmla="*/ 214313 w 1212057"/>
              <a:gd name="connsiteY38" fmla="*/ 107156 h 754856"/>
              <a:gd name="connsiteX39" fmla="*/ 242888 w 1212057"/>
              <a:gd name="connsiteY39" fmla="*/ 100013 h 754856"/>
              <a:gd name="connsiteX40" fmla="*/ 269082 w 1212057"/>
              <a:gd name="connsiteY40" fmla="*/ 126206 h 754856"/>
              <a:gd name="connsiteX41" fmla="*/ 300038 w 1212057"/>
              <a:gd name="connsiteY41" fmla="*/ 164306 h 754856"/>
              <a:gd name="connsiteX42" fmla="*/ 292894 w 1212057"/>
              <a:gd name="connsiteY42" fmla="*/ 204788 h 754856"/>
              <a:gd name="connsiteX43" fmla="*/ 309563 w 1212057"/>
              <a:gd name="connsiteY43" fmla="*/ 247650 h 754856"/>
              <a:gd name="connsiteX44" fmla="*/ 354807 w 1212057"/>
              <a:gd name="connsiteY44" fmla="*/ 266700 h 754856"/>
              <a:gd name="connsiteX45" fmla="*/ 397669 w 1212057"/>
              <a:gd name="connsiteY45" fmla="*/ 261938 h 754856"/>
              <a:gd name="connsiteX46" fmla="*/ 416719 w 1212057"/>
              <a:gd name="connsiteY46" fmla="*/ 247650 h 754856"/>
              <a:gd name="connsiteX47" fmla="*/ 466725 w 1212057"/>
              <a:gd name="connsiteY47" fmla="*/ 247650 h 754856"/>
              <a:gd name="connsiteX48" fmla="*/ 483394 w 1212057"/>
              <a:gd name="connsiteY48" fmla="*/ 240506 h 754856"/>
              <a:gd name="connsiteX49" fmla="*/ 509588 w 1212057"/>
              <a:gd name="connsiteY49" fmla="*/ 228600 h 754856"/>
              <a:gd name="connsiteX50" fmla="*/ 528638 w 1212057"/>
              <a:gd name="connsiteY50" fmla="*/ 207169 h 754856"/>
              <a:gd name="connsiteX51" fmla="*/ 531019 w 1212057"/>
              <a:gd name="connsiteY51" fmla="*/ 183356 h 754856"/>
              <a:gd name="connsiteX52" fmla="*/ 557213 w 1212057"/>
              <a:gd name="connsiteY52" fmla="*/ 159544 h 754856"/>
              <a:gd name="connsiteX53" fmla="*/ 585788 w 1212057"/>
              <a:gd name="connsiteY53" fmla="*/ 150019 h 754856"/>
              <a:gd name="connsiteX54" fmla="*/ 623888 w 1212057"/>
              <a:gd name="connsiteY54" fmla="*/ 161925 h 754856"/>
              <a:gd name="connsiteX55" fmla="*/ 647700 w 1212057"/>
              <a:gd name="connsiteY55" fmla="*/ 180975 h 754856"/>
              <a:gd name="connsiteX56" fmla="*/ 633413 w 1212057"/>
              <a:gd name="connsiteY56" fmla="*/ 207169 h 754856"/>
              <a:gd name="connsiteX57" fmla="*/ 621507 w 1212057"/>
              <a:gd name="connsiteY57" fmla="*/ 238125 h 754856"/>
              <a:gd name="connsiteX58" fmla="*/ 661988 w 1212057"/>
              <a:gd name="connsiteY58" fmla="*/ 228600 h 754856"/>
              <a:gd name="connsiteX59" fmla="*/ 676275 w 1212057"/>
              <a:gd name="connsiteY59" fmla="*/ 223838 h 754856"/>
              <a:gd name="connsiteX60" fmla="*/ 704850 w 1212057"/>
              <a:gd name="connsiteY60" fmla="*/ 242888 h 754856"/>
              <a:gd name="connsiteX61" fmla="*/ 723900 w 1212057"/>
              <a:gd name="connsiteY61" fmla="*/ 269081 h 754856"/>
              <a:gd name="connsiteX62" fmla="*/ 745332 w 1212057"/>
              <a:gd name="connsiteY62" fmla="*/ 292894 h 754856"/>
              <a:gd name="connsiteX63" fmla="*/ 716757 w 1212057"/>
              <a:gd name="connsiteY63" fmla="*/ 302419 h 754856"/>
              <a:gd name="connsiteX64" fmla="*/ 676275 w 1212057"/>
              <a:gd name="connsiteY64" fmla="*/ 309563 h 754856"/>
              <a:gd name="connsiteX65" fmla="*/ 626269 w 1212057"/>
              <a:gd name="connsiteY65" fmla="*/ 316706 h 754856"/>
              <a:gd name="connsiteX66" fmla="*/ 650082 w 1212057"/>
              <a:gd name="connsiteY66" fmla="*/ 328613 h 754856"/>
              <a:gd name="connsiteX67" fmla="*/ 681038 w 1212057"/>
              <a:gd name="connsiteY67" fmla="*/ 333375 h 754856"/>
              <a:gd name="connsiteX68" fmla="*/ 709613 w 1212057"/>
              <a:gd name="connsiteY68" fmla="*/ 373856 h 754856"/>
              <a:gd name="connsiteX69" fmla="*/ 719138 w 1212057"/>
              <a:gd name="connsiteY69" fmla="*/ 392906 h 754856"/>
              <a:gd name="connsiteX70" fmla="*/ 757238 w 1212057"/>
              <a:gd name="connsiteY70" fmla="*/ 409575 h 754856"/>
              <a:gd name="connsiteX71" fmla="*/ 795338 w 1212057"/>
              <a:gd name="connsiteY71" fmla="*/ 442913 h 754856"/>
              <a:gd name="connsiteX72" fmla="*/ 804863 w 1212057"/>
              <a:gd name="connsiteY72" fmla="*/ 492919 h 754856"/>
              <a:gd name="connsiteX73" fmla="*/ 816769 w 1212057"/>
              <a:gd name="connsiteY73" fmla="*/ 531019 h 754856"/>
              <a:gd name="connsiteX74" fmla="*/ 826294 w 1212057"/>
              <a:gd name="connsiteY74" fmla="*/ 550069 h 754856"/>
              <a:gd name="connsiteX75" fmla="*/ 826294 w 1212057"/>
              <a:gd name="connsiteY75" fmla="*/ 550069 h 754856"/>
              <a:gd name="connsiteX76" fmla="*/ 864394 w 1212057"/>
              <a:gd name="connsiteY76" fmla="*/ 528638 h 754856"/>
              <a:gd name="connsiteX77" fmla="*/ 878682 w 1212057"/>
              <a:gd name="connsiteY77" fmla="*/ 476250 h 754856"/>
              <a:gd name="connsiteX78" fmla="*/ 900113 w 1212057"/>
              <a:gd name="connsiteY78" fmla="*/ 450056 h 754856"/>
              <a:gd name="connsiteX79" fmla="*/ 921544 w 1212057"/>
              <a:gd name="connsiteY79" fmla="*/ 416719 h 754856"/>
              <a:gd name="connsiteX80" fmla="*/ 954882 w 1212057"/>
              <a:gd name="connsiteY80" fmla="*/ 397669 h 754856"/>
              <a:gd name="connsiteX81" fmla="*/ 988220 w 1212057"/>
              <a:gd name="connsiteY81" fmla="*/ 409575 h 754856"/>
              <a:gd name="connsiteX82" fmla="*/ 1031082 w 1212057"/>
              <a:gd name="connsiteY82" fmla="*/ 411956 h 754856"/>
              <a:gd name="connsiteX83" fmla="*/ 1081088 w 1212057"/>
              <a:gd name="connsiteY83" fmla="*/ 407194 h 754856"/>
              <a:gd name="connsiteX84" fmla="*/ 1123950 w 1212057"/>
              <a:gd name="connsiteY84" fmla="*/ 395288 h 754856"/>
              <a:gd name="connsiteX0" fmla="*/ 1123950 w 1212057"/>
              <a:gd name="connsiteY0" fmla="*/ 395288 h 754856"/>
              <a:gd name="connsiteX1" fmla="*/ 1140619 w 1212057"/>
              <a:gd name="connsiteY1" fmla="*/ 423863 h 754856"/>
              <a:gd name="connsiteX2" fmla="*/ 1140619 w 1212057"/>
              <a:gd name="connsiteY2" fmla="*/ 464344 h 754856"/>
              <a:gd name="connsiteX3" fmla="*/ 1123950 w 1212057"/>
              <a:gd name="connsiteY3" fmla="*/ 485775 h 754856"/>
              <a:gd name="connsiteX4" fmla="*/ 1135857 w 1212057"/>
              <a:gd name="connsiteY4" fmla="*/ 509588 h 754856"/>
              <a:gd name="connsiteX5" fmla="*/ 1152525 w 1212057"/>
              <a:gd name="connsiteY5" fmla="*/ 502444 h 754856"/>
              <a:gd name="connsiteX6" fmla="*/ 1171575 w 1212057"/>
              <a:gd name="connsiteY6" fmla="*/ 481013 h 754856"/>
              <a:gd name="connsiteX7" fmla="*/ 1193007 w 1212057"/>
              <a:gd name="connsiteY7" fmla="*/ 481013 h 754856"/>
              <a:gd name="connsiteX8" fmla="*/ 1212057 w 1212057"/>
              <a:gd name="connsiteY8" fmla="*/ 476250 h 754856"/>
              <a:gd name="connsiteX9" fmla="*/ 1204913 w 1212057"/>
              <a:gd name="connsiteY9" fmla="*/ 497681 h 754856"/>
              <a:gd name="connsiteX10" fmla="*/ 1159669 w 1212057"/>
              <a:gd name="connsiteY10" fmla="*/ 554831 h 754856"/>
              <a:gd name="connsiteX11" fmla="*/ 1116807 w 1212057"/>
              <a:gd name="connsiteY11" fmla="*/ 628650 h 754856"/>
              <a:gd name="connsiteX12" fmla="*/ 1090613 w 1212057"/>
              <a:gd name="connsiteY12" fmla="*/ 640556 h 754856"/>
              <a:gd name="connsiteX13" fmla="*/ 1040607 w 1212057"/>
              <a:gd name="connsiteY13" fmla="*/ 647700 h 754856"/>
              <a:gd name="connsiteX14" fmla="*/ 997744 w 1212057"/>
              <a:gd name="connsiteY14" fmla="*/ 652463 h 754856"/>
              <a:gd name="connsiteX15" fmla="*/ 957263 w 1212057"/>
              <a:gd name="connsiteY15" fmla="*/ 664369 h 754856"/>
              <a:gd name="connsiteX16" fmla="*/ 916782 w 1212057"/>
              <a:gd name="connsiteY16" fmla="*/ 700088 h 754856"/>
              <a:gd name="connsiteX17" fmla="*/ 878682 w 1212057"/>
              <a:gd name="connsiteY17" fmla="*/ 728663 h 754856"/>
              <a:gd name="connsiteX18" fmla="*/ 850107 w 1212057"/>
              <a:gd name="connsiteY18" fmla="*/ 747713 h 754856"/>
              <a:gd name="connsiteX19" fmla="*/ 795338 w 1212057"/>
              <a:gd name="connsiteY19" fmla="*/ 754856 h 754856"/>
              <a:gd name="connsiteX20" fmla="*/ 597694 w 1212057"/>
              <a:gd name="connsiteY20" fmla="*/ 754856 h 754856"/>
              <a:gd name="connsiteX21" fmla="*/ 473869 w 1212057"/>
              <a:gd name="connsiteY21" fmla="*/ 721519 h 754856"/>
              <a:gd name="connsiteX22" fmla="*/ 292894 w 1212057"/>
              <a:gd name="connsiteY22" fmla="*/ 676275 h 754856"/>
              <a:gd name="connsiteX23" fmla="*/ 150019 w 1212057"/>
              <a:gd name="connsiteY23" fmla="*/ 650081 h 754856"/>
              <a:gd name="connsiteX24" fmla="*/ 95250 w 1212057"/>
              <a:gd name="connsiteY24" fmla="*/ 642938 h 754856"/>
              <a:gd name="connsiteX25" fmla="*/ 0 w 1212057"/>
              <a:gd name="connsiteY25" fmla="*/ 626269 h 754856"/>
              <a:gd name="connsiteX26" fmla="*/ 0 w 1212057"/>
              <a:gd name="connsiteY26" fmla="*/ 38100 h 754856"/>
              <a:gd name="connsiteX27" fmla="*/ 42863 w 1212057"/>
              <a:gd name="connsiteY27" fmla="*/ 38100 h 754856"/>
              <a:gd name="connsiteX28" fmla="*/ 66675 w 1212057"/>
              <a:gd name="connsiteY28" fmla="*/ 30956 h 754856"/>
              <a:gd name="connsiteX29" fmla="*/ 97632 w 1212057"/>
              <a:gd name="connsiteY29" fmla="*/ 0 h 754856"/>
              <a:gd name="connsiteX30" fmla="*/ 123825 w 1212057"/>
              <a:gd name="connsiteY30" fmla="*/ 0 h 754856"/>
              <a:gd name="connsiteX31" fmla="*/ 128588 w 1212057"/>
              <a:gd name="connsiteY31" fmla="*/ 26194 h 754856"/>
              <a:gd name="connsiteX32" fmla="*/ 92869 w 1212057"/>
              <a:gd name="connsiteY32" fmla="*/ 54769 h 754856"/>
              <a:gd name="connsiteX33" fmla="*/ 59532 w 1212057"/>
              <a:gd name="connsiteY33" fmla="*/ 80963 h 754856"/>
              <a:gd name="connsiteX34" fmla="*/ 50007 w 1212057"/>
              <a:gd name="connsiteY34" fmla="*/ 95250 h 754856"/>
              <a:gd name="connsiteX35" fmla="*/ 59532 w 1212057"/>
              <a:gd name="connsiteY35" fmla="*/ 123825 h 754856"/>
              <a:gd name="connsiteX36" fmla="*/ 109538 w 1212057"/>
              <a:gd name="connsiteY36" fmla="*/ 135731 h 754856"/>
              <a:gd name="connsiteX37" fmla="*/ 166688 w 1212057"/>
              <a:gd name="connsiteY37" fmla="*/ 119063 h 754856"/>
              <a:gd name="connsiteX38" fmla="*/ 214313 w 1212057"/>
              <a:gd name="connsiteY38" fmla="*/ 107156 h 754856"/>
              <a:gd name="connsiteX39" fmla="*/ 242888 w 1212057"/>
              <a:gd name="connsiteY39" fmla="*/ 100013 h 754856"/>
              <a:gd name="connsiteX40" fmla="*/ 269082 w 1212057"/>
              <a:gd name="connsiteY40" fmla="*/ 126206 h 754856"/>
              <a:gd name="connsiteX41" fmla="*/ 300038 w 1212057"/>
              <a:gd name="connsiteY41" fmla="*/ 164306 h 754856"/>
              <a:gd name="connsiteX42" fmla="*/ 292894 w 1212057"/>
              <a:gd name="connsiteY42" fmla="*/ 204788 h 754856"/>
              <a:gd name="connsiteX43" fmla="*/ 309563 w 1212057"/>
              <a:gd name="connsiteY43" fmla="*/ 247650 h 754856"/>
              <a:gd name="connsiteX44" fmla="*/ 354807 w 1212057"/>
              <a:gd name="connsiteY44" fmla="*/ 266700 h 754856"/>
              <a:gd name="connsiteX45" fmla="*/ 397669 w 1212057"/>
              <a:gd name="connsiteY45" fmla="*/ 261938 h 754856"/>
              <a:gd name="connsiteX46" fmla="*/ 416719 w 1212057"/>
              <a:gd name="connsiteY46" fmla="*/ 247650 h 754856"/>
              <a:gd name="connsiteX47" fmla="*/ 454819 w 1212057"/>
              <a:gd name="connsiteY47" fmla="*/ 247650 h 754856"/>
              <a:gd name="connsiteX48" fmla="*/ 483394 w 1212057"/>
              <a:gd name="connsiteY48" fmla="*/ 240506 h 754856"/>
              <a:gd name="connsiteX49" fmla="*/ 509588 w 1212057"/>
              <a:gd name="connsiteY49" fmla="*/ 228600 h 754856"/>
              <a:gd name="connsiteX50" fmla="*/ 528638 w 1212057"/>
              <a:gd name="connsiteY50" fmla="*/ 207169 h 754856"/>
              <a:gd name="connsiteX51" fmla="*/ 531019 w 1212057"/>
              <a:gd name="connsiteY51" fmla="*/ 183356 h 754856"/>
              <a:gd name="connsiteX52" fmla="*/ 557213 w 1212057"/>
              <a:gd name="connsiteY52" fmla="*/ 159544 h 754856"/>
              <a:gd name="connsiteX53" fmla="*/ 585788 w 1212057"/>
              <a:gd name="connsiteY53" fmla="*/ 150019 h 754856"/>
              <a:gd name="connsiteX54" fmla="*/ 623888 w 1212057"/>
              <a:gd name="connsiteY54" fmla="*/ 161925 h 754856"/>
              <a:gd name="connsiteX55" fmla="*/ 647700 w 1212057"/>
              <a:gd name="connsiteY55" fmla="*/ 180975 h 754856"/>
              <a:gd name="connsiteX56" fmla="*/ 633413 w 1212057"/>
              <a:gd name="connsiteY56" fmla="*/ 207169 h 754856"/>
              <a:gd name="connsiteX57" fmla="*/ 621507 w 1212057"/>
              <a:gd name="connsiteY57" fmla="*/ 238125 h 754856"/>
              <a:gd name="connsiteX58" fmla="*/ 661988 w 1212057"/>
              <a:gd name="connsiteY58" fmla="*/ 228600 h 754856"/>
              <a:gd name="connsiteX59" fmla="*/ 676275 w 1212057"/>
              <a:gd name="connsiteY59" fmla="*/ 223838 h 754856"/>
              <a:gd name="connsiteX60" fmla="*/ 704850 w 1212057"/>
              <a:gd name="connsiteY60" fmla="*/ 242888 h 754856"/>
              <a:gd name="connsiteX61" fmla="*/ 723900 w 1212057"/>
              <a:gd name="connsiteY61" fmla="*/ 269081 h 754856"/>
              <a:gd name="connsiteX62" fmla="*/ 745332 w 1212057"/>
              <a:gd name="connsiteY62" fmla="*/ 292894 h 754856"/>
              <a:gd name="connsiteX63" fmla="*/ 716757 w 1212057"/>
              <a:gd name="connsiteY63" fmla="*/ 302419 h 754856"/>
              <a:gd name="connsiteX64" fmla="*/ 676275 w 1212057"/>
              <a:gd name="connsiteY64" fmla="*/ 309563 h 754856"/>
              <a:gd name="connsiteX65" fmla="*/ 626269 w 1212057"/>
              <a:gd name="connsiteY65" fmla="*/ 316706 h 754856"/>
              <a:gd name="connsiteX66" fmla="*/ 650082 w 1212057"/>
              <a:gd name="connsiteY66" fmla="*/ 328613 h 754856"/>
              <a:gd name="connsiteX67" fmla="*/ 681038 w 1212057"/>
              <a:gd name="connsiteY67" fmla="*/ 333375 h 754856"/>
              <a:gd name="connsiteX68" fmla="*/ 709613 w 1212057"/>
              <a:gd name="connsiteY68" fmla="*/ 373856 h 754856"/>
              <a:gd name="connsiteX69" fmla="*/ 719138 w 1212057"/>
              <a:gd name="connsiteY69" fmla="*/ 392906 h 754856"/>
              <a:gd name="connsiteX70" fmla="*/ 757238 w 1212057"/>
              <a:gd name="connsiteY70" fmla="*/ 409575 h 754856"/>
              <a:gd name="connsiteX71" fmla="*/ 795338 w 1212057"/>
              <a:gd name="connsiteY71" fmla="*/ 442913 h 754856"/>
              <a:gd name="connsiteX72" fmla="*/ 804863 w 1212057"/>
              <a:gd name="connsiteY72" fmla="*/ 492919 h 754856"/>
              <a:gd name="connsiteX73" fmla="*/ 816769 w 1212057"/>
              <a:gd name="connsiteY73" fmla="*/ 531019 h 754856"/>
              <a:gd name="connsiteX74" fmla="*/ 826294 w 1212057"/>
              <a:gd name="connsiteY74" fmla="*/ 550069 h 754856"/>
              <a:gd name="connsiteX75" fmla="*/ 826294 w 1212057"/>
              <a:gd name="connsiteY75" fmla="*/ 550069 h 754856"/>
              <a:gd name="connsiteX76" fmla="*/ 864394 w 1212057"/>
              <a:gd name="connsiteY76" fmla="*/ 528638 h 754856"/>
              <a:gd name="connsiteX77" fmla="*/ 878682 w 1212057"/>
              <a:gd name="connsiteY77" fmla="*/ 476250 h 754856"/>
              <a:gd name="connsiteX78" fmla="*/ 900113 w 1212057"/>
              <a:gd name="connsiteY78" fmla="*/ 450056 h 754856"/>
              <a:gd name="connsiteX79" fmla="*/ 921544 w 1212057"/>
              <a:gd name="connsiteY79" fmla="*/ 416719 h 754856"/>
              <a:gd name="connsiteX80" fmla="*/ 954882 w 1212057"/>
              <a:gd name="connsiteY80" fmla="*/ 397669 h 754856"/>
              <a:gd name="connsiteX81" fmla="*/ 988220 w 1212057"/>
              <a:gd name="connsiteY81" fmla="*/ 409575 h 754856"/>
              <a:gd name="connsiteX82" fmla="*/ 1031082 w 1212057"/>
              <a:gd name="connsiteY82" fmla="*/ 411956 h 754856"/>
              <a:gd name="connsiteX83" fmla="*/ 1081088 w 1212057"/>
              <a:gd name="connsiteY83" fmla="*/ 407194 h 754856"/>
              <a:gd name="connsiteX84" fmla="*/ 1123950 w 1212057"/>
              <a:gd name="connsiteY84" fmla="*/ 395288 h 754856"/>
              <a:gd name="connsiteX0" fmla="*/ 1123950 w 1212057"/>
              <a:gd name="connsiteY0" fmla="*/ 395288 h 754856"/>
              <a:gd name="connsiteX1" fmla="*/ 1140619 w 1212057"/>
              <a:gd name="connsiteY1" fmla="*/ 423863 h 754856"/>
              <a:gd name="connsiteX2" fmla="*/ 1140619 w 1212057"/>
              <a:gd name="connsiteY2" fmla="*/ 464344 h 754856"/>
              <a:gd name="connsiteX3" fmla="*/ 1123950 w 1212057"/>
              <a:gd name="connsiteY3" fmla="*/ 485775 h 754856"/>
              <a:gd name="connsiteX4" fmla="*/ 1135857 w 1212057"/>
              <a:gd name="connsiteY4" fmla="*/ 509588 h 754856"/>
              <a:gd name="connsiteX5" fmla="*/ 1152525 w 1212057"/>
              <a:gd name="connsiteY5" fmla="*/ 502444 h 754856"/>
              <a:gd name="connsiteX6" fmla="*/ 1171575 w 1212057"/>
              <a:gd name="connsiteY6" fmla="*/ 481013 h 754856"/>
              <a:gd name="connsiteX7" fmla="*/ 1193007 w 1212057"/>
              <a:gd name="connsiteY7" fmla="*/ 481013 h 754856"/>
              <a:gd name="connsiteX8" fmla="*/ 1212057 w 1212057"/>
              <a:gd name="connsiteY8" fmla="*/ 476250 h 754856"/>
              <a:gd name="connsiteX9" fmla="*/ 1204913 w 1212057"/>
              <a:gd name="connsiteY9" fmla="*/ 497681 h 754856"/>
              <a:gd name="connsiteX10" fmla="*/ 1159669 w 1212057"/>
              <a:gd name="connsiteY10" fmla="*/ 554831 h 754856"/>
              <a:gd name="connsiteX11" fmla="*/ 1116807 w 1212057"/>
              <a:gd name="connsiteY11" fmla="*/ 628650 h 754856"/>
              <a:gd name="connsiteX12" fmla="*/ 1090613 w 1212057"/>
              <a:gd name="connsiteY12" fmla="*/ 640556 h 754856"/>
              <a:gd name="connsiteX13" fmla="*/ 1040607 w 1212057"/>
              <a:gd name="connsiteY13" fmla="*/ 647700 h 754856"/>
              <a:gd name="connsiteX14" fmla="*/ 997744 w 1212057"/>
              <a:gd name="connsiteY14" fmla="*/ 652463 h 754856"/>
              <a:gd name="connsiteX15" fmla="*/ 957263 w 1212057"/>
              <a:gd name="connsiteY15" fmla="*/ 664369 h 754856"/>
              <a:gd name="connsiteX16" fmla="*/ 916782 w 1212057"/>
              <a:gd name="connsiteY16" fmla="*/ 700088 h 754856"/>
              <a:gd name="connsiteX17" fmla="*/ 878682 w 1212057"/>
              <a:gd name="connsiteY17" fmla="*/ 728663 h 754856"/>
              <a:gd name="connsiteX18" fmla="*/ 850107 w 1212057"/>
              <a:gd name="connsiteY18" fmla="*/ 747713 h 754856"/>
              <a:gd name="connsiteX19" fmla="*/ 795338 w 1212057"/>
              <a:gd name="connsiteY19" fmla="*/ 754856 h 754856"/>
              <a:gd name="connsiteX20" fmla="*/ 597694 w 1212057"/>
              <a:gd name="connsiteY20" fmla="*/ 754856 h 754856"/>
              <a:gd name="connsiteX21" fmla="*/ 473869 w 1212057"/>
              <a:gd name="connsiteY21" fmla="*/ 721519 h 754856"/>
              <a:gd name="connsiteX22" fmla="*/ 292894 w 1212057"/>
              <a:gd name="connsiteY22" fmla="*/ 676275 h 754856"/>
              <a:gd name="connsiteX23" fmla="*/ 150019 w 1212057"/>
              <a:gd name="connsiteY23" fmla="*/ 650081 h 754856"/>
              <a:gd name="connsiteX24" fmla="*/ 95250 w 1212057"/>
              <a:gd name="connsiteY24" fmla="*/ 642938 h 754856"/>
              <a:gd name="connsiteX25" fmla="*/ 0 w 1212057"/>
              <a:gd name="connsiteY25" fmla="*/ 626269 h 754856"/>
              <a:gd name="connsiteX26" fmla="*/ 0 w 1212057"/>
              <a:gd name="connsiteY26" fmla="*/ 38100 h 754856"/>
              <a:gd name="connsiteX27" fmla="*/ 42863 w 1212057"/>
              <a:gd name="connsiteY27" fmla="*/ 38100 h 754856"/>
              <a:gd name="connsiteX28" fmla="*/ 66675 w 1212057"/>
              <a:gd name="connsiteY28" fmla="*/ 30956 h 754856"/>
              <a:gd name="connsiteX29" fmla="*/ 97632 w 1212057"/>
              <a:gd name="connsiteY29" fmla="*/ 0 h 754856"/>
              <a:gd name="connsiteX30" fmla="*/ 123825 w 1212057"/>
              <a:gd name="connsiteY30" fmla="*/ 0 h 754856"/>
              <a:gd name="connsiteX31" fmla="*/ 128588 w 1212057"/>
              <a:gd name="connsiteY31" fmla="*/ 26194 h 754856"/>
              <a:gd name="connsiteX32" fmla="*/ 92869 w 1212057"/>
              <a:gd name="connsiteY32" fmla="*/ 54769 h 754856"/>
              <a:gd name="connsiteX33" fmla="*/ 59532 w 1212057"/>
              <a:gd name="connsiteY33" fmla="*/ 80963 h 754856"/>
              <a:gd name="connsiteX34" fmla="*/ 50007 w 1212057"/>
              <a:gd name="connsiteY34" fmla="*/ 95250 h 754856"/>
              <a:gd name="connsiteX35" fmla="*/ 59532 w 1212057"/>
              <a:gd name="connsiteY35" fmla="*/ 123825 h 754856"/>
              <a:gd name="connsiteX36" fmla="*/ 109538 w 1212057"/>
              <a:gd name="connsiteY36" fmla="*/ 135731 h 754856"/>
              <a:gd name="connsiteX37" fmla="*/ 166688 w 1212057"/>
              <a:gd name="connsiteY37" fmla="*/ 119063 h 754856"/>
              <a:gd name="connsiteX38" fmla="*/ 214313 w 1212057"/>
              <a:gd name="connsiteY38" fmla="*/ 107156 h 754856"/>
              <a:gd name="connsiteX39" fmla="*/ 242888 w 1212057"/>
              <a:gd name="connsiteY39" fmla="*/ 100013 h 754856"/>
              <a:gd name="connsiteX40" fmla="*/ 269082 w 1212057"/>
              <a:gd name="connsiteY40" fmla="*/ 126206 h 754856"/>
              <a:gd name="connsiteX41" fmla="*/ 300038 w 1212057"/>
              <a:gd name="connsiteY41" fmla="*/ 164306 h 754856"/>
              <a:gd name="connsiteX42" fmla="*/ 292894 w 1212057"/>
              <a:gd name="connsiteY42" fmla="*/ 204788 h 754856"/>
              <a:gd name="connsiteX43" fmla="*/ 309563 w 1212057"/>
              <a:gd name="connsiteY43" fmla="*/ 247650 h 754856"/>
              <a:gd name="connsiteX44" fmla="*/ 354807 w 1212057"/>
              <a:gd name="connsiteY44" fmla="*/ 266700 h 754856"/>
              <a:gd name="connsiteX45" fmla="*/ 388144 w 1212057"/>
              <a:gd name="connsiteY45" fmla="*/ 257175 h 754856"/>
              <a:gd name="connsiteX46" fmla="*/ 416719 w 1212057"/>
              <a:gd name="connsiteY46" fmla="*/ 247650 h 754856"/>
              <a:gd name="connsiteX47" fmla="*/ 454819 w 1212057"/>
              <a:gd name="connsiteY47" fmla="*/ 247650 h 754856"/>
              <a:gd name="connsiteX48" fmla="*/ 483394 w 1212057"/>
              <a:gd name="connsiteY48" fmla="*/ 240506 h 754856"/>
              <a:gd name="connsiteX49" fmla="*/ 509588 w 1212057"/>
              <a:gd name="connsiteY49" fmla="*/ 228600 h 754856"/>
              <a:gd name="connsiteX50" fmla="*/ 528638 w 1212057"/>
              <a:gd name="connsiteY50" fmla="*/ 207169 h 754856"/>
              <a:gd name="connsiteX51" fmla="*/ 531019 w 1212057"/>
              <a:gd name="connsiteY51" fmla="*/ 183356 h 754856"/>
              <a:gd name="connsiteX52" fmla="*/ 557213 w 1212057"/>
              <a:gd name="connsiteY52" fmla="*/ 159544 h 754856"/>
              <a:gd name="connsiteX53" fmla="*/ 585788 w 1212057"/>
              <a:gd name="connsiteY53" fmla="*/ 150019 h 754856"/>
              <a:gd name="connsiteX54" fmla="*/ 623888 w 1212057"/>
              <a:gd name="connsiteY54" fmla="*/ 161925 h 754856"/>
              <a:gd name="connsiteX55" fmla="*/ 647700 w 1212057"/>
              <a:gd name="connsiteY55" fmla="*/ 180975 h 754856"/>
              <a:gd name="connsiteX56" fmla="*/ 633413 w 1212057"/>
              <a:gd name="connsiteY56" fmla="*/ 207169 h 754856"/>
              <a:gd name="connsiteX57" fmla="*/ 621507 w 1212057"/>
              <a:gd name="connsiteY57" fmla="*/ 238125 h 754856"/>
              <a:gd name="connsiteX58" fmla="*/ 661988 w 1212057"/>
              <a:gd name="connsiteY58" fmla="*/ 228600 h 754856"/>
              <a:gd name="connsiteX59" fmla="*/ 676275 w 1212057"/>
              <a:gd name="connsiteY59" fmla="*/ 223838 h 754856"/>
              <a:gd name="connsiteX60" fmla="*/ 704850 w 1212057"/>
              <a:gd name="connsiteY60" fmla="*/ 242888 h 754856"/>
              <a:gd name="connsiteX61" fmla="*/ 723900 w 1212057"/>
              <a:gd name="connsiteY61" fmla="*/ 269081 h 754856"/>
              <a:gd name="connsiteX62" fmla="*/ 745332 w 1212057"/>
              <a:gd name="connsiteY62" fmla="*/ 292894 h 754856"/>
              <a:gd name="connsiteX63" fmla="*/ 716757 w 1212057"/>
              <a:gd name="connsiteY63" fmla="*/ 302419 h 754856"/>
              <a:gd name="connsiteX64" fmla="*/ 676275 w 1212057"/>
              <a:gd name="connsiteY64" fmla="*/ 309563 h 754856"/>
              <a:gd name="connsiteX65" fmla="*/ 626269 w 1212057"/>
              <a:gd name="connsiteY65" fmla="*/ 316706 h 754856"/>
              <a:gd name="connsiteX66" fmla="*/ 650082 w 1212057"/>
              <a:gd name="connsiteY66" fmla="*/ 328613 h 754856"/>
              <a:gd name="connsiteX67" fmla="*/ 681038 w 1212057"/>
              <a:gd name="connsiteY67" fmla="*/ 333375 h 754856"/>
              <a:gd name="connsiteX68" fmla="*/ 709613 w 1212057"/>
              <a:gd name="connsiteY68" fmla="*/ 373856 h 754856"/>
              <a:gd name="connsiteX69" fmla="*/ 719138 w 1212057"/>
              <a:gd name="connsiteY69" fmla="*/ 392906 h 754856"/>
              <a:gd name="connsiteX70" fmla="*/ 757238 w 1212057"/>
              <a:gd name="connsiteY70" fmla="*/ 409575 h 754856"/>
              <a:gd name="connsiteX71" fmla="*/ 795338 w 1212057"/>
              <a:gd name="connsiteY71" fmla="*/ 442913 h 754856"/>
              <a:gd name="connsiteX72" fmla="*/ 804863 w 1212057"/>
              <a:gd name="connsiteY72" fmla="*/ 492919 h 754856"/>
              <a:gd name="connsiteX73" fmla="*/ 816769 w 1212057"/>
              <a:gd name="connsiteY73" fmla="*/ 531019 h 754856"/>
              <a:gd name="connsiteX74" fmla="*/ 826294 w 1212057"/>
              <a:gd name="connsiteY74" fmla="*/ 550069 h 754856"/>
              <a:gd name="connsiteX75" fmla="*/ 826294 w 1212057"/>
              <a:gd name="connsiteY75" fmla="*/ 550069 h 754856"/>
              <a:gd name="connsiteX76" fmla="*/ 864394 w 1212057"/>
              <a:gd name="connsiteY76" fmla="*/ 528638 h 754856"/>
              <a:gd name="connsiteX77" fmla="*/ 878682 w 1212057"/>
              <a:gd name="connsiteY77" fmla="*/ 476250 h 754856"/>
              <a:gd name="connsiteX78" fmla="*/ 900113 w 1212057"/>
              <a:gd name="connsiteY78" fmla="*/ 450056 h 754856"/>
              <a:gd name="connsiteX79" fmla="*/ 921544 w 1212057"/>
              <a:gd name="connsiteY79" fmla="*/ 416719 h 754856"/>
              <a:gd name="connsiteX80" fmla="*/ 954882 w 1212057"/>
              <a:gd name="connsiteY80" fmla="*/ 397669 h 754856"/>
              <a:gd name="connsiteX81" fmla="*/ 988220 w 1212057"/>
              <a:gd name="connsiteY81" fmla="*/ 409575 h 754856"/>
              <a:gd name="connsiteX82" fmla="*/ 1031082 w 1212057"/>
              <a:gd name="connsiteY82" fmla="*/ 411956 h 754856"/>
              <a:gd name="connsiteX83" fmla="*/ 1081088 w 1212057"/>
              <a:gd name="connsiteY83" fmla="*/ 407194 h 754856"/>
              <a:gd name="connsiteX84" fmla="*/ 1123950 w 1212057"/>
              <a:gd name="connsiteY84" fmla="*/ 395288 h 754856"/>
              <a:gd name="connsiteX0" fmla="*/ 1123950 w 1212057"/>
              <a:gd name="connsiteY0" fmla="*/ 395288 h 754856"/>
              <a:gd name="connsiteX1" fmla="*/ 1140619 w 1212057"/>
              <a:gd name="connsiteY1" fmla="*/ 423863 h 754856"/>
              <a:gd name="connsiteX2" fmla="*/ 1140619 w 1212057"/>
              <a:gd name="connsiteY2" fmla="*/ 464344 h 754856"/>
              <a:gd name="connsiteX3" fmla="*/ 1123950 w 1212057"/>
              <a:gd name="connsiteY3" fmla="*/ 485775 h 754856"/>
              <a:gd name="connsiteX4" fmla="*/ 1135857 w 1212057"/>
              <a:gd name="connsiteY4" fmla="*/ 509588 h 754856"/>
              <a:gd name="connsiteX5" fmla="*/ 1152525 w 1212057"/>
              <a:gd name="connsiteY5" fmla="*/ 502444 h 754856"/>
              <a:gd name="connsiteX6" fmla="*/ 1171575 w 1212057"/>
              <a:gd name="connsiteY6" fmla="*/ 481013 h 754856"/>
              <a:gd name="connsiteX7" fmla="*/ 1193007 w 1212057"/>
              <a:gd name="connsiteY7" fmla="*/ 481013 h 754856"/>
              <a:gd name="connsiteX8" fmla="*/ 1212057 w 1212057"/>
              <a:gd name="connsiteY8" fmla="*/ 476250 h 754856"/>
              <a:gd name="connsiteX9" fmla="*/ 1204913 w 1212057"/>
              <a:gd name="connsiteY9" fmla="*/ 497681 h 754856"/>
              <a:gd name="connsiteX10" fmla="*/ 1159669 w 1212057"/>
              <a:gd name="connsiteY10" fmla="*/ 554831 h 754856"/>
              <a:gd name="connsiteX11" fmla="*/ 1116807 w 1212057"/>
              <a:gd name="connsiteY11" fmla="*/ 628650 h 754856"/>
              <a:gd name="connsiteX12" fmla="*/ 1090613 w 1212057"/>
              <a:gd name="connsiteY12" fmla="*/ 640556 h 754856"/>
              <a:gd name="connsiteX13" fmla="*/ 1040607 w 1212057"/>
              <a:gd name="connsiteY13" fmla="*/ 647700 h 754856"/>
              <a:gd name="connsiteX14" fmla="*/ 997744 w 1212057"/>
              <a:gd name="connsiteY14" fmla="*/ 652463 h 754856"/>
              <a:gd name="connsiteX15" fmla="*/ 957263 w 1212057"/>
              <a:gd name="connsiteY15" fmla="*/ 664369 h 754856"/>
              <a:gd name="connsiteX16" fmla="*/ 916782 w 1212057"/>
              <a:gd name="connsiteY16" fmla="*/ 700088 h 754856"/>
              <a:gd name="connsiteX17" fmla="*/ 878682 w 1212057"/>
              <a:gd name="connsiteY17" fmla="*/ 728663 h 754856"/>
              <a:gd name="connsiteX18" fmla="*/ 850107 w 1212057"/>
              <a:gd name="connsiteY18" fmla="*/ 747713 h 754856"/>
              <a:gd name="connsiteX19" fmla="*/ 795338 w 1212057"/>
              <a:gd name="connsiteY19" fmla="*/ 754856 h 754856"/>
              <a:gd name="connsiteX20" fmla="*/ 597694 w 1212057"/>
              <a:gd name="connsiteY20" fmla="*/ 754856 h 754856"/>
              <a:gd name="connsiteX21" fmla="*/ 473869 w 1212057"/>
              <a:gd name="connsiteY21" fmla="*/ 721519 h 754856"/>
              <a:gd name="connsiteX22" fmla="*/ 292894 w 1212057"/>
              <a:gd name="connsiteY22" fmla="*/ 676275 h 754856"/>
              <a:gd name="connsiteX23" fmla="*/ 150019 w 1212057"/>
              <a:gd name="connsiteY23" fmla="*/ 650081 h 754856"/>
              <a:gd name="connsiteX24" fmla="*/ 95250 w 1212057"/>
              <a:gd name="connsiteY24" fmla="*/ 642938 h 754856"/>
              <a:gd name="connsiteX25" fmla="*/ 0 w 1212057"/>
              <a:gd name="connsiteY25" fmla="*/ 626269 h 754856"/>
              <a:gd name="connsiteX26" fmla="*/ 0 w 1212057"/>
              <a:gd name="connsiteY26" fmla="*/ 38100 h 754856"/>
              <a:gd name="connsiteX27" fmla="*/ 42863 w 1212057"/>
              <a:gd name="connsiteY27" fmla="*/ 38100 h 754856"/>
              <a:gd name="connsiteX28" fmla="*/ 66675 w 1212057"/>
              <a:gd name="connsiteY28" fmla="*/ 30956 h 754856"/>
              <a:gd name="connsiteX29" fmla="*/ 97632 w 1212057"/>
              <a:gd name="connsiteY29" fmla="*/ 0 h 754856"/>
              <a:gd name="connsiteX30" fmla="*/ 123825 w 1212057"/>
              <a:gd name="connsiteY30" fmla="*/ 0 h 754856"/>
              <a:gd name="connsiteX31" fmla="*/ 128588 w 1212057"/>
              <a:gd name="connsiteY31" fmla="*/ 26194 h 754856"/>
              <a:gd name="connsiteX32" fmla="*/ 92869 w 1212057"/>
              <a:gd name="connsiteY32" fmla="*/ 54769 h 754856"/>
              <a:gd name="connsiteX33" fmla="*/ 59532 w 1212057"/>
              <a:gd name="connsiteY33" fmla="*/ 80963 h 754856"/>
              <a:gd name="connsiteX34" fmla="*/ 50007 w 1212057"/>
              <a:gd name="connsiteY34" fmla="*/ 95250 h 754856"/>
              <a:gd name="connsiteX35" fmla="*/ 59532 w 1212057"/>
              <a:gd name="connsiteY35" fmla="*/ 123825 h 754856"/>
              <a:gd name="connsiteX36" fmla="*/ 109538 w 1212057"/>
              <a:gd name="connsiteY36" fmla="*/ 135731 h 754856"/>
              <a:gd name="connsiteX37" fmla="*/ 166688 w 1212057"/>
              <a:gd name="connsiteY37" fmla="*/ 119063 h 754856"/>
              <a:gd name="connsiteX38" fmla="*/ 214313 w 1212057"/>
              <a:gd name="connsiteY38" fmla="*/ 107156 h 754856"/>
              <a:gd name="connsiteX39" fmla="*/ 242888 w 1212057"/>
              <a:gd name="connsiteY39" fmla="*/ 100013 h 754856"/>
              <a:gd name="connsiteX40" fmla="*/ 269082 w 1212057"/>
              <a:gd name="connsiteY40" fmla="*/ 126206 h 754856"/>
              <a:gd name="connsiteX41" fmla="*/ 300038 w 1212057"/>
              <a:gd name="connsiteY41" fmla="*/ 164306 h 754856"/>
              <a:gd name="connsiteX42" fmla="*/ 292894 w 1212057"/>
              <a:gd name="connsiteY42" fmla="*/ 204788 h 754856"/>
              <a:gd name="connsiteX43" fmla="*/ 309563 w 1212057"/>
              <a:gd name="connsiteY43" fmla="*/ 247650 h 754856"/>
              <a:gd name="connsiteX44" fmla="*/ 354807 w 1212057"/>
              <a:gd name="connsiteY44" fmla="*/ 266700 h 754856"/>
              <a:gd name="connsiteX45" fmla="*/ 388144 w 1212057"/>
              <a:gd name="connsiteY45" fmla="*/ 257175 h 754856"/>
              <a:gd name="connsiteX46" fmla="*/ 416719 w 1212057"/>
              <a:gd name="connsiteY46" fmla="*/ 247650 h 754856"/>
              <a:gd name="connsiteX47" fmla="*/ 454819 w 1212057"/>
              <a:gd name="connsiteY47" fmla="*/ 240506 h 754856"/>
              <a:gd name="connsiteX48" fmla="*/ 483394 w 1212057"/>
              <a:gd name="connsiteY48" fmla="*/ 240506 h 754856"/>
              <a:gd name="connsiteX49" fmla="*/ 509588 w 1212057"/>
              <a:gd name="connsiteY49" fmla="*/ 228600 h 754856"/>
              <a:gd name="connsiteX50" fmla="*/ 528638 w 1212057"/>
              <a:gd name="connsiteY50" fmla="*/ 207169 h 754856"/>
              <a:gd name="connsiteX51" fmla="*/ 531019 w 1212057"/>
              <a:gd name="connsiteY51" fmla="*/ 183356 h 754856"/>
              <a:gd name="connsiteX52" fmla="*/ 557213 w 1212057"/>
              <a:gd name="connsiteY52" fmla="*/ 159544 h 754856"/>
              <a:gd name="connsiteX53" fmla="*/ 585788 w 1212057"/>
              <a:gd name="connsiteY53" fmla="*/ 150019 h 754856"/>
              <a:gd name="connsiteX54" fmla="*/ 623888 w 1212057"/>
              <a:gd name="connsiteY54" fmla="*/ 161925 h 754856"/>
              <a:gd name="connsiteX55" fmla="*/ 647700 w 1212057"/>
              <a:gd name="connsiteY55" fmla="*/ 180975 h 754856"/>
              <a:gd name="connsiteX56" fmla="*/ 633413 w 1212057"/>
              <a:gd name="connsiteY56" fmla="*/ 207169 h 754856"/>
              <a:gd name="connsiteX57" fmla="*/ 621507 w 1212057"/>
              <a:gd name="connsiteY57" fmla="*/ 238125 h 754856"/>
              <a:gd name="connsiteX58" fmla="*/ 661988 w 1212057"/>
              <a:gd name="connsiteY58" fmla="*/ 228600 h 754856"/>
              <a:gd name="connsiteX59" fmla="*/ 676275 w 1212057"/>
              <a:gd name="connsiteY59" fmla="*/ 223838 h 754856"/>
              <a:gd name="connsiteX60" fmla="*/ 704850 w 1212057"/>
              <a:gd name="connsiteY60" fmla="*/ 242888 h 754856"/>
              <a:gd name="connsiteX61" fmla="*/ 723900 w 1212057"/>
              <a:gd name="connsiteY61" fmla="*/ 269081 h 754856"/>
              <a:gd name="connsiteX62" fmla="*/ 745332 w 1212057"/>
              <a:gd name="connsiteY62" fmla="*/ 292894 h 754856"/>
              <a:gd name="connsiteX63" fmla="*/ 716757 w 1212057"/>
              <a:gd name="connsiteY63" fmla="*/ 302419 h 754856"/>
              <a:gd name="connsiteX64" fmla="*/ 676275 w 1212057"/>
              <a:gd name="connsiteY64" fmla="*/ 309563 h 754856"/>
              <a:gd name="connsiteX65" fmla="*/ 626269 w 1212057"/>
              <a:gd name="connsiteY65" fmla="*/ 316706 h 754856"/>
              <a:gd name="connsiteX66" fmla="*/ 650082 w 1212057"/>
              <a:gd name="connsiteY66" fmla="*/ 328613 h 754856"/>
              <a:gd name="connsiteX67" fmla="*/ 681038 w 1212057"/>
              <a:gd name="connsiteY67" fmla="*/ 333375 h 754856"/>
              <a:gd name="connsiteX68" fmla="*/ 709613 w 1212057"/>
              <a:gd name="connsiteY68" fmla="*/ 373856 h 754856"/>
              <a:gd name="connsiteX69" fmla="*/ 719138 w 1212057"/>
              <a:gd name="connsiteY69" fmla="*/ 392906 h 754856"/>
              <a:gd name="connsiteX70" fmla="*/ 757238 w 1212057"/>
              <a:gd name="connsiteY70" fmla="*/ 409575 h 754856"/>
              <a:gd name="connsiteX71" fmla="*/ 795338 w 1212057"/>
              <a:gd name="connsiteY71" fmla="*/ 442913 h 754856"/>
              <a:gd name="connsiteX72" fmla="*/ 804863 w 1212057"/>
              <a:gd name="connsiteY72" fmla="*/ 492919 h 754856"/>
              <a:gd name="connsiteX73" fmla="*/ 816769 w 1212057"/>
              <a:gd name="connsiteY73" fmla="*/ 531019 h 754856"/>
              <a:gd name="connsiteX74" fmla="*/ 826294 w 1212057"/>
              <a:gd name="connsiteY74" fmla="*/ 550069 h 754856"/>
              <a:gd name="connsiteX75" fmla="*/ 826294 w 1212057"/>
              <a:gd name="connsiteY75" fmla="*/ 550069 h 754856"/>
              <a:gd name="connsiteX76" fmla="*/ 864394 w 1212057"/>
              <a:gd name="connsiteY76" fmla="*/ 528638 h 754856"/>
              <a:gd name="connsiteX77" fmla="*/ 878682 w 1212057"/>
              <a:gd name="connsiteY77" fmla="*/ 476250 h 754856"/>
              <a:gd name="connsiteX78" fmla="*/ 900113 w 1212057"/>
              <a:gd name="connsiteY78" fmla="*/ 450056 h 754856"/>
              <a:gd name="connsiteX79" fmla="*/ 921544 w 1212057"/>
              <a:gd name="connsiteY79" fmla="*/ 416719 h 754856"/>
              <a:gd name="connsiteX80" fmla="*/ 954882 w 1212057"/>
              <a:gd name="connsiteY80" fmla="*/ 397669 h 754856"/>
              <a:gd name="connsiteX81" fmla="*/ 988220 w 1212057"/>
              <a:gd name="connsiteY81" fmla="*/ 409575 h 754856"/>
              <a:gd name="connsiteX82" fmla="*/ 1031082 w 1212057"/>
              <a:gd name="connsiteY82" fmla="*/ 411956 h 754856"/>
              <a:gd name="connsiteX83" fmla="*/ 1081088 w 1212057"/>
              <a:gd name="connsiteY83" fmla="*/ 407194 h 754856"/>
              <a:gd name="connsiteX84" fmla="*/ 1123950 w 1212057"/>
              <a:gd name="connsiteY84" fmla="*/ 395288 h 754856"/>
              <a:gd name="connsiteX0" fmla="*/ 1123950 w 1212057"/>
              <a:gd name="connsiteY0" fmla="*/ 395288 h 754856"/>
              <a:gd name="connsiteX1" fmla="*/ 1140619 w 1212057"/>
              <a:gd name="connsiteY1" fmla="*/ 423863 h 754856"/>
              <a:gd name="connsiteX2" fmla="*/ 1140619 w 1212057"/>
              <a:gd name="connsiteY2" fmla="*/ 464344 h 754856"/>
              <a:gd name="connsiteX3" fmla="*/ 1123950 w 1212057"/>
              <a:gd name="connsiteY3" fmla="*/ 485775 h 754856"/>
              <a:gd name="connsiteX4" fmla="*/ 1135857 w 1212057"/>
              <a:gd name="connsiteY4" fmla="*/ 509588 h 754856"/>
              <a:gd name="connsiteX5" fmla="*/ 1152525 w 1212057"/>
              <a:gd name="connsiteY5" fmla="*/ 502444 h 754856"/>
              <a:gd name="connsiteX6" fmla="*/ 1171575 w 1212057"/>
              <a:gd name="connsiteY6" fmla="*/ 481013 h 754856"/>
              <a:gd name="connsiteX7" fmla="*/ 1193007 w 1212057"/>
              <a:gd name="connsiteY7" fmla="*/ 481013 h 754856"/>
              <a:gd name="connsiteX8" fmla="*/ 1212057 w 1212057"/>
              <a:gd name="connsiteY8" fmla="*/ 476250 h 754856"/>
              <a:gd name="connsiteX9" fmla="*/ 1204913 w 1212057"/>
              <a:gd name="connsiteY9" fmla="*/ 497681 h 754856"/>
              <a:gd name="connsiteX10" fmla="*/ 1159669 w 1212057"/>
              <a:gd name="connsiteY10" fmla="*/ 554831 h 754856"/>
              <a:gd name="connsiteX11" fmla="*/ 1116807 w 1212057"/>
              <a:gd name="connsiteY11" fmla="*/ 628650 h 754856"/>
              <a:gd name="connsiteX12" fmla="*/ 1090613 w 1212057"/>
              <a:gd name="connsiteY12" fmla="*/ 640556 h 754856"/>
              <a:gd name="connsiteX13" fmla="*/ 1040607 w 1212057"/>
              <a:gd name="connsiteY13" fmla="*/ 647700 h 754856"/>
              <a:gd name="connsiteX14" fmla="*/ 997744 w 1212057"/>
              <a:gd name="connsiteY14" fmla="*/ 652463 h 754856"/>
              <a:gd name="connsiteX15" fmla="*/ 957263 w 1212057"/>
              <a:gd name="connsiteY15" fmla="*/ 664369 h 754856"/>
              <a:gd name="connsiteX16" fmla="*/ 916782 w 1212057"/>
              <a:gd name="connsiteY16" fmla="*/ 700088 h 754856"/>
              <a:gd name="connsiteX17" fmla="*/ 878682 w 1212057"/>
              <a:gd name="connsiteY17" fmla="*/ 728663 h 754856"/>
              <a:gd name="connsiteX18" fmla="*/ 850107 w 1212057"/>
              <a:gd name="connsiteY18" fmla="*/ 747713 h 754856"/>
              <a:gd name="connsiteX19" fmla="*/ 795338 w 1212057"/>
              <a:gd name="connsiteY19" fmla="*/ 754856 h 754856"/>
              <a:gd name="connsiteX20" fmla="*/ 597694 w 1212057"/>
              <a:gd name="connsiteY20" fmla="*/ 754856 h 754856"/>
              <a:gd name="connsiteX21" fmla="*/ 473869 w 1212057"/>
              <a:gd name="connsiteY21" fmla="*/ 721519 h 754856"/>
              <a:gd name="connsiteX22" fmla="*/ 292894 w 1212057"/>
              <a:gd name="connsiteY22" fmla="*/ 676275 h 754856"/>
              <a:gd name="connsiteX23" fmla="*/ 150019 w 1212057"/>
              <a:gd name="connsiteY23" fmla="*/ 650081 h 754856"/>
              <a:gd name="connsiteX24" fmla="*/ 95250 w 1212057"/>
              <a:gd name="connsiteY24" fmla="*/ 642938 h 754856"/>
              <a:gd name="connsiteX25" fmla="*/ 0 w 1212057"/>
              <a:gd name="connsiteY25" fmla="*/ 626269 h 754856"/>
              <a:gd name="connsiteX26" fmla="*/ 0 w 1212057"/>
              <a:gd name="connsiteY26" fmla="*/ 38100 h 754856"/>
              <a:gd name="connsiteX27" fmla="*/ 42863 w 1212057"/>
              <a:gd name="connsiteY27" fmla="*/ 38100 h 754856"/>
              <a:gd name="connsiteX28" fmla="*/ 66675 w 1212057"/>
              <a:gd name="connsiteY28" fmla="*/ 30956 h 754856"/>
              <a:gd name="connsiteX29" fmla="*/ 97632 w 1212057"/>
              <a:gd name="connsiteY29" fmla="*/ 0 h 754856"/>
              <a:gd name="connsiteX30" fmla="*/ 123825 w 1212057"/>
              <a:gd name="connsiteY30" fmla="*/ 0 h 754856"/>
              <a:gd name="connsiteX31" fmla="*/ 128588 w 1212057"/>
              <a:gd name="connsiteY31" fmla="*/ 26194 h 754856"/>
              <a:gd name="connsiteX32" fmla="*/ 92869 w 1212057"/>
              <a:gd name="connsiteY32" fmla="*/ 54769 h 754856"/>
              <a:gd name="connsiteX33" fmla="*/ 59532 w 1212057"/>
              <a:gd name="connsiteY33" fmla="*/ 80963 h 754856"/>
              <a:gd name="connsiteX34" fmla="*/ 50007 w 1212057"/>
              <a:gd name="connsiteY34" fmla="*/ 95250 h 754856"/>
              <a:gd name="connsiteX35" fmla="*/ 59532 w 1212057"/>
              <a:gd name="connsiteY35" fmla="*/ 123825 h 754856"/>
              <a:gd name="connsiteX36" fmla="*/ 126206 w 1212057"/>
              <a:gd name="connsiteY36" fmla="*/ 128587 h 754856"/>
              <a:gd name="connsiteX37" fmla="*/ 166688 w 1212057"/>
              <a:gd name="connsiteY37" fmla="*/ 119063 h 754856"/>
              <a:gd name="connsiteX38" fmla="*/ 214313 w 1212057"/>
              <a:gd name="connsiteY38" fmla="*/ 107156 h 754856"/>
              <a:gd name="connsiteX39" fmla="*/ 242888 w 1212057"/>
              <a:gd name="connsiteY39" fmla="*/ 100013 h 754856"/>
              <a:gd name="connsiteX40" fmla="*/ 269082 w 1212057"/>
              <a:gd name="connsiteY40" fmla="*/ 126206 h 754856"/>
              <a:gd name="connsiteX41" fmla="*/ 300038 w 1212057"/>
              <a:gd name="connsiteY41" fmla="*/ 164306 h 754856"/>
              <a:gd name="connsiteX42" fmla="*/ 292894 w 1212057"/>
              <a:gd name="connsiteY42" fmla="*/ 204788 h 754856"/>
              <a:gd name="connsiteX43" fmla="*/ 309563 w 1212057"/>
              <a:gd name="connsiteY43" fmla="*/ 247650 h 754856"/>
              <a:gd name="connsiteX44" fmla="*/ 354807 w 1212057"/>
              <a:gd name="connsiteY44" fmla="*/ 266700 h 754856"/>
              <a:gd name="connsiteX45" fmla="*/ 388144 w 1212057"/>
              <a:gd name="connsiteY45" fmla="*/ 257175 h 754856"/>
              <a:gd name="connsiteX46" fmla="*/ 416719 w 1212057"/>
              <a:gd name="connsiteY46" fmla="*/ 247650 h 754856"/>
              <a:gd name="connsiteX47" fmla="*/ 454819 w 1212057"/>
              <a:gd name="connsiteY47" fmla="*/ 240506 h 754856"/>
              <a:gd name="connsiteX48" fmla="*/ 483394 w 1212057"/>
              <a:gd name="connsiteY48" fmla="*/ 240506 h 754856"/>
              <a:gd name="connsiteX49" fmla="*/ 509588 w 1212057"/>
              <a:gd name="connsiteY49" fmla="*/ 228600 h 754856"/>
              <a:gd name="connsiteX50" fmla="*/ 528638 w 1212057"/>
              <a:gd name="connsiteY50" fmla="*/ 207169 h 754856"/>
              <a:gd name="connsiteX51" fmla="*/ 531019 w 1212057"/>
              <a:gd name="connsiteY51" fmla="*/ 183356 h 754856"/>
              <a:gd name="connsiteX52" fmla="*/ 557213 w 1212057"/>
              <a:gd name="connsiteY52" fmla="*/ 159544 h 754856"/>
              <a:gd name="connsiteX53" fmla="*/ 585788 w 1212057"/>
              <a:gd name="connsiteY53" fmla="*/ 150019 h 754856"/>
              <a:gd name="connsiteX54" fmla="*/ 623888 w 1212057"/>
              <a:gd name="connsiteY54" fmla="*/ 161925 h 754856"/>
              <a:gd name="connsiteX55" fmla="*/ 647700 w 1212057"/>
              <a:gd name="connsiteY55" fmla="*/ 180975 h 754856"/>
              <a:gd name="connsiteX56" fmla="*/ 633413 w 1212057"/>
              <a:gd name="connsiteY56" fmla="*/ 207169 h 754856"/>
              <a:gd name="connsiteX57" fmla="*/ 621507 w 1212057"/>
              <a:gd name="connsiteY57" fmla="*/ 238125 h 754856"/>
              <a:gd name="connsiteX58" fmla="*/ 661988 w 1212057"/>
              <a:gd name="connsiteY58" fmla="*/ 228600 h 754856"/>
              <a:gd name="connsiteX59" fmla="*/ 676275 w 1212057"/>
              <a:gd name="connsiteY59" fmla="*/ 223838 h 754856"/>
              <a:gd name="connsiteX60" fmla="*/ 704850 w 1212057"/>
              <a:gd name="connsiteY60" fmla="*/ 242888 h 754856"/>
              <a:gd name="connsiteX61" fmla="*/ 723900 w 1212057"/>
              <a:gd name="connsiteY61" fmla="*/ 269081 h 754856"/>
              <a:gd name="connsiteX62" fmla="*/ 745332 w 1212057"/>
              <a:gd name="connsiteY62" fmla="*/ 292894 h 754856"/>
              <a:gd name="connsiteX63" fmla="*/ 716757 w 1212057"/>
              <a:gd name="connsiteY63" fmla="*/ 302419 h 754856"/>
              <a:gd name="connsiteX64" fmla="*/ 676275 w 1212057"/>
              <a:gd name="connsiteY64" fmla="*/ 309563 h 754856"/>
              <a:gd name="connsiteX65" fmla="*/ 626269 w 1212057"/>
              <a:gd name="connsiteY65" fmla="*/ 316706 h 754856"/>
              <a:gd name="connsiteX66" fmla="*/ 650082 w 1212057"/>
              <a:gd name="connsiteY66" fmla="*/ 328613 h 754856"/>
              <a:gd name="connsiteX67" fmla="*/ 681038 w 1212057"/>
              <a:gd name="connsiteY67" fmla="*/ 333375 h 754856"/>
              <a:gd name="connsiteX68" fmla="*/ 709613 w 1212057"/>
              <a:gd name="connsiteY68" fmla="*/ 373856 h 754856"/>
              <a:gd name="connsiteX69" fmla="*/ 719138 w 1212057"/>
              <a:gd name="connsiteY69" fmla="*/ 392906 h 754856"/>
              <a:gd name="connsiteX70" fmla="*/ 757238 w 1212057"/>
              <a:gd name="connsiteY70" fmla="*/ 409575 h 754856"/>
              <a:gd name="connsiteX71" fmla="*/ 795338 w 1212057"/>
              <a:gd name="connsiteY71" fmla="*/ 442913 h 754856"/>
              <a:gd name="connsiteX72" fmla="*/ 804863 w 1212057"/>
              <a:gd name="connsiteY72" fmla="*/ 492919 h 754856"/>
              <a:gd name="connsiteX73" fmla="*/ 816769 w 1212057"/>
              <a:gd name="connsiteY73" fmla="*/ 531019 h 754856"/>
              <a:gd name="connsiteX74" fmla="*/ 826294 w 1212057"/>
              <a:gd name="connsiteY74" fmla="*/ 550069 h 754856"/>
              <a:gd name="connsiteX75" fmla="*/ 826294 w 1212057"/>
              <a:gd name="connsiteY75" fmla="*/ 550069 h 754856"/>
              <a:gd name="connsiteX76" fmla="*/ 864394 w 1212057"/>
              <a:gd name="connsiteY76" fmla="*/ 528638 h 754856"/>
              <a:gd name="connsiteX77" fmla="*/ 878682 w 1212057"/>
              <a:gd name="connsiteY77" fmla="*/ 476250 h 754856"/>
              <a:gd name="connsiteX78" fmla="*/ 900113 w 1212057"/>
              <a:gd name="connsiteY78" fmla="*/ 450056 h 754856"/>
              <a:gd name="connsiteX79" fmla="*/ 921544 w 1212057"/>
              <a:gd name="connsiteY79" fmla="*/ 416719 h 754856"/>
              <a:gd name="connsiteX80" fmla="*/ 954882 w 1212057"/>
              <a:gd name="connsiteY80" fmla="*/ 397669 h 754856"/>
              <a:gd name="connsiteX81" fmla="*/ 988220 w 1212057"/>
              <a:gd name="connsiteY81" fmla="*/ 409575 h 754856"/>
              <a:gd name="connsiteX82" fmla="*/ 1031082 w 1212057"/>
              <a:gd name="connsiteY82" fmla="*/ 411956 h 754856"/>
              <a:gd name="connsiteX83" fmla="*/ 1081088 w 1212057"/>
              <a:gd name="connsiteY83" fmla="*/ 407194 h 754856"/>
              <a:gd name="connsiteX84" fmla="*/ 1123950 w 1212057"/>
              <a:gd name="connsiteY84" fmla="*/ 395288 h 754856"/>
              <a:gd name="connsiteX0" fmla="*/ 1123950 w 1212057"/>
              <a:gd name="connsiteY0" fmla="*/ 395288 h 754856"/>
              <a:gd name="connsiteX1" fmla="*/ 1140619 w 1212057"/>
              <a:gd name="connsiteY1" fmla="*/ 423863 h 754856"/>
              <a:gd name="connsiteX2" fmla="*/ 1140619 w 1212057"/>
              <a:gd name="connsiteY2" fmla="*/ 464344 h 754856"/>
              <a:gd name="connsiteX3" fmla="*/ 1123950 w 1212057"/>
              <a:gd name="connsiteY3" fmla="*/ 485775 h 754856"/>
              <a:gd name="connsiteX4" fmla="*/ 1135857 w 1212057"/>
              <a:gd name="connsiteY4" fmla="*/ 509588 h 754856"/>
              <a:gd name="connsiteX5" fmla="*/ 1152525 w 1212057"/>
              <a:gd name="connsiteY5" fmla="*/ 502444 h 754856"/>
              <a:gd name="connsiteX6" fmla="*/ 1171575 w 1212057"/>
              <a:gd name="connsiteY6" fmla="*/ 481013 h 754856"/>
              <a:gd name="connsiteX7" fmla="*/ 1193007 w 1212057"/>
              <a:gd name="connsiteY7" fmla="*/ 481013 h 754856"/>
              <a:gd name="connsiteX8" fmla="*/ 1212057 w 1212057"/>
              <a:gd name="connsiteY8" fmla="*/ 476250 h 754856"/>
              <a:gd name="connsiteX9" fmla="*/ 1204913 w 1212057"/>
              <a:gd name="connsiteY9" fmla="*/ 497681 h 754856"/>
              <a:gd name="connsiteX10" fmla="*/ 1159669 w 1212057"/>
              <a:gd name="connsiteY10" fmla="*/ 554831 h 754856"/>
              <a:gd name="connsiteX11" fmla="*/ 1116807 w 1212057"/>
              <a:gd name="connsiteY11" fmla="*/ 628650 h 754856"/>
              <a:gd name="connsiteX12" fmla="*/ 1090613 w 1212057"/>
              <a:gd name="connsiteY12" fmla="*/ 640556 h 754856"/>
              <a:gd name="connsiteX13" fmla="*/ 1040607 w 1212057"/>
              <a:gd name="connsiteY13" fmla="*/ 647700 h 754856"/>
              <a:gd name="connsiteX14" fmla="*/ 997744 w 1212057"/>
              <a:gd name="connsiteY14" fmla="*/ 652463 h 754856"/>
              <a:gd name="connsiteX15" fmla="*/ 957263 w 1212057"/>
              <a:gd name="connsiteY15" fmla="*/ 664369 h 754856"/>
              <a:gd name="connsiteX16" fmla="*/ 916782 w 1212057"/>
              <a:gd name="connsiteY16" fmla="*/ 700088 h 754856"/>
              <a:gd name="connsiteX17" fmla="*/ 878682 w 1212057"/>
              <a:gd name="connsiteY17" fmla="*/ 728663 h 754856"/>
              <a:gd name="connsiteX18" fmla="*/ 850107 w 1212057"/>
              <a:gd name="connsiteY18" fmla="*/ 747713 h 754856"/>
              <a:gd name="connsiteX19" fmla="*/ 795338 w 1212057"/>
              <a:gd name="connsiteY19" fmla="*/ 754856 h 754856"/>
              <a:gd name="connsiteX20" fmla="*/ 597694 w 1212057"/>
              <a:gd name="connsiteY20" fmla="*/ 754856 h 754856"/>
              <a:gd name="connsiteX21" fmla="*/ 473869 w 1212057"/>
              <a:gd name="connsiteY21" fmla="*/ 721519 h 754856"/>
              <a:gd name="connsiteX22" fmla="*/ 292894 w 1212057"/>
              <a:gd name="connsiteY22" fmla="*/ 676275 h 754856"/>
              <a:gd name="connsiteX23" fmla="*/ 150019 w 1212057"/>
              <a:gd name="connsiteY23" fmla="*/ 650081 h 754856"/>
              <a:gd name="connsiteX24" fmla="*/ 95250 w 1212057"/>
              <a:gd name="connsiteY24" fmla="*/ 642938 h 754856"/>
              <a:gd name="connsiteX25" fmla="*/ 0 w 1212057"/>
              <a:gd name="connsiteY25" fmla="*/ 626269 h 754856"/>
              <a:gd name="connsiteX26" fmla="*/ 0 w 1212057"/>
              <a:gd name="connsiteY26" fmla="*/ 38100 h 754856"/>
              <a:gd name="connsiteX27" fmla="*/ 42863 w 1212057"/>
              <a:gd name="connsiteY27" fmla="*/ 38100 h 754856"/>
              <a:gd name="connsiteX28" fmla="*/ 66675 w 1212057"/>
              <a:gd name="connsiteY28" fmla="*/ 30956 h 754856"/>
              <a:gd name="connsiteX29" fmla="*/ 97632 w 1212057"/>
              <a:gd name="connsiteY29" fmla="*/ 0 h 754856"/>
              <a:gd name="connsiteX30" fmla="*/ 123825 w 1212057"/>
              <a:gd name="connsiteY30" fmla="*/ 0 h 754856"/>
              <a:gd name="connsiteX31" fmla="*/ 128588 w 1212057"/>
              <a:gd name="connsiteY31" fmla="*/ 26194 h 754856"/>
              <a:gd name="connsiteX32" fmla="*/ 92869 w 1212057"/>
              <a:gd name="connsiteY32" fmla="*/ 54769 h 754856"/>
              <a:gd name="connsiteX33" fmla="*/ 59532 w 1212057"/>
              <a:gd name="connsiteY33" fmla="*/ 80963 h 754856"/>
              <a:gd name="connsiteX34" fmla="*/ 50007 w 1212057"/>
              <a:gd name="connsiteY34" fmla="*/ 95250 h 754856"/>
              <a:gd name="connsiteX35" fmla="*/ 59532 w 1212057"/>
              <a:gd name="connsiteY35" fmla="*/ 123825 h 754856"/>
              <a:gd name="connsiteX36" fmla="*/ 126206 w 1212057"/>
              <a:gd name="connsiteY36" fmla="*/ 128587 h 754856"/>
              <a:gd name="connsiteX37" fmla="*/ 166688 w 1212057"/>
              <a:gd name="connsiteY37" fmla="*/ 119063 h 754856"/>
              <a:gd name="connsiteX38" fmla="*/ 214313 w 1212057"/>
              <a:gd name="connsiteY38" fmla="*/ 107156 h 754856"/>
              <a:gd name="connsiteX39" fmla="*/ 242888 w 1212057"/>
              <a:gd name="connsiteY39" fmla="*/ 100013 h 754856"/>
              <a:gd name="connsiteX40" fmla="*/ 269082 w 1212057"/>
              <a:gd name="connsiteY40" fmla="*/ 126206 h 754856"/>
              <a:gd name="connsiteX41" fmla="*/ 300038 w 1212057"/>
              <a:gd name="connsiteY41" fmla="*/ 164306 h 754856"/>
              <a:gd name="connsiteX42" fmla="*/ 292894 w 1212057"/>
              <a:gd name="connsiteY42" fmla="*/ 204788 h 754856"/>
              <a:gd name="connsiteX43" fmla="*/ 309563 w 1212057"/>
              <a:gd name="connsiteY43" fmla="*/ 247650 h 754856"/>
              <a:gd name="connsiteX44" fmla="*/ 354807 w 1212057"/>
              <a:gd name="connsiteY44" fmla="*/ 266700 h 754856"/>
              <a:gd name="connsiteX45" fmla="*/ 388144 w 1212057"/>
              <a:gd name="connsiteY45" fmla="*/ 257175 h 754856"/>
              <a:gd name="connsiteX46" fmla="*/ 416719 w 1212057"/>
              <a:gd name="connsiteY46" fmla="*/ 247650 h 754856"/>
              <a:gd name="connsiteX47" fmla="*/ 454819 w 1212057"/>
              <a:gd name="connsiteY47" fmla="*/ 240506 h 754856"/>
              <a:gd name="connsiteX48" fmla="*/ 483394 w 1212057"/>
              <a:gd name="connsiteY48" fmla="*/ 240506 h 754856"/>
              <a:gd name="connsiteX49" fmla="*/ 509588 w 1212057"/>
              <a:gd name="connsiteY49" fmla="*/ 228600 h 754856"/>
              <a:gd name="connsiteX50" fmla="*/ 528638 w 1212057"/>
              <a:gd name="connsiteY50" fmla="*/ 207169 h 754856"/>
              <a:gd name="connsiteX51" fmla="*/ 531019 w 1212057"/>
              <a:gd name="connsiteY51" fmla="*/ 183356 h 754856"/>
              <a:gd name="connsiteX52" fmla="*/ 557213 w 1212057"/>
              <a:gd name="connsiteY52" fmla="*/ 159544 h 754856"/>
              <a:gd name="connsiteX53" fmla="*/ 585788 w 1212057"/>
              <a:gd name="connsiteY53" fmla="*/ 150019 h 754856"/>
              <a:gd name="connsiteX54" fmla="*/ 623888 w 1212057"/>
              <a:gd name="connsiteY54" fmla="*/ 161925 h 754856"/>
              <a:gd name="connsiteX55" fmla="*/ 647700 w 1212057"/>
              <a:gd name="connsiteY55" fmla="*/ 180975 h 754856"/>
              <a:gd name="connsiteX56" fmla="*/ 633413 w 1212057"/>
              <a:gd name="connsiteY56" fmla="*/ 207169 h 754856"/>
              <a:gd name="connsiteX57" fmla="*/ 621507 w 1212057"/>
              <a:gd name="connsiteY57" fmla="*/ 238125 h 754856"/>
              <a:gd name="connsiteX58" fmla="*/ 661988 w 1212057"/>
              <a:gd name="connsiteY58" fmla="*/ 228600 h 754856"/>
              <a:gd name="connsiteX59" fmla="*/ 676275 w 1212057"/>
              <a:gd name="connsiteY59" fmla="*/ 223838 h 754856"/>
              <a:gd name="connsiteX60" fmla="*/ 695325 w 1212057"/>
              <a:gd name="connsiteY60" fmla="*/ 242888 h 754856"/>
              <a:gd name="connsiteX61" fmla="*/ 723900 w 1212057"/>
              <a:gd name="connsiteY61" fmla="*/ 269081 h 754856"/>
              <a:gd name="connsiteX62" fmla="*/ 745332 w 1212057"/>
              <a:gd name="connsiteY62" fmla="*/ 292894 h 754856"/>
              <a:gd name="connsiteX63" fmla="*/ 716757 w 1212057"/>
              <a:gd name="connsiteY63" fmla="*/ 302419 h 754856"/>
              <a:gd name="connsiteX64" fmla="*/ 676275 w 1212057"/>
              <a:gd name="connsiteY64" fmla="*/ 309563 h 754856"/>
              <a:gd name="connsiteX65" fmla="*/ 626269 w 1212057"/>
              <a:gd name="connsiteY65" fmla="*/ 316706 h 754856"/>
              <a:gd name="connsiteX66" fmla="*/ 650082 w 1212057"/>
              <a:gd name="connsiteY66" fmla="*/ 328613 h 754856"/>
              <a:gd name="connsiteX67" fmla="*/ 681038 w 1212057"/>
              <a:gd name="connsiteY67" fmla="*/ 333375 h 754856"/>
              <a:gd name="connsiteX68" fmla="*/ 709613 w 1212057"/>
              <a:gd name="connsiteY68" fmla="*/ 373856 h 754856"/>
              <a:gd name="connsiteX69" fmla="*/ 719138 w 1212057"/>
              <a:gd name="connsiteY69" fmla="*/ 392906 h 754856"/>
              <a:gd name="connsiteX70" fmla="*/ 757238 w 1212057"/>
              <a:gd name="connsiteY70" fmla="*/ 409575 h 754856"/>
              <a:gd name="connsiteX71" fmla="*/ 795338 w 1212057"/>
              <a:gd name="connsiteY71" fmla="*/ 442913 h 754856"/>
              <a:gd name="connsiteX72" fmla="*/ 804863 w 1212057"/>
              <a:gd name="connsiteY72" fmla="*/ 492919 h 754856"/>
              <a:gd name="connsiteX73" fmla="*/ 816769 w 1212057"/>
              <a:gd name="connsiteY73" fmla="*/ 531019 h 754856"/>
              <a:gd name="connsiteX74" fmla="*/ 826294 w 1212057"/>
              <a:gd name="connsiteY74" fmla="*/ 550069 h 754856"/>
              <a:gd name="connsiteX75" fmla="*/ 826294 w 1212057"/>
              <a:gd name="connsiteY75" fmla="*/ 550069 h 754856"/>
              <a:gd name="connsiteX76" fmla="*/ 864394 w 1212057"/>
              <a:gd name="connsiteY76" fmla="*/ 528638 h 754856"/>
              <a:gd name="connsiteX77" fmla="*/ 878682 w 1212057"/>
              <a:gd name="connsiteY77" fmla="*/ 476250 h 754856"/>
              <a:gd name="connsiteX78" fmla="*/ 900113 w 1212057"/>
              <a:gd name="connsiteY78" fmla="*/ 450056 h 754856"/>
              <a:gd name="connsiteX79" fmla="*/ 921544 w 1212057"/>
              <a:gd name="connsiteY79" fmla="*/ 416719 h 754856"/>
              <a:gd name="connsiteX80" fmla="*/ 954882 w 1212057"/>
              <a:gd name="connsiteY80" fmla="*/ 397669 h 754856"/>
              <a:gd name="connsiteX81" fmla="*/ 988220 w 1212057"/>
              <a:gd name="connsiteY81" fmla="*/ 409575 h 754856"/>
              <a:gd name="connsiteX82" fmla="*/ 1031082 w 1212057"/>
              <a:gd name="connsiteY82" fmla="*/ 411956 h 754856"/>
              <a:gd name="connsiteX83" fmla="*/ 1081088 w 1212057"/>
              <a:gd name="connsiteY83" fmla="*/ 407194 h 754856"/>
              <a:gd name="connsiteX84" fmla="*/ 1123950 w 1212057"/>
              <a:gd name="connsiteY84" fmla="*/ 395288 h 754856"/>
              <a:gd name="connsiteX0" fmla="*/ 1123950 w 1212057"/>
              <a:gd name="connsiteY0" fmla="*/ 395288 h 754856"/>
              <a:gd name="connsiteX1" fmla="*/ 1140619 w 1212057"/>
              <a:gd name="connsiteY1" fmla="*/ 423863 h 754856"/>
              <a:gd name="connsiteX2" fmla="*/ 1140619 w 1212057"/>
              <a:gd name="connsiteY2" fmla="*/ 464344 h 754856"/>
              <a:gd name="connsiteX3" fmla="*/ 1123950 w 1212057"/>
              <a:gd name="connsiteY3" fmla="*/ 485775 h 754856"/>
              <a:gd name="connsiteX4" fmla="*/ 1135857 w 1212057"/>
              <a:gd name="connsiteY4" fmla="*/ 509588 h 754856"/>
              <a:gd name="connsiteX5" fmla="*/ 1152525 w 1212057"/>
              <a:gd name="connsiteY5" fmla="*/ 502444 h 754856"/>
              <a:gd name="connsiteX6" fmla="*/ 1171575 w 1212057"/>
              <a:gd name="connsiteY6" fmla="*/ 481013 h 754856"/>
              <a:gd name="connsiteX7" fmla="*/ 1193007 w 1212057"/>
              <a:gd name="connsiteY7" fmla="*/ 481013 h 754856"/>
              <a:gd name="connsiteX8" fmla="*/ 1212057 w 1212057"/>
              <a:gd name="connsiteY8" fmla="*/ 476250 h 754856"/>
              <a:gd name="connsiteX9" fmla="*/ 1204913 w 1212057"/>
              <a:gd name="connsiteY9" fmla="*/ 497681 h 754856"/>
              <a:gd name="connsiteX10" fmla="*/ 1159669 w 1212057"/>
              <a:gd name="connsiteY10" fmla="*/ 554831 h 754856"/>
              <a:gd name="connsiteX11" fmla="*/ 1116807 w 1212057"/>
              <a:gd name="connsiteY11" fmla="*/ 628650 h 754856"/>
              <a:gd name="connsiteX12" fmla="*/ 1090613 w 1212057"/>
              <a:gd name="connsiteY12" fmla="*/ 640556 h 754856"/>
              <a:gd name="connsiteX13" fmla="*/ 1040607 w 1212057"/>
              <a:gd name="connsiteY13" fmla="*/ 647700 h 754856"/>
              <a:gd name="connsiteX14" fmla="*/ 997744 w 1212057"/>
              <a:gd name="connsiteY14" fmla="*/ 652463 h 754856"/>
              <a:gd name="connsiteX15" fmla="*/ 957263 w 1212057"/>
              <a:gd name="connsiteY15" fmla="*/ 664369 h 754856"/>
              <a:gd name="connsiteX16" fmla="*/ 916782 w 1212057"/>
              <a:gd name="connsiteY16" fmla="*/ 700088 h 754856"/>
              <a:gd name="connsiteX17" fmla="*/ 878682 w 1212057"/>
              <a:gd name="connsiteY17" fmla="*/ 728663 h 754856"/>
              <a:gd name="connsiteX18" fmla="*/ 850107 w 1212057"/>
              <a:gd name="connsiteY18" fmla="*/ 747713 h 754856"/>
              <a:gd name="connsiteX19" fmla="*/ 795338 w 1212057"/>
              <a:gd name="connsiteY19" fmla="*/ 754856 h 754856"/>
              <a:gd name="connsiteX20" fmla="*/ 597694 w 1212057"/>
              <a:gd name="connsiteY20" fmla="*/ 754856 h 754856"/>
              <a:gd name="connsiteX21" fmla="*/ 473869 w 1212057"/>
              <a:gd name="connsiteY21" fmla="*/ 721519 h 754856"/>
              <a:gd name="connsiteX22" fmla="*/ 292894 w 1212057"/>
              <a:gd name="connsiteY22" fmla="*/ 676275 h 754856"/>
              <a:gd name="connsiteX23" fmla="*/ 150019 w 1212057"/>
              <a:gd name="connsiteY23" fmla="*/ 650081 h 754856"/>
              <a:gd name="connsiteX24" fmla="*/ 95250 w 1212057"/>
              <a:gd name="connsiteY24" fmla="*/ 642938 h 754856"/>
              <a:gd name="connsiteX25" fmla="*/ 0 w 1212057"/>
              <a:gd name="connsiteY25" fmla="*/ 626269 h 754856"/>
              <a:gd name="connsiteX26" fmla="*/ 0 w 1212057"/>
              <a:gd name="connsiteY26" fmla="*/ 38100 h 754856"/>
              <a:gd name="connsiteX27" fmla="*/ 42863 w 1212057"/>
              <a:gd name="connsiteY27" fmla="*/ 38100 h 754856"/>
              <a:gd name="connsiteX28" fmla="*/ 66675 w 1212057"/>
              <a:gd name="connsiteY28" fmla="*/ 30956 h 754856"/>
              <a:gd name="connsiteX29" fmla="*/ 97632 w 1212057"/>
              <a:gd name="connsiteY29" fmla="*/ 0 h 754856"/>
              <a:gd name="connsiteX30" fmla="*/ 123825 w 1212057"/>
              <a:gd name="connsiteY30" fmla="*/ 0 h 754856"/>
              <a:gd name="connsiteX31" fmla="*/ 128588 w 1212057"/>
              <a:gd name="connsiteY31" fmla="*/ 26194 h 754856"/>
              <a:gd name="connsiteX32" fmla="*/ 92869 w 1212057"/>
              <a:gd name="connsiteY32" fmla="*/ 54769 h 754856"/>
              <a:gd name="connsiteX33" fmla="*/ 59532 w 1212057"/>
              <a:gd name="connsiteY33" fmla="*/ 80963 h 754856"/>
              <a:gd name="connsiteX34" fmla="*/ 50007 w 1212057"/>
              <a:gd name="connsiteY34" fmla="*/ 95250 h 754856"/>
              <a:gd name="connsiteX35" fmla="*/ 59532 w 1212057"/>
              <a:gd name="connsiteY35" fmla="*/ 123825 h 754856"/>
              <a:gd name="connsiteX36" fmla="*/ 126206 w 1212057"/>
              <a:gd name="connsiteY36" fmla="*/ 128587 h 754856"/>
              <a:gd name="connsiteX37" fmla="*/ 166688 w 1212057"/>
              <a:gd name="connsiteY37" fmla="*/ 119063 h 754856"/>
              <a:gd name="connsiteX38" fmla="*/ 214313 w 1212057"/>
              <a:gd name="connsiteY38" fmla="*/ 107156 h 754856"/>
              <a:gd name="connsiteX39" fmla="*/ 242888 w 1212057"/>
              <a:gd name="connsiteY39" fmla="*/ 100013 h 754856"/>
              <a:gd name="connsiteX40" fmla="*/ 269082 w 1212057"/>
              <a:gd name="connsiteY40" fmla="*/ 126206 h 754856"/>
              <a:gd name="connsiteX41" fmla="*/ 300038 w 1212057"/>
              <a:gd name="connsiteY41" fmla="*/ 164306 h 754856"/>
              <a:gd name="connsiteX42" fmla="*/ 292894 w 1212057"/>
              <a:gd name="connsiteY42" fmla="*/ 204788 h 754856"/>
              <a:gd name="connsiteX43" fmla="*/ 309563 w 1212057"/>
              <a:gd name="connsiteY43" fmla="*/ 247650 h 754856"/>
              <a:gd name="connsiteX44" fmla="*/ 354807 w 1212057"/>
              <a:gd name="connsiteY44" fmla="*/ 266700 h 754856"/>
              <a:gd name="connsiteX45" fmla="*/ 388144 w 1212057"/>
              <a:gd name="connsiteY45" fmla="*/ 257175 h 754856"/>
              <a:gd name="connsiteX46" fmla="*/ 416719 w 1212057"/>
              <a:gd name="connsiteY46" fmla="*/ 247650 h 754856"/>
              <a:gd name="connsiteX47" fmla="*/ 454819 w 1212057"/>
              <a:gd name="connsiteY47" fmla="*/ 240506 h 754856"/>
              <a:gd name="connsiteX48" fmla="*/ 483394 w 1212057"/>
              <a:gd name="connsiteY48" fmla="*/ 240506 h 754856"/>
              <a:gd name="connsiteX49" fmla="*/ 509588 w 1212057"/>
              <a:gd name="connsiteY49" fmla="*/ 228600 h 754856"/>
              <a:gd name="connsiteX50" fmla="*/ 528638 w 1212057"/>
              <a:gd name="connsiteY50" fmla="*/ 207169 h 754856"/>
              <a:gd name="connsiteX51" fmla="*/ 531019 w 1212057"/>
              <a:gd name="connsiteY51" fmla="*/ 183356 h 754856"/>
              <a:gd name="connsiteX52" fmla="*/ 557213 w 1212057"/>
              <a:gd name="connsiteY52" fmla="*/ 159544 h 754856"/>
              <a:gd name="connsiteX53" fmla="*/ 585788 w 1212057"/>
              <a:gd name="connsiteY53" fmla="*/ 150019 h 754856"/>
              <a:gd name="connsiteX54" fmla="*/ 623888 w 1212057"/>
              <a:gd name="connsiteY54" fmla="*/ 161925 h 754856"/>
              <a:gd name="connsiteX55" fmla="*/ 647700 w 1212057"/>
              <a:gd name="connsiteY55" fmla="*/ 180975 h 754856"/>
              <a:gd name="connsiteX56" fmla="*/ 633413 w 1212057"/>
              <a:gd name="connsiteY56" fmla="*/ 207169 h 754856"/>
              <a:gd name="connsiteX57" fmla="*/ 621507 w 1212057"/>
              <a:gd name="connsiteY57" fmla="*/ 238125 h 754856"/>
              <a:gd name="connsiteX58" fmla="*/ 661988 w 1212057"/>
              <a:gd name="connsiteY58" fmla="*/ 228600 h 754856"/>
              <a:gd name="connsiteX59" fmla="*/ 676275 w 1212057"/>
              <a:gd name="connsiteY59" fmla="*/ 223838 h 754856"/>
              <a:gd name="connsiteX60" fmla="*/ 695325 w 1212057"/>
              <a:gd name="connsiteY60" fmla="*/ 242888 h 754856"/>
              <a:gd name="connsiteX61" fmla="*/ 714375 w 1212057"/>
              <a:gd name="connsiteY61" fmla="*/ 269081 h 754856"/>
              <a:gd name="connsiteX62" fmla="*/ 745332 w 1212057"/>
              <a:gd name="connsiteY62" fmla="*/ 292894 h 754856"/>
              <a:gd name="connsiteX63" fmla="*/ 716757 w 1212057"/>
              <a:gd name="connsiteY63" fmla="*/ 302419 h 754856"/>
              <a:gd name="connsiteX64" fmla="*/ 676275 w 1212057"/>
              <a:gd name="connsiteY64" fmla="*/ 309563 h 754856"/>
              <a:gd name="connsiteX65" fmla="*/ 626269 w 1212057"/>
              <a:gd name="connsiteY65" fmla="*/ 316706 h 754856"/>
              <a:gd name="connsiteX66" fmla="*/ 650082 w 1212057"/>
              <a:gd name="connsiteY66" fmla="*/ 328613 h 754856"/>
              <a:gd name="connsiteX67" fmla="*/ 681038 w 1212057"/>
              <a:gd name="connsiteY67" fmla="*/ 333375 h 754856"/>
              <a:gd name="connsiteX68" fmla="*/ 709613 w 1212057"/>
              <a:gd name="connsiteY68" fmla="*/ 373856 h 754856"/>
              <a:gd name="connsiteX69" fmla="*/ 719138 w 1212057"/>
              <a:gd name="connsiteY69" fmla="*/ 392906 h 754856"/>
              <a:gd name="connsiteX70" fmla="*/ 757238 w 1212057"/>
              <a:gd name="connsiteY70" fmla="*/ 409575 h 754856"/>
              <a:gd name="connsiteX71" fmla="*/ 795338 w 1212057"/>
              <a:gd name="connsiteY71" fmla="*/ 442913 h 754856"/>
              <a:gd name="connsiteX72" fmla="*/ 804863 w 1212057"/>
              <a:gd name="connsiteY72" fmla="*/ 492919 h 754856"/>
              <a:gd name="connsiteX73" fmla="*/ 816769 w 1212057"/>
              <a:gd name="connsiteY73" fmla="*/ 531019 h 754856"/>
              <a:gd name="connsiteX74" fmla="*/ 826294 w 1212057"/>
              <a:gd name="connsiteY74" fmla="*/ 550069 h 754856"/>
              <a:gd name="connsiteX75" fmla="*/ 826294 w 1212057"/>
              <a:gd name="connsiteY75" fmla="*/ 550069 h 754856"/>
              <a:gd name="connsiteX76" fmla="*/ 864394 w 1212057"/>
              <a:gd name="connsiteY76" fmla="*/ 528638 h 754856"/>
              <a:gd name="connsiteX77" fmla="*/ 878682 w 1212057"/>
              <a:gd name="connsiteY77" fmla="*/ 476250 h 754856"/>
              <a:gd name="connsiteX78" fmla="*/ 900113 w 1212057"/>
              <a:gd name="connsiteY78" fmla="*/ 450056 h 754856"/>
              <a:gd name="connsiteX79" fmla="*/ 921544 w 1212057"/>
              <a:gd name="connsiteY79" fmla="*/ 416719 h 754856"/>
              <a:gd name="connsiteX80" fmla="*/ 954882 w 1212057"/>
              <a:gd name="connsiteY80" fmla="*/ 397669 h 754856"/>
              <a:gd name="connsiteX81" fmla="*/ 988220 w 1212057"/>
              <a:gd name="connsiteY81" fmla="*/ 409575 h 754856"/>
              <a:gd name="connsiteX82" fmla="*/ 1031082 w 1212057"/>
              <a:gd name="connsiteY82" fmla="*/ 411956 h 754856"/>
              <a:gd name="connsiteX83" fmla="*/ 1081088 w 1212057"/>
              <a:gd name="connsiteY83" fmla="*/ 407194 h 754856"/>
              <a:gd name="connsiteX84" fmla="*/ 1123950 w 1212057"/>
              <a:gd name="connsiteY84" fmla="*/ 395288 h 754856"/>
              <a:gd name="connsiteX0" fmla="*/ 1123950 w 1212057"/>
              <a:gd name="connsiteY0" fmla="*/ 395288 h 754856"/>
              <a:gd name="connsiteX1" fmla="*/ 1140619 w 1212057"/>
              <a:gd name="connsiteY1" fmla="*/ 423863 h 754856"/>
              <a:gd name="connsiteX2" fmla="*/ 1140619 w 1212057"/>
              <a:gd name="connsiteY2" fmla="*/ 464344 h 754856"/>
              <a:gd name="connsiteX3" fmla="*/ 1123950 w 1212057"/>
              <a:gd name="connsiteY3" fmla="*/ 485775 h 754856"/>
              <a:gd name="connsiteX4" fmla="*/ 1135857 w 1212057"/>
              <a:gd name="connsiteY4" fmla="*/ 509588 h 754856"/>
              <a:gd name="connsiteX5" fmla="*/ 1152525 w 1212057"/>
              <a:gd name="connsiteY5" fmla="*/ 502444 h 754856"/>
              <a:gd name="connsiteX6" fmla="*/ 1171575 w 1212057"/>
              <a:gd name="connsiteY6" fmla="*/ 481013 h 754856"/>
              <a:gd name="connsiteX7" fmla="*/ 1193007 w 1212057"/>
              <a:gd name="connsiteY7" fmla="*/ 481013 h 754856"/>
              <a:gd name="connsiteX8" fmla="*/ 1212057 w 1212057"/>
              <a:gd name="connsiteY8" fmla="*/ 476250 h 754856"/>
              <a:gd name="connsiteX9" fmla="*/ 1204913 w 1212057"/>
              <a:gd name="connsiteY9" fmla="*/ 497681 h 754856"/>
              <a:gd name="connsiteX10" fmla="*/ 1159669 w 1212057"/>
              <a:gd name="connsiteY10" fmla="*/ 554831 h 754856"/>
              <a:gd name="connsiteX11" fmla="*/ 1116807 w 1212057"/>
              <a:gd name="connsiteY11" fmla="*/ 628650 h 754856"/>
              <a:gd name="connsiteX12" fmla="*/ 1090613 w 1212057"/>
              <a:gd name="connsiteY12" fmla="*/ 640556 h 754856"/>
              <a:gd name="connsiteX13" fmla="*/ 1040607 w 1212057"/>
              <a:gd name="connsiteY13" fmla="*/ 647700 h 754856"/>
              <a:gd name="connsiteX14" fmla="*/ 997744 w 1212057"/>
              <a:gd name="connsiteY14" fmla="*/ 652463 h 754856"/>
              <a:gd name="connsiteX15" fmla="*/ 957263 w 1212057"/>
              <a:gd name="connsiteY15" fmla="*/ 664369 h 754856"/>
              <a:gd name="connsiteX16" fmla="*/ 916782 w 1212057"/>
              <a:gd name="connsiteY16" fmla="*/ 700088 h 754856"/>
              <a:gd name="connsiteX17" fmla="*/ 878682 w 1212057"/>
              <a:gd name="connsiteY17" fmla="*/ 728663 h 754856"/>
              <a:gd name="connsiteX18" fmla="*/ 850107 w 1212057"/>
              <a:gd name="connsiteY18" fmla="*/ 747713 h 754856"/>
              <a:gd name="connsiteX19" fmla="*/ 795338 w 1212057"/>
              <a:gd name="connsiteY19" fmla="*/ 754856 h 754856"/>
              <a:gd name="connsiteX20" fmla="*/ 597694 w 1212057"/>
              <a:gd name="connsiteY20" fmla="*/ 754856 h 754856"/>
              <a:gd name="connsiteX21" fmla="*/ 473869 w 1212057"/>
              <a:gd name="connsiteY21" fmla="*/ 721519 h 754856"/>
              <a:gd name="connsiteX22" fmla="*/ 292894 w 1212057"/>
              <a:gd name="connsiteY22" fmla="*/ 676275 h 754856"/>
              <a:gd name="connsiteX23" fmla="*/ 150019 w 1212057"/>
              <a:gd name="connsiteY23" fmla="*/ 650081 h 754856"/>
              <a:gd name="connsiteX24" fmla="*/ 95250 w 1212057"/>
              <a:gd name="connsiteY24" fmla="*/ 642938 h 754856"/>
              <a:gd name="connsiteX25" fmla="*/ 0 w 1212057"/>
              <a:gd name="connsiteY25" fmla="*/ 626269 h 754856"/>
              <a:gd name="connsiteX26" fmla="*/ 0 w 1212057"/>
              <a:gd name="connsiteY26" fmla="*/ 38100 h 754856"/>
              <a:gd name="connsiteX27" fmla="*/ 42863 w 1212057"/>
              <a:gd name="connsiteY27" fmla="*/ 38100 h 754856"/>
              <a:gd name="connsiteX28" fmla="*/ 66675 w 1212057"/>
              <a:gd name="connsiteY28" fmla="*/ 30956 h 754856"/>
              <a:gd name="connsiteX29" fmla="*/ 97632 w 1212057"/>
              <a:gd name="connsiteY29" fmla="*/ 0 h 754856"/>
              <a:gd name="connsiteX30" fmla="*/ 123825 w 1212057"/>
              <a:gd name="connsiteY30" fmla="*/ 0 h 754856"/>
              <a:gd name="connsiteX31" fmla="*/ 128588 w 1212057"/>
              <a:gd name="connsiteY31" fmla="*/ 26194 h 754856"/>
              <a:gd name="connsiteX32" fmla="*/ 92869 w 1212057"/>
              <a:gd name="connsiteY32" fmla="*/ 54769 h 754856"/>
              <a:gd name="connsiteX33" fmla="*/ 59532 w 1212057"/>
              <a:gd name="connsiteY33" fmla="*/ 80963 h 754856"/>
              <a:gd name="connsiteX34" fmla="*/ 50007 w 1212057"/>
              <a:gd name="connsiteY34" fmla="*/ 95250 h 754856"/>
              <a:gd name="connsiteX35" fmla="*/ 59532 w 1212057"/>
              <a:gd name="connsiteY35" fmla="*/ 123825 h 754856"/>
              <a:gd name="connsiteX36" fmla="*/ 126206 w 1212057"/>
              <a:gd name="connsiteY36" fmla="*/ 128587 h 754856"/>
              <a:gd name="connsiteX37" fmla="*/ 166688 w 1212057"/>
              <a:gd name="connsiteY37" fmla="*/ 119063 h 754856"/>
              <a:gd name="connsiteX38" fmla="*/ 214313 w 1212057"/>
              <a:gd name="connsiteY38" fmla="*/ 107156 h 754856"/>
              <a:gd name="connsiteX39" fmla="*/ 242888 w 1212057"/>
              <a:gd name="connsiteY39" fmla="*/ 100013 h 754856"/>
              <a:gd name="connsiteX40" fmla="*/ 269082 w 1212057"/>
              <a:gd name="connsiteY40" fmla="*/ 126206 h 754856"/>
              <a:gd name="connsiteX41" fmla="*/ 300038 w 1212057"/>
              <a:gd name="connsiteY41" fmla="*/ 164306 h 754856"/>
              <a:gd name="connsiteX42" fmla="*/ 292894 w 1212057"/>
              <a:gd name="connsiteY42" fmla="*/ 204788 h 754856"/>
              <a:gd name="connsiteX43" fmla="*/ 309563 w 1212057"/>
              <a:gd name="connsiteY43" fmla="*/ 247650 h 754856"/>
              <a:gd name="connsiteX44" fmla="*/ 354807 w 1212057"/>
              <a:gd name="connsiteY44" fmla="*/ 266700 h 754856"/>
              <a:gd name="connsiteX45" fmla="*/ 388144 w 1212057"/>
              <a:gd name="connsiteY45" fmla="*/ 257175 h 754856"/>
              <a:gd name="connsiteX46" fmla="*/ 416719 w 1212057"/>
              <a:gd name="connsiteY46" fmla="*/ 247650 h 754856"/>
              <a:gd name="connsiteX47" fmla="*/ 454819 w 1212057"/>
              <a:gd name="connsiteY47" fmla="*/ 240506 h 754856"/>
              <a:gd name="connsiteX48" fmla="*/ 483394 w 1212057"/>
              <a:gd name="connsiteY48" fmla="*/ 240506 h 754856"/>
              <a:gd name="connsiteX49" fmla="*/ 509588 w 1212057"/>
              <a:gd name="connsiteY49" fmla="*/ 228600 h 754856"/>
              <a:gd name="connsiteX50" fmla="*/ 528638 w 1212057"/>
              <a:gd name="connsiteY50" fmla="*/ 207169 h 754856"/>
              <a:gd name="connsiteX51" fmla="*/ 531019 w 1212057"/>
              <a:gd name="connsiteY51" fmla="*/ 183356 h 754856"/>
              <a:gd name="connsiteX52" fmla="*/ 557213 w 1212057"/>
              <a:gd name="connsiteY52" fmla="*/ 159544 h 754856"/>
              <a:gd name="connsiteX53" fmla="*/ 585788 w 1212057"/>
              <a:gd name="connsiteY53" fmla="*/ 150019 h 754856"/>
              <a:gd name="connsiteX54" fmla="*/ 623888 w 1212057"/>
              <a:gd name="connsiteY54" fmla="*/ 161925 h 754856"/>
              <a:gd name="connsiteX55" fmla="*/ 647700 w 1212057"/>
              <a:gd name="connsiteY55" fmla="*/ 180975 h 754856"/>
              <a:gd name="connsiteX56" fmla="*/ 633413 w 1212057"/>
              <a:gd name="connsiteY56" fmla="*/ 207169 h 754856"/>
              <a:gd name="connsiteX57" fmla="*/ 621507 w 1212057"/>
              <a:gd name="connsiteY57" fmla="*/ 238125 h 754856"/>
              <a:gd name="connsiteX58" fmla="*/ 654844 w 1212057"/>
              <a:gd name="connsiteY58" fmla="*/ 228600 h 754856"/>
              <a:gd name="connsiteX59" fmla="*/ 676275 w 1212057"/>
              <a:gd name="connsiteY59" fmla="*/ 223838 h 754856"/>
              <a:gd name="connsiteX60" fmla="*/ 695325 w 1212057"/>
              <a:gd name="connsiteY60" fmla="*/ 242888 h 754856"/>
              <a:gd name="connsiteX61" fmla="*/ 714375 w 1212057"/>
              <a:gd name="connsiteY61" fmla="*/ 269081 h 754856"/>
              <a:gd name="connsiteX62" fmla="*/ 745332 w 1212057"/>
              <a:gd name="connsiteY62" fmla="*/ 292894 h 754856"/>
              <a:gd name="connsiteX63" fmla="*/ 716757 w 1212057"/>
              <a:gd name="connsiteY63" fmla="*/ 302419 h 754856"/>
              <a:gd name="connsiteX64" fmla="*/ 676275 w 1212057"/>
              <a:gd name="connsiteY64" fmla="*/ 309563 h 754856"/>
              <a:gd name="connsiteX65" fmla="*/ 626269 w 1212057"/>
              <a:gd name="connsiteY65" fmla="*/ 316706 h 754856"/>
              <a:gd name="connsiteX66" fmla="*/ 650082 w 1212057"/>
              <a:gd name="connsiteY66" fmla="*/ 328613 h 754856"/>
              <a:gd name="connsiteX67" fmla="*/ 681038 w 1212057"/>
              <a:gd name="connsiteY67" fmla="*/ 333375 h 754856"/>
              <a:gd name="connsiteX68" fmla="*/ 709613 w 1212057"/>
              <a:gd name="connsiteY68" fmla="*/ 373856 h 754856"/>
              <a:gd name="connsiteX69" fmla="*/ 719138 w 1212057"/>
              <a:gd name="connsiteY69" fmla="*/ 392906 h 754856"/>
              <a:gd name="connsiteX70" fmla="*/ 757238 w 1212057"/>
              <a:gd name="connsiteY70" fmla="*/ 409575 h 754856"/>
              <a:gd name="connsiteX71" fmla="*/ 795338 w 1212057"/>
              <a:gd name="connsiteY71" fmla="*/ 442913 h 754856"/>
              <a:gd name="connsiteX72" fmla="*/ 804863 w 1212057"/>
              <a:gd name="connsiteY72" fmla="*/ 492919 h 754856"/>
              <a:gd name="connsiteX73" fmla="*/ 816769 w 1212057"/>
              <a:gd name="connsiteY73" fmla="*/ 531019 h 754856"/>
              <a:gd name="connsiteX74" fmla="*/ 826294 w 1212057"/>
              <a:gd name="connsiteY74" fmla="*/ 550069 h 754856"/>
              <a:gd name="connsiteX75" fmla="*/ 826294 w 1212057"/>
              <a:gd name="connsiteY75" fmla="*/ 550069 h 754856"/>
              <a:gd name="connsiteX76" fmla="*/ 864394 w 1212057"/>
              <a:gd name="connsiteY76" fmla="*/ 528638 h 754856"/>
              <a:gd name="connsiteX77" fmla="*/ 878682 w 1212057"/>
              <a:gd name="connsiteY77" fmla="*/ 476250 h 754856"/>
              <a:gd name="connsiteX78" fmla="*/ 900113 w 1212057"/>
              <a:gd name="connsiteY78" fmla="*/ 450056 h 754856"/>
              <a:gd name="connsiteX79" fmla="*/ 921544 w 1212057"/>
              <a:gd name="connsiteY79" fmla="*/ 416719 h 754856"/>
              <a:gd name="connsiteX80" fmla="*/ 954882 w 1212057"/>
              <a:gd name="connsiteY80" fmla="*/ 397669 h 754856"/>
              <a:gd name="connsiteX81" fmla="*/ 988220 w 1212057"/>
              <a:gd name="connsiteY81" fmla="*/ 409575 h 754856"/>
              <a:gd name="connsiteX82" fmla="*/ 1031082 w 1212057"/>
              <a:gd name="connsiteY82" fmla="*/ 411956 h 754856"/>
              <a:gd name="connsiteX83" fmla="*/ 1081088 w 1212057"/>
              <a:gd name="connsiteY83" fmla="*/ 407194 h 754856"/>
              <a:gd name="connsiteX84" fmla="*/ 1123950 w 1212057"/>
              <a:gd name="connsiteY84" fmla="*/ 395288 h 754856"/>
              <a:gd name="connsiteX0" fmla="*/ 1123950 w 1212057"/>
              <a:gd name="connsiteY0" fmla="*/ 395288 h 754856"/>
              <a:gd name="connsiteX1" fmla="*/ 1140619 w 1212057"/>
              <a:gd name="connsiteY1" fmla="*/ 423863 h 754856"/>
              <a:gd name="connsiteX2" fmla="*/ 1140619 w 1212057"/>
              <a:gd name="connsiteY2" fmla="*/ 464344 h 754856"/>
              <a:gd name="connsiteX3" fmla="*/ 1123950 w 1212057"/>
              <a:gd name="connsiteY3" fmla="*/ 485775 h 754856"/>
              <a:gd name="connsiteX4" fmla="*/ 1135857 w 1212057"/>
              <a:gd name="connsiteY4" fmla="*/ 509588 h 754856"/>
              <a:gd name="connsiteX5" fmla="*/ 1152525 w 1212057"/>
              <a:gd name="connsiteY5" fmla="*/ 502444 h 754856"/>
              <a:gd name="connsiteX6" fmla="*/ 1171575 w 1212057"/>
              <a:gd name="connsiteY6" fmla="*/ 481013 h 754856"/>
              <a:gd name="connsiteX7" fmla="*/ 1193007 w 1212057"/>
              <a:gd name="connsiteY7" fmla="*/ 481013 h 754856"/>
              <a:gd name="connsiteX8" fmla="*/ 1212057 w 1212057"/>
              <a:gd name="connsiteY8" fmla="*/ 476250 h 754856"/>
              <a:gd name="connsiteX9" fmla="*/ 1204913 w 1212057"/>
              <a:gd name="connsiteY9" fmla="*/ 497681 h 754856"/>
              <a:gd name="connsiteX10" fmla="*/ 1159669 w 1212057"/>
              <a:gd name="connsiteY10" fmla="*/ 554831 h 754856"/>
              <a:gd name="connsiteX11" fmla="*/ 1116807 w 1212057"/>
              <a:gd name="connsiteY11" fmla="*/ 628650 h 754856"/>
              <a:gd name="connsiteX12" fmla="*/ 1090613 w 1212057"/>
              <a:gd name="connsiteY12" fmla="*/ 640556 h 754856"/>
              <a:gd name="connsiteX13" fmla="*/ 1040607 w 1212057"/>
              <a:gd name="connsiteY13" fmla="*/ 647700 h 754856"/>
              <a:gd name="connsiteX14" fmla="*/ 997744 w 1212057"/>
              <a:gd name="connsiteY14" fmla="*/ 652463 h 754856"/>
              <a:gd name="connsiteX15" fmla="*/ 957263 w 1212057"/>
              <a:gd name="connsiteY15" fmla="*/ 664369 h 754856"/>
              <a:gd name="connsiteX16" fmla="*/ 916782 w 1212057"/>
              <a:gd name="connsiteY16" fmla="*/ 700088 h 754856"/>
              <a:gd name="connsiteX17" fmla="*/ 878682 w 1212057"/>
              <a:gd name="connsiteY17" fmla="*/ 728663 h 754856"/>
              <a:gd name="connsiteX18" fmla="*/ 850107 w 1212057"/>
              <a:gd name="connsiteY18" fmla="*/ 747713 h 754856"/>
              <a:gd name="connsiteX19" fmla="*/ 795338 w 1212057"/>
              <a:gd name="connsiteY19" fmla="*/ 754856 h 754856"/>
              <a:gd name="connsiteX20" fmla="*/ 597694 w 1212057"/>
              <a:gd name="connsiteY20" fmla="*/ 754856 h 754856"/>
              <a:gd name="connsiteX21" fmla="*/ 473869 w 1212057"/>
              <a:gd name="connsiteY21" fmla="*/ 721519 h 754856"/>
              <a:gd name="connsiteX22" fmla="*/ 292894 w 1212057"/>
              <a:gd name="connsiteY22" fmla="*/ 676275 h 754856"/>
              <a:gd name="connsiteX23" fmla="*/ 150019 w 1212057"/>
              <a:gd name="connsiteY23" fmla="*/ 650081 h 754856"/>
              <a:gd name="connsiteX24" fmla="*/ 95250 w 1212057"/>
              <a:gd name="connsiteY24" fmla="*/ 642938 h 754856"/>
              <a:gd name="connsiteX25" fmla="*/ 0 w 1212057"/>
              <a:gd name="connsiteY25" fmla="*/ 626269 h 754856"/>
              <a:gd name="connsiteX26" fmla="*/ 0 w 1212057"/>
              <a:gd name="connsiteY26" fmla="*/ 38100 h 754856"/>
              <a:gd name="connsiteX27" fmla="*/ 42863 w 1212057"/>
              <a:gd name="connsiteY27" fmla="*/ 38100 h 754856"/>
              <a:gd name="connsiteX28" fmla="*/ 66675 w 1212057"/>
              <a:gd name="connsiteY28" fmla="*/ 30956 h 754856"/>
              <a:gd name="connsiteX29" fmla="*/ 97632 w 1212057"/>
              <a:gd name="connsiteY29" fmla="*/ 0 h 754856"/>
              <a:gd name="connsiteX30" fmla="*/ 123825 w 1212057"/>
              <a:gd name="connsiteY30" fmla="*/ 0 h 754856"/>
              <a:gd name="connsiteX31" fmla="*/ 128588 w 1212057"/>
              <a:gd name="connsiteY31" fmla="*/ 26194 h 754856"/>
              <a:gd name="connsiteX32" fmla="*/ 92869 w 1212057"/>
              <a:gd name="connsiteY32" fmla="*/ 54769 h 754856"/>
              <a:gd name="connsiteX33" fmla="*/ 59532 w 1212057"/>
              <a:gd name="connsiteY33" fmla="*/ 80963 h 754856"/>
              <a:gd name="connsiteX34" fmla="*/ 50007 w 1212057"/>
              <a:gd name="connsiteY34" fmla="*/ 95250 h 754856"/>
              <a:gd name="connsiteX35" fmla="*/ 59532 w 1212057"/>
              <a:gd name="connsiteY35" fmla="*/ 123825 h 754856"/>
              <a:gd name="connsiteX36" fmla="*/ 126206 w 1212057"/>
              <a:gd name="connsiteY36" fmla="*/ 128587 h 754856"/>
              <a:gd name="connsiteX37" fmla="*/ 166688 w 1212057"/>
              <a:gd name="connsiteY37" fmla="*/ 119063 h 754856"/>
              <a:gd name="connsiteX38" fmla="*/ 214313 w 1212057"/>
              <a:gd name="connsiteY38" fmla="*/ 107156 h 754856"/>
              <a:gd name="connsiteX39" fmla="*/ 242888 w 1212057"/>
              <a:gd name="connsiteY39" fmla="*/ 100013 h 754856"/>
              <a:gd name="connsiteX40" fmla="*/ 269082 w 1212057"/>
              <a:gd name="connsiteY40" fmla="*/ 126206 h 754856"/>
              <a:gd name="connsiteX41" fmla="*/ 300038 w 1212057"/>
              <a:gd name="connsiteY41" fmla="*/ 164306 h 754856"/>
              <a:gd name="connsiteX42" fmla="*/ 292894 w 1212057"/>
              <a:gd name="connsiteY42" fmla="*/ 204788 h 754856"/>
              <a:gd name="connsiteX43" fmla="*/ 309563 w 1212057"/>
              <a:gd name="connsiteY43" fmla="*/ 247650 h 754856"/>
              <a:gd name="connsiteX44" fmla="*/ 354807 w 1212057"/>
              <a:gd name="connsiteY44" fmla="*/ 266700 h 754856"/>
              <a:gd name="connsiteX45" fmla="*/ 388144 w 1212057"/>
              <a:gd name="connsiteY45" fmla="*/ 257175 h 754856"/>
              <a:gd name="connsiteX46" fmla="*/ 416719 w 1212057"/>
              <a:gd name="connsiteY46" fmla="*/ 247650 h 754856"/>
              <a:gd name="connsiteX47" fmla="*/ 454819 w 1212057"/>
              <a:gd name="connsiteY47" fmla="*/ 240506 h 754856"/>
              <a:gd name="connsiteX48" fmla="*/ 483394 w 1212057"/>
              <a:gd name="connsiteY48" fmla="*/ 240506 h 754856"/>
              <a:gd name="connsiteX49" fmla="*/ 509588 w 1212057"/>
              <a:gd name="connsiteY49" fmla="*/ 228600 h 754856"/>
              <a:gd name="connsiteX50" fmla="*/ 528638 w 1212057"/>
              <a:gd name="connsiteY50" fmla="*/ 207169 h 754856"/>
              <a:gd name="connsiteX51" fmla="*/ 531019 w 1212057"/>
              <a:gd name="connsiteY51" fmla="*/ 183356 h 754856"/>
              <a:gd name="connsiteX52" fmla="*/ 557213 w 1212057"/>
              <a:gd name="connsiteY52" fmla="*/ 159544 h 754856"/>
              <a:gd name="connsiteX53" fmla="*/ 585788 w 1212057"/>
              <a:gd name="connsiteY53" fmla="*/ 150019 h 754856"/>
              <a:gd name="connsiteX54" fmla="*/ 623888 w 1212057"/>
              <a:gd name="connsiteY54" fmla="*/ 161925 h 754856"/>
              <a:gd name="connsiteX55" fmla="*/ 647700 w 1212057"/>
              <a:gd name="connsiteY55" fmla="*/ 180975 h 754856"/>
              <a:gd name="connsiteX56" fmla="*/ 633413 w 1212057"/>
              <a:gd name="connsiteY56" fmla="*/ 207169 h 754856"/>
              <a:gd name="connsiteX57" fmla="*/ 621507 w 1212057"/>
              <a:gd name="connsiteY57" fmla="*/ 238125 h 754856"/>
              <a:gd name="connsiteX58" fmla="*/ 654844 w 1212057"/>
              <a:gd name="connsiteY58" fmla="*/ 228600 h 754856"/>
              <a:gd name="connsiteX59" fmla="*/ 676275 w 1212057"/>
              <a:gd name="connsiteY59" fmla="*/ 223838 h 754856"/>
              <a:gd name="connsiteX60" fmla="*/ 704850 w 1212057"/>
              <a:gd name="connsiteY60" fmla="*/ 242888 h 754856"/>
              <a:gd name="connsiteX61" fmla="*/ 714375 w 1212057"/>
              <a:gd name="connsiteY61" fmla="*/ 269081 h 754856"/>
              <a:gd name="connsiteX62" fmla="*/ 745332 w 1212057"/>
              <a:gd name="connsiteY62" fmla="*/ 292894 h 754856"/>
              <a:gd name="connsiteX63" fmla="*/ 716757 w 1212057"/>
              <a:gd name="connsiteY63" fmla="*/ 302419 h 754856"/>
              <a:gd name="connsiteX64" fmla="*/ 676275 w 1212057"/>
              <a:gd name="connsiteY64" fmla="*/ 309563 h 754856"/>
              <a:gd name="connsiteX65" fmla="*/ 626269 w 1212057"/>
              <a:gd name="connsiteY65" fmla="*/ 316706 h 754856"/>
              <a:gd name="connsiteX66" fmla="*/ 650082 w 1212057"/>
              <a:gd name="connsiteY66" fmla="*/ 328613 h 754856"/>
              <a:gd name="connsiteX67" fmla="*/ 681038 w 1212057"/>
              <a:gd name="connsiteY67" fmla="*/ 333375 h 754856"/>
              <a:gd name="connsiteX68" fmla="*/ 709613 w 1212057"/>
              <a:gd name="connsiteY68" fmla="*/ 373856 h 754856"/>
              <a:gd name="connsiteX69" fmla="*/ 719138 w 1212057"/>
              <a:gd name="connsiteY69" fmla="*/ 392906 h 754856"/>
              <a:gd name="connsiteX70" fmla="*/ 757238 w 1212057"/>
              <a:gd name="connsiteY70" fmla="*/ 409575 h 754856"/>
              <a:gd name="connsiteX71" fmla="*/ 795338 w 1212057"/>
              <a:gd name="connsiteY71" fmla="*/ 442913 h 754856"/>
              <a:gd name="connsiteX72" fmla="*/ 804863 w 1212057"/>
              <a:gd name="connsiteY72" fmla="*/ 492919 h 754856"/>
              <a:gd name="connsiteX73" fmla="*/ 816769 w 1212057"/>
              <a:gd name="connsiteY73" fmla="*/ 531019 h 754856"/>
              <a:gd name="connsiteX74" fmla="*/ 826294 w 1212057"/>
              <a:gd name="connsiteY74" fmla="*/ 550069 h 754856"/>
              <a:gd name="connsiteX75" fmla="*/ 826294 w 1212057"/>
              <a:gd name="connsiteY75" fmla="*/ 550069 h 754856"/>
              <a:gd name="connsiteX76" fmla="*/ 864394 w 1212057"/>
              <a:gd name="connsiteY76" fmla="*/ 528638 h 754856"/>
              <a:gd name="connsiteX77" fmla="*/ 878682 w 1212057"/>
              <a:gd name="connsiteY77" fmla="*/ 476250 h 754856"/>
              <a:gd name="connsiteX78" fmla="*/ 900113 w 1212057"/>
              <a:gd name="connsiteY78" fmla="*/ 450056 h 754856"/>
              <a:gd name="connsiteX79" fmla="*/ 921544 w 1212057"/>
              <a:gd name="connsiteY79" fmla="*/ 416719 h 754856"/>
              <a:gd name="connsiteX80" fmla="*/ 954882 w 1212057"/>
              <a:gd name="connsiteY80" fmla="*/ 397669 h 754856"/>
              <a:gd name="connsiteX81" fmla="*/ 988220 w 1212057"/>
              <a:gd name="connsiteY81" fmla="*/ 409575 h 754856"/>
              <a:gd name="connsiteX82" fmla="*/ 1031082 w 1212057"/>
              <a:gd name="connsiteY82" fmla="*/ 411956 h 754856"/>
              <a:gd name="connsiteX83" fmla="*/ 1081088 w 1212057"/>
              <a:gd name="connsiteY83" fmla="*/ 407194 h 754856"/>
              <a:gd name="connsiteX84" fmla="*/ 1123950 w 1212057"/>
              <a:gd name="connsiteY84" fmla="*/ 395288 h 754856"/>
              <a:gd name="connsiteX0" fmla="*/ 1123950 w 1212057"/>
              <a:gd name="connsiteY0" fmla="*/ 395288 h 754856"/>
              <a:gd name="connsiteX1" fmla="*/ 1140619 w 1212057"/>
              <a:gd name="connsiteY1" fmla="*/ 423863 h 754856"/>
              <a:gd name="connsiteX2" fmla="*/ 1140619 w 1212057"/>
              <a:gd name="connsiteY2" fmla="*/ 464344 h 754856"/>
              <a:gd name="connsiteX3" fmla="*/ 1123950 w 1212057"/>
              <a:gd name="connsiteY3" fmla="*/ 485775 h 754856"/>
              <a:gd name="connsiteX4" fmla="*/ 1135857 w 1212057"/>
              <a:gd name="connsiteY4" fmla="*/ 509588 h 754856"/>
              <a:gd name="connsiteX5" fmla="*/ 1152525 w 1212057"/>
              <a:gd name="connsiteY5" fmla="*/ 502444 h 754856"/>
              <a:gd name="connsiteX6" fmla="*/ 1171575 w 1212057"/>
              <a:gd name="connsiteY6" fmla="*/ 481013 h 754856"/>
              <a:gd name="connsiteX7" fmla="*/ 1193007 w 1212057"/>
              <a:gd name="connsiteY7" fmla="*/ 481013 h 754856"/>
              <a:gd name="connsiteX8" fmla="*/ 1212057 w 1212057"/>
              <a:gd name="connsiteY8" fmla="*/ 476250 h 754856"/>
              <a:gd name="connsiteX9" fmla="*/ 1204913 w 1212057"/>
              <a:gd name="connsiteY9" fmla="*/ 497681 h 754856"/>
              <a:gd name="connsiteX10" fmla="*/ 1159669 w 1212057"/>
              <a:gd name="connsiteY10" fmla="*/ 554831 h 754856"/>
              <a:gd name="connsiteX11" fmla="*/ 1116807 w 1212057"/>
              <a:gd name="connsiteY11" fmla="*/ 628650 h 754856"/>
              <a:gd name="connsiteX12" fmla="*/ 1090613 w 1212057"/>
              <a:gd name="connsiteY12" fmla="*/ 640556 h 754856"/>
              <a:gd name="connsiteX13" fmla="*/ 1040607 w 1212057"/>
              <a:gd name="connsiteY13" fmla="*/ 647700 h 754856"/>
              <a:gd name="connsiteX14" fmla="*/ 997744 w 1212057"/>
              <a:gd name="connsiteY14" fmla="*/ 652463 h 754856"/>
              <a:gd name="connsiteX15" fmla="*/ 957263 w 1212057"/>
              <a:gd name="connsiteY15" fmla="*/ 664369 h 754856"/>
              <a:gd name="connsiteX16" fmla="*/ 916782 w 1212057"/>
              <a:gd name="connsiteY16" fmla="*/ 700088 h 754856"/>
              <a:gd name="connsiteX17" fmla="*/ 878682 w 1212057"/>
              <a:gd name="connsiteY17" fmla="*/ 728663 h 754856"/>
              <a:gd name="connsiteX18" fmla="*/ 850107 w 1212057"/>
              <a:gd name="connsiteY18" fmla="*/ 747713 h 754856"/>
              <a:gd name="connsiteX19" fmla="*/ 795338 w 1212057"/>
              <a:gd name="connsiteY19" fmla="*/ 754856 h 754856"/>
              <a:gd name="connsiteX20" fmla="*/ 597694 w 1212057"/>
              <a:gd name="connsiteY20" fmla="*/ 754856 h 754856"/>
              <a:gd name="connsiteX21" fmla="*/ 473869 w 1212057"/>
              <a:gd name="connsiteY21" fmla="*/ 721519 h 754856"/>
              <a:gd name="connsiteX22" fmla="*/ 292894 w 1212057"/>
              <a:gd name="connsiteY22" fmla="*/ 676275 h 754856"/>
              <a:gd name="connsiteX23" fmla="*/ 150019 w 1212057"/>
              <a:gd name="connsiteY23" fmla="*/ 650081 h 754856"/>
              <a:gd name="connsiteX24" fmla="*/ 95250 w 1212057"/>
              <a:gd name="connsiteY24" fmla="*/ 642938 h 754856"/>
              <a:gd name="connsiteX25" fmla="*/ 0 w 1212057"/>
              <a:gd name="connsiteY25" fmla="*/ 626269 h 754856"/>
              <a:gd name="connsiteX26" fmla="*/ 0 w 1212057"/>
              <a:gd name="connsiteY26" fmla="*/ 38100 h 754856"/>
              <a:gd name="connsiteX27" fmla="*/ 42863 w 1212057"/>
              <a:gd name="connsiteY27" fmla="*/ 38100 h 754856"/>
              <a:gd name="connsiteX28" fmla="*/ 66675 w 1212057"/>
              <a:gd name="connsiteY28" fmla="*/ 30956 h 754856"/>
              <a:gd name="connsiteX29" fmla="*/ 97632 w 1212057"/>
              <a:gd name="connsiteY29" fmla="*/ 0 h 754856"/>
              <a:gd name="connsiteX30" fmla="*/ 123825 w 1212057"/>
              <a:gd name="connsiteY30" fmla="*/ 0 h 754856"/>
              <a:gd name="connsiteX31" fmla="*/ 128588 w 1212057"/>
              <a:gd name="connsiteY31" fmla="*/ 26194 h 754856"/>
              <a:gd name="connsiteX32" fmla="*/ 92869 w 1212057"/>
              <a:gd name="connsiteY32" fmla="*/ 54769 h 754856"/>
              <a:gd name="connsiteX33" fmla="*/ 59532 w 1212057"/>
              <a:gd name="connsiteY33" fmla="*/ 80963 h 754856"/>
              <a:gd name="connsiteX34" fmla="*/ 50007 w 1212057"/>
              <a:gd name="connsiteY34" fmla="*/ 95250 h 754856"/>
              <a:gd name="connsiteX35" fmla="*/ 59532 w 1212057"/>
              <a:gd name="connsiteY35" fmla="*/ 123825 h 754856"/>
              <a:gd name="connsiteX36" fmla="*/ 126206 w 1212057"/>
              <a:gd name="connsiteY36" fmla="*/ 128587 h 754856"/>
              <a:gd name="connsiteX37" fmla="*/ 166688 w 1212057"/>
              <a:gd name="connsiteY37" fmla="*/ 119063 h 754856"/>
              <a:gd name="connsiteX38" fmla="*/ 214313 w 1212057"/>
              <a:gd name="connsiteY38" fmla="*/ 107156 h 754856"/>
              <a:gd name="connsiteX39" fmla="*/ 242888 w 1212057"/>
              <a:gd name="connsiteY39" fmla="*/ 100013 h 754856"/>
              <a:gd name="connsiteX40" fmla="*/ 269082 w 1212057"/>
              <a:gd name="connsiteY40" fmla="*/ 126206 h 754856"/>
              <a:gd name="connsiteX41" fmla="*/ 300038 w 1212057"/>
              <a:gd name="connsiteY41" fmla="*/ 164306 h 754856"/>
              <a:gd name="connsiteX42" fmla="*/ 292894 w 1212057"/>
              <a:gd name="connsiteY42" fmla="*/ 204788 h 754856"/>
              <a:gd name="connsiteX43" fmla="*/ 309563 w 1212057"/>
              <a:gd name="connsiteY43" fmla="*/ 247650 h 754856"/>
              <a:gd name="connsiteX44" fmla="*/ 354807 w 1212057"/>
              <a:gd name="connsiteY44" fmla="*/ 266700 h 754856"/>
              <a:gd name="connsiteX45" fmla="*/ 388144 w 1212057"/>
              <a:gd name="connsiteY45" fmla="*/ 257175 h 754856"/>
              <a:gd name="connsiteX46" fmla="*/ 416719 w 1212057"/>
              <a:gd name="connsiteY46" fmla="*/ 247650 h 754856"/>
              <a:gd name="connsiteX47" fmla="*/ 447675 w 1212057"/>
              <a:gd name="connsiteY47" fmla="*/ 240506 h 754856"/>
              <a:gd name="connsiteX48" fmla="*/ 483394 w 1212057"/>
              <a:gd name="connsiteY48" fmla="*/ 240506 h 754856"/>
              <a:gd name="connsiteX49" fmla="*/ 509588 w 1212057"/>
              <a:gd name="connsiteY49" fmla="*/ 228600 h 754856"/>
              <a:gd name="connsiteX50" fmla="*/ 528638 w 1212057"/>
              <a:gd name="connsiteY50" fmla="*/ 207169 h 754856"/>
              <a:gd name="connsiteX51" fmla="*/ 531019 w 1212057"/>
              <a:gd name="connsiteY51" fmla="*/ 183356 h 754856"/>
              <a:gd name="connsiteX52" fmla="*/ 557213 w 1212057"/>
              <a:gd name="connsiteY52" fmla="*/ 159544 h 754856"/>
              <a:gd name="connsiteX53" fmla="*/ 585788 w 1212057"/>
              <a:gd name="connsiteY53" fmla="*/ 150019 h 754856"/>
              <a:gd name="connsiteX54" fmla="*/ 623888 w 1212057"/>
              <a:gd name="connsiteY54" fmla="*/ 161925 h 754856"/>
              <a:gd name="connsiteX55" fmla="*/ 647700 w 1212057"/>
              <a:gd name="connsiteY55" fmla="*/ 180975 h 754856"/>
              <a:gd name="connsiteX56" fmla="*/ 633413 w 1212057"/>
              <a:gd name="connsiteY56" fmla="*/ 207169 h 754856"/>
              <a:gd name="connsiteX57" fmla="*/ 621507 w 1212057"/>
              <a:gd name="connsiteY57" fmla="*/ 238125 h 754856"/>
              <a:gd name="connsiteX58" fmla="*/ 654844 w 1212057"/>
              <a:gd name="connsiteY58" fmla="*/ 228600 h 754856"/>
              <a:gd name="connsiteX59" fmla="*/ 676275 w 1212057"/>
              <a:gd name="connsiteY59" fmla="*/ 223838 h 754856"/>
              <a:gd name="connsiteX60" fmla="*/ 704850 w 1212057"/>
              <a:gd name="connsiteY60" fmla="*/ 242888 h 754856"/>
              <a:gd name="connsiteX61" fmla="*/ 714375 w 1212057"/>
              <a:gd name="connsiteY61" fmla="*/ 269081 h 754856"/>
              <a:gd name="connsiteX62" fmla="*/ 745332 w 1212057"/>
              <a:gd name="connsiteY62" fmla="*/ 292894 h 754856"/>
              <a:gd name="connsiteX63" fmla="*/ 716757 w 1212057"/>
              <a:gd name="connsiteY63" fmla="*/ 302419 h 754856"/>
              <a:gd name="connsiteX64" fmla="*/ 676275 w 1212057"/>
              <a:gd name="connsiteY64" fmla="*/ 309563 h 754856"/>
              <a:gd name="connsiteX65" fmla="*/ 626269 w 1212057"/>
              <a:gd name="connsiteY65" fmla="*/ 316706 h 754856"/>
              <a:gd name="connsiteX66" fmla="*/ 650082 w 1212057"/>
              <a:gd name="connsiteY66" fmla="*/ 328613 h 754856"/>
              <a:gd name="connsiteX67" fmla="*/ 681038 w 1212057"/>
              <a:gd name="connsiteY67" fmla="*/ 333375 h 754856"/>
              <a:gd name="connsiteX68" fmla="*/ 709613 w 1212057"/>
              <a:gd name="connsiteY68" fmla="*/ 373856 h 754856"/>
              <a:gd name="connsiteX69" fmla="*/ 719138 w 1212057"/>
              <a:gd name="connsiteY69" fmla="*/ 392906 h 754856"/>
              <a:gd name="connsiteX70" fmla="*/ 757238 w 1212057"/>
              <a:gd name="connsiteY70" fmla="*/ 409575 h 754856"/>
              <a:gd name="connsiteX71" fmla="*/ 795338 w 1212057"/>
              <a:gd name="connsiteY71" fmla="*/ 442913 h 754856"/>
              <a:gd name="connsiteX72" fmla="*/ 804863 w 1212057"/>
              <a:gd name="connsiteY72" fmla="*/ 492919 h 754856"/>
              <a:gd name="connsiteX73" fmla="*/ 816769 w 1212057"/>
              <a:gd name="connsiteY73" fmla="*/ 531019 h 754856"/>
              <a:gd name="connsiteX74" fmla="*/ 826294 w 1212057"/>
              <a:gd name="connsiteY74" fmla="*/ 550069 h 754856"/>
              <a:gd name="connsiteX75" fmla="*/ 826294 w 1212057"/>
              <a:gd name="connsiteY75" fmla="*/ 550069 h 754856"/>
              <a:gd name="connsiteX76" fmla="*/ 864394 w 1212057"/>
              <a:gd name="connsiteY76" fmla="*/ 528638 h 754856"/>
              <a:gd name="connsiteX77" fmla="*/ 878682 w 1212057"/>
              <a:gd name="connsiteY77" fmla="*/ 476250 h 754856"/>
              <a:gd name="connsiteX78" fmla="*/ 900113 w 1212057"/>
              <a:gd name="connsiteY78" fmla="*/ 450056 h 754856"/>
              <a:gd name="connsiteX79" fmla="*/ 921544 w 1212057"/>
              <a:gd name="connsiteY79" fmla="*/ 416719 h 754856"/>
              <a:gd name="connsiteX80" fmla="*/ 954882 w 1212057"/>
              <a:gd name="connsiteY80" fmla="*/ 397669 h 754856"/>
              <a:gd name="connsiteX81" fmla="*/ 988220 w 1212057"/>
              <a:gd name="connsiteY81" fmla="*/ 409575 h 754856"/>
              <a:gd name="connsiteX82" fmla="*/ 1031082 w 1212057"/>
              <a:gd name="connsiteY82" fmla="*/ 411956 h 754856"/>
              <a:gd name="connsiteX83" fmla="*/ 1081088 w 1212057"/>
              <a:gd name="connsiteY83" fmla="*/ 407194 h 754856"/>
              <a:gd name="connsiteX84" fmla="*/ 1123950 w 1212057"/>
              <a:gd name="connsiteY84" fmla="*/ 395288 h 754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Lst>
            <a:rect l="l" t="t" r="r" b="b"/>
            <a:pathLst>
              <a:path w="1212057" h="754856">
                <a:moveTo>
                  <a:pt x="1123950" y="395288"/>
                </a:moveTo>
                <a:cubicBezTo>
                  <a:pt x="1127125" y="405607"/>
                  <a:pt x="1137444" y="413544"/>
                  <a:pt x="1140619" y="423863"/>
                </a:cubicBezTo>
                <a:lnTo>
                  <a:pt x="1140619" y="464344"/>
                </a:lnTo>
                <a:lnTo>
                  <a:pt x="1123950" y="485775"/>
                </a:lnTo>
                <a:lnTo>
                  <a:pt x="1135857" y="509588"/>
                </a:lnTo>
                <a:lnTo>
                  <a:pt x="1152525" y="502444"/>
                </a:lnTo>
                <a:lnTo>
                  <a:pt x="1171575" y="481013"/>
                </a:lnTo>
                <a:lnTo>
                  <a:pt x="1193007" y="481013"/>
                </a:lnTo>
                <a:lnTo>
                  <a:pt x="1212057" y="476250"/>
                </a:lnTo>
                <a:lnTo>
                  <a:pt x="1204913" y="497681"/>
                </a:lnTo>
                <a:lnTo>
                  <a:pt x="1159669" y="554831"/>
                </a:lnTo>
                <a:lnTo>
                  <a:pt x="1116807" y="628650"/>
                </a:lnTo>
                <a:lnTo>
                  <a:pt x="1090613" y="640556"/>
                </a:lnTo>
                <a:lnTo>
                  <a:pt x="1040607" y="647700"/>
                </a:lnTo>
                <a:lnTo>
                  <a:pt x="997744" y="652463"/>
                </a:lnTo>
                <a:lnTo>
                  <a:pt x="957263" y="664369"/>
                </a:lnTo>
                <a:lnTo>
                  <a:pt x="916782" y="700088"/>
                </a:lnTo>
                <a:lnTo>
                  <a:pt x="878682" y="728663"/>
                </a:lnTo>
                <a:lnTo>
                  <a:pt x="850107" y="747713"/>
                </a:lnTo>
                <a:lnTo>
                  <a:pt x="795338" y="754856"/>
                </a:lnTo>
                <a:lnTo>
                  <a:pt x="597694" y="754856"/>
                </a:lnTo>
                <a:lnTo>
                  <a:pt x="473869" y="721519"/>
                </a:lnTo>
                <a:lnTo>
                  <a:pt x="292894" y="676275"/>
                </a:lnTo>
                <a:lnTo>
                  <a:pt x="150019" y="650081"/>
                </a:lnTo>
                <a:lnTo>
                  <a:pt x="95250" y="642938"/>
                </a:lnTo>
                <a:lnTo>
                  <a:pt x="0" y="626269"/>
                </a:lnTo>
                <a:lnTo>
                  <a:pt x="0" y="38100"/>
                </a:lnTo>
                <a:lnTo>
                  <a:pt x="42863" y="38100"/>
                </a:lnTo>
                <a:lnTo>
                  <a:pt x="66675" y="30956"/>
                </a:lnTo>
                <a:lnTo>
                  <a:pt x="97632" y="0"/>
                </a:lnTo>
                <a:lnTo>
                  <a:pt x="123825" y="0"/>
                </a:lnTo>
                <a:lnTo>
                  <a:pt x="128588" y="26194"/>
                </a:lnTo>
                <a:lnTo>
                  <a:pt x="92869" y="54769"/>
                </a:lnTo>
                <a:lnTo>
                  <a:pt x="59532" y="80963"/>
                </a:lnTo>
                <a:lnTo>
                  <a:pt x="50007" y="95250"/>
                </a:lnTo>
                <a:lnTo>
                  <a:pt x="59532" y="123825"/>
                </a:lnTo>
                <a:lnTo>
                  <a:pt x="126206" y="128587"/>
                </a:lnTo>
                <a:lnTo>
                  <a:pt x="166688" y="119063"/>
                </a:lnTo>
                <a:lnTo>
                  <a:pt x="214313" y="107156"/>
                </a:lnTo>
                <a:lnTo>
                  <a:pt x="242888" y="100013"/>
                </a:lnTo>
                <a:lnTo>
                  <a:pt x="269082" y="126206"/>
                </a:lnTo>
                <a:lnTo>
                  <a:pt x="300038" y="164306"/>
                </a:lnTo>
                <a:lnTo>
                  <a:pt x="292894" y="204788"/>
                </a:lnTo>
                <a:lnTo>
                  <a:pt x="309563" y="247650"/>
                </a:lnTo>
                <a:lnTo>
                  <a:pt x="354807" y="266700"/>
                </a:lnTo>
                <a:lnTo>
                  <a:pt x="388144" y="257175"/>
                </a:lnTo>
                <a:lnTo>
                  <a:pt x="416719" y="247650"/>
                </a:lnTo>
                <a:lnTo>
                  <a:pt x="447675" y="240506"/>
                </a:lnTo>
                <a:lnTo>
                  <a:pt x="483394" y="240506"/>
                </a:lnTo>
                <a:lnTo>
                  <a:pt x="509588" y="228600"/>
                </a:lnTo>
                <a:lnTo>
                  <a:pt x="528638" y="207169"/>
                </a:lnTo>
                <a:lnTo>
                  <a:pt x="531019" y="183356"/>
                </a:lnTo>
                <a:lnTo>
                  <a:pt x="557213" y="159544"/>
                </a:lnTo>
                <a:lnTo>
                  <a:pt x="585788" y="150019"/>
                </a:lnTo>
                <a:lnTo>
                  <a:pt x="623888" y="161925"/>
                </a:lnTo>
                <a:lnTo>
                  <a:pt x="647700" y="180975"/>
                </a:lnTo>
                <a:lnTo>
                  <a:pt x="633413" y="207169"/>
                </a:lnTo>
                <a:lnTo>
                  <a:pt x="621507" y="238125"/>
                </a:lnTo>
                <a:lnTo>
                  <a:pt x="654844" y="228600"/>
                </a:lnTo>
                <a:lnTo>
                  <a:pt x="676275" y="223838"/>
                </a:lnTo>
                <a:lnTo>
                  <a:pt x="704850" y="242888"/>
                </a:lnTo>
                <a:lnTo>
                  <a:pt x="714375" y="269081"/>
                </a:lnTo>
                <a:lnTo>
                  <a:pt x="745332" y="292894"/>
                </a:lnTo>
                <a:lnTo>
                  <a:pt x="716757" y="302419"/>
                </a:lnTo>
                <a:lnTo>
                  <a:pt x="676275" y="309563"/>
                </a:lnTo>
                <a:lnTo>
                  <a:pt x="626269" y="316706"/>
                </a:lnTo>
                <a:lnTo>
                  <a:pt x="650082" y="328613"/>
                </a:lnTo>
                <a:lnTo>
                  <a:pt x="681038" y="333375"/>
                </a:lnTo>
                <a:lnTo>
                  <a:pt x="709613" y="373856"/>
                </a:lnTo>
                <a:lnTo>
                  <a:pt x="719138" y="392906"/>
                </a:lnTo>
                <a:lnTo>
                  <a:pt x="757238" y="409575"/>
                </a:lnTo>
                <a:lnTo>
                  <a:pt x="795338" y="442913"/>
                </a:lnTo>
                <a:lnTo>
                  <a:pt x="804863" y="492919"/>
                </a:lnTo>
                <a:lnTo>
                  <a:pt x="816769" y="531019"/>
                </a:lnTo>
                <a:lnTo>
                  <a:pt x="826294" y="550069"/>
                </a:lnTo>
                <a:lnTo>
                  <a:pt x="826294" y="550069"/>
                </a:lnTo>
                <a:lnTo>
                  <a:pt x="864394" y="528638"/>
                </a:lnTo>
                <a:lnTo>
                  <a:pt x="878682" y="476250"/>
                </a:lnTo>
                <a:lnTo>
                  <a:pt x="900113" y="450056"/>
                </a:lnTo>
                <a:lnTo>
                  <a:pt x="921544" y="416719"/>
                </a:lnTo>
                <a:lnTo>
                  <a:pt x="954882" y="397669"/>
                </a:lnTo>
                <a:lnTo>
                  <a:pt x="988220" y="409575"/>
                </a:lnTo>
                <a:lnTo>
                  <a:pt x="1031082" y="411956"/>
                </a:lnTo>
                <a:cubicBezTo>
                  <a:pt x="1045369" y="407987"/>
                  <a:pt x="1066801" y="411163"/>
                  <a:pt x="1081088" y="407194"/>
                </a:cubicBezTo>
                <a:lnTo>
                  <a:pt x="1123950" y="395288"/>
                </a:lnTo>
                <a:close/>
              </a:path>
            </a:pathLst>
          </a:custGeom>
          <a:solidFill>
            <a:schemeClr val="accent5">
              <a:lumMod val="75000"/>
              <a:alpha val="60000"/>
            </a:schemeClr>
          </a:solidFill>
          <a:ln w="3175">
            <a:solidFill>
              <a:srgbClr val="CC990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solidFill>
                <a:prstClr val="white"/>
              </a:solidFill>
            </a:endParaRPr>
          </a:p>
        </p:txBody>
      </p:sp>
      <p:sp>
        <p:nvSpPr>
          <p:cNvPr id="17" name="TextBox 16"/>
          <p:cNvSpPr txBox="1"/>
          <p:nvPr/>
        </p:nvSpPr>
        <p:spPr>
          <a:xfrm>
            <a:off x="2985229" y="2496665"/>
            <a:ext cx="309700" cy="369332"/>
          </a:xfrm>
          <a:prstGeom prst="rect">
            <a:avLst/>
          </a:prstGeom>
          <a:noFill/>
        </p:spPr>
        <p:txBody>
          <a:bodyPr wrap="none" rtlCol="0">
            <a:spAutoFit/>
          </a:bodyPr>
          <a:lstStyle/>
          <a:p>
            <a:r>
              <a:rPr lang="en-US" dirty="0" smtClean="0">
                <a:solidFill>
                  <a:srgbClr val="FFFF00"/>
                </a:solidFill>
              </a:rPr>
              <a:t>1</a:t>
            </a:r>
            <a:endParaRPr lang="en-US" dirty="0">
              <a:solidFill>
                <a:srgbClr val="FFFF00"/>
              </a:solidFill>
            </a:endParaRPr>
          </a:p>
        </p:txBody>
      </p:sp>
      <p:sp>
        <p:nvSpPr>
          <p:cNvPr id="44" name="Freeform 43"/>
          <p:cNvSpPr/>
          <p:nvPr/>
        </p:nvSpPr>
        <p:spPr>
          <a:xfrm>
            <a:off x="3266865" y="2459755"/>
            <a:ext cx="914014" cy="1061579"/>
          </a:xfrm>
          <a:custGeom>
            <a:avLst/>
            <a:gdLst>
              <a:gd name="connsiteX0" fmla="*/ 0 w 405441"/>
              <a:gd name="connsiteY0" fmla="*/ 0 h 629728"/>
              <a:gd name="connsiteX1" fmla="*/ 94890 w 405441"/>
              <a:gd name="connsiteY1" fmla="*/ 215660 h 629728"/>
              <a:gd name="connsiteX2" fmla="*/ 224287 w 405441"/>
              <a:gd name="connsiteY2" fmla="*/ 284672 h 629728"/>
              <a:gd name="connsiteX3" fmla="*/ 293298 w 405441"/>
              <a:gd name="connsiteY3" fmla="*/ 388189 h 629728"/>
              <a:gd name="connsiteX4" fmla="*/ 319177 w 405441"/>
              <a:gd name="connsiteY4" fmla="*/ 508958 h 629728"/>
              <a:gd name="connsiteX5" fmla="*/ 405441 w 405441"/>
              <a:gd name="connsiteY5" fmla="*/ 629728 h 629728"/>
              <a:gd name="connsiteX0" fmla="*/ 0 w 391154"/>
              <a:gd name="connsiteY0" fmla="*/ 0 h 610678"/>
              <a:gd name="connsiteX1" fmla="*/ 80603 w 391154"/>
              <a:gd name="connsiteY1" fmla="*/ 196610 h 610678"/>
              <a:gd name="connsiteX2" fmla="*/ 210000 w 391154"/>
              <a:gd name="connsiteY2" fmla="*/ 265622 h 610678"/>
              <a:gd name="connsiteX3" fmla="*/ 279011 w 391154"/>
              <a:gd name="connsiteY3" fmla="*/ 369139 h 610678"/>
              <a:gd name="connsiteX4" fmla="*/ 304890 w 391154"/>
              <a:gd name="connsiteY4" fmla="*/ 489908 h 610678"/>
              <a:gd name="connsiteX5" fmla="*/ 391154 w 391154"/>
              <a:gd name="connsiteY5" fmla="*/ 610678 h 610678"/>
              <a:gd name="connsiteX0" fmla="*/ 0 w 1015570"/>
              <a:gd name="connsiteY0" fmla="*/ 0 h 1179533"/>
              <a:gd name="connsiteX1" fmla="*/ 80603 w 1015570"/>
              <a:gd name="connsiteY1" fmla="*/ 196610 h 1179533"/>
              <a:gd name="connsiteX2" fmla="*/ 210000 w 1015570"/>
              <a:gd name="connsiteY2" fmla="*/ 265622 h 1179533"/>
              <a:gd name="connsiteX3" fmla="*/ 279011 w 1015570"/>
              <a:gd name="connsiteY3" fmla="*/ 369139 h 1179533"/>
              <a:gd name="connsiteX4" fmla="*/ 304890 w 1015570"/>
              <a:gd name="connsiteY4" fmla="*/ 489908 h 1179533"/>
              <a:gd name="connsiteX5" fmla="*/ 1015570 w 1015570"/>
              <a:gd name="connsiteY5" fmla="*/ 1179533 h 1179533"/>
              <a:gd name="connsiteX0" fmla="*/ 0 w 1015570"/>
              <a:gd name="connsiteY0" fmla="*/ 0 h 1179533"/>
              <a:gd name="connsiteX1" fmla="*/ 80603 w 1015570"/>
              <a:gd name="connsiteY1" fmla="*/ 196610 h 1179533"/>
              <a:gd name="connsiteX2" fmla="*/ 210000 w 1015570"/>
              <a:gd name="connsiteY2" fmla="*/ 265622 h 1179533"/>
              <a:gd name="connsiteX3" fmla="*/ 279011 w 1015570"/>
              <a:gd name="connsiteY3" fmla="*/ 369139 h 1179533"/>
              <a:gd name="connsiteX4" fmla="*/ 304890 w 1015570"/>
              <a:gd name="connsiteY4" fmla="*/ 489908 h 1179533"/>
              <a:gd name="connsiteX5" fmla="*/ 859175 w 1015570"/>
              <a:gd name="connsiteY5" fmla="*/ 1071648 h 1179533"/>
              <a:gd name="connsiteX6" fmla="*/ 1015570 w 1015570"/>
              <a:gd name="connsiteY6" fmla="*/ 1179533 h 1179533"/>
              <a:gd name="connsiteX0" fmla="*/ 0 w 1015570"/>
              <a:gd name="connsiteY0" fmla="*/ 0 h 1179533"/>
              <a:gd name="connsiteX1" fmla="*/ 80603 w 1015570"/>
              <a:gd name="connsiteY1" fmla="*/ 196610 h 1179533"/>
              <a:gd name="connsiteX2" fmla="*/ 210000 w 1015570"/>
              <a:gd name="connsiteY2" fmla="*/ 265622 h 1179533"/>
              <a:gd name="connsiteX3" fmla="*/ 279011 w 1015570"/>
              <a:gd name="connsiteY3" fmla="*/ 369139 h 1179533"/>
              <a:gd name="connsiteX4" fmla="*/ 304890 w 1015570"/>
              <a:gd name="connsiteY4" fmla="*/ 489908 h 1179533"/>
              <a:gd name="connsiteX5" fmla="*/ 853882 w 1015570"/>
              <a:gd name="connsiteY5" fmla="*/ 1005502 h 1179533"/>
              <a:gd name="connsiteX6" fmla="*/ 859175 w 1015570"/>
              <a:gd name="connsiteY6" fmla="*/ 1071648 h 1179533"/>
              <a:gd name="connsiteX7" fmla="*/ 1015570 w 1015570"/>
              <a:gd name="connsiteY7" fmla="*/ 1179533 h 1179533"/>
              <a:gd name="connsiteX0" fmla="*/ 0 w 1015570"/>
              <a:gd name="connsiteY0" fmla="*/ 0 h 1179533"/>
              <a:gd name="connsiteX1" fmla="*/ 80603 w 1015570"/>
              <a:gd name="connsiteY1" fmla="*/ 196610 h 1179533"/>
              <a:gd name="connsiteX2" fmla="*/ 210000 w 1015570"/>
              <a:gd name="connsiteY2" fmla="*/ 265622 h 1179533"/>
              <a:gd name="connsiteX3" fmla="*/ 279011 w 1015570"/>
              <a:gd name="connsiteY3" fmla="*/ 369139 h 1179533"/>
              <a:gd name="connsiteX4" fmla="*/ 304890 w 1015570"/>
              <a:gd name="connsiteY4" fmla="*/ 489908 h 1179533"/>
              <a:gd name="connsiteX5" fmla="*/ 655446 w 1015570"/>
              <a:gd name="connsiteY5" fmla="*/ 865273 h 1179533"/>
              <a:gd name="connsiteX6" fmla="*/ 853882 w 1015570"/>
              <a:gd name="connsiteY6" fmla="*/ 1005502 h 1179533"/>
              <a:gd name="connsiteX7" fmla="*/ 859175 w 1015570"/>
              <a:gd name="connsiteY7" fmla="*/ 1071648 h 1179533"/>
              <a:gd name="connsiteX8" fmla="*/ 1015570 w 1015570"/>
              <a:gd name="connsiteY8" fmla="*/ 1179533 h 1179533"/>
              <a:gd name="connsiteX0" fmla="*/ 0 w 1015570"/>
              <a:gd name="connsiteY0" fmla="*/ 0 h 1179533"/>
              <a:gd name="connsiteX1" fmla="*/ 80603 w 1015570"/>
              <a:gd name="connsiteY1" fmla="*/ 196610 h 1179533"/>
              <a:gd name="connsiteX2" fmla="*/ 210000 w 1015570"/>
              <a:gd name="connsiteY2" fmla="*/ 265622 h 1179533"/>
              <a:gd name="connsiteX3" fmla="*/ 279011 w 1015570"/>
              <a:gd name="connsiteY3" fmla="*/ 369139 h 1179533"/>
              <a:gd name="connsiteX4" fmla="*/ 304890 w 1015570"/>
              <a:gd name="connsiteY4" fmla="*/ 489908 h 1179533"/>
              <a:gd name="connsiteX5" fmla="*/ 655446 w 1015570"/>
              <a:gd name="connsiteY5" fmla="*/ 865273 h 1179533"/>
              <a:gd name="connsiteX6" fmla="*/ 824778 w 1015570"/>
              <a:gd name="connsiteY6" fmla="*/ 957876 h 1179533"/>
              <a:gd name="connsiteX7" fmla="*/ 859175 w 1015570"/>
              <a:gd name="connsiteY7" fmla="*/ 1071648 h 1179533"/>
              <a:gd name="connsiteX8" fmla="*/ 1015570 w 1015570"/>
              <a:gd name="connsiteY8" fmla="*/ 1179533 h 1179533"/>
              <a:gd name="connsiteX0" fmla="*/ 0 w 1015570"/>
              <a:gd name="connsiteY0" fmla="*/ 0 h 1179533"/>
              <a:gd name="connsiteX1" fmla="*/ 80603 w 1015570"/>
              <a:gd name="connsiteY1" fmla="*/ 196610 h 1179533"/>
              <a:gd name="connsiteX2" fmla="*/ 210000 w 1015570"/>
              <a:gd name="connsiteY2" fmla="*/ 265622 h 1179533"/>
              <a:gd name="connsiteX3" fmla="*/ 279011 w 1015570"/>
              <a:gd name="connsiteY3" fmla="*/ 369139 h 1179533"/>
              <a:gd name="connsiteX4" fmla="*/ 304890 w 1015570"/>
              <a:gd name="connsiteY4" fmla="*/ 489908 h 1179533"/>
              <a:gd name="connsiteX5" fmla="*/ 544321 w 1015570"/>
              <a:gd name="connsiteY5" fmla="*/ 764732 h 1179533"/>
              <a:gd name="connsiteX6" fmla="*/ 655446 w 1015570"/>
              <a:gd name="connsiteY6" fmla="*/ 865273 h 1179533"/>
              <a:gd name="connsiteX7" fmla="*/ 824778 w 1015570"/>
              <a:gd name="connsiteY7" fmla="*/ 957876 h 1179533"/>
              <a:gd name="connsiteX8" fmla="*/ 859175 w 1015570"/>
              <a:gd name="connsiteY8" fmla="*/ 1071648 h 1179533"/>
              <a:gd name="connsiteX9" fmla="*/ 1015570 w 1015570"/>
              <a:gd name="connsiteY9" fmla="*/ 1179533 h 11795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15570" h="1179533">
                <a:moveTo>
                  <a:pt x="0" y="0"/>
                </a:moveTo>
                <a:lnTo>
                  <a:pt x="80603" y="196610"/>
                </a:lnTo>
                <a:lnTo>
                  <a:pt x="210000" y="265622"/>
                </a:lnTo>
                <a:lnTo>
                  <a:pt x="279011" y="369139"/>
                </a:lnTo>
                <a:lnTo>
                  <a:pt x="304890" y="489908"/>
                </a:lnTo>
                <a:cubicBezTo>
                  <a:pt x="349990" y="554517"/>
                  <a:pt x="485895" y="702171"/>
                  <a:pt x="544321" y="764732"/>
                </a:cubicBezTo>
                <a:cubicBezTo>
                  <a:pt x="602747" y="827293"/>
                  <a:pt x="609585" y="831759"/>
                  <a:pt x="655446" y="865273"/>
                </a:cubicBezTo>
                <a:cubicBezTo>
                  <a:pt x="701307" y="898787"/>
                  <a:pt x="798761" y="923039"/>
                  <a:pt x="824778" y="957876"/>
                </a:cubicBezTo>
                <a:cubicBezTo>
                  <a:pt x="850795" y="992713"/>
                  <a:pt x="826054" y="1046171"/>
                  <a:pt x="859175" y="1071648"/>
                </a:cubicBezTo>
                <a:cubicBezTo>
                  <a:pt x="977622" y="1186585"/>
                  <a:pt x="989504" y="1153615"/>
                  <a:pt x="1015570" y="1179533"/>
                </a:cubicBezTo>
              </a:path>
            </a:pathLst>
          </a:custGeom>
          <a:noFill/>
          <a:ln w="12700">
            <a:solidFill>
              <a:srgbClr val="3399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5" name="Freeform 14"/>
          <p:cNvSpPr/>
          <p:nvPr/>
        </p:nvSpPr>
        <p:spPr>
          <a:xfrm>
            <a:off x="3499579" y="2752726"/>
            <a:ext cx="745331" cy="352426"/>
          </a:xfrm>
          <a:custGeom>
            <a:avLst/>
            <a:gdLst>
              <a:gd name="connsiteX0" fmla="*/ 0 w 278606"/>
              <a:gd name="connsiteY0" fmla="*/ 0 h 61913"/>
              <a:gd name="connsiteX1" fmla="*/ 73819 w 278606"/>
              <a:gd name="connsiteY1" fmla="*/ 26194 h 61913"/>
              <a:gd name="connsiteX2" fmla="*/ 142875 w 278606"/>
              <a:gd name="connsiteY2" fmla="*/ 26194 h 61913"/>
              <a:gd name="connsiteX3" fmla="*/ 233363 w 278606"/>
              <a:gd name="connsiteY3" fmla="*/ 28575 h 61913"/>
              <a:gd name="connsiteX4" fmla="*/ 278606 w 278606"/>
              <a:gd name="connsiteY4" fmla="*/ 61913 h 61913"/>
              <a:gd name="connsiteX0" fmla="*/ 0 w 745331"/>
              <a:gd name="connsiteY0" fmla="*/ 0 h 352426"/>
              <a:gd name="connsiteX1" fmla="*/ 73819 w 745331"/>
              <a:gd name="connsiteY1" fmla="*/ 26194 h 352426"/>
              <a:gd name="connsiteX2" fmla="*/ 142875 w 745331"/>
              <a:gd name="connsiteY2" fmla="*/ 26194 h 352426"/>
              <a:gd name="connsiteX3" fmla="*/ 233363 w 745331"/>
              <a:gd name="connsiteY3" fmla="*/ 28575 h 352426"/>
              <a:gd name="connsiteX4" fmla="*/ 745331 w 745331"/>
              <a:gd name="connsiteY4" fmla="*/ 352426 h 352426"/>
              <a:gd name="connsiteX0" fmla="*/ 0 w 745331"/>
              <a:gd name="connsiteY0" fmla="*/ 0 h 352426"/>
              <a:gd name="connsiteX1" fmla="*/ 73819 w 745331"/>
              <a:gd name="connsiteY1" fmla="*/ 26194 h 352426"/>
              <a:gd name="connsiteX2" fmla="*/ 142875 w 745331"/>
              <a:gd name="connsiteY2" fmla="*/ 26194 h 352426"/>
              <a:gd name="connsiteX3" fmla="*/ 233363 w 745331"/>
              <a:gd name="connsiteY3" fmla="*/ 28575 h 352426"/>
              <a:gd name="connsiteX4" fmla="*/ 566738 w 745331"/>
              <a:gd name="connsiteY4" fmla="*/ 276224 h 352426"/>
              <a:gd name="connsiteX5" fmla="*/ 745331 w 745331"/>
              <a:gd name="connsiteY5" fmla="*/ 352426 h 352426"/>
              <a:gd name="connsiteX0" fmla="*/ 0 w 745331"/>
              <a:gd name="connsiteY0" fmla="*/ 0 h 352426"/>
              <a:gd name="connsiteX1" fmla="*/ 73819 w 745331"/>
              <a:gd name="connsiteY1" fmla="*/ 26194 h 352426"/>
              <a:gd name="connsiteX2" fmla="*/ 142875 w 745331"/>
              <a:gd name="connsiteY2" fmla="*/ 26194 h 352426"/>
              <a:gd name="connsiteX3" fmla="*/ 233363 w 745331"/>
              <a:gd name="connsiteY3" fmla="*/ 28575 h 352426"/>
              <a:gd name="connsiteX4" fmla="*/ 445294 w 745331"/>
              <a:gd name="connsiteY4" fmla="*/ 228599 h 352426"/>
              <a:gd name="connsiteX5" fmla="*/ 566738 w 745331"/>
              <a:gd name="connsiteY5" fmla="*/ 276224 h 352426"/>
              <a:gd name="connsiteX6" fmla="*/ 745331 w 745331"/>
              <a:gd name="connsiteY6" fmla="*/ 352426 h 352426"/>
              <a:gd name="connsiteX0" fmla="*/ 0 w 745331"/>
              <a:gd name="connsiteY0" fmla="*/ 0 h 352426"/>
              <a:gd name="connsiteX1" fmla="*/ 73819 w 745331"/>
              <a:gd name="connsiteY1" fmla="*/ 26194 h 352426"/>
              <a:gd name="connsiteX2" fmla="*/ 142875 w 745331"/>
              <a:gd name="connsiteY2" fmla="*/ 26194 h 352426"/>
              <a:gd name="connsiteX3" fmla="*/ 233363 w 745331"/>
              <a:gd name="connsiteY3" fmla="*/ 28575 h 352426"/>
              <a:gd name="connsiteX4" fmla="*/ 333375 w 745331"/>
              <a:gd name="connsiteY4" fmla="*/ 130968 h 352426"/>
              <a:gd name="connsiteX5" fmla="*/ 445294 w 745331"/>
              <a:gd name="connsiteY5" fmla="*/ 228599 h 352426"/>
              <a:gd name="connsiteX6" fmla="*/ 566738 w 745331"/>
              <a:gd name="connsiteY6" fmla="*/ 276224 h 352426"/>
              <a:gd name="connsiteX7" fmla="*/ 745331 w 745331"/>
              <a:gd name="connsiteY7" fmla="*/ 352426 h 352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45331" h="352426">
                <a:moveTo>
                  <a:pt x="0" y="0"/>
                </a:moveTo>
                <a:lnTo>
                  <a:pt x="73819" y="26194"/>
                </a:lnTo>
                <a:lnTo>
                  <a:pt x="142875" y="26194"/>
                </a:lnTo>
                <a:lnTo>
                  <a:pt x="233363" y="28575"/>
                </a:lnTo>
                <a:cubicBezTo>
                  <a:pt x="263922" y="42069"/>
                  <a:pt x="298053" y="97631"/>
                  <a:pt x="333375" y="130968"/>
                </a:cubicBezTo>
                <a:cubicBezTo>
                  <a:pt x="368697" y="164305"/>
                  <a:pt x="405210" y="200421"/>
                  <a:pt x="445294" y="228599"/>
                </a:cubicBezTo>
                <a:cubicBezTo>
                  <a:pt x="485378" y="256777"/>
                  <a:pt x="517129" y="249633"/>
                  <a:pt x="566738" y="276224"/>
                </a:cubicBezTo>
                <a:cubicBezTo>
                  <a:pt x="652066" y="330199"/>
                  <a:pt x="712391" y="330995"/>
                  <a:pt x="745331" y="352426"/>
                </a:cubicBezTo>
              </a:path>
            </a:pathLst>
          </a:custGeom>
          <a:noFill/>
          <a:ln w="12700">
            <a:solidFill>
              <a:srgbClr val="3399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Freeform 44"/>
          <p:cNvSpPr/>
          <p:nvPr/>
        </p:nvSpPr>
        <p:spPr>
          <a:xfrm>
            <a:off x="3316115" y="2629465"/>
            <a:ext cx="54346" cy="473064"/>
          </a:xfrm>
          <a:custGeom>
            <a:avLst/>
            <a:gdLst>
              <a:gd name="connsiteX0" fmla="*/ 25879 w 60385"/>
              <a:gd name="connsiteY0" fmla="*/ 0 h 508958"/>
              <a:gd name="connsiteX1" fmla="*/ 34506 w 60385"/>
              <a:gd name="connsiteY1" fmla="*/ 155275 h 508958"/>
              <a:gd name="connsiteX2" fmla="*/ 0 w 60385"/>
              <a:gd name="connsiteY2" fmla="*/ 284671 h 508958"/>
              <a:gd name="connsiteX3" fmla="*/ 17253 w 60385"/>
              <a:gd name="connsiteY3" fmla="*/ 405441 h 508958"/>
              <a:gd name="connsiteX4" fmla="*/ 60385 w 60385"/>
              <a:gd name="connsiteY4" fmla="*/ 508958 h 508958"/>
              <a:gd name="connsiteX0" fmla="*/ 30642 w 60385"/>
              <a:gd name="connsiteY0" fmla="*/ 0 h 525627"/>
              <a:gd name="connsiteX1" fmla="*/ 34506 w 60385"/>
              <a:gd name="connsiteY1" fmla="*/ 171944 h 525627"/>
              <a:gd name="connsiteX2" fmla="*/ 0 w 60385"/>
              <a:gd name="connsiteY2" fmla="*/ 301340 h 525627"/>
              <a:gd name="connsiteX3" fmla="*/ 17253 w 60385"/>
              <a:gd name="connsiteY3" fmla="*/ 422110 h 525627"/>
              <a:gd name="connsiteX4" fmla="*/ 60385 w 60385"/>
              <a:gd name="connsiteY4" fmla="*/ 525627 h 5256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385" h="525627">
                <a:moveTo>
                  <a:pt x="30642" y="0"/>
                </a:moveTo>
                <a:lnTo>
                  <a:pt x="34506" y="171944"/>
                </a:lnTo>
                <a:lnTo>
                  <a:pt x="0" y="301340"/>
                </a:lnTo>
                <a:lnTo>
                  <a:pt x="17253" y="422110"/>
                </a:lnTo>
                <a:lnTo>
                  <a:pt x="60385" y="525627"/>
                </a:lnTo>
              </a:path>
            </a:pathLst>
          </a:custGeom>
          <a:noFill/>
          <a:ln w="12700">
            <a:solidFill>
              <a:srgbClr val="3399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5" name="Freeform 24"/>
          <p:cNvSpPr/>
          <p:nvPr/>
        </p:nvSpPr>
        <p:spPr>
          <a:xfrm>
            <a:off x="3072203" y="2312243"/>
            <a:ext cx="462915" cy="192882"/>
          </a:xfrm>
          <a:custGeom>
            <a:avLst/>
            <a:gdLst>
              <a:gd name="connsiteX0" fmla="*/ 0 w 514350"/>
              <a:gd name="connsiteY0" fmla="*/ 0 h 214313"/>
              <a:gd name="connsiteX1" fmla="*/ 38100 w 514350"/>
              <a:gd name="connsiteY1" fmla="*/ 114300 h 214313"/>
              <a:gd name="connsiteX2" fmla="*/ 104775 w 514350"/>
              <a:gd name="connsiteY2" fmla="*/ 123825 h 214313"/>
              <a:gd name="connsiteX3" fmla="*/ 161925 w 514350"/>
              <a:gd name="connsiteY3" fmla="*/ 71438 h 214313"/>
              <a:gd name="connsiteX4" fmla="*/ 190500 w 514350"/>
              <a:gd name="connsiteY4" fmla="*/ 128588 h 214313"/>
              <a:gd name="connsiteX5" fmla="*/ 209550 w 514350"/>
              <a:gd name="connsiteY5" fmla="*/ 166688 h 214313"/>
              <a:gd name="connsiteX6" fmla="*/ 276225 w 514350"/>
              <a:gd name="connsiteY6" fmla="*/ 95250 h 214313"/>
              <a:gd name="connsiteX7" fmla="*/ 328613 w 514350"/>
              <a:gd name="connsiteY7" fmla="*/ 76200 h 214313"/>
              <a:gd name="connsiteX8" fmla="*/ 381000 w 514350"/>
              <a:gd name="connsiteY8" fmla="*/ 152400 h 214313"/>
              <a:gd name="connsiteX9" fmla="*/ 457200 w 514350"/>
              <a:gd name="connsiteY9" fmla="*/ 152400 h 214313"/>
              <a:gd name="connsiteX10" fmla="*/ 514350 w 514350"/>
              <a:gd name="connsiteY10" fmla="*/ 214313 h 214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14350" h="214313">
                <a:moveTo>
                  <a:pt x="0" y="0"/>
                </a:moveTo>
                <a:lnTo>
                  <a:pt x="38100" y="114300"/>
                </a:lnTo>
                <a:lnTo>
                  <a:pt x="104775" y="123825"/>
                </a:lnTo>
                <a:lnTo>
                  <a:pt x="161925" y="71438"/>
                </a:lnTo>
                <a:lnTo>
                  <a:pt x="190500" y="128588"/>
                </a:lnTo>
                <a:lnTo>
                  <a:pt x="209550" y="166688"/>
                </a:lnTo>
                <a:lnTo>
                  <a:pt x="276225" y="95250"/>
                </a:lnTo>
                <a:lnTo>
                  <a:pt x="328613" y="76200"/>
                </a:lnTo>
                <a:lnTo>
                  <a:pt x="381000" y="152400"/>
                </a:lnTo>
                <a:lnTo>
                  <a:pt x="457200" y="152400"/>
                </a:lnTo>
                <a:lnTo>
                  <a:pt x="514350" y="214313"/>
                </a:lnTo>
              </a:path>
            </a:pathLst>
          </a:custGeom>
          <a:noFill/>
          <a:ln w="12700">
            <a:solidFill>
              <a:srgbClr val="3399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8" name="Freeform 7"/>
          <p:cNvSpPr/>
          <p:nvPr/>
        </p:nvSpPr>
        <p:spPr>
          <a:xfrm>
            <a:off x="3859148" y="3240881"/>
            <a:ext cx="204787" cy="457200"/>
          </a:xfrm>
          <a:custGeom>
            <a:avLst/>
            <a:gdLst>
              <a:gd name="connsiteX0" fmla="*/ 0 w 204787"/>
              <a:gd name="connsiteY0" fmla="*/ 0 h 457200"/>
              <a:gd name="connsiteX1" fmla="*/ 21431 w 204787"/>
              <a:gd name="connsiteY1" fmla="*/ 90488 h 457200"/>
              <a:gd name="connsiteX2" fmla="*/ 57150 w 204787"/>
              <a:gd name="connsiteY2" fmla="*/ 188119 h 457200"/>
              <a:gd name="connsiteX3" fmla="*/ 166687 w 204787"/>
              <a:gd name="connsiteY3" fmla="*/ 309563 h 457200"/>
              <a:gd name="connsiteX4" fmla="*/ 185737 w 204787"/>
              <a:gd name="connsiteY4" fmla="*/ 361950 h 457200"/>
              <a:gd name="connsiteX5" fmla="*/ 204787 w 204787"/>
              <a:gd name="connsiteY5" fmla="*/ 457200 h 457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4787" h="457200">
                <a:moveTo>
                  <a:pt x="0" y="0"/>
                </a:moveTo>
                <a:lnTo>
                  <a:pt x="21431" y="90488"/>
                </a:lnTo>
                <a:lnTo>
                  <a:pt x="57150" y="188119"/>
                </a:lnTo>
                <a:lnTo>
                  <a:pt x="166687" y="309563"/>
                </a:lnTo>
                <a:lnTo>
                  <a:pt x="185737" y="361950"/>
                </a:lnTo>
                <a:lnTo>
                  <a:pt x="204787" y="457200"/>
                </a:lnTo>
              </a:path>
            </a:pathLst>
          </a:custGeom>
          <a:noFill/>
          <a:ln w="12700">
            <a:solidFill>
              <a:srgbClr val="3399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12"/>
          <p:cNvSpPr/>
          <p:nvPr/>
        </p:nvSpPr>
        <p:spPr>
          <a:xfrm>
            <a:off x="3878198" y="3431381"/>
            <a:ext cx="45244" cy="211932"/>
          </a:xfrm>
          <a:custGeom>
            <a:avLst/>
            <a:gdLst>
              <a:gd name="connsiteX0" fmla="*/ 42862 w 45244"/>
              <a:gd name="connsiteY0" fmla="*/ 0 h 211932"/>
              <a:gd name="connsiteX1" fmla="*/ 42862 w 45244"/>
              <a:gd name="connsiteY1" fmla="*/ 0 h 211932"/>
              <a:gd name="connsiteX2" fmla="*/ 45244 w 45244"/>
              <a:gd name="connsiteY2" fmla="*/ 121444 h 211932"/>
              <a:gd name="connsiteX3" fmla="*/ 19050 w 45244"/>
              <a:gd name="connsiteY3" fmla="*/ 161925 h 211932"/>
              <a:gd name="connsiteX4" fmla="*/ 0 w 45244"/>
              <a:gd name="connsiteY4" fmla="*/ 211932 h 2119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244" h="211932">
                <a:moveTo>
                  <a:pt x="42862" y="0"/>
                </a:moveTo>
                <a:lnTo>
                  <a:pt x="42862" y="0"/>
                </a:lnTo>
                <a:lnTo>
                  <a:pt x="45244" y="121444"/>
                </a:lnTo>
                <a:lnTo>
                  <a:pt x="19050" y="161925"/>
                </a:lnTo>
                <a:lnTo>
                  <a:pt x="0" y="211932"/>
                </a:lnTo>
              </a:path>
            </a:pathLst>
          </a:custGeom>
          <a:noFill/>
          <a:ln w="12700">
            <a:solidFill>
              <a:srgbClr val="3399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Freeform 17"/>
          <p:cNvSpPr/>
          <p:nvPr/>
        </p:nvSpPr>
        <p:spPr>
          <a:xfrm>
            <a:off x="3878198" y="2783681"/>
            <a:ext cx="280987" cy="159544"/>
          </a:xfrm>
          <a:custGeom>
            <a:avLst/>
            <a:gdLst>
              <a:gd name="connsiteX0" fmla="*/ 0 w 280987"/>
              <a:gd name="connsiteY0" fmla="*/ 133350 h 159544"/>
              <a:gd name="connsiteX1" fmla="*/ 114300 w 280987"/>
              <a:gd name="connsiteY1" fmla="*/ 159544 h 159544"/>
              <a:gd name="connsiteX2" fmla="*/ 202406 w 280987"/>
              <a:gd name="connsiteY2" fmla="*/ 114300 h 159544"/>
              <a:gd name="connsiteX3" fmla="*/ 245269 w 280987"/>
              <a:gd name="connsiteY3" fmla="*/ 80963 h 159544"/>
              <a:gd name="connsiteX4" fmla="*/ 280987 w 280987"/>
              <a:gd name="connsiteY4" fmla="*/ 0 h 1595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0987" h="159544">
                <a:moveTo>
                  <a:pt x="0" y="133350"/>
                </a:moveTo>
                <a:lnTo>
                  <a:pt x="114300" y="159544"/>
                </a:lnTo>
                <a:lnTo>
                  <a:pt x="202406" y="114300"/>
                </a:lnTo>
                <a:lnTo>
                  <a:pt x="245269" y="80963"/>
                </a:lnTo>
                <a:lnTo>
                  <a:pt x="280987" y="0"/>
                </a:lnTo>
              </a:path>
            </a:pathLst>
          </a:custGeom>
          <a:noFill/>
          <a:ln w="12700">
            <a:solidFill>
              <a:srgbClr val="3399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Freeform 18"/>
          <p:cNvSpPr/>
          <p:nvPr/>
        </p:nvSpPr>
        <p:spPr>
          <a:xfrm>
            <a:off x="4023454" y="3017044"/>
            <a:ext cx="145256" cy="269081"/>
          </a:xfrm>
          <a:custGeom>
            <a:avLst/>
            <a:gdLst>
              <a:gd name="connsiteX0" fmla="*/ 0 w 145256"/>
              <a:gd name="connsiteY0" fmla="*/ 0 h 269081"/>
              <a:gd name="connsiteX1" fmla="*/ 38100 w 145256"/>
              <a:gd name="connsiteY1" fmla="*/ 107156 h 269081"/>
              <a:gd name="connsiteX2" fmla="*/ 88106 w 145256"/>
              <a:gd name="connsiteY2" fmla="*/ 202406 h 269081"/>
              <a:gd name="connsiteX3" fmla="*/ 145256 w 145256"/>
              <a:gd name="connsiteY3" fmla="*/ 269081 h 269081"/>
            </a:gdLst>
            <a:ahLst/>
            <a:cxnLst>
              <a:cxn ang="0">
                <a:pos x="connsiteX0" y="connsiteY0"/>
              </a:cxn>
              <a:cxn ang="0">
                <a:pos x="connsiteX1" y="connsiteY1"/>
              </a:cxn>
              <a:cxn ang="0">
                <a:pos x="connsiteX2" y="connsiteY2"/>
              </a:cxn>
              <a:cxn ang="0">
                <a:pos x="connsiteX3" y="connsiteY3"/>
              </a:cxn>
            </a:cxnLst>
            <a:rect l="l" t="t" r="r" b="b"/>
            <a:pathLst>
              <a:path w="145256" h="269081">
                <a:moveTo>
                  <a:pt x="0" y="0"/>
                </a:moveTo>
                <a:lnTo>
                  <a:pt x="38100" y="107156"/>
                </a:lnTo>
                <a:lnTo>
                  <a:pt x="88106" y="202406"/>
                </a:lnTo>
                <a:lnTo>
                  <a:pt x="145256" y="269081"/>
                </a:lnTo>
              </a:path>
            </a:pathLst>
          </a:custGeom>
          <a:noFill/>
          <a:ln w="12700">
            <a:solidFill>
              <a:srgbClr val="3399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 name="TextBox 55"/>
          <p:cNvSpPr txBox="1"/>
          <p:nvPr/>
        </p:nvSpPr>
        <p:spPr>
          <a:xfrm>
            <a:off x="3535119" y="4553186"/>
            <a:ext cx="4999282" cy="1877437"/>
          </a:xfrm>
          <a:prstGeom prst="rect">
            <a:avLst/>
          </a:prstGeom>
          <a:solidFill>
            <a:schemeClr val="tx1"/>
          </a:solidFill>
        </p:spPr>
        <p:txBody>
          <a:bodyPr wrap="square" rtlCol="0">
            <a:spAutoFit/>
          </a:bodyPr>
          <a:lstStyle/>
          <a:p>
            <a:pPr algn="just"/>
            <a:r>
              <a:rPr lang="en-US" sz="1200" dirty="0" smtClean="0">
                <a:solidFill>
                  <a:schemeClr val="bg1"/>
                </a:solidFill>
                <a:latin typeface="Arial" pitchFamily="34" charset="0"/>
                <a:cs typeface="Arial" pitchFamily="34" charset="0"/>
              </a:rPr>
              <a:t>The “Delta Cycles” slide show considers the history of the late Holocene deltas that built up the coastal wetlands at the surface today.  The show is founded on the seminal work of David Frazier, who in 1967 study, identified 16 component deltas, and numbered them accordingly.  The next three slides are snapshots of the coastal plain at 1000 year increments beginning at 5,500 years ago.  The configuration of the Pine Islands barrier chain is based on the work of </a:t>
            </a:r>
            <a:r>
              <a:rPr lang="en-US" sz="1200" dirty="0" err="1" smtClean="0">
                <a:solidFill>
                  <a:schemeClr val="bg1"/>
                </a:solidFill>
                <a:latin typeface="Arial" pitchFamily="34" charset="0"/>
                <a:cs typeface="Arial" pitchFamily="34" charset="0"/>
              </a:rPr>
              <a:t>Otvos</a:t>
            </a:r>
            <a:r>
              <a:rPr lang="en-US" sz="1200" dirty="0" smtClean="0">
                <a:solidFill>
                  <a:schemeClr val="bg1"/>
                </a:solidFill>
                <a:latin typeface="Arial" pitchFamily="34" charset="0"/>
                <a:cs typeface="Arial" pitchFamily="34" charset="0"/>
              </a:rPr>
              <a:t>, 2004.</a:t>
            </a:r>
          </a:p>
          <a:p>
            <a:pPr algn="just"/>
            <a:endParaRPr lang="en-US" sz="1200" dirty="0">
              <a:solidFill>
                <a:schemeClr val="bg1"/>
              </a:solidFill>
              <a:latin typeface="Arial" pitchFamily="34" charset="0"/>
              <a:cs typeface="Arial" pitchFamily="34" charset="0"/>
            </a:endParaRPr>
          </a:p>
          <a:p>
            <a:pPr algn="just"/>
            <a:r>
              <a:rPr lang="en-US" sz="1000" b="1" dirty="0" err="1" smtClean="0">
                <a:solidFill>
                  <a:schemeClr val="bg1"/>
                </a:solidFill>
              </a:rPr>
              <a:t>Otvos</a:t>
            </a:r>
            <a:r>
              <a:rPr lang="en-US" sz="1000" b="1" dirty="0" smtClean="0">
                <a:solidFill>
                  <a:schemeClr val="bg1"/>
                </a:solidFill>
              </a:rPr>
              <a:t>, E.G</a:t>
            </a:r>
            <a:r>
              <a:rPr lang="en-US" sz="1000" dirty="0" smtClean="0">
                <a:solidFill>
                  <a:schemeClr val="bg1"/>
                </a:solidFill>
              </a:rPr>
              <a:t>., et.al., 2004, Interlinked barrier island chain and delta lobe development, northern Gulf of Mexico, Sedimentary Geology., </a:t>
            </a:r>
            <a:r>
              <a:rPr lang="en-US" sz="1000" dirty="0">
                <a:solidFill>
                  <a:schemeClr val="bg1"/>
                </a:solidFill>
              </a:rPr>
              <a:t>v. </a:t>
            </a:r>
            <a:r>
              <a:rPr lang="en-US" sz="1000" dirty="0" smtClean="0">
                <a:solidFill>
                  <a:schemeClr val="bg1"/>
                </a:solidFill>
              </a:rPr>
              <a:t>169, </a:t>
            </a:r>
            <a:r>
              <a:rPr lang="en-US" sz="1000" dirty="0">
                <a:solidFill>
                  <a:schemeClr val="bg1"/>
                </a:solidFill>
              </a:rPr>
              <a:t>p. </a:t>
            </a:r>
            <a:r>
              <a:rPr lang="en-US" sz="1000" dirty="0" smtClean="0">
                <a:solidFill>
                  <a:schemeClr val="bg1"/>
                </a:solidFill>
              </a:rPr>
              <a:t>47-73</a:t>
            </a:r>
            <a:endParaRPr lang="en-US" sz="1000" dirty="0">
              <a:solidFill>
                <a:schemeClr val="bg1"/>
              </a:solidFill>
              <a:latin typeface="Arial" pitchFamily="34" charset="0"/>
              <a:cs typeface="Arial" pitchFamily="34" charset="0"/>
            </a:endParaRPr>
          </a:p>
        </p:txBody>
      </p:sp>
      <p:sp>
        <p:nvSpPr>
          <p:cNvPr id="57" name="TextBox 56"/>
          <p:cNvSpPr txBox="1"/>
          <p:nvPr/>
        </p:nvSpPr>
        <p:spPr>
          <a:xfrm>
            <a:off x="2075788" y="3292551"/>
            <a:ext cx="1055097" cy="261610"/>
          </a:xfrm>
          <a:prstGeom prst="rect">
            <a:avLst/>
          </a:prstGeom>
          <a:noFill/>
        </p:spPr>
        <p:txBody>
          <a:bodyPr wrap="none" rtlCol="0">
            <a:spAutoFit/>
          </a:bodyPr>
          <a:lstStyle/>
          <a:p>
            <a:r>
              <a:rPr lang="en-US" sz="1100" dirty="0" smtClean="0">
                <a:solidFill>
                  <a:schemeClr val="bg1"/>
                </a:solidFill>
                <a:latin typeface="Arial" pitchFamily="34" charset="0"/>
                <a:cs typeface="Arial" pitchFamily="34" charset="0"/>
              </a:rPr>
              <a:t>Trinity Islands</a:t>
            </a:r>
            <a:endParaRPr lang="en-US" sz="1100" dirty="0">
              <a:solidFill>
                <a:schemeClr val="bg1"/>
              </a:solidFill>
              <a:latin typeface="Arial" pitchFamily="34" charset="0"/>
              <a:cs typeface="Arial" pitchFamily="34" charset="0"/>
            </a:endParaRPr>
          </a:p>
        </p:txBody>
      </p:sp>
      <p:sp>
        <p:nvSpPr>
          <p:cNvPr id="58" name="TextBox 57"/>
          <p:cNvSpPr txBox="1"/>
          <p:nvPr/>
        </p:nvSpPr>
        <p:spPr>
          <a:xfrm>
            <a:off x="4916153" y="1393397"/>
            <a:ext cx="954107" cy="261610"/>
          </a:xfrm>
          <a:prstGeom prst="rect">
            <a:avLst/>
          </a:prstGeom>
          <a:noFill/>
        </p:spPr>
        <p:txBody>
          <a:bodyPr wrap="none" rtlCol="0">
            <a:spAutoFit/>
          </a:bodyPr>
          <a:lstStyle/>
          <a:p>
            <a:r>
              <a:rPr lang="en-US" sz="1100" dirty="0" smtClean="0">
                <a:solidFill>
                  <a:schemeClr val="bg1"/>
                </a:solidFill>
                <a:latin typeface="Arial" pitchFamily="34" charset="0"/>
                <a:cs typeface="Arial" pitchFamily="34" charset="0"/>
              </a:rPr>
              <a:t>Pine Islands</a:t>
            </a:r>
            <a:endParaRPr lang="en-US" sz="1100" dirty="0">
              <a:solidFill>
                <a:schemeClr val="bg1"/>
              </a:solidFill>
              <a:latin typeface="Arial" pitchFamily="34" charset="0"/>
              <a:cs typeface="Arial" pitchFamily="34" charset="0"/>
            </a:endParaRPr>
          </a:p>
        </p:txBody>
      </p:sp>
    </p:spTree>
    <p:extLst>
      <p:ext uri="{BB962C8B-B14F-4D97-AF65-F5344CB8AC3E}">
        <p14:creationId xmlns:p14="http://schemas.microsoft.com/office/powerpoint/2010/main" val="208952730"/>
      </p:ext>
    </p:extLst>
  </p:cSld>
  <p:clrMapOvr>
    <a:masterClrMapping/>
  </p:clrMapOvr>
  <p:timing>
    <p:tnLst>
      <p:par>
        <p:cTn id="1" dur="indefinite" restart="never" nodeType="tmRoot"/>
      </p:par>
    </p:tnLst>
  </p:timing>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4" name="Group 13"/>
          <p:cNvGrpSpPr/>
          <p:nvPr/>
        </p:nvGrpSpPr>
        <p:grpSpPr>
          <a:xfrm>
            <a:off x="502920" y="156555"/>
            <a:ext cx="8478551" cy="5274636"/>
            <a:chOff x="513049" y="156555"/>
            <a:chExt cx="8478551" cy="5274636"/>
          </a:xfrm>
        </p:grpSpPr>
        <p:pic>
          <p:nvPicPr>
            <p:cNvPr id="49" name="Picture 2"/>
            <p:cNvPicPr>
              <a:picLocks noChangeAspect="1" noChangeArrowheads="1"/>
            </p:cNvPicPr>
            <p:nvPr/>
          </p:nvPicPr>
          <p:blipFill>
            <a:blip r:embed="rId2" cstate="print">
              <a:duotone>
                <a:prstClr val="black"/>
                <a:schemeClr val="accent3">
                  <a:tint val="45000"/>
                  <a:satMod val="400000"/>
                </a:schemeClr>
              </a:duotone>
              <a:extLst>
                <a:ext uri="{28A0092B-C50C-407E-A947-70E740481C1C}">
                  <a14:useLocalDpi xmlns:a14="http://schemas.microsoft.com/office/drawing/2010/main" val="0"/>
                </a:ext>
              </a:extLst>
            </a:blip>
            <a:srcRect/>
            <a:stretch>
              <a:fillRect/>
            </a:stretch>
          </p:blipFill>
          <p:spPr bwMode="auto">
            <a:xfrm>
              <a:off x="660034" y="240458"/>
              <a:ext cx="8229600" cy="5052801"/>
            </a:xfrm>
            <a:prstGeom prst="rect">
              <a:avLst/>
            </a:prstGeom>
            <a:solidFill>
              <a:srgbClr val="3399FF">
                <a:alpha val="60000"/>
              </a:srgbClr>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26" name="Freeform 25"/>
            <p:cNvSpPr/>
            <p:nvPr/>
          </p:nvSpPr>
          <p:spPr>
            <a:xfrm>
              <a:off x="1524205" y="1256085"/>
              <a:ext cx="2290315" cy="2017246"/>
            </a:xfrm>
            <a:custGeom>
              <a:avLst/>
              <a:gdLst>
                <a:gd name="connsiteX0" fmla="*/ 1802921 w 3001993"/>
                <a:gd name="connsiteY0" fmla="*/ 86264 h 2760453"/>
                <a:gd name="connsiteX1" fmla="*/ 1716657 w 3001993"/>
                <a:gd name="connsiteY1" fmla="*/ 301924 h 2760453"/>
                <a:gd name="connsiteX2" fmla="*/ 1690778 w 3001993"/>
                <a:gd name="connsiteY2" fmla="*/ 457200 h 2760453"/>
                <a:gd name="connsiteX3" fmla="*/ 1846053 w 3001993"/>
                <a:gd name="connsiteY3" fmla="*/ 603849 h 2760453"/>
                <a:gd name="connsiteX4" fmla="*/ 2251495 w 3001993"/>
                <a:gd name="connsiteY4" fmla="*/ 715992 h 2760453"/>
                <a:gd name="connsiteX5" fmla="*/ 2475781 w 3001993"/>
                <a:gd name="connsiteY5" fmla="*/ 914400 h 2760453"/>
                <a:gd name="connsiteX6" fmla="*/ 2725947 w 3001993"/>
                <a:gd name="connsiteY6" fmla="*/ 1069675 h 2760453"/>
                <a:gd name="connsiteX7" fmla="*/ 2907102 w 3001993"/>
                <a:gd name="connsiteY7" fmla="*/ 1311215 h 2760453"/>
                <a:gd name="connsiteX8" fmla="*/ 3001993 w 3001993"/>
                <a:gd name="connsiteY8" fmla="*/ 1613139 h 2760453"/>
                <a:gd name="connsiteX9" fmla="*/ 2993366 w 3001993"/>
                <a:gd name="connsiteY9" fmla="*/ 1863305 h 2760453"/>
                <a:gd name="connsiteX10" fmla="*/ 2915729 w 3001993"/>
                <a:gd name="connsiteY10" fmla="*/ 2053087 h 2760453"/>
                <a:gd name="connsiteX11" fmla="*/ 2743200 w 3001993"/>
                <a:gd name="connsiteY11" fmla="*/ 2182483 h 2760453"/>
                <a:gd name="connsiteX12" fmla="*/ 2501661 w 3001993"/>
                <a:gd name="connsiteY12" fmla="*/ 2234241 h 2760453"/>
                <a:gd name="connsiteX13" fmla="*/ 2216989 w 3001993"/>
                <a:gd name="connsiteY13" fmla="*/ 2165230 h 2760453"/>
                <a:gd name="connsiteX14" fmla="*/ 2009955 w 3001993"/>
                <a:gd name="connsiteY14" fmla="*/ 2130724 h 2760453"/>
                <a:gd name="connsiteX15" fmla="*/ 1708030 w 3001993"/>
                <a:gd name="connsiteY15" fmla="*/ 2277373 h 2760453"/>
                <a:gd name="connsiteX16" fmla="*/ 1431985 w 3001993"/>
                <a:gd name="connsiteY16" fmla="*/ 2553419 h 2760453"/>
                <a:gd name="connsiteX17" fmla="*/ 1259457 w 3001993"/>
                <a:gd name="connsiteY17" fmla="*/ 2691441 h 2760453"/>
                <a:gd name="connsiteX18" fmla="*/ 785004 w 3001993"/>
                <a:gd name="connsiteY18" fmla="*/ 2760453 h 2760453"/>
                <a:gd name="connsiteX19" fmla="*/ 474453 w 3001993"/>
                <a:gd name="connsiteY19" fmla="*/ 2743200 h 2760453"/>
                <a:gd name="connsiteX20" fmla="*/ 224287 w 3001993"/>
                <a:gd name="connsiteY20" fmla="*/ 2691441 h 2760453"/>
                <a:gd name="connsiteX21" fmla="*/ 51759 w 3001993"/>
                <a:gd name="connsiteY21" fmla="*/ 2587924 h 2760453"/>
                <a:gd name="connsiteX22" fmla="*/ 0 w 3001993"/>
                <a:gd name="connsiteY22" fmla="*/ 2398143 h 2760453"/>
                <a:gd name="connsiteX23" fmla="*/ 17253 w 3001993"/>
                <a:gd name="connsiteY23" fmla="*/ 2208362 h 2760453"/>
                <a:gd name="connsiteX24" fmla="*/ 103517 w 3001993"/>
                <a:gd name="connsiteY24" fmla="*/ 2009955 h 2760453"/>
                <a:gd name="connsiteX25" fmla="*/ 267419 w 3001993"/>
                <a:gd name="connsiteY25" fmla="*/ 1889185 h 2760453"/>
                <a:gd name="connsiteX26" fmla="*/ 362310 w 3001993"/>
                <a:gd name="connsiteY26" fmla="*/ 1777041 h 2760453"/>
                <a:gd name="connsiteX27" fmla="*/ 362310 w 3001993"/>
                <a:gd name="connsiteY27" fmla="*/ 1526875 h 2760453"/>
                <a:gd name="connsiteX28" fmla="*/ 370936 w 3001993"/>
                <a:gd name="connsiteY28" fmla="*/ 1380226 h 2760453"/>
                <a:gd name="connsiteX29" fmla="*/ 491706 w 3001993"/>
                <a:gd name="connsiteY29" fmla="*/ 1285336 h 2760453"/>
                <a:gd name="connsiteX30" fmla="*/ 638355 w 3001993"/>
                <a:gd name="connsiteY30" fmla="*/ 1268083 h 2760453"/>
                <a:gd name="connsiteX31" fmla="*/ 776378 w 3001993"/>
                <a:gd name="connsiteY31" fmla="*/ 1078302 h 2760453"/>
                <a:gd name="connsiteX32" fmla="*/ 785004 w 3001993"/>
                <a:gd name="connsiteY32" fmla="*/ 948905 h 2760453"/>
                <a:gd name="connsiteX33" fmla="*/ 845389 w 3001993"/>
                <a:gd name="connsiteY33" fmla="*/ 940279 h 2760453"/>
                <a:gd name="connsiteX34" fmla="*/ 845389 w 3001993"/>
                <a:gd name="connsiteY34" fmla="*/ 879894 h 2760453"/>
                <a:gd name="connsiteX35" fmla="*/ 923027 w 3001993"/>
                <a:gd name="connsiteY35" fmla="*/ 871268 h 2760453"/>
                <a:gd name="connsiteX36" fmla="*/ 1009291 w 3001993"/>
                <a:gd name="connsiteY36" fmla="*/ 948905 h 2760453"/>
                <a:gd name="connsiteX37" fmla="*/ 1026544 w 3001993"/>
                <a:gd name="connsiteY37" fmla="*/ 828136 h 2760453"/>
                <a:gd name="connsiteX38" fmla="*/ 1095555 w 3001993"/>
                <a:gd name="connsiteY38" fmla="*/ 776377 h 2760453"/>
                <a:gd name="connsiteX39" fmla="*/ 1181819 w 3001993"/>
                <a:gd name="connsiteY39" fmla="*/ 750498 h 2760453"/>
                <a:gd name="connsiteX40" fmla="*/ 1345721 w 3001993"/>
                <a:gd name="connsiteY40" fmla="*/ 854015 h 2760453"/>
                <a:gd name="connsiteX41" fmla="*/ 1388853 w 3001993"/>
                <a:gd name="connsiteY41" fmla="*/ 845388 h 2760453"/>
                <a:gd name="connsiteX42" fmla="*/ 1518249 w 3001993"/>
                <a:gd name="connsiteY42" fmla="*/ 888521 h 2760453"/>
                <a:gd name="connsiteX43" fmla="*/ 1699404 w 3001993"/>
                <a:gd name="connsiteY43" fmla="*/ 966158 h 2760453"/>
                <a:gd name="connsiteX44" fmla="*/ 1725283 w 3001993"/>
                <a:gd name="connsiteY44" fmla="*/ 905773 h 2760453"/>
                <a:gd name="connsiteX45" fmla="*/ 1595887 w 3001993"/>
                <a:gd name="connsiteY45" fmla="*/ 802256 h 2760453"/>
                <a:gd name="connsiteX46" fmla="*/ 1397479 w 3001993"/>
                <a:gd name="connsiteY46" fmla="*/ 621102 h 2760453"/>
                <a:gd name="connsiteX47" fmla="*/ 1293962 w 3001993"/>
                <a:gd name="connsiteY47" fmla="*/ 526211 h 2760453"/>
                <a:gd name="connsiteX48" fmla="*/ 1268083 w 3001993"/>
                <a:gd name="connsiteY48" fmla="*/ 431321 h 2760453"/>
                <a:gd name="connsiteX49" fmla="*/ 1242204 w 3001993"/>
                <a:gd name="connsiteY49" fmla="*/ 345056 h 2760453"/>
                <a:gd name="connsiteX50" fmla="*/ 1164566 w 3001993"/>
                <a:gd name="connsiteY50" fmla="*/ 336430 h 2760453"/>
                <a:gd name="connsiteX51" fmla="*/ 1112808 w 3001993"/>
                <a:gd name="connsiteY51" fmla="*/ 224287 h 2760453"/>
                <a:gd name="connsiteX52" fmla="*/ 974785 w 3001993"/>
                <a:gd name="connsiteY52" fmla="*/ 198407 h 2760453"/>
                <a:gd name="connsiteX53" fmla="*/ 974785 w 3001993"/>
                <a:gd name="connsiteY53" fmla="*/ 198407 h 2760453"/>
                <a:gd name="connsiteX54" fmla="*/ 1164566 w 3001993"/>
                <a:gd name="connsiteY54" fmla="*/ 34505 h 2760453"/>
                <a:gd name="connsiteX55" fmla="*/ 1388853 w 3001993"/>
                <a:gd name="connsiteY55" fmla="*/ 0 h 2760453"/>
                <a:gd name="connsiteX56" fmla="*/ 1561381 w 3001993"/>
                <a:gd name="connsiteY56" fmla="*/ 8626 h 2760453"/>
                <a:gd name="connsiteX57" fmla="*/ 1802921 w 3001993"/>
                <a:gd name="connsiteY57" fmla="*/ 86264 h 2760453"/>
                <a:gd name="connsiteX0" fmla="*/ 1802921 w 3001993"/>
                <a:gd name="connsiteY0" fmla="*/ 86264 h 2760453"/>
                <a:gd name="connsiteX1" fmla="*/ 1716657 w 3001993"/>
                <a:gd name="connsiteY1" fmla="*/ 301924 h 2760453"/>
                <a:gd name="connsiteX2" fmla="*/ 1690778 w 3001993"/>
                <a:gd name="connsiteY2" fmla="*/ 457200 h 2760453"/>
                <a:gd name="connsiteX3" fmla="*/ 1846053 w 3001993"/>
                <a:gd name="connsiteY3" fmla="*/ 603849 h 2760453"/>
                <a:gd name="connsiteX4" fmla="*/ 2251495 w 3001993"/>
                <a:gd name="connsiteY4" fmla="*/ 715992 h 2760453"/>
                <a:gd name="connsiteX5" fmla="*/ 2475781 w 3001993"/>
                <a:gd name="connsiteY5" fmla="*/ 914400 h 2760453"/>
                <a:gd name="connsiteX6" fmla="*/ 2725947 w 3001993"/>
                <a:gd name="connsiteY6" fmla="*/ 1069675 h 2760453"/>
                <a:gd name="connsiteX7" fmla="*/ 2907102 w 3001993"/>
                <a:gd name="connsiteY7" fmla="*/ 1311215 h 2760453"/>
                <a:gd name="connsiteX8" fmla="*/ 3001993 w 3001993"/>
                <a:gd name="connsiteY8" fmla="*/ 1613139 h 2760453"/>
                <a:gd name="connsiteX9" fmla="*/ 2993366 w 3001993"/>
                <a:gd name="connsiteY9" fmla="*/ 1863305 h 2760453"/>
                <a:gd name="connsiteX10" fmla="*/ 2915729 w 3001993"/>
                <a:gd name="connsiteY10" fmla="*/ 2053087 h 2760453"/>
                <a:gd name="connsiteX11" fmla="*/ 2743200 w 3001993"/>
                <a:gd name="connsiteY11" fmla="*/ 2182483 h 2760453"/>
                <a:gd name="connsiteX12" fmla="*/ 2501661 w 3001993"/>
                <a:gd name="connsiteY12" fmla="*/ 2234241 h 2760453"/>
                <a:gd name="connsiteX13" fmla="*/ 2216989 w 3001993"/>
                <a:gd name="connsiteY13" fmla="*/ 2165230 h 2760453"/>
                <a:gd name="connsiteX14" fmla="*/ 2009955 w 3001993"/>
                <a:gd name="connsiteY14" fmla="*/ 2130724 h 2760453"/>
                <a:gd name="connsiteX15" fmla="*/ 1708030 w 3001993"/>
                <a:gd name="connsiteY15" fmla="*/ 2277373 h 2760453"/>
                <a:gd name="connsiteX16" fmla="*/ 1431985 w 3001993"/>
                <a:gd name="connsiteY16" fmla="*/ 2553419 h 2760453"/>
                <a:gd name="connsiteX17" fmla="*/ 1259457 w 3001993"/>
                <a:gd name="connsiteY17" fmla="*/ 2691441 h 2760453"/>
                <a:gd name="connsiteX18" fmla="*/ 785004 w 3001993"/>
                <a:gd name="connsiteY18" fmla="*/ 2760453 h 2760453"/>
                <a:gd name="connsiteX19" fmla="*/ 474453 w 3001993"/>
                <a:gd name="connsiteY19" fmla="*/ 2743200 h 2760453"/>
                <a:gd name="connsiteX20" fmla="*/ 224287 w 3001993"/>
                <a:gd name="connsiteY20" fmla="*/ 2691441 h 2760453"/>
                <a:gd name="connsiteX21" fmla="*/ 51759 w 3001993"/>
                <a:gd name="connsiteY21" fmla="*/ 2587924 h 2760453"/>
                <a:gd name="connsiteX22" fmla="*/ 0 w 3001993"/>
                <a:gd name="connsiteY22" fmla="*/ 2398143 h 2760453"/>
                <a:gd name="connsiteX23" fmla="*/ 17253 w 3001993"/>
                <a:gd name="connsiteY23" fmla="*/ 2208362 h 2760453"/>
                <a:gd name="connsiteX24" fmla="*/ 103517 w 3001993"/>
                <a:gd name="connsiteY24" fmla="*/ 2009955 h 2760453"/>
                <a:gd name="connsiteX25" fmla="*/ 267419 w 3001993"/>
                <a:gd name="connsiteY25" fmla="*/ 1889185 h 2760453"/>
                <a:gd name="connsiteX26" fmla="*/ 362310 w 3001993"/>
                <a:gd name="connsiteY26" fmla="*/ 1777041 h 2760453"/>
                <a:gd name="connsiteX27" fmla="*/ 362310 w 3001993"/>
                <a:gd name="connsiteY27" fmla="*/ 1526875 h 2760453"/>
                <a:gd name="connsiteX28" fmla="*/ 370936 w 3001993"/>
                <a:gd name="connsiteY28" fmla="*/ 1380226 h 2760453"/>
                <a:gd name="connsiteX29" fmla="*/ 491706 w 3001993"/>
                <a:gd name="connsiteY29" fmla="*/ 1285336 h 2760453"/>
                <a:gd name="connsiteX30" fmla="*/ 638355 w 3001993"/>
                <a:gd name="connsiteY30" fmla="*/ 1268083 h 2760453"/>
                <a:gd name="connsiteX31" fmla="*/ 757328 w 3001993"/>
                <a:gd name="connsiteY31" fmla="*/ 1085446 h 2760453"/>
                <a:gd name="connsiteX32" fmla="*/ 785004 w 3001993"/>
                <a:gd name="connsiteY32" fmla="*/ 948905 h 2760453"/>
                <a:gd name="connsiteX33" fmla="*/ 845389 w 3001993"/>
                <a:gd name="connsiteY33" fmla="*/ 940279 h 2760453"/>
                <a:gd name="connsiteX34" fmla="*/ 845389 w 3001993"/>
                <a:gd name="connsiteY34" fmla="*/ 879894 h 2760453"/>
                <a:gd name="connsiteX35" fmla="*/ 923027 w 3001993"/>
                <a:gd name="connsiteY35" fmla="*/ 871268 h 2760453"/>
                <a:gd name="connsiteX36" fmla="*/ 1009291 w 3001993"/>
                <a:gd name="connsiteY36" fmla="*/ 948905 h 2760453"/>
                <a:gd name="connsiteX37" fmla="*/ 1026544 w 3001993"/>
                <a:gd name="connsiteY37" fmla="*/ 828136 h 2760453"/>
                <a:gd name="connsiteX38" fmla="*/ 1095555 w 3001993"/>
                <a:gd name="connsiteY38" fmla="*/ 776377 h 2760453"/>
                <a:gd name="connsiteX39" fmla="*/ 1181819 w 3001993"/>
                <a:gd name="connsiteY39" fmla="*/ 750498 h 2760453"/>
                <a:gd name="connsiteX40" fmla="*/ 1345721 w 3001993"/>
                <a:gd name="connsiteY40" fmla="*/ 854015 h 2760453"/>
                <a:gd name="connsiteX41" fmla="*/ 1388853 w 3001993"/>
                <a:gd name="connsiteY41" fmla="*/ 845388 h 2760453"/>
                <a:gd name="connsiteX42" fmla="*/ 1518249 w 3001993"/>
                <a:gd name="connsiteY42" fmla="*/ 888521 h 2760453"/>
                <a:gd name="connsiteX43" fmla="*/ 1699404 w 3001993"/>
                <a:gd name="connsiteY43" fmla="*/ 966158 h 2760453"/>
                <a:gd name="connsiteX44" fmla="*/ 1725283 w 3001993"/>
                <a:gd name="connsiteY44" fmla="*/ 905773 h 2760453"/>
                <a:gd name="connsiteX45" fmla="*/ 1595887 w 3001993"/>
                <a:gd name="connsiteY45" fmla="*/ 802256 h 2760453"/>
                <a:gd name="connsiteX46" fmla="*/ 1397479 w 3001993"/>
                <a:gd name="connsiteY46" fmla="*/ 621102 h 2760453"/>
                <a:gd name="connsiteX47" fmla="*/ 1293962 w 3001993"/>
                <a:gd name="connsiteY47" fmla="*/ 526211 h 2760453"/>
                <a:gd name="connsiteX48" fmla="*/ 1268083 w 3001993"/>
                <a:gd name="connsiteY48" fmla="*/ 431321 h 2760453"/>
                <a:gd name="connsiteX49" fmla="*/ 1242204 w 3001993"/>
                <a:gd name="connsiteY49" fmla="*/ 345056 h 2760453"/>
                <a:gd name="connsiteX50" fmla="*/ 1164566 w 3001993"/>
                <a:gd name="connsiteY50" fmla="*/ 336430 h 2760453"/>
                <a:gd name="connsiteX51" fmla="*/ 1112808 w 3001993"/>
                <a:gd name="connsiteY51" fmla="*/ 224287 h 2760453"/>
                <a:gd name="connsiteX52" fmla="*/ 974785 w 3001993"/>
                <a:gd name="connsiteY52" fmla="*/ 198407 h 2760453"/>
                <a:gd name="connsiteX53" fmla="*/ 974785 w 3001993"/>
                <a:gd name="connsiteY53" fmla="*/ 198407 h 2760453"/>
                <a:gd name="connsiteX54" fmla="*/ 1164566 w 3001993"/>
                <a:gd name="connsiteY54" fmla="*/ 34505 h 2760453"/>
                <a:gd name="connsiteX55" fmla="*/ 1388853 w 3001993"/>
                <a:gd name="connsiteY55" fmla="*/ 0 h 2760453"/>
                <a:gd name="connsiteX56" fmla="*/ 1561381 w 3001993"/>
                <a:gd name="connsiteY56" fmla="*/ 8626 h 2760453"/>
                <a:gd name="connsiteX57" fmla="*/ 1802921 w 3001993"/>
                <a:gd name="connsiteY57" fmla="*/ 86264 h 2760453"/>
                <a:gd name="connsiteX0" fmla="*/ 1802921 w 3001993"/>
                <a:gd name="connsiteY0" fmla="*/ 86264 h 2760453"/>
                <a:gd name="connsiteX1" fmla="*/ 1716657 w 3001993"/>
                <a:gd name="connsiteY1" fmla="*/ 301924 h 2760453"/>
                <a:gd name="connsiteX2" fmla="*/ 1690778 w 3001993"/>
                <a:gd name="connsiteY2" fmla="*/ 457200 h 2760453"/>
                <a:gd name="connsiteX3" fmla="*/ 1846053 w 3001993"/>
                <a:gd name="connsiteY3" fmla="*/ 603849 h 2760453"/>
                <a:gd name="connsiteX4" fmla="*/ 2251495 w 3001993"/>
                <a:gd name="connsiteY4" fmla="*/ 715992 h 2760453"/>
                <a:gd name="connsiteX5" fmla="*/ 2475781 w 3001993"/>
                <a:gd name="connsiteY5" fmla="*/ 914400 h 2760453"/>
                <a:gd name="connsiteX6" fmla="*/ 2725947 w 3001993"/>
                <a:gd name="connsiteY6" fmla="*/ 1069675 h 2760453"/>
                <a:gd name="connsiteX7" fmla="*/ 2907102 w 3001993"/>
                <a:gd name="connsiteY7" fmla="*/ 1311215 h 2760453"/>
                <a:gd name="connsiteX8" fmla="*/ 3001993 w 3001993"/>
                <a:gd name="connsiteY8" fmla="*/ 1613139 h 2760453"/>
                <a:gd name="connsiteX9" fmla="*/ 2993366 w 3001993"/>
                <a:gd name="connsiteY9" fmla="*/ 1863305 h 2760453"/>
                <a:gd name="connsiteX10" fmla="*/ 2915729 w 3001993"/>
                <a:gd name="connsiteY10" fmla="*/ 2053087 h 2760453"/>
                <a:gd name="connsiteX11" fmla="*/ 2743200 w 3001993"/>
                <a:gd name="connsiteY11" fmla="*/ 2182483 h 2760453"/>
                <a:gd name="connsiteX12" fmla="*/ 2501661 w 3001993"/>
                <a:gd name="connsiteY12" fmla="*/ 2234241 h 2760453"/>
                <a:gd name="connsiteX13" fmla="*/ 2216989 w 3001993"/>
                <a:gd name="connsiteY13" fmla="*/ 2165230 h 2760453"/>
                <a:gd name="connsiteX14" fmla="*/ 2009955 w 3001993"/>
                <a:gd name="connsiteY14" fmla="*/ 2130724 h 2760453"/>
                <a:gd name="connsiteX15" fmla="*/ 1708030 w 3001993"/>
                <a:gd name="connsiteY15" fmla="*/ 2277373 h 2760453"/>
                <a:gd name="connsiteX16" fmla="*/ 1431985 w 3001993"/>
                <a:gd name="connsiteY16" fmla="*/ 2553419 h 2760453"/>
                <a:gd name="connsiteX17" fmla="*/ 1259457 w 3001993"/>
                <a:gd name="connsiteY17" fmla="*/ 2691441 h 2760453"/>
                <a:gd name="connsiteX18" fmla="*/ 785004 w 3001993"/>
                <a:gd name="connsiteY18" fmla="*/ 2760453 h 2760453"/>
                <a:gd name="connsiteX19" fmla="*/ 474453 w 3001993"/>
                <a:gd name="connsiteY19" fmla="*/ 2743200 h 2760453"/>
                <a:gd name="connsiteX20" fmla="*/ 224287 w 3001993"/>
                <a:gd name="connsiteY20" fmla="*/ 2691441 h 2760453"/>
                <a:gd name="connsiteX21" fmla="*/ 51759 w 3001993"/>
                <a:gd name="connsiteY21" fmla="*/ 2587924 h 2760453"/>
                <a:gd name="connsiteX22" fmla="*/ 0 w 3001993"/>
                <a:gd name="connsiteY22" fmla="*/ 2398143 h 2760453"/>
                <a:gd name="connsiteX23" fmla="*/ 17253 w 3001993"/>
                <a:gd name="connsiteY23" fmla="*/ 2208362 h 2760453"/>
                <a:gd name="connsiteX24" fmla="*/ 103517 w 3001993"/>
                <a:gd name="connsiteY24" fmla="*/ 2009955 h 2760453"/>
                <a:gd name="connsiteX25" fmla="*/ 267419 w 3001993"/>
                <a:gd name="connsiteY25" fmla="*/ 1889185 h 2760453"/>
                <a:gd name="connsiteX26" fmla="*/ 362310 w 3001993"/>
                <a:gd name="connsiteY26" fmla="*/ 1777041 h 2760453"/>
                <a:gd name="connsiteX27" fmla="*/ 362310 w 3001993"/>
                <a:gd name="connsiteY27" fmla="*/ 1526875 h 2760453"/>
                <a:gd name="connsiteX28" fmla="*/ 370936 w 3001993"/>
                <a:gd name="connsiteY28" fmla="*/ 1380226 h 2760453"/>
                <a:gd name="connsiteX29" fmla="*/ 491706 w 3001993"/>
                <a:gd name="connsiteY29" fmla="*/ 1285336 h 2760453"/>
                <a:gd name="connsiteX30" fmla="*/ 638355 w 3001993"/>
                <a:gd name="connsiteY30" fmla="*/ 1268083 h 2760453"/>
                <a:gd name="connsiteX31" fmla="*/ 757328 w 3001993"/>
                <a:gd name="connsiteY31" fmla="*/ 1085446 h 2760453"/>
                <a:gd name="connsiteX32" fmla="*/ 763573 w 3001993"/>
                <a:gd name="connsiteY32" fmla="*/ 1013963 h 2760453"/>
                <a:gd name="connsiteX33" fmla="*/ 785004 w 3001993"/>
                <a:gd name="connsiteY33" fmla="*/ 948905 h 2760453"/>
                <a:gd name="connsiteX34" fmla="*/ 845389 w 3001993"/>
                <a:gd name="connsiteY34" fmla="*/ 940279 h 2760453"/>
                <a:gd name="connsiteX35" fmla="*/ 845389 w 3001993"/>
                <a:gd name="connsiteY35" fmla="*/ 879894 h 2760453"/>
                <a:gd name="connsiteX36" fmla="*/ 923027 w 3001993"/>
                <a:gd name="connsiteY36" fmla="*/ 871268 h 2760453"/>
                <a:gd name="connsiteX37" fmla="*/ 1009291 w 3001993"/>
                <a:gd name="connsiteY37" fmla="*/ 948905 h 2760453"/>
                <a:gd name="connsiteX38" fmla="*/ 1026544 w 3001993"/>
                <a:gd name="connsiteY38" fmla="*/ 828136 h 2760453"/>
                <a:gd name="connsiteX39" fmla="*/ 1095555 w 3001993"/>
                <a:gd name="connsiteY39" fmla="*/ 776377 h 2760453"/>
                <a:gd name="connsiteX40" fmla="*/ 1181819 w 3001993"/>
                <a:gd name="connsiteY40" fmla="*/ 750498 h 2760453"/>
                <a:gd name="connsiteX41" fmla="*/ 1345721 w 3001993"/>
                <a:gd name="connsiteY41" fmla="*/ 854015 h 2760453"/>
                <a:gd name="connsiteX42" fmla="*/ 1388853 w 3001993"/>
                <a:gd name="connsiteY42" fmla="*/ 845388 h 2760453"/>
                <a:gd name="connsiteX43" fmla="*/ 1518249 w 3001993"/>
                <a:gd name="connsiteY43" fmla="*/ 888521 h 2760453"/>
                <a:gd name="connsiteX44" fmla="*/ 1699404 w 3001993"/>
                <a:gd name="connsiteY44" fmla="*/ 966158 h 2760453"/>
                <a:gd name="connsiteX45" fmla="*/ 1725283 w 3001993"/>
                <a:gd name="connsiteY45" fmla="*/ 905773 h 2760453"/>
                <a:gd name="connsiteX46" fmla="*/ 1595887 w 3001993"/>
                <a:gd name="connsiteY46" fmla="*/ 802256 h 2760453"/>
                <a:gd name="connsiteX47" fmla="*/ 1397479 w 3001993"/>
                <a:gd name="connsiteY47" fmla="*/ 621102 h 2760453"/>
                <a:gd name="connsiteX48" fmla="*/ 1293962 w 3001993"/>
                <a:gd name="connsiteY48" fmla="*/ 526211 h 2760453"/>
                <a:gd name="connsiteX49" fmla="*/ 1268083 w 3001993"/>
                <a:gd name="connsiteY49" fmla="*/ 431321 h 2760453"/>
                <a:gd name="connsiteX50" fmla="*/ 1242204 w 3001993"/>
                <a:gd name="connsiteY50" fmla="*/ 345056 h 2760453"/>
                <a:gd name="connsiteX51" fmla="*/ 1164566 w 3001993"/>
                <a:gd name="connsiteY51" fmla="*/ 336430 h 2760453"/>
                <a:gd name="connsiteX52" fmla="*/ 1112808 w 3001993"/>
                <a:gd name="connsiteY52" fmla="*/ 224287 h 2760453"/>
                <a:gd name="connsiteX53" fmla="*/ 974785 w 3001993"/>
                <a:gd name="connsiteY53" fmla="*/ 198407 h 2760453"/>
                <a:gd name="connsiteX54" fmla="*/ 974785 w 3001993"/>
                <a:gd name="connsiteY54" fmla="*/ 198407 h 2760453"/>
                <a:gd name="connsiteX55" fmla="*/ 1164566 w 3001993"/>
                <a:gd name="connsiteY55" fmla="*/ 34505 h 2760453"/>
                <a:gd name="connsiteX56" fmla="*/ 1388853 w 3001993"/>
                <a:gd name="connsiteY56" fmla="*/ 0 h 2760453"/>
                <a:gd name="connsiteX57" fmla="*/ 1561381 w 3001993"/>
                <a:gd name="connsiteY57" fmla="*/ 8626 h 2760453"/>
                <a:gd name="connsiteX58" fmla="*/ 1802921 w 3001993"/>
                <a:gd name="connsiteY58" fmla="*/ 86264 h 2760453"/>
                <a:gd name="connsiteX0" fmla="*/ 1802921 w 3001993"/>
                <a:gd name="connsiteY0" fmla="*/ 86264 h 2760453"/>
                <a:gd name="connsiteX1" fmla="*/ 1716657 w 3001993"/>
                <a:gd name="connsiteY1" fmla="*/ 301924 h 2760453"/>
                <a:gd name="connsiteX2" fmla="*/ 1690778 w 3001993"/>
                <a:gd name="connsiteY2" fmla="*/ 457200 h 2760453"/>
                <a:gd name="connsiteX3" fmla="*/ 1846053 w 3001993"/>
                <a:gd name="connsiteY3" fmla="*/ 603849 h 2760453"/>
                <a:gd name="connsiteX4" fmla="*/ 2251495 w 3001993"/>
                <a:gd name="connsiteY4" fmla="*/ 715992 h 2760453"/>
                <a:gd name="connsiteX5" fmla="*/ 2475781 w 3001993"/>
                <a:gd name="connsiteY5" fmla="*/ 914400 h 2760453"/>
                <a:gd name="connsiteX6" fmla="*/ 2725947 w 3001993"/>
                <a:gd name="connsiteY6" fmla="*/ 1069675 h 2760453"/>
                <a:gd name="connsiteX7" fmla="*/ 2907102 w 3001993"/>
                <a:gd name="connsiteY7" fmla="*/ 1311215 h 2760453"/>
                <a:gd name="connsiteX8" fmla="*/ 3001993 w 3001993"/>
                <a:gd name="connsiteY8" fmla="*/ 1613139 h 2760453"/>
                <a:gd name="connsiteX9" fmla="*/ 2993366 w 3001993"/>
                <a:gd name="connsiteY9" fmla="*/ 1863305 h 2760453"/>
                <a:gd name="connsiteX10" fmla="*/ 2915729 w 3001993"/>
                <a:gd name="connsiteY10" fmla="*/ 2053087 h 2760453"/>
                <a:gd name="connsiteX11" fmla="*/ 2743200 w 3001993"/>
                <a:gd name="connsiteY11" fmla="*/ 2182483 h 2760453"/>
                <a:gd name="connsiteX12" fmla="*/ 2501661 w 3001993"/>
                <a:gd name="connsiteY12" fmla="*/ 2234241 h 2760453"/>
                <a:gd name="connsiteX13" fmla="*/ 2216989 w 3001993"/>
                <a:gd name="connsiteY13" fmla="*/ 2165230 h 2760453"/>
                <a:gd name="connsiteX14" fmla="*/ 2009955 w 3001993"/>
                <a:gd name="connsiteY14" fmla="*/ 2130724 h 2760453"/>
                <a:gd name="connsiteX15" fmla="*/ 1708030 w 3001993"/>
                <a:gd name="connsiteY15" fmla="*/ 2277373 h 2760453"/>
                <a:gd name="connsiteX16" fmla="*/ 1431985 w 3001993"/>
                <a:gd name="connsiteY16" fmla="*/ 2553419 h 2760453"/>
                <a:gd name="connsiteX17" fmla="*/ 1259457 w 3001993"/>
                <a:gd name="connsiteY17" fmla="*/ 2691441 h 2760453"/>
                <a:gd name="connsiteX18" fmla="*/ 785004 w 3001993"/>
                <a:gd name="connsiteY18" fmla="*/ 2760453 h 2760453"/>
                <a:gd name="connsiteX19" fmla="*/ 474453 w 3001993"/>
                <a:gd name="connsiteY19" fmla="*/ 2743200 h 2760453"/>
                <a:gd name="connsiteX20" fmla="*/ 224287 w 3001993"/>
                <a:gd name="connsiteY20" fmla="*/ 2691441 h 2760453"/>
                <a:gd name="connsiteX21" fmla="*/ 51759 w 3001993"/>
                <a:gd name="connsiteY21" fmla="*/ 2587924 h 2760453"/>
                <a:gd name="connsiteX22" fmla="*/ 0 w 3001993"/>
                <a:gd name="connsiteY22" fmla="*/ 2398143 h 2760453"/>
                <a:gd name="connsiteX23" fmla="*/ 17253 w 3001993"/>
                <a:gd name="connsiteY23" fmla="*/ 2208362 h 2760453"/>
                <a:gd name="connsiteX24" fmla="*/ 103517 w 3001993"/>
                <a:gd name="connsiteY24" fmla="*/ 2009955 h 2760453"/>
                <a:gd name="connsiteX25" fmla="*/ 267419 w 3001993"/>
                <a:gd name="connsiteY25" fmla="*/ 1889185 h 2760453"/>
                <a:gd name="connsiteX26" fmla="*/ 362310 w 3001993"/>
                <a:gd name="connsiteY26" fmla="*/ 1777041 h 2760453"/>
                <a:gd name="connsiteX27" fmla="*/ 362310 w 3001993"/>
                <a:gd name="connsiteY27" fmla="*/ 1526875 h 2760453"/>
                <a:gd name="connsiteX28" fmla="*/ 370936 w 3001993"/>
                <a:gd name="connsiteY28" fmla="*/ 1380226 h 2760453"/>
                <a:gd name="connsiteX29" fmla="*/ 491706 w 3001993"/>
                <a:gd name="connsiteY29" fmla="*/ 1285336 h 2760453"/>
                <a:gd name="connsiteX30" fmla="*/ 638355 w 3001993"/>
                <a:gd name="connsiteY30" fmla="*/ 1268083 h 2760453"/>
                <a:gd name="connsiteX31" fmla="*/ 757328 w 3001993"/>
                <a:gd name="connsiteY31" fmla="*/ 1085446 h 2760453"/>
                <a:gd name="connsiteX32" fmla="*/ 763573 w 3001993"/>
                <a:gd name="connsiteY32" fmla="*/ 1013963 h 2760453"/>
                <a:gd name="connsiteX33" fmla="*/ 773098 w 3001993"/>
                <a:gd name="connsiteY33" fmla="*/ 953668 h 2760453"/>
                <a:gd name="connsiteX34" fmla="*/ 845389 w 3001993"/>
                <a:gd name="connsiteY34" fmla="*/ 940279 h 2760453"/>
                <a:gd name="connsiteX35" fmla="*/ 845389 w 3001993"/>
                <a:gd name="connsiteY35" fmla="*/ 879894 h 2760453"/>
                <a:gd name="connsiteX36" fmla="*/ 923027 w 3001993"/>
                <a:gd name="connsiteY36" fmla="*/ 871268 h 2760453"/>
                <a:gd name="connsiteX37" fmla="*/ 1009291 w 3001993"/>
                <a:gd name="connsiteY37" fmla="*/ 948905 h 2760453"/>
                <a:gd name="connsiteX38" fmla="*/ 1026544 w 3001993"/>
                <a:gd name="connsiteY38" fmla="*/ 828136 h 2760453"/>
                <a:gd name="connsiteX39" fmla="*/ 1095555 w 3001993"/>
                <a:gd name="connsiteY39" fmla="*/ 776377 h 2760453"/>
                <a:gd name="connsiteX40" fmla="*/ 1181819 w 3001993"/>
                <a:gd name="connsiteY40" fmla="*/ 750498 h 2760453"/>
                <a:gd name="connsiteX41" fmla="*/ 1345721 w 3001993"/>
                <a:gd name="connsiteY41" fmla="*/ 854015 h 2760453"/>
                <a:gd name="connsiteX42" fmla="*/ 1388853 w 3001993"/>
                <a:gd name="connsiteY42" fmla="*/ 845388 h 2760453"/>
                <a:gd name="connsiteX43" fmla="*/ 1518249 w 3001993"/>
                <a:gd name="connsiteY43" fmla="*/ 888521 h 2760453"/>
                <a:gd name="connsiteX44" fmla="*/ 1699404 w 3001993"/>
                <a:gd name="connsiteY44" fmla="*/ 966158 h 2760453"/>
                <a:gd name="connsiteX45" fmla="*/ 1725283 w 3001993"/>
                <a:gd name="connsiteY45" fmla="*/ 905773 h 2760453"/>
                <a:gd name="connsiteX46" fmla="*/ 1595887 w 3001993"/>
                <a:gd name="connsiteY46" fmla="*/ 802256 h 2760453"/>
                <a:gd name="connsiteX47" fmla="*/ 1397479 w 3001993"/>
                <a:gd name="connsiteY47" fmla="*/ 621102 h 2760453"/>
                <a:gd name="connsiteX48" fmla="*/ 1293962 w 3001993"/>
                <a:gd name="connsiteY48" fmla="*/ 526211 h 2760453"/>
                <a:gd name="connsiteX49" fmla="*/ 1268083 w 3001993"/>
                <a:gd name="connsiteY49" fmla="*/ 431321 h 2760453"/>
                <a:gd name="connsiteX50" fmla="*/ 1242204 w 3001993"/>
                <a:gd name="connsiteY50" fmla="*/ 345056 h 2760453"/>
                <a:gd name="connsiteX51" fmla="*/ 1164566 w 3001993"/>
                <a:gd name="connsiteY51" fmla="*/ 336430 h 2760453"/>
                <a:gd name="connsiteX52" fmla="*/ 1112808 w 3001993"/>
                <a:gd name="connsiteY52" fmla="*/ 224287 h 2760453"/>
                <a:gd name="connsiteX53" fmla="*/ 974785 w 3001993"/>
                <a:gd name="connsiteY53" fmla="*/ 198407 h 2760453"/>
                <a:gd name="connsiteX54" fmla="*/ 974785 w 3001993"/>
                <a:gd name="connsiteY54" fmla="*/ 198407 h 2760453"/>
                <a:gd name="connsiteX55" fmla="*/ 1164566 w 3001993"/>
                <a:gd name="connsiteY55" fmla="*/ 34505 h 2760453"/>
                <a:gd name="connsiteX56" fmla="*/ 1388853 w 3001993"/>
                <a:gd name="connsiteY56" fmla="*/ 0 h 2760453"/>
                <a:gd name="connsiteX57" fmla="*/ 1561381 w 3001993"/>
                <a:gd name="connsiteY57" fmla="*/ 8626 h 2760453"/>
                <a:gd name="connsiteX58" fmla="*/ 1802921 w 3001993"/>
                <a:gd name="connsiteY58" fmla="*/ 86264 h 2760453"/>
                <a:gd name="connsiteX0" fmla="*/ 1802921 w 3001993"/>
                <a:gd name="connsiteY0" fmla="*/ 86264 h 2760453"/>
                <a:gd name="connsiteX1" fmla="*/ 1716657 w 3001993"/>
                <a:gd name="connsiteY1" fmla="*/ 301924 h 2760453"/>
                <a:gd name="connsiteX2" fmla="*/ 1690778 w 3001993"/>
                <a:gd name="connsiteY2" fmla="*/ 457200 h 2760453"/>
                <a:gd name="connsiteX3" fmla="*/ 1846053 w 3001993"/>
                <a:gd name="connsiteY3" fmla="*/ 603849 h 2760453"/>
                <a:gd name="connsiteX4" fmla="*/ 2251495 w 3001993"/>
                <a:gd name="connsiteY4" fmla="*/ 715992 h 2760453"/>
                <a:gd name="connsiteX5" fmla="*/ 2475781 w 3001993"/>
                <a:gd name="connsiteY5" fmla="*/ 914400 h 2760453"/>
                <a:gd name="connsiteX6" fmla="*/ 2725947 w 3001993"/>
                <a:gd name="connsiteY6" fmla="*/ 1069675 h 2760453"/>
                <a:gd name="connsiteX7" fmla="*/ 2907102 w 3001993"/>
                <a:gd name="connsiteY7" fmla="*/ 1311215 h 2760453"/>
                <a:gd name="connsiteX8" fmla="*/ 3001993 w 3001993"/>
                <a:gd name="connsiteY8" fmla="*/ 1613139 h 2760453"/>
                <a:gd name="connsiteX9" fmla="*/ 2993366 w 3001993"/>
                <a:gd name="connsiteY9" fmla="*/ 1863305 h 2760453"/>
                <a:gd name="connsiteX10" fmla="*/ 2915729 w 3001993"/>
                <a:gd name="connsiteY10" fmla="*/ 2053087 h 2760453"/>
                <a:gd name="connsiteX11" fmla="*/ 2743200 w 3001993"/>
                <a:gd name="connsiteY11" fmla="*/ 2182483 h 2760453"/>
                <a:gd name="connsiteX12" fmla="*/ 2501661 w 3001993"/>
                <a:gd name="connsiteY12" fmla="*/ 2234241 h 2760453"/>
                <a:gd name="connsiteX13" fmla="*/ 2216989 w 3001993"/>
                <a:gd name="connsiteY13" fmla="*/ 2165230 h 2760453"/>
                <a:gd name="connsiteX14" fmla="*/ 2009955 w 3001993"/>
                <a:gd name="connsiteY14" fmla="*/ 2130724 h 2760453"/>
                <a:gd name="connsiteX15" fmla="*/ 1708030 w 3001993"/>
                <a:gd name="connsiteY15" fmla="*/ 2277373 h 2760453"/>
                <a:gd name="connsiteX16" fmla="*/ 1431985 w 3001993"/>
                <a:gd name="connsiteY16" fmla="*/ 2553419 h 2760453"/>
                <a:gd name="connsiteX17" fmla="*/ 1259457 w 3001993"/>
                <a:gd name="connsiteY17" fmla="*/ 2691441 h 2760453"/>
                <a:gd name="connsiteX18" fmla="*/ 785004 w 3001993"/>
                <a:gd name="connsiteY18" fmla="*/ 2760453 h 2760453"/>
                <a:gd name="connsiteX19" fmla="*/ 474453 w 3001993"/>
                <a:gd name="connsiteY19" fmla="*/ 2743200 h 2760453"/>
                <a:gd name="connsiteX20" fmla="*/ 224287 w 3001993"/>
                <a:gd name="connsiteY20" fmla="*/ 2691441 h 2760453"/>
                <a:gd name="connsiteX21" fmla="*/ 51759 w 3001993"/>
                <a:gd name="connsiteY21" fmla="*/ 2587924 h 2760453"/>
                <a:gd name="connsiteX22" fmla="*/ 0 w 3001993"/>
                <a:gd name="connsiteY22" fmla="*/ 2398143 h 2760453"/>
                <a:gd name="connsiteX23" fmla="*/ 17253 w 3001993"/>
                <a:gd name="connsiteY23" fmla="*/ 2208362 h 2760453"/>
                <a:gd name="connsiteX24" fmla="*/ 103517 w 3001993"/>
                <a:gd name="connsiteY24" fmla="*/ 2009955 h 2760453"/>
                <a:gd name="connsiteX25" fmla="*/ 267419 w 3001993"/>
                <a:gd name="connsiteY25" fmla="*/ 1889185 h 2760453"/>
                <a:gd name="connsiteX26" fmla="*/ 362310 w 3001993"/>
                <a:gd name="connsiteY26" fmla="*/ 1777041 h 2760453"/>
                <a:gd name="connsiteX27" fmla="*/ 362310 w 3001993"/>
                <a:gd name="connsiteY27" fmla="*/ 1526875 h 2760453"/>
                <a:gd name="connsiteX28" fmla="*/ 370936 w 3001993"/>
                <a:gd name="connsiteY28" fmla="*/ 1380226 h 2760453"/>
                <a:gd name="connsiteX29" fmla="*/ 491706 w 3001993"/>
                <a:gd name="connsiteY29" fmla="*/ 1285336 h 2760453"/>
                <a:gd name="connsiteX30" fmla="*/ 638355 w 3001993"/>
                <a:gd name="connsiteY30" fmla="*/ 1268083 h 2760453"/>
                <a:gd name="connsiteX31" fmla="*/ 757328 w 3001993"/>
                <a:gd name="connsiteY31" fmla="*/ 1085446 h 2760453"/>
                <a:gd name="connsiteX32" fmla="*/ 763573 w 3001993"/>
                <a:gd name="connsiteY32" fmla="*/ 1013963 h 2760453"/>
                <a:gd name="connsiteX33" fmla="*/ 773098 w 3001993"/>
                <a:gd name="connsiteY33" fmla="*/ 953668 h 2760453"/>
                <a:gd name="connsiteX34" fmla="*/ 838245 w 3001993"/>
                <a:gd name="connsiteY34" fmla="*/ 975998 h 2760453"/>
                <a:gd name="connsiteX35" fmla="*/ 845389 w 3001993"/>
                <a:gd name="connsiteY35" fmla="*/ 879894 h 2760453"/>
                <a:gd name="connsiteX36" fmla="*/ 923027 w 3001993"/>
                <a:gd name="connsiteY36" fmla="*/ 871268 h 2760453"/>
                <a:gd name="connsiteX37" fmla="*/ 1009291 w 3001993"/>
                <a:gd name="connsiteY37" fmla="*/ 948905 h 2760453"/>
                <a:gd name="connsiteX38" fmla="*/ 1026544 w 3001993"/>
                <a:gd name="connsiteY38" fmla="*/ 828136 h 2760453"/>
                <a:gd name="connsiteX39" fmla="*/ 1095555 w 3001993"/>
                <a:gd name="connsiteY39" fmla="*/ 776377 h 2760453"/>
                <a:gd name="connsiteX40" fmla="*/ 1181819 w 3001993"/>
                <a:gd name="connsiteY40" fmla="*/ 750498 h 2760453"/>
                <a:gd name="connsiteX41" fmla="*/ 1345721 w 3001993"/>
                <a:gd name="connsiteY41" fmla="*/ 854015 h 2760453"/>
                <a:gd name="connsiteX42" fmla="*/ 1388853 w 3001993"/>
                <a:gd name="connsiteY42" fmla="*/ 845388 h 2760453"/>
                <a:gd name="connsiteX43" fmla="*/ 1518249 w 3001993"/>
                <a:gd name="connsiteY43" fmla="*/ 888521 h 2760453"/>
                <a:gd name="connsiteX44" fmla="*/ 1699404 w 3001993"/>
                <a:gd name="connsiteY44" fmla="*/ 966158 h 2760453"/>
                <a:gd name="connsiteX45" fmla="*/ 1725283 w 3001993"/>
                <a:gd name="connsiteY45" fmla="*/ 905773 h 2760453"/>
                <a:gd name="connsiteX46" fmla="*/ 1595887 w 3001993"/>
                <a:gd name="connsiteY46" fmla="*/ 802256 h 2760453"/>
                <a:gd name="connsiteX47" fmla="*/ 1397479 w 3001993"/>
                <a:gd name="connsiteY47" fmla="*/ 621102 h 2760453"/>
                <a:gd name="connsiteX48" fmla="*/ 1293962 w 3001993"/>
                <a:gd name="connsiteY48" fmla="*/ 526211 h 2760453"/>
                <a:gd name="connsiteX49" fmla="*/ 1268083 w 3001993"/>
                <a:gd name="connsiteY49" fmla="*/ 431321 h 2760453"/>
                <a:gd name="connsiteX50" fmla="*/ 1242204 w 3001993"/>
                <a:gd name="connsiteY50" fmla="*/ 345056 h 2760453"/>
                <a:gd name="connsiteX51" fmla="*/ 1164566 w 3001993"/>
                <a:gd name="connsiteY51" fmla="*/ 336430 h 2760453"/>
                <a:gd name="connsiteX52" fmla="*/ 1112808 w 3001993"/>
                <a:gd name="connsiteY52" fmla="*/ 224287 h 2760453"/>
                <a:gd name="connsiteX53" fmla="*/ 974785 w 3001993"/>
                <a:gd name="connsiteY53" fmla="*/ 198407 h 2760453"/>
                <a:gd name="connsiteX54" fmla="*/ 974785 w 3001993"/>
                <a:gd name="connsiteY54" fmla="*/ 198407 h 2760453"/>
                <a:gd name="connsiteX55" fmla="*/ 1164566 w 3001993"/>
                <a:gd name="connsiteY55" fmla="*/ 34505 h 2760453"/>
                <a:gd name="connsiteX56" fmla="*/ 1388853 w 3001993"/>
                <a:gd name="connsiteY56" fmla="*/ 0 h 2760453"/>
                <a:gd name="connsiteX57" fmla="*/ 1561381 w 3001993"/>
                <a:gd name="connsiteY57" fmla="*/ 8626 h 2760453"/>
                <a:gd name="connsiteX58" fmla="*/ 1802921 w 3001993"/>
                <a:gd name="connsiteY58" fmla="*/ 86264 h 2760453"/>
                <a:gd name="connsiteX0" fmla="*/ 1802921 w 3001993"/>
                <a:gd name="connsiteY0" fmla="*/ 86264 h 2760453"/>
                <a:gd name="connsiteX1" fmla="*/ 1716657 w 3001993"/>
                <a:gd name="connsiteY1" fmla="*/ 301924 h 2760453"/>
                <a:gd name="connsiteX2" fmla="*/ 1690778 w 3001993"/>
                <a:gd name="connsiteY2" fmla="*/ 457200 h 2760453"/>
                <a:gd name="connsiteX3" fmla="*/ 1846053 w 3001993"/>
                <a:gd name="connsiteY3" fmla="*/ 603849 h 2760453"/>
                <a:gd name="connsiteX4" fmla="*/ 2251495 w 3001993"/>
                <a:gd name="connsiteY4" fmla="*/ 715992 h 2760453"/>
                <a:gd name="connsiteX5" fmla="*/ 2475781 w 3001993"/>
                <a:gd name="connsiteY5" fmla="*/ 914400 h 2760453"/>
                <a:gd name="connsiteX6" fmla="*/ 2725947 w 3001993"/>
                <a:gd name="connsiteY6" fmla="*/ 1069675 h 2760453"/>
                <a:gd name="connsiteX7" fmla="*/ 2907102 w 3001993"/>
                <a:gd name="connsiteY7" fmla="*/ 1311215 h 2760453"/>
                <a:gd name="connsiteX8" fmla="*/ 3001993 w 3001993"/>
                <a:gd name="connsiteY8" fmla="*/ 1613139 h 2760453"/>
                <a:gd name="connsiteX9" fmla="*/ 2993366 w 3001993"/>
                <a:gd name="connsiteY9" fmla="*/ 1863305 h 2760453"/>
                <a:gd name="connsiteX10" fmla="*/ 2915729 w 3001993"/>
                <a:gd name="connsiteY10" fmla="*/ 2053087 h 2760453"/>
                <a:gd name="connsiteX11" fmla="*/ 2743200 w 3001993"/>
                <a:gd name="connsiteY11" fmla="*/ 2182483 h 2760453"/>
                <a:gd name="connsiteX12" fmla="*/ 2501661 w 3001993"/>
                <a:gd name="connsiteY12" fmla="*/ 2234241 h 2760453"/>
                <a:gd name="connsiteX13" fmla="*/ 2216989 w 3001993"/>
                <a:gd name="connsiteY13" fmla="*/ 2165230 h 2760453"/>
                <a:gd name="connsiteX14" fmla="*/ 2009955 w 3001993"/>
                <a:gd name="connsiteY14" fmla="*/ 2130724 h 2760453"/>
                <a:gd name="connsiteX15" fmla="*/ 1708030 w 3001993"/>
                <a:gd name="connsiteY15" fmla="*/ 2277373 h 2760453"/>
                <a:gd name="connsiteX16" fmla="*/ 1431985 w 3001993"/>
                <a:gd name="connsiteY16" fmla="*/ 2553419 h 2760453"/>
                <a:gd name="connsiteX17" fmla="*/ 1259457 w 3001993"/>
                <a:gd name="connsiteY17" fmla="*/ 2691441 h 2760453"/>
                <a:gd name="connsiteX18" fmla="*/ 785004 w 3001993"/>
                <a:gd name="connsiteY18" fmla="*/ 2760453 h 2760453"/>
                <a:gd name="connsiteX19" fmla="*/ 474453 w 3001993"/>
                <a:gd name="connsiteY19" fmla="*/ 2743200 h 2760453"/>
                <a:gd name="connsiteX20" fmla="*/ 224287 w 3001993"/>
                <a:gd name="connsiteY20" fmla="*/ 2691441 h 2760453"/>
                <a:gd name="connsiteX21" fmla="*/ 51759 w 3001993"/>
                <a:gd name="connsiteY21" fmla="*/ 2587924 h 2760453"/>
                <a:gd name="connsiteX22" fmla="*/ 0 w 3001993"/>
                <a:gd name="connsiteY22" fmla="*/ 2398143 h 2760453"/>
                <a:gd name="connsiteX23" fmla="*/ 17253 w 3001993"/>
                <a:gd name="connsiteY23" fmla="*/ 2208362 h 2760453"/>
                <a:gd name="connsiteX24" fmla="*/ 103517 w 3001993"/>
                <a:gd name="connsiteY24" fmla="*/ 2009955 h 2760453"/>
                <a:gd name="connsiteX25" fmla="*/ 267419 w 3001993"/>
                <a:gd name="connsiteY25" fmla="*/ 1889185 h 2760453"/>
                <a:gd name="connsiteX26" fmla="*/ 362310 w 3001993"/>
                <a:gd name="connsiteY26" fmla="*/ 1777041 h 2760453"/>
                <a:gd name="connsiteX27" fmla="*/ 362310 w 3001993"/>
                <a:gd name="connsiteY27" fmla="*/ 1526875 h 2760453"/>
                <a:gd name="connsiteX28" fmla="*/ 370936 w 3001993"/>
                <a:gd name="connsiteY28" fmla="*/ 1380226 h 2760453"/>
                <a:gd name="connsiteX29" fmla="*/ 491706 w 3001993"/>
                <a:gd name="connsiteY29" fmla="*/ 1285336 h 2760453"/>
                <a:gd name="connsiteX30" fmla="*/ 638355 w 3001993"/>
                <a:gd name="connsiteY30" fmla="*/ 1268083 h 2760453"/>
                <a:gd name="connsiteX31" fmla="*/ 757328 w 3001993"/>
                <a:gd name="connsiteY31" fmla="*/ 1085446 h 2760453"/>
                <a:gd name="connsiteX32" fmla="*/ 763573 w 3001993"/>
                <a:gd name="connsiteY32" fmla="*/ 1013963 h 2760453"/>
                <a:gd name="connsiteX33" fmla="*/ 773098 w 3001993"/>
                <a:gd name="connsiteY33" fmla="*/ 953668 h 2760453"/>
                <a:gd name="connsiteX34" fmla="*/ 808817 w 3001993"/>
                <a:gd name="connsiteY34" fmla="*/ 944907 h 2760453"/>
                <a:gd name="connsiteX35" fmla="*/ 838245 w 3001993"/>
                <a:gd name="connsiteY35" fmla="*/ 975998 h 2760453"/>
                <a:gd name="connsiteX36" fmla="*/ 845389 w 3001993"/>
                <a:gd name="connsiteY36" fmla="*/ 879894 h 2760453"/>
                <a:gd name="connsiteX37" fmla="*/ 923027 w 3001993"/>
                <a:gd name="connsiteY37" fmla="*/ 871268 h 2760453"/>
                <a:gd name="connsiteX38" fmla="*/ 1009291 w 3001993"/>
                <a:gd name="connsiteY38" fmla="*/ 948905 h 2760453"/>
                <a:gd name="connsiteX39" fmla="*/ 1026544 w 3001993"/>
                <a:gd name="connsiteY39" fmla="*/ 828136 h 2760453"/>
                <a:gd name="connsiteX40" fmla="*/ 1095555 w 3001993"/>
                <a:gd name="connsiteY40" fmla="*/ 776377 h 2760453"/>
                <a:gd name="connsiteX41" fmla="*/ 1181819 w 3001993"/>
                <a:gd name="connsiteY41" fmla="*/ 750498 h 2760453"/>
                <a:gd name="connsiteX42" fmla="*/ 1345721 w 3001993"/>
                <a:gd name="connsiteY42" fmla="*/ 854015 h 2760453"/>
                <a:gd name="connsiteX43" fmla="*/ 1388853 w 3001993"/>
                <a:gd name="connsiteY43" fmla="*/ 845388 h 2760453"/>
                <a:gd name="connsiteX44" fmla="*/ 1518249 w 3001993"/>
                <a:gd name="connsiteY44" fmla="*/ 888521 h 2760453"/>
                <a:gd name="connsiteX45" fmla="*/ 1699404 w 3001993"/>
                <a:gd name="connsiteY45" fmla="*/ 966158 h 2760453"/>
                <a:gd name="connsiteX46" fmla="*/ 1725283 w 3001993"/>
                <a:gd name="connsiteY46" fmla="*/ 905773 h 2760453"/>
                <a:gd name="connsiteX47" fmla="*/ 1595887 w 3001993"/>
                <a:gd name="connsiteY47" fmla="*/ 802256 h 2760453"/>
                <a:gd name="connsiteX48" fmla="*/ 1397479 w 3001993"/>
                <a:gd name="connsiteY48" fmla="*/ 621102 h 2760453"/>
                <a:gd name="connsiteX49" fmla="*/ 1293962 w 3001993"/>
                <a:gd name="connsiteY49" fmla="*/ 526211 h 2760453"/>
                <a:gd name="connsiteX50" fmla="*/ 1268083 w 3001993"/>
                <a:gd name="connsiteY50" fmla="*/ 431321 h 2760453"/>
                <a:gd name="connsiteX51" fmla="*/ 1242204 w 3001993"/>
                <a:gd name="connsiteY51" fmla="*/ 345056 h 2760453"/>
                <a:gd name="connsiteX52" fmla="*/ 1164566 w 3001993"/>
                <a:gd name="connsiteY52" fmla="*/ 336430 h 2760453"/>
                <a:gd name="connsiteX53" fmla="*/ 1112808 w 3001993"/>
                <a:gd name="connsiteY53" fmla="*/ 224287 h 2760453"/>
                <a:gd name="connsiteX54" fmla="*/ 974785 w 3001993"/>
                <a:gd name="connsiteY54" fmla="*/ 198407 h 2760453"/>
                <a:gd name="connsiteX55" fmla="*/ 974785 w 3001993"/>
                <a:gd name="connsiteY55" fmla="*/ 198407 h 2760453"/>
                <a:gd name="connsiteX56" fmla="*/ 1164566 w 3001993"/>
                <a:gd name="connsiteY56" fmla="*/ 34505 h 2760453"/>
                <a:gd name="connsiteX57" fmla="*/ 1388853 w 3001993"/>
                <a:gd name="connsiteY57" fmla="*/ 0 h 2760453"/>
                <a:gd name="connsiteX58" fmla="*/ 1561381 w 3001993"/>
                <a:gd name="connsiteY58" fmla="*/ 8626 h 2760453"/>
                <a:gd name="connsiteX59" fmla="*/ 1802921 w 3001993"/>
                <a:gd name="connsiteY59" fmla="*/ 86264 h 2760453"/>
                <a:gd name="connsiteX0" fmla="*/ 1802921 w 3001993"/>
                <a:gd name="connsiteY0" fmla="*/ 86264 h 2760453"/>
                <a:gd name="connsiteX1" fmla="*/ 1716657 w 3001993"/>
                <a:gd name="connsiteY1" fmla="*/ 301924 h 2760453"/>
                <a:gd name="connsiteX2" fmla="*/ 1690778 w 3001993"/>
                <a:gd name="connsiteY2" fmla="*/ 457200 h 2760453"/>
                <a:gd name="connsiteX3" fmla="*/ 1846053 w 3001993"/>
                <a:gd name="connsiteY3" fmla="*/ 603849 h 2760453"/>
                <a:gd name="connsiteX4" fmla="*/ 2251495 w 3001993"/>
                <a:gd name="connsiteY4" fmla="*/ 715992 h 2760453"/>
                <a:gd name="connsiteX5" fmla="*/ 2475781 w 3001993"/>
                <a:gd name="connsiteY5" fmla="*/ 914400 h 2760453"/>
                <a:gd name="connsiteX6" fmla="*/ 2725947 w 3001993"/>
                <a:gd name="connsiteY6" fmla="*/ 1069675 h 2760453"/>
                <a:gd name="connsiteX7" fmla="*/ 2907102 w 3001993"/>
                <a:gd name="connsiteY7" fmla="*/ 1311215 h 2760453"/>
                <a:gd name="connsiteX8" fmla="*/ 3001993 w 3001993"/>
                <a:gd name="connsiteY8" fmla="*/ 1613139 h 2760453"/>
                <a:gd name="connsiteX9" fmla="*/ 2993366 w 3001993"/>
                <a:gd name="connsiteY9" fmla="*/ 1863305 h 2760453"/>
                <a:gd name="connsiteX10" fmla="*/ 2915729 w 3001993"/>
                <a:gd name="connsiteY10" fmla="*/ 2053087 h 2760453"/>
                <a:gd name="connsiteX11" fmla="*/ 2743200 w 3001993"/>
                <a:gd name="connsiteY11" fmla="*/ 2182483 h 2760453"/>
                <a:gd name="connsiteX12" fmla="*/ 2501661 w 3001993"/>
                <a:gd name="connsiteY12" fmla="*/ 2234241 h 2760453"/>
                <a:gd name="connsiteX13" fmla="*/ 2216989 w 3001993"/>
                <a:gd name="connsiteY13" fmla="*/ 2165230 h 2760453"/>
                <a:gd name="connsiteX14" fmla="*/ 2009955 w 3001993"/>
                <a:gd name="connsiteY14" fmla="*/ 2130724 h 2760453"/>
                <a:gd name="connsiteX15" fmla="*/ 1708030 w 3001993"/>
                <a:gd name="connsiteY15" fmla="*/ 2277373 h 2760453"/>
                <a:gd name="connsiteX16" fmla="*/ 1431985 w 3001993"/>
                <a:gd name="connsiteY16" fmla="*/ 2553419 h 2760453"/>
                <a:gd name="connsiteX17" fmla="*/ 1259457 w 3001993"/>
                <a:gd name="connsiteY17" fmla="*/ 2691441 h 2760453"/>
                <a:gd name="connsiteX18" fmla="*/ 785004 w 3001993"/>
                <a:gd name="connsiteY18" fmla="*/ 2760453 h 2760453"/>
                <a:gd name="connsiteX19" fmla="*/ 474453 w 3001993"/>
                <a:gd name="connsiteY19" fmla="*/ 2743200 h 2760453"/>
                <a:gd name="connsiteX20" fmla="*/ 224287 w 3001993"/>
                <a:gd name="connsiteY20" fmla="*/ 2691441 h 2760453"/>
                <a:gd name="connsiteX21" fmla="*/ 51759 w 3001993"/>
                <a:gd name="connsiteY21" fmla="*/ 2587924 h 2760453"/>
                <a:gd name="connsiteX22" fmla="*/ 0 w 3001993"/>
                <a:gd name="connsiteY22" fmla="*/ 2398143 h 2760453"/>
                <a:gd name="connsiteX23" fmla="*/ 17253 w 3001993"/>
                <a:gd name="connsiteY23" fmla="*/ 2208362 h 2760453"/>
                <a:gd name="connsiteX24" fmla="*/ 103517 w 3001993"/>
                <a:gd name="connsiteY24" fmla="*/ 2009955 h 2760453"/>
                <a:gd name="connsiteX25" fmla="*/ 267419 w 3001993"/>
                <a:gd name="connsiteY25" fmla="*/ 1889185 h 2760453"/>
                <a:gd name="connsiteX26" fmla="*/ 362310 w 3001993"/>
                <a:gd name="connsiteY26" fmla="*/ 1777041 h 2760453"/>
                <a:gd name="connsiteX27" fmla="*/ 362310 w 3001993"/>
                <a:gd name="connsiteY27" fmla="*/ 1526875 h 2760453"/>
                <a:gd name="connsiteX28" fmla="*/ 370936 w 3001993"/>
                <a:gd name="connsiteY28" fmla="*/ 1380226 h 2760453"/>
                <a:gd name="connsiteX29" fmla="*/ 491706 w 3001993"/>
                <a:gd name="connsiteY29" fmla="*/ 1285336 h 2760453"/>
                <a:gd name="connsiteX30" fmla="*/ 638355 w 3001993"/>
                <a:gd name="connsiteY30" fmla="*/ 1268083 h 2760453"/>
                <a:gd name="connsiteX31" fmla="*/ 757328 w 3001993"/>
                <a:gd name="connsiteY31" fmla="*/ 1085446 h 2760453"/>
                <a:gd name="connsiteX32" fmla="*/ 763573 w 3001993"/>
                <a:gd name="connsiteY32" fmla="*/ 1013963 h 2760453"/>
                <a:gd name="connsiteX33" fmla="*/ 773098 w 3001993"/>
                <a:gd name="connsiteY33" fmla="*/ 953668 h 2760453"/>
                <a:gd name="connsiteX34" fmla="*/ 808817 w 3001993"/>
                <a:gd name="connsiteY34" fmla="*/ 944907 h 2760453"/>
                <a:gd name="connsiteX35" fmla="*/ 838245 w 3001993"/>
                <a:gd name="connsiteY35" fmla="*/ 975998 h 2760453"/>
                <a:gd name="connsiteX36" fmla="*/ 856442 w 3001993"/>
                <a:gd name="connsiteY36" fmla="*/ 959194 h 2760453"/>
                <a:gd name="connsiteX37" fmla="*/ 845389 w 3001993"/>
                <a:gd name="connsiteY37" fmla="*/ 879894 h 2760453"/>
                <a:gd name="connsiteX38" fmla="*/ 923027 w 3001993"/>
                <a:gd name="connsiteY38" fmla="*/ 871268 h 2760453"/>
                <a:gd name="connsiteX39" fmla="*/ 1009291 w 3001993"/>
                <a:gd name="connsiteY39" fmla="*/ 948905 h 2760453"/>
                <a:gd name="connsiteX40" fmla="*/ 1026544 w 3001993"/>
                <a:gd name="connsiteY40" fmla="*/ 828136 h 2760453"/>
                <a:gd name="connsiteX41" fmla="*/ 1095555 w 3001993"/>
                <a:gd name="connsiteY41" fmla="*/ 776377 h 2760453"/>
                <a:gd name="connsiteX42" fmla="*/ 1181819 w 3001993"/>
                <a:gd name="connsiteY42" fmla="*/ 750498 h 2760453"/>
                <a:gd name="connsiteX43" fmla="*/ 1345721 w 3001993"/>
                <a:gd name="connsiteY43" fmla="*/ 854015 h 2760453"/>
                <a:gd name="connsiteX44" fmla="*/ 1388853 w 3001993"/>
                <a:gd name="connsiteY44" fmla="*/ 845388 h 2760453"/>
                <a:gd name="connsiteX45" fmla="*/ 1518249 w 3001993"/>
                <a:gd name="connsiteY45" fmla="*/ 888521 h 2760453"/>
                <a:gd name="connsiteX46" fmla="*/ 1699404 w 3001993"/>
                <a:gd name="connsiteY46" fmla="*/ 966158 h 2760453"/>
                <a:gd name="connsiteX47" fmla="*/ 1725283 w 3001993"/>
                <a:gd name="connsiteY47" fmla="*/ 905773 h 2760453"/>
                <a:gd name="connsiteX48" fmla="*/ 1595887 w 3001993"/>
                <a:gd name="connsiteY48" fmla="*/ 802256 h 2760453"/>
                <a:gd name="connsiteX49" fmla="*/ 1397479 w 3001993"/>
                <a:gd name="connsiteY49" fmla="*/ 621102 h 2760453"/>
                <a:gd name="connsiteX50" fmla="*/ 1293962 w 3001993"/>
                <a:gd name="connsiteY50" fmla="*/ 526211 h 2760453"/>
                <a:gd name="connsiteX51" fmla="*/ 1268083 w 3001993"/>
                <a:gd name="connsiteY51" fmla="*/ 431321 h 2760453"/>
                <a:gd name="connsiteX52" fmla="*/ 1242204 w 3001993"/>
                <a:gd name="connsiteY52" fmla="*/ 345056 h 2760453"/>
                <a:gd name="connsiteX53" fmla="*/ 1164566 w 3001993"/>
                <a:gd name="connsiteY53" fmla="*/ 336430 h 2760453"/>
                <a:gd name="connsiteX54" fmla="*/ 1112808 w 3001993"/>
                <a:gd name="connsiteY54" fmla="*/ 224287 h 2760453"/>
                <a:gd name="connsiteX55" fmla="*/ 974785 w 3001993"/>
                <a:gd name="connsiteY55" fmla="*/ 198407 h 2760453"/>
                <a:gd name="connsiteX56" fmla="*/ 974785 w 3001993"/>
                <a:gd name="connsiteY56" fmla="*/ 198407 h 2760453"/>
                <a:gd name="connsiteX57" fmla="*/ 1164566 w 3001993"/>
                <a:gd name="connsiteY57" fmla="*/ 34505 h 2760453"/>
                <a:gd name="connsiteX58" fmla="*/ 1388853 w 3001993"/>
                <a:gd name="connsiteY58" fmla="*/ 0 h 2760453"/>
                <a:gd name="connsiteX59" fmla="*/ 1561381 w 3001993"/>
                <a:gd name="connsiteY59" fmla="*/ 8626 h 2760453"/>
                <a:gd name="connsiteX60" fmla="*/ 1802921 w 3001993"/>
                <a:gd name="connsiteY60" fmla="*/ 86264 h 2760453"/>
                <a:gd name="connsiteX0" fmla="*/ 1802921 w 3001993"/>
                <a:gd name="connsiteY0" fmla="*/ 86264 h 2760453"/>
                <a:gd name="connsiteX1" fmla="*/ 1716657 w 3001993"/>
                <a:gd name="connsiteY1" fmla="*/ 301924 h 2760453"/>
                <a:gd name="connsiteX2" fmla="*/ 1690778 w 3001993"/>
                <a:gd name="connsiteY2" fmla="*/ 457200 h 2760453"/>
                <a:gd name="connsiteX3" fmla="*/ 1846053 w 3001993"/>
                <a:gd name="connsiteY3" fmla="*/ 603849 h 2760453"/>
                <a:gd name="connsiteX4" fmla="*/ 2251495 w 3001993"/>
                <a:gd name="connsiteY4" fmla="*/ 715992 h 2760453"/>
                <a:gd name="connsiteX5" fmla="*/ 2475781 w 3001993"/>
                <a:gd name="connsiteY5" fmla="*/ 914400 h 2760453"/>
                <a:gd name="connsiteX6" fmla="*/ 2725947 w 3001993"/>
                <a:gd name="connsiteY6" fmla="*/ 1069675 h 2760453"/>
                <a:gd name="connsiteX7" fmla="*/ 2907102 w 3001993"/>
                <a:gd name="connsiteY7" fmla="*/ 1311215 h 2760453"/>
                <a:gd name="connsiteX8" fmla="*/ 3001993 w 3001993"/>
                <a:gd name="connsiteY8" fmla="*/ 1613139 h 2760453"/>
                <a:gd name="connsiteX9" fmla="*/ 2993366 w 3001993"/>
                <a:gd name="connsiteY9" fmla="*/ 1863305 h 2760453"/>
                <a:gd name="connsiteX10" fmla="*/ 2915729 w 3001993"/>
                <a:gd name="connsiteY10" fmla="*/ 2053087 h 2760453"/>
                <a:gd name="connsiteX11" fmla="*/ 2743200 w 3001993"/>
                <a:gd name="connsiteY11" fmla="*/ 2182483 h 2760453"/>
                <a:gd name="connsiteX12" fmla="*/ 2501661 w 3001993"/>
                <a:gd name="connsiteY12" fmla="*/ 2234241 h 2760453"/>
                <a:gd name="connsiteX13" fmla="*/ 2216989 w 3001993"/>
                <a:gd name="connsiteY13" fmla="*/ 2165230 h 2760453"/>
                <a:gd name="connsiteX14" fmla="*/ 2009955 w 3001993"/>
                <a:gd name="connsiteY14" fmla="*/ 2130724 h 2760453"/>
                <a:gd name="connsiteX15" fmla="*/ 1708030 w 3001993"/>
                <a:gd name="connsiteY15" fmla="*/ 2277373 h 2760453"/>
                <a:gd name="connsiteX16" fmla="*/ 1431985 w 3001993"/>
                <a:gd name="connsiteY16" fmla="*/ 2553419 h 2760453"/>
                <a:gd name="connsiteX17" fmla="*/ 1259457 w 3001993"/>
                <a:gd name="connsiteY17" fmla="*/ 2691441 h 2760453"/>
                <a:gd name="connsiteX18" fmla="*/ 785004 w 3001993"/>
                <a:gd name="connsiteY18" fmla="*/ 2760453 h 2760453"/>
                <a:gd name="connsiteX19" fmla="*/ 474453 w 3001993"/>
                <a:gd name="connsiteY19" fmla="*/ 2743200 h 2760453"/>
                <a:gd name="connsiteX20" fmla="*/ 224287 w 3001993"/>
                <a:gd name="connsiteY20" fmla="*/ 2691441 h 2760453"/>
                <a:gd name="connsiteX21" fmla="*/ 51759 w 3001993"/>
                <a:gd name="connsiteY21" fmla="*/ 2587924 h 2760453"/>
                <a:gd name="connsiteX22" fmla="*/ 0 w 3001993"/>
                <a:gd name="connsiteY22" fmla="*/ 2398143 h 2760453"/>
                <a:gd name="connsiteX23" fmla="*/ 17253 w 3001993"/>
                <a:gd name="connsiteY23" fmla="*/ 2208362 h 2760453"/>
                <a:gd name="connsiteX24" fmla="*/ 103517 w 3001993"/>
                <a:gd name="connsiteY24" fmla="*/ 2009955 h 2760453"/>
                <a:gd name="connsiteX25" fmla="*/ 267419 w 3001993"/>
                <a:gd name="connsiteY25" fmla="*/ 1889185 h 2760453"/>
                <a:gd name="connsiteX26" fmla="*/ 362310 w 3001993"/>
                <a:gd name="connsiteY26" fmla="*/ 1777041 h 2760453"/>
                <a:gd name="connsiteX27" fmla="*/ 362310 w 3001993"/>
                <a:gd name="connsiteY27" fmla="*/ 1526875 h 2760453"/>
                <a:gd name="connsiteX28" fmla="*/ 370936 w 3001993"/>
                <a:gd name="connsiteY28" fmla="*/ 1380226 h 2760453"/>
                <a:gd name="connsiteX29" fmla="*/ 491706 w 3001993"/>
                <a:gd name="connsiteY29" fmla="*/ 1285336 h 2760453"/>
                <a:gd name="connsiteX30" fmla="*/ 638355 w 3001993"/>
                <a:gd name="connsiteY30" fmla="*/ 1268083 h 2760453"/>
                <a:gd name="connsiteX31" fmla="*/ 757328 w 3001993"/>
                <a:gd name="connsiteY31" fmla="*/ 1085446 h 2760453"/>
                <a:gd name="connsiteX32" fmla="*/ 763573 w 3001993"/>
                <a:gd name="connsiteY32" fmla="*/ 1013963 h 2760453"/>
                <a:gd name="connsiteX33" fmla="*/ 773098 w 3001993"/>
                <a:gd name="connsiteY33" fmla="*/ 953668 h 2760453"/>
                <a:gd name="connsiteX34" fmla="*/ 808817 w 3001993"/>
                <a:gd name="connsiteY34" fmla="*/ 944907 h 2760453"/>
                <a:gd name="connsiteX35" fmla="*/ 838245 w 3001993"/>
                <a:gd name="connsiteY35" fmla="*/ 975998 h 2760453"/>
                <a:gd name="connsiteX36" fmla="*/ 856442 w 3001993"/>
                <a:gd name="connsiteY36" fmla="*/ 959194 h 2760453"/>
                <a:gd name="connsiteX37" fmla="*/ 854914 w 3001993"/>
                <a:gd name="connsiteY37" fmla="*/ 898944 h 2760453"/>
                <a:gd name="connsiteX38" fmla="*/ 923027 w 3001993"/>
                <a:gd name="connsiteY38" fmla="*/ 871268 h 2760453"/>
                <a:gd name="connsiteX39" fmla="*/ 1009291 w 3001993"/>
                <a:gd name="connsiteY39" fmla="*/ 948905 h 2760453"/>
                <a:gd name="connsiteX40" fmla="*/ 1026544 w 3001993"/>
                <a:gd name="connsiteY40" fmla="*/ 828136 h 2760453"/>
                <a:gd name="connsiteX41" fmla="*/ 1095555 w 3001993"/>
                <a:gd name="connsiteY41" fmla="*/ 776377 h 2760453"/>
                <a:gd name="connsiteX42" fmla="*/ 1181819 w 3001993"/>
                <a:gd name="connsiteY42" fmla="*/ 750498 h 2760453"/>
                <a:gd name="connsiteX43" fmla="*/ 1345721 w 3001993"/>
                <a:gd name="connsiteY43" fmla="*/ 854015 h 2760453"/>
                <a:gd name="connsiteX44" fmla="*/ 1388853 w 3001993"/>
                <a:gd name="connsiteY44" fmla="*/ 845388 h 2760453"/>
                <a:gd name="connsiteX45" fmla="*/ 1518249 w 3001993"/>
                <a:gd name="connsiteY45" fmla="*/ 888521 h 2760453"/>
                <a:gd name="connsiteX46" fmla="*/ 1699404 w 3001993"/>
                <a:gd name="connsiteY46" fmla="*/ 966158 h 2760453"/>
                <a:gd name="connsiteX47" fmla="*/ 1725283 w 3001993"/>
                <a:gd name="connsiteY47" fmla="*/ 905773 h 2760453"/>
                <a:gd name="connsiteX48" fmla="*/ 1595887 w 3001993"/>
                <a:gd name="connsiteY48" fmla="*/ 802256 h 2760453"/>
                <a:gd name="connsiteX49" fmla="*/ 1397479 w 3001993"/>
                <a:gd name="connsiteY49" fmla="*/ 621102 h 2760453"/>
                <a:gd name="connsiteX50" fmla="*/ 1293962 w 3001993"/>
                <a:gd name="connsiteY50" fmla="*/ 526211 h 2760453"/>
                <a:gd name="connsiteX51" fmla="*/ 1268083 w 3001993"/>
                <a:gd name="connsiteY51" fmla="*/ 431321 h 2760453"/>
                <a:gd name="connsiteX52" fmla="*/ 1242204 w 3001993"/>
                <a:gd name="connsiteY52" fmla="*/ 345056 h 2760453"/>
                <a:gd name="connsiteX53" fmla="*/ 1164566 w 3001993"/>
                <a:gd name="connsiteY53" fmla="*/ 336430 h 2760453"/>
                <a:gd name="connsiteX54" fmla="*/ 1112808 w 3001993"/>
                <a:gd name="connsiteY54" fmla="*/ 224287 h 2760453"/>
                <a:gd name="connsiteX55" fmla="*/ 974785 w 3001993"/>
                <a:gd name="connsiteY55" fmla="*/ 198407 h 2760453"/>
                <a:gd name="connsiteX56" fmla="*/ 974785 w 3001993"/>
                <a:gd name="connsiteY56" fmla="*/ 198407 h 2760453"/>
                <a:gd name="connsiteX57" fmla="*/ 1164566 w 3001993"/>
                <a:gd name="connsiteY57" fmla="*/ 34505 h 2760453"/>
                <a:gd name="connsiteX58" fmla="*/ 1388853 w 3001993"/>
                <a:gd name="connsiteY58" fmla="*/ 0 h 2760453"/>
                <a:gd name="connsiteX59" fmla="*/ 1561381 w 3001993"/>
                <a:gd name="connsiteY59" fmla="*/ 8626 h 2760453"/>
                <a:gd name="connsiteX60" fmla="*/ 1802921 w 3001993"/>
                <a:gd name="connsiteY60" fmla="*/ 86264 h 2760453"/>
                <a:gd name="connsiteX0" fmla="*/ 1802921 w 3001993"/>
                <a:gd name="connsiteY0" fmla="*/ 86264 h 2760453"/>
                <a:gd name="connsiteX1" fmla="*/ 1716657 w 3001993"/>
                <a:gd name="connsiteY1" fmla="*/ 301924 h 2760453"/>
                <a:gd name="connsiteX2" fmla="*/ 1690778 w 3001993"/>
                <a:gd name="connsiteY2" fmla="*/ 457200 h 2760453"/>
                <a:gd name="connsiteX3" fmla="*/ 1846053 w 3001993"/>
                <a:gd name="connsiteY3" fmla="*/ 603849 h 2760453"/>
                <a:gd name="connsiteX4" fmla="*/ 2251495 w 3001993"/>
                <a:gd name="connsiteY4" fmla="*/ 715992 h 2760453"/>
                <a:gd name="connsiteX5" fmla="*/ 2475781 w 3001993"/>
                <a:gd name="connsiteY5" fmla="*/ 914400 h 2760453"/>
                <a:gd name="connsiteX6" fmla="*/ 2725947 w 3001993"/>
                <a:gd name="connsiteY6" fmla="*/ 1069675 h 2760453"/>
                <a:gd name="connsiteX7" fmla="*/ 2907102 w 3001993"/>
                <a:gd name="connsiteY7" fmla="*/ 1311215 h 2760453"/>
                <a:gd name="connsiteX8" fmla="*/ 3001993 w 3001993"/>
                <a:gd name="connsiteY8" fmla="*/ 1613139 h 2760453"/>
                <a:gd name="connsiteX9" fmla="*/ 2993366 w 3001993"/>
                <a:gd name="connsiteY9" fmla="*/ 1863305 h 2760453"/>
                <a:gd name="connsiteX10" fmla="*/ 2915729 w 3001993"/>
                <a:gd name="connsiteY10" fmla="*/ 2053087 h 2760453"/>
                <a:gd name="connsiteX11" fmla="*/ 2743200 w 3001993"/>
                <a:gd name="connsiteY11" fmla="*/ 2182483 h 2760453"/>
                <a:gd name="connsiteX12" fmla="*/ 2501661 w 3001993"/>
                <a:gd name="connsiteY12" fmla="*/ 2234241 h 2760453"/>
                <a:gd name="connsiteX13" fmla="*/ 2216989 w 3001993"/>
                <a:gd name="connsiteY13" fmla="*/ 2165230 h 2760453"/>
                <a:gd name="connsiteX14" fmla="*/ 2009955 w 3001993"/>
                <a:gd name="connsiteY14" fmla="*/ 2130724 h 2760453"/>
                <a:gd name="connsiteX15" fmla="*/ 1708030 w 3001993"/>
                <a:gd name="connsiteY15" fmla="*/ 2277373 h 2760453"/>
                <a:gd name="connsiteX16" fmla="*/ 1431985 w 3001993"/>
                <a:gd name="connsiteY16" fmla="*/ 2553419 h 2760453"/>
                <a:gd name="connsiteX17" fmla="*/ 1259457 w 3001993"/>
                <a:gd name="connsiteY17" fmla="*/ 2691441 h 2760453"/>
                <a:gd name="connsiteX18" fmla="*/ 785004 w 3001993"/>
                <a:gd name="connsiteY18" fmla="*/ 2760453 h 2760453"/>
                <a:gd name="connsiteX19" fmla="*/ 474453 w 3001993"/>
                <a:gd name="connsiteY19" fmla="*/ 2743200 h 2760453"/>
                <a:gd name="connsiteX20" fmla="*/ 224287 w 3001993"/>
                <a:gd name="connsiteY20" fmla="*/ 2691441 h 2760453"/>
                <a:gd name="connsiteX21" fmla="*/ 51759 w 3001993"/>
                <a:gd name="connsiteY21" fmla="*/ 2587924 h 2760453"/>
                <a:gd name="connsiteX22" fmla="*/ 0 w 3001993"/>
                <a:gd name="connsiteY22" fmla="*/ 2398143 h 2760453"/>
                <a:gd name="connsiteX23" fmla="*/ 17253 w 3001993"/>
                <a:gd name="connsiteY23" fmla="*/ 2208362 h 2760453"/>
                <a:gd name="connsiteX24" fmla="*/ 103517 w 3001993"/>
                <a:gd name="connsiteY24" fmla="*/ 2009955 h 2760453"/>
                <a:gd name="connsiteX25" fmla="*/ 267419 w 3001993"/>
                <a:gd name="connsiteY25" fmla="*/ 1889185 h 2760453"/>
                <a:gd name="connsiteX26" fmla="*/ 362310 w 3001993"/>
                <a:gd name="connsiteY26" fmla="*/ 1777041 h 2760453"/>
                <a:gd name="connsiteX27" fmla="*/ 362310 w 3001993"/>
                <a:gd name="connsiteY27" fmla="*/ 1526875 h 2760453"/>
                <a:gd name="connsiteX28" fmla="*/ 370936 w 3001993"/>
                <a:gd name="connsiteY28" fmla="*/ 1380226 h 2760453"/>
                <a:gd name="connsiteX29" fmla="*/ 491706 w 3001993"/>
                <a:gd name="connsiteY29" fmla="*/ 1285336 h 2760453"/>
                <a:gd name="connsiteX30" fmla="*/ 638355 w 3001993"/>
                <a:gd name="connsiteY30" fmla="*/ 1268083 h 2760453"/>
                <a:gd name="connsiteX31" fmla="*/ 757328 w 3001993"/>
                <a:gd name="connsiteY31" fmla="*/ 1085446 h 2760453"/>
                <a:gd name="connsiteX32" fmla="*/ 763573 w 3001993"/>
                <a:gd name="connsiteY32" fmla="*/ 1013963 h 2760453"/>
                <a:gd name="connsiteX33" fmla="*/ 773098 w 3001993"/>
                <a:gd name="connsiteY33" fmla="*/ 953668 h 2760453"/>
                <a:gd name="connsiteX34" fmla="*/ 808817 w 3001993"/>
                <a:gd name="connsiteY34" fmla="*/ 944907 h 2760453"/>
                <a:gd name="connsiteX35" fmla="*/ 838245 w 3001993"/>
                <a:gd name="connsiteY35" fmla="*/ 975998 h 2760453"/>
                <a:gd name="connsiteX36" fmla="*/ 856442 w 3001993"/>
                <a:gd name="connsiteY36" fmla="*/ 959194 h 2760453"/>
                <a:gd name="connsiteX37" fmla="*/ 854914 w 3001993"/>
                <a:gd name="connsiteY37" fmla="*/ 898944 h 2760453"/>
                <a:gd name="connsiteX38" fmla="*/ 906359 w 3001993"/>
                <a:gd name="connsiteY38" fmla="*/ 878412 h 2760453"/>
                <a:gd name="connsiteX39" fmla="*/ 1009291 w 3001993"/>
                <a:gd name="connsiteY39" fmla="*/ 948905 h 2760453"/>
                <a:gd name="connsiteX40" fmla="*/ 1026544 w 3001993"/>
                <a:gd name="connsiteY40" fmla="*/ 828136 h 2760453"/>
                <a:gd name="connsiteX41" fmla="*/ 1095555 w 3001993"/>
                <a:gd name="connsiteY41" fmla="*/ 776377 h 2760453"/>
                <a:gd name="connsiteX42" fmla="*/ 1181819 w 3001993"/>
                <a:gd name="connsiteY42" fmla="*/ 750498 h 2760453"/>
                <a:gd name="connsiteX43" fmla="*/ 1345721 w 3001993"/>
                <a:gd name="connsiteY43" fmla="*/ 854015 h 2760453"/>
                <a:gd name="connsiteX44" fmla="*/ 1388853 w 3001993"/>
                <a:gd name="connsiteY44" fmla="*/ 845388 h 2760453"/>
                <a:gd name="connsiteX45" fmla="*/ 1518249 w 3001993"/>
                <a:gd name="connsiteY45" fmla="*/ 888521 h 2760453"/>
                <a:gd name="connsiteX46" fmla="*/ 1699404 w 3001993"/>
                <a:gd name="connsiteY46" fmla="*/ 966158 h 2760453"/>
                <a:gd name="connsiteX47" fmla="*/ 1725283 w 3001993"/>
                <a:gd name="connsiteY47" fmla="*/ 905773 h 2760453"/>
                <a:gd name="connsiteX48" fmla="*/ 1595887 w 3001993"/>
                <a:gd name="connsiteY48" fmla="*/ 802256 h 2760453"/>
                <a:gd name="connsiteX49" fmla="*/ 1397479 w 3001993"/>
                <a:gd name="connsiteY49" fmla="*/ 621102 h 2760453"/>
                <a:gd name="connsiteX50" fmla="*/ 1293962 w 3001993"/>
                <a:gd name="connsiteY50" fmla="*/ 526211 h 2760453"/>
                <a:gd name="connsiteX51" fmla="*/ 1268083 w 3001993"/>
                <a:gd name="connsiteY51" fmla="*/ 431321 h 2760453"/>
                <a:gd name="connsiteX52" fmla="*/ 1242204 w 3001993"/>
                <a:gd name="connsiteY52" fmla="*/ 345056 h 2760453"/>
                <a:gd name="connsiteX53" fmla="*/ 1164566 w 3001993"/>
                <a:gd name="connsiteY53" fmla="*/ 336430 h 2760453"/>
                <a:gd name="connsiteX54" fmla="*/ 1112808 w 3001993"/>
                <a:gd name="connsiteY54" fmla="*/ 224287 h 2760453"/>
                <a:gd name="connsiteX55" fmla="*/ 974785 w 3001993"/>
                <a:gd name="connsiteY55" fmla="*/ 198407 h 2760453"/>
                <a:gd name="connsiteX56" fmla="*/ 974785 w 3001993"/>
                <a:gd name="connsiteY56" fmla="*/ 198407 h 2760453"/>
                <a:gd name="connsiteX57" fmla="*/ 1164566 w 3001993"/>
                <a:gd name="connsiteY57" fmla="*/ 34505 h 2760453"/>
                <a:gd name="connsiteX58" fmla="*/ 1388853 w 3001993"/>
                <a:gd name="connsiteY58" fmla="*/ 0 h 2760453"/>
                <a:gd name="connsiteX59" fmla="*/ 1561381 w 3001993"/>
                <a:gd name="connsiteY59" fmla="*/ 8626 h 2760453"/>
                <a:gd name="connsiteX60" fmla="*/ 1802921 w 3001993"/>
                <a:gd name="connsiteY60" fmla="*/ 86264 h 2760453"/>
                <a:gd name="connsiteX0" fmla="*/ 1802921 w 3001993"/>
                <a:gd name="connsiteY0" fmla="*/ 86264 h 2760453"/>
                <a:gd name="connsiteX1" fmla="*/ 1716657 w 3001993"/>
                <a:gd name="connsiteY1" fmla="*/ 301924 h 2760453"/>
                <a:gd name="connsiteX2" fmla="*/ 1690778 w 3001993"/>
                <a:gd name="connsiteY2" fmla="*/ 457200 h 2760453"/>
                <a:gd name="connsiteX3" fmla="*/ 1846053 w 3001993"/>
                <a:gd name="connsiteY3" fmla="*/ 603849 h 2760453"/>
                <a:gd name="connsiteX4" fmla="*/ 2251495 w 3001993"/>
                <a:gd name="connsiteY4" fmla="*/ 715992 h 2760453"/>
                <a:gd name="connsiteX5" fmla="*/ 2475781 w 3001993"/>
                <a:gd name="connsiteY5" fmla="*/ 914400 h 2760453"/>
                <a:gd name="connsiteX6" fmla="*/ 2725947 w 3001993"/>
                <a:gd name="connsiteY6" fmla="*/ 1069675 h 2760453"/>
                <a:gd name="connsiteX7" fmla="*/ 2907102 w 3001993"/>
                <a:gd name="connsiteY7" fmla="*/ 1311215 h 2760453"/>
                <a:gd name="connsiteX8" fmla="*/ 3001993 w 3001993"/>
                <a:gd name="connsiteY8" fmla="*/ 1613139 h 2760453"/>
                <a:gd name="connsiteX9" fmla="*/ 2993366 w 3001993"/>
                <a:gd name="connsiteY9" fmla="*/ 1863305 h 2760453"/>
                <a:gd name="connsiteX10" fmla="*/ 2915729 w 3001993"/>
                <a:gd name="connsiteY10" fmla="*/ 2053087 h 2760453"/>
                <a:gd name="connsiteX11" fmla="*/ 2743200 w 3001993"/>
                <a:gd name="connsiteY11" fmla="*/ 2182483 h 2760453"/>
                <a:gd name="connsiteX12" fmla="*/ 2501661 w 3001993"/>
                <a:gd name="connsiteY12" fmla="*/ 2234241 h 2760453"/>
                <a:gd name="connsiteX13" fmla="*/ 2216989 w 3001993"/>
                <a:gd name="connsiteY13" fmla="*/ 2165230 h 2760453"/>
                <a:gd name="connsiteX14" fmla="*/ 2009955 w 3001993"/>
                <a:gd name="connsiteY14" fmla="*/ 2130724 h 2760453"/>
                <a:gd name="connsiteX15" fmla="*/ 1708030 w 3001993"/>
                <a:gd name="connsiteY15" fmla="*/ 2277373 h 2760453"/>
                <a:gd name="connsiteX16" fmla="*/ 1431985 w 3001993"/>
                <a:gd name="connsiteY16" fmla="*/ 2553419 h 2760453"/>
                <a:gd name="connsiteX17" fmla="*/ 1259457 w 3001993"/>
                <a:gd name="connsiteY17" fmla="*/ 2691441 h 2760453"/>
                <a:gd name="connsiteX18" fmla="*/ 785004 w 3001993"/>
                <a:gd name="connsiteY18" fmla="*/ 2760453 h 2760453"/>
                <a:gd name="connsiteX19" fmla="*/ 474453 w 3001993"/>
                <a:gd name="connsiteY19" fmla="*/ 2743200 h 2760453"/>
                <a:gd name="connsiteX20" fmla="*/ 224287 w 3001993"/>
                <a:gd name="connsiteY20" fmla="*/ 2691441 h 2760453"/>
                <a:gd name="connsiteX21" fmla="*/ 51759 w 3001993"/>
                <a:gd name="connsiteY21" fmla="*/ 2587924 h 2760453"/>
                <a:gd name="connsiteX22" fmla="*/ 0 w 3001993"/>
                <a:gd name="connsiteY22" fmla="*/ 2398143 h 2760453"/>
                <a:gd name="connsiteX23" fmla="*/ 17253 w 3001993"/>
                <a:gd name="connsiteY23" fmla="*/ 2208362 h 2760453"/>
                <a:gd name="connsiteX24" fmla="*/ 103517 w 3001993"/>
                <a:gd name="connsiteY24" fmla="*/ 2009955 h 2760453"/>
                <a:gd name="connsiteX25" fmla="*/ 267419 w 3001993"/>
                <a:gd name="connsiteY25" fmla="*/ 1889185 h 2760453"/>
                <a:gd name="connsiteX26" fmla="*/ 362310 w 3001993"/>
                <a:gd name="connsiteY26" fmla="*/ 1777041 h 2760453"/>
                <a:gd name="connsiteX27" fmla="*/ 362310 w 3001993"/>
                <a:gd name="connsiteY27" fmla="*/ 1526875 h 2760453"/>
                <a:gd name="connsiteX28" fmla="*/ 370936 w 3001993"/>
                <a:gd name="connsiteY28" fmla="*/ 1380226 h 2760453"/>
                <a:gd name="connsiteX29" fmla="*/ 491706 w 3001993"/>
                <a:gd name="connsiteY29" fmla="*/ 1285336 h 2760453"/>
                <a:gd name="connsiteX30" fmla="*/ 638355 w 3001993"/>
                <a:gd name="connsiteY30" fmla="*/ 1268083 h 2760453"/>
                <a:gd name="connsiteX31" fmla="*/ 757328 w 3001993"/>
                <a:gd name="connsiteY31" fmla="*/ 1085446 h 2760453"/>
                <a:gd name="connsiteX32" fmla="*/ 763573 w 3001993"/>
                <a:gd name="connsiteY32" fmla="*/ 1013963 h 2760453"/>
                <a:gd name="connsiteX33" fmla="*/ 773098 w 3001993"/>
                <a:gd name="connsiteY33" fmla="*/ 953668 h 2760453"/>
                <a:gd name="connsiteX34" fmla="*/ 808817 w 3001993"/>
                <a:gd name="connsiteY34" fmla="*/ 944907 h 2760453"/>
                <a:gd name="connsiteX35" fmla="*/ 838245 w 3001993"/>
                <a:gd name="connsiteY35" fmla="*/ 975998 h 2760453"/>
                <a:gd name="connsiteX36" fmla="*/ 856442 w 3001993"/>
                <a:gd name="connsiteY36" fmla="*/ 959194 h 2760453"/>
                <a:gd name="connsiteX37" fmla="*/ 854914 w 3001993"/>
                <a:gd name="connsiteY37" fmla="*/ 898944 h 2760453"/>
                <a:gd name="connsiteX38" fmla="*/ 906359 w 3001993"/>
                <a:gd name="connsiteY38" fmla="*/ 878412 h 2760453"/>
                <a:gd name="connsiteX39" fmla="*/ 949310 w 3001993"/>
                <a:gd name="connsiteY39" fmla="*/ 923476 h 2760453"/>
                <a:gd name="connsiteX40" fmla="*/ 1009291 w 3001993"/>
                <a:gd name="connsiteY40" fmla="*/ 948905 h 2760453"/>
                <a:gd name="connsiteX41" fmla="*/ 1026544 w 3001993"/>
                <a:gd name="connsiteY41" fmla="*/ 828136 h 2760453"/>
                <a:gd name="connsiteX42" fmla="*/ 1095555 w 3001993"/>
                <a:gd name="connsiteY42" fmla="*/ 776377 h 2760453"/>
                <a:gd name="connsiteX43" fmla="*/ 1181819 w 3001993"/>
                <a:gd name="connsiteY43" fmla="*/ 750498 h 2760453"/>
                <a:gd name="connsiteX44" fmla="*/ 1345721 w 3001993"/>
                <a:gd name="connsiteY44" fmla="*/ 854015 h 2760453"/>
                <a:gd name="connsiteX45" fmla="*/ 1388853 w 3001993"/>
                <a:gd name="connsiteY45" fmla="*/ 845388 h 2760453"/>
                <a:gd name="connsiteX46" fmla="*/ 1518249 w 3001993"/>
                <a:gd name="connsiteY46" fmla="*/ 888521 h 2760453"/>
                <a:gd name="connsiteX47" fmla="*/ 1699404 w 3001993"/>
                <a:gd name="connsiteY47" fmla="*/ 966158 h 2760453"/>
                <a:gd name="connsiteX48" fmla="*/ 1725283 w 3001993"/>
                <a:gd name="connsiteY48" fmla="*/ 905773 h 2760453"/>
                <a:gd name="connsiteX49" fmla="*/ 1595887 w 3001993"/>
                <a:gd name="connsiteY49" fmla="*/ 802256 h 2760453"/>
                <a:gd name="connsiteX50" fmla="*/ 1397479 w 3001993"/>
                <a:gd name="connsiteY50" fmla="*/ 621102 h 2760453"/>
                <a:gd name="connsiteX51" fmla="*/ 1293962 w 3001993"/>
                <a:gd name="connsiteY51" fmla="*/ 526211 h 2760453"/>
                <a:gd name="connsiteX52" fmla="*/ 1268083 w 3001993"/>
                <a:gd name="connsiteY52" fmla="*/ 431321 h 2760453"/>
                <a:gd name="connsiteX53" fmla="*/ 1242204 w 3001993"/>
                <a:gd name="connsiteY53" fmla="*/ 345056 h 2760453"/>
                <a:gd name="connsiteX54" fmla="*/ 1164566 w 3001993"/>
                <a:gd name="connsiteY54" fmla="*/ 336430 h 2760453"/>
                <a:gd name="connsiteX55" fmla="*/ 1112808 w 3001993"/>
                <a:gd name="connsiteY55" fmla="*/ 224287 h 2760453"/>
                <a:gd name="connsiteX56" fmla="*/ 974785 w 3001993"/>
                <a:gd name="connsiteY56" fmla="*/ 198407 h 2760453"/>
                <a:gd name="connsiteX57" fmla="*/ 974785 w 3001993"/>
                <a:gd name="connsiteY57" fmla="*/ 198407 h 2760453"/>
                <a:gd name="connsiteX58" fmla="*/ 1164566 w 3001993"/>
                <a:gd name="connsiteY58" fmla="*/ 34505 h 2760453"/>
                <a:gd name="connsiteX59" fmla="*/ 1388853 w 3001993"/>
                <a:gd name="connsiteY59" fmla="*/ 0 h 2760453"/>
                <a:gd name="connsiteX60" fmla="*/ 1561381 w 3001993"/>
                <a:gd name="connsiteY60" fmla="*/ 8626 h 2760453"/>
                <a:gd name="connsiteX61" fmla="*/ 1802921 w 3001993"/>
                <a:gd name="connsiteY61" fmla="*/ 86264 h 2760453"/>
                <a:gd name="connsiteX0" fmla="*/ 1802921 w 3001993"/>
                <a:gd name="connsiteY0" fmla="*/ 86264 h 2760453"/>
                <a:gd name="connsiteX1" fmla="*/ 1716657 w 3001993"/>
                <a:gd name="connsiteY1" fmla="*/ 301924 h 2760453"/>
                <a:gd name="connsiteX2" fmla="*/ 1690778 w 3001993"/>
                <a:gd name="connsiteY2" fmla="*/ 457200 h 2760453"/>
                <a:gd name="connsiteX3" fmla="*/ 1846053 w 3001993"/>
                <a:gd name="connsiteY3" fmla="*/ 603849 h 2760453"/>
                <a:gd name="connsiteX4" fmla="*/ 2251495 w 3001993"/>
                <a:gd name="connsiteY4" fmla="*/ 715992 h 2760453"/>
                <a:gd name="connsiteX5" fmla="*/ 2475781 w 3001993"/>
                <a:gd name="connsiteY5" fmla="*/ 914400 h 2760453"/>
                <a:gd name="connsiteX6" fmla="*/ 2725947 w 3001993"/>
                <a:gd name="connsiteY6" fmla="*/ 1069675 h 2760453"/>
                <a:gd name="connsiteX7" fmla="*/ 2907102 w 3001993"/>
                <a:gd name="connsiteY7" fmla="*/ 1311215 h 2760453"/>
                <a:gd name="connsiteX8" fmla="*/ 3001993 w 3001993"/>
                <a:gd name="connsiteY8" fmla="*/ 1613139 h 2760453"/>
                <a:gd name="connsiteX9" fmla="*/ 2993366 w 3001993"/>
                <a:gd name="connsiteY9" fmla="*/ 1863305 h 2760453"/>
                <a:gd name="connsiteX10" fmla="*/ 2915729 w 3001993"/>
                <a:gd name="connsiteY10" fmla="*/ 2053087 h 2760453"/>
                <a:gd name="connsiteX11" fmla="*/ 2743200 w 3001993"/>
                <a:gd name="connsiteY11" fmla="*/ 2182483 h 2760453"/>
                <a:gd name="connsiteX12" fmla="*/ 2501661 w 3001993"/>
                <a:gd name="connsiteY12" fmla="*/ 2234241 h 2760453"/>
                <a:gd name="connsiteX13" fmla="*/ 2216989 w 3001993"/>
                <a:gd name="connsiteY13" fmla="*/ 2165230 h 2760453"/>
                <a:gd name="connsiteX14" fmla="*/ 2009955 w 3001993"/>
                <a:gd name="connsiteY14" fmla="*/ 2130724 h 2760453"/>
                <a:gd name="connsiteX15" fmla="*/ 1708030 w 3001993"/>
                <a:gd name="connsiteY15" fmla="*/ 2277373 h 2760453"/>
                <a:gd name="connsiteX16" fmla="*/ 1431985 w 3001993"/>
                <a:gd name="connsiteY16" fmla="*/ 2553419 h 2760453"/>
                <a:gd name="connsiteX17" fmla="*/ 1259457 w 3001993"/>
                <a:gd name="connsiteY17" fmla="*/ 2691441 h 2760453"/>
                <a:gd name="connsiteX18" fmla="*/ 785004 w 3001993"/>
                <a:gd name="connsiteY18" fmla="*/ 2760453 h 2760453"/>
                <a:gd name="connsiteX19" fmla="*/ 474453 w 3001993"/>
                <a:gd name="connsiteY19" fmla="*/ 2743200 h 2760453"/>
                <a:gd name="connsiteX20" fmla="*/ 224287 w 3001993"/>
                <a:gd name="connsiteY20" fmla="*/ 2691441 h 2760453"/>
                <a:gd name="connsiteX21" fmla="*/ 51759 w 3001993"/>
                <a:gd name="connsiteY21" fmla="*/ 2587924 h 2760453"/>
                <a:gd name="connsiteX22" fmla="*/ 0 w 3001993"/>
                <a:gd name="connsiteY22" fmla="*/ 2398143 h 2760453"/>
                <a:gd name="connsiteX23" fmla="*/ 17253 w 3001993"/>
                <a:gd name="connsiteY23" fmla="*/ 2208362 h 2760453"/>
                <a:gd name="connsiteX24" fmla="*/ 103517 w 3001993"/>
                <a:gd name="connsiteY24" fmla="*/ 2009955 h 2760453"/>
                <a:gd name="connsiteX25" fmla="*/ 267419 w 3001993"/>
                <a:gd name="connsiteY25" fmla="*/ 1889185 h 2760453"/>
                <a:gd name="connsiteX26" fmla="*/ 362310 w 3001993"/>
                <a:gd name="connsiteY26" fmla="*/ 1777041 h 2760453"/>
                <a:gd name="connsiteX27" fmla="*/ 362310 w 3001993"/>
                <a:gd name="connsiteY27" fmla="*/ 1526875 h 2760453"/>
                <a:gd name="connsiteX28" fmla="*/ 370936 w 3001993"/>
                <a:gd name="connsiteY28" fmla="*/ 1380226 h 2760453"/>
                <a:gd name="connsiteX29" fmla="*/ 491706 w 3001993"/>
                <a:gd name="connsiteY29" fmla="*/ 1285336 h 2760453"/>
                <a:gd name="connsiteX30" fmla="*/ 638355 w 3001993"/>
                <a:gd name="connsiteY30" fmla="*/ 1268083 h 2760453"/>
                <a:gd name="connsiteX31" fmla="*/ 757328 w 3001993"/>
                <a:gd name="connsiteY31" fmla="*/ 1085446 h 2760453"/>
                <a:gd name="connsiteX32" fmla="*/ 763573 w 3001993"/>
                <a:gd name="connsiteY32" fmla="*/ 1013963 h 2760453"/>
                <a:gd name="connsiteX33" fmla="*/ 773098 w 3001993"/>
                <a:gd name="connsiteY33" fmla="*/ 953668 h 2760453"/>
                <a:gd name="connsiteX34" fmla="*/ 808817 w 3001993"/>
                <a:gd name="connsiteY34" fmla="*/ 944907 h 2760453"/>
                <a:gd name="connsiteX35" fmla="*/ 838245 w 3001993"/>
                <a:gd name="connsiteY35" fmla="*/ 975998 h 2760453"/>
                <a:gd name="connsiteX36" fmla="*/ 856442 w 3001993"/>
                <a:gd name="connsiteY36" fmla="*/ 959194 h 2760453"/>
                <a:gd name="connsiteX37" fmla="*/ 854914 w 3001993"/>
                <a:gd name="connsiteY37" fmla="*/ 898944 h 2760453"/>
                <a:gd name="connsiteX38" fmla="*/ 906359 w 3001993"/>
                <a:gd name="connsiteY38" fmla="*/ 878412 h 2760453"/>
                <a:gd name="connsiteX39" fmla="*/ 949310 w 3001993"/>
                <a:gd name="connsiteY39" fmla="*/ 923476 h 2760453"/>
                <a:gd name="connsiteX40" fmla="*/ 995004 w 3001993"/>
                <a:gd name="connsiteY40" fmla="*/ 932236 h 2760453"/>
                <a:gd name="connsiteX41" fmla="*/ 1026544 w 3001993"/>
                <a:gd name="connsiteY41" fmla="*/ 828136 h 2760453"/>
                <a:gd name="connsiteX42" fmla="*/ 1095555 w 3001993"/>
                <a:gd name="connsiteY42" fmla="*/ 776377 h 2760453"/>
                <a:gd name="connsiteX43" fmla="*/ 1181819 w 3001993"/>
                <a:gd name="connsiteY43" fmla="*/ 750498 h 2760453"/>
                <a:gd name="connsiteX44" fmla="*/ 1345721 w 3001993"/>
                <a:gd name="connsiteY44" fmla="*/ 854015 h 2760453"/>
                <a:gd name="connsiteX45" fmla="*/ 1388853 w 3001993"/>
                <a:gd name="connsiteY45" fmla="*/ 845388 h 2760453"/>
                <a:gd name="connsiteX46" fmla="*/ 1518249 w 3001993"/>
                <a:gd name="connsiteY46" fmla="*/ 888521 h 2760453"/>
                <a:gd name="connsiteX47" fmla="*/ 1699404 w 3001993"/>
                <a:gd name="connsiteY47" fmla="*/ 966158 h 2760453"/>
                <a:gd name="connsiteX48" fmla="*/ 1725283 w 3001993"/>
                <a:gd name="connsiteY48" fmla="*/ 905773 h 2760453"/>
                <a:gd name="connsiteX49" fmla="*/ 1595887 w 3001993"/>
                <a:gd name="connsiteY49" fmla="*/ 802256 h 2760453"/>
                <a:gd name="connsiteX50" fmla="*/ 1397479 w 3001993"/>
                <a:gd name="connsiteY50" fmla="*/ 621102 h 2760453"/>
                <a:gd name="connsiteX51" fmla="*/ 1293962 w 3001993"/>
                <a:gd name="connsiteY51" fmla="*/ 526211 h 2760453"/>
                <a:gd name="connsiteX52" fmla="*/ 1268083 w 3001993"/>
                <a:gd name="connsiteY52" fmla="*/ 431321 h 2760453"/>
                <a:gd name="connsiteX53" fmla="*/ 1242204 w 3001993"/>
                <a:gd name="connsiteY53" fmla="*/ 345056 h 2760453"/>
                <a:gd name="connsiteX54" fmla="*/ 1164566 w 3001993"/>
                <a:gd name="connsiteY54" fmla="*/ 336430 h 2760453"/>
                <a:gd name="connsiteX55" fmla="*/ 1112808 w 3001993"/>
                <a:gd name="connsiteY55" fmla="*/ 224287 h 2760453"/>
                <a:gd name="connsiteX56" fmla="*/ 974785 w 3001993"/>
                <a:gd name="connsiteY56" fmla="*/ 198407 h 2760453"/>
                <a:gd name="connsiteX57" fmla="*/ 974785 w 3001993"/>
                <a:gd name="connsiteY57" fmla="*/ 198407 h 2760453"/>
                <a:gd name="connsiteX58" fmla="*/ 1164566 w 3001993"/>
                <a:gd name="connsiteY58" fmla="*/ 34505 h 2760453"/>
                <a:gd name="connsiteX59" fmla="*/ 1388853 w 3001993"/>
                <a:gd name="connsiteY59" fmla="*/ 0 h 2760453"/>
                <a:gd name="connsiteX60" fmla="*/ 1561381 w 3001993"/>
                <a:gd name="connsiteY60" fmla="*/ 8626 h 2760453"/>
                <a:gd name="connsiteX61" fmla="*/ 1802921 w 3001993"/>
                <a:gd name="connsiteY61" fmla="*/ 86264 h 2760453"/>
                <a:gd name="connsiteX0" fmla="*/ 1802921 w 3001993"/>
                <a:gd name="connsiteY0" fmla="*/ 86264 h 2760453"/>
                <a:gd name="connsiteX1" fmla="*/ 1716657 w 3001993"/>
                <a:gd name="connsiteY1" fmla="*/ 301924 h 2760453"/>
                <a:gd name="connsiteX2" fmla="*/ 1690778 w 3001993"/>
                <a:gd name="connsiteY2" fmla="*/ 457200 h 2760453"/>
                <a:gd name="connsiteX3" fmla="*/ 1846053 w 3001993"/>
                <a:gd name="connsiteY3" fmla="*/ 603849 h 2760453"/>
                <a:gd name="connsiteX4" fmla="*/ 2251495 w 3001993"/>
                <a:gd name="connsiteY4" fmla="*/ 715992 h 2760453"/>
                <a:gd name="connsiteX5" fmla="*/ 2475781 w 3001993"/>
                <a:gd name="connsiteY5" fmla="*/ 914400 h 2760453"/>
                <a:gd name="connsiteX6" fmla="*/ 2725947 w 3001993"/>
                <a:gd name="connsiteY6" fmla="*/ 1069675 h 2760453"/>
                <a:gd name="connsiteX7" fmla="*/ 2907102 w 3001993"/>
                <a:gd name="connsiteY7" fmla="*/ 1311215 h 2760453"/>
                <a:gd name="connsiteX8" fmla="*/ 3001993 w 3001993"/>
                <a:gd name="connsiteY8" fmla="*/ 1613139 h 2760453"/>
                <a:gd name="connsiteX9" fmla="*/ 2993366 w 3001993"/>
                <a:gd name="connsiteY9" fmla="*/ 1863305 h 2760453"/>
                <a:gd name="connsiteX10" fmla="*/ 2915729 w 3001993"/>
                <a:gd name="connsiteY10" fmla="*/ 2053087 h 2760453"/>
                <a:gd name="connsiteX11" fmla="*/ 2743200 w 3001993"/>
                <a:gd name="connsiteY11" fmla="*/ 2182483 h 2760453"/>
                <a:gd name="connsiteX12" fmla="*/ 2501661 w 3001993"/>
                <a:gd name="connsiteY12" fmla="*/ 2234241 h 2760453"/>
                <a:gd name="connsiteX13" fmla="*/ 2216989 w 3001993"/>
                <a:gd name="connsiteY13" fmla="*/ 2165230 h 2760453"/>
                <a:gd name="connsiteX14" fmla="*/ 2009955 w 3001993"/>
                <a:gd name="connsiteY14" fmla="*/ 2130724 h 2760453"/>
                <a:gd name="connsiteX15" fmla="*/ 1708030 w 3001993"/>
                <a:gd name="connsiteY15" fmla="*/ 2277373 h 2760453"/>
                <a:gd name="connsiteX16" fmla="*/ 1431985 w 3001993"/>
                <a:gd name="connsiteY16" fmla="*/ 2553419 h 2760453"/>
                <a:gd name="connsiteX17" fmla="*/ 1259457 w 3001993"/>
                <a:gd name="connsiteY17" fmla="*/ 2691441 h 2760453"/>
                <a:gd name="connsiteX18" fmla="*/ 785004 w 3001993"/>
                <a:gd name="connsiteY18" fmla="*/ 2760453 h 2760453"/>
                <a:gd name="connsiteX19" fmla="*/ 474453 w 3001993"/>
                <a:gd name="connsiteY19" fmla="*/ 2743200 h 2760453"/>
                <a:gd name="connsiteX20" fmla="*/ 224287 w 3001993"/>
                <a:gd name="connsiteY20" fmla="*/ 2691441 h 2760453"/>
                <a:gd name="connsiteX21" fmla="*/ 51759 w 3001993"/>
                <a:gd name="connsiteY21" fmla="*/ 2587924 h 2760453"/>
                <a:gd name="connsiteX22" fmla="*/ 0 w 3001993"/>
                <a:gd name="connsiteY22" fmla="*/ 2398143 h 2760453"/>
                <a:gd name="connsiteX23" fmla="*/ 17253 w 3001993"/>
                <a:gd name="connsiteY23" fmla="*/ 2208362 h 2760453"/>
                <a:gd name="connsiteX24" fmla="*/ 103517 w 3001993"/>
                <a:gd name="connsiteY24" fmla="*/ 2009955 h 2760453"/>
                <a:gd name="connsiteX25" fmla="*/ 267419 w 3001993"/>
                <a:gd name="connsiteY25" fmla="*/ 1889185 h 2760453"/>
                <a:gd name="connsiteX26" fmla="*/ 362310 w 3001993"/>
                <a:gd name="connsiteY26" fmla="*/ 1777041 h 2760453"/>
                <a:gd name="connsiteX27" fmla="*/ 362310 w 3001993"/>
                <a:gd name="connsiteY27" fmla="*/ 1526875 h 2760453"/>
                <a:gd name="connsiteX28" fmla="*/ 370936 w 3001993"/>
                <a:gd name="connsiteY28" fmla="*/ 1380226 h 2760453"/>
                <a:gd name="connsiteX29" fmla="*/ 491706 w 3001993"/>
                <a:gd name="connsiteY29" fmla="*/ 1285336 h 2760453"/>
                <a:gd name="connsiteX30" fmla="*/ 638355 w 3001993"/>
                <a:gd name="connsiteY30" fmla="*/ 1268083 h 2760453"/>
                <a:gd name="connsiteX31" fmla="*/ 757328 w 3001993"/>
                <a:gd name="connsiteY31" fmla="*/ 1085446 h 2760453"/>
                <a:gd name="connsiteX32" fmla="*/ 763573 w 3001993"/>
                <a:gd name="connsiteY32" fmla="*/ 1013963 h 2760453"/>
                <a:gd name="connsiteX33" fmla="*/ 773098 w 3001993"/>
                <a:gd name="connsiteY33" fmla="*/ 953668 h 2760453"/>
                <a:gd name="connsiteX34" fmla="*/ 808817 w 3001993"/>
                <a:gd name="connsiteY34" fmla="*/ 944907 h 2760453"/>
                <a:gd name="connsiteX35" fmla="*/ 838245 w 3001993"/>
                <a:gd name="connsiteY35" fmla="*/ 975998 h 2760453"/>
                <a:gd name="connsiteX36" fmla="*/ 856442 w 3001993"/>
                <a:gd name="connsiteY36" fmla="*/ 959194 h 2760453"/>
                <a:gd name="connsiteX37" fmla="*/ 854914 w 3001993"/>
                <a:gd name="connsiteY37" fmla="*/ 898944 h 2760453"/>
                <a:gd name="connsiteX38" fmla="*/ 906359 w 3001993"/>
                <a:gd name="connsiteY38" fmla="*/ 878412 h 2760453"/>
                <a:gd name="connsiteX39" fmla="*/ 949310 w 3001993"/>
                <a:gd name="connsiteY39" fmla="*/ 923476 h 2760453"/>
                <a:gd name="connsiteX40" fmla="*/ 965979 w 3001993"/>
                <a:gd name="connsiteY40" fmla="*/ 944907 h 2760453"/>
                <a:gd name="connsiteX41" fmla="*/ 995004 w 3001993"/>
                <a:gd name="connsiteY41" fmla="*/ 932236 h 2760453"/>
                <a:gd name="connsiteX42" fmla="*/ 1026544 w 3001993"/>
                <a:gd name="connsiteY42" fmla="*/ 828136 h 2760453"/>
                <a:gd name="connsiteX43" fmla="*/ 1095555 w 3001993"/>
                <a:gd name="connsiteY43" fmla="*/ 776377 h 2760453"/>
                <a:gd name="connsiteX44" fmla="*/ 1181819 w 3001993"/>
                <a:gd name="connsiteY44" fmla="*/ 750498 h 2760453"/>
                <a:gd name="connsiteX45" fmla="*/ 1345721 w 3001993"/>
                <a:gd name="connsiteY45" fmla="*/ 854015 h 2760453"/>
                <a:gd name="connsiteX46" fmla="*/ 1388853 w 3001993"/>
                <a:gd name="connsiteY46" fmla="*/ 845388 h 2760453"/>
                <a:gd name="connsiteX47" fmla="*/ 1518249 w 3001993"/>
                <a:gd name="connsiteY47" fmla="*/ 888521 h 2760453"/>
                <a:gd name="connsiteX48" fmla="*/ 1699404 w 3001993"/>
                <a:gd name="connsiteY48" fmla="*/ 966158 h 2760453"/>
                <a:gd name="connsiteX49" fmla="*/ 1725283 w 3001993"/>
                <a:gd name="connsiteY49" fmla="*/ 905773 h 2760453"/>
                <a:gd name="connsiteX50" fmla="*/ 1595887 w 3001993"/>
                <a:gd name="connsiteY50" fmla="*/ 802256 h 2760453"/>
                <a:gd name="connsiteX51" fmla="*/ 1397479 w 3001993"/>
                <a:gd name="connsiteY51" fmla="*/ 621102 h 2760453"/>
                <a:gd name="connsiteX52" fmla="*/ 1293962 w 3001993"/>
                <a:gd name="connsiteY52" fmla="*/ 526211 h 2760453"/>
                <a:gd name="connsiteX53" fmla="*/ 1268083 w 3001993"/>
                <a:gd name="connsiteY53" fmla="*/ 431321 h 2760453"/>
                <a:gd name="connsiteX54" fmla="*/ 1242204 w 3001993"/>
                <a:gd name="connsiteY54" fmla="*/ 345056 h 2760453"/>
                <a:gd name="connsiteX55" fmla="*/ 1164566 w 3001993"/>
                <a:gd name="connsiteY55" fmla="*/ 336430 h 2760453"/>
                <a:gd name="connsiteX56" fmla="*/ 1112808 w 3001993"/>
                <a:gd name="connsiteY56" fmla="*/ 224287 h 2760453"/>
                <a:gd name="connsiteX57" fmla="*/ 974785 w 3001993"/>
                <a:gd name="connsiteY57" fmla="*/ 198407 h 2760453"/>
                <a:gd name="connsiteX58" fmla="*/ 974785 w 3001993"/>
                <a:gd name="connsiteY58" fmla="*/ 198407 h 2760453"/>
                <a:gd name="connsiteX59" fmla="*/ 1164566 w 3001993"/>
                <a:gd name="connsiteY59" fmla="*/ 34505 h 2760453"/>
                <a:gd name="connsiteX60" fmla="*/ 1388853 w 3001993"/>
                <a:gd name="connsiteY60" fmla="*/ 0 h 2760453"/>
                <a:gd name="connsiteX61" fmla="*/ 1561381 w 3001993"/>
                <a:gd name="connsiteY61" fmla="*/ 8626 h 2760453"/>
                <a:gd name="connsiteX62" fmla="*/ 1802921 w 3001993"/>
                <a:gd name="connsiteY62" fmla="*/ 86264 h 2760453"/>
                <a:gd name="connsiteX0" fmla="*/ 1802921 w 3001993"/>
                <a:gd name="connsiteY0" fmla="*/ 86264 h 2760453"/>
                <a:gd name="connsiteX1" fmla="*/ 1716657 w 3001993"/>
                <a:gd name="connsiteY1" fmla="*/ 301924 h 2760453"/>
                <a:gd name="connsiteX2" fmla="*/ 1690778 w 3001993"/>
                <a:gd name="connsiteY2" fmla="*/ 457200 h 2760453"/>
                <a:gd name="connsiteX3" fmla="*/ 1846053 w 3001993"/>
                <a:gd name="connsiteY3" fmla="*/ 603849 h 2760453"/>
                <a:gd name="connsiteX4" fmla="*/ 2251495 w 3001993"/>
                <a:gd name="connsiteY4" fmla="*/ 715992 h 2760453"/>
                <a:gd name="connsiteX5" fmla="*/ 2475781 w 3001993"/>
                <a:gd name="connsiteY5" fmla="*/ 914400 h 2760453"/>
                <a:gd name="connsiteX6" fmla="*/ 2725947 w 3001993"/>
                <a:gd name="connsiteY6" fmla="*/ 1069675 h 2760453"/>
                <a:gd name="connsiteX7" fmla="*/ 2907102 w 3001993"/>
                <a:gd name="connsiteY7" fmla="*/ 1311215 h 2760453"/>
                <a:gd name="connsiteX8" fmla="*/ 3001993 w 3001993"/>
                <a:gd name="connsiteY8" fmla="*/ 1613139 h 2760453"/>
                <a:gd name="connsiteX9" fmla="*/ 2993366 w 3001993"/>
                <a:gd name="connsiteY9" fmla="*/ 1863305 h 2760453"/>
                <a:gd name="connsiteX10" fmla="*/ 2915729 w 3001993"/>
                <a:gd name="connsiteY10" fmla="*/ 2053087 h 2760453"/>
                <a:gd name="connsiteX11" fmla="*/ 2743200 w 3001993"/>
                <a:gd name="connsiteY11" fmla="*/ 2182483 h 2760453"/>
                <a:gd name="connsiteX12" fmla="*/ 2501661 w 3001993"/>
                <a:gd name="connsiteY12" fmla="*/ 2234241 h 2760453"/>
                <a:gd name="connsiteX13" fmla="*/ 2216989 w 3001993"/>
                <a:gd name="connsiteY13" fmla="*/ 2165230 h 2760453"/>
                <a:gd name="connsiteX14" fmla="*/ 2009955 w 3001993"/>
                <a:gd name="connsiteY14" fmla="*/ 2130724 h 2760453"/>
                <a:gd name="connsiteX15" fmla="*/ 1708030 w 3001993"/>
                <a:gd name="connsiteY15" fmla="*/ 2277373 h 2760453"/>
                <a:gd name="connsiteX16" fmla="*/ 1431985 w 3001993"/>
                <a:gd name="connsiteY16" fmla="*/ 2553419 h 2760453"/>
                <a:gd name="connsiteX17" fmla="*/ 1259457 w 3001993"/>
                <a:gd name="connsiteY17" fmla="*/ 2691441 h 2760453"/>
                <a:gd name="connsiteX18" fmla="*/ 785004 w 3001993"/>
                <a:gd name="connsiteY18" fmla="*/ 2760453 h 2760453"/>
                <a:gd name="connsiteX19" fmla="*/ 474453 w 3001993"/>
                <a:gd name="connsiteY19" fmla="*/ 2743200 h 2760453"/>
                <a:gd name="connsiteX20" fmla="*/ 224287 w 3001993"/>
                <a:gd name="connsiteY20" fmla="*/ 2691441 h 2760453"/>
                <a:gd name="connsiteX21" fmla="*/ 51759 w 3001993"/>
                <a:gd name="connsiteY21" fmla="*/ 2587924 h 2760453"/>
                <a:gd name="connsiteX22" fmla="*/ 0 w 3001993"/>
                <a:gd name="connsiteY22" fmla="*/ 2398143 h 2760453"/>
                <a:gd name="connsiteX23" fmla="*/ 17253 w 3001993"/>
                <a:gd name="connsiteY23" fmla="*/ 2208362 h 2760453"/>
                <a:gd name="connsiteX24" fmla="*/ 103517 w 3001993"/>
                <a:gd name="connsiteY24" fmla="*/ 2009955 h 2760453"/>
                <a:gd name="connsiteX25" fmla="*/ 267419 w 3001993"/>
                <a:gd name="connsiteY25" fmla="*/ 1889185 h 2760453"/>
                <a:gd name="connsiteX26" fmla="*/ 362310 w 3001993"/>
                <a:gd name="connsiteY26" fmla="*/ 1777041 h 2760453"/>
                <a:gd name="connsiteX27" fmla="*/ 362310 w 3001993"/>
                <a:gd name="connsiteY27" fmla="*/ 1526875 h 2760453"/>
                <a:gd name="connsiteX28" fmla="*/ 370936 w 3001993"/>
                <a:gd name="connsiteY28" fmla="*/ 1380226 h 2760453"/>
                <a:gd name="connsiteX29" fmla="*/ 491706 w 3001993"/>
                <a:gd name="connsiteY29" fmla="*/ 1285336 h 2760453"/>
                <a:gd name="connsiteX30" fmla="*/ 638355 w 3001993"/>
                <a:gd name="connsiteY30" fmla="*/ 1268083 h 2760453"/>
                <a:gd name="connsiteX31" fmla="*/ 757328 w 3001993"/>
                <a:gd name="connsiteY31" fmla="*/ 1085446 h 2760453"/>
                <a:gd name="connsiteX32" fmla="*/ 763573 w 3001993"/>
                <a:gd name="connsiteY32" fmla="*/ 1013963 h 2760453"/>
                <a:gd name="connsiteX33" fmla="*/ 773098 w 3001993"/>
                <a:gd name="connsiteY33" fmla="*/ 953668 h 2760453"/>
                <a:gd name="connsiteX34" fmla="*/ 808817 w 3001993"/>
                <a:gd name="connsiteY34" fmla="*/ 944907 h 2760453"/>
                <a:gd name="connsiteX35" fmla="*/ 838245 w 3001993"/>
                <a:gd name="connsiteY35" fmla="*/ 975998 h 2760453"/>
                <a:gd name="connsiteX36" fmla="*/ 856442 w 3001993"/>
                <a:gd name="connsiteY36" fmla="*/ 959194 h 2760453"/>
                <a:gd name="connsiteX37" fmla="*/ 854914 w 3001993"/>
                <a:gd name="connsiteY37" fmla="*/ 898944 h 2760453"/>
                <a:gd name="connsiteX38" fmla="*/ 906359 w 3001993"/>
                <a:gd name="connsiteY38" fmla="*/ 878412 h 2760453"/>
                <a:gd name="connsiteX39" fmla="*/ 949310 w 3001993"/>
                <a:gd name="connsiteY39" fmla="*/ 923476 h 2760453"/>
                <a:gd name="connsiteX40" fmla="*/ 965979 w 3001993"/>
                <a:gd name="connsiteY40" fmla="*/ 944907 h 2760453"/>
                <a:gd name="connsiteX41" fmla="*/ 995004 w 3001993"/>
                <a:gd name="connsiteY41" fmla="*/ 932236 h 2760453"/>
                <a:gd name="connsiteX42" fmla="*/ 1004079 w 3001993"/>
                <a:gd name="connsiteY42" fmla="*/ 873469 h 2760453"/>
                <a:gd name="connsiteX43" fmla="*/ 1026544 w 3001993"/>
                <a:gd name="connsiteY43" fmla="*/ 828136 h 2760453"/>
                <a:gd name="connsiteX44" fmla="*/ 1095555 w 3001993"/>
                <a:gd name="connsiteY44" fmla="*/ 776377 h 2760453"/>
                <a:gd name="connsiteX45" fmla="*/ 1181819 w 3001993"/>
                <a:gd name="connsiteY45" fmla="*/ 750498 h 2760453"/>
                <a:gd name="connsiteX46" fmla="*/ 1345721 w 3001993"/>
                <a:gd name="connsiteY46" fmla="*/ 854015 h 2760453"/>
                <a:gd name="connsiteX47" fmla="*/ 1388853 w 3001993"/>
                <a:gd name="connsiteY47" fmla="*/ 845388 h 2760453"/>
                <a:gd name="connsiteX48" fmla="*/ 1518249 w 3001993"/>
                <a:gd name="connsiteY48" fmla="*/ 888521 h 2760453"/>
                <a:gd name="connsiteX49" fmla="*/ 1699404 w 3001993"/>
                <a:gd name="connsiteY49" fmla="*/ 966158 h 2760453"/>
                <a:gd name="connsiteX50" fmla="*/ 1725283 w 3001993"/>
                <a:gd name="connsiteY50" fmla="*/ 905773 h 2760453"/>
                <a:gd name="connsiteX51" fmla="*/ 1595887 w 3001993"/>
                <a:gd name="connsiteY51" fmla="*/ 802256 h 2760453"/>
                <a:gd name="connsiteX52" fmla="*/ 1397479 w 3001993"/>
                <a:gd name="connsiteY52" fmla="*/ 621102 h 2760453"/>
                <a:gd name="connsiteX53" fmla="*/ 1293962 w 3001993"/>
                <a:gd name="connsiteY53" fmla="*/ 526211 h 2760453"/>
                <a:gd name="connsiteX54" fmla="*/ 1268083 w 3001993"/>
                <a:gd name="connsiteY54" fmla="*/ 431321 h 2760453"/>
                <a:gd name="connsiteX55" fmla="*/ 1242204 w 3001993"/>
                <a:gd name="connsiteY55" fmla="*/ 345056 h 2760453"/>
                <a:gd name="connsiteX56" fmla="*/ 1164566 w 3001993"/>
                <a:gd name="connsiteY56" fmla="*/ 336430 h 2760453"/>
                <a:gd name="connsiteX57" fmla="*/ 1112808 w 3001993"/>
                <a:gd name="connsiteY57" fmla="*/ 224287 h 2760453"/>
                <a:gd name="connsiteX58" fmla="*/ 974785 w 3001993"/>
                <a:gd name="connsiteY58" fmla="*/ 198407 h 2760453"/>
                <a:gd name="connsiteX59" fmla="*/ 974785 w 3001993"/>
                <a:gd name="connsiteY59" fmla="*/ 198407 h 2760453"/>
                <a:gd name="connsiteX60" fmla="*/ 1164566 w 3001993"/>
                <a:gd name="connsiteY60" fmla="*/ 34505 h 2760453"/>
                <a:gd name="connsiteX61" fmla="*/ 1388853 w 3001993"/>
                <a:gd name="connsiteY61" fmla="*/ 0 h 2760453"/>
                <a:gd name="connsiteX62" fmla="*/ 1561381 w 3001993"/>
                <a:gd name="connsiteY62" fmla="*/ 8626 h 2760453"/>
                <a:gd name="connsiteX63" fmla="*/ 1802921 w 3001993"/>
                <a:gd name="connsiteY63" fmla="*/ 86264 h 2760453"/>
                <a:gd name="connsiteX0" fmla="*/ 1802921 w 3001993"/>
                <a:gd name="connsiteY0" fmla="*/ 86264 h 2760453"/>
                <a:gd name="connsiteX1" fmla="*/ 1716657 w 3001993"/>
                <a:gd name="connsiteY1" fmla="*/ 301924 h 2760453"/>
                <a:gd name="connsiteX2" fmla="*/ 1690778 w 3001993"/>
                <a:gd name="connsiteY2" fmla="*/ 457200 h 2760453"/>
                <a:gd name="connsiteX3" fmla="*/ 1846053 w 3001993"/>
                <a:gd name="connsiteY3" fmla="*/ 603849 h 2760453"/>
                <a:gd name="connsiteX4" fmla="*/ 2251495 w 3001993"/>
                <a:gd name="connsiteY4" fmla="*/ 715992 h 2760453"/>
                <a:gd name="connsiteX5" fmla="*/ 2475781 w 3001993"/>
                <a:gd name="connsiteY5" fmla="*/ 914400 h 2760453"/>
                <a:gd name="connsiteX6" fmla="*/ 2725947 w 3001993"/>
                <a:gd name="connsiteY6" fmla="*/ 1069675 h 2760453"/>
                <a:gd name="connsiteX7" fmla="*/ 2907102 w 3001993"/>
                <a:gd name="connsiteY7" fmla="*/ 1311215 h 2760453"/>
                <a:gd name="connsiteX8" fmla="*/ 3001993 w 3001993"/>
                <a:gd name="connsiteY8" fmla="*/ 1613139 h 2760453"/>
                <a:gd name="connsiteX9" fmla="*/ 2993366 w 3001993"/>
                <a:gd name="connsiteY9" fmla="*/ 1863305 h 2760453"/>
                <a:gd name="connsiteX10" fmla="*/ 2915729 w 3001993"/>
                <a:gd name="connsiteY10" fmla="*/ 2053087 h 2760453"/>
                <a:gd name="connsiteX11" fmla="*/ 2743200 w 3001993"/>
                <a:gd name="connsiteY11" fmla="*/ 2182483 h 2760453"/>
                <a:gd name="connsiteX12" fmla="*/ 2501661 w 3001993"/>
                <a:gd name="connsiteY12" fmla="*/ 2234241 h 2760453"/>
                <a:gd name="connsiteX13" fmla="*/ 2216989 w 3001993"/>
                <a:gd name="connsiteY13" fmla="*/ 2165230 h 2760453"/>
                <a:gd name="connsiteX14" fmla="*/ 2009955 w 3001993"/>
                <a:gd name="connsiteY14" fmla="*/ 2130724 h 2760453"/>
                <a:gd name="connsiteX15" fmla="*/ 1708030 w 3001993"/>
                <a:gd name="connsiteY15" fmla="*/ 2277373 h 2760453"/>
                <a:gd name="connsiteX16" fmla="*/ 1431985 w 3001993"/>
                <a:gd name="connsiteY16" fmla="*/ 2553419 h 2760453"/>
                <a:gd name="connsiteX17" fmla="*/ 1259457 w 3001993"/>
                <a:gd name="connsiteY17" fmla="*/ 2691441 h 2760453"/>
                <a:gd name="connsiteX18" fmla="*/ 785004 w 3001993"/>
                <a:gd name="connsiteY18" fmla="*/ 2760453 h 2760453"/>
                <a:gd name="connsiteX19" fmla="*/ 474453 w 3001993"/>
                <a:gd name="connsiteY19" fmla="*/ 2743200 h 2760453"/>
                <a:gd name="connsiteX20" fmla="*/ 224287 w 3001993"/>
                <a:gd name="connsiteY20" fmla="*/ 2691441 h 2760453"/>
                <a:gd name="connsiteX21" fmla="*/ 51759 w 3001993"/>
                <a:gd name="connsiteY21" fmla="*/ 2587924 h 2760453"/>
                <a:gd name="connsiteX22" fmla="*/ 0 w 3001993"/>
                <a:gd name="connsiteY22" fmla="*/ 2398143 h 2760453"/>
                <a:gd name="connsiteX23" fmla="*/ 17253 w 3001993"/>
                <a:gd name="connsiteY23" fmla="*/ 2208362 h 2760453"/>
                <a:gd name="connsiteX24" fmla="*/ 103517 w 3001993"/>
                <a:gd name="connsiteY24" fmla="*/ 2009955 h 2760453"/>
                <a:gd name="connsiteX25" fmla="*/ 267419 w 3001993"/>
                <a:gd name="connsiteY25" fmla="*/ 1889185 h 2760453"/>
                <a:gd name="connsiteX26" fmla="*/ 362310 w 3001993"/>
                <a:gd name="connsiteY26" fmla="*/ 1777041 h 2760453"/>
                <a:gd name="connsiteX27" fmla="*/ 362310 w 3001993"/>
                <a:gd name="connsiteY27" fmla="*/ 1526875 h 2760453"/>
                <a:gd name="connsiteX28" fmla="*/ 370936 w 3001993"/>
                <a:gd name="connsiteY28" fmla="*/ 1380226 h 2760453"/>
                <a:gd name="connsiteX29" fmla="*/ 491706 w 3001993"/>
                <a:gd name="connsiteY29" fmla="*/ 1285336 h 2760453"/>
                <a:gd name="connsiteX30" fmla="*/ 638355 w 3001993"/>
                <a:gd name="connsiteY30" fmla="*/ 1268083 h 2760453"/>
                <a:gd name="connsiteX31" fmla="*/ 757328 w 3001993"/>
                <a:gd name="connsiteY31" fmla="*/ 1085446 h 2760453"/>
                <a:gd name="connsiteX32" fmla="*/ 763573 w 3001993"/>
                <a:gd name="connsiteY32" fmla="*/ 1013963 h 2760453"/>
                <a:gd name="connsiteX33" fmla="*/ 773098 w 3001993"/>
                <a:gd name="connsiteY33" fmla="*/ 953668 h 2760453"/>
                <a:gd name="connsiteX34" fmla="*/ 808817 w 3001993"/>
                <a:gd name="connsiteY34" fmla="*/ 944907 h 2760453"/>
                <a:gd name="connsiteX35" fmla="*/ 838245 w 3001993"/>
                <a:gd name="connsiteY35" fmla="*/ 975998 h 2760453"/>
                <a:gd name="connsiteX36" fmla="*/ 856442 w 3001993"/>
                <a:gd name="connsiteY36" fmla="*/ 959194 h 2760453"/>
                <a:gd name="connsiteX37" fmla="*/ 854914 w 3001993"/>
                <a:gd name="connsiteY37" fmla="*/ 898944 h 2760453"/>
                <a:gd name="connsiteX38" fmla="*/ 906359 w 3001993"/>
                <a:gd name="connsiteY38" fmla="*/ 878412 h 2760453"/>
                <a:gd name="connsiteX39" fmla="*/ 949310 w 3001993"/>
                <a:gd name="connsiteY39" fmla="*/ 923476 h 2760453"/>
                <a:gd name="connsiteX40" fmla="*/ 965979 w 3001993"/>
                <a:gd name="connsiteY40" fmla="*/ 944907 h 2760453"/>
                <a:gd name="connsiteX41" fmla="*/ 995004 w 3001993"/>
                <a:gd name="connsiteY41" fmla="*/ 932236 h 2760453"/>
                <a:gd name="connsiteX42" fmla="*/ 1004079 w 3001993"/>
                <a:gd name="connsiteY42" fmla="*/ 873469 h 2760453"/>
                <a:gd name="connsiteX43" fmla="*/ 1005113 w 3001993"/>
                <a:gd name="connsiteY43" fmla="*/ 840042 h 2760453"/>
                <a:gd name="connsiteX44" fmla="*/ 1095555 w 3001993"/>
                <a:gd name="connsiteY44" fmla="*/ 776377 h 2760453"/>
                <a:gd name="connsiteX45" fmla="*/ 1181819 w 3001993"/>
                <a:gd name="connsiteY45" fmla="*/ 750498 h 2760453"/>
                <a:gd name="connsiteX46" fmla="*/ 1345721 w 3001993"/>
                <a:gd name="connsiteY46" fmla="*/ 854015 h 2760453"/>
                <a:gd name="connsiteX47" fmla="*/ 1388853 w 3001993"/>
                <a:gd name="connsiteY47" fmla="*/ 845388 h 2760453"/>
                <a:gd name="connsiteX48" fmla="*/ 1518249 w 3001993"/>
                <a:gd name="connsiteY48" fmla="*/ 888521 h 2760453"/>
                <a:gd name="connsiteX49" fmla="*/ 1699404 w 3001993"/>
                <a:gd name="connsiteY49" fmla="*/ 966158 h 2760453"/>
                <a:gd name="connsiteX50" fmla="*/ 1725283 w 3001993"/>
                <a:gd name="connsiteY50" fmla="*/ 905773 h 2760453"/>
                <a:gd name="connsiteX51" fmla="*/ 1595887 w 3001993"/>
                <a:gd name="connsiteY51" fmla="*/ 802256 h 2760453"/>
                <a:gd name="connsiteX52" fmla="*/ 1397479 w 3001993"/>
                <a:gd name="connsiteY52" fmla="*/ 621102 h 2760453"/>
                <a:gd name="connsiteX53" fmla="*/ 1293962 w 3001993"/>
                <a:gd name="connsiteY53" fmla="*/ 526211 h 2760453"/>
                <a:gd name="connsiteX54" fmla="*/ 1268083 w 3001993"/>
                <a:gd name="connsiteY54" fmla="*/ 431321 h 2760453"/>
                <a:gd name="connsiteX55" fmla="*/ 1242204 w 3001993"/>
                <a:gd name="connsiteY55" fmla="*/ 345056 h 2760453"/>
                <a:gd name="connsiteX56" fmla="*/ 1164566 w 3001993"/>
                <a:gd name="connsiteY56" fmla="*/ 336430 h 2760453"/>
                <a:gd name="connsiteX57" fmla="*/ 1112808 w 3001993"/>
                <a:gd name="connsiteY57" fmla="*/ 224287 h 2760453"/>
                <a:gd name="connsiteX58" fmla="*/ 974785 w 3001993"/>
                <a:gd name="connsiteY58" fmla="*/ 198407 h 2760453"/>
                <a:gd name="connsiteX59" fmla="*/ 974785 w 3001993"/>
                <a:gd name="connsiteY59" fmla="*/ 198407 h 2760453"/>
                <a:gd name="connsiteX60" fmla="*/ 1164566 w 3001993"/>
                <a:gd name="connsiteY60" fmla="*/ 34505 h 2760453"/>
                <a:gd name="connsiteX61" fmla="*/ 1388853 w 3001993"/>
                <a:gd name="connsiteY61" fmla="*/ 0 h 2760453"/>
                <a:gd name="connsiteX62" fmla="*/ 1561381 w 3001993"/>
                <a:gd name="connsiteY62" fmla="*/ 8626 h 2760453"/>
                <a:gd name="connsiteX63" fmla="*/ 1802921 w 3001993"/>
                <a:gd name="connsiteY63" fmla="*/ 86264 h 2760453"/>
                <a:gd name="connsiteX0" fmla="*/ 1802921 w 3001993"/>
                <a:gd name="connsiteY0" fmla="*/ 86264 h 2760453"/>
                <a:gd name="connsiteX1" fmla="*/ 1716657 w 3001993"/>
                <a:gd name="connsiteY1" fmla="*/ 301924 h 2760453"/>
                <a:gd name="connsiteX2" fmla="*/ 1690778 w 3001993"/>
                <a:gd name="connsiteY2" fmla="*/ 457200 h 2760453"/>
                <a:gd name="connsiteX3" fmla="*/ 1846053 w 3001993"/>
                <a:gd name="connsiteY3" fmla="*/ 603849 h 2760453"/>
                <a:gd name="connsiteX4" fmla="*/ 2251495 w 3001993"/>
                <a:gd name="connsiteY4" fmla="*/ 715992 h 2760453"/>
                <a:gd name="connsiteX5" fmla="*/ 2475781 w 3001993"/>
                <a:gd name="connsiteY5" fmla="*/ 914400 h 2760453"/>
                <a:gd name="connsiteX6" fmla="*/ 2725947 w 3001993"/>
                <a:gd name="connsiteY6" fmla="*/ 1069675 h 2760453"/>
                <a:gd name="connsiteX7" fmla="*/ 2907102 w 3001993"/>
                <a:gd name="connsiteY7" fmla="*/ 1311215 h 2760453"/>
                <a:gd name="connsiteX8" fmla="*/ 3001993 w 3001993"/>
                <a:gd name="connsiteY8" fmla="*/ 1613139 h 2760453"/>
                <a:gd name="connsiteX9" fmla="*/ 2993366 w 3001993"/>
                <a:gd name="connsiteY9" fmla="*/ 1863305 h 2760453"/>
                <a:gd name="connsiteX10" fmla="*/ 2915729 w 3001993"/>
                <a:gd name="connsiteY10" fmla="*/ 2053087 h 2760453"/>
                <a:gd name="connsiteX11" fmla="*/ 2743200 w 3001993"/>
                <a:gd name="connsiteY11" fmla="*/ 2182483 h 2760453"/>
                <a:gd name="connsiteX12" fmla="*/ 2501661 w 3001993"/>
                <a:gd name="connsiteY12" fmla="*/ 2234241 h 2760453"/>
                <a:gd name="connsiteX13" fmla="*/ 2216989 w 3001993"/>
                <a:gd name="connsiteY13" fmla="*/ 2165230 h 2760453"/>
                <a:gd name="connsiteX14" fmla="*/ 2009955 w 3001993"/>
                <a:gd name="connsiteY14" fmla="*/ 2130724 h 2760453"/>
                <a:gd name="connsiteX15" fmla="*/ 1708030 w 3001993"/>
                <a:gd name="connsiteY15" fmla="*/ 2277373 h 2760453"/>
                <a:gd name="connsiteX16" fmla="*/ 1431985 w 3001993"/>
                <a:gd name="connsiteY16" fmla="*/ 2553419 h 2760453"/>
                <a:gd name="connsiteX17" fmla="*/ 1259457 w 3001993"/>
                <a:gd name="connsiteY17" fmla="*/ 2691441 h 2760453"/>
                <a:gd name="connsiteX18" fmla="*/ 785004 w 3001993"/>
                <a:gd name="connsiteY18" fmla="*/ 2760453 h 2760453"/>
                <a:gd name="connsiteX19" fmla="*/ 474453 w 3001993"/>
                <a:gd name="connsiteY19" fmla="*/ 2743200 h 2760453"/>
                <a:gd name="connsiteX20" fmla="*/ 224287 w 3001993"/>
                <a:gd name="connsiteY20" fmla="*/ 2691441 h 2760453"/>
                <a:gd name="connsiteX21" fmla="*/ 51759 w 3001993"/>
                <a:gd name="connsiteY21" fmla="*/ 2587924 h 2760453"/>
                <a:gd name="connsiteX22" fmla="*/ 0 w 3001993"/>
                <a:gd name="connsiteY22" fmla="*/ 2398143 h 2760453"/>
                <a:gd name="connsiteX23" fmla="*/ 17253 w 3001993"/>
                <a:gd name="connsiteY23" fmla="*/ 2208362 h 2760453"/>
                <a:gd name="connsiteX24" fmla="*/ 103517 w 3001993"/>
                <a:gd name="connsiteY24" fmla="*/ 2009955 h 2760453"/>
                <a:gd name="connsiteX25" fmla="*/ 267419 w 3001993"/>
                <a:gd name="connsiteY25" fmla="*/ 1889185 h 2760453"/>
                <a:gd name="connsiteX26" fmla="*/ 362310 w 3001993"/>
                <a:gd name="connsiteY26" fmla="*/ 1777041 h 2760453"/>
                <a:gd name="connsiteX27" fmla="*/ 362310 w 3001993"/>
                <a:gd name="connsiteY27" fmla="*/ 1526875 h 2760453"/>
                <a:gd name="connsiteX28" fmla="*/ 370936 w 3001993"/>
                <a:gd name="connsiteY28" fmla="*/ 1380226 h 2760453"/>
                <a:gd name="connsiteX29" fmla="*/ 491706 w 3001993"/>
                <a:gd name="connsiteY29" fmla="*/ 1285336 h 2760453"/>
                <a:gd name="connsiteX30" fmla="*/ 638355 w 3001993"/>
                <a:gd name="connsiteY30" fmla="*/ 1268083 h 2760453"/>
                <a:gd name="connsiteX31" fmla="*/ 757328 w 3001993"/>
                <a:gd name="connsiteY31" fmla="*/ 1085446 h 2760453"/>
                <a:gd name="connsiteX32" fmla="*/ 763573 w 3001993"/>
                <a:gd name="connsiteY32" fmla="*/ 1013963 h 2760453"/>
                <a:gd name="connsiteX33" fmla="*/ 773098 w 3001993"/>
                <a:gd name="connsiteY33" fmla="*/ 953668 h 2760453"/>
                <a:gd name="connsiteX34" fmla="*/ 808817 w 3001993"/>
                <a:gd name="connsiteY34" fmla="*/ 944907 h 2760453"/>
                <a:gd name="connsiteX35" fmla="*/ 838245 w 3001993"/>
                <a:gd name="connsiteY35" fmla="*/ 975998 h 2760453"/>
                <a:gd name="connsiteX36" fmla="*/ 856442 w 3001993"/>
                <a:gd name="connsiteY36" fmla="*/ 959194 h 2760453"/>
                <a:gd name="connsiteX37" fmla="*/ 854914 w 3001993"/>
                <a:gd name="connsiteY37" fmla="*/ 898944 h 2760453"/>
                <a:gd name="connsiteX38" fmla="*/ 906359 w 3001993"/>
                <a:gd name="connsiteY38" fmla="*/ 878412 h 2760453"/>
                <a:gd name="connsiteX39" fmla="*/ 949310 w 3001993"/>
                <a:gd name="connsiteY39" fmla="*/ 923476 h 2760453"/>
                <a:gd name="connsiteX40" fmla="*/ 965979 w 3001993"/>
                <a:gd name="connsiteY40" fmla="*/ 944907 h 2760453"/>
                <a:gd name="connsiteX41" fmla="*/ 995004 w 3001993"/>
                <a:gd name="connsiteY41" fmla="*/ 932236 h 2760453"/>
                <a:gd name="connsiteX42" fmla="*/ 1004079 w 3001993"/>
                <a:gd name="connsiteY42" fmla="*/ 873469 h 2760453"/>
                <a:gd name="connsiteX43" fmla="*/ 1005113 w 3001993"/>
                <a:gd name="connsiteY43" fmla="*/ 840042 h 2760453"/>
                <a:gd name="connsiteX44" fmla="*/ 1081268 w 3001993"/>
                <a:gd name="connsiteY44" fmla="*/ 797808 h 2760453"/>
                <a:gd name="connsiteX45" fmla="*/ 1181819 w 3001993"/>
                <a:gd name="connsiteY45" fmla="*/ 750498 h 2760453"/>
                <a:gd name="connsiteX46" fmla="*/ 1345721 w 3001993"/>
                <a:gd name="connsiteY46" fmla="*/ 854015 h 2760453"/>
                <a:gd name="connsiteX47" fmla="*/ 1388853 w 3001993"/>
                <a:gd name="connsiteY47" fmla="*/ 845388 h 2760453"/>
                <a:gd name="connsiteX48" fmla="*/ 1518249 w 3001993"/>
                <a:gd name="connsiteY48" fmla="*/ 888521 h 2760453"/>
                <a:gd name="connsiteX49" fmla="*/ 1699404 w 3001993"/>
                <a:gd name="connsiteY49" fmla="*/ 966158 h 2760453"/>
                <a:gd name="connsiteX50" fmla="*/ 1725283 w 3001993"/>
                <a:gd name="connsiteY50" fmla="*/ 905773 h 2760453"/>
                <a:gd name="connsiteX51" fmla="*/ 1595887 w 3001993"/>
                <a:gd name="connsiteY51" fmla="*/ 802256 h 2760453"/>
                <a:gd name="connsiteX52" fmla="*/ 1397479 w 3001993"/>
                <a:gd name="connsiteY52" fmla="*/ 621102 h 2760453"/>
                <a:gd name="connsiteX53" fmla="*/ 1293962 w 3001993"/>
                <a:gd name="connsiteY53" fmla="*/ 526211 h 2760453"/>
                <a:gd name="connsiteX54" fmla="*/ 1268083 w 3001993"/>
                <a:gd name="connsiteY54" fmla="*/ 431321 h 2760453"/>
                <a:gd name="connsiteX55" fmla="*/ 1242204 w 3001993"/>
                <a:gd name="connsiteY55" fmla="*/ 345056 h 2760453"/>
                <a:gd name="connsiteX56" fmla="*/ 1164566 w 3001993"/>
                <a:gd name="connsiteY56" fmla="*/ 336430 h 2760453"/>
                <a:gd name="connsiteX57" fmla="*/ 1112808 w 3001993"/>
                <a:gd name="connsiteY57" fmla="*/ 224287 h 2760453"/>
                <a:gd name="connsiteX58" fmla="*/ 974785 w 3001993"/>
                <a:gd name="connsiteY58" fmla="*/ 198407 h 2760453"/>
                <a:gd name="connsiteX59" fmla="*/ 974785 w 3001993"/>
                <a:gd name="connsiteY59" fmla="*/ 198407 h 2760453"/>
                <a:gd name="connsiteX60" fmla="*/ 1164566 w 3001993"/>
                <a:gd name="connsiteY60" fmla="*/ 34505 h 2760453"/>
                <a:gd name="connsiteX61" fmla="*/ 1388853 w 3001993"/>
                <a:gd name="connsiteY61" fmla="*/ 0 h 2760453"/>
                <a:gd name="connsiteX62" fmla="*/ 1561381 w 3001993"/>
                <a:gd name="connsiteY62" fmla="*/ 8626 h 2760453"/>
                <a:gd name="connsiteX63" fmla="*/ 1802921 w 3001993"/>
                <a:gd name="connsiteY63" fmla="*/ 86264 h 2760453"/>
                <a:gd name="connsiteX0" fmla="*/ 1802921 w 3001993"/>
                <a:gd name="connsiteY0" fmla="*/ 86264 h 2760453"/>
                <a:gd name="connsiteX1" fmla="*/ 1716657 w 3001993"/>
                <a:gd name="connsiteY1" fmla="*/ 301924 h 2760453"/>
                <a:gd name="connsiteX2" fmla="*/ 1690778 w 3001993"/>
                <a:gd name="connsiteY2" fmla="*/ 457200 h 2760453"/>
                <a:gd name="connsiteX3" fmla="*/ 1846053 w 3001993"/>
                <a:gd name="connsiteY3" fmla="*/ 603849 h 2760453"/>
                <a:gd name="connsiteX4" fmla="*/ 2251495 w 3001993"/>
                <a:gd name="connsiteY4" fmla="*/ 715992 h 2760453"/>
                <a:gd name="connsiteX5" fmla="*/ 2475781 w 3001993"/>
                <a:gd name="connsiteY5" fmla="*/ 914400 h 2760453"/>
                <a:gd name="connsiteX6" fmla="*/ 2725947 w 3001993"/>
                <a:gd name="connsiteY6" fmla="*/ 1069675 h 2760453"/>
                <a:gd name="connsiteX7" fmla="*/ 2907102 w 3001993"/>
                <a:gd name="connsiteY7" fmla="*/ 1311215 h 2760453"/>
                <a:gd name="connsiteX8" fmla="*/ 3001993 w 3001993"/>
                <a:gd name="connsiteY8" fmla="*/ 1613139 h 2760453"/>
                <a:gd name="connsiteX9" fmla="*/ 2993366 w 3001993"/>
                <a:gd name="connsiteY9" fmla="*/ 1863305 h 2760453"/>
                <a:gd name="connsiteX10" fmla="*/ 2915729 w 3001993"/>
                <a:gd name="connsiteY10" fmla="*/ 2053087 h 2760453"/>
                <a:gd name="connsiteX11" fmla="*/ 2743200 w 3001993"/>
                <a:gd name="connsiteY11" fmla="*/ 2182483 h 2760453"/>
                <a:gd name="connsiteX12" fmla="*/ 2501661 w 3001993"/>
                <a:gd name="connsiteY12" fmla="*/ 2234241 h 2760453"/>
                <a:gd name="connsiteX13" fmla="*/ 2216989 w 3001993"/>
                <a:gd name="connsiteY13" fmla="*/ 2165230 h 2760453"/>
                <a:gd name="connsiteX14" fmla="*/ 2009955 w 3001993"/>
                <a:gd name="connsiteY14" fmla="*/ 2130724 h 2760453"/>
                <a:gd name="connsiteX15" fmla="*/ 1708030 w 3001993"/>
                <a:gd name="connsiteY15" fmla="*/ 2277373 h 2760453"/>
                <a:gd name="connsiteX16" fmla="*/ 1431985 w 3001993"/>
                <a:gd name="connsiteY16" fmla="*/ 2553419 h 2760453"/>
                <a:gd name="connsiteX17" fmla="*/ 1259457 w 3001993"/>
                <a:gd name="connsiteY17" fmla="*/ 2691441 h 2760453"/>
                <a:gd name="connsiteX18" fmla="*/ 785004 w 3001993"/>
                <a:gd name="connsiteY18" fmla="*/ 2760453 h 2760453"/>
                <a:gd name="connsiteX19" fmla="*/ 474453 w 3001993"/>
                <a:gd name="connsiteY19" fmla="*/ 2743200 h 2760453"/>
                <a:gd name="connsiteX20" fmla="*/ 224287 w 3001993"/>
                <a:gd name="connsiteY20" fmla="*/ 2691441 h 2760453"/>
                <a:gd name="connsiteX21" fmla="*/ 51759 w 3001993"/>
                <a:gd name="connsiteY21" fmla="*/ 2587924 h 2760453"/>
                <a:gd name="connsiteX22" fmla="*/ 0 w 3001993"/>
                <a:gd name="connsiteY22" fmla="*/ 2398143 h 2760453"/>
                <a:gd name="connsiteX23" fmla="*/ 17253 w 3001993"/>
                <a:gd name="connsiteY23" fmla="*/ 2208362 h 2760453"/>
                <a:gd name="connsiteX24" fmla="*/ 103517 w 3001993"/>
                <a:gd name="connsiteY24" fmla="*/ 2009955 h 2760453"/>
                <a:gd name="connsiteX25" fmla="*/ 267419 w 3001993"/>
                <a:gd name="connsiteY25" fmla="*/ 1889185 h 2760453"/>
                <a:gd name="connsiteX26" fmla="*/ 362310 w 3001993"/>
                <a:gd name="connsiteY26" fmla="*/ 1777041 h 2760453"/>
                <a:gd name="connsiteX27" fmla="*/ 362310 w 3001993"/>
                <a:gd name="connsiteY27" fmla="*/ 1526875 h 2760453"/>
                <a:gd name="connsiteX28" fmla="*/ 370936 w 3001993"/>
                <a:gd name="connsiteY28" fmla="*/ 1380226 h 2760453"/>
                <a:gd name="connsiteX29" fmla="*/ 491706 w 3001993"/>
                <a:gd name="connsiteY29" fmla="*/ 1285336 h 2760453"/>
                <a:gd name="connsiteX30" fmla="*/ 638355 w 3001993"/>
                <a:gd name="connsiteY30" fmla="*/ 1268083 h 2760453"/>
                <a:gd name="connsiteX31" fmla="*/ 757328 w 3001993"/>
                <a:gd name="connsiteY31" fmla="*/ 1085446 h 2760453"/>
                <a:gd name="connsiteX32" fmla="*/ 763573 w 3001993"/>
                <a:gd name="connsiteY32" fmla="*/ 1013963 h 2760453"/>
                <a:gd name="connsiteX33" fmla="*/ 773098 w 3001993"/>
                <a:gd name="connsiteY33" fmla="*/ 953668 h 2760453"/>
                <a:gd name="connsiteX34" fmla="*/ 808817 w 3001993"/>
                <a:gd name="connsiteY34" fmla="*/ 944907 h 2760453"/>
                <a:gd name="connsiteX35" fmla="*/ 838245 w 3001993"/>
                <a:gd name="connsiteY35" fmla="*/ 975998 h 2760453"/>
                <a:gd name="connsiteX36" fmla="*/ 856442 w 3001993"/>
                <a:gd name="connsiteY36" fmla="*/ 959194 h 2760453"/>
                <a:gd name="connsiteX37" fmla="*/ 854914 w 3001993"/>
                <a:gd name="connsiteY37" fmla="*/ 898944 h 2760453"/>
                <a:gd name="connsiteX38" fmla="*/ 906359 w 3001993"/>
                <a:gd name="connsiteY38" fmla="*/ 878412 h 2760453"/>
                <a:gd name="connsiteX39" fmla="*/ 949310 w 3001993"/>
                <a:gd name="connsiteY39" fmla="*/ 923476 h 2760453"/>
                <a:gd name="connsiteX40" fmla="*/ 965979 w 3001993"/>
                <a:gd name="connsiteY40" fmla="*/ 944907 h 2760453"/>
                <a:gd name="connsiteX41" fmla="*/ 995004 w 3001993"/>
                <a:gd name="connsiteY41" fmla="*/ 932236 h 2760453"/>
                <a:gd name="connsiteX42" fmla="*/ 1004079 w 3001993"/>
                <a:gd name="connsiteY42" fmla="*/ 873469 h 2760453"/>
                <a:gd name="connsiteX43" fmla="*/ 1005113 w 3001993"/>
                <a:gd name="connsiteY43" fmla="*/ 840042 h 2760453"/>
                <a:gd name="connsiteX44" fmla="*/ 1025510 w 3001993"/>
                <a:gd name="connsiteY44" fmla="*/ 816319 h 2760453"/>
                <a:gd name="connsiteX45" fmla="*/ 1081268 w 3001993"/>
                <a:gd name="connsiteY45" fmla="*/ 797808 h 2760453"/>
                <a:gd name="connsiteX46" fmla="*/ 1181819 w 3001993"/>
                <a:gd name="connsiteY46" fmla="*/ 750498 h 2760453"/>
                <a:gd name="connsiteX47" fmla="*/ 1345721 w 3001993"/>
                <a:gd name="connsiteY47" fmla="*/ 854015 h 2760453"/>
                <a:gd name="connsiteX48" fmla="*/ 1388853 w 3001993"/>
                <a:gd name="connsiteY48" fmla="*/ 845388 h 2760453"/>
                <a:gd name="connsiteX49" fmla="*/ 1518249 w 3001993"/>
                <a:gd name="connsiteY49" fmla="*/ 888521 h 2760453"/>
                <a:gd name="connsiteX50" fmla="*/ 1699404 w 3001993"/>
                <a:gd name="connsiteY50" fmla="*/ 966158 h 2760453"/>
                <a:gd name="connsiteX51" fmla="*/ 1725283 w 3001993"/>
                <a:gd name="connsiteY51" fmla="*/ 905773 h 2760453"/>
                <a:gd name="connsiteX52" fmla="*/ 1595887 w 3001993"/>
                <a:gd name="connsiteY52" fmla="*/ 802256 h 2760453"/>
                <a:gd name="connsiteX53" fmla="*/ 1397479 w 3001993"/>
                <a:gd name="connsiteY53" fmla="*/ 621102 h 2760453"/>
                <a:gd name="connsiteX54" fmla="*/ 1293962 w 3001993"/>
                <a:gd name="connsiteY54" fmla="*/ 526211 h 2760453"/>
                <a:gd name="connsiteX55" fmla="*/ 1268083 w 3001993"/>
                <a:gd name="connsiteY55" fmla="*/ 431321 h 2760453"/>
                <a:gd name="connsiteX56" fmla="*/ 1242204 w 3001993"/>
                <a:gd name="connsiteY56" fmla="*/ 345056 h 2760453"/>
                <a:gd name="connsiteX57" fmla="*/ 1164566 w 3001993"/>
                <a:gd name="connsiteY57" fmla="*/ 336430 h 2760453"/>
                <a:gd name="connsiteX58" fmla="*/ 1112808 w 3001993"/>
                <a:gd name="connsiteY58" fmla="*/ 224287 h 2760453"/>
                <a:gd name="connsiteX59" fmla="*/ 974785 w 3001993"/>
                <a:gd name="connsiteY59" fmla="*/ 198407 h 2760453"/>
                <a:gd name="connsiteX60" fmla="*/ 974785 w 3001993"/>
                <a:gd name="connsiteY60" fmla="*/ 198407 h 2760453"/>
                <a:gd name="connsiteX61" fmla="*/ 1164566 w 3001993"/>
                <a:gd name="connsiteY61" fmla="*/ 34505 h 2760453"/>
                <a:gd name="connsiteX62" fmla="*/ 1388853 w 3001993"/>
                <a:gd name="connsiteY62" fmla="*/ 0 h 2760453"/>
                <a:gd name="connsiteX63" fmla="*/ 1561381 w 3001993"/>
                <a:gd name="connsiteY63" fmla="*/ 8626 h 2760453"/>
                <a:gd name="connsiteX64" fmla="*/ 1802921 w 3001993"/>
                <a:gd name="connsiteY64" fmla="*/ 86264 h 2760453"/>
                <a:gd name="connsiteX0" fmla="*/ 1802921 w 3001993"/>
                <a:gd name="connsiteY0" fmla="*/ 86264 h 2760453"/>
                <a:gd name="connsiteX1" fmla="*/ 1716657 w 3001993"/>
                <a:gd name="connsiteY1" fmla="*/ 301924 h 2760453"/>
                <a:gd name="connsiteX2" fmla="*/ 1690778 w 3001993"/>
                <a:gd name="connsiteY2" fmla="*/ 457200 h 2760453"/>
                <a:gd name="connsiteX3" fmla="*/ 1846053 w 3001993"/>
                <a:gd name="connsiteY3" fmla="*/ 603849 h 2760453"/>
                <a:gd name="connsiteX4" fmla="*/ 2251495 w 3001993"/>
                <a:gd name="connsiteY4" fmla="*/ 715992 h 2760453"/>
                <a:gd name="connsiteX5" fmla="*/ 2475781 w 3001993"/>
                <a:gd name="connsiteY5" fmla="*/ 914400 h 2760453"/>
                <a:gd name="connsiteX6" fmla="*/ 2725947 w 3001993"/>
                <a:gd name="connsiteY6" fmla="*/ 1069675 h 2760453"/>
                <a:gd name="connsiteX7" fmla="*/ 2907102 w 3001993"/>
                <a:gd name="connsiteY7" fmla="*/ 1311215 h 2760453"/>
                <a:gd name="connsiteX8" fmla="*/ 3001993 w 3001993"/>
                <a:gd name="connsiteY8" fmla="*/ 1613139 h 2760453"/>
                <a:gd name="connsiteX9" fmla="*/ 2993366 w 3001993"/>
                <a:gd name="connsiteY9" fmla="*/ 1863305 h 2760453"/>
                <a:gd name="connsiteX10" fmla="*/ 2915729 w 3001993"/>
                <a:gd name="connsiteY10" fmla="*/ 2053087 h 2760453"/>
                <a:gd name="connsiteX11" fmla="*/ 2743200 w 3001993"/>
                <a:gd name="connsiteY11" fmla="*/ 2182483 h 2760453"/>
                <a:gd name="connsiteX12" fmla="*/ 2501661 w 3001993"/>
                <a:gd name="connsiteY12" fmla="*/ 2234241 h 2760453"/>
                <a:gd name="connsiteX13" fmla="*/ 2216989 w 3001993"/>
                <a:gd name="connsiteY13" fmla="*/ 2165230 h 2760453"/>
                <a:gd name="connsiteX14" fmla="*/ 2009955 w 3001993"/>
                <a:gd name="connsiteY14" fmla="*/ 2130724 h 2760453"/>
                <a:gd name="connsiteX15" fmla="*/ 1708030 w 3001993"/>
                <a:gd name="connsiteY15" fmla="*/ 2277373 h 2760453"/>
                <a:gd name="connsiteX16" fmla="*/ 1431985 w 3001993"/>
                <a:gd name="connsiteY16" fmla="*/ 2553419 h 2760453"/>
                <a:gd name="connsiteX17" fmla="*/ 1259457 w 3001993"/>
                <a:gd name="connsiteY17" fmla="*/ 2691441 h 2760453"/>
                <a:gd name="connsiteX18" fmla="*/ 785004 w 3001993"/>
                <a:gd name="connsiteY18" fmla="*/ 2760453 h 2760453"/>
                <a:gd name="connsiteX19" fmla="*/ 474453 w 3001993"/>
                <a:gd name="connsiteY19" fmla="*/ 2743200 h 2760453"/>
                <a:gd name="connsiteX20" fmla="*/ 224287 w 3001993"/>
                <a:gd name="connsiteY20" fmla="*/ 2691441 h 2760453"/>
                <a:gd name="connsiteX21" fmla="*/ 51759 w 3001993"/>
                <a:gd name="connsiteY21" fmla="*/ 2587924 h 2760453"/>
                <a:gd name="connsiteX22" fmla="*/ 0 w 3001993"/>
                <a:gd name="connsiteY22" fmla="*/ 2398143 h 2760453"/>
                <a:gd name="connsiteX23" fmla="*/ 17253 w 3001993"/>
                <a:gd name="connsiteY23" fmla="*/ 2208362 h 2760453"/>
                <a:gd name="connsiteX24" fmla="*/ 103517 w 3001993"/>
                <a:gd name="connsiteY24" fmla="*/ 2009955 h 2760453"/>
                <a:gd name="connsiteX25" fmla="*/ 267419 w 3001993"/>
                <a:gd name="connsiteY25" fmla="*/ 1889185 h 2760453"/>
                <a:gd name="connsiteX26" fmla="*/ 362310 w 3001993"/>
                <a:gd name="connsiteY26" fmla="*/ 1777041 h 2760453"/>
                <a:gd name="connsiteX27" fmla="*/ 362310 w 3001993"/>
                <a:gd name="connsiteY27" fmla="*/ 1526875 h 2760453"/>
                <a:gd name="connsiteX28" fmla="*/ 370936 w 3001993"/>
                <a:gd name="connsiteY28" fmla="*/ 1380226 h 2760453"/>
                <a:gd name="connsiteX29" fmla="*/ 491706 w 3001993"/>
                <a:gd name="connsiteY29" fmla="*/ 1285336 h 2760453"/>
                <a:gd name="connsiteX30" fmla="*/ 638355 w 3001993"/>
                <a:gd name="connsiteY30" fmla="*/ 1268083 h 2760453"/>
                <a:gd name="connsiteX31" fmla="*/ 757328 w 3001993"/>
                <a:gd name="connsiteY31" fmla="*/ 1085446 h 2760453"/>
                <a:gd name="connsiteX32" fmla="*/ 763573 w 3001993"/>
                <a:gd name="connsiteY32" fmla="*/ 1013963 h 2760453"/>
                <a:gd name="connsiteX33" fmla="*/ 773098 w 3001993"/>
                <a:gd name="connsiteY33" fmla="*/ 953668 h 2760453"/>
                <a:gd name="connsiteX34" fmla="*/ 808817 w 3001993"/>
                <a:gd name="connsiteY34" fmla="*/ 944907 h 2760453"/>
                <a:gd name="connsiteX35" fmla="*/ 838245 w 3001993"/>
                <a:gd name="connsiteY35" fmla="*/ 975998 h 2760453"/>
                <a:gd name="connsiteX36" fmla="*/ 856442 w 3001993"/>
                <a:gd name="connsiteY36" fmla="*/ 959194 h 2760453"/>
                <a:gd name="connsiteX37" fmla="*/ 854914 w 3001993"/>
                <a:gd name="connsiteY37" fmla="*/ 898944 h 2760453"/>
                <a:gd name="connsiteX38" fmla="*/ 906359 w 3001993"/>
                <a:gd name="connsiteY38" fmla="*/ 878412 h 2760453"/>
                <a:gd name="connsiteX39" fmla="*/ 949310 w 3001993"/>
                <a:gd name="connsiteY39" fmla="*/ 923476 h 2760453"/>
                <a:gd name="connsiteX40" fmla="*/ 965979 w 3001993"/>
                <a:gd name="connsiteY40" fmla="*/ 944907 h 2760453"/>
                <a:gd name="connsiteX41" fmla="*/ 995004 w 3001993"/>
                <a:gd name="connsiteY41" fmla="*/ 932236 h 2760453"/>
                <a:gd name="connsiteX42" fmla="*/ 1004079 w 3001993"/>
                <a:gd name="connsiteY42" fmla="*/ 873469 h 2760453"/>
                <a:gd name="connsiteX43" fmla="*/ 1005113 w 3001993"/>
                <a:gd name="connsiteY43" fmla="*/ 840042 h 2760453"/>
                <a:gd name="connsiteX44" fmla="*/ 1025510 w 3001993"/>
                <a:gd name="connsiteY44" fmla="*/ 816319 h 2760453"/>
                <a:gd name="connsiteX45" fmla="*/ 1081268 w 3001993"/>
                <a:gd name="connsiteY45" fmla="*/ 797808 h 2760453"/>
                <a:gd name="connsiteX46" fmla="*/ 1113617 w 3001993"/>
                <a:gd name="connsiteY46" fmla="*/ 792507 h 2760453"/>
                <a:gd name="connsiteX47" fmla="*/ 1181819 w 3001993"/>
                <a:gd name="connsiteY47" fmla="*/ 750498 h 2760453"/>
                <a:gd name="connsiteX48" fmla="*/ 1345721 w 3001993"/>
                <a:gd name="connsiteY48" fmla="*/ 854015 h 2760453"/>
                <a:gd name="connsiteX49" fmla="*/ 1388853 w 3001993"/>
                <a:gd name="connsiteY49" fmla="*/ 845388 h 2760453"/>
                <a:gd name="connsiteX50" fmla="*/ 1518249 w 3001993"/>
                <a:gd name="connsiteY50" fmla="*/ 888521 h 2760453"/>
                <a:gd name="connsiteX51" fmla="*/ 1699404 w 3001993"/>
                <a:gd name="connsiteY51" fmla="*/ 966158 h 2760453"/>
                <a:gd name="connsiteX52" fmla="*/ 1725283 w 3001993"/>
                <a:gd name="connsiteY52" fmla="*/ 905773 h 2760453"/>
                <a:gd name="connsiteX53" fmla="*/ 1595887 w 3001993"/>
                <a:gd name="connsiteY53" fmla="*/ 802256 h 2760453"/>
                <a:gd name="connsiteX54" fmla="*/ 1397479 w 3001993"/>
                <a:gd name="connsiteY54" fmla="*/ 621102 h 2760453"/>
                <a:gd name="connsiteX55" fmla="*/ 1293962 w 3001993"/>
                <a:gd name="connsiteY55" fmla="*/ 526211 h 2760453"/>
                <a:gd name="connsiteX56" fmla="*/ 1268083 w 3001993"/>
                <a:gd name="connsiteY56" fmla="*/ 431321 h 2760453"/>
                <a:gd name="connsiteX57" fmla="*/ 1242204 w 3001993"/>
                <a:gd name="connsiteY57" fmla="*/ 345056 h 2760453"/>
                <a:gd name="connsiteX58" fmla="*/ 1164566 w 3001993"/>
                <a:gd name="connsiteY58" fmla="*/ 336430 h 2760453"/>
                <a:gd name="connsiteX59" fmla="*/ 1112808 w 3001993"/>
                <a:gd name="connsiteY59" fmla="*/ 224287 h 2760453"/>
                <a:gd name="connsiteX60" fmla="*/ 974785 w 3001993"/>
                <a:gd name="connsiteY60" fmla="*/ 198407 h 2760453"/>
                <a:gd name="connsiteX61" fmla="*/ 974785 w 3001993"/>
                <a:gd name="connsiteY61" fmla="*/ 198407 h 2760453"/>
                <a:gd name="connsiteX62" fmla="*/ 1164566 w 3001993"/>
                <a:gd name="connsiteY62" fmla="*/ 34505 h 2760453"/>
                <a:gd name="connsiteX63" fmla="*/ 1388853 w 3001993"/>
                <a:gd name="connsiteY63" fmla="*/ 0 h 2760453"/>
                <a:gd name="connsiteX64" fmla="*/ 1561381 w 3001993"/>
                <a:gd name="connsiteY64" fmla="*/ 8626 h 2760453"/>
                <a:gd name="connsiteX65" fmla="*/ 1802921 w 3001993"/>
                <a:gd name="connsiteY65" fmla="*/ 86264 h 2760453"/>
                <a:gd name="connsiteX0" fmla="*/ 1802921 w 3001993"/>
                <a:gd name="connsiteY0" fmla="*/ 86264 h 2760453"/>
                <a:gd name="connsiteX1" fmla="*/ 1716657 w 3001993"/>
                <a:gd name="connsiteY1" fmla="*/ 301924 h 2760453"/>
                <a:gd name="connsiteX2" fmla="*/ 1690778 w 3001993"/>
                <a:gd name="connsiteY2" fmla="*/ 457200 h 2760453"/>
                <a:gd name="connsiteX3" fmla="*/ 1846053 w 3001993"/>
                <a:gd name="connsiteY3" fmla="*/ 603849 h 2760453"/>
                <a:gd name="connsiteX4" fmla="*/ 2251495 w 3001993"/>
                <a:gd name="connsiteY4" fmla="*/ 715992 h 2760453"/>
                <a:gd name="connsiteX5" fmla="*/ 2475781 w 3001993"/>
                <a:gd name="connsiteY5" fmla="*/ 914400 h 2760453"/>
                <a:gd name="connsiteX6" fmla="*/ 2725947 w 3001993"/>
                <a:gd name="connsiteY6" fmla="*/ 1069675 h 2760453"/>
                <a:gd name="connsiteX7" fmla="*/ 2907102 w 3001993"/>
                <a:gd name="connsiteY7" fmla="*/ 1311215 h 2760453"/>
                <a:gd name="connsiteX8" fmla="*/ 3001993 w 3001993"/>
                <a:gd name="connsiteY8" fmla="*/ 1613139 h 2760453"/>
                <a:gd name="connsiteX9" fmla="*/ 2993366 w 3001993"/>
                <a:gd name="connsiteY9" fmla="*/ 1863305 h 2760453"/>
                <a:gd name="connsiteX10" fmla="*/ 2915729 w 3001993"/>
                <a:gd name="connsiteY10" fmla="*/ 2053087 h 2760453"/>
                <a:gd name="connsiteX11" fmla="*/ 2743200 w 3001993"/>
                <a:gd name="connsiteY11" fmla="*/ 2182483 h 2760453"/>
                <a:gd name="connsiteX12" fmla="*/ 2501661 w 3001993"/>
                <a:gd name="connsiteY12" fmla="*/ 2234241 h 2760453"/>
                <a:gd name="connsiteX13" fmla="*/ 2216989 w 3001993"/>
                <a:gd name="connsiteY13" fmla="*/ 2165230 h 2760453"/>
                <a:gd name="connsiteX14" fmla="*/ 2009955 w 3001993"/>
                <a:gd name="connsiteY14" fmla="*/ 2130724 h 2760453"/>
                <a:gd name="connsiteX15" fmla="*/ 1708030 w 3001993"/>
                <a:gd name="connsiteY15" fmla="*/ 2277373 h 2760453"/>
                <a:gd name="connsiteX16" fmla="*/ 1431985 w 3001993"/>
                <a:gd name="connsiteY16" fmla="*/ 2553419 h 2760453"/>
                <a:gd name="connsiteX17" fmla="*/ 1259457 w 3001993"/>
                <a:gd name="connsiteY17" fmla="*/ 2691441 h 2760453"/>
                <a:gd name="connsiteX18" fmla="*/ 785004 w 3001993"/>
                <a:gd name="connsiteY18" fmla="*/ 2760453 h 2760453"/>
                <a:gd name="connsiteX19" fmla="*/ 474453 w 3001993"/>
                <a:gd name="connsiteY19" fmla="*/ 2743200 h 2760453"/>
                <a:gd name="connsiteX20" fmla="*/ 224287 w 3001993"/>
                <a:gd name="connsiteY20" fmla="*/ 2691441 h 2760453"/>
                <a:gd name="connsiteX21" fmla="*/ 51759 w 3001993"/>
                <a:gd name="connsiteY21" fmla="*/ 2587924 h 2760453"/>
                <a:gd name="connsiteX22" fmla="*/ 0 w 3001993"/>
                <a:gd name="connsiteY22" fmla="*/ 2398143 h 2760453"/>
                <a:gd name="connsiteX23" fmla="*/ 17253 w 3001993"/>
                <a:gd name="connsiteY23" fmla="*/ 2208362 h 2760453"/>
                <a:gd name="connsiteX24" fmla="*/ 103517 w 3001993"/>
                <a:gd name="connsiteY24" fmla="*/ 2009955 h 2760453"/>
                <a:gd name="connsiteX25" fmla="*/ 267419 w 3001993"/>
                <a:gd name="connsiteY25" fmla="*/ 1889185 h 2760453"/>
                <a:gd name="connsiteX26" fmla="*/ 362310 w 3001993"/>
                <a:gd name="connsiteY26" fmla="*/ 1777041 h 2760453"/>
                <a:gd name="connsiteX27" fmla="*/ 362310 w 3001993"/>
                <a:gd name="connsiteY27" fmla="*/ 1526875 h 2760453"/>
                <a:gd name="connsiteX28" fmla="*/ 370936 w 3001993"/>
                <a:gd name="connsiteY28" fmla="*/ 1380226 h 2760453"/>
                <a:gd name="connsiteX29" fmla="*/ 491706 w 3001993"/>
                <a:gd name="connsiteY29" fmla="*/ 1285336 h 2760453"/>
                <a:gd name="connsiteX30" fmla="*/ 638355 w 3001993"/>
                <a:gd name="connsiteY30" fmla="*/ 1268083 h 2760453"/>
                <a:gd name="connsiteX31" fmla="*/ 757328 w 3001993"/>
                <a:gd name="connsiteY31" fmla="*/ 1085446 h 2760453"/>
                <a:gd name="connsiteX32" fmla="*/ 763573 w 3001993"/>
                <a:gd name="connsiteY32" fmla="*/ 1013963 h 2760453"/>
                <a:gd name="connsiteX33" fmla="*/ 773098 w 3001993"/>
                <a:gd name="connsiteY33" fmla="*/ 953668 h 2760453"/>
                <a:gd name="connsiteX34" fmla="*/ 808817 w 3001993"/>
                <a:gd name="connsiteY34" fmla="*/ 944907 h 2760453"/>
                <a:gd name="connsiteX35" fmla="*/ 838245 w 3001993"/>
                <a:gd name="connsiteY35" fmla="*/ 975998 h 2760453"/>
                <a:gd name="connsiteX36" fmla="*/ 856442 w 3001993"/>
                <a:gd name="connsiteY36" fmla="*/ 959194 h 2760453"/>
                <a:gd name="connsiteX37" fmla="*/ 854914 w 3001993"/>
                <a:gd name="connsiteY37" fmla="*/ 898944 h 2760453"/>
                <a:gd name="connsiteX38" fmla="*/ 906359 w 3001993"/>
                <a:gd name="connsiteY38" fmla="*/ 878412 h 2760453"/>
                <a:gd name="connsiteX39" fmla="*/ 949310 w 3001993"/>
                <a:gd name="connsiteY39" fmla="*/ 923476 h 2760453"/>
                <a:gd name="connsiteX40" fmla="*/ 965979 w 3001993"/>
                <a:gd name="connsiteY40" fmla="*/ 944907 h 2760453"/>
                <a:gd name="connsiteX41" fmla="*/ 995004 w 3001993"/>
                <a:gd name="connsiteY41" fmla="*/ 932236 h 2760453"/>
                <a:gd name="connsiteX42" fmla="*/ 1004079 w 3001993"/>
                <a:gd name="connsiteY42" fmla="*/ 873469 h 2760453"/>
                <a:gd name="connsiteX43" fmla="*/ 1005113 w 3001993"/>
                <a:gd name="connsiteY43" fmla="*/ 840042 h 2760453"/>
                <a:gd name="connsiteX44" fmla="*/ 1025510 w 3001993"/>
                <a:gd name="connsiteY44" fmla="*/ 816319 h 2760453"/>
                <a:gd name="connsiteX45" fmla="*/ 1081268 w 3001993"/>
                <a:gd name="connsiteY45" fmla="*/ 797808 h 2760453"/>
                <a:gd name="connsiteX46" fmla="*/ 1113617 w 3001993"/>
                <a:gd name="connsiteY46" fmla="*/ 792507 h 2760453"/>
                <a:gd name="connsiteX47" fmla="*/ 1131813 w 3001993"/>
                <a:gd name="connsiteY47" fmla="*/ 760023 h 2760453"/>
                <a:gd name="connsiteX48" fmla="*/ 1345721 w 3001993"/>
                <a:gd name="connsiteY48" fmla="*/ 854015 h 2760453"/>
                <a:gd name="connsiteX49" fmla="*/ 1388853 w 3001993"/>
                <a:gd name="connsiteY49" fmla="*/ 845388 h 2760453"/>
                <a:gd name="connsiteX50" fmla="*/ 1518249 w 3001993"/>
                <a:gd name="connsiteY50" fmla="*/ 888521 h 2760453"/>
                <a:gd name="connsiteX51" fmla="*/ 1699404 w 3001993"/>
                <a:gd name="connsiteY51" fmla="*/ 966158 h 2760453"/>
                <a:gd name="connsiteX52" fmla="*/ 1725283 w 3001993"/>
                <a:gd name="connsiteY52" fmla="*/ 905773 h 2760453"/>
                <a:gd name="connsiteX53" fmla="*/ 1595887 w 3001993"/>
                <a:gd name="connsiteY53" fmla="*/ 802256 h 2760453"/>
                <a:gd name="connsiteX54" fmla="*/ 1397479 w 3001993"/>
                <a:gd name="connsiteY54" fmla="*/ 621102 h 2760453"/>
                <a:gd name="connsiteX55" fmla="*/ 1293962 w 3001993"/>
                <a:gd name="connsiteY55" fmla="*/ 526211 h 2760453"/>
                <a:gd name="connsiteX56" fmla="*/ 1268083 w 3001993"/>
                <a:gd name="connsiteY56" fmla="*/ 431321 h 2760453"/>
                <a:gd name="connsiteX57" fmla="*/ 1242204 w 3001993"/>
                <a:gd name="connsiteY57" fmla="*/ 345056 h 2760453"/>
                <a:gd name="connsiteX58" fmla="*/ 1164566 w 3001993"/>
                <a:gd name="connsiteY58" fmla="*/ 336430 h 2760453"/>
                <a:gd name="connsiteX59" fmla="*/ 1112808 w 3001993"/>
                <a:gd name="connsiteY59" fmla="*/ 224287 h 2760453"/>
                <a:gd name="connsiteX60" fmla="*/ 974785 w 3001993"/>
                <a:gd name="connsiteY60" fmla="*/ 198407 h 2760453"/>
                <a:gd name="connsiteX61" fmla="*/ 974785 w 3001993"/>
                <a:gd name="connsiteY61" fmla="*/ 198407 h 2760453"/>
                <a:gd name="connsiteX62" fmla="*/ 1164566 w 3001993"/>
                <a:gd name="connsiteY62" fmla="*/ 34505 h 2760453"/>
                <a:gd name="connsiteX63" fmla="*/ 1388853 w 3001993"/>
                <a:gd name="connsiteY63" fmla="*/ 0 h 2760453"/>
                <a:gd name="connsiteX64" fmla="*/ 1561381 w 3001993"/>
                <a:gd name="connsiteY64" fmla="*/ 8626 h 2760453"/>
                <a:gd name="connsiteX65" fmla="*/ 1802921 w 3001993"/>
                <a:gd name="connsiteY65" fmla="*/ 86264 h 2760453"/>
                <a:gd name="connsiteX0" fmla="*/ 1802921 w 3001993"/>
                <a:gd name="connsiteY0" fmla="*/ 86264 h 2760453"/>
                <a:gd name="connsiteX1" fmla="*/ 1716657 w 3001993"/>
                <a:gd name="connsiteY1" fmla="*/ 301924 h 2760453"/>
                <a:gd name="connsiteX2" fmla="*/ 1690778 w 3001993"/>
                <a:gd name="connsiteY2" fmla="*/ 457200 h 2760453"/>
                <a:gd name="connsiteX3" fmla="*/ 1846053 w 3001993"/>
                <a:gd name="connsiteY3" fmla="*/ 603849 h 2760453"/>
                <a:gd name="connsiteX4" fmla="*/ 2251495 w 3001993"/>
                <a:gd name="connsiteY4" fmla="*/ 715992 h 2760453"/>
                <a:gd name="connsiteX5" fmla="*/ 2475781 w 3001993"/>
                <a:gd name="connsiteY5" fmla="*/ 914400 h 2760453"/>
                <a:gd name="connsiteX6" fmla="*/ 2725947 w 3001993"/>
                <a:gd name="connsiteY6" fmla="*/ 1069675 h 2760453"/>
                <a:gd name="connsiteX7" fmla="*/ 2907102 w 3001993"/>
                <a:gd name="connsiteY7" fmla="*/ 1311215 h 2760453"/>
                <a:gd name="connsiteX8" fmla="*/ 3001993 w 3001993"/>
                <a:gd name="connsiteY8" fmla="*/ 1613139 h 2760453"/>
                <a:gd name="connsiteX9" fmla="*/ 2993366 w 3001993"/>
                <a:gd name="connsiteY9" fmla="*/ 1863305 h 2760453"/>
                <a:gd name="connsiteX10" fmla="*/ 2915729 w 3001993"/>
                <a:gd name="connsiteY10" fmla="*/ 2053087 h 2760453"/>
                <a:gd name="connsiteX11" fmla="*/ 2743200 w 3001993"/>
                <a:gd name="connsiteY11" fmla="*/ 2182483 h 2760453"/>
                <a:gd name="connsiteX12" fmla="*/ 2501661 w 3001993"/>
                <a:gd name="connsiteY12" fmla="*/ 2234241 h 2760453"/>
                <a:gd name="connsiteX13" fmla="*/ 2216989 w 3001993"/>
                <a:gd name="connsiteY13" fmla="*/ 2165230 h 2760453"/>
                <a:gd name="connsiteX14" fmla="*/ 2009955 w 3001993"/>
                <a:gd name="connsiteY14" fmla="*/ 2130724 h 2760453"/>
                <a:gd name="connsiteX15" fmla="*/ 1708030 w 3001993"/>
                <a:gd name="connsiteY15" fmla="*/ 2277373 h 2760453"/>
                <a:gd name="connsiteX16" fmla="*/ 1431985 w 3001993"/>
                <a:gd name="connsiteY16" fmla="*/ 2553419 h 2760453"/>
                <a:gd name="connsiteX17" fmla="*/ 1259457 w 3001993"/>
                <a:gd name="connsiteY17" fmla="*/ 2691441 h 2760453"/>
                <a:gd name="connsiteX18" fmla="*/ 785004 w 3001993"/>
                <a:gd name="connsiteY18" fmla="*/ 2760453 h 2760453"/>
                <a:gd name="connsiteX19" fmla="*/ 474453 w 3001993"/>
                <a:gd name="connsiteY19" fmla="*/ 2743200 h 2760453"/>
                <a:gd name="connsiteX20" fmla="*/ 224287 w 3001993"/>
                <a:gd name="connsiteY20" fmla="*/ 2691441 h 2760453"/>
                <a:gd name="connsiteX21" fmla="*/ 51759 w 3001993"/>
                <a:gd name="connsiteY21" fmla="*/ 2587924 h 2760453"/>
                <a:gd name="connsiteX22" fmla="*/ 0 w 3001993"/>
                <a:gd name="connsiteY22" fmla="*/ 2398143 h 2760453"/>
                <a:gd name="connsiteX23" fmla="*/ 17253 w 3001993"/>
                <a:gd name="connsiteY23" fmla="*/ 2208362 h 2760453"/>
                <a:gd name="connsiteX24" fmla="*/ 103517 w 3001993"/>
                <a:gd name="connsiteY24" fmla="*/ 2009955 h 2760453"/>
                <a:gd name="connsiteX25" fmla="*/ 267419 w 3001993"/>
                <a:gd name="connsiteY25" fmla="*/ 1889185 h 2760453"/>
                <a:gd name="connsiteX26" fmla="*/ 362310 w 3001993"/>
                <a:gd name="connsiteY26" fmla="*/ 1777041 h 2760453"/>
                <a:gd name="connsiteX27" fmla="*/ 362310 w 3001993"/>
                <a:gd name="connsiteY27" fmla="*/ 1526875 h 2760453"/>
                <a:gd name="connsiteX28" fmla="*/ 370936 w 3001993"/>
                <a:gd name="connsiteY28" fmla="*/ 1380226 h 2760453"/>
                <a:gd name="connsiteX29" fmla="*/ 491706 w 3001993"/>
                <a:gd name="connsiteY29" fmla="*/ 1285336 h 2760453"/>
                <a:gd name="connsiteX30" fmla="*/ 638355 w 3001993"/>
                <a:gd name="connsiteY30" fmla="*/ 1268083 h 2760453"/>
                <a:gd name="connsiteX31" fmla="*/ 757328 w 3001993"/>
                <a:gd name="connsiteY31" fmla="*/ 1085446 h 2760453"/>
                <a:gd name="connsiteX32" fmla="*/ 763573 w 3001993"/>
                <a:gd name="connsiteY32" fmla="*/ 1013963 h 2760453"/>
                <a:gd name="connsiteX33" fmla="*/ 773098 w 3001993"/>
                <a:gd name="connsiteY33" fmla="*/ 953668 h 2760453"/>
                <a:gd name="connsiteX34" fmla="*/ 808817 w 3001993"/>
                <a:gd name="connsiteY34" fmla="*/ 944907 h 2760453"/>
                <a:gd name="connsiteX35" fmla="*/ 838245 w 3001993"/>
                <a:gd name="connsiteY35" fmla="*/ 975998 h 2760453"/>
                <a:gd name="connsiteX36" fmla="*/ 856442 w 3001993"/>
                <a:gd name="connsiteY36" fmla="*/ 959194 h 2760453"/>
                <a:gd name="connsiteX37" fmla="*/ 854914 w 3001993"/>
                <a:gd name="connsiteY37" fmla="*/ 898944 h 2760453"/>
                <a:gd name="connsiteX38" fmla="*/ 906359 w 3001993"/>
                <a:gd name="connsiteY38" fmla="*/ 878412 h 2760453"/>
                <a:gd name="connsiteX39" fmla="*/ 949310 w 3001993"/>
                <a:gd name="connsiteY39" fmla="*/ 923476 h 2760453"/>
                <a:gd name="connsiteX40" fmla="*/ 965979 w 3001993"/>
                <a:gd name="connsiteY40" fmla="*/ 944907 h 2760453"/>
                <a:gd name="connsiteX41" fmla="*/ 995004 w 3001993"/>
                <a:gd name="connsiteY41" fmla="*/ 932236 h 2760453"/>
                <a:gd name="connsiteX42" fmla="*/ 1004079 w 3001993"/>
                <a:gd name="connsiteY42" fmla="*/ 873469 h 2760453"/>
                <a:gd name="connsiteX43" fmla="*/ 1005113 w 3001993"/>
                <a:gd name="connsiteY43" fmla="*/ 840042 h 2760453"/>
                <a:gd name="connsiteX44" fmla="*/ 1025510 w 3001993"/>
                <a:gd name="connsiteY44" fmla="*/ 816319 h 2760453"/>
                <a:gd name="connsiteX45" fmla="*/ 1081268 w 3001993"/>
                <a:gd name="connsiteY45" fmla="*/ 797808 h 2760453"/>
                <a:gd name="connsiteX46" fmla="*/ 1113617 w 3001993"/>
                <a:gd name="connsiteY46" fmla="*/ 792507 h 2760453"/>
                <a:gd name="connsiteX47" fmla="*/ 1131813 w 3001993"/>
                <a:gd name="connsiteY47" fmla="*/ 760023 h 2760453"/>
                <a:gd name="connsiteX48" fmla="*/ 1158860 w 3001993"/>
                <a:gd name="connsiteY48" fmla="*/ 759169 h 2760453"/>
                <a:gd name="connsiteX49" fmla="*/ 1345721 w 3001993"/>
                <a:gd name="connsiteY49" fmla="*/ 854015 h 2760453"/>
                <a:gd name="connsiteX50" fmla="*/ 1388853 w 3001993"/>
                <a:gd name="connsiteY50" fmla="*/ 845388 h 2760453"/>
                <a:gd name="connsiteX51" fmla="*/ 1518249 w 3001993"/>
                <a:gd name="connsiteY51" fmla="*/ 888521 h 2760453"/>
                <a:gd name="connsiteX52" fmla="*/ 1699404 w 3001993"/>
                <a:gd name="connsiteY52" fmla="*/ 966158 h 2760453"/>
                <a:gd name="connsiteX53" fmla="*/ 1725283 w 3001993"/>
                <a:gd name="connsiteY53" fmla="*/ 905773 h 2760453"/>
                <a:gd name="connsiteX54" fmla="*/ 1595887 w 3001993"/>
                <a:gd name="connsiteY54" fmla="*/ 802256 h 2760453"/>
                <a:gd name="connsiteX55" fmla="*/ 1397479 w 3001993"/>
                <a:gd name="connsiteY55" fmla="*/ 621102 h 2760453"/>
                <a:gd name="connsiteX56" fmla="*/ 1293962 w 3001993"/>
                <a:gd name="connsiteY56" fmla="*/ 526211 h 2760453"/>
                <a:gd name="connsiteX57" fmla="*/ 1268083 w 3001993"/>
                <a:gd name="connsiteY57" fmla="*/ 431321 h 2760453"/>
                <a:gd name="connsiteX58" fmla="*/ 1242204 w 3001993"/>
                <a:gd name="connsiteY58" fmla="*/ 345056 h 2760453"/>
                <a:gd name="connsiteX59" fmla="*/ 1164566 w 3001993"/>
                <a:gd name="connsiteY59" fmla="*/ 336430 h 2760453"/>
                <a:gd name="connsiteX60" fmla="*/ 1112808 w 3001993"/>
                <a:gd name="connsiteY60" fmla="*/ 224287 h 2760453"/>
                <a:gd name="connsiteX61" fmla="*/ 974785 w 3001993"/>
                <a:gd name="connsiteY61" fmla="*/ 198407 h 2760453"/>
                <a:gd name="connsiteX62" fmla="*/ 974785 w 3001993"/>
                <a:gd name="connsiteY62" fmla="*/ 198407 h 2760453"/>
                <a:gd name="connsiteX63" fmla="*/ 1164566 w 3001993"/>
                <a:gd name="connsiteY63" fmla="*/ 34505 h 2760453"/>
                <a:gd name="connsiteX64" fmla="*/ 1388853 w 3001993"/>
                <a:gd name="connsiteY64" fmla="*/ 0 h 2760453"/>
                <a:gd name="connsiteX65" fmla="*/ 1561381 w 3001993"/>
                <a:gd name="connsiteY65" fmla="*/ 8626 h 2760453"/>
                <a:gd name="connsiteX66" fmla="*/ 1802921 w 3001993"/>
                <a:gd name="connsiteY66" fmla="*/ 86264 h 2760453"/>
                <a:gd name="connsiteX0" fmla="*/ 1802921 w 3001993"/>
                <a:gd name="connsiteY0" fmla="*/ 86264 h 2760453"/>
                <a:gd name="connsiteX1" fmla="*/ 1716657 w 3001993"/>
                <a:gd name="connsiteY1" fmla="*/ 301924 h 2760453"/>
                <a:gd name="connsiteX2" fmla="*/ 1690778 w 3001993"/>
                <a:gd name="connsiteY2" fmla="*/ 457200 h 2760453"/>
                <a:gd name="connsiteX3" fmla="*/ 1846053 w 3001993"/>
                <a:gd name="connsiteY3" fmla="*/ 603849 h 2760453"/>
                <a:gd name="connsiteX4" fmla="*/ 2251495 w 3001993"/>
                <a:gd name="connsiteY4" fmla="*/ 715992 h 2760453"/>
                <a:gd name="connsiteX5" fmla="*/ 2475781 w 3001993"/>
                <a:gd name="connsiteY5" fmla="*/ 914400 h 2760453"/>
                <a:gd name="connsiteX6" fmla="*/ 2725947 w 3001993"/>
                <a:gd name="connsiteY6" fmla="*/ 1069675 h 2760453"/>
                <a:gd name="connsiteX7" fmla="*/ 2907102 w 3001993"/>
                <a:gd name="connsiteY7" fmla="*/ 1311215 h 2760453"/>
                <a:gd name="connsiteX8" fmla="*/ 3001993 w 3001993"/>
                <a:gd name="connsiteY8" fmla="*/ 1613139 h 2760453"/>
                <a:gd name="connsiteX9" fmla="*/ 2993366 w 3001993"/>
                <a:gd name="connsiteY9" fmla="*/ 1863305 h 2760453"/>
                <a:gd name="connsiteX10" fmla="*/ 2915729 w 3001993"/>
                <a:gd name="connsiteY10" fmla="*/ 2053087 h 2760453"/>
                <a:gd name="connsiteX11" fmla="*/ 2743200 w 3001993"/>
                <a:gd name="connsiteY11" fmla="*/ 2182483 h 2760453"/>
                <a:gd name="connsiteX12" fmla="*/ 2501661 w 3001993"/>
                <a:gd name="connsiteY12" fmla="*/ 2234241 h 2760453"/>
                <a:gd name="connsiteX13" fmla="*/ 2216989 w 3001993"/>
                <a:gd name="connsiteY13" fmla="*/ 2165230 h 2760453"/>
                <a:gd name="connsiteX14" fmla="*/ 2009955 w 3001993"/>
                <a:gd name="connsiteY14" fmla="*/ 2130724 h 2760453"/>
                <a:gd name="connsiteX15" fmla="*/ 1708030 w 3001993"/>
                <a:gd name="connsiteY15" fmla="*/ 2277373 h 2760453"/>
                <a:gd name="connsiteX16" fmla="*/ 1431985 w 3001993"/>
                <a:gd name="connsiteY16" fmla="*/ 2553419 h 2760453"/>
                <a:gd name="connsiteX17" fmla="*/ 1259457 w 3001993"/>
                <a:gd name="connsiteY17" fmla="*/ 2691441 h 2760453"/>
                <a:gd name="connsiteX18" fmla="*/ 785004 w 3001993"/>
                <a:gd name="connsiteY18" fmla="*/ 2760453 h 2760453"/>
                <a:gd name="connsiteX19" fmla="*/ 474453 w 3001993"/>
                <a:gd name="connsiteY19" fmla="*/ 2743200 h 2760453"/>
                <a:gd name="connsiteX20" fmla="*/ 224287 w 3001993"/>
                <a:gd name="connsiteY20" fmla="*/ 2691441 h 2760453"/>
                <a:gd name="connsiteX21" fmla="*/ 51759 w 3001993"/>
                <a:gd name="connsiteY21" fmla="*/ 2587924 h 2760453"/>
                <a:gd name="connsiteX22" fmla="*/ 0 w 3001993"/>
                <a:gd name="connsiteY22" fmla="*/ 2398143 h 2760453"/>
                <a:gd name="connsiteX23" fmla="*/ 17253 w 3001993"/>
                <a:gd name="connsiteY23" fmla="*/ 2208362 h 2760453"/>
                <a:gd name="connsiteX24" fmla="*/ 103517 w 3001993"/>
                <a:gd name="connsiteY24" fmla="*/ 2009955 h 2760453"/>
                <a:gd name="connsiteX25" fmla="*/ 267419 w 3001993"/>
                <a:gd name="connsiteY25" fmla="*/ 1889185 h 2760453"/>
                <a:gd name="connsiteX26" fmla="*/ 362310 w 3001993"/>
                <a:gd name="connsiteY26" fmla="*/ 1777041 h 2760453"/>
                <a:gd name="connsiteX27" fmla="*/ 362310 w 3001993"/>
                <a:gd name="connsiteY27" fmla="*/ 1526875 h 2760453"/>
                <a:gd name="connsiteX28" fmla="*/ 370936 w 3001993"/>
                <a:gd name="connsiteY28" fmla="*/ 1380226 h 2760453"/>
                <a:gd name="connsiteX29" fmla="*/ 491706 w 3001993"/>
                <a:gd name="connsiteY29" fmla="*/ 1285336 h 2760453"/>
                <a:gd name="connsiteX30" fmla="*/ 638355 w 3001993"/>
                <a:gd name="connsiteY30" fmla="*/ 1268083 h 2760453"/>
                <a:gd name="connsiteX31" fmla="*/ 757328 w 3001993"/>
                <a:gd name="connsiteY31" fmla="*/ 1085446 h 2760453"/>
                <a:gd name="connsiteX32" fmla="*/ 763573 w 3001993"/>
                <a:gd name="connsiteY32" fmla="*/ 1013963 h 2760453"/>
                <a:gd name="connsiteX33" fmla="*/ 773098 w 3001993"/>
                <a:gd name="connsiteY33" fmla="*/ 953668 h 2760453"/>
                <a:gd name="connsiteX34" fmla="*/ 808817 w 3001993"/>
                <a:gd name="connsiteY34" fmla="*/ 944907 h 2760453"/>
                <a:gd name="connsiteX35" fmla="*/ 838245 w 3001993"/>
                <a:gd name="connsiteY35" fmla="*/ 975998 h 2760453"/>
                <a:gd name="connsiteX36" fmla="*/ 856442 w 3001993"/>
                <a:gd name="connsiteY36" fmla="*/ 959194 h 2760453"/>
                <a:gd name="connsiteX37" fmla="*/ 854914 w 3001993"/>
                <a:gd name="connsiteY37" fmla="*/ 898944 h 2760453"/>
                <a:gd name="connsiteX38" fmla="*/ 906359 w 3001993"/>
                <a:gd name="connsiteY38" fmla="*/ 878412 h 2760453"/>
                <a:gd name="connsiteX39" fmla="*/ 949310 w 3001993"/>
                <a:gd name="connsiteY39" fmla="*/ 923476 h 2760453"/>
                <a:gd name="connsiteX40" fmla="*/ 965979 w 3001993"/>
                <a:gd name="connsiteY40" fmla="*/ 944907 h 2760453"/>
                <a:gd name="connsiteX41" fmla="*/ 995004 w 3001993"/>
                <a:gd name="connsiteY41" fmla="*/ 932236 h 2760453"/>
                <a:gd name="connsiteX42" fmla="*/ 1004079 w 3001993"/>
                <a:gd name="connsiteY42" fmla="*/ 873469 h 2760453"/>
                <a:gd name="connsiteX43" fmla="*/ 1005113 w 3001993"/>
                <a:gd name="connsiteY43" fmla="*/ 840042 h 2760453"/>
                <a:gd name="connsiteX44" fmla="*/ 1025510 w 3001993"/>
                <a:gd name="connsiteY44" fmla="*/ 816319 h 2760453"/>
                <a:gd name="connsiteX45" fmla="*/ 1081268 w 3001993"/>
                <a:gd name="connsiteY45" fmla="*/ 797808 h 2760453"/>
                <a:gd name="connsiteX46" fmla="*/ 1113617 w 3001993"/>
                <a:gd name="connsiteY46" fmla="*/ 792507 h 2760453"/>
                <a:gd name="connsiteX47" fmla="*/ 1131813 w 3001993"/>
                <a:gd name="connsiteY47" fmla="*/ 760023 h 2760453"/>
                <a:gd name="connsiteX48" fmla="*/ 1158860 w 3001993"/>
                <a:gd name="connsiteY48" fmla="*/ 759169 h 2760453"/>
                <a:gd name="connsiteX49" fmla="*/ 1173148 w 3001993"/>
                <a:gd name="connsiteY49" fmla="*/ 728213 h 2760453"/>
                <a:gd name="connsiteX50" fmla="*/ 1345721 w 3001993"/>
                <a:gd name="connsiteY50" fmla="*/ 854015 h 2760453"/>
                <a:gd name="connsiteX51" fmla="*/ 1388853 w 3001993"/>
                <a:gd name="connsiteY51" fmla="*/ 845388 h 2760453"/>
                <a:gd name="connsiteX52" fmla="*/ 1518249 w 3001993"/>
                <a:gd name="connsiteY52" fmla="*/ 888521 h 2760453"/>
                <a:gd name="connsiteX53" fmla="*/ 1699404 w 3001993"/>
                <a:gd name="connsiteY53" fmla="*/ 966158 h 2760453"/>
                <a:gd name="connsiteX54" fmla="*/ 1725283 w 3001993"/>
                <a:gd name="connsiteY54" fmla="*/ 905773 h 2760453"/>
                <a:gd name="connsiteX55" fmla="*/ 1595887 w 3001993"/>
                <a:gd name="connsiteY55" fmla="*/ 802256 h 2760453"/>
                <a:gd name="connsiteX56" fmla="*/ 1397479 w 3001993"/>
                <a:gd name="connsiteY56" fmla="*/ 621102 h 2760453"/>
                <a:gd name="connsiteX57" fmla="*/ 1293962 w 3001993"/>
                <a:gd name="connsiteY57" fmla="*/ 526211 h 2760453"/>
                <a:gd name="connsiteX58" fmla="*/ 1268083 w 3001993"/>
                <a:gd name="connsiteY58" fmla="*/ 431321 h 2760453"/>
                <a:gd name="connsiteX59" fmla="*/ 1242204 w 3001993"/>
                <a:gd name="connsiteY59" fmla="*/ 345056 h 2760453"/>
                <a:gd name="connsiteX60" fmla="*/ 1164566 w 3001993"/>
                <a:gd name="connsiteY60" fmla="*/ 336430 h 2760453"/>
                <a:gd name="connsiteX61" fmla="*/ 1112808 w 3001993"/>
                <a:gd name="connsiteY61" fmla="*/ 224287 h 2760453"/>
                <a:gd name="connsiteX62" fmla="*/ 974785 w 3001993"/>
                <a:gd name="connsiteY62" fmla="*/ 198407 h 2760453"/>
                <a:gd name="connsiteX63" fmla="*/ 974785 w 3001993"/>
                <a:gd name="connsiteY63" fmla="*/ 198407 h 2760453"/>
                <a:gd name="connsiteX64" fmla="*/ 1164566 w 3001993"/>
                <a:gd name="connsiteY64" fmla="*/ 34505 h 2760453"/>
                <a:gd name="connsiteX65" fmla="*/ 1388853 w 3001993"/>
                <a:gd name="connsiteY65" fmla="*/ 0 h 2760453"/>
                <a:gd name="connsiteX66" fmla="*/ 1561381 w 3001993"/>
                <a:gd name="connsiteY66" fmla="*/ 8626 h 2760453"/>
                <a:gd name="connsiteX67" fmla="*/ 1802921 w 3001993"/>
                <a:gd name="connsiteY67" fmla="*/ 86264 h 2760453"/>
                <a:gd name="connsiteX0" fmla="*/ 1802921 w 3001993"/>
                <a:gd name="connsiteY0" fmla="*/ 86264 h 2760453"/>
                <a:gd name="connsiteX1" fmla="*/ 1716657 w 3001993"/>
                <a:gd name="connsiteY1" fmla="*/ 301924 h 2760453"/>
                <a:gd name="connsiteX2" fmla="*/ 1690778 w 3001993"/>
                <a:gd name="connsiteY2" fmla="*/ 457200 h 2760453"/>
                <a:gd name="connsiteX3" fmla="*/ 1846053 w 3001993"/>
                <a:gd name="connsiteY3" fmla="*/ 603849 h 2760453"/>
                <a:gd name="connsiteX4" fmla="*/ 2251495 w 3001993"/>
                <a:gd name="connsiteY4" fmla="*/ 715992 h 2760453"/>
                <a:gd name="connsiteX5" fmla="*/ 2475781 w 3001993"/>
                <a:gd name="connsiteY5" fmla="*/ 914400 h 2760453"/>
                <a:gd name="connsiteX6" fmla="*/ 2725947 w 3001993"/>
                <a:gd name="connsiteY6" fmla="*/ 1069675 h 2760453"/>
                <a:gd name="connsiteX7" fmla="*/ 2907102 w 3001993"/>
                <a:gd name="connsiteY7" fmla="*/ 1311215 h 2760453"/>
                <a:gd name="connsiteX8" fmla="*/ 3001993 w 3001993"/>
                <a:gd name="connsiteY8" fmla="*/ 1613139 h 2760453"/>
                <a:gd name="connsiteX9" fmla="*/ 2993366 w 3001993"/>
                <a:gd name="connsiteY9" fmla="*/ 1863305 h 2760453"/>
                <a:gd name="connsiteX10" fmla="*/ 2915729 w 3001993"/>
                <a:gd name="connsiteY10" fmla="*/ 2053087 h 2760453"/>
                <a:gd name="connsiteX11" fmla="*/ 2743200 w 3001993"/>
                <a:gd name="connsiteY11" fmla="*/ 2182483 h 2760453"/>
                <a:gd name="connsiteX12" fmla="*/ 2501661 w 3001993"/>
                <a:gd name="connsiteY12" fmla="*/ 2234241 h 2760453"/>
                <a:gd name="connsiteX13" fmla="*/ 2216989 w 3001993"/>
                <a:gd name="connsiteY13" fmla="*/ 2165230 h 2760453"/>
                <a:gd name="connsiteX14" fmla="*/ 2009955 w 3001993"/>
                <a:gd name="connsiteY14" fmla="*/ 2130724 h 2760453"/>
                <a:gd name="connsiteX15" fmla="*/ 1708030 w 3001993"/>
                <a:gd name="connsiteY15" fmla="*/ 2277373 h 2760453"/>
                <a:gd name="connsiteX16" fmla="*/ 1431985 w 3001993"/>
                <a:gd name="connsiteY16" fmla="*/ 2553419 h 2760453"/>
                <a:gd name="connsiteX17" fmla="*/ 1259457 w 3001993"/>
                <a:gd name="connsiteY17" fmla="*/ 2691441 h 2760453"/>
                <a:gd name="connsiteX18" fmla="*/ 785004 w 3001993"/>
                <a:gd name="connsiteY18" fmla="*/ 2760453 h 2760453"/>
                <a:gd name="connsiteX19" fmla="*/ 474453 w 3001993"/>
                <a:gd name="connsiteY19" fmla="*/ 2743200 h 2760453"/>
                <a:gd name="connsiteX20" fmla="*/ 224287 w 3001993"/>
                <a:gd name="connsiteY20" fmla="*/ 2691441 h 2760453"/>
                <a:gd name="connsiteX21" fmla="*/ 51759 w 3001993"/>
                <a:gd name="connsiteY21" fmla="*/ 2587924 h 2760453"/>
                <a:gd name="connsiteX22" fmla="*/ 0 w 3001993"/>
                <a:gd name="connsiteY22" fmla="*/ 2398143 h 2760453"/>
                <a:gd name="connsiteX23" fmla="*/ 17253 w 3001993"/>
                <a:gd name="connsiteY23" fmla="*/ 2208362 h 2760453"/>
                <a:gd name="connsiteX24" fmla="*/ 103517 w 3001993"/>
                <a:gd name="connsiteY24" fmla="*/ 2009955 h 2760453"/>
                <a:gd name="connsiteX25" fmla="*/ 267419 w 3001993"/>
                <a:gd name="connsiteY25" fmla="*/ 1889185 h 2760453"/>
                <a:gd name="connsiteX26" fmla="*/ 362310 w 3001993"/>
                <a:gd name="connsiteY26" fmla="*/ 1777041 h 2760453"/>
                <a:gd name="connsiteX27" fmla="*/ 362310 w 3001993"/>
                <a:gd name="connsiteY27" fmla="*/ 1526875 h 2760453"/>
                <a:gd name="connsiteX28" fmla="*/ 370936 w 3001993"/>
                <a:gd name="connsiteY28" fmla="*/ 1380226 h 2760453"/>
                <a:gd name="connsiteX29" fmla="*/ 491706 w 3001993"/>
                <a:gd name="connsiteY29" fmla="*/ 1285336 h 2760453"/>
                <a:gd name="connsiteX30" fmla="*/ 638355 w 3001993"/>
                <a:gd name="connsiteY30" fmla="*/ 1268083 h 2760453"/>
                <a:gd name="connsiteX31" fmla="*/ 757328 w 3001993"/>
                <a:gd name="connsiteY31" fmla="*/ 1085446 h 2760453"/>
                <a:gd name="connsiteX32" fmla="*/ 763573 w 3001993"/>
                <a:gd name="connsiteY32" fmla="*/ 1013963 h 2760453"/>
                <a:gd name="connsiteX33" fmla="*/ 773098 w 3001993"/>
                <a:gd name="connsiteY33" fmla="*/ 953668 h 2760453"/>
                <a:gd name="connsiteX34" fmla="*/ 808817 w 3001993"/>
                <a:gd name="connsiteY34" fmla="*/ 944907 h 2760453"/>
                <a:gd name="connsiteX35" fmla="*/ 838245 w 3001993"/>
                <a:gd name="connsiteY35" fmla="*/ 975998 h 2760453"/>
                <a:gd name="connsiteX36" fmla="*/ 856442 w 3001993"/>
                <a:gd name="connsiteY36" fmla="*/ 959194 h 2760453"/>
                <a:gd name="connsiteX37" fmla="*/ 854914 w 3001993"/>
                <a:gd name="connsiteY37" fmla="*/ 898944 h 2760453"/>
                <a:gd name="connsiteX38" fmla="*/ 906359 w 3001993"/>
                <a:gd name="connsiteY38" fmla="*/ 878412 h 2760453"/>
                <a:gd name="connsiteX39" fmla="*/ 949310 w 3001993"/>
                <a:gd name="connsiteY39" fmla="*/ 923476 h 2760453"/>
                <a:gd name="connsiteX40" fmla="*/ 965979 w 3001993"/>
                <a:gd name="connsiteY40" fmla="*/ 944907 h 2760453"/>
                <a:gd name="connsiteX41" fmla="*/ 995004 w 3001993"/>
                <a:gd name="connsiteY41" fmla="*/ 932236 h 2760453"/>
                <a:gd name="connsiteX42" fmla="*/ 1004079 w 3001993"/>
                <a:gd name="connsiteY42" fmla="*/ 873469 h 2760453"/>
                <a:gd name="connsiteX43" fmla="*/ 1005113 w 3001993"/>
                <a:gd name="connsiteY43" fmla="*/ 840042 h 2760453"/>
                <a:gd name="connsiteX44" fmla="*/ 1025510 w 3001993"/>
                <a:gd name="connsiteY44" fmla="*/ 816319 h 2760453"/>
                <a:gd name="connsiteX45" fmla="*/ 1081268 w 3001993"/>
                <a:gd name="connsiteY45" fmla="*/ 797808 h 2760453"/>
                <a:gd name="connsiteX46" fmla="*/ 1113617 w 3001993"/>
                <a:gd name="connsiteY46" fmla="*/ 792507 h 2760453"/>
                <a:gd name="connsiteX47" fmla="*/ 1131813 w 3001993"/>
                <a:gd name="connsiteY47" fmla="*/ 760023 h 2760453"/>
                <a:gd name="connsiteX48" fmla="*/ 1158860 w 3001993"/>
                <a:gd name="connsiteY48" fmla="*/ 759169 h 2760453"/>
                <a:gd name="connsiteX49" fmla="*/ 1173148 w 3001993"/>
                <a:gd name="connsiteY49" fmla="*/ 728213 h 2760453"/>
                <a:gd name="connsiteX50" fmla="*/ 1196960 w 3001993"/>
                <a:gd name="connsiteY50" fmla="*/ 780601 h 2760453"/>
                <a:gd name="connsiteX51" fmla="*/ 1345721 w 3001993"/>
                <a:gd name="connsiteY51" fmla="*/ 854015 h 2760453"/>
                <a:gd name="connsiteX52" fmla="*/ 1388853 w 3001993"/>
                <a:gd name="connsiteY52" fmla="*/ 845388 h 2760453"/>
                <a:gd name="connsiteX53" fmla="*/ 1518249 w 3001993"/>
                <a:gd name="connsiteY53" fmla="*/ 888521 h 2760453"/>
                <a:gd name="connsiteX54" fmla="*/ 1699404 w 3001993"/>
                <a:gd name="connsiteY54" fmla="*/ 966158 h 2760453"/>
                <a:gd name="connsiteX55" fmla="*/ 1725283 w 3001993"/>
                <a:gd name="connsiteY55" fmla="*/ 905773 h 2760453"/>
                <a:gd name="connsiteX56" fmla="*/ 1595887 w 3001993"/>
                <a:gd name="connsiteY56" fmla="*/ 802256 h 2760453"/>
                <a:gd name="connsiteX57" fmla="*/ 1397479 w 3001993"/>
                <a:gd name="connsiteY57" fmla="*/ 621102 h 2760453"/>
                <a:gd name="connsiteX58" fmla="*/ 1293962 w 3001993"/>
                <a:gd name="connsiteY58" fmla="*/ 526211 h 2760453"/>
                <a:gd name="connsiteX59" fmla="*/ 1268083 w 3001993"/>
                <a:gd name="connsiteY59" fmla="*/ 431321 h 2760453"/>
                <a:gd name="connsiteX60" fmla="*/ 1242204 w 3001993"/>
                <a:gd name="connsiteY60" fmla="*/ 345056 h 2760453"/>
                <a:gd name="connsiteX61" fmla="*/ 1164566 w 3001993"/>
                <a:gd name="connsiteY61" fmla="*/ 336430 h 2760453"/>
                <a:gd name="connsiteX62" fmla="*/ 1112808 w 3001993"/>
                <a:gd name="connsiteY62" fmla="*/ 224287 h 2760453"/>
                <a:gd name="connsiteX63" fmla="*/ 974785 w 3001993"/>
                <a:gd name="connsiteY63" fmla="*/ 198407 h 2760453"/>
                <a:gd name="connsiteX64" fmla="*/ 974785 w 3001993"/>
                <a:gd name="connsiteY64" fmla="*/ 198407 h 2760453"/>
                <a:gd name="connsiteX65" fmla="*/ 1164566 w 3001993"/>
                <a:gd name="connsiteY65" fmla="*/ 34505 h 2760453"/>
                <a:gd name="connsiteX66" fmla="*/ 1388853 w 3001993"/>
                <a:gd name="connsiteY66" fmla="*/ 0 h 2760453"/>
                <a:gd name="connsiteX67" fmla="*/ 1561381 w 3001993"/>
                <a:gd name="connsiteY67" fmla="*/ 8626 h 2760453"/>
                <a:gd name="connsiteX68" fmla="*/ 1802921 w 3001993"/>
                <a:gd name="connsiteY68" fmla="*/ 86264 h 2760453"/>
                <a:gd name="connsiteX0" fmla="*/ 1802921 w 3001993"/>
                <a:gd name="connsiteY0" fmla="*/ 86264 h 2760453"/>
                <a:gd name="connsiteX1" fmla="*/ 1716657 w 3001993"/>
                <a:gd name="connsiteY1" fmla="*/ 301924 h 2760453"/>
                <a:gd name="connsiteX2" fmla="*/ 1690778 w 3001993"/>
                <a:gd name="connsiteY2" fmla="*/ 457200 h 2760453"/>
                <a:gd name="connsiteX3" fmla="*/ 1846053 w 3001993"/>
                <a:gd name="connsiteY3" fmla="*/ 603849 h 2760453"/>
                <a:gd name="connsiteX4" fmla="*/ 2251495 w 3001993"/>
                <a:gd name="connsiteY4" fmla="*/ 715992 h 2760453"/>
                <a:gd name="connsiteX5" fmla="*/ 2475781 w 3001993"/>
                <a:gd name="connsiteY5" fmla="*/ 914400 h 2760453"/>
                <a:gd name="connsiteX6" fmla="*/ 2725947 w 3001993"/>
                <a:gd name="connsiteY6" fmla="*/ 1069675 h 2760453"/>
                <a:gd name="connsiteX7" fmla="*/ 2907102 w 3001993"/>
                <a:gd name="connsiteY7" fmla="*/ 1311215 h 2760453"/>
                <a:gd name="connsiteX8" fmla="*/ 3001993 w 3001993"/>
                <a:gd name="connsiteY8" fmla="*/ 1613139 h 2760453"/>
                <a:gd name="connsiteX9" fmla="*/ 2993366 w 3001993"/>
                <a:gd name="connsiteY9" fmla="*/ 1863305 h 2760453"/>
                <a:gd name="connsiteX10" fmla="*/ 2915729 w 3001993"/>
                <a:gd name="connsiteY10" fmla="*/ 2053087 h 2760453"/>
                <a:gd name="connsiteX11" fmla="*/ 2743200 w 3001993"/>
                <a:gd name="connsiteY11" fmla="*/ 2182483 h 2760453"/>
                <a:gd name="connsiteX12" fmla="*/ 2501661 w 3001993"/>
                <a:gd name="connsiteY12" fmla="*/ 2234241 h 2760453"/>
                <a:gd name="connsiteX13" fmla="*/ 2216989 w 3001993"/>
                <a:gd name="connsiteY13" fmla="*/ 2165230 h 2760453"/>
                <a:gd name="connsiteX14" fmla="*/ 2009955 w 3001993"/>
                <a:gd name="connsiteY14" fmla="*/ 2130724 h 2760453"/>
                <a:gd name="connsiteX15" fmla="*/ 1708030 w 3001993"/>
                <a:gd name="connsiteY15" fmla="*/ 2277373 h 2760453"/>
                <a:gd name="connsiteX16" fmla="*/ 1431985 w 3001993"/>
                <a:gd name="connsiteY16" fmla="*/ 2553419 h 2760453"/>
                <a:gd name="connsiteX17" fmla="*/ 1259457 w 3001993"/>
                <a:gd name="connsiteY17" fmla="*/ 2691441 h 2760453"/>
                <a:gd name="connsiteX18" fmla="*/ 785004 w 3001993"/>
                <a:gd name="connsiteY18" fmla="*/ 2760453 h 2760453"/>
                <a:gd name="connsiteX19" fmla="*/ 474453 w 3001993"/>
                <a:gd name="connsiteY19" fmla="*/ 2743200 h 2760453"/>
                <a:gd name="connsiteX20" fmla="*/ 224287 w 3001993"/>
                <a:gd name="connsiteY20" fmla="*/ 2691441 h 2760453"/>
                <a:gd name="connsiteX21" fmla="*/ 51759 w 3001993"/>
                <a:gd name="connsiteY21" fmla="*/ 2587924 h 2760453"/>
                <a:gd name="connsiteX22" fmla="*/ 0 w 3001993"/>
                <a:gd name="connsiteY22" fmla="*/ 2398143 h 2760453"/>
                <a:gd name="connsiteX23" fmla="*/ 17253 w 3001993"/>
                <a:gd name="connsiteY23" fmla="*/ 2208362 h 2760453"/>
                <a:gd name="connsiteX24" fmla="*/ 103517 w 3001993"/>
                <a:gd name="connsiteY24" fmla="*/ 2009955 h 2760453"/>
                <a:gd name="connsiteX25" fmla="*/ 267419 w 3001993"/>
                <a:gd name="connsiteY25" fmla="*/ 1889185 h 2760453"/>
                <a:gd name="connsiteX26" fmla="*/ 362310 w 3001993"/>
                <a:gd name="connsiteY26" fmla="*/ 1777041 h 2760453"/>
                <a:gd name="connsiteX27" fmla="*/ 362310 w 3001993"/>
                <a:gd name="connsiteY27" fmla="*/ 1526875 h 2760453"/>
                <a:gd name="connsiteX28" fmla="*/ 370936 w 3001993"/>
                <a:gd name="connsiteY28" fmla="*/ 1380226 h 2760453"/>
                <a:gd name="connsiteX29" fmla="*/ 491706 w 3001993"/>
                <a:gd name="connsiteY29" fmla="*/ 1285336 h 2760453"/>
                <a:gd name="connsiteX30" fmla="*/ 638355 w 3001993"/>
                <a:gd name="connsiteY30" fmla="*/ 1268083 h 2760453"/>
                <a:gd name="connsiteX31" fmla="*/ 757328 w 3001993"/>
                <a:gd name="connsiteY31" fmla="*/ 1085446 h 2760453"/>
                <a:gd name="connsiteX32" fmla="*/ 763573 w 3001993"/>
                <a:gd name="connsiteY32" fmla="*/ 1013963 h 2760453"/>
                <a:gd name="connsiteX33" fmla="*/ 773098 w 3001993"/>
                <a:gd name="connsiteY33" fmla="*/ 953668 h 2760453"/>
                <a:gd name="connsiteX34" fmla="*/ 808817 w 3001993"/>
                <a:gd name="connsiteY34" fmla="*/ 944907 h 2760453"/>
                <a:gd name="connsiteX35" fmla="*/ 838245 w 3001993"/>
                <a:gd name="connsiteY35" fmla="*/ 975998 h 2760453"/>
                <a:gd name="connsiteX36" fmla="*/ 856442 w 3001993"/>
                <a:gd name="connsiteY36" fmla="*/ 959194 h 2760453"/>
                <a:gd name="connsiteX37" fmla="*/ 854914 w 3001993"/>
                <a:gd name="connsiteY37" fmla="*/ 898944 h 2760453"/>
                <a:gd name="connsiteX38" fmla="*/ 906359 w 3001993"/>
                <a:gd name="connsiteY38" fmla="*/ 878412 h 2760453"/>
                <a:gd name="connsiteX39" fmla="*/ 949310 w 3001993"/>
                <a:gd name="connsiteY39" fmla="*/ 923476 h 2760453"/>
                <a:gd name="connsiteX40" fmla="*/ 965979 w 3001993"/>
                <a:gd name="connsiteY40" fmla="*/ 944907 h 2760453"/>
                <a:gd name="connsiteX41" fmla="*/ 995004 w 3001993"/>
                <a:gd name="connsiteY41" fmla="*/ 932236 h 2760453"/>
                <a:gd name="connsiteX42" fmla="*/ 1004079 w 3001993"/>
                <a:gd name="connsiteY42" fmla="*/ 873469 h 2760453"/>
                <a:gd name="connsiteX43" fmla="*/ 1005113 w 3001993"/>
                <a:gd name="connsiteY43" fmla="*/ 840042 h 2760453"/>
                <a:gd name="connsiteX44" fmla="*/ 1025510 w 3001993"/>
                <a:gd name="connsiteY44" fmla="*/ 816319 h 2760453"/>
                <a:gd name="connsiteX45" fmla="*/ 1081268 w 3001993"/>
                <a:gd name="connsiteY45" fmla="*/ 797808 h 2760453"/>
                <a:gd name="connsiteX46" fmla="*/ 1113617 w 3001993"/>
                <a:gd name="connsiteY46" fmla="*/ 792507 h 2760453"/>
                <a:gd name="connsiteX47" fmla="*/ 1131813 w 3001993"/>
                <a:gd name="connsiteY47" fmla="*/ 760023 h 2760453"/>
                <a:gd name="connsiteX48" fmla="*/ 1158860 w 3001993"/>
                <a:gd name="connsiteY48" fmla="*/ 759169 h 2760453"/>
                <a:gd name="connsiteX49" fmla="*/ 1173148 w 3001993"/>
                <a:gd name="connsiteY49" fmla="*/ 728213 h 2760453"/>
                <a:gd name="connsiteX50" fmla="*/ 1196960 w 3001993"/>
                <a:gd name="connsiteY50" fmla="*/ 780601 h 2760453"/>
                <a:gd name="connsiteX51" fmla="*/ 1235060 w 3001993"/>
                <a:gd name="connsiteY51" fmla="*/ 785363 h 2760453"/>
                <a:gd name="connsiteX52" fmla="*/ 1345721 w 3001993"/>
                <a:gd name="connsiteY52" fmla="*/ 854015 h 2760453"/>
                <a:gd name="connsiteX53" fmla="*/ 1388853 w 3001993"/>
                <a:gd name="connsiteY53" fmla="*/ 845388 h 2760453"/>
                <a:gd name="connsiteX54" fmla="*/ 1518249 w 3001993"/>
                <a:gd name="connsiteY54" fmla="*/ 888521 h 2760453"/>
                <a:gd name="connsiteX55" fmla="*/ 1699404 w 3001993"/>
                <a:gd name="connsiteY55" fmla="*/ 966158 h 2760453"/>
                <a:gd name="connsiteX56" fmla="*/ 1725283 w 3001993"/>
                <a:gd name="connsiteY56" fmla="*/ 905773 h 2760453"/>
                <a:gd name="connsiteX57" fmla="*/ 1595887 w 3001993"/>
                <a:gd name="connsiteY57" fmla="*/ 802256 h 2760453"/>
                <a:gd name="connsiteX58" fmla="*/ 1397479 w 3001993"/>
                <a:gd name="connsiteY58" fmla="*/ 621102 h 2760453"/>
                <a:gd name="connsiteX59" fmla="*/ 1293962 w 3001993"/>
                <a:gd name="connsiteY59" fmla="*/ 526211 h 2760453"/>
                <a:gd name="connsiteX60" fmla="*/ 1268083 w 3001993"/>
                <a:gd name="connsiteY60" fmla="*/ 431321 h 2760453"/>
                <a:gd name="connsiteX61" fmla="*/ 1242204 w 3001993"/>
                <a:gd name="connsiteY61" fmla="*/ 345056 h 2760453"/>
                <a:gd name="connsiteX62" fmla="*/ 1164566 w 3001993"/>
                <a:gd name="connsiteY62" fmla="*/ 336430 h 2760453"/>
                <a:gd name="connsiteX63" fmla="*/ 1112808 w 3001993"/>
                <a:gd name="connsiteY63" fmla="*/ 224287 h 2760453"/>
                <a:gd name="connsiteX64" fmla="*/ 974785 w 3001993"/>
                <a:gd name="connsiteY64" fmla="*/ 198407 h 2760453"/>
                <a:gd name="connsiteX65" fmla="*/ 974785 w 3001993"/>
                <a:gd name="connsiteY65" fmla="*/ 198407 h 2760453"/>
                <a:gd name="connsiteX66" fmla="*/ 1164566 w 3001993"/>
                <a:gd name="connsiteY66" fmla="*/ 34505 h 2760453"/>
                <a:gd name="connsiteX67" fmla="*/ 1388853 w 3001993"/>
                <a:gd name="connsiteY67" fmla="*/ 0 h 2760453"/>
                <a:gd name="connsiteX68" fmla="*/ 1561381 w 3001993"/>
                <a:gd name="connsiteY68" fmla="*/ 8626 h 2760453"/>
                <a:gd name="connsiteX69" fmla="*/ 1802921 w 3001993"/>
                <a:gd name="connsiteY69" fmla="*/ 86264 h 2760453"/>
                <a:gd name="connsiteX0" fmla="*/ 1802921 w 3001993"/>
                <a:gd name="connsiteY0" fmla="*/ 86264 h 2760453"/>
                <a:gd name="connsiteX1" fmla="*/ 1716657 w 3001993"/>
                <a:gd name="connsiteY1" fmla="*/ 301924 h 2760453"/>
                <a:gd name="connsiteX2" fmla="*/ 1690778 w 3001993"/>
                <a:gd name="connsiteY2" fmla="*/ 457200 h 2760453"/>
                <a:gd name="connsiteX3" fmla="*/ 1846053 w 3001993"/>
                <a:gd name="connsiteY3" fmla="*/ 603849 h 2760453"/>
                <a:gd name="connsiteX4" fmla="*/ 2251495 w 3001993"/>
                <a:gd name="connsiteY4" fmla="*/ 715992 h 2760453"/>
                <a:gd name="connsiteX5" fmla="*/ 2475781 w 3001993"/>
                <a:gd name="connsiteY5" fmla="*/ 914400 h 2760453"/>
                <a:gd name="connsiteX6" fmla="*/ 2725947 w 3001993"/>
                <a:gd name="connsiteY6" fmla="*/ 1069675 h 2760453"/>
                <a:gd name="connsiteX7" fmla="*/ 2907102 w 3001993"/>
                <a:gd name="connsiteY7" fmla="*/ 1311215 h 2760453"/>
                <a:gd name="connsiteX8" fmla="*/ 3001993 w 3001993"/>
                <a:gd name="connsiteY8" fmla="*/ 1613139 h 2760453"/>
                <a:gd name="connsiteX9" fmla="*/ 2993366 w 3001993"/>
                <a:gd name="connsiteY9" fmla="*/ 1863305 h 2760453"/>
                <a:gd name="connsiteX10" fmla="*/ 2915729 w 3001993"/>
                <a:gd name="connsiteY10" fmla="*/ 2053087 h 2760453"/>
                <a:gd name="connsiteX11" fmla="*/ 2743200 w 3001993"/>
                <a:gd name="connsiteY11" fmla="*/ 2182483 h 2760453"/>
                <a:gd name="connsiteX12" fmla="*/ 2501661 w 3001993"/>
                <a:gd name="connsiteY12" fmla="*/ 2234241 h 2760453"/>
                <a:gd name="connsiteX13" fmla="*/ 2216989 w 3001993"/>
                <a:gd name="connsiteY13" fmla="*/ 2165230 h 2760453"/>
                <a:gd name="connsiteX14" fmla="*/ 2009955 w 3001993"/>
                <a:gd name="connsiteY14" fmla="*/ 2130724 h 2760453"/>
                <a:gd name="connsiteX15" fmla="*/ 1708030 w 3001993"/>
                <a:gd name="connsiteY15" fmla="*/ 2277373 h 2760453"/>
                <a:gd name="connsiteX16" fmla="*/ 1431985 w 3001993"/>
                <a:gd name="connsiteY16" fmla="*/ 2553419 h 2760453"/>
                <a:gd name="connsiteX17" fmla="*/ 1259457 w 3001993"/>
                <a:gd name="connsiteY17" fmla="*/ 2691441 h 2760453"/>
                <a:gd name="connsiteX18" fmla="*/ 785004 w 3001993"/>
                <a:gd name="connsiteY18" fmla="*/ 2760453 h 2760453"/>
                <a:gd name="connsiteX19" fmla="*/ 474453 w 3001993"/>
                <a:gd name="connsiteY19" fmla="*/ 2743200 h 2760453"/>
                <a:gd name="connsiteX20" fmla="*/ 224287 w 3001993"/>
                <a:gd name="connsiteY20" fmla="*/ 2691441 h 2760453"/>
                <a:gd name="connsiteX21" fmla="*/ 51759 w 3001993"/>
                <a:gd name="connsiteY21" fmla="*/ 2587924 h 2760453"/>
                <a:gd name="connsiteX22" fmla="*/ 0 w 3001993"/>
                <a:gd name="connsiteY22" fmla="*/ 2398143 h 2760453"/>
                <a:gd name="connsiteX23" fmla="*/ 17253 w 3001993"/>
                <a:gd name="connsiteY23" fmla="*/ 2208362 h 2760453"/>
                <a:gd name="connsiteX24" fmla="*/ 103517 w 3001993"/>
                <a:gd name="connsiteY24" fmla="*/ 2009955 h 2760453"/>
                <a:gd name="connsiteX25" fmla="*/ 267419 w 3001993"/>
                <a:gd name="connsiteY25" fmla="*/ 1889185 h 2760453"/>
                <a:gd name="connsiteX26" fmla="*/ 362310 w 3001993"/>
                <a:gd name="connsiteY26" fmla="*/ 1777041 h 2760453"/>
                <a:gd name="connsiteX27" fmla="*/ 362310 w 3001993"/>
                <a:gd name="connsiteY27" fmla="*/ 1526875 h 2760453"/>
                <a:gd name="connsiteX28" fmla="*/ 370936 w 3001993"/>
                <a:gd name="connsiteY28" fmla="*/ 1380226 h 2760453"/>
                <a:gd name="connsiteX29" fmla="*/ 491706 w 3001993"/>
                <a:gd name="connsiteY29" fmla="*/ 1285336 h 2760453"/>
                <a:gd name="connsiteX30" fmla="*/ 638355 w 3001993"/>
                <a:gd name="connsiteY30" fmla="*/ 1268083 h 2760453"/>
                <a:gd name="connsiteX31" fmla="*/ 757328 w 3001993"/>
                <a:gd name="connsiteY31" fmla="*/ 1085446 h 2760453"/>
                <a:gd name="connsiteX32" fmla="*/ 763573 w 3001993"/>
                <a:gd name="connsiteY32" fmla="*/ 1013963 h 2760453"/>
                <a:gd name="connsiteX33" fmla="*/ 773098 w 3001993"/>
                <a:gd name="connsiteY33" fmla="*/ 953668 h 2760453"/>
                <a:gd name="connsiteX34" fmla="*/ 808817 w 3001993"/>
                <a:gd name="connsiteY34" fmla="*/ 944907 h 2760453"/>
                <a:gd name="connsiteX35" fmla="*/ 838245 w 3001993"/>
                <a:gd name="connsiteY35" fmla="*/ 975998 h 2760453"/>
                <a:gd name="connsiteX36" fmla="*/ 856442 w 3001993"/>
                <a:gd name="connsiteY36" fmla="*/ 959194 h 2760453"/>
                <a:gd name="connsiteX37" fmla="*/ 854914 w 3001993"/>
                <a:gd name="connsiteY37" fmla="*/ 898944 h 2760453"/>
                <a:gd name="connsiteX38" fmla="*/ 906359 w 3001993"/>
                <a:gd name="connsiteY38" fmla="*/ 878412 h 2760453"/>
                <a:gd name="connsiteX39" fmla="*/ 949310 w 3001993"/>
                <a:gd name="connsiteY39" fmla="*/ 923476 h 2760453"/>
                <a:gd name="connsiteX40" fmla="*/ 965979 w 3001993"/>
                <a:gd name="connsiteY40" fmla="*/ 944907 h 2760453"/>
                <a:gd name="connsiteX41" fmla="*/ 995004 w 3001993"/>
                <a:gd name="connsiteY41" fmla="*/ 932236 h 2760453"/>
                <a:gd name="connsiteX42" fmla="*/ 1004079 w 3001993"/>
                <a:gd name="connsiteY42" fmla="*/ 873469 h 2760453"/>
                <a:gd name="connsiteX43" fmla="*/ 1005113 w 3001993"/>
                <a:gd name="connsiteY43" fmla="*/ 840042 h 2760453"/>
                <a:gd name="connsiteX44" fmla="*/ 1025510 w 3001993"/>
                <a:gd name="connsiteY44" fmla="*/ 816319 h 2760453"/>
                <a:gd name="connsiteX45" fmla="*/ 1081268 w 3001993"/>
                <a:gd name="connsiteY45" fmla="*/ 797808 h 2760453"/>
                <a:gd name="connsiteX46" fmla="*/ 1113617 w 3001993"/>
                <a:gd name="connsiteY46" fmla="*/ 792507 h 2760453"/>
                <a:gd name="connsiteX47" fmla="*/ 1131813 w 3001993"/>
                <a:gd name="connsiteY47" fmla="*/ 760023 h 2760453"/>
                <a:gd name="connsiteX48" fmla="*/ 1158860 w 3001993"/>
                <a:gd name="connsiteY48" fmla="*/ 759169 h 2760453"/>
                <a:gd name="connsiteX49" fmla="*/ 1173148 w 3001993"/>
                <a:gd name="connsiteY49" fmla="*/ 728213 h 2760453"/>
                <a:gd name="connsiteX50" fmla="*/ 1196960 w 3001993"/>
                <a:gd name="connsiteY50" fmla="*/ 780601 h 2760453"/>
                <a:gd name="connsiteX51" fmla="*/ 1235060 w 3001993"/>
                <a:gd name="connsiteY51" fmla="*/ 785363 h 2760453"/>
                <a:gd name="connsiteX52" fmla="*/ 1277923 w 3001993"/>
                <a:gd name="connsiteY52" fmla="*/ 790126 h 2760453"/>
                <a:gd name="connsiteX53" fmla="*/ 1345721 w 3001993"/>
                <a:gd name="connsiteY53" fmla="*/ 854015 h 2760453"/>
                <a:gd name="connsiteX54" fmla="*/ 1388853 w 3001993"/>
                <a:gd name="connsiteY54" fmla="*/ 845388 h 2760453"/>
                <a:gd name="connsiteX55" fmla="*/ 1518249 w 3001993"/>
                <a:gd name="connsiteY55" fmla="*/ 888521 h 2760453"/>
                <a:gd name="connsiteX56" fmla="*/ 1699404 w 3001993"/>
                <a:gd name="connsiteY56" fmla="*/ 966158 h 2760453"/>
                <a:gd name="connsiteX57" fmla="*/ 1725283 w 3001993"/>
                <a:gd name="connsiteY57" fmla="*/ 905773 h 2760453"/>
                <a:gd name="connsiteX58" fmla="*/ 1595887 w 3001993"/>
                <a:gd name="connsiteY58" fmla="*/ 802256 h 2760453"/>
                <a:gd name="connsiteX59" fmla="*/ 1397479 w 3001993"/>
                <a:gd name="connsiteY59" fmla="*/ 621102 h 2760453"/>
                <a:gd name="connsiteX60" fmla="*/ 1293962 w 3001993"/>
                <a:gd name="connsiteY60" fmla="*/ 526211 h 2760453"/>
                <a:gd name="connsiteX61" fmla="*/ 1268083 w 3001993"/>
                <a:gd name="connsiteY61" fmla="*/ 431321 h 2760453"/>
                <a:gd name="connsiteX62" fmla="*/ 1242204 w 3001993"/>
                <a:gd name="connsiteY62" fmla="*/ 345056 h 2760453"/>
                <a:gd name="connsiteX63" fmla="*/ 1164566 w 3001993"/>
                <a:gd name="connsiteY63" fmla="*/ 336430 h 2760453"/>
                <a:gd name="connsiteX64" fmla="*/ 1112808 w 3001993"/>
                <a:gd name="connsiteY64" fmla="*/ 224287 h 2760453"/>
                <a:gd name="connsiteX65" fmla="*/ 974785 w 3001993"/>
                <a:gd name="connsiteY65" fmla="*/ 198407 h 2760453"/>
                <a:gd name="connsiteX66" fmla="*/ 974785 w 3001993"/>
                <a:gd name="connsiteY66" fmla="*/ 198407 h 2760453"/>
                <a:gd name="connsiteX67" fmla="*/ 1164566 w 3001993"/>
                <a:gd name="connsiteY67" fmla="*/ 34505 h 2760453"/>
                <a:gd name="connsiteX68" fmla="*/ 1388853 w 3001993"/>
                <a:gd name="connsiteY68" fmla="*/ 0 h 2760453"/>
                <a:gd name="connsiteX69" fmla="*/ 1561381 w 3001993"/>
                <a:gd name="connsiteY69" fmla="*/ 8626 h 2760453"/>
                <a:gd name="connsiteX70" fmla="*/ 1802921 w 3001993"/>
                <a:gd name="connsiteY70" fmla="*/ 86264 h 2760453"/>
                <a:gd name="connsiteX0" fmla="*/ 1802921 w 3001993"/>
                <a:gd name="connsiteY0" fmla="*/ 86264 h 2760453"/>
                <a:gd name="connsiteX1" fmla="*/ 1716657 w 3001993"/>
                <a:gd name="connsiteY1" fmla="*/ 301924 h 2760453"/>
                <a:gd name="connsiteX2" fmla="*/ 1690778 w 3001993"/>
                <a:gd name="connsiteY2" fmla="*/ 457200 h 2760453"/>
                <a:gd name="connsiteX3" fmla="*/ 1846053 w 3001993"/>
                <a:gd name="connsiteY3" fmla="*/ 603849 h 2760453"/>
                <a:gd name="connsiteX4" fmla="*/ 2251495 w 3001993"/>
                <a:gd name="connsiteY4" fmla="*/ 715992 h 2760453"/>
                <a:gd name="connsiteX5" fmla="*/ 2475781 w 3001993"/>
                <a:gd name="connsiteY5" fmla="*/ 914400 h 2760453"/>
                <a:gd name="connsiteX6" fmla="*/ 2725947 w 3001993"/>
                <a:gd name="connsiteY6" fmla="*/ 1069675 h 2760453"/>
                <a:gd name="connsiteX7" fmla="*/ 2907102 w 3001993"/>
                <a:gd name="connsiteY7" fmla="*/ 1311215 h 2760453"/>
                <a:gd name="connsiteX8" fmla="*/ 3001993 w 3001993"/>
                <a:gd name="connsiteY8" fmla="*/ 1613139 h 2760453"/>
                <a:gd name="connsiteX9" fmla="*/ 2993366 w 3001993"/>
                <a:gd name="connsiteY9" fmla="*/ 1863305 h 2760453"/>
                <a:gd name="connsiteX10" fmla="*/ 2915729 w 3001993"/>
                <a:gd name="connsiteY10" fmla="*/ 2053087 h 2760453"/>
                <a:gd name="connsiteX11" fmla="*/ 2743200 w 3001993"/>
                <a:gd name="connsiteY11" fmla="*/ 2182483 h 2760453"/>
                <a:gd name="connsiteX12" fmla="*/ 2501661 w 3001993"/>
                <a:gd name="connsiteY12" fmla="*/ 2234241 h 2760453"/>
                <a:gd name="connsiteX13" fmla="*/ 2216989 w 3001993"/>
                <a:gd name="connsiteY13" fmla="*/ 2165230 h 2760453"/>
                <a:gd name="connsiteX14" fmla="*/ 2009955 w 3001993"/>
                <a:gd name="connsiteY14" fmla="*/ 2130724 h 2760453"/>
                <a:gd name="connsiteX15" fmla="*/ 1708030 w 3001993"/>
                <a:gd name="connsiteY15" fmla="*/ 2277373 h 2760453"/>
                <a:gd name="connsiteX16" fmla="*/ 1431985 w 3001993"/>
                <a:gd name="connsiteY16" fmla="*/ 2553419 h 2760453"/>
                <a:gd name="connsiteX17" fmla="*/ 1259457 w 3001993"/>
                <a:gd name="connsiteY17" fmla="*/ 2691441 h 2760453"/>
                <a:gd name="connsiteX18" fmla="*/ 785004 w 3001993"/>
                <a:gd name="connsiteY18" fmla="*/ 2760453 h 2760453"/>
                <a:gd name="connsiteX19" fmla="*/ 474453 w 3001993"/>
                <a:gd name="connsiteY19" fmla="*/ 2743200 h 2760453"/>
                <a:gd name="connsiteX20" fmla="*/ 224287 w 3001993"/>
                <a:gd name="connsiteY20" fmla="*/ 2691441 h 2760453"/>
                <a:gd name="connsiteX21" fmla="*/ 51759 w 3001993"/>
                <a:gd name="connsiteY21" fmla="*/ 2587924 h 2760453"/>
                <a:gd name="connsiteX22" fmla="*/ 0 w 3001993"/>
                <a:gd name="connsiteY22" fmla="*/ 2398143 h 2760453"/>
                <a:gd name="connsiteX23" fmla="*/ 17253 w 3001993"/>
                <a:gd name="connsiteY23" fmla="*/ 2208362 h 2760453"/>
                <a:gd name="connsiteX24" fmla="*/ 103517 w 3001993"/>
                <a:gd name="connsiteY24" fmla="*/ 2009955 h 2760453"/>
                <a:gd name="connsiteX25" fmla="*/ 267419 w 3001993"/>
                <a:gd name="connsiteY25" fmla="*/ 1889185 h 2760453"/>
                <a:gd name="connsiteX26" fmla="*/ 362310 w 3001993"/>
                <a:gd name="connsiteY26" fmla="*/ 1777041 h 2760453"/>
                <a:gd name="connsiteX27" fmla="*/ 362310 w 3001993"/>
                <a:gd name="connsiteY27" fmla="*/ 1526875 h 2760453"/>
                <a:gd name="connsiteX28" fmla="*/ 370936 w 3001993"/>
                <a:gd name="connsiteY28" fmla="*/ 1380226 h 2760453"/>
                <a:gd name="connsiteX29" fmla="*/ 491706 w 3001993"/>
                <a:gd name="connsiteY29" fmla="*/ 1285336 h 2760453"/>
                <a:gd name="connsiteX30" fmla="*/ 638355 w 3001993"/>
                <a:gd name="connsiteY30" fmla="*/ 1268083 h 2760453"/>
                <a:gd name="connsiteX31" fmla="*/ 757328 w 3001993"/>
                <a:gd name="connsiteY31" fmla="*/ 1085446 h 2760453"/>
                <a:gd name="connsiteX32" fmla="*/ 763573 w 3001993"/>
                <a:gd name="connsiteY32" fmla="*/ 1013963 h 2760453"/>
                <a:gd name="connsiteX33" fmla="*/ 773098 w 3001993"/>
                <a:gd name="connsiteY33" fmla="*/ 953668 h 2760453"/>
                <a:gd name="connsiteX34" fmla="*/ 808817 w 3001993"/>
                <a:gd name="connsiteY34" fmla="*/ 944907 h 2760453"/>
                <a:gd name="connsiteX35" fmla="*/ 838245 w 3001993"/>
                <a:gd name="connsiteY35" fmla="*/ 975998 h 2760453"/>
                <a:gd name="connsiteX36" fmla="*/ 856442 w 3001993"/>
                <a:gd name="connsiteY36" fmla="*/ 959194 h 2760453"/>
                <a:gd name="connsiteX37" fmla="*/ 854914 w 3001993"/>
                <a:gd name="connsiteY37" fmla="*/ 898944 h 2760453"/>
                <a:gd name="connsiteX38" fmla="*/ 906359 w 3001993"/>
                <a:gd name="connsiteY38" fmla="*/ 878412 h 2760453"/>
                <a:gd name="connsiteX39" fmla="*/ 949310 w 3001993"/>
                <a:gd name="connsiteY39" fmla="*/ 923476 h 2760453"/>
                <a:gd name="connsiteX40" fmla="*/ 965979 w 3001993"/>
                <a:gd name="connsiteY40" fmla="*/ 944907 h 2760453"/>
                <a:gd name="connsiteX41" fmla="*/ 995004 w 3001993"/>
                <a:gd name="connsiteY41" fmla="*/ 932236 h 2760453"/>
                <a:gd name="connsiteX42" fmla="*/ 1004079 w 3001993"/>
                <a:gd name="connsiteY42" fmla="*/ 873469 h 2760453"/>
                <a:gd name="connsiteX43" fmla="*/ 1005113 w 3001993"/>
                <a:gd name="connsiteY43" fmla="*/ 840042 h 2760453"/>
                <a:gd name="connsiteX44" fmla="*/ 1025510 w 3001993"/>
                <a:gd name="connsiteY44" fmla="*/ 816319 h 2760453"/>
                <a:gd name="connsiteX45" fmla="*/ 1081268 w 3001993"/>
                <a:gd name="connsiteY45" fmla="*/ 797808 h 2760453"/>
                <a:gd name="connsiteX46" fmla="*/ 1113617 w 3001993"/>
                <a:gd name="connsiteY46" fmla="*/ 792507 h 2760453"/>
                <a:gd name="connsiteX47" fmla="*/ 1131813 w 3001993"/>
                <a:gd name="connsiteY47" fmla="*/ 760023 h 2760453"/>
                <a:gd name="connsiteX48" fmla="*/ 1158860 w 3001993"/>
                <a:gd name="connsiteY48" fmla="*/ 759169 h 2760453"/>
                <a:gd name="connsiteX49" fmla="*/ 1173148 w 3001993"/>
                <a:gd name="connsiteY49" fmla="*/ 728213 h 2760453"/>
                <a:gd name="connsiteX50" fmla="*/ 1196960 w 3001993"/>
                <a:gd name="connsiteY50" fmla="*/ 780601 h 2760453"/>
                <a:gd name="connsiteX51" fmla="*/ 1235060 w 3001993"/>
                <a:gd name="connsiteY51" fmla="*/ 785363 h 2760453"/>
                <a:gd name="connsiteX52" fmla="*/ 1277923 w 3001993"/>
                <a:gd name="connsiteY52" fmla="*/ 790126 h 2760453"/>
                <a:gd name="connsiteX53" fmla="*/ 1301735 w 3001993"/>
                <a:gd name="connsiteY53" fmla="*/ 780601 h 2760453"/>
                <a:gd name="connsiteX54" fmla="*/ 1345721 w 3001993"/>
                <a:gd name="connsiteY54" fmla="*/ 854015 h 2760453"/>
                <a:gd name="connsiteX55" fmla="*/ 1388853 w 3001993"/>
                <a:gd name="connsiteY55" fmla="*/ 845388 h 2760453"/>
                <a:gd name="connsiteX56" fmla="*/ 1518249 w 3001993"/>
                <a:gd name="connsiteY56" fmla="*/ 888521 h 2760453"/>
                <a:gd name="connsiteX57" fmla="*/ 1699404 w 3001993"/>
                <a:gd name="connsiteY57" fmla="*/ 966158 h 2760453"/>
                <a:gd name="connsiteX58" fmla="*/ 1725283 w 3001993"/>
                <a:gd name="connsiteY58" fmla="*/ 905773 h 2760453"/>
                <a:gd name="connsiteX59" fmla="*/ 1595887 w 3001993"/>
                <a:gd name="connsiteY59" fmla="*/ 802256 h 2760453"/>
                <a:gd name="connsiteX60" fmla="*/ 1397479 w 3001993"/>
                <a:gd name="connsiteY60" fmla="*/ 621102 h 2760453"/>
                <a:gd name="connsiteX61" fmla="*/ 1293962 w 3001993"/>
                <a:gd name="connsiteY61" fmla="*/ 526211 h 2760453"/>
                <a:gd name="connsiteX62" fmla="*/ 1268083 w 3001993"/>
                <a:gd name="connsiteY62" fmla="*/ 431321 h 2760453"/>
                <a:gd name="connsiteX63" fmla="*/ 1242204 w 3001993"/>
                <a:gd name="connsiteY63" fmla="*/ 345056 h 2760453"/>
                <a:gd name="connsiteX64" fmla="*/ 1164566 w 3001993"/>
                <a:gd name="connsiteY64" fmla="*/ 336430 h 2760453"/>
                <a:gd name="connsiteX65" fmla="*/ 1112808 w 3001993"/>
                <a:gd name="connsiteY65" fmla="*/ 224287 h 2760453"/>
                <a:gd name="connsiteX66" fmla="*/ 974785 w 3001993"/>
                <a:gd name="connsiteY66" fmla="*/ 198407 h 2760453"/>
                <a:gd name="connsiteX67" fmla="*/ 974785 w 3001993"/>
                <a:gd name="connsiteY67" fmla="*/ 198407 h 2760453"/>
                <a:gd name="connsiteX68" fmla="*/ 1164566 w 3001993"/>
                <a:gd name="connsiteY68" fmla="*/ 34505 h 2760453"/>
                <a:gd name="connsiteX69" fmla="*/ 1388853 w 3001993"/>
                <a:gd name="connsiteY69" fmla="*/ 0 h 2760453"/>
                <a:gd name="connsiteX70" fmla="*/ 1561381 w 3001993"/>
                <a:gd name="connsiteY70" fmla="*/ 8626 h 2760453"/>
                <a:gd name="connsiteX71" fmla="*/ 1802921 w 3001993"/>
                <a:gd name="connsiteY71" fmla="*/ 86264 h 2760453"/>
                <a:gd name="connsiteX0" fmla="*/ 1802921 w 3001993"/>
                <a:gd name="connsiteY0" fmla="*/ 86264 h 2760453"/>
                <a:gd name="connsiteX1" fmla="*/ 1716657 w 3001993"/>
                <a:gd name="connsiteY1" fmla="*/ 301924 h 2760453"/>
                <a:gd name="connsiteX2" fmla="*/ 1690778 w 3001993"/>
                <a:gd name="connsiteY2" fmla="*/ 457200 h 2760453"/>
                <a:gd name="connsiteX3" fmla="*/ 1846053 w 3001993"/>
                <a:gd name="connsiteY3" fmla="*/ 603849 h 2760453"/>
                <a:gd name="connsiteX4" fmla="*/ 2251495 w 3001993"/>
                <a:gd name="connsiteY4" fmla="*/ 715992 h 2760453"/>
                <a:gd name="connsiteX5" fmla="*/ 2475781 w 3001993"/>
                <a:gd name="connsiteY5" fmla="*/ 914400 h 2760453"/>
                <a:gd name="connsiteX6" fmla="*/ 2725947 w 3001993"/>
                <a:gd name="connsiteY6" fmla="*/ 1069675 h 2760453"/>
                <a:gd name="connsiteX7" fmla="*/ 2907102 w 3001993"/>
                <a:gd name="connsiteY7" fmla="*/ 1311215 h 2760453"/>
                <a:gd name="connsiteX8" fmla="*/ 3001993 w 3001993"/>
                <a:gd name="connsiteY8" fmla="*/ 1613139 h 2760453"/>
                <a:gd name="connsiteX9" fmla="*/ 2993366 w 3001993"/>
                <a:gd name="connsiteY9" fmla="*/ 1863305 h 2760453"/>
                <a:gd name="connsiteX10" fmla="*/ 2915729 w 3001993"/>
                <a:gd name="connsiteY10" fmla="*/ 2053087 h 2760453"/>
                <a:gd name="connsiteX11" fmla="*/ 2743200 w 3001993"/>
                <a:gd name="connsiteY11" fmla="*/ 2182483 h 2760453"/>
                <a:gd name="connsiteX12" fmla="*/ 2501661 w 3001993"/>
                <a:gd name="connsiteY12" fmla="*/ 2234241 h 2760453"/>
                <a:gd name="connsiteX13" fmla="*/ 2216989 w 3001993"/>
                <a:gd name="connsiteY13" fmla="*/ 2165230 h 2760453"/>
                <a:gd name="connsiteX14" fmla="*/ 2009955 w 3001993"/>
                <a:gd name="connsiteY14" fmla="*/ 2130724 h 2760453"/>
                <a:gd name="connsiteX15" fmla="*/ 1708030 w 3001993"/>
                <a:gd name="connsiteY15" fmla="*/ 2277373 h 2760453"/>
                <a:gd name="connsiteX16" fmla="*/ 1431985 w 3001993"/>
                <a:gd name="connsiteY16" fmla="*/ 2553419 h 2760453"/>
                <a:gd name="connsiteX17" fmla="*/ 1259457 w 3001993"/>
                <a:gd name="connsiteY17" fmla="*/ 2691441 h 2760453"/>
                <a:gd name="connsiteX18" fmla="*/ 785004 w 3001993"/>
                <a:gd name="connsiteY18" fmla="*/ 2760453 h 2760453"/>
                <a:gd name="connsiteX19" fmla="*/ 474453 w 3001993"/>
                <a:gd name="connsiteY19" fmla="*/ 2743200 h 2760453"/>
                <a:gd name="connsiteX20" fmla="*/ 224287 w 3001993"/>
                <a:gd name="connsiteY20" fmla="*/ 2691441 h 2760453"/>
                <a:gd name="connsiteX21" fmla="*/ 51759 w 3001993"/>
                <a:gd name="connsiteY21" fmla="*/ 2587924 h 2760453"/>
                <a:gd name="connsiteX22" fmla="*/ 0 w 3001993"/>
                <a:gd name="connsiteY22" fmla="*/ 2398143 h 2760453"/>
                <a:gd name="connsiteX23" fmla="*/ 17253 w 3001993"/>
                <a:gd name="connsiteY23" fmla="*/ 2208362 h 2760453"/>
                <a:gd name="connsiteX24" fmla="*/ 103517 w 3001993"/>
                <a:gd name="connsiteY24" fmla="*/ 2009955 h 2760453"/>
                <a:gd name="connsiteX25" fmla="*/ 267419 w 3001993"/>
                <a:gd name="connsiteY25" fmla="*/ 1889185 h 2760453"/>
                <a:gd name="connsiteX26" fmla="*/ 362310 w 3001993"/>
                <a:gd name="connsiteY26" fmla="*/ 1777041 h 2760453"/>
                <a:gd name="connsiteX27" fmla="*/ 362310 w 3001993"/>
                <a:gd name="connsiteY27" fmla="*/ 1526875 h 2760453"/>
                <a:gd name="connsiteX28" fmla="*/ 370936 w 3001993"/>
                <a:gd name="connsiteY28" fmla="*/ 1380226 h 2760453"/>
                <a:gd name="connsiteX29" fmla="*/ 491706 w 3001993"/>
                <a:gd name="connsiteY29" fmla="*/ 1285336 h 2760453"/>
                <a:gd name="connsiteX30" fmla="*/ 638355 w 3001993"/>
                <a:gd name="connsiteY30" fmla="*/ 1268083 h 2760453"/>
                <a:gd name="connsiteX31" fmla="*/ 757328 w 3001993"/>
                <a:gd name="connsiteY31" fmla="*/ 1085446 h 2760453"/>
                <a:gd name="connsiteX32" fmla="*/ 763573 w 3001993"/>
                <a:gd name="connsiteY32" fmla="*/ 1013963 h 2760453"/>
                <a:gd name="connsiteX33" fmla="*/ 773098 w 3001993"/>
                <a:gd name="connsiteY33" fmla="*/ 953668 h 2760453"/>
                <a:gd name="connsiteX34" fmla="*/ 808817 w 3001993"/>
                <a:gd name="connsiteY34" fmla="*/ 944907 h 2760453"/>
                <a:gd name="connsiteX35" fmla="*/ 838245 w 3001993"/>
                <a:gd name="connsiteY35" fmla="*/ 975998 h 2760453"/>
                <a:gd name="connsiteX36" fmla="*/ 856442 w 3001993"/>
                <a:gd name="connsiteY36" fmla="*/ 959194 h 2760453"/>
                <a:gd name="connsiteX37" fmla="*/ 854914 w 3001993"/>
                <a:gd name="connsiteY37" fmla="*/ 898944 h 2760453"/>
                <a:gd name="connsiteX38" fmla="*/ 906359 w 3001993"/>
                <a:gd name="connsiteY38" fmla="*/ 878412 h 2760453"/>
                <a:gd name="connsiteX39" fmla="*/ 949310 w 3001993"/>
                <a:gd name="connsiteY39" fmla="*/ 923476 h 2760453"/>
                <a:gd name="connsiteX40" fmla="*/ 965979 w 3001993"/>
                <a:gd name="connsiteY40" fmla="*/ 944907 h 2760453"/>
                <a:gd name="connsiteX41" fmla="*/ 995004 w 3001993"/>
                <a:gd name="connsiteY41" fmla="*/ 932236 h 2760453"/>
                <a:gd name="connsiteX42" fmla="*/ 1004079 w 3001993"/>
                <a:gd name="connsiteY42" fmla="*/ 873469 h 2760453"/>
                <a:gd name="connsiteX43" fmla="*/ 1005113 w 3001993"/>
                <a:gd name="connsiteY43" fmla="*/ 840042 h 2760453"/>
                <a:gd name="connsiteX44" fmla="*/ 1025510 w 3001993"/>
                <a:gd name="connsiteY44" fmla="*/ 816319 h 2760453"/>
                <a:gd name="connsiteX45" fmla="*/ 1081268 w 3001993"/>
                <a:gd name="connsiteY45" fmla="*/ 797808 h 2760453"/>
                <a:gd name="connsiteX46" fmla="*/ 1113617 w 3001993"/>
                <a:gd name="connsiteY46" fmla="*/ 792507 h 2760453"/>
                <a:gd name="connsiteX47" fmla="*/ 1131813 w 3001993"/>
                <a:gd name="connsiteY47" fmla="*/ 760023 h 2760453"/>
                <a:gd name="connsiteX48" fmla="*/ 1158860 w 3001993"/>
                <a:gd name="connsiteY48" fmla="*/ 759169 h 2760453"/>
                <a:gd name="connsiteX49" fmla="*/ 1173148 w 3001993"/>
                <a:gd name="connsiteY49" fmla="*/ 728213 h 2760453"/>
                <a:gd name="connsiteX50" fmla="*/ 1196960 w 3001993"/>
                <a:gd name="connsiteY50" fmla="*/ 780601 h 2760453"/>
                <a:gd name="connsiteX51" fmla="*/ 1235060 w 3001993"/>
                <a:gd name="connsiteY51" fmla="*/ 785363 h 2760453"/>
                <a:gd name="connsiteX52" fmla="*/ 1277923 w 3001993"/>
                <a:gd name="connsiteY52" fmla="*/ 790126 h 2760453"/>
                <a:gd name="connsiteX53" fmla="*/ 1301735 w 3001993"/>
                <a:gd name="connsiteY53" fmla="*/ 780601 h 2760453"/>
                <a:gd name="connsiteX54" fmla="*/ 1330310 w 3001993"/>
                <a:gd name="connsiteY54" fmla="*/ 852038 h 2760453"/>
                <a:gd name="connsiteX55" fmla="*/ 1345721 w 3001993"/>
                <a:gd name="connsiteY55" fmla="*/ 854015 h 2760453"/>
                <a:gd name="connsiteX56" fmla="*/ 1388853 w 3001993"/>
                <a:gd name="connsiteY56" fmla="*/ 845388 h 2760453"/>
                <a:gd name="connsiteX57" fmla="*/ 1518249 w 3001993"/>
                <a:gd name="connsiteY57" fmla="*/ 888521 h 2760453"/>
                <a:gd name="connsiteX58" fmla="*/ 1699404 w 3001993"/>
                <a:gd name="connsiteY58" fmla="*/ 966158 h 2760453"/>
                <a:gd name="connsiteX59" fmla="*/ 1725283 w 3001993"/>
                <a:gd name="connsiteY59" fmla="*/ 905773 h 2760453"/>
                <a:gd name="connsiteX60" fmla="*/ 1595887 w 3001993"/>
                <a:gd name="connsiteY60" fmla="*/ 802256 h 2760453"/>
                <a:gd name="connsiteX61" fmla="*/ 1397479 w 3001993"/>
                <a:gd name="connsiteY61" fmla="*/ 621102 h 2760453"/>
                <a:gd name="connsiteX62" fmla="*/ 1293962 w 3001993"/>
                <a:gd name="connsiteY62" fmla="*/ 526211 h 2760453"/>
                <a:gd name="connsiteX63" fmla="*/ 1268083 w 3001993"/>
                <a:gd name="connsiteY63" fmla="*/ 431321 h 2760453"/>
                <a:gd name="connsiteX64" fmla="*/ 1242204 w 3001993"/>
                <a:gd name="connsiteY64" fmla="*/ 345056 h 2760453"/>
                <a:gd name="connsiteX65" fmla="*/ 1164566 w 3001993"/>
                <a:gd name="connsiteY65" fmla="*/ 336430 h 2760453"/>
                <a:gd name="connsiteX66" fmla="*/ 1112808 w 3001993"/>
                <a:gd name="connsiteY66" fmla="*/ 224287 h 2760453"/>
                <a:gd name="connsiteX67" fmla="*/ 974785 w 3001993"/>
                <a:gd name="connsiteY67" fmla="*/ 198407 h 2760453"/>
                <a:gd name="connsiteX68" fmla="*/ 974785 w 3001993"/>
                <a:gd name="connsiteY68" fmla="*/ 198407 h 2760453"/>
                <a:gd name="connsiteX69" fmla="*/ 1164566 w 3001993"/>
                <a:gd name="connsiteY69" fmla="*/ 34505 h 2760453"/>
                <a:gd name="connsiteX70" fmla="*/ 1388853 w 3001993"/>
                <a:gd name="connsiteY70" fmla="*/ 0 h 2760453"/>
                <a:gd name="connsiteX71" fmla="*/ 1561381 w 3001993"/>
                <a:gd name="connsiteY71" fmla="*/ 8626 h 2760453"/>
                <a:gd name="connsiteX72" fmla="*/ 1802921 w 3001993"/>
                <a:gd name="connsiteY72" fmla="*/ 86264 h 2760453"/>
                <a:gd name="connsiteX0" fmla="*/ 1802921 w 3001993"/>
                <a:gd name="connsiteY0" fmla="*/ 86264 h 2760453"/>
                <a:gd name="connsiteX1" fmla="*/ 1716657 w 3001993"/>
                <a:gd name="connsiteY1" fmla="*/ 301924 h 2760453"/>
                <a:gd name="connsiteX2" fmla="*/ 1690778 w 3001993"/>
                <a:gd name="connsiteY2" fmla="*/ 457200 h 2760453"/>
                <a:gd name="connsiteX3" fmla="*/ 1846053 w 3001993"/>
                <a:gd name="connsiteY3" fmla="*/ 603849 h 2760453"/>
                <a:gd name="connsiteX4" fmla="*/ 2251495 w 3001993"/>
                <a:gd name="connsiteY4" fmla="*/ 715992 h 2760453"/>
                <a:gd name="connsiteX5" fmla="*/ 2475781 w 3001993"/>
                <a:gd name="connsiteY5" fmla="*/ 914400 h 2760453"/>
                <a:gd name="connsiteX6" fmla="*/ 2725947 w 3001993"/>
                <a:gd name="connsiteY6" fmla="*/ 1069675 h 2760453"/>
                <a:gd name="connsiteX7" fmla="*/ 2907102 w 3001993"/>
                <a:gd name="connsiteY7" fmla="*/ 1311215 h 2760453"/>
                <a:gd name="connsiteX8" fmla="*/ 3001993 w 3001993"/>
                <a:gd name="connsiteY8" fmla="*/ 1613139 h 2760453"/>
                <a:gd name="connsiteX9" fmla="*/ 2993366 w 3001993"/>
                <a:gd name="connsiteY9" fmla="*/ 1863305 h 2760453"/>
                <a:gd name="connsiteX10" fmla="*/ 2915729 w 3001993"/>
                <a:gd name="connsiteY10" fmla="*/ 2053087 h 2760453"/>
                <a:gd name="connsiteX11" fmla="*/ 2743200 w 3001993"/>
                <a:gd name="connsiteY11" fmla="*/ 2182483 h 2760453"/>
                <a:gd name="connsiteX12" fmla="*/ 2501661 w 3001993"/>
                <a:gd name="connsiteY12" fmla="*/ 2234241 h 2760453"/>
                <a:gd name="connsiteX13" fmla="*/ 2216989 w 3001993"/>
                <a:gd name="connsiteY13" fmla="*/ 2165230 h 2760453"/>
                <a:gd name="connsiteX14" fmla="*/ 2009955 w 3001993"/>
                <a:gd name="connsiteY14" fmla="*/ 2130724 h 2760453"/>
                <a:gd name="connsiteX15" fmla="*/ 1708030 w 3001993"/>
                <a:gd name="connsiteY15" fmla="*/ 2277373 h 2760453"/>
                <a:gd name="connsiteX16" fmla="*/ 1431985 w 3001993"/>
                <a:gd name="connsiteY16" fmla="*/ 2553419 h 2760453"/>
                <a:gd name="connsiteX17" fmla="*/ 1259457 w 3001993"/>
                <a:gd name="connsiteY17" fmla="*/ 2691441 h 2760453"/>
                <a:gd name="connsiteX18" fmla="*/ 785004 w 3001993"/>
                <a:gd name="connsiteY18" fmla="*/ 2760453 h 2760453"/>
                <a:gd name="connsiteX19" fmla="*/ 474453 w 3001993"/>
                <a:gd name="connsiteY19" fmla="*/ 2743200 h 2760453"/>
                <a:gd name="connsiteX20" fmla="*/ 224287 w 3001993"/>
                <a:gd name="connsiteY20" fmla="*/ 2691441 h 2760453"/>
                <a:gd name="connsiteX21" fmla="*/ 51759 w 3001993"/>
                <a:gd name="connsiteY21" fmla="*/ 2587924 h 2760453"/>
                <a:gd name="connsiteX22" fmla="*/ 0 w 3001993"/>
                <a:gd name="connsiteY22" fmla="*/ 2398143 h 2760453"/>
                <a:gd name="connsiteX23" fmla="*/ 17253 w 3001993"/>
                <a:gd name="connsiteY23" fmla="*/ 2208362 h 2760453"/>
                <a:gd name="connsiteX24" fmla="*/ 103517 w 3001993"/>
                <a:gd name="connsiteY24" fmla="*/ 2009955 h 2760453"/>
                <a:gd name="connsiteX25" fmla="*/ 267419 w 3001993"/>
                <a:gd name="connsiteY25" fmla="*/ 1889185 h 2760453"/>
                <a:gd name="connsiteX26" fmla="*/ 362310 w 3001993"/>
                <a:gd name="connsiteY26" fmla="*/ 1777041 h 2760453"/>
                <a:gd name="connsiteX27" fmla="*/ 362310 w 3001993"/>
                <a:gd name="connsiteY27" fmla="*/ 1526875 h 2760453"/>
                <a:gd name="connsiteX28" fmla="*/ 370936 w 3001993"/>
                <a:gd name="connsiteY28" fmla="*/ 1380226 h 2760453"/>
                <a:gd name="connsiteX29" fmla="*/ 491706 w 3001993"/>
                <a:gd name="connsiteY29" fmla="*/ 1285336 h 2760453"/>
                <a:gd name="connsiteX30" fmla="*/ 638355 w 3001993"/>
                <a:gd name="connsiteY30" fmla="*/ 1268083 h 2760453"/>
                <a:gd name="connsiteX31" fmla="*/ 757328 w 3001993"/>
                <a:gd name="connsiteY31" fmla="*/ 1085446 h 2760453"/>
                <a:gd name="connsiteX32" fmla="*/ 763573 w 3001993"/>
                <a:gd name="connsiteY32" fmla="*/ 1013963 h 2760453"/>
                <a:gd name="connsiteX33" fmla="*/ 773098 w 3001993"/>
                <a:gd name="connsiteY33" fmla="*/ 953668 h 2760453"/>
                <a:gd name="connsiteX34" fmla="*/ 808817 w 3001993"/>
                <a:gd name="connsiteY34" fmla="*/ 944907 h 2760453"/>
                <a:gd name="connsiteX35" fmla="*/ 838245 w 3001993"/>
                <a:gd name="connsiteY35" fmla="*/ 975998 h 2760453"/>
                <a:gd name="connsiteX36" fmla="*/ 856442 w 3001993"/>
                <a:gd name="connsiteY36" fmla="*/ 959194 h 2760453"/>
                <a:gd name="connsiteX37" fmla="*/ 854914 w 3001993"/>
                <a:gd name="connsiteY37" fmla="*/ 898944 h 2760453"/>
                <a:gd name="connsiteX38" fmla="*/ 906359 w 3001993"/>
                <a:gd name="connsiteY38" fmla="*/ 878412 h 2760453"/>
                <a:gd name="connsiteX39" fmla="*/ 949310 w 3001993"/>
                <a:gd name="connsiteY39" fmla="*/ 923476 h 2760453"/>
                <a:gd name="connsiteX40" fmla="*/ 965979 w 3001993"/>
                <a:gd name="connsiteY40" fmla="*/ 944907 h 2760453"/>
                <a:gd name="connsiteX41" fmla="*/ 995004 w 3001993"/>
                <a:gd name="connsiteY41" fmla="*/ 932236 h 2760453"/>
                <a:gd name="connsiteX42" fmla="*/ 1004079 w 3001993"/>
                <a:gd name="connsiteY42" fmla="*/ 873469 h 2760453"/>
                <a:gd name="connsiteX43" fmla="*/ 1005113 w 3001993"/>
                <a:gd name="connsiteY43" fmla="*/ 840042 h 2760453"/>
                <a:gd name="connsiteX44" fmla="*/ 1025510 w 3001993"/>
                <a:gd name="connsiteY44" fmla="*/ 816319 h 2760453"/>
                <a:gd name="connsiteX45" fmla="*/ 1081268 w 3001993"/>
                <a:gd name="connsiteY45" fmla="*/ 797808 h 2760453"/>
                <a:gd name="connsiteX46" fmla="*/ 1113617 w 3001993"/>
                <a:gd name="connsiteY46" fmla="*/ 792507 h 2760453"/>
                <a:gd name="connsiteX47" fmla="*/ 1131813 w 3001993"/>
                <a:gd name="connsiteY47" fmla="*/ 760023 h 2760453"/>
                <a:gd name="connsiteX48" fmla="*/ 1158860 w 3001993"/>
                <a:gd name="connsiteY48" fmla="*/ 759169 h 2760453"/>
                <a:gd name="connsiteX49" fmla="*/ 1173148 w 3001993"/>
                <a:gd name="connsiteY49" fmla="*/ 728213 h 2760453"/>
                <a:gd name="connsiteX50" fmla="*/ 1196960 w 3001993"/>
                <a:gd name="connsiteY50" fmla="*/ 780601 h 2760453"/>
                <a:gd name="connsiteX51" fmla="*/ 1235060 w 3001993"/>
                <a:gd name="connsiteY51" fmla="*/ 785363 h 2760453"/>
                <a:gd name="connsiteX52" fmla="*/ 1277923 w 3001993"/>
                <a:gd name="connsiteY52" fmla="*/ 790126 h 2760453"/>
                <a:gd name="connsiteX53" fmla="*/ 1301735 w 3001993"/>
                <a:gd name="connsiteY53" fmla="*/ 780601 h 2760453"/>
                <a:gd name="connsiteX54" fmla="*/ 1330310 w 3001993"/>
                <a:gd name="connsiteY54" fmla="*/ 852038 h 2760453"/>
                <a:gd name="connsiteX55" fmla="*/ 1355246 w 3001993"/>
                <a:gd name="connsiteY55" fmla="*/ 839728 h 2760453"/>
                <a:gd name="connsiteX56" fmla="*/ 1388853 w 3001993"/>
                <a:gd name="connsiteY56" fmla="*/ 845388 h 2760453"/>
                <a:gd name="connsiteX57" fmla="*/ 1518249 w 3001993"/>
                <a:gd name="connsiteY57" fmla="*/ 888521 h 2760453"/>
                <a:gd name="connsiteX58" fmla="*/ 1699404 w 3001993"/>
                <a:gd name="connsiteY58" fmla="*/ 966158 h 2760453"/>
                <a:gd name="connsiteX59" fmla="*/ 1725283 w 3001993"/>
                <a:gd name="connsiteY59" fmla="*/ 905773 h 2760453"/>
                <a:gd name="connsiteX60" fmla="*/ 1595887 w 3001993"/>
                <a:gd name="connsiteY60" fmla="*/ 802256 h 2760453"/>
                <a:gd name="connsiteX61" fmla="*/ 1397479 w 3001993"/>
                <a:gd name="connsiteY61" fmla="*/ 621102 h 2760453"/>
                <a:gd name="connsiteX62" fmla="*/ 1293962 w 3001993"/>
                <a:gd name="connsiteY62" fmla="*/ 526211 h 2760453"/>
                <a:gd name="connsiteX63" fmla="*/ 1268083 w 3001993"/>
                <a:gd name="connsiteY63" fmla="*/ 431321 h 2760453"/>
                <a:gd name="connsiteX64" fmla="*/ 1242204 w 3001993"/>
                <a:gd name="connsiteY64" fmla="*/ 345056 h 2760453"/>
                <a:gd name="connsiteX65" fmla="*/ 1164566 w 3001993"/>
                <a:gd name="connsiteY65" fmla="*/ 336430 h 2760453"/>
                <a:gd name="connsiteX66" fmla="*/ 1112808 w 3001993"/>
                <a:gd name="connsiteY66" fmla="*/ 224287 h 2760453"/>
                <a:gd name="connsiteX67" fmla="*/ 974785 w 3001993"/>
                <a:gd name="connsiteY67" fmla="*/ 198407 h 2760453"/>
                <a:gd name="connsiteX68" fmla="*/ 974785 w 3001993"/>
                <a:gd name="connsiteY68" fmla="*/ 198407 h 2760453"/>
                <a:gd name="connsiteX69" fmla="*/ 1164566 w 3001993"/>
                <a:gd name="connsiteY69" fmla="*/ 34505 h 2760453"/>
                <a:gd name="connsiteX70" fmla="*/ 1388853 w 3001993"/>
                <a:gd name="connsiteY70" fmla="*/ 0 h 2760453"/>
                <a:gd name="connsiteX71" fmla="*/ 1561381 w 3001993"/>
                <a:gd name="connsiteY71" fmla="*/ 8626 h 2760453"/>
                <a:gd name="connsiteX72" fmla="*/ 1802921 w 3001993"/>
                <a:gd name="connsiteY72" fmla="*/ 86264 h 2760453"/>
                <a:gd name="connsiteX0" fmla="*/ 1802921 w 3001993"/>
                <a:gd name="connsiteY0" fmla="*/ 86264 h 2760453"/>
                <a:gd name="connsiteX1" fmla="*/ 1716657 w 3001993"/>
                <a:gd name="connsiteY1" fmla="*/ 301924 h 2760453"/>
                <a:gd name="connsiteX2" fmla="*/ 1690778 w 3001993"/>
                <a:gd name="connsiteY2" fmla="*/ 457200 h 2760453"/>
                <a:gd name="connsiteX3" fmla="*/ 1846053 w 3001993"/>
                <a:gd name="connsiteY3" fmla="*/ 603849 h 2760453"/>
                <a:gd name="connsiteX4" fmla="*/ 2251495 w 3001993"/>
                <a:gd name="connsiteY4" fmla="*/ 715992 h 2760453"/>
                <a:gd name="connsiteX5" fmla="*/ 2475781 w 3001993"/>
                <a:gd name="connsiteY5" fmla="*/ 914400 h 2760453"/>
                <a:gd name="connsiteX6" fmla="*/ 2725947 w 3001993"/>
                <a:gd name="connsiteY6" fmla="*/ 1069675 h 2760453"/>
                <a:gd name="connsiteX7" fmla="*/ 2907102 w 3001993"/>
                <a:gd name="connsiteY7" fmla="*/ 1311215 h 2760453"/>
                <a:gd name="connsiteX8" fmla="*/ 3001993 w 3001993"/>
                <a:gd name="connsiteY8" fmla="*/ 1613139 h 2760453"/>
                <a:gd name="connsiteX9" fmla="*/ 2993366 w 3001993"/>
                <a:gd name="connsiteY9" fmla="*/ 1863305 h 2760453"/>
                <a:gd name="connsiteX10" fmla="*/ 2915729 w 3001993"/>
                <a:gd name="connsiteY10" fmla="*/ 2053087 h 2760453"/>
                <a:gd name="connsiteX11" fmla="*/ 2743200 w 3001993"/>
                <a:gd name="connsiteY11" fmla="*/ 2182483 h 2760453"/>
                <a:gd name="connsiteX12" fmla="*/ 2501661 w 3001993"/>
                <a:gd name="connsiteY12" fmla="*/ 2234241 h 2760453"/>
                <a:gd name="connsiteX13" fmla="*/ 2216989 w 3001993"/>
                <a:gd name="connsiteY13" fmla="*/ 2165230 h 2760453"/>
                <a:gd name="connsiteX14" fmla="*/ 2009955 w 3001993"/>
                <a:gd name="connsiteY14" fmla="*/ 2130724 h 2760453"/>
                <a:gd name="connsiteX15" fmla="*/ 1708030 w 3001993"/>
                <a:gd name="connsiteY15" fmla="*/ 2277373 h 2760453"/>
                <a:gd name="connsiteX16" fmla="*/ 1431985 w 3001993"/>
                <a:gd name="connsiteY16" fmla="*/ 2553419 h 2760453"/>
                <a:gd name="connsiteX17" fmla="*/ 1259457 w 3001993"/>
                <a:gd name="connsiteY17" fmla="*/ 2691441 h 2760453"/>
                <a:gd name="connsiteX18" fmla="*/ 785004 w 3001993"/>
                <a:gd name="connsiteY18" fmla="*/ 2760453 h 2760453"/>
                <a:gd name="connsiteX19" fmla="*/ 474453 w 3001993"/>
                <a:gd name="connsiteY19" fmla="*/ 2743200 h 2760453"/>
                <a:gd name="connsiteX20" fmla="*/ 224287 w 3001993"/>
                <a:gd name="connsiteY20" fmla="*/ 2691441 h 2760453"/>
                <a:gd name="connsiteX21" fmla="*/ 51759 w 3001993"/>
                <a:gd name="connsiteY21" fmla="*/ 2587924 h 2760453"/>
                <a:gd name="connsiteX22" fmla="*/ 0 w 3001993"/>
                <a:gd name="connsiteY22" fmla="*/ 2398143 h 2760453"/>
                <a:gd name="connsiteX23" fmla="*/ 17253 w 3001993"/>
                <a:gd name="connsiteY23" fmla="*/ 2208362 h 2760453"/>
                <a:gd name="connsiteX24" fmla="*/ 103517 w 3001993"/>
                <a:gd name="connsiteY24" fmla="*/ 2009955 h 2760453"/>
                <a:gd name="connsiteX25" fmla="*/ 267419 w 3001993"/>
                <a:gd name="connsiteY25" fmla="*/ 1889185 h 2760453"/>
                <a:gd name="connsiteX26" fmla="*/ 362310 w 3001993"/>
                <a:gd name="connsiteY26" fmla="*/ 1777041 h 2760453"/>
                <a:gd name="connsiteX27" fmla="*/ 362310 w 3001993"/>
                <a:gd name="connsiteY27" fmla="*/ 1526875 h 2760453"/>
                <a:gd name="connsiteX28" fmla="*/ 370936 w 3001993"/>
                <a:gd name="connsiteY28" fmla="*/ 1380226 h 2760453"/>
                <a:gd name="connsiteX29" fmla="*/ 491706 w 3001993"/>
                <a:gd name="connsiteY29" fmla="*/ 1285336 h 2760453"/>
                <a:gd name="connsiteX30" fmla="*/ 638355 w 3001993"/>
                <a:gd name="connsiteY30" fmla="*/ 1268083 h 2760453"/>
                <a:gd name="connsiteX31" fmla="*/ 757328 w 3001993"/>
                <a:gd name="connsiteY31" fmla="*/ 1085446 h 2760453"/>
                <a:gd name="connsiteX32" fmla="*/ 763573 w 3001993"/>
                <a:gd name="connsiteY32" fmla="*/ 1013963 h 2760453"/>
                <a:gd name="connsiteX33" fmla="*/ 773098 w 3001993"/>
                <a:gd name="connsiteY33" fmla="*/ 953668 h 2760453"/>
                <a:gd name="connsiteX34" fmla="*/ 808817 w 3001993"/>
                <a:gd name="connsiteY34" fmla="*/ 944907 h 2760453"/>
                <a:gd name="connsiteX35" fmla="*/ 838245 w 3001993"/>
                <a:gd name="connsiteY35" fmla="*/ 975998 h 2760453"/>
                <a:gd name="connsiteX36" fmla="*/ 856442 w 3001993"/>
                <a:gd name="connsiteY36" fmla="*/ 959194 h 2760453"/>
                <a:gd name="connsiteX37" fmla="*/ 854914 w 3001993"/>
                <a:gd name="connsiteY37" fmla="*/ 898944 h 2760453"/>
                <a:gd name="connsiteX38" fmla="*/ 906359 w 3001993"/>
                <a:gd name="connsiteY38" fmla="*/ 878412 h 2760453"/>
                <a:gd name="connsiteX39" fmla="*/ 949310 w 3001993"/>
                <a:gd name="connsiteY39" fmla="*/ 923476 h 2760453"/>
                <a:gd name="connsiteX40" fmla="*/ 965979 w 3001993"/>
                <a:gd name="connsiteY40" fmla="*/ 944907 h 2760453"/>
                <a:gd name="connsiteX41" fmla="*/ 995004 w 3001993"/>
                <a:gd name="connsiteY41" fmla="*/ 932236 h 2760453"/>
                <a:gd name="connsiteX42" fmla="*/ 1004079 w 3001993"/>
                <a:gd name="connsiteY42" fmla="*/ 873469 h 2760453"/>
                <a:gd name="connsiteX43" fmla="*/ 1005113 w 3001993"/>
                <a:gd name="connsiteY43" fmla="*/ 840042 h 2760453"/>
                <a:gd name="connsiteX44" fmla="*/ 1025510 w 3001993"/>
                <a:gd name="connsiteY44" fmla="*/ 816319 h 2760453"/>
                <a:gd name="connsiteX45" fmla="*/ 1081268 w 3001993"/>
                <a:gd name="connsiteY45" fmla="*/ 797808 h 2760453"/>
                <a:gd name="connsiteX46" fmla="*/ 1113617 w 3001993"/>
                <a:gd name="connsiteY46" fmla="*/ 792507 h 2760453"/>
                <a:gd name="connsiteX47" fmla="*/ 1131813 w 3001993"/>
                <a:gd name="connsiteY47" fmla="*/ 760023 h 2760453"/>
                <a:gd name="connsiteX48" fmla="*/ 1158860 w 3001993"/>
                <a:gd name="connsiteY48" fmla="*/ 759169 h 2760453"/>
                <a:gd name="connsiteX49" fmla="*/ 1173148 w 3001993"/>
                <a:gd name="connsiteY49" fmla="*/ 728213 h 2760453"/>
                <a:gd name="connsiteX50" fmla="*/ 1196960 w 3001993"/>
                <a:gd name="connsiteY50" fmla="*/ 780601 h 2760453"/>
                <a:gd name="connsiteX51" fmla="*/ 1235060 w 3001993"/>
                <a:gd name="connsiteY51" fmla="*/ 785363 h 2760453"/>
                <a:gd name="connsiteX52" fmla="*/ 1277923 w 3001993"/>
                <a:gd name="connsiteY52" fmla="*/ 790126 h 2760453"/>
                <a:gd name="connsiteX53" fmla="*/ 1301735 w 3001993"/>
                <a:gd name="connsiteY53" fmla="*/ 780601 h 2760453"/>
                <a:gd name="connsiteX54" fmla="*/ 1330310 w 3001993"/>
                <a:gd name="connsiteY54" fmla="*/ 852038 h 2760453"/>
                <a:gd name="connsiteX55" fmla="*/ 1355246 w 3001993"/>
                <a:gd name="connsiteY55" fmla="*/ 839728 h 2760453"/>
                <a:gd name="connsiteX56" fmla="*/ 1388853 w 3001993"/>
                <a:gd name="connsiteY56" fmla="*/ 845388 h 2760453"/>
                <a:gd name="connsiteX57" fmla="*/ 1432704 w 3001993"/>
                <a:gd name="connsiteY57" fmla="*/ 852038 h 2760453"/>
                <a:gd name="connsiteX58" fmla="*/ 1518249 w 3001993"/>
                <a:gd name="connsiteY58" fmla="*/ 888521 h 2760453"/>
                <a:gd name="connsiteX59" fmla="*/ 1699404 w 3001993"/>
                <a:gd name="connsiteY59" fmla="*/ 966158 h 2760453"/>
                <a:gd name="connsiteX60" fmla="*/ 1725283 w 3001993"/>
                <a:gd name="connsiteY60" fmla="*/ 905773 h 2760453"/>
                <a:gd name="connsiteX61" fmla="*/ 1595887 w 3001993"/>
                <a:gd name="connsiteY61" fmla="*/ 802256 h 2760453"/>
                <a:gd name="connsiteX62" fmla="*/ 1397479 w 3001993"/>
                <a:gd name="connsiteY62" fmla="*/ 621102 h 2760453"/>
                <a:gd name="connsiteX63" fmla="*/ 1293962 w 3001993"/>
                <a:gd name="connsiteY63" fmla="*/ 526211 h 2760453"/>
                <a:gd name="connsiteX64" fmla="*/ 1268083 w 3001993"/>
                <a:gd name="connsiteY64" fmla="*/ 431321 h 2760453"/>
                <a:gd name="connsiteX65" fmla="*/ 1242204 w 3001993"/>
                <a:gd name="connsiteY65" fmla="*/ 345056 h 2760453"/>
                <a:gd name="connsiteX66" fmla="*/ 1164566 w 3001993"/>
                <a:gd name="connsiteY66" fmla="*/ 336430 h 2760453"/>
                <a:gd name="connsiteX67" fmla="*/ 1112808 w 3001993"/>
                <a:gd name="connsiteY67" fmla="*/ 224287 h 2760453"/>
                <a:gd name="connsiteX68" fmla="*/ 974785 w 3001993"/>
                <a:gd name="connsiteY68" fmla="*/ 198407 h 2760453"/>
                <a:gd name="connsiteX69" fmla="*/ 974785 w 3001993"/>
                <a:gd name="connsiteY69" fmla="*/ 198407 h 2760453"/>
                <a:gd name="connsiteX70" fmla="*/ 1164566 w 3001993"/>
                <a:gd name="connsiteY70" fmla="*/ 34505 h 2760453"/>
                <a:gd name="connsiteX71" fmla="*/ 1388853 w 3001993"/>
                <a:gd name="connsiteY71" fmla="*/ 0 h 2760453"/>
                <a:gd name="connsiteX72" fmla="*/ 1561381 w 3001993"/>
                <a:gd name="connsiteY72" fmla="*/ 8626 h 2760453"/>
                <a:gd name="connsiteX73" fmla="*/ 1802921 w 3001993"/>
                <a:gd name="connsiteY73" fmla="*/ 86264 h 2760453"/>
                <a:gd name="connsiteX0" fmla="*/ 1802921 w 3001993"/>
                <a:gd name="connsiteY0" fmla="*/ 86264 h 2760453"/>
                <a:gd name="connsiteX1" fmla="*/ 1716657 w 3001993"/>
                <a:gd name="connsiteY1" fmla="*/ 301924 h 2760453"/>
                <a:gd name="connsiteX2" fmla="*/ 1690778 w 3001993"/>
                <a:gd name="connsiteY2" fmla="*/ 457200 h 2760453"/>
                <a:gd name="connsiteX3" fmla="*/ 1846053 w 3001993"/>
                <a:gd name="connsiteY3" fmla="*/ 603849 h 2760453"/>
                <a:gd name="connsiteX4" fmla="*/ 2251495 w 3001993"/>
                <a:gd name="connsiteY4" fmla="*/ 715992 h 2760453"/>
                <a:gd name="connsiteX5" fmla="*/ 2475781 w 3001993"/>
                <a:gd name="connsiteY5" fmla="*/ 914400 h 2760453"/>
                <a:gd name="connsiteX6" fmla="*/ 2725947 w 3001993"/>
                <a:gd name="connsiteY6" fmla="*/ 1069675 h 2760453"/>
                <a:gd name="connsiteX7" fmla="*/ 2907102 w 3001993"/>
                <a:gd name="connsiteY7" fmla="*/ 1311215 h 2760453"/>
                <a:gd name="connsiteX8" fmla="*/ 3001993 w 3001993"/>
                <a:gd name="connsiteY8" fmla="*/ 1613139 h 2760453"/>
                <a:gd name="connsiteX9" fmla="*/ 2993366 w 3001993"/>
                <a:gd name="connsiteY9" fmla="*/ 1863305 h 2760453"/>
                <a:gd name="connsiteX10" fmla="*/ 2915729 w 3001993"/>
                <a:gd name="connsiteY10" fmla="*/ 2053087 h 2760453"/>
                <a:gd name="connsiteX11" fmla="*/ 2743200 w 3001993"/>
                <a:gd name="connsiteY11" fmla="*/ 2182483 h 2760453"/>
                <a:gd name="connsiteX12" fmla="*/ 2501661 w 3001993"/>
                <a:gd name="connsiteY12" fmla="*/ 2234241 h 2760453"/>
                <a:gd name="connsiteX13" fmla="*/ 2216989 w 3001993"/>
                <a:gd name="connsiteY13" fmla="*/ 2165230 h 2760453"/>
                <a:gd name="connsiteX14" fmla="*/ 2009955 w 3001993"/>
                <a:gd name="connsiteY14" fmla="*/ 2130724 h 2760453"/>
                <a:gd name="connsiteX15" fmla="*/ 1708030 w 3001993"/>
                <a:gd name="connsiteY15" fmla="*/ 2277373 h 2760453"/>
                <a:gd name="connsiteX16" fmla="*/ 1431985 w 3001993"/>
                <a:gd name="connsiteY16" fmla="*/ 2553419 h 2760453"/>
                <a:gd name="connsiteX17" fmla="*/ 1259457 w 3001993"/>
                <a:gd name="connsiteY17" fmla="*/ 2691441 h 2760453"/>
                <a:gd name="connsiteX18" fmla="*/ 785004 w 3001993"/>
                <a:gd name="connsiteY18" fmla="*/ 2760453 h 2760453"/>
                <a:gd name="connsiteX19" fmla="*/ 474453 w 3001993"/>
                <a:gd name="connsiteY19" fmla="*/ 2743200 h 2760453"/>
                <a:gd name="connsiteX20" fmla="*/ 224287 w 3001993"/>
                <a:gd name="connsiteY20" fmla="*/ 2691441 h 2760453"/>
                <a:gd name="connsiteX21" fmla="*/ 51759 w 3001993"/>
                <a:gd name="connsiteY21" fmla="*/ 2587924 h 2760453"/>
                <a:gd name="connsiteX22" fmla="*/ 0 w 3001993"/>
                <a:gd name="connsiteY22" fmla="*/ 2398143 h 2760453"/>
                <a:gd name="connsiteX23" fmla="*/ 17253 w 3001993"/>
                <a:gd name="connsiteY23" fmla="*/ 2208362 h 2760453"/>
                <a:gd name="connsiteX24" fmla="*/ 103517 w 3001993"/>
                <a:gd name="connsiteY24" fmla="*/ 2009955 h 2760453"/>
                <a:gd name="connsiteX25" fmla="*/ 267419 w 3001993"/>
                <a:gd name="connsiteY25" fmla="*/ 1889185 h 2760453"/>
                <a:gd name="connsiteX26" fmla="*/ 362310 w 3001993"/>
                <a:gd name="connsiteY26" fmla="*/ 1777041 h 2760453"/>
                <a:gd name="connsiteX27" fmla="*/ 362310 w 3001993"/>
                <a:gd name="connsiteY27" fmla="*/ 1526875 h 2760453"/>
                <a:gd name="connsiteX28" fmla="*/ 370936 w 3001993"/>
                <a:gd name="connsiteY28" fmla="*/ 1380226 h 2760453"/>
                <a:gd name="connsiteX29" fmla="*/ 491706 w 3001993"/>
                <a:gd name="connsiteY29" fmla="*/ 1285336 h 2760453"/>
                <a:gd name="connsiteX30" fmla="*/ 638355 w 3001993"/>
                <a:gd name="connsiteY30" fmla="*/ 1268083 h 2760453"/>
                <a:gd name="connsiteX31" fmla="*/ 757328 w 3001993"/>
                <a:gd name="connsiteY31" fmla="*/ 1085446 h 2760453"/>
                <a:gd name="connsiteX32" fmla="*/ 763573 w 3001993"/>
                <a:gd name="connsiteY32" fmla="*/ 1013963 h 2760453"/>
                <a:gd name="connsiteX33" fmla="*/ 773098 w 3001993"/>
                <a:gd name="connsiteY33" fmla="*/ 953668 h 2760453"/>
                <a:gd name="connsiteX34" fmla="*/ 808817 w 3001993"/>
                <a:gd name="connsiteY34" fmla="*/ 944907 h 2760453"/>
                <a:gd name="connsiteX35" fmla="*/ 838245 w 3001993"/>
                <a:gd name="connsiteY35" fmla="*/ 975998 h 2760453"/>
                <a:gd name="connsiteX36" fmla="*/ 856442 w 3001993"/>
                <a:gd name="connsiteY36" fmla="*/ 959194 h 2760453"/>
                <a:gd name="connsiteX37" fmla="*/ 854914 w 3001993"/>
                <a:gd name="connsiteY37" fmla="*/ 898944 h 2760453"/>
                <a:gd name="connsiteX38" fmla="*/ 906359 w 3001993"/>
                <a:gd name="connsiteY38" fmla="*/ 878412 h 2760453"/>
                <a:gd name="connsiteX39" fmla="*/ 949310 w 3001993"/>
                <a:gd name="connsiteY39" fmla="*/ 923476 h 2760453"/>
                <a:gd name="connsiteX40" fmla="*/ 965979 w 3001993"/>
                <a:gd name="connsiteY40" fmla="*/ 944907 h 2760453"/>
                <a:gd name="connsiteX41" fmla="*/ 995004 w 3001993"/>
                <a:gd name="connsiteY41" fmla="*/ 932236 h 2760453"/>
                <a:gd name="connsiteX42" fmla="*/ 1004079 w 3001993"/>
                <a:gd name="connsiteY42" fmla="*/ 873469 h 2760453"/>
                <a:gd name="connsiteX43" fmla="*/ 1005113 w 3001993"/>
                <a:gd name="connsiteY43" fmla="*/ 840042 h 2760453"/>
                <a:gd name="connsiteX44" fmla="*/ 1025510 w 3001993"/>
                <a:gd name="connsiteY44" fmla="*/ 816319 h 2760453"/>
                <a:gd name="connsiteX45" fmla="*/ 1081268 w 3001993"/>
                <a:gd name="connsiteY45" fmla="*/ 797808 h 2760453"/>
                <a:gd name="connsiteX46" fmla="*/ 1113617 w 3001993"/>
                <a:gd name="connsiteY46" fmla="*/ 792507 h 2760453"/>
                <a:gd name="connsiteX47" fmla="*/ 1131813 w 3001993"/>
                <a:gd name="connsiteY47" fmla="*/ 760023 h 2760453"/>
                <a:gd name="connsiteX48" fmla="*/ 1158860 w 3001993"/>
                <a:gd name="connsiteY48" fmla="*/ 759169 h 2760453"/>
                <a:gd name="connsiteX49" fmla="*/ 1173148 w 3001993"/>
                <a:gd name="connsiteY49" fmla="*/ 728213 h 2760453"/>
                <a:gd name="connsiteX50" fmla="*/ 1196960 w 3001993"/>
                <a:gd name="connsiteY50" fmla="*/ 780601 h 2760453"/>
                <a:gd name="connsiteX51" fmla="*/ 1235060 w 3001993"/>
                <a:gd name="connsiteY51" fmla="*/ 785363 h 2760453"/>
                <a:gd name="connsiteX52" fmla="*/ 1277923 w 3001993"/>
                <a:gd name="connsiteY52" fmla="*/ 790126 h 2760453"/>
                <a:gd name="connsiteX53" fmla="*/ 1301735 w 3001993"/>
                <a:gd name="connsiteY53" fmla="*/ 780601 h 2760453"/>
                <a:gd name="connsiteX54" fmla="*/ 1330310 w 3001993"/>
                <a:gd name="connsiteY54" fmla="*/ 852038 h 2760453"/>
                <a:gd name="connsiteX55" fmla="*/ 1355246 w 3001993"/>
                <a:gd name="connsiteY55" fmla="*/ 839728 h 2760453"/>
                <a:gd name="connsiteX56" fmla="*/ 1398378 w 3001993"/>
                <a:gd name="connsiteY56" fmla="*/ 845388 h 2760453"/>
                <a:gd name="connsiteX57" fmla="*/ 1432704 w 3001993"/>
                <a:gd name="connsiteY57" fmla="*/ 852038 h 2760453"/>
                <a:gd name="connsiteX58" fmla="*/ 1518249 w 3001993"/>
                <a:gd name="connsiteY58" fmla="*/ 888521 h 2760453"/>
                <a:gd name="connsiteX59" fmla="*/ 1699404 w 3001993"/>
                <a:gd name="connsiteY59" fmla="*/ 966158 h 2760453"/>
                <a:gd name="connsiteX60" fmla="*/ 1725283 w 3001993"/>
                <a:gd name="connsiteY60" fmla="*/ 905773 h 2760453"/>
                <a:gd name="connsiteX61" fmla="*/ 1595887 w 3001993"/>
                <a:gd name="connsiteY61" fmla="*/ 802256 h 2760453"/>
                <a:gd name="connsiteX62" fmla="*/ 1397479 w 3001993"/>
                <a:gd name="connsiteY62" fmla="*/ 621102 h 2760453"/>
                <a:gd name="connsiteX63" fmla="*/ 1293962 w 3001993"/>
                <a:gd name="connsiteY63" fmla="*/ 526211 h 2760453"/>
                <a:gd name="connsiteX64" fmla="*/ 1268083 w 3001993"/>
                <a:gd name="connsiteY64" fmla="*/ 431321 h 2760453"/>
                <a:gd name="connsiteX65" fmla="*/ 1242204 w 3001993"/>
                <a:gd name="connsiteY65" fmla="*/ 345056 h 2760453"/>
                <a:gd name="connsiteX66" fmla="*/ 1164566 w 3001993"/>
                <a:gd name="connsiteY66" fmla="*/ 336430 h 2760453"/>
                <a:gd name="connsiteX67" fmla="*/ 1112808 w 3001993"/>
                <a:gd name="connsiteY67" fmla="*/ 224287 h 2760453"/>
                <a:gd name="connsiteX68" fmla="*/ 974785 w 3001993"/>
                <a:gd name="connsiteY68" fmla="*/ 198407 h 2760453"/>
                <a:gd name="connsiteX69" fmla="*/ 974785 w 3001993"/>
                <a:gd name="connsiteY69" fmla="*/ 198407 h 2760453"/>
                <a:gd name="connsiteX70" fmla="*/ 1164566 w 3001993"/>
                <a:gd name="connsiteY70" fmla="*/ 34505 h 2760453"/>
                <a:gd name="connsiteX71" fmla="*/ 1388853 w 3001993"/>
                <a:gd name="connsiteY71" fmla="*/ 0 h 2760453"/>
                <a:gd name="connsiteX72" fmla="*/ 1561381 w 3001993"/>
                <a:gd name="connsiteY72" fmla="*/ 8626 h 2760453"/>
                <a:gd name="connsiteX73" fmla="*/ 1802921 w 3001993"/>
                <a:gd name="connsiteY73" fmla="*/ 86264 h 2760453"/>
                <a:gd name="connsiteX0" fmla="*/ 1802921 w 3001993"/>
                <a:gd name="connsiteY0" fmla="*/ 86264 h 2760453"/>
                <a:gd name="connsiteX1" fmla="*/ 1716657 w 3001993"/>
                <a:gd name="connsiteY1" fmla="*/ 301924 h 2760453"/>
                <a:gd name="connsiteX2" fmla="*/ 1690778 w 3001993"/>
                <a:gd name="connsiteY2" fmla="*/ 457200 h 2760453"/>
                <a:gd name="connsiteX3" fmla="*/ 1846053 w 3001993"/>
                <a:gd name="connsiteY3" fmla="*/ 603849 h 2760453"/>
                <a:gd name="connsiteX4" fmla="*/ 2251495 w 3001993"/>
                <a:gd name="connsiteY4" fmla="*/ 715992 h 2760453"/>
                <a:gd name="connsiteX5" fmla="*/ 2475781 w 3001993"/>
                <a:gd name="connsiteY5" fmla="*/ 914400 h 2760453"/>
                <a:gd name="connsiteX6" fmla="*/ 2725947 w 3001993"/>
                <a:gd name="connsiteY6" fmla="*/ 1069675 h 2760453"/>
                <a:gd name="connsiteX7" fmla="*/ 2907102 w 3001993"/>
                <a:gd name="connsiteY7" fmla="*/ 1311215 h 2760453"/>
                <a:gd name="connsiteX8" fmla="*/ 3001993 w 3001993"/>
                <a:gd name="connsiteY8" fmla="*/ 1613139 h 2760453"/>
                <a:gd name="connsiteX9" fmla="*/ 2993366 w 3001993"/>
                <a:gd name="connsiteY9" fmla="*/ 1863305 h 2760453"/>
                <a:gd name="connsiteX10" fmla="*/ 2915729 w 3001993"/>
                <a:gd name="connsiteY10" fmla="*/ 2053087 h 2760453"/>
                <a:gd name="connsiteX11" fmla="*/ 2743200 w 3001993"/>
                <a:gd name="connsiteY11" fmla="*/ 2182483 h 2760453"/>
                <a:gd name="connsiteX12" fmla="*/ 2501661 w 3001993"/>
                <a:gd name="connsiteY12" fmla="*/ 2234241 h 2760453"/>
                <a:gd name="connsiteX13" fmla="*/ 2216989 w 3001993"/>
                <a:gd name="connsiteY13" fmla="*/ 2165230 h 2760453"/>
                <a:gd name="connsiteX14" fmla="*/ 2009955 w 3001993"/>
                <a:gd name="connsiteY14" fmla="*/ 2130724 h 2760453"/>
                <a:gd name="connsiteX15" fmla="*/ 1708030 w 3001993"/>
                <a:gd name="connsiteY15" fmla="*/ 2277373 h 2760453"/>
                <a:gd name="connsiteX16" fmla="*/ 1431985 w 3001993"/>
                <a:gd name="connsiteY16" fmla="*/ 2553419 h 2760453"/>
                <a:gd name="connsiteX17" fmla="*/ 1259457 w 3001993"/>
                <a:gd name="connsiteY17" fmla="*/ 2691441 h 2760453"/>
                <a:gd name="connsiteX18" fmla="*/ 785004 w 3001993"/>
                <a:gd name="connsiteY18" fmla="*/ 2760453 h 2760453"/>
                <a:gd name="connsiteX19" fmla="*/ 474453 w 3001993"/>
                <a:gd name="connsiteY19" fmla="*/ 2743200 h 2760453"/>
                <a:gd name="connsiteX20" fmla="*/ 224287 w 3001993"/>
                <a:gd name="connsiteY20" fmla="*/ 2691441 h 2760453"/>
                <a:gd name="connsiteX21" fmla="*/ 51759 w 3001993"/>
                <a:gd name="connsiteY21" fmla="*/ 2587924 h 2760453"/>
                <a:gd name="connsiteX22" fmla="*/ 0 w 3001993"/>
                <a:gd name="connsiteY22" fmla="*/ 2398143 h 2760453"/>
                <a:gd name="connsiteX23" fmla="*/ 17253 w 3001993"/>
                <a:gd name="connsiteY23" fmla="*/ 2208362 h 2760453"/>
                <a:gd name="connsiteX24" fmla="*/ 103517 w 3001993"/>
                <a:gd name="connsiteY24" fmla="*/ 2009955 h 2760453"/>
                <a:gd name="connsiteX25" fmla="*/ 267419 w 3001993"/>
                <a:gd name="connsiteY25" fmla="*/ 1889185 h 2760453"/>
                <a:gd name="connsiteX26" fmla="*/ 362310 w 3001993"/>
                <a:gd name="connsiteY26" fmla="*/ 1777041 h 2760453"/>
                <a:gd name="connsiteX27" fmla="*/ 362310 w 3001993"/>
                <a:gd name="connsiteY27" fmla="*/ 1526875 h 2760453"/>
                <a:gd name="connsiteX28" fmla="*/ 370936 w 3001993"/>
                <a:gd name="connsiteY28" fmla="*/ 1380226 h 2760453"/>
                <a:gd name="connsiteX29" fmla="*/ 491706 w 3001993"/>
                <a:gd name="connsiteY29" fmla="*/ 1285336 h 2760453"/>
                <a:gd name="connsiteX30" fmla="*/ 638355 w 3001993"/>
                <a:gd name="connsiteY30" fmla="*/ 1268083 h 2760453"/>
                <a:gd name="connsiteX31" fmla="*/ 757328 w 3001993"/>
                <a:gd name="connsiteY31" fmla="*/ 1085446 h 2760453"/>
                <a:gd name="connsiteX32" fmla="*/ 763573 w 3001993"/>
                <a:gd name="connsiteY32" fmla="*/ 1013963 h 2760453"/>
                <a:gd name="connsiteX33" fmla="*/ 773098 w 3001993"/>
                <a:gd name="connsiteY33" fmla="*/ 953668 h 2760453"/>
                <a:gd name="connsiteX34" fmla="*/ 808817 w 3001993"/>
                <a:gd name="connsiteY34" fmla="*/ 944907 h 2760453"/>
                <a:gd name="connsiteX35" fmla="*/ 838245 w 3001993"/>
                <a:gd name="connsiteY35" fmla="*/ 975998 h 2760453"/>
                <a:gd name="connsiteX36" fmla="*/ 856442 w 3001993"/>
                <a:gd name="connsiteY36" fmla="*/ 959194 h 2760453"/>
                <a:gd name="connsiteX37" fmla="*/ 854914 w 3001993"/>
                <a:gd name="connsiteY37" fmla="*/ 898944 h 2760453"/>
                <a:gd name="connsiteX38" fmla="*/ 906359 w 3001993"/>
                <a:gd name="connsiteY38" fmla="*/ 878412 h 2760453"/>
                <a:gd name="connsiteX39" fmla="*/ 949310 w 3001993"/>
                <a:gd name="connsiteY39" fmla="*/ 923476 h 2760453"/>
                <a:gd name="connsiteX40" fmla="*/ 965979 w 3001993"/>
                <a:gd name="connsiteY40" fmla="*/ 944907 h 2760453"/>
                <a:gd name="connsiteX41" fmla="*/ 995004 w 3001993"/>
                <a:gd name="connsiteY41" fmla="*/ 932236 h 2760453"/>
                <a:gd name="connsiteX42" fmla="*/ 1004079 w 3001993"/>
                <a:gd name="connsiteY42" fmla="*/ 873469 h 2760453"/>
                <a:gd name="connsiteX43" fmla="*/ 1005113 w 3001993"/>
                <a:gd name="connsiteY43" fmla="*/ 840042 h 2760453"/>
                <a:gd name="connsiteX44" fmla="*/ 1025510 w 3001993"/>
                <a:gd name="connsiteY44" fmla="*/ 816319 h 2760453"/>
                <a:gd name="connsiteX45" fmla="*/ 1081268 w 3001993"/>
                <a:gd name="connsiteY45" fmla="*/ 797808 h 2760453"/>
                <a:gd name="connsiteX46" fmla="*/ 1113617 w 3001993"/>
                <a:gd name="connsiteY46" fmla="*/ 792507 h 2760453"/>
                <a:gd name="connsiteX47" fmla="*/ 1131813 w 3001993"/>
                <a:gd name="connsiteY47" fmla="*/ 760023 h 2760453"/>
                <a:gd name="connsiteX48" fmla="*/ 1158860 w 3001993"/>
                <a:gd name="connsiteY48" fmla="*/ 759169 h 2760453"/>
                <a:gd name="connsiteX49" fmla="*/ 1173148 w 3001993"/>
                <a:gd name="connsiteY49" fmla="*/ 728213 h 2760453"/>
                <a:gd name="connsiteX50" fmla="*/ 1196960 w 3001993"/>
                <a:gd name="connsiteY50" fmla="*/ 780601 h 2760453"/>
                <a:gd name="connsiteX51" fmla="*/ 1235060 w 3001993"/>
                <a:gd name="connsiteY51" fmla="*/ 785363 h 2760453"/>
                <a:gd name="connsiteX52" fmla="*/ 1277923 w 3001993"/>
                <a:gd name="connsiteY52" fmla="*/ 790126 h 2760453"/>
                <a:gd name="connsiteX53" fmla="*/ 1301735 w 3001993"/>
                <a:gd name="connsiteY53" fmla="*/ 780601 h 2760453"/>
                <a:gd name="connsiteX54" fmla="*/ 1330310 w 3001993"/>
                <a:gd name="connsiteY54" fmla="*/ 852038 h 2760453"/>
                <a:gd name="connsiteX55" fmla="*/ 1355246 w 3001993"/>
                <a:gd name="connsiteY55" fmla="*/ 839728 h 2760453"/>
                <a:gd name="connsiteX56" fmla="*/ 1398378 w 3001993"/>
                <a:gd name="connsiteY56" fmla="*/ 845388 h 2760453"/>
                <a:gd name="connsiteX57" fmla="*/ 1432704 w 3001993"/>
                <a:gd name="connsiteY57" fmla="*/ 852038 h 2760453"/>
                <a:gd name="connsiteX58" fmla="*/ 1492055 w 3001993"/>
                <a:gd name="connsiteY58" fmla="*/ 907571 h 2760453"/>
                <a:gd name="connsiteX59" fmla="*/ 1699404 w 3001993"/>
                <a:gd name="connsiteY59" fmla="*/ 966158 h 2760453"/>
                <a:gd name="connsiteX60" fmla="*/ 1725283 w 3001993"/>
                <a:gd name="connsiteY60" fmla="*/ 905773 h 2760453"/>
                <a:gd name="connsiteX61" fmla="*/ 1595887 w 3001993"/>
                <a:gd name="connsiteY61" fmla="*/ 802256 h 2760453"/>
                <a:gd name="connsiteX62" fmla="*/ 1397479 w 3001993"/>
                <a:gd name="connsiteY62" fmla="*/ 621102 h 2760453"/>
                <a:gd name="connsiteX63" fmla="*/ 1293962 w 3001993"/>
                <a:gd name="connsiteY63" fmla="*/ 526211 h 2760453"/>
                <a:gd name="connsiteX64" fmla="*/ 1268083 w 3001993"/>
                <a:gd name="connsiteY64" fmla="*/ 431321 h 2760453"/>
                <a:gd name="connsiteX65" fmla="*/ 1242204 w 3001993"/>
                <a:gd name="connsiteY65" fmla="*/ 345056 h 2760453"/>
                <a:gd name="connsiteX66" fmla="*/ 1164566 w 3001993"/>
                <a:gd name="connsiteY66" fmla="*/ 336430 h 2760453"/>
                <a:gd name="connsiteX67" fmla="*/ 1112808 w 3001993"/>
                <a:gd name="connsiteY67" fmla="*/ 224287 h 2760453"/>
                <a:gd name="connsiteX68" fmla="*/ 974785 w 3001993"/>
                <a:gd name="connsiteY68" fmla="*/ 198407 h 2760453"/>
                <a:gd name="connsiteX69" fmla="*/ 974785 w 3001993"/>
                <a:gd name="connsiteY69" fmla="*/ 198407 h 2760453"/>
                <a:gd name="connsiteX70" fmla="*/ 1164566 w 3001993"/>
                <a:gd name="connsiteY70" fmla="*/ 34505 h 2760453"/>
                <a:gd name="connsiteX71" fmla="*/ 1388853 w 3001993"/>
                <a:gd name="connsiteY71" fmla="*/ 0 h 2760453"/>
                <a:gd name="connsiteX72" fmla="*/ 1561381 w 3001993"/>
                <a:gd name="connsiteY72" fmla="*/ 8626 h 2760453"/>
                <a:gd name="connsiteX73" fmla="*/ 1802921 w 3001993"/>
                <a:gd name="connsiteY73" fmla="*/ 86264 h 2760453"/>
                <a:gd name="connsiteX0" fmla="*/ 1802921 w 3001993"/>
                <a:gd name="connsiteY0" fmla="*/ 86264 h 2760453"/>
                <a:gd name="connsiteX1" fmla="*/ 1716657 w 3001993"/>
                <a:gd name="connsiteY1" fmla="*/ 301924 h 2760453"/>
                <a:gd name="connsiteX2" fmla="*/ 1690778 w 3001993"/>
                <a:gd name="connsiteY2" fmla="*/ 457200 h 2760453"/>
                <a:gd name="connsiteX3" fmla="*/ 1846053 w 3001993"/>
                <a:gd name="connsiteY3" fmla="*/ 603849 h 2760453"/>
                <a:gd name="connsiteX4" fmla="*/ 2251495 w 3001993"/>
                <a:gd name="connsiteY4" fmla="*/ 715992 h 2760453"/>
                <a:gd name="connsiteX5" fmla="*/ 2475781 w 3001993"/>
                <a:gd name="connsiteY5" fmla="*/ 914400 h 2760453"/>
                <a:gd name="connsiteX6" fmla="*/ 2725947 w 3001993"/>
                <a:gd name="connsiteY6" fmla="*/ 1069675 h 2760453"/>
                <a:gd name="connsiteX7" fmla="*/ 2907102 w 3001993"/>
                <a:gd name="connsiteY7" fmla="*/ 1311215 h 2760453"/>
                <a:gd name="connsiteX8" fmla="*/ 3001993 w 3001993"/>
                <a:gd name="connsiteY8" fmla="*/ 1613139 h 2760453"/>
                <a:gd name="connsiteX9" fmla="*/ 2993366 w 3001993"/>
                <a:gd name="connsiteY9" fmla="*/ 1863305 h 2760453"/>
                <a:gd name="connsiteX10" fmla="*/ 2915729 w 3001993"/>
                <a:gd name="connsiteY10" fmla="*/ 2053087 h 2760453"/>
                <a:gd name="connsiteX11" fmla="*/ 2743200 w 3001993"/>
                <a:gd name="connsiteY11" fmla="*/ 2182483 h 2760453"/>
                <a:gd name="connsiteX12" fmla="*/ 2501661 w 3001993"/>
                <a:gd name="connsiteY12" fmla="*/ 2234241 h 2760453"/>
                <a:gd name="connsiteX13" fmla="*/ 2216989 w 3001993"/>
                <a:gd name="connsiteY13" fmla="*/ 2165230 h 2760453"/>
                <a:gd name="connsiteX14" fmla="*/ 2009955 w 3001993"/>
                <a:gd name="connsiteY14" fmla="*/ 2130724 h 2760453"/>
                <a:gd name="connsiteX15" fmla="*/ 1708030 w 3001993"/>
                <a:gd name="connsiteY15" fmla="*/ 2277373 h 2760453"/>
                <a:gd name="connsiteX16" fmla="*/ 1431985 w 3001993"/>
                <a:gd name="connsiteY16" fmla="*/ 2553419 h 2760453"/>
                <a:gd name="connsiteX17" fmla="*/ 1259457 w 3001993"/>
                <a:gd name="connsiteY17" fmla="*/ 2691441 h 2760453"/>
                <a:gd name="connsiteX18" fmla="*/ 785004 w 3001993"/>
                <a:gd name="connsiteY18" fmla="*/ 2760453 h 2760453"/>
                <a:gd name="connsiteX19" fmla="*/ 474453 w 3001993"/>
                <a:gd name="connsiteY19" fmla="*/ 2743200 h 2760453"/>
                <a:gd name="connsiteX20" fmla="*/ 224287 w 3001993"/>
                <a:gd name="connsiteY20" fmla="*/ 2691441 h 2760453"/>
                <a:gd name="connsiteX21" fmla="*/ 51759 w 3001993"/>
                <a:gd name="connsiteY21" fmla="*/ 2587924 h 2760453"/>
                <a:gd name="connsiteX22" fmla="*/ 0 w 3001993"/>
                <a:gd name="connsiteY22" fmla="*/ 2398143 h 2760453"/>
                <a:gd name="connsiteX23" fmla="*/ 17253 w 3001993"/>
                <a:gd name="connsiteY23" fmla="*/ 2208362 h 2760453"/>
                <a:gd name="connsiteX24" fmla="*/ 103517 w 3001993"/>
                <a:gd name="connsiteY24" fmla="*/ 2009955 h 2760453"/>
                <a:gd name="connsiteX25" fmla="*/ 267419 w 3001993"/>
                <a:gd name="connsiteY25" fmla="*/ 1889185 h 2760453"/>
                <a:gd name="connsiteX26" fmla="*/ 362310 w 3001993"/>
                <a:gd name="connsiteY26" fmla="*/ 1777041 h 2760453"/>
                <a:gd name="connsiteX27" fmla="*/ 362310 w 3001993"/>
                <a:gd name="connsiteY27" fmla="*/ 1526875 h 2760453"/>
                <a:gd name="connsiteX28" fmla="*/ 370936 w 3001993"/>
                <a:gd name="connsiteY28" fmla="*/ 1380226 h 2760453"/>
                <a:gd name="connsiteX29" fmla="*/ 491706 w 3001993"/>
                <a:gd name="connsiteY29" fmla="*/ 1285336 h 2760453"/>
                <a:gd name="connsiteX30" fmla="*/ 638355 w 3001993"/>
                <a:gd name="connsiteY30" fmla="*/ 1268083 h 2760453"/>
                <a:gd name="connsiteX31" fmla="*/ 757328 w 3001993"/>
                <a:gd name="connsiteY31" fmla="*/ 1085446 h 2760453"/>
                <a:gd name="connsiteX32" fmla="*/ 763573 w 3001993"/>
                <a:gd name="connsiteY32" fmla="*/ 1013963 h 2760453"/>
                <a:gd name="connsiteX33" fmla="*/ 773098 w 3001993"/>
                <a:gd name="connsiteY33" fmla="*/ 953668 h 2760453"/>
                <a:gd name="connsiteX34" fmla="*/ 808817 w 3001993"/>
                <a:gd name="connsiteY34" fmla="*/ 944907 h 2760453"/>
                <a:gd name="connsiteX35" fmla="*/ 838245 w 3001993"/>
                <a:gd name="connsiteY35" fmla="*/ 975998 h 2760453"/>
                <a:gd name="connsiteX36" fmla="*/ 856442 w 3001993"/>
                <a:gd name="connsiteY36" fmla="*/ 959194 h 2760453"/>
                <a:gd name="connsiteX37" fmla="*/ 854914 w 3001993"/>
                <a:gd name="connsiteY37" fmla="*/ 898944 h 2760453"/>
                <a:gd name="connsiteX38" fmla="*/ 906359 w 3001993"/>
                <a:gd name="connsiteY38" fmla="*/ 878412 h 2760453"/>
                <a:gd name="connsiteX39" fmla="*/ 949310 w 3001993"/>
                <a:gd name="connsiteY39" fmla="*/ 923476 h 2760453"/>
                <a:gd name="connsiteX40" fmla="*/ 965979 w 3001993"/>
                <a:gd name="connsiteY40" fmla="*/ 944907 h 2760453"/>
                <a:gd name="connsiteX41" fmla="*/ 995004 w 3001993"/>
                <a:gd name="connsiteY41" fmla="*/ 932236 h 2760453"/>
                <a:gd name="connsiteX42" fmla="*/ 1004079 w 3001993"/>
                <a:gd name="connsiteY42" fmla="*/ 873469 h 2760453"/>
                <a:gd name="connsiteX43" fmla="*/ 1005113 w 3001993"/>
                <a:gd name="connsiteY43" fmla="*/ 840042 h 2760453"/>
                <a:gd name="connsiteX44" fmla="*/ 1025510 w 3001993"/>
                <a:gd name="connsiteY44" fmla="*/ 816319 h 2760453"/>
                <a:gd name="connsiteX45" fmla="*/ 1081268 w 3001993"/>
                <a:gd name="connsiteY45" fmla="*/ 797808 h 2760453"/>
                <a:gd name="connsiteX46" fmla="*/ 1113617 w 3001993"/>
                <a:gd name="connsiteY46" fmla="*/ 792507 h 2760453"/>
                <a:gd name="connsiteX47" fmla="*/ 1131813 w 3001993"/>
                <a:gd name="connsiteY47" fmla="*/ 760023 h 2760453"/>
                <a:gd name="connsiteX48" fmla="*/ 1158860 w 3001993"/>
                <a:gd name="connsiteY48" fmla="*/ 759169 h 2760453"/>
                <a:gd name="connsiteX49" fmla="*/ 1173148 w 3001993"/>
                <a:gd name="connsiteY49" fmla="*/ 728213 h 2760453"/>
                <a:gd name="connsiteX50" fmla="*/ 1196960 w 3001993"/>
                <a:gd name="connsiteY50" fmla="*/ 780601 h 2760453"/>
                <a:gd name="connsiteX51" fmla="*/ 1235060 w 3001993"/>
                <a:gd name="connsiteY51" fmla="*/ 785363 h 2760453"/>
                <a:gd name="connsiteX52" fmla="*/ 1277923 w 3001993"/>
                <a:gd name="connsiteY52" fmla="*/ 790126 h 2760453"/>
                <a:gd name="connsiteX53" fmla="*/ 1301735 w 3001993"/>
                <a:gd name="connsiteY53" fmla="*/ 780601 h 2760453"/>
                <a:gd name="connsiteX54" fmla="*/ 1330310 w 3001993"/>
                <a:gd name="connsiteY54" fmla="*/ 852038 h 2760453"/>
                <a:gd name="connsiteX55" fmla="*/ 1355246 w 3001993"/>
                <a:gd name="connsiteY55" fmla="*/ 839728 h 2760453"/>
                <a:gd name="connsiteX56" fmla="*/ 1398378 w 3001993"/>
                <a:gd name="connsiteY56" fmla="*/ 845388 h 2760453"/>
                <a:gd name="connsiteX57" fmla="*/ 1432704 w 3001993"/>
                <a:gd name="connsiteY57" fmla="*/ 852038 h 2760453"/>
                <a:gd name="connsiteX58" fmla="*/ 1492055 w 3001993"/>
                <a:gd name="connsiteY58" fmla="*/ 907571 h 2760453"/>
                <a:gd name="connsiteX59" fmla="*/ 1527954 w 3001993"/>
                <a:gd name="connsiteY59" fmla="*/ 892519 h 2760453"/>
                <a:gd name="connsiteX60" fmla="*/ 1699404 w 3001993"/>
                <a:gd name="connsiteY60" fmla="*/ 966158 h 2760453"/>
                <a:gd name="connsiteX61" fmla="*/ 1725283 w 3001993"/>
                <a:gd name="connsiteY61" fmla="*/ 905773 h 2760453"/>
                <a:gd name="connsiteX62" fmla="*/ 1595887 w 3001993"/>
                <a:gd name="connsiteY62" fmla="*/ 802256 h 2760453"/>
                <a:gd name="connsiteX63" fmla="*/ 1397479 w 3001993"/>
                <a:gd name="connsiteY63" fmla="*/ 621102 h 2760453"/>
                <a:gd name="connsiteX64" fmla="*/ 1293962 w 3001993"/>
                <a:gd name="connsiteY64" fmla="*/ 526211 h 2760453"/>
                <a:gd name="connsiteX65" fmla="*/ 1268083 w 3001993"/>
                <a:gd name="connsiteY65" fmla="*/ 431321 h 2760453"/>
                <a:gd name="connsiteX66" fmla="*/ 1242204 w 3001993"/>
                <a:gd name="connsiteY66" fmla="*/ 345056 h 2760453"/>
                <a:gd name="connsiteX67" fmla="*/ 1164566 w 3001993"/>
                <a:gd name="connsiteY67" fmla="*/ 336430 h 2760453"/>
                <a:gd name="connsiteX68" fmla="*/ 1112808 w 3001993"/>
                <a:gd name="connsiteY68" fmla="*/ 224287 h 2760453"/>
                <a:gd name="connsiteX69" fmla="*/ 974785 w 3001993"/>
                <a:gd name="connsiteY69" fmla="*/ 198407 h 2760453"/>
                <a:gd name="connsiteX70" fmla="*/ 974785 w 3001993"/>
                <a:gd name="connsiteY70" fmla="*/ 198407 h 2760453"/>
                <a:gd name="connsiteX71" fmla="*/ 1164566 w 3001993"/>
                <a:gd name="connsiteY71" fmla="*/ 34505 h 2760453"/>
                <a:gd name="connsiteX72" fmla="*/ 1388853 w 3001993"/>
                <a:gd name="connsiteY72" fmla="*/ 0 h 2760453"/>
                <a:gd name="connsiteX73" fmla="*/ 1561381 w 3001993"/>
                <a:gd name="connsiteY73" fmla="*/ 8626 h 2760453"/>
                <a:gd name="connsiteX74" fmla="*/ 1802921 w 3001993"/>
                <a:gd name="connsiteY74" fmla="*/ 86264 h 2760453"/>
                <a:gd name="connsiteX0" fmla="*/ 1802921 w 3001993"/>
                <a:gd name="connsiteY0" fmla="*/ 86264 h 2760453"/>
                <a:gd name="connsiteX1" fmla="*/ 1716657 w 3001993"/>
                <a:gd name="connsiteY1" fmla="*/ 301924 h 2760453"/>
                <a:gd name="connsiteX2" fmla="*/ 1690778 w 3001993"/>
                <a:gd name="connsiteY2" fmla="*/ 457200 h 2760453"/>
                <a:gd name="connsiteX3" fmla="*/ 1846053 w 3001993"/>
                <a:gd name="connsiteY3" fmla="*/ 603849 h 2760453"/>
                <a:gd name="connsiteX4" fmla="*/ 2251495 w 3001993"/>
                <a:gd name="connsiteY4" fmla="*/ 715992 h 2760453"/>
                <a:gd name="connsiteX5" fmla="*/ 2475781 w 3001993"/>
                <a:gd name="connsiteY5" fmla="*/ 914400 h 2760453"/>
                <a:gd name="connsiteX6" fmla="*/ 2725947 w 3001993"/>
                <a:gd name="connsiteY6" fmla="*/ 1069675 h 2760453"/>
                <a:gd name="connsiteX7" fmla="*/ 2907102 w 3001993"/>
                <a:gd name="connsiteY7" fmla="*/ 1311215 h 2760453"/>
                <a:gd name="connsiteX8" fmla="*/ 3001993 w 3001993"/>
                <a:gd name="connsiteY8" fmla="*/ 1613139 h 2760453"/>
                <a:gd name="connsiteX9" fmla="*/ 2993366 w 3001993"/>
                <a:gd name="connsiteY9" fmla="*/ 1863305 h 2760453"/>
                <a:gd name="connsiteX10" fmla="*/ 2915729 w 3001993"/>
                <a:gd name="connsiteY10" fmla="*/ 2053087 h 2760453"/>
                <a:gd name="connsiteX11" fmla="*/ 2743200 w 3001993"/>
                <a:gd name="connsiteY11" fmla="*/ 2182483 h 2760453"/>
                <a:gd name="connsiteX12" fmla="*/ 2501661 w 3001993"/>
                <a:gd name="connsiteY12" fmla="*/ 2234241 h 2760453"/>
                <a:gd name="connsiteX13" fmla="*/ 2216989 w 3001993"/>
                <a:gd name="connsiteY13" fmla="*/ 2165230 h 2760453"/>
                <a:gd name="connsiteX14" fmla="*/ 2009955 w 3001993"/>
                <a:gd name="connsiteY14" fmla="*/ 2130724 h 2760453"/>
                <a:gd name="connsiteX15" fmla="*/ 1708030 w 3001993"/>
                <a:gd name="connsiteY15" fmla="*/ 2277373 h 2760453"/>
                <a:gd name="connsiteX16" fmla="*/ 1431985 w 3001993"/>
                <a:gd name="connsiteY16" fmla="*/ 2553419 h 2760453"/>
                <a:gd name="connsiteX17" fmla="*/ 1259457 w 3001993"/>
                <a:gd name="connsiteY17" fmla="*/ 2691441 h 2760453"/>
                <a:gd name="connsiteX18" fmla="*/ 785004 w 3001993"/>
                <a:gd name="connsiteY18" fmla="*/ 2760453 h 2760453"/>
                <a:gd name="connsiteX19" fmla="*/ 474453 w 3001993"/>
                <a:gd name="connsiteY19" fmla="*/ 2743200 h 2760453"/>
                <a:gd name="connsiteX20" fmla="*/ 224287 w 3001993"/>
                <a:gd name="connsiteY20" fmla="*/ 2691441 h 2760453"/>
                <a:gd name="connsiteX21" fmla="*/ 51759 w 3001993"/>
                <a:gd name="connsiteY21" fmla="*/ 2587924 h 2760453"/>
                <a:gd name="connsiteX22" fmla="*/ 0 w 3001993"/>
                <a:gd name="connsiteY22" fmla="*/ 2398143 h 2760453"/>
                <a:gd name="connsiteX23" fmla="*/ 17253 w 3001993"/>
                <a:gd name="connsiteY23" fmla="*/ 2208362 h 2760453"/>
                <a:gd name="connsiteX24" fmla="*/ 103517 w 3001993"/>
                <a:gd name="connsiteY24" fmla="*/ 2009955 h 2760453"/>
                <a:gd name="connsiteX25" fmla="*/ 267419 w 3001993"/>
                <a:gd name="connsiteY25" fmla="*/ 1889185 h 2760453"/>
                <a:gd name="connsiteX26" fmla="*/ 362310 w 3001993"/>
                <a:gd name="connsiteY26" fmla="*/ 1777041 h 2760453"/>
                <a:gd name="connsiteX27" fmla="*/ 362310 w 3001993"/>
                <a:gd name="connsiteY27" fmla="*/ 1526875 h 2760453"/>
                <a:gd name="connsiteX28" fmla="*/ 370936 w 3001993"/>
                <a:gd name="connsiteY28" fmla="*/ 1380226 h 2760453"/>
                <a:gd name="connsiteX29" fmla="*/ 491706 w 3001993"/>
                <a:gd name="connsiteY29" fmla="*/ 1285336 h 2760453"/>
                <a:gd name="connsiteX30" fmla="*/ 638355 w 3001993"/>
                <a:gd name="connsiteY30" fmla="*/ 1268083 h 2760453"/>
                <a:gd name="connsiteX31" fmla="*/ 757328 w 3001993"/>
                <a:gd name="connsiteY31" fmla="*/ 1085446 h 2760453"/>
                <a:gd name="connsiteX32" fmla="*/ 763573 w 3001993"/>
                <a:gd name="connsiteY32" fmla="*/ 1013963 h 2760453"/>
                <a:gd name="connsiteX33" fmla="*/ 773098 w 3001993"/>
                <a:gd name="connsiteY33" fmla="*/ 953668 h 2760453"/>
                <a:gd name="connsiteX34" fmla="*/ 808817 w 3001993"/>
                <a:gd name="connsiteY34" fmla="*/ 944907 h 2760453"/>
                <a:gd name="connsiteX35" fmla="*/ 838245 w 3001993"/>
                <a:gd name="connsiteY35" fmla="*/ 975998 h 2760453"/>
                <a:gd name="connsiteX36" fmla="*/ 856442 w 3001993"/>
                <a:gd name="connsiteY36" fmla="*/ 959194 h 2760453"/>
                <a:gd name="connsiteX37" fmla="*/ 854914 w 3001993"/>
                <a:gd name="connsiteY37" fmla="*/ 898944 h 2760453"/>
                <a:gd name="connsiteX38" fmla="*/ 906359 w 3001993"/>
                <a:gd name="connsiteY38" fmla="*/ 878412 h 2760453"/>
                <a:gd name="connsiteX39" fmla="*/ 949310 w 3001993"/>
                <a:gd name="connsiteY39" fmla="*/ 923476 h 2760453"/>
                <a:gd name="connsiteX40" fmla="*/ 965979 w 3001993"/>
                <a:gd name="connsiteY40" fmla="*/ 944907 h 2760453"/>
                <a:gd name="connsiteX41" fmla="*/ 995004 w 3001993"/>
                <a:gd name="connsiteY41" fmla="*/ 932236 h 2760453"/>
                <a:gd name="connsiteX42" fmla="*/ 1004079 w 3001993"/>
                <a:gd name="connsiteY42" fmla="*/ 873469 h 2760453"/>
                <a:gd name="connsiteX43" fmla="*/ 1005113 w 3001993"/>
                <a:gd name="connsiteY43" fmla="*/ 840042 h 2760453"/>
                <a:gd name="connsiteX44" fmla="*/ 1025510 w 3001993"/>
                <a:gd name="connsiteY44" fmla="*/ 816319 h 2760453"/>
                <a:gd name="connsiteX45" fmla="*/ 1081268 w 3001993"/>
                <a:gd name="connsiteY45" fmla="*/ 797808 h 2760453"/>
                <a:gd name="connsiteX46" fmla="*/ 1113617 w 3001993"/>
                <a:gd name="connsiteY46" fmla="*/ 792507 h 2760453"/>
                <a:gd name="connsiteX47" fmla="*/ 1131813 w 3001993"/>
                <a:gd name="connsiteY47" fmla="*/ 760023 h 2760453"/>
                <a:gd name="connsiteX48" fmla="*/ 1158860 w 3001993"/>
                <a:gd name="connsiteY48" fmla="*/ 759169 h 2760453"/>
                <a:gd name="connsiteX49" fmla="*/ 1173148 w 3001993"/>
                <a:gd name="connsiteY49" fmla="*/ 728213 h 2760453"/>
                <a:gd name="connsiteX50" fmla="*/ 1196960 w 3001993"/>
                <a:gd name="connsiteY50" fmla="*/ 780601 h 2760453"/>
                <a:gd name="connsiteX51" fmla="*/ 1235060 w 3001993"/>
                <a:gd name="connsiteY51" fmla="*/ 785363 h 2760453"/>
                <a:gd name="connsiteX52" fmla="*/ 1277923 w 3001993"/>
                <a:gd name="connsiteY52" fmla="*/ 790126 h 2760453"/>
                <a:gd name="connsiteX53" fmla="*/ 1301735 w 3001993"/>
                <a:gd name="connsiteY53" fmla="*/ 780601 h 2760453"/>
                <a:gd name="connsiteX54" fmla="*/ 1330310 w 3001993"/>
                <a:gd name="connsiteY54" fmla="*/ 852038 h 2760453"/>
                <a:gd name="connsiteX55" fmla="*/ 1355246 w 3001993"/>
                <a:gd name="connsiteY55" fmla="*/ 839728 h 2760453"/>
                <a:gd name="connsiteX56" fmla="*/ 1398378 w 3001993"/>
                <a:gd name="connsiteY56" fmla="*/ 845388 h 2760453"/>
                <a:gd name="connsiteX57" fmla="*/ 1432704 w 3001993"/>
                <a:gd name="connsiteY57" fmla="*/ 852038 h 2760453"/>
                <a:gd name="connsiteX58" fmla="*/ 1492055 w 3001993"/>
                <a:gd name="connsiteY58" fmla="*/ 907571 h 2760453"/>
                <a:gd name="connsiteX59" fmla="*/ 1520810 w 3001993"/>
                <a:gd name="connsiteY59" fmla="*/ 892519 h 2760453"/>
                <a:gd name="connsiteX60" fmla="*/ 1699404 w 3001993"/>
                <a:gd name="connsiteY60" fmla="*/ 966158 h 2760453"/>
                <a:gd name="connsiteX61" fmla="*/ 1725283 w 3001993"/>
                <a:gd name="connsiteY61" fmla="*/ 905773 h 2760453"/>
                <a:gd name="connsiteX62" fmla="*/ 1595887 w 3001993"/>
                <a:gd name="connsiteY62" fmla="*/ 802256 h 2760453"/>
                <a:gd name="connsiteX63" fmla="*/ 1397479 w 3001993"/>
                <a:gd name="connsiteY63" fmla="*/ 621102 h 2760453"/>
                <a:gd name="connsiteX64" fmla="*/ 1293962 w 3001993"/>
                <a:gd name="connsiteY64" fmla="*/ 526211 h 2760453"/>
                <a:gd name="connsiteX65" fmla="*/ 1268083 w 3001993"/>
                <a:gd name="connsiteY65" fmla="*/ 431321 h 2760453"/>
                <a:gd name="connsiteX66" fmla="*/ 1242204 w 3001993"/>
                <a:gd name="connsiteY66" fmla="*/ 345056 h 2760453"/>
                <a:gd name="connsiteX67" fmla="*/ 1164566 w 3001993"/>
                <a:gd name="connsiteY67" fmla="*/ 336430 h 2760453"/>
                <a:gd name="connsiteX68" fmla="*/ 1112808 w 3001993"/>
                <a:gd name="connsiteY68" fmla="*/ 224287 h 2760453"/>
                <a:gd name="connsiteX69" fmla="*/ 974785 w 3001993"/>
                <a:gd name="connsiteY69" fmla="*/ 198407 h 2760453"/>
                <a:gd name="connsiteX70" fmla="*/ 974785 w 3001993"/>
                <a:gd name="connsiteY70" fmla="*/ 198407 h 2760453"/>
                <a:gd name="connsiteX71" fmla="*/ 1164566 w 3001993"/>
                <a:gd name="connsiteY71" fmla="*/ 34505 h 2760453"/>
                <a:gd name="connsiteX72" fmla="*/ 1388853 w 3001993"/>
                <a:gd name="connsiteY72" fmla="*/ 0 h 2760453"/>
                <a:gd name="connsiteX73" fmla="*/ 1561381 w 3001993"/>
                <a:gd name="connsiteY73" fmla="*/ 8626 h 2760453"/>
                <a:gd name="connsiteX74" fmla="*/ 1802921 w 3001993"/>
                <a:gd name="connsiteY74" fmla="*/ 86264 h 2760453"/>
                <a:gd name="connsiteX0" fmla="*/ 1802921 w 3001993"/>
                <a:gd name="connsiteY0" fmla="*/ 86264 h 2760453"/>
                <a:gd name="connsiteX1" fmla="*/ 1716657 w 3001993"/>
                <a:gd name="connsiteY1" fmla="*/ 301924 h 2760453"/>
                <a:gd name="connsiteX2" fmla="*/ 1690778 w 3001993"/>
                <a:gd name="connsiteY2" fmla="*/ 457200 h 2760453"/>
                <a:gd name="connsiteX3" fmla="*/ 1846053 w 3001993"/>
                <a:gd name="connsiteY3" fmla="*/ 603849 h 2760453"/>
                <a:gd name="connsiteX4" fmla="*/ 2251495 w 3001993"/>
                <a:gd name="connsiteY4" fmla="*/ 715992 h 2760453"/>
                <a:gd name="connsiteX5" fmla="*/ 2475781 w 3001993"/>
                <a:gd name="connsiteY5" fmla="*/ 914400 h 2760453"/>
                <a:gd name="connsiteX6" fmla="*/ 2725947 w 3001993"/>
                <a:gd name="connsiteY6" fmla="*/ 1069675 h 2760453"/>
                <a:gd name="connsiteX7" fmla="*/ 2907102 w 3001993"/>
                <a:gd name="connsiteY7" fmla="*/ 1311215 h 2760453"/>
                <a:gd name="connsiteX8" fmla="*/ 3001993 w 3001993"/>
                <a:gd name="connsiteY8" fmla="*/ 1613139 h 2760453"/>
                <a:gd name="connsiteX9" fmla="*/ 2993366 w 3001993"/>
                <a:gd name="connsiteY9" fmla="*/ 1863305 h 2760453"/>
                <a:gd name="connsiteX10" fmla="*/ 2915729 w 3001993"/>
                <a:gd name="connsiteY10" fmla="*/ 2053087 h 2760453"/>
                <a:gd name="connsiteX11" fmla="*/ 2743200 w 3001993"/>
                <a:gd name="connsiteY11" fmla="*/ 2182483 h 2760453"/>
                <a:gd name="connsiteX12" fmla="*/ 2501661 w 3001993"/>
                <a:gd name="connsiteY12" fmla="*/ 2234241 h 2760453"/>
                <a:gd name="connsiteX13" fmla="*/ 2216989 w 3001993"/>
                <a:gd name="connsiteY13" fmla="*/ 2165230 h 2760453"/>
                <a:gd name="connsiteX14" fmla="*/ 2009955 w 3001993"/>
                <a:gd name="connsiteY14" fmla="*/ 2130724 h 2760453"/>
                <a:gd name="connsiteX15" fmla="*/ 1708030 w 3001993"/>
                <a:gd name="connsiteY15" fmla="*/ 2277373 h 2760453"/>
                <a:gd name="connsiteX16" fmla="*/ 1431985 w 3001993"/>
                <a:gd name="connsiteY16" fmla="*/ 2553419 h 2760453"/>
                <a:gd name="connsiteX17" fmla="*/ 1259457 w 3001993"/>
                <a:gd name="connsiteY17" fmla="*/ 2691441 h 2760453"/>
                <a:gd name="connsiteX18" fmla="*/ 785004 w 3001993"/>
                <a:gd name="connsiteY18" fmla="*/ 2760453 h 2760453"/>
                <a:gd name="connsiteX19" fmla="*/ 474453 w 3001993"/>
                <a:gd name="connsiteY19" fmla="*/ 2743200 h 2760453"/>
                <a:gd name="connsiteX20" fmla="*/ 224287 w 3001993"/>
                <a:gd name="connsiteY20" fmla="*/ 2691441 h 2760453"/>
                <a:gd name="connsiteX21" fmla="*/ 51759 w 3001993"/>
                <a:gd name="connsiteY21" fmla="*/ 2587924 h 2760453"/>
                <a:gd name="connsiteX22" fmla="*/ 0 w 3001993"/>
                <a:gd name="connsiteY22" fmla="*/ 2398143 h 2760453"/>
                <a:gd name="connsiteX23" fmla="*/ 17253 w 3001993"/>
                <a:gd name="connsiteY23" fmla="*/ 2208362 h 2760453"/>
                <a:gd name="connsiteX24" fmla="*/ 103517 w 3001993"/>
                <a:gd name="connsiteY24" fmla="*/ 2009955 h 2760453"/>
                <a:gd name="connsiteX25" fmla="*/ 267419 w 3001993"/>
                <a:gd name="connsiteY25" fmla="*/ 1889185 h 2760453"/>
                <a:gd name="connsiteX26" fmla="*/ 362310 w 3001993"/>
                <a:gd name="connsiteY26" fmla="*/ 1777041 h 2760453"/>
                <a:gd name="connsiteX27" fmla="*/ 362310 w 3001993"/>
                <a:gd name="connsiteY27" fmla="*/ 1526875 h 2760453"/>
                <a:gd name="connsiteX28" fmla="*/ 370936 w 3001993"/>
                <a:gd name="connsiteY28" fmla="*/ 1380226 h 2760453"/>
                <a:gd name="connsiteX29" fmla="*/ 491706 w 3001993"/>
                <a:gd name="connsiteY29" fmla="*/ 1285336 h 2760453"/>
                <a:gd name="connsiteX30" fmla="*/ 638355 w 3001993"/>
                <a:gd name="connsiteY30" fmla="*/ 1268083 h 2760453"/>
                <a:gd name="connsiteX31" fmla="*/ 757328 w 3001993"/>
                <a:gd name="connsiteY31" fmla="*/ 1085446 h 2760453"/>
                <a:gd name="connsiteX32" fmla="*/ 763573 w 3001993"/>
                <a:gd name="connsiteY32" fmla="*/ 1013963 h 2760453"/>
                <a:gd name="connsiteX33" fmla="*/ 773098 w 3001993"/>
                <a:gd name="connsiteY33" fmla="*/ 953668 h 2760453"/>
                <a:gd name="connsiteX34" fmla="*/ 808817 w 3001993"/>
                <a:gd name="connsiteY34" fmla="*/ 944907 h 2760453"/>
                <a:gd name="connsiteX35" fmla="*/ 838245 w 3001993"/>
                <a:gd name="connsiteY35" fmla="*/ 975998 h 2760453"/>
                <a:gd name="connsiteX36" fmla="*/ 856442 w 3001993"/>
                <a:gd name="connsiteY36" fmla="*/ 959194 h 2760453"/>
                <a:gd name="connsiteX37" fmla="*/ 854914 w 3001993"/>
                <a:gd name="connsiteY37" fmla="*/ 898944 h 2760453"/>
                <a:gd name="connsiteX38" fmla="*/ 906359 w 3001993"/>
                <a:gd name="connsiteY38" fmla="*/ 878412 h 2760453"/>
                <a:gd name="connsiteX39" fmla="*/ 949310 w 3001993"/>
                <a:gd name="connsiteY39" fmla="*/ 923476 h 2760453"/>
                <a:gd name="connsiteX40" fmla="*/ 965979 w 3001993"/>
                <a:gd name="connsiteY40" fmla="*/ 944907 h 2760453"/>
                <a:gd name="connsiteX41" fmla="*/ 995004 w 3001993"/>
                <a:gd name="connsiteY41" fmla="*/ 932236 h 2760453"/>
                <a:gd name="connsiteX42" fmla="*/ 1004079 w 3001993"/>
                <a:gd name="connsiteY42" fmla="*/ 873469 h 2760453"/>
                <a:gd name="connsiteX43" fmla="*/ 1005113 w 3001993"/>
                <a:gd name="connsiteY43" fmla="*/ 840042 h 2760453"/>
                <a:gd name="connsiteX44" fmla="*/ 1025510 w 3001993"/>
                <a:gd name="connsiteY44" fmla="*/ 816319 h 2760453"/>
                <a:gd name="connsiteX45" fmla="*/ 1081268 w 3001993"/>
                <a:gd name="connsiteY45" fmla="*/ 797808 h 2760453"/>
                <a:gd name="connsiteX46" fmla="*/ 1113617 w 3001993"/>
                <a:gd name="connsiteY46" fmla="*/ 792507 h 2760453"/>
                <a:gd name="connsiteX47" fmla="*/ 1131813 w 3001993"/>
                <a:gd name="connsiteY47" fmla="*/ 760023 h 2760453"/>
                <a:gd name="connsiteX48" fmla="*/ 1158860 w 3001993"/>
                <a:gd name="connsiteY48" fmla="*/ 759169 h 2760453"/>
                <a:gd name="connsiteX49" fmla="*/ 1173148 w 3001993"/>
                <a:gd name="connsiteY49" fmla="*/ 728213 h 2760453"/>
                <a:gd name="connsiteX50" fmla="*/ 1196960 w 3001993"/>
                <a:gd name="connsiteY50" fmla="*/ 780601 h 2760453"/>
                <a:gd name="connsiteX51" fmla="*/ 1235060 w 3001993"/>
                <a:gd name="connsiteY51" fmla="*/ 785363 h 2760453"/>
                <a:gd name="connsiteX52" fmla="*/ 1277923 w 3001993"/>
                <a:gd name="connsiteY52" fmla="*/ 790126 h 2760453"/>
                <a:gd name="connsiteX53" fmla="*/ 1301735 w 3001993"/>
                <a:gd name="connsiteY53" fmla="*/ 780601 h 2760453"/>
                <a:gd name="connsiteX54" fmla="*/ 1330310 w 3001993"/>
                <a:gd name="connsiteY54" fmla="*/ 852038 h 2760453"/>
                <a:gd name="connsiteX55" fmla="*/ 1355246 w 3001993"/>
                <a:gd name="connsiteY55" fmla="*/ 839728 h 2760453"/>
                <a:gd name="connsiteX56" fmla="*/ 1398378 w 3001993"/>
                <a:gd name="connsiteY56" fmla="*/ 845388 h 2760453"/>
                <a:gd name="connsiteX57" fmla="*/ 1432704 w 3001993"/>
                <a:gd name="connsiteY57" fmla="*/ 852038 h 2760453"/>
                <a:gd name="connsiteX58" fmla="*/ 1492055 w 3001993"/>
                <a:gd name="connsiteY58" fmla="*/ 907571 h 2760453"/>
                <a:gd name="connsiteX59" fmla="*/ 1520810 w 3001993"/>
                <a:gd name="connsiteY59" fmla="*/ 892519 h 2760453"/>
                <a:gd name="connsiteX60" fmla="*/ 1556529 w 3001993"/>
                <a:gd name="connsiteY60" fmla="*/ 916332 h 2760453"/>
                <a:gd name="connsiteX61" fmla="*/ 1699404 w 3001993"/>
                <a:gd name="connsiteY61" fmla="*/ 966158 h 2760453"/>
                <a:gd name="connsiteX62" fmla="*/ 1725283 w 3001993"/>
                <a:gd name="connsiteY62" fmla="*/ 905773 h 2760453"/>
                <a:gd name="connsiteX63" fmla="*/ 1595887 w 3001993"/>
                <a:gd name="connsiteY63" fmla="*/ 802256 h 2760453"/>
                <a:gd name="connsiteX64" fmla="*/ 1397479 w 3001993"/>
                <a:gd name="connsiteY64" fmla="*/ 621102 h 2760453"/>
                <a:gd name="connsiteX65" fmla="*/ 1293962 w 3001993"/>
                <a:gd name="connsiteY65" fmla="*/ 526211 h 2760453"/>
                <a:gd name="connsiteX66" fmla="*/ 1268083 w 3001993"/>
                <a:gd name="connsiteY66" fmla="*/ 431321 h 2760453"/>
                <a:gd name="connsiteX67" fmla="*/ 1242204 w 3001993"/>
                <a:gd name="connsiteY67" fmla="*/ 345056 h 2760453"/>
                <a:gd name="connsiteX68" fmla="*/ 1164566 w 3001993"/>
                <a:gd name="connsiteY68" fmla="*/ 336430 h 2760453"/>
                <a:gd name="connsiteX69" fmla="*/ 1112808 w 3001993"/>
                <a:gd name="connsiteY69" fmla="*/ 224287 h 2760453"/>
                <a:gd name="connsiteX70" fmla="*/ 974785 w 3001993"/>
                <a:gd name="connsiteY70" fmla="*/ 198407 h 2760453"/>
                <a:gd name="connsiteX71" fmla="*/ 974785 w 3001993"/>
                <a:gd name="connsiteY71" fmla="*/ 198407 h 2760453"/>
                <a:gd name="connsiteX72" fmla="*/ 1164566 w 3001993"/>
                <a:gd name="connsiteY72" fmla="*/ 34505 h 2760453"/>
                <a:gd name="connsiteX73" fmla="*/ 1388853 w 3001993"/>
                <a:gd name="connsiteY73" fmla="*/ 0 h 2760453"/>
                <a:gd name="connsiteX74" fmla="*/ 1561381 w 3001993"/>
                <a:gd name="connsiteY74" fmla="*/ 8626 h 2760453"/>
                <a:gd name="connsiteX75" fmla="*/ 1802921 w 3001993"/>
                <a:gd name="connsiteY75" fmla="*/ 86264 h 2760453"/>
                <a:gd name="connsiteX0" fmla="*/ 1802921 w 3001993"/>
                <a:gd name="connsiteY0" fmla="*/ 86264 h 2760453"/>
                <a:gd name="connsiteX1" fmla="*/ 1716657 w 3001993"/>
                <a:gd name="connsiteY1" fmla="*/ 301924 h 2760453"/>
                <a:gd name="connsiteX2" fmla="*/ 1690778 w 3001993"/>
                <a:gd name="connsiteY2" fmla="*/ 457200 h 2760453"/>
                <a:gd name="connsiteX3" fmla="*/ 1846053 w 3001993"/>
                <a:gd name="connsiteY3" fmla="*/ 603849 h 2760453"/>
                <a:gd name="connsiteX4" fmla="*/ 2251495 w 3001993"/>
                <a:gd name="connsiteY4" fmla="*/ 715992 h 2760453"/>
                <a:gd name="connsiteX5" fmla="*/ 2475781 w 3001993"/>
                <a:gd name="connsiteY5" fmla="*/ 914400 h 2760453"/>
                <a:gd name="connsiteX6" fmla="*/ 2725947 w 3001993"/>
                <a:gd name="connsiteY6" fmla="*/ 1069675 h 2760453"/>
                <a:gd name="connsiteX7" fmla="*/ 2907102 w 3001993"/>
                <a:gd name="connsiteY7" fmla="*/ 1311215 h 2760453"/>
                <a:gd name="connsiteX8" fmla="*/ 3001993 w 3001993"/>
                <a:gd name="connsiteY8" fmla="*/ 1613139 h 2760453"/>
                <a:gd name="connsiteX9" fmla="*/ 2993366 w 3001993"/>
                <a:gd name="connsiteY9" fmla="*/ 1863305 h 2760453"/>
                <a:gd name="connsiteX10" fmla="*/ 2915729 w 3001993"/>
                <a:gd name="connsiteY10" fmla="*/ 2053087 h 2760453"/>
                <a:gd name="connsiteX11" fmla="*/ 2743200 w 3001993"/>
                <a:gd name="connsiteY11" fmla="*/ 2182483 h 2760453"/>
                <a:gd name="connsiteX12" fmla="*/ 2501661 w 3001993"/>
                <a:gd name="connsiteY12" fmla="*/ 2234241 h 2760453"/>
                <a:gd name="connsiteX13" fmla="*/ 2216989 w 3001993"/>
                <a:gd name="connsiteY13" fmla="*/ 2165230 h 2760453"/>
                <a:gd name="connsiteX14" fmla="*/ 2009955 w 3001993"/>
                <a:gd name="connsiteY14" fmla="*/ 2130724 h 2760453"/>
                <a:gd name="connsiteX15" fmla="*/ 1708030 w 3001993"/>
                <a:gd name="connsiteY15" fmla="*/ 2277373 h 2760453"/>
                <a:gd name="connsiteX16" fmla="*/ 1431985 w 3001993"/>
                <a:gd name="connsiteY16" fmla="*/ 2553419 h 2760453"/>
                <a:gd name="connsiteX17" fmla="*/ 1259457 w 3001993"/>
                <a:gd name="connsiteY17" fmla="*/ 2691441 h 2760453"/>
                <a:gd name="connsiteX18" fmla="*/ 785004 w 3001993"/>
                <a:gd name="connsiteY18" fmla="*/ 2760453 h 2760453"/>
                <a:gd name="connsiteX19" fmla="*/ 474453 w 3001993"/>
                <a:gd name="connsiteY19" fmla="*/ 2743200 h 2760453"/>
                <a:gd name="connsiteX20" fmla="*/ 224287 w 3001993"/>
                <a:gd name="connsiteY20" fmla="*/ 2691441 h 2760453"/>
                <a:gd name="connsiteX21" fmla="*/ 51759 w 3001993"/>
                <a:gd name="connsiteY21" fmla="*/ 2587924 h 2760453"/>
                <a:gd name="connsiteX22" fmla="*/ 0 w 3001993"/>
                <a:gd name="connsiteY22" fmla="*/ 2398143 h 2760453"/>
                <a:gd name="connsiteX23" fmla="*/ 17253 w 3001993"/>
                <a:gd name="connsiteY23" fmla="*/ 2208362 h 2760453"/>
                <a:gd name="connsiteX24" fmla="*/ 103517 w 3001993"/>
                <a:gd name="connsiteY24" fmla="*/ 2009955 h 2760453"/>
                <a:gd name="connsiteX25" fmla="*/ 267419 w 3001993"/>
                <a:gd name="connsiteY25" fmla="*/ 1889185 h 2760453"/>
                <a:gd name="connsiteX26" fmla="*/ 362310 w 3001993"/>
                <a:gd name="connsiteY26" fmla="*/ 1777041 h 2760453"/>
                <a:gd name="connsiteX27" fmla="*/ 362310 w 3001993"/>
                <a:gd name="connsiteY27" fmla="*/ 1526875 h 2760453"/>
                <a:gd name="connsiteX28" fmla="*/ 370936 w 3001993"/>
                <a:gd name="connsiteY28" fmla="*/ 1380226 h 2760453"/>
                <a:gd name="connsiteX29" fmla="*/ 491706 w 3001993"/>
                <a:gd name="connsiteY29" fmla="*/ 1285336 h 2760453"/>
                <a:gd name="connsiteX30" fmla="*/ 638355 w 3001993"/>
                <a:gd name="connsiteY30" fmla="*/ 1268083 h 2760453"/>
                <a:gd name="connsiteX31" fmla="*/ 757328 w 3001993"/>
                <a:gd name="connsiteY31" fmla="*/ 1085446 h 2760453"/>
                <a:gd name="connsiteX32" fmla="*/ 763573 w 3001993"/>
                <a:gd name="connsiteY32" fmla="*/ 1013963 h 2760453"/>
                <a:gd name="connsiteX33" fmla="*/ 773098 w 3001993"/>
                <a:gd name="connsiteY33" fmla="*/ 953668 h 2760453"/>
                <a:gd name="connsiteX34" fmla="*/ 808817 w 3001993"/>
                <a:gd name="connsiteY34" fmla="*/ 944907 h 2760453"/>
                <a:gd name="connsiteX35" fmla="*/ 838245 w 3001993"/>
                <a:gd name="connsiteY35" fmla="*/ 975998 h 2760453"/>
                <a:gd name="connsiteX36" fmla="*/ 856442 w 3001993"/>
                <a:gd name="connsiteY36" fmla="*/ 959194 h 2760453"/>
                <a:gd name="connsiteX37" fmla="*/ 854914 w 3001993"/>
                <a:gd name="connsiteY37" fmla="*/ 898944 h 2760453"/>
                <a:gd name="connsiteX38" fmla="*/ 906359 w 3001993"/>
                <a:gd name="connsiteY38" fmla="*/ 878412 h 2760453"/>
                <a:gd name="connsiteX39" fmla="*/ 949310 w 3001993"/>
                <a:gd name="connsiteY39" fmla="*/ 923476 h 2760453"/>
                <a:gd name="connsiteX40" fmla="*/ 965979 w 3001993"/>
                <a:gd name="connsiteY40" fmla="*/ 944907 h 2760453"/>
                <a:gd name="connsiteX41" fmla="*/ 995004 w 3001993"/>
                <a:gd name="connsiteY41" fmla="*/ 932236 h 2760453"/>
                <a:gd name="connsiteX42" fmla="*/ 1004079 w 3001993"/>
                <a:gd name="connsiteY42" fmla="*/ 873469 h 2760453"/>
                <a:gd name="connsiteX43" fmla="*/ 1005113 w 3001993"/>
                <a:gd name="connsiteY43" fmla="*/ 840042 h 2760453"/>
                <a:gd name="connsiteX44" fmla="*/ 1025510 w 3001993"/>
                <a:gd name="connsiteY44" fmla="*/ 816319 h 2760453"/>
                <a:gd name="connsiteX45" fmla="*/ 1081268 w 3001993"/>
                <a:gd name="connsiteY45" fmla="*/ 797808 h 2760453"/>
                <a:gd name="connsiteX46" fmla="*/ 1113617 w 3001993"/>
                <a:gd name="connsiteY46" fmla="*/ 792507 h 2760453"/>
                <a:gd name="connsiteX47" fmla="*/ 1131813 w 3001993"/>
                <a:gd name="connsiteY47" fmla="*/ 760023 h 2760453"/>
                <a:gd name="connsiteX48" fmla="*/ 1158860 w 3001993"/>
                <a:gd name="connsiteY48" fmla="*/ 759169 h 2760453"/>
                <a:gd name="connsiteX49" fmla="*/ 1173148 w 3001993"/>
                <a:gd name="connsiteY49" fmla="*/ 728213 h 2760453"/>
                <a:gd name="connsiteX50" fmla="*/ 1196960 w 3001993"/>
                <a:gd name="connsiteY50" fmla="*/ 780601 h 2760453"/>
                <a:gd name="connsiteX51" fmla="*/ 1235060 w 3001993"/>
                <a:gd name="connsiteY51" fmla="*/ 785363 h 2760453"/>
                <a:gd name="connsiteX52" fmla="*/ 1277923 w 3001993"/>
                <a:gd name="connsiteY52" fmla="*/ 790126 h 2760453"/>
                <a:gd name="connsiteX53" fmla="*/ 1301735 w 3001993"/>
                <a:gd name="connsiteY53" fmla="*/ 780601 h 2760453"/>
                <a:gd name="connsiteX54" fmla="*/ 1330310 w 3001993"/>
                <a:gd name="connsiteY54" fmla="*/ 852038 h 2760453"/>
                <a:gd name="connsiteX55" fmla="*/ 1355246 w 3001993"/>
                <a:gd name="connsiteY55" fmla="*/ 839728 h 2760453"/>
                <a:gd name="connsiteX56" fmla="*/ 1398378 w 3001993"/>
                <a:gd name="connsiteY56" fmla="*/ 845388 h 2760453"/>
                <a:gd name="connsiteX57" fmla="*/ 1432704 w 3001993"/>
                <a:gd name="connsiteY57" fmla="*/ 852038 h 2760453"/>
                <a:gd name="connsiteX58" fmla="*/ 1492055 w 3001993"/>
                <a:gd name="connsiteY58" fmla="*/ 907571 h 2760453"/>
                <a:gd name="connsiteX59" fmla="*/ 1520810 w 3001993"/>
                <a:gd name="connsiteY59" fmla="*/ 892519 h 2760453"/>
                <a:gd name="connsiteX60" fmla="*/ 1556529 w 3001993"/>
                <a:gd name="connsiteY60" fmla="*/ 916332 h 2760453"/>
                <a:gd name="connsiteX61" fmla="*/ 1608917 w 3001993"/>
                <a:gd name="connsiteY61" fmla="*/ 944907 h 2760453"/>
                <a:gd name="connsiteX62" fmla="*/ 1699404 w 3001993"/>
                <a:gd name="connsiteY62" fmla="*/ 966158 h 2760453"/>
                <a:gd name="connsiteX63" fmla="*/ 1725283 w 3001993"/>
                <a:gd name="connsiteY63" fmla="*/ 905773 h 2760453"/>
                <a:gd name="connsiteX64" fmla="*/ 1595887 w 3001993"/>
                <a:gd name="connsiteY64" fmla="*/ 802256 h 2760453"/>
                <a:gd name="connsiteX65" fmla="*/ 1397479 w 3001993"/>
                <a:gd name="connsiteY65" fmla="*/ 621102 h 2760453"/>
                <a:gd name="connsiteX66" fmla="*/ 1293962 w 3001993"/>
                <a:gd name="connsiteY66" fmla="*/ 526211 h 2760453"/>
                <a:gd name="connsiteX67" fmla="*/ 1268083 w 3001993"/>
                <a:gd name="connsiteY67" fmla="*/ 431321 h 2760453"/>
                <a:gd name="connsiteX68" fmla="*/ 1242204 w 3001993"/>
                <a:gd name="connsiteY68" fmla="*/ 345056 h 2760453"/>
                <a:gd name="connsiteX69" fmla="*/ 1164566 w 3001993"/>
                <a:gd name="connsiteY69" fmla="*/ 336430 h 2760453"/>
                <a:gd name="connsiteX70" fmla="*/ 1112808 w 3001993"/>
                <a:gd name="connsiteY70" fmla="*/ 224287 h 2760453"/>
                <a:gd name="connsiteX71" fmla="*/ 974785 w 3001993"/>
                <a:gd name="connsiteY71" fmla="*/ 198407 h 2760453"/>
                <a:gd name="connsiteX72" fmla="*/ 974785 w 3001993"/>
                <a:gd name="connsiteY72" fmla="*/ 198407 h 2760453"/>
                <a:gd name="connsiteX73" fmla="*/ 1164566 w 3001993"/>
                <a:gd name="connsiteY73" fmla="*/ 34505 h 2760453"/>
                <a:gd name="connsiteX74" fmla="*/ 1388853 w 3001993"/>
                <a:gd name="connsiteY74" fmla="*/ 0 h 2760453"/>
                <a:gd name="connsiteX75" fmla="*/ 1561381 w 3001993"/>
                <a:gd name="connsiteY75" fmla="*/ 8626 h 2760453"/>
                <a:gd name="connsiteX76" fmla="*/ 1802921 w 3001993"/>
                <a:gd name="connsiteY76" fmla="*/ 86264 h 2760453"/>
                <a:gd name="connsiteX0" fmla="*/ 1802921 w 3001993"/>
                <a:gd name="connsiteY0" fmla="*/ 86264 h 2760453"/>
                <a:gd name="connsiteX1" fmla="*/ 1716657 w 3001993"/>
                <a:gd name="connsiteY1" fmla="*/ 301924 h 2760453"/>
                <a:gd name="connsiteX2" fmla="*/ 1690778 w 3001993"/>
                <a:gd name="connsiteY2" fmla="*/ 457200 h 2760453"/>
                <a:gd name="connsiteX3" fmla="*/ 1846053 w 3001993"/>
                <a:gd name="connsiteY3" fmla="*/ 603849 h 2760453"/>
                <a:gd name="connsiteX4" fmla="*/ 2251495 w 3001993"/>
                <a:gd name="connsiteY4" fmla="*/ 715992 h 2760453"/>
                <a:gd name="connsiteX5" fmla="*/ 2475781 w 3001993"/>
                <a:gd name="connsiteY5" fmla="*/ 914400 h 2760453"/>
                <a:gd name="connsiteX6" fmla="*/ 2725947 w 3001993"/>
                <a:gd name="connsiteY6" fmla="*/ 1069675 h 2760453"/>
                <a:gd name="connsiteX7" fmla="*/ 2907102 w 3001993"/>
                <a:gd name="connsiteY7" fmla="*/ 1311215 h 2760453"/>
                <a:gd name="connsiteX8" fmla="*/ 3001993 w 3001993"/>
                <a:gd name="connsiteY8" fmla="*/ 1613139 h 2760453"/>
                <a:gd name="connsiteX9" fmla="*/ 2993366 w 3001993"/>
                <a:gd name="connsiteY9" fmla="*/ 1863305 h 2760453"/>
                <a:gd name="connsiteX10" fmla="*/ 2915729 w 3001993"/>
                <a:gd name="connsiteY10" fmla="*/ 2053087 h 2760453"/>
                <a:gd name="connsiteX11" fmla="*/ 2743200 w 3001993"/>
                <a:gd name="connsiteY11" fmla="*/ 2182483 h 2760453"/>
                <a:gd name="connsiteX12" fmla="*/ 2501661 w 3001993"/>
                <a:gd name="connsiteY12" fmla="*/ 2234241 h 2760453"/>
                <a:gd name="connsiteX13" fmla="*/ 2216989 w 3001993"/>
                <a:gd name="connsiteY13" fmla="*/ 2165230 h 2760453"/>
                <a:gd name="connsiteX14" fmla="*/ 2009955 w 3001993"/>
                <a:gd name="connsiteY14" fmla="*/ 2130724 h 2760453"/>
                <a:gd name="connsiteX15" fmla="*/ 1708030 w 3001993"/>
                <a:gd name="connsiteY15" fmla="*/ 2277373 h 2760453"/>
                <a:gd name="connsiteX16" fmla="*/ 1431985 w 3001993"/>
                <a:gd name="connsiteY16" fmla="*/ 2553419 h 2760453"/>
                <a:gd name="connsiteX17" fmla="*/ 1259457 w 3001993"/>
                <a:gd name="connsiteY17" fmla="*/ 2691441 h 2760453"/>
                <a:gd name="connsiteX18" fmla="*/ 785004 w 3001993"/>
                <a:gd name="connsiteY18" fmla="*/ 2760453 h 2760453"/>
                <a:gd name="connsiteX19" fmla="*/ 474453 w 3001993"/>
                <a:gd name="connsiteY19" fmla="*/ 2743200 h 2760453"/>
                <a:gd name="connsiteX20" fmla="*/ 224287 w 3001993"/>
                <a:gd name="connsiteY20" fmla="*/ 2691441 h 2760453"/>
                <a:gd name="connsiteX21" fmla="*/ 51759 w 3001993"/>
                <a:gd name="connsiteY21" fmla="*/ 2587924 h 2760453"/>
                <a:gd name="connsiteX22" fmla="*/ 0 w 3001993"/>
                <a:gd name="connsiteY22" fmla="*/ 2398143 h 2760453"/>
                <a:gd name="connsiteX23" fmla="*/ 17253 w 3001993"/>
                <a:gd name="connsiteY23" fmla="*/ 2208362 h 2760453"/>
                <a:gd name="connsiteX24" fmla="*/ 103517 w 3001993"/>
                <a:gd name="connsiteY24" fmla="*/ 2009955 h 2760453"/>
                <a:gd name="connsiteX25" fmla="*/ 267419 w 3001993"/>
                <a:gd name="connsiteY25" fmla="*/ 1889185 h 2760453"/>
                <a:gd name="connsiteX26" fmla="*/ 362310 w 3001993"/>
                <a:gd name="connsiteY26" fmla="*/ 1777041 h 2760453"/>
                <a:gd name="connsiteX27" fmla="*/ 362310 w 3001993"/>
                <a:gd name="connsiteY27" fmla="*/ 1526875 h 2760453"/>
                <a:gd name="connsiteX28" fmla="*/ 370936 w 3001993"/>
                <a:gd name="connsiteY28" fmla="*/ 1380226 h 2760453"/>
                <a:gd name="connsiteX29" fmla="*/ 491706 w 3001993"/>
                <a:gd name="connsiteY29" fmla="*/ 1285336 h 2760453"/>
                <a:gd name="connsiteX30" fmla="*/ 638355 w 3001993"/>
                <a:gd name="connsiteY30" fmla="*/ 1268083 h 2760453"/>
                <a:gd name="connsiteX31" fmla="*/ 757328 w 3001993"/>
                <a:gd name="connsiteY31" fmla="*/ 1085446 h 2760453"/>
                <a:gd name="connsiteX32" fmla="*/ 763573 w 3001993"/>
                <a:gd name="connsiteY32" fmla="*/ 1013963 h 2760453"/>
                <a:gd name="connsiteX33" fmla="*/ 773098 w 3001993"/>
                <a:gd name="connsiteY33" fmla="*/ 953668 h 2760453"/>
                <a:gd name="connsiteX34" fmla="*/ 808817 w 3001993"/>
                <a:gd name="connsiteY34" fmla="*/ 944907 h 2760453"/>
                <a:gd name="connsiteX35" fmla="*/ 838245 w 3001993"/>
                <a:gd name="connsiteY35" fmla="*/ 975998 h 2760453"/>
                <a:gd name="connsiteX36" fmla="*/ 856442 w 3001993"/>
                <a:gd name="connsiteY36" fmla="*/ 959194 h 2760453"/>
                <a:gd name="connsiteX37" fmla="*/ 854914 w 3001993"/>
                <a:gd name="connsiteY37" fmla="*/ 898944 h 2760453"/>
                <a:gd name="connsiteX38" fmla="*/ 906359 w 3001993"/>
                <a:gd name="connsiteY38" fmla="*/ 878412 h 2760453"/>
                <a:gd name="connsiteX39" fmla="*/ 949310 w 3001993"/>
                <a:gd name="connsiteY39" fmla="*/ 923476 h 2760453"/>
                <a:gd name="connsiteX40" fmla="*/ 965979 w 3001993"/>
                <a:gd name="connsiteY40" fmla="*/ 944907 h 2760453"/>
                <a:gd name="connsiteX41" fmla="*/ 995004 w 3001993"/>
                <a:gd name="connsiteY41" fmla="*/ 932236 h 2760453"/>
                <a:gd name="connsiteX42" fmla="*/ 1004079 w 3001993"/>
                <a:gd name="connsiteY42" fmla="*/ 873469 h 2760453"/>
                <a:gd name="connsiteX43" fmla="*/ 1005113 w 3001993"/>
                <a:gd name="connsiteY43" fmla="*/ 840042 h 2760453"/>
                <a:gd name="connsiteX44" fmla="*/ 1025510 w 3001993"/>
                <a:gd name="connsiteY44" fmla="*/ 816319 h 2760453"/>
                <a:gd name="connsiteX45" fmla="*/ 1081268 w 3001993"/>
                <a:gd name="connsiteY45" fmla="*/ 797808 h 2760453"/>
                <a:gd name="connsiteX46" fmla="*/ 1113617 w 3001993"/>
                <a:gd name="connsiteY46" fmla="*/ 792507 h 2760453"/>
                <a:gd name="connsiteX47" fmla="*/ 1131813 w 3001993"/>
                <a:gd name="connsiteY47" fmla="*/ 760023 h 2760453"/>
                <a:gd name="connsiteX48" fmla="*/ 1158860 w 3001993"/>
                <a:gd name="connsiteY48" fmla="*/ 759169 h 2760453"/>
                <a:gd name="connsiteX49" fmla="*/ 1173148 w 3001993"/>
                <a:gd name="connsiteY49" fmla="*/ 728213 h 2760453"/>
                <a:gd name="connsiteX50" fmla="*/ 1196960 w 3001993"/>
                <a:gd name="connsiteY50" fmla="*/ 780601 h 2760453"/>
                <a:gd name="connsiteX51" fmla="*/ 1235060 w 3001993"/>
                <a:gd name="connsiteY51" fmla="*/ 785363 h 2760453"/>
                <a:gd name="connsiteX52" fmla="*/ 1277923 w 3001993"/>
                <a:gd name="connsiteY52" fmla="*/ 790126 h 2760453"/>
                <a:gd name="connsiteX53" fmla="*/ 1301735 w 3001993"/>
                <a:gd name="connsiteY53" fmla="*/ 780601 h 2760453"/>
                <a:gd name="connsiteX54" fmla="*/ 1330310 w 3001993"/>
                <a:gd name="connsiteY54" fmla="*/ 852038 h 2760453"/>
                <a:gd name="connsiteX55" fmla="*/ 1355246 w 3001993"/>
                <a:gd name="connsiteY55" fmla="*/ 839728 h 2760453"/>
                <a:gd name="connsiteX56" fmla="*/ 1398378 w 3001993"/>
                <a:gd name="connsiteY56" fmla="*/ 845388 h 2760453"/>
                <a:gd name="connsiteX57" fmla="*/ 1432704 w 3001993"/>
                <a:gd name="connsiteY57" fmla="*/ 852038 h 2760453"/>
                <a:gd name="connsiteX58" fmla="*/ 1492055 w 3001993"/>
                <a:gd name="connsiteY58" fmla="*/ 907571 h 2760453"/>
                <a:gd name="connsiteX59" fmla="*/ 1520810 w 3001993"/>
                <a:gd name="connsiteY59" fmla="*/ 892519 h 2760453"/>
                <a:gd name="connsiteX60" fmla="*/ 1556529 w 3001993"/>
                <a:gd name="connsiteY60" fmla="*/ 916332 h 2760453"/>
                <a:gd name="connsiteX61" fmla="*/ 1608917 w 3001993"/>
                <a:gd name="connsiteY61" fmla="*/ 944907 h 2760453"/>
                <a:gd name="connsiteX62" fmla="*/ 1689879 w 3001993"/>
                <a:gd name="connsiteY62" fmla="*/ 949489 h 2760453"/>
                <a:gd name="connsiteX63" fmla="*/ 1725283 w 3001993"/>
                <a:gd name="connsiteY63" fmla="*/ 905773 h 2760453"/>
                <a:gd name="connsiteX64" fmla="*/ 1595887 w 3001993"/>
                <a:gd name="connsiteY64" fmla="*/ 802256 h 2760453"/>
                <a:gd name="connsiteX65" fmla="*/ 1397479 w 3001993"/>
                <a:gd name="connsiteY65" fmla="*/ 621102 h 2760453"/>
                <a:gd name="connsiteX66" fmla="*/ 1293962 w 3001993"/>
                <a:gd name="connsiteY66" fmla="*/ 526211 h 2760453"/>
                <a:gd name="connsiteX67" fmla="*/ 1268083 w 3001993"/>
                <a:gd name="connsiteY67" fmla="*/ 431321 h 2760453"/>
                <a:gd name="connsiteX68" fmla="*/ 1242204 w 3001993"/>
                <a:gd name="connsiteY68" fmla="*/ 345056 h 2760453"/>
                <a:gd name="connsiteX69" fmla="*/ 1164566 w 3001993"/>
                <a:gd name="connsiteY69" fmla="*/ 336430 h 2760453"/>
                <a:gd name="connsiteX70" fmla="*/ 1112808 w 3001993"/>
                <a:gd name="connsiteY70" fmla="*/ 224287 h 2760453"/>
                <a:gd name="connsiteX71" fmla="*/ 974785 w 3001993"/>
                <a:gd name="connsiteY71" fmla="*/ 198407 h 2760453"/>
                <a:gd name="connsiteX72" fmla="*/ 974785 w 3001993"/>
                <a:gd name="connsiteY72" fmla="*/ 198407 h 2760453"/>
                <a:gd name="connsiteX73" fmla="*/ 1164566 w 3001993"/>
                <a:gd name="connsiteY73" fmla="*/ 34505 h 2760453"/>
                <a:gd name="connsiteX74" fmla="*/ 1388853 w 3001993"/>
                <a:gd name="connsiteY74" fmla="*/ 0 h 2760453"/>
                <a:gd name="connsiteX75" fmla="*/ 1561381 w 3001993"/>
                <a:gd name="connsiteY75" fmla="*/ 8626 h 2760453"/>
                <a:gd name="connsiteX76" fmla="*/ 1802921 w 3001993"/>
                <a:gd name="connsiteY76" fmla="*/ 86264 h 2760453"/>
                <a:gd name="connsiteX0" fmla="*/ 1802921 w 3001993"/>
                <a:gd name="connsiteY0" fmla="*/ 86264 h 2760453"/>
                <a:gd name="connsiteX1" fmla="*/ 1716657 w 3001993"/>
                <a:gd name="connsiteY1" fmla="*/ 301924 h 2760453"/>
                <a:gd name="connsiteX2" fmla="*/ 1690778 w 3001993"/>
                <a:gd name="connsiteY2" fmla="*/ 457200 h 2760453"/>
                <a:gd name="connsiteX3" fmla="*/ 1846053 w 3001993"/>
                <a:gd name="connsiteY3" fmla="*/ 603849 h 2760453"/>
                <a:gd name="connsiteX4" fmla="*/ 2251495 w 3001993"/>
                <a:gd name="connsiteY4" fmla="*/ 715992 h 2760453"/>
                <a:gd name="connsiteX5" fmla="*/ 2475781 w 3001993"/>
                <a:gd name="connsiteY5" fmla="*/ 914400 h 2760453"/>
                <a:gd name="connsiteX6" fmla="*/ 2725947 w 3001993"/>
                <a:gd name="connsiteY6" fmla="*/ 1069675 h 2760453"/>
                <a:gd name="connsiteX7" fmla="*/ 2907102 w 3001993"/>
                <a:gd name="connsiteY7" fmla="*/ 1311215 h 2760453"/>
                <a:gd name="connsiteX8" fmla="*/ 3001993 w 3001993"/>
                <a:gd name="connsiteY8" fmla="*/ 1613139 h 2760453"/>
                <a:gd name="connsiteX9" fmla="*/ 2993366 w 3001993"/>
                <a:gd name="connsiteY9" fmla="*/ 1863305 h 2760453"/>
                <a:gd name="connsiteX10" fmla="*/ 2915729 w 3001993"/>
                <a:gd name="connsiteY10" fmla="*/ 2053087 h 2760453"/>
                <a:gd name="connsiteX11" fmla="*/ 2743200 w 3001993"/>
                <a:gd name="connsiteY11" fmla="*/ 2182483 h 2760453"/>
                <a:gd name="connsiteX12" fmla="*/ 2501661 w 3001993"/>
                <a:gd name="connsiteY12" fmla="*/ 2234241 h 2760453"/>
                <a:gd name="connsiteX13" fmla="*/ 2216989 w 3001993"/>
                <a:gd name="connsiteY13" fmla="*/ 2165230 h 2760453"/>
                <a:gd name="connsiteX14" fmla="*/ 2009955 w 3001993"/>
                <a:gd name="connsiteY14" fmla="*/ 2130724 h 2760453"/>
                <a:gd name="connsiteX15" fmla="*/ 1708030 w 3001993"/>
                <a:gd name="connsiteY15" fmla="*/ 2277373 h 2760453"/>
                <a:gd name="connsiteX16" fmla="*/ 1431985 w 3001993"/>
                <a:gd name="connsiteY16" fmla="*/ 2553419 h 2760453"/>
                <a:gd name="connsiteX17" fmla="*/ 1259457 w 3001993"/>
                <a:gd name="connsiteY17" fmla="*/ 2691441 h 2760453"/>
                <a:gd name="connsiteX18" fmla="*/ 785004 w 3001993"/>
                <a:gd name="connsiteY18" fmla="*/ 2760453 h 2760453"/>
                <a:gd name="connsiteX19" fmla="*/ 474453 w 3001993"/>
                <a:gd name="connsiteY19" fmla="*/ 2743200 h 2760453"/>
                <a:gd name="connsiteX20" fmla="*/ 224287 w 3001993"/>
                <a:gd name="connsiteY20" fmla="*/ 2691441 h 2760453"/>
                <a:gd name="connsiteX21" fmla="*/ 51759 w 3001993"/>
                <a:gd name="connsiteY21" fmla="*/ 2587924 h 2760453"/>
                <a:gd name="connsiteX22" fmla="*/ 0 w 3001993"/>
                <a:gd name="connsiteY22" fmla="*/ 2398143 h 2760453"/>
                <a:gd name="connsiteX23" fmla="*/ 17253 w 3001993"/>
                <a:gd name="connsiteY23" fmla="*/ 2208362 h 2760453"/>
                <a:gd name="connsiteX24" fmla="*/ 103517 w 3001993"/>
                <a:gd name="connsiteY24" fmla="*/ 2009955 h 2760453"/>
                <a:gd name="connsiteX25" fmla="*/ 267419 w 3001993"/>
                <a:gd name="connsiteY25" fmla="*/ 1889185 h 2760453"/>
                <a:gd name="connsiteX26" fmla="*/ 362310 w 3001993"/>
                <a:gd name="connsiteY26" fmla="*/ 1777041 h 2760453"/>
                <a:gd name="connsiteX27" fmla="*/ 362310 w 3001993"/>
                <a:gd name="connsiteY27" fmla="*/ 1526875 h 2760453"/>
                <a:gd name="connsiteX28" fmla="*/ 370936 w 3001993"/>
                <a:gd name="connsiteY28" fmla="*/ 1380226 h 2760453"/>
                <a:gd name="connsiteX29" fmla="*/ 491706 w 3001993"/>
                <a:gd name="connsiteY29" fmla="*/ 1285336 h 2760453"/>
                <a:gd name="connsiteX30" fmla="*/ 638355 w 3001993"/>
                <a:gd name="connsiteY30" fmla="*/ 1268083 h 2760453"/>
                <a:gd name="connsiteX31" fmla="*/ 757328 w 3001993"/>
                <a:gd name="connsiteY31" fmla="*/ 1085446 h 2760453"/>
                <a:gd name="connsiteX32" fmla="*/ 763573 w 3001993"/>
                <a:gd name="connsiteY32" fmla="*/ 1013963 h 2760453"/>
                <a:gd name="connsiteX33" fmla="*/ 773098 w 3001993"/>
                <a:gd name="connsiteY33" fmla="*/ 953668 h 2760453"/>
                <a:gd name="connsiteX34" fmla="*/ 808817 w 3001993"/>
                <a:gd name="connsiteY34" fmla="*/ 944907 h 2760453"/>
                <a:gd name="connsiteX35" fmla="*/ 838245 w 3001993"/>
                <a:gd name="connsiteY35" fmla="*/ 975998 h 2760453"/>
                <a:gd name="connsiteX36" fmla="*/ 856442 w 3001993"/>
                <a:gd name="connsiteY36" fmla="*/ 959194 h 2760453"/>
                <a:gd name="connsiteX37" fmla="*/ 854914 w 3001993"/>
                <a:gd name="connsiteY37" fmla="*/ 898944 h 2760453"/>
                <a:gd name="connsiteX38" fmla="*/ 906359 w 3001993"/>
                <a:gd name="connsiteY38" fmla="*/ 878412 h 2760453"/>
                <a:gd name="connsiteX39" fmla="*/ 949310 w 3001993"/>
                <a:gd name="connsiteY39" fmla="*/ 923476 h 2760453"/>
                <a:gd name="connsiteX40" fmla="*/ 965979 w 3001993"/>
                <a:gd name="connsiteY40" fmla="*/ 944907 h 2760453"/>
                <a:gd name="connsiteX41" fmla="*/ 995004 w 3001993"/>
                <a:gd name="connsiteY41" fmla="*/ 932236 h 2760453"/>
                <a:gd name="connsiteX42" fmla="*/ 1004079 w 3001993"/>
                <a:gd name="connsiteY42" fmla="*/ 873469 h 2760453"/>
                <a:gd name="connsiteX43" fmla="*/ 1005113 w 3001993"/>
                <a:gd name="connsiteY43" fmla="*/ 840042 h 2760453"/>
                <a:gd name="connsiteX44" fmla="*/ 1025510 w 3001993"/>
                <a:gd name="connsiteY44" fmla="*/ 816319 h 2760453"/>
                <a:gd name="connsiteX45" fmla="*/ 1081268 w 3001993"/>
                <a:gd name="connsiteY45" fmla="*/ 797808 h 2760453"/>
                <a:gd name="connsiteX46" fmla="*/ 1113617 w 3001993"/>
                <a:gd name="connsiteY46" fmla="*/ 792507 h 2760453"/>
                <a:gd name="connsiteX47" fmla="*/ 1131813 w 3001993"/>
                <a:gd name="connsiteY47" fmla="*/ 760023 h 2760453"/>
                <a:gd name="connsiteX48" fmla="*/ 1158860 w 3001993"/>
                <a:gd name="connsiteY48" fmla="*/ 759169 h 2760453"/>
                <a:gd name="connsiteX49" fmla="*/ 1173148 w 3001993"/>
                <a:gd name="connsiteY49" fmla="*/ 728213 h 2760453"/>
                <a:gd name="connsiteX50" fmla="*/ 1196960 w 3001993"/>
                <a:gd name="connsiteY50" fmla="*/ 780601 h 2760453"/>
                <a:gd name="connsiteX51" fmla="*/ 1235060 w 3001993"/>
                <a:gd name="connsiteY51" fmla="*/ 785363 h 2760453"/>
                <a:gd name="connsiteX52" fmla="*/ 1277923 w 3001993"/>
                <a:gd name="connsiteY52" fmla="*/ 790126 h 2760453"/>
                <a:gd name="connsiteX53" fmla="*/ 1301735 w 3001993"/>
                <a:gd name="connsiteY53" fmla="*/ 780601 h 2760453"/>
                <a:gd name="connsiteX54" fmla="*/ 1330310 w 3001993"/>
                <a:gd name="connsiteY54" fmla="*/ 852038 h 2760453"/>
                <a:gd name="connsiteX55" fmla="*/ 1355246 w 3001993"/>
                <a:gd name="connsiteY55" fmla="*/ 839728 h 2760453"/>
                <a:gd name="connsiteX56" fmla="*/ 1398378 w 3001993"/>
                <a:gd name="connsiteY56" fmla="*/ 845388 h 2760453"/>
                <a:gd name="connsiteX57" fmla="*/ 1432704 w 3001993"/>
                <a:gd name="connsiteY57" fmla="*/ 852038 h 2760453"/>
                <a:gd name="connsiteX58" fmla="*/ 1492055 w 3001993"/>
                <a:gd name="connsiteY58" fmla="*/ 907571 h 2760453"/>
                <a:gd name="connsiteX59" fmla="*/ 1520810 w 3001993"/>
                <a:gd name="connsiteY59" fmla="*/ 892519 h 2760453"/>
                <a:gd name="connsiteX60" fmla="*/ 1556529 w 3001993"/>
                <a:gd name="connsiteY60" fmla="*/ 916332 h 2760453"/>
                <a:gd name="connsiteX61" fmla="*/ 1608917 w 3001993"/>
                <a:gd name="connsiteY61" fmla="*/ 944907 h 2760453"/>
                <a:gd name="connsiteX62" fmla="*/ 1689879 w 3001993"/>
                <a:gd name="connsiteY62" fmla="*/ 949489 h 2760453"/>
                <a:gd name="connsiteX63" fmla="*/ 1713376 w 3001993"/>
                <a:gd name="connsiteY63" fmla="*/ 910536 h 2760453"/>
                <a:gd name="connsiteX64" fmla="*/ 1595887 w 3001993"/>
                <a:gd name="connsiteY64" fmla="*/ 802256 h 2760453"/>
                <a:gd name="connsiteX65" fmla="*/ 1397479 w 3001993"/>
                <a:gd name="connsiteY65" fmla="*/ 621102 h 2760453"/>
                <a:gd name="connsiteX66" fmla="*/ 1293962 w 3001993"/>
                <a:gd name="connsiteY66" fmla="*/ 526211 h 2760453"/>
                <a:gd name="connsiteX67" fmla="*/ 1268083 w 3001993"/>
                <a:gd name="connsiteY67" fmla="*/ 431321 h 2760453"/>
                <a:gd name="connsiteX68" fmla="*/ 1242204 w 3001993"/>
                <a:gd name="connsiteY68" fmla="*/ 345056 h 2760453"/>
                <a:gd name="connsiteX69" fmla="*/ 1164566 w 3001993"/>
                <a:gd name="connsiteY69" fmla="*/ 336430 h 2760453"/>
                <a:gd name="connsiteX70" fmla="*/ 1112808 w 3001993"/>
                <a:gd name="connsiteY70" fmla="*/ 224287 h 2760453"/>
                <a:gd name="connsiteX71" fmla="*/ 974785 w 3001993"/>
                <a:gd name="connsiteY71" fmla="*/ 198407 h 2760453"/>
                <a:gd name="connsiteX72" fmla="*/ 974785 w 3001993"/>
                <a:gd name="connsiteY72" fmla="*/ 198407 h 2760453"/>
                <a:gd name="connsiteX73" fmla="*/ 1164566 w 3001993"/>
                <a:gd name="connsiteY73" fmla="*/ 34505 h 2760453"/>
                <a:gd name="connsiteX74" fmla="*/ 1388853 w 3001993"/>
                <a:gd name="connsiteY74" fmla="*/ 0 h 2760453"/>
                <a:gd name="connsiteX75" fmla="*/ 1561381 w 3001993"/>
                <a:gd name="connsiteY75" fmla="*/ 8626 h 2760453"/>
                <a:gd name="connsiteX76" fmla="*/ 1802921 w 3001993"/>
                <a:gd name="connsiteY76" fmla="*/ 86264 h 2760453"/>
                <a:gd name="connsiteX0" fmla="*/ 1802921 w 3001993"/>
                <a:gd name="connsiteY0" fmla="*/ 86264 h 2760453"/>
                <a:gd name="connsiteX1" fmla="*/ 1716657 w 3001993"/>
                <a:gd name="connsiteY1" fmla="*/ 301924 h 2760453"/>
                <a:gd name="connsiteX2" fmla="*/ 1690778 w 3001993"/>
                <a:gd name="connsiteY2" fmla="*/ 457200 h 2760453"/>
                <a:gd name="connsiteX3" fmla="*/ 1846053 w 3001993"/>
                <a:gd name="connsiteY3" fmla="*/ 603849 h 2760453"/>
                <a:gd name="connsiteX4" fmla="*/ 2251495 w 3001993"/>
                <a:gd name="connsiteY4" fmla="*/ 715992 h 2760453"/>
                <a:gd name="connsiteX5" fmla="*/ 2475781 w 3001993"/>
                <a:gd name="connsiteY5" fmla="*/ 914400 h 2760453"/>
                <a:gd name="connsiteX6" fmla="*/ 2725947 w 3001993"/>
                <a:gd name="connsiteY6" fmla="*/ 1069675 h 2760453"/>
                <a:gd name="connsiteX7" fmla="*/ 2907102 w 3001993"/>
                <a:gd name="connsiteY7" fmla="*/ 1311215 h 2760453"/>
                <a:gd name="connsiteX8" fmla="*/ 3001993 w 3001993"/>
                <a:gd name="connsiteY8" fmla="*/ 1613139 h 2760453"/>
                <a:gd name="connsiteX9" fmla="*/ 2993366 w 3001993"/>
                <a:gd name="connsiteY9" fmla="*/ 1863305 h 2760453"/>
                <a:gd name="connsiteX10" fmla="*/ 2915729 w 3001993"/>
                <a:gd name="connsiteY10" fmla="*/ 2053087 h 2760453"/>
                <a:gd name="connsiteX11" fmla="*/ 2743200 w 3001993"/>
                <a:gd name="connsiteY11" fmla="*/ 2182483 h 2760453"/>
                <a:gd name="connsiteX12" fmla="*/ 2501661 w 3001993"/>
                <a:gd name="connsiteY12" fmla="*/ 2234241 h 2760453"/>
                <a:gd name="connsiteX13" fmla="*/ 2216989 w 3001993"/>
                <a:gd name="connsiteY13" fmla="*/ 2165230 h 2760453"/>
                <a:gd name="connsiteX14" fmla="*/ 2009955 w 3001993"/>
                <a:gd name="connsiteY14" fmla="*/ 2130724 h 2760453"/>
                <a:gd name="connsiteX15" fmla="*/ 1708030 w 3001993"/>
                <a:gd name="connsiteY15" fmla="*/ 2277373 h 2760453"/>
                <a:gd name="connsiteX16" fmla="*/ 1431985 w 3001993"/>
                <a:gd name="connsiteY16" fmla="*/ 2553419 h 2760453"/>
                <a:gd name="connsiteX17" fmla="*/ 1259457 w 3001993"/>
                <a:gd name="connsiteY17" fmla="*/ 2691441 h 2760453"/>
                <a:gd name="connsiteX18" fmla="*/ 785004 w 3001993"/>
                <a:gd name="connsiteY18" fmla="*/ 2760453 h 2760453"/>
                <a:gd name="connsiteX19" fmla="*/ 474453 w 3001993"/>
                <a:gd name="connsiteY19" fmla="*/ 2743200 h 2760453"/>
                <a:gd name="connsiteX20" fmla="*/ 224287 w 3001993"/>
                <a:gd name="connsiteY20" fmla="*/ 2691441 h 2760453"/>
                <a:gd name="connsiteX21" fmla="*/ 51759 w 3001993"/>
                <a:gd name="connsiteY21" fmla="*/ 2587924 h 2760453"/>
                <a:gd name="connsiteX22" fmla="*/ 0 w 3001993"/>
                <a:gd name="connsiteY22" fmla="*/ 2398143 h 2760453"/>
                <a:gd name="connsiteX23" fmla="*/ 17253 w 3001993"/>
                <a:gd name="connsiteY23" fmla="*/ 2208362 h 2760453"/>
                <a:gd name="connsiteX24" fmla="*/ 103517 w 3001993"/>
                <a:gd name="connsiteY24" fmla="*/ 2009955 h 2760453"/>
                <a:gd name="connsiteX25" fmla="*/ 267419 w 3001993"/>
                <a:gd name="connsiteY25" fmla="*/ 1889185 h 2760453"/>
                <a:gd name="connsiteX26" fmla="*/ 362310 w 3001993"/>
                <a:gd name="connsiteY26" fmla="*/ 1777041 h 2760453"/>
                <a:gd name="connsiteX27" fmla="*/ 362310 w 3001993"/>
                <a:gd name="connsiteY27" fmla="*/ 1526875 h 2760453"/>
                <a:gd name="connsiteX28" fmla="*/ 370936 w 3001993"/>
                <a:gd name="connsiteY28" fmla="*/ 1380226 h 2760453"/>
                <a:gd name="connsiteX29" fmla="*/ 491706 w 3001993"/>
                <a:gd name="connsiteY29" fmla="*/ 1285336 h 2760453"/>
                <a:gd name="connsiteX30" fmla="*/ 638355 w 3001993"/>
                <a:gd name="connsiteY30" fmla="*/ 1268083 h 2760453"/>
                <a:gd name="connsiteX31" fmla="*/ 757328 w 3001993"/>
                <a:gd name="connsiteY31" fmla="*/ 1085446 h 2760453"/>
                <a:gd name="connsiteX32" fmla="*/ 763573 w 3001993"/>
                <a:gd name="connsiteY32" fmla="*/ 1013963 h 2760453"/>
                <a:gd name="connsiteX33" fmla="*/ 773098 w 3001993"/>
                <a:gd name="connsiteY33" fmla="*/ 953668 h 2760453"/>
                <a:gd name="connsiteX34" fmla="*/ 808817 w 3001993"/>
                <a:gd name="connsiteY34" fmla="*/ 944907 h 2760453"/>
                <a:gd name="connsiteX35" fmla="*/ 838245 w 3001993"/>
                <a:gd name="connsiteY35" fmla="*/ 975998 h 2760453"/>
                <a:gd name="connsiteX36" fmla="*/ 856442 w 3001993"/>
                <a:gd name="connsiteY36" fmla="*/ 959194 h 2760453"/>
                <a:gd name="connsiteX37" fmla="*/ 854914 w 3001993"/>
                <a:gd name="connsiteY37" fmla="*/ 898944 h 2760453"/>
                <a:gd name="connsiteX38" fmla="*/ 906359 w 3001993"/>
                <a:gd name="connsiteY38" fmla="*/ 878412 h 2760453"/>
                <a:gd name="connsiteX39" fmla="*/ 949310 w 3001993"/>
                <a:gd name="connsiteY39" fmla="*/ 923476 h 2760453"/>
                <a:gd name="connsiteX40" fmla="*/ 965979 w 3001993"/>
                <a:gd name="connsiteY40" fmla="*/ 944907 h 2760453"/>
                <a:gd name="connsiteX41" fmla="*/ 995004 w 3001993"/>
                <a:gd name="connsiteY41" fmla="*/ 932236 h 2760453"/>
                <a:gd name="connsiteX42" fmla="*/ 1004079 w 3001993"/>
                <a:gd name="connsiteY42" fmla="*/ 873469 h 2760453"/>
                <a:gd name="connsiteX43" fmla="*/ 1005113 w 3001993"/>
                <a:gd name="connsiteY43" fmla="*/ 840042 h 2760453"/>
                <a:gd name="connsiteX44" fmla="*/ 1025510 w 3001993"/>
                <a:gd name="connsiteY44" fmla="*/ 816319 h 2760453"/>
                <a:gd name="connsiteX45" fmla="*/ 1081268 w 3001993"/>
                <a:gd name="connsiteY45" fmla="*/ 797808 h 2760453"/>
                <a:gd name="connsiteX46" fmla="*/ 1113617 w 3001993"/>
                <a:gd name="connsiteY46" fmla="*/ 792507 h 2760453"/>
                <a:gd name="connsiteX47" fmla="*/ 1131813 w 3001993"/>
                <a:gd name="connsiteY47" fmla="*/ 760023 h 2760453"/>
                <a:gd name="connsiteX48" fmla="*/ 1158860 w 3001993"/>
                <a:gd name="connsiteY48" fmla="*/ 759169 h 2760453"/>
                <a:gd name="connsiteX49" fmla="*/ 1173148 w 3001993"/>
                <a:gd name="connsiteY49" fmla="*/ 728213 h 2760453"/>
                <a:gd name="connsiteX50" fmla="*/ 1196960 w 3001993"/>
                <a:gd name="connsiteY50" fmla="*/ 780601 h 2760453"/>
                <a:gd name="connsiteX51" fmla="*/ 1235060 w 3001993"/>
                <a:gd name="connsiteY51" fmla="*/ 785363 h 2760453"/>
                <a:gd name="connsiteX52" fmla="*/ 1277923 w 3001993"/>
                <a:gd name="connsiteY52" fmla="*/ 790126 h 2760453"/>
                <a:gd name="connsiteX53" fmla="*/ 1301735 w 3001993"/>
                <a:gd name="connsiteY53" fmla="*/ 780601 h 2760453"/>
                <a:gd name="connsiteX54" fmla="*/ 1330310 w 3001993"/>
                <a:gd name="connsiteY54" fmla="*/ 852038 h 2760453"/>
                <a:gd name="connsiteX55" fmla="*/ 1355246 w 3001993"/>
                <a:gd name="connsiteY55" fmla="*/ 839728 h 2760453"/>
                <a:gd name="connsiteX56" fmla="*/ 1398378 w 3001993"/>
                <a:gd name="connsiteY56" fmla="*/ 845388 h 2760453"/>
                <a:gd name="connsiteX57" fmla="*/ 1432704 w 3001993"/>
                <a:gd name="connsiteY57" fmla="*/ 852038 h 2760453"/>
                <a:gd name="connsiteX58" fmla="*/ 1492055 w 3001993"/>
                <a:gd name="connsiteY58" fmla="*/ 907571 h 2760453"/>
                <a:gd name="connsiteX59" fmla="*/ 1520810 w 3001993"/>
                <a:gd name="connsiteY59" fmla="*/ 892519 h 2760453"/>
                <a:gd name="connsiteX60" fmla="*/ 1556529 w 3001993"/>
                <a:gd name="connsiteY60" fmla="*/ 916332 h 2760453"/>
                <a:gd name="connsiteX61" fmla="*/ 1608917 w 3001993"/>
                <a:gd name="connsiteY61" fmla="*/ 944907 h 2760453"/>
                <a:gd name="connsiteX62" fmla="*/ 1689879 w 3001993"/>
                <a:gd name="connsiteY62" fmla="*/ 949489 h 2760453"/>
                <a:gd name="connsiteX63" fmla="*/ 1713376 w 3001993"/>
                <a:gd name="connsiteY63" fmla="*/ 910536 h 2760453"/>
                <a:gd name="connsiteX64" fmla="*/ 1677973 w 3001993"/>
                <a:gd name="connsiteY64" fmla="*/ 868707 h 2760453"/>
                <a:gd name="connsiteX65" fmla="*/ 1595887 w 3001993"/>
                <a:gd name="connsiteY65" fmla="*/ 802256 h 2760453"/>
                <a:gd name="connsiteX66" fmla="*/ 1397479 w 3001993"/>
                <a:gd name="connsiteY66" fmla="*/ 621102 h 2760453"/>
                <a:gd name="connsiteX67" fmla="*/ 1293962 w 3001993"/>
                <a:gd name="connsiteY67" fmla="*/ 526211 h 2760453"/>
                <a:gd name="connsiteX68" fmla="*/ 1268083 w 3001993"/>
                <a:gd name="connsiteY68" fmla="*/ 431321 h 2760453"/>
                <a:gd name="connsiteX69" fmla="*/ 1242204 w 3001993"/>
                <a:gd name="connsiteY69" fmla="*/ 345056 h 2760453"/>
                <a:gd name="connsiteX70" fmla="*/ 1164566 w 3001993"/>
                <a:gd name="connsiteY70" fmla="*/ 336430 h 2760453"/>
                <a:gd name="connsiteX71" fmla="*/ 1112808 w 3001993"/>
                <a:gd name="connsiteY71" fmla="*/ 224287 h 2760453"/>
                <a:gd name="connsiteX72" fmla="*/ 974785 w 3001993"/>
                <a:gd name="connsiteY72" fmla="*/ 198407 h 2760453"/>
                <a:gd name="connsiteX73" fmla="*/ 974785 w 3001993"/>
                <a:gd name="connsiteY73" fmla="*/ 198407 h 2760453"/>
                <a:gd name="connsiteX74" fmla="*/ 1164566 w 3001993"/>
                <a:gd name="connsiteY74" fmla="*/ 34505 h 2760453"/>
                <a:gd name="connsiteX75" fmla="*/ 1388853 w 3001993"/>
                <a:gd name="connsiteY75" fmla="*/ 0 h 2760453"/>
                <a:gd name="connsiteX76" fmla="*/ 1561381 w 3001993"/>
                <a:gd name="connsiteY76" fmla="*/ 8626 h 2760453"/>
                <a:gd name="connsiteX77" fmla="*/ 1802921 w 3001993"/>
                <a:gd name="connsiteY77" fmla="*/ 86264 h 2760453"/>
                <a:gd name="connsiteX0" fmla="*/ 1802921 w 3001993"/>
                <a:gd name="connsiteY0" fmla="*/ 86264 h 2760453"/>
                <a:gd name="connsiteX1" fmla="*/ 1716657 w 3001993"/>
                <a:gd name="connsiteY1" fmla="*/ 301924 h 2760453"/>
                <a:gd name="connsiteX2" fmla="*/ 1690778 w 3001993"/>
                <a:gd name="connsiteY2" fmla="*/ 457200 h 2760453"/>
                <a:gd name="connsiteX3" fmla="*/ 1846053 w 3001993"/>
                <a:gd name="connsiteY3" fmla="*/ 603849 h 2760453"/>
                <a:gd name="connsiteX4" fmla="*/ 2251495 w 3001993"/>
                <a:gd name="connsiteY4" fmla="*/ 715992 h 2760453"/>
                <a:gd name="connsiteX5" fmla="*/ 2475781 w 3001993"/>
                <a:gd name="connsiteY5" fmla="*/ 914400 h 2760453"/>
                <a:gd name="connsiteX6" fmla="*/ 2725947 w 3001993"/>
                <a:gd name="connsiteY6" fmla="*/ 1069675 h 2760453"/>
                <a:gd name="connsiteX7" fmla="*/ 2907102 w 3001993"/>
                <a:gd name="connsiteY7" fmla="*/ 1311215 h 2760453"/>
                <a:gd name="connsiteX8" fmla="*/ 3001993 w 3001993"/>
                <a:gd name="connsiteY8" fmla="*/ 1613139 h 2760453"/>
                <a:gd name="connsiteX9" fmla="*/ 2993366 w 3001993"/>
                <a:gd name="connsiteY9" fmla="*/ 1863305 h 2760453"/>
                <a:gd name="connsiteX10" fmla="*/ 2915729 w 3001993"/>
                <a:gd name="connsiteY10" fmla="*/ 2053087 h 2760453"/>
                <a:gd name="connsiteX11" fmla="*/ 2743200 w 3001993"/>
                <a:gd name="connsiteY11" fmla="*/ 2182483 h 2760453"/>
                <a:gd name="connsiteX12" fmla="*/ 2501661 w 3001993"/>
                <a:gd name="connsiteY12" fmla="*/ 2234241 h 2760453"/>
                <a:gd name="connsiteX13" fmla="*/ 2216989 w 3001993"/>
                <a:gd name="connsiteY13" fmla="*/ 2165230 h 2760453"/>
                <a:gd name="connsiteX14" fmla="*/ 2009955 w 3001993"/>
                <a:gd name="connsiteY14" fmla="*/ 2130724 h 2760453"/>
                <a:gd name="connsiteX15" fmla="*/ 1708030 w 3001993"/>
                <a:gd name="connsiteY15" fmla="*/ 2277373 h 2760453"/>
                <a:gd name="connsiteX16" fmla="*/ 1431985 w 3001993"/>
                <a:gd name="connsiteY16" fmla="*/ 2553419 h 2760453"/>
                <a:gd name="connsiteX17" fmla="*/ 1259457 w 3001993"/>
                <a:gd name="connsiteY17" fmla="*/ 2691441 h 2760453"/>
                <a:gd name="connsiteX18" fmla="*/ 785004 w 3001993"/>
                <a:gd name="connsiteY18" fmla="*/ 2760453 h 2760453"/>
                <a:gd name="connsiteX19" fmla="*/ 474453 w 3001993"/>
                <a:gd name="connsiteY19" fmla="*/ 2743200 h 2760453"/>
                <a:gd name="connsiteX20" fmla="*/ 224287 w 3001993"/>
                <a:gd name="connsiteY20" fmla="*/ 2691441 h 2760453"/>
                <a:gd name="connsiteX21" fmla="*/ 51759 w 3001993"/>
                <a:gd name="connsiteY21" fmla="*/ 2587924 h 2760453"/>
                <a:gd name="connsiteX22" fmla="*/ 0 w 3001993"/>
                <a:gd name="connsiteY22" fmla="*/ 2398143 h 2760453"/>
                <a:gd name="connsiteX23" fmla="*/ 17253 w 3001993"/>
                <a:gd name="connsiteY23" fmla="*/ 2208362 h 2760453"/>
                <a:gd name="connsiteX24" fmla="*/ 103517 w 3001993"/>
                <a:gd name="connsiteY24" fmla="*/ 2009955 h 2760453"/>
                <a:gd name="connsiteX25" fmla="*/ 267419 w 3001993"/>
                <a:gd name="connsiteY25" fmla="*/ 1889185 h 2760453"/>
                <a:gd name="connsiteX26" fmla="*/ 362310 w 3001993"/>
                <a:gd name="connsiteY26" fmla="*/ 1777041 h 2760453"/>
                <a:gd name="connsiteX27" fmla="*/ 362310 w 3001993"/>
                <a:gd name="connsiteY27" fmla="*/ 1526875 h 2760453"/>
                <a:gd name="connsiteX28" fmla="*/ 370936 w 3001993"/>
                <a:gd name="connsiteY28" fmla="*/ 1380226 h 2760453"/>
                <a:gd name="connsiteX29" fmla="*/ 491706 w 3001993"/>
                <a:gd name="connsiteY29" fmla="*/ 1285336 h 2760453"/>
                <a:gd name="connsiteX30" fmla="*/ 638355 w 3001993"/>
                <a:gd name="connsiteY30" fmla="*/ 1268083 h 2760453"/>
                <a:gd name="connsiteX31" fmla="*/ 757328 w 3001993"/>
                <a:gd name="connsiteY31" fmla="*/ 1085446 h 2760453"/>
                <a:gd name="connsiteX32" fmla="*/ 763573 w 3001993"/>
                <a:gd name="connsiteY32" fmla="*/ 1013963 h 2760453"/>
                <a:gd name="connsiteX33" fmla="*/ 773098 w 3001993"/>
                <a:gd name="connsiteY33" fmla="*/ 953668 h 2760453"/>
                <a:gd name="connsiteX34" fmla="*/ 808817 w 3001993"/>
                <a:gd name="connsiteY34" fmla="*/ 944907 h 2760453"/>
                <a:gd name="connsiteX35" fmla="*/ 838245 w 3001993"/>
                <a:gd name="connsiteY35" fmla="*/ 975998 h 2760453"/>
                <a:gd name="connsiteX36" fmla="*/ 856442 w 3001993"/>
                <a:gd name="connsiteY36" fmla="*/ 959194 h 2760453"/>
                <a:gd name="connsiteX37" fmla="*/ 854914 w 3001993"/>
                <a:gd name="connsiteY37" fmla="*/ 898944 h 2760453"/>
                <a:gd name="connsiteX38" fmla="*/ 906359 w 3001993"/>
                <a:gd name="connsiteY38" fmla="*/ 878412 h 2760453"/>
                <a:gd name="connsiteX39" fmla="*/ 949310 w 3001993"/>
                <a:gd name="connsiteY39" fmla="*/ 923476 h 2760453"/>
                <a:gd name="connsiteX40" fmla="*/ 965979 w 3001993"/>
                <a:gd name="connsiteY40" fmla="*/ 944907 h 2760453"/>
                <a:gd name="connsiteX41" fmla="*/ 995004 w 3001993"/>
                <a:gd name="connsiteY41" fmla="*/ 932236 h 2760453"/>
                <a:gd name="connsiteX42" fmla="*/ 1004079 w 3001993"/>
                <a:gd name="connsiteY42" fmla="*/ 873469 h 2760453"/>
                <a:gd name="connsiteX43" fmla="*/ 1005113 w 3001993"/>
                <a:gd name="connsiteY43" fmla="*/ 840042 h 2760453"/>
                <a:gd name="connsiteX44" fmla="*/ 1025510 w 3001993"/>
                <a:gd name="connsiteY44" fmla="*/ 816319 h 2760453"/>
                <a:gd name="connsiteX45" fmla="*/ 1081268 w 3001993"/>
                <a:gd name="connsiteY45" fmla="*/ 797808 h 2760453"/>
                <a:gd name="connsiteX46" fmla="*/ 1113617 w 3001993"/>
                <a:gd name="connsiteY46" fmla="*/ 792507 h 2760453"/>
                <a:gd name="connsiteX47" fmla="*/ 1131813 w 3001993"/>
                <a:gd name="connsiteY47" fmla="*/ 760023 h 2760453"/>
                <a:gd name="connsiteX48" fmla="*/ 1158860 w 3001993"/>
                <a:gd name="connsiteY48" fmla="*/ 759169 h 2760453"/>
                <a:gd name="connsiteX49" fmla="*/ 1173148 w 3001993"/>
                <a:gd name="connsiteY49" fmla="*/ 728213 h 2760453"/>
                <a:gd name="connsiteX50" fmla="*/ 1196960 w 3001993"/>
                <a:gd name="connsiteY50" fmla="*/ 780601 h 2760453"/>
                <a:gd name="connsiteX51" fmla="*/ 1235060 w 3001993"/>
                <a:gd name="connsiteY51" fmla="*/ 785363 h 2760453"/>
                <a:gd name="connsiteX52" fmla="*/ 1277923 w 3001993"/>
                <a:gd name="connsiteY52" fmla="*/ 790126 h 2760453"/>
                <a:gd name="connsiteX53" fmla="*/ 1301735 w 3001993"/>
                <a:gd name="connsiteY53" fmla="*/ 780601 h 2760453"/>
                <a:gd name="connsiteX54" fmla="*/ 1330310 w 3001993"/>
                <a:gd name="connsiteY54" fmla="*/ 852038 h 2760453"/>
                <a:gd name="connsiteX55" fmla="*/ 1355246 w 3001993"/>
                <a:gd name="connsiteY55" fmla="*/ 839728 h 2760453"/>
                <a:gd name="connsiteX56" fmla="*/ 1398378 w 3001993"/>
                <a:gd name="connsiteY56" fmla="*/ 845388 h 2760453"/>
                <a:gd name="connsiteX57" fmla="*/ 1432704 w 3001993"/>
                <a:gd name="connsiteY57" fmla="*/ 852038 h 2760453"/>
                <a:gd name="connsiteX58" fmla="*/ 1492055 w 3001993"/>
                <a:gd name="connsiteY58" fmla="*/ 907571 h 2760453"/>
                <a:gd name="connsiteX59" fmla="*/ 1520810 w 3001993"/>
                <a:gd name="connsiteY59" fmla="*/ 892519 h 2760453"/>
                <a:gd name="connsiteX60" fmla="*/ 1556529 w 3001993"/>
                <a:gd name="connsiteY60" fmla="*/ 916332 h 2760453"/>
                <a:gd name="connsiteX61" fmla="*/ 1608917 w 3001993"/>
                <a:gd name="connsiteY61" fmla="*/ 944907 h 2760453"/>
                <a:gd name="connsiteX62" fmla="*/ 1689879 w 3001993"/>
                <a:gd name="connsiteY62" fmla="*/ 949489 h 2760453"/>
                <a:gd name="connsiteX63" fmla="*/ 1713376 w 3001993"/>
                <a:gd name="connsiteY63" fmla="*/ 910536 h 2760453"/>
                <a:gd name="connsiteX64" fmla="*/ 1677973 w 3001993"/>
                <a:gd name="connsiteY64" fmla="*/ 868707 h 2760453"/>
                <a:gd name="connsiteX65" fmla="*/ 1603030 w 3001993"/>
                <a:gd name="connsiteY65" fmla="*/ 816543 h 2760453"/>
                <a:gd name="connsiteX66" fmla="*/ 1397479 w 3001993"/>
                <a:gd name="connsiteY66" fmla="*/ 621102 h 2760453"/>
                <a:gd name="connsiteX67" fmla="*/ 1293962 w 3001993"/>
                <a:gd name="connsiteY67" fmla="*/ 526211 h 2760453"/>
                <a:gd name="connsiteX68" fmla="*/ 1268083 w 3001993"/>
                <a:gd name="connsiteY68" fmla="*/ 431321 h 2760453"/>
                <a:gd name="connsiteX69" fmla="*/ 1242204 w 3001993"/>
                <a:gd name="connsiteY69" fmla="*/ 345056 h 2760453"/>
                <a:gd name="connsiteX70" fmla="*/ 1164566 w 3001993"/>
                <a:gd name="connsiteY70" fmla="*/ 336430 h 2760453"/>
                <a:gd name="connsiteX71" fmla="*/ 1112808 w 3001993"/>
                <a:gd name="connsiteY71" fmla="*/ 224287 h 2760453"/>
                <a:gd name="connsiteX72" fmla="*/ 974785 w 3001993"/>
                <a:gd name="connsiteY72" fmla="*/ 198407 h 2760453"/>
                <a:gd name="connsiteX73" fmla="*/ 974785 w 3001993"/>
                <a:gd name="connsiteY73" fmla="*/ 198407 h 2760453"/>
                <a:gd name="connsiteX74" fmla="*/ 1164566 w 3001993"/>
                <a:gd name="connsiteY74" fmla="*/ 34505 h 2760453"/>
                <a:gd name="connsiteX75" fmla="*/ 1388853 w 3001993"/>
                <a:gd name="connsiteY75" fmla="*/ 0 h 2760453"/>
                <a:gd name="connsiteX76" fmla="*/ 1561381 w 3001993"/>
                <a:gd name="connsiteY76" fmla="*/ 8626 h 2760453"/>
                <a:gd name="connsiteX77" fmla="*/ 1802921 w 3001993"/>
                <a:gd name="connsiteY77" fmla="*/ 86264 h 2760453"/>
                <a:gd name="connsiteX0" fmla="*/ 1802921 w 3001993"/>
                <a:gd name="connsiteY0" fmla="*/ 86264 h 2760453"/>
                <a:gd name="connsiteX1" fmla="*/ 1716657 w 3001993"/>
                <a:gd name="connsiteY1" fmla="*/ 301924 h 2760453"/>
                <a:gd name="connsiteX2" fmla="*/ 1690778 w 3001993"/>
                <a:gd name="connsiteY2" fmla="*/ 457200 h 2760453"/>
                <a:gd name="connsiteX3" fmla="*/ 1846053 w 3001993"/>
                <a:gd name="connsiteY3" fmla="*/ 603849 h 2760453"/>
                <a:gd name="connsiteX4" fmla="*/ 2251495 w 3001993"/>
                <a:gd name="connsiteY4" fmla="*/ 715992 h 2760453"/>
                <a:gd name="connsiteX5" fmla="*/ 2475781 w 3001993"/>
                <a:gd name="connsiteY5" fmla="*/ 914400 h 2760453"/>
                <a:gd name="connsiteX6" fmla="*/ 2725947 w 3001993"/>
                <a:gd name="connsiteY6" fmla="*/ 1069675 h 2760453"/>
                <a:gd name="connsiteX7" fmla="*/ 2907102 w 3001993"/>
                <a:gd name="connsiteY7" fmla="*/ 1311215 h 2760453"/>
                <a:gd name="connsiteX8" fmla="*/ 3001993 w 3001993"/>
                <a:gd name="connsiteY8" fmla="*/ 1613139 h 2760453"/>
                <a:gd name="connsiteX9" fmla="*/ 2993366 w 3001993"/>
                <a:gd name="connsiteY9" fmla="*/ 1863305 h 2760453"/>
                <a:gd name="connsiteX10" fmla="*/ 2915729 w 3001993"/>
                <a:gd name="connsiteY10" fmla="*/ 2053087 h 2760453"/>
                <a:gd name="connsiteX11" fmla="*/ 2743200 w 3001993"/>
                <a:gd name="connsiteY11" fmla="*/ 2182483 h 2760453"/>
                <a:gd name="connsiteX12" fmla="*/ 2501661 w 3001993"/>
                <a:gd name="connsiteY12" fmla="*/ 2234241 h 2760453"/>
                <a:gd name="connsiteX13" fmla="*/ 2216989 w 3001993"/>
                <a:gd name="connsiteY13" fmla="*/ 2165230 h 2760453"/>
                <a:gd name="connsiteX14" fmla="*/ 2009955 w 3001993"/>
                <a:gd name="connsiteY14" fmla="*/ 2130724 h 2760453"/>
                <a:gd name="connsiteX15" fmla="*/ 1708030 w 3001993"/>
                <a:gd name="connsiteY15" fmla="*/ 2277373 h 2760453"/>
                <a:gd name="connsiteX16" fmla="*/ 1431985 w 3001993"/>
                <a:gd name="connsiteY16" fmla="*/ 2553419 h 2760453"/>
                <a:gd name="connsiteX17" fmla="*/ 1259457 w 3001993"/>
                <a:gd name="connsiteY17" fmla="*/ 2691441 h 2760453"/>
                <a:gd name="connsiteX18" fmla="*/ 785004 w 3001993"/>
                <a:gd name="connsiteY18" fmla="*/ 2760453 h 2760453"/>
                <a:gd name="connsiteX19" fmla="*/ 474453 w 3001993"/>
                <a:gd name="connsiteY19" fmla="*/ 2743200 h 2760453"/>
                <a:gd name="connsiteX20" fmla="*/ 224287 w 3001993"/>
                <a:gd name="connsiteY20" fmla="*/ 2691441 h 2760453"/>
                <a:gd name="connsiteX21" fmla="*/ 51759 w 3001993"/>
                <a:gd name="connsiteY21" fmla="*/ 2587924 h 2760453"/>
                <a:gd name="connsiteX22" fmla="*/ 0 w 3001993"/>
                <a:gd name="connsiteY22" fmla="*/ 2398143 h 2760453"/>
                <a:gd name="connsiteX23" fmla="*/ 17253 w 3001993"/>
                <a:gd name="connsiteY23" fmla="*/ 2208362 h 2760453"/>
                <a:gd name="connsiteX24" fmla="*/ 103517 w 3001993"/>
                <a:gd name="connsiteY24" fmla="*/ 2009955 h 2760453"/>
                <a:gd name="connsiteX25" fmla="*/ 267419 w 3001993"/>
                <a:gd name="connsiteY25" fmla="*/ 1889185 h 2760453"/>
                <a:gd name="connsiteX26" fmla="*/ 362310 w 3001993"/>
                <a:gd name="connsiteY26" fmla="*/ 1777041 h 2760453"/>
                <a:gd name="connsiteX27" fmla="*/ 362310 w 3001993"/>
                <a:gd name="connsiteY27" fmla="*/ 1526875 h 2760453"/>
                <a:gd name="connsiteX28" fmla="*/ 370936 w 3001993"/>
                <a:gd name="connsiteY28" fmla="*/ 1380226 h 2760453"/>
                <a:gd name="connsiteX29" fmla="*/ 491706 w 3001993"/>
                <a:gd name="connsiteY29" fmla="*/ 1285336 h 2760453"/>
                <a:gd name="connsiteX30" fmla="*/ 638355 w 3001993"/>
                <a:gd name="connsiteY30" fmla="*/ 1268083 h 2760453"/>
                <a:gd name="connsiteX31" fmla="*/ 757328 w 3001993"/>
                <a:gd name="connsiteY31" fmla="*/ 1085446 h 2760453"/>
                <a:gd name="connsiteX32" fmla="*/ 763573 w 3001993"/>
                <a:gd name="connsiteY32" fmla="*/ 1013963 h 2760453"/>
                <a:gd name="connsiteX33" fmla="*/ 773098 w 3001993"/>
                <a:gd name="connsiteY33" fmla="*/ 953668 h 2760453"/>
                <a:gd name="connsiteX34" fmla="*/ 808817 w 3001993"/>
                <a:gd name="connsiteY34" fmla="*/ 944907 h 2760453"/>
                <a:gd name="connsiteX35" fmla="*/ 838245 w 3001993"/>
                <a:gd name="connsiteY35" fmla="*/ 975998 h 2760453"/>
                <a:gd name="connsiteX36" fmla="*/ 856442 w 3001993"/>
                <a:gd name="connsiteY36" fmla="*/ 959194 h 2760453"/>
                <a:gd name="connsiteX37" fmla="*/ 854914 w 3001993"/>
                <a:gd name="connsiteY37" fmla="*/ 898944 h 2760453"/>
                <a:gd name="connsiteX38" fmla="*/ 906359 w 3001993"/>
                <a:gd name="connsiteY38" fmla="*/ 878412 h 2760453"/>
                <a:gd name="connsiteX39" fmla="*/ 949310 w 3001993"/>
                <a:gd name="connsiteY39" fmla="*/ 923476 h 2760453"/>
                <a:gd name="connsiteX40" fmla="*/ 965979 w 3001993"/>
                <a:gd name="connsiteY40" fmla="*/ 944907 h 2760453"/>
                <a:gd name="connsiteX41" fmla="*/ 995004 w 3001993"/>
                <a:gd name="connsiteY41" fmla="*/ 932236 h 2760453"/>
                <a:gd name="connsiteX42" fmla="*/ 1004079 w 3001993"/>
                <a:gd name="connsiteY42" fmla="*/ 873469 h 2760453"/>
                <a:gd name="connsiteX43" fmla="*/ 1005113 w 3001993"/>
                <a:gd name="connsiteY43" fmla="*/ 840042 h 2760453"/>
                <a:gd name="connsiteX44" fmla="*/ 1025510 w 3001993"/>
                <a:gd name="connsiteY44" fmla="*/ 816319 h 2760453"/>
                <a:gd name="connsiteX45" fmla="*/ 1081268 w 3001993"/>
                <a:gd name="connsiteY45" fmla="*/ 797808 h 2760453"/>
                <a:gd name="connsiteX46" fmla="*/ 1113617 w 3001993"/>
                <a:gd name="connsiteY46" fmla="*/ 792507 h 2760453"/>
                <a:gd name="connsiteX47" fmla="*/ 1131813 w 3001993"/>
                <a:gd name="connsiteY47" fmla="*/ 760023 h 2760453"/>
                <a:gd name="connsiteX48" fmla="*/ 1158860 w 3001993"/>
                <a:gd name="connsiteY48" fmla="*/ 759169 h 2760453"/>
                <a:gd name="connsiteX49" fmla="*/ 1173148 w 3001993"/>
                <a:gd name="connsiteY49" fmla="*/ 728213 h 2760453"/>
                <a:gd name="connsiteX50" fmla="*/ 1196960 w 3001993"/>
                <a:gd name="connsiteY50" fmla="*/ 780601 h 2760453"/>
                <a:gd name="connsiteX51" fmla="*/ 1235060 w 3001993"/>
                <a:gd name="connsiteY51" fmla="*/ 785363 h 2760453"/>
                <a:gd name="connsiteX52" fmla="*/ 1277923 w 3001993"/>
                <a:gd name="connsiteY52" fmla="*/ 790126 h 2760453"/>
                <a:gd name="connsiteX53" fmla="*/ 1301735 w 3001993"/>
                <a:gd name="connsiteY53" fmla="*/ 780601 h 2760453"/>
                <a:gd name="connsiteX54" fmla="*/ 1330310 w 3001993"/>
                <a:gd name="connsiteY54" fmla="*/ 852038 h 2760453"/>
                <a:gd name="connsiteX55" fmla="*/ 1355246 w 3001993"/>
                <a:gd name="connsiteY55" fmla="*/ 839728 h 2760453"/>
                <a:gd name="connsiteX56" fmla="*/ 1398378 w 3001993"/>
                <a:gd name="connsiteY56" fmla="*/ 845388 h 2760453"/>
                <a:gd name="connsiteX57" fmla="*/ 1432704 w 3001993"/>
                <a:gd name="connsiteY57" fmla="*/ 852038 h 2760453"/>
                <a:gd name="connsiteX58" fmla="*/ 1492055 w 3001993"/>
                <a:gd name="connsiteY58" fmla="*/ 907571 h 2760453"/>
                <a:gd name="connsiteX59" fmla="*/ 1520810 w 3001993"/>
                <a:gd name="connsiteY59" fmla="*/ 892519 h 2760453"/>
                <a:gd name="connsiteX60" fmla="*/ 1556529 w 3001993"/>
                <a:gd name="connsiteY60" fmla="*/ 916332 h 2760453"/>
                <a:gd name="connsiteX61" fmla="*/ 1608917 w 3001993"/>
                <a:gd name="connsiteY61" fmla="*/ 944907 h 2760453"/>
                <a:gd name="connsiteX62" fmla="*/ 1689879 w 3001993"/>
                <a:gd name="connsiteY62" fmla="*/ 949489 h 2760453"/>
                <a:gd name="connsiteX63" fmla="*/ 1713376 w 3001993"/>
                <a:gd name="connsiteY63" fmla="*/ 910536 h 2760453"/>
                <a:gd name="connsiteX64" fmla="*/ 1677973 w 3001993"/>
                <a:gd name="connsiteY64" fmla="*/ 868707 h 2760453"/>
                <a:gd name="connsiteX65" fmla="*/ 1603030 w 3001993"/>
                <a:gd name="connsiteY65" fmla="*/ 816543 h 2760453"/>
                <a:gd name="connsiteX66" fmla="*/ 1397479 w 3001993"/>
                <a:gd name="connsiteY66" fmla="*/ 621102 h 2760453"/>
                <a:gd name="connsiteX67" fmla="*/ 1293962 w 3001993"/>
                <a:gd name="connsiteY67" fmla="*/ 526211 h 2760453"/>
                <a:gd name="connsiteX68" fmla="*/ 1268083 w 3001993"/>
                <a:gd name="connsiteY68" fmla="*/ 431321 h 2760453"/>
                <a:gd name="connsiteX69" fmla="*/ 1242204 w 3001993"/>
                <a:gd name="connsiteY69" fmla="*/ 345056 h 2760453"/>
                <a:gd name="connsiteX70" fmla="*/ 1164566 w 3001993"/>
                <a:gd name="connsiteY70" fmla="*/ 336430 h 2760453"/>
                <a:gd name="connsiteX71" fmla="*/ 1112808 w 3001993"/>
                <a:gd name="connsiteY71" fmla="*/ 224287 h 2760453"/>
                <a:gd name="connsiteX72" fmla="*/ 974785 w 3001993"/>
                <a:gd name="connsiteY72" fmla="*/ 198407 h 2760453"/>
                <a:gd name="connsiteX73" fmla="*/ 974785 w 3001993"/>
                <a:gd name="connsiteY73" fmla="*/ 198407 h 2760453"/>
                <a:gd name="connsiteX74" fmla="*/ 1164566 w 3001993"/>
                <a:gd name="connsiteY74" fmla="*/ 34505 h 2760453"/>
                <a:gd name="connsiteX75" fmla="*/ 1388853 w 3001993"/>
                <a:gd name="connsiteY75" fmla="*/ 0 h 2760453"/>
                <a:gd name="connsiteX76" fmla="*/ 1561381 w 3001993"/>
                <a:gd name="connsiteY76" fmla="*/ 8626 h 2760453"/>
                <a:gd name="connsiteX77" fmla="*/ 1802921 w 3001993"/>
                <a:gd name="connsiteY77" fmla="*/ 86264 h 2760453"/>
                <a:gd name="connsiteX0" fmla="*/ 1802921 w 3001993"/>
                <a:gd name="connsiteY0" fmla="*/ 86264 h 2760453"/>
                <a:gd name="connsiteX1" fmla="*/ 1716657 w 3001993"/>
                <a:gd name="connsiteY1" fmla="*/ 301924 h 2760453"/>
                <a:gd name="connsiteX2" fmla="*/ 1690778 w 3001993"/>
                <a:gd name="connsiteY2" fmla="*/ 457200 h 2760453"/>
                <a:gd name="connsiteX3" fmla="*/ 1846053 w 3001993"/>
                <a:gd name="connsiteY3" fmla="*/ 603849 h 2760453"/>
                <a:gd name="connsiteX4" fmla="*/ 2251495 w 3001993"/>
                <a:gd name="connsiteY4" fmla="*/ 715992 h 2760453"/>
                <a:gd name="connsiteX5" fmla="*/ 2475781 w 3001993"/>
                <a:gd name="connsiteY5" fmla="*/ 914400 h 2760453"/>
                <a:gd name="connsiteX6" fmla="*/ 2725947 w 3001993"/>
                <a:gd name="connsiteY6" fmla="*/ 1069675 h 2760453"/>
                <a:gd name="connsiteX7" fmla="*/ 2907102 w 3001993"/>
                <a:gd name="connsiteY7" fmla="*/ 1311215 h 2760453"/>
                <a:gd name="connsiteX8" fmla="*/ 3001993 w 3001993"/>
                <a:gd name="connsiteY8" fmla="*/ 1613139 h 2760453"/>
                <a:gd name="connsiteX9" fmla="*/ 2993366 w 3001993"/>
                <a:gd name="connsiteY9" fmla="*/ 1863305 h 2760453"/>
                <a:gd name="connsiteX10" fmla="*/ 2915729 w 3001993"/>
                <a:gd name="connsiteY10" fmla="*/ 2053087 h 2760453"/>
                <a:gd name="connsiteX11" fmla="*/ 2743200 w 3001993"/>
                <a:gd name="connsiteY11" fmla="*/ 2182483 h 2760453"/>
                <a:gd name="connsiteX12" fmla="*/ 2501661 w 3001993"/>
                <a:gd name="connsiteY12" fmla="*/ 2234241 h 2760453"/>
                <a:gd name="connsiteX13" fmla="*/ 2216989 w 3001993"/>
                <a:gd name="connsiteY13" fmla="*/ 2165230 h 2760453"/>
                <a:gd name="connsiteX14" fmla="*/ 2009955 w 3001993"/>
                <a:gd name="connsiteY14" fmla="*/ 2130724 h 2760453"/>
                <a:gd name="connsiteX15" fmla="*/ 1708030 w 3001993"/>
                <a:gd name="connsiteY15" fmla="*/ 2277373 h 2760453"/>
                <a:gd name="connsiteX16" fmla="*/ 1431985 w 3001993"/>
                <a:gd name="connsiteY16" fmla="*/ 2553419 h 2760453"/>
                <a:gd name="connsiteX17" fmla="*/ 1259457 w 3001993"/>
                <a:gd name="connsiteY17" fmla="*/ 2691441 h 2760453"/>
                <a:gd name="connsiteX18" fmla="*/ 785004 w 3001993"/>
                <a:gd name="connsiteY18" fmla="*/ 2760453 h 2760453"/>
                <a:gd name="connsiteX19" fmla="*/ 474453 w 3001993"/>
                <a:gd name="connsiteY19" fmla="*/ 2743200 h 2760453"/>
                <a:gd name="connsiteX20" fmla="*/ 224287 w 3001993"/>
                <a:gd name="connsiteY20" fmla="*/ 2691441 h 2760453"/>
                <a:gd name="connsiteX21" fmla="*/ 51759 w 3001993"/>
                <a:gd name="connsiteY21" fmla="*/ 2587924 h 2760453"/>
                <a:gd name="connsiteX22" fmla="*/ 0 w 3001993"/>
                <a:gd name="connsiteY22" fmla="*/ 2398143 h 2760453"/>
                <a:gd name="connsiteX23" fmla="*/ 17253 w 3001993"/>
                <a:gd name="connsiteY23" fmla="*/ 2208362 h 2760453"/>
                <a:gd name="connsiteX24" fmla="*/ 103517 w 3001993"/>
                <a:gd name="connsiteY24" fmla="*/ 2009955 h 2760453"/>
                <a:gd name="connsiteX25" fmla="*/ 267419 w 3001993"/>
                <a:gd name="connsiteY25" fmla="*/ 1889185 h 2760453"/>
                <a:gd name="connsiteX26" fmla="*/ 362310 w 3001993"/>
                <a:gd name="connsiteY26" fmla="*/ 1777041 h 2760453"/>
                <a:gd name="connsiteX27" fmla="*/ 362310 w 3001993"/>
                <a:gd name="connsiteY27" fmla="*/ 1526875 h 2760453"/>
                <a:gd name="connsiteX28" fmla="*/ 370936 w 3001993"/>
                <a:gd name="connsiteY28" fmla="*/ 1380226 h 2760453"/>
                <a:gd name="connsiteX29" fmla="*/ 491706 w 3001993"/>
                <a:gd name="connsiteY29" fmla="*/ 1285336 h 2760453"/>
                <a:gd name="connsiteX30" fmla="*/ 638355 w 3001993"/>
                <a:gd name="connsiteY30" fmla="*/ 1268083 h 2760453"/>
                <a:gd name="connsiteX31" fmla="*/ 757328 w 3001993"/>
                <a:gd name="connsiteY31" fmla="*/ 1085446 h 2760453"/>
                <a:gd name="connsiteX32" fmla="*/ 763573 w 3001993"/>
                <a:gd name="connsiteY32" fmla="*/ 1013963 h 2760453"/>
                <a:gd name="connsiteX33" fmla="*/ 773098 w 3001993"/>
                <a:gd name="connsiteY33" fmla="*/ 953668 h 2760453"/>
                <a:gd name="connsiteX34" fmla="*/ 808817 w 3001993"/>
                <a:gd name="connsiteY34" fmla="*/ 944907 h 2760453"/>
                <a:gd name="connsiteX35" fmla="*/ 838245 w 3001993"/>
                <a:gd name="connsiteY35" fmla="*/ 975998 h 2760453"/>
                <a:gd name="connsiteX36" fmla="*/ 856442 w 3001993"/>
                <a:gd name="connsiteY36" fmla="*/ 959194 h 2760453"/>
                <a:gd name="connsiteX37" fmla="*/ 854914 w 3001993"/>
                <a:gd name="connsiteY37" fmla="*/ 898944 h 2760453"/>
                <a:gd name="connsiteX38" fmla="*/ 906359 w 3001993"/>
                <a:gd name="connsiteY38" fmla="*/ 878412 h 2760453"/>
                <a:gd name="connsiteX39" fmla="*/ 949310 w 3001993"/>
                <a:gd name="connsiteY39" fmla="*/ 923476 h 2760453"/>
                <a:gd name="connsiteX40" fmla="*/ 965979 w 3001993"/>
                <a:gd name="connsiteY40" fmla="*/ 944907 h 2760453"/>
                <a:gd name="connsiteX41" fmla="*/ 995004 w 3001993"/>
                <a:gd name="connsiteY41" fmla="*/ 932236 h 2760453"/>
                <a:gd name="connsiteX42" fmla="*/ 1004079 w 3001993"/>
                <a:gd name="connsiteY42" fmla="*/ 873469 h 2760453"/>
                <a:gd name="connsiteX43" fmla="*/ 1005113 w 3001993"/>
                <a:gd name="connsiteY43" fmla="*/ 840042 h 2760453"/>
                <a:gd name="connsiteX44" fmla="*/ 1025510 w 3001993"/>
                <a:gd name="connsiteY44" fmla="*/ 816319 h 2760453"/>
                <a:gd name="connsiteX45" fmla="*/ 1081268 w 3001993"/>
                <a:gd name="connsiteY45" fmla="*/ 797808 h 2760453"/>
                <a:gd name="connsiteX46" fmla="*/ 1113617 w 3001993"/>
                <a:gd name="connsiteY46" fmla="*/ 792507 h 2760453"/>
                <a:gd name="connsiteX47" fmla="*/ 1131813 w 3001993"/>
                <a:gd name="connsiteY47" fmla="*/ 760023 h 2760453"/>
                <a:gd name="connsiteX48" fmla="*/ 1158860 w 3001993"/>
                <a:gd name="connsiteY48" fmla="*/ 759169 h 2760453"/>
                <a:gd name="connsiteX49" fmla="*/ 1173148 w 3001993"/>
                <a:gd name="connsiteY49" fmla="*/ 728213 h 2760453"/>
                <a:gd name="connsiteX50" fmla="*/ 1196960 w 3001993"/>
                <a:gd name="connsiteY50" fmla="*/ 780601 h 2760453"/>
                <a:gd name="connsiteX51" fmla="*/ 1235060 w 3001993"/>
                <a:gd name="connsiteY51" fmla="*/ 785363 h 2760453"/>
                <a:gd name="connsiteX52" fmla="*/ 1277923 w 3001993"/>
                <a:gd name="connsiteY52" fmla="*/ 790126 h 2760453"/>
                <a:gd name="connsiteX53" fmla="*/ 1301735 w 3001993"/>
                <a:gd name="connsiteY53" fmla="*/ 780601 h 2760453"/>
                <a:gd name="connsiteX54" fmla="*/ 1330310 w 3001993"/>
                <a:gd name="connsiteY54" fmla="*/ 852038 h 2760453"/>
                <a:gd name="connsiteX55" fmla="*/ 1355246 w 3001993"/>
                <a:gd name="connsiteY55" fmla="*/ 839728 h 2760453"/>
                <a:gd name="connsiteX56" fmla="*/ 1398378 w 3001993"/>
                <a:gd name="connsiteY56" fmla="*/ 845388 h 2760453"/>
                <a:gd name="connsiteX57" fmla="*/ 1432704 w 3001993"/>
                <a:gd name="connsiteY57" fmla="*/ 852038 h 2760453"/>
                <a:gd name="connsiteX58" fmla="*/ 1492055 w 3001993"/>
                <a:gd name="connsiteY58" fmla="*/ 907571 h 2760453"/>
                <a:gd name="connsiteX59" fmla="*/ 1520810 w 3001993"/>
                <a:gd name="connsiteY59" fmla="*/ 892519 h 2760453"/>
                <a:gd name="connsiteX60" fmla="*/ 1556529 w 3001993"/>
                <a:gd name="connsiteY60" fmla="*/ 916332 h 2760453"/>
                <a:gd name="connsiteX61" fmla="*/ 1608917 w 3001993"/>
                <a:gd name="connsiteY61" fmla="*/ 944907 h 2760453"/>
                <a:gd name="connsiteX62" fmla="*/ 1689879 w 3001993"/>
                <a:gd name="connsiteY62" fmla="*/ 949489 h 2760453"/>
                <a:gd name="connsiteX63" fmla="*/ 1713376 w 3001993"/>
                <a:gd name="connsiteY63" fmla="*/ 910536 h 2760453"/>
                <a:gd name="connsiteX64" fmla="*/ 1677973 w 3001993"/>
                <a:gd name="connsiteY64" fmla="*/ 868707 h 2760453"/>
                <a:gd name="connsiteX65" fmla="*/ 1603030 w 3001993"/>
                <a:gd name="connsiteY65" fmla="*/ 816543 h 2760453"/>
                <a:gd name="connsiteX66" fmla="*/ 1430817 w 3001993"/>
                <a:gd name="connsiteY66" fmla="*/ 678252 h 2760453"/>
                <a:gd name="connsiteX67" fmla="*/ 1293962 w 3001993"/>
                <a:gd name="connsiteY67" fmla="*/ 526211 h 2760453"/>
                <a:gd name="connsiteX68" fmla="*/ 1268083 w 3001993"/>
                <a:gd name="connsiteY68" fmla="*/ 431321 h 2760453"/>
                <a:gd name="connsiteX69" fmla="*/ 1242204 w 3001993"/>
                <a:gd name="connsiteY69" fmla="*/ 345056 h 2760453"/>
                <a:gd name="connsiteX70" fmla="*/ 1164566 w 3001993"/>
                <a:gd name="connsiteY70" fmla="*/ 336430 h 2760453"/>
                <a:gd name="connsiteX71" fmla="*/ 1112808 w 3001993"/>
                <a:gd name="connsiteY71" fmla="*/ 224287 h 2760453"/>
                <a:gd name="connsiteX72" fmla="*/ 974785 w 3001993"/>
                <a:gd name="connsiteY72" fmla="*/ 198407 h 2760453"/>
                <a:gd name="connsiteX73" fmla="*/ 974785 w 3001993"/>
                <a:gd name="connsiteY73" fmla="*/ 198407 h 2760453"/>
                <a:gd name="connsiteX74" fmla="*/ 1164566 w 3001993"/>
                <a:gd name="connsiteY74" fmla="*/ 34505 h 2760453"/>
                <a:gd name="connsiteX75" fmla="*/ 1388853 w 3001993"/>
                <a:gd name="connsiteY75" fmla="*/ 0 h 2760453"/>
                <a:gd name="connsiteX76" fmla="*/ 1561381 w 3001993"/>
                <a:gd name="connsiteY76" fmla="*/ 8626 h 2760453"/>
                <a:gd name="connsiteX77" fmla="*/ 1802921 w 3001993"/>
                <a:gd name="connsiteY77" fmla="*/ 86264 h 2760453"/>
                <a:gd name="connsiteX0" fmla="*/ 1802921 w 3001993"/>
                <a:gd name="connsiteY0" fmla="*/ 86264 h 2760453"/>
                <a:gd name="connsiteX1" fmla="*/ 1716657 w 3001993"/>
                <a:gd name="connsiteY1" fmla="*/ 301924 h 2760453"/>
                <a:gd name="connsiteX2" fmla="*/ 1690778 w 3001993"/>
                <a:gd name="connsiteY2" fmla="*/ 457200 h 2760453"/>
                <a:gd name="connsiteX3" fmla="*/ 1846053 w 3001993"/>
                <a:gd name="connsiteY3" fmla="*/ 603849 h 2760453"/>
                <a:gd name="connsiteX4" fmla="*/ 2251495 w 3001993"/>
                <a:gd name="connsiteY4" fmla="*/ 715992 h 2760453"/>
                <a:gd name="connsiteX5" fmla="*/ 2475781 w 3001993"/>
                <a:gd name="connsiteY5" fmla="*/ 914400 h 2760453"/>
                <a:gd name="connsiteX6" fmla="*/ 2725947 w 3001993"/>
                <a:gd name="connsiteY6" fmla="*/ 1069675 h 2760453"/>
                <a:gd name="connsiteX7" fmla="*/ 2907102 w 3001993"/>
                <a:gd name="connsiteY7" fmla="*/ 1311215 h 2760453"/>
                <a:gd name="connsiteX8" fmla="*/ 3001993 w 3001993"/>
                <a:gd name="connsiteY8" fmla="*/ 1613139 h 2760453"/>
                <a:gd name="connsiteX9" fmla="*/ 2993366 w 3001993"/>
                <a:gd name="connsiteY9" fmla="*/ 1863305 h 2760453"/>
                <a:gd name="connsiteX10" fmla="*/ 2915729 w 3001993"/>
                <a:gd name="connsiteY10" fmla="*/ 2053087 h 2760453"/>
                <a:gd name="connsiteX11" fmla="*/ 2743200 w 3001993"/>
                <a:gd name="connsiteY11" fmla="*/ 2182483 h 2760453"/>
                <a:gd name="connsiteX12" fmla="*/ 2501661 w 3001993"/>
                <a:gd name="connsiteY12" fmla="*/ 2234241 h 2760453"/>
                <a:gd name="connsiteX13" fmla="*/ 2216989 w 3001993"/>
                <a:gd name="connsiteY13" fmla="*/ 2165230 h 2760453"/>
                <a:gd name="connsiteX14" fmla="*/ 2009955 w 3001993"/>
                <a:gd name="connsiteY14" fmla="*/ 2130724 h 2760453"/>
                <a:gd name="connsiteX15" fmla="*/ 1708030 w 3001993"/>
                <a:gd name="connsiteY15" fmla="*/ 2277373 h 2760453"/>
                <a:gd name="connsiteX16" fmla="*/ 1431985 w 3001993"/>
                <a:gd name="connsiteY16" fmla="*/ 2553419 h 2760453"/>
                <a:gd name="connsiteX17" fmla="*/ 1259457 w 3001993"/>
                <a:gd name="connsiteY17" fmla="*/ 2691441 h 2760453"/>
                <a:gd name="connsiteX18" fmla="*/ 785004 w 3001993"/>
                <a:gd name="connsiteY18" fmla="*/ 2760453 h 2760453"/>
                <a:gd name="connsiteX19" fmla="*/ 474453 w 3001993"/>
                <a:gd name="connsiteY19" fmla="*/ 2743200 h 2760453"/>
                <a:gd name="connsiteX20" fmla="*/ 224287 w 3001993"/>
                <a:gd name="connsiteY20" fmla="*/ 2691441 h 2760453"/>
                <a:gd name="connsiteX21" fmla="*/ 51759 w 3001993"/>
                <a:gd name="connsiteY21" fmla="*/ 2587924 h 2760453"/>
                <a:gd name="connsiteX22" fmla="*/ 0 w 3001993"/>
                <a:gd name="connsiteY22" fmla="*/ 2398143 h 2760453"/>
                <a:gd name="connsiteX23" fmla="*/ 17253 w 3001993"/>
                <a:gd name="connsiteY23" fmla="*/ 2208362 h 2760453"/>
                <a:gd name="connsiteX24" fmla="*/ 103517 w 3001993"/>
                <a:gd name="connsiteY24" fmla="*/ 2009955 h 2760453"/>
                <a:gd name="connsiteX25" fmla="*/ 267419 w 3001993"/>
                <a:gd name="connsiteY25" fmla="*/ 1889185 h 2760453"/>
                <a:gd name="connsiteX26" fmla="*/ 362310 w 3001993"/>
                <a:gd name="connsiteY26" fmla="*/ 1777041 h 2760453"/>
                <a:gd name="connsiteX27" fmla="*/ 362310 w 3001993"/>
                <a:gd name="connsiteY27" fmla="*/ 1526875 h 2760453"/>
                <a:gd name="connsiteX28" fmla="*/ 370936 w 3001993"/>
                <a:gd name="connsiteY28" fmla="*/ 1380226 h 2760453"/>
                <a:gd name="connsiteX29" fmla="*/ 491706 w 3001993"/>
                <a:gd name="connsiteY29" fmla="*/ 1285336 h 2760453"/>
                <a:gd name="connsiteX30" fmla="*/ 638355 w 3001993"/>
                <a:gd name="connsiteY30" fmla="*/ 1268083 h 2760453"/>
                <a:gd name="connsiteX31" fmla="*/ 757328 w 3001993"/>
                <a:gd name="connsiteY31" fmla="*/ 1085446 h 2760453"/>
                <a:gd name="connsiteX32" fmla="*/ 763573 w 3001993"/>
                <a:gd name="connsiteY32" fmla="*/ 1013963 h 2760453"/>
                <a:gd name="connsiteX33" fmla="*/ 773098 w 3001993"/>
                <a:gd name="connsiteY33" fmla="*/ 953668 h 2760453"/>
                <a:gd name="connsiteX34" fmla="*/ 808817 w 3001993"/>
                <a:gd name="connsiteY34" fmla="*/ 944907 h 2760453"/>
                <a:gd name="connsiteX35" fmla="*/ 838245 w 3001993"/>
                <a:gd name="connsiteY35" fmla="*/ 975998 h 2760453"/>
                <a:gd name="connsiteX36" fmla="*/ 856442 w 3001993"/>
                <a:gd name="connsiteY36" fmla="*/ 959194 h 2760453"/>
                <a:gd name="connsiteX37" fmla="*/ 854914 w 3001993"/>
                <a:gd name="connsiteY37" fmla="*/ 898944 h 2760453"/>
                <a:gd name="connsiteX38" fmla="*/ 906359 w 3001993"/>
                <a:gd name="connsiteY38" fmla="*/ 878412 h 2760453"/>
                <a:gd name="connsiteX39" fmla="*/ 949310 w 3001993"/>
                <a:gd name="connsiteY39" fmla="*/ 923476 h 2760453"/>
                <a:gd name="connsiteX40" fmla="*/ 965979 w 3001993"/>
                <a:gd name="connsiteY40" fmla="*/ 944907 h 2760453"/>
                <a:gd name="connsiteX41" fmla="*/ 995004 w 3001993"/>
                <a:gd name="connsiteY41" fmla="*/ 932236 h 2760453"/>
                <a:gd name="connsiteX42" fmla="*/ 1004079 w 3001993"/>
                <a:gd name="connsiteY42" fmla="*/ 873469 h 2760453"/>
                <a:gd name="connsiteX43" fmla="*/ 1005113 w 3001993"/>
                <a:gd name="connsiteY43" fmla="*/ 840042 h 2760453"/>
                <a:gd name="connsiteX44" fmla="*/ 1025510 w 3001993"/>
                <a:gd name="connsiteY44" fmla="*/ 816319 h 2760453"/>
                <a:gd name="connsiteX45" fmla="*/ 1081268 w 3001993"/>
                <a:gd name="connsiteY45" fmla="*/ 797808 h 2760453"/>
                <a:gd name="connsiteX46" fmla="*/ 1113617 w 3001993"/>
                <a:gd name="connsiteY46" fmla="*/ 792507 h 2760453"/>
                <a:gd name="connsiteX47" fmla="*/ 1131813 w 3001993"/>
                <a:gd name="connsiteY47" fmla="*/ 760023 h 2760453"/>
                <a:gd name="connsiteX48" fmla="*/ 1158860 w 3001993"/>
                <a:gd name="connsiteY48" fmla="*/ 759169 h 2760453"/>
                <a:gd name="connsiteX49" fmla="*/ 1173148 w 3001993"/>
                <a:gd name="connsiteY49" fmla="*/ 728213 h 2760453"/>
                <a:gd name="connsiteX50" fmla="*/ 1196960 w 3001993"/>
                <a:gd name="connsiteY50" fmla="*/ 780601 h 2760453"/>
                <a:gd name="connsiteX51" fmla="*/ 1235060 w 3001993"/>
                <a:gd name="connsiteY51" fmla="*/ 785363 h 2760453"/>
                <a:gd name="connsiteX52" fmla="*/ 1277923 w 3001993"/>
                <a:gd name="connsiteY52" fmla="*/ 790126 h 2760453"/>
                <a:gd name="connsiteX53" fmla="*/ 1301735 w 3001993"/>
                <a:gd name="connsiteY53" fmla="*/ 780601 h 2760453"/>
                <a:gd name="connsiteX54" fmla="*/ 1330310 w 3001993"/>
                <a:gd name="connsiteY54" fmla="*/ 852038 h 2760453"/>
                <a:gd name="connsiteX55" fmla="*/ 1355246 w 3001993"/>
                <a:gd name="connsiteY55" fmla="*/ 839728 h 2760453"/>
                <a:gd name="connsiteX56" fmla="*/ 1398378 w 3001993"/>
                <a:gd name="connsiteY56" fmla="*/ 845388 h 2760453"/>
                <a:gd name="connsiteX57" fmla="*/ 1432704 w 3001993"/>
                <a:gd name="connsiteY57" fmla="*/ 852038 h 2760453"/>
                <a:gd name="connsiteX58" fmla="*/ 1492055 w 3001993"/>
                <a:gd name="connsiteY58" fmla="*/ 907571 h 2760453"/>
                <a:gd name="connsiteX59" fmla="*/ 1520810 w 3001993"/>
                <a:gd name="connsiteY59" fmla="*/ 892519 h 2760453"/>
                <a:gd name="connsiteX60" fmla="*/ 1556529 w 3001993"/>
                <a:gd name="connsiteY60" fmla="*/ 916332 h 2760453"/>
                <a:gd name="connsiteX61" fmla="*/ 1608917 w 3001993"/>
                <a:gd name="connsiteY61" fmla="*/ 944907 h 2760453"/>
                <a:gd name="connsiteX62" fmla="*/ 1689879 w 3001993"/>
                <a:gd name="connsiteY62" fmla="*/ 949489 h 2760453"/>
                <a:gd name="connsiteX63" fmla="*/ 1713376 w 3001993"/>
                <a:gd name="connsiteY63" fmla="*/ 910536 h 2760453"/>
                <a:gd name="connsiteX64" fmla="*/ 1677973 w 3001993"/>
                <a:gd name="connsiteY64" fmla="*/ 868707 h 2760453"/>
                <a:gd name="connsiteX65" fmla="*/ 1603030 w 3001993"/>
                <a:gd name="connsiteY65" fmla="*/ 816543 h 2760453"/>
                <a:gd name="connsiteX66" fmla="*/ 1516048 w 3001993"/>
                <a:gd name="connsiteY66" fmla="*/ 771076 h 2760453"/>
                <a:gd name="connsiteX67" fmla="*/ 1430817 w 3001993"/>
                <a:gd name="connsiteY67" fmla="*/ 678252 h 2760453"/>
                <a:gd name="connsiteX68" fmla="*/ 1293962 w 3001993"/>
                <a:gd name="connsiteY68" fmla="*/ 526211 h 2760453"/>
                <a:gd name="connsiteX69" fmla="*/ 1268083 w 3001993"/>
                <a:gd name="connsiteY69" fmla="*/ 431321 h 2760453"/>
                <a:gd name="connsiteX70" fmla="*/ 1242204 w 3001993"/>
                <a:gd name="connsiteY70" fmla="*/ 345056 h 2760453"/>
                <a:gd name="connsiteX71" fmla="*/ 1164566 w 3001993"/>
                <a:gd name="connsiteY71" fmla="*/ 336430 h 2760453"/>
                <a:gd name="connsiteX72" fmla="*/ 1112808 w 3001993"/>
                <a:gd name="connsiteY72" fmla="*/ 224287 h 2760453"/>
                <a:gd name="connsiteX73" fmla="*/ 974785 w 3001993"/>
                <a:gd name="connsiteY73" fmla="*/ 198407 h 2760453"/>
                <a:gd name="connsiteX74" fmla="*/ 974785 w 3001993"/>
                <a:gd name="connsiteY74" fmla="*/ 198407 h 2760453"/>
                <a:gd name="connsiteX75" fmla="*/ 1164566 w 3001993"/>
                <a:gd name="connsiteY75" fmla="*/ 34505 h 2760453"/>
                <a:gd name="connsiteX76" fmla="*/ 1388853 w 3001993"/>
                <a:gd name="connsiteY76" fmla="*/ 0 h 2760453"/>
                <a:gd name="connsiteX77" fmla="*/ 1561381 w 3001993"/>
                <a:gd name="connsiteY77" fmla="*/ 8626 h 2760453"/>
                <a:gd name="connsiteX78" fmla="*/ 1802921 w 3001993"/>
                <a:gd name="connsiteY78" fmla="*/ 86264 h 2760453"/>
                <a:gd name="connsiteX0" fmla="*/ 1802921 w 3001993"/>
                <a:gd name="connsiteY0" fmla="*/ 86264 h 2760453"/>
                <a:gd name="connsiteX1" fmla="*/ 1716657 w 3001993"/>
                <a:gd name="connsiteY1" fmla="*/ 301924 h 2760453"/>
                <a:gd name="connsiteX2" fmla="*/ 1690778 w 3001993"/>
                <a:gd name="connsiteY2" fmla="*/ 457200 h 2760453"/>
                <a:gd name="connsiteX3" fmla="*/ 1846053 w 3001993"/>
                <a:gd name="connsiteY3" fmla="*/ 603849 h 2760453"/>
                <a:gd name="connsiteX4" fmla="*/ 2251495 w 3001993"/>
                <a:gd name="connsiteY4" fmla="*/ 715992 h 2760453"/>
                <a:gd name="connsiteX5" fmla="*/ 2475781 w 3001993"/>
                <a:gd name="connsiteY5" fmla="*/ 914400 h 2760453"/>
                <a:gd name="connsiteX6" fmla="*/ 2725947 w 3001993"/>
                <a:gd name="connsiteY6" fmla="*/ 1069675 h 2760453"/>
                <a:gd name="connsiteX7" fmla="*/ 2907102 w 3001993"/>
                <a:gd name="connsiteY7" fmla="*/ 1311215 h 2760453"/>
                <a:gd name="connsiteX8" fmla="*/ 3001993 w 3001993"/>
                <a:gd name="connsiteY8" fmla="*/ 1613139 h 2760453"/>
                <a:gd name="connsiteX9" fmla="*/ 2993366 w 3001993"/>
                <a:gd name="connsiteY9" fmla="*/ 1863305 h 2760453"/>
                <a:gd name="connsiteX10" fmla="*/ 2915729 w 3001993"/>
                <a:gd name="connsiteY10" fmla="*/ 2053087 h 2760453"/>
                <a:gd name="connsiteX11" fmla="*/ 2743200 w 3001993"/>
                <a:gd name="connsiteY11" fmla="*/ 2182483 h 2760453"/>
                <a:gd name="connsiteX12" fmla="*/ 2501661 w 3001993"/>
                <a:gd name="connsiteY12" fmla="*/ 2234241 h 2760453"/>
                <a:gd name="connsiteX13" fmla="*/ 2216989 w 3001993"/>
                <a:gd name="connsiteY13" fmla="*/ 2165230 h 2760453"/>
                <a:gd name="connsiteX14" fmla="*/ 2009955 w 3001993"/>
                <a:gd name="connsiteY14" fmla="*/ 2130724 h 2760453"/>
                <a:gd name="connsiteX15" fmla="*/ 1708030 w 3001993"/>
                <a:gd name="connsiteY15" fmla="*/ 2277373 h 2760453"/>
                <a:gd name="connsiteX16" fmla="*/ 1431985 w 3001993"/>
                <a:gd name="connsiteY16" fmla="*/ 2553419 h 2760453"/>
                <a:gd name="connsiteX17" fmla="*/ 1259457 w 3001993"/>
                <a:gd name="connsiteY17" fmla="*/ 2691441 h 2760453"/>
                <a:gd name="connsiteX18" fmla="*/ 785004 w 3001993"/>
                <a:gd name="connsiteY18" fmla="*/ 2760453 h 2760453"/>
                <a:gd name="connsiteX19" fmla="*/ 474453 w 3001993"/>
                <a:gd name="connsiteY19" fmla="*/ 2743200 h 2760453"/>
                <a:gd name="connsiteX20" fmla="*/ 224287 w 3001993"/>
                <a:gd name="connsiteY20" fmla="*/ 2691441 h 2760453"/>
                <a:gd name="connsiteX21" fmla="*/ 51759 w 3001993"/>
                <a:gd name="connsiteY21" fmla="*/ 2587924 h 2760453"/>
                <a:gd name="connsiteX22" fmla="*/ 0 w 3001993"/>
                <a:gd name="connsiteY22" fmla="*/ 2398143 h 2760453"/>
                <a:gd name="connsiteX23" fmla="*/ 17253 w 3001993"/>
                <a:gd name="connsiteY23" fmla="*/ 2208362 h 2760453"/>
                <a:gd name="connsiteX24" fmla="*/ 103517 w 3001993"/>
                <a:gd name="connsiteY24" fmla="*/ 2009955 h 2760453"/>
                <a:gd name="connsiteX25" fmla="*/ 267419 w 3001993"/>
                <a:gd name="connsiteY25" fmla="*/ 1889185 h 2760453"/>
                <a:gd name="connsiteX26" fmla="*/ 362310 w 3001993"/>
                <a:gd name="connsiteY26" fmla="*/ 1777041 h 2760453"/>
                <a:gd name="connsiteX27" fmla="*/ 362310 w 3001993"/>
                <a:gd name="connsiteY27" fmla="*/ 1526875 h 2760453"/>
                <a:gd name="connsiteX28" fmla="*/ 370936 w 3001993"/>
                <a:gd name="connsiteY28" fmla="*/ 1380226 h 2760453"/>
                <a:gd name="connsiteX29" fmla="*/ 491706 w 3001993"/>
                <a:gd name="connsiteY29" fmla="*/ 1285336 h 2760453"/>
                <a:gd name="connsiteX30" fmla="*/ 638355 w 3001993"/>
                <a:gd name="connsiteY30" fmla="*/ 1268083 h 2760453"/>
                <a:gd name="connsiteX31" fmla="*/ 757328 w 3001993"/>
                <a:gd name="connsiteY31" fmla="*/ 1085446 h 2760453"/>
                <a:gd name="connsiteX32" fmla="*/ 763573 w 3001993"/>
                <a:gd name="connsiteY32" fmla="*/ 1013963 h 2760453"/>
                <a:gd name="connsiteX33" fmla="*/ 773098 w 3001993"/>
                <a:gd name="connsiteY33" fmla="*/ 953668 h 2760453"/>
                <a:gd name="connsiteX34" fmla="*/ 808817 w 3001993"/>
                <a:gd name="connsiteY34" fmla="*/ 944907 h 2760453"/>
                <a:gd name="connsiteX35" fmla="*/ 838245 w 3001993"/>
                <a:gd name="connsiteY35" fmla="*/ 975998 h 2760453"/>
                <a:gd name="connsiteX36" fmla="*/ 856442 w 3001993"/>
                <a:gd name="connsiteY36" fmla="*/ 959194 h 2760453"/>
                <a:gd name="connsiteX37" fmla="*/ 854914 w 3001993"/>
                <a:gd name="connsiteY37" fmla="*/ 898944 h 2760453"/>
                <a:gd name="connsiteX38" fmla="*/ 906359 w 3001993"/>
                <a:gd name="connsiteY38" fmla="*/ 878412 h 2760453"/>
                <a:gd name="connsiteX39" fmla="*/ 949310 w 3001993"/>
                <a:gd name="connsiteY39" fmla="*/ 923476 h 2760453"/>
                <a:gd name="connsiteX40" fmla="*/ 965979 w 3001993"/>
                <a:gd name="connsiteY40" fmla="*/ 944907 h 2760453"/>
                <a:gd name="connsiteX41" fmla="*/ 995004 w 3001993"/>
                <a:gd name="connsiteY41" fmla="*/ 932236 h 2760453"/>
                <a:gd name="connsiteX42" fmla="*/ 1004079 w 3001993"/>
                <a:gd name="connsiteY42" fmla="*/ 873469 h 2760453"/>
                <a:gd name="connsiteX43" fmla="*/ 1005113 w 3001993"/>
                <a:gd name="connsiteY43" fmla="*/ 840042 h 2760453"/>
                <a:gd name="connsiteX44" fmla="*/ 1025510 w 3001993"/>
                <a:gd name="connsiteY44" fmla="*/ 816319 h 2760453"/>
                <a:gd name="connsiteX45" fmla="*/ 1081268 w 3001993"/>
                <a:gd name="connsiteY45" fmla="*/ 797808 h 2760453"/>
                <a:gd name="connsiteX46" fmla="*/ 1113617 w 3001993"/>
                <a:gd name="connsiteY46" fmla="*/ 792507 h 2760453"/>
                <a:gd name="connsiteX47" fmla="*/ 1131813 w 3001993"/>
                <a:gd name="connsiteY47" fmla="*/ 760023 h 2760453"/>
                <a:gd name="connsiteX48" fmla="*/ 1158860 w 3001993"/>
                <a:gd name="connsiteY48" fmla="*/ 759169 h 2760453"/>
                <a:gd name="connsiteX49" fmla="*/ 1173148 w 3001993"/>
                <a:gd name="connsiteY49" fmla="*/ 728213 h 2760453"/>
                <a:gd name="connsiteX50" fmla="*/ 1196960 w 3001993"/>
                <a:gd name="connsiteY50" fmla="*/ 780601 h 2760453"/>
                <a:gd name="connsiteX51" fmla="*/ 1235060 w 3001993"/>
                <a:gd name="connsiteY51" fmla="*/ 785363 h 2760453"/>
                <a:gd name="connsiteX52" fmla="*/ 1277923 w 3001993"/>
                <a:gd name="connsiteY52" fmla="*/ 790126 h 2760453"/>
                <a:gd name="connsiteX53" fmla="*/ 1301735 w 3001993"/>
                <a:gd name="connsiteY53" fmla="*/ 780601 h 2760453"/>
                <a:gd name="connsiteX54" fmla="*/ 1330310 w 3001993"/>
                <a:gd name="connsiteY54" fmla="*/ 852038 h 2760453"/>
                <a:gd name="connsiteX55" fmla="*/ 1355246 w 3001993"/>
                <a:gd name="connsiteY55" fmla="*/ 839728 h 2760453"/>
                <a:gd name="connsiteX56" fmla="*/ 1398378 w 3001993"/>
                <a:gd name="connsiteY56" fmla="*/ 845388 h 2760453"/>
                <a:gd name="connsiteX57" fmla="*/ 1432704 w 3001993"/>
                <a:gd name="connsiteY57" fmla="*/ 852038 h 2760453"/>
                <a:gd name="connsiteX58" fmla="*/ 1492055 w 3001993"/>
                <a:gd name="connsiteY58" fmla="*/ 907571 h 2760453"/>
                <a:gd name="connsiteX59" fmla="*/ 1520810 w 3001993"/>
                <a:gd name="connsiteY59" fmla="*/ 892519 h 2760453"/>
                <a:gd name="connsiteX60" fmla="*/ 1556529 w 3001993"/>
                <a:gd name="connsiteY60" fmla="*/ 916332 h 2760453"/>
                <a:gd name="connsiteX61" fmla="*/ 1608917 w 3001993"/>
                <a:gd name="connsiteY61" fmla="*/ 944907 h 2760453"/>
                <a:gd name="connsiteX62" fmla="*/ 1689879 w 3001993"/>
                <a:gd name="connsiteY62" fmla="*/ 949489 h 2760453"/>
                <a:gd name="connsiteX63" fmla="*/ 1713376 w 3001993"/>
                <a:gd name="connsiteY63" fmla="*/ 910536 h 2760453"/>
                <a:gd name="connsiteX64" fmla="*/ 1677973 w 3001993"/>
                <a:gd name="connsiteY64" fmla="*/ 868707 h 2760453"/>
                <a:gd name="connsiteX65" fmla="*/ 1603030 w 3001993"/>
                <a:gd name="connsiteY65" fmla="*/ 816543 h 2760453"/>
                <a:gd name="connsiteX66" fmla="*/ 1516048 w 3001993"/>
                <a:gd name="connsiteY66" fmla="*/ 771076 h 2760453"/>
                <a:gd name="connsiteX67" fmla="*/ 1430817 w 3001993"/>
                <a:gd name="connsiteY67" fmla="*/ 678252 h 2760453"/>
                <a:gd name="connsiteX68" fmla="*/ 1392223 w 3001993"/>
                <a:gd name="connsiteY68" fmla="*/ 656776 h 2760453"/>
                <a:gd name="connsiteX69" fmla="*/ 1293962 w 3001993"/>
                <a:gd name="connsiteY69" fmla="*/ 526211 h 2760453"/>
                <a:gd name="connsiteX70" fmla="*/ 1268083 w 3001993"/>
                <a:gd name="connsiteY70" fmla="*/ 431321 h 2760453"/>
                <a:gd name="connsiteX71" fmla="*/ 1242204 w 3001993"/>
                <a:gd name="connsiteY71" fmla="*/ 345056 h 2760453"/>
                <a:gd name="connsiteX72" fmla="*/ 1164566 w 3001993"/>
                <a:gd name="connsiteY72" fmla="*/ 336430 h 2760453"/>
                <a:gd name="connsiteX73" fmla="*/ 1112808 w 3001993"/>
                <a:gd name="connsiteY73" fmla="*/ 224287 h 2760453"/>
                <a:gd name="connsiteX74" fmla="*/ 974785 w 3001993"/>
                <a:gd name="connsiteY74" fmla="*/ 198407 h 2760453"/>
                <a:gd name="connsiteX75" fmla="*/ 974785 w 3001993"/>
                <a:gd name="connsiteY75" fmla="*/ 198407 h 2760453"/>
                <a:gd name="connsiteX76" fmla="*/ 1164566 w 3001993"/>
                <a:gd name="connsiteY76" fmla="*/ 34505 h 2760453"/>
                <a:gd name="connsiteX77" fmla="*/ 1388853 w 3001993"/>
                <a:gd name="connsiteY77" fmla="*/ 0 h 2760453"/>
                <a:gd name="connsiteX78" fmla="*/ 1561381 w 3001993"/>
                <a:gd name="connsiteY78" fmla="*/ 8626 h 2760453"/>
                <a:gd name="connsiteX79" fmla="*/ 1802921 w 3001993"/>
                <a:gd name="connsiteY79" fmla="*/ 86264 h 2760453"/>
                <a:gd name="connsiteX0" fmla="*/ 1802921 w 3001993"/>
                <a:gd name="connsiteY0" fmla="*/ 86264 h 2760453"/>
                <a:gd name="connsiteX1" fmla="*/ 1716657 w 3001993"/>
                <a:gd name="connsiteY1" fmla="*/ 301924 h 2760453"/>
                <a:gd name="connsiteX2" fmla="*/ 1690778 w 3001993"/>
                <a:gd name="connsiteY2" fmla="*/ 457200 h 2760453"/>
                <a:gd name="connsiteX3" fmla="*/ 1846053 w 3001993"/>
                <a:gd name="connsiteY3" fmla="*/ 603849 h 2760453"/>
                <a:gd name="connsiteX4" fmla="*/ 2251495 w 3001993"/>
                <a:gd name="connsiteY4" fmla="*/ 715992 h 2760453"/>
                <a:gd name="connsiteX5" fmla="*/ 2475781 w 3001993"/>
                <a:gd name="connsiteY5" fmla="*/ 914400 h 2760453"/>
                <a:gd name="connsiteX6" fmla="*/ 2725947 w 3001993"/>
                <a:gd name="connsiteY6" fmla="*/ 1069675 h 2760453"/>
                <a:gd name="connsiteX7" fmla="*/ 2907102 w 3001993"/>
                <a:gd name="connsiteY7" fmla="*/ 1311215 h 2760453"/>
                <a:gd name="connsiteX8" fmla="*/ 3001993 w 3001993"/>
                <a:gd name="connsiteY8" fmla="*/ 1613139 h 2760453"/>
                <a:gd name="connsiteX9" fmla="*/ 2993366 w 3001993"/>
                <a:gd name="connsiteY9" fmla="*/ 1863305 h 2760453"/>
                <a:gd name="connsiteX10" fmla="*/ 2915729 w 3001993"/>
                <a:gd name="connsiteY10" fmla="*/ 2053087 h 2760453"/>
                <a:gd name="connsiteX11" fmla="*/ 2743200 w 3001993"/>
                <a:gd name="connsiteY11" fmla="*/ 2182483 h 2760453"/>
                <a:gd name="connsiteX12" fmla="*/ 2501661 w 3001993"/>
                <a:gd name="connsiteY12" fmla="*/ 2234241 h 2760453"/>
                <a:gd name="connsiteX13" fmla="*/ 2216989 w 3001993"/>
                <a:gd name="connsiteY13" fmla="*/ 2165230 h 2760453"/>
                <a:gd name="connsiteX14" fmla="*/ 2009955 w 3001993"/>
                <a:gd name="connsiteY14" fmla="*/ 2130724 h 2760453"/>
                <a:gd name="connsiteX15" fmla="*/ 1708030 w 3001993"/>
                <a:gd name="connsiteY15" fmla="*/ 2277373 h 2760453"/>
                <a:gd name="connsiteX16" fmla="*/ 1431985 w 3001993"/>
                <a:gd name="connsiteY16" fmla="*/ 2553419 h 2760453"/>
                <a:gd name="connsiteX17" fmla="*/ 1259457 w 3001993"/>
                <a:gd name="connsiteY17" fmla="*/ 2691441 h 2760453"/>
                <a:gd name="connsiteX18" fmla="*/ 785004 w 3001993"/>
                <a:gd name="connsiteY18" fmla="*/ 2760453 h 2760453"/>
                <a:gd name="connsiteX19" fmla="*/ 474453 w 3001993"/>
                <a:gd name="connsiteY19" fmla="*/ 2743200 h 2760453"/>
                <a:gd name="connsiteX20" fmla="*/ 224287 w 3001993"/>
                <a:gd name="connsiteY20" fmla="*/ 2691441 h 2760453"/>
                <a:gd name="connsiteX21" fmla="*/ 51759 w 3001993"/>
                <a:gd name="connsiteY21" fmla="*/ 2587924 h 2760453"/>
                <a:gd name="connsiteX22" fmla="*/ 0 w 3001993"/>
                <a:gd name="connsiteY22" fmla="*/ 2398143 h 2760453"/>
                <a:gd name="connsiteX23" fmla="*/ 17253 w 3001993"/>
                <a:gd name="connsiteY23" fmla="*/ 2208362 h 2760453"/>
                <a:gd name="connsiteX24" fmla="*/ 103517 w 3001993"/>
                <a:gd name="connsiteY24" fmla="*/ 2009955 h 2760453"/>
                <a:gd name="connsiteX25" fmla="*/ 267419 w 3001993"/>
                <a:gd name="connsiteY25" fmla="*/ 1889185 h 2760453"/>
                <a:gd name="connsiteX26" fmla="*/ 362310 w 3001993"/>
                <a:gd name="connsiteY26" fmla="*/ 1777041 h 2760453"/>
                <a:gd name="connsiteX27" fmla="*/ 362310 w 3001993"/>
                <a:gd name="connsiteY27" fmla="*/ 1526875 h 2760453"/>
                <a:gd name="connsiteX28" fmla="*/ 370936 w 3001993"/>
                <a:gd name="connsiteY28" fmla="*/ 1380226 h 2760453"/>
                <a:gd name="connsiteX29" fmla="*/ 491706 w 3001993"/>
                <a:gd name="connsiteY29" fmla="*/ 1285336 h 2760453"/>
                <a:gd name="connsiteX30" fmla="*/ 638355 w 3001993"/>
                <a:gd name="connsiteY30" fmla="*/ 1268083 h 2760453"/>
                <a:gd name="connsiteX31" fmla="*/ 757328 w 3001993"/>
                <a:gd name="connsiteY31" fmla="*/ 1085446 h 2760453"/>
                <a:gd name="connsiteX32" fmla="*/ 763573 w 3001993"/>
                <a:gd name="connsiteY32" fmla="*/ 1013963 h 2760453"/>
                <a:gd name="connsiteX33" fmla="*/ 773098 w 3001993"/>
                <a:gd name="connsiteY33" fmla="*/ 953668 h 2760453"/>
                <a:gd name="connsiteX34" fmla="*/ 808817 w 3001993"/>
                <a:gd name="connsiteY34" fmla="*/ 944907 h 2760453"/>
                <a:gd name="connsiteX35" fmla="*/ 838245 w 3001993"/>
                <a:gd name="connsiteY35" fmla="*/ 975998 h 2760453"/>
                <a:gd name="connsiteX36" fmla="*/ 856442 w 3001993"/>
                <a:gd name="connsiteY36" fmla="*/ 959194 h 2760453"/>
                <a:gd name="connsiteX37" fmla="*/ 854914 w 3001993"/>
                <a:gd name="connsiteY37" fmla="*/ 898944 h 2760453"/>
                <a:gd name="connsiteX38" fmla="*/ 906359 w 3001993"/>
                <a:gd name="connsiteY38" fmla="*/ 878412 h 2760453"/>
                <a:gd name="connsiteX39" fmla="*/ 949310 w 3001993"/>
                <a:gd name="connsiteY39" fmla="*/ 923476 h 2760453"/>
                <a:gd name="connsiteX40" fmla="*/ 965979 w 3001993"/>
                <a:gd name="connsiteY40" fmla="*/ 944907 h 2760453"/>
                <a:gd name="connsiteX41" fmla="*/ 995004 w 3001993"/>
                <a:gd name="connsiteY41" fmla="*/ 932236 h 2760453"/>
                <a:gd name="connsiteX42" fmla="*/ 1004079 w 3001993"/>
                <a:gd name="connsiteY42" fmla="*/ 873469 h 2760453"/>
                <a:gd name="connsiteX43" fmla="*/ 1005113 w 3001993"/>
                <a:gd name="connsiteY43" fmla="*/ 840042 h 2760453"/>
                <a:gd name="connsiteX44" fmla="*/ 1025510 w 3001993"/>
                <a:gd name="connsiteY44" fmla="*/ 816319 h 2760453"/>
                <a:gd name="connsiteX45" fmla="*/ 1081268 w 3001993"/>
                <a:gd name="connsiteY45" fmla="*/ 797808 h 2760453"/>
                <a:gd name="connsiteX46" fmla="*/ 1113617 w 3001993"/>
                <a:gd name="connsiteY46" fmla="*/ 792507 h 2760453"/>
                <a:gd name="connsiteX47" fmla="*/ 1131813 w 3001993"/>
                <a:gd name="connsiteY47" fmla="*/ 760023 h 2760453"/>
                <a:gd name="connsiteX48" fmla="*/ 1158860 w 3001993"/>
                <a:gd name="connsiteY48" fmla="*/ 759169 h 2760453"/>
                <a:gd name="connsiteX49" fmla="*/ 1173148 w 3001993"/>
                <a:gd name="connsiteY49" fmla="*/ 728213 h 2760453"/>
                <a:gd name="connsiteX50" fmla="*/ 1196960 w 3001993"/>
                <a:gd name="connsiteY50" fmla="*/ 780601 h 2760453"/>
                <a:gd name="connsiteX51" fmla="*/ 1235060 w 3001993"/>
                <a:gd name="connsiteY51" fmla="*/ 785363 h 2760453"/>
                <a:gd name="connsiteX52" fmla="*/ 1277923 w 3001993"/>
                <a:gd name="connsiteY52" fmla="*/ 790126 h 2760453"/>
                <a:gd name="connsiteX53" fmla="*/ 1301735 w 3001993"/>
                <a:gd name="connsiteY53" fmla="*/ 780601 h 2760453"/>
                <a:gd name="connsiteX54" fmla="*/ 1330310 w 3001993"/>
                <a:gd name="connsiteY54" fmla="*/ 852038 h 2760453"/>
                <a:gd name="connsiteX55" fmla="*/ 1355246 w 3001993"/>
                <a:gd name="connsiteY55" fmla="*/ 839728 h 2760453"/>
                <a:gd name="connsiteX56" fmla="*/ 1398378 w 3001993"/>
                <a:gd name="connsiteY56" fmla="*/ 845388 h 2760453"/>
                <a:gd name="connsiteX57" fmla="*/ 1432704 w 3001993"/>
                <a:gd name="connsiteY57" fmla="*/ 852038 h 2760453"/>
                <a:gd name="connsiteX58" fmla="*/ 1492055 w 3001993"/>
                <a:gd name="connsiteY58" fmla="*/ 907571 h 2760453"/>
                <a:gd name="connsiteX59" fmla="*/ 1520810 w 3001993"/>
                <a:gd name="connsiteY59" fmla="*/ 892519 h 2760453"/>
                <a:gd name="connsiteX60" fmla="*/ 1556529 w 3001993"/>
                <a:gd name="connsiteY60" fmla="*/ 916332 h 2760453"/>
                <a:gd name="connsiteX61" fmla="*/ 1608917 w 3001993"/>
                <a:gd name="connsiteY61" fmla="*/ 944907 h 2760453"/>
                <a:gd name="connsiteX62" fmla="*/ 1689879 w 3001993"/>
                <a:gd name="connsiteY62" fmla="*/ 949489 h 2760453"/>
                <a:gd name="connsiteX63" fmla="*/ 1713376 w 3001993"/>
                <a:gd name="connsiteY63" fmla="*/ 910536 h 2760453"/>
                <a:gd name="connsiteX64" fmla="*/ 1677973 w 3001993"/>
                <a:gd name="connsiteY64" fmla="*/ 868707 h 2760453"/>
                <a:gd name="connsiteX65" fmla="*/ 1603030 w 3001993"/>
                <a:gd name="connsiteY65" fmla="*/ 816543 h 2760453"/>
                <a:gd name="connsiteX66" fmla="*/ 1516048 w 3001993"/>
                <a:gd name="connsiteY66" fmla="*/ 771076 h 2760453"/>
                <a:gd name="connsiteX67" fmla="*/ 1430817 w 3001993"/>
                <a:gd name="connsiteY67" fmla="*/ 678252 h 2760453"/>
                <a:gd name="connsiteX68" fmla="*/ 1392223 w 3001993"/>
                <a:gd name="connsiteY68" fmla="*/ 656776 h 2760453"/>
                <a:gd name="connsiteX69" fmla="*/ 1310631 w 3001993"/>
                <a:gd name="connsiteY69" fmla="*/ 580980 h 2760453"/>
                <a:gd name="connsiteX70" fmla="*/ 1268083 w 3001993"/>
                <a:gd name="connsiteY70" fmla="*/ 431321 h 2760453"/>
                <a:gd name="connsiteX71" fmla="*/ 1242204 w 3001993"/>
                <a:gd name="connsiteY71" fmla="*/ 345056 h 2760453"/>
                <a:gd name="connsiteX72" fmla="*/ 1164566 w 3001993"/>
                <a:gd name="connsiteY72" fmla="*/ 336430 h 2760453"/>
                <a:gd name="connsiteX73" fmla="*/ 1112808 w 3001993"/>
                <a:gd name="connsiteY73" fmla="*/ 224287 h 2760453"/>
                <a:gd name="connsiteX74" fmla="*/ 974785 w 3001993"/>
                <a:gd name="connsiteY74" fmla="*/ 198407 h 2760453"/>
                <a:gd name="connsiteX75" fmla="*/ 974785 w 3001993"/>
                <a:gd name="connsiteY75" fmla="*/ 198407 h 2760453"/>
                <a:gd name="connsiteX76" fmla="*/ 1164566 w 3001993"/>
                <a:gd name="connsiteY76" fmla="*/ 34505 h 2760453"/>
                <a:gd name="connsiteX77" fmla="*/ 1388853 w 3001993"/>
                <a:gd name="connsiteY77" fmla="*/ 0 h 2760453"/>
                <a:gd name="connsiteX78" fmla="*/ 1561381 w 3001993"/>
                <a:gd name="connsiteY78" fmla="*/ 8626 h 2760453"/>
                <a:gd name="connsiteX79" fmla="*/ 1802921 w 3001993"/>
                <a:gd name="connsiteY79" fmla="*/ 86264 h 2760453"/>
                <a:gd name="connsiteX0" fmla="*/ 1802921 w 3001993"/>
                <a:gd name="connsiteY0" fmla="*/ 86264 h 2760453"/>
                <a:gd name="connsiteX1" fmla="*/ 1716657 w 3001993"/>
                <a:gd name="connsiteY1" fmla="*/ 301924 h 2760453"/>
                <a:gd name="connsiteX2" fmla="*/ 1690778 w 3001993"/>
                <a:gd name="connsiteY2" fmla="*/ 457200 h 2760453"/>
                <a:gd name="connsiteX3" fmla="*/ 1846053 w 3001993"/>
                <a:gd name="connsiteY3" fmla="*/ 603849 h 2760453"/>
                <a:gd name="connsiteX4" fmla="*/ 2251495 w 3001993"/>
                <a:gd name="connsiteY4" fmla="*/ 715992 h 2760453"/>
                <a:gd name="connsiteX5" fmla="*/ 2475781 w 3001993"/>
                <a:gd name="connsiteY5" fmla="*/ 914400 h 2760453"/>
                <a:gd name="connsiteX6" fmla="*/ 2725947 w 3001993"/>
                <a:gd name="connsiteY6" fmla="*/ 1069675 h 2760453"/>
                <a:gd name="connsiteX7" fmla="*/ 2907102 w 3001993"/>
                <a:gd name="connsiteY7" fmla="*/ 1311215 h 2760453"/>
                <a:gd name="connsiteX8" fmla="*/ 3001993 w 3001993"/>
                <a:gd name="connsiteY8" fmla="*/ 1613139 h 2760453"/>
                <a:gd name="connsiteX9" fmla="*/ 2993366 w 3001993"/>
                <a:gd name="connsiteY9" fmla="*/ 1863305 h 2760453"/>
                <a:gd name="connsiteX10" fmla="*/ 2915729 w 3001993"/>
                <a:gd name="connsiteY10" fmla="*/ 2053087 h 2760453"/>
                <a:gd name="connsiteX11" fmla="*/ 2743200 w 3001993"/>
                <a:gd name="connsiteY11" fmla="*/ 2182483 h 2760453"/>
                <a:gd name="connsiteX12" fmla="*/ 2501661 w 3001993"/>
                <a:gd name="connsiteY12" fmla="*/ 2234241 h 2760453"/>
                <a:gd name="connsiteX13" fmla="*/ 2216989 w 3001993"/>
                <a:gd name="connsiteY13" fmla="*/ 2165230 h 2760453"/>
                <a:gd name="connsiteX14" fmla="*/ 2009955 w 3001993"/>
                <a:gd name="connsiteY14" fmla="*/ 2130724 h 2760453"/>
                <a:gd name="connsiteX15" fmla="*/ 1708030 w 3001993"/>
                <a:gd name="connsiteY15" fmla="*/ 2277373 h 2760453"/>
                <a:gd name="connsiteX16" fmla="*/ 1431985 w 3001993"/>
                <a:gd name="connsiteY16" fmla="*/ 2553419 h 2760453"/>
                <a:gd name="connsiteX17" fmla="*/ 1259457 w 3001993"/>
                <a:gd name="connsiteY17" fmla="*/ 2691441 h 2760453"/>
                <a:gd name="connsiteX18" fmla="*/ 785004 w 3001993"/>
                <a:gd name="connsiteY18" fmla="*/ 2760453 h 2760453"/>
                <a:gd name="connsiteX19" fmla="*/ 474453 w 3001993"/>
                <a:gd name="connsiteY19" fmla="*/ 2743200 h 2760453"/>
                <a:gd name="connsiteX20" fmla="*/ 224287 w 3001993"/>
                <a:gd name="connsiteY20" fmla="*/ 2691441 h 2760453"/>
                <a:gd name="connsiteX21" fmla="*/ 51759 w 3001993"/>
                <a:gd name="connsiteY21" fmla="*/ 2587924 h 2760453"/>
                <a:gd name="connsiteX22" fmla="*/ 0 w 3001993"/>
                <a:gd name="connsiteY22" fmla="*/ 2398143 h 2760453"/>
                <a:gd name="connsiteX23" fmla="*/ 17253 w 3001993"/>
                <a:gd name="connsiteY23" fmla="*/ 2208362 h 2760453"/>
                <a:gd name="connsiteX24" fmla="*/ 103517 w 3001993"/>
                <a:gd name="connsiteY24" fmla="*/ 2009955 h 2760453"/>
                <a:gd name="connsiteX25" fmla="*/ 267419 w 3001993"/>
                <a:gd name="connsiteY25" fmla="*/ 1889185 h 2760453"/>
                <a:gd name="connsiteX26" fmla="*/ 362310 w 3001993"/>
                <a:gd name="connsiteY26" fmla="*/ 1777041 h 2760453"/>
                <a:gd name="connsiteX27" fmla="*/ 362310 w 3001993"/>
                <a:gd name="connsiteY27" fmla="*/ 1526875 h 2760453"/>
                <a:gd name="connsiteX28" fmla="*/ 370936 w 3001993"/>
                <a:gd name="connsiteY28" fmla="*/ 1380226 h 2760453"/>
                <a:gd name="connsiteX29" fmla="*/ 491706 w 3001993"/>
                <a:gd name="connsiteY29" fmla="*/ 1285336 h 2760453"/>
                <a:gd name="connsiteX30" fmla="*/ 638355 w 3001993"/>
                <a:gd name="connsiteY30" fmla="*/ 1268083 h 2760453"/>
                <a:gd name="connsiteX31" fmla="*/ 757328 w 3001993"/>
                <a:gd name="connsiteY31" fmla="*/ 1085446 h 2760453"/>
                <a:gd name="connsiteX32" fmla="*/ 763573 w 3001993"/>
                <a:gd name="connsiteY32" fmla="*/ 1013963 h 2760453"/>
                <a:gd name="connsiteX33" fmla="*/ 773098 w 3001993"/>
                <a:gd name="connsiteY33" fmla="*/ 953668 h 2760453"/>
                <a:gd name="connsiteX34" fmla="*/ 808817 w 3001993"/>
                <a:gd name="connsiteY34" fmla="*/ 944907 h 2760453"/>
                <a:gd name="connsiteX35" fmla="*/ 838245 w 3001993"/>
                <a:gd name="connsiteY35" fmla="*/ 975998 h 2760453"/>
                <a:gd name="connsiteX36" fmla="*/ 856442 w 3001993"/>
                <a:gd name="connsiteY36" fmla="*/ 959194 h 2760453"/>
                <a:gd name="connsiteX37" fmla="*/ 854914 w 3001993"/>
                <a:gd name="connsiteY37" fmla="*/ 898944 h 2760453"/>
                <a:gd name="connsiteX38" fmla="*/ 906359 w 3001993"/>
                <a:gd name="connsiteY38" fmla="*/ 878412 h 2760453"/>
                <a:gd name="connsiteX39" fmla="*/ 949310 w 3001993"/>
                <a:gd name="connsiteY39" fmla="*/ 923476 h 2760453"/>
                <a:gd name="connsiteX40" fmla="*/ 965979 w 3001993"/>
                <a:gd name="connsiteY40" fmla="*/ 944907 h 2760453"/>
                <a:gd name="connsiteX41" fmla="*/ 995004 w 3001993"/>
                <a:gd name="connsiteY41" fmla="*/ 932236 h 2760453"/>
                <a:gd name="connsiteX42" fmla="*/ 1004079 w 3001993"/>
                <a:gd name="connsiteY42" fmla="*/ 873469 h 2760453"/>
                <a:gd name="connsiteX43" fmla="*/ 1005113 w 3001993"/>
                <a:gd name="connsiteY43" fmla="*/ 840042 h 2760453"/>
                <a:gd name="connsiteX44" fmla="*/ 1025510 w 3001993"/>
                <a:gd name="connsiteY44" fmla="*/ 816319 h 2760453"/>
                <a:gd name="connsiteX45" fmla="*/ 1081268 w 3001993"/>
                <a:gd name="connsiteY45" fmla="*/ 797808 h 2760453"/>
                <a:gd name="connsiteX46" fmla="*/ 1113617 w 3001993"/>
                <a:gd name="connsiteY46" fmla="*/ 792507 h 2760453"/>
                <a:gd name="connsiteX47" fmla="*/ 1131813 w 3001993"/>
                <a:gd name="connsiteY47" fmla="*/ 760023 h 2760453"/>
                <a:gd name="connsiteX48" fmla="*/ 1158860 w 3001993"/>
                <a:gd name="connsiteY48" fmla="*/ 759169 h 2760453"/>
                <a:gd name="connsiteX49" fmla="*/ 1173148 w 3001993"/>
                <a:gd name="connsiteY49" fmla="*/ 728213 h 2760453"/>
                <a:gd name="connsiteX50" fmla="*/ 1196960 w 3001993"/>
                <a:gd name="connsiteY50" fmla="*/ 780601 h 2760453"/>
                <a:gd name="connsiteX51" fmla="*/ 1235060 w 3001993"/>
                <a:gd name="connsiteY51" fmla="*/ 785363 h 2760453"/>
                <a:gd name="connsiteX52" fmla="*/ 1277923 w 3001993"/>
                <a:gd name="connsiteY52" fmla="*/ 790126 h 2760453"/>
                <a:gd name="connsiteX53" fmla="*/ 1301735 w 3001993"/>
                <a:gd name="connsiteY53" fmla="*/ 780601 h 2760453"/>
                <a:gd name="connsiteX54" fmla="*/ 1330310 w 3001993"/>
                <a:gd name="connsiteY54" fmla="*/ 852038 h 2760453"/>
                <a:gd name="connsiteX55" fmla="*/ 1355246 w 3001993"/>
                <a:gd name="connsiteY55" fmla="*/ 839728 h 2760453"/>
                <a:gd name="connsiteX56" fmla="*/ 1398378 w 3001993"/>
                <a:gd name="connsiteY56" fmla="*/ 845388 h 2760453"/>
                <a:gd name="connsiteX57" fmla="*/ 1432704 w 3001993"/>
                <a:gd name="connsiteY57" fmla="*/ 852038 h 2760453"/>
                <a:gd name="connsiteX58" fmla="*/ 1492055 w 3001993"/>
                <a:gd name="connsiteY58" fmla="*/ 907571 h 2760453"/>
                <a:gd name="connsiteX59" fmla="*/ 1520810 w 3001993"/>
                <a:gd name="connsiteY59" fmla="*/ 892519 h 2760453"/>
                <a:gd name="connsiteX60" fmla="*/ 1556529 w 3001993"/>
                <a:gd name="connsiteY60" fmla="*/ 916332 h 2760453"/>
                <a:gd name="connsiteX61" fmla="*/ 1608917 w 3001993"/>
                <a:gd name="connsiteY61" fmla="*/ 944907 h 2760453"/>
                <a:gd name="connsiteX62" fmla="*/ 1689879 w 3001993"/>
                <a:gd name="connsiteY62" fmla="*/ 949489 h 2760453"/>
                <a:gd name="connsiteX63" fmla="*/ 1713376 w 3001993"/>
                <a:gd name="connsiteY63" fmla="*/ 910536 h 2760453"/>
                <a:gd name="connsiteX64" fmla="*/ 1677973 w 3001993"/>
                <a:gd name="connsiteY64" fmla="*/ 868707 h 2760453"/>
                <a:gd name="connsiteX65" fmla="*/ 1603030 w 3001993"/>
                <a:gd name="connsiteY65" fmla="*/ 816543 h 2760453"/>
                <a:gd name="connsiteX66" fmla="*/ 1516048 w 3001993"/>
                <a:gd name="connsiteY66" fmla="*/ 771076 h 2760453"/>
                <a:gd name="connsiteX67" fmla="*/ 1430817 w 3001993"/>
                <a:gd name="connsiteY67" fmla="*/ 678252 h 2760453"/>
                <a:gd name="connsiteX68" fmla="*/ 1392223 w 3001993"/>
                <a:gd name="connsiteY68" fmla="*/ 656776 h 2760453"/>
                <a:gd name="connsiteX69" fmla="*/ 1310631 w 3001993"/>
                <a:gd name="connsiteY69" fmla="*/ 580980 h 2760453"/>
                <a:gd name="connsiteX70" fmla="*/ 1280304 w 3001993"/>
                <a:gd name="connsiteY70" fmla="*/ 513901 h 2760453"/>
                <a:gd name="connsiteX71" fmla="*/ 1268083 w 3001993"/>
                <a:gd name="connsiteY71" fmla="*/ 431321 h 2760453"/>
                <a:gd name="connsiteX72" fmla="*/ 1242204 w 3001993"/>
                <a:gd name="connsiteY72" fmla="*/ 345056 h 2760453"/>
                <a:gd name="connsiteX73" fmla="*/ 1164566 w 3001993"/>
                <a:gd name="connsiteY73" fmla="*/ 336430 h 2760453"/>
                <a:gd name="connsiteX74" fmla="*/ 1112808 w 3001993"/>
                <a:gd name="connsiteY74" fmla="*/ 224287 h 2760453"/>
                <a:gd name="connsiteX75" fmla="*/ 974785 w 3001993"/>
                <a:gd name="connsiteY75" fmla="*/ 198407 h 2760453"/>
                <a:gd name="connsiteX76" fmla="*/ 974785 w 3001993"/>
                <a:gd name="connsiteY76" fmla="*/ 198407 h 2760453"/>
                <a:gd name="connsiteX77" fmla="*/ 1164566 w 3001993"/>
                <a:gd name="connsiteY77" fmla="*/ 34505 h 2760453"/>
                <a:gd name="connsiteX78" fmla="*/ 1388853 w 3001993"/>
                <a:gd name="connsiteY78" fmla="*/ 0 h 2760453"/>
                <a:gd name="connsiteX79" fmla="*/ 1561381 w 3001993"/>
                <a:gd name="connsiteY79" fmla="*/ 8626 h 2760453"/>
                <a:gd name="connsiteX80" fmla="*/ 1802921 w 3001993"/>
                <a:gd name="connsiteY80" fmla="*/ 86264 h 2760453"/>
                <a:gd name="connsiteX0" fmla="*/ 1802921 w 3001993"/>
                <a:gd name="connsiteY0" fmla="*/ 86264 h 2760453"/>
                <a:gd name="connsiteX1" fmla="*/ 1716657 w 3001993"/>
                <a:gd name="connsiteY1" fmla="*/ 301924 h 2760453"/>
                <a:gd name="connsiteX2" fmla="*/ 1690778 w 3001993"/>
                <a:gd name="connsiteY2" fmla="*/ 457200 h 2760453"/>
                <a:gd name="connsiteX3" fmla="*/ 1846053 w 3001993"/>
                <a:gd name="connsiteY3" fmla="*/ 603849 h 2760453"/>
                <a:gd name="connsiteX4" fmla="*/ 2251495 w 3001993"/>
                <a:gd name="connsiteY4" fmla="*/ 715992 h 2760453"/>
                <a:gd name="connsiteX5" fmla="*/ 2475781 w 3001993"/>
                <a:gd name="connsiteY5" fmla="*/ 914400 h 2760453"/>
                <a:gd name="connsiteX6" fmla="*/ 2725947 w 3001993"/>
                <a:gd name="connsiteY6" fmla="*/ 1069675 h 2760453"/>
                <a:gd name="connsiteX7" fmla="*/ 2907102 w 3001993"/>
                <a:gd name="connsiteY7" fmla="*/ 1311215 h 2760453"/>
                <a:gd name="connsiteX8" fmla="*/ 3001993 w 3001993"/>
                <a:gd name="connsiteY8" fmla="*/ 1613139 h 2760453"/>
                <a:gd name="connsiteX9" fmla="*/ 2993366 w 3001993"/>
                <a:gd name="connsiteY9" fmla="*/ 1863305 h 2760453"/>
                <a:gd name="connsiteX10" fmla="*/ 2915729 w 3001993"/>
                <a:gd name="connsiteY10" fmla="*/ 2053087 h 2760453"/>
                <a:gd name="connsiteX11" fmla="*/ 2743200 w 3001993"/>
                <a:gd name="connsiteY11" fmla="*/ 2182483 h 2760453"/>
                <a:gd name="connsiteX12" fmla="*/ 2501661 w 3001993"/>
                <a:gd name="connsiteY12" fmla="*/ 2234241 h 2760453"/>
                <a:gd name="connsiteX13" fmla="*/ 2216989 w 3001993"/>
                <a:gd name="connsiteY13" fmla="*/ 2165230 h 2760453"/>
                <a:gd name="connsiteX14" fmla="*/ 2009955 w 3001993"/>
                <a:gd name="connsiteY14" fmla="*/ 2130724 h 2760453"/>
                <a:gd name="connsiteX15" fmla="*/ 1708030 w 3001993"/>
                <a:gd name="connsiteY15" fmla="*/ 2277373 h 2760453"/>
                <a:gd name="connsiteX16" fmla="*/ 1431985 w 3001993"/>
                <a:gd name="connsiteY16" fmla="*/ 2553419 h 2760453"/>
                <a:gd name="connsiteX17" fmla="*/ 1259457 w 3001993"/>
                <a:gd name="connsiteY17" fmla="*/ 2691441 h 2760453"/>
                <a:gd name="connsiteX18" fmla="*/ 785004 w 3001993"/>
                <a:gd name="connsiteY18" fmla="*/ 2760453 h 2760453"/>
                <a:gd name="connsiteX19" fmla="*/ 474453 w 3001993"/>
                <a:gd name="connsiteY19" fmla="*/ 2743200 h 2760453"/>
                <a:gd name="connsiteX20" fmla="*/ 224287 w 3001993"/>
                <a:gd name="connsiteY20" fmla="*/ 2691441 h 2760453"/>
                <a:gd name="connsiteX21" fmla="*/ 51759 w 3001993"/>
                <a:gd name="connsiteY21" fmla="*/ 2587924 h 2760453"/>
                <a:gd name="connsiteX22" fmla="*/ 0 w 3001993"/>
                <a:gd name="connsiteY22" fmla="*/ 2398143 h 2760453"/>
                <a:gd name="connsiteX23" fmla="*/ 17253 w 3001993"/>
                <a:gd name="connsiteY23" fmla="*/ 2208362 h 2760453"/>
                <a:gd name="connsiteX24" fmla="*/ 103517 w 3001993"/>
                <a:gd name="connsiteY24" fmla="*/ 2009955 h 2760453"/>
                <a:gd name="connsiteX25" fmla="*/ 267419 w 3001993"/>
                <a:gd name="connsiteY25" fmla="*/ 1889185 h 2760453"/>
                <a:gd name="connsiteX26" fmla="*/ 362310 w 3001993"/>
                <a:gd name="connsiteY26" fmla="*/ 1777041 h 2760453"/>
                <a:gd name="connsiteX27" fmla="*/ 362310 w 3001993"/>
                <a:gd name="connsiteY27" fmla="*/ 1526875 h 2760453"/>
                <a:gd name="connsiteX28" fmla="*/ 370936 w 3001993"/>
                <a:gd name="connsiteY28" fmla="*/ 1380226 h 2760453"/>
                <a:gd name="connsiteX29" fmla="*/ 491706 w 3001993"/>
                <a:gd name="connsiteY29" fmla="*/ 1285336 h 2760453"/>
                <a:gd name="connsiteX30" fmla="*/ 638355 w 3001993"/>
                <a:gd name="connsiteY30" fmla="*/ 1268083 h 2760453"/>
                <a:gd name="connsiteX31" fmla="*/ 757328 w 3001993"/>
                <a:gd name="connsiteY31" fmla="*/ 1085446 h 2760453"/>
                <a:gd name="connsiteX32" fmla="*/ 763573 w 3001993"/>
                <a:gd name="connsiteY32" fmla="*/ 1013963 h 2760453"/>
                <a:gd name="connsiteX33" fmla="*/ 773098 w 3001993"/>
                <a:gd name="connsiteY33" fmla="*/ 953668 h 2760453"/>
                <a:gd name="connsiteX34" fmla="*/ 808817 w 3001993"/>
                <a:gd name="connsiteY34" fmla="*/ 944907 h 2760453"/>
                <a:gd name="connsiteX35" fmla="*/ 838245 w 3001993"/>
                <a:gd name="connsiteY35" fmla="*/ 975998 h 2760453"/>
                <a:gd name="connsiteX36" fmla="*/ 856442 w 3001993"/>
                <a:gd name="connsiteY36" fmla="*/ 959194 h 2760453"/>
                <a:gd name="connsiteX37" fmla="*/ 854914 w 3001993"/>
                <a:gd name="connsiteY37" fmla="*/ 898944 h 2760453"/>
                <a:gd name="connsiteX38" fmla="*/ 906359 w 3001993"/>
                <a:gd name="connsiteY38" fmla="*/ 878412 h 2760453"/>
                <a:gd name="connsiteX39" fmla="*/ 949310 w 3001993"/>
                <a:gd name="connsiteY39" fmla="*/ 923476 h 2760453"/>
                <a:gd name="connsiteX40" fmla="*/ 965979 w 3001993"/>
                <a:gd name="connsiteY40" fmla="*/ 944907 h 2760453"/>
                <a:gd name="connsiteX41" fmla="*/ 995004 w 3001993"/>
                <a:gd name="connsiteY41" fmla="*/ 932236 h 2760453"/>
                <a:gd name="connsiteX42" fmla="*/ 1004079 w 3001993"/>
                <a:gd name="connsiteY42" fmla="*/ 873469 h 2760453"/>
                <a:gd name="connsiteX43" fmla="*/ 1005113 w 3001993"/>
                <a:gd name="connsiteY43" fmla="*/ 840042 h 2760453"/>
                <a:gd name="connsiteX44" fmla="*/ 1025510 w 3001993"/>
                <a:gd name="connsiteY44" fmla="*/ 816319 h 2760453"/>
                <a:gd name="connsiteX45" fmla="*/ 1081268 w 3001993"/>
                <a:gd name="connsiteY45" fmla="*/ 797808 h 2760453"/>
                <a:gd name="connsiteX46" fmla="*/ 1113617 w 3001993"/>
                <a:gd name="connsiteY46" fmla="*/ 792507 h 2760453"/>
                <a:gd name="connsiteX47" fmla="*/ 1131813 w 3001993"/>
                <a:gd name="connsiteY47" fmla="*/ 760023 h 2760453"/>
                <a:gd name="connsiteX48" fmla="*/ 1158860 w 3001993"/>
                <a:gd name="connsiteY48" fmla="*/ 759169 h 2760453"/>
                <a:gd name="connsiteX49" fmla="*/ 1173148 w 3001993"/>
                <a:gd name="connsiteY49" fmla="*/ 728213 h 2760453"/>
                <a:gd name="connsiteX50" fmla="*/ 1196960 w 3001993"/>
                <a:gd name="connsiteY50" fmla="*/ 780601 h 2760453"/>
                <a:gd name="connsiteX51" fmla="*/ 1235060 w 3001993"/>
                <a:gd name="connsiteY51" fmla="*/ 785363 h 2760453"/>
                <a:gd name="connsiteX52" fmla="*/ 1277923 w 3001993"/>
                <a:gd name="connsiteY52" fmla="*/ 790126 h 2760453"/>
                <a:gd name="connsiteX53" fmla="*/ 1301735 w 3001993"/>
                <a:gd name="connsiteY53" fmla="*/ 780601 h 2760453"/>
                <a:gd name="connsiteX54" fmla="*/ 1330310 w 3001993"/>
                <a:gd name="connsiteY54" fmla="*/ 852038 h 2760453"/>
                <a:gd name="connsiteX55" fmla="*/ 1355246 w 3001993"/>
                <a:gd name="connsiteY55" fmla="*/ 839728 h 2760453"/>
                <a:gd name="connsiteX56" fmla="*/ 1398378 w 3001993"/>
                <a:gd name="connsiteY56" fmla="*/ 845388 h 2760453"/>
                <a:gd name="connsiteX57" fmla="*/ 1432704 w 3001993"/>
                <a:gd name="connsiteY57" fmla="*/ 852038 h 2760453"/>
                <a:gd name="connsiteX58" fmla="*/ 1492055 w 3001993"/>
                <a:gd name="connsiteY58" fmla="*/ 907571 h 2760453"/>
                <a:gd name="connsiteX59" fmla="*/ 1520810 w 3001993"/>
                <a:gd name="connsiteY59" fmla="*/ 892519 h 2760453"/>
                <a:gd name="connsiteX60" fmla="*/ 1556529 w 3001993"/>
                <a:gd name="connsiteY60" fmla="*/ 916332 h 2760453"/>
                <a:gd name="connsiteX61" fmla="*/ 1608917 w 3001993"/>
                <a:gd name="connsiteY61" fmla="*/ 944907 h 2760453"/>
                <a:gd name="connsiteX62" fmla="*/ 1689879 w 3001993"/>
                <a:gd name="connsiteY62" fmla="*/ 949489 h 2760453"/>
                <a:gd name="connsiteX63" fmla="*/ 1713376 w 3001993"/>
                <a:gd name="connsiteY63" fmla="*/ 910536 h 2760453"/>
                <a:gd name="connsiteX64" fmla="*/ 1677973 w 3001993"/>
                <a:gd name="connsiteY64" fmla="*/ 868707 h 2760453"/>
                <a:gd name="connsiteX65" fmla="*/ 1603030 w 3001993"/>
                <a:gd name="connsiteY65" fmla="*/ 816543 h 2760453"/>
                <a:gd name="connsiteX66" fmla="*/ 1516048 w 3001993"/>
                <a:gd name="connsiteY66" fmla="*/ 771076 h 2760453"/>
                <a:gd name="connsiteX67" fmla="*/ 1430817 w 3001993"/>
                <a:gd name="connsiteY67" fmla="*/ 678252 h 2760453"/>
                <a:gd name="connsiteX68" fmla="*/ 1392223 w 3001993"/>
                <a:gd name="connsiteY68" fmla="*/ 656776 h 2760453"/>
                <a:gd name="connsiteX69" fmla="*/ 1310631 w 3001993"/>
                <a:gd name="connsiteY69" fmla="*/ 580980 h 2760453"/>
                <a:gd name="connsiteX70" fmla="*/ 1280304 w 3001993"/>
                <a:gd name="connsiteY70" fmla="*/ 513901 h 2760453"/>
                <a:gd name="connsiteX71" fmla="*/ 1249348 w 3001993"/>
                <a:gd name="connsiteY71" fmla="*/ 463894 h 2760453"/>
                <a:gd name="connsiteX72" fmla="*/ 1268083 w 3001993"/>
                <a:gd name="connsiteY72" fmla="*/ 431321 h 2760453"/>
                <a:gd name="connsiteX73" fmla="*/ 1242204 w 3001993"/>
                <a:gd name="connsiteY73" fmla="*/ 345056 h 2760453"/>
                <a:gd name="connsiteX74" fmla="*/ 1164566 w 3001993"/>
                <a:gd name="connsiteY74" fmla="*/ 336430 h 2760453"/>
                <a:gd name="connsiteX75" fmla="*/ 1112808 w 3001993"/>
                <a:gd name="connsiteY75" fmla="*/ 224287 h 2760453"/>
                <a:gd name="connsiteX76" fmla="*/ 974785 w 3001993"/>
                <a:gd name="connsiteY76" fmla="*/ 198407 h 2760453"/>
                <a:gd name="connsiteX77" fmla="*/ 974785 w 3001993"/>
                <a:gd name="connsiteY77" fmla="*/ 198407 h 2760453"/>
                <a:gd name="connsiteX78" fmla="*/ 1164566 w 3001993"/>
                <a:gd name="connsiteY78" fmla="*/ 34505 h 2760453"/>
                <a:gd name="connsiteX79" fmla="*/ 1388853 w 3001993"/>
                <a:gd name="connsiteY79" fmla="*/ 0 h 2760453"/>
                <a:gd name="connsiteX80" fmla="*/ 1561381 w 3001993"/>
                <a:gd name="connsiteY80" fmla="*/ 8626 h 2760453"/>
                <a:gd name="connsiteX81" fmla="*/ 1802921 w 3001993"/>
                <a:gd name="connsiteY81" fmla="*/ 86264 h 2760453"/>
                <a:gd name="connsiteX0" fmla="*/ 1802921 w 3001993"/>
                <a:gd name="connsiteY0" fmla="*/ 86264 h 2760453"/>
                <a:gd name="connsiteX1" fmla="*/ 1716657 w 3001993"/>
                <a:gd name="connsiteY1" fmla="*/ 301924 h 2760453"/>
                <a:gd name="connsiteX2" fmla="*/ 1690778 w 3001993"/>
                <a:gd name="connsiteY2" fmla="*/ 457200 h 2760453"/>
                <a:gd name="connsiteX3" fmla="*/ 1846053 w 3001993"/>
                <a:gd name="connsiteY3" fmla="*/ 603849 h 2760453"/>
                <a:gd name="connsiteX4" fmla="*/ 2251495 w 3001993"/>
                <a:gd name="connsiteY4" fmla="*/ 715992 h 2760453"/>
                <a:gd name="connsiteX5" fmla="*/ 2475781 w 3001993"/>
                <a:gd name="connsiteY5" fmla="*/ 914400 h 2760453"/>
                <a:gd name="connsiteX6" fmla="*/ 2725947 w 3001993"/>
                <a:gd name="connsiteY6" fmla="*/ 1069675 h 2760453"/>
                <a:gd name="connsiteX7" fmla="*/ 2907102 w 3001993"/>
                <a:gd name="connsiteY7" fmla="*/ 1311215 h 2760453"/>
                <a:gd name="connsiteX8" fmla="*/ 3001993 w 3001993"/>
                <a:gd name="connsiteY8" fmla="*/ 1613139 h 2760453"/>
                <a:gd name="connsiteX9" fmla="*/ 2993366 w 3001993"/>
                <a:gd name="connsiteY9" fmla="*/ 1863305 h 2760453"/>
                <a:gd name="connsiteX10" fmla="*/ 2915729 w 3001993"/>
                <a:gd name="connsiteY10" fmla="*/ 2053087 h 2760453"/>
                <a:gd name="connsiteX11" fmla="*/ 2743200 w 3001993"/>
                <a:gd name="connsiteY11" fmla="*/ 2182483 h 2760453"/>
                <a:gd name="connsiteX12" fmla="*/ 2501661 w 3001993"/>
                <a:gd name="connsiteY12" fmla="*/ 2234241 h 2760453"/>
                <a:gd name="connsiteX13" fmla="*/ 2216989 w 3001993"/>
                <a:gd name="connsiteY13" fmla="*/ 2165230 h 2760453"/>
                <a:gd name="connsiteX14" fmla="*/ 2009955 w 3001993"/>
                <a:gd name="connsiteY14" fmla="*/ 2130724 h 2760453"/>
                <a:gd name="connsiteX15" fmla="*/ 1708030 w 3001993"/>
                <a:gd name="connsiteY15" fmla="*/ 2277373 h 2760453"/>
                <a:gd name="connsiteX16" fmla="*/ 1431985 w 3001993"/>
                <a:gd name="connsiteY16" fmla="*/ 2553419 h 2760453"/>
                <a:gd name="connsiteX17" fmla="*/ 1259457 w 3001993"/>
                <a:gd name="connsiteY17" fmla="*/ 2691441 h 2760453"/>
                <a:gd name="connsiteX18" fmla="*/ 785004 w 3001993"/>
                <a:gd name="connsiteY18" fmla="*/ 2760453 h 2760453"/>
                <a:gd name="connsiteX19" fmla="*/ 474453 w 3001993"/>
                <a:gd name="connsiteY19" fmla="*/ 2743200 h 2760453"/>
                <a:gd name="connsiteX20" fmla="*/ 224287 w 3001993"/>
                <a:gd name="connsiteY20" fmla="*/ 2691441 h 2760453"/>
                <a:gd name="connsiteX21" fmla="*/ 51759 w 3001993"/>
                <a:gd name="connsiteY21" fmla="*/ 2587924 h 2760453"/>
                <a:gd name="connsiteX22" fmla="*/ 0 w 3001993"/>
                <a:gd name="connsiteY22" fmla="*/ 2398143 h 2760453"/>
                <a:gd name="connsiteX23" fmla="*/ 17253 w 3001993"/>
                <a:gd name="connsiteY23" fmla="*/ 2208362 h 2760453"/>
                <a:gd name="connsiteX24" fmla="*/ 103517 w 3001993"/>
                <a:gd name="connsiteY24" fmla="*/ 2009955 h 2760453"/>
                <a:gd name="connsiteX25" fmla="*/ 267419 w 3001993"/>
                <a:gd name="connsiteY25" fmla="*/ 1889185 h 2760453"/>
                <a:gd name="connsiteX26" fmla="*/ 362310 w 3001993"/>
                <a:gd name="connsiteY26" fmla="*/ 1777041 h 2760453"/>
                <a:gd name="connsiteX27" fmla="*/ 362310 w 3001993"/>
                <a:gd name="connsiteY27" fmla="*/ 1526875 h 2760453"/>
                <a:gd name="connsiteX28" fmla="*/ 370936 w 3001993"/>
                <a:gd name="connsiteY28" fmla="*/ 1380226 h 2760453"/>
                <a:gd name="connsiteX29" fmla="*/ 491706 w 3001993"/>
                <a:gd name="connsiteY29" fmla="*/ 1285336 h 2760453"/>
                <a:gd name="connsiteX30" fmla="*/ 638355 w 3001993"/>
                <a:gd name="connsiteY30" fmla="*/ 1268083 h 2760453"/>
                <a:gd name="connsiteX31" fmla="*/ 757328 w 3001993"/>
                <a:gd name="connsiteY31" fmla="*/ 1085446 h 2760453"/>
                <a:gd name="connsiteX32" fmla="*/ 763573 w 3001993"/>
                <a:gd name="connsiteY32" fmla="*/ 1013963 h 2760453"/>
                <a:gd name="connsiteX33" fmla="*/ 773098 w 3001993"/>
                <a:gd name="connsiteY33" fmla="*/ 953668 h 2760453"/>
                <a:gd name="connsiteX34" fmla="*/ 808817 w 3001993"/>
                <a:gd name="connsiteY34" fmla="*/ 944907 h 2760453"/>
                <a:gd name="connsiteX35" fmla="*/ 838245 w 3001993"/>
                <a:gd name="connsiteY35" fmla="*/ 975998 h 2760453"/>
                <a:gd name="connsiteX36" fmla="*/ 856442 w 3001993"/>
                <a:gd name="connsiteY36" fmla="*/ 959194 h 2760453"/>
                <a:gd name="connsiteX37" fmla="*/ 854914 w 3001993"/>
                <a:gd name="connsiteY37" fmla="*/ 898944 h 2760453"/>
                <a:gd name="connsiteX38" fmla="*/ 906359 w 3001993"/>
                <a:gd name="connsiteY38" fmla="*/ 878412 h 2760453"/>
                <a:gd name="connsiteX39" fmla="*/ 949310 w 3001993"/>
                <a:gd name="connsiteY39" fmla="*/ 923476 h 2760453"/>
                <a:gd name="connsiteX40" fmla="*/ 965979 w 3001993"/>
                <a:gd name="connsiteY40" fmla="*/ 944907 h 2760453"/>
                <a:gd name="connsiteX41" fmla="*/ 995004 w 3001993"/>
                <a:gd name="connsiteY41" fmla="*/ 932236 h 2760453"/>
                <a:gd name="connsiteX42" fmla="*/ 1004079 w 3001993"/>
                <a:gd name="connsiteY42" fmla="*/ 873469 h 2760453"/>
                <a:gd name="connsiteX43" fmla="*/ 1005113 w 3001993"/>
                <a:gd name="connsiteY43" fmla="*/ 840042 h 2760453"/>
                <a:gd name="connsiteX44" fmla="*/ 1025510 w 3001993"/>
                <a:gd name="connsiteY44" fmla="*/ 816319 h 2760453"/>
                <a:gd name="connsiteX45" fmla="*/ 1081268 w 3001993"/>
                <a:gd name="connsiteY45" fmla="*/ 797808 h 2760453"/>
                <a:gd name="connsiteX46" fmla="*/ 1113617 w 3001993"/>
                <a:gd name="connsiteY46" fmla="*/ 792507 h 2760453"/>
                <a:gd name="connsiteX47" fmla="*/ 1131813 w 3001993"/>
                <a:gd name="connsiteY47" fmla="*/ 760023 h 2760453"/>
                <a:gd name="connsiteX48" fmla="*/ 1158860 w 3001993"/>
                <a:gd name="connsiteY48" fmla="*/ 759169 h 2760453"/>
                <a:gd name="connsiteX49" fmla="*/ 1173148 w 3001993"/>
                <a:gd name="connsiteY49" fmla="*/ 728213 h 2760453"/>
                <a:gd name="connsiteX50" fmla="*/ 1196960 w 3001993"/>
                <a:gd name="connsiteY50" fmla="*/ 780601 h 2760453"/>
                <a:gd name="connsiteX51" fmla="*/ 1235060 w 3001993"/>
                <a:gd name="connsiteY51" fmla="*/ 785363 h 2760453"/>
                <a:gd name="connsiteX52" fmla="*/ 1277923 w 3001993"/>
                <a:gd name="connsiteY52" fmla="*/ 790126 h 2760453"/>
                <a:gd name="connsiteX53" fmla="*/ 1301735 w 3001993"/>
                <a:gd name="connsiteY53" fmla="*/ 780601 h 2760453"/>
                <a:gd name="connsiteX54" fmla="*/ 1330310 w 3001993"/>
                <a:gd name="connsiteY54" fmla="*/ 852038 h 2760453"/>
                <a:gd name="connsiteX55" fmla="*/ 1355246 w 3001993"/>
                <a:gd name="connsiteY55" fmla="*/ 839728 h 2760453"/>
                <a:gd name="connsiteX56" fmla="*/ 1398378 w 3001993"/>
                <a:gd name="connsiteY56" fmla="*/ 845388 h 2760453"/>
                <a:gd name="connsiteX57" fmla="*/ 1432704 w 3001993"/>
                <a:gd name="connsiteY57" fmla="*/ 852038 h 2760453"/>
                <a:gd name="connsiteX58" fmla="*/ 1492055 w 3001993"/>
                <a:gd name="connsiteY58" fmla="*/ 907571 h 2760453"/>
                <a:gd name="connsiteX59" fmla="*/ 1520810 w 3001993"/>
                <a:gd name="connsiteY59" fmla="*/ 892519 h 2760453"/>
                <a:gd name="connsiteX60" fmla="*/ 1556529 w 3001993"/>
                <a:gd name="connsiteY60" fmla="*/ 916332 h 2760453"/>
                <a:gd name="connsiteX61" fmla="*/ 1608917 w 3001993"/>
                <a:gd name="connsiteY61" fmla="*/ 944907 h 2760453"/>
                <a:gd name="connsiteX62" fmla="*/ 1689879 w 3001993"/>
                <a:gd name="connsiteY62" fmla="*/ 949489 h 2760453"/>
                <a:gd name="connsiteX63" fmla="*/ 1713376 w 3001993"/>
                <a:gd name="connsiteY63" fmla="*/ 910536 h 2760453"/>
                <a:gd name="connsiteX64" fmla="*/ 1677973 w 3001993"/>
                <a:gd name="connsiteY64" fmla="*/ 868707 h 2760453"/>
                <a:gd name="connsiteX65" fmla="*/ 1603030 w 3001993"/>
                <a:gd name="connsiteY65" fmla="*/ 816543 h 2760453"/>
                <a:gd name="connsiteX66" fmla="*/ 1516048 w 3001993"/>
                <a:gd name="connsiteY66" fmla="*/ 771076 h 2760453"/>
                <a:gd name="connsiteX67" fmla="*/ 1430817 w 3001993"/>
                <a:gd name="connsiteY67" fmla="*/ 678252 h 2760453"/>
                <a:gd name="connsiteX68" fmla="*/ 1392223 w 3001993"/>
                <a:gd name="connsiteY68" fmla="*/ 656776 h 2760453"/>
                <a:gd name="connsiteX69" fmla="*/ 1310631 w 3001993"/>
                <a:gd name="connsiteY69" fmla="*/ 580980 h 2760453"/>
                <a:gd name="connsiteX70" fmla="*/ 1280304 w 3001993"/>
                <a:gd name="connsiteY70" fmla="*/ 513901 h 2760453"/>
                <a:gd name="connsiteX71" fmla="*/ 1249348 w 3001993"/>
                <a:gd name="connsiteY71" fmla="*/ 463894 h 2760453"/>
                <a:gd name="connsiteX72" fmla="*/ 1232364 w 3001993"/>
                <a:gd name="connsiteY72" fmla="*/ 447990 h 2760453"/>
                <a:gd name="connsiteX73" fmla="*/ 1242204 w 3001993"/>
                <a:gd name="connsiteY73" fmla="*/ 345056 h 2760453"/>
                <a:gd name="connsiteX74" fmla="*/ 1164566 w 3001993"/>
                <a:gd name="connsiteY74" fmla="*/ 336430 h 2760453"/>
                <a:gd name="connsiteX75" fmla="*/ 1112808 w 3001993"/>
                <a:gd name="connsiteY75" fmla="*/ 224287 h 2760453"/>
                <a:gd name="connsiteX76" fmla="*/ 974785 w 3001993"/>
                <a:gd name="connsiteY76" fmla="*/ 198407 h 2760453"/>
                <a:gd name="connsiteX77" fmla="*/ 974785 w 3001993"/>
                <a:gd name="connsiteY77" fmla="*/ 198407 h 2760453"/>
                <a:gd name="connsiteX78" fmla="*/ 1164566 w 3001993"/>
                <a:gd name="connsiteY78" fmla="*/ 34505 h 2760453"/>
                <a:gd name="connsiteX79" fmla="*/ 1388853 w 3001993"/>
                <a:gd name="connsiteY79" fmla="*/ 0 h 2760453"/>
                <a:gd name="connsiteX80" fmla="*/ 1561381 w 3001993"/>
                <a:gd name="connsiteY80" fmla="*/ 8626 h 2760453"/>
                <a:gd name="connsiteX81" fmla="*/ 1802921 w 3001993"/>
                <a:gd name="connsiteY81" fmla="*/ 86264 h 2760453"/>
                <a:gd name="connsiteX0" fmla="*/ 1802921 w 3001993"/>
                <a:gd name="connsiteY0" fmla="*/ 86264 h 2760453"/>
                <a:gd name="connsiteX1" fmla="*/ 1716657 w 3001993"/>
                <a:gd name="connsiteY1" fmla="*/ 301924 h 2760453"/>
                <a:gd name="connsiteX2" fmla="*/ 1690778 w 3001993"/>
                <a:gd name="connsiteY2" fmla="*/ 457200 h 2760453"/>
                <a:gd name="connsiteX3" fmla="*/ 1846053 w 3001993"/>
                <a:gd name="connsiteY3" fmla="*/ 603849 h 2760453"/>
                <a:gd name="connsiteX4" fmla="*/ 2251495 w 3001993"/>
                <a:gd name="connsiteY4" fmla="*/ 715992 h 2760453"/>
                <a:gd name="connsiteX5" fmla="*/ 2475781 w 3001993"/>
                <a:gd name="connsiteY5" fmla="*/ 914400 h 2760453"/>
                <a:gd name="connsiteX6" fmla="*/ 2725947 w 3001993"/>
                <a:gd name="connsiteY6" fmla="*/ 1069675 h 2760453"/>
                <a:gd name="connsiteX7" fmla="*/ 2907102 w 3001993"/>
                <a:gd name="connsiteY7" fmla="*/ 1311215 h 2760453"/>
                <a:gd name="connsiteX8" fmla="*/ 3001993 w 3001993"/>
                <a:gd name="connsiteY8" fmla="*/ 1613139 h 2760453"/>
                <a:gd name="connsiteX9" fmla="*/ 2993366 w 3001993"/>
                <a:gd name="connsiteY9" fmla="*/ 1863305 h 2760453"/>
                <a:gd name="connsiteX10" fmla="*/ 2915729 w 3001993"/>
                <a:gd name="connsiteY10" fmla="*/ 2053087 h 2760453"/>
                <a:gd name="connsiteX11" fmla="*/ 2743200 w 3001993"/>
                <a:gd name="connsiteY11" fmla="*/ 2182483 h 2760453"/>
                <a:gd name="connsiteX12" fmla="*/ 2501661 w 3001993"/>
                <a:gd name="connsiteY12" fmla="*/ 2234241 h 2760453"/>
                <a:gd name="connsiteX13" fmla="*/ 2216989 w 3001993"/>
                <a:gd name="connsiteY13" fmla="*/ 2165230 h 2760453"/>
                <a:gd name="connsiteX14" fmla="*/ 2009955 w 3001993"/>
                <a:gd name="connsiteY14" fmla="*/ 2130724 h 2760453"/>
                <a:gd name="connsiteX15" fmla="*/ 1708030 w 3001993"/>
                <a:gd name="connsiteY15" fmla="*/ 2277373 h 2760453"/>
                <a:gd name="connsiteX16" fmla="*/ 1431985 w 3001993"/>
                <a:gd name="connsiteY16" fmla="*/ 2553419 h 2760453"/>
                <a:gd name="connsiteX17" fmla="*/ 1259457 w 3001993"/>
                <a:gd name="connsiteY17" fmla="*/ 2691441 h 2760453"/>
                <a:gd name="connsiteX18" fmla="*/ 785004 w 3001993"/>
                <a:gd name="connsiteY18" fmla="*/ 2760453 h 2760453"/>
                <a:gd name="connsiteX19" fmla="*/ 474453 w 3001993"/>
                <a:gd name="connsiteY19" fmla="*/ 2743200 h 2760453"/>
                <a:gd name="connsiteX20" fmla="*/ 224287 w 3001993"/>
                <a:gd name="connsiteY20" fmla="*/ 2691441 h 2760453"/>
                <a:gd name="connsiteX21" fmla="*/ 51759 w 3001993"/>
                <a:gd name="connsiteY21" fmla="*/ 2587924 h 2760453"/>
                <a:gd name="connsiteX22" fmla="*/ 0 w 3001993"/>
                <a:gd name="connsiteY22" fmla="*/ 2398143 h 2760453"/>
                <a:gd name="connsiteX23" fmla="*/ 17253 w 3001993"/>
                <a:gd name="connsiteY23" fmla="*/ 2208362 h 2760453"/>
                <a:gd name="connsiteX24" fmla="*/ 103517 w 3001993"/>
                <a:gd name="connsiteY24" fmla="*/ 2009955 h 2760453"/>
                <a:gd name="connsiteX25" fmla="*/ 267419 w 3001993"/>
                <a:gd name="connsiteY25" fmla="*/ 1889185 h 2760453"/>
                <a:gd name="connsiteX26" fmla="*/ 362310 w 3001993"/>
                <a:gd name="connsiteY26" fmla="*/ 1777041 h 2760453"/>
                <a:gd name="connsiteX27" fmla="*/ 362310 w 3001993"/>
                <a:gd name="connsiteY27" fmla="*/ 1526875 h 2760453"/>
                <a:gd name="connsiteX28" fmla="*/ 370936 w 3001993"/>
                <a:gd name="connsiteY28" fmla="*/ 1380226 h 2760453"/>
                <a:gd name="connsiteX29" fmla="*/ 491706 w 3001993"/>
                <a:gd name="connsiteY29" fmla="*/ 1285336 h 2760453"/>
                <a:gd name="connsiteX30" fmla="*/ 638355 w 3001993"/>
                <a:gd name="connsiteY30" fmla="*/ 1268083 h 2760453"/>
                <a:gd name="connsiteX31" fmla="*/ 757328 w 3001993"/>
                <a:gd name="connsiteY31" fmla="*/ 1085446 h 2760453"/>
                <a:gd name="connsiteX32" fmla="*/ 763573 w 3001993"/>
                <a:gd name="connsiteY32" fmla="*/ 1013963 h 2760453"/>
                <a:gd name="connsiteX33" fmla="*/ 773098 w 3001993"/>
                <a:gd name="connsiteY33" fmla="*/ 953668 h 2760453"/>
                <a:gd name="connsiteX34" fmla="*/ 808817 w 3001993"/>
                <a:gd name="connsiteY34" fmla="*/ 944907 h 2760453"/>
                <a:gd name="connsiteX35" fmla="*/ 838245 w 3001993"/>
                <a:gd name="connsiteY35" fmla="*/ 975998 h 2760453"/>
                <a:gd name="connsiteX36" fmla="*/ 856442 w 3001993"/>
                <a:gd name="connsiteY36" fmla="*/ 959194 h 2760453"/>
                <a:gd name="connsiteX37" fmla="*/ 854914 w 3001993"/>
                <a:gd name="connsiteY37" fmla="*/ 898944 h 2760453"/>
                <a:gd name="connsiteX38" fmla="*/ 906359 w 3001993"/>
                <a:gd name="connsiteY38" fmla="*/ 878412 h 2760453"/>
                <a:gd name="connsiteX39" fmla="*/ 949310 w 3001993"/>
                <a:gd name="connsiteY39" fmla="*/ 923476 h 2760453"/>
                <a:gd name="connsiteX40" fmla="*/ 965979 w 3001993"/>
                <a:gd name="connsiteY40" fmla="*/ 944907 h 2760453"/>
                <a:gd name="connsiteX41" fmla="*/ 995004 w 3001993"/>
                <a:gd name="connsiteY41" fmla="*/ 932236 h 2760453"/>
                <a:gd name="connsiteX42" fmla="*/ 1004079 w 3001993"/>
                <a:gd name="connsiteY42" fmla="*/ 873469 h 2760453"/>
                <a:gd name="connsiteX43" fmla="*/ 1005113 w 3001993"/>
                <a:gd name="connsiteY43" fmla="*/ 840042 h 2760453"/>
                <a:gd name="connsiteX44" fmla="*/ 1025510 w 3001993"/>
                <a:gd name="connsiteY44" fmla="*/ 816319 h 2760453"/>
                <a:gd name="connsiteX45" fmla="*/ 1081268 w 3001993"/>
                <a:gd name="connsiteY45" fmla="*/ 797808 h 2760453"/>
                <a:gd name="connsiteX46" fmla="*/ 1113617 w 3001993"/>
                <a:gd name="connsiteY46" fmla="*/ 792507 h 2760453"/>
                <a:gd name="connsiteX47" fmla="*/ 1131813 w 3001993"/>
                <a:gd name="connsiteY47" fmla="*/ 760023 h 2760453"/>
                <a:gd name="connsiteX48" fmla="*/ 1158860 w 3001993"/>
                <a:gd name="connsiteY48" fmla="*/ 759169 h 2760453"/>
                <a:gd name="connsiteX49" fmla="*/ 1173148 w 3001993"/>
                <a:gd name="connsiteY49" fmla="*/ 728213 h 2760453"/>
                <a:gd name="connsiteX50" fmla="*/ 1196960 w 3001993"/>
                <a:gd name="connsiteY50" fmla="*/ 780601 h 2760453"/>
                <a:gd name="connsiteX51" fmla="*/ 1235060 w 3001993"/>
                <a:gd name="connsiteY51" fmla="*/ 785363 h 2760453"/>
                <a:gd name="connsiteX52" fmla="*/ 1277923 w 3001993"/>
                <a:gd name="connsiteY52" fmla="*/ 790126 h 2760453"/>
                <a:gd name="connsiteX53" fmla="*/ 1301735 w 3001993"/>
                <a:gd name="connsiteY53" fmla="*/ 780601 h 2760453"/>
                <a:gd name="connsiteX54" fmla="*/ 1330310 w 3001993"/>
                <a:gd name="connsiteY54" fmla="*/ 852038 h 2760453"/>
                <a:gd name="connsiteX55" fmla="*/ 1355246 w 3001993"/>
                <a:gd name="connsiteY55" fmla="*/ 839728 h 2760453"/>
                <a:gd name="connsiteX56" fmla="*/ 1398378 w 3001993"/>
                <a:gd name="connsiteY56" fmla="*/ 845388 h 2760453"/>
                <a:gd name="connsiteX57" fmla="*/ 1432704 w 3001993"/>
                <a:gd name="connsiteY57" fmla="*/ 852038 h 2760453"/>
                <a:gd name="connsiteX58" fmla="*/ 1492055 w 3001993"/>
                <a:gd name="connsiteY58" fmla="*/ 907571 h 2760453"/>
                <a:gd name="connsiteX59" fmla="*/ 1520810 w 3001993"/>
                <a:gd name="connsiteY59" fmla="*/ 892519 h 2760453"/>
                <a:gd name="connsiteX60" fmla="*/ 1556529 w 3001993"/>
                <a:gd name="connsiteY60" fmla="*/ 916332 h 2760453"/>
                <a:gd name="connsiteX61" fmla="*/ 1608917 w 3001993"/>
                <a:gd name="connsiteY61" fmla="*/ 944907 h 2760453"/>
                <a:gd name="connsiteX62" fmla="*/ 1689879 w 3001993"/>
                <a:gd name="connsiteY62" fmla="*/ 949489 h 2760453"/>
                <a:gd name="connsiteX63" fmla="*/ 1713376 w 3001993"/>
                <a:gd name="connsiteY63" fmla="*/ 910536 h 2760453"/>
                <a:gd name="connsiteX64" fmla="*/ 1677973 w 3001993"/>
                <a:gd name="connsiteY64" fmla="*/ 868707 h 2760453"/>
                <a:gd name="connsiteX65" fmla="*/ 1603030 w 3001993"/>
                <a:gd name="connsiteY65" fmla="*/ 816543 h 2760453"/>
                <a:gd name="connsiteX66" fmla="*/ 1516048 w 3001993"/>
                <a:gd name="connsiteY66" fmla="*/ 771076 h 2760453"/>
                <a:gd name="connsiteX67" fmla="*/ 1430817 w 3001993"/>
                <a:gd name="connsiteY67" fmla="*/ 678252 h 2760453"/>
                <a:gd name="connsiteX68" fmla="*/ 1392223 w 3001993"/>
                <a:gd name="connsiteY68" fmla="*/ 656776 h 2760453"/>
                <a:gd name="connsiteX69" fmla="*/ 1310631 w 3001993"/>
                <a:gd name="connsiteY69" fmla="*/ 580980 h 2760453"/>
                <a:gd name="connsiteX70" fmla="*/ 1280304 w 3001993"/>
                <a:gd name="connsiteY70" fmla="*/ 513901 h 2760453"/>
                <a:gd name="connsiteX71" fmla="*/ 1249348 w 3001993"/>
                <a:gd name="connsiteY71" fmla="*/ 463894 h 2760453"/>
                <a:gd name="connsiteX72" fmla="*/ 1232364 w 3001993"/>
                <a:gd name="connsiteY72" fmla="*/ 447990 h 2760453"/>
                <a:gd name="connsiteX73" fmla="*/ 1249348 w 3001993"/>
                <a:gd name="connsiteY73" fmla="*/ 404363 h 2760453"/>
                <a:gd name="connsiteX74" fmla="*/ 1242204 w 3001993"/>
                <a:gd name="connsiteY74" fmla="*/ 345056 h 2760453"/>
                <a:gd name="connsiteX75" fmla="*/ 1164566 w 3001993"/>
                <a:gd name="connsiteY75" fmla="*/ 336430 h 2760453"/>
                <a:gd name="connsiteX76" fmla="*/ 1112808 w 3001993"/>
                <a:gd name="connsiteY76" fmla="*/ 224287 h 2760453"/>
                <a:gd name="connsiteX77" fmla="*/ 974785 w 3001993"/>
                <a:gd name="connsiteY77" fmla="*/ 198407 h 2760453"/>
                <a:gd name="connsiteX78" fmla="*/ 974785 w 3001993"/>
                <a:gd name="connsiteY78" fmla="*/ 198407 h 2760453"/>
                <a:gd name="connsiteX79" fmla="*/ 1164566 w 3001993"/>
                <a:gd name="connsiteY79" fmla="*/ 34505 h 2760453"/>
                <a:gd name="connsiteX80" fmla="*/ 1388853 w 3001993"/>
                <a:gd name="connsiteY80" fmla="*/ 0 h 2760453"/>
                <a:gd name="connsiteX81" fmla="*/ 1561381 w 3001993"/>
                <a:gd name="connsiteY81" fmla="*/ 8626 h 2760453"/>
                <a:gd name="connsiteX82" fmla="*/ 1802921 w 3001993"/>
                <a:gd name="connsiteY82" fmla="*/ 86264 h 2760453"/>
                <a:gd name="connsiteX0" fmla="*/ 1802921 w 3001993"/>
                <a:gd name="connsiteY0" fmla="*/ 86264 h 2760453"/>
                <a:gd name="connsiteX1" fmla="*/ 1716657 w 3001993"/>
                <a:gd name="connsiteY1" fmla="*/ 301924 h 2760453"/>
                <a:gd name="connsiteX2" fmla="*/ 1690778 w 3001993"/>
                <a:gd name="connsiteY2" fmla="*/ 457200 h 2760453"/>
                <a:gd name="connsiteX3" fmla="*/ 1846053 w 3001993"/>
                <a:gd name="connsiteY3" fmla="*/ 603849 h 2760453"/>
                <a:gd name="connsiteX4" fmla="*/ 2251495 w 3001993"/>
                <a:gd name="connsiteY4" fmla="*/ 715992 h 2760453"/>
                <a:gd name="connsiteX5" fmla="*/ 2475781 w 3001993"/>
                <a:gd name="connsiteY5" fmla="*/ 914400 h 2760453"/>
                <a:gd name="connsiteX6" fmla="*/ 2725947 w 3001993"/>
                <a:gd name="connsiteY6" fmla="*/ 1069675 h 2760453"/>
                <a:gd name="connsiteX7" fmla="*/ 2907102 w 3001993"/>
                <a:gd name="connsiteY7" fmla="*/ 1311215 h 2760453"/>
                <a:gd name="connsiteX8" fmla="*/ 3001993 w 3001993"/>
                <a:gd name="connsiteY8" fmla="*/ 1613139 h 2760453"/>
                <a:gd name="connsiteX9" fmla="*/ 2993366 w 3001993"/>
                <a:gd name="connsiteY9" fmla="*/ 1863305 h 2760453"/>
                <a:gd name="connsiteX10" fmla="*/ 2915729 w 3001993"/>
                <a:gd name="connsiteY10" fmla="*/ 2053087 h 2760453"/>
                <a:gd name="connsiteX11" fmla="*/ 2743200 w 3001993"/>
                <a:gd name="connsiteY11" fmla="*/ 2182483 h 2760453"/>
                <a:gd name="connsiteX12" fmla="*/ 2501661 w 3001993"/>
                <a:gd name="connsiteY12" fmla="*/ 2234241 h 2760453"/>
                <a:gd name="connsiteX13" fmla="*/ 2216989 w 3001993"/>
                <a:gd name="connsiteY13" fmla="*/ 2165230 h 2760453"/>
                <a:gd name="connsiteX14" fmla="*/ 2009955 w 3001993"/>
                <a:gd name="connsiteY14" fmla="*/ 2130724 h 2760453"/>
                <a:gd name="connsiteX15" fmla="*/ 1708030 w 3001993"/>
                <a:gd name="connsiteY15" fmla="*/ 2277373 h 2760453"/>
                <a:gd name="connsiteX16" fmla="*/ 1431985 w 3001993"/>
                <a:gd name="connsiteY16" fmla="*/ 2553419 h 2760453"/>
                <a:gd name="connsiteX17" fmla="*/ 1259457 w 3001993"/>
                <a:gd name="connsiteY17" fmla="*/ 2691441 h 2760453"/>
                <a:gd name="connsiteX18" fmla="*/ 785004 w 3001993"/>
                <a:gd name="connsiteY18" fmla="*/ 2760453 h 2760453"/>
                <a:gd name="connsiteX19" fmla="*/ 474453 w 3001993"/>
                <a:gd name="connsiteY19" fmla="*/ 2743200 h 2760453"/>
                <a:gd name="connsiteX20" fmla="*/ 224287 w 3001993"/>
                <a:gd name="connsiteY20" fmla="*/ 2691441 h 2760453"/>
                <a:gd name="connsiteX21" fmla="*/ 51759 w 3001993"/>
                <a:gd name="connsiteY21" fmla="*/ 2587924 h 2760453"/>
                <a:gd name="connsiteX22" fmla="*/ 0 w 3001993"/>
                <a:gd name="connsiteY22" fmla="*/ 2398143 h 2760453"/>
                <a:gd name="connsiteX23" fmla="*/ 17253 w 3001993"/>
                <a:gd name="connsiteY23" fmla="*/ 2208362 h 2760453"/>
                <a:gd name="connsiteX24" fmla="*/ 103517 w 3001993"/>
                <a:gd name="connsiteY24" fmla="*/ 2009955 h 2760453"/>
                <a:gd name="connsiteX25" fmla="*/ 267419 w 3001993"/>
                <a:gd name="connsiteY25" fmla="*/ 1889185 h 2760453"/>
                <a:gd name="connsiteX26" fmla="*/ 362310 w 3001993"/>
                <a:gd name="connsiteY26" fmla="*/ 1777041 h 2760453"/>
                <a:gd name="connsiteX27" fmla="*/ 362310 w 3001993"/>
                <a:gd name="connsiteY27" fmla="*/ 1526875 h 2760453"/>
                <a:gd name="connsiteX28" fmla="*/ 370936 w 3001993"/>
                <a:gd name="connsiteY28" fmla="*/ 1380226 h 2760453"/>
                <a:gd name="connsiteX29" fmla="*/ 491706 w 3001993"/>
                <a:gd name="connsiteY29" fmla="*/ 1285336 h 2760453"/>
                <a:gd name="connsiteX30" fmla="*/ 638355 w 3001993"/>
                <a:gd name="connsiteY30" fmla="*/ 1268083 h 2760453"/>
                <a:gd name="connsiteX31" fmla="*/ 757328 w 3001993"/>
                <a:gd name="connsiteY31" fmla="*/ 1085446 h 2760453"/>
                <a:gd name="connsiteX32" fmla="*/ 763573 w 3001993"/>
                <a:gd name="connsiteY32" fmla="*/ 1013963 h 2760453"/>
                <a:gd name="connsiteX33" fmla="*/ 773098 w 3001993"/>
                <a:gd name="connsiteY33" fmla="*/ 953668 h 2760453"/>
                <a:gd name="connsiteX34" fmla="*/ 808817 w 3001993"/>
                <a:gd name="connsiteY34" fmla="*/ 944907 h 2760453"/>
                <a:gd name="connsiteX35" fmla="*/ 838245 w 3001993"/>
                <a:gd name="connsiteY35" fmla="*/ 975998 h 2760453"/>
                <a:gd name="connsiteX36" fmla="*/ 856442 w 3001993"/>
                <a:gd name="connsiteY36" fmla="*/ 959194 h 2760453"/>
                <a:gd name="connsiteX37" fmla="*/ 854914 w 3001993"/>
                <a:gd name="connsiteY37" fmla="*/ 898944 h 2760453"/>
                <a:gd name="connsiteX38" fmla="*/ 906359 w 3001993"/>
                <a:gd name="connsiteY38" fmla="*/ 878412 h 2760453"/>
                <a:gd name="connsiteX39" fmla="*/ 949310 w 3001993"/>
                <a:gd name="connsiteY39" fmla="*/ 923476 h 2760453"/>
                <a:gd name="connsiteX40" fmla="*/ 965979 w 3001993"/>
                <a:gd name="connsiteY40" fmla="*/ 944907 h 2760453"/>
                <a:gd name="connsiteX41" fmla="*/ 995004 w 3001993"/>
                <a:gd name="connsiteY41" fmla="*/ 932236 h 2760453"/>
                <a:gd name="connsiteX42" fmla="*/ 1004079 w 3001993"/>
                <a:gd name="connsiteY42" fmla="*/ 873469 h 2760453"/>
                <a:gd name="connsiteX43" fmla="*/ 1005113 w 3001993"/>
                <a:gd name="connsiteY43" fmla="*/ 840042 h 2760453"/>
                <a:gd name="connsiteX44" fmla="*/ 1025510 w 3001993"/>
                <a:gd name="connsiteY44" fmla="*/ 816319 h 2760453"/>
                <a:gd name="connsiteX45" fmla="*/ 1081268 w 3001993"/>
                <a:gd name="connsiteY45" fmla="*/ 797808 h 2760453"/>
                <a:gd name="connsiteX46" fmla="*/ 1113617 w 3001993"/>
                <a:gd name="connsiteY46" fmla="*/ 792507 h 2760453"/>
                <a:gd name="connsiteX47" fmla="*/ 1131813 w 3001993"/>
                <a:gd name="connsiteY47" fmla="*/ 760023 h 2760453"/>
                <a:gd name="connsiteX48" fmla="*/ 1158860 w 3001993"/>
                <a:gd name="connsiteY48" fmla="*/ 759169 h 2760453"/>
                <a:gd name="connsiteX49" fmla="*/ 1173148 w 3001993"/>
                <a:gd name="connsiteY49" fmla="*/ 728213 h 2760453"/>
                <a:gd name="connsiteX50" fmla="*/ 1196960 w 3001993"/>
                <a:gd name="connsiteY50" fmla="*/ 780601 h 2760453"/>
                <a:gd name="connsiteX51" fmla="*/ 1235060 w 3001993"/>
                <a:gd name="connsiteY51" fmla="*/ 785363 h 2760453"/>
                <a:gd name="connsiteX52" fmla="*/ 1277923 w 3001993"/>
                <a:gd name="connsiteY52" fmla="*/ 790126 h 2760453"/>
                <a:gd name="connsiteX53" fmla="*/ 1301735 w 3001993"/>
                <a:gd name="connsiteY53" fmla="*/ 780601 h 2760453"/>
                <a:gd name="connsiteX54" fmla="*/ 1330310 w 3001993"/>
                <a:gd name="connsiteY54" fmla="*/ 852038 h 2760453"/>
                <a:gd name="connsiteX55" fmla="*/ 1355246 w 3001993"/>
                <a:gd name="connsiteY55" fmla="*/ 839728 h 2760453"/>
                <a:gd name="connsiteX56" fmla="*/ 1398378 w 3001993"/>
                <a:gd name="connsiteY56" fmla="*/ 845388 h 2760453"/>
                <a:gd name="connsiteX57" fmla="*/ 1432704 w 3001993"/>
                <a:gd name="connsiteY57" fmla="*/ 852038 h 2760453"/>
                <a:gd name="connsiteX58" fmla="*/ 1492055 w 3001993"/>
                <a:gd name="connsiteY58" fmla="*/ 907571 h 2760453"/>
                <a:gd name="connsiteX59" fmla="*/ 1520810 w 3001993"/>
                <a:gd name="connsiteY59" fmla="*/ 892519 h 2760453"/>
                <a:gd name="connsiteX60" fmla="*/ 1556529 w 3001993"/>
                <a:gd name="connsiteY60" fmla="*/ 916332 h 2760453"/>
                <a:gd name="connsiteX61" fmla="*/ 1608917 w 3001993"/>
                <a:gd name="connsiteY61" fmla="*/ 944907 h 2760453"/>
                <a:gd name="connsiteX62" fmla="*/ 1689879 w 3001993"/>
                <a:gd name="connsiteY62" fmla="*/ 949489 h 2760453"/>
                <a:gd name="connsiteX63" fmla="*/ 1713376 w 3001993"/>
                <a:gd name="connsiteY63" fmla="*/ 910536 h 2760453"/>
                <a:gd name="connsiteX64" fmla="*/ 1677973 w 3001993"/>
                <a:gd name="connsiteY64" fmla="*/ 868707 h 2760453"/>
                <a:gd name="connsiteX65" fmla="*/ 1603030 w 3001993"/>
                <a:gd name="connsiteY65" fmla="*/ 816543 h 2760453"/>
                <a:gd name="connsiteX66" fmla="*/ 1516048 w 3001993"/>
                <a:gd name="connsiteY66" fmla="*/ 771076 h 2760453"/>
                <a:gd name="connsiteX67" fmla="*/ 1430817 w 3001993"/>
                <a:gd name="connsiteY67" fmla="*/ 678252 h 2760453"/>
                <a:gd name="connsiteX68" fmla="*/ 1392223 w 3001993"/>
                <a:gd name="connsiteY68" fmla="*/ 656776 h 2760453"/>
                <a:gd name="connsiteX69" fmla="*/ 1310631 w 3001993"/>
                <a:gd name="connsiteY69" fmla="*/ 580980 h 2760453"/>
                <a:gd name="connsiteX70" fmla="*/ 1280304 w 3001993"/>
                <a:gd name="connsiteY70" fmla="*/ 513901 h 2760453"/>
                <a:gd name="connsiteX71" fmla="*/ 1249348 w 3001993"/>
                <a:gd name="connsiteY71" fmla="*/ 463894 h 2760453"/>
                <a:gd name="connsiteX72" fmla="*/ 1232364 w 3001993"/>
                <a:gd name="connsiteY72" fmla="*/ 447990 h 2760453"/>
                <a:gd name="connsiteX73" fmla="*/ 1249348 w 3001993"/>
                <a:gd name="connsiteY73" fmla="*/ 404363 h 2760453"/>
                <a:gd name="connsiteX74" fmla="*/ 1258873 w 3001993"/>
                <a:gd name="connsiteY74" fmla="*/ 371250 h 2760453"/>
                <a:gd name="connsiteX75" fmla="*/ 1164566 w 3001993"/>
                <a:gd name="connsiteY75" fmla="*/ 336430 h 2760453"/>
                <a:gd name="connsiteX76" fmla="*/ 1112808 w 3001993"/>
                <a:gd name="connsiteY76" fmla="*/ 224287 h 2760453"/>
                <a:gd name="connsiteX77" fmla="*/ 974785 w 3001993"/>
                <a:gd name="connsiteY77" fmla="*/ 198407 h 2760453"/>
                <a:gd name="connsiteX78" fmla="*/ 974785 w 3001993"/>
                <a:gd name="connsiteY78" fmla="*/ 198407 h 2760453"/>
                <a:gd name="connsiteX79" fmla="*/ 1164566 w 3001993"/>
                <a:gd name="connsiteY79" fmla="*/ 34505 h 2760453"/>
                <a:gd name="connsiteX80" fmla="*/ 1388853 w 3001993"/>
                <a:gd name="connsiteY80" fmla="*/ 0 h 2760453"/>
                <a:gd name="connsiteX81" fmla="*/ 1561381 w 3001993"/>
                <a:gd name="connsiteY81" fmla="*/ 8626 h 2760453"/>
                <a:gd name="connsiteX82" fmla="*/ 1802921 w 3001993"/>
                <a:gd name="connsiteY82" fmla="*/ 86264 h 2760453"/>
                <a:gd name="connsiteX0" fmla="*/ 1802921 w 3001993"/>
                <a:gd name="connsiteY0" fmla="*/ 86264 h 2760453"/>
                <a:gd name="connsiteX1" fmla="*/ 1716657 w 3001993"/>
                <a:gd name="connsiteY1" fmla="*/ 301924 h 2760453"/>
                <a:gd name="connsiteX2" fmla="*/ 1690778 w 3001993"/>
                <a:gd name="connsiteY2" fmla="*/ 457200 h 2760453"/>
                <a:gd name="connsiteX3" fmla="*/ 1846053 w 3001993"/>
                <a:gd name="connsiteY3" fmla="*/ 603849 h 2760453"/>
                <a:gd name="connsiteX4" fmla="*/ 2251495 w 3001993"/>
                <a:gd name="connsiteY4" fmla="*/ 715992 h 2760453"/>
                <a:gd name="connsiteX5" fmla="*/ 2475781 w 3001993"/>
                <a:gd name="connsiteY5" fmla="*/ 914400 h 2760453"/>
                <a:gd name="connsiteX6" fmla="*/ 2725947 w 3001993"/>
                <a:gd name="connsiteY6" fmla="*/ 1069675 h 2760453"/>
                <a:gd name="connsiteX7" fmla="*/ 2907102 w 3001993"/>
                <a:gd name="connsiteY7" fmla="*/ 1311215 h 2760453"/>
                <a:gd name="connsiteX8" fmla="*/ 3001993 w 3001993"/>
                <a:gd name="connsiteY8" fmla="*/ 1613139 h 2760453"/>
                <a:gd name="connsiteX9" fmla="*/ 2993366 w 3001993"/>
                <a:gd name="connsiteY9" fmla="*/ 1863305 h 2760453"/>
                <a:gd name="connsiteX10" fmla="*/ 2915729 w 3001993"/>
                <a:gd name="connsiteY10" fmla="*/ 2053087 h 2760453"/>
                <a:gd name="connsiteX11" fmla="*/ 2743200 w 3001993"/>
                <a:gd name="connsiteY11" fmla="*/ 2182483 h 2760453"/>
                <a:gd name="connsiteX12" fmla="*/ 2501661 w 3001993"/>
                <a:gd name="connsiteY12" fmla="*/ 2234241 h 2760453"/>
                <a:gd name="connsiteX13" fmla="*/ 2216989 w 3001993"/>
                <a:gd name="connsiteY13" fmla="*/ 2165230 h 2760453"/>
                <a:gd name="connsiteX14" fmla="*/ 2009955 w 3001993"/>
                <a:gd name="connsiteY14" fmla="*/ 2130724 h 2760453"/>
                <a:gd name="connsiteX15" fmla="*/ 1708030 w 3001993"/>
                <a:gd name="connsiteY15" fmla="*/ 2277373 h 2760453"/>
                <a:gd name="connsiteX16" fmla="*/ 1431985 w 3001993"/>
                <a:gd name="connsiteY16" fmla="*/ 2553419 h 2760453"/>
                <a:gd name="connsiteX17" fmla="*/ 1259457 w 3001993"/>
                <a:gd name="connsiteY17" fmla="*/ 2691441 h 2760453"/>
                <a:gd name="connsiteX18" fmla="*/ 785004 w 3001993"/>
                <a:gd name="connsiteY18" fmla="*/ 2760453 h 2760453"/>
                <a:gd name="connsiteX19" fmla="*/ 474453 w 3001993"/>
                <a:gd name="connsiteY19" fmla="*/ 2743200 h 2760453"/>
                <a:gd name="connsiteX20" fmla="*/ 224287 w 3001993"/>
                <a:gd name="connsiteY20" fmla="*/ 2691441 h 2760453"/>
                <a:gd name="connsiteX21" fmla="*/ 51759 w 3001993"/>
                <a:gd name="connsiteY21" fmla="*/ 2587924 h 2760453"/>
                <a:gd name="connsiteX22" fmla="*/ 0 w 3001993"/>
                <a:gd name="connsiteY22" fmla="*/ 2398143 h 2760453"/>
                <a:gd name="connsiteX23" fmla="*/ 17253 w 3001993"/>
                <a:gd name="connsiteY23" fmla="*/ 2208362 h 2760453"/>
                <a:gd name="connsiteX24" fmla="*/ 103517 w 3001993"/>
                <a:gd name="connsiteY24" fmla="*/ 2009955 h 2760453"/>
                <a:gd name="connsiteX25" fmla="*/ 267419 w 3001993"/>
                <a:gd name="connsiteY25" fmla="*/ 1889185 h 2760453"/>
                <a:gd name="connsiteX26" fmla="*/ 362310 w 3001993"/>
                <a:gd name="connsiteY26" fmla="*/ 1777041 h 2760453"/>
                <a:gd name="connsiteX27" fmla="*/ 362310 w 3001993"/>
                <a:gd name="connsiteY27" fmla="*/ 1526875 h 2760453"/>
                <a:gd name="connsiteX28" fmla="*/ 370936 w 3001993"/>
                <a:gd name="connsiteY28" fmla="*/ 1380226 h 2760453"/>
                <a:gd name="connsiteX29" fmla="*/ 491706 w 3001993"/>
                <a:gd name="connsiteY29" fmla="*/ 1285336 h 2760453"/>
                <a:gd name="connsiteX30" fmla="*/ 638355 w 3001993"/>
                <a:gd name="connsiteY30" fmla="*/ 1268083 h 2760453"/>
                <a:gd name="connsiteX31" fmla="*/ 757328 w 3001993"/>
                <a:gd name="connsiteY31" fmla="*/ 1085446 h 2760453"/>
                <a:gd name="connsiteX32" fmla="*/ 763573 w 3001993"/>
                <a:gd name="connsiteY32" fmla="*/ 1013963 h 2760453"/>
                <a:gd name="connsiteX33" fmla="*/ 773098 w 3001993"/>
                <a:gd name="connsiteY33" fmla="*/ 953668 h 2760453"/>
                <a:gd name="connsiteX34" fmla="*/ 808817 w 3001993"/>
                <a:gd name="connsiteY34" fmla="*/ 944907 h 2760453"/>
                <a:gd name="connsiteX35" fmla="*/ 838245 w 3001993"/>
                <a:gd name="connsiteY35" fmla="*/ 975998 h 2760453"/>
                <a:gd name="connsiteX36" fmla="*/ 856442 w 3001993"/>
                <a:gd name="connsiteY36" fmla="*/ 959194 h 2760453"/>
                <a:gd name="connsiteX37" fmla="*/ 854914 w 3001993"/>
                <a:gd name="connsiteY37" fmla="*/ 898944 h 2760453"/>
                <a:gd name="connsiteX38" fmla="*/ 906359 w 3001993"/>
                <a:gd name="connsiteY38" fmla="*/ 878412 h 2760453"/>
                <a:gd name="connsiteX39" fmla="*/ 949310 w 3001993"/>
                <a:gd name="connsiteY39" fmla="*/ 923476 h 2760453"/>
                <a:gd name="connsiteX40" fmla="*/ 965979 w 3001993"/>
                <a:gd name="connsiteY40" fmla="*/ 944907 h 2760453"/>
                <a:gd name="connsiteX41" fmla="*/ 995004 w 3001993"/>
                <a:gd name="connsiteY41" fmla="*/ 932236 h 2760453"/>
                <a:gd name="connsiteX42" fmla="*/ 1004079 w 3001993"/>
                <a:gd name="connsiteY42" fmla="*/ 873469 h 2760453"/>
                <a:gd name="connsiteX43" fmla="*/ 1005113 w 3001993"/>
                <a:gd name="connsiteY43" fmla="*/ 840042 h 2760453"/>
                <a:gd name="connsiteX44" fmla="*/ 1025510 w 3001993"/>
                <a:gd name="connsiteY44" fmla="*/ 816319 h 2760453"/>
                <a:gd name="connsiteX45" fmla="*/ 1081268 w 3001993"/>
                <a:gd name="connsiteY45" fmla="*/ 797808 h 2760453"/>
                <a:gd name="connsiteX46" fmla="*/ 1113617 w 3001993"/>
                <a:gd name="connsiteY46" fmla="*/ 792507 h 2760453"/>
                <a:gd name="connsiteX47" fmla="*/ 1131813 w 3001993"/>
                <a:gd name="connsiteY47" fmla="*/ 760023 h 2760453"/>
                <a:gd name="connsiteX48" fmla="*/ 1158860 w 3001993"/>
                <a:gd name="connsiteY48" fmla="*/ 759169 h 2760453"/>
                <a:gd name="connsiteX49" fmla="*/ 1173148 w 3001993"/>
                <a:gd name="connsiteY49" fmla="*/ 728213 h 2760453"/>
                <a:gd name="connsiteX50" fmla="*/ 1196960 w 3001993"/>
                <a:gd name="connsiteY50" fmla="*/ 780601 h 2760453"/>
                <a:gd name="connsiteX51" fmla="*/ 1235060 w 3001993"/>
                <a:gd name="connsiteY51" fmla="*/ 785363 h 2760453"/>
                <a:gd name="connsiteX52" fmla="*/ 1277923 w 3001993"/>
                <a:gd name="connsiteY52" fmla="*/ 790126 h 2760453"/>
                <a:gd name="connsiteX53" fmla="*/ 1301735 w 3001993"/>
                <a:gd name="connsiteY53" fmla="*/ 780601 h 2760453"/>
                <a:gd name="connsiteX54" fmla="*/ 1330310 w 3001993"/>
                <a:gd name="connsiteY54" fmla="*/ 852038 h 2760453"/>
                <a:gd name="connsiteX55" fmla="*/ 1355246 w 3001993"/>
                <a:gd name="connsiteY55" fmla="*/ 839728 h 2760453"/>
                <a:gd name="connsiteX56" fmla="*/ 1398378 w 3001993"/>
                <a:gd name="connsiteY56" fmla="*/ 845388 h 2760453"/>
                <a:gd name="connsiteX57" fmla="*/ 1432704 w 3001993"/>
                <a:gd name="connsiteY57" fmla="*/ 852038 h 2760453"/>
                <a:gd name="connsiteX58" fmla="*/ 1492055 w 3001993"/>
                <a:gd name="connsiteY58" fmla="*/ 907571 h 2760453"/>
                <a:gd name="connsiteX59" fmla="*/ 1520810 w 3001993"/>
                <a:gd name="connsiteY59" fmla="*/ 892519 h 2760453"/>
                <a:gd name="connsiteX60" fmla="*/ 1556529 w 3001993"/>
                <a:gd name="connsiteY60" fmla="*/ 916332 h 2760453"/>
                <a:gd name="connsiteX61" fmla="*/ 1608917 w 3001993"/>
                <a:gd name="connsiteY61" fmla="*/ 944907 h 2760453"/>
                <a:gd name="connsiteX62" fmla="*/ 1689879 w 3001993"/>
                <a:gd name="connsiteY62" fmla="*/ 949489 h 2760453"/>
                <a:gd name="connsiteX63" fmla="*/ 1713376 w 3001993"/>
                <a:gd name="connsiteY63" fmla="*/ 910536 h 2760453"/>
                <a:gd name="connsiteX64" fmla="*/ 1677973 w 3001993"/>
                <a:gd name="connsiteY64" fmla="*/ 868707 h 2760453"/>
                <a:gd name="connsiteX65" fmla="*/ 1603030 w 3001993"/>
                <a:gd name="connsiteY65" fmla="*/ 816543 h 2760453"/>
                <a:gd name="connsiteX66" fmla="*/ 1516048 w 3001993"/>
                <a:gd name="connsiteY66" fmla="*/ 771076 h 2760453"/>
                <a:gd name="connsiteX67" fmla="*/ 1430817 w 3001993"/>
                <a:gd name="connsiteY67" fmla="*/ 678252 h 2760453"/>
                <a:gd name="connsiteX68" fmla="*/ 1392223 w 3001993"/>
                <a:gd name="connsiteY68" fmla="*/ 656776 h 2760453"/>
                <a:gd name="connsiteX69" fmla="*/ 1310631 w 3001993"/>
                <a:gd name="connsiteY69" fmla="*/ 580980 h 2760453"/>
                <a:gd name="connsiteX70" fmla="*/ 1280304 w 3001993"/>
                <a:gd name="connsiteY70" fmla="*/ 513901 h 2760453"/>
                <a:gd name="connsiteX71" fmla="*/ 1249348 w 3001993"/>
                <a:gd name="connsiteY71" fmla="*/ 463894 h 2760453"/>
                <a:gd name="connsiteX72" fmla="*/ 1232364 w 3001993"/>
                <a:gd name="connsiteY72" fmla="*/ 447990 h 2760453"/>
                <a:gd name="connsiteX73" fmla="*/ 1237441 w 3001993"/>
                <a:gd name="connsiteY73" fmla="*/ 411507 h 2760453"/>
                <a:gd name="connsiteX74" fmla="*/ 1258873 w 3001993"/>
                <a:gd name="connsiteY74" fmla="*/ 371250 h 2760453"/>
                <a:gd name="connsiteX75" fmla="*/ 1164566 w 3001993"/>
                <a:gd name="connsiteY75" fmla="*/ 336430 h 2760453"/>
                <a:gd name="connsiteX76" fmla="*/ 1112808 w 3001993"/>
                <a:gd name="connsiteY76" fmla="*/ 224287 h 2760453"/>
                <a:gd name="connsiteX77" fmla="*/ 974785 w 3001993"/>
                <a:gd name="connsiteY77" fmla="*/ 198407 h 2760453"/>
                <a:gd name="connsiteX78" fmla="*/ 974785 w 3001993"/>
                <a:gd name="connsiteY78" fmla="*/ 198407 h 2760453"/>
                <a:gd name="connsiteX79" fmla="*/ 1164566 w 3001993"/>
                <a:gd name="connsiteY79" fmla="*/ 34505 h 2760453"/>
                <a:gd name="connsiteX80" fmla="*/ 1388853 w 3001993"/>
                <a:gd name="connsiteY80" fmla="*/ 0 h 2760453"/>
                <a:gd name="connsiteX81" fmla="*/ 1561381 w 3001993"/>
                <a:gd name="connsiteY81" fmla="*/ 8626 h 2760453"/>
                <a:gd name="connsiteX82" fmla="*/ 1802921 w 3001993"/>
                <a:gd name="connsiteY82" fmla="*/ 86264 h 2760453"/>
                <a:gd name="connsiteX0" fmla="*/ 1802921 w 3001993"/>
                <a:gd name="connsiteY0" fmla="*/ 86264 h 2760453"/>
                <a:gd name="connsiteX1" fmla="*/ 1716657 w 3001993"/>
                <a:gd name="connsiteY1" fmla="*/ 301924 h 2760453"/>
                <a:gd name="connsiteX2" fmla="*/ 1690778 w 3001993"/>
                <a:gd name="connsiteY2" fmla="*/ 457200 h 2760453"/>
                <a:gd name="connsiteX3" fmla="*/ 1846053 w 3001993"/>
                <a:gd name="connsiteY3" fmla="*/ 603849 h 2760453"/>
                <a:gd name="connsiteX4" fmla="*/ 2251495 w 3001993"/>
                <a:gd name="connsiteY4" fmla="*/ 715992 h 2760453"/>
                <a:gd name="connsiteX5" fmla="*/ 2475781 w 3001993"/>
                <a:gd name="connsiteY5" fmla="*/ 914400 h 2760453"/>
                <a:gd name="connsiteX6" fmla="*/ 2725947 w 3001993"/>
                <a:gd name="connsiteY6" fmla="*/ 1069675 h 2760453"/>
                <a:gd name="connsiteX7" fmla="*/ 2907102 w 3001993"/>
                <a:gd name="connsiteY7" fmla="*/ 1311215 h 2760453"/>
                <a:gd name="connsiteX8" fmla="*/ 3001993 w 3001993"/>
                <a:gd name="connsiteY8" fmla="*/ 1613139 h 2760453"/>
                <a:gd name="connsiteX9" fmla="*/ 2993366 w 3001993"/>
                <a:gd name="connsiteY9" fmla="*/ 1863305 h 2760453"/>
                <a:gd name="connsiteX10" fmla="*/ 2915729 w 3001993"/>
                <a:gd name="connsiteY10" fmla="*/ 2053087 h 2760453"/>
                <a:gd name="connsiteX11" fmla="*/ 2743200 w 3001993"/>
                <a:gd name="connsiteY11" fmla="*/ 2182483 h 2760453"/>
                <a:gd name="connsiteX12" fmla="*/ 2501661 w 3001993"/>
                <a:gd name="connsiteY12" fmla="*/ 2234241 h 2760453"/>
                <a:gd name="connsiteX13" fmla="*/ 2216989 w 3001993"/>
                <a:gd name="connsiteY13" fmla="*/ 2165230 h 2760453"/>
                <a:gd name="connsiteX14" fmla="*/ 2009955 w 3001993"/>
                <a:gd name="connsiteY14" fmla="*/ 2130724 h 2760453"/>
                <a:gd name="connsiteX15" fmla="*/ 1708030 w 3001993"/>
                <a:gd name="connsiteY15" fmla="*/ 2277373 h 2760453"/>
                <a:gd name="connsiteX16" fmla="*/ 1431985 w 3001993"/>
                <a:gd name="connsiteY16" fmla="*/ 2553419 h 2760453"/>
                <a:gd name="connsiteX17" fmla="*/ 1259457 w 3001993"/>
                <a:gd name="connsiteY17" fmla="*/ 2691441 h 2760453"/>
                <a:gd name="connsiteX18" fmla="*/ 785004 w 3001993"/>
                <a:gd name="connsiteY18" fmla="*/ 2760453 h 2760453"/>
                <a:gd name="connsiteX19" fmla="*/ 474453 w 3001993"/>
                <a:gd name="connsiteY19" fmla="*/ 2743200 h 2760453"/>
                <a:gd name="connsiteX20" fmla="*/ 224287 w 3001993"/>
                <a:gd name="connsiteY20" fmla="*/ 2691441 h 2760453"/>
                <a:gd name="connsiteX21" fmla="*/ 51759 w 3001993"/>
                <a:gd name="connsiteY21" fmla="*/ 2587924 h 2760453"/>
                <a:gd name="connsiteX22" fmla="*/ 0 w 3001993"/>
                <a:gd name="connsiteY22" fmla="*/ 2398143 h 2760453"/>
                <a:gd name="connsiteX23" fmla="*/ 17253 w 3001993"/>
                <a:gd name="connsiteY23" fmla="*/ 2208362 h 2760453"/>
                <a:gd name="connsiteX24" fmla="*/ 103517 w 3001993"/>
                <a:gd name="connsiteY24" fmla="*/ 2009955 h 2760453"/>
                <a:gd name="connsiteX25" fmla="*/ 267419 w 3001993"/>
                <a:gd name="connsiteY25" fmla="*/ 1889185 h 2760453"/>
                <a:gd name="connsiteX26" fmla="*/ 362310 w 3001993"/>
                <a:gd name="connsiteY26" fmla="*/ 1777041 h 2760453"/>
                <a:gd name="connsiteX27" fmla="*/ 362310 w 3001993"/>
                <a:gd name="connsiteY27" fmla="*/ 1526875 h 2760453"/>
                <a:gd name="connsiteX28" fmla="*/ 370936 w 3001993"/>
                <a:gd name="connsiteY28" fmla="*/ 1380226 h 2760453"/>
                <a:gd name="connsiteX29" fmla="*/ 491706 w 3001993"/>
                <a:gd name="connsiteY29" fmla="*/ 1285336 h 2760453"/>
                <a:gd name="connsiteX30" fmla="*/ 638355 w 3001993"/>
                <a:gd name="connsiteY30" fmla="*/ 1268083 h 2760453"/>
                <a:gd name="connsiteX31" fmla="*/ 757328 w 3001993"/>
                <a:gd name="connsiteY31" fmla="*/ 1085446 h 2760453"/>
                <a:gd name="connsiteX32" fmla="*/ 763573 w 3001993"/>
                <a:gd name="connsiteY32" fmla="*/ 1013963 h 2760453"/>
                <a:gd name="connsiteX33" fmla="*/ 773098 w 3001993"/>
                <a:gd name="connsiteY33" fmla="*/ 953668 h 2760453"/>
                <a:gd name="connsiteX34" fmla="*/ 808817 w 3001993"/>
                <a:gd name="connsiteY34" fmla="*/ 944907 h 2760453"/>
                <a:gd name="connsiteX35" fmla="*/ 838245 w 3001993"/>
                <a:gd name="connsiteY35" fmla="*/ 975998 h 2760453"/>
                <a:gd name="connsiteX36" fmla="*/ 856442 w 3001993"/>
                <a:gd name="connsiteY36" fmla="*/ 959194 h 2760453"/>
                <a:gd name="connsiteX37" fmla="*/ 854914 w 3001993"/>
                <a:gd name="connsiteY37" fmla="*/ 898944 h 2760453"/>
                <a:gd name="connsiteX38" fmla="*/ 906359 w 3001993"/>
                <a:gd name="connsiteY38" fmla="*/ 878412 h 2760453"/>
                <a:gd name="connsiteX39" fmla="*/ 949310 w 3001993"/>
                <a:gd name="connsiteY39" fmla="*/ 923476 h 2760453"/>
                <a:gd name="connsiteX40" fmla="*/ 965979 w 3001993"/>
                <a:gd name="connsiteY40" fmla="*/ 944907 h 2760453"/>
                <a:gd name="connsiteX41" fmla="*/ 995004 w 3001993"/>
                <a:gd name="connsiteY41" fmla="*/ 932236 h 2760453"/>
                <a:gd name="connsiteX42" fmla="*/ 1004079 w 3001993"/>
                <a:gd name="connsiteY42" fmla="*/ 873469 h 2760453"/>
                <a:gd name="connsiteX43" fmla="*/ 1005113 w 3001993"/>
                <a:gd name="connsiteY43" fmla="*/ 840042 h 2760453"/>
                <a:gd name="connsiteX44" fmla="*/ 1025510 w 3001993"/>
                <a:gd name="connsiteY44" fmla="*/ 816319 h 2760453"/>
                <a:gd name="connsiteX45" fmla="*/ 1081268 w 3001993"/>
                <a:gd name="connsiteY45" fmla="*/ 797808 h 2760453"/>
                <a:gd name="connsiteX46" fmla="*/ 1113617 w 3001993"/>
                <a:gd name="connsiteY46" fmla="*/ 792507 h 2760453"/>
                <a:gd name="connsiteX47" fmla="*/ 1131813 w 3001993"/>
                <a:gd name="connsiteY47" fmla="*/ 760023 h 2760453"/>
                <a:gd name="connsiteX48" fmla="*/ 1158860 w 3001993"/>
                <a:gd name="connsiteY48" fmla="*/ 759169 h 2760453"/>
                <a:gd name="connsiteX49" fmla="*/ 1173148 w 3001993"/>
                <a:gd name="connsiteY49" fmla="*/ 728213 h 2760453"/>
                <a:gd name="connsiteX50" fmla="*/ 1196960 w 3001993"/>
                <a:gd name="connsiteY50" fmla="*/ 780601 h 2760453"/>
                <a:gd name="connsiteX51" fmla="*/ 1235060 w 3001993"/>
                <a:gd name="connsiteY51" fmla="*/ 785363 h 2760453"/>
                <a:gd name="connsiteX52" fmla="*/ 1277923 w 3001993"/>
                <a:gd name="connsiteY52" fmla="*/ 790126 h 2760453"/>
                <a:gd name="connsiteX53" fmla="*/ 1301735 w 3001993"/>
                <a:gd name="connsiteY53" fmla="*/ 780601 h 2760453"/>
                <a:gd name="connsiteX54" fmla="*/ 1330310 w 3001993"/>
                <a:gd name="connsiteY54" fmla="*/ 852038 h 2760453"/>
                <a:gd name="connsiteX55" fmla="*/ 1355246 w 3001993"/>
                <a:gd name="connsiteY55" fmla="*/ 839728 h 2760453"/>
                <a:gd name="connsiteX56" fmla="*/ 1398378 w 3001993"/>
                <a:gd name="connsiteY56" fmla="*/ 845388 h 2760453"/>
                <a:gd name="connsiteX57" fmla="*/ 1432704 w 3001993"/>
                <a:gd name="connsiteY57" fmla="*/ 852038 h 2760453"/>
                <a:gd name="connsiteX58" fmla="*/ 1492055 w 3001993"/>
                <a:gd name="connsiteY58" fmla="*/ 907571 h 2760453"/>
                <a:gd name="connsiteX59" fmla="*/ 1520810 w 3001993"/>
                <a:gd name="connsiteY59" fmla="*/ 892519 h 2760453"/>
                <a:gd name="connsiteX60" fmla="*/ 1556529 w 3001993"/>
                <a:gd name="connsiteY60" fmla="*/ 916332 h 2760453"/>
                <a:gd name="connsiteX61" fmla="*/ 1608917 w 3001993"/>
                <a:gd name="connsiteY61" fmla="*/ 944907 h 2760453"/>
                <a:gd name="connsiteX62" fmla="*/ 1689879 w 3001993"/>
                <a:gd name="connsiteY62" fmla="*/ 949489 h 2760453"/>
                <a:gd name="connsiteX63" fmla="*/ 1713376 w 3001993"/>
                <a:gd name="connsiteY63" fmla="*/ 910536 h 2760453"/>
                <a:gd name="connsiteX64" fmla="*/ 1677973 w 3001993"/>
                <a:gd name="connsiteY64" fmla="*/ 868707 h 2760453"/>
                <a:gd name="connsiteX65" fmla="*/ 1603030 w 3001993"/>
                <a:gd name="connsiteY65" fmla="*/ 816543 h 2760453"/>
                <a:gd name="connsiteX66" fmla="*/ 1516048 w 3001993"/>
                <a:gd name="connsiteY66" fmla="*/ 771076 h 2760453"/>
                <a:gd name="connsiteX67" fmla="*/ 1430817 w 3001993"/>
                <a:gd name="connsiteY67" fmla="*/ 678252 h 2760453"/>
                <a:gd name="connsiteX68" fmla="*/ 1392223 w 3001993"/>
                <a:gd name="connsiteY68" fmla="*/ 656776 h 2760453"/>
                <a:gd name="connsiteX69" fmla="*/ 1310631 w 3001993"/>
                <a:gd name="connsiteY69" fmla="*/ 580980 h 2760453"/>
                <a:gd name="connsiteX70" fmla="*/ 1280304 w 3001993"/>
                <a:gd name="connsiteY70" fmla="*/ 513901 h 2760453"/>
                <a:gd name="connsiteX71" fmla="*/ 1249348 w 3001993"/>
                <a:gd name="connsiteY71" fmla="*/ 463894 h 2760453"/>
                <a:gd name="connsiteX72" fmla="*/ 1232364 w 3001993"/>
                <a:gd name="connsiteY72" fmla="*/ 447990 h 2760453"/>
                <a:gd name="connsiteX73" fmla="*/ 1237441 w 3001993"/>
                <a:gd name="connsiteY73" fmla="*/ 411507 h 2760453"/>
                <a:gd name="connsiteX74" fmla="*/ 1258873 w 3001993"/>
                <a:gd name="connsiteY74" fmla="*/ 371250 h 2760453"/>
                <a:gd name="connsiteX75" fmla="*/ 1216010 w 3001993"/>
                <a:gd name="connsiteY75" fmla="*/ 371026 h 2760453"/>
                <a:gd name="connsiteX76" fmla="*/ 1164566 w 3001993"/>
                <a:gd name="connsiteY76" fmla="*/ 336430 h 2760453"/>
                <a:gd name="connsiteX77" fmla="*/ 1112808 w 3001993"/>
                <a:gd name="connsiteY77" fmla="*/ 224287 h 2760453"/>
                <a:gd name="connsiteX78" fmla="*/ 974785 w 3001993"/>
                <a:gd name="connsiteY78" fmla="*/ 198407 h 2760453"/>
                <a:gd name="connsiteX79" fmla="*/ 974785 w 3001993"/>
                <a:gd name="connsiteY79" fmla="*/ 198407 h 2760453"/>
                <a:gd name="connsiteX80" fmla="*/ 1164566 w 3001993"/>
                <a:gd name="connsiteY80" fmla="*/ 34505 h 2760453"/>
                <a:gd name="connsiteX81" fmla="*/ 1388853 w 3001993"/>
                <a:gd name="connsiteY81" fmla="*/ 0 h 2760453"/>
                <a:gd name="connsiteX82" fmla="*/ 1561381 w 3001993"/>
                <a:gd name="connsiteY82" fmla="*/ 8626 h 2760453"/>
                <a:gd name="connsiteX83" fmla="*/ 1802921 w 3001993"/>
                <a:gd name="connsiteY83" fmla="*/ 86264 h 2760453"/>
                <a:gd name="connsiteX0" fmla="*/ 1802921 w 3001993"/>
                <a:gd name="connsiteY0" fmla="*/ 86264 h 2760453"/>
                <a:gd name="connsiteX1" fmla="*/ 1716657 w 3001993"/>
                <a:gd name="connsiteY1" fmla="*/ 301924 h 2760453"/>
                <a:gd name="connsiteX2" fmla="*/ 1690778 w 3001993"/>
                <a:gd name="connsiteY2" fmla="*/ 457200 h 2760453"/>
                <a:gd name="connsiteX3" fmla="*/ 1846053 w 3001993"/>
                <a:gd name="connsiteY3" fmla="*/ 603849 h 2760453"/>
                <a:gd name="connsiteX4" fmla="*/ 2251495 w 3001993"/>
                <a:gd name="connsiteY4" fmla="*/ 715992 h 2760453"/>
                <a:gd name="connsiteX5" fmla="*/ 2475781 w 3001993"/>
                <a:gd name="connsiteY5" fmla="*/ 914400 h 2760453"/>
                <a:gd name="connsiteX6" fmla="*/ 2725947 w 3001993"/>
                <a:gd name="connsiteY6" fmla="*/ 1069675 h 2760453"/>
                <a:gd name="connsiteX7" fmla="*/ 2907102 w 3001993"/>
                <a:gd name="connsiteY7" fmla="*/ 1311215 h 2760453"/>
                <a:gd name="connsiteX8" fmla="*/ 3001993 w 3001993"/>
                <a:gd name="connsiteY8" fmla="*/ 1613139 h 2760453"/>
                <a:gd name="connsiteX9" fmla="*/ 2993366 w 3001993"/>
                <a:gd name="connsiteY9" fmla="*/ 1863305 h 2760453"/>
                <a:gd name="connsiteX10" fmla="*/ 2915729 w 3001993"/>
                <a:gd name="connsiteY10" fmla="*/ 2053087 h 2760453"/>
                <a:gd name="connsiteX11" fmla="*/ 2743200 w 3001993"/>
                <a:gd name="connsiteY11" fmla="*/ 2182483 h 2760453"/>
                <a:gd name="connsiteX12" fmla="*/ 2501661 w 3001993"/>
                <a:gd name="connsiteY12" fmla="*/ 2234241 h 2760453"/>
                <a:gd name="connsiteX13" fmla="*/ 2216989 w 3001993"/>
                <a:gd name="connsiteY13" fmla="*/ 2165230 h 2760453"/>
                <a:gd name="connsiteX14" fmla="*/ 2009955 w 3001993"/>
                <a:gd name="connsiteY14" fmla="*/ 2130724 h 2760453"/>
                <a:gd name="connsiteX15" fmla="*/ 1708030 w 3001993"/>
                <a:gd name="connsiteY15" fmla="*/ 2277373 h 2760453"/>
                <a:gd name="connsiteX16" fmla="*/ 1431985 w 3001993"/>
                <a:gd name="connsiteY16" fmla="*/ 2553419 h 2760453"/>
                <a:gd name="connsiteX17" fmla="*/ 1259457 w 3001993"/>
                <a:gd name="connsiteY17" fmla="*/ 2691441 h 2760453"/>
                <a:gd name="connsiteX18" fmla="*/ 785004 w 3001993"/>
                <a:gd name="connsiteY18" fmla="*/ 2760453 h 2760453"/>
                <a:gd name="connsiteX19" fmla="*/ 474453 w 3001993"/>
                <a:gd name="connsiteY19" fmla="*/ 2743200 h 2760453"/>
                <a:gd name="connsiteX20" fmla="*/ 224287 w 3001993"/>
                <a:gd name="connsiteY20" fmla="*/ 2691441 h 2760453"/>
                <a:gd name="connsiteX21" fmla="*/ 51759 w 3001993"/>
                <a:gd name="connsiteY21" fmla="*/ 2587924 h 2760453"/>
                <a:gd name="connsiteX22" fmla="*/ 0 w 3001993"/>
                <a:gd name="connsiteY22" fmla="*/ 2398143 h 2760453"/>
                <a:gd name="connsiteX23" fmla="*/ 17253 w 3001993"/>
                <a:gd name="connsiteY23" fmla="*/ 2208362 h 2760453"/>
                <a:gd name="connsiteX24" fmla="*/ 103517 w 3001993"/>
                <a:gd name="connsiteY24" fmla="*/ 2009955 h 2760453"/>
                <a:gd name="connsiteX25" fmla="*/ 267419 w 3001993"/>
                <a:gd name="connsiteY25" fmla="*/ 1889185 h 2760453"/>
                <a:gd name="connsiteX26" fmla="*/ 362310 w 3001993"/>
                <a:gd name="connsiteY26" fmla="*/ 1777041 h 2760453"/>
                <a:gd name="connsiteX27" fmla="*/ 362310 w 3001993"/>
                <a:gd name="connsiteY27" fmla="*/ 1526875 h 2760453"/>
                <a:gd name="connsiteX28" fmla="*/ 370936 w 3001993"/>
                <a:gd name="connsiteY28" fmla="*/ 1380226 h 2760453"/>
                <a:gd name="connsiteX29" fmla="*/ 491706 w 3001993"/>
                <a:gd name="connsiteY29" fmla="*/ 1285336 h 2760453"/>
                <a:gd name="connsiteX30" fmla="*/ 638355 w 3001993"/>
                <a:gd name="connsiteY30" fmla="*/ 1268083 h 2760453"/>
                <a:gd name="connsiteX31" fmla="*/ 757328 w 3001993"/>
                <a:gd name="connsiteY31" fmla="*/ 1085446 h 2760453"/>
                <a:gd name="connsiteX32" fmla="*/ 763573 w 3001993"/>
                <a:gd name="connsiteY32" fmla="*/ 1013963 h 2760453"/>
                <a:gd name="connsiteX33" fmla="*/ 773098 w 3001993"/>
                <a:gd name="connsiteY33" fmla="*/ 953668 h 2760453"/>
                <a:gd name="connsiteX34" fmla="*/ 808817 w 3001993"/>
                <a:gd name="connsiteY34" fmla="*/ 944907 h 2760453"/>
                <a:gd name="connsiteX35" fmla="*/ 838245 w 3001993"/>
                <a:gd name="connsiteY35" fmla="*/ 975998 h 2760453"/>
                <a:gd name="connsiteX36" fmla="*/ 856442 w 3001993"/>
                <a:gd name="connsiteY36" fmla="*/ 959194 h 2760453"/>
                <a:gd name="connsiteX37" fmla="*/ 854914 w 3001993"/>
                <a:gd name="connsiteY37" fmla="*/ 898944 h 2760453"/>
                <a:gd name="connsiteX38" fmla="*/ 906359 w 3001993"/>
                <a:gd name="connsiteY38" fmla="*/ 878412 h 2760453"/>
                <a:gd name="connsiteX39" fmla="*/ 949310 w 3001993"/>
                <a:gd name="connsiteY39" fmla="*/ 923476 h 2760453"/>
                <a:gd name="connsiteX40" fmla="*/ 965979 w 3001993"/>
                <a:gd name="connsiteY40" fmla="*/ 944907 h 2760453"/>
                <a:gd name="connsiteX41" fmla="*/ 995004 w 3001993"/>
                <a:gd name="connsiteY41" fmla="*/ 932236 h 2760453"/>
                <a:gd name="connsiteX42" fmla="*/ 1004079 w 3001993"/>
                <a:gd name="connsiteY42" fmla="*/ 873469 h 2760453"/>
                <a:gd name="connsiteX43" fmla="*/ 1005113 w 3001993"/>
                <a:gd name="connsiteY43" fmla="*/ 840042 h 2760453"/>
                <a:gd name="connsiteX44" fmla="*/ 1025510 w 3001993"/>
                <a:gd name="connsiteY44" fmla="*/ 816319 h 2760453"/>
                <a:gd name="connsiteX45" fmla="*/ 1081268 w 3001993"/>
                <a:gd name="connsiteY45" fmla="*/ 797808 h 2760453"/>
                <a:gd name="connsiteX46" fmla="*/ 1113617 w 3001993"/>
                <a:gd name="connsiteY46" fmla="*/ 792507 h 2760453"/>
                <a:gd name="connsiteX47" fmla="*/ 1131813 w 3001993"/>
                <a:gd name="connsiteY47" fmla="*/ 760023 h 2760453"/>
                <a:gd name="connsiteX48" fmla="*/ 1158860 w 3001993"/>
                <a:gd name="connsiteY48" fmla="*/ 759169 h 2760453"/>
                <a:gd name="connsiteX49" fmla="*/ 1173148 w 3001993"/>
                <a:gd name="connsiteY49" fmla="*/ 728213 h 2760453"/>
                <a:gd name="connsiteX50" fmla="*/ 1196960 w 3001993"/>
                <a:gd name="connsiteY50" fmla="*/ 780601 h 2760453"/>
                <a:gd name="connsiteX51" fmla="*/ 1235060 w 3001993"/>
                <a:gd name="connsiteY51" fmla="*/ 785363 h 2760453"/>
                <a:gd name="connsiteX52" fmla="*/ 1277923 w 3001993"/>
                <a:gd name="connsiteY52" fmla="*/ 790126 h 2760453"/>
                <a:gd name="connsiteX53" fmla="*/ 1301735 w 3001993"/>
                <a:gd name="connsiteY53" fmla="*/ 780601 h 2760453"/>
                <a:gd name="connsiteX54" fmla="*/ 1330310 w 3001993"/>
                <a:gd name="connsiteY54" fmla="*/ 852038 h 2760453"/>
                <a:gd name="connsiteX55" fmla="*/ 1355246 w 3001993"/>
                <a:gd name="connsiteY55" fmla="*/ 839728 h 2760453"/>
                <a:gd name="connsiteX56" fmla="*/ 1398378 w 3001993"/>
                <a:gd name="connsiteY56" fmla="*/ 845388 h 2760453"/>
                <a:gd name="connsiteX57" fmla="*/ 1432704 w 3001993"/>
                <a:gd name="connsiteY57" fmla="*/ 852038 h 2760453"/>
                <a:gd name="connsiteX58" fmla="*/ 1492055 w 3001993"/>
                <a:gd name="connsiteY58" fmla="*/ 907571 h 2760453"/>
                <a:gd name="connsiteX59" fmla="*/ 1520810 w 3001993"/>
                <a:gd name="connsiteY59" fmla="*/ 892519 h 2760453"/>
                <a:gd name="connsiteX60" fmla="*/ 1556529 w 3001993"/>
                <a:gd name="connsiteY60" fmla="*/ 916332 h 2760453"/>
                <a:gd name="connsiteX61" fmla="*/ 1608917 w 3001993"/>
                <a:gd name="connsiteY61" fmla="*/ 944907 h 2760453"/>
                <a:gd name="connsiteX62" fmla="*/ 1689879 w 3001993"/>
                <a:gd name="connsiteY62" fmla="*/ 949489 h 2760453"/>
                <a:gd name="connsiteX63" fmla="*/ 1713376 w 3001993"/>
                <a:gd name="connsiteY63" fmla="*/ 910536 h 2760453"/>
                <a:gd name="connsiteX64" fmla="*/ 1677973 w 3001993"/>
                <a:gd name="connsiteY64" fmla="*/ 868707 h 2760453"/>
                <a:gd name="connsiteX65" fmla="*/ 1603030 w 3001993"/>
                <a:gd name="connsiteY65" fmla="*/ 816543 h 2760453"/>
                <a:gd name="connsiteX66" fmla="*/ 1516048 w 3001993"/>
                <a:gd name="connsiteY66" fmla="*/ 771076 h 2760453"/>
                <a:gd name="connsiteX67" fmla="*/ 1430817 w 3001993"/>
                <a:gd name="connsiteY67" fmla="*/ 678252 h 2760453"/>
                <a:gd name="connsiteX68" fmla="*/ 1392223 w 3001993"/>
                <a:gd name="connsiteY68" fmla="*/ 656776 h 2760453"/>
                <a:gd name="connsiteX69" fmla="*/ 1310631 w 3001993"/>
                <a:gd name="connsiteY69" fmla="*/ 580980 h 2760453"/>
                <a:gd name="connsiteX70" fmla="*/ 1280304 w 3001993"/>
                <a:gd name="connsiteY70" fmla="*/ 513901 h 2760453"/>
                <a:gd name="connsiteX71" fmla="*/ 1249348 w 3001993"/>
                <a:gd name="connsiteY71" fmla="*/ 463894 h 2760453"/>
                <a:gd name="connsiteX72" fmla="*/ 1232364 w 3001993"/>
                <a:gd name="connsiteY72" fmla="*/ 447990 h 2760453"/>
                <a:gd name="connsiteX73" fmla="*/ 1237441 w 3001993"/>
                <a:gd name="connsiteY73" fmla="*/ 411507 h 2760453"/>
                <a:gd name="connsiteX74" fmla="*/ 1258873 w 3001993"/>
                <a:gd name="connsiteY74" fmla="*/ 371250 h 2760453"/>
                <a:gd name="connsiteX75" fmla="*/ 1216010 w 3001993"/>
                <a:gd name="connsiteY75" fmla="*/ 371026 h 2760453"/>
                <a:gd name="connsiteX76" fmla="*/ 1174091 w 3001993"/>
                <a:gd name="connsiteY76" fmla="*/ 345955 h 2760453"/>
                <a:gd name="connsiteX77" fmla="*/ 1112808 w 3001993"/>
                <a:gd name="connsiteY77" fmla="*/ 224287 h 2760453"/>
                <a:gd name="connsiteX78" fmla="*/ 974785 w 3001993"/>
                <a:gd name="connsiteY78" fmla="*/ 198407 h 2760453"/>
                <a:gd name="connsiteX79" fmla="*/ 974785 w 3001993"/>
                <a:gd name="connsiteY79" fmla="*/ 198407 h 2760453"/>
                <a:gd name="connsiteX80" fmla="*/ 1164566 w 3001993"/>
                <a:gd name="connsiteY80" fmla="*/ 34505 h 2760453"/>
                <a:gd name="connsiteX81" fmla="*/ 1388853 w 3001993"/>
                <a:gd name="connsiteY81" fmla="*/ 0 h 2760453"/>
                <a:gd name="connsiteX82" fmla="*/ 1561381 w 3001993"/>
                <a:gd name="connsiteY82" fmla="*/ 8626 h 2760453"/>
                <a:gd name="connsiteX83" fmla="*/ 1802921 w 3001993"/>
                <a:gd name="connsiteY83" fmla="*/ 86264 h 2760453"/>
                <a:gd name="connsiteX0" fmla="*/ 1802921 w 3001993"/>
                <a:gd name="connsiteY0" fmla="*/ 86264 h 2760453"/>
                <a:gd name="connsiteX1" fmla="*/ 1716657 w 3001993"/>
                <a:gd name="connsiteY1" fmla="*/ 301924 h 2760453"/>
                <a:gd name="connsiteX2" fmla="*/ 1690778 w 3001993"/>
                <a:gd name="connsiteY2" fmla="*/ 457200 h 2760453"/>
                <a:gd name="connsiteX3" fmla="*/ 1846053 w 3001993"/>
                <a:gd name="connsiteY3" fmla="*/ 603849 h 2760453"/>
                <a:gd name="connsiteX4" fmla="*/ 2251495 w 3001993"/>
                <a:gd name="connsiteY4" fmla="*/ 715992 h 2760453"/>
                <a:gd name="connsiteX5" fmla="*/ 2475781 w 3001993"/>
                <a:gd name="connsiteY5" fmla="*/ 914400 h 2760453"/>
                <a:gd name="connsiteX6" fmla="*/ 2725947 w 3001993"/>
                <a:gd name="connsiteY6" fmla="*/ 1069675 h 2760453"/>
                <a:gd name="connsiteX7" fmla="*/ 2907102 w 3001993"/>
                <a:gd name="connsiteY7" fmla="*/ 1311215 h 2760453"/>
                <a:gd name="connsiteX8" fmla="*/ 3001993 w 3001993"/>
                <a:gd name="connsiteY8" fmla="*/ 1613139 h 2760453"/>
                <a:gd name="connsiteX9" fmla="*/ 2993366 w 3001993"/>
                <a:gd name="connsiteY9" fmla="*/ 1863305 h 2760453"/>
                <a:gd name="connsiteX10" fmla="*/ 2915729 w 3001993"/>
                <a:gd name="connsiteY10" fmla="*/ 2053087 h 2760453"/>
                <a:gd name="connsiteX11" fmla="*/ 2743200 w 3001993"/>
                <a:gd name="connsiteY11" fmla="*/ 2182483 h 2760453"/>
                <a:gd name="connsiteX12" fmla="*/ 2501661 w 3001993"/>
                <a:gd name="connsiteY12" fmla="*/ 2234241 h 2760453"/>
                <a:gd name="connsiteX13" fmla="*/ 2216989 w 3001993"/>
                <a:gd name="connsiteY13" fmla="*/ 2165230 h 2760453"/>
                <a:gd name="connsiteX14" fmla="*/ 2009955 w 3001993"/>
                <a:gd name="connsiteY14" fmla="*/ 2130724 h 2760453"/>
                <a:gd name="connsiteX15" fmla="*/ 1708030 w 3001993"/>
                <a:gd name="connsiteY15" fmla="*/ 2277373 h 2760453"/>
                <a:gd name="connsiteX16" fmla="*/ 1431985 w 3001993"/>
                <a:gd name="connsiteY16" fmla="*/ 2553419 h 2760453"/>
                <a:gd name="connsiteX17" fmla="*/ 1259457 w 3001993"/>
                <a:gd name="connsiteY17" fmla="*/ 2691441 h 2760453"/>
                <a:gd name="connsiteX18" fmla="*/ 785004 w 3001993"/>
                <a:gd name="connsiteY18" fmla="*/ 2760453 h 2760453"/>
                <a:gd name="connsiteX19" fmla="*/ 474453 w 3001993"/>
                <a:gd name="connsiteY19" fmla="*/ 2743200 h 2760453"/>
                <a:gd name="connsiteX20" fmla="*/ 224287 w 3001993"/>
                <a:gd name="connsiteY20" fmla="*/ 2691441 h 2760453"/>
                <a:gd name="connsiteX21" fmla="*/ 51759 w 3001993"/>
                <a:gd name="connsiteY21" fmla="*/ 2587924 h 2760453"/>
                <a:gd name="connsiteX22" fmla="*/ 0 w 3001993"/>
                <a:gd name="connsiteY22" fmla="*/ 2398143 h 2760453"/>
                <a:gd name="connsiteX23" fmla="*/ 17253 w 3001993"/>
                <a:gd name="connsiteY23" fmla="*/ 2208362 h 2760453"/>
                <a:gd name="connsiteX24" fmla="*/ 103517 w 3001993"/>
                <a:gd name="connsiteY24" fmla="*/ 2009955 h 2760453"/>
                <a:gd name="connsiteX25" fmla="*/ 267419 w 3001993"/>
                <a:gd name="connsiteY25" fmla="*/ 1889185 h 2760453"/>
                <a:gd name="connsiteX26" fmla="*/ 362310 w 3001993"/>
                <a:gd name="connsiteY26" fmla="*/ 1777041 h 2760453"/>
                <a:gd name="connsiteX27" fmla="*/ 362310 w 3001993"/>
                <a:gd name="connsiteY27" fmla="*/ 1526875 h 2760453"/>
                <a:gd name="connsiteX28" fmla="*/ 370936 w 3001993"/>
                <a:gd name="connsiteY28" fmla="*/ 1380226 h 2760453"/>
                <a:gd name="connsiteX29" fmla="*/ 491706 w 3001993"/>
                <a:gd name="connsiteY29" fmla="*/ 1285336 h 2760453"/>
                <a:gd name="connsiteX30" fmla="*/ 638355 w 3001993"/>
                <a:gd name="connsiteY30" fmla="*/ 1268083 h 2760453"/>
                <a:gd name="connsiteX31" fmla="*/ 757328 w 3001993"/>
                <a:gd name="connsiteY31" fmla="*/ 1085446 h 2760453"/>
                <a:gd name="connsiteX32" fmla="*/ 763573 w 3001993"/>
                <a:gd name="connsiteY32" fmla="*/ 1013963 h 2760453"/>
                <a:gd name="connsiteX33" fmla="*/ 773098 w 3001993"/>
                <a:gd name="connsiteY33" fmla="*/ 953668 h 2760453"/>
                <a:gd name="connsiteX34" fmla="*/ 808817 w 3001993"/>
                <a:gd name="connsiteY34" fmla="*/ 944907 h 2760453"/>
                <a:gd name="connsiteX35" fmla="*/ 838245 w 3001993"/>
                <a:gd name="connsiteY35" fmla="*/ 975998 h 2760453"/>
                <a:gd name="connsiteX36" fmla="*/ 856442 w 3001993"/>
                <a:gd name="connsiteY36" fmla="*/ 959194 h 2760453"/>
                <a:gd name="connsiteX37" fmla="*/ 854914 w 3001993"/>
                <a:gd name="connsiteY37" fmla="*/ 898944 h 2760453"/>
                <a:gd name="connsiteX38" fmla="*/ 906359 w 3001993"/>
                <a:gd name="connsiteY38" fmla="*/ 878412 h 2760453"/>
                <a:gd name="connsiteX39" fmla="*/ 949310 w 3001993"/>
                <a:gd name="connsiteY39" fmla="*/ 923476 h 2760453"/>
                <a:gd name="connsiteX40" fmla="*/ 965979 w 3001993"/>
                <a:gd name="connsiteY40" fmla="*/ 944907 h 2760453"/>
                <a:gd name="connsiteX41" fmla="*/ 995004 w 3001993"/>
                <a:gd name="connsiteY41" fmla="*/ 932236 h 2760453"/>
                <a:gd name="connsiteX42" fmla="*/ 1004079 w 3001993"/>
                <a:gd name="connsiteY42" fmla="*/ 873469 h 2760453"/>
                <a:gd name="connsiteX43" fmla="*/ 1005113 w 3001993"/>
                <a:gd name="connsiteY43" fmla="*/ 840042 h 2760453"/>
                <a:gd name="connsiteX44" fmla="*/ 1025510 w 3001993"/>
                <a:gd name="connsiteY44" fmla="*/ 816319 h 2760453"/>
                <a:gd name="connsiteX45" fmla="*/ 1081268 w 3001993"/>
                <a:gd name="connsiteY45" fmla="*/ 797808 h 2760453"/>
                <a:gd name="connsiteX46" fmla="*/ 1113617 w 3001993"/>
                <a:gd name="connsiteY46" fmla="*/ 792507 h 2760453"/>
                <a:gd name="connsiteX47" fmla="*/ 1131813 w 3001993"/>
                <a:gd name="connsiteY47" fmla="*/ 760023 h 2760453"/>
                <a:gd name="connsiteX48" fmla="*/ 1158860 w 3001993"/>
                <a:gd name="connsiteY48" fmla="*/ 759169 h 2760453"/>
                <a:gd name="connsiteX49" fmla="*/ 1173148 w 3001993"/>
                <a:gd name="connsiteY49" fmla="*/ 728213 h 2760453"/>
                <a:gd name="connsiteX50" fmla="*/ 1196960 w 3001993"/>
                <a:gd name="connsiteY50" fmla="*/ 780601 h 2760453"/>
                <a:gd name="connsiteX51" fmla="*/ 1235060 w 3001993"/>
                <a:gd name="connsiteY51" fmla="*/ 785363 h 2760453"/>
                <a:gd name="connsiteX52" fmla="*/ 1277923 w 3001993"/>
                <a:gd name="connsiteY52" fmla="*/ 790126 h 2760453"/>
                <a:gd name="connsiteX53" fmla="*/ 1301735 w 3001993"/>
                <a:gd name="connsiteY53" fmla="*/ 780601 h 2760453"/>
                <a:gd name="connsiteX54" fmla="*/ 1330310 w 3001993"/>
                <a:gd name="connsiteY54" fmla="*/ 852038 h 2760453"/>
                <a:gd name="connsiteX55" fmla="*/ 1355246 w 3001993"/>
                <a:gd name="connsiteY55" fmla="*/ 839728 h 2760453"/>
                <a:gd name="connsiteX56" fmla="*/ 1398378 w 3001993"/>
                <a:gd name="connsiteY56" fmla="*/ 845388 h 2760453"/>
                <a:gd name="connsiteX57" fmla="*/ 1432704 w 3001993"/>
                <a:gd name="connsiteY57" fmla="*/ 852038 h 2760453"/>
                <a:gd name="connsiteX58" fmla="*/ 1492055 w 3001993"/>
                <a:gd name="connsiteY58" fmla="*/ 907571 h 2760453"/>
                <a:gd name="connsiteX59" fmla="*/ 1520810 w 3001993"/>
                <a:gd name="connsiteY59" fmla="*/ 892519 h 2760453"/>
                <a:gd name="connsiteX60" fmla="*/ 1556529 w 3001993"/>
                <a:gd name="connsiteY60" fmla="*/ 916332 h 2760453"/>
                <a:gd name="connsiteX61" fmla="*/ 1608917 w 3001993"/>
                <a:gd name="connsiteY61" fmla="*/ 944907 h 2760453"/>
                <a:gd name="connsiteX62" fmla="*/ 1689879 w 3001993"/>
                <a:gd name="connsiteY62" fmla="*/ 949489 h 2760453"/>
                <a:gd name="connsiteX63" fmla="*/ 1713376 w 3001993"/>
                <a:gd name="connsiteY63" fmla="*/ 910536 h 2760453"/>
                <a:gd name="connsiteX64" fmla="*/ 1677973 w 3001993"/>
                <a:gd name="connsiteY64" fmla="*/ 868707 h 2760453"/>
                <a:gd name="connsiteX65" fmla="*/ 1603030 w 3001993"/>
                <a:gd name="connsiteY65" fmla="*/ 816543 h 2760453"/>
                <a:gd name="connsiteX66" fmla="*/ 1516048 w 3001993"/>
                <a:gd name="connsiteY66" fmla="*/ 771076 h 2760453"/>
                <a:gd name="connsiteX67" fmla="*/ 1430817 w 3001993"/>
                <a:gd name="connsiteY67" fmla="*/ 678252 h 2760453"/>
                <a:gd name="connsiteX68" fmla="*/ 1392223 w 3001993"/>
                <a:gd name="connsiteY68" fmla="*/ 656776 h 2760453"/>
                <a:gd name="connsiteX69" fmla="*/ 1310631 w 3001993"/>
                <a:gd name="connsiteY69" fmla="*/ 580980 h 2760453"/>
                <a:gd name="connsiteX70" fmla="*/ 1280304 w 3001993"/>
                <a:gd name="connsiteY70" fmla="*/ 513901 h 2760453"/>
                <a:gd name="connsiteX71" fmla="*/ 1249348 w 3001993"/>
                <a:gd name="connsiteY71" fmla="*/ 463894 h 2760453"/>
                <a:gd name="connsiteX72" fmla="*/ 1232364 w 3001993"/>
                <a:gd name="connsiteY72" fmla="*/ 447990 h 2760453"/>
                <a:gd name="connsiteX73" fmla="*/ 1237441 w 3001993"/>
                <a:gd name="connsiteY73" fmla="*/ 411507 h 2760453"/>
                <a:gd name="connsiteX74" fmla="*/ 1258873 w 3001993"/>
                <a:gd name="connsiteY74" fmla="*/ 371250 h 2760453"/>
                <a:gd name="connsiteX75" fmla="*/ 1216010 w 3001993"/>
                <a:gd name="connsiteY75" fmla="*/ 371026 h 2760453"/>
                <a:gd name="connsiteX76" fmla="*/ 1174091 w 3001993"/>
                <a:gd name="connsiteY76" fmla="*/ 345955 h 2760453"/>
                <a:gd name="connsiteX77" fmla="*/ 1166004 w 3001993"/>
                <a:gd name="connsiteY77" fmla="*/ 282919 h 2760453"/>
                <a:gd name="connsiteX78" fmla="*/ 1112808 w 3001993"/>
                <a:gd name="connsiteY78" fmla="*/ 224287 h 2760453"/>
                <a:gd name="connsiteX79" fmla="*/ 974785 w 3001993"/>
                <a:gd name="connsiteY79" fmla="*/ 198407 h 2760453"/>
                <a:gd name="connsiteX80" fmla="*/ 974785 w 3001993"/>
                <a:gd name="connsiteY80" fmla="*/ 198407 h 2760453"/>
                <a:gd name="connsiteX81" fmla="*/ 1164566 w 3001993"/>
                <a:gd name="connsiteY81" fmla="*/ 34505 h 2760453"/>
                <a:gd name="connsiteX82" fmla="*/ 1388853 w 3001993"/>
                <a:gd name="connsiteY82" fmla="*/ 0 h 2760453"/>
                <a:gd name="connsiteX83" fmla="*/ 1561381 w 3001993"/>
                <a:gd name="connsiteY83" fmla="*/ 8626 h 2760453"/>
                <a:gd name="connsiteX84" fmla="*/ 1802921 w 3001993"/>
                <a:gd name="connsiteY84" fmla="*/ 86264 h 2760453"/>
                <a:gd name="connsiteX0" fmla="*/ 1802921 w 3001993"/>
                <a:gd name="connsiteY0" fmla="*/ 86264 h 2760453"/>
                <a:gd name="connsiteX1" fmla="*/ 1716657 w 3001993"/>
                <a:gd name="connsiteY1" fmla="*/ 301924 h 2760453"/>
                <a:gd name="connsiteX2" fmla="*/ 1690778 w 3001993"/>
                <a:gd name="connsiteY2" fmla="*/ 457200 h 2760453"/>
                <a:gd name="connsiteX3" fmla="*/ 1846053 w 3001993"/>
                <a:gd name="connsiteY3" fmla="*/ 603849 h 2760453"/>
                <a:gd name="connsiteX4" fmla="*/ 2251495 w 3001993"/>
                <a:gd name="connsiteY4" fmla="*/ 715992 h 2760453"/>
                <a:gd name="connsiteX5" fmla="*/ 2475781 w 3001993"/>
                <a:gd name="connsiteY5" fmla="*/ 914400 h 2760453"/>
                <a:gd name="connsiteX6" fmla="*/ 2725947 w 3001993"/>
                <a:gd name="connsiteY6" fmla="*/ 1069675 h 2760453"/>
                <a:gd name="connsiteX7" fmla="*/ 2907102 w 3001993"/>
                <a:gd name="connsiteY7" fmla="*/ 1311215 h 2760453"/>
                <a:gd name="connsiteX8" fmla="*/ 3001993 w 3001993"/>
                <a:gd name="connsiteY8" fmla="*/ 1613139 h 2760453"/>
                <a:gd name="connsiteX9" fmla="*/ 2993366 w 3001993"/>
                <a:gd name="connsiteY9" fmla="*/ 1863305 h 2760453"/>
                <a:gd name="connsiteX10" fmla="*/ 2915729 w 3001993"/>
                <a:gd name="connsiteY10" fmla="*/ 2053087 h 2760453"/>
                <a:gd name="connsiteX11" fmla="*/ 2743200 w 3001993"/>
                <a:gd name="connsiteY11" fmla="*/ 2182483 h 2760453"/>
                <a:gd name="connsiteX12" fmla="*/ 2501661 w 3001993"/>
                <a:gd name="connsiteY12" fmla="*/ 2234241 h 2760453"/>
                <a:gd name="connsiteX13" fmla="*/ 2216989 w 3001993"/>
                <a:gd name="connsiteY13" fmla="*/ 2165230 h 2760453"/>
                <a:gd name="connsiteX14" fmla="*/ 2009955 w 3001993"/>
                <a:gd name="connsiteY14" fmla="*/ 2130724 h 2760453"/>
                <a:gd name="connsiteX15" fmla="*/ 1708030 w 3001993"/>
                <a:gd name="connsiteY15" fmla="*/ 2277373 h 2760453"/>
                <a:gd name="connsiteX16" fmla="*/ 1431985 w 3001993"/>
                <a:gd name="connsiteY16" fmla="*/ 2553419 h 2760453"/>
                <a:gd name="connsiteX17" fmla="*/ 1259457 w 3001993"/>
                <a:gd name="connsiteY17" fmla="*/ 2691441 h 2760453"/>
                <a:gd name="connsiteX18" fmla="*/ 785004 w 3001993"/>
                <a:gd name="connsiteY18" fmla="*/ 2760453 h 2760453"/>
                <a:gd name="connsiteX19" fmla="*/ 474453 w 3001993"/>
                <a:gd name="connsiteY19" fmla="*/ 2743200 h 2760453"/>
                <a:gd name="connsiteX20" fmla="*/ 224287 w 3001993"/>
                <a:gd name="connsiteY20" fmla="*/ 2691441 h 2760453"/>
                <a:gd name="connsiteX21" fmla="*/ 51759 w 3001993"/>
                <a:gd name="connsiteY21" fmla="*/ 2587924 h 2760453"/>
                <a:gd name="connsiteX22" fmla="*/ 0 w 3001993"/>
                <a:gd name="connsiteY22" fmla="*/ 2398143 h 2760453"/>
                <a:gd name="connsiteX23" fmla="*/ 17253 w 3001993"/>
                <a:gd name="connsiteY23" fmla="*/ 2208362 h 2760453"/>
                <a:gd name="connsiteX24" fmla="*/ 103517 w 3001993"/>
                <a:gd name="connsiteY24" fmla="*/ 2009955 h 2760453"/>
                <a:gd name="connsiteX25" fmla="*/ 267419 w 3001993"/>
                <a:gd name="connsiteY25" fmla="*/ 1889185 h 2760453"/>
                <a:gd name="connsiteX26" fmla="*/ 362310 w 3001993"/>
                <a:gd name="connsiteY26" fmla="*/ 1777041 h 2760453"/>
                <a:gd name="connsiteX27" fmla="*/ 362310 w 3001993"/>
                <a:gd name="connsiteY27" fmla="*/ 1526875 h 2760453"/>
                <a:gd name="connsiteX28" fmla="*/ 370936 w 3001993"/>
                <a:gd name="connsiteY28" fmla="*/ 1380226 h 2760453"/>
                <a:gd name="connsiteX29" fmla="*/ 491706 w 3001993"/>
                <a:gd name="connsiteY29" fmla="*/ 1285336 h 2760453"/>
                <a:gd name="connsiteX30" fmla="*/ 638355 w 3001993"/>
                <a:gd name="connsiteY30" fmla="*/ 1268083 h 2760453"/>
                <a:gd name="connsiteX31" fmla="*/ 757328 w 3001993"/>
                <a:gd name="connsiteY31" fmla="*/ 1085446 h 2760453"/>
                <a:gd name="connsiteX32" fmla="*/ 763573 w 3001993"/>
                <a:gd name="connsiteY32" fmla="*/ 1013963 h 2760453"/>
                <a:gd name="connsiteX33" fmla="*/ 773098 w 3001993"/>
                <a:gd name="connsiteY33" fmla="*/ 953668 h 2760453"/>
                <a:gd name="connsiteX34" fmla="*/ 808817 w 3001993"/>
                <a:gd name="connsiteY34" fmla="*/ 944907 h 2760453"/>
                <a:gd name="connsiteX35" fmla="*/ 838245 w 3001993"/>
                <a:gd name="connsiteY35" fmla="*/ 975998 h 2760453"/>
                <a:gd name="connsiteX36" fmla="*/ 856442 w 3001993"/>
                <a:gd name="connsiteY36" fmla="*/ 959194 h 2760453"/>
                <a:gd name="connsiteX37" fmla="*/ 854914 w 3001993"/>
                <a:gd name="connsiteY37" fmla="*/ 898944 h 2760453"/>
                <a:gd name="connsiteX38" fmla="*/ 906359 w 3001993"/>
                <a:gd name="connsiteY38" fmla="*/ 878412 h 2760453"/>
                <a:gd name="connsiteX39" fmla="*/ 949310 w 3001993"/>
                <a:gd name="connsiteY39" fmla="*/ 923476 h 2760453"/>
                <a:gd name="connsiteX40" fmla="*/ 965979 w 3001993"/>
                <a:gd name="connsiteY40" fmla="*/ 944907 h 2760453"/>
                <a:gd name="connsiteX41" fmla="*/ 995004 w 3001993"/>
                <a:gd name="connsiteY41" fmla="*/ 932236 h 2760453"/>
                <a:gd name="connsiteX42" fmla="*/ 1004079 w 3001993"/>
                <a:gd name="connsiteY42" fmla="*/ 873469 h 2760453"/>
                <a:gd name="connsiteX43" fmla="*/ 1005113 w 3001993"/>
                <a:gd name="connsiteY43" fmla="*/ 840042 h 2760453"/>
                <a:gd name="connsiteX44" fmla="*/ 1025510 w 3001993"/>
                <a:gd name="connsiteY44" fmla="*/ 816319 h 2760453"/>
                <a:gd name="connsiteX45" fmla="*/ 1081268 w 3001993"/>
                <a:gd name="connsiteY45" fmla="*/ 797808 h 2760453"/>
                <a:gd name="connsiteX46" fmla="*/ 1113617 w 3001993"/>
                <a:gd name="connsiteY46" fmla="*/ 792507 h 2760453"/>
                <a:gd name="connsiteX47" fmla="*/ 1131813 w 3001993"/>
                <a:gd name="connsiteY47" fmla="*/ 760023 h 2760453"/>
                <a:gd name="connsiteX48" fmla="*/ 1158860 w 3001993"/>
                <a:gd name="connsiteY48" fmla="*/ 759169 h 2760453"/>
                <a:gd name="connsiteX49" fmla="*/ 1173148 w 3001993"/>
                <a:gd name="connsiteY49" fmla="*/ 728213 h 2760453"/>
                <a:gd name="connsiteX50" fmla="*/ 1196960 w 3001993"/>
                <a:gd name="connsiteY50" fmla="*/ 780601 h 2760453"/>
                <a:gd name="connsiteX51" fmla="*/ 1235060 w 3001993"/>
                <a:gd name="connsiteY51" fmla="*/ 785363 h 2760453"/>
                <a:gd name="connsiteX52" fmla="*/ 1277923 w 3001993"/>
                <a:gd name="connsiteY52" fmla="*/ 790126 h 2760453"/>
                <a:gd name="connsiteX53" fmla="*/ 1301735 w 3001993"/>
                <a:gd name="connsiteY53" fmla="*/ 780601 h 2760453"/>
                <a:gd name="connsiteX54" fmla="*/ 1330310 w 3001993"/>
                <a:gd name="connsiteY54" fmla="*/ 852038 h 2760453"/>
                <a:gd name="connsiteX55" fmla="*/ 1355246 w 3001993"/>
                <a:gd name="connsiteY55" fmla="*/ 839728 h 2760453"/>
                <a:gd name="connsiteX56" fmla="*/ 1398378 w 3001993"/>
                <a:gd name="connsiteY56" fmla="*/ 845388 h 2760453"/>
                <a:gd name="connsiteX57" fmla="*/ 1432704 w 3001993"/>
                <a:gd name="connsiteY57" fmla="*/ 852038 h 2760453"/>
                <a:gd name="connsiteX58" fmla="*/ 1492055 w 3001993"/>
                <a:gd name="connsiteY58" fmla="*/ 907571 h 2760453"/>
                <a:gd name="connsiteX59" fmla="*/ 1520810 w 3001993"/>
                <a:gd name="connsiteY59" fmla="*/ 892519 h 2760453"/>
                <a:gd name="connsiteX60" fmla="*/ 1556529 w 3001993"/>
                <a:gd name="connsiteY60" fmla="*/ 916332 h 2760453"/>
                <a:gd name="connsiteX61" fmla="*/ 1608917 w 3001993"/>
                <a:gd name="connsiteY61" fmla="*/ 944907 h 2760453"/>
                <a:gd name="connsiteX62" fmla="*/ 1689879 w 3001993"/>
                <a:gd name="connsiteY62" fmla="*/ 949489 h 2760453"/>
                <a:gd name="connsiteX63" fmla="*/ 1713376 w 3001993"/>
                <a:gd name="connsiteY63" fmla="*/ 910536 h 2760453"/>
                <a:gd name="connsiteX64" fmla="*/ 1677973 w 3001993"/>
                <a:gd name="connsiteY64" fmla="*/ 868707 h 2760453"/>
                <a:gd name="connsiteX65" fmla="*/ 1603030 w 3001993"/>
                <a:gd name="connsiteY65" fmla="*/ 816543 h 2760453"/>
                <a:gd name="connsiteX66" fmla="*/ 1516048 w 3001993"/>
                <a:gd name="connsiteY66" fmla="*/ 771076 h 2760453"/>
                <a:gd name="connsiteX67" fmla="*/ 1430817 w 3001993"/>
                <a:gd name="connsiteY67" fmla="*/ 678252 h 2760453"/>
                <a:gd name="connsiteX68" fmla="*/ 1392223 w 3001993"/>
                <a:gd name="connsiteY68" fmla="*/ 656776 h 2760453"/>
                <a:gd name="connsiteX69" fmla="*/ 1310631 w 3001993"/>
                <a:gd name="connsiteY69" fmla="*/ 580980 h 2760453"/>
                <a:gd name="connsiteX70" fmla="*/ 1280304 w 3001993"/>
                <a:gd name="connsiteY70" fmla="*/ 513901 h 2760453"/>
                <a:gd name="connsiteX71" fmla="*/ 1249348 w 3001993"/>
                <a:gd name="connsiteY71" fmla="*/ 463894 h 2760453"/>
                <a:gd name="connsiteX72" fmla="*/ 1232364 w 3001993"/>
                <a:gd name="connsiteY72" fmla="*/ 447990 h 2760453"/>
                <a:gd name="connsiteX73" fmla="*/ 1237441 w 3001993"/>
                <a:gd name="connsiteY73" fmla="*/ 411507 h 2760453"/>
                <a:gd name="connsiteX74" fmla="*/ 1258873 w 3001993"/>
                <a:gd name="connsiteY74" fmla="*/ 371250 h 2760453"/>
                <a:gd name="connsiteX75" fmla="*/ 1216010 w 3001993"/>
                <a:gd name="connsiteY75" fmla="*/ 371026 h 2760453"/>
                <a:gd name="connsiteX76" fmla="*/ 1174091 w 3001993"/>
                <a:gd name="connsiteY76" fmla="*/ 345955 h 2760453"/>
                <a:gd name="connsiteX77" fmla="*/ 1166004 w 3001993"/>
                <a:gd name="connsiteY77" fmla="*/ 282919 h 2760453"/>
                <a:gd name="connsiteX78" fmla="*/ 1135048 w 3001993"/>
                <a:gd name="connsiteY78" fmla="*/ 268632 h 2760453"/>
                <a:gd name="connsiteX79" fmla="*/ 1112808 w 3001993"/>
                <a:gd name="connsiteY79" fmla="*/ 224287 h 2760453"/>
                <a:gd name="connsiteX80" fmla="*/ 974785 w 3001993"/>
                <a:gd name="connsiteY80" fmla="*/ 198407 h 2760453"/>
                <a:gd name="connsiteX81" fmla="*/ 974785 w 3001993"/>
                <a:gd name="connsiteY81" fmla="*/ 198407 h 2760453"/>
                <a:gd name="connsiteX82" fmla="*/ 1164566 w 3001993"/>
                <a:gd name="connsiteY82" fmla="*/ 34505 h 2760453"/>
                <a:gd name="connsiteX83" fmla="*/ 1388853 w 3001993"/>
                <a:gd name="connsiteY83" fmla="*/ 0 h 2760453"/>
                <a:gd name="connsiteX84" fmla="*/ 1561381 w 3001993"/>
                <a:gd name="connsiteY84" fmla="*/ 8626 h 2760453"/>
                <a:gd name="connsiteX85" fmla="*/ 1802921 w 3001993"/>
                <a:gd name="connsiteY85" fmla="*/ 86264 h 2760453"/>
                <a:gd name="connsiteX0" fmla="*/ 1802921 w 3001993"/>
                <a:gd name="connsiteY0" fmla="*/ 86264 h 2760453"/>
                <a:gd name="connsiteX1" fmla="*/ 1716657 w 3001993"/>
                <a:gd name="connsiteY1" fmla="*/ 301924 h 2760453"/>
                <a:gd name="connsiteX2" fmla="*/ 1690778 w 3001993"/>
                <a:gd name="connsiteY2" fmla="*/ 457200 h 2760453"/>
                <a:gd name="connsiteX3" fmla="*/ 1846053 w 3001993"/>
                <a:gd name="connsiteY3" fmla="*/ 603849 h 2760453"/>
                <a:gd name="connsiteX4" fmla="*/ 2251495 w 3001993"/>
                <a:gd name="connsiteY4" fmla="*/ 715992 h 2760453"/>
                <a:gd name="connsiteX5" fmla="*/ 2475781 w 3001993"/>
                <a:gd name="connsiteY5" fmla="*/ 914400 h 2760453"/>
                <a:gd name="connsiteX6" fmla="*/ 2725947 w 3001993"/>
                <a:gd name="connsiteY6" fmla="*/ 1069675 h 2760453"/>
                <a:gd name="connsiteX7" fmla="*/ 2907102 w 3001993"/>
                <a:gd name="connsiteY7" fmla="*/ 1311215 h 2760453"/>
                <a:gd name="connsiteX8" fmla="*/ 3001993 w 3001993"/>
                <a:gd name="connsiteY8" fmla="*/ 1613139 h 2760453"/>
                <a:gd name="connsiteX9" fmla="*/ 2993366 w 3001993"/>
                <a:gd name="connsiteY9" fmla="*/ 1863305 h 2760453"/>
                <a:gd name="connsiteX10" fmla="*/ 2915729 w 3001993"/>
                <a:gd name="connsiteY10" fmla="*/ 2053087 h 2760453"/>
                <a:gd name="connsiteX11" fmla="*/ 2743200 w 3001993"/>
                <a:gd name="connsiteY11" fmla="*/ 2182483 h 2760453"/>
                <a:gd name="connsiteX12" fmla="*/ 2501661 w 3001993"/>
                <a:gd name="connsiteY12" fmla="*/ 2234241 h 2760453"/>
                <a:gd name="connsiteX13" fmla="*/ 2216989 w 3001993"/>
                <a:gd name="connsiteY13" fmla="*/ 2165230 h 2760453"/>
                <a:gd name="connsiteX14" fmla="*/ 2009955 w 3001993"/>
                <a:gd name="connsiteY14" fmla="*/ 2130724 h 2760453"/>
                <a:gd name="connsiteX15" fmla="*/ 1708030 w 3001993"/>
                <a:gd name="connsiteY15" fmla="*/ 2277373 h 2760453"/>
                <a:gd name="connsiteX16" fmla="*/ 1431985 w 3001993"/>
                <a:gd name="connsiteY16" fmla="*/ 2553419 h 2760453"/>
                <a:gd name="connsiteX17" fmla="*/ 1259457 w 3001993"/>
                <a:gd name="connsiteY17" fmla="*/ 2691441 h 2760453"/>
                <a:gd name="connsiteX18" fmla="*/ 785004 w 3001993"/>
                <a:gd name="connsiteY18" fmla="*/ 2760453 h 2760453"/>
                <a:gd name="connsiteX19" fmla="*/ 474453 w 3001993"/>
                <a:gd name="connsiteY19" fmla="*/ 2743200 h 2760453"/>
                <a:gd name="connsiteX20" fmla="*/ 224287 w 3001993"/>
                <a:gd name="connsiteY20" fmla="*/ 2691441 h 2760453"/>
                <a:gd name="connsiteX21" fmla="*/ 51759 w 3001993"/>
                <a:gd name="connsiteY21" fmla="*/ 2587924 h 2760453"/>
                <a:gd name="connsiteX22" fmla="*/ 0 w 3001993"/>
                <a:gd name="connsiteY22" fmla="*/ 2398143 h 2760453"/>
                <a:gd name="connsiteX23" fmla="*/ 17253 w 3001993"/>
                <a:gd name="connsiteY23" fmla="*/ 2208362 h 2760453"/>
                <a:gd name="connsiteX24" fmla="*/ 103517 w 3001993"/>
                <a:gd name="connsiteY24" fmla="*/ 2009955 h 2760453"/>
                <a:gd name="connsiteX25" fmla="*/ 267419 w 3001993"/>
                <a:gd name="connsiteY25" fmla="*/ 1889185 h 2760453"/>
                <a:gd name="connsiteX26" fmla="*/ 362310 w 3001993"/>
                <a:gd name="connsiteY26" fmla="*/ 1777041 h 2760453"/>
                <a:gd name="connsiteX27" fmla="*/ 362310 w 3001993"/>
                <a:gd name="connsiteY27" fmla="*/ 1526875 h 2760453"/>
                <a:gd name="connsiteX28" fmla="*/ 370936 w 3001993"/>
                <a:gd name="connsiteY28" fmla="*/ 1380226 h 2760453"/>
                <a:gd name="connsiteX29" fmla="*/ 491706 w 3001993"/>
                <a:gd name="connsiteY29" fmla="*/ 1285336 h 2760453"/>
                <a:gd name="connsiteX30" fmla="*/ 638355 w 3001993"/>
                <a:gd name="connsiteY30" fmla="*/ 1268083 h 2760453"/>
                <a:gd name="connsiteX31" fmla="*/ 757328 w 3001993"/>
                <a:gd name="connsiteY31" fmla="*/ 1085446 h 2760453"/>
                <a:gd name="connsiteX32" fmla="*/ 763573 w 3001993"/>
                <a:gd name="connsiteY32" fmla="*/ 1013963 h 2760453"/>
                <a:gd name="connsiteX33" fmla="*/ 773098 w 3001993"/>
                <a:gd name="connsiteY33" fmla="*/ 953668 h 2760453"/>
                <a:gd name="connsiteX34" fmla="*/ 808817 w 3001993"/>
                <a:gd name="connsiteY34" fmla="*/ 944907 h 2760453"/>
                <a:gd name="connsiteX35" fmla="*/ 838245 w 3001993"/>
                <a:gd name="connsiteY35" fmla="*/ 975998 h 2760453"/>
                <a:gd name="connsiteX36" fmla="*/ 856442 w 3001993"/>
                <a:gd name="connsiteY36" fmla="*/ 959194 h 2760453"/>
                <a:gd name="connsiteX37" fmla="*/ 854914 w 3001993"/>
                <a:gd name="connsiteY37" fmla="*/ 898944 h 2760453"/>
                <a:gd name="connsiteX38" fmla="*/ 906359 w 3001993"/>
                <a:gd name="connsiteY38" fmla="*/ 878412 h 2760453"/>
                <a:gd name="connsiteX39" fmla="*/ 949310 w 3001993"/>
                <a:gd name="connsiteY39" fmla="*/ 923476 h 2760453"/>
                <a:gd name="connsiteX40" fmla="*/ 965979 w 3001993"/>
                <a:gd name="connsiteY40" fmla="*/ 944907 h 2760453"/>
                <a:gd name="connsiteX41" fmla="*/ 995004 w 3001993"/>
                <a:gd name="connsiteY41" fmla="*/ 932236 h 2760453"/>
                <a:gd name="connsiteX42" fmla="*/ 1004079 w 3001993"/>
                <a:gd name="connsiteY42" fmla="*/ 873469 h 2760453"/>
                <a:gd name="connsiteX43" fmla="*/ 1005113 w 3001993"/>
                <a:gd name="connsiteY43" fmla="*/ 840042 h 2760453"/>
                <a:gd name="connsiteX44" fmla="*/ 1025510 w 3001993"/>
                <a:gd name="connsiteY44" fmla="*/ 816319 h 2760453"/>
                <a:gd name="connsiteX45" fmla="*/ 1081268 w 3001993"/>
                <a:gd name="connsiteY45" fmla="*/ 797808 h 2760453"/>
                <a:gd name="connsiteX46" fmla="*/ 1113617 w 3001993"/>
                <a:gd name="connsiteY46" fmla="*/ 792507 h 2760453"/>
                <a:gd name="connsiteX47" fmla="*/ 1131813 w 3001993"/>
                <a:gd name="connsiteY47" fmla="*/ 760023 h 2760453"/>
                <a:gd name="connsiteX48" fmla="*/ 1158860 w 3001993"/>
                <a:gd name="connsiteY48" fmla="*/ 759169 h 2760453"/>
                <a:gd name="connsiteX49" fmla="*/ 1173148 w 3001993"/>
                <a:gd name="connsiteY49" fmla="*/ 728213 h 2760453"/>
                <a:gd name="connsiteX50" fmla="*/ 1196960 w 3001993"/>
                <a:gd name="connsiteY50" fmla="*/ 780601 h 2760453"/>
                <a:gd name="connsiteX51" fmla="*/ 1235060 w 3001993"/>
                <a:gd name="connsiteY51" fmla="*/ 785363 h 2760453"/>
                <a:gd name="connsiteX52" fmla="*/ 1277923 w 3001993"/>
                <a:gd name="connsiteY52" fmla="*/ 790126 h 2760453"/>
                <a:gd name="connsiteX53" fmla="*/ 1301735 w 3001993"/>
                <a:gd name="connsiteY53" fmla="*/ 780601 h 2760453"/>
                <a:gd name="connsiteX54" fmla="*/ 1330310 w 3001993"/>
                <a:gd name="connsiteY54" fmla="*/ 852038 h 2760453"/>
                <a:gd name="connsiteX55" fmla="*/ 1355246 w 3001993"/>
                <a:gd name="connsiteY55" fmla="*/ 839728 h 2760453"/>
                <a:gd name="connsiteX56" fmla="*/ 1398378 w 3001993"/>
                <a:gd name="connsiteY56" fmla="*/ 845388 h 2760453"/>
                <a:gd name="connsiteX57" fmla="*/ 1432704 w 3001993"/>
                <a:gd name="connsiteY57" fmla="*/ 852038 h 2760453"/>
                <a:gd name="connsiteX58" fmla="*/ 1492055 w 3001993"/>
                <a:gd name="connsiteY58" fmla="*/ 907571 h 2760453"/>
                <a:gd name="connsiteX59" fmla="*/ 1520810 w 3001993"/>
                <a:gd name="connsiteY59" fmla="*/ 892519 h 2760453"/>
                <a:gd name="connsiteX60" fmla="*/ 1556529 w 3001993"/>
                <a:gd name="connsiteY60" fmla="*/ 916332 h 2760453"/>
                <a:gd name="connsiteX61" fmla="*/ 1608917 w 3001993"/>
                <a:gd name="connsiteY61" fmla="*/ 944907 h 2760453"/>
                <a:gd name="connsiteX62" fmla="*/ 1689879 w 3001993"/>
                <a:gd name="connsiteY62" fmla="*/ 949489 h 2760453"/>
                <a:gd name="connsiteX63" fmla="*/ 1713376 w 3001993"/>
                <a:gd name="connsiteY63" fmla="*/ 910536 h 2760453"/>
                <a:gd name="connsiteX64" fmla="*/ 1677973 w 3001993"/>
                <a:gd name="connsiteY64" fmla="*/ 868707 h 2760453"/>
                <a:gd name="connsiteX65" fmla="*/ 1603030 w 3001993"/>
                <a:gd name="connsiteY65" fmla="*/ 816543 h 2760453"/>
                <a:gd name="connsiteX66" fmla="*/ 1516048 w 3001993"/>
                <a:gd name="connsiteY66" fmla="*/ 771076 h 2760453"/>
                <a:gd name="connsiteX67" fmla="*/ 1430817 w 3001993"/>
                <a:gd name="connsiteY67" fmla="*/ 678252 h 2760453"/>
                <a:gd name="connsiteX68" fmla="*/ 1392223 w 3001993"/>
                <a:gd name="connsiteY68" fmla="*/ 656776 h 2760453"/>
                <a:gd name="connsiteX69" fmla="*/ 1310631 w 3001993"/>
                <a:gd name="connsiteY69" fmla="*/ 580980 h 2760453"/>
                <a:gd name="connsiteX70" fmla="*/ 1280304 w 3001993"/>
                <a:gd name="connsiteY70" fmla="*/ 513901 h 2760453"/>
                <a:gd name="connsiteX71" fmla="*/ 1249348 w 3001993"/>
                <a:gd name="connsiteY71" fmla="*/ 463894 h 2760453"/>
                <a:gd name="connsiteX72" fmla="*/ 1232364 w 3001993"/>
                <a:gd name="connsiteY72" fmla="*/ 447990 h 2760453"/>
                <a:gd name="connsiteX73" fmla="*/ 1237441 w 3001993"/>
                <a:gd name="connsiteY73" fmla="*/ 411507 h 2760453"/>
                <a:gd name="connsiteX74" fmla="*/ 1258873 w 3001993"/>
                <a:gd name="connsiteY74" fmla="*/ 371250 h 2760453"/>
                <a:gd name="connsiteX75" fmla="*/ 1216010 w 3001993"/>
                <a:gd name="connsiteY75" fmla="*/ 371026 h 2760453"/>
                <a:gd name="connsiteX76" fmla="*/ 1174091 w 3001993"/>
                <a:gd name="connsiteY76" fmla="*/ 345955 h 2760453"/>
                <a:gd name="connsiteX77" fmla="*/ 1166004 w 3001993"/>
                <a:gd name="connsiteY77" fmla="*/ 282919 h 2760453"/>
                <a:gd name="connsiteX78" fmla="*/ 1135048 w 3001993"/>
                <a:gd name="connsiteY78" fmla="*/ 268632 h 2760453"/>
                <a:gd name="connsiteX79" fmla="*/ 1129476 w 3001993"/>
                <a:gd name="connsiteY79" fmla="*/ 245718 h 2760453"/>
                <a:gd name="connsiteX80" fmla="*/ 974785 w 3001993"/>
                <a:gd name="connsiteY80" fmla="*/ 198407 h 2760453"/>
                <a:gd name="connsiteX81" fmla="*/ 974785 w 3001993"/>
                <a:gd name="connsiteY81" fmla="*/ 198407 h 2760453"/>
                <a:gd name="connsiteX82" fmla="*/ 1164566 w 3001993"/>
                <a:gd name="connsiteY82" fmla="*/ 34505 h 2760453"/>
                <a:gd name="connsiteX83" fmla="*/ 1388853 w 3001993"/>
                <a:gd name="connsiteY83" fmla="*/ 0 h 2760453"/>
                <a:gd name="connsiteX84" fmla="*/ 1561381 w 3001993"/>
                <a:gd name="connsiteY84" fmla="*/ 8626 h 2760453"/>
                <a:gd name="connsiteX85" fmla="*/ 1802921 w 3001993"/>
                <a:gd name="connsiteY85" fmla="*/ 86264 h 2760453"/>
                <a:gd name="connsiteX0" fmla="*/ 1802921 w 3001993"/>
                <a:gd name="connsiteY0" fmla="*/ 86264 h 2760453"/>
                <a:gd name="connsiteX1" fmla="*/ 1716657 w 3001993"/>
                <a:gd name="connsiteY1" fmla="*/ 301924 h 2760453"/>
                <a:gd name="connsiteX2" fmla="*/ 1690778 w 3001993"/>
                <a:gd name="connsiteY2" fmla="*/ 457200 h 2760453"/>
                <a:gd name="connsiteX3" fmla="*/ 1846053 w 3001993"/>
                <a:gd name="connsiteY3" fmla="*/ 603849 h 2760453"/>
                <a:gd name="connsiteX4" fmla="*/ 2251495 w 3001993"/>
                <a:gd name="connsiteY4" fmla="*/ 715992 h 2760453"/>
                <a:gd name="connsiteX5" fmla="*/ 2475781 w 3001993"/>
                <a:gd name="connsiteY5" fmla="*/ 914400 h 2760453"/>
                <a:gd name="connsiteX6" fmla="*/ 2725947 w 3001993"/>
                <a:gd name="connsiteY6" fmla="*/ 1069675 h 2760453"/>
                <a:gd name="connsiteX7" fmla="*/ 2907102 w 3001993"/>
                <a:gd name="connsiteY7" fmla="*/ 1311215 h 2760453"/>
                <a:gd name="connsiteX8" fmla="*/ 3001993 w 3001993"/>
                <a:gd name="connsiteY8" fmla="*/ 1613139 h 2760453"/>
                <a:gd name="connsiteX9" fmla="*/ 2993366 w 3001993"/>
                <a:gd name="connsiteY9" fmla="*/ 1863305 h 2760453"/>
                <a:gd name="connsiteX10" fmla="*/ 2915729 w 3001993"/>
                <a:gd name="connsiteY10" fmla="*/ 2053087 h 2760453"/>
                <a:gd name="connsiteX11" fmla="*/ 2743200 w 3001993"/>
                <a:gd name="connsiteY11" fmla="*/ 2182483 h 2760453"/>
                <a:gd name="connsiteX12" fmla="*/ 2501661 w 3001993"/>
                <a:gd name="connsiteY12" fmla="*/ 2234241 h 2760453"/>
                <a:gd name="connsiteX13" fmla="*/ 2216989 w 3001993"/>
                <a:gd name="connsiteY13" fmla="*/ 2165230 h 2760453"/>
                <a:gd name="connsiteX14" fmla="*/ 2009955 w 3001993"/>
                <a:gd name="connsiteY14" fmla="*/ 2130724 h 2760453"/>
                <a:gd name="connsiteX15" fmla="*/ 1708030 w 3001993"/>
                <a:gd name="connsiteY15" fmla="*/ 2277373 h 2760453"/>
                <a:gd name="connsiteX16" fmla="*/ 1431985 w 3001993"/>
                <a:gd name="connsiteY16" fmla="*/ 2553419 h 2760453"/>
                <a:gd name="connsiteX17" fmla="*/ 1259457 w 3001993"/>
                <a:gd name="connsiteY17" fmla="*/ 2691441 h 2760453"/>
                <a:gd name="connsiteX18" fmla="*/ 785004 w 3001993"/>
                <a:gd name="connsiteY18" fmla="*/ 2760453 h 2760453"/>
                <a:gd name="connsiteX19" fmla="*/ 474453 w 3001993"/>
                <a:gd name="connsiteY19" fmla="*/ 2743200 h 2760453"/>
                <a:gd name="connsiteX20" fmla="*/ 224287 w 3001993"/>
                <a:gd name="connsiteY20" fmla="*/ 2691441 h 2760453"/>
                <a:gd name="connsiteX21" fmla="*/ 51759 w 3001993"/>
                <a:gd name="connsiteY21" fmla="*/ 2587924 h 2760453"/>
                <a:gd name="connsiteX22" fmla="*/ 0 w 3001993"/>
                <a:gd name="connsiteY22" fmla="*/ 2398143 h 2760453"/>
                <a:gd name="connsiteX23" fmla="*/ 17253 w 3001993"/>
                <a:gd name="connsiteY23" fmla="*/ 2208362 h 2760453"/>
                <a:gd name="connsiteX24" fmla="*/ 103517 w 3001993"/>
                <a:gd name="connsiteY24" fmla="*/ 2009955 h 2760453"/>
                <a:gd name="connsiteX25" fmla="*/ 267419 w 3001993"/>
                <a:gd name="connsiteY25" fmla="*/ 1889185 h 2760453"/>
                <a:gd name="connsiteX26" fmla="*/ 362310 w 3001993"/>
                <a:gd name="connsiteY26" fmla="*/ 1777041 h 2760453"/>
                <a:gd name="connsiteX27" fmla="*/ 362310 w 3001993"/>
                <a:gd name="connsiteY27" fmla="*/ 1526875 h 2760453"/>
                <a:gd name="connsiteX28" fmla="*/ 370936 w 3001993"/>
                <a:gd name="connsiteY28" fmla="*/ 1380226 h 2760453"/>
                <a:gd name="connsiteX29" fmla="*/ 491706 w 3001993"/>
                <a:gd name="connsiteY29" fmla="*/ 1285336 h 2760453"/>
                <a:gd name="connsiteX30" fmla="*/ 638355 w 3001993"/>
                <a:gd name="connsiteY30" fmla="*/ 1268083 h 2760453"/>
                <a:gd name="connsiteX31" fmla="*/ 757328 w 3001993"/>
                <a:gd name="connsiteY31" fmla="*/ 1085446 h 2760453"/>
                <a:gd name="connsiteX32" fmla="*/ 763573 w 3001993"/>
                <a:gd name="connsiteY32" fmla="*/ 1013963 h 2760453"/>
                <a:gd name="connsiteX33" fmla="*/ 773098 w 3001993"/>
                <a:gd name="connsiteY33" fmla="*/ 953668 h 2760453"/>
                <a:gd name="connsiteX34" fmla="*/ 808817 w 3001993"/>
                <a:gd name="connsiteY34" fmla="*/ 944907 h 2760453"/>
                <a:gd name="connsiteX35" fmla="*/ 838245 w 3001993"/>
                <a:gd name="connsiteY35" fmla="*/ 975998 h 2760453"/>
                <a:gd name="connsiteX36" fmla="*/ 856442 w 3001993"/>
                <a:gd name="connsiteY36" fmla="*/ 959194 h 2760453"/>
                <a:gd name="connsiteX37" fmla="*/ 854914 w 3001993"/>
                <a:gd name="connsiteY37" fmla="*/ 898944 h 2760453"/>
                <a:gd name="connsiteX38" fmla="*/ 906359 w 3001993"/>
                <a:gd name="connsiteY38" fmla="*/ 878412 h 2760453"/>
                <a:gd name="connsiteX39" fmla="*/ 949310 w 3001993"/>
                <a:gd name="connsiteY39" fmla="*/ 923476 h 2760453"/>
                <a:gd name="connsiteX40" fmla="*/ 965979 w 3001993"/>
                <a:gd name="connsiteY40" fmla="*/ 944907 h 2760453"/>
                <a:gd name="connsiteX41" fmla="*/ 995004 w 3001993"/>
                <a:gd name="connsiteY41" fmla="*/ 932236 h 2760453"/>
                <a:gd name="connsiteX42" fmla="*/ 1004079 w 3001993"/>
                <a:gd name="connsiteY42" fmla="*/ 873469 h 2760453"/>
                <a:gd name="connsiteX43" fmla="*/ 1005113 w 3001993"/>
                <a:gd name="connsiteY43" fmla="*/ 840042 h 2760453"/>
                <a:gd name="connsiteX44" fmla="*/ 1025510 w 3001993"/>
                <a:gd name="connsiteY44" fmla="*/ 816319 h 2760453"/>
                <a:gd name="connsiteX45" fmla="*/ 1081268 w 3001993"/>
                <a:gd name="connsiteY45" fmla="*/ 797808 h 2760453"/>
                <a:gd name="connsiteX46" fmla="*/ 1113617 w 3001993"/>
                <a:gd name="connsiteY46" fmla="*/ 792507 h 2760453"/>
                <a:gd name="connsiteX47" fmla="*/ 1131813 w 3001993"/>
                <a:gd name="connsiteY47" fmla="*/ 760023 h 2760453"/>
                <a:gd name="connsiteX48" fmla="*/ 1158860 w 3001993"/>
                <a:gd name="connsiteY48" fmla="*/ 759169 h 2760453"/>
                <a:gd name="connsiteX49" fmla="*/ 1173148 w 3001993"/>
                <a:gd name="connsiteY49" fmla="*/ 728213 h 2760453"/>
                <a:gd name="connsiteX50" fmla="*/ 1196960 w 3001993"/>
                <a:gd name="connsiteY50" fmla="*/ 780601 h 2760453"/>
                <a:gd name="connsiteX51" fmla="*/ 1235060 w 3001993"/>
                <a:gd name="connsiteY51" fmla="*/ 785363 h 2760453"/>
                <a:gd name="connsiteX52" fmla="*/ 1277923 w 3001993"/>
                <a:gd name="connsiteY52" fmla="*/ 790126 h 2760453"/>
                <a:gd name="connsiteX53" fmla="*/ 1301735 w 3001993"/>
                <a:gd name="connsiteY53" fmla="*/ 780601 h 2760453"/>
                <a:gd name="connsiteX54" fmla="*/ 1330310 w 3001993"/>
                <a:gd name="connsiteY54" fmla="*/ 852038 h 2760453"/>
                <a:gd name="connsiteX55" fmla="*/ 1355246 w 3001993"/>
                <a:gd name="connsiteY55" fmla="*/ 839728 h 2760453"/>
                <a:gd name="connsiteX56" fmla="*/ 1398378 w 3001993"/>
                <a:gd name="connsiteY56" fmla="*/ 845388 h 2760453"/>
                <a:gd name="connsiteX57" fmla="*/ 1432704 w 3001993"/>
                <a:gd name="connsiteY57" fmla="*/ 852038 h 2760453"/>
                <a:gd name="connsiteX58" fmla="*/ 1492055 w 3001993"/>
                <a:gd name="connsiteY58" fmla="*/ 907571 h 2760453"/>
                <a:gd name="connsiteX59" fmla="*/ 1520810 w 3001993"/>
                <a:gd name="connsiteY59" fmla="*/ 892519 h 2760453"/>
                <a:gd name="connsiteX60" fmla="*/ 1556529 w 3001993"/>
                <a:gd name="connsiteY60" fmla="*/ 916332 h 2760453"/>
                <a:gd name="connsiteX61" fmla="*/ 1608917 w 3001993"/>
                <a:gd name="connsiteY61" fmla="*/ 944907 h 2760453"/>
                <a:gd name="connsiteX62" fmla="*/ 1689879 w 3001993"/>
                <a:gd name="connsiteY62" fmla="*/ 949489 h 2760453"/>
                <a:gd name="connsiteX63" fmla="*/ 1713376 w 3001993"/>
                <a:gd name="connsiteY63" fmla="*/ 910536 h 2760453"/>
                <a:gd name="connsiteX64" fmla="*/ 1677973 w 3001993"/>
                <a:gd name="connsiteY64" fmla="*/ 868707 h 2760453"/>
                <a:gd name="connsiteX65" fmla="*/ 1603030 w 3001993"/>
                <a:gd name="connsiteY65" fmla="*/ 816543 h 2760453"/>
                <a:gd name="connsiteX66" fmla="*/ 1516048 w 3001993"/>
                <a:gd name="connsiteY66" fmla="*/ 771076 h 2760453"/>
                <a:gd name="connsiteX67" fmla="*/ 1430817 w 3001993"/>
                <a:gd name="connsiteY67" fmla="*/ 678252 h 2760453"/>
                <a:gd name="connsiteX68" fmla="*/ 1392223 w 3001993"/>
                <a:gd name="connsiteY68" fmla="*/ 656776 h 2760453"/>
                <a:gd name="connsiteX69" fmla="*/ 1310631 w 3001993"/>
                <a:gd name="connsiteY69" fmla="*/ 580980 h 2760453"/>
                <a:gd name="connsiteX70" fmla="*/ 1280304 w 3001993"/>
                <a:gd name="connsiteY70" fmla="*/ 513901 h 2760453"/>
                <a:gd name="connsiteX71" fmla="*/ 1249348 w 3001993"/>
                <a:gd name="connsiteY71" fmla="*/ 463894 h 2760453"/>
                <a:gd name="connsiteX72" fmla="*/ 1232364 w 3001993"/>
                <a:gd name="connsiteY72" fmla="*/ 447990 h 2760453"/>
                <a:gd name="connsiteX73" fmla="*/ 1237441 w 3001993"/>
                <a:gd name="connsiteY73" fmla="*/ 411507 h 2760453"/>
                <a:gd name="connsiteX74" fmla="*/ 1258873 w 3001993"/>
                <a:gd name="connsiteY74" fmla="*/ 371250 h 2760453"/>
                <a:gd name="connsiteX75" fmla="*/ 1216010 w 3001993"/>
                <a:gd name="connsiteY75" fmla="*/ 371026 h 2760453"/>
                <a:gd name="connsiteX76" fmla="*/ 1174091 w 3001993"/>
                <a:gd name="connsiteY76" fmla="*/ 345955 h 2760453"/>
                <a:gd name="connsiteX77" fmla="*/ 1166004 w 3001993"/>
                <a:gd name="connsiteY77" fmla="*/ 282919 h 2760453"/>
                <a:gd name="connsiteX78" fmla="*/ 1135048 w 3001993"/>
                <a:gd name="connsiteY78" fmla="*/ 268632 h 2760453"/>
                <a:gd name="connsiteX79" fmla="*/ 1129476 w 3001993"/>
                <a:gd name="connsiteY79" fmla="*/ 245718 h 2760453"/>
                <a:gd name="connsiteX80" fmla="*/ 1077898 w 3001993"/>
                <a:gd name="connsiteY80" fmla="*/ 249582 h 2760453"/>
                <a:gd name="connsiteX81" fmla="*/ 974785 w 3001993"/>
                <a:gd name="connsiteY81" fmla="*/ 198407 h 2760453"/>
                <a:gd name="connsiteX82" fmla="*/ 974785 w 3001993"/>
                <a:gd name="connsiteY82" fmla="*/ 198407 h 2760453"/>
                <a:gd name="connsiteX83" fmla="*/ 1164566 w 3001993"/>
                <a:gd name="connsiteY83" fmla="*/ 34505 h 2760453"/>
                <a:gd name="connsiteX84" fmla="*/ 1388853 w 3001993"/>
                <a:gd name="connsiteY84" fmla="*/ 0 h 2760453"/>
                <a:gd name="connsiteX85" fmla="*/ 1561381 w 3001993"/>
                <a:gd name="connsiteY85" fmla="*/ 8626 h 2760453"/>
                <a:gd name="connsiteX86" fmla="*/ 1802921 w 3001993"/>
                <a:gd name="connsiteY86" fmla="*/ 86264 h 2760453"/>
                <a:gd name="connsiteX0" fmla="*/ 1802921 w 3001993"/>
                <a:gd name="connsiteY0" fmla="*/ 86264 h 2760453"/>
                <a:gd name="connsiteX1" fmla="*/ 1716657 w 3001993"/>
                <a:gd name="connsiteY1" fmla="*/ 301924 h 2760453"/>
                <a:gd name="connsiteX2" fmla="*/ 1690778 w 3001993"/>
                <a:gd name="connsiteY2" fmla="*/ 457200 h 2760453"/>
                <a:gd name="connsiteX3" fmla="*/ 1846053 w 3001993"/>
                <a:gd name="connsiteY3" fmla="*/ 603849 h 2760453"/>
                <a:gd name="connsiteX4" fmla="*/ 2251495 w 3001993"/>
                <a:gd name="connsiteY4" fmla="*/ 715992 h 2760453"/>
                <a:gd name="connsiteX5" fmla="*/ 2475781 w 3001993"/>
                <a:gd name="connsiteY5" fmla="*/ 914400 h 2760453"/>
                <a:gd name="connsiteX6" fmla="*/ 2725947 w 3001993"/>
                <a:gd name="connsiteY6" fmla="*/ 1069675 h 2760453"/>
                <a:gd name="connsiteX7" fmla="*/ 2907102 w 3001993"/>
                <a:gd name="connsiteY7" fmla="*/ 1311215 h 2760453"/>
                <a:gd name="connsiteX8" fmla="*/ 3001993 w 3001993"/>
                <a:gd name="connsiteY8" fmla="*/ 1613139 h 2760453"/>
                <a:gd name="connsiteX9" fmla="*/ 2993366 w 3001993"/>
                <a:gd name="connsiteY9" fmla="*/ 1863305 h 2760453"/>
                <a:gd name="connsiteX10" fmla="*/ 2915729 w 3001993"/>
                <a:gd name="connsiteY10" fmla="*/ 2053087 h 2760453"/>
                <a:gd name="connsiteX11" fmla="*/ 2743200 w 3001993"/>
                <a:gd name="connsiteY11" fmla="*/ 2182483 h 2760453"/>
                <a:gd name="connsiteX12" fmla="*/ 2501661 w 3001993"/>
                <a:gd name="connsiteY12" fmla="*/ 2234241 h 2760453"/>
                <a:gd name="connsiteX13" fmla="*/ 2216989 w 3001993"/>
                <a:gd name="connsiteY13" fmla="*/ 2165230 h 2760453"/>
                <a:gd name="connsiteX14" fmla="*/ 2009955 w 3001993"/>
                <a:gd name="connsiteY14" fmla="*/ 2130724 h 2760453"/>
                <a:gd name="connsiteX15" fmla="*/ 1708030 w 3001993"/>
                <a:gd name="connsiteY15" fmla="*/ 2277373 h 2760453"/>
                <a:gd name="connsiteX16" fmla="*/ 1431985 w 3001993"/>
                <a:gd name="connsiteY16" fmla="*/ 2553419 h 2760453"/>
                <a:gd name="connsiteX17" fmla="*/ 1259457 w 3001993"/>
                <a:gd name="connsiteY17" fmla="*/ 2691441 h 2760453"/>
                <a:gd name="connsiteX18" fmla="*/ 785004 w 3001993"/>
                <a:gd name="connsiteY18" fmla="*/ 2760453 h 2760453"/>
                <a:gd name="connsiteX19" fmla="*/ 474453 w 3001993"/>
                <a:gd name="connsiteY19" fmla="*/ 2743200 h 2760453"/>
                <a:gd name="connsiteX20" fmla="*/ 224287 w 3001993"/>
                <a:gd name="connsiteY20" fmla="*/ 2691441 h 2760453"/>
                <a:gd name="connsiteX21" fmla="*/ 51759 w 3001993"/>
                <a:gd name="connsiteY21" fmla="*/ 2587924 h 2760453"/>
                <a:gd name="connsiteX22" fmla="*/ 0 w 3001993"/>
                <a:gd name="connsiteY22" fmla="*/ 2398143 h 2760453"/>
                <a:gd name="connsiteX23" fmla="*/ 17253 w 3001993"/>
                <a:gd name="connsiteY23" fmla="*/ 2208362 h 2760453"/>
                <a:gd name="connsiteX24" fmla="*/ 103517 w 3001993"/>
                <a:gd name="connsiteY24" fmla="*/ 2009955 h 2760453"/>
                <a:gd name="connsiteX25" fmla="*/ 267419 w 3001993"/>
                <a:gd name="connsiteY25" fmla="*/ 1889185 h 2760453"/>
                <a:gd name="connsiteX26" fmla="*/ 362310 w 3001993"/>
                <a:gd name="connsiteY26" fmla="*/ 1777041 h 2760453"/>
                <a:gd name="connsiteX27" fmla="*/ 362310 w 3001993"/>
                <a:gd name="connsiteY27" fmla="*/ 1526875 h 2760453"/>
                <a:gd name="connsiteX28" fmla="*/ 370936 w 3001993"/>
                <a:gd name="connsiteY28" fmla="*/ 1380226 h 2760453"/>
                <a:gd name="connsiteX29" fmla="*/ 491706 w 3001993"/>
                <a:gd name="connsiteY29" fmla="*/ 1285336 h 2760453"/>
                <a:gd name="connsiteX30" fmla="*/ 638355 w 3001993"/>
                <a:gd name="connsiteY30" fmla="*/ 1268083 h 2760453"/>
                <a:gd name="connsiteX31" fmla="*/ 757328 w 3001993"/>
                <a:gd name="connsiteY31" fmla="*/ 1085446 h 2760453"/>
                <a:gd name="connsiteX32" fmla="*/ 763573 w 3001993"/>
                <a:gd name="connsiteY32" fmla="*/ 1013963 h 2760453"/>
                <a:gd name="connsiteX33" fmla="*/ 773098 w 3001993"/>
                <a:gd name="connsiteY33" fmla="*/ 953668 h 2760453"/>
                <a:gd name="connsiteX34" fmla="*/ 808817 w 3001993"/>
                <a:gd name="connsiteY34" fmla="*/ 944907 h 2760453"/>
                <a:gd name="connsiteX35" fmla="*/ 838245 w 3001993"/>
                <a:gd name="connsiteY35" fmla="*/ 975998 h 2760453"/>
                <a:gd name="connsiteX36" fmla="*/ 856442 w 3001993"/>
                <a:gd name="connsiteY36" fmla="*/ 959194 h 2760453"/>
                <a:gd name="connsiteX37" fmla="*/ 854914 w 3001993"/>
                <a:gd name="connsiteY37" fmla="*/ 898944 h 2760453"/>
                <a:gd name="connsiteX38" fmla="*/ 906359 w 3001993"/>
                <a:gd name="connsiteY38" fmla="*/ 878412 h 2760453"/>
                <a:gd name="connsiteX39" fmla="*/ 949310 w 3001993"/>
                <a:gd name="connsiteY39" fmla="*/ 923476 h 2760453"/>
                <a:gd name="connsiteX40" fmla="*/ 965979 w 3001993"/>
                <a:gd name="connsiteY40" fmla="*/ 944907 h 2760453"/>
                <a:gd name="connsiteX41" fmla="*/ 995004 w 3001993"/>
                <a:gd name="connsiteY41" fmla="*/ 932236 h 2760453"/>
                <a:gd name="connsiteX42" fmla="*/ 1004079 w 3001993"/>
                <a:gd name="connsiteY42" fmla="*/ 873469 h 2760453"/>
                <a:gd name="connsiteX43" fmla="*/ 1005113 w 3001993"/>
                <a:gd name="connsiteY43" fmla="*/ 840042 h 2760453"/>
                <a:gd name="connsiteX44" fmla="*/ 1025510 w 3001993"/>
                <a:gd name="connsiteY44" fmla="*/ 816319 h 2760453"/>
                <a:gd name="connsiteX45" fmla="*/ 1081268 w 3001993"/>
                <a:gd name="connsiteY45" fmla="*/ 797808 h 2760453"/>
                <a:gd name="connsiteX46" fmla="*/ 1113617 w 3001993"/>
                <a:gd name="connsiteY46" fmla="*/ 792507 h 2760453"/>
                <a:gd name="connsiteX47" fmla="*/ 1131813 w 3001993"/>
                <a:gd name="connsiteY47" fmla="*/ 760023 h 2760453"/>
                <a:gd name="connsiteX48" fmla="*/ 1158860 w 3001993"/>
                <a:gd name="connsiteY48" fmla="*/ 759169 h 2760453"/>
                <a:gd name="connsiteX49" fmla="*/ 1173148 w 3001993"/>
                <a:gd name="connsiteY49" fmla="*/ 728213 h 2760453"/>
                <a:gd name="connsiteX50" fmla="*/ 1196960 w 3001993"/>
                <a:gd name="connsiteY50" fmla="*/ 780601 h 2760453"/>
                <a:gd name="connsiteX51" fmla="*/ 1235060 w 3001993"/>
                <a:gd name="connsiteY51" fmla="*/ 785363 h 2760453"/>
                <a:gd name="connsiteX52" fmla="*/ 1277923 w 3001993"/>
                <a:gd name="connsiteY52" fmla="*/ 790126 h 2760453"/>
                <a:gd name="connsiteX53" fmla="*/ 1301735 w 3001993"/>
                <a:gd name="connsiteY53" fmla="*/ 780601 h 2760453"/>
                <a:gd name="connsiteX54" fmla="*/ 1330310 w 3001993"/>
                <a:gd name="connsiteY54" fmla="*/ 852038 h 2760453"/>
                <a:gd name="connsiteX55" fmla="*/ 1355246 w 3001993"/>
                <a:gd name="connsiteY55" fmla="*/ 839728 h 2760453"/>
                <a:gd name="connsiteX56" fmla="*/ 1398378 w 3001993"/>
                <a:gd name="connsiteY56" fmla="*/ 845388 h 2760453"/>
                <a:gd name="connsiteX57" fmla="*/ 1432704 w 3001993"/>
                <a:gd name="connsiteY57" fmla="*/ 852038 h 2760453"/>
                <a:gd name="connsiteX58" fmla="*/ 1492055 w 3001993"/>
                <a:gd name="connsiteY58" fmla="*/ 907571 h 2760453"/>
                <a:gd name="connsiteX59" fmla="*/ 1520810 w 3001993"/>
                <a:gd name="connsiteY59" fmla="*/ 892519 h 2760453"/>
                <a:gd name="connsiteX60" fmla="*/ 1556529 w 3001993"/>
                <a:gd name="connsiteY60" fmla="*/ 916332 h 2760453"/>
                <a:gd name="connsiteX61" fmla="*/ 1608917 w 3001993"/>
                <a:gd name="connsiteY61" fmla="*/ 944907 h 2760453"/>
                <a:gd name="connsiteX62" fmla="*/ 1689879 w 3001993"/>
                <a:gd name="connsiteY62" fmla="*/ 949489 h 2760453"/>
                <a:gd name="connsiteX63" fmla="*/ 1713376 w 3001993"/>
                <a:gd name="connsiteY63" fmla="*/ 910536 h 2760453"/>
                <a:gd name="connsiteX64" fmla="*/ 1677973 w 3001993"/>
                <a:gd name="connsiteY64" fmla="*/ 868707 h 2760453"/>
                <a:gd name="connsiteX65" fmla="*/ 1603030 w 3001993"/>
                <a:gd name="connsiteY65" fmla="*/ 816543 h 2760453"/>
                <a:gd name="connsiteX66" fmla="*/ 1516048 w 3001993"/>
                <a:gd name="connsiteY66" fmla="*/ 771076 h 2760453"/>
                <a:gd name="connsiteX67" fmla="*/ 1430817 w 3001993"/>
                <a:gd name="connsiteY67" fmla="*/ 678252 h 2760453"/>
                <a:gd name="connsiteX68" fmla="*/ 1392223 w 3001993"/>
                <a:gd name="connsiteY68" fmla="*/ 656776 h 2760453"/>
                <a:gd name="connsiteX69" fmla="*/ 1310631 w 3001993"/>
                <a:gd name="connsiteY69" fmla="*/ 580980 h 2760453"/>
                <a:gd name="connsiteX70" fmla="*/ 1280304 w 3001993"/>
                <a:gd name="connsiteY70" fmla="*/ 513901 h 2760453"/>
                <a:gd name="connsiteX71" fmla="*/ 1249348 w 3001993"/>
                <a:gd name="connsiteY71" fmla="*/ 463894 h 2760453"/>
                <a:gd name="connsiteX72" fmla="*/ 1232364 w 3001993"/>
                <a:gd name="connsiteY72" fmla="*/ 447990 h 2760453"/>
                <a:gd name="connsiteX73" fmla="*/ 1237441 w 3001993"/>
                <a:gd name="connsiteY73" fmla="*/ 411507 h 2760453"/>
                <a:gd name="connsiteX74" fmla="*/ 1258873 w 3001993"/>
                <a:gd name="connsiteY74" fmla="*/ 371250 h 2760453"/>
                <a:gd name="connsiteX75" fmla="*/ 1216010 w 3001993"/>
                <a:gd name="connsiteY75" fmla="*/ 371026 h 2760453"/>
                <a:gd name="connsiteX76" fmla="*/ 1174091 w 3001993"/>
                <a:gd name="connsiteY76" fmla="*/ 345955 h 2760453"/>
                <a:gd name="connsiteX77" fmla="*/ 1166004 w 3001993"/>
                <a:gd name="connsiteY77" fmla="*/ 282919 h 2760453"/>
                <a:gd name="connsiteX78" fmla="*/ 1135048 w 3001993"/>
                <a:gd name="connsiteY78" fmla="*/ 268632 h 2760453"/>
                <a:gd name="connsiteX79" fmla="*/ 1129476 w 3001993"/>
                <a:gd name="connsiteY79" fmla="*/ 245718 h 2760453"/>
                <a:gd name="connsiteX80" fmla="*/ 1077898 w 3001993"/>
                <a:gd name="connsiteY80" fmla="*/ 249582 h 2760453"/>
                <a:gd name="connsiteX81" fmla="*/ 1015985 w 3001993"/>
                <a:gd name="connsiteY81" fmla="*/ 240057 h 2760453"/>
                <a:gd name="connsiteX82" fmla="*/ 974785 w 3001993"/>
                <a:gd name="connsiteY82" fmla="*/ 198407 h 2760453"/>
                <a:gd name="connsiteX83" fmla="*/ 974785 w 3001993"/>
                <a:gd name="connsiteY83" fmla="*/ 198407 h 2760453"/>
                <a:gd name="connsiteX84" fmla="*/ 1164566 w 3001993"/>
                <a:gd name="connsiteY84" fmla="*/ 34505 h 2760453"/>
                <a:gd name="connsiteX85" fmla="*/ 1388853 w 3001993"/>
                <a:gd name="connsiteY85" fmla="*/ 0 h 2760453"/>
                <a:gd name="connsiteX86" fmla="*/ 1561381 w 3001993"/>
                <a:gd name="connsiteY86" fmla="*/ 8626 h 2760453"/>
                <a:gd name="connsiteX87" fmla="*/ 1802921 w 3001993"/>
                <a:gd name="connsiteY87" fmla="*/ 86264 h 2760453"/>
                <a:gd name="connsiteX0" fmla="*/ 1802921 w 3001993"/>
                <a:gd name="connsiteY0" fmla="*/ 86264 h 2760453"/>
                <a:gd name="connsiteX1" fmla="*/ 1716657 w 3001993"/>
                <a:gd name="connsiteY1" fmla="*/ 301924 h 2760453"/>
                <a:gd name="connsiteX2" fmla="*/ 1690778 w 3001993"/>
                <a:gd name="connsiteY2" fmla="*/ 457200 h 2760453"/>
                <a:gd name="connsiteX3" fmla="*/ 1846053 w 3001993"/>
                <a:gd name="connsiteY3" fmla="*/ 603849 h 2760453"/>
                <a:gd name="connsiteX4" fmla="*/ 2251495 w 3001993"/>
                <a:gd name="connsiteY4" fmla="*/ 715992 h 2760453"/>
                <a:gd name="connsiteX5" fmla="*/ 2475781 w 3001993"/>
                <a:gd name="connsiteY5" fmla="*/ 914400 h 2760453"/>
                <a:gd name="connsiteX6" fmla="*/ 2725947 w 3001993"/>
                <a:gd name="connsiteY6" fmla="*/ 1069675 h 2760453"/>
                <a:gd name="connsiteX7" fmla="*/ 2907102 w 3001993"/>
                <a:gd name="connsiteY7" fmla="*/ 1311215 h 2760453"/>
                <a:gd name="connsiteX8" fmla="*/ 3001993 w 3001993"/>
                <a:gd name="connsiteY8" fmla="*/ 1613139 h 2760453"/>
                <a:gd name="connsiteX9" fmla="*/ 2993366 w 3001993"/>
                <a:gd name="connsiteY9" fmla="*/ 1863305 h 2760453"/>
                <a:gd name="connsiteX10" fmla="*/ 2915729 w 3001993"/>
                <a:gd name="connsiteY10" fmla="*/ 2053087 h 2760453"/>
                <a:gd name="connsiteX11" fmla="*/ 2743200 w 3001993"/>
                <a:gd name="connsiteY11" fmla="*/ 2182483 h 2760453"/>
                <a:gd name="connsiteX12" fmla="*/ 2501661 w 3001993"/>
                <a:gd name="connsiteY12" fmla="*/ 2234241 h 2760453"/>
                <a:gd name="connsiteX13" fmla="*/ 2216989 w 3001993"/>
                <a:gd name="connsiteY13" fmla="*/ 2165230 h 2760453"/>
                <a:gd name="connsiteX14" fmla="*/ 2009955 w 3001993"/>
                <a:gd name="connsiteY14" fmla="*/ 2130724 h 2760453"/>
                <a:gd name="connsiteX15" fmla="*/ 1708030 w 3001993"/>
                <a:gd name="connsiteY15" fmla="*/ 2277373 h 2760453"/>
                <a:gd name="connsiteX16" fmla="*/ 1431985 w 3001993"/>
                <a:gd name="connsiteY16" fmla="*/ 2553419 h 2760453"/>
                <a:gd name="connsiteX17" fmla="*/ 1259457 w 3001993"/>
                <a:gd name="connsiteY17" fmla="*/ 2691441 h 2760453"/>
                <a:gd name="connsiteX18" fmla="*/ 785004 w 3001993"/>
                <a:gd name="connsiteY18" fmla="*/ 2760453 h 2760453"/>
                <a:gd name="connsiteX19" fmla="*/ 474453 w 3001993"/>
                <a:gd name="connsiteY19" fmla="*/ 2743200 h 2760453"/>
                <a:gd name="connsiteX20" fmla="*/ 224287 w 3001993"/>
                <a:gd name="connsiteY20" fmla="*/ 2691441 h 2760453"/>
                <a:gd name="connsiteX21" fmla="*/ 51759 w 3001993"/>
                <a:gd name="connsiteY21" fmla="*/ 2587924 h 2760453"/>
                <a:gd name="connsiteX22" fmla="*/ 0 w 3001993"/>
                <a:gd name="connsiteY22" fmla="*/ 2398143 h 2760453"/>
                <a:gd name="connsiteX23" fmla="*/ 17253 w 3001993"/>
                <a:gd name="connsiteY23" fmla="*/ 2208362 h 2760453"/>
                <a:gd name="connsiteX24" fmla="*/ 103517 w 3001993"/>
                <a:gd name="connsiteY24" fmla="*/ 2009955 h 2760453"/>
                <a:gd name="connsiteX25" fmla="*/ 267419 w 3001993"/>
                <a:gd name="connsiteY25" fmla="*/ 1889185 h 2760453"/>
                <a:gd name="connsiteX26" fmla="*/ 362310 w 3001993"/>
                <a:gd name="connsiteY26" fmla="*/ 1777041 h 2760453"/>
                <a:gd name="connsiteX27" fmla="*/ 362310 w 3001993"/>
                <a:gd name="connsiteY27" fmla="*/ 1526875 h 2760453"/>
                <a:gd name="connsiteX28" fmla="*/ 370936 w 3001993"/>
                <a:gd name="connsiteY28" fmla="*/ 1380226 h 2760453"/>
                <a:gd name="connsiteX29" fmla="*/ 491706 w 3001993"/>
                <a:gd name="connsiteY29" fmla="*/ 1285336 h 2760453"/>
                <a:gd name="connsiteX30" fmla="*/ 638355 w 3001993"/>
                <a:gd name="connsiteY30" fmla="*/ 1268083 h 2760453"/>
                <a:gd name="connsiteX31" fmla="*/ 757328 w 3001993"/>
                <a:gd name="connsiteY31" fmla="*/ 1085446 h 2760453"/>
                <a:gd name="connsiteX32" fmla="*/ 763573 w 3001993"/>
                <a:gd name="connsiteY32" fmla="*/ 1013963 h 2760453"/>
                <a:gd name="connsiteX33" fmla="*/ 773098 w 3001993"/>
                <a:gd name="connsiteY33" fmla="*/ 953668 h 2760453"/>
                <a:gd name="connsiteX34" fmla="*/ 808817 w 3001993"/>
                <a:gd name="connsiteY34" fmla="*/ 944907 h 2760453"/>
                <a:gd name="connsiteX35" fmla="*/ 838245 w 3001993"/>
                <a:gd name="connsiteY35" fmla="*/ 975998 h 2760453"/>
                <a:gd name="connsiteX36" fmla="*/ 856442 w 3001993"/>
                <a:gd name="connsiteY36" fmla="*/ 959194 h 2760453"/>
                <a:gd name="connsiteX37" fmla="*/ 854914 w 3001993"/>
                <a:gd name="connsiteY37" fmla="*/ 898944 h 2760453"/>
                <a:gd name="connsiteX38" fmla="*/ 906359 w 3001993"/>
                <a:gd name="connsiteY38" fmla="*/ 878412 h 2760453"/>
                <a:gd name="connsiteX39" fmla="*/ 949310 w 3001993"/>
                <a:gd name="connsiteY39" fmla="*/ 923476 h 2760453"/>
                <a:gd name="connsiteX40" fmla="*/ 965979 w 3001993"/>
                <a:gd name="connsiteY40" fmla="*/ 944907 h 2760453"/>
                <a:gd name="connsiteX41" fmla="*/ 995004 w 3001993"/>
                <a:gd name="connsiteY41" fmla="*/ 932236 h 2760453"/>
                <a:gd name="connsiteX42" fmla="*/ 1004079 w 3001993"/>
                <a:gd name="connsiteY42" fmla="*/ 873469 h 2760453"/>
                <a:gd name="connsiteX43" fmla="*/ 1005113 w 3001993"/>
                <a:gd name="connsiteY43" fmla="*/ 840042 h 2760453"/>
                <a:gd name="connsiteX44" fmla="*/ 1025510 w 3001993"/>
                <a:gd name="connsiteY44" fmla="*/ 816319 h 2760453"/>
                <a:gd name="connsiteX45" fmla="*/ 1081268 w 3001993"/>
                <a:gd name="connsiteY45" fmla="*/ 797808 h 2760453"/>
                <a:gd name="connsiteX46" fmla="*/ 1113617 w 3001993"/>
                <a:gd name="connsiteY46" fmla="*/ 792507 h 2760453"/>
                <a:gd name="connsiteX47" fmla="*/ 1131813 w 3001993"/>
                <a:gd name="connsiteY47" fmla="*/ 760023 h 2760453"/>
                <a:gd name="connsiteX48" fmla="*/ 1158860 w 3001993"/>
                <a:gd name="connsiteY48" fmla="*/ 759169 h 2760453"/>
                <a:gd name="connsiteX49" fmla="*/ 1173148 w 3001993"/>
                <a:gd name="connsiteY49" fmla="*/ 728213 h 2760453"/>
                <a:gd name="connsiteX50" fmla="*/ 1196960 w 3001993"/>
                <a:gd name="connsiteY50" fmla="*/ 780601 h 2760453"/>
                <a:gd name="connsiteX51" fmla="*/ 1235060 w 3001993"/>
                <a:gd name="connsiteY51" fmla="*/ 785363 h 2760453"/>
                <a:gd name="connsiteX52" fmla="*/ 1277923 w 3001993"/>
                <a:gd name="connsiteY52" fmla="*/ 790126 h 2760453"/>
                <a:gd name="connsiteX53" fmla="*/ 1301735 w 3001993"/>
                <a:gd name="connsiteY53" fmla="*/ 780601 h 2760453"/>
                <a:gd name="connsiteX54" fmla="*/ 1330310 w 3001993"/>
                <a:gd name="connsiteY54" fmla="*/ 852038 h 2760453"/>
                <a:gd name="connsiteX55" fmla="*/ 1355246 w 3001993"/>
                <a:gd name="connsiteY55" fmla="*/ 839728 h 2760453"/>
                <a:gd name="connsiteX56" fmla="*/ 1398378 w 3001993"/>
                <a:gd name="connsiteY56" fmla="*/ 845388 h 2760453"/>
                <a:gd name="connsiteX57" fmla="*/ 1432704 w 3001993"/>
                <a:gd name="connsiteY57" fmla="*/ 852038 h 2760453"/>
                <a:gd name="connsiteX58" fmla="*/ 1492055 w 3001993"/>
                <a:gd name="connsiteY58" fmla="*/ 907571 h 2760453"/>
                <a:gd name="connsiteX59" fmla="*/ 1520810 w 3001993"/>
                <a:gd name="connsiteY59" fmla="*/ 892519 h 2760453"/>
                <a:gd name="connsiteX60" fmla="*/ 1556529 w 3001993"/>
                <a:gd name="connsiteY60" fmla="*/ 916332 h 2760453"/>
                <a:gd name="connsiteX61" fmla="*/ 1608917 w 3001993"/>
                <a:gd name="connsiteY61" fmla="*/ 944907 h 2760453"/>
                <a:gd name="connsiteX62" fmla="*/ 1689879 w 3001993"/>
                <a:gd name="connsiteY62" fmla="*/ 949489 h 2760453"/>
                <a:gd name="connsiteX63" fmla="*/ 1713376 w 3001993"/>
                <a:gd name="connsiteY63" fmla="*/ 910536 h 2760453"/>
                <a:gd name="connsiteX64" fmla="*/ 1677973 w 3001993"/>
                <a:gd name="connsiteY64" fmla="*/ 868707 h 2760453"/>
                <a:gd name="connsiteX65" fmla="*/ 1603030 w 3001993"/>
                <a:gd name="connsiteY65" fmla="*/ 816543 h 2760453"/>
                <a:gd name="connsiteX66" fmla="*/ 1516048 w 3001993"/>
                <a:gd name="connsiteY66" fmla="*/ 771076 h 2760453"/>
                <a:gd name="connsiteX67" fmla="*/ 1430817 w 3001993"/>
                <a:gd name="connsiteY67" fmla="*/ 678252 h 2760453"/>
                <a:gd name="connsiteX68" fmla="*/ 1392223 w 3001993"/>
                <a:gd name="connsiteY68" fmla="*/ 656776 h 2760453"/>
                <a:gd name="connsiteX69" fmla="*/ 1310631 w 3001993"/>
                <a:gd name="connsiteY69" fmla="*/ 580980 h 2760453"/>
                <a:gd name="connsiteX70" fmla="*/ 1280304 w 3001993"/>
                <a:gd name="connsiteY70" fmla="*/ 513901 h 2760453"/>
                <a:gd name="connsiteX71" fmla="*/ 1249348 w 3001993"/>
                <a:gd name="connsiteY71" fmla="*/ 463894 h 2760453"/>
                <a:gd name="connsiteX72" fmla="*/ 1232364 w 3001993"/>
                <a:gd name="connsiteY72" fmla="*/ 447990 h 2760453"/>
                <a:gd name="connsiteX73" fmla="*/ 1237441 w 3001993"/>
                <a:gd name="connsiteY73" fmla="*/ 411507 h 2760453"/>
                <a:gd name="connsiteX74" fmla="*/ 1258873 w 3001993"/>
                <a:gd name="connsiteY74" fmla="*/ 371250 h 2760453"/>
                <a:gd name="connsiteX75" fmla="*/ 1216010 w 3001993"/>
                <a:gd name="connsiteY75" fmla="*/ 371026 h 2760453"/>
                <a:gd name="connsiteX76" fmla="*/ 1174091 w 3001993"/>
                <a:gd name="connsiteY76" fmla="*/ 345955 h 2760453"/>
                <a:gd name="connsiteX77" fmla="*/ 1166004 w 3001993"/>
                <a:gd name="connsiteY77" fmla="*/ 282919 h 2760453"/>
                <a:gd name="connsiteX78" fmla="*/ 1135048 w 3001993"/>
                <a:gd name="connsiteY78" fmla="*/ 268632 h 2760453"/>
                <a:gd name="connsiteX79" fmla="*/ 1129476 w 3001993"/>
                <a:gd name="connsiteY79" fmla="*/ 245718 h 2760453"/>
                <a:gd name="connsiteX80" fmla="*/ 1077898 w 3001993"/>
                <a:gd name="connsiteY80" fmla="*/ 249582 h 2760453"/>
                <a:gd name="connsiteX81" fmla="*/ 1065992 w 3001993"/>
                <a:gd name="connsiteY81" fmla="*/ 232913 h 2760453"/>
                <a:gd name="connsiteX82" fmla="*/ 1015985 w 3001993"/>
                <a:gd name="connsiteY82" fmla="*/ 240057 h 2760453"/>
                <a:gd name="connsiteX83" fmla="*/ 974785 w 3001993"/>
                <a:gd name="connsiteY83" fmla="*/ 198407 h 2760453"/>
                <a:gd name="connsiteX84" fmla="*/ 974785 w 3001993"/>
                <a:gd name="connsiteY84" fmla="*/ 198407 h 2760453"/>
                <a:gd name="connsiteX85" fmla="*/ 1164566 w 3001993"/>
                <a:gd name="connsiteY85" fmla="*/ 34505 h 2760453"/>
                <a:gd name="connsiteX86" fmla="*/ 1388853 w 3001993"/>
                <a:gd name="connsiteY86" fmla="*/ 0 h 2760453"/>
                <a:gd name="connsiteX87" fmla="*/ 1561381 w 3001993"/>
                <a:gd name="connsiteY87" fmla="*/ 8626 h 2760453"/>
                <a:gd name="connsiteX88" fmla="*/ 1802921 w 3001993"/>
                <a:gd name="connsiteY88" fmla="*/ 86264 h 2760453"/>
                <a:gd name="connsiteX0" fmla="*/ 1802921 w 3001993"/>
                <a:gd name="connsiteY0" fmla="*/ 86264 h 2760453"/>
                <a:gd name="connsiteX1" fmla="*/ 1716657 w 3001993"/>
                <a:gd name="connsiteY1" fmla="*/ 301924 h 2760453"/>
                <a:gd name="connsiteX2" fmla="*/ 1690778 w 3001993"/>
                <a:gd name="connsiteY2" fmla="*/ 457200 h 2760453"/>
                <a:gd name="connsiteX3" fmla="*/ 1846053 w 3001993"/>
                <a:gd name="connsiteY3" fmla="*/ 603849 h 2760453"/>
                <a:gd name="connsiteX4" fmla="*/ 2251495 w 3001993"/>
                <a:gd name="connsiteY4" fmla="*/ 715992 h 2760453"/>
                <a:gd name="connsiteX5" fmla="*/ 2475781 w 3001993"/>
                <a:gd name="connsiteY5" fmla="*/ 914400 h 2760453"/>
                <a:gd name="connsiteX6" fmla="*/ 2725947 w 3001993"/>
                <a:gd name="connsiteY6" fmla="*/ 1069675 h 2760453"/>
                <a:gd name="connsiteX7" fmla="*/ 2907102 w 3001993"/>
                <a:gd name="connsiteY7" fmla="*/ 1311215 h 2760453"/>
                <a:gd name="connsiteX8" fmla="*/ 3001993 w 3001993"/>
                <a:gd name="connsiteY8" fmla="*/ 1613139 h 2760453"/>
                <a:gd name="connsiteX9" fmla="*/ 2993366 w 3001993"/>
                <a:gd name="connsiteY9" fmla="*/ 1863305 h 2760453"/>
                <a:gd name="connsiteX10" fmla="*/ 2915729 w 3001993"/>
                <a:gd name="connsiteY10" fmla="*/ 2053087 h 2760453"/>
                <a:gd name="connsiteX11" fmla="*/ 2743200 w 3001993"/>
                <a:gd name="connsiteY11" fmla="*/ 2182483 h 2760453"/>
                <a:gd name="connsiteX12" fmla="*/ 2501661 w 3001993"/>
                <a:gd name="connsiteY12" fmla="*/ 2234241 h 2760453"/>
                <a:gd name="connsiteX13" fmla="*/ 2216989 w 3001993"/>
                <a:gd name="connsiteY13" fmla="*/ 2165230 h 2760453"/>
                <a:gd name="connsiteX14" fmla="*/ 2009955 w 3001993"/>
                <a:gd name="connsiteY14" fmla="*/ 2130724 h 2760453"/>
                <a:gd name="connsiteX15" fmla="*/ 1708030 w 3001993"/>
                <a:gd name="connsiteY15" fmla="*/ 2277373 h 2760453"/>
                <a:gd name="connsiteX16" fmla="*/ 1431985 w 3001993"/>
                <a:gd name="connsiteY16" fmla="*/ 2553419 h 2760453"/>
                <a:gd name="connsiteX17" fmla="*/ 1259457 w 3001993"/>
                <a:gd name="connsiteY17" fmla="*/ 2691441 h 2760453"/>
                <a:gd name="connsiteX18" fmla="*/ 785004 w 3001993"/>
                <a:gd name="connsiteY18" fmla="*/ 2760453 h 2760453"/>
                <a:gd name="connsiteX19" fmla="*/ 474453 w 3001993"/>
                <a:gd name="connsiteY19" fmla="*/ 2743200 h 2760453"/>
                <a:gd name="connsiteX20" fmla="*/ 224287 w 3001993"/>
                <a:gd name="connsiteY20" fmla="*/ 2691441 h 2760453"/>
                <a:gd name="connsiteX21" fmla="*/ 51759 w 3001993"/>
                <a:gd name="connsiteY21" fmla="*/ 2587924 h 2760453"/>
                <a:gd name="connsiteX22" fmla="*/ 0 w 3001993"/>
                <a:gd name="connsiteY22" fmla="*/ 2398143 h 2760453"/>
                <a:gd name="connsiteX23" fmla="*/ 17253 w 3001993"/>
                <a:gd name="connsiteY23" fmla="*/ 2208362 h 2760453"/>
                <a:gd name="connsiteX24" fmla="*/ 103517 w 3001993"/>
                <a:gd name="connsiteY24" fmla="*/ 2009955 h 2760453"/>
                <a:gd name="connsiteX25" fmla="*/ 267419 w 3001993"/>
                <a:gd name="connsiteY25" fmla="*/ 1889185 h 2760453"/>
                <a:gd name="connsiteX26" fmla="*/ 362310 w 3001993"/>
                <a:gd name="connsiteY26" fmla="*/ 1777041 h 2760453"/>
                <a:gd name="connsiteX27" fmla="*/ 362310 w 3001993"/>
                <a:gd name="connsiteY27" fmla="*/ 1526875 h 2760453"/>
                <a:gd name="connsiteX28" fmla="*/ 370936 w 3001993"/>
                <a:gd name="connsiteY28" fmla="*/ 1380226 h 2760453"/>
                <a:gd name="connsiteX29" fmla="*/ 491706 w 3001993"/>
                <a:gd name="connsiteY29" fmla="*/ 1285336 h 2760453"/>
                <a:gd name="connsiteX30" fmla="*/ 638355 w 3001993"/>
                <a:gd name="connsiteY30" fmla="*/ 1268083 h 2760453"/>
                <a:gd name="connsiteX31" fmla="*/ 757328 w 3001993"/>
                <a:gd name="connsiteY31" fmla="*/ 1085446 h 2760453"/>
                <a:gd name="connsiteX32" fmla="*/ 763573 w 3001993"/>
                <a:gd name="connsiteY32" fmla="*/ 1013963 h 2760453"/>
                <a:gd name="connsiteX33" fmla="*/ 773098 w 3001993"/>
                <a:gd name="connsiteY33" fmla="*/ 953668 h 2760453"/>
                <a:gd name="connsiteX34" fmla="*/ 808817 w 3001993"/>
                <a:gd name="connsiteY34" fmla="*/ 944907 h 2760453"/>
                <a:gd name="connsiteX35" fmla="*/ 838245 w 3001993"/>
                <a:gd name="connsiteY35" fmla="*/ 975998 h 2760453"/>
                <a:gd name="connsiteX36" fmla="*/ 856442 w 3001993"/>
                <a:gd name="connsiteY36" fmla="*/ 959194 h 2760453"/>
                <a:gd name="connsiteX37" fmla="*/ 854914 w 3001993"/>
                <a:gd name="connsiteY37" fmla="*/ 898944 h 2760453"/>
                <a:gd name="connsiteX38" fmla="*/ 906359 w 3001993"/>
                <a:gd name="connsiteY38" fmla="*/ 878412 h 2760453"/>
                <a:gd name="connsiteX39" fmla="*/ 949310 w 3001993"/>
                <a:gd name="connsiteY39" fmla="*/ 923476 h 2760453"/>
                <a:gd name="connsiteX40" fmla="*/ 965979 w 3001993"/>
                <a:gd name="connsiteY40" fmla="*/ 944907 h 2760453"/>
                <a:gd name="connsiteX41" fmla="*/ 995004 w 3001993"/>
                <a:gd name="connsiteY41" fmla="*/ 932236 h 2760453"/>
                <a:gd name="connsiteX42" fmla="*/ 1004079 w 3001993"/>
                <a:gd name="connsiteY42" fmla="*/ 873469 h 2760453"/>
                <a:gd name="connsiteX43" fmla="*/ 1005113 w 3001993"/>
                <a:gd name="connsiteY43" fmla="*/ 840042 h 2760453"/>
                <a:gd name="connsiteX44" fmla="*/ 1025510 w 3001993"/>
                <a:gd name="connsiteY44" fmla="*/ 816319 h 2760453"/>
                <a:gd name="connsiteX45" fmla="*/ 1081268 w 3001993"/>
                <a:gd name="connsiteY45" fmla="*/ 797808 h 2760453"/>
                <a:gd name="connsiteX46" fmla="*/ 1113617 w 3001993"/>
                <a:gd name="connsiteY46" fmla="*/ 792507 h 2760453"/>
                <a:gd name="connsiteX47" fmla="*/ 1131813 w 3001993"/>
                <a:gd name="connsiteY47" fmla="*/ 760023 h 2760453"/>
                <a:gd name="connsiteX48" fmla="*/ 1158860 w 3001993"/>
                <a:gd name="connsiteY48" fmla="*/ 759169 h 2760453"/>
                <a:gd name="connsiteX49" fmla="*/ 1173148 w 3001993"/>
                <a:gd name="connsiteY49" fmla="*/ 728213 h 2760453"/>
                <a:gd name="connsiteX50" fmla="*/ 1196960 w 3001993"/>
                <a:gd name="connsiteY50" fmla="*/ 780601 h 2760453"/>
                <a:gd name="connsiteX51" fmla="*/ 1235060 w 3001993"/>
                <a:gd name="connsiteY51" fmla="*/ 785363 h 2760453"/>
                <a:gd name="connsiteX52" fmla="*/ 1277923 w 3001993"/>
                <a:gd name="connsiteY52" fmla="*/ 790126 h 2760453"/>
                <a:gd name="connsiteX53" fmla="*/ 1301735 w 3001993"/>
                <a:gd name="connsiteY53" fmla="*/ 780601 h 2760453"/>
                <a:gd name="connsiteX54" fmla="*/ 1330310 w 3001993"/>
                <a:gd name="connsiteY54" fmla="*/ 852038 h 2760453"/>
                <a:gd name="connsiteX55" fmla="*/ 1355246 w 3001993"/>
                <a:gd name="connsiteY55" fmla="*/ 839728 h 2760453"/>
                <a:gd name="connsiteX56" fmla="*/ 1398378 w 3001993"/>
                <a:gd name="connsiteY56" fmla="*/ 845388 h 2760453"/>
                <a:gd name="connsiteX57" fmla="*/ 1432704 w 3001993"/>
                <a:gd name="connsiteY57" fmla="*/ 852038 h 2760453"/>
                <a:gd name="connsiteX58" fmla="*/ 1492055 w 3001993"/>
                <a:gd name="connsiteY58" fmla="*/ 907571 h 2760453"/>
                <a:gd name="connsiteX59" fmla="*/ 1520810 w 3001993"/>
                <a:gd name="connsiteY59" fmla="*/ 892519 h 2760453"/>
                <a:gd name="connsiteX60" fmla="*/ 1556529 w 3001993"/>
                <a:gd name="connsiteY60" fmla="*/ 916332 h 2760453"/>
                <a:gd name="connsiteX61" fmla="*/ 1608917 w 3001993"/>
                <a:gd name="connsiteY61" fmla="*/ 944907 h 2760453"/>
                <a:gd name="connsiteX62" fmla="*/ 1689879 w 3001993"/>
                <a:gd name="connsiteY62" fmla="*/ 949489 h 2760453"/>
                <a:gd name="connsiteX63" fmla="*/ 1713376 w 3001993"/>
                <a:gd name="connsiteY63" fmla="*/ 910536 h 2760453"/>
                <a:gd name="connsiteX64" fmla="*/ 1677973 w 3001993"/>
                <a:gd name="connsiteY64" fmla="*/ 868707 h 2760453"/>
                <a:gd name="connsiteX65" fmla="*/ 1603030 w 3001993"/>
                <a:gd name="connsiteY65" fmla="*/ 816543 h 2760453"/>
                <a:gd name="connsiteX66" fmla="*/ 1516048 w 3001993"/>
                <a:gd name="connsiteY66" fmla="*/ 771076 h 2760453"/>
                <a:gd name="connsiteX67" fmla="*/ 1430817 w 3001993"/>
                <a:gd name="connsiteY67" fmla="*/ 678252 h 2760453"/>
                <a:gd name="connsiteX68" fmla="*/ 1392223 w 3001993"/>
                <a:gd name="connsiteY68" fmla="*/ 656776 h 2760453"/>
                <a:gd name="connsiteX69" fmla="*/ 1310631 w 3001993"/>
                <a:gd name="connsiteY69" fmla="*/ 580980 h 2760453"/>
                <a:gd name="connsiteX70" fmla="*/ 1280304 w 3001993"/>
                <a:gd name="connsiteY70" fmla="*/ 513901 h 2760453"/>
                <a:gd name="connsiteX71" fmla="*/ 1249348 w 3001993"/>
                <a:gd name="connsiteY71" fmla="*/ 463894 h 2760453"/>
                <a:gd name="connsiteX72" fmla="*/ 1232364 w 3001993"/>
                <a:gd name="connsiteY72" fmla="*/ 447990 h 2760453"/>
                <a:gd name="connsiteX73" fmla="*/ 1237441 w 3001993"/>
                <a:gd name="connsiteY73" fmla="*/ 411507 h 2760453"/>
                <a:gd name="connsiteX74" fmla="*/ 1258873 w 3001993"/>
                <a:gd name="connsiteY74" fmla="*/ 371250 h 2760453"/>
                <a:gd name="connsiteX75" fmla="*/ 1216010 w 3001993"/>
                <a:gd name="connsiteY75" fmla="*/ 371026 h 2760453"/>
                <a:gd name="connsiteX76" fmla="*/ 1174091 w 3001993"/>
                <a:gd name="connsiteY76" fmla="*/ 345955 h 2760453"/>
                <a:gd name="connsiteX77" fmla="*/ 1166004 w 3001993"/>
                <a:gd name="connsiteY77" fmla="*/ 282919 h 2760453"/>
                <a:gd name="connsiteX78" fmla="*/ 1135048 w 3001993"/>
                <a:gd name="connsiteY78" fmla="*/ 268632 h 2760453"/>
                <a:gd name="connsiteX79" fmla="*/ 1129476 w 3001993"/>
                <a:gd name="connsiteY79" fmla="*/ 245718 h 2760453"/>
                <a:gd name="connsiteX80" fmla="*/ 1077898 w 3001993"/>
                <a:gd name="connsiteY80" fmla="*/ 249582 h 2760453"/>
                <a:gd name="connsiteX81" fmla="*/ 1065992 w 3001993"/>
                <a:gd name="connsiteY81" fmla="*/ 232913 h 2760453"/>
                <a:gd name="connsiteX82" fmla="*/ 1015985 w 3001993"/>
                <a:gd name="connsiteY82" fmla="*/ 240057 h 2760453"/>
                <a:gd name="connsiteX83" fmla="*/ 974785 w 3001993"/>
                <a:gd name="connsiteY83" fmla="*/ 198407 h 2760453"/>
                <a:gd name="connsiteX84" fmla="*/ 989072 w 3001993"/>
                <a:gd name="connsiteY84" fmla="*/ 191263 h 2760453"/>
                <a:gd name="connsiteX85" fmla="*/ 1164566 w 3001993"/>
                <a:gd name="connsiteY85" fmla="*/ 34505 h 2760453"/>
                <a:gd name="connsiteX86" fmla="*/ 1388853 w 3001993"/>
                <a:gd name="connsiteY86" fmla="*/ 0 h 2760453"/>
                <a:gd name="connsiteX87" fmla="*/ 1561381 w 3001993"/>
                <a:gd name="connsiteY87" fmla="*/ 8626 h 2760453"/>
                <a:gd name="connsiteX88" fmla="*/ 1802921 w 3001993"/>
                <a:gd name="connsiteY88" fmla="*/ 86264 h 2760453"/>
                <a:gd name="connsiteX0" fmla="*/ 1802921 w 3001993"/>
                <a:gd name="connsiteY0" fmla="*/ 86264 h 2760453"/>
                <a:gd name="connsiteX1" fmla="*/ 1716657 w 3001993"/>
                <a:gd name="connsiteY1" fmla="*/ 301924 h 2760453"/>
                <a:gd name="connsiteX2" fmla="*/ 1690778 w 3001993"/>
                <a:gd name="connsiteY2" fmla="*/ 457200 h 2760453"/>
                <a:gd name="connsiteX3" fmla="*/ 1846053 w 3001993"/>
                <a:gd name="connsiteY3" fmla="*/ 603849 h 2760453"/>
                <a:gd name="connsiteX4" fmla="*/ 2251495 w 3001993"/>
                <a:gd name="connsiteY4" fmla="*/ 715992 h 2760453"/>
                <a:gd name="connsiteX5" fmla="*/ 2475781 w 3001993"/>
                <a:gd name="connsiteY5" fmla="*/ 914400 h 2760453"/>
                <a:gd name="connsiteX6" fmla="*/ 2725947 w 3001993"/>
                <a:gd name="connsiteY6" fmla="*/ 1069675 h 2760453"/>
                <a:gd name="connsiteX7" fmla="*/ 2907102 w 3001993"/>
                <a:gd name="connsiteY7" fmla="*/ 1311215 h 2760453"/>
                <a:gd name="connsiteX8" fmla="*/ 3001993 w 3001993"/>
                <a:gd name="connsiteY8" fmla="*/ 1613139 h 2760453"/>
                <a:gd name="connsiteX9" fmla="*/ 2993366 w 3001993"/>
                <a:gd name="connsiteY9" fmla="*/ 1863305 h 2760453"/>
                <a:gd name="connsiteX10" fmla="*/ 2915729 w 3001993"/>
                <a:gd name="connsiteY10" fmla="*/ 2053087 h 2760453"/>
                <a:gd name="connsiteX11" fmla="*/ 2743200 w 3001993"/>
                <a:gd name="connsiteY11" fmla="*/ 2182483 h 2760453"/>
                <a:gd name="connsiteX12" fmla="*/ 2501661 w 3001993"/>
                <a:gd name="connsiteY12" fmla="*/ 2234241 h 2760453"/>
                <a:gd name="connsiteX13" fmla="*/ 2216989 w 3001993"/>
                <a:gd name="connsiteY13" fmla="*/ 2165230 h 2760453"/>
                <a:gd name="connsiteX14" fmla="*/ 2009955 w 3001993"/>
                <a:gd name="connsiteY14" fmla="*/ 2130724 h 2760453"/>
                <a:gd name="connsiteX15" fmla="*/ 1708030 w 3001993"/>
                <a:gd name="connsiteY15" fmla="*/ 2277373 h 2760453"/>
                <a:gd name="connsiteX16" fmla="*/ 1431985 w 3001993"/>
                <a:gd name="connsiteY16" fmla="*/ 2553419 h 2760453"/>
                <a:gd name="connsiteX17" fmla="*/ 1259457 w 3001993"/>
                <a:gd name="connsiteY17" fmla="*/ 2691441 h 2760453"/>
                <a:gd name="connsiteX18" fmla="*/ 785004 w 3001993"/>
                <a:gd name="connsiteY18" fmla="*/ 2760453 h 2760453"/>
                <a:gd name="connsiteX19" fmla="*/ 474453 w 3001993"/>
                <a:gd name="connsiteY19" fmla="*/ 2743200 h 2760453"/>
                <a:gd name="connsiteX20" fmla="*/ 224287 w 3001993"/>
                <a:gd name="connsiteY20" fmla="*/ 2691441 h 2760453"/>
                <a:gd name="connsiteX21" fmla="*/ 51759 w 3001993"/>
                <a:gd name="connsiteY21" fmla="*/ 2587924 h 2760453"/>
                <a:gd name="connsiteX22" fmla="*/ 0 w 3001993"/>
                <a:gd name="connsiteY22" fmla="*/ 2398143 h 2760453"/>
                <a:gd name="connsiteX23" fmla="*/ 17253 w 3001993"/>
                <a:gd name="connsiteY23" fmla="*/ 2208362 h 2760453"/>
                <a:gd name="connsiteX24" fmla="*/ 103517 w 3001993"/>
                <a:gd name="connsiteY24" fmla="*/ 2009955 h 2760453"/>
                <a:gd name="connsiteX25" fmla="*/ 267419 w 3001993"/>
                <a:gd name="connsiteY25" fmla="*/ 1889185 h 2760453"/>
                <a:gd name="connsiteX26" fmla="*/ 362310 w 3001993"/>
                <a:gd name="connsiteY26" fmla="*/ 1777041 h 2760453"/>
                <a:gd name="connsiteX27" fmla="*/ 362310 w 3001993"/>
                <a:gd name="connsiteY27" fmla="*/ 1526875 h 2760453"/>
                <a:gd name="connsiteX28" fmla="*/ 370936 w 3001993"/>
                <a:gd name="connsiteY28" fmla="*/ 1380226 h 2760453"/>
                <a:gd name="connsiteX29" fmla="*/ 491706 w 3001993"/>
                <a:gd name="connsiteY29" fmla="*/ 1285336 h 2760453"/>
                <a:gd name="connsiteX30" fmla="*/ 638355 w 3001993"/>
                <a:gd name="connsiteY30" fmla="*/ 1268083 h 2760453"/>
                <a:gd name="connsiteX31" fmla="*/ 757328 w 3001993"/>
                <a:gd name="connsiteY31" fmla="*/ 1085446 h 2760453"/>
                <a:gd name="connsiteX32" fmla="*/ 763573 w 3001993"/>
                <a:gd name="connsiteY32" fmla="*/ 1013963 h 2760453"/>
                <a:gd name="connsiteX33" fmla="*/ 773098 w 3001993"/>
                <a:gd name="connsiteY33" fmla="*/ 953668 h 2760453"/>
                <a:gd name="connsiteX34" fmla="*/ 808817 w 3001993"/>
                <a:gd name="connsiteY34" fmla="*/ 944907 h 2760453"/>
                <a:gd name="connsiteX35" fmla="*/ 838245 w 3001993"/>
                <a:gd name="connsiteY35" fmla="*/ 975998 h 2760453"/>
                <a:gd name="connsiteX36" fmla="*/ 856442 w 3001993"/>
                <a:gd name="connsiteY36" fmla="*/ 959194 h 2760453"/>
                <a:gd name="connsiteX37" fmla="*/ 854914 w 3001993"/>
                <a:gd name="connsiteY37" fmla="*/ 898944 h 2760453"/>
                <a:gd name="connsiteX38" fmla="*/ 906359 w 3001993"/>
                <a:gd name="connsiteY38" fmla="*/ 878412 h 2760453"/>
                <a:gd name="connsiteX39" fmla="*/ 949310 w 3001993"/>
                <a:gd name="connsiteY39" fmla="*/ 923476 h 2760453"/>
                <a:gd name="connsiteX40" fmla="*/ 965979 w 3001993"/>
                <a:gd name="connsiteY40" fmla="*/ 944907 h 2760453"/>
                <a:gd name="connsiteX41" fmla="*/ 995004 w 3001993"/>
                <a:gd name="connsiteY41" fmla="*/ 932236 h 2760453"/>
                <a:gd name="connsiteX42" fmla="*/ 1004079 w 3001993"/>
                <a:gd name="connsiteY42" fmla="*/ 873469 h 2760453"/>
                <a:gd name="connsiteX43" fmla="*/ 1005113 w 3001993"/>
                <a:gd name="connsiteY43" fmla="*/ 840042 h 2760453"/>
                <a:gd name="connsiteX44" fmla="*/ 1025510 w 3001993"/>
                <a:gd name="connsiteY44" fmla="*/ 816319 h 2760453"/>
                <a:gd name="connsiteX45" fmla="*/ 1081268 w 3001993"/>
                <a:gd name="connsiteY45" fmla="*/ 797808 h 2760453"/>
                <a:gd name="connsiteX46" fmla="*/ 1113617 w 3001993"/>
                <a:gd name="connsiteY46" fmla="*/ 792507 h 2760453"/>
                <a:gd name="connsiteX47" fmla="*/ 1131813 w 3001993"/>
                <a:gd name="connsiteY47" fmla="*/ 760023 h 2760453"/>
                <a:gd name="connsiteX48" fmla="*/ 1158860 w 3001993"/>
                <a:gd name="connsiteY48" fmla="*/ 759169 h 2760453"/>
                <a:gd name="connsiteX49" fmla="*/ 1173148 w 3001993"/>
                <a:gd name="connsiteY49" fmla="*/ 728213 h 2760453"/>
                <a:gd name="connsiteX50" fmla="*/ 1196960 w 3001993"/>
                <a:gd name="connsiteY50" fmla="*/ 780601 h 2760453"/>
                <a:gd name="connsiteX51" fmla="*/ 1235060 w 3001993"/>
                <a:gd name="connsiteY51" fmla="*/ 785363 h 2760453"/>
                <a:gd name="connsiteX52" fmla="*/ 1277923 w 3001993"/>
                <a:gd name="connsiteY52" fmla="*/ 790126 h 2760453"/>
                <a:gd name="connsiteX53" fmla="*/ 1301735 w 3001993"/>
                <a:gd name="connsiteY53" fmla="*/ 780601 h 2760453"/>
                <a:gd name="connsiteX54" fmla="*/ 1330310 w 3001993"/>
                <a:gd name="connsiteY54" fmla="*/ 852038 h 2760453"/>
                <a:gd name="connsiteX55" fmla="*/ 1355246 w 3001993"/>
                <a:gd name="connsiteY55" fmla="*/ 839728 h 2760453"/>
                <a:gd name="connsiteX56" fmla="*/ 1398378 w 3001993"/>
                <a:gd name="connsiteY56" fmla="*/ 845388 h 2760453"/>
                <a:gd name="connsiteX57" fmla="*/ 1432704 w 3001993"/>
                <a:gd name="connsiteY57" fmla="*/ 852038 h 2760453"/>
                <a:gd name="connsiteX58" fmla="*/ 1492055 w 3001993"/>
                <a:gd name="connsiteY58" fmla="*/ 907571 h 2760453"/>
                <a:gd name="connsiteX59" fmla="*/ 1520810 w 3001993"/>
                <a:gd name="connsiteY59" fmla="*/ 892519 h 2760453"/>
                <a:gd name="connsiteX60" fmla="*/ 1556529 w 3001993"/>
                <a:gd name="connsiteY60" fmla="*/ 916332 h 2760453"/>
                <a:gd name="connsiteX61" fmla="*/ 1608917 w 3001993"/>
                <a:gd name="connsiteY61" fmla="*/ 944907 h 2760453"/>
                <a:gd name="connsiteX62" fmla="*/ 1689879 w 3001993"/>
                <a:gd name="connsiteY62" fmla="*/ 949489 h 2760453"/>
                <a:gd name="connsiteX63" fmla="*/ 1713376 w 3001993"/>
                <a:gd name="connsiteY63" fmla="*/ 910536 h 2760453"/>
                <a:gd name="connsiteX64" fmla="*/ 1677973 w 3001993"/>
                <a:gd name="connsiteY64" fmla="*/ 868707 h 2760453"/>
                <a:gd name="connsiteX65" fmla="*/ 1603030 w 3001993"/>
                <a:gd name="connsiteY65" fmla="*/ 816543 h 2760453"/>
                <a:gd name="connsiteX66" fmla="*/ 1516048 w 3001993"/>
                <a:gd name="connsiteY66" fmla="*/ 771076 h 2760453"/>
                <a:gd name="connsiteX67" fmla="*/ 1430817 w 3001993"/>
                <a:gd name="connsiteY67" fmla="*/ 678252 h 2760453"/>
                <a:gd name="connsiteX68" fmla="*/ 1392223 w 3001993"/>
                <a:gd name="connsiteY68" fmla="*/ 656776 h 2760453"/>
                <a:gd name="connsiteX69" fmla="*/ 1310631 w 3001993"/>
                <a:gd name="connsiteY69" fmla="*/ 580980 h 2760453"/>
                <a:gd name="connsiteX70" fmla="*/ 1280304 w 3001993"/>
                <a:gd name="connsiteY70" fmla="*/ 513901 h 2760453"/>
                <a:gd name="connsiteX71" fmla="*/ 1249348 w 3001993"/>
                <a:gd name="connsiteY71" fmla="*/ 463894 h 2760453"/>
                <a:gd name="connsiteX72" fmla="*/ 1232364 w 3001993"/>
                <a:gd name="connsiteY72" fmla="*/ 447990 h 2760453"/>
                <a:gd name="connsiteX73" fmla="*/ 1237441 w 3001993"/>
                <a:gd name="connsiteY73" fmla="*/ 411507 h 2760453"/>
                <a:gd name="connsiteX74" fmla="*/ 1258873 w 3001993"/>
                <a:gd name="connsiteY74" fmla="*/ 371250 h 2760453"/>
                <a:gd name="connsiteX75" fmla="*/ 1216010 w 3001993"/>
                <a:gd name="connsiteY75" fmla="*/ 371026 h 2760453"/>
                <a:gd name="connsiteX76" fmla="*/ 1174091 w 3001993"/>
                <a:gd name="connsiteY76" fmla="*/ 345955 h 2760453"/>
                <a:gd name="connsiteX77" fmla="*/ 1166004 w 3001993"/>
                <a:gd name="connsiteY77" fmla="*/ 282919 h 2760453"/>
                <a:gd name="connsiteX78" fmla="*/ 1135048 w 3001993"/>
                <a:gd name="connsiteY78" fmla="*/ 268632 h 2760453"/>
                <a:gd name="connsiteX79" fmla="*/ 1129476 w 3001993"/>
                <a:gd name="connsiteY79" fmla="*/ 245718 h 2760453"/>
                <a:gd name="connsiteX80" fmla="*/ 1077898 w 3001993"/>
                <a:gd name="connsiteY80" fmla="*/ 249582 h 2760453"/>
                <a:gd name="connsiteX81" fmla="*/ 1065992 w 3001993"/>
                <a:gd name="connsiteY81" fmla="*/ 232913 h 2760453"/>
                <a:gd name="connsiteX82" fmla="*/ 1015985 w 3001993"/>
                <a:gd name="connsiteY82" fmla="*/ 240057 h 2760453"/>
                <a:gd name="connsiteX83" fmla="*/ 994554 w 3001993"/>
                <a:gd name="connsiteY83" fmla="*/ 228151 h 2760453"/>
                <a:gd name="connsiteX84" fmla="*/ 974785 w 3001993"/>
                <a:gd name="connsiteY84" fmla="*/ 198407 h 2760453"/>
                <a:gd name="connsiteX85" fmla="*/ 989072 w 3001993"/>
                <a:gd name="connsiteY85" fmla="*/ 191263 h 2760453"/>
                <a:gd name="connsiteX86" fmla="*/ 1164566 w 3001993"/>
                <a:gd name="connsiteY86" fmla="*/ 34505 h 2760453"/>
                <a:gd name="connsiteX87" fmla="*/ 1388853 w 3001993"/>
                <a:gd name="connsiteY87" fmla="*/ 0 h 2760453"/>
                <a:gd name="connsiteX88" fmla="*/ 1561381 w 3001993"/>
                <a:gd name="connsiteY88" fmla="*/ 8626 h 2760453"/>
                <a:gd name="connsiteX89" fmla="*/ 1802921 w 3001993"/>
                <a:gd name="connsiteY89" fmla="*/ 86264 h 2760453"/>
                <a:gd name="connsiteX0" fmla="*/ 1802921 w 3001993"/>
                <a:gd name="connsiteY0" fmla="*/ 86264 h 2760453"/>
                <a:gd name="connsiteX1" fmla="*/ 1716657 w 3001993"/>
                <a:gd name="connsiteY1" fmla="*/ 301924 h 2760453"/>
                <a:gd name="connsiteX2" fmla="*/ 1690778 w 3001993"/>
                <a:gd name="connsiteY2" fmla="*/ 457200 h 2760453"/>
                <a:gd name="connsiteX3" fmla="*/ 1846053 w 3001993"/>
                <a:gd name="connsiteY3" fmla="*/ 603849 h 2760453"/>
                <a:gd name="connsiteX4" fmla="*/ 2251495 w 3001993"/>
                <a:gd name="connsiteY4" fmla="*/ 715992 h 2760453"/>
                <a:gd name="connsiteX5" fmla="*/ 2475781 w 3001993"/>
                <a:gd name="connsiteY5" fmla="*/ 914400 h 2760453"/>
                <a:gd name="connsiteX6" fmla="*/ 2725947 w 3001993"/>
                <a:gd name="connsiteY6" fmla="*/ 1069675 h 2760453"/>
                <a:gd name="connsiteX7" fmla="*/ 2907102 w 3001993"/>
                <a:gd name="connsiteY7" fmla="*/ 1311215 h 2760453"/>
                <a:gd name="connsiteX8" fmla="*/ 3001993 w 3001993"/>
                <a:gd name="connsiteY8" fmla="*/ 1613139 h 2760453"/>
                <a:gd name="connsiteX9" fmla="*/ 2993366 w 3001993"/>
                <a:gd name="connsiteY9" fmla="*/ 1863305 h 2760453"/>
                <a:gd name="connsiteX10" fmla="*/ 2915729 w 3001993"/>
                <a:gd name="connsiteY10" fmla="*/ 2053087 h 2760453"/>
                <a:gd name="connsiteX11" fmla="*/ 2743200 w 3001993"/>
                <a:gd name="connsiteY11" fmla="*/ 2182483 h 2760453"/>
                <a:gd name="connsiteX12" fmla="*/ 2501661 w 3001993"/>
                <a:gd name="connsiteY12" fmla="*/ 2234241 h 2760453"/>
                <a:gd name="connsiteX13" fmla="*/ 2216989 w 3001993"/>
                <a:gd name="connsiteY13" fmla="*/ 2165230 h 2760453"/>
                <a:gd name="connsiteX14" fmla="*/ 2009955 w 3001993"/>
                <a:gd name="connsiteY14" fmla="*/ 2130724 h 2760453"/>
                <a:gd name="connsiteX15" fmla="*/ 1708030 w 3001993"/>
                <a:gd name="connsiteY15" fmla="*/ 2277373 h 2760453"/>
                <a:gd name="connsiteX16" fmla="*/ 1431985 w 3001993"/>
                <a:gd name="connsiteY16" fmla="*/ 2553419 h 2760453"/>
                <a:gd name="connsiteX17" fmla="*/ 1259457 w 3001993"/>
                <a:gd name="connsiteY17" fmla="*/ 2691441 h 2760453"/>
                <a:gd name="connsiteX18" fmla="*/ 785004 w 3001993"/>
                <a:gd name="connsiteY18" fmla="*/ 2760453 h 2760453"/>
                <a:gd name="connsiteX19" fmla="*/ 474453 w 3001993"/>
                <a:gd name="connsiteY19" fmla="*/ 2743200 h 2760453"/>
                <a:gd name="connsiteX20" fmla="*/ 224287 w 3001993"/>
                <a:gd name="connsiteY20" fmla="*/ 2691441 h 2760453"/>
                <a:gd name="connsiteX21" fmla="*/ 51759 w 3001993"/>
                <a:gd name="connsiteY21" fmla="*/ 2587924 h 2760453"/>
                <a:gd name="connsiteX22" fmla="*/ 0 w 3001993"/>
                <a:gd name="connsiteY22" fmla="*/ 2398143 h 2760453"/>
                <a:gd name="connsiteX23" fmla="*/ 17253 w 3001993"/>
                <a:gd name="connsiteY23" fmla="*/ 2208362 h 2760453"/>
                <a:gd name="connsiteX24" fmla="*/ 103517 w 3001993"/>
                <a:gd name="connsiteY24" fmla="*/ 2009955 h 2760453"/>
                <a:gd name="connsiteX25" fmla="*/ 267419 w 3001993"/>
                <a:gd name="connsiteY25" fmla="*/ 1889185 h 2760453"/>
                <a:gd name="connsiteX26" fmla="*/ 362310 w 3001993"/>
                <a:gd name="connsiteY26" fmla="*/ 1777041 h 2760453"/>
                <a:gd name="connsiteX27" fmla="*/ 362310 w 3001993"/>
                <a:gd name="connsiteY27" fmla="*/ 1526875 h 2760453"/>
                <a:gd name="connsiteX28" fmla="*/ 370936 w 3001993"/>
                <a:gd name="connsiteY28" fmla="*/ 1380226 h 2760453"/>
                <a:gd name="connsiteX29" fmla="*/ 491706 w 3001993"/>
                <a:gd name="connsiteY29" fmla="*/ 1285336 h 2760453"/>
                <a:gd name="connsiteX30" fmla="*/ 638355 w 3001993"/>
                <a:gd name="connsiteY30" fmla="*/ 1268083 h 2760453"/>
                <a:gd name="connsiteX31" fmla="*/ 757328 w 3001993"/>
                <a:gd name="connsiteY31" fmla="*/ 1085446 h 2760453"/>
                <a:gd name="connsiteX32" fmla="*/ 763573 w 3001993"/>
                <a:gd name="connsiteY32" fmla="*/ 1013963 h 2760453"/>
                <a:gd name="connsiteX33" fmla="*/ 773098 w 3001993"/>
                <a:gd name="connsiteY33" fmla="*/ 953668 h 2760453"/>
                <a:gd name="connsiteX34" fmla="*/ 808817 w 3001993"/>
                <a:gd name="connsiteY34" fmla="*/ 944907 h 2760453"/>
                <a:gd name="connsiteX35" fmla="*/ 838245 w 3001993"/>
                <a:gd name="connsiteY35" fmla="*/ 975998 h 2760453"/>
                <a:gd name="connsiteX36" fmla="*/ 856442 w 3001993"/>
                <a:gd name="connsiteY36" fmla="*/ 959194 h 2760453"/>
                <a:gd name="connsiteX37" fmla="*/ 854914 w 3001993"/>
                <a:gd name="connsiteY37" fmla="*/ 898944 h 2760453"/>
                <a:gd name="connsiteX38" fmla="*/ 906359 w 3001993"/>
                <a:gd name="connsiteY38" fmla="*/ 878412 h 2760453"/>
                <a:gd name="connsiteX39" fmla="*/ 949310 w 3001993"/>
                <a:gd name="connsiteY39" fmla="*/ 923476 h 2760453"/>
                <a:gd name="connsiteX40" fmla="*/ 965979 w 3001993"/>
                <a:gd name="connsiteY40" fmla="*/ 944907 h 2760453"/>
                <a:gd name="connsiteX41" fmla="*/ 995004 w 3001993"/>
                <a:gd name="connsiteY41" fmla="*/ 932236 h 2760453"/>
                <a:gd name="connsiteX42" fmla="*/ 1004079 w 3001993"/>
                <a:gd name="connsiteY42" fmla="*/ 873469 h 2760453"/>
                <a:gd name="connsiteX43" fmla="*/ 1005113 w 3001993"/>
                <a:gd name="connsiteY43" fmla="*/ 840042 h 2760453"/>
                <a:gd name="connsiteX44" fmla="*/ 1025510 w 3001993"/>
                <a:gd name="connsiteY44" fmla="*/ 816319 h 2760453"/>
                <a:gd name="connsiteX45" fmla="*/ 1081268 w 3001993"/>
                <a:gd name="connsiteY45" fmla="*/ 797808 h 2760453"/>
                <a:gd name="connsiteX46" fmla="*/ 1113617 w 3001993"/>
                <a:gd name="connsiteY46" fmla="*/ 792507 h 2760453"/>
                <a:gd name="connsiteX47" fmla="*/ 1131813 w 3001993"/>
                <a:gd name="connsiteY47" fmla="*/ 760023 h 2760453"/>
                <a:gd name="connsiteX48" fmla="*/ 1158860 w 3001993"/>
                <a:gd name="connsiteY48" fmla="*/ 759169 h 2760453"/>
                <a:gd name="connsiteX49" fmla="*/ 1173148 w 3001993"/>
                <a:gd name="connsiteY49" fmla="*/ 728213 h 2760453"/>
                <a:gd name="connsiteX50" fmla="*/ 1196960 w 3001993"/>
                <a:gd name="connsiteY50" fmla="*/ 780601 h 2760453"/>
                <a:gd name="connsiteX51" fmla="*/ 1235060 w 3001993"/>
                <a:gd name="connsiteY51" fmla="*/ 785363 h 2760453"/>
                <a:gd name="connsiteX52" fmla="*/ 1277923 w 3001993"/>
                <a:gd name="connsiteY52" fmla="*/ 790126 h 2760453"/>
                <a:gd name="connsiteX53" fmla="*/ 1301735 w 3001993"/>
                <a:gd name="connsiteY53" fmla="*/ 780601 h 2760453"/>
                <a:gd name="connsiteX54" fmla="*/ 1330310 w 3001993"/>
                <a:gd name="connsiteY54" fmla="*/ 852038 h 2760453"/>
                <a:gd name="connsiteX55" fmla="*/ 1355246 w 3001993"/>
                <a:gd name="connsiteY55" fmla="*/ 839728 h 2760453"/>
                <a:gd name="connsiteX56" fmla="*/ 1398378 w 3001993"/>
                <a:gd name="connsiteY56" fmla="*/ 845388 h 2760453"/>
                <a:gd name="connsiteX57" fmla="*/ 1432704 w 3001993"/>
                <a:gd name="connsiteY57" fmla="*/ 852038 h 2760453"/>
                <a:gd name="connsiteX58" fmla="*/ 1492055 w 3001993"/>
                <a:gd name="connsiteY58" fmla="*/ 907571 h 2760453"/>
                <a:gd name="connsiteX59" fmla="*/ 1520810 w 3001993"/>
                <a:gd name="connsiteY59" fmla="*/ 892519 h 2760453"/>
                <a:gd name="connsiteX60" fmla="*/ 1556529 w 3001993"/>
                <a:gd name="connsiteY60" fmla="*/ 916332 h 2760453"/>
                <a:gd name="connsiteX61" fmla="*/ 1608917 w 3001993"/>
                <a:gd name="connsiteY61" fmla="*/ 944907 h 2760453"/>
                <a:gd name="connsiteX62" fmla="*/ 1689879 w 3001993"/>
                <a:gd name="connsiteY62" fmla="*/ 949489 h 2760453"/>
                <a:gd name="connsiteX63" fmla="*/ 1713376 w 3001993"/>
                <a:gd name="connsiteY63" fmla="*/ 910536 h 2760453"/>
                <a:gd name="connsiteX64" fmla="*/ 1677973 w 3001993"/>
                <a:gd name="connsiteY64" fmla="*/ 868707 h 2760453"/>
                <a:gd name="connsiteX65" fmla="*/ 1603030 w 3001993"/>
                <a:gd name="connsiteY65" fmla="*/ 816543 h 2760453"/>
                <a:gd name="connsiteX66" fmla="*/ 1516048 w 3001993"/>
                <a:gd name="connsiteY66" fmla="*/ 771076 h 2760453"/>
                <a:gd name="connsiteX67" fmla="*/ 1430817 w 3001993"/>
                <a:gd name="connsiteY67" fmla="*/ 678252 h 2760453"/>
                <a:gd name="connsiteX68" fmla="*/ 1392223 w 3001993"/>
                <a:gd name="connsiteY68" fmla="*/ 656776 h 2760453"/>
                <a:gd name="connsiteX69" fmla="*/ 1310631 w 3001993"/>
                <a:gd name="connsiteY69" fmla="*/ 580980 h 2760453"/>
                <a:gd name="connsiteX70" fmla="*/ 1280304 w 3001993"/>
                <a:gd name="connsiteY70" fmla="*/ 513901 h 2760453"/>
                <a:gd name="connsiteX71" fmla="*/ 1249348 w 3001993"/>
                <a:gd name="connsiteY71" fmla="*/ 463894 h 2760453"/>
                <a:gd name="connsiteX72" fmla="*/ 1232364 w 3001993"/>
                <a:gd name="connsiteY72" fmla="*/ 447990 h 2760453"/>
                <a:gd name="connsiteX73" fmla="*/ 1237441 w 3001993"/>
                <a:gd name="connsiteY73" fmla="*/ 411507 h 2760453"/>
                <a:gd name="connsiteX74" fmla="*/ 1258873 w 3001993"/>
                <a:gd name="connsiteY74" fmla="*/ 371250 h 2760453"/>
                <a:gd name="connsiteX75" fmla="*/ 1216010 w 3001993"/>
                <a:gd name="connsiteY75" fmla="*/ 371026 h 2760453"/>
                <a:gd name="connsiteX76" fmla="*/ 1174091 w 3001993"/>
                <a:gd name="connsiteY76" fmla="*/ 345955 h 2760453"/>
                <a:gd name="connsiteX77" fmla="*/ 1166004 w 3001993"/>
                <a:gd name="connsiteY77" fmla="*/ 282919 h 2760453"/>
                <a:gd name="connsiteX78" fmla="*/ 1135048 w 3001993"/>
                <a:gd name="connsiteY78" fmla="*/ 268632 h 2760453"/>
                <a:gd name="connsiteX79" fmla="*/ 1129476 w 3001993"/>
                <a:gd name="connsiteY79" fmla="*/ 245718 h 2760453"/>
                <a:gd name="connsiteX80" fmla="*/ 1077898 w 3001993"/>
                <a:gd name="connsiteY80" fmla="*/ 249582 h 2760453"/>
                <a:gd name="connsiteX81" fmla="*/ 1065992 w 3001993"/>
                <a:gd name="connsiteY81" fmla="*/ 232913 h 2760453"/>
                <a:gd name="connsiteX82" fmla="*/ 1015985 w 3001993"/>
                <a:gd name="connsiteY82" fmla="*/ 240057 h 2760453"/>
                <a:gd name="connsiteX83" fmla="*/ 994554 w 3001993"/>
                <a:gd name="connsiteY83" fmla="*/ 228151 h 2760453"/>
                <a:gd name="connsiteX84" fmla="*/ 974785 w 3001993"/>
                <a:gd name="connsiteY84" fmla="*/ 198407 h 2760453"/>
                <a:gd name="connsiteX85" fmla="*/ 908109 w 3001993"/>
                <a:gd name="connsiteY85" fmla="*/ 207931 h 2760453"/>
                <a:gd name="connsiteX86" fmla="*/ 1164566 w 3001993"/>
                <a:gd name="connsiteY86" fmla="*/ 34505 h 2760453"/>
                <a:gd name="connsiteX87" fmla="*/ 1388853 w 3001993"/>
                <a:gd name="connsiteY87" fmla="*/ 0 h 2760453"/>
                <a:gd name="connsiteX88" fmla="*/ 1561381 w 3001993"/>
                <a:gd name="connsiteY88" fmla="*/ 8626 h 2760453"/>
                <a:gd name="connsiteX89" fmla="*/ 1802921 w 3001993"/>
                <a:gd name="connsiteY89" fmla="*/ 86264 h 2760453"/>
                <a:gd name="connsiteX0" fmla="*/ 1802921 w 3001993"/>
                <a:gd name="connsiteY0" fmla="*/ 86264 h 2760453"/>
                <a:gd name="connsiteX1" fmla="*/ 1716657 w 3001993"/>
                <a:gd name="connsiteY1" fmla="*/ 301924 h 2760453"/>
                <a:gd name="connsiteX2" fmla="*/ 1690778 w 3001993"/>
                <a:gd name="connsiteY2" fmla="*/ 457200 h 2760453"/>
                <a:gd name="connsiteX3" fmla="*/ 1846053 w 3001993"/>
                <a:gd name="connsiteY3" fmla="*/ 603849 h 2760453"/>
                <a:gd name="connsiteX4" fmla="*/ 2251495 w 3001993"/>
                <a:gd name="connsiteY4" fmla="*/ 715992 h 2760453"/>
                <a:gd name="connsiteX5" fmla="*/ 2475781 w 3001993"/>
                <a:gd name="connsiteY5" fmla="*/ 914400 h 2760453"/>
                <a:gd name="connsiteX6" fmla="*/ 2725947 w 3001993"/>
                <a:gd name="connsiteY6" fmla="*/ 1069675 h 2760453"/>
                <a:gd name="connsiteX7" fmla="*/ 2907102 w 3001993"/>
                <a:gd name="connsiteY7" fmla="*/ 1311215 h 2760453"/>
                <a:gd name="connsiteX8" fmla="*/ 3001993 w 3001993"/>
                <a:gd name="connsiteY8" fmla="*/ 1613139 h 2760453"/>
                <a:gd name="connsiteX9" fmla="*/ 2993366 w 3001993"/>
                <a:gd name="connsiteY9" fmla="*/ 1863305 h 2760453"/>
                <a:gd name="connsiteX10" fmla="*/ 2915729 w 3001993"/>
                <a:gd name="connsiteY10" fmla="*/ 2053087 h 2760453"/>
                <a:gd name="connsiteX11" fmla="*/ 2743200 w 3001993"/>
                <a:gd name="connsiteY11" fmla="*/ 2182483 h 2760453"/>
                <a:gd name="connsiteX12" fmla="*/ 2501661 w 3001993"/>
                <a:gd name="connsiteY12" fmla="*/ 2234241 h 2760453"/>
                <a:gd name="connsiteX13" fmla="*/ 2216989 w 3001993"/>
                <a:gd name="connsiteY13" fmla="*/ 2165230 h 2760453"/>
                <a:gd name="connsiteX14" fmla="*/ 2009955 w 3001993"/>
                <a:gd name="connsiteY14" fmla="*/ 2130724 h 2760453"/>
                <a:gd name="connsiteX15" fmla="*/ 1708030 w 3001993"/>
                <a:gd name="connsiteY15" fmla="*/ 2277373 h 2760453"/>
                <a:gd name="connsiteX16" fmla="*/ 1431985 w 3001993"/>
                <a:gd name="connsiteY16" fmla="*/ 2553419 h 2760453"/>
                <a:gd name="connsiteX17" fmla="*/ 1259457 w 3001993"/>
                <a:gd name="connsiteY17" fmla="*/ 2691441 h 2760453"/>
                <a:gd name="connsiteX18" fmla="*/ 785004 w 3001993"/>
                <a:gd name="connsiteY18" fmla="*/ 2760453 h 2760453"/>
                <a:gd name="connsiteX19" fmla="*/ 474453 w 3001993"/>
                <a:gd name="connsiteY19" fmla="*/ 2743200 h 2760453"/>
                <a:gd name="connsiteX20" fmla="*/ 224287 w 3001993"/>
                <a:gd name="connsiteY20" fmla="*/ 2691441 h 2760453"/>
                <a:gd name="connsiteX21" fmla="*/ 51759 w 3001993"/>
                <a:gd name="connsiteY21" fmla="*/ 2587924 h 2760453"/>
                <a:gd name="connsiteX22" fmla="*/ 0 w 3001993"/>
                <a:gd name="connsiteY22" fmla="*/ 2398143 h 2760453"/>
                <a:gd name="connsiteX23" fmla="*/ 17253 w 3001993"/>
                <a:gd name="connsiteY23" fmla="*/ 2208362 h 2760453"/>
                <a:gd name="connsiteX24" fmla="*/ 103517 w 3001993"/>
                <a:gd name="connsiteY24" fmla="*/ 2009955 h 2760453"/>
                <a:gd name="connsiteX25" fmla="*/ 267419 w 3001993"/>
                <a:gd name="connsiteY25" fmla="*/ 1889185 h 2760453"/>
                <a:gd name="connsiteX26" fmla="*/ 362310 w 3001993"/>
                <a:gd name="connsiteY26" fmla="*/ 1777041 h 2760453"/>
                <a:gd name="connsiteX27" fmla="*/ 362310 w 3001993"/>
                <a:gd name="connsiteY27" fmla="*/ 1526875 h 2760453"/>
                <a:gd name="connsiteX28" fmla="*/ 370936 w 3001993"/>
                <a:gd name="connsiteY28" fmla="*/ 1380226 h 2760453"/>
                <a:gd name="connsiteX29" fmla="*/ 491706 w 3001993"/>
                <a:gd name="connsiteY29" fmla="*/ 1285336 h 2760453"/>
                <a:gd name="connsiteX30" fmla="*/ 638355 w 3001993"/>
                <a:gd name="connsiteY30" fmla="*/ 1268083 h 2760453"/>
                <a:gd name="connsiteX31" fmla="*/ 757328 w 3001993"/>
                <a:gd name="connsiteY31" fmla="*/ 1085446 h 2760453"/>
                <a:gd name="connsiteX32" fmla="*/ 763573 w 3001993"/>
                <a:gd name="connsiteY32" fmla="*/ 1013963 h 2760453"/>
                <a:gd name="connsiteX33" fmla="*/ 773098 w 3001993"/>
                <a:gd name="connsiteY33" fmla="*/ 953668 h 2760453"/>
                <a:gd name="connsiteX34" fmla="*/ 808817 w 3001993"/>
                <a:gd name="connsiteY34" fmla="*/ 944907 h 2760453"/>
                <a:gd name="connsiteX35" fmla="*/ 838245 w 3001993"/>
                <a:gd name="connsiteY35" fmla="*/ 975998 h 2760453"/>
                <a:gd name="connsiteX36" fmla="*/ 856442 w 3001993"/>
                <a:gd name="connsiteY36" fmla="*/ 959194 h 2760453"/>
                <a:gd name="connsiteX37" fmla="*/ 854914 w 3001993"/>
                <a:gd name="connsiteY37" fmla="*/ 898944 h 2760453"/>
                <a:gd name="connsiteX38" fmla="*/ 906359 w 3001993"/>
                <a:gd name="connsiteY38" fmla="*/ 878412 h 2760453"/>
                <a:gd name="connsiteX39" fmla="*/ 949310 w 3001993"/>
                <a:gd name="connsiteY39" fmla="*/ 923476 h 2760453"/>
                <a:gd name="connsiteX40" fmla="*/ 965979 w 3001993"/>
                <a:gd name="connsiteY40" fmla="*/ 944907 h 2760453"/>
                <a:gd name="connsiteX41" fmla="*/ 995004 w 3001993"/>
                <a:gd name="connsiteY41" fmla="*/ 932236 h 2760453"/>
                <a:gd name="connsiteX42" fmla="*/ 1004079 w 3001993"/>
                <a:gd name="connsiteY42" fmla="*/ 873469 h 2760453"/>
                <a:gd name="connsiteX43" fmla="*/ 1005113 w 3001993"/>
                <a:gd name="connsiteY43" fmla="*/ 840042 h 2760453"/>
                <a:gd name="connsiteX44" fmla="*/ 1025510 w 3001993"/>
                <a:gd name="connsiteY44" fmla="*/ 816319 h 2760453"/>
                <a:gd name="connsiteX45" fmla="*/ 1081268 w 3001993"/>
                <a:gd name="connsiteY45" fmla="*/ 797808 h 2760453"/>
                <a:gd name="connsiteX46" fmla="*/ 1113617 w 3001993"/>
                <a:gd name="connsiteY46" fmla="*/ 792507 h 2760453"/>
                <a:gd name="connsiteX47" fmla="*/ 1131813 w 3001993"/>
                <a:gd name="connsiteY47" fmla="*/ 760023 h 2760453"/>
                <a:gd name="connsiteX48" fmla="*/ 1158860 w 3001993"/>
                <a:gd name="connsiteY48" fmla="*/ 759169 h 2760453"/>
                <a:gd name="connsiteX49" fmla="*/ 1173148 w 3001993"/>
                <a:gd name="connsiteY49" fmla="*/ 728213 h 2760453"/>
                <a:gd name="connsiteX50" fmla="*/ 1196960 w 3001993"/>
                <a:gd name="connsiteY50" fmla="*/ 780601 h 2760453"/>
                <a:gd name="connsiteX51" fmla="*/ 1235060 w 3001993"/>
                <a:gd name="connsiteY51" fmla="*/ 785363 h 2760453"/>
                <a:gd name="connsiteX52" fmla="*/ 1277923 w 3001993"/>
                <a:gd name="connsiteY52" fmla="*/ 790126 h 2760453"/>
                <a:gd name="connsiteX53" fmla="*/ 1301735 w 3001993"/>
                <a:gd name="connsiteY53" fmla="*/ 780601 h 2760453"/>
                <a:gd name="connsiteX54" fmla="*/ 1330310 w 3001993"/>
                <a:gd name="connsiteY54" fmla="*/ 852038 h 2760453"/>
                <a:gd name="connsiteX55" fmla="*/ 1355246 w 3001993"/>
                <a:gd name="connsiteY55" fmla="*/ 839728 h 2760453"/>
                <a:gd name="connsiteX56" fmla="*/ 1398378 w 3001993"/>
                <a:gd name="connsiteY56" fmla="*/ 845388 h 2760453"/>
                <a:gd name="connsiteX57" fmla="*/ 1432704 w 3001993"/>
                <a:gd name="connsiteY57" fmla="*/ 852038 h 2760453"/>
                <a:gd name="connsiteX58" fmla="*/ 1492055 w 3001993"/>
                <a:gd name="connsiteY58" fmla="*/ 907571 h 2760453"/>
                <a:gd name="connsiteX59" fmla="*/ 1520810 w 3001993"/>
                <a:gd name="connsiteY59" fmla="*/ 892519 h 2760453"/>
                <a:gd name="connsiteX60" fmla="*/ 1556529 w 3001993"/>
                <a:gd name="connsiteY60" fmla="*/ 916332 h 2760453"/>
                <a:gd name="connsiteX61" fmla="*/ 1608917 w 3001993"/>
                <a:gd name="connsiteY61" fmla="*/ 944907 h 2760453"/>
                <a:gd name="connsiteX62" fmla="*/ 1689879 w 3001993"/>
                <a:gd name="connsiteY62" fmla="*/ 949489 h 2760453"/>
                <a:gd name="connsiteX63" fmla="*/ 1713376 w 3001993"/>
                <a:gd name="connsiteY63" fmla="*/ 910536 h 2760453"/>
                <a:gd name="connsiteX64" fmla="*/ 1677973 w 3001993"/>
                <a:gd name="connsiteY64" fmla="*/ 868707 h 2760453"/>
                <a:gd name="connsiteX65" fmla="*/ 1603030 w 3001993"/>
                <a:gd name="connsiteY65" fmla="*/ 816543 h 2760453"/>
                <a:gd name="connsiteX66" fmla="*/ 1516048 w 3001993"/>
                <a:gd name="connsiteY66" fmla="*/ 771076 h 2760453"/>
                <a:gd name="connsiteX67" fmla="*/ 1430817 w 3001993"/>
                <a:gd name="connsiteY67" fmla="*/ 678252 h 2760453"/>
                <a:gd name="connsiteX68" fmla="*/ 1392223 w 3001993"/>
                <a:gd name="connsiteY68" fmla="*/ 656776 h 2760453"/>
                <a:gd name="connsiteX69" fmla="*/ 1310631 w 3001993"/>
                <a:gd name="connsiteY69" fmla="*/ 580980 h 2760453"/>
                <a:gd name="connsiteX70" fmla="*/ 1280304 w 3001993"/>
                <a:gd name="connsiteY70" fmla="*/ 513901 h 2760453"/>
                <a:gd name="connsiteX71" fmla="*/ 1249348 w 3001993"/>
                <a:gd name="connsiteY71" fmla="*/ 463894 h 2760453"/>
                <a:gd name="connsiteX72" fmla="*/ 1232364 w 3001993"/>
                <a:gd name="connsiteY72" fmla="*/ 447990 h 2760453"/>
                <a:gd name="connsiteX73" fmla="*/ 1237441 w 3001993"/>
                <a:gd name="connsiteY73" fmla="*/ 411507 h 2760453"/>
                <a:gd name="connsiteX74" fmla="*/ 1258873 w 3001993"/>
                <a:gd name="connsiteY74" fmla="*/ 371250 h 2760453"/>
                <a:gd name="connsiteX75" fmla="*/ 1216010 w 3001993"/>
                <a:gd name="connsiteY75" fmla="*/ 371026 h 2760453"/>
                <a:gd name="connsiteX76" fmla="*/ 1174091 w 3001993"/>
                <a:gd name="connsiteY76" fmla="*/ 345955 h 2760453"/>
                <a:gd name="connsiteX77" fmla="*/ 1166004 w 3001993"/>
                <a:gd name="connsiteY77" fmla="*/ 282919 h 2760453"/>
                <a:gd name="connsiteX78" fmla="*/ 1135048 w 3001993"/>
                <a:gd name="connsiteY78" fmla="*/ 268632 h 2760453"/>
                <a:gd name="connsiteX79" fmla="*/ 1129476 w 3001993"/>
                <a:gd name="connsiteY79" fmla="*/ 245718 h 2760453"/>
                <a:gd name="connsiteX80" fmla="*/ 1077898 w 3001993"/>
                <a:gd name="connsiteY80" fmla="*/ 249582 h 2760453"/>
                <a:gd name="connsiteX81" fmla="*/ 1065992 w 3001993"/>
                <a:gd name="connsiteY81" fmla="*/ 232913 h 2760453"/>
                <a:gd name="connsiteX82" fmla="*/ 1015985 w 3001993"/>
                <a:gd name="connsiteY82" fmla="*/ 240057 h 2760453"/>
                <a:gd name="connsiteX83" fmla="*/ 994554 w 3001993"/>
                <a:gd name="connsiteY83" fmla="*/ 228151 h 2760453"/>
                <a:gd name="connsiteX84" fmla="*/ 974785 w 3001993"/>
                <a:gd name="connsiteY84" fmla="*/ 198407 h 2760453"/>
                <a:gd name="connsiteX85" fmla="*/ 908109 w 3001993"/>
                <a:gd name="connsiteY85" fmla="*/ 207931 h 2760453"/>
                <a:gd name="connsiteX86" fmla="*/ 932642 w 3001993"/>
                <a:gd name="connsiteY86" fmla="*/ 171001 h 2760453"/>
                <a:gd name="connsiteX87" fmla="*/ 1164566 w 3001993"/>
                <a:gd name="connsiteY87" fmla="*/ 34505 h 2760453"/>
                <a:gd name="connsiteX88" fmla="*/ 1388853 w 3001993"/>
                <a:gd name="connsiteY88" fmla="*/ 0 h 2760453"/>
                <a:gd name="connsiteX89" fmla="*/ 1561381 w 3001993"/>
                <a:gd name="connsiteY89" fmla="*/ 8626 h 2760453"/>
                <a:gd name="connsiteX90" fmla="*/ 1802921 w 3001993"/>
                <a:gd name="connsiteY90" fmla="*/ 86264 h 2760453"/>
                <a:gd name="connsiteX0" fmla="*/ 1802921 w 3001993"/>
                <a:gd name="connsiteY0" fmla="*/ 86264 h 2760453"/>
                <a:gd name="connsiteX1" fmla="*/ 1716657 w 3001993"/>
                <a:gd name="connsiteY1" fmla="*/ 301924 h 2760453"/>
                <a:gd name="connsiteX2" fmla="*/ 1690778 w 3001993"/>
                <a:gd name="connsiteY2" fmla="*/ 457200 h 2760453"/>
                <a:gd name="connsiteX3" fmla="*/ 1846053 w 3001993"/>
                <a:gd name="connsiteY3" fmla="*/ 603849 h 2760453"/>
                <a:gd name="connsiteX4" fmla="*/ 2251495 w 3001993"/>
                <a:gd name="connsiteY4" fmla="*/ 715992 h 2760453"/>
                <a:gd name="connsiteX5" fmla="*/ 2475781 w 3001993"/>
                <a:gd name="connsiteY5" fmla="*/ 914400 h 2760453"/>
                <a:gd name="connsiteX6" fmla="*/ 2725947 w 3001993"/>
                <a:gd name="connsiteY6" fmla="*/ 1069675 h 2760453"/>
                <a:gd name="connsiteX7" fmla="*/ 2907102 w 3001993"/>
                <a:gd name="connsiteY7" fmla="*/ 1311215 h 2760453"/>
                <a:gd name="connsiteX8" fmla="*/ 3001993 w 3001993"/>
                <a:gd name="connsiteY8" fmla="*/ 1613139 h 2760453"/>
                <a:gd name="connsiteX9" fmla="*/ 2993366 w 3001993"/>
                <a:gd name="connsiteY9" fmla="*/ 1863305 h 2760453"/>
                <a:gd name="connsiteX10" fmla="*/ 2915729 w 3001993"/>
                <a:gd name="connsiteY10" fmla="*/ 2053087 h 2760453"/>
                <a:gd name="connsiteX11" fmla="*/ 2743200 w 3001993"/>
                <a:gd name="connsiteY11" fmla="*/ 2182483 h 2760453"/>
                <a:gd name="connsiteX12" fmla="*/ 2501661 w 3001993"/>
                <a:gd name="connsiteY12" fmla="*/ 2234241 h 2760453"/>
                <a:gd name="connsiteX13" fmla="*/ 2216989 w 3001993"/>
                <a:gd name="connsiteY13" fmla="*/ 2165230 h 2760453"/>
                <a:gd name="connsiteX14" fmla="*/ 2009955 w 3001993"/>
                <a:gd name="connsiteY14" fmla="*/ 2130724 h 2760453"/>
                <a:gd name="connsiteX15" fmla="*/ 1708030 w 3001993"/>
                <a:gd name="connsiteY15" fmla="*/ 2277373 h 2760453"/>
                <a:gd name="connsiteX16" fmla="*/ 1431985 w 3001993"/>
                <a:gd name="connsiteY16" fmla="*/ 2553419 h 2760453"/>
                <a:gd name="connsiteX17" fmla="*/ 1259457 w 3001993"/>
                <a:gd name="connsiteY17" fmla="*/ 2691441 h 2760453"/>
                <a:gd name="connsiteX18" fmla="*/ 785004 w 3001993"/>
                <a:gd name="connsiteY18" fmla="*/ 2760453 h 2760453"/>
                <a:gd name="connsiteX19" fmla="*/ 474453 w 3001993"/>
                <a:gd name="connsiteY19" fmla="*/ 2743200 h 2760453"/>
                <a:gd name="connsiteX20" fmla="*/ 224287 w 3001993"/>
                <a:gd name="connsiteY20" fmla="*/ 2691441 h 2760453"/>
                <a:gd name="connsiteX21" fmla="*/ 51759 w 3001993"/>
                <a:gd name="connsiteY21" fmla="*/ 2587924 h 2760453"/>
                <a:gd name="connsiteX22" fmla="*/ 0 w 3001993"/>
                <a:gd name="connsiteY22" fmla="*/ 2398143 h 2760453"/>
                <a:gd name="connsiteX23" fmla="*/ 17253 w 3001993"/>
                <a:gd name="connsiteY23" fmla="*/ 2208362 h 2760453"/>
                <a:gd name="connsiteX24" fmla="*/ 103517 w 3001993"/>
                <a:gd name="connsiteY24" fmla="*/ 2009955 h 2760453"/>
                <a:gd name="connsiteX25" fmla="*/ 267419 w 3001993"/>
                <a:gd name="connsiteY25" fmla="*/ 1889185 h 2760453"/>
                <a:gd name="connsiteX26" fmla="*/ 362310 w 3001993"/>
                <a:gd name="connsiteY26" fmla="*/ 1777041 h 2760453"/>
                <a:gd name="connsiteX27" fmla="*/ 362310 w 3001993"/>
                <a:gd name="connsiteY27" fmla="*/ 1526875 h 2760453"/>
                <a:gd name="connsiteX28" fmla="*/ 370936 w 3001993"/>
                <a:gd name="connsiteY28" fmla="*/ 1380226 h 2760453"/>
                <a:gd name="connsiteX29" fmla="*/ 491706 w 3001993"/>
                <a:gd name="connsiteY29" fmla="*/ 1285336 h 2760453"/>
                <a:gd name="connsiteX30" fmla="*/ 638355 w 3001993"/>
                <a:gd name="connsiteY30" fmla="*/ 1268083 h 2760453"/>
                <a:gd name="connsiteX31" fmla="*/ 757328 w 3001993"/>
                <a:gd name="connsiteY31" fmla="*/ 1085446 h 2760453"/>
                <a:gd name="connsiteX32" fmla="*/ 763573 w 3001993"/>
                <a:gd name="connsiteY32" fmla="*/ 1013963 h 2760453"/>
                <a:gd name="connsiteX33" fmla="*/ 773098 w 3001993"/>
                <a:gd name="connsiteY33" fmla="*/ 953668 h 2760453"/>
                <a:gd name="connsiteX34" fmla="*/ 808817 w 3001993"/>
                <a:gd name="connsiteY34" fmla="*/ 944907 h 2760453"/>
                <a:gd name="connsiteX35" fmla="*/ 838245 w 3001993"/>
                <a:gd name="connsiteY35" fmla="*/ 975998 h 2760453"/>
                <a:gd name="connsiteX36" fmla="*/ 856442 w 3001993"/>
                <a:gd name="connsiteY36" fmla="*/ 959194 h 2760453"/>
                <a:gd name="connsiteX37" fmla="*/ 854914 w 3001993"/>
                <a:gd name="connsiteY37" fmla="*/ 898944 h 2760453"/>
                <a:gd name="connsiteX38" fmla="*/ 906359 w 3001993"/>
                <a:gd name="connsiteY38" fmla="*/ 878412 h 2760453"/>
                <a:gd name="connsiteX39" fmla="*/ 949310 w 3001993"/>
                <a:gd name="connsiteY39" fmla="*/ 923476 h 2760453"/>
                <a:gd name="connsiteX40" fmla="*/ 965979 w 3001993"/>
                <a:gd name="connsiteY40" fmla="*/ 944907 h 2760453"/>
                <a:gd name="connsiteX41" fmla="*/ 995004 w 3001993"/>
                <a:gd name="connsiteY41" fmla="*/ 932236 h 2760453"/>
                <a:gd name="connsiteX42" fmla="*/ 1004079 w 3001993"/>
                <a:gd name="connsiteY42" fmla="*/ 873469 h 2760453"/>
                <a:gd name="connsiteX43" fmla="*/ 1005113 w 3001993"/>
                <a:gd name="connsiteY43" fmla="*/ 840042 h 2760453"/>
                <a:gd name="connsiteX44" fmla="*/ 1025510 w 3001993"/>
                <a:gd name="connsiteY44" fmla="*/ 816319 h 2760453"/>
                <a:gd name="connsiteX45" fmla="*/ 1081268 w 3001993"/>
                <a:gd name="connsiteY45" fmla="*/ 797808 h 2760453"/>
                <a:gd name="connsiteX46" fmla="*/ 1113617 w 3001993"/>
                <a:gd name="connsiteY46" fmla="*/ 792507 h 2760453"/>
                <a:gd name="connsiteX47" fmla="*/ 1131813 w 3001993"/>
                <a:gd name="connsiteY47" fmla="*/ 760023 h 2760453"/>
                <a:gd name="connsiteX48" fmla="*/ 1158860 w 3001993"/>
                <a:gd name="connsiteY48" fmla="*/ 759169 h 2760453"/>
                <a:gd name="connsiteX49" fmla="*/ 1173148 w 3001993"/>
                <a:gd name="connsiteY49" fmla="*/ 728213 h 2760453"/>
                <a:gd name="connsiteX50" fmla="*/ 1196960 w 3001993"/>
                <a:gd name="connsiteY50" fmla="*/ 780601 h 2760453"/>
                <a:gd name="connsiteX51" fmla="*/ 1235060 w 3001993"/>
                <a:gd name="connsiteY51" fmla="*/ 785363 h 2760453"/>
                <a:gd name="connsiteX52" fmla="*/ 1277923 w 3001993"/>
                <a:gd name="connsiteY52" fmla="*/ 790126 h 2760453"/>
                <a:gd name="connsiteX53" fmla="*/ 1301735 w 3001993"/>
                <a:gd name="connsiteY53" fmla="*/ 780601 h 2760453"/>
                <a:gd name="connsiteX54" fmla="*/ 1330310 w 3001993"/>
                <a:gd name="connsiteY54" fmla="*/ 852038 h 2760453"/>
                <a:gd name="connsiteX55" fmla="*/ 1355246 w 3001993"/>
                <a:gd name="connsiteY55" fmla="*/ 839728 h 2760453"/>
                <a:gd name="connsiteX56" fmla="*/ 1398378 w 3001993"/>
                <a:gd name="connsiteY56" fmla="*/ 845388 h 2760453"/>
                <a:gd name="connsiteX57" fmla="*/ 1432704 w 3001993"/>
                <a:gd name="connsiteY57" fmla="*/ 852038 h 2760453"/>
                <a:gd name="connsiteX58" fmla="*/ 1492055 w 3001993"/>
                <a:gd name="connsiteY58" fmla="*/ 907571 h 2760453"/>
                <a:gd name="connsiteX59" fmla="*/ 1520810 w 3001993"/>
                <a:gd name="connsiteY59" fmla="*/ 892519 h 2760453"/>
                <a:gd name="connsiteX60" fmla="*/ 1556529 w 3001993"/>
                <a:gd name="connsiteY60" fmla="*/ 916332 h 2760453"/>
                <a:gd name="connsiteX61" fmla="*/ 1608917 w 3001993"/>
                <a:gd name="connsiteY61" fmla="*/ 944907 h 2760453"/>
                <a:gd name="connsiteX62" fmla="*/ 1689879 w 3001993"/>
                <a:gd name="connsiteY62" fmla="*/ 949489 h 2760453"/>
                <a:gd name="connsiteX63" fmla="*/ 1713376 w 3001993"/>
                <a:gd name="connsiteY63" fmla="*/ 910536 h 2760453"/>
                <a:gd name="connsiteX64" fmla="*/ 1677973 w 3001993"/>
                <a:gd name="connsiteY64" fmla="*/ 868707 h 2760453"/>
                <a:gd name="connsiteX65" fmla="*/ 1603030 w 3001993"/>
                <a:gd name="connsiteY65" fmla="*/ 816543 h 2760453"/>
                <a:gd name="connsiteX66" fmla="*/ 1516048 w 3001993"/>
                <a:gd name="connsiteY66" fmla="*/ 771076 h 2760453"/>
                <a:gd name="connsiteX67" fmla="*/ 1430817 w 3001993"/>
                <a:gd name="connsiteY67" fmla="*/ 678252 h 2760453"/>
                <a:gd name="connsiteX68" fmla="*/ 1392223 w 3001993"/>
                <a:gd name="connsiteY68" fmla="*/ 656776 h 2760453"/>
                <a:gd name="connsiteX69" fmla="*/ 1310631 w 3001993"/>
                <a:gd name="connsiteY69" fmla="*/ 580980 h 2760453"/>
                <a:gd name="connsiteX70" fmla="*/ 1280304 w 3001993"/>
                <a:gd name="connsiteY70" fmla="*/ 513901 h 2760453"/>
                <a:gd name="connsiteX71" fmla="*/ 1249348 w 3001993"/>
                <a:gd name="connsiteY71" fmla="*/ 463894 h 2760453"/>
                <a:gd name="connsiteX72" fmla="*/ 1232364 w 3001993"/>
                <a:gd name="connsiteY72" fmla="*/ 447990 h 2760453"/>
                <a:gd name="connsiteX73" fmla="*/ 1237441 w 3001993"/>
                <a:gd name="connsiteY73" fmla="*/ 411507 h 2760453"/>
                <a:gd name="connsiteX74" fmla="*/ 1258873 w 3001993"/>
                <a:gd name="connsiteY74" fmla="*/ 371250 h 2760453"/>
                <a:gd name="connsiteX75" fmla="*/ 1216010 w 3001993"/>
                <a:gd name="connsiteY75" fmla="*/ 371026 h 2760453"/>
                <a:gd name="connsiteX76" fmla="*/ 1174091 w 3001993"/>
                <a:gd name="connsiteY76" fmla="*/ 345955 h 2760453"/>
                <a:gd name="connsiteX77" fmla="*/ 1166004 w 3001993"/>
                <a:gd name="connsiteY77" fmla="*/ 282919 h 2760453"/>
                <a:gd name="connsiteX78" fmla="*/ 1135048 w 3001993"/>
                <a:gd name="connsiteY78" fmla="*/ 268632 h 2760453"/>
                <a:gd name="connsiteX79" fmla="*/ 1129476 w 3001993"/>
                <a:gd name="connsiteY79" fmla="*/ 245718 h 2760453"/>
                <a:gd name="connsiteX80" fmla="*/ 1077898 w 3001993"/>
                <a:gd name="connsiteY80" fmla="*/ 249582 h 2760453"/>
                <a:gd name="connsiteX81" fmla="*/ 1065992 w 3001993"/>
                <a:gd name="connsiteY81" fmla="*/ 232913 h 2760453"/>
                <a:gd name="connsiteX82" fmla="*/ 1015985 w 3001993"/>
                <a:gd name="connsiteY82" fmla="*/ 240057 h 2760453"/>
                <a:gd name="connsiteX83" fmla="*/ 994554 w 3001993"/>
                <a:gd name="connsiteY83" fmla="*/ 228151 h 2760453"/>
                <a:gd name="connsiteX84" fmla="*/ 981929 w 3001993"/>
                <a:gd name="connsiteY84" fmla="*/ 186500 h 2760453"/>
                <a:gd name="connsiteX85" fmla="*/ 908109 w 3001993"/>
                <a:gd name="connsiteY85" fmla="*/ 207931 h 2760453"/>
                <a:gd name="connsiteX86" fmla="*/ 932642 w 3001993"/>
                <a:gd name="connsiteY86" fmla="*/ 171001 h 2760453"/>
                <a:gd name="connsiteX87" fmla="*/ 1164566 w 3001993"/>
                <a:gd name="connsiteY87" fmla="*/ 34505 h 2760453"/>
                <a:gd name="connsiteX88" fmla="*/ 1388853 w 3001993"/>
                <a:gd name="connsiteY88" fmla="*/ 0 h 2760453"/>
                <a:gd name="connsiteX89" fmla="*/ 1561381 w 3001993"/>
                <a:gd name="connsiteY89" fmla="*/ 8626 h 2760453"/>
                <a:gd name="connsiteX90" fmla="*/ 1802921 w 3001993"/>
                <a:gd name="connsiteY90" fmla="*/ 86264 h 2760453"/>
                <a:gd name="connsiteX0" fmla="*/ 1802921 w 3001993"/>
                <a:gd name="connsiteY0" fmla="*/ 86264 h 2760453"/>
                <a:gd name="connsiteX1" fmla="*/ 1716657 w 3001993"/>
                <a:gd name="connsiteY1" fmla="*/ 301924 h 2760453"/>
                <a:gd name="connsiteX2" fmla="*/ 1690778 w 3001993"/>
                <a:gd name="connsiteY2" fmla="*/ 457200 h 2760453"/>
                <a:gd name="connsiteX3" fmla="*/ 1846053 w 3001993"/>
                <a:gd name="connsiteY3" fmla="*/ 603849 h 2760453"/>
                <a:gd name="connsiteX4" fmla="*/ 2251495 w 3001993"/>
                <a:gd name="connsiteY4" fmla="*/ 715992 h 2760453"/>
                <a:gd name="connsiteX5" fmla="*/ 2475781 w 3001993"/>
                <a:gd name="connsiteY5" fmla="*/ 914400 h 2760453"/>
                <a:gd name="connsiteX6" fmla="*/ 2725947 w 3001993"/>
                <a:gd name="connsiteY6" fmla="*/ 1069675 h 2760453"/>
                <a:gd name="connsiteX7" fmla="*/ 2907102 w 3001993"/>
                <a:gd name="connsiteY7" fmla="*/ 1311215 h 2760453"/>
                <a:gd name="connsiteX8" fmla="*/ 3001993 w 3001993"/>
                <a:gd name="connsiteY8" fmla="*/ 1613139 h 2760453"/>
                <a:gd name="connsiteX9" fmla="*/ 2993366 w 3001993"/>
                <a:gd name="connsiteY9" fmla="*/ 1863305 h 2760453"/>
                <a:gd name="connsiteX10" fmla="*/ 2915729 w 3001993"/>
                <a:gd name="connsiteY10" fmla="*/ 2053087 h 2760453"/>
                <a:gd name="connsiteX11" fmla="*/ 2743200 w 3001993"/>
                <a:gd name="connsiteY11" fmla="*/ 2182483 h 2760453"/>
                <a:gd name="connsiteX12" fmla="*/ 2501661 w 3001993"/>
                <a:gd name="connsiteY12" fmla="*/ 2234241 h 2760453"/>
                <a:gd name="connsiteX13" fmla="*/ 2216989 w 3001993"/>
                <a:gd name="connsiteY13" fmla="*/ 2165230 h 2760453"/>
                <a:gd name="connsiteX14" fmla="*/ 2009955 w 3001993"/>
                <a:gd name="connsiteY14" fmla="*/ 2130724 h 2760453"/>
                <a:gd name="connsiteX15" fmla="*/ 1708030 w 3001993"/>
                <a:gd name="connsiteY15" fmla="*/ 2277373 h 2760453"/>
                <a:gd name="connsiteX16" fmla="*/ 1431985 w 3001993"/>
                <a:gd name="connsiteY16" fmla="*/ 2553419 h 2760453"/>
                <a:gd name="connsiteX17" fmla="*/ 1259457 w 3001993"/>
                <a:gd name="connsiteY17" fmla="*/ 2691441 h 2760453"/>
                <a:gd name="connsiteX18" fmla="*/ 785004 w 3001993"/>
                <a:gd name="connsiteY18" fmla="*/ 2760453 h 2760453"/>
                <a:gd name="connsiteX19" fmla="*/ 474453 w 3001993"/>
                <a:gd name="connsiteY19" fmla="*/ 2743200 h 2760453"/>
                <a:gd name="connsiteX20" fmla="*/ 224287 w 3001993"/>
                <a:gd name="connsiteY20" fmla="*/ 2691441 h 2760453"/>
                <a:gd name="connsiteX21" fmla="*/ 51759 w 3001993"/>
                <a:gd name="connsiteY21" fmla="*/ 2587924 h 2760453"/>
                <a:gd name="connsiteX22" fmla="*/ 0 w 3001993"/>
                <a:gd name="connsiteY22" fmla="*/ 2398143 h 2760453"/>
                <a:gd name="connsiteX23" fmla="*/ 17253 w 3001993"/>
                <a:gd name="connsiteY23" fmla="*/ 2208362 h 2760453"/>
                <a:gd name="connsiteX24" fmla="*/ 103517 w 3001993"/>
                <a:gd name="connsiteY24" fmla="*/ 2009955 h 2760453"/>
                <a:gd name="connsiteX25" fmla="*/ 267419 w 3001993"/>
                <a:gd name="connsiteY25" fmla="*/ 1889185 h 2760453"/>
                <a:gd name="connsiteX26" fmla="*/ 362310 w 3001993"/>
                <a:gd name="connsiteY26" fmla="*/ 1777041 h 2760453"/>
                <a:gd name="connsiteX27" fmla="*/ 362310 w 3001993"/>
                <a:gd name="connsiteY27" fmla="*/ 1526875 h 2760453"/>
                <a:gd name="connsiteX28" fmla="*/ 370936 w 3001993"/>
                <a:gd name="connsiteY28" fmla="*/ 1380226 h 2760453"/>
                <a:gd name="connsiteX29" fmla="*/ 491706 w 3001993"/>
                <a:gd name="connsiteY29" fmla="*/ 1285336 h 2760453"/>
                <a:gd name="connsiteX30" fmla="*/ 638355 w 3001993"/>
                <a:gd name="connsiteY30" fmla="*/ 1268083 h 2760453"/>
                <a:gd name="connsiteX31" fmla="*/ 757328 w 3001993"/>
                <a:gd name="connsiteY31" fmla="*/ 1085446 h 2760453"/>
                <a:gd name="connsiteX32" fmla="*/ 763573 w 3001993"/>
                <a:gd name="connsiteY32" fmla="*/ 1013963 h 2760453"/>
                <a:gd name="connsiteX33" fmla="*/ 773098 w 3001993"/>
                <a:gd name="connsiteY33" fmla="*/ 953668 h 2760453"/>
                <a:gd name="connsiteX34" fmla="*/ 808817 w 3001993"/>
                <a:gd name="connsiteY34" fmla="*/ 944907 h 2760453"/>
                <a:gd name="connsiteX35" fmla="*/ 838245 w 3001993"/>
                <a:gd name="connsiteY35" fmla="*/ 975998 h 2760453"/>
                <a:gd name="connsiteX36" fmla="*/ 856442 w 3001993"/>
                <a:gd name="connsiteY36" fmla="*/ 959194 h 2760453"/>
                <a:gd name="connsiteX37" fmla="*/ 854914 w 3001993"/>
                <a:gd name="connsiteY37" fmla="*/ 898944 h 2760453"/>
                <a:gd name="connsiteX38" fmla="*/ 906359 w 3001993"/>
                <a:gd name="connsiteY38" fmla="*/ 878412 h 2760453"/>
                <a:gd name="connsiteX39" fmla="*/ 949310 w 3001993"/>
                <a:gd name="connsiteY39" fmla="*/ 923476 h 2760453"/>
                <a:gd name="connsiteX40" fmla="*/ 965979 w 3001993"/>
                <a:gd name="connsiteY40" fmla="*/ 944907 h 2760453"/>
                <a:gd name="connsiteX41" fmla="*/ 995004 w 3001993"/>
                <a:gd name="connsiteY41" fmla="*/ 932236 h 2760453"/>
                <a:gd name="connsiteX42" fmla="*/ 1004079 w 3001993"/>
                <a:gd name="connsiteY42" fmla="*/ 873469 h 2760453"/>
                <a:gd name="connsiteX43" fmla="*/ 1005113 w 3001993"/>
                <a:gd name="connsiteY43" fmla="*/ 840042 h 2760453"/>
                <a:gd name="connsiteX44" fmla="*/ 1025510 w 3001993"/>
                <a:gd name="connsiteY44" fmla="*/ 816319 h 2760453"/>
                <a:gd name="connsiteX45" fmla="*/ 1081268 w 3001993"/>
                <a:gd name="connsiteY45" fmla="*/ 797808 h 2760453"/>
                <a:gd name="connsiteX46" fmla="*/ 1113617 w 3001993"/>
                <a:gd name="connsiteY46" fmla="*/ 792507 h 2760453"/>
                <a:gd name="connsiteX47" fmla="*/ 1131813 w 3001993"/>
                <a:gd name="connsiteY47" fmla="*/ 760023 h 2760453"/>
                <a:gd name="connsiteX48" fmla="*/ 1158860 w 3001993"/>
                <a:gd name="connsiteY48" fmla="*/ 759169 h 2760453"/>
                <a:gd name="connsiteX49" fmla="*/ 1173148 w 3001993"/>
                <a:gd name="connsiteY49" fmla="*/ 728213 h 2760453"/>
                <a:gd name="connsiteX50" fmla="*/ 1196960 w 3001993"/>
                <a:gd name="connsiteY50" fmla="*/ 780601 h 2760453"/>
                <a:gd name="connsiteX51" fmla="*/ 1235060 w 3001993"/>
                <a:gd name="connsiteY51" fmla="*/ 785363 h 2760453"/>
                <a:gd name="connsiteX52" fmla="*/ 1277923 w 3001993"/>
                <a:gd name="connsiteY52" fmla="*/ 790126 h 2760453"/>
                <a:gd name="connsiteX53" fmla="*/ 1301735 w 3001993"/>
                <a:gd name="connsiteY53" fmla="*/ 780601 h 2760453"/>
                <a:gd name="connsiteX54" fmla="*/ 1330310 w 3001993"/>
                <a:gd name="connsiteY54" fmla="*/ 852038 h 2760453"/>
                <a:gd name="connsiteX55" fmla="*/ 1355246 w 3001993"/>
                <a:gd name="connsiteY55" fmla="*/ 839728 h 2760453"/>
                <a:gd name="connsiteX56" fmla="*/ 1398378 w 3001993"/>
                <a:gd name="connsiteY56" fmla="*/ 845388 h 2760453"/>
                <a:gd name="connsiteX57" fmla="*/ 1432704 w 3001993"/>
                <a:gd name="connsiteY57" fmla="*/ 852038 h 2760453"/>
                <a:gd name="connsiteX58" fmla="*/ 1492055 w 3001993"/>
                <a:gd name="connsiteY58" fmla="*/ 907571 h 2760453"/>
                <a:gd name="connsiteX59" fmla="*/ 1520810 w 3001993"/>
                <a:gd name="connsiteY59" fmla="*/ 892519 h 2760453"/>
                <a:gd name="connsiteX60" fmla="*/ 1556529 w 3001993"/>
                <a:gd name="connsiteY60" fmla="*/ 916332 h 2760453"/>
                <a:gd name="connsiteX61" fmla="*/ 1608917 w 3001993"/>
                <a:gd name="connsiteY61" fmla="*/ 944907 h 2760453"/>
                <a:gd name="connsiteX62" fmla="*/ 1689879 w 3001993"/>
                <a:gd name="connsiteY62" fmla="*/ 949489 h 2760453"/>
                <a:gd name="connsiteX63" fmla="*/ 1713376 w 3001993"/>
                <a:gd name="connsiteY63" fmla="*/ 910536 h 2760453"/>
                <a:gd name="connsiteX64" fmla="*/ 1677973 w 3001993"/>
                <a:gd name="connsiteY64" fmla="*/ 868707 h 2760453"/>
                <a:gd name="connsiteX65" fmla="*/ 1603030 w 3001993"/>
                <a:gd name="connsiteY65" fmla="*/ 816543 h 2760453"/>
                <a:gd name="connsiteX66" fmla="*/ 1516048 w 3001993"/>
                <a:gd name="connsiteY66" fmla="*/ 771076 h 2760453"/>
                <a:gd name="connsiteX67" fmla="*/ 1430817 w 3001993"/>
                <a:gd name="connsiteY67" fmla="*/ 678252 h 2760453"/>
                <a:gd name="connsiteX68" fmla="*/ 1392223 w 3001993"/>
                <a:gd name="connsiteY68" fmla="*/ 656776 h 2760453"/>
                <a:gd name="connsiteX69" fmla="*/ 1310631 w 3001993"/>
                <a:gd name="connsiteY69" fmla="*/ 580980 h 2760453"/>
                <a:gd name="connsiteX70" fmla="*/ 1280304 w 3001993"/>
                <a:gd name="connsiteY70" fmla="*/ 513901 h 2760453"/>
                <a:gd name="connsiteX71" fmla="*/ 1249348 w 3001993"/>
                <a:gd name="connsiteY71" fmla="*/ 463894 h 2760453"/>
                <a:gd name="connsiteX72" fmla="*/ 1232364 w 3001993"/>
                <a:gd name="connsiteY72" fmla="*/ 447990 h 2760453"/>
                <a:gd name="connsiteX73" fmla="*/ 1237441 w 3001993"/>
                <a:gd name="connsiteY73" fmla="*/ 411507 h 2760453"/>
                <a:gd name="connsiteX74" fmla="*/ 1258873 w 3001993"/>
                <a:gd name="connsiteY74" fmla="*/ 371250 h 2760453"/>
                <a:gd name="connsiteX75" fmla="*/ 1216010 w 3001993"/>
                <a:gd name="connsiteY75" fmla="*/ 371026 h 2760453"/>
                <a:gd name="connsiteX76" fmla="*/ 1174091 w 3001993"/>
                <a:gd name="connsiteY76" fmla="*/ 345955 h 2760453"/>
                <a:gd name="connsiteX77" fmla="*/ 1166004 w 3001993"/>
                <a:gd name="connsiteY77" fmla="*/ 282919 h 2760453"/>
                <a:gd name="connsiteX78" fmla="*/ 1135048 w 3001993"/>
                <a:gd name="connsiteY78" fmla="*/ 268632 h 2760453"/>
                <a:gd name="connsiteX79" fmla="*/ 1129476 w 3001993"/>
                <a:gd name="connsiteY79" fmla="*/ 245718 h 2760453"/>
                <a:gd name="connsiteX80" fmla="*/ 1077898 w 3001993"/>
                <a:gd name="connsiteY80" fmla="*/ 249582 h 2760453"/>
                <a:gd name="connsiteX81" fmla="*/ 1065992 w 3001993"/>
                <a:gd name="connsiteY81" fmla="*/ 232913 h 2760453"/>
                <a:gd name="connsiteX82" fmla="*/ 1015985 w 3001993"/>
                <a:gd name="connsiteY82" fmla="*/ 240057 h 2760453"/>
                <a:gd name="connsiteX83" fmla="*/ 994554 w 3001993"/>
                <a:gd name="connsiteY83" fmla="*/ 228151 h 2760453"/>
                <a:gd name="connsiteX84" fmla="*/ 981929 w 3001993"/>
                <a:gd name="connsiteY84" fmla="*/ 186500 h 2760453"/>
                <a:gd name="connsiteX85" fmla="*/ 908109 w 3001993"/>
                <a:gd name="connsiteY85" fmla="*/ 207931 h 2760453"/>
                <a:gd name="connsiteX86" fmla="*/ 932642 w 3001993"/>
                <a:gd name="connsiteY86" fmla="*/ 171001 h 2760453"/>
                <a:gd name="connsiteX87" fmla="*/ 999317 w 3001993"/>
                <a:gd name="connsiteY87" fmla="*/ 147188 h 2760453"/>
                <a:gd name="connsiteX88" fmla="*/ 1164566 w 3001993"/>
                <a:gd name="connsiteY88" fmla="*/ 34505 h 2760453"/>
                <a:gd name="connsiteX89" fmla="*/ 1388853 w 3001993"/>
                <a:gd name="connsiteY89" fmla="*/ 0 h 2760453"/>
                <a:gd name="connsiteX90" fmla="*/ 1561381 w 3001993"/>
                <a:gd name="connsiteY90" fmla="*/ 8626 h 2760453"/>
                <a:gd name="connsiteX91" fmla="*/ 1802921 w 3001993"/>
                <a:gd name="connsiteY91" fmla="*/ 86264 h 2760453"/>
                <a:gd name="connsiteX0" fmla="*/ 1802921 w 3001993"/>
                <a:gd name="connsiteY0" fmla="*/ 86264 h 2760453"/>
                <a:gd name="connsiteX1" fmla="*/ 1716657 w 3001993"/>
                <a:gd name="connsiteY1" fmla="*/ 301924 h 2760453"/>
                <a:gd name="connsiteX2" fmla="*/ 1690778 w 3001993"/>
                <a:gd name="connsiteY2" fmla="*/ 457200 h 2760453"/>
                <a:gd name="connsiteX3" fmla="*/ 1846053 w 3001993"/>
                <a:gd name="connsiteY3" fmla="*/ 603849 h 2760453"/>
                <a:gd name="connsiteX4" fmla="*/ 2251495 w 3001993"/>
                <a:gd name="connsiteY4" fmla="*/ 715992 h 2760453"/>
                <a:gd name="connsiteX5" fmla="*/ 2475781 w 3001993"/>
                <a:gd name="connsiteY5" fmla="*/ 914400 h 2760453"/>
                <a:gd name="connsiteX6" fmla="*/ 2725947 w 3001993"/>
                <a:gd name="connsiteY6" fmla="*/ 1069675 h 2760453"/>
                <a:gd name="connsiteX7" fmla="*/ 2907102 w 3001993"/>
                <a:gd name="connsiteY7" fmla="*/ 1311215 h 2760453"/>
                <a:gd name="connsiteX8" fmla="*/ 3001993 w 3001993"/>
                <a:gd name="connsiteY8" fmla="*/ 1613139 h 2760453"/>
                <a:gd name="connsiteX9" fmla="*/ 2993366 w 3001993"/>
                <a:gd name="connsiteY9" fmla="*/ 1863305 h 2760453"/>
                <a:gd name="connsiteX10" fmla="*/ 2915729 w 3001993"/>
                <a:gd name="connsiteY10" fmla="*/ 2053087 h 2760453"/>
                <a:gd name="connsiteX11" fmla="*/ 2743200 w 3001993"/>
                <a:gd name="connsiteY11" fmla="*/ 2182483 h 2760453"/>
                <a:gd name="connsiteX12" fmla="*/ 2501661 w 3001993"/>
                <a:gd name="connsiteY12" fmla="*/ 2234241 h 2760453"/>
                <a:gd name="connsiteX13" fmla="*/ 2216989 w 3001993"/>
                <a:gd name="connsiteY13" fmla="*/ 2165230 h 2760453"/>
                <a:gd name="connsiteX14" fmla="*/ 2009955 w 3001993"/>
                <a:gd name="connsiteY14" fmla="*/ 2130724 h 2760453"/>
                <a:gd name="connsiteX15" fmla="*/ 1708030 w 3001993"/>
                <a:gd name="connsiteY15" fmla="*/ 2277373 h 2760453"/>
                <a:gd name="connsiteX16" fmla="*/ 1431985 w 3001993"/>
                <a:gd name="connsiteY16" fmla="*/ 2553419 h 2760453"/>
                <a:gd name="connsiteX17" fmla="*/ 1259457 w 3001993"/>
                <a:gd name="connsiteY17" fmla="*/ 2691441 h 2760453"/>
                <a:gd name="connsiteX18" fmla="*/ 785004 w 3001993"/>
                <a:gd name="connsiteY18" fmla="*/ 2760453 h 2760453"/>
                <a:gd name="connsiteX19" fmla="*/ 474453 w 3001993"/>
                <a:gd name="connsiteY19" fmla="*/ 2743200 h 2760453"/>
                <a:gd name="connsiteX20" fmla="*/ 224287 w 3001993"/>
                <a:gd name="connsiteY20" fmla="*/ 2691441 h 2760453"/>
                <a:gd name="connsiteX21" fmla="*/ 51759 w 3001993"/>
                <a:gd name="connsiteY21" fmla="*/ 2587924 h 2760453"/>
                <a:gd name="connsiteX22" fmla="*/ 0 w 3001993"/>
                <a:gd name="connsiteY22" fmla="*/ 2398143 h 2760453"/>
                <a:gd name="connsiteX23" fmla="*/ 17253 w 3001993"/>
                <a:gd name="connsiteY23" fmla="*/ 2208362 h 2760453"/>
                <a:gd name="connsiteX24" fmla="*/ 103517 w 3001993"/>
                <a:gd name="connsiteY24" fmla="*/ 2009955 h 2760453"/>
                <a:gd name="connsiteX25" fmla="*/ 267419 w 3001993"/>
                <a:gd name="connsiteY25" fmla="*/ 1889185 h 2760453"/>
                <a:gd name="connsiteX26" fmla="*/ 362310 w 3001993"/>
                <a:gd name="connsiteY26" fmla="*/ 1777041 h 2760453"/>
                <a:gd name="connsiteX27" fmla="*/ 362310 w 3001993"/>
                <a:gd name="connsiteY27" fmla="*/ 1526875 h 2760453"/>
                <a:gd name="connsiteX28" fmla="*/ 370936 w 3001993"/>
                <a:gd name="connsiteY28" fmla="*/ 1380226 h 2760453"/>
                <a:gd name="connsiteX29" fmla="*/ 491706 w 3001993"/>
                <a:gd name="connsiteY29" fmla="*/ 1285336 h 2760453"/>
                <a:gd name="connsiteX30" fmla="*/ 638355 w 3001993"/>
                <a:gd name="connsiteY30" fmla="*/ 1268083 h 2760453"/>
                <a:gd name="connsiteX31" fmla="*/ 757328 w 3001993"/>
                <a:gd name="connsiteY31" fmla="*/ 1085446 h 2760453"/>
                <a:gd name="connsiteX32" fmla="*/ 763573 w 3001993"/>
                <a:gd name="connsiteY32" fmla="*/ 1013963 h 2760453"/>
                <a:gd name="connsiteX33" fmla="*/ 773098 w 3001993"/>
                <a:gd name="connsiteY33" fmla="*/ 953668 h 2760453"/>
                <a:gd name="connsiteX34" fmla="*/ 808817 w 3001993"/>
                <a:gd name="connsiteY34" fmla="*/ 944907 h 2760453"/>
                <a:gd name="connsiteX35" fmla="*/ 838245 w 3001993"/>
                <a:gd name="connsiteY35" fmla="*/ 975998 h 2760453"/>
                <a:gd name="connsiteX36" fmla="*/ 856442 w 3001993"/>
                <a:gd name="connsiteY36" fmla="*/ 959194 h 2760453"/>
                <a:gd name="connsiteX37" fmla="*/ 854914 w 3001993"/>
                <a:gd name="connsiteY37" fmla="*/ 898944 h 2760453"/>
                <a:gd name="connsiteX38" fmla="*/ 906359 w 3001993"/>
                <a:gd name="connsiteY38" fmla="*/ 878412 h 2760453"/>
                <a:gd name="connsiteX39" fmla="*/ 949310 w 3001993"/>
                <a:gd name="connsiteY39" fmla="*/ 923476 h 2760453"/>
                <a:gd name="connsiteX40" fmla="*/ 965979 w 3001993"/>
                <a:gd name="connsiteY40" fmla="*/ 944907 h 2760453"/>
                <a:gd name="connsiteX41" fmla="*/ 995004 w 3001993"/>
                <a:gd name="connsiteY41" fmla="*/ 932236 h 2760453"/>
                <a:gd name="connsiteX42" fmla="*/ 1004079 w 3001993"/>
                <a:gd name="connsiteY42" fmla="*/ 873469 h 2760453"/>
                <a:gd name="connsiteX43" fmla="*/ 1005113 w 3001993"/>
                <a:gd name="connsiteY43" fmla="*/ 840042 h 2760453"/>
                <a:gd name="connsiteX44" fmla="*/ 1025510 w 3001993"/>
                <a:gd name="connsiteY44" fmla="*/ 816319 h 2760453"/>
                <a:gd name="connsiteX45" fmla="*/ 1081268 w 3001993"/>
                <a:gd name="connsiteY45" fmla="*/ 797808 h 2760453"/>
                <a:gd name="connsiteX46" fmla="*/ 1113617 w 3001993"/>
                <a:gd name="connsiteY46" fmla="*/ 792507 h 2760453"/>
                <a:gd name="connsiteX47" fmla="*/ 1131813 w 3001993"/>
                <a:gd name="connsiteY47" fmla="*/ 760023 h 2760453"/>
                <a:gd name="connsiteX48" fmla="*/ 1158860 w 3001993"/>
                <a:gd name="connsiteY48" fmla="*/ 759169 h 2760453"/>
                <a:gd name="connsiteX49" fmla="*/ 1173148 w 3001993"/>
                <a:gd name="connsiteY49" fmla="*/ 728213 h 2760453"/>
                <a:gd name="connsiteX50" fmla="*/ 1196960 w 3001993"/>
                <a:gd name="connsiteY50" fmla="*/ 780601 h 2760453"/>
                <a:gd name="connsiteX51" fmla="*/ 1235060 w 3001993"/>
                <a:gd name="connsiteY51" fmla="*/ 785363 h 2760453"/>
                <a:gd name="connsiteX52" fmla="*/ 1277923 w 3001993"/>
                <a:gd name="connsiteY52" fmla="*/ 790126 h 2760453"/>
                <a:gd name="connsiteX53" fmla="*/ 1301735 w 3001993"/>
                <a:gd name="connsiteY53" fmla="*/ 780601 h 2760453"/>
                <a:gd name="connsiteX54" fmla="*/ 1330310 w 3001993"/>
                <a:gd name="connsiteY54" fmla="*/ 852038 h 2760453"/>
                <a:gd name="connsiteX55" fmla="*/ 1355246 w 3001993"/>
                <a:gd name="connsiteY55" fmla="*/ 839728 h 2760453"/>
                <a:gd name="connsiteX56" fmla="*/ 1398378 w 3001993"/>
                <a:gd name="connsiteY56" fmla="*/ 845388 h 2760453"/>
                <a:gd name="connsiteX57" fmla="*/ 1432704 w 3001993"/>
                <a:gd name="connsiteY57" fmla="*/ 852038 h 2760453"/>
                <a:gd name="connsiteX58" fmla="*/ 1492055 w 3001993"/>
                <a:gd name="connsiteY58" fmla="*/ 907571 h 2760453"/>
                <a:gd name="connsiteX59" fmla="*/ 1520810 w 3001993"/>
                <a:gd name="connsiteY59" fmla="*/ 892519 h 2760453"/>
                <a:gd name="connsiteX60" fmla="*/ 1556529 w 3001993"/>
                <a:gd name="connsiteY60" fmla="*/ 916332 h 2760453"/>
                <a:gd name="connsiteX61" fmla="*/ 1608917 w 3001993"/>
                <a:gd name="connsiteY61" fmla="*/ 944907 h 2760453"/>
                <a:gd name="connsiteX62" fmla="*/ 1689879 w 3001993"/>
                <a:gd name="connsiteY62" fmla="*/ 949489 h 2760453"/>
                <a:gd name="connsiteX63" fmla="*/ 1713376 w 3001993"/>
                <a:gd name="connsiteY63" fmla="*/ 910536 h 2760453"/>
                <a:gd name="connsiteX64" fmla="*/ 1677973 w 3001993"/>
                <a:gd name="connsiteY64" fmla="*/ 868707 h 2760453"/>
                <a:gd name="connsiteX65" fmla="*/ 1603030 w 3001993"/>
                <a:gd name="connsiteY65" fmla="*/ 816543 h 2760453"/>
                <a:gd name="connsiteX66" fmla="*/ 1516048 w 3001993"/>
                <a:gd name="connsiteY66" fmla="*/ 771076 h 2760453"/>
                <a:gd name="connsiteX67" fmla="*/ 1430817 w 3001993"/>
                <a:gd name="connsiteY67" fmla="*/ 678252 h 2760453"/>
                <a:gd name="connsiteX68" fmla="*/ 1392223 w 3001993"/>
                <a:gd name="connsiteY68" fmla="*/ 656776 h 2760453"/>
                <a:gd name="connsiteX69" fmla="*/ 1310631 w 3001993"/>
                <a:gd name="connsiteY69" fmla="*/ 580980 h 2760453"/>
                <a:gd name="connsiteX70" fmla="*/ 1280304 w 3001993"/>
                <a:gd name="connsiteY70" fmla="*/ 513901 h 2760453"/>
                <a:gd name="connsiteX71" fmla="*/ 1249348 w 3001993"/>
                <a:gd name="connsiteY71" fmla="*/ 463894 h 2760453"/>
                <a:gd name="connsiteX72" fmla="*/ 1232364 w 3001993"/>
                <a:gd name="connsiteY72" fmla="*/ 447990 h 2760453"/>
                <a:gd name="connsiteX73" fmla="*/ 1237441 w 3001993"/>
                <a:gd name="connsiteY73" fmla="*/ 411507 h 2760453"/>
                <a:gd name="connsiteX74" fmla="*/ 1258873 w 3001993"/>
                <a:gd name="connsiteY74" fmla="*/ 371250 h 2760453"/>
                <a:gd name="connsiteX75" fmla="*/ 1216010 w 3001993"/>
                <a:gd name="connsiteY75" fmla="*/ 371026 h 2760453"/>
                <a:gd name="connsiteX76" fmla="*/ 1174091 w 3001993"/>
                <a:gd name="connsiteY76" fmla="*/ 345955 h 2760453"/>
                <a:gd name="connsiteX77" fmla="*/ 1166004 w 3001993"/>
                <a:gd name="connsiteY77" fmla="*/ 282919 h 2760453"/>
                <a:gd name="connsiteX78" fmla="*/ 1135048 w 3001993"/>
                <a:gd name="connsiteY78" fmla="*/ 268632 h 2760453"/>
                <a:gd name="connsiteX79" fmla="*/ 1129476 w 3001993"/>
                <a:gd name="connsiteY79" fmla="*/ 245718 h 2760453"/>
                <a:gd name="connsiteX80" fmla="*/ 1077898 w 3001993"/>
                <a:gd name="connsiteY80" fmla="*/ 249582 h 2760453"/>
                <a:gd name="connsiteX81" fmla="*/ 1065992 w 3001993"/>
                <a:gd name="connsiteY81" fmla="*/ 232913 h 2760453"/>
                <a:gd name="connsiteX82" fmla="*/ 1015985 w 3001993"/>
                <a:gd name="connsiteY82" fmla="*/ 240057 h 2760453"/>
                <a:gd name="connsiteX83" fmla="*/ 994554 w 3001993"/>
                <a:gd name="connsiteY83" fmla="*/ 228151 h 2760453"/>
                <a:gd name="connsiteX84" fmla="*/ 981929 w 3001993"/>
                <a:gd name="connsiteY84" fmla="*/ 186500 h 2760453"/>
                <a:gd name="connsiteX85" fmla="*/ 908109 w 3001993"/>
                <a:gd name="connsiteY85" fmla="*/ 207931 h 2760453"/>
                <a:gd name="connsiteX86" fmla="*/ 932642 w 3001993"/>
                <a:gd name="connsiteY86" fmla="*/ 171001 h 2760453"/>
                <a:gd name="connsiteX87" fmla="*/ 999317 w 3001993"/>
                <a:gd name="connsiteY87" fmla="*/ 147188 h 2760453"/>
                <a:gd name="connsiteX88" fmla="*/ 1042179 w 3001993"/>
                <a:gd name="connsiteY88" fmla="*/ 82894 h 2760453"/>
                <a:gd name="connsiteX89" fmla="*/ 1164566 w 3001993"/>
                <a:gd name="connsiteY89" fmla="*/ 34505 h 2760453"/>
                <a:gd name="connsiteX90" fmla="*/ 1388853 w 3001993"/>
                <a:gd name="connsiteY90" fmla="*/ 0 h 2760453"/>
                <a:gd name="connsiteX91" fmla="*/ 1561381 w 3001993"/>
                <a:gd name="connsiteY91" fmla="*/ 8626 h 2760453"/>
                <a:gd name="connsiteX92" fmla="*/ 1802921 w 3001993"/>
                <a:gd name="connsiteY92" fmla="*/ 86264 h 2760453"/>
                <a:gd name="connsiteX0" fmla="*/ 1802921 w 3001993"/>
                <a:gd name="connsiteY0" fmla="*/ 86264 h 2760453"/>
                <a:gd name="connsiteX1" fmla="*/ 1716657 w 3001993"/>
                <a:gd name="connsiteY1" fmla="*/ 301924 h 2760453"/>
                <a:gd name="connsiteX2" fmla="*/ 1690778 w 3001993"/>
                <a:gd name="connsiteY2" fmla="*/ 457200 h 2760453"/>
                <a:gd name="connsiteX3" fmla="*/ 1846053 w 3001993"/>
                <a:gd name="connsiteY3" fmla="*/ 603849 h 2760453"/>
                <a:gd name="connsiteX4" fmla="*/ 2251495 w 3001993"/>
                <a:gd name="connsiteY4" fmla="*/ 715992 h 2760453"/>
                <a:gd name="connsiteX5" fmla="*/ 2475781 w 3001993"/>
                <a:gd name="connsiteY5" fmla="*/ 914400 h 2760453"/>
                <a:gd name="connsiteX6" fmla="*/ 2725947 w 3001993"/>
                <a:gd name="connsiteY6" fmla="*/ 1069675 h 2760453"/>
                <a:gd name="connsiteX7" fmla="*/ 2907102 w 3001993"/>
                <a:gd name="connsiteY7" fmla="*/ 1311215 h 2760453"/>
                <a:gd name="connsiteX8" fmla="*/ 3001993 w 3001993"/>
                <a:gd name="connsiteY8" fmla="*/ 1613139 h 2760453"/>
                <a:gd name="connsiteX9" fmla="*/ 2993366 w 3001993"/>
                <a:gd name="connsiteY9" fmla="*/ 1863305 h 2760453"/>
                <a:gd name="connsiteX10" fmla="*/ 2915729 w 3001993"/>
                <a:gd name="connsiteY10" fmla="*/ 2053087 h 2760453"/>
                <a:gd name="connsiteX11" fmla="*/ 2743200 w 3001993"/>
                <a:gd name="connsiteY11" fmla="*/ 2182483 h 2760453"/>
                <a:gd name="connsiteX12" fmla="*/ 2501661 w 3001993"/>
                <a:gd name="connsiteY12" fmla="*/ 2234241 h 2760453"/>
                <a:gd name="connsiteX13" fmla="*/ 2216989 w 3001993"/>
                <a:gd name="connsiteY13" fmla="*/ 2165230 h 2760453"/>
                <a:gd name="connsiteX14" fmla="*/ 2009955 w 3001993"/>
                <a:gd name="connsiteY14" fmla="*/ 2130724 h 2760453"/>
                <a:gd name="connsiteX15" fmla="*/ 1708030 w 3001993"/>
                <a:gd name="connsiteY15" fmla="*/ 2277373 h 2760453"/>
                <a:gd name="connsiteX16" fmla="*/ 1431985 w 3001993"/>
                <a:gd name="connsiteY16" fmla="*/ 2553419 h 2760453"/>
                <a:gd name="connsiteX17" fmla="*/ 1259457 w 3001993"/>
                <a:gd name="connsiteY17" fmla="*/ 2691441 h 2760453"/>
                <a:gd name="connsiteX18" fmla="*/ 785004 w 3001993"/>
                <a:gd name="connsiteY18" fmla="*/ 2760453 h 2760453"/>
                <a:gd name="connsiteX19" fmla="*/ 474453 w 3001993"/>
                <a:gd name="connsiteY19" fmla="*/ 2743200 h 2760453"/>
                <a:gd name="connsiteX20" fmla="*/ 224287 w 3001993"/>
                <a:gd name="connsiteY20" fmla="*/ 2691441 h 2760453"/>
                <a:gd name="connsiteX21" fmla="*/ 51759 w 3001993"/>
                <a:gd name="connsiteY21" fmla="*/ 2587924 h 2760453"/>
                <a:gd name="connsiteX22" fmla="*/ 0 w 3001993"/>
                <a:gd name="connsiteY22" fmla="*/ 2398143 h 2760453"/>
                <a:gd name="connsiteX23" fmla="*/ 17253 w 3001993"/>
                <a:gd name="connsiteY23" fmla="*/ 2208362 h 2760453"/>
                <a:gd name="connsiteX24" fmla="*/ 103517 w 3001993"/>
                <a:gd name="connsiteY24" fmla="*/ 2009955 h 2760453"/>
                <a:gd name="connsiteX25" fmla="*/ 267419 w 3001993"/>
                <a:gd name="connsiteY25" fmla="*/ 1889185 h 2760453"/>
                <a:gd name="connsiteX26" fmla="*/ 362310 w 3001993"/>
                <a:gd name="connsiteY26" fmla="*/ 1777041 h 2760453"/>
                <a:gd name="connsiteX27" fmla="*/ 362310 w 3001993"/>
                <a:gd name="connsiteY27" fmla="*/ 1526875 h 2760453"/>
                <a:gd name="connsiteX28" fmla="*/ 370936 w 3001993"/>
                <a:gd name="connsiteY28" fmla="*/ 1380226 h 2760453"/>
                <a:gd name="connsiteX29" fmla="*/ 491706 w 3001993"/>
                <a:gd name="connsiteY29" fmla="*/ 1285336 h 2760453"/>
                <a:gd name="connsiteX30" fmla="*/ 638355 w 3001993"/>
                <a:gd name="connsiteY30" fmla="*/ 1268083 h 2760453"/>
                <a:gd name="connsiteX31" fmla="*/ 757328 w 3001993"/>
                <a:gd name="connsiteY31" fmla="*/ 1085446 h 2760453"/>
                <a:gd name="connsiteX32" fmla="*/ 763573 w 3001993"/>
                <a:gd name="connsiteY32" fmla="*/ 1013963 h 2760453"/>
                <a:gd name="connsiteX33" fmla="*/ 773098 w 3001993"/>
                <a:gd name="connsiteY33" fmla="*/ 953668 h 2760453"/>
                <a:gd name="connsiteX34" fmla="*/ 808817 w 3001993"/>
                <a:gd name="connsiteY34" fmla="*/ 944907 h 2760453"/>
                <a:gd name="connsiteX35" fmla="*/ 838245 w 3001993"/>
                <a:gd name="connsiteY35" fmla="*/ 975998 h 2760453"/>
                <a:gd name="connsiteX36" fmla="*/ 856442 w 3001993"/>
                <a:gd name="connsiteY36" fmla="*/ 959194 h 2760453"/>
                <a:gd name="connsiteX37" fmla="*/ 854914 w 3001993"/>
                <a:gd name="connsiteY37" fmla="*/ 898944 h 2760453"/>
                <a:gd name="connsiteX38" fmla="*/ 906359 w 3001993"/>
                <a:gd name="connsiteY38" fmla="*/ 878412 h 2760453"/>
                <a:gd name="connsiteX39" fmla="*/ 949310 w 3001993"/>
                <a:gd name="connsiteY39" fmla="*/ 923476 h 2760453"/>
                <a:gd name="connsiteX40" fmla="*/ 965979 w 3001993"/>
                <a:gd name="connsiteY40" fmla="*/ 944907 h 2760453"/>
                <a:gd name="connsiteX41" fmla="*/ 995004 w 3001993"/>
                <a:gd name="connsiteY41" fmla="*/ 932236 h 2760453"/>
                <a:gd name="connsiteX42" fmla="*/ 1004079 w 3001993"/>
                <a:gd name="connsiteY42" fmla="*/ 873469 h 2760453"/>
                <a:gd name="connsiteX43" fmla="*/ 1005113 w 3001993"/>
                <a:gd name="connsiteY43" fmla="*/ 840042 h 2760453"/>
                <a:gd name="connsiteX44" fmla="*/ 1025510 w 3001993"/>
                <a:gd name="connsiteY44" fmla="*/ 816319 h 2760453"/>
                <a:gd name="connsiteX45" fmla="*/ 1081268 w 3001993"/>
                <a:gd name="connsiteY45" fmla="*/ 797808 h 2760453"/>
                <a:gd name="connsiteX46" fmla="*/ 1113617 w 3001993"/>
                <a:gd name="connsiteY46" fmla="*/ 792507 h 2760453"/>
                <a:gd name="connsiteX47" fmla="*/ 1131813 w 3001993"/>
                <a:gd name="connsiteY47" fmla="*/ 760023 h 2760453"/>
                <a:gd name="connsiteX48" fmla="*/ 1158860 w 3001993"/>
                <a:gd name="connsiteY48" fmla="*/ 759169 h 2760453"/>
                <a:gd name="connsiteX49" fmla="*/ 1173148 w 3001993"/>
                <a:gd name="connsiteY49" fmla="*/ 728213 h 2760453"/>
                <a:gd name="connsiteX50" fmla="*/ 1196960 w 3001993"/>
                <a:gd name="connsiteY50" fmla="*/ 780601 h 2760453"/>
                <a:gd name="connsiteX51" fmla="*/ 1235060 w 3001993"/>
                <a:gd name="connsiteY51" fmla="*/ 785363 h 2760453"/>
                <a:gd name="connsiteX52" fmla="*/ 1277923 w 3001993"/>
                <a:gd name="connsiteY52" fmla="*/ 790126 h 2760453"/>
                <a:gd name="connsiteX53" fmla="*/ 1301735 w 3001993"/>
                <a:gd name="connsiteY53" fmla="*/ 780601 h 2760453"/>
                <a:gd name="connsiteX54" fmla="*/ 1330310 w 3001993"/>
                <a:gd name="connsiteY54" fmla="*/ 852038 h 2760453"/>
                <a:gd name="connsiteX55" fmla="*/ 1355246 w 3001993"/>
                <a:gd name="connsiteY55" fmla="*/ 839728 h 2760453"/>
                <a:gd name="connsiteX56" fmla="*/ 1398378 w 3001993"/>
                <a:gd name="connsiteY56" fmla="*/ 845388 h 2760453"/>
                <a:gd name="connsiteX57" fmla="*/ 1432704 w 3001993"/>
                <a:gd name="connsiteY57" fmla="*/ 852038 h 2760453"/>
                <a:gd name="connsiteX58" fmla="*/ 1492055 w 3001993"/>
                <a:gd name="connsiteY58" fmla="*/ 907571 h 2760453"/>
                <a:gd name="connsiteX59" fmla="*/ 1520810 w 3001993"/>
                <a:gd name="connsiteY59" fmla="*/ 892519 h 2760453"/>
                <a:gd name="connsiteX60" fmla="*/ 1556529 w 3001993"/>
                <a:gd name="connsiteY60" fmla="*/ 916332 h 2760453"/>
                <a:gd name="connsiteX61" fmla="*/ 1608917 w 3001993"/>
                <a:gd name="connsiteY61" fmla="*/ 944907 h 2760453"/>
                <a:gd name="connsiteX62" fmla="*/ 1689879 w 3001993"/>
                <a:gd name="connsiteY62" fmla="*/ 949489 h 2760453"/>
                <a:gd name="connsiteX63" fmla="*/ 1713376 w 3001993"/>
                <a:gd name="connsiteY63" fmla="*/ 910536 h 2760453"/>
                <a:gd name="connsiteX64" fmla="*/ 1677973 w 3001993"/>
                <a:gd name="connsiteY64" fmla="*/ 868707 h 2760453"/>
                <a:gd name="connsiteX65" fmla="*/ 1603030 w 3001993"/>
                <a:gd name="connsiteY65" fmla="*/ 816543 h 2760453"/>
                <a:gd name="connsiteX66" fmla="*/ 1516048 w 3001993"/>
                <a:gd name="connsiteY66" fmla="*/ 771076 h 2760453"/>
                <a:gd name="connsiteX67" fmla="*/ 1430817 w 3001993"/>
                <a:gd name="connsiteY67" fmla="*/ 678252 h 2760453"/>
                <a:gd name="connsiteX68" fmla="*/ 1392223 w 3001993"/>
                <a:gd name="connsiteY68" fmla="*/ 656776 h 2760453"/>
                <a:gd name="connsiteX69" fmla="*/ 1310631 w 3001993"/>
                <a:gd name="connsiteY69" fmla="*/ 580980 h 2760453"/>
                <a:gd name="connsiteX70" fmla="*/ 1280304 w 3001993"/>
                <a:gd name="connsiteY70" fmla="*/ 513901 h 2760453"/>
                <a:gd name="connsiteX71" fmla="*/ 1249348 w 3001993"/>
                <a:gd name="connsiteY71" fmla="*/ 463894 h 2760453"/>
                <a:gd name="connsiteX72" fmla="*/ 1232364 w 3001993"/>
                <a:gd name="connsiteY72" fmla="*/ 447990 h 2760453"/>
                <a:gd name="connsiteX73" fmla="*/ 1237441 w 3001993"/>
                <a:gd name="connsiteY73" fmla="*/ 411507 h 2760453"/>
                <a:gd name="connsiteX74" fmla="*/ 1258873 w 3001993"/>
                <a:gd name="connsiteY74" fmla="*/ 371250 h 2760453"/>
                <a:gd name="connsiteX75" fmla="*/ 1216010 w 3001993"/>
                <a:gd name="connsiteY75" fmla="*/ 371026 h 2760453"/>
                <a:gd name="connsiteX76" fmla="*/ 1174091 w 3001993"/>
                <a:gd name="connsiteY76" fmla="*/ 345955 h 2760453"/>
                <a:gd name="connsiteX77" fmla="*/ 1166004 w 3001993"/>
                <a:gd name="connsiteY77" fmla="*/ 282919 h 2760453"/>
                <a:gd name="connsiteX78" fmla="*/ 1135048 w 3001993"/>
                <a:gd name="connsiteY78" fmla="*/ 268632 h 2760453"/>
                <a:gd name="connsiteX79" fmla="*/ 1129476 w 3001993"/>
                <a:gd name="connsiteY79" fmla="*/ 245718 h 2760453"/>
                <a:gd name="connsiteX80" fmla="*/ 1077898 w 3001993"/>
                <a:gd name="connsiteY80" fmla="*/ 249582 h 2760453"/>
                <a:gd name="connsiteX81" fmla="*/ 1065992 w 3001993"/>
                <a:gd name="connsiteY81" fmla="*/ 232913 h 2760453"/>
                <a:gd name="connsiteX82" fmla="*/ 1015985 w 3001993"/>
                <a:gd name="connsiteY82" fmla="*/ 240057 h 2760453"/>
                <a:gd name="connsiteX83" fmla="*/ 994554 w 3001993"/>
                <a:gd name="connsiteY83" fmla="*/ 228151 h 2760453"/>
                <a:gd name="connsiteX84" fmla="*/ 981929 w 3001993"/>
                <a:gd name="connsiteY84" fmla="*/ 186500 h 2760453"/>
                <a:gd name="connsiteX85" fmla="*/ 908109 w 3001993"/>
                <a:gd name="connsiteY85" fmla="*/ 207931 h 2760453"/>
                <a:gd name="connsiteX86" fmla="*/ 932642 w 3001993"/>
                <a:gd name="connsiteY86" fmla="*/ 171001 h 2760453"/>
                <a:gd name="connsiteX87" fmla="*/ 980267 w 3001993"/>
                <a:gd name="connsiteY87" fmla="*/ 147188 h 2760453"/>
                <a:gd name="connsiteX88" fmla="*/ 999317 w 3001993"/>
                <a:gd name="connsiteY88" fmla="*/ 147188 h 2760453"/>
                <a:gd name="connsiteX89" fmla="*/ 1042179 w 3001993"/>
                <a:gd name="connsiteY89" fmla="*/ 82894 h 2760453"/>
                <a:gd name="connsiteX90" fmla="*/ 1164566 w 3001993"/>
                <a:gd name="connsiteY90" fmla="*/ 34505 h 2760453"/>
                <a:gd name="connsiteX91" fmla="*/ 1388853 w 3001993"/>
                <a:gd name="connsiteY91" fmla="*/ 0 h 2760453"/>
                <a:gd name="connsiteX92" fmla="*/ 1561381 w 3001993"/>
                <a:gd name="connsiteY92" fmla="*/ 8626 h 2760453"/>
                <a:gd name="connsiteX93" fmla="*/ 1802921 w 3001993"/>
                <a:gd name="connsiteY93" fmla="*/ 86264 h 2760453"/>
                <a:gd name="connsiteX0" fmla="*/ 1802921 w 3001993"/>
                <a:gd name="connsiteY0" fmla="*/ 86264 h 2760453"/>
                <a:gd name="connsiteX1" fmla="*/ 1716657 w 3001993"/>
                <a:gd name="connsiteY1" fmla="*/ 301924 h 2760453"/>
                <a:gd name="connsiteX2" fmla="*/ 1690778 w 3001993"/>
                <a:gd name="connsiteY2" fmla="*/ 457200 h 2760453"/>
                <a:gd name="connsiteX3" fmla="*/ 1846053 w 3001993"/>
                <a:gd name="connsiteY3" fmla="*/ 603849 h 2760453"/>
                <a:gd name="connsiteX4" fmla="*/ 2251495 w 3001993"/>
                <a:gd name="connsiteY4" fmla="*/ 715992 h 2760453"/>
                <a:gd name="connsiteX5" fmla="*/ 2475781 w 3001993"/>
                <a:gd name="connsiteY5" fmla="*/ 914400 h 2760453"/>
                <a:gd name="connsiteX6" fmla="*/ 2725947 w 3001993"/>
                <a:gd name="connsiteY6" fmla="*/ 1069675 h 2760453"/>
                <a:gd name="connsiteX7" fmla="*/ 2907102 w 3001993"/>
                <a:gd name="connsiteY7" fmla="*/ 1311215 h 2760453"/>
                <a:gd name="connsiteX8" fmla="*/ 3001993 w 3001993"/>
                <a:gd name="connsiteY8" fmla="*/ 1613139 h 2760453"/>
                <a:gd name="connsiteX9" fmla="*/ 2993366 w 3001993"/>
                <a:gd name="connsiteY9" fmla="*/ 1863305 h 2760453"/>
                <a:gd name="connsiteX10" fmla="*/ 2915729 w 3001993"/>
                <a:gd name="connsiteY10" fmla="*/ 2053087 h 2760453"/>
                <a:gd name="connsiteX11" fmla="*/ 2743200 w 3001993"/>
                <a:gd name="connsiteY11" fmla="*/ 2182483 h 2760453"/>
                <a:gd name="connsiteX12" fmla="*/ 2501661 w 3001993"/>
                <a:gd name="connsiteY12" fmla="*/ 2234241 h 2760453"/>
                <a:gd name="connsiteX13" fmla="*/ 2216989 w 3001993"/>
                <a:gd name="connsiteY13" fmla="*/ 2165230 h 2760453"/>
                <a:gd name="connsiteX14" fmla="*/ 2009955 w 3001993"/>
                <a:gd name="connsiteY14" fmla="*/ 2130724 h 2760453"/>
                <a:gd name="connsiteX15" fmla="*/ 1708030 w 3001993"/>
                <a:gd name="connsiteY15" fmla="*/ 2277373 h 2760453"/>
                <a:gd name="connsiteX16" fmla="*/ 1431985 w 3001993"/>
                <a:gd name="connsiteY16" fmla="*/ 2553419 h 2760453"/>
                <a:gd name="connsiteX17" fmla="*/ 1259457 w 3001993"/>
                <a:gd name="connsiteY17" fmla="*/ 2691441 h 2760453"/>
                <a:gd name="connsiteX18" fmla="*/ 785004 w 3001993"/>
                <a:gd name="connsiteY18" fmla="*/ 2760453 h 2760453"/>
                <a:gd name="connsiteX19" fmla="*/ 474453 w 3001993"/>
                <a:gd name="connsiteY19" fmla="*/ 2743200 h 2760453"/>
                <a:gd name="connsiteX20" fmla="*/ 224287 w 3001993"/>
                <a:gd name="connsiteY20" fmla="*/ 2691441 h 2760453"/>
                <a:gd name="connsiteX21" fmla="*/ 51759 w 3001993"/>
                <a:gd name="connsiteY21" fmla="*/ 2587924 h 2760453"/>
                <a:gd name="connsiteX22" fmla="*/ 0 w 3001993"/>
                <a:gd name="connsiteY22" fmla="*/ 2398143 h 2760453"/>
                <a:gd name="connsiteX23" fmla="*/ 17253 w 3001993"/>
                <a:gd name="connsiteY23" fmla="*/ 2208362 h 2760453"/>
                <a:gd name="connsiteX24" fmla="*/ 103517 w 3001993"/>
                <a:gd name="connsiteY24" fmla="*/ 2009955 h 2760453"/>
                <a:gd name="connsiteX25" fmla="*/ 267419 w 3001993"/>
                <a:gd name="connsiteY25" fmla="*/ 1889185 h 2760453"/>
                <a:gd name="connsiteX26" fmla="*/ 362310 w 3001993"/>
                <a:gd name="connsiteY26" fmla="*/ 1777041 h 2760453"/>
                <a:gd name="connsiteX27" fmla="*/ 362310 w 3001993"/>
                <a:gd name="connsiteY27" fmla="*/ 1526875 h 2760453"/>
                <a:gd name="connsiteX28" fmla="*/ 370936 w 3001993"/>
                <a:gd name="connsiteY28" fmla="*/ 1380226 h 2760453"/>
                <a:gd name="connsiteX29" fmla="*/ 491706 w 3001993"/>
                <a:gd name="connsiteY29" fmla="*/ 1285336 h 2760453"/>
                <a:gd name="connsiteX30" fmla="*/ 638355 w 3001993"/>
                <a:gd name="connsiteY30" fmla="*/ 1268083 h 2760453"/>
                <a:gd name="connsiteX31" fmla="*/ 757328 w 3001993"/>
                <a:gd name="connsiteY31" fmla="*/ 1085446 h 2760453"/>
                <a:gd name="connsiteX32" fmla="*/ 763573 w 3001993"/>
                <a:gd name="connsiteY32" fmla="*/ 1013963 h 2760453"/>
                <a:gd name="connsiteX33" fmla="*/ 773098 w 3001993"/>
                <a:gd name="connsiteY33" fmla="*/ 953668 h 2760453"/>
                <a:gd name="connsiteX34" fmla="*/ 808817 w 3001993"/>
                <a:gd name="connsiteY34" fmla="*/ 944907 h 2760453"/>
                <a:gd name="connsiteX35" fmla="*/ 838245 w 3001993"/>
                <a:gd name="connsiteY35" fmla="*/ 975998 h 2760453"/>
                <a:gd name="connsiteX36" fmla="*/ 856442 w 3001993"/>
                <a:gd name="connsiteY36" fmla="*/ 959194 h 2760453"/>
                <a:gd name="connsiteX37" fmla="*/ 854914 w 3001993"/>
                <a:gd name="connsiteY37" fmla="*/ 898944 h 2760453"/>
                <a:gd name="connsiteX38" fmla="*/ 906359 w 3001993"/>
                <a:gd name="connsiteY38" fmla="*/ 878412 h 2760453"/>
                <a:gd name="connsiteX39" fmla="*/ 949310 w 3001993"/>
                <a:gd name="connsiteY39" fmla="*/ 923476 h 2760453"/>
                <a:gd name="connsiteX40" fmla="*/ 965979 w 3001993"/>
                <a:gd name="connsiteY40" fmla="*/ 944907 h 2760453"/>
                <a:gd name="connsiteX41" fmla="*/ 995004 w 3001993"/>
                <a:gd name="connsiteY41" fmla="*/ 932236 h 2760453"/>
                <a:gd name="connsiteX42" fmla="*/ 1004079 w 3001993"/>
                <a:gd name="connsiteY42" fmla="*/ 873469 h 2760453"/>
                <a:gd name="connsiteX43" fmla="*/ 1005113 w 3001993"/>
                <a:gd name="connsiteY43" fmla="*/ 840042 h 2760453"/>
                <a:gd name="connsiteX44" fmla="*/ 1025510 w 3001993"/>
                <a:gd name="connsiteY44" fmla="*/ 816319 h 2760453"/>
                <a:gd name="connsiteX45" fmla="*/ 1081268 w 3001993"/>
                <a:gd name="connsiteY45" fmla="*/ 797808 h 2760453"/>
                <a:gd name="connsiteX46" fmla="*/ 1113617 w 3001993"/>
                <a:gd name="connsiteY46" fmla="*/ 792507 h 2760453"/>
                <a:gd name="connsiteX47" fmla="*/ 1131813 w 3001993"/>
                <a:gd name="connsiteY47" fmla="*/ 760023 h 2760453"/>
                <a:gd name="connsiteX48" fmla="*/ 1158860 w 3001993"/>
                <a:gd name="connsiteY48" fmla="*/ 759169 h 2760453"/>
                <a:gd name="connsiteX49" fmla="*/ 1173148 w 3001993"/>
                <a:gd name="connsiteY49" fmla="*/ 728213 h 2760453"/>
                <a:gd name="connsiteX50" fmla="*/ 1196960 w 3001993"/>
                <a:gd name="connsiteY50" fmla="*/ 780601 h 2760453"/>
                <a:gd name="connsiteX51" fmla="*/ 1235060 w 3001993"/>
                <a:gd name="connsiteY51" fmla="*/ 785363 h 2760453"/>
                <a:gd name="connsiteX52" fmla="*/ 1277923 w 3001993"/>
                <a:gd name="connsiteY52" fmla="*/ 790126 h 2760453"/>
                <a:gd name="connsiteX53" fmla="*/ 1301735 w 3001993"/>
                <a:gd name="connsiteY53" fmla="*/ 780601 h 2760453"/>
                <a:gd name="connsiteX54" fmla="*/ 1330310 w 3001993"/>
                <a:gd name="connsiteY54" fmla="*/ 852038 h 2760453"/>
                <a:gd name="connsiteX55" fmla="*/ 1355246 w 3001993"/>
                <a:gd name="connsiteY55" fmla="*/ 839728 h 2760453"/>
                <a:gd name="connsiteX56" fmla="*/ 1398378 w 3001993"/>
                <a:gd name="connsiteY56" fmla="*/ 845388 h 2760453"/>
                <a:gd name="connsiteX57" fmla="*/ 1432704 w 3001993"/>
                <a:gd name="connsiteY57" fmla="*/ 852038 h 2760453"/>
                <a:gd name="connsiteX58" fmla="*/ 1492055 w 3001993"/>
                <a:gd name="connsiteY58" fmla="*/ 907571 h 2760453"/>
                <a:gd name="connsiteX59" fmla="*/ 1520810 w 3001993"/>
                <a:gd name="connsiteY59" fmla="*/ 892519 h 2760453"/>
                <a:gd name="connsiteX60" fmla="*/ 1556529 w 3001993"/>
                <a:gd name="connsiteY60" fmla="*/ 916332 h 2760453"/>
                <a:gd name="connsiteX61" fmla="*/ 1608917 w 3001993"/>
                <a:gd name="connsiteY61" fmla="*/ 944907 h 2760453"/>
                <a:gd name="connsiteX62" fmla="*/ 1689879 w 3001993"/>
                <a:gd name="connsiteY62" fmla="*/ 949489 h 2760453"/>
                <a:gd name="connsiteX63" fmla="*/ 1713376 w 3001993"/>
                <a:gd name="connsiteY63" fmla="*/ 910536 h 2760453"/>
                <a:gd name="connsiteX64" fmla="*/ 1677973 w 3001993"/>
                <a:gd name="connsiteY64" fmla="*/ 868707 h 2760453"/>
                <a:gd name="connsiteX65" fmla="*/ 1603030 w 3001993"/>
                <a:gd name="connsiteY65" fmla="*/ 816543 h 2760453"/>
                <a:gd name="connsiteX66" fmla="*/ 1516048 w 3001993"/>
                <a:gd name="connsiteY66" fmla="*/ 771076 h 2760453"/>
                <a:gd name="connsiteX67" fmla="*/ 1430817 w 3001993"/>
                <a:gd name="connsiteY67" fmla="*/ 678252 h 2760453"/>
                <a:gd name="connsiteX68" fmla="*/ 1392223 w 3001993"/>
                <a:gd name="connsiteY68" fmla="*/ 656776 h 2760453"/>
                <a:gd name="connsiteX69" fmla="*/ 1310631 w 3001993"/>
                <a:gd name="connsiteY69" fmla="*/ 580980 h 2760453"/>
                <a:gd name="connsiteX70" fmla="*/ 1280304 w 3001993"/>
                <a:gd name="connsiteY70" fmla="*/ 513901 h 2760453"/>
                <a:gd name="connsiteX71" fmla="*/ 1249348 w 3001993"/>
                <a:gd name="connsiteY71" fmla="*/ 463894 h 2760453"/>
                <a:gd name="connsiteX72" fmla="*/ 1232364 w 3001993"/>
                <a:gd name="connsiteY72" fmla="*/ 447990 h 2760453"/>
                <a:gd name="connsiteX73" fmla="*/ 1237441 w 3001993"/>
                <a:gd name="connsiteY73" fmla="*/ 411507 h 2760453"/>
                <a:gd name="connsiteX74" fmla="*/ 1258873 w 3001993"/>
                <a:gd name="connsiteY74" fmla="*/ 371250 h 2760453"/>
                <a:gd name="connsiteX75" fmla="*/ 1216010 w 3001993"/>
                <a:gd name="connsiteY75" fmla="*/ 371026 h 2760453"/>
                <a:gd name="connsiteX76" fmla="*/ 1174091 w 3001993"/>
                <a:gd name="connsiteY76" fmla="*/ 345955 h 2760453"/>
                <a:gd name="connsiteX77" fmla="*/ 1166004 w 3001993"/>
                <a:gd name="connsiteY77" fmla="*/ 282919 h 2760453"/>
                <a:gd name="connsiteX78" fmla="*/ 1135048 w 3001993"/>
                <a:gd name="connsiteY78" fmla="*/ 268632 h 2760453"/>
                <a:gd name="connsiteX79" fmla="*/ 1129476 w 3001993"/>
                <a:gd name="connsiteY79" fmla="*/ 245718 h 2760453"/>
                <a:gd name="connsiteX80" fmla="*/ 1077898 w 3001993"/>
                <a:gd name="connsiteY80" fmla="*/ 249582 h 2760453"/>
                <a:gd name="connsiteX81" fmla="*/ 1065992 w 3001993"/>
                <a:gd name="connsiteY81" fmla="*/ 232913 h 2760453"/>
                <a:gd name="connsiteX82" fmla="*/ 1015985 w 3001993"/>
                <a:gd name="connsiteY82" fmla="*/ 240057 h 2760453"/>
                <a:gd name="connsiteX83" fmla="*/ 994554 w 3001993"/>
                <a:gd name="connsiteY83" fmla="*/ 228151 h 2760453"/>
                <a:gd name="connsiteX84" fmla="*/ 981929 w 3001993"/>
                <a:gd name="connsiteY84" fmla="*/ 186500 h 2760453"/>
                <a:gd name="connsiteX85" fmla="*/ 908109 w 3001993"/>
                <a:gd name="connsiteY85" fmla="*/ 207931 h 2760453"/>
                <a:gd name="connsiteX86" fmla="*/ 932642 w 3001993"/>
                <a:gd name="connsiteY86" fmla="*/ 171001 h 2760453"/>
                <a:gd name="connsiteX87" fmla="*/ 980267 w 3001993"/>
                <a:gd name="connsiteY87" fmla="*/ 147188 h 2760453"/>
                <a:gd name="connsiteX88" fmla="*/ 1015986 w 3001993"/>
                <a:gd name="connsiteY88" fmla="*/ 135282 h 2760453"/>
                <a:gd name="connsiteX89" fmla="*/ 1042179 w 3001993"/>
                <a:gd name="connsiteY89" fmla="*/ 82894 h 2760453"/>
                <a:gd name="connsiteX90" fmla="*/ 1164566 w 3001993"/>
                <a:gd name="connsiteY90" fmla="*/ 34505 h 2760453"/>
                <a:gd name="connsiteX91" fmla="*/ 1388853 w 3001993"/>
                <a:gd name="connsiteY91" fmla="*/ 0 h 2760453"/>
                <a:gd name="connsiteX92" fmla="*/ 1561381 w 3001993"/>
                <a:gd name="connsiteY92" fmla="*/ 8626 h 2760453"/>
                <a:gd name="connsiteX93" fmla="*/ 1802921 w 3001993"/>
                <a:gd name="connsiteY93" fmla="*/ 86264 h 2760453"/>
                <a:gd name="connsiteX0" fmla="*/ 1802921 w 3001993"/>
                <a:gd name="connsiteY0" fmla="*/ 86264 h 2760453"/>
                <a:gd name="connsiteX1" fmla="*/ 1716657 w 3001993"/>
                <a:gd name="connsiteY1" fmla="*/ 301924 h 2760453"/>
                <a:gd name="connsiteX2" fmla="*/ 1690778 w 3001993"/>
                <a:gd name="connsiteY2" fmla="*/ 457200 h 2760453"/>
                <a:gd name="connsiteX3" fmla="*/ 1846053 w 3001993"/>
                <a:gd name="connsiteY3" fmla="*/ 603849 h 2760453"/>
                <a:gd name="connsiteX4" fmla="*/ 2251495 w 3001993"/>
                <a:gd name="connsiteY4" fmla="*/ 715992 h 2760453"/>
                <a:gd name="connsiteX5" fmla="*/ 2475781 w 3001993"/>
                <a:gd name="connsiteY5" fmla="*/ 914400 h 2760453"/>
                <a:gd name="connsiteX6" fmla="*/ 2725947 w 3001993"/>
                <a:gd name="connsiteY6" fmla="*/ 1069675 h 2760453"/>
                <a:gd name="connsiteX7" fmla="*/ 2907102 w 3001993"/>
                <a:gd name="connsiteY7" fmla="*/ 1311215 h 2760453"/>
                <a:gd name="connsiteX8" fmla="*/ 3001993 w 3001993"/>
                <a:gd name="connsiteY8" fmla="*/ 1613139 h 2760453"/>
                <a:gd name="connsiteX9" fmla="*/ 2993366 w 3001993"/>
                <a:gd name="connsiteY9" fmla="*/ 1863305 h 2760453"/>
                <a:gd name="connsiteX10" fmla="*/ 2915729 w 3001993"/>
                <a:gd name="connsiteY10" fmla="*/ 2053087 h 2760453"/>
                <a:gd name="connsiteX11" fmla="*/ 2743200 w 3001993"/>
                <a:gd name="connsiteY11" fmla="*/ 2182483 h 2760453"/>
                <a:gd name="connsiteX12" fmla="*/ 2501661 w 3001993"/>
                <a:gd name="connsiteY12" fmla="*/ 2234241 h 2760453"/>
                <a:gd name="connsiteX13" fmla="*/ 2216989 w 3001993"/>
                <a:gd name="connsiteY13" fmla="*/ 2165230 h 2760453"/>
                <a:gd name="connsiteX14" fmla="*/ 2009955 w 3001993"/>
                <a:gd name="connsiteY14" fmla="*/ 2130724 h 2760453"/>
                <a:gd name="connsiteX15" fmla="*/ 1708030 w 3001993"/>
                <a:gd name="connsiteY15" fmla="*/ 2277373 h 2760453"/>
                <a:gd name="connsiteX16" fmla="*/ 1431985 w 3001993"/>
                <a:gd name="connsiteY16" fmla="*/ 2553419 h 2760453"/>
                <a:gd name="connsiteX17" fmla="*/ 1259457 w 3001993"/>
                <a:gd name="connsiteY17" fmla="*/ 2691441 h 2760453"/>
                <a:gd name="connsiteX18" fmla="*/ 785004 w 3001993"/>
                <a:gd name="connsiteY18" fmla="*/ 2760453 h 2760453"/>
                <a:gd name="connsiteX19" fmla="*/ 474453 w 3001993"/>
                <a:gd name="connsiteY19" fmla="*/ 2743200 h 2760453"/>
                <a:gd name="connsiteX20" fmla="*/ 224287 w 3001993"/>
                <a:gd name="connsiteY20" fmla="*/ 2691441 h 2760453"/>
                <a:gd name="connsiteX21" fmla="*/ 51759 w 3001993"/>
                <a:gd name="connsiteY21" fmla="*/ 2587924 h 2760453"/>
                <a:gd name="connsiteX22" fmla="*/ 0 w 3001993"/>
                <a:gd name="connsiteY22" fmla="*/ 2398143 h 2760453"/>
                <a:gd name="connsiteX23" fmla="*/ 17253 w 3001993"/>
                <a:gd name="connsiteY23" fmla="*/ 2208362 h 2760453"/>
                <a:gd name="connsiteX24" fmla="*/ 103517 w 3001993"/>
                <a:gd name="connsiteY24" fmla="*/ 2009955 h 2760453"/>
                <a:gd name="connsiteX25" fmla="*/ 267419 w 3001993"/>
                <a:gd name="connsiteY25" fmla="*/ 1889185 h 2760453"/>
                <a:gd name="connsiteX26" fmla="*/ 362310 w 3001993"/>
                <a:gd name="connsiteY26" fmla="*/ 1777041 h 2760453"/>
                <a:gd name="connsiteX27" fmla="*/ 362310 w 3001993"/>
                <a:gd name="connsiteY27" fmla="*/ 1526875 h 2760453"/>
                <a:gd name="connsiteX28" fmla="*/ 370936 w 3001993"/>
                <a:gd name="connsiteY28" fmla="*/ 1380226 h 2760453"/>
                <a:gd name="connsiteX29" fmla="*/ 491706 w 3001993"/>
                <a:gd name="connsiteY29" fmla="*/ 1285336 h 2760453"/>
                <a:gd name="connsiteX30" fmla="*/ 638355 w 3001993"/>
                <a:gd name="connsiteY30" fmla="*/ 1268083 h 2760453"/>
                <a:gd name="connsiteX31" fmla="*/ 757328 w 3001993"/>
                <a:gd name="connsiteY31" fmla="*/ 1085446 h 2760453"/>
                <a:gd name="connsiteX32" fmla="*/ 763573 w 3001993"/>
                <a:gd name="connsiteY32" fmla="*/ 1013963 h 2760453"/>
                <a:gd name="connsiteX33" fmla="*/ 773098 w 3001993"/>
                <a:gd name="connsiteY33" fmla="*/ 953668 h 2760453"/>
                <a:gd name="connsiteX34" fmla="*/ 808817 w 3001993"/>
                <a:gd name="connsiteY34" fmla="*/ 944907 h 2760453"/>
                <a:gd name="connsiteX35" fmla="*/ 838245 w 3001993"/>
                <a:gd name="connsiteY35" fmla="*/ 975998 h 2760453"/>
                <a:gd name="connsiteX36" fmla="*/ 856442 w 3001993"/>
                <a:gd name="connsiteY36" fmla="*/ 959194 h 2760453"/>
                <a:gd name="connsiteX37" fmla="*/ 854914 w 3001993"/>
                <a:gd name="connsiteY37" fmla="*/ 898944 h 2760453"/>
                <a:gd name="connsiteX38" fmla="*/ 906359 w 3001993"/>
                <a:gd name="connsiteY38" fmla="*/ 878412 h 2760453"/>
                <a:gd name="connsiteX39" fmla="*/ 949310 w 3001993"/>
                <a:gd name="connsiteY39" fmla="*/ 923476 h 2760453"/>
                <a:gd name="connsiteX40" fmla="*/ 965979 w 3001993"/>
                <a:gd name="connsiteY40" fmla="*/ 944907 h 2760453"/>
                <a:gd name="connsiteX41" fmla="*/ 995004 w 3001993"/>
                <a:gd name="connsiteY41" fmla="*/ 932236 h 2760453"/>
                <a:gd name="connsiteX42" fmla="*/ 1004079 w 3001993"/>
                <a:gd name="connsiteY42" fmla="*/ 873469 h 2760453"/>
                <a:gd name="connsiteX43" fmla="*/ 1005113 w 3001993"/>
                <a:gd name="connsiteY43" fmla="*/ 840042 h 2760453"/>
                <a:gd name="connsiteX44" fmla="*/ 1025510 w 3001993"/>
                <a:gd name="connsiteY44" fmla="*/ 816319 h 2760453"/>
                <a:gd name="connsiteX45" fmla="*/ 1081268 w 3001993"/>
                <a:gd name="connsiteY45" fmla="*/ 797808 h 2760453"/>
                <a:gd name="connsiteX46" fmla="*/ 1113617 w 3001993"/>
                <a:gd name="connsiteY46" fmla="*/ 792507 h 2760453"/>
                <a:gd name="connsiteX47" fmla="*/ 1131813 w 3001993"/>
                <a:gd name="connsiteY47" fmla="*/ 760023 h 2760453"/>
                <a:gd name="connsiteX48" fmla="*/ 1158860 w 3001993"/>
                <a:gd name="connsiteY48" fmla="*/ 759169 h 2760453"/>
                <a:gd name="connsiteX49" fmla="*/ 1173148 w 3001993"/>
                <a:gd name="connsiteY49" fmla="*/ 728213 h 2760453"/>
                <a:gd name="connsiteX50" fmla="*/ 1196960 w 3001993"/>
                <a:gd name="connsiteY50" fmla="*/ 780601 h 2760453"/>
                <a:gd name="connsiteX51" fmla="*/ 1235060 w 3001993"/>
                <a:gd name="connsiteY51" fmla="*/ 785363 h 2760453"/>
                <a:gd name="connsiteX52" fmla="*/ 1277923 w 3001993"/>
                <a:gd name="connsiteY52" fmla="*/ 790126 h 2760453"/>
                <a:gd name="connsiteX53" fmla="*/ 1301735 w 3001993"/>
                <a:gd name="connsiteY53" fmla="*/ 780601 h 2760453"/>
                <a:gd name="connsiteX54" fmla="*/ 1330310 w 3001993"/>
                <a:gd name="connsiteY54" fmla="*/ 852038 h 2760453"/>
                <a:gd name="connsiteX55" fmla="*/ 1355246 w 3001993"/>
                <a:gd name="connsiteY55" fmla="*/ 839728 h 2760453"/>
                <a:gd name="connsiteX56" fmla="*/ 1398378 w 3001993"/>
                <a:gd name="connsiteY56" fmla="*/ 845388 h 2760453"/>
                <a:gd name="connsiteX57" fmla="*/ 1432704 w 3001993"/>
                <a:gd name="connsiteY57" fmla="*/ 852038 h 2760453"/>
                <a:gd name="connsiteX58" fmla="*/ 1492055 w 3001993"/>
                <a:gd name="connsiteY58" fmla="*/ 907571 h 2760453"/>
                <a:gd name="connsiteX59" fmla="*/ 1520810 w 3001993"/>
                <a:gd name="connsiteY59" fmla="*/ 892519 h 2760453"/>
                <a:gd name="connsiteX60" fmla="*/ 1556529 w 3001993"/>
                <a:gd name="connsiteY60" fmla="*/ 916332 h 2760453"/>
                <a:gd name="connsiteX61" fmla="*/ 1608917 w 3001993"/>
                <a:gd name="connsiteY61" fmla="*/ 944907 h 2760453"/>
                <a:gd name="connsiteX62" fmla="*/ 1689879 w 3001993"/>
                <a:gd name="connsiteY62" fmla="*/ 949489 h 2760453"/>
                <a:gd name="connsiteX63" fmla="*/ 1713376 w 3001993"/>
                <a:gd name="connsiteY63" fmla="*/ 910536 h 2760453"/>
                <a:gd name="connsiteX64" fmla="*/ 1677973 w 3001993"/>
                <a:gd name="connsiteY64" fmla="*/ 868707 h 2760453"/>
                <a:gd name="connsiteX65" fmla="*/ 1603030 w 3001993"/>
                <a:gd name="connsiteY65" fmla="*/ 816543 h 2760453"/>
                <a:gd name="connsiteX66" fmla="*/ 1516048 w 3001993"/>
                <a:gd name="connsiteY66" fmla="*/ 771076 h 2760453"/>
                <a:gd name="connsiteX67" fmla="*/ 1430817 w 3001993"/>
                <a:gd name="connsiteY67" fmla="*/ 678252 h 2760453"/>
                <a:gd name="connsiteX68" fmla="*/ 1392223 w 3001993"/>
                <a:gd name="connsiteY68" fmla="*/ 656776 h 2760453"/>
                <a:gd name="connsiteX69" fmla="*/ 1310631 w 3001993"/>
                <a:gd name="connsiteY69" fmla="*/ 580980 h 2760453"/>
                <a:gd name="connsiteX70" fmla="*/ 1280304 w 3001993"/>
                <a:gd name="connsiteY70" fmla="*/ 513901 h 2760453"/>
                <a:gd name="connsiteX71" fmla="*/ 1249348 w 3001993"/>
                <a:gd name="connsiteY71" fmla="*/ 463894 h 2760453"/>
                <a:gd name="connsiteX72" fmla="*/ 1232364 w 3001993"/>
                <a:gd name="connsiteY72" fmla="*/ 447990 h 2760453"/>
                <a:gd name="connsiteX73" fmla="*/ 1237441 w 3001993"/>
                <a:gd name="connsiteY73" fmla="*/ 411507 h 2760453"/>
                <a:gd name="connsiteX74" fmla="*/ 1258873 w 3001993"/>
                <a:gd name="connsiteY74" fmla="*/ 371250 h 2760453"/>
                <a:gd name="connsiteX75" fmla="*/ 1216010 w 3001993"/>
                <a:gd name="connsiteY75" fmla="*/ 371026 h 2760453"/>
                <a:gd name="connsiteX76" fmla="*/ 1174091 w 3001993"/>
                <a:gd name="connsiteY76" fmla="*/ 345955 h 2760453"/>
                <a:gd name="connsiteX77" fmla="*/ 1166004 w 3001993"/>
                <a:gd name="connsiteY77" fmla="*/ 282919 h 2760453"/>
                <a:gd name="connsiteX78" fmla="*/ 1135048 w 3001993"/>
                <a:gd name="connsiteY78" fmla="*/ 268632 h 2760453"/>
                <a:gd name="connsiteX79" fmla="*/ 1129476 w 3001993"/>
                <a:gd name="connsiteY79" fmla="*/ 245718 h 2760453"/>
                <a:gd name="connsiteX80" fmla="*/ 1077898 w 3001993"/>
                <a:gd name="connsiteY80" fmla="*/ 249582 h 2760453"/>
                <a:gd name="connsiteX81" fmla="*/ 1065992 w 3001993"/>
                <a:gd name="connsiteY81" fmla="*/ 232913 h 2760453"/>
                <a:gd name="connsiteX82" fmla="*/ 1015985 w 3001993"/>
                <a:gd name="connsiteY82" fmla="*/ 240057 h 2760453"/>
                <a:gd name="connsiteX83" fmla="*/ 994554 w 3001993"/>
                <a:gd name="connsiteY83" fmla="*/ 228151 h 2760453"/>
                <a:gd name="connsiteX84" fmla="*/ 981929 w 3001993"/>
                <a:gd name="connsiteY84" fmla="*/ 186500 h 2760453"/>
                <a:gd name="connsiteX85" fmla="*/ 908109 w 3001993"/>
                <a:gd name="connsiteY85" fmla="*/ 207931 h 2760453"/>
                <a:gd name="connsiteX86" fmla="*/ 932642 w 3001993"/>
                <a:gd name="connsiteY86" fmla="*/ 171001 h 2760453"/>
                <a:gd name="connsiteX87" fmla="*/ 980267 w 3001993"/>
                <a:gd name="connsiteY87" fmla="*/ 147188 h 2760453"/>
                <a:gd name="connsiteX88" fmla="*/ 1015986 w 3001993"/>
                <a:gd name="connsiteY88" fmla="*/ 135282 h 2760453"/>
                <a:gd name="connsiteX89" fmla="*/ 1030272 w 3001993"/>
                <a:gd name="connsiteY89" fmla="*/ 85275 h 2760453"/>
                <a:gd name="connsiteX90" fmla="*/ 1164566 w 3001993"/>
                <a:gd name="connsiteY90" fmla="*/ 34505 h 2760453"/>
                <a:gd name="connsiteX91" fmla="*/ 1388853 w 3001993"/>
                <a:gd name="connsiteY91" fmla="*/ 0 h 2760453"/>
                <a:gd name="connsiteX92" fmla="*/ 1561381 w 3001993"/>
                <a:gd name="connsiteY92" fmla="*/ 8626 h 2760453"/>
                <a:gd name="connsiteX93" fmla="*/ 1802921 w 3001993"/>
                <a:gd name="connsiteY93" fmla="*/ 86264 h 2760453"/>
                <a:gd name="connsiteX0" fmla="*/ 1802921 w 3001993"/>
                <a:gd name="connsiteY0" fmla="*/ 86264 h 2760453"/>
                <a:gd name="connsiteX1" fmla="*/ 1716657 w 3001993"/>
                <a:gd name="connsiteY1" fmla="*/ 301924 h 2760453"/>
                <a:gd name="connsiteX2" fmla="*/ 1690778 w 3001993"/>
                <a:gd name="connsiteY2" fmla="*/ 457200 h 2760453"/>
                <a:gd name="connsiteX3" fmla="*/ 1846053 w 3001993"/>
                <a:gd name="connsiteY3" fmla="*/ 603849 h 2760453"/>
                <a:gd name="connsiteX4" fmla="*/ 2251495 w 3001993"/>
                <a:gd name="connsiteY4" fmla="*/ 715992 h 2760453"/>
                <a:gd name="connsiteX5" fmla="*/ 2475781 w 3001993"/>
                <a:gd name="connsiteY5" fmla="*/ 914400 h 2760453"/>
                <a:gd name="connsiteX6" fmla="*/ 2725947 w 3001993"/>
                <a:gd name="connsiteY6" fmla="*/ 1069675 h 2760453"/>
                <a:gd name="connsiteX7" fmla="*/ 2907102 w 3001993"/>
                <a:gd name="connsiteY7" fmla="*/ 1311215 h 2760453"/>
                <a:gd name="connsiteX8" fmla="*/ 3001993 w 3001993"/>
                <a:gd name="connsiteY8" fmla="*/ 1613139 h 2760453"/>
                <a:gd name="connsiteX9" fmla="*/ 2993366 w 3001993"/>
                <a:gd name="connsiteY9" fmla="*/ 1863305 h 2760453"/>
                <a:gd name="connsiteX10" fmla="*/ 2915729 w 3001993"/>
                <a:gd name="connsiteY10" fmla="*/ 2053087 h 2760453"/>
                <a:gd name="connsiteX11" fmla="*/ 2743200 w 3001993"/>
                <a:gd name="connsiteY11" fmla="*/ 2182483 h 2760453"/>
                <a:gd name="connsiteX12" fmla="*/ 2501661 w 3001993"/>
                <a:gd name="connsiteY12" fmla="*/ 2234241 h 2760453"/>
                <a:gd name="connsiteX13" fmla="*/ 2216989 w 3001993"/>
                <a:gd name="connsiteY13" fmla="*/ 2165230 h 2760453"/>
                <a:gd name="connsiteX14" fmla="*/ 2009955 w 3001993"/>
                <a:gd name="connsiteY14" fmla="*/ 2130724 h 2760453"/>
                <a:gd name="connsiteX15" fmla="*/ 1708030 w 3001993"/>
                <a:gd name="connsiteY15" fmla="*/ 2277373 h 2760453"/>
                <a:gd name="connsiteX16" fmla="*/ 1431985 w 3001993"/>
                <a:gd name="connsiteY16" fmla="*/ 2553419 h 2760453"/>
                <a:gd name="connsiteX17" fmla="*/ 1259457 w 3001993"/>
                <a:gd name="connsiteY17" fmla="*/ 2691441 h 2760453"/>
                <a:gd name="connsiteX18" fmla="*/ 785004 w 3001993"/>
                <a:gd name="connsiteY18" fmla="*/ 2760453 h 2760453"/>
                <a:gd name="connsiteX19" fmla="*/ 474453 w 3001993"/>
                <a:gd name="connsiteY19" fmla="*/ 2743200 h 2760453"/>
                <a:gd name="connsiteX20" fmla="*/ 224287 w 3001993"/>
                <a:gd name="connsiteY20" fmla="*/ 2691441 h 2760453"/>
                <a:gd name="connsiteX21" fmla="*/ 51759 w 3001993"/>
                <a:gd name="connsiteY21" fmla="*/ 2587924 h 2760453"/>
                <a:gd name="connsiteX22" fmla="*/ 0 w 3001993"/>
                <a:gd name="connsiteY22" fmla="*/ 2398143 h 2760453"/>
                <a:gd name="connsiteX23" fmla="*/ 17253 w 3001993"/>
                <a:gd name="connsiteY23" fmla="*/ 2208362 h 2760453"/>
                <a:gd name="connsiteX24" fmla="*/ 103517 w 3001993"/>
                <a:gd name="connsiteY24" fmla="*/ 2009955 h 2760453"/>
                <a:gd name="connsiteX25" fmla="*/ 267419 w 3001993"/>
                <a:gd name="connsiteY25" fmla="*/ 1889185 h 2760453"/>
                <a:gd name="connsiteX26" fmla="*/ 362310 w 3001993"/>
                <a:gd name="connsiteY26" fmla="*/ 1777041 h 2760453"/>
                <a:gd name="connsiteX27" fmla="*/ 362310 w 3001993"/>
                <a:gd name="connsiteY27" fmla="*/ 1526875 h 2760453"/>
                <a:gd name="connsiteX28" fmla="*/ 370936 w 3001993"/>
                <a:gd name="connsiteY28" fmla="*/ 1380226 h 2760453"/>
                <a:gd name="connsiteX29" fmla="*/ 491706 w 3001993"/>
                <a:gd name="connsiteY29" fmla="*/ 1285336 h 2760453"/>
                <a:gd name="connsiteX30" fmla="*/ 638355 w 3001993"/>
                <a:gd name="connsiteY30" fmla="*/ 1268083 h 2760453"/>
                <a:gd name="connsiteX31" fmla="*/ 757328 w 3001993"/>
                <a:gd name="connsiteY31" fmla="*/ 1085446 h 2760453"/>
                <a:gd name="connsiteX32" fmla="*/ 763573 w 3001993"/>
                <a:gd name="connsiteY32" fmla="*/ 1013963 h 2760453"/>
                <a:gd name="connsiteX33" fmla="*/ 773098 w 3001993"/>
                <a:gd name="connsiteY33" fmla="*/ 953668 h 2760453"/>
                <a:gd name="connsiteX34" fmla="*/ 808817 w 3001993"/>
                <a:gd name="connsiteY34" fmla="*/ 944907 h 2760453"/>
                <a:gd name="connsiteX35" fmla="*/ 838245 w 3001993"/>
                <a:gd name="connsiteY35" fmla="*/ 975998 h 2760453"/>
                <a:gd name="connsiteX36" fmla="*/ 856442 w 3001993"/>
                <a:gd name="connsiteY36" fmla="*/ 959194 h 2760453"/>
                <a:gd name="connsiteX37" fmla="*/ 854914 w 3001993"/>
                <a:gd name="connsiteY37" fmla="*/ 898944 h 2760453"/>
                <a:gd name="connsiteX38" fmla="*/ 906359 w 3001993"/>
                <a:gd name="connsiteY38" fmla="*/ 878412 h 2760453"/>
                <a:gd name="connsiteX39" fmla="*/ 949310 w 3001993"/>
                <a:gd name="connsiteY39" fmla="*/ 923476 h 2760453"/>
                <a:gd name="connsiteX40" fmla="*/ 965979 w 3001993"/>
                <a:gd name="connsiteY40" fmla="*/ 944907 h 2760453"/>
                <a:gd name="connsiteX41" fmla="*/ 995004 w 3001993"/>
                <a:gd name="connsiteY41" fmla="*/ 932236 h 2760453"/>
                <a:gd name="connsiteX42" fmla="*/ 1004079 w 3001993"/>
                <a:gd name="connsiteY42" fmla="*/ 873469 h 2760453"/>
                <a:gd name="connsiteX43" fmla="*/ 1005113 w 3001993"/>
                <a:gd name="connsiteY43" fmla="*/ 840042 h 2760453"/>
                <a:gd name="connsiteX44" fmla="*/ 1025510 w 3001993"/>
                <a:gd name="connsiteY44" fmla="*/ 816319 h 2760453"/>
                <a:gd name="connsiteX45" fmla="*/ 1081268 w 3001993"/>
                <a:gd name="connsiteY45" fmla="*/ 797808 h 2760453"/>
                <a:gd name="connsiteX46" fmla="*/ 1113617 w 3001993"/>
                <a:gd name="connsiteY46" fmla="*/ 792507 h 2760453"/>
                <a:gd name="connsiteX47" fmla="*/ 1131813 w 3001993"/>
                <a:gd name="connsiteY47" fmla="*/ 760023 h 2760453"/>
                <a:gd name="connsiteX48" fmla="*/ 1158860 w 3001993"/>
                <a:gd name="connsiteY48" fmla="*/ 759169 h 2760453"/>
                <a:gd name="connsiteX49" fmla="*/ 1173148 w 3001993"/>
                <a:gd name="connsiteY49" fmla="*/ 728213 h 2760453"/>
                <a:gd name="connsiteX50" fmla="*/ 1196960 w 3001993"/>
                <a:gd name="connsiteY50" fmla="*/ 780601 h 2760453"/>
                <a:gd name="connsiteX51" fmla="*/ 1235060 w 3001993"/>
                <a:gd name="connsiteY51" fmla="*/ 785363 h 2760453"/>
                <a:gd name="connsiteX52" fmla="*/ 1277923 w 3001993"/>
                <a:gd name="connsiteY52" fmla="*/ 790126 h 2760453"/>
                <a:gd name="connsiteX53" fmla="*/ 1301735 w 3001993"/>
                <a:gd name="connsiteY53" fmla="*/ 780601 h 2760453"/>
                <a:gd name="connsiteX54" fmla="*/ 1330310 w 3001993"/>
                <a:gd name="connsiteY54" fmla="*/ 852038 h 2760453"/>
                <a:gd name="connsiteX55" fmla="*/ 1355246 w 3001993"/>
                <a:gd name="connsiteY55" fmla="*/ 839728 h 2760453"/>
                <a:gd name="connsiteX56" fmla="*/ 1398378 w 3001993"/>
                <a:gd name="connsiteY56" fmla="*/ 845388 h 2760453"/>
                <a:gd name="connsiteX57" fmla="*/ 1432704 w 3001993"/>
                <a:gd name="connsiteY57" fmla="*/ 852038 h 2760453"/>
                <a:gd name="connsiteX58" fmla="*/ 1492055 w 3001993"/>
                <a:gd name="connsiteY58" fmla="*/ 907571 h 2760453"/>
                <a:gd name="connsiteX59" fmla="*/ 1520810 w 3001993"/>
                <a:gd name="connsiteY59" fmla="*/ 892519 h 2760453"/>
                <a:gd name="connsiteX60" fmla="*/ 1556529 w 3001993"/>
                <a:gd name="connsiteY60" fmla="*/ 916332 h 2760453"/>
                <a:gd name="connsiteX61" fmla="*/ 1608917 w 3001993"/>
                <a:gd name="connsiteY61" fmla="*/ 944907 h 2760453"/>
                <a:gd name="connsiteX62" fmla="*/ 1689879 w 3001993"/>
                <a:gd name="connsiteY62" fmla="*/ 949489 h 2760453"/>
                <a:gd name="connsiteX63" fmla="*/ 1713376 w 3001993"/>
                <a:gd name="connsiteY63" fmla="*/ 910536 h 2760453"/>
                <a:gd name="connsiteX64" fmla="*/ 1677973 w 3001993"/>
                <a:gd name="connsiteY64" fmla="*/ 868707 h 2760453"/>
                <a:gd name="connsiteX65" fmla="*/ 1603030 w 3001993"/>
                <a:gd name="connsiteY65" fmla="*/ 816543 h 2760453"/>
                <a:gd name="connsiteX66" fmla="*/ 1516048 w 3001993"/>
                <a:gd name="connsiteY66" fmla="*/ 771076 h 2760453"/>
                <a:gd name="connsiteX67" fmla="*/ 1430817 w 3001993"/>
                <a:gd name="connsiteY67" fmla="*/ 678252 h 2760453"/>
                <a:gd name="connsiteX68" fmla="*/ 1392223 w 3001993"/>
                <a:gd name="connsiteY68" fmla="*/ 656776 h 2760453"/>
                <a:gd name="connsiteX69" fmla="*/ 1310631 w 3001993"/>
                <a:gd name="connsiteY69" fmla="*/ 580980 h 2760453"/>
                <a:gd name="connsiteX70" fmla="*/ 1280304 w 3001993"/>
                <a:gd name="connsiteY70" fmla="*/ 513901 h 2760453"/>
                <a:gd name="connsiteX71" fmla="*/ 1249348 w 3001993"/>
                <a:gd name="connsiteY71" fmla="*/ 463894 h 2760453"/>
                <a:gd name="connsiteX72" fmla="*/ 1232364 w 3001993"/>
                <a:gd name="connsiteY72" fmla="*/ 447990 h 2760453"/>
                <a:gd name="connsiteX73" fmla="*/ 1237441 w 3001993"/>
                <a:gd name="connsiteY73" fmla="*/ 411507 h 2760453"/>
                <a:gd name="connsiteX74" fmla="*/ 1258873 w 3001993"/>
                <a:gd name="connsiteY74" fmla="*/ 371250 h 2760453"/>
                <a:gd name="connsiteX75" fmla="*/ 1216010 w 3001993"/>
                <a:gd name="connsiteY75" fmla="*/ 371026 h 2760453"/>
                <a:gd name="connsiteX76" fmla="*/ 1174091 w 3001993"/>
                <a:gd name="connsiteY76" fmla="*/ 345955 h 2760453"/>
                <a:gd name="connsiteX77" fmla="*/ 1166004 w 3001993"/>
                <a:gd name="connsiteY77" fmla="*/ 282919 h 2760453"/>
                <a:gd name="connsiteX78" fmla="*/ 1135048 w 3001993"/>
                <a:gd name="connsiteY78" fmla="*/ 268632 h 2760453"/>
                <a:gd name="connsiteX79" fmla="*/ 1129476 w 3001993"/>
                <a:gd name="connsiteY79" fmla="*/ 245718 h 2760453"/>
                <a:gd name="connsiteX80" fmla="*/ 1077898 w 3001993"/>
                <a:gd name="connsiteY80" fmla="*/ 249582 h 2760453"/>
                <a:gd name="connsiteX81" fmla="*/ 1065992 w 3001993"/>
                <a:gd name="connsiteY81" fmla="*/ 232913 h 2760453"/>
                <a:gd name="connsiteX82" fmla="*/ 1015985 w 3001993"/>
                <a:gd name="connsiteY82" fmla="*/ 240057 h 2760453"/>
                <a:gd name="connsiteX83" fmla="*/ 994554 w 3001993"/>
                <a:gd name="connsiteY83" fmla="*/ 228151 h 2760453"/>
                <a:gd name="connsiteX84" fmla="*/ 981929 w 3001993"/>
                <a:gd name="connsiteY84" fmla="*/ 186500 h 2760453"/>
                <a:gd name="connsiteX85" fmla="*/ 908109 w 3001993"/>
                <a:gd name="connsiteY85" fmla="*/ 207931 h 2760453"/>
                <a:gd name="connsiteX86" fmla="*/ 932642 w 3001993"/>
                <a:gd name="connsiteY86" fmla="*/ 171001 h 2760453"/>
                <a:gd name="connsiteX87" fmla="*/ 980267 w 3001993"/>
                <a:gd name="connsiteY87" fmla="*/ 147188 h 2760453"/>
                <a:gd name="connsiteX88" fmla="*/ 1015986 w 3001993"/>
                <a:gd name="connsiteY88" fmla="*/ 135282 h 2760453"/>
                <a:gd name="connsiteX89" fmla="*/ 1030272 w 3001993"/>
                <a:gd name="connsiteY89" fmla="*/ 85275 h 2760453"/>
                <a:gd name="connsiteX90" fmla="*/ 1073135 w 3001993"/>
                <a:gd name="connsiteY90" fmla="*/ 90038 h 2760453"/>
                <a:gd name="connsiteX91" fmla="*/ 1164566 w 3001993"/>
                <a:gd name="connsiteY91" fmla="*/ 34505 h 2760453"/>
                <a:gd name="connsiteX92" fmla="*/ 1388853 w 3001993"/>
                <a:gd name="connsiteY92" fmla="*/ 0 h 2760453"/>
                <a:gd name="connsiteX93" fmla="*/ 1561381 w 3001993"/>
                <a:gd name="connsiteY93" fmla="*/ 8626 h 2760453"/>
                <a:gd name="connsiteX94" fmla="*/ 1802921 w 3001993"/>
                <a:gd name="connsiteY94" fmla="*/ 86264 h 2760453"/>
                <a:gd name="connsiteX0" fmla="*/ 1802921 w 3001993"/>
                <a:gd name="connsiteY0" fmla="*/ 86264 h 2760453"/>
                <a:gd name="connsiteX1" fmla="*/ 1716657 w 3001993"/>
                <a:gd name="connsiteY1" fmla="*/ 301924 h 2760453"/>
                <a:gd name="connsiteX2" fmla="*/ 1690778 w 3001993"/>
                <a:gd name="connsiteY2" fmla="*/ 457200 h 2760453"/>
                <a:gd name="connsiteX3" fmla="*/ 1846053 w 3001993"/>
                <a:gd name="connsiteY3" fmla="*/ 603849 h 2760453"/>
                <a:gd name="connsiteX4" fmla="*/ 2251495 w 3001993"/>
                <a:gd name="connsiteY4" fmla="*/ 715992 h 2760453"/>
                <a:gd name="connsiteX5" fmla="*/ 2475781 w 3001993"/>
                <a:gd name="connsiteY5" fmla="*/ 914400 h 2760453"/>
                <a:gd name="connsiteX6" fmla="*/ 2725947 w 3001993"/>
                <a:gd name="connsiteY6" fmla="*/ 1069675 h 2760453"/>
                <a:gd name="connsiteX7" fmla="*/ 2907102 w 3001993"/>
                <a:gd name="connsiteY7" fmla="*/ 1311215 h 2760453"/>
                <a:gd name="connsiteX8" fmla="*/ 3001993 w 3001993"/>
                <a:gd name="connsiteY8" fmla="*/ 1613139 h 2760453"/>
                <a:gd name="connsiteX9" fmla="*/ 2993366 w 3001993"/>
                <a:gd name="connsiteY9" fmla="*/ 1863305 h 2760453"/>
                <a:gd name="connsiteX10" fmla="*/ 2915729 w 3001993"/>
                <a:gd name="connsiteY10" fmla="*/ 2053087 h 2760453"/>
                <a:gd name="connsiteX11" fmla="*/ 2743200 w 3001993"/>
                <a:gd name="connsiteY11" fmla="*/ 2182483 h 2760453"/>
                <a:gd name="connsiteX12" fmla="*/ 2501661 w 3001993"/>
                <a:gd name="connsiteY12" fmla="*/ 2234241 h 2760453"/>
                <a:gd name="connsiteX13" fmla="*/ 2216989 w 3001993"/>
                <a:gd name="connsiteY13" fmla="*/ 2165230 h 2760453"/>
                <a:gd name="connsiteX14" fmla="*/ 2009955 w 3001993"/>
                <a:gd name="connsiteY14" fmla="*/ 2130724 h 2760453"/>
                <a:gd name="connsiteX15" fmla="*/ 1708030 w 3001993"/>
                <a:gd name="connsiteY15" fmla="*/ 2277373 h 2760453"/>
                <a:gd name="connsiteX16" fmla="*/ 1431985 w 3001993"/>
                <a:gd name="connsiteY16" fmla="*/ 2553419 h 2760453"/>
                <a:gd name="connsiteX17" fmla="*/ 1259457 w 3001993"/>
                <a:gd name="connsiteY17" fmla="*/ 2691441 h 2760453"/>
                <a:gd name="connsiteX18" fmla="*/ 785004 w 3001993"/>
                <a:gd name="connsiteY18" fmla="*/ 2760453 h 2760453"/>
                <a:gd name="connsiteX19" fmla="*/ 474453 w 3001993"/>
                <a:gd name="connsiteY19" fmla="*/ 2743200 h 2760453"/>
                <a:gd name="connsiteX20" fmla="*/ 224287 w 3001993"/>
                <a:gd name="connsiteY20" fmla="*/ 2691441 h 2760453"/>
                <a:gd name="connsiteX21" fmla="*/ 51759 w 3001993"/>
                <a:gd name="connsiteY21" fmla="*/ 2587924 h 2760453"/>
                <a:gd name="connsiteX22" fmla="*/ 0 w 3001993"/>
                <a:gd name="connsiteY22" fmla="*/ 2398143 h 2760453"/>
                <a:gd name="connsiteX23" fmla="*/ 17253 w 3001993"/>
                <a:gd name="connsiteY23" fmla="*/ 2208362 h 2760453"/>
                <a:gd name="connsiteX24" fmla="*/ 103517 w 3001993"/>
                <a:gd name="connsiteY24" fmla="*/ 2009955 h 2760453"/>
                <a:gd name="connsiteX25" fmla="*/ 267419 w 3001993"/>
                <a:gd name="connsiteY25" fmla="*/ 1889185 h 2760453"/>
                <a:gd name="connsiteX26" fmla="*/ 362310 w 3001993"/>
                <a:gd name="connsiteY26" fmla="*/ 1777041 h 2760453"/>
                <a:gd name="connsiteX27" fmla="*/ 362310 w 3001993"/>
                <a:gd name="connsiteY27" fmla="*/ 1526875 h 2760453"/>
                <a:gd name="connsiteX28" fmla="*/ 370936 w 3001993"/>
                <a:gd name="connsiteY28" fmla="*/ 1380226 h 2760453"/>
                <a:gd name="connsiteX29" fmla="*/ 491706 w 3001993"/>
                <a:gd name="connsiteY29" fmla="*/ 1285336 h 2760453"/>
                <a:gd name="connsiteX30" fmla="*/ 638355 w 3001993"/>
                <a:gd name="connsiteY30" fmla="*/ 1268083 h 2760453"/>
                <a:gd name="connsiteX31" fmla="*/ 757328 w 3001993"/>
                <a:gd name="connsiteY31" fmla="*/ 1085446 h 2760453"/>
                <a:gd name="connsiteX32" fmla="*/ 763573 w 3001993"/>
                <a:gd name="connsiteY32" fmla="*/ 1013963 h 2760453"/>
                <a:gd name="connsiteX33" fmla="*/ 773098 w 3001993"/>
                <a:gd name="connsiteY33" fmla="*/ 953668 h 2760453"/>
                <a:gd name="connsiteX34" fmla="*/ 808817 w 3001993"/>
                <a:gd name="connsiteY34" fmla="*/ 944907 h 2760453"/>
                <a:gd name="connsiteX35" fmla="*/ 838245 w 3001993"/>
                <a:gd name="connsiteY35" fmla="*/ 975998 h 2760453"/>
                <a:gd name="connsiteX36" fmla="*/ 856442 w 3001993"/>
                <a:gd name="connsiteY36" fmla="*/ 959194 h 2760453"/>
                <a:gd name="connsiteX37" fmla="*/ 854914 w 3001993"/>
                <a:gd name="connsiteY37" fmla="*/ 898944 h 2760453"/>
                <a:gd name="connsiteX38" fmla="*/ 906359 w 3001993"/>
                <a:gd name="connsiteY38" fmla="*/ 878412 h 2760453"/>
                <a:gd name="connsiteX39" fmla="*/ 949310 w 3001993"/>
                <a:gd name="connsiteY39" fmla="*/ 923476 h 2760453"/>
                <a:gd name="connsiteX40" fmla="*/ 965979 w 3001993"/>
                <a:gd name="connsiteY40" fmla="*/ 944907 h 2760453"/>
                <a:gd name="connsiteX41" fmla="*/ 995004 w 3001993"/>
                <a:gd name="connsiteY41" fmla="*/ 932236 h 2760453"/>
                <a:gd name="connsiteX42" fmla="*/ 1004079 w 3001993"/>
                <a:gd name="connsiteY42" fmla="*/ 873469 h 2760453"/>
                <a:gd name="connsiteX43" fmla="*/ 1005113 w 3001993"/>
                <a:gd name="connsiteY43" fmla="*/ 840042 h 2760453"/>
                <a:gd name="connsiteX44" fmla="*/ 1025510 w 3001993"/>
                <a:gd name="connsiteY44" fmla="*/ 816319 h 2760453"/>
                <a:gd name="connsiteX45" fmla="*/ 1081268 w 3001993"/>
                <a:gd name="connsiteY45" fmla="*/ 797808 h 2760453"/>
                <a:gd name="connsiteX46" fmla="*/ 1113617 w 3001993"/>
                <a:gd name="connsiteY46" fmla="*/ 792507 h 2760453"/>
                <a:gd name="connsiteX47" fmla="*/ 1131813 w 3001993"/>
                <a:gd name="connsiteY47" fmla="*/ 760023 h 2760453"/>
                <a:gd name="connsiteX48" fmla="*/ 1158860 w 3001993"/>
                <a:gd name="connsiteY48" fmla="*/ 759169 h 2760453"/>
                <a:gd name="connsiteX49" fmla="*/ 1173148 w 3001993"/>
                <a:gd name="connsiteY49" fmla="*/ 728213 h 2760453"/>
                <a:gd name="connsiteX50" fmla="*/ 1196960 w 3001993"/>
                <a:gd name="connsiteY50" fmla="*/ 780601 h 2760453"/>
                <a:gd name="connsiteX51" fmla="*/ 1235060 w 3001993"/>
                <a:gd name="connsiteY51" fmla="*/ 785363 h 2760453"/>
                <a:gd name="connsiteX52" fmla="*/ 1277923 w 3001993"/>
                <a:gd name="connsiteY52" fmla="*/ 790126 h 2760453"/>
                <a:gd name="connsiteX53" fmla="*/ 1301735 w 3001993"/>
                <a:gd name="connsiteY53" fmla="*/ 780601 h 2760453"/>
                <a:gd name="connsiteX54" fmla="*/ 1330310 w 3001993"/>
                <a:gd name="connsiteY54" fmla="*/ 852038 h 2760453"/>
                <a:gd name="connsiteX55" fmla="*/ 1355246 w 3001993"/>
                <a:gd name="connsiteY55" fmla="*/ 839728 h 2760453"/>
                <a:gd name="connsiteX56" fmla="*/ 1398378 w 3001993"/>
                <a:gd name="connsiteY56" fmla="*/ 845388 h 2760453"/>
                <a:gd name="connsiteX57" fmla="*/ 1432704 w 3001993"/>
                <a:gd name="connsiteY57" fmla="*/ 852038 h 2760453"/>
                <a:gd name="connsiteX58" fmla="*/ 1492055 w 3001993"/>
                <a:gd name="connsiteY58" fmla="*/ 907571 h 2760453"/>
                <a:gd name="connsiteX59" fmla="*/ 1520810 w 3001993"/>
                <a:gd name="connsiteY59" fmla="*/ 892519 h 2760453"/>
                <a:gd name="connsiteX60" fmla="*/ 1556529 w 3001993"/>
                <a:gd name="connsiteY60" fmla="*/ 916332 h 2760453"/>
                <a:gd name="connsiteX61" fmla="*/ 1608917 w 3001993"/>
                <a:gd name="connsiteY61" fmla="*/ 944907 h 2760453"/>
                <a:gd name="connsiteX62" fmla="*/ 1689879 w 3001993"/>
                <a:gd name="connsiteY62" fmla="*/ 949489 h 2760453"/>
                <a:gd name="connsiteX63" fmla="*/ 1713376 w 3001993"/>
                <a:gd name="connsiteY63" fmla="*/ 910536 h 2760453"/>
                <a:gd name="connsiteX64" fmla="*/ 1677973 w 3001993"/>
                <a:gd name="connsiteY64" fmla="*/ 868707 h 2760453"/>
                <a:gd name="connsiteX65" fmla="*/ 1603030 w 3001993"/>
                <a:gd name="connsiteY65" fmla="*/ 816543 h 2760453"/>
                <a:gd name="connsiteX66" fmla="*/ 1516048 w 3001993"/>
                <a:gd name="connsiteY66" fmla="*/ 771076 h 2760453"/>
                <a:gd name="connsiteX67" fmla="*/ 1430817 w 3001993"/>
                <a:gd name="connsiteY67" fmla="*/ 678252 h 2760453"/>
                <a:gd name="connsiteX68" fmla="*/ 1392223 w 3001993"/>
                <a:gd name="connsiteY68" fmla="*/ 656776 h 2760453"/>
                <a:gd name="connsiteX69" fmla="*/ 1310631 w 3001993"/>
                <a:gd name="connsiteY69" fmla="*/ 580980 h 2760453"/>
                <a:gd name="connsiteX70" fmla="*/ 1280304 w 3001993"/>
                <a:gd name="connsiteY70" fmla="*/ 513901 h 2760453"/>
                <a:gd name="connsiteX71" fmla="*/ 1249348 w 3001993"/>
                <a:gd name="connsiteY71" fmla="*/ 463894 h 2760453"/>
                <a:gd name="connsiteX72" fmla="*/ 1232364 w 3001993"/>
                <a:gd name="connsiteY72" fmla="*/ 447990 h 2760453"/>
                <a:gd name="connsiteX73" fmla="*/ 1237441 w 3001993"/>
                <a:gd name="connsiteY73" fmla="*/ 411507 h 2760453"/>
                <a:gd name="connsiteX74" fmla="*/ 1258873 w 3001993"/>
                <a:gd name="connsiteY74" fmla="*/ 371250 h 2760453"/>
                <a:gd name="connsiteX75" fmla="*/ 1216010 w 3001993"/>
                <a:gd name="connsiteY75" fmla="*/ 371026 h 2760453"/>
                <a:gd name="connsiteX76" fmla="*/ 1174091 w 3001993"/>
                <a:gd name="connsiteY76" fmla="*/ 345955 h 2760453"/>
                <a:gd name="connsiteX77" fmla="*/ 1166004 w 3001993"/>
                <a:gd name="connsiteY77" fmla="*/ 282919 h 2760453"/>
                <a:gd name="connsiteX78" fmla="*/ 1135048 w 3001993"/>
                <a:gd name="connsiteY78" fmla="*/ 268632 h 2760453"/>
                <a:gd name="connsiteX79" fmla="*/ 1129476 w 3001993"/>
                <a:gd name="connsiteY79" fmla="*/ 245718 h 2760453"/>
                <a:gd name="connsiteX80" fmla="*/ 1077898 w 3001993"/>
                <a:gd name="connsiteY80" fmla="*/ 249582 h 2760453"/>
                <a:gd name="connsiteX81" fmla="*/ 1065992 w 3001993"/>
                <a:gd name="connsiteY81" fmla="*/ 232913 h 2760453"/>
                <a:gd name="connsiteX82" fmla="*/ 1015985 w 3001993"/>
                <a:gd name="connsiteY82" fmla="*/ 240057 h 2760453"/>
                <a:gd name="connsiteX83" fmla="*/ 994554 w 3001993"/>
                <a:gd name="connsiteY83" fmla="*/ 228151 h 2760453"/>
                <a:gd name="connsiteX84" fmla="*/ 981929 w 3001993"/>
                <a:gd name="connsiteY84" fmla="*/ 186500 h 2760453"/>
                <a:gd name="connsiteX85" fmla="*/ 908109 w 3001993"/>
                <a:gd name="connsiteY85" fmla="*/ 207931 h 2760453"/>
                <a:gd name="connsiteX86" fmla="*/ 932642 w 3001993"/>
                <a:gd name="connsiteY86" fmla="*/ 171001 h 2760453"/>
                <a:gd name="connsiteX87" fmla="*/ 980267 w 3001993"/>
                <a:gd name="connsiteY87" fmla="*/ 147188 h 2760453"/>
                <a:gd name="connsiteX88" fmla="*/ 1015986 w 3001993"/>
                <a:gd name="connsiteY88" fmla="*/ 135282 h 2760453"/>
                <a:gd name="connsiteX89" fmla="*/ 1030272 w 3001993"/>
                <a:gd name="connsiteY89" fmla="*/ 85275 h 2760453"/>
                <a:gd name="connsiteX90" fmla="*/ 1073135 w 3001993"/>
                <a:gd name="connsiteY90" fmla="*/ 90038 h 2760453"/>
                <a:gd name="connsiteX91" fmla="*/ 1176472 w 3001993"/>
                <a:gd name="connsiteY91" fmla="*/ 34505 h 2760453"/>
                <a:gd name="connsiteX92" fmla="*/ 1388853 w 3001993"/>
                <a:gd name="connsiteY92" fmla="*/ 0 h 2760453"/>
                <a:gd name="connsiteX93" fmla="*/ 1561381 w 3001993"/>
                <a:gd name="connsiteY93" fmla="*/ 8626 h 2760453"/>
                <a:gd name="connsiteX94" fmla="*/ 1802921 w 3001993"/>
                <a:gd name="connsiteY94" fmla="*/ 86264 h 2760453"/>
                <a:gd name="connsiteX0" fmla="*/ 1802921 w 3001993"/>
                <a:gd name="connsiteY0" fmla="*/ 93408 h 2767597"/>
                <a:gd name="connsiteX1" fmla="*/ 1716657 w 3001993"/>
                <a:gd name="connsiteY1" fmla="*/ 309068 h 2767597"/>
                <a:gd name="connsiteX2" fmla="*/ 1690778 w 3001993"/>
                <a:gd name="connsiteY2" fmla="*/ 464344 h 2767597"/>
                <a:gd name="connsiteX3" fmla="*/ 1846053 w 3001993"/>
                <a:gd name="connsiteY3" fmla="*/ 610993 h 2767597"/>
                <a:gd name="connsiteX4" fmla="*/ 2251495 w 3001993"/>
                <a:gd name="connsiteY4" fmla="*/ 723136 h 2767597"/>
                <a:gd name="connsiteX5" fmla="*/ 2475781 w 3001993"/>
                <a:gd name="connsiteY5" fmla="*/ 921544 h 2767597"/>
                <a:gd name="connsiteX6" fmla="*/ 2725947 w 3001993"/>
                <a:gd name="connsiteY6" fmla="*/ 1076819 h 2767597"/>
                <a:gd name="connsiteX7" fmla="*/ 2907102 w 3001993"/>
                <a:gd name="connsiteY7" fmla="*/ 1318359 h 2767597"/>
                <a:gd name="connsiteX8" fmla="*/ 3001993 w 3001993"/>
                <a:gd name="connsiteY8" fmla="*/ 1620283 h 2767597"/>
                <a:gd name="connsiteX9" fmla="*/ 2993366 w 3001993"/>
                <a:gd name="connsiteY9" fmla="*/ 1870449 h 2767597"/>
                <a:gd name="connsiteX10" fmla="*/ 2915729 w 3001993"/>
                <a:gd name="connsiteY10" fmla="*/ 2060231 h 2767597"/>
                <a:gd name="connsiteX11" fmla="*/ 2743200 w 3001993"/>
                <a:gd name="connsiteY11" fmla="*/ 2189627 h 2767597"/>
                <a:gd name="connsiteX12" fmla="*/ 2501661 w 3001993"/>
                <a:gd name="connsiteY12" fmla="*/ 2241385 h 2767597"/>
                <a:gd name="connsiteX13" fmla="*/ 2216989 w 3001993"/>
                <a:gd name="connsiteY13" fmla="*/ 2172374 h 2767597"/>
                <a:gd name="connsiteX14" fmla="*/ 2009955 w 3001993"/>
                <a:gd name="connsiteY14" fmla="*/ 2137868 h 2767597"/>
                <a:gd name="connsiteX15" fmla="*/ 1708030 w 3001993"/>
                <a:gd name="connsiteY15" fmla="*/ 2284517 h 2767597"/>
                <a:gd name="connsiteX16" fmla="*/ 1431985 w 3001993"/>
                <a:gd name="connsiteY16" fmla="*/ 2560563 h 2767597"/>
                <a:gd name="connsiteX17" fmla="*/ 1259457 w 3001993"/>
                <a:gd name="connsiteY17" fmla="*/ 2698585 h 2767597"/>
                <a:gd name="connsiteX18" fmla="*/ 785004 w 3001993"/>
                <a:gd name="connsiteY18" fmla="*/ 2767597 h 2767597"/>
                <a:gd name="connsiteX19" fmla="*/ 474453 w 3001993"/>
                <a:gd name="connsiteY19" fmla="*/ 2750344 h 2767597"/>
                <a:gd name="connsiteX20" fmla="*/ 224287 w 3001993"/>
                <a:gd name="connsiteY20" fmla="*/ 2698585 h 2767597"/>
                <a:gd name="connsiteX21" fmla="*/ 51759 w 3001993"/>
                <a:gd name="connsiteY21" fmla="*/ 2595068 h 2767597"/>
                <a:gd name="connsiteX22" fmla="*/ 0 w 3001993"/>
                <a:gd name="connsiteY22" fmla="*/ 2405287 h 2767597"/>
                <a:gd name="connsiteX23" fmla="*/ 17253 w 3001993"/>
                <a:gd name="connsiteY23" fmla="*/ 2215506 h 2767597"/>
                <a:gd name="connsiteX24" fmla="*/ 103517 w 3001993"/>
                <a:gd name="connsiteY24" fmla="*/ 2017099 h 2767597"/>
                <a:gd name="connsiteX25" fmla="*/ 267419 w 3001993"/>
                <a:gd name="connsiteY25" fmla="*/ 1896329 h 2767597"/>
                <a:gd name="connsiteX26" fmla="*/ 362310 w 3001993"/>
                <a:gd name="connsiteY26" fmla="*/ 1784185 h 2767597"/>
                <a:gd name="connsiteX27" fmla="*/ 362310 w 3001993"/>
                <a:gd name="connsiteY27" fmla="*/ 1534019 h 2767597"/>
                <a:gd name="connsiteX28" fmla="*/ 370936 w 3001993"/>
                <a:gd name="connsiteY28" fmla="*/ 1387370 h 2767597"/>
                <a:gd name="connsiteX29" fmla="*/ 491706 w 3001993"/>
                <a:gd name="connsiteY29" fmla="*/ 1292480 h 2767597"/>
                <a:gd name="connsiteX30" fmla="*/ 638355 w 3001993"/>
                <a:gd name="connsiteY30" fmla="*/ 1275227 h 2767597"/>
                <a:gd name="connsiteX31" fmla="*/ 757328 w 3001993"/>
                <a:gd name="connsiteY31" fmla="*/ 1092590 h 2767597"/>
                <a:gd name="connsiteX32" fmla="*/ 763573 w 3001993"/>
                <a:gd name="connsiteY32" fmla="*/ 1021107 h 2767597"/>
                <a:gd name="connsiteX33" fmla="*/ 773098 w 3001993"/>
                <a:gd name="connsiteY33" fmla="*/ 960812 h 2767597"/>
                <a:gd name="connsiteX34" fmla="*/ 808817 w 3001993"/>
                <a:gd name="connsiteY34" fmla="*/ 952051 h 2767597"/>
                <a:gd name="connsiteX35" fmla="*/ 838245 w 3001993"/>
                <a:gd name="connsiteY35" fmla="*/ 983142 h 2767597"/>
                <a:gd name="connsiteX36" fmla="*/ 856442 w 3001993"/>
                <a:gd name="connsiteY36" fmla="*/ 966338 h 2767597"/>
                <a:gd name="connsiteX37" fmla="*/ 854914 w 3001993"/>
                <a:gd name="connsiteY37" fmla="*/ 906088 h 2767597"/>
                <a:gd name="connsiteX38" fmla="*/ 906359 w 3001993"/>
                <a:gd name="connsiteY38" fmla="*/ 885556 h 2767597"/>
                <a:gd name="connsiteX39" fmla="*/ 949310 w 3001993"/>
                <a:gd name="connsiteY39" fmla="*/ 930620 h 2767597"/>
                <a:gd name="connsiteX40" fmla="*/ 965979 w 3001993"/>
                <a:gd name="connsiteY40" fmla="*/ 952051 h 2767597"/>
                <a:gd name="connsiteX41" fmla="*/ 995004 w 3001993"/>
                <a:gd name="connsiteY41" fmla="*/ 939380 h 2767597"/>
                <a:gd name="connsiteX42" fmla="*/ 1004079 w 3001993"/>
                <a:gd name="connsiteY42" fmla="*/ 880613 h 2767597"/>
                <a:gd name="connsiteX43" fmla="*/ 1005113 w 3001993"/>
                <a:gd name="connsiteY43" fmla="*/ 847186 h 2767597"/>
                <a:gd name="connsiteX44" fmla="*/ 1025510 w 3001993"/>
                <a:gd name="connsiteY44" fmla="*/ 823463 h 2767597"/>
                <a:gd name="connsiteX45" fmla="*/ 1081268 w 3001993"/>
                <a:gd name="connsiteY45" fmla="*/ 804952 h 2767597"/>
                <a:gd name="connsiteX46" fmla="*/ 1113617 w 3001993"/>
                <a:gd name="connsiteY46" fmla="*/ 799651 h 2767597"/>
                <a:gd name="connsiteX47" fmla="*/ 1131813 w 3001993"/>
                <a:gd name="connsiteY47" fmla="*/ 767167 h 2767597"/>
                <a:gd name="connsiteX48" fmla="*/ 1158860 w 3001993"/>
                <a:gd name="connsiteY48" fmla="*/ 766313 h 2767597"/>
                <a:gd name="connsiteX49" fmla="*/ 1173148 w 3001993"/>
                <a:gd name="connsiteY49" fmla="*/ 735357 h 2767597"/>
                <a:gd name="connsiteX50" fmla="*/ 1196960 w 3001993"/>
                <a:gd name="connsiteY50" fmla="*/ 787745 h 2767597"/>
                <a:gd name="connsiteX51" fmla="*/ 1235060 w 3001993"/>
                <a:gd name="connsiteY51" fmla="*/ 792507 h 2767597"/>
                <a:gd name="connsiteX52" fmla="*/ 1277923 w 3001993"/>
                <a:gd name="connsiteY52" fmla="*/ 797270 h 2767597"/>
                <a:gd name="connsiteX53" fmla="*/ 1301735 w 3001993"/>
                <a:gd name="connsiteY53" fmla="*/ 787745 h 2767597"/>
                <a:gd name="connsiteX54" fmla="*/ 1330310 w 3001993"/>
                <a:gd name="connsiteY54" fmla="*/ 859182 h 2767597"/>
                <a:gd name="connsiteX55" fmla="*/ 1355246 w 3001993"/>
                <a:gd name="connsiteY55" fmla="*/ 846872 h 2767597"/>
                <a:gd name="connsiteX56" fmla="*/ 1398378 w 3001993"/>
                <a:gd name="connsiteY56" fmla="*/ 852532 h 2767597"/>
                <a:gd name="connsiteX57" fmla="*/ 1432704 w 3001993"/>
                <a:gd name="connsiteY57" fmla="*/ 859182 h 2767597"/>
                <a:gd name="connsiteX58" fmla="*/ 1492055 w 3001993"/>
                <a:gd name="connsiteY58" fmla="*/ 914715 h 2767597"/>
                <a:gd name="connsiteX59" fmla="*/ 1520810 w 3001993"/>
                <a:gd name="connsiteY59" fmla="*/ 899663 h 2767597"/>
                <a:gd name="connsiteX60" fmla="*/ 1556529 w 3001993"/>
                <a:gd name="connsiteY60" fmla="*/ 923476 h 2767597"/>
                <a:gd name="connsiteX61" fmla="*/ 1608917 w 3001993"/>
                <a:gd name="connsiteY61" fmla="*/ 952051 h 2767597"/>
                <a:gd name="connsiteX62" fmla="*/ 1689879 w 3001993"/>
                <a:gd name="connsiteY62" fmla="*/ 956633 h 2767597"/>
                <a:gd name="connsiteX63" fmla="*/ 1713376 w 3001993"/>
                <a:gd name="connsiteY63" fmla="*/ 917680 h 2767597"/>
                <a:gd name="connsiteX64" fmla="*/ 1677973 w 3001993"/>
                <a:gd name="connsiteY64" fmla="*/ 875851 h 2767597"/>
                <a:gd name="connsiteX65" fmla="*/ 1603030 w 3001993"/>
                <a:gd name="connsiteY65" fmla="*/ 823687 h 2767597"/>
                <a:gd name="connsiteX66" fmla="*/ 1516048 w 3001993"/>
                <a:gd name="connsiteY66" fmla="*/ 778220 h 2767597"/>
                <a:gd name="connsiteX67" fmla="*/ 1430817 w 3001993"/>
                <a:gd name="connsiteY67" fmla="*/ 685396 h 2767597"/>
                <a:gd name="connsiteX68" fmla="*/ 1392223 w 3001993"/>
                <a:gd name="connsiteY68" fmla="*/ 663920 h 2767597"/>
                <a:gd name="connsiteX69" fmla="*/ 1310631 w 3001993"/>
                <a:gd name="connsiteY69" fmla="*/ 588124 h 2767597"/>
                <a:gd name="connsiteX70" fmla="*/ 1280304 w 3001993"/>
                <a:gd name="connsiteY70" fmla="*/ 521045 h 2767597"/>
                <a:gd name="connsiteX71" fmla="*/ 1249348 w 3001993"/>
                <a:gd name="connsiteY71" fmla="*/ 471038 h 2767597"/>
                <a:gd name="connsiteX72" fmla="*/ 1232364 w 3001993"/>
                <a:gd name="connsiteY72" fmla="*/ 455134 h 2767597"/>
                <a:gd name="connsiteX73" fmla="*/ 1237441 w 3001993"/>
                <a:gd name="connsiteY73" fmla="*/ 418651 h 2767597"/>
                <a:gd name="connsiteX74" fmla="*/ 1258873 w 3001993"/>
                <a:gd name="connsiteY74" fmla="*/ 378394 h 2767597"/>
                <a:gd name="connsiteX75" fmla="*/ 1216010 w 3001993"/>
                <a:gd name="connsiteY75" fmla="*/ 378170 h 2767597"/>
                <a:gd name="connsiteX76" fmla="*/ 1174091 w 3001993"/>
                <a:gd name="connsiteY76" fmla="*/ 353099 h 2767597"/>
                <a:gd name="connsiteX77" fmla="*/ 1166004 w 3001993"/>
                <a:gd name="connsiteY77" fmla="*/ 290063 h 2767597"/>
                <a:gd name="connsiteX78" fmla="*/ 1135048 w 3001993"/>
                <a:gd name="connsiteY78" fmla="*/ 275776 h 2767597"/>
                <a:gd name="connsiteX79" fmla="*/ 1129476 w 3001993"/>
                <a:gd name="connsiteY79" fmla="*/ 252862 h 2767597"/>
                <a:gd name="connsiteX80" fmla="*/ 1077898 w 3001993"/>
                <a:gd name="connsiteY80" fmla="*/ 256726 h 2767597"/>
                <a:gd name="connsiteX81" fmla="*/ 1065992 w 3001993"/>
                <a:gd name="connsiteY81" fmla="*/ 240057 h 2767597"/>
                <a:gd name="connsiteX82" fmla="*/ 1015985 w 3001993"/>
                <a:gd name="connsiteY82" fmla="*/ 247201 h 2767597"/>
                <a:gd name="connsiteX83" fmla="*/ 994554 w 3001993"/>
                <a:gd name="connsiteY83" fmla="*/ 235295 h 2767597"/>
                <a:gd name="connsiteX84" fmla="*/ 981929 w 3001993"/>
                <a:gd name="connsiteY84" fmla="*/ 193644 h 2767597"/>
                <a:gd name="connsiteX85" fmla="*/ 908109 w 3001993"/>
                <a:gd name="connsiteY85" fmla="*/ 215075 h 2767597"/>
                <a:gd name="connsiteX86" fmla="*/ 932642 w 3001993"/>
                <a:gd name="connsiteY86" fmla="*/ 178145 h 2767597"/>
                <a:gd name="connsiteX87" fmla="*/ 980267 w 3001993"/>
                <a:gd name="connsiteY87" fmla="*/ 154332 h 2767597"/>
                <a:gd name="connsiteX88" fmla="*/ 1015986 w 3001993"/>
                <a:gd name="connsiteY88" fmla="*/ 142426 h 2767597"/>
                <a:gd name="connsiteX89" fmla="*/ 1030272 w 3001993"/>
                <a:gd name="connsiteY89" fmla="*/ 92419 h 2767597"/>
                <a:gd name="connsiteX90" fmla="*/ 1073135 w 3001993"/>
                <a:gd name="connsiteY90" fmla="*/ 97182 h 2767597"/>
                <a:gd name="connsiteX91" fmla="*/ 1176472 w 3001993"/>
                <a:gd name="connsiteY91" fmla="*/ 41649 h 2767597"/>
                <a:gd name="connsiteX92" fmla="*/ 1410284 w 3001993"/>
                <a:gd name="connsiteY92" fmla="*/ 0 h 2767597"/>
                <a:gd name="connsiteX93" fmla="*/ 1561381 w 3001993"/>
                <a:gd name="connsiteY93" fmla="*/ 15770 h 2767597"/>
                <a:gd name="connsiteX94" fmla="*/ 1802921 w 3001993"/>
                <a:gd name="connsiteY94" fmla="*/ 93408 h 2767597"/>
                <a:gd name="connsiteX0" fmla="*/ 1802921 w 3001993"/>
                <a:gd name="connsiteY0" fmla="*/ 93408 h 2767597"/>
                <a:gd name="connsiteX1" fmla="*/ 1716657 w 3001993"/>
                <a:gd name="connsiteY1" fmla="*/ 309068 h 2767597"/>
                <a:gd name="connsiteX2" fmla="*/ 1690778 w 3001993"/>
                <a:gd name="connsiteY2" fmla="*/ 464344 h 2767597"/>
                <a:gd name="connsiteX3" fmla="*/ 1846053 w 3001993"/>
                <a:gd name="connsiteY3" fmla="*/ 610993 h 2767597"/>
                <a:gd name="connsiteX4" fmla="*/ 2251495 w 3001993"/>
                <a:gd name="connsiteY4" fmla="*/ 723136 h 2767597"/>
                <a:gd name="connsiteX5" fmla="*/ 2475781 w 3001993"/>
                <a:gd name="connsiteY5" fmla="*/ 921544 h 2767597"/>
                <a:gd name="connsiteX6" fmla="*/ 2725947 w 3001993"/>
                <a:gd name="connsiteY6" fmla="*/ 1076819 h 2767597"/>
                <a:gd name="connsiteX7" fmla="*/ 2907102 w 3001993"/>
                <a:gd name="connsiteY7" fmla="*/ 1318359 h 2767597"/>
                <a:gd name="connsiteX8" fmla="*/ 3001993 w 3001993"/>
                <a:gd name="connsiteY8" fmla="*/ 1620283 h 2767597"/>
                <a:gd name="connsiteX9" fmla="*/ 2993366 w 3001993"/>
                <a:gd name="connsiteY9" fmla="*/ 1870449 h 2767597"/>
                <a:gd name="connsiteX10" fmla="*/ 2915729 w 3001993"/>
                <a:gd name="connsiteY10" fmla="*/ 2060231 h 2767597"/>
                <a:gd name="connsiteX11" fmla="*/ 2743200 w 3001993"/>
                <a:gd name="connsiteY11" fmla="*/ 2189627 h 2767597"/>
                <a:gd name="connsiteX12" fmla="*/ 2501661 w 3001993"/>
                <a:gd name="connsiteY12" fmla="*/ 2241385 h 2767597"/>
                <a:gd name="connsiteX13" fmla="*/ 2216989 w 3001993"/>
                <a:gd name="connsiteY13" fmla="*/ 2172374 h 2767597"/>
                <a:gd name="connsiteX14" fmla="*/ 2009955 w 3001993"/>
                <a:gd name="connsiteY14" fmla="*/ 2137868 h 2767597"/>
                <a:gd name="connsiteX15" fmla="*/ 1708030 w 3001993"/>
                <a:gd name="connsiteY15" fmla="*/ 2284517 h 2767597"/>
                <a:gd name="connsiteX16" fmla="*/ 1431985 w 3001993"/>
                <a:gd name="connsiteY16" fmla="*/ 2560563 h 2767597"/>
                <a:gd name="connsiteX17" fmla="*/ 1259457 w 3001993"/>
                <a:gd name="connsiteY17" fmla="*/ 2698585 h 2767597"/>
                <a:gd name="connsiteX18" fmla="*/ 785004 w 3001993"/>
                <a:gd name="connsiteY18" fmla="*/ 2767597 h 2767597"/>
                <a:gd name="connsiteX19" fmla="*/ 474453 w 3001993"/>
                <a:gd name="connsiteY19" fmla="*/ 2750344 h 2767597"/>
                <a:gd name="connsiteX20" fmla="*/ 224287 w 3001993"/>
                <a:gd name="connsiteY20" fmla="*/ 2698585 h 2767597"/>
                <a:gd name="connsiteX21" fmla="*/ 51759 w 3001993"/>
                <a:gd name="connsiteY21" fmla="*/ 2595068 h 2767597"/>
                <a:gd name="connsiteX22" fmla="*/ 0 w 3001993"/>
                <a:gd name="connsiteY22" fmla="*/ 2405287 h 2767597"/>
                <a:gd name="connsiteX23" fmla="*/ 17253 w 3001993"/>
                <a:gd name="connsiteY23" fmla="*/ 2215506 h 2767597"/>
                <a:gd name="connsiteX24" fmla="*/ 103517 w 3001993"/>
                <a:gd name="connsiteY24" fmla="*/ 2017099 h 2767597"/>
                <a:gd name="connsiteX25" fmla="*/ 267419 w 3001993"/>
                <a:gd name="connsiteY25" fmla="*/ 1896329 h 2767597"/>
                <a:gd name="connsiteX26" fmla="*/ 362310 w 3001993"/>
                <a:gd name="connsiteY26" fmla="*/ 1784185 h 2767597"/>
                <a:gd name="connsiteX27" fmla="*/ 362310 w 3001993"/>
                <a:gd name="connsiteY27" fmla="*/ 1534019 h 2767597"/>
                <a:gd name="connsiteX28" fmla="*/ 370936 w 3001993"/>
                <a:gd name="connsiteY28" fmla="*/ 1387370 h 2767597"/>
                <a:gd name="connsiteX29" fmla="*/ 491706 w 3001993"/>
                <a:gd name="connsiteY29" fmla="*/ 1292480 h 2767597"/>
                <a:gd name="connsiteX30" fmla="*/ 638355 w 3001993"/>
                <a:gd name="connsiteY30" fmla="*/ 1275227 h 2767597"/>
                <a:gd name="connsiteX31" fmla="*/ 757328 w 3001993"/>
                <a:gd name="connsiteY31" fmla="*/ 1092590 h 2767597"/>
                <a:gd name="connsiteX32" fmla="*/ 763573 w 3001993"/>
                <a:gd name="connsiteY32" fmla="*/ 1021107 h 2767597"/>
                <a:gd name="connsiteX33" fmla="*/ 773098 w 3001993"/>
                <a:gd name="connsiteY33" fmla="*/ 960812 h 2767597"/>
                <a:gd name="connsiteX34" fmla="*/ 808817 w 3001993"/>
                <a:gd name="connsiteY34" fmla="*/ 952051 h 2767597"/>
                <a:gd name="connsiteX35" fmla="*/ 838245 w 3001993"/>
                <a:gd name="connsiteY35" fmla="*/ 983142 h 2767597"/>
                <a:gd name="connsiteX36" fmla="*/ 856442 w 3001993"/>
                <a:gd name="connsiteY36" fmla="*/ 966338 h 2767597"/>
                <a:gd name="connsiteX37" fmla="*/ 854914 w 3001993"/>
                <a:gd name="connsiteY37" fmla="*/ 906088 h 2767597"/>
                <a:gd name="connsiteX38" fmla="*/ 906359 w 3001993"/>
                <a:gd name="connsiteY38" fmla="*/ 885556 h 2767597"/>
                <a:gd name="connsiteX39" fmla="*/ 949310 w 3001993"/>
                <a:gd name="connsiteY39" fmla="*/ 930620 h 2767597"/>
                <a:gd name="connsiteX40" fmla="*/ 965979 w 3001993"/>
                <a:gd name="connsiteY40" fmla="*/ 952051 h 2767597"/>
                <a:gd name="connsiteX41" fmla="*/ 995004 w 3001993"/>
                <a:gd name="connsiteY41" fmla="*/ 939380 h 2767597"/>
                <a:gd name="connsiteX42" fmla="*/ 1004079 w 3001993"/>
                <a:gd name="connsiteY42" fmla="*/ 880613 h 2767597"/>
                <a:gd name="connsiteX43" fmla="*/ 1005113 w 3001993"/>
                <a:gd name="connsiteY43" fmla="*/ 847186 h 2767597"/>
                <a:gd name="connsiteX44" fmla="*/ 1025510 w 3001993"/>
                <a:gd name="connsiteY44" fmla="*/ 823463 h 2767597"/>
                <a:gd name="connsiteX45" fmla="*/ 1081268 w 3001993"/>
                <a:gd name="connsiteY45" fmla="*/ 804952 h 2767597"/>
                <a:gd name="connsiteX46" fmla="*/ 1113617 w 3001993"/>
                <a:gd name="connsiteY46" fmla="*/ 799651 h 2767597"/>
                <a:gd name="connsiteX47" fmla="*/ 1131813 w 3001993"/>
                <a:gd name="connsiteY47" fmla="*/ 767167 h 2767597"/>
                <a:gd name="connsiteX48" fmla="*/ 1158860 w 3001993"/>
                <a:gd name="connsiteY48" fmla="*/ 766313 h 2767597"/>
                <a:gd name="connsiteX49" fmla="*/ 1173148 w 3001993"/>
                <a:gd name="connsiteY49" fmla="*/ 735357 h 2767597"/>
                <a:gd name="connsiteX50" fmla="*/ 1196960 w 3001993"/>
                <a:gd name="connsiteY50" fmla="*/ 787745 h 2767597"/>
                <a:gd name="connsiteX51" fmla="*/ 1235060 w 3001993"/>
                <a:gd name="connsiteY51" fmla="*/ 792507 h 2767597"/>
                <a:gd name="connsiteX52" fmla="*/ 1277923 w 3001993"/>
                <a:gd name="connsiteY52" fmla="*/ 797270 h 2767597"/>
                <a:gd name="connsiteX53" fmla="*/ 1301735 w 3001993"/>
                <a:gd name="connsiteY53" fmla="*/ 787745 h 2767597"/>
                <a:gd name="connsiteX54" fmla="*/ 1330310 w 3001993"/>
                <a:gd name="connsiteY54" fmla="*/ 859182 h 2767597"/>
                <a:gd name="connsiteX55" fmla="*/ 1355246 w 3001993"/>
                <a:gd name="connsiteY55" fmla="*/ 846872 h 2767597"/>
                <a:gd name="connsiteX56" fmla="*/ 1398378 w 3001993"/>
                <a:gd name="connsiteY56" fmla="*/ 852532 h 2767597"/>
                <a:gd name="connsiteX57" fmla="*/ 1432704 w 3001993"/>
                <a:gd name="connsiteY57" fmla="*/ 859182 h 2767597"/>
                <a:gd name="connsiteX58" fmla="*/ 1492055 w 3001993"/>
                <a:gd name="connsiteY58" fmla="*/ 914715 h 2767597"/>
                <a:gd name="connsiteX59" fmla="*/ 1520810 w 3001993"/>
                <a:gd name="connsiteY59" fmla="*/ 899663 h 2767597"/>
                <a:gd name="connsiteX60" fmla="*/ 1556529 w 3001993"/>
                <a:gd name="connsiteY60" fmla="*/ 923476 h 2767597"/>
                <a:gd name="connsiteX61" fmla="*/ 1608917 w 3001993"/>
                <a:gd name="connsiteY61" fmla="*/ 952051 h 2767597"/>
                <a:gd name="connsiteX62" fmla="*/ 1689879 w 3001993"/>
                <a:gd name="connsiteY62" fmla="*/ 956633 h 2767597"/>
                <a:gd name="connsiteX63" fmla="*/ 1713376 w 3001993"/>
                <a:gd name="connsiteY63" fmla="*/ 917680 h 2767597"/>
                <a:gd name="connsiteX64" fmla="*/ 1677973 w 3001993"/>
                <a:gd name="connsiteY64" fmla="*/ 875851 h 2767597"/>
                <a:gd name="connsiteX65" fmla="*/ 1603030 w 3001993"/>
                <a:gd name="connsiteY65" fmla="*/ 823687 h 2767597"/>
                <a:gd name="connsiteX66" fmla="*/ 1516048 w 3001993"/>
                <a:gd name="connsiteY66" fmla="*/ 778220 h 2767597"/>
                <a:gd name="connsiteX67" fmla="*/ 1430817 w 3001993"/>
                <a:gd name="connsiteY67" fmla="*/ 685396 h 2767597"/>
                <a:gd name="connsiteX68" fmla="*/ 1392223 w 3001993"/>
                <a:gd name="connsiteY68" fmla="*/ 663920 h 2767597"/>
                <a:gd name="connsiteX69" fmla="*/ 1310631 w 3001993"/>
                <a:gd name="connsiteY69" fmla="*/ 588124 h 2767597"/>
                <a:gd name="connsiteX70" fmla="*/ 1280304 w 3001993"/>
                <a:gd name="connsiteY70" fmla="*/ 521045 h 2767597"/>
                <a:gd name="connsiteX71" fmla="*/ 1249348 w 3001993"/>
                <a:gd name="connsiteY71" fmla="*/ 471038 h 2767597"/>
                <a:gd name="connsiteX72" fmla="*/ 1232364 w 3001993"/>
                <a:gd name="connsiteY72" fmla="*/ 455134 h 2767597"/>
                <a:gd name="connsiteX73" fmla="*/ 1237441 w 3001993"/>
                <a:gd name="connsiteY73" fmla="*/ 418651 h 2767597"/>
                <a:gd name="connsiteX74" fmla="*/ 1258873 w 3001993"/>
                <a:gd name="connsiteY74" fmla="*/ 378394 h 2767597"/>
                <a:gd name="connsiteX75" fmla="*/ 1216010 w 3001993"/>
                <a:gd name="connsiteY75" fmla="*/ 378170 h 2767597"/>
                <a:gd name="connsiteX76" fmla="*/ 1174091 w 3001993"/>
                <a:gd name="connsiteY76" fmla="*/ 353099 h 2767597"/>
                <a:gd name="connsiteX77" fmla="*/ 1166004 w 3001993"/>
                <a:gd name="connsiteY77" fmla="*/ 290063 h 2767597"/>
                <a:gd name="connsiteX78" fmla="*/ 1135048 w 3001993"/>
                <a:gd name="connsiteY78" fmla="*/ 275776 h 2767597"/>
                <a:gd name="connsiteX79" fmla="*/ 1129476 w 3001993"/>
                <a:gd name="connsiteY79" fmla="*/ 252862 h 2767597"/>
                <a:gd name="connsiteX80" fmla="*/ 1077898 w 3001993"/>
                <a:gd name="connsiteY80" fmla="*/ 256726 h 2767597"/>
                <a:gd name="connsiteX81" fmla="*/ 1065992 w 3001993"/>
                <a:gd name="connsiteY81" fmla="*/ 240057 h 2767597"/>
                <a:gd name="connsiteX82" fmla="*/ 1015985 w 3001993"/>
                <a:gd name="connsiteY82" fmla="*/ 247201 h 2767597"/>
                <a:gd name="connsiteX83" fmla="*/ 994554 w 3001993"/>
                <a:gd name="connsiteY83" fmla="*/ 235295 h 2767597"/>
                <a:gd name="connsiteX84" fmla="*/ 981929 w 3001993"/>
                <a:gd name="connsiteY84" fmla="*/ 193644 h 2767597"/>
                <a:gd name="connsiteX85" fmla="*/ 908109 w 3001993"/>
                <a:gd name="connsiteY85" fmla="*/ 215075 h 2767597"/>
                <a:gd name="connsiteX86" fmla="*/ 932642 w 3001993"/>
                <a:gd name="connsiteY86" fmla="*/ 178145 h 2767597"/>
                <a:gd name="connsiteX87" fmla="*/ 980267 w 3001993"/>
                <a:gd name="connsiteY87" fmla="*/ 154332 h 2767597"/>
                <a:gd name="connsiteX88" fmla="*/ 1015986 w 3001993"/>
                <a:gd name="connsiteY88" fmla="*/ 142426 h 2767597"/>
                <a:gd name="connsiteX89" fmla="*/ 1030272 w 3001993"/>
                <a:gd name="connsiteY89" fmla="*/ 92419 h 2767597"/>
                <a:gd name="connsiteX90" fmla="*/ 1073135 w 3001993"/>
                <a:gd name="connsiteY90" fmla="*/ 97182 h 2767597"/>
                <a:gd name="connsiteX91" fmla="*/ 1176472 w 3001993"/>
                <a:gd name="connsiteY91" fmla="*/ 41649 h 2767597"/>
                <a:gd name="connsiteX92" fmla="*/ 1410284 w 3001993"/>
                <a:gd name="connsiteY92" fmla="*/ 0 h 2767597"/>
                <a:gd name="connsiteX93" fmla="*/ 1508994 w 3001993"/>
                <a:gd name="connsiteY93" fmla="*/ 27677 h 2767597"/>
                <a:gd name="connsiteX94" fmla="*/ 1802921 w 3001993"/>
                <a:gd name="connsiteY94" fmla="*/ 93408 h 2767597"/>
                <a:gd name="connsiteX0" fmla="*/ 1802921 w 3001993"/>
                <a:gd name="connsiteY0" fmla="*/ 93408 h 2767597"/>
                <a:gd name="connsiteX1" fmla="*/ 1716657 w 3001993"/>
                <a:gd name="connsiteY1" fmla="*/ 309068 h 2767597"/>
                <a:gd name="connsiteX2" fmla="*/ 1690778 w 3001993"/>
                <a:gd name="connsiteY2" fmla="*/ 464344 h 2767597"/>
                <a:gd name="connsiteX3" fmla="*/ 1846053 w 3001993"/>
                <a:gd name="connsiteY3" fmla="*/ 610993 h 2767597"/>
                <a:gd name="connsiteX4" fmla="*/ 2251495 w 3001993"/>
                <a:gd name="connsiteY4" fmla="*/ 723136 h 2767597"/>
                <a:gd name="connsiteX5" fmla="*/ 2475781 w 3001993"/>
                <a:gd name="connsiteY5" fmla="*/ 921544 h 2767597"/>
                <a:gd name="connsiteX6" fmla="*/ 2725947 w 3001993"/>
                <a:gd name="connsiteY6" fmla="*/ 1076819 h 2767597"/>
                <a:gd name="connsiteX7" fmla="*/ 2907102 w 3001993"/>
                <a:gd name="connsiteY7" fmla="*/ 1318359 h 2767597"/>
                <a:gd name="connsiteX8" fmla="*/ 3001993 w 3001993"/>
                <a:gd name="connsiteY8" fmla="*/ 1620283 h 2767597"/>
                <a:gd name="connsiteX9" fmla="*/ 2993366 w 3001993"/>
                <a:gd name="connsiteY9" fmla="*/ 1870449 h 2767597"/>
                <a:gd name="connsiteX10" fmla="*/ 2915729 w 3001993"/>
                <a:gd name="connsiteY10" fmla="*/ 2060231 h 2767597"/>
                <a:gd name="connsiteX11" fmla="*/ 2743200 w 3001993"/>
                <a:gd name="connsiteY11" fmla="*/ 2189627 h 2767597"/>
                <a:gd name="connsiteX12" fmla="*/ 2501661 w 3001993"/>
                <a:gd name="connsiteY12" fmla="*/ 2241385 h 2767597"/>
                <a:gd name="connsiteX13" fmla="*/ 2216989 w 3001993"/>
                <a:gd name="connsiteY13" fmla="*/ 2172374 h 2767597"/>
                <a:gd name="connsiteX14" fmla="*/ 2009955 w 3001993"/>
                <a:gd name="connsiteY14" fmla="*/ 2137868 h 2767597"/>
                <a:gd name="connsiteX15" fmla="*/ 1708030 w 3001993"/>
                <a:gd name="connsiteY15" fmla="*/ 2284517 h 2767597"/>
                <a:gd name="connsiteX16" fmla="*/ 1431985 w 3001993"/>
                <a:gd name="connsiteY16" fmla="*/ 2560563 h 2767597"/>
                <a:gd name="connsiteX17" fmla="*/ 1259457 w 3001993"/>
                <a:gd name="connsiteY17" fmla="*/ 2698585 h 2767597"/>
                <a:gd name="connsiteX18" fmla="*/ 785004 w 3001993"/>
                <a:gd name="connsiteY18" fmla="*/ 2767597 h 2767597"/>
                <a:gd name="connsiteX19" fmla="*/ 474453 w 3001993"/>
                <a:gd name="connsiteY19" fmla="*/ 2750344 h 2767597"/>
                <a:gd name="connsiteX20" fmla="*/ 224287 w 3001993"/>
                <a:gd name="connsiteY20" fmla="*/ 2698585 h 2767597"/>
                <a:gd name="connsiteX21" fmla="*/ 51759 w 3001993"/>
                <a:gd name="connsiteY21" fmla="*/ 2595068 h 2767597"/>
                <a:gd name="connsiteX22" fmla="*/ 0 w 3001993"/>
                <a:gd name="connsiteY22" fmla="*/ 2405287 h 2767597"/>
                <a:gd name="connsiteX23" fmla="*/ 17253 w 3001993"/>
                <a:gd name="connsiteY23" fmla="*/ 2215506 h 2767597"/>
                <a:gd name="connsiteX24" fmla="*/ 103517 w 3001993"/>
                <a:gd name="connsiteY24" fmla="*/ 2017099 h 2767597"/>
                <a:gd name="connsiteX25" fmla="*/ 267419 w 3001993"/>
                <a:gd name="connsiteY25" fmla="*/ 1896329 h 2767597"/>
                <a:gd name="connsiteX26" fmla="*/ 362310 w 3001993"/>
                <a:gd name="connsiteY26" fmla="*/ 1784185 h 2767597"/>
                <a:gd name="connsiteX27" fmla="*/ 362310 w 3001993"/>
                <a:gd name="connsiteY27" fmla="*/ 1534019 h 2767597"/>
                <a:gd name="connsiteX28" fmla="*/ 370936 w 3001993"/>
                <a:gd name="connsiteY28" fmla="*/ 1387370 h 2767597"/>
                <a:gd name="connsiteX29" fmla="*/ 491706 w 3001993"/>
                <a:gd name="connsiteY29" fmla="*/ 1292480 h 2767597"/>
                <a:gd name="connsiteX30" fmla="*/ 638355 w 3001993"/>
                <a:gd name="connsiteY30" fmla="*/ 1275227 h 2767597"/>
                <a:gd name="connsiteX31" fmla="*/ 757328 w 3001993"/>
                <a:gd name="connsiteY31" fmla="*/ 1092590 h 2767597"/>
                <a:gd name="connsiteX32" fmla="*/ 763573 w 3001993"/>
                <a:gd name="connsiteY32" fmla="*/ 1021107 h 2767597"/>
                <a:gd name="connsiteX33" fmla="*/ 773098 w 3001993"/>
                <a:gd name="connsiteY33" fmla="*/ 960812 h 2767597"/>
                <a:gd name="connsiteX34" fmla="*/ 808817 w 3001993"/>
                <a:gd name="connsiteY34" fmla="*/ 952051 h 2767597"/>
                <a:gd name="connsiteX35" fmla="*/ 838245 w 3001993"/>
                <a:gd name="connsiteY35" fmla="*/ 983142 h 2767597"/>
                <a:gd name="connsiteX36" fmla="*/ 856442 w 3001993"/>
                <a:gd name="connsiteY36" fmla="*/ 966338 h 2767597"/>
                <a:gd name="connsiteX37" fmla="*/ 854914 w 3001993"/>
                <a:gd name="connsiteY37" fmla="*/ 906088 h 2767597"/>
                <a:gd name="connsiteX38" fmla="*/ 906359 w 3001993"/>
                <a:gd name="connsiteY38" fmla="*/ 885556 h 2767597"/>
                <a:gd name="connsiteX39" fmla="*/ 949310 w 3001993"/>
                <a:gd name="connsiteY39" fmla="*/ 930620 h 2767597"/>
                <a:gd name="connsiteX40" fmla="*/ 965979 w 3001993"/>
                <a:gd name="connsiteY40" fmla="*/ 952051 h 2767597"/>
                <a:gd name="connsiteX41" fmla="*/ 995004 w 3001993"/>
                <a:gd name="connsiteY41" fmla="*/ 939380 h 2767597"/>
                <a:gd name="connsiteX42" fmla="*/ 1004079 w 3001993"/>
                <a:gd name="connsiteY42" fmla="*/ 880613 h 2767597"/>
                <a:gd name="connsiteX43" fmla="*/ 1005113 w 3001993"/>
                <a:gd name="connsiteY43" fmla="*/ 847186 h 2767597"/>
                <a:gd name="connsiteX44" fmla="*/ 1025510 w 3001993"/>
                <a:gd name="connsiteY44" fmla="*/ 823463 h 2767597"/>
                <a:gd name="connsiteX45" fmla="*/ 1081268 w 3001993"/>
                <a:gd name="connsiteY45" fmla="*/ 804952 h 2767597"/>
                <a:gd name="connsiteX46" fmla="*/ 1113617 w 3001993"/>
                <a:gd name="connsiteY46" fmla="*/ 799651 h 2767597"/>
                <a:gd name="connsiteX47" fmla="*/ 1131813 w 3001993"/>
                <a:gd name="connsiteY47" fmla="*/ 767167 h 2767597"/>
                <a:gd name="connsiteX48" fmla="*/ 1158860 w 3001993"/>
                <a:gd name="connsiteY48" fmla="*/ 766313 h 2767597"/>
                <a:gd name="connsiteX49" fmla="*/ 1173148 w 3001993"/>
                <a:gd name="connsiteY49" fmla="*/ 735357 h 2767597"/>
                <a:gd name="connsiteX50" fmla="*/ 1196960 w 3001993"/>
                <a:gd name="connsiteY50" fmla="*/ 787745 h 2767597"/>
                <a:gd name="connsiteX51" fmla="*/ 1235060 w 3001993"/>
                <a:gd name="connsiteY51" fmla="*/ 792507 h 2767597"/>
                <a:gd name="connsiteX52" fmla="*/ 1277923 w 3001993"/>
                <a:gd name="connsiteY52" fmla="*/ 797270 h 2767597"/>
                <a:gd name="connsiteX53" fmla="*/ 1301735 w 3001993"/>
                <a:gd name="connsiteY53" fmla="*/ 787745 h 2767597"/>
                <a:gd name="connsiteX54" fmla="*/ 1330310 w 3001993"/>
                <a:gd name="connsiteY54" fmla="*/ 859182 h 2767597"/>
                <a:gd name="connsiteX55" fmla="*/ 1355246 w 3001993"/>
                <a:gd name="connsiteY55" fmla="*/ 846872 h 2767597"/>
                <a:gd name="connsiteX56" fmla="*/ 1398378 w 3001993"/>
                <a:gd name="connsiteY56" fmla="*/ 852532 h 2767597"/>
                <a:gd name="connsiteX57" fmla="*/ 1432704 w 3001993"/>
                <a:gd name="connsiteY57" fmla="*/ 859182 h 2767597"/>
                <a:gd name="connsiteX58" fmla="*/ 1492055 w 3001993"/>
                <a:gd name="connsiteY58" fmla="*/ 914715 h 2767597"/>
                <a:gd name="connsiteX59" fmla="*/ 1520810 w 3001993"/>
                <a:gd name="connsiteY59" fmla="*/ 899663 h 2767597"/>
                <a:gd name="connsiteX60" fmla="*/ 1556529 w 3001993"/>
                <a:gd name="connsiteY60" fmla="*/ 923476 h 2767597"/>
                <a:gd name="connsiteX61" fmla="*/ 1608917 w 3001993"/>
                <a:gd name="connsiteY61" fmla="*/ 952051 h 2767597"/>
                <a:gd name="connsiteX62" fmla="*/ 1689879 w 3001993"/>
                <a:gd name="connsiteY62" fmla="*/ 956633 h 2767597"/>
                <a:gd name="connsiteX63" fmla="*/ 1713376 w 3001993"/>
                <a:gd name="connsiteY63" fmla="*/ 917680 h 2767597"/>
                <a:gd name="connsiteX64" fmla="*/ 1677973 w 3001993"/>
                <a:gd name="connsiteY64" fmla="*/ 875851 h 2767597"/>
                <a:gd name="connsiteX65" fmla="*/ 1603030 w 3001993"/>
                <a:gd name="connsiteY65" fmla="*/ 823687 h 2767597"/>
                <a:gd name="connsiteX66" fmla="*/ 1516048 w 3001993"/>
                <a:gd name="connsiteY66" fmla="*/ 778220 h 2767597"/>
                <a:gd name="connsiteX67" fmla="*/ 1430817 w 3001993"/>
                <a:gd name="connsiteY67" fmla="*/ 685396 h 2767597"/>
                <a:gd name="connsiteX68" fmla="*/ 1392223 w 3001993"/>
                <a:gd name="connsiteY68" fmla="*/ 663920 h 2767597"/>
                <a:gd name="connsiteX69" fmla="*/ 1310631 w 3001993"/>
                <a:gd name="connsiteY69" fmla="*/ 588124 h 2767597"/>
                <a:gd name="connsiteX70" fmla="*/ 1280304 w 3001993"/>
                <a:gd name="connsiteY70" fmla="*/ 521045 h 2767597"/>
                <a:gd name="connsiteX71" fmla="*/ 1249348 w 3001993"/>
                <a:gd name="connsiteY71" fmla="*/ 471038 h 2767597"/>
                <a:gd name="connsiteX72" fmla="*/ 1232364 w 3001993"/>
                <a:gd name="connsiteY72" fmla="*/ 455134 h 2767597"/>
                <a:gd name="connsiteX73" fmla="*/ 1237441 w 3001993"/>
                <a:gd name="connsiteY73" fmla="*/ 418651 h 2767597"/>
                <a:gd name="connsiteX74" fmla="*/ 1258873 w 3001993"/>
                <a:gd name="connsiteY74" fmla="*/ 378394 h 2767597"/>
                <a:gd name="connsiteX75" fmla="*/ 1216010 w 3001993"/>
                <a:gd name="connsiteY75" fmla="*/ 378170 h 2767597"/>
                <a:gd name="connsiteX76" fmla="*/ 1174091 w 3001993"/>
                <a:gd name="connsiteY76" fmla="*/ 353099 h 2767597"/>
                <a:gd name="connsiteX77" fmla="*/ 1166004 w 3001993"/>
                <a:gd name="connsiteY77" fmla="*/ 290063 h 2767597"/>
                <a:gd name="connsiteX78" fmla="*/ 1135048 w 3001993"/>
                <a:gd name="connsiteY78" fmla="*/ 275776 h 2767597"/>
                <a:gd name="connsiteX79" fmla="*/ 1129476 w 3001993"/>
                <a:gd name="connsiteY79" fmla="*/ 252862 h 2767597"/>
                <a:gd name="connsiteX80" fmla="*/ 1077898 w 3001993"/>
                <a:gd name="connsiteY80" fmla="*/ 256726 h 2767597"/>
                <a:gd name="connsiteX81" fmla="*/ 1065992 w 3001993"/>
                <a:gd name="connsiteY81" fmla="*/ 240057 h 2767597"/>
                <a:gd name="connsiteX82" fmla="*/ 1015985 w 3001993"/>
                <a:gd name="connsiteY82" fmla="*/ 247201 h 2767597"/>
                <a:gd name="connsiteX83" fmla="*/ 994554 w 3001993"/>
                <a:gd name="connsiteY83" fmla="*/ 235295 h 2767597"/>
                <a:gd name="connsiteX84" fmla="*/ 981929 w 3001993"/>
                <a:gd name="connsiteY84" fmla="*/ 193644 h 2767597"/>
                <a:gd name="connsiteX85" fmla="*/ 908109 w 3001993"/>
                <a:gd name="connsiteY85" fmla="*/ 215075 h 2767597"/>
                <a:gd name="connsiteX86" fmla="*/ 932642 w 3001993"/>
                <a:gd name="connsiteY86" fmla="*/ 178145 h 2767597"/>
                <a:gd name="connsiteX87" fmla="*/ 980267 w 3001993"/>
                <a:gd name="connsiteY87" fmla="*/ 154332 h 2767597"/>
                <a:gd name="connsiteX88" fmla="*/ 1015986 w 3001993"/>
                <a:gd name="connsiteY88" fmla="*/ 142426 h 2767597"/>
                <a:gd name="connsiteX89" fmla="*/ 1030272 w 3001993"/>
                <a:gd name="connsiteY89" fmla="*/ 92419 h 2767597"/>
                <a:gd name="connsiteX90" fmla="*/ 1073135 w 3001993"/>
                <a:gd name="connsiteY90" fmla="*/ 97182 h 2767597"/>
                <a:gd name="connsiteX91" fmla="*/ 1176472 w 3001993"/>
                <a:gd name="connsiteY91" fmla="*/ 41649 h 2767597"/>
                <a:gd name="connsiteX92" fmla="*/ 1410284 w 3001993"/>
                <a:gd name="connsiteY92" fmla="*/ 0 h 2767597"/>
                <a:gd name="connsiteX93" fmla="*/ 1508994 w 3001993"/>
                <a:gd name="connsiteY93" fmla="*/ 27677 h 2767597"/>
                <a:gd name="connsiteX94" fmla="*/ 1573198 w 3001993"/>
                <a:gd name="connsiteY94" fmla="*/ 61463 h 2767597"/>
                <a:gd name="connsiteX95" fmla="*/ 1802921 w 3001993"/>
                <a:gd name="connsiteY95" fmla="*/ 93408 h 2767597"/>
                <a:gd name="connsiteX0" fmla="*/ 1802921 w 3001993"/>
                <a:gd name="connsiteY0" fmla="*/ 93408 h 2767597"/>
                <a:gd name="connsiteX1" fmla="*/ 1716657 w 3001993"/>
                <a:gd name="connsiteY1" fmla="*/ 309068 h 2767597"/>
                <a:gd name="connsiteX2" fmla="*/ 1690778 w 3001993"/>
                <a:gd name="connsiteY2" fmla="*/ 464344 h 2767597"/>
                <a:gd name="connsiteX3" fmla="*/ 1846053 w 3001993"/>
                <a:gd name="connsiteY3" fmla="*/ 610993 h 2767597"/>
                <a:gd name="connsiteX4" fmla="*/ 2251495 w 3001993"/>
                <a:gd name="connsiteY4" fmla="*/ 723136 h 2767597"/>
                <a:gd name="connsiteX5" fmla="*/ 2475781 w 3001993"/>
                <a:gd name="connsiteY5" fmla="*/ 921544 h 2767597"/>
                <a:gd name="connsiteX6" fmla="*/ 2725947 w 3001993"/>
                <a:gd name="connsiteY6" fmla="*/ 1076819 h 2767597"/>
                <a:gd name="connsiteX7" fmla="*/ 2907102 w 3001993"/>
                <a:gd name="connsiteY7" fmla="*/ 1318359 h 2767597"/>
                <a:gd name="connsiteX8" fmla="*/ 3001993 w 3001993"/>
                <a:gd name="connsiteY8" fmla="*/ 1620283 h 2767597"/>
                <a:gd name="connsiteX9" fmla="*/ 2993366 w 3001993"/>
                <a:gd name="connsiteY9" fmla="*/ 1870449 h 2767597"/>
                <a:gd name="connsiteX10" fmla="*/ 2915729 w 3001993"/>
                <a:gd name="connsiteY10" fmla="*/ 2060231 h 2767597"/>
                <a:gd name="connsiteX11" fmla="*/ 2743200 w 3001993"/>
                <a:gd name="connsiteY11" fmla="*/ 2189627 h 2767597"/>
                <a:gd name="connsiteX12" fmla="*/ 2501661 w 3001993"/>
                <a:gd name="connsiteY12" fmla="*/ 2241385 h 2767597"/>
                <a:gd name="connsiteX13" fmla="*/ 2216989 w 3001993"/>
                <a:gd name="connsiteY13" fmla="*/ 2172374 h 2767597"/>
                <a:gd name="connsiteX14" fmla="*/ 2009955 w 3001993"/>
                <a:gd name="connsiteY14" fmla="*/ 2137868 h 2767597"/>
                <a:gd name="connsiteX15" fmla="*/ 1708030 w 3001993"/>
                <a:gd name="connsiteY15" fmla="*/ 2284517 h 2767597"/>
                <a:gd name="connsiteX16" fmla="*/ 1431985 w 3001993"/>
                <a:gd name="connsiteY16" fmla="*/ 2560563 h 2767597"/>
                <a:gd name="connsiteX17" fmla="*/ 1259457 w 3001993"/>
                <a:gd name="connsiteY17" fmla="*/ 2698585 h 2767597"/>
                <a:gd name="connsiteX18" fmla="*/ 785004 w 3001993"/>
                <a:gd name="connsiteY18" fmla="*/ 2767597 h 2767597"/>
                <a:gd name="connsiteX19" fmla="*/ 474453 w 3001993"/>
                <a:gd name="connsiteY19" fmla="*/ 2750344 h 2767597"/>
                <a:gd name="connsiteX20" fmla="*/ 224287 w 3001993"/>
                <a:gd name="connsiteY20" fmla="*/ 2698585 h 2767597"/>
                <a:gd name="connsiteX21" fmla="*/ 51759 w 3001993"/>
                <a:gd name="connsiteY21" fmla="*/ 2595068 h 2767597"/>
                <a:gd name="connsiteX22" fmla="*/ 0 w 3001993"/>
                <a:gd name="connsiteY22" fmla="*/ 2405287 h 2767597"/>
                <a:gd name="connsiteX23" fmla="*/ 17253 w 3001993"/>
                <a:gd name="connsiteY23" fmla="*/ 2215506 h 2767597"/>
                <a:gd name="connsiteX24" fmla="*/ 103517 w 3001993"/>
                <a:gd name="connsiteY24" fmla="*/ 2017099 h 2767597"/>
                <a:gd name="connsiteX25" fmla="*/ 267419 w 3001993"/>
                <a:gd name="connsiteY25" fmla="*/ 1896329 h 2767597"/>
                <a:gd name="connsiteX26" fmla="*/ 362310 w 3001993"/>
                <a:gd name="connsiteY26" fmla="*/ 1784185 h 2767597"/>
                <a:gd name="connsiteX27" fmla="*/ 362310 w 3001993"/>
                <a:gd name="connsiteY27" fmla="*/ 1534019 h 2767597"/>
                <a:gd name="connsiteX28" fmla="*/ 370936 w 3001993"/>
                <a:gd name="connsiteY28" fmla="*/ 1387370 h 2767597"/>
                <a:gd name="connsiteX29" fmla="*/ 491706 w 3001993"/>
                <a:gd name="connsiteY29" fmla="*/ 1292480 h 2767597"/>
                <a:gd name="connsiteX30" fmla="*/ 638355 w 3001993"/>
                <a:gd name="connsiteY30" fmla="*/ 1275227 h 2767597"/>
                <a:gd name="connsiteX31" fmla="*/ 757328 w 3001993"/>
                <a:gd name="connsiteY31" fmla="*/ 1092590 h 2767597"/>
                <a:gd name="connsiteX32" fmla="*/ 763573 w 3001993"/>
                <a:gd name="connsiteY32" fmla="*/ 1021107 h 2767597"/>
                <a:gd name="connsiteX33" fmla="*/ 773098 w 3001993"/>
                <a:gd name="connsiteY33" fmla="*/ 960812 h 2767597"/>
                <a:gd name="connsiteX34" fmla="*/ 808817 w 3001993"/>
                <a:gd name="connsiteY34" fmla="*/ 952051 h 2767597"/>
                <a:gd name="connsiteX35" fmla="*/ 838245 w 3001993"/>
                <a:gd name="connsiteY35" fmla="*/ 983142 h 2767597"/>
                <a:gd name="connsiteX36" fmla="*/ 856442 w 3001993"/>
                <a:gd name="connsiteY36" fmla="*/ 966338 h 2767597"/>
                <a:gd name="connsiteX37" fmla="*/ 854914 w 3001993"/>
                <a:gd name="connsiteY37" fmla="*/ 906088 h 2767597"/>
                <a:gd name="connsiteX38" fmla="*/ 906359 w 3001993"/>
                <a:gd name="connsiteY38" fmla="*/ 885556 h 2767597"/>
                <a:gd name="connsiteX39" fmla="*/ 949310 w 3001993"/>
                <a:gd name="connsiteY39" fmla="*/ 930620 h 2767597"/>
                <a:gd name="connsiteX40" fmla="*/ 965979 w 3001993"/>
                <a:gd name="connsiteY40" fmla="*/ 952051 h 2767597"/>
                <a:gd name="connsiteX41" fmla="*/ 995004 w 3001993"/>
                <a:gd name="connsiteY41" fmla="*/ 939380 h 2767597"/>
                <a:gd name="connsiteX42" fmla="*/ 1004079 w 3001993"/>
                <a:gd name="connsiteY42" fmla="*/ 880613 h 2767597"/>
                <a:gd name="connsiteX43" fmla="*/ 1005113 w 3001993"/>
                <a:gd name="connsiteY43" fmla="*/ 847186 h 2767597"/>
                <a:gd name="connsiteX44" fmla="*/ 1025510 w 3001993"/>
                <a:gd name="connsiteY44" fmla="*/ 823463 h 2767597"/>
                <a:gd name="connsiteX45" fmla="*/ 1081268 w 3001993"/>
                <a:gd name="connsiteY45" fmla="*/ 804952 h 2767597"/>
                <a:gd name="connsiteX46" fmla="*/ 1113617 w 3001993"/>
                <a:gd name="connsiteY46" fmla="*/ 799651 h 2767597"/>
                <a:gd name="connsiteX47" fmla="*/ 1131813 w 3001993"/>
                <a:gd name="connsiteY47" fmla="*/ 767167 h 2767597"/>
                <a:gd name="connsiteX48" fmla="*/ 1158860 w 3001993"/>
                <a:gd name="connsiteY48" fmla="*/ 766313 h 2767597"/>
                <a:gd name="connsiteX49" fmla="*/ 1173148 w 3001993"/>
                <a:gd name="connsiteY49" fmla="*/ 735357 h 2767597"/>
                <a:gd name="connsiteX50" fmla="*/ 1196960 w 3001993"/>
                <a:gd name="connsiteY50" fmla="*/ 787745 h 2767597"/>
                <a:gd name="connsiteX51" fmla="*/ 1235060 w 3001993"/>
                <a:gd name="connsiteY51" fmla="*/ 792507 h 2767597"/>
                <a:gd name="connsiteX52" fmla="*/ 1277923 w 3001993"/>
                <a:gd name="connsiteY52" fmla="*/ 797270 h 2767597"/>
                <a:gd name="connsiteX53" fmla="*/ 1301735 w 3001993"/>
                <a:gd name="connsiteY53" fmla="*/ 787745 h 2767597"/>
                <a:gd name="connsiteX54" fmla="*/ 1330310 w 3001993"/>
                <a:gd name="connsiteY54" fmla="*/ 859182 h 2767597"/>
                <a:gd name="connsiteX55" fmla="*/ 1355246 w 3001993"/>
                <a:gd name="connsiteY55" fmla="*/ 846872 h 2767597"/>
                <a:gd name="connsiteX56" fmla="*/ 1398378 w 3001993"/>
                <a:gd name="connsiteY56" fmla="*/ 852532 h 2767597"/>
                <a:gd name="connsiteX57" fmla="*/ 1432704 w 3001993"/>
                <a:gd name="connsiteY57" fmla="*/ 859182 h 2767597"/>
                <a:gd name="connsiteX58" fmla="*/ 1492055 w 3001993"/>
                <a:gd name="connsiteY58" fmla="*/ 914715 h 2767597"/>
                <a:gd name="connsiteX59" fmla="*/ 1520810 w 3001993"/>
                <a:gd name="connsiteY59" fmla="*/ 899663 h 2767597"/>
                <a:gd name="connsiteX60" fmla="*/ 1556529 w 3001993"/>
                <a:gd name="connsiteY60" fmla="*/ 923476 h 2767597"/>
                <a:gd name="connsiteX61" fmla="*/ 1608917 w 3001993"/>
                <a:gd name="connsiteY61" fmla="*/ 952051 h 2767597"/>
                <a:gd name="connsiteX62" fmla="*/ 1689879 w 3001993"/>
                <a:gd name="connsiteY62" fmla="*/ 956633 h 2767597"/>
                <a:gd name="connsiteX63" fmla="*/ 1713376 w 3001993"/>
                <a:gd name="connsiteY63" fmla="*/ 917680 h 2767597"/>
                <a:gd name="connsiteX64" fmla="*/ 1677973 w 3001993"/>
                <a:gd name="connsiteY64" fmla="*/ 875851 h 2767597"/>
                <a:gd name="connsiteX65" fmla="*/ 1603030 w 3001993"/>
                <a:gd name="connsiteY65" fmla="*/ 823687 h 2767597"/>
                <a:gd name="connsiteX66" fmla="*/ 1516048 w 3001993"/>
                <a:gd name="connsiteY66" fmla="*/ 778220 h 2767597"/>
                <a:gd name="connsiteX67" fmla="*/ 1430817 w 3001993"/>
                <a:gd name="connsiteY67" fmla="*/ 685396 h 2767597"/>
                <a:gd name="connsiteX68" fmla="*/ 1392223 w 3001993"/>
                <a:gd name="connsiteY68" fmla="*/ 663920 h 2767597"/>
                <a:gd name="connsiteX69" fmla="*/ 1310631 w 3001993"/>
                <a:gd name="connsiteY69" fmla="*/ 588124 h 2767597"/>
                <a:gd name="connsiteX70" fmla="*/ 1280304 w 3001993"/>
                <a:gd name="connsiteY70" fmla="*/ 521045 h 2767597"/>
                <a:gd name="connsiteX71" fmla="*/ 1249348 w 3001993"/>
                <a:gd name="connsiteY71" fmla="*/ 471038 h 2767597"/>
                <a:gd name="connsiteX72" fmla="*/ 1232364 w 3001993"/>
                <a:gd name="connsiteY72" fmla="*/ 455134 h 2767597"/>
                <a:gd name="connsiteX73" fmla="*/ 1237441 w 3001993"/>
                <a:gd name="connsiteY73" fmla="*/ 418651 h 2767597"/>
                <a:gd name="connsiteX74" fmla="*/ 1258873 w 3001993"/>
                <a:gd name="connsiteY74" fmla="*/ 378394 h 2767597"/>
                <a:gd name="connsiteX75" fmla="*/ 1216010 w 3001993"/>
                <a:gd name="connsiteY75" fmla="*/ 378170 h 2767597"/>
                <a:gd name="connsiteX76" fmla="*/ 1174091 w 3001993"/>
                <a:gd name="connsiteY76" fmla="*/ 353099 h 2767597"/>
                <a:gd name="connsiteX77" fmla="*/ 1166004 w 3001993"/>
                <a:gd name="connsiteY77" fmla="*/ 290063 h 2767597"/>
                <a:gd name="connsiteX78" fmla="*/ 1135048 w 3001993"/>
                <a:gd name="connsiteY78" fmla="*/ 275776 h 2767597"/>
                <a:gd name="connsiteX79" fmla="*/ 1129476 w 3001993"/>
                <a:gd name="connsiteY79" fmla="*/ 252862 h 2767597"/>
                <a:gd name="connsiteX80" fmla="*/ 1077898 w 3001993"/>
                <a:gd name="connsiteY80" fmla="*/ 256726 h 2767597"/>
                <a:gd name="connsiteX81" fmla="*/ 1065992 w 3001993"/>
                <a:gd name="connsiteY81" fmla="*/ 240057 h 2767597"/>
                <a:gd name="connsiteX82" fmla="*/ 1015985 w 3001993"/>
                <a:gd name="connsiteY82" fmla="*/ 247201 h 2767597"/>
                <a:gd name="connsiteX83" fmla="*/ 994554 w 3001993"/>
                <a:gd name="connsiteY83" fmla="*/ 235295 h 2767597"/>
                <a:gd name="connsiteX84" fmla="*/ 981929 w 3001993"/>
                <a:gd name="connsiteY84" fmla="*/ 193644 h 2767597"/>
                <a:gd name="connsiteX85" fmla="*/ 908109 w 3001993"/>
                <a:gd name="connsiteY85" fmla="*/ 215075 h 2767597"/>
                <a:gd name="connsiteX86" fmla="*/ 932642 w 3001993"/>
                <a:gd name="connsiteY86" fmla="*/ 178145 h 2767597"/>
                <a:gd name="connsiteX87" fmla="*/ 980267 w 3001993"/>
                <a:gd name="connsiteY87" fmla="*/ 154332 h 2767597"/>
                <a:gd name="connsiteX88" fmla="*/ 1015986 w 3001993"/>
                <a:gd name="connsiteY88" fmla="*/ 142426 h 2767597"/>
                <a:gd name="connsiteX89" fmla="*/ 1030272 w 3001993"/>
                <a:gd name="connsiteY89" fmla="*/ 92419 h 2767597"/>
                <a:gd name="connsiteX90" fmla="*/ 1073135 w 3001993"/>
                <a:gd name="connsiteY90" fmla="*/ 97182 h 2767597"/>
                <a:gd name="connsiteX91" fmla="*/ 1176472 w 3001993"/>
                <a:gd name="connsiteY91" fmla="*/ 41649 h 2767597"/>
                <a:gd name="connsiteX92" fmla="*/ 1410284 w 3001993"/>
                <a:gd name="connsiteY92" fmla="*/ 0 h 2767597"/>
                <a:gd name="connsiteX93" fmla="*/ 1508994 w 3001993"/>
                <a:gd name="connsiteY93" fmla="*/ 27677 h 2767597"/>
                <a:gd name="connsiteX94" fmla="*/ 1573198 w 3001993"/>
                <a:gd name="connsiteY94" fmla="*/ 61463 h 2767597"/>
                <a:gd name="connsiteX95" fmla="*/ 1616060 w 3001993"/>
                <a:gd name="connsiteY95" fmla="*/ 90038 h 2767597"/>
                <a:gd name="connsiteX96" fmla="*/ 1802921 w 3001993"/>
                <a:gd name="connsiteY96" fmla="*/ 93408 h 2767597"/>
                <a:gd name="connsiteX0" fmla="*/ 1798158 w 3001993"/>
                <a:gd name="connsiteY0" fmla="*/ 102933 h 2767597"/>
                <a:gd name="connsiteX1" fmla="*/ 1716657 w 3001993"/>
                <a:gd name="connsiteY1" fmla="*/ 309068 h 2767597"/>
                <a:gd name="connsiteX2" fmla="*/ 1690778 w 3001993"/>
                <a:gd name="connsiteY2" fmla="*/ 464344 h 2767597"/>
                <a:gd name="connsiteX3" fmla="*/ 1846053 w 3001993"/>
                <a:gd name="connsiteY3" fmla="*/ 610993 h 2767597"/>
                <a:gd name="connsiteX4" fmla="*/ 2251495 w 3001993"/>
                <a:gd name="connsiteY4" fmla="*/ 723136 h 2767597"/>
                <a:gd name="connsiteX5" fmla="*/ 2475781 w 3001993"/>
                <a:gd name="connsiteY5" fmla="*/ 921544 h 2767597"/>
                <a:gd name="connsiteX6" fmla="*/ 2725947 w 3001993"/>
                <a:gd name="connsiteY6" fmla="*/ 1076819 h 2767597"/>
                <a:gd name="connsiteX7" fmla="*/ 2907102 w 3001993"/>
                <a:gd name="connsiteY7" fmla="*/ 1318359 h 2767597"/>
                <a:gd name="connsiteX8" fmla="*/ 3001993 w 3001993"/>
                <a:gd name="connsiteY8" fmla="*/ 1620283 h 2767597"/>
                <a:gd name="connsiteX9" fmla="*/ 2993366 w 3001993"/>
                <a:gd name="connsiteY9" fmla="*/ 1870449 h 2767597"/>
                <a:gd name="connsiteX10" fmla="*/ 2915729 w 3001993"/>
                <a:gd name="connsiteY10" fmla="*/ 2060231 h 2767597"/>
                <a:gd name="connsiteX11" fmla="*/ 2743200 w 3001993"/>
                <a:gd name="connsiteY11" fmla="*/ 2189627 h 2767597"/>
                <a:gd name="connsiteX12" fmla="*/ 2501661 w 3001993"/>
                <a:gd name="connsiteY12" fmla="*/ 2241385 h 2767597"/>
                <a:gd name="connsiteX13" fmla="*/ 2216989 w 3001993"/>
                <a:gd name="connsiteY13" fmla="*/ 2172374 h 2767597"/>
                <a:gd name="connsiteX14" fmla="*/ 2009955 w 3001993"/>
                <a:gd name="connsiteY14" fmla="*/ 2137868 h 2767597"/>
                <a:gd name="connsiteX15" fmla="*/ 1708030 w 3001993"/>
                <a:gd name="connsiteY15" fmla="*/ 2284517 h 2767597"/>
                <a:gd name="connsiteX16" fmla="*/ 1431985 w 3001993"/>
                <a:gd name="connsiteY16" fmla="*/ 2560563 h 2767597"/>
                <a:gd name="connsiteX17" fmla="*/ 1259457 w 3001993"/>
                <a:gd name="connsiteY17" fmla="*/ 2698585 h 2767597"/>
                <a:gd name="connsiteX18" fmla="*/ 785004 w 3001993"/>
                <a:gd name="connsiteY18" fmla="*/ 2767597 h 2767597"/>
                <a:gd name="connsiteX19" fmla="*/ 474453 w 3001993"/>
                <a:gd name="connsiteY19" fmla="*/ 2750344 h 2767597"/>
                <a:gd name="connsiteX20" fmla="*/ 224287 w 3001993"/>
                <a:gd name="connsiteY20" fmla="*/ 2698585 h 2767597"/>
                <a:gd name="connsiteX21" fmla="*/ 51759 w 3001993"/>
                <a:gd name="connsiteY21" fmla="*/ 2595068 h 2767597"/>
                <a:gd name="connsiteX22" fmla="*/ 0 w 3001993"/>
                <a:gd name="connsiteY22" fmla="*/ 2405287 h 2767597"/>
                <a:gd name="connsiteX23" fmla="*/ 17253 w 3001993"/>
                <a:gd name="connsiteY23" fmla="*/ 2215506 h 2767597"/>
                <a:gd name="connsiteX24" fmla="*/ 103517 w 3001993"/>
                <a:gd name="connsiteY24" fmla="*/ 2017099 h 2767597"/>
                <a:gd name="connsiteX25" fmla="*/ 267419 w 3001993"/>
                <a:gd name="connsiteY25" fmla="*/ 1896329 h 2767597"/>
                <a:gd name="connsiteX26" fmla="*/ 362310 w 3001993"/>
                <a:gd name="connsiteY26" fmla="*/ 1784185 h 2767597"/>
                <a:gd name="connsiteX27" fmla="*/ 362310 w 3001993"/>
                <a:gd name="connsiteY27" fmla="*/ 1534019 h 2767597"/>
                <a:gd name="connsiteX28" fmla="*/ 370936 w 3001993"/>
                <a:gd name="connsiteY28" fmla="*/ 1387370 h 2767597"/>
                <a:gd name="connsiteX29" fmla="*/ 491706 w 3001993"/>
                <a:gd name="connsiteY29" fmla="*/ 1292480 h 2767597"/>
                <a:gd name="connsiteX30" fmla="*/ 638355 w 3001993"/>
                <a:gd name="connsiteY30" fmla="*/ 1275227 h 2767597"/>
                <a:gd name="connsiteX31" fmla="*/ 757328 w 3001993"/>
                <a:gd name="connsiteY31" fmla="*/ 1092590 h 2767597"/>
                <a:gd name="connsiteX32" fmla="*/ 763573 w 3001993"/>
                <a:gd name="connsiteY32" fmla="*/ 1021107 h 2767597"/>
                <a:gd name="connsiteX33" fmla="*/ 773098 w 3001993"/>
                <a:gd name="connsiteY33" fmla="*/ 960812 h 2767597"/>
                <a:gd name="connsiteX34" fmla="*/ 808817 w 3001993"/>
                <a:gd name="connsiteY34" fmla="*/ 952051 h 2767597"/>
                <a:gd name="connsiteX35" fmla="*/ 838245 w 3001993"/>
                <a:gd name="connsiteY35" fmla="*/ 983142 h 2767597"/>
                <a:gd name="connsiteX36" fmla="*/ 856442 w 3001993"/>
                <a:gd name="connsiteY36" fmla="*/ 966338 h 2767597"/>
                <a:gd name="connsiteX37" fmla="*/ 854914 w 3001993"/>
                <a:gd name="connsiteY37" fmla="*/ 906088 h 2767597"/>
                <a:gd name="connsiteX38" fmla="*/ 906359 w 3001993"/>
                <a:gd name="connsiteY38" fmla="*/ 885556 h 2767597"/>
                <a:gd name="connsiteX39" fmla="*/ 949310 w 3001993"/>
                <a:gd name="connsiteY39" fmla="*/ 930620 h 2767597"/>
                <a:gd name="connsiteX40" fmla="*/ 965979 w 3001993"/>
                <a:gd name="connsiteY40" fmla="*/ 952051 h 2767597"/>
                <a:gd name="connsiteX41" fmla="*/ 995004 w 3001993"/>
                <a:gd name="connsiteY41" fmla="*/ 939380 h 2767597"/>
                <a:gd name="connsiteX42" fmla="*/ 1004079 w 3001993"/>
                <a:gd name="connsiteY42" fmla="*/ 880613 h 2767597"/>
                <a:gd name="connsiteX43" fmla="*/ 1005113 w 3001993"/>
                <a:gd name="connsiteY43" fmla="*/ 847186 h 2767597"/>
                <a:gd name="connsiteX44" fmla="*/ 1025510 w 3001993"/>
                <a:gd name="connsiteY44" fmla="*/ 823463 h 2767597"/>
                <a:gd name="connsiteX45" fmla="*/ 1081268 w 3001993"/>
                <a:gd name="connsiteY45" fmla="*/ 804952 h 2767597"/>
                <a:gd name="connsiteX46" fmla="*/ 1113617 w 3001993"/>
                <a:gd name="connsiteY46" fmla="*/ 799651 h 2767597"/>
                <a:gd name="connsiteX47" fmla="*/ 1131813 w 3001993"/>
                <a:gd name="connsiteY47" fmla="*/ 767167 h 2767597"/>
                <a:gd name="connsiteX48" fmla="*/ 1158860 w 3001993"/>
                <a:gd name="connsiteY48" fmla="*/ 766313 h 2767597"/>
                <a:gd name="connsiteX49" fmla="*/ 1173148 w 3001993"/>
                <a:gd name="connsiteY49" fmla="*/ 735357 h 2767597"/>
                <a:gd name="connsiteX50" fmla="*/ 1196960 w 3001993"/>
                <a:gd name="connsiteY50" fmla="*/ 787745 h 2767597"/>
                <a:gd name="connsiteX51" fmla="*/ 1235060 w 3001993"/>
                <a:gd name="connsiteY51" fmla="*/ 792507 h 2767597"/>
                <a:gd name="connsiteX52" fmla="*/ 1277923 w 3001993"/>
                <a:gd name="connsiteY52" fmla="*/ 797270 h 2767597"/>
                <a:gd name="connsiteX53" fmla="*/ 1301735 w 3001993"/>
                <a:gd name="connsiteY53" fmla="*/ 787745 h 2767597"/>
                <a:gd name="connsiteX54" fmla="*/ 1330310 w 3001993"/>
                <a:gd name="connsiteY54" fmla="*/ 859182 h 2767597"/>
                <a:gd name="connsiteX55" fmla="*/ 1355246 w 3001993"/>
                <a:gd name="connsiteY55" fmla="*/ 846872 h 2767597"/>
                <a:gd name="connsiteX56" fmla="*/ 1398378 w 3001993"/>
                <a:gd name="connsiteY56" fmla="*/ 852532 h 2767597"/>
                <a:gd name="connsiteX57" fmla="*/ 1432704 w 3001993"/>
                <a:gd name="connsiteY57" fmla="*/ 859182 h 2767597"/>
                <a:gd name="connsiteX58" fmla="*/ 1492055 w 3001993"/>
                <a:gd name="connsiteY58" fmla="*/ 914715 h 2767597"/>
                <a:gd name="connsiteX59" fmla="*/ 1520810 w 3001993"/>
                <a:gd name="connsiteY59" fmla="*/ 899663 h 2767597"/>
                <a:gd name="connsiteX60" fmla="*/ 1556529 w 3001993"/>
                <a:gd name="connsiteY60" fmla="*/ 923476 h 2767597"/>
                <a:gd name="connsiteX61" fmla="*/ 1608917 w 3001993"/>
                <a:gd name="connsiteY61" fmla="*/ 952051 h 2767597"/>
                <a:gd name="connsiteX62" fmla="*/ 1689879 w 3001993"/>
                <a:gd name="connsiteY62" fmla="*/ 956633 h 2767597"/>
                <a:gd name="connsiteX63" fmla="*/ 1713376 w 3001993"/>
                <a:gd name="connsiteY63" fmla="*/ 917680 h 2767597"/>
                <a:gd name="connsiteX64" fmla="*/ 1677973 w 3001993"/>
                <a:gd name="connsiteY64" fmla="*/ 875851 h 2767597"/>
                <a:gd name="connsiteX65" fmla="*/ 1603030 w 3001993"/>
                <a:gd name="connsiteY65" fmla="*/ 823687 h 2767597"/>
                <a:gd name="connsiteX66" fmla="*/ 1516048 w 3001993"/>
                <a:gd name="connsiteY66" fmla="*/ 778220 h 2767597"/>
                <a:gd name="connsiteX67" fmla="*/ 1430817 w 3001993"/>
                <a:gd name="connsiteY67" fmla="*/ 685396 h 2767597"/>
                <a:gd name="connsiteX68" fmla="*/ 1392223 w 3001993"/>
                <a:gd name="connsiteY68" fmla="*/ 663920 h 2767597"/>
                <a:gd name="connsiteX69" fmla="*/ 1310631 w 3001993"/>
                <a:gd name="connsiteY69" fmla="*/ 588124 h 2767597"/>
                <a:gd name="connsiteX70" fmla="*/ 1280304 w 3001993"/>
                <a:gd name="connsiteY70" fmla="*/ 521045 h 2767597"/>
                <a:gd name="connsiteX71" fmla="*/ 1249348 w 3001993"/>
                <a:gd name="connsiteY71" fmla="*/ 471038 h 2767597"/>
                <a:gd name="connsiteX72" fmla="*/ 1232364 w 3001993"/>
                <a:gd name="connsiteY72" fmla="*/ 455134 h 2767597"/>
                <a:gd name="connsiteX73" fmla="*/ 1237441 w 3001993"/>
                <a:gd name="connsiteY73" fmla="*/ 418651 h 2767597"/>
                <a:gd name="connsiteX74" fmla="*/ 1258873 w 3001993"/>
                <a:gd name="connsiteY74" fmla="*/ 378394 h 2767597"/>
                <a:gd name="connsiteX75" fmla="*/ 1216010 w 3001993"/>
                <a:gd name="connsiteY75" fmla="*/ 378170 h 2767597"/>
                <a:gd name="connsiteX76" fmla="*/ 1174091 w 3001993"/>
                <a:gd name="connsiteY76" fmla="*/ 353099 h 2767597"/>
                <a:gd name="connsiteX77" fmla="*/ 1166004 w 3001993"/>
                <a:gd name="connsiteY77" fmla="*/ 290063 h 2767597"/>
                <a:gd name="connsiteX78" fmla="*/ 1135048 w 3001993"/>
                <a:gd name="connsiteY78" fmla="*/ 275776 h 2767597"/>
                <a:gd name="connsiteX79" fmla="*/ 1129476 w 3001993"/>
                <a:gd name="connsiteY79" fmla="*/ 252862 h 2767597"/>
                <a:gd name="connsiteX80" fmla="*/ 1077898 w 3001993"/>
                <a:gd name="connsiteY80" fmla="*/ 256726 h 2767597"/>
                <a:gd name="connsiteX81" fmla="*/ 1065992 w 3001993"/>
                <a:gd name="connsiteY81" fmla="*/ 240057 h 2767597"/>
                <a:gd name="connsiteX82" fmla="*/ 1015985 w 3001993"/>
                <a:gd name="connsiteY82" fmla="*/ 247201 h 2767597"/>
                <a:gd name="connsiteX83" fmla="*/ 994554 w 3001993"/>
                <a:gd name="connsiteY83" fmla="*/ 235295 h 2767597"/>
                <a:gd name="connsiteX84" fmla="*/ 981929 w 3001993"/>
                <a:gd name="connsiteY84" fmla="*/ 193644 h 2767597"/>
                <a:gd name="connsiteX85" fmla="*/ 908109 w 3001993"/>
                <a:gd name="connsiteY85" fmla="*/ 215075 h 2767597"/>
                <a:gd name="connsiteX86" fmla="*/ 932642 w 3001993"/>
                <a:gd name="connsiteY86" fmla="*/ 178145 h 2767597"/>
                <a:gd name="connsiteX87" fmla="*/ 980267 w 3001993"/>
                <a:gd name="connsiteY87" fmla="*/ 154332 h 2767597"/>
                <a:gd name="connsiteX88" fmla="*/ 1015986 w 3001993"/>
                <a:gd name="connsiteY88" fmla="*/ 142426 h 2767597"/>
                <a:gd name="connsiteX89" fmla="*/ 1030272 w 3001993"/>
                <a:gd name="connsiteY89" fmla="*/ 92419 h 2767597"/>
                <a:gd name="connsiteX90" fmla="*/ 1073135 w 3001993"/>
                <a:gd name="connsiteY90" fmla="*/ 97182 h 2767597"/>
                <a:gd name="connsiteX91" fmla="*/ 1176472 w 3001993"/>
                <a:gd name="connsiteY91" fmla="*/ 41649 h 2767597"/>
                <a:gd name="connsiteX92" fmla="*/ 1410284 w 3001993"/>
                <a:gd name="connsiteY92" fmla="*/ 0 h 2767597"/>
                <a:gd name="connsiteX93" fmla="*/ 1508994 w 3001993"/>
                <a:gd name="connsiteY93" fmla="*/ 27677 h 2767597"/>
                <a:gd name="connsiteX94" fmla="*/ 1573198 w 3001993"/>
                <a:gd name="connsiteY94" fmla="*/ 61463 h 2767597"/>
                <a:gd name="connsiteX95" fmla="*/ 1616060 w 3001993"/>
                <a:gd name="connsiteY95" fmla="*/ 90038 h 2767597"/>
                <a:gd name="connsiteX96" fmla="*/ 1798158 w 3001993"/>
                <a:gd name="connsiteY96" fmla="*/ 102933 h 2767597"/>
                <a:gd name="connsiteX0" fmla="*/ 1798158 w 3001993"/>
                <a:gd name="connsiteY0" fmla="*/ 102933 h 2767597"/>
                <a:gd name="connsiteX1" fmla="*/ 1716657 w 3001993"/>
                <a:gd name="connsiteY1" fmla="*/ 309068 h 2767597"/>
                <a:gd name="connsiteX2" fmla="*/ 1690778 w 3001993"/>
                <a:gd name="connsiteY2" fmla="*/ 464344 h 2767597"/>
                <a:gd name="connsiteX3" fmla="*/ 1846053 w 3001993"/>
                <a:gd name="connsiteY3" fmla="*/ 610993 h 2767597"/>
                <a:gd name="connsiteX4" fmla="*/ 2251495 w 3001993"/>
                <a:gd name="connsiteY4" fmla="*/ 723136 h 2767597"/>
                <a:gd name="connsiteX5" fmla="*/ 2475781 w 3001993"/>
                <a:gd name="connsiteY5" fmla="*/ 921544 h 2767597"/>
                <a:gd name="connsiteX6" fmla="*/ 2725947 w 3001993"/>
                <a:gd name="connsiteY6" fmla="*/ 1076819 h 2767597"/>
                <a:gd name="connsiteX7" fmla="*/ 2907102 w 3001993"/>
                <a:gd name="connsiteY7" fmla="*/ 1318359 h 2767597"/>
                <a:gd name="connsiteX8" fmla="*/ 3001993 w 3001993"/>
                <a:gd name="connsiteY8" fmla="*/ 1620283 h 2767597"/>
                <a:gd name="connsiteX9" fmla="*/ 2993366 w 3001993"/>
                <a:gd name="connsiteY9" fmla="*/ 1870449 h 2767597"/>
                <a:gd name="connsiteX10" fmla="*/ 2915729 w 3001993"/>
                <a:gd name="connsiteY10" fmla="*/ 2060231 h 2767597"/>
                <a:gd name="connsiteX11" fmla="*/ 2743200 w 3001993"/>
                <a:gd name="connsiteY11" fmla="*/ 2189627 h 2767597"/>
                <a:gd name="connsiteX12" fmla="*/ 2501661 w 3001993"/>
                <a:gd name="connsiteY12" fmla="*/ 2241385 h 2767597"/>
                <a:gd name="connsiteX13" fmla="*/ 2216989 w 3001993"/>
                <a:gd name="connsiteY13" fmla="*/ 2172374 h 2767597"/>
                <a:gd name="connsiteX14" fmla="*/ 2009955 w 3001993"/>
                <a:gd name="connsiteY14" fmla="*/ 2137868 h 2767597"/>
                <a:gd name="connsiteX15" fmla="*/ 1708030 w 3001993"/>
                <a:gd name="connsiteY15" fmla="*/ 2284517 h 2767597"/>
                <a:gd name="connsiteX16" fmla="*/ 1431985 w 3001993"/>
                <a:gd name="connsiteY16" fmla="*/ 2560563 h 2767597"/>
                <a:gd name="connsiteX17" fmla="*/ 1259457 w 3001993"/>
                <a:gd name="connsiteY17" fmla="*/ 2698585 h 2767597"/>
                <a:gd name="connsiteX18" fmla="*/ 785004 w 3001993"/>
                <a:gd name="connsiteY18" fmla="*/ 2767597 h 2767597"/>
                <a:gd name="connsiteX19" fmla="*/ 474453 w 3001993"/>
                <a:gd name="connsiteY19" fmla="*/ 2750344 h 2767597"/>
                <a:gd name="connsiteX20" fmla="*/ 224287 w 3001993"/>
                <a:gd name="connsiteY20" fmla="*/ 2698585 h 2767597"/>
                <a:gd name="connsiteX21" fmla="*/ 51759 w 3001993"/>
                <a:gd name="connsiteY21" fmla="*/ 2595068 h 2767597"/>
                <a:gd name="connsiteX22" fmla="*/ 0 w 3001993"/>
                <a:gd name="connsiteY22" fmla="*/ 2405287 h 2767597"/>
                <a:gd name="connsiteX23" fmla="*/ 17253 w 3001993"/>
                <a:gd name="connsiteY23" fmla="*/ 2215506 h 2767597"/>
                <a:gd name="connsiteX24" fmla="*/ 103517 w 3001993"/>
                <a:gd name="connsiteY24" fmla="*/ 2017099 h 2767597"/>
                <a:gd name="connsiteX25" fmla="*/ 267419 w 3001993"/>
                <a:gd name="connsiteY25" fmla="*/ 1896329 h 2767597"/>
                <a:gd name="connsiteX26" fmla="*/ 362310 w 3001993"/>
                <a:gd name="connsiteY26" fmla="*/ 1784185 h 2767597"/>
                <a:gd name="connsiteX27" fmla="*/ 362310 w 3001993"/>
                <a:gd name="connsiteY27" fmla="*/ 1534019 h 2767597"/>
                <a:gd name="connsiteX28" fmla="*/ 370936 w 3001993"/>
                <a:gd name="connsiteY28" fmla="*/ 1387370 h 2767597"/>
                <a:gd name="connsiteX29" fmla="*/ 491706 w 3001993"/>
                <a:gd name="connsiteY29" fmla="*/ 1292480 h 2767597"/>
                <a:gd name="connsiteX30" fmla="*/ 638355 w 3001993"/>
                <a:gd name="connsiteY30" fmla="*/ 1275227 h 2767597"/>
                <a:gd name="connsiteX31" fmla="*/ 757328 w 3001993"/>
                <a:gd name="connsiteY31" fmla="*/ 1092590 h 2767597"/>
                <a:gd name="connsiteX32" fmla="*/ 763573 w 3001993"/>
                <a:gd name="connsiteY32" fmla="*/ 1021107 h 2767597"/>
                <a:gd name="connsiteX33" fmla="*/ 773098 w 3001993"/>
                <a:gd name="connsiteY33" fmla="*/ 960812 h 2767597"/>
                <a:gd name="connsiteX34" fmla="*/ 808817 w 3001993"/>
                <a:gd name="connsiteY34" fmla="*/ 952051 h 2767597"/>
                <a:gd name="connsiteX35" fmla="*/ 838245 w 3001993"/>
                <a:gd name="connsiteY35" fmla="*/ 983142 h 2767597"/>
                <a:gd name="connsiteX36" fmla="*/ 856442 w 3001993"/>
                <a:gd name="connsiteY36" fmla="*/ 966338 h 2767597"/>
                <a:gd name="connsiteX37" fmla="*/ 854914 w 3001993"/>
                <a:gd name="connsiteY37" fmla="*/ 906088 h 2767597"/>
                <a:gd name="connsiteX38" fmla="*/ 906359 w 3001993"/>
                <a:gd name="connsiteY38" fmla="*/ 885556 h 2767597"/>
                <a:gd name="connsiteX39" fmla="*/ 949310 w 3001993"/>
                <a:gd name="connsiteY39" fmla="*/ 930620 h 2767597"/>
                <a:gd name="connsiteX40" fmla="*/ 965979 w 3001993"/>
                <a:gd name="connsiteY40" fmla="*/ 952051 h 2767597"/>
                <a:gd name="connsiteX41" fmla="*/ 995004 w 3001993"/>
                <a:gd name="connsiteY41" fmla="*/ 939380 h 2767597"/>
                <a:gd name="connsiteX42" fmla="*/ 1004079 w 3001993"/>
                <a:gd name="connsiteY42" fmla="*/ 880613 h 2767597"/>
                <a:gd name="connsiteX43" fmla="*/ 1005113 w 3001993"/>
                <a:gd name="connsiteY43" fmla="*/ 847186 h 2767597"/>
                <a:gd name="connsiteX44" fmla="*/ 1025510 w 3001993"/>
                <a:gd name="connsiteY44" fmla="*/ 823463 h 2767597"/>
                <a:gd name="connsiteX45" fmla="*/ 1081268 w 3001993"/>
                <a:gd name="connsiteY45" fmla="*/ 804952 h 2767597"/>
                <a:gd name="connsiteX46" fmla="*/ 1113617 w 3001993"/>
                <a:gd name="connsiteY46" fmla="*/ 799651 h 2767597"/>
                <a:gd name="connsiteX47" fmla="*/ 1131813 w 3001993"/>
                <a:gd name="connsiteY47" fmla="*/ 767167 h 2767597"/>
                <a:gd name="connsiteX48" fmla="*/ 1156479 w 3001993"/>
                <a:gd name="connsiteY48" fmla="*/ 759170 h 2767597"/>
                <a:gd name="connsiteX49" fmla="*/ 1173148 w 3001993"/>
                <a:gd name="connsiteY49" fmla="*/ 735357 h 2767597"/>
                <a:gd name="connsiteX50" fmla="*/ 1196960 w 3001993"/>
                <a:gd name="connsiteY50" fmla="*/ 787745 h 2767597"/>
                <a:gd name="connsiteX51" fmla="*/ 1235060 w 3001993"/>
                <a:gd name="connsiteY51" fmla="*/ 792507 h 2767597"/>
                <a:gd name="connsiteX52" fmla="*/ 1277923 w 3001993"/>
                <a:gd name="connsiteY52" fmla="*/ 797270 h 2767597"/>
                <a:gd name="connsiteX53" fmla="*/ 1301735 w 3001993"/>
                <a:gd name="connsiteY53" fmla="*/ 787745 h 2767597"/>
                <a:gd name="connsiteX54" fmla="*/ 1330310 w 3001993"/>
                <a:gd name="connsiteY54" fmla="*/ 859182 h 2767597"/>
                <a:gd name="connsiteX55" fmla="*/ 1355246 w 3001993"/>
                <a:gd name="connsiteY55" fmla="*/ 846872 h 2767597"/>
                <a:gd name="connsiteX56" fmla="*/ 1398378 w 3001993"/>
                <a:gd name="connsiteY56" fmla="*/ 852532 h 2767597"/>
                <a:gd name="connsiteX57" fmla="*/ 1432704 w 3001993"/>
                <a:gd name="connsiteY57" fmla="*/ 859182 h 2767597"/>
                <a:gd name="connsiteX58" fmla="*/ 1492055 w 3001993"/>
                <a:gd name="connsiteY58" fmla="*/ 914715 h 2767597"/>
                <a:gd name="connsiteX59" fmla="*/ 1520810 w 3001993"/>
                <a:gd name="connsiteY59" fmla="*/ 899663 h 2767597"/>
                <a:gd name="connsiteX60" fmla="*/ 1556529 w 3001993"/>
                <a:gd name="connsiteY60" fmla="*/ 923476 h 2767597"/>
                <a:gd name="connsiteX61" fmla="*/ 1608917 w 3001993"/>
                <a:gd name="connsiteY61" fmla="*/ 952051 h 2767597"/>
                <a:gd name="connsiteX62" fmla="*/ 1689879 w 3001993"/>
                <a:gd name="connsiteY62" fmla="*/ 956633 h 2767597"/>
                <a:gd name="connsiteX63" fmla="*/ 1713376 w 3001993"/>
                <a:gd name="connsiteY63" fmla="*/ 917680 h 2767597"/>
                <a:gd name="connsiteX64" fmla="*/ 1677973 w 3001993"/>
                <a:gd name="connsiteY64" fmla="*/ 875851 h 2767597"/>
                <a:gd name="connsiteX65" fmla="*/ 1603030 w 3001993"/>
                <a:gd name="connsiteY65" fmla="*/ 823687 h 2767597"/>
                <a:gd name="connsiteX66" fmla="*/ 1516048 w 3001993"/>
                <a:gd name="connsiteY66" fmla="*/ 778220 h 2767597"/>
                <a:gd name="connsiteX67" fmla="*/ 1430817 w 3001993"/>
                <a:gd name="connsiteY67" fmla="*/ 685396 h 2767597"/>
                <a:gd name="connsiteX68" fmla="*/ 1392223 w 3001993"/>
                <a:gd name="connsiteY68" fmla="*/ 663920 h 2767597"/>
                <a:gd name="connsiteX69" fmla="*/ 1310631 w 3001993"/>
                <a:gd name="connsiteY69" fmla="*/ 588124 h 2767597"/>
                <a:gd name="connsiteX70" fmla="*/ 1280304 w 3001993"/>
                <a:gd name="connsiteY70" fmla="*/ 521045 h 2767597"/>
                <a:gd name="connsiteX71" fmla="*/ 1249348 w 3001993"/>
                <a:gd name="connsiteY71" fmla="*/ 471038 h 2767597"/>
                <a:gd name="connsiteX72" fmla="*/ 1232364 w 3001993"/>
                <a:gd name="connsiteY72" fmla="*/ 455134 h 2767597"/>
                <a:gd name="connsiteX73" fmla="*/ 1237441 w 3001993"/>
                <a:gd name="connsiteY73" fmla="*/ 418651 h 2767597"/>
                <a:gd name="connsiteX74" fmla="*/ 1258873 w 3001993"/>
                <a:gd name="connsiteY74" fmla="*/ 378394 h 2767597"/>
                <a:gd name="connsiteX75" fmla="*/ 1216010 w 3001993"/>
                <a:gd name="connsiteY75" fmla="*/ 378170 h 2767597"/>
                <a:gd name="connsiteX76" fmla="*/ 1174091 w 3001993"/>
                <a:gd name="connsiteY76" fmla="*/ 353099 h 2767597"/>
                <a:gd name="connsiteX77" fmla="*/ 1166004 w 3001993"/>
                <a:gd name="connsiteY77" fmla="*/ 290063 h 2767597"/>
                <a:gd name="connsiteX78" fmla="*/ 1135048 w 3001993"/>
                <a:gd name="connsiteY78" fmla="*/ 275776 h 2767597"/>
                <a:gd name="connsiteX79" fmla="*/ 1129476 w 3001993"/>
                <a:gd name="connsiteY79" fmla="*/ 252862 h 2767597"/>
                <a:gd name="connsiteX80" fmla="*/ 1077898 w 3001993"/>
                <a:gd name="connsiteY80" fmla="*/ 256726 h 2767597"/>
                <a:gd name="connsiteX81" fmla="*/ 1065992 w 3001993"/>
                <a:gd name="connsiteY81" fmla="*/ 240057 h 2767597"/>
                <a:gd name="connsiteX82" fmla="*/ 1015985 w 3001993"/>
                <a:gd name="connsiteY82" fmla="*/ 247201 h 2767597"/>
                <a:gd name="connsiteX83" fmla="*/ 994554 w 3001993"/>
                <a:gd name="connsiteY83" fmla="*/ 235295 h 2767597"/>
                <a:gd name="connsiteX84" fmla="*/ 981929 w 3001993"/>
                <a:gd name="connsiteY84" fmla="*/ 193644 h 2767597"/>
                <a:gd name="connsiteX85" fmla="*/ 908109 w 3001993"/>
                <a:gd name="connsiteY85" fmla="*/ 215075 h 2767597"/>
                <a:gd name="connsiteX86" fmla="*/ 932642 w 3001993"/>
                <a:gd name="connsiteY86" fmla="*/ 178145 h 2767597"/>
                <a:gd name="connsiteX87" fmla="*/ 980267 w 3001993"/>
                <a:gd name="connsiteY87" fmla="*/ 154332 h 2767597"/>
                <a:gd name="connsiteX88" fmla="*/ 1015986 w 3001993"/>
                <a:gd name="connsiteY88" fmla="*/ 142426 h 2767597"/>
                <a:gd name="connsiteX89" fmla="*/ 1030272 w 3001993"/>
                <a:gd name="connsiteY89" fmla="*/ 92419 h 2767597"/>
                <a:gd name="connsiteX90" fmla="*/ 1073135 w 3001993"/>
                <a:gd name="connsiteY90" fmla="*/ 97182 h 2767597"/>
                <a:gd name="connsiteX91" fmla="*/ 1176472 w 3001993"/>
                <a:gd name="connsiteY91" fmla="*/ 41649 h 2767597"/>
                <a:gd name="connsiteX92" fmla="*/ 1410284 w 3001993"/>
                <a:gd name="connsiteY92" fmla="*/ 0 h 2767597"/>
                <a:gd name="connsiteX93" fmla="*/ 1508994 w 3001993"/>
                <a:gd name="connsiteY93" fmla="*/ 27677 h 2767597"/>
                <a:gd name="connsiteX94" fmla="*/ 1573198 w 3001993"/>
                <a:gd name="connsiteY94" fmla="*/ 61463 h 2767597"/>
                <a:gd name="connsiteX95" fmla="*/ 1616060 w 3001993"/>
                <a:gd name="connsiteY95" fmla="*/ 90038 h 2767597"/>
                <a:gd name="connsiteX96" fmla="*/ 1798158 w 3001993"/>
                <a:gd name="connsiteY96" fmla="*/ 102933 h 2767597"/>
                <a:gd name="connsiteX0" fmla="*/ 1798158 w 3001993"/>
                <a:gd name="connsiteY0" fmla="*/ 102933 h 2767597"/>
                <a:gd name="connsiteX1" fmla="*/ 1716657 w 3001993"/>
                <a:gd name="connsiteY1" fmla="*/ 309068 h 2767597"/>
                <a:gd name="connsiteX2" fmla="*/ 1690778 w 3001993"/>
                <a:gd name="connsiteY2" fmla="*/ 464344 h 2767597"/>
                <a:gd name="connsiteX3" fmla="*/ 1846053 w 3001993"/>
                <a:gd name="connsiteY3" fmla="*/ 610993 h 2767597"/>
                <a:gd name="connsiteX4" fmla="*/ 2251495 w 3001993"/>
                <a:gd name="connsiteY4" fmla="*/ 723136 h 2767597"/>
                <a:gd name="connsiteX5" fmla="*/ 2475781 w 3001993"/>
                <a:gd name="connsiteY5" fmla="*/ 921544 h 2767597"/>
                <a:gd name="connsiteX6" fmla="*/ 2725947 w 3001993"/>
                <a:gd name="connsiteY6" fmla="*/ 1076819 h 2767597"/>
                <a:gd name="connsiteX7" fmla="*/ 2907102 w 3001993"/>
                <a:gd name="connsiteY7" fmla="*/ 1318359 h 2767597"/>
                <a:gd name="connsiteX8" fmla="*/ 3001993 w 3001993"/>
                <a:gd name="connsiteY8" fmla="*/ 1620283 h 2767597"/>
                <a:gd name="connsiteX9" fmla="*/ 2993366 w 3001993"/>
                <a:gd name="connsiteY9" fmla="*/ 1870449 h 2767597"/>
                <a:gd name="connsiteX10" fmla="*/ 2915729 w 3001993"/>
                <a:gd name="connsiteY10" fmla="*/ 2060231 h 2767597"/>
                <a:gd name="connsiteX11" fmla="*/ 2743200 w 3001993"/>
                <a:gd name="connsiteY11" fmla="*/ 2189627 h 2767597"/>
                <a:gd name="connsiteX12" fmla="*/ 2501661 w 3001993"/>
                <a:gd name="connsiteY12" fmla="*/ 2241385 h 2767597"/>
                <a:gd name="connsiteX13" fmla="*/ 2216989 w 3001993"/>
                <a:gd name="connsiteY13" fmla="*/ 2172374 h 2767597"/>
                <a:gd name="connsiteX14" fmla="*/ 2009955 w 3001993"/>
                <a:gd name="connsiteY14" fmla="*/ 2137868 h 2767597"/>
                <a:gd name="connsiteX15" fmla="*/ 1708030 w 3001993"/>
                <a:gd name="connsiteY15" fmla="*/ 2284517 h 2767597"/>
                <a:gd name="connsiteX16" fmla="*/ 1431985 w 3001993"/>
                <a:gd name="connsiteY16" fmla="*/ 2560563 h 2767597"/>
                <a:gd name="connsiteX17" fmla="*/ 1259457 w 3001993"/>
                <a:gd name="connsiteY17" fmla="*/ 2698585 h 2767597"/>
                <a:gd name="connsiteX18" fmla="*/ 785004 w 3001993"/>
                <a:gd name="connsiteY18" fmla="*/ 2767597 h 2767597"/>
                <a:gd name="connsiteX19" fmla="*/ 474453 w 3001993"/>
                <a:gd name="connsiteY19" fmla="*/ 2750344 h 2767597"/>
                <a:gd name="connsiteX20" fmla="*/ 224287 w 3001993"/>
                <a:gd name="connsiteY20" fmla="*/ 2698585 h 2767597"/>
                <a:gd name="connsiteX21" fmla="*/ 51759 w 3001993"/>
                <a:gd name="connsiteY21" fmla="*/ 2595068 h 2767597"/>
                <a:gd name="connsiteX22" fmla="*/ 0 w 3001993"/>
                <a:gd name="connsiteY22" fmla="*/ 2405287 h 2767597"/>
                <a:gd name="connsiteX23" fmla="*/ 17253 w 3001993"/>
                <a:gd name="connsiteY23" fmla="*/ 2215506 h 2767597"/>
                <a:gd name="connsiteX24" fmla="*/ 103517 w 3001993"/>
                <a:gd name="connsiteY24" fmla="*/ 2017099 h 2767597"/>
                <a:gd name="connsiteX25" fmla="*/ 267419 w 3001993"/>
                <a:gd name="connsiteY25" fmla="*/ 1896329 h 2767597"/>
                <a:gd name="connsiteX26" fmla="*/ 362310 w 3001993"/>
                <a:gd name="connsiteY26" fmla="*/ 1784185 h 2767597"/>
                <a:gd name="connsiteX27" fmla="*/ 362310 w 3001993"/>
                <a:gd name="connsiteY27" fmla="*/ 1534019 h 2767597"/>
                <a:gd name="connsiteX28" fmla="*/ 370936 w 3001993"/>
                <a:gd name="connsiteY28" fmla="*/ 1387370 h 2767597"/>
                <a:gd name="connsiteX29" fmla="*/ 491706 w 3001993"/>
                <a:gd name="connsiteY29" fmla="*/ 1292480 h 2767597"/>
                <a:gd name="connsiteX30" fmla="*/ 638355 w 3001993"/>
                <a:gd name="connsiteY30" fmla="*/ 1275227 h 2767597"/>
                <a:gd name="connsiteX31" fmla="*/ 757328 w 3001993"/>
                <a:gd name="connsiteY31" fmla="*/ 1092590 h 2767597"/>
                <a:gd name="connsiteX32" fmla="*/ 763573 w 3001993"/>
                <a:gd name="connsiteY32" fmla="*/ 1021107 h 2767597"/>
                <a:gd name="connsiteX33" fmla="*/ 773098 w 3001993"/>
                <a:gd name="connsiteY33" fmla="*/ 960812 h 2767597"/>
                <a:gd name="connsiteX34" fmla="*/ 808817 w 3001993"/>
                <a:gd name="connsiteY34" fmla="*/ 952051 h 2767597"/>
                <a:gd name="connsiteX35" fmla="*/ 838245 w 3001993"/>
                <a:gd name="connsiteY35" fmla="*/ 983142 h 2767597"/>
                <a:gd name="connsiteX36" fmla="*/ 856442 w 3001993"/>
                <a:gd name="connsiteY36" fmla="*/ 966338 h 2767597"/>
                <a:gd name="connsiteX37" fmla="*/ 854914 w 3001993"/>
                <a:gd name="connsiteY37" fmla="*/ 906088 h 2767597"/>
                <a:gd name="connsiteX38" fmla="*/ 906359 w 3001993"/>
                <a:gd name="connsiteY38" fmla="*/ 885556 h 2767597"/>
                <a:gd name="connsiteX39" fmla="*/ 949310 w 3001993"/>
                <a:gd name="connsiteY39" fmla="*/ 930620 h 2767597"/>
                <a:gd name="connsiteX40" fmla="*/ 965979 w 3001993"/>
                <a:gd name="connsiteY40" fmla="*/ 952051 h 2767597"/>
                <a:gd name="connsiteX41" fmla="*/ 995004 w 3001993"/>
                <a:gd name="connsiteY41" fmla="*/ 939380 h 2767597"/>
                <a:gd name="connsiteX42" fmla="*/ 1004079 w 3001993"/>
                <a:gd name="connsiteY42" fmla="*/ 880613 h 2767597"/>
                <a:gd name="connsiteX43" fmla="*/ 1005113 w 3001993"/>
                <a:gd name="connsiteY43" fmla="*/ 847186 h 2767597"/>
                <a:gd name="connsiteX44" fmla="*/ 1025510 w 3001993"/>
                <a:gd name="connsiteY44" fmla="*/ 823463 h 2767597"/>
                <a:gd name="connsiteX45" fmla="*/ 1081268 w 3001993"/>
                <a:gd name="connsiteY45" fmla="*/ 804952 h 2767597"/>
                <a:gd name="connsiteX46" fmla="*/ 1113617 w 3001993"/>
                <a:gd name="connsiteY46" fmla="*/ 799651 h 2767597"/>
                <a:gd name="connsiteX47" fmla="*/ 1131813 w 3001993"/>
                <a:gd name="connsiteY47" fmla="*/ 767167 h 2767597"/>
                <a:gd name="connsiteX48" fmla="*/ 1156479 w 3001993"/>
                <a:gd name="connsiteY48" fmla="*/ 759170 h 2767597"/>
                <a:gd name="connsiteX49" fmla="*/ 1173148 w 3001993"/>
                <a:gd name="connsiteY49" fmla="*/ 735357 h 2767597"/>
                <a:gd name="connsiteX50" fmla="*/ 1196960 w 3001993"/>
                <a:gd name="connsiteY50" fmla="*/ 787745 h 2767597"/>
                <a:gd name="connsiteX51" fmla="*/ 1239823 w 3001993"/>
                <a:gd name="connsiteY51" fmla="*/ 785364 h 2767597"/>
                <a:gd name="connsiteX52" fmla="*/ 1277923 w 3001993"/>
                <a:gd name="connsiteY52" fmla="*/ 797270 h 2767597"/>
                <a:gd name="connsiteX53" fmla="*/ 1301735 w 3001993"/>
                <a:gd name="connsiteY53" fmla="*/ 787745 h 2767597"/>
                <a:gd name="connsiteX54" fmla="*/ 1330310 w 3001993"/>
                <a:gd name="connsiteY54" fmla="*/ 859182 h 2767597"/>
                <a:gd name="connsiteX55" fmla="*/ 1355246 w 3001993"/>
                <a:gd name="connsiteY55" fmla="*/ 846872 h 2767597"/>
                <a:gd name="connsiteX56" fmla="*/ 1398378 w 3001993"/>
                <a:gd name="connsiteY56" fmla="*/ 852532 h 2767597"/>
                <a:gd name="connsiteX57" fmla="*/ 1432704 w 3001993"/>
                <a:gd name="connsiteY57" fmla="*/ 859182 h 2767597"/>
                <a:gd name="connsiteX58" fmla="*/ 1492055 w 3001993"/>
                <a:gd name="connsiteY58" fmla="*/ 914715 h 2767597"/>
                <a:gd name="connsiteX59" fmla="*/ 1520810 w 3001993"/>
                <a:gd name="connsiteY59" fmla="*/ 899663 h 2767597"/>
                <a:gd name="connsiteX60" fmla="*/ 1556529 w 3001993"/>
                <a:gd name="connsiteY60" fmla="*/ 923476 h 2767597"/>
                <a:gd name="connsiteX61" fmla="*/ 1608917 w 3001993"/>
                <a:gd name="connsiteY61" fmla="*/ 952051 h 2767597"/>
                <a:gd name="connsiteX62" fmla="*/ 1689879 w 3001993"/>
                <a:gd name="connsiteY62" fmla="*/ 956633 h 2767597"/>
                <a:gd name="connsiteX63" fmla="*/ 1713376 w 3001993"/>
                <a:gd name="connsiteY63" fmla="*/ 917680 h 2767597"/>
                <a:gd name="connsiteX64" fmla="*/ 1677973 w 3001993"/>
                <a:gd name="connsiteY64" fmla="*/ 875851 h 2767597"/>
                <a:gd name="connsiteX65" fmla="*/ 1603030 w 3001993"/>
                <a:gd name="connsiteY65" fmla="*/ 823687 h 2767597"/>
                <a:gd name="connsiteX66" fmla="*/ 1516048 w 3001993"/>
                <a:gd name="connsiteY66" fmla="*/ 778220 h 2767597"/>
                <a:gd name="connsiteX67" fmla="*/ 1430817 w 3001993"/>
                <a:gd name="connsiteY67" fmla="*/ 685396 h 2767597"/>
                <a:gd name="connsiteX68" fmla="*/ 1392223 w 3001993"/>
                <a:gd name="connsiteY68" fmla="*/ 663920 h 2767597"/>
                <a:gd name="connsiteX69" fmla="*/ 1310631 w 3001993"/>
                <a:gd name="connsiteY69" fmla="*/ 588124 h 2767597"/>
                <a:gd name="connsiteX70" fmla="*/ 1280304 w 3001993"/>
                <a:gd name="connsiteY70" fmla="*/ 521045 h 2767597"/>
                <a:gd name="connsiteX71" fmla="*/ 1249348 w 3001993"/>
                <a:gd name="connsiteY71" fmla="*/ 471038 h 2767597"/>
                <a:gd name="connsiteX72" fmla="*/ 1232364 w 3001993"/>
                <a:gd name="connsiteY72" fmla="*/ 455134 h 2767597"/>
                <a:gd name="connsiteX73" fmla="*/ 1237441 w 3001993"/>
                <a:gd name="connsiteY73" fmla="*/ 418651 h 2767597"/>
                <a:gd name="connsiteX74" fmla="*/ 1258873 w 3001993"/>
                <a:gd name="connsiteY74" fmla="*/ 378394 h 2767597"/>
                <a:gd name="connsiteX75" fmla="*/ 1216010 w 3001993"/>
                <a:gd name="connsiteY75" fmla="*/ 378170 h 2767597"/>
                <a:gd name="connsiteX76" fmla="*/ 1174091 w 3001993"/>
                <a:gd name="connsiteY76" fmla="*/ 353099 h 2767597"/>
                <a:gd name="connsiteX77" fmla="*/ 1166004 w 3001993"/>
                <a:gd name="connsiteY77" fmla="*/ 290063 h 2767597"/>
                <a:gd name="connsiteX78" fmla="*/ 1135048 w 3001993"/>
                <a:gd name="connsiteY78" fmla="*/ 275776 h 2767597"/>
                <a:gd name="connsiteX79" fmla="*/ 1129476 w 3001993"/>
                <a:gd name="connsiteY79" fmla="*/ 252862 h 2767597"/>
                <a:gd name="connsiteX80" fmla="*/ 1077898 w 3001993"/>
                <a:gd name="connsiteY80" fmla="*/ 256726 h 2767597"/>
                <a:gd name="connsiteX81" fmla="*/ 1065992 w 3001993"/>
                <a:gd name="connsiteY81" fmla="*/ 240057 h 2767597"/>
                <a:gd name="connsiteX82" fmla="*/ 1015985 w 3001993"/>
                <a:gd name="connsiteY82" fmla="*/ 247201 h 2767597"/>
                <a:gd name="connsiteX83" fmla="*/ 994554 w 3001993"/>
                <a:gd name="connsiteY83" fmla="*/ 235295 h 2767597"/>
                <a:gd name="connsiteX84" fmla="*/ 981929 w 3001993"/>
                <a:gd name="connsiteY84" fmla="*/ 193644 h 2767597"/>
                <a:gd name="connsiteX85" fmla="*/ 908109 w 3001993"/>
                <a:gd name="connsiteY85" fmla="*/ 215075 h 2767597"/>
                <a:gd name="connsiteX86" fmla="*/ 932642 w 3001993"/>
                <a:gd name="connsiteY86" fmla="*/ 178145 h 2767597"/>
                <a:gd name="connsiteX87" fmla="*/ 980267 w 3001993"/>
                <a:gd name="connsiteY87" fmla="*/ 154332 h 2767597"/>
                <a:gd name="connsiteX88" fmla="*/ 1015986 w 3001993"/>
                <a:gd name="connsiteY88" fmla="*/ 142426 h 2767597"/>
                <a:gd name="connsiteX89" fmla="*/ 1030272 w 3001993"/>
                <a:gd name="connsiteY89" fmla="*/ 92419 h 2767597"/>
                <a:gd name="connsiteX90" fmla="*/ 1073135 w 3001993"/>
                <a:gd name="connsiteY90" fmla="*/ 97182 h 2767597"/>
                <a:gd name="connsiteX91" fmla="*/ 1176472 w 3001993"/>
                <a:gd name="connsiteY91" fmla="*/ 41649 h 2767597"/>
                <a:gd name="connsiteX92" fmla="*/ 1410284 w 3001993"/>
                <a:gd name="connsiteY92" fmla="*/ 0 h 2767597"/>
                <a:gd name="connsiteX93" fmla="*/ 1508994 w 3001993"/>
                <a:gd name="connsiteY93" fmla="*/ 27677 h 2767597"/>
                <a:gd name="connsiteX94" fmla="*/ 1573198 w 3001993"/>
                <a:gd name="connsiteY94" fmla="*/ 61463 h 2767597"/>
                <a:gd name="connsiteX95" fmla="*/ 1616060 w 3001993"/>
                <a:gd name="connsiteY95" fmla="*/ 90038 h 2767597"/>
                <a:gd name="connsiteX96" fmla="*/ 1798158 w 3001993"/>
                <a:gd name="connsiteY96" fmla="*/ 102933 h 2767597"/>
                <a:gd name="connsiteX0" fmla="*/ 1798158 w 3001993"/>
                <a:gd name="connsiteY0" fmla="*/ 102933 h 2767597"/>
                <a:gd name="connsiteX1" fmla="*/ 1716657 w 3001993"/>
                <a:gd name="connsiteY1" fmla="*/ 309068 h 2767597"/>
                <a:gd name="connsiteX2" fmla="*/ 1690778 w 3001993"/>
                <a:gd name="connsiteY2" fmla="*/ 464344 h 2767597"/>
                <a:gd name="connsiteX3" fmla="*/ 1846053 w 3001993"/>
                <a:gd name="connsiteY3" fmla="*/ 610993 h 2767597"/>
                <a:gd name="connsiteX4" fmla="*/ 2251495 w 3001993"/>
                <a:gd name="connsiteY4" fmla="*/ 723136 h 2767597"/>
                <a:gd name="connsiteX5" fmla="*/ 2475781 w 3001993"/>
                <a:gd name="connsiteY5" fmla="*/ 921544 h 2767597"/>
                <a:gd name="connsiteX6" fmla="*/ 2725947 w 3001993"/>
                <a:gd name="connsiteY6" fmla="*/ 1076819 h 2767597"/>
                <a:gd name="connsiteX7" fmla="*/ 2907102 w 3001993"/>
                <a:gd name="connsiteY7" fmla="*/ 1318359 h 2767597"/>
                <a:gd name="connsiteX8" fmla="*/ 3001993 w 3001993"/>
                <a:gd name="connsiteY8" fmla="*/ 1620283 h 2767597"/>
                <a:gd name="connsiteX9" fmla="*/ 2993366 w 3001993"/>
                <a:gd name="connsiteY9" fmla="*/ 1870449 h 2767597"/>
                <a:gd name="connsiteX10" fmla="*/ 2915729 w 3001993"/>
                <a:gd name="connsiteY10" fmla="*/ 2060231 h 2767597"/>
                <a:gd name="connsiteX11" fmla="*/ 2743200 w 3001993"/>
                <a:gd name="connsiteY11" fmla="*/ 2189627 h 2767597"/>
                <a:gd name="connsiteX12" fmla="*/ 2501661 w 3001993"/>
                <a:gd name="connsiteY12" fmla="*/ 2241385 h 2767597"/>
                <a:gd name="connsiteX13" fmla="*/ 2216989 w 3001993"/>
                <a:gd name="connsiteY13" fmla="*/ 2172374 h 2767597"/>
                <a:gd name="connsiteX14" fmla="*/ 2009955 w 3001993"/>
                <a:gd name="connsiteY14" fmla="*/ 2137868 h 2767597"/>
                <a:gd name="connsiteX15" fmla="*/ 1708030 w 3001993"/>
                <a:gd name="connsiteY15" fmla="*/ 2284517 h 2767597"/>
                <a:gd name="connsiteX16" fmla="*/ 1431985 w 3001993"/>
                <a:gd name="connsiteY16" fmla="*/ 2560563 h 2767597"/>
                <a:gd name="connsiteX17" fmla="*/ 1259457 w 3001993"/>
                <a:gd name="connsiteY17" fmla="*/ 2698585 h 2767597"/>
                <a:gd name="connsiteX18" fmla="*/ 785004 w 3001993"/>
                <a:gd name="connsiteY18" fmla="*/ 2767597 h 2767597"/>
                <a:gd name="connsiteX19" fmla="*/ 474453 w 3001993"/>
                <a:gd name="connsiteY19" fmla="*/ 2750344 h 2767597"/>
                <a:gd name="connsiteX20" fmla="*/ 224287 w 3001993"/>
                <a:gd name="connsiteY20" fmla="*/ 2698585 h 2767597"/>
                <a:gd name="connsiteX21" fmla="*/ 51759 w 3001993"/>
                <a:gd name="connsiteY21" fmla="*/ 2595068 h 2767597"/>
                <a:gd name="connsiteX22" fmla="*/ 0 w 3001993"/>
                <a:gd name="connsiteY22" fmla="*/ 2405287 h 2767597"/>
                <a:gd name="connsiteX23" fmla="*/ 17253 w 3001993"/>
                <a:gd name="connsiteY23" fmla="*/ 2215506 h 2767597"/>
                <a:gd name="connsiteX24" fmla="*/ 103517 w 3001993"/>
                <a:gd name="connsiteY24" fmla="*/ 2017099 h 2767597"/>
                <a:gd name="connsiteX25" fmla="*/ 267419 w 3001993"/>
                <a:gd name="connsiteY25" fmla="*/ 1896329 h 2767597"/>
                <a:gd name="connsiteX26" fmla="*/ 362310 w 3001993"/>
                <a:gd name="connsiteY26" fmla="*/ 1784185 h 2767597"/>
                <a:gd name="connsiteX27" fmla="*/ 362310 w 3001993"/>
                <a:gd name="connsiteY27" fmla="*/ 1534019 h 2767597"/>
                <a:gd name="connsiteX28" fmla="*/ 370936 w 3001993"/>
                <a:gd name="connsiteY28" fmla="*/ 1387370 h 2767597"/>
                <a:gd name="connsiteX29" fmla="*/ 491706 w 3001993"/>
                <a:gd name="connsiteY29" fmla="*/ 1292480 h 2767597"/>
                <a:gd name="connsiteX30" fmla="*/ 638355 w 3001993"/>
                <a:gd name="connsiteY30" fmla="*/ 1275227 h 2767597"/>
                <a:gd name="connsiteX31" fmla="*/ 757328 w 3001993"/>
                <a:gd name="connsiteY31" fmla="*/ 1092590 h 2767597"/>
                <a:gd name="connsiteX32" fmla="*/ 763573 w 3001993"/>
                <a:gd name="connsiteY32" fmla="*/ 1021107 h 2767597"/>
                <a:gd name="connsiteX33" fmla="*/ 773098 w 3001993"/>
                <a:gd name="connsiteY33" fmla="*/ 960812 h 2767597"/>
                <a:gd name="connsiteX34" fmla="*/ 808817 w 3001993"/>
                <a:gd name="connsiteY34" fmla="*/ 952051 h 2767597"/>
                <a:gd name="connsiteX35" fmla="*/ 838245 w 3001993"/>
                <a:gd name="connsiteY35" fmla="*/ 983142 h 2767597"/>
                <a:gd name="connsiteX36" fmla="*/ 856442 w 3001993"/>
                <a:gd name="connsiteY36" fmla="*/ 966338 h 2767597"/>
                <a:gd name="connsiteX37" fmla="*/ 854914 w 3001993"/>
                <a:gd name="connsiteY37" fmla="*/ 906088 h 2767597"/>
                <a:gd name="connsiteX38" fmla="*/ 906359 w 3001993"/>
                <a:gd name="connsiteY38" fmla="*/ 885556 h 2767597"/>
                <a:gd name="connsiteX39" fmla="*/ 949310 w 3001993"/>
                <a:gd name="connsiteY39" fmla="*/ 930620 h 2767597"/>
                <a:gd name="connsiteX40" fmla="*/ 965979 w 3001993"/>
                <a:gd name="connsiteY40" fmla="*/ 952051 h 2767597"/>
                <a:gd name="connsiteX41" fmla="*/ 995004 w 3001993"/>
                <a:gd name="connsiteY41" fmla="*/ 939380 h 2767597"/>
                <a:gd name="connsiteX42" fmla="*/ 1004079 w 3001993"/>
                <a:gd name="connsiteY42" fmla="*/ 880613 h 2767597"/>
                <a:gd name="connsiteX43" fmla="*/ 1005113 w 3001993"/>
                <a:gd name="connsiteY43" fmla="*/ 847186 h 2767597"/>
                <a:gd name="connsiteX44" fmla="*/ 1025510 w 3001993"/>
                <a:gd name="connsiteY44" fmla="*/ 823463 h 2767597"/>
                <a:gd name="connsiteX45" fmla="*/ 1081268 w 3001993"/>
                <a:gd name="connsiteY45" fmla="*/ 804952 h 2767597"/>
                <a:gd name="connsiteX46" fmla="*/ 1113617 w 3001993"/>
                <a:gd name="connsiteY46" fmla="*/ 799651 h 2767597"/>
                <a:gd name="connsiteX47" fmla="*/ 1131813 w 3001993"/>
                <a:gd name="connsiteY47" fmla="*/ 767167 h 2767597"/>
                <a:gd name="connsiteX48" fmla="*/ 1156479 w 3001993"/>
                <a:gd name="connsiteY48" fmla="*/ 759170 h 2767597"/>
                <a:gd name="connsiteX49" fmla="*/ 1173148 w 3001993"/>
                <a:gd name="connsiteY49" fmla="*/ 735357 h 2767597"/>
                <a:gd name="connsiteX50" fmla="*/ 1196960 w 3001993"/>
                <a:gd name="connsiteY50" fmla="*/ 787745 h 2767597"/>
                <a:gd name="connsiteX51" fmla="*/ 1239823 w 3001993"/>
                <a:gd name="connsiteY51" fmla="*/ 785364 h 2767597"/>
                <a:gd name="connsiteX52" fmla="*/ 1277923 w 3001993"/>
                <a:gd name="connsiteY52" fmla="*/ 797270 h 2767597"/>
                <a:gd name="connsiteX53" fmla="*/ 1301735 w 3001993"/>
                <a:gd name="connsiteY53" fmla="*/ 787745 h 2767597"/>
                <a:gd name="connsiteX54" fmla="*/ 1330310 w 3001993"/>
                <a:gd name="connsiteY54" fmla="*/ 859182 h 2767597"/>
                <a:gd name="connsiteX55" fmla="*/ 1355246 w 3001993"/>
                <a:gd name="connsiteY55" fmla="*/ 846872 h 2767597"/>
                <a:gd name="connsiteX56" fmla="*/ 1398378 w 3001993"/>
                <a:gd name="connsiteY56" fmla="*/ 852532 h 2767597"/>
                <a:gd name="connsiteX57" fmla="*/ 1432704 w 3001993"/>
                <a:gd name="connsiteY57" fmla="*/ 859182 h 2767597"/>
                <a:gd name="connsiteX58" fmla="*/ 1492055 w 3001993"/>
                <a:gd name="connsiteY58" fmla="*/ 914715 h 2767597"/>
                <a:gd name="connsiteX59" fmla="*/ 1520810 w 3001993"/>
                <a:gd name="connsiteY59" fmla="*/ 899663 h 2767597"/>
                <a:gd name="connsiteX60" fmla="*/ 1556529 w 3001993"/>
                <a:gd name="connsiteY60" fmla="*/ 923476 h 2767597"/>
                <a:gd name="connsiteX61" fmla="*/ 1608917 w 3001993"/>
                <a:gd name="connsiteY61" fmla="*/ 952051 h 2767597"/>
                <a:gd name="connsiteX62" fmla="*/ 1689879 w 3001993"/>
                <a:gd name="connsiteY62" fmla="*/ 956633 h 2767597"/>
                <a:gd name="connsiteX63" fmla="*/ 1713376 w 3001993"/>
                <a:gd name="connsiteY63" fmla="*/ 917680 h 2767597"/>
                <a:gd name="connsiteX64" fmla="*/ 1677973 w 3001993"/>
                <a:gd name="connsiteY64" fmla="*/ 875851 h 2767597"/>
                <a:gd name="connsiteX65" fmla="*/ 1603030 w 3001993"/>
                <a:gd name="connsiteY65" fmla="*/ 823687 h 2767597"/>
                <a:gd name="connsiteX66" fmla="*/ 1516048 w 3001993"/>
                <a:gd name="connsiteY66" fmla="*/ 778220 h 2767597"/>
                <a:gd name="connsiteX67" fmla="*/ 1430817 w 3001993"/>
                <a:gd name="connsiteY67" fmla="*/ 685396 h 2767597"/>
                <a:gd name="connsiteX68" fmla="*/ 1392223 w 3001993"/>
                <a:gd name="connsiteY68" fmla="*/ 663920 h 2767597"/>
                <a:gd name="connsiteX69" fmla="*/ 1310631 w 3001993"/>
                <a:gd name="connsiteY69" fmla="*/ 588124 h 2767597"/>
                <a:gd name="connsiteX70" fmla="*/ 1280304 w 3001993"/>
                <a:gd name="connsiteY70" fmla="*/ 521045 h 2767597"/>
                <a:gd name="connsiteX71" fmla="*/ 1249348 w 3001993"/>
                <a:gd name="connsiteY71" fmla="*/ 471038 h 2767597"/>
                <a:gd name="connsiteX72" fmla="*/ 1232364 w 3001993"/>
                <a:gd name="connsiteY72" fmla="*/ 455134 h 2767597"/>
                <a:gd name="connsiteX73" fmla="*/ 1237441 w 3001993"/>
                <a:gd name="connsiteY73" fmla="*/ 418651 h 2767597"/>
                <a:gd name="connsiteX74" fmla="*/ 1258873 w 3001993"/>
                <a:gd name="connsiteY74" fmla="*/ 378394 h 2767597"/>
                <a:gd name="connsiteX75" fmla="*/ 1216010 w 3001993"/>
                <a:gd name="connsiteY75" fmla="*/ 378170 h 2767597"/>
                <a:gd name="connsiteX76" fmla="*/ 1174091 w 3001993"/>
                <a:gd name="connsiteY76" fmla="*/ 353099 h 2767597"/>
                <a:gd name="connsiteX77" fmla="*/ 1166004 w 3001993"/>
                <a:gd name="connsiteY77" fmla="*/ 290063 h 2767597"/>
                <a:gd name="connsiteX78" fmla="*/ 1135048 w 3001993"/>
                <a:gd name="connsiteY78" fmla="*/ 275776 h 2767597"/>
                <a:gd name="connsiteX79" fmla="*/ 1129476 w 3001993"/>
                <a:gd name="connsiteY79" fmla="*/ 252862 h 2767597"/>
                <a:gd name="connsiteX80" fmla="*/ 1077898 w 3001993"/>
                <a:gd name="connsiteY80" fmla="*/ 256726 h 2767597"/>
                <a:gd name="connsiteX81" fmla="*/ 1065992 w 3001993"/>
                <a:gd name="connsiteY81" fmla="*/ 240057 h 2767597"/>
                <a:gd name="connsiteX82" fmla="*/ 1015985 w 3001993"/>
                <a:gd name="connsiteY82" fmla="*/ 247201 h 2767597"/>
                <a:gd name="connsiteX83" fmla="*/ 994554 w 3001993"/>
                <a:gd name="connsiteY83" fmla="*/ 235295 h 2767597"/>
                <a:gd name="connsiteX84" fmla="*/ 981929 w 3001993"/>
                <a:gd name="connsiteY84" fmla="*/ 193644 h 2767597"/>
                <a:gd name="connsiteX85" fmla="*/ 908109 w 3001993"/>
                <a:gd name="connsiteY85" fmla="*/ 215075 h 2767597"/>
                <a:gd name="connsiteX86" fmla="*/ 932642 w 3001993"/>
                <a:gd name="connsiteY86" fmla="*/ 178145 h 2767597"/>
                <a:gd name="connsiteX87" fmla="*/ 980267 w 3001993"/>
                <a:gd name="connsiteY87" fmla="*/ 154332 h 2767597"/>
                <a:gd name="connsiteX88" fmla="*/ 1015986 w 3001993"/>
                <a:gd name="connsiteY88" fmla="*/ 142426 h 2767597"/>
                <a:gd name="connsiteX89" fmla="*/ 1030272 w 3001993"/>
                <a:gd name="connsiteY89" fmla="*/ 92419 h 2767597"/>
                <a:gd name="connsiteX90" fmla="*/ 1073135 w 3001993"/>
                <a:gd name="connsiteY90" fmla="*/ 97182 h 2767597"/>
                <a:gd name="connsiteX91" fmla="*/ 1176472 w 3001993"/>
                <a:gd name="connsiteY91" fmla="*/ 41649 h 2767597"/>
                <a:gd name="connsiteX92" fmla="*/ 1410284 w 3001993"/>
                <a:gd name="connsiteY92" fmla="*/ 0 h 2767597"/>
                <a:gd name="connsiteX93" fmla="*/ 1508994 w 3001993"/>
                <a:gd name="connsiteY93" fmla="*/ 27677 h 2767597"/>
                <a:gd name="connsiteX94" fmla="*/ 1573198 w 3001993"/>
                <a:gd name="connsiteY94" fmla="*/ 61463 h 2767597"/>
                <a:gd name="connsiteX95" fmla="*/ 1616060 w 3001993"/>
                <a:gd name="connsiteY95" fmla="*/ 90038 h 2767597"/>
                <a:gd name="connsiteX96" fmla="*/ 1798158 w 3001993"/>
                <a:gd name="connsiteY96" fmla="*/ 102933 h 2767597"/>
                <a:gd name="connsiteX0" fmla="*/ 1798158 w 3001993"/>
                <a:gd name="connsiteY0" fmla="*/ 102933 h 2767597"/>
                <a:gd name="connsiteX1" fmla="*/ 1716657 w 3001993"/>
                <a:gd name="connsiteY1" fmla="*/ 309068 h 2767597"/>
                <a:gd name="connsiteX2" fmla="*/ 1690778 w 3001993"/>
                <a:gd name="connsiteY2" fmla="*/ 464344 h 2767597"/>
                <a:gd name="connsiteX3" fmla="*/ 1846053 w 3001993"/>
                <a:gd name="connsiteY3" fmla="*/ 610993 h 2767597"/>
                <a:gd name="connsiteX4" fmla="*/ 2251495 w 3001993"/>
                <a:gd name="connsiteY4" fmla="*/ 723136 h 2767597"/>
                <a:gd name="connsiteX5" fmla="*/ 2475781 w 3001993"/>
                <a:gd name="connsiteY5" fmla="*/ 921544 h 2767597"/>
                <a:gd name="connsiteX6" fmla="*/ 2725947 w 3001993"/>
                <a:gd name="connsiteY6" fmla="*/ 1076819 h 2767597"/>
                <a:gd name="connsiteX7" fmla="*/ 2907102 w 3001993"/>
                <a:gd name="connsiteY7" fmla="*/ 1318359 h 2767597"/>
                <a:gd name="connsiteX8" fmla="*/ 3001993 w 3001993"/>
                <a:gd name="connsiteY8" fmla="*/ 1620283 h 2767597"/>
                <a:gd name="connsiteX9" fmla="*/ 2993366 w 3001993"/>
                <a:gd name="connsiteY9" fmla="*/ 1870449 h 2767597"/>
                <a:gd name="connsiteX10" fmla="*/ 2915729 w 3001993"/>
                <a:gd name="connsiteY10" fmla="*/ 2060231 h 2767597"/>
                <a:gd name="connsiteX11" fmla="*/ 2743200 w 3001993"/>
                <a:gd name="connsiteY11" fmla="*/ 2189627 h 2767597"/>
                <a:gd name="connsiteX12" fmla="*/ 2501661 w 3001993"/>
                <a:gd name="connsiteY12" fmla="*/ 2241385 h 2767597"/>
                <a:gd name="connsiteX13" fmla="*/ 2216989 w 3001993"/>
                <a:gd name="connsiteY13" fmla="*/ 2172374 h 2767597"/>
                <a:gd name="connsiteX14" fmla="*/ 2009955 w 3001993"/>
                <a:gd name="connsiteY14" fmla="*/ 2137868 h 2767597"/>
                <a:gd name="connsiteX15" fmla="*/ 1842279 w 3001993"/>
                <a:gd name="connsiteY15" fmla="*/ 2052188 h 2767597"/>
                <a:gd name="connsiteX16" fmla="*/ 1708030 w 3001993"/>
                <a:gd name="connsiteY16" fmla="*/ 2284517 h 2767597"/>
                <a:gd name="connsiteX17" fmla="*/ 1431985 w 3001993"/>
                <a:gd name="connsiteY17" fmla="*/ 2560563 h 2767597"/>
                <a:gd name="connsiteX18" fmla="*/ 1259457 w 3001993"/>
                <a:gd name="connsiteY18" fmla="*/ 2698585 h 2767597"/>
                <a:gd name="connsiteX19" fmla="*/ 785004 w 3001993"/>
                <a:gd name="connsiteY19" fmla="*/ 2767597 h 2767597"/>
                <a:gd name="connsiteX20" fmla="*/ 474453 w 3001993"/>
                <a:gd name="connsiteY20" fmla="*/ 2750344 h 2767597"/>
                <a:gd name="connsiteX21" fmla="*/ 224287 w 3001993"/>
                <a:gd name="connsiteY21" fmla="*/ 2698585 h 2767597"/>
                <a:gd name="connsiteX22" fmla="*/ 51759 w 3001993"/>
                <a:gd name="connsiteY22" fmla="*/ 2595068 h 2767597"/>
                <a:gd name="connsiteX23" fmla="*/ 0 w 3001993"/>
                <a:gd name="connsiteY23" fmla="*/ 2405287 h 2767597"/>
                <a:gd name="connsiteX24" fmla="*/ 17253 w 3001993"/>
                <a:gd name="connsiteY24" fmla="*/ 2215506 h 2767597"/>
                <a:gd name="connsiteX25" fmla="*/ 103517 w 3001993"/>
                <a:gd name="connsiteY25" fmla="*/ 2017099 h 2767597"/>
                <a:gd name="connsiteX26" fmla="*/ 267419 w 3001993"/>
                <a:gd name="connsiteY26" fmla="*/ 1896329 h 2767597"/>
                <a:gd name="connsiteX27" fmla="*/ 362310 w 3001993"/>
                <a:gd name="connsiteY27" fmla="*/ 1784185 h 2767597"/>
                <a:gd name="connsiteX28" fmla="*/ 362310 w 3001993"/>
                <a:gd name="connsiteY28" fmla="*/ 1534019 h 2767597"/>
                <a:gd name="connsiteX29" fmla="*/ 370936 w 3001993"/>
                <a:gd name="connsiteY29" fmla="*/ 1387370 h 2767597"/>
                <a:gd name="connsiteX30" fmla="*/ 491706 w 3001993"/>
                <a:gd name="connsiteY30" fmla="*/ 1292480 h 2767597"/>
                <a:gd name="connsiteX31" fmla="*/ 638355 w 3001993"/>
                <a:gd name="connsiteY31" fmla="*/ 1275227 h 2767597"/>
                <a:gd name="connsiteX32" fmla="*/ 757328 w 3001993"/>
                <a:gd name="connsiteY32" fmla="*/ 1092590 h 2767597"/>
                <a:gd name="connsiteX33" fmla="*/ 763573 w 3001993"/>
                <a:gd name="connsiteY33" fmla="*/ 1021107 h 2767597"/>
                <a:gd name="connsiteX34" fmla="*/ 773098 w 3001993"/>
                <a:gd name="connsiteY34" fmla="*/ 960812 h 2767597"/>
                <a:gd name="connsiteX35" fmla="*/ 808817 w 3001993"/>
                <a:gd name="connsiteY35" fmla="*/ 952051 h 2767597"/>
                <a:gd name="connsiteX36" fmla="*/ 838245 w 3001993"/>
                <a:gd name="connsiteY36" fmla="*/ 983142 h 2767597"/>
                <a:gd name="connsiteX37" fmla="*/ 856442 w 3001993"/>
                <a:gd name="connsiteY37" fmla="*/ 966338 h 2767597"/>
                <a:gd name="connsiteX38" fmla="*/ 854914 w 3001993"/>
                <a:gd name="connsiteY38" fmla="*/ 906088 h 2767597"/>
                <a:gd name="connsiteX39" fmla="*/ 906359 w 3001993"/>
                <a:gd name="connsiteY39" fmla="*/ 885556 h 2767597"/>
                <a:gd name="connsiteX40" fmla="*/ 949310 w 3001993"/>
                <a:gd name="connsiteY40" fmla="*/ 930620 h 2767597"/>
                <a:gd name="connsiteX41" fmla="*/ 965979 w 3001993"/>
                <a:gd name="connsiteY41" fmla="*/ 952051 h 2767597"/>
                <a:gd name="connsiteX42" fmla="*/ 995004 w 3001993"/>
                <a:gd name="connsiteY42" fmla="*/ 939380 h 2767597"/>
                <a:gd name="connsiteX43" fmla="*/ 1004079 w 3001993"/>
                <a:gd name="connsiteY43" fmla="*/ 880613 h 2767597"/>
                <a:gd name="connsiteX44" fmla="*/ 1005113 w 3001993"/>
                <a:gd name="connsiteY44" fmla="*/ 847186 h 2767597"/>
                <a:gd name="connsiteX45" fmla="*/ 1025510 w 3001993"/>
                <a:gd name="connsiteY45" fmla="*/ 823463 h 2767597"/>
                <a:gd name="connsiteX46" fmla="*/ 1081268 w 3001993"/>
                <a:gd name="connsiteY46" fmla="*/ 804952 h 2767597"/>
                <a:gd name="connsiteX47" fmla="*/ 1113617 w 3001993"/>
                <a:gd name="connsiteY47" fmla="*/ 799651 h 2767597"/>
                <a:gd name="connsiteX48" fmla="*/ 1131813 w 3001993"/>
                <a:gd name="connsiteY48" fmla="*/ 767167 h 2767597"/>
                <a:gd name="connsiteX49" fmla="*/ 1156479 w 3001993"/>
                <a:gd name="connsiteY49" fmla="*/ 759170 h 2767597"/>
                <a:gd name="connsiteX50" fmla="*/ 1173148 w 3001993"/>
                <a:gd name="connsiteY50" fmla="*/ 735357 h 2767597"/>
                <a:gd name="connsiteX51" fmla="*/ 1196960 w 3001993"/>
                <a:gd name="connsiteY51" fmla="*/ 787745 h 2767597"/>
                <a:gd name="connsiteX52" fmla="*/ 1239823 w 3001993"/>
                <a:gd name="connsiteY52" fmla="*/ 785364 h 2767597"/>
                <a:gd name="connsiteX53" fmla="*/ 1277923 w 3001993"/>
                <a:gd name="connsiteY53" fmla="*/ 797270 h 2767597"/>
                <a:gd name="connsiteX54" fmla="*/ 1301735 w 3001993"/>
                <a:gd name="connsiteY54" fmla="*/ 787745 h 2767597"/>
                <a:gd name="connsiteX55" fmla="*/ 1330310 w 3001993"/>
                <a:gd name="connsiteY55" fmla="*/ 859182 h 2767597"/>
                <a:gd name="connsiteX56" fmla="*/ 1355246 w 3001993"/>
                <a:gd name="connsiteY56" fmla="*/ 846872 h 2767597"/>
                <a:gd name="connsiteX57" fmla="*/ 1398378 w 3001993"/>
                <a:gd name="connsiteY57" fmla="*/ 852532 h 2767597"/>
                <a:gd name="connsiteX58" fmla="*/ 1432704 w 3001993"/>
                <a:gd name="connsiteY58" fmla="*/ 859182 h 2767597"/>
                <a:gd name="connsiteX59" fmla="*/ 1492055 w 3001993"/>
                <a:gd name="connsiteY59" fmla="*/ 914715 h 2767597"/>
                <a:gd name="connsiteX60" fmla="*/ 1520810 w 3001993"/>
                <a:gd name="connsiteY60" fmla="*/ 899663 h 2767597"/>
                <a:gd name="connsiteX61" fmla="*/ 1556529 w 3001993"/>
                <a:gd name="connsiteY61" fmla="*/ 923476 h 2767597"/>
                <a:gd name="connsiteX62" fmla="*/ 1608917 w 3001993"/>
                <a:gd name="connsiteY62" fmla="*/ 952051 h 2767597"/>
                <a:gd name="connsiteX63" fmla="*/ 1689879 w 3001993"/>
                <a:gd name="connsiteY63" fmla="*/ 956633 h 2767597"/>
                <a:gd name="connsiteX64" fmla="*/ 1713376 w 3001993"/>
                <a:gd name="connsiteY64" fmla="*/ 917680 h 2767597"/>
                <a:gd name="connsiteX65" fmla="*/ 1677973 w 3001993"/>
                <a:gd name="connsiteY65" fmla="*/ 875851 h 2767597"/>
                <a:gd name="connsiteX66" fmla="*/ 1603030 w 3001993"/>
                <a:gd name="connsiteY66" fmla="*/ 823687 h 2767597"/>
                <a:gd name="connsiteX67" fmla="*/ 1516048 w 3001993"/>
                <a:gd name="connsiteY67" fmla="*/ 778220 h 2767597"/>
                <a:gd name="connsiteX68" fmla="*/ 1430817 w 3001993"/>
                <a:gd name="connsiteY68" fmla="*/ 685396 h 2767597"/>
                <a:gd name="connsiteX69" fmla="*/ 1392223 w 3001993"/>
                <a:gd name="connsiteY69" fmla="*/ 663920 h 2767597"/>
                <a:gd name="connsiteX70" fmla="*/ 1310631 w 3001993"/>
                <a:gd name="connsiteY70" fmla="*/ 588124 h 2767597"/>
                <a:gd name="connsiteX71" fmla="*/ 1280304 w 3001993"/>
                <a:gd name="connsiteY71" fmla="*/ 521045 h 2767597"/>
                <a:gd name="connsiteX72" fmla="*/ 1249348 w 3001993"/>
                <a:gd name="connsiteY72" fmla="*/ 471038 h 2767597"/>
                <a:gd name="connsiteX73" fmla="*/ 1232364 w 3001993"/>
                <a:gd name="connsiteY73" fmla="*/ 455134 h 2767597"/>
                <a:gd name="connsiteX74" fmla="*/ 1237441 w 3001993"/>
                <a:gd name="connsiteY74" fmla="*/ 418651 h 2767597"/>
                <a:gd name="connsiteX75" fmla="*/ 1258873 w 3001993"/>
                <a:gd name="connsiteY75" fmla="*/ 378394 h 2767597"/>
                <a:gd name="connsiteX76" fmla="*/ 1216010 w 3001993"/>
                <a:gd name="connsiteY76" fmla="*/ 378170 h 2767597"/>
                <a:gd name="connsiteX77" fmla="*/ 1174091 w 3001993"/>
                <a:gd name="connsiteY77" fmla="*/ 353099 h 2767597"/>
                <a:gd name="connsiteX78" fmla="*/ 1166004 w 3001993"/>
                <a:gd name="connsiteY78" fmla="*/ 290063 h 2767597"/>
                <a:gd name="connsiteX79" fmla="*/ 1135048 w 3001993"/>
                <a:gd name="connsiteY79" fmla="*/ 275776 h 2767597"/>
                <a:gd name="connsiteX80" fmla="*/ 1129476 w 3001993"/>
                <a:gd name="connsiteY80" fmla="*/ 252862 h 2767597"/>
                <a:gd name="connsiteX81" fmla="*/ 1077898 w 3001993"/>
                <a:gd name="connsiteY81" fmla="*/ 256726 h 2767597"/>
                <a:gd name="connsiteX82" fmla="*/ 1065992 w 3001993"/>
                <a:gd name="connsiteY82" fmla="*/ 240057 h 2767597"/>
                <a:gd name="connsiteX83" fmla="*/ 1015985 w 3001993"/>
                <a:gd name="connsiteY83" fmla="*/ 247201 h 2767597"/>
                <a:gd name="connsiteX84" fmla="*/ 994554 w 3001993"/>
                <a:gd name="connsiteY84" fmla="*/ 235295 h 2767597"/>
                <a:gd name="connsiteX85" fmla="*/ 981929 w 3001993"/>
                <a:gd name="connsiteY85" fmla="*/ 193644 h 2767597"/>
                <a:gd name="connsiteX86" fmla="*/ 908109 w 3001993"/>
                <a:gd name="connsiteY86" fmla="*/ 215075 h 2767597"/>
                <a:gd name="connsiteX87" fmla="*/ 932642 w 3001993"/>
                <a:gd name="connsiteY87" fmla="*/ 178145 h 2767597"/>
                <a:gd name="connsiteX88" fmla="*/ 980267 w 3001993"/>
                <a:gd name="connsiteY88" fmla="*/ 154332 h 2767597"/>
                <a:gd name="connsiteX89" fmla="*/ 1015986 w 3001993"/>
                <a:gd name="connsiteY89" fmla="*/ 142426 h 2767597"/>
                <a:gd name="connsiteX90" fmla="*/ 1030272 w 3001993"/>
                <a:gd name="connsiteY90" fmla="*/ 92419 h 2767597"/>
                <a:gd name="connsiteX91" fmla="*/ 1073135 w 3001993"/>
                <a:gd name="connsiteY91" fmla="*/ 97182 h 2767597"/>
                <a:gd name="connsiteX92" fmla="*/ 1176472 w 3001993"/>
                <a:gd name="connsiteY92" fmla="*/ 41649 h 2767597"/>
                <a:gd name="connsiteX93" fmla="*/ 1410284 w 3001993"/>
                <a:gd name="connsiteY93" fmla="*/ 0 h 2767597"/>
                <a:gd name="connsiteX94" fmla="*/ 1508994 w 3001993"/>
                <a:gd name="connsiteY94" fmla="*/ 27677 h 2767597"/>
                <a:gd name="connsiteX95" fmla="*/ 1573198 w 3001993"/>
                <a:gd name="connsiteY95" fmla="*/ 61463 h 2767597"/>
                <a:gd name="connsiteX96" fmla="*/ 1616060 w 3001993"/>
                <a:gd name="connsiteY96" fmla="*/ 90038 h 2767597"/>
                <a:gd name="connsiteX97" fmla="*/ 1798158 w 3001993"/>
                <a:gd name="connsiteY97" fmla="*/ 102933 h 2767597"/>
                <a:gd name="connsiteX0" fmla="*/ 1798158 w 3001993"/>
                <a:gd name="connsiteY0" fmla="*/ 102933 h 2767597"/>
                <a:gd name="connsiteX1" fmla="*/ 1716657 w 3001993"/>
                <a:gd name="connsiteY1" fmla="*/ 309068 h 2767597"/>
                <a:gd name="connsiteX2" fmla="*/ 1690778 w 3001993"/>
                <a:gd name="connsiteY2" fmla="*/ 464344 h 2767597"/>
                <a:gd name="connsiteX3" fmla="*/ 1846053 w 3001993"/>
                <a:gd name="connsiteY3" fmla="*/ 610993 h 2767597"/>
                <a:gd name="connsiteX4" fmla="*/ 2251495 w 3001993"/>
                <a:gd name="connsiteY4" fmla="*/ 723136 h 2767597"/>
                <a:gd name="connsiteX5" fmla="*/ 2475781 w 3001993"/>
                <a:gd name="connsiteY5" fmla="*/ 921544 h 2767597"/>
                <a:gd name="connsiteX6" fmla="*/ 2725947 w 3001993"/>
                <a:gd name="connsiteY6" fmla="*/ 1076819 h 2767597"/>
                <a:gd name="connsiteX7" fmla="*/ 2907102 w 3001993"/>
                <a:gd name="connsiteY7" fmla="*/ 1318359 h 2767597"/>
                <a:gd name="connsiteX8" fmla="*/ 3001993 w 3001993"/>
                <a:gd name="connsiteY8" fmla="*/ 1620283 h 2767597"/>
                <a:gd name="connsiteX9" fmla="*/ 2993366 w 3001993"/>
                <a:gd name="connsiteY9" fmla="*/ 1870449 h 2767597"/>
                <a:gd name="connsiteX10" fmla="*/ 2915729 w 3001993"/>
                <a:gd name="connsiteY10" fmla="*/ 2060231 h 2767597"/>
                <a:gd name="connsiteX11" fmla="*/ 2743200 w 3001993"/>
                <a:gd name="connsiteY11" fmla="*/ 2189627 h 2767597"/>
                <a:gd name="connsiteX12" fmla="*/ 2501661 w 3001993"/>
                <a:gd name="connsiteY12" fmla="*/ 2241385 h 2767597"/>
                <a:gd name="connsiteX13" fmla="*/ 2216989 w 3001993"/>
                <a:gd name="connsiteY13" fmla="*/ 2172374 h 2767597"/>
                <a:gd name="connsiteX14" fmla="*/ 2009955 w 3001993"/>
                <a:gd name="connsiteY14" fmla="*/ 2137868 h 2767597"/>
                <a:gd name="connsiteX15" fmla="*/ 1842279 w 3001993"/>
                <a:gd name="connsiteY15" fmla="*/ 2052188 h 2767597"/>
                <a:gd name="connsiteX16" fmla="*/ 1625585 w 3001993"/>
                <a:gd name="connsiteY16" fmla="*/ 1949795 h 2767597"/>
                <a:gd name="connsiteX17" fmla="*/ 1708030 w 3001993"/>
                <a:gd name="connsiteY17" fmla="*/ 2284517 h 2767597"/>
                <a:gd name="connsiteX18" fmla="*/ 1431985 w 3001993"/>
                <a:gd name="connsiteY18" fmla="*/ 2560563 h 2767597"/>
                <a:gd name="connsiteX19" fmla="*/ 1259457 w 3001993"/>
                <a:gd name="connsiteY19" fmla="*/ 2698585 h 2767597"/>
                <a:gd name="connsiteX20" fmla="*/ 785004 w 3001993"/>
                <a:gd name="connsiteY20" fmla="*/ 2767597 h 2767597"/>
                <a:gd name="connsiteX21" fmla="*/ 474453 w 3001993"/>
                <a:gd name="connsiteY21" fmla="*/ 2750344 h 2767597"/>
                <a:gd name="connsiteX22" fmla="*/ 224287 w 3001993"/>
                <a:gd name="connsiteY22" fmla="*/ 2698585 h 2767597"/>
                <a:gd name="connsiteX23" fmla="*/ 51759 w 3001993"/>
                <a:gd name="connsiteY23" fmla="*/ 2595068 h 2767597"/>
                <a:gd name="connsiteX24" fmla="*/ 0 w 3001993"/>
                <a:gd name="connsiteY24" fmla="*/ 2405287 h 2767597"/>
                <a:gd name="connsiteX25" fmla="*/ 17253 w 3001993"/>
                <a:gd name="connsiteY25" fmla="*/ 2215506 h 2767597"/>
                <a:gd name="connsiteX26" fmla="*/ 103517 w 3001993"/>
                <a:gd name="connsiteY26" fmla="*/ 2017099 h 2767597"/>
                <a:gd name="connsiteX27" fmla="*/ 267419 w 3001993"/>
                <a:gd name="connsiteY27" fmla="*/ 1896329 h 2767597"/>
                <a:gd name="connsiteX28" fmla="*/ 362310 w 3001993"/>
                <a:gd name="connsiteY28" fmla="*/ 1784185 h 2767597"/>
                <a:gd name="connsiteX29" fmla="*/ 362310 w 3001993"/>
                <a:gd name="connsiteY29" fmla="*/ 1534019 h 2767597"/>
                <a:gd name="connsiteX30" fmla="*/ 370936 w 3001993"/>
                <a:gd name="connsiteY30" fmla="*/ 1387370 h 2767597"/>
                <a:gd name="connsiteX31" fmla="*/ 491706 w 3001993"/>
                <a:gd name="connsiteY31" fmla="*/ 1292480 h 2767597"/>
                <a:gd name="connsiteX32" fmla="*/ 638355 w 3001993"/>
                <a:gd name="connsiteY32" fmla="*/ 1275227 h 2767597"/>
                <a:gd name="connsiteX33" fmla="*/ 757328 w 3001993"/>
                <a:gd name="connsiteY33" fmla="*/ 1092590 h 2767597"/>
                <a:gd name="connsiteX34" fmla="*/ 763573 w 3001993"/>
                <a:gd name="connsiteY34" fmla="*/ 1021107 h 2767597"/>
                <a:gd name="connsiteX35" fmla="*/ 773098 w 3001993"/>
                <a:gd name="connsiteY35" fmla="*/ 960812 h 2767597"/>
                <a:gd name="connsiteX36" fmla="*/ 808817 w 3001993"/>
                <a:gd name="connsiteY36" fmla="*/ 952051 h 2767597"/>
                <a:gd name="connsiteX37" fmla="*/ 838245 w 3001993"/>
                <a:gd name="connsiteY37" fmla="*/ 983142 h 2767597"/>
                <a:gd name="connsiteX38" fmla="*/ 856442 w 3001993"/>
                <a:gd name="connsiteY38" fmla="*/ 966338 h 2767597"/>
                <a:gd name="connsiteX39" fmla="*/ 854914 w 3001993"/>
                <a:gd name="connsiteY39" fmla="*/ 906088 h 2767597"/>
                <a:gd name="connsiteX40" fmla="*/ 906359 w 3001993"/>
                <a:gd name="connsiteY40" fmla="*/ 885556 h 2767597"/>
                <a:gd name="connsiteX41" fmla="*/ 949310 w 3001993"/>
                <a:gd name="connsiteY41" fmla="*/ 930620 h 2767597"/>
                <a:gd name="connsiteX42" fmla="*/ 965979 w 3001993"/>
                <a:gd name="connsiteY42" fmla="*/ 952051 h 2767597"/>
                <a:gd name="connsiteX43" fmla="*/ 995004 w 3001993"/>
                <a:gd name="connsiteY43" fmla="*/ 939380 h 2767597"/>
                <a:gd name="connsiteX44" fmla="*/ 1004079 w 3001993"/>
                <a:gd name="connsiteY44" fmla="*/ 880613 h 2767597"/>
                <a:gd name="connsiteX45" fmla="*/ 1005113 w 3001993"/>
                <a:gd name="connsiteY45" fmla="*/ 847186 h 2767597"/>
                <a:gd name="connsiteX46" fmla="*/ 1025510 w 3001993"/>
                <a:gd name="connsiteY46" fmla="*/ 823463 h 2767597"/>
                <a:gd name="connsiteX47" fmla="*/ 1081268 w 3001993"/>
                <a:gd name="connsiteY47" fmla="*/ 804952 h 2767597"/>
                <a:gd name="connsiteX48" fmla="*/ 1113617 w 3001993"/>
                <a:gd name="connsiteY48" fmla="*/ 799651 h 2767597"/>
                <a:gd name="connsiteX49" fmla="*/ 1131813 w 3001993"/>
                <a:gd name="connsiteY49" fmla="*/ 767167 h 2767597"/>
                <a:gd name="connsiteX50" fmla="*/ 1156479 w 3001993"/>
                <a:gd name="connsiteY50" fmla="*/ 759170 h 2767597"/>
                <a:gd name="connsiteX51" fmla="*/ 1173148 w 3001993"/>
                <a:gd name="connsiteY51" fmla="*/ 735357 h 2767597"/>
                <a:gd name="connsiteX52" fmla="*/ 1196960 w 3001993"/>
                <a:gd name="connsiteY52" fmla="*/ 787745 h 2767597"/>
                <a:gd name="connsiteX53" fmla="*/ 1239823 w 3001993"/>
                <a:gd name="connsiteY53" fmla="*/ 785364 h 2767597"/>
                <a:gd name="connsiteX54" fmla="*/ 1277923 w 3001993"/>
                <a:gd name="connsiteY54" fmla="*/ 797270 h 2767597"/>
                <a:gd name="connsiteX55" fmla="*/ 1301735 w 3001993"/>
                <a:gd name="connsiteY55" fmla="*/ 787745 h 2767597"/>
                <a:gd name="connsiteX56" fmla="*/ 1330310 w 3001993"/>
                <a:gd name="connsiteY56" fmla="*/ 859182 h 2767597"/>
                <a:gd name="connsiteX57" fmla="*/ 1355246 w 3001993"/>
                <a:gd name="connsiteY57" fmla="*/ 846872 h 2767597"/>
                <a:gd name="connsiteX58" fmla="*/ 1398378 w 3001993"/>
                <a:gd name="connsiteY58" fmla="*/ 852532 h 2767597"/>
                <a:gd name="connsiteX59" fmla="*/ 1432704 w 3001993"/>
                <a:gd name="connsiteY59" fmla="*/ 859182 h 2767597"/>
                <a:gd name="connsiteX60" fmla="*/ 1492055 w 3001993"/>
                <a:gd name="connsiteY60" fmla="*/ 914715 h 2767597"/>
                <a:gd name="connsiteX61" fmla="*/ 1520810 w 3001993"/>
                <a:gd name="connsiteY61" fmla="*/ 899663 h 2767597"/>
                <a:gd name="connsiteX62" fmla="*/ 1556529 w 3001993"/>
                <a:gd name="connsiteY62" fmla="*/ 923476 h 2767597"/>
                <a:gd name="connsiteX63" fmla="*/ 1608917 w 3001993"/>
                <a:gd name="connsiteY63" fmla="*/ 952051 h 2767597"/>
                <a:gd name="connsiteX64" fmla="*/ 1689879 w 3001993"/>
                <a:gd name="connsiteY64" fmla="*/ 956633 h 2767597"/>
                <a:gd name="connsiteX65" fmla="*/ 1713376 w 3001993"/>
                <a:gd name="connsiteY65" fmla="*/ 917680 h 2767597"/>
                <a:gd name="connsiteX66" fmla="*/ 1677973 w 3001993"/>
                <a:gd name="connsiteY66" fmla="*/ 875851 h 2767597"/>
                <a:gd name="connsiteX67" fmla="*/ 1603030 w 3001993"/>
                <a:gd name="connsiteY67" fmla="*/ 823687 h 2767597"/>
                <a:gd name="connsiteX68" fmla="*/ 1516048 w 3001993"/>
                <a:gd name="connsiteY68" fmla="*/ 778220 h 2767597"/>
                <a:gd name="connsiteX69" fmla="*/ 1430817 w 3001993"/>
                <a:gd name="connsiteY69" fmla="*/ 685396 h 2767597"/>
                <a:gd name="connsiteX70" fmla="*/ 1392223 w 3001993"/>
                <a:gd name="connsiteY70" fmla="*/ 663920 h 2767597"/>
                <a:gd name="connsiteX71" fmla="*/ 1310631 w 3001993"/>
                <a:gd name="connsiteY71" fmla="*/ 588124 h 2767597"/>
                <a:gd name="connsiteX72" fmla="*/ 1280304 w 3001993"/>
                <a:gd name="connsiteY72" fmla="*/ 521045 h 2767597"/>
                <a:gd name="connsiteX73" fmla="*/ 1249348 w 3001993"/>
                <a:gd name="connsiteY73" fmla="*/ 471038 h 2767597"/>
                <a:gd name="connsiteX74" fmla="*/ 1232364 w 3001993"/>
                <a:gd name="connsiteY74" fmla="*/ 455134 h 2767597"/>
                <a:gd name="connsiteX75" fmla="*/ 1237441 w 3001993"/>
                <a:gd name="connsiteY75" fmla="*/ 418651 h 2767597"/>
                <a:gd name="connsiteX76" fmla="*/ 1258873 w 3001993"/>
                <a:gd name="connsiteY76" fmla="*/ 378394 h 2767597"/>
                <a:gd name="connsiteX77" fmla="*/ 1216010 w 3001993"/>
                <a:gd name="connsiteY77" fmla="*/ 378170 h 2767597"/>
                <a:gd name="connsiteX78" fmla="*/ 1174091 w 3001993"/>
                <a:gd name="connsiteY78" fmla="*/ 353099 h 2767597"/>
                <a:gd name="connsiteX79" fmla="*/ 1166004 w 3001993"/>
                <a:gd name="connsiteY79" fmla="*/ 290063 h 2767597"/>
                <a:gd name="connsiteX80" fmla="*/ 1135048 w 3001993"/>
                <a:gd name="connsiteY80" fmla="*/ 275776 h 2767597"/>
                <a:gd name="connsiteX81" fmla="*/ 1129476 w 3001993"/>
                <a:gd name="connsiteY81" fmla="*/ 252862 h 2767597"/>
                <a:gd name="connsiteX82" fmla="*/ 1077898 w 3001993"/>
                <a:gd name="connsiteY82" fmla="*/ 256726 h 2767597"/>
                <a:gd name="connsiteX83" fmla="*/ 1065992 w 3001993"/>
                <a:gd name="connsiteY83" fmla="*/ 240057 h 2767597"/>
                <a:gd name="connsiteX84" fmla="*/ 1015985 w 3001993"/>
                <a:gd name="connsiteY84" fmla="*/ 247201 h 2767597"/>
                <a:gd name="connsiteX85" fmla="*/ 994554 w 3001993"/>
                <a:gd name="connsiteY85" fmla="*/ 235295 h 2767597"/>
                <a:gd name="connsiteX86" fmla="*/ 981929 w 3001993"/>
                <a:gd name="connsiteY86" fmla="*/ 193644 h 2767597"/>
                <a:gd name="connsiteX87" fmla="*/ 908109 w 3001993"/>
                <a:gd name="connsiteY87" fmla="*/ 215075 h 2767597"/>
                <a:gd name="connsiteX88" fmla="*/ 932642 w 3001993"/>
                <a:gd name="connsiteY88" fmla="*/ 178145 h 2767597"/>
                <a:gd name="connsiteX89" fmla="*/ 980267 w 3001993"/>
                <a:gd name="connsiteY89" fmla="*/ 154332 h 2767597"/>
                <a:gd name="connsiteX90" fmla="*/ 1015986 w 3001993"/>
                <a:gd name="connsiteY90" fmla="*/ 142426 h 2767597"/>
                <a:gd name="connsiteX91" fmla="*/ 1030272 w 3001993"/>
                <a:gd name="connsiteY91" fmla="*/ 92419 h 2767597"/>
                <a:gd name="connsiteX92" fmla="*/ 1073135 w 3001993"/>
                <a:gd name="connsiteY92" fmla="*/ 97182 h 2767597"/>
                <a:gd name="connsiteX93" fmla="*/ 1176472 w 3001993"/>
                <a:gd name="connsiteY93" fmla="*/ 41649 h 2767597"/>
                <a:gd name="connsiteX94" fmla="*/ 1410284 w 3001993"/>
                <a:gd name="connsiteY94" fmla="*/ 0 h 2767597"/>
                <a:gd name="connsiteX95" fmla="*/ 1508994 w 3001993"/>
                <a:gd name="connsiteY95" fmla="*/ 27677 h 2767597"/>
                <a:gd name="connsiteX96" fmla="*/ 1573198 w 3001993"/>
                <a:gd name="connsiteY96" fmla="*/ 61463 h 2767597"/>
                <a:gd name="connsiteX97" fmla="*/ 1616060 w 3001993"/>
                <a:gd name="connsiteY97" fmla="*/ 90038 h 2767597"/>
                <a:gd name="connsiteX98" fmla="*/ 1798158 w 3001993"/>
                <a:gd name="connsiteY98" fmla="*/ 102933 h 2767597"/>
                <a:gd name="connsiteX0" fmla="*/ 1798158 w 3001993"/>
                <a:gd name="connsiteY0" fmla="*/ 102933 h 2767597"/>
                <a:gd name="connsiteX1" fmla="*/ 1716657 w 3001993"/>
                <a:gd name="connsiteY1" fmla="*/ 309068 h 2767597"/>
                <a:gd name="connsiteX2" fmla="*/ 1690778 w 3001993"/>
                <a:gd name="connsiteY2" fmla="*/ 464344 h 2767597"/>
                <a:gd name="connsiteX3" fmla="*/ 1846053 w 3001993"/>
                <a:gd name="connsiteY3" fmla="*/ 610993 h 2767597"/>
                <a:gd name="connsiteX4" fmla="*/ 2251495 w 3001993"/>
                <a:gd name="connsiteY4" fmla="*/ 723136 h 2767597"/>
                <a:gd name="connsiteX5" fmla="*/ 2475781 w 3001993"/>
                <a:gd name="connsiteY5" fmla="*/ 921544 h 2767597"/>
                <a:gd name="connsiteX6" fmla="*/ 2725947 w 3001993"/>
                <a:gd name="connsiteY6" fmla="*/ 1076819 h 2767597"/>
                <a:gd name="connsiteX7" fmla="*/ 2907102 w 3001993"/>
                <a:gd name="connsiteY7" fmla="*/ 1318359 h 2767597"/>
                <a:gd name="connsiteX8" fmla="*/ 3001993 w 3001993"/>
                <a:gd name="connsiteY8" fmla="*/ 1620283 h 2767597"/>
                <a:gd name="connsiteX9" fmla="*/ 2993366 w 3001993"/>
                <a:gd name="connsiteY9" fmla="*/ 1870449 h 2767597"/>
                <a:gd name="connsiteX10" fmla="*/ 2915729 w 3001993"/>
                <a:gd name="connsiteY10" fmla="*/ 2060231 h 2767597"/>
                <a:gd name="connsiteX11" fmla="*/ 2743200 w 3001993"/>
                <a:gd name="connsiteY11" fmla="*/ 2189627 h 2767597"/>
                <a:gd name="connsiteX12" fmla="*/ 2501661 w 3001993"/>
                <a:gd name="connsiteY12" fmla="*/ 2241385 h 2767597"/>
                <a:gd name="connsiteX13" fmla="*/ 2216989 w 3001993"/>
                <a:gd name="connsiteY13" fmla="*/ 2172374 h 2767597"/>
                <a:gd name="connsiteX14" fmla="*/ 2009955 w 3001993"/>
                <a:gd name="connsiteY14" fmla="*/ 2137868 h 2767597"/>
                <a:gd name="connsiteX15" fmla="*/ 1842279 w 3001993"/>
                <a:gd name="connsiteY15" fmla="*/ 2052188 h 2767597"/>
                <a:gd name="connsiteX16" fmla="*/ 1625585 w 3001993"/>
                <a:gd name="connsiteY16" fmla="*/ 1949795 h 2767597"/>
                <a:gd name="connsiteX17" fmla="*/ 1416035 w 3001993"/>
                <a:gd name="connsiteY17" fmla="*/ 1861688 h 2767597"/>
                <a:gd name="connsiteX18" fmla="*/ 1708030 w 3001993"/>
                <a:gd name="connsiteY18" fmla="*/ 2284517 h 2767597"/>
                <a:gd name="connsiteX19" fmla="*/ 1431985 w 3001993"/>
                <a:gd name="connsiteY19" fmla="*/ 2560563 h 2767597"/>
                <a:gd name="connsiteX20" fmla="*/ 1259457 w 3001993"/>
                <a:gd name="connsiteY20" fmla="*/ 2698585 h 2767597"/>
                <a:gd name="connsiteX21" fmla="*/ 785004 w 3001993"/>
                <a:gd name="connsiteY21" fmla="*/ 2767597 h 2767597"/>
                <a:gd name="connsiteX22" fmla="*/ 474453 w 3001993"/>
                <a:gd name="connsiteY22" fmla="*/ 2750344 h 2767597"/>
                <a:gd name="connsiteX23" fmla="*/ 224287 w 3001993"/>
                <a:gd name="connsiteY23" fmla="*/ 2698585 h 2767597"/>
                <a:gd name="connsiteX24" fmla="*/ 51759 w 3001993"/>
                <a:gd name="connsiteY24" fmla="*/ 2595068 h 2767597"/>
                <a:gd name="connsiteX25" fmla="*/ 0 w 3001993"/>
                <a:gd name="connsiteY25" fmla="*/ 2405287 h 2767597"/>
                <a:gd name="connsiteX26" fmla="*/ 17253 w 3001993"/>
                <a:gd name="connsiteY26" fmla="*/ 2215506 h 2767597"/>
                <a:gd name="connsiteX27" fmla="*/ 103517 w 3001993"/>
                <a:gd name="connsiteY27" fmla="*/ 2017099 h 2767597"/>
                <a:gd name="connsiteX28" fmla="*/ 267419 w 3001993"/>
                <a:gd name="connsiteY28" fmla="*/ 1896329 h 2767597"/>
                <a:gd name="connsiteX29" fmla="*/ 362310 w 3001993"/>
                <a:gd name="connsiteY29" fmla="*/ 1784185 h 2767597"/>
                <a:gd name="connsiteX30" fmla="*/ 362310 w 3001993"/>
                <a:gd name="connsiteY30" fmla="*/ 1534019 h 2767597"/>
                <a:gd name="connsiteX31" fmla="*/ 370936 w 3001993"/>
                <a:gd name="connsiteY31" fmla="*/ 1387370 h 2767597"/>
                <a:gd name="connsiteX32" fmla="*/ 491706 w 3001993"/>
                <a:gd name="connsiteY32" fmla="*/ 1292480 h 2767597"/>
                <a:gd name="connsiteX33" fmla="*/ 638355 w 3001993"/>
                <a:gd name="connsiteY33" fmla="*/ 1275227 h 2767597"/>
                <a:gd name="connsiteX34" fmla="*/ 757328 w 3001993"/>
                <a:gd name="connsiteY34" fmla="*/ 1092590 h 2767597"/>
                <a:gd name="connsiteX35" fmla="*/ 763573 w 3001993"/>
                <a:gd name="connsiteY35" fmla="*/ 1021107 h 2767597"/>
                <a:gd name="connsiteX36" fmla="*/ 773098 w 3001993"/>
                <a:gd name="connsiteY36" fmla="*/ 960812 h 2767597"/>
                <a:gd name="connsiteX37" fmla="*/ 808817 w 3001993"/>
                <a:gd name="connsiteY37" fmla="*/ 952051 h 2767597"/>
                <a:gd name="connsiteX38" fmla="*/ 838245 w 3001993"/>
                <a:gd name="connsiteY38" fmla="*/ 983142 h 2767597"/>
                <a:gd name="connsiteX39" fmla="*/ 856442 w 3001993"/>
                <a:gd name="connsiteY39" fmla="*/ 966338 h 2767597"/>
                <a:gd name="connsiteX40" fmla="*/ 854914 w 3001993"/>
                <a:gd name="connsiteY40" fmla="*/ 906088 h 2767597"/>
                <a:gd name="connsiteX41" fmla="*/ 906359 w 3001993"/>
                <a:gd name="connsiteY41" fmla="*/ 885556 h 2767597"/>
                <a:gd name="connsiteX42" fmla="*/ 949310 w 3001993"/>
                <a:gd name="connsiteY42" fmla="*/ 930620 h 2767597"/>
                <a:gd name="connsiteX43" fmla="*/ 965979 w 3001993"/>
                <a:gd name="connsiteY43" fmla="*/ 952051 h 2767597"/>
                <a:gd name="connsiteX44" fmla="*/ 995004 w 3001993"/>
                <a:gd name="connsiteY44" fmla="*/ 939380 h 2767597"/>
                <a:gd name="connsiteX45" fmla="*/ 1004079 w 3001993"/>
                <a:gd name="connsiteY45" fmla="*/ 880613 h 2767597"/>
                <a:gd name="connsiteX46" fmla="*/ 1005113 w 3001993"/>
                <a:gd name="connsiteY46" fmla="*/ 847186 h 2767597"/>
                <a:gd name="connsiteX47" fmla="*/ 1025510 w 3001993"/>
                <a:gd name="connsiteY47" fmla="*/ 823463 h 2767597"/>
                <a:gd name="connsiteX48" fmla="*/ 1081268 w 3001993"/>
                <a:gd name="connsiteY48" fmla="*/ 804952 h 2767597"/>
                <a:gd name="connsiteX49" fmla="*/ 1113617 w 3001993"/>
                <a:gd name="connsiteY49" fmla="*/ 799651 h 2767597"/>
                <a:gd name="connsiteX50" fmla="*/ 1131813 w 3001993"/>
                <a:gd name="connsiteY50" fmla="*/ 767167 h 2767597"/>
                <a:gd name="connsiteX51" fmla="*/ 1156479 w 3001993"/>
                <a:gd name="connsiteY51" fmla="*/ 759170 h 2767597"/>
                <a:gd name="connsiteX52" fmla="*/ 1173148 w 3001993"/>
                <a:gd name="connsiteY52" fmla="*/ 735357 h 2767597"/>
                <a:gd name="connsiteX53" fmla="*/ 1196960 w 3001993"/>
                <a:gd name="connsiteY53" fmla="*/ 787745 h 2767597"/>
                <a:gd name="connsiteX54" fmla="*/ 1239823 w 3001993"/>
                <a:gd name="connsiteY54" fmla="*/ 785364 h 2767597"/>
                <a:gd name="connsiteX55" fmla="*/ 1277923 w 3001993"/>
                <a:gd name="connsiteY55" fmla="*/ 797270 h 2767597"/>
                <a:gd name="connsiteX56" fmla="*/ 1301735 w 3001993"/>
                <a:gd name="connsiteY56" fmla="*/ 787745 h 2767597"/>
                <a:gd name="connsiteX57" fmla="*/ 1330310 w 3001993"/>
                <a:gd name="connsiteY57" fmla="*/ 859182 h 2767597"/>
                <a:gd name="connsiteX58" fmla="*/ 1355246 w 3001993"/>
                <a:gd name="connsiteY58" fmla="*/ 846872 h 2767597"/>
                <a:gd name="connsiteX59" fmla="*/ 1398378 w 3001993"/>
                <a:gd name="connsiteY59" fmla="*/ 852532 h 2767597"/>
                <a:gd name="connsiteX60" fmla="*/ 1432704 w 3001993"/>
                <a:gd name="connsiteY60" fmla="*/ 859182 h 2767597"/>
                <a:gd name="connsiteX61" fmla="*/ 1492055 w 3001993"/>
                <a:gd name="connsiteY61" fmla="*/ 914715 h 2767597"/>
                <a:gd name="connsiteX62" fmla="*/ 1520810 w 3001993"/>
                <a:gd name="connsiteY62" fmla="*/ 899663 h 2767597"/>
                <a:gd name="connsiteX63" fmla="*/ 1556529 w 3001993"/>
                <a:gd name="connsiteY63" fmla="*/ 923476 h 2767597"/>
                <a:gd name="connsiteX64" fmla="*/ 1608917 w 3001993"/>
                <a:gd name="connsiteY64" fmla="*/ 952051 h 2767597"/>
                <a:gd name="connsiteX65" fmla="*/ 1689879 w 3001993"/>
                <a:gd name="connsiteY65" fmla="*/ 956633 h 2767597"/>
                <a:gd name="connsiteX66" fmla="*/ 1713376 w 3001993"/>
                <a:gd name="connsiteY66" fmla="*/ 917680 h 2767597"/>
                <a:gd name="connsiteX67" fmla="*/ 1677973 w 3001993"/>
                <a:gd name="connsiteY67" fmla="*/ 875851 h 2767597"/>
                <a:gd name="connsiteX68" fmla="*/ 1603030 w 3001993"/>
                <a:gd name="connsiteY68" fmla="*/ 823687 h 2767597"/>
                <a:gd name="connsiteX69" fmla="*/ 1516048 w 3001993"/>
                <a:gd name="connsiteY69" fmla="*/ 778220 h 2767597"/>
                <a:gd name="connsiteX70" fmla="*/ 1430817 w 3001993"/>
                <a:gd name="connsiteY70" fmla="*/ 685396 h 2767597"/>
                <a:gd name="connsiteX71" fmla="*/ 1392223 w 3001993"/>
                <a:gd name="connsiteY71" fmla="*/ 663920 h 2767597"/>
                <a:gd name="connsiteX72" fmla="*/ 1310631 w 3001993"/>
                <a:gd name="connsiteY72" fmla="*/ 588124 h 2767597"/>
                <a:gd name="connsiteX73" fmla="*/ 1280304 w 3001993"/>
                <a:gd name="connsiteY73" fmla="*/ 521045 h 2767597"/>
                <a:gd name="connsiteX74" fmla="*/ 1249348 w 3001993"/>
                <a:gd name="connsiteY74" fmla="*/ 471038 h 2767597"/>
                <a:gd name="connsiteX75" fmla="*/ 1232364 w 3001993"/>
                <a:gd name="connsiteY75" fmla="*/ 455134 h 2767597"/>
                <a:gd name="connsiteX76" fmla="*/ 1237441 w 3001993"/>
                <a:gd name="connsiteY76" fmla="*/ 418651 h 2767597"/>
                <a:gd name="connsiteX77" fmla="*/ 1258873 w 3001993"/>
                <a:gd name="connsiteY77" fmla="*/ 378394 h 2767597"/>
                <a:gd name="connsiteX78" fmla="*/ 1216010 w 3001993"/>
                <a:gd name="connsiteY78" fmla="*/ 378170 h 2767597"/>
                <a:gd name="connsiteX79" fmla="*/ 1174091 w 3001993"/>
                <a:gd name="connsiteY79" fmla="*/ 353099 h 2767597"/>
                <a:gd name="connsiteX80" fmla="*/ 1166004 w 3001993"/>
                <a:gd name="connsiteY80" fmla="*/ 290063 h 2767597"/>
                <a:gd name="connsiteX81" fmla="*/ 1135048 w 3001993"/>
                <a:gd name="connsiteY81" fmla="*/ 275776 h 2767597"/>
                <a:gd name="connsiteX82" fmla="*/ 1129476 w 3001993"/>
                <a:gd name="connsiteY82" fmla="*/ 252862 h 2767597"/>
                <a:gd name="connsiteX83" fmla="*/ 1077898 w 3001993"/>
                <a:gd name="connsiteY83" fmla="*/ 256726 h 2767597"/>
                <a:gd name="connsiteX84" fmla="*/ 1065992 w 3001993"/>
                <a:gd name="connsiteY84" fmla="*/ 240057 h 2767597"/>
                <a:gd name="connsiteX85" fmla="*/ 1015985 w 3001993"/>
                <a:gd name="connsiteY85" fmla="*/ 247201 h 2767597"/>
                <a:gd name="connsiteX86" fmla="*/ 994554 w 3001993"/>
                <a:gd name="connsiteY86" fmla="*/ 235295 h 2767597"/>
                <a:gd name="connsiteX87" fmla="*/ 981929 w 3001993"/>
                <a:gd name="connsiteY87" fmla="*/ 193644 h 2767597"/>
                <a:gd name="connsiteX88" fmla="*/ 908109 w 3001993"/>
                <a:gd name="connsiteY88" fmla="*/ 215075 h 2767597"/>
                <a:gd name="connsiteX89" fmla="*/ 932642 w 3001993"/>
                <a:gd name="connsiteY89" fmla="*/ 178145 h 2767597"/>
                <a:gd name="connsiteX90" fmla="*/ 980267 w 3001993"/>
                <a:gd name="connsiteY90" fmla="*/ 154332 h 2767597"/>
                <a:gd name="connsiteX91" fmla="*/ 1015986 w 3001993"/>
                <a:gd name="connsiteY91" fmla="*/ 142426 h 2767597"/>
                <a:gd name="connsiteX92" fmla="*/ 1030272 w 3001993"/>
                <a:gd name="connsiteY92" fmla="*/ 92419 h 2767597"/>
                <a:gd name="connsiteX93" fmla="*/ 1073135 w 3001993"/>
                <a:gd name="connsiteY93" fmla="*/ 97182 h 2767597"/>
                <a:gd name="connsiteX94" fmla="*/ 1176472 w 3001993"/>
                <a:gd name="connsiteY94" fmla="*/ 41649 h 2767597"/>
                <a:gd name="connsiteX95" fmla="*/ 1410284 w 3001993"/>
                <a:gd name="connsiteY95" fmla="*/ 0 h 2767597"/>
                <a:gd name="connsiteX96" fmla="*/ 1508994 w 3001993"/>
                <a:gd name="connsiteY96" fmla="*/ 27677 h 2767597"/>
                <a:gd name="connsiteX97" fmla="*/ 1573198 w 3001993"/>
                <a:gd name="connsiteY97" fmla="*/ 61463 h 2767597"/>
                <a:gd name="connsiteX98" fmla="*/ 1616060 w 3001993"/>
                <a:gd name="connsiteY98" fmla="*/ 90038 h 2767597"/>
                <a:gd name="connsiteX99" fmla="*/ 1798158 w 3001993"/>
                <a:gd name="connsiteY99" fmla="*/ 102933 h 2767597"/>
                <a:gd name="connsiteX0" fmla="*/ 1798158 w 3001993"/>
                <a:gd name="connsiteY0" fmla="*/ 102933 h 2767597"/>
                <a:gd name="connsiteX1" fmla="*/ 1716657 w 3001993"/>
                <a:gd name="connsiteY1" fmla="*/ 309068 h 2767597"/>
                <a:gd name="connsiteX2" fmla="*/ 1690778 w 3001993"/>
                <a:gd name="connsiteY2" fmla="*/ 464344 h 2767597"/>
                <a:gd name="connsiteX3" fmla="*/ 1846053 w 3001993"/>
                <a:gd name="connsiteY3" fmla="*/ 610993 h 2767597"/>
                <a:gd name="connsiteX4" fmla="*/ 2251495 w 3001993"/>
                <a:gd name="connsiteY4" fmla="*/ 723136 h 2767597"/>
                <a:gd name="connsiteX5" fmla="*/ 2475781 w 3001993"/>
                <a:gd name="connsiteY5" fmla="*/ 921544 h 2767597"/>
                <a:gd name="connsiteX6" fmla="*/ 2725947 w 3001993"/>
                <a:gd name="connsiteY6" fmla="*/ 1076819 h 2767597"/>
                <a:gd name="connsiteX7" fmla="*/ 2907102 w 3001993"/>
                <a:gd name="connsiteY7" fmla="*/ 1318359 h 2767597"/>
                <a:gd name="connsiteX8" fmla="*/ 3001993 w 3001993"/>
                <a:gd name="connsiteY8" fmla="*/ 1620283 h 2767597"/>
                <a:gd name="connsiteX9" fmla="*/ 2993366 w 3001993"/>
                <a:gd name="connsiteY9" fmla="*/ 1870449 h 2767597"/>
                <a:gd name="connsiteX10" fmla="*/ 2915729 w 3001993"/>
                <a:gd name="connsiteY10" fmla="*/ 2060231 h 2767597"/>
                <a:gd name="connsiteX11" fmla="*/ 2743200 w 3001993"/>
                <a:gd name="connsiteY11" fmla="*/ 2189627 h 2767597"/>
                <a:gd name="connsiteX12" fmla="*/ 2501661 w 3001993"/>
                <a:gd name="connsiteY12" fmla="*/ 2241385 h 2767597"/>
                <a:gd name="connsiteX13" fmla="*/ 2216989 w 3001993"/>
                <a:gd name="connsiteY13" fmla="*/ 2172374 h 2767597"/>
                <a:gd name="connsiteX14" fmla="*/ 2009955 w 3001993"/>
                <a:gd name="connsiteY14" fmla="*/ 2137868 h 2767597"/>
                <a:gd name="connsiteX15" fmla="*/ 1842279 w 3001993"/>
                <a:gd name="connsiteY15" fmla="*/ 2052188 h 2767597"/>
                <a:gd name="connsiteX16" fmla="*/ 1625585 w 3001993"/>
                <a:gd name="connsiteY16" fmla="*/ 1949795 h 2767597"/>
                <a:gd name="connsiteX17" fmla="*/ 1416035 w 3001993"/>
                <a:gd name="connsiteY17" fmla="*/ 1861688 h 2767597"/>
                <a:gd name="connsiteX18" fmla="*/ 1708030 w 3001993"/>
                <a:gd name="connsiteY18" fmla="*/ 2284517 h 2767597"/>
                <a:gd name="connsiteX19" fmla="*/ 1431985 w 3001993"/>
                <a:gd name="connsiteY19" fmla="*/ 2560563 h 2767597"/>
                <a:gd name="connsiteX20" fmla="*/ 1259457 w 3001993"/>
                <a:gd name="connsiteY20" fmla="*/ 2698585 h 2767597"/>
                <a:gd name="connsiteX21" fmla="*/ 785004 w 3001993"/>
                <a:gd name="connsiteY21" fmla="*/ 2767597 h 2767597"/>
                <a:gd name="connsiteX22" fmla="*/ 474453 w 3001993"/>
                <a:gd name="connsiteY22" fmla="*/ 2750344 h 2767597"/>
                <a:gd name="connsiteX23" fmla="*/ 224287 w 3001993"/>
                <a:gd name="connsiteY23" fmla="*/ 2698585 h 2767597"/>
                <a:gd name="connsiteX24" fmla="*/ 51759 w 3001993"/>
                <a:gd name="connsiteY24" fmla="*/ 2595068 h 2767597"/>
                <a:gd name="connsiteX25" fmla="*/ 0 w 3001993"/>
                <a:gd name="connsiteY25" fmla="*/ 2405287 h 2767597"/>
                <a:gd name="connsiteX26" fmla="*/ 17253 w 3001993"/>
                <a:gd name="connsiteY26" fmla="*/ 2215506 h 2767597"/>
                <a:gd name="connsiteX27" fmla="*/ 103517 w 3001993"/>
                <a:gd name="connsiteY27" fmla="*/ 2017099 h 2767597"/>
                <a:gd name="connsiteX28" fmla="*/ 267419 w 3001993"/>
                <a:gd name="connsiteY28" fmla="*/ 1896329 h 2767597"/>
                <a:gd name="connsiteX29" fmla="*/ 362310 w 3001993"/>
                <a:gd name="connsiteY29" fmla="*/ 1784185 h 2767597"/>
                <a:gd name="connsiteX30" fmla="*/ 362310 w 3001993"/>
                <a:gd name="connsiteY30" fmla="*/ 1534019 h 2767597"/>
                <a:gd name="connsiteX31" fmla="*/ 370936 w 3001993"/>
                <a:gd name="connsiteY31" fmla="*/ 1387370 h 2767597"/>
                <a:gd name="connsiteX32" fmla="*/ 491706 w 3001993"/>
                <a:gd name="connsiteY32" fmla="*/ 1292480 h 2767597"/>
                <a:gd name="connsiteX33" fmla="*/ 638355 w 3001993"/>
                <a:gd name="connsiteY33" fmla="*/ 1275227 h 2767597"/>
                <a:gd name="connsiteX34" fmla="*/ 757328 w 3001993"/>
                <a:gd name="connsiteY34" fmla="*/ 1092590 h 2767597"/>
                <a:gd name="connsiteX35" fmla="*/ 763573 w 3001993"/>
                <a:gd name="connsiteY35" fmla="*/ 1021107 h 2767597"/>
                <a:gd name="connsiteX36" fmla="*/ 773098 w 3001993"/>
                <a:gd name="connsiteY36" fmla="*/ 960812 h 2767597"/>
                <a:gd name="connsiteX37" fmla="*/ 808817 w 3001993"/>
                <a:gd name="connsiteY37" fmla="*/ 952051 h 2767597"/>
                <a:gd name="connsiteX38" fmla="*/ 838245 w 3001993"/>
                <a:gd name="connsiteY38" fmla="*/ 983142 h 2767597"/>
                <a:gd name="connsiteX39" fmla="*/ 856442 w 3001993"/>
                <a:gd name="connsiteY39" fmla="*/ 966338 h 2767597"/>
                <a:gd name="connsiteX40" fmla="*/ 854914 w 3001993"/>
                <a:gd name="connsiteY40" fmla="*/ 906088 h 2767597"/>
                <a:gd name="connsiteX41" fmla="*/ 906359 w 3001993"/>
                <a:gd name="connsiteY41" fmla="*/ 885556 h 2767597"/>
                <a:gd name="connsiteX42" fmla="*/ 949310 w 3001993"/>
                <a:gd name="connsiteY42" fmla="*/ 930620 h 2767597"/>
                <a:gd name="connsiteX43" fmla="*/ 965979 w 3001993"/>
                <a:gd name="connsiteY43" fmla="*/ 952051 h 2767597"/>
                <a:gd name="connsiteX44" fmla="*/ 995004 w 3001993"/>
                <a:gd name="connsiteY44" fmla="*/ 939380 h 2767597"/>
                <a:gd name="connsiteX45" fmla="*/ 1004079 w 3001993"/>
                <a:gd name="connsiteY45" fmla="*/ 880613 h 2767597"/>
                <a:gd name="connsiteX46" fmla="*/ 1005113 w 3001993"/>
                <a:gd name="connsiteY46" fmla="*/ 847186 h 2767597"/>
                <a:gd name="connsiteX47" fmla="*/ 1025510 w 3001993"/>
                <a:gd name="connsiteY47" fmla="*/ 823463 h 2767597"/>
                <a:gd name="connsiteX48" fmla="*/ 1081268 w 3001993"/>
                <a:gd name="connsiteY48" fmla="*/ 804952 h 2767597"/>
                <a:gd name="connsiteX49" fmla="*/ 1113617 w 3001993"/>
                <a:gd name="connsiteY49" fmla="*/ 799651 h 2767597"/>
                <a:gd name="connsiteX50" fmla="*/ 1131813 w 3001993"/>
                <a:gd name="connsiteY50" fmla="*/ 767167 h 2767597"/>
                <a:gd name="connsiteX51" fmla="*/ 1156479 w 3001993"/>
                <a:gd name="connsiteY51" fmla="*/ 759170 h 2767597"/>
                <a:gd name="connsiteX52" fmla="*/ 1173148 w 3001993"/>
                <a:gd name="connsiteY52" fmla="*/ 735357 h 2767597"/>
                <a:gd name="connsiteX53" fmla="*/ 1196960 w 3001993"/>
                <a:gd name="connsiteY53" fmla="*/ 787745 h 2767597"/>
                <a:gd name="connsiteX54" fmla="*/ 1239823 w 3001993"/>
                <a:gd name="connsiteY54" fmla="*/ 785364 h 2767597"/>
                <a:gd name="connsiteX55" fmla="*/ 1277923 w 3001993"/>
                <a:gd name="connsiteY55" fmla="*/ 797270 h 2767597"/>
                <a:gd name="connsiteX56" fmla="*/ 1301735 w 3001993"/>
                <a:gd name="connsiteY56" fmla="*/ 787745 h 2767597"/>
                <a:gd name="connsiteX57" fmla="*/ 1330310 w 3001993"/>
                <a:gd name="connsiteY57" fmla="*/ 859182 h 2767597"/>
                <a:gd name="connsiteX58" fmla="*/ 1355246 w 3001993"/>
                <a:gd name="connsiteY58" fmla="*/ 846872 h 2767597"/>
                <a:gd name="connsiteX59" fmla="*/ 1398378 w 3001993"/>
                <a:gd name="connsiteY59" fmla="*/ 852532 h 2767597"/>
                <a:gd name="connsiteX60" fmla="*/ 1432704 w 3001993"/>
                <a:gd name="connsiteY60" fmla="*/ 859182 h 2767597"/>
                <a:gd name="connsiteX61" fmla="*/ 1492055 w 3001993"/>
                <a:gd name="connsiteY61" fmla="*/ 914715 h 2767597"/>
                <a:gd name="connsiteX62" fmla="*/ 1520810 w 3001993"/>
                <a:gd name="connsiteY62" fmla="*/ 899663 h 2767597"/>
                <a:gd name="connsiteX63" fmla="*/ 1556529 w 3001993"/>
                <a:gd name="connsiteY63" fmla="*/ 923476 h 2767597"/>
                <a:gd name="connsiteX64" fmla="*/ 1608917 w 3001993"/>
                <a:gd name="connsiteY64" fmla="*/ 952051 h 2767597"/>
                <a:gd name="connsiteX65" fmla="*/ 1689879 w 3001993"/>
                <a:gd name="connsiteY65" fmla="*/ 956633 h 2767597"/>
                <a:gd name="connsiteX66" fmla="*/ 1713376 w 3001993"/>
                <a:gd name="connsiteY66" fmla="*/ 917680 h 2767597"/>
                <a:gd name="connsiteX67" fmla="*/ 1677973 w 3001993"/>
                <a:gd name="connsiteY67" fmla="*/ 875851 h 2767597"/>
                <a:gd name="connsiteX68" fmla="*/ 1603030 w 3001993"/>
                <a:gd name="connsiteY68" fmla="*/ 823687 h 2767597"/>
                <a:gd name="connsiteX69" fmla="*/ 1516048 w 3001993"/>
                <a:gd name="connsiteY69" fmla="*/ 778220 h 2767597"/>
                <a:gd name="connsiteX70" fmla="*/ 1430817 w 3001993"/>
                <a:gd name="connsiteY70" fmla="*/ 685396 h 2767597"/>
                <a:gd name="connsiteX71" fmla="*/ 1392223 w 3001993"/>
                <a:gd name="connsiteY71" fmla="*/ 663920 h 2767597"/>
                <a:gd name="connsiteX72" fmla="*/ 1310631 w 3001993"/>
                <a:gd name="connsiteY72" fmla="*/ 588124 h 2767597"/>
                <a:gd name="connsiteX73" fmla="*/ 1280304 w 3001993"/>
                <a:gd name="connsiteY73" fmla="*/ 521045 h 2767597"/>
                <a:gd name="connsiteX74" fmla="*/ 1249348 w 3001993"/>
                <a:gd name="connsiteY74" fmla="*/ 471038 h 2767597"/>
                <a:gd name="connsiteX75" fmla="*/ 1232364 w 3001993"/>
                <a:gd name="connsiteY75" fmla="*/ 455134 h 2767597"/>
                <a:gd name="connsiteX76" fmla="*/ 1237441 w 3001993"/>
                <a:gd name="connsiteY76" fmla="*/ 418651 h 2767597"/>
                <a:gd name="connsiteX77" fmla="*/ 1258873 w 3001993"/>
                <a:gd name="connsiteY77" fmla="*/ 378394 h 2767597"/>
                <a:gd name="connsiteX78" fmla="*/ 1216010 w 3001993"/>
                <a:gd name="connsiteY78" fmla="*/ 378170 h 2767597"/>
                <a:gd name="connsiteX79" fmla="*/ 1174091 w 3001993"/>
                <a:gd name="connsiteY79" fmla="*/ 353099 h 2767597"/>
                <a:gd name="connsiteX80" fmla="*/ 1166004 w 3001993"/>
                <a:gd name="connsiteY80" fmla="*/ 290063 h 2767597"/>
                <a:gd name="connsiteX81" fmla="*/ 1135048 w 3001993"/>
                <a:gd name="connsiteY81" fmla="*/ 275776 h 2767597"/>
                <a:gd name="connsiteX82" fmla="*/ 1129476 w 3001993"/>
                <a:gd name="connsiteY82" fmla="*/ 252862 h 2767597"/>
                <a:gd name="connsiteX83" fmla="*/ 1077898 w 3001993"/>
                <a:gd name="connsiteY83" fmla="*/ 256726 h 2767597"/>
                <a:gd name="connsiteX84" fmla="*/ 1065992 w 3001993"/>
                <a:gd name="connsiteY84" fmla="*/ 240057 h 2767597"/>
                <a:gd name="connsiteX85" fmla="*/ 1015985 w 3001993"/>
                <a:gd name="connsiteY85" fmla="*/ 247201 h 2767597"/>
                <a:gd name="connsiteX86" fmla="*/ 994554 w 3001993"/>
                <a:gd name="connsiteY86" fmla="*/ 235295 h 2767597"/>
                <a:gd name="connsiteX87" fmla="*/ 981929 w 3001993"/>
                <a:gd name="connsiteY87" fmla="*/ 193644 h 2767597"/>
                <a:gd name="connsiteX88" fmla="*/ 908109 w 3001993"/>
                <a:gd name="connsiteY88" fmla="*/ 215075 h 2767597"/>
                <a:gd name="connsiteX89" fmla="*/ 932642 w 3001993"/>
                <a:gd name="connsiteY89" fmla="*/ 178145 h 2767597"/>
                <a:gd name="connsiteX90" fmla="*/ 980267 w 3001993"/>
                <a:gd name="connsiteY90" fmla="*/ 154332 h 2767597"/>
                <a:gd name="connsiteX91" fmla="*/ 1015986 w 3001993"/>
                <a:gd name="connsiteY91" fmla="*/ 142426 h 2767597"/>
                <a:gd name="connsiteX92" fmla="*/ 1030272 w 3001993"/>
                <a:gd name="connsiteY92" fmla="*/ 92419 h 2767597"/>
                <a:gd name="connsiteX93" fmla="*/ 1073135 w 3001993"/>
                <a:gd name="connsiteY93" fmla="*/ 97182 h 2767597"/>
                <a:gd name="connsiteX94" fmla="*/ 1176472 w 3001993"/>
                <a:gd name="connsiteY94" fmla="*/ 41649 h 2767597"/>
                <a:gd name="connsiteX95" fmla="*/ 1410284 w 3001993"/>
                <a:gd name="connsiteY95" fmla="*/ 0 h 2767597"/>
                <a:gd name="connsiteX96" fmla="*/ 1508994 w 3001993"/>
                <a:gd name="connsiteY96" fmla="*/ 27677 h 2767597"/>
                <a:gd name="connsiteX97" fmla="*/ 1573198 w 3001993"/>
                <a:gd name="connsiteY97" fmla="*/ 61463 h 2767597"/>
                <a:gd name="connsiteX98" fmla="*/ 1616060 w 3001993"/>
                <a:gd name="connsiteY98" fmla="*/ 90038 h 2767597"/>
                <a:gd name="connsiteX99" fmla="*/ 1798158 w 3001993"/>
                <a:gd name="connsiteY99" fmla="*/ 102933 h 2767597"/>
                <a:gd name="connsiteX0" fmla="*/ 1798158 w 3001993"/>
                <a:gd name="connsiteY0" fmla="*/ 102933 h 2767597"/>
                <a:gd name="connsiteX1" fmla="*/ 1716657 w 3001993"/>
                <a:gd name="connsiteY1" fmla="*/ 309068 h 2767597"/>
                <a:gd name="connsiteX2" fmla="*/ 1690778 w 3001993"/>
                <a:gd name="connsiteY2" fmla="*/ 464344 h 2767597"/>
                <a:gd name="connsiteX3" fmla="*/ 1846053 w 3001993"/>
                <a:gd name="connsiteY3" fmla="*/ 610993 h 2767597"/>
                <a:gd name="connsiteX4" fmla="*/ 2251495 w 3001993"/>
                <a:gd name="connsiteY4" fmla="*/ 723136 h 2767597"/>
                <a:gd name="connsiteX5" fmla="*/ 2475781 w 3001993"/>
                <a:gd name="connsiteY5" fmla="*/ 921544 h 2767597"/>
                <a:gd name="connsiteX6" fmla="*/ 2725947 w 3001993"/>
                <a:gd name="connsiteY6" fmla="*/ 1076819 h 2767597"/>
                <a:gd name="connsiteX7" fmla="*/ 2907102 w 3001993"/>
                <a:gd name="connsiteY7" fmla="*/ 1318359 h 2767597"/>
                <a:gd name="connsiteX8" fmla="*/ 3001993 w 3001993"/>
                <a:gd name="connsiteY8" fmla="*/ 1620283 h 2767597"/>
                <a:gd name="connsiteX9" fmla="*/ 2993366 w 3001993"/>
                <a:gd name="connsiteY9" fmla="*/ 1870449 h 2767597"/>
                <a:gd name="connsiteX10" fmla="*/ 2915729 w 3001993"/>
                <a:gd name="connsiteY10" fmla="*/ 2060231 h 2767597"/>
                <a:gd name="connsiteX11" fmla="*/ 2743200 w 3001993"/>
                <a:gd name="connsiteY11" fmla="*/ 2189627 h 2767597"/>
                <a:gd name="connsiteX12" fmla="*/ 2501661 w 3001993"/>
                <a:gd name="connsiteY12" fmla="*/ 2241385 h 2767597"/>
                <a:gd name="connsiteX13" fmla="*/ 2216989 w 3001993"/>
                <a:gd name="connsiteY13" fmla="*/ 2172374 h 2767597"/>
                <a:gd name="connsiteX14" fmla="*/ 2009955 w 3001993"/>
                <a:gd name="connsiteY14" fmla="*/ 2137868 h 2767597"/>
                <a:gd name="connsiteX15" fmla="*/ 1842279 w 3001993"/>
                <a:gd name="connsiteY15" fmla="*/ 2052188 h 2767597"/>
                <a:gd name="connsiteX16" fmla="*/ 1625585 w 3001993"/>
                <a:gd name="connsiteY16" fmla="*/ 1949795 h 2767597"/>
                <a:gd name="connsiteX17" fmla="*/ 1416035 w 3001993"/>
                <a:gd name="connsiteY17" fmla="*/ 1861688 h 2767597"/>
                <a:gd name="connsiteX18" fmla="*/ 1708030 w 3001993"/>
                <a:gd name="connsiteY18" fmla="*/ 2284517 h 2767597"/>
                <a:gd name="connsiteX19" fmla="*/ 1431985 w 3001993"/>
                <a:gd name="connsiteY19" fmla="*/ 2560563 h 2767597"/>
                <a:gd name="connsiteX20" fmla="*/ 1259457 w 3001993"/>
                <a:gd name="connsiteY20" fmla="*/ 2698585 h 2767597"/>
                <a:gd name="connsiteX21" fmla="*/ 785004 w 3001993"/>
                <a:gd name="connsiteY21" fmla="*/ 2767597 h 2767597"/>
                <a:gd name="connsiteX22" fmla="*/ 474453 w 3001993"/>
                <a:gd name="connsiteY22" fmla="*/ 2750344 h 2767597"/>
                <a:gd name="connsiteX23" fmla="*/ 224287 w 3001993"/>
                <a:gd name="connsiteY23" fmla="*/ 2698585 h 2767597"/>
                <a:gd name="connsiteX24" fmla="*/ 51759 w 3001993"/>
                <a:gd name="connsiteY24" fmla="*/ 2595068 h 2767597"/>
                <a:gd name="connsiteX25" fmla="*/ 0 w 3001993"/>
                <a:gd name="connsiteY25" fmla="*/ 2405287 h 2767597"/>
                <a:gd name="connsiteX26" fmla="*/ 17253 w 3001993"/>
                <a:gd name="connsiteY26" fmla="*/ 2215506 h 2767597"/>
                <a:gd name="connsiteX27" fmla="*/ 103517 w 3001993"/>
                <a:gd name="connsiteY27" fmla="*/ 2017099 h 2767597"/>
                <a:gd name="connsiteX28" fmla="*/ 267419 w 3001993"/>
                <a:gd name="connsiteY28" fmla="*/ 1896329 h 2767597"/>
                <a:gd name="connsiteX29" fmla="*/ 362310 w 3001993"/>
                <a:gd name="connsiteY29" fmla="*/ 1784185 h 2767597"/>
                <a:gd name="connsiteX30" fmla="*/ 362310 w 3001993"/>
                <a:gd name="connsiteY30" fmla="*/ 1534019 h 2767597"/>
                <a:gd name="connsiteX31" fmla="*/ 370936 w 3001993"/>
                <a:gd name="connsiteY31" fmla="*/ 1387370 h 2767597"/>
                <a:gd name="connsiteX32" fmla="*/ 491706 w 3001993"/>
                <a:gd name="connsiteY32" fmla="*/ 1292480 h 2767597"/>
                <a:gd name="connsiteX33" fmla="*/ 638355 w 3001993"/>
                <a:gd name="connsiteY33" fmla="*/ 1275227 h 2767597"/>
                <a:gd name="connsiteX34" fmla="*/ 757328 w 3001993"/>
                <a:gd name="connsiteY34" fmla="*/ 1092590 h 2767597"/>
                <a:gd name="connsiteX35" fmla="*/ 763573 w 3001993"/>
                <a:gd name="connsiteY35" fmla="*/ 1021107 h 2767597"/>
                <a:gd name="connsiteX36" fmla="*/ 773098 w 3001993"/>
                <a:gd name="connsiteY36" fmla="*/ 960812 h 2767597"/>
                <a:gd name="connsiteX37" fmla="*/ 808817 w 3001993"/>
                <a:gd name="connsiteY37" fmla="*/ 952051 h 2767597"/>
                <a:gd name="connsiteX38" fmla="*/ 838245 w 3001993"/>
                <a:gd name="connsiteY38" fmla="*/ 983142 h 2767597"/>
                <a:gd name="connsiteX39" fmla="*/ 856442 w 3001993"/>
                <a:gd name="connsiteY39" fmla="*/ 966338 h 2767597"/>
                <a:gd name="connsiteX40" fmla="*/ 854914 w 3001993"/>
                <a:gd name="connsiteY40" fmla="*/ 906088 h 2767597"/>
                <a:gd name="connsiteX41" fmla="*/ 906359 w 3001993"/>
                <a:gd name="connsiteY41" fmla="*/ 885556 h 2767597"/>
                <a:gd name="connsiteX42" fmla="*/ 949310 w 3001993"/>
                <a:gd name="connsiteY42" fmla="*/ 930620 h 2767597"/>
                <a:gd name="connsiteX43" fmla="*/ 965979 w 3001993"/>
                <a:gd name="connsiteY43" fmla="*/ 952051 h 2767597"/>
                <a:gd name="connsiteX44" fmla="*/ 995004 w 3001993"/>
                <a:gd name="connsiteY44" fmla="*/ 939380 h 2767597"/>
                <a:gd name="connsiteX45" fmla="*/ 1004079 w 3001993"/>
                <a:gd name="connsiteY45" fmla="*/ 880613 h 2767597"/>
                <a:gd name="connsiteX46" fmla="*/ 1005113 w 3001993"/>
                <a:gd name="connsiteY46" fmla="*/ 847186 h 2767597"/>
                <a:gd name="connsiteX47" fmla="*/ 1025510 w 3001993"/>
                <a:gd name="connsiteY47" fmla="*/ 823463 h 2767597"/>
                <a:gd name="connsiteX48" fmla="*/ 1081268 w 3001993"/>
                <a:gd name="connsiteY48" fmla="*/ 804952 h 2767597"/>
                <a:gd name="connsiteX49" fmla="*/ 1113617 w 3001993"/>
                <a:gd name="connsiteY49" fmla="*/ 799651 h 2767597"/>
                <a:gd name="connsiteX50" fmla="*/ 1131813 w 3001993"/>
                <a:gd name="connsiteY50" fmla="*/ 767167 h 2767597"/>
                <a:gd name="connsiteX51" fmla="*/ 1156479 w 3001993"/>
                <a:gd name="connsiteY51" fmla="*/ 759170 h 2767597"/>
                <a:gd name="connsiteX52" fmla="*/ 1173148 w 3001993"/>
                <a:gd name="connsiteY52" fmla="*/ 735357 h 2767597"/>
                <a:gd name="connsiteX53" fmla="*/ 1196960 w 3001993"/>
                <a:gd name="connsiteY53" fmla="*/ 787745 h 2767597"/>
                <a:gd name="connsiteX54" fmla="*/ 1239823 w 3001993"/>
                <a:gd name="connsiteY54" fmla="*/ 785364 h 2767597"/>
                <a:gd name="connsiteX55" fmla="*/ 1277923 w 3001993"/>
                <a:gd name="connsiteY55" fmla="*/ 797270 h 2767597"/>
                <a:gd name="connsiteX56" fmla="*/ 1301735 w 3001993"/>
                <a:gd name="connsiteY56" fmla="*/ 787745 h 2767597"/>
                <a:gd name="connsiteX57" fmla="*/ 1330310 w 3001993"/>
                <a:gd name="connsiteY57" fmla="*/ 859182 h 2767597"/>
                <a:gd name="connsiteX58" fmla="*/ 1355246 w 3001993"/>
                <a:gd name="connsiteY58" fmla="*/ 846872 h 2767597"/>
                <a:gd name="connsiteX59" fmla="*/ 1398378 w 3001993"/>
                <a:gd name="connsiteY59" fmla="*/ 852532 h 2767597"/>
                <a:gd name="connsiteX60" fmla="*/ 1432704 w 3001993"/>
                <a:gd name="connsiteY60" fmla="*/ 859182 h 2767597"/>
                <a:gd name="connsiteX61" fmla="*/ 1492055 w 3001993"/>
                <a:gd name="connsiteY61" fmla="*/ 914715 h 2767597"/>
                <a:gd name="connsiteX62" fmla="*/ 1520810 w 3001993"/>
                <a:gd name="connsiteY62" fmla="*/ 899663 h 2767597"/>
                <a:gd name="connsiteX63" fmla="*/ 1556529 w 3001993"/>
                <a:gd name="connsiteY63" fmla="*/ 923476 h 2767597"/>
                <a:gd name="connsiteX64" fmla="*/ 1608917 w 3001993"/>
                <a:gd name="connsiteY64" fmla="*/ 952051 h 2767597"/>
                <a:gd name="connsiteX65" fmla="*/ 1689879 w 3001993"/>
                <a:gd name="connsiteY65" fmla="*/ 956633 h 2767597"/>
                <a:gd name="connsiteX66" fmla="*/ 1713376 w 3001993"/>
                <a:gd name="connsiteY66" fmla="*/ 917680 h 2767597"/>
                <a:gd name="connsiteX67" fmla="*/ 1677973 w 3001993"/>
                <a:gd name="connsiteY67" fmla="*/ 875851 h 2767597"/>
                <a:gd name="connsiteX68" fmla="*/ 1603030 w 3001993"/>
                <a:gd name="connsiteY68" fmla="*/ 823687 h 2767597"/>
                <a:gd name="connsiteX69" fmla="*/ 1516048 w 3001993"/>
                <a:gd name="connsiteY69" fmla="*/ 778220 h 2767597"/>
                <a:gd name="connsiteX70" fmla="*/ 1430817 w 3001993"/>
                <a:gd name="connsiteY70" fmla="*/ 685396 h 2767597"/>
                <a:gd name="connsiteX71" fmla="*/ 1392223 w 3001993"/>
                <a:gd name="connsiteY71" fmla="*/ 663920 h 2767597"/>
                <a:gd name="connsiteX72" fmla="*/ 1310631 w 3001993"/>
                <a:gd name="connsiteY72" fmla="*/ 588124 h 2767597"/>
                <a:gd name="connsiteX73" fmla="*/ 1280304 w 3001993"/>
                <a:gd name="connsiteY73" fmla="*/ 521045 h 2767597"/>
                <a:gd name="connsiteX74" fmla="*/ 1249348 w 3001993"/>
                <a:gd name="connsiteY74" fmla="*/ 471038 h 2767597"/>
                <a:gd name="connsiteX75" fmla="*/ 1232364 w 3001993"/>
                <a:gd name="connsiteY75" fmla="*/ 455134 h 2767597"/>
                <a:gd name="connsiteX76" fmla="*/ 1237441 w 3001993"/>
                <a:gd name="connsiteY76" fmla="*/ 418651 h 2767597"/>
                <a:gd name="connsiteX77" fmla="*/ 1258873 w 3001993"/>
                <a:gd name="connsiteY77" fmla="*/ 378394 h 2767597"/>
                <a:gd name="connsiteX78" fmla="*/ 1216010 w 3001993"/>
                <a:gd name="connsiteY78" fmla="*/ 378170 h 2767597"/>
                <a:gd name="connsiteX79" fmla="*/ 1174091 w 3001993"/>
                <a:gd name="connsiteY79" fmla="*/ 353099 h 2767597"/>
                <a:gd name="connsiteX80" fmla="*/ 1166004 w 3001993"/>
                <a:gd name="connsiteY80" fmla="*/ 290063 h 2767597"/>
                <a:gd name="connsiteX81" fmla="*/ 1135048 w 3001993"/>
                <a:gd name="connsiteY81" fmla="*/ 275776 h 2767597"/>
                <a:gd name="connsiteX82" fmla="*/ 1129476 w 3001993"/>
                <a:gd name="connsiteY82" fmla="*/ 252862 h 2767597"/>
                <a:gd name="connsiteX83" fmla="*/ 1077898 w 3001993"/>
                <a:gd name="connsiteY83" fmla="*/ 256726 h 2767597"/>
                <a:gd name="connsiteX84" fmla="*/ 1065992 w 3001993"/>
                <a:gd name="connsiteY84" fmla="*/ 240057 h 2767597"/>
                <a:gd name="connsiteX85" fmla="*/ 1015985 w 3001993"/>
                <a:gd name="connsiteY85" fmla="*/ 247201 h 2767597"/>
                <a:gd name="connsiteX86" fmla="*/ 994554 w 3001993"/>
                <a:gd name="connsiteY86" fmla="*/ 235295 h 2767597"/>
                <a:gd name="connsiteX87" fmla="*/ 981929 w 3001993"/>
                <a:gd name="connsiteY87" fmla="*/ 193644 h 2767597"/>
                <a:gd name="connsiteX88" fmla="*/ 908109 w 3001993"/>
                <a:gd name="connsiteY88" fmla="*/ 215075 h 2767597"/>
                <a:gd name="connsiteX89" fmla="*/ 932642 w 3001993"/>
                <a:gd name="connsiteY89" fmla="*/ 178145 h 2767597"/>
                <a:gd name="connsiteX90" fmla="*/ 980267 w 3001993"/>
                <a:gd name="connsiteY90" fmla="*/ 154332 h 2767597"/>
                <a:gd name="connsiteX91" fmla="*/ 1015986 w 3001993"/>
                <a:gd name="connsiteY91" fmla="*/ 142426 h 2767597"/>
                <a:gd name="connsiteX92" fmla="*/ 1030272 w 3001993"/>
                <a:gd name="connsiteY92" fmla="*/ 92419 h 2767597"/>
                <a:gd name="connsiteX93" fmla="*/ 1073135 w 3001993"/>
                <a:gd name="connsiteY93" fmla="*/ 97182 h 2767597"/>
                <a:gd name="connsiteX94" fmla="*/ 1176472 w 3001993"/>
                <a:gd name="connsiteY94" fmla="*/ 41649 h 2767597"/>
                <a:gd name="connsiteX95" fmla="*/ 1410284 w 3001993"/>
                <a:gd name="connsiteY95" fmla="*/ 0 h 2767597"/>
                <a:gd name="connsiteX96" fmla="*/ 1508994 w 3001993"/>
                <a:gd name="connsiteY96" fmla="*/ 27677 h 2767597"/>
                <a:gd name="connsiteX97" fmla="*/ 1573198 w 3001993"/>
                <a:gd name="connsiteY97" fmla="*/ 61463 h 2767597"/>
                <a:gd name="connsiteX98" fmla="*/ 1616060 w 3001993"/>
                <a:gd name="connsiteY98" fmla="*/ 90038 h 2767597"/>
                <a:gd name="connsiteX99" fmla="*/ 1798158 w 3001993"/>
                <a:gd name="connsiteY99" fmla="*/ 102933 h 2767597"/>
                <a:gd name="connsiteX0" fmla="*/ 1798158 w 3001993"/>
                <a:gd name="connsiteY0" fmla="*/ 102933 h 2767597"/>
                <a:gd name="connsiteX1" fmla="*/ 1716657 w 3001993"/>
                <a:gd name="connsiteY1" fmla="*/ 309068 h 2767597"/>
                <a:gd name="connsiteX2" fmla="*/ 1690778 w 3001993"/>
                <a:gd name="connsiteY2" fmla="*/ 464344 h 2767597"/>
                <a:gd name="connsiteX3" fmla="*/ 1846053 w 3001993"/>
                <a:gd name="connsiteY3" fmla="*/ 610993 h 2767597"/>
                <a:gd name="connsiteX4" fmla="*/ 2251495 w 3001993"/>
                <a:gd name="connsiteY4" fmla="*/ 723136 h 2767597"/>
                <a:gd name="connsiteX5" fmla="*/ 2475781 w 3001993"/>
                <a:gd name="connsiteY5" fmla="*/ 921544 h 2767597"/>
                <a:gd name="connsiteX6" fmla="*/ 2725947 w 3001993"/>
                <a:gd name="connsiteY6" fmla="*/ 1076819 h 2767597"/>
                <a:gd name="connsiteX7" fmla="*/ 2907102 w 3001993"/>
                <a:gd name="connsiteY7" fmla="*/ 1318359 h 2767597"/>
                <a:gd name="connsiteX8" fmla="*/ 3001993 w 3001993"/>
                <a:gd name="connsiteY8" fmla="*/ 1620283 h 2767597"/>
                <a:gd name="connsiteX9" fmla="*/ 2993366 w 3001993"/>
                <a:gd name="connsiteY9" fmla="*/ 1870449 h 2767597"/>
                <a:gd name="connsiteX10" fmla="*/ 2915729 w 3001993"/>
                <a:gd name="connsiteY10" fmla="*/ 2060231 h 2767597"/>
                <a:gd name="connsiteX11" fmla="*/ 2743200 w 3001993"/>
                <a:gd name="connsiteY11" fmla="*/ 2189627 h 2767597"/>
                <a:gd name="connsiteX12" fmla="*/ 2501661 w 3001993"/>
                <a:gd name="connsiteY12" fmla="*/ 2241385 h 2767597"/>
                <a:gd name="connsiteX13" fmla="*/ 2216989 w 3001993"/>
                <a:gd name="connsiteY13" fmla="*/ 2172374 h 2767597"/>
                <a:gd name="connsiteX14" fmla="*/ 2009955 w 3001993"/>
                <a:gd name="connsiteY14" fmla="*/ 2137868 h 2767597"/>
                <a:gd name="connsiteX15" fmla="*/ 1842279 w 3001993"/>
                <a:gd name="connsiteY15" fmla="*/ 2052188 h 2767597"/>
                <a:gd name="connsiteX16" fmla="*/ 1625585 w 3001993"/>
                <a:gd name="connsiteY16" fmla="*/ 1949795 h 2767597"/>
                <a:gd name="connsiteX17" fmla="*/ 1416035 w 3001993"/>
                <a:gd name="connsiteY17" fmla="*/ 1861688 h 2767597"/>
                <a:gd name="connsiteX18" fmla="*/ 1253211 w 3001993"/>
                <a:gd name="connsiteY18" fmla="*/ 1877323 h 2767597"/>
                <a:gd name="connsiteX19" fmla="*/ 1431985 w 3001993"/>
                <a:gd name="connsiteY19" fmla="*/ 2560563 h 2767597"/>
                <a:gd name="connsiteX20" fmla="*/ 1259457 w 3001993"/>
                <a:gd name="connsiteY20" fmla="*/ 2698585 h 2767597"/>
                <a:gd name="connsiteX21" fmla="*/ 785004 w 3001993"/>
                <a:gd name="connsiteY21" fmla="*/ 2767597 h 2767597"/>
                <a:gd name="connsiteX22" fmla="*/ 474453 w 3001993"/>
                <a:gd name="connsiteY22" fmla="*/ 2750344 h 2767597"/>
                <a:gd name="connsiteX23" fmla="*/ 224287 w 3001993"/>
                <a:gd name="connsiteY23" fmla="*/ 2698585 h 2767597"/>
                <a:gd name="connsiteX24" fmla="*/ 51759 w 3001993"/>
                <a:gd name="connsiteY24" fmla="*/ 2595068 h 2767597"/>
                <a:gd name="connsiteX25" fmla="*/ 0 w 3001993"/>
                <a:gd name="connsiteY25" fmla="*/ 2405287 h 2767597"/>
                <a:gd name="connsiteX26" fmla="*/ 17253 w 3001993"/>
                <a:gd name="connsiteY26" fmla="*/ 2215506 h 2767597"/>
                <a:gd name="connsiteX27" fmla="*/ 103517 w 3001993"/>
                <a:gd name="connsiteY27" fmla="*/ 2017099 h 2767597"/>
                <a:gd name="connsiteX28" fmla="*/ 267419 w 3001993"/>
                <a:gd name="connsiteY28" fmla="*/ 1896329 h 2767597"/>
                <a:gd name="connsiteX29" fmla="*/ 362310 w 3001993"/>
                <a:gd name="connsiteY29" fmla="*/ 1784185 h 2767597"/>
                <a:gd name="connsiteX30" fmla="*/ 362310 w 3001993"/>
                <a:gd name="connsiteY30" fmla="*/ 1534019 h 2767597"/>
                <a:gd name="connsiteX31" fmla="*/ 370936 w 3001993"/>
                <a:gd name="connsiteY31" fmla="*/ 1387370 h 2767597"/>
                <a:gd name="connsiteX32" fmla="*/ 491706 w 3001993"/>
                <a:gd name="connsiteY32" fmla="*/ 1292480 h 2767597"/>
                <a:gd name="connsiteX33" fmla="*/ 638355 w 3001993"/>
                <a:gd name="connsiteY33" fmla="*/ 1275227 h 2767597"/>
                <a:gd name="connsiteX34" fmla="*/ 757328 w 3001993"/>
                <a:gd name="connsiteY34" fmla="*/ 1092590 h 2767597"/>
                <a:gd name="connsiteX35" fmla="*/ 763573 w 3001993"/>
                <a:gd name="connsiteY35" fmla="*/ 1021107 h 2767597"/>
                <a:gd name="connsiteX36" fmla="*/ 773098 w 3001993"/>
                <a:gd name="connsiteY36" fmla="*/ 960812 h 2767597"/>
                <a:gd name="connsiteX37" fmla="*/ 808817 w 3001993"/>
                <a:gd name="connsiteY37" fmla="*/ 952051 h 2767597"/>
                <a:gd name="connsiteX38" fmla="*/ 838245 w 3001993"/>
                <a:gd name="connsiteY38" fmla="*/ 983142 h 2767597"/>
                <a:gd name="connsiteX39" fmla="*/ 856442 w 3001993"/>
                <a:gd name="connsiteY39" fmla="*/ 966338 h 2767597"/>
                <a:gd name="connsiteX40" fmla="*/ 854914 w 3001993"/>
                <a:gd name="connsiteY40" fmla="*/ 906088 h 2767597"/>
                <a:gd name="connsiteX41" fmla="*/ 906359 w 3001993"/>
                <a:gd name="connsiteY41" fmla="*/ 885556 h 2767597"/>
                <a:gd name="connsiteX42" fmla="*/ 949310 w 3001993"/>
                <a:gd name="connsiteY42" fmla="*/ 930620 h 2767597"/>
                <a:gd name="connsiteX43" fmla="*/ 965979 w 3001993"/>
                <a:gd name="connsiteY43" fmla="*/ 952051 h 2767597"/>
                <a:gd name="connsiteX44" fmla="*/ 995004 w 3001993"/>
                <a:gd name="connsiteY44" fmla="*/ 939380 h 2767597"/>
                <a:gd name="connsiteX45" fmla="*/ 1004079 w 3001993"/>
                <a:gd name="connsiteY45" fmla="*/ 880613 h 2767597"/>
                <a:gd name="connsiteX46" fmla="*/ 1005113 w 3001993"/>
                <a:gd name="connsiteY46" fmla="*/ 847186 h 2767597"/>
                <a:gd name="connsiteX47" fmla="*/ 1025510 w 3001993"/>
                <a:gd name="connsiteY47" fmla="*/ 823463 h 2767597"/>
                <a:gd name="connsiteX48" fmla="*/ 1081268 w 3001993"/>
                <a:gd name="connsiteY48" fmla="*/ 804952 h 2767597"/>
                <a:gd name="connsiteX49" fmla="*/ 1113617 w 3001993"/>
                <a:gd name="connsiteY49" fmla="*/ 799651 h 2767597"/>
                <a:gd name="connsiteX50" fmla="*/ 1131813 w 3001993"/>
                <a:gd name="connsiteY50" fmla="*/ 767167 h 2767597"/>
                <a:gd name="connsiteX51" fmla="*/ 1156479 w 3001993"/>
                <a:gd name="connsiteY51" fmla="*/ 759170 h 2767597"/>
                <a:gd name="connsiteX52" fmla="*/ 1173148 w 3001993"/>
                <a:gd name="connsiteY52" fmla="*/ 735357 h 2767597"/>
                <a:gd name="connsiteX53" fmla="*/ 1196960 w 3001993"/>
                <a:gd name="connsiteY53" fmla="*/ 787745 h 2767597"/>
                <a:gd name="connsiteX54" fmla="*/ 1239823 w 3001993"/>
                <a:gd name="connsiteY54" fmla="*/ 785364 h 2767597"/>
                <a:gd name="connsiteX55" fmla="*/ 1277923 w 3001993"/>
                <a:gd name="connsiteY55" fmla="*/ 797270 h 2767597"/>
                <a:gd name="connsiteX56" fmla="*/ 1301735 w 3001993"/>
                <a:gd name="connsiteY56" fmla="*/ 787745 h 2767597"/>
                <a:gd name="connsiteX57" fmla="*/ 1330310 w 3001993"/>
                <a:gd name="connsiteY57" fmla="*/ 859182 h 2767597"/>
                <a:gd name="connsiteX58" fmla="*/ 1355246 w 3001993"/>
                <a:gd name="connsiteY58" fmla="*/ 846872 h 2767597"/>
                <a:gd name="connsiteX59" fmla="*/ 1398378 w 3001993"/>
                <a:gd name="connsiteY59" fmla="*/ 852532 h 2767597"/>
                <a:gd name="connsiteX60" fmla="*/ 1432704 w 3001993"/>
                <a:gd name="connsiteY60" fmla="*/ 859182 h 2767597"/>
                <a:gd name="connsiteX61" fmla="*/ 1492055 w 3001993"/>
                <a:gd name="connsiteY61" fmla="*/ 914715 h 2767597"/>
                <a:gd name="connsiteX62" fmla="*/ 1520810 w 3001993"/>
                <a:gd name="connsiteY62" fmla="*/ 899663 h 2767597"/>
                <a:gd name="connsiteX63" fmla="*/ 1556529 w 3001993"/>
                <a:gd name="connsiteY63" fmla="*/ 923476 h 2767597"/>
                <a:gd name="connsiteX64" fmla="*/ 1608917 w 3001993"/>
                <a:gd name="connsiteY64" fmla="*/ 952051 h 2767597"/>
                <a:gd name="connsiteX65" fmla="*/ 1689879 w 3001993"/>
                <a:gd name="connsiteY65" fmla="*/ 956633 h 2767597"/>
                <a:gd name="connsiteX66" fmla="*/ 1713376 w 3001993"/>
                <a:gd name="connsiteY66" fmla="*/ 917680 h 2767597"/>
                <a:gd name="connsiteX67" fmla="*/ 1677973 w 3001993"/>
                <a:gd name="connsiteY67" fmla="*/ 875851 h 2767597"/>
                <a:gd name="connsiteX68" fmla="*/ 1603030 w 3001993"/>
                <a:gd name="connsiteY68" fmla="*/ 823687 h 2767597"/>
                <a:gd name="connsiteX69" fmla="*/ 1516048 w 3001993"/>
                <a:gd name="connsiteY69" fmla="*/ 778220 h 2767597"/>
                <a:gd name="connsiteX70" fmla="*/ 1430817 w 3001993"/>
                <a:gd name="connsiteY70" fmla="*/ 685396 h 2767597"/>
                <a:gd name="connsiteX71" fmla="*/ 1392223 w 3001993"/>
                <a:gd name="connsiteY71" fmla="*/ 663920 h 2767597"/>
                <a:gd name="connsiteX72" fmla="*/ 1310631 w 3001993"/>
                <a:gd name="connsiteY72" fmla="*/ 588124 h 2767597"/>
                <a:gd name="connsiteX73" fmla="*/ 1280304 w 3001993"/>
                <a:gd name="connsiteY73" fmla="*/ 521045 h 2767597"/>
                <a:gd name="connsiteX74" fmla="*/ 1249348 w 3001993"/>
                <a:gd name="connsiteY74" fmla="*/ 471038 h 2767597"/>
                <a:gd name="connsiteX75" fmla="*/ 1232364 w 3001993"/>
                <a:gd name="connsiteY75" fmla="*/ 455134 h 2767597"/>
                <a:gd name="connsiteX76" fmla="*/ 1237441 w 3001993"/>
                <a:gd name="connsiteY76" fmla="*/ 418651 h 2767597"/>
                <a:gd name="connsiteX77" fmla="*/ 1258873 w 3001993"/>
                <a:gd name="connsiteY77" fmla="*/ 378394 h 2767597"/>
                <a:gd name="connsiteX78" fmla="*/ 1216010 w 3001993"/>
                <a:gd name="connsiteY78" fmla="*/ 378170 h 2767597"/>
                <a:gd name="connsiteX79" fmla="*/ 1174091 w 3001993"/>
                <a:gd name="connsiteY79" fmla="*/ 353099 h 2767597"/>
                <a:gd name="connsiteX80" fmla="*/ 1166004 w 3001993"/>
                <a:gd name="connsiteY80" fmla="*/ 290063 h 2767597"/>
                <a:gd name="connsiteX81" fmla="*/ 1135048 w 3001993"/>
                <a:gd name="connsiteY81" fmla="*/ 275776 h 2767597"/>
                <a:gd name="connsiteX82" fmla="*/ 1129476 w 3001993"/>
                <a:gd name="connsiteY82" fmla="*/ 252862 h 2767597"/>
                <a:gd name="connsiteX83" fmla="*/ 1077898 w 3001993"/>
                <a:gd name="connsiteY83" fmla="*/ 256726 h 2767597"/>
                <a:gd name="connsiteX84" fmla="*/ 1065992 w 3001993"/>
                <a:gd name="connsiteY84" fmla="*/ 240057 h 2767597"/>
                <a:gd name="connsiteX85" fmla="*/ 1015985 w 3001993"/>
                <a:gd name="connsiteY85" fmla="*/ 247201 h 2767597"/>
                <a:gd name="connsiteX86" fmla="*/ 994554 w 3001993"/>
                <a:gd name="connsiteY86" fmla="*/ 235295 h 2767597"/>
                <a:gd name="connsiteX87" fmla="*/ 981929 w 3001993"/>
                <a:gd name="connsiteY87" fmla="*/ 193644 h 2767597"/>
                <a:gd name="connsiteX88" fmla="*/ 908109 w 3001993"/>
                <a:gd name="connsiteY88" fmla="*/ 215075 h 2767597"/>
                <a:gd name="connsiteX89" fmla="*/ 932642 w 3001993"/>
                <a:gd name="connsiteY89" fmla="*/ 178145 h 2767597"/>
                <a:gd name="connsiteX90" fmla="*/ 980267 w 3001993"/>
                <a:gd name="connsiteY90" fmla="*/ 154332 h 2767597"/>
                <a:gd name="connsiteX91" fmla="*/ 1015986 w 3001993"/>
                <a:gd name="connsiteY91" fmla="*/ 142426 h 2767597"/>
                <a:gd name="connsiteX92" fmla="*/ 1030272 w 3001993"/>
                <a:gd name="connsiteY92" fmla="*/ 92419 h 2767597"/>
                <a:gd name="connsiteX93" fmla="*/ 1073135 w 3001993"/>
                <a:gd name="connsiteY93" fmla="*/ 97182 h 2767597"/>
                <a:gd name="connsiteX94" fmla="*/ 1176472 w 3001993"/>
                <a:gd name="connsiteY94" fmla="*/ 41649 h 2767597"/>
                <a:gd name="connsiteX95" fmla="*/ 1410284 w 3001993"/>
                <a:gd name="connsiteY95" fmla="*/ 0 h 2767597"/>
                <a:gd name="connsiteX96" fmla="*/ 1508994 w 3001993"/>
                <a:gd name="connsiteY96" fmla="*/ 27677 h 2767597"/>
                <a:gd name="connsiteX97" fmla="*/ 1573198 w 3001993"/>
                <a:gd name="connsiteY97" fmla="*/ 61463 h 2767597"/>
                <a:gd name="connsiteX98" fmla="*/ 1616060 w 3001993"/>
                <a:gd name="connsiteY98" fmla="*/ 90038 h 2767597"/>
                <a:gd name="connsiteX99" fmla="*/ 1798158 w 3001993"/>
                <a:gd name="connsiteY99" fmla="*/ 102933 h 2767597"/>
                <a:gd name="connsiteX0" fmla="*/ 1798158 w 3001993"/>
                <a:gd name="connsiteY0" fmla="*/ 102933 h 2767597"/>
                <a:gd name="connsiteX1" fmla="*/ 1716657 w 3001993"/>
                <a:gd name="connsiteY1" fmla="*/ 309068 h 2767597"/>
                <a:gd name="connsiteX2" fmla="*/ 1690778 w 3001993"/>
                <a:gd name="connsiteY2" fmla="*/ 464344 h 2767597"/>
                <a:gd name="connsiteX3" fmla="*/ 1846053 w 3001993"/>
                <a:gd name="connsiteY3" fmla="*/ 610993 h 2767597"/>
                <a:gd name="connsiteX4" fmla="*/ 2251495 w 3001993"/>
                <a:gd name="connsiteY4" fmla="*/ 723136 h 2767597"/>
                <a:gd name="connsiteX5" fmla="*/ 2475781 w 3001993"/>
                <a:gd name="connsiteY5" fmla="*/ 921544 h 2767597"/>
                <a:gd name="connsiteX6" fmla="*/ 2725947 w 3001993"/>
                <a:gd name="connsiteY6" fmla="*/ 1076819 h 2767597"/>
                <a:gd name="connsiteX7" fmla="*/ 2907102 w 3001993"/>
                <a:gd name="connsiteY7" fmla="*/ 1318359 h 2767597"/>
                <a:gd name="connsiteX8" fmla="*/ 3001993 w 3001993"/>
                <a:gd name="connsiteY8" fmla="*/ 1620283 h 2767597"/>
                <a:gd name="connsiteX9" fmla="*/ 2993366 w 3001993"/>
                <a:gd name="connsiteY9" fmla="*/ 1870449 h 2767597"/>
                <a:gd name="connsiteX10" fmla="*/ 2915729 w 3001993"/>
                <a:gd name="connsiteY10" fmla="*/ 2060231 h 2767597"/>
                <a:gd name="connsiteX11" fmla="*/ 2743200 w 3001993"/>
                <a:gd name="connsiteY11" fmla="*/ 2189627 h 2767597"/>
                <a:gd name="connsiteX12" fmla="*/ 2501661 w 3001993"/>
                <a:gd name="connsiteY12" fmla="*/ 2241385 h 2767597"/>
                <a:gd name="connsiteX13" fmla="*/ 2216989 w 3001993"/>
                <a:gd name="connsiteY13" fmla="*/ 2172374 h 2767597"/>
                <a:gd name="connsiteX14" fmla="*/ 2009955 w 3001993"/>
                <a:gd name="connsiteY14" fmla="*/ 2137868 h 2767597"/>
                <a:gd name="connsiteX15" fmla="*/ 1842279 w 3001993"/>
                <a:gd name="connsiteY15" fmla="*/ 2052188 h 2767597"/>
                <a:gd name="connsiteX16" fmla="*/ 1625585 w 3001993"/>
                <a:gd name="connsiteY16" fmla="*/ 1949795 h 2767597"/>
                <a:gd name="connsiteX17" fmla="*/ 1416035 w 3001993"/>
                <a:gd name="connsiteY17" fmla="*/ 1861688 h 2767597"/>
                <a:gd name="connsiteX18" fmla="*/ 1253211 w 3001993"/>
                <a:gd name="connsiteY18" fmla="*/ 1877323 h 2767597"/>
                <a:gd name="connsiteX19" fmla="*/ 1223154 w 3001993"/>
                <a:gd name="connsiteY19" fmla="*/ 2040282 h 2767597"/>
                <a:gd name="connsiteX20" fmla="*/ 1431985 w 3001993"/>
                <a:gd name="connsiteY20" fmla="*/ 2560563 h 2767597"/>
                <a:gd name="connsiteX21" fmla="*/ 1259457 w 3001993"/>
                <a:gd name="connsiteY21" fmla="*/ 2698585 h 2767597"/>
                <a:gd name="connsiteX22" fmla="*/ 785004 w 3001993"/>
                <a:gd name="connsiteY22" fmla="*/ 2767597 h 2767597"/>
                <a:gd name="connsiteX23" fmla="*/ 474453 w 3001993"/>
                <a:gd name="connsiteY23" fmla="*/ 2750344 h 2767597"/>
                <a:gd name="connsiteX24" fmla="*/ 224287 w 3001993"/>
                <a:gd name="connsiteY24" fmla="*/ 2698585 h 2767597"/>
                <a:gd name="connsiteX25" fmla="*/ 51759 w 3001993"/>
                <a:gd name="connsiteY25" fmla="*/ 2595068 h 2767597"/>
                <a:gd name="connsiteX26" fmla="*/ 0 w 3001993"/>
                <a:gd name="connsiteY26" fmla="*/ 2405287 h 2767597"/>
                <a:gd name="connsiteX27" fmla="*/ 17253 w 3001993"/>
                <a:gd name="connsiteY27" fmla="*/ 2215506 h 2767597"/>
                <a:gd name="connsiteX28" fmla="*/ 103517 w 3001993"/>
                <a:gd name="connsiteY28" fmla="*/ 2017099 h 2767597"/>
                <a:gd name="connsiteX29" fmla="*/ 267419 w 3001993"/>
                <a:gd name="connsiteY29" fmla="*/ 1896329 h 2767597"/>
                <a:gd name="connsiteX30" fmla="*/ 362310 w 3001993"/>
                <a:gd name="connsiteY30" fmla="*/ 1784185 h 2767597"/>
                <a:gd name="connsiteX31" fmla="*/ 362310 w 3001993"/>
                <a:gd name="connsiteY31" fmla="*/ 1534019 h 2767597"/>
                <a:gd name="connsiteX32" fmla="*/ 370936 w 3001993"/>
                <a:gd name="connsiteY32" fmla="*/ 1387370 h 2767597"/>
                <a:gd name="connsiteX33" fmla="*/ 491706 w 3001993"/>
                <a:gd name="connsiteY33" fmla="*/ 1292480 h 2767597"/>
                <a:gd name="connsiteX34" fmla="*/ 638355 w 3001993"/>
                <a:gd name="connsiteY34" fmla="*/ 1275227 h 2767597"/>
                <a:gd name="connsiteX35" fmla="*/ 757328 w 3001993"/>
                <a:gd name="connsiteY35" fmla="*/ 1092590 h 2767597"/>
                <a:gd name="connsiteX36" fmla="*/ 763573 w 3001993"/>
                <a:gd name="connsiteY36" fmla="*/ 1021107 h 2767597"/>
                <a:gd name="connsiteX37" fmla="*/ 773098 w 3001993"/>
                <a:gd name="connsiteY37" fmla="*/ 960812 h 2767597"/>
                <a:gd name="connsiteX38" fmla="*/ 808817 w 3001993"/>
                <a:gd name="connsiteY38" fmla="*/ 952051 h 2767597"/>
                <a:gd name="connsiteX39" fmla="*/ 838245 w 3001993"/>
                <a:gd name="connsiteY39" fmla="*/ 983142 h 2767597"/>
                <a:gd name="connsiteX40" fmla="*/ 856442 w 3001993"/>
                <a:gd name="connsiteY40" fmla="*/ 966338 h 2767597"/>
                <a:gd name="connsiteX41" fmla="*/ 854914 w 3001993"/>
                <a:gd name="connsiteY41" fmla="*/ 906088 h 2767597"/>
                <a:gd name="connsiteX42" fmla="*/ 906359 w 3001993"/>
                <a:gd name="connsiteY42" fmla="*/ 885556 h 2767597"/>
                <a:gd name="connsiteX43" fmla="*/ 949310 w 3001993"/>
                <a:gd name="connsiteY43" fmla="*/ 930620 h 2767597"/>
                <a:gd name="connsiteX44" fmla="*/ 965979 w 3001993"/>
                <a:gd name="connsiteY44" fmla="*/ 952051 h 2767597"/>
                <a:gd name="connsiteX45" fmla="*/ 995004 w 3001993"/>
                <a:gd name="connsiteY45" fmla="*/ 939380 h 2767597"/>
                <a:gd name="connsiteX46" fmla="*/ 1004079 w 3001993"/>
                <a:gd name="connsiteY46" fmla="*/ 880613 h 2767597"/>
                <a:gd name="connsiteX47" fmla="*/ 1005113 w 3001993"/>
                <a:gd name="connsiteY47" fmla="*/ 847186 h 2767597"/>
                <a:gd name="connsiteX48" fmla="*/ 1025510 w 3001993"/>
                <a:gd name="connsiteY48" fmla="*/ 823463 h 2767597"/>
                <a:gd name="connsiteX49" fmla="*/ 1081268 w 3001993"/>
                <a:gd name="connsiteY49" fmla="*/ 804952 h 2767597"/>
                <a:gd name="connsiteX50" fmla="*/ 1113617 w 3001993"/>
                <a:gd name="connsiteY50" fmla="*/ 799651 h 2767597"/>
                <a:gd name="connsiteX51" fmla="*/ 1131813 w 3001993"/>
                <a:gd name="connsiteY51" fmla="*/ 767167 h 2767597"/>
                <a:gd name="connsiteX52" fmla="*/ 1156479 w 3001993"/>
                <a:gd name="connsiteY52" fmla="*/ 759170 h 2767597"/>
                <a:gd name="connsiteX53" fmla="*/ 1173148 w 3001993"/>
                <a:gd name="connsiteY53" fmla="*/ 735357 h 2767597"/>
                <a:gd name="connsiteX54" fmla="*/ 1196960 w 3001993"/>
                <a:gd name="connsiteY54" fmla="*/ 787745 h 2767597"/>
                <a:gd name="connsiteX55" fmla="*/ 1239823 w 3001993"/>
                <a:gd name="connsiteY55" fmla="*/ 785364 h 2767597"/>
                <a:gd name="connsiteX56" fmla="*/ 1277923 w 3001993"/>
                <a:gd name="connsiteY56" fmla="*/ 797270 h 2767597"/>
                <a:gd name="connsiteX57" fmla="*/ 1301735 w 3001993"/>
                <a:gd name="connsiteY57" fmla="*/ 787745 h 2767597"/>
                <a:gd name="connsiteX58" fmla="*/ 1330310 w 3001993"/>
                <a:gd name="connsiteY58" fmla="*/ 859182 h 2767597"/>
                <a:gd name="connsiteX59" fmla="*/ 1355246 w 3001993"/>
                <a:gd name="connsiteY59" fmla="*/ 846872 h 2767597"/>
                <a:gd name="connsiteX60" fmla="*/ 1398378 w 3001993"/>
                <a:gd name="connsiteY60" fmla="*/ 852532 h 2767597"/>
                <a:gd name="connsiteX61" fmla="*/ 1432704 w 3001993"/>
                <a:gd name="connsiteY61" fmla="*/ 859182 h 2767597"/>
                <a:gd name="connsiteX62" fmla="*/ 1492055 w 3001993"/>
                <a:gd name="connsiteY62" fmla="*/ 914715 h 2767597"/>
                <a:gd name="connsiteX63" fmla="*/ 1520810 w 3001993"/>
                <a:gd name="connsiteY63" fmla="*/ 899663 h 2767597"/>
                <a:gd name="connsiteX64" fmla="*/ 1556529 w 3001993"/>
                <a:gd name="connsiteY64" fmla="*/ 923476 h 2767597"/>
                <a:gd name="connsiteX65" fmla="*/ 1608917 w 3001993"/>
                <a:gd name="connsiteY65" fmla="*/ 952051 h 2767597"/>
                <a:gd name="connsiteX66" fmla="*/ 1689879 w 3001993"/>
                <a:gd name="connsiteY66" fmla="*/ 956633 h 2767597"/>
                <a:gd name="connsiteX67" fmla="*/ 1713376 w 3001993"/>
                <a:gd name="connsiteY67" fmla="*/ 917680 h 2767597"/>
                <a:gd name="connsiteX68" fmla="*/ 1677973 w 3001993"/>
                <a:gd name="connsiteY68" fmla="*/ 875851 h 2767597"/>
                <a:gd name="connsiteX69" fmla="*/ 1603030 w 3001993"/>
                <a:gd name="connsiteY69" fmla="*/ 823687 h 2767597"/>
                <a:gd name="connsiteX70" fmla="*/ 1516048 w 3001993"/>
                <a:gd name="connsiteY70" fmla="*/ 778220 h 2767597"/>
                <a:gd name="connsiteX71" fmla="*/ 1430817 w 3001993"/>
                <a:gd name="connsiteY71" fmla="*/ 685396 h 2767597"/>
                <a:gd name="connsiteX72" fmla="*/ 1392223 w 3001993"/>
                <a:gd name="connsiteY72" fmla="*/ 663920 h 2767597"/>
                <a:gd name="connsiteX73" fmla="*/ 1310631 w 3001993"/>
                <a:gd name="connsiteY73" fmla="*/ 588124 h 2767597"/>
                <a:gd name="connsiteX74" fmla="*/ 1280304 w 3001993"/>
                <a:gd name="connsiteY74" fmla="*/ 521045 h 2767597"/>
                <a:gd name="connsiteX75" fmla="*/ 1249348 w 3001993"/>
                <a:gd name="connsiteY75" fmla="*/ 471038 h 2767597"/>
                <a:gd name="connsiteX76" fmla="*/ 1232364 w 3001993"/>
                <a:gd name="connsiteY76" fmla="*/ 455134 h 2767597"/>
                <a:gd name="connsiteX77" fmla="*/ 1237441 w 3001993"/>
                <a:gd name="connsiteY77" fmla="*/ 418651 h 2767597"/>
                <a:gd name="connsiteX78" fmla="*/ 1258873 w 3001993"/>
                <a:gd name="connsiteY78" fmla="*/ 378394 h 2767597"/>
                <a:gd name="connsiteX79" fmla="*/ 1216010 w 3001993"/>
                <a:gd name="connsiteY79" fmla="*/ 378170 h 2767597"/>
                <a:gd name="connsiteX80" fmla="*/ 1174091 w 3001993"/>
                <a:gd name="connsiteY80" fmla="*/ 353099 h 2767597"/>
                <a:gd name="connsiteX81" fmla="*/ 1166004 w 3001993"/>
                <a:gd name="connsiteY81" fmla="*/ 290063 h 2767597"/>
                <a:gd name="connsiteX82" fmla="*/ 1135048 w 3001993"/>
                <a:gd name="connsiteY82" fmla="*/ 275776 h 2767597"/>
                <a:gd name="connsiteX83" fmla="*/ 1129476 w 3001993"/>
                <a:gd name="connsiteY83" fmla="*/ 252862 h 2767597"/>
                <a:gd name="connsiteX84" fmla="*/ 1077898 w 3001993"/>
                <a:gd name="connsiteY84" fmla="*/ 256726 h 2767597"/>
                <a:gd name="connsiteX85" fmla="*/ 1065992 w 3001993"/>
                <a:gd name="connsiteY85" fmla="*/ 240057 h 2767597"/>
                <a:gd name="connsiteX86" fmla="*/ 1015985 w 3001993"/>
                <a:gd name="connsiteY86" fmla="*/ 247201 h 2767597"/>
                <a:gd name="connsiteX87" fmla="*/ 994554 w 3001993"/>
                <a:gd name="connsiteY87" fmla="*/ 235295 h 2767597"/>
                <a:gd name="connsiteX88" fmla="*/ 981929 w 3001993"/>
                <a:gd name="connsiteY88" fmla="*/ 193644 h 2767597"/>
                <a:gd name="connsiteX89" fmla="*/ 908109 w 3001993"/>
                <a:gd name="connsiteY89" fmla="*/ 215075 h 2767597"/>
                <a:gd name="connsiteX90" fmla="*/ 932642 w 3001993"/>
                <a:gd name="connsiteY90" fmla="*/ 178145 h 2767597"/>
                <a:gd name="connsiteX91" fmla="*/ 980267 w 3001993"/>
                <a:gd name="connsiteY91" fmla="*/ 154332 h 2767597"/>
                <a:gd name="connsiteX92" fmla="*/ 1015986 w 3001993"/>
                <a:gd name="connsiteY92" fmla="*/ 142426 h 2767597"/>
                <a:gd name="connsiteX93" fmla="*/ 1030272 w 3001993"/>
                <a:gd name="connsiteY93" fmla="*/ 92419 h 2767597"/>
                <a:gd name="connsiteX94" fmla="*/ 1073135 w 3001993"/>
                <a:gd name="connsiteY94" fmla="*/ 97182 h 2767597"/>
                <a:gd name="connsiteX95" fmla="*/ 1176472 w 3001993"/>
                <a:gd name="connsiteY95" fmla="*/ 41649 h 2767597"/>
                <a:gd name="connsiteX96" fmla="*/ 1410284 w 3001993"/>
                <a:gd name="connsiteY96" fmla="*/ 0 h 2767597"/>
                <a:gd name="connsiteX97" fmla="*/ 1508994 w 3001993"/>
                <a:gd name="connsiteY97" fmla="*/ 27677 h 2767597"/>
                <a:gd name="connsiteX98" fmla="*/ 1573198 w 3001993"/>
                <a:gd name="connsiteY98" fmla="*/ 61463 h 2767597"/>
                <a:gd name="connsiteX99" fmla="*/ 1616060 w 3001993"/>
                <a:gd name="connsiteY99" fmla="*/ 90038 h 2767597"/>
                <a:gd name="connsiteX100" fmla="*/ 1798158 w 3001993"/>
                <a:gd name="connsiteY100" fmla="*/ 102933 h 2767597"/>
                <a:gd name="connsiteX0" fmla="*/ 1798158 w 3001993"/>
                <a:gd name="connsiteY0" fmla="*/ 102933 h 2767597"/>
                <a:gd name="connsiteX1" fmla="*/ 1716657 w 3001993"/>
                <a:gd name="connsiteY1" fmla="*/ 309068 h 2767597"/>
                <a:gd name="connsiteX2" fmla="*/ 1690778 w 3001993"/>
                <a:gd name="connsiteY2" fmla="*/ 464344 h 2767597"/>
                <a:gd name="connsiteX3" fmla="*/ 1846053 w 3001993"/>
                <a:gd name="connsiteY3" fmla="*/ 610993 h 2767597"/>
                <a:gd name="connsiteX4" fmla="*/ 2251495 w 3001993"/>
                <a:gd name="connsiteY4" fmla="*/ 723136 h 2767597"/>
                <a:gd name="connsiteX5" fmla="*/ 2475781 w 3001993"/>
                <a:gd name="connsiteY5" fmla="*/ 921544 h 2767597"/>
                <a:gd name="connsiteX6" fmla="*/ 2725947 w 3001993"/>
                <a:gd name="connsiteY6" fmla="*/ 1076819 h 2767597"/>
                <a:gd name="connsiteX7" fmla="*/ 2907102 w 3001993"/>
                <a:gd name="connsiteY7" fmla="*/ 1318359 h 2767597"/>
                <a:gd name="connsiteX8" fmla="*/ 3001993 w 3001993"/>
                <a:gd name="connsiteY8" fmla="*/ 1620283 h 2767597"/>
                <a:gd name="connsiteX9" fmla="*/ 2993366 w 3001993"/>
                <a:gd name="connsiteY9" fmla="*/ 1870449 h 2767597"/>
                <a:gd name="connsiteX10" fmla="*/ 2915729 w 3001993"/>
                <a:gd name="connsiteY10" fmla="*/ 2060231 h 2767597"/>
                <a:gd name="connsiteX11" fmla="*/ 2743200 w 3001993"/>
                <a:gd name="connsiteY11" fmla="*/ 2189627 h 2767597"/>
                <a:gd name="connsiteX12" fmla="*/ 2501661 w 3001993"/>
                <a:gd name="connsiteY12" fmla="*/ 2241385 h 2767597"/>
                <a:gd name="connsiteX13" fmla="*/ 2216989 w 3001993"/>
                <a:gd name="connsiteY13" fmla="*/ 2172374 h 2767597"/>
                <a:gd name="connsiteX14" fmla="*/ 2009955 w 3001993"/>
                <a:gd name="connsiteY14" fmla="*/ 2137868 h 2767597"/>
                <a:gd name="connsiteX15" fmla="*/ 1842279 w 3001993"/>
                <a:gd name="connsiteY15" fmla="*/ 2052188 h 2767597"/>
                <a:gd name="connsiteX16" fmla="*/ 1625585 w 3001993"/>
                <a:gd name="connsiteY16" fmla="*/ 1949795 h 2767597"/>
                <a:gd name="connsiteX17" fmla="*/ 1416035 w 3001993"/>
                <a:gd name="connsiteY17" fmla="*/ 1861688 h 2767597"/>
                <a:gd name="connsiteX18" fmla="*/ 1253211 w 3001993"/>
                <a:gd name="connsiteY18" fmla="*/ 1877323 h 2767597"/>
                <a:gd name="connsiteX19" fmla="*/ 1223154 w 3001993"/>
                <a:gd name="connsiteY19" fmla="*/ 2040282 h 2767597"/>
                <a:gd name="connsiteX20" fmla="*/ 1251010 w 3001993"/>
                <a:gd name="connsiteY20" fmla="*/ 2453407 h 2767597"/>
                <a:gd name="connsiteX21" fmla="*/ 1259457 w 3001993"/>
                <a:gd name="connsiteY21" fmla="*/ 2698585 h 2767597"/>
                <a:gd name="connsiteX22" fmla="*/ 785004 w 3001993"/>
                <a:gd name="connsiteY22" fmla="*/ 2767597 h 2767597"/>
                <a:gd name="connsiteX23" fmla="*/ 474453 w 3001993"/>
                <a:gd name="connsiteY23" fmla="*/ 2750344 h 2767597"/>
                <a:gd name="connsiteX24" fmla="*/ 224287 w 3001993"/>
                <a:gd name="connsiteY24" fmla="*/ 2698585 h 2767597"/>
                <a:gd name="connsiteX25" fmla="*/ 51759 w 3001993"/>
                <a:gd name="connsiteY25" fmla="*/ 2595068 h 2767597"/>
                <a:gd name="connsiteX26" fmla="*/ 0 w 3001993"/>
                <a:gd name="connsiteY26" fmla="*/ 2405287 h 2767597"/>
                <a:gd name="connsiteX27" fmla="*/ 17253 w 3001993"/>
                <a:gd name="connsiteY27" fmla="*/ 2215506 h 2767597"/>
                <a:gd name="connsiteX28" fmla="*/ 103517 w 3001993"/>
                <a:gd name="connsiteY28" fmla="*/ 2017099 h 2767597"/>
                <a:gd name="connsiteX29" fmla="*/ 267419 w 3001993"/>
                <a:gd name="connsiteY29" fmla="*/ 1896329 h 2767597"/>
                <a:gd name="connsiteX30" fmla="*/ 362310 w 3001993"/>
                <a:gd name="connsiteY30" fmla="*/ 1784185 h 2767597"/>
                <a:gd name="connsiteX31" fmla="*/ 362310 w 3001993"/>
                <a:gd name="connsiteY31" fmla="*/ 1534019 h 2767597"/>
                <a:gd name="connsiteX32" fmla="*/ 370936 w 3001993"/>
                <a:gd name="connsiteY32" fmla="*/ 1387370 h 2767597"/>
                <a:gd name="connsiteX33" fmla="*/ 491706 w 3001993"/>
                <a:gd name="connsiteY33" fmla="*/ 1292480 h 2767597"/>
                <a:gd name="connsiteX34" fmla="*/ 638355 w 3001993"/>
                <a:gd name="connsiteY34" fmla="*/ 1275227 h 2767597"/>
                <a:gd name="connsiteX35" fmla="*/ 757328 w 3001993"/>
                <a:gd name="connsiteY35" fmla="*/ 1092590 h 2767597"/>
                <a:gd name="connsiteX36" fmla="*/ 763573 w 3001993"/>
                <a:gd name="connsiteY36" fmla="*/ 1021107 h 2767597"/>
                <a:gd name="connsiteX37" fmla="*/ 773098 w 3001993"/>
                <a:gd name="connsiteY37" fmla="*/ 960812 h 2767597"/>
                <a:gd name="connsiteX38" fmla="*/ 808817 w 3001993"/>
                <a:gd name="connsiteY38" fmla="*/ 952051 h 2767597"/>
                <a:gd name="connsiteX39" fmla="*/ 838245 w 3001993"/>
                <a:gd name="connsiteY39" fmla="*/ 983142 h 2767597"/>
                <a:gd name="connsiteX40" fmla="*/ 856442 w 3001993"/>
                <a:gd name="connsiteY40" fmla="*/ 966338 h 2767597"/>
                <a:gd name="connsiteX41" fmla="*/ 854914 w 3001993"/>
                <a:gd name="connsiteY41" fmla="*/ 906088 h 2767597"/>
                <a:gd name="connsiteX42" fmla="*/ 906359 w 3001993"/>
                <a:gd name="connsiteY42" fmla="*/ 885556 h 2767597"/>
                <a:gd name="connsiteX43" fmla="*/ 949310 w 3001993"/>
                <a:gd name="connsiteY43" fmla="*/ 930620 h 2767597"/>
                <a:gd name="connsiteX44" fmla="*/ 965979 w 3001993"/>
                <a:gd name="connsiteY44" fmla="*/ 952051 h 2767597"/>
                <a:gd name="connsiteX45" fmla="*/ 995004 w 3001993"/>
                <a:gd name="connsiteY45" fmla="*/ 939380 h 2767597"/>
                <a:gd name="connsiteX46" fmla="*/ 1004079 w 3001993"/>
                <a:gd name="connsiteY46" fmla="*/ 880613 h 2767597"/>
                <a:gd name="connsiteX47" fmla="*/ 1005113 w 3001993"/>
                <a:gd name="connsiteY47" fmla="*/ 847186 h 2767597"/>
                <a:gd name="connsiteX48" fmla="*/ 1025510 w 3001993"/>
                <a:gd name="connsiteY48" fmla="*/ 823463 h 2767597"/>
                <a:gd name="connsiteX49" fmla="*/ 1081268 w 3001993"/>
                <a:gd name="connsiteY49" fmla="*/ 804952 h 2767597"/>
                <a:gd name="connsiteX50" fmla="*/ 1113617 w 3001993"/>
                <a:gd name="connsiteY50" fmla="*/ 799651 h 2767597"/>
                <a:gd name="connsiteX51" fmla="*/ 1131813 w 3001993"/>
                <a:gd name="connsiteY51" fmla="*/ 767167 h 2767597"/>
                <a:gd name="connsiteX52" fmla="*/ 1156479 w 3001993"/>
                <a:gd name="connsiteY52" fmla="*/ 759170 h 2767597"/>
                <a:gd name="connsiteX53" fmla="*/ 1173148 w 3001993"/>
                <a:gd name="connsiteY53" fmla="*/ 735357 h 2767597"/>
                <a:gd name="connsiteX54" fmla="*/ 1196960 w 3001993"/>
                <a:gd name="connsiteY54" fmla="*/ 787745 h 2767597"/>
                <a:gd name="connsiteX55" fmla="*/ 1239823 w 3001993"/>
                <a:gd name="connsiteY55" fmla="*/ 785364 h 2767597"/>
                <a:gd name="connsiteX56" fmla="*/ 1277923 w 3001993"/>
                <a:gd name="connsiteY56" fmla="*/ 797270 h 2767597"/>
                <a:gd name="connsiteX57" fmla="*/ 1301735 w 3001993"/>
                <a:gd name="connsiteY57" fmla="*/ 787745 h 2767597"/>
                <a:gd name="connsiteX58" fmla="*/ 1330310 w 3001993"/>
                <a:gd name="connsiteY58" fmla="*/ 859182 h 2767597"/>
                <a:gd name="connsiteX59" fmla="*/ 1355246 w 3001993"/>
                <a:gd name="connsiteY59" fmla="*/ 846872 h 2767597"/>
                <a:gd name="connsiteX60" fmla="*/ 1398378 w 3001993"/>
                <a:gd name="connsiteY60" fmla="*/ 852532 h 2767597"/>
                <a:gd name="connsiteX61" fmla="*/ 1432704 w 3001993"/>
                <a:gd name="connsiteY61" fmla="*/ 859182 h 2767597"/>
                <a:gd name="connsiteX62" fmla="*/ 1492055 w 3001993"/>
                <a:gd name="connsiteY62" fmla="*/ 914715 h 2767597"/>
                <a:gd name="connsiteX63" fmla="*/ 1520810 w 3001993"/>
                <a:gd name="connsiteY63" fmla="*/ 899663 h 2767597"/>
                <a:gd name="connsiteX64" fmla="*/ 1556529 w 3001993"/>
                <a:gd name="connsiteY64" fmla="*/ 923476 h 2767597"/>
                <a:gd name="connsiteX65" fmla="*/ 1608917 w 3001993"/>
                <a:gd name="connsiteY65" fmla="*/ 952051 h 2767597"/>
                <a:gd name="connsiteX66" fmla="*/ 1689879 w 3001993"/>
                <a:gd name="connsiteY66" fmla="*/ 956633 h 2767597"/>
                <a:gd name="connsiteX67" fmla="*/ 1713376 w 3001993"/>
                <a:gd name="connsiteY67" fmla="*/ 917680 h 2767597"/>
                <a:gd name="connsiteX68" fmla="*/ 1677973 w 3001993"/>
                <a:gd name="connsiteY68" fmla="*/ 875851 h 2767597"/>
                <a:gd name="connsiteX69" fmla="*/ 1603030 w 3001993"/>
                <a:gd name="connsiteY69" fmla="*/ 823687 h 2767597"/>
                <a:gd name="connsiteX70" fmla="*/ 1516048 w 3001993"/>
                <a:gd name="connsiteY70" fmla="*/ 778220 h 2767597"/>
                <a:gd name="connsiteX71" fmla="*/ 1430817 w 3001993"/>
                <a:gd name="connsiteY71" fmla="*/ 685396 h 2767597"/>
                <a:gd name="connsiteX72" fmla="*/ 1392223 w 3001993"/>
                <a:gd name="connsiteY72" fmla="*/ 663920 h 2767597"/>
                <a:gd name="connsiteX73" fmla="*/ 1310631 w 3001993"/>
                <a:gd name="connsiteY73" fmla="*/ 588124 h 2767597"/>
                <a:gd name="connsiteX74" fmla="*/ 1280304 w 3001993"/>
                <a:gd name="connsiteY74" fmla="*/ 521045 h 2767597"/>
                <a:gd name="connsiteX75" fmla="*/ 1249348 w 3001993"/>
                <a:gd name="connsiteY75" fmla="*/ 471038 h 2767597"/>
                <a:gd name="connsiteX76" fmla="*/ 1232364 w 3001993"/>
                <a:gd name="connsiteY76" fmla="*/ 455134 h 2767597"/>
                <a:gd name="connsiteX77" fmla="*/ 1237441 w 3001993"/>
                <a:gd name="connsiteY77" fmla="*/ 418651 h 2767597"/>
                <a:gd name="connsiteX78" fmla="*/ 1258873 w 3001993"/>
                <a:gd name="connsiteY78" fmla="*/ 378394 h 2767597"/>
                <a:gd name="connsiteX79" fmla="*/ 1216010 w 3001993"/>
                <a:gd name="connsiteY79" fmla="*/ 378170 h 2767597"/>
                <a:gd name="connsiteX80" fmla="*/ 1174091 w 3001993"/>
                <a:gd name="connsiteY80" fmla="*/ 353099 h 2767597"/>
                <a:gd name="connsiteX81" fmla="*/ 1166004 w 3001993"/>
                <a:gd name="connsiteY81" fmla="*/ 290063 h 2767597"/>
                <a:gd name="connsiteX82" fmla="*/ 1135048 w 3001993"/>
                <a:gd name="connsiteY82" fmla="*/ 275776 h 2767597"/>
                <a:gd name="connsiteX83" fmla="*/ 1129476 w 3001993"/>
                <a:gd name="connsiteY83" fmla="*/ 252862 h 2767597"/>
                <a:gd name="connsiteX84" fmla="*/ 1077898 w 3001993"/>
                <a:gd name="connsiteY84" fmla="*/ 256726 h 2767597"/>
                <a:gd name="connsiteX85" fmla="*/ 1065992 w 3001993"/>
                <a:gd name="connsiteY85" fmla="*/ 240057 h 2767597"/>
                <a:gd name="connsiteX86" fmla="*/ 1015985 w 3001993"/>
                <a:gd name="connsiteY86" fmla="*/ 247201 h 2767597"/>
                <a:gd name="connsiteX87" fmla="*/ 994554 w 3001993"/>
                <a:gd name="connsiteY87" fmla="*/ 235295 h 2767597"/>
                <a:gd name="connsiteX88" fmla="*/ 981929 w 3001993"/>
                <a:gd name="connsiteY88" fmla="*/ 193644 h 2767597"/>
                <a:gd name="connsiteX89" fmla="*/ 908109 w 3001993"/>
                <a:gd name="connsiteY89" fmla="*/ 215075 h 2767597"/>
                <a:gd name="connsiteX90" fmla="*/ 932642 w 3001993"/>
                <a:gd name="connsiteY90" fmla="*/ 178145 h 2767597"/>
                <a:gd name="connsiteX91" fmla="*/ 980267 w 3001993"/>
                <a:gd name="connsiteY91" fmla="*/ 154332 h 2767597"/>
                <a:gd name="connsiteX92" fmla="*/ 1015986 w 3001993"/>
                <a:gd name="connsiteY92" fmla="*/ 142426 h 2767597"/>
                <a:gd name="connsiteX93" fmla="*/ 1030272 w 3001993"/>
                <a:gd name="connsiteY93" fmla="*/ 92419 h 2767597"/>
                <a:gd name="connsiteX94" fmla="*/ 1073135 w 3001993"/>
                <a:gd name="connsiteY94" fmla="*/ 97182 h 2767597"/>
                <a:gd name="connsiteX95" fmla="*/ 1176472 w 3001993"/>
                <a:gd name="connsiteY95" fmla="*/ 41649 h 2767597"/>
                <a:gd name="connsiteX96" fmla="*/ 1410284 w 3001993"/>
                <a:gd name="connsiteY96" fmla="*/ 0 h 2767597"/>
                <a:gd name="connsiteX97" fmla="*/ 1508994 w 3001993"/>
                <a:gd name="connsiteY97" fmla="*/ 27677 h 2767597"/>
                <a:gd name="connsiteX98" fmla="*/ 1573198 w 3001993"/>
                <a:gd name="connsiteY98" fmla="*/ 61463 h 2767597"/>
                <a:gd name="connsiteX99" fmla="*/ 1616060 w 3001993"/>
                <a:gd name="connsiteY99" fmla="*/ 90038 h 2767597"/>
                <a:gd name="connsiteX100" fmla="*/ 1798158 w 3001993"/>
                <a:gd name="connsiteY100" fmla="*/ 102933 h 2767597"/>
                <a:gd name="connsiteX0" fmla="*/ 1798158 w 3001993"/>
                <a:gd name="connsiteY0" fmla="*/ 102933 h 2767597"/>
                <a:gd name="connsiteX1" fmla="*/ 1716657 w 3001993"/>
                <a:gd name="connsiteY1" fmla="*/ 309068 h 2767597"/>
                <a:gd name="connsiteX2" fmla="*/ 1690778 w 3001993"/>
                <a:gd name="connsiteY2" fmla="*/ 464344 h 2767597"/>
                <a:gd name="connsiteX3" fmla="*/ 1846053 w 3001993"/>
                <a:gd name="connsiteY3" fmla="*/ 610993 h 2767597"/>
                <a:gd name="connsiteX4" fmla="*/ 2251495 w 3001993"/>
                <a:gd name="connsiteY4" fmla="*/ 723136 h 2767597"/>
                <a:gd name="connsiteX5" fmla="*/ 2475781 w 3001993"/>
                <a:gd name="connsiteY5" fmla="*/ 921544 h 2767597"/>
                <a:gd name="connsiteX6" fmla="*/ 2725947 w 3001993"/>
                <a:gd name="connsiteY6" fmla="*/ 1076819 h 2767597"/>
                <a:gd name="connsiteX7" fmla="*/ 2907102 w 3001993"/>
                <a:gd name="connsiteY7" fmla="*/ 1318359 h 2767597"/>
                <a:gd name="connsiteX8" fmla="*/ 3001993 w 3001993"/>
                <a:gd name="connsiteY8" fmla="*/ 1620283 h 2767597"/>
                <a:gd name="connsiteX9" fmla="*/ 2993366 w 3001993"/>
                <a:gd name="connsiteY9" fmla="*/ 1870449 h 2767597"/>
                <a:gd name="connsiteX10" fmla="*/ 2915729 w 3001993"/>
                <a:gd name="connsiteY10" fmla="*/ 2060231 h 2767597"/>
                <a:gd name="connsiteX11" fmla="*/ 2743200 w 3001993"/>
                <a:gd name="connsiteY11" fmla="*/ 2189627 h 2767597"/>
                <a:gd name="connsiteX12" fmla="*/ 2501661 w 3001993"/>
                <a:gd name="connsiteY12" fmla="*/ 2241385 h 2767597"/>
                <a:gd name="connsiteX13" fmla="*/ 2216989 w 3001993"/>
                <a:gd name="connsiteY13" fmla="*/ 2172374 h 2767597"/>
                <a:gd name="connsiteX14" fmla="*/ 2009955 w 3001993"/>
                <a:gd name="connsiteY14" fmla="*/ 2137868 h 2767597"/>
                <a:gd name="connsiteX15" fmla="*/ 1842279 w 3001993"/>
                <a:gd name="connsiteY15" fmla="*/ 2052188 h 2767597"/>
                <a:gd name="connsiteX16" fmla="*/ 1625585 w 3001993"/>
                <a:gd name="connsiteY16" fmla="*/ 1949795 h 2767597"/>
                <a:gd name="connsiteX17" fmla="*/ 1416035 w 3001993"/>
                <a:gd name="connsiteY17" fmla="*/ 1861688 h 2767597"/>
                <a:gd name="connsiteX18" fmla="*/ 1253211 w 3001993"/>
                <a:gd name="connsiteY18" fmla="*/ 1877323 h 2767597"/>
                <a:gd name="connsiteX19" fmla="*/ 1223154 w 3001993"/>
                <a:gd name="connsiteY19" fmla="*/ 2040282 h 2767597"/>
                <a:gd name="connsiteX20" fmla="*/ 1251010 w 3001993"/>
                <a:gd name="connsiteY20" fmla="*/ 2453407 h 2767597"/>
                <a:gd name="connsiteX21" fmla="*/ 1083245 w 3001993"/>
                <a:gd name="connsiteY21" fmla="*/ 2665247 h 2767597"/>
                <a:gd name="connsiteX22" fmla="*/ 785004 w 3001993"/>
                <a:gd name="connsiteY22" fmla="*/ 2767597 h 2767597"/>
                <a:gd name="connsiteX23" fmla="*/ 474453 w 3001993"/>
                <a:gd name="connsiteY23" fmla="*/ 2750344 h 2767597"/>
                <a:gd name="connsiteX24" fmla="*/ 224287 w 3001993"/>
                <a:gd name="connsiteY24" fmla="*/ 2698585 h 2767597"/>
                <a:gd name="connsiteX25" fmla="*/ 51759 w 3001993"/>
                <a:gd name="connsiteY25" fmla="*/ 2595068 h 2767597"/>
                <a:gd name="connsiteX26" fmla="*/ 0 w 3001993"/>
                <a:gd name="connsiteY26" fmla="*/ 2405287 h 2767597"/>
                <a:gd name="connsiteX27" fmla="*/ 17253 w 3001993"/>
                <a:gd name="connsiteY27" fmla="*/ 2215506 h 2767597"/>
                <a:gd name="connsiteX28" fmla="*/ 103517 w 3001993"/>
                <a:gd name="connsiteY28" fmla="*/ 2017099 h 2767597"/>
                <a:gd name="connsiteX29" fmla="*/ 267419 w 3001993"/>
                <a:gd name="connsiteY29" fmla="*/ 1896329 h 2767597"/>
                <a:gd name="connsiteX30" fmla="*/ 362310 w 3001993"/>
                <a:gd name="connsiteY30" fmla="*/ 1784185 h 2767597"/>
                <a:gd name="connsiteX31" fmla="*/ 362310 w 3001993"/>
                <a:gd name="connsiteY31" fmla="*/ 1534019 h 2767597"/>
                <a:gd name="connsiteX32" fmla="*/ 370936 w 3001993"/>
                <a:gd name="connsiteY32" fmla="*/ 1387370 h 2767597"/>
                <a:gd name="connsiteX33" fmla="*/ 491706 w 3001993"/>
                <a:gd name="connsiteY33" fmla="*/ 1292480 h 2767597"/>
                <a:gd name="connsiteX34" fmla="*/ 638355 w 3001993"/>
                <a:gd name="connsiteY34" fmla="*/ 1275227 h 2767597"/>
                <a:gd name="connsiteX35" fmla="*/ 757328 w 3001993"/>
                <a:gd name="connsiteY35" fmla="*/ 1092590 h 2767597"/>
                <a:gd name="connsiteX36" fmla="*/ 763573 w 3001993"/>
                <a:gd name="connsiteY36" fmla="*/ 1021107 h 2767597"/>
                <a:gd name="connsiteX37" fmla="*/ 773098 w 3001993"/>
                <a:gd name="connsiteY37" fmla="*/ 960812 h 2767597"/>
                <a:gd name="connsiteX38" fmla="*/ 808817 w 3001993"/>
                <a:gd name="connsiteY38" fmla="*/ 952051 h 2767597"/>
                <a:gd name="connsiteX39" fmla="*/ 838245 w 3001993"/>
                <a:gd name="connsiteY39" fmla="*/ 983142 h 2767597"/>
                <a:gd name="connsiteX40" fmla="*/ 856442 w 3001993"/>
                <a:gd name="connsiteY40" fmla="*/ 966338 h 2767597"/>
                <a:gd name="connsiteX41" fmla="*/ 854914 w 3001993"/>
                <a:gd name="connsiteY41" fmla="*/ 906088 h 2767597"/>
                <a:gd name="connsiteX42" fmla="*/ 906359 w 3001993"/>
                <a:gd name="connsiteY42" fmla="*/ 885556 h 2767597"/>
                <a:gd name="connsiteX43" fmla="*/ 949310 w 3001993"/>
                <a:gd name="connsiteY43" fmla="*/ 930620 h 2767597"/>
                <a:gd name="connsiteX44" fmla="*/ 965979 w 3001993"/>
                <a:gd name="connsiteY44" fmla="*/ 952051 h 2767597"/>
                <a:gd name="connsiteX45" fmla="*/ 995004 w 3001993"/>
                <a:gd name="connsiteY45" fmla="*/ 939380 h 2767597"/>
                <a:gd name="connsiteX46" fmla="*/ 1004079 w 3001993"/>
                <a:gd name="connsiteY46" fmla="*/ 880613 h 2767597"/>
                <a:gd name="connsiteX47" fmla="*/ 1005113 w 3001993"/>
                <a:gd name="connsiteY47" fmla="*/ 847186 h 2767597"/>
                <a:gd name="connsiteX48" fmla="*/ 1025510 w 3001993"/>
                <a:gd name="connsiteY48" fmla="*/ 823463 h 2767597"/>
                <a:gd name="connsiteX49" fmla="*/ 1081268 w 3001993"/>
                <a:gd name="connsiteY49" fmla="*/ 804952 h 2767597"/>
                <a:gd name="connsiteX50" fmla="*/ 1113617 w 3001993"/>
                <a:gd name="connsiteY50" fmla="*/ 799651 h 2767597"/>
                <a:gd name="connsiteX51" fmla="*/ 1131813 w 3001993"/>
                <a:gd name="connsiteY51" fmla="*/ 767167 h 2767597"/>
                <a:gd name="connsiteX52" fmla="*/ 1156479 w 3001993"/>
                <a:gd name="connsiteY52" fmla="*/ 759170 h 2767597"/>
                <a:gd name="connsiteX53" fmla="*/ 1173148 w 3001993"/>
                <a:gd name="connsiteY53" fmla="*/ 735357 h 2767597"/>
                <a:gd name="connsiteX54" fmla="*/ 1196960 w 3001993"/>
                <a:gd name="connsiteY54" fmla="*/ 787745 h 2767597"/>
                <a:gd name="connsiteX55" fmla="*/ 1239823 w 3001993"/>
                <a:gd name="connsiteY55" fmla="*/ 785364 h 2767597"/>
                <a:gd name="connsiteX56" fmla="*/ 1277923 w 3001993"/>
                <a:gd name="connsiteY56" fmla="*/ 797270 h 2767597"/>
                <a:gd name="connsiteX57" fmla="*/ 1301735 w 3001993"/>
                <a:gd name="connsiteY57" fmla="*/ 787745 h 2767597"/>
                <a:gd name="connsiteX58" fmla="*/ 1330310 w 3001993"/>
                <a:gd name="connsiteY58" fmla="*/ 859182 h 2767597"/>
                <a:gd name="connsiteX59" fmla="*/ 1355246 w 3001993"/>
                <a:gd name="connsiteY59" fmla="*/ 846872 h 2767597"/>
                <a:gd name="connsiteX60" fmla="*/ 1398378 w 3001993"/>
                <a:gd name="connsiteY60" fmla="*/ 852532 h 2767597"/>
                <a:gd name="connsiteX61" fmla="*/ 1432704 w 3001993"/>
                <a:gd name="connsiteY61" fmla="*/ 859182 h 2767597"/>
                <a:gd name="connsiteX62" fmla="*/ 1492055 w 3001993"/>
                <a:gd name="connsiteY62" fmla="*/ 914715 h 2767597"/>
                <a:gd name="connsiteX63" fmla="*/ 1520810 w 3001993"/>
                <a:gd name="connsiteY63" fmla="*/ 899663 h 2767597"/>
                <a:gd name="connsiteX64" fmla="*/ 1556529 w 3001993"/>
                <a:gd name="connsiteY64" fmla="*/ 923476 h 2767597"/>
                <a:gd name="connsiteX65" fmla="*/ 1608917 w 3001993"/>
                <a:gd name="connsiteY65" fmla="*/ 952051 h 2767597"/>
                <a:gd name="connsiteX66" fmla="*/ 1689879 w 3001993"/>
                <a:gd name="connsiteY66" fmla="*/ 956633 h 2767597"/>
                <a:gd name="connsiteX67" fmla="*/ 1713376 w 3001993"/>
                <a:gd name="connsiteY67" fmla="*/ 917680 h 2767597"/>
                <a:gd name="connsiteX68" fmla="*/ 1677973 w 3001993"/>
                <a:gd name="connsiteY68" fmla="*/ 875851 h 2767597"/>
                <a:gd name="connsiteX69" fmla="*/ 1603030 w 3001993"/>
                <a:gd name="connsiteY69" fmla="*/ 823687 h 2767597"/>
                <a:gd name="connsiteX70" fmla="*/ 1516048 w 3001993"/>
                <a:gd name="connsiteY70" fmla="*/ 778220 h 2767597"/>
                <a:gd name="connsiteX71" fmla="*/ 1430817 w 3001993"/>
                <a:gd name="connsiteY71" fmla="*/ 685396 h 2767597"/>
                <a:gd name="connsiteX72" fmla="*/ 1392223 w 3001993"/>
                <a:gd name="connsiteY72" fmla="*/ 663920 h 2767597"/>
                <a:gd name="connsiteX73" fmla="*/ 1310631 w 3001993"/>
                <a:gd name="connsiteY73" fmla="*/ 588124 h 2767597"/>
                <a:gd name="connsiteX74" fmla="*/ 1280304 w 3001993"/>
                <a:gd name="connsiteY74" fmla="*/ 521045 h 2767597"/>
                <a:gd name="connsiteX75" fmla="*/ 1249348 w 3001993"/>
                <a:gd name="connsiteY75" fmla="*/ 471038 h 2767597"/>
                <a:gd name="connsiteX76" fmla="*/ 1232364 w 3001993"/>
                <a:gd name="connsiteY76" fmla="*/ 455134 h 2767597"/>
                <a:gd name="connsiteX77" fmla="*/ 1237441 w 3001993"/>
                <a:gd name="connsiteY77" fmla="*/ 418651 h 2767597"/>
                <a:gd name="connsiteX78" fmla="*/ 1258873 w 3001993"/>
                <a:gd name="connsiteY78" fmla="*/ 378394 h 2767597"/>
                <a:gd name="connsiteX79" fmla="*/ 1216010 w 3001993"/>
                <a:gd name="connsiteY79" fmla="*/ 378170 h 2767597"/>
                <a:gd name="connsiteX80" fmla="*/ 1174091 w 3001993"/>
                <a:gd name="connsiteY80" fmla="*/ 353099 h 2767597"/>
                <a:gd name="connsiteX81" fmla="*/ 1166004 w 3001993"/>
                <a:gd name="connsiteY81" fmla="*/ 290063 h 2767597"/>
                <a:gd name="connsiteX82" fmla="*/ 1135048 w 3001993"/>
                <a:gd name="connsiteY82" fmla="*/ 275776 h 2767597"/>
                <a:gd name="connsiteX83" fmla="*/ 1129476 w 3001993"/>
                <a:gd name="connsiteY83" fmla="*/ 252862 h 2767597"/>
                <a:gd name="connsiteX84" fmla="*/ 1077898 w 3001993"/>
                <a:gd name="connsiteY84" fmla="*/ 256726 h 2767597"/>
                <a:gd name="connsiteX85" fmla="*/ 1065992 w 3001993"/>
                <a:gd name="connsiteY85" fmla="*/ 240057 h 2767597"/>
                <a:gd name="connsiteX86" fmla="*/ 1015985 w 3001993"/>
                <a:gd name="connsiteY86" fmla="*/ 247201 h 2767597"/>
                <a:gd name="connsiteX87" fmla="*/ 994554 w 3001993"/>
                <a:gd name="connsiteY87" fmla="*/ 235295 h 2767597"/>
                <a:gd name="connsiteX88" fmla="*/ 981929 w 3001993"/>
                <a:gd name="connsiteY88" fmla="*/ 193644 h 2767597"/>
                <a:gd name="connsiteX89" fmla="*/ 908109 w 3001993"/>
                <a:gd name="connsiteY89" fmla="*/ 215075 h 2767597"/>
                <a:gd name="connsiteX90" fmla="*/ 932642 w 3001993"/>
                <a:gd name="connsiteY90" fmla="*/ 178145 h 2767597"/>
                <a:gd name="connsiteX91" fmla="*/ 980267 w 3001993"/>
                <a:gd name="connsiteY91" fmla="*/ 154332 h 2767597"/>
                <a:gd name="connsiteX92" fmla="*/ 1015986 w 3001993"/>
                <a:gd name="connsiteY92" fmla="*/ 142426 h 2767597"/>
                <a:gd name="connsiteX93" fmla="*/ 1030272 w 3001993"/>
                <a:gd name="connsiteY93" fmla="*/ 92419 h 2767597"/>
                <a:gd name="connsiteX94" fmla="*/ 1073135 w 3001993"/>
                <a:gd name="connsiteY94" fmla="*/ 97182 h 2767597"/>
                <a:gd name="connsiteX95" fmla="*/ 1176472 w 3001993"/>
                <a:gd name="connsiteY95" fmla="*/ 41649 h 2767597"/>
                <a:gd name="connsiteX96" fmla="*/ 1410284 w 3001993"/>
                <a:gd name="connsiteY96" fmla="*/ 0 h 2767597"/>
                <a:gd name="connsiteX97" fmla="*/ 1508994 w 3001993"/>
                <a:gd name="connsiteY97" fmla="*/ 27677 h 2767597"/>
                <a:gd name="connsiteX98" fmla="*/ 1573198 w 3001993"/>
                <a:gd name="connsiteY98" fmla="*/ 61463 h 2767597"/>
                <a:gd name="connsiteX99" fmla="*/ 1616060 w 3001993"/>
                <a:gd name="connsiteY99" fmla="*/ 90038 h 2767597"/>
                <a:gd name="connsiteX100" fmla="*/ 1798158 w 3001993"/>
                <a:gd name="connsiteY100" fmla="*/ 102933 h 2767597"/>
                <a:gd name="connsiteX0" fmla="*/ 1798158 w 3001993"/>
                <a:gd name="connsiteY0" fmla="*/ 102933 h 2767597"/>
                <a:gd name="connsiteX1" fmla="*/ 1716657 w 3001993"/>
                <a:gd name="connsiteY1" fmla="*/ 309068 h 2767597"/>
                <a:gd name="connsiteX2" fmla="*/ 1690778 w 3001993"/>
                <a:gd name="connsiteY2" fmla="*/ 464344 h 2767597"/>
                <a:gd name="connsiteX3" fmla="*/ 1846053 w 3001993"/>
                <a:gd name="connsiteY3" fmla="*/ 610993 h 2767597"/>
                <a:gd name="connsiteX4" fmla="*/ 2251495 w 3001993"/>
                <a:gd name="connsiteY4" fmla="*/ 723136 h 2767597"/>
                <a:gd name="connsiteX5" fmla="*/ 2475781 w 3001993"/>
                <a:gd name="connsiteY5" fmla="*/ 921544 h 2767597"/>
                <a:gd name="connsiteX6" fmla="*/ 2725947 w 3001993"/>
                <a:gd name="connsiteY6" fmla="*/ 1076819 h 2767597"/>
                <a:gd name="connsiteX7" fmla="*/ 2907102 w 3001993"/>
                <a:gd name="connsiteY7" fmla="*/ 1318359 h 2767597"/>
                <a:gd name="connsiteX8" fmla="*/ 3001993 w 3001993"/>
                <a:gd name="connsiteY8" fmla="*/ 1620283 h 2767597"/>
                <a:gd name="connsiteX9" fmla="*/ 2993366 w 3001993"/>
                <a:gd name="connsiteY9" fmla="*/ 1870449 h 2767597"/>
                <a:gd name="connsiteX10" fmla="*/ 2915729 w 3001993"/>
                <a:gd name="connsiteY10" fmla="*/ 2060231 h 2767597"/>
                <a:gd name="connsiteX11" fmla="*/ 2743200 w 3001993"/>
                <a:gd name="connsiteY11" fmla="*/ 2189627 h 2767597"/>
                <a:gd name="connsiteX12" fmla="*/ 2501661 w 3001993"/>
                <a:gd name="connsiteY12" fmla="*/ 2241385 h 2767597"/>
                <a:gd name="connsiteX13" fmla="*/ 2216989 w 3001993"/>
                <a:gd name="connsiteY13" fmla="*/ 2172374 h 2767597"/>
                <a:gd name="connsiteX14" fmla="*/ 2009955 w 3001993"/>
                <a:gd name="connsiteY14" fmla="*/ 2137868 h 2767597"/>
                <a:gd name="connsiteX15" fmla="*/ 1842279 w 3001993"/>
                <a:gd name="connsiteY15" fmla="*/ 2052188 h 2767597"/>
                <a:gd name="connsiteX16" fmla="*/ 1625585 w 3001993"/>
                <a:gd name="connsiteY16" fmla="*/ 1949795 h 2767597"/>
                <a:gd name="connsiteX17" fmla="*/ 1416035 w 3001993"/>
                <a:gd name="connsiteY17" fmla="*/ 1861688 h 2767597"/>
                <a:gd name="connsiteX18" fmla="*/ 1253211 w 3001993"/>
                <a:gd name="connsiteY18" fmla="*/ 1877323 h 2767597"/>
                <a:gd name="connsiteX19" fmla="*/ 1223154 w 3001993"/>
                <a:gd name="connsiteY19" fmla="*/ 2040282 h 2767597"/>
                <a:gd name="connsiteX20" fmla="*/ 1104092 w 3001993"/>
                <a:gd name="connsiteY20" fmla="*/ 2247451 h 2767597"/>
                <a:gd name="connsiteX21" fmla="*/ 1251010 w 3001993"/>
                <a:gd name="connsiteY21" fmla="*/ 2453407 h 2767597"/>
                <a:gd name="connsiteX22" fmla="*/ 1083245 w 3001993"/>
                <a:gd name="connsiteY22" fmla="*/ 2665247 h 2767597"/>
                <a:gd name="connsiteX23" fmla="*/ 785004 w 3001993"/>
                <a:gd name="connsiteY23" fmla="*/ 2767597 h 2767597"/>
                <a:gd name="connsiteX24" fmla="*/ 474453 w 3001993"/>
                <a:gd name="connsiteY24" fmla="*/ 2750344 h 2767597"/>
                <a:gd name="connsiteX25" fmla="*/ 224287 w 3001993"/>
                <a:gd name="connsiteY25" fmla="*/ 2698585 h 2767597"/>
                <a:gd name="connsiteX26" fmla="*/ 51759 w 3001993"/>
                <a:gd name="connsiteY26" fmla="*/ 2595068 h 2767597"/>
                <a:gd name="connsiteX27" fmla="*/ 0 w 3001993"/>
                <a:gd name="connsiteY27" fmla="*/ 2405287 h 2767597"/>
                <a:gd name="connsiteX28" fmla="*/ 17253 w 3001993"/>
                <a:gd name="connsiteY28" fmla="*/ 2215506 h 2767597"/>
                <a:gd name="connsiteX29" fmla="*/ 103517 w 3001993"/>
                <a:gd name="connsiteY29" fmla="*/ 2017099 h 2767597"/>
                <a:gd name="connsiteX30" fmla="*/ 267419 w 3001993"/>
                <a:gd name="connsiteY30" fmla="*/ 1896329 h 2767597"/>
                <a:gd name="connsiteX31" fmla="*/ 362310 w 3001993"/>
                <a:gd name="connsiteY31" fmla="*/ 1784185 h 2767597"/>
                <a:gd name="connsiteX32" fmla="*/ 362310 w 3001993"/>
                <a:gd name="connsiteY32" fmla="*/ 1534019 h 2767597"/>
                <a:gd name="connsiteX33" fmla="*/ 370936 w 3001993"/>
                <a:gd name="connsiteY33" fmla="*/ 1387370 h 2767597"/>
                <a:gd name="connsiteX34" fmla="*/ 491706 w 3001993"/>
                <a:gd name="connsiteY34" fmla="*/ 1292480 h 2767597"/>
                <a:gd name="connsiteX35" fmla="*/ 638355 w 3001993"/>
                <a:gd name="connsiteY35" fmla="*/ 1275227 h 2767597"/>
                <a:gd name="connsiteX36" fmla="*/ 757328 w 3001993"/>
                <a:gd name="connsiteY36" fmla="*/ 1092590 h 2767597"/>
                <a:gd name="connsiteX37" fmla="*/ 763573 w 3001993"/>
                <a:gd name="connsiteY37" fmla="*/ 1021107 h 2767597"/>
                <a:gd name="connsiteX38" fmla="*/ 773098 w 3001993"/>
                <a:gd name="connsiteY38" fmla="*/ 960812 h 2767597"/>
                <a:gd name="connsiteX39" fmla="*/ 808817 w 3001993"/>
                <a:gd name="connsiteY39" fmla="*/ 952051 h 2767597"/>
                <a:gd name="connsiteX40" fmla="*/ 838245 w 3001993"/>
                <a:gd name="connsiteY40" fmla="*/ 983142 h 2767597"/>
                <a:gd name="connsiteX41" fmla="*/ 856442 w 3001993"/>
                <a:gd name="connsiteY41" fmla="*/ 966338 h 2767597"/>
                <a:gd name="connsiteX42" fmla="*/ 854914 w 3001993"/>
                <a:gd name="connsiteY42" fmla="*/ 906088 h 2767597"/>
                <a:gd name="connsiteX43" fmla="*/ 906359 w 3001993"/>
                <a:gd name="connsiteY43" fmla="*/ 885556 h 2767597"/>
                <a:gd name="connsiteX44" fmla="*/ 949310 w 3001993"/>
                <a:gd name="connsiteY44" fmla="*/ 930620 h 2767597"/>
                <a:gd name="connsiteX45" fmla="*/ 965979 w 3001993"/>
                <a:gd name="connsiteY45" fmla="*/ 952051 h 2767597"/>
                <a:gd name="connsiteX46" fmla="*/ 995004 w 3001993"/>
                <a:gd name="connsiteY46" fmla="*/ 939380 h 2767597"/>
                <a:gd name="connsiteX47" fmla="*/ 1004079 w 3001993"/>
                <a:gd name="connsiteY47" fmla="*/ 880613 h 2767597"/>
                <a:gd name="connsiteX48" fmla="*/ 1005113 w 3001993"/>
                <a:gd name="connsiteY48" fmla="*/ 847186 h 2767597"/>
                <a:gd name="connsiteX49" fmla="*/ 1025510 w 3001993"/>
                <a:gd name="connsiteY49" fmla="*/ 823463 h 2767597"/>
                <a:gd name="connsiteX50" fmla="*/ 1081268 w 3001993"/>
                <a:gd name="connsiteY50" fmla="*/ 804952 h 2767597"/>
                <a:gd name="connsiteX51" fmla="*/ 1113617 w 3001993"/>
                <a:gd name="connsiteY51" fmla="*/ 799651 h 2767597"/>
                <a:gd name="connsiteX52" fmla="*/ 1131813 w 3001993"/>
                <a:gd name="connsiteY52" fmla="*/ 767167 h 2767597"/>
                <a:gd name="connsiteX53" fmla="*/ 1156479 w 3001993"/>
                <a:gd name="connsiteY53" fmla="*/ 759170 h 2767597"/>
                <a:gd name="connsiteX54" fmla="*/ 1173148 w 3001993"/>
                <a:gd name="connsiteY54" fmla="*/ 735357 h 2767597"/>
                <a:gd name="connsiteX55" fmla="*/ 1196960 w 3001993"/>
                <a:gd name="connsiteY55" fmla="*/ 787745 h 2767597"/>
                <a:gd name="connsiteX56" fmla="*/ 1239823 w 3001993"/>
                <a:gd name="connsiteY56" fmla="*/ 785364 h 2767597"/>
                <a:gd name="connsiteX57" fmla="*/ 1277923 w 3001993"/>
                <a:gd name="connsiteY57" fmla="*/ 797270 h 2767597"/>
                <a:gd name="connsiteX58" fmla="*/ 1301735 w 3001993"/>
                <a:gd name="connsiteY58" fmla="*/ 787745 h 2767597"/>
                <a:gd name="connsiteX59" fmla="*/ 1330310 w 3001993"/>
                <a:gd name="connsiteY59" fmla="*/ 859182 h 2767597"/>
                <a:gd name="connsiteX60" fmla="*/ 1355246 w 3001993"/>
                <a:gd name="connsiteY60" fmla="*/ 846872 h 2767597"/>
                <a:gd name="connsiteX61" fmla="*/ 1398378 w 3001993"/>
                <a:gd name="connsiteY61" fmla="*/ 852532 h 2767597"/>
                <a:gd name="connsiteX62" fmla="*/ 1432704 w 3001993"/>
                <a:gd name="connsiteY62" fmla="*/ 859182 h 2767597"/>
                <a:gd name="connsiteX63" fmla="*/ 1492055 w 3001993"/>
                <a:gd name="connsiteY63" fmla="*/ 914715 h 2767597"/>
                <a:gd name="connsiteX64" fmla="*/ 1520810 w 3001993"/>
                <a:gd name="connsiteY64" fmla="*/ 899663 h 2767597"/>
                <a:gd name="connsiteX65" fmla="*/ 1556529 w 3001993"/>
                <a:gd name="connsiteY65" fmla="*/ 923476 h 2767597"/>
                <a:gd name="connsiteX66" fmla="*/ 1608917 w 3001993"/>
                <a:gd name="connsiteY66" fmla="*/ 952051 h 2767597"/>
                <a:gd name="connsiteX67" fmla="*/ 1689879 w 3001993"/>
                <a:gd name="connsiteY67" fmla="*/ 956633 h 2767597"/>
                <a:gd name="connsiteX68" fmla="*/ 1713376 w 3001993"/>
                <a:gd name="connsiteY68" fmla="*/ 917680 h 2767597"/>
                <a:gd name="connsiteX69" fmla="*/ 1677973 w 3001993"/>
                <a:gd name="connsiteY69" fmla="*/ 875851 h 2767597"/>
                <a:gd name="connsiteX70" fmla="*/ 1603030 w 3001993"/>
                <a:gd name="connsiteY70" fmla="*/ 823687 h 2767597"/>
                <a:gd name="connsiteX71" fmla="*/ 1516048 w 3001993"/>
                <a:gd name="connsiteY71" fmla="*/ 778220 h 2767597"/>
                <a:gd name="connsiteX72" fmla="*/ 1430817 w 3001993"/>
                <a:gd name="connsiteY72" fmla="*/ 685396 h 2767597"/>
                <a:gd name="connsiteX73" fmla="*/ 1392223 w 3001993"/>
                <a:gd name="connsiteY73" fmla="*/ 663920 h 2767597"/>
                <a:gd name="connsiteX74" fmla="*/ 1310631 w 3001993"/>
                <a:gd name="connsiteY74" fmla="*/ 588124 h 2767597"/>
                <a:gd name="connsiteX75" fmla="*/ 1280304 w 3001993"/>
                <a:gd name="connsiteY75" fmla="*/ 521045 h 2767597"/>
                <a:gd name="connsiteX76" fmla="*/ 1249348 w 3001993"/>
                <a:gd name="connsiteY76" fmla="*/ 471038 h 2767597"/>
                <a:gd name="connsiteX77" fmla="*/ 1232364 w 3001993"/>
                <a:gd name="connsiteY77" fmla="*/ 455134 h 2767597"/>
                <a:gd name="connsiteX78" fmla="*/ 1237441 w 3001993"/>
                <a:gd name="connsiteY78" fmla="*/ 418651 h 2767597"/>
                <a:gd name="connsiteX79" fmla="*/ 1258873 w 3001993"/>
                <a:gd name="connsiteY79" fmla="*/ 378394 h 2767597"/>
                <a:gd name="connsiteX80" fmla="*/ 1216010 w 3001993"/>
                <a:gd name="connsiteY80" fmla="*/ 378170 h 2767597"/>
                <a:gd name="connsiteX81" fmla="*/ 1174091 w 3001993"/>
                <a:gd name="connsiteY81" fmla="*/ 353099 h 2767597"/>
                <a:gd name="connsiteX82" fmla="*/ 1166004 w 3001993"/>
                <a:gd name="connsiteY82" fmla="*/ 290063 h 2767597"/>
                <a:gd name="connsiteX83" fmla="*/ 1135048 w 3001993"/>
                <a:gd name="connsiteY83" fmla="*/ 275776 h 2767597"/>
                <a:gd name="connsiteX84" fmla="*/ 1129476 w 3001993"/>
                <a:gd name="connsiteY84" fmla="*/ 252862 h 2767597"/>
                <a:gd name="connsiteX85" fmla="*/ 1077898 w 3001993"/>
                <a:gd name="connsiteY85" fmla="*/ 256726 h 2767597"/>
                <a:gd name="connsiteX86" fmla="*/ 1065992 w 3001993"/>
                <a:gd name="connsiteY86" fmla="*/ 240057 h 2767597"/>
                <a:gd name="connsiteX87" fmla="*/ 1015985 w 3001993"/>
                <a:gd name="connsiteY87" fmla="*/ 247201 h 2767597"/>
                <a:gd name="connsiteX88" fmla="*/ 994554 w 3001993"/>
                <a:gd name="connsiteY88" fmla="*/ 235295 h 2767597"/>
                <a:gd name="connsiteX89" fmla="*/ 981929 w 3001993"/>
                <a:gd name="connsiteY89" fmla="*/ 193644 h 2767597"/>
                <a:gd name="connsiteX90" fmla="*/ 908109 w 3001993"/>
                <a:gd name="connsiteY90" fmla="*/ 215075 h 2767597"/>
                <a:gd name="connsiteX91" fmla="*/ 932642 w 3001993"/>
                <a:gd name="connsiteY91" fmla="*/ 178145 h 2767597"/>
                <a:gd name="connsiteX92" fmla="*/ 980267 w 3001993"/>
                <a:gd name="connsiteY92" fmla="*/ 154332 h 2767597"/>
                <a:gd name="connsiteX93" fmla="*/ 1015986 w 3001993"/>
                <a:gd name="connsiteY93" fmla="*/ 142426 h 2767597"/>
                <a:gd name="connsiteX94" fmla="*/ 1030272 w 3001993"/>
                <a:gd name="connsiteY94" fmla="*/ 92419 h 2767597"/>
                <a:gd name="connsiteX95" fmla="*/ 1073135 w 3001993"/>
                <a:gd name="connsiteY95" fmla="*/ 97182 h 2767597"/>
                <a:gd name="connsiteX96" fmla="*/ 1176472 w 3001993"/>
                <a:gd name="connsiteY96" fmla="*/ 41649 h 2767597"/>
                <a:gd name="connsiteX97" fmla="*/ 1410284 w 3001993"/>
                <a:gd name="connsiteY97" fmla="*/ 0 h 2767597"/>
                <a:gd name="connsiteX98" fmla="*/ 1508994 w 3001993"/>
                <a:gd name="connsiteY98" fmla="*/ 27677 h 2767597"/>
                <a:gd name="connsiteX99" fmla="*/ 1573198 w 3001993"/>
                <a:gd name="connsiteY99" fmla="*/ 61463 h 2767597"/>
                <a:gd name="connsiteX100" fmla="*/ 1616060 w 3001993"/>
                <a:gd name="connsiteY100" fmla="*/ 90038 h 2767597"/>
                <a:gd name="connsiteX101" fmla="*/ 1798158 w 3001993"/>
                <a:gd name="connsiteY101" fmla="*/ 102933 h 2767597"/>
                <a:gd name="connsiteX0" fmla="*/ 1798158 w 3001993"/>
                <a:gd name="connsiteY0" fmla="*/ 102933 h 2767597"/>
                <a:gd name="connsiteX1" fmla="*/ 1716657 w 3001993"/>
                <a:gd name="connsiteY1" fmla="*/ 309068 h 2767597"/>
                <a:gd name="connsiteX2" fmla="*/ 1690778 w 3001993"/>
                <a:gd name="connsiteY2" fmla="*/ 464344 h 2767597"/>
                <a:gd name="connsiteX3" fmla="*/ 1846053 w 3001993"/>
                <a:gd name="connsiteY3" fmla="*/ 610993 h 2767597"/>
                <a:gd name="connsiteX4" fmla="*/ 2251495 w 3001993"/>
                <a:gd name="connsiteY4" fmla="*/ 723136 h 2767597"/>
                <a:gd name="connsiteX5" fmla="*/ 2475781 w 3001993"/>
                <a:gd name="connsiteY5" fmla="*/ 921544 h 2767597"/>
                <a:gd name="connsiteX6" fmla="*/ 2725947 w 3001993"/>
                <a:gd name="connsiteY6" fmla="*/ 1076819 h 2767597"/>
                <a:gd name="connsiteX7" fmla="*/ 2907102 w 3001993"/>
                <a:gd name="connsiteY7" fmla="*/ 1318359 h 2767597"/>
                <a:gd name="connsiteX8" fmla="*/ 3001993 w 3001993"/>
                <a:gd name="connsiteY8" fmla="*/ 1620283 h 2767597"/>
                <a:gd name="connsiteX9" fmla="*/ 2993366 w 3001993"/>
                <a:gd name="connsiteY9" fmla="*/ 1870449 h 2767597"/>
                <a:gd name="connsiteX10" fmla="*/ 2915729 w 3001993"/>
                <a:gd name="connsiteY10" fmla="*/ 2060231 h 2767597"/>
                <a:gd name="connsiteX11" fmla="*/ 2743200 w 3001993"/>
                <a:gd name="connsiteY11" fmla="*/ 2189627 h 2767597"/>
                <a:gd name="connsiteX12" fmla="*/ 2501661 w 3001993"/>
                <a:gd name="connsiteY12" fmla="*/ 2241385 h 2767597"/>
                <a:gd name="connsiteX13" fmla="*/ 2216989 w 3001993"/>
                <a:gd name="connsiteY13" fmla="*/ 2172374 h 2767597"/>
                <a:gd name="connsiteX14" fmla="*/ 2009955 w 3001993"/>
                <a:gd name="connsiteY14" fmla="*/ 2137868 h 2767597"/>
                <a:gd name="connsiteX15" fmla="*/ 1842279 w 3001993"/>
                <a:gd name="connsiteY15" fmla="*/ 2052188 h 2767597"/>
                <a:gd name="connsiteX16" fmla="*/ 1625585 w 3001993"/>
                <a:gd name="connsiteY16" fmla="*/ 1949795 h 2767597"/>
                <a:gd name="connsiteX17" fmla="*/ 1416035 w 3001993"/>
                <a:gd name="connsiteY17" fmla="*/ 1861688 h 2767597"/>
                <a:gd name="connsiteX18" fmla="*/ 1253211 w 3001993"/>
                <a:gd name="connsiteY18" fmla="*/ 1877323 h 2767597"/>
                <a:gd name="connsiteX19" fmla="*/ 1223154 w 3001993"/>
                <a:gd name="connsiteY19" fmla="*/ 2040282 h 2767597"/>
                <a:gd name="connsiteX20" fmla="*/ 1049323 w 3001993"/>
                <a:gd name="connsiteY20" fmla="*/ 2030757 h 2767597"/>
                <a:gd name="connsiteX21" fmla="*/ 1104092 w 3001993"/>
                <a:gd name="connsiteY21" fmla="*/ 2247451 h 2767597"/>
                <a:gd name="connsiteX22" fmla="*/ 1251010 w 3001993"/>
                <a:gd name="connsiteY22" fmla="*/ 2453407 h 2767597"/>
                <a:gd name="connsiteX23" fmla="*/ 1083245 w 3001993"/>
                <a:gd name="connsiteY23" fmla="*/ 2665247 h 2767597"/>
                <a:gd name="connsiteX24" fmla="*/ 785004 w 3001993"/>
                <a:gd name="connsiteY24" fmla="*/ 2767597 h 2767597"/>
                <a:gd name="connsiteX25" fmla="*/ 474453 w 3001993"/>
                <a:gd name="connsiteY25" fmla="*/ 2750344 h 2767597"/>
                <a:gd name="connsiteX26" fmla="*/ 224287 w 3001993"/>
                <a:gd name="connsiteY26" fmla="*/ 2698585 h 2767597"/>
                <a:gd name="connsiteX27" fmla="*/ 51759 w 3001993"/>
                <a:gd name="connsiteY27" fmla="*/ 2595068 h 2767597"/>
                <a:gd name="connsiteX28" fmla="*/ 0 w 3001993"/>
                <a:gd name="connsiteY28" fmla="*/ 2405287 h 2767597"/>
                <a:gd name="connsiteX29" fmla="*/ 17253 w 3001993"/>
                <a:gd name="connsiteY29" fmla="*/ 2215506 h 2767597"/>
                <a:gd name="connsiteX30" fmla="*/ 103517 w 3001993"/>
                <a:gd name="connsiteY30" fmla="*/ 2017099 h 2767597"/>
                <a:gd name="connsiteX31" fmla="*/ 267419 w 3001993"/>
                <a:gd name="connsiteY31" fmla="*/ 1896329 h 2767597"/>
                <a:gd name="connsiteX32" fmla="*/ 362310 w 3001993"/>
                <a:gd name="connsiteY32" fmla="*/ 1784185 h 2767597"/>
                <a:gd name="connsiteX33" fmla="*/ 362310 w 3001993"/>
                <a:gd name="connsiteY33" fmla="*/ 1534019 h 2767597"/>
                <a:gd name="connsiteX34" fmla="*/ 370936 w 3001993"/>
                <a:gd name="connsiteY34" fmla="*/ 1387370 h 2767597"/>
                <a:gd name="connsiteX35" fmla="*/ 491706 w 3001993"/>
                <a:gd name="connsiteY35" fmla="*/ 1292480 h 2767597"/>
                <a:gd name="connsiteX36" fmla="*/ 638355 w 3001993"/>
                <a:gd name="connsiteY36" fmla="*/ 1275227 h 2767597"/>
                <a:gd name="connsiteX37" fmla="*/ 757328 w 3001993"/>
                <a:gd name="connsiteY37" fmla="*/ 1092590 h 2767597"/>
                <a:gd name="connsiteX38" fmla="*/ 763573 w 3001993"/>
                <a:gd name="connsiteY38" fmla="*/ 1021107 h 2767597"/>
                <a:gd name="connsiteX39" fmla="*/ 773098 w 3001993"/>
                <a:gd name="connsiteY39" fmla="*/ 960812 h 2767597"/>
                <a:gd name="connsiteX40" fmla="*/ 808817 w 3001993"/>
                <a:gd name="connsiteY40" fmla="*/ 952051 h 2767597"/>
                <a:gd name="connsiteX41" fmla="*/ 838245 w 3001993"/>
                <a:gd name="connsiteY41" fmla="*/ 983142 h 2767597"/>
                <a:gd name="connsiteX42" fmla="*/ 856442 w 3001993"/>
                <a:gd name="connsiteY42" fmla="*/ 966338 h 2767597"/>
                <a:gd name="connsiteX43" fmla="*/ 854914 w 3001993"/>
                <a:gd name="connsiteY43" fmla="*/ 906088 h 2767597"/>
                <a:gd name="connsiteX44" fmla="*/ 906359 w 3001993"/>
                <a:gd name="connsiteY44" fmla="*/ 885556 h 2767597"/>
                <a:gd name="connsiteX45" fmla="*/ 949310 w 3001993"/>
                <a:gd name="connsiteY45" fmla="*/ 930620 h 2767597"/>
                <a:gd name="connsiteX46" fmla="*/ 965979 w 3001993"/>
                <a:gd name="connsiteY46" fmla="*/ 952051 h 2767597"/>
                <a:gd name="connsiteX47" fmla="*/ 995004 w 3001993"/>
                <a:gd name="connsiteY47" fmla="*/ 939380 h 2767597"/>
                <a:gd name="connsiteX48" fmla="*/ 1004079 w 3001993"/>
                <a:gd name="connsiteY48" fmla="*/ 880613 h 2767597"/>
                <a:gd name="connsiteX49" fmla="*/ 1005113 w 3001993"/>
                <a:gd name="connsiteY49" fmla="*/ 847186 h 2767597"/>
                <a:gd name="connsiteX50" fmla="*/ 1025510 w 3001993"/>
                <a:gd name="connsiteY50" fmla="*/ 823463 h 2767597"/>
                <a:gd name="connsiteX51" fmla="*/ 1081268 w 3001993"/>
                <a:gd name="connsiteY51" fmla="*/ 804952 h 2767597"/>
                <a:gd name="connsiteX52" fmla="*/ 1113617 w 3001993"/>
                <a:gd name="connsiteY52" fmla="*/ 799651 h 2767597"/>
                <a:gd name="connsiteX53" fmla="*/ 1131813 w 3001993"/>
                <a:gd name="connsiteY53" fmla="*/ 767167 h 2767597"/>
                <a:gd name="connsiteX54" fmla="*/ 1156479 w 3001993"/>
                <a:gd name="connsiteY54" fmla="*/ 759170 h 2767597"/>
                <a:gd name="connsiteX55" fmla="*/ 1173148 w 3001993"/>
                <a:gd name="connsiteY55" fmla="*/ 735357 h 2767597"/>
                <a:gd name="connsiteX56" fmla="*/ 1196960 w 3001993"/>
                <a:gd name="connsiteY56" fmla="*/ 787745 h 2767597"/>
                <a:gd name="connsiteX57" fmla="*/ 1239823 w 3001993"/>
                <a:gd name="connsiteY57" fmla="*/ 785364 h 2767597"/>
                <a:gd name="connsiteX58" fmla="*/ 1277923 w 3001993"/>
                <a:gd name="connsiteY58" fmla="*/ 797270 h 2767597"/>
                <a:gd name="connsiteX59" fmla="*/ 1301735 w 3001993"/>
                <a:gd name="connsiteY59" fmla="*/ 787745 h 2767597"/>
                <a:gd name="connsiteX60" fmla="*/ 1330310 w 3001993"/>
                <a:gd name="connsiteY60" fmla="*/ 859182 h 2767597"/>
                <a:gd name="connsiteX61" fmla="*/ 1355246 w 3001993"/>
                <a:gd name="connsiteY61" fmla="*/ 846872 h 2767597"/>
                <a:gd name="connsiteX62" fmla="*/ 1398378 w 3001993"/>
                <a:gd name="connsiteY62" fmla="*/ 852532 h 2767597"/>
                <a:gd name="connsiteX63" fmla="*/ 1432704 w 3001993"/>
                <a:gd name="connsiteY63" fmla="*/ 859182 h 2767597"/>
                <a:gd name="connsiteX64" fmla="*/ 1492055 w 3001993"/>
                <a:gd name="connsiteY64" fmla="*/ 914715 h 2767597"/>
                <a:gd name="connsiteX65" fmla="*/ 1520810 w 3001993"/>
                <a:gd name="connsiteY65" fmla="*/ 899663 h 2767597"/>
                <a:gd name="connsiteX66" fmla="*/ 1556529 w 3001993"/>
                <a:gd name="connsiteY66" fmla="*/ 923476 h 2767597"/>
                <a:gd name="connsiteX67" fmla="*/ 1608917 w 3001993"/>
                <a:gd name="connsiteY67" fmla="*/ 952051 h 2767597"/>
                <a:gd name="connsiteX68" fmla="*/ 1689879 w 3001993"/>
                <a:gd name="connsiteY68" fmla="*/ 956633 h 2767597"/>
                <a:gd name="connsiteX69" fmla="*/ 1713376 w 3001993"/>
                <a:gd name="connsiteY69" fmla="*/ 917680 h 2767597"/>
                <a:gd name="connsiteX70" fmla="*/ 1677973 w 3001993"/>
                <a:gd name="connsiteY70" fmla="*/ 875851 h 2767597"/>
                <a:gd name="connsiteX71" fmla="*/ 1603030 w 3001993"/>
                <a:gd name="connsiteY71" fmla="*/ 823687 h 2767597"/>
                <a:gd name="connsiteX72" fmla="*/ 1516048 w 3001993"/>
                <a:gd name="connsiteY72" fmla="*/ 778220 h 2767597"/>
                <a:gd name="connsiteX73" fmla="*/ 1430817 w 3001993"/>
                <a:gd name="connsiteY73" fmla="*/ 685396 h 2767597"/>
                <a:gd name="connsiteX74" fmla="*/ 1392223 w 3001993"/>
                <a:gd name="connsiteY74" fmla="*/ 663920 h 2767597"/>
                <a:gd name="connsiteX75" fmla="*/ 1310631 w 3001993"/>
                <a:gd name="connsiteY75" fmla="*/ 588124 h 2767597"/>
                <a:gd name="connsiteX76" fmla="*/ 1280304 w 3001993"/>
                <a:gd name="connsiteY76" fmla="*/ 521045 h 2767597"/>
                <a:gd name="connsiteX77" fmla="*/ 1249348 w 3001993"/>
                <a:gd name="connsiteY77" fmla="*/ 471038 h 2767597"/>
                <a:gd name="connsiteX78" fmla="*/ 1232364 w 3001993"/>
                <a:gd name="connsiteY78" fmla="*/ 455134 h 2767597"/>
                <a:gd name="connsiteX79" fmla="*/ 1237441 w 3001993"/>
                <a:gd name="connsiteY79" fmla="*/ 418651 h 2767597"/>
                <a:gd name="connsiteX80" fmla="*/ 1258873 w 3001993"/>
                <a:gd name="connsiteY80" fmla="*/ 378394 h 2767597"/>
                <a:gd name="connsiteX81" fmla="*/ 1216010 w 3001993"/>
                <a:gd name="connsiteY81" fmla="*/ 378170 h 2767597"/>
                <a:gd name="connsiteX82" fmla="*/ 1174091 w 3001993"/>
                <a:gd name="connsiteY82" fmla="*/ 353099 h 2767597"/>
                <a:gd name="connsiteX83" fmla="*/ 1166004 w 3001993"/>
                <a:gd name="connsiteY83" fmla="*/ 290063 h 2767597"/>
                <a:gd name="connsiteX84" fmla="*/ 1135048 w 3001993"/>
                <a:gd name="connsiteY84" fmla="*/ 275776 h 2767597"/>
                <a:gd name="connsiteX85" fmla="*/ 1129476 w 3001993"/>
                <a:gd name="connsiteY85" fmla="*/ 252862 h 2767597"/>
                <a:gd name="connsiteX86" fmla="*/ 1077898 w 3001993"/>
                <a:gd name="connsiteY86" fmla="*/ 256726 h 2767597"/>
                <a:gd name="connsiteX87" fmla="*/ 1065992 w 3001993"/>
                <a:gd name="connsiteY87" fmla="*/ 240057 h 2767597"/>
                <a:gd name="connsiteX88" fmla="*/ 1015985 w 3001993"/>
                <a:gd name="connsiteY88" fmla="*/ 247201 h 2767597"/>
                <a:gd name="connsiteX89" fmla="*/ 994554 w 3001993"/>
                <a:gd name="connsiteY89" fmla="*/ 235295 h 2767597"/>
                <a:gd name="connsiteX90" fmla="*/ 981929 w 3001993"/>
                <a:gd name="connsiteY90" fmla="*/ 193644 h 2767597"/>
                <a:gd name="connsiteX91" fmla="*/ 908109 w 3001993"/>
                <a:gd name="connsiteY91" fmla="*/ 215075 h 2767597"/>
                <a:gd name="connsiteX92" fmla="*/ 932642 w 3001993"/>
                <a:gd name="connsiteY92" fmla="*/ 178145 h 2767597"/>
                <a:gd name="connsiteX93" fmla="*/ 980267 w 3001993"/>
                <a:gd name="connsiteY93" fmla="*/ 154332 h 2767597"/>
                <a:gd name="connsiteX94" fmla="*/ 1015986 w 3001993"/>
                <a:gd name="connsiteY94" fmla="*/ 142426 h 2767597"/>
                <a:gd name="connsiteX95" fmla="*/ 1030272 w 3001993"/>
                <a:gd name="connsiteY95" fmla="*/ 92419 h 2767597"/>
                <a:gd name="connsiteX96" fmla="*/ 1073135 w 3001993"/>
                <a:gd name="connsiteY96" fmla="*/ 97182 h 2767597"/>
                <a:gd name="connsiteX97" fmla="*/ 1176472 w 3001993"/>
                <a:gd name="connsiteY97" fmla="*/ 41649 h 2767597"/>
                <a:gd name="connsiteX98" fmla="*/ 1410284 w 3001993"/>
                <a:gd name="connsiteY98" fmla="*/ 0 h 2767597"/>
                <a:gd name="connsiteX99" fmla="*/ 1508994 w 3001993"/>
                <a:gd name="connsiteY99" fmla="*/ 27677 h 2767597"/>
                <a:gd name="connsiteX100" fmla="*/ 1573198 w 3001993"/>
                <a:gd name="connsiteY100" fmla="*/ 61463 h 2767597"/>
                <a:gd name="connsiteX101" fmla="*/ 1616060 w 3001993"/>
                <a:gd name="connsiteY101" fmla="*/ 90038 h 2767597"/>
                <a:gd name="connsiteX102" fmla="*/ 1798158 w 3001993"/>
                <a:gd name="connsiteY102" fmla="*/ 102933 h 2767597"/>
                <a:gd name="connsiteX0" fmla="*/ 1798158 w 3001993"/>
                <a:gd name="connsiteY0" fmla="*/ 102933 h 2767597"/>
                <a:gd name="connsiteX1" fmla="*/ 1716657 w 3001993"/>
                <a:gd name="connsiteY1" fmla="*/ 309068 h 2767597"/>
                <a:gd name="connsiteX2" fmla="*/ 1690778 w 3001993"/>
                <a:gd name="connsiteY2" fmla="*/ 464344 h 2767597"/>
                <a:gd name="connsiteX3" fmla="*/ 1846053 w 3001993"/>
                <a:gd name="connsiteY3" fmla="*/ 610993 h 2767597"/>
                <a:gd name="connsiteX4" fmla="*/ 2251495 w 3001993"/>
                <a:gd name="connsiteY4" fmla="*/ 723136 h 2767597"/>
                <a:gd name="connsiteX5" fmla="*/ 2475781 w 3001993"/>
                <a:gd name="connsiteY5" fmla="*/ 921544 h 2767597"/>
                <a:gd name="connsiteX6" fmla="*/ 2725947 w 3001993"/>
                <a:gd name="connsiteY6" fmla="*/ 1076819 h 2767597"/>
                <a:gd name="connsiteX7" fmla="*/ 2907102 w 3001993"/>
                <a:gd name="connsiteY7" fmla="*/ 1318359 h 2767597"/>
                <a:gd name="connsiteX8" fmla="*/ 3001993 w 3001993"/>
                <a:gd name="connsiteY8" fmla="*/ 1620283 h 2767597"/>
                <a:gd name="connsiteX9" fmla="*/ 2993366 w 3001993"/>
                <a:gd name="connsiteY9" fmla="*/ 1870449 h 2767597"/>
                <a:gd name="connsiteX10" fmla="*/ 2915729 w 3001993"/>
                <a:gd name="connsiteY10" fmla="*/ 2060231 h 2767597"/>
                <a:gd name="connsiteX11" fmla="*/ 2743200 w 3001993"/>
                <a:gd name="connsiteY11" fmla="*/ 2189627 h 2767597"/>
                <a:gd name="connsiteX12" fmla="*/ 2501661 w 3001993"/>
                <a:gd name="connsiteY12" fmla="*/ 2241385 h 2767597"/>
                <a:gd name="connsiteX13" fmla="*/ 2216989 w 3001993"/>
                <a:gd name="connsiteY13" fmla="*/ 2172374 h 2767597"/>
                <a:gd name="connsiteX14" fmla="*/ 2009955 w 3001993"/>
                <a:gd name="connsiteY14" fmla="*/ 2137868 h 2767597"/>
                <a:gd name="connsiteX15" fmla="*/ 1842279 w 3001993"/>
                <a:gd name="connsiteY15" fmla="*/ 2052188 h 2767597"/>
                <a:gd name="connsiteX16" fmla="*/ 1625585 w 3001993"/>
                <a:gd name="connsiteY16" fmla="*/ 1949795 h 2767597"/>
                <a:gd name="connsiteX17" fmla="*/ 1416035 w 3001993"/>
                <a:gd name="connsiteY17" fmla="*/ 1861688 h 2767597"/>
                <a:gd name="connsiteX18" fmla="*/ 1253211 w 3001993"/>
                <a:gd name="connsiteY18" fmla="*/ 1877323 h 2767597"/>
                <a:gd name="connsiteX19" fmla="*/ 1096948 w 3001993"/>
                <a:gd name="connsiteY19" fmla="*/ 1878357 h 2767597"/>
                <a:gd name="connsiteX20" fmla="*/ 1049323 w 3001993"/>
                <a:gd name="connsiteY20" fmla="*/ 2030757 h 2767597"/>
                <a:gd name="connsiteX21" fmla="*/ 1104092 w 3001993"/>
                <a:gd name="connsiteY21" fmla="*/ 2247451 h 2767597"/>
                <a:gd name="connsiteX22" fmla="*/ 1251010 w 3001993"/>
                <a:gd name="connsiteY22" fmla="*/ 2453407 h 2767597"/>
                <a:gd name="connsiteX23" fmla="*/ 1083245 w 3001993"/>
                <a:gd name="connsiteY23" fmla="*/ 2665247 h 2767597"/>
                <a:gd name="connsiteX24" fmla="*/ 785004 w 3001993"/>
                <a:gd name="connsiteY24" fmla="*/ 2767597 h 2767597"/>
                <a:gd name="connsiteX25" fmla="*/ 474453 w 3001993"/>
                <a:gd name="connsiteY25" fmla="*/ 2750344 h 2767597"/>
                <a:gd name="connsiteX26" fmla="*/ 224287 w 3001993"/>
                <a:gd name="connsiteY26" fmla="*/ 2698585 h 2767597"/>
                <a:gd name="connsiteX27" fmla="*/ 51759 w 3001993"/>
                <a:gd name="connsiteY27" fmla="*/ 2595068 h 2767597"/>
                <a:gd name="connsiteX28" fmla="*/ 0 w 3001993"/>
                <a:gd name="connsiteY28" fmla="*/ 2405287 h 2767597"/>
                <a:gd name="connsiteX29" fmla="*/ 17253 w 3001993"/>
                <a:gd name="connsiteY29" fmla="*/ 2215506 h 2767597"/>
                <a:gd name="connsiteX30" fmla="*/ 103517 w 3001993"/>
                <a:gd name="connsiteY30" fmla="*/ 2017099 h 2767597"/>
                <a:gd name="connsiteX31" fmla="*/ 267419 w 3001993"/>
                <a:gd name="connsiteY31" fmla="*/ 1896329 h 2767597"/>
                <a:gd name="connsiteX32" fmla="*/ 362310 w 3001993"/>
                <a:gd name="connsiteY32" fmla="*/ 1784185 h 2767597"/>
                <a:gd name="connsiteX33" fmla="*/ 362310 w 3001993"/>
                <a:gd name="connsiteY33" fmla="*/ 1534019 h 2767597"/>
                <a:gd name="connsiteX34" fmla="*/ 370936 w 3001993"/>
                <a:gd name="connsiteY34" fmla="*/ 1387370 h 2767597"/>
                <a:gd name="connsiteX35" fmla="*/ 491706 w 3001993"/>
                <a:gd name="connsiteY35" fmla="*/ 1292480 h 2767597"/>
                <a:gd name="connsiteX36" fmla="*/ 638355 w 3001993"/>
                <a:gd name="connsiteY36" fmla="*/ 1275227 h 2767597"/>
                <a:gd name="connsiteX37" fmla="*/ 757328 w 3001993"/>
                <a:gd name="connsiteY37" fmla="*/ 1092590 h 2767597"/>
                <a:gd name="connsiteX38" fmla="*/ 763573 w 3001993"/>
                <a:gd name="connsiteY38" fmla="*/ 1021107 h 2767597"/>
                <a:gd name="connsiteX39" fmla="*/ 773098 w 3001993"/>
                <a:gd name="connsiteY39" fmla="*/ 960812 h 2767597"/>
                <a:gd name="connsiteX40" fmla="*/ 808817 w 3001993"/>
                <a:gd name="connsiteY40" fmla="*/ 952051 h 2767597"/>
                <a:gd name="connsiteX41" fmla="*/ 838245 w 3001993"/>
                <a:gd name="connsiteY41" fmla="*/ 983142 h 2767597"/>
                <a:gd name="connsiteX42" fmla="*/ 856442 w 3001993"/>
                <a:gd name="connsiteY42" fmla="*/ 966338 h 2767597"/>
                <a:gd name="connsiteX43" fmla="*/ 854914 w 3001993"/>
                <a:gd name="connsiteY43" fmla="*/ 906088 h 2767597"/>
                <a:gd name="connsiteX44" fmla="*/ 906359 w 3001993"/>
                <a:gd name="connsiteY44" fmla="*/ 885556 h 2767597"/>
                <a:gd name="connsiteX45" fmla="*/ 949310 w 3001993"/>
                <a:gd name="connsiteY45" fmla="*/ 930620 h 2767597"/>
                <a:gd name="connsiteX46" fmla="*/ 965979 w 3001993"/>
                <a:gd name="connsiteY46" fmla="*/ 952051 h 2767597"/>
                <a:gd name="connsiteX47" fmla="*/ 995004 w 3001993"/>
                <a:gd name="connsiteY47" fmla="*/ 939380 h 2767597"/>
                <a:gd name="connsiteX48" fmla="*/ 1004079 w 3001993"/>
                <a:gd name="connsiteY48" fmla="*/ 880613 h 2767597"/>
                <a:gd name="connsiteX49" fmla="*/ 1005113 w 3001993"/>
                <a:gd name="connsiteY49" fmla="*/ 847186 h 2767597"/>
                <a:gd name="connsiteX50" fmla="*/ 1025510 w 3001993"/>
                <a:gd name="connsiteY50" fmla="*/ 823463 h 2767597"/>
                <a:gd name="connsiteX51" fmla="*/ 1081268 w 3001993"/>
                <a:gd name="connsiteY51" fmla="*/ 804952 h 2767597"/>
                <a:gd name="connsiteX52" fmla="*/ 1113617 w 3001993"/>
                <a:gd name="connsiteY52" fmla="*/ 799651 h 2767597"/>
                <a:gd name="connsiteX53" fmla="*/ 1131813 w 3001993"/>
                <a:gd name="connsiteY53" fmla="*/ 767167 h 2767597"/>
                <a:gd name="connsiteX54" fmla="*/ 1156479 w 3001993"/>
                <a:gd name="connsiteY54" fmla="*/ 759170 h 2767597"/>
                <a:gd name="connsiteX55" fmla="*/ 1173148 w 3001993"/>
                <a:gd name="connsiteY55" fmla="*/ 735357 h 2767597"/>
                <a:gd name="connsiteX56" fmla="*/ 1196960 w 3001993"/>
                <a:gd name="connsiteY56" fmla="*/ 787745 h 2767597"/>
                <a:gd name="connsiteX57" fmla="*/ 1239823 w 3001993"/>
                <a:gd name="connsiteY57" fmla="*/ 785364 h 2767597"/>
                <a:gd name="connsiteX58" fmla="*/ 1277923 w 3001993"/>
                <a:gd name="connsiteY58" fmla="*/ 797270 h 2767597"/>
                <a:gd name="connsiteX59" fmla="*/ 1301735 w 3001993"/>
                <a:gd name="connsiteY59" fmla="*/ 787745 h 2767597"/>
                <a:gd name="connsiteX60" fmla="*/ 1330310 w 3001993"/>
                <a:gd name="connsiteY60" fmla="*/ 859182 h 2767597"/>
                <a:gd name="connsiteX61" fmla="*/ 1355246 w 3001993"/>
                <a:gd name="connsiteY61" fmla="*/ 846872 h 2767597"/>
                <a:gd name="connsiteX62" fmla="*/ 1398378 w 3001993"/>
                <a:gd name="connsiteY62" fmla="*/ 852532 h 2767597"/>
                <a:gd name="connsiteX63" fmla="*/ 1432704 w 3001993"/>
                <a:gd name="connsiteY63" fmla="*/ 859182 h 2767597"/>
                <a:gd name="connsiteX64" fmla="*/ 1492055 w 3001993"/>
                <a:gd name="connsiteY64" fmla="*/ 914715 h 2767597"/>
                <a:gd name="connsiteX65" fmla="*/ 1520810 w 3001993"/>
                <a:gd name="connsiteY65" fmla="*/ 899663 h 2767597"/>
                <a:gd name="connsiteX66" fmla="*/ 1556529 w 3001993"/>
                <a:gd name="connsiteY66" fmla="*/ 923476 h 2767597"/>
                <a:gd name="connsiteX67" fmla="*/ 1608917 w 3001993"/>
                <a:gd name="connsiteY67" fmla="*/ 952051 h 2767597"/>
                <a:gd name="connsiteX68" fmla="*/ 1689879 w 3001993"/>
                <a:gd name="connsiteY68" fmla="*/ 956633 h 2767597"/>
                <a:gd name="connsiteX69" fmla="*/ 1713376 w 3001993"/>
                <a:gd name="connsiteY69" fmla="*/ 917680 h 2767597"/>
                <a:gd name="connsiteX70" fmla="*/ 1677973 w 3001993"/>
                <a:gd name="connsiteY70" fmla="*/ 875851 h 2767597"/>
                <a:gd name="connsiteX71" fmla="*/ 1603030 w 3001993"/>
                <a:gd name="connsiteY71" fmla="*/ 823687 h 2767597"/>
                <a:gd name="connsiteX72" fmla="*/ 1516048 w 3001993"/>
                <a:gd name="connsiteY72" fmla="*/ 778220 h 2767597"/>
                <a:gd name="connsiteX73" fmla="*/ 1430817 w 3001993"/>
                <a:gd name="connsiteY73" fmla="*/ 685396 h 2767597"/>
                <a:gd name="connsiteX74" fmla="*/ 1392223 w 3001993"/>
                <a:gd name="connsiteY74" fmla="*/ 663920 h 2767597"/>
                <a:gd name="connsiteX75" fmla="*/ 1310631 w 3001993"/>
                <a:gd name="connsiteY75" fmla="*/ 588124 h 2767597"/>
                <a:gd name="connsiteX76" fmla="*/ 1280304 w 3001993"/>
                <a:gd name="connsiteY76" fmla="*/ 521045 h 2767597"/>
                <a:gd name="connsiteX77" fmla="*/ 1249348 w 3001993"/>
                <a:gd name="connsiteY77" fmla="*/ 471038 h 2767597"/>
                <a:gd name="connsiteX78" fmla="*/ 1232364 w 3001993"/>
                <a:gd name="connsiteY78" fmla="*/ 455134 h 2767597"/>
                <a:gd name="connsiteX79" fmla="*/ 1237441 w 3001993"/>
                <a:gd name="connsiteY79" fmla="*/ 418651 h 2767597"/>
                <a:gd name="connsiteX80" fmla="*/ 1258873 w 3001993"/>
                <a:gd name="connsiteY80" fmla="*/ 378394 h 2767597"/>
                <a:gd name="connsiteX81" fmla="*/ 1216010 w 3001993"/>
                <a:gd name="connsiteY81" fmla="*/ 378170 h 2767597"/>
                <a:gd name="connsiteX82" fmla="*/ 1174091 w 3001993"/>
                <a:gd name="connsiteY82" fmla="*/ 353099 h 2767597"/>
                <a:gd name="connsiteX83" fmla="*/ 1166004 w 3001993"/>
                <a:gd name="connsiteY83" fmla="*/ 290063 h 2767597"/>
                <a:gd name="connsiteX84" fmla="*/ 1135048 w 3001993"/>
                <a:gd name="connsiteY84" fmla="*/ 275776 h 2767597"/>
                <a:gd name="connsiteX85" fmla="*/ 1129476 w 3001993"/>
                <a:gd name="connsiteY85" fmla="*/ 252862 h 2767597"/>
                <a:gd name="connsiteX86" fmla="*/ 1077898 w 3001993"/>
                <a:gd name="connsiteY86" fmla="*/ 256726 h 2767597"/>
                <a:gd name="connsiteX87" fmla="*/ 1065992 w 3001993"/>
                <a:gd name="connsiteY87" fmla="*/ 240057 h 2767597"/>
                <a:gd name="connsiteX88" fmla="*/ 1015985 w 3001993"/>
                <a:gd name="connsiteY88" fmla="*/ 247201 h 2767597"/>
                <a:gd name="connsiteX89" fmla="*/ 994554 w 3001993"/>
                <a:gd name="connsiteY89" fmla="*/ 235295 h 2767597"/>
                <a:gd name="connsiteX90" fmla="*/ 981929 w 3001993"/>
                <a:gd name="connsiteY90" fmla="*/ 193644 h 2767597"/>
                <a:gd name="connsiteX91" fmla="*/ 908109 w 3001993"/>
                <a:gd name="connsiteY91" fmla="*/ 215075 h 2767597"/>
                <a:gd name="connsiteX92" fmla="*/ 932642 w 3001993"/>
                <a:gd name="connsiteY92" fmla="*/ 178145 h 2767597"/>
                <a:gd name="connsiteX93" fmla="*/ 980267 w 3001993"/>
                <a:gd name="connsiteY93" fmla="*/ 154332 h 2767597"/>
                <a:gd name="connsiteX94" fmla="*/ 1015986 w 3001993"/>
                <a:gd name="connsiteY94" fmla="*/ 142426 h 2767597"/>
                <a:gd name="connsiteX95" fmla="*/ 1030272 w 3001993"/>
                <a:gd name="connsiteY95" fmla="*/ 92419 h 2767597"/>
                <a:gd name="connsiteX96" fmla="*/ 1073135 w 3001993"/>
                <a:gd name="connsiteY96" fmla="*/ 97182 h 2767597"/>
                <a:gd name="connsiteX97" fmla="*/ 1176472 w 3001993"/>
                <a:gd name="connsiteY97" fmla="*/ 41649 h 2767597"/>
                <a:gd name="connsiteX98" fmla="*/ 1410284 w 3001993"/>
                <a:gd name="connsiteY98" fmla="*/ 0 h 2767597"/>
                <a:gd name="connsiteX99" fmla="*/ 1508994 w 3001993"/>
                <a:gd name="connsiteY99" fmla="*/ 27677 h 2767597"/>
                <a:gd name="connsiteX100" fmla="*/ 1573198 w 3001993"/>
                <a:gd name="connsiteY100" fmla="*/ 61463 h 2767597"/>
                <a:gd name="connsiteX101" fmla="*/ 1616060 w 3001993"/>
                <a:gd name="connsiteY101" fmla="*/ 90038 h 2767597"/>
                <a:gd name="connsiteX102" fmla="*/ 1798158 w 3001993"/>
                <a:gd name="connsiteY102" fmla="*/ 102933 h 2767597"/>
                <a:gd name="connsiteX0" fmla="*/ 1798158 w 3001993"/>
                <a:gd name="connsiteY0" fmla="*/ 102933 h 2767597"/>
                <a:gd name="connsiteX1" fmla="*/ 1716657 w 3001993"/>
                <a:gd name="connsiteY1" fmla="*/ 309068 h 2767597"/>
                <a:gd name="connsiteX2" fmla="*/ 1690778 w 3001993"/>
                <a:gd name="connsiteY2" fmla="*/ 464344 h 2767597"/>
                <a:gd name="connsiteX3" fmla="*/ 1846053 w 3001993"/>
                <a:gd name="connsiteY3" fmla="*/ 610993 h 2767597"/>
                <a:gd name="connsiteX4" fmla="*/ 2251495 w 3001993"/>
                <a:gd name="connsiteY4" fmla="*/ 723136 h 2767597"/>
                <a:gd name="connsiteX5" fmla="*/ 2475781 w 3001993"/>
                <a:gd name="connsiteY5" fmla="*/ 921544 h 2767597"/>
                <a:gd name="connsiteX6" fmla="*/ 2725947 w 3001993"/>
                <a:gd name="connsiteY6" fmla="*/ 1076819 h 2767597"/>
                <a:gd name="connsiteX7" fmla="*/ 2907102 w 3001993"/>
                <a:gd name="connsiteY7" fmla="*/ 1318359 h 2767597"/>
                <a:gd name="connsiteX8" fmla="*/ 3001993 w 3001993"/>
                <a:gd name="connsiteY8" fmla="*/ 1620283 h 2767597"/>
                <a:gd name="connsiteX9" fmla="*/ 2993366 w 3001993"/>
                <a:gd name="connsiteY9" fmla="*/ 1870449 h 2767597"/>
                <a:gd name="connsiteX10" fmla="*/ 2915729 w 3001993"/>
                <a:gd name="connsiteY10" fmla="*/ 2060231 h 2767597"/>
                <a:gd name="connsiteX11" fmla="*/ 2743200 w 3001993"/>
                <a:gd name="connsiteY11" fmla="*/ 2189627 h 2767597"/>
                <a:gd name="connsiteX12" fmla="*/ 2501661 w 3001993"/>
                <a:gd name="connsiteY12" fmla="*/ 2241385 h 2767597"/>
                <a:gd name="connsiteX13" fmla="*/ 2216989 w 3001993"/>
                <a:gd name="connsiteY13" fmla="*/ 2172374 h 2767597"/>
                <a:gd name="connsiteX14" fmla="*/ 2009955 w 3001993"/>
                <a:gd name="connsiteY14" fmla="*/ 2137868 h 2767597"/>
                <a:gd name="connsiteX15" fmla="*/ 1842279 w 3001993"/>
                <a:gd name="connsiteY15" fmla="*/ 2052188 h 2767597"/>
                <a:gd name="connsiteX16" fmla="*/ 1625585 w 3001993"/>
                <a:gd name="connsiteY16" fmla="*/ 1949795 h 2767597"/>
                <a:gd name="connsiteX17" fmla="*/ 1416035 w 3001993"/>
                <a:gd name="connsiteY17" fmla="*/ 1861688 h 2767597"/>
                <a:gd name="connsiteX18" fmla="*/ 1253211 w 3001993"/>
                <a:gd name="connsiteY18" fmla="*/ 1877323 h 2767597"/>
                <a:gd name="connsiteX19" fmla="*/ 1096948 w 3001993"/>
                <a:gd name="connsiteY19" fmla="*/ 1878357 h 2767597"/>
                <a:gd name="connsiteX20" fmla="*/ 1049323 w 3001993"/>
                <a:gd name="connsiteY20" fmla="*/ 2030757 h 2767597"/>
                <a:gd name="connsiteX21" fmla="*/ 1104092 w 3001993"/>
                <a:gd name="connsiteY21" fmla="*/ 2247451 h 2767597"/>
                <a:gd name="connsiteX22" fmla="*/ 1251010 w 3001993"/>
                <a:gd name="connsiteY22" fmla="*/ 2453407 h 2767597"/>
                <a:gd name="connsiteX23" fmla="*/ 1083245 w 3001993"/>
                <a:gd name="connsiteY23" fmla="*/ 2665247 h 2767597"/>
                <a:gd name="connsiteX24" fmla="*/ 785004 w 3001993"/>
                <a:gd name="connsiteY24" fmla="*/ 2767597 h 2767597"/>
                <a:gd name="connsiteX25" fmla="*/ 474453 w 3001993"/>
                <a:gd name="connsiteY25" fmla="*/ 2750344 h 2767597"/>
                <a:gd name="connsiteX26" fmla="*/ 224287 w 3001993"/>
                <a:gd name="connsiteY26" fmla="*/ 2698585 h 2767597"/>
                <a:gd name="connsiteX27" fmla="*/ 51759 w 3001993"/>
                <a:gd name="connsiteY27" fmla="*/ 2595068 h 2767597"/>
                <a:gd name="connsiteX28" fmla="*/ 0 w 3001993"/>
                <a:gd name="connsiteY28" fmla="*/ 2405287 h 2767597"/>
                <a:gd name="connsiteX29" fmla="*/ 17253 w 3001993"/>
                <a:gd name="connsiteY29" fmla="*/ 2215506 h 2767597"/>
                <a:gd name="connsiteX30" fmla="*/ 103517 w 3001993"/>
                <a:gd name="connsiteY30" fmla="*/ 2017099 h 2767597"/>
                <a:gd name="connsiteX31" fmla="*/ 267419 w 3001993"/>
                <a:gd name="connsiteY31" fmla="*/ 1896329 h 2767597"/>
                <a:gd name="connsiteX32" fmla="*/ 362310 w 3001993"/>
                <a:gd name="connsiteY32" fmla="*/ 1784185 h 2767597"/>
                <a:gd name="connsiteX33" fmla="*/ 362310 w 3001993"/>
                <a:gd name="connsiteY33" fmla="*/ 1534019 h 2767597"/>
                <a:gd name="connsiteX34" fmla="*/ 370936 w 3001993"/>
                <a:gd name="connsiteY34" fmla="*/ 1387370 h 2767597"/>
                <a:gd name="connsiteX35" fmla="*/ 491706 w 3001993"/>
                <a:gd name="connsiteY35" fmla="*/ 1292480 h 2767597"/>
                <a:gd name="connsiteX36" fmla="*/ 638355 w 3001993"/>
                <a:gd name="connsiteY36" fmla="*/ 1275227 h 2767597"/>
                <a:gd name="connsiteX37" fmla="*/ 757328 w 3001993"/>
                <a:gd name="connsiteY37" fmla="*/ 1092590 h 2767597"/>
                <a:gd name="connsiteX38" fmla="*/ 763573 w 3001993"/>
                <a:gd name="connsiteY38" fmla="*/ 1021107 h 2767597"/>
                <a:gd name="connsiteX39" fmla="*/ 773098 w 3001993"/>
                <a:gd name="connsiteY39" fmla="*/ 960812 h 2767597"/>
                <a:gd name="connsiteX40" fmla="*/ 808817 w 3001993"/>
                <a:gd name="connsiteY40" fmla="*/ 952051 h 2767597"/>
                <a:gd name="connsiteX41" fmla="*/ 838245 w 3001993"/>
                <a:gd name="connsiteY41" fmla="*/ 983142 h 2767597"/>
                <a:gd name="connsiteX42" fmla="*/ 856442 w 3001993"/>
                <a:gd name="connsiteY42" fmla="*/ 966338 h 2767597"/>
                <a:gd name="connsiteX43" fmla="*/ 854914 w 3001993"/>
                <a:gd name="connsiteY43" fmla="*/ 906088 h 2767597"/>
                <a:gd name="connsiteX44" fmla="*/ 906359 w 3001993"/>
                <a:gd name="connsiteY44" fmla="*/ 885556 h 2767597"/>
                <a:gd name="connsiteX45" fmla="*/ 949310 w 3001993"/>
                <a:gd name="connsiteY45" fmla="*/ 930620 h 2767597"/>
                <a:gd name="connsiteX46" fmla="*/ 965979 w 3001993"/>
                <a:gd name="connsiteY46" fmla="*/ 952051 h 2767597"/>
                <a:gd name="connsiteX47" fmla="*/ 995004 w 3001993"/>
                <a:gd name="connsiteY47" fmla="*/ 939380 h 2767597"/>
                <a:gd name="connsiteX48" fmla="*/ 1004079 w 3001993"/>
                <a:gd name="connsiteY48" fmla="*/ 880613 h 2767597"/>
                <a:gd name="connsiteX49" fmla="*/ 1005113 w 3001993"/>
                <a:gd name="connsiteY49" fmla="*/ 847186 h 2767597"/>
                <a:gd name="connsiteX50" fmla="*/ 1025510 w 3001993"/>
                <a:gd name="connsiteY50" fmla="*/ 823463 h 2767597"/>
                <a:gd name="connsiteX51" fmla="*/ 1081268 w 3001993"/>
                <a:gd name="connsiteY51" fmla="*/ 804952 h 2767597"/>
                <a:gd name="connsiteX52" fmla="*/ 1113617 w 3001993"/>
                <a:gd name="connsiteY52" fmla="*/ 799651 h 2767597"/>
                <a:gd name="connsiteX53" fmla="*/ 1131813 w 3001993"/>
                <a:gd name="connsiteY53" fmla="*/ 767167 h 2767597"/>
                <a:gd name="connsiteX54" fmla="*/ 1156479 w 3001993"/>
                <a:gd name="connsiteY54" fmla="*/ 759170 h 2767597"/>
                <a:gd name="connsiteX55" fmla="*/ 1173148 w 3001993"/>
                <a:gd name="connsiteY55" fmla="*/ 735357 h 2767597"/>
                <a:gd name="connsiteX56" fmla="*/ 1196960 w 3001993"/>
                <a:gd name="connsiteY56" fmla="*/ 787745 h 2767597"/>
                <a:gd name="connsiteX57" fmla="*/ 1239823 w 3001993"/>
                <a:gd name="connsiteY57" fmla="*/ 785364 h 2767597"/>
                <a:gd name="connsiteX58" fmla="*/ 1277923 w 3001993"/>
                <a:gd name="connsiteY58" fmla="*/ 797270 h 2767597"/>
                <a:gd name="connsiteX59" fmla="*/ 1301735 w 3001993"/>
                <a:gd name="connsiteY59" fmla="*/ 787745 h 2767597"/>
                <a:gd name="connsiteX60" fmla="*/ 1330310 w 3001993"/>
                <a:gd name="connsiteY60" fmla="*/ 859182 h 2767597"/>
                <a:gd name="connsiteX61" fmla="*/ 1355246 w 3001993"/>
                <a:gd name="connsiteY61" fmla="*/ 846872 h 2767597"/>
                <a:gd name="connsiteX62" fmla="*/ 1398378 w 3001993"/>
                <a:gd name="connsiteY62" fmla="*/ 852532 h 2767597"/>
                <a:gd name="connsiteX63" fmla="*/ 1432704 w 3001993"/>
                <a:gd name="connsiteY63" fmla="*/ 859182 h 2767597"/>
                <a:gd name="connsiteX64" fmla="*/ 1492055 w 3001993"/>
                <a:gd name="connsiteY64" fmla="*/ 914715 h 2767597"/>
                <a:gd name="connsiteX65" fmla="*/ 1520810 w 3001993"/>
                <a:gd name="connsiteY65" fmla="*/ 899663 h 2767597"/>
                <a:gd name="connsiteX66" fmla="*/ 1556529 w 3001993"/>
                <a:gd name="connsiteY66" fmla="*/ 923476 h 2767597"/>
                <a:gd name="connsiteX67" fmla="*/ 1608917 w 3001993"/>
                <a:gd name="connsiteY67" fmla="*/ 952051 h 2767597"/>
                <a:gd name="connsiteX68" fmla="*/ 1689879 w 3001993"/>
                <a:gd name="connsiteY68" fmla="*/ 956633 h 2767597"/>
                <a:gd name="connsiteX69" fmla="*/ 1713376 w 3001993"/>
                <a:gd name="connsiteY69" fmla="*/ 917680 h 2767597"/>
                <a:gd name="connsiteX70" fmla="*/ 1677973 w 3001993"/>
                <a:gd name="connsiteY70" fmla="*/ 875851 h 2767597"/>
                <a:gd name="connsiteX71" fmla="*/ 1603030 w 3001993"/>
                <a:gd name="connsiteY71" fmla="*/ 823687 h 2767597"/>
                <a:gd name="connsiteX72" fmla="*/ 1516048 w 3001993"/>
                <a:gd name="connsiteY72" fmla="*/ 778220 h 2767597"/>
                <a:gd name="connsiteX73" fmla="*/ 1430817 w 3001993"/>
                <a:gd name="connsiteY73" fmla="*/ 685396 h 2767597"/>
                <a:gd name="connsiteX74" fmla="*/ 1392223 w 3001993"/>
                <a:gd name="connsiteY74" fmla="*/ 663920 h 2767597"/>
                <a:gd name="connsiteX75" fmla="*/ 1310631 w 3001993"/>
                <a:gd name="connsiteY75" fmla="*/ 588124 h 2767597"/>
                <a:gd name="connsiteX76" fmla="*/ 1280304 w 3001993"/>
                <a:gd name="connsiteY76" fmla="*/ 521045 h 2767597"/>
                <a:gd name="connsiteX77" fmla="*/ 1249348 w 3001993"/>
                <a:gd name="connsiteY77" fmla="*/ 471038 h 2767597"/>
                <a:gd name="connsiteX78" fmla="*/ 1232364 w 3001993"/>
                <a:gd name="connsiteY78" fmla="*/ 455134 h 2767597"/>
                <a:gd name="connsiteX79" fmla="*/ 1237441 w 3001993"/>
                <a:gd name="connsiteY79" fmla="*/ 418651 h 2767597"/>
                <a:gd name="connsiteX80" fmla="*/ 1258873 w 3001993"/>
                <a:gd name="connsiteY80" fmla="*/ 378394 h 2767597"/>
                <a:gd name="connsiteX81" fmla="*/ 1216010 w 3001993"/>
                <a:gd name="connsiteY81" fmla="*/ 378170 h 2767597"/>
                <a:gd name="connsiteX82" fmla="*/ 1174091 w 3001993"/>
                <a:gd name="connsiteY82" fmla="*/ 353099 h 2767597"/>
                <a:gd name="connsiteX83" fmla="*/ 1166004 w 3001993"/>
                <a:gd name="connsiteY83" fmla="*/ 290063 h 2767597"/>
                <a:gd name="connsiteX84" fmla="*/ 1135048 w 3001993"/>
                <a:gd name="connsiteY84" fmla="*/ 275776 h 2767597"/>
                <a:gd name="connsiteX85" fmla="*/ 1129476 w 3001993"/>
                <a:gd name="connsiteY85" fmla="*/ 252862 h 2767597"/>
                <a:gd name="connsiteX86" fmla="*/ 1077898 w 3001993"/>
                <a:gd name="connsiteY86" fmla="*/ 256726 h 2767597"/>
                <a:gd name="connsiteX87" fmla="*/ 1065992 w 3001993"/>
                <a:gd name="connsiteY87" fmla="*/ 240057 h 2767597"/>
                <a:gd name="connsiteX88" fmla="*/ 1015985 w 3001993"/>
                <a:gd name="connsiteY88" fmla="*/ 247201 h 2767597"/>
                <a:gd name="connsiteX89" fmla="*/ 994554 w 3001993"/>
                <a:gd name="connsiteY89" fmla="*/ 235295 h 2767597"/>
                <a:gd name="connsiteX90" fmla="*/ 981929 w 3001993"/>
                <a:gd name="connsiteY90" fmla="*/ 193644 h 2767597"/>
                <a:gd name="connsiteX91" fmla="*/ 908109 w 3001993"/>
                <a:gd name="connsiteY91" fmla="*/ 215075 h 2767597"/>
                <a:gd name="connsiteX92" fmla="*/ 932642 w 3001993"/>
                <a:gd name="connsiteY92" fmla="*/ 178145 h 2767597"/>
                <a:gd name="connsiteX93" fmla="*/ 980267 w 3001993"/>
                <a:gd name="connsiteY93" fmla="*/ 154332 h 2767597"/>
                <a:gd name="connsiteX94" fmla="*/ 1015986 w 3001993"/>
                <a:gd name="connsiteY94" fmla="*/ 142426 h 2767597"/>
                <a:gd name="connsiteX95" fmla="*/ 1030272 w 3001993"/>
                <a:gd name="connsiteY95" fmla="*/ 92419 h 2767597"/>
                <a:gd name="connsiteX96" fmla="*/ 1073135 w 3001993"/>
                <a:gd name="connsiteY96" fmla="*/ 97182 h 2767597"/>
                <a:gd name="connsiteX97" fmla="*/ 1176472 w 3001993"/>
                <a:gd name="connsiteY97" fmla="*/ 41649 h 2767597"/>
                <a:gd name="connsiteX98" fmla="*/ 1410284 w 3001993"/>
                <a:gd name="connsiteY98" fmla="*/ 0 h 2767597"/>
                <a:gd name="connsiteX99" fmla="*/ 1508994 w 3001993"/>
                <a:gd name="connsiteY99" fmla="*/ 27677 h 2767597"/>
                <a:gd name="connsiteX100" fmla="*/ 1573198 w 3001993"/>
                <a:gd name="connsiteY100" fmla="*/ 61463 h 2767597"/>
                <a:gd name="connsiteX101" fmla="*/ 1616060 w 3001993"/>
                <a:gd name="connsiteY101" fmla="*/ 90038 h 2767597"/>
                <a:gd name="connsiteX102" fmla="*/ 1798158 w 3001993"/>
                <a:gd name="connsiteY102" fmla="*/ 102933 h 2767597"/>
                <a:gd name="connsiteX0" fmla="*/ 1798158 w 3001993"/>
                <a:gd name="connsiteY0" fmla="*/ 102933 h 2767597"/>
                <a:gd name="connsiteX1" fmla="*/ 1716657 w 3001993"/>
                <a:gd name="connsiteY1" fmla="*/ 309068 h 2767597"/>
                <a:gd name="connsiteX2" fmla="*/ 1690778 w 3001993"/>
                <a:gd name="connsiteY2" fmla="*/ 464344 h 2767597"/>
                <a:gd name="connsiteX3" fmla="*/ 1846053 w 3001993"/>
                <a:gd name="connsiteY3" fmla="*/ 610993 h 2767597"/>
                <a:gd name="connsiteX4" fmla="*/ 2251495 w 3001993"/>
                <a:gd name="connsiteY4" fmla="*/ 723136 h 2767597"/>
                <a:gd name="connsiteX5" fmla="*/ 2475781 w 3001993"/>
                <a:gd name="connsiteY5" fmla="*/ 921544 h 2767597"/>
                <a:gd name="connsiteX6" fmla="*/ 2725947 w 3001993"/>
                <a:gd name="connsiteY6" fmla="*/ 1076819 h 2767597"/>
                <a:gd name="connsiteX7" fmla="*/ 2907102 w 3001993"/>
                <a:gd name="connsiteY7" fmla="*/ 1318359 h 2767597"/>
                <a:gd name="connsiteX8" fmla="*/ 3001993 w 3001993"/>
                <a:gd name="connsiteY8" fmla="*/ 1620283 h 2767597"/>
                <a:gd name="connsiteX9" fmla="*/ 2993366 w 3001993"/>
                <a:gd name="connsiteY9" fmla="*/ 1870449 h 2767597"/>
                <a:gd name="connsiteX10" fmla="*/ 2915729 w 3001993"/>
                <a:gd name="connsiteY10" fmla="*/ 2060231 h 2767597"/>
                <a:gd name="connsiteX11" fmla="*/ 2743200 w 3001993"/>
                <a:gd name="connsiteY11" fmla="*/ 2189627 h 2767597"/>
                <a:gd name="connsiteX12" fmla="*/ 2501661 w 3001993"/>
                <a:gd name="connsiteY12" fmla="*/ 2241385 h 2767597"/>
                <a:gd name="connsiteX13" fmla="*/ 2216989 w 3001993"/>
                <a:gd name="connsiteY13" fmla="*/ 2172374 h 2767597"/>
                <a:gd name="connsiteX14" fmla="*/ 2009955 w 3001993"/>
                <a:gd name="connsiteY14" fmla="*/ 2137868 h 2767597"/>
                <a:gd name="connsiteX15" fmla="*/ 1842279 w 3001993"/>
                <a:gd name="connsiteY15" fmla="*/ 2052188 h 2767597"/>
                <a:gd name="connsiteX16" fmla="*/ 1625585 w 3001993"/>
                <a:gd name="connsiteY16" fmla="*/ 1949795 h 2767597"/>
                <a:gd name="connsiteX17" fmla="*/ 1416035 w 3001993"/>
                <a:gd name="connsiteY17" fmla="*/ 1861688 h 2767597"/>
                <a:gd name="connsiteX18" fmla="*/ 1253211 w 3001993"/>
                <a:gd name="connsiteY18" fmla="*/ 1877323 h 2767597"/>
                <a:gd name="connsiteX19" fmla="*/ 1096948 w 3001993"/>
                <a:gd name="connsiteY19" fmla="*/ 1878357 h 2767597"/>
                <a:gd name="connsiteX20" fmla="*/ 1018367 w 3001993"/>
                <a:gd name="connsiteY20" fmla="*/ 1985513 h 2767597"/>
                <a:gd name="connsiteX21" fmla="*/ 1104092 w 3001993"/>
                <a:gd name="connsiteY21" fmla="*/ 2247451 h 2767597"/>
                <a:gd name="connsiteX22" fmla="*/ 1251010 w 3001993"/>
                <a:gd name="connsiteY22" fmla="*/ 2453407 h 2767597"/>
                <a:gd name="connsiteX23" fmla="*/ 1083245 w 3001993"/>
                <a:gd name="connsiteY23" fmla="*/ 2665247 h 2767597"/>
                <a:gd name="connsiteX24" fmla="*/ 785004 w 3001993"/>
                <a:gd name="connsiteY24" fmla="*/ 2767597 h 2767597"/>
                <a:gd name="connsiteX25" fmla="*/ 474453 w 3001993"/>
                <a:gd name="connsiteY25" fmla="*/ 2750344 h 2767597"/>
                <a:gd name="connsiteX26" fmla="*/ 224287 w 3001993"/>
                <a:gd name="connsiteY26" fmla="*/ 2698585 h 2767597"/>
                <a:gd name="connsiteX27" fmla="*/ 51759 w 3001993"/>
                <a:gd name="connsiteY27" fmla="*/ 2595068 h 2767597"/>
                <a:gd name="connsiteX28" fmla="*/ 0 w 3001993"/>
                <a:gd name="connsiteY28" fmla="*/ 2405287 h 2767597"/>
                <a:gd name="connsiteX29" fmla="*/ 17253 w 3001993"/>
                <a:gd name="connsiteY29" fmla="*/ 2215506 h 2767597"/>
                <a:gd name="connsiteX30" fmla="*/ 103517 w 3001993"/>
                <a:gd name="connsiteY30" fmla="*/ 2017099 h 2767597"/>
                <a:gd name="connsiteX31" fmla="*/ 267419 w 3001993"/>
                <a:gd name="connsiteY31" fmla="*/ 1896329 h 2767597"/>
                <a:gd name="connsiteX32" fmla="*/ 362310 w 3001993"/>
                <a:gd name="connsiteY32" fmla="*/ 1784185 h 2767597"/>
                <a:gd name="connsiteX33" fmla="*/ 362310 w 3001993"/>
                <a:gd name="connsiteY33" fmla="*/ 1534019 h 2767597"/>
                <a:gd name="connsiteX34" fmla="*/ 370936 w 3001993"/>
                <a:gd name="connsiteY34" fmla="*/ 1387370 h 2767597"/>
                <a:gd name="connsiteX35" fmla="*/ 491706 w 3001993"/>
                <a:gd name="connsiteY35" fmla="*/ 1292480 h 2767597"/>
                <a:gd name="connsiteX36" fmla="*/ 638355 w 3001993"/>
                <a:gd name="connsiteY36" fmla="*/ 1275227 h 2767597"/>
                <a:gd name="connsiteX37" fmla="*/ 757328 w 3001993"/>
                <a:gd name="connsiteY37" fmla="*/ 1092590 h 2767597"/>
                <a:gd name="connsiteX38" fmla="*/ 763573 w 3001993"/>
                <a:gd name="connsiteY38" fmla="*/ 1021107 h 2767597"/>
                <a:gd name="connsiteX39" fmla="*/ 773098 w 3001993"/>
                <a:gd name="connsiteY39" fmla="*/ 960812 h 2767597"/>
                <a:gd name="connsiteX40" fmla="*/ 808817 w 3001993"/>
                <a:gd name="connsiteY40" fmla="*/ 952051 h 2767597"/>
                <a:gd name="connsiteX41" fmla="*/ 838245 w 3001993"/>
                <a:gd name="connsiteY41" fmla="*/ 983142 h 2767597"/>
                <a:gd name="connsiteX42" fmla="*/ 856442 w 3001993"/>
                <a:gd name="connsiteY42" fmla="*/ 966338 h 2767597"/>
                <a:gd name="connsiteX43" fmla="*/ 854914 w 3001993"/>
                <a:gd name="connsiteY43" fmla="*/ 906088 h 2767597"/>
                <a:gd name="connsiteX44" fmla="*/ 906359 w 3001993"/>
                <a:gd name="connsiteY44" fmla="*/ 885556 h 2767597"/>
                <a:gd name="connsiteX45" fmla="*/ 949310 w 3001993"/>
                <a:gd name="connsiteY45" fmla="*/ 930620 h 2767597"/>
                <a:gd name="connsiteX46" fmla="*/ 965979 w 3001993"/>
                <a:gd name="connsiteY46" fmla="*/ 952051 h 2767597"/>
                <a:gd name="connsiteX47" fmla="*/ 995004 w 3001993"/>
                <a:gd name="connsiteY47" fmla="*/ 939380 h 2767597"/>
                <a:gd name="connsiteX48" fmla="*/ 1004079 w 3001993"/>
                <a:gd name="connsiteY48" fmla="*/ 880613 h 2767597"/>
                <a:gd name="connsiteX49" fmla="*/ 1005113 w 3001993"/>
                <a:gd name="connsiteY49" fmla="*/ 847186 h 2767597"/>
                <a:gd name="connsiteX50" fmla="*/ 1025510 w 3001993"/>
                <a:gd name="connsiteY50" fmla="*/ 823463 h 2767597"/>
                <a:gd name="connsiteX51" fmla="*/ 1081268 w 3001993"/>
                <a:gd name="connsiteY51" fmla="*/ 804952 h 2767597"/>
                <a:gd name="connsiteX52" fmla="*/ 1113617 w 3001993"/>
                <a:gd name="connsiteY52" fmla="*/ 799651 h 2767597"/>
                <a:gd name="connsiteX53" fmla="*/ 1131813 w 3001993"/>
                <a:gd name="connsiteY53" fmla="*/ 767167 h 2767597"/>
                <a:gd name="connsiteX54" fmla="*/ 1156479 w 3001993"/>
                <a:gd name="connsiteY54" fmla="*/ 759170 h 2767597"/>
                <a:gd name="connsiteX55" fmla="*/ 1173148 w 3001993"/>
                <a:gd name="connsiteY55" fmla="*/ 735357 h 2767597"/>
                <a:gd name="connsiteX56" fmla="*/ 1196960 w 3001993"/>
                <a:gd name="connsiteY56" fmla="*/ 787745 h 2767597"/>
                <a:gd name="connsiteX57" fmla="*/ 1239823 w 3001993"/>
                <a:gd name="connsiteY57" fmla="*/ 785364 h 2767597"/>
                <a:gd name="connsiteX58" fmla="*/ 1277923 w 3001993"/>
                <a:gd name="connsiteY58" fmla="*/ 797270 h 2767597"/>
                <a:gd name="connsiteX59" fmla="*/ 1301735 w 3001993"/>
                <a:gd name="connsiteY59" fmla="*/ 787745 h 2767597"/>
                <a:gd name="connsiteX60" fmla="*/ 1330310 w 3001993"/>
                <a:gd name="connsiteY60" fmla="*/ 859182 h 2767597"/>
                <a:gd name="connsiteX61" fmla="*/ 1355246 w 3001993"/>
                <a:gd name="connsiteY61" fmla="*/ 846872 h 2767597"/>
                <a:gd name="connsiteX62" fmla="*/ 1398378 w 3001993"/>
                <a:gd name="connsiteY62" fmla="*/ 852532 h 2767597"/>
                <a:gd name="connsiteX63" fmla="*/ 1432704 w 3001993"/>
                <a:gd name="connsiteY63" fmla="*/ 859182 h 2767597"/>
                <a:gd name="connsiteX64" fmla="*/ 1492055 w 3001993"/>
                <a:gd name="connsiteY64" fmla="*/ 914715 h 2767597"/>
                <a:gd name="connsiteX65" fmla="*/ 1520810 w 3001993"/>
                <a:gd name="connsiteY65" fmla="*/ 899663 h 2767597"/>
                <a:gd name="connsiteX66" fmla="*/ 1556529 w 3001993"/>
                <a:gd name="connsiteY66" fmla="*/ 923476 h 2767597"/>
                <a:gd name="connsiteX67" fmla="*/ 1608917 w 3001993"/>
                <a:gd name="connsiteY67" fmla="*/ 952051 h 2767597"/>
                <a:gd name="connsiteX68" fmla="*/ 1689879 w 3001993"/>
                <a:gd name="connsiteY68" fmla="*/ 956633 h 2767597"/>
                <a:gd name="connsiteX69" fmla="*/ 1713376 w 3001993"/>
                <a:gd name="connsiteY69" fmla="*/ 917680 h 2767597"/>
                <a:gd name="connsiteX70" fmla="*/ 1677973 w 3001993"/>
                <a:gd name="connsiteY70" fmla="*/ 875851 h 2767597"/>
                <a:gd name="connsiteX71" fmla="*/ 1603030 w 3001993"/>
                <a:gd name="connsiteY71" fmla="*/ 823687 h 2767597"/>
                <a:gd name="connsiteX72" fmla="*/ 1516048 w 3001993"/>
                <a:gd name="connsiteY72" fmla="*/ 778220 h 2767597"/>
                <a:gd name="connsiteX73" fmla="*/ 1430817 w 3001993"/>
                <a:gd name="connsiteY73" fmla="*/ 685396 h 2767597"/>
                <a:gd name="connsiteX74" fmla="*/ 1392223 w 3001993"/>
                <a:gd name="connsiteY74" fmla="*/ 663920 h 2767597"/>
                <a:gd name="connsiteX75" fmla="*/ 1310631 w 3001993"/>
                <a:gd name="connsiteY75" fmla="*/ 588124 h 2767597"/>
                <a:gd name="connsiteX76" fmla="*/ 1280304 w 3001993"/>
                <a:gd name="connsiteY76" fmla="*/ 521045 h 2767597"/>
                <a:gd name="connsiteX77" fmla="*/ 1249348 w 3001993"/>
                <a:gd name="connsiteY77" fmla="*/ 471038 h 2767597"/>
                <a:gd name="connsiteX78" fmla="*/ 1232364 w 3001993"/>
                <a:gd name="connsiteY78" fmla="*/ 455134 h 2767597"/>
                <a:gd name="connsiteX79" fmla="*/ 1237441 w 3001993"/>
                <a:gd name="connsiteY79" fmla="*/ 418651 h 2767597"/>
                <a:gd name="connsiteX80" fmla="*/ 1258873 w 3001993"/>
                <a:gd name="connsiteY80" fmla="*/ 378394 h 2767597"/>
                <a:gd name="connsiteX81" fmla="*/ 1216010 w 3001993"/>
                <a:gd name="connsiteY81" fmla="*/ 378170 h 2767597"/>
                <a:gd name="connsiteX82" fmla="*/ 1174091 w 3001993"/>
                <a:gd name="connsiteY82" fmla="*/ 353099 h 2767597"/>
                <a:gd name="connsiteX83" fmla="*/ 1166004 w 3001993"/>
                <a:gd name="connsiteY83" fmla="*/ 290063 h 2767597"/>
                <a:gd name="connsiteX84" fmla="*/ 1135048 w 3001993"/>
                <a:gd name="connsiteY84" fmla="*/ 275776 h 2767597"/>
                <a:gd name="connsiteX85" fmla="*/ 1129476 w 3001993"/>
                <a:gd name="connsiteY85" fmla="*/ 252862 h 2767597"/>
                <a:gd name="connsiteX86" fmla="*/ 1077898 w 3001993"/>
                <a:gd name="connsiteY86" fmla="*/ 256726 h 2767597"/>
                <a:gd name="connsiteX87" fmla="*/ 1065992 w 3001993"/>
                <a:gd name="connsiteY87" fmla="*/ 240057 h 2767597"/>
                <a:gd name="connsiteX88" fmla="*/ 1015985 w 3001993"/>
                <a:gd name="connsiteY88" fmla="*/ 247201 h 2767597"/>
                <a:gd name="connsiteX89" fmla="*/ 994554 w 3001993"/>
                <a:gd name="connsiteY89" fmla="*/ 235295 h 2767597"/>
                <a:gd name="connsiteX90" fmla="*/ 981929 w 3001993"/>
                <a:gd name="connsiteY90" fmla="*/ 193644 h 2767597"/>
                <a:gd name="connsiteX91" fmla="*/ 908109 w 3001993"/>
                <a:gd name="connsiteY91" fmla="*/ 215075 h 2767597"/>
                <a:gd name="connsiteX92" fmla="*/ 932642 w 3001993"/>
                <a:gd name="connsiteY92" fmla="*/ 178145 h 2767597"/>
                <a:gd name="connsiteX93" fmla="*/ 980267 w 3001993"/>
                <a:gd name="connsiteY93" fmla="*/ 154332 h 2767597"/>
                <a:gd name="connsiteX94" fmla="*/ 1015986 w 3001993"/>
                <a:gd name="connsiteY94" fmla="*/ 142426 h 2767597"/>
                <a:gd name="connsiteX95" fmla="*/ 1030272 w 3001993"/>
                <a:gd name="connsiteY95" fmla="*/ 92419 h 2767597"/>
                <a:gd name="connsiteX96" fmla="*/ 1073135 w 3001993"/>
                <a:gd name="connsiteY96" fmla="*/ 97182 h 2767597"/>
                <a:gd name="connsiteX97" fmla="*/ 1176472 w 3001993"/>
                <a:gd name="connsiteY97" fmla="*/ 41649 h 2767597"/>
                <a:gd name="connsiteX98" fmla="*/ 1410284 w 3001993"/>
                <a:gd name="connsiteY98" fmla="*/ 0 h 2767597"/>
                <a:gd name="connsiteX99" fmla="*/ 1508994 w 3001993"/>
                <a:gd name="connsiteY99" fmla="*/ 27677 h 2767597"/>
                <a:gd name="connsiteX100" fmla="*/ 1573198 w 3001993"/>
                <a:gd name="connsiteY100" fmla="*/ 61463 h 2767597"/>
                <a:gd name="connsiteX101" fmla="*/ 1616060 w 3001993"/>
                <a:gd name="connsiteY101" fmla="*/ 90038 h 2767597"/>
                <a:gd name="connsiteX102" fmla="*/ 1798158 w 3001993"/>
                <a:gd name="connsiteY102" fmla="*/ 102933 h 2767597"/>
                <a:gd name="connsiteX0" fmla="*/ 1798158 w 3001993"/>
                <a:gd name="connsiteY0" fmla="*/ 102933 h 2767597"/>
                <a:gd name="connsiteX1" fmla="*/ 1716657 w 3001993"/>
                <a:gd name="connsiteY1" fmla="*/ 309068 h 2767597"/>
                <a:gd name="connsiteX2" fmla="*/ 1690778 w 3001993"/>
                <a:gd name="connsiteY2" fmla="*/ 464344 h 2767597"/>
                <a:gd name="connsiteX3" fmla="*/ 1846053 w 3001993"/>
                <a:gd name="connsiteY3" fmla="*/ 610993 h 2767597"/>
                <a:gd name="connsiteX4" fmla="*/ 2251495 w 3001993"/>
                <a:gd name="connsiteY4" fmla="*/ 723136 h 2767597"/>
                <a:gd name="connsiteX5" fmla="*/ 2475781 w 3001993"/>
                <a:gd name="connsiteY5" fmla="*/ 921544 h 2767597"/>
                <a:gd name="connsiteX6" fmla="*/ 2725947 w 3001993"/>
                <a:gd name="connsiteY6" fmla="*/ 1076819 h 2767597"/>
                <a:gd name="connsiteX7" fmla="*/ 2907102 w 3001993"/>
                <a:gd name="connsiteY7" fmla="*/ 1318359 h 2767597"/>
                <a:gd name="connsiteX8" fmla="*/ 3001993 w 3001993"/>
                <a:gd name="connsiteY8" fmla="*/ 1620283 h 2767597"/>
                <a:gd name="connsiteX9" fmla="*/ 2993366 w 3001993"/>
                <a:gd name="connsiteY9" fmla="*/ 1870449 h 2767597"/>
                <a:gd name="connsiteX10" fmla="*/ 2915729 w 3001993"/>
                <a:gd name="connsiteY10" fmla="*/ 2060231 h 2767597"/>
                <a:gd name="connsiteX11" fmla="*/ 2743200 w 3001993"/>
                <a:gd name="connsiteY11" fmla="*/ 2189627 h 2767597"/>
                <a:gd name="connsiteX12" fmla="*/ 2501661 w 3001993"/>
                <a:gd name="connsiteY12" fmla="*/ 2241385 h 2767597"/>
                <a:gd name="connsiteX13" fmla="*/ 2216989 w 3001993"/>
                <a:gd name="connsiteY13" fmla="*/ 2172374 h 2767597"/>
                <a:gd name="connsiteX14" fmla="*/ 2009955 w 3001993"/>
                <a:gd name="connsiteY14" fmla="*/ 2137868 h 2767597"/>
                <a:gd name="connsiteX15" fmla="*/ 1842279 w 3001993"/>
                <a:gd name="connsiteY15" fmla="*/ 2052188 h 2767597"/>
                <a:gd name="connsiteX16" fmla="*/ 1625585 w 3001993"/>
                <a:gd name="connsiteY16" fmla="*/ 1949795 h 2767597"/>
                <a:gd name="connsiteX17" fmla="*/ 1416035 w 3001993"/>
                <a:gd name="connsiteY17" fmla="*/ 1861688 h 2767597"/>
                <a:gd name="connsiteX18" fmla="*/ 1253211 w 3001993"/>
                <a:gd name="connsiteY18" fmla="*/ 1877323 h 2767597"/>
                <a:gd name="connsiteX19" fmla="*/ 1096948 w 3001993"/>
                <a:gd name="connsiteY19" fmla="*/ 1878357 h 2767597"/>
                <a:gd name="connsiteX20" fmla="*/ 1018367 w 3001993"/>
                <a:gd name="connsiteY20" fmla="*/ 1985513 h 2767597"/>
                <a:gd name="connsiteX21" fmla="*/ 1104092 w 3001993"/>
                <a:gd name="connsiteY21" fmla="*/ 2247451 h 2767597"/>
                <a:gd name="connsiteX22" fmla="*/ 1251010 w 3001993"/>
                <a:gd name="connsiteY22" fmla="*/ 2453407 h 2767597"/>
                <a:gd name="connsiteX23" fmla="*/ 1083245 w 3001993"/>
                <a:gd name="connsiteY23" fmla="*/ 2665247 h 2767597"/>
                <a:gd name="connsiteX24" fmla="*/ 785004 w 3001993"/>
                <a:gd name="connsiteY24" fmla="*/ 2767597 h 2767597"/>
                <a:gd name="connsiteX25" fmla="*/ 474453 w 3001993"/>
                <a:gd name="connsiteY25" fmla="*/ 2750344 h 2767597"/>
                <a:gd name="connsiteX26" fmla="*/ 224287 w 3001993"/>
                <a:gd name="connsiteY26" fmla="*/ 2698585 h 2767597"/>
                <a:gd name="connsiteX27" fmla="*/ 51759 w 3001993"/>
                <a:gd name="connsiteY27" fmla="*/ 2595068 h 2767597"/>
                <a:gd name="connsiteX28" fmla="*/ 0 w 3001993"/>
                <a:gd name="connsiteY28" fmla="*/ 2405287 h 2767597"/>
                <a:gd name="connsiteX29" fmla="*/ 17253 w 3001993"/>
                <a:gd name="connsiteY29" fmla="*/ 2215506 h 2767597"/>
                <a:gd name="connsiteX30" fmla="*/ 103517 w 3001993"/>
                <a:gd name="connsiteY30" fmla="*/ 2017099 h 2767597"/>
                <a:gd name="connsiteX31" fmla="*/ 267419 w 3001993"/>
                <a:gd name="connsiteY31" fmla="*/ 1896329 h 2767597"/>
                <a:gd name="connsiteX32" fmla="*/ 362310 w 3001993"/>
                <a:gd name="connsiteY32" fmla="*/ 1784185 h 2767597"/>
                <a:gd name="connsiteX33" fmla="*/ 362310 w 3001993"/>
                <a:gd name="connsiteY33" fmla="*/ 1534019 h 2767597"/>
                <a:gd name="connsiteX34" fmla="*/ 370936 w 3001993"/>
                <a:gd name="connsiteY34" fmla="*/ 1387370 h 2767597"/>
                <a:gd name="connsiteX35" fmla="*/ 491706 w 3001993"/>
                <a:gd name="connsiteY35" fmla="*/ 1292480 h 2767597"/>
                <a:gd name="connsiteX36" fmla="*/ 638355 w 3001993"/>
                <a:gd name="connsiteY36" fmla="*/ 1275227 h 2767597"/>
                <a:gd name="connsiteX37" fmla="*/ 757328 w 3001993"/>
                <a:gd name="connsiteY37" fmla="*/ 1092590 h 2767597"/>
                <a:gd name="connsiteX38" fmla="*/ 763573 w 3001993"/>
                <a:gd name="connsiteY38" fmla="*/ 1021107 h 2767597"/>
                <a:gd name="connsiteX39" fmla="*/ 773098 w 3001993"/>
                <a:gd name="connsiteY39" fmla="*/ 960812 h 2767597"/>
                <a:gd name="connsiteX40" fmla="*/ 808817 w 3001993"/>
                <a:gd name="connsiteY40" fmla="*/ 952051 h 2767597"/>
                <a:gd name="connsiteX41" fmla="*/ 838245 w 3001993"/>
                <a:gd name="connsiteY41" fmla="*/ 983142 h 2767597"/>
                <a:gd name="connsiteX42" fmla="*/ 856442 w 3001993"/>
                <a:gd name="connsiteY42" fmla="*/ 966338 h 2767597"/>
                <a:gd name="connsiteX43" fmla="*/ 854914 w 3001993"/>
                <a:gd name="connsiteY43" fmla="*/ 906088 h 2767597"/>
                <a:gd name="connsiteX44" fmla="*/ 906359 w 3001993"/>
                <a:gd name="connsiteY44" fmla="*/ 885556 h 2767597"/>
                <a:gd name="connsiteX45" fmla="*/ 949310 w 3001993"/>
                <a:gd name="connsiteY45" fmla="*/ 930620 h 2767597"/>
                <a:gd name="connsiteX46" fmla="*/ 965979 w 3001993"/>
                <a:gd name="connsiteY46" fmla="*/ 952051 h 2767597"/>
                <a:gd name="connsiteX47" fmla="*/ 995004 w 3001993"/>
                <a:gd name="connsiteY47" fmla="*/ 939380 h 2767597"/>
                <a:gd name="connsiteX48" fmla="*/ 1004079 w 3001993"/>
                <a:gd name="connsiteY48" fmla="*/ 880613 h 2767597"/>
                <a:gd name="connsiteX49" fmla="*/ 1005113 w 3001993"/>
                <a:gd name="connsiteY49" fmla="*/ 847186 h 2767597"/>
                <a:gd name="connsiteX50" fmla="*/ 1025510 w 3001993"/>
                <a:gd name="connsiteY50" fmla="*/ 823463 h 2767597"/>
                <a:gd name="connsiteX51" fmla="*/ 1081268 w 3001993"/>
                <a:gd name="connsiteY51" fmla="*/ 804952 h 2767597"/>
                <a:gd name="connsiteX52" fmla="*/ 1113617 w 3001993"/>
                <a:gd name="connsiteY52" fmla="*/ 799651 h 2767597"/>
                <a:gd name="connsiteX53" fmla="*/ 1131813 w 3001993"/>
                <a:gd name="connsiteY53" fmla="*/ 767167 h 2767597"/>
                <a:gd name="connsiteX54" fmla="*/ 1156479 w 3001993"/>
                <a:gd name="connsiteY54" fmla="*/ 759170 h 2767597"/>
                <a:gd name="connsiteX55" fmla="*/ 1173148 w 3001993"/>
                <a:gd name="connsiteY55" fmla="*/ 735357 h 2767597"/>
                <a:gd name="connsiteX56" fmla="*/ 1196960 w 3001993"/>
                <a:gd name="connsiteY56" fmla="*/ 787745 h 2767597"/>
                <a:gd name="connsiteX57" fmla="*/ 1239823 w 3001993"/>
                <a:gd name="connsiteY57" fmla="*/ 785364 h 2767597"/>
                <a:gd name="connsiteX58" fmla="*/ 1277923 w 3001993"/>
                <a:gd name="connsiteY58" fmla="*/ 797270 h 2767597"/>
                <a:gd name="connsiteX59" fmla="*/ 1301735 w 3001993"/>
                <a:gd name="connsiteY59" fmla="*/ 787745 h 2767597"/>
                <a:gd name="connsiteX60" fmla="*/ 1330310 w 3001993"/>
                <a:gd name="connsiteY60" fmla="*/ 859182 h 2767597"/>
                <a:gd name="connsiteX61" fmla="*/ 1355246 w 3001993"/>
                <a:gd name="connsiteY61" fmla="*/ 846872 h 2767597"/>
                <a:gd name="connsiteX62" fmla="*/ 1398378 w 3001993"/>
                <a:gd name="connsiteY62" fmla="*/ 852532 h 2767597"/>
                <a:gd name="connsiteX63" fmla="*/ 1432704 w 3001993"/>
                <a:gd name="connsiteY63" fmla="*/ 859182 h 2767597"/>
                <a:gd name="connsiteX64" fmla="*/ 1492055 w 3001993"/>
                <a:gd name="connsiteY64" fmla="*/ 914715 h 2767597"/>
                <a:gd name="connsiteX65" fmla="*/ 1520810 w 3001993"/>
                <a:gd name="connsiteY65" fmla="*/ 899663 h 2767597"/>
                <a:gd name="connsiteX66" fmla="*/ 1556529 w 3001993"/>
                <a:gd name="connsiteY66" fmla="*/ 923476 h 2767597"/>
                <a:gd name="connsiteX67" fmla="*/ 1608917 w 3001993"/>
                <a:gd name="connsiteY67" fmla="*/ 952051 h 2767597"/>
                <a:gd name="connsiteX68" fmla="*/ 1689879 w 3001993"/>
                <a:gd name="connsiteY68" fmla="*/ 956633 h 2767597"/>
                <a:gd name="connsiteX69" fmla="*/ 1713376 w 3001993"/>
                <a:gd name="connsiteY69" fmla="*/ 917680 h 2767597"/>
                <a:gd name="connsiteX70" fmla="*/ 1677973 w 3001993"/>
                <a:gd name="connsiteY70" fmla="*/ 875851 h 2767597"/>
                <a:gd name="connsiteX71" fmla="*/ 1603030 w 3001993"/>
                <a:gd name="connsiteY71" fmla="*/ 823687 h 2767597"/>
                <a:gd name="connsiteX72" fmla="*/ 1516048 w 3001993"/>
                <a:gd name="connsiteY72" fmla="*/ 778220 h 2767597"/>
                <a:gd name="connsiteX73" fmla="*/ 1430817 w 3001993"/>
                <a:gd name="connsiteY73" fmla="*/ 685396 h 2767597"/>
                <a:gd name="connsiteX74" fmla="*/ 1392223 w 3001993"/>
                <a:gd name="connsiteY74" fmla="*/ 663920 h 2767597"/>
                <a:gd name="connsiteX75" fmla="*/ 1310631 w 3001993"/>
                <a:gd name="connsiteY75" fmla="*/ 588124 h 2767597"/>
                <a:gd name="connsiteX76" fmla="*/ 1280304 w 3001993"/>
                <a:gd name="connsiteY76" fmla="*/ 521045 h 2767597"/>
                <a:gd name="connsiteX77" fmla="*/ 1249348 w 3001993"/>
                <a:gd name="connsiteY77" fmla="*/ 471038 h 2767597"/>
                <a:gd name="connsiteX78" fmla="*/ 1232364 w 3001993"/>
                <a:gd name="connsiteY78" fmla="*/ 455134 h 2767597"/>
                <a:gd name="connsiteX79" fmla="*/ 1237441 w 3001993"/>
                <a:gd name="connsiteY79" fmla="*/ 418651 h 2767597"/>
                <a:gd name="connsiteX80" fmla="*/ 1258873 w 3001993"/>
                <a:gd name="connsiteY80" fmla="*/ 378394 h 2767597"/>
                <a:gd name="connsiteX81" fmla="*/ 1216010 w 3001993"/>
                <a:gd name="connsiteY81" fmla="*/ 378170 h 2767597"/>
                <a:gd name="connsiteX82" fmla="*/ 1174091 w 3001993"/>
                <a:gd name="connsiteY82" fmla="*/ 353099 h 2767597"/>
                <a:gd name="connsiteX83" fmla="*/ 1166004 w 3001993"/>
                <a:gd name="connsiteY83" fmla="*/ 290063 h 2767597"/>
                <a:gd name="connsiteX84" fmla="*/ 1135048 w 3001993"/>
                <a:gd name="connsiteY84" fmla="*/ 275776 h 2767597"/>
                <a:gd name="connsiteX85" fmla="*/ 1129476 w 3001993"/>
                <a:gd name="connsiteY85" fmla="*/ 252862 h 2767597"/>
                <a:gd name="connsiteX86" fmla="*/ 1077898 w 3001993"/>
                <a:gd name="connsiteY86" fmla="*/ 256726 h 2767597"/>
                <a:gd name="connsiteX87" fmla="*/ 1065992 w 3001993"/>
                <a:gd name="connsiteY87" fmla="*/ 240057 h 2767597"/>
                <a:gd name="connsiteX88" fmla="*/ 1015985 w 3001993"/>
                <a:gd name="connsiteY88" fmla="*/ 247201 h 2767597"/>
                <a:gd name="connsiteX89" fmla="*/ 994554 w 3001993"/>
                <a:gd name="connsiteY89" fmla="*/ 235295 h 2767597"/>
                <a:gd name="connsiteX90" fmla="*/ 981929 w 3001993"/>
                <a:gd name="connsiteY90" fmla="*/ 193644 h 2767597"/>
                <a:gd name="connsiteX91" fmla="*/ 908109 w 3001993"/>
                <a:gd name="connsiteY91" fmla="*/ 215075 h 2767597"/>
                <a:gd name="connsiteX92" fmla="*/ 932642 w 3001993"/>
                <a:gd name="connsiteY92" fmla="*/ 178145 h 2767597"/>
                <a:gd name="connsiteX93" fmla="*/ 980267 w 3001993"/>
                <a:gd name="connsiteY93" fmla="*/ 154332 h 2767597"/>
                <a:gd name="connsiteX94" fmla="*/ 1015986 w 3001993"/>
                <a:gd name="connsiteY94" fmla="*/ 142426 h 2767597"/>
                <a:gd name="connsiteX95" fmla="*/ 1030272 w 3001993"/>
                <a:gd name="connsiteY95" fmla="*/ 92419 h 2767597"/>
                <a:gd name="connsiteX96" fmla="*/ 1073135 w 3001993"/>
                <a:gd name="connsiteY96" fmla="*/ 97182 h 2767597"/>
                <a:gd name="connsiteX97" fmla="*/ 1176472 w 3001993"/>
                <a:gd name="connsiteY97" fmla="*/ 41649 h 2767597"/>
                <a:gd name="connsiteX98" fmla="*/ 1410284 w 3001993"/>
                <a:gd name="connsiteY98" fmla="*/ 0 h 2767597"/>
                <a:gd name="connsiteX99" fmla="*/ 1508994 w 3001993"/>
                <a:gd name="connsiteY99" fmla="*/ 27677 h 2767597"/>
                <a:gd name="connsiteX100" fmla="*/ 1573198 w 3001993"/>
                <a:gd name="connsiteY100" fmla="*/ 61463 h 2767597"/>
                <a:gd name="connsiteX101" fmla="*/ 1616060 w 3001993"/>
                <a:gd name="connsiteY101" fmla="*/ 90038 h 2767597"/>
                <a:gd name="connsiteX102" fmla="*/ 1798158 w 3001993"/>
                <a:gd name="connsiteY102" fmla="*/ 102933 h 2767597"/>
                <a:gd name="connsiteX0" fmla="*/ 1798158 w 3001993"/>
                <a:gd name="connsiteY0" fmla="*/ 102933 h 2767597"/>
                <a:gd name="connsiteX1" fmla="*/ 1716657 w 3001993"/>
                <a:gd name="connsiteY1" fmla="*/ 309068 h 2767597"/>
                <a:gd name="connsiteX2" fmla="*/ 1690778 w 3001993"/>
                <a:gd name="connsiteY2" fmla="*/ 464344 h 2767597"/>
                <a:gd name="connsiteX3" fmla="*/ 1846053 w 3001993"/>
                <a:gd name="connsiteY3" fmla="*/ 610993 h 2767597"/>
                <a:gd name="connsiteX4" fmla="*/ 2251495 w 3001993"/>
                <a:gd name="connsiteY4" fmla="*/ 723136 h 2767597"/>
                <a:gd name="connsiteX5" fmla="*/ 2475781 w 3001993"/>
                <a:gd name="connsiteY5" fmla="*/ 921544 h 2767597"/>
                <a:gd name="connsiteX6" fmla="*/ 2725947 w 3001993"/>
                <a:gd name="connsiteY6" fmla="*/ 1076819 h 2767597"/>
                <a:gd name="connsiteX7" fmla="*/ 2907102 w 3001993"/>
                <a:gd name="connsiteY7" fmla="*/ 1318359 h 2767597"/>
                <a:gd name="connsiteX8" fmla="*/ 3001993 w 3001993"/>
                <a:gd name="connsiteY8" fmla="*/ 1620283 h 2767597"/>
                <a:gd name="connsiteX9" fmla="*/ 2993366 w 3001993"/>
                <a:gd name="connsiteY9" fmla="*/ 1870449 h 2767597"/>
                <a:gd name="connsiteX10" fmla="*/ 2915729 w 3001993"/>
                <a:gd name="connsiteY10" fmla="*/ 2060231 h 2767597"/>
                <a:gd name="connsiteX11" fmla="*/ 2743200 w 3001993"/>
                <a:gd name="connsiteY11" fmla="*/ 2189627 h 2767597"/>
                <a:gd name="connsiteX12" fmla="*/ 2501661 w 3001993"/>
                <a:gd name="connsiteY12" fmla="*/ 2241385 h 2767597"/>
                <a:gd name="connsiteX13" fmla="*/ 2216989 w 3001993"/>
                <a:gd name="connsiteY13" fmla="*/ 2172374 h 2767597"/>
                <a:gd name="connsiteX14" fmla="*/ 2009955 w 3001993"/>
                <a:gd name="connsiteY14" fmla="*/ 2137868 h 2767597"/>
                <a:gd name="connsiteX15" fmla="*/ 1842279 w 3001993"/>
                <a:gd name="connsiteY15" fmla="*/ 2052188 h 2767597"/>
                <a:gd name="connsiteX16" fmla="*/ 1625585 w 3001993"/>
                <a:gd name="connsiteY16" fmla="*/ 1949795 h 2767597"/>
                <a:gd name="connsiteX17" fmla="*/ 1416035 w 3001993"/>
                <a:gd name="connsiteY17" fmla="*/ 1861688 h 2767597"/>
                <a:gd name="connsiteX18" fmla="*/ 1253211 w 3001993"/>
                <a:gd name="connsiteY18" fmla="*/ 1877323 h 2767597"/>
                <a:gd name="connsiteX19" fmla="*/ 1096948 w 3001993"/>
                <a:gd name="connsiteY19" fmla="*/ 1878357 h 2767597"/>
                <a:gd name="connsiteX20" fmla="*/ 1018367 w 3001993"/>
                <a:gd name="connsiteY20" fmla="*/ 1985513 h 2767597"/>
                <a:gd name="connsiteX21" fmla="*/ 1104092 w 3001993"/>
                <a:gd name="connsiteY21" fmla="*/ 2247451 h 2767597"/>
                <a:gd name="connsiteX22" fmla="*/ 1251010 w 3001993"/>
                <a:gd name="connsiteY22" fmla="*/ 2453407 h 2767597"/>
                <a:gd name="connsiteX23" fmla="*/ 1083245 w 3001993"/>
                <a:gd name="connsiteY23" fmla="*/ 2665247 h 2767597"/>
                <a:gd name="connsiteX24" fmla="*/ 785004 w 3001993"/>
                <a:gd name="connsiteY24" fmla="*/ 2767597 h 2767597"/>
                <a:gd name="connsiteX25" fmla="*/ 474453 w 3001993"/>
                <a:gd name="connsiteY25" fmla="*/ 2750344 h 2767597"/>
                <a:gd name="connsiteX26" fmla="*/ 224287 w 3001993"/>
                <a:gd name="connsiteY26" fmla="*/ 2698585 h 2767597"/>
                <a:gd name="connsiteX27" fmla="*/ 51759 w 3001993"/>
                <a:gd name="connsiteY27" fmla="*/ 2595068 h 2767597"/>
                <a:gd name="connsiteX28" fmla="*/ 0 w 3001993"/>
                <a:gd name="connsiteY28" fmla="*/ 2405287 h 2767597"/>
                <a:gd name="connsiteX29" fmla="*/ 17253 w 3001993"/>
                <a:gd name="connsiteY29" fmla="*/ 2215506 h 2767597"/>
                <a:gd name="connsiteX30" fmla="*/ 103517 w 3001993"/>
                <a:gd name="connsiteY30" fmla="*/ 2017099 h 2767597"/>
                <a:gd name="connsiteX31" fmla="*/ 267419 w 3001993"/>
                <a:gd name="connsiteY31" fmla="*/ 1896329 h 2767597"/>
                <a:gd name="connsiteX32" fmla="*/ 362310 w 3001993"/>
                <a:gd name="connsiteY32" fmla="*/ 1784185 h 2767597"/>
                <a:gd name="connsiteX33" fmla="*/ 362310 w 3001993"/>
                <a:gd name="connsiteY33" fmla="*/ 1534019 h 2767597"/>
                <a:gd name="connsiteX34" fmla="*/ 370936 w 3001993"/>
                <a:gd name="connsiteY34" fmla="*/ 1387370 h 2767597"/>
                <a:gd name="connsiteX35" fmla="*/ 491706 w 3001993"/>
                <a:gd name="connsiteY35" fmla="*/ 1292480 h 2767597"/>
                <a:gd name="connsiteX36" fmla="*/ 638355 w 3001993"/>
                <a:gd name="connsiteY36" fmla="*/ 1275227 h 2767597"/>
                <a:gd name="connsiteX37" fmla="*/ 757328 w 3001993"/>
                <a:gd name="connsiteY37" fmla="*/ 1092590 h 2767597"/>
                <a:gd name="connsiteX38" fmla="*/ 763573 w 3001993"/>
                <a:gd name="connsiteY38" fmla="*/ 1021107 h 2767597"/>
                <a:gd name="connsiteX39" fmla="*/ 773098 w 3001993"/>
                <a:gd name="connsiteY39" fmla="*/ 960812 h 2767597"/>
                <a:gd name="connsiteX40" fmla="*/ 808817 w 3001993"/>
                <a:gd name="connsiteY40" fmla="*/ 952051 h 2767597"/>
                <a:gd name="connsiteX41" fmla="*/ 838245 w 3001993"/>
                <a:gd name="connsiteY41" fmla="*/ 983142 h 2767597"/>
                <a:gd name="connsiteX42" fmla="*/ 856442 w 3001993"/>
                <a:gd name="connsiteY42" fmla="*/ 966338 h 2767597"/>
                <a:gd name="connsiteX43" fmla="*/ 854914 w 3001993"/>
                <a:gd name="connsiteY43" fmla="*/ 906088 h 2767597"/>
                <a:gd name="connsiteX44" fmla="*/ 906359 w 3001993"/>
                <a:gd name="connsiteY44" fmla="*/ 885556 h 2767597"/>
                <a:gd name="connsiteX45" fmla="*/ 949310 w 3001993"/>
                <a:gd name="connsiteY45" fmla="*/ 930620 h 2767597"/>
                <a:gd name="connsiteX46" fmla="*/ 965979 w 3001993"/>
                <a:gd name="connsiteY46" fmla="*/ 952051 h 2767597"/>
                <a:gd name="connsiteX47" fmla="*/ 995004 w 3001993"/>
                <a:gd name="connsiteY47" fmla="*/ 939380 h 2767597"/>
                <a:gd name="connsiteX48" fmla="*/ 1004079 w 3001993"/>
                <a:gd name="connsiteY48" fmla="*/ 880613 h 2767597"/>
                <a:gd name="connsiteX49" fmla="*/ 1005113 w 3001993"/>
                <a:gd name="connsiteY49" fmla="*/ 847186 h 2767597"/>
                <a:gd name="connsiteX50" fmla="*/ 1025510 w 3001993"/>
                <a:gd name="connsiteY50" fmla="*/ 823463 h 2767597"/>
                <a:gd name="connsiteX51" fmla="*/ 1081268 w 3001993"/>
                <a:gd name="connsiteY51" fmla="*/ 804952 h 2767597"/>
                <a:gd name="connsiteX52" fmla="*/ 1113617 w 3001993"/>
                <a:gd name="connsiteY52" fmla="*/ 799651 h 2767597"/>
                <a:gd name="connsiteX53" fmla="*/ 1131813 w 3001993"/>
                <a:gd name="connsiteY53" fmla="*/ 767167 h 2767597"/>
                <a:gd name="connsiteX54" fmla="*/ 1156479 w 3001993"/>
                <a:gd name="connsiteY54" fmla="*/ 759170 h 2767597"/>
                <a:gd name="connsiteX55" fmla="*/ 1173148 w 3001993"/>
                <a:gd name="connsiteY55" fmla="*/ 735357 h 2767597"/>
                <a:gd name="connsiteX56" fmla="*/ 1196960 w 3001993"/>
                <a:gd name="connsiteY56" fmla="*/ 787745 h 2767597"/>
                <a:gd name="connsiteX57" fmla="*/ 1239823 w 3001993"/>
                <a:gd name="connsiteY57" fmla="*/ 785364 h 2767597"/>
                <a:gd name="connsiteX58" fmla="*/ 1277923 w 3001993"/>
                <a:gd name="connsiteY58" fmla="*/ 797270 h 2767597"/>
                <a:gd name="connsiteX59" fmla="*/ 1301735 w 3001993"/>
                <a:gd name="connsiteY59" fmla="*/ 787745 h 2767597"/>
                <a:gd name="connsiteX60" fmla="*/ 1330310 w 3001993"/>
                <a:gd name="connsiteY60" fmla="*/ 859182 h 2767597"/>
                <a:gd name="connsiteX61" fmla="*/ 1355246 w 3001993"/>
                <a:gd name="connsiteY61" fmla="*/ 846872 h 2767597"/>
                <a:gd name="connsiteX62" fmla="*/ 1398378 w 3001993"/>
                <a:gd name="connsiteY62" fmla="*/ 852532 h 2767597"/>
                <a:gd name="connsiteX63" fmla="*/ 1432704 w 3001993"/>
                <a:gd name="connsiteY63" fmla="*/ 859182 h 2767597"/>
                <a:gd name="connsiteX64" fmla="*/ 1492055 w 3001993"/>
                <a:gd name="connsiteY64" fmla="*/ 914715 h 2767597"/>
                <a:gd name="connsiteX65" fmla="*/ 1520810 w 3001993"/>
                <a:gd name="connsiteY65" fmla="*/ 899663 h 2767597"/>
                <a:gd name="connsiteX66" fmla="*/ 1556529 w 3001993"/>
                <a:gd name="connsiteY66" fmla="*/ 923476 h 2767597"/>
                <a:gd name="connsiteX67" fmla="*/ 1608917 w 3001993"/>
                <a:gd name="connsiteY67" fmla="*/ 952051 h 2767597"/>
                <a:gd name="connsiteX68" fmla="*/ 1689879 w 3001993"/>
                <a:gd name="connsiteY68" fmla="*/ 956633 h 2767597"/>
                <a:gd name="connsiteX69" fmla="*/ 1713376 w 3001993"/>
                <a:gd name="connsiteY69" fmla="*/ 917680 h 2767597"/>
                <a:gd name="connsiteX70" fmla="*/ 1677973 w 3001993"/>
                <a:gd name="connsiteY70" fmla="*/ 875851 h 2767597"/>
                <a:gd name="connsiteX71" fmla="*/ 1603030 w 3001993"/>
                <a:gd name="connsiteY71" fmla="*/ 823687 h 2767597"/>
                <a:gd name="connsiteX72" fmla="*/ 1516048 w 3001993"/>
                <a:gd name="connsiteY72" fmla="*/ 778220 h 2767597"/>
                <a:gd name="connsiteX73" fmla="*/ 1430817 w 3001993"/>
                <a:gd name="connsiteY73" fmla="*/ 685396 h 2767597"/>
                <a:gd name="connsiteX74" fmla="*/ 1392223 w 3001993"/>
                <a:gd name="connsiteY74" fmla="*/ 663920 h 2767597"/>
                <a:gd name="connsiteX75" fmla="*/ 1310631 w 3001993"/>
                <a:gd name="connsiteY75" fmla="*/ 588124 h 2767597"/>
                <a:gd name="connsiteX76" fmla="*/ 1280304 w 3001993"/>
                <a:gd name="connsiteY76" fmla="*/ 521045 h 2767597"/>
                <a:gd name="connsiteX77" fmla="*/ 1249348 w 3001993"/>
                <a:gd name="connsiteY77" fmla="*/ 471038 h 2767597"/>
                <a:gd name="connsiteX78" fmla="*/ 1232364 w 3001993"/>
                <a:gd name="connsiteY78" fmla="*/ 455134 h 2767597"/>
                <a:gd name="connsiteX79" fmla="*/ 1237441 w 3001993"/>
                <a:gd name="connsiteY79" fmla="*/ 418651 h 2767597"/>
                <a:gd name="connsiteX80" fmla="*/ 1258873 w 3001993"/>
                <a:gd name="connsiteY80" fmla="*/ 378394 h 2767597"/>
                <a:gd name="connsiteX81" fmla="*/ 1216010 w 3001993"/>
                <a:gd name="connsiteY81" fmla="*/ 378170 h 2767597"/>
                <a:gd name="connsiteX82" fmla="*/ 1174091 w 3001993"/>
                <a:gd name="connsiteY82" fmla="*/ 353099 h 2767597"/>
                <a:gd name="connsiteX83" fmla="*/ 1166004 w 3001993"/>
                <a:gd name="connsiteY83" fmla="*/ 290063 h 2767597"/>
                <a:gd name="connsiteX84" fmla="*/ 1135048 w 3001993"/>
                <a:gd name="connsiteY84" fmla="*/ 275776 h 2767597"/>
                <a:gd name="connsiteX85" fmla="*/ 1129476 w 3001993"/>
                <a:gd name="connsiteY85" fmla="*/ 252862 h 2767597"/>
                <a:gd name="connsiteX86" fmla="*/ 1077898 w 3001993"/>
                <a:gd name="connsiteY86" fmla="*/ 256726 h 2767597"/>
                <a:gd name="connsiteX87" fmla="*/ 1065992 w 3001993"/>
                <a:gd name="connsiteY87" fmla="*/ 240057 h 2767597"/>
                <a:gd name="connsiteX88" fmla="*/ 1015985 w 3001993"/>
                <a:gd name="connsiteY88" fmla="*/ 247201 h 2767597"/>
                <a:gd name="connsiteX89" fmla="*/ 994554 w 3001993"/>
                <a:gd name="connsiteY89" fmla="*/ 235295 h 2767597"/>
                <a:gd name="connsiteX90" fmla="*/ 981929 w 3001993"/>
                <a:gd name="connsiteY90" fmla="*/ 193644 h 2767597"/>
                <a:gd name="connsiteX91" fmla="*/ 908109 w 3001993"/>
                <a:gd name="connsiteY91" fmla="*/ 215075 h 2767597"/>
                <a:gd name="connsiteX92" fmla="*/ 932642 w 3001993"/>
                <a:gd name="connsiteY92" fmla="*/ 178145 h 2767597"/>
                <a:gd name="connsiteX93" fmla="*/ 980267 w 3001993"/>
                <a:gd name="connsiteY93" fmla="*/ 154332 h 2767597"/>
                <a:gd name="connsiteX94" fmla="*/ 1015986 w 3001993"/>
                <a:gd name="connsiteY94" fmla="*/ 142426 h 2767597"/>
                <a:gd name="connsiteX95" fmla="*/ 1030272 w 3001993"/>
                <a:gd name="connsiteY95" fmla="*/ 92419 h 2767597"/>
                <a:gd name="connsiteX96" fmla="*/ 1073135 w 3001993"/>
                <a:gd name="connsiteY96" fmla="*/ 97182 h 2767597"/>
                <a:gd name="connsiteX97" fmla="*/ 1176472 w 3001993"/>
                <a:gd name="connsiteY97" fmla="*/ 41649 h 2767597"/>
                <a:gd name="connsiteX98" fmla="*/ 1410284 w 3001993"/>
                <a:gd name="connsiteY98" fmla="*/ 0 h 2767597"/>
                <a:gd name="connsiteX99" fmla="*/ 1508994 w 3001993"/>
                <a:gd name="connsiteY99" fmla="*/ 27677 h 2767597"/>
                <a:gd name="connsiteX100" fmla="*/ 1573198 w 3001993"/>
                <a:gd name="connsiteY100" fmla="*/ 61463 h 2767597"/>
                <a:gd name="connsiteX101" fmla="*/ 1616060 w 3001993"/>
                <a:gd name="connsiteY101" fmla="*/ 90038 h 2767597"/>
                <a:gd name="connsiteX102" fmla="*/ 1798158 w 3001993"/>
                <a:gd name="connsiteY102" fmla="*/ 102933 h 2767597"/>
                <a:gd name="connsiteX0" fmla="*/ 1798158 w 3001993"/>
                <a:gd name="connsiteY0" fmla="*/ 102933 h 2767597"/>
                <a:gd name="connsiteX1" fmla="*/ 1716657 w 3001993"/>
                <a:gd name="connsiteY1" fmla="*/ 309068 h 2767597"/>
                <a:gd name="connsiteX2" fmla="*/ 1690778 w 3001993"/>
                <a:gd name="connsiteY2" fmla="*/ 464344 h 2767597"/>
                <a:gd name="connsiteX3" fmla="*/ 1846053 w 3001993"/>
                <a:gd name="connsiteY3" fmla="*/ 610993 h 2767597"/>
                <a:gd name="connsiteX4" fmla="*/ 2251495 w 3001993"/>
                <a:gd name="connsiteY4" fmla="*/ 723136 h 2767597"/>
                <a:gd name="connsiteX5" fmla="*/ 2475781 w 3001993"/>
                <a:gd name="connsiteY5" fmla="*/ 921544 h 2767597"/>
                <a:gd name="connsiteX6" fmla="*/ 2725947 w 3001993"/>
                <a:gd name="connsiteY6" fmla="*/ 1076819 h 2767597"/>
                <a:gd name="connsiteX7" fmla="*/ 2907102 w 3001993"/>
                <a:gd name="connsiteY7" fmla="*/ 1318359 h 2767597"/>
                <a:gd name="connsiteX8" fmla="*/ 3001993 w 3001993"/>
                <a:gd name="connsiteY8" fmla="*/ 1620283 h 2767597"/>
                <a:gd name="connsiteX9" fmla="*/ 2993366 w 3001993"/>
                <a:gd name="connsiteY9" fmla="*/ 1870449 h 2767597"/>
                <a:gd name="connsiteX10" fmla="*/ 2915729 w 3001993"/>
                <a:gd name="connsiteY10" fmla="*/ 2060231 h 2767597"/>
                <a:gd name="connsiteX11" fmla="*/ 2743200 w 3001993"/>
                <a:gd name="connsiteY11" fmla="*/ 2189627 h 2767597"/>
                <a:gd name="connsiteX12" fmla="*/ 2501661 w 3001993"/>
                <a:gd name="connsiteY12" fmla="*/ 2241385 h 2767597"/>
                <a:gd name="connsiteX13" fmla="*/ 2216989 w 3001993"/>
                <a:gd name="connsiteY13" fmla="*/ 2172374 h 2767597"/>
                <a:gd name="connsiteX14" fmla="*/ 2009955 w 3001993"/>
                <a:gd name="connsiteY14" fmla="*/ 2137868 h 2767597"/>
                <a:gd name="connsiteX15" fmla="*/ 1842279 w 3001993"/>
                <a:gd name="connsiteY15" fmla="*/ 2052188 h 2767597"/>
                <a:gd name="connsiteX16" fmla="*/ 1625585 w 3001993"/>
                <a:gd name="connsiteY16" fmla="*/ 1949795 h 2767597"/>
                <a:gd name="connsiteX17" fmla="*/ 1416035 w 3001993"/>
                <a:gd name="connsiteY17" fmla="*/ 1861688 h 2767597"/>
                <a:gd name="connsiteX18" fmla="*/ 1248449 w 3001993"/>
                <a:gd name="connsiteY18" fmla="*/ 1867798 h 2767597"/>
                <a:gd name="connsiteX19" fmla="*/ 1096948 w 3001993"/>
                <a:gd name="connsiteY19" fmla="*/ 1878357 h 2767597"/>
                <a:gd name="connsiteX20" fmla="*/ 1018367 w 3001993"/>
                <a:gd name="connsiteY20" fmla="*/ 1985513 h 2767597"/>
                <a:gd name="connsiteX21" fmla="*/ 1104092 w 3001993"/>
                <a:gd name="connsiteY21" fmla="*/ 2247451 h 2767597"/>
                <a:gd name="connsiteX22" fmla="*/ 1251010 w 3001993"/>
                <a:gd name="connsiteY22" fmla="*/ 2453407 h 2767597"/>
                <a:gd name="connsiteX23" fmla="*/ 1083245 w 3001993"/>
                <a:gd name="connsiteY23" fmla="*/ 2665247 h 2767597"/>
                <a:gd name="connsiteX24" fmla="*/ 785004 w 3001993"/>
                <a:gd name="connsiteY24" fmla="*/ 2767597 h 2767597"/>
                <a:gd name="connsiteX25" fmla="*/ 474453 w 3001993"/>
                <a:gd name="connsiteY25" fmla="*/ 2750344 h 2767597"/>
                <a:gd name="connsiteX26" fmla="*/ 224287 w 3001993"/>
                <a:gd name="connsiteY26" fmla="*/ 2698585 h 2767597"/>
                <a:gd name="connsiteX27" fmla="*/ 51759 w 3001993"/>
                <a:gd name="connsiteY27" fmla="*/ 2595068 h 2767597"/>
                <a:gd name="connsiteX28" fmla="*/ 0 w 3001993"/>
                <a:gd name="connsiteY28" fmla="*/ 2405287 h 2767597"/>
                <a:gd name="connsiteX29" fmla="*/ 17253 w 3001993"/>
                <a:gd name="connsiteY29" fmla="*/ 2215506 h 2767597"/>
                <a:gd name="connsiteX30" fmla="*/ 103517 w 3001993"/>
                <a:gd name="connsiteY30" fmla="*/ 2017099 h 2767597"/>
                <a:gd name="connsiteX31" fmla="*/ 267419 w 3001993"/>
                <a:gd name="connsiteY31" fmla="*/ 1896329 h 2767597"/>
                <a:gd name="connsiteX32" fmla="*/ 362310 w 3001993"/>
                <a:gd name="connsiteY32" fmla="*/ 1784185 h 2767597"/>
                <a:gd name="connsiteX33" fmla="*/ 362310 w 3001993"/>
                <a:gd name="connsiteY33" fmla="*/ 1534019 h 2767597"/>
                <a:gd name="connsiteX34" fmla="*/ 370936 w 3001993"/>
                <a:gd name="connsiteY34" fmla="*/ 1387370 h 2767597"/>
                <a:gd name="connsiteX35" fmla="*/ 491706 w 3001993"/>
                <a:gd name="connsiteY35" fmla="*/ 1292480 h 2767597"/>
                <a:gd name="connsiteX36" fmla="*/ 638355 w 3001993"/>
                <a:gd name="connsiteY36" fmla="*/ 1275227 h 2767597"/>
                <a:gd name="connsiteX37" fmla="*/ 757328 w 3001993"/>
                <a:gd name="connsiteY37" fmla="*/ 1092590 h 2767597"/>
                <a:gd name="connsiteX38" fmla="*/ 763573 w 3001993"/>
                <a:gd name="connsiteY38" fmla="*/ 1021107 h 2767597"/>
                <a:gd name="connsiteX39" fmla="*/ 773098 w 3001993"/>
                <a:gd name="connsiteY39" fmla="*/ 960812 h 2767597"/>
                <a:gd name="connsiteX40" fmla="*/ 808817 w 3001993"/>
                <a:gd name="connsiteY40" fmla="*/ 952051 h 2767597"/>
                <a:gd name="connsiteX41" fmla="*/ 838245 w 3001993"/>
                <a:gd name="connsiteY41" fmla="*/ 983142 h 2767597"/>
                <a:gd name="connsiteX42" fmla="*/ 856442 w 3001993"/>
                <a:gd name="connsiteY42" fmla="*/ 966338 h 2767597"/>
                <a:gd name="connsiteX43" fmla="*/ 854914 w 3001993"/>
                <a:gd name="connsiteY43" fmla="*/ 906088 h 2767597"/>
                <a:gd name="connsiteX44" fmla="*/ 906359 w 3001993"/>
                <a:gd name="connsiteY44" fmla="*/ 885556 h 2767597"/>
                <a:gd name="connsiteX45" fmla="*/ 949310 w 3001993"/>
                <a:gd name="connsiteY45" fmla="*/ 930620 h 2767597"/>
                <a:gd name="connsiteX46" fmla="*/ 965979 w 3001993"/>
                <a:gd name="connsiteY46" fmla="*/ 952051 h 2767597"/>
                <a:gd name="connsiteX47" fmla="*/ 995004 w 3001993"/>
                <a:gd name="connsiteY47" fmla="*/ 939380 h 2767597"/>
                <a:gd name="connsiteX48" fmla="*/ 1004079 w 3001993"/>
                <a:gd name="connsiteY48" fmla="*/ 880613 h 2767597"/>
                <a:gd name="connsiteX49" fmla="*/ 1005113 w 3001993"/>
                <a:gd name="connsiteY49" fmla="*/ 847186 h 2767597"/>
                <a:gd name="connsiteX50" fmla="*/ 1025510 w 3001993"/>
                <a:gd name="connsiteY50" fmla="*/ 823463 h 2767597"/>
                <a:gd name="connsiteX51" fmla="*/ 1081268 w 3001993"/>
                <a:gd name="connsiteY51" fmla="*/ 804952 h 2767597"/>
                <a:gd name="connsiteX52" fmla="*/ 1113617 w 3001993"/>
                <a:gd name="connsiteY52" fmla="*/ 799651 h 2767597"/>
                <a:gd name="connsiteX53" fmla="*/ 1131813 w 3001993"/>
                <a:gd name="connsiteY53" fmla="*/ 767167 h 2767597"/>
                <a:gd name="connsiteX54" fmla="*/ 1156479 w 3001993"/>
                <a:gd name="connsiteY54" fmla="*/ 759170 h 2767597"/>
                <a:gd name="connsiteX55" fmla="*/ 1173148 w 3001993"/>
                <a:gd name="connsiteY55" fmla="*/ 735357 h 2767597"/>
                <a:gd name="connsiteX56" fmla="*/ 1196960 w 3001993"/>
                <a:gd name="connsiteY56" fmla="*/ 787745 h 2767597"/>
                <a:gd name="connsiteX57" fmla="*/ 1239823 w 3001993"/>
                <a:gd name="connsiteY57" fmla="*/ 785364 h 2767597"/>
                <a:gd name="connsiteX58" fmla="*/ 1277923 w 3001993"/>
                <a:gd name="connsiteY58" fmla="*/ 797270 h 2767597"/>
                <a:gd name="connsiteX59" fmla="*/ 1301735 w 3001993"/>
                <a:gd name="connsiteY59" fmla="*/ 787745 h 2767597"/>
                <a:gd name="connsiteX60" fmla="*/ 1330310 w 3001993"/>
                <a:gd name="connsiteY60" fmla="*/ 859182 h 2767597"/>
                <a:gd name="connsiteX61" fmla="*/ 1355246 w 3001993"/>
                <a:gd name="connsiteY61" fmla="*/ 846872 h 2767597"/>
                <a:gd name="connsiteX62" fmla="*/ 1398378 w 3001993"/>
                <a:gd name="connsiteY62" fmla="*/ 852532 h 2767597"/>
                <a:gd name="connsiteX63" fmla="*/ 1432704 w 3001993"/>
                <a:gd name="connsiteY63" fmla="*/ 859182 h 2767597"/>
                <a:gd name="connsiteX64" fmla="*/ 1492055 w 3001993"/>
                <a:gd name="connsiteY64" fmla="*/ 914715 h 2767597"/>
                <a:gd name="connsiteX65" fmla="*/ 1520810 w 3001993"/>
                <a:gd name="connsiteY65" fmla="*/ 899663 h 2767597"/>
                <a:gd name="connsiteX66" fmla="*/ 1556529 w 3001993"/>
                <a:gd name="connsiteY66" fmla="*/ 923476 h 2767597"/>
                <a:gd name="connsiteX67" fmla="*/ 1608917 w 3001993"/>
                <a:gd name="connsiteY67" fmla="*/ 952051 h 2767597"/>
                <a:gd name="connsiteX68" fmla="*/ 1689879 w 3001993"/>
                <a:gd name="connsiteY68" fmla="*/ 956633 h 2767597"/>
                <a:gd name="connsiteX69" fmla="*/ 1713376 w 3001993"/>
                <a:gd name="connsiteY69" fmla="*/ 917680 h 2767597"/>
                <a:gd name="connsiteX70" fmla="*/ 1677973 w 3001993"/>
                <a:gd name="connsiteY70" fmla="*/ 875851 h 2767597"/>
                <a:gd name="connsiteX71" fmla="*/ 1603030 w 3001993"/>
                <a:gd name="connsiteY71" fmla="*/ 823687 h 2767597"/>
                <a:gd name="connsiteX72" fmla="*/ 1516048 w 3001993"/>
                <a:gd name="connsiteY72" fmla="*/ 778220 h 2767597"/>
                <a:gd name="connsiteX73" fmla="*/ 1430817 w 3001993"/>
                <a:gd name="connsiteY73" fmla="*/ 685396 h 2767597"/>
                <a:gd name="connsiteX74" fmla="*/ 1392223 w 3001993"/>
                <a:gd name="connsiteY74" fmla="*/ 663920 h 2767597"/>
                <a:gd name="connsiteX75" fmla="*/ 1310631 w 3001993"/>
                <a:gd name="connsiteY75" fmla="*/ 588124 h 2767597"/>
                <a:gd name="connsiteX76" fmla="*/ 1280304 w 3001993"/>
                <a:gd name="connsiteY76" fmla="*/ 521045 h 2767597"/>
                <a:gd name="connsiteX77" fmla="*/ 1249348 w 3001993"/>
                <a:gd name="connsiteY77" fmla="*/ 471038 h 2767597"/>
                <a:gd name="connsiteX78" fmla="*/ 1232364 w 3001993"/>
                <a:gd name="connsiteY78" fmla="*/ 455134 h 2767597"/>
                <a:gd name="connsiteX79" fmla="*/ 1237441 w 3001993"/>
                <a:gd name="connsiteY79" fmla="*/ 418651 h 2767597"/>
                <a:gd name="connsiteX80" fmla="*/ 1258873 w 3001993"/>
                <a:gd name="connsiteY80" fmla="*/ 378394 h 2767597"/>
                <a:gd name="connsiteX81" fmla="*/ 1216010 w 3001993"/>
                <a:gd name="connsiteY81" fmla="*/ 378170 h 2767597"/>
                <a:gd name="connsiteX82" fmla="*/ 1174091 w 3001993"/>
                <a:gd name="connsiteY82" fmla="*/ 353099 h 2767597"/>
                <a:gd name="connsiteX83" fmla="*/ 1166004 w 3001993"/>
                <a:gd name="connsiteY83" fmla="*/ 290063 h 2767597"/>
                <a:gd name="connsiteX84" fmla="*/ 1135048 w 3001993"/>
                <a:gd name="connsiteY84" fmla="*/ 275776 h 2767597"/>
                <a:gd name="connsiteX85" fmla="*/ 1129476 w 3001993"/>
                <a:gd name="connsiteY85" fmla="*/ 252862 h 2767597"/>
                <a:gd name="connsiteX86" fmla="*/ 1077898 w 3001993"/>
                <a:gd name="connsiteY86" fmla="*/ 256726 h 2767597"/>
                <a:gd name="connsiteX87" fmla="*/ 1065992 w 3001993"/>
                <a:gd name="connsiteY87" fmla="*/ 240057 h 2767597"/>
                <a:gd name="connsiteX88" fmla="*/ 1015985 w 3001993"/>
                <a:gd name="connsiteY88" fmla="*/ 247201 h 2767597"/>
                <a:gd name="connsiteX89" fmla="*/ 994554 w 3001993"/>
                <a:gd name="connsiteY89" fmla="*/ 235295 h 2767597"/>
                <a:gd name="connsiteX90" fmla="*/ 981929 w 3001993"/>
                <a:gd name="connsiteY90" fmla="*/ 193644 h 2767597"/>
                <a:gd name="connsiteX91" fmla="*/ 908109 w 3001993"/>
                <a:gd name="connsiteY91" fmla="*/ 215075 h 2767597"/>
                <a:gd name="connsiteX92" fmla="*/ 932642 w 3001993"/>
                <a:gd name="connsiteY92" fmla="*/ 178145 h 2767597"/>
                <a:gd name="connsiteX93" fmla="*/ 980267 w 3001993"/>
                <a:gd name="connsiteY93" fmla="*/ 154332 h 2767597"/>
                <a:gd name="connsiteX94" fmla="*/ 1015986 w 3001993"/>
                <a:gd name="connsiteY94" fmla="*/ 142426 h 2767597"/>
                <a:gd name="connsiteX95" fmla="*/ 1030272 w 3001993"/>
                <a:gd name="connsiteY95" fmla="*/ 92419 h 2767597"/>
                <a:gd name="connsiteX96" fmla="*/ 1073135 w 3001993"/>
                <a:gd name="connsiteY96" fmla="*/ 97182 h 2767597"/>
                <a:gd name="connsiteX97" fmla="*/ 1176472 w 3001993"/>
                <a:gd name="connsiteY97" fmla="*/ 41649 h 2767597"/>
                <a:gd name="connsiteX98" fmla="*/ 1410284 w 3001993"/>
                <a:gd name="connsiteY98" fmla="*/ 0 h 2767597"/>
                <a:gd name="connsiteX99" fmla="*/ 1508994 w 3001993"/>
                <a:gd name="connsiteY99" fmla="*/ 27677 h 2767597"/>
                <a:gd name="connsiteX100" fmla="*/ 1573198 w 3001993"/>
                <a:gd name="connsiteY100" fmla="*/ 61463 h 2767597"/>
                <a:gd name="connsiteX101" fmla="*/ 1616060 w 3001993"/>
                <a:gd name="connsiteY101" fmla="*/ 90038 h 2767597"/>
                <a:gd name="connsiteX102" fmla="*/ 1798158 w 3001993"/>
                <a:gd name="connsiteY102" fmla="*/ 102933 h 2767597"/>
                <a:gd name="connsiteX0" fmla="*/ 1798158 w 3001993"/>
                <a:gd name="connsiteY0" fmla="*/ 102933 h 2767597"/>
                <a:gd name="connsiteX1" fmla="*/ 1716657 w 3001993"/>
                <a:gd name="connsiteY1" fmla="*/ 309068 h 2767597"/>
                <a:gd name="connsiteX2" fmla="*/ 1690778 w 3001993"/>
                <a:gd name="connsiteY2" fmla="*/ 464344 h 2767597"/>
                <a:gd name="connsiteX3" fmla="*/ 1846053 w 3001993"/>
                <a:gd name="connsiteY3" fmla="*/ 610993 h 2767597"/>
                <a:gd name="connsiteX4" fmla="*/ 2251495 w 3001993"/>
                <a:gd name="connsiteY4" fmla="*/ 723136 h 2767597"/>
                <a:gd name="connsiteX5" fmla="*/ 2475781 w 3001993"/>
                <a:gd name="connsiteY5" fmla="*/ 921544 h 2767597"/>
                <a:gd name="connsiteX6" fmla="*/ 2725947 w 3001993"/>
                <a:gd name="connsiteY6" fmla="*/ 1076819 h 2767597"/>
                <a:gd name="connsiteX7" fmla="*/ 2907102 w 3001993"/>
                <a:gd name="connsiteY7" fmla="*/ 1318359 h 2767597"/>
                <a:gd name="connsiteX8" fmla="*/ 3001993 w 3001993"/>
                <a:gd name="connsiteY8" fmla="*/ 1620283 h 2767597"/>
                <a:gd name="connsiteX9" fmla="*/ 2993366 w 3001993"/>
                <a:gd name="connsiteY9" fmla="*/ 1870449 h 2767597"/>
                <a:gd name="connsiteX10" fmla="*/ 2915729 w 3001993"/>
                <a:gd name="connsiteY10" fmla="*/ 2060231 h 2767597"/>
                <a:gd name="connsiteX11" fmla="*/ 2743200 w 3001993"/>
                <a:gd name="connsiteY11" fmla="*/ 2189627 h 2767597"/>
                <a:gd name="connsiteX12" fmla="*/ 2501661 w 3001993"/>
                <a:gd name="connsiteY12" fmla="*/ 2241385 h 2767597"/>
                <a:gd name="connsiteX13" fmla="*/ 2216989 w 3001993"/>
                <a:gd name="connsiteY13" fmla="*/ 2172374 h 2767597"/>
                <a:gd name="connsiteX14" fmla="*/ 2009955 w 3001993"/>
                <a:gd name="connsiteY14" fmla="*/ 2137868 h 2767597"/>
                <a:gd name="connsiteX15" fmla="*/ 1842279 w 3001993"/>
                <a:gd name="connsiteY15" fmla="*/ 2052188 h 2767597"/>
                <a:gd name="connsiteX16" fmla="*/ 1625585 w 3001993"/>
                <a:gd name="connsiteY16" fmla="*/ 1949795 h 2767597"/>
                <a:gd name="connsiteX17" fmla="*/ 1416035 w 3001993"/>
                <a:gd name="connsiteY17" fmla="*/ 1861688 h 2767597"/>
                <a:gd name="connsiteX18" fmla="*/ 1248449 w 3001993"/>
                <a:gd name="connsiteY18" fmla="*/ 1867798 h 2767597"/>
                <a:gd name="connsiteX19" fmla="*/ 1096948 w 3001993"/>
                <a:gd name="connsiteY19" fmla="*/ 1878357 h 2767597"/>
                <a:gd name="connsiteX20" fmla="*/ 1018367 w 3001993"/>
                <a:gd name="connsiteY20" fmla="*/ 1985513 h 2767597"/>
                <a:gd name="connsiteX21" fmla="*/ 1104092 w 3001993"/>
                <a:gd name="connsiteY21" fmla="*/ 2247451 h 2767597"/>
                <a:gd name="connsiteX22" fmla="*/ 1153379 w 3001993"/>
                <a:gd name="connsiteY22" fmla="*/ 2429594 h 2767597"/>
                <a:gd name="connsiteX23" fmla="*/ 1083245 w 3001993"/>
                <a:gd name="connsiteY23" fmla="*/ 2665247 h 2767597"/>
                <a:gd name="connsiteX24" fmla="*/ 785004 w 3001993"/>
                <a:gd name="connsiteY24" fmla="*/ 2767597 h 2767597"/>
                <a:gd name="connsiteX25" fmla="*/ 474453 w 3001993"/>
                <a:gd name="connsiteY25" fmla="*/ 2750344 h 2767597"/>
                <a:gd name="connsiteX26" fmla="*/ 224287 w 3001993"/>
                <a:gd name="connsiteY26" fmla="*/ 2698585 h 2767597"/>
                <a:gd name="connsiteX27" fmla="*/ 51759 w 3001993"/>
                <a:gd name="connsiteY27" fmla="*/ 2595068 h 2767597"/>
                <a:gd name="connsiteX28" fmla="*/ 0 w 3001993"/>
                <a:gd name="connsiteY28" fmla="*/ 2405287 h 2767597"/>
                <a:gd name="connsiteX29" fmla="*/ 17253 w 3001993"/>
                <a:gd name="connsiteY29" fmla="*/ 2215506 h 2767597"/>
                <a:gd name="connsiteX30" fmla="*/ 103517 w 3001993"/>
                <a:gd name="connsiteY30" fmla="*/ 2017099 h 2767597"/>
                <a:gd name="connsiteX31" fmla="*/ 267419 w 3001993"/>
                <a:gd name="connsiteY31" fmla="*/ 1896329 h 2767597"/>
                <a:gd name="connsiteX32" fmla="*/ 362310 w 3001993"/>
                <a:gd name="connsiteY32" fmla="*/ 1784185 h 2767597"/>
                <a:gd name="connsiteX33" fmla="*/ 362310 w 3001993"/>
                <a:gd name="connsiteY33" fmla="*/ 1534019 h 2767597"/>
                <a:gd name="connsiteX34" fmla="*/ 370936 w 3001993"/>
                <a:gd name="connsiteY34" fmla="*/ 1387370 h 2767597"/>
                <a:gd name="connsiteX35" fmla="*/ 491706 w 3001993"/>
                <a:gd name="connsiteY35" fmla="*/ 1292480 h 2767597"/>
                <a:gd name="connsiteX36" fmla="*/ 638355 w 3001993"/>
                <a:gd name="connsiteY36" fmla="*/ 1275227 h 2767597"/>
                <a:gd name="connsiteX37" fmla="*/ 757328 w 3001993"/>
                <a:gd name="connsiteY37" fmla="*/ 1092590 h 2767597"/>
                <a:gd name="connsiteX38" fmla="*/ 763573 w 3001993"/>
                <a:gd name="connsiteY38" fmla="*/ 1021107 h 2767597"/>
                <a:gd name="connsiteX39" fmla="*/ 773098 w 3001993"/>
                <a:gd name="connsiteY39" fmla="*/ 960812 h 2767597"/>
                <a:gd name="connsiteX40" fmla="*/ 808817 w 3001993"/>
                <a:gd name="connsiteY40" fmla="*/ 952051 h 2767597"/>
                <a:gd name="connsiteX41" fmla="*/ 838245 w 3001993"/>
                <a:gd name="connsiteY41" fmla="*/ 983142 h 2767597"/>
                <a:gd name="connsiteX42" fmla="*/ 856442 w 3001993"/>
                <a:gd name="connsiteY42" fmla="*/ 966338 h 2767597"/>
                <a:gd name="connsiteX43" fmla="*/ 854914 w 3001993"/>
                <a:gd name="connsiteY43" fmla="*/ 906088 h 2767597"/>
                <a:gd name="connsiteX44" fmla="*/ 906359 w 3001993"/>
                <a:gd name="connsiteY44" fmla="*/ 885556 h 2767597"/>
                <a:gd name="connsiteX45" fmla="*/ 949310 w 3001993"/>
                <a:gd name="connsiteY45" fmla="*/ 930620 h 2767597"/>
                <a:gd name="connsiteX46" fmla="*/ 965979 w 3001993"/>
                <a:gd name="connsiteY46" fmla="*/ 952051 h 2767597"/>
                <a:gd name="connsiteX47" fmla="*/ 995004 w 3001993"/>
                <a:gd name="connsiteY47" fmla="*/ 939380 h 2767597"/>
                <a:gd name="connsiteX48" fmla="*/ 1004079 w 3001993"/>
                <a:gd name="connsiteY48" fmla="*/ 880613 h 2767597"/>
                <a:gd name="connsiteX49" fmla="*/ 1005113 w 3001993"/>
                <a:gd name="connsiteY49" fmla="*/ 847186 h 2767597"/>
                <a:gd name="connsiteX50" fmla="*/ 1025510 w 3001993"/>
                <a:gd name="connsiteY50" fmla="*/ 823463 h 2767597"/>
                <a:gd name="connsiteX51" fmla="*/ 1081268 w 3001993"/>
                <a:gd name="connsiteY51" fmla="*/ 804952 h 2767597"/>
                <a:gd name="connsiteX52" fmla="*/ 1113617 w 3001993"/>
                <a:gd name="connsiteY52" fmla="*/ 799651 h 2767597"/>
                <a:gd name="connsiteX53" fmla="*/ 1131813 w 3001993"/>
                <a:gd name="connsiteY53" fmla="*/ 767167 h 2767597"/>
                <a:gd name="connsiteX54" fmla="*/ 1156479 w 3001993"/>
                <a:gd name="connsiteY54" fmla="*/ 759170 h 2767597"/>
                <a:gd name="connsiteX55" fmla="*/ 1173148 w 3001993"/>
                <a:gd name="connsiteY55" fmla="*/ 735357 h 2767597"/>
                <a:gd name="connsiteX56" fmla="*/ 1196960 w 3001993"/>
                <a:gd name="connsiteY56" fmla="*/ 787745 h 2767597"/>
                <a:gd name="connsiteX57" fmla="*/ 1239823 w 3001993"/>
                <a:gd name="connsiteY57" fmla="*/ 785364 h 2767597"/>
                <a:gd name="connsiteX58" fmla="*/ 1277923 w 3001993"/>
                <a:gd name="connsiteY58" fmla="*/ 797270 h 2767597"/>
                <a:gd name="connsiteX59" fmla="*/ 1301735 w 3001993"/>
                <a:gd name="connsiteY59" fmla="*/ 787745 h 2767597"/>
                <a:gd name="connsiteX60" fmla="*/ 1330310 w 3001993"/>
                <a:gd name="connsiteY60" fmla="*/ 859182 h 2767597"/>
                <a:gd name="connsiteX61" fmla="*/ 1355246 w 3001993"/>
                <a:gd name="connsiteY61" fmla="*/ 846872 h 2767597"/>
                <a:gd name="connsiteX62" fmla="*/ 1398378 w 3001993"/>
                <a:gd name="connsiteY62" fmla="*/ 852532 h 2767597"/>
                <a:gd name="connsiteX63" fmla="*/ 1432704 w 3001993"/>
                <a:gd name="connsiteY63" fmla="*/ 859182 h 2767597"/>
                <a:gd name="connsiteX64" fmla="*/ 1492055 w 3001993"/>
                <a:gd name="connsiteY64" fmla="*/ 914715 h 2767597"/>
                <a:gd name="connsiteX65" fmla="*/ 1520810 w 3001993"/>
                <a:gd name="connsiteY65" fmla="*/ 899663 h 2767597"/>
                <a:gd name="connsiteX66" fmla="*/ 1556529 w 3001993"/>
                <a:gd name="connsiteY66" fmla="*/ 923476 h 2767597"/>
                <a:gd name="connsiteX67" fmla="*/ 1608917 w 3001993"/>
                <a:gd name="connsiteY67" fmla="*/ 952051 h 2767597"/>
                <a:gd name="connsiteX68" fmla="*/ 1689879 w 3001993"/>
                <a:gd name="connsiteY68" fmla="*/ 956633 h 2767597"/>
                <a:gd name="connsiteX69" fmla="*/ 1713376 w 3001993"/>
                <a:gd name="connsiteY69" fmla="*/ 917680 h 2767597"/>
                <a:gd name="connsiteX70" fmla="*/ 1677973 w 3001993"/>
                <a:gd name="connsiteY70" fmla="*/ 875851 h 2767597"/>
                <a:gd name="connsiteX71" fmla="*/ 1603030 w 3001993"/>
                <a:gd name="connsiteY71" fmla="*/ 823687 h 2767597"/>
                <a:gd name="connsiteX72" fmla="*/ 1516048 w 3001993"/>
                <a:gd name="connsiteY72" fmla="*/ 778220 h 2767597"/>
                <a:gd name="connsiteX73" fmla="*/ 1430817 w 3001993"/>
                <a:gd name="connsiteY73" fmla="*/ 685396 h 2767597"/>
                <a:gd name="connsiteX74" fmla="*/ 1392223 w 3001993"/>
                <a:gd name="connsiteY74" fmla="*/ 663920 h 2767597"/>
                <a:gd name="connsiteX75" fmla="*/ 1310631 w 3001993"/>
                <a:gd name="connsiteY75" fmla="*/ 588124 h 2767597"/>
                <a:gd name="connsiteX76" fmla="*/ 1280304 w 3001993"/>
                <a:gd name="connsiteY76" fmla="*/ 521045 h 2767597"/>
                <a:gd name="connsiteX77" fmla="*/ 1249348 w 3001993"/>
                <a:gd name="connsiteY77" fmla="*/ 471038 h 2767597"/>
                <a:gd name="connsiteX78" fmla="*/ 1232364 w 3001993"/>
                <a:gd name="connsiteY78" fmla="*/ 455134 h 2767597"/>
                <a:gd name="connsiteX79" fmla="*/ 1237441 w 3001993"/>
                <a:gd name="connsiteY79" fmla="*/ 418651 h 2767597"/>
                <a:gd name="connsiteX80" fmla="*/ 1258873 w 3001993"/>
                <a:gd name="connsiteY80" fmla="*/ 378394 h 2767597"/>
                <a:gd name="connsiteX81" fmla="*/ 1216010 w 3001993"/>
                <a:gd name="connsiteY81" fmla="*/ 378170 h 2767597"/>
                <a:gd name="connsiteX82" fmla="*/ 1174091 w 3001993"/>
                <a:gd name="connsiteY82" fmla="*/ 353099 h 2767597"/>
                <a:gd name="connsiteX83" fmla="*/ 1166004 w 3001993"/>
                <a:gd name="connsiteY83" fmla="*/ 290063 h 2767597"/>
                <a:gd name="connsiteX84" fmla="*/ 1135048 w 3001993"/>
                <a:gd name="connsiteY84" fmla="*/ 275776 h 2767597"/>
                <a:gd name="connsiteX85" fmla="*/ 1129476 w 3001993"/>
                <a:gd name="connsiteY85" fmla="*/ 252862 h 2767597"/>
                <a:gd name="connsiteX86" fmla="*/ 1077898 w 3001993"/>
                <a:gd name="connsiteY86" fmla="*/ 256726 h 2767597"/>
                <a:gd name="connsiteX87" fmla="*/ 1065992 w 3001993"/>
                <a:gd name="connsiteY87" fmla="*/ 240057 h 2767597"/>
                <a:gd name="connsiteX88" fmla="*/ 1015985 w 3001993"/>
                <a:gd name="connsiteY88" fmla="*/ 247201 h 2767597"/>
                <a:gd name="connsiteX89" fmla="*/ 994554 w 3001993"/>
                <a:gd name="connsiteY89" fmla="*/ 235295 h 2767597"/>
                <a:gd name="connsiteX90" fmla="*/ 981929 w 3001993"/>
                <a:gd name="connsiteY90" fmla="*/ 193644 h 2767597"/>
                <a:gd name="connsiteX91" fmla="*/ 908109 w 3001993"/>
                <a:gd name="connsiteY91" fmla="*/ 215075 h 2767597"/>
                <a:gd name="connsiteX92" fmla="*/ 932642 w 3001993"/>
                <a:gd name="connsiteY92" fmla="*/ 178145 h 2767597"/>
                <a:gd name="connsiteX93" fmla="*/ 980267 w 3001993"/>
                <a:gd name="connsiteY93" fmla="*/ 154332 h 2767597"/>
                <a:gd name="connsiteX94" fmla="*/ 1015986 w 3001993"/>
                <a:gd name="connsiteY94" fmla="*/ 142426 h 2767597"/>
                <a:gd name="connsiteX95" fmla="*/ 1030272 w 3001993"/>
                <a:gd name="connsiteY95" fmla="*/ 92419 h 2767597"/>
                <a:gd name="connsiteX96" fmla="*/ 1073135 w 3001993"/>
                <a:gd name="connsiteY96" fmla="*/ 97182 h 2767597"/>
                <a:gd name="connsiteX97" fmla="*/ 1176472 w 3001993"/>
                <a:gd name="connsiteY97" fmla="*/ 41649 h 2767597"/>
                <a:gd name="connsiteX98" fmla="*/ 1410284 w 3001993"/>
                <a:gd name="connsiteY98" fmla="*/ 0 h 2767597"/>
                <a:gd name="connsiteX99" fmla="*/ 1508994 w 3001993"/>
                <a:gd name="connsiteY99" fmla="*/ 27677 h 2767597"/>
                <a:gd name="connsiteX100" fmla="*/ 1573198 w 3001993"/>
                <a:gd name="connsiteY100" fmla="*/ 61463 h 2767597"/>
                <a:gd name="connsiteX101" fmla="*/ 1616060 w 3001993"/>
                <a:gd name="connsiteY101" fmla="*/ 90038 h 2767597"/>
                <a:gd name="connsiteX102" fmla="*/ 1798158 w 3001993"/>
                <a:gd name="connsiteY102" fmla="*/ 102933 h 2767597"/>
                <a:gd name="connsiteX0" fmla="*/ 1798158 w 3001993"/>
                <a:gd name="connsiteY0" fmla="*/ 102933 h 2767597"/>
                <a:gd name="connsiteX1" fmla="*/ 1716657 w 3001993"/>
                <a:gd name="connsiteY1" fmla="*/ 309068 h 2767597"/>
                <a:gd name="connsiteX2" fmla="*/ 1690778 w 3001993"/>
                <a:gd name="connsiteY2" fmla="*/ 464344 h 2767597"/>
                <a:gd name="connsiteX3" fmla="*/ 1846053 w 3001993"/>
                <a:gd name="connsiteY3" fmla="*/ 610993 h 2767597"/>
                <a:gd name="connsiteX4" fmla="*/ 2251495 w 3001993"/>
                <a:gd name="connsiteY4" fmla="*/ 723136 h 2767597"/>
                <a:gd name="connsiteX5" fmla="*/ 2475781 w 3001993"/>
                <a:gd name="connsiteY5" fmla="*/ 921544 h 2767597"/>
                <a:gd name="connsiteX6" fmla="*/ 2725947 w 3001993"/>
                <a:gd name="connsiteY6" fmla="*/ 1076819 h 2767597"/>
                <a:gd name="connsiteX7" fmla="*/ 2907102 w 3001993"/>
                <a:gd name="connsiteY7" fmla="*/ 1318359 h 2767597"/>
                <a:gd name="connsiteX8" fmla="*/ 3001993 w 3001993"/>
                <a:gd name="connsiteY8" fmla="*/ 1620283 h 2767597"/>
                <a:gd name="connsiteX9" fmla="*/ 2993366 w 3001993"/>
                <a:gd name="connsiteY9" fmla="*/ 1870449 h 2767597"/>
                <a:gd name="connsiteX10" fmla="*/ 2915729 w 3001993"/>
                <a:gd name="connsiteY10" fmla="*/ 2060231 h 2767597"/>
                <a:gd name="connsiteX11" fmla="*/ 2743200 w 3001993"/>
                <a:gd name="connsiteY11" fmla="*/ 2189627 h 2767597"/>
                <a:gd name="connsiteX12" fmla="*/ 2501661 w 3001993"/>
                <a:gd name="connsiteY12" fmla="*/ 2241385 h 2767597"/>
                <a:gd name="connsiteX13" fmla="*/ 2216989 w 3001993"/>
                <a:gd name="connsiteY13" fmla="*/ 2172374 h 2767597"/>
                <a:gd name="connsiteX14" fmla="*/ 2009955 w 3001993"/>
                <a:gd name="connsiteY14" fmla="*/ 2137868 h 2767597"/>
                <a:gd name="connsiteX15" fmla="*/ 1842279 w 3001993"/>
                <a:gd name="connsiteY15" fmla="*/ 2052188 h 2767597"/>
                <a:gd name="connsiteX16" fmla="*/ 1625585 w 3001993"/>
                <a:gd name="connsiteY16" fmla="*/ 1949795 h 2767597"/>
                <a:gd name="connsiteX17" fmla="*/ 1416035 w 3001993"/>
                <a:gd name="connsiteY17" fmla="*/ 1861688 h 2767597"/>
                <a:gd name="connsiteX18" fmla="*/ 1248449 w 3001993"/>
                <a:gd name="connsiteY18" fmla="*/ 1867798 h 2767597"/>
                <a:gd name="connsiteX19" fmla="*/ 1096948 w 3001993"/>
                <a:gd name="connsiteY19" fmla="*/ 1878357 h 2767597"/>
                <a:gd name="connsiteX20" fmla="*/ 1018367 w 3001993"/>
                <a:gd name="connsiteY20" fmla="*/ 1985513 h 2767597"/>
                <a:gd name="connsiteX21" fmla="*/ 1104092 w 3001993"/>
                <a:gd name="connsiteY21" fmla="*/ 2247451 h 2767597"/>
                <a:gd name="connsiteX22" fmla="*/ 1130285 w 3001993"/>
                <a:gd name="connsiteY22" fmla="*/ 2311745 h 2767597"/>
                <a:gd name="connsiteX23" fmla="*/ 1153379 w 3001993"/>
                <a:gd name="connsiteY23" fmla="*/ 2429594 h 2767597"/>
                <a:gd name="connsiteX24" fmla="*/ 1083245 w 3001993"/>
                <a:gd name="connsiteY24" fmla="*/ 2665247 h 2767597"/>
                <a:gd name="connsiteX25" fmla="*/ 785004 w 3001993"/>
                <a:gd name="connsiteY25" fmla="*/ 2767597 h 2767597"/>
                <a:gd name="connsiteX26" fmla="*/ 474453 w 3001993"/>
                <a:gd name="connsiteY26" fmla="*/ 2750344 h 2767597"/>
                <a:gd name="connsiteX27" fmla="*/ 224287 w 3001993"/>
                <a:gd name="connsiteY27" fmla="*/ 2698585 h 2767597"/>
                <a:gd name="connsiteX28" fmla="*/ 51759 w 3001993"/>
                <a:gd name="connsiteY28" fmla="*/ 2595068 h 2767597"/>
                <a:gd name="connsiteX29" fmla="*/ 0 w 3001993"/>
                <a:gd name="connsiteY29" fmla="*/ 2405287 h 2767597"/>
                <a:gd name="connsiteX30" fmla="*/ 17253 w 3001993"/>
                <a:gd name="connsiteY30" fmla="*/ 2215506 h 2767597"/>
                <a:gd name="connsiteX31" fmla="*/ 103517 w 3001993"/>
                <a:gd name="connsiteY31" fmla="*/ 2017099 h 2767597"/>
                <a:gd name="connsiteX32" fmla="*/ 267419 w 3001993"/>
                <a:gd name="connsiteY32" fmla="*/ 1896329 h 2767597"/>
                <a:gd name="connsiteX33" fmla="*/ 362310 w 3001993"/>
                <a:gd name="connsiteY33" fmla="*/ 1784185 h 2767597"/>
                <a:gd name="connsiteX34" fmla="*/ 362310 w 3001993"/>
                <a:gd name="connsiteY34" fmla="*/ 1534019 h 2767597"/>
                <a:gd name="connsiteX35" fmla="*/ 370936 w 3001993"/>
                <a:gd name="connsiteY35" fmla="*/ 1387370 h 2767597"/>
                <a:gd name="connsiteX36" fmla="*/ 491706 w 3001993"/>
                <a:gd name="connsiteY36" fmla="*/ 1292480 h 2767597"/>
                <a:gd name="connsiteX37" fmla="*/ 638355 w 3001993"/>
                <a:gd name="connsiteY37" fmla="*/ 1275227 h 2767597"/>
                <a:gd name="connsiteX38" fmla="*/ 757328 w 3001993"/>
                <a:gd name="connsiteY38" fmla="*/ 1092590 h 2767597"/>
                <a:gd name="connsiteX39" fmla="*/ 763573 w 3001993"/>
                <a:gd name="connsiteY39" fmla="*/ 1021107 h 2767597"/>
                <a:gd name="connsiteX40" fmla="*/ 773098 w 3001993"/>
                <a:gd name="connsiteY40" fmla="*/ 960812 h 2767597"/>
                <a:gd name="connsiteX41" fmla="*/ 808817 w 3001993"/>
                <a:gd name="connsiteY41" fmla="*/ 952051 h 2767597"/>
                <a:gd name="connsiteX42" fmla="*/ 838245 w 3001993"/>
                <a:gd name="connsiteY42" fmla="*/ 983142 h 2767597"/>
                <a:gd name="connsiteX43" fmla="*/ 856442 w 3001993"/>
                <a:gd name="connsiteY43" fmla="*/ 966338 h 2767597"/>
                <a:gd name="connsiteX44" fmla="*/ 854914 w 3001993"/>
                <a:gd name="connsiteY44" fmla="*/ 906088 h 2767597"/>
                <a:gd name="connsiteX45" fmla="*/ 906359 w 3001993"/>
                <a:gd name="connsiteY45" fmla="*/ 885556 h 2767597"/>
                <a:gd name="connsiteX46" fmla="*/ 949310 w 3001993"/>
                <a:gd name="connsiteY46" fmla="*/ 930620 h 2767597"/>
                <a:gd name="connsiteX47" fmla="*/ 965979 w 3001993"/>
                <a:gd name="connsiteY47" fmla="*/ 952051 h 2767597"/>
                <a:gd name="connsiteX48" fmla="*/ 995004 w 3001993"/>
                <a:gd name="connsiteY48" fmla="*/ 939380 h 2767597"/>
                <a:gd name="connsiteX49" fmla="*/ 1004079 w 3001993"/>
                <a:gd name="connsiteY49" fmla="*/ 880613 h 2767597"/>
                <a:gd name="connsiteX50" fmla="*/ 1005113 w 3001993"/>
                <a:gd name="connsiteY50" fmla="*/ 847186 h 2767597"/>
                <a:gd name="connsiteX51" fmla="*/ 1025510 w 3001993"/>
                <a:gd name="connsiteY51" fmla="*/ 823463 h 2767597"/>
                <a:gd name="connsiteX52" fmla="*/ 1081268 w 3001993"/>
                <a:gd name="connsiteY52" fmla="*/ 804952 h 2767597"/>
                <a:gd name="connsiteX53" fmla="*/ 1113617 w 3001993"/>
                <a:gd name="connsiteY53" fmla="*/ 799651 h 2767597"/>
                <a:gd name="connsiteX54" fmla="*/ 1131813 w 3001993"/>
                <a:gd name="connsiteY54" fmla="*/ 767167 h 2767597"/>
                <a:gd name="connsiteX55" fmla="*/ 1156479 w 3001993"/>
                <a:gd name="connsiteY55" fmla="*/ 759170 h 2767597"/>
                <a:gd name="connsiteX56" fmla="*/ 1173148 w 3001993"/>
                <a:gd name="connsiteY56" fmla="*/ 735357 h 2767597"/>
                <a:gd name="connsiteX57" fmla="*/ 1196960 w 3001993"/>
                <a:gd name="connsiteY57" fmla="*/ 787745 h 2767597"/>
                <a:gd name="connsiteX58" fmla="*/ 1239823 w 3001993"/>
                <a:gd name="connsiteY58" fmla="*/ 785364 h 2767597"/>
                <a:gd name="connsiteX59" fmla="*/ 1277923 w 3001993"/>
                <a:gd name="connsiteY59" fmla="*/ 797270 h 2767597"/>
                <a:gd name="connsiteX60" fmla="*/ 1301735 w 3001993"/>
                <a:gd name="connsiteY60" fmla="*/ 787745 h 2767597"/>
                <a:gd name="connsiteX61" fmla="*/ 1330310 w 3001993"/>
                <a:gd name="connsiteY61" fmla="*/ 859182 h 2767597"/>
                <a:gd name="connsiteX62" fmla="*/ 1355246 w 3001993"/>
                <a:gd name="connsiteY62" fmla="*/ 846872 h 2767597"/>
                <a:gd name="connsiteX63" fmla="*/ 1398378 w 3001993"/>
                <a:gd name="connsiteY63" fmla="*/ 852532 h 2767597"/>
                <a:gd name="connsiteX64" fmla="*/ 1432704 w 3001993"/>
                <a:gd name="connsiteY64" fmla="*/ 859182 h 2767597"/>
                <a:gd name="connsiteX65" fmla="*/ 1492055 w 3001993"/>
                <a:gd name="connsiteY65" fmla="*/ 914715 h 2767597"/>
                <a:gd name="connsiteX66" fmla="*/ 1520810 w 3001993"/>
                <a:gd name="connsiteY66" fmla="*/ 899663 h 2767597"/>
                <a:gd name="connsiteX67" fmla="*/ 1556529 w 3001993"/>
                <a:gd name="connsiteY67" fmla="*/ 923476 h 2767597"/>
                <a:gd name="connsiteX68" fmla="*/ 1608917 w 3001993"/>
                <a:gd name="connsiteY68" fmla="*/ 952051 h 2767597"/>
                <a:gd name="connsiteX69" fmla="*/ 1689879 w 3001993"/>
                <a:gd name="connsiteY69" fmla="*/ 956633 h 2767597"/>
                <a:gd name="connsiteX70" fmla="*/ 1713376 w 3001993"/>
                <a:gd name="connsiteY70" fmla="*/ 917680 h 2767597"/>
                <a:gd name="connsiteX71" fmla="*/ 1677973 w 3001993"/>
                <a:gd name="connsiteY71" fmla="*/ 875851 h 2767597"/>
                <a:gd name="connsiteX72" fmla="*/ 1603030 w 3001993"/>
                <a:gd name="connsiteY72" fmla="*/ 823687 h 2767597"/>
                <a:gd name="connsiteX73" fmla="*/ 1516048 w 3001993"/>
                <a:gd name="connsiteY73" fmla="*/ 778220 h 2767597"/>
                <a:gd name="connsiteX74" fmla="*/ 1430817 w 3001993"/>
                <a:gd name="connsiteY74" fmla="*/ 685396 h 2767597"/>
                <a:gd name="connsiteX75" fmla="*/ 1392223 w 3001993"/>
                <a:gd name="connsiteY75" fmla="*/ 663920 h 2767597"/>
                <a:gd name="connsiteX76" fmla="*/ 1310631 w 3001993"/>
                <a:gd name="connsiteY76" fmla="*/ 588124 h 2767597"/>
                <a:gd name="connsiteX77" fmla="*/ 1280304 w 3001993"/>
                <a:gd name="connsiteY77" fmla="*/ 521045 h 2767597"/>
                <a:gd name="connsiteX78" fmla="*/ 1249348 w 3001993"/>
                <a:gd name="connsiteY78" fmla="*/ 471038 h 2767597"/>
                <a:gd name="connsiteX79" fmla="*/ 1232364 w 3001993"/>
                <a:gd name="connsiteY79" fmla="*/ 455134 h 2767597"/>
                <a:gd name="connsiteX80" fmla="*/ 1237441 w 3001993"/>
                <a:gd name="connsiteY80" fmla="*/ 418651 h 2767597"/>
                <a:gd name="connsiteX81" fmla="*/ 1258873 w 3001993"/>
                <a:gd name="connsiteY81" fmla="*/ 378394 h 2767597"/>
                <a:gd name="connsiteX82" fmla="*/ 1216010 w 3001993"/>
                <a:gd name="connsiteY82" fmla="*/ 378170 h 2767597"/>
                <a:gd name="connsiteX83" fmla="*/ 1174091 w 3001993"/>
                <a:gd name="connsiteY83" fmla="*/ 353099 h 2767597"/>
                <a:gd name="connsiteX84" fmla="*/ 1166004 w 3001993"/>
                <a:gd name="connsiteY84" fmla="*/ 290063 h 2767597"/>
                <a:gd name="connsiteX85" fmla="*/ 1135048 w 3001993"/>
                <a:gd name="connsiteY85" fmla="*/ 275776 h 2767597"/>
                <a:gd name="connsiteX86" fmla="*/ 1129476 w 3001993"/>
                <a:gd name="connsiteY86" fmla="*/ 252862 h 2767597"/>
                <a:gd name="connsiteX87" fmla="*/ 1077898 w 3001993"/>
                <a:gd name="connsiteY87" fmla="*/ 256726 h 2767597"/>
                <a:gd name="connsiteX88" fmla="*/ 1065992 w 3001993"/>
                <a:gd name="connsiteY88" fmla="*/ 240057 h 2767597"/>
                <a:gd name="connsiteX89" fmla="*/ 1015985 w 3001993"/>
                <a:gd name="connsiteY89" fmla="*/ 247201 h 2767597"/>
                <a:gd name="connsiteX90" fmla="*/ 994554 w 3001993"/>
                <a:gd name="connsiteY90" fmla="*/ 235295 h 2767597"/>
                <a:gd name="connsiteX91" fmla="*/ 981929 w 3001993"/>
                <a:gd name="connsiteY91" fmla="*/ 193644 h 2767597"/>
                <a:gd name="connsiteX92" fmla="*/ 908109 w 3001993"/>
                <a:gd name="connsiteY92" fmla="*/ 215075 h 2767597"/>
                <a:gd name="connsiteX93" fmla="*/ 932642 w 3001993"/>
                <a:gd name="connsiteY93" fmla="*/ 178145 h 2767597"/>
                <a:gd name="connsiteX94" fmla="*/ 980267 w 3001993"/>
                <a:gd name="connsiteY94" fmla="*/ 154332 h 2767597"/>
                <a:gd name="connsiteX95" fmla="*/ 1015986 w 3001993"/>
                <a:gd name="connsiteY95" fmla="*/ 142426 h 2767597"/>
                <a:gd name="connsiteX96" fmla="*/ 1030272 w 3001993"/>
                <a:gd name="connsiteY96" fmla="*/ 92419 h 2767597"/>
                <a:gd name="connsiteX97" fmla="*/ 1073135 w 3001993"/>
                <a:gd name="connsiteY97" fmla="*/ 97182 h 2767597"/>
                <a:gd name="connsiteX98" fmla="*/ 1176472 w 3001993"/>
                <a:gd name="connsiteY98" fmla="*/ 41649 h 2767597"/>
                <a:gd name="connsiteX99" fmla="*/ 1410284 w 3001993"/>
                <a:gd name="connsiteY99" fmla="*/ 0 h 2767597"/>
                <a:gd name="connsiteX100" fmla="*/ 1508994 w 3001993"/>
                <a:gd name="connsiteY100" fmla="*/ 27677 h 2767597"/>
                <a:gd name="connsiteX101" fmla="*/ 1573198 w 3001993"/>
                <a:gd name="connsiteY101" fmla="*/ 61463 h 2767597"/>
                <a:gd name="connsiteX102" fmla="*/ 1616060 w 3001993"/>
                <a:gd name="connsiteY102" fmla="*/ 90038 h 2767597"/>
                <a:gd name="connsiteX103" fmla="*/ 1798158 w 3001993"/>
                <a:gd name="connsiteY103" fmla="*/ 102933 h 2767597"/>
                <a:gd name="connsiteX0" fmla="*/ 1798158 w 3001993"/>
                <a:gd name="connsiteY0" fmla="*/ 102933 h 2767597"/>
                <a:gd name="connsiteX1" fmla="*/ 1716657 w 3001993"/>
                <a:gd name="connsiteY1" fmla="*/ 309068 h 2767597"/>
                <a:gd name="connsiteX2" fmla="*/ 1690778 w 3001993"/>
                <a:gd name="connsiteY2" fmla="*/ 464344 h 2767597"/>
                <a:gd name="connsiteX3" fmla="*/ 1846053 w 3001993"/>
                <a:gd name="connsiteY3" fmla="*/ 610993 h 2767597"/>
                <a:gd name="connsiteX4" fmla="*/ 2251495 w 3001993"/>
                <a:gd name="connsiteY4" fmla="*/ 723136 h 2767597"/>
                <a:gd name="connsiteX5" fmla="*/ 2475781 w 3001993"/>
                <a:gd name="connsiteY5" fmla="*/ 921544 h 2767597"/>
                <a:gd name="connsiteX6" fmla="*/ 2725947 w 3001993"/>
                <a:gd name="connsiteY6" fmla="*/ 1076819 h 2767597"/>
                <a:gd name="connsiteX7" fmla="*/ 2907102 w 3001993"/>
                <a:gd name="connsiteY7" fmla="*/ 1318359 h 2767597"/>
                <a:gd name="connsiteX8" fmla="*/ 3001993 w 3001993"/>
                <a:gd name="connsiteY8" fmla="*/ 1620283 h 2767597"/>
                <a:gd name="connsiteX9" fmla="*/ 2993366 w 3001993"/>
                <a:gd name="connsiteY9" fmla="*/ 1870449 h 2767597"/>
                <a:gd name="connsiteX10" fmla="*/ 2915729 w 3001993"/>
                <a:gd name="connsiteY10" fmla="*/ 2060231 h 2767597"/>
                <a:gd name="connsiteX11" fmla="*/ 2743200 w 3001993"/>
                <a:gd name="connsiteY11" fmla="*/ 2189627 h 2767597"/>
                <a:gd name="connsiteX12" fmla="*/ 2501661 w 3001993"/>
                <a:gd name="connsiteY12" fmla="*/ 2241385 h 2767597"/>
                <a:gd name="connsiteX13" fmla="*/ 2216989 w 3001993"/>
                <a:gd name="connsiteY13" fmla="*/ 2172374 h 2767597"/>
                <a:gd name="connsiteX14" fmla="*/ 2009955 w 3001993"/>
                <a:gd name="connsiteY14" fmla="*/ 2137868 h 2767597"/>
                <a:gd name="connsiteX15" fmla="*/ 1842279 w 3001993"/>
                <a:gd name="connsiteY15" fmla="*/ 2052188 h 2767597"/>
                <a:gd name="connsiteX16" fmla="*/ 1625585 w 3001993"/>
                <a:gd name="connsiteY16" fmla="*/ 1949795 h 2767597"/>
                <a:gd name="connsiteX17" fmla="*/ 1416035 w 3001993"/>
                <a:gd name="connsiteY17" fmla="*/ 1861688 h 2767597"/>
                <a:gd name="connsiteX18" fmla="*/ 1248449 w 3001993"/>
                <a:gd name="connsiteY18" fmla="*/ 1867798 h 2767597"/>
                <a:gd name="connsiteX19" fmla="*/ 1096948 w 3001993"/>
                <a:gd name="connsiteY19" fmla="*/ 1878357 h 2767597"/>
                <a:gd name="connsiteX20" fmla="*/ 1018367 w 3001993"/>
                <a:gd name="connsiteY20" fmla="*/ 1985513 h 2767597"/>
                <a:gd name="connsiteX21" fmla="*/ 1104092 w 3001993"/>
                <a:gd name="connsiteY21" fmla="*/ 2247451 h 2767597"/>
                <a:gd name="connsiteX22" fmla="*/ 1130285 w 3001993"/>
                <a:gd name="connsiteY22" fmla="*/ 2311745 h 2767597"/>
                <a:gd name="connsiteX23" fmla="*/ 1153379 w 3001993"/>
                <a:gd name="connsiteY23" fmla="*/ 2429594 h 2767597"/>
                <a:gd name="connsiteX24" fmla="*/ 1111235 w 3001993"/>
                <a:gd name="connsiteY24" fmla="*/ 2533201 h 2767597"/>
                <a:gd name="connsiteX25" fmla="*/ 1083245 w 3001993"/>
                <a:gd name="connsiteY25" fmla="*/ 2665247 h 2767597"/>
                <a:gd name="connsiteX26" fmla="*/ 785004 w 3001993"/>
                <a:gd name="connsiteY26" fmla="*/ 2767597 h 2767597"/>
                <a:gd name="connsiteX27" fmla="*/ 474453 w 3001993"/>
                <a:gd name="connsiteY27" fmla="*/ 2750344 h 2767597"/>
                <a:gd name="connsiteX28" fmla="*/ 224287 w 3001993"/>
                <a:gd name="connsiteY28" fmla="*/ 2698585 h 2767597"/>
                <a:gd name="connsiteX29" fmla="*/ 51759 w 3001993"/>
                <a:gd name="connsiteY29" fmla="*/ 2595068 h 2767597"/>
                <a:gd name="connsiteX30" fmla="*/ 0 w 3001993"/>
                <a:gd name="connsiteY30" fmla="*/ 2405287 h 2767597"/>
                <a:gd name="connsiteX31" fmla="*/ 17253 w 3001993"/>
                <a:gd name="connsiteY31" fmla="*/ 2215506 h 2767597"/>
                <a:gd name="connsiteX32" fmla="*/ 103517 w 3001993"/>
                <a:gd name="connsiteY32" fmla="*/ 2017099 h 2767597"/>
                <a:gd name="connsiteX33" fmla="*/ 267419 w 3001993"/>
                <a:gd name="connsiteY33" fmla="*/ 1896329 h 2767597"/>
                <a:gd name="connsiteX34" fmla="*/ 362310 w 3001993"/>
                <a:gd name="connsiteY34" fmla="*/ 1784185 h 2767597"/>
                <a:gd name="connsiteX35" fmla="*/ 362310 w 3001993"/>
                <a:gd name="connsiteY35" fmla="*/ 1534019 h 2767597"/>
                <a:gd name="connsiteX36" fmla="*/ 370936 w 3001993"/>
                <a:gd name="connsiteY36" fmla="*/ 1387370 h 2767597"/>
                <a:gd name="connsiteX37" fmla="*/ 491706 w 3001993"/>
                <a:gd name="connsiteY37" fmla="*/ 1292480 h 2767597"/>
                <a:gd name="connsiteX38" fmla="*/ 638355 w 3001993"/>
                <a:gd name="connsiteY38" fmla="*/ 1275227 h 2767597"/>
                <a:gd name="connsiteX39" fmla="*/ 757328 w 3001993"/>
                <a:gd name="connsiteY39" fmla="*/ 1092590 h 2767597"/>
                <a:gd name="connsiteX40" fmla="*/ 763573 w 3001993"/>
                <a:gd name="connsiteY40" fmla="*/ 1021107 h 2767597"/>
                <a:gd name="connsiteX41" fmla="*/ 773098 w 3001993"/>
                <a:gd name="connsiteY41" fmla="*/ 960812 h 2767597"/>
                <a:gd name="connsiteX42" fmla="*/ 808817 w 3001993"/>
                <a:gd name="connsiteY42" fmla="*/ 952051 h 2767597"/>
                <a:gd name="connsiteX43" fmla="*/ 838245 w 3001993"/>
                <a:gd name="connsiteY43" fmla="*/ 983142 h 2767597"/>
                <a:gd name="connsiteX44" fmla="*/ 856442 w 3001993"/>
                <a:gd name="connsiteY44" fmla="*/ 966338 h 2767597"/>
                <a:gd name="connsiteX45" fmla="*/ 854914 w 3001993"/>
                <a:gd name="connsiteY45" fmla="*/ 906088 h 2767597"/>
                <a:gd name="connsiteX46" fmla="*/ 906359 w 3001993"/>
                <a:gd name="connsiteY46" fmla="*/ 885556 h 2767597"/>
                <a:gd name="connsiteX47" fmla="*/ 949310 w 3001993"/>
                <a:gd name="connsiteY47" fmla="*/ 930620 h 2767597"/>
                <a:gd name="connsiteX48" fmla="*/ 965979 w 3001993"/>
                <a:gd name="connsiteY48" fmla="*/ 952051 h 2767597"/>
                <a:gd name="connsiteX49" fmla="*/ 995004 w 3001993"/>
                <a:gd name="connsiteY49" fmla="*/ 939380 h 2767597"/>
                <a:gd name="connsiteX50" fmla="*/ 1004079 w 3001993"/>
                <a:gd name="connsiteY50" fmla="*/ 880613 h 2767597"/>
                <a:gd name="connsiteX51" fmla="*/ 1005113 w 3001993"/>
                <a:gd name="connsiteY51" fmla="*/ 847186 h 2767597"/>
                <a:gd name="connsiteX52" fmla="*/ 1025510 w 3001993"/>
                <a:gd name="connsiteY52" fmla="*/ 823463 h 2767597"/>
                <a:gd name="connsiteX53" fmla="*/ 1081268 w 3001993"/>
                <a:gd name="connsiteY53" fmla="*/ 804952 h 2767597"/>
                <a:gd name="connsiteX54" fmla="*/ 1113617 w 3001993"/>
                <a:gd name="connsiteY54" fmla="*/ 799651 h 2767597"/>
                <a:gd name="connsiteX55" fmla="*/ 1131813 w 3001993"/>
                <a:gd name="connsiteY55" fmla="*/ 767167 h 2767597"/>
                <a:gd name="connsiteX56" fmla="*/ 1156479 w 3001993"/>
                <a:gd name="connsiteY56" fmla="*/ 759170 h 2767597"/>
                <a:gd name="connsiteX57" fmla="*/ 1173148 w 3001993"/>
                <a:gd name="connsiteY57" fmla="*/ 735357 h 2767597"/>
                <a:gd name="connsiteX58" fmla="*/ 1196960 w 3001993"/>
                <a:gd name="connsiteY58" fmla="*/ 787745 h 2767597"/>
                <a:gd name="connsiteX59" fmla="*/ 1239823 w 3001993"/>
                <a:gd name="connsiteY59" fmla="*/ 785364 h 2767597"/>
                <a:gd name="connsiteX60" fmla="*/ 1277923 w 3001993"/>
                <a:gd name="connsiteY60" fmla="*/ 797270 h 2767597"/>
                <a:gd name="connsiteX61" fmla="*/ 1301735 w 3001993"/>
                <a:gd name="connsiteY61" fmla="*/ 787745 h 2767597"/>
                <a:gd name="connsiteX62" fmla="*/ 1330310 w 3001993"/>
                <a:gd name="connsiteY62" fmla="*/ 859182 h 2767597"/>
                <a:gd name="connsiteX63" fmla="*/ 1355246 w 3001993"/>
                <a:gd name="connsiteY63" fmla="*/ 846872 h 2767597"/>
                <a:gd name="connsiteX64" fmla="*/ 1398378 w 3001993"/>
                <a:gd name="connsiteY64" fmla="*/ 852532 h 2767597"/>
                <a:gd name="connsiteX65" fmla="*/ 1432704 w 3001993"/>
                <a:gd name="connsiteY65" fmla="*/ 859182 h 2767597"/>
                <a:gd name="connsiteX66" fmla="*/ 1492055 w 3001993"/>
                <a:gd name="connsiteY66" fmla="*/ 914715 h 2767597"/>
                <a:gd name="connsiteX67" fmla="*/ 1520810 w 3001993"/>
                <a:gd name="connsiteY67" fmla="*/ 899663 h 2767597"/>
                <a:gd name="connsiteX68" fmla="*/ 1556529 w 3001993"/>
                <a:gd name="connsiteY68" fmla="*/ 923476 h 2767597"/>
                <a:gd name="connsiteX69" fmla="*/ 1608917 w 3001993"/>
                <a:gd name="connsiteY69" fmla="*/ 952051 h 2767597"/>
                <a:gd name="connsiteX70" fmla="*/ 1689879 w 3001993"/>
                <a:gd name="connsiteY70" fmla="*/ 956633 h 2767597"/>
                <a:gd name="connsiteX71" fmla="*/ 1713376 w 3001993"/>
                <a:gd name="connsiteY71" fmla="*/ 917680 h 2767597"/>
                <a:gd name="connsiteX72" fmla="*/ 1677973 w 3001993"/>
                <a:gd name="connsiteY72" fmla="*/ 875851 h 2767597"/>
                <a:gd name="connsiteX73" fmla="*/ 1603030 w 3001993"/>
                <a:gd name="connsiteY73" fmla="*/ 823687 h 2767597"/>
                <a:gd name="connsiteX74" fmla="*/ 1516048 w 3001993"/>
                <a:gd name="connsiteY74" fmla="*/ 778220 h 2767597"/>
                <a:gd name="connsiteX75" fmla="*/ 1430817 w 3001993"/>
                <a:gd name="connsiteY75" fmla="*/ 685396 h 2767597"/>
                <a:gd name="connsiteX76" fmla="*/ 1392223 w 3001993"/>
                <a:gd name="connsiteY76" fmla="*/ 663920 h 2767597"/>
                <a:gd name="connsiteX77" fmla="*/ 1310631 w 3001993"/>
                <a:gd name="connsiteY77" fmla="*/ 588124 h 2767597"/>
                <a:gd name="connsiteX78" fmla="*/ 1280304 w 3001993"/>
                <a:gd name="connsiteY78" fmla="*/ 521045 h 2767597"/>
                <a:gd name="connsiteX79" fmla="*/ 1249348 w 3001993"/>
                <a:gd name="connsiteY79" fmla="*/ 471038 h 2767597"/>
                <a:gd name="connsiteX80" fmla="*/ 1232364 w 3001993"/>
                <a:gd name="connsiteY80" fmla="*/ 455134 h 2767597"/>
                <a:gd name="connsiteX81" fmla="*/ 1237441 w 3001993"/>
                <a:gd name="connsiteY81" fmla="*/ 418651 h 2767597"/>
                <a:gd name="connsiteX82" fmla="*/ 1258873 w 3001993"/>
                <a:gd name="connsiteY82" fmla="*/ 378394 h 2767597"/>
                <a:gd name="connsiteX83" fmla="*/ 1216010 w 3001993"/>
                <a:gd name="connsiteY83" fmla="*/ 378170 h 2767597"/>
                <a:gd name="connsiteX84" fmla="*/ 1174091 w 3001993"/>
                <a:gd name="connsiteY84" fmla="*/ 353099 h 2767597"/>
                <a:gd name="connsiteX85" fmla="*/ 1166004 w 3001993"/>
                <a:gd name="connsiteY85" fmla="*/ 290063 h 2767597"/>
                <a:gd name="connsiteX86" fmla="*/ 1135048 w 3001993"/>
                <a:gd name="connsiteY86" fmla="*/ 275776 h 2767597"/>
                <a:gd name="connsiteX87" fmla="*/ 1129476 w 3001993"/>
                <a:gd name="connsiteY87" fmla="*/ 252862 h 2767597"/>
                <a:gd name="connsiteX88" fmla="*/ 1077898 w 3001993"/>
                <a:gd name="connsiteY88" fmla="*/ 256726 h 2767597"/>
                <a:gd name="connsiteX89" fmla="*/ 1065992 w 3001993"/>
                <a:gd name="connsiteY89" fmla="*/ 240057 h 2767597"/>
                <a:gd name="connsiteX90" fmla="*/ 1015985 w 3001993"/>
                <a:gd name="connsiteY90" fmla="*/ 247201 h 2767597"/>
                <a:gd name="connsiteX91" fmla="*/ 994554 w 3001993"/>
                <a:gd name="connsiteY91" fmla="*/ 235295 h 2767597"/>
                <a:gd name="connsiteX92" fmla="*/ 981929 w 3001993"/>
                <a:gd name="connsiteY92" fmla="*/ 193644 h 2767597"/>
                <a:gd name="connsiteX93" fmla="*/ 908109 w 3001993"/>
                <a:gd name="connsiteY93" fmla="*/ 215075 h 2767597"/>
                <a:gd name="connsiteX94" fmla="*/ 932642 w 3001993"/>
                <a:gd name="connsiteY94" fmla="*/ 178145 h 2767597"/>
                <a:gd name="connsiteX95" fmla="*/ 980267 w 3001993"/>
                <a:gd name="connsiteY95" fmla="*/ 154332 h 2767597"/>
                <a:gd name="connsiteX96" fmla="*/ 1015986 w 3001993"/>
                <a:gd name="connsiteY96" fmla="*/ 142426 h 2767597"/>
                <a:gd name="connsiteX97" fmla="*/ 1030272 w 3001993"/>
                <a:gd name="connsiteY97" fmla="*/ 92419 h 2767597"/>
                <a:gd name="connsiteX98" fmla="*/ 1073135 w 3001993"/>
                <a:gd name="connsiteY98" fmla="*/ 97182 h 2767597"/>
                <a:gd name="connsiteX99" fmla="*/ 1176472 w 3001993"/>
                <a:gd name="connsiteY99" fmla="*/ 41649 h 2767597"/>
                <a:gd name="connsiteX100" fmla="*/ 1410284 w 3001993"/>
                <a:gd name="connsiteY100" fmla="*/ 0 h 2767597"/>
                <a:gd name="connsiteX101" fmla="*/ 1508994 w 3001993"/>
                <a:gd name="connsiteY101" fmla="*/ 27677 h 2767597"/>
                <a:gd name="connsiteX102" fmla="*/ 1573198 w 3001993"/>
                <a:gd name="connsiteY102" fmla="*/ 61463 h 2767597"/>
                <a:gd name="connsiteX103" fmla="*/ 1616060 w 3001993"/>
                <a:gd name="connsiteY103" fmla="*/ 90038 h 2767597"/>
                <a:gd name="connsiteX104" fmla="*/ 1798158 w 3001993"/>
                <a:gd name="connsiteY104" fmla="*/ 102933 h 2767597"/>
                <a:gd name="connsiteX0" fmla="*/ 1798158 w 3001993"/>
                <a:gd name="connsiteY0" fmla="*/ 102933 h 2767597"/>
                <a:gd name="connsiteX1" fmla="*/ 1716657 w 3001993"/>
                <a:gd name="connsiteY1" fmla="*/ 309068 h 2767597"/>
                <a:gd name="connsiteX2" fmla="*/ 1690778 w 3001993"/>
                <a:gd name="connsiteY2" fmla="*/ 464344 h 2767597"/>
                <a:gd name="connsiteX3" fmla="*/ 1846053 w 3001993"/>
                <a:gd name="connsiteY3" fmla="*/ 610993 h 2767597"/>
                <a:gd name="connsiteX4" fmla="*/ 2251495 w 3001993"/>
                <a:gd name="connsiteY4" fmla="*/ 723136 h 2767597"/>
                <a:gd name="connsiteX5" fmla="*/ 2475781 w 3001993"/>
                <a:gd name="connsiteY5" fmla="*/ 921544 h 2767597"/>
                <a:gd name="connsiteX6" fmla="*/ 2725947 w 3001993"/>
                <a:gd name="connsiteY6" fmla="*/ 1076819 h 2767597"/>
                <a:gd name="connsiteX7" fmla="*/ 2907102 w 3001993"/>
                <a:gd name="connsiteY7" fmla="*/ 1318359 h 2767597"/>
                <a:gd name="connsiteX8" fmla="*/ 3001993 w 3001993"/>
                <a:gd name="connsiteY8" fmla="*/ 1620283 h 2767597"/>
                <a:gd name="connsiteX9" fmla="*/ 2993366 w 3001993"/>
                <a:gd name="connsiteY9" fmla="*/ 1870449 h 2767597"/>
                <a:gd name="connsiteX10" fmla="*/ 2915729 w 3001993"/>
                <a:gd name="connsiteY10" fmla="*/ 2060231 h 2767597"/>
                <a:gd name="connsiteX11" fmla="*/ 2743200 w 3001993"/>
                <a:gd name="connsiteY11" fmla="*/ 2189627 h 2767597"/>
                <a:gd name="connsiteX12" fmla="*/ 2501661 w 3001993"/>
                <a:gd name="connsiteY12" fmla="*/ 2241385 h 2767597"/>
                <a:gd name="connsiteX13" fmla="*/ 2216989 w 3001993"/>
                <a:gd name="connsiteY13" fmla="*/ 2172374 h 2767597"/>
                <a:gd name="connsiteX14" fmla="*/ 2009955 w 3001993"/>
                <a:gd name="connsiteY14" fmla="*/ 2137868 h 2767597"/>
                <a:gd name="connsiteX15" fmla="*/ 1842279 w 3001993"/>
                <a:gd name="connsiteY15" fmla="*/ 2052188 h 2767597"/>
                <a:gd name="connsiteX16" fmla="*/ 1625585 w 3001993"/>
                <a:gd name="connsiteY16" fmla="*/ 1949795 h 2767597"/>
                <a:gd name="connsiteX17" fmla="*/ 1416035 w 3001993"/>
                <a:gd name="connsiteY17" fmla="*/ 1861688 h 2767597"/>
                <a:gd name="connsiteX18" fmla="*/ 1248449 w 3001993"/>
                <a:gd name="connsiteY18" fmla="*/ 1867798 h 2767597"/>
                <a:gd name="connsiteX19" fmla="*/ 1096948 w 3001993"/>
                <a:gd name="connsiteY19" fmla="*/ 1878357 h 2767597"/>
                <a:gd name="connsiteX20" fmla="*/ 1018367 w 3001993"/>
                <a:gd name="connsiteY20" fmla="*/ 1985513 h 2767597"/>
                <a:gd name="connsiteX21" fmla="*/ 1104092 w 3001993"/>
                <a:gd name="connsiteY21" fmla="*/ 2247451 h 2767597"/>
                <a:gd name="connsiteX22" fmla="*/ 1130285 w 3001993"/>
                <a:gd name="connsiteY22" fmla="*/ 2311745 h 2767597"/>
                <a:gd name="connsiteX23" fmla="*/ 1153379 w 3001993"/>
                <a:gd name="connsiteY23" fmla="*/ 2429594 h 2767597"/>
                <a:gd name="connsiteX24" fmla="*/ 1111235 w 3001993"/>
                <a:gd name="connsiteY24" fmla="*/ 2533201 h 2767597"/>
                <a:gd name="connsiteX25" fmla="*/ 990376 w 3001993"/>
                <a:gd name="connsiteY25" fmla="*/ 2672390 h 2767597"/>
                <a:gd name="connsiteX26" fmla="*/ 785004 w 3001993"/>
                <a:gd name="connsiteY26" fmla="*/ 2767597 h 2767597"/>
                <a:gd name="connsiteX27" fmla="*/ 474453 w 3001993"/>
                <a:gd name="connsiteY27" fmla="*/ 2750344 h 2767597"/>
                <a:gd name="connsiteX28" fmla="*/ 224287 w 3001993"/>
                <a:gd name="connsiteY28" fmla="*/ 2698585 h 2767597"/>
                <a:gd name="connsiteX29" fmla="*/ 51759 w 3001993"/>
                <a:gd name="connsiteY29" fmla="*/ 2595068 h 2767597"/>
                <a:gd name="connsiteX30" fmla="*/ 0 w 3001993"/>
                <a:gd name="connsiteY30" fmla="*/ 2405287 h 2767597"/>
                <a:gd name="connsiteX31" fmla="*/ 17253 w 3001993"/>
                <a:gd name="connsiteY31" fmla="*/ 2215506 h 2767597"/>
                <a:gd name="connsiteX32" fmla="*/ 103517 w 3001993"/>
                <a:gd name="connsiteY32" fmla="*/ 2017099 h 2767597"/>
                <a:gd name="connsiteX33" fmla="*/ 267419 w 3001993"/>
                <a:gd name="connsiteY33" fmla="*/ 1896329 h 2767597"/>
                <a:gd name="connsiteX34" fmla="*/ 362310 w 3001993"/>
                <a:gd name="connsiteY34" fmla="*/ 1784185 h 2767597"/>
                <a:gd name="connsiteX35" fmla="*/ 362310 w 3001993"/>
                <a:gd name="connsiteY35" fmla="*/ 1534019 h 2767597"/>
                <a:gd name="connsiteX36" fmla="*/ 370936 w 3001993"/>
                <a:gd name="connsiteY36" fmla="*/ 1387370 h 2767597"/>
                <a:gd name="connsiteX37" fmla="*/ 491706 w 3001993"/>
                <a:gd name="connsiteY37" fmla="*/ 1292480 h 2767597"/>
                <a:gd name="connsiteX38" fmla="*/ 638355 w 3001993"/>
                <a:gd name="connsiteY38" fmla="*/ 1275227 h 2767597"/>
                <a:gd name="connsiteX39" fmla="*/ 757328 w 3001993"/>
                <a:gd name="connsiteY39" fmla="*/ 1092590 h 2767597"/>
                <a:gd name="connsiteX40" fmla="*/ 763573 w 3001993"/>
                <a:gd name="connsiteY40" fmla="*/ 1021107 h 2767597"/>
                <a:gd name="connsiteX41" fmla="*/ 773098 w 3001993"/>
                <a:gd name="connsiteY41" fmla="*/ 960812 h 2767597"/>
                <a:gd name="connsiteX42" fmla="*/ 808817 w 3001993"/>
                <a:gd name="connsiteY42" fmla="*/ 952051 h 2767597"/>
                <a:gd name="connsiteX43" fmla="*/ 838245 w 3001993"/>
                <a:gd name="connsiteY43" fmla="*/ 983142 h 2767597"/>
                <a:gd name="connsiteX44" fmla="*/ 856442 w 3001993"/>
                <a:gd name="connsiteY44" fmla="*/ 966338 h 2767597"/>
                <a:gd name="connsiteX45" fmla="*/ 854914 w 3001993"/>
                <a:gd name="connsiteY45" fmla="*/ 906088 h 2767597"/>
                <a:gd name="connsiteX46" fmla="*/ 906359 w 3001993"/>
                <a:gd name="connsiteY46" fmla="*/ 885556 h 2767597"/>
                <a:gd name="connsiteX47" fmla="*/ 949310 w 3001993"/>
                <a:gd name="connsiteY47" fmla="*/ 930620 h 2767597"/>
                <a:gd name="connsiteX48" fmla="*/ 965979 w 3001993"/>
                <a:gd name="connsiteY48" fmla="*/ 952051 h 2767597"/>
                <a:gd name="connsiteX49" fmla="*/ 995004 w 3001993"/>
                <a:gd name="connsiteY49" fmla="*/ 939380 h 2767597"/>
                <a:gd name="connsiteX50" fmla="*/ 1004079 w 3001993"/>
                <a:gd name="connsiteY50" fmla="*/ 880613 h 2767597"/>
                <a:gd name="connsiteX51" fmla="*/ 1005113 w 3001993"/>
                <a:gd name="connsiteY51" fmla="*/ 847186 h 2767597"/>
                <a:gd name="connsiteX52" fmla="*/ 1025510 w 3001993"/>
                <a:gd name="connsiteY52" fmla="*/ 823463 h 2767597"/>
                <a:gd name="connsiteX53" fmla="*/ 1081268 w 3001993"/>
                <a:gd name="connsiteY53" fmla="*/ 804952 h 2767597"/>
                <a:gd name="connsiteX54" fmla="*/ 1113617 w 3001993"/>
                <a:gd name="connsiteY54" fmla="*/ 799651 h 2767597"/>
                <a:gd name="connsiteX55" fmla="*/ 1131813 w 3001993"/>
                <a:gd name="connsiteY55" fmla="*/ 767167 h 2767597"/>
                <a:gd name="connsiteX56" fmla="*/ 1156479 w 3001993"/>
                <a:gd name="connsiteY56" fmla="*/ 759170 h 2767597"/>
                <a:gd name="connsiteX57" fmla="*/ 1173148 w 3001993"/>
                <a:gd name="connsiteY57" fmla="*/ 735357 h 2767597"/>
                <a:gd name="connsiteX58" fmla="*/ 1196960 w 3001993"/>
                <a:gd name="connsiteY58" fmla="*/ 787745 h 2767597"/>
                <a:gd name="connsiteX59" fmla="*/ 1239823 w 3001993"/>
                <a:gd name="connsiteY59" fmla="*/ 785364 h 2767597"/>
                <a:gd name="connsiteX60" fmla="*/ 1277923 w 3001993"/>
                <a:gd name="connsiteY60" fmla="*/ 797270 h 2767597"/>
                <a:gd name="connsiteX61" fmla="*/ 1301735 w 3001993"/>
                <a:gd name="connsiteY61" fmla="*/ 787745 h 2767597"/>
                <a:gd name="connsiteX62" fmla="*/ 1330310 w 3001993"/>
                <a:gd name="connsiteY62" fmla="*/ 859182 h 2767597"/>
                <a:gd name="connsiteX63" fmla="*/ 1355246 w 3001993"/>
                <a:gd name="connsiteY63" fmla="*/ 846872 h 2767597"/>
                <a:gd name="connsiteX64" fmla="*/ 1398378 w 3001993"/>
                <a:gd name="connsiteY64" fmla="*/ 852532 h 2767597"/>
                <a:gd name="connsiteX65" fmla="*/ 1432704 w 3001993"/>
                <a:gd name="connsiteY65" fmla="*/ 859182 h 2767597"/>
                <a:gd name="connsiteX66" fmla="*/ 1492055 w 3001993"/>
                <a:gd name="connsiteY66" fmla="*/ 914715 h 2767597"/>
                <a:gd name="connsiteX67" fmla="*/ 1520810 w 3001993"/>
                <a:gd name="connsiteY67" fmla="*/ 899663 h 2767597"/>
                <a:gd name="connsiteX68" fmla="*/ 1556529 w 3001993"/>
                <a:gd name="connsiteY68" fmla="*/ 923476 h 2767597"/>
                <a:gd name="connsiteX69" fmla="*/ 1608917 w 3001993"/>
                <a:gd name="connsiteY69" fmla="*/ 952051 h 2767597"/>
                <a:gd name="connsiteX70" fmla="*/ 1689879 w 3001993"/>
                <a:gd name="connsiteY70" fmla="*/ 956633 h 2767597"/>
                <a:gd name="connsiteX71" fmla="*/ 1713376 w 3001993"/>
                <a:gd name="connsiteY71" fmla="*/ 917680 h 2767597"/>
                <a:gd name="connsiteX72" fmla="*/ 1677973 w 3001993"/>
                <a:gd name="connsiteY72" fmla="*/ 875851 h 2767597"/>
                <a:gd name="connsiteX73" fmla="*/ 1603030 w 3001993"/>
                <a:gd name="connsiteY73" fmla="*/ 823687 h 2767597"/>
                <a:gd name="connsiteX74" fmla="*/ 1516048 w 3001993"/>
                <a:gd name="connsiteY74" fmla="*/ 778220 h 2767597"/>
                <a:gd name="connsiteX75" fmla="*/ 1430817 w 3001993"/>
                <a:gd name="connsiteY75" fmla="*/ 685396 h 2767597"/>
                <a:gd name="connsiteX76" fmla="*/ 1392223 w 3001993"/>
                <a:gd name="connsiteY76" fmla="*/ 663920 h 2767597"/>
                <a:gd name="connsiteX77" fmla="*/ 1310631 w 3001993"/>
                <a:gd name="connsiteY77" fmla="*/ 588124 h 2767597"/>
                <a:gd name="connsiteX78" fmla="*/ 1280304 w 3001993"/>
                <a:gd name="connsiteY78" fmla="*/ 521045 h 2767597"/>
                <a:gd name="connsiteX79" fmla="*/ 1249348 w 3001993"/>
                <a:gd name="connsiteY79" fmla="*/ 471038 h 2767597"/>
                <a:gd name="connsiteX80" fmla="*/ 1232364 w 3001993"/>
                <a:gd name="connsiteY80" fmla="*/ 455134 h 2767597"/>
                <a:gd name="connsiteX81" fmla="*/ 1237441 w 3001993"/>
                <a:gd name="connsiteY81" fmla="*/ 418651 h 2767597"/>
                <a:gd name="connsiteX82" fmla="*/ 1258873 w 3001993"/>
                <a:gd name="connsiteY82" fmla="*/ 378394 h 2767597"/>
                <a:gd name="connsiteX83" fmla="*/ 1216010 w 3001993"/>
                <a:gd name="connsiteY83" fmla="*/ 378170 h 2767597"/>
                <a:gd name="connsiteX84" fmla="*/ 1174091 w 3001993"/>
                <a:gd name="connsiteY84" fmla="*/ 353099 h 2767597"/>
                <a:gd name="connsiteX85" fmla="*/ 1166004 w 3001993"/>
                <a:gd name="connsiteY85" fmla="*/ 290063 h 2767597"/>
                <a:gd name="connsiteX86" fmla="*/ 1135048 w 3001993"/>
                <a:gd name="connsiteY86" fmla="*/ 275776 h 2767597"/>
                <a:gd name="connsiteX87" fmla="*/ 1129476 w 3001993"/>
                <a:gd name="connsiteY87" fmla="*/ 252862 h 2767597"/>
                <a:gd name="connsiteX88" fmla="*/ 1077898 w 3001993"/>
                <a:gd name="connsiteY88" fmla="*/ 256726 h 2767597"/>
                <a:gd name="connsiteX89" fmla="*/ 1065992 w 3001993"/>
                <a:gd name="connsiteY89" fmla="*/ 240057 h 2767597"/>
                <a:gd name="connsiteX90" fmla="*/ 1015985 w 3001993"/>
                <a:gd name="connsiteY90" fmla="*/ 247201 h 2767597"/>
                <a:gd name="connsiteX91" fmla="*/ 994554 w 3001993"/>
                <a:gd name="connsiteY91" fmla="*/ 235295 h 2767597"/>
                <a:gd name="connsiteX92" fmla="*/ 981929 w 3001993"/>
                <a:gd name="connsiteY92" fmla="*/ 193644 h 2767597"/>
                <a:gd name="connsiteX93" fmla="*/ 908109 w 3001993"/>
                <a:gd name="connsiteY93" fmla="*/ 215075 h 2767597"/>
                <a:gd name="connsiteX94" fmla="*/ 932642 w 3001993"/>
                <a:gd name="connsiteY94" fmla="*/ 178145 h 2767597"/>
                <a:gd name="connsiteX95" fmla="*/ 980267 w 3001993"/>
                <a:gd name="connsiteY95" fmla="*/ 154332 h 2767597"/>
                <a:gd name="connsiteX96" fmla="*/ 1015986 w 3001993"/>
                <a:gd name="connsiteY96" fmla="*/ 142426 h 2767597"/>
                <a:gd name="connsiteX97" fmla="*/ 1030272 w 3001993"/>
                <a:gd name="connsiteY97" fmla="*/ 92419 h 2767597"/>
                <a:gd name="connsiteX98" fmla="*/ 1073135 w 3001993"/>
                <a:gd name="connsiteY98" fmla="*/ 97182 h 2767597"/>
                <a:gd name="connsiteX99" fmla="*/ 1176472 w 3001993"/>
                <a:gd name="connsiteY99" fmla="*/ 41649 h 2767597"/>
                <a:gd name="connsiteX100" fmla="*/ 1410284 w 3001993"/>
                <a:gd name="connsiteY100" fmla="*/ 0 h 2767597"/>
                <a:gd name="connsiteX101" fmla="*/ 1508994 w 3001993"/>
                <a:gd name="connsiteY101" fmla="*/ 27677 h 2767597"/>
                <a:gd name="connsiteX102" fmla="*/ 1573198 w 3001993"/>
                <a:gd name="connsiteY102" fmla="*/ 61463 h 2767597"/>
                <a:gd name="connsiteX103" fmla="*/ 1616060 w 3001993"/>
                <a:gd name="connsiteY103" fmla="*/ 90038 h 2767597"/>
                <a:gd name="connsiteX104" fmla="*/ 1798158 w 3001993"/>
                <a:gd name="connsiteY104" fmla="*/ 102933 h 2767597"/>
                <a:gd name="connsiteX0" fmla="*/ 1798158 w 3001993"/>
                <a:gd name="connsiteY0" fmla="*/ 102933 h 2767597"/>
                <a:gd name="connsiteX1" fmla="*/ 1716657 w 3001993"/>
                <a:gd name="connsiteY1" fmla="*/ 309068 h 2767597"/>
                <a:gd name="connsiteX2" fmla="*/ 1690778 w 3001993"/>
                <a:gd name="connsiteY2" fmla="*/ 464344 h 2767597"/>
                <a:gd name="connsiteX3" fmla="*/ 1846053 w 3001993"/>
                <a:gd name="connsiteY3" fmla="*/ 610993 h 2767597"/>
                <a:gd name="connsiteX4" fmla="*/ 2251495 w 3001993"/>
                <a:gd name="connsiteY4" fmla="*/ 723136 h 2767597"/>
                <a:gd name="connsiteX5" fmla="*/ 2475781 w 3001993"/>
                <a:gd name="connsiteY5" fmla="*/ 921544 h 2767597"/>
                <a:gd name="connsiteX6" fmla="*/ 2725947 w 3001993"/>
                <a:gd name="connsiteY6" fmla="*/ 1076819 h 2767597"/>
                <a:gd name="connsiteX7" fmla="*/ 2907102 w 3001993"/>
                <a:gd name="connsiteY7" fmla="*/ 1318359 h 2767597"/>
                <a:gd name="connsiteX8" fmla="*/ 3001993 w 3001993"/>
                <a:gd name="connsiteY8" fmla="*/ 1620283 h 2767597"/>
                <a:gd name="connsiteX9" fmla="*/ 2993366 w 3001993"/>
                <a:gd name="connsiteY9" fmla="*/ 1870449 h 2767597"/>
                <a:gd name="connsiteX10" fmla="*/ 2915729 w 3001993"/>
                <a:gd name="connsiteY10" fmla="*/ 2060231 h 2767597"/>
                <a:gd name="connsiteX11" fmla="*/ 2743200 w 3001993"/>
                <a:gd name="connsiteY11" fmla="*/ 2189627 h 2767597"/>
                <a:gd name="connsiteX12" fmla="*/ 2501661 w 3001993"/>
                <a:gd name="connsiteY12" fmla="*/ 2241385 h 2767597"/>
                <a:gd name="connsiteX13" fmla="*/ 2216989 w 3001993"/>
                <a:gd name="connsiteY13" fmla="*/ 2172374 h 2767597"/>
                <a:gd name="connsiteX14" fmla="*/ 2009955 w 3001993"/>
                <a:gd name="connsiteY14" fmla="*/ 2137868 h 2767597"/>
                <a:gd name="connsiteX15" fmla="*/ 1842279 w 3001993"/>
                <a:gd name="connsiteY15" fmla="*/ 2052188 h 2767597"/>
                <a:gd name="connsiteX16" fmla="*/ 1625585 w 3001993"/>
                <a:gd name="connsiteY16" fmla="*/ 1949795 h 2767597"/>
                <a:gd name="connsiteX17" fmla="*/ 1416035 w 3001993"/>
                <a:gd name="connsiteY17" fmla="*/ 1861688 h 2767597"/>
                <a:gd name="connsiteX18" fmla="*/ 1248449 w 3001993"/>
                <a:gd name="connsiteY18" fmla="*/ 1867798 h 2767597"/>
                <a:gd name="connsiteX19" fmla="*/ 1096948 w 3001993"/>
                <a:gd name="connsiteY19" fmla="*/ 1878357 h 2767597"/>
                <a:gd name="connsiteX20" fmla="*/ 1018367 w 3001993"/>
                <a:gd name="connsiteY20" fmla="*/ 1985513 h 2767597"/>
                <a:gd name="connsiteX21" fmla="*/ 1104092 w 3001993"/>
                <a:gd name="connsiteY21" fmla="*/ 2247451 h 2767597"/>
                <a:gd name="connsiteX22" fmla="*/ 1130285 w 3001993"/>
                <a:gd name="connsiteY22" fmla="*/ 2311745 h 2767597"/>
                <a:gd name="connsiteX23" fmla="*/ 1153379 w 3001993"/>
                <a:gd name="connsiteY23" fmla="*/ 2429594 h 2767597"/>
                <a:gd name="connsiteX24" fmla="*/ 1111235 w 3001993"/>
                <a:gd name="connsiteY24" fmla="*/ 2533201 h 2767597"/>
                <a:gd name="connsiteX25" fmla="*/ 990376 w 3001993"/>
                <a:gd name="connsiteY25" fmla="*/ 2672390 h 2767597"/>
                <a:gd name="connsiteX26" fmla="*/ 785004 w 3001993"/>
                <a:gd name="connsiteY26" fmla="*/ 2767597 h 2767597"/>
                <a:gd name="connsiteX27" fmla="*/ 474453 w 3001993"/>
                <a:gd name="connsiteY27" fmla="*/ 2750344 h 2767597"/>
                <a:gd name="connsiteX28" fmla="*/ 224287 w 3001993"/>
                <a:gd name="connsiteY28" fmla="*/ 2698585 h 2767597"/>
                <a:gd name="connsiteX29" fmla="*/ 51759 w 3001993"/>
                <a:gd name="connsiteY29" fmla="*/ 2595068 h 2767597"/>
                <a:gd name="connsiteX30" fmla="*/ 0 w 3001993"/>
                <a:gd name="connsiteY30" fmla="*/ 2405287 h 2767597"/>
                <a:gd name="connsiteX31" fmla="*/ 17253 w 3001993"/>
                <a:gd name="connsiteY31" fmla="*/ 2215506 h 2767597"/>
                <a:gd name="connsiteX32" fmla="*/ 103517 w 3001993"/>
                <a:gd name="connsiteY32" fmla="*/ 2017099 h 2767597"/>
                <a:gd name="connsiteX33" fmla="*/ 267419 w 3001993"/>
                <a:gd name="connsiteY33" fmla="*/ 1896329 h 2767597"/>
                <a:gd name="connsiteX34" fmla="*/ 362310 w 3001993"/>
                <a:gd name="connsiteY34" fmla="*/ 1784185 h 2767597"/>
                <a:gd name="connsiteX35" fmla="*/ 362310 w 3001993"/>
                <a:gd name="connsiteY35" fmla="*/ 1534019 h 2767597"/>
                <a:gd name="connsiteX36" fmla="*/ 370936 w 3001993"/>
                <a:gd name="connsiteY36" fmla="*/ 1387370 h 2767597"/>
                <a:gd name="connsiteX37" fmla="*/ 491706 w 3001993"/>
                <a:gd name="connsiteY37" fmla="*/ 1292480 h 2767597"/>
                <a:gd name="connsiteX38" fmla="*/ 638355 w 3001993"/>
                <a:gd name="connsiteY38" fmla="*/ 1275227 h 2767597"/>
                <a:gd name="connsiteX39" fmla="*/ 757328 w 3001993"/>
                <a:gd name="connsiteY39" fmla="*/ 1092590 h 2767597"/>
                <a:gd name="connsiteX40" fmla="*/ 763573 w 3001993"/>
                <a:gd name="connsiteY40" fmla="*/ 1021107 h 2767597"/>
                <a:gd name="connsiteX41" fmla="*/ 773098 w 3001993"/>
                <a:gd name="connsiteY41" fmla="*/ 960812 h 2767597"/>
                <a:gd name="connsiteX42" fmla="*/ 808817 w 3001993"/>
                <a:gd name="connsiteY42" fmla="*/ 952051 h 2767597"/>
                <a:gd name="connsiteX43" fmla="*/ 838245 w 3001993"/>
                <a:gd name="connsiteY43" fmla="*/ 983142 h 2767597"/>
                <a:gd name="connsiteX44" fmla="*/ 856442 w 3001993"/>
                <a:gd name="connsiteY44" fmla="*/ 966338 h 2767597"/>
                <a:gd name="connsiteX45" fmla="*/ 854914 w 3001993"/>
                <a:gd name="connsiteY45" fmla="*/ 906088 h 2767597"/>
                <a:gd name="connsiteX46" fmla="*/ 906359 w 3001993"/>
                <a:gd name="connsiteY46" fmla="*/ 885556 h 2767597"/>
                <a:gd name="connsiteX47" fmla="*/ 949310 w 3001993"/>
                <a:gd name="connsiteY47" fmla="*/ 930620 h 2767597"/>
                <a:gd name="connsiteX48" fmla="*/ 965979 w 3001993"/>
                <a:gd name="connsiteY48" fmla="*/ 952051 h 2767597"/>
                <a:gd name="connsiteX49" fmla="*/ 995004 w 3001993"/>
                <a:gd name="connsiteY49" fmla="*/ 939380 h 2767597"/>
                <a:gd name="connsiteX50" fmla="*/ 1004079 w 3001993"/>
                <a:gd name="connsiteY50" fmla="*/ 880613 h 2767597"/>
                <a:gd name="connsiteX51" fmla="*/ 1005113 w 3001993"/>
                <a:gd name="connsiteY51" fmla="*/ 847186 h 2767597"/>
                <a:gd name="connsiteX52" fmla="*/ 1025510 w 3001993"/>
                <a:gd name="connsiteY52" fmla="*/ 823463 h 2767597"/>
                <a:gd name="connsiteX53" fmla="*/ 1081268 w 3001993"/>
                <a:gd name="connsiteY53" fmla="*/ 804952 h 2767597"/>
                <a:gd name="connsiteX54" fmla="*/ 1113617 w 3001993"/>
                <a:gd name="connsiteY54" fmla="*/ 799651 h 2767597"/>
                <a:gd name="connsiteX55" fmla="*/ 1131813 w 3001993"/>
                <a:gd name="connsiteY55" fmla="*/ 767167 h 2767597"/>
                <a:gd name="connsiteX56" fmla="*/ 1156479 w 3001993"/>
                <a:gd name="connsiteY56" fmla="*/ 759170 h 2767597"/>
                <a:gd name="connsiteX57" fmla="*/ 1173148 w 3001993"/>
                <a:gd name="connsiteY57" fmla="*/ 735357 h 2767597"/>
                <a:gd name="connsiteX58" fmla="*/ 1196960 w 3001993"/>
                <a:gd name="connsiteY58" fmla="*/ 787745 h 2767597"/>
                <a:gd name="connsiteX59" fmla="*/ 1239823 w 3001993"/>
                <a:gd name="connsiteY59" fmla="*/ 785364 h 2767597"/>
                <a:gd name="connsiteX60" fmla="*/ 1277923 w 3001993"/>
                <a:gd name="connsiteY60" fmla="*/ 797270 h 2767597"/>
                <a:gd name="connsiteX61" fmla="*/ 1301735 w 3001993"/>
                <a:gd name="connsiteY61" fmla="*/ 787745 h 2767597"/>
                <a:gd name="connsiteX62" fmla="*/ 1330310 w 3001993"/>
                <a:gd name="connsiteY62" fmla="*/ 859182 h 2767597"/>
                <a:gd name="connsiteX63" fmla="*/ 1355246 w 3001993"/>
                <a:gd name="connsiteY63" fmla="*/ 846872 h 2767597"/>
                <a:gd name="connsiteX64" fmla="*/ 1398378 w 3001993"/>
                <a:gd name="connsiteY64" fmla="*/ 852532 h 2767597"/>
                <a:gd name="connsiteX65" fmla="*/ 1432704 w 3001993"/>
                <a:gd name="connsiteY65" fmla="*/ 859182 h 2767597"/>
                <a:gd name="connsiteX66" fmla="*/ 1492055 w 3001993"/>
                <a:gd name="connsiteY66" fmla="*/ 914715 h 2767597"/>
                <a:gd name="connsiteX67" fmla="*/ 1520810 w 3001993"/>
                <a:gd name="connsiteY67" fmla="*/ 899663 h 2767597"/>
                <a:gd name="connsiteX68" fmla="*/ 1556529 w 3001993"/>
                <a:gd name="connsiteY68" fmla="*/ 923476 h 2767597"/>
                <a:gd name="connsiteX69" fmla="*/ 1608917 w 3001993"/>
                <a:gd name="connsiteY69" fmla="*/ 952051 h 2767597"/>
                <a:gd name="connsiteX70" fmla="*/ 1689879 w 3001993"/>
                <a:gd name="connsiteY70" fmla="*/ 956633 h 2767597"/>
                <a:gd name="connsiteX71" fmla="*/ 1713376 w 3001993"/>
                <a:gd name="connsiteY71" fmla="*/ 917680 h 2767597"/>
                <a:gd name="connsiteX72" fmla="*/ 1677973 w 3001993"/>
                <a:gd name="connsiteY72" fmla="*/ 875851 h 2767597"/>
                <a:gd name="connsiteX73" fmla="*/ 1603030 w 3001993"/>
                <a:gd name="connsiteY73" fmla="*/ 823687 h 2767597"/>
                <a:gd name="connsiteX74" fmla="*/ 1516048 w 3001993"/>
                <a:gd name="connsiteY74" fmla="*/ 778220 h 2767597"/>
                <a:gd name="connsiteX75" fmla="*/ 1430817 w 3001993"/>
                <a:gd name="connsiteY75" fmla="*/ 685396 h 2767597"/>
                <a:gd name="connsiteX76" fmla="*/ 1392223 w 3001993"/>
                <a:gd name="connsiteY76" fmla="*/ 663920 h 2767597"/>
                <a:gd name="connsiteX77" fmla="*/ 1310631 w 3001993"/>
                <a:gd name="connsiteY77" fmla="*/ 588124 h 2767597"/>
                <a:gd name="connsiteX78" fmla="*/ 1280304 w 3001993"/>
                <a:gd name="connsiteY78" fmla="*/ 521045 h 2767597"/>
                <a:gd name="connsiteX79" fmla="*/ 1249348 w 3001993"/>
                <a:gd name="connsiteY79" fmla="*/ 471038 h 2767597"/>
                <a:gd name="connsiteX80" fmla="*/ 1232364 w 3001993"/>
                <a:gd name="connsiteY80" fmla="*/ 455134 h 2767597"/>
                <a:gd name="connsiteX81" fmla="*/ 1237441 w 3001993"/>
                <a:gd name="connsiteY81" fmla="*/ 418651 h 2767597"/>
                <a:gd name="connsiteX82" fmla="*/ 1258873 w 3001993"/>
                <a:gd name="connsiteY82" fmla="*/ 378394 h 2767597"/>
                <a:gd name="connsiteX83" fmla="*/ 1216010 w 3001993"/>
                <a:gd name="connsiteY83" fmla="*/ 378170 h 2767597"/>
                <a:gd name="connsiteX84" fmla="*/ 1174091 w 3001993"/>
                <a:gd name="connsiteY84" fmla="*/ 353099 h 2767597"/>
                <a:gd name="connsiteX85" fmla="*/ 1166004 w 3001993"/>
                <a:gd name="connsiteY85" fmla="*/ 290063 h 2767597"/>
                <a:gd name="connsiteX86" fmla="*/ 1135048 w 3001993"/>
                <a:gd name="connsiteY86" fmla="*/ 275776 h 2767597"/>
                <a:gd name="connsiteX87" fmla="*/ 1129476 w 3001993"/>
                <a:gd name="connsiteY87" fmla="*/ 252862 h 2767597"/>
                <a:gd name="connsiteX88" fmla="*/ 1077898 w 3001993"/>
                <a:gd name="connsiteY88" fmla="*/ 256726 h 2767597"/>
                <a:gd name="connsiteX89" fmla="*/ 1065992 w 3001993"/>
                <a:gd name="connsiteY89" fmla="*/ 240057 h 2767597"/>
                <a:gd name="connsiteX90" fmla="*/ 1015985 w 3001993"/>
                <a:gd name="connsiteY90" fmla="*/ 247201 h 2767597"/>
                <a:gd name="connsiteX91" fmla="*/ 994554 w 3001993"/>
                <a:gd name="connsiteY91" fmla="*/ 235295 h 2767597"/>
                <a:gd name="connsiteX92" fmla="*/ 981929 w 3001993"/>
                <a:gd name="connsiteY92" fmla="*/ 193644 h 2767597"/>
                <a:gd name="connsiteX93" fmla="*/ 908109 w 3001993"/>
                <a:gd name="connsiteY93" fmla="*/ 215075 h 2767597"/>
                <a:gd name="connsiteX94" fmla="*/ 932642 w 3001993"/>
                <a:gd name="connsiteY94" fmla="*/ 178145 h 2767597"/>
                <a:gd name="connsiteX95" fmla="*/ 980267 w 3001993"/>
                <a:gd name="connsiteY95" fmla="*/ 154332 h 2767597"/>
                <a:gd name="connsiteX96" fmla="*/ 1015986 w 3001993"/>
                <a:gd name="connsiteY96" fmla="*/ 142426 h 2767597"/>
                <a:gd name="connsiteX97" fmla="*/ 1030272 w 3001993"/>
                <a:gd name="connsiteY97" fmla="*/ 92419 h 2767597"/>
                <a:gd name="connsiteX98" fmla="*/ 1073135 w 3001993"/>
                <a:gd name="connsiteY98" fmla="*/ 97182 h 2767597"/>
                <a:gd name="connsiteX99" fmla="*/ 1176472 w 3001993"/>
                <a:gd name="connsiteY99" fmla="*/ 41649 h 2767597"/>
                <a:gd name="connsiteX100" fmla="*/ 1410284 w 3001993"/>
                <a:gd name="connsiteY100" fmla="*/ 0 h 2767597"/>
                <a:gd name="connsiteX101" fmla="*/ 1508994 w 3001993"/>
                <a:gd name="connsiteY101" fmla="*/ 27677 h 2767597"/>
                <a:gd name="connsiteX102" fmla="*/ 1573198 w 3001993"/>
                <a:gd name="connsiteY102" fmla="*/ 61463 h 2767597"/>
                <a:gd name="connsiteX103" fmla="*/ 1616060 w 3001993"/>
                <a:gd name="connsiteY103" fmla="*/ 90038 h 2767597"/>
                <a:gd name="connsiteX104" fmla="*/ 1798158 w 3001993"/>
                <a:gd name="connsiteY104" fmla="*/ 102933 h 2767597"/>
                <a:gd name="connsiteX0" fmla="*/ 1798158 w 3001993"/>
                <a:gd name="connsiteY0" fmla="*/ 102933 h 2767597"/>
                <a:gd name="connsiteX1" fmla="*/ 1716657 w 3001993"/>
                <a:gd name="connsiteY1" fmla="*/ 309068 h 2767597"/>
                <a:gd name="connsiteX2" fmla="*/ 1690778 w 3001993"/>
                <a:gd name="connsiteY2" fmla="*/ 464344 h 2767597"/>
                <a:gd name="connsiteX3" fmla="*/ 1846053 w 3001993"/>
                <a:gd name="connsiteY3" fmla="*/ 610993 h 2767597"/>
                <a:gd name="connsiteX4" fmla="*/ 2251495 w 3001993"/>
                <a:gd name="connsiteY4" fmla="*/ 723136 h 2767597"/>
                <a:gd name="connsiteX5" fmla="*/ 2475781 w 3001993"/>
                <a:gd name="connsiteY5" fmla="*/ 921544 h 2767597"/>
                <a:gd name="connsiteX6" fmla="*/ 2725947 w 3001993"/>
                <a:gd name="connsiteY6" fmla="*/ 1076819 h 2767597"/>
                <a:gd name="connsiteX7" fmla="*/ 2907102 w 3001993"/>
                <a:gd name="connsiteY7" fmla="*/ 1318359 h 2767597"/>
                <a:gd name="connsiteX8" fmla="*/ 3001993 w 3001993"/>
                <a:gd name="connsiteY8" fmla="*/ 1620283 h 2767597"/>
                <a:gd name="connsiteX9" fmla="*/ 2993366 w 3001993"/>
                <a:gd name="connsiteY9" fmla="*/ 1870449 h 2767597"/>
                <a:gd name="connsiteX10" fmla="*/ 2915729 w 3001993"/>
                <a:gd name="connsiteY10" fmla="*/ 2060231 h 2767597"/>
                <a:gd name="connsiteX11" fmla="*/ 2743200 w 3001993"/>
                <a:gd name="connsiteY11" fmla="*/ 2189627 h 2767597"/>
                <a:gd name="connsiteX12" fmla="*/ 2501661 w 3001993"/>
                <a:gd name="connsiteY12" fmla="*/ 2241385 h 2767597"/>
                <a:gd name="connsiteX13" fmla="*/ 2216989 w 3001993"/>
                <a:gd name="connsiteY13" fmla="*/ 2172374 h 2767597"/>
                <a:gd name="connsiteX14" fmla="*/ 2009955 w 3001993"/>
                <a:gd name="connsiteY14" fmla="*/ 2137868 h 2767597"/>
                <a:gd name="connsiteX15" fmla="*/ 1842279 w 3001993"/>
                <a:gd name="connsiteY15" fmla="*/ 2052188 h 2767597"/>
                <a:gd name="connsiteX16" fmla="*/ 1625585 w 3001993"/>
                <a:gd name="connsiteY16" fmla="*/ 1949795 h 2767597"/>
                <a:gd name="connsiteX17" fmla="*/ 1416035 w 3001993"/>
                <a:gd name="connsiteY17" fmla="*/ 1861688 h 2767597"/>
                <a:gd name="connsiteX18" fmla="*/ 1248449 w 3001993"/>
                <a:gd name="connsiteY18" fmla="*/ 1867798 h 2767597"/>
                <a:gd name="connsiteX19" fmla="*/ 1096948 w 3001993"/>
                <a:gd name="connsiteY19" fmla="*/ 1878357 h 2767597"/>
                <a:gd name="connsiteX20" fmla="*/ 1018367 w 3001993"/>
                <a:gd name="connsiteY20" fmla="*/ 1985513 h 2767597"/>
                <a:gd name="connsiteX21" fmla="*/ 1104092 w 3001993"/>
                <a:gd name="connsiteY21" fmla="*/ 2247451 h 2767597"/>
                <a:gd name="connsiteX22" fmla="*/ 1130285 w 3001993"/>
                <a:gd name="connsiteY22" fmla="*/ 2311745 h 2767597"/>
                <a:gd name="connsiteX23" fmla="*/ 1153379 w 3001993"/>
                <a:gd name="connsiteY23" fmla="*/ 2429594 h 2767597"/>
                <a:gd name="connsiteX24" fmla="*/ 1111235 w 3001993"/>
                <a:gd name="connsiteY24" fmla="*/ 2533201 h 2767597"/>
                <a:gd name="connsiteX25" fmla="*/ 990376 w 3001993"/>
                <a:gd name="connsiteY25" fmla="*/ 2672390 h 2767597"/>
                <a:gd name="connsiteX26" fmla="*/ 785004 w 3001993"/>
                <a:gd name="connsiteY26" fmla="*/ 2767597 h 2767597"/>
                <a:gd name="connsiteX27" fmla="*/ 474453 w 3001993"/>
                <a:gd name="connsiteY27" fmla="*/ 2750344 h 2767597"/>
                <a:gd name="connsiteX28" fmla="*/ 224287 w 3001993"/>
                <a:gd name="connsiteY28" fmla="*/ 2698585 h 2767597"/>
                <a:gd name="connsiteX29" fmla="*/ 51759 w 3001993"/>
                <a:gd name="connsiteY29" fmla="*/ 2595068 h 2767597"/>
                <a:gd name="connsiteX30" fmla="*/ 0 w 3001993"/>
                <a:gd name="connsiteY30" fmla="*/ 2405287 h 2767597"/>
                <a:gd name="connsiteX31" fmla="*/ 17253 w 3001993"/>
                <a:gd name="connsiteY31" fmla="*/ 2215506 h 2767597"/>
                <a:gd name="connsiteX32" fmla="*/ 103517 w 3001993"/>
                <a:gd name="connsiteY32" fmla="*/ 2017099 h 2767597"/>
                <a:gd name="connsiteX33" fmla="*/ 267419 w 3001993"/>
                <a:gd name="connsiteY33" fmla="*/ 1896329 h 2767597"/>
                <a:gd name="connsiteX34" fmla="*/ 362310 w 3001993"/>
                <a:gd name="connsiteY34" fmla="*/ 1784185 h 2767597"/>
                <a:gd name="connsiteX35" fmla="*/ 362310 w 3001993"/>
                <a:gd name="connsiteY35" fmla="*/ 1534019 h 2767597"/>
                <a:gd name="connsiteX36" fmla="*/ 370936 w 3001993"/>
                <a:gd name="connsiteY36" fmla="*/ 1387370 h 2767597"/>
                <a:gd name="connsiteX37" fmla="*/ 491706 w 3001993"/>
                <a:gd name="connsiteY37" fmla="*/ 1292480 h 2767597"/>
                <a:gd name="connsiteX38" fmla="*/ 638355 w 3001993"/>
                <a:gd name="connsiteY38" fmla="*/ 1275227 h 2767597"/>
                <a:gd name="connsiteX39" fmla="*/ 757328 w 3001993"/>
                <a:gd name="connsiteY39" fmla="*/ 1092590 h 2767597"/>
                <a:gd name="connsiteX40" fmla="*/ 763573 w 3001993"/>
                <a:gd name="connsiteY40" fmla="*/ 1021107 h 2767597"/>
                <a:gd name="connsiteX41" fmla="*/ 773098 w 3001993"/>
                <a:gd name="connsiteY41" fmla="*/ 960812 h 2767597"/>
                <a:gd name="connsiteX42" fmla="*/ 808817 w 3001993"/>
                <a:gd name="connsiteY42" fmla="*/ 952051 h 2767597"/>
                <a:gd name="connsiteX43" fmla="*/ 838245 w 3001993"/>
                <a:gd name="connsiteY43" fmla="*/ 983142 h 2767597"/>
                <a:gd name="connsiteX44" fmla="*/ 856442 w 3001993"/>
                <a:gd name="connsiteY44" fmla="*/ 966338 h 2767597"/>
                <a:gd name="connsiteX45" fmla="*/ 854914 w 3001993"/>
                <a:gd name="connsiteY45" fmla="*/ 906088 h 2767597"/>
                <a:gd name="connsiteX46" fmla="*/ 906359 w 3001993"/>
                <a:gd name="connsiteY46" fmla="*/ 885556 h 2767597"/>
                <a:gd name="connsiteX47" fmla="*/ 949310 w 3001993"/>
                <a:gd name="connsiteY47" fmla="*/ 930620 h 2767597"/>
                <a:gd name="connsiteX48" fmla="*/ 965979 w 3001993"/>
                <a:gd name="connsiteY48" fmla="*/ 952051 h 2767597"/>
                <a:gd name="connsiteX49" fmla="*/ 995004 w 3001993"/>
                <a:gd name="connsiteY49" fmla="*/ 939380 h 2767597"/>
                <a:gd name="connsiteX50" fmla="*/ 1004079 w 3001993"/>
                <a:gd name="connsiteY50" fmla="*/ 880613 h 2767597"/>
                <a:gd name="connsiteX51" fmla="*/ 1005113 w 3001993"/>
                <a:gd name="connsiteY51" fmla="*/ 847186 h 2767597"/>
                <a:gd name="connsiteX52" fmla="*/ 1025510 w 3001993"/>
                <a:gd name="connsiteY52" fmla="*/ 823463 h 2767597"/>
                <a:gd name="connsiteX53" fmla="*/ 1081268 w 3001993"/>
                <a:gd name="connsiteY53" fmla="*/ 804952 h 2767597"/>
                <a:gd name="connsiteX54" fmla="*/ 1113617 w 3001993"/>
                <a:gd name="connsiteY54" fmla="*/ 799651 h 2767597"/>
                <a:gd name="connsiteX55" fmla="*/ 1131813 w 3001993"/>
                <a:gd name="connsiteY55" fmla="*/ 767167 h 2767597"/>
                <a:gd name="connsiteX56" fmla="*/ 1156479 w 3001993"/>
                <a:gd name="connsiteY56" fmla="*/ 759170 h 2767597"/>
                <a:gd name="connsiteX57" fmla="*/ 1173148 w 3001993"/>
                <a:gd name="connsiteY57" fmla="*/ 735357 h 2767597"/>
                <a:gd name="connsiteX58" fmla="*/ 1196960 w 3001993"/>
                <a:gd name="connsiteY58" fmla="*/ 787745 h 2767597"/>
                <a:gd name="connsiteX59" fmla="*/ 1239823 w 3001993"/>
                <a:gd name="connsiteY59" fmla="*/ 785364 h 2767597"/>
                <a:gd name="connsiteX60" fmla="*/ 1277923 w 3001993"/>
                <a:gd name="connsiteY60" fmla="*/ 797270 h 2767597"/>
                <a:gd name="connsiteX61" fmla="*/ 1301735 w 3001993"/>
                <a:gd name="connsiteY61" fmla="*/ 787745 h 2767597"/>
                <a:gd name="connsiteX62" fmla="*/ 1330310 w 3001993"/>
                <a:gd name="connsiteY62" fmla="*/ 859182 h 2767597"/>
                <a:gd name="connsiteX63" fmla="*/ 1355246 w 3001993"/>
                <a:gd name="connsiteY63" fmla="*/ 846872 h 2767597"/>
                <a:gd name="connsiteX64" fmla="*/ 1398378 w 3001993"/>
                <a:gd name="connsiteY64" fmla="*/ 852532 h 2767597"/>
                <a:gd name="connsiteX65" fmla="*/ 1432704 w 3001993"/>
                <a:gd name="connsiteY65" fmla="*/ 859182 h 2767597"/>
                <a:gd name="connsiteX66" fmla="*/ 1492055 w 3001993"/>
                <a:gd name="connsiteY66" fmla="*/ 914715 h 2767597"/>
                <a:gd name="connsiteX67" fmla="*/ 1520810 w 3001993"/>
                <a:gd name="connsiteY67" fmla="*/ 899663 h 2767597"/>
                <a:gd name="connsiteX68" fmla="*/ 1556529 w 3001993"/>
                <a:gd name="connsiteY68" fmla="*/ 923476 h 2767597"/>
                <a:gd name="connsiteX69" fmla="*/ 1608917 w 3001993"/>
                <a:gd name="connsiteY69" fmla="*/ 952051 h 2767597"/>
                <a:gd name="connsiteX70" fmla="*/ 1689879 w 3001993"/>
                <a:gd name="connsiteY70" fmla="*/ 956633 h 2767597"/>
                <a:gd name="connsiteX71" fmla="*/ 1713376 w 3001993"/>
                <a:gd name="connsiteY71" fmla="*/ 917680 h 2767597"/>
                <a:gd name="connsiteX72" fmla="*/ 1677973 w 3001993"/>
                <a:gd name="connsiteY72" fmla="*/ 875851 h 2767597"/>
                <a:gd name="connsiteX73" fmla="*/ 1603030 w 3001993"/>
                <a:gd name="connsiteY73" fmla="*/ 823687 h 2767597"/>
                <a:gd name="connsiteX74" fmla="*/ 1516048 w 3001993"/>
                <a:gd name="connsiteY74" fmla="*/ 778220 h 2767597"/>
                <a:gd name="connsiteX75" fmla="*/ 1430817 w 3001993"/>
                <a:gd name="connsiteY75" fmla="*/ 685396 h 2767597"/>
                <a:gd name="connsiteX76" fmla="*/ 1392223 w 3001993"/>
                <a:gd name="connsiteY76" fmla="*/ 663920 h 2767597"/>
                <a:gd name="connsiteX77" fmla="*/ 1310631 w 3001993"/>
                <a:gd name="connsiteY77" fmla="*/ 588124 h 2767597"/>
                <a:gd name="connsiteX78" fmla="*/ 1280304 w 3001993"/>
                <a:gd name="connsiteY78" fmla="*/ 521045 h 2767597"/>
                <a:gd name="connsiteX79" fmla="*/ 1249348 w 3001993"/>
                <a:gd name="connsiteY79" fmla="*/ 471038 h 2767597"/>
                <a:gd name="connsiteX80" fmla="*/ 1232364 w 3001993"/>
                <a:gd name="connsiteY80" fmla="*/ 455134 h 2767597"/>
                <a:gd name="connsiteX81" fmla="*/ 1237441 w 3001993"/>
                <a:gd name="connsiteY81" fmla="*/ 418651 h 2767597"/>
                <a:gd name="connsiteX82" fmla="*/ 1258873 w 3001993"/>
                <a:gd name="connsiteY82" fmla="*/ 378394 h 2767597"/>
                <a:gd name="connsiteX83" fmla="*/ 1216010 w 3001993"/>
                <a:gd name="connsiteY83" fmla="*/ 378170 h 2767597"/>
                <a:gd name="connsiteX84" fmla="*/ 1174091 w 3001993"/>
                <a:gd name="connsiteY84" fmla="*/ 353099 h 2767597"/>
                <a:gd name="connsiteX85" fmla="*/ 1166004 w 3001993"/>
                <a:gd name="connsiteY85" fmla="*/ 290063 h 2767597"/>
                <a:gd name="connsiteX86" fmla="*/ 1135048 w 3001993"/>
                <a:gd name="connsiteY86" fmla="*/ 275776 h 2767597"/>
                <a:gd name="connsiteX87" fmla="*/ 1129476 w 3001993"/>
                <a:gd name="connsiteY87" fmla="*/ 252862 h 2767597"/>
                <a:gd name="connsiteX88" fmla="*/ 1077898 w 3001993"/>
                <a:gd name="connsiteY88" fmla="*/ 256726 h 2767597"/>
                <a:gd name="connsiteX89" fmla="*/ 1065992 w 3001993"/>
                <a:gd name="connsiteY89" fmla="*/ 240057 h 2767597"/>
                <a:gd name="connsiteX90" fmla="*/ 1015985 w 3001993"/>
                <a:gd name="connsiteY90" fmla="*/ 247201 h 2767597"/>
                <a:gd name="connsiteX91" fmla="*/ 994554 w 3001993"/>
                <a:gd name="connsiteY91" fmla="*/ 235295 h 2767597"/>
                <a:gd name="connsiteX92" fmla="*/ 981929 w 3001993"/>
                <a:gd name="connsiteY92" fmla="*/ 193644 h 2767597"/>
                <a:gd name="connsiteX93" fmla="*/ 908109 w 3001993"/>
                <a:gd name="connsiteY93" fmla="*/ 215075 h 2767597"/>
                <a:gd name="connsiteX94" fmla="*/ 932642 w 3001993"/>
                <a:gd name="connsiteY94" fmla="*/ 178145 h 2767597"/>
                <a:gd name="connsiteX95" fmla="*/ 980267 w 3001993"/>
                <a:gd name="connsiteY95" fmla="*/ 154332 h 2767597"/>
                <a:gd name="connsiteX96" fmla="*/ 1015986 w 3001993"/>
                <a:gd name="connsiteY96" fmla="*/ 142426 h 2767597"/>
                <a:gd name="connsiteX97" fmla="*/ 1030272 w 3001993"/>
                <a:gd name="connsiteY97" fmla="*/ 92419 h 2767597"/>
                <a:gd name="connsiteX98" fmla="*/ 1073135 w 3001993"/>
                <a:gd name="connsiteY98" fmla="*/ 97182 h 2767597"/>
                <a:gd name="connsiteX99" fmla="*/ 1176472 w 3001993"/>
                <a:gd name="connsiteY99" fmla="*/ 41649 h 2767597"/>
                <a:gd name="connsiteX100" fmla="*/ 1410284 w 3001993"/>
                <a:gd name="connsiteY100" fmla="*/ 0 h 2767597"/>
                <a:gd name="connsiteX101" fmla="*/ 1508994 w 3001993"/>
                <a:gd name="connsiteY101" fmla="*/ 27677 h 2767597"/>
                <a:gd name="connsiteX102" fmla="*/ 1573198 w 3001993"/>
                <a:gd name="connsiteY102" fmla="*/ 61463 h 2767597"/>
                <a:gd name="connsiteX103" fmla="*/ 1616060 w 3001993"/>
                <a:gd name="connsiteY103" fmla="*/ 90038 h 2767597"/>
                <a:gd name="connsiteX104" fmla="*/ 1798158 w 3001993"/>
                <a:gd name="connsiteY104" fmla="*/ 102933 h 2767597"/>
                <a:gd name="connsiteX0" fmla="*/ 1798158 w 3001993"/>
                <a:gd name="connsiteY0" fmla="*/ 102933 h 2767597"/>
                <a:gd name="connsiteX1" fmla="*/ 1716657 w 3001993"/>
                <a:gd name="connsiteY1" fmla="*/ 309068 h 2767597"/>
                <a:gd name="connsiteX2" fmla="*/ 1690778 w 3001993"/>
                <a:gd name="connsiteY2" fmla="*/ 464344 h 2767597"/>
                <a:gd name="connsiteX3" fmla="*/ 1846053 w 3001993"/>
                <a:gd name="connsiteY3" fmla="*/ 610993 h 2767597"/>
                <a:gd name="connsiteX4" fmla="*/ 2251495 w 3001993"/>
                <a:gd name="connsiteY4" fmla="*/ 723136 h 2767597"/>
                <a:gd name="connsiteX5" fmla="*/ 2475781 w 3001993"/>
                <a:gd name="connsiteY5" fmla="*/ 921544 h 2767597"/>
                <a:gd name="connsiteX6" fmla="*/ 2725947 w 3001993"/>
                <a:gd name="connsiteY6" fmla="*/ 1076819 h 2767597"/>
                <a:gd name="connsiteX7" fmla="*/ 2907102 w 3001993"/>
                <a:gd name="connsiteY7" fmla="*/ 1318359 h 2767597"/>
                <a:gd name="connsiteX8" fmla="*/ 3001993 w 3001993"/>
                <a:gd name="connsiteY8" fmla="*/ 1620283 h 2767597"/>
                <a:gd name="connsiteX9" fmla="*/ 2993366 w 3001993"/>
                <a:gd name="connsiteY9" fmla="*/ 1870449 h 2767597"/>
                <a:gd name="connsiteX10" fmla="*/ 2915729 w 3001993"/>
                <a:gd name="connsiteY10" fmla="*/ 2060231 h 2767597"/>
                <a:gd name="connsiteX11" fmla="*/ 2743200 w 3001993"/>
                <a:gd name="connsiteY11" fmla="*/ 2189627 h 2767597"/>
                <a:gd name="connsiteX12" fmla="*/ 2501661 w 3001993"/>
                <a:gd name="connsiteY12" fmla="*/ 2241385 h 2767597"/>
                <a:gd name="connsiteX13" fmla="*/ 2216989 w 3001993"/>
                <a:gd name="connsiteY13" fmla="*/ 2172374 h 2767597"/>
                <a:gd name="connsiteX14" fmla="*/ 2009955 w 3001993"/>
                <a:gd name="connsiteY14" fmla="*/ 2137868 h 2767597"/>
                <a:gd name="connsiteX15" fmla="*/ 1842279 w 3001993"/>
                <a:gd name="connsiteY15" fmla="*/ 2052188 h 2767597"/>
                <a:gd name="connsiteX16" fmla="*/ 1625585 w 3001993"/>
                <a:gd name="connsiteY16" fmla="*/ 1949795 h 2767597"/>
                <a:gd name="connsiteX17" fmla="*/ 1416035 w 3001993"/>
                <a:gd name="connsiteY17" fmla="*/ 1861688 h 2767597"/>
                <a:gd name="connsiteX18" fmla="*/ 1248449 w 3001993"/>
                <a:gd name="connsiteY18" fmla="*/ 1867798 h 2767597"/>
                <a:gd name="connsiteX19" fmla="*/ 1096948 w 3001993"/>
                <a:gd name="connsiteY19" fmla="*/ 1878357 h 2767597"/>
                <a:gd name="connsiteX20" fmla="*/ 1018367 w 3001993"/>
                <a:gd name="connsiteY20" fmla="*/ 1985513 h 2767597"/>
                <a:gd name="connsiteX21" fmla="*/ 1104092 w 3001993"/>
                <a:gd name="connsiteY21" fmla="*/ 2247451 h 2767597"/>
                <a:gd name="connsiteX22" fmla="*/ 1130285 w 3001993"/>
                <a:gd name="connsiteY22" fmla="*/ 2311745 h 2767597"/>
                <a:gd name="connsiteX23" fmla="*/ 1153379 w 3001993"/>
                <a:gd name="connsiteY23" fmla="*/ 2429594 h 2767597"/>
                <a:gd name="connsiteX24" fmla="*/ 1111235 w 3001993"/>
                <a:gd name="connsiteY24" fmla="*/ 2533201 h 2767597"/>
                <a:gd name="connsiteX25" fmla="*/ 990376 w 3001993"/>
                <a:gd name="connsiteY25" fmla="*/ 2672390 h 2767597"/>
                <a:gd name="connsiteX26" fmla="*/ 785004 w 3001993"/>
                <a:gd name="connsiteY26" fmla="*/ 2767597 h 2767597"/>
                <a:gd name="connsiteX27" fmla="*/ 474453 w 3001993"/>
                <a:gd name="connsiteY27" fmla="*/ 2750344 h 2767597"/>
                <a:gd name="connsiteX28" fmla="*/ 224287 w 3001993"/>
                <a:gd name="connsiteY28" fmla="*/ 2698585 h 2767597"/>
                <a:gd name="connsiteX29" fmla="*/ 51759 w 3001993"/>
                <a:gd name="connsiteY29" fmla="*/ 2595068 h 2767597"/>
                <a:gd name="connsiteX30" fmla="*/ 0 w 3001993"/>
                <a:gd name="connsiteY30" fmla="*/ 2405287 h 2767597"/>
                <a:gd name="connsiteX31" fmla="*/ 17253 w 3001993"/>
                <a:gd name="connsiteY31" fmla="*/ 2215506 h 2767597"/>
                <a:gd name="connsiteX32" fmla="*/ 103517 w 3001993"/>
                <a:gd name="connsiteY32" fmla="*/ 2017099 h 2767597"/>
                <a:gd name="connsiteX33" fmla="*/ 267419 w 3001993"/>
                <a:gd name="connsiteY33" fmla="*/ 1896329 h 2767597"/>
                <a:gd name="connsiteX34" fmla="*/ 362310 w 3001993"/>
                <a:gd name="connsiteY34" fmla="*/ 1784185 h 2767597"/>
                <a:gd name="connsiteX35" fmla="*/ 362310 w 3001993"/>
                <a:gd name="connsiteY35" fmla="*/ 1534019 h 2767597"/>
                <a:gd name="connsiteX36" fmla="*/ 370936 w 3001993"/>
                <a:gd name="connsiteY36" fmla="*/ 1387370 h 2767597"/>
                <a:gd name="connsiteX37" fmla="*/ 491706 w 3001993"/>
                <a:gd name="connsiteY37" fmla="*/ 1292480 h 2767597"/>
                <a:gd name="connsiteX38" fmla="*/ 638355 w 3001993"/>
                <a:gd name="connsiteY38" fmla="*/ 1275227 h 2767597"/>
                <a:gd name="connsiteX39" fmla="*/ 757328 w 3001993"/>
                <a:gd name="connsiteY39" fmla="*/ 1092590 h 2767597"/>
                <a:gd name="connsiteX40" fmla="*/ 763573 w 3001993"/>
                <a:gd name="connsiteY40" fmla="*/ 1021107 h 2767597"/>
                <a:gd name="connsiteX41" fmla="*/ 773098 w 3001993"/>
                <a:gd name="connsiteY41" fmla="*/ 960812 h 2767597"/>
                <a:gd name="connsiteX42" fmla="*/ 808817 w 3001993"/>
                <a:gd name="connsiteY42" fmla="*/ 952051 h 2767597"/>
                <a:gd name="connsiteX43" fmla="*/ 838245 w 3001993"/>
                <a:gd name="connsiteY43" fmla="*/ 983142 h 2767597"/>
                <a:gd name="connsiteX44" fmla="*/ 856442 w 3001993"/>
                <a:gd name="connsiteY44" fmla="*/ 966338 h 2767597"/>
                <a:gd name="connsiteX45" fmla="*/ 854914 w 3001993"/>
                <a:gd name="connsiteY45" fmla="*/ 906088 h 2767597"/>
                <a:gd name="connsiteX46" fmla="*/ 906359 w 3001993"/>
                <a:gd name="connsiteY46" fmla="*/ 885556 h 2767597"/>
                <a:gd name="connsiteX47" fmla="*/ 949310 w 3001993"/>
                <a:gd name="connsiteY47" fmla="*/ 930620 h 2767597"/>
                <a:gd name="connsiteX48" fmla="*/ 965979 w 3001993"/>
                <a:gd name="connsiteY48" fmla="*/ 952051 h 2767597"/>
                <a:gd name="connsiteX49" fmla="*/ 995004 w 3001993"/>
                <a:gd name="connsiteY49" fmla="*/ 939380 h 2767597"/>
                <a:gd name="connsiteX50" fmla="*/ 1004079 w 3001993"/>
                <a:gd name="connsiteY50" fmla="*/ 880613 h 2767597"/>
                <a:gd name="connsiteX51" fmla="*/ 1005113 w 3001993"/>
                <a:gd name="connsiteY51" fmla="*/ 847186 h 2767597"/>
                <a:gd name="connsiteX52" fmla="*/ 1025510 w 3001993"/>
                <a:gd name="connsiteY52" fmla="*/ 823463 h 2767597"/>
                <a:gd name="connsiteX53" fmla="*/ 1081268 w 3001993"/>
                <a:gd name="connsiteY53" fmla="*/ 804952 h 2767597"/>
                <a:gd name="connsiteX54" fmla="*/ 1113617 w 3001993"/>
                <a:gd name="connsiteY54" fmla="*/ 799651 h 2767597"/>
                <a:gd name="connsiteX55" fmla="*/ 1131813 w 3001993"/>
                <a:gd name="connsiteY55" fmla="*/ 767167 h 2767597"/>
                <a:gd name="connsiteX56" fmla="*/ 1156479 w 3001993"/>
                <a:gd name="connsiteY56" fmla="*/ 759170 h 2767597"/>
                <a:gd name="connsiteX57" fmla="*/ 1173148 w 3001993"/>
                <a:gd name="connsiteY57" fmla="*/ 735357 h 2767597"/>
                <a:gd name="connsiteX58" fmla="*/ 1196960 w 3001993"/>
                <a:gd name="connsiteY58" fmla="*/ 787745 h 2767597"/>
                <a:gd name="connsiteX59" fmla="*/ 1239823 w 3001993"/>
                <a:gd name="connsiteY59" fmla="*/ 785364 h 2767597"/>
                <a:gd name="connsiteX60" fmla="*/ 1277923 w 3001993"/>
                <a:gd name="connsiteY60" fmla="*/ 797270 h 2767597"/>
                <a:gd name="connsiteX61" fmla="*/ 1301735 w 3001993"/>
                <a:gd name="connsiteY61" fmla="*/ 787745 h 2767597"/>
                <a:gd name="connsiteX62" fmla="*/ 1330310 w 3001993"/>
                <a:gd name="connsiteY62" fmla="*/ 859182 h 2767597"/>
                <a:gd name="connsiteX63" fmla="*/ 1355246 w 3001993"/>
                <a:gd name="connsiteY63" fmla="*/ 846872 h 2767597"/>
                <a:gd name="connsiteX64" fmla="*/ 1398378 w 3001993"/>
                <a:gd name="connsiteY64" fmla="*/ 852532 h 2767597"/>
                <a:gd name="connsiteX65" fmla="*/ 1432704 w 3001993"/>
                <a:gd name="connsiteY65" fmla="*/ 859182 h 2767597"/>
                <a:gd name="connsiteX66" fmla="*/ 1492055 w 3001993"/>
                <a:gd name="connsiteY66" fmla="*/ 914715 h 2767597"/>
                <a:gd name="connsiteX67" fmla="*/ 1520810 w 3001993"/>
                <a:gd name="connsiteY67" fmla="*/ 899663 h 2767597"/>
                <a:gd name="connsiteX68" fmla="*/ 1556529 w 3001993"/>
                <a:gd name="connsiteY68" fmla="*/ 923476 h 2767597"/>
                <a:gd name="connsiteX69" fmla="*/ 1608917 w 3001993"/>
                <a:gd name="connsiteY69" fmla="*/ 952051 h 2767597"/>
                <a:gd name="connsiteX70" fmla="*/ 1689879 w 3001993"/>
                <a:gd name="connsiteY70" fmla="*/ 956633 h 2767597"/>
                <a:gd name="connsiteX71" fmla="*/ 1713376 w 3001993"/>
                <a:gd name="connsiteY71" fmla="*/ 917680 h 2767597"/>
                <a:gd name="connsiteX72" fmla="*/ 1677973 w 3001993"/>
                <a:gd name="connsiteY72" fmla="*/ 875851 h 2767597"/>
                <a:gd name="connsiteX73" fmla="*/ 1603030 w 3001993"/>
                <a:gd name="connsiteY73" fmla="*/ 823687 h 2767597"/>
                <a:gd name="connsiteX74" fmla="*/ 1516048 w 3001993"/>
                <a:gd name="connsiteY74" fmla="*/ 778220 h 2767597"/>
                <a:gd name="connsiteX75" fmla="*/ 1430817 w 3001993"/>
                <a:gd name="connsiteY75" fmla="*/ 685396 h 2767597"/>
                <a:gd name="connsiteX76" fmla="*/ 1392223 w 3001993"/>
                <a:gd name="connsiteY76" fmla="*/ 663920 h 2767597"/>
                <a:gd name="connsiteX77" fmla="*/ 1310631 w 3001993"/>
                <a:gd name="connsiteY77" fmla="*/ 588124 h 2767597"/>
                <a:gd name="connsiteX78" fmla="*/ 1280304 w 3001993"/>
                <a:gd name="connsiteY78" fmla="*/ 521045 h 2767597"/>
                <a:gd name="connsiteX79" fmla="*/ 1249348 w 3001993"/>
                <a:gd name="connsiteY79" fmla="*/ 471038 h 2767597"/>
                <a:gd name="connsiteX80" fmla="*/ 1232364 w 3001993"/>
                <a:gd name="connsiteY80" fmla="*/ 455134 h 2767597"/>
                <a:gd name="connsiteX81" fmla="*/ 1237441 w 3001993"/>
                <a:gd name="connsiteY81" fmla="*/ 418651 h 2767597"/>
                <a:gd name="connsiteX82" fmla="*/ 1258873 w 3001993"/>
                <a:gd name="connsiteY82" fmla="*/ 378394 h 2767597"/>
                <a:gd name="connsiteX83" fmla="*/ 1216010 w 3001993"/>
                <a:gd name="connsiteY83" fmla="*/ 378170 h 2767597"/>
                <a:gd name="connsiteX84" fmla="*/ 1174091 w 3001993"/>
                <a:gd name="connsiteY84" fmla="*/ 353099 h 2767597"/>
                <a:gd name="connsiteX85" fmla="*/ 1166004 w 3001993"/>
                <a:gd name="connsiteY85" fmla="*/ 290063 h 2767597"/>
                <a:gd name="connsiteX86" fmla="*/ 1135048 w 3001993"/>
                <a:gd name="connsiteY86" fmla="*/ 275776 h 2767597"/>
                <a:gd name="connsiteX87" fmla="*/ 1129476 w 3001993"/>
                <a:gd name="connsiteY87" fmla="*/ 252862 h 2767597"/>
                <a:gd name="connsiteX88" fmla="*/ 1077898 w 3001993"/>
                <a:gd name="connsiteY88" fmla="*/ 256726 h 2767597"/>
                <a:gd name="connsiteX89" fmla="*/ 1065992 w 3001993"/>
                <a:gd name="connsiteY89" fmla="*/ 240057 h 2767597"/>
                <a:gd name="connsiteX90" fmla="*/ 1015985 w 3001993"/>
                <a:gd name="connsiteY90" fmla="*/ 247201 h 2767597"/>
                <a:gd name="connsiteX91" fmla="*/ 994554 w 3001993"/>
                <a:gd name="connsiteY91" fmla="*/ 235295 h 2767597"/>
                <a:gd name="connsiteX92" fmla="*/ 981929 w 3001993"/>
                <a:gd name="connsiteY92" fmla="*/ 193644 h 2767597"/>
                <a:gd name="connsiteX93" fmla="*/ 908109 w 3001993"/>
                <a:gd name="connsiteY93" fmla="*/ 215075 h 2767597"/>
                <a:gd name="connsiteX94" fmla="*/ 932642 w 3001993"/>
                <a:gd name="connsiteY94" fmla="*/ 178145 h 2767597"/>
                <a:gd name="connsiteX95" fmla="*/ 980267 w 3001993"/>
                <a:gd name="connsiteY95" fmla="*/ 154332 h 2767597"/>
                <a:gd name="connsiteX96" fmla="*/ 1015986 w 3001993"/>
                <a:gd name="connsiteY96" fmla="*/ 142426 h 2767597"/>
                <a:gd name="connsiteX97" fmla="*/ 1030272 w 3001993"/>
                <a:gd name="connsiteY97" fmla="*/ 92419 h 2767597"/>
                <a:gd name="connsiteX98" fmla="*/ 1073135 w 3001993"/>
                <a:gd name="connsiteY98" fmla="*/ 97182 h 2767597"/>
                <a:gd name="connsiteX99" fmla="*/ 1176472 w 3001993"/>
                <a:gd name="connsiteY99" fmla="*/ 41649 h 2767597"/>
                <a:gd name="connsiteX100" fmla="*/ 1410284 w 3001993"/>
                <a:gd name="connsiteY100" fmla="*/ 0 h 2767597"/>
                <a:gd name="connsiteX101" fmla="*/ 1508994 w 3001993"/>
                <a:gd name="connsiteY101" fmla="*/ 27677 h 2767597"/>
                <a:gd name="connsiteX102" fmla="*/ 1573198 w 3001993"/>
                <a:gd name="connsiteY102" fmla="*/ 61463 h 2767597"/>
                <a:gd name="connsiteX103" fmla="*/ 1616060 w 3001993"/>
                <a:gd name="connsiteY103" fmla="*/ 90038 h 2767597"/>
                <a:gd name="connsiteX104" fmla="*/ 1798158 w 3001993"/>
                <a:gd name="connsiteY104" fmla="*/ 102933 h 2767597"/>
                <a:gd name="connsiteX0" fmla="*/ 1798158 w 3001993"/>
                <a:gd name="connsiteY0" fmla="*/ 102933 h 2767597"/>
                <a:gd name="connsiteX1" fmla="*/ 1716657 w 3001993"/>
                <a:gd name="connsiteY1" fmla="*/ 309068 h 2767597"/>
                <a:gd name="connsiteX2" fmla="*/ 1690778 w 3001993"/>
                <a:gd name="connsiteY2" fmla="*/ 464344 h 2767597"/>
                <a:gd name="connsiteX3" fmla="*/ 1846053 w 3001993"/>
                <a:gd name="connsiteY3" fmla="*/ 610993 h 2767597"/>
                <a:gd name="connsiteX4" fmla="*/ 2251495 w 3001993"/>
                <a:gd name="connsiteY4" fmla="*/ 723136 h 2767597"/>
                <a:gd name="connsiteX5" fmla="*/ 2475781 w 3001993"/>
                <a:gd name="connsiteY5" fmla="*/ 921544 h 2767597"/>
                <a:gd name="connsiteX6" fmla="*/ 2725947 w 3001993"/>
                <a:gd name="connsiteY6" fmla="*/ 1076819 h 2767597"/>
                <a:gd name="connsiteX7" fmla="*/ 2907102 w 3001993"/>
                <a:gd name="connsiteY7" fmla="*/ 1318359 h 2767597"/>
                <a:gd name="connsiteX8" fmla="*/ 3001993 w 3001993"/>
                <a:gd name="connsiteY8" fmla="*/ 1620283 h 2767597"/>
                <a:gd name="connsiteX9" fmla="*/ 2993366 w 3001993"/>
                <a:gd name="connsiteY9" fmla="*/ 1870449 h 2767597"/>
                <a:gd name="connsiteX10" fmla="*/ 2915729 w 3001993"/>
                <a:gd name="connsiteY10" fmla="*/ 2060231 h 2767597"/>
                <a:gd name="connsiteX11" fmla="*/ 2743200 w 3001993"/>
                <a:gd name="connsiteY11" fmla="*/ 2189627 h 2767597"/>
                <a:gd name="connsiteX12" fmla="*/ 2501661 w 3001993"/>
                <a:gd name="connsiteY12" fmla="*/ 2241385 h 2767597"/>
                <a:gd name="connsiteX13" fmla="*/ 2216989 w 3001993"/>
                <a:gd name="connsiteY13" fmla="*/ 2172374 h 2767597"/>
                <a:gd name="connsiteX14" fmla="*/ 2009955 w 3001993"/>
                <a:gd name="connsiteY14" fmla="*/ 2137868 h 2767597"/>
                <a:gd name="connsiteX15" fmla="*/ 1842279 w 3001993"/>
                <a:gd name="connsiteY15" fmla="*/ 2052188 h 2767597"/>
                <a:gd name="connsiteX16" fmla="*/ 1625585 w 3001993"/>
                <a:gd name="connsiteY16" fmla="*/ 1949795 h 2767597"/>
                <a:gd name="connsiteX17" fmla="*/ 1416035 w 3001993"/>
                <a:gd name="connsiteY17" fmla="*/ 1861688 h 2767597"/>
                <a:gd name="connsiteX18" fmla="*/ 1248449 w 3001993"/>
                <a:gd name="connsiteY18" fmla="*/ 1867798 h 2767597"/>
                <a:gd name="connsiteX19" fmla="*/ 1096948 w 3001993"/>
                <a:gd name="connsiteY19" fmla="*/ 1878357 h 2767597"/>
                <a:gd name="connsiteX20" fmla="*/ 1018367 w 3001993"/>
                <a:gd name="connsiteY20" fmla="*/ 1985513 h 2767597"/>
                <a:gd name="connsiteX21" fmla="*/ 1104092 w 3001993"/>
                <a:gd name="connsiteY21" fmla="*/ 2247451 h 2767597"/>
                <a:gd name="connsiteX22" fmla="*/ 1130285 w 3001993"/>
                <a:gd name="connsiteY22" fmla="*/ 2311745 h 2767597"/>
                <a:gd name="connsiteX23" fmla="*/ 1153379 w 3001993"/>
                <a:gd name="connsiteY23" fmla="*/ 2429594 h 2767597"/>
                <a:gd name="connsiteX24" fmla="*/ 1111235 w 3001993"/>
                <a:gd name="connsiteY24" fmla="*/ 2533201 h 2767597"/>
                <a:gd name="connsiteX25" fmla="*/ 990376 w 3001993"/>
                <a:gd name="connsiteY25" fmla="*/ 2672390 h 2767597"/>
                <a:gd name="connsiteX26" fmla="*/ 785004 w 3001993"/>
                <a:gd name="connsiteY26" fmla="*/ 2767597 h 2767597"/>
                <a:gd name="connsiteX27" fmla="*/ 474453 w 3001993"/>
                <a:gd name="connsiteY27" fmla="*/ 2750344 h 2767597"/>
                <a:gd name="connsiteX28" fmla="*/ 224287 w 3001993"/>
                <a:gd name="connsiteY28" fmla="*/ 2698585 h 2767597"/>
                <a:gd name="connsiteX29" fmla="*/ 51759 w 3001993"/>
                <a:gd name="connsiteY29" fmla="*/ 2595068 h 2767597"/>
                <a:gd name="connsiteX30" fmla="*/ 0 w 3001993"/>
                <a:gd name="connsiteY30" fmla="*/ 2405287 h 2767597"/>
                <a:gd name="connsiteX31" fmla="*/ 17253 w 3001993"/>
                <a:gd name="connsiteY31" fmla="*/ 2215506 h 2767597"/>
                <a:gd name="connsiteX32" fmla="*/ 103517 w 3001993"/>
                <a:gd name="connsiteY32" fmla="*/ 2017099 h 2767597"/>
                <a:gd name="connsiteX33" fmla="*/ 267419 w 3001993"/>
                <a:gd name="connsiteY33" fmla="*/ 1896329 h 2767597"/>
                <a:gd name="connsiteX34" fmla="*/ 362310 w 3001993"/>
                <a:gd name="connsiteY34" fmla="*/ 1784185 h 2767597"/>
                <a:gd name="connsiteX35" fmla="*/ 362310 w 3001993"/>
                <a:gd name="connsiteY35" fmla="*/ 1534019 h 2767597"/>
                <a:gd name="connsiteX36" fmla="*/ 370936 w 3001993"/>
                <a:gd name="connsiteY36" fmla="*/ 1387370 h 2767597"/>
                <a:gd name="connsiteX37" fmla="*/ 491706 w 3001993"/>
                <a:gd name="connsiteY37" fmla="*/ 1292480 h 2767597"/>
                <a:gd name="connsiteX38" fmla="*/ 638355 w 3001993"/>
                <a:gd name="connsiteY38" fmla="*/ 1275227 h 2767597"/>
                <a:gd name="connsiteX39" fmla="*/ 757328 w 3001993"/>
                <a:gd name="connsiteY39" fmla="*/ 1092590 h 2767597"/>
                <a:gd name="connsiteX40" fmla="*/ 763573 w 3001993"/>
                <a:gd name="connsiteY40" fmla="*/ 1021107 h 2767597"/>
                <a:gd name="connsiteX41" fmla="*/ 773098 w 3001993"/>
                <a:gd name="connsiteY41" fmla="*/ 960812 h 2767597"/>
                <a:gd name="connsiteX42" fmla="*/ 808817 w 3001993"/>
                <a:gd name="connsiteY42" fmla="*/ 952051 h 2767597"/>
                <a:gd name="connsiteX43" fmla="*/ 838245 w 3001993"/>
                <a:gd name="connsiteY43" fmla="*/ 983142 h 2767597"/>
                <a:gd name="connsiteX44" fmla="*/ 856442 w 3001993"/>
                <a:gd name="connsiteY44" fmla="*/ 966338 h 2767597"/>
                <a:gd name="connsiteX45" fmla="*/ 854914 w 3001993"/>
                <a:gd name="connsiteY45" fmla="*/ 906088 h 2767597"/>
                <a:gd name="connsiteX46" fmla="*/ 906359 w 3001993"/>
                <a:gd name="connsiteY46" fmla="*/ 885556 h 2767597"/>
                <a:gd name="connsiteX47" fmla="*/ 949310 w 3001993"/>
                <a:gd name="connsiteY47" fmla="*/ 930620 h 2767597"/>
                <a:gd name="connsiteX48" fmla="*/ 965979 w 3001993"/>
                <a:gd name="connsiteY48" fmla="*/ 952051 h 2767597"/>
                <a:gd name="connsiteX49" fmla="*/ 995004 w 3001993"/>
                <a:gd name="connsiteY49" fmla="*/ 939380 h 2767597"/>
                <a:gd name="connsiteX50" fmla="*/ 1004079 w 3001993"/>
                <a:gd name="connsiteY50" fmla="*/ 880613 h 2767597"/>
                <a:gd name="connsiteX51" fmla="*/ 1005113 w 3001993"/>
                <a:gd name="connsiteY51" fmla="*/ 847186 h 2767597"/>
                <a:gd name="connsiteX52" fmla="*/ 1025510 w 3001993"/>
                <a:gd name="connsiteY52" fmla="*/ 823463 h 2767597"/>
                <a:gd name="connsiteX53" fmla="*/ 1081268 w 3001993"/>
                <a:gd name="connsiteY53" fmla="*/ 804952 h 2767597"/>
                <a:gd name="connsiteX54" fmla="*/ 1113617 w 3001993"/>
                <a:gd name="connsiteY54" fmla="*/ 799651 h 2767597"/>
                <a:gd name="connsiteX55" fmla="*/ 1131813 w 3001993"/>
                <a:gd name="connsiteY55" fmla="*/ 767167 h 2767597"/>
                <a:gd name="connsiteX56" fmla="*/ 1156479 w 3001993"/>
                <a:gd name="connsiteY56" fmla="*/ 759170 h 2767597"/>
                <a:gd name="connsiteX57" fmla="*/ 1173148 w 3001993"/>
                <a:gd name="connsiteY57" fmla="*/ 735357 h 2767597"/>
                <a:gd name="connsiteX58" fmla="*/ 1196960 w 3001993"/>
                <a:gd name="connsiteY58" fmla="*/ 787745 h 2767597"/>
                <a:gd name="connsiteX59" fmla="*/ 1239823 w 3001993"/>
                <a:gd name="connsiteY59" fmla="*/ 785364 h 2767597"/>
                <a:gd name="connsiteX60" fmla="*/ 1277923 w 3001993"/>
                <a:gd name="connsiteY60" fmla="*/ 797270 h 2767597"/>
                <a:gd name="connsiteX61" fmla="*/ 1301735 w 3001993"/>
                <a:gd name="connsiteY61" fmla="*/ 787745 h 2767597"/>
                <a:gd name="connsiteX62" fmla="*/ 1330310 w 3001993"/>
                <a:gd name="connsiteY62" fmla="*/ 859182 h 2767597"/>
                <a:gd name="connsiteX63" fmla="*/ 1355246 w 3001993"/>
                <a:gd name="connsiteY63" fmla="*/ 846872 h 2767597"/>
                <a:gd name="connsiteX64" fmla="*/ 1398378 w 3001993"/>
                <a:gd name="connsiteY64" fmla="*/ 852532 h 2767597"/>
                <a:gd name="connsiteX65" fmla="*/ 1432704 w 3001993"/>
                <a:gd name="connsiteY65" fmla="*/ 859182 h 2767597"/>
                <a:gd name="connsiteX66" fmla="*/ 1492055 w 3001993"/>
                <a:gd name="connsiteY66" fmla="*/ 914715 h 2767597"/>
                <a:gd name="connsiteX67" fmla="*/ 1520810 w 3001993"/>
                <a:gd name="connsiteY67" fmla="*/ 899663 h 2767597"/>
                <a:gd name="connsiteX68" fmla="*/ 1556529 w 3001993"/>
                <a:gd name="connsiteY68" fmla="*/ 923476 h 2767597"/>
                <a:gd name="connsiteX69" fmla="*/ 1608917 w 3001993"/>
                <a:gd name="connsiteY69" fmla="*/ 952051 h 2767597"/>
                <a:gd name="connsiteX70" fmla="*/ 1689879 w 3001993"/>
                <a:gd name="connsiteY70" fmla="*/ 956633 h 2767597"/>
                <a:gd name="connsiteX71" fmla="*/ 1713376 w 3001993"/>
                <a:gd name="connsiteY71" fmla="*/ 917680 h 2767597"/>
                <a:gd name="connsiteX72" fmla="*/ 1677973 w 3001993"/>
                <a:gd name="connsiteY72" fmla="*/ 875851 h 2767597"/>
                <a:gd name="connsiteX73" fmla="*/ 1603030 w 3001993"/>
                <a:gd name="connsiteY73" fmla="*/ 823687 h 2767597"/>
                <a:gd name="connsiteX74" fmla="*/ 1516048 w 3001993"/>
                <a:gd name="connsiteY74" fmla="*/ 778220 h 2767597"/>
                <a:gd name="connsiteX75" fmla="*/ 1430817 w 3001993"/>
                <a:gd name="connsiteY75" fmla="*/ 685396 h 2767597"/>
                <a:gd name="connsiteX76" fmla="*/ 1392223 w 3001993"/>
                <a:gd name="connsiteY76" fmla="*/ 663920 h 2767597"/>
                <a:gd name="connsiteX77" fmla="*/ 1310631 w 3001993"/>
                <a:gd name="connsiteY77" fmla="*/ 588124 h 2767597"/>
                <a:gd name="connsiteX78" fmla="*/ 1280304 w 3001993"/>
                <a:gd name="connsiteY78" fmla="*/ 521045 h 2767597"/>
                <a:gd name="connsiteX79" fmla="*/ 1249348 w 3001993"/>
                <a:gd name="connsiteY79" fmla="*/ 471038 h 2767597"/>
                <a:gd name="connsiteX80" fmla="*/ 1232364 w 3001993"/>
                <a:gd name="connsiteY80" fmla="*/ 455134 h 2767597"/>
                <a:gd name="connsiteX81" fmla="*/ 1237441 w 3001993"/>
                <a:gd name="connsiteY81" fmla="*/ 418651 h 2767597"/>
                <a:gd name="connsiteX82" fmla="*/ 1258873 w 3001993"/>
                <a:gd name="connsiteY82" fmla="*/ 378394 h 2767597"/>
                <a:gd name="connsiteX83" fmla="*/ 1216010 w 3001993"/>
                <a:gd name="connsiteY83" fmla="*/ 378170 h 2767597"/>
                <a:gd name="connsiteX84" fmla="*/ 1174091 w 3001993"/>
                <a:gd name="connsiteY84" fmla="*/ 353099 h 2767597"/>
                <a:gd name="connsiteX85" fmla="*/ 1166004 w 3001993"/>
                <a:gd name="connsiteY85" fmla="*/ 290063 h 2767597"/>
                <a:gd name="connsiteX86" fmla="*/ 1135048 w 3001993"/>
                <a:gd name="connsiteY86" fmla="*/ 275776 h 2767597"/>
                <a:gd name="connsiteX87" fmla="*/ 1129476 w 3001993"/>
                <a:gd name="connsiteY87" fmla="*/ 252862 h 2767597"/>
                <a:gd name="connsiteX88" fmla="*/ 1077898 w 3001993"/>
                <a:gd name="connsiteY88" fmla="*/ 256726 h 2767597"/>
                <a:gd name="connsiteX89" fmla="*/ 1065992 w 3001993"/>
                <a:gd name="connsiteY89" fmla="*/ 240057 h 2767597"/>
                <a:gd name="connsiteX90" fmla="*/ 1015985 w 3001993"/>
                <a:gd name="connsiteY90" fmla="*/ 247201 h 2767597"/>
                <a:gd name="connsiteX91" fmla="*/ 994554 w 3001993"/>
                <a:gd name="connsiteY91" fmla="*/ 235295 h 2767597"/>
                <a:gd name="connsiteX92" fmla="*/ 981929 w 3001993"/>
                <a:gd name="connsiteY92" fmla="*/ 193644 h 2767597"/>
                <a:gd name="connsiteX93" fmla="*/ 908109 w 3001993"/>
                <a:gd name="connsiteY93" fmla="*/ 215075 h 2767597"/>
                <a:gd name="connsiteX94" fmla="*/ 932642 w 3001993"/>
                <a:gd name="connsiteY94" fmla="*/ 178145 h 2767597"/>
                <a:gd name="connsiteX95" fmla="*/ 980267 w 3001993"/>
                <a:gd name="connsiteY95" fmla="*/ 154332 h 2767597"/>
                <a:gd name="connsiteX96" fmla="*/ 1015986 w 3001993"/>
                <a:gd name="connsiteY96" fmla="*/ 142426 h 2767597"/>
                <a:gd name="connsiteX97" fmla="*/ 1030272 w 3001993"/>
                <a:gd name="connsiteY97" fmla="*/ 92419 h 2767597"/>
                <a:gd name="connsiteX98" fmla="*/ 1073135 w 3001993"/>
                <a:gd name="connsiteY98" fmla="*/ 97182 h 2767597"/>
                <a:gd name="connsiteX99" fmla="*/ 1176472 w 3001993"/>
                <a:gd name="connsiteY99" fmla="*/ 41649 h 2767597"/>
                <a:gd name="connsiteX100" fmla="*/ 1410284 w 3001993"/>
                <a:gd name="connsiteY100" fmla="*/ 0 h 2767597"/>
                <a:gd name="connsiteX101" fmla="*/ 1508994 w 3001993"/>
                <a:gd name="connsiteY101" fmla="*/ 27677 h 2767597"/>
                <a:gd name="connsiteX102" fmla="*/ 1573198 w 3001993"/>
                <a:gd name="connsiteY102" fmla="*/ 61463 h 2767597"/>
                <a:gd name="connsiteX103" fmla="*/ 1616060 w 3001993"/>
                <a:gd name="connsiteY103" fmla="*/ 90038 h 2767597"/>
                <a:gd name="connsiteX104" fmla="*/ 1798158 w 3001993"/>
                <a:gd name="connsiteY104" fmla="*/ 102933 h 2767597"/>
                <a:gd name="connsiteX0" fmla="*/ 1798158 w 3001993"/>
                <a:gd name="connsiteY0" fmla="*/ 102933 h 2767597"/>
                <a:gd name="connsiteX1" fmla="*/ 1716657 w 3001993"/>
                <a:gd name="connsiteY1" fmla="*/ 309068 h 2767597"/>
                <a:gd name="connsiteX2" fmla="*/ 1690778 w 3001993"/>
                <a:gd name="connsiteY2" fmla="*/ 464344 h 2767597"/>
                <a:gd name="connsiteX3" fmla="*/ 1846053 w 3001993"/>
                <a:gd name="connsiteY3" fmla="*/ 610993 h 2767597"/>
                <a:gd name="connsiteX4" fmla="*/ 2251495 w 3001993"/>
                <a:gd name="connsiteY4" fmla="*/ 723136 h 2767597"/>
                <a:gd name="connsiteX5" fmla="*/ 2475781 w 3001993"/>
                <a:gd name="connsiteY5" fmla="*/ 921544 h 2767597"/>
                <a:gd name="connsiteX6" fmla="*/ 2725947 w 3001993"/>
                <a:gd name="connsiteY6" fmla="*/ 1076819 h 2767597"/>
                <a:gd name="connsiteX7" fmla="*/ 2907102 w 3001993"/>
                <a:gd name="connsiteY7" fmla="*/ 1318359 h 2767597"/>
                <a:gd name="connsiteX8" fmla="*/ 3001993 w 3001993"/>
                <a:gd name="connsiteY8" fmla="*/ 1620283 h 2767597"/>
                <a:gd name="connsiteX9" fmla="*/ 2993366 w 3001993"/>
                <a:gd name="connsiteY9" fmla="*/ 1870449 h 2767597"/>
                <a:gd name="connsiteX10" fmla="*/ 2915729 w 3001993"/>
                <a:gd name="connsiteY10" fmla="*/ 2060231 h 2767597"/>
                <a:gd name="connsiteX11" fmla="*/ 2743200 w 3001993"/>
                <a:gd name="connsiteY11" fmla="*/ 2189627 h 2767597"/>
                <a:gd name="connsiteX12" fmla="*/ 2501661 w 3001993"/>
                <a:gd name="connsiteY12" fmla="*/ 2241385 h 2767597"/>
                <a:gd name="connsiteX13" fmla="*/ 2281283 w 3001993"/>
                <a:gd name="connsiteY13" fmla="*/ 2219999 h 2767597"/>
                <a:gd name="connsiteX14" fmla="*/ 2009955 w 3001993"/>
                <a:gd name="connsiteY14" fmla="*/ 2137868 h 2767597"/>
                <a:gd name="connsiteX15" fmla="*/ 1842279 w 3001993"/>
                <a:gd name="connsiteY15" fmla="*/ 2052188 h 2767597"/>
                <a:gd name="connsiteX16" fmla="*/ 1625585 w 3001993"/>
                <a:gd name="connsiteY16" fmla="*/ 1949795 h 2767597"/>
                <a:gd name="connsiteX17" fmla="*/ 1416035 w 3001993"/>
                <a:gd name="connsiteY17" fmla="*/ 1861688 h 2767597"/>
                <a:gd name="connsiteX18" fmla="*/ 1248449 w 3001993"/>
                <a:gd name="connsiteY18" fmla="*/ 1867798 h 2767597"/>
                <a:gd name="connsiteX19" fmla="*/ 1096948 w 3001993"/>
                <a:gd name="connsiteY19" fmla="*/ 1878357 h 2767597"/>
                <a:gd name="connsiteX20" fmla="*/ 1018367 w 3001993"/>
                <a:gd name="connsiteY20" fmla="*/ 1985513 h 2767597"/>
                <a:gd name="connsiteX21" fmla="*/ 1104092 w 3001993"/>
                <a:gd name="connsiteY21" fmla="*/ 2247451 h 2767597"/>
                <a:gd name="connsiteX22" fmla="*/ 1130285 w 3001993"/>
                <a:gd name="connsiteY22" fmla="*/ 2311745 h 2767597"/>
                <a:gd name="connsiteX23" fmla="*/ 1153379 w 3001993"/>
                <a:gd name="connsiteY23" fmla="*/ 2429594 h 2767597"/>
                <a:gd name="connsiteX24" fmla="*/ 1111235 w 3001993"/>
                <a:gd name="connsiteY24" fmla="*/ 2533201 h 2767597"/>
                <a:gd name="connsiteX25" fmla="*/ 990376 w 3001993"/>
                <a:gd name="connsiteY25" fmla="*/ 2672390 h 2767597"/>
                <a:gd name="connsiteX26" fmla="*/ 785004 w 3001993"/>
                <a:gd name="connsiteY26" fmla="*/ 2767597 h 2767597"/>
                <a:gd name="connsiteX27" fmla="*/ 474453 w 3001993"/>
                <a:gd name="connsiteY27" fmla="*/ 2750344 h 2767597"/>
                <a:gd name="connsiteX28" fmla="*/ 224287 w 3001993"/>
                <a:gd name="connsiteY28" fmla="*/ 2698585 h 2767597"/>
                <a:gd name="connsiteX29" fmla="*/ 51759 w 3001993"/>
                <a:gd name="connsiteY29" fmla="*/ 2595068 h 2767597"/>
                <a:gd name="connsiteX30" fmla="*/ 0 w 3001993"/>
                <a:gd name="connsiteY30" fmla="*/ 2405287 h 2767597"/>
                <a:gd name="connsiteX31" fmla="*/ 17253 w 3001993"/>
                <a:gd name="connsiteY31" fmla="*/ 2215506 h 2767597"/>
                <a:gd name="connsiteX32" fmla="*/ 103517 w 3001993"/>
                <a:gd name="connsiteY32" fmla="*/ 2017099 h 2767597"/>
                <a:gd name="connsiteX33" fmla="*/ 267419 w 3001993"/>
                <a:gd name="connsiteY33" fmla="*/ 1896329 h 2767597"/>
                <a:gd name="connsiteX34" fmla="*/ 362310 w 3001993"/>
                <a:gd name="connsiteY34" fmla="*/ 1784185 h 2767597"/>
                <a:gd name="connsiteX35" fmla="*/ 362310 w 3001993"/>
                <a:gd name="connsiteY35" fmla="*/ 1534019 h 2767597"/>
                <a:gd name="connsiteX36" fmla="*/ 370936 w 3001993"/>
                <a:gd name="connsiteY36" fmla="*/ 1387370 h 2767597"/>
                <a:gd name="connsiteX37" fmla="*/ 491706 w 3001993"/>
                <a:gd name="connsiteY37" fmla="*/ 1292480 h 2767597"/>
                <a:gd name="connsiteX38" fmla="*/ 638355 w 3001993"/>
                <a:gd name="connsiteY38" fmla="*/ 1275227 h 2767597"/>
                <a:gd name="connsiteX39" fmla="*/ 757328 w 3001993"/>
                <a:gd name="connsiteY39" fmla="*/ 1092590 h 2767597"/>
                <a:gd name="connsiteX40" fmla="*/ 763573 w 3001993"/>
                <a:gd name="connsiteY40" fmla="*/ 1021107 h 2767597"/>
                <a:gd name="connsiteX41" fmla="*/ 773098 w 3001993"/>
                <a:gd name="connsiteY41" fmla="*/ 960812 h 2767597"/>
                <a:gd name="connsiteX42" fmla="*/ 808817 w 3001993"/>
                <a:gd name="connsiteY42" fmla="*/ 952051 h 2767597"/>
                <a:gd name="connsiteX43" fmla="*/ 838245 w 3001993"/>
                <a:gd name="connsiteY43" fmla="*/ 983142 h 2767597"/>
                <a:gd name="connsiteX44" fmla="*/ 856442 w 3001993"/>
                <a:gd name="connsiteY44" fmla="*/ 966338 h 2767597"/>
                <a:gd name="connsiteX45" fmla="*/ 854914 w 3001993"/>
                <a:gd name="connsiteY45" fmla="*/ 906088 h 2767597"/>
                <a:gd name="connsiteX46" fmla="*/ 906359 w 3001993"/>
                <a:gd name="connsiteY46" fmla="*/ 885556 h 2767597"/>
                <a:gd name="connsiteX47" fmla="*/ 949310 w 3001993"/>
                <a:gd name="connsiteY47" fmla="*/ 930620 h 2767597"/>
                <a:gd name="connsiteX48" fmla="*/ 965979 w 3001993"/>
                <a:gd name="connsiteY48" fmla="*/ 952051 h 2767597"/>
                <a:gd name="connsiteX49" fmla="*/ 995004 w 3001993"/>
                <a:gd name="connsiteY49" fmla="*/ 939380 h 2767597"/>
                <a:gd name="connsiteX50" fmla="*/ 1004079 w 3001993"/>
                <a:gd name="connsiteY50" fmla="*/ 880613 h 2767597"/>
                <a:gd name="connsiteX51" fmla="*/ 1005113 w 3001993"/>
                <a:gd name="connsiteY51" fmla="*/ 847186 h 2767597"/>
                <a:gd name="connsiteX52" fmla="*/ 1025510 w 3001993"/>
                <a:gd name="connsiteY52" fmla="*/ 823463 h 2767597"/>
                <a:gd name="connsiteX53" fmla="*/ 1081268 w 3001993"/>
                <a:gd name="connsiteY53" fmla="*/ 804952 h 2767597"/>
                <a:gd name="connsiteX54" fmla="*/ 1113617 w 3001993"/>
                <a:gd name="connsiteY54" fmla="*/ 799651 h 2767597"/>
                <a:gd name="connsiteX55" fmla="*/ 1131813 w 3001993"/>
                <a:gd name="connsiteY55" fmla="*/ 767167 h 2767597"/>
                <a:gd name="connsiteX56" fmla="*/ 1156479 w 3001993"/>
                <a:gd name="connsiteY56" fmla="*/ 759170 h 2767597"/>
                <a:gd name="connsiteX57" fmla="*/ 1173148 w 3001993"/>
                <a:gd name="connsiteY57" fmla="*/ 735357 h 2767597"/>
                <a:gd name="connsiteX58" fmla="*/ 1196960 w 3001993"/>
                <a:gd name="connsiteY58" fmla="*/ 787745 h 2767597"/>
                <a:gd name="connsiteX59" fmla="*/ 1239823 w 3001993"/>
                <a:gd name="connsiteY59" fmla="*/ 785364 h 2767597"/>
                <a:gd name="connsiteX60" fmla="*/ 1277923 w 3001993"/>
                <a:gd name="connsiteY60" fmla="*/ 797270 h 2767597"/>
                <a:gd name="connsiteX61" fmla="*/ 1301735 w 3001993"/>
                <a:gd name="connsiteY61" fmla="*/ 787745 h 2767597"/>
                <a:gd name="connsiteX62" fmla="*/ 1330310 w 3001993"/>
                <a:gd name="connsiteY62" fmla="*/ 859182 h 2767597"/>
                <a:gd name="connsiteX63" fmla="*/ 1355246 w 3001993"/>
                <a:gd name="connsiteY63" fmla="*/ 846872 h 2767597"/>
                <a:gd name="connsiteX64" fmla="*/ 1398378 w 3001993"/>
                <a:gd name="connsiteY64" fmla="*/ 852532 h 2767597"/>
                <a:gd name="connsiteX65" fmla="*/ 1432704 w 3001993"/>
                <a:gd name="connsiteY65" fmla="*/ 859182 h 2767597"/>
                <a:gd name="connsiteX66" fmla="*/ 1492055 w 3001993"/>
                <a:gd name="connsiteY66" fmla="*/ 914715 h 2767597"/>
                <a:gd name="connsiteX67" fmla="*/ 1520810 w 3001993"/>
                <a:gd name="connsiteY67" fmla="*/ 899663 h 2767597"/>
                <a:gd name="connsiteX68" fmla="*/ 1556529 w 3001993"/>
                <a:gd name="connsiteY68" fmla="*/ 923476 h 2767597"/>
                <a:gd name="connsiteX69" fmla="*/ 1608917 w 3001993"/>
                <a:gd name="connsiteY69" fmla="*/ 952051 h 2767597"/>
                <a:gd name="connsiteX70" fmla="*/ 1689879 w 3001993"/>
                <a:gd name="connsiteY70" fmla="*/ 956633 h 2767597"/>
                <a:gd name="connsiteX71" fmla="*/ 1713376 w 3001993"/>
                <a:gd name="connsiteY71" fmla="*/ 917680 h 2767597"/>
                <a:gd name="connsiteX72" fmla="*/ 1677973 w 3001993"/>
                <a:gd name="connsiteY72" fmla="*/ 875851 h 2767597"/>
                <a:gd name="connsiteX73" fmla="*/ 1603030 w 3001993"/>
                <a:gd name="connsiteY73" fmla="*/ 823687 h 2767597"/>
                <a:gd name="connsiteX74" fmla="*/ 1516048 w 3001993"/>
                <a:gd name="connsiteY74" fmla="*/ 778220 h 2767597"/>
                <a:gd name="connsiteX75" fmla="*/ 1430817 w 3001993"/>
                <a:gd name="connsiteY75" fmla="*/ 685396 h 2767597"/>
                <a:gd name="connsiteX76" fmla="*/ 1392223 w 3001993"/>
                <a:gd name="connsiteY76" fmla="*/ 663920 h 2767597"/>
                <a:gd name="connsiteX77" fmla="*/ 1310631 w 3001993"/>
                <a:gd name="connsiteY77" fmla="*/ 588124 h 2767597"/>
                <a:gd name="connsiteX78" fmla="*/ 1280304 w 3001993"/>
                <a:gd name="connsiteY78" fmla="*/ 521045 h 2767597"/>
                <a:gd name="connsiteX79" fmla="*/ 1249348 w 3001993"/>
                <a:gd name="connsiteY79" fmla="*/ 471038 h 2767597"/>
                <a:gd name="connsiteX80" fmla="*/ 1232364 w 3001993"/>
                <a:gd name="connsiteY80" fmla="*/ 455134 h 2767597"/>
                <a:gd name="connsiteX81" fmla="*/ 1237441 w 3001993"/>
                <a:gd name="connsiteY81" fmla="*/ 418651 h 2767597"/>
                <a:gd name="connsiteX82" fmla="*/ 1258873 w 3001993"/>
                <a:gd name="connsiteY82" fmla="*/ 378394 h 2767597"/>
                <a:gd name="connsiteX83" fmla="*/ 1216010 w 3001993"/>
                <a:gd name="connsiteY83" fmla="*/ 378170 h 2767597"/>
                <a:gd name="connsiteX84" fmla="*/ 1174091 w 3001993"/>
                <a:gd name="connsiteY84" fmla="*/ 353099 h 2767597"/>
                <a:gd name="connsiteX85" fmla="*/ 1166004 w 3001993"/>
                <a:gd name="connsiteY85" fmla="*/ 290063 h 2767597"/>
                <a:gd name="connsiteX86" fmla="*/ 1135048 w 3001993"/>
                <a:gd name="connsiteY86" fmla="*/ 275776 h 2767597"/>
                <a:gd name="connsiteX87" fmla="*/ 1129476 w 3001993"/>
                <a:gd name="connsiteY87" fmla="*/ 252862 h 2767597"/>
                <a:gd name="connsiteX88" fmla="*/ 1077898 w 3001993"/>
                <a:gd name="connsiteY88" fmla="*/ 256726 h 2767597"/>
                <a:gd name="connsiteX89" fmla="*/ 1065992 w 3001993"/>
                <a:gd name="connsiteY89" fmla="*/ 240057 h 2767597"/>
                <a:gd name="connsiteX90" fmla="*/ 1015985 w 3001993"/>
                <a:gd name="connsiteY90" fmla="*/ 247201 h 2767597"/>
                <a:gd name="connsiteX91" fmla="*/ 994554 w 3001993"/>
                <a:gd name="connsiteY91" fmla="*/ 235295 h 2767597"/>
                <a:gd name="connsiteX92" fmla="*/ 981929 w 3001993"/>
                <a:gd name="connsiteY92" fmla="*/ 193644 h 2767597"/>
                <a:gd name="connsiteX93" fmla="*/ 908109 w 3001993"/>
                <a:gd name="connsiteY93" fmla="*/ 215075 h 2767597"/>
                <a:gd name="connsiteX94" fmla="*/ 932642 w 3001993"/>
                <a:gd name="connsiteY94" fmla="*/ 178145 h 2767597"/>
                <a:gd name="connsiteX95" fmla="*/ 980267 w 3001993"/>
                <a:gd name="connsiteY95" fmla="*/ 154332 h 2767597"/>
                <a:gd name="connsiteX96" fmla="*/ 1015986 w 3001993"/>
                <a:gd name="connsiteY96" fmla="*/ 142426 h 2767597"/>
                <a:gd name="connsiteX97" fmla="*/ 1030272 w 3001993"/>
                <a:gd name="connsiteY97" fmla="*/ 92419 h 2767597"/>
                <a:gd name="connsiteX98" fmla="*/ 1073135 w 3001993"/>
                <a:gd name="connsiteY98" fmla="*/ 97182 h 2767597"/>
                <a:gd name="connsiteX99" fmla="*/ 1176472 w 3001993"/>
                <a:gd name="connsiteY99" fmla="*/ 41649 h 2767597"/>
                <a:gd name="connsiteX100" fmla="*/ 1410284 w 3001993"/>
                <a:gd name="connsiteY100" fmla="*/ 0 h 2767597"/>
                <a:gd name="connsiteX101" fmla="*/ 1508994 w 3001993"/>
                <a:gd name="connsiteY101" fmla="*/ 27677 h 2767597"/>
                <a:gd name="connsiteX102" fmla="*/ 1573198 w 3001993"/>
                <a:gd name="connsiteY102" fmla="*/ 61463 h 2767597"/>
                <a:gd name="connsiteX103" fmla="*/ 1616060 w 3001993"/>
                <a:gd name="connsiteY103" fmla="*/ 90038 h 2767597"/>
                <a:gd name="connsiteX104" fmla="*/ 1798158 w 3001993"/>
                <a:gd name="connsiteY104" fmla="*/ 102933 h 2767597"/>
                <a:gd name="connsiteX0" fmla="*/ 1798158 w 3001993"/>
                <a:gd name="connsiteY0" fmla="*/ 102933 h 2767597"/>
                <a:gd name="connsiteX1" fmla="*/ 1716657 w 3001993"/>
                <a:gd name="connsiteY1" fmla="*/ 309068 h 2767597"/>
                <a:gd name="connsiteX2" fmla="*/ 1690778 w 3001993"/>
                <a:gd name="connsiteY2" fmla="*/ 464344 h 2767597"/>
                <a:gd name="connsiteX3" fmla="*/ 1846053 w 3001993"/>
                <a:gd name="connsiteY3" fmla="*/ 610993 h 2767597"/>
                <a:gd name="connsiteX4" fmla="*/ 2251495 w 3001993"/>
                <a:gd name="connsiteY4" fmla="*/ 723136 h 2767597"/>
                <a:gd name="connsiteX5" fmla="*/ 2475781 w 3001993"/>
                <a:gd name="connsiteY5" fmla="*/ 921544 h 2767597"/>
                <a:gd name="connsiteX6" fmla="*/ 2725947 w 3001993"/>
                <a:gd name="connsiteY6" fmla="*/ 1076819 h 2767597"/>
                <a:gd name="connsiteX7" fmla="*/ 2907102 w 3001993"/>
                <a:gd name="connsiteY7" fmla="*/ 1318359 h 2767597"/>
                <a:gd name="connsiteX8" fmla="*/ 3001993 w 3001993"/>
                <a:gd name="connsiteY8" fmla="*/ 1620283 h 2767597"/>
                <a:gd name="connsiteX9" fmla="*/ 2993366 w 3001993"/>
                <a:gd name="connsiteY9" fmla="*/ 1870449 h 2767597"/>
                <a:gd name="connsiteX10" fmla="*/ 2915729 w 3001993"/>
                <a:gd name="connsiteY10" fmla="*/ 2060231 h 2767597"/>
                <a:gd name="connsiteX11" fmla="*/ 2743200 w 3001993"/>
                <a:gd name="connsiteY11" fmla="*/ 2189627 h 2767597"/>
                <a:gd name="connsiteX12" fmla="*/ 2501661 w 3001993"/>
                <a:gd name="connsiteY12" fmla="*/ 2241385 h 2767597"/>
                <a:gd name="connsiteX13" fmla="*/ 2281283 w 3001993"/>
                <a:gd name="connsiteY13" fmla="*/ 2219999 h 2767597"/>
                <a:gd name="connsiteX14" fmla="*/ 2009955 w 3001993"/>
                <a:gd name="connsiteY14" fmla="*/ 2137868 h 2767597"/>
                <a:gd name="connsiteX15" fmla="*/ 1842279 w 3001993"/>
                <a:gd name="connsiteY15" fmla="*/ 2052188 h 2767597"/>
                <a:gd name="connsiteX16" fmla="*/ 1625585 w 3001993"/>
                <a:gd name="connsiteY16" fmla="*/ 1949795 h 2767597"/>
                <a:gd name="connsiteX17" fmla="*/ 1416035 w 3001993"/>
                <a:gd name="connsiteY17" fmla="*/ 1861688 h 2767597"/>
                <a:gd name="connsiteX18" fmla="*/ 1248449 w 3001993"/>
                <a:gd name="connsiteY18" fmla="*/ 1867798 h 2767597"/>
                <a:gd name="connsiteX19" fmla="*/ 1096948 w 3001993"/>
                <a:gd name="connsiteY19" fmla="*/ 1878357 h 2767597"/>
                <a:gd name="connsiteX20" fmla="*/ 1018367 w 3001993"/>
                <a:gd name="connsiteY20" fmla="*/ 1985513 h 2767597"/>
                <a:gd name="connsiteX21" fmla="*/ 1030009 w 3001993"/>
                <a:gd name="connsiteY21" fmla="*/ 2189242 h 2767597"/>
                <a:gd name="connsiteX22" fmla="*/ 1130285 w 3001993"/>
                <a:gd name="connsiteY22" fmla="*/ 2311745 h 2767597"/>
                <a:gd name="connsiteX23" fmla="*/ 1153379 w 3001993"/>
                <a:gd name="connsiteY23" fmla="*/ 2429594 h 2767597"/>
                <a:gd name="connsiteX24" fmla="*/ 1111235 w 3001993"/>
                <a:gd name="connsiteY24" fmla="*/ 2533201 h 2767597"/>
                <a:gd name="connsiteX25" fmla="*/ 990376 w 3001993"/>
                <a:gd name="connsiteY25" fmla="*/ 2672390 h 2767597"/>
                <a:gd name="connsiteX26" fmla="*/ 785004 w 3001993"/>
                <a:gd name="connsiteY26" fmla="*/ 2767597 h 2767597"/>
                <a:gd name="connsiteX27" fmla="*/ 474453 w 3001993"/>
                <a:gd name="connsiteY27" fmla="*/ 2750344 h 2767597"/>
                <a:gd name="connsiteX28" fmla="*/ 224287 w 3001993"/>
                <a:gd name="connsiteY28" fmla="*/ 2698585 h 2767597"/>
                <a:gd name="connsiteX29" fmla="*/ 51759 w 3001993"/>
                <a:gd name="connsiteY29" fmla="*/ 2595068 h 2767597"/>
                <a:gd name="connsiteX30" fmla="*/ 0 w 3001993"/>
                <a:gd name="connsiteY30" fmla="*/ 2405287 h 2767597"/>
                <a:gd name="connsiteX31" fmla="*/ 17253 w 3001993"/>
                <a:gd name="connsiteY31" fmla="*/ 2215506 h 2767597"/>
                <a:gd name="connsiteX32" fmla="*/ 103517 w 3001993"/>
                <a:gd name="connsiteY32" fmla="*/ 2017099 h 2767597"/>
                <a:gd name="connsiteX33" fmla="*/ 267419 w 3001993"/>
                <a:gd name="connsiteY33" fmla="*/ 1896329 h 2767597"/>
                <a:gd name="connsiteX34" fmla="*/ 362310 w 3001993"/>
                <a:gd name="connsiteY34" fmla="*/ 1784185 h 2767597"/>
                <a:gd name="connsiteX35" fmla="*/ 362310 w 3001993"/>
                <a:gd name="connsiteY35" fmla="*/ 1534019 h 2767597"/>
                <a:gd name="connsiteX36" fmla="*/ 370936 w 3001993"/>
                <a:gd name="connsiteY36" fmla="*/ 1387370 h 2767597"/>
                <a:gd name="connsiteX37" fmla="*/ 491706 w 3001993"/>
                <a:gd name="connsiteY37" fmla="*/ 1292480 h 2767597"/>
                <a:gd name="connsiteX38" fmla="*/ 638355 w 3001993"/>
                <a:gd name="connsiteY38" fmla="*/ 1275227 h 2767597"/>
                <a:gd name="connsiteX39" fmla="*/ 757328 w 3001993"/>
                <a:gd name="connsiteY39" fmla="*/ 1092590 h 2767597"/>
                <a:gd name="connsiteX40" fmla="*/ 763573 w 3001993"/>
                <a:gd name="connsiteY40" fmla="*/ 1021107 h 2767597"/>
                <a:gd name="connsiteX41" fmla="*/ 773098 w 3001993"/>
                <a:gd name="connsiteY41" fmla="*/ 960812 h 2767597"/>
                <a:gd name="connsiteX42" fmla="*/ 808817 w 3001993"/>
                <a:gd name="connsiteY42" fmla="*/ 952051 h 2767597"/>
                <a:gd name="connsiteX43" fmla="*/ 838245 w 3001993"/>
                <a:gd name="connsiteY43" fmla="*/ 983142 h 2767597"/>
                <a:gd name="connsiteX44" fmla="*/ 856442 w 3001993"/>
                <a:gd name="connsiteY44" fmla="*/ 966338 h 2767597"/>
                <a:gd name="connsiteX45" fmla="*/ 854914 w 3001993"/>
                <a:gd name="connsiteY45" fmla="*/ 906088 h 2767597"/>
                <a:gd name="connsiteX46" fmla="*/ 906359 w 3001993"/>
                <a:gd name="connsiteY46" fmla="*/ 885556 h 2767597"/>
                <a:gd name="connsiteX47" fmla="*/ 949310 w 3001993"/>
                <a:gd name="connsiteY47" fmla="*/ 930620 h 2767597"/>
                <a:gd name="connsiteX48" fmla="*/ 965979 w 3001993"/>
                <a:gd name="connsiteY48" fmla="*/ 952051 h 2767597"/>
                <a:gd name="connsiteX49" fmla="*/ 995004 w 3001993"/>
                <a:gd name="connsiteY49" fmla="*/ 939380 h 2767597"/>
                <a:gd name="connsiteX50" fmla="*/ 1004079 w 3001993"/>
                <a:gd name="connsiteY50" fmla="*/ 880613 h 2767597"/>
                <a:gd name="connsiteX51" fmla="*/ 1005113 w 3001993"/>
                <a:gd name="connsiteY51" fmla="*/ 847186 h 2767597"/>
                <a:gd name="connsiteX52" fmla="*/ 1025510 w 3001993"/>
                <a:gd name="connsiteY52" fmla="*/ 823463 h 2767597"/>
                <a:gd name="connsiteX53" fmla="*/ 1081268 w 3001993"/>
                <a:gd name="connsiteY53" fmla="*/ 804952 h 2767597"/>
                <a:gd name="connsiteX54" fmla="*/ 1113617 w 3001993"/>
                <a:gd name="connsiteY54" fmla="*/ 799651 h 2767597"/>
                <a:gd name="connsiteX55" fmla="*/ 1131813 w 3001993"/>
                <a:gd name="connsiteY55" fmla="*/ 767167 h 2767597"/>
                <a:gd name="connsiteX56" fmla="*/ 1156479 w 3001993"/>
                <a:gd name="connsiteY56" fmla="*/ 759170 h 2767597"/>
                <a:gd name="connsiteX57" fmla="*/ 1173148 w 3001993"/>
                <a:gd name="connsiteY57" fmla="*/ 735357 h 2767597"/>
                <a:gd name="connsiteX58" fmla="*/ 1196960 w 3001993"/>
                <a:gd name="connsiteY58" fmla="*/ 787745 h 2767597"/>
                <a:gd name="connsiteX59" fmla="*/ 1239823 w 3001993"/>
                <a:gd name="connsiteY59" fmla="*/ 785364 h 2767597"/>
                <a:gd name="connsiteX60" fmla="*/ 1277923 w 3001993"/>
                <a:gd name="connsiteY60" fmla="*/ 797270 h 2767597"/>
                <a:gd name="connsiteX61" fmla="*/ 1301735 w 3001993"/>
                <a:gd name="connsiteY61" fmla="*/ 787745 h 2767597"/>
                <a:gd name="connsiteX62" fmla="*/ 1330310 w 3001993"/>
                <a:gd name="connsiteY62" fmla="*/ 859182 h 2767597"/>
                <a:gd name="connsiteX63" fmla="*/ 1355246 w 3001993"/>
                <a:gd name="connsiteY63" fmla="*/ 846872 h 2767597"/>
                <a:gd name="connsiteX64" fmla="*/ 1398378 w 3001993"/>
                <a:gd name="connsiteY64" fmla="*/ 852532 h 2767597"/>
                <a:gd name="connsiteX65" fmla="*/ 1432704 w 3001993"/>
                <a:gd name="connsiteY65" fmla="*/ 859182 h 2767597"/>
                <a:gd name="connsiteX66" fmla="*/ 1492055 w 3001993"/>
                <a:gd name="connsiteY66" fmla="*/ 914715 h 2767597"/>
                <a:gd name="connsiteX67" fmla="*/ 1520810 w 3001993"/>
                <a:gd name="connsiteY67" fmla="*/ 899663 h 2767597"/>
                <a:gd name="connsiteX68" fmla="*/ 1556529 w 3001993"/>
                <a:gd name="connsiteY68" fmla="*/ 923476 h 2767597"/>
                <a:gd name="connsiteX69" fmla="*/ 1608917 w 3001993"/>
                <a:gd name="connsiteY69" fmla="*/ 952051 h 2767597"/>
                <a:gd name="connsiteX70" fmla="*/ 1689879 w 3001993"/>
                <a:gd name="connsiteY70" fmla="*/ 956633 h 2767597"/>
                <a:gd name="connsiteX71" fmla="*/ 1713376 w 3001993"/>
                <a:gd name="connsiteY71" fmla="*/ 917680 h 2767597"/>
                <a:gd name="connsiteX72" fmla="*/ 1677973 w 3001993"/>
                <a:gd name="connsiteY72" fmla="*/ 875851 h 2767597"/>
                <a:gd name="connsiteX73" fmla="*/ 1603030 w 3001993"/>
                <a:gd name="connsiteY73" fmla="*/ 823687 h 2767597"/>
                <a:gd name="connsiteX74" fmla="*/ 1516048 w 3001993"/>
                <a:gd name="connsiteY74" fmla="*/ 778220 h 2767597"/>
                <a:gd name="connsiteX75" fmla="*/ 1430817 w 3001993"/>
                <a:gd name="connsiteY75" fmla="*/ 685396 h 2767597"/>
                <a:gd name="connsiteX76" fmla="*/ 1392223 w 3001993"/>
                <a:gd name="connsiteY76" fmla="*/ 663920 h 2767597"/>
                <a:gd name="connsiteX77" fmla="*/ 1310631 w 3001993"/>
                <a:gd name="connsiteY77" fmla="*/ 588124 h 2767597"/>
                <a:gd name="connsiteX78" fmla="*/ 1280304 w 3001993"/>
                <a:gd name="connsiteY78" fmla="*/ 521045 h 2767597"/>
                <a:gd name="connsiteX79" fmla="*/ 1249348 w 3001993"/>
                <a:gd name="connsiteY79" fmla="*/ 471038 h 2767597"/>
                <a:gd name="connsiteX80" fmla="*/ 1232364 w 3001993"/>
                <a:gd name="connsiteY80" fmla="*/ 455134 h 2767597"/>
                <a:gd name="connsiteX81" fmla="*/ 1237441 w 3001993"/>
                <a:gd name="connsiteY81" fmla="*/ 418651 h 2767597"/>
                <a:gd name="connsiteX82" fmla="*/ 1258873 w 3001993"/>
                <a:gd name="connsiteY82" fmla="*/ 378394 h 2767597"/>
                <a:gd name="connsiteX83" fmla="*/ 1216010 w 3001993"/>
                <a:gd name="connsiteY83" fmla="*/ 378170 h 2767597"/>
                <a:gd name="connsiteX84" fmla="*/ 1174091 w 3001993"/>
                <a:gd name="connsiteY84" fmla="*/ 353099 h 2767597"/>
                <a:gd name="connsiteX85" fmla="*/ 1166004 w 3001993"/>
                <a:gd name="connsiteY85" fmla="*/ 290063 h 2767597"/>
                <a:gd name="connsiteX86" fmla="*/ 1135048 w 3001993"/>
                <a:gd name="connsiteY86" fmla="*/ 275776 h 2767597"/>
                <a:gd name="connsiteX87" fmla="*/ 1129476 w 3001993"/>
                <a:gd name="connsiteY87" fmla="*/ 252862 h 2767597"/>
                <a:gd name="connsiteX88" fmla="*/ 1077898 w 3001993"/>
                <a:gd name="connsiteY88" fmla="*/ 256726 h 2767597"/>
                <a:gd name="connsiteX89" fmla="*/ 1065992 w 3001993"/>
                <a:gd name="connsiteY89" fmla="*/ 240057 h 2767597"/>
                <a:gd name="connsiteX90" fmla="*/ 1015985 w 3001993"/>
                <a:gd name="connsiteY90" fmla="*/ 247201 h 2767597"/>
                <a:gd name="connsiteX91" fmla="*/ 994554 w 3001993"/>
                <a:gd name="connsiteY91" fmla="*/ 235295 h 2767597"/>
                <a:gd name="connsiteX92" fmla="*/ 981929 w 3001993"/>
                <a:gd name="connsiteY92" fmla="*/ 193644 h 2767597"/>
                <a:gd name="connsiteX93" fmla="*/ 908109 w 3001993"/>
                <a:gd name="connsiteY93" fmla="*/ 215075 h 2767597"/>
                <a:gd name="connsiteX94" fmla="*/ 932642 w 3001993"/>
                <a:gd name="connsiteY94" fmla="*/ 178145 h 2767597"/>
                <a:gd name="connsiteX95" fmla="*/ 980267 w 3001993"/>
                <a:gd name="connsiteY95" fmla="*/ 154332 h 2767597"/>
                <a:gd name="connsiteX96" fmla="*/ 1015986 w 3001993"/>
                <a:gd name="connsiteY96" fmla="*/ 142426 h 2767597"/>
                <a:gd name="connsiteX97" fmla="*/ 1030272 w 3001993"/>
                <a:gd name="connsiteY97" fmla="*/ 92419 h 2767597"/>
                <a:gd name="connsiteX98" fmla="*/ 1073135 w 3001993"/>
                <a:gd name="connsiteY98" fmla="*/ 97182 h 2767597"/>
                <a:gd name="connsiteX99" fmla="*/ 1176472 w 3001993"/>
                <a:gd name="connsiteY99" fmla="*/ 41649 h 2767597"/>
                <a:gd name="connsiteX100" fmla="*/ 1410284 w 3001993"/>
                <a:gd name="connsiteY100" fmla="*/ 0 h 2767597"/>
                <a:gd name="connsiteX101" fmla="*/ 1508994 w 3001993"/>
                <a:gd name="connsiteY101" fmla="*/ 27677 h 2767597"/>
                <a:gd name="connsiteX102" fmla="*/ 1573198 w 3001993"/>
                <a:gd name="connsiteY102" fmla="*/ 61463 h 2767597"/>
                <a:gd name="connsiteX103" fmla="*/ 1616060 w 3001993"/>
                <a:gd name="connsiteY103" fmla="*/ 90038 h 2767597"/>
                <a:gd name="connsiteX104" fmla="*/ 1798158 w 3001993"/>
                <a:gd name="connsiteY104" fmla="*/ 102933 h 2767597"/>
                <a:gd name="connsiteX0" fmla="*/ 1798158 w 3001993"/>
                <a:gd name="connsiteY0" fmla="*/ 102933 h 2767597"/>
                <a:gd name="connsiteX1" fmla="*/ 1716657 w 3001993"/>
                <a:gd name="connsiteY1" fmla="*/ 309068 h 2767597"/>
                <a:gd name="connsiteX2" fmla="*/ 1690778 w 3001993"/>
                <a:gd name="connsiteY2" fmla="*/ 464344 h 2767597"/>
                <a:gd name="connsiteX3" fmla="*/ 1846053 w 3001993"/>
                <a:gd name="connsiteY3" fmla="*/ 610993 h 2767597"/>
                <a:gd name="connsiteX4" fmla="*/ 2251495 w 3001993"/>
                <a:gd name="connsiteY4" fmla="*/ 723136 h 2767597"/>
                <a:gd name="connsiteX5" fmla="*/ 2475781 w 3001993"/>
                <a:gd name="connsiteY5" fmla="*/ 921544 h 2767597"/>
                <a:gd name="connsiteX6" fmla="*/ 2725947 w 3001993"/>
                <a:gd name="connsiteY6" fmla="*/ 1076819 h 2767597"/>
                <a:gd name="connsiteX7" fmla="*/ 2907102 w 3001993"/>
                <a:gd name="connsiteY7" fmla="*/ 1318359 h 2767597"/>
                <a:gd name="connsiteX8" fmla="*/ 3001993 w 3001993"/>
                <a:gd name="connsiteY8" fmla="*/ 1620283 h 2767597"/>
                <a:gd name="connsiteX9" fmla="*/ 2993366 w 3001993"/>
                <a:gd name="connsiteY9" fmla="*/ 1870449 h 2767597"/>
                <a:gd name="connsiteX10" fmla="*/ 2915729 w 3001993"/>
                <a:gd name="connsiteY10" fmla="*/ 2060231 h 2767597"/>
                <a:gd name="connsiteX11" fmla="*/ 2743200 w 3001993"/>
                <a:gd name="connsiteY11" fmla="*/ 2189627 h 2767597"/>
                <a:gd name="connsiteX12" fmla="*/ 2501661 w 3001993"/>
                <a:gd name="connsiteY12" fmla="*/ 2241385 h 2767597"/>
                <a:gd name="connsiteX13" fmla="*/ 2281283 w 3001993"/>
                <a:gd name="connsiteY13" fmla="*/ 2219999 h 2767597"/>
                <a:gd name="connsiteX14" fmla="*/ 2009955 w 3001993"/>
                <a:gd name="connsiteY14" fmla="*/ 2137868 h 2767597"/>
                <a:gd name="connsiteX15" fmla="*/ 1842279 w 3001993"/>
                <a:gd name="connsiteY15" fmla="*/ 2052188 h 2767597"/>
                <a:gd name="connsiteX16" fmla="*/ 1625585 w 3001993"/>
                <a:gd name="connsiteY16" fmla="*/ 1949795 h 2767597"/>
                <a:gd name="connsiteX17" fmla="*/ 1416035 w 3001993"/>
                <a:gd name="connsiteY17" fmla="*/ 1861688 h 2767597"/>
                <a:gd name="connsiteX18" fmla="*/ 1248449 w 3001993"/>
                <a:gd name="connsiteY18" fmla="*/ 1867798 h 2767597"/>
                <a:gd name="connsiteX19" fmla="*/ 1096948 w 3001993"/>
                <a:gd name="connsiteY19" fmla="*/ 1878357 h 2767597"/>
                <a:gd name="connsiteX20" fmla="*/ 1018367 w 3001993"/>
                <a:gd name="connsiteY20" fmla="*/ 1985513 h 2767597"/>
                <a:gd name="connsiteX21" fmla="*/ 1030009 w 3001993"/>
                <a:gd name="connsiteY21" fmla="*/ 2189242 h 2767597"/>
                <a:gd name="connsiteX22" fmla="*/ 960951 w 3001993"/>
                <a:gd name="connsiteY22" fmla="*/ 2279995 h 2767597"/>
                <a:gd name="connsiteX23" fmla="*/ 1153379 w 3001993"/>
                <a:gd name="connsiteY23" fmla="*/ 2429594 h 2767597"/>
                <a:gd name="connsiteX24" fmla="*/ 1111235 w 3001993"/>
                <a:gd name="connsiteY24" fmla="*/ 2533201 h 2767597"/>
                <a:gd name="connsiteX25" fmla="*/ 990376 w 3001993"/>
                <a:gd name="connsiteY25" fmla="*/ 2672390 h 2767597"/>
                <a:gd name="connsiteX26" fmla="*/ 785004 w 3001993"/>
                <a:gd name="connsiteY26" fmla="*/ 2767597 h 2767597"/>
                <a:gd name="connsiteX27" fmla="*/ 474453 w 3001993"/>
                <a:gd name="connsiteY27" fmla="*/ 2750344 h 2767597"/>
                <a:gd name="connsiteX28" fmla="*/ 224287 w 3001993"/>
                <a:gd name="connsiteY28" fmla="*/ 2698585 h 2767597"/>
                <a:gd name="connsiteX29" fmla="*/ 51759 w 3001993"/>
                <a:gd name="connsiteY29" fmla="*/ 2595068 h 2767597"/>
                <a:gd name="connsiteX30" fmla="*/ 0 w 3001993"/>
                <a:gd name="connsiteY30" fmla="*/ 2405287 h 2767597"/>
                <a:gd name="connsiteX31" fmla="*/ 17253 w 3001993"/>
                <a:gd name="connsiteY31" fmla="*/ 2215506 h 2767597"/>
                <a:gd name="connsiteX32" fmla="*/ 103517 w 3001993"/>
                <a:gd name="connsiteY32" fmla="*/ 2017099 h 2767597"/>
                <a:gd name="connsiteX33" fmla="*/ 267419 w 3001993"/>
                <a:gd name="connsiteY33" fmla="*/ 1896329 h 2767597"/>
                <a:gd name="connsiteX34" fmla="*/ 362310 w 3001993"/>
                <a:gd name="connsiteY34" fmla="*/ 1784185 h 2767597"/>
                <a:gd name="connsiteX35" fmla="*/ 362310 w 3001993"/>
                <a:gd name="connsiteY35" fmla="*/ 1534019 h 2767597"/>
                <a:gd name="connsiteX36" fmla="*/ 370936 w 3001993"/>
                <a:gd name="connsiteY36" fmla="*/ 1387370 h 2767597"/>
                <a:gd name="connsiteX37" fmla="*/ 491706 w 3001993"/>
                <a:gd name="connsiteY37" fmla="*/ 1292480 h 2767597"/>
                <a:gd name="connsiteX38" fmla="*/ 638355 w 3001993"/>
                <a:gd name="connsiteY38" fmla="*/ 1275227 h 2767597"/>
                <a:gd name="connsiteX39" fmla="*/ 757328 w 3001993"/>
                <a:gd name="connsiteY39" fmla="*/ 1092590 h 2767597"/>
                <a:gd name="connsiteX40" fmla="*/ 763573 w 3001993"/>
                <a:gd name="connsiteY40" fmla="*/ 1021107 h 2767597"/>
                <a:gd name="connsiteX41" fmla="*/ 773098 w 3001993"/>
                <a:gd name="connsiteY41" fmla="*/ 960812 h 2767597"/>
                <a:gd name="connsiteX42" fmla="*/ 808817 w 3001993"/>
                <a:gd name="connsiteY42" fmla="*/ 952051 h 2767597"/>
                <a:gd name="connsiteX43" fmla="*/ 838245 w 3001993"/>
                <a:gd name="connsiteY43" fmla="*/ 983142 h 2767597"/>
                <a:gd name="connsiteX44" fmla="*/ 856442 w 3001993"/>
                <a:gd name="connsiteY44" fmla="*/ 966338 h 2767597"/>
                <a:gd name="connsiteX45" fmla="*/ 854914 w 3001993"/>
                <a:gd name="connsiteY45" fmla="*/ 906088 h 2767597"/>
                <a:gd name="connsiteX46" fmla="*/ 906359 w 3001993"/>
                <a:gd name="connsiteY46" fmla="*/ 885556 h 2767597"/>
                <a:gd name="connsiteX47" fmla="*/ 949310 w 3001993"/>
                <a:gd name="connsiteY47" fmla="*/ 930620 h 2767597"/>
                <a:gd name="connsiteX48" fmla="*/ 965979 w 3001993"/>
                <a:gd name="connsiteY48" fmla="*/ 952051 h 2767597"/>
                <a:gd name="connsiteX49" fmla="*/ 995004 w 3001993"/>
                <a:gd name="connsiteY49" fmla="*/ 939380 h 2767597"/>
                <a:gd name="connsiteX50" fmla="*/ 1004079 w 3001993"/>
                <a:gd name="connsiteY50" fmla="*/ 880613 h 2767597"/>
                <a:gd name="connsiteX51" fmla="*/ 1005113 w 3001993"/>
                <a:gd name="connsiteY51" fmla="*/ 847186 h 2767597"/>
                <a:gd name="connsiteX52" fmla="*/ 1025510 w 3001993"/>
                <a:gd name="connsiteY52" fmla="*/ 823463 h 2767597"/>
                <a:gd name="connsiteX53" fmla="*/ 1081268 w 3001993"/>
                <a:gd name="connsiteY53" fmla="*/ 804952 h 2767597"/>
                <a:gd name="connsiteX54" fmla="*/ 1113617 w 3001993"/>
                <a:gd name="connsiteY54" fmla="*/ 799651 h 2767597"/>
                <a:gd name="connsiteX55" fmla="*/ 1131813 w 3001993"/>
                <a:gd name="connsiteY55" fmla="*/ 767167 h 2767597"/>
                <a:gd name="connsiteX56" fmla="*/ 1156479 w 3001993"/>
                <a:gd name="connsiteY56" fmla="*/ 759170 h 2767597"/>
                <a:gd name="connsiteX57" fmla="*/ 1173148 w 3001993"/>
                <a:gd name="connsiteY57" fmla="*/ 735357 h 2767597"/>
                <a:gd name="connsiteX58" fmla="*/ 1196960 w 3001993"/>
                <a:gd name="connsiteY58" fmla="*/ 787745 h 2767597"/>
                <a:gd name="connsiteX59" fmla="*/ 1239823 w 3001993"/>
                <a:gd name="connsiteY59" fmla="*/ 785364 h 2767597"/>
                <a:gd name="connsiteX60" fmla="*/ 1277923 w 3001993"/>
                <a:gd name="connsiteY60" fmla="*/ 797270 h 2767597"/>
                <a:gd name="connsiteX61" fmla="*/ 1301735 w 3001993"/>
                <a:gd name="connsiteY61" fmla="*/ 787745 h 2767597"/>
                <a:gd name="connsiteX62" fmla="*/ 1330310 w 3001993"/>
                <a:gd name="connsiteY62" fmla="*/ 859182 h 2767597"/>
                <a:gd name="connsiteX63" fmla="*/ 1355246 w 3001993"/>
                <a:gd name="connsiteY63" fmla="*/ 846872 h 2767597"/>
                <a:gd name="connsiteX64" fmla="*/ 1398378 w 3001993"/>
                <a:gd name="connsiteY64" fmla="*/ 852532 h 2767597"/>
                <a:gd name="connsiteX65" fmla="*/ 1432704 w 3001993"/>
                <a:gd name="connsiteY65" fmla="*/ 859182 h 2767597"/>
                <a:gd name="connsiteX66" fmla="*/ 1492055 w 3001993"/>
                <a:gd name="connsiteY66" fmla="*/ 914715 h 2767597"/>
                <a:gd name="connsiteX67" fmla="*/ 1520810 w 3001993"/>
                <a:gd name="connsiteY67" fmla="*/ 899663 h 2767597"/>
                <a:gd name="connsiteX68" fmla="*/ 1556529 w 3001993"/>
                <a:gd name="connsiteY68" fmla="*/ 923476 h 2767597"/>
                <a:gd name="connsiteX69" fmla="*/ 1608917 w 3001993"/>
                <a:gd name="connsiteY69" fmla="*/ 952051 h 2767597"/>
                <a:gd name="connsiteX70" fmla="*/ 1689879 w 3001993"/>
                <a:gd name="connsiteY70" fmla="*/ 956633 h 2767597"/>
                <a:gd name="connsiteX71" fmla="*/ 1713376 w 3001993"/>
                <a:gd name="connsiteY71" fmla="*/ 917680 h 2767597"/>
                <a:gd name="connsiteX72" fmla="*/ 1677973 w 3001993"/>
                <a:gd name="connsiteY72" fmla="*/ 875851 h 2767597"/>
                <a:gd name="connsiteX73" fmla="*/ 1603030 w 3001993"/>
                <a:gd name="connsiteY73" fmla="*/ 823687 h 2767597"/>
                <a:gd name="connsiteX74" fmla="*/ 1516048 w 3001993"/>
                <a:gd name="connsiteY74" fmla="*/ 778220 h 2767597"/>
                <a:gd name="connsiteX75" fmla="*/ 1430817 w 3001993"/>
                <a:gd name="connsiteY75" fmla="*/ 685396 h 2767597"/>
                <a:gd name="connsiteX76" fmla="*/ 1392223 w 3001993"/>
                <a:gd name="connsiteY76" fmla="*/ 663920 h 2767597"/>
                <a:gd name="connsiteX77" fmla="*/ 1310631 w 3001993"/>
                <a:gd name="connsiteY77" fmla="*/ 588124 h 2767597"/>
                <a:gd name="connsiteX78" fmla="*/ 1280304 w 3001993"/>
                <a:gd name="connsiteY78" fmla="*/ 521045 h 2767597"/>
                <a:gd name="connsiteX79" fmla="*/ 1249348 w 3001993"/>
                <a:gd name="connsiteY79" fmla="*/ 471038 h 2767597"/>
                <a:gd name="connsiteX80" fmla="*/ 1232364 w 3001993"/>
                <a:gd name="connsiteY80" fmla="*/ 455134 h 2767597"/>
                <a:gd name="connsiteX81" fmla="*/ 1237441 w 3001993"/>
                <a:gd name="connsiteY81" fmla="*/ 418651 h 2767597"/>
                <a:gd name="connsiteX82" fmla="*/ 1258873 w 3001993"/>
                <a:gd name="connsiteY82" fmla="*/ 378394 h 2767597"/>
                <a:gd name="connsiteX83" fmla="*/ 1216010 w 3001993"/>
                <a:gd name="connsiteY83" fmla="*/ 378170 h 2767597"/>
                <a:gd name="connsiteX84" fmla="*/ 1174091 w 3001993"/>
                <a:gd name="connsiteY84" fmla="*/ 353099 h 2767597"/>
                <a:gd name="connsiteX85" fmla="*/ 1166004 w 3001993"/>
                <a:gd name="connsiteY85" fmla="*/ 290063 h 2767597"/>
                <a:gd name="connsiteX86" fmla="*/ 1135048 w 3001993"/>
                <a:gd name="connsiteY86" fmla="*/ 275776 h 2767597"/>
                <a:gd name="connsiteX87" fmla="*/ 1129476 w 3001993"/>
                <a:gd name="connsiteY87" fmla="*/ 252862 h 2767597"/>
                <a:gd name="connsiteX88" fmla="*/ 1077898 w 3001993"/>
                <a:gd name="connsiteY88" fmla="*/ 256726 h 2767597"/>
                <a:gd name="connsiteX89" fmla="*/ 1065992 w 3001993"/>
                <a:gd name="connsiteY89" fmla="*/ 240057 h 2767597"/>
                <a:gd name="connsiteX90" fmla="*/ 1015985 w 3001993"/>
                <a:gd name="connsiteY90" fmla="*/ 247201 h 2767597"/>
                <a:gd name="connsiteX91" fmla="*/ 994554 w 3001993"/>
                <a:gd name="connsiteY91" fmla="*/ 235295 h 2767597"/>
                <a:gd name="connsiteX92" fmla="*/ 981929 w 3001993"/>
                <a:gd name="connsiteY92" fmla="*/ 193644 h 2767597"/>
                <a:gd name="connsiteX93" fmla="*/ 908109 w 3001993"/>
                <a:gd name="connsiteY93" fmla="*/ 215075 h 2767597"/>
                <a:gd name="connsiteX94" fmla="*/ 932642 w 3001993"/>
                <a:gd name="connsiteY94" fmla="*/ 178145 h 2767597"/>
                <a:gd name="connsiteX95" fmla="*/ 980267 w 3001993"/>
                <a:gd name="connsiteY95" fmla="*/ 154332 h 2767597"/>
                <a:gd name="connsiteX96" fmla="*/ 1015986 w 3001993"/>
                <a:gd name="connsiteY96" fmla="*/ 142426 h 2767597"/>
                <a:gd name="connsiteX97" fmla="*/ 1030272 w 3001993"/>
                <a:gd name="connsiteY97" fmla="*/ 92419 h 2767597"/>
                <a:gd name="connsiteX98" fmla="*/ 1073135 w 3001993"/>
                <a:gd name="connsiteY98" fmla="*/ 97182 h 2767597"/>
                <a:gd name="connsiteX99" fmla="*/ 1176472 w 3001993"/>
                <a:gd name="connsiteY99" fmla="*/ 41649 h 2767597"/>
                <a:gd name="connsiteX100" fmla="*/ 1410284 w 3001993"/>
                <a:gd name="connsiteY100" fmla="*/ 0 h 2767597"/>
                <a:gd name="connsiteX101" fmla="*/ 1508994 w 3001993"/>
                <a:gd name="connsiteY101" fmla="*/ 27677 h 2767597"/>
                <a:gd name="connsiteX102" fmla="*/ 1573198 w 3001993"/>
                <a:gd name="connsiteY102" fmla="*/ 61463 h 2767597"/>
                <a:gd name="connsiteX103" fmla="*/ 1616060 w 3001993"/>
                <a:gd name="connsiteY103" fmla="*/ 90038 h 2767597"/>
                <a:gd name="connsiteX104" fmla="*/ 1798158 w 3001993"/>
                <a:gd name="connsiteY104" fmla="*/ 102933 h 2767597"/>
                <a:gd name="connsiteX0" fmla="*/ 1798158 w 3001993"/>
                <a:gd name="connsiteY0" fmla="*/ 102933 h 2767597"/>
                <a:gd name="connsiteX1" fmla="*/ 1716657 w 3001993"/>
                <a:gd name="connsiteY1" fmla="*/ 309068 h 2767597"/>
                <a:gd name="connsiteX2" fmla="*/ 1690778 w 3001993"/>
                <a:gd name="connsiteY2" fmla="*/ 464344 h 2767597"/>
                <a:gd name="connsiteX3" fmla="*/ 1846053 w 3001993"/>
                <a:gd name="connsiteY3" fmla="*/ 610993 h 2767597"/>
                <a:gd name="connsiteX4" fmla="*/ 2251495 w 3001993"/>
                <a:gd name="connsiteY4" fmla="*/ 723136 h 2767597"/>
                <a:gd name="connsiteX5" fmla="*/ 2475781 w 3001993"/>
                <a:gd name="connsiteY5" fmla="*/ 921544 h 2767597"/>
                <a:gd name="connsiteX6" fmla="*/ 2725947 w 3001993"/>
                <a:gd name="connsiteY6" fmla="*/ 1076819 h 2767597"/>
                <a:gd name="connsiteX7" fmla="*/ 2907102 w 3001993"/>
                <a:gd name="connsiteY7" fmla="*/ 1318359 h 2767597"/>
                <a:gd name="connsiteX8" fmla="*/ 3001993 w 3001993"/>
                <a:gd name="connsiteY8" fmla="*/ 1620283 h 2767597"/>
                <a:gd name="connsiteX9" fmla="*/ 2993366 w 3001993"/>
                <a:gd name="connsiteY9" fmla="*/ 1870449 h 2767597"/>
                <a:gd name="connsiteX10" fmla="*/ 2915729 w 3001993"/>
                <a:gd name="connsiteY10" fmla="*/ 2060231 h 2767597"/>
                <a:gd name="connsiteX11" fmla="*/ 2743200 w 3001993"/>
                <a:gd name="connsiteY11" fmla="*/ 2189627 h 2767597"/>
                <a:gd name="connsiteX12" fmla="*/ 2501661 w 3001993"/>
                <a:gd name="connsiteY12" fmla="*/ 2241385 h 2767597"/>
                <a:gd name="connsiteX13" fmla="*/ 2281283 w 3001993"/>
                <a:gd name="connsiteY13" fmla="*/ 2219999 h 2767597"/>
                <a:gd name="connsiteX14" fmla="*/ 2009955 w 3001993"/>
                <a:gd name="connsiteY14" fmla="*/ 2137868 h 2767597"/>
                <a:gd name="connsiteX15" fmla="*/ 1842279 w 3001993"/>
                <a:gd name="connsiteY15" fmla="*/ 2052188 h 2767597"/>
                <a:gd name="connsiteX16" fmla="*/ 1625585 w 3001993"/>
                <a:gd name="connsiteY16" fmla="*/ 1949795 h 2767597"/>
                <a:gd name="connsiteX17" fmla="*/ 1416035 w 3001993"/>
                <a:gd name="connsiteY17" fmla="*/ 1861688 h 2767597"/>
                <a:gd name="connsiteX18" fmla="*/ 1248449 w 3001993"/>
                <a:gd name="connsiteY18" fmla="*/ 1867798 h 2767597"/>
                <a:gd name="connsiteX19" fmla="*/ 1096948 w 3001993"/>
                <a:gd name="connsiteY19" fmla="*/ 1878357 h 2767597"/>
                <a:gd name="connsiteX20" fmla="*/ 1018367 w 3001993"/>
                <a:gd name="connsiteY20" fmla="*/ 1985513 h 2767597"/>
                <a:gd name="connsiteX21" fmla="*/ 1030009 w 3001993"/>
                <a:gd name="connsiteY21" fmla="*/ 2189242 h 2767597"/>
                <a:gd name="connsiteX22" fmla="*/ 960951 w 3001993"/>
                <a:gd name="connsiteY22" fmla="*/ 2279995 h 2767597"/>
                <a:gd name="connsiteX23" fmla="*/ 862337 w 3001993"/>
                <a:gd name="connsiteY23" fmla="*/ 2366095 h 2767597"/>
                <a:gd name="connsiteX24" fmla="*/ 1111235 w 3001993"/>
                <a:gd name="connsiteY24" fmla="*/ 2533201 h 2767597"/>
                <a:gd name="connsiteX25" fmla="*/ 990376 w 3001993"/>
                <a:gd name="connsiteY25" fmla="*/ 2672390 h 2767597"/>
                <a:gd name="connsiteX26" fmla="*/ 785004 w 3001993"/>
                <a:gd name="connsiteY26" fmla="*/ 2767597 h 2767597"/>
                <a:gd name="connsiteX27" fmla="*/ 474453 w 3001993"/>
                <a:gd name="connsiteY27" fmla="*/ 2750344 h 2767597"/>
                <a:gd name="connsiteX28" fmla="*/ 224287 w 3001993"/>
                <a:gd name="connsiteY28" fmla="*/ 2698585 h 2767597"/>
                <a:gd name="connsiteX29" fmla="*/ 51759 w 3001993"/>
                <a:gd name="connsiteY29" fmla="*/ 2595068 h 2767597"/>
                <a:gd name="connsiteX30" fmla="*/ 0 w 3001993"/>
                <a:gd name="connsiteY30" fmla="*/ 2405287 h 2767597"/>
                <a:gd name="connsiteX31" fmla="*/ 17253 w 3001993"/>
                <a:gd name="connsiteY31" fmla="*/ 2215506 h 2767597"/>
                <a:gd name="connsiteX32" fmla="*/ 103517 w 3001993"/>
                <a:gd name="connsiteY32" fmla="*/ 2017099 h 2767597"/>
                <a:gd name="connsiteX33" fmla="*/ 267419 w 3001993"/>
                <a:gd name="connsiteY33" fmla="*/ 1896329 h 2767597"/>
                <a:gd name="connsiteX34" fmla="*/ 362310 w 3001993"/>
                <a:gd name="connsiteY34" fmla="*/ 1784185 h 2767597"/>
                <a:gd name="connsiteX35" fmla="*/ 362310 w 3001993"/>
                <a:gd name="connsiteY35" fmla="*/ 1534019 h 2767597"/>
                <a:gd name="connsiteX36" fmla="*/ 370936 w 3001993"/>
                <a:gd name="connsiteY36" fmla="*/ 1387370 h 2767597"/>
                <a:gd name="connsiteX37" fmla="*/ 491706 w 3001993"/>
                <a:gd name="connsiteY37" fmla="*/ 1292480 h 2767597"/>
                <a:gd name="connsiteX38" fmla="*/ 638355 w 3001993"/>
                <a:gd name="connsiteY38" fmla="*/ 1275227 h 2767597"/>
                <a:gd name="connsiteX39" fmla="*/ 757328 w 3001993"/>
                <a:gd name="connsiteY39" fmla="*/ 1092590 h 2767597"/>
                <a:gd name="connsiteX40" fmla="*/ 763573 w 3001993"/>
                <a:gd name="connsiteY40" fmla="*/ 1021107 h 2767597"/>
                <a:gd name="connsiteX41" fmla="*/ 773098 w 3001993"/>
                <a:gd name="connsiteY41" fmla="*/ 960812 h 2767597"/>
                <a:gd name="connsiteX42" fmla="*/ 808817 w 3001993"/>
                <a:gd name="connsiteY42" fmla="*/ 952051 h 2767597"/>
                <a:gd name="connsiteX43" fmla="*/ 838245 w 3001993"/>
                <a:gd name="connsiteY43" fmla="*/ 983142 h 2767597"/>
                <a:gd name="connsiteX44" fmla="*/ 856442 w 3001993"/>
                <a:gd name="connsiteY44" fmla="*/ 966338 h 2767597"/>
                <a:gd name="connsiteX45" fmla="*/ 854914 w 3001993"/>
                <a:gd name="connsiteY45" fmla="*/ 906088 h 2767597"/>
                <a:gd name="connsiteX46" fmla="*/ 906359 w 3001993"/>
                <a:gd name="connsiteY46" fmla="*/ 885556 h 2767597"/>
                <a:gd name="connsiteX47" fmla="*/ 949310 w 3001993"/>
                <a:gd name="connsiteY47" fmla="*/ 930620 h 2767597"/>
                <a:gd name="connsiteX48" fmla="*/ 965979 w 3001993"/>
                <a:gd name="connsiteY48" fmla="*/ 952051 h 2767597"/>
                <a:gd name="connsiteX49" fmla="*/ 995004 w 3001993"/>
                <a:gd name="connsiteY49" fmla="*/ 939380 h 2767597"/>
                <a:gd name="connsiteX50" fmla="*/ 1004079 w 3001993"/>
                <a:gd name="connsiteY50" fmla="*/ 880613 h 2767597"/>
                <a:gd name="connsiteX51" fmla="*/ 1005113 w 3001993"/>
                <a:gd name="connsiteY51" fmla="*/ 847186 h 2767597"/>
                <a:gd name="connsiteX52" fmla="*/ 1025510 w 3001993"/>
                <a:gd name="connsiteY52" fmla="*/ 823463 h 2767597"/>
                <a:gd name="connsiteX53" fmla="*/ 1081268 w 3001993"/>
                <a:gd name="connsiteY53" fmla="*/ 804952 h 2767597"/>
                <a:gd name="connsiteX54" fmla="*/ 1113617 w 3001993"/>
                <a:gd name="connsiteY54" fmla="*/ 799651 h 2767597"/>
                <a:gd name="connsiteX55" fmla="*/ 1131813 w 3001993"/>
                <a:gd name="connsiteY55" fmla="*/ 767167 h 2767597"/>
                <a:gd name="connsiteX56" fmla="*/ 1156479 w 3001993"/>
                <a:gd name="connsiteY56" fmla="*/ 759170 h 2767597"/>
                <a:gd name="connsiteX57" fmla="*/ 1173148 w 3001993"/>
                <a:gd name="connsiteY57" fmla="*/ 735357 h 2767597"/>
                <a:gd name="connsiteX58" fmla="*/ 1196960 w 3001993"/>
                <a:gd name="connsiteY58" fmla="*/ 787745 h 2767597"/>
                <a:gd name="connsiteX59" fmla="*/ 1239823 w 3001993"/>
                <a:gd name="connsiteY59" fmla="*/ 785364 h 2767597"/>
                <a:gd name="connsiteX60" fmla="*/ 1277923 w 3001993"/>
                <a:gd name="connsiteY60" fmla="*/ 797270 h 2767597"/>
                <a:gd name="connsiteX61" fmla="*/ 1301735 w 3001993"/>
                <a:gd name="connsiteY61" fmla="*/ 787745 h 2767597"/>
                <a:gd name="connsiteX62" fmla="*/ 1330310 w 3001993"/>
                <a:gd name="connsiteY62" fmla="*/ 859182 h 2767597"/>
                <a:gd name="connsiteX63" fmla="*/ 1355246 w 3001993"/>
                <a:gd name="connsiteY63" fmla="*/ 846872 h 2767597"/>
                <a:gd name="connsiteX64" fmla="*/ 1398378 w 3001993"/>
                <a:gd name="connsiteY64" fmla="*/ 852532 h 2767597"/>
                <a:gd name="connsiteX65" fmla="*/ 1432704 w 3001993"/>
                <a:gd name="connsiteY65" fmla="*/ 859182 h 2767597"/>
                <a:gd name="connsiteX66" fmla="*/ 1492055 w 3001993"/>
                <a:gd name="connsiteY66" fmla="*/ 914715 h 2767597"/>
                <a:gd name="connsiteX67" fmla="*/ 1520810 w 3001993"/>
                <a:gd name="connsiteY67" fmla="*/ 899663 h 2767597"/>
                <a:gd name="connsiteX68" fmla="*/ 1556529 w 3001993"/>
                <a:gd name="connsiteY68" fmla="*/ 923476 h 2767597"/>
                <a:gd name="connsiteX69" fmla="*/ 1608917 w 3001993"/>
                <a:gd name="connsiteY69" fmla="*/ 952051 h 2767597"/>
                <a:gd name="connsiteX70" fmla="*/ 1689879 w 3001993"/>
                <a:gd name="connsiteY70" fmla="*/ 956633 h 2767597"/>
                <a:gd name="connsiteX71" fmla="*/ 1713376 w 3001993"/>
                <a:gd name="connsiteY71" fmla="*/ 917680 h 2767597"/>
                <a:gd name="connsiteX72" fmla="*/ 1677973 w 3001993"/>
                <a:gd name="connsiteY72" fmla="*/ 875851 h 2767597"/>
                <a:gd name="connsiteX73" fmla="*/ 1603030 w 3001993"/>
                <a:gd name="connsiteY73" fmla="*/ 823687 h 2767597"/>
                <a:gd name="connsiteX74" fmla="*/ 1516048 w 3001993"/>
                <a:gd name="connsiteY74" fmla="*/ 778220 h 2767597"/>
                <a:gd name="connsiteX75" fmla="*/ 1430817 w 3001993"/>
                <a:gd name="connsiteY75" fmla="*/ 685396 h 2767597"/>
                <a:gd name="connsiteX76" fmla="*/ 1392223 w 3001993"/>
                <a:gd name="connsiteY76" fmla="*/ 663920 h 2767597"/>
                <a:gd name="connsiteX77" fmla="*/ 1310631 w 3001993"/>
                <a:gd name="connsiteY77" fmla="*/ 588124 h 2767597"/>
                <a:gd name="connsiteX78" fmla="*/ 1280304 w 3001993"/>
                <a:gd name="connsiteY78" fmla="*/ 521045 h 2767597"/>
                <a:gd name="connsiteX79" fmla="*/ 1249348 w 3001993"/>
                <a:gd name="connsiteY79" fmla="*/ 471038 h 2767597"/>
                <a:gd name="connsiteX80" fmla="*/ 1232364 w 3001993"/>
                <a:gd name="connsiteY80" fmla="*/ 455134 h 2767597"/>
                <a:gd name="connsiteX81" fmla="*/ 1237441 w 3001993"/>
                <a:gd name="connsiteY81" fmla="*/ 418651 h 2767597"/>
                <a:gd name="connsiteX82" fmla="*/ 1258873 w 3001993"/>
                <a:gd name="connsiteY82" fmla="*/ 378394 h 2767597"/>
                <a:gd name="connsiteX83" fmla="*/ 1216010 w 3001993"/>
                <a:gd name="connsiteY83" fmla="*/ 378170 h 2767597"/>
                <a:gd name="connsiteX84" fmla="*/ 1174091 w 3001993"/>
                <a:gd name="connsiteY84" fmla="*/ 353099 h 2767597"/>
                <a:gd name="connsiteX85" fmla="*/ 1166004 w 3001993"/>
                <a:gd name="connsiteY85" fmla="*/ 290063 h 2767597"/>
                <a:gd name="connsiteX86" fmla="*/ 1135048 w 3001993"/>
                <a:gd name="connsiteY86" fmla="*/ 275776 h 2767597"/>
                <a:gd name="connsiteX87" fmla="*/ 1129476 w 3001993"/>
                <a:gd name="connsiteY87" fmla="*/ 252862 h 2767597"/>
                <a:gd name="connsiteX88" fmla="*/ 1077898 w 3001993"/>
                <a:gd name="connsiteY88" fmla="*/ 256726 h 2767597"/>
                <a:gd name="connsiteX89" fmla="*/ 1065992 w 3001993"/>
                <a:gd name="connsiteY89" fmla="*/ 240057 h 2767597"/>
                <a:gd name="connsiteX90" fmla="*/ 1015985 w 3001993"/>
                <a:gd name="connsiteY90" fmla="*/ 247201 h 2767597"/>
                <a:gd name="connsiteX91" fmla="*/ 994554 w 3001993"/>
                <a:gd name="connsiteY91" fmla="*/ 235295 h 2767597"/>
                <a:gd name="connsiteX92" fmla="*/ 981929 w 3001993"/>
                <a:gd name="connsiteY92" fmla="*/ 193644 h 2767597"/>
                <a:gd name="connsiteX93" fmla="*/ 908109 w 3001993"/>
                <a:gd name="connsiteY93" fmla="*/ 215075 h 2767597"/>
                <a:gd name="connsiteX94" fmla="*/ 932642 w 3001993"/>
                <a:gd name="connsiteY94" fmla="*/ 178145 h 2767597"/>
                <a:gd name="connsiteX95" fmla="*/ 980267 w 3001993"/>
                <a:gd name="connsiteY95" fmla="*/ 154332 h 2767597"/>
                <a:gd name="connsiteX96" fmla="*/ 1015986 w 3001993"/>
                <a:gd name="connsiteY96" fmla="*/ 142426 h 2767597"/>
                <a:gd name="connsiteX97" fmla="*/ 1030272 w 3001993"/>
                <a:gd name="connsiteY97" fmla="*/ 92419 h 2767597"/>
                <a:gd name="connsiteX98" fmla="*/ 1073135 w 3001993"/>
                <a:gd name="connsiteY98" fmla="*/ 97182 h 2767597"/>
                <a:gd name="connsiteX99" fmla="*/ 1176472 w 3001993"/>
                <a:gd name="connsiteY99" fmla="*/ 41649 h 2767597"/>
                <a:gd name="connsiteX100" fmla="*/ 1410284 w 3001993"/>
                <a:gd name="connsiteY100" fmla="*/ 0 h 2767597"/>
                <a:gd name="connsiteX101" fmla="*/ 1508994 w 3001993"/>
                <a:gd name="connsiteY101" fmla="*/ 27677 h 2767597"/>
                <a:gd name="connsiteX102" fmla="*/ 1573198 w 3001993"/>
                <a:gd name="connsiteY102" fmla="*/ 61463 h 2767597"/>
                <a:gd name="connsiteX103" fmla="*/ 1616060 w 3001993"/>
                <a:gd name="connsiteY103" fmla="*/ 90038 h 2767597"/>
                <a:gd name="connsiteX104" fmla="*/ 1798158 w 3001993"/>
                <a:gd name="connsiteY104" fmla="*/ 102933 h 2767597"/>
                <a:gd name="connsiteX0" fmla="*/ 1798158 w 3001993"/>
                <a:gd name="connsiteY0" fmla="*/ 102933 h 2767597"/>
                <a:gd name="connsiteX1" fmla="*/ 1716657 w 3001993"/>
                <a:gd name="connsiteY1" fmla="*/ 309068 h 2767597"/>
                <a:gd name="connsiteX2" fmla="*/ 1690778 w 3001993"/>
                <a:gd name="connsiteY2" fmla="*/ 464344 h 2767597"/>
                <a:gd name="connsiteX3" fmla="*/ 1846053 w 3001993"/>
                <a:gd name="connsiteY3" fmla="*/ 610993 h 2767597"/>
                <a:gd name="connsiteX4" fmla="*/ 2251495 w 3001993"/>
                <a:gd name="connsiteY4" fmla="*/ 723136 h 2767597"/>
                <a:gd name="connsiteX5" fmla="*/ 2475781 w 3001993"/>
                <a:gd name="connsiteY5" fmla="*/ 921544 h 2767597"/>
                <a:gd name="connsiteX6" fmla="*/ 2725947 w 3001993"/>
                <a:gd name="connsiteY6" fmla="*/ 1076819 h 2767597"/>
                <a:gd name="connsiteX7" fmla="*/ 2907102 w 3001993"/>
                <a:gd name="connsiteY7" fmla="*/ 1318359 h 2767597"/>
                <a:gd name="connsiteX8" fmla="*/ 3001993 w 3001993"/>
                <a:gd name="connsiteY8" fmla="*/ 1620283 h 2767597"/>
                <a:gd name="connsiteX9" fmla="*/ 2993366 w 3001993"/>
                <a:gd name="connsiteY9" fmla="*/ 1870449 h 2767597"/>
                <a:gd name="connsiteX10" fmla="*/ 2915729 w 3001993"/>
                <a:gd name="connsiteY10" fmla="*/ 2060231 h 2767597"/>
                <a:gd name="connsiteX11" fmla="*/ 2743200 w 3001993"/>
                <a:gd name="connsiteY11" fmla="*/ 2189627 h 2767597"/>
                <a:gd name="connsiteX12" fmla="*/ 2501661 w 3001993"/>
                <a:gd name="connsiteY12" fmla="*/ 2241385 h 2767597"/>
                <a:gd name="connsiteX13" fmla="*/ 2281283 w 3001993"/>
                <a:gd name="connsiteY13" fmla="*/ 2219999 h 2767597"/>
                <a:gd name="connsiteX14" fmla="*/ 2009955 w 3001993"/>
                <a:gd name="connsiteY14" fmla="*/ 2137868 h 2767597"/>
                <a:gd name="connsiteX15" fmla="*/ 1842279 w 3001993"/>
                <a:gd name="connsiteY15" fmla="*/ 2052188 h 2767597"/>
                <a:gd name="connsiteX16" fmla="*/ 1625585 w 3001993"/>
                <a:gd name="connsiteY16" fmla="*/ 1949795 h 2767597"/>
                <a:gd name="connsiteX17" fmla="*/ 1416035 w 3001993"/>
                <a:gd name="connsiteY17" fmla="*/ 1861688 h 2767597"/>
                <a:gd name="connsiteX18" fmla="*/ 1248449 w 3001993"/>
                <a:gd name="connsiteY18" fmla="*/ 1867798 h 2767597"/>
                <a:gd name="connsiteX19" fmla="*/ 1096948 w 3001993"/>
                <a:gd name="connsiteY19" fmla="*/ 1878357 h 2767597"/>
                <a:gd name="connsiteX20" fmla="*/ 1018367 w 3001993"/>
                <a:gd name="connsiteY20" fmla="*/ 1985513 h 2767597"/>
                <a:gd name="connsiteX21" fmla="*/ 1030009 w 3001993"/>
                <a:gd name="connsiteY21" fmla="*/ 2189242 h 2767597"/>
                <a:gd name="connsiteX22" fmla="*/ 960951 w 3001993"/>
                <a:gd name="connsiteY22" fmla="*/ 2279995 h 2767597"/>
                <a:gd name="connsiteX23" fmla="*/ 862337 w 3001993"/>
                <a:gd name="connsiteY23" fmla="*/ 2366095 h 2767597"/>
                <a:gd name="connsiteX24" fmla="*/ 777860 w 3001993"/>
                <a:gd name="connsiteY24" fmla="*/ 2461764 h 2767597"/>
                <a:gd name="connsiteX25" fmla="*/ 990376 w 3001993"/>
                <a:gd name="connsiteY25" fmla="*/ 2672390 h 2767597"/>
                <a:gd name="connsiteX26" fmla="*/ 785004 w 3001993"/>
                <a:gd name="connsiteY26" fmla="*/ 2767597 h 2767597"/>
                <a:gd name="connsiteX27" fmla="*/ 474453 w 3001993"/>
                <a:gd name="connsiteY27" fmla="*/ 2750344 h 2767597"/>
                <a:gd name="connsiteX28" fmla="*/ 224287 w 3001993"/>
                <a:gd name="connsiteY28" fmla="*/ 2698585 h 2767597"/>
                <a:gd name="connsiteX29" fmla="*/ 51759 w 3001993"/>
                <a:gd name="connsiteY29" fmla="*/ 2595068 h 2767597"/>
                <a:gd name="connsiteX30" fmla="*/ 0 w 3001993"/>
                <a:gd name="connsiteY30" fmla="*/ 2405287 h 2767597"/>
                <a:gd name="connsiteX31" fmla="*/ 17253 w 3001993"/>
                <a:gd name="connsiteY31" fmla="*/ 2215506 h 2767597"/>
                <a:gd name="connsiteX32" fmla="*/ 103517 w 3001993"/>
                <a:gd name="connsiteY32" fmla="*/ 2017099 h 2767597"/>
                <a:gd name="connsiteX33" fmla="*/ 267419 w 3001993"/>
                <a:gd name="connsiteY33" fmla="*/ 1896329 h 2767597"/>
                <a:gd name="connsiteX34" fmla="*/ 362310 w 3001993"/>
                <a:gd name="connsiteY34" fmla="*/ 1784185 h 2767597"/>
                <a:gd name="connsiteX35" fmla="*/ 362310 w 3001993"/>
                <a:gd name="connsiteY35" fmla="*/ 1534019 h 2767597"/>
                <a:gd name="connsiteX36" fmla="*/ 370936 w 3001993"/>
                <a:gd name="connsiteY36" fmla="*/ 1387370 h 2767597"/>
                <a:gd name="connsiteX37" fmla="*/ 491706 w 3001993"/>
                <a:gd name="connsiteY37" fmla="*/ 1292480 h 2767597"/>
                <a:gd name="connsiteX38" fmla="*/ 638355 w 3001993"/>
                <a:gd name="connsiteY38" fmla="*/ 1275227 h 2767597"/>
                <a:gd name="connsiteX39" fmla="*/ 757328 w 3001993"/>
                <a:gd name="connsiteY39" fmla="*/ 1092590 h 2767597"/>
                <a:gd name="connsiteX40" fmla="*/ 763573 w 3001993"/>
                <a:gd name="connsiteY40" fmla="*/ 1021107 h 2767597"/>
                <a:gd name="connsiteX41" fmla="*/ 773098 w 3001993"/>
                <a:gd name="connsiteY41" fmla="*/ 960812 h 2767597"/>
                <a:gd name="connsiteX42" fmla="*/ 808817 w 3001993"/>
                <a:gd name="connsiteY42" fmla="*/ 952051 h 2767597"/>
                <a:gd name="connsiteX43" fmla="*/ 838245 w 3001993"/>
                <a:gd name="connsiteY43" fmla="*/ 983142 h 2767597"/>
                <a:gd name="connsiteX44" fmla="*/ 856442 w 3001993"/>
                <a:gd name="connsiteY44" fmla="*/ 966338 h 2767597"/>
                <a:gd name="connsiteX45" fmla="*/ 854914 w 3001993"/>
                <a:gd name="connsiteY45" fmla="*/ 906088 h 2767597"/>
                <a:gd name="connsiteX46" fmla="*/ 906359 w 3001993"/>
                <a:gd name="connsiteY46" fmla="*/ 885556 h 2767597"/>
                <a:gd name="connsiteX47" fmla="*/ 949310 w 3001993"/>
                <a:gd name="connsiteY47" fmla="*/ 930620 h 2767597"/>
                <a:gd name="connsiteX48" fmla="*/ 965979 w 3001993"/>
                <a:gd name="connsiteY48" fmla="*/ 952051 h 2767597"/>
                <a:gd name="connsiteX49" fmla="*/ 995004 w 3001993"/>
                <a:gd name="connsiteY49" fmla="*/ 939380 h 2767597"/>
                <a:gd name="connsiteX50" fmla="*/ 1004079 w 3001993"/>
                <a:gd name="connsiteY50" fmla="*/ 880613 h 2767597"/>
                <a:gd name="connsiteX51" fmla="*/ 1005113 w 3001993"/>
                <a:gd name="connsiteY51" fmla="*/ 847186 h 2767597"/>
                <a:gd name="connsiteX52" fmla="*/ 1025510 w 3001993"/>
                <a:gd name="connsiteY52" fmla="*/ 823463 h 2767597"/>
                <a:gd name="connsiteX53" fmla="*/ 1081268 w 3001993"/>
                <a:gd name="connsiteY53" fmla="*/ 804952 h 2767597"/>
                <a:gd name="connsiteX54" fmla="*/ 1113617 w 3001993"/>
                <a:gd name="connsiteY54" fmla="*/ 799651 h 2767597"/>
                <a:gd name="connsiteX55" fmla="*/ 1131813 w 3001993"/>
                <a:gd name="connsiteY55" fmla="*/ 767167 h 2767597"/>
                <a:gd name="connsiteX56" fmla="*/ 1156479 w 3001993"/>
                <a:gd name="connsiteY56" fmla="*/ 759170 h 2767597"/>
                <a:gd name="connsiteX57" fmla="*/ 1173148 w 3001993"/>
                <a:gd name="connsiteY57" fmla="*/ 735357 h 2767597"/>
                <a:gd name="connsiteX58" fmla="*/ 1196960 w 3001993"/>
                <a:gd name="connsiteY58" fmla="*/ 787745 h 2767597"/>
                <a:gd name="connsiteX59" fmla="*/ 1239823 w 3001993"/>
                <a:gd name="connsiteY59" fmla="*/ 785364 h 2767597"/>
                <a:gd name="connsiteX60" fmla="*/ 1277923 w 3001993"/>
                <a:gd name="connsiteY60" fmla="*/ 797270 h 2767597"/>
                <a:gd name="connsiteX61" fmla="*/ 1301735 w 3001993"/>
                <a:gd name="connsiteY61" fmla="*/ 787745 h 2767597"/>
                <a:gd name="connsiteX62" fmla="*/ 1330310 w 3001993"/>
                <a:gd name="connsiteY62" fmla="*/ 859182 h 2767597"/>
                <a:gd name="connsiteX63" fmla="*/ 1355246 w 3001993"/>
                <a:gd name="connsiteY63" fmla="*/ 846872 h 2767597"/>
                <a:gd name="connsiteX64" fmla="*/ 1398378 w 3001993"/>
                <a:gd name="connsiteY64" fmla="*/ 852532 h 2767597"/>
                <a:gd name="connsiteX65" fmla="*/ 1432704 w 3001993"/>
                <a:gd name="connsiteY65" fmla="*/ 859182 h 2767597"/>
                <a:gd name="connsiteX66" fmla="*/ 1492055 w 3001993"/>
                <a:gd name="connsiteY66" fmla="*/ 914715 h 2767597"/>
                <a:gd name="connsiteX67" fmla="*/ 1520810 w 3001993"/>
                <a:gd name="connsiteY67" fmla="*/ 899663 h 2767597"/>
                <a:gd name="connsiteX68" fmla="*/ 1556529 w 3001993"/>
                <a:gd name="connsiteY68" fmla="*/ 923476 h 2767597"/>
                <a:gd name="connsiteX69" fmla="*/ 1608917 w 3001993"/>
                <a:gd name="connsiteY69" fmla="*/ 952051 h 2767597"/>
                <a:gd name="connsiteX70" fmla="*/ 1689879 w 3001993"/>
                <a:gd name="connsiteY70" fmla="*/ 956633 h 2767597"/>
                <a:gd name="connsiteX71" fmla="*/ 1713376 w 3001993"/>
                <a:gd name="connsiteY71" fmla="*/ 917680 h 2767597"/>
                <a:gd name="connsiteX72" fmla="*/ 1677973 w 3001993"/>
                <a:gd name="connsiteY72" fmla="*/ 875851 h 2767597"/>
                <a:gd name="connsiteX73" fmla="*/ 1603030 w 3001993"/>
                <a:gd name="connsiteY73" fmla="*/ 823687 h 2767597"/>
                <a:gd name="connsiteX74" fmla="*/ 1516048 w 3001993"/>
                <a:gd name="connsiteY74" fmla="*/ 778220 h 2767597"/>
                <a:gd name="connsiteX75" fmla="*/ 1430817 w 3001993"/>
                <a:gd name="connsiteY75" fmla="*/ 685396 h 2767597"/>
                <a:gd name="connsiteX76" fmla="*/ 1392223 w 3001993"/>
                <a:gd name="connsiteY76" fmla="*/ 663920 h 2767597"/>
                <a:gd name="connsiteX77" fmla="*/ 1310631 w 3001993"/>
                <a:gd name="connsiteY77" fmla="*/ 588124 h 2767597"/>
                <a:gd name="connsiteX78" fmla="*/ 1280304 w 3001993"/>
                <a:gd name="connsiteY78" fmla="*/ 521045 h 2767597"/>
                <a:gd name="connsiteX79" fmla="*/ 1249348 w 3001993"/>
                <a:gd name="connsiteY79" fmla="*/ 471038 h 2767597"/>
                <a:gd name="connsiteX80" fmla="*/ 1232364 w 3001993"/>
                <a:gd name="connsiteY80" fmla="*/ 455134 h 2767597"/>
                <a:gd name="connsiteX81" fmla="*/ 1237441 w 3001993"/>
                <a:gd name="connsiteY81" fmla="*/ 418651 h 2767597"/>
                <a:gd name="connsiteX82" fmla="*/ 1258873 w 3001993"/>
                <a:gd name="connsiteY82" fmla="*/ 378394 h 2767597"/>
                <a:gd name="connsiteX83" fmla="*/ 1216010 w 3001993"/>
                <a:gd name="connsiteY83" fmla="*/ 378170 h 2767597"/>
                <a:gd name="connsiteX84" fmla="*/ 1174091 w 3001993"/>
                <a:gd name="connsiteY84" fmla="*/ 353099 h 2767597"/>
                <a:gd name="connsiteX85" fmla="*/ 1166004 w 3001993"/>
                <a:gd name="connsiteY85" fmla="*/ 290063 h 2767597"/>
                <a:gd name="connsiteX86" fmla="*/ 1135048 w 3001993"/>
                <a:gd name="connsiteY86" fmla="*/ 275776 h 2767597"/>
                <a:gd name="connsiteX87" fmla="*/ 1129476 w 3001993"/>
                <a:gd name="connsiteY87" fmla="*/ 252862 h 2767597"/>
                <a:gd name="connsiteX88" fmla="*/ 1077898 w 3001993"/>
                <a:gd name="connsiteY88" fmla="*/ 256726 h 2767597"/>
                <a:gd name="connsiteX89" fmla="*/ 1065992 w 3001993"/>
                <a:gd name="connsiteY89" fmla="*/ 240057 h 2767597"/>
                <a:gd name="connsiteX90" fmla="*/ 1015985 w 3001993"/>
                <a:gd name="connsiteY90" fmla="*/ 247201 h 2767597"/>
                <a:gd name="connsiteX91" fmla="*/ 994554 w 3001993"/>
                <a:gd name="connsiteY91" fmla="*/ 235295 h 2767597"/>
                <a:gd name="connsiteX92" fmla="*/ 981929 w 3001993"/>
                <a:gd name="connsiteY92" fmla="*/ 193644 h 2767597"/>
                <a:gd name="connsiteX93" fmla="*/ 908109 w 3001993"/>
                <a:gd name="connsiteY93" fmla="*/ 215075 h 2767597"/>
                <a:gd name="connsiteX94" fmla="*/ 932642 w 3001993"/>
                <a:gd name="connsiteY94" fmla="*/ 178145 h 2767597"/>
                <a:gd name="connsiteX95" fmla="*/ 980267 w 3001993"/>
                <a:gd name="connsiteY95" fmla="*/ 154332 h 2767597"/>
                <a:gd name="connsiteX96" fmla="*/ 1015986 w 3001993"/>
                <a:gd name="connsiteY96" fmla="*/ 142426 h 2767597"/>
                <a:gd name="connsiteX97" fmla="*/ 1030272 w 3001993"/>
                <a:gd name="connsiteY97" fmla="*/ 92419 h 2767597"/>
                <a:gd name="connsiteX98" fmla="*/ 1073135 w 3001993"/>
                <a:gd name="connsiteY98" fmla="*/ 97182 h 2767597"/>
                <a:gd name="connsiteX99" fmla="*/ 1176472 w 3001993"/>
                <a:gd name="connsiteY99" fmla="*/ 41649 h 2767597"/>
                <a:gd name="connsiteX100" fmla="*/ 1410284 w 3001993"/>
                <a:gd name="connsiteY100" fmla="*/ 0 h 2767597"/>
                <a:gd name="connsiteX101" fmla="*/ 1508994 w 3001993"/>
                <a:gd name="connsiteY101" fmla="*/ 27677 h 2767597"/>
                <a:gd name="connsiteX102" fmla="*/ 1573198 w 3001993"/>
                <a:gd name="connsiteY102" fmla="*/ 61463 h 2767597"/>
                <a:gd name="connsiteX103" fmla="*/ 1616060 w 3001993"/>
                <a:gd name="connsiteY103" fmla="*/ 90038 h 2767597"/>
                <a:gd name="connsiteX104" fmla="*/ 1798158 w 3001993"/>
                <a:gd name="connsiteY104" fmla="*/ 102933 h 2767597"/>
                <a:gd name="connsiteX0" fmla="*/ 1798158 w 3001993"/>
                <a:gd name="connsiteY0" fmla="*/ 102933 h 2767597"/>
                <a:gd name="connsiteX1" fmla="*/ 1716657 w 3001993"/>
                <a:gd name="connsiteY1" fmla="*/ 309068 h 2767597"/>
                <a:gd name="connsiteX2" fmla="*/ 1690778 w 3001993"/>
                <a:gd name="connsiteY2" fmla="*/ 464344 h 2767597"/>
                <a:gd name="connsiteX3" fmla="*/ 1846053 w 3001993"/>
                <a:gd name="connsiteY3" fmla="*/ 610993 h 2767597"/>
                <a:gd name="connsiteX4" fmla="*/ 2251495 w 3001993"/>
                <a:gd name="connsiteY4" fmla="*/ 723136 h 2767597"/>
                <a:gd name="connsiteX5" fmla="*/ 2475781 w 3001993"/>
                <a:gd name="connsiteY5" fmla="*/ 921544 h 2767597"/>
                <a:gd name="connsiteX6" fmla="*/ 2725947 w 3001993"/>
                <a:gd name="connsiteY6" fmla="*/ 1076819 h 2767597"/>
                <a:gd name="connsiteX7" fmla="*/ 2907102 w 3001993"/>
                <a:gd name="connsiteY7" fmla="*/ 1318359 h 2767597"/>
                <a:gd name="connsiteX8" fmla="*/ 3001993 w 3001993"/>
                <a:gd name="connsiteY8" fmla="*/ 1620283 h 2767597"/>
                <a:gd name="connsiteX9" fmla="*/ 2993366 w 3001993"/>
                <a:gd name="connsiteY9" fmla="*/ 1870449 h 2767597"/>
                <a:gd name="connsiteX10" fmla="*/ 2915729 w 3001993"/>
                <a:gd name="connsiteY10" fmla="*/ 2060231 h 2767597"/>
                <a:gd name="connsiteX11" fmla="*/ 2743200 w 3001993"/>
                <a:gd name="connsiteY11" fmla="*/ 2189627 h 2767597"/>
                <a:gd name="connsiteX12" fmla="*/ 2501661 w 3001993"/>
                <a:gd name="connsiteY12" fmla="*/ 2241385 h 2767597"/>
                <a:gd name="connsiteX13" fmla="*/ 2281283 w 3001993"/>
                <a:gd name="connsiteY13" fmla="*/ 2219999 h 2767597"/>
                <a:gd name="connsiteX14" fmla="*/ 2009955 w 3001993"/>
                <a:gd name="connsiteY14" fmla="*/ 2137868 h 2767597"/>
                <a:gd name="connsiteX15" fmla="*/ 1842279 w 3001993"/>
                <a:gd name="connsiteY15" fmla="*/ 2052188 h 2767597"/>
                <a:gd name="connsiteX16" fmla="*/ 1625585 w 3001993"/>
                <a:gd name="connsiteY16" fmla="*/ 1949795 h 2767597"/>
                <a:gd name="connsiteX17" fmla="*/ 1416035 w 3001993"/>
                <a:gd name="connsiteY17" fmla="*/ 1861688 h 2767597"/>
                <a:gd name="connsiteX18" fmla="*/ 1248449 w 3001993"/>
                <a:gd name="connsiteY18" fmla="*/ 1867798 h 2767597"/>
                <a:gd name="connsiteX19" fmla="*/ 1096948 w 3001993"/>
                <a:gd name="connsiteY19" fmla="*/ 1878357 h 2767597"/>
                <a:gd name="connsiteX20" fmla="*/ 1018367 w 3001993"/>
                <a:gd name="connsiteY20" fmla="*/ 1985513 h 2767597"/>
                <a:gd name="connsiteX21" fmla="*/ 1006197 w 3001993"/>
                <a:gd name="connsiteY21" fmla="*/ 2157492 h 2767597"/>
                <a:gd name="connsiteX22" fmla="*/ 960951 w 3001993"/>
                <a:gd name="connsiteY22" fmla="*/ 2279995 h 2767597"/>
                <a:gd name="connsiteX23" fmla="*/ 862337 w 3001993"/>
                <a:gd name="connsiteY23" fmla="*/ 2366095 h 2767597"/>
                <a:gd name="connsiteX24" fmla="*/ 777860 w 3001993"/>
                <a:gd name="connsiteY24" fmla="*/ 2461764 h 2767597"/>
                <a:gd name="connsiteX25" fmla="*/ 990376 w 3001993"/>
                <a:gd name="connsiteY25" fmla="*/ 2672390 h 2767597"/>
                <a:gd name="connsiteX26" fmla="*/ 785004 w 3001993"/>
                <a:gd name="connsiteY26" fmla="*/ 2767597 h 2767597"/>
                <a:gd name="connsiteX27" fmla="*/ 474453 w 3001993"/>
                <a:gd name="connsiteY27" fmla="*/ 2750344 h 2767597"/>
                <a:gd name="connsiteX28" fmla="*/ 224287 w 3001993"/>
                <a:gd name="connsiteY28" fmla="*/ 2698585 h 2767597"/>
                <a:gd name="connsiteX29" fmla="*/ 51759 w 3001993"/>
                <a:gd name="connsiteY29" fmla="*/ 2595068 h 2767597"/>
                <a:gd name="connsiteX30" fmla="*/ 0 w 3001993"/>
                <a:gd name="connsiteY30" fmla="*/ 2405287 h 2767597"/>
                <a:gd name="connsiteX31" fmla="*/ 17253 w 3001993"/>
                <a:gd name="connsiteY31" fmla="*/ 2215506 h 2767597"/>
                <a:gd name="connsiteX32" fmla="*/ 103517 w 3001993"/>
                <a:gd name="connsiteY32" fmla="*/ 2017099 h 2767597"/>
                <a:gd name="connsiteX33" fmla="*/ 267419 w 3001993"/>
                <a:gd name="connsiteY33" fmla="*/ 1896329 h 2767597"/>
                <a:gd name="connsiteX34" fmla="*/ 362310 w 3001993"/>
                <a:gd name="connsiteY34" fmla="*/ 1784185 h 2767597"/>
                <a:gd name="connsiteX35" fmla="*/ 362310 w 3001993"/>
                <a:gd name="connsiteY35" fmla="*/ 1534019 h 2767597"/>
                <a:gd name="connsiteX36" fmla="*/ 370936 w 3001993"/>
                <a:gd name="connsiteY36" fmla="*/ 1387370 h 2767597"/>
                <a:gd name="connsiteX37" fmla="*/ 491706 w 3001993"/>
                <a:gd name="connsiteY37" fmla="*/ 1292480 h 2767597"/>
                <a:gd name="connsiteX38" fmla="*/ 638355 w 3001993"/>
                <a:gd name="connsiteY38" fmla="*/ 1275227 h 2767597"/>
                <a:gd name="connsiteX39" fmla="*/ 757328 w 3001993"/>
                <a:gd name="connsiteY39" fmla="*/ 1092590 h 2767597"/>
                <a:gd name="connsiteX40" fmla="*/ 763573 w 3001993"/>
                <a:gd name="connsiteY40" fmla="*/ 1021107 h 2767597"/>
                <a:gd name="connsiteX41" fmla="*/ 773098 w 3001993"/>
                <a:gd name="connsiteY41" fmla="*/ 960812 h 2767597"/>
                <a:gd name="connsiteX42" fmla="*/ 808817 w 3001993"/>
                <a:gd name="connsiteY42" fmla="*/ 952051 h 2767597"/>
                <a:gd name="connsiteX43" fmla="*/ 838245 w 3001993"/>
                <a:gd name="connsiteY43" fmla="*/ 983142 h 2767597"/>
                <a:gd name="connsiteX44" fmla="*/ 856442 w 3001993"/>
                <a:gd name="connsiteY44" fmla="*/ 966338 h 2767597"/>
                <a:gd name="connsiteX45" fmla="*/ 854914 w 3001993"/>
                <a:gd name="connsiteY45" fmla="*/ 906088 h 2767597"/>
                <a:gd name="connsiteX46" fmla="*/ 906359 w 3001993"/>
                <a:gd name="connsiteY46" fmla="*/ 885556 h 2767597"/>
                <a:gd name="connsiteX47" fmla="*/ 949310 w 3001993"/>
                <a:gd name="connsiteY47" fmla="*/ 930620 h 2767597"/>
                <a:gd name="connsiteX48" fmla="*/ 965979 w 3001993"/>
                <a:gd name="connsiteY48" fmla="*/ 952051 h 2767597"/>
                <a:gd name="connsiteX49" fmla="*/ 995004 w 3001993"/>
                <a:gd name="connsiteY49" fmla="*/ 939380 h 2767597"/>
                <a:gd name="connsiteX50" fmla="*/ 1004079 w 3001993"/>
                <a:gd name="connsiteY50" fmla="*/ 880613 h 2767597"/>
                <a:gd name="connsiteX51" fmla="*/ 1005113 w 3001993"/>
                <a:gd name="connsiteY51" fmla="*/ 847186 h 2767597"/>
                <a:gd name="connsiteX52" fmla="*/ 1025510 w 3001993"/>
                <a:gd name="connsiteY52" fmla="*/ 823463 h 2767597"/>
                <a:gd name="connsiteX53" fmla="*/ 1081268 w 3001993"/>
                <a:gd name="connsiteY53" fmla="*/ 804952 h 2767597"/>
                <a:gd name="connsiteX54" fmla="*/ 1113617 w 3001993"/>
                <a:gd name="connsiteY54" fmla="*/ 799651 h 2767597"/>
                <a:gd name="connsiteX55" fmla="*/ 1131813 w 3001993"/>
                <a:gd name="connsiteY55" fmla="*/ 767167 h 2767597"/>
                <a:gd name="connsiteX56" fmla="*/ 1156479 w 3001993"/>
                <a:gd name="connsiteY56" fmla="*/ 759170 h 2767597"/>
                <a:gd name="connsiteX57" fmla="*/ 1173148 w 3001993"/>
                <a:gd name="connsiteY57" fmla="*/ 735357 h 2767597"/>
                <a:gd name="connsiteX58" fmla="*/ 1196960 w 3001993"/>
                <a:gd name="connsiteY58" fmla="*/ 787745 h 2767597"/>
                <a:gd name="connsiteX59" fmla="*/ 1239823 w 3001993"/>
                <a:gd name="connsiteY59" fmla="*/ 785364 h 2767597"/>
                <a:gd name="connsiteX60" fmla="*/ 1277923 w 3001993"/>
                <a:gd name="connsiteY60" fmla="*/ 797270 h 2767597"/>
                <a:gd name="connsiteX61" fmla="*/ 1301735 w 3001993"/>
                <a:gd name="connsiteY61" fmla="*/ 787745 h 2767597"/>
                <a:gd name="connsiteX62" fmla="*/ 1330310 w 3001993"/>
                <a:gd name="connsiteY62" fmla="*/ 859182 h 2767597"/>
                <a:gd name="connsiteX63" fmla="*/ 1355246 w 3001993"/>
                <a:gd name="connsiteY63" fmla="*/ 846872 h 2767597"/>
                <a:gd name="connsiteX64" fmla="*/ 1398378 w 3001993"/>
                <a:gd name="connsiteY64" fmla="*/ 852532 h 2767597"/>
                <a:gd name="connsiteX65" fmla="*/ 1432704 w 3001993"/>
                <a:gd name="connsiteY65" fmla="*/ 859182 h 2767597"/>
                <a:gd name="connsiteX66" fmla="*/ 1492055 w 3001993"/>
                <a:gd name="connsiteY66" fmla="*/ 914715 h 2767597"/>
                <a:gd name="connsiteX67" fmla="*/ 1520810 w 3001993"/>
                <a:gd name="connsiteY67" fmla="*/ 899663 h 2767597"/>
                <a:gd name="connsiteX68" fmla="*/ 1556529 w 3001993"/>
                <a:gd name="connsiteY68" fmla="*/ 923476 h 2767597"/>
                <a:gd name="connsiteX69" fmla="*/ 1608917 w 3001993"/>
                <a:gd name="connsiteY69" fmla="*/ 952051 h 2767597"/>
                <a:gd name="connsiteX70" fmla="*/ 1689879 w 3001993"/>
                <a:gd name="connsiteY70" fmla="*/ 956633 h 2767597"/>
                <a:gd name="connsiteX71" fmla="*/ 1713376 w 3001993"/>
                <a:gd name="connsiteY71" fmla="*/ 917680 h 2767597"/>
                <a:gd name="connsiteX72" fmla="*/ 1677973 w 3001993"/>
                <a:gd name="connsiteY72" fmla="*/ 875851 h 2767597"/>
                <a:gd name="connsiteX73" fmla="*/ 1603030 w 3001993"/>
                <a:gd name="connsiteY73" fmla="*/ 823687 h 2767597"/>
                <a:gd name="connsiteX74" fmla="*/ 1516048 w 3001993"/>
                <a:gd name="connsiteY74" fmla="*/ 778220 h 2767597"/>
                <a:gd name="connsiteX75" fmla="*/ 1430817 w 3001993"/>
                <a:gd name="connsiteY75" fmla="*/ 685396 h 2767597"/>
                <a:gd name="connsiteX76" fmla="*/ 1392223 w 3001993"/>
                <a:gd name="connsiteY76" fmla="*/ 663920 h 2767597"/>
                <a:gd name="connsiteX77" fmla="*/ 1310631 w 3001993"/>
                <a:gd name="connsiteY77" fmla="*/ 588124 h 2767597"/>
                <a:gd name="connsiteX78" fmla="*/ 1280304 w 3001993"/>
                <a:gd name="connsiteY78" fmla="*/ 521045 h 2767597"/>
                <a:gd name="connsiteX79" fmla="*/ 1249348 w 3001993"/>
                <a:gd name="connsiteY79" fmla="*/ 471038 h 2767597"/>
                <a:gd name="connsiteX80" fmla="*/ 1232364 w 3001993"/>
                <a:gd name="connsiteY80" fmla="*/ 455134 h 2767597"/>
                <a:gd name="connsiteX81" fmla="*/ 1237441 w 3001993"/>
                <a:gd name="connsiteY81" fmla="*/ 418651 h 2767597"/>
                <a:gd name="connsiteX82" fmla="*/ 1258873 w 3001993"/>
                <a:gd name="connsiteY82" fmla="*/ 378394 h 2767597"/>
                <a:gd name="connsiteX83" fmla="*/ 1216010 w 3001993"/>
                <a:gd name="connsiteY83" fmla="*/ 378170 h 2767597"/>
                <a:gd name="connsiteX84" fmla="*/ 1174091 w 3001993"/>
                <a:gd name="connsiteY84" fmla="*/ 353099 h 2767597"/>
                <a:gd name="connsiteX85" fmla="*/ 1166004 w 3001993"/>
                <a:gd name="connsiteY85" fmla="*/ 290063 h 2767597"/>
                <a:gd name="connsiteX86" fmla="*/ 1135048 w 3001993"/>
                <a:gd name="connsiteY86" fmla="*/ 275776 h 2767597"/>
                <a:gd name="connsiteX87" fmla="*/ 1129476 w 3001993"/>
                <a:gd name="connsiteY87" fmla="*/ 252862 h 2767597"/>
                <a:gd name="connsiteX88" fmla="*/ 1077898 w 3001993"/>
                <a:gd name="connsiteY88" fmla="*/ 256726 h 2767597"/>
                <a:gd name="connsiteX89" fmla="*/ 1065992 w 3001993"/>
                <a:gd name="connsiteY89" fmla="*/ 240057 h 2767597"/>
                <a:gd name="connsiteX90" fmla="*/ 1015985 w 3001993"/>
                <a:gd name="connsiteY90" fmla="*/ 247201 h 2767597"/>
                <a:gd name="connsiteX91" fmla="*/ 994554 w 3001993"/>
                <a:gd name="connsiteY91" fmla="*/ 235295 h 2767597"/>
                <a:gd name="connsiteX92" fmla="*/ 981929 w 3001993"/>
                <a:gd name="connsiteY92" fmla="*/ 193644 h 2767597"/>
                <a:gd name="connsiteX93" fmla="*/ 908109 w 3001993"/>
                <a:gd name="connsiteY93" fmla="*/ 215075 h 2767597"/>
                <a:gd name="connsiteX94" fmla="*/ 932642 w 3001993"/>
                <a:gd name="connsiteY94" fmla="*/ 178145 h 2767597"/>
                <a:gd name="connsiteX95" fmla="*/ 980267 w 3001993"/>
                <a:gd name="connsiteY95" fmla="*/ 154332 h 2767597"/>
                <a:gd name="connsiteX96" fmla="*/ 1015986 w 3001993"/>
                <a:gd name="connsiteY96" fmla="*/ 142426 h 2767597"/>
                <a:gd name="connsiteX97" fmla="*/ 1030272 w 3001993"/>
                <a:gd name="connsiteY97" fmla="*/ 92419 h 2767597"/>
                <a:gd name="connsiteX98" fmla="*/ 1073135 w 3001993"/>
                <a:gd name="connsiteY98" fmla="*/ 97182 h 2767597"/>
                <a:gd name="connsiteX99" fmla="*/ 1176472 w 3001993"/>
                <a:gd name="connsiteY99" fmla="*/ 41649 h 2767597"/>
                <a:gd name="connsiteX100" fmla="*/ 1410284 w 3001993"/>
                <a:gd name="connsiteY100" fmla="*/ 0 h 2767597"/>
                <a:gd name="connsiteX101" fmla="*/ 1508994 w 3001993"/>
                <a:gd name="connsiteY101" fmla="*/ 27677 h 2767597"/>
                <a:gd name="connsiteX102" fmla="*/ 1573198 w 3001993"/>
                <a:gd name="connsiteY102" fmla="*/ 61463 h 2767597"/>
                <a:gd name="connsiteX103" fmla="*/ 1616060 w 3001993"/>
                <a:gd name="connsiteY103" fmla="*/ 90038 h 2767597"/>
                <a:gd name="connsiteX104" fmla="*/ 1798158 w 3001993"/>
                <a:gd name="connsiteY104" fmla="*/ 102933 h 2767597"/>
                <a:gd name="connsiteX0" fmla="*/ 1798158 w 3001993"/>
                <a:gd name="connsiteY0" fmla="*/ 102933 h 2767597"/>
                <a:gd name="connsiteX1" fmla="*/ 1716657 w 3001993"/>
                <a:gd name="connsiteY1" fmla="*/ 309068 h 2767597"/>
                <a:gd name="connsiteX2" fmla="*/ 1690778 w 3001993"/>
                <a:gd name="connsiteY2" fmla="*/ 464344 h 2767597"/>
                <a:gd name="connsiteX3" fmla="*/ 1846053 w 3001993"/>
                <a:gd name="connsiteY3" fmla="*/ 610993 h 2767597"/>
                <a:gd name="connsiteX4" fmla="*/ 2251495 w 3001993"/>
                <a:gd name="connsiteY4" fmla="*/ 723136 h 2767597"/>
                <a:gd name="connsiteX5" fmla="*/ 2475781 w 3001993"/>
                <a:gd name="connsiteY5" fmla="*/ 921544 h 2767597"/>
                <a:gd name="connsiteX6" fmla="*/ 2725947 w 3001993"/>
                <a:gd name="connsiteY6" fmla="*/ 1076819 h 2767597"/>
                <a:gd name="connsiteX7" fmla="*/ 2907102 w 3001993"/>
                <a:gd name="connsiteY7" fmla="*/ 1318359 h 2767597"/>
                <a:gd name="connsiteX8" fmla="*/ 3001993 w 3001993"/>
                <a:gd name="connsiteY8" fmla="*/ 1620283 h 2767597"/>
                <a:gd name="connsiteX9" fmla="*/ 2993366 w 3001993"/>
                <a:gd name="connsiteY9" fmla="*/ 1870449 h 2767597"/>
                <a:gd name="connsiteX10" fmla="*/ 2915729 w 3001993"/>
                <a:gd name="connsiteY10" fmla="*/ 2060231 h 2767597"/>
                <a:gd name="connsiteX11" fmla="*/ 2743200 w 3001993"/>
                <a:gd name="connsiteY11" fmla="*/ 2189627 h 2767597"/>
                <a:gd name="connsiteX12" fmla="*/ 2501661 w 3001993"/>
                <a:gd name="connsiteY12" fmla="*/ 2241385 h 2767597"/>
                <a:gd name="connsiteX13" fmla="*/ 2281283 w 3001993"/>
                <a:gd name="connsiteY13" fmla="*/ 2219999 h 2767597"/>
                <a:gd name="connsiteX14" fmla="*/ 2009955 w 3001993"/>
                <a:gd name="connsiteY14" fmla="*/ 2137868 h 2767597"/>
                <a:gd name="connsiteX15" fmla="*/ 1842279 w 3001993"/>
                <a:gd name="connsiteY15" fmla="*/ 2052188 h 2767597"/>
                <a:gd name="connsiteX16" fmla="*/ 1625585 w 3001993"/>
                <a:gd name="connsiteY16" fmla="*/ 1949795 h 2767597"/>
                <a:gd name="connsiteX17" fmla="*/ 1416035 w 3001993"/>
                <a:gd name="connsiteY17" fmla="*/ 1861688 h 2767597"/>
                <a:gd name="connsiteX18" fmla="*/ 1248449 w 3001993"/>
                <a:gd name="connsiteY18" fmla="*/ 1867798 h 2767597"/>
                <a:gd name="connsiteX19" fmla="*/ 1096948 w 3001993"/>
                <a:gd name="connsiteY19" fmla="*/ 1878357 h 2767597"/>
                <a:gd name="connsiteX20" fmla="*/ 1018367 w 3001993"/>
                <a:gd name="connsiteY20" fmla="*/ 1985513 h 2767597"/>
                <a:gd name="connsiteX21" fmla="*/ 1006197 w 3001993"/>
                <a:gd name="connsiteY21" fmla="*/ 2157492 h 2767597"/>
                <a:gd name="connsiteX22" fmla="*/ 960951 w 3001993"/>
                <a:gd name="connsiteY22" fmla="*/ 2279995 h 2767597"/>
                <a:gd name="connsiteX23" fmla="*/ 862337 w 3001993"/>
                <a:gd name="connsiteY23" fmla="*/ 2366095 h 2767597"/>
                <a:gd name="connsiteX24" fmla="*/ 777860 w 3001993"/>
                <a:gd name="connsiteY24" fmla="*/ 2461764 h 2767597"/>
                <a:gd name="connsiteX25" fmla="*/ 707271 w 3001993"/>
                <a:gd name="connsiteY25" fmla="*/ 2503057 h 2767597"/>
                <a:gd name="connsiteX26" fmla="*/ 785004 w 3001993"/>
                <a:gd name="connsiteY26" fmla="*/ 2767597 h 2767597"/>
                <a:gd name="connsiteX27" fmla="*/ 474453 w 3001993"/>
                <a:gd name="connsiteY27" fmla="*/ 2750344 h 2767597"/>
                <a:gd name="connsiteX28" fmla="*/ 224287 w 3001993"/>
                <a:gd name="connsiteY28" fmla="*/ 2698585 h 2767597"/>
                <a:gd name="connsiteX29" fmla="*/ 51759 w 3001993"/>
                <a:gd name="connsiteY29" fmla="*/ 2595068 h 2767597"/>
                <a:gd name="connsiteX30" fmla="*/ 0 w 3001993"/>
                <a:gd name="connsiteY30" fmla="*/ 2405287 h 2767597"/>
                <a:gd name="connsiteX31" fmla="*/ 17253 w 3001993"/>
                <a:gd name="connsiteY31" fmla="*/ 2215506 h 2767597"/>
                <a:gd name="connsiteX32" fmla="*/ 103517 w 3001993"/>
                <a:gd name="connsiteY32" fmla="*/ 2017099 h 2767597"/>
                <a:gd name="connsiteX33" fmla="*/ 267419 w 3001993"/>
                <a:gd name="connsiteY33" fmla="*/ 1896329 h 2767597"/>
                <a:gd name="connsiteX34" fmla="*/ 362310 w 3001993"/>
                <a:gd name="connsiteY34" fmla="*/ 1784185 h 2767597"/>
                <a:gd name="connsiteX35" fmla="*/ 362310 w 3001993"/>
                <a:gd name="connsiteY35" fmla="*/ 1534019 h 2767597"/>
                <a:gd name="connsiteX36" fmla="*/ 370936 w 3001993"/>
                <a:gd name="connsiteY36" fmla="*/ 1387370 h 2767597"/>
                <a:gd name="connsiteX37" fmla="*/ 491706 w 3001993"/>
                <a:gd name="connsiteY37" fmla="*/ 1292480 h 2767597"/>
                <a:gd name="connsiteX38" fmla="*/ 638355 w 3001993"/>
                <a:gd name="connsiteY38" fmla="*/ 1275227 h 2767597"/>
                <a:gd name="connsiteX39" fmla="*/ 757328 w 3001993"/>
                <a:gd name="connsiteY39" fmla="*/ 1092590 h 2767597"/>
                <a:gd name="connsiteX40" fmla="*/ 763573 w 3001993"/>
                <a:gd name="connsiteY40" fmla="*/ 1021107 h 2767597"/>
                <a:gd name="connsiteX41" fmla="*/ 773098 w 3001993"/>
                <a:gd name="connsiteY41" fmla="*/ 960812 h 2767597"/>
                <a:gd name="connsiteX42" fmla="*/ 808817 w 3001993"/>
                <a:gd name="connsiteY42" fmla="*/ 952051 h 2767597"/>
                <a:gd name="connsiteX43" fmla="*/ 838245 w 3001993"/>
                <a:gd name="connsiteY43" fmla="*/ 983142 h 2767597"/>
                <a:gd name="connsiteX44" fmla="*/ 856442 w 3001993"/>
                <a:gd name="connsiteY44" fmla="*/ 966338 h 2767597"/>
                <a:gd name="connsiteX45" fmla="*/ 854914 w 3001993"/>
                <a:gd name="connsiteY45" fmla="*/ 906088 h 2767597"/>
                <a:gd name="connsiteX46" fmla="*/ 906359 w 3001993"/>
                <a:gd name="connsiteY46" fmla="*/ 885556 h 2767597"/>
                <a:gd name="connsiteX47" fmla="*/ 949310 w 3001993"/>
                <a:gd name="connsiteY47" fmla="*/ 930620 h 2767597"/>
                <a:gd name="connsiteX48" fmla="*/ 965979 w 3001993"/>
                <a:gd name="connsiteY48" fmla="*/ 952051 h 2767597"/>
                <a:gd name="connsiteX49" fmla="*/ 995004 w 3001993"/>
                <a:gd name="connsiteY49" fmla="*/ 939380 h 2767597"/>
                <a:gd name="connsiteX50" fmla="*/ 1004079 w 3001993"/>
                <a:gd name="connsiteY50" fmla="*/ 880613 h 2767597"/>
                <a:gd name="connsiteX51" fmla="*/ 1005113 w 3001993"/>
                <a:gd name="connsiteY51" fmla="*/ 847186 h 2767597"/>
                <a:gd name="connsiteX52" fmla="*/ 1025510 w 3001993"/>
                <a:gd name="connsiteY52" fmla="*/ 823463 h 2767597"/>
                <a:gd name="connsiteX53" fmla="*/ 1081268 w 3001993"/>
                <a:gd name="connsiteY53" fmla="*/ 804952 h 2767597"/>
                <a:gd name="connsiteX54" fmla="*/ 1113617 w 3001993"/>
                <a:gd name="connsiteY54" fmla="*/ 799651 h 2767597"/>
                <a:gd name="connsiteX55" fmla="*/ 1131813 w 3001993"/>
                <a:gd name="connsiteY55" fmla="*/ 767167 h 2767597"/>
                <a:gd name="connsiteX56" fmla="*/ 1156479 w 3001993"/>
                <a:gd name="connsiteY56" fmla="*/ 759170 h 2767597"/>
                <a:gd name="connsiteX57" fmla="*/ 1173148 w 3001993"/>
                <a:gd name="connsiteY57" fmla="*/ 735357 h 2767597"/>
                <a:gd name="connsiteX58" fmla="*/ 1196960 w 3001993"/>
                <a:gd name="connsiteY58" fmla="*/ 787745 h 2767597"/>
                <a:gd name="connsiteX59" fmla="*/ 1239823 w 3001993"/>
                <a:gd name="connsiteY59" fmla="*/ 785364 h 2767597"/>
                <a:gd name="connsiteX60" fmla="*/ 1277923 w 3001993"/>
                <a:gd name="connsiteY60" fmla="*/ 797270 h 2767597"/>
                <a:gd name="connsiteX61" fmla="*/ 1301735 w 3001993"/>
                <a:gd name="connsiteY61" fmla="*/ 787745 h 2767597"/>
                <a:gd name="connsiteX62" fmla="*/ 1330310 w 3001993"/>
                <a:gd name="connsiteY62" fmla="*/ 859182 h 2767597"/>
                <a:gd name="connsiteX63" fmla="*/ 1355246 w 3001993"/>
                <a:gd name="connsiteY63" fmla="*/ 846872 h 2767597"/>
                <a:gd name="connsiteX64" fmla="*/ 1398378 w 3001993"/>
                <a:gd name="connsiteY64" fmla="*/ 852532 h 2767597"/>
                <a:gd name="connsiteX65" fmla="*/ 1432704 w 3001993"/>
                <a:gd name="connsiteY65" fmla="*/ 859182 h 2767597"/>
                <a:gd name="connsiteX66" fmla="*/ 1492055 w 3001993"/>
                <a:gd name="connsiteY66" fmla="*/ 914715 h 2767597"/>
                <a:gd name="connsiteX67" fmla="*/ 1520810 w 3001993"/>
                <a:gd name="connsiteY67" fmla="*/ 899663 h 2767597"/>
                <a:gd name="connsiteX68" fmla="*/ 1556529 w 3001993"/>
                <a:gd name="connsiteY68" fmla="*/ 923476 h 2767597"/>
                <a:gd name="connsiteX69" fmla="*/ 1608917 w 3001993"/>
                <a:gd name="connsiteY69" fmla="*/ 952051 h 2767597"/>
                <a:gd name="connsiteX70" fmla="*/ 1689879 w 3001993"/>
                <a:gd name="connsiteY70" fmla="*/ 956633 h 2767597"/>
                <a:gd name="connsiteX71" fmla="*/ 1713376 w 3001993"/>
                <a:gd name="connsiteY71" fmla="*/ 917680 h 2767597"/>
                <a:gd name="connsiteX72" fmla="*/ 1677973 w 3001993"/>
                <a:gd name="connsiteY72" fmla="*/ 875851 h 2767597"/>
                <a:gd name="connsiteX73" fmla="*/ 1603030 w 3001993"/>
                <a:gd name="connsiteY73" fmla="*/ 823687 h 2767597"/>
                <a:gd name="connsiteX74" fmla="*/ 1516048 w 3001993"/>
                <a:gd name="connsiteY74" fmla="*/ 778220 h 2767597"/>
                <a:gd name="connsiteX75" fmla="*/ 1430817 w 3001993"/>
                <a:gd name="connsiteY75" fmla="*/ 685396 h 2767597"/>
                <a:gd name="connsiteX76" fmla="*/ 1392223 w 3001993"/>
                <a:gd name="connsiteY76" fmla="*/ 663920 h 2767597"/>
                <a:gd name="connsiteX77" fmla="*/ 1310631 w 3001993"/>
                <a:gd name="connsiteY77" fmla="*/ 588124 h 2767597"/>
                <a:gd name="connsiteX78" fmla="*/ 1280304 w 3001993"/>
                <a:gd name="connsiteY78" fmla="*/ 521045 h 2767597"/>
                <a:gd name="connsiteX79" fmla="*/ 1249348 w 3001993"/>
                <a:gd name="connsiteY79" fmla="*/ 471038 h 2767597"/>
                <a:gd name="connsiteX80" fmla="*/ 1232364 w 3001993"/>
                <a:gd name="connsiteY80" fmla="*/ 455134 h 2767597"/>
                <a:gd name="connsiteX81" fmla="*/ 1237441 w 3001993"/>
                <a:gd name="connsiteY81" fmla="*/ 418651 h 2767597"/>
                <a:gd name="connsiteX82" fmla="*/ 1258873 w 3001993"/>
                <a:gd name="connsiteY82" fmla="*/ 378394 h 2767597"/>
                <a:gd name="connsiteX83" fmla="*/ 1216010 w 3001993"/>
                <a:gd name="connsiteY83" fmla="*/ 378170 h 2767597"/>
                <a:gd name="connsiteX84" fmla="*/ 1174091 w 3001993"/>
                <a:gd name="connsiteY84" fmla="*/ 353099 h 2767597"/>
                <a:gd name="connsiteX85" fmla="*/ 1166004 w 3001993"/>
                <a:gd name="connsiteY85" fmla="*/ 290063 h 2767597"/>
                <a:gd name="connsiteX86" fmla="*/ 1135048 w 3001993"/>
                <a:gd name="connsiteY86" fmla="*/ 275776 h 2767597"/>
                <a:gd name="connsiteX87" fmla="*/ 1129476 w 3001993"/>
                <a:gd name="connsiteY87" fmla="*/ 252862 h 2767597"/>
                <a:gd name="connsiteX88" fmla="*/ 1077898 w 3001993"/>
                <a:gd name="connsiteY88" fmla="*/ 256726 h 2767597"/>
                <a:gd name="connsiteX89" fmla="*/ 1065992 w 3001993"/>
                <a:gd name="connsiteY89" fmla="*/ 240057 h 2767597"/>
                <a:gd name="connsiteX90" fmla="*/ 1015985 w 3001993"/>
                <a:gd name="connsiteY90" fmla="*/ 247201 h 2767597"/>
                <a:gd name="connsiteX91" fmla="*/ 994554 w 3001993"/>
                <a:gd name="connsiteY91" fmla="*/ 235295 h 2767597"/>
                <a:gd name="connsiteX92" fmla="*/ 981929 w 3001993"/>
                <a:gd name="connsiteY92" fmla="*/ 193644 h 2767597"/>
                <a:gd name="connsiteX93" fmla="*/ 908109 w 3001993"/>
                <a:gd name="connsiteY93" fmla="*/ 215075 h 2767597"/>
                <a:gd name="connsiteX94" fmla="*/ 932642 w 3001993"/>
                <a:gd name="connsiteY94" fmla="*/ 178145 h 2767597"/>
                <a:gd name="connsiteX95" fmla="*/ 980267 w 3001993"/>
                <a:gd name="connsiteY95" fmla="*/ 154332 h 2767597"/>
                <a:gd name="connsiteX96" fmla="*/ 1015986 w 3001993"/>
                <a:gd name="connsiteY96" fmla="*/ 142426 h 2767597"/>
                <a:gd name="connsiteX97" fmla="*/ 1030272 w 3001993"/>
                <a:gd name="connsiteY97" fmla="*/ 92419 h 2767597"/>
                <a:gd name="connsiteX98" fmla="*/ 1073135 w 3001993"/>
                <a:gd name="connsiteY98" fmla="*/ 97182 h 2767597"/>
                <a:gd name="connsiteX99" fmla="*/ 1176472 w 3001993"/>
                <a:gd name="connsiteY99" fmla="*/ 41649 h 2767597"/>
                <a:gd name="connsiteX100" fmla="*/ 1410284 w 3001993"/>
                <a:gd name="connsiteY100" fmla="*/ 0 h 2767597"/>
                <a:gd name="connsiteX101" fmla="*/ 1508994 w 3001993"/>
                <a:gd name="connsiteY101" fmla="*/ 27677 h 2767597"/>
                <a:gd name="connsiteX102" fmla="*/ 1573198 w 3001993"/>
                <a:gd name="connsiteY102" fmla="*/ 61463 h 2767597"/>
                <a:gd name="connsiteX103" fmla="*/ 1616060 w 3001993"/>
                <a:gd name="connsiteY103" fmla="*/ 90038 h 2767597"/>
                <a:gd name="connsiteX104" fmla="*/ 1798158 w 3001993"/>
                <a:gd name="connsiteY104" fmla="*/ 102933 h 2767597"/>
                <a:gd name="connsiteX0" fmla="*/ 1798158 w 3001993"/>
                <a:gd name="connsiteY0" fmla="*/ 102933 h 2750344"/>
                <a:gd name="connsiteX1" fmla="*/ 1716657 w 3001993"/>
                <a:gd name="connsiteY1" fmla="*/ 309068 h 2750344"/>
                <a:gd name="connsiteX2" fmla="*/ 1690778 w 3001993"/>
                <a:gd name="connsiteY2" fmla="*/ 464344 h 2750344"/>
                <a:gd name="connsiteX3" fmla="*/ 1846053 w 3001993"/>
                <a:gd name="connsiteY3" fmla="*/ 610993 h 2750344"/>
                <a:gd name="connsiteX4" fmla="*/ 2251495 w 3001993"/>
                <a:gd name="connsiteY4" fmla="*/ 723136 h 2750344"/>
                <a:gd name="connsiteX5" fmla="*/ 2475781 w 3001993"/>
                <a:gd name="connsiteY5" fmla="*/ 921544 h 2750344"/>
                <a:gd name="connsiteX6" fmla="*/ 2725947 w 3001993"/>
                <a:gd name="connsiteY6" fmla="*/ 1076819 h 2750344"/>
                <a:gd name="connsiteX7" fmla="*/ 2907102 w 3001993"/>
                <a:gd name="connsiteY7" fmla="*/ 1318359 h 2750344"/>
                <a:gd name="connsiteX8" fmla="*/ 3001993 w 3001993"/>
                <a:gd name="connsiteY8" fmla="*/ 1620283 h 2750344"/>
                <a:gd name="connsiteX9" fmla="*/ 2993366 w 3001993"/>
                <a:gd name="connsiteY9" fmla="*/ 1870449 h 2750344"/>
                <a:gd name="connsiteX10" fmla="*/ 2915729 w 3001993"/>
                <a:gd name="connsiteY10" fmla="*/ 2060231 h 2750344"/>
                <a:gd name="connsiteX11" fmla="*/ 2743200 w 3001993"/>
                <a:gd name="connsiteY11" fmla="*/ 2189627 h 2750344"/>
                <a:gd name="connsiteX12" fmla="*/ 2501661 w 3001993"/>
                <a:gd name="connsiteY12" fmla="*/ 2241385 h 2750344"/>
                <a:gd name="connsiteX13" fmla="*/ 2281283 w 3001993"/>
                <a:gd name="connsiteY13" fmla="*/ 2219999 h 2750344"/>
                <a:gd name="connsiteX14" fmla="*/ 2009955 w 3001993"/>
                <a:gd name="connsiteY14" fmla="*/ 2137868 h 2750344"/>
                <a:gd name="connsiteX15" fmla="*/ 1842279 w 3001993"/>
                <a:gd name="connsiteY15" fmla="*/ 2052188 h 2750344"/>
                <a:gd name="connsiteX16" fmla="*/ 1625585 w 3001993"/>
                <a:gd name="connsiteY16" fmla="*/ 1949795 h 2750344"/>
                <a:gd name="connsiteX17" fmla="*/ 1416035 w 3001993"/>
                <a:gd name="connsiteY17" fmla="*/ 1861688 h 2750344"/>
                <a:gd name="connsiteX18" fmla="*/ 1248449 w 3001993"/>
                <a:gd name="connsiteY18" fmla="*/ 1867798 h 2750344"/>
                <a:gd name="connsiteX19" fmla="*/ 1096948 w 3001993"/>
                <a:gd name="connsiteY19" fmla="*/ 1878357 h 2750344"/>
                <a:gd name="connsiteX20" fmla="*/ 1018367 w 3001993"/>
                <a:gd name="connsiteY20" fmla="*/ 1985513 h 2750344"/>
                <a:gd name="connsiteX21" fmla="*/ 1006197 w 3001993"/>
                <a:gd name="connsiteY21" fmla="*/ 2157492 h 2750344"/>
                <a:gd name="connsiteX22" fmla="*/ 960951 w 3001993"/>
                <a:gd name="connsiteY22" fmla="*/ 2279995 h 2750344"/>
                <a:gd name="connsiteX23" fmla="*/ 862337 w 3001993"/>
                <a:gd name="connsiteY23" fmla="*/ 2366095 h 2750344"/>
                <a:gd name="connsiteX24" fmla="*/ 777860 w 3001993"/>
                <a:gd name="connsiteY24" fmla="*/ 2461764 h 2750344"/>
                <a:gd name="connsiteX25" fmla="*/ 707271 w 3001993"/>
                <a:gd name="connsiteY25" fmla="*/ 2503057 h 2750344"/>
                <a:gd name="connsiteX26" fmla="*/ 591858 w 3001993"/>
                <a:gd name="connsiteY26" fmla="*/ 2508305 h 2750344"/>
                <a:gd name="connsiteX27" fmla="*/ 474453 w 3001993"/>
                <a:gd name="connsiteY27" fmla="*/ 2750344 h 2750344"/>
                <a:gd name="connsiteX28" fmla="*/ 224287 w 3001993"/>
                <a:gd name="connsiteY28" fmla="*/ 2698585 h 2750344"/>
                <a:gd name="connsiteX29" fmla="*/ 51759 w 3001993"/>
                <a:gd name="connsiteY29" fmla="*/ 2595068 h 2750344"/>
                <a:gd name="connsiteX30" fmla="*/ 0 w 3001993"/>
                <a:gd name="connsiteY30" fmla="*/ 2405287 h 2750344"/>
                <a:gd name="connsiteX31" fmla="*/ 17253 w 3001993"/>
                <a:gd name="connsiteY31" fmla="*/ 2215506 h 2750344"/>
                <a:gd name="connsiteX32" fmla="*/ 103517 w 3001993"/>
                <a:gd name="connsiteY32" fmla="*/ 2017099 h 2750344"/>
                <a:gd name="connsiteX33" fmla="*/ 267419 w 3001993"/>
                <a:gd name="connsiteY33" fmla="*/ 1896329 h 2750344"/>
                <a:gd name="connsiteX34" fmla="*/ 362310 w 3001993"/>
                <a:gd name="connsiteY34" fmla="*/ 1784185 h 2750344"/>
                <a:gd name="connsiteX35" fmla="*/ 362310 w 3001993"/>
                <a:gd name="connsiteY35" fmla="*/ 1534019 h 2750344"/>
                <a:gd name="connsiteX36" fmla="*/ 370936 w 3001993"/>
                <a:gd name="connsiteY36" fmla="*/ 1387370 h 2750344"/>
                <a:gd name="connsiteX37" fmla="*/ 491706 w 3001993"/>
                <a:gd name="connsiteY37" fmla="*/ 1292480 h 2750344"/>
                <a:gd name="connsiteX38" fmla="*/ 638355 w 3001993"/>
                <a:gd name="connsiteY38" fmla="*/ 1275227 h 2750344"/>
                <a:gd name="connsiteX39" fmla="*/ 757328 w 3001993"/>
                <a:gd name="connsiteY39" fmla="*/ 1092590 h 2750344"/>
                <a:gd name="connsiteX40" fmla="*/ 763573 w 3001993"/>
                <a:gd name="connsiteY40" fmla="*/ 1021107 h 2750344"/>
                <a:gd name="connsiteX41" fmla="*/ 773098 w 3001993"/>
                <a:gd name="connsiteY41" fmla="*/ 960812 h 2750344"/>
                <a:gd name="connsiteX42" fmla="*/ 808817 w 3001993"/>
                <a:gd name="connsiteY42" fmla="*/ 952051 h 2750344"/>
                <a:gd name="connsiteX43" fmla="*/ 838245 w 3001993"/>
                <a:gd name="connsiteY43" fmla="*/ 983142 h 2750344"/>
                <a:gd name="connsiteX44" fmla="*/ 856442 w 3001993"/>
                <a:gd name="connsiteY44" fmla="*/ 966338 h 2750344"/>
                <a:gd name="connsiteX45" fmla="*/ 854914 w 3001993"/>
                <a:gd name="connsiteY45" fmla="*/ 906088 h 2750344"/>
                <a:gd name="connsiteX46" fmla="*/ 906359 w 3001993"/>
                <a:gd name="connsiteY46" fmla="*/ 885556 h 2750344"/>
                <a:gd name="connsiteX47" fmla="*/ 949310 w 3001993"/>
                <a:gd name="connsiteY47" fmla="*/ 930620 h 2750344"/>
                <a:gd name="connsiteX48" fmla="*/ 965979 w 3001993"/>
                <a:gd name="connsiteY48" fmla="*/ 952051 h 2750344"/>
                <a:gd name="connsiteX49" fmla="*/ 995004 w 3001993"/>
                <a:gd name="connsiteY49" fmla="*/ 939380 h 2750344"/>
                <a:gd name="connsiteX50" fmla="*/ 1004079 w 3001993"/>
                <a:gd name="connsiteY50" fmla="*/ 880613 h 2750344"/>
                <a:gd name="connsiteX51" fmla="*/ 1005113 w 3001993"/>
                <a:gd name="connsiteY51" fmla="*/ 847186 h 2750344"/>
                <a:gd name="connsiteX52" fmla="*/ 1025510 w 3001993"/>
                <a:gd name="connsiteY52" fmla="*/ 823463 h 2750344"/>
                <a:gd name="connsiteX53" fmla="*/ 1081268 w 3001993"/>
                <a:gd name="connsiteY53" fmla="*/ 804952 h 2750344"/>
                <a:gd name="connsiteX54" fmla="*/ 1113617 w 3001993"/>
                <a:gd name="connsiteY54" fmla="*/ 799651 h 2750344"/>
                <a:gd name="connsiteX55" fmla="*/ 1131813 w 3001993"/>
                <a:gd name="connsiteY55" fmla="*/ 767167 h 2750344"/>
                <a:gd name="connsiteX56" fmla="*/ 1156479 w 3001993"/>
                <a:gd name="connsiteY56" fmla="*/ 759170 h 2750344"/>
                <a:gd name="connsiteX57" fmla="*/ 1173148 w 3001993"/>
                <a:gd name="connsiteY57" fmla="*/ 735357 h 2750344"/>
                <a:gd name="connsiteX58" fmla="*/ 1196960 w 3001993"/>
                <a:gd name="connsiteY58" fmla="*/ 787745 h 2750344"/>
                <a:gd name="connsiteX59" fmla="*/ 1239823 w 3001993"/>
                <a:gd name="connsiteY59" fmla="*/ 785364 h 2750344"/>
                <a:gd name="connsiteX60" fmla="*/ 1277923 w 3001993"/>
                <a:gd name="connsiteY60" fmla="*/ 797270 h 2750344"/>
                <a:gd name="connsiteX61" fmla="*/ 1301735 w 3001993"/>
                <a:gd name="connsiteY61" fmla="*/ 787745 h 2750344"/>
                <a:gd name="connsiteX62" fmla="*/ 1330310 w 3001993"/>
                <a:gd name="connsiteY62" fmla="*/ 859182 h 2750344"/>
                <a:gd name="connsiteX63" fmla="*/ 1355246 w 3001993"/>
                <a:gd name="connsiteY63" fmla="*/ 846872 h 2750344"/>
                <a:gd name="connsiteX64" fmla="*/ 1398378 w 3001993"/>
                <a:gd name="connsiteY64" fmla="*/ 852532 h 2750344"/>
                <a:gd name="connsiteX65" fmla="*/ 1432704 w 3001993"/>
                <a:gd name="connsiteY65" fmla="*/ 859182 h 2750344"/>
                <a:gd name="connsiteX66" fmla="*/ 1492055 w 3001993"/>
                <a:gd name="connsiteY66" fmla="*/ 914715 h 2750344"/>
                <a:gd name="connsiteX67" fmla="*/ 1520810 w 3001993"/>
                <a:gd name="connsiteY67" fmla="*/ 899663 h 2750344"/>
                <a:gd name="connsiteX68" fmla="*/ 1556529 w 3001993"/>
                <a:gd name="connsiteY68" fmla="*/ 923476 h 2750344"/>
                <a:gd name="connsiteX69" fmla="*/ 1608917 w 3001993"/>
                <a:gd name="connsiteY69" fmla="*/ 952051 h 2750344"/>
                <a:gd name="connsiteX70" fmla="*/ 1689879 w 3001993"/>
                <a:gd name="connsiteY70" fmla="*/ 956633 h 2750344"/>
                <a:gd name="connsiteX71" fmla="*/ 1713376 w 3001993"/>
                <a:gd name="connsiteY71" fmla="*/ 917680 h 2750344"/>
                <a:gd name="connsiteX72" fmla="*/ 1677973 w 3001993"/>
                <a:gd name="connsiteY72" fmla="*/ 875851 h 2750344"/>
                <a:gd name="connsiteX73" fmla="*/ 1603030 w 3001993"/>
                <a:gd name="connsiteY73" fmla="*/ 823687 h 2750344"/>
                <a:gd name="connsiteX74" fmla="*/ 1516048 w 3001993"/>
                <a:gd name="connsiteY74" fmla="*/ 778220 h 2750344"/>
                <a:gd name="connsiteX75" fmla="*/ 1430817 w 3001993"/>
                <a:gd name="connsiteY75" fmla="*/ 685396 h 2750344"/>
                <a:gd name="connsiteX76" fmla="*/ 1392223 w 3001993"/>
                <a:gd name="connsiteY76" fmla="*/ 663920 h 2750344"/>
                <a:gd name="connsiteX77" fmla="*/ 1310631 w 3001993"/>
                <a:gd name="connsiteY77" fmla="*/ 588124 h 2750344"/>
                <a:gd name="connsiteX78" fmla="*/ 1280304 w 3001993"/>
                <a:gd name="connsiteY78" fmla="*/ 521045 h 2750344"/>
                <a:gd name="connsiteX79" fmla="*/ 1249348 w 3001993"/>
                <a:gd name="connsiteY79" fmla="*/ 471038 h 2750344"/>
                <a:gd name="connsiteX80" fmla="*/ 1232364 w 3001993"/>
                <a:gd name="connsiteY80" fmla="*/ 455134 h 2750344"/>
                <a:gd name="connsiteX81" fmla="*/ 1237441 w 3001993"/>
                <a:gd name="connsiteY81" fmla="*/ 418651 h 2750344"/>
                <a:gd name="connsiteX82" fmla="*/ 1258873 w 3001993"/>
                <a:gd name="connsiteY82" fmla="*/ 378394 h 2750344"/>
                <a:gd name="connsiteX83" fmla="*/ 1216010 w 3001993"/>
                <a:gd name="connsiteY83" fmla="*/ 378170 h 2750344"/>
                <a:gd name="connsiteX84" fmla="*/ 1174091 w 3001993"/>
                <a:gd name="connsiteY84" fmla="*/ 353099 h 2750344"/>
                <a:gd name="connsiteX85" fmla="*/ 1166004 w 3001993"/>
                <a:gd name="connsiteY85" fmla="*/ 290063 h 2750344"/>
                <a:gd name="connsiteX86" fmla="*/ 1135048 w 3001993"/>
                <a:gd name="connsiteY86" fmla="*/ 275776 h 2750344"/>
                <a:gd name="connsiteX87" fmla="*/ 1129476 w 3001993"/>
                <a:gd name="connsiteY87" fmla="*/ 252862 h 2750344"/>
                <a:gd name="connsiteX88" fmla="*/ 1077898 w 3001993"/>
                <a:gd name="connsiteY88" fmla="*/ 256726 h 2750344"/>
                <a:gd name="connsiteX89" fmla="*/ 1065992 w 3001993"/>
                <a:gd name="connsiteY89" fmla="*/ 240057 h 2750344"/>
                <a:gd name="connsiteX90" fmla="*/ 1015985 w 3001993"/>
                <a:gd name="connsiteY90" fmla="*/ 247201 h 2750344"/>
                <a:gd name="connsiteX91" fmla="*/ 994554 w 3001993"/>
                <a:gd name="connsiteY91" fmla="*/ 235295 h 2750344"/>
                <a:gd name="connsiteX92" fmla="*/ 981929 w 3001993"/>
                <a:gd name="connsiteY92" fmla="*/ 193644 h 2750344"/>
                <a:gd name="connsiteX93" fmla="*/ 908109 w 3001993"/>
                <a:gd name="connsiteY93" fmla="*/ 215075 h 2750344"/>
                <a:gd name="connsiteX94" fmla="*/ 932642 w 3001993"/>
                <a:gd name="connsiteY94" fmla="*/ 178145 h 2750344"/>
                <a:gd name="connsiteX95" fmla="*/ 980267 w 3001993"/>
                <a:gd name="connsiteY95" fmla="*/ 154332 h 2750344"/>
                <a:gd name="connsiteX96" fmla="*/ 1015986 w 3001993"/>
                <a:gd name="connsiteY96" fmla="*/ 142426 h 2750344"/>
                <a:gd name="connsiteX97" fmla="*/ 1030272 w 3001993"/>
                <a:gd name="connsiteY97" fmla="*/ 92419 h 2750344"/>
                <a:gd name="connsiteX98" fmla="*/ 1073135 w 3001993"/>
                <a:gd name="connsiteY98" fmla="*/ 97182 h 2750344"/>
                <a:gd name="connsiteX99" fmla="*/ 1176472 w 3001993"/>
                <a:gd name="connsiteY99" fmla="*/ 41649 h 2750344"/>
                <a:gd name="connsiteX100" fmla="*/ 1410284 w 3001993"/>
                <a:gd name="connsiteY100" fmla="*/ 0 h 2750344"/>
                <a:gd name="connsiteX101" fmla="*/ 1508994 w 3001993"/>
                <a:gd name="connsiteY101" fmla="*/ 27677 h 2750344"/>
                <a:gd name="connsiteX102" fmla="*/ 1573198 w 3001993"/>
                <a:gd name="connsiteY102" fmla="*/ 61463 h 2750344"/>
                <a:gd name="connsiteX103" fmla="*/ 1616060 w 3001993"/>
                <a:gd name="connsiteY103" fmla="*/ 90038 h 2750344"/>
                <a:gd name="connsiteX104" fmla="*/ 1798158 w 3001993"/>
                <a:gd name="connsiteY104" fmla="*/ 102933 h 2750344"/>
                <a:gd name="connsiteX0" fmla="*/ 1798158 w 3001993"/>
                <a:gd name="connsiteY0" fmla="*/ 102933 h 2698585"/>
                <a:gd name="connsiteX1" fmla="*/ 1716657 w 3001993"/>
                <a:gd name="connsiteY1" fmla="*/ 309068 h 2698585"/>
                <a:gd name="connsiteX2" fmla="*/ 1690778 w 3001993"/>
                <a:gd name="connsiteY2" fmla="*/ 464344 h 2698585"/>
                <a:gd name="connsiteX3" fmla="*/ 1846053 w 3001993"/>
                <a:gd name="connsiteY3" fmla="*/ 610993 h 2698585"/>
                <a:gd name="connsiteX4" fmla="*/ 2251495 w 3001993"/>
                <a:gd name="connsiteY4" fmla="*/ 723136 h 2698585"/>
                <a:gd name="connsiteX5" fmla="*/ 2475781 w 3001993"/>
                <a:gd name="connsiteY5" fmla="*/ 921544 h 2698585"/>
                <a:gd name="connsiteX6" fmla="*/ 2725947 w 3001993"/>
                <a:gd name="connsiteY6" fmla="*/ 1076819 h 2698585"/>
                <a:gd name="connsiteX7" fmla="*/ 2907102 w 3001993"/>
                <a:gd name="connsiteY7" fmla="*/ 1318359 h 2698585"/>
                <a:gd name="connsiteX8" fmla="*/ 3001993 w 3001993"/>
                <a:gd name="connsiteY8" fmla="*/ 1620283 h 2698585"/>
                <a:gd name="connsiteX9" fmla="*/ 2993366 w 3001993"/>
                <a:gd name="connsiteY9" fmla="*/ 1870449 h 2698585"/>
                <a:gd name="connsiteX10" fmla="*/ 2915729 w 3001993"/>
                <a:gd name="connsiteY10" fmla="*/ 2060231 h 2698585"/>
                <a:gd name="connsiteX11" fmla="*/ 2743200 w 3001993"/>
                <a:gd name="connsiteY11" fmla="*/ 2189627 h 2698585"/>
                <a:gd name="connsiteX12" fmla="*/ 2501661 w 3001993"/>
                <a:gd name="connsiteY12" fmla="*/ 2241385 h 2698585"/>
                <a:gd name="connsiteX13" fmla="*/ 2281283 w 3001993"/>
                <a:gd name="connsiteY13" fmla="*/ 2219999 h 2698585"/>
                <a:gd name="connsiteX14" fmla="*/ 2009955 w 3001993"/>
                <a:gd name="connsiteY14" fmla="*/ 2137868 h 2698585"/>
                <a:gd name="connsiteX15" fmla="*/ 1842279 w 3001993"/>
                <a:gd name="connsiteY15" fmla="*/ 2052188 h 2698585"/>
                <a:gd name="connsiteX16" fmla="*/ 1625585 w 3001993"/>
                <a:gd name="connsiteY16" fmla="*/ 1949795 h 2698585"/>
                <a:gd name="connsiteX17" fmla="*/ 1416035 w 3001993"/>
                <a:gd name="connsiteY17" fmla="*/ 1861688 h 2698585"/>
                <a:gd name="connsiteX18" fmla="*/ 1248449 w 3001993"/>
                <a:gd name="connsiteY18" fmla="*/ 1867798 h 2698585"/>
                <a:gd name="connsiteX19" fmla="*/ 1096948 w 3001993"/>
                <a:gd name="connsiteY19" fmla="*/ 1878357 h 2698585"/>
                <a:gd name="connsiteX20" fmla="*/ 1018367 w 3001993"/>
                <a:gd name="connsiteY20" fmla="*/ 1985513 h 2698585"/>
                <a:gd name="connsiteX21" fmla="*/ 1006197 w 3001993"/>
                <a:gd name="connsiteY21" fmla="*/ 2157492 h 2698585"/>
                <a:gd name="connsiteX22" fmla="*/ 960951 w 3001993"/>
                <a:gd name="connsiteY22" fmla="*/ 2279995 h 2698585"/>
                <a:gd name="connsiteX23" fmla="*/ 862337 w 3001993"/>
                <a:gd name="connsiteY23" fmla="*/ 2366095 h 2698585"/>
                <a:gd name="connsiteX24" fmla="*/ 777860 w 3001993"/>
                <a:gd name="connsiteY24" fmla="*/ 2461764 h 2698585"/>
                <a:gd name="connsiteX25" fmla="*/ 707271 w 3001993"/>
                <a:gd name="connsiteY25" fmla="*/ 2503057 h 2698585"/>
                <a:gd name="connsiteX26" fmla="*/ 591858 w 3001993"/>
                <a:gd name="connsiteY26" fmla="*/ 2508305 h 2698585"/>
                <a:gd name="connsiteX27" fmla="*/ 416245 w 3001993"/>
                <a:gd name="connsiteY27" fmla="*/ 2477824 h 2698585"/>
                <a:gd name="connsiteX28" fmla="*/ 224287 w 3001993"/>
                <a:gd name="connsiteY28" fmla="*/ 2698585 h 2698585"/>
                <a:gd name="connsiteX29" fmla="*/ 51759 w 3001993"/>
                <a:gd name="connsiteY29" fmla="*/ 2595068 h 2698585"/>
                <a:gd name="connsiteX30" fmla="*/ 0 w 3001993"/>
                <a:gd name="connsiteY30" fmla="*/ 2405287 h 2698585"/>
                <a:gd name="connsiteX31" fmla="*/ 17253 w 3001993"/>
                <a:gd name="connsiteY31" fmla="*/ 2215506 h 2698585"/>
                <a:gd name="connsiteX32" fmla="*/ 103517 w 3001993"/>
                <a:gd name="connsiteY32" fmla="*/ 2017099 h 2698585"/>
                <a:gd name="connsiteX33" fmla="*/ 267419 w 3001993"/>
                <a:gd name="connsiteY33" fmla="*/ 1896329 h 2698585"/>
                <a:gd name="connsiteX34" fmla="*/ 362310 w 3001993"/>
                <a:gd name="connsiteY34" fmla="*/ 1784185 h 2698585"/>
                <a:gd name="connsiteX35" fmla="*/ 362310 w 3001993"/>
                <a:gd name="connsiteY35" fmla="*/ 1534019 h 2698585"/>
                <a:gd name="connsiteX36" fmla="*/ 370936 w 3001993"/>
                <a:gd name="connsiteY36" fmla="*/ 1387370 h 2698585"/>
                <a:gd name="connsiteX37" fmla="*/ 491706 w 3001993"/>
                <a:gd name="connsiteY37" fmla="*/ 1292480 h 2698585"/>
                <a:gd name="connsiteX38" fmla="*/ 638355 w 3001993"/>
                <a:gd name="connsiteY38" fmla="*/ 1275227 h 2698585"/>
                <a:gd name="connsiteX39" fmla="*/ 757328 w 3001993"/>
                <a:gd name="connsiteY39" fmla="*/ 1092590 h 2698585"/>
                <a:gd name="connsiteX40" fmla="*/ 763573 w 3001993"/>
                <a:gd name="connsiteY40" fmla="*/ 1021107 h 2698585"/>
                <a:gd name="connsiteX41" fmla="*/ 773098 w 3001993"/>
                <a:gd name="connsiteY41" fmla="*/ 960812 h 2698585"/>
                <a:gd name="connsiteX42" fmla="*/ 808817 w 3001993"/>
                <a:gd name="connsiteY42" fmla="*/ 952051 h 2698585"/>
                <a:gd name="connsiteX43" fmla="*/ 838245 w 3001993"/>
                <a:gd name="connsiteY43" fmla="*/ 983142 h 2698585"/>
                <a:gd name="connsiteX44" fmla="*/ 856442 w 3001993"/>
                <a:gd name="connsiteY44" fmla="*/ 966338 h 2698585"/>
                <a:gd name="connsiteX45" fmla="*/ 854914 w 3001993"/>
                <a:gd name="connsiteY45" fmla="*/ 906088 h 2698585"/>
                <a:gd name="connsiteX46" fmla="*/ 906359 w 3001993"/>
                <a:gd name="connsiteY46" fmla="*/ 885556 h 2698585"/>
                <a:gd name="connsiteX47" fmla="*/ 949310 w 3001993"/>
                <a:gd name="connsiteY47" fmla="*/ 930620 h 2698585"/>
                <a:gd name="connsiteX48" fmla="*/ 965979 w 3001993"/>
                <a:gd name="connsiteY48" fmla="*/ 952051 h 2698585"/>
                <a:gd name="connsiteX49" fmla="*/ 995004 w 3001993"/>
                <a:gd name="connsiteY49" fmla="*/ 939380 h 2698585"/>
                <a:gd name="connsiteX50" fmla="*/ 1004079 w 3001993"/>
                <a:gd name="connsiteY50" fmla="*/ 880613 h 2698585"/>
                <a:gd name="connsiteX51" fmla="*/ 1005113 w 3001993"/>
                <a:gd name="connsiteY51" fmla="*/ 847186 h 2698585"/>
                <a:gd name="connsiteX52" fmla="*/ 1025510 w 3001993"/>
                <a:gd name="connsiteY52" fmla="*/ 823463 h 2698585"/>
                <a:gd name="connsiteX53" fmla="*/ 1081268 w 3001993"/>
                <a:gd name="connsiteY53" fmla="*/ 804952 h 2698585"/>
                <a:gd name="connsiteX54" fmla="*/ 1113617 w 3001993"/>
                <a:gd name="connsiteY54" fmla="*/ 799651 h 2698585"/>
                <a:gd name="connsiteX55" fmla="*/ 1131813 w 3001993"/>
                <a:gd name="connsiteY55" fmla="*/ 767167 h 2698585"/>
                <a:gd name="connsiteX56" fmla="*/ 1156479 w 3001993"/>
                <a:gd name="connsiteY56" fmla="*/ 759170 h 2698585"/>
                <a:gd name="connsiteX57" fmla="*/ 1173148 w 3001993"/>
                <a:gd name="connsiteY57" fmla="*/ 735357 h 2698585"/>
                <a:gd name="connsiteX58" fmla="*/ 1196960 w 3001993"/>
                <a:gd name="connsiteY58" fmla="*/ 787745 h 2698585"/>
                <a:gd name="connsiteX59" fmla="*/ 1239823 w 3001993"/>
                <a:gd name="connsiteY59" fmla="*/ 785364 h 2698585"/>
                <a:gd name="connsiteX60" fmla="*/ 1277923 w 3001993"/>
                <a:gd name="connsiteY60" fmla="*/ 797270 h 2698585"/>
                <a:gd name="connsiteX61" fmla="*/ 1301735 w 3001993"/>
                <a:gd name="connsiteY61" fmla="*/ 787745 h 2698585"/>
                <a:gd name="connsiteX62" fmla="*/ 1330310 w 3001993"/>
                <a:gd name="connsiteY62" fmla="*/ 859182 h 2698585"/>
                <a:gd name="connsiteX63" fmla="*/ 1355246 w 3001993"/>
                <a:gd name="connsiteY63" fmla="*/ 846872 h 2698585"/>
                <a:gd name="connsiteX64" fmla="*/ 1398378 w 3001993"/>
                <a:gd name="connsiteY64" fmla="*/ 852532 h 2698585"/>
                <a:gd name="connsiteX65" fmla="*/ 1432704 w 3001993"/>
                <a:gd name="connsiteY65" fmla="*/ 859182 h 2698585"/>
                <a:gd name="connsiteX66" fmla="*/ 1492055 w 3001993"/>
                <a:gd name="connsiteY66" fmla="*/ 914715 h 2698585"/>
                <a:gd name="connsiteX67" fmla="*/ 1520810 w 3001993"/>
                <a:gd name="connsiteY67" fmla="*/ 899663 h 2698585"/>
                <a:gd name="connsiteX68" fmla="*/ 1556529 w 3001993"/>
                <a:gd name="connsiteY68" fmla="*/ 923476 h 2698585"/>
                <a:gd name="connsiteX69" fmla="*/ 1608917 w 3001993"/>
                <a:gd name="connsiteY69" fmla="*/ 952051 h 2698585"/>
                <a:gd name="connsiteX70" fmla="*/ 1689879 w 3001993"/>
                <a:gd name="connsiteY70" fmla="*/ 956633 h 2698585"/>
                <a:gd name="connsiteX71" fmla="*/ 1713376 w 3001993"/>
                <a:gd name="connsiteY71" fmla="*/ 917680 h 2698585"/>
                <a:gd name="connsiteX72" fmla="*/ 1677973 w 3001993"/>
                <a:gd name="connsiteY72" fmla="*/ 875851 h 2698585"/>
                <a:gd name="connsiteX73" fmla="*/ 1603030 w 3001993"/>
                <a:gd name="connsiteY73" fmla="*/ 823687 h 2698585"/>
                <a:gd name="connsiteX74" fmla="*/ 1516048 w 3001993"/>
                <a:gd name="connsiteY74" fmla="*/ 778220 h 2698585"/>
                <a:gd name="connsiteX75" fmla="*/ 1430817 w 3001993"/>
                <a:gd name="connsiteY75" fmla="*/ 685396 h 2698585"/>
                <a:gd name="connsiteX76" fmla="*/ 1392223 w 3001993"/>
                <a:gd name="connsiteY76" fmla="*/ 663920 h 2698585"/>
                <a:gd name="connsiteX77" fmla="*/ 1310631 w 3001993"/>
                <a:gd name="connsiteY77" fmla="*/ 588124 h 2698585"/>
                <a:gd name="connsiteX78" fmla="*/ 1280304 w 3001993"/>
                <a:gd name="connsiteY78" fmla="*/ 521045 h 2698585"/>
                <a:gd name="connsiteX79" fmla="*/ 1249348 w 3001993"/>
                <a:gd name="connsiteY79" fmla="*/ 471038 h 2698585"/>
                <a:gd name="connsiteX80" fmla="*/ 1232364 w 3001993"/>
                <a:gd name="connsiteY80" fmla="*/ 455134 h 2698585"/>
                <a:gd name="connsiteX81" fmla="*/ 1237441 w 3001993"/>
                <a:gd name="connsiteY81" fmla="*/ 418651 h 2698585"/>
                <a:gd name="connsiteX82" fmla="*/ 1258873 w 3001993"/>
                <a:gd name="connsiteY82" fmla="*/ 378394 h 2698585"/>
                <a:gd name="connsiteX83" fmla="*/ 1216010 w 3001993"/>
                <a:gd name="connsiteY83" fmla="*/ 378170 h 2698585"/>
                <a:gd name="connsiteX84" fmla="*/ 1174091 w 3001993"/>
                <a:gd name="connsiteY84" fmla="*/ 353099 h 2698585"/>
                <a:gd name="connsiteX85" fmla="*/ 1166004 w 3001993"/>
                <a:gd name="connsiteY85" fmla="*/ 290063 h 2698585"/>
                <a:gd name="connsiteX86" fmla="*/ 1135048 w 3001993"/>
                <a:gd name="connsiteY86" fmla="*/ 275776 h 2698585"/>
                <a:gd name="connsiteX87" fmla="*/ 1129476 w 3001993"/>
                <a:gd name="connsiteY87" fmla="*/ 252862 h 2698585"/>
                <a:gd name="connsiteX88" fmla="*/ 1077898 w 3001993"/>
                <a:gd name="connsiteY88" fmla="*/ 256726 h 2698585"/>
                <a:gd name="connsiteX89" fmla="*/ 1065992 w 3001993"/>
                <a:gd name="connsiteY89" fmla="*/ 240057 h 2698585"/>
                <a:gd name="connsiteX90" fmla="*/ 1015985 w 3001993"/>
                <a:gd name="connsiteY90" fmla="*/ 247201 h 2698585"/>
                <a:gd name="connsiteX91" fmla="*/ 994554 w 3001993"/>
                <a:gd name="connsiteY91" fmla="*/ 235295 h 2698585"/>
                <a:gd name="connsiteX92" fmla="*/ 981929 w 3001993"/>
                <a:gd name="connsiteY92" fmla="*/ 193644 h 2698585"/>
                <a:gd name="connsiteX93" fmla="*/ 908109 w 3001993"/>
                <a:gd name="connsiteY93" fmla="*/ 215075 h 2698585"/>
                <a:gd name="connsiteX94" fmla="*/ 932642 w 3001993"/>
                <a:gd name="connsiteY94" fmla="*/ 178145 h 2698585"/>
                <a:gd name="connsiteX95" fmla="*/ 980267 w 3001993"/>
                <a:gd name="connsiteY95" fmla="*/ 154332 h 2698585"/>
                <a:gd name="connsiteX96" fmla="*/ 1015986 w 3001993"/>
                <a:gd name="connsiteY96" fmla="*/ 142426 h 2698585"/>
                <a:gd name="connsiteX97" fmla="*/ 1030272 w 3001993"/>
                <a:gd name="connsiteY97" fmla="*/ 92419 h 2698585"/>
                <a:gd name="connsiteX98" fmla="*/ 1073135 w 3001993"/>
                <a:gd name="connsiteY98" fmla="*/ 97182 h 2698585"/>
                <a:gd name="connsiteX99" fmla="*/ 1176472 w 3001993"/>
                <a:gd name="connsiteY99" fmla="*/ 41649 h 2698585"/>
                <a:gd name="connsiteX100" fmla="*/ 1410284 w 3001993"/>
                <a:gd name="connsiteY100" fmla="*/ 0 h 2698585"/>
                <a:gd name="connsiteX101" fmla="*/ 1508994 w 3001993"/>
                <a:gd name="connsiteY101" fmla="*/ 27677 h 2698585"/>
                <a:gd name="connsiteX102" fmla="*/ 1573198 w 3001993"/>
                <a:gd name="connsiteY102" fmla="*/ 61463 h 2698585"/>
                <a:gd name="connsiteX103" fmla="*/ 1616060 w 3001993"/>
                <a:gd name="connsiteY103" fmla="*/ 90038 h 2698585"/>
                <a:gd name="connsiteX104" fmla="*/ 1798158 w 3001993"/>
                <a:gd name="connsiteY104" fmla="*/ 102933 h 2698585"/>
                <a:gd name="connsiteX0" fmla="*/ 1798158 w 3001993"/>
                <a:gd name="connsiteY0" fmla="*/ 102933 h 2595068"/>
                <a:gd name="connsiteX1" fmla="*/ 1716657 w 3001993"/>
                <a:gd name="connsiteY1" fmla="*/ 309068 h 2595068"/>
                <a:gd name="connsiteX2" fmla="*/ 1690778 w 3001993"/>
                <a:gd name="connsiteY2" fmla="*/ 464344 h 2595068"/>
                <a:gd name="connsiteX3" fmla="*/ 1846053 w 3001993"/>
                <a:gd name="connsiteY3" fmla="*/ 610993 h 2595068"/>
                <a:gd name="connsiteX4" fmla="*/ 2251495 w 3001993"/>
                <a:gd name="connsiteY4" fmla="*/ 723136 h 2595068"/>
                <a:gd name="connsiteX5" fmla="*/ 2475781 w 3001993"/>
                <a:gd name="connsiteY5" fmla="*/ 921544 h 2595068"/>
                <a:gd name="connsiteX6" fmla="*/ 2725947 w 3001993"/>
                <a:gd name="connsiteY6" fmla="*/ 1076819 h 2595068"/>
                <a:gd name="connsiteX7" fmla="*/ 2907102 w 3001993"/>
                <a:gd name="connsiteY7" fmla="*/ 1318359 h 2595068"/>
                <a:gd name="connsiteX8" fmla="*/ 3001993 w 3001993"/>
                <a:gd name="connsiteY8" fmla="*/ 1620283 h 2595068"/>
                <a:gd name="connsiteX9" fmla="*/ 2993366 w 3001993"/>
                <a:gd name="connsiteY9" fmla="*/ 1870449 h 2595068"/>
                <a:gd name="connsiteX10" fmla="*/ 2915729 w 3001993"/>
                <a:gd name="connsiteY10" fmla="*/ 2060231 h 2595068"/>
                <a:gd name="connsiteX11" fmla="*/ 2743200 w 3001993"/>
                <a:gd name="connsiteY11" fmla="*/ 2189627 h 2595068"/>
                <a:gd name="connsiteX12" fmla="*/ 2501661 w 3001993"/>
                <a:gd name="connsiteY12" fmla="*/ 2241385 h 2595068"/>
                <a:gd name="connsiteX13" fmla="*/ 2281283 w 3001993"/>
                <a:gd name="connsiteY13" fmla="*/ 2219999 h 2595068"/>
                <a:gd name="connsiteX14" fmla="*/ 2009955 w 3001993"/>
                <a:gd name="connsiteY14" fmla="*/ 2137868 h 2595068"/>
                <a:gd name="connsiteX15" fmla="*/ 1842279 w 3001993"/>
                <a:gd name="connsiteY15" fmla="*/ 2052188 h 2595068"/>
                <a:gd name="connsiteX16" fmla="*/ 1625585 w 3001993"/>
                <a:gd name="connsiteY16" fmla="*/ 1949795 h 2595068"/>
                <a:gd name="connsiteX17" fmla="*/ 1416035 w 3001993"/>
                <a:gd name="connsiteY17" fmla="*/ 1861688 h 2595068"/>
                <a:gd name="connsiteX18" fmla="*/ 1248449 w 3001993"/>
                <a:gd name="connsiteY18" fmla="*/ 1867798 h 2595068"/>
                <a:gd name="connsiteX19" fmla="*/ 1096948 w 3001993"/>
                <a:gd name="connsiteY19" fmla="*/ 1878357 h 2595068"/>
                <a:gd name="connsiteX20" fmla="*/ 1018367 w 3001993"/>
                <a:gd name="connsiteY20" fmla="*/ 1985513 h 2595068"/>
                <a:gd name="connsiteX21" fmla="*/ 1006197 w 3001993"/>
                <a:gd name="connsiteY21" fmla="*/ 2157492 h 2595068"/>
                <a:gd name="connsiteX22" fmla="*/ 960951 w 3001993"/>
                <a:gd name="connsiteY22" fmla="*/ 2279995 h 2595068"/>
                <a:gd name="connsiteX23" fmla="*/ 862337 w 3001993"/>
                <a:gd name="connsiteY23" fmla="*/ 2366095 h 2595068"/>
                <a:gd name="connsiteX24" fmla="*/ 777860 w 3001993"/>
                <a:gd name="connsiteY24" fmla="*/ 2461764 h 2595068"/>
                <a:gd name="connsiteX25" fmla="*/ 707271 w 3001993"/>
                <a:gd name="connsiteY25" fmla="*/ 2503057 h 2595068"/>
                <a:gd name="connsiteX26" fmla="*/ 591858 w 3001993"/>
                <a:gd name="connsiteY26" fmla="*/ 2508305 h 2595068"/>
                <a:gd name="connsiteX27" fmla="*/ 416245 w 3001993"/>
                <a:gd name="connsiteY27" fmla="*/ 2477824 h 2595068"/>
                <a:gd name="connsiteX28" fmla="*/ 298370 w 3001993"/>
                <a:gd name="connsiteY28" fmla="*/ 2439294 h 2595068"/>
                <a:gd name="connsiteX29" fmla="*/ 51759 w 3001993"/>
                <a:gd name="connsiteY29" fmla="*/ 2595068 h 2595068"/>
                <a:gd name="connsiteX30" fmla="*/ 0 w 3001993"/>
                <a:gd name="connsiteY30" fmla="*/ 2405287 h 2595068"/>
                <a:gd name="connsiteX31" fmla="*/ 17253 w 3001993"/>
                <a:gd name="connsiteY31" fmla="*/ 2215506 h 2595068"/>
                <a:gd name="connsiteX32" fmla="*/ 103517 w 3001993"/>
                <a:gd name="connsiteY32" fmla="*/ 2017099 h 2595068"/>
                <a:gd name="connsiteX33" fmla="*/ 267419 w 3001993"/>
                <a:gd name="connsiteY33" fmla="*/ 1896329 h 2595068"/>
                <a:gd name="connsiteX34" fmla="*/ 362310 w 3001993"/>
                <a:gd name="connsiteY34" fmla="*/ 1784185 h 2595068"/>
                <a:gd name="connsiteX35" fmla="*/ 362310 w 3001993"/>
                <a:gd name="connsiteY35" fmla="*/ 1534019 h 2595068"/>
                <a:gd name="connsiteX36" fmla="*/ 370936 w 3001993"/>
                <a:gd name="connsiteY36" fmla="*/ 1387370 h 2595068"/>
                <a:gd name="connsiteX37" fmla="*/ 491706 w 3001993"/>
                <a:gd name="connsiteY37" fmla="*/ 1292480 h 2595068"/>
                <a:gd name="connsiteX38" fmla="*/ 638355 w 3001993"/>
                <a:gd name="connsiteY38" fmla="*/ 1275227 h 2595068"/>
                <a:gd name="connsiteX39" fmla="*/ 757328 w 3001993"/>
                <a:gd name="connsiteY39" fmla="*/ 1092590 h 2595068"/>
                <a:gd name="connsiteX40" fmla="*/ 763573 w 3001993"/>
                <a:gd name="connsiteY40" fmla="*/ 1021107 h 2595068"/>
                <a:gd name="connsiteX41" fmla="*/ 773098 w 3001993"/>
                <a:gd name="connsiteY41" fmla="*/ 960812 h 2595068"/>
                <a:gd name="connsiteX42" fmla="*/ 808817 w 3001993"/>
                <a:gd name="connsiteY42" fmla="*/ 952051 h 2595068"/>
                <a:gd name="connsiteX43" fmla="*/ 838245 w 3001993"/>
                <a:gd name="connsiteY43" fmla="*/ 983142 h 2595068"/>
                <a:gd name="connsiteX44" fmla="*/ 856442 w 3001993"/>
                <a:gd name="connsiteY44" fmla="*/ 966338 h 2595068"/>
                <a:gd name="connsiteX45" fmla="*/ 854914 w 3001993"/>
                <a:gd name="connsiteY45" fmla="*/ 906088 h 2595068"/>
                <a:gd name="connsiteX46" fmla="*/ 906359 w 3001993"/>
                <a:gd name="connsiteY46" fmla="*/ 885556 h 2595068"/>
                <a:gd name="connsiteX47" fmla="*/ 949310 w 3001993"/>
                <a:gd name="connsiteY47" fmla="*/ 930620 h 2595068"/>
                <a:gd name="connsiteX48" fmla="*/ 965979 w 3001993"/>
                <a:gd name="connsiteY48" fmla="*/ 952051 h 2595068"/>
                <a:gd name="connsiteX49" fmla="*/ 995004 w 3001993"/>
                <a:gd name="connsiteY49" fmla="*/ 939380 h 2595068"/>
                <a:gd name="connsiteX50" fmla="*/ 1004079 w 3001993"/>
                <a:gd name="connsiteY50" fmla="*/ 880613 h 2595068"/>
                <a:gd name="connsiteX51" fmla="*/ 1005113 w 3001993"/>
                <a:gd name="connsiteY51" fmla="*/ 847186 h 2595068"/>
                <a:gd name="connsiteX52" fmla="*/ 1025510 w 3001993"/>
                <a:gd name="connsiteY52" fmla="*/ 823463 h 2595068"/>
                <a:gd name="connsiteX53" fmla="*/ 1081268 w 3001993"/>
                <a:gd name="connsiteY53" fmla="*/ 804952 h 2595068"/>
                <a:gd name="connsiteX54" fmla="*/ 1113617 w 3001993"/>
                <a:gd name="connsiteY54" fmla="*/ 799651 h 2595068"/>
                <a:gd name="connsiteX55" fmla="*/ 1131813 w 3001993"/>
                <a:gd name="connsiteY55" fmla="*/ 767167 h 2595068"/>
                <a:gd name="connsiteX56" fmla="*/ 1156479 w 3001993"/>
                <a:gd name="connsiteY56" fmla="*/ 759170 h 2595068"/>
                <a:gd name="connsiteX57" fmla="*/ 1173148 w 3001993"/>
                <a:gd name="connsiteY57" fmla="*/ 735357 h 2595068"/>
                <a:gd name="connsiteX58" fmla="*/ 1196960 w 3001993"/>
                <a:gd name="connsiteY58" fmla="*/ 787745 h 2595068"/>
                <a:gd name="connsiteX59" fmla="*/ 1239823 w 3001993"/>
                <a:gd name="connsiteY59" fmla="*/ 785364 h 2595068"/>
                <a:gd name="connsiteX60" fmla="*/ 1277923 w 3001993"/>
                <a:gd name="connsiteY60" fmla="*/ 797270 h 2595068"/>
                <a:gd name="connsiteX61" fmla="*/ 1301735 w 3001993"/>
                <a:gd name="connsiteY61" fmla="*/ 787745 h 2595068"/>
                <a:gd name="connsiteX62" fmla="*/ 1330310 w 3001993"/>
                <a:gd name="connsiteY62" fmla="*/ 859182 h 2595068"/>
                <a:gd name="connsiteX63" fmla="*/ 1355246 w 3001993"/>
                <a:gd name="connsiteY63" fmla="*/ 846872 h 2595068"/>
                <a:gd name="connsiteX64" fmla="*/ 1398378 w 3001993"/>
                <a:gd name="connsiteY64" fmla="*/ 852532 h 2595068"/>
                <a:gd name="connsiteX65" fmla="*/ 1432704 w 3001993"/>
                <a:gd name="connsiteY65" fmla="*/ 859182 h 2595068"/>
                <a:gd name="connsiteX66" fmla="*/ 1492055 w 3001993"/>
                <a:gd name="connsiteY66" fmla="*/ 914715 h 2595068"/>
                <a:gd name="connsiteX67" fmla="*/ 1520810 w 3001993"/>
                <a:gd name="connsiteY67" fmla="*/ 899663 h 2595068"/>
                <a:gd name="connsiteX68" fmla="*/ 1556529 w 3001993"/>
                <a:gd name="connsiteY68" fmla="*/ 923476 h 2595068"/>
                <a:gd name="connsiteX69" fmla="*/ 1608917 w 3001993"/>
                <a:gd name="connsiteY69" fmla="*/ 952051 h 2595068"/>
                <a:gd name="connsiteX70" fmla="*/ 1689879 w 3001993"/>
                <a:gd name="connsiteY70" fmla="*/ 956633 h 2595068"/>
                <a:gd name="connsiteX71" fmla="*/ 1713376 w 3001993"/>
                <a:gd name="connsiteY71" fmla="*/ 917680 h 2595068"/>
                <a:gd name="connsiteX72" fmla="*/ 1677973 w 3001993"/>
                <a:gd name="connsiteY72" fmla="*/ 875851 h 2595068"/>
                <a:gd name="connsiteX73" fmla="*/ 1603030 w 3001993"/>
                <a:gd name="connsiteY73" fmla="*/ 823687 h 2595068"/>
                <a:gd name="connsiteX74" fmla="*/ 1516048 w 3001993"/>
                <a:gd name="connsiteY74" fmla="*/ 778220 h 2595068"/>
                <a:gd name="connsiteX75" fmla="*/ 1430817 w 3001993"/>
                <a:gd name="connsiteY75" fmla="*/ 685396 h 2595068"/>
                <a:gd name="connsiteX76" fmla="*/ 1392223 w 3001993"/>
                <a:gd name="connsiteY76" fmla="*/ 663920 h 2595068"/>
                <a:gd name="connsiteX77" fmla="*/ 1310631 w 3001993"/>
                <a:gd name="connsiteY77" fmla="*/ 588124 h 2595068"/>
                <a:gd name="connsiteX78" fmla="*/ 1280304 w 3001993"/>
                <a:gd name="connsiteY78" fmla="*/ 521045 h 2595068"/>
                <a:gd name="connsiteX79" fmla="*/ 1249348 w 3001993"/>
                <a:gd name="connsiteY79" fmla="*/ 471038 h 2595068"/>
                <a:gd name="connsiteX80" fmla="*/ 1232364 w 3001993"/>
                <a:gd name="connsiteY80" fmla="*/ 455134 h 2595068"/>
                <a:gd name="connsiteX81" fmla="*/ 1237441 w 3001993"/>
                <a:gd name="connsiteY81" fmla="*/ 418651 h 2595068"/>
                <a:gd name="connsiteX82" fmla="*/ 1258873 w 3001993"/>
                <a:gd name="connsiteY82" fmla="*/ 378394 h 2595068"/>
                <a:gd name="connsiteX83" fmla="*/ 1216010 w 3001993"/>
                <a:gd name="connsiteY83" fmla="*/ 378170 h 2595068"/>
                <a:gd name="connsiteX84" fmla="*/ 1174091 w 3001993"/>
                <a:gd name="connsiteY84" fmla="*/ 353099 h 2595068"/>
                <a:gd name="connsiteX85" fmla="*/ 1166004 w 3001993"/>
                <a:gd name="connsiteY85" fmla="*/ 290063 h 2595068"/>
                <a:gd name="connsiteX86" fmla="*/ 1135048 w 3001993"/>
                <a:gd name="connsiteY86" fmla="*/ 275776 h 2595068"/>
                <a:gd name="connsiteX87" fmla="*/ 1129476 w 3001993"/>
                <a:gd name="connsiteY87" fmla="*/ 252862 h 2595068"/>
                <a:gd name="connsiteX88" fmla="*/ 1077898 w 3001993"/>
                <a:gd name="connsiteY88" fmla="*/ 256726 h 2595068"/>
                <a:gd name="connsiteX89" fmla="*/ 1065992 w 3001993"/>
                <a:gd name="connsiteY89" fmla="*/ 240057 h 2595068"/>
                <a:gd name="connsiteX90" fmla="*/ 1015985 w 3001993"/>
                <a:gd name="connsiteY90" fmla="*/ 247201 h 2595068"/>
                <a:gd name="connsiteX91" fmla="*/ 994554 w 3001993"/>
                <a:gd name="connsiteY91" fmla="*/ 235295 h 2595068"/>
                <a:gd name="connsiteX92" fmla="*/ 981929 w 3001993"/>
                <a:gd name="connsiteY92" fmla="*/ 193644 h 2595068"/>
                <a:gd name="connsiteX93" fmla="*/ 908109 w 3001993"/>
                <a:gd name="connsiteY93" fmla="*/ 215075 h 2595068"/>
                <a:gd name="connsiteX94" fmla="*/ 932642 w 3001993"/>
                <a:gd name="connsiteY94" fmla="*/ 178145 h 2595068"/>
                <a:gd name="connsiteX95" fmla="*/ 980267 w 3001993"/>
                <a:gd name="connsiteY95" fmla="*/ 154332 h 2595068"/>
                <a:gd name="connsiteX96" fmla="*/ 1015986 w 3001993"/>
                <a:gd name="connsiteY96" fmla="*/ 142426 h 2595068"/>
                <a:gd name="connsiteX97" fmla="*/ 1030272 w 3001993"/>
                <a:gd name="connsiteY97" fmla="*/ 92419 h 2595068"/>
                <a:gd name="connsiteX98" fmla="*/ 1073135 w 3001993"/>
                <a:gd name="connsiteY98" fmla="*/ 97182 h 2595068"/>
                <a:gd name="connsiteX99" fmla="*/ 1176472 w 3001993"/>
                <a:gd name="connsiteY99" fmla="*/ 41649 h 2595068"/>
                <a:gd name="connsiteX100" fmla="*/ 1410284 w 3001993"/>
                <a:gd name="connsiteY100" fmla="*/ 0 h 2595068"/>
                <a:gd name="connsiteX101" fmla="*/ 1508994 w 3001993"/>
                <a:gd name="connsiteY101" fmla="*/ 27677 h 2595068"/>
                <a:gd name="connsiteX102" fmla="*/ 1573198 w 3001993"/>
                <a:gd name="connsiteY102" fmla="*/ 61463 h 2595068"/>
                <a:gd name="connsiteX103" fmla="*/ 1616060 w 3001993"/>
                <a:gd name="connsiteY103" fmla="*/ 90038 h 2595068"/>
                <a:gd name="connsiteX104" fmla="*/ 1798158 w 3001993"/>
                <a:gd name="connsiteY104" fmla="*/ 102933 h 2595068"/>
                <a:gd name="connsiteX0" fmla="*/ 1808755 w 3012590"/>
                <a:gd name="connsiteY0" fmla="*/ 102933 h 2508305"/>
                <a:gd name="connsiteX1" fmla="*/ 1727254 w 3012590"/>
                <a:gd name="connsiteY1" fmla="*/ 309068 h 2508305"/>
                <a:gd name="connsiteX2" fmla="*/ 1701375 w 3012590"/>
                <a:gd name="connsiteY2" fmla="*/ 464344 h 2508305"/>
                <a:gd name="connsiteX3" fmla="*/ 1856650 w 3012590"/>
                <a:gd name="connsiteY3" fmla="*/ 610993 h 2508305"/>
                <a:gd name="connsiteX4" fmla="*/ 2262092 w 3012590"/>
                <a:gd name="connsiteY4" fmla="*/ 723136 h 2508305"/>
                <a:gd name="connsiteX5" fmla="*/ 2486378 w 3012590"/>
                <a:gd name="connsiteY5" fmla="*/ 921544 h 2508305"/>
                <a:gd name="connsiteX6" fmla="*/ 2736544 w 3012590"/>
                <a:gd name="connsiteY6" fmla="*/ 1076819 h 2508305"/>
                <a:gd name="connsiteX7" fmla="*/ 2917699 w 3012590"/>
                <a:gd name="connsiteY7" fmla="*/ 1318359 h 2508305"/>
                <a:gd name="connsiteX8" fmla="*/ 3012590 w 3012590"/>
                <a:gd name="connsiteY8" fmla="*/ 1620283 h 2508305"/>
                <a:gd name="connsiteX9" fmla="*/ 3003963 w 3012590"/>
                <a:gd name="connsiteY9" fmla="*/ 1870449 h 2508305"/>
                <a:gd name="connsiteX10" fmla="*/ 2926326 w 3012590"/>
                <a:gd name="connsiteY10" fmla="*/ 2060231 h 2508305"/>
                <a:gd name="connsiteX11" fmla="*/ 2753797 w 3012590"/>
                <a:gd name="connsiteY11" fmla="*/ 2189627 h 2508305"/>
                <a:gd name="connsiteX12" fmla="*/ 2512258 w 3012590"/>
                <a:gd name="connsiteY12" fmla="*/ 2241385 h 2508305"/>
                <a:gd name="connsiteX13" fmla="*/ 2291880 w 3012590"/>
                <a:gd name="connsiteY13" fmla="*/ 2219999 h 2508305"/>
                <a:gd name="connsiteX14" fmla="*/ 2020552 w 3012590"/>
                <a:gd name="connsiteY14" fmla="*/ 2137868 h 2508305"/>
                <a:gd name="connsiteX15" fmla="*/ 1852876 w 3012590"/>
                <a:gd name="connsiteY15" fmla="*/ 2052188 h 2508305"/>
                <a:gd name="connsiteX16" fmla="*/ 1636182 w 3012590"/>
                <a:gd name="connsiteY16" fmla="*/ 1949795 h 2508305"/>
                <a:gd name="connsiteX17" fmla="*/ 1426632 w 3012590"/>
                <a:gd name="connsiteY17" fmla="*/ 1861688 h 2508305"/>
                <a:gd name="connsiteX18" fmla="*/ 1259046 w 3012590"/>
                <a:gd name="connsiteY18" fmla="*/ 1867798 h 2508305"/>
                <a:gd name="connsiteX19" fmla="*/ 1107545 w 3012590"/>
                <a:gd name="connsiteY19" fmla="*/ 1878357 h 2508305"/>
                <a:gd name="connsiteX20" fmla="*/ 1028964 w 3012590"/>
                <a:gd name="connsiteY20" fmla="*/ 1985513 h 2508305"/>
                <a:gd name="connsiteX21" fmla="*/ 1016794 w 3012590"/>
                <a:gd name="connsiteY21" fmla="*/ 2157492 h 2508305"/>
                <a:gd name="connsiteX22" fmla="*/ 971548 w 3012590"/>
                <a:gd name="connsiteY22" fmla="*/ 2279995 h 2508305"/>
                <a:gd name="connsiteX23" fmla="*/ 872934 w 3012590"/>
                <a:gd name="connsiteY23" fmla="*/ 2366095 h 2508305"/>
                <a:gd name="connsiteX24" fmla="*/ 788457 w 3012590"/>
                <a:gd name="connsiteY24" fmla="*/ 2461764 h 2508305"/>
                <a:gd name="connsiteX25" fmla="*/ 717868 w 3012590"/>
                <a:gd name="connsiteY25" fmla="*/ 2503057 h 2508305"/>
                <a:gd name="connsiteX26" fmla="*/ 602455 w 3012590"/>
                <a:gd name="connsiteY26" fmla="*/ 2508305 h 2508305"/>
                <a:gd name="connsiteX27" fmla="*/ 426842 w 3012590"/>
                <a:gd name="connsiteY27" fmla="*/ 2477824 h 2508305"/>
                <a:gd name="connsiteX28" fmla="*/ 308967 w 3012590"/>
                <a:gd name="connsiteY28" fmla="*/ 2439294 h 2508305"/>
                <a:gd name="connsiteX29" fmla="*/ 205230 w 3012590"/>
                <a:gd name="connsiteY29" fmla="*/ 2386048 h 2508305"/>
                <a:gd name="connsiteX30" fmla="*/ 10597 w 3012590"/>
                <a:gd name="connsiteY30" fmla="*/ 2405287 h 2508305"/>
                <a:gd name="connsiteX31" fmla="*/ 27850 w 3012590"/>
                <a:gd name="connsiteY31" fmla="*/ 2215506 h 2508305"/>
                <a:gd name="connsiteX32" fmla="*/ 114114 w 3012590"/>
                <a:gd name="connsiteY32" fmla="*/ 2017099 h 2508305"/>
                <a:gd name="connsiteX33" fmla="*/ 278016 w 3012590"/>
                <a:gd name="connsiteY33" fmla="*/ 1896329 h 2508305"/>
                <a:gd name="connsiteX34" fmla="*/ 372907 w 3012590"/>
                <a:gd name="connsiteY34" fmla="*/ 1784185 h 2508305"/>
                <a:gd name="connsiteX35" fmla="*/ 372907 w 3012590"/>
                <a:gd name="connsiteY35" fmla="*/ 1534019 h 2508305"/>
                <a:gd name="connsiteX36" fmla="*/ 381533 w 3012590"/>
                <a:gd name="connsiteY36" fmla="*/ 1387370 h 2508305"/>
                <a:gd name="connsiteX37" fmla="*/ 502303 w 3012590"/>
                <a:gd name="connsiteY37" fmla="*/ 1292480 h 2508305"/>
                <a:gd name="connsiteX38" fmla="*/ 648952 w 3012590"/>
                <a:gd name="connsiteY38" fmla="*/ 1275227 h 2508305"/>
                <a:gd name="connsiteX39" fmla="*/ 767925 w 3012590"/>
                <a:gd name="connsiteY39" fmla="*/ 1092590 h 2508305"/>
                <a:gd name="connsiteX40" fmla="*/ 774170 w 3012590"/>
                <a:gd name="connsiteY40" fmla="*/ 1021107 h 2508305"/>
                <a:gd name="connsiteX41" fmla="*/ 783695 w 3012590"/>
                <a:gd name="connsiteY41" fmla="*/ 960812 h 2508305"/>
                <a:gd name="connsiteX42" fmla="*/ 819414 w 3012590"/>
                <a:gd name="connsiteY42" fmla="*/ 952051 h 2508305"/>
                <a:gd name="connsiteX43" fmla="*/ 848842 w 3012590"/>
                <a:gd name="connsiteY43" fmla="*/ 983142 h 2508305"/>
                <a:gd name="connsiteX44" fmla="*/ 867039 w 3012590"/>
                <a:gd name="connsiteY44" fmla="*/ 966338 h 2508305"/>
                <a:gd name="connsiteX45" fmla="*/ 865511 w 3012590"/>
                <a:gd name="connsiteY45" fmla="*/ 906088 h 2508305"/>
                <a:gd name="connsiteX46" fmla="*/ 916956 w 3012590"/>
                <a:gd name="connsiteY46" fmla="*/ 885556 h 2508305"/>
                <a:gd name="connsiteX47" fmla="*/ 959907 w 3012590"/>
                <a:gd name="connsiteY47" fmla="*/ 930620 h 2508305"/>
                <a:gd name="connsiteX48" fmla="*/ 976576 w 3012590"/>
                <a:gd name="connsiteY48" fmla="*/ 952051 h 2508305"/>
                <a:gd name="connsiteX49" fmla="*/ 1005601 w 3012590"/>
                <a:gd name="connsiteY49" fmla="*/ 939380 h 2508305"/>
                <a:gd name="connsiteX50" fmla="*/ 1014676 w 3012590"/>
                <a:gd name="connsiteY50" fmla="*/ 880613 h 2508305"/>
                <a:gd name="connsiteX51" fmla="*/ 1015710 w 3012590"/>
                <a:gd name="connsiteY51" fmla="*/ 847186 h 2508305"/>
                <a:gd name="connsiteX52" fmla="*/ 1036107 w 3012590"/>
                <a:gd name="connsiteY52" fmla="*/ 823463 h 2508305"/>
                <a:gd name="connsiteX53" fmla="*/ 1091865 w 3012590"/>
                <a:gd name="connsiteY53" fmla="*/ 804952 h 2508305"/>
                <a:gd name="connsiteX54" fmla="*/ 1124214 w 3012590"/>
                <a:gd name="connsiteY54" fmla="*/ 799651 h 2508305"/>
                <a:gd name="connsiteX55" fmla="*/ 1142410 w 3012590"/>
                <a:gd name="connsiteY55" fmla="*/ 767167 h 2508305"/>
                <a:gd name="connsiteX56" fmla="*/ 1167076 w 3012590"/>
                <a:gd name="connsiteY56" fmla="*/ 759170 h 2508305"/>
                <a:gd name="connsiteX57" fmla="*/ 1183745 w 3012590"/>
                <a:gd name="connsiteY57" fmla="*/ 735357 h 2508305"/>
                <a:gd name="connsiteX58" fmla="*/ 1207557 w 3012590"/>
                <a:gd name="connsiteY58" fmla="*/ 787745 h 2508305"/>
                <a:gd name="connsiteX59" fmla="*/ 1250420 w 3012590"/>
                <a:gd name="connsiteY59" fmla="*/ 785364 h 2508305"/>
                <a:gd name="connsiteX60" fmla="*/ 1288520 w 3012590"/>
                <a:gd name="connsiteY60" fmla="*/ 797270 h 2508305"/>
                <a:gd name="connsiteX61" fmla="*/ 1312332 w 3012590"/>
                <a:gd name="connsiteY61" fmla="*/ 787745 h 2508305"/>
                <a:gd name="connsiteX62" fmla="*/ 1340907 w 3012590"/>
                <a:gd name="connsiteY62" fmla="*/ 859182 h 2508305"/>
                <a:gd name="connsiteX63" fmla="*/ 1365843 w 3012590"/>
                <a:gd name="connsiteY63" fmla="*/ 846872 h 2508305"/>
                <a:gd name="connsiteX64" fmla="*/ 1408975 w 3012590"/>
                <a:gd name="connsiteY64" fmla="*/ 852532 h 2508305"/>
                <a:gd name="connsiteX65" fmla="*/ 1443301 w 3012590"/>
                <a:gd name="connsiteY65" fmla="*/ 859182 h 2508305"/>
                <a:gd name="connsiteX66" fmla="*/ 1502652 w 3012590"/>
                <a:gd name="connsiteY66" fmla="*/ 914715 h 2508305"/>
                <a:gd name="connsiteX67" fmla="*/ 1531407 w 3012590"/>
                <a:gd name="connsiteY67" fmla="*/ 899663 h 2508305"/>
                <a:gd name="connsiteX68" fmla="*/ 1567126 w 3012590"/>
                <a:gd name="connsiteY68" fmla="*/ 923476 h 2508305"/>
                <a:gd name="connsiteX69" fmla="*/ 1619514 w 3012590"/>
                <a:gd name="connsiteY69" fmla="*/ 952051 h 2508305"/>
                <a:gd name="connsiteX70" fmla="*/ 1700476 w 3012590"/>
                <a:gd name="connsiteY70" fmla="*/ 956633 h 2508305"/>
                <a:gd name="connsiteX71" fmla="*/ 1723973 w 3012590"/>
                <a:gd name="connsiteY71" fmla="*/ 917680 h 2508305"/>
                <a:gd name="connsiteX72" fmla="*/ 1688570 w 3012590"/>
                <a:gd name="connsiteY72" fmla="*/ 875851 h 2508305"/>
                <a:gd name="connsiteX73" fmla="*/ 1613627 w 3012590"/>
                <a:gd name="connsiteY73" fmla="*/ 823687 h 2508305"/>
                <a:gd name="connsiteX74" fmla="*/ 1526645 w 3012590"/>
                <a:gd name="connsiteY74" fmla="*/ 778220 h 2508305"/>
                <a:gd name="connsiteX75" fmla="*/ 1441414 w 3012590"/>
                <a:gd name="connsiteY75" fmla="*/ 685396 h 2508305"/>
                <a:gd name="connsiteX76" fmla="*/ 1402820 w 3012590"/>
                <a:gd name="connsiteY76" fmla="*/ 663920 h 2508305"/>
                <a:gd name="connsiteX77" fmla="*/ 1321228 w 3012590"/>
                <a:gd name="connsiteY77" fmla="*/ 588124 h 2508305"/>
                <a:gd name="connsiteX78" fmla="*/ 1290901 w 3012590"/>
                <a:gd name="connsiteY78" fmla="*/ 521045 h 2508305"/>
                <a:gd name="connsiteX79" fmla="*/ 1259945 w 3012590"/>
                <a:gd name="connsiteY79" fmla="*/ 471038 h 2508305"/>
                <a:gd name="connsiteX80" fmla="*/ 1242961 w 3012590"/>
                <a:gd name="connsiteY80" fmla="*/ 455134 h 2508305"/>
                <a:gd name="connsiteX81" fmla="*/ 1248038 w 3012590"/>
                <a:gd name="connsiteY81" fmla="*/ 418651 h 2508305"/>
                <a:gd name="connsiteX82" fmla="*/ 1269470 w 3012590"/>
                <a:gd name="connsiteY82" fmla="*/ 378394 h 2508305"/>
                <a:gd name="connsiteX83" fmla="*/ 1226607 w 3012590"/>
                <a:gd name="connsiteY83" fmla="*/ 378170 h 2508305"/>
                <a:gd name="connsiteX84" fmla="*/ 1184688 w 3012590"/>
                <a:gd name="connsiteY84" fmla="*/ 353099 h 2508305"/>
                <a:gd name="connsiteX85" fmla="*/ 1176601 w 3012590"/>
                <a:gd name="connsiteY85" fmla="*/ 290063 h 2508305"/>
                <a:gd name="connsiteX86" fmla="*/ 1145645 w 3012590"/>
                <a:gd name="connsiteY86" fmla="*/ 275776 h 2508305"/>
                <a:gd name="connsiteX87" fmla="*/ 1140073 w 3012590"/>
                <a:gd name="connsiteY87" fmla="*/ 252862 h 2508305"/>
                <a:gd name="connsiteX88" fmla="*/ 1088495 w 3012590"/>
                <a:gd name="connsiteY88" fmla="*/ 256726 h 2508305"/>
                <a:gd name="connsiteX89" fmla="*/ 1076589 w 3012590"/>
                <a:gd name="connsiteY89" fmla="*/ 240057 h 2508305"/>
                <a:gd name="connsiteX90" fmla="*/ 1026582 w 3012590"/>
                <a:gd name="connsiteY90" fmla="*/ 247201 h 2508305"/>
                <a:gd name="connsiteX91" fmla="*/ 1005151 w 3012590"/>
                <a:gd name="connsiteY91" fmla="*/ 235295 h 2508305"/>
                <a:gd name="connsiteX92" fmla="*/ 992526 w 3012590"/>
                <a:gd name="connsiteY92" fmla="*/ 193644 h 2508305"/>
                <a:gd name="connsiteX93" fmla="*/ 918706 w 3012590"/>
                <a:gd name="connsiteY93" fmla="*/ 215075 h 2508305"/>
                <a:gd name="connsiteX94" fmla="*/ 943239 w 3012590"/>
                <a:gd name="connsiteY94" fmla="*/ 178145 h 2508305"/>
                <a:gd name="connsiteX95" fmla="*/ 990864 w 3012590"/>
                <a:gd name="connsiteY95" fmla="*/ 154332 h 2508305"/>
                <a:gd name="connsiteX96" fmla="*/ 1026583 w 3012590"/>
                <a:gd name="connsiteY96" fmla="*/ 142426 h 2508305"/>
                <a:gd name="connsiteX97" fmla="*/ 1040869 w 3012590"/>
                <a:gd name="connsiteY97" fmla="*/ 92419 h 2508305"/>
                <a:gd name="connsiteX98" fmla="*/ 1083732 w 3012590"/>
                <a:gd name="connsiteY98" fmla="*/ 97182 h 2508305"/>
                <a:gd name="connsiteX99" fmla="*/ 1187069 w 3012590"/>
                <a:gd name="connsiteY99" fmla="*/ 41649 h 2508305"/>
                <a:gd name="connsiteX100" fmla="*/ 1420881 w 3012590"/>
                <a:gd name="connsiteY100" fmla="*/ 0 h 2508305"/>
                <a:gd name="connsiteX101" fmla="*/ 1519591 w 3012590"/>
                <a:gd name="connsiteY101" fmla="*/ 27677 h 2508305"/>
                <a:gd name="connsiteX102" fmla="*/ 1583795 w 3012590"/>
                <a:gd name="connsiteY102" fmla="*/ 61463 h 2508305"/>
                <a:gd name="connsiteX103" fmla="*/ 1626657 w 3012590"/>
                <a:gd name="connsiteY103" fmla="*/ 90038 h 2508305"/>
                <a:gd name="connsiteX104" fmla="*/ 1808755 w 3012590"/>
                <a:gd name="connsiteY104" fmla="*/ 102933 h 2508305"/>
                <a:gd name="connsiteX0" fmla="*/ 1781129 w 2984964"/>
                <a:gd name="connsiteY0" fmla="*/ 102933 h 2508305"/>
                <a:gd name="connsiteX1" fmla="*/ 1699628 w 2984964"/>
                <a:gd name="connsiteY1" fmla="*/ 309068 h 2508305"/>
                <a:gd name="connsiteX2" fmla="*/ 1673749 w 2984964"/>
                <a:gd name="connsiteY2" fmla="*/ 464344 h 2508305"/>
                <a:gd name="connsiteX3" fmla="*/ 1829024 w 2984964"/>
                <a:gd name="connsiteY3" fmla="*/ 610993 h 2508305"/>
                <a:gd name="connsiteX4" fmla="*/ 2234466 w 2984964"/>
                <a:gd name="connsiteY4" fmla="*/ 723136 h 2508305"/>
                <a:gd name="connsiteX5" fmla="*/ 2458752 w 2984964"/>
                <a:gd name="connsiteY5" fmla="*/ 921544 h 2508305"/>
                <a:gd name="connsiteX6" fmla="*/ 2708918 w 2984964"/>
                <a:gd name="connsiteY6" fmla="*/ 1076819 h 2508305"/>
                <a:gd name="connsiteX7" fmla="*/ 2890073 w 2984964"/>
                <a:gd name="connsiteY7" fmla="*/ 1318359 h 2508305"/>
                <a:gd name="connsiteX8" fmla="*/ 2984964 w 2984964"/>
                <a:gd name="connsiteY8" fmla="*/ 1620283 h 2508305"/>
                <a:gd name="connsiteX9" fmla="*/ 2976337 w 2984964"/>
                <a:gd name="connsiteY9" fmla="*/ 1870449 h 2508305"/>
                <a:gd name="connsiteX10" fmla="*/ 2898700 w 2984964"/>
                <a:gd name="connsiteY10" fmla="*/ 2060231 h 2508305"/>
                <a:gd name="connsiteX11" fmla="*/ 2726171 w 2984964"/>
                <a:gd name="connsiteY11" fmla="*/ 2189627 h 2508305"/>
                <a:gd name="connsiteX12" fmla="*/ 2484632 w 2984964"/>
                <a:gd name="connsiteY12" fmla="*/ 2241385 h 2508305"/>
                <a:gd name="connsiteX13" fmla="*/ 2264254 w 2984964"/>
                <a:gd name="connsiteY13" fmla="*/ 2219999 h 2508305"/>
                <a:gd name="connsiteX14" fmla="*/ 1992926 w 2984964"/>
                <a:gd name="connsiteY14" fmla="*/ 2137868 h 2508305"/>
                <a:gd name="connsiteX15" fmla="*/ 1825250 w 2984964"/>
                <a:gd name="connsiteY15" fmla="*/ 2052188 h 2508305"/>
                <a:gd name="connsiteX16" fmla="*/ 1608556 w 2984964"/>
                <a:gd name="connsiteY16" fmla="*/ 1949795 h 2508305"/>
                <a:gd name="connsiteX17" fmla="*/ 1399006 w 2984964"/>
                <a:gd name="connsiteY17" fmla="*/ 1861688 h 2508305"/>
                <a:gd name="connsiteX18" fmla="*/ 1231420 w 2984964"/>
                <a:gd name="connsiteY18" fmla="*/ 1867798 h 2508305"/>
                <a:gd name="connsiteX19" fmla="*/ 1079919 w 2984964"/>
                <a:gd name="connsiteY19" fmla="*/ 1878357 h 2508305"/>
                <a:gd name="connsiteX20" fmla="*/ 1001338 w 2984964"/>
                <a:gd name="connsiteY20" fmla="*/ 1985513 h 2508305"/>
                <a:gd name="connsiteX21" fmla="*/ 989168 w 2984964"/>
                <a:gd name="connsiteY21" fmla="*/ 2157492 h 2508305"/>
                <a:gd name="connsiteX22" fmla="*/ 943922 w 2984964"/>
                <a:gd name="connsiteY22" fmla="*/ 2279995 h 2508305"/>
                <a:gd name="connsiteX23" fmla="*/ 845308 w 2984964"/>
                <a:gd name="connsiteY23" fmla="*/ 2366095 h 2508305"/>
                <a:gd name="connsiteX24" fmla="*/ 760831 w 2984964"/>
                <a:gd name="connsiteY24" fmla="*/ 2461764 h 2508305"/>
                <a:gd name="connsiteX25" fmla="*/ 690242 w 2984964"/>
                <a:gd name="connsiteY25" fmla="*/ 2503057 h 2508305"/>
                <a:gd name="connsiteX26" fmla="*/ 574829 w 2984964"/>
                <a:gd name="connsiteY26" fmla="*/ 2508305 h 2508305"/>
                <a:gd name="connsiteX27" fmla="*/ 399216 w 2984964"/>
                <a:gd name="connsiteY27" fmla="*/ 2477824 h 2508305"/>
                <a:gd name="connsiteX28" fmla="*/ 281341 w 2984964"/>
                <a:gd name="connsiteY28" fmla="*/ 2439294 h 2508305"/>
                <a:gd name="connsiteX29" fmla="*/ 177604 w 2984964"/>
                <a:gd name="connsiteY29" fmla="*/ 2386048 h 2508305"/>
                <a:gd name="connsiteX30" fmla="*/ 131137 w 2984964"/>
                <a:gd name="connsiteY30" fmla="*/ 2307392 h 2508305"/>
                <a:gd name="connsiteX31" fmla="*/ 224 w 2984964"/>
                <a:gd name="connsiteY31" fmla="*/ 2215506 h 2508305"/>
                <a:gd name="connsiteX32" fmla="*/ 86488 w 2984964"/>
                <a:gd name="connsiteY32" fmla="*/ 2017099 h 2508305"/>
                <a:gd name="connsiteX33" fmla="*/ 250390 w 2984964"/>
                <a:gd name="connsiteY33" fmla="*/ 1896329 h 2508305"/>
                <a:gd name="connsiteX34" fmla="*/ 345281 w 2984964"/>
                <a:gd name="connsiteY34" fmla="*/ 1784185 h 2508305"/>
                <a:gd name="connsiteX35" fmla="*/ 345281 w 2984964"/>
                <a:gd name="connsiteY35" fmla="*/ 1534019 h 2508305"/>
                <a:gd name="connsiteX36" fmla="*/ 353907 w 2984964"/>
                <a:gd name="connsiteY36" fmla="*/ 1387370 h 2508305"/>
                <a:gd name="connsiteX37" fmla="*/ 474677 w 2984964"/>
                <a:gd name="connsiteY37" fmla="*/ 1292480 h 2508305"/>
                <a:gd name="connsiteX38" fmla="*/ 621326 w 2984964"/>
                <a:gd name="connsiteY38" fmla="*/ 1275227 h 2508305"/>
                <a:gd name="connsiteX39" fmla="*/ 740299 w 2984964"/>
                <a:gd name="connsiteY39" fmla="*/ 1092590 h 2508305"/>
                <a:gd name="connsiteX40" fmla="*/ 746544 w 2984964"/>
                <a:gd name="connsiteY40" fmla="*/ 1021107 h 2508305"/>
                <a:gd name="connsiteX41" fmla="*/ 756069 w 2984964"/>
                <a:gd name="connsiteY41" fmla="*/ 960812 h 2508305"/>
                <a:gd name="connsiteX42" fmla="*/ 791788 w 2984964"/>
                <a:gd name="connsiteY42" fmla="*/ 952051 h 2508305"/>
                <a:gd name="connsiteX43" fmla="*/ 821216 w 2984964"/>
                <a:gd name="connsiteY43" fmla="*/ 983142 h 2508305"/>
                <a:gd name="connsiteX44" fmla="*/ 839413 w 2984964"/>
                <a:gd name="connsiteY44" fmla="*/ 966338 h 2508305"/>
                <a:gd name="connsiteX45" fmla="*/ 837885 w 2984964"/>
                <a:gd name="connsiteY45" fmla="*/ 906088 h 2508305"/>
                <a:gd name="connsiteX46" fmla="*/ 889330 w 2984964"/>
                <a:gd name="connsiteY46" fmla="*/ 885556 h 2508305"/>
                <a:gd name="connsiteX47" fmla="*/ 932281 w 2984964"/>
                <a:gd name="connsiteY47" fmla="*/ 930620 h 2508305"/>
                <a:gd name="connsiteX48" fmla="*/ 948950 w 2984964"/>
                <a:gd name="connsiteY48" fmla="*/ 952051 h 2508305"/>
                <a:gd name="connsiteX49" fmla="*/ 977975 w 2984964"/>
                <a:gd name="connsiteY49" fmla="*/ 939380 h 2508305"/>
                <a:gd name="connsiteX50" fmla="*/ 987050 w 2984964"/>
                <a:gd name="connsiteY50" fmla="*/ 880613 h 2508305"/>
                <a:gd name="connsiteX51" fmla="*/ 988084 w 2984964"/>
                <a:gd name="connsiteY51" fmla="*/ 847186 h 2508305"/>
                <a:gd name="connsiteX52" fmla="*/ 1008481 w 2984964"/>
                <a:gd name="connsiteY52" fmla="*/ 823463 h 2508305"/>
                <a:gd name="connsiteX53" fmla="*/ 1064239 w 2984964"/>
                <a:gd name="connsiteY53" fmla="*/ 804952 h 2508305"/>
                <a:gd name="connsiteX54" fmla="*/ 1096588 w 2984964"/>
                <a:gd name="connsiteY54" fmla="*/ 799651 h 2508305"/>
                <a:gd name="connsiteX55" fmla="*/ 1114784 w 2984964"/>
                <a:gd name="connsiteY55" fmla="*/ 767167 h 2508305"/>
                <a:gd name="connsiteX56" fmla="*/ 1139450 w 2984964"/>
                <a:gd name="connsiteY56" fmla="*/ 759170 h 2508305"/>
                <a:gd name="connsiteX57" fmla="*/ 1156119 w 2984964"/>
                <a:gd name="connsiteY57" fmla="*/ 735357 h 2508305"/>
                <a:gd name="connsiteX58" fmla="*/ 1179931 w 2984964"/>
                <a:gd name="connsiteY58" fmla="*/ 787745 h 2508305"/>
                <a:gd name="connsiteX59" fmla="*/ 1222794 w 2984964"/>
                <a:gd name="connsiteY59" fmla="*/ 785364 h 2508305"/>
                <a:gd name="connsiteX60" fmla="*/ 1260894 w 2984964"/>
                <a:gd name="connsiteY60" fmla="*/ 797270 h 2508305"/>
                <a:gd name="connsiteX61" fmla="*/ 1284706 w 2984964"/>
                <a:gd name="connsiteY61" fmla="*/ 787745 h 2508305"/>
                <a:gd name="connsiteX62" fmla="*/ 1313281 w 2984964"/>
                <a:gd name="connsiteY62" fmla="*/ 859182 h 2508305"/>
                <a:gd name="connsiteX63" fmla="*/ 1338217 w 2984964"/>
                <a:gd name="connsiteY63" fmla="*/ 846872 h 2508305"/>
                <a:gd name="connsiteX64" fmla="*/ 1381349 w 2984964"/>
                <a:gd name="connsiteY64" fmla="*/ 852532 h 2508305"/>
                <a:gd name="connsiteX65" fmla="*/ 1415675 w 2984964"/>
                <a:gd name="connsiteY65" fmla="*/ 859182 h 2508305"/>
                <a:gd name="connsiteX66" fmla="*/ 1475026 w 2984964"/>
                <a:gd name="connsiteY66" fmla="*/ 914715 h 2508305"/>
                <a:gd name="connsiteX67" fmla="*/ 1503781 w 2984964"/>
                <a:gd name="connsiteY67" fmla="*/ 899663 h 2508305"/>
                <a:gd name="connsiteX68" fmla="*/ 1539500 w 2984964"/>
                <a:gd name="connsiteY68" fmla="*/ 923476 h 2508305"/>
                <a:gd name="connsiteX69" fmla="*/ 1591888 w 2984964"/>
                <a:gd name="connsiteY69" fmla="*/ 952051 h 2508305"/>
                <a:gd name="connsiteX70" fmla="*/ 1672850 w 2984964"/>
                <a:gd name="connsiteY70" fmla="*/ 956633 h 2508305"/>
                <a:gd name="connsiteX71" fmla="*/ 1696347 w 2984964"/>
                <a:gd name="connsiteY71" fmla="*/ 917680 h 2508305"/>
                <a:gd name="connsiteX72" fmla="*/ 1660944 w 2984964"/>
                <a:gd name="connsiteY72" fmla="*/ 875851 h 2508305"/>
                <a:gd name="connsiteX73" fmla="*/ 1586001 w 2984964"/>
                <a:gd name="connsiteY73" fmla="*/ 823687 h 2508305"/>
                <a:gd name="connsiteX74" fmla="*/ 1499019 w 2984964"/>
                <a:gd name="connsiteY74" fmla="*/ 778220 h 2508305"/>
                <a:gd name="connsiteX75" fmla="*/ 1413788 w 2984964"/>
                <a:gd name="connsiteY75" fmla="*/ 685396 h 2508305"/>
                <a:gd name="connsiteX76" fmla="*/ 1375194 w 2984964"/>
                <a:gd name="connsiteY76" fmla="*/ 663920 h 2508305"/>
                <a:gd name="connsiteX77" fmla="*/ 1293602 w 2984964"/>
                <a:gd name="connsiteY77" fmla="*/ 588124 h 2508305"/>
                <a:gd name="connsiteX78" fmla="*/ 1263275 w 2984964"/>
                <a:gd name="connsiteY78" fmla="*/ 521045 h 2508305"/>
                <a:gd name="connsiteX79" fmla="*/ 1232319 w 2984964"/>
                <a:gd name="connsiteY79" fmla="*/ 471038 h 2508305"/>
                <a:gd name="connsiteX80" fmla="*/ 1215335 w 2984964"/>
                <a:gd name="connsiteY80" fmla="*/ 455134 h 2508305"/>
                <a:gd name="connsiteX81" fmla="*/ 1220412 w 2984964"/>
                <a:gd name="connsiteY81" fmla="*/ 418651 h 2508305"/>
                <a:gd name="connsiteX82" fmla="*/ 1241844 w 2984964"/>
                <a:gd name="connsiteY82" fmla="*/ 378394 h 2508305"/>
                <a:gd name="connsiteX83" fmla="*/ 1198981 w 2984964"/>
                <a:gd name="connsiteY83" fmla="*/ 378170 h 2508305"/>
                <a:gd name="connsiteX84" fmla="*/ 1157062 w 2984964"/>
                <a:gd name="connsiteY84" fmla="*/ 353099 h 2508305"/>
                <a:gd name="connsiteX85" fmla="*/ 1148975 w 2984964"/>
                <a:gd name="connsiteY85" fmla="*/ 290063 h 2508305"/>
                <a:gd name="connsiteX86" fmla="*/ 1118019 w 2984964"/>
                <a:gd name="connsiteY86" fmla="*/ 275776 h 2508305"/>
                <a:gd name="connsiteX87" fmla="*/ 1112447 w 2984964"/>
                <a:gd name="connsiteY87" fmla="*/ 252862 h 2508305"/>
                <a:gd name="connsiteX88" fmla="*/ 1060869 w 2984964"/>
                <a:gd name="connsiteY88" fmla="*/ 256726 h 2508305"/>
                <a:gd name="connsiteX89" fmla="*/ 1048963 w 2984964"/>
                <a:gd name="connsiteY89" fmla="*/ 240057 h 2508305"/>
                <a:gd name="connsiteX90" fmla="*/ 998956 w 2984964"/>
                <a:gd name="connsiteY90" fmla="*/ 247201 h 2508305"/>
                <a:gd name="connsiteX91" fmla="*/ 977525 w 2984964"/>
                <a:gd name="connsiteY91" fmla="*/ 235295 h 2508305"/>
                <a:gd name="connsiteX92" fmla="*/ 964900 w 2984964"/>
                <a:gd name="connsiteY92" fmla="*/ 193644 h 2508305"/>
                <a:gd name="connsiteX93" fmla="*/ 891080 w 2984964"/>
                <a:gd name="connsiteY93" fmla="*/ 215075 h 2508305"/>
                <a:gd name="connsiteX94" fmla="*/ 915613 w 2984964"/>
                <a:gd name="connsiteY94" fmla="*/ 178145 h 2508305"/>
                <a:gd name="connsiteX95" fmla="*/ 963238 w 2984964"/>
                <a:gd name="connsiteY95" fmla="*/ 154332 h 2508305"/>
                <a:gd name="connsiteX96" fmla="*/ 998957 w 2984964"/>
                <a:gd name="connsiteY96" fmla="*/ 142426 h 2508305"/>
                <a:gd name="connsiteX97" fmla="*/ 1013243 w 2984964"/>
                <a:gd name="connsiteY97" fmla="*/ 92419 h 2508305"/>
                <a:gd name="connsiteX98" fmla="*/ 1056106 w 2984964"/>
                <a:gd name="connsiteY98" fmla="*/ 97182 h 2508305"/>
                <a:gd name="connsiteX99" fmla="*/ 1159443 w 2984964"/>
                <a:gd name="connsiteY99" fmla="*/ 41649 h 2508305"/>
                <a:gd name="connsiteX100" fmla="*/ 1393255 w 2984964"/>
                <a:gd name="connsiteY100" fmla="*/ 0 h 2508305"/>
                <a:gd name="connsiteX101" fmla="*/ 1491965 w 2984964"/>
                <a:gd name="connsiteY101" fmla="*/ 27677 h 2508305"/>
                <a:gd name="connsiteX102" fmla="*/ 1556169 w 2984964"/>
                <a:gd name="connsiteY102" fmla="*/ 61463 h 2508305"/>
                <a:gd name="connsiteX103" fmla="*/ 1599031 w 2984964"/>
                <a:gd name="connsiteY103" fmla="*/ 90038 h 2508305"/>
                <a:gd name="connsiteX104" fmla="*/ 1781129 w 2984964"/>
                <a:gd name="connsiteY104" fmla="*/ 102933 h 2508305"/>
                <a:gd name="connsiteX0" fmla="*/ 1694641 w 2898476"/>
                <a:gd name="connsiteY0" fmla="*/ 102933 h 2508305"/>
                <a:gd name="connsiteX1" fmla="*/ 1613140 w 2898476"/>
                <a:gd name="connsiteY1" fmla="*/ 309068 h 2508305"/>
                <a:gd name="connsiteX2" fmla="*/ 1587261 w 2898476"/>
                <a:gd name="connsiteY2" fmla="*/ 464344 h 2508305"/>
                <a:gd name="connsiteX3" fmla="*/ 1742536 w 2898476"/>
                <a:gd name="connsiteY3" fmla="*/ 610993 h 2508305"/>
                <a:gd name="connsiteX4" fmla="*/ 2147978 w 2898476"/>
                <a:gd name="connsiteY4" fmla="*/ 723136 h 2508305"/>
                <a:gd name="connsiteX5" fmla="*/ 2372264 w 2898476"/>
                <a:gd name="connsiteY5" fmla="*/ 921544 h 2508305"/>
                <a:gd name="connsiteX6" fmla="*/ 2622430 w 2898476"/>
                <a:gd name="connsiteY6" fmla="*/ 1076819 h 2508305"/>
                <a:gd name="connsiteX7" fmla="*/ 2803585 w 2898476"/>
                <a:gd name="connsiteY7" fmla="*/ 1318359 h 2508305"/>
                <a:gd name="connsiteX8" fmla="*/ 2898476 w 2898476"/>
                <a:gd name="connsiteY8" fmla="*/ 1620283 h 2508305"/>
                <a:gd name="connsiteX9" fmla="*/ 2889849 w 2898476"/>
                <a:gd name="connsiteY9" fmla="*/ 1870449 h 2508305"/>
                <a:gd name="connsiteX10" fmla="*/ 2812212 w 2898476"/>
                <a:gd name="connsiteY10" fmla="*/ 2060231 h 2508305"/>
                <a:gd name="connsiteX11" fmla="*/ 2639683 w 2898476"/>
                <a:gd name="connsiteY11" fmla="*/ 2189627 h 2508305"/>
                <a:gd name="connsiteX12" fmla="*/ 2398144 w 2898476"/>
                <a:gd name="connsiteY12" fmla="*/ 2241385 h 2508305"/>
                <a:gd name="connsiteX13" fmla="*/ 2177766 w 2898476"/>
                <a:gd name="connsiteY13" fmla="*/ 2219999 h 2508305"/>
                <a:gd name="connsiteX14" fmla="*/ 1906438 w 2898476"/>
                <a:gd name="connsiteY14" fmla="*/ 2137868 h 2508305"/>
                <a:gd name="connsiteX15" fmla="*/ 1738762 w 2898476"/>
                <a:gd name="connsiteY15" fmla="*/ 2052188 h 2508305"/>
                <a:gd name="connsiteX16" fmla="*/ 1522068 w 2898476"/>
                <a:gd name="connsiteY16" fmla="*/ 1949795 h 2508305"/>
                <a:gd name="connsiteX17" fmla="*/ 1312518 w 2898476"/>
                <a:gd name="connsiteY17" fmla="*/ 1861688 h 2508305"/>
                <a:gd name="connsiteX18" fmla="*/ 1144932 w 2898476"/>
                <a:gd name="connsiteY18" fmla="*/ 1867798 h 2508305"/>
                <a:gd name="connsiteX19" fmla="*/ 993431 w 2898476"/>
                <a:gd name="connsiteY19" fmla="*/ 1878357 h 2508305"/>
                <a:gd name="connsiteX20" fmla="*/ 914850 w 2898476"/>
                <a:gd name="connsiteY20" fmla="*/ 1985513 h 2508305"/>
                <a:gd name="connsiteX21" fmla="*/ 902680 w 2898476"/>
                <a:gd name="connsiteY21" fmla="*/ 2157492 h 2508305"/>
                <a:gd name="connsiteX22" fmla="*/ 857434 w 2898476"/>
                <a:gd name="connsiteY22" fmla="*/ 2279995 h 2508305"/>
                <a:gd name="connsiteX23" fmla="*/ 758820 w 2898476"/>
                <a:gd name="connsiteY23" fmla="*/ 2366095 h 2508305"/>
                <a:gd name="connsiteX24" fmla="*/ 674343 w 2898476"/>
                <a:gd name="connsiteY24" fmla="*/ 2461764 h 2508305"/>
                <a:gd name="connsiteX25" fmla="*/ 603754 w 2898476"/>
                <a:gd name="connsiteY25" fmla="*/ 2503057 h 2508305"/>
                <a:gd name="connsiteX26" fmla="*/ 488341 w 2898476"/>
                <a:gd name="connsiteY26" fmla="*/ 2508305 h 2508305"/>
                <a:gd name="connsiteX27" fmla="*/ 312728 w 2898476"/>
                <a:gd name="connsiteY27" fmla="*/ 2477824 h 2508305"/>
                <a:gd name="connsiteX28" fmla="*/ 194853 w 2898476"/>
                <a:gd name="connsiteY28" fmla="*/ 2439294 h 2508305"/>
                <a:gd name="connsiteX29" fmla="*/ 91116 w 2898476"/>
                <a:gd name="connsiteY29" fmla="*/ 2386048 h 2508305"/>
                <a:gd name="connsiteX30" fmla="*/ 44649 w 2898476"/>
                <a:gd name="connsiteY30" fmla="*/ 2307392 h 2508305"/>
                <a:gd name="connsiteX31" fmla="*/ 59256 w 2898476"/>
                <a:gd name="connsiteY31" fmla="*/ 2133485 h 2508305"/>
                <a:gd name="connsiteX32" fmla="*/ 0 w 2898476"/>
                <a:gd name="connsiteY32" fmla="*/ 2017099 h 2508305"/>
                <a:gd name="connsiteX33" fmla="*/ 163902 w 2898476"/>
                <a:gd name="connsiteY33" fmla="*/ 1896329 h 2508305"/>
                <a:gd name="connsiteX34" fmla="*/ 258793 w 2898476"/>
                <a:gd name="connsiteY34" fmla="*/ 1784185 h 2508305"/>
                <a:gd name="connsiteX35" fmla="*/ 258793 w 2898476"/>
                <a:gd name="connsiteY35" fmla="*/ 1534019 h 2508305"/>
                <a:gd name="connsiteX36" fmla="*/ 267419 w 2898476"/>
                <a:gd name="connsiteY36" fmla="*/ 1387370 h 2508305"/>
                <a:gd name="connsiteX37" fmla="*/ 388189 w 2898476"/>
                <a:gd name="connsiteY37" fmla="*/ 1292480 h 2508305"/>
                <a:gd name="connsiteX38" fmla="*/ 534838 w 2898476"/>
                <a:gd name="connsiteY38" fmla="*/ 1275227 h 2508305"/>
                <a:gd name="connsiteX39" fmla="*/ 653811 w 2898476"/>
                <a:gd name="connsiteY39" fmla="*/ 1092590 h 2508305"/>
                <a:gd name="connsiteX40" fmla="*/ 660056 w 2898476"/>
                <a:gd name="connsiteY40" fmla="*/ 1021107 h 2508305"/>
                <a:gd name="connsiteX41" fmla="*/ 669581 w 2898476"/>
                <a:gd name="connsiteY41" fmla="*/ 960812 h 2508305"/>
                <a:gd name="connsiteX42" fmla="*/ 705300 w 2898476"/>
                <a:gd name="connsiteY42" fmla="*/ 952051 h 2508305"/>
                <a:gd name="connsiteX43" fmla="*/ 734728 w 2898476"/>
                <a:gd name="connsiteY43" fmla="*/ 983142 h 2508305"/>
                <a:gd name="connsiteX44" fmla="*/ 752925 w 2898476"/>
                <a:gd name="connsiteY44" fmla="*/ 966338 h 2508305"/>
                <a:gd name="connsiteX45" fmla="*/ 751397 w 2898476"/>
                <a:gd name="connsiteY45" fmla="*/ 906088 h 2508305"/>
                <a:gd name="connsiteX46" fmla="*/ 802842 w 2898476"/>
                <a:gd name="connsiteY46" fmla="*/ 885556 h 2508305"/>
                <a:gd name="connsiteX47" fmla="*/ 845793 w 2898476"/>
                <a:gd name="connsiteY47" fmla="*/ 930620 h 2508305"/>
                <a:gd name="connsiteX48" fmla="*/ 862462 w 2898476"/>
                <a:gd name="connsiteY48" fmla="*/ 952051 h 2508305"/>
                <a:gd name="connsiteX49" fmla="*/ 891487 w 2898476"/>
                <a:gd name="connsiteY49" fmla="*/ 939380 h 2508305"/>
                <a:gd name="connsiteX50" fmla="*/ 900562 w 2898476"/>
                <a:gd name="connsiteY50" fmla="*/ 880613 h 2508305"/>
                <a:gd name="connsiteX51" fmla="*/ 901596 w 2898476"/>
                <a:gd name="connsiteY51" fmla="*/ 847186 h 2508305"/>
                <a:gd name="connsiteX52" fmla="*/ 921993 w 2898476"/>
                <a:gd name="connsiteY52" fmla="*/ 823463 h 2508305"/>
                <a:gd name="connsiteX53" fmla="*/ 977751 w 2898476"/>
                <a:gd name="connsiteY53" fmla="*/ 804952 h 2508305"/>
                <a:gd name="connsiteX54" fmla="*/ 1010100 w 2898476"/>
                <a:gd name="connsiteY54" fmla="*/ 799651 h 2508305"/>
                <a:gd name="connsiteX55" fmla="*/ 1028296 w 2898476"/>
                <a:gd name="connsiteY55" fmla="*/ 767167 h 2508305"/>
                <a:gd name="connsiteX56" fmla="*/ 1052962 w 2898476"/>
                <a:gd name="connsiteY56" fmla="*/ 759170 h 2508305"/>
                <a:gd name="connsiteX57" fmla="*/ 1069631 w 2898476"/>
                <a:gd name="connsiteY57" fmla="*/ 735357 h 2508305"/>
                <a:gd name="connsiteX58" fmla="*/ 1093443 w 2898476"/>
                <a:gd name="connsiteY58" fmla="*/ 787745 h 2508305"/>
                <a:gd name="connsiteX59" fmla="*/ 1136306 w 2898476"/>
                <a:gd name="connsiteY59" fmla="*/ 785364 h 2508305"/>
                <a:gd name="connsiteX60" fmla="*/ 1174406 w 2898476"/>
                <a:gd name="connsiteY60" fmla="*/ 797270 h 2508305"/>
                <a:gd name="connsiteX61" fmla="*/ 1198218 w 2898476"/>
                <a:gd name="connsiteY61" fmla="*/ 787745 h 2508305"/>
                <a:gd name="connsiteX62" fmla="*/ 1226793 w 2898476"/>
                <a:gd name="connsiteY62" fmla="*/ 859182 h 2508305"/>
                <a:gd name="connsiteX63" fmla="*/ 1251729 w 2898476"/>
                <a:gd name="connsiteY63" fmla="*/ 846872 h 2508305"/>
                <a:gd name="connsiteX64" fmla="*/ 1294861 w 2898476"/>
                <a:gd name="connsiteY64" fmla="*/ 852532 h 2508305"/>
                <a:gd name="connsiteX65" fmla="*/ 1329187 w 2898476"/>
                <a:gd name="connsiteY65" fmla="*/ 859182 h 2508305"/>
                <a:gd name="connsiteX66" fmla="*/ 1388538 w 2898476"/>
                <a:gd name="connsiteY66" fmla="*/ 914715 h 2508305"/>
                <a:gd name="connsiteX67" fmla="*/ 1417293 w 2898476"/>
                <a:gd name="connsiteY67" fmla="*/ 899663 h 2508305"/>
                <a:gd name="connsiteX68" fmla="*/ 1453012 w 2898476"/>
                <a:gd name="connsiteY68" fmla="*/ 923476 h 2508305"/>
                <a:gd name="connsiteX69" fmla="*/ 1505400 w 2898476"/>
                <a:gd name="connsiteY69" fmla="*/ 952051 h 2508305"/>
                <a:gd name="connsiteX70" fmla="*/ 1586362 w 2898476"/>
                <a:gd name="connsiteY70" fmla="*/ 956633 h 2508305"/>
                <a:gd name="connsiteX71" fmla="*/ 1609859 w 2898476"/>
                <a:gd name="connsiteY71" fmla="*/ 917680 h 2508305"/>
                <a:gd name="connsiteX72" fmla="*/ 1574456 w 2898476"/>
                <a:gd name="connsiteY72" fmla="*/ 875851 h 2508305"/>
                <a:gd name="connsiteX73" fmla="*/ 1499513 w 2898476"/>
                <a:gd name="connsiteY73" fmla="*/ 823687 h 2508305"/>
                <a:gd name="connsiteX74" fmla="*/ 1412531 w 2898476"/>
                <a:gd name="connsiteY74" fmla="*/ 778220 h 2508305"/>
                <a:gd name="connsiteX75" fmla="*/ 1327300 w 2898476"/>
                <a:gd name="connsiteY75" fmla="*/ 685396 h 2508305"/>
                <a:gd name="connsiteX76" fmla="*/ 1288706 w 2898476"/>
                <a:gd name="connsiteY76" fmla="*/ 663920 h 2508305"/>
                <a:gd name="connsiteX77" fmla="*/ 1207114 w 2898476"/>
                <a:gd name="connsiteY77" fmla="*/ 588124 h 2508305"/>
                <a:gd name="connsiteX78" fmla="*/ 1176787 w 2898476"/>
                <a:gd name="connsiteY78" fmla="*/ 521045 h 2508305"/>
                <a:gd name="connsiteX79" fmla="*/ 1145831 w 2898476"/>
                <a:gd name="connsiteY79" fmla="*/ 471038 h 2508305"/>
                <a:gd name="connsiteX80" fmla="*/ 1128847 w 2898476"/>
                <a:gd name="connsiteY80" fmla="*/ 455134 h 2508305"/>
                <a:gd name="connsiteX81" fmla="*/ 1133924 w 2898476"/>
                <a:gd name="connsiteY81" fmla="*/ 418651 h 2508305"/>
                <a:gd name="connsiteX82" fmla="*/ 1155356 w 2898476"/>
                <a:gd name="connsiteY82" fmla="*/ 378394 h 2508305"/>
                <a:gd name="connsiteX83" fmla="*/ 1112493 w 2898476"/>
                <a:gd name="connsiteY83" fmla="*/ 378170 h 2508305"/>
                <a:gd name="connsiteX84" fmla="*/ 1070574 w 2898476"/>
                <a:gd name="connsiteY84" fmla="*/ 353099 h 2508305"/>
                <a:gd name="connsiteX85" fmla="*/ 1062487 w 2898476"/>
                <a:gd name="connsiteY85" fmla="*/ 290063 h 2508305"/>
                <a:gd name="connsiteX86" fmla="*/ 1031531 w 2898476"/>
                <a:gd name="connsiteY86" fmla="*/ 275776 h 2508305"/>
                <a:gd name="connsiteX87" fmla="*/ 1025959 w 2898476"/>
                <a:gd name="connsiteY87" fmla="*/ 252862 h 2508305"/>
                <a:gd name="connsiteX88" fmla="*/ 974381 w 2898476"/>
                <a:gd name="connsiteY88" fmla="*/ 256726 h 2508305"/>
                <a:gd name="connsiteX89" fmla="*/ 962475 w 2898476"/>
                <a:gd name="connsiteY89" fmla="*/ 240057 h 2508305"/>
                <a:gd name="connsiteX90" fmla="*/ 912468 w 2898476"/>
                <a:gd name="connsiteY90" fmla="*/ 247201 h 2508305"/>
                <a:gd name="connsiteX91" fmla="*/ 891037 w 2898476"/>
                <a:gd name="connsiteY91" fmla="*/ 235295 h 2508305"/>
                <a:gd name="connsiteX92" fmla="*/ 878412 w 2898476"/>
                <a:gd name="connsiteY92" fmla="*/ 193644 h 2508305"/>
                <a:gd name="connsiteX93" fmla="*/ 804592 w 2898476"/>
                <a:gd name="connsiteY93" fmla="*/ 215075 h 2508305"/>
                <a:gd name="connsiteX94" fmla="*/ 829125 w 2898476"/>
                <a:gd name="connsiteY94" fmla="*/ 178145 h 2508305"/>
                <a:gd name="connsiteX95" fmla="*/ 876750 w 2898476"/>
                <a:gd name="connsiteY95" fmla="*/ 154332 h 2508305"/>
                <a:gd name="connsiteX96" fmla="*/ 912469 w 2898476"/>
                <a:gd name="connsiteY96" fmla="*/ 142426 h 2508305"/>
                <a:gd name="connsiteX97" fmla="*/ 926755 w 2898476"/>
                <a:gd name="connsiteY97" fmla="*/ 92419 h 2508305"/>
                <a:gd name="connsiteX98" fmla="*/ 969618 w 2898476"/>
                <a:gd name="connsiteY98" fmla="*/ 97182 h 2508305"/>
                <a:gd name="connsiteX99" fmla="*/ 1072955 w 2898476"/>
                <a:gd name="connsiteY99" fmla="*/ 41649 h 2508305"/>
                <a:gd name="connsiteX100" fmla="*/ 1306767 w 2898476"/>
                <a:gd name="connsiteY100" fmla="*/ 0 h 2508305"/>
                <a:gd name="connsiteX101" fmla="*/ 1405477 w 2898476"/>
                <a:gd name="connsiteY101" fmla="*/ 27677 h 2508305"/>
                <a:gd name="connsiteX102" fmla="*/ 1469681 w 2898476"/>
                <a:gd name="connsiteY102" fmla="*/ 61463 h 2508305"/>
                <a:gd name="connsiteX103" fmla="*/ 1512543 w 2898476"/>
                <a:gd name="connsiteY103" fmla="*/ 90038 h 2508305"/>
                <a:gd name="connsiteX104" fmla="*/ 1694641 w 2898476"/>
                <a:gd name="connsiteY104" fmla="*/ 102933 h 2508305"/>
                <a:gd name="connsiteX0" fmla="*/ 1694641 w 2898476"/>
                <a:gd name="connsiteY0" fmla="*/ 102933 h 2508305"/>
                <a:gd name="connsiteX1" fmla="*/ 1613140 w 2898476"/>
                <a:gd name="connsiteY1" fmla="*/ 309068 h 2508305"/>
                <a:gd name="connsiteX2" fmla="*/ 1587261 w 2898476"/>
                <a:gd name="connsiteY2" fmla="*/ 464344 h 2508305"/>
                <a:gd name="connsiteX3" fmla="*/ 1742536 w 2898476"/>
                <a:gd name="connsiteY3" fmla="*/ 610993 h 2508305"/>
                <a:gd name="connsiteX4" fmla="*/ 2147978 w 2898476"/>
                <a:gd name="connsiteY4" fmla="*/ 723136 h 2508305"/>
                <a:gd name="connsiteX5" fmla="*/ 2372264 w 2898476"/>
                <a:gd name="connsiteY5" fmla="*/ 921544 h 2508305"/>
                <a:gd name="connsiteX6" fmla="*/ 2622430 w 2898476"/>
                <a:gd name="connsiteY6" fmla="*/ 1076819 h 2508305"/>
                <a:gd name="connsiteX7" fmla="*/ 2803585 w 2898476"/>
                <a:gd name="connsiteY7" fmla="*/ 1318359 h 2508305"/>
                <a:gd name="connsiteX8" fmla="*/ 2898476 w 2898476"/>
                <a:gd name="connsiteY8" fmla="*/ 1620283 h 2508305"/>
                <a:gd name="connsiteX9" fmla="*/ 2889849 w 2898476"/>
                <a:gd name="connsiteY9" fmla="*/ 1870449 h 2508305"/>
                <a:gd name="connsiteX10" fmla="*/ 2812212 w 2898476"/>
                <a:gd name="connsiteY10" fmla="*/ 2060231 h 2508305"/>
                <a:gd name="connsiteX11" fmla="*/ 2639683 w 2898476"/>
                <a:gd name="connsiteY11" fmla="*/ 2189627 h 2508305"/>
                <a:gd name="connsiteX12" fmla="*/ 2398144 w 2898476"/>
                <a:gd name="connsiteY12" fmla="*/ 2241385 h 2508305"/>
                <a:gd name="connsiteX13" fmla="*/ 2177766 w 2898476"/>
                <a:gd name="connsiteY13" fmla="*/ 2219999 h 2508305"/>
                <a:gd name="connsiteX14" fmla="*/ 1906438 w 2898476"/>
                <a:gd name="connsiteY14" fmla="*/ 2137868 h 2508305"/>
                <a:gd name="connsiteX15" fmla="*/ 1738762 w 2898476"/>
                <a:gd name="connsiteY15" fmla="*/ 2052188 h 2508305"/>
                <a:gd name="connsiteX16" fmla="*/ 1522068 w 2898476"/>
                <a:gd name="connsiteY16" fmla="*/ 1949795 h 2508305"/>
                <a:gd name="connsiteX17" fmla="*/ 1312518 w 2898476"/>
                <a:gd name="connsiteY17" fmla="*/ 1861688 h 2508305"/>
                <a:gd name="connsiteX18" fmla="*/ 1144932 w 2898476"/>
                <a:gd name="connsiteY18" fmla="*/ 1867798 h 2508305"/>
                <a:gd name="connsiteX19" fmla="*/ 993431 w 2898476"/>
                <a:gd name="connsiteY19" fmla="*/ 1878357 h 2508305"/>
                <a:gd name="connsiteX20" fmla="*/ 914850 w 2898476"/>
                <a:gd name="connsiteY20" fmla="*/ 1985513 h 2508305"/>
                <a:gd name="connsiteX21" fmla="*/ 902680 w 2898476"/>
                <a:gd name="connsiteY21" fmla="*/ 2157492 h 2508305"/>
                <a:gd name="connsiteX22" fmla="*/ 857434 w 2898476"/>
                <a:gd name="connsiteY22" fmla="*/ 2279995 h 2508305"/>
                <a:gd name="connsiteX23" fmla="*/ 758820 w 2898476"/>
                <a:gd name="connsiteY23" fmla="*/ 2366095 h 2508305"/>
                <a:gd name="connsiteX24" fmla="*/ 674343 w 2898476"/>
                <a:gd name="connsiteY24" fmla="*/ 2461764 h 2508305"/>
                <a:gd name="connsiteX25" fmla="*/ 603754 w 2898476"/>
                <a:gd name="connsiteY25" fmla="*/ 2503057 h 2508305"/>
                <a:gd name="connsiteX26" fmla="*/ 488341 w 2898476"/>
                <a:gd name="connsiteY26" fmla="*/ 2508305 h 2508305"/>
                <a:gd name="connsiteX27" fmla="*/ 312728 w 2898476"/>
                <a:gd name="connsiteY27" fmla="*/ 2477824 h 2508305"/>
                <a:gd name="connsiteX28" fmla="*/ 194853 w 2898476"/>
                <a:gd name="connsiteY28" fmla="*/ 2439294 h 2508305"/>
                <a:gd name="connsiteX29" fmla="*/ 91116 w 2898476"/>
                <a:gd name="connsiteY29" fmla="*/ 2386048 h 2508305"/>
                <a:gd name="connsiteX30" fmla="*/ 44649 w 2898476"/>
                <a:gd name="connsiteY30" fmla="*/ 2307392 h 2508305"/>
                <a:gd name="connsiteX31" fmla="*/ 59256 w 2898476"/>
                <a:gd name="connsiteY31" fmla="*/ 2133485 h 2508305"/>
                <a:gd name="connsiteX32" fmla="*/ 0 w 2898476"/>
                <a:gd name="connsiteY32" fmla="*/ 2017099 h 2508305"/>
                <a:gd name="connsiteX33" fmla="*/ 163902 w 2898476"/>
                <a:gd name="connsiteY33" fmla="*/ 1896329 h 2508305"/>
                <a:gd name="connsiteX34" fmla="*/ 258793 w 2898476"/>
                <a:gd name="connsiteY34" fmla="*/ 1784185 h 2508305"/>
                <a:gd name="connsiteX35" fmla="*/ 258793 w 2898476"/>
                <a:gd name="connsiteY35" fmla="*/ 1534019 h 2508305"/>
                <a:gd name="connsiteX36" fmla="*/ 267419 w 2898476"/>
                <a:gd name="connsiteY36" fmla="*/ 1387370 h 2508305"/>
                <a:gd name="connsiteX37" fmla="*/ 388189 w 2898476"/>
                <a:gd name="connsiteY37" fmla="*/ 1292480 h 2508305"/>
                <a:gd name="connsiteX38" fmla="*/ 534838 w 2898476"/>
                <a:gd name="connsiteY38" fmla="*/ 1275227 h 2508305"/>
                <a:gd name="connsiteX39" fmla="*/ 653811 w 2898476"/>
                <a:gd name="connsiteY39" fmla="*/ 1092590 h 2508305"/>
                <a:gd name="connsiteX40" fmla="*/ 660056 w 2898476"/>
                <a:gd name="connsiteY40" fmla="*/ 1021107 h 2508305"/>
                <a:gd name="connsiteX41" fmla="*/ 669581 w 2898476"/>
                <a:gd name="connsiteY41" fmla="*/ 960812 h 2508305"/>
                <a:gd name="connsiteX42" fmla="*/ 705300 w 2898476"/>
                <a:gd name="connsiteY42" fmla="*/ 952051 h 2508305"/>
                <a:gd name="connsiteX43" fmla="*/ 734728 w 2898476"/>
                <a:gd name="connsiteY43" fmla="*/ 983142 h 2508305"/>
                <a:gd name="connsiteX44" fmla="*/ 752925 w 2898476"/>
                <a:gd name="connsiteY44" fmla="*/ 966338 h 2508305"/>
                <a:gd name="connsiteX45" fmla="*/ 751397 w 2898476"/>
                <a:gd name="connsiteY45" fmla="*/ 906088 h 2508305"/>
                <a:gd name="connsiteX46" fmla="*/ 802842 w 2898476"/>
                <a:gd name="connsiteY46" fmla="*/ 885556 h 2508305"/>
                <a:gd name="connsiteX47" fmla="*/ 845793 w 2898476"/>
                <a:gd name="connsiteY47" fmla="*/ 930620 h 2508305"/>
                <a:gd name="connsiteX48" fmla="*/ 862462 w 2898476"/>
                <a:gd name="connsiteY48" fmla="*/ 952051 h 2508305"/>
                <a:gd name="connsiteX49" fmla="*/ 891487 w 2898476"/>
                <a:gd name="connsiteY49" fmla="*/ 939380 h 2508305"/>
                <a:gd name="connsiteX50" fmla="*/ 900562 w 2898476"/>
                <a:gd name="connsiteY50" fmla="*/ 880613 h 2508305"/>
                <a:gd name="connsiteX51" fmla="*/ 901596 w 2898476"/>
                <a:gd name="connsiteY51" fmla="*/ 847186 h 2508305"/>
                <a:gd name="connsiteX52" fmla="*/ 921993 w 2898476"/>
                <a:gd name="connsiteY52" fmla="*/ 823463 h 2508305"/>
                <a:gd name="connsiteX53" fmla="*/ 977751 w 2898476"/>
                <a:gd name="connsiteY53" fmla="*/ 804952 h 2508305"/>
                <a:gd name="connsiteX54" fmla="*/ 1010100 w 2898476"/>
                <a:gd name="connsiteY54" fmla="*/ 799651 h 2508305"/>
                <a:gd name="connsiteX55" fmla="*/ 1028296 w 2898476"/>
                <a:gd name="connsiteY55" fmla="*/ 767167 h 2508305"/>
                <a:gd name="connsiteX56" fmla="*/ 1052962 w 2898476"/>
                <a:gd name="connsiteY56" fmla="*/ 759170 h 2508305"/>
                <a:gd name="connsiteX57" fmla="*/ 1069631 w 2898476"/>
                <a:gd name="connsiteY57" fmla="*/ 735357 h 2508305"/>
                <a:gd name="connsiteX58" fmla="*/ 1093443 w 2898476"/>
                <a:gd name="connsiteY58" fmla="*/ 787745 h 2508305"/>
                <a:gd name="connsiteX59" fmla="*/ 1136306 w 2898476"/>
                <a:gd name="connsiteY59" fmla="*/ 785364 h 2508305"/>
                <a:gd name="connsiteX60" fmla="*/ 1174406 w 2898476"/>
                <a:gd name="connsiteY60" fmla="*/ 797270 h 2508305"/>
                <a:gd name="connsiteX61" fmla="*/ 1198218 w 2898476"/>
                <a:gd name="connsiteY61" fmla="*/ 787745 h 2508305"/>
                <a:gd name="connsiteX62" fmla="*/ 1226793 w 2898476"/>
                <a:gd name="connsiteY62" fmla="*/ 859182 h 2508305"/>
                <a:gd name="connsiteX63" fmla="*/ 1251729 w 2898476"/>
                <a:gd name="connsiteY63" fmla="*/ 846872 h 2508305"/>
                <a:gd name="connsiteX64" fmla="*/ 1294861 w 2898476"/>
                <a:gd name="connsiteY64" fmla="*/ 852532 h 2508305"/>
                <a:gd name="connsiteX65" fmla="*/ 1329187 w 2898476"/>
                <a:gd name="connsiteY65" fmla="*/ 859182 h 2508305"/>
                <a:gd name="connsiteX66" fmla="*/ 1388538 w 2898476"/>
                <a:gd name="connsiteY66" fmla="*/ 914715 h 2508305"/>
                <a:gd name="connsiteX67" fmla="*/ 1417293 w 2898476"/>
                <a:gd name="connsiteY67" fmla="*/ 899663 h 2508305"/>
                <a:gd name="connsiteX68" fmla="*/ 1453012 w 2898476"/>
                <a:gd name="connsiteY68" fmla="*/ 923476 h 2508305"/>
                <a:gd name="connsiteX69" fmla="*/ 1505400 w 2898476"/>
                <a:gd name="connsiteY69" fmla="*/ 952051 h 2508305"/>
                <a:gd name="connsiteX70" fmla="*/ 1586362 w 2898476"/>
                <a:gd name="connsiteY70" fmla="*/ 956633 h 2508305"/>
                <a:gd name="connsiteX71" fmla="*/ 1609859 w 2898476"/>
                <a:gd name="connsiteY71" fmla="*/ 917680 h 2508305"/>
                <a:gd name="connsiteX72" fmla="*/ 1574456 w 2898476"/>
                <a:gd name="connsiteY72" fmla="*/ 875851 h 2508305"/>
                <a:gd name="connsiteX73" fmla="*/ 1499513 w 2898476"/>
                <a:gd name="connsiteY73" fmla="*/ 823687 h 2508305"/>
                <a:gd name="connsiteX74" fmla="*/ 1412531 w 2898476"/>
                <a:gd name="connsiteY74" fmla="*/ 778220 h 2508305"/>
                <a:gd name="connsiteX75" fmla="*/ 1327300 w 2898476"/>
                <a:gd name="connsiteY75" fmla="*/ 685396 h 2508305"/>
                <a:gd name="connsiteX76" fmla="*/ 1288706 w 2898476"/>
                <a:gd name="connsiteY76" fmla="*/ 663920 h 2508305"/>
                <a:gd name="connsiteX77" fmla="*/ 1207114 w 2898476"/>
                <a:gd name="connsiteY77" fmla="*/ 588124 h 2508305"/>
                <a:gd name="connsiteX78" fmla="*/ 1176787 w 2898476"/>
                <a:gd name="connsiteY78" fmla="*/ 521045 h 2508305"/>
                <a:gd name="connsiteX79" fmla="*/ 1145831 w 2898476"/>
                <a:gd name="connsiteY79" fmla="*/ 471038 h 2508305"/>
                <a:gd name="connsiteX80" fmla="*/ 1128847 w 2898476"/>
                <a:gd name="connsiteY80" fmla="*/ 455134 h 2508305"/>
                <a:gd name="connsiteX81" fmla="*/ 1133924 w 2898476"/>
                <a:gd name="connsiteY81" fmla="*/ 418651 h 2508305"/>
                <a:gd name="connsiteX82" fmla="*/ 1155356 w 2898476"/>
                <a:gd name="connsiteY82" fmla="*/ 378394 h 2508305"/>
                <a:gd name="connsiteX83" fmla="*/ 1112493 w 2898476"/>
                <a:gd name="connsiteY83" fmla="*/ 378170 h 2508305"/>
                <a:gd name="connsiteX84" fmla="*/ 1070574 w 2898476"/>
                <a:gd name="connsiteY84" fmla="*/ 353099 h 2508305"/>
                <a:gd name="connsiteX85" fmla="*/ 1062487 w 2898476"/>
                <a:gd name="connsiteY85" fmla="*/ 290063 h 2508305"/>
                <a:gd name="connsiteX86" fmla="*/ 1031531 w 2898476"/>
                <a:gd name="connsiteY86" fmla="*/ 275776 h 2508305"/>
                <a:gd name="connsiteX87" fmla="*/ 1025959 w 2898476"/>
                <a:gd name="connsiteY87" fmla="*/ 252862 h 2508305"/>
                <a:gd name="connsiteX88" fmla="*/ 974381 w 2898476"/>
                <a:gd name="connsiteY88" fmla="*/ 256726 h 2508305"/>
                <a:gd name="connsiteX89" fmla="*/ 962475 w 2898476"/>
                <a:gd name="connsiteY89" fmla="*/ 240057 h 2508305"/>
                <a:gd name="connsiteX90" fmla="*/ 912468 w 2898476"/>
                <a:gd name="connsiteY90" fmla="*/ 247201 h 2508305"/>
                <a:gd name="connsiteX91" fmla="*/ 891037 w 2898476"/>
                <a:gd name="connsiteY91" fmla="*/ 235295 h 2508305"/>
                <a:gd name="connsiteX92" fmla="*/ 878412 w 2898476"/>
                <a:gd name="connsiteY92" fmla="*/ 193644 h 2508305"/>
                <a:gd name="connsiteX93" fmla="*/ 804592 w 2898476"/>
                <a:gd name="connsiteY93" fmla="*/ 215075 h 2508305"/>
                <a:gd name="connsiteX94" fmla="*/ 829125 w 2898476"/>
                <a:gd name="connsiteY94" fmla="*/ 178145 h 2508305"/>
                <a:gd name="connsiteX95" fmla="*/ 876750 w 2898476"/>
                <a:gd name="connsiteY95" fmla="*/ 154332 h 2508305"/>
                <a:gd name="connsiteX96" fmla="*/ 912469 w 2898476"/>
                <a:gd name="connsiteY96" fmla="*/ 142426 h 2508305"/>
                <a:gd name="connsiteX97" fmla="*/ 926755 w 2898476"/>
                <a:gd name="connsiteY97" fmla="*/ 92419 h 2508305"/>
                <a:gd name="connsiteX98" fmla="*/ 969618 w 2898476"/>
                <a:gd name="connsiteY98" fmla="*/ 97182 h 2508305"/>
                <a:gd name="connsiteX99" fmla="*/ 1072955 w 2898476"/>
                <a:gd name="connsiteY99" fmla="*/ 41649 h 2508305"/>
                <a:gd name="connsiteX100" fmla="*/ 1306767 w 2898476"/>
                <a:gd name="connsiteY100" fmla="*/ 0 h 2508305"/>
                <a:gd name="connsiteX101" fmla="*/ 1405477 w 2898476"/>
                <a:gd name="connsiteY101" fmla="*/ 27677 h 2508305"/>
                <a:gd name="connsiteX102" fmla="*/ 1469681 w 2898476"/>
                <a:gd name="connsiteY102" fmla="*/ 61463 h 2508305"/>
                <a:gd name="connsiteX103" fmla="*/ 1512543 w 2898476"/>
                <a:gd name="connsiteY103" fmla="*/ 90038 h 2508305"/>
                <a:gd name="connsiteX104" fmla="*/ 1694641 w 2898476"/>
                <a:gd name="connsiteY104" fmla="*/ 102933 h 2508305"/>
                <a:gd name="connsiteX0" fmla="*/ 1651162 w 2854997"/>
                <a:gd name="connsiteY0" fmla="*/ 102933 h 2508305"/>
                <a:gd name="connsiteX1" fmla="*/ 1569661 w 2854997"/>
                <a:gd name="connsiteY1" fmla="*/ 309068 h 2508305"/>
                <a:gd name="connsiteX2" fmla="*/ 1543782 w 2854997"/>
                <a:gd name="connsiteY2" fmla="*/ 464344 h 2508305"/>
                <a:gd name="connsiteX3" fmla="*/ 1699057 w 2854997"/>
                <a:gd name="connsiteY3" fmla="*/ 610993 h 2508305"/>
                <a:gd name="connsiteX4" fmla="*/ 2104499 w 2854997"/>
                <a:gd name="connsiteY4" fmla="*/ 723136 h 2508305"/>
                <a:gd name="connsiteX5" fmla="*/ 2328785 w 2854997"/>
                <a:gd name="connsiteY5" fmla="*/ 921544 h 2508305"/>
                <a:gd name="connsiteX6" fmla="*/ 2578951 w 2854997"/>
                <a:gd name="connsiteY6" fmla="*/ 1076819 h 2508305"/>
                <a:gd name="connsiteX7" fmla="*/ 2760106 w 2854997"/>
                <a:gd name="connsiteY7" fmla="*/ 1318359 h 2508305"/>
                <a:gd name="connsiteX8" fmla="*/ 2854997 w 2854997"/>
                <a:gd name="connsiteY8" fmla="*/ 1620283 h 2508305"/>
                <a:gd name="connsiteX9" fmla="*/ 2846370 w 2854997"/>
                <a:gd name="connsiteY9" fmla="*/ 1870449 h 2508305"/>
                <a:gd name="connsiteX10" fmla="*/ 2768733 w 2854997"/>
                <a:gd name="connsiteY10" fmla="*/ 2060231 h 2508305"/>
                <a:gd name="connsiteX11" fmla="*/ 2596204 w 2854997"/>
                <a:gd name="connsiteY11" fmla="*/ 2189627 h 2508305"/>
                <a:gd name="connsiteX12" fmla="*/ 2354665 w 2854997"/>
                <a:gd name="connsiteY12" fmla="*/ 2241385 h 2508305"/>
                <a:gd name="connsiteX13" fmla="*/ 2134287 w 2854997"/>
                <a:gd name="connsiteY13" fmla="*/ 2219999 h 2508305"/>
                <a:gd name="connsiteX14" fmla="*/ 1862959 w 2854997"/>
                <a:gd name="connsiteY14" fmla="*/ 2137868 h 2508305"/>
                <a:gd name="connsiteX15" fmla="*/ 1695283 w 2854997"/>
                <a:gd name="connsiteY15" fmla="*/ 2052188 h 2508305"/>
                <a:gd name="connsiteX16" fmla="*/ 1478589 w 2854997"/>
                <a:gd name="connsiteY16" fmla="*/ 1949795 h 2508305"/>
                <a:gd name="connsiteX17" fmla="*/ 1269039 w 2854997"/>
                <a:gd name="connsiteY17" fmla="*/ 1861688 h 2508305"/>
                <a:gd name="connsiteX18" fmla="*/ 1101453 w 2854997"/>
                <a:gd name="connsiteY18" fmla="*/ 1867798 h 2508305"/>
                <a:gd name="connsiteX19" fmla="*/ 949952 w 2854997"/>
                <a:gd name="connsiteY19" fmla="*/ 1878357 h 2508305"/>
                <a:gd name="connsiteX20" fmla="*/ 871371 w 2854997"/>
                <a:gd name="connsiteY20" fmla="*/ 1985513 h 2508305"/>
                <a:gd name="connsiteX21" fmla="*/ 859201 w 2854997"/>
                <a:gd name="connsiteY21" fmla="*/ 2157492 h 2508305"/>
                <a:gd name="connsiteX22" fmla="*/ 813955 w 2854997"/>
                <a:gd name="connsiteY22" fmla="*/ 2279995 h 2508305"/>
                <a:gd name="connsiteX23" fmla="*/ 715341 w 2854997"/>
                <a:gd name="connsiteY23" fmla="*/ 2366095 h 2508305"/>
                <a:gd name="connsiteX24" fmla="*/ 630864 w 2854997"/>
                <a:gd name="connsiteY24" fmla="*/ 2461764 h 2508305"/>
                <a:gd name="connsiteX25" fmla="*/ 560275 w 2854997"/>
                <a:gd name="connsiteY25" fmla="*/ 2503057 h 2508305"/>
                <a:gd name="connsiteX26" fmla="*/ 444862 w 2854997"/>
                <a:gd name="connsiteY26" fmla="*/ 2508305 h 2508305"/>
                <a:gd name="connsiteX27" fmla="*/ 269249 w 2854997"/>
                <a:gd name="connsiteY27" fmla="*/ 2477824 h 2508305"/>
                <a:gd name="connsiteX28" fmla="*/ 151374 w 2854997"/>
                <a:gd name="connsiteY28" fmla="*/ 2439294 h 2508305"/>
                <a:gd name="connsiteX29" fmla="*/ 47637 w 2854997"/>
                <a:gd name="connsiteY29" fmla="*/ 2386048 h 2508305"/>
                <a:gd name="connsiteX30" fmla="*/ 1170 w 2854997"/>
                <a:gd name="connsiteY30" fmla="*/ 2307392 h 2508305"/>
                <a:gd name="connsiteX31" fmla="*/ 15777 w 2854997"/>
                <a:gd name="connsiteY31" fmla="*/ 2133485 h 2508305"/>
                <a:gd name="connsiteX32" fmla="*/ 75583 w 2854997"/>
                <a:gd name="connsiteY32" fmla="*/ 2017099 h 2508305"/>
                <a:gd name="connsiteX33" fmla="*/ 120423 w 2854997"/>
                <a:gd name="connsiteY33" fmla="*/ 1896329 h 2508305"/>
                <a:gd name="connsiteX34" fmla="*/ 215314 w 2854997"/>
                <a:gd name="connsiteY34" fmla="*/ 1784185 h 2508305"/>
                <a:gd name="connsiteX35" fmla="*/ 215314 w 2854997"/>
                <a:gd name="connsiteY35" fmla="*/ 1534019 h 2508305"/>
                <a:gd name="connsiteX36" fmla="*/ 223940 w 2854997"/>
                <a:gd name="connsiteY36" fmla="*/ 1387370 h 2508305"/>
                <a:gd name="connsiteX37" fmla="*/ 344710 w 2854997"/>
                <a:gd name="connsiteY37" fmla="*/ 1292480 h 2508305"/>
                <a:gd name="connsiteX38" fmla="*/ 491359 w 2854997"/>
                <a:gd name="connsiteY38" fmla="*/ 1275227 h 2508305"/>
                <a:gd name="connsiteX39" fmla="*/ 610332 w 2854997"/>
                <a:gd name="connsiteY39" fmla="*/ 1092590 h 2508305"/>
                <a:gd name="connsiteX40" fmla="*/ 616577 w 2854997"/>
                <a:gd name="connsiteY40" fmla="*/ 1021107 h 2508305"/>
                <a:gd name="connsiteX41" fmla="*/ 626102 w 2854997"/>
                <a:gd name="connsiteY41" fmla="*/ 960812 h 2508305"/>
                <a:gd name="connsiteX42" fmla="*/ 661821 w 2854997"/>
                <a:gd name="connsiteY42" fmla="*/ 952051 h 2508305"/>
                <a:gd name="connsiteX43" fmla="*/ 691249 w 2854997"/>
                <a:gd name="connsiteY43" fmla="*/ 983142 h 2508305"/>
                <a:gd name="connsiteX44" fmla="*/ 709446 w 2854997"/>
                <a:gd name="connsiteY44" fmla="*/ 966338 h 2508305"/>
                <a:gd name="connsiteX45" fmla="*/ 707918 w 2854997"/>
                <a:gd name="connsiteY45" fmla="*/ 906088 h 2508305"/>
                <a:gd name="connsiteX46" fmla="*/ 759363 w 2854997"/>
                <a:gd name="connsiteY46" fmla="*/ 885556 h 2508305"/>
                <a:gd name="connsiteX47" fmla="*/ 802314 w 2854997"/>
                <a:gd name="connsiteY47" fmla="*/ 930620 h 2508305"/>
                <a:gd name="connsiteX48" fmla="*/ 818983 w 2854997"/>
                <a:gd name="connsiteY48" fmla="*/ 952051 h 2508305"/>
                <a:gd name="connsiteX49" fmla="*/ 848008 w 2854997"/>
                <a:gd name="connsiteY49" fmla="*/ 939380 h 2508305"/>
                <a:gd name="connsiteX50" fmla="*/ 857083 w 2854997"/>
                <a:gd name="connsiteY50" fmla="*/ 880613 h 2508305"/>
                <a:gd name="connsiteX51" fmla="*/ 858117 w 2854997"/>
                <a:gd name="connsiteY51" fmla="*/ 847186 h 2508305"/>
                <a:gd name="connsiteX52" fmla="*/ 878514 w 2854997"/>
                <a:gd name="connsiteY52" fmla="*/ 823463 h 2508305"/>
                <a:gd name="connsiteX53" fmla="*/ 934272 w 2854997"/>
                <a:gd name="connsiteY53" fmla="*/ 804952 h 2508305"/>
                <a:gd name="connsiteX54" fmla="*/ 966621 w 2854997"/>
                <a:gd name="connsiteY54" fmla="*/ 799651 h 2508305"/>
                <a:gd name="connsiteX55" fmla="*/ 984817 w 2854997"/>
                <a:gd name="connsiteY55" fmla="*/ 767167 h 2508305"/>
                <a:gd name="connsiteX56" fmla="*/ 1009483 w 2854997"/>
                <a:gd name="connsiteY56" fmla="*/ 759170 h 2508305"/>
                <a:gd name="connsiteX57" fmla="*/ 1026152 w 2854997"/>
                <a:gd name="connsiteY57" fmla="*/ 735357 h 2508305"/>
                <a:gd name="connsiteX58" fmla="*/ 1049964 w 2854997"/>
                <a:gd name="connsiteY58" fmla="*/ 787745 h 2508305"/>
                <a:gd name="connsiteX59" fmla="*/ 1092827 w 2854997"/>
                <a:gd name="connsiteY59" fmla="*/ 785364 h 2508305"/>
                <a:gd name="connsiteX60" fmla="*/ 1130927 w 2854997"/>
                <a:gd name="connsiteY60" fmla="*/ 797270 h 2508305"/>
                <a:gd name="connsiteX61" fmla="*/ 1154739 w 2854997"/>
                <a:gd name="connsiteY61" fmla="*/ 787745 h 2508305"/>
                <a:gd name="connsiteX62" fmla="*/ 1183314 w 2854997"/>
                <a:gd name="connsiteY62" fmla="*/ 859182 h 2508305"/>
                <a:gd name="connsiteX63" fmla="*/ 1208250 w 2854997"/>
                <a:gd name="connsiteY63" fmla="*/ 846872 h 2508305"/>
                <a:gd name="connsiteX64" fmla="*/ 1251382 w 2854997"/>
                <a:gd name="connsiteY64" fmla="*/ 852532 h 2508305"/>
                <a:gd name="connsiteX65" fmla="*/ 1285708 w 2854997"/>
                <a:gd name="connsiteY65" fmla="*/ 859182 h 2508305"/>
                <a:gd name="connsiteX66" fmla="*/ 1345059 w 2854997"/>
                <a:gd name="connsiteY66" fmla="*/ 914715 h 2508305"/>
                <a:gd name="connsiteX67" fmla="*/ 1373814 w 2854997"/>
                <a:gd name="connsiteY67" fmla="*/ 899663 h 2508305"/>
                <a:gd name="connsiteX68" fmla="*/ 1409533 w 2854997"/>
                <a:gd name="connsiteY68" fmla="*/ 923476 h 2508305"/>
                <a:gd name="connsiteX69" fmla="*/ 1461921 w 2854997"/>
                <a:gd name="connsiteY69" fmla="*/ 952051 h 2508305"/>
                <a:gd name="connsiteX70" fmla="*/ 1542883 w 2854997"/>
                <a:gd name="connsiteY70" fmla="*/ 956633 h 2508305"/>
                <a:gd name="connsiteX71" fmla="*/ 1566380 w 2854997"/>
                <a:gd name="connsiteY71" fmla="*/ 917680 h 2508305"/>
                <a:gd name="connsiteX72" fmla="*/ 1530977 w 2854997"/>
                <a:gd name="connsiteY72" fmla="*/ 875851 h 2508305"/>
                <a:gd name="connsiteX73" fmla="*/ 1456034 w 2854997"/>
                <a:gd name="connsiteY73" fmla="*/ 823687 h 2508305"/>
                <a:gd name="connsiteX74" fmla="*/ 1369052 w 2854997"/>
                <a:gd name="connsiteY74" fmla="*/ 778220 h 2508305"/>
                <a:gd name="connsiteX75" fmla="*/ 1283821 w 2854997"/>
                <a:gd name="connsiteY75" fmla="*/ 685396 h 2508305"/>
                <a:gd name="connsiteX76" fmla="*/ 1245227 w 2854997"/>
                <a:gd name="connsiteY76" fmla="*/ 663920 h 2508305"/>
                <a:gd name="connsiteX77" fmla="*/ 1163635 w 2854997"/>
                <a:gd name="connsiteY77" fmla="*/ 588124 h 2508305"/>
                <a:gd name="connsiteX78" fmla="*/ 1133308 w 2854997"/>
                <a:gd name="connsiteY78" fmla="*/ 521045 h 2508305"/>
                <a:gd name="connsiteX79" fmla="*/ 1102352 w 2854997"/>
                <a:gd name="connsiteY79" fmla="*/ 471038 h 2508305"/>
                <a:gd name="connsiteX80" fmla="*/ 1085368 w 2854997"/>
                <a:gd name="connsiteY80" fmla="*/ 455134 h 2508305"/>
                <a:gd name="connsiteX81" fmla="*/ 1090445 w 2854997"/>
                <a:gd name="connsiteY81" fmla="*/ 418651 h 2508305"/>
                <a:gd name="connsiteX82" fmla="*/ 1111877 w 2854997"/>
                <a:gd name="connsiteY82" fmla="*/ 378394 h 2508305"/>
                <a:gd name="connsiteX83" fmla="*/ 1069014 w 2854997"/>
                <a:gd name="connsiteY83" fmla="*/ 378170 h 2508305"/>
                <a:gd name="connsiteX84" fmla="*/ 1027095 w 2854997"/>
                <a:gd name="connsiteY84" fmla="*/ 353099 h 2508305"/>
                <a:gd name="connsiteX85" fmla="*/ 1019008 w 2854997"/>
                <a:gd name="connsiteY85" fmla="*/ 290063 h 2508305"/>
                <a:gd name="connsiteX86" fmla="*/ 988052 w 2854997"/>
                <a:gd name="connsiteY86" fmla="*/ 275776 h 2508305"/>
                <a:gd name="connsiteX87" fmla="*/ 982480 w 2854997"/>
                <a:gd name="connsiteY87" fmla="*/ 252862 h 2508305"/>
                <a:gd name="connsiteX88" fmla="*/ 930902 w 2854997"/>
                <a:gd name="connsiteY88" fmla="*/ 256726 h 2508305"/>
                <a:gd name="connsiteX89" fmla="*/ 918996 w 2854997"/>
                <a:gd name="connsiteY89" fmla="*/ 240057 h 2508305"/>
                <a:gd name="connsiteX90" fmla="*/ 868989 w 2854997"/>
                <a:gd name="connsiteY90" fmla="*/ 247201 h 2508305"/>
                <a:gd name="connsiteX91" fmla="*/ 847558 w 2854997"/>
                <a:gd name="connsiteY91" fmla="*/ 235295 h 2508305"/>
                <a:gd name="connsiteX92" fmla="*/ 834933 w 2854997"/>
                <a:gd name="connsiteY92" fmla="*/ 193644 h 2508305"/>
                <a:gd name="connsiteX93" fmla="*/ 761113 w 2854997"/>
                <a:gd name="connsiteY93" fmla="*/ 215075 h 2508305"/>
                <a:gd name="connsiteX94" fmla="*/ 785646 w 2854997"/>
                <a:gd name="connsiteY94" fmla="*/ 178145 h 2508305"/>
                <a:gd name="connsiteX95" fmla="*/ 833271 w 2854997"/>
                <a:gd name="connsiteY95" fmla="*/ 154332 h 2508305"/>
                <a:gd name="connsiteX96" fmla="*/ 868990 w 2854997"/>
                <a:gd name="connsiteY96" fmla="*/ 142426 h 2508305"/>
                <a:gd name="connsiteX97" fmla="*/ 883276 w 2854997"/>
                <a:gd name="connsiteY97" fmla="*/ 92419 h 2508305"/>
                <a:gd name="connsiteX98" fmla="*/ 926139 w 2854997"/>
                <a:gd name="connsiteY98" fmla="*/ 97182 h 2508305"/>
                <a:gd name="connsiteX99" fmla="*/ 1029476 w 2854997"/>
                <a:gd name="connsiteY99" fmla="*/ 41649 h 2508305"/>
                <a:gd name="connsiteX100" fmla="*/ 1263288 w 2854997"/>
                <a:gd name="connsiteY100" fmla="*/ 0 h 2508305"/>
                <a:gd name="connsiteX101" fmla="*/ 1361998 w 2854997"/>
                <a:gd name="connsiteY101" fmla="*/ 27677 h 2508305"/>
                <a:gd name="connsiteX102" fmla="*/ 1426202 w 2854997"/>
                <a:gd name="connsiteY102" fmla="*/ 61463 h 2508305"/>
                <a:gd name="connsiteX103" fmla="*/ 1469064 w 2854997"/>
                <a:gd name="connsiteY103" fmla="*/ 90038 h 2508305"/>
                <a:gd name="connsiteX104" fmla="*/ 1651162 w 2854997"/>
                <a:gd name="connsiteY104" fmla="*/ 102933 h 2508305"/>
                <a:gd name="connsiteX0" fmla="*/ 1651162 w 2854997"/>
                <a:gd name="connsiteY0" fmla="*/ 102933 h 2508305"/>
                <a:gd name="connsiteX1" fmla="*/ 1569661 w 2854997"/>
                <a:gd name="connsiteY1" fmla="*/ 309068 h 2508305"/>
                <a:gd name="connsiteX2" fmla="*/ 1543782 w 2854997"/>
                <a:gd name="connsiteY2" fmla="*/ 464344 h 2508305"/>
                <a:gd name="connsiteX3" fmla="*/ 1699057 w 2854997"/>
                <a:gd name="connsiteY3" fmla="*/ 610993 h 2508305"/>
                <a:gd name="connsiteX4" fmla="*/ 2104499 w 2854997"/>
                <a:gd name="connsiteY4" fmla="*/ 723136 h 2508305"/>
                <a:gd name="connsiteX5" fmla="*/ 2328785 w 2854997"/>
                <a:gd name="connsiteY5" fmla="*/ 921544 h 2508305"/>
                <a:gd name="connsiteX6" fmla="*/ 2578951 w 2854997"/>
                <a:gd name="connsiteY6" fmla="*/ 1076819 h 2508305"/>
                <a:gd name="connsiteX7" fmla="*/ 2760106 w 2854997"/>
                <a:gd name="connsiteY7" fmla="*/ 1318359 h 2508305"/>
                <a:gd name="connsiteX8" fmla="*/ 2854997 w 2854997"/>
                <a:gd name="connsiteY8" fmla="*/ 1620283 h 2508305"/>
                <a:gd name="connsiteX9" fmla="*/ 2846370 w 2854997"/>
                <a:gd name="connsiteY9" fmla="*/ 1870449 h 2508305"/>
                <a:gd name="connsiteX10" fmla="*/ 2768733 w 2854997"/>
                <a:gd name="connsiteY10" fmla="*/ 2060231 h 2508305"/>
                <a:gd name="connsiteX11" fmla="*/ 2596204 w 2854997"/>
                <a:gd name="connsiteY11" fmla="*/ 2189627 h 2508305"/>
                <a:gd name="connsiteX12" fmla="*/ 2354665 w 2854997"/>
                <a:gd name="connsiteY12" fmla="*/ 2241385 h 2508305"/>
                <a:gd name="connsiteX13" fmla="*/ 2134287 w 2854997"/>
                <a:gd name="connsiteY13" fmla="*/ 2219999 h 2508305"/>
                <a:gd name="connsiteX14" fmla="*/ 1862959 w 2854997"/>
                <a:gd name="connsiteY14" fmla="*/ 2137868 h 2508305"/>
                <a:gd name="connsiteX15" fmla="*/ 1695283 w 2854997"/>
                <a:gd name="connsiteY15" fmla="*/ 2052188 h 2508305"/>
                <a:gd name="connsiteX16" fmla="*/ 1478589 w 2854997"/>
                <a:gd name="connsiteY16" fmla="*/ 1949795 h 2508305"/>
                <a:gd name="connsiteX17" fmla="*/ 1269039 w 2854997"/>
                <a:gd name="connsiteY17" fmla="*/ 1861688 h 2508305"/>
                <a:gd name="connsiteX18" fmla="*/ 1101453 w 2854997"/>
                <a:gd name="connsiteY18" fmla="*/ 1867798 h 2508305"/>
                <a:gd name="connsiteX19" fmla="*/ 949952 w 2854997"/>
                <a:gd name="connsiteY19" fmla="*/ 1878357 h 2508305"/>
                <a:gd name="connsiteX20" fmla="*/ 871371 w 2854997"/>
                <a:gd name="connsiteY20" fmla="*/ 1985513 h 2508305"/>
                <a:gd name="connsiteX21" fmla="*/ 859201 w 2854997"/>
                <a:gd name="connsiteY21" fmla="*/ 2157492 h 2508305"/>
                <a:gd name="connsiteX22" fmla="*/ 813955 w 2854997"/>
                <a:gd name="connsiteY22" fmla="*/ 2279995 h 2508305"/>
                <a:gd name="connsiteX23" fmla="*/ 715341 w 2854997"/>
                <a:gd name="connsiteY23" fmla="*/ 2366095 h 2508305"/>
                <a:gd name="connsiteX24" fmla="*/ 630864 w 2854997"/>
                <a:gd name="connsiteY24" fmla="*/ 2461764 h 2508305"/>
                <a:gd name="connsiteX25" fmla="*/ 560275 w 2854997"/>
                <a:gd name="connsiteY25" fmla="*/ 2503057 h 2508305"/>
                <a:gd name="connsiteX26" fmla="*/ 444862 w 2854997"/>
                <a:gd name="connsiteY26" fmla="*/ 2508305 h 2508305"/>
                <a:gd name="connsiteX27" fmla="*/ 269249 w 2854997"/>
                <a:gd name="connsiteY27" fmla="*/ 2477824 h 2508305"/>
                <a:gd name="connsiteX28" fmla="*/ 151374 w 2854997"/>
                <a:gd name="connsiteY28" fmla="*/ 2439294 h 2508305"/>
                <a:gd name="connsiteX29" fmla="*/ 47637 w 2854997"/>
                <a:gd name="connsiteY29" fmla="*/ 2386048 h 2508305"/>
                <a:gd name="connsiteX30" fmla="*/ 1170 w 2854997"/>
                <a:gd name="connsiteY30" fmla="*/ 2307392 h 2508305"/>
                <a:gd name="connsiteX31" fmla="*/ 15777 w 2854997"/>
                <a:gd name="connsiteY31" fmla="*/ 2133485 h 2508305"/>
                <a:gd name="connsiteX32" fmla="*/ 75583 w 2854997"/>
                <a:gd name="connsiteY32" fmla="*/ 2017099 h 2508305"/>
                <a:gd name="connsiteX33" fmla="*/ 141590 w 2854997"/>
                <a:gd name="connsiteY33" fmla="*/ 1880455 h 2508305"/>
                <a:gd name="connsiteX34" fmla="*/ 215314 w 2854997"/>
                <a:gd name="connsiteY34" fmla="*/ 1784185 h 2508305"/>
                <a:gd name="connsiteX35" fmla="*/ 215314 w 2854997"/>
                <a:gd name="connsiteY35" fmla="*/ 1534019 h 2508305"/>
                <a:gd name="connsiteX36" fmla="*/ 223940 w 2854997"/>
                <a:gd name="connsiteY36" fmla="*/ 1387370 h 2508305"/>
                <a:gd name="connsiteX37" fmla="*/ 344710 w 2854997"/>
                <a:gd name="connsiteY37" fmla="*/ 1292480 h 2508305"/>
                <a:gd name="connsiteX38" fmla="*/ 491359 w 2854997"/>
                <a:gd name="connsiteY38" fmla="*/ 1275227 h 2508305"/>
                <a:gd name="connsiteX39" fmla="*/ 610332 w 2854997"/>
                <a:gd name="connsiteY39" fmla="*/ 1092590 h 2508305"/>
                <a:gd name="connsiteX40" fmla="*/ 616577 w 2854997"/>
                <a:gd name="connsiteY40" fmla="*/ 1021107 h 2508305"/>
                <a:gd name="connsiteX41" fmla="*/ 626102 w 2854997"/>
                <a:gd name="connsiteY41" fmla="*/ 960812 h 2508305"/>
                <a:gd name="connsiteX42" fmla="*/ 661821 w 2854997"/>
                <a:gd name="connsiteY42" fmla="*/ 952051 h 2508305"/>
                <a:gd name="connsiteX43" fmla="*/ 691249 w 2854997"/>
                <a:gd name="connsiteY43" fmla="*/ 983142 h 2508305"/>
                <a:gd name="connsiteX44" fmla="*/ 709446 w 2854997"/>
                <a:gd name="connsiteY44" fmla="*/ 966338 h 2508305"/>
                <a:gd name="connsiteX45" fmla="*/ 707918 w 2854997"/>
                <a:gd name="connsiteY45" fmla="*/ 906088 h 2508305"/>
                <a:gd name="connsiteX46" fmla="*/ 759363 w 2854997"/>
                <a:gd name="connsiteY46" fmla="*/ 885556 h 2508305"/>
                <a:gd name="connsiteX47" fmla="*/ 802314 w 2854997"/>
                <a:gd name="connsiteY47" fmla="*/ 930620 h 2508305"/>
                <a:gd name="connsiteX48" fmla="*/ 818983 w 2854997"/>
                <a:gd name="connsiteY48" fmla="*/ 952051 h 2508305"/>
                <a:gd name="connsiteX49" fmla="*/ 848008 w 2854997"/>
                <a:gd name="connsiteY49" fmla="*/ 939380 h 2508305"/>
                <a:gd name="connsiteX50" fmla="*/ 857083 w 2854997"/>
                <a:gd name="connsiteY50" fmla="*/ 880613 h 2508305"/>
                <a:gd name="connsiteX51" fmla="*/ 858117 w 2854997"/>
                <a:gd name="connsiteY51" fmla="*/ 847186 h 2508305"/>
                <a:gd name="connsiteX52" fmla="*/ 878514 w 2854997"/>
                <a:gd name="connsiteY52" fmla="*/ 823463 h 2508305"/>
                <a:gd name="connsiteX53" fmla="*/ 934272 w 2854997"/>
                <a:gd name="connsiteY53" fmla="*/ 804952 h 2508305"/>
                <a:gd name="connsiteX54" fmla="*/ 966621 w 2854997"/>
                <a:gd name="connsiteY54" fmla="*/ 799651 h 2508305"/>
                <a:gd name="connsiteX55" fmla="*/ 984817 w 2854997"/>
                <a:gd name="connsiteY55" fmla="*/ 767167 h 2508305"/>
                <a:gd name="connsiteX56" fmla="*/ 1009483 w 2854997"/>
                <a:gd name="connsiteY56" fmla="*/ 759170 h 2508305"/>
                <a:gd name="connsiteX57" fmla="*/ 1026152 w 2854997"/>
                <a:gd name="connsiteY57" fmla="*/ 735357 h 2508305"/>
                <a:gd name="connsiteX58" fmla="*/ 1049964 w 2854997"/>
                <a:gd name="connsiteY58" fmla="*/ 787745 h 2508305"/>
                <a:gd name="connsiteX59" fmla="*/ 1092827 w 2854997"/>
                <a:gd name="connsiteY59" fmla="*/ 785364 h 2508305"/>
                <a:gd name="connsiteX60" fmla="*/ 1130927 w 2854997"/>
                <a:gd name="connsiteY60" fmla="*/ 797270 h 2508305"/>
                <a:gd name="connsiteX61" fmla="*/ 1154739 w 2854997"/>
                <a:gd name="connsiteY61" fmla="*/ 787745 h 2508305"/>
                <a:gd name="connsiteX62" fmla="*/ 1183314 w 2854997"/>
                <a:gd name="connsiteY62" fmla="*/ 859182 h 2508305"/>
                <a:gd name="connsiteX63" fmla="*/ 1208250 w 2854997"/>
                <a:gd name="connsiteY63" fmla="*/ 846872 h 2508305"/>
                <a:gd name="connsiteX64" fmla="*/ 1251382 w 2854997"/>
                <a:gd name="connsiteY64" fmla="*/ 852532 h 2508305"/>
                <a:gd name="connsiteX65" fmla="*/ 1285708 w 2854997"/>
                <a:gd name="connsiteY65" fmla="*/ 859182 h 2508305"/>
                <a:gd name="connsiteX66" fmla="*/ 1345059 w 2854997"/>
                <a:gd name="connsiteY66" fmla="*/ 914715 h 2508305"/>
                <a:gd name="connsiteX67" fmla="*/ 1373814 w 2854997"/>
                <a:gd name="connsiteY67" fmla="*/ 899663 h 2508305"/>
                <a:gd name="connsiteX68" fmla="*/ 1409533 w 2854997"/>
                <a:gd name="connsiteY68" fmla="*/ 923476 h 2508305"/>
                <a:gd name="connsiteX69" fmla="*/ 1461921 w 2854997"/>
                <a:gd name="connsiteY69" fmla="*/ 952051 h 2508305"/>
                <a:gd name="connsiteX70" fmla="*/ 1542883 w 2854997"/>
                <a:gd name="connsiteY70" fmla="*/ 956633 h 2508305"/>
                <a:gd name="connsiteX71" fmla="*/ 1566380 w 2854997"/>
                <a:gd name="connsiteY71" fmla="*/ 917680 h 2508305"/>
                <a:gd name="connsiteX72" fmla="*/ 1530977 w 2854997"/>
                <a:gd name="connsiteY72" fmla="*/ 875851 h 2508305"/>
                <a:gd name="connsiteX73" fmla="*/ 1456034 w 2854997"/>
                <a:gd name="connsiteY73" fmla="*/ 823687 h 2508305"/>
                <a:gd name="connsiteX74" fmla="*/ 1369052 w 2854997"/>
                <a:gd name="connsiteY74" fmla="*/ 778220 h 2508305"/>
                <a:gd name="connsiteX75" fmla="*/ 1283821 w 2854997"/>
                <a:gd name="connsiteY75" fmla="*/ 685396 h 2508305"/>
                <a:gd name="connsiteX76" fmla="*/ 1245227 w 2854997"/>
                <a:gd name="connsiteY76" fmla="*/ 663920 h 2508305"/>
                <a:gd name="connsiteX77" fmla="*/ 1163635 w 2854997"/>
                <a:gd name="connsiteY77" fmla="*/ 588124 h 2508305"/>
                <a:gd name="connsiteX78" fmla="*/ 1133308 w 2854997"/>
                <a:gd name="connsiteY78" fmla="*/ 521045 h 2508305"/>
                <a:gd name="connsiteX79" fmla="*/ 1102352 w 2854997"/>
                <a:gd name="connsiteY79" fmla="*/ 471038 h 2508305"/>
                <a:gd name="connsiteX80" fmla="*/ 1085368 w 2854997"/>
                <a:gd name="connsiteY80" fmla="*/ 455134 h 2508305"/>
                <a:gd name="connsiteX81" fmla="*/ 1090445 w 2854997"/>
                <a:gd name="connsiteY81" fmla="*/ 418651 h 2508305"/>
                <a:gd name="connsiteX82" fmla="*/ 1111877 w 2854997"/>
                <a:gd name="connsiteY82" fmla="*/ 378394 h 2508305"/>
                <a:gd name="connsiteX83" fmla="*/ 1069014 w 2854997"/>
                <a:gd name="connsiteY83" fmla="*/ 378170 h 2508305"/>
                <a:gd name="connsiteX84" fmla="*/ 1027095 w 2854997"/>
                <a:gd name="connsiteY84" fmla="*/ 353099 h 2508305"/>
                <a:gd name="connsiteX85" fmla="*/ 1019008 w 2854997"/>
                <a:gd name="connsiteY85" fmla="*/ 290063 h 2508305"/>
                <a:gd name="connsiteX86" fmla="*/ 988052 w 2854997"/>
                <a:gd name="connsiteY86" fmla="*/ 275776 h 2508305"/>
                <a:gd name="connsiteX87" fmla="*/ 982480 w 2854997"/>
                <a:gd name="connsiteY87" fmla="*/ 252862 h 2508305"/>
                <a:gd name="connsiteX88" fmla="*/ 930902 w 2854997"/>
                <a:gd name="connsiteY88" fmla="*/ 256726 h 2508305"/>
                <a:gd name="connsiteX89" fmla="*/ 918996 w 2854997"/>
                <a:gd name="connsiteY89" fmla="*/ 240057 h 2508305"/>
                <a:gd name="connsiteX90" fmla="*/ 868989 w 2854997"/>
                <a:gd name="connsiteY90" fmla="*/ 247201 h 2508305"/>
                <a:gd name="connsiteX91" fmla="*/ 847558 w 2854997"/>
                <a:gd name="connsiteY91" fmla="*/ 235295 h 2508305"/>
                <a:gd name="connsiteX92" fmla="*/ 834933 w 2854997"/>
                <a:gd name="connsiteY92" fmla="*/ 193644 h 2508305"/>
                <a:gd name="connsiteX93" fmla="*/ 761113 w 2854997"/>
                <a:gd name="connsiteY93" fmla="*/ 215075 h 2508305"/>
                <a:gd name="connsiteX94" fmla="*/ 785646 w 2854997"/>
                <a:gd name="connsiteY94" fmla="*/ 178145 h 2508305"/>
                <a:gd name="connsiteX95" fmla="*/ 833271 w 2854997"/>
                <a:gd name="connsiteY95" fmla="*/ 154332 h 2508305"/>
                <a:gd name="connsiteX96" fmla="*/ 868990 w 2854997"/>
                <a:gd name="connsiteY96" fmla="*/ 142426 h 2508305"/>
                <a:gd name="connsiteX97" fmla="*/ 883276 w 2854997"/>
                <a:gd name="connsiteY97" fmla="*/ 92419 h 2508305"/>
                <a:gd name="connsiteX98" fmla="*/ 926139 w 2854997"/>
                <a:gd name="connsiteY98" fmla="*/ 97182 h 2508305"/>
                <a:gd name="connsiteX99" fmla="*/ 1029476 w 2854997"/>
                <a:gd name="connsiteY99" fmla="*/ 41649 h 2508305"/>
                <a:gd name="connsiteX100" fmla="*/ 1263288 w 2854997"/>
                <a:gd name="connsiteY100" fmla="*/ 0 h 2508305"/>
                <a:gd name="connsiteX101" fmla="*/ 1361998 w 2854997"/>
                <a:gd name="connsiteY101" fmla="*/ 27677 h 2508305"/>
                <a:gd name="connsiteX102" fmla="*/ 1426202 w 2854997"/>
                <a:gd name="connsiteY102" fmla="*/ 61463 h 2508305"/>
                <a:gd name="connsiteX103" fmla="*/ 1469064 w 2854997"/>
                <a:gd name="connsiteY103" fmla="*/ 90038 h 2508305"/>
                <a:gd name="connsiteX104" fmla="*/ 1651162 w 2854997"/>
                <a:gd name="connsiteY104" fmla="*/ 102933 h 2508305"/>
                <a:gd name="connsiteX0" fmla="*/ 1651162 w 2854997"/>
                <a:gd name="connsiteY0" fmla="*/ 102933 h 2508305"/>
                <a:gd name="connsiteX1" fmla="*/ 1569661 w 2854997"/>
                <a:gd name="connsiteY1" fmla="*/ 309068 h 2508305"/>
                <a:gd name="connsiteX2" fmla="*/ 1543782 w 2854997"/>
                <a:gd name="connsiteY2" fmla="*/ 464344 h 2508305"/>
                <a:gd name="connsiteX3" fmla="*/ 1699057 w 2854997"/>
                <a:gd name="connsiteY3" fmla="*/ 610993 h 2508305"/>
                <a:gd name="connsiteX4" fmla="*/ 2104499 w 2854997"/>
                <a:gd name="connsiteY4" fmla="*/ 723136 h 2508305"/>
                <a:gd name="connsiteX5" fmla="*/ 2328785 w 2854997"/>
                <a:gd name="connsiteY5" fmla="*/ 921544 h 2508305"/>
                <a:gd name="connsiteX6" fmla="*/ 2578951 w 2854997"/>
                <a:gd name="connsiteY6" fmla="*/ 1076819 h 2508305"/>
                <a:gd name="connsiteX7" fmla="*/ 2760106 w 2854997"/>
                <a:gd name="connsiteY7" fmla="*/ 1318359 h 2508305"/>
                <a:gd name="connsiteX8" fmla="*/ 2854997 w 2854997"/>
                <a:gd name="connsiteY8" fmla="*/ 1620283 h 2508305"/>
                <a:gd name="connsiteX9" fmla="*/ 2846370 w 2854997"/>
                <a:gd name="connsiteY9" fmla="*/ 1870449 h 2508305"/>
                <a:gd name="connsiteX10" fmla="*/ 2768733 w 2854997"/>
                <a:gd name="connsiteY10" fmla="*/ 2060231 h 2508305"/>
                <a:gd name="connsiteX11" fmla="*/ 2596204 w 2854997"/>
                <a:gd name="connsiteY11" fmla="*/ 2189627 h 2508305"/>
                <a:gd name="connsiteX12" fmla="*/ 2354665 w 2854997"/>
                <a:gd name="connsiteY12" fmla="*/ 2241385 h 2508305"/>
                <a:gd name="connsiteX13" fmla="*/ 2134287 w 2854997"/>
                <a:gd name="connsiteY13" fmla="*/ 2219999 h 2508305"/>
                <a:gd name="connsiteX14" fmla="*/ 1862959 w 2854997"/>
                <a:gd name="connsiteY14" fmla="*/ 2137868 h 2508305"/>
                <a:gd name="connsiteX15" fmla="*/ 1695283 w 2854997"/>
                <a:gd name="connsiteY15" fmla="*/ 2052188 h 2508305"/>
                <a:gd name="connsiteX16" fmla="*/ 1478589 w 2854997"/>
                <a:gd name="connsiteY16" fmla="*/ 1949795 h 2508305"/>
                <a:gd name="connsiteX17" fmla="*/ 1269039 w 2854997"/>
                <a:gd name="connsiteY17" fmla="*/ 1861688 h 2508305"/>
                <a:gd name="connsiteX18" fmla="*/ 1101453 w 2854997"/>
                <a:gd name="connsiteY18" fmla="*/ 1867798 h 2508305"/>
                <a:gd name="connsiteX19" fmla="*/ 949952 w 2854997"/>
                <a:gd name="connsiteY19" fmla="*/ 1878357 h 2508305"/>
                <a:gd name="connsiteX20" fmla="*/ 871371 w 2854997"/>
                <a:gd name="connsiteY20" fmla="*/ 1985513 h 2508305"/>
                <a:gd name="connsiteX21" fmla="*/ 859201 w 2854997"/>
                <a:gd name="connsiteY21" fmla="*/ 2157492 h 2508305"/>
                <a:gd name="connsiteX22" fmla="*/ 813955 w 2854997"/>
                <a:gd name="connsiteY22" fmla="*/ 2279995 h 2508305"/>
                <a:gd name="connsiteX23" fmla="*/ 715341 w 2854997"/>
                <a:gd name="connsiteY23" fmla="*/ 2366095 h 2508305"/>
                <a:gd name="connsiteX24" fmla="*/ 630864 w 2854997"/>
                <a:gd name="connsiteY24" fmla="*/ 2461764 h 2508305"/>
                <a:gd name="connsiteX25" fmla="*/ 560275 w 2854997"/>
                <a:gd name="connsiteY25" fmla="*/ 2503057 h 2508305"/>
                <a:gd name="connsiteX26" fmla="*/ 444862 w 2854997"/>
                <a:gd name="connsiteY26" fmla="*/ 2508305 h 2508305"/>
                <a:gd name="connsiteX27" fmla="*/ 269249 w 2854997"/>
                <a:gd name="connsiteY27" fmla="*/ 2477824 h 2508305"/>
                <a:gd name="connsiteX28" fmla="*/ 151374 w 2854997"/>
                <a:gd name="connsiteY28" fmla="*/ 2439294 h 2508305"/>
                <a:gd name="connsiteX29" fmla="*/ 47637 w 2854997"/>
                <a:gd name="connsiteY29" fmla="*/ 2386048 h 2508305"/>
                <a:gd name="connsiteX30" fmla="*/ 1170 w 2854997"/>
                <a:gd name="connsiteY30" fmla="*/ 2307392 h 2508305"/>
                <a:gd name="connsiteX31" fmla="*/ 15777 w 2854997"/>
                <a:gd name="connsiteY31" fmla="*/ 2133485 h 2508305"/>
                <a:gd name="connsiteX32" fmla="*/ 75583 w 2854997"/>
                <a:gd name="connsiteY32" fmla="*/ 2017099 h 2508305"/>
                <a:gd name="connsiteX33" fmla="*/ 141590 w 2854997"/>
                <a:gd name="connsiteY33" fmla="*/ 1880455 h 2508305"/>
                <a:gd name="connsiteX34" fmla="*/ 215314 w 2854997"/>
                <a:gd name="connsiteY34" fmla="*/ 1784185 h 2508305"/>
                <a:gd name="connsiteX35" fmla="*/ 215314 w 2854997"/>
                <a:gd name="connsiteY35" fmla="*/ 1534019 h 2508305"/>
                <a:gd name="connsiteX36" fmla="*/ 223940 w 2854997"/>
                <a:gd name="connsiteY36" fmla="*/ 1387370 h 2508305"/>
                <a:gd name="connsiteX37" fmla="*/ 344710 w 2854997"/>
                <a:gd name="connsiteY37" fmla="*/ 1292480 h 2508305"/>
                <a:gd name="connsiteX38" fmla="*/ 491359 w 2854997"/>
                <a:gd name="connsiteY38" fmla="*/ 1275227 h 2508305"/>
                <a:gd name="connsiteX39" fmla="*/ 610332 w 2854997"/>
                <a:gd name="connsiteY39" fmla="*/ 1092590 h 2508305"/>
                <a:gd name="connsiteX40" fmla="*/ 616577 w 2854997"/>
                <a:gd name="connsiteY40" fmla="*/ 1021107 h 2508305"/>
                <a:gd name="connsiteX41" fmla="*/ 626102 w 2854997"/>
                <a:gd name="connsiteY41" fmla="*/ 960812 h 2508305"/>
                <a:gd name="connsiteX42" fmla="*/ 661821 w 2854997"/>
                <a:gd name="connsiteY42" fmla="*/ 952051 h 2508305"/>
                <a:gd name="connsiteX43" fmla="*/ 691249 w 2854997"/>
                <a:gd name="connsiteY43" fmla="*/ 983142 h 2508305"/>
                <a:gd name="connsiteX44" fmla="*/ 709446 w 2854997"/>
                <a:gd name="connsiteY44" fmla="*/ 966338 h 2508305"/>
                <a:gd name="connsiteX45" fmla="*/ 707918 w 2854997"/>
                <a:gd name="connsiteY45" fmla="*/ 906088 h 2508305"/>
                <a:gd name="connsiteX46" fmla="*/ 759363 w 2854997"/>
                <a:gd name="connsiteY46" fmla="*/ 885556 h 2508305"/>
                <a:gd name="connsiteX47" fmla="*/ 802314 w 2854997"/>
                <a:gd name="connsiteY47" fmla="*/ 930620 h 2508305"/>
                <a:gd name="connsiteX48" fmla="*/ 818983 w 2854997"/>
                <a:gd name="connsiteY48" fmla="*/ 952051 h 2508305"/>
                <a:gd name="connsiteX49" fmla="*/ 848008 w 2854997"/>
                <a:gd name="connsiteY49" fmla="*/ 939380 h 2508305"/>
                <a:gd name="connsiteX50" fmla="*/ 857083 w 2854997"/>
                <a:gd name="connsiteY50" fmla="*/ 880613 h 2508305"/>
                <a:gd name="connsiteX51" fmla="*/ 858117 w 2854997"/>
                <a:gd name="connsiteY51" fmla="*/ 847186 h 2508305"/>
                <a:gd name="connsiteX52" fmla="*/ 878514 w 2854997"/>
                <a:gd name="connsiteY52" fmla="*/ 823463 h 2508305"/>
                <a:gd name="connsiteX53" fmla="*/ 934272 w 2854997"/>
                <a:gd name="connsiteY53" fmla="*/ 804952 h 2508305"/>
                <a:gd name="connsiteX54" fmla="*/ 966621 w 2854997"/>
                <a:gd name="connsiteY54" fmla="*/ 799651 h 2508305"/>
                <a:gd name="connsiteX55" fmla="*/ 984817 w 2854997"/>
                <a:gd name="connsiteY55" fmla="*/ 767167 h 2508305"/>
                <a:gd name="connsiteX56" fmla="*/ 1009483 w 2854997"/>
                <a:gd name="connsiteY56" fmla="*/ 759170 h 2508305"/>
                <a:gd name="connsiteX57" fmla="*/ 1026152 w 2854997"/>
                <a:gd name="connsiteY57" fmla="*/ 735357 h 2508305"/>
                <a:gd name="connsiteX58" fmla="*/ 1049964 w 2854997"/>
                <a:gd name="connsiteY58" fmla="*/ 787745 h 2508305"/>
                <a:gd name="connsiteX59" fmla="*/ 1092827 w 2854997"/>
                <a:gd name="connsiteY59" fmla="*/ 785364 h 2508305"/>
                <a:gd name="connsiteX60" fmla="*/ 1130927 w 2854997"/>
                <a:gd name="connsiteY60" fmla="*/ 797270 h 2508305"/>
                <a:gd name="connsiteX61" fmla="*/ 1154739 w 2854997"/>
                <a:gd name="connsiteY61" fmla="*/ 787745 h 2508305"/>
                <a:gd name="connsiteX62" fmla="*/ 1183314 w 2854997"/>
                <a:gd name="connsiteY62" fmla="*/ 859182 h 2508305"/>
                <a:gd name="connsiteX63" fmla="*/ 1208250 w 2854997"/>
                <a:gd name="connsiteY63" fmla="*/ 846872 h 2508305"/>
                <a:gd name="connsiteX64" fmla="*/ 1251382 w 2854997"/>
                <a:gd name="connsiteY64" fmla="*/ 852532 h 2508305"/>
                <a:gd name="connsiteX65" fmla="*/ 1285708 w 2854997"/>
                <a:gd name="connsiteY65" fmla="*/ 859182 h 2508305"/>
                <a:gd name="connsiteX66" fmla="*/ 1345059 w 2854997"/>
                <a:gd name="connsiteY66" fmla="*/ 914715 h 2508305"/>
                <a:gd name="connsiteX67" fmla="*/ 1373814 w 2854997"/>
                <a:gd name="connsiteY67" fmla="*/ 899663 h 2508305"/>
                <a:gd name="connsiteX68" fmla="*/ 1409533 w 2854997"/>
                <a:gd name="connsiteY68" fmla="*/ 923476 h 2508305"/>
                <a:gd name="connsiteX69" fmla="*/ 1461921 w 2854997"/>
                <a:gd name="connsiteY69" fmla="*/ 952051 h 2508305"/>
                <a:gd name="connsiteX70" fmla="*/ 1542883 w 2854997"/>
                <a:gd name="connsiteY70" fmla="*/ 956633 h 2508305"/>
                <a:gd name="connsiteX71" fmla="*/ 1566380 w 2854997"/>
                <a:gd name="connsiteY71" fmla="*/ 917680 h 2508305"/>
                <a:gd name="connsiteX72" fmla="*/ 1530977 w 2854997"/>
                <a:gd name="connsiteY72" fmla="*/ 875851 h 2508305"/>
                <a:gd name="connsiteX73" fmla="*/ 1456034 w 2854997"/>
                <a:gd name="connsiteY73" fmla="*/ 823687 h 2508305"/>
                <a:gd name="connsiteX74" fmla="*/ 1369052 w 2854997"/>
                <a:gd name="connsiteY74" fmla="*/ 778220 h 2508305"/>
                <a:gd name="connsiteX75" fmla="*/ 1283821 w 2854997"/>
                <a:gd name="connsiteY75" fmla="*/ 685396 h 2508305"/>
                <a:gd name="connsiteX76" fmla="*/ 1245227 w 2854997"/>
                <a:gd name="connsiteY76" fmla="*/ 663920 h 2508305"/>
                <a:gd name="connsiteX77" fmla="*/ 1163635 w 2854997"/>
                <a:gd name="connsiteY77" fmla="*/ 588124 h 2508305"/>
                <a:gd name="connsiteX78" fmla="*/ 1133308 w 2854997"/>
                <a:gd name="connsiteY78" fmla="*/ 521045 h 2508305"/>
                <a:gd name="connsiteX79" fmla="*/ 1102352 w 2854997"/>
                <a:gd name="connsiteY79" fmla="*/ 471038 h 2508305"/>
                <a:gd name="connsiteX80" fmla="*/ 1085368 w 2854997"/>
                <a:gd name="connsiteY80" fmla="*/ 455134 h 2508305"/>
                <a:gd name="connsiteX81" fmla="*/ 1090445 w 2854997"/>
                <a:gd name="connsiteY81" fmla="*/ 418651 h 2508305"/>
                <a:gd name="connsiteX82" fmla="*/ 1111877 w 2854997"/>
                <a:gd name="connsiteY82" fmla="*/ 378394 h 2508305"/>
                <a:gd name="connsiteX83" fmla="*/ 1069014 w 2854997"/>
                <a:gd name="connsiteY83" fmla="*/ 378170 h 2508305"/>
                <a:gd name="connsiteX84" fmla="*/ 1027095 w 2854997"/>
                <a:gd name="connsiteY84" fmla="*/ 353099 h 2508305"/>
                <a:gd name="connsiteX85" fmla="*/ 1019008 w 2854997"/>
                <a:gd name="connsiteY85" fmla="*/ 290063 h 2508305"/>
                <a:gd name="connsiteX86" fmla="*/ 988052 w 2854997"/>
                <a:gd name="connsiteY86" fmla="*/ 275776 h 2508305"/>
                <a:gd name="connsiteX87" fmla="*/ 982480 w 2854997"/>
                <a:gd name="connsiteY87" fmla="*/ 252862 h 2508305"/>
                <a:gd name="connsiteX88" fmla="*/ 930902 w 2854997"/>
                <a:gd name="connsiteY88" fmla="*/ 256726 h 2508305"/>
                <a:gd name="connsiteX89" fmla="*/ 918996 w 2854997"/>
                <a:gd name="connsiteY89" fmla="*/ 240057 h 2508305"/>
                <a:gd name="connsiteX90" fmla="*/ 868989 w 2854997"/>
                <a:gd name="connsiteY90" fmla="*/ 247201 h 2508305"/>
                <a:gd name="connsiteX91" fmla="*/ 847558 w 2854997"/>
                <a:gd name="connsiteY91" fmla="*/ 235295 h 2508305"/>
                <a:gd name="connsiteX92" fmla="*/ 834933 w 2854997"/>
                <a:gd name="connsiteY92" fmla="*/ 193644 h 2508305"/>
                <a:gd name="connsiteX93" fmla="*/ 761113 w 2854997"/>
                <a:gd name="connsiteY93" fmla="*/ 215075 h 2508305"/>
                <a:gd name="connsiteX94" fmla="*/ 785646 w 2854997"/>
                <a:gd name="connsiteY94" fmla="*/ 178145 h 2508305"/>
                <a:gd name="connsiteX95" fmla="*/ 833271 w 2854997"/>
                <a:gd name="connsiteY95" fmla="*/ 154332 h 2508305"/>
                <a:gd name="connsiteX96" fmla="*/ 868990 w 2854997"/>
                <a:gd name="connsiteY96" fmla="*/ 142426 h 2508305"/>
                <a:gd name="connsiteX97" fmla="*/ 883276 w 2854997"/>
                <a:gd name="connsiteY97" fmla="*/ 92419 h 2508305"/>
                <a:gd name="connsiteX98" fmla="*/ 926139 w 2854997"/>
                <a:gd name="connsiteY98" fmla="*/ 97182 h 2508305"/>
                <a:gd name="connsiteX99" fmla="*/ 1029476 w 2854997"/>
                <a:gd name="connsiteY99" fmla="*/ 41649 h 2508305"/>
                <a:gd name="connsiteX100" fmla="*/ 1263288 w 2854997"/>
                <a:gd name="connsiteY100" fmla="*/ 0 h 2508305"/>
                <a:gd name="connsiteX101" fmla="*/ 1361998 w 2854997"/>
                <a:gd name="connsiteY101" fmla="*/ 27677 h 2508305"/>
                <a:gd name="connsiteX102" fmla="*/ 1426202 w 2854997"/>
                <a:gd name="connsiteY102" fmla="*/ 61463 h 2508305"/>
                <a:gd name="connsiteX103" fmla="*/ 1469064 w 2854997"/>
                <a:gd name="connsiteY103" fmla="*/ 90038 h 2508305"/>
                <a:gd name="connsiteX104" fmla="*/ 1651162 w 2854997"/>
                <a:gd name="connsiteY104" fmla="*/ 102933 h 2508305"/>
                <a:gd name="connsiteX0" fmla="*/ 1651162 w 2854997"/>
                <a:gd name="connsiteY0" fmla="*/ 102933 h 2508305"/>
                <a:gd name="connsiteX1" fmla="*/ 1569661 w 2854997"/>
                <a:gd name="connsiteY1" fmla="*/ 309068 h 2508305"/>
                <a:gd name="connsiteX2" fmla="*/ 1543782 w 2854997"/>
                <a:gd name="connsiteY2" fmla="*/ 464344 h 2508305"/>
                <a:gd name="connsiteX3" fmla="*/ 1699057 w 2854997"/>
                <a:gd name="connsiteY3" fmla="*/ 610993 h 2508305"/>
                <a:gd name="connsiteX4" fmla="*/ 2104499 w 2854997"/>
                <a:gd name="connsiteY4" fmla="*/ 723136 h 2508305"/>
                <a:gd name="connsiteX5" fmla="*/ 2328785 w 2854997"/>
                <a:gd name="connsiteY5" fmla="*/ 921544 h 2508305"/>
                <a:gd name="connsiteX6" fmla="*/ 2578951 w 2854997"/>
                <a:gd name="connsiteY6" fmla="*/ 1076819 h 2508305"/>
                <a:gd name="connsiteX7" fmla="*/ 2760106 w 2854997"/>
                <a:gd name="connsiteY7" fmla="*/ 1318359 h 2508305"/>
                <a:gd name="connsiteX8" fmla="*/ 2854997 w 2854997"/>
                <a:gd name="connsiteY8" fmla="*/ 1620283 h 2508305"/>
                <a:gd name="connsiteX9" fmla="*/ 2846370 w 2854997"/>
                <a:gd name="connsiteY9" fmla="*/ 1870449 h 2508305"/>
                <a:gd name="connsiteX10" fmla="*/ 2768733 w 2854997"/>
                <a:gd name="connsiteY10" fmla="*/ 2060231 h 2508305"/>
                <a:gd name="connsiteX11" fmla="*/ 2596204 w 2854997"/>
                <a:gd name="connsiteY11" fmla="*/ 2189627 h 2508305"/>
                <a:gd name="connsiteX12" fmla="*/ 2354665 w 2854997"/>
                <a:gd name="connsiteY12" fmla="*/ 2241385 h 2508305"/>
                <a:gd name="connsiteX13" fmla="*/ 2134287 w 2854997"/>
                <a:gd name="connsiteY13" fmla="*/ 2219999 h 2508305"/>
                <a:gd name="connsiteX14" fmla="*/ 1862959 w 2854997"/>
                <a:gd name="connsiteY14" fmla="*/ 2137868 h 2508305"/>
                <a:gd name="connsiteX15" fmla="*/ 1695283 w 2854997"/>
                <a:gd name="connsiteY15" fmla="*/ 2052188 h 2508305"/>
                <a:gd name="connsiteX16" fmla="*/ 1478589 w 2854997"/>
                <a:gd name="connsiteY16" fmla="*/ 1949795 h 2508305"/>
                <a:gd name="connsiteX17" fmla="*/ 1269039 w 2854997"/>
                <a:gd name="connsiteY17" fmla="*/ 1861688 h 2508305"/>
                <a:gd name="connsiteX18" fmla="*/ 1101453 w 2854997"/>
                <a:gd name="connsiteY18" fmla="*/ 1867798 h 2508305"/>
                <a:gd name="connsiteX19" fmla="*/ 949952 w 2854997"/>
                <a:gd name="connsiteY19" fmla="*/ 1878357 h 2508305"/>
                <a:gd name="connsiteX20" fmla="*/ 871371 w 2854997"/>
                <a:gd name="connsiteY20" fmla="*/ 1985513 h 2508305"/>
                <a:gd name="connsiteX21" fmla="*/ 859201 w 2854997"/>
                <a:gd name="connsiteY21" fmla="*/ 2157492 h 2508305"/>
                <a:gd name="connsiteX22" fmla="*/ 813955 w 2854997"/>
                <a:gd name="connsiteY22" fmla="*/ 2279995 h 2508305"/>
                <a:gd name="connsiteX23" fmla="*/ 715341 w 2854997"/>
                <a:gd name="connsiteY23" fmla="*/ 2366095 h 2508305"/>
                <a:gd name="connsiteX24" fmla="*/ 630864 w 2854997"/>
                <a:gd name="connsiteY24" fmla="*/ 2461764 h 2508305"/>
                <a:gd name="connsiteX25" fmla="*/ 560275 w 2854997"/>
                <a:gd name="connsiteY25" fmla="*/ 2503057 h 2508305"/>
                <a:gd name="connsiteX26" fmla="*/ 444862 w 2854997"/>
                <a:gd name="connsiteY26" fmla="*/ 2508305 h 2508305"/>
                <a:gd name="connsiteX27" fmla="*/ 269249 w 2854997"/>
                <a:gd name="connsiteY27" fmla="*/ 2477824 h 2508305"/>
                <a:gd name="connsiteX28" fmla="*/ 151374 w 2854997"/>
                <a:gd name="connsiteY28" fmla="*/ 2439294 h 2508305"/>
                <a:gd name="connsiteX29" fmla="*/ 47637 w 2854997"/>
                <a:gd name="connsiteY29" fmla="*/ 2386048 h 2508305"/>
                <a:gd name="connsiteX30" fmla="*/ 1170 w 2854997"/>
                <a:gd name="connsiteY30" fmla="*/ 2307392 h 2508305"/>
                <a:gd name="connsiteX31" fmla="*/ 15777 w 2854997"/>
                <a:gd name="connsiteY31" fmla="*/ 2133485 h 2508305"/>
                <a:gd name="connsiteX32" fmla="*/ 75583 w 2854997"/>
                <a:gd name="connsiteY32" fmla="*/ 2017099 h 2508305"/>
                <a:gd name="connsiteX33" fmla="*/ 141590 w 2854997"/>
                <a:gd name="connsiteY33" fmla="*/ 1880455 h 2508305"/>
                <a:gd name="connsiteX34" fmla="*/ 215314 w 2854997"/>
                <a:gd name="connsiteY34" fmla="*/ 1784185 h 2508305"/>
                <a:gd name="connsiteX35" fmla="*/ 215314 w 2854997"/>
                <a:gd name="connsiteY35" fmla="*/ 1534019 h 2508305"/>
                <a:gd name="connsiteX36" fmla="*/ 223940 w 2854997"/>
                <a:gd name="connsiteY36" fmla="*/ 1387370 h 2508305"/>
                <a:gd name="connsiteX37" fmla="*/ 344710 w 2854997"/>
                <a:gd name="connsiteY37" fmla="*/ 1292480 h 2508305"/>
                <a:gd name="connsiteX38" fmla="*/ 491359 w 2854997"/>
                <a:gd name="connsiteY38" fmla="*/ 1275227 h 2508305"/>
                <a:gd name="connsiteX39" fmla="*/ 610332 w 2854997"/>
                <a:gd name="connsiteY39" fmla="*/ 1092590 h 2508305"/>
                <a:gd name="connsiteX40" fmla="*/ 616577 w 2854997"/>
                <a:gd name="connsiteY40" fmla="*/ 1021107 h 2508305"/>
                <a:gd name="connsiteX41" fmla="*/ 626102 w 2854997"/>
                <a:gd name="connsiteY41" fmla="*/ 960812 h 2508305"/>
                <a:gd name="connsiteX42" fmla="*/ 661821 w 2854997"/>
                <a:gd name="connsiteY42" fmla="*/ 952051 h 2508305"/>
                <a:gd name="connsiteX43" fmla="*/ 691249 w 2854997"/>
                <a:gd name="connsiteY43" fmla="*/ 983142 h 2508305"/>
                <a:gd name="connsiteX44" fmla="*/ 709446 w 2854997"/>
                <a:gd name="connsiteY44" fmla="*/ 966338 h 2508305"/>
                <a:gd name="connsiteX45" fmla="*/ 707918 w 2854997"/>
                <a:gd name="connsiteY45" fmla="*/ 906088 h 2508305"/>
                <a:gd name="connsiteX46" fmla="*/ 759363 w 2854997"/>
                <a:gd name="connsiteY46" fmla="*/ 885556 h 2508305"/>
                <a:gd name="connsiteX47" fmla="*/ 802314 w 2854997"/>
                <a:gd name="connsiteY47" fmla="*/ 930620 h 2508305"/>
                <a:gd name="connsiteX48" fmla="*/ 818983 w 2854997"/>
                <a:gd name="connsiteY48" fmla="*/ 952051 h 2508305"/>
                <a:gd name="connsiteX49" fmla="*/ 848008 w 2854997"/>
                <a:gd name="connsiteY49" fmla="*/ 939380 h 2508305"/>
                <a:gd name="connsiteX50" fmla="*/ 857083 w 2854997"/>
                <a:gd name="connsiteY50" fmla="*/ 880613 h 2508305"/>
                <a:gd name="connsiteX51" fmla="*/ 858117 w 2854997"/>
                <a:gd name="connsiteY51" fmla="*/ 847186 h 2508305"/>
                <a:gd name="connsiteX52" fmla="*/ 878514 w 2854997"/>
                <a:gd name="connsiteY52" fmla="*/ 823463 h 2508305"/>
                <a:gd name="connsiteX53" fmla="*/ 934272 w 2854997"/>
                <a:gd name="connsiteY53" fmla="*/ 804952 h 2508305"/>
                <a:gd name="connsiteX54" fmla="*/ 966621 w 2854997"/>
                <a:gd name="connsiteY54" fmla="*/ 799651 h 2508305"/>
                <a:gd name="connsiteX55" fmla="*/ 984817 w 2854997"/>
                <a:gd name="connsiteY55" fmla="*/ 767167 h 2508305"/>
                <a:gd name="connsiteX56" fmla="*/ 1009483 w 2854997"/>
                <a:gd name="connsiteY56" fmla="*/ 759170 h 2508305"/>
                <a:gd name="connsiteX57" fmla="*/ 1026152 w 2854997"/>
                <a:gd name="connsiteY57" fmla="*/ 735357 h 2508305"/>
                <a:gd name="connsiteX58" fmla="*/ 1049964 w 2854997"/>
                <a:gd name="connsiteY58" fmla="*/ 787745 h 2508305"/>
                <a:gd name="connsiteX59" fmla="*/ 1092827 w 2854997"/>
                <a:gd name="connsiteY59" fmla="*/ 785364 h 2508305"/>
                <a:gd name="connsiteX60" fmla="*/ 1130927 w 2854997"/>
                <a:gd name="connsiteY60" fmla="*/ 797270 h 2508305"/>
                <a:gd name="connsiteX61" fmla="*/ 1154739 w 2854997"/>
                <a:gd name="connsiteY61" fmla="*/ 787745 h 2508305"/>
                <a:gd name="connsiteX62" fmla="*/ 1183314 w 2854997"/>
                <a:gd name="connsiteY62" fmla="*/ 859182 h 2508305"/>
                <a:gd name="connsiteX63" fmla="*/ 1208250 w 2854997"/>
                <a:gd name="connsiteY63" fmla="*/ 846872 h 2508305"/>
                <a:gd name="connsiteX64" fmla="*/ 1251382 w 2854997"/>
                <a:gd name="connsiteY64" fmla="*/ 852532 h 2508305"/>
                <a:gd name="connsiteX65" fmla="*/ 1285708 w 2854997"/>
                <a:gd name="connsiteY65" fmla="*/ 859182 h 2508305"/>
                <a:gd name="connsiteX66" fmla="*/ 1345059 w 2854997"/>
                <a:gd name="connsiteY66" fmla="*/ 914715 h 2508305"/>
                <a:gd name="connsiteX67" fmla="*/ 1373814 w 2854997"/>
                <a:gd name="connsiteY67" fmla="*/ 899663 h 2508305"/>
                <a:gd name="connsiteX68" fmla="*/ 1409533 w 2854997"/>
                <a:gd name="connsiteY68" fmla="*/ 923476 h 2508305"/>
                <a:gd name="connsiteX69" fmla="*/ 1461921 w 2854997"/>
                <a:gd name="connsiteY69" fmla="*/ 952051 h 2508305"/>
                <a:gd name="connsiteX70" fmla="*/ 1542883 w 2854997"/>
                <a:gd name="connsiteY70" fmla="*/ 956633 h 2508305"/>
                <a:gd name="connsiteX71" fmla="*/ 1566380 w 2854997"/>
                <a:gd name="connsiteY71" fmla="*/ 917680 h 2508305"/>
                <a:gd name="connsiteX72" fmla="*/ 1530977 w 2854997"/>
                <a:gd name="connsiteY72" fmla="*/ 875851 h 2508305"/>
                <a:gd name="connsiteX73" fmla="*/ 1456034 w 2854997"/>
                <a:gd name="connsiteY73" fmla="*/ 823687 h 2508305"/>
                <a:gd name="connsiteX74" fmla="*/ 1369052 w 2854997"/>
                <a:gd name="connsiteY74" fmla="*/ 778220 h 2508305"/>
                <a:gd name="connsiteX75" fmla="*/ 1283821 w 2854997"/>
                <a:gd name="connsiteY75" fmla="*/ 685396 h 2508305"/>
                <a:gd name="connsiteX76" fmla="*/ 1245227 w 2854997"/>
                <a:gd name="connsiteY76" fmla="*/ 663920 h 2508305"/>
                <a:gd name="connsiteX77" fmla="*/ 1163635 w 2854997"/>
                <a:gd name="connsiteY77" fmla="*/ 588124 h 2508305"/>
                <a:gd name="connsiteX78" fmla="*/ 1133308 w 2854997"/>
                <a:gd name="connsiteY78" fmla="*/ 521045 h 2508305"/>
                <a:gd name="connsiteX79" fmla="*/ 1102352 w 2854997"/>
                <a:gd name="connsiteY79" fmla="*/ 471038 h 2508305"/>
                <a:gd name="connsiteX80" fmla="*/ 1085368 w 2854997"/>
                <a:gd name="connsiteY80" fmla="*/ 455134 h 2508305"/>
                <a:gd name="connsiteX81" fmla="*/ 1090445 w 2854997"/>
                <a:gd name="connsiteY81" fmla="*/ 418651 h 2508305"/>
                <a:gd name="connsiteX82" fmla="*/ 1111877 w 2854997"/>
                <a:gd name="connsiteY82" fmla="*/ 378394 h 2508305"/>
                <a:gd name="connsiteX83" fmla="*/ 1069014 w 2854997"/>
                <a:gd name="connsiteY83" fmla="*/ 378170 h 2508305"/>
                <a:gd name="connsiteX84" fmla="*/ 1027095 w 2854997"/>
                <a:gd name="connsiteY84" fmla="*/ 353099 h 2508305"/>
                <a:gd name="connsiteX85" fmla="*/ 1019008 w 2854997"/>
                <a:gd name="connsiteY85" fmla="*/ 290063 h 2508305"/>
                <a:gd name="connsiteX86" fmla="*/ 988052 w 2854997"/>
                <a:gd name="connsiteY86" fmla="*/ 275776 h 2508305"/>
                <a:gd name="connsiteX87" fmla="*/ 982480 w 2854997"/>
                <a:gd name="connsiteY87" fmla="*/ 252862 h 2508305"/>
                <a:gd name="connsiteX88" fmla="*/ 930902 w 2854997"/>
                <a:gd name="connsiteY88" fmla="*/ 256726 h 2508305"/>
                <a:gd name="connsiteX89" fmla="*/ 918996 w 2854997"/>
                <a:gd name="connsiteY89" fmla="*/ 240057 h 2508305"/>
                <a:gd name="connsiteX90" fmla="*/ 868989 w 2854997"/>
                <a:gd name="connsiteY90" fmla="*/ 247201 h 2508305"/>
                <a:gd name="connsiteX91" fmla="*/ 847558 w 2854997"/>
                <a:gd name="connsiteY91" fmla="*/ 235295 h 2508305"/>
                <a:gd name="connsiteX92" fmla="*/ 834933 w 2854997"/>
                <a:gd name="connsiteY92" fmla="*/ 193644 h 2508305"/>
                <a:gd name="connsiteX93" fmla="*/ 761113 w 2854997"/>
                <a:gd name="connsiteY93" fmla="*/ 215075 h 2508305"/>
                <a:gd name="connsiteX94" fmla="*/ 785646 w 2854997"/>
                <a:gd name="connsiteY94" fmla="*/ 178145 h 2508305"/>
                <a:gd name="connsiteX95" fmla="*/ 833271 w 2854997"/>
                <a:gd name="connsiteY95" fmla="*/ 154332 h 2508305"/>
                <a:gd name="connsiteX96" fmla="*/ 868990 w 2854997"/>
                <a:gd name="connsiteY96" fmla="*/ 142426 h 2508305"/>
                <a:gd name="connsiteX97" fmla="*/ 883276 w 2854997"/>
                <a:gd name="connsiteY97" fmla="*/ 92419 h 2508305"/>
                <a:gd name="connsiteX98" fmla="*/ 926139 w 2854997"/>
                <a:gd name="connsiteY98" fmla="*/ 97182 h 2508305"/>
                <a:gd name="connsiteX99" fmla="*/ 1029476 w 2854997"/>
                <a:gd name="connsiteY99" fmla="*/ 41649 h 2508305"/>
                <a:gd name="connsiteX100" fmla="*/ 1263288 w 2854997"/>
                <a:gd name="connsiteY100" fmla="*/ 0 h 2508305"/>
                <a:gd name="connsiteX101" fmla="*/ 1361998 w 2854997"/>
                <a:gd name="connsiteY101" fmla="*/ 27677 h 2508305"/>
                <a:gd name="connsiteX102" fmla="*/ 1426202 w 2854997"/>
                <a:gd name="connsiteY102" fmla="*/ 61463 h 2508305"/>
                <a:gd name="connsiteX103" fmla="*/ 1469064 w 2854997"/>
                <a:gd name="connsiteY103" fmla="*/ 90038 h 2508305"/>
                <a:gd name="connsiteX104" fmla="*/ 1651162 w 2854997"/>
                <a:gd name="connsiteY104" fmla="*/ 102933 h 2508305"/>
                <a:gd name="connsiteX0" fmla="*/ 1651162 w 2854997"/>
                <a:gd name="connsiteY0" fmla="*/ 102933 h 2508305"/>
                <a:gd name="connsiteX1" fmla="*/ 1569661 w 2854997"/>
                <a:gd name="connsiteY1" fmla="*/ 309068 h 2508305"/>
                <a:gd name="connsiteX2" fmla="*/ 1543782 w 2854997"/>
                <a:gd name="connsiteY2" fmla="*/ 464344 h 2508305"/>
                <a:gd name="connsiteX3" fmla="*/ 1699057 w 2854997"/>
                <a:gd name="connsiteY3" fmla="*/ 610993 h 2508305"/>
                <a:gd name="connsiteX4" fmla="*/ 2104499 w 2854997"/>
                <a:gd name="connsiteY4" fmla="*/ 723136 h 2508305"/>
                <a:gd name="connsiteX5" fmla="*/ 2328785 w 2854997"/>
                <a:gd name="connsiteY5" fmla="*/ 921544 h 2508305"/>
                <a:gd name="connsiteX6" fmla="*/ 2578951 w 2854997"/>
                <a:gd name="connsiteY6" fmla="*/ 1076819 h 2508305"/>
                <a:gd name="connsiteX7" fmla="*/ 2760106 w 2854997"/>
                <a:gd name="connsiteY7" fmla="*/ 1318359 h 2508305"/>
                <a:gd name="connsiteX8" fmla="*/ 2854997 w 2854997"/>
                <a:gd name="connsiteY8" fmla="*/ 1620283 h 2508305"/>
                <a:gd name="connsiteX9" fmla="*/ 2846370 w 2854997"/>
                <a:gd name="connsiteY9" fmla="*/ 1870449 h 2508305"/>
                <a:gd name="connsiteX10" fmla="*/ 2768733 w 2854997"/>
                <a:gd name="connsiteY10" fmla="*/ 2060231 h 2508305"/>
                <a:gd name="connsiteX11" fmla="*/ 2596204 w 2854997"/>
                <a:gd name="connsiteY11" fmla="*/ 2189627 h 2508305"/>
                <a:gd name="connsiteX12" fmla="*/ 2354665 w 2854997"/>
                <a:gd name="connsiteY12" fmla="*/ 2241385 h 2508305"/>
                <a:gd name="connsiteX13" fmla="*/ 2134287 w 2854997"/>
                <a:gd name="connsiteY13" fmla="*/ 2219999 h 2508305"/>
                <a:gd name="connsiteX14" fmla="*/ 1862959 w 2854997"/>
                <a:gd name="connsiteY14" fmla="*/ 2137868 h 2508305"/>
                <a:gd name="connsiteX15" fmla="*/ 1695283 w 2854997"/>
                <a:gd name="connsiteY15" fmla="*/ 2052188 h 2508305"/>
                <a:gd name="connsiteX16" fmla="*/ 1478589 w 2854997"/>
                <a:gd name="connsiteY16" fmla="*/ 1949795 h 2508305"/>
                <a:gd name="connsiteX17" fmla="*/ 1269039 w 2854997"/>
                <a:gd name="connsiteY17" fmla="*/ 1861688 h 2508305"/>
                <a:gd name="connsiteX18" fmla="*/ 1101453 w 2854997"/>
                <a:gd name="connsiteY18" fmla="*/ 1867798 h 2508305"/>
                <a:gd name="connsiteX19" fmla="*/ 949952 w 2854997"/>
                <a:gd name="connsiteY19" fmla="*/ 1878357 h 2508305"/>
                <a:gd name="connsiteX20" fmla="*/ 871371 w 2854997"/>
                <a:gd name="connsiteY20" fmla="*/ 1985513 h 2508305"/>
                <a:gd name="connsiteX21" fmla="*/ 859201 w 2854997"/>
                <a:gd name="connsiteY21" fmla="*/ 2157492 h 2508305"/>
                <a:gd name="connsiteX22" fmla="*/ 813955 w 2854997"/>
                <a:gd name="connsiteY22" fmla="*/ 2279995 h 2508305"/>
                <a:gd name="connsiteX23" fmla="*/ 715341 w 2854997"/>
                <a:gd name="connsiteY23" fmla="*/ 2366095 h 2508305"/>
                <a:gd name="connsiteX24" fmla="*/ 630864 w 2854997"/>
                <a:gd name="connsiteY24" fmla="*/ 2461764 h 2508305"/>
                <a:gd name="connsiteX25" fmla="*/ 560275 w 2854997"/>
                <a:gd name="connsiteY25" fmla="*/ 2503057 h 2508305"/>
                <a:gd name="connsiteX26" fmla="*/ 444862 w 2854997"/>
                <a:gd name="connsiteY26" fmla="*/ 2508305 h 2508305"/>
                <a:gd name="connsiteX27" fmla="*/ 269249 w 2854997"/>
                <a:gd name="connsiteY27" fmla="*/ 2477824 h 2508305"/>
                <a:gd name="connsiteX28" fmla="*/ 151374 w 2854997"/>
                <a:gd name="connsiteY28" fmla="*/ 2439294 h 2508305"/>
                <a:gd name="connsiteX29" fmla="*/ 47637 w 2854997"/>
                <a:gd name="connsiteY29" fmla="*/ 2386048 h 2508305"/>
                <a:gd name="connsiteX30" fmla="*/ 1170 w 2854997"/>
                <a:gd name="connsiteY30" fmla="*/ 2307392 h 2508305"/>
                <a:gd name="connsiteX31" fmla="*/ 15777 w 2854997"/>
                <a:gd name="connsiteY31" fmla="*/ 2133485 h 2508305"/>
                <a:gd name="connsiteX32" fmla="*/ 75583 w 2854997"/>
                <a:gd name="connsiteY32" fmla="*/ 2017099 h 2508305"/>
                <a:gd name="connsiteX33" fmla="*/ 141590 w 2854997"/>
                <a:gd name="connsiteY33" fmla="*/ 1880455 h 2508305"/>
                <a:gd name="connsiteX34" fmla="*/ 215314 w 2854997"/>
                <a:gd name="connsiteY34" fmla="*/ 1784185 h 2508305"/>
                <a:gd name="connsiteX35" fmla="*/ 215314 w 2854997"/>
                <a:gd name="connsiteY35" fmla="*/ 1534019 h 2508305"/>
                <a:gd name="connsiteX36" fmla="*/ 223940 w 2854997"/>
                <a:gd name="connsiteY36" fmla="*/ 1387370 h 2508305"/>
                <a:gd name="connsiteX37" fmla="*/ 344710 w 2854997"/>
                <a:gd name="connsiteY37" fmla="*/ 1292480 h 2508305"/>
                <a:gd name="connsiteX38" fmla="*/ 491359 w 2854997"/>
                <a:gd name="connsiteY38" fmla="*/ 1275227 h 2508305"/>
                <a:gd name="connsiteX39" fmla="*/ 610332 w 2854997"/>
                <a:gd name="connsiteY39" fmla="*/ 1092590 h 2508305"/>
                <a:gd name="connsiteX40" fmla="*/ 616577 w 2854997"/>
                <a:gd name="connsiteY40" fmla="*/ 1021107 h 2508305"/>
                <a:gd name="connsiteX41" fmla="*/ 626102 w 2854997"/>
                <a:gd name="connsiteY41" fmla="*/ 960812 h 2508305"/>
                <a:gd name="connsiteX42" fmla="*/ 661821 w 2854997"/>
                <a:gd name="connsiteY42" fmla="*/ 952051 h 2508305"/>
                <a:gd name="connsiteX43" fmla="*/ 691249 w 2854997"/>
                <a:gd name="connsiteY43" fmla="*/ 983142 h 2508305"/>
                <a:gd name="connsiteX44" fmla="*/ 709446 w 2854997"/>
                <a:gd name="connsiteY44" fmla="*/ 966338 h 2508305"/>
                <a:gd name="connsiteX45" fmla="*/ 707918 w 2854997"/>
                <a:gd name="connsiteY45" fmla="*/ 906088 h 2508305"/>
                <a:gd name="connsiteX46" fmla="*/ 759363 w 2854997"/>
                <a:gd name="connsiteY46" fmla="*/ 885556 h 2508305"/>
                <a:gd name="connsiteX47" fmla="*/ 802314 w 2854997"/>
                <a:gd name="connsiteY47" fmla="*/ 930620 h 2508305"/>
                <a:gd name="connsiteX48" fmla="*/ 818983 w 2854997"/>
                <a:gd name="connsiteY48" fmla="*/ 952051 h 2508305"/>
                <a:gd name="connsiteX49" fmla="*/ 848008 w 2854997"/>
                <a:gd name="connsiteY49" fmla="*/ 939380 h 2508305"/>
                <a:gd name="connsiteX50" fmla="*/ 857083 w 2854997"/>
                <a:gd name="connsiteY50" fmla="*/ 880613 h 2508305"/>
                <a:gd name="connsiteX51" fmla="*/ 858117 w 2854997"/>
                <a:gd name="connsiteY51" fmla="*/ 847186 h 2508305"/>
                <a:gd name="connsiteX52" fmla="*/ 878514 w 2854997"/>
                <a:gd name="connsiteY52" fmla="*/ 823463 h 2508305"/>
                <a:gd name="connsiteX53" fmla="*/ 934272 w 2854997"/>
                <a:gd name="connsiteY53" fmla="*/ 804952 h 2508305"/>
                <a:gd name="connsiteX54" fmla="*/ 966621 w 2854997"/>
                <a:gd name="connsiteY54" fmla="*/ 799651 h 2508305"/>
                <a:gd name="connsiteX55" fmla="*/ 984817 w 2854997"/>
                <a:gd name="connsiteY55" fmla="*/ 767167 h 2508305"/>
                <a:gd name="connsiteX56" fmla="*/ 1009483 w 2854997"/>
                <a:gd name="connsiteY56" fmla="*/ 759170 h 2508305"/>
                <a:gd name="connsiteX57" fmla="*/ 1026152 w 2854997"/>
                <a:gd name="connsiteY57" fmla="*/ 735357 h 2508305"/>
                <a:gd name="connsiteX58" fmla="*/ 1049964 w 2854997"/>
                <a:gd name="connsiteY58" fmla="*/ 787745 h 2508305"/>
                <a:gd name="connsiteX59" fmla="*/ 1092827 w 2854997"/>
                <a:gd name="connsiteY59" fmla="*/ 785364 h 2508305"/>
                <a:gd name="connsiteX60" fmla="*/ 1130927 w 2854997"/>
                <a:gd name="connsiteY60" fmla="*/ 797270 h 2508305"/>
                <a:gd name="connsiteX61" fmla="*/ 1154739 w 2854997"/>
                <a:gd name="connsiteY61" fmla="*/ 787745 h 2508305"/>
                <a:gd name="connsiteX62" fmla="*/ 1183314 w 2854997"/>
                <a:gd name="connsiteY62" fmla="*/ 859182 h 2508305"/>
                <a:gd name="connsiteX63" fmla="*/ 1208250 w 2854997"/>
                <a:gd name="connsiteY63" fmla="*/ 846872 h 2508305"/>
                <a:gd name="connsiteX64" fmla="*/ 1251382 w 2854997"/>
                <a:gd name="connsiteY64" fmla="*/ 852532 h 2508305"/>
                <a:gd name="connsiteX65" fmla="*/ 1285708 w 2854997"/>
                <a:gd name="connsiteY65" fmla="*/ 859182 h 2508305"/>
                <a:gd name="connsiteX66" fmla="*/ 1345059 w 2854997"/>
                <a:gd name="connsiteY66" fmla="*/ 914715 h 2508305"/>
                <a:gd name="connsiteX67" fmla="*/ 1373814 w 2854997"/>
                <a:gd name="connsiteY67" fmla="*/ 899663 h 2508305"/>
                <a:gd name="connsiteX68" fmla="*/ 1409533 w 2854997"/>
                <a:gd name="connsiteY68" fmla="*/ 923476 h 2508305"/>
                <a:gd name="connsiteX69" fmla="*/ 1461921 w 2854997"/>
                <a:gd name="connsiteY69" fmla="*/ 952051 h 2508305"/>
                <a:gd name="connsiteX70" fmla="*/ 1542883 w 2854997"/>
                <a:gd name="connsiteY70" fmla="*/ 956633 h 2508305"/>
                <a:gd name="connsiteX71" fmla="*/ 1566380 w 2854997"/>
                <a:gd name="connsiteY71" fmla="*/ 917680 h 2508305"/>
                <a:gd name="connsiteX72" fmla="*/ 1530977 w 2854997"/>
                <a:gd name="connsiteY72" fmla="*/ 875851 h 2508305"/>
                <a:gd name="connsiteX73" fmla="*/ 1456034 w 2854997"/>
                <a:gd name="connsiteY73" fmla="*/ 823687 h 2508305"/>
                <a:gd name="connsiteX74" fmla="*/ 1369052 w 2854997"/>
                <a:gd name="connsiteY74" fmla="*/ 778220 h 2508305"/>
                <a:gd name="connsiteX75" fmla="*/ 1283821 w 2854997"/>
                <a:gd name="connsiteY75" fmla="*/ 685396 h 2508305"/>
                <a:gd name="connsiteX76" fmla="*/ 1245227 w 2854997"/>
                <a:gd name="connsiteY76" fmla="*/ 663920 h 2508305"/>
                <a:gd name="connsiteX77" fmla="*/ 1163635 w 2854997"/>
                <a:gd name="connsiteY77" fmla="*/ 588124 h 2508305"/>
                <a:gd name="connsiteX78" fmla="*/ 1133308 w 2854997"/>
                <a:gd name="connsiteY78" fmla="*/ 521045 h 2508305"/>
                <a:gd name="connsiteX79" fmla="*/ 1102352 w 2854997"/>
                <a:gd name="connsiteY79" fmla="*/ 471038 h 2508305"/>
                <a:gd name="connsiteX80" fmla="*/ 1085368 w 2854997"/>
                <a:gd name="connsiteY80" fmla="*/ 455134 h 2508305"/>
                <a:gd name="connsiteX81" fmla="*/ 1090445 w 2854997"/>
                <a:gd name="connsiteY81" fmla="*/ 418651 h 2508305"/>
                <a:gd name="connsiteX82" fmla="*/ 1111877 w 2854997"/>
                <a:gd name="connsiteY82" fmla="*/ 378394 h 2508305"/>
                <a:gd name="connsiteX83" fmla="*/ 1069014 w 2854997"/>
                <a:gd name="connsiteY83" fmla="*/ 378170 h 2508305"/>
                <a:gd name="connsiteX84" fmla="*/ 1027095 w 2854997"/>
                <a:gd name="connsiteY84" fmla="*/ 353099 h 2508305"/>
                <a:gd name="connsiteX85" fmla="*/ 1019008 w 2854997"/>
                <a:gd name="connsiteY85" fmla="*/ 290063 h 2508305"/>
                <a:gd name="connsiteX86" fmla="*/ 988052 w 2854997"/>
                <a:gd name="connsiteY86" fmla="*/ 275776 h 2508305"/>
                <a:gd name="connsiteX87" fmla="*/ 982480 w 2854997"/>
                <a:gd name="connsiteY87" fmla="*/ 252862 h 2508305"/>
                <a:gd name="connsiteX88" fmla="*/ 930902 w 2854997"/>
                <a:gd name="connsiteY88" fmla="*/ 256726 h 2508305"/>
                <a:gd name="connsiteX89" fmla="*/ 918996 w 2854997"/>
                <a:gd name="connsiteY89" fmla="*/ 240057 h 2508305"/>
                <a:gd name="connsiteX90" fmla="*/ 868989 w 2854997"/>
                <a:gd name="connsiteY90" fmla="*/ 247201 h 2508305"/>
                <a:gd name="connsiteX91" fmla="*/ 847558 w 2854997"/>
                <a:gd name="connsiteY91" fmla="*/ 235295 h 2508305"/>
                <a:gd name="connsiteX92" fmla="*/ 834933 w 2854997"/>
                <a:gd name="connsiteY92" fmla="*/ 193644 h 2508305"/>
                <a:gd name="connsiteX93" fmla="*/ 761113 w 2854997"/>
                <a:gd name="connsiteY93" fmla="*/ 215075 h 2508305"/>
                <a:gd name="connsiteX94" fmla="*/ 785646 w 2854997"/>
                <a:gd name="connsiteY94" fmla="*/ 178145 h 2508305"/>
                <a:gd name="connsiteX95" fmla="*/ 833271 w 2854997"/>
                <a:gd name="connsiteY95" fmla="*/ 154332 h 2508305"/>
                <a:gd name="connsiteX96" fmla="*/ 868990 w 2854997"/>
                <a:gd name="connsiteY96" fmla="*/ 142426 h 2508305"/>
                <a:gd name="connsiteX97" fmla="*/ 883276 w 2854997"/>
                <a:gd name="connsiteY97" fmla="*/ 92419 h 2508305"/>
                <a:gd name="connsiteX98" fmla="*/ 926139 w 2854997"/>
                <a:gd name="connsiteY98" fmla="*/ 97182 h 2508305"/>
                <a:gd name="connsiteX99" fmla="*/ 1029476 w 2854997"/>
                <a:gd name="connsiteY99" fmla="*/ 41649 h 2508305"/>
                <a:gd name="connsiteX100" fmla="*/ 1263288 w 2854997"/>
                <a:gd name="connsiteY100" fmla="*/ 0 h 2508305"/>
                <a:gd name="connsiteX101" fmla="*/ 1361998 w 2854997"/>
                <a:gd name="connsiteY101" fmla="*/ 27677 h 2508305"/>
                <a:gd name="connsiteX102" fmla="*/ 1426202 w 2854997"/>
                <a:gd name="connsiteY102" fmla="*/ 61463 h 2508305"/>
                <a:gd name="connsiteX103" fmla="*/ 1469064 w 2854997"/>
                <a:gd name="connsiteY103" fmla="*/ 90038 h 2508305"/>
                <a:gd name="connsiteX104" fmla="*/ 1651162 w 2854997"/>
                <a:gd name="connsiteY104" fmla="*/ 102933 h 2508305"/>
                <a:gd name="connsiteX0" fmla="*/ 1651162 w 2854997"/>
                <a:gd name="connsiteY0" fmla="*/ 102933 h 2508305"/>
                <a:gd name="connsiteX1" fmla="*/ 1569661 w 2854997"/>
                <a:gd name="connsiteY1" fmla="*/ 309068 h 2508305"/>
                <a:gd name="connsiteX2" fmla="*/ 1543782 w 2854997"/>
                <a:gd name="connsiteY2" fmla="*/ 464344 h 2508305"/>
                <a:gd name="connsiteX3" fmla="*/ 1699057 w 2854997"/>
                <a:gd name="connsiteY3" fmla="*/ 610993 h 2508305"/>
                <a:gd name="connsiteX4" fmla="*/ 2104499 w 2854997"/>
                <a:gd name="connsiteY4" fmla="*/ 723136 h 2508305"/>
                <a:gd name="connsiteX5" fmla="*/ 2328785 w 2854997"/>
                <a:gd name="connsiteY5" fmla="*/ 921544 h 2508305"/>
                <a:gd name="connsiteX6" fmla="*/ 2578951 w 2854997"/>
                <a:gd name="connsiteY6" fmla="*/ 1076819 h 2508305"/>
                <a:gd name="connsiteX7" fmla="*/ 2760106 w 2854997"/>
                <a:gd name="connsiteY7" fmla="*/ 1318359 h 2508305"/>
                <a:gd name="connsiteX8" fmla="*/ 2854997 w 2854997"/>
                <a:gd name="connsiteY8" fmla="*/ 1620283 h 2508305"/>
                <a:gd name="connsiteX9" fmla="*/ 2846370 w 2854997"/>
                <a:gd name="connsiteY9" fmla="*/ 1870449 h 2508305"/>
                <a:gd name="connsiteX10" fmla="*/ 2768733 w 2854997"/>
                <a:gd name="connsiteY10" fmla="*/ 2060231 h 2508305"/>
                <a:gd name="connsiteX11" fmla="*/ 2596204 w 2854997"/>
                <a:gd name="connsiteY11" fmla="*/ 2189627 h 2508305"/>
                <a:gd name="connsiteX12" fmla="*/ 2354665 w 2854997"/>
                <a:gd name="connsiteY12" fmla="*/ 2241385 h 2508305"/>
                <a:gd name="connsiteX13" fmla="*/ 2134287 w 2854997"/>
                <a:gd name="connsiteY13" fmla="*/ 2219999 h 2508305"/>
                <a:gd name="connsiteX14" fmla="*/ 1862959 w 2854997"/>
                <a:gd name="connsiteY14" fmla="*/ 2137868 h 2508305"/>
                <a:gd name="connsiteX15" fmla="*/ 1695283 w 2854997"/>
                <a:gd name="connsiteY15" fmla="*/ 2052188 h 2508305"/>
                <a:gd name="connsiteX16" fmla="*/ 1478589 w 2854997"/>
                <a:gd name="connsiteY16" fmla="*/ 1949795 h 2508305"/>
                <a:gd name="connsiteX17" fmla="*/ 1269039 w 2854997"/>
                <a:gd name="connsiteY17" fmla="*/ 1861688 h 2508305"/>
                <a:gd name="connsiteX18" fmla="*/ 1101453 w 2854997"/>
                <a:gd name="connsiteY18" fmla="*/ 1867798 h 2508305"/>
                <a:gd name="connsiteX19" fmla="*/ 949952 w 2854997"/>
                <a:gd name="connsiteY19" fmla="*/ 1878357 h 2508305"/>
                <a:gd name="connsiteX20" fmla="*/ 928880 w 2854997"/>
                <a:gd name="connsiteY20" fmla="*/ 2052607 h 2508305"/>
                <a:gd name="connsiteX21" fmla="*/ 859201 w 2854997"/>
                <a:gd name="connsiteY21" fmla="*/ 2157492 h 2508305"/>
                <a:gd name="connsiteX22" fmla="*/ 813955 w 2854997"/>
                <a:gd name="connsiteY22" fmla="*/ 2279995 h 2508305"/>
                <a:gd name="connsiteX23" fmla="*/ 715341 w 2854997"/>
                <a:gd name="connsiteY23" fmla="*/ 2366095 h 2508305"/>
                <a:gd name="connsiteX24" fmla="*/ 630864 w 2854997"/>
                <a:gd name="connsiteY24" fmla="*/ 2461764 h 2508305"/>
                <a:gd name="connsiteX25" fmla="*/ 560275 w 2854997"/>
                <a:gd name="connsiteY25" fmla="*/ 2503057 h 2508305"/>
                <a:gd name="connsiteX26" fmla="*/ 444862 w 2854997"/>
                <a:gd name="connsiteY26" fmla="*/ 2508305 h 2508305"/>
                <a:gd name="connsiteX27" fmla="*/ 269249 w 2854997"/>
                <a:gd name="connsiteY27" fmla="*/ 2477824 h 2508305"/>
                <a:gd name="connsiteX28" fmla="*/ 151374 w 2854997"/>
                <a:gd name="connsiteY28" fmla="*/ 2439294 h 2508305"/>
                <a:gd name="connsiteX29" fmla="*/ 47637 w 2854997"/>
                <a:gd name="connsiteY29" fmla="*/ 2386048 h 2508305"/>
                <a:gd name="connsiteX30" fmla="*/ 1170 w 2854997"/>
                <a:gd name="connsiteY30" fmla="*/ 2307392 h 2508305"/>
                <a:gd name="connsiteX31" fmla="*/ 15777 w 2854997"/>
                <a:gd name="connsiteY31" fmla="*/ 2133485 h 2508305"/>
                <a:gd name="connsiteX32" fmla="*/ 75583 w 2854997"/>
                <a:gd name="connsiteY32" fmla="*/ 2017099 h 2508305"/>
                <a:gd name="connsiteX33" fmla="*/ 141590 w 2854997"/>
                <a:gd name="connsiteY33" fmla="*/ 1880455 h 2508305"/>
                <a:gd name="connsiteX34" fmla="*/ 215314 w 2854997"/>
                <a:gd name="connsiteY34" fmla="*/ 1784185 h 2508305"/>
                <a:gd name="connsiteX35" fmla="*/ 215314 w 2854997"/>
                <a:gd name="connsiteY35" fmla="*/ 1534019 h 2508305"/>
                <a:gd name="connsiteX36" fmla="*/ 223940 w 2854997"/>
                <a:gd name="connsiteY36" fmla="*/ 1387370 h 2508305"/>
                <a:gd name="connsiteX37" fmla="*/ 344710 w 2854997"/>
                <a:gd name="connsiteY37" fmla="*/ 1292480 h 2508305"/>
                <a:gd name="connsiteX38" fmla="*/ 491359 w 2854997"/>
                <a:gd name="connsiteY38" fmla="*/ 1275227 h 2508305"/>
                <a:gd name="connsiteX39" fmla="*/ 610332 w 2854997"/>
                <a:gd name="connsiteY39" fmla="*/ 1092590 h 2508305"/>
                <a:gd name="connsiteX40" fmla="*/ 616577 w 2854997"/>
                <a:gd name="connsiteY40" fmla="*/ 1021107 h 2508305"/>
                <a:gd name="connsiteX41" fmla="*/ 626102 w 2854997"/>
                <a:gd name="connsiteY41" fmla="*/ 960812 h 2508305"/>
                <a:gd name="connsiteX42" fmla="*/ 661821 w 2854997"/>
                <a:gd name="connsiteY42" fmla="*/ 952051 h 2508305"/>
                <a:gd name="connsiteX43" fmla="*/ 691249 w 2854997"/>
                <a:gd name="connsiteY43" fmla="*/ 983142 h 2508305"/>
                <a:gd name="connsiteX44" fmla="*/ 709446 w 2854997"/>
                <a:gd name="connsiteY44" fmla="*/ 966338 h 2508305"/>
                <a:gd name="connsiteX45" fmla="*/ 707918 w 2854997"/>
                <a:gd name="connsiteY45" fmla="*/ 906088 h 2508305"/>
                <a:gd name="connsiteX46" fmla="*/ 759363 w 2854997"/>
                <a:gd name="connsiteY46" fmla="*/ 885556 h 2508305"/>
                <a:gd name="connsiteX47" fmla="*/ 802314 w 2854997"/>
                <a:gd name="connsiteY47" fmla="*/ 930620 h 2508305"/>
                <a:gd name="connsiteX48" fmla="*/ 818983 w 2854997"/>
                <a:gd name="connsiteY48" fmla="*/ 952051 h 2508305"/>
                <a:gd name="connsiteX49" fmla="*/ 848008 w 2854997"/>
                <a:gd name="connsiteY49" fmla="*/ 939380 h 2508305"/>
                <a:gd name="connsiteX50" fmla="*/ 857083 w 2854997"/>
                <a:gd name="connsiteY50" fmla="*/ 880613 h 2508305"/>
                <a:gd name="connsiteX51" fmla="*/ 858117 w 2854997"/>
                <a:gd name="connsiteY51" fmla="*/ 847186 h 2508305"/>
                <a:gd name="connsiteX52" fmla="*/ 878514 w 2854997"/>
                <a:gd name="connsiteY52" fmla="*/ 823463 h 2508305"/>
                <a:gd name="connsiteX53" fmla="*/ 934272 w 2854997"/>
                <a:gd name="connsiteY53" fmla="*/ 804952 h 2508305"/>
                <a:gd name="connsiteX54" fmla="*/ 966621 w 2854997"/>
                <a:gd name="connsiteY54" fmla="*/ 799651 h 2508305"/>
                <a:gd name="connsiteX55" fmla="*/ 984817 w 2854997"/>
                <a:gd name="connsiteY55" fmla="*/ 767167 h 2508305"/>
                <a:gd name="connsiteX56" fmla="*/ 1009483 w 2854997"/>
                <a:gd name="connsiteY56" fmla="*/ 759170 h 2508305"/>
                <a:gd name="connsiteX57" fmla="*/ 1026152 w 2854997"/>
                <a:gd name="connsiteY57" fmla="*/ 735357 h 2508305"/>
                <a:gd name="connsiteX58" fmla="*/ 1049964 w 2854997"/>
                <a:gd name="connsiteY58" fmla="*/ 787745 h 2508305"/>
                <a:gd name="connsiteX59" fmla="*/ 1092827 w 2854997"/>
                <a:gd name="connsiteY59" fmla="*/ 785364 h 2508305"/>
                <a:gd name="connsiteX60" fmla="*/ 1130927 w 2854997"/>
                <a:gd name="connsiteY60" fmla="*/ 797270 h 2508305"/>
                <a:gd name="connsiteX61" fmla="*/ 1154739 w 2854997"/>
                <a:gd name="connsiteY61" fmla="*/ 787745 h 2508305"/>
                <a:gd name="connsiteX62" fmla="*/ 1183314 w 2854997"/>
                <a:gd name="connsiteY62" fmla="*/ 859182 h 2508305"/>
                <a:gd name="connsiteX63" fmla="*/ 1208250 w 2854997"/>
                <a:gd name="connsiteY63" fmla="*/ 846872 h 2508305"/>
                <a:gd name="connsiteX64" fmla="*/ 1251382 w 2854997"/>
                <a:gd name="connsiteY64" fmla="*/ 852532 h 2508305"/>
                <a:gd name="connsiteX65" fmla="*/ 1285708 w 2854997"/>
                <a:gd name="connsiteY65" fmla="*/ 859182 h 2508305"/>
                <a:gd name="connsiteX66" fmla="*/ 1345059 w 2854997"/>
                <a:gd name="connsiteY66" fmla="*/ 914715 h 2508305"/>
                <a:gd name="connsiteX67" fmla="*/ 1373814 w 2854997"/>
                <a:gd name="connsiteY67" fmla="*/ 899663 h 2508305"/>
                <a:gd name="connsiteX68" fmla="*/ 1409533 w 2854997"/>
                <a:gd name="connsiteY68" fmla="*/ 923476 h 2508305"/>
                <a:gd name="connsiteX69" fmla="*/ 1461921 w 2854997"/>
                <a:gd name="connsiteY69" fmla="*/ 952051 h 2508305"/>
                <a:gd name="connsiteX70" fmla="*/ 1542883 w 2854997"/>
                <a:gd name="connsiteY70" fmla="*/ 956633 h 2508305"/>
                <a:gd name="connsiteX71" fmla="*/ 1566380 w 2854997"/>
                <a:gd name="connsiteY71" fmla="*/ 917680 h 2508305"/>
                <a:gd name="connsiteX72" fmla="*/ 1530977 w 2854997"/>
                <a:gd name="connsiteY72" fmla="*/ 875851 h 2508305"/>
                <a:gd name="connsiteX73" fmla="*/ 1456034 w 2854997"/>
                <a:gd name="connsiteY73" fmla="*/ 823687 h 2508305"/>
                <a:gd name="connsiteX74" fmla="*/ 1369052 w 2854997"/>
                <a:gd name="connsiteY74" fmla="*/ 778220 h 2508305"/>
                <a:gd name="connsiteX75" fmla="*/ 1283821 w 2854997"/>
                <a:gd name="connsiteY75" fmla="*/ 685396 h 2508305"/>
                <a:gd name="connsiteX76" fmla="*/ 1245227 w 2854997"/>
                <a:gd name="connsiteY76" fmla="*/ 663920 h 2508305"/>
                <a:gd name="connsiteX77" fmla="*/ 1163635 w 2854997"/>
                <a:gd name="connsiteY77" fmla="*/ 588124 h 2508305"/>
                <a:gd name="connsiteX78" fmla="*/ 1133308 w 2854997"/>
                <a:gd name="connsiteY78" fmla="*/ 521045 h 2508305"/>
                <a:gd name="connsiteX79" fmla="*/ 1102352 w 2854997"/>
                <a:gd name="connsiteY79" fmla="*/ 471038 h 2508305"/>
                <a:gd name="connsiteX80" fmla="*/ 1085368 w 2854997"/>
                <a:gd name="connsiteY80" fmla="*/ 455134 h 2508305"/>
                <a:gd name="connsiteX81" fmla="*/ 1090445 w 2854997"/>
                <a:gd name="connsiteY81" fmla="*/ 418651 h 2508305"/>
                <a:gd name="connsiteX82" fmla="*/ 1111877 w 2854997"/>
                <a:gd name="connsiteY82" fmla="*/ 378394 h 2508305"/>
                <a:gd name="connsiteX83" fmla="*/ 1069014 w 2854997"/>
                <a:gd name="connsiteY83" fmla="*/ 378170 h 2508305"/>
                <a:gd name="connsiteX84" fmla="*/ 1027095 w 2854997"/>
                <a:gd name="connsiteY84" fmla="*/ 353099 h 2508305"/>
                <a:gd name="connsiteX85" fmla="*/ 1019008 w 2854997"/>
                <a:gd name="connsiteY85" fmla="*/ 290063 h 2508305"/>
                <a:gd name="connsiteX86" fmla="*/ 988052 w 2854997"/>
                <a:gd name="connsiteY86" fmla="*/ 275776 h 2508305"/>
                <a:gd name="connsiteX87" fmla="*/ 982480 w 2854997"/>
                <a:gd name="connsiteY87" fmla="*/ 252862 h 2508305"/>
                <a:gd name="connsiteX88" fmla="*/ 930902 w 2854997"/>
                <a:gd name="connsiteY88" fmla="*/ 256726 h 2508305"/>
                <a:gd name="connsiteX89" fmla="*/ 918996 w 2854997"/>
                <a:gd name="connsiteY89" fmla="*/ 240057 h 2508305"/>
                <a:gd name="connsiteX90" fmla="*/ 868989 w 2854997"/>
                <a:gd name="connsiteY90" fmla="*/ 247201 h 2508305"/>
                <a:gd name="connsiteX91" fmla="*/ 847558 w 2854997"/>
                <a:gd name="connsiteY91" fmla="*/ 235295 h 2508305"/>
                <a:gd name="connsiteX92" fmla="*/ 834933 w 2854997"/>
                <a:gd name="connsiteY92" fmla="*/ 193644 h 2508305"/>
                <a:gd name="connsiteX93" fmla="*/ 761113 w 2854997"/>
                <a:gd name="connsiteY93" fmla="*/ 215075 h 2508305"/>
                <a:gd name="connsiteX94" fmla="*/ 785646 w 2854997"/>
                <a:gd name="connsiteY94" fmla="*/ 178145 h 2508305"/>
                <a:gd name="connsiteX95" fmla="*/ 833271 w 2854997"/>
                <a:gd name="connsiteY95" fmla="*/ 154332 h 2508305"/>
                <a:gd name="connsiteX96" fmla="*/ 868990 w 2854997"/>
                <a:gd name="connsiteY96" fmla="*/ 142426 h 2508305"/>
                <a:gd name="connsiteX97" fmla="*/ 883276 w 2854997"/>
                <a:gd name="connsiteY97" fmla="*/ 92419 h 2508305"/>
                <a:gd name="connsiteX98" fmla="*/ 926139 w 2854997"/>
                <a:gd name="connsiteY98" fmla="*/ 97182 h 2508305"/>
                <a:gd name="connsiteX99" fmla="*/ 1029476 w 2854997"/>
                <a:gd name="connsiteY99" fmla="*/ 41649 h 2508305"/>
                <a:gd name="connsiteX100" fmla="*/ 1263288 w 2854997"/>
                <a:gd name="connsiteY100" fmla="*/ 0 h 2508305"/>
                <a:gd name="connsiteX101" fmla="*/ 1361998 w 2854997"/>
                <a:gd name="connsiteY101" fmla="*/ 27677 h 2508305"/>
                <a:gd name="connsiteX102" fmla="*/ 1426202 w 2854997"/>
                <a:gd name="connsiteY102" fmla="*/ 61463 h 2508305"/>
                <a:gd name="connsiteX103" fmla="*/ 1469064 w 2854997"/>
                <a:gd name="connsiteY103" fmla="*/ 90038 h 2508305"/>
                <a:gd name="connsiteX104" fmla="*/ 1651162 w 2854997"/>
                <a:gd name="connsiteY104" fmla="*/ 102933 h 2508305"/>
                <a:gd name="connsiteX0" fmla="*/ 1651162 w 2854997"/>
                <a:gd name="connsiteY0" fmla="*/ 102933 h 2508305"/>
                <a:gd name="connsiteX1" fmla="*/ 1569661 w 2854997"/>
                <a:gd name="connsiteY1" fmla="*/ 309068 h 2508305"/>
                <a:gd name="connsiteX2" fmla="*/ 1543782 w 2854997"/>
                <a:gd name="connsiteY2" fmla="*/ 464344 h 2508305"/>
                <a:gd name="connsiteX3" fmla="*/ 1699057 w 2854997"/>
                <a:gd name="connsiteY3" fmla="*/ 610993 h 2508305"/>
                <a:gd name="connsiteX4" fmla="*/ 2104499 w 2854997"/>
                <a:gd name="connsiteY4" fmla="*/ 723136 h 2508305"/>
                <a:gd name="connsiteX5" fmla="*/ 2328785 w 2854997"/>
                <a:gd name="connsiteY5" fmla="*/ 921544 h 2508305"/>
                <a:gd name="connsiteX6" fmla="*/ 2578951 w 2854997"/>
                <a:gd name="connsiteY6" fmla="*/ 1076819 h 2508305"/>
                <a:gd name="connsiteX7" fmla="*/ 2760106 w 2854997"/>
                <a:gd name="connsiteY7" fmla="*/ 1318359 h 2508305"/>
                <a:gd name="connsiteX8" fmla="*/ 2854997 w 2854997"/>
                <a:gd name="connsiteY8" fmla="*/ 1620283 h 2508305"/>
                <a:gd name="connsiteX9" fmla="*/ 2846370 w 2854997"/>
                <a:gd name="connsiteY9" fmla="*/ 1870449 h 2508305"/>
                <a:gd name="connsiteX10" fmla="*/ 2768733 w 2854997"/>
                <a:gd name="connsiteY10" fmla="*/ 2060231 h 2508305"/>
                <a:gd name="connsiteX11" fmla="*/ 2596204 w 2854997"/>
                <a:gd name="connsiteY11" fmla="*/ 2189627 h 2508305"/>
                <a:gd name="connsiteX12" fmla="*/ 2354665 w 2854997"/>
                <a:gd name="connsiteY12" fmla="*/ 2241385 h 2508305"/>
                <a:gd name="connsiteX13" fmla="*/ 2134287 w 2854997"/>
                <a:gd name="connsiteY13" fmla="*/ 2219999 h 2508305"/>
                <a:gd name="connsiteX14" fmla="*/ 1862959 w 2854997"/>
                <a:gd name="connsiteY14" fmla="*/ 2137868 h 2508305"/>
                <a:gd name="connsiteX15" fmla="*/ 1695283 w 2854997"/>
                <a:gd name="connsiteY15" fmla="*/ 2052188 h 2508305"/>
                <a:gd name="connsiteX16" fmla="*/ 1478589 w 2854997"/>
                <a:gd name="connsiteY16" fmla="*/ 1949795 h 2508305"/>
                <a:gd name="connsiteX17" fmla="*/ 1269039 w 2854997"/>
                <a:gd name="connsiteY17" fmla="*/ 1861688 h 2508305"/>
                <a:gd name="connsiteX18" fmla="*/ 1101453 w 2854997"/>
                <a:gd name="connsiteY18" fmla="*/ 1867798 h 2508305"/>
                <a:gd name="connsiteX19" fmla="*/ 1064971 w 2854997"/>
                <a:gd name="connsiteY19" fmla="*/ 2012545 h 2508305"/>
                <a:gd name="connsiteX20" fmla="*/ 928880 w 2854997"/>
                <a:gd name="connsiteY20" fmla="*/ 2052607 h 2508305"/>
                <a:gd name="connsiteX21" fmla="*/ 859201 w 2854997"/>
                <a:gd name="connsiteY21" fmla="*/ 2157492 h 2508305"/>
                <a:gd name="connsiteX22" fmla="*/ 813955 w 2854997"/>
                <a:gd name="connsiteY22" fmla="*/ 2279995 h 2508305"/>
                <a:gd name="connsiteX23" fmla="*/ 715341 w 2854997"/>
                <a:gd name="connsiteY23" fmla="*/ 2366095 h 2508305"/>
                <a:gd name="connsiteX24" fmla="*/ 630864 w 2854997"/>
                <a:gd name="connsiteY24" fmla="*/ 2461764 h 2508305"/>
                <a:gd name="connsiteX25" fmla="*/ 560275 w 2854997"/>
                <a:gd name="connsiteY25" fmla="*/ 2503057 h 2508305"/>
                <a:gd name="connsiteX26" fmla="*/ 444862 w 2854997"/>
                <a:gd name="connsiteY26" fmla="*/ 2508305 h 2508305"/>
                <a:gd name="connsiteX27" fmla="*/ 269249 w 2854997"/>
                <a:gd name="connsiteY27" fmla="*/ 2477824 h 2508305"/>
                <a:gd name="connsiteX28" fmla="*/ 151374 w 2854997"/>
                <a:gd name="connsiteY28" fmla="*/ 2439294 h 2508305"/>
                <a:gd name="connsiteX29" fmla="*/ 47637 w 2854997"/>
                <a:gd name="connsiteY29" fmla="*/ 2386048 h 2508305"/>
                <a:gd name="connsiteX30" fmla="*/ 1170 w 2854997"/>
                <a:gd name="connsiteY30" fmla="*/ 2307392 h 2508305"/>
                <a:gd name="connsiteX31" fmla="*/ 15777 w 2854997"/>
                <a:gd name="connsiteY31" fmla="*/ 2133485 h 2508305"/>
                <a:gd name="connsiteX32" fmla="*/ 75583 w 2854997"/>
                <a:gd name="connsiteY32" fmla="*/ 2017099 h 2508305"/>
                <a:gd name="connsiteX33" fmla="*/ 141590 w 2854997"/>
                <a:gd name="connsiteY33" fmla="*/ 1880455 h 2508305"/>
                <a:gd name="connsiteX34" fmla="*/ 215314 w 2854997"/>
                <a:gd name="connsiteY34" fmla="*/ 1784185 h 2508305"/>
                <a:gd name="connsiteX35" fmla="*/ 215314 w 2854997"/>
                <a:gd name="connsiteY35" fmla="*/ 1534019 h 2508305"/>
                <a:gd name="connsiteX36" fmla="*/ 223940 w 2854997"/>
                <a:gd name="connsiteY36" fmla="*/ 1387370 h 2508305"/>
                <a:gd name="connsiteX37" fmla="*/ 344710 w 2854997"/>
                <a:gd name="connsiteY37" fmla="*/ 1292480 h 2508305"/>
                <a:gd name="connsiteX38" fmla="*/ 491359 w 2854997"/>
                <a:gd name="connsiteY38" fmla="*/ 1275227 h 2508305"/>
                <a:gd name="connsiteX39" fmla="*/ 610332 w 2854997"/>
                <a:gd name="connsiteY39" fmla="*/ 1092590 h 2508305"/>
                <a:gd name="connsiteX40" fmla="*/ 616577 w 2854997"/>
                <a:gd name="connsiteY40" fmla="*/ 1021107 h 2508305"/>
                <a:gd name="connsiteX41" fmla="*/ 626102 w 2854997"/>
                <a:gd name="connsiteY41" fmla="*/ 960812 h 2508305"/>
                <a:gd name="connsiteX42" fmla="*/ 661821 w 2854997"/>
                <a:gd name="connsiteY42" fmla="*/ 952051 h 2508305"/>
                <a:gd name="connsiteX43" fmla="*/ 691249 w 2854997"/>
                <a:gd name="connsiteY43" fmla="*/ 983142 h 2508305"/>
                <a:gd name="connsiteX44" fmla="*/ 709446 w 2854997"/>
                <a:gd name="connsiteY44" fmla="*/ 966338 h 2508305"/>
                <a:gd name="connsiteX45" fmla="*/ 707918 w 2854997"/>
                <a:gd name="connsiteY45" fmla="*/ 906088 h 2508305"/>
                <a:gd name="connsiteX46" fmla="*/ 759363 w 2854997"/>
                <a:gd name="connsiteY46" fmla="*/ 885556 h 2508305"/>
                <a:gd name="connsiteX47" fmla="*/ 802314 w 2854997"/>
                <a:gd name="connsiteY47" fmla="*/ 930620 h 2508305"/>
                <a:gd name="connsiteX48" fmla="*/ 818983 w 2854997"/>
                <a:gd name="connsiteY48" fmla="*/ 952051 h 2508305"/>
                <a:gd name="connsiteX49" fmla="*/ 848008 w 2854997"/>
                <a:gd name="connsiteY49" fmla="*/ 939380 h 2508305"/>
                <a:gd name="connsiteX50" fmla="*/ 857083 w 2854997"/>
                <a:gd name="connsiteY50" fmla="*/ 880613 h 2508305"/>
                <a:gd name="connsiteX51" fmla="*/ 858117 w 2854997"/>
                <a:gd name="connsiteY51" fmla="*/ 847186 h 2508305"/>
                <a:gd name="connsiteX52" fmla="*/ 878514 w 2854997"/>
                <a:gd name="connsiteY52" fmla="*/ 823463 h 2508305"/>
                <a:gd name="connsiteX53" fmla="*/ 934272 w 2854997"/>
                <a:gd name="connsiteY53" fmla="*/ 804952 h 2508305"/>
                <a:gd name="connsiteX54" fmla="*/ 966621 w 2854997"/>
                <a:gd name="connsiteY54" fmla="*/ 799651 h 2508305"/>
                <a:gd name="connsiteX55" fmla="*/ 984817 w 2854997"/>
                <a:gd name="connsiteY55" fmla="*/ 767167 h 2508305"/>
                <a:gd name="connsiteX56" fmla="*/ 1009483 w 2854997"/>
                <a:gd name="connsiteY56" fmla="*/ 759170 h 2508305"/>
                <a:gd name="connsiteX57" fmla="*/ 1026152 w 2854997"/>
                <a:gd name="connsiteY57" fmla="*/ 735357 h 2508305"/>
                <a:gd name="connsiteX58" fmla="*/ 1049964 w 2854997"/>
                <a:gd name="connsiteY58" fmla="*/ 787745 h 2508305"/>
                <a:gd name="connsiteX59" fmla="*/ 1092827 w 2854997"/>
                <a:gd name="connsiteY59" fmla="*/ 785364 h 2508305"/>
                <a:gd name="connsiteX60" fmla="*/ 1130927 w 2854997"/>
                <a:gd name="connsiteY60" fmla="*/ 797270 h 2508305"/>
                <a:gd name="connsiteX61" fmla="*/ 1154739 w 2854997"/>
                <a:gd name="connsiteY61" fmla="*/ 787745 h 2508305"/>
                <a:gd name="connsiteX62" fmla="*/ 1183314 w 2854997"/>
                <a:gd name="connsiteY62" fmla="*/ 859182 h 2508305"/>
                <a:gd name="connsiteX63" fmla="*/ 1208250 w 2854997"/>
                <a:gd name="connsiteY63" fmla="*/ 846872 h 2508305"/>
                <a:gd name="connsiteX64" fmla="*/ 1251382 w 2854997"/>
                <a:gd name="connsiteY64" fmla="*/ 852532 h 2508305"/>
                <a:gd name="connsiteX65" fmla="*/ 1285708 w 2854997"/>
                <a:gd name="connsiteY65" fmla="*/ 859182 h 2508305"/>
                <a:gd name="connsiteX66" fmla="*/ 1345059 w 2854997"/>
                <a:gd name="connsiteY66" fmla="*/ 914715 h 2508305"/>
                <a:gd name="connsiteX67" fmla="*/ 1373814 w 2854997"/>
                <a:gd name="connsiteY67" fmla="*/ 899663 h 2508305"/>
                <a:gd name="connsiteX68" fmla="*/ 1409533 w 2854997"/>
                <a:gd name="connsiteY68" fmla="*/ 923476 h 2508305"/>
                <a:gd name="connsiteX69" fmla="*/ 1461921 w 2854997"/>
                <a:gd name="connsiteY69" fmla="*/ 952051 h 2508305"/>
                <a:gd name="connsiteX70" fmla="*/ 1542883 w 2854997"/>
                <a:gd name="connsiteY70" fmla="*/ 956633 h 2508305"/>
                <a:gd name="connsiteX71" fmla="*/ 1566380 w 2854997"/>
                <a:gd name="connsiteY71" fmla="*/ 917680 h 2508305"/>
                <a:gd name="connsiteX72" fmla="*/ 1530977 w 2854997"/>
                <a:gd name="connsiteY72" fmla="*/ 875851 h 2508305"/>
                <a:gd name="connsiteX73" fmla="*/ 1456034 w 2854997"/>
                <a:gd name="connsiteY73" fmla="*/ 823687 h 2508305"/>
                <a:gd name="connsiteX74" fmla="*/ 1369052 w 2854997"/>
                <a:gd name="connsiteY74" fmla="*/ 778220 h 2508305"/>
                <a:gd name="connsiteX75" fmla="*/ 1283821 w 2854997"/>
                <a:gd name="connsiteY75" fmla="*/ 685396 h 2508305"/>
                <a:gd name="connsiteX76" fmla="*/ 1245227 w 2854997"/>
                <a:gd name="connsiteY76" fmla="*/ 663920 h 2508305"/>
                <a:gd name="connsiteX77" fmla="*/ 1163635 w 2854997"/>
                <a:gd name="connsiteY77" fmla="*/ 588124 h 2508305"/>
                <a:gd name="connsiteX78" fmla="*/ 1133308 w 2854997"/>
                <a:gd name="connsiteY78" fmla="*/ 521045 h 2508305"/>
                <a:gd name="connsiteX79" fmla="*/ 1102352 w 2854997"/>
                <a:gd name="connsiteY79" fmla="*/ 471038 h 2508305"/>
                <a:gd name="connsiteX80" fmla="*/ 1085368 w 2854997"/>
                <a:gd name="connsiteY80" fmla="*/ 455134 h 2508305"/>
                <a:gd name="connsiteX81" fmla="*/ 1090445 w 2854997"/>
                <a:gd name="connsiteY81" fmla="*/ 418651 h 2508305"/>
                <a:gd name="connsiteX82" fmla="*/ 1111877 w 2854997"/>
                <a:gd name="connsiteY82" fmla="*/ 378394 h 2508305"/>
                <a:gd name="connsiteX83" fmla="*/ 1069014 w 2854997"/>
                <a:gd name="connsiteY83" fmla="*/ 378170 h 2508305"/>
                <a:gd name="connsiteX84" fmla="*/ 1027095 w 2854997"/>
                <a:gd name="connsiteY84" fmla="*/ 353099 h 2508305"/>
                <a:gd name="connsiteX85" fmla="*/ 1019008 w 2854997"/>
                <a:gd name="connsiteY85" fmla="*/ 290063 h 2508305"/>
                <a:gd name="connsiteX86" fmla="*/ 988052 w 2854997"/>
                <a:gd name="connsiteY86" fmla="*/ 275776 h 2508305"/>
                <a:gd name="connsiteX87" fmla="*/ 982480 w 2854997"/>
                <a:gd name="connsiteY87" fmla="*/ 252862 h 2508305"/>
                <a:gd name="connsiteX88" fmla="*/ 930902 w 2854997"/>
                <a:gd name="connsiteY88" fmla="*/ 256726 h 2508305"/>
                <a:gd name="connsiteX89" fmla="*/ 918996 w 2854997"/>
                <a:gd name="connsiteY89" fmla="*/ 240057 h 2508305"/>
                <a:gd name="connsiteX90" fmla="*/ 868989 w 2854997"/>
                <a:gd name="connsiteY90" fmla="*/ 247201 h 2508305"/>
                <a:gd name="connsiteX91" fmla="*/ 847558 w 2854997"/>
                <a:gd name="connsiteY91" fmla="*/ 235295 h 2508305"/>
                <a:gd name="connsiteX92" fmla="*/ 834933 w 2854997"/>
                <a:gd name="connsiteY92" fmla="*/ 193644 h 2508305"/>
                <a:gd name="connsiteX93" fmla="*/ 761113 w 2854997"/>
                <a:gd name="connsiteY93" fmla="*/ 215075 h 2508305"/>
                <a:gd name="connsiteX94" fmla="*/ 785646 w 2854997"/>
                <a:gd name="connsiteY94" fmla="*/ 178145 h 2508305"/>
                <a:gd name="connsiteX95" fmla="*/ 833271 w 2854997"/>
                <a:gd name="connsiteY95" fmla="*/ 154332 h 2508305"/>
                <a:gd name="connsiteX96" fmla="*/ 868990 w 2854997"/>
                <a:gd name="connsiteY96" fmla="*/ 142426 h 2508305"/>
                <a:gd name="connsiteX97" fmla="*/ 883276 w 2854997"/>
                <a:gd name="connsiteY97" fmla="*/ 92419 h 2508305"/>
                <a:gd name="connsiteX98" fmla="*/ 926139 w 2854997"/>
                <a:gd name="connsiteY98" fmla="*/ 97182 h 2508305"/>
                <a:gd name="connsiteX99" fmla="*/ 1029476 w 2854997"/>
                <a:gd name="connsiteY99" fmla="*/ 41649 h 2508305"/>
                <a:gd name="connsiteX100" fmla="*/ 1263288 w 2854997"/>
                <a:gd name="connsiteY100" fmla="*/ 0 h 2508305"/>
                <a:gd name="connsiteX101" fmla="*/ 1361998 w 2854997"/>
                <a:gd name="connsiteY101" fmla="*/ 27677 h 2508305"/>
                <a:gd name="connsiteX102" fmla="*/ 1426202 w 2854997"/>
                <a:gd name="connsiteY102" fmla="*/ 61463 h 2508305"/>
                <a:gd name="connsiteX103" fmla="*/ 1469064 w 2854997"/>
                <a:gd name="connsiteY103" fmla="*/ 90038 h 2508305"/>
                <a:gd name="connsiteX104" fmla="*/ 1651162 w 2854997"/>
                <a:gd name="connsiteY104" fmla="*/ 102933 h 2508305"/>
                <a:gd name="connsiteX0" fmla="*/ 1651162 w 2854997"/>
                <a:gd name="connsiteY0" fmla="*/ 102933 h 2508305"/>
                <a:gd name="connsiteX1" fmla="*/ 1569661 w 2854997"/>
                <a:gd name="connsiteY1" fmla="*/ 309068 h 2508305"/>
                <a:gd name="connsiteX2" fmla="*/ 1543782 w 2854997"/>
                <a:gd name="connsiteY2" fmla="*/ 464344 h 2508305"/>
                <a:gd name="connsiteX3" fmla="*/ 1699057 w 2854997"/>
                <a:gd name="connsiteY3" fmla="*/ 610993 h 2508305"/>
                <a:gd name="connsiteX4" fmla="*/ 2104499 w 2854997"/>
                <a:gd name="connsiteY4" fmla="*/ 723136 h 2508305"/>
                <a:gd name="connsiteX5" fmla="*/ 2328785 w 2854997"/>
                <a:gd name="connsiteY5" fmla="*/ 921544 h 2508305"/>
                <a:gd name="connsiteX6" fmla="*/ 2578951 w 2854997"/>
                <a:gd name="connsiteY6" fmla="*/ 1076819 h 2508305"/>
                <a:gd name="connsiteX7" fmla="*/ 2760106 w 2854997"/>
                <a:gd name="connsiteY7" fmla="*/ 1318359 h 2508305"/>
                <a:gd name="connsiteX8" fmla="*/ 2854997 w 2854997"/>
                <a:gd name="connsiteY8" fmla="*/ 1620283 h 2508305"/>
                <a:gd name="connsiteX9" fmla="*/ 2846370 w 2854997"/>
                <a:gd name="connsiteY9" fmla="*/ 1870449 h 2508305"/>
                <a:gd name="connsiteX10" fmla="*/ 2768733 w 2854997"/>
                <a:gd name="connsiteY10" fmla="*/ 2060231 h 2508305"/>
                <a:gd name="connsiteX11" fmla="*/ 2596204 w 2854997"/>
                <a:gd name="connsiteY11" fmla="*/ 2189627 h 2508305"/>
                <a:gd name="connsiteX12" fmla="*/ 2354665 w 2854997"/>
                <a:gd name="connsiteY12" fmla="*/ 2241385 h 2508305"/>
                <a:gd name="connsiteX13" fmla="*/ 2134287 w 2854997"/>
                <a:gd name="connsiteY13" fmla="*/ 2219999 h 2508305"/>
                <a:gd name="connsiteX14" fmla="*/ 1862959 w 2854997"/>
                <a:gd name="connsiteY14" fmla="*/ 2137868 h 2508305"/>
                <a:gd name="connsiteX15" fmla="*/ 1695283 w 2854997"/>
                <a:gd name="connsiteY15" fmla="*/ 2052188 h 2508305"/>
                <a:gd name="connsiteX16" fmla="*/ 1478589 w 2854997"/>
                <a:gd name="connsiteY16" fmla="*/ 1949795 h 2508305"/>
                <a:gd name="connsiteX17" fmla="*/ 1269039 w 2854997"/>
                <a:gd name="connsiteY17" fmla="*/ 1861688 h 2508305"/>
                <a:gd name="connsiteX18" fmla="*/ 1264397 w 2854997"/>
                <a:gd name="connsiteY18" fmla="*/ 1973233 h 2508305"/>
                <a:gd name="connsiteX19" fmla="*/ 1064971 w 2854997"/>
                <a:gd name="connsiteY19" fmla="*/ 2012545 h 2508305"/>
                <a:gd name="connsiteX20" fmla="*/ 928880 w 2854997"/>
                <a:gd name="connsiteY20" fmla="*/ 2052607 h 2508305"/>
                <a:gd name="connsiteX21" fmla="*/ 859201 w 2854997"/>
                <a:gd name="connsiteY21" fmla="*/ 2157492 h 2508305"/>
                <a:gd name="connsiteX22" fmla="*/ 813955 w 2854997"/>
                <a:gd name="connsiteY22" fmla="*/ 2279995 h 2508305"/>
                <a:gd name="connsiteX23" fmla="*/ 715341 w 2854997"/>
                <a:gd name="connsiteY23" fmla="*/ 2366095 h 2508305"/>
                <a:gd name="connsiteX24" fmla="*/ 630864 w 2854997"/>
                <a:gd name="connsiteY24" fmla="*/ 2461764 h 2508305"/>
                <a:gd name="connsiteX25" fmla="*/ 560275 w 2854997"/>
                <a:gd name="connsiteY25" fmla="*/ 2503057 h 2508305"/>
                <a:gd name="connsiteX26" fmla="*/ 444862 w 2854997"/>
                <a:gd name="connsiteY26" fmla="*/ 2508305 h 2508305"/>
                <a:gd name="connsiteX27" fmla="*/ 269249 w 2854997"/>
                <a:gd name="connsiteY27" fmla="*/ 2477824 h 2508305"/>
                <a:gd name="connsiteX28" fmla="*/ 151374 w 2854997"/>
                <a:gd name="connsiteY28" fmla="*/ 2439294 h 2508305"/>
                <a:gd name="connsiteX29" fmla="*/ 47637 w 2854997"/>
                <a:gd name="connsiteY29" fmla="*/ 2386048 h 2508305"/>
                <a:gd name="connsiteX30" fmla="*/ 1170 w 2854997"/>
                <a:gd name="connsiteY30" fmla="*/ 2307392 h 2508305"/>
                <a:gd name="connsiteX31" fmla="*/ 15777 w 2854997"/>
                <a:gd name="connsiteY31" fmla="*/ 2133485 h 2508305"/>
                <a:gd name="connsiteX32" fmla="*/ 75583 w 2854997"/>
                <a:gd name="connsiteY32" fmla="*/ 2017099 h 2508305"/>
                <a:gd name="connsiteX33" fmla="*/ 141590 w 2854997"/>
                <a:gd name="connsiteY33" fmla="*/ 1880455 h 2508305"/>
                <a:gd name="connsiteX34" fmla="*/ 215314 w 2854997"/>
                <a:gd name="connsiteY34" fmla="*/ 1784185 h 2508305"/>
                <a:gd name="connsiteX35" fmla="*/ 215314 w 2854997"/>
                <a:gd name="connsiteY35" fmla="*/ 1534019 h 2508305"/>
                <a:gd name="connsiteX36" fmla="*/ 223940 w 2854997"/>
                <a:gd name="connsiteY36" fmla="*/ 1387370 h 2508305"/>
                <a:gd name="connsiteX37" fmla="*/ 344710 w 2854997"/>
                <a:gd name="connsiteY37" fmla="*/ 1292480 h 2508305"/>
                <a:gd name="connsiteX38" fmla="*/ 491359 w 2854997"/>
                <a:gd name="connsiteY38" fmla="*/ 1275227 h 2508305"/>
                <a:gd name="connsiteX39" fmla="*/ 610332 w 2854997"/>
                <a:gd name="connsiteY39" fmla="*/ 1092590 h 2508305"/>
                <a:gd name="connsiteX40" fmla="*/ 616577 w 2854997"/>
                <a:gd name="connsiteY40" fmla="*/ 1021107 h 2508305"/>
                <a:gd name="connsiteX41" fmla="*/ 626102 w 2854997"/>
                <a:gd name="connsiteY41" fmla="*/ 960812 h 2508305"/>
                <a:gd name="connsiteX42" fmla="*/ 661821 w 2854997"/>
                <a:gd name="connsiteY42" fmla="*/ 952051 h 2508305"/>
                <a:gd name="connsiteX43" fmla="*/ 691249 w 2854997"/>
                <a:gd name="connsiteY43" fmla="*/ 983142 h 2508305"/>
                <a:gd name="connsiteX44" fmla="*/ 709446 w 2854997"/>
                <a:gd name="connsiteY44" fmla="*/ 966338 h 2508305"/>
                <a:gd name="connsiteX45" fmla="*/ 707918 w 2854997"/>
                <a:gd name="connsiteY45" fmla="*/ 906088 h 2508305"/>
                <a:gd name="connsiteX46" fmla="*/ 759363 w 2854997"/>
                <a:gd name="connsiteY46" fmla="*/ 885556 h 2508305"/>
                <a:gd name="connsiteX47" fmla="*/ 802314 w 2854997"/>
                <a:gd name="connsiteY47" fmla="*/ 930620 h 2508305"/>
                <a:gd name="connsiteX48" fmla="*/ 818983 w 2854997"/>
                <a:gd name="connsiteY48" fmla="*/ 952051 h 2508305"/>
                <a:gd name="connsiteX49" fmla="*/ 848008 w 2854997"/>
                <a:gd name="connsiteY49" fmla="*/ 939380 h 2508305"/>
                <a:gd name="connsiteX50" fmla="*/ 857083 w 2854997"/>
                <a:gd name="connsiteY50" fmla="*/ 880613 h 2508305"/>
                <a:gd name="connsiteX51" fmla="*/ 858117 w 2854997"/>
                <a:gd name="connsiteY51" fmla="*/ 847186 h 2508305"/>
                <a:gd name="connsiteX52" fmla="*/ 878514 w 2854997"/>
                <a:gd name="connsiteY52" fmla="*/ 823463 h 2508305"/>
                <a:gd name="connsiteX53" fmla="*/ 934272 w 2854997"/>
                <a:gd name="connsiteY53" fmla="*/ 804952 h 2508305"/>
                <a:gd name="connsiteX54" fmla="*/ 966621 w 2854997"/>
                <a:gd name="connsiteY54" fmla="*/ 799651 h 2508305"/>
                <a:gd name="connsiteX55" fmla="*/ 984817 w 2854997"/>
                <a:gd name="connsiteY55" fmla="*/ 767167 h 2508305"/>
                <a:gd name="connsiteX56" fmla="*/ 1009483 w 2854997"/>
                <a:gd name="connsiteY56" fmla="*/ 759170 h 2508305"/>
                <a:gd name="connsiteX57" fmla="*/ 1026152 w 2854997"/>
                <a:gd name="connsiteY57" fmla="*/ 735357 h 2508305"/>
                <a:gd name="connsiteX58" fmla="*/ 1049964 w 2854997"/>
                <a:gd name="connsiteY58" fmla="*/ 787745 h 2508305"/>
                <a:gd name="connsiteX59" fmla="*/ 1092827 w 2854997"/>
                <a:gd name="connsiteY59" fmla="*/ 785364 h 2508305"/>
                <a:gd name="connsiteX60" fmla="*/ 1130927 w 2854997"/>
                <a:gd name="connsiteY60" fmla="*/ 797270 h 2508305"/>
                <a:gd name="connsiteX61" fmla="*/ 1154739 w 2854997"/>
                <a:gd name="connsiteY61" fmla="*/ 787745 h 2508305"/>
                <a:gd name="connsiteX62" fmla="*/ 1183314 w 2854997"/>
                <a:gd name="connsiteY62" fmla="*/ 859182 h 2508305"/>
                <a:gd name="connsiteX63" fmla="*/ 1208250 w 2854997"/>
                <a:gd name="connsiteY63" fmla="*/ 846872 h 2508305"/>
                <a:gd name="connsiteX64" fmla="*/ 1251382 w 2854997"/>
                <a:gd name="connsiteY64" fmla="*/ 852532 h 2508305"/>
                <a:gd name="connsiteX65" fmla="*/ 1285708 w 2854997"/>
                <a:gd name="connsiteY65" fmla="*/ 859182 h 2508305"/>
                <a:gd name="connsiteX66" fmla="*/ 1345059 w 2854997"/>
                <a:gd name="connsiteY66" fmla="*/ 914715 h 2508305"/>
                <a:gd name="connsiteX67" fmla="*/ 1373814 w 2854997"/>
                <a:gd name="connsiteY67" fmla="*/ 899663 h 2508305"/>
                <a:gd name="connsiteX68" fmla="*/ 1409533 w 2854997"/>
                <a:gd name="connsiteY68" fmla="*/ 923476 h 2508305"/>
                <a:gd name="connsiteX69" fmla="*/ 1461921 w 2854997"/>
                <a:gd name="connsiteY69" fmla="*/ 952051 h 2508305"/>
                <a:gd name="connsiteX70" fmla="*/ 1542883 w 2854997"/>
                <a:gd name="connsiteY70" fmla="*/ 956633 h 2508305"/>
                <a:gd name="connsiteX71" fmla="*/ 1566380 w 2854997"/>
                <a:gd name="connsiteY71" fmla="*/ 917680 h 2508305"/>
                <a:gd name="connsiteX72" fmla="*/ 1530977 w 2854997"/>
                <a:gd name="connsiteY72" fmla="*/ 875851 h 2508305"/>
                <a:gd name="connsiteX73" fmla="*/ 1456034 w 2854997"/>
                <a:gd name="connsiteY73" fmla="*/ 823687 h 2508305"/>
                <a:gd name="connsiteX74" fmla="*/ 1369052 w 2854997"/>
                <a:gd name="connsiteY74" fmla="*/ 778220 h 2508305"/>
                <a:gd name="connsiteX75" fmla="*/ 1283821 w 2854997"/>
                <a:gd name="connsiteY75" fmla="*/ 685396 h 2508305"/>
                <a:gd name="connsiteX76" fmla="*/ 1245227 w 2854997"/>
                <a:gd name="connsiteY76" fmla="*/ 663920 h 2508305"/>
                <a:gd name="connsiteX77" fmla="*/ 1163635 w 2854997"/>
                <a:gd name="connsiteY77" fmla="*/ 588124 h 2508305"/>
                <a:gd name="connsiteX78" fmla="*/ 1133308 w 2854997"/>
                <a:gd name="connsiteY78" fmla="*/ 521045 h 2508305"/>
                <a:gd name="connsiteX79" fmla="*/ 1102352 w 2854997"/>
                <a:gd name="connsiteY79" fmla="*/ 471038 h 2508305"/>
                <a:gd name="connsiteX80" fmla="*/ 1085368 w 2854997"/>
                <a:gd name="connsiteY80" fmla="*/ 455134 h 2508305"/>
                <a:gd name="connsiteX81" fmla="*/ 1090445 w 2854997"/>
                <a:gd name="connsiteY81" fmla="*/ 418651 h 2508305"/>
                <a:gd name="connsiteX82" fmla="*/ 1111877 w 2854997"/>
                <a:gd name="connsiteY82" fmla="*/ 378394 h 2508305"/>
                <a:gd name="connsiteX83" fmla="*/ 1069014 w 2854997"/>
                <a:gd name="connsiteY83" fmla="*/ 378170 h 2508305"/>
                <a:gd name="connsiteX84" fmla="*/ 1027095 w 2854997"/>
                <a:gd name="connsiteY84" fmla="*/ 353099 h 2508305"/>
                <a:gd name="connsiteX85" fmla="*/ 1019008 w 2854997"/>
                <a:gd name="connsiteY85" fmla="*/ 290063 h 2508305"/>
                <a:gd name="connsiteX86" fmla="*/ 988052 w 2854997"/>
                <a:gd name="connsiteY86" fmla="*/ 275776 h 2508305"/>
                <a:gd name="connsiteX87" fmla="*/ 982480 w 2854997"/>
                <a:gd name="connsiteY87" fmla="*/ 252862 h 2508305"/>
                <a:gd name="connsiteX88" fmla="*/ 930902 w 2854997"/>
                <a:gd name="connsiteY88" fmla="*/ 256726 h 2508305"/>
                <a:gd name="connsiteX89" fmla="*/ 918996 w 2854997"/>
                <a:gd name="connsiteY89" fmla="*/ 240057 h 2508305"/>
                <a:gd name="connsiteX90" fmla="*/ 868989 w 2854997"/>
                <a:gd name="connsiteY90" fmla="*/ 247201 h 2508305"/>
                <a:gd name="connsiteX91" fmla="*/ 847558 w 2854997"/>
                <a:gd name="connsiteY91" fmla="*/ 235295 h 2508305"/>
                <a:gd name="connsiteX92" fmla="*/ 834933 w 2854997"/>
                <a:gd name="connsiteY92" fmla="*/ 193644 h 2508305"/>
                <a:gd name="connsiteX93" fmla="*/ 761113 w 2854997"/>
                <a:gd name="connsiteY93" fmla="*/ 215075 h 2508305"/>
                <a:gd name="connsiteX94" fmla="*/ 785646 w 2854997"/>
                <a:gd name="connsiteY94" fmla="*/ 178145 h 2508305"/>
                <a:gd name="connsiteX95" fmla="*/ 833271 w 2854997"/>
                <a:gd name="connsiteY95" fmla="*/ 154332 h 2508305"/>
                <a:gd name="connsiteX96" fmla="*/ 868990 w 2854997"/>
                <a:gd name="connsiteY96" fmla="*/ 142426 h 2508305"/>
                <a:gd name="connsiteX97" fmla="*/ 883276 w 2854997"/>
                <a:gd name="connsiteY97" fmla="*/ 92419 h 2508305"/>
                <a:gd name="connsiteX98" fmla="*/ 926139 w 2854997"/>
                <a:gd name="connsiteY98" fmla="*/ 97182 h 2508305"/>
                <a:gd name="connsiteX99" fmla="*/ 1029476 w 2854997"/>
                <a:gd name="connsiteY99" fmla="*/ 41649 h 2508305"/>
                <a:gd name="connsiteX100" fmla="*/ 1263288 w 2854997"/>
                <a:gd name="connsiteY100" fmla="*/ 0 h 2508305"/>
                <a:gd name="connsiteX101" fmla="*/ 1361998 w 2854997"/>
                <a:gd name="connsiteY101" fmla="*/ 27677 h 2508305"/>
                <a:gd name="connsiteX102" fmla="*/ 1426202 w 2854997"/>
                <a:gd name="connsiteY102" fmla="*/ 61463 h 2508305"/>
                <a:gd name="connsiteX103" fmla="*/ 1469064 w 2854997"/>
                <a:gd name="connsiteY103" fmla="*/ 90038 h 2508305"/>
                <a:gd name="connsiteX104" fmla="*/ 1651162 w 2854997"/>
                <a:gd name="connsiteY104" fmla="*/ 102933 h 2508305"/>
                <a:gd name="connsiteX0" fmla="*/ 1651162 w 2854997"/>
                <a:gd name="connsiteY0" fmla="*/ 102933 h 2508305"/>
                <a:gd name="connsiteX1" fmla="*/ 1569661 w 2854997"/>
                <a:gd name="connsiteY1" fmla="*/ 309068 h 2508305"/>
                <a:gd name="connsiteX2" fmla="*/ 1543782 w 2854997"/>
                <a:gd name="connsiteY2" fmla="*/ 464344 h 2508305"/>
                <a:gd name="connsiteX3" fmla="*/ 1699057 w 2854997"/>
                <a:gd name="connsiteY3" fmla="*/ 610993 h 2508305"/>
                <a:gd name="connsiteX4" fmla="*/ 2104499 w 2854997"/>
                <a:gd name="connsiteY4" fmla="*/ 723136 h 2508305"/>
                <a:gd name="connsiteX5" fmla="*/ 2328785 w 2854997"/>
                <a:gd name="connsiteY5" fmla="*/ 921544 h 2508305"/>
                <a:gd name="connsiteX6" fmla="*/ 2578951 w 2854997"/>
                <a:gd name="connsiteY6" fmla="*/ 1076819 h 2508305"/>
                <a:gd name="connsiteX7" fmla="*/ 2760106 w 2854997"/>
                <a:gd name="connsiteY7" fmla="*/ 1318359 h 2508305"/>
                <a:gd name="connsiteX8" fmla="*/ 2854997 w 2854997"/>
                <a:gd name="connsiteY8" fmla="*/ 1620283 h 2508305"/>
                <a:gd name="connsiteX9" fmla="*/ 2846370 w 2854997"/>
                <a:gd name="connsiteY9" fmla="*/ 1870449 h 2508305"/>
                <a:gd name="connsiteX10" fmla="*/ 2768733 w 2854997"/>
                <a:gd name="connsiteY10" fmla="*/ 2060231 h 2508305"/>
                <a:gd name="connsiteX11" fmla="*/ 2596204 w 2854997"/>
                <a:gd name="connsiteY11" fmla="*/ 2189627 h 2508305"/>
                <a:gd name="connsiteX12" fmla="*/ 2354665 w 2854997"/>
                <a:gd name="connsiteY12" fmla="*/ 2241385 h 2508305"/>
                <a:gd name="connsiteX13" fmla="*/ 2134287 w 2854997"/>
                <a:gd name="connsiteY13" fmla="*/ 2219999 h 2508305"/>
                <a:gd name="connsiteX14" fmla="*/ 1862959 w 2854997"/>
                <a:gd name="connsiteY14" fmla="*/ 2137868 h 2508305"/>
                <a:gd name="connsiteX15" fmla="*/ 1695283 w 2854997"/>
                <a:gd name="connsiteY15" fmla="*/ 2052188 h 2508305"/>
                <a:gd name="connsiteX16" fmla="*/ 1478589 w 2854997"/>
                <a:gd name="connsiteY16" fmla="*/ 1949795 h 2508305"/>
                <a:gd name="connsiteX17" fmla="*/ 1403227 w 2854997"/>
                <a:gd name="connsiteY17" fmla="*/ 1976707 h 2508305"/>
                <a:gd name="connsiteX18" fmla="*/ 1264397 w 2854997"/>
                <a:gd name="connsiteY18" fmla="*/ 1973233 h 2508305"/>
                <a:gd name="connsiteX19" fmla="*/ 1064971 w 2854997"/>
                <a:gd name="connsiteY19" fmla="*/ 2012545 h 2508305"/>
                <a:gd name="connsiteX20" fmla="*/ 928880 w 2854997"/>
                <a:gd name="connsiteY20" fmla="*/ 2052607 h 2508305"/>
                <a:gd name="connsiteX21" fmla="*/ 859201 w 2854997"/>
                <a:gd name="connsiteY21" fmla="*/ 2157492 h 2508305"/>
                <a:gd name="connsiteX22" fmla="*/ 813955 w 2854997"/>
                <a:gd name="connsiteY22" fmla="*/ 2279995 h 2508305"/>
                <a:gd name="connsiteX23" fmla="*/ 715341 w 2854997"/>
                <a:gd name="connsiteY23" fmla="*/ 2366095 h 2508305"/>
                <a:gd name="connsiteX24" fmla="*/ 630864 w 2854997"/>
                <a:gd name="connsiteY24" fmla="*/ 2461764 h 2508305"/>
                <a:gd name="connsiteX25" fmla="*/ 560275 w 2854997"/>
                <a:gd name="connsiteY25" fmla="*/ 2503057 h 2508305"/>
                <a:gd name="connsiteX26" fmla="*/ 444862 w 2854997"/>
                <a:gd name="connsiteY26" fmla="*/ 2508305 h 2508305"/>
                <a:gd name="connsiteX27" fmla="*/ 269249 w 2854997"/>
                <a:gd name="connsiteY27" fmla="*/ 2477824 h 2508305"/>
                <a:gd name="connsiteX28" fmla="*/ 151374 w 2854997"/>
                <a:gd name="connsiteY28" fmla="*/ 2439294 h 2508305"/>
                <a:gd name="connsiteX29" fmla="*/ 47637 w 2854997"/>
                <a:gd name="connsiteY29" fmla="*/ 2386048 h 2508305"/>
                <a:gd name="connsiteX30" fmla="*/ 1170 w 2854997"/>
                <a:gd name="connsiteY30" fmla="*/ 2307392 h 2508305"/>
                <a:gd name="connsiteX31" fmla="*/ 15777 w 2854997"/>
                <a:gd name="connsiteY31" fmla="*/ 2133485 h 2508305"/>
                <a:gd name="connsiteX32" fmla="*/ 75583 w 2854997"/>
                <a:gd name="connsiteY32" fmla="*/ 2017099 h 2508305"/>
                <a:gd name="connsiteX33" fmla="*/ 141590 w 2854997"/>
                <a:gd name="connsiteY33" fmla="*/ 1880455 h 2508305"/>
                <a:gd name="connsiteX34" fmla="*/ 215314 w 2854997"/>
                <a:gd name="connsiteY34" fmla="*/ 1784185 h 2508305"/>
                <a:gd name="connsiteX35" fmla="*/ 215314 w 2854997"/>
                <a:gd name="connsiteY35" fmla="*/ 1534019 h 2508305"/>
                <a:gd name="connsiteX36" fmla="*/ 223940 w 2854997"/>
                <a:gd name="connsiteY36" fmla="*/ 1387370 h 2508305"/>
                <a:gd name="connsiteX37" fmla="*/ 344710 w 2854997"/>
                <a:gd name="connsiteY37" fmla="*/ 1292480 h 2508305"/>
                <a:gd name="connsiteX38" fmla="*/ 491359 w 2854997"/>
                <a:gd name="connsiteY38" fmla="*/ 1275227 h 2508305"/>
                <a:gd name="connsiteX39" fmla="*/ 610332 w 2854997"/>
                <a:gd name="connsiteY39" fmla="*/ 1092590 h 2508305"/>
                <a:gd name="connsiteX40" fmla="*/ 616577 w 2854997"/>
                <a:gd name="connsiteY40" fmla="*/ 1021107 h 2508305"/>
                <a:gd name="connsiteX41" fmla="*/ 626102 w 2854997"/>
                <a:gd name="connsiteY41" fmla="*/ 960812 h 2508305"/>
                <a:gd name="connsiteX42" fmla="*/ 661821 w 2854997"/>
                <a:gd name="connsiteY42" fmla="*/ 952051 h 2508305"/>
                <a:gd name="connsiteX43" fmla="*/ 691249 w 2854997"/>
                <a:gd name="connsiteY43" fmla="*/ 983142 h 2508305"/>
                <a:gd name="connsiteX44" fmla="*/ 709446 w 2854997"/>
                <a:gd name="connsiteY44" fmla="*/ 966338 h 2508305"/>
                <a:gd name="connsiteX45" fmla="*/ 707918 w 2854997"/>
                <a:gd name="connsiteY45" fmla="*/ 906088 h 2508305"/>
                <a:gd name="connsiteX46" fmla="*/ 759363 w 2854997"/>
                <a:gd name="connsiteY46" fmla="*/ 885556 h 2508305"/>
                <a:gd name="connsiteX47" fmla="*/ 802314 w 2854997"/>
                <a:gd name="connsiteY47" fmla="*/ 930620 h 2508305"/>
                <a:gd name="connsiteX48" fmla="*/ 818983 w 2854997"/>
                <a:gd name="connsiteY48" fmla="*/ 952051 h 2508305"/>
                <a:gd name="connsiteX49" fmla="*/ 848008 w 2854997"/>
                <a:gd name="connsiteY49" fmla="*/ 939380 h 2508305"/>
                <a:gd name="connsiteX50" fmla="*/ 857083 w 2854997"/>
                <a:gd name="connsiteY50" fmla="*/ 880613 h 2508305"/>
                <a:gd name="connsiteX51" fmla="*/ 858117 w 2854997"/>
                <a:gd name="connsiteY51" fmla="*/ 847186 h 2508305"/>
                <a:gd name="connsiteX52" fmla="*/ 878514 w 2854997"/>
                <a:gd name="connsiteY52" fmla="*/ 823463 h 2508305"/>
                <a:gd name="connsiteX53" fmla="*/ 934272 w 2854997"/>
                <a:gd name="connsiteY53" fmla="*/ 804952 h 2508305"/>
                <a:gd name="connsiteX54" fmla="*/ 966621 w 2854997"/>
                <a:gd name="connsiteY54" fmla="*/ 799651 h 2508305"/>
                <a:gd name="connsiteX55" fmla="*/ 984817 w 2854997"/>
                <a:gd name="connsiteY55" fmla="*/ 767167 h 2508305"/>
                <a:gd name="connsiteX56" fmla="*/ 1009483 w 2854997"/>
                <a:gd name="connsiteY56" fmla="*/ 759170 h 2508305"/>
                <a:gd name="connsiteX57" fmla="*/ 1026152 w 2854997"/>
                <a:gd name="connsiteY57" fmla="*/ 735357 h 2508305"/>
                <a:gd name="connsiteX58" fmla="*/ 1049964 w 2854997"/>
                <a:gd name="connsiteY58" fmla="*/ 787745 h 2508305"/>
                <a:gd name="connsiteX59" fmla="*/ 1092827 w 2854997"/>
                <a:gd name="connsiteY59" fmla="*/ 785364 h 2508305"/>
                <a:gd name="connsiteX60" fmla="*/ 1130927 w 2854997"/>
                <a:gd name="connsiteY60" fmla="*/ 797270 h 2508305"/>
                <a:gd name="connsiteX61" fmla="*/ 1154739 w 2854997"/>
                <a:gd name="connsiteY61" fmla="*/ 787745 h 2508305"/>
                <a:gd name="connsiteX62" fmla="*/ 1183314 w 2854997"/>
                <a:gd name="connsiteY62" fmla="*/ 859182 h 2508305"/>
                <a:gd name="connsiteX63" fmla="*/ 1208250 w 2854997"/>
                <a:gd name="connsiteY63" fmla="*/ 846872 h 2508305"/>
                <a:gd name="connsiteX64" fmla="*/ 1251382 w 2854997"/>
                <a:gd name="connsiteY64" fmla="*/ 852532 h 2508305"/>
                <a:gd name="connsiteX65" fmla="*/ 1285708 w 2854997"/>
                <a:gd name="connsiteY65" fmla="*/ 859182 h 2508305"/>
                <a:gd name="connsiteX66" fmla="*/ 1345059 w 2854997"/>
                <a:gd name="connsiteY66" fmla="*/ 914715 h 2508305"/>
                <a:gd name="connsiteX67" fmla="*/ 1373814 w 2854997"/>
                <a:gd name="connsiteY67" fmla="*/ 899663 h 2508305"/>
                <a:gd name="connsiteX68" fmla="*/ 1409533 w 2854997"/>
                <a:gd name="connsiteY68" fmla="*/ 923476 h 2508305"/>
                <a:gd name="connsiteX69" fmla="*/ 1461921 w 2854997"/>
                <a:gd name="connsiteY69" fmla="*/ 952051 h 2508305"/>
                <a:gd name="connsiteX70" fmla="*/ 1542883 w 2854997"/>
                <a:gd name="connsiteY70" fmla="*/ 956633 h 2508305"/>
                <a:gd name="connsiteX71" fmla="*/ 1566380 w 2854997"/>
                <a:gd name="connsiteY71" fmla="*/ 917680 h 2508305"/>
                <a:gd name="connsiteX72" fmla="*/ 1530977 w 2854997"/>
                <a:gd name="connsiteY72" fmla="*/ 875851 h 2508305"/>
                <a:gd name="connsiteX73" fmla="*/ 1456034 w 2854997"/>
                <a:gd name="connsiteY73" fmla="*/ 823687 h 2508305"/>
                <a:gd name="connsiteX74" fmla="*/ 1369052 w 2854997"/>
                <a:gd name="connsiteY74" fmla="*/ 778220 h 2508305"/>
                <a:gd name="connsiteX75" fmla="*/ 1283821 w 2854997"/>
                <a:gd name="connsiteY75" fmla="*/ 685396 h 2508305"/>
                <a:gd name="connsiteX76" fmla="*/ 1245227 w 2854997"/>
                <a:gd name="connsiteY76" fmla="*/ 663920 h 2508305"/>
                <a:gd name="connsiteX77" fmla="*/ 1163635 w 2854997"/>
                <a:gd name="connsiteY77" fmla="*/ 588124 h 2508305"/>
                <a:gd name="connsiteX78" fmla="*/ 1133308 w 2854997"/>
                <a:gd name="connsiteY78" fmla="*/ 521045 h 2508305"/>
                <a:gd name="connsiteX79" fmla="*/ 1102352 w 2854997"/>
                <a:gd name="connsiteY79" fmla="*/ 471038 h 2508305"/>
                <a:gd name="connsiteX80" fmla="*/ 1085368 w 2854997"/>
                <a:gd name="connsiteY80" fmla="*/ 455134 h 2508305"/>
                <a:gd name="connsiteX81" fmla="*/ 1090445 w 2854997"/>
                <a:gd name="connsiteY81" fmla="*/ 418651 h 2508305"/>
                <a:gd name="connsiteX82" fmla="*/ 1111877 w 2854997"/>
                <a:gd name="connsiteY82" fmla="*/ 378394 h 2508305"/>
                <a:gd name="connsiteX83" fmla="*/ 1069014 w 2854997"/>
                <a:gd name="connsiteY83" fmla="*/ 378170 h 2508305"/>
                <a:gd name="connsiteX84" fmla="*/ 1027095 w 2854997"/>
                <a:gd name="connsiteY84" fmla="*/ 353099 h 2508305"/>
                <a:gd name="connsiteX85" fmla="*/ 1019008 w 2854997"/>
                <a:gd name="connsiteY85" fmla="*/ 290063 h 2508305"/>
                <a:gd name="connsiteX86" fmla="*/ 988052 w 2854997"/>
                <a:gd name="connsiteY86" fmla="*/ 275776 h 2508305"/>
                <a:gd name="connsiteX87" fmla="*/ 982480 w 2854997"/>
                <a:gd name="connsiteY87" fmla="*/ 252862 h 2508305"/>
                <a:gd name="connsiteX88" fmla="*/ 930902 w 2854997"/>
                <a:gd name="connsiteY88" fmla="*/ 256726 h 2508305"/>
                <a:gd name="connsiteX89" fmla="*/ 918996 w 2854997"/>
                <a:gd name="connsiteY89" fmla="*/ 240057 h 2508305"/>
                <a:gd name="connsiteX90" fmla="*/ 868989 w 2854997"/>
                <a:gd name="connsiteY90" fmla="*/ 247201 h 2508305"/>
                <a:gd name="connsiteX91" fmla="*/ 847558 w 2854997"/>
                <a:gd name="connsiteY91" fmla="*/ 235295 h 2508305"/>
                <a:gd name="connsiteX92" fmla="*/ 834933 w 2854997"/>
                <a:gd name="connsiteY92" fmla="*/ 193644 h 2508305"/>
                <a:gd name="connsiteX93" fmla="*/ 761113 w 2854997"/>
                <a:gd name="connsiteY93" fmla="*/ 215075 h 2508305"/>
                <a:gd name="connsiteX94" fmla="*/ 785646 w 2854997"/>
                <a:gd name="connsiteY94" fmla="*/ 178145 h 2508305"/>
                <a:gd name="connsiteX95" fmla="*/ 833271 w 2854997"/>
                <a:gd name="connsiteY95" fmla="*/ 154332 h 2508305"/>
                <a:gd name="connsiteX96" fmla="*/ 868990 w 2854997"/>
                <a:gd name="connsiteY96" fmla="*/ 142426 h 2508305"/>
                <a:gd name="connsiteX97" fmla="*/ 883276 w 2854997"/>
                <a:gd name="connsiteY97" fmla="*/ 92419 h 2508305"/>
                <a:gd name="connsiteX98" fmla="*/ 926139 w 2854997"/>
                <a:gd name="connsiteY98" fmla="*/ 97182 h 2508305"/>
                <a:gd name="connsiteX99" fmla="*/ 1029476 w 2854997"/>
                <a:gd name="connsiteY99" fmla="*/ 41649 h 2508305"/>
                <a:gd name="connsiteX100" fmla="*/ 1263288 w 2854997"/>
                <a:gd name="connsiteY100" fmla="*/ 0 h 2508305"/>
                <a:gd name="connsiteX101" fmla="*/ 1361998 w 2854997"/>
                <a:gd name="connsiteY101" fmla="*/ 27677 h 2508305"/>
                <a:gd name="connsiteX102" fmla="*/ 1426202 w 2854997"/>
                <a:gd name="connsiteY102" fmla="*/ 61463 h 2508305"/>
                <a:gd name="connsiteX103" fmla="*/ 1469064 w 2854997"/>
                <a:gd name="connsiteY103" fmla="*/ 90038 h 2508305"/>
                <a:gd name="connsiteX104" fmla="*/ 1651162 w 2854997"/>
                <a:gd name="connsiteY104" fmla="*/ 102933 h 2508305"/>
                <a:gd name="connsiteX0" fmla="*/ 1651162 w 2854997"/>
                <a:gd name="connsiteY0" fmla="*/ 102933 h 2508305"/>
                <a:gd name="connsiteX1" fmla="*/ 1569661 w 2854997"/>
                <a:gd name="connsiteY1" fmla="*/ 309068 h 2508305"/>
                <a:gd name="connsiteX2" fmla="*/ 1543782 w 2854997"/>
                <a:gd name="connsiteY2" fmla="*/ 464344 h 2508305"/>
                <a:gd name="connsiteX3" fmla="*/ 1699057 w 2854997"/>
                <a:gd name="connsiteY3" fmla="*/ 610993 h 2508305"/>
                <a:gd name="connsiteX4" fmla="*/ 2104499 w 2854997"/>
                <a:gd name="connsiteY4" fmla="*/ 723136 h 2508305"/>
                <a:gd name="connsiteX5" fmla="*/ 2328785 w 2854997"/>
                <a:gd name="connsiteY5" fmla="*/ 921544 h 2508305"/>
                <a:gd name="connsiteX6" fmla="*/ 2578951 w 2854997"/>
                <a:gd name="connsiteY6" fmla="*/ 1076819 h 2508305"/>
                <a:gd name="connsiteX7" fmla="*/ 2760106 w 2854997"/>
                <a:gd name="connsiteY7" fmla="*/ 1318359 h 2508305"/>
                <a:gd name="connsiteX8" fmla="*/ 2854997 w 2854997"/>
                <a:gd name="connsiteY8" fmla="*/ 1620283 h 2508305"/>
                <a:gd name="connsiteX9" fmla="*/ 2846370 w 2854997"/>
                <a:gd name="connsiteY9" fmla="*/ 1870449 h 2508305"/>
                <a:gd name="connsiteX10" fmla="*/ 2768733 w 2854997"/>
                <a:gd name="connsiteY10" fmla="*/ 2060231 h 2508305"/>
                <a:gd name="connsiteX11" fmla="*/ 2596204 w 2854997"/>
                <a:gd name="connsiteY11" fmla="*/ 2189627 h 2508305"/>
                <a:gd name="connsiteX12" fmla="*/ 2354665 w 2854997"/>
                <a:gd name="connsiteY12" fmla="*/ 2241385 h 2508305"/>
                <a:gd name="connsiteX13" fmla="*/ 2134287 w 2854997"/>
                <a:gd name="connsiteY13" fmla="*/ 2219999 h 2508305"/>
                <a:gd name="connsiteX14" fmla="*/ 1862959 w 2854997"/>
                <a:gd name="connsiteY14" fmla="*/ 2137868 h 2508305"/>
                <a:gd name="connsiteX15" fmla="*/ 1695283 w 2854997"/>
                <a:gd name="connsiteY15" fmla="*/ 2052188 h 2508305"/>
                <a:gd name="connsiteX16" fmla="*/ 1478589 w 2854997"/>
                <a:gd name="connsiteY16" fmla="*/ 1949795 h 2508305"/>
                <a:gd name="connsiteX17" fmla="*/ 1403227 w 2854997"/>
                <a:gd name="connsiteY17" fmla="*/ 1976707 h 2508305"/>
                <a:gd name="connsiteX18" fmla="*/ 1264397 w 2854997"/>
                <a:gd name="connsiteY18" fmla="*/ 1973233 h 2508305"/>
                <a:gd name="connsiteX19" fmla="*/ 1064971 w 2854997"/>
                <a:gd name="connsiteY19" fmla="*/ 2012545 h 2508305"/>
                <a:gd name="connsiteX20" fmla="*/ 928880 w 2854997"/>
                <a:gd name="connsiteY20" fmla="*/ 2052607 h 2508305"/>
                <a:gd name="connsiteX21" fmla="*/ 859201 w 2854997"/>
                <a:gd name="connsiteY21" fmla="*/ 2157492 h 2508305"/>
                <a:gd name="connsiteX22" fmla="*/ 813955 w 2854997"/>
                <a:gd name="connsiteY22" fmla="*/ 2279995 h 2508305"/>
                <a:gd name="connsiteX23" fmla="*/ 715341 w 2854997"/>
                <a:gd name="connsiteY23" fmla="*/ 2366095 h 2508305"/>
                <a:gd name="connsiteX24" fmla="*/ 630864 w 2854997"/>
                <a:gd name="connsiteY24" fmla="*/ 2461764 h 2508305"/>
                <a:gd name="connsiteX25" fmla="*/ 560275 w 2854997"/>
                <a:gd name="connsiteY25" fmla="*/ 2503057 h 2508305"/>
                <a:gd name="connsiteX26" fmla="*/ 444862 w 2854997"/>
                <a:gd name="connsiteY26" fmla="*/ 2508305 h 2508305"/>
                <a:gd name="connsiteX27" fmla="*/ 269249 w 2854997"/>
                <a:gd name="connsiteY27" fmla="*/ 2477824 h 2508305"/>
                <a:gd name="connsiteX28" fmla="*/ 151374 w 2854997"/>
                <a:gd name="connsiteY28" fmla="*/ 2439294 h 2508305"/>
                <a:gd name="connsiteX29" fmla="*/ 47637 w 2854997"/>
                <a:gd name="connsiteY29" fmla="*/ 2386048 h 2508305"/>
                <a:gd name="connsiteX30" fmla="*/ 1170 w 2854997"/>
                <a:gd name="connsiteY30" fmla="*/ 2307392 h 2508305"/>
                <a:gd name="connsiteX31" fmla="*/ 15777 w 2854997"/>
                <a:gd name="connsiteY31" fmla="*/ 2133485 h 2508305"/>
                <a:gd name="connsiteX32" fmla="*/ 75583 w 2854997"/>
                <a:gd name="connsiteY32" fmla="*/ 2017099 h 2508305"/>
                <a:gd name="connsiteX33" fmla="*/ 141590 w 2854997"/>
                <a:gd name="connsiteY33" fmla="*/ 1880455 h 2508305"/>
                <a:gd name="connsiteX34" fmla="*/ 215314 w 2854997"/>
                <a:gd name="connsiteY34" fmla="*/ 1784185 h 2508305"/>
                <a:gd name="connsiteX35" fmla="*/ 352898 w 2854997"/>
                <a:gd name="connsiteY35" fmla="*/ 1491686 h 2508305"/>
                <a:gd name="connsiteX36" fmla="*/ 223940 w 2854997"/>
                <a:gd name="connsiteY36" fmla="*/ 1387370 h 2508305"/>
                <a:gd name="connsiteX37" fmla="*/ 344710 w 2854997"/>
                <a:gd name="connsiteY37" fmla="*/ 1292480 h 2508305"/>
                <a:gd name="connsiteX38" fmla="*/ 491359 w 2854997"/>
                <a:gd name="connsiteY38" fmla="*/ 1275227 h 2508305"/>
                <a:gd name="connsiteX39" fmla="*/ 610332 w 2854997"/>
                <a:gd name="connsiteY39" fmla="*/ 1092590 h 2508305"/>
                <a:gd name="connsiteX40" fmla="*/ 616577 w 2854997"/>
                <a:gd name="connsiteY40" fmla="*/ 1021107 h 2508305"/>
                <a:gd name="connsiteX41" fmla="*/ 626102 w 2854997"/>
                <a:gd name="connsiteY41" fmla="*/ 960812 h 2508305"/>
                <a:gd name="connsiteX42" fmla="*/ 661821 w 2854997"/>
                <a:gd name="connsiteY42" fmla="*/ 952051 h 2508305"/>
                <a:gd name="connsiteX43" fmla="*/ 691249 w 2854997"/>
                <a:gd name="connsiteY43" fmla="*/ 983142 h 2508305"/>
                <a:gd name="connsiteX44" fmla="*/ 709446 w 2854997"/>
                <a:gd name="connsiteY44" fmla="*/ 966338 h 2508305"/>
                <a:gd name="connsiteX45" fmla="*/ 707918 w 2854997"/>
                <a:gd name="connsiteY45" fmla="*/ 906088 h 2508305"/>
                <a:gd name="connsiteX46" fmla="*/ 759363 w 2854997"/>
                <a:gd name="connsiteY46" fmla="*/ 885556 h 2508305"/>
                <a:gd name="connsiteX47" fmla="*/ 802314 w 2854997"/>
                <a:gd name="connsiteY47" fmla="*/ 930620 h 2508305"/>
                <a:gd name="connsiteX48" fmla="*/ 818983 w 2854997"/>
                <a:gd name="connsiteY48" fmla="*/ 952051 h 2508305"/>
                <a:gd name="connsiteX49" fmla="*/ 848008 w 2854997"/>
                <a:gd name="connsiteY49" fmla="*/ 939380 h 2508305"/>
                <a:gd name="connsiteX50" fmla="*/ 857083 w 2854997"/>
                <a:gd name="connsiteY50" fmla="*/ 880613 h 2508305"/>
                <a:gd name="connsiteX51" fmla="*/ 858117 w 2854997"/>
                <a:gd name="connsiteY51" fmla="*/ 847186 h 2508305"/>
                <a:gd name="connsiteX52" fmla="*/ 878514 w 2854997"/>
                <a:gd name="connsiteY52" fmla="*/ 823463 h 2508305"/>
                <a:gd name="connsiteX53" fmla="*/ 934272 w 2854997"/>
                <a:gd name="connsiteY53" fmla="*/ 804952 h 2508305"/>
                <a:gd name="connsiteX54" fmla="*/ 966621 w 2854997"/>
                <a:gd name="connsiteY54" fmla="*/ 799651 h 2508305"/>
                <a:gd name="connsiteX55" fmla="*/ 984817 w 2854997"/>
                <a:gd name="connsiteY55" fmla="*/ 767167 h 2508305"/>
                <a:gd name="connsiteX56" fmla="*/ 1009483 w 2854997"/>
                <a:gd name="connsiteY56" fmla="*/ 759170 h 2508305"/>
                <a:gd name="connsiteX57" fmla="*/ 1026152 w 2854997"/>
                <a:gd name="connsiteY57" fmla="*/ 735357 h 2508305"/>
                <a:gd name="connsiteX58" fmla="*/ 1049964 w 2854997"/>
                <a:gd name="connsiteY58" fmla="*/ 787745 h 2508305"/>
                <a:gd name="connsiteX59" fmla="*/ 1092827 w 2854997"/>
                <a:gd name="connsiteY59" fmla="*/ 785364 h 2508305"/>
                <a:gd name="connsiteX60" fmla="*/ 1130927 w 2854997"/>
                <a:gd name="connsiteY60" fmla="*/ 797270 h 2508305"/>
                <a:gd name="connsiteX61" fmla="*/ 1154739 w 2854997"/>
                <a:gd name="connsiteY61" fmla="*/ 787745 h 2508305"/>
                <a:gd name="connsiteX62" fmla="*/ 1183314 w 2854997"/>
                <a:gd name="connsiteY62" fmla="*/ 859182 h 2508305"/>
                <a:gd name="connsiteX63" fmla="*/ 1208250 w 2854997"/>
                <a:gd name="connsiteY63" fmla="*/ 846872 h 2508305"/>
                <a:gd name="connsiteX64" fmla="*/ 1251382 w 2854997"/>
                <a:gd name="connsiteY64" fmla="*/ 852532 h 2508305"/>
                <a:gd name="connsiteX65" fmla="*/ 1285708 w 2854997"/>
                <a:gd name="connsiteY65" fmla="*/ 859182 h 2508305"/>
                <a:gd name="connsiteX66" fmla="*/ 1345059 w 2854997"/>
                <a:gd name="connsiteY66" fmla="*/ 914715 h 2508305"/>
                <a:gd name="connsiteX67" fmla="*/ 1373814 w 2854997"/>
                <a:gd name="connsiteY67" fmla="*/ 899663 h 2508305"/>
                <a:gd name="connsiteX68" fmla="*/ 1409533 w 2854997"/>
                <a:gd name="connsiteY68" fmla="*/ 923476 h 2508305"/>
                <a:gd name="connsiteX69" fmla="*/ 1461921 w 2854997"/>
                <a:gd name="connsiteY69" fmla="*/ 952051 h 2508305"/>
                <a:gd name="connsiteX70" fmla="*/ 1542883 w 2854997"/>
                <a:gd name="connsiteY70" fmla="*/ 956633 h 2508305"/>
                <a:gd name="connsiteX71" fmla="*/ 1566380 w 2854997"/>
                <a:gd name="connsiteY71" fmla="*/ 917680 h 2508305"/>
                <a:gd name="connsiteX72" fmla="*/ 1530977 w 2854997"/>
                <a:gd name="connsiteY72" fmla="*/ 875851 h 2508305"/>
                <a:gd name="connsiteX73" fmla="*/ 1456034 w 2854997"/>
                <a:gd name="connsiteY73" fmla="*/ 823687 h 2508305"/>
                <a:gd name="connsiteX74" fmla="*/ 1369052 w 2854997"/>
                <a:gd name="connsiteY74" fmla="*/ 778220 h 2508305"/>
                <a:gd name="connsiteX75" fmla="*/ 1283821 w 2854997"/>
                <a:gd name="connsiteY75" fmla="*/ 685396 h 2508305"/>
                <a:gd name="connsiteX76" fmla="*/ 1245227 w 2854997"/>
                <a:gd name="connsiteY76" fmla="*/ 663920 h 2508305"/>
                <a:gd name="connsiteX77" fmla="*/ 1163635 w 2854997"/>
                <a:gd name="connsiteY77" fmla="*/ 588124 h 2508305"/>
                <a:gd name="connsiteX78" fmla="*/ 1133308 w 2854997"/>
                <a:gd name="connsiteY78" fmla="*/ 521045 h 2508305"/>
                <a:gd name="connsiteX79" fmla="*/ 1102352 w 2854997"/>
                <a:gd name="connsiteY79" fmla="*/ 471038 h 2508305"/>
                <a:gd name="connsiteX80" fmla="*/ 1085368 w 2854997"/>
                <a:gd name="connsiteY80" fmla="*/ 455134 h 2508305"/>
                <a:gd name="connsiteX81" fmla="*/ 1090445 w 2854997"/>
                <a:gd name="connsiteY81" fmla="*/ 418651 h 2508305"/>
                <a:gd name="connsiteX82" fmla="*/ 1111877 w 2854997"/>
                <a:gd name="connsiteY82" fmla="*/ 378394 h 2508305"/>
                <a:gd name="connsiteX83" fmla="*/ 1069014 w 2854997"/>
                <a:gd name="connsiteY83" fmla="*/ 378170 h 2508305"/>
                <a:gd name="connsiteX84" fmla="*/ 1027095 w 2854997"/>
                <a:gd name="connsiteY84" fmla="*/ 353099 h 2508305"/>
                <a:gd name="connsiteX85" fmla="*/ 1019008 w 2854997"/>
                <a:gd name="connsiteY85" fmla="*/ 290063 h 2508305"/>
                <a:gd name="connsiteX86" fmla="*/ 988052 w 2854997"/>
                <a:gd name="connsiteY86" fmla="*/ 275776 h 2508305"/>
                <a:gd name="connsiteX87" fmla="*/ 982480 w 2854997"/>
                <a:gd name="connsiteY87" fmla="*/ 252862 h 2508305"/>
                <a:gd name="connsiteX88" fmla="*/ 930902 w 2854997"/>
                <a:gd name="connsiteY88" fmla="*/ 256726 h 2508305"/>
                <a:gd name="connsiteX89" fmla="*/ 918996 w 2854997"/>
                <a:gd name="connsiteY89" fmla="*/ 240057 h 2508305"/>
                <a:gd name="connsiteX90" fmla="*/ 868989 w 2854997"/>
                <a:gd name="connsiteY90" fmla="*/ 247201 h 2508305"/>
                <a:gd name="connsiteX91" fmla="*/ 847558 w 2854997"/>
                <a:gd name="connsiteY91" fmla="*/ 235295 h 2508305"/>
                <a:gd name="connsiteX92" fmla="*/ 834933 w 2854997"/>
                <a:gd name="connsiteY92" fmla="*/ 193644 h 2508305"/>
                <a:gd name="connsiteX93" fmla="*/ 761113 w 2854997"/>
                <a:gd name="connsiteY93" fmla="*/ 215075 h 2508305"/>
                <a:gd name="connsiteX94" fmla="*/ 785646 w 2854997"/>
                <a:gd name="connsiteY94" fmla="*/ 178145 h 2508305"/>
                <a:gd name="connsiteX95" fmla="*/ 833271 w 2854997"/>
                <a:gd name="connsiteY95" fmla="*/ 154332 h 2508305"/>
                <a:gd name="connsiteX96" fmla="*/ 868990 w 2854997"/>
                <a:gd name="connsiteY96" fmla="*/ 142426 h 2508305"/>
                <a:gd name="connsiteX97" fmla="*/ 883276 w 2854997"/>
                <a:gd name="connsiteY97" fmla="*/ 92419 h 2508305"/>
                <a:gd name="connsiteX98" fmla="*/ 926139 w 2854997"/>
                <a:gd name="connsiteY98" fmla="*/ 97182 h 2508305"/>
                <a:gd name="connsiteX99" fmla="*/ 1029476 w 2854997"/>
                <a:gd name="connsiteY99" fmla="*/ 41649 h 2508305"/>
                <a:gd name="connsiteX100" fmla="*/ 1263288 w 2854997"/>
                <a:gd name="connsiteY100" fmla="*/ 0 h 2508305"/>
                <a:gd name="connsiteX101" fmla="*/ 1361998 w 2854997"/>
                <a:gd name="connsiteY101" fmla="*/ 27677 h 2508305"/>
                <a:gd name="connsiteX102" fmla="*/ 1426202 w 2854997"/>
                <a:gd name="connsiteY102" fmla="*/ 61463 h 2508305"/>
                <a:gd name="connsiteX103" fmla="*/ 1469064 w 2854997"/>
                <a:gd name="connsiteY103" fmla="*/ 90038 h 2508305"/>
                <a:gd name="connsiteX104" fmla="*/ 1651162 w 2854997"/>
                <a:gd name="connsiteY104" fmla="*/ 102933 h 2508305"/>
                <a:gd name="connsiteX0" fmla="*/ 1651162 w 2854997"/>
                <a:gd name="connsiteY0" fmla="*/ 102933 h 2508305"/>
                <a:gd name="connsiteX1" fmla="*/ 1569661 w 2854997"/>
                <a:gd name="connsiteY1" fmla="*/ 309068 h 2508305"/>
                <a:gd name="connsiteX2" fmla="*/ 1543782 w 2854997"/>
                <a:gd name="connsiteY2" fmla="*/ 464344 h 2508305"/>
                <a:gd name="connsiteX3" fmla="*/ 1699057 w 2854997"/>
                <a:gd name="connsiteY3" fmla="*/ 610993 h 2508305"/>
                <a:gd name="connsiteX4" fmla="*/ 2104499 w 2854997"/>
                <a:gd name="connsiteY4" fmla="*/ 723136 h 2508305"/>
                <a:gd name="connsiteX5" fmla="*/ 2328785 w 2854997"/>
                <a:gd name="connsiteY5" fmla="*/ 921544 h 2508305"/>
                <a:gd name="connsiteX6" fmla="*/ 2578951 w 2854997"/>
                <a:gd name="connsiteY6" fmla="*/ 1076819 h 2508305"/>
                <a:gd name="connsiteX7" fmla="*/ 2760106 w 2854997"/>
                <a:gd name="connsiteY7" fmla="*/ 1318359 h 2508305"/>
                <a:gd name="connsiteX8" fmla="*/ 2854997 w 2854997"/>
                <a:gd name="connsiteY8" fmla="*/ 1620283 h 2508305"/>
                <a:gd name="connsiteX9" fmla="*/ 2846370 w 2854997"/>
                <a:gd name="connsiteY9" fmla="*/ 1870449 h 2508305"/>
                <a:gd name="connsiteX10" fmla="*/ 2768733 w 2854997"/>
                <a:gd name="connsiteY10" fmla="*/ 2060231 h 2508305"/>
                <a:gd name="connsiteX11" fmla="*/ 2596204 w 2854997"/>
                <a:gd name="connsiteY11" fmla="*/ 2189627 h 2508305"/>
                <a:gd name="connsiteX12" fmla="*/ 2354665 w 2854997"/>
                <a:gd name="connsiteY12" fmla="*/ 2241385 h 2508305"/>
                <a:gd name="connsiteX13" fmla="*/ 2134287 w 2854997"/>
                <a:gd name="connsiteY13" fmla="*/ 2219999 h 2508305"/>
                <a:gd name="connsiteX14" fmla="*/ 1862959 w 2854997"/>
                <a:gd name="connsiteY14" fmla="*/ 2137868 h 2508305"/>
                <a:gd name="connsiteX15" fmla="*/ 1695283 w 2854997"/>
                <a:gd name="connsiteY15" fmla="*/ 2052188 h 2508305"/>
                <a:gd name="connsiteX16" fmla="*/ 1478589 w 2854997"/>
                <a:gd name="connsiteY16" fmla="*/ 1949795 h 2508305"/>
                <a:gd name="connsiteX17" fmla="*/ 1403227 w 2854997"/>
                <a:gd name="connsiteY17" fmla="*/ 1976707 h 2508305"/>
                <a:gd name="connsiteX18" fmla="*/ 1264397 w 2854997"/>
                <a:gd name="connsiteY18" fmla="*/ 1973233 h 2508305"/>
                <a:gd name="connsiteX19" fmla="*/ 1064971 w 2854997"/>
                <a:gd name="connsiteY19" fmla="*/ 2012545 h 2508305"/>
                <a:gd name="connsiteX20" fmla="*/ 928880 w 2854997"/>
                <a:gd name="connsiteY20" fmla="*/ 2052607 h 2508305"/>
                <a:gd name="connsiteX21" fmla="*/ 859201 w 2854997"/>
                <a:gd name="connsiteY21" fmla="*/ 2157492 h 2508305"/>
                <a:gd name="connsiteX22" fmla="*/ 813955 w 2854997"/>
                <a:gd name="connsiteY22" fmla="*/ 2279995 h 2508305"/>
                <a:gd name="connsiteX23" fmla="*/ 715341 w 2854997"/>
                <a:gd name="connsiteY23" fmla="*/ 2366095 h 2508305"/>
                <a:gd name="connsiteX24" fmla="*/ 630864 w 2854997"/>
                <a:gd name="connsiteY24" fmla="*/ 2461764 h 2508305"/>
                <a:gd name="connsiteX25" fmla="*/ 560275 w 2854997"/>
                <a:gd name="connsiteY25" fmla="*/ 2503057 h 2508305"/>
                <a:gd name="connsiteX26" fmla="*/ 444862 w 2854997"/>
                <a:gd name="connsiteY26" fmla="*/ 2508305 h 2508305"/>
                <a:gd name="connsiteX27" fmla="*/ 269249 w 2854997"/>
                <a:gd name="connsiteY27" fmla="*/ 2477824 h 2508305"/>
                <a:gd name="connsiteX28" fmla="*/ 151374 w 2854997"/>
                <a:gd name="connsiteY28" fmla="*/ 2439294 h 2508305"/>
                <a:gd name="connsiteX29" fmla="*/ 47637 w 2854997"/>
                <a:gd name="connsiteY29" fmla="*/ 2386048 h 2508305"/>
                <a:gd name="connsiteX30" fmla="*/ 1170 w 2854997"/>
                <a:gd name="connsiteY30" fmla="*/ 2307392 h 2508305"/>
                <a:gd name="connsiteX31" fmla="*/ 15777 w 2854997"/>
                <a:gd name="connsiteY31" fmla="*/ 2133485 h 2508305"/>
                <a:gd name="connsiteX32" fmla="*/ 75583 w 2854997"/>
                <a:gd name="connsiteY32" fmla="*/ 2017099 h 2508305"/>
                <a:gd name="connsiteX33" fmla="*/ 141590 w 2854997"/>
                <a:gd name="connsiteY33" fmla="*/ 1880455 h 2508305"/>
                <a:gd name="connsiteX34" fmla="*/ 471961 w 2854997"/>
                <a:gd name="connsiteY34" fmla="*/ 1598976 h 2508305"/>
                <a:gd name="connsiteX35" fmla="*/ 352898 w 2854997"/>
                <a:gd name="connsiteY35" fmla="*/ 1491686 h 2508305"/>
                <a:gd name="connsiteX36" fmla="*/ 223940 w 2854997"/>
                <a:gd name="connsiteY36" fmla="*/ 1387370 h 2508305"/>
                <a:gd name="connsiteX37" fmla="*/ 344710 w 2854997"/>
                <a:gd name="connsiteY37" fmla="*/ 1292480 h 2508305"/>
                <a:gd name="connsiteX38" fmla="*/ 491359 w 2854997"/>
                <a:gd name="connsiteY38" fmla="*/ 1275227 h 2508305"/>
                <a:gd name="connsiteX39" fmla="*/ 610332 w 2854997"/>
                <a:gd name="connsiteY39" fmla="*/ 1092590 h 2508305"/>
                <a:gd name="connsiteX40" fmla="*/ 616577 w 2854997"/>
                <a:gd name="connsiteY40" fmla="*/ 1021107 h 2508305"/>
                <a:gd name="connsiteX41" fmla="*/ 626102 w 2854997"/>
                <a:gd name="connsiteY41" fmla="*/ 960812 h 2508305"/>
                <a:gd name="connsiteX42" fmla="*/ 661821 w 2854997"/>
                <a:gd name="connsiteY42" fmla="*/ 952051 h 2508305"/>
                <a:gd name="connsiteX43" fmla="*/ 691249 w 2854997"/>
                <a:gd name="connsiteY43" fmla="*/ 983142 h 2508305"/>
                <a:gd name="connsiteX44" fmla="*/ 709446 w 2854997"/>
                <a:gd name="connsiteY44" fmla="*/ 966338 h 2508305"/>
                <a:gd name="connsiteX45" fmla="*/ 707918 w 2854997"/>
                <a:gd name="connsiteY45" fmla="*/ 906088 h 2508305"/>
                <a:gd name="connsiteX46" fmla="*/ 759363 w 2854997"/>
                <a:gd name="connsiteY46" fmla="*/ 885556 h 2508305"/>
                <a:gd name="connsiteX47" fmla="*/ 802314 w 2854997"/>
                <a:gd name="connsiteY47" fmla="*/ 930620 h 2508305"/>
                <a:gd name="connsiteX48" fmla="*/ 818983 w 2854997"/>
                <a:gd name="connsiteY48" fmla="*/ 952051 h 2508305"/>
                <a:gd name="connsiteX49" fmla="*/ 848008 w 2854997"/>
                <a:gd name="connsiteY49" fmla="*/ 939380 h 2508305"/>
                <a:gd name="connsiteX50" fmla="*/ 857083 w 2854997"/>
                <a:gd name="connsiteY50" fmla="*/ 880613 h 2508305"/>
                <a:gd name="connsiteX51" fmla="*/ 858117 w 2854997"/>
                <a:gd name="connsiteY51" fmla="*/ 847186 h 2508305"/>
                <a:gd name="connsiteX52" fmla="*/ 878514 w 2854997"/>
                <a:gd name="connsiteY52" fmla="*/ 823463 h 2508305"/>
                <a:gd name="connsiteX53" fmla="*/ 934272 w 2854997"/>
                <a:gd name="connsiteY53" fmla="*/ 804952 h 2508305"/>
                <a:gd name="connsiteX54" fmla="*/ 966621 w 2854997"/>
                <a:gd name="connsiteY54" fmla="*/ 799651 h 2508305"/>
                <a:gd name="connsiteX55" fmla="*/ 984817 w 2854997"/>
                <a:gd name="connsiteY55" fmla="*/ 767167 h 2508305"/>
                <a:gd name="connsiteX56" fmla="*/ 1009483 w 2854997"/>
                <a:gd name="connsiteY56" fmla="*/ 759170 h 2508305"/>
                <a:gd name="connsiteX57" fmla="*/ 1026152 w 2854997"/>
                <a:gd name="connsiteY57" fmla="*/ 735357 h 2508305"/>
                <a:gd name="connsiteX58" fmla="*/ 1049964 w 2854997"/>
                <a:gd name="connsiteY58" fmla="*/ 787745 h 2508305"/>
                <a:gd name="connsiteX59" fmla="*/ 1092827 w 2854997"/>
                <a:gd name="connsiteY59" fmla="*/ 785364 h 2508305"/>
                <a:gd name="connsiteX60" fmla="*/ 1130927 w 2854997"/>
                <a:gd name="connsiteY60" fmla="*/ 797270 h 2508305"/>
                <a:gd name="connsiteX61" fmla="*/ 1154739 w 2854997"/>
                <a:gd name="connsiteY61" fmla="*/ 787745 h 2508305"/>
                <a:gd name="connsiteX62" fmla="*/ 1183314 w 2854997"/>
                <a:gd name="connsiteY62" fmla="*/ 859182 h 2508305"/>
                <a:gd name="connsiteX63" fmla="*/ 1208250 w 2854997"/>
                <a:gd name="connsiteY63" fmla="*/ 846872 h 2508305"/>
                <a:gd name="connsiteX64" fmla="*/ 1251382 w 2854997"/>
                <a:gd name="connsiteY64" fmla="*/ 852532 h 2508305"/>
                <a:gd name="connsiteX65" fmla="*/ 1285708 w 2854997"/>
                <a:gd name="connsiteY65" fmla="*/ 859182 h 2508305"/>
                <a:gd name="connsiteX66" fmla="*/ 1345059 w 2854997"/>
                <a:gd name="connsiteY66" fmla="*/ 914715 h 2508305"/>
                <a:gd name="connsiteX67" fmla="*/ 1373814 w 2854997"/>
                <a:gd name="connsiteY67" fmla="*/ 899663 h 2508305"/>
                <a:gd name="connsiteX68" fmla="*/ 1409533 w 2854997"/>
                <a:gd name="connsiteY68" fmla="*/ 923476 h 2508305"/>
                <a:gd name="connsiteX69" fmla="*/ 1461921 w 2854997"/>
                <a:gd name="connsiteY69" fmla="*/ 952051 h 2508305"/>
                <a:gd name="connsiteX70" fmla="*/ 1542883 w 2854997"/>
                <a:gd name="connsiteY70" fmla="*/ 956633 h 2508305"/>
                <a:gd name="connsiteX71" fmla="*/ 1566380 w 2854997"/>
                <a:gd name="connsiteY71" fmla="*/ 917680 h 2508305"/>
                <a:gd name="connsiteX72" fmla="*/ 1530977 w 2854997"/>
                <a:gd name="connsiteY72" fmla="*/ 875851 h 2508305"/>
                <a:gd name="connsiteX73" fmla="*/ 1456034 w 2854997"/>
                <a:gd name="connsiteY73" fmla="*/ 823687 h 2508305"/>
                <a:gd name="connsiteX74" fmla="*/ 1369052 w 2854997"/>
                <a:gd name="connsiteY74" fmla="*/ 778220 h 2508305"/>
                <a:gd name="connsiteX75" fmla="*/ 1283821 w 2854997"/>
                <a:gd name="connsiteY75" fmla="*/ 685396 h 2508305"/>
                <a:gd name="connsiteX76" fmla="*/ 1245227 w 2854997"/>
                <a:gd name="connsiteY76" fmla="*/ 663920 h 2508305"/>
                <a:gd name="connsiteX77" fmla="*/ 1163635 w 2854997"/>
                <a:gd name="connsiteY77" fmla="*/ 588124 h 2508305"/>
                <a:gd name="connsiteX78" fmla="*/ 1133308 w 2854997"/>
                <a:gd name="connsiteY78" fmla="*/ 521045 h 2508305"/>
                <a:gd name="connsiteX79" fmla="*/ 1102352 w 2854997"/>
                <a:gd name="connsiteY79" fmla="*/ 471038 h 2508305"/>
                <a:gd name="connsiteX80" fmla="*/ 1085368 w 2854997"/>
                <a:gd name="connsiteY80" fmla="*/ 455134 h 2508305"/>
                <a:gd name="connsiteX81" fmla="*/ 1090445 w 2854997"/>
                <a:gd name="connsiteY81" fmla="*/ 418651 h 2508305"/>
                <a:gd name="connsiteX82" fmla="*/ 1111877 w 2854997"/>
                <a:gd name="connsiteY82" fmla="*/ 378394 h 2508305"/>
                <a:gd name="connsiteX83" fmla="*/ 1069014 w 2854997"/>
                <a:gd name="connsiteY83" fmla="*/ 378170 h 2508305"/>
                <a:gd name="connsiteX84" fmla="*/ 1027095 w 2854997"/>
                <a:gd name="connsiteY84" fmla="*/ 353099 h 2508305"/>
                <a:gd name="connsiteX85" fmla="*/ 1019008 w 2854997"/>
                <a:gd name="connsiteY85" fmla="*/ 290063 h 2508305"/>
                <a:gd name="connsiteX86" fmla="*/ 988052 w 2854997"/>
                <a:gd name="connsiteY86" fmla="*/ 275776 h 2508305"/>
                <a:gd name="connsiteX87" fmla="*/ 982480 w 2854997"/>
                <a:gd name="connsiteY87" fmla="*/ 252862 h 2508305"/>
                <a:gd name="connsiteX88" fmla="*/ 930902 w 2854997"/>
                <a:gd name="connsiteY88" fmla="*/ 256726 h 2508305"/>
                <a:gd name="connsiteX89" fmla="*/ 918996 w 2854997"/>
                <a:gd name="connsiteY89" fmla="*/ 240057 h 2508305"/>
                <a:gd name="connsiteX90" fmla="*/ 868989 w 2854997"/>
                <a:gd name="connsiteY90" fmla="*/ 247201 h 2508305"/>
                <a:gd name="connsiteX91" fmla="*/ 847558 w 2854997"/>
                <a:gd name="connsiteY91" fmla="*/ 235295 h 2508305"/>
                <a:gd name="connsiteX92" fmla="*/ 834933 w 2854997"/>
                <a:gd name="connsiteY92" fmla="*/ 193644 h 2508305"/>
                <a:gd name="connsiteX93" fmla="*/ 761113 w 2854997"/>
                <a:gd name="connsiteY93" fmla="*/ 215075 h 2508305"/>
                <a:gd name="connsiteX94" fmla="*/ 785646 w 2854997"/>
                <a:gd name="connsiteY94" fmla="*/ 178145 h 2508305"/>
                <a:gd name="connsiteX95" fmla="*/ 833271 w 2854997"/>
                <a:gd name="connsiteY95" fmla="*/ 154332 h 2508305"/>
                <a:gd name="connsiteX96" fmla="*/ 868990 w 2854997"/>
                <a:gd name="connsiteY96" fmla="*/ 142426 h 2508305"/>
                <a:gd name="connsiteX97" fmla="*/ 883276 w 2854997"/>
                <a:gd name="connsiteY97" fmla="*/ 92419 h 2508305"/>
                <a:gd name="connsiteX98" fmla="*/ 926139 w 2854997"/>
                <a:gd name="connsiteY98" fmla="*/ 97182 h 2508305"/>
                <a:gd name="connsiteX99" fmla="*/ 1029476 w 2854997"/>
                <a:gd name="connsiteY99" fmla="*/ 41649 h 2508305"/>
                <a:gd name="connsiteX100" fmla="*/ 1263288 w 2854997"/>
                <a:gd name="connsiteY100" fmla="*/ 0 h 2508305"/>
                <a:gd name="connsiteX101" fmla="*/ 1361998 w 2854997"/>
                <a:gd name="connsiteY101" fmla="*/ 27677 h 2508305"/>
                <a:gd name="connsiteX102" fmla="*/ 1426202 w 2854997"/>
                <a:gd name="connsiteY102" fmla="*/ 61463 h 2508305"/>
                <a:gd name="connsiteX103" fmla="*/ 1469064 w 2854997"/>
                <a:gd name="connsiteY103" fmla="*/ 90038 h 2508305"/>
                <a:gd name="connsiteX104" fmla="*/ 1651162 w 2854997"/>
                <a:gd name="connsiteY104" fmla="*/ 102933 h 2508305"/>
                <a:gd name="connsiteX0" fmla="*/ 1651162 w 2854997"/>
                <a:gd name="connsiteY0" fmla="*/ 102933 h 2508305"/>
                <a:gd name="connsiteX1" fmla="*/ 1569661 w 2854997"/>
                <a:gd name="connsiteY1" fmla="*/ 309068 h 2508305"/>
                <a:gd name="connsiteX2" fmla="*/ 1543782 w 2854997"/>
                <a:gd name="connsiteY2" fmla="*/ 464344 h 2508305"/>
                <a:gd name="connsiteX3" fmla="*/ 1699057 w 2854997"/>
                <a:gd name="connsiteY3" fmla="*/ 610993 h 2508305"/>
                <a:gd name="connsiteX4" fmla="*/ 2104499 w 2854997"/>
                <a:gd name="connsiteY4" fmla="*/ 723136 h 2508305"/>
                <a:gd name="connsiteX5" fmla="*/ 2328785 w 2854997"/>
                <a:gd name="connsiteY5" fmla="*/ 921544 h 2508305"/>
                <a:gd name="connsiteX6" fmla="*/ 2578951 w 2854997"/>
                <a:gd name="connsiteY6" fmla="*/ 1076819 h 2508305"/>
                <a:gd name="connsiteX7" fmla="*/ 2760106 w 2854997"/>
                <a:gd name="connsiteY7" fmla="*/ 1318359 h 2508305"/>
                <a:gd name="connsiteX8" fmla="*/ 2854997 w 2854997"/>
                <a:gd name="connsiteY8" fmla="*/ 1620283 h 2508305"/>
                <a:gd name="connsiteX9" fmla="*/ 2846370 w 2854997"/>
                <a:gd name="connsiteY9" fmla="*/ 1870449 h 2508305"/>
                <a:gd name="connsiteX10" fmla="*/ 2768733 w 2854997"/>
                <a:gd name="connsiteY10" fmla="*/ 2060231 h 2508305"/>
                <a:gd name="connsiteX11" fmla="*/ 2596204 w 2854997"/>
                <a:gd name="connsiteY11" fmla="*/ 2189627 h 2508305"/>
                <a:gd name="connsiteX12" fmla="*/ 2354665 w 2854997"/>
                <a:gd name="connsiteY12" fmla="*/ 2241385 h 2508305"/>
                <a:gd name="connsiteX13" fmla="*/ 2134287 w 2854997"/>
                <a:gd name="connsiteY13" fmla="*/ 2219999 h 2508305"/>
                <a:gd name="connsiteX14" fmla="*/ 1862959 w 2854997"/>
                <a:gd name="connsiteY14" fmla="*/ 2137868 h 2508305"/>
                <a:gd name="connsiteX15" fmla="*/ 1695283 w 2854997"/>
                <a:gd name="connsiteY15" fmla="*/ 2052188 h 2508305"/>
                <a:gd name="connsiteX16" fmla="*/ 1478589 w 2854997"/>
                <a:gd name="connsiteY16" fmla="*/ 1949795 h 2508305"/>
                <a:gd name="connsiteX17" fmla="*/ 1403227 w 2854997"/>
                <a:gd name="connsiteY17" fmla="*/ 1976707 h 2508305"/>
                <a:gd name="connsiteX18" fmla="*/ 1264397 w 2854997"/>
                <a:gd name="connsiteY18" fmla="*/ 1973233 h 2508305"/>
                <a:gd name="connsiteX19" fmla="*/ 1064971 w 2854997"/>
                <a:gd name="connsiteY19" fmla="*/ 2012545 h 2508305"/>
                <a:gd name="connsiteX20" fmla="*/ 928880 w 2854997"/>
                <a:gd name="connsiteY20" fmla="*/ 2052607 h 2508305"/>
                <a:gd name="connsiteX21" fmla="*/ 859201 w 2854997"/>
                <a:gd name="connsiteY21" fmla="*/ 2157492 h 2508305"/>
                <a:gd name="connsiteX22" fmla="*/ 813955 w 2854997"/>
                <a:gd name="connsiteY22" fmla="*/ 2279995 h 2508305"/>
                <a:gd name="connsiteX23" fmla="*/ 715341 w 2854997"/>
                <a:gd name="connsiteY23" fmla="*/ 2366095 h 2508305"/>
                <a:gd name="connsiteX24" fmla="*/ 630864 w 2854997"/>
                <a:gd name="connsiteY24" fmla="*/ 2461764 h 2508305"/>
                <a:gd name="connsiteX25" fmla="*/ 560275 w 2854997"/>
                <a:gd name="connsiteY25" fmla="*/ 2503057 h 2508305"/>
                <a:gd name="connsiteX26" fmla="*/ 444862 w 2854997"/>
                <a:gd name="connsiteY26" fmla="*/ 2508305 h 2508305"/>
                <a:gd name="connsiteX27" fmla="*/ 269249 w 2854997"/>
                <a:gd name="connsiteY27" fmla="*/ 2477824 h 2508305"/>
                <a:gd name="connsiteX28" fmla="*/ 151374 w 2854997"/>
                <a:gd name="connsiteY28" fmla="*/ 2439294 h 2508305"/>
                <a:gd name="connsiteX29" fmla="*/ 47637 w 2854997"/>
                <a:gd name="connsiteY29" fmla="*/ 2386048 h 2508305"/>
                <a:gd name="connsiteX30" fmla="*/ 1170 w 2854997"/>
                <a:gd name="connsiteY30" fmla="*/ 2307392 h 2508305"/>
                <a:gd name="connsiteX31" fmla="*/ 15777 w 2854997"/>
                <a:gd name="connsiteY31" fmla="*/ 2133485 h 2508305"/>
                <a:gd name="connsiteX32" fmla="*/ 75583 w 2854997"/>
                <a:gd name="connsiteY32" fmla="*/ 2017099 h 2508305"/>
                <a:gd name="connsiteX33" fmla="*/ 141590 w 2854997"/>
                <a:gd name="connsiteY33" fmla="*/ 1880455 h 2508305"/>
                <a:gd name="connsiteX34" fmla="*/ 471961 w 2854997"/>
                <a:gd name="connsiteY34" fmla="*/ 1598976 h 2508305"/>
                <a:gd name="connsiteX35" fmla="*/ 368773 w 2854997"/>
                <a:gd name="connsiteY35" fmla="*/ 1388499 h 2508305"/>
                <a:gd name="connsiteX36" fmla="*/ 223940 w 2854997"/>
                <a:gd name="connsiteY36" fmla="*/ 1387370 h 2508305"/>
                <a:gd name="connsiteX37" fmla="*/ 344710 w 2854997"/>
                <a:gd name="connsiteY37" fmla="*/ 1292480 h 2508305"/>
                <a:gd name="connsiteX38" fmla="*/ 491359 w 2854997"/>
                <a:gd name="connsiteY38" fmla="*/ 1275227 h 2508305"/>
                <a:gd name="connsiteX39" fmla="*/ 610332 w 2854997"/>
                <a:gd name="connsiteY39" fmla="*/ 1092590 h 2508305"/>
                <a:gd name="connsiteX40" fmla="*/ 616577 w 2854997"/>
                <a:gd name="connsiteY40" fmla="*/ 1021107 h 2508305"/>
                <a:gd name="connsiteX41" fmla="*/ 626102 w 2854997"/>
                <a:gd name="connsiteY41" fmla="*/ 960812 h 2508305"/>
                <a:gd name="connsiteX42" fmla="*/ 661821 w 2854997"/>
                <a:gd name="connsiteY42" fmla="*/ 952051 h 2508305"/>
                <a:gd name="connsiteX43" fmla="*/ 691249 w 2854997"/>
                <a:gd name="connsiteY43" fmla="*/ 983142 h 2508305"/>
                <a:gd name="connsiteX44" fmla="*/ 709446 w 2854997"/>
                <a:gd name="connsiteY44" fmla="*/ 966338 h 2508305"/>
                <a:gd name="connsiteX45" fmla="*/ 707918 w 2854997"/>
                <a:gd name="connsiteY45" fmla="*/ 906088 h 2508305"/>
                <a:gd name="connsiteX46" fmla="*/ 759363 w 2854997"/>
                <a:gd name="connsiteY46" fmla="*/ 885556 h 2508305"/>
                <a:gd name="connsiteX47" fmla="*/ 802314 w 2854997"/>
                <a:gd name="connsiteY47" fmla="*/ 930620 h 2508305"/>
                <a:gd name="connsiteX48" fmla="*/ 818983 w 2854997"/>
                <a:gd name="connsiteY48" fmla="*/ 952051 h 2508305"/>
                <a:gd name="connsiteX49" fmla="*/ 848008 w 2854997"/>
                <a:gd name="connsiteY49" fmla="*/ 939380 h 2508305"/>
                <a:gd name="connsiteX50" fmla="*/ 857083 w 2854997"/>
                <a:gd name="connsiteY50" fmla="*/ 880613 h 2508305"/>
                <a:gd name="connsiteX51" fmla="*/ 858117 w 2854997"/>
                <a:gd name="connsiteY51" fmla="*/ 847186 h 2508305"/>
                <a:gd name="connsiteX52" fmla="*/ 878514 w 2854997"/>
                <a:gd name="connsiteY52" fmla="*/ 823463 h 2508305"/>
                <a:gd name="connsiteX53" fmla="*/ 934272 w 2854997"/>
                <a:gd name="connsiteY53" fmla="*/ 804952 h 2508305"/>
                <a:gd name="connsiteX54" fmla="*/ 966621 w 2854997"/>
                <a:gd name="connsiteY54" fmla="*/ 799651 h 2508305"/>
                <a:gd name="connsiteX55" fmla="*/ 984817 w 2854997"/>
                <a:gd name="connsiteY55" fmla="*/ 767167 h 2508305"/>
                <a:gd name="connsiteX56" fmla="*/ 1009483 w 2854997"/>
                <a:gd name="connsiteY56" fmla="*/ 759170 h 2508305"/>
                <a:gd name="connsiteX57" fmla="*/ 1026152 w 2854997"/>
                <a:gd name="connsiteY57" fmla="*/ 735357 h 2508305"/>
                <a:gd name="connsiteX58" fmla="*/ 1049964 w 2854997"/>
                <a:gd name="connsiteY58" fmla="*/ 787745 h 2508305"/>
                <a:gd name="connsiteX59" fmla="*/ 1092827 w 2854997"/>
                <a:gd name="connsiteY59" fmla="*/ 785364 h 2508305"/>
                <a:gd name="connsiteX60" fmla="*/ 1130927 w 2854997"/>
                <a:gd name="connsiteY60" fmla="*/ 797270 h 2508305"/>
                <a:gd name="connsiteX61" fmla="*/ 1154739 w 2854997"/>
                <a:gd name="connsiteY61" fmla="*/ 787745 h 2508305"/>
                <a:gd name="connsiteX62" fmla="*/ 1183314 w 2854997"/>
                <a:gd name="connsiteY62" fmla="*/ 859182 h 2508305"/>
                <a:gd name="connsiteX63" fmla="*/ 1208250 w 2854997"/>
                <a:gd name="connsiteY63" fmla="*/ 846872 h 2508305"/>
                <a:gd name="connsiteX64" fmla="*/ 1251382 w 2854997"/>
                <a:gd name="connsiteY64" fmla="*/ 852532 h 2508305"/>
                <a:gd name="connsiteX65" fmla="*/ 1285708 w 2854997"/>
                <a:gd name="connsiteY65" fmla="*/ 859182 h 2508305"/>
                <a:gd name="connsiteX66" fmla="*/ 1345059 w 2854997"/>
                <a:gd name="connsiteY66" fmla="*/ 914715 h 2508305"/>
                <a:gd name="connsiteX67" fmla="*/ 1373814 w 2854997"/>
                <a:gd name="connsiteY67" fmla="*/ 899663 h 2508305"/>
                <a:gd name="connsiteX68" fmla="*/ 1409533 w 2854997"/>
                <a:gd name="connsiteY68" fmla="*/ 923476 h 2508305"/>
                <a:gd name="connsiteX69" fmla="*/ 1461921 w 2854997"/>
                <a:gd name="connsiteY69" fmla="*/ 952051 h 2508305"/>
                <a:gd name="connsiteX70" fmla="*/ 1542883 w 2854997"/>
                <a:gd name="connsiteY70" fmla="*/ 956633 h 2508305"/>
                <a:gd name="connsiteX71" fmla="*/ 1566380 w 2854997"/>
                <a:gd name="connsiteY71" fmla="*/ 917680 h 2508305"/>
                <a:gd name="connsiteX72" fmla="*/ 1530977 w 2854997"/>
                <a:gd name="connsiteY72" fmla="*/ 875851 h 2508305"/>
                <a:gd name="connsiteX73" fmla="*/ 1456034 w 2854997"/>
                <a:gd name="connsiteY73" fmla="*/ 823687 h 2508305"/>
                <a:gd name="connsiteX74" fmla="*/ 1369052 w 2854997"/>
                <a:gd name="connsiteY74" fmla="*/ 778220 h 2508305"/>
                <a:gd name="connsiteX75" fmla="*/ 1283821 w 2854997"/>
                <a:gd name="connsiteY75" fmla="*/ 685396 h 2508305"/>
                <a:gd name="connsiteX76" fmla="*/ 1245227 w 2854997"/>
                <a:gd name="connsiteY76" fmla="*/ 663920 h 2508305"/>
                <a:gd name="connsiteX77" fmla="*/ 1163635 w 2854997"/>
                <a:gd name="connsiteY77" fmla="*/ 588124 h 2508305"/>
                <a:gd name="connsiteX78" fmla="*/ 1133308 w 2854997"/>
                <a:gd name="connsiteY78" fmla="*/ 521045 h 2508305"/>
                <a:gd name="connsiteX79" fmla="*/ 1102352 w 2854997"/>
                <a:gd name="connsiteY79" fmla="*/ 471038 h 2508305"/>
                <a:gd name="connsiteX80" fmla="*/ 1085368 w 2854997"/>
                <a:gd name="connsiteY80" fmla="*/ 455134 h 2508305"/>
                <a:gd name="connsiteX81" fmla="*/ 1090445 w 2854997"/>
                <a:gd name="connsiteY81" fmla="*/ 418651 h 2508305"/>
                <a:gd name="connsiteX82" fmla="*/ 1111877 w 2854997"/>
                <a:gd name="connsiteY82" fmla="*/ 378394 h 2508305"/>
                <a:gd name="connsiteX83" fmla="*/ 1069014 w 2854997"/>
                <a:gd name="connsiteY83" fmla="*/ 378170 h 2508305"/>
                <a:gd name="connsiteX84" fmla="*/ 1027095 w 2854997"/>
                <a:gd name="connsiteY84" fmla="*/ 353099 h 2508305"/>
                <a:gd name="connsiteX85" fmla="*/ 1019008 w 2854997"/>
                <a:gd name="connsiteY85" fmla="*/ 290063 h 2508305"/>
                <a:gd name="connsiteX86" fmla="*/ 988052 w 2854997"/>
                <a:gd name="connsiteY86" fmla="*/ 275776 h 2508305"/>
                <a:gd name="connsiteX87" fmla="*/ 982480 w 2854997"/>
                <a:gd name="connsiteY87" fmla="*/ 252862 h 2508305"/>
                <a:gd name="connsiteX88" fmla="*/ 930902 w 2854997"/>
                <a:gd name="connsiteY88" fmla="*/ 256726 h 2508305"/>
                <a:gd name="connsiteX89" fmla="*/ 918996 w 2854997"/>
                <a:gd name="connsiteY89" fmla="*/ 240057 h 2508305"/>
                <a:gd name="connsiteX90" fmla="*/ 868989 w 2854997"/>
                <a:gd name="connsiteY90" fmla="*/ 247201 h 2508305"/>
                <a:gd name="connsiteX91" fmla="*/ 847558 w 2854997"/>
                <a:gd name="connsiteY91" fmla="*/ 235295 h 2508305"/>
                <a:gd name="connsiteX92" fmla="*/ 834933 w 2854997"/>
                <a:gd name="connsiteY92" fmla="*/ 193644 h 2508305"/>
                <a:gd name="connsiteX93" fmla="*/ 761113 w 2854997"/>
                <a:gd name="connsiteY93" fmla="*/ 215075 h 2508305"/>
                <a:gd name="connsiteX94" fmla="*/ 785646 w 2854997"/>
                <a:gd name="connsiteY94" fmla="*/ 178145 h 2508305"/>
                <a:gd name="connsiteX95" fmla="*/ 833271 w 2854997"/>
                <a:gd name="connsiteY95" fmla="*/ 154332 h 2508305"/>
                <a:gd name="connsiteX96" fmla="*/ 868990 w 2854997"/>
                <a:gd name="connsiteY96" fmla="*/ 142426 h 2508305"/>
                <a:gd name="connsiteX97" fmla="*/ 883276 w 2854997"/>
                <a:gd name="connsiteY97" fmla="*/ 92419 h 2508305"/>
                <a:gd name="connsiteX98" fmla="*/ 926139 w 2854997"/>
                <a:gd name="connsiteY98" fmla="*/ 97182 h 2508305"/>
                <a:gd name="connsiteX99" fmla="*/ 1029476 w 2854997"/>
                <a:gd name="connsiteY99" fmla="*/ 41649 h 2508305"/>
                <a:gd name="connsiteX100" fmla="*/ 1263288 w 2854997"/>
                <a:gd name="connsiteY100" fmla="*/ 0 h 2508305"/>
                <a:gd name="connsiteX101" fmla="*/ 1361998 w 2854997"/>
                <a:gd name="connsiteY101" fmla="*/ 27677 h 2508305"/>
                <a:gd name="connsiteX102" fmla="*/ 1426202 w 2854997"/>
                <a:gd name="connsiteY102" fmla="*/ 61463 h 2508305"/>
                <a:gd name="connsiteX103" fmla="*/ 1469064 w 2854997"/>
                <a:gd name="connsiteY103" fmla="*/ 90038 h 2508305"/>
                <a:gd name="connsiteX104" fmla="*/ 1651162 w 2854997"/>
                <a:gd name="connsiteY104" fmla="*/ 102933 h 2508305"/>
                <a:gd name="connsiteX0" fmla="*/ 1651162 w 2854997"/>
                <a:gd name="connsiteY0" fmla="*/ 102933 h 2508305"/>
                <a:gd name="connsiteX1" fmla="*/ 1569661 w 2854997"/>
                <a:gd name="connsiteY1" fmla="*/ 309068 h 2508305"/>
                <a:gd name="connsiteX2" fmla="*/ 1543782 w 2854997"/>
                <a:gd name="connsiteY2" fmla="*/ 464344 h 2508305"/>
                <a:gd name="connsiteX3" fmla="*/ 1699057 w 2854997"/>
                <a:gd name="connsiteY3" fmla="*/ 610993 h 2508305"/>
                <a:gd name="connsiteX4" fmla="*/ 2104499 w 2854997"/>
                <a:gd name="connsiteY4" fmla="*/ 723136 h 2508305"/>
                <a:gd name="connsiteX5" fmla="*/ 2328785 w 2854997"/>
                <a:gd name="connsiteY5" fmla="*/ 921544 h 2508305"/>
                <a:gd name="connsiteX6" fmla="*/ 2578951 w 2854997"/>
                <a:gd name="connsiteY6" fmla="*/ 1076819 h 2508305"/>
                <a:gd name="connsiteX7" fmla="*/ 2760106 w 2854997"/>
                <a:gd name="connsiteY7" fmla="*/ 1318359 h 2508305"/>
                <a:gd name="connsiteX8" fmla="*/ 2854997 w 2854997"/>
                <a:gd name="connsiteY8" fmla="*/ 1620283 h 2508305"/>
                <a:gd name="connsiteX9" fmla="*/ 2846370 w 2854997"/>
                <a:gd name="connsiteY9" fmla="*/ 1870449 h 2508305"/>
                <a:gd name="connsiteX10" fmla="*/ 2768733 w 2854997"/>
                <a:gd name="connsiteY10" fmla="*/ 2060231 h 2508305"/>
                <a:gd name="connsiteX11" fmla="*/ 2596204 w 2854997"/>
                <a:gd name="connsiteY11" fmla="*/ 2189627 h 2508305"/>
                <a:gd name="connsiteX12" fmla="*/ 2354665 w 2854997"/>
                <a:gd name="connsiteY12" fmla="*/ 2241385 h 2508305"/>
                <a:gd name="connsiteX13" fmla="*/ 2134287 w 2854997"/>
                <a:gd name="connsiteY13" fmla="*/ 2219999 h 2508305"/>
                <a:gd name="connsiteX14" fmla="*/ 1862959 w 2854997"/>
                <a:gd name="connsiteY14" fmla="*/ 2137868 h 2508305"/>
                <a:gd name="connsiteX15" fmla="*/ 1695283 w 2854997"/>
                <a:gd name="connsiteY15" fmla="*/ 2052188 h 2508305"/>
                <a:gd name="connsiteX16" fmla="*/ 1478589 w 2854997"/>
                <a:gd name="connsiteY16" fmla="*/ 1949795 h 2508305"/>
                <a:gd name="connsiteX17" fmla="*/ 1403227 w 2854997"/>
                <a:gd name="connsiteY17" fmla="*/ 1976707 h 2508305"/>
                <a:gd name="connsiteX18" fmla="*/ 1264397 w 2854997"/>
                <a:gd name="connsiteY18" fmla="*/ 1973233 h 2508305"/>
                <a:gd name="connsiteX19" fmla="*/ 1064971 w 2854997"/>
                <a:gd name="connsiteY19" fmla="*/ 2012545 h 2508305"/>
                <a:gd name="connsiteX20" fmla="*/ 928880 w 2854997"/>
                <a:gd name="connsiteY20" fmla="*/ 2052607 h 2508305"/>
                <a:gd name="connsiteX21" fmla="*/ 859201 w 2854997"/>
                <a:gd name="connsiteY21" fmla="*/ 2157492 h 2508305"/>
                <a:gd name="connsiteX22" fmla="*/ 813955 w 2854997"/>
                <a:gd name="connsiteY22" fmla="*/ 2279995 h 2508305"/>
                <a:gd name="connsiteX23" fmla="*/ 715341 w 2854997"/>
                <a:gd name="connsiteY23" fmla="*/ 2366095 h 2508305"/>
                <a:gd name="connsiteX24" fmla="*/ 630864 w 2854997"/>
                <a:gd name="connsiteY24" fmla="*/ 2461764 h 2508305"/>
                <a:gd name="connsiteX25" fmla="*/ 560275 w 2854997"/>
                <a:gd name="connsiteY25" fmla="*/ 2503057 h 2508305"/>
                <a:gd name="connsiteX26" fmla="*/ 444862 w 2854997"/>
                <a:gd name="connsiteY26" fmla="*/ 2508305 h 2508305"/>
                <a:gd name="connsiteX27" fmla="*/ 269249 w 2854997"/>
                <a:gd name="connsiteY27" fmla="*/ 2477824 h 2508305"/>
                <a:gd name="connsiteX28" fmla="*/ 151374 w 2854997"/>
                <a:gd name="connsiteY28" fmla="*/ 2439294 h 2508305"/>
                <a:gd name="connsiteX29" fmla="*/ 47637 w 2854997"/>
                <a:gd name="connsiteY29" fmla="*/ 2386048 h 2508305"/>
                <a:gd name="connsiteX30" fmla="*/ 1170 w 2854997"/>
                <a:gd name="connsiteY30" fmla="*/ 2307392 h 2508305"/>
                <a:gd name="connsiteX31" fmla="*/ 15777 w 2854997"/>
                <a:gd name="connsiteY31" fmla="*/ 2133485 h 2508305"/>
                <a:gd name="connsiteX32" fmla="*/ 75583 w 2854997"/>
                <a:gd name="connsiteY32" fmla="*/ 2017099 h 2508305"/>
                <a:gd name="connsiteX33" fmla="*/ 141590 w 2854997"/>
                <a:gd name="connsiteY33" fmla="*/ 1880455 h 2508305"/>
                <a:gd name="connsiteX34" fmla="*/ 471961 w 2854997"/>
                <a:gd name="connsiteY34" fmla="*/ 1598976 h 2508305"/>
                <a:gd name="connsiteX35" fmla="*/ 480515 w 2854997"/>
                <a:gd name="connsiteY35" fmla="*/ 1407028 h 2508305"/>
                <a:gd name="connsiteX36" fmla="*/ 368773 w 2854997"/>
                <a:gd name="connsiteY36" fmla="*/ 1388499 h 2508305"/>
                <a:gd name="connsiteX37" fmla="*/ 223940 w 2854997"/>
                <a:gd name="connsiteY37" fmla="*/ 1387370 h 2508305"/>
                <a:gd name="connsiteX38" fmla="*/ 344710 w 2854997"/>
                <a:gd name="connsiteY38" fmla="*/ 1292480 h 2508305"/>
                <a:gd name="connsiteX39" fmla="*/ 491359 w 2854997"/>
                <a:gd name="connsiteY39" fmla="*/ 1275227 h 2508305"/>
                <a:gd name="connsiteX40" fmla="*/ 610332 w 2854997"/>
                <a:gd name="connsiteY40" fmla="*/ 1092590 h 2508305"/>
                <a:gd name="connsiteX41" fmla="*/ 616577 w 2854997"/>
                <a:gd name="connsiteY41" fmla="*/ 1021107 h 2508305"/>
                <a:gd name="connsiteX42" fmla="*/ 626102 w 2854997"/>
                <a:gd name="connsiteY42" fmla="*/ 960812 h 2508305"/>
                <a:gd name="connsiteX43" fmla="*/ 661821 w 2854997"/>
                <a:gd name="connsiteY43" fmla="*/ 952051 h 2508305"/>
                <a:gd name="connsiteX44" fmla="*/ 691249 w 2854997"/>
                <a:gd name="connsiteY44" fmla="*/ 983142 h 2508305"/>
                <a:gd name="connsiteX45" fmla="*/ 709446 w 2854997"/>
                <a:gd name="connsiteY45" fmla="*/ 966338 h 2508305"/>
                <a:gd name="connsiteX46" fmla="*/ 707918 w 2854997"/>
                <a:gd name="connsiteY46" fmla="*/ 906088 h 2508305"/>
                <a:gd name="connsiteX47" fmla="*/ 759363 w 2854997"/>
                <a:gd name="connsiteY47" fmla="*/ 885556 h 2508305"/>
                <a:gd name="connsiteX48" fmla="*/ 802314 w 2854997"/>
                <a:gd name="connsiteY48" fmla="*/ 930620 h 2508305"/>
                <a:gd name="connsiteX49" fmla="*/ 818983 w 2854997"/>
                <a:gd name="connsiteY49" fmla="*/ 952051 h 2508305"/>
                <a:gd name="connsiteX50" fmla="*/ 848008 w 2854997"/>
                <a:gd name="connsiteY50" fmla="*/ 939380 h 2508305"/>
                <a:gd name="connsiteX51" fmla="*/ 857083 w 2854997"/>
                <a:gd name="connsiteY51" fmla="*/ 880613 h 2508305"/>
                <a:gd name="connsiteX52" fmla="*/ 858117 w 2854997"/>
                <a:gd name="connsiteY52" fmla="*/ 847186 h 2508305"/>
                <a:gd name="connsiteX53" fmla="*/ 878514 w 2854997"/>
                <a:gd name="connsiteY53" fmla="*/ 823463 h 2508305"/>
                <a:gd name="connsiteX54" fmla="*/ 934272 w 2854997"/>
                <a:gd name="connsiteY54" fmla="*/ 804952 h 2508305"/>
                <a:gd name="connsiteX55" fmla="*/ 966621 w 2854997"/>
                <a:gd name="connsiteY55" fmla="*/ 799651 h 2508305"/>
                <a:gd name="connsiteX56" fmla="*/ 984817 w 2854997"/>
                <a:gd name="connsiteY56" fmla="*/ 767167 h 2508305"/>
                <a:gd name="connsiteX57" fmla="*/ 1009483 w 2854997"/>
                <a:gd name="connsiteY57" fmla="*/ 759170 h 2508305"/>
                <a:gd name="connsiteX58" fmla="*/ 1026152 w 2854997"/>
                <a:gd name="connsiteY58" fmla="*/ 735357 h 2508305"/>
                <a:gd name="connsiteX59" fmla="*/ 1049964 w 2854997"/>
                <a:gd name="connsiteY59" fmla="*/ 787745 h 2508305"/>
                <a:gd name="connsiteX60" fmla="*/ 1092827 w 2854997"/>
                <a:gd name="connsiteY60" fmla="*/ 785364 h 2508305"/>
                <a:gd name="connsiteX61" fmla="*/ 1130927 w 2854997"/>
                <a:gd name="connsiteY61" fmla="*/ 797270 h 2508305"/>
                <a:gd name="connsiteX62" fmla="*/ 1154739 w 2854997"/>
                <a:gd name="connsiteY62" fmla="*/ 787745 h 2508305"/>
                <a:gd name="connsiteX63" fmla="*/ 1183314 w 2854997"/>
                <a:gd name="connsiteY63" fmla="*/ 859182 h 2508305"/>
                <a:gd name="connsiteX64" fmla="*/ 1208250 w 2854997"/>
                <a:gd name="connsiteY64" fmla="*/ 846872 h 2508305"/>
                <a:gd name="connsiteX65" fmla="*/ 1251382 w 2854997"/>
                <a:gd name="connsiteY65" fmla="*/ 852532 h 2508305"/>
                <a:gd name="connsiteX66" fmla="*/ 1285708 w 2854997"/>
                <a:gd name="connsiteY66" fmla="*/ 859182 h 2508305"/>
                <a:gd name="connsiteX67" fmla="*/ 1345059 w 2854997"/>
                <a:gd name="connsiteY67" fmla="*/ 914715 h 2508305"/>
                <a:gd name="connsiteX68" fmla="*/ 1373814 w 2854997"/>
                <a:gd name="connsiteY68" fmla="*/ 899663 h 2508305"/>
                <a:gd name="connsiteX69" fmla="*/ 1409533 w 2854997"/>
                <a:gd name="connsiteY69" fmla="*/ 923476 h 2508305"/>
                <a:gd name="connsiteX70" fmla="*/ 1461921 w 2854997"/>
                <a:gd name="connsiteY70" fmla="*/ 952051 h 2508305"/>
                <a:gd name="connsiteX71" fmla="*/ 1542883 w 2854997"/>
                <a:gd name="connsiteY71" fmla="*/ 956633 h 2508305"/>
                <a:gd name="connsiteX72" fmla="*/ 1566380 w 2854997"/>
                <a:gd name="connsiteY72" fmla="*/ 917680 h 2508305"/>
                <a:gd name="connsiteX73" fmla="*/ 1530977 w 2854997"/>
                <a:gd name="connsiteY73" fmla="*/ 875851 h 2508305"/>
                <a:gd name="connsiteX74" fmla="*/ 1456034 w 2854997"/>
                <a:gd name="connsiteY74" fmla="*/ 823687 h 2508305"/>
                <a:gd name="connsiteX75" fmla="*/ 1369052 w 2854997"/>
                <a:gd name="connsiteY75" fmla="*/ 778220 h 2508305"/>
                <a:gd name="connsiteX76" fmla="*/ 1283821 w 2854997"/>
                <a:gd name="connsiteY76" fmla="*/ 685396 h 2508305"/>
                <a:gd name="connsiteX77" fmla="*/ 1245227 w 2854997"/>
                <a:gd name="connsiteY77" fmla="*/ 663920 h 2508305"/>
                <a:gd name="connsiteX78" fmla="*/ 1163635 w 2854997"/>
                <a:gd name="connsiteY78" fmla="*/ 588124 h 2508305"/>
                <a:gd name="connsiteX79" fmla="*/ 1133308 w 2854997"/>
                <a:gd name="connsiteY79" fmla="*/ 521045 h 2508305"/>
                <a:gd name="connsiteX80" fmla="*/ 1102352 w 2854997"/>
                <a:gd name="connsiteY80" fmla="*/ 471038 h 2508305"/>
                <a:gd name="connsiteX81" fmla="*/ 1085368 w 2854997"/>
                <a:gd name="connsiteY81" fmla="*/ 455134 h 2508305"/>
                <a:gd name="connsiteX82" fmla="*/ 1090445 w 2854997"/>
                <a:gd name="connsiteY82" fmla="*/ 418651 h 2508305"/>
                <a:gd name="connsiteX83" fmla="*/ 1111877 w 2854997"/>
                <a:gd name="connsiteY83" fmla="*/ 378394 h 2508305"/>
                <a:gd name="connsiteX84" fmla="*/ 1069014 w 2854997"/>
                <a:gd name="connsiteY84" fmla="*/ 378170 h 2508305"/>
                <a:gd name="connsiteX85" fmla="*/ 1027095 w 2854997"/>
                <a:gd name="connsiteY85" fmla="*/ 353099 h 2508305"/>
                <a:gd name="connsiteX86" fmla="*/ 1019008 w 2854997"/>
                <a:gd name="connsiteY86" fmla="*/ 290063 h 2508305"/>
                <a:gd name="connsiteX87" fmla="*/ 988052 w 2854997"/>
                <a:gd name="connsiteY87" fmla="*/ 275776 h 2508305"/>
                <a:gd name="connsiteX88" fmla="*/ 982480 w 2854997"/>
                <a:gd name="connsiteY88" fmla="*/ 252862 h 2508305"/>
                <a:gd name="connsiteX89" fmla="*/ 930902 w 2854997"/>
                <a:gd name="connsiteY89" fmla="*/ 256726 h 2508305"/>
                <a:gd name="connsiteX90" fmla="*/ 918996 w 2854997"/>
                <a:gd name="connsiteY90" fmla="*/ 240057 h 2508305"/>
                <a:gd name="connsiteX91" fmla="*/ 868989 w 2854997"/>
                <a:gd name="connsiteY91" fmla="*/ 247201 h 2508305"/>
                <a:gd name="connsiteX92" fmla="*/ 847558 w 2854997"/>
                <a:gd name="connsiteY92" fmla="*/ 235295 h 2508305"/>
                <a:gd name="connsiteX93" fmla="*/ 834933 w 2854997"/>
                <a:gd name="connsiteY93" fmla="*/ 193644 h 2508305"/>
                <a:gd name="connsiteX94" fmla="*/ 761113 w 2854997"/>
                <a:gd name="connsiteY94" fmla="*/ 215075 h 2508305"/>
                <a:gd name="connsiteX95" fmla="*/ 785646 w 2854997"/>
                <a:gd name="connsiteY95" fmla="*/ 178145 h 2508305"/>
                <a:gd name="connsiteX96" fmla="*/ 833271 w 2854997"/>
                <a:gd name="connsiteY96" fmla="*/ 154332 h 2508305"/>
                <a:gd name="connsiteX97" fmla="*/ 868990 w 2854997"/>
                <a:gd name="connsiteY97" fmla="*/ 142426 h 2508305"/>
                <a:gd name="connsiteX98" fmla="*/ 883276 w 2854997"/>
                <a:gd name="connsiteY98" fmla="*/ 92419 h 2508305"/>
                <a:gd name="connsiteX99" fmla="*/ 926139 w 2854997"/>
                <a:gd name="connsiteY99" fmla="*/ 97182 h 2508305"/>
                <a:gd name="connsiteX100" fmla="*/ 1029476 w 2854997"/>
                <a:gd name="connsiteY100" fmla="*/ 41649 h 2508305"/>
                <a:gd name="connsiteX101" fmla="*/ 1263288 w 2854997"/>
                <a:gd name="connsiteY101" fmla="*/ 0 h 2508305"/>
                <a:gd name="connsiteX102" fmla="*/ 1361998 w 2854997"/>
                <a:gd name="connsiteY102" fmla="*/ 27677 h 2508305"/>
                <a:gd name="connsiteX103" fmla="*/ 1426202 w 2854997"/>
                <a:gd name="connsiteY103" fmla="*/ 61463 h 2508305"/>
                <a:gd name="connsiteX104" fmla="*/ 1469064 w 2854997"/>
                <a:gd name="connsiteY104" fmla="*/ 90038 h 2508305"/>
                <a:gd name="connsiteX105" fmla="*/ 1651162 w 2854997"/>
                <a:gd name="connsiteY105" fmla="*/ 102933 h 2508305"/>
                <a:gd name="connsiteX0" fmla="*/ 1651162 w 2854997"/>
                <a:gd name="connsiteY0" fmla="*/ 102933 h 2508305"/>
                <a:gd name="connsiteX1" fmla="*/ 1569661 w 2854997"/>
                <a:gd name="connsiteY1" fmla="*/ 309068 h 2508305"/>
                <a:gd name="connsiteX2" fmla="*/ 1543782 w 2854997"/>
                <a:gd name="connsiteY2" fmla="*/ 464344 h 2508305"/>
                <a:gd name="connsiteX3" fmla="*/ 1699057 w 2854997"/>
                <a:gd name="connsiteY3" fmla="*/ 610993 h 2508305"/>
                <a:gd name="connsiteX4" fmla="*/ 2104499 w 2854997"/>
                <a:gd name="connsiteY4" fmla="*/ 723136 h 2508305"/>
                <a:gd name="connsiteX5" fmla="*/ 2328785 w 2854997"/>
                <a:gd name="connsiteY5" fmla="*/ 921544 h 2508305"/>
                <a:gd name="connsiteX6" fmla="*/ 2578951 w 2854997"/>
                <a:gd name="connsiteY6" fmla="*/ 1076819 h 2508305"/>
                <a:gd name="connsiteX7" fmla="*/ 2760106 w 2854997"/>
                <a:gd name="connsiteY7" fmla="*/ 1318359 h 2508305"/>
                <a:gd name="connsiteX8" fmla="*/ 2854997 w 2854997"/>
                <a:gd name="connsiteY8" fmla="*/ 1620283 h 2508305"/>
                <a:gd name="connsiteX9" fmla="*/ 2846370 w 2854997"/>
                <a:gd name="connsiteY9" fmla="*/ 1870449 h 2508305"/>
                <a:gd name="connsiteX10" fmla="*/ 2768733 w 2854997"/>
                <a:gd name="connsiteY10" fmla="*/ 2060231 h 2508305"/>
                <a:gd name="connsiteX11" fmla="*/ 2596204 w 2854997"/>
                <a:gd name="connsiteY11" fmla="*/ 2189627 h 2508305"/>
                <a:gd name="connsiteX12" fmla="*/ 2354665 w 2854997"/>
                <a:gd name="connsiteY12" fmla="*/ 2241385 h 2508305"/>
                <a:gd name="connsiteX13" fmla="*/ 2134287 w 2854997"/>
                <a:gd name="connsiteY13" fmla="*/ 2219999 h 2508305"/>
                <a:gd name="connsiteX14" fmla="*/ 1862959 w 2854997"/>
                <a:gd name="connsiteY14" fmla="*/ 2137868 h 2508305"/>
                <a:gd name="connsiteX15" fmla="*/ 1695283 w 2854997"/>
                <a:gd name="connsiteY15" fmla="*/ 2052188 h 2508305"/>
                <a:gd name="connsiteX16" fmla="*/ 1478589 w 2854997"/>
                <a:gd name="connsiteY16" fmla="*/ 1949795 h 2508305"/>
                <a:gd name="connsiteX17" fmla="*/ 1403227 w 2854997"/>
                <a:gd name="connsiteY17" fmla="*/ 1976707 h 2508305"/>
                <a:gd name="connsiteX18" fmla="*/ 1264397 w 2854997"/>
                <a:gd name="connsiteY18" fmla="*/ 1973233 h 2508305"/>
                <a:gd name="connsiteX19" fmla="*/ 1064971 w 2854997"/>
                <a:gd name="connsiteY19" fmla="*/ 2012545 h 2508305"/>
                <a:gd name="connsiteX20" fmla="*/ 928880 w 2854997"/>
                <a:gd name="connsiteY20" fmla="*/ 2052607 h 2508305"/>
                <a:gd name="connsiteX21" fmla="*/ 859201 w 2854997"/>
                <a:gd name="connsiteY21" fmla="*/ 2157492 h 2508305"/>
                <a:gd name="connsiteX22" fmla="*/ 813955 w 2854997"/>
                <a:gd name="connsiteY22" fmla="*/ 2279995 h 2508305"/>
                <a:gd name="connsiteX23" fmla="*/ 715341 w 2854997"/>
                <a:gd name="connsiteY23" fmla="*/ 2366095 h 2508305"/>
                <a:gd name="connsiteX24" fmla="*/ 630864 w 2854997"/>
                <a:gd name="connsiteY24" fmla="*/ 2461764 h 2508305"/>
                <a:gd name="connsiteX25" fmla="*/ 560275 w 2854997"/>
                <a:gd name="connsiteY25" fmla="*/ 2503057 h 2508305"/>
                <a:gd name="connsiteX26" fmla="*/ 444862 w 2854997"/>
                <a:gd name="connsiteY26" fmla="*/ 2508305 h 2508305"/>
                <a:gd name="connsiteX27" fmla="*/ 269249 w 2854997"/>
                <a:gd name="connsiteY27" fmla="*/ 2477824 h 2508305"/>
                <a:gd name="connsiteX28" fmla="*/ 151374 w 2854997"/>
                <a:gd name="connsiteY28" fmla="*/ 2439294 h 2508305"/>
                <a:gd name="connsiteX29" fmla="*/ 47637 w 2854997"/>
                <a:gd name="connsiteY29" fmla="*/ 2386048 h 2508305"/>
                <a:gd name="connsiteX30" fmla="*/ 1170 w 2854997"/>
                <a:gd name="connsiteY30" fmla="*/ 2307392 h 2508305"/>
                <a:gd name="connsiteX31" fmla="*/ 15777 w 2854997"/>
                <a:gd name="connsiteY31" fmla="*/ 2133485 h 2508305"/>
                <a:gd name="connsiteX32" fmla="*/ 75583 w 2854997"/>
                <a:gd name="connsiteY32" fmla="*/ 2017099 h 2508305"/>
                <a:gd name="connsiteX33" fmla="*/ 141590 w 2854997"/>
                <a:gd name="connsiteY33" fmla="*/ 1880455 h 2508305"/>
                <a:gd name="connsiteX34" fmla="*/ 471961 w 2854997"/>
                <a:gd name="connsiteY34" fmla="*/ 1598976 h 2508305"/>
                <a:gd name="connsiteX35" fmla="*/ 551952 w 2854997"/>
                <a:gd name="connsiteY35" fmla="*/ 1470528 h 2508305"/>
                <a:gd name="connsiteX36" fmla="*/ 480515 w 2854997"/>
                <a:gd name="connsiteY36" fmla="*/ 1407028 h 2508305"/>
                <a:gd name="connsiteX37" fmla="*/ 368773 w 2854997"/>
                <a:gd name="connsiteY37" fmla="*/ 1388499 h 2508305"/>
                <a:gd name="connsiteX38" fmla="*/ 223940 w 2854997"/>
                <a:gd name="connsiteY38" fmla="*/ 1387370 h 2508305"/>
                <a:gd name="connsiteX39" fmla="*/ 344710 w 2854997"/>
                <a:gd name="connsiteY39" fmla="*/ 1292480 h 2508305"/>
                <a:gd name="connsiteX40" fmla="*/ 491359 w 2854997"/>
                <a:gd name="connsiteY40" fmla="*/ 1275227 h 2508305"/>
                <a:gd name="connsiteX41" fmla="*/ 610332 w 2854997"/>
                <a:gd name="connsiteY41" fmla="*/ 1092590 h 2508305"/>
                <a:gd name="connsiteX42" fmla="*/ 616577 w 2854997"/>
                <a:gd name="connsiteY42" fmla="*/ 1021107 h 2508305"/>
                <a:gd name="connsiteX43" fmla="*/ 626102 w 2854997"/>
                <a:gd name="connsiteY43" fmla="*/ 960812 h 2508305"/>
                <a:gd name="connsiteX44" fmla="*/ 661821 w 2854997"/>
                <a:gd name="connsiteY44" fmla="*/ 952051 h 2508305"/>
                <a:gd name="connsiteX45" fmla="*/ 691249 w 2854997"/>
                <a:gd name="connsiteY45" fmla="*/ 983142 h 2508305"/>
                <a:gd name="connsiteX46" fmla="*/ 709446 w 2854997"/>
                <a:gd name="connsiteY46" fmla="*/ 966338 h 2508305"/>
                <a:gd name="connsiteX47" fmla="*/ 707918 w 2854997"/>
                <a:gd name="connsiteY47" fmla="*/ 906088 h 2508305"/>
                <a:gd name="connsiteX48" fmla="*/ 759363 w 2854997"/>
                <a:gd name="connsiteY48" fmla="*/ 885556 h 2508305"/>
                <a:gd name="connsiteX49" fmla="*/ 802314 w 2854997"/>
                <a:gd name="connsiteY49" fmla="*/ 930620 h 2508305"/>
                <a:gd name="connsiteX50" fmla="*/ 818983 w 2854997"/>
                <a:gd name="connsiteY50" fmla="*/ 952051 h 2508305"/>
                <a:gd name="connsiteX51" fmla="*/ 848008 w 2854997"/>
                <a:gd name="connsiteY51" fmla="*/ 939380 h 2508305"/>
                <a:gd name="connsiteX52" fmla="*/ 857083 w 2854997"/>
                <a:gd name="connsiteY52" fmla="*/ 880613 h 2508305"/>
                <a:gd name="connsiteX53" fmla="*/ 858117 w 2854997"/>
                <a:gd name="connsiteY53" fmla="*/ 847186 h 2508305"/>
                <a:gd name="connsiteX54" fmla="*/ 878514 w 2854997"/>
                <a:gd name="connsiteY54" fmla="*/ 823463 h 2508305"/>
                <a:gd name="connsiteX55" fmla="*/ 934272 w 2854997"/>
                <a:gd name="connsiteY55" fmla="*/ 804952 h 2508305"/>
                <a:gd name="connsiteX56" fmla="*/ 966621 w 2854997"/>
                <a:gd name="connsiteY56" fmla="*/ 799651 h 2508305"/>
                <a:gd name="connsiteX57" fmla="*/ 984817 w 2854997"/>
                <a:gd name="connsiteY57" fmla="*/ 767167 h 2508305"/>
                <a:gd name="connsiteX58" fmla="*/ 1009483 w 2854997"/>
                <a:gd name="connsiteY58" fmla="*/ 759170 h 2508305"/>
                <a:gd name="connsiteX59" fmla="*/ 1026152 w 2854997"/>
                <a:gd name="connsiteY59" fmla="*/ 735357 h 2508305"/>
                <a:gd name="connsiteX60" fmla="*/ 1049964 w 2854997"/>
                <a:gd name="connsiteY60" fmla="*/ 787745 h 2508305"/>
                <a:gd name="connsiteX61" fmla="*/ 1092827 w 2854997"/>
                <a:gd name="connsiteY61" fmla="*/ 785364 h 2508305"/>
                <a:gd name="connsiteX62" fmla="*/ 1130927 w 2854997"/>
                <a:gd name="connsiteY62" fmla="*/ 797270 h 2508305"/>
                <a:gd name="connsiteX63" fmla="*/ 1154739 w 2854997"/>
                <a:gd name="connsiteY63" fmla="*/ 787745 h 2508305"/>
                <a:gd name="connsiteX64" fmla="*/ 1183314 w 2854997"/>
                <a:gd name="connsiteY64" fmla="*/ 859182 h 2508305"/>
                <a:gd name="connsiteX65" fmla="*/ 1208250 w 2854997"/>
                <a:gd name="connsiteY65" fmla="*/ 846872 h 2508305"/>
                <a:gd name="connsiteX66" fmla="*/ 1251382 w 2854997"/>
                <a:gd name="connsiteY66" fmla="*/ 852532 h 2508305"/>
                <a:gd name="connsiteX67" fmla="*/ 1285708 w 2854997"/>
                <a:gd name="connsiteY67" fmla="*/ 859182 h 2508305"/>
                <a:gd name="connsiteX68" fmla="*/ 1345059 w 2854997"/>
                <a:gd name="connsiteY68" fmla="*/ 914715 h 2508305"/>
                <a:gd name="connsiteX69" fmla="*/ 1373814 w 2854997"/>
                <a:gd name="connsiteY69" fmla="*/ 899663 h 2508305"/>
                <a:gd name="connsiteX70" fmla="*/ 1409533 w 2854997"/>
                <a:gd name="connsiteY70" fmla="*/ 923476 h 2508305"/>
                <a:gd name="connsiteX71" fmla="*/ 1461921 w 2854997"/>
                <a:gd name="connsiteY71" fmla="*/ 952051 h 2508305"/>
                <a:gd name="connsiteX72" fmla="*/ 1542883 w 2854997"/>
                <a:gd name="connsiteY72" fmla="*/ 956633 h 2508305"/>
                <a:gd name="connsiteX73" fmla="*/ 1566380 w 2854997"/>
                <a:gd name="connsiteY73" fmla="*/ 917680 h 2508305"/>
                <a:gd name="connsiteX74" fmla="*/ 1530977 w 2854997"/>
                <a:gd name="connsiteY74" fmla="*/ 875851 h 2508305"/>
                <a:gd name="connsiteX75" fmla="*/ 1456034 w 2854997"/>
                <a:gd name="connsiteY75" fmla="*/ 823687 h 2508305"/>
                <a:gd name="connsiteX76" fmla="*/ 1369052 w 2854997"/>
                <a:gd name="connsiteY76" fmla="*/ 778220 h 2508305"/>
                <a:gd name="connsiteX77" fmla="*/ 1283821 w 2854997"/>
                <a:gd name="connsiteY77" fmla="*/ 685396 h 2508305"/>
                <a:gd name="connsiteX78" fmla="*/ 1245227 w 2854997"/>
                <a:gd name="connsiteY78" fmla="*/ 663920 h 2508305"/>
                <a:gd name="connsiteX79" fmla="*/ 1163635 w 2854997"/>
                <a:gd name="connsiteY79" fmla="*/ 588124 h 2508305"/>
                <a:gd name="connsiteX80" fmla="*/ 1133308 w 2854997"/>
                <a:gd name="connsiteY80" fmla="*/ 521045 h 2508305"/>
                <a:gd name="connsiteX81" fmla="*/ 1102352 w 2854997"/>
                <a:gd name="connsiteY81" fmla="*/ 471038 h 2508305"/>
                <a:gd name="connsiteX82" fmla="*/ 1085368 w 2854997"/>
                <a:gd name="connsiteY82" fmla="*/ 455134 h 2508305"/>
                <a:gd name="connsiteX83" fmla="*/ 1090445 w 2854997"/>
                <a:gd name="connsiteY83" fmla="*/ 418651 h 2508305"/>
                <a:gd name="connsiteX84" fmla="*/ 1111877 w 2854997"/>
                <a:gd name="connsiteY84" fmla="*/ 378394 h 2508305"/>
                <a:gd name="connsiteX85" fmla="*/ 1069014 w 2854997"/>
                <a:gd name="connsiteY85" fmla="*/ 378170 h 2508305"/>
                <a:gd name="connsiteX86" fmla="*/ 1027095 w 2854997"/>
                <a:gd name="connsiteY86" fmla="*/ 353099 h 2508305"/>
                <a:gd name="connsiteX87" fmla="*/ 1019008 w 2854997"/>
                <a:gd name="connsiteY87" fmla="*/ 290063 h 2508305"/>
                <a:gd name="connsiteX88" fmla="*/ 988052 w 2854997"/>
                <a:gd name="connsiteY88" fmla="*/ 275776 h 2508305"/>
                <a:gd name="connsiteX89" fmla="*/ 982480 w 2854997"/>
                <a:gd name="connsiteY89" fmla="*/ 252862 h 2508305"/>
                <a:gd name="connsiteX90" fmla="*/ 930902 w 2854997"/>
                <a:gd name="connsiteY90" fmla="*/ 256726 h 2508305"/>
                <a:gd name="connsiteX91" fmla="*/ 918996 w 2854997"/>
                <a:gd name="connsiteY91" fmla="*/ 240057 h 2508305"/>
                <a:gd name="connsiteX92" fmla="*/ 868989 w 2854997"/>
                <a:gd name="connsiteY92" fmla="*/ 247201 h 2508305"/>
                <a:gd name="connsiteX93" fmla="*/ 847558 w 2854997"/>
                <a:gd name="connsiteY93" fmla="*/ 235295 h 2508305"/>
                <a:gd name="connsiteX94" fmla="*/ 834933 w 2854997"/>
                <a:gd name="connsiteY94" fmla="*/ 193644 h 2508305"/>
                <a:gd name="connsiteX95" fmla="*/ 761113 w 2854997"/>
                <a:gd name="connsiteY95" fmla="*/ 215075 h 2508305"/>
                <a:gd name="connsiteX96" fmla="*/ 785646 w 2854997"/>
                <a:gd name="connsiteY96" fmla="*/ 178145 h 2508305"/>
                <a:gd name="connsiteX97" fmla="*/ 833271 w 2854997"/>
                <a:gd name="connsiteY97" fmla="*/ 154332 h 2508305"/>
                <a:gd name="connsiteX98" fmla="*/ 868990 w 2854997"/>
                <a:gd name="connsiteY98" fmla="*/ 142426 h 2508305"/>
                <a:gd name="connsiteX99" fmla="*/ 883276 w 2854997"/>
                <a:gd name="connsiteY99" fmla="*/ 92419 h 2508305"/>
                <a:gd name="connsiteX100" fmla="*/ 926139 w 2854997"/>
                <a:gd name="connsiteY100" fmla="*/ 97182 h 2508305"/>
                <a:gd name="connsiteX101" fmla="*/ 1029476 w 2854997"/>
                <a:gd name="connsiteY101" fmla="*/ 41649 h 2508305"/>
                <a:gd name="connsiteX102" fmla="*/ 1263288 w 2854997"/>
                <a:gd name="connsiteY102" fmla="*/ 0 h 2508305"/>
                <a:gd name="connsiteX103" fmla="*/ 1361998 w 2854997"/>
                <a:gd name="connsiteY103" fmla="*/ 27677 h 2508305"/>
                <a:gd name="connsiteX104" fmla="*/ 1426202 w 2854997"/>
                <a:gd name="connsiteY104" fmla="*/ 61463 h 2508305"/>
                <a:gd name="connsiteX105" fmla="*/ 1469064 w 2854997"/>
                <a:gd name="connsiteY105" fmla="*/ 90038 h 2508305"/>
                <a:gd name="connsiteX106" fmla="*/ 1651162 w 2854997"/>
                <a:gd name="connsiteY106" fmla="*/ 102933 h 2508305"/>
                <a:gd name="connsiteX0" fmla="*/ 1651162 w 2854997"/>
                <a:gd name="connsiteY0" fmla="*/ 102933 h 2508305"/>
                <a:gd name="connsiteX1" fmla="*/ 1569661 w 2854997"/>
                <a:gd name="connsiteY1" fmla="*/ 309068 h 2508305"/>
                <a:gd name="connsiteX2" fmla="*/ 1543782 w 2854997"/>
                <a:gd name="connsiteY2" fmla="*/ 464344 h 2508305"/>
                <a:gd name="connsiteX3" fmla="*/ 1699057 w 2854997"/>
                <a:gd name="connsiteY3" fmla="*/ 610993 h 2508305"/>
                <a:gd name="connsiteX4" fmla="*/ 2104499 w 2854997"/>
                <a:gd name="connsiteY4" fmla="*/ 723136 h 2508305"/>
                <a:gd name="connsiteX5" fmla="*/ 2328785 w 2854997"/>
                <a:gd name="connsiteY5" fmla="*/ 921544 h 2508305"/>
                <a:gd name="connsiteX6" fmla="*/ 2578951 w 2854997"/>
                <a:gd name="connsiteY6" fmla="*/ 1076819 h 2508305"/>
                <a:gd name="connsiteX7" fmla="*/ 2760106 w 2854997"/>
                <a:gd name="connsiteY7" fmla="*/ 1318359 h 2508305"/>
                <a:gd name="connsiteX8" fmla="*/ 2854997 w 2854997"/>
                <a:gd name="connsiteY8" fmla="*/ 1620283 h 2508305"/>
                <a:gd name="connsiteX9" fmla="*/ 2846370 w 2854997"/>
                <a:gd name="connsiteY9" fmla="*/ 1870449 h 2508305"/>
                <a:gd name="connsiteX10" fmla="*/ 2768733 w 2854997"/>
                <a:gd name="connsiteY10" fmla="*/ 2060231 h 2508305"/>
                <a:gd name="connsiteX11" fmla="*/ 2596204 w 2854997"/>
                <a:gd name="connsiteY11" fmla="*/ 2189627 h 2508305"/>
                <a:gd name="connsiteX12" fmla="*/ 2354665 w 2854997"/>
                <a:gd name="connsiteY12" fmla="*/ 2241385 h 2508305"/>
                <a:gd name="connsiteX13" fmla="*/ 2134287 w 2854997"/>
                <a:gd name="connsiteY13" fmla="*/ 2219999 h 2508305"/>
                <a:gd name="connsiteX14" fmla="*/ 1862959 w 2854997"/>
                <a:gd name="connsiteY14" fmla="*/ 2137868 h 2508305"/>
                <a:gd name="connsiteX15" fmla="*/ 1695283 w 2854997"/>
                <a:gd name="connsiteY15" fmla="*/ 2052188 h 2508305"/>
                <a:gd name="connsiteX16" fmla="*/ 1478589 w 2854997"/>
                <a:gd name="connsiteY16" fmla="*/ 1949795 h 2508305"/>
                <a:gd name="connsiteX17" fmla="*/ 1403227 w 2854997"/>
                <a:gd name="connsiteY17" fmla="*/ 1976707 h 2508305"/>
                <a:gd name="connsiteX18" fmla="*/ 1264397 w 2854997"/>
                <a:gd name="connsiteY18" fmla="*/ 1973233 h 2508305"/>
                <a:gd name="connsiteX19" fmla="*/ 1064971 w 2854997"/>
                <a:gd name="connsiteY19" fmla="*/ 2012545 h 2508305"/>
                <a:gd name="connsiteX20" fmla="*/ 928880 w 2854997"/>
                <a:gd name="connsiteY20" fmla="*/ 2052607 h 2508305"/>
                <a:gd name="connsiteX21" fmla="*/ 859201 w 2854997"/>
                <a:gd name="connsiteY21" fmla="*/ 2157492 h 2508305"/>
                <a:gd name="connsiteX22" fmla="*/ 813955 w 2854997"/>
                <a:gd name="connsiteY22" fmla="*/ 2279995 h 2508305"/>
                <a:gd name="connsiteX23" fmla="*/ 715341 w 2854997"/>
                <a:gd name="connsiteY23" fmla="*/ 2366095 h 2508305"/>
                <a:gd name="connsiteX24" fmla="*/ 630864 w 2854997"/>
                <a:gd name="connsiteY24" fmla="*/ 2461764 h 2508305"/>
                <a:gd name="connsiteX25" fmla="*/ 560275 w 2854997"/>
                <a:gd name="connsiteY25" fmla="*/ 2503057 h 2508305"/>
                <a:gd name="connsiteX26" fmla="*/ 444862 w 2854997"/>
                <a:gd name="connsiteY26" fmla="*/ 2508305 h 2508305"/>
                <a:gd name="connsiteX27" fmla="*/ 269249 w 2854997"/>
                <a:gd name="connsiteY27" fmla="*/ 2477824 h 2508305"/>
                <a:gd name="connsiteX28" fmla="*/ 151374 w 2854997"/>
                <a:gd name="connsiteY28" fmla="*/ 2439294 h 2508305"/>
                <a:gd name="connsiteX29" fmla="*/ 47637 w 2854997"/>
                <a:gd name="connsiteY29" fmla="*/ 2386048 h 2508305"/>
                <a:gd name="connsiteX30" fmla="*/ 1170 w 2854997"/>
                <a:gd name="connsiteY30" fmla="*/ 2307392 h 2508305"/>
                <a:gd name="connsiteX31" fmla="*/ 15777 w 2854997"/>
                <a:gd name="connsiteY31" fmla="*/ 2133485 h 2508305"/>
                <a:gd name="connsiteX32" fmla="*/ 75583 w 2854997"/>
                <a:gd name="connsiteY32" fmla="*/ 2017099 h 2508305"/>
                <a:gd name="connsiteX33" fmla="*/ 141590 w 2854997"/>
                <a:gd name="connsiteY33" fmla="*/ 1880455 h 2508305"/>
                <a:gd name="connsiteX34" fmla="*/ 567211 w 2854997"/>
                <a:gd name="connsiteY34" fmla="*/ 1551351 h 2508305"/>
                <a:gd name="connsiteX35" fmla="*/ 551952 w 2854997"/>
                <a:gd name="connsiteY35" fmla="*/ 1470528 h 2508305"/>
                <a:gd name="connsiteX36" fmla="*/ 480515 w 2854997"/>
                <a:gd name="connsiteY36" fmla="*/ 1407028 h 2508305"/>
                <a:gd name="connsiteX37" fmla="*/ 368773 w 2854997"/>
                <a:gd name="connsiteY37" fmla="*/ 1388499 h 2508305"/>
                <a:gd name="connsiteX38" fmla="*/ 223940 w 2854997"/>
                <a:gd name="connsiteY38" fmla="*/ 1387370 h 2508305"/>
                <a:gd name="connsiteX39" fmla="*/ 344710 w 2854997"/>
                <a:gd name="connsiteY39" fmla="*/ 1292480 h 2508305"/>
                <a:gd name="connsiteX40" fmla="*/ 491359 w 2854997"/>
                <a:gd name="connsiteY40" fmla="*/ 1275227 h 2508305"/>
                <a:gd name="connsiteX41" fmla="*/ 610332 w 2854997"/>
                <a:gd name="connsiteY41" fmla="*/ 1092590 h 2508305"/>
                <a:gd name="connsiteX42" fmla="*/ 616577 w 2854997"/>
                <a:gd name="connsiteY42" fmla="*/ 1021107 h 2508305"/>
                <a:gd name="connsiteX43" fmla="*/ 626102 w 2854997"/>
                <a:gd name="connsiteY43" fmla="*/ 960812 h 2508305"/>
                <a:gd name="connsiteX44" fmla="*/ 661821 w 2854997"/>
                <a:gd name="connsiteY44" fmla="*/ 952051 h 2508305"/>
                <a:gd name="connsiteX45" fmla="*/ 691249 w 2854997"/>
                <a:gd name="connsiteY45" fmla="*/ 983142 h 2508305"/>
                <a:gd name="connsiteX46" fmla="*/ 709446 w 2854997"/>
                <a:gd name="connsiteY46" fmla="*/ 966338 h 2508305"/>
                <a:gd name="connsiteX47" fmla="*/ 707918 w 2854997"/>
                <a:gd name="connsiteY47" fmla="*/ 906088 h 2508305"/>
                <a:gd name="connsiteX48" fmla="*/ 759363 w 2854997"/>
                <a:gd name="connsiteY48" fmla="*/ 885556 h 2508305"/>
                <a:gd name="connsiteX49" fmla="*/ 802314 w 2854997"/>
                <a:gd name="connsiteY49" fmla="*/ 930620 h 2508305"/>
                <a:gd name="connsiteX50" fmla="*/ 818983 w 2854997"/>
                <a:gd name="connsiteY50" fmla="*/ 952051 h 2508305"/>
                <a:gd name="connsiteX51" fmla="*/ 848008 w 2854997"/>
                <a:gd name="connsiteY51" fmla="*/ 939380 h 2508305"/>
                <a:gd name="connsiteX52" fmla="*/ 857083 w 2854997"/>
                <a:gd name="connsiteY52" fmla="*/ 880613 h 2508305"/>
                <a:gd name="connsiteX53" fmla="*/ 858117 w 2854997"/>
                <a:gd name="connsiteY53" fmla="*/ 847186 h 2508305"/>
                <a:gd name="connsiteX54" fmla="*/ 878514 w 2854997"/>
                <a:gd name="connsiteY54" fmla="*/ 823463 h 2508305"/>
                <a:gd name="connsiteX55" fmla="*/ 934272 w 2854997"/>
                <a:gd name="connsiteY55" fmla="*/ 804952 h 2508305"/>
                <a:gd name="connsiteX56" fmla="*/ 966621 w 2854997"/>
                <a:gd name="connsiteY56" fmla="*/ 799651 h 2508305"/>
                <a:gd name="connsiteX57" fmla="*/ 984817 w 2854997"/>
                <a:gd name="connsiteY57" fmla="*/ 767167 h 2508305"/>
                <a:gd name="connsiteX58" fmla="*/ 1009483 w 2854997"/>
                <a:gd name="connsiteY58" fmla="*/ 759170 h 2508305"/>
                <a:gd name="connsiteX59" fmla="*/ 1026152 w 2854997"/>
                <a:gd name="connsiteY59" fmla="*/ 735357 h 2508305"/>
                <a:gd name="connsiteX60" fmla="*/ 1049964 w 2854997"/>
                <a:gd name="connsiteY60" fmla="*/ 787745 h 2508305"/>
                <a:gd name="connsiteX61" fmla="*/ 1092827 w 2854997"/>
                <a:gd name="connsiteY61" fmla="*/ 785364 h 2508305"/>
                <a:gd name="connsiteX62" fmla="*/ 1130927 w 2854997"/>
                <a:gd name="connsiteY62" fmla="*/ 797270 h 2508305"/>
                <a:gd name="connsiteX63" fmla="*/ 1154739 w 2854997"/>
                <a:gd name="connsiteY63" fmla="*/ 787745 h 2508305"/>
                <a:gd name="connsiteX64" fmla="*/ 1183314 w 2854997"/>
                <a:gd name="connsiteY64" fmla="*/ 859182 h 2508305"/>
                <a:gd name="connsiteX65" fmla="*/ 1208250 w 2854997"/>
                <a:gd name="connsiteY65" fmla="*/ 846872 h 2508305"/>
                <a:gd name="connsiteX66" fmla="*/ 1251382 w 2854997"/>
                <a:gd name="connsiteY66" fmla="*/ 852532 h 2508305"/>
                <a:gd name="connsiteX67" fmla="*/ 1285708 w 2854997"/>
                <a:gd name="connsiteY67" fmla="*/ 859182 h 2508305"/>
                <a:gd name="connsiteX68" fmla="*/ 1345059 w 2854997"/>
                <a:gd name="connsiteY68" fmla="*/ 914715 h 2508305"/>
                <a:gd name="connsiteX69" fmla="*/ 1373814 w 2854997"/>
                <a:gd name="connsiteY69" fmla="*/ 899663 h 2508305"/>
                <a:gd name="connsiteX70" fmla="*/ 1409533 w 2854997"/>
                <a:gd name="connsiteY70" fmla="*/ 923476 h 2508305"/>
                <a:gd name="connsiteX71" fmla="*/ 1461921 w 2854997"/>
                <a:gd name="connsiteY71" fmla="*/ 952051 h 2508305"/>
                <a:gd name="connsiteX72" fmla="*/ 1542883 w 2854997"/>
                <a:gd name="connsiteY72" fmla="*/ 956633 h 2508305"/>
                <a:gd name="connsiteX73" fmla="*/ 1566380 w 2854997"/>
                <a:gd name="connsiteY73" fmla="*/ 917680 h 2508305"/>
                <a:gd name="connsiteX74" fmla="*/ 1530977 w 2854997"/>
                <a:gd name="connsiteY74" fmla="*/ 875851 h 2508305"/>
                <a:gd name="connsiteX75" fmla="*/ 1456034 w 2854997"/>
                <a:gd name="connsiteY75" fmla="*/ 823687 h 2508305"/>
                <a:gd name="connsiteX76" fmla="*/ 1369052 w 2854997"/>
                <a:gd name="connsiteY76" fmla="*/ 778220 h 2508305"/>
                <a:gd name="connsiteX77" fmla="*/ 1283821 w 2854997"/>
                <a:gd name="connsiteY77" fmla="*/ 685396 h 2508305"/>
                <a:gd name="connsiteX78" fmla="*/ 1245227 w 2854997"/>
                <a:gd name="connsiteY78" fmla="*/ 663920 h 2508305"/>
                <a:gd name="connsiteX79" fmla="*/ 1163635 w 2854997"/>
                <a:gd name="connsiteY79" fmla="*/ 588124 h 2508305"/>
                <a:gd name="connsiteX80" fmla="*/ 1133308 w 2854997"/>
                <a:gd name="connsiteY80" fmla="*/ 521045 h 2508305"/>
                <a:gd name="connsiteX81" fmla="*/ 1102352 w 2854997"/>
                <a:gd name="connsiteY81" fmla="*/ 471038 h 2508305"/>
                <a:gd name="connsiteX82" fmla="*/ 1085368 w 2854997"/>
                <a:gd name="connsiteY82" fmla="*/ 455134 h 2508305"/>
                <a:gd name="connsiteX83" fmla="*/ 1090445 w 2854997"/>
                <a:gd name="connsiteY83" fmla="*/ 418651 h 2508305"/>
                <a:gd name="connsiteX84" fmla="*/ 1111877 w 2854997"/>
                <a:gd name="connsiteY84" fmla="*/ 378394 h 2508305"/>
                <a:gd name="connsiteX85" fmla="*/ 1069014 w 2854997"/>
                <a:gd name="connsiteY85" fmla="*/ 378170 h 2508305"/>
                <a:gd name="connsiteX86" fmla="*/ 1027095 w 2854997"/>
                <a:gd name="connsiteY86" fmla="*/ 353099 h 2508305"/>
                <a:gd name="connsiteX87" fmla="*/ 1019008 w 2854997"/>
                <a:gd name="connsiteY87" fmla="*/ 290063 h 2508305"/>
                <a:gd name="connsiteX88" fmla="*/ 988052 w 2854997"/>
                <a:gd name="connsiteY88" fmla="*/ 275776 h 2508305"/>
                <a:gd name="connsiteX89" fmla="*/ 982480 w 2854997"/>
                <a:gd name="connsiteY89" fmla="*/ 252862 h 2508305"/>
                <a:gd name="connsiteX90" fmla="*/ 930902 w 2854997"/>
                <a:gd name="connsiteY90" fmla="*/ 256726 h 2508305"/>
                <a:gd name="connsiteX91" fmla="*/ 918996 w 2854997"/>
                <a:gd name="connsiteY91" fmla="*/ 240057 h 2508305"/>
                <a:gd name="connsiteX92" fmla="*/ 868989 w 2854997"/>
                <a:gd name="connsiteY92" fmla="*/ 247201 h 2508305"/>
                <a:gd name="connsiteX93" fmla="*/ 847558 w 2854997"/>
                <a:gd name="connsiteY93" fmla="*/ 235295 h 2508305"/>
                <a:gd name="connsiteX94" fmla="*/ 834933 w 2854997"/>
                <a:gd name="connsiteY94" fmla="*/ 193644 h 2508305"/>
                <a:gd name="connsiteX95" fmla="*/ 761113 w 2854997"/>
                <a:gd name="connsiteY95" fmla="*/ 215075 h 2508305"/>
                <a:gd name="connsiteX96" fmla="*/ 785646 w 2854997"/>
                <a:gd name="connsiteY96" fmla="*/ 178145 h 2508305"/>
                <a:gd name="connsiteX97" fmla="*/ 833271 w 2854997"/>
                <a:gd name="connsiteY97" fmla="*/ 154332 h 2508305"/>
                <a:gd name="connsiteX98" fmla="*/ 868990 w 2854997"/>
                <a:gd name="connsiteY98" fmla="*/ 142426 h 2508305"/>
                <a:gd name="connsiteX99" fmla="*/ 883276 w 2854997"/>
                <a:gd name="connsiteY99" fmla="*/ 92419 h 2508305"/>
                <a:gd name="connsiteX100" fmla="*/ 926139 w 2854997"/>
                <a:gd name="connsiteY100" fmla="*/ 97182 h 2508305"/>
                <a:gd name="connsiteX101" fmla="*/ 1029476 w 2854997"/>
                <a:gd name="connsiteY101" fmla="*/ 41649 h 2508305"/>
                <a:gd name="connsiteX102" fmla="*/ 1263288 w 2854997"/>
                <a:gd name="connsiteY102" fmla="*/ 0 h 2508305"/>
                <a:gd name="connsiteX103" fmla="*/ 1361998 w 2854997"/>
                <a:gd name="connsiteY103" fmla="*/ 27677 h 2508305"/>
                <a:gd name="connsiteX104" fmla="*/ 1426202 w 2854997"/>
                <a:gd name="connsiteY104" fmla="*/ 61463 h 2508305"/>
                <a:gd name="connsiteX105" fmla="*/ 1469064 w 2854997"/>
                <a:gd name="connsiteY105" fmla="*/ 90038 h 2508305"/>
                <a:gd name="connsiteX106" fmla="*/ 1651162 w 2854997"/>
                <a:gd name="connsiteY106" fmla="*/ 102933 h 2508305"/>
                <a:gd name="connsiteX0" fmla="*/ 1651162 w 2854997"/>
                <a:gd name="connsiteY0" fmla="*/ 102933 h 2508305"/>
                <a:gd name="connsiteX1" fmla="*/ 1569661 w 2854997"/>
                <a:gd name="connsiteY1" fmla="*/ 309068 h 2508305"/>
                <a:gd name="connsiteX2" fmla="*/ 1543782 w 2854997"/>
                <a:gd name="connsiteY2" fmla="*/ 464344 h 2508305"/>
                <a:gd name="connsiteX3" fmla="*/ 1699057 w 2854997"/>
                <a:gd name="connsiteY3" fmla="*/ 610993 h 2508305"/>
                <a:gd name="connsiteX4" fmla="*/ 2104499 w 2854997"/>
                <a:gd name="connsiteY4" fmla="*/ 723136 h 2508305"/>
                <a:gd name="connsiteX5" fmla="*/ 2328785 w 2854997"/>
                <a:gd name="connsiteY5" fmla="*/ 921544 h 2508305"/>
                <a:gd name="connsiteX6" fmla="*/ 2578951 w 2854997"/>
                <a:gd name="connsiteY6" fmla="*/ 1076819 h 2508305"/>
                <a:gd name="connsiteX7" fmla="*/ 2760106 w 2854997"/>
                <a:gd name="connsiteY7" fmla="*/ 1318359 h 2508305"/>
                <a:gd name="connsiteX8" fmla="*/ 2854997 w 2854997"/>
                <a:gd name="connsiteY8" fmla="*/ 1620283 h 2508305"/>
                <a:gd name="connsiteX9" fmla="*/ 2846370 w 2854997"/>
                <a:gd name="connsiteY9" fmla="*/ 1870449 h 2508305"/>
                <a:gd name="connsiteX10" fmla="*/ 2768733 w 2854997"/>
                <a:gd name="connsiteY10" fmla="*/ 2060231 h 2508305"/>
                <a:gd name="connsiteX11" fmla="*/ 2596204 w 2854997"/>
                <a:gd name="connsiteY11" fmla="*/ 2189627 h 2508305"/>
                <a:gd name="connsiteX12" fmla="*/ 2354665 w 2854997"/>
                <a:gd name="connsiteY12" fmla="*/ 2241385 h 2508305"/>
                <a:gd name="connsiteX13" fmla="*/ 2134287 w 2854997"/>
                <a:gd name="connsiteY13" fmla="*/ 2219999 h 2508305"/>
                <a:gd name="connsiteX14" fmla="*/ 1862959 w 2854997"/>
                <a:gd name="connsiteY14" fmla="*/ 2137868 h 2508305"/>
                <a:gd name="connsiteX15" fmla="*/ 1695283 w 2854997"/>
                <a:gd name="connsiteY15" fmla="*/ 2052188 h 2508305"/>
                <a:gd name="connsiteX16" fmla="*/ 1478589 w 2854997"/>
                <a:gd name="connsiteY16" fmla="*/ 1949795 h 2508305"/>
                <a:gd name="connsiteX17" fmla="*/ 1403227 w 2854997"/>
                <a:gd name="connsiteY17" fmla="*/ 1976707 h 2508305"/>
                <a:gd name="connsiteX18" fmla="*/ 1264397 w 2854997"/>
                <a:gd name="connsiteY18" fmla="*/ 1973233 h 2508305"/>
                <a:gd name="connsiteX19" fmla="*/ 1064971 w 2854997"/>
                <a:gd name="connsiteY19" fmla="*/ 2012545 h 2508305"/>
                <a:gd name="connsiteX20" fmla="*/ 928880 w 2854997"/>
                <a:gd name="connsiteY20" fmla="*/ 2052607 h 2508305"/>
                <a:gd name="connsiteX21" fmla="*/ 859201 w 2854997"/>
                <a:gd name="connsiteY21" fmla="*/ 2157492 h 2508305"/>
                <a:gd name="connsiteX22" fmla="*/ 813955 w 2854997"/>
                <a:gd name="connsiteY22" fmla="*/ 2279995 h 2508305"/>
                <a:gd name="connsiteX23" fmla="*/ 715341 w 2854997"/>
                <a:gd name="connsiteY23" fmla="*/ 2366095 h 2508305"/>
                <a:gd name="connsiteX24" fmla="*/ 630864 w 2854997"/>
                <a:gd name="connsiteY24" fmla="*/ 2461764 h 2508305"/>
                <a:gd name="connsiteX25" fmla="*/ 560275 w 2854997"/>
                <a:gd name="connsiteY25" fmla="*/ 2503057 h 2508305"/>
                <a:gd name="connsiteX26" fmla="*/ 444862 w 2854997"/>
                <a:gd name="connsiteY26" fmla="*/ 2508305 h 2508305"/>
                <a:gd name="connsiteX27" fmla="*/ 269249 w 2854997"/>
                <a:gd name="connsiteY27" fmla="*/ 2477824 h 2508305"/>
                <a:gd name="connsiteX28" fmla="*/ 151374 w 2854997"/>
                <a:gd name="connsiteY28" fmla="*/ 2439294 h 2508305"/>
                <a:gd name="connsiteX29" fmla="*/ 47637 w 2854997"/>
                <a:gd name="connsiteY29" fmla="*/ 2386048 h 2508305"/>
                <a:gd name="connsiteX30" fmla="*/ 1170 w 2854997"/>
                <a:gd name="connsiteY30" fmla="*/ 2307392 h 2508305"/>
                <a:gd name="connsiteX31" fmla="*/ 15777 w 2854997"/>
                <a:gd name="connsiteY31" fmla="*/ 2133485 h 2508305"/>
                <a:gd name="connsiteX32" fmla="*/ 75583 w 2854997"/>
                <a:gd name="connsiteY32" fmla="*/ 2017099 h 2508305"/>
                <a:gd name="connsiteX33" fmla="*/ 141590 w 2854997"/>
                <a:gd name="connsiteY33" fmla="*/ 1880455 h 2508305"/>
                <a:gd name="connsiteX34" fmla="*/ 612807 w 2854997"/>
                <a:gd name="connsiteY34" fmla="*/ 1663674 h 2508305"/>
                <a:gd name="connsiteX35" fmla="*/ 567211 w 2854997"/>
                <a:gd name="connsiteY35" fmla="*/ 1551351 h 2508305"/>
                <a:gd name="connsiteX36" fmla="*/ 551952 w 2854997"/>
                <a:gd name="connsiteY36" fmla="*/ 1470528 h 2508305"/>
                <a:gd name="connsiteX37" fmla="*/ 480515 w 2854997"/>
                <a:gd name="connsiteY37" fmla="*/ 1407028 h 2508305"/>
                <a:gd name="connsiteX38" fmla="*/ 368773 w 2854997"/>
                <a:gd name="connsiteY38" fmla="*/ 1388499 h 2508305"/>
                <a:gd name="connsiteX39" fmla="*/ 223940 w 2854997"/>
                <a:gd name="connsiteY39" fmla="*/ 1387370 h 2508305"/>
                <a:gd name="connsiteX40" fmla="*/ 344710 w 2854997"/>
                <a:gd name="connsiteY40" fmla="*/ 1292480 h 2508305"/>
                <a:gd name="connsiteX41" fmla="*/ 491359 w 2854997"/>
                <a:gd name="connsiteY41" fmla="*/ 1275227 h 2508305"/>
                <a:gd name="connsiteX42" fmla="*/ 610332 w 2854997"/>
                <a:gd name="connsiteY42" fmla="*/ 1092590 h 2508305"/>
                <a:gd name="connsiteX43" fmla="*/ 616577 w 2854997"/>
                <a:gd name="connsiteY43" fmla="*/ 1021107 h 2508305"/>
                <a:gd name="connsiteX44" fmla="*/ 626102 w 2854997"/>
                <a:gd name="connsiteY44" fmla="*/ 960812 h 2508305"/>
                <a:gd name="connsiteX45" fmla="*/ 661821 w 2854997"/>
                <a:gd name="connsiteY45" fmla="*/ 952051 h 2508305"/>
                <a:gd name="connsiteX46" fmla="*/ 691249 w 2854997"/>
                <a:gd name="connsiteY46" fmla="*/ 983142 h 2508305"/>
                <a:gd name="connsiteX47" fmla="*/ 709446 w 2854997"/>
                <a:gd name="connsiteY47" fmla="*/ 966338 h 2508305"/>
                <a:gd name="connsiteX48" fmla="*/ 707918 w 2854997"/>
                <a:gd name="connsiteY48" fmla="*/ 906088 h 2508305"/>
                <a:gd name="connsiteX49" fmla="*/ 759363 w 2854997"/>
                <a:gd name="connsiteY49" fmla="*/ 885556 h 2508305"/>
                <a:gd name="connsiteX50" fmla="*/ 802314 w 2854997"/>
                <a:gd name="connsiteY50" fmla="*/ 930620 h 2508305"/>
                <a:gd name="connsiteX51" fmla="*/ 818983 w 2854997"/>
                <a:gd name="connsiteY51" fmla="*/ 952051 h 2508305"/>
                <a:gd name="connsiteX52" fmla="*/ 848008 w 2854997"/>
                <a:gd name="connsiteY52" fmla="*/ 939380 h 2508305"/>
                <a:gd name="connsiteX53" fmla="*/ 857083 w 2854997"/>
                <a:gd name="connsiteY53" fmla="*/ 880613 h 2508305"/>
                <a:gd name="connsiteX54" fmla="*/ 858117 w 2854997"/>
                <a:gd name="connsiteY54" fmla="*/ 847186 h 2508305"/>
                <a:gd name="connsiteX55" fmla="*/ 878514 w 2854997"/>
                <a:gd name="connsiteY55" fmla="*/ 823463 h 2508305"/>
                <a:gd name="connsiteX56" fmla="*/ 934272 w 2854997"/>
                <a:gd name="connsiteY56" fmla="*/ 804952 h 2508305"/>
                <a:gd name="connsiteX57" fmla="*/ 966621 w 2854997"/>
                <a:gd name="connsiteY57" fmla="*/ 799651 h 2508305"/>
                <a:gd name="connsiteX58" fmla="*/ 984817 w 2854997"/>
                <a:gd name="connsiteY58" fmla="*/ 767167 h 2508305"/>
                <a:gd name="connsiteX59" fmla="*/ 1009483 w 2854997"/>
                <a:gd name="connsiteY59" fmla="*/ 759170 h 2508305"/>
                <a:gd name="connsiteX60" fmla="*/ 1026152 w 2854997"/>
                <a:gd name="connsiteY60" fmla="*/ 735357 h 2508305"/>
                <a:gd name="connsiteX61" fmla="*/ 1049964 w 2854997"/>
                <a:gd name="connsiteY61" fmla="*/ 787745 h 2508305"/>
                <a:gd name="connsiteX62" fmla="*/ 1092827 w 2854997"/>
                <a:gd name="connsiteY62" fmla="*/ 785364 h 2508305"/>
                <a:gd name="connsiteX63" fmla="*/ 1130927 w 2854997"/>
                <a:gd name="connsiteY63" fmla="*/ 797270 h 2508305"/>
                <a:gd name="connsiteX64" fmla="*/ 1154739 w 2854997"/>
                <a:gd name="connsiteY64" fmla="*/ 787745 h 2508305"/>
                <a:gd name="connsiteX65" fmla="*/ 1183314 w 2854997"/>
                <a:gd name="connsiteY65" fmla="*/ 859182 h 2508305"/>
                <a:gd name="connsiteX66" fmla="*/ 1208250 w 2854997"/>
                <a:gd name="connsiteY66" fmla="*/ 846872 h 2508305"/>
                <a:gd name="connsiteX67" fmla="*/ 1251382 w 2854997"/>
                <a:gd name="connsiteY67" fmla="*/ 852532 h 2508305"/>
                <a:gd name="connsiteX68" fmla="*/ 1285708 w 2854997"/>
                <a:gd name="connsiteY68" fmla="*/ 859182 h 2508305"/>
                <a:gd name="connsiteX69" fmla="*/ 1345059 w 2854997"/>
                <a:gd name="connsiteY69" fmla="*/ 914715 h 2508305"/>
                <a:gd name="connsiteX70" fmla="*/ 1373814 w 2854997"/>
                <a:gd name="connsiteY70" fmla="*/ 899663 h 2508305"/>
                <a:gd name="connsiteX71" fmla="*/ 1409533 w 2854997"/>
                <a:gd name="connsiteY71" fmla="*/ 923476 h 2508305"/>
                <a:gd name="connsiteX72" fmla="*/ 1461921 w 2854997"/>
                <a:gd name="connsiteY72" fmla="*/ 952051 h 2508305"/>
                <a:gd name="connsiteX73" fmla="*/ 1542883 w 2854997"/>
                <a:gd name="connsiteY73" fmla="*/ 956633 h 2508305"/>
                <a:gd name="connsiteX74" fmla="*/ 1566380 w 2854997"/>
                <a:gd name="connsiteY74" fmla="*/ 917680 h 2508305"/>
                <a:gd name="connsiteX75" fmla="*/ 1530977 w 2854997"/>
                <a:gd name="connsiteY75" fmla="*/ 875851 h 2508305"/>
                <a:gd name="connsiteX76" fmla="*/ 1456034 w 2854997"/>
                <a:gd name="connsiteY76" fmla="*/ 823687 h 2508305"/>
                <a:gd name="connsiteX77" fmla="*/ 1369052 w 2854997"/>
                <a:gd name="connsiteY77" fmla="*/ 778220 h 2508305"/>
                <a:gd name="connsiteX78" fmla="*/ 1283821 w 2854997"/>
                <a:gd name="connsiteY78" fmla="*/ 685396 h 2508305"/>
                <a:gd name="connsiteX79" fmla="*/ 1245227 w 2854997"/>
                <a:gd name="connsiteY79" fmla="*/ 663920 h 2508305"/>
                <a:gd name="connsiteX80" fmla="*/ 1163635 w 2854997"/>
                <a:gd name="connsiteY80" fmla="*/ 588124 h 2508305"/>
                <a:gd name="connsiteX81" fmla="*/ 1133308 w 2854997"/>
                <a:gd name="connsiteY81" fmla="*/ 521045 h 2508305"/>
                <a:gd name="connsiteX82" fmla="*/ 1102352 w 2854997"/>
                <a:gd name="connsiteY82" fmla="*/ 471038 h 2508305"/>
                <a:gd name="connsiteX83" fmla="*/ 1085368 w 2854997"/>
                <a:gd name="connsiteY83" fmla="*/ 455134 h 2508305"/>
                <a:gd name="connsiteX84" fmla="*/ 1090445 w 2854997"/>
                <a:gd name="connsiteY84" fmla="*/ 418651 h 2508305"/>
                <a:gd name="connsiteX85" fmla="*/ 1111877 w 2854997"/>
                <a:gd name="connsiteY85" fmla="*/ 378394 h 2508305"/>
                <a:gd name="connsiteX86" fmla="*/ 1069014 w 2854997"/>
                <a:gd name="connsiteY86" fmla="*/ 378170 h 2508305"/>
                <a:gd name="connsiteX87" fmla="*/ 1027095 w 2854997"/>
                <a:gd name="connsiteY87" fmla="*/ 353099 h 2508305"/>
                <a:gd name="connsiteX88" fmla="*/ 1019008 w 2854997"/>
                <a:gd name="connsiteY88" fmla="*/ 290063 h 2508305"/>
                <a:gd name="connsiteX89" fmla="*/ 988052 w 2854997"/>
                <a:gd name="connsiteY89" fmla="*/ 275776 h 2508305"/>
                <a:gd name="connsiteX90" fmla="*/ 982480 w 2854997"/>
                <a:gd name="connsiteY90" fmla="*/ 252862 h 2508305"/>
                <a:gd name="connsiteX91" fmla="*/ 930902 w 2854997"/>
                <a:gd name="connsiteY91" fmla="*/ 256726 h 2508305"/>
                <a:gd name="connsiteX92" fmla="*/ 918996 w 2854997"/>
                <a:gd name="connsiteY92" fmla="*/ 240057 h 2508305"/>
                <a:gd name="connsiteX93" fmla="*/ 868989 w 2854997"/>
                <a:gd name="connsiteY93" fmla="*/ 247201 h 2508305"/>
                <a:gd name="connsiteX94" fmla="*/ 847558 w 2854997"/>
                <a:gd name="connsiteY94" fmla="*/ 235295 h 2508305"/>
                <a:gd name="connsiteX95" fmla="*/ 834933 w 2854997"/>
                <a:gd name="connsiteY95" fmla="*/ 193644 h 2508305"/>
                <a:gd name="connsiteX96" fmla="*/ 761113 w 2854997"/>
                <a:gd name="connsiteY96" fmla="*/ 215075 h 2508305"/>
                <a:gd name="connsiteX97" fmla="*/ 785646 w 2854997"/>
                <a:gd name="connsiteY97" fmla="*/ 178145 h 2508305"/>
                <a:gd name="connsiteX98" fmla="*/ 833271 w 2854997"/>
                <a:gd name="connsiteY98" fmla="*/ 154332 h 2508305"/>
                <a:gd name="connsiteX99" fmla="*/ 868990 w 2854997"/>
                <a:gd name="connsiteY99" fmla="*/ 142426 h 2508305"/>
                <a:gd name="connsiteX100" fmla="*/ 883276 w 2854997"/>
                <a:gd name="connsiteY100" fmla="*/ 92419 h 2508305"/>
                <a:gd name="connsiteX101" fmla="*/ 926139 w 2854997"/>
                <a:gd name="connsiteY101" fmla="*/ 97182 h 2508305"/>
                <a:gd name="connsiteX102" fmla="*/ 1029476 w 2854997"/>
                <a:gd name="connsiteY102" fmla="*/ 41649 h 2508305"/>
                <a:gd name="connsiteX103" fmla="*/ 1263288 w 2854997"/>
                <a:gd name="connsiteY103" fmla="*/ 0 h 2508305"/>
                <a:gd name="connsiteX104" fmla="*/ 1361998 w 2854997"/>
                <a:gd name="connsiteY104" fmla="*/ 27677 h 2508305"/>
                <a:gd name="connsiteX105" fmla="*/ 1426202 w 2854997"/>
                <a:gd name="connsiteY105" fmla="*/ 61463 h 2508305"/>
                <a:gd name="connsiteX106" fmla="*/ 1469064 w 2854997"/>
                <a:gd name="connsiteY106" fmla="*/ 90038 h 2508305"/>
                <a:gd name="connsiteX107" fmla="*/ 1651162 w 2854997"/>
                <a:gd name="connsiteY107" fmla="*/ 102933 h 2508305"/>
                <a:gd name="connsiteX0" fmla="*/ 1651162 w 2854997"/>
                <a:gd name="connsiteY0" fmla="*/ 102933 h 2508305"/>
                <a:gd name="connsiteX1" fmla="*/ 1569661 w 2854997"/>
                <a:gd name="connsiteY1" fmla="*/ 309068 h 2508305"/>
                <a:gd name="connsiteX2" fmla="*/ 1543782 w 2854997"/>
                <a:gd name="connsiteY2" fmla="*/ 464344 h 2508305"/>
                <a:gd name="connsiteX3" fmla="*/ 1699057 w 2854997"/>
                <a:gd name="connsiteY3" fmla="*/ 610993 h 2508305"/>
                <a:gd name="connsiteX4" fmla="*/ 2104499 w 2854997"/>
                <a:gd name="connsiteY4" fmla="*/ 723136 h 2508305"/>
                <a:gd name="connsiteX5" fmla="*/ 2328785 w 2854997"/>
                <a:gd name="connsiteY5" fmla="*/ 921544 h 2508305"/>
                <a:gd name="connsiteX6" fmla="*/ 2578951 w 2854997"/>
                <a:gd name="connsiteY6" fmla="*/ 1076819 h 2508305"/>
                <a:gd name="connsiteX7" fmla="*/ 2760106 w 2854997"/>
                <a:gd name="connsiteY7" fmla="*/ 1318359 h 2508305"/>
                <a:gd name="connsiteX8" fmla="*/ 2854997 w 2854997"/>
                <a:gd name="connsiteY8" fmla="*/ 1620283 h 2508305"/>
                <a:gd name="connsiteX9" fmla="*/ 2846370 w 2854997"/>
                <a:gd name="connsiteY9" fmla="*/ 1870449 h 2508305"/>
                <a:gd name="connsiteX10" fmla="*/ 2768733 w 2854997"/>
                <a:gd name="connsiteY10" fmla="*/ 2060231 h 2508305"/>
                <a:gd name="connsiteX11" fmla="*/ 2596204 w 2854997"/>
                <a:gd name="connsiteY11" fmla="*/ 2189627 h 2508305"/>
                <a:gd name="connsiteX12" fmla="*/ 2354665 w 2854997"/>
                <a:gd name="connsiteY12" fmla="*/ 2241385 h 2508305"/>
                <a:gd name="connsiteX13" fmla="*/ 2134287 w 2854997"/>
                <a:gd name="connsiteY13" fmla="*/ 2219999 h 2508305"/>
                <a:gd name="connsiteX14" fmla="*/ 1862959 w 2854997"/>
                <a:gd name="connsiteY14" fmla="*/ 2137868 h 2508305"/>
                <a:gd name="connsiteX15" fmla="*/ 1695283 w 2854997"/>
                <a:gd name="connsiteY15" fmla="*/ 2052188 h 2508305"/>
                <a:gd name="connsiteX16" fmla="*/ 1478589 w 2854997"/>
                <a:gd name="connsiteY16" fmla="*/ 1949795 h 2508305"/>
                <a:gd name="connsiteX17" fmla="*/ 1403227 w 2854997"/>
                <a:gd name="connsiteY17" fmla="*/ 1976707 h 2508305"/>
                <a:gd name="connsiteX18" fmla="*/ 1264397 w 2854997"/>
                <a:gd name="connsiteY18" fmla="*/ 1973233 h 2508305"/>
                <a:gd name="connsiteX19" fmla="*/ 1064971 w 2854997"/>
                <a:gd name="connsiteY19" fmla="*/ 2012545 h 2508305"/>
                <a:gd name="connsiteX20" fmla="*/ 928880 w 2854997"/>
                <a:gd name="connsiteY20" fmla="*/ 2052607 h 2508305"/>
                <a:gd name="connsiteX21" fmla="*/ 859201 w 2854997"/>
                <a:gd name="connsiteY21" fmla="*/ 2157492 h 2508305"/>
                <a:gd name="connsiteX22" fmla="*/ 813955 w 2854997"/>
                <a:gd name="connsiteY22" fmla="*/ 2279995 h 2508305"/>
                <a:gd name="connsiteX23" fmla="*/ 715341 w 2854997"/>
                <a:gd name="connsiteY23" fmla="*/ 2366095 h 2508305"/>
                <a:gd name="connsiteX24" fmla="*/ 630864 w 2854997"/>
                <a:gd name="connsiteY24" fmla="*/ 2461764 h 2508305"/>
                <a:gd name="connsiteX25" fmla="*/ 560275 w 2854997"/>
                <a:gd name="connsiteY25" fmla="*/ 2503057 h 2508305"/>
                <a:gd name="connsiteX26" fmla="*/ 444862 w 2854997"/>
                <a:gd name="connsiteY26" fmla="*/ 2508305 h 2508305"/>
                <a:gd name="connsiteX27" fmla="*/ 269249 w 2854997"/>
                <a:gd name="connsiteY27" fmla="*/ 2477824 h 2508305"/>
                <a:gd name="connsiteX28" fmla="*/ 151374 w 2854997"/>
                <a:gd name="connsiteY28" fmla="*/ 2439294 h 2508305"/>
                <a:gd name="connsiteX29" fmla="*/ 47637 w 2854997"/>
                <a:gd name="connsiteY29" fmla="*/ 2386048 h 2508305"/>
                <a:gd name="connsiteX30" fmla="*/ 1170 w 2854997"/>
                <a:gd name="connsiteY30" fmla="*/ 2307392 h 2508305"/>
                <a:gd name="connsiteX31" fmla="*/ 15777 w 2854997"/>
                <a:gd name="connsiteY31" fmla="*/ 2133485 h 2508305"/>
                <a:gd name="connsiteX32" fmla="*/ 75583 w 2854997"/>
                <a:gd name="connsiteY32" fmla="*/ 2017099 h 2508305"/>
                <a:gd name="connsiteX33" fmla="*/ 707799 w 2854997"/>
                <a:gd name="connsiteY33" fmla="*/ 1687309 h 2508305"/>
                <a:gd name="connsiteX34" fmla="*/ 612807 w 2854997"/>
                <a:gd name="connsiteY34" fmla="*/ 1663674 h 2508305"/>
                <a:gd name="connsiteX35" fmla="*/ 567211 w 2854997"/>
                <a:gd name="connsiteY35" fmla="*/ 1551351 h 2508305"/>
                <a:gd name="connsiteX36" fmla="*/ 551952 w 2854997"/>
                <a:gd name="connsiteY36" fmla="*/ 1470528 h 2508305"/>
                <a:gd name="connsiteX37" fmla="*/ 480515 w 2854997"/>
                <a:gd name="connsiteY37" fmla="*/ 1407028 h 2508305"/>
                <a:gd name="connsiteX38" fmla="*/ 368773 w 2854997"/>
                <a:gd name="connsiteY38" fmla="*/ 1388499 h 2508305"/>
                <a:gd name="connsiteX39" fmla="*/ 223940 w 2854997"/>
                <a:gd name="connsiteY39" fmla="*/ 1387370 h 2508305"/>
                <a:gd name="connsiteX40" fmla="*/ 344710 w 2854997"/>
                <a:gd name="connsiteY40" fmla="*/ 1292480 h 2508305"/>
                <a:gd name="connsiteX41" fmla="*/ 491359 w 2854997"/>
                <a:gd name="connsiteY41" fmla="*/ 1275227 h 2508305"/>
                <a:gd name="connsiteX42" fmla="*/ 610332 w 2854997"/>
                <a:gd name="connsiteY42" fmla="*/ 1092590 h 2508305"/>
                <a:gd name="connsiteX43" fmla="*/ 616577 w 2854997"/>
                <a:gd name="connsiteY43" fmla="*/ 1021107 h 2508305"/>
                <a:gd name="connsiteX44" fmla="*/ 626102 w 2854997"/>
                <a:gd name="connsiteY44" fmla="*/ 960812 h 2508305"/>
                <a:gd name="connsiteX45" fmla="*/ 661821 w 2854997"/>
                <a:gd name="connsiteY45" fmla="*/ 952051 h 2508305"/>
                <a:gd name="connsiteX46" fmla="*/ 691249 w 2854997"/>
                <a:gd name="connsiteY46" fmla="*/ 983142 h 2508305"/>
                <a:gd name="connsiteX47" fmla="*/ 709446 w 2854997"/>
                <a:gd name="connsiteY47" fmla="*/ 966338 h 2508305"/>
                <a:gd name="connsiteX48" fmla="*/ 707918 w 2854997"/>
                <a:gd name="connsiteY48" fmla="*/ 906088 h 2508305"/>
                <a:gd name="connsiteX49" fmla="*/ 759363 w 2854997"/>
                <a:gd name="connsiteY49" fmla="*/ 885556 h 2508305"/>
                <a:gd name="connsiteX50" fmla="*/ 802314 w 2854997"/>
                <a:gd name="connsiteY50" fmla="*/ 930620 h 2508305"/>
                <a:gd name="connsiteX51" fmla="*/ 818983 w 2854997"/>
                <a:gd name="connsiteY51" fmla="*/ 952051 h 2508305"/>
                <a:gd name="connsiteX52" fmla="*/ 848008 w 2854997"/>
                <a:gd name="connsiteY52" fmla="*/ 939380 h 2508305"/>
                <a:gd name="connsiteX53" fmla="*/ 857083 w 2854997"/>
                <a:gd name="connsiteY53" fmla="*/ 880613 h 2508305"/>
                <a:gd name="connsiteX54" fmla="*/ 858117 w 2854997"/>
                <a:gd name="connsiteY54" fmla="*/ 847186 h 2508305"/>
                <a:gd name="connsiteX55" fmla="*/ 878514 w 2854997"/>
                <a:gd name="connsiteY55" fmla="*/ 823463 h 2508305"/>
                <a:gd name="connsiteX56" fmla="*/ 934272 w 2854997"/>
                <a:gd name="connsiteY56" fmla="*/ 804952 h 2508305"/>
                <a:gd name="connsiteX57" fmla="*/ 966621 w 2854997"/>
                <a:gd name="connsiteY57" fmla="*/ 799651 h 2508305"/>
                <a:gd name="connsiteX58" fmla="*/ 984817 w 2854997"/>
                <a:gd name="connsiteY58" fmla="*/ 767167 h 2508305"/>
                <a:gd name="connsiteX59" fmla="*/ 1009483 w 2854997"/>
                <a:gd name="connsiteY59" fmla="*/ 759170 h 2508305"/>
                <a:gd name="connsiteX60" fmla="*/ 1026152 w 2854997"/>
                <a:gd name="connsiteY60" fmla="*/ 735357 h 2508305"/>
                <a:gd name="connsiteX61" fmla="*/ 1049964 w 2854997"/>
                <a:gd name="connsiteY61" fmla="*/ 787745 h 2508305"/>
                <a:gd name="connsiteX62" fmla="*/ 1092827 w 2854997"/>
                <a:gd name="connsiteY62" fmla="*/ 785364 h 2508305"/>
                <a:gd name="connsiteX63" fmla="*/ 1130927 w 2854997"/>
                <a:gd name="connsiteY63" fmla="*/ 797270 h 2508305"/>
                <a:gd name="connsiteX64" fmla="*/ 1154739 w 2854997"/>
                <a:gd name="connsiteY64" fmla="*/ 787745 h 2508305"/>
                <a:gd name="connsiteX65" fmla="*/ 1183314 w 2854997"/>
                <a:gd name="connsiteY65" fmla="*/ 859182 h 2508305"/>
                <a:gd name="connsiteX66" fmla="*/ 1208250 w 2854997"/>
                <a:gd name="connsiteY66" fmla="*/ 846872 h 2508305"/>
                <a:gd name="connsiteX67" fmla="*/ 1251382 w 2854997"/>
                <a:gd name="connsiteY67" fmla="*/ 852532 h 2508305"/>
                <a:gd name="connsiteX68" fmla="*/ 1285708 w 2854997"/>
                <a:gd name="connsiteY68" fmla="*/ 859182 h 2508305"/>
                <a:gd name="connsiteX69" fmla="*/ 1345059 w 2854997"/>
                <a:gd name="connsiteY69" fmla="*/ 914715 h 2508305"/>
                <a:gd name="connsiteX70" fmla="*/ 1373814 w 2854997"/>
                <a:gd name="connsiteY70" fmla="*/ 899663 h 2508305"/>
                <a:gd name="connsiteX71" fmla="*/ 1409533 w 2854997"/>
                <a:gd name="connsiteY71" fmla="*/ 923476 h 2508305"/>
                <a:gd name="connsiteX72" fmla="*/ 1461921 w 2854997"/>
                <a:gd name="connsiteY72" fmla="*/ 952051 h 2508305"/>
                <a:gd name="connsiteX73" fmla="*/ 1542883 w 2854997"/>
                <a:gd name="connsiteY73" fmla="*/ 956633 h 2508305"/>
                <a:gd name="connsiteX74" fmla="*/ 1566380 w 2854997"/>
                <a:gd name="connsiteY74" fmla="*/ 917680 h 2508305"/>
                <a:gd name="connsiteX75" fmla="*/ 1530977 w 2854997"/>
                <a:gd name="connsiteY75" fmla="*/ 875851 h 2508305"/>
                <a:gd name="connsiteX76" fmla="*/ 1456034 w 2854997"/>
                <a:gd name="connsiteY76" fmla="*/ 823687 h 2508305"/>
                <a:gd name="connsiteX77" fmla="*/ 1369052 w 2854997"/>
                <a:gd name="connsiteY77" fmla="*/ 778220 h 2508305"/>
                <a:gd name="connsiteX78" fmla="*/ 1283821 w 2854997"/>
                <a:gd name="connsiteY78" fmla="*/ 685396 h 2508305"/>
                <a:gd name="connsiteX79" fmla="*/ 1245227 w 2854997"/>
                <a:gd name="connsiteY79" fmla="*/ 663920 h 2508305"/>
                <a:gd name="connsiteX80" fmla="*/ 1163635 w 2854997"/>
                <a:gd name="connsiteY80" fmla="*/ 588124 h 2508305"/>
                <a:gd name="connsiteX81" fmla="*/ 1133308 w 2854997"/>
                <a:gd name="connsiteY81" fmla="*/ 521045 h 2508305"/>
                <a:gd name="connsiteX82" fmla="*/ 1102352 w 2854997"/>
                <a:gd name="connsiteY82" fmla="*/ 471038 h 2508305"/>
                <a:gd name="connsiteX83" fmla="*/ 1085368 w 2854997"/>
                <a:gd name="connsiteY83" fmla="*/ 455134 h 2508305"/>
                <a:gd name="connsiteX84" fmla="*/ 1090445 w 2854997"/>
                <a:gd name="connsiteY84" fmla="*/ 418651 h 2508305"/>
                <a:gd name="connsiteX85" fmla="*/ 1111877 w 2854997"/>
                <a:gd name="connsiteY85" fmla="*/ 378394 h 2508305"/>
                <a:gd name="connsiteX86" fmla="*/ 1069014 w 2854997"/>
                <a:gd name="connsiteY86" fmla="*/ 378170 h 2508305"/>
                <a:gd name="connsiteX87" fmla="*/ 1027095 w 2854997"/>
                <a:gd name="connsiteY87" fmla="*/ 353099 h 2508305"/>
                <a:gd name="connsiteX88" fmla="*/ 1019008 w 2854997"/>
                <a:gd name="connsiteY88" fmla="*/ 290063 h 2508305"/>
                <a:gd name="connsiteX89" fmla="*/ 988052 w 2854997"/>
                <a:gd name="connsiteY89" fmla="*/ 275776 h 2508305"/>
                <a:gd name="connsiteX90" fmla="*/ 982480 w 2854997"/>
                <a:gd name="connsiteY90" fmla="*/ 252862 h 2508305"/>
                <a:gd name="connsiteX91" fmla="*/ 930902 w 2854997"/>
                <a:gd name="connsiteY91" fmla="*/ 256726 h 2508305"/>
                <a:gd name="connsiteX92" fmla="*/ 918996 w 2854997"/>
                <a:gd name="connsiteY92" fmla="*/ 240057 h 2508305"/>
                <a:gd name="connsiteX93" fmla="*/ 868989 w 2854997"/>
                <a:gd name="connsiteY93" fmla="*/ 247201 h 2508305"/>
                <a:gd name="connsiteX94" fmla="*/ 847558 w 2854997"/>
                <a:gd name="connsiteY94" fmla="*/ 235295 h 2508305"/>
                <a:gd name="connsiteX95" fmla="*/ 834933 w 2854997"/>
                <a:gd name="connsiteY95" fmla="*/ 193644 h 2508305"/>
                <a:gd name="connsiteX96" fmla="*/ 761113 w 2854997"/>
                <a:gd name="connsiteY96" fmla="*/ 215075 h 2508305"/>
                <a:gd name="connsiteX97" fmla="*/ 785646 w 2854997"/>
                <a:gd name="connsiteY97" fmla="*/ 178145 h 2508305"/>
                <a:gd name="connsiteX98" fmla="*/ 833271 w 2854997"/>
                <a:gd name="connsiteY98" fmla="*/ 154332 h 2508305"/>
                <a:gd name="connsiteX99" fmla="*/ 868990 w 2854997"/>
                <a:gd name="connsiteY99" fmla="*/ 142426 h 2508305"/>
                <a:gd name="connsiteX100" fmla="*/ 883276 w 2854997"/>
                <a:gd name="connsiteY100" fmla="*/ 92419 h 2508305"/>
                <a:gd name="connsiteX101" fmla="*/ 926139 w 2854997"/>
                <a:gd name="connsiteY101" fmla="*/ 97182 h 2508305"/>
                <a:gd name="connsiteX102" fmla="*/ 1029476 w 2854997"/>
                <a:gd name="connsiteY102" fmla="*/ 41649 h 2508305"/>
                <a:gd name="connsiteX103" fmla="*/ 1263288 w 2854997"/>
                <a:gd name="connsiteY103" fmla="*/ 0 h 2508305"/>
                <a:gd name="connsiteX104" fmla="*/ 1361998 w 2854997"/>
                <a:gd name="connsiteY104" fmla="*/ 27677 h 2508305"/>
                <a:gd name="connsiteX105" fmla="*/ 1426202 w 2854997"/>
                <a:gd name="connsiteY105" fmla="*/ 61463 h 2508305"/>
                <a:gd name="connsiteX106" fmla="*/ 1469064 w 2854997"/>
                <a:gd name="connsiteY106" fmla="*/ 90038 h 2508305"/>
                <a:gd name="connsiteX107" fmla="*/ 1651162 w 2854997"/>
                <a:gd name="connsiteY107" fmla="*/ 102933 h 2508305"/>
                <a:gd name="connsiteX0" fmla="*/ 1651162 w 2854997"/>
                <a:gd name="connsiteY0" fmla="*/ 102933 h 2508305"/>
                <a:gd name="connsiteX1" fmla="*/ 1569661 w 2854997"/>
                <a:gd name="connsiteY1" fmla="*/ 309068 h 2508305"/>
                <a:gd name="connsiteX2" fmla="*/ 1543782 w 2854997"/>
                <a:gd name="connsiteY2" fmla="*/ 464344 h 2508305"/>
                <a:gd name="connsiteX3" fmla="*/ 1699057 w 2854997"/>
                <a:gd name="connsiteY3" fmla="*/ 610993 h 2508305"/>
                <a:gd name="connsiteX4" fmla="*/ 2104499 w 2854997"/>
                <a:gd name="connsiteY4" fmla="*/ 723136 h 2508305"/>
                <a:gd name="connsiteX5" fmla="*/ 2328785 w 2854997"/>
                <a:gd name="connsiteY5" fmla="*/ 921544 h 2508305"/>
                <a:gd name="connsiteX6" fmla="*/ 2578951 w 2854997"/>
                <a:gd name="connsiteY6" fmla="*/ 1076819 h 2508305"/>
                <a:gd name="connsiteX7" fmla="*/ 2760106 w 2854997"/>
                <a:gd name="connsiteY7" fmla="*/ 1318359 h 2508305"/>
                <a:gd name="connsiteX8" fmla="*/ 2854997 w 2854997"/>
                <a:gd name="connsiteY8" fmla="*/ 1620283 h 2508305"/>
                <a:gd name="connsiteX9" fmla="*/ 2846370 w 2854997"/>
                <a:gd name="connsiteY9" fmla="*/ 1870449 h 2508305"/>
                <a:gd name="connsiteX10" fmla="*/ 2768733 w 2854997"/>
                <a:gd name="connsiteY10" fmla="*/ 2060231 h 2508305"/>
                <a:gd name="connsiteX11" fmla="*/ 2596204 w 2854997"/>
                <a:gd name="connsiteY11" fmla="*/ 2189627 h 2508305"/>
                <a:gd name="connsiteX12" fmla="*/ 2354665 w 2854997"/>
                <a:gd name="connsiteY12" fmla="*/ 2241385 h 2508305"/>
                <a:gd name="connsiteX13" fmla="*/ 2134287 w 2854997"/>
                <a:gd name="connsiteY13" fmla="*/ 2219999 h 2508305"/>
                <a:gd name="connsiteX14" fmla="*/ 1862959 w 2854997"/>
                <a:gd name="connsiteY14" fmla="*/ 2137868 h 2508305"/>
                <a:gd name="connsiteX15" fmla="*/ 1695283 w 2854997"/>
                <a:gd name="connsiteY15" fmla="*/ 2052188 h 2508305"/>
                <a:gd name="connsiteX16" fmla="*/ 1478589 w 2854997"/>
                <a:gd name="connsiteY16" fmla="*/ 1949795 h 2508305"/>
                <a:gd name="connsiteX17" fmla="*/ 1403227 w 2854997"/>
                <a:gd name="connsiteY17" fmla="*/ 1976707 h 2508305"/>
                <a:gd name="connsiteX18" fmla="*/ 1264397 w 2854997"/>
                <a:gd name="connsiteY18" fmla="*/ 1973233 h 2508305"/>
                <a:gd name="connsiteX19" fmla="*/ 1064971 w 2854997"/>
                <a:gd name="connsiteY19" fmla="*/ 2012545 h 2508305"/>
                <a:gd name="connsiteX20" fmla="*/ 928880 w 2854997"/>
                <a:gd name="connsiteY20" fmla="*/ 2052607 h 2508305"/>
                <a:gd name="connsiteX21" fmla="*/ 859201 w 2854997"/>
                <a:gd name="connsiteY21" fmla="*/ 2157492 h 2508305"/>
                <a:gd name="connsiteX22" fmla="*/ 813955 w 2854997"/>
                <a:gd name="connsiteY22" fmla="*/ 2279995 h 2508305"/>
                <a:gd name="connsiteX23" fmla="*/ 715341 w 2854997"/>
                <a:gd name="connsiteY23" fmla="*/ 2366095 h 2508305"/>
                <a:gd name="connsiteX24" fmla="*/ 630864 w 2854997"/>
                <a:gd name="connsiteY24" fmla="*/ 2461764 h 2508305"/>
                <a:gd name="connsiteX25" fmla="*/ 560275 w 2854997"/>
                <a:gd name="connsiteY25" fmla="*/ 2503057 h 2508305"/>
                <a:gd name="connsiteX26" fmla="*/ 444862 w 2854997"/>
                <a:gd name="connsiteY26" fmla="*/ 2508305 h 2508305"/>
                <a:gd name="connsiteX27" fmla="*/ 269249 w 2854997"/>
                <a:gd name="connsiteY27" fmla="*/ 2477824 h 2508305"/>
                <a:gd name="connsiteX28" fmla="*/ 151374 w 2854997"/>
                <a:gd name="connsiteY28" fmla="*/ 2439294 h 2508305"/>
                <a:gd name="connsiteX29" fmla="*/ 47637 w 2854997"/>
                <a:gd name="connsiteY29" fmla="*/ 2386048 h 2508305"/>
                <a:gd name="connsiteX30" fmla="*/ 1170 w 2854997"/>
                <a:gd name="connsiteY30" fmla="*/ 2307392 h 2508305"/>
                <a:gd name="connsiteX31" fmla="*/ 15777 w 2854997"/>
                <a:gd name="connsiteY31" fmla="*/ 2133485 h 2508305"/>
                <a:gd name="connsiteX32" fmla="*/ 813771 w 2854997"/>
                <a:gd name="connsiteY32" fmla="*/ 1691663 h 2508305"/>
                <a:gd name="connsiteX33" fmla="*/ 707799 w 2854997"/>
                <a:gd name="connsiteY33" fmla="*/ 1687309 h 2508305"/>
                <a:gd name="connsiteX34" fmla="*/ 612807 w 2854997"/>
                <a:gd name="connsiteY34" fmla="*/ 1663674 h 2508305"/>
                <a:gd name="connsiteX35" fmla="*/ 567211 w 2854997"/>
                <a:gd name="connsiteY35" fmla="*/ 1551351 h 2508305"/>
                <a:gd name="connsiteX36" fmla="*/ 551952 w 2854997"/>
                <a:gd name="connsiteY36" fmla="*/ 1470528 h 2508305"/>
                <a:gd name="connsiteX37" fmla="*/ 480515 w 2854997"/>
                <a:gd name="connsiteY37" fmla="*/ 1407028 h 2508305"/>
                <a:gd name="connsiteX38" fmla="*/ 368773 w 2854997"/>
                <a:gd name="connsiteY38" fmla="*/ 1388499 h 2508305"/>
                <a:gd name="connsiteX39" fmla="*/ 223940 w 2854997"/>
                <a:gd name="connsiteY39" fmla="*/ 1387370 h 2508305"/>
                <a:gd name="connsiteX40" fmla="*/ 344710 w 2854997"/>
                <a:gd name="connsiteY40" fmla="*/ 1292480 h 2508305"/>
                <a:gd name="connsiteX41" fmla="*/ 491359 w 2854997"/>
                <a:gd name="connsiteY41" fmla="*/ 1275227 h 2508305"/>
                <a:gd name="connsiteX42" fmla="*/ 610332 w 2854997"/>
                <a:gd name="connsiteY42" fmla="*/ 1092590 h 2508305"/>
                <a:gd name="connsiteX43" fmla="*/ 616577 w 2854997"/>
                <a:gd name="connsiteY43" fmla="*/ 1021107 h 2508305"/>
                <a:gd name="connsiteX44" fmla="*/ 626102 w 2854997"/>
                <a:gd name="connsiteY44" fmla="*/ 960812 h 2508305"/>
                <a:gd name="connsiteX45" fmla="*/ 661821 w 2854997"/>
                <a:gd name="connsiteY45" fmla="*/ 952051 h 2508305"/>
                <a:gd name="connsiteX46" fmla="*/ 691249 w 2854997"/>
                <a:gd name="connsiteY46" fmla="*/ 983142 h 2508305"/>
                <a:gd name="connsiteX47" fmla="*/ 709446 w 2854997"/>
                <a:gd name="connsiteY47" fmla="*/ 966338 h 2508305"/>
                <a:gd name="connsiteX48" fmla="*/ 707918 w 2854997"/>
                <a:gd name="connsiteY48" fmla="*/ 906088 h 2508305"/>
                <a:gd name="connsiteX49" fmla="*/ 759363 w 2854997"/>
                <a:gd name="connsiteY49" fmla="*/ 885556 h 2508305"/>
                <a:gd name="connsiteX50" fmla="*/ 802314 w 2854997"/>
                <a:gd name="connsiteY50" fmla="*/ 930620 h 2508305"/>
                <a:gd name="connsiteX51" fmla="*/ 818983 w 2854997"/>
                <a:gd name="connsiteY51" fmla="*/ 952051 h 2508305"/>
                <a:gd name="connsiteX52" fmla="*/ 848008 w 2854997"/>
                <a:gd name="connsiteY52" fmla="*/ 939380 h 2508305"/>
                <a:gd name="connsiteX53" fmla="*/ 857083 w 2854997"/>
                <a:gd name="connsiteY53" fmla="*/ 880613 h 2508305"/>
                <a:gd name="connsiteX54" fmla="*/ 858117 w 2854997"/>
                <a:gd name="connsiteY54" fmla="*/ 847186 h 2508305"/>
                <a:gd name="connsiteX55" fmla="*/ 878514 w 2854997"/>
                <a:gd name="connsiteY55" fmla="*/ 823463 h 2508305"/>
                <a:gd name="connsiteX56" fmla="*/ 934272 w 2854997"/>
                <a:gd name="connsiteY56" fmla="*/ 804952 h 2508305"/>
                <a:gd name="connsiteX57" fmla="*/ 966621 w 2854997"/>
                <a:gd name="connsiteY57" fmla="*/ 799651 h 2508305"/>
                <a:gd name="connsiteX58" fmla="*/ 984817 w 2854997"/>
                <a:gd name="connsiteY58" fmla="*/ 767167 h 2508305"/>
                <a:gd name="connsiteX59" fmla="*/ 1009483 w 2854997"/>
                <a:gd name="connsiteY59" fmla="*/ 759170 h 2508305"/>
                <a:gd name="connsiteX60" fmla="*/ 1026152 w 2854997"/>
                <a:gd name="connsiteY60" fmla="*/ 735357 h 2508305"/>
                <a:gd name="connsiteX61" fmla="*/ 1049964 w 2854997"/>
                <a:gd name="connsiteY61" fmla="*/ 787745 h 2508305"/>
                <a:gd name="connsiteX62" fmla="*/ 1092827 w 2854997"/>
                <a:gd name="connsiteY62" fmla="*/ 785364 h 2508305"/>
                <a:gd name="connsiteX63" fmla="*/ 1130927 w 2854997"/>
                <a:gd name="connsiteY63" fmla="*/ 797270 h 2508305"/>
                <a:gd name="connsiteX64" fmla="*/ 1154739 w 2854997"/>
                <a:gd name="connsiteY64" fmla="*/ 787745 h 2508305"/>
                <a:gd name="connsiteX65" fmla="*/ 1183314 w 2854997"/>
                <a:gd name="connsiteY65" fmla="*/ 859182 h 2508305"/>
                <a:gd name="connsiteX66" fmla="*/ 1208250 w 2854997"/>
                <a:gd name="connsiteY66" fmla="*/ 846872 h 2508305"/>
                <a:gd name="connsiteX67" fmla="*/ 1251382 w 2854997"/>
                <a:gd name="connsiteY67" fmla="*/ 852532 h 2508305"/>
                <a:gd name="connsiteX68" fmla="*/ 1285708 w 2854997"/>
                <a:gd name="connsiteY68" fmla="*/ 859182 h 2508305"/>
                <a:gd name="connsiteX69" fmla="*/ 1345059 w 2854997"/>
                <a:gd name="connsiteY69" fmla="*/ 914715 h 2508305"/>
                <a:gd name="connsiteX70" fmla="*/ 1373814 w 2854997"/>
                <a:gd name="connsiteY70" fmla="*/ 899663 h 2508305"/>
                <a:gd name="connsiteX71" fmla="*/ 1409533 w 2854997"/>
                <a:gd name="connsiteY71" fmla="*/ 923476 h 2508305"/>
                <a:gd name="connsiteX72" fmla="*/ 1461921 w 2854997"/>
                <a:gd name="connsiteY72" fmla="*/ 952051 h 2508305"/>
                <a:gd name="connsiteX73" fmla="*/ 1542883 w 2854997"/>
                <a:gd name="connsiteY73" fmla="*/ 956633 h 2508305"/>
                <a:gd name="connsiteX74" fmla="*/ 1566380 w 2854997"/>
                <a:gd name="connsiteY74" fmla="*/ 917680 h 2508305"/>
                <a:gd name="connsiteX75" fmla="*/ 1530977 w 2854997"/>
                <a:gd name="connsiteY75" fmla="*/ 875851 h 2508305"/>
                <a:gd name="connsiteX76" fmla="*/ 1456034 w 2854997"/>
                <a:gd name="connsiteY76" fmla="*/ 823687 h 2508305"/>
                <a:gd name="connsiteX77" fmla="*/ 1369052 w 2854997"/>
                <a:gd name="connsiteY77" fmla="*/ 778220 h 2508305"/>
                <a:gd name="connsiteX78" fmla="*/ 1283821 w 2854997"/>
                <a:gd name="connsiteY78" fmla="*/ 685396 h 2508305"/>
                <a:gd name="connsiteX79" fmla="*/ 1245227 w 2854997"/>
                <a:gd name="connsiteY79" fmla="*/ 663920 h 2508305"/>
                <a:gd name="connsiteX80" fmla="*/ 1163635 w 2854997"/>
                <a:gd name="connsiteY80" fmla="*/ 588124 h 2508305"/>
                <a:gd name="connsiteX81" fmla="*/ 1133308 w 2854997"/>
                <a:gd name="connsiteY81" fmla="*/ 521045 h 2508305"/>
                <a:gd name="connsiteX82" fmla="*/ 1102352 w 2854997"/>
                <a:gd name="connsiteY82" fmla="*/ 471038 h 2508305"/>
                <a:gd name="connsiteX83" fmla="*/ 1085368 w 2854997"/>
                <a:gd name="connsiteY83" fmla="*/ 455134 h 2508305"/>
                <a:gd name="connsiteX84" fmla="*/ 1090445 w 2854997"/>
                <a:gd name="connsiteY84" fmla="*/ 418651 h 2508305"/>
                <a:gd name="connsiteX85" fmla="*/ 1111877 w 2854997"/>
                <a:gd name="connsiteY85" fmla="*/ 378394 h 2508305"/>
                <a:gd name="connsiteX86" fmla="*/ 1069014 w 2854997"/>
                <a:gd name="connsiteY86" fmla="*/ 378170 h 2508305"/>
                <a:gd name="connsiteX87" fmla="*/ 1027095 w 2854997"/>
                <a:gd name="connsiteY87" fmla="*/ 353099 h 2508305"/>
                <a:gd name="connsiteX88" fmla="*/ 1019008 w 2854997"/>
                <a:gd name="connsiteY88" fmla="*/ 290063 h 2508305"/>
                <a:gd name="connsiteX89" fmla="*/ 988052 w 2854997"/>
                <a:gd name="connsiteY89" fmla="*/ 275776 h 2508305"/>
                <a:gd name="connsiteX90" fmla="*/ 982480 w 2854997"/>
                <a:gd name="connsiteY90" fmla="*/ 252862 h 2508305"/>
                <a:gd name="connsiteX91" fmla="*/ 930902 w 2854997"/>
                <a:gd name="connsiteY91" fmla="*/ 256726 h 2508305"/>
                <a:gd name="connsiteX92" fmla="*/ 918996 w 2854997"/>
                <a:gd name="connsiteY92" fmla="*/ 240057 h 2508305"/>
                <a:gd name="connsiteX93" fmla="*/ 868989 w 2854997"/>
                <a:gd name="connsiteY93" fmla="*/ 247201 h 2508305"/>
                <a:gd name="connsiteX94" fmla="*/ 847558 w 2854997"/>
                <a:gd name="connsiteY94" fmla="*/ 235295 h 2508305"/>
                <a:gd name="connsiteX95" fmla="*/ 834933 w 2854997"/>
                <a:gd name="connsiteY95" fmla="*/ 193644 h 2508305"/>
                <a:gd name="connsiteX96" fmla="*/ 761113 w 2854997"/>
                <a:gd name="connsiteY96" fmla="*/ 215075 h 2508305"/>
                <a:gd name="connsiteX97" fmla="*/ 785646 w 2854997"/>
                <a:gd name="connsiteY97" fmla="*/ 178145 h 2508305"/>
                <a:gd name="connsiteX98" fmla="*/ 833271 w 2854997"/>
                <a:gd name="connsiteY98" fmla="*/ 154332 h 2508305"/>
                <a:gd name="connsiteX99" fmla="*/ 868990 w 2854997"/>
                <a:gd name="connsiteY99" fmla="*/ 142426 h 2508305"/>
                <a:gd name="connsiteX100" fmla="*/ 883276 w 2854997"/>
                <a:gd name="connsiteY100" fmla="*/ 92419 h 2508305"/>
                <a:gd name="connsiteX101" fmla="*/ 926139 w 2854997"/>
                <a:gd name="connsiteY101" fmla="*/ 97182 h 2508305"/>
                <a:gd name="connsiteX102" fmla="*/ 1029476 w 2854997"/>
                <a:gd name="connsiteY102" fmla="*/ 41649 h 2508305"/>
                <a:gd name="connsiteX103" fmla="*/ 1263288 w 2854997"/>
                <a:gd name="connsiteY103" fmla="*/ 0 h 2508305"/>
                <a:gd name="connsiteX104" fmla="*/ 1361998 w 2854997"/>
                <a:gd name="connsiteY104" fmla="*/ 27677 h 2508305"/>
                <a:gd name="connsiteX105" fmla="*/ 1426202 w 2854997"/>
                <a:gd name="connsiteY105" fmla="*/ 61463 h 2508305"/>
                <a:gd name="connsiteX106" fmla="*/ 1469064 w 2854997"/>
                <a:gd name="connsiteY106" fmla="*/ 90038 h 2508305"/>
                <a:gd name="connsiteX107" fmla="*/ 1651162 w 2854997"/>
                <a:gd name="connsiteY107" fmla="*/ 102933 h 2508305"/>
                <a:gd name="connsiteX0" fmla="*/ 1696103 w 2899938"/>
                <a:gd name="connsiteY0" fmla="*/ 102933 h 2508305"/>
                <a:gd name="connsiteX1" fmla="*/ 1614602 w 2899938"/>
                <a:gd name="connsiteY1" fmla="*/ 309068 h 2508305"/>
                <a:gd name="connsiteX2" fmla="*/ 1588723 w 2899938"/>
                <a:gd name="connsiteY2" fmla="*/ 464344 h 2508305"/>
                <a:gd name="connsiteX3" fmla="*/ 1743998 w 2899938"/>
                <a:gd name="connsiteY3" fmla="*/ 610993 h 2508305"/>
                <a:gd name="connsiteX4" fmla="*/ 2149440 w 2899938"/>
                <a:gd name="connsiteY4" fmla="*/ 723136 h 2508305"/>
                <a:gd name="connsiteX5" fmla="*/ 2373726 w 2899938"/>
                <a:gd name="connsiteY5" fmla="*/ 921544 h 2508305"/>
                <a:gd name="connsiteX6" fmla="*/ 2623892 w 2899938"/>
                <a:gd name="connsiteY6" fmla="*/ 1076819 h 2508305"/>
                <a:gd name="connsiteX7" fmla="*/ 2805047 w 2899938"/>
                <a:gd name="connsiteY7" fmla="*/ 1318359 h 2508305"/>
                <a:gd name="connsiteX8" fmla="*/ 2899938 w 2899938"/>
                <a:gd name="connsiteY8" fmla="*/ 1620283 h 2508305"/>
                <a:gd name="connsiteX9" fmla="*/ 2891311 w 2899938"/>
                <a:gd name="connsiteY9" fmla="*/ 1870449 h 2508305"/>
                <a:gd name="connsiteX10" fmla="*/ 2813674 w 2899938"/>
                <a:gd name="connsiteY10" fmla="*/ 2060231 h 2508305"/>
                <a:gd name="connsiteX11" fmla="*/ 2641145 w 2899938"/>
                <a:gd name="connsiteY11" fmla="*/ 2189627 h 2508305"/>
                <a:gd name="connsiteX12" fmla="*/ 2399606 w 2899938"/>
                <a:gd name="connsiteY12" fmla="*/ 2241385 h 2508305"/>
                <a:gd name="connsiteX13" fmla="*/ 2179228 w 2899938"/>
                <a:gd name="connsiteY13" fmla="*/ 2219999 h 2508305"/>
                <a:gd name="connsiteX14" fmla="*/ 1907900 w 2899938"/>
                <a:gd name="connsiteY14" fmla="*/ 2137868 h 2508305"/>
                <a:gd name="connsiteX15" fmla="*/ 1740224 w 2899938"/>
                <a:gd name="connsiteY15" fmla="*/ 2052188 h 2508305"/>
                <a:gd name="connsiteX16" fmla="*/ 1523530 w 2899938"/>
                <a:gd name="connsiteY16" fmla="*/ 1949795 h 2508305"/>
                <a:gd name="connsiteX17" fmla="*/ 1448168 w 2899938"/>
                <a:gd name="connsiteY17" fmla="*/ 1976707 h 2508305"/>
                <a:gd name="connsiteX18" fmla="*/ 1309338 w 2899938"/>
                <a:gd name="connsiteY18" fmla="*/ 1973233 h 2508305"/>
                <a:gd name="connsiteX19" fmla="*/ 1109912 w 2899938"/>
                <a:gd name="connsiteY19" fmla="*/ 2012545 h 2508305"/>
                <a:gd name="connsiteX20" fmla="*/ 973821 w 2899938"/>
                <a:gd name="connsiteY20" fmla="*/ 2052607 h 2508305"/>
                <a:gd name="connsiteX21" fmla="*/ 904142 w 2899938"/>
                <a:gd name="connsiteY21" fmla="*/ 2157492 h 2508305"/>
                <a:gd name="connsiteX22" fmla="*/ 858896 w 2899938"/>
                <a:gd name="connsiteY22" fmla="*/ 2279995 h 2508305"/>
                <a:gd name="connsiteX23" fmla="*/ 760282 w 2899938"/>
                <a:gd name="connsiteY23" fmla="*/ 2366095 h 2508305"/>
                <a:gd name="connsiteX24" fmla="*/ 675805 w 2899938"/>
                <a:gd name="connsiteY24" fmla="*/ 2461764 h 2508305"/>
                <a:gd name="connsiteX25" fmla="*/ 605216 w 2899938"/>
                <a:gd name="connsiteY25" fmla="*/ 2503057 h 2508305"/>
                <a:gd name="connsiteX26" fmla="*/ 489803 w 2899938"/>
                <a:gd name="connsiteY26" fmla="*/ 2508305 h 2508305"/>
                <a:gd name="connsiteX27" fmla="*/ 314190 w 2899938"/>
                <a:gd name="connsiteY27" fmla="*/ 2477824 h 2508305"/>
                <a:gd name="connsiteX28" fmla="*/ 196315 w 2899938"/>
                <a:gd name="connsiteY28" fmla="*/ 2439294 h 2508305"/>
                <a:gd name="connsiteX29" fmla="*/ 92578 w 2899938"/>
                <a:gd name="connsiteY29" fmla="*/ 2386048 h 2508305"/>
                <a:gd name="connsiteX30" fmla="*/ 46111 w 2899938"/>
                <a:gd name="connsiteY30" fmla="*/ 2307392 h 2508305"/>
                <a:gd name="connsiteX31" fmla="*/ 764509 w 2899938"/>
                <a:gd name="connsiteY31" fmla="*/ 1823922 h 2508305"/>
                <a:gd name="connsiteX32" fmla="*/ 858712 w 2899938"/>
                <a:gd name="connsiteY32" fmla="*/ 1691663 h 2508305"/>
                <a:gd name="connsiteX33" fmla="*/ 752740 w 2899938"/>
                <a:gd name="connsiteY33" fmla="*/ 1687309 h 2508305"/>
                <a:gd name="connsiteX34" fmla="*/ 657748 w 2899938"/>
                <a:gd name="connsiteY34" fmla="*/ 1663674 h 2508305"/>
                <a:gd name="connsiteX35" fmla="*/ 612152 w 2899938"/>
                <a:gd name="connsiteY35" fmla="*/ 1551351 h 2508305"/>
                <a:gd name="connsiteX36" fmla="*/ 596893 w 2899938"/>
                <a:gd name="connsiteY36" fmla="*/ 1470528 h 2508305"/>
                <a:gd name="connsiteX37" fmla="*/ 525456 w 2899938"/>
                <a:gd name="connsiteY37" fmla="*/ 1407028 h 2508305"/>
                <a:gd name="connsiteX38" fmla="*/ 413714 w 2899938"/>
                <a:gd name="connsiteY38" fmla="*/ 1388499 h 2508305"/>
                <a:gd name="connsiteX39" fmla="*/ 268881 w 2899938"/>
                <a:gd name="connsiteY39" fmla="*/ 1387370 h 2508305"/>
                <a:gd name="connsiteX40" fmla="*/ 389651 w 2899938"/>
                <a:gd name="connsiteY40" fmla="*/ 1292480 h 2508305"/>
                <a:gd name="connsiteX41" fmla="*/ 536300 w 2899938"/>
                <a:gd name="connsiteY41" fmla="*/ 1275227 h 2508305"/>
                <a:gd name="connsiteX42" fmla="*/ 655273 w 2899938"/>
                <a:gd name="connsiteY42" fmla="*/ 1092590 h 2508305"/>
                <a:gd name="connsiteX43" fmla="*/ 661518 w 2899938"/>
                <a:gd name="connsiteY43" fmla="*/ 1021107 h 2508305"/>
                <a:gd name="connsiteX44" fmla="*/ 671043 w 2899938"/>
                <a:gd name="connsiteY44" fmla="*/ 960812 h 2508305"/>
                <a:gd name="connsiteX45" fmla="*/ 706762 w 2899938"/>
                <a:gd name="connsiteY45" fmla="*/ 952051 h 2508305"/>
                <a:gd name="connsiteX46" fmla="*/ 736190 w 2899938"/>
                <a:gd name="connsiteY46" fmla="*/ 983142 h 2508305"/>
                <a:gd name="connsiteX47" fmla="*/ 754387 w 2899938"/>
                <a:gd name="connsiteY47" fmla="*/ 966338 h 2508305"/>
                <a:gd name="connsiteX48" fmla="*/ 752859 w 2899938"/>
                <a:gd name="connsiteY48" fmla="*/ 906088 h 2508305"/>
                <a:gd name="connsiteX49" fmla="*/ 804304 w 2899938"/>
                <a:gd name="connsiteY49" fmla="*/ 885556 h 2508305"/>
                <a:gd name="connsiteX50" fmla="*/ 847255 w 2899938"/>
                <a:gd name="connsiteY50" fmla="*/ 930620 h 2508305"/>
                <a:gd name="connsiteX51" fmla="*/ 863924 w 2899938"/>
                <a:gd name="connsiteY51" fmla="*/ 952051 h 2508305"/>
                <a:gd name="connsiteX52" fmla="*/ 892949 w 2899938"/>
                <a:gd name="connsiteY52" fmla="*/ 939380 h 2508305"/>
                <a:gd name="connsiteX53" fmla="*/ 902024 w 2899938"/>
                <a:gd name="connsiteY53" fmla="*/ 880613 h 2508305"/>
                <a:gd name="connsiteX54" fmla="*/ 903058 w 2899938"/>
                <a:gd name="connsiteY54" fmla="*/ 847186 h 2508305"/>
                <a:gd name="connsiteX55" fmla="*/ 923455 w 2899938"/>
                <a:gd name="connsiteY55" fmla="*/ 823463 h 2508305"/>
                <a:gd name="connsiteX56" fmla="*/ 979213 w 2899938"/>
                <a:gd name="connsiteY56" fmla="*/ 804952 h 2508305"/>
                <a:gd name="connsiteX57" fmla="*/ 1011562 w 2899938"/>
                <a:gd name="connsiteY57" fmla="*/ 799651 h 2508305"/>
                <a:gd name="connsiteX58" fmla="*/ 1029758 w 2899938"/>
                <a:gd name="connsiteY58" fmla="*/ 767167 h 2508305"/>
                <a:gd name="connsiteX59" fmla="*/ 1054424 w 2899938"/>
                <a:gd name="connsiteY59" fmla="*/ 759170 h 2508305"/>
                <a:gd name="connsiteX60" fmla="*/ 1071093 w 2899938"/>
                <a:gd name="connsiteY60" fmla="*/ 735357 h 2508305"/>
                <a:gd name="connsiteX61" fmla="*/ 1094905 w 2899938"/>
                <a:gd name="connsiteY61" fmla="*/ 787745 h 2508305"/>
                <a:gd name="connsiteX62" fmla="*/ 1137768 w 2899938"/>
                <a:gd name="connsiteY62" fmla="*/ 785364 h 2508305"/>
                <a:gd name="connsiteX63" fmla="*/ 1175868 w 2899938"/>
                <a:gd name="connsiteY63" fmla="*/ 797270 h 2508305"/>
                <a:gd name="connsiteX64" fmla="*/ 1199680 w 2899938"/>
                <a:gd name="connsiteY64" fmla="*/ 787745 h 2508305"/>
                <a:gd name="connsiteX65" fmla="*/ 1228255 w 2899938"/>
                <a:gd name="connsiteY65" fmla="*/ 859182 h 2508305"/>
                <a:gd name="connsiteX66" fmla="*/ 1253191 w 2899938"/>
                <a:gd name="connsiteY66" fmla="*/ 846872 h 2508305"/>
                <a:gd name="connsiteX67" fmla="*/ 1296323 w 2899938"/>
                <a:gd name="connsiteY67" fmla="*/ 852532 h 2508305"/>
                <a:gd name="connsiteX68" fmla="*/ 1330649 w 2899938"/>
                <a:gd name="connsiteY68" fmla="*/ 859182 h 2508305"/>
                <a:gd name="connsiteX69" fmla="*/ 1390000 w 2899938"/>
                <a:gd name="connsiteY69" fmla="*/ 914715 h 2508305"/>
                <a:gd name="connsiteX70" fmla="*/ 1418755 w 2899938"/>
                <a:gd name="connsiteY70" fmla="*/ 899663 h 2508305"/>
                <a:gd name="connsiteX71" fmla="*/ 1454474 w 2899938"/>
                <a:gd name="connsiteY71" fmla="*/ 923476 h 2508305"/>
                <a:gd name="connsiteX72" fmla="*/ 1506862 w 2899938"/>
                <a:gd name="connsiteY72" fmla="*/ 952051 h 2508305"/>
                <a:gd name="connsiteX73" fmla="*/ 1587824 w 2899938"/>
                <a:gd name="connsiteY73" fmla="*/ 956633 h 2508305"/>
                <a:gd name="connsiteX74" fmla="*/ 1611321 w 2899938"/>
                <a:gd name="connsiteY74" fmla="*/ 917680 h 2508305"/>
                <a:gd name="connsiteX75" fmla="*/ 1575918 w 2899938"/>
                <a:gd name="connsiteY75" fmla="*/ 875851 h 2508305"/>
                <a:gd name="connsiteX76" fmla="*/ 1500975 w 2899938"/>
                <a:gd name="connsiteY76" fmla="*/ 823687 h 2508305"/>
                <a:gd name="connsiteX77" fmla="*/ 1413993 w 2899938"/>
                <a:gd name="connsiteY77" fmla="*/ 778220 h 2508305"/>
                <a:gd name="connsiteX78" fmla="*/ 1328762 w 2899938"/>
                <a:gd name="connsiteY78" fmla="*/ 685396 h 2508305"/>
                <a:gd name="connsiteX79" fmla="*/ 1290168 w 2899938"/>
                <a:gd name="connsiteY79" fmla="*/ 663920 h 2508305"/>
                <a:gd name="connsiteX80" fmla="*/ 1208576 w 2899938"/>
                <a:gd name="connsiteY80" fmla="*/ 588124 h 2508305"/>
                <a:gd name="connsiteX81" fmla="*/ 1178249 w 2899938"/>
                <a:gd name="connsiteY81" fmla="*/ 521045 h 2508305"/>
                <a:gd name="connsiteX82" fmla="*/ 1147293 w 2899938"/>
                <a:gd name="connsiteY82" fmla="*/ 471038 h 2508305"/>
                <a:gd name="connsiteX83" fmla="*/ 1130309 w 2899938"/>
                <a:gd name="connsiteY83" fmla="*/ 455134 h 2508305"/>
                <a:gd name="connsiteX84" fmla="*/ 1135386 w 2899938"/>
                <a:gd name="connsiteY84" fmla="*/ 418651 h 2508305"/>
                <a:gd name="connsiteX85" fmla="*/ 1156818 w 2899938"/>
                <a:gd name="connsiteY85" fmla="*/ 378394 h 2508305"/>
                <a:gd name="connsiteX86" fmla="*/ 1113955 w 2899938"/>
                <a:gd name="connsiteY86" fmla="*/ 378170 h 2508305"/>
                <a:gd name="connsiteX87" fmla="*/ 1072036 w 2899938"/>
                <a:gd name="connsiteY87" fmla="*/ 353099 h 2508305"/>
                <a:gd name="connsiteX88" fmla="*/ 1063949 w 2899938"/>
                <a:gd name="connsiteY88" fmla="*/ 290063 h 2508305"/>
                <a:gd name="connsiteX89" fmla="*/ 1032993 w 2899938"/>
                <a:gd name="connsiteY89" fmla="*/ 275776 h 2508305"/>
                <a:gd name="connsiteX90" fmla="*/ 1027421 w 2899938"/>
                <a:gd name="connsiteY90" fmla="*/ 252862 h 2508305"/>
                <a:gd name="connsiteX91" fmla="*/ 975843 w 2899938"/>
                <a:gd name="connsiteY91" fmla="*/ 256726 h 2508305"/>
                <a:gd name="connsiteX92" fmla="*/ 963937 w 2899938"/>
                <a:gd name="connsiteY92" fmla="*/ 240057 h 2508305"/>
                <a:gd name="connsiteX93" fmla="*/ 913930 w 2899938"/>
                <a:gd name="connsiteY93" fmla="*/ 247201 h 2508305"/>
                <a:gd name="connsiteX94" fmla="*/ 892499 w 2899938"/>
                <a:gd name="connsiteY94" fmla="*/ 235295 h 2508305"/>
                <a:gd name="connsiteX95" fmla="*/ 879874 w 2899938"/>
                <a:gd name="connsiteY95" fmla="*/ 193644 h 2508305"/>
                <a:gd name="connsiteX96" fmla="*/ 806054 w 2899938"/>
                <a:gd name="connsiteY96" fmla="*/ 215075 h 2508305"/>
                <a:gd name="connsiteX97" fmla="*/ 830587 w 2899938"/>
                <a:gd name="connsiteY97" fmla="*/ 178145 h 2508305"/>
                <a:gd name="connsiteX98" fmla="*/ 878212 w 2899938"/>
                <a:gd name="connsiteY98" fmla="*/ 154332 h 2508305"/>
                <a:gd name="connsiteX99" fmla="*/ 913931 w 2899938"/>
                <a:gd name="connsiteY99" fmla="*/ 142426 h 2508305"/>
                <a:gd name="connsiteX100" fmla="*/ 928217 w 2899938"/>
                <a:gd name="connsiteY100" fmla="*/ 92419 h 2508305"/>
                <a:gd name="connsiteX101" fmla="*/ 971080 w 2899938"/>
                <a:gd name="connsiteY101" fmla="*/ 97182 h 2508305"/>
                <a:gd name="connsiteX102" fmla="*/ 1074417 w 2899938"/>
                <a:gd name="connsiteY102" fmla="*/ 41649 h 2508305"/>
                <a:gd name="connsiteX103" fmla="*/ 1308229 w 2899938"/>
                <a:gd name="connsiteY103" fmla="*/ 0 h 2508305"/>
                <a:gd name="connsiteX104" fmla="*/ 1406939 w 2899938"/>
                <a:gd name="connsiteY104" fmla="*/ 27677 h 2508305"/>
                <a:gd name="connsiteX105" fmla="*/ 1471143 w 2899938"/>
                <a:gd name="connsiteY105" fmla="*/ 61463 h 2508305"/>
                <a:gd name="connsiteX106" fmla="*/ 1514005 w 2899938"/>
                <a:gd name="connsiteY106" fmla="*/ 90038 h 2508305"/>
                <a:gd name="connsiteX107" fmla="*/ 1696103 w 2899938"/>
                <a:gd name="connsiteY107" fmla="*/ 102933 h 2508305"/>
                <a:gd name="connsiteX0" fmla="*/ 1604845 w 2808680"/>
                <a:gd name="connsiteY0" fmla="*/ 102933 h 2508305"/>
                <a:gd name="connsiteX1" fmla="*/ 1523344 w 2808680"/>
                <a:gd name="connsiteY1" fmla="*/ 309068 h 2508305"/>
                <a:gd name="connsiteX2" fmla="*/ 1497465 w 2808680"/>
                <a:gd name="connsiteY2" fmla="*/ 464344 h 2508305"/>
                <a:gd name="connsiteX3" fmla="*/ 1652740 w 2808680"/>
                <a:gd name="connsiteY3" fmla="*/ 610993 h 2508305"/>
                <a:gd name="connsiteX4" fmla="*/ 2058182 w 2808680"/>
                <a:gd name="connsiteY4" fmla="*/ 723136 h 2508305"/>
                <a:gd name="connsiteX5" fmla="*/ 2282468 w 2808680"/>
                <a:gd name="connsiteY5" fmla="*/ 921544 h 2508305"/>
                <a:gd name="connsiteX6" fmla="*/ 2532634 w 2808680"/>
                <a:gd name="connsiteY6" fmla="*/ 1076819 h 2508305"/>
                <a:gd name="connsiteX7" fmla="*/ 2713789 w 2808680"/>
                <a:gd name="connsiteY7" fmla="*/ 1318359 h 2508305"/>
                <a:gd name="connsiteX8" fmla="*/ 2808680 w 2808680"/>
                <a:gd name="connsiteY8" fmla="*/ 1620283 h 2508305"/>
                <a:gd name="connsiteX9" fmla="*/ 2800053 w 2808680"/>
                <a:gd name="connsiteY9" fmla="*/ 1870449 h 2508305"/>
                <a:gd name="connsiteX10" fmla="*/ 2722416 w 2808680"/>
                <a:gd name="connsiteY10" fmla="*/ 2060231 h 2508305"/>
                <a:gd name="connsiteX11" fmla="*/ 2549887 w 2808680"/>
                <a:gd name="connsiteY11" fmla="*/ 2189627 h 2508305"/>
                <a:gd name="connsiteX12" fmla="*/ 2308348 w 2808680"/>
                <a:gd name="connsiteY12" fmla="*/ 2241385 h 2508305"/>
                <a:gd name="connsiteX13" fmla="*/ 2087970 w 2808680"/>
                <a:gd name="connsiteY13" fmla="*/ 2219999 h 2508305"/>
                <a:gd name="connsiteX14" fmla="*/ 1816642 w 2808680"/>
                <a:gd name="connsiteY14" fmla="*/ 2137868 h 2508305"/>
                <a:gd name="connsiteX15" fmla="*/ 1648966 w 2808680"/>
                <a:gd name="connsiteY15" fmla="*/ 2052188 h 2508305"/>
                <a:gd name="connsiteX16" fmla="*/ 1432272 w 2808680"/>
                <a:gd name="connsiteY16" fmla="*/ 1949795 h 2508305"/>
                <a:gd name="connsiteX17" fmla="*/ 1356910 w 2808680"/>
                <a:gd name="connsiteY17" fmla="*/ 1976707 h 2508305"/>
                <a:gd name="connsiteX18" fmla="*/ 1218080 w 2808680"/>
                <a:gd name="connsiteY18" fmla="*/ 1973233 h 2508305"/>
                <a:gd name="connsiteX19" fmla="*/ 1018654 w 2808680"/>
                <a:gd name="connsiteY19" fmla="*/ 2012545 h 2508305"/>
                <a:gd name="connsiteX20" fmla="*/ 882563 w 2808680"/>
                <a:gd name="connsiteY20" fmla="*/ 2052607 h 2508305"/>
                <a:gd name="connsiteX21" fmla="*/ 812884 w 2808680"/>
                <a:gd name="connsiteY21" fmla="*/ 2157492 h 2508305"/>
                <a:gd name="connsiteX22" fmla="*/ 767638 w 2808680"/>
                <a:gd name="connsiteY22" fmla="*/ 2279995 h 2508305"/>
                <a:gd name="connsiteX23" fmla="*/ 669024 w 2808680"/>
                <a:gd name="connsiteY23" fmla="*/ 2366095 h 2508305"/>
                <a:gd name="connsiteX24" fmla="*/ 584547 w 2808680"/>
                <a:gd name="connsiteY24" fmla="*/ 2461764 h 2508305"/>
                <a:gd name="connsiteX25" fmla="*/ 513958 w 2808680"/>
                <a:gd name="connsiteY25" fmla="*/ 2503057 h 2508305"/>
                <a:gd name="connsiteX26" fmla="*/ 398545 w 2808680"/>
                <a:gd name="connsiteY26" fmla="*/ 2508305 h 2508305"/>
                <a:gd name="connsiteX27" fmla="*/ 222932 w 2808680"/>
                <a:gd name="connsiteY27" fmla="*/ 2477824 h 2508305"/>
                <a:gd name="connsiteX28" fmla="*/ 105057 w 2808680"/>
                <a:gd name="connsiteY28" fmla="*/ 2439294 h 2508305"/>
                <a:gd name="connsiteX29" fmla="*/ 1320 w 2808680"/>
                <a:gd name="connsiteY29" fmla="*/ 2386048 h 2508305"/>
                <a:gd name="connsiteX30" fmla="*/ 780353 w 2808680"/>
                <a:gd name="connsiteY30" fmla="*/ 1844370 h 2508305"/>
                <a:gd name="connsiteX31" fmla="*/ 673251 w 2808680"/>
                <a:gd name="connsiteY31" fmla="*/ 1823922 h 2508305"/>
                <a:gd name="connsiteX32" fmla="*/ 767454 w 2808680"/>
                <a:gd name="connsiteY32" fmla="*/ 1691663 h 2508305"/>
                <a:gd name="connsiteX33" fmla="*/ 661482 w 2808680"/>
                <a:gd name="connsiteY33" fmla="*/ 1687309 h 2508305"/>
                <a:gd name="connsiteX34" fmla="*/ 566490 w 2808680"/>
                <a:gd name="connsiteY34" fmla="*/ 1663674 h 2508305"/>
                <a:gd name="connsiteX35" fmla="*/ 520894 w 2808680"/>
                <a:gd name="connsiteY35" fmla="*/ 1551351 h 2508305"/>
                <a:gd name="connsiteX36" fmla="*/ 505635 w 2808680"/>
                <a:gd name="connsiteY36" fmla="*/ 1470528 h 2508305"/>
                <a:gd name="connsiteX37" fmla="*/ 434198 w 2808680"/>
                <a:gd name="connsiteY37" fmla="*/ 1407028 h 2508305"/>
                <a:gd name="connsiteX38" fmla="*/ 322456 w 2808680"/>
                <a:gd name="connsiteY38" fmla="*/ 1388499 h 2508305"/>
                <a:gd name="connsiteX39" fmla="*/ 177623 w 2808680"/>
                <a:gd name="connsiteY39" fmla="*/ 1387370 h 2508305"/>
                <a:gd name="connsiteX40" fmla="*/ 298393 w 2808680"/>
                <a:gd name="connsiteY40" fmla="*/ 1292480 h 2508305"/>
                <a:gd name="connsiteX41" fmla="*/ 445042 w 2808680"/>
                <a:gd name="connsiteY41" fmla="*/ 1275227 h 2508305"/>
                <a:gd name="connsiteX42" fmla="*/ 564015 w 2808680"/>
                <a:gd name="connsiteY42" fmla="*/ 1092590 h 2508305"/>
                <a:gd name="connsiteX43" fmla="*/ 570260 w 2808680"/>
                <a:gd name="connsiteY43" fmla="*/ 1021107 h 2508305"/>
                <a:gd name="connsiteX44" fmla="*/ 579785 w 2808680"/>
                <a:gd name="connsiteY44" fmla="*/ 960812 h 2508305"/>
                <a:gd name="connsiteX45" fmla="*/ 615504 w 2808680"/>
                <a:gd name="connsiteY45" fmla="*/ 952051 h 2508305"/>
                <a:gd name="connsiteX46" fmla="*/ 644932 w 2808680"/>
                <a:gd name="connsiteY46" fmla="*/ 983142 h 2508305"/>
                <a:gd name="connsiteX47" fmla="*/ 663129 w 2808680"/>
                <a:gd name="connsiteY47" fmla="*/ 966338 h 2508305"/>
                <a:gd name="connsiteX48" fmla="*/ 661601 w 2808680"/>
                <a:gd name="connsiteY48" fmla="*/ 906088 h 2508305"/>
                <a:gd name="connsiteX49" fmla="*/ 713046 w 2808680"/>
                <a:gd name="connsiteY49" fmla="*/ 885556 h 2508305"/>
                <a:gd name="connsiteX50" fmla="*/ 755997 w 2808680"/>
                <a:gd name="connsiteY50" fmla="*/ 930620 h 2508305"/>
                <a:gd name="connsiteX51" fmla="*/ 772666 w 2808680"/>
                <a:gd name="connsiteY51" fmla="*/ 952051 h 2508305"/>
                <a:gd name="connsiteX52" fmla="*/ 801691 w 2808680"/>
                <a:gd name="connsiteY52" fmla="*/ 939380 h 2508305"/>
                <a:gd name="connsiteX53" fmla="*/ 810766 w 2808680"/>
                <a:gd name="connsiteY53" fmla="*/ 880613 h 2508305"/>
                <a:gd name="connsiteX54" fmla="*/ 811800 w 2808680"/>
                <a:gd name="connsiteY54" fmla="*/ 847186 h 2508305"/>
                <a:gd name="connsiteX55" fmla="*/ 832197 w 2808680"/>
                <a:gd name="connsiteY55" fmla="*/ 823463 h 2508305"/>
                <a:gd name="connsiteX56" fmla="*/ 887955 w 2808680"/>
                <a:gd name="connsiteY56" fmla="*/ 804952 h 2508305"/>
                <a:gd name="connsiteX57" fmla="*/ 920304 w 2808680"/>
                <a:gd name="connsiteY57" fmla="*/ 799651 h 2508305"/>
                <a:gd name="connsiteX58" fmla="*/ 938500 w 2808680"/>
                <a:gd name="connsiteY58" fmla="*/ 767167 h 2508305"/>
                <a:gd name="connsiteX59" fmla="*/ 963166 w 2808680"/>
                <a:gd name="connsiteY59" fmla="*/ 759170 h 2508305"/>
                <a:gd name="connsiteX60" fmla="*/ 979835 w 2808680"/>
                <a:gd name="connsiteY60" fmla="*/ 735357 h 2508305"/>
                <a:gd name="connsiteX61" fmla="*/ 1003647 w 2808680"/>
                <a:gd name="connsiteY61" fmla="*/ 787745 h 2508305"/>
                <a:gd name="connsiteX62" fmla="*/ 1046510 w 2808680"/>
                <a:gd name="connsiteY62" fmla="*/ 785364 h 2508305"/>
                <a:gd name="connsiteX63" fmla="*/ 1084610 w 2808680"/>
                <a:gd name="connsiteY63" fmla="*/ 797270 h 2508305"/>
                <a:gd name="connsiteX64" fmla="*/ 1108422 w 2808680"/>
                <a:gd name="connsiteY64" fmla="*/ 787745 h 2508305"/>
                <a:gd name="connsiteX65" fmla="*/ 1136997 w 2808680"/>
                <a:gd name="connsiteY65" fmla="*/ 859182 h 2508305"/>
                <a:gd name="connsiteX66" fmla="*/ 1161933 w 2808680"/>
                <a:gd name="connsiteY66" fmla="*/ 846872 h 2508305"/>
                <a:gd name="connsiteX67" fmla="*/ 1205065 w 2808680"/>
                <a:gd name="connsiteY67" fmla="*/ 852532 h 2508305"/>
                <a:gd name="connsiteX68" fmla="*/ 1239391 w 2808680"/>
                <a:gd name="connsiteY68" fmla="*/ 859182 h 2508305"/>
                <a:gd name="connsiteX69" fmla="*/ 1298742 w 2808680"/>
                <a:gd name="connsiteY69" fmla="*/ 914715 h 2508305"/>
                <a:gd name="connsiteX70" fmla="*/ 1327497 w 2808680"/>
                <a:gd name="connsiteY70" fmla="*/ 899663 h 2508305"/>
                <a:gd name="connsiteX71" fmla="*/ 1363216 w 2808680"/>
                <a:gd name="connsiteY71" fmla="*/ 923476 h 2508305"/>
                <a:gd name="connsiteX72" fmla="*/ 1415604 w 2808680"/>
                <a:gd name="connsiteY72" fmla="*/ 952051 h 2508305"/>
                <a:gd name="connsiteX73" fmla="*/ 1496566 w 2808680"/>
                <a:gd name="connsiteY73" fmla="*/ 956633 h 2508305"/>
                <a:gd name="connsiteX74" fmla="*/ 1520063 w 2808680"/>
                <a:gd name="connsiteY74" fmla="*/ 917680 h 2508305"/>
                <a:gd name="connsiteX75" fmla="*/ 1484660 w 2808680"/>
                <a:gd name="connsiteY75" fmla="*/ 875851 h 2508305"/>
                <a:gd name="connsiteX76" fmla="*/ 1409717 w 2808680"/>
                <a:gd name="connsiteY76" fmla="*/ 823687 h 2508305"/>
                <a:gd name="connsiteX77" fmla="*/ 1322735 w 2808680"/>
                <a:gd name="connsiteY77" fmla="*/ 778220 h 2508305"/>
                <a:gd name="connsiteX78" fmla="*/ 1237504 w 2808680"/>
                <a:gd name="connsiteY78" fmla="*/ 685396 h 2508305"/>
                <a:gd name="connsiteX79" fmla="*/ 1198910 w 2808680"/>
                <a:gd name="connsiteY79" fmla="*/ 663920 h 2508305"/>
                <a:gd name="connsiteX80" fmla="*/ 1117318 w 2808680"/>
                <a:gd name="connsiteY80" fmla="*/ 588124 h 2508305"/>
                <a:gd name="connsiteX81" fmla="*/ 1086991 w 2808680"/>
                <a:gd name="connsiteY81" fmla="*/ 521045 h 2508305"/>
                <a:gd name="connsiteX82" fmla="*/ 1056035 w 2808680"/>
                <a:gd name="connsiteY82" fmla="*/ 471038 h 2508305"/>
                <a:gd name="connsiteX83" fmla="*/ 1039051 w 2808680"/>
                <a:gd name="connsiteY83" fmla="*/ 455134 h 2508305"/>
                <a:gd name="connsiteX84" fmla="*/ 1044128 w 2808680"/>
                <a:gd name="connsiteY84" fmla="*/ 418651 h 2508305"/>
                <a:gd name="connsiteX85" fmla="*/ 1065560 w 2808680"/>
                <a:gd name="connsiteY85" fmla="*/ 378394 h 2508305"/>
                <a:gd name="connsiteX86" fmla="*/ 1022697 w 2808680"/>
                <a:gd name="connsiteY86" fmla="*/ 378170 h 2508305"/>
                <a:gd name="connsiteX87" fmla="*/ 980778 w 2808680"/>
                <a:gd name="connsiteY87" fmla="*/ 353099 h 2508305"/>
                <a:gd name="connsiteX88" fmla="*/ 972691 w 2808680"/>
                <a:gd name="connsiteY88" fmla="*/ 290063 h 2508305"/>
                <a:gd name="connsiteX89" fmla="*/ 941735 w 2808680"/>
                <a:gd name="connsiteY89" fmla="*/ 275776 h 2508305"/>
                <a:gd name="connsiteX90" fmla="*/ 936163 w 2808680"/>
                <a:gd name="connsiteY90" fmla="*/ 252862 h 2508305"/>
                <a:gd name="connsiteX91" fmla="*/ 884585 w 2808680"/>
                <a:gd name="connsiteY91" fmla="*/ 256726 h 2508305"/>
                <a:gd name="connsiteX92" fmla="*/ 872679 w 2808680"/>
                <a:gd name="connsiteY92" fmla="*/ 240057 h 2508305"/>
                <a:gd name="connsiteX93" fmla="*/ 822672 w 2808680"/>
                <a:gd name="connsiteY93" fmla="*/ 247201 h 2508305"/>
                <a:gd name="connsiteX94" fmla="*/ 801241 w 2808680"/>
                <a:gd name="connsiteY94" fmla="*/ 235295 h 2508305"/>
                <a:gd name="connsiteX95" fmla="*/ 788616 w 2808680"/>
                <a:gd name="connsiteY95" fmla="*/ 193644 h 2508305"/>
                <a:gd name="connsiteX96" fmla="*/ 714796 w 2808680"/>
                <a:gd name="connsiteY96" fmla="*/ 215075 h 2508305"/>
                <a:gd name="connsiteX97" fmla="*/ 739329 w 2808680"/>
                <a:gd name="connsiteY97" fmla="*/ 178145 h 2508305"/>
                <a:gd name="connsiteX98" fmla="*/ 786954 w 2808680"/>
                <a:gd name="connsiteY98" fmla="*/ 154332 h 2508305"/>
                <a:gd name="connsiteX99" fmla="*/ 822673 w 2808680"/>
                <a:gd name="connsiteY99" fmla="*/ 142426 h 2508305"/>
                <a:gd name="connsiteX100" fmla="*/ 836959 w 2808680"/>
                <a:gd name="connsiteY100" fmla="*/ 92419 h 2508305"/>
                <a:gd name="connsiteX101" fmla="*/ 879822 w 2808680"/>
                <a:gd name="connsiteY101" fmla="*/ 97182 h 2508305"/>
                <a:gd name="connsiteX102" fmla="*/ 983159 w 2808680"/>
                <a:gd name="connsiteY102" fmla="*/ 41649 h 2508305"/>
                <a:gd name="connsiteX103" fmla="*/ 1216971 w 2808680"/>
                <a:gd name="connsiteY103" fmla="*/ 0 h 2508305"/>
                <a:gd name="connsiteX104" fmla="*/ 1315681 w 2808680"/>
                <a:gd name="connsiteY104" fmla="*/ 27677 h 2508305"/>
                <a:gd name="connsiteX105" fmla="*/ 1379885 w 2808680"/>
                <a:gd name="connsiteY105" fmla="*/ 61463 h 2508305"/>
                <a:gd name="connsiteX106" fmla="*/ 1422747 w 2808680"/>
                <a:gd name="connsiteY106" fmla="*/ 90038 h 2508305"/>
                <a:gd name="connsiteX107" fmla="*/ 1604845 w 2808680"/>
                <a:gd name="connsiteY107" fmla="*/ 102933 h 2508305"/>
                <a:gd name="connsiteX0" fmla="*/ 1499788 w 2703623"/>
                <a:gd name="connsiteY0" fmla="*/ 102933 h 2508305"/>
                <a:gd name="connsiteX1" fmla="*/ 1418287 w 2703623"/>
                <a:gd name="connsiteY1" fmla="*/ 309068 h 2508305"/>
                <a:gd name="connsiteX2" fmla="*/ 1392408 w 2703623"/>
                <a:gd name="connsiteY2" fmla="*/ 464344 h 2508305"/>
                <a:gd name="connsiteX3" fmla="*/ 1547683 w 2703623"/>
                <a:gd name="connsiteY3" fmla="*/ 610993 h 2508305"/>
                <a:gd name="connsiteX4" fmla="*/ 1953125 w 2703623"/>
                <a:gd name="connsiteY4" fmla="*/ 723136 h 2508305"/>
                <a:gd name="connsiteX5" fmla="*/ 2177411 w 2703623"/>
                <a:gd name="connsiteY5" fmla="*/ 921544 h 2508305"/>
                <a:gd name="connsiteX6" fmla="*/ 2427577 w 2703623"/>
                <a:gd name="connsiteY6" fmla="*/ 1076819 h 2508305"/>
                <a:gd name="connsiteX7" fmla="*/ 2608732 w 2703623"/>
                <a:gd name="connsiteY7" fmla="*/ 1318359 h 2508305"/>
                <a:gd name="connsiteX8" fmla="*/ 2703623 w 2703623"/>
                <a:gd name="connsiteY8" fmla="*/ 1620283 h 2508305"/>
                <a:gd name="connsiteX9" fmla="*/ 2694996 w 2703623"/>
                <a:gd name="connsiteY9" fmla="*/ 1870449 h 2508305"/>
                <a:gd name="connsiteX10" fmla="*/ 2617359 w 2703623"/>
                <a:gd name="connsiteY10" fmla="*/ 2060231 h 2508305"/>
                <a:gd name="connsiteX11" fmla="*/ 2444830 w 2703623"/>
                <a:gd name="connsiteY11" fmla="*/ 2189627 h 2508305"/>
                <a:gd name="connsiteX12" fmla="*/ 2203291 w 2703623"/>
                <a:gd name="connsiteY12" fmla="*/ 2241385 h 2508305"/>
                <a:gd name="connsiteX13" fmla="*/ 1982913 w 2703623"/>
                <a:gd name="connsiteY13" fmla="*/ 2219999 h 2508305"/>
                <a:gd name="connsiteX14" fmla="*/ 1711585 w 2703623"/>
                <a:gd name="connsiteY14" fmla="*/ 2137868 h 2508305"/>
                <a:gd name="connsiteX15" fmla="*/ 1543909 w 2703623"/>
                <a:gd name="connsiteY15" fmla="*/ 2052188 h 2508305"/>
                <a:gd name="connsiteX16" fmla="*/ 1327215 w 2703623"/>
                <a:gd name="connsiteY16" fmla="*/ 1949795 h 2508305"/>
                <a:gd name="connsiteX17" fmla="*/ 1251853 w 2703623"/>
                <a:gd name="connsiteY17" fmla="*/ 1976707 h 2508305"/>
                <a:gd name="connsiteX18" fmla="*/ 1113023 w 2703623"/>
                <a:gd name="connsiteY18" fmla="*/ 1973233 h 2508305"/>
                <a:gd name="connsiteX19" fmla="*/ 913597 w 2703623"/>
                <a:gd name="connsiteY19" fmla="*/ 2012545 h 2508305"/>
                <a:gd name="connsiteX20" fmla="*/ 777506 w 2703623"/>
                <a:gd name="connsiteY20" fmla="*/ 2052607 h 2508305"/>
                <a:gd name="connsiteX21" fmla="*/ 707827 w 2703623"/>
                <a:gd name="connsiteY21" fmla="*/ 2157492 h 2508305"/>
                <a:gd name="connsiteX22" fmla="*/ 662581 w 2703623"/>
                <a:gd name="connsiteY22" fmla="*/ 2279995 h 2508305"/>
                <a:gd name="connsiteX23" fmla="*/ 563967 w 2703623"/>
                <a:gd name="connsiteY23" fmla="*/ 2366095 h 2508305"/>
                <a:gd name="connsiteX24" fmla="*/ 479490 w 2703623"/>
                <a:gd name="connsiteY24" fmla="*/ 2461764 h 2508305"/>
                <a:gd name="connsiteX25" fmla="*/ 408901 w 2703623"/>
                <a:gd name="connsiteY25" fmla="*/ 2503057 h 2508305"/>
                <a:gd name="connsiteX26" fmla="*/ 293488 w 2703623"/>
                <a:gd name="connsiteY26" fmla="*/ 2508305 h 2508305"/>
                <a:gd name="connsiteX27" fmla="*/ 117875 w 2703623"/>
                <a:gd name="connsiteY27" fmla="*/ 2477824 h 2508305"/>
                <a:gd name="connsiteX28" fmla="*/ 0 w 2703623"/>
                <a:gd name="connsiteY28" fmla="*/ 2439294 h 2508305"/>
                <a:gd name="connsiteX29" fmla="*/ 843472 w 2703623"/>
                <a:gd name="connsiteY29" fmla="*/ 1777506 h 2508305"/>
                <a:gd name="connsiteX30" fmla="*/ 675296 w 2703623"/>
                <a:gd name="connsiteY30" fmla="*/ 1844370 h 2508305"/>
                <a:gd name="connsiteX31" fmla="*/ 568194 w 2703623"/>
                <a:gd name="connsiteY31" fmla="*/ 1823922 h 2508305"/>
                <a:gd name="connsiteX32" fmla="*/ 662397 w 2703623"/>
                <a:gd name="connsiteY32" fmla="*/ 1691663 h 2508305"/>
                <a:gd name="connsiteX33" fmla="*/ 556425 w 2703623"/>
                <a:gd name="connsiteY33" fmla="*/ 1687309 h 2508305"/>
                <a:gd name="connsiteX34" fmla="*/ 461433 w 2703623"/>
                <a:gd name="connsiteY34" fmla="*/ 1663674 h 2508305"/>
                <a:gd name="connsiteX35" fmla="*/ 415837 w 2703623"/>
                <a:gd name="connsiteY35" fmla="*/ 1551351 h 2508305"/>
                <a:gd name="connsiteX36" fmla="*/ 400578 w 2703623"/>
                <a:gd name="connsiteY36" fmla="*/ 1470528 h 2508305"/>
                <a:gd name="connsiteX37" fmla="*/ 329141 w 2703623"/>
                <a:gd name="connsiteY37" fmla="*/ 1407028 h 2508305"/>
                <a:gd name="connsiteX38" fmla="*/ 217399 w 2703623"/>
                <a:gd name="connsiteY38" fmla="*/ 1388499 h 2508305"/>
                <a:gd name="connsiteX39" fmla="*/ 72566 w 2703623"/>
                <a:gd name="connsiteY39" fmla="*/ 1387370 h 2508305"/>
                <a:gd name="connsiteX40" fmla="*/ 193336 w 2703623"/>
                <a:gd name="connsiteY40" fmla="*/ 1292480 h 2508305"/>
                <a:gd name="connsiteX41" fmla="*/ 339985 w 2703623"/>
                <a:gd name="connsiteY41" fmla="*/ 1275227 h 2508305"/>
                <a:gd name="connsiteX42" fmla="*/ 458958 w 2703623"/>
                <a:gd name="connsiteY42" fmla="*/ 1092590 h 2508305"/>
                <a:gd name="connsiteX43" fmla="*/ 465203 w 2703623"/>
                <a:gd name="connsiteY43" fmla="*/ 1021107 h 2508305"/>
                <a:gd name="connsiteX44" fmla="*/ 474728 w 2703623"/>
                <a:gd name="connsiteY44" fmla="*/ 960812 h 2508305"/>
                <a:gd name="connsiteX45" fmla="*/ 510447 w 2703623"/>
                <a:gd name="connsiteY45" fmla="*/ 952051 h 2508305"/>
                <a:gd name="connsiteX46" fmla="*/ 539875 w 2703623"/>
                <a:gd name="connsiteY46" fmla="*/ 983142 h 2508305"/>
                <a:gd name="connsiteX47" fmla="*/ 558072 w 2703623"/>
                <a:gd name="connsiteY47" fmla="*/ 966338 h 2508305"/>
                <a:gd name="connsiteX48" fmla="*/ 556544 w 2703623"/>
                <a:gd name="connsiteY48" fmla="*/ 906088 h 2508305"/>
                <a:gd name="connsiteX49" fmla="*/ 607989 w 2703623"/>
                <a:gd name="connsiteY49" fmla="*/ 885556 h 2508305"/>
                <a:gd name="connsiteX50" fmla="*/ 650940 w 2703623"/>
                <a:gd name="connsiteY50" fmla="*/ 930620 h 2508305"/>
                <a:gd name="connsiteX51" fmla="*/ 667609 w 2703623"/>
                <a:gd name="connsiteY51" fmla="*/ 952051 h 2508305"/>
                <a:gd name="connsiteX52" fmla="*/ 696634 w 2703623"/>
                <a:gd name="connsiteY52" fmla="*/ 939380 h 2508305"/>
                <a:gd name="connsiteX53" fmla="*/ 705709 w 2703623"/>
                <a:gd name="connsiteY53" fmla="*/ 880613 h 2508305"/>
                <a:gd name="connsiteX54" fmla="*/ 706743 w 2703623"/>
                <a:gd name="connsiteY54" fmla="*/ 847186 h 2508305"/>
                <a:gd name="connsiteX55" fmla="*/ 727140 w 2703623"/>
                <a:gd name="connsiteY55" fmla="*/ 823463 h 2508305"/>
                <a:gd name="connsiteX56" fmla="*/ 782898 w 2703623"/>
                <a:gd name="connsiteY56" fmla="*/ 804952 h 2508305"/>
                <a:gd name="connsiteX57" fmla="*/ 815247 w 2703623"/>
                <a:gd name="connsiteY57" fmla="*/ 799651 h 2508305"/>
                <a:gd name="connsiteX58" fmla="*/ 833443 w 2703623"/>
                <a:gd name="connsiteY58" fmla="*/ 767167 h 2508305"/>
                <a:gd name="connsiteX59" fmla="*/ 858109 w 2703623"/>
                <a:gd name="connsiteY59" fmla="*/ 759170 h 2508305"/>
                <a:gd name="connsiteX60" fmla="*/ 874778 w 2703623"/>
                <a:gd name="connsiteY60" fmla="*/ 735357 h 2508305"/>
                <a:gd name="connsiteX61" fmla="*/ 898590 w 2703623"/>
                <a:gd name="connsiteY61" fmla="*/ 787745 h 2508305"/>
                <a:gd name="connsiteX62" fmla="*/ 941453 w 2703623"/>
                <a:gd name="connsiteY62" fmla="*/ 785364 h 2508305"/>
                <a:gd name="connsiteX63" fmla="*/ 979553 w 2703623"/>
                <a:gd name="connsiteY63" fmla="*/ 797270 h 2508305"/>
                <a:gd name="connsiteX64" fmla="*/ 1003365 w 2703623"/>
                <a:gd name="connsiteY64" fmla="*/ 787745 h 2508305"/>
                <a:gd name="connsiteX65" fmla="*/ 1031940 w 2703623"/>
                <a:gd name="connsiteY65" fmla="*/ 859182 h 2508305"/>
                <a:gd name="connsiteX66" fmla="*/ 1056876 w 2703623"/>
                <a:gd name="connsiteY66" fmla="*/ 846872 h 2508305"/>
                <a:gd name="connsiteX67" fmla="*/ 1100008 w 2703623"/>
                <a:gd name="connsiteY67" fmla="*/ 852532 h 2508305"/>
                <a:gd name="connsiteX68" fmla="*/ 1134334 w 2703623"/>
                <a:gd name="connsiteY68" fmla="*/ 859182 h 2508305"/>
                <a:gd name="connsiteX69" fmla="*/ 1193685 w 2703623"/>
                <a:gd name="connsiteY69" fmla="*/ 914715 h 2508305"/>
                <a:gd name="connsiteX70" fmla="*/ 1222440 w 2703623"/>
                <a:gd name="connsiteY70" fmla="*/ 899663 h 2508305"/>
                <a:gd name="connsiteX71" fmla="*/ 1258159 w 2703623"/>
                <a:gd name="connsiteY71" fmla="*/ 923476 h 2508305"/>
                <a:gd name="connsiteX72" fmla="*/ 1310547 w 2703623"/>
                <a:gd name="connsiteY72" fmla="*/ 952051 h 2508305"/>
                <a:gd name="connsiteX73" fmla="*/ 1391509 w 2703623"/>
                <a:gd name="connsiteY73" fmla="*/ 956633 h 2508305"/>
                <a:gd name="connsiteX74" fmla="*/ 1415006 w 2703623"/>
                <a:gd name="connsiteY74" fmla="*/ 917680 h 2508305"/>
                <a:gd name="connsiteX75" fmla="*/ 1379603 w 2703623"/>
                <a:gd name="connsiteY75" fmla="*/ 875851 h 2508305"/>
                <a:gd name="connsiteX76" fmla="*/ 1304660 w 2703623"/>
                <a:gd name="connsiteY76" fmla="*/ 823687 h 2508305"/>
                <a:gd name="connsiteX77" fmla="*/ 1217678 w 2703623"/>
                <a:gd name="connsiteY77" fmla="*/ 778220 h 2508305"/>
                <a:gd name="connsiteX78" fmla="*/ 1132447 w 2703623"/>
                <a:gd name="connsiteY78" fmla="*/ 685396 h 2508305"/>
                <a:gd name="connsiteX79" fmla="*/ 1093853 w 2703623"/>
                <a:gd name="connsiteY79" fmla="*/ 663920 h 2508305"/>
                <a:gd name="connsiteX80" fmla="*/ 1012261 w 2703623"/>
                <a:gd name="connsiteY80" fmla="*/ 588124 h 2508305"/>
                <a:gd name="connsiteX81" fmla="*/ 981934 w 2703623"/>
                <a:gd name="connsiteY81" fmla="*/ 521045 h 2508305"/>
                <a:gd name="connsiteX82" fmla="*/ 950978 w 2703623"/>
                <a:gd name="connsiteY82" fmla="*/ 471038 h 2508305"/>
                <a:gd name="connsiteX83" fmla="*/ 933994 w 2703623"/>
                <a:gd name="connsiteY83" fmla="*/ 455134 h 2508305"/>
                <a:gd name="connsiteX84" fmla="*/ 939071 w 2703623"/>
                <a:gd name="connsiteY84" fmla="*/ 418651 h 2508305"/>
                <a:gd name="connsiteX85" fmla="*/ 960503 w 2703623"/>
                <a:gd name="connsiteY85" fmla="*/ 378394 h 2508305"/>
                <a:gd name="connsiteX86" fmla="*/ 917640 w 2703623"/>
                <a:gd name="connsiteY86" fmla="*/ 378170 h 2508305"/>
                <a:gd name="connsiteX87" fmla="*/ 875721 w 2703623"/>
                <a:gd name="connsiteY87" fmla="*/ 353099 h 2508305"/>
                <a:gd name="connsiteX88" fmla="*/ 867634 w 2703623"/>
                <a:gd name="connsiteY88" fmla="*/ 290063 h 2508305"/>
                <a:gd name="connsiteX89" fmla="*/ 836678 w 2703623"/>
                <a:gd name="connsiteY89" fmla="*/ 275776 h 2508305"/>
                <a:gd name="connsiteX90" fmla="*/ 831106 w 2703623"/>
                <a:gd name="connsiteY90" fmla="*/ 252862 h 2508305"/>
                <a:gd name="connsiteX91" fmla="*/ 779528 w 2703623"/>
                <a:gd name="connsiteY91" fmla="*/ 256726 h 2508305"/>
                <a:gd name="connsiteX92" fmla="*/ 767622 w 2703623"/>
                <a:gd name="connsiteY92" fmla="*/ 240057 h 2508305"/>
                <a:gd name="connsiteX93" fmla="*/ 717615 w 2703623"/>
                <a:gd name="connsiteY93" fmla="*/ 247201 h 2508305"/>
                <a:gd name="connsiteX94" fmla="*/ 696184 w 2703623"/>
                <a:gd name="connsiteY94" fmla="*/ 235295 h 2508305"/>
                <a:gd name="connsiteX95" fmla="*/ 683559 w 2703623"/>
                <a:gd name="connsiteY95" fmla="*/ 193644 h 2508305"/>
                <a:gd name="connsiteX96" fmla="*/ 609739 w 2703623"/>
                <a:gd name="connsiteY96" fmla="*/ 215075 h 2508305"/>
                <a:gd name="connsiteX97" fmla="*/ 634272 w 2703623"/>
                <a:gd name="connsiteY97" fmla="*/ 178145 h 2508305"/>
                <a:gd name="connsiteX98" fmla="*/ 681897 w 2703623"/>
                <a:gd name="connsiteY98" fmla="*/ 154332 h 2508305"/>
                <a:gd name="connsiteX99" fmla="*/ 717616 w 2703623"/>
                <a:gd name="connsiteY99" fmla="*/ 142426 h 2508305"/>
                <a:gd name="connsiteX100" fmla="*/ 731902 w 2703623"/>
                <a:gd name="connsiteY100" fmla="*/ 92419 h 2508305"/>
                <a:gd name="connsiteX101" fmla="*/ 774765 w 2703623"/>
                <a:gd name="connsiteY101" fmla="*/ 97182 h 2508305"/>
                <a:gd name="connsiteX102" fmla="*/ 878102 w 2703623"/>
                <a:gd name="connsiteY102" fmla="*/ 41649 h 2508305"/>
                <a:gd name="connsiteX103" fmla="*/ 1111914 w 2703623"/>
                <a:gd name="connsiteY103" fmla="*/ 0 h 2508305"/>
                <a:gd name="connsiteX104" fmla="*/ 1210624 w 2703623"/>
                <a:gd name="connsiteY104" fmla="*/ 27677 h 2508305"/>
                <a:gd name="connsiteX105" fmla="*/ 1274828 w 2703623"/>
                <a:gd name="connsiteY105" fmla="*/ 61463 h 2508305"/>
                <a:gd name="connsiteX106" fmla="*/ 1317690 w 2703623"/>
                <a:gd name="connsiteY106" fmla="*/ 90038 h 2508305"/>
                <a:gd name="connsiteX107" fmla="*/ 1499788 w 2703623"/>
                <a:gd name="connsiteY107" fmla="*/ 102933 h 2508305"/>
                <a:gd name="connsiteX0" fmla="*/ 1427222 w 2631057"/>
                <a:gd name="connsiteY0" fmla="*/ 102933 h 2508305"/>
                <a:gd name="connsiteX1" fmla="*/ 1345721 w 2631057"/>
                <a:gd name="connsiteY1" fmla="*/ 309068 h 2508305"/>
                <a:gd name="connsiteX2" fmla="*/ 1319842 w 2631057"/>
                <a:gd name="connsiteY2" fmla="*/ 464344 h 2508305"/>
                <a:gd name="connsiteX3" fmla="*/ 1475117 w 2631057"/>
                <a:gd name="connsiteY3" fmla="*/ 610993 h 2508305"/>
                <a:gd name="connsiteX4" fmla="*/ 1880559 w 2631057"/>
                <a:gd name="connsiteY4" fmla="*/ 723136 h 2508305"/>
                <a:gd name="connsiteX5" fmla="*/ 2104845 w 2631057"/>
                <a:gd name="connsiteY5" fmla="*/ 921544 h 2508305"/>
                <a:gd name="connsiteX6" fmla="*/ 2355011 w 2631057"/>
                <a:gd name="connsiteY6" fmla="*/ 1076819 h 2508305"/>
                <a:gd name="connsiteX7" fmla="*/ 2536166 w 2631057"/>
                <a:gd name="connsiteY7" fmla="*/ 1318359 h 2508305"/>
                <a:gd name="connsiteX8" fmla="*/ 2631057 w 2631057"/>
                <a:gd name="connsiteY8" fmla="*/ 1620283 h 2508305"/>
                <a:gd name="connsiteX9" fmla="*/ 2622430 w 2631057"/>
                <a:gd name="connsiteY9" fmla="*/ 1870449 h 2508305"/>
                <a:gd name="connsiteX10" fmla="*/ 2544793 w 2631057"/>
                <a:gd name="connsiteY10" fmla="*/ 2060231 h 2508305"/>
                <a:gd name="connsiteX11" fmla="*/ 2372264 w 2631057"/>
                <a:gd name="connsiteY11" fmla="*/ 2189627 h 2508305"/>
                <a:gd name="connsiteX12" fmla="*/ 2130725 w 2631057"/>
                <a:gd name="connsiteY12" fmla="*/ 2241385 h 2508305"/>
                <a:gd name="connsiteX13" fmla="*/ 1910347 w 2631057"/>
                <a:gd name="connsiteY13" fmla="*/ 2219999 h 2508305"/>
                <a:gd name="connsiteX14" fmla="*/ 1639019 w 2631057"/>
                <a:gd name="connsiteY14" fmla="*/ 2137868 h 2508305"/>
                <a:gd name="connsiteX15" fmla="*/ 1471343 w 2631057"/>
                <a:gd name="connsiteY15" fmla="*/ 2052188 h 2508305"/>
                <a:gd name="connsiteX16" fmla="*/ 1254649 w 2631057"/>
                <a:gd name="connsiteY16" fmla="*/ 1949795 h 2508305"/>
                <a:gd name="connsiteX17" fmla="*/ 1179287 w 2631057"/>
                <a:gd name="connsiteY17" fmla="*/ 1976707 h 2508305"/>
                <a:gd name="connsiteX18" fmla="*/ 1040457 w 2631057"/>
                <a:gd name="connsiteY18" fmla="*/ 1973233 h 2508305"/>
                <a:gd name="connsiteX19" fmla="*/ 841031 w 2631057"/>
                <a:gd name="connsiteY19" fmla="*/ 2012545 h 2508305"/>
                <a:gd name="connsiteX20" fmla="*/ 704940 w 2631057"/>
                <a:gd name="connsiteY20" fmla="*/ 2052607 h 2508305"/>
                <a:gd name="connsiteX21" fmla="*/ 635261 w 2631057"/>
                <a:gd name="connsiteY21" fmla="*/ 2157492 h 2508305"/>
                <a:gd name="connsiteX22" fmla="*/ 590015 w 2631057"/>
                <a:gd name="connsiteY22" fmla="*/ 2279995 h 2508305"/>
                <a:gd name="connsiteX23" fmla="*/ 491401 w 2631057"/>
                <a:gd name="connsiteY23" fmla="*/ 2366095 h 2508305"/>
                <a:gd name="connsiteX24" fmla="*/ 406924 w 2631057"/>
                <a:gd name="connsiteY24" fmla="*/ 2461764 h 2508305"/>
                <a:gd name="connsiteX25" fmla="*/ 336335 w 2631057"/>
                <a:gd name="connsiteY25" fmla="*/ 2503057 h 2508305"/>
                <a:gd name="connsiteX26" fmla="*/ 220922 w 2631057"/>
                <a:gd name="connsiteY26" fmla="*/ 2508305 h 2508305"/>
                <a:gd name="connsiteX27" fmla="*/ 45309 w 2631057"/>
                <a:gd name="connsiteY27" fmla="*/ 2477824 h 2508305"/>
                <a:gd name="connsiteX28" fmla="*/ 763517 w 2631057"/>
                <a:gd name="connsiteY28" fmla="*/ 1849273 h 2508305"/>
                <a:gd name="connsiteX29" fmla="*/ 770906 w 2631057"/>
                <a:gd name="connsiteY29" fmla="*/ 1777506 h 2508305"/>
                <a:gd name="connsiteX30" fmla="*/ 602730 w 2631057"/>
                <a:gd name="connsiteY30" fmla="*/ 1844370 h 2508305"/>
                <a:gd name="connsiteX31" fmla="*/ 495628 w 2631057"/>
                <a:gd name="connsiteY31" fmla="*/ 1823922 h 2508305"/>
                <a:gd name="connsiteX32" fmla="*/ 589831 w 2631057"/>
                <a:gd name="connsiteY32" fmla="*/ 1691663 h 2508305"/>
                <a:gd name="connsiteX33" fmla="*/ 483859 w 2631057"/>
                <a:gd name="connsiteY33" fmla="*/ 1687309 h 2508305"/>
                <a:gd name="connsiteX34" fmla="*/ 388867 w 2631057"/>
                <a:gd name="connsiteY34" fmla="*/ 1663674 h 2508305"/>
                <a:gd name="connsiteX35" fmla="*/ 343271 w 2631057"/>
                <a:gd name="connsiteY35" fmla="*/ 1551351 h 2508305"/>
                <a:gd name="connsiteX36" fmla="*/ 328012 w 2631057"/>
                <a:gd name="connsiteY36" fmla="*/ 1470528 h 2508305"/>
                <a:gd name="connsiteX37" fmla="*/ 256575 w 2631057"/>
                <a:gd name="connsiteY37" fmla="*/ 1407028 h 2508305"/>
                <a:gd name="connsiteX38" fmla="*/ 144833 w 2631057"/>
                <a:gd name="connsiteY38" fmla="*/ 1388499 h 2508305"/>
                <a:gd name="connsiteX39" fmla="*/ 0 w 2631057"/>
                <a:gd name="connsiteY39" fmla="*/ 1387370 h 2508305"/>
                <a:gd name="connsiteX40" fmla="*/ 120770 w 2631057"/>
                <a:gd name="connsiteY40" fmla="*/ 1292480 h 2508305"/>
                <a:gd name="connsiteX41" fmla="*/ 267419 w 2631057"/>
                <a:gd name="connsiteY41" fmla="*/ 1275227 h 2508305"/>
                <a:gd name="connsiteX42" fmla="*/ 386392 w 2631057"/>
                <a:gd name="connsiteY42" fmla="*/ 1092590 h 2508305"/>
                <a:gd name="connsiteX43" fmla="*/ 392637 w 2631057"/>
                <a:gd name="connsiteY43" fmla="*/ 1021107 h 2508305"/>
                <a:gd name="connsiteX44" fmla="*/ 402162 w 2631057"/>
                <a:gd name="connsiteY44" fmla="*/ 960812 h 2508305"/>
                <a:gd name="connsiteX45" fmla="*/ 437881 w 2631057"/>
                <a:gd name="connsiteY45" fmla="*/ 952051 h 2508305"/>
                <a:gd name="connsiteX46" fmla="*/ 467309 w 2631057"/>
                <a:gd name="connsiteY46" fmla="*/ 983142 h 2508305"/>
                <a:gd name="connsiteX47" fmla="*/ 485506 w 2631057"/>
                <a:gd name="connsiteY47" fmla="*/ 966338 h 2508305"/>
                <a:gd name="connsiteX48" fmla="*/ 483978 w 2631057"/>
                <a:gd name="connsiteY48" fmla="*/ 906088 h 2508305"/>
                <a:gd name="connsiteX49" fmla="*/ 535423 w 2631057"/>
                <a:gd name="connsiteY49" fmla="*/ 885556 h 2508305"/>
                <a:gd name="connsiteX50" fmla="*/ 578374 w 2631057"/>
                <a:gd name="connsiteY50" fmla="*/ 930620 h 2508305"/>
                <a:gd name="connsiteX51" fmla="*/ 595043 w 2631057"/>
                <a:gd name="connsiteY51" fmla="*/ 952051 h 2508305"/>
                <a:gd name="connsiteX52" fmla="*/ 624068 w 2631057"/>
                <a:gd name="connsiteY52" fmla="*/ 939380 h 2508305"/>
                <a:gd name="connsiteX53" fmla="*/ 633143 w 2631057"/>
                <a:gd name="connsiteY53" fmla="*/ 880613 h 2508305"/>
                <a:gd name="connsiteX54" fmla="*/ 634177 w 2631057"/>
                <a:gd name="connsiteY54" fmla="*/ 847186 h 2508305"/>
                <a:gd name="connsiteX55" fmla="*/ 654574 w 2631057"/>
                <a:gd name="connsiteY55" fmla="*/ 823463 h 2508305"/>
                <a:gd name="connsiteX56" fmla="*/ 710332 w 2631057"/>
                <a:gd name="connsiteY56" fmla="*/ 804952 h 2508305"/>
                <a:gd name="connsiteX57" fmla="*/ 742681 w 2631057"/>
                <a:gd name="connsiteY57" fmla="*/ 799651 h 2508305"/>
                <a:gd name="connsiteX58" fmla="*/ 760877 w 2631057"/>
                <a:gd name="connsiteY58" fmla="*/ 767167 h 2508305"/>
                <a:gd name="connsiteX59" fmla="*/ 785543 w 2631057"/>
                <a:gd name="connsiteY59" fmla="*/ 759170 h 2508305"/>
                <a:gd name="connsiteX60" fmla="*/ 802212 w 2631057"/>
                <a:gd name="connsiteY60" fmla="*/ 735357 h 2508305"/>
                <a:gd name="connsiteX61" fmla="*/ 826024 w 2631057"/>
                <a:gd name="connsiteY61" fmla="*/ 787745 h 2508305"/>
                <a:gd name="connsiteX62" fmla="*/ 868887 w 2631057"/>
                <a:gd name="connsiteY62" fmla="*/ 785364 h 2508305"/>
                <a:gd name="connsiteX63" fmla="*/ 906987 w 2631057"/>
                <a:gd name="connsiteY63" fmla="*/ 797270 h 2508305"/>
                <a:gd name="connsiteX64" fmla="*/ 930799 w 2631057"/>
                <a:gd name="connsiteY64" fmla="*/ 787745 h 2508305"/>
                <a:gd name="connsiteX65" fmla="*/ 959374 w 2631057"/>
                <a:gd name="connsiteY65" fmla="*/ 859182 h 2508305"/>
                <a:gd name="connsiteX66" fmla="*/ 984310 w 2631057"/>
                <a:gd name="connsiteY66" fmla="*/ 846872 h 2508305"/>
                <a:gd name="connsiteX67" fmla="*/ 1027442 w 2631057"/>
                <a:gd name="connsiteY67" fmla="*/ 852532 h 2508305"/>
                <a:gd name="connsiteX68" fmla="*/ 1061768 w 2631057"/>
                <a:gd name="connsiteY68" fmla="*/ 859182 h 2508305"/>
                <a:gd name="connsiteX69" fmla="*/ 1121119 w 2631057"/>
                <a:gd name="connsiteY69" fmla="*/ 914715 h 2508305"/>
                <a:gd name="connsiteX70" fmla="*/ 1149874 w 2631057"/>
                <a:gd name="connsiteY70" fmla="*/ 899663 h 2508305"/>
                <a:gd name="connsiteX71" fmla="*/ 1185593 w 2631057"/>
                <a:gd name="connsiteY71" fmla="*/ 923476 h 2508305"/>
                <a:gd name="connsiteX72" fmla="*/ 1237981 w 2631057"/>
                <a:gd name="connsiteY72" fmla="*/ 952051 h 2508305"/>
                <a:gd name="connsiteX73" fmla="*/ 1318943 w 2631057"/>
                <a:gd name="connsiteY73" fmla="*/ 956633 h 2508305"/>
                <a:gd name="connsiteX74" fmla="*/ 1342440 w 2631057"/>
                <a:gd name="connsiteY74" fmla="*/ 917680 h 2508305"/>
                <a:gd name="connsiteX75" fmla="*/ 1307037 w 2631057"/>
                <a:gd name="connsiteY75" fmla="*/ 875851 h 2508305"/>
                <a:gd name="connsiteX76" fmla="*/ 1232094 w 2631057"/>
                <a:gd name="connsiteY76" fmla="*/ 823687 h 2508305"/>
                <a:gd name="connsiteX77" fmla="*/ 1145112 w 2631057"/>
                <a:gd name="connsiteY77" fmla="*/ 778220 h 2508305"/>
                <a:gd name="connsiteX78" fmla="*/ 1059881 w 2631057"/>
                <a:gd name="connsiteY78" fmla="*/ 685396 h 2508305"/>
                <a:gd name="connsiteX79" fmla="*/ 1021287 w 2631057"/>
                <a:gd name="connsiteY79" fmla="*/ 663920 h 2508305"/>
                <a:gd name="connsiteX80" fmla="*/ 939695 w 2631057"/>
                <a:gd name="connsiteY80" fmla="*/ 588124 h 2508305"/>
                <a:gd name="connsiteX81" fmla="*/ 909368 w 2631057"/>
                <a:gd name="connsiteY81" fmla="*/ 521045 h 2508305"/>
                <a:gd name="connsiteX82" fmla="*/ 878412 w 2631057"/>
                <a:gd name="connsiteY82" fmla="*/ 471038 h 2508305"/>
                <a:gd name="connsiteX83" fmla="*/ 861428 w 2631057"/>
                <a:gd name="connsiteY83" fmla="*/ 455134 h 2508305"/>
                <a:gd name="connsiteX84" fmla="*/ 866505 w 2631057"/>
                <a:gd name="connsiteY84" fmla="*/ 418651 h 2508305"/>
                <a:gd name="connsiteX85" fmla="*/ 887937 w 2631057"/>
                <a:gd name="connsiteY85" fmla="*/ 378394 h 2508305"/>
                <a:gd name="connsiteX86" fmla="*/ 845074 w 2631057"/>
                <a:gd name="connsiteY86" fmla="*/ 378170 h 2508305"/>
                <a:gd name="connsiteX87" fmla="*/ 803155 w 2631057"/>
                <a:gd name="connsiteY87" fmla="*/ 353099 h 2508305"/>
                <a:gd name="connsiteX88" fmla="*/ 795068 w 2631057"/>
                <a:gd name="connsiteY88" fmla="*/ 290063 h 2508305"/>
                <a:gd name="connsiteX89" fmla="*/ 764112 w 2631057"/>
                <a:gd name="connsiteY89" fmla="*/ 275776 h 2508305"/>
                <a:gd name="connsiteX90" fmla="*/ 758540 w 2631057"/>
                <a:gd name="connsiteY90" fmla="*/ 252862 h 2508305"/>
                <a:gd name="connsiteX91" fmla="*/ 706962 w 2631057"/>
                <a:gd name="connsiteY91" fmla="*/ 256726 h 2508305"/>
                <a:gd name="connsiteX92" fmla="*/ 695056 w 2631057"/>
                <a:gd name="connsiteY92" fmla="*/ 240057 h 2508305"/>
                <a:gd name="connsiteX93" fmla="*/ 645049 w 2631057"/>
                <a:gd name="connsiteY93" fmla="*/ 247201 h 2508305"/>
                <a:gd name="connsiteX94" fmla="*/ 623618 w 2631057"/>
                <a:gd name="connsiteY94" fmla="*/ 235295 h 2508305"/>
                <a:gd name="connsiteX95" fmla="*/ 610993 w 2631057"/>
                <a:gd name="connsiteY95" fmla="*/ 193644 h 2508305"/>
                <a:gd name="connsiteX96" fmla="*/ 537173 w 2631057"/>
                <a:gd name="connsiteY96" fmla="*/ 215075 h 2508305"/>
                <a:gd name="connsiteX97" fmla="*/ 561706 w 2631057"/>
                <a:gd name="connsiteY97" fmla="*/ 178145 h 2508305"/>
                <a:gd name="connsiteX98" fmla="*/ 609331 w 2631057"/>
                <a:gd name="connsiteY98" fmla="*/ 154332 h 2508305"/>
                <a:gd name="connsiteX99" fmla="*/ 645050 w 2631057"/>
                <a:gd name="connsiteY99" fmla="*/ 142426 h 2508305"/>
                <a:gd name="connsiteX100" fmla="*/ 659336 w 2631057"/>
                <a:gd name="connsiteY100" fmla="*/ 92419 h 2508305"/>
                <a:gd name="connsiteX101" fmla="*/ 702199 w 2631057"/>
                <a:gd name="connsiteY101" fmla="*/ 97182 h 2508305"/>
                <a:gd name="connsiteX102" fmla="*/ 805536 w 2631057"/>
                <a:gd name="connsiteY102" fmla="*/ 41649 h 2508305"/>
                <a:gd name="connsiteX103" fmla="*/ 1039348 w 2631057"/>
                <a:gd name="connsiteY103" fmla="*/ 0 h 2508305"/>
                <a:gd name="connsiteX104" fmla="*/ 1138058 w 2631057"/>
                <a:gd name="connsiteY104" fmla="*/ 27677 h 2508305"/>
                <a:gd name="connsiteX105" fmla="*/ 1202262 w 2631057"/>
                <a:gd name="connsiteY105" fmla="*/ 61463 h 2508305"/>
                <a:gd name="connsiteX106" fmla="*/ 1245124 w 2631057"/>
                <a:gd name="connsiteY106" fmla="*/ 90038 h 2508305"/>
                <a:gd name="connsiteX107" fmla="*/ 1427222 w 2631057"/>
                <a:gd name="connsiteY107" fmla="*/ 102933 h 2508305"/>
                <a:gd name="connsiteX0" fmla="*/ 1427222 w 2631057"/>
                <a:gd name="connsiteY0" fmla="*/ 102933 h 2508305"/>
                <a:gd name="connsiteX1" fmla="*/ 1345721 w 2631057"/>
                <a:gd name="connsiteY1" fmla="*/ 309068 h 2508305"/>
                <a:gd name="connsiteX2" fmla="*/ 1319842 w 2631057"/>
                <a:gd name="connsiteY2" fmla="*/ 464344 h 2508305"/>
                <a:gd name="connsiteX3" fmla="*/ 1475117 w 2631057"/>
                <a:gd name="connsiteY3" fmla="*/ 610993 h 2508305"/>
                <a:gd name="connsiteX4" fmla="*/ 1880559 w 2631057"/>
                <a:gd name="connsiteY4" fmla="*/ 723136 h 2508305"/>
                <a:gd name="connsiteX5" fmla="*/ 2104845 w 2631057"/>
                <a:gd name="connsiteY5" fmla="*/ 921544 h 2508305"/>
                <a:gd name="connsiteX6" fmla="*/ 2355011 w 2631057"/>
                <a:gd name="connsiteY6" fmla="*/ 1076819 h 2508305"/>
                <a:gd name="connsiteX7" fmla="*/ 2536166 w 2631057"/>
                <a:gd name="connsiteY7" fmla="*/ 1318359 h 2508305"/>
                <a:gd name="connsiteX8" fmla="*/ 2631057 w 2631057"/>
                <a:gd name="connsiteY8" fmla="*/ 1620283 h 2508305"/>
                <a:gd name="connsiteX9" fmla="*/ 2622430 w 2631057"/>
                <a:gd name="connsiteY9" fmla="*/ 1870449 h 2508305"/>
                <a:gd name="connsiteX10" fmla="*/ 2544793 w 2631057"/>
                <a:gd name="connsiteY10" fmla="*/ 2060231 h 2508305"/>
                <a:gd name="connsiteX11" fmla="*/ 2372264 w 2631057"/>
                <a:gd name="connsiteY11" fmla="*/ 2189627 h 2508305"/>
                <a:gd name="connsiteX12" fmla="*/ 2130725 w 2631057"/>
                <a:gd name="connsiteY12" fmla="*/ 2241385 h 2508305"/>
                <a:gd name="connsiteX13" fmla="*/ 1910347 w 2631057"/>
                <a:gd name="connsiteY13" fmla="*/ 2219999 h 2508305"/>
                <a:gd name="connsiteX14" fmla="*/ 1639019 w 2631057"/>
                <a:gd name="connsiteY14" fmla="*/ 2137868 h 2508305"/>
                <a:gd name="connsiteX15" fmla="*/ 1471343 w 2631057"/>
                <a:gd name="connsiteY15" fmla="*/ 2052188 h 2508305"/>
                <a:gd name="connsiteX16" fmla="*/ 1254649 w 2631057"/>
                <a:gd name="connsiteY16" fmla="*/ 1949795 h 2508305"/>
                <a:gd name="connsiteX17" fmla="*/ 1179287 w 2631057"/>
                <a:gd name="connsiteY17" fmla="*/ 1976707 h 2508305"/>
                <a:gd name="connsiteX18" fmla="*/ 1040457 w 2631057"/>
                <a:gd name="connsiteY18" fmla="*/ 1973233 h 2508305"/>
                <a:gd name="connsiteX19" fmla="*/ 841031 w 2631057"/>
                <a:gd name="connsiteY19" fmla="*/ 2012545 h 2508305"/>
                <a:gd name="connsiteX20" fmla="*/ 704940 w 2631057"/>
                <a:gd name="connsiteY20" fmla="*/ 2052607 h 2508305"/>
                <a:gd name="connsiteX21" fmla="*/ 635261 w 2631057"/>
                <a:gd name="connsiteY21" fmla="*/ 2157492 h 2508305"/>
                <a:gd name="connsiteX22" fmla="*/ 590015 w 2631057"/>
                <a:gd name="connsiteY22" fmla="*/ 2279995 h 2508305"/>
                <a:gd name="connsiteX23" fmla="*/ 491401 w 2631057"/>
                <a:gd name="connsiteY23" fmla="*/ 2366095 h 2508305"/>
                <a:gd name="connsiteX24" fmla="*/ 406924 w 2631057"/>
                <a:gd name="connsiteY24" fmla="*/ 2461764 h 2508305"/>
                <a:gd name="connsiteX25" fmla="*/ 336335 w 2631057"/>
                <a:gd name="connsiteY25" fmla="*/ 2503057 h 2508305"/>
                <a:gd name="connsiteX26" fmla="*/ 220922 w 2631057"/>
                <a:gd name="connsiteY26" fmla="*/ 2508305 h 2508305"/>
                <a:gd name="connsiteX27" fmla="*/ 764975 w 2631057"/>
                <a:gd name="connsiteY27" fmla="*/ 1893095 h 2508305"/>
                <a:gd name="connsiteX28" fmla="*/ 763517 w 2631057"/>
                <a:gd name="connsiteY28" fmla="*/ 1849273 h 2508305"/>
                <a:gd name="connsiteX29" fmla="*/ 770906 w 2631057"/>
                <a:gd name="connsiteY29" fmla="*/ 1777506 h 2508305"/>
                <a:gd name="connsiteX30" fmla="*/ 602730 w 2631057"/>
                <a:gd name="connsiteY30" fmla="*/ 1844370 h 2508305"/>
                <a:gd name="connsiteX31" fmla="*/ 495628 w 2631057"/>
                <a:gd name="connsiteY31" fmla="*/ 1823922 h 2508305"/>
                <a:gd name="connsiteX32" fmla="*/ 589831 w 2631057"/>
                <a:gd name="connsiteY32" fmla="*/ 1691663 h 2508305"/>
                <a:gd name="connsiteX33" fmla="*/ 483859 w 2631057"/>
                <a:gd name="connsiteY33" fmla="*/ 1687309 h 2508305"/>
                <a:gd name="connsiteX34" fmla="*/ 388867 w 2631057"/>
                <a:gd name="connsiteY34" fmla="*/ 1663674 h 2508305"/>
                <a:gd name="connsiteX35" fmla="*/ 343271 w 2631057"/>
                <a:gd name="connsiteY35" fmla="*/ 1551351 h 2508305"/>
                <a:gd name="connsiteX36" fmla="*/ 328012 w 2631057"/>
                <a:gd name="connsiteY36" fmla="*/ 1470528 h 2508305"/>
                <a:gd name="connsiteX37" fmla="*/ 256575 w 2631057"/>
                <a:gd name="connsiteY37" fmla="*/ 1407028 h 2508305"/>
                <a:gd name="connsiteX38" fmla="*/ 144833 w 2631057"/>
                <a:gd name="connsiteY38" fmla="*/ 1388499 h 2508305"/>
                <a:gd name="connsiteX39" fmla="*/ 0 w 2631057"/>
                <a:gd name="connsiteY39" fmla="*/ 1387370 h 2508305"/>
                <a:gd name="connsiteX40" fmla="*/ 120770 w 2631057"/>
                <a:gd name="connsiteY40" fmla="*/ 1292480 h 2508305"/>
                <a:gd name="connsiteX41" fmla="*/ 267419 w 2631057"/>
                <a:gd name="connsiteY41" fmla="*/ 1275227 h 2508305"/>
                <a:gd name="connsiteX42" fmla="*/ 386392 w 2631057"/>
                <a:gd name="connsiteY42" fmla="*/ 1092590 h 2508305"/>
                <a:gd name="connsiteX43" fmla="*/ 392637 w 2631057"/>
                <a:gd name="connsiteY43" fmla="*/ 1021107 h 2508305"/>
                <a:gd name="connsiteX44" fmla="*/ 402162 w 2631057"/>
                <a:gd name="connsiteY44" fmla="*/ 960812 h 2508305"/>
                <a:gd name="connsiteX45" fmla="*/ 437881 w 2631057"/>
                <a:gd name="connsiteY45" fmla="*/ 952051 h 2508305"/>
                <a:gd name="connsiteX46" fmla="*/ 467309 w 2631057"/>
                <a:gd name="connsiteY46" fmla="*/ 983142 h 2508305"/>
                <a:gd name="connsiteX47" fmla="*/ 485506 w 2631057"/>
                <a:gd name="connsiteY47" fmla="*/ 966338 h 2508305"/>
                <a:gd name="connsiteX48" fmla="*/ 483978 w 2631057"/>
                <a:gd name="connsiteY48" fmla="*/ 906088 h 2508305"/>
                <a:gd name="connsiteX49" fmla="*/ 535423 w 2631057"/>
                <a:gd name="connsiteY49" fmla="*/ 885556 h 2508305"/>
                <a:gd name="connsiteX50" fmla="*/ 578374 w 2631057"/>
                <a:gd name="connsiteY50" fmla="*/ 930620 h 2508305"/>
                <a:gd name="connsiteX51" fmla="*/ 595043 w 2631057"/>
                <a:gd name="connsiteY51" fmla="*/ 952051 h 2508305"/>
                <a:gd name="connsiteX52" fmla="*/ 624068 w 2631057"/>
                <a:gd name="connsiteY52" fmla="*/ 939380 h 2508305"/>
                <a:gd name="connsiteX53" fmla="*/ 633143 w 2631057"/>
                <a:gd name="connsiteY53" fmla="*/ 880613 h 2508305"/>
                <a:gd name="connsiteX54" fmla="*/ 634177 w 2631057"/>
                <a:gd name="connsiteY54" fmla="*/ 847186 h 2508305"/>
                <a:gd name="connsiteX55" fmla="*/ 654574 w 2631057"/>
                <a:gd name="connsiteY55" fmla="*/ 823463 h 2508305"/>
                <a:gd name="connsiteX56" fmla="*/ 710332 w 2631057"/>
                <a:gd name="connsiteY56" fmla="*/ 804952 h 2508305"/>
                <a:gd name="connsiteX57" fmla="*/ 742681 w 2631057"/>
                <a:gd name="connsiteY57" fmla="*/ 799651 h 2508305"/>
                <a:gd name="connsiteX58" fmla="*/ 760877 w 2631057"/>
                <a:gd name="connsiteY58" fmla="*/ 767167 h 2508305"/>
                <a:gd name="connsiteX59" fmla="*/ 785543 w 2631057"/>
                <a:gd name="connsiteY59" fmla="*/ 759170 h 2508305"/>
                <a:gd name="connsiteX60" fmla="*/ 802212 w 2631057"/>
                <a:gd name="connsiteY60" fmla="*/ 735357 h 2508305"/>
                <a:gd name="connsiteX61" fmla="*/ 826024 w 2631057"/>
                <a:gd name="connsiteY61" fmla="*/ 787745 h 2508305"/>
                <a:gd name="connsiteX62" fmla="*/ 868887 w 2631057"/>
                <a:gd name="connsiteY62" fmla="*/ 785364 h 2508305"/>
                <a:gd name="connsiteX63" fmla="*/ 906987 w 2631057"/>
                <a:gd name="connsiteY63" fmla="*/ 797270 h 2508305"/>
                <a:gd name="connsiteX64" fmla="*/ 930799 w 2631057"/>
                <a:gd name="connsiteY64" fmla="*/ 787745 h 2508305"/>
                <a:gd name="connsiteX65" fmla="*/ 959374 w 2631057"/>
                <a:gd name="connsiteY65" fmla="*/ 859182 h 2508305"/>
                <a:gd name="connsiteX66" fmla="*/ 984310 w 2631057"/>
                <a:gd name="connsiteY66" fmla="*/ 846872 h 2508305"/>
                <a:gd name="connsiteX67" fmla="*/ 1027442 w 2631057"/>
                <a:gd name="connsiteY67" fmla="*/ 852532 h 2508305"/>
                <a:gd name="connsiteX68" fmla="*/ 1061768 w 2631057"/>
                <a:gd name="connsiteY68" fmla="*/ 859182 h 2508305"/>
                <a:gd name="connsiteX69" fmla="*/ 1121119 w 2631057"/>
                <a:gd name="connsiteY69" fmla="*/ 914715 h 2508305"/>
                <a:gd name="connsiteX70" fmla="*/ 1149874 w 2631057"/>
                <a:gd name="connsiteY70" fmla="*/ 899663 h 2508305"/>
                <a:gd name="connsiteX71" fmla="*/ 1185593 w 2631057"/>
                <a:gd name="connsiteY71" fmla="*/ 923476 h 2508305"/>
                <a:gd name="connsiteX72" fmla="*/ 1237981 w 2631057"/>
                <a:gd name="connsiteY72" fmla="*/ 952051 h 2508305"/>
                <a:gd name="connsiteX73" fmla="*/ 1318943 w 2631057"/>
                <a:gd name="connsiteY73" fmla="*/ 956633 h 2508305"/>
                <a:gd name="connsiteX74" fmla="*/ 1342440 w 2631057"/>
                <a:gd name="connsiteY74" fmla="*/ 917680 h 2508305"/>
                <a:gd name="connsiteX75" fmla="*/ 1307037 w 2631057"/>
                <a:gd name="connsiteY75" fmla="*/ 875851 h 2508305"/>
                <a:gd name="connsiteX76" fmla="*/ 1232094 w 2631057"/>
                <a:gd name="connsiteY76" fmla="*/ 823687 h 2508305"/>
                <a:gd name="connsiteX77" fmla="*/ 1145112 w 2631057"/>
                <a:gd name="connsiteY77" fmla="*/ 778220 h 2508305"/>
                <a:gd name="connsiteX78" fmla="*/ 1059881 w 2631057"/>
                <a:gd name="connsiteY78" fmla="*/ 685396 h 2508305"/>
                <a:gd name="connsiteX79" fmla="*/ 1021287 w 2631057"/>
                <a:gd name="connsiteY79" fmla="*/ 663920 h 2508305"/>
                <a:gd name="connsiteX80" fmla="*/ 939695 w 2631057"/>
                <a:gd name="connsiteY80" fmla="*/ 588124 h 2508305"/>
                <a:gd name="connsiteX81" fmla="*/ 909368 w 2631057"/>
                <a:gd name="connsiteY81" fmla="*/ 521045 h 2508305"/>
                <a:gd name="connsiteX82" fmla="*/ 878412 w 2631057"/>
                <a:gd name="connsiteY82" fmla="*/ 471038 h 2508305"/>
                <a:gd name="connsiteX83" fmla="*/ 861428 w 2631057"/>
                <a:gd name="connsiteY83" fmla="*/ 455134 h 2508305"/>
                <a:gd name="connsiteX84" fmla="*/ 866505 w 2631057"/>
                <a:gd name="connsiteY84" fmla="*/ 418651 h 2508305"/>
                <a:gd name="connsiteX85" fmla="*/ 887937 w 2631057"/>
                <a:gd name="connsiteY85" fmla="*/ 378394 h 2508305"/>
                <a:gd name="connsiteX86" fmla="*/ 845074 w 2631057"/>
                <a:gd name="connsiteY86" fmla="*/ 378170 h 2508305"/>
                <a:gd name="connsiteX87" fmla="*/ 803155 w 2631057"/>
                <a:gd name="connsiteY87" fmla="*/ 353099 h 2508305"/>
                <a:gd name="connsiteX88" fmla="*/ 795068 w 2631057"/>
                <a:gd name="connsiteY88" fmla="*/ 290063 h 2508305"/>
                <a:gd name="connsiteX89" fmla="*/ 764112 w 2631057"/>
                <a:gd name="connsiteY89" fmla="*/ 275776 h 2508305"/>
                <a:gd name="connsiteX90" fmla="*/ 758540 w 2631057"/>
                <a:gd name="connsiteY90" fmla="*/ 252862 h 2508305"/>
                <a:gd name="connsiteX91" fmla="*/ 706962 w 2631057"/>
                <a:gd name="connsiteY91" fmla="*/ 256726 h 2508305"/>
                <a:gd name="connsiteX92" fmla="*/ 695056 w 2631057"/>
                <a:gd name="connsiteY92" fmla="*/ 240057 h 2508305"/>
                <a:gd name="connsiteX93" fmla="*/ 645049 w 2631057"/>
                <a:gd name="connsiteY93" fmla="*/ 247201 h 2508305"/>
                <a:gd name="connsiteX94" fmla="*/ 623618 w 2631057"/>
                <a:gd name="connsiteY94" fmla="*/ 235295 h 2508305"/>
                <a:gd name="connsiteX95" fmla="*/ 610993 w 2631057"/>
                <a:gd name="connsiteY95" fmla="*/ 193644 h 2508305"/>
                <a:gd name="connsiteX96" fmla="*/ 537173 w 2631057"/>
                <a:gd name="connsiteY96" fmla="*/ 215075 h 2508305"/>
                <a:gd name="connsiteX97" fmla="*/ 561706 w 2631057"/>
                <a:gd name="connsiteY97" fmla="*/ 178145 h 2508305"/>
                <a:gd name="connsiteX98" fmla="*/ 609331 w 2631057"/>
                <a:gd name="connsiteY98" fmla="*/ 154332 h 2508305"/>
                <a:gd name="connsiteX99" fmla="*/ 645050 w 2631057"/>
                <a:gd name="connsiteY99" fmla="*/ 142426 h 2508305"/>
                <a:gd name="connsiteX100" fmla="*/ 659336 w 2631057"/>
                <a:gd name="connsiteY100" fmla="*/ 92419 h 2508305"/>
                <a:gd name="connsiteX101" fmla="*/ 702199 w 2631057"/>
                <a:gd name="connsiteY101" fmla="*/ 97182 h 2508305"/>
                <a:gd name="connsiteX102" fmla="*/ 805536 w 2631057"/>
                <a:gd name="connsiteY102" fmla="*/ 41649 h 2508305"/>
                <a:gd name="connsiteX103" fmla="*/ 1039348 w 2631057"/>
                <a:gd name="connsiteY103" fmla="*/ 0 h 2508305"/>
                <a:gd name="connsiteX104" fmla="*/ 1138058 w 2631057"/>
                <a:gd name="connsiteY104" fmla="*/ 27677 h 2508305"/>
                <a:gd name="connsiteX105" fmla="*/ 1202262 w 2631057"/>
                <a:gd name="connsiteY105" fmla="*/ 61463 h 2508305"/>
                <a:gd name="connsiteX106" fmla="*/ 1245124 w 2631057"/>
                <a:gd name="connsiteY106" fmla="*/ 90038 h 2508305"/>
                <a:gd name="connsiteX107" fmla="*/ 1427222 w 2631057"/>
                <a:gd name="connsiteY107" fmla="*/ 102933 h 2508305"/>
                <a:gd name="connsiteX0" fmla="*/ 1427222 w 2631057"/>
                <a:gd name="connsiteY0" fmla="*/ 102933 h 2503057"/>
                <a:gd name="connsiteX1" fmla="*/ 1345721 w 2631057"/>
                <a:gd name="connsiteY1" fmla="*/ 309068 h 2503057"/>
                <a:gd name="connsiteX2" fmla="*/ 1319842 w 2631057"/>
                <a:gd name="connsiteY2" fmla="*/ 464344 h 2503057"/>
                <a:gd name="connsiteX3" fmla="*/ 1475117 w 2631057"/>
                <a:gd name="connsiteY3" fmla="*/ 610993 h 2503057"/>
                <a:gd name="connsiteX4" fmla="*/ 1880559 w 2631057"/>
                <a:gd name="connsiteY4" fmla="*/ 723136 h 2503057"/>
                <a:gd name="connsiteX5" fmla="*/ 2104845 w 2631057"/>
                <a:gd name="connsiteY5" fmla="*/ 921544 h 2503057"/>
                <a:gd name="connsiteX6" fmla="*/ 2355011 w 2631057"/>
                <a:gd name="connsiteY6" fmla="*/ 1076819 h 2503057"/>
                <a:gd name="connsiteX7" fmla="*/ 2536166 w 2631057"/>
                <a:gd name="connsiteY7" fmla="*/ 1318359 h 2503057"/>
                <a:gd name="connsiteX8" fmla="*/ 2631057 w 2631057"/>
                <a:gd name="connsiteY8" fmla="*/ 1620283 h 2503057"/>
                <a:gd name="connsiteX9" fmla="*/ 2622430 w 2631057"/>
                <a:gd name="connsiteY9" fmla="*/ 1870449 h 2503057"/>
                <a:gd name="connsiteX10" fmla="*/ 2544793 w 2631057"/>
                <a:gd name="connsiteY10" fmla="*/ 2060231 h 2503057"/>
                <a:gd name="connsiteX11" fmla="*/ 2372264 w 2631057"/>
                <a:gd name="connsiteY11" fmla="*/ 2189627 h 2503057"/>
                <a:gd name="connsiteX12" fmla="*/ 2130725 w 2631057"/>
                <a:gd name="connsiteY12" fmla="*/ 2241385 h 2503057"/>
                <a:gd name="connsiteX13" fmla="*/ 1910347 w 2631057"/>
                <a:gd name="connsiteY13" fmla="*/ 2219999 h 2503057"/>
                <a:gd name="connsiteX14" fmla="*/ 1639019 w 2631057"/>
                <a:gd name="connsiteY14" fmla="*/ 2137868 h 2503057"/>
                <a:gd name="connsiteX15" fmla="*/ 1471343 w 2631057"/>
                <a:gd name="connsiteY15" fmla="*/ 2052188 h 2503057"/>
                <a:gd name="connsiteX16" fmla="*/ 1254649 w 2631057"/>
                <a:gd name="connsiteY16" fmla="*/ 1949795 h 2503057"/>
                <a:gd name="connsiteX17" fmla="*/ 1179287 w 2631057"/>
                <a:gd name="connsiteY17" fmla="*/ 1976707 h 2503057"/>
                <a:gd name="connsiteX18" fmla="*/ 1040457 w 2631057"/>
                <a:gd name="connsiteY18" fmla="*/ 1973233 h 2503057"/>
                <a:gd name="connsiteX19" fmla="*/ 841031 w 2631057"/>
                <a:gd name="connsiteY19" fmla="*/ 2012545 h 2503057"/>
                <a:gd name="connsiteX20" fmla="*/ 704940 w 2631057"/>
                <a:gd name="connsiteY20" fmla="*/ 2052607 h 2503057"/>
                <a:gd name="connsiteX21" fmla="*/ 635261 w 2631057"/>
                <a:gd name="connsiteY21" fmla="*/ 2157492 h 2503057"/>
                <a:gd name="connsiteX22" fmla="*/ 590015 w 2631057"/>
                <a:gd name="connsiteY22" fmla="*/ 2279995 h 2503057"/>
                <a:gd name="connsiteX23" fmla="*/ 491401 w 2631057"/>
                <a:gd name="connsiteY23" fmla="*/ 2366095 h 2503057"/>
                <a:gd name="connsiteX24" fmla="*/ 406924 w 2631057"/>
                <a:gd name="connsiteY24" fmla="*/ 2461764 h 2503057"/>
                <a:gd name="connsiteX25" fmla="*/ 336335 w 2631057"/>
                <a:gd name="connsiteY25" fmla="*/ 2503057 h 2503057"/>
                <a:gd name="connsiteX26" fmla="*/ 731568 w 2631057"/>
                <a:gd name="connsiteY26" fmla="*/ 1939450 h 2503057"/>
                <a:gd name="connsiteX27" fmla="*/ 764975 w 2631057"/>
                <a:gd name="connsiteY27" fmla="*/ 1893095 h 2503057"/>
                <a:gd name="connsiteX28" fmla="*/ 763517 w 2631057"/>
                <a:gd name="connsiteY28" fmla="*/ 1849273 h 2503057"/>
                <a:gd name="connsiteX29" fmla="*/ 770906 w 2631057"/>
                <a:gd name="connsiteY29" fmla="*/ 1777506 h 2503057"/>
                <a:gd name="connsiteX30" fmla="*/ 602730 w 2631057"/>
                <a:gd name="connsiteY30" fmla="*/ 1844370 h 2503057"/>
                <a:gd name="connsiteX31" fmla="*/ 495628 w 2631057"/>
                <a:gd name="connsiteY31" fmla="*/ 1823922 h 2503057"/>
                <a:gd name="connsiteX32" fmla="*/ 589831 w 2631057"/>
                <a:gd name="connsiteY32" fmla="*/ 1691663 h 2503057"/>
                <a:gd name="connsiteX33" fmla="*/ 483859 w 2631057"/>
                <a:gd name="connsiteY33" fmla="*/ 1687309 h 2503057"/>
                <a:gd name="connsiteX34" fmla="*/ 388867 w 2631057"/>
                <a:gd name="connsiteY34" fmla="*/ 1663674 h 2503057"/>
                <a:gd name="connsiteX35" fmla="*/ 343271 w 2631057"/>
                <a:gd name="connsiteY35" fmla="*/ 1551351 h 2503057"/>
                <a:gd name="connsiteX36" fmla="*/ 328012 w 2631057"/>
                <a:gd name="connsiteY36" fmla="*/ 1470528 h 2503057"/>
                <a:gd name="connsiteX37" fmla="*/ 256575 w 2631057"/>
                <a:gd name="connsiteY37" fmla="*/ 1407028 h 2503057"/>
                <a:gd name="connsiteX38" fmla="*/ 144833 w 2631057"/>
                <a:gd name="connsiteY38" fmla="*/ 1388499 h 2503057"/>
                <a:gd name="connsiteX39" fmla="*/ 0 w 2631057"/>
                <a:gd name="connsiteY39" fmla="*/ 1387370 h 2503057"/>
                <a:gd name="connsiteX40" fmla="*/ 120770 w 2631057"/>
                <a:gd name="connsiteY40" fmla="*/ 1292480 h 2503057"/>
                <a:gd name="connsiteX41" fmla="*/ 267419 w 2631057"/>
                <a:gd name="connsiteY41" fmla="*/ 1275227 h 2503057"/>
                <a:gd name="connsiteX42" fmla="*/ 386392 w 2631057"/>
                <a:gd name="connsiteY42" fmla="*/ 1092590 h 2503057"/>
                <a:gd name="connsiteX43" fmla="*/ 392637 w 2631057"/>
                <a:gd name="connsiteY43" fmla="*/ 1021107 h 2503057"/>
                <a:gd name="connsiteX44" fmla="*/ 402162 w 2631057"/>
                <a:gd name="connsiteY44" fmla="*/ 960812 h 2503057"/>
                <a:gd name="connsiteX45" fmla="*/ 437881 w 2631057"/>
                <a:gd name="connsiteY45" fmla="*/ 952051 h 2503057"/>
                <a:gd name="connsiteX46" fmla="*/ 467309 w 2631057"/>
                <a:gd name="connsiteY46" fmla="*/ 983142 h 2503057"/>
                <a:gd name="connsiteX47" fmla="*/ 485506 w 2631057"/>
                <a:gd name="connsiteY47" fmla="*/ 966338 h 2503057"/>
                <a:gd name="connsiteX48" fmla="*/ 483978 w 2631057"/>
                <a:gd name="connsiteY48" fmla="*/ 906088 h 2503057"/>
                <a:gd name="connsiteX49" fmla="*/ 535423 w 2631057"/>
                <a:gd name="connsiteY49" fmla="*/ 885556 h 2503057"/>
                <a:gd name="connsiteX50" fmla="*/ 578374 w 2631057"/>
                <a:gd name="connsiteY50" fmla="*/ 930620 h 2503057"/>
                <a:gd name="connsiteX51" fmla="*/ 595043 w 2631057"/>
                <a:gd name="connsiteY51" fmla="*/ 952051 h 2503057"/>
                <a:gd name="connsiteX52" fmla="*/ 624068 w 2631057"/>
                <a:gd name="connsiteY52" fmla="*/ 939380 h 2503057"/>
                <a:gd name="connsiteX53" fmla="*/ 633143 w 2631057"/>
                <a:gd name="connsiteY53" fmla="*/ 880613 h 2503057"/>
                <a:gd name="connsiteX54" fmla="*/ 634177 w 2631057"/>
                <a:gd name="connsiteY54" fmla="*/ 847186 h 2503057"/>
                <a:gd name="connsiteX55" fmla="*/ 654574 w 2631057"/>
                <a:gd name="connsiteY55" fmla="*/ 823463 h 2503057"/>
                <a:gd name="connsiteX56" fmla="*/ 710332 w 2631057"/>
                <a:gd name="connsiteY56" fmla="*/ 804952 h 2503057"/>
                <a:gd name="connsiteX57" fmla="*/ 742681 w 2631057"/>
                <a:gd name="connsiteY57" fmla="*/ 799651 h 2503057"/>
                <a:gd name="connsiteX58" fmla="*/ 760877 w 2631057"/>
                <a:gd name="connsiteY58" fmla="*/ 767167 h 2503057"/>
                <a:gd name="connsiteX59" fmla="*/ 785543 w 2631057"/>
                <a:gd name="connsiteY59" fmla="*/ 759170 h 2503057"/>
                <a:gd name="connsiteX60" fmla="*/ 802212 w 2631057"/>
                <a:gd name="connsiteY60" fmla="*/ 735357 h 2503057"/>
                <a:gd name="connsiteX61" fmla="*/ 826024 w 2631057"/>
                <a:gd name="connsiteY61" fmla="*/ 787745 h 2503057"/>
                <a:gd name="connsiteX62" fmla="*/ 868887 w 2631057"/>
                <a:gd name="connsiteY62" fmla="*/ 785364 h 2503057"/>
                <a:gd name="connsiteX63" fmla="*/ 906987 w 2631057"/>
                <a:gd name="connsiteY63" fmla="*/ 797270 h 2503057"/>
                <a:gd name="connsiteX64" fmla="*/ 930799 w 2631057"/>
                <a:gd name="connsiteY64" fmla="*/ 787745 h 2503057"/>
                <a:gd name="connsiteX65" fmla="*/ 959374 w 2631057"/>
                <a:gd name="connsiteY65" fmla="*/ 859182 h 2503057"/>
                <a:gd name="connsiteX66" fmla="*/ 984310 w 2631057"/>
                <a:gd name="connsiteY66" fmla="*/ 846872 h 2503057"/>
                <a:gd name="connsiteX67" fmla="*/ 1027442 w 2631057"/>
                <a:gd name="connsiteY67" fmla="*/ 852532 h 2503057"/>
                <a:gd name="connsiteX68" fmla="*/ 1061768 w 2631057"/>
                <a:gd name="connsiteY68" fmla="*/ 859182 h 2503057"/>
                <a:gd name="connsiteX69" fmla="*/ 1121119 w 2631057"/>
                <a:gd name="connsiteY69" fmla="*/ 914715 h 2503057"/>
                <a:gd name="connsiteX70" fmla="*/ 1149874 w 2631057"/>
                <a:gd name="connsiteY70" fmla="*/ 899663 h 2503057"/>
                <a:gd name="connsiteX71" fmla="*/ 1185593 w 2631057"/>
                <a:gd name="connsiteY71" fmla="*/ 923476 h 2503057"/>
                <a:gd name="connsiteX72" fmla="*/ 1237981 w 2631057"/>
                <a:gd name="connsiteY72" fmla="*/ 952051 h 2503057"/>
                <a:gd name="connsiteX73" fmla="*/ 1318943 w 2631057"/>
                <a:gd name="connsiteY73" fmla="*/ 956633 h 2503057"/>
                <a:gd name="connsiteX74" fmla="*/ 1342440 w 2631057"/>
                <a:gd name="connsiteY74" fmla="*/ 917680 h 2503057"/>
                <a:gd name="connsiteX75" fmla="*/ 1307037 w 2631057"/>
                <a:gd name="connsiteY75" fmla="*/ 875851 h 2503057"/>
                <a:gd name="connsiteX76" fmla="*/ 1232094 w 2631057"/>
                <a:gd name="connsiteY76" fmla="*/ 823687 h 2503057"/>
                <a:gd name="connsiteX77" fmla="*/ 1145112 w 2631057"/>
                <a:gd name="connsiteY77" fmla="*/ 778220 h 2503057"/>
                <a:gd name="connsiteX78" fmla="*/ 1059881 w 2631057"/>
                <a:gd name="connsiteY78" fmla="*/ 685396 h 2503057"/>
                <a:gd name="connsiteX79" fmla="*/ 1021287 w 2631057"/>
                <a:gd name="connsiteY79" fmla="*/ 663920 h 2503057"/>
                <a:gd name="connsiteX80" fmla="*/ 939695 w 2631057"/>
                <a:gd name="connsiteY80" fmla="*/ 588124 h 2503057"/>
                <a:gd name="connsiteX81" fmla="*/ 909368 w 2631057"/>
                <a:gd name="connsiteY81" fmla="*/ 521045 h 2503057"/>
                <a:gd name="connsiteX82" fmla="*/ 878412 w 2631057"/>
                <a:gd name="connsiteY82" fmla="*/ 471038 h 2503057"/>
                <a:gd name="connsiteX83" fmla="*/ 861428 w 2631057"/>
                <a:gd name="connsiteY83" fmla="*/ 455134 h 2503057"/>
                <a:gd name="connsiteX84" fmla="*/ 866505 w 2631057"/>
                <a:gd name="connsiteY84" fmla="*/ 418651 h 2503057"/>
                <a:gd name="connsiteX85" fmla="*/ 887937 w 2631057"/>
                <a:gd name="connsiteY85" fmla="*/ 378394 h 2503057"/>
                <a:gd name="connsiteX86" fmla="*/ 845074 w 2631057"/>
                <a:gd name="connsiteY86" fmla="*/ 378170 h 2503057"/>
                <a:gd name="connsiteX87" fmla="*/ 803155 w 2631057"/>
                <a:gd name="connsiteY87" fmla="*/ 353099 h 2503057"/>
                <a:gd name="connsiteX88" fmla="*/ 795068 w 2631057"/>
                <a:gd name="connsiteY88" fmla="*/ 290063 h 2503057"/>
                <a:gd name="connsiteX89" fmla="*/ 764112 w 2631057"/>
                <a:gd name="connsiteY89" fmla="*/ 275776 h 2503057"/>
                <a:gd name="connsiteX90" fmla="*/ 758540 w 2631057"/>
                <a:gd name="connsiteY90" fmla="*/ 252862 h 2503057"/>
                <a:gd name="connsiteX91" fmla="*/ 706962 w 2631057"/>
                <a:gd name="connsiteY91" fmla="*/ 256726 h 2503057"/>
                <a:gd name="connsiteX92" fmla="*/ 695056 w 2631057"/>
                <a:gd name="connsiteY92" fmla="*/ 240057 h 2503057"/>
                <a:gd name="connsiteX93" fmla="*/ 645049 w 2631057"/>
                <a:gd name="connsiteY93" fmla="*/ 247201 h 2503057"/>
                <a:gd name="connsiteX94" fmla="*/ 623618 w 2631057"/>
                <a:gd name="connsiteY94" fmla="*/ 235295 h 2503057"/>
                <a:gd name="connsiteX95" fmla="*/ 610993 w 2631057"/>
                <a:gd name="connsiteY95" fmla="*/ 193644 h 2503057"/>
                <a:gd name="connsiteX96" fmla="*/ 537173 w 2631057"/>
                <a:gd name="connsiteY96" fmla="*/ 215075 h 2503057"/>
                <a:gd name="connsiteX97" fmla="*/ 561706 w 2631057"/>
                <a:gd name="connsiteY97" fmla="*/ 178145 h 2503057"/>
                <a:gd name="connsiteX98" fmla="*/ 609331 w 2631057"/>
                <a:gd name="connsiteY98" fmla="*/ 154332 h 2503057"/>
                <a:gd name="connsiteX99" fmla="*/ 645050 w 2631057"/>
                <a:gd name="connsiteY99" fmla="*/ 142426 h 2503057"/>
                <a:gd name="connsiteX100" fmla="*/ 659336 w 2631057"/>
                <a:gd name="connsiteY100" fmla="*/ 92419 h 2503057"/>
                <a:gd name="connsiteX101" fmla="*/ 702199 w 2631057"/>
                <a:gd name="connsiteY101" fmla="*/ 97182 h 2503057"/>
                <a:gd name="connsiteX102" fmla="*/ 805536 w 2631057"/>
                <a:gd name="connsiteY102" fmla="*/ 41649 h 2503057"/>
                <a:gd name="connsiteX103" fmla="*/ 1039348 w 2631057"/>
                <a:gd name="connsiteY103" fmla="*/ 0 h 2503057"/>
                <a:gd name="connsiteX104" fmla="*/ 1138058 w 2631057"/>
                <a:gd name="connsiteY104" fmla="*/ 27677 h 2503057"/>
                <a:gd name="connsiteX105" fmla="*/ 1202262 w 2631057"/>
                <a:gd name="connsiteY105" fmla="*/ 61463 h 2503057"/>
                <a:gd name="connsiteX106" fmla="*/ 1245124 w 2631057"/>
                <a:gd name="connsiteY106" fmla="*/ 90038 h 2503057"/>
                <a:gd name="connsiteX107" fmla="*/ 1427222 w 2631057"/>
                <a:gd name="connsiteY107" fmla="*/ 102933 h 2503057"/>
                <a:gd name="connsiteX0" fmla="*/ 1427222 w 2631057"/>
                <a:gd name="connsiteY0" fmla="*/ 102933 h 2503057"/>
                <a:gd name="connsiteX1" fmla="*/ 1345721 w 2631057"/>
                <a:gd name="connsiteY1" fmla="*/ 309068 h 2503057"/>
                <a:gd name="connsiteX2" fmla="*/ 1319842 w 2631057"/>
                <a:gd name="connsiteY2" fmla="*/ 464344 h 2503057"/>
                <a:gd name="connsiteX3" fmla="*/ 1475117 w 2631057"/>
                <a:gd name="connsiteY3" fmla="*/ 610993 h 2503057"/>
                <a:gd name="connsiteX4" fmla="*/ 1880559 w 2631057"/>
                <a:gd name="connsiteY4" fmla="*/ 723136 h 2503057"/>
                <a:gd name="connsiteX5" fmla="*/ 2104845 w 2631057"/>
                <a:gd name="connsiteY5" fmla="*/ 921544 h 2503057"/>
                <a:gd name="connsiteX6" fmla="*/ 2355011 w 2631057"/>
                <a:gd name="connsiteY6" fmla="*/ 1076819 h 2503057"/>
                <a:gd name="connsiteX7" fmla="*/ 2536166 w 2631057"/>
                <a:gd name="connsiteY7" fmla="*/ 1318359 h 2503057"/>
                <a:gd name="connsiteX8" fmla="*/ 2631057 w 2631057"/>
                <a:gd name="connsiteY8" fmla="*/ 1620283 h 2503057"/>
                <a:gd name="connsiteX9" fmla="*/ 2622430 w 2631057"/>
                <a:gd name="connsiteY9" fmla="*/ 1870449 h 2503057"/>
                <a:gd name="connsiteX10" fmla="*/ 2544793 w 2631057"/>
                <a:gd name="connsiteY10" fmla="*/ 2060231 h 2503057"/>
                <a:gd name="connsiteX11" fmla="*/ 2372264 w 2631057"/>
                <a:gd name="connsiteY11" fmla="*/ 2189627 h 2503057"/>
                <a:gd name="connsiteX12" fmla="*/ 2130725 w 2631057"/>
                <a:gd name="connsiteY12" fmla="*/ 2241385 h 2503057"/>
                <a:gd name="connsiteX13" fmla="*/ 1910347 w 2631057"/>
                <a:gd name="connsiteY13" fmla="*/ 2219999 h 2503057"/>
                <a:gd name="connsiteX14" fmla="*/ 1639019 w 2631057"/>
                <a:gd name="connsiteY14" fmla="*/ 2137868 h 2503057"/>
                <a:gd name="connsiteX15" fmla="*/ 1471343 w 2631057"/>
                <a:gd name="connsiteY15" fmla="*/ 2052188 h 2503057"/>
                <a:gd name="connsiteX16" fmla="*/ 1254649 w 2631057"/>
                <a:gd name="connsiteY16" fmla="*/ 1949795 h 2503057"/>
                <a:gd name="connsiteX17" fmla="*/ 1179287 w 2631057"/>
                <a:gd name="connsiteY17" fmla="*/ 1976707 h 2503057"/>
                <a:gd name="connsiteX18" fmla="*/ 1040457 w 2631057"/>
                <a:gd name="connsiteY18" fmla="*/ 1973233 h 2503057"/>
                <a:gd name="connsiteX19" fmla="*/ 841031 w 2631057"/>
                <a:gd name="connsiteY19" fmla="*/ 2012545 h 2503057"/>
                <a:gd name="connsiteX20" fmla="*/ 704940 w 2631057"/>
                <a:gd name="connsiteY20" fmla="*/ 2052607 h 2503057"/>
                <a:gd name="connsiteX21" fmla="*/ 635261 w 2631057"/>
                <a:gd name="connsiteY21" fmla="*/ 2157492 h 2503057"/>
                <a:gd name="connsiteX22" fmla="*/ 590015 w 2631057"/>
                <a:gd name="connsiteY22" fmla="*/ 2279995 h 2503057"/>
                <a:gd name="connsiteX23" fmla="*/ 491401 w 2631057"/>
                <a:gd name="connsiteY23" fmla="*/ 2366095 h 2503057"/>
                <a:gd name="connsiteX24" fmla="*/ 406924 w 2631057"/>
                <a:gd name="connsiteY24" fmla="*/ 2461764 h 2503057"/>
                <a:gd name="connsiteX25" fmla="*/ 336335 w 2631057"/>
                <a:gd name="connsiteY25" fmla="*/ 2503057 h 2503057"/>
                <a:gd name="connsiteX26" fmla="*/ 731568 w 2631057"/>
                <a:gd name="connsiteY26" fmla="*/ 1939450 h 2503057"/>
                <a:gd name="connsiteX27" fmla="*/ 764975 w 2631057"/>
                <a:gd name="connsiteY27" fmla="*/ 1893095 h 2503057"/>
                <a:gd name="connsiteX28" fmla="*/ 837601 w 2631057"/>
                <a:gd name="connsiteY28" fmla="*/ 1804294 h 2503057"/>
                <a:gd name="connsiteX29" fmla="*/ 770906 w 2631057"/>
                <a:gd name="connsiteY29" fmla="*/ 1777506 h 2503057"/>
                <a:gd name="connsiteX30" fmla="*/ 602730 w 2631057"/>
                <a:gd name="connsiteY30" fmla="*/ 1844370 h 2503057"/>
                <a:gd name="connsiteX31" fmla="*/ 495628 w 2631057"/>
                <a:gd name="connsiteY31" fmla="*/ 1823922 h 2503057"/>
                <a:gd name="connsiteX32" fmla="*/ 589831 w 2631057"/>
                <a:gd name="connsiteY32" fmla="*/ 1691663 h 2503057"/>
                <a:gd name="connsiteX33" fmla="*/ 483859 w 2631057"/>
                <a:gd name="connsiteY33" fmla="*/ 1687309 h 2503057"/>
                <a:gd name="connsiteX34" fmla="*/ 388867 w 2631057"/>
                <a:gd name="connsiteY34" fmla="*/ 1663674 h 2503057"/>
                <a:gd name="connsiteX35" fmla="*/ 343271 w 2631057"/>
                <a:gd name="connsiteY35" fmla="*/ 1551351 h 2503057"/>
                <a:gd name="connsiteX36" fmla="*/ 328012 w 2631057"/>
                <a:gd name="connsiteY36" fmla="*/ 1470528 h 2503057"/>
                <a:gd name="connsiteX37" fmla="*/ 256575 w 2631057"/>
                <a:gd name="connsiteY37" fmla="*/ 1407028 h 2503057"/>
                <a:gd name="connsiteX38" fmla="*/ 144833 w 2631057"/>
                <a:gd name="connsiteY38" fmla="*/ 1388499 h 2503057"/>
                <a:gd name="connsiteX39" fmla="*/ 0 w 2631057"/>
                <a:gd name="connsiteY39" fmla="*/ 1387370 h 2503057"/>
                <a:gd name="connsiteX40" fmla="*/ 120770 w 2631057"/>
                <a:gd name="connsiteY40" fmla="*/ 1292480 h 2503057"/>
                <a:gd name="connsiteX41" fmla="*/ 267419 w 2631057"/>
                <a:gd name="connsiteY41" fmla="*/ 1275227 h 2503057"/>
                <a:gd name="connsiteX42" fmla="*/ 386392 w 2631057"/>
                <a:gd name="connsiteY42" fmla="*/ 1092590 h 2503057"/>
                <a:gd name="connsiteX43" fmla="*/ 392637 w 2631057"/>
                <a:gd name="connsiteY43" fmla="*/ 1021107 h 2503057"/>
                <a:gd name="connsiteX44" fmla="*/ 402162 w 2631057"/>
                <a:gd name="connsiteY44" fmla="*/ 960812 h 2503057"/>
                <a:gd name="connsiteX45" fmla="*/ 437881 w 2631057"/>
                <a:gd name="connsiteY45" fmla="*/ 952051 h 2503057"/>
                <a:gd name="connsiteX46" fmla="*/ 467309 w 2631057"/>
                <a:gd name="connsiteY46" fmla="*/ 983142 h 2503057"/>
                <a:gd name="connsiteX47" fmla="*/ 485506 w 2631057"/>
                <a:gd name="connsiteY47" fmla="*/ 966338 h 2503057"/>
                <a:gd name="connsiteX48" fmla="*/ 483978 w 2631057"/>
                <a:gd name="connsiteY48" fmla="*/ 906088 h 2503057"/>
                <a:gd name="connsiteX49" fmla="*/ 535423 w 2631057"/>
                <a:gd name="connsiteY49" fmla="*/ 885556 h 2503057"/>
                <a:gd name="connsiteX50" fmla="*/ 578374 w 2631057"/>
                <a:gd name="connsiteY50" fmla="*/ 930620 h 2503057"/>
                <a:gd name="connsiteX51" fmla="*/ 595043 w 2631057"/>
                <a:gd name="connsiteY51" fmla="*/ 952051 h 2503057"/>
                <a:gd name="connsiteX52" fmla="*/ 624068 w 2631057"/>
                <a:gd name="connsiteY52" fmla="*/ 939380 h 2503057"/>
                <a:gd name="connsiteX53" fmla="*/ 633143 w 2631057"/>
                <a:gd name="connsiteY53" fmla="*/ 880613 h 2503057"/>
                <a:gd name="connsiteX54" fmla="*/ 634177 w 2631057"/>
                <a:gd name="connsiteY54" fmla="*/ 847186 h 2503057"/>
                <a:gd name="connsiteX55" fmla="*/ 654574 w 2631057"/>
                <a:gd name="connsiteY55" fmla="*/ 823463 h 2503057"/>
                <a:gd name="connsiteX56" fmla="*/ 710332 w 2631057"/>
                <a:gd name="connsiteY56" fmla="*/ 804952 h 2503057"/>
                <a:gd name="connsiteX57" fmla="*/ 742681 w 2631057"/>
                <a:gd name="connsiteY57" fmla="*/ 799651 h 2503057"/>
                <a:gd name="connsiteX58" fmla="*/ 760877 w 2631057"/>
                <a:gd name="connsiteY58" fmla="*/ 767167 h 2503057"/>
                <a:gd name="connsiteX59" fmla="*/ 785543 w 2631057"/>
                <a:gd name="connsiteY59" fmla="*/ 759170 h 2503057"/>
                <a:gd name="connsiteX60" fmla="*/ 802212 w 2631057"/>
                <a:gd name="connsiteY60" fmla="*/ 735357 h 2503057"/>
                <a:gd name="connsiteX61" fmla="*/ 826024 w 2631057"/>
                <a:gd name="connsiteY61" fmla="*/ 787745 h 2503057"/>
                <a:gd name="connsiteX62" fmla="*/ 868887 w 2631057"/>
                <a:gd name="connsiteY62" fmla="*/ 785364 h 2503057"/>
                <a:gd name="connsiteX63" fmla="*/ 906987 w 2631057"/>
                <a:gd name="connsiteY63" fmla="*/ 797270 h 2503057"/>
                <a:gd name="connsiteX64" fmla="*/ 930799 w 2631057"/>
                <a:gd name="connsiteY64" fmla="*/ 787745 h 2503057"/>
                <a:gd name="connsiteX65" fmla="*/ 959374 w 2631057"/>
                <a:gd name="connsiteY65" fmla="*/ 859182 h 2503057"/>
                <a:gd name="connsiteX66" fmla="*/ 984310 w 2631057"/>
                <a:gd name="connsiteY66" fmla="*/ 846872 h 2503057"/>
                <a:gd name="connsiteX67" fmla="*/ 1027442 w 2631057"/>
                <a:gd name="connsiteY67" fmla="*/ 852532 h 2503057"/>
                <a:gd name="connsiteX68" fmla="*/ 1061768 w 2631057"/>
                <a:gd name="connsiteY68" fmla="*/ 859182 h 2503057"/>
                <a:gd name="connsiteX69" fmla="*/ 1121119 w 2631057"/>
                <a:gd name="connsiteY69" fmla="*/ 914715 h 2503057"/>
                <a:gd name="connsiteX70" fmla="*/ 1149874 w 2631057"/>
                <a:gd name="connsiteY70" fmla="*/ 899663 h 2503057"/>
                <a:gd name="connsiteX71" fmla="*/ 1185593 w 2631057"/>
                <a:gd name="connsiteY71" fmla="*/ 923476 h 2503057"/>
                <a:gd name="connsiteX72" fmla="*/ 1237981 w 2631057"/>
                <a:gd name="connsiteY72" fmla="*/ 952051 h 2503057"/>
                <a:gd name="connsiteX73" fmla="*/ 1318943 w 2631057"/>
                <a:gd name="connsiteY73" fmla="*/ 956633 h 2503057"/>
                <a:gd name="connsiteX74" fmla="*/ 1342440 w 2631057"/>
                <a:gd name="connsiteY74" fmla="*/ 917680 h 2503057"/>
                <a:gd name="connsiteX75" fmla="*/ 1307037 w 2631057"/>
                <a:gd name="connsiteY75" fmla="*/ 875851 h 2503057"/>
                <a:gd name="connsiteX76" fmla="*/ 1232094 w 2631057"/>
                <a:gd name="connsiteY76" fmla="*/ 823687 h 2503057"/>
                <a:gd name="connsiteX77" fmla="*/ 1145112 w 2631057"/>
                <a:gd name="connsiteY77" fmla="*/ 778220 h 2503057"/>
                <a:gd name="connsiteX78" fmla="*/ 1059881 w 2631057"/>
                <a:gd name="connsiteY78" fmla="*/ 685396 h 2503057"/>
                <a:gd name="connsiteX79" fmla="*/ 1021287 w 2631057"/>
                <a:gd name="connsiteY79" fmla="*/ 663920 h 2503057"/>
                <a:gd name="connsiteX80" fmla="*/ 939695 w 2631057"/>
                <a:gd name="connsiteY80" fmla="*/ 588124 h 2503057"/>
                <a:gd name="connsiteX81" fmla="*/ 909368 w 2631057"/>
                <a:gd name="connsiteY81" fmla="*/ 521045 h 2503057"/>
                <a:gd name="connsiteX82" fmla="*/ 878412 w 2631057"/>
                <a:gd name="connsiteY82" fmla="*/ 471038 h 2503057"/>
                <a:gd name="connsiteX83" fmla="*/ 861428 w 2631057"/>
                <a:gd name="connsiteY83" fmla="*/ 455134 h 2503057"/>
                <a:gd name="connsiteX84" fmla="*/ 866505 w 2631057"/>
                <a:gd name="connsiteY84" fmla="*/ 418651 h 2503057"/>
                <a:gd name="connsiteX85" fmla="*/ 887937 w 2631057"/>
                <a:gd name="connsiteY85" fmla="*/ 378394 h 2503057"/>
                <a:gd name="connsiteX86" fmla="*/ 845074 w 2631057"/>
                <a:gd name="connsiteY86" fmla="*/ 378170 h 2503057"/>
                <a:gd name="connsiteX87" fmla="*/ 803155 w 2631057"/>
                <a:gd name="connsiteY87" fmla="*/ 353099 h 2503057"/>
                <a:gd name="connsiteX88" fmla="*/ 795068 w 2631057"/>
                <a:gd name="connsiteY88" fmla="*/ 290063 h 2503057"/>
                <a:gd name="connsiteX89" fmla="*/ 764112 w 2631057"/>
                <a:gd name="connsiteY89" fmla="*/ 275776 h 2503057"/>
                <a:gd name="connsiteX90" fmla="*/ 758540 w 2631057"/>
                <a:gd name="connsiteY90" fmla="*/ 252862 h 2503057"/>
                <a:gd name="connsiteX91" fmla="*/ 706962 w 2631057"/>
                <a:gd name="connsiteY91" fmla="*/ 256726 h 2503057"/>
                <a:gd name="connsiteX92" fmla="*/ 695056 w 2631057"/>
                <a:gd name="connsiteY92" fmla="*/ 240057 h 2503057"/>
                <a:gd name="connsiteX93" fmla="*/ 645049 w 2631057"/>
                <a:gd name="connsiteY93" fmla="*/ 247201 h 2503057"/>
                <a:gd name="connsiteX94" fmla="*/ 623618 w 2631057"/>
                <a:gd name="connsiteY94" fmla="*/ 235295 h 2503057"/>
                <a:gd name="connsiteX95" fmla="*/ 610993 w 2631057"/>
                <a:gd name="connsiteY95" fmla="*/ 193644 h 2503057"/>
                <a:gd name="connsiteX96" fmla="*/ 537173 w 2631057"/>
                <a:gd name="connsiteY96" fmla="*/ 215075 h 2503057"/>
                <a:gd name="connsiteX97" fmla="*/ 561706 w 2631057"/>
                <a:gd name="connsiteY97" fmla="*/ 178145 h 2503057"/>
                <a:gd name="connsiteX98" fmla="*/ 609331 w 2631057"/>
                <a:gd name="connsiteY98" fmla="*/ 154332 h 2503057"/>
                <a:gd name="connsiteX99" fmla="*/ 645050 w 2631057"/>
                <a:gd name="connsiteY99" fmla="*/ 142426 h 2503057"/>
                <a:gd name="connsiteX100" fmla="*/ 659336 w 2631057"/>
                <a:gd name="connsiteY100" fmla="*/ 92419 h 2503057"/>
                <a:gd name="connsiteX101" fmla="*/ 702199 w 2631057"/>
                <a:gd name="connsiteY101" fmla="*/ 97182 h 2503057"/>
                <a:gd name="connsiteX102" fmla="*/ 805536 w 2631057"/>
                <a:gd name="connsiteY102" fmla="*/ 41649 h 2503057"/>
                <a:gd name="connsiteX103" fmla="*/ 1039348 w 2631057"/>
                <a:gd name="connsiteY103" fmla="*/ 0 h 2503057"/>
                <a:gd name="connsiteX104" fmla="*/ 1138058 w 2631057"/>
                <a:gd name="connsiteY104" fmla="*/ 27677 h 2503057"/>
                <a:gd name="connsiteX105" fmla="*/ 1202262 w 2631057"/>
                <a:gd name="connsiteY105" fmla="*/ 61463 h 2503057"/>
                <a:gd name="connsiteX106" fmla="*/ 1245124 w 2631057"/>
                <a:gd name="connsiteY106" fmla="*/ 90038 h 2503057"/>
                <a:gd name="connsiteX107" fmla="*/ 1427222 w 2631057"/>
                <a:gd name="connsiteY107" fmla="*/ 102933 h 2503057"/>
                <a:gd name="connsiteX0" fmla="*/ 1427222 w 2631057"/>
                <a:gd name="connsiteY0" fmla="*/ 102933 h 2461764"/>
                <a:gd name="connsiteX1" fmla="*/ 1345721 w 2631057"/>
                <a:gd name="connsiteY1" fmla="*/ 309068 h 2461764"/>
                <a:gd name="connsiteX2" fmla="*/ 1319842 w 2631057"/>
                <a:gd name="connsiteY2" fmla="*/ 464344 h 2461764"/>
                <a:gd name="connsiteX3" fmla="*/ 1475117 w 2631057"/>
                <a:gd name="connsiteY3" fmla="*/ 610993 h 2461764"/>
                <a:gd name="connsiteX4" fmla="*/ 1880559 w 2631057"/>
                <a:gd name="connsiteY4" fmla="*/ 723136 h 2461764"/>
                <a:gd name="connsiteX5" fmla="*/ 2104845 w 2631057"/>
                <a:gd name="connsiteY5" fmla="*/ 921544 h 2461764"/>
                <a:gd name="connsiteX6" fmla="*/ 2355011 w 2631057"/>
                <a:gd name="connsiteY6" fmla="*/ 1076819 h 2461764"/>
                <a:gd name="connsiteX7" fmla="*/ 2536166 w 2631057"/>
                <a:gd name="connsiteY7" fmla="*/ 1318359 h 2461764"/>
                <a:gd name="connsiteX8" fmla="*/ 2631057 w 2631057"/>
                <a:gd name="connsiteY8" fmla="*/ 1620283 h 2461764"/>
                <a:gd name="connsiteX9" fmla="*/ 2622430 w 2631057"/>
                <a:gd name="connsiteY9" fmla="*/ 1870449 h 2461764"/>
                <a:gd name="connsiteX10" fmla="*/ 2544793 w 2631057"/>
                <a:gd name="connsiteY10" fmla="*/ 2060231 h 2461764"/>
                <a:gd name="connsiteX11" fmla="*/ 2372264 w 2631057"/>
                <a:gd name="connsiteY11" fmla="*/ 2189627 h 2461764"/>
                <a:gd name="connsiteX12" fmla="*/ 2130725 w 2631057"/>
                <a:gd name="connsiteY12" fmla="*/ 2241385 h 2461764"/>
                <a:gd name="connsiteX13" fmla="*/ 1910347 w 2631057"/>
                <a:gd name="connsiteY13" fmla="*/ 2219999 h 2461764"/>
                <a:gd name="connsiteX14" fmla="*/ 1639019 w 2631057"/>
                <a:gd name="connsiteY14" fmla="*/ 2137868 h 2461764"/>
                <a:gd name="connsiteX15" fmla="*/ 1471343 w 2631057"/>
                <a:gd name="connsiteY15" fmla="*/ 2052188 h 2461764"/>
                <a:gd name="connsiteX16" fmla="*/ 1254649 w 2631057"/>
                <a:gd name="connsiteY16" fmla="*/ 1949795 h 2461764"/>
                <a:gd name="connsiteX17" fmla="*/ 1179287 w 2631057"/>
                <a:gd name="connsiteY17" fmla="*/ 1976707 h 2461764"/>
                <a:gd name="connsiteX18" fmla="*/ 1040457 w 2631057"/>
                <a:gd name="connsiteY18" fmla="*/ 1973233 h 2461764"/>
                <a:gd name="connsiteX19" fmla="*/ 841031 w 2631057"/>
                <a:gd name="connsiteY19" fmla="*/ 2012545 h 2461764"/>
                <a:gd name="connsiteX20" fmla="*/ 704940 w 2631057"/>
                <a:gd name="connsiteY20" fmla="*/ 2052607 h 2461764"/>
                <a:gd name="connsiteX21" fmla="*/ 635261 w 2631057"/>
                <a:gd name="connsiteY21" fmla="*/ 2157492 h 2461764"/>
                <a:gd name="connsiteX22" fmla="*/ 590015 w 2631057"/>
                <a:gd name="connsiteY22" fmla="*/ 2279995 h 2461764"/>
                <a:gd name="connsiteX23" fmla="*/ 491401 w 2631057"/>
                <a:gd name="connsiteY23" fmla="*/ 2366095 h 2461764"/>
                <a:gd name="connsiteX24" fmla="*/ 406924 w 2631057"/>
                <a:gd name="connsiteY24" fmla="*/ 2461764 h 2461764"/>
                <a:gd name="connsiteX25" fmla="*/ 693523 w 2631057"/>
                <a:gd name="connsiteY25" fmla="*/ 1984474 h 2461764"/>
                <a:gd name="connsiteX26" fmla="*/ 731568 w 2631057"/>
                <a:gd name="connsiteY26" fmla="*/ 1939450 h 2461764"/>
                <a:gd name="connsiteX27" fmla="*/ 764975 w 2631057"/>
                <a:gd name="connsiteY27" fmla="*/ 1893095 h 2461764"/>
                <a:gd name="connsiteX28" fmla="*/ 837601 w 2631057"/>
                <a:gd name="connsiteY28" fmla="*/ 1804294 h 2461764"/>
                <a:gd name="connsiteX29" fmla="*/ 770906 w 2631057"/>
                <a:gd name="connsiteY29" fmla="*/ 1777506 h 2461764"/>
                <a:gd name="connsiteX30" fmla="*/ 602730 w 2631057"/>
                <a:gd name="connsiteY30" fmla="*/ 1844370 h 2461764"/>
                <a:gd name="connsiteX31" fmla="*/ 495628 w 2631057"/>
                <a:gd name="connsiteY31" fmla="*/ 1823922 h 2461764"/>
                <a:gd name="connsiteX32" fmla="*/ 589831 w 2631057"/>
                <a:gd name="connsiteY32" fmla="*/ 1691663 h 2461764"/>
                <a:gd name="connsiteX33" fmla="*/ 483859 w 2631057"/>
                <a:gd name="connsiteY33" fmla="*/ 1687309 h 2461764"/>
                <a:gd name="connsiteX34" fmla="*/ 388867 w 2631057"/>
                <a:gd name="connsiteY34" fmla="*/ 1663674 h 2461764"/>
                <a:gd name="connsiteX35" fmla="*/ 343271 w 2631057"/>
                <a:gd name="connsiteY35" fmla="*/ 1551351 h 2461764"/>
                <a:gd name="connsiteX36" fmla="*/ 328012 w 2631057"/>
                <a:gd name="connsiteY36" fmla="*/ 1470528 h 2461764"/>
                <a:gd name="connsiteX37" fmla="*/ 256575 w 2631057"/>
                <a:gd name="connsiteY37" fmla="*/ 1407028 h 2461764"/>
                <a:gd name="connsiteX38" fmla="*/ 144833 w 2631057"/>
                <a:gd name="connsiteY38" fmla="*/ 1388499 h 2461764"/>
                <a:gd name="connsiteX39" fmla="*/ 0 w 2631057"/>
                <a:gd name="connsiteY39" fmla="*/ 1387370 h 2461764"/>
                <a:gd name="connsiteX40" fmla="*/ 120770 w 2631057"/>
                <a:gd name="connsiteY40" fmla="*/ 1292480 h 2461764"/>
                <a:gd name="connsiteX41" fmla="*/ 267419 w 2631057"/>
                <a:gd name="connsiteY41" fmla="*/ 1275227 h 2461764"/>
                <a:gd name="connsiteX42" fmla="*/ 386392 w 2631057"/>
                <a:gd name="connsiteY42" fmla="*/ 1092590 h 2461764"/>
                <a:gd name="connsiteX43" fmla="*/ 392637 w 2631057"/>
                <a:gd name="connsiteY43" fmla="*/ 1021107 h 2461764"/>
                <a:gd name="connsiteX44" fmla="*/ 402162 w 2631057"/>
                <a:gd name="connsiteY44" fmla="*/ 960812 h 2461764"/>
                <a:gd name="connsiteX45" fmla="*/ 437881 w 2631057"/>
                <a:gd name="connsiteY45" fmla="*/ 952051 h 2461764"/>
                <a:gd name="connsiteX46" fmla="*/ 467309 w 2631057"/>
                <a:gd name="connsiteY46" fmla="*/ 983142 h 2461764"/>
                <a:gd name="connsiteX47" fmla="*/ 485506 w 2631057"/>
                <a:gd name="connsiteY47" fmla="*/ 966338 h 2461764"/>
                <a:gd name="connsiteX48" fmla="*/ 483978 w 2631057"/>
                <a:gd name="connsiteY48" fmla="*/ 906088 h 2461764"/>
                <a:gd name="connsiteX49" fmla="*/ 535423 w 2631057"/>
                <a:gd name="connsiteY49" fmla="*/ 885556 h 2461764"/>
                <a:gd name="connsiteX50" fmla="*/ 578374 w 2631057"/>
                <a:gd name="connsiteY50" fmla="*/ 930620 h 2461764"/>
                <a:gd name="connsiteX51" fmla="*/ 595043 w 2631057"/>
                <a:gd name="connsiteY51" fmla="*/ 952051 h 2461764"/>
                <a:gd name="connsiteX52" fmla="*/ 624068 w 2631057"/>
                <a:gd name="connsiteY52" fmla="*/ 939380 h 2461764"/>
                <a:gd name="connsiteX53" fmla="*/ 633143 w 2631057"/>
                <a:gd name="connsiteY53" fmla="*/ 880613 h 2461764"/>
                <a:gd name="connsiteX54" fmla="*/ 634177 w 2631057"/>
                <a:gd name="connsiteY54" fmla="*/ 847186 h 2461764"/>
                <a:gd name="connsiteX55" fmla="*/ 654574 w 2631057"/>
                <a:gd name="connsiteY55" fmla="*/ 823463 h 2461764"/>
                <a:gd name="connsiteX56" fmla="*/ 710332 w 2631057"/>
                <a:gd name="connsiteY56" fmla="*/ 804952 h 2461764"/>
                <a:gd name="connsiteX57" fmla="*/ 742681 w 2631057"/>
                <a:gd name="connsiteY57" fmla="*/ 799651 h 2461764"/>
                <a:gd name="connsiteX58" fmla="*/ 760877 w 2631057"/>
                <a:gd name="connsiteY58" fmla="*/ 767167 h 2461764"/>
                <a:gd name="connsiteX59" fmla="*/ 785543 w 2631057"/>
                <a:gd name="connsiteY59" fmla="*/ 759170 h 2461764"/>
                <a:gd name="connsiteX60" fmla="*/ 802212 w 2631057"/>
                <a:gd name="connsiteY60" fmla="*/ 735357 h 2461764"/>
                <a:gd name="connsiteX61" fmla="*/ 826024 w 2631057"/>
                <a:gd name="connsiteY61" fmla="*/ 787745 h 2461764"/>
                <a:gd name="connsiteX62" fmla="*/ 868887 w 2631057"/>
                <a:gd name="connsiteY62" fmla="*/ 785364 h 2461764"/>
                <a:gd name="connsiteX63" fmla="*/ 906987 w 2631057"/>
                <a:gd name="connsiteY63" fmla="*/ 797270 h 2461764"/>
                <a:gd name="connsiteX64" fmla="*/ 930799 w 2631057"/>
                <a:gd name="connsiteY64" fmla="*/ 787745 h 2461764"/>
                <a:gd name="connsiteX65" fmla="*/ 959374 w 2631057"/>
                <a:gd name="connsiteY65" fmla="*/ 859182 h 2461764"/>
                <a:gd name="connsiteX66" fmla="*/ 984310 w 2631057"/>
                <a:gd name="connsiteY66" fmla="*/ 846872 h 2461764"/>
                <a:gd name="connsiteX67" fmla="*/ 1027442 w 2631057"/>
                <a:gd name="connsiteY67" fmla="*/ 852532 h 2461764"/>
                <a:gd name="connsiteX68" fmla="*/ 1061768 w 2631057"/>
                <a:gd name="connsiteY68" fmla="*/ 859182 h 2461764"/>
                <a:gd name="connsiteX69" fmla="*/ 1121119 w 2631057"/>
                <a:gd name="connsiteY69" fmla="*/ 914715 h 2461764"/>
                <a:gd name="connsiteX70" fmla="*/ 1149874 w 2631057"/>
                <a:gd name="connsiteY70" fmla="*/ 899663 h 2461764"/>
                <a:gd name="connsiteX71" fmla="*/ 1185593 w 2631057"/>
                <a:gd name="connsiteY71" fmla="*/ 923476 h 2461764"/>
                <a:gd name="connsiteX72" fmla="*/ 1237981 w 2631057"/>
                <a:gd name="connsiteY72" fmla="*/ 952051 h 2461764"/>
                <a:gd name="connsiteX73" fmla="*/ 1318943 w 2631057"/>
                <a:gd name="connsiteY73" fmla="*/ 956633 h 2461764"/>
                <a:gd name="connsiteX74" fmla="*/ 1342440 w 2631057"/>
                <a:gd name="connsiteY74" fmla="*/ 917680 h 2461764"/>
                <a:gd name="connsiteX75" fmla="*/ 1307037 w 2631057"/>
                <a:gd name="connsiteY75" fmla="*/ 875851 h 2461764"/>
                <a:gd name="connsiteX76" fmla="*/ 1232094 w 2631057"/>
                <a:gd name="connsiteY76" fmla="*/ 823687 h 2461764"/>
                <a:gd name="connsiteX77" fmla="*/ 1145112 w 2631057"/>
                <a:gd name="connsiteY77" fmla="*/ 778220 h 2461764"/>
                <a:gd name="connsiteX78" fmla="*/ 1059881 w 2631057"/>
                <a:gd name="connsiteY78" fmla="*/ 685396 h 2461764"/>
                <a:gd name="connsiteX79" fmla="*/ 1021287 w 2631057"/>
                <a:gd name="connsiteY79" fmla="*/ 663920 h 2461764"/>
                <a:gd name="connsiteX80" fmla="*/ 939695 w 2631057"/>
                <a:gd name="connsiteY80" fmla="*/ 588124 h 2461764"/>
                <a:gd name="connsiteX81" fmla="*/ 909368 w 2631057"/>
                <a:gd name="connsiteY81" fmla="*/ 521045 h 2461764"/>
                <a:gd name="connsiteX82" fmla="*/ 878412 w 2631057"/>
                <a:gd name="connsiteY82" fmla="*/ 471038 h 2461764"/>
                <a:gd name="connsiteX83" fmla="*/ 861428 w 2631057"/>
                <a:gd name="connsiteY83" fmla="*/ 455134 h 2461764"/>
                <a:gd name="connsiteX84" fmla="*/ 866505 w 2631057"/>
                <a:gd name="connsiteY84" fmla="*/ 418651 h 2461764"/>
                <a:gd name="connsiteX85" fmla="*/ 887937 w 2631057"/>
                <a:gd name="connsiteY85" fmla="*/ 378394 h 2461764"/>
                <a:gd name="connsiteX86" fmla="*/ 845074 w 2631057"/>
                <a:gd name="connsiteY86" fmla="*/ 378170 h 2461764"/>
                <a:gd name="connsiteX87" fmla="*/ 803155 w 2631057"/>
                <a:gd name="connsiteY87" fmla="*/ 353099 h 2461764"/>
                <a:gd name="connsiteX88" fmla="*/ 795068 w 2631057"/>
                <a:gd name="connsiteY88" fmla="*/ 290063 h 2461764"/>
                <a:gd name="connsiteX89" fmla="*/ 764112 w 2631057"/>
                <a:gd name="connsiteY89" fmla="*/ 275776 h 2461764"/>
                <a:gd name="connsiteX90" fmla="*/ 758540 w 2631057"/>
                <a:gd name="connsiteY90" fmla="*/ 252862 h 2461764"/>
                <a:gd name="connsiteX91" fmla="*/ 706962 w 2631057"/>
                <a:gd name="connsiteY91" fmla="*/ 256726 h 2461764"/>
                <a:gd name="connsiteX92" fmla="*/ 695056 w 2631057"/>
                <a:gd name="connsiteY92" fmla="*/ 240057 h 2461764"/>
                <a:gd name="connsiteX93" fmla="*/ 645049 w 2631057"/>
                <a:gd name="connsiteY93" fmla="*/ 247201 h 2461764"/>
                <a:gd name="connsiteX94" fmla="*/ 623618 w 2631057"/>
                <a:gd name="connsiteY94" fmla="*/ 235295 h 2461764"/>
                <a:gd name="connsiteX95" fmla="*/ 610993 w 2631057"/>
                <a:gd name="connsiteY95" fmla="*/ 193644 h 2461764"/>
                <a:gd name="connsiteX96" fmla="*/ 537173 w 2631057"/>
                <a:gd name="connsiteY96" fmla="*/ 215075 h 2461764"/>
                <a:gd name="connsiteX97" fmla="*/ 561706 w 2631057"/>
                <a:gd name="connsiteY97" fmla="*/ 178145 h 2461764"/>
                <a:gd name="connsiteX98" fmla="*/ 609331 w 2631057"/>
                <a:gd name="connsiteY98" fmla="*/ 154332 h 2461764"/>
                <a:gd name="connsiteX99" fmla="*/ 645050 w 2631057"/>
                <a:gd name="connsiteY99" fmla="*/ 142426 h 2461764"/>
                <a:gd name="connsiteX100" fmla="*/ 659336 w 2631057"/>
                <a:gd name="connsiteY100" fmla="*/ 92419 h 2461764"/>
                <a:gd name="connsiteX101" fmla="*/ 702199 w 2631057"/>
                <a:gd name="connsiteY101" fmla="*/ 97182 h 2461764"/>
                <a:gd name="connsiteX102" fmla="*/ 805536 w 2631057"/>
                <a:gd name="connsiteY102" fmla="*/ 41649 h 2461764"/>
                <a:gd name="connsiteX103" fmla="*/ 1039348 w 2631057"/>
                <a:gd name="connsiteY103" fmla="*/ 0 h 2461764"/>
                <a:gd name="connsiteX104" fmla="*/ 1138058 w 2631057"/>
                <a:gd name="connsiteY104" fmla="*/ 27677 h 2461764"/>
                <a:gd name="connsiteX105" fmla="*/ 1202262 w 2631057"/>
                <a:gd name="connsiteY105" fmla="*/ 61463 h 2461764"/>
                <a:gd name="connsiteX106" fmla="*/ 1245124 w 2631057"/>
                <a:gd name="connsiteY106" fmla="*/ 90038 h 2461764"/>
                <a:gd name="connsiteX107" fmla="*/ 1427222 w 2631057"/>
                <a:gd name="connsiteY107" fmla="*/ 102933 h 2461764"/>
                <a:gd name="connsiteX0" fmla="*/ 1427222 w 2631057"/>
                <a:gd name="connsiteY0" fmla="*/ 102933 h 2367730"/>
                <a:gd name="connsiteX1" fmla="*/ 1345721 w 2631057"/>
                <a:gd name="connsiteY1" fmla="*/ 309068 h 2367730"/>
                <a:gd name="connsiteX2" fmla="*/ 1319842 w 2631057"/>
                <a:gd name="connsiteY2" fmla="*/ 464344 h 2367730"/>
                <a:gd name="connsiteX3" fmla="*/ 1475117 w 2631057"/>
                <a:gd name="connsiteY3" fmla="*/ 610993 h 2367730"/>
                <a:gd name="connsiteX4" fmla="*/ 1880559 w 2631057"/>
                <a:gd name="connsiteY4" fmla="*/ 723136 h 2367730"/>
                <a:gd name="connsiteX5" fmla="*/ 2104845 w 2631057"/>
                <a:gd name="connsiteY5" fmla="*/ 921544 h 2367730"/>
                <a:gd name="connsiteX6" fmla="*/ 2355011 w 2631057"/>
                <a:gd name="connsiteY6" fmla="*/ 1076819 h 2367730"/>
                <a:gd name="connsiteX7" fmla="*/ 2536166 w 2631057"/>
                <a:gd name="connsiteY7" fmla="*/ 1318359 h 2367730"/>
                <a:gd name="connsiteX8" fmla="*/ 2631057 w 2631057"/>
                <a:gd name="connsiteY8" fmla="*/ 1620283 h 2367730"/>
                <a:gd name="connsiteX9" fmla="*/ 2622430 w 2631057"/>
                <a:gd name="connsiteY9" fmla="*/ 1870449 h 2367730"/>
                <a:gd name="connsiteX10" fmla="*/ 2544793 w 2631057"/>
                <a:gd name="connsiteY10" fmla="*/ 2060231 h 2367730"/>
                <a:gd name="connsiteX11" fmla="*/ 2372264 w 2631057"/>
                <a:gd name="connsiteY11" fmla="*/ 2189627 h 2367730"/>
                <a:gd name="connsiteX12" fmla="*/ 2130725 w 2631057"/>
                <a:gd name="connsiteY12" fmla="*/ 2241385 h 2367730"/>
                <a:gd name="connsiteX13" fmla="*/ 1910347 w 2631057"/>
                <a:gd name="connsiteY13" fmla="*/ 2219999 h 2367730"/>
                <a:gd name="connsiteX14" fmla="*/ 1639019 w 2631057"/>
                <a:gd name="connsiteY14" fmla="*/ 2137868 h 2367730"/>
                <a:gd name="connsiteX15" fmla="*/ 1471343 w 2631057"/>
                <a:gd name="connsiteY15" fmla="*/ 2052188 h 2367730"/>
                <a:gd name="connsiteX16" fmla="*/ 1254649 w 2631057"/>
                <a:gd name="connsiteY16" fmla="*/ 1949795 h 2367730"/>
                <a:gd name="connsiteX17" fmla="*/ 1179287 w 2631057"/>
                <a:gd name="connsiteY17" fmla="*/ 1976707 h 2367730"/>
                <a:gd name="connsiteX18" fmla="*/ 1040457 w 2631057"/>
                <a:gd name="connsiteY18" fmla="*/ 1973233 h 2367730"/>
                <a:gd name="connsiteX19" fmla="*/ 841031 w 2631057"/>
                <a:gd name="connsiteY19" fmla="*/ 2012545 h 2367730"/>
                <a:gd name="connsiteX20" fmla="*/ 704940 w 2631057"/>
                <a:gd name="connsiteY20" fmla="*/ 2052607 h 2367730"/>
                <a:gd name="connsiteX21" fmla="*/ 635261 w 2631057"/>
                <a:gd name="connsiteY21" fmla="*/ 2157492 h 2367730"/>
                <a:gd name="connsiteX22" fmla="*/ 590015 w 2631057"/>
                <a:gd name="connsiteY22" fmla="*/ 2279995 h 2367730"/>
                <a:gd name="connsiteX23" fmla="*/ 491401 w 2631057"/>
                <a:gd name="connsiteY23" fmla="*/ 2366095 h 2367730"/>
                <a:gd name="connsiteX24" fmla="*/ 674153 w 2631057"/>
                <a:gd name="connsiteY24" fmla="*/ 2038431 h 2367730"/>
                <a:gd name="connsiteX25" fmla="*/ 693523 w 2631057"/>
                <a:gd name="connsiteY25" fmla="*/ 1984474 h 2367730"/>
                <a:gd name="connsiteX26" fmla="*/ 731568 w 2631057"/>
                <a:gd name="connsiteY26" fmla="*/ 1939450 h 2367730"/>
                <a:gd name="connsiteX27" fmla="*/ 764975 w 2631057"/>
                <a:gd name="connsiteY27" fmla="*/ 1893095 h 2367730"/>
                <a:gd name="connsiteX28" fmla="*/ 837601 w 2631057"/>
                <a:gd name="connsiteY28" fmla="*/ 1804294 h 2367730"/>
                <a:gd name="connsiteX29" fmla="*/ 770906 w 2631057"/>
                <a:gd name="connsiteY29" fmla="*/ 1777506 h 2367730"/>
                <a:gd name="connsiteX30" fmla="*/ 602730 w 2631057"/>
                <a:gd name="connsiteY30" fmla="*/ 1844370 h 2367730"/>
                <a:gd name="connsiteX31" fmla="*/ 495628 w 2631057"/>
                <a:gd name="connsiteY31" fmla="*/ 1823922 h 2367730"/>
                <a:gd name="connsiteX32" fmla="*/ 589831 w 2631057"/>
                <a:gd name="connsiteY32" fmla="*/ 1691663 h 2367730"/>
                <a:gd name="connsiteX33" fmla="*/ 483859 w 2631057"/>
                <a:gd name="connsiteY33" fmla="*/ 1687309 h 2367730"/>
                <a:gd name="connsiteX34" fmla="*/ 388867 w 2631057"/>
                <a:gd name="connsiteY34" fmla="*/ 1663674 h 2367730"/>
                <a:gd name="connsiteX35" fmla="*/ 343271 w 2631057"/>
                <a:gd name="connsiteY35" fmla="*/ 1551351 h 2367730"/>
                <a:gd name="connsiteX36" fmla="*/ 328012 w 2631057"/>
                <a:gd name="connsiteY36" fmla="*/ 1470528 h 2367730"/>
                <a:gd name="connsiteX37" fmla="*/ 256575 w 2631057"/>
                <a:gd name="connsiteY37" fmla="*/ 1407028 h 2367730"/>
                <a:gd name="connsiteX38" fmla="*/ 144833 w 2631057"/>
                <a:gd name="connsiteY38" fmla="*/ 1388499 h 2367730"/>
                <a:gd name="connsiteX39" fmla="*/ 0 w 2631057"/>
                <a:gd name="connsiteY39" fmla="*/ 1387370 h 2367730"/>
                <a:gd name="connsiteX40" fmla="*/ 120770 w 2631057"/>
                <a:gd name="connsiteY40" fmla="*/ 1292480 h 2367730"/>
                <a:gd name="connsiteX41" fmla="*/ 267419 w 2631057"/>
                <a:gd name="connsiteY41" fmla="*/ 1275227 h 2367730"/>
                <a:gd name="connsiteX42" fmla="*/ 386392 w 2631057"/>
                <a:gd name="connsiteY42" fmla="*/ 1092590 h 2367730"/>
                <a:gd name="connsiteX43" fmla="*/ 392637 w 2631057"/>
                <a:gd name="connsiteY43" fmla="*/ 1021107 h 2367730"/>
                <a:gd name="connsiteX44" fmla="*/ 402162 w 2631057"/>
                <a:gd name="connsiteY44" fmla="*/ 960812 h 2367730"/>
                <a:gd name="connsiteX45" fmla="*/ 437881 w 2631057"/>
                <a:gd name="connsiteY45" fmla="*/ 952051 h 2367730"/>
                <a:gd name="connsiteX46" fmla="*/ 467309 w 2631057"/>
                <a:gd name="connsiteY46" fmla="*/ 983142 h 2367730"/>
                <a:gd name="connsiteX47" fmla="*/ 485506 w 2631057"/>
                <a:gd name="connsiteY47" fmla="*/ 966338 h 2367730"/>
                <a:gd name="connsiteX48" fmla="*/ 483978 w 2631057"/>
                <a:gd name="connsiteY48" fmla="*/ 906088 h 2367730"/>
                <a:gd name="connsiteX49" fmla="*/ 535423 w 2631057"/>
                <a:gd name="connsiteY49" fmla="*/ 885556 h 2367730"/>
                <a:gd name="connsiteX50" fmla="*/ 578374 w 2631057"/>
                <a:gd name="connsiteY50" fmla="*/ 930620 h 2367730"/>
                <a:gd name="connsiteX51" fmla="*/ 595043 w 2631057"/>
                <a:gd name="connsiteY51" fmla="*/ 952051 h 2367730"/>
                <a:gd name="connsiteX52" fmla="*/ 624068 w 2631057"/>
                <a:gd name="connsiteY52" fmla="*/ 939380 h 2367730"/>
                <a:gd name="connsiteX53" fmla="*/ 633143 w 2631057"/>
                <a:gd name="connsiteY53" fmla="*/ 880613 h 2367730"/>
                <a:gd name="connsiteX54" fmla="*/ 634177 w 2631057"/>
                <a:gd name="connsiteY54" fmla="*/ 847186 h 2367730"/>
                <a:gd name="connsiteX55" fmla="*/ 654574 w 2631057"/>
                <a:gd name="connsiteY55" fmla="*/ 823463 h 2367730"/>
                <a:gd name="connsiteX56" fmla="*/ 710332 w 2631057"/>
                <a:gd name="connsiteY56" fmla="*/ 804952 h 2367730"/>
                <a:gd name="connsiteX57" fmla="*/ 742681 w 2631057"/>
                <a:gd name="connsiteY57" fmla="*/ 799651 h 2367730"/>
                <a:gd name="connsiteX58" fmla="*/ 760877 w 2631057"/>
                <a:gd name="connsiteY58" fmla="*/ 767167 h 2367730"/>
                <a:gd name="connsiteX59" fmla="*/ 785543 w 2631057"/>
                <a:gd name="connsiteY59" fmla="*/ 759170 h 2367730"/>
                <a:gd name="connsiteX60" fmla="*/ 802212 w 2631057"/>
                <a:gd name="connsiteY60" fmla="*/ 735357 h 2367730"/>
                <a:gd name="connsiteX61" fmla="*/ 826024 w 2631057"/>
                <a:gd name="connsiteY61" fmla="*/ 787745 h 2367730"/>
                <a:gd name="connsiteX62" fmla="*/ 868887 w 2631057"/>
                <a:gd name="connsiteY62" fmla="*/ 785364 h 2367730"/>
                <a:gd name="connsiteX63" fmla="*/ 906987 w 2631057"/>
                <a:gd name="connsiteY63" fmla="*/ 797270 h 2367730"/>
                <a:gd name="connsiteX64" fmla="*/ 930799 w 2631057"/>
                <a:gd name="connsiteY64" fmla="*/ 787745 h 2367730"/>
                <a:gd name="connsiteX65" fmla="*/ 959374 w 2631057"/>
                <a:gd name="connsiteY65" fmla="*/ 859182 h 2367730"/>
                <a:gd name="connsiteX66" fmla="*/ 984310 w 2631057"/>
                <a:gd name="connsiteY66" fmla="*/ 846872 h 2367730"/>
                <a:gd name="connsiteX67" fmla="*/ 1027442 w 2631057"/>
                <a:gd name="connsiteY67" fmla="*/ 852532 h 2367730"/>
                <a:gd name="connsiteX68" fmla="*/ 1061768 w 2631057"/>
                <a:gd name="connsiteY68" fmla="*/ 859182 h 2367730"/>
                <a:gd name="connsiteX69" fmla="*/ 1121119 w 2631057"/>
                <a:gd name="connsiteY69" fmla="*/ 914715 h 2367730"/>
                <a:gd name="connsiteX70" fmla="*/ 1149874 w 2631057"/>
                <a:gd name="connsiteY70" fmla="*/ 899663 h 2367730"/>
                <a:gd name="connsiteX71" fmla="*/ 1185593 w 2631057"/>
                <a:gd name="connsiteY71" fmla="*/ 923476 h 2367730"/>
                <a:gd name="connsiteX72" fmla="*/ 1237981 w 2631057"/>
                <a:gd name="connsiteY72" fmla="*/ 952051 h 2367730"/>
                <a:gd name="connsiteX73" fmla="*/ 1318943 w 2631057"/>
                <a:gd name="connsiteY73" fmla="*/ 956633 h 2367730"/>
                <a:gd name="connsiteX74" fmla="*/ 1342440 w 2631057"/>
                <a:gd name="connsiteY74" fmla="*/ 917680 h 2367730"/>
                <a:gd name="connsiteX75" fmla="*/ 1307037 w 2631057"/>
                <a:gd name="connsiteY75" fmla="*/ 875851 h 2367730"/>
                <a:gd name="connsiteX76" fmla="*/ 1232094 w 2631057"/>
                <a:gd name="connsiteY76" fmla="*/ 823687 h 2367730"/>
                <a:gd name="connsiteX77" fmla="*/ 1145112 w 2631057"/>
                <a:gd name="connsiteY77" fmla="*/ 778220 h 2367730"/>
                <a:gd name="connsiteX78" fmla="*/ 1059881 w 2631057"/>
                <a:gd name="connsiteY78" fmla="*/ 685396 h 2367730"/>
                <a:gd name="connsiteX79" fmla="*/ 1021287 w 2631057"/>
                <a:gd name="connsiteY79" fmla="*/ 663920 h 2367730"/>
                <a:gd name="connsiteX80" fmla="*/ 939695 w 2631057"/>
                <a:gd name="connsiteY80" fmla="*/ 588124 h 2367730"/>
                <a:gd name="connsiteX81" fmla="*/ 909368 w 2631057"/>
                <a:gd name="connsiteY81" fmla="*/ 521045 h 2367730"/>
                <a:gd name="connsiteX82" fmla="*/ 878412 w 2631057"/>
                <a:gd name="connsiteY82" fmla="*/ 471038 h 2367730"/>
                <a:gd name="connsiteX83" fmla="*/ 861428 w 2631057"/>
                <a:gd name="connsiteY83" fmla="*/ 455134 h 2367730"/>
                <a:gd name="connsiteX84" fmla="*/ 866505 w 2631057"/>
                <a:gd name="connsiteY84" fmla="*/ 418651 h 2367730"/>
                <a:gd name="connsiteX85" fmla="*/ 887937 w 2631057"/>
                <a:gd name="connsiteY85" fmla="*/ 378394 h 2367730"/>
                <a:gd name="connsiteX86" fmla="*/ 845074 w 2631057"/>
                <a:gd name="connsiteY86" fmla="*/ 378170 h 2367730"/>
                <a:gd name="connsiteX87" fmla="*/ 803155 w 2631057"/>
                <a:gd name="connsiteY87" fmla="*/ 353099 h 2367730"/>
                <a:gd name="connsiteX88" fmla="*/ 795068 w 2631057"/>
                <a:gd name="connsiteY88" fmla="*/ 290063 h 2367730"/>
                <a:gd name="connsiteX89" fmla="*/ 764112 w 2631057"/>
                <a:gd name="connsiteY89" fmla="*/ 275776 h 2367730"/>
                <a:gd name="connsiteX90" fmla="*/ 758540 w 2631057"/>
                <a:gd name="connsiteY90" fmla="*/ 252862 h 2367730"/>
                <a:gd name="connsiteX91" fmla="*/ 706962 w 2631057"/>
                <a:gd name="connsiteY91" fmla="*/ 256726 h 2367730"/>
                <a:gd name="connsiteX92" fmla="*/ 695056 w 2631057"/>
                <a:gd name="connsiteY92" fmla="*/ 240057 h 2367730"/>
                <a:gd name="connsiteX93" fmla="*/ 645049 w 2631057"/>
                <a:gd name="connsiteY93" fmla="*/ 247201 h 2367730"/>
                <a:gd name="connsiteX94" fmla="*/ 623618 w 2631057"/>
                <a:gd name="connsiteY94" fmla="*/ 235295 h 2367730"/>
                <a:gd name="connsiteX95" fmla="*/ 610993 w 2631057"/>
                <a:gd name="connsiteY95" fmla="*/ 193644 h 2367730"/>
                <a:gd name="connsiteX96" fmla="*/ 537173 w 2631057"/>
                <a:gd name="connsiteY96" fmla="*/ 215075 h 2367730"/>
                <a:gd name="connsiteX97" fmla="*/ 561706 w 2631057"/>
                <a:gd name="connsiteY97" fmla="*/ 178145 h 2367730"/>
                <a:gd name="connsiteX98" fmla="*/ 609331 w 2631057"/>
                <a:gd name="connsiteY98" fmla="*/ 154332 h 2367730"/>
                <a:gd name="connsiteX99" fmla="*/ 645050 w 2631057"/>
                <a:gd name="connsiteY99" fmla="*/ 142426 h 2367730"/>
                <a:gd name="connsiteX100" fmla="*/ 659336 w 2631057"/>
                <a:gd name="connsiteY100" fmla="*/ 92419 h 2367730"/>
                <a:gd name="connsiteX101" fmla="*/ 702199 w 2631057"/>
                <a:gd name="connsiteY101" fmla="*/ 97182 h 2367730"/>
                <a:gd name="connsiteX102" fmla="*/ 805536 w 2631057"/>
                <a:gd name="connsiteY102" fmla="*/ 41649 h 2367730"/>
                <a:gd name="connsiteX103" fmla="*/ 1039348 w 2631057"/>
                <a:gd name="connsiteY103" fmla="*/ 0 h 2367730"/>
                <a:gd name="connsiteX104" fmla="*/ 1138058 w 2631057"/>
                <a:gd name="connsiteY104" fmla="*/ 27677 h 2367730"/>
                <a:gd name="connsiteX105" fmla="*/ 1202262 w 2631057"/>
                <a:gd name="connsiteY105" fmla="*/ 61463 h 2367730"/>
                <a:gd name="connsiteX106" fmla="*/ 1245124 w 2631057"/>
                <a:gd name="connsiteY106" fmla="*/ 90038 h 2367730"/>
                <a:gd name="connsiteX107" fmla="*/ 1427222 w 2631057"/>
                <a:gd name="connsiteY107" fmla="*/ 102933 h 2367730"/>
                <a:gd name="connsiteX0" fmla="*/ 1427222 w 2631057"/>
                <a:gd name="connsiteY0" fmla="*/ 102933 h 2367729"/>
                <a:gd name="connsiteX1" fmla="*/ 1345721 w 2631057"/>
                <a:gd name="connsiteY1" fmla="*/ 309068 h 2367729"/>
                <a:gd name="connsiteX2" fmla="*/ 1319842 w 2631057"/>
                <a:gd name="connsiteY2" fmla="*/ 464344 h 2367729"/>
                <a:gd name="connsiteX3" fmla="*/ 1475117 w 2631057"/>
                <a:gd name="connsiteY3" fmla="*/ 610993 h 2367729"/>
                <a:gd name="connsiteX4" fmla="*/ 1880559 w 2631057"/>
                <a:gd name="connsiteY4" fmla="*/ 723136 h 2367729"/>
                <a:gd name="connsiteX5" fmla="*/ 2104845 w 2631057"/>
                <a:gd name="connsiteY5" fmla="*/ 921544 h 2367729"/>
                <a:gd name="connsiteX6" fmla="*/ 2355011 w 2631057"/>
                <a:gd name="connsiteY6" fmla="*/ 1076819 h 2367729"/>
                <a:gd name="connsiteX7" fmla="*/ 2536166 w 2631057"/>
                <a:gd name="connsiteY7" fmla="*/ 1318359 h 2367729"/>
                <a:gd name="connsiteX8" fmla="*/ 2631057 w 2631057"/>
                <a:gd name="connsiteY8" fmla="*/ 1620283 h 2367729"/>
                <a:gd name="connsiteX9" fmla="*/ 2622430 w 2631057"/>
                <a:gd name="connsiteY9" fmla="*/ 1870449 h 2367729"/>
                <a:gd name="connsiteX10" fmla="*/ 2544793 w 2631057"/>
                <a:gd name="connsiteY10" fmla="*/ 2060231 h 2367729"/>
                <a:gd name="connsiteX11" fmla="*/ 2372264 w 2631057"/>
                <a:gd name="connsiteY11" fmla="*/ 2189627 h 2367729"/>
                <a:gd name="connsiteX12" fmla="*/ 2130725 w 2631057"/>
                <a:gd name="connsiteY12" fmla="*/ 2241385 h 2367729"/>
                <a:gd name="connsiteX13" fmla="*/ 1910347 w 2631057"/>
                <a:gd name="connsiteY13" fmla="*/ 2219999 h 2367729"/>
                <a:gd name="connsiteX14" fmla="*/ 1639019 w 2631057"/>
                <a:gd name="connsiteY14" fmla="*/ 2137868 h 2367729"/>
                <a:gd name="connsiteX15" fmla="*/ 1471343 w 2631057"/>
                <a:gd name="connsiteY15" fmla="*/ 2052188 h 2367729"/>
                <a:gd name="connsiteX16" fmla="*/ 1254649 w 2631057"/>
                <a:gd name="connsiteY16" fmla="*/ 1949795 h 2367729"/>
                <a:gd name="connsiteX17" fmla="*/ 1179287 w 2631057"/>
                <a:gd name="connsiteY17" fmla="*/ 1976707 h 2367729"/>
                <a:gd name="connsiteX18" fmla="*/ 1040457 w 2631057"/>
                <a:gd name="connsiteY18" fmla="*/ 1973233 h 2367729"/>
                <a:gd name="connsiteX19" fmla="*/ 841031 w 2631057"/>
                <a:gd name="connsiteY19" fmla="*/ 2012545 h 2367729"/>
                <a:gd name="connsiteX20" fmla="*/ 776378 w 2631057"/>
                <a:gd name="connsiteY20" fmla="*/ 2052607 h 2367729"/>
                <a:gd name="connsiteX21" fmla="*/ 635261 w 2631057"/>
                <a:gd name="connsiteY21" fmla="*/ 2157492 h 2367729"/>
                <a:gd name="connsiteX22" fmla="*/ 590015 w 2631057"/>
                <a:gd name="connsiteY22" fmla="*/ 2279995 h 2367729"/>
                <a:gd name="connsiteX23" fmla="*/ 491401 w 2631057"/>
                <a:gd name="connsiteY23" fmla="*/ 2366095 h 2367729"/>
                <a:gd name="connsiteX24" fmla="*/ 674153 w 2631057"/>
                <a:gd name="connsiteY24" fmla="*/ 2038431 h 2367729"/>
                <a:gd name="connsiteX25" fmla="*/ 693523 w 2631057"/>
                <a:gd name="connsiteY25" fmla="*/ 1984474 h 2367729"/>
                <a:gd name="connsiteX26" fmla="*/ 731568 w 2631057"/>
                <a:gd name="connsiteY26" fmla="*/ 1939450 h 2367729"/>
                <a:gd name="connsiteX27" fmla="*/ 764975 w 2631057"/>
                <a:gd name="connsiteY27" fmla="*/ 1893095 h 2367729"/>
                <a:gd name="connsiteX28" fmla="*/ 837601 w 2631057"/>
                <a:gd name="connsiteY28" fmla="*/ 1804294 h 2367729"/>
                <a:gd name="connsiteX29" fmla="*/ 770906 w 2631057"/>
                <a:gd name="connsiteY29" fmla="*/ 1777506 h 2367729"/>
                <a:gd name="connsiteX30" fmla="*/ 602730 w 2631057"/>
                <a:gd name="connsiteY30" fmla="*/ 1844370 h 2367729"/>
                <a:gd name="connsiteX31" fmla="*/ 495628 w 2631057"/>
                <a:gd name="connsiteY31" fmla="*/ 1823922 h 2367729"/>
                <a:gd name="connsiteX32" fmla="*/ 589831 w 2631057"/>
                <a:gd name="connsiteY32" fmla="*/ 1691663 h 2367729"/>
                <a:gd name="connsiteX33" fmla="*/ 483859 w 2631057"/>
                <a:gd name="connsiteY33" fmla="*/ 1687309 h 2367729"/>
                <a:gd name="connsiteX34" fmla="*/ 388867 w 2631057"/>
                <a:gd name="connsiteY34" fmla="*/ 1663674 h 2367729"/>
                <a:gd name="connsiteX35" fmla="*/ 343271 w 2631057"/>
                <a:gd name="connsiteY35" fmla="*/ 1551351 h 2367729"/>
                <a:gd name="connsiteX36" fmla="*/ 328012 w 2631057"/>
                <a:gd name="connsiteY36" fmla="*/ 1470528 h 2367729"/>
                <a:gd name="connsiteX37" fmla="*/ 256575 w 2631057"/>
                <a:gd name="connsiteY37" fmla="*/ 1407028 h 2367729"/>
                <a:gd name="connsiteX38" fmla="*/ 144833 w 2631057"/>
                <a:gd name="connsiteY38" fmla="*/ 1388499 h 2367729"/>
                <a:gd name="connsiteX39" fmla="*/ 0 w 2631057"/>
                <a:gd name="connsiteY39" fmla="*/ 1387370 h 2367729"/>
                <a:gd name="connsiteX40" fmla="*/ 120770 w 2631057"/>
                <a:gd name="connsiteY40" fmla="*/ 1292480 h 2367729"/>
                <a:gd name="connsiteX41" fmla="*/ 267419 w 2631057"/>
                <a:gd name="connsiteY41" fmla="*/ 1275227 h 2367729"/>
                <a:gd name="connsiteX42" fmla="*/ 386392 w 2631057"/>
                <a:gd name="connsiteY42" fmla="*/ 1092590 h 2367729"/>
                <a:gd name="connsiteX43" fmla="*/ 392637 w 2631057"/>
                <a:gd name="connsiteY43" fmla="*/ 1021107 h 2367729"/>
                <a:gd name="connsiteX44" fmla="*/ 402162 w 2631057"/>
                <a:gd name="connsiteY44" fmla="*/ 960812 h 2367729"/>
                <a:gd name="connsiteX45" fmla="*/ 437881 w 2631057"/>
                <a:gd name="connsiteY45" fmla="*/ 952051 h 2367729"/>
                <a:gd name="connsiteX46" fmla="*/ 467309 w 2631057"/>
                <a:gd name="connsiteY46" fmla="*/ 983142 h 2367729"/>
                <a:gd name="connsiteX47" fmla="*/ 485506 w 2631057"/>
                <a:gd name="connsiteY47" fmla="*/ 966338 h 2367729"/>
                <a:gd name="connsiteX48" fmla="*/ 483978 w 2631057"/>
                <a:gd name="connsiteY48" fmla="*/ 906088 h 2367729"/>
                <a:gd name="connsiteX49" fmla="*/ 535423 w 2631057"/>
                <a:gd name="connsiteY49" fmla="*/ 885556 h 2367729"/>
                <a:gd name="connsiteX50" fmla="*/ 578374 w 2631057"/>
                <a:gd name="connsiteY50" fmla="*/ 930620 h 2367729"/>
                <a:gd name="connsiteX51" fmla="*/ 595043 w 2631057"/>
                <a:gd name="connsiteY51" fmla="*/ 952051 h 2367729"/>
                <a:gd name="connsiteX52" fmla="*/ 624068 w 2631057"/>
                <a:gd name="connsiteY52" fmla="*/ 939380 h 2367729"/>
                <a:gd name="connsiteX53" fmla="*/ 633143 w 2631057"/>
                <a:gd name="connsiteY53" fmla="*/ 880613 h 2367729"/>
                <a:gd name="connsiteX54" fmla="*/ 634177 w 2631057"/>
                <a:gd name="connsiteY54" fmla="*/ 847186 h 2367729"/>
                <a:gd name="connsiteX55" fmla="*/ 654574 w 2631057"/>
                <a:gd name="connsiteY55" fmla="*/ 823463 h 2367729"/>
                <a:gd name="connsiteX56" fmla="*/ 710332 w 2631057"/>
                <a:gd name="connsiteY56" fmla="*/ 804952 h 2367729"/>
                <a:gd name="connsiteX57" fmla="*/ 742681 w 2631057"/>
                <a:gd name="connsiteY57" fmla="*/ 799651 h 2367729"/>
                <a:gd name="connsiteX58" fmla="*/ 760877 w 2631057"/>
                <a:gd name="connsiteY58" fmla="*/ 767167 h 2367729"/>
                <a:gd name="connsiteX59" fmla="*/ 785543 w 2631057"/>
                <a:gd name="connsiteY59" fmla="*/ 759170 h 2367729"/>
                <a:gd name="connsiteX60" fmla="*/ 802212 w 2631057"/>
                <a:gd name="connsiteY60" fmla="*/ 735357 h 2367729"/>
                <a:gd name="connsiteX61" fmla="*/ 826024 w 2631057"/>
                <a:gd name="connsiteY61" fmla="*/ 787745 h 2367729"/>
                <a:gd name="connsiteX62" fmla="*/ 868887 w 2631057"/>
                <a:gd name="connsiteY62" fmla="*/ 785364 h 2367729"/>
                <a:gd name="connsiteX63" fmla="*/ 906987 w 2631057"/>
                <a:gd name="connsiteY63" fmla="*/ 797270 h 2367729"/>
                <a:gd name="connsiteX64" fmla="*/ 930799 w 2631057"/>
                <a:gd name="connsiteY64" fmla="*/ 787745 h 2367729"/>
                <a:gd name="connsiteX65" fmla="*/ 959374 w 2631057"/>
                <a:gd name="connsiteY65" fmla="*/ 859182 h 2367729"/>
                <a:gd name="connsiteX66" fmla="*/ 984310 w 2631057"/>
                <a:gd name="connsiteY66" fmla="*/ 846872 h 2367729"/>
                <a:gd name="connsiteX67" fmla="*/ 1027442 w 2631057"/>
                <a:gd name="connsiteY67" fmla="*/ 852532 h 2367729"/>
                <a:gd name="connsiteX68" fmla="*/ 1061768 w 2631057"/>
                <a:gd name="connsiteY68" fmla="*/ 859182 h 2367729"/>
                <a:gd name="connsiteX69" fmla="*/ 1121119 w 2631057"/>
                <a:gd name="connsiteY69" fmla="*/ 914715 h 2367729"/>
                <a:gd name="connsiteX70" fmla="*/ 1149874 w 2631057"/>
                <a:gd name="connsiteY70" fmla="*/ 899663 h 2367729"/>
                <a:gd name="connsiteX71" fmla="*/ 1185593 w 2631057"/>
                <a:gd name="connsiteY71" fmla="*/ 923476 h 2367729"/>
                <a:gd name="connsiteX72" fmla="*/ 1237981 w 2631057"/>
                <a:gd name="connsiteY72" fmla="*/ 952051 h 2367729"/>
                <a:gd name="connsiteX73" fmla="*/ 1318943 w 2631057"/>
                <a:gd name="connsiteY73" fmla="*/ 956633 h 2367729"/>
                <a:gd name="connsiteX74" fmla="*/ 1342440 w 2631057"/>
                <a:gd name="connsiteY74" fmla="*/ 917680 h 2367729"/>
                <a:gd name="connsiteX75" fmla="*/ 1307037 w 2631057"/>
                <a:gd name="connsiteY75" fmla="*/ 875851 h 2367729"/>
                <a:gd name="connsiteX76" fmla="*/ 1232094 w 2631057"/>
                <a:gd name="connsiteY76" fmla="*/ 823687 h 2367729"/>
                <a:gd name="connsiteX77" fmla="*/ 1145112 w 2631057"/>
                <a:gd name="connsiteY77" fmla="*/ 778220 h 2367729"/>
                <a:gd name="connsiteX78" fmla="*/ 1059881 w 2631057"/>
                <a:gd name="connsiteY78" fmla="*/ 685396 h 2367729"/>
                <a:gd name="connsiteX79" fmla="*/ 1021287 w 2631057"/>
                <a:gd name="connsiteY79" fmla="*/ 663920 h 2367729"/>
                <a:gd name="connsiteX80" fmla="*/ 939695 w 2631057"/>
                <a:gd name="connsiteY80" fmla="*/ 588124 h 2367729"/>
                <a:gd name="connsiteX81" fmla="*/ 909368 w 2631057"/>
                <a:gd name="connsiteY81" fmla="*/ 521045 h 2367729"/>
                <a:gd name="connsiteX82" fmla="*/ 878412 w 2631057"/>
                <a:gd name="connsiteY82" fmla="*/ 471038 h 2367729"/>
                <a:gd name="connsiteX83" fmla="*/ 861428 w 2631057"/>
                <a:gd name="connsiteY83" fmla="*/ 455134 h 2367729"/>
                <a:gd name="connsiteX84" fmla="*/ 866505 w 2631057"/>
                <a:gd name="connsiteY84" fmla="*/ 418651 h 2367729"/>
                <a:gd name="connsiteX85" fmla="*/ 887937 w 2631057"/>
                <a:gd name="connsiteY85" fmla="*/ 378394 h 2367729"/>
                <a:gd name="connsiteX86" fmla="*/ 845074 w 2631057"/>
                <a:gd name="connsiteY86" fmla="*/ 378170 h 2367729"/>
                <a:gd name="connsiteX87" fmla="*/ 803155 w 2631057"/>
                <a:gd name="connsiteY87" fmla="*/ 353099 h 2367729"/>
                <a:gd name="connsiteX88" fmla="*/ 795068 w 2631057"/>
                <a:gd name="connsiteY88" fmla="*/ 290063 h 2367729"/>
                <a:gd name="connsiteX89" fmla="*/ 764112 w 2631057"/>
                <a:gd name="connsiteY89" fmla="*/ 275776 h 2367729"/>
                <a:gd name="connsiteX90" fmla="*/ 758540 w 2631057"/>
                <a:gd name="connsiteY90" fmla="*/ 252862 h 2367729"/>
                <a:gd name="connsiteX91" fmla="*/ 706962 w 2631057"/>
                <a:gd name="connsiteY91" fmla="*/ 256726 h 2367729"/>
                <a:gd name="connsiteX92" fmla="*/ 695056 w 2631057"/>
                <a:gd name="connsiteY92" fmla="*/ 240057 h 2367729"/>
                <a:gd name="connsiteX93" fmla="*/ 645049 w 2631057"/>
                <a:gd name="connsiteY93" fmla="*/ 247201 h 2367729"/>
                <a:gd name="connsiteX94" fmla="*/ 623618 w 2631057"/>
                <a:gd name="connsiteY94" fmla="*/ 235295 h 2367729"/>
                <a:gd name="connsiteX95" fmla="*/ 610993 w 2631057"/>
                <a:gd name="connsiteY95" fmla="*/ 193644 h 2367729"/>
                <a:gd name="connsiteX96" fmla="*/ 537173 w 2631057"/>
                <a:gd name="connsiteY96" fmla="*/ 215075 h 2367729"/>
                <a:gd name="connsiteX97" fmla="*/ 561706 w 2631057"/>
                <a:gd name="connsiteY97" fmla="*/ 178145 h 2367729"/>
                <a:gd name="connsiteX98" fmla="*/ 609331 w 2631057"/>
                <a:gd name="connsiteY98" fmla="*/ 154332 h 2367729"/>
                <a:gd name="connsiteX99" fmla="*/ 645050 w 2631057"/>
                <a:gd name="connsiteY99" fmla="*/ 142426 h 2367729"/>
                <a:gd name="connsiteX100" fmla="*/ 659336 w 2631057"/>
                <a:gd name="connsiteY100" fmla="*/ 92419 h 2367729"/>
                <a:gd name="connsiteX101" fmla="*/ 702199 w 2631057"/>
                <a:gd name="connsiteY101" fmla="*/ 97182 h 2367729"/>
                <a:gd name="connsiteX102" fmla="*/ 805536 w 2631057"/>
                <a:gd name="connsiteY102" fmla="*/ 41649 h 2367729"/>
                <a:gd name="connsiteX103" fmla="*/ 1039348 w 2631057"/>
                <a:gd name="connsiteY103" fmla="*/ 0 h 2367729"/>
                <a:gd name="connsiteX104" fmla="*/ 1138058 w 2631057"/>
                <a:gd name="connsiteY104" fmla="*/ 27677 h 2367729"/>
                <a:gd name="connsiteX105" fmla="*/ 1202262 w 2631057"/>
                <a:gd name="connsiteY105" fmla="*/ 61463 h 2367729"/>
                <a:gd name="connsiteX106" fmla="*/ 1245124 w 2631057"/>
                <a:gd name="connsiteY106" fmla="*/ 90038 h 2367729"/>
                <a:gd name="connsiteX107" fmla="*/ 1427222 w 2631057"/>
                <a:gd name="connsiteY107" fmla="*/ 102933 h 2367729"/>
                <a:gd name="connsiteX0" fmla="*/ 1427222 w 2631057"/>
                <a:gd name="connsiteY0" fmla="*/ 102933 h 2367729"/>
                <a:gd name="connsiteX1" fmla="*/ 1345721 w 2631057"/>
                <a:gd name="connsiteY1" fmla="*/ 309068 h 2367729"/>
                <a:gd name="connsiteX2" fmla="*/ 1319842 w 2631057"/>
                <a:gd name="connsiteY2" fmla="*/ 464344 h 2367729"/>
                <a:gd name="connsiteX3" fmla="*/ 1475117 w 2631057"/>
                <a:gd name="connsiteY3" fmla="*/ 610993 h 2367729"/>
                <a:gd name="connsiteX4" fmla="*/ 1880559 w 2631057"/>
                <a:gd name="connsiteY4" fmla="*/ 723136 h 2367729"/>
                <a:gd name="connsiteX5" fmla="*/ 2104845 w 2631057"/>
                <a:gd name="connsiteY5" fmla="*/ 921544 h 2367729"/>
                <a:gd name="connsiteX6" fmla="*/ 2355011 w 2631057"/>
                <a:gd name="connsiteY6" fmla="*/ 1076819 h 2367729"/>
                <a:gd name="connsiteX7" fmla="*/ 2536166 w 2631057"/>
                <a:gd name="connsiteY7" fmla="*/ 1318359 h 2367729"/>
                <a:gd name="connsiteX8" fmla="*/ 2631057 w 2631057"/>
                <a:gd name="connsiteY8" fmla="*/ 1620283 h 2367729"/>
                <a:gd name="connsiteX9" fmla="*/ 2622430 w 2631057"/>
                <a:gd name="connsiteY9" fmla="*/ 1870449 h 2367729"/>
                <a:gd name="connsiteX10" fmla="*/ 2544793 w 2631057"/>
                <a:gd name="connsiteY10" fmla="*/ 2060231 h 2367729"/>
                <a:gd name="connsiteX11" fmla="*/ 2372264 w 2631057"/>
                <a:gd name="connsiteY11" fmla="*/ 2189627 h 2367729"/>
                <a:gd name="connsiteX12" fmla="*/ 2130725 w 2631057"/>
                <a:gd name="connsiteY12" fmla="*/ 2241385 h 2367729"/>
                <a:gd name="connsiteX13" fmla="*/ 1910347 w 2631057"/>
                <a:gd name="connsiteY13" fmla="*/ 2219999 h 2367729"/>
                <a:gd name="connsiteX14" fmla="*/ 1639019 w 2631057"/>
                <a:gd name="connsiteY14" fmla="*/ 2137868 h 2367729"/>
                <a:gd name="connsiteX15" fmla="*/ 1471343 w 2631057"/>
                <a:gd name="connsiteY15" fmla="*/ 2052188 h 2367729"/>
                <a:gd name="connsiteX16" fmla="*/ 1254649 w 2631057"/>
                <a:gd name="connsiteY16" fmla="*/ 1949795 h 2367729"/>
                <a:gd name="connsiteX17" fmla="*/ 1179287 w 2631057"/>
                <a:gd name="connsiteY17" fmla="*/ 1976707 h 2367729"/>
                <a:gd name="connsiteX18" fmla="*/ 1040457 w 2631057"/>
                <a:gd name="connsiteY18" fmla="*/ 1973233 h 2367729"/>
                <a:gd name="connsiteX19" fmla="*/ 841031 w 2631057"/>
                <a:gd name="connsiteY19" fmla="*/ 2012545 h 2367729"/>
                <a:gd name="connsiteX20" fmla="*/ 776378 w 2631057"/>
                <a:gd name="connsiteY20" fmla="*/ 2052607 h 2367729"/>
                <a:gd name="connsiteX21" fmla="*/ 635261 w 2631057"/>
                <a:gd name="connsiteY21" fmla="*/ 2157492 h 2367729"/>
                <a:gd name="connsiteX22" fmla="*/ 491401 w 2631057"/>
                <a:gd name="connsiteY22" fmla="*/ 2366095 h 2367729"/>
                <a:gd name="connsiteX23" fmla="*/ 674153 w 2631057"/>
                <a:gd name="connsiteY23" fmla="*/ 2038431 h 2367729"/>
                <a:gd name="connsiteX24" fmla="*/ 693523 w 2631057"/>
                <a:gd name="connsiteY24" fmla="*/ 1984474 h 2367729"/>
                <a:gd name="connsiteX25" fmla="*/ 731568 w 2631057"/>
                <a:gd name="connsiteY25" fmla="*/ 1939450 h 2367729"/>
                <a:gd name="connsiteX26" fmla="*/ 764975 w 2631057"/>
                <a:gd name="connsiteY26" fmla="*/ 1893095 h 2367729"/>
                <a:gd name="connsiteX27" fmla="*/ 837601 w 2631057"/>
                <a:gd name="connsiteY27" fmla="*/ 1804294 h 2367729"/>
                <a:gd name="connsiteX28" fmla="*/ 770906 w 2631057"/>
                <a:gd name="connsiteY28" fmla="*/ 1777506 h 2367729"/>
                <a:gd name="connsiteX29" fmla="*/ 602730 w 2631057"/>
                <a:gd name="connsiteY29" fmla="*/ 1844370 h 2367729"/>
                <a:gd name="connsiteX30" fmla="*/ 495628 w 2631057"/>
                <a:gd name="connsiteY30" fmla="*/ 1823922 h 2367729"/>
                <a:gd name="connsiteX31" fmla="*/ 589831 w 2631057"/>
                <a:gd name="connsiteY31" fmla="*/ 1691663 h 2367729"/>
                <a:gd name="connsiteX32" fmla="*/ 483859 w 2631057"/>
                <a:gd name="connsiteY32" fmla="*/ 1687309 h 2367729"/>
                <a:gd name="connsiteX33" fmla="*/ 388867 w 2631057"/>
                <a:gd name="connsiteY33" fmla="*/ 1663674 h 2367729"/>
                <a:gd name="connsiteX34" fmla="*/ 343271 w 2631057"/>
                <a:gd name="connsiteY34" fmla="*/ 1551351 h 2367729"/>
                <a:gd name="connsiteX35" fmla="*/ 328012 w 2631057"/>
                <a:gd name="connsiteY35" fmla="*/ 1470528 h 2367729"/>
                <a:gd name="connsiteX36" fmla="*/ 256575 w 2631057"/>
                <a:gd name="connsiteY36" fmla="*/ 1407028 h 2367729"/>
                <a:gd name="connsiteX37" fmla="*/ 144833 w 2631057"/>
                <a:gd name="connsiteY37" fmla="*/ 1388499 h 2367729"/>
                <a:gd name="connsiteX38" fmla="*/ 0 w 2631057"/>
                <a:gd name="connsiteY38" fmla="*/ 1387370 h 2367729"/>
                <a:gd name="connsiteX39" fmla="*/ 120770 w 2631057"/>
                <a:gd name="connsiteY39" fmla="*/ 1292480 h 2367729"/>
                <a:gd name="connsiteX40" fmla="*/ 267419 w 2631057"/>
                <a:gd name="connsiteY40" fmla="*/ 1275227 h 2367729"/>
                <a:gd name="connsiteX41" fmla="*/ 386392 w 2631057"/>
                <a:gd name="connsiteY41" fmla="*/ 1092590 h 2367729"/>
                <a:gd name="connsiteX42" fmla="*/ 392637 w 2631057"/>
                <a:gd name="connsiteY42" fmla="*/ 1021107 h 2367729"/>
                <a:gd name="connsiteX43" fmla="*/ 402162 w 2631057"/>
                <a:gd name="connsiteY43" fmla="*/ 960812 h 2367729"/>
                <a:gd name="connsiteX44" fmla="*/ 437881 w 2631057"/>
                <a:gd name="connsiteY44" fmla="*/ 952051 h 2367729"/>
                <a:gd name="connsiteX45" fmla="*/ 467309 w 2631057"/>
                <a:gd name="connsiteY45" fmla="*/ 983142 h 2367729"/>
                <a:gd name="connsiteX46" fmla="*/ 485506 w 2631057"/>
                <a:gd name="connsiteY46" fmla="*/ 966338 h 2367729"/>
                <a:gd name="connsiteX47" fmla="*/ 483978 w 2631057"/>
                <a:gd name="connsiteY47" fmla="*/ 906088 h 2367729"/>
                <a:gd name="connsiteX48" fmla="*/ 535423 w 2631057"/>
                <a:gd name="connsiteY48" fmla="*/ 885556 h 2367729"/>
                <a:gd name="connsiteX49" fmla="*/ 578374 w 2631057"/>
                <a:gd name="connsiteY49" fmla="*/ 930620 h 2367729"/>
                <a:gd name="connsiteX50" fmla="*/ 595043 w 2631057"/>
                <a:gd name="connsiteY50" fmla="*/ 952051 h 2367729"/>
                <a:gd name="connsiteX51" fmla="*/ 624068 w 2631057"/>
                <a:gd name="connsiteY51" fmla="*/ 939380 h 2367729"/>
                <a:gd name="connsiteX52" fmla="*/ 633143 w 2631057"/>
                <a:gd name="connsiteY52" fmla="*/ 880613 h 2367729"/>
                <a:gd name="connsiteX53" fmla="*/ 634177 w 2631057"/>
                <a:gd name="connsiteY53" fmla="*/ 847186 h 2367729"/>
                <a:gd name="connsiteX54" fmla="*/ 654574 w 2631057"/>
                <a:gd name="connsiteY54" fmla="*/ 823463 h 2367729"/>
                <a:gd name="connsiteX55" fmla="*/ 710332 w 2631057"/>
                <a:gd name="connsiteY55" fmla="*/ 804952 h 2367729"/>
                <a:gd name="connsiteX56" fmla="*/ 742681 w 2631057"/>
                <a:gd name="connsiteY56" fmla="*/ 799651 h 2367729"/>
                <a:gd name="connsiteX57" fmla="*/ 760877 w 2631057"/>
                <a:gd name="connsiteY57" fmla="*/ 767167 h 2367729"/>
                <a:gd name="connsiteX58" fmla="*/ 785543 w 2631057"/>
                <a:gd name="connsiteY58" fmla="*/ 759170 h 2367729"/>
                <a:gd name="connsiteX59" fmla="*/ 802212 w 2631057"/>
                <a:gd name="connsiteY59" fmla="*/ 735357 h 2367729"/>
                <a:gd name="connsiteX60" fmla="*/ 826024 w 2631057"/>
                <a:gd name="connsiteY60" fmla="*/ 787745 h 2367729"/>
                <a:gd name="connsiteX61" fmla="*/ 868887 w 2631057"/>
                <a:gd name="connsiteY61" fmla="*/ 785364 h 2367729"/>
                <a:gd name="connsiteX62" fmla="*/ 906987 w 2631057"/>
                <a:gd name="connsiteY62" fmla="*/ 797270 h 2367729"/>
                <a:gd name="connsiteX63" fmla="*/ 930799 w 2631057"/>
                <a:gd name="connsiteY63" fmla="*/ 787745 h 2367729"/>
                <a:gd name="connsiteX64" fmla="*/ 959374 w 2631057"/>
                <a:gd name="connsiteY64" fmla="*/ 859182 h 2367729"/>
                <a:gd name="connsiteX65" fmla="*/ 984310 w 2631057"/>
                <a:gd name="connsiteY65" fmla="*/ 846872 h 2367729"/>
                <a:gd name="connsiteX66" fmla="*/ 1027442 w 2631057"/>
                <a:gd name="connsiteY66" fmla="*/ 852532 h 2367729"/>
                <a:gd name="connsiteX67" fmla="*/ 1061768 w 2631057"/>
                <a:gd name="connsiteY67" fmla="*/ 859182 h 2367729"/>
                <a:gd name="connsiteX68" fmla="*/ 1121119 w 2631057"/>
                <a:gd name="connsiteY68" fmla="*/ 914715 h 2367729"/>
                <a:gd name="connsiteX69" fmla="*/ 1149874 w 2631057"/>
                <a:gd name="connsiteY69" fmla="*/ 899663 h 2367729"/>
                <a:gd name="connsiteX70" fmla="*/ 1185593 w 2631057"/>
                <a:gd name="connsiteY70" fmla="*/ 923476 h 2367729"/>
                <a:gd name="connsiteX71" fmla="*/ 1237981 w 2631057"/>
                <a:gd name="connsiteY71" fmla="*/ 952051 h 2367729"/>
                <a:gd name="connsiteX72" fmla="*/ 1318943 w 2631057"/>
                <a:gd name="connsiteY72" fmla="*/ 956633 h 2367729"/>
                <a:gd name="connsiteX73" fmla="*/ 1342440 w 2631057"/>
                <a:gd name="connsiteY73" fmla="*/ 917680 h 2367729"/>
                <a:gd name="connsiteX74" fmla="*/ 1307037 w 2631057"/>
                <a:gd name="connsiteY74" fmla="*/ 875851 h 2367729"/>
                <a:gd name="connsiteX75" fmla="*/ 1232094 w 2631057"/>
                <a:gd name="connsiteY75" fmla="*/ 823687 h 2367729"/>
                <a:gd name="connsiteX76" fmla="*/ 1145112 w 2631057"/>
                <a:gd name="connsiteY76" fmla="*/ 778220 h 2367729"/>
                <a:gd name="connsiteX77" fmla="*/ 1059881 w 2631057"/>
                <a:gd name="connsiteY77" fmla="*/ 685396 h 2367729"/>
                <a:gd name="connsiteX78" fmla="*/ 1021287 w 2631057"/>
                <a:gd name="connsiteY78" fmla="*/ 663920 h 2367729"/>
                <a:gd name="connsiteX79" fmla="*/ 939695 w 2631057"/>
                <a:gd name="connsiteY79" fmla="*/ 588124 h 2367729"/>
                <a:gd name="connsiteX80" fmla="*/ 909368 w 2631057"/>
                <a:gd name="connsiteY80" fmla="*/ 521045 h 2367729"/>
                <a:gd name="connsiteX81" fmla="*/ 878412 w 2631057"/>
                <a:gd name="connsiteY81" fmla="*/ 471038 h 2367729"/>
                <a:gd name="connsiteX82" fmla="*/ 861428 w 2631057"/>
                <a:gd name="connsiteY82" fmla="*/ 455134 h 2367729"/>
                <a:gd name="connsiteX83" fmla="*/ 866505 w 2631057"/>
                <a:gd name="connsiteY83" fmla="*/ 418651 h 2367729"/>
                <a:gd name="connsiteX84" fmla="*/ 887937 w 2631057"/>
                <a:gd name="connsiteY84" fmla="*/ 378394 h 2367729"/>
                <a:gd name="connsiteX85" fmla="*/ 845074 w 2631057"/>
                <a:gd name="connsiteY85" fmla="*/ 378170 h 2367729"/>
                <a:gd name="connsiteX86" fmla="*/ 803155 w 2631057"/>
                <a:gd name="connsiteY86" fmla="*/ 353099 h 2367729"/>
                <a:gd name="connsiteX87" fmla="*/ 795068 w 2631057"/>
                <a:gd name="connsiteY87" fmla="*/ 290063 h 2367729"/>
                <a:gd name="connsiteX88" fmla="*/ 764112 w 2631057"/>
                <a:gd name="connsiteY88" fmla="*/ 275776 h 2367729"/>
                <a:gd name="connsiteX89" fmla="*/ 758540 w 2631057"/>
                <a:gd name="connsiteY89" fmla="*/ 252862 h 2367729"/>
                <a:gd name="connsiteX90" fmla="*/ 706962 w 2631057"/>
                <a:gd name="connsiteY90" fmla="*/ 256726 h 2367729"/>
                <a:gd name="connsiteX91" fmla="*/ 695056 w 2631057"/>
                <a:gd name="connsiteY91" fmla="*/ 240057 h 2367729"/>
                <a:gd name="connsiteX92" fmla="*/ 645049 w 2631057"/>
                <a:gd name="connsiteY92" fmla="*/ 247201 h 2367729"/>
                <a:gd name="connsiteX93" fmla="*/ 623618 w 2631057"/>
                <a:gd name="connsiteY93" fmla="*/ 235295 h 2367729"/>
                <a:gd name="connsiteX94" fmla="*/ 610993 w 2631057"/>
                <a:gd name="connsiteY94" fmla="*/ 193644 h 2367729"/>
                <a:gd name="connsiteX95" fmla="*/ 537173 w 2631057"/>
                <a:gd name="connsiteY95" fmla="*/ 215075 h 2367729"/>
                <a:gd name="connsiteX96" fmla="*/ 561706 w 2631057"/>
                <a:gd name="connsiteY96" fmla="*/ 178145 h 2367729"/>
                <a:gd name="connsiteX97" fmla="*/ 609331 w 2631057"/>
                <a:gd name="connsiteY97" fmla="*/ 154332 h 2367729"/>
                <a:gd name="connsiteX98" fmla="*/ 645050 w 2631057"/>
                <a:gd name="connsiteY98" fmla="*/ 142426 h 2367729"/>
                <a:gd name="connsiteX99" fmla="*/ 659336 w 2631057"/>
                <a:gd name="connsiteY99" fmla="*/ 92419 h 2367729"/>
                <a:gd name="connsiteX100" fmla="*/ 702199 w 2631057"/>
                <a:gd name="connsiteY100" fmla="*/ 97182 h 2367729"/>
                <a:gd name="connsiteX101" fmla="*/ 805536 w 2631057"/>
                <a:gd name="connsiteY101" fmla="*/ 41649 h 2367729"/>
                <a:gd name="connsiteX102" fmla="*/ 1039348 w 2631057"/>
                <a:gd name="connsiteY102" fmla="*/ 0 h 2367729"/>
                <a:gd name="connsiteX103" fmla="*/ 1138058 w 2631057"/>
                <a:gd name="connsiteY103" fmla="*/ 27677 h 2367729"/>
                <a:gd name="connsiteX104" fmla="*/ 1202262 w 2631057"/>
                <a:gd name="connsiteY104" fmla="*/ 61463 h 2367729"/>
                <a:gd name="connsiteX105" fmla="*/ 1245124 w 2631057"/>
                <a:gd name="connsiteY105" fmla="*/ 90038 h 2367729"/>
                <a:gd name="connsiteX106" fmla="*/ 1427222 w 2631057"/>
                <a:gd name="connsiteY106" fmla="*/ 102933 h 2367729"/>
                <a:gd name="connsiteX0" fmla="*/ 1427222 w 2631057"/>
                <a:gd name="connsiteY0" fmla="*/ 102933 h 2241384"/>
                <a:gd name="connsiteX1" fmla="*/ 1345721 w 2631057"/>
                <a:gd name="connsiteY1" fmla="*/ 309068 h 2241384"/>
                <a:gd name="connsiteX2" fmla="*/ 1319842 w 2631057"/>
                <a:gd name="connsiteY2" fmla="*/ 464344 h 2241384"/>
                <a:gd name="connsiteX3" fmla="*/ 1475117 w 2631057"/>
                <a:gd name="connsiteY3" fmla="*/ 610993 h 2241384"/>
                <a:gd name="connsiteX4" fmla="*/ 1880559 w 2631057"/>
                <a:gd name="connsiteY4" fmla="*/ 723136 h 2241384"/>
                <a:gd name="connsiteX5" fmla="*/ 2104845 w 2631057"/>
                <a:gd name="connsiteY5" fmla="*/ 921544 h 2241384"/>
                <a:gd name="connsiteX6" fmla="*/ 2355011 w 2631057"/>
                <a:gd name="connsiteY6" fmla="*/ 1076819 h 2241384"/>
                <a:gd name="connsiteX7" fmla="*/ 2536166 w 2631057"/>
                <a:gd name="connsiteY7" fmla="*/ 1318359 h 2241384"/>
                <a:gd name="connsiteX8" fmla="*/ 2631057 w 2631057"/>
                <a:gd name="connsiteY8" fmla="*/ 1620283 h 2241384"/>
                <a:gd name="connsiteX9" fmla="*/ 2622430 w 2631057"/>
                <a:gd name="connsiteY9" fmla="*/ 1870449 h 2241384"/>
                <a:gd name="connsiteX10" fmla="*/ 2544793 w 2631057"/>
                <a:gd name="connsiteY10" fmla="*/ 2060231 h 2241384"/>
                <a:gd name="connsiteX11" fmla="*/ 2372264 w 2631057"/>
                <a:gd name="connsiteY11" fmla="*/ 2189627 h 2241384"/>
                <a:gd name="connsiteX12" fmla="*/ 2130725 w 2631057"/>
                <a:gd name="connsiteY12" fmla="*/ 2241385 h 2241384"/>
                <a:gd name="connsiteX13" fmla="*/ 1910347 w 2631057"/>
                <a:gd name="connsiteY13" fmla="*/ 2219999 h 2241384"/>
                <a:gd name="connsiteX14" fmla="*/ 1639019 w 2631057"/>
                <a:gd name="connsiteY14" fmla="*/ 2137868 h 2241384"/>
                <a:gd name="connsiteX15" fmla="*/ 1471343 w 2631057"/>
                <a:gd name="connsiteY15" fmla="*/ 2052188 h 2241384"/>
                <a:gd name="connsiteX16" fmla="*/ 1254649 w 2631057"/>
                <a:gd name="connsiteY16" fmla="*/ 1949795 h 2241384"/>
                <a:gd name="connsiteX17" fmla="*/ 1179287 w 2631057"/>
                <a:gd name="connsiteY17" fmla="*/ 1976707 h 2241384"/>
                <a:gd name="connsiteX18" fmla="*/ 1040457 w 2631057"/>
                <a:gd name="connsiteY18" fmla="*/ 1973233 h 2241384"/>
                <a:gd name="connsiteX19" fmla="*/ 841031 w 2631057"/>
                <a:gd name="connsiteY19" fmla="*/ 2012545 h 2241384"/>
                <a:gd name="connsiteX20" fmla="*/ 776378 w 2631057"/>
                <a:gd name="connsiteY20" fmla="*/ 2052607 h 2241384"/>
                <a:gd name="connsiteX21" fmla="*/ 635261 w 2631057"/>
                <a:gd name="connsiteY21" fmla="*/ 2157492 h 2241384"/>
                <a:gd name="connsiteX22" fmla="*/ 674153 w 2631057"/>
                <a:gd name="connsiteY22" fmla="*/ 2038431 h 2241384"/>
                <a:gd name="connsiteX23" fmla="*/ 693523 w 2631057"/>
                <a:gd name="connsiteY23" fmla="*/ 1984474 h 2241384"/>
                <a:gd name="connsiteX24" fmla="*/ 731568 w 2631057"/>
                <a:gd name="connsiteY24" fmla="*/ 1939450 h 2241384"/>
                <a:gd name="connsiteX25" fmla="*/ 764975 w 2631057"/>
                <a:gd name="connsiteY25" fmla="*/ 1893095 h 2241384"/>
                <a:gd name="connsiteX26" fmla="*/ 837601 w 2631057"/>
                <a:gd name="connsiteY26" fmla="*/ 1804294 h 2241384"/>
                <a:gd name="connsiteX27" fmla="*/ 770906 w 2631057"/>
                <a:gd name="connsiteY27" fmla="*/ 1777506 h 2241384"/>
                <a:gd name="connsiteX28" fmla="*/ 602730 w 2631057"/>
                <a:gd name="connsiteY28" fmla="*/ 1844370 h 2241384"/>
                <a:gd name="connsiteX29" fmla="*/ 495628 w 2631057"/>
                <a:gd name="connsiteY29" fmla="*/ 1823922 h 2241384"/>
                <a:gd name="connsiteX30" fmla="*/ 589831 w 2631057"/>
                <a:gd name="connsiteY30" fmla="*/ 1691663 h 2241384"/>
                <a:gd name="connsiteX31" fmla="*/ 483859 w 2631057"/>
                <a:gd name="connsiteY31" fmla="*/ 1687309 h 2241384"/>
                <a:gd name="connsiteX32" fmla="*/ 388867 w 2631057"/>
                <a:gd name="connsiteY32" fmla="*/ 1663674 h 2241384"/>
                <a:gd name="connsiteX33" fmla="*/ 343271 w 2631057"/>
                <a:gd name="connsiteY33" fmla="*/ 1551351 h 2241384"/>
                <a:gd name="connsiteX34" fmla="*/ 328012 w 2631057"/>
                <a:gd name="connsiteY34" fmla="*/ 1470528 h 2241384"/>
                <a:gd name="connsiteX35" fmla="*/ 256575 w 2631057"/>
                <a:gd name="connsiteY35" fmla="*/ 1407028 h 2241384"/>
                <a:gd name="connsiteX36" fmla="*/ 144833 w 2631057"/>
                <a:gd name="connsiteY36" fmla="*/ 1388499 h 2241384"/>
                <a:gd name="connsiteX37" fmla="*/ 0 w 2631057"/>
                <a:gd name="connsiteY37" fmla="*/ 1387370 h 2241384"/>
                <a:gd name="connsiteX38" fmla="*/ 120770 w 2631057"/>
                <a:gd name="connsiteY38" fmla="*/ 1292480 h 2241384"/>
                <a:gd name="connsiteX39" fmla="*/ 267419 w 2631057"/>
                <a:gd name="connsiteY39" fmla="*/ 1275227 h 2241384"/>
                <a:gd name="connsiteX40" fmla="*/ 386392 w 2631057"/>
                <a:gd name="connsiteY40" fmla="*/ 1092590 h 2241384"/>
                <a:gd name="connsiteX41" fmla="*/ 392637 w 2631057"/>
                <a:gd name="connsiteY41" fmla="*/ 1021107 h 2241384"/>
                <a:gd name="connsiteX42" fmla="*/ 402162 w 2631057"/>
                <a:gd name="connsiteY42" fmla="*/ 960812 h 2241384"/>
                <a:gd name="connsiteX43" fmla="*/ 437881 w 2631057"/>
                <a:gd name="connsiteY43" fmla="*/ 952051 h 2241384"/>
                <a:gd name="connsiteX44" fmla="*/ 467309 w 2631057"/>
                <a:gd name="connsiteY44" fmla="*/ 983142 h 2241384"/>
                <a:gd name="connsiteX45" fmla="*/ 485506 w 2631057"/>
                <a:gd name="connsiteY45" fmla="*/ 966338 h 2241384"/>
                <a:gd name="connsiteX46" fmla="*/ 483978 w 2631057"/>
                <a:gd name="connsiteY46" fmla="*/ 906088 h 2241384"/>
                <a:gd name="connsiteX47" fmla="*/ 535423 w 2631057"/>
                <a:gd name="connsiteY47" fmla="*/ 885556 h 2241384"/>
                <a:gd name="connsiteX48" fmla="*/ 578374 w 2631057"/>
                <a:gd name="connsiteY48" fmla="*/ 930620 h 2241384"/>
                <a:gd name="connsiteX49" fmla="*/ 595043 w 2631057"/>
                <a:gd name="connsiteY49" fmla="*/ 952051 h 2241384"/>
                <a:gd name="connsiteX50" fmla="*/ 624068 w 2631057"/>
                <a:gd name="connsiteY50" fmla="*/ 939380 h 2241384"/>
                <a:gd name="connsiteX51" fmla="*/ 633143 w 2631057"/>
                <a:gd name="connsiteY51" fmla="*/ 880613 h 2241384"/>
                <a:gd name="connsiteX52" fmla="*/ 634177 w 2631057"/>
                <a:gd name="connsiteY52" fmla="*/ 847186 h 2241384"/>
                <a:gd name="connsiteX53" fmla="*/ 654574 w 2631057"/>
                <a:gd name="connsiteY53" fmla="*/ 823463 h 2241384"/>
                <a:gd name="connsiteX54" fmla="*/ 710332 w 2631057"/>
                <a:gd name="connsiteY54" fmla="*/ 804952 h 2241384"/>
                <a:gd name="connsiteX55" fmla="*/ 742681 w 2631057"/>
                <a:gd name="connsiteY55" fmla="*/ 799651 h 2241384"/>
                <a:gd name="connsiteX56" fmla="*/ 760877 w 2631057"/>
                <a:gd name="connsiteY56" fmla="*/ 767167 h 2241384"/>
                <a:gd name="connsiteX57" fmla="*/ 785543 w 2631057"/>
                <a:gd name="connsiteY57" fmla="*/ 759170 h 2241384"/>
                <a:gd name="connsiteX58" fmla="*/ 802212 w 2631057"/>
                <a:gd name="connsiteY58" fmla="*/ 735357 h 2241384"/>
                <a:gd name="connsiteX59" fmla="*/ 826024 w 2631057"/>
                <a:gd name="connsiteY59" fmla="*/ 787745 h 2241384"/>
                <a:gd name="connsiteX60" fmla="*/ 868887 w 2631057"/>
                <a:gd name="connsiteY60" fmla="*/ 785364 h 2241384"/>
                <a:gd name="connsiteX61" fmla="*/ 906987 w 2631057"/>
                <a:gd name="connsiteY61" fmla="*/ 797270 h 2241384"/>
                <a:gd name="connsiteX62" fmla="*/ 930799 w 2631057"/>
                <a:gd name="connsiteY62" fmla="*/ 787745 h 2241384"/>
                <a:gd name="connsiteX63" fmla="*/ 959374 w 2631057"/>
                <a:gd name="connsiteY63" fmla="*/ 859182 h 2241384"/>
                <a:gd name="connsiteX64" fmla="*/ 984310 w 2631057"/>
                <a:gd name="connsiteY64" fmla="*/ 846872 h 2241384"/>
                <a:gd name="connsiteX65" fmla="*/ 1027442 w 2631057"/>
                <a:gd name="connsiteY65" fmla="*/ 852532 h 2241384"/>
                <a:gd name="connsiteX66" fmla="*/ 1061768 w 2631057"/>
                <a:gd name="connsiteY66" fmla="*/ 859182 h 2241384"/>
                <a:gd name="connsiteX67" fmla="*/ 1121119 w 2631057"/>
                <a:gd name="connsiteY67" fmla="*/ 914715 h 2241384"/>
                <a:gd name="connsiteX68" fmla="*/ 1149874 w 2631057"/>
                <a:gd name="connsiteY68" fmla="*/ 899663 h 2241384"/>
                <a:gd name="connsiteX69" fmla="*/ 1185593 w 2631057"/>
                <a:gd name="connsiteY69" fmla="*/ 923476 h 2241384"/>
                <a:gd name="connsiteX70" fmla="*/ 1237981 w 2631057"/>
                <a:gd name="connsiteY70" fmla="*/ 952051 h 2241384"/>
                <a:gd name="connsiteX71" fmla="*/ 1318943 w 2631057"/>
                <a:gd name="connsiteY71" fmla="*/ 956633 h 2241384"/>
                <a:gd name="connsiteX72" fmla="*/ 1342440 w 2631057"/>
                <a:gd name="connsiteY72" fmla="*/ 917680 h 2241384"/>
                <a:gd name="connsiteX73" fmla="*/ 1307037 w 2631057"/>
                <a:gd name="connsiteY73" fmla="*/ 875851 h 2241384"/>
                <a:gd name="connsiteX74" fmla="*/ 1232094 w 2631057"/>
                <a:gd name="connsiteY74" fmla="*/ 823687 h 2241384"/>
                <a:gd name="connsiteX75" fmla="*/ 1145112 w 2631057"/>
                <a:gd name="connsiteY75" fmla="*/ 778220 h 2241384"/>
                <a:gd name="connsiteX76" fmla="*/ 1059881 w 2631057"/>
                <a:gd name="connsiteY76" fmla="*/ 685396 h 2241384"/>
                <a:gd name="connsiteX77" fmla="*/ 1021287 w 2631057"/>
                <a:gd name="connsiteY77" fmla="*/ 663920 h 2241384"/>
                <a:gd name="connsiteX78" fmla="*/ 939695 w 2631057"/>
                <a:gd name="connsiteY78" fmla="*/ 588124 h 2241384"/>
                <a:gd name="connsiteX79" fmla="*/ 909368 w 2631057"/>
                <a:gd name="connsiteY79" fmla="*/ 521045 h 2241384"/>
                <a:gd name="connsiteX80" fmla="*/ 878412 w 2631057"/>
                <a:gd name="connsiteY80" fmla="*/ 471038 h 2241384"/>
                <a:gd name="connsiteX81" fmla="*/ 861428 w 2631057"/>
                <a:gd name="connsiteY81" fmla="*/ 455134 h 2241384"/>
                <a:gd name="connsiteX82" fmla="*/ 866505 w 2631057"/>
                <a:gd name="connsiteY82" fmla="*/ 418651 h 2241384"/>
                <a:gd name="connsiteX83" fmla="*/ 887937 w 2631057"/>
                <a:gd name="connsiteY83" fmla="*/ 378394 h 2241384"/>
                <a:gd name="connsiteX84" fmla="*/ 845074 w 2631057"/>
                <a:gd name="connsiteY84" fmla="*/ 378170 h 2241384"/>
                <a:gd name="connsiteX85" fmla="*/ 803155 w 2631057"/>
                <a:gd name="connsiteY85" fmla="*/ 353099 h 2241384"/>
                <a:gd name="connsiteX86" fmla="*/ 795068 w 2631057"/>
                <a:gd name="connsiteY86" fmla="*/ 290063 h 2241384"/>
                <a:gd name="connsiteX87" fmla="*/ 764112 w 2631057"/>
                <a:gd name="connsiteY87" fmla="*/ 275776 h 2241384"/>
                <a:gd name="connsiteX88" fmla="*/ 758540 w 2631057"/>
                <a:gd name="connsiteY88" fmla="*/ 252862 h 2241384"/>
                <a:gd name="connsiteX89" fmla="*/ 706962 w 2631057"/>
                <a:gd name="connsiteY89" fmla="*/ 256726 h 2241384"/>
                <a:gd name="connsiteX90" fmla="*/ 695056 w 2631057"/>
                <a:gd name="connsiteY90" fmla="*/ 240057 h 2241384"/>
                <a:gd name="connsiteX91" fmla="*/ 645049 w 2631057"/>
                <a:gd name="connsiteY91" fmla="*/ 247201 h 2241384"/>
                <a:gd name="connsiteX92" fmla="*/ 623618 w 2631057"/>
                <a:gd name="connsiteY92" fmla="*/ 235295 h 2241384"/>
                <a:gd name="connsiteX93" fmla="*/ 610993 w 2631057"/>
                <a:gd name="connsiteY93" fmla="*/ 193644 h 2241384"/>
                <a:gd name="connsiteX94" fmla="*/ 537173 w 2631057"/>
                <a:gd name="connsiteY94" fmla="*/ 215075 h 2241384"/>
                <a:gd name="connsiteX95" fmla="*/ 561706 w 2631057"/>
                <a:gd name="connsiteY95" fmla="*/ 178145 h 2241384"/>
                <a:gd name="connsiteX96" fmla="*/ 609331 w 2631057"/>
                <a:gd name="connsiteY96" fmla="*/ 154332 h 2241384"/>
                <a:gd name="connsiteX97" fmla="*/ 645050 w 2631057"/>
                <a:gd name="connsiteY97" fmla="*/ 142426 h 2241384"/>
                <a:gd name="connsiteX98" fmla="*/ 659336 w 2631057"/>
                <a:gd name="connsiteY98" fmla="*/ 92419 h 2241384"/>
                <a:gd name="connsiteX99" fmla="*/ 702199 w 2631057"/>
                <a:gd name="connsiteY99" fmla="*/ 97182 h 2241384"/>
                <a:gd name="connsiteX100" fmla="*/ 805536 w 2631057"/>
                <a:gd name="connsiteY100" fmla="*/ 41649 h 2241384"/>
                <a:gd name="connsiteX101" fmla="*/ 1039348 w 2631057"/>
                <a:gd name="connsiteY101" fmla="*/ 0 h 2241384"/>
                <a:gd name="connsiteX102" fmla="*/ 1138058 w 2631057"/>
                <a:gd name="connsiteY102" fmla="*/ 27677 h 2241384"/>
                <a:gd name="connsiteX103" fmla="*/ 1202262 w 2631057"/>
                <a:gd name="connsiteY103" fmla="*/ 61463 h 2241384"/>
                <a:gd name="connsiteX104" fmla="*/ 1245124 w 2631057"/>
                <a:gd name="connsiteY104" fmla="*/ 90038 h 2241384"/>
                <a:gd name="connsiteX105" fmla="*/ 1427222 w 2631057"/>
                <a:gd name="connsiteY105" fmla="*/ 102933 h 2241384"/>
                <a:gd name="connsiteX0" fmla="*/ 1427222 w 2631057"/>
                <a:gd name="connsiteY0" fmla="*/ 102933 h 2241385"/>
                <a:gd name="connsiteX1" fmla="*/ 1345721 w 2631057"/>
                <a:gd name="connsiteY1" fmla="*/ 309068 h 2241385"/>
                <a:gd name="connsiteX2" fmla="*/ 1319842 w 2631057"/>
                <a:gd name="connsiteY2" fmla="*/ 464344 h 2241385"/>
                <a:gd name="connsiteX3" fmla="*/ 1475117 w 2631057"/>
                <a:gd name="connsiteY3" fmla="*/ 610993 h 2241385"/>
                <a:gd name="connsiteX4" fmla="*/ 1880559 w 2631057"/>
                <a:gd name="connsiteY4" fmla="*/ 723136 h 2241385"/>
                <a:gd name="connsiteX5" fmla="*/ 2104845 w 2631057"/>
                <a:gd name="connsiteY5" fmla="*/ 921544 h 2241385"/>
                <a:gd name="connsiteX6" fmla="*/ 2355011 w 2631057"/>
                <a:gd name="connsiteY6" fmla="*/ 1076819 h 2241385"/>
                <a:gd name="connsiteX7" fmla="*/ 2536166 w 2631057"/>
                <a:gd name="connsiteY7" fmla="*/ 1318359 h 2241385"/>
                <a:gd name="connsiteX8" fmla="*/ 2631057 w 2631057"/>
                <a:gd name="connsiteY8" fmla="*/ 1620283 h 2241385"/>
                <a:gd name="connsiteX9" fmla="*/ 2622430 w 2631057"/>
                <a:gd name="connsiteY9" fmla="*/ 1870449 h 2241385"/>
                <a:gd name="connsiteX10" fmla="*/ 2544793 w 2631057"/>
                <a:gd name="connsiteY10" fmla="*/ 2060231 h 2241385"/>
                <a:gd name="connsiteX11" fmla="*/ 2372264 w 2631057"/>
                <a:gd name="connsiteY11" fmla="*/ 2189627 h 2241385"/>
                <a:gd name="connsiteX12" fmla="*/ 2130725 w 2631057"/>
                <a:gd name="connsiteY12" fmla="*/ 2241385 h 2241385"/>
                <a:gd name="connsiteX13" fmla="*/ 1910347 w 2631057"/>
                <a:gd name="connsiteY13" fmla="*/ 2219999 h 2241385"/>
                <a:gd name="connsiteX14" fmla="*/ 1639019 w 2631057"/>
                <a:gd name="connsiteY14" fmla="*/ 2137868 h 2241385"/>
                <a:gd name="connsiteX15" fmla="*/ 1471343 w 2631057"/>
                <a:gd name="connsiteY15" fmla="*/ 2052188 h 2241385"/>
                <a:gd name="connsiteX16" fmla="*/ 1254649 w 2631057"/>
                <a:gd name="connsiteY16" fmla="*/ 1949795 h 2241385"/>
                <a:gd name="connsiteX17" fmla="*/ 1179287 w 2631057"/>
                <a:gd name="connsiteY17" fmla="*/ 1976707 h 2241385"/>
                <a:gd name="connsiteX18" fmla="*/ 1040457 w 2631057"/>
                <a:gd name="connsiteY18" fmla="*/ 1973233 h 2241385"/>
                <a:gd name="connsiteX19" fmla="*/ 841031 w 2631057"/>
                <a:gd name="connsiteY19" fmla="*/ 2012545 h 2241385"/>
                <a:gd name="connsiteX20" fmla="*/ 776378 w 2631057"/>
                <a:gd name="connsiteY20" fmla="*/ 2052607 h 2241385"/>
                <a:gd name="connsiteX21" fmla="*/ 725220 w 2631057"/>
                <a:gd name="connsiteY21" fmla="*/ 2070180 h 2241385"/>
                <a:gd name="connsiteX22" fmla="*/ 674153 w 2631057"/>
                <a:gd name="connsiteY22" fmla="*/ 2038431 h 2241385"/>
                <a:gd name="connsiteX23" fmla="*/ 693523 w 2631057"/>
                <a:gd name="connsiteY23" fmla="*/ 1984474 h 2241385"/>
                <a:gd name="connsiteX24" fmla="*/ 731568 w 2631057"/>
                <a:gd name="connsiteY24" fmla="*/ 1939450 h 2241385"/>
                <a:gd name="connsiteX25" fmla="*/ 764975 w 2631057"/>
                <a:gd name="connsiteY25" fmla="*/ 1893095 h 2241385"/>
                <a:gd name="connsiteX26" fmla="*/ 837601 w 2631057"/>
                <a:gd name="connsiteY26" fmla="*/ 1804294 h 2241385"/>
                <a:gd name="connsiteX27" fmla="*/ 770906 w 2631057"/>
                <a:gd name="connsiteY27" fmla="*/ 1777506 h 2241385"/>
                <a:gd name="connsiteX28" fmla="*/ 602730 w 2631057"/>
                <a:gd name="connsiteY28" fmla="*/ 1844370 h 2241385"/>
                <a:gd name="connsiteX29" fmla="*/ 495628 w 2631057"/>
                <a:gd name="connsiteY29" fmla="*/ 1823922 h 2241385"/>
                <a:gd name="connsiteX30" fmla="*/ 589831 w 2631057"/>
                <a:gd name="connsiteY30" fmla="*/ 1691663 h 2241385"/>
                <a:gd name="connsiteX31" fmla="*/ 483859 w 2631057"/>
                <a:gd name="connsiteY31" fmla="*/ 1687309 h 2241385"/>
                <a:gd name="connsiteX32" fmla="*/ 388867 w 2631057"/>
                <a:gd name="connsiteY32" fmla="*/ 1663674 h 2241385"/>
                <a:gd name="connsiteX33" fmla="*/ 343271 w 2631057"/>
                <a:gd name="connsiteY33" fmla="*/ 1551351 h 2241385"/>
                <a:gd name="connsiteX34" fmla="*/ 328012 w 2631057"/>
                <a:gd name="connsiteY34" fmla="*/ 1470528 h 2241385"/>
                <a:gd name="connsiteX35" fmla="*/ 256575 w 2631057"/>
                <a:gd name="connsiteY35" fmla="*/ 1407028 h 2241385"/>
                <a:gd name="connsiteX36" fmla="*/ 144833 w 2631057"/>
                <a:gd name="connsiteY36" fmla="*/ 1388499 h 2241385"/>
                <a:gd name="connsiteX37" fmla="*/ 0 w 2631057"/>
                <a:gd name="connsiteY37" fmla="*/ 1387370 h 2241385"/>
                <a:gd name="connsiteX38" fmla="*/ 120770 w 2631057"/>
                <a:gd name="connsiteY38" fmla="*/ 1292480 h 2241385"/>
                <a:gd name="connsiteX39" fmla="*/ 267419 w 2631057"/>
                <a:gd name="connsiteY39" fmla="*/ 1275227 h 2241385"/>
                <a:gd name="connsiteX40" fmla="*/ 386392 w 2631057"/>
                <a:gd name="connsiteY40" fmla="*/ 1092590 h 2241385"/>
                <a:gd name="connsiteX41" fmla="*/ 392637 w 2631057"/>
                <a:gd name="connsiteY41" fmla="*/ 1021107 h 2241385"/>
                <a:gd name="connsiteX42" fmla="*/ 402162 w 2631057"/>
                <a:gd name="connsiteY42" fmla="*/ 960812 h 2241385"/>
                <a:gd name="connsiteX43" fmla="*/ 437881 w 2631057"/>
                <a:gd name="connsiteY43" fmla="*/ 952051 h 2241385"/>
                <a:gd name="connsiteX44" fmla="*/ 467309 w 2631057"/>
                <a:gd name="connsiteY44" fmla="*/ 983142 h 2241385"/>
                <a:gd name="connsiteX45" fmla="*/ 485506 w 2631057"/>
                <a:gd name="connsiteY45" fmla="*/ 966338 h 2241385"/>
                <a:gd name="connsiteX46" fmla="*/ 483978 w 2631057"/>
                <a:gd name="connsiteY46" fmla="*/ 906088 h 2241385"/>
                <a:gd name="connsiteX47" fmla="*/ 535423 w 2631057"/>
                <a:gd name="connsiteY47" fmla="*/ 885556 h 2241385"/>
                <a:gd name="connsiteX48" fmla="*/ 578374 w 2631057"/>
                <a:gd name="connsiteY48" fmla="*/ 930620 h 2241385"/>
                <a:gd name="connsiteX49" fmla="*/ 595043 w 2631057"/>
                <a:gd name="connsiteY49" fmla="*/ 952051 h 2241385"/>
                <a:gd name="connsiteX50" fmla="*/ 624068 w 2631057"/>
                <a:gd name="connsiteY50" fmla="*/ 939380 h 2241385"/>
                <a:gd name="connsiteX51" fmla="*/ 633143 w 2631057"/>
                <a:gd name="connsiteY51" fmla="*/ 880613 h 2241385"/>
                <a:gd name="connsiteX52" fmla="*/ 634177 w 2631057"/>
                <a:gd name="connsiteY52" fmla="*/ 847186 h 2241385"/>
                <a:gd name="connsiteX53" fmla="*/ 654574 w 2631057"/>
                <a:gd name="connsiteY53" fmla="*/ 823463 h 2241385"/>
                <a:gd name="connsiteX54" fmla="*/ 710332 w 2631057"/>
                <a:gd name="connsiteY54" fmla="*/ 804952 h 2241385"/>
                <a:gd name="connsiteX55" fmla="*/ 742681 w 2631057"/>
                <a:gd name="connsiteY55" fmla="*/ 799651 h 2241385"/>
                <a:gd name="connsiteX56" fmla="*/ 760877 w 2631057"/>
                <a:gd name="connsiteY56" fmla="*/ 767167 h 2241385"/>
                <a:gd name="connsiteX57" fmla="*/ 785543 w 2631057"/>
                <a:gd name="connsiteY57" fmla="*/ 759170 h 2241385"/>
                <a:gd name="connsiteX58" fmla="*/ 802212 w 2631057"/>
                <a:gd name="connsiteY58" fmla="*/ 735357 h 2241385"/>
                <a:gd name="connsiteX59" fmla="*/ 826024 w 2631057"/>
                <a:gd name="connsiteY59" fmla="*/ 787745 h 2241385"/>
                <a:gd name="connsiteX60" fmla="*/ 868887 w 2631057"/>
                <a:gd name="connsiteY60" fmla="*/ 785364 h 2241385"/>
                <a:gd name="connsiteX61" fmla="*/ 906987 w 2631057"/>
                <a:gd name="connsiteY61" fmla="*/ 797270 h 2241385"/>
                <a:gd name="connsiteX62" fmla="*/ 930799 w 2631057"/>
                <a:gd name="connsiteY62" fmla="*/ 787745 h 2241385"/>
                <a:gd name="connsiteX63" fmla="*/ 959374 w 2631057"/>
                <a:gd name="connsiteY63" fmla="*/ 859182 h 2241385"/>
                <a:gd name="connsiteX64" fmla="*/ 984310 w 2631057"/>
                <a:gd name="connsiteY64" fmla="*/ 846872 h 2241385"/>
                <a:gd name="connsiteX65" fmla="*/ 1027442 w 2631057"/>
                <a:gd name="connsiteY65" fmla="*/ 852532 h 2241385"/>
                <a:gd name="connsiteX66" fmla="*/ 1061768 w 2631057"/>
                <a:gd name="connsiteY66" fmla="*/ 859182 h 2241385"/>
                <a:gd name="connsiteX67" fmla="*/ 1121119 w 2631057"/>
                <a:gd name="connsiteY67" fmla="*/ 914715 h 2241385"/>
                <a:gd name="connsiteX68" fmla="*/ 1149874 w 2631057"/>
                <a:gd name="connsiteY68" fmla="*/ 899663 h 2241385"/>
                <a:gd name="connsiteX69" fmla="*/ 1185593 w 2631057"/>
                <a:gd name="connsiteY69" fmla="*/ 923476 h 2241385"/>
                <a:gd name="connsiteX70" fmla="*/ 1237981 w 2631057"/>
                <a:gd name="connsiteY70" fmla="*/ 952051 h 2241385"/>
                <a:gd name="connsiteX71" fmla="*/ 1318943 w 2631057"/>
                <a:gd name="connsiteY71" fmla="*/ 956633 h 2241385"/>
                <a:gd name="connsiteX72" fmla="*/ 1342440 w 2631057"/>
                <a:gd name="connsiteY72" fmla="*/ 917680 h 2241385"/>
                <a:gd name="connsiteX73" fmla="*/ 1307037 w 2631057"/>
                <a:gd name="connsiteY73" fmla="*/ 875851 h 2241385"/>
                <a:gd name="connsiteX74" fmla="*/ 1232094 w 2631057"/>
                <a:gd name="connsiteY74" fmla="*/ 823687 h 2241385"/>
                <a:gd name="connsiteX75" fmla="*/ 1145112 w 2631057"/>
                <a:gd name="connsiteY75" fmla="*/ 778220 h 2241385"/>
                <a:gd name="connsiteX76" fmla="*/ 1059881 w 2631057"/>
                <a:gd name="connsiteY76" fmla="*/ 685396 h 2241385"/>
                <a:gd name="connsiteX77" fmla="*/ 1021287 w 2631057"/>
                <a:gd name="connsiteY77" fmla="*/ 663920 h 2241385"/>
                <a:gd name="connsiteX78" fmla="*/ 939695 w 2631057"/>
                <a:gd name="connsiteY78" fmla="*/ 588124 h 2241385"/>
                <a:gd name="connsiteX79" fmla="*/ 909368 w 2631057"/>
                <a:gd name="connsiteY79" fmla="*/ 521045 h 2241385"/>
                <a:gd name="connsiteX80" fmla="*/ 878412 w 2631057"/>
                <a:gd name="connsiteY80" fmla="*/ 471038 h 2241385"/>
                <a:gd name="connsiteX81" fmla="*/ 861428 w 2631057"/>
                <a:gd name="connsiteY81" fmla="*/ 455134 h 2241385"/>
                <a:gd name="connsiteX82" fmla="*/ 866505 w 2631057"/>
                <a:gd name="connsiteY82" fmla="*/ 418651 h 2241385"/>
                <a:gd name="connsiteX83" fmla="*/ 887937 w 2631057"/>
                <a:gd name="connsiteY83" fmla="*/ 378394 h 2241385"/>
                <a:gd name="connsiteX84" fmla="*/ 845074 w 2631057"/>
                <a:gd name="connsiteY84" fmla="*/ 378170 h 2241385"/>
                <a:gd name="connsiteX85" fmla="*/ 803155 w 2631057"/>
                <a:gd name="connsiteY85" fmla="*/ 353099 h 2241385"/>
                <a:gd name="connsiteX86" fmla="*/ 795068 w 2631057"/>
                <a:gd name="connsiteY86" fmla="*/ 290063 h 2241385"/>
                <a:gd name="connsiteX87" fmla="*/ 764112 w 2631057"/>
                <a:gd name="connsiteY87" fmla="*/ 275776 h 2241385"/>
                <a:gd name="connsiteX88" fmla="*/ 758540 w 2631057"/>
                <a:gd name="connsiteY88" fmla="*/ 252862 h 2241385"/>
                <a:gd name="connsiteX89" fmla="*/ 706962 w 2631057"/>
                <a:gd name="connsiteY89" fmla="*/ 256726 h 2241385"/>
                <a:gd name="connsiteX90" fmla="*/ 695056 w 2631057"/>
                <a:gd name="connsiteY90" fmla="*/ 240057 h 2241385"/>
                <a:gd name="connsiteX91" fmla="*/ 645049 w 2631057"/>
                <a:gd name="connsiteY91" fmla="*/ 247201 h 2241385"/>
                <a:gd name="connsiteX92" fmla="*/ 623618 w 2631057"/>
                <a:gd name="connsiteY92" fmla="*/ 235295 h 2241385"/>
                <a:gd name="connsiteX93" fmla="*/ 610993 w 2631057"/>
                <a:gd name="connsiteY93" fmla="*/ 193644 h 2241385"/>
                <a:gd name="connsiteX94" fmla="*/ 537173 w 2631057"/>
                <a:gd name="connsiteY94" fmla="*/ 215075 h 2241385"/>
                <a:gd name="connsiteX95" fmla="*/ 561706 w 2631057"/>
                <a:gd name="connsiteY95" fmla="*/ 178145 h 2241385"/>
                <a:gd name="connsiteX96" fmla="*/ 609331 w 2631057"/>
                <a:gd name="connsiteY96" fmla="*/ 154332 h 2241385"/>
                <a:gd name="connsiteX97" fmla="*/ 645050 w 2631057"/>
                <a:gd name="connsiteY97" fmla="*/ 142426 h 2241385"/>
                <a:gd name="connsiteX98" fmla="*/ 659336 w 2631057"/>
                <a:gd name="connsiteY98" fmla="*/ 92419 h 2241385"/>
                <a:gd name="connsiteX99" fmla="*/ 702199 w 2631057"/>
                <a:gd name="connsiteY99" fmla="*/ 97182 h 2241385"/>
                <a:gd name="connsiteX100" fmla="*/ 805536 w 2631057"/>
                <a:gd name="connsiteY100" fmla="*/ 41649 h 2241385"/>
                <a:gd name="connsiteX101" fmla="*/ 1039348 w 2631057"/>
                <a:gd name="connsiteY101" fmla="*/ 0 h 2241385"/>
                <a:gd name="connsiteX102" fmla="*/ 1138058 w 2631057"/>
                <a:gd name="connsiteY102" fmla="*/ 27677 h 2241385"/>
                <a:gd name="connsiteX103" fmla="*/ 1202262 w 2631057"/>
                <a:gd name="connsiteY103" fmla="*/ 61463 h 2241385"/>
                <a:gd name="connsiteX104" fmla="*/ 1245124 w 2631057"/>
                <a:gd name="connsiteY104" fmla="*/ 90038 h 2241385"/>
                <a:gd name="connsiteX105" fmla="*/ 1427222 w 2631057"/>
                <a:gd name="connsiteY105" fmla="*/ 102933 h 2241385"/>
                <a:gd name="connsiteX0" fmla="*/ 1427222 w 2631057"/>
                <a:gd name="connsiteY0" fmla="*/ 102933 h 2241385"/>
                <a:gd name="connsiteX1" fmla="*/ 1345721 w 2631057"/>
                <a:gd name="connsiteY1" fmla="*/ 309068 h 2241385"/>
                <a:gd name="connsiteX2" fmla="*/ 1319842 w 2631057"/>
                <a:gd name="connsiteY2" fmla="*/ 464344 h 2241385"/>
                <a:gd name="connsiteX3" fmla="*/ 1475117 w 2631057"/>
                <a:gd name="connsiteY3" fmla="*/ 610993 h 2241385"/>
                <a:gd name="connsiteX4" fmla="*/ 1880559 w 2631057"/>
                <a:gd name="connsiteY4" fmla="*/ 723136 h 2241385"/>
                <a:gd name="connsiteX5" fmla="*/ 2104845 w 2631057"/>
                <a:gd name="connsiteY5" fmla="*/ 921544 h 2241385"/>
                <a:gd name="connsiteX6" fmla="*/ 2355011 w 2631057"/>
                <a:gd name="connsiteY6" fmla="*/ 1076819 h 2241385"/>
                <a:gd name="connsiteX7" fmla="*/ 2536166 w 2631057"/>
                <a:gd name="connsiteY7" fmla="*/ 1318359 h 2241385"/>
                <a:gd name="connsiteX8" fmla="*/ 2631057 w 2631057"/>
                <a:gd name="connsiteY8" fmla="*/ 1620283 h 2241385"/>
                <a:gd name="connsiteX9" fmla="*/ 2622430 w 2631057"/>
                <a:gd name="connsiteY9" fmla="*/ 1870449 h 2241385"/>
                <a:gd name="connsiteX10" fmla="*/ 2544793 w 2631057"/>
                <a:gd name="connsiteY10" fmla="*/ 2060231 h 2241385"/>
                <a:gd name="connsiteX11" fmla="*/ 2372264 w 2631057"/>
                <a:gd name="connsiteY11" fmla="*/ 2189627 h 2241385"/>
                <a:gd name="connsiteX12" fmla="*/ 2130725 w 2631057"/>
                <a:gd name="connsiteY12" fmla="*/ 2241385 h 2241385"/>
                <a:gd name="connsiteX13" fmla="*/ 1910347 w 2631057"/>
                <a:gd name="connsiteY13" fmla="*/ 2219999 h 2241385"/>
                <a:gd name="connsiteX14" fmla="*/ 1639019 w 2631057"/>
                <a:gd name="connsiteY14" fmla="*/ 2137868 h 2241385"/>
                <a:gd name="connsiteX15" fmla="*/ 1471343 w 2631057"/>
                <a:gd name="connsiteY15" fmla="*/ 2052188 h 2241385"/>
                <a:gd name="connsiteX16" fmla="*/ 1254649 w 2631057"/>
                <a:gd name="connsiteY16" fmla="*/ 1949795 h 2241385"/>
                <a:gd name="connsiteX17" fmla="*/ 1179287 w 2631057"/>
                <a:gd name="connsiteY17" fmla="*/ 1976707 h 2241385"/>
                <a:gd name="connsiteX18" fmla="*/ 1040457 w 2631057"/>
                <a:gd name="connsiteY18" fmla="*/ 1973233 h 2241385"/>
                <a:gd name="connsiteX19" fmla="*/ 841031 w 2631057"/>
                <a:gd name="connsiteY19" fmla="*/ 2012545 h 2241385"/>
                <a:gd name="connsiteX20" fmla="*/ 784315 w 2631057"/>
                <a:gd name="connsiteY20" fmla="*/ 2031441 h 2241385"/>
                <a:gd name="connsiteX21" fmla="*/ 725220 w 2631057"/>
                <a:gd name="connsiteY21" fmla="*/ 2070180 h 2241385"/>
                <a:gd name="connsiteX22" fmla="*/ 674153 w 2631057"/>
                <a:gd name="connsiteY22" fmla="*/ 2038431 h 2241385"/>
                <a:gd name="connsiteX23" fmla="*/ 693523 w 2631057"/>
                <a:gd name="connsiteY23" fmla="*/ 1984474 h 2241385"/>
                <a:gd name="connsiteX24" fmla="*/ 731568 w 2631057"/>
                <a:gd name="connsiteY24" fmla="*/ 1939450 h 2241385"/>
                <a:gd name="connsiteX25" fmla="*/ 764975 w 2631057"/>
                <a:gd name="connsiteY25" fmla="*/ 1893095 h 2241385"/>
                <a:gd name="connsiteX26" fmla="*/ 837601 w 2631057"/>
                <a:gd name="connsiteY26" fmla="*/ 1804294 h 2241385"/>
                <a:gd name="connsiteX27" fmla="*/ 770906 w 2631057"/>
                <a:gd name="connsiteY27" fmla="*/ 1777506 h 2241385"/>
                <a:gd name="connsiteX28" fmla="*/ 602730 w 2631057"/>
                <a:gd name="connsiteY28" fmla="*/ 1844370 h 2241385"/>
                <a:gd name="connsiteX29" fmla="*/ 495628 w 2631057"/>
                <a:gd name="connsiteY29" fmla="*/ 1823922 h 2241385"/>
                <a:gd name="connsiteX30" fmla="*/ 589831 w 2631057"/>
                <a:gd name="connsiteY30" fmla="*/ 1691663 h 2241385"/>
                <a:gd name="connsiteX31" fmla="*/ 483859 w 2631057"/>
                <a:gd name="connsiteY31" fmla="*/ 1687309 h 2241385"/>
                <a:gd name="connsiteX32" fmla="*/ 388867 w 2631057"/>
                <a:gd name="connsiteY32" fmla="*/ 1663674 h 2241385"/>
                <a:gd name="connsiteX33" fmla="*/ 343271 w 2631057"/>
                <a:gd name="connsiteY33" fmla="*/ 1551351 h 2241385"/>
                <a:gd name="connsiteX34" fmla="*/ 328012 w 2631057"/>
                <a:gd name="connsiteY34" fmla="*/ 1470528 h 2241385"/>
                <a:gd name="connsiteX35" fmla="*/ 256575 w 2631057"/>
                <a:gd name="connsiteY35" fmla="*/ 1407028 h 2241385"/>
                <a:gd name="connsiteX36" fmla="*/ 144833 w 2631057"/>
                <a:gd name="connsiteY36" fmla="*/ 1388499 h 2241385"/>
                <a:gd name="connsiteX37" fmla="*/ 0 w 2631057"/>
                <a:gd name="connsiteY37" fmla="*/ 1387370 h 2241385"/>
                <a:gd name="connsiteX38" fmla="*/ 120770 w 2631057"/>
                <a:gd name="connsiteY38" fmla="*/ 1292480 h 2241385"/>
                <a:gd name="connsiteX39" fmla="*/ 267419 w 2631057"/>
                <a:gd name="connsiteY39" fmla="*/ 1275227 h 2241385"/>
                <a:gd name="connsiteX40" fmla="*/ 386392 w 2631057"/>
                <a:gd name="connsiteY40" fmla="*/ 1092590 h 2241385"/>
                <a:gd name="connsiteX41" fmla="*/ 392637 w 2631057"/>
                <a:gd name="connsiteY41" fmla="*/ 1021107 h 2241385"/>
                <a:gd name="connsiteX42" fmla="*/ 402162 w 2631057"/>
                <a:gd name="connsiteY42" fmla="*/ 960812 h 2241385"/>
                <a:gd name="connsiteX43" fmla="*/ 437881 w 2631057"/>
                <a:gd name="connsiteY43" fmla="*/ 952051 h 2241385"/>
                <a:gd name="connsiteX44" fmla="*/ 467309 w 2631057"/>
                <a:gd name="connsiteY44" fmla="*/ 983142 h 2241385"/>
                <a:gd name="connsiteX45" fmla="*/ 485506 w 2631057"/>
                <a:gd name="connsiteY45" fmla="*/ 966338 h 2241385"/>
                <a:gd name="connsiteX46" fmla="*/ 483978 w 2631057"/>
                <a:gd name="connsiteY46" fmla="*/ 906088 h 2241385"/>
                <a:gd name="connsiteX47" fmla="*/ 535423 w 2631057"/>
                <a:gd name="connsiteY47" fmla="*/ 885556 h 2241385"/>
                <a:gd name="connsiteX48" fmla="*/ 578374 w 2631057"/>
                <a:gd name="connsiteY48" fmla="*/ 930620 h 2241385"/>
                <a:gd name="connsiteX49" fmla="*/ 595043 w 2631057"/>
                <a:gd name="connsiteY49" fmla="*/ 952051 h 2241385"/>
                <a:gd name="connsiteX50" fmla="*/ 624068 w 2631057"/>
                <a:gd name="connsiteY50" fmla="*/ 939380 h 2241385"/>
                <a:gd name="connsiteX51" fmla="*/ 633143 w 2631057"/>
                <a:gd name="connsiteY51" fmla="*/ 880613 h 2241385"/>
                <a:gd name="connsiteX52" fmla="*/ 634177 w 2631057"/>
                <a:gd name="connsiteY52" fmla="*/ 847186 h 2241385"/>
                <a:gd name="connsiteX53" fmla="*/ 654574 w 2631057"/>
                <a:gd name="connsiteY53" fmla="*/ 823463 h 2241385"/>
                <a:gd name="connsiteX54" fmla="*/ 710332 w 2631057"/>
                <a:gd name="connsiteY54" fmla="*/ 804952 h 2241385"/>
                <a:gd name="connsiteX55" fmla="*/ 742681 w 2631057"/>
                <a:gd name="connsiteY55" fmla="*/ 799651 h 2241385"/>
                <a:gd name="connsiteX56" fmla="*/ 760877 w 2631057"/>
                <a:gd name="connsiteY56" fmla="*/ 767167 h 2241385"/>
                <a:gd name="connsiteX57" fmla="*/ 785543 w 2631057"/>
                <a:gd name="connsiteY57" fmla="*/ 759170 h 2241385"/>
                <a:gd name="connsiteX58" fmla="*/ 802212 w 2631057"/>
                <a:gd name="connsiteY58" fmla="*/ 735357 h 2241385"/>
                <a:gd name="connsiteX59" fmla="*/ 826024 w 2631057"/>
                <a:gd name="connsiteY59" fmla="*/ 787745 h 2241385"/>
                <a:gd name="connsiteX60" fmla="*/ 868887 w 2631057"/>
                <a:gd name="connsiteY60" fmla="*/ 785364 h 2241385"/>
                <a:gd name="connsiteX61" fmla="*/ 906987 w 2631057"/>
                <a:gd name="connsiteY61" fmla="*/ 797270 h 2241385"/>
                <a:gd name="connsiteX62" fmla="*/ 930799 w 2631057"/>
                <a:gd name="connsiteY62" fmla="*/ 787745 h 2241385"/>
                <a:gd name="connsiteX63" fmla="*/ 959374 w 2631057"/>
                <a:gd name="connsiteY63" fmla="*/ 859182 h 2241385"/>
                <a:gd name="connsiteX64" fmla="*/ 984310 w 2631057"/>
                <a:gd name="connsiteY64" fmla="*/ 846872 h 2241385"/>
                <a:gd name="connsiteX65" fmla="*/ 1027442 w 2631057"/>
                <a:gd name="connsiteY65" fmla="*/ 852532 h 2241385"/>
                <a:gd name="connsiteX66" fmla="*/ 1061768 w 2631057"/>
                <a:gd name="connsiteY66" fmla="*/ 859182 h 2241385"/>
                <a:gd name="connsiteX67" fmla="*/ 1121119 w 2631057"/>
                <a:gd name="connsiteY67" fmla="*/ 914715 h 2241385"/>
                <a:gd name="connsiteX68" fmla="*/ 1149874 w 2631057"/>
                <a:gd name="connsiteY68" fmla="*/ 899663 h 2241385"/>
                <a:gd name="connsiteX69" fmla="*/ 1185593 w 2631057"/>
                <a:gd name="connsiteY69" fmla="*/ 923476 h 2241385"/>
                <a:gd name="connsiteX70" fmla="*/ 1237981 w 2631057"/>
                <a:gd name="connsiteY70" fmla="*/ 952051 h 2241385"/>
                <a:gd name="connsiteX71" fmla="*/ 1318943 w 2631057"/>
                <a:gd name="connsiteY71" fmla="*/ 956633 h 2241385"/>
                <a:gd name="connsiteX72" fmla="*/ 1342440 w 2631057"/>
                <a:gd name="connsiteY72" fmla="*/ 917680 h 2241385"/>
                <a:gd name="connsiteX73" fmla="*/ 1307037 w 2631057"/>
                <a:gd name="connsiteY73" fmla="*/ 875851 h 2241385"/>
                <a:gd name="connsiteX74" fmla="*/ 1232094 w 2631057"/>
                <a:gd name="connsiteY74" fmla="*/ 823687 h 2241385"/>
                <a:gd name="connsiteX75" fmla="*/ 1145112 w 2631057"/>
                <a:gd name="connsiteY75" fmla="*/ 778220 h 2241385"/>
                <a:gd name="connsiteX76" fmla="*/ 1059881 w 2631057"/>
                <a:gd name="connsiteY76" fmla="*/ 685396 h 2241385"/>
                <a:gd name="connsiteX77" fmla="*/ 1021287 w 2631057"/>
                <a:gd name="connsiteY77" fmla="*/ 663920 h 2241385"/>
                <a:gd name="connsiteX78" fmla="*/ 939695 w 2631057"/>
                <a:gd name="connsiteY78" fmla="*/ 588124 h 2241385"/>
                <a:gd name="connsiteX79" fmla="*/ 909368 w 2631057"/>
                <a:gd name="connsiteY79" fmla="*/ 521045 h 2241385"/>
                <a:gd name="connsiteX80" fmla="*/ 878412 w 2631057"/>
                <a:gd name="connsiteY80" fmla="*/ 471038 h 2241385"/>
                <a:gd name="connsiteX81" fmla="*/ 861428 w 2631057"/>
                <a:gd name="connsiteY81" fmla="*/ 455134 h 2241385"/>
                <a:gd name="connsiteX82" fmla="*/ 866505 w 2631057"/>
                <a:gd name="connsiteY82" fmla="*/ 418651 h 2241385"/>
                <a:gd name="connsiteX83" fmla="*/ 887937 w 2631057"/>
                <a:gd name="connsiteY83" fmla="*/ 378394 h 2241385"/>
                <a:gd name="connsiteX84" fmla="*/ 845074 w 2631057"/>
                <a:gd name="connsiteY84" fmla="*/ 378170 h 2241385"/>
                <a:gd name="connsiteX85" fmla="*/ 803155 w 2631057"/>
                <a:gd name="connsiteY85" fmla="*/ 353099 h 2241385"/>
                <a:gd name="connsiteX86" fmla="*/ 795068 w 2631057"/>
                <a:gd name="connsiteY86" fmla="*/ 290063 h 2241385"/>
                <a:gd name="connsiteX87" fmla="*/ 764112 w 2631057"/>
                <a:gd name="connsiteY87" fmla="*/ 275776 h 2241385"/>
                <a:gd name="connsiteX88" fmla="*/ 758540 w 2631057"/>
                <a:gd name="connsiteY88" fmla="*/ 252862 h 2241385"/>
                <a:gd name="connsiteX89" fmla="*/ 706962 w 2631057"/>
                <a:gd name="connsiteY89" fmla="*/ 256726 h 2241385"/>
                <a:gd name="connsiteX90" fmla="*/ 695056 w 2631057"/>
                <a:gd name="connsiteY90" fmla="*/ 240057 h 2241385"/>
                <a:gd name="connsiteX91" fmla="*/ 645049 w 2631057"/>
                <a:gd name="connsiteY91" fmla="*/ 247201 h 2241385"/>
                <a:gd name="connsiteX92" fmla="*/ 623618 w 2631057"/>
                <a:gd name="connsiteY92" fmla="*/ 235295 h 2241385"/>
                <a:gd name="connsiteX93" fmla="*/ 610993 w 2631057"/>
                <a:gd name="connsiteY93" fmla="*/ 193644 h 2241385"/>
                <a:gd name="connsiteX94" fmla="*/ 537173 w 2631057"/>
                <a:gd name="connsiteY94" fmla="*/ 215075 h 2241385"/>
                <a:gd name="connsiteX95" fmla="*/ 561706 w 2631057"/>
                <a:gd name="connsiteY95" fmla="*/ 178145 h 2241385"/>
                <a:gd name="connsiteX96" fmla="*/ 609331 w 2631057"/>
                <a:gd name="connsiteY96" fmla="*/ 154332 h 2241385"/>
                <a:gd name="connsiteX97" fmla="*/ 645050 w 2631057"/>
                <a:gd name="connsiteY97" fmla="*/ 142426 h 2241385"/>
                <a:gd name="connsiteX98" fmla="*/ 659336 w 2631057"/>
                <a:gd name="connsiteY98" fmla="*/ 92419 h 2241385"/>
                <a:gd name="connsiteX99" fmla="*/ 702199 w 2631057"/>
                <a:gd name="connsiteY99" fmla="*/ 97182 h 2241385"/>
                <a:gd name="connsiteX100" fmla="*/ 805536 w 2631057"/>
                <a:gd name="connsiteY100" fmla="*/ 41649 h 2241385"/>
                <a:gd name="connsiteX101" fmla="*/ 1039348 w 2631057"/>
                <a:gd name="connsiteY101" fmla="*/ 0 h 2241385"/>
                <a:gd name="connsiteX102" fmla="*/ 1138058 w 2631057"/>
                <a:gd name="connsiteY102" fmla="*/ 27677 h 2241385"/>
                <a:gd name="connsiteX103" fmla="*/ 1202262 w 2631057"/>
                <a:gd name="connsiteY103" fmla="*/ 61463 h 2241385"/>
                <a:gd name="connsiteX104" fmla="*/ 1245124 w 2631057"/>
                <a:gd name="connsiteY104" fmla="*/ 90038 h 2241385"/>
                <a:gd name="connsiteX105" fmla="*/ 1427222 w 2631057"/>
                <a:gd name="connsiteY105" fmla="*/ 102933 h 2241385"/>
                <a:gd name="connsiteX0" fmla="*/ 1427222 w 2631057"/>
                <a:gd name="connsiteY0" fmla="*/ 102933 h 2241385"/>
                <a:gd name="connsiteX1" fmla="*/ 1345721 w 2631057"/>
                <a:gd name="connsiteY1" fmla="*/ 309068 h 2241385"/>
                <a:gd name="connsiteX2" fmla="*/ 1319842 w 2631057"/>
                <a:gd name="connsiteY2" fmla="*/ 464344 h 2241385"/>
                <a:gd name="connsiteX3" fmla="*/ 1475117 w 2631057"/>
                <a:gd name="connsiteY3" fmla="*/ 610993 h 2241385"/>
                <a:gd name="connsiteX4" fmla="*/ 1880559 w 2631057"/>
                <a:gd name="connsiteY4" fmla="*/ 723136 h 2241385"/>
                <a:gd name="connsiteX5" fmla="*/ 2104845 w 2631057"/>
                <a:gd name="connsiteY5" fmla="*/ 921544 h 2241385"/>
                <a:gd name="connsiteX6" fmla="*/ 2355011 w 2631057"/>
                <a:gd name="connsiteY6" fmla="*/ 1076819 h 2241385"/>
                <a:gd name="connsiteX7" fmla="*/ 2536166 w 2631057"/>
                <a:gd name="connsiteY7" fmla="*/ 1318359 h 2241385"/>
                <a:gd name="connsiteX8" fmla="*/ 2631057 w 2631057"/>
                <a:gd name="connsiteY8" fmla="*/ 1620283 h 2241385"/>
                <a:gd name="connsiteX9" fmla="*/ 2622430 w 2631057"/>
                <a:gd name="connsiteY9" fmla="*/ 1870449 h 2241385"/>
                <a:gd name="connsiteX10" fmla="*/ 2544793 w 2631057"/>
                <a:gd name="connsiteY10" fmla="*/ 2060231 h 2241385"/>
                <a:gd name="connsiteX11" fmla="*/ 2372264 w 2631057"/>
                <a:gd name="connsiteY11" fmla="*/ 2189627 h 2241385"/>
                <a:gd name="connsiteX12" fmla="*/ 2130725 w 2631057"/>
                <a:gd name="connsiteY12" fmla="*/ 2241385 h 2241385"/>
                <a:gd name="connsiteX13" fmla="*/ 1910347 w 2631057"/>
                <a:gd name="connsiteY13" fmla="*/ 2219999 h 2241385"/>
                <a:gd name="connsiteX14" fmla="*/ 1639019 w 2631057"/>
                <a:gd name="connsiteY14" fmla="*/ 2137868 h 2241385"/>
                <a:gd name="connsiteX15" fmla="*/ 1471343 w 2631057"/>
                <a:gd name="connsiteY15" fmla="*/ 2052188 h 2241385"/>
                <a:gd name="connsiteX16" fmla="*/ 1254649 w 2631057"/>
                <a:gd name="connsiteY16" fmla="*/ 1949795 h 2241385"/>
                <a:gd name="connsiteX17" fmla="*/ 1179287 w 2631057"/>
                <a:gd name="connsiteY17" fmla="*/ 1976707 h 2241385"/>
                <a:gd name="connsiteX18" fmla="*/ 1040457 w 2631057"/>
                <a:gd name="connsiteY18" fmla="*/ 1973233 h 2241385"/>
                <a:gd name="connsiteX19" fmla="*/ 841031 w 2631057"/>
                <a:gd name="connsiteY19" fmla="*/ 2012545 h 2241385"/>
                <a:gd name="connsiteX20" fmla="*/ 784315 w 2631057"/>
                <a:gd name="connsiteY20" fmla="*/ 2031441 h 2241385"/>
                <a:gd name="connsiteX21" fmla="*/ 725220 w 2631057"/>
                <a:gd name="connsiteY21" fmla="*/ 2070180 h 2241385"/>
                <a:gd name="connsiteX22" fmla="*/ 674153 w 2631057"/>
                <a:gd name="connsiteY22" fmla="*/ 2038431 h 2241385"/>
                <a:gd name="connsiteX23" fmla="*/ 693523 w 2631057"/>
                <a:gd name="connsiteY23" fmla="*/ 1984474 h 2241385"/>
                <a:gd name="connsiteX24" fmla="*/ 792422 w 2631057"/>
                <a:gd name="connsiteY24" fmla="*/ 1955325 h 2241385"/>
                <a:gd name="connsiteX25" fmla="*/ 764975 w 2631057"/>
                <a:gd name="connsiteY25" fmla="*/ 1893095 h 2241385"/>
                <a:gd name="connsiteX26" fmla="*/ 837601 w 2631057"/>
                <a:gd name="connsiteY26" fmla="*/ 1804294 h 2241385"/>
                <a:gd name="connsiteX27" fmla="*/ 770906 w 2631057"/>
                <a:gd name="connsiteY27" fmla="*/ 1777506 h 2241385"/>
                <a:gd name="connsiteX28" fmla="*/ 602730 w 2631057"/>
                <a:gd name="connsiteY28" fmla="*/ 1844370 h 2241385"/>
                <a:gd name="connsiteX29" fmla="*/ 495628 w 2631057"/>
                <a:gd name="connsiteY29" fmla="*/ 1823922 h 2241385"/>
                <a:gd name="connsiteX30" fmla="*/ 589831 w 2631057"/>
                <a:gd name="connsiteY30" fmla="*/ 1691663 h 2241385"/>
                <a:gd name="connsiteX31" fmla="*/ 483859 w 2631057"/>
                <a:gd name="connsiteY31" fmla="*/ 1687309 h 2241385"/>
                <a:gd name="connsiteX32" fmla="*/ 388867 w 2631057"/>
                <a:gd name="connsiteY32" fmla="*/ 1663674 h 2241385"/>
                <a:gd name="connsiteX33" fmla="*/ 343271 w 2631057"/>
                <a:gd name="connsiteY33" fmla="*/ 1551351 h 2241385"/>
                <a:gd name="connsiteX34" fmla="*/ 328012 w 2631057"/>
                <a:gd name="connsiteY34" fmla="*/ 1470528 h 2241385"/>
                <a:gd name="connsiteX35" fmla="*/ 256575 w 2631057"/>
                <a:gd name="connsiteY35" fmla="*/ 1407028 h 2241385"/>
                <a:gd name="connsiteX36" fmla="*/ 144833 w 2631057"/>
                <a:gd name="connsiteY36" fmla="*/ 1388499 h 2241385"/>
                <a:gd name="connsiteX37" fmla="*/ 0 w 2631057"/>
                <a:gd name="connsiteY37" fmla="*/ 1387370 h 2241385"/>
                <a:gd name="connsiteX38" fmla="*/ 120770 w 2631057"/>
                <a:gd name="connsiteY38" fmla="*/ 1292480 h 2241385"/>
                <a:gd name="connsiteX39" fmla="*/ 267419 w 2631057"/>
                <a:gd name="connsiteY39" fmla="*/ 1275227 h 2241385"/>
                <a:gd name="connsiteX40" fmla="*/ 386392 w 2631057"/>
                <a:gd name="connsiteY40" fmla="*/ 1092590 h 2241385"/>
                <a:gd name="connsiteX41" fmla="*/ 392637 w 2631057"/>
                <a:gd name="connsiteY41" fmla="*/ 1021107 h 2241385"/>
                <a:gd name="connsiteX42" fmla="*/ 402162 w 2631057"/>
                <a:gd name="connsiteY42" fmla="*/ 960812 h 2241385"/>
                <a:gd name="connsiteX43" fmla="*/ 437881 w 2631057"/>
                <a:gd name="connsiteY43" fmla="*/ 952051 h 2241385"/>
                <a:gd name="connsiteX44" fmla="*/ 467309 w 2631057"/>
                <a:gd name="connsiteY44" fmla="*/ 983142 h 2241385"/>
                <a:gd name="connsiteX45" fmla="*/ 485506 w 2631057"/>
                <a:gd name="connsiteY45" fmla="*/ 966338 h 2241385"/>
                <a:gd name="connsiteX46" fmla="*/ 483978 w 2631057"/>
                <a:gd name="connsiteY46" fmla="*/ 906088 h 2241385"/>
                <a:gd name="connsiteX47" fmla="*/ 535423 w 2631057"/>
                <a:gd name="connsiteY47" fmla="*/ 885556 h 2241385"/>
                <a:gd name="connsiteX48" fmla="*/ 578374 w 2631057"/>
                <a:gd name="connsiteY48" fmla="*/ 930620 h 2241385"/>
                <a:gd name="connsiteX49" fmla="*/ 595043 w 2631057"/>
                <a:gd name="connsiteY49" fmla="*/ 952051 h 2241385"/>
                <a:gd name="connsiteX50" fmla="*/ 624068 w 2631057"/>
                <a:gd name="connsiteY50" fmla="*/ 939380 h 2241385"/>
                <a:gd name="connsiteX51" fmla="*/ 633143 w 2631057"/>
                <a:gd name="connsiteY51" fmla="*/ 880613 h 2241385"/>
                <a:gd name="connsiteX52" fmla="*/ 634177 w 2631057"/>
                <a:gd name="connsiteY52" fmla="*/ 847186 h 2241385"/>
                <a:gd name="connsiteX53" fmla="*/ 654574 w 2631057"/>
                <a:gd name="connsiteY53" fmla="*/ 823463 h 2241385"/>
                <a:gd name="connsiteX54" fmla="*/ 710332 w 2631057"/>
                <a:gd name="connsiteY54" fmla="*/ 804952 h 2241385"/>
                <a:gd name="connsiteX55" fmla="*/ 742681 w 2631057"/>
                <a:gd name="connsiteY55" fmla="*/ 799651 h 2241385"/>
                <a:gd name="connsiteX56" fmla="*/ 760877 w 2631057"/>
                <a:gd name="connsiteY56" fmla="*/ 767167 h 2241385"/>
                <a:gd name="connsiteX57" fmla="*/ 785543 w 2631057"/>
                <a:gd name="connsiteY57" fmla="*/ 759170 h 2241385"/>
                <a:gd name="connsiteX58" fmla="*/ 802212 w 2631057"/>
                <a:gd name="connsiteY58" fmla="*/ 735357 h 2241385"/>
                <a:gd name="connsiteX59" fmla="*/ 826024 w 2631057"/>
                <a:gd name="connsiteY59" fmla="*/ 787745 h 2241385"/>
                <a:gd name="connsiteX60" fmla="*/ 868887 w 2631057"/>
                <a:gd name="connsiteY60" fmla="*/ 785364 h 2241385"/>
                <a:gd name="connsiteX61" fmla="*/ 906987 w 2631057"/>
                <a:gd name="connsiteY61" fmla="*/ 797270 h 2241385"/>
                <a:gd name="connsiteX62" fmla="*/ 930799 w 2631057"/>
                <a:gd name="connsiteY62" fmla="*/ 787745 h 2241385"/>
                <a:gd name="connsiteX63" fmla="*/ 959374 w 2631057"/>
                <a:gd name="connsiteY63" fmla="*/ 859182 h 2241385"/>
                <a:gd name="connsiteX64" fmla="*/ 984310 w 2631057"/>
                <a:gd name="connsiteY64" fmla="*/ 846872 h 2241385"/>
                <a:gd name="connsiteX65" fmla="*/ 1027442 w 2631057"/>
                <a:gd name="connsiteY65" fmla="*/ 852532 h 2241385"/>
                <a:gd name="connsiteX66" fmla="*/ 1061768 w 2631057"/>
                <a:gd name="connsiteY66" fmla="*/ 859182 h 2241385"/>
                <a:gd name="connsiteX67" fmla="*/ 1121119 w 2631057"/>
                <a:gd name="connsiteY67" fmla="*/ 914715 h 2241385"/>
                <a:gd name="connsiteX68" fmla="*/ 1149874 w 2631057"/>
                <a:gd name="connsiteY68" fmla="*/ 899663 h 2241385"/>
                <a:gd name="connsiteX69" fmla="*/ 1185593 w 2631057"/>
                <a:gd name="connsiteY69" fmla="*/ 923476 h 2241385"/>
                <a:gd name="connsiteX70" fmla="*/ 1237981 w 2631057"/>
                <a:gd name="connsiteY70" fmla="*/ 952051 h 2241385"/>
                <a:gd name="connsiteX71" fmla="*/ 1318943 w 2631057"/>
                <a:gd name="connsiteY71" fmla="*/ 956633 h 2241385"/>
                <a:gd name="connsiteX72" fmla="*/ 1342440 w 2631057"/>
                <a:gd name="connsiteY72" fmla="*/ 917680 h 2241385"/>
                <a:gd name="connsiteX73" fmla="*/ 1307037 w 2631057"/>
                <a:gd name="connsiteY73" fmla="*/ 875851 h 2241385"/>
                <a:gd name="connsiteX74" fmla="*/ 1232094 w 2631057"/>
                <a:gd name="connsiteY74" fmla="*/ 823687 h 2241385"/>
                <a:gd name="connsiteX75" fmla="*/ 1145112 w 2631057"/>
                <a:gd name="connsiteY75" fmla="*/ 778220 h 2241385"/>
                <a:gd name="connsiteX76" fmla="*/ 1059881 w 2631057"/>
                <a:gd name="connsiteY76" fmla="*/ 685396 h 2241385"/>
                <a:gd name="connsiteX77" fmla="*/ 1021287 w 2631057"/>
                <a:gd name="connsiteY77" fmla="*/ 663920 h 2241385"/>
                <a:gd name="connsiteX78" fmla="*/ 939695 w 2631057"/>
                <a:gd name="connsiteY78" fmla="*/ 588124 h 2241385"/>
                <a:gd name="connsiteX79" fmla="*/ 909368 w 2631057"/>
                <a:gd name="connsiteY79" fmla="*/ 521045 h 2241385"/>
                <a:gd name="connsiteX80" fmla="*/ 878412 w 2631057"/>
                <a:gd name="connsiteY80" fmla="*/ 471038 h 2241385"/>
                <a:gd name="connsiteX81" fmla="*/ 861428 w 2631057"/>
                <a:gd name="connsiteY81" fmla="*/ 455134 h 2241385"/>
                <a:gd name="connsiteX82" fmla="*/ 866505 w 2631057"/>
                <a:gd name="connsiteY82" fmla="*/ 418651 h 2241385"/>
                <a:gd name="connsiteX83" fmla="*/ 887937 w 2631057"/>
                <a:gd name="connsiteY83" fmla="*/ 378394 h 2241385"/>
                <a:gd name="connsiteX84" fmla="*/ 845074 w 2631057"/>
                <a:gd name="connsiteY84" fmla="*/ 378170 h 2241385"/>
                <a:gd name="connsiteX85" fmla="*/ 803155 w 2631057"/>
                <a:gd name="connsiteY85" fmla="*/ 353099 h 2241385"/>
                <a:gd name="connsiteX86" fmla="*/ 795068 w 2631057"/>
                <a:gd name="connsiteY86" fmla="*/ 290063 h 2241385"/>
                <a:gd name="connsiteX87" fmla="*/ 764112 w 2631057"/>
                <a:gd name="connsiteY87" fmla="*/ 275776 h 2241385"/>
                <a:gd name="connsiteX88" fmla="*/ 758540 w 2631057"/>
                <a:gd name="connsiteY88" fmla="*/ 252862 h 2241385"/>
                <a:gd name="connsiteX89" fmla="*/ 706962 w 2631057"/>
                <a:gd name="connsiteY89" fmla="*/ 256726 h 2241385"/>
                <a:gd name="connsiteX90" fmla="*/ 695056 w 2631057"/>
                <a:gd name="connsiteY90" fmla="*/ 240057 h 2241385"/>
                <a:gd name="connsiteX91" fmla="*/ 645049 w 2631057"/>
                <a:gd name="connsiteY91" fmla="*/ 247201 h 2241385"/>
                <a:gd name="connsiteX92" fmla="*/ 623618 w 2631057"/>
                <a:gd name="connsiteY92" fmla="*/ 235295 h 2241385"/>
                <a:gd name="connsiteX93" fmla="*/ 610993 w 2631057"/>
                <a:gd name="connsiteY93" fmla="*/ 193644 h 2241385"/>
                <a:gd name="connsiteX94" fmla="*/ 537173 w 2631057"/>
                <a:gd name="connsiteY94" fmla="*/ 215075 h 2241385"/>
                <a:gd name="connsiteX95" fmla="*/ 561706 w 2631057"/>
                <a:gd name="connsiteY95" fmla="*/ 178145 h 2241385"/>
                <a:gd name="connsiteX96" fmla="*/ 609331 w 2631057"/>
                <a:gd name="connsiteY96" fmla="*/ 154332 h 2241385"/>
                <a:gd name="connsiteX97" fmla="*/ 645050 w 2631057"/>
                <a:gd name="connsiteY97" fmla="*/ 142426 h 2241385"/>
                <a:gd name="connsiteX98" fmla="*/ 659336 w 2631057"/>
                <a:gd name="connsiteY98" fmla="*/ 92419 h 2241385"/>
                <a:gd name="connsiteX99" fmla="*/ 702199 w 2631057"/>
                <a:gd name="connsiteY99" fmla="*/ 97182 h 2241385"/>
                <a:gd name="connsiteX100" fmla="*/ 805536 w 2631057"/>
                <a:gd name="connsiteY100" fmla="*/ 41649 h 2241385"/>
                <a:gd name="connsiteX101" fmla="*/ 1039348 w 2631057"/>
                <a:gd name="connsiteY101" fmla="*/ 0 h 2241385"/>
                <a:gd name="connsiteX102" fmla="*/ 1138058 w 2631057"/>
                <a:gd name="connsiteY102" fmla="*/ 27677 h 2241385"/>
                <a:gd name="connsiteX103" fmla="*/ 1202262 w 2631057"/>
                <a:gd name="connsiteY103" fmla="*/ 61463 h 2241385"/>
                <a:gd name="connsiteX104" fmla="*/ 1245124 w 2631057"/>
                <a:gd name="connsiteY104" fmla="*/ 90038 h 2241385"/>
                <a:gd name="connsiteX105" fmla="*/ 1427222 w 2631057"/>
                <a:gd name="connsiteY105" fmla="*/ 102933 h 2241385"/>
                <a:gd name="connsiteX0" fmla="*/ 1427222 w 2631057"/>
                <a:gd name="connsiteY0" fmla="*/ 102933 h 2241385"/>
                <a:gd name="connsiteX1" fmla="*/ 1345721 w 2631057"/>
                <a:gd name="connsiteY1" fmla="*/ 309068 h 2241385"/>
                <a:gd name="connsiteX2" fmla="*/ 1319842 w 2631057"/>
                <a:gd name="connsiteY2" fmla="*/ 464344 h 2241385"/>
                <a:gd name="connsiteX3" fmla="*/ 1475117 w 2631057"/>
                <a:gd name="connsiteY3" fmla="*/ 610993 h 2241385"/>
                <a:gd name="connsiteX4" fmla="*/ 1880559 w 2631057"/>
                <a:gd name="connsiteY4" fmla="*/ 723136 h 2241385"/>
                <a:gd name="connsiteX5" fmla="*/ 2104845 w 2631057"/>
                <a:gd name="connsiteY5" fmla="*/ 921544 h 2241385"/>
                <a:gd name="connsiteX6" fmla="*/ 2355011 w 2631057"/>
                <a:gd name="connsiteY6" fmla="*/ 1076819 h 2241385"/>
                <a:gd name="connsiteX7" fmla="*/ 2536166 w 2631057"/>
                <a:gd name="connsiteY7" fmla="*/ 1318359 h 2241385"/>
                <a:gd name="connsiteX8" fmla="*/ 2631057 w 2631057"/>
                <a:gd name="connsiteY8" fmla="*/ 1620283 h 2241385"/>
                <a:gd name="connsiteX9" fmla="*/ 2622430 w 2631057"/>
                <a:gd name="connsiteY9" fmla="*/ 1870449 h 2241385"/>
                <a:gd name="connsiteX10" fmla="*/ 2544793 w 2631057"/>
                <a:gd name="connsiteY10" fmla="*/ 2060231 h 2241385"/>
                <a:gd name="connsiteX11" fmla="*/ 2372264 w 2631057"/>
                <a:gd name="connsiteY11" fmla="*/ 2189627 h 2241385"/>
                <a:gd name="connsiteX12" fmla="*/ 2130725 w 2631057"/>
                <a:gd name="connsiteY12" fmla="*/ 2241385 h 2241385"/>
                <a:gd name="connsiteX13" fmla="*/ 1910347 w 2631057"/>
                <a:gd name="connsiteY13" fmla="*/ 2219999 h 2241385"/>
                <a:gd name="connsiteX14" fmla="*/ 1639019 w 2631057"/>
                <a:gd name="connsiteY14" fmla="*/ 2137868 h 2241385"/>
                <a:gd name="connsiteX15" fmla="*/ 1471343 w 2631057"/>
                <a:gd name="connsiteY15" fmla="*/ 2052188 h 2241385"/>
                <a:gd name="connsiteX16" fmla="*/ 1254649 w 2631057"/>
                <a:gd name="connsiteY16" fmla="*/ 1949795 h 2241385"/>
                <a:gd name="connsiteX17" fmla="*/ 1179287 w 2631057"/>
                <a:gd name="connsiteY17" fmla="*/ 1976707 h 2241385"/>
                <a:gd name="connsiteX18" fmla="*/ 1040457 w 2631057"/>
                <a:gd name="connsiteY18" fmla="*/ 1973233 h 2241385"/>
                <a:gd name="connsiteX19" fmla="*/ 883364 w 2631057"/>
                <a:gd name="connsiteY19" fmla="*/ 2041649 h 2241385"/>
                <a:gd name="connsiteX20" fmla="*/ 784315 w 2631057"/>
                <a:gd name="connsiteY20" fmla="*/ 2031441 h 2241385"/>
                <a:gd name="connsiteX21" fmla="*/ 725220 w 2631057"/>
                <a:gd name="connsiteY21" fmla="*/ 2070180 h 2241385"/>
                <a:gd name="connsiteX22" fmla="*/ 674153 w 2631057"/>
                <a:gd name="connsiteY22" fmla="*/ 2038431 h 2241385"/>
                <a:gd name="connsiteX23" fmla="*/ 693523 w 2631057"/>
                <a:gd name="connsiteY23" fmla="*/ 1984474 h 2241385"/>
                <a:gd name="connsiteX24" fmla="*/ 792422 w 2631057"/>
                <a:gd name="connsiteY24" fmla="*/ 1955325 h 2241385"/>
                <a:gd name="connsiteX25" fmla="*/ 764975 w 2631057"/>
                <a:gd name="connsiteY25" fmla="*/ 1893095 h 2241385"/>
                <a:gd name="connsiteX26" fmla="*/ 837601 w 2631057"/>
                <a:gd name="connsiteY26" fmla="*/ 1804294 h 2241385"/>
                <a:gd name="connsiteX27" fmla="*/ 770906 w 2631057"/>
                <a:gd name="connsiteY27" fmla="*/ 1777506 h 2241385"/>
                <a:gd name="connsiteX28" fmla="*/ 602730 w 2631057"/>
                <a:gd name="connsiteY28" fmla="*/ 1844370 h 2241385"/>
                <a:gd name="connsiteX29" fmla="*/ 495628 w 2631057"/>
                <a:gd name="connsiteY29" fmla="*/ 1823922 h 2241385"/>
                <a:gd name="connsiteX30" fmla="*/ 589831 w 2631057"/>
                <a:gd name="connsiteY30" fmla="*/ 1691663 h 2241385"/>
                <a:gd name="connsiteX31" fmla="*/ 483859 w 2631057"/>
                <a:gd name="connsiteY31" fmla="*/ 1687309 h 2241385"/>
                <a:gd name="connsiteX32" fmla="*/ 388867 w 2631057"/>
                <a:gd name="connsiteY32" fmla="*/ 1663674 h 2241385"/>
                <a:gd name="connsiteX33" fmla="*/ 343271 w 2631057"/>
                <a:gd name="connsiteY33" fmla="*/ 1551351 h 2241385"/>
                <a:gd name="connsiteX34" fmla="*/ 328012 w 2631057"/>
                <a:gd name="connsiteY34" fmla="*/ 1470528 h 2241385"/>
                <a:gd name="connsiteX35" fmla="*/ 256575 w 2631057"/>
                <a:gd name="connsiteY35" fmla="*/ 1407028 h 2241385"/>
                <a:gd name="connsiteX36" fmla="*/ 144833 w 2631057"/>
                <a:gd name="connsiteY36" fmla="*/ 1388499 h 2241385"/>
                <a:gd name="connsiteX37" fmla="*/ 0 w 2631057"/>
                <a:gd name="connsiteY37" fmla="*/ 1387370 h 2241385"/>
                <a:gd name="connsiteX38" fmla="*/ 120770 w 2631057"/>
                <a:gd name="connsiteY38" fmla="*/ 1292480 h 2241385"/>
                <a:gd name="connsiteX39" fmla="*/ 267419 w 2631057"/>
                <a:gd name="connsiteY39" fmla="*/ 1275227 h 2241385"/>
                <a:gd name="connsiteX40" fmla="*/ 386392 w 2631057"/>
                <a:gd name="connsiteY40" fmla="*/ 1092590 h 2241385"/>
                <a:gd name="connsiteX41" fmla="*/ 392637 w 2631057"/>
                <a:gd name="connsiteY41" fmla="*/ 1021107 h 2241385"/>
                <a:gd name="connsiteX42" fmla="*/ 402162 w 2631057"/>
                <a:gd name="connsiteY42" fmla="*/ 960812 h 2241385"/>
                <a:gd name="connsiteX43" fmla="*/ 437881 w 2631057"/>
                <a:gd name="connsiteY43" fmla="*/ 952051 h 2241385"/>
                <a:gd name="connsiteX44" fmla="*/ 467309 w 2631057"/>
                <a:gd name="connsiteY44" fmla="*/ 983142 h 2241385"/>
                <a:gd name="connsiteX45" fmla="*/ 485506 w 2631057"/>
                <a:gd name="connsiteY45" fmla="*/ 966338 h 2241385"/>
                <a:gd name="connsiteX46" fmla="*/ 483978 w 2631057"/>
                <a:gd name="connsiteY46" fmla="*/ 906088 h 2241385"/>
                <a:gd name="connsiteX47" fmla="*/ 535423 w 2631057"/>
                <a:gd name="connsiteY47" fmla="*/ 885556 h 2241385"/>
                <a:gd name="connsiteX48" fmla="*/ 578374 w 2631057"/>
                <a:gd name="connsiteY48" fmla="*/ 930620 h 2241385"/>
                <a:gd name="connsiteX49" fmla="*/ 595043 w 2631057"/>
                <a:gd name="connsiteY49" fmla="*/ 952051 h 2241385"/>
                <a:gd name="connsiteX50" fmla="*/ 624068 w 2631057"/>
                <a:gd name="connsiteY50" fmla="*/ 939380 h 2241385"/>
                <a:gd name="connsiteX51" fmla="*/ 633143 w 2631057"/>
                <a:gd name="connsiteY51" fmla="*/ 880613 h 2241385"/>
                <a:gd name="connsiteX52" fmla="*/ 634177 w 2631057"/>
                <a:gd name="connsiteY52" fmla="*/ 847186 h 2241385"/>
                <a:gd name="connsiteX53" fmla="*/ 654574 w 2631057"/>
                <a:gd name="connsiteY53" fmla="*/ 823463 h 2241385"/>
                <a:gd name="connsiteX54" fmla="*/ 710332 w 2631057"/>
                <a:gd name="connsiteY54" fmla="*/ 804952 h 2241385"/>
                <a:gd name="connsiteX55" fmla="*/ 742681 w 2631057"/>
                <a:gd name="connsiteY55" fmla="*/ 799651 h 2241385"/>
                <a:gd name="connsiteX56" fmla="*/ 760877 w 2631057"/>
                <a:gd name="connsiteY56" fmla="*/ 767167 h 2241385"/>
                <a:gd name="connsiteX57" fmla="*/ 785543 w 2631057"/>
                <a:gd name="connsiteY57" fmla="*/ 759170 h 2241385"/>
                <a:gd name="connsiteX58" fmla="*/ 802212 w 2631057"/>
                <a:gd name="connsiteY58" fmla="*/ 735357 h 2241385"/>
                <a:gd name="connsiteX59" fmla="*/ 826024 w 2631057"/>
                <a:gd name="connsiteY59" fmla="*/ 787745 h 2241385"/>
                <a:gd name="connsiteX60" fmla="*/ 868887 w 2631057"/>
                <a:gd name="connsiteY60" fmla="*/ 785364 h 2241385"/>
                <a:gd name="connsiteX61" fmla="*/ 906987 w 2631057"/>
                <a:gd name="connsiteY61" fmla="*/ 797270 h 2241385"/>
                <a:gd name="connsiteX62" fmla="*/ 930799 w 2631057"/>
                <a:gd name="connsiteY62" fmla="*/ 787745 h 2241385"/>
                <a:gd name="connsiteX63" fmla="*/ 959374 w 2631057"/>
                <a:gd name="connsiteY63" fmla="*/ 859182 h 2241385"/>
                <a:gd name="connsiteX64" fmla="*/ 984310 w 2631057"/>
                <a:gd name="connsiteY64" fmla="*/ 846872 h 2241385"/>
                <a:gd name="connsiteX65" fmla="*/ 1027442 w 2631057"/>
                <a:gd name="connsiteY65" fmla="*/ 852532 h 2241385"/>
                <a:gd name="connsiteX66" fmla="*/ 1061768 w 2631057"/>
                <a:gd name="connsiteY66" fmla="*/ 859182 h 2241385"/>
                <a:gd name="connsiteX67" fmla="*/ 1121119 w 2631057"/>
                <a:gd name="connsiteY67" fmla="*/ 914715 h 2241385"/>
                <a:gd name="connsiteX68" fmla="*/ 1149874 w 2631057"/>
                <a:gd name="connsiteY68" fmla="*/ 899663 h 2241385"/>
                <a:gd name="connsiteX69" fmla="*/ 1185593 w 2631057"/>
                <a:gd name="connsiteY69" fmla="*/ 923476 h 2241385"/>
                <a:gd name="connsiteX70" fmla="*/ 1237981 w 2631057"/>
                <a:gd name="connsiteY70" fmla="*/ 952051 h 2241385"/>
                <a:gd name="connsiteX71" fmla="*/ 1318943 w 2631057"/>
                <a:gd name="connsiteY71" fmla="*/ 956633 h 2241385"/>
                <a:gd name="connsiteX72" fmla="*/ 1342440 w 2631057"/>
                <a:gd name="connsiteY72" fmla="*/ 917680 h 2241385"/>
                <a:gd name="connsiteX73" fmla="*/ 1307037 w 2631057"/>
                <a:gd name="connsiteY73" fmla="*/ 875851 h 2241385"/>
                <a:gd name="connsiteX74" fmla="*/ 1232094 w 2631057"/>
                <a:gd name="connsiteY74" fmla="*/ 823687 h 2241385"/>
                <a:gd name="connsiteX75" fmla="*/ 1145112 w 2631057"/>
                <a:gd name="connsiteY75" fmla="*/ 778220 h 2241385"/>
                <a:gd name="connsiteX76" fmla="*/ 1059881 w 2631057"/>
                <a:gd name="connsiteY76" fmla="*/ 685396 h 2241385"/>
                <a:gd name="connsiteX77" fmla="*/ 1021287 w 2631057"/>
                <a:gd name="connsiteY77" fmla="*/ 663920 h 2241385"/>
                <a:gd name="connsiteX78" fmla="*/ 939695 w 2631057"/>
                <a:gd name="connsiteY78" fmla="*/ 588124 h 2241385"/>
                <a:gd name="connsiteX79" fmla="*/ 909368 w 2631057"/>
                <a:gd name="connsiteY79" fmla="*/ 521045 h 2241385"/>
                <a:gd name="connsiteX80" fmla="*/ 878412 w 2631057"/>
                <a:gd name="connsiteY80" fmla="*/ 471038 h 2241385"/>
                <a:gd name="connsiteX81" fmla="*/ 861428 w 2631057"/>
                <a:gd name="connsiteY81" fmla="*/ 455134 h 2241385"/>
                <a:gd name="connsiteX82" fmla="*/ 866505 w 2631057"/>
                <a:gd name="connsiteY82" fmla="*/ 418651 h 2241385"/>
                <a:gd name="connsiteX83" fmla="*/ 887937 w 2631057"/>
                <a:gd name="connsiteY83" fmla="*/ 378394 h 2241385"/>
                <a:gd name="connsiteX84" fmla="*/ 845074 w 2631057"/>
                <a:gd name="connsiteY84" fmla="*/ 378170 h 2241385"/>
                <a:gd name="connsiteX85" fmla="*/ 803155 w 2631057"/>
                <a:gd name="connsiteY85" fmla="*/ 353099 h 2241385"/>
                <a:gd name="connsiteX86" fmla="*/ 795068 w 2631057"/>
                <a:gd name="connsiteY86" fmla="*/ 290063 h 2241385"/>
                <a:gd name="connsiteX87" fmla="*/ 764112 w 2631057"/>
                <a:gd name="connsiteY87" fmla="*/ 275776 h 2241385"/>
                <a:gd name="connsiteX88" fmla="*/ 758540 w 2631057"/>
                <a:gd name="connsiteY88" fmla="*/ 252862 h 2241385"/>
                <a:gd name="connsiteX89" fmla="*/ 706962 w 2631057"/>
                <a:gd name="connsiteY89" fmla="*/ 256726 h 2241385"/>
                <a:gd name="connsiteX90" fmla="*/ 695056 w 2631057"/>
                <a:gd name="connsiteY90" fmla="*/ 240057 h 2241385"/>
                <a:gd name="connsiteX91" fmla="*/ 645049 w 2631057"/>
                <a:gd name="connsiteY91" fmla="*/ 247201 h 2241385"/>
                <a:gd name="connsiteX92" fmla="*/ 623618 w 2631057"/>
                <a:gd name="connsiteY92" fmla="*/ 235295 h 2241385"/>
                <a:gd name="connsiteX93" fmla="*/ 610993 w 2631057"/>
                <a:gd name="connsiteY93" fmla="*/ 193644 h 2241385"/>
                <a:gd name="connsiteX94" fmla="*/ 537173 w 2631057"/>
                <a:gd name="connsiteY94" fmla="*/ 215075 h 2241385"/>
                <a:gd name="connsiteX95" fmla="*/ 561706 w 2631057"/>
                <a:gd name="connsiteY95" fmla="*/ 178145 h 2241385"/>
                <a:gd name="connsiteX96" fmla="*/ 609331 w 2631057"/>
                <a:gd name="connsiteY96" fmla="*/ 154332 h 2241385"/>
                <a:gd name="connsiteX97" fmla="*/ 645050 w 2631057"/>
                <a:gd name="connsiteY97" fmla="*/ 142426 h 2241385"/>
                <a:gd name="connsiteX98" fmla="*/ 659336 w 2631057"/>
                <a:gd name="connsiteY98" fmla="*/ 92419 h 2241385"/>
                <a:gd name="connsiteX99" fmla="*/ 702199 w 2631057"/>
                <a:gd name="connsiteY99" fmla="*/ 97182 h 2241385"/>
                <a:gd name="connsiteX100" fmla="*/ 805536 w 2631057"/>
                <a:gd name="connsiteY100" fmla="*/ 41649 h 2241385"/>
                <a:gd name="connsiteX101" fmla="*/ 1039348 w 2631057"/>
                <a:gd name="connsiteY101" fmla="*/ 0 h 2241385"/>
                <a:gd name="connsiteX102" fmla="*/ 1138058 w 2631057"/>
                <a:gd name="connsiteY102" fmla="*/ 27677 h 2241385"/>
                <a:gd name="connsiteX103" fmla="*/ 1202262 w 2631057"/>
                <a:gd name="connsiteY103" fmla="*/ 61463 h 2241385"/>
                <a:gd name="connsiteX104" fmla="*/ 1245124 w 2631057"/>
                <a:gd name="connsiteY104" fmla="*/ 90038 h 2241385"/>
                <a:gd name="connsiteX105" fmla="*/ 1427222 w 2631057"/>
                <a:gd name="connsiteY105" fmla="*/ 102933 h 2241385"/>
                <a:gd name="connsiteX0" fmla="*/ 1427222 w 2631057"/>
                <a:gd name="connsiteY0" fmla="*/ 102933 h 2241385"/>
                <a:gd name="connsiteX1" fmla="*/ 1345721 w 2631057"/>
                <a:gd name="connsiteY1" fmla="*/ 309068 h 2241385"/>
                <a:gd name="connsiteX2" fmla="*/ 1319842 w 2631057"/>
                <a:gd name="connsiteY2" fmla="*/ 464344 h 2241385"/>
                <a:gd name="connsiteX3" fmla="*/ 1475117 w 2631057"/>
                <a:gd name="connsiteY3" fmla="*/ 610993 h 2241385"/>
                <a:gd name="connsiteX4" fmla="*/ 1880559 w 2631057"/>
                <a:gd name="connsiteY4" fmla="*/ 723136 h 2241385"/>
                <a:gd name="connsiteX5" fmla="*/ 2104845 w 2631057"/>
                <a:gd name="connsiteY5" fmla="*/ 921544 h 2241385"/>
                <a:gd name="connsiteX6" fmla="*/ 2355011 w 2631057"/>
                <a:gd name="connsiteY6" fmla="*/ 1076819 h 2241385"/>
                <a:gd name="connsiteX7" fmla="*/ 2536166 w 2631057"/>
                <a:gd name="connsiteY7" fmla="*/ 1318359 h 2241385"/>
                <a:gd name="connsiteX8" fmla="*/ 2631057 w 2631057"/>
                <a:gd name="connsiteY8" fmla="*/ 1620283 h 2241385"/>
                <a:gd name="connsiteX9" fmla="*/ 2622430 w 2631057"/>
                <a:gd name="connsiteY9" fmla="*/ 1870449 h 2241385"/>
                <a:gd name="connsiteX10" fmla="*/ 2544793 w 2631057"/>
                <a:gd name="connsiteY10" fmla="*/ 2060231 h 2241385"/>
                <a:gd name="connsiteX11" fmla="*/ 2372264 w 2631057"/>
                <a:gd name="connsiteY11" fmla="*/ 2189627 h 2241385"/>
                <a:gd name="connsiteX12" fmla="*/ 2130725 w 2631057"/>
                <a:gd name="connsiteY12" fmla="*/ 2241385 h 2241385"/>
                <a:gd name="connsiteX13" fmla="*/ 1910347 w 2631057"/>
                <a:gd name="connsiteY13" fmla="*/ 2219999 h 2241385"/>
                <a:gd name="connsiteX14" fmla="*/ 1639019 w 2631057"/>
                <a:gd name="connsiteY14" fmla="*/ 2137868 h 2241385"/>
                <a:gd name="connsiteX15" fmla="*/ 1471343 w 2631057"/>
                <a:gd name="connsiteY15" fmla="*/ 2052188 h 2241385"/>
                <a:gd name="connsiteX16" fmla="*/ 1254649 w 2631057"/>
                <a:gd name="connsiteY16" fmla="*/ 1949795 h 2241385"/>
                <a:gd name="connsiteX17" fmla="*/ 1179287 w 2631057"/>
                <a:gd name="connsiteY17" fmla="*/ 1976707 h 2241385"/>
                <a:gd name="connsiteX18" fmla="*/ 1000770 w 2631057"/>
                <a:gd name="connsiteY18" fmla="*/ 1949420 h 2241385"/>
                <a:gd name="connsiteX19" fmla="*/ 883364 w 2631057"/>
                <a:gd name="connsiteY19" fmla="*/ 2041649 h 2241385"/>
                <a:gd name="connsiteX20" fmla="*/ 784315 w 2631057"/>
                <a:gd name="connsiteY20" fmla="*/ 2031441 h 2241385"/>
                <a:gd name="connsiteX21" fmla="*/ 725220 w 2631057"/>
                <a:gd name="connsiteY21" fmla="*/ 2070180 h 2241385"/>
                <a:gd name="connsiteX22" fmla="*/ 674153 w 2631057"/>
                <a:gd name="connsiteY22" fmla="*/ 2038431 h 2241385"/>
                <a:gd name="connsiteX23" fmla="*/ 693523 w 2631057"/>
                <a:gd name="connsiteY23" fmla="*/ 1984474 h 2241385"/>
                <a:gd name="connsiteX24" fmla="*/ 792422 w 2631057"/>
                <a:gd name="connsiteY24" fmla="*/ 1955325 h 2241385"/>
                <a:gd name="connsiteX25" fmla="*/ 764975 w 2631057"/>
                <a:gd name="connsiteY25" fmla="*/ 1893095 h 2241385"/>
                <a:gd name="connsiteX26" fmla="*/ 837601 w 2631057"/>
                <a:gd name="connsiteY26" fmla="*/ 1804294 h 2241385"/>
                <a:gd name="connsiteX27" fmla="*/ 770906 w 2631057"/>
                <a:gd name="connsiteY27" fmla="*/ 1777506 h 2241385"/>
                <a:gd name="connsiteX28" fmla="*/ 602730 w 2631057"/>
                <a:gd name="connsiteY28" fmla="*/ 1844370 h 2241385"/>
                <a:gd name="connsiteX29" fmla="*/ 495628 w 2631057"/>
                <a:gd name="connsiteY29" fmla="*/ 1823922 h 2241385"/>
                <a:gd name="connsiteX30" fmla="*/ 589831 w 2631057"/>
                <a:gd name="connsiteY30" fmla="*/ 1691663 h 2241385"/>
                <a:gd name="connsiteX31" fmla="*/ 483859 w 2631057"/>
                <a:gd name="connsiteY31" fmla="*/ 1687309 h 2241385"/>
                <a:gd name="connsiteX32" fmla="*/ 388867 w 2631057"/>
                <a:gd name="connsiteY32" fmla="*/ 1663674 h 2241385"/>
                <a:gd name="connsiteX33" fmla="*/ 343271 w 2631057"/>
                <a:gd name="connsiteY33" fmla="*/ 1551351 h 2241385"/>
                <a:gd name="connsiteX34" fmla="*/ 328012 w 2631057"/>
                <a:gd name="connsiteY34" fmla="*/ 1470528 h 2241385"/>
                <a:gd name="connsiteX35" fmla="*/ 256575 w 2631057"/>
                <a:gd name="connsiteY35" fmla="*/ 1407028 h 2241385"/>
                <a:gd name="connsiteX36" fmla="*/ 144833 w 2631057"/>
                <a:gd name="connsiteY36" fmla="*/ 1388499 h 2241385"/>
                <a:gd name="connsiteX37" fmla="*/ 0 w 2631057"/>
                <a:gd name="connsiteY37" fmla="*/ 1387370 h 2241385"/>
                <a:gd name="connsiteX38" fmla="*/ 120770 w 2631057"/>
                <a:gd name="connsiteY38" fmla="*/ 1292480 h 2241385"/>
                <a:gd name="connsiteX39" fmla="*/ 267419 w 2631057"/>
                <a:gd name="connsiteY39" fmla="*/ 1275227 h 2241385"/>
                <a:gd name="connsiteX40" fmla="*/ 386392 w 2631057"/>
                <a:gd name="connsiteY40" fmla="*/ 1092590 h 2241385"/>
                <a:gd name="connsiteX41" fmla="*/ 392637 w 2631057"/>
                <a:gd name="connsiteY41" fmla="*/ 1021107 h 2241385"/>
                <a:gd name="connsiteX42" fmla="*/ 402162 w 2631057"/>
                <a:gd name="connsiteY42" fmla="*/ 960812 h 2241385"/>
                <a:gd name="connsiteX43" fmla="*/ 437881 w 2631057"/>
                <a:gd name="connsiteY43" fmla="*/ 952051 h 2241385"/>
                <a:gd name="connsiteX44" fmla="*/ 467309 w 2631057"/>
                <a:gd name="connsiteY44" fmla="*/ 983142 h 2241385"/>
                <a:gd name="connsiteX45" fmla="*/ 485506 w 2631057"/>
                <a:gd name="connsiteY45" fmla="*/ 966338 h 2241385"/>
                <a:gd name="connsiteX46" fmla="*/ 483978 w 2631057"/>
                <a:gd name="connsiteY46" fmla="*/ 906088 h 2241385"/>
                <a:gd name="connsiteX47" fmla="*/ 535423 w 2631057"/>
                <a:gd name="connsiteY47" fmla="*/ 885556 h 2241385"/>
                <a:gd name="connsiteX48" fmla="*/ 578374 w 2631057"/>
                <a:gd name="connsiteY48" fmla="*/ 930620 h 2241385"/>
                <a:gd name="connsiteX49" fmla="*/ 595043 w 2631057"/>
                <a:gd name="connsiteY49" fmla="*/ 952051 h 2241385"/>
                <a:gd name="connsiteX50" fmla="*/ 624068 w 2631057"/>
                <a:gd name="connsiteY50" fmla="*/ 939380 h 2241385"/>
                <a:gd name="connsiteX51" fmla="*/ 633143 w 2631057"/>
                <a:gd name="connsiteY51" fmla="*/ 880613 h 2241385"/>
                <a:gd name="connsiteX52" fmla="*/ 634177 w 2631057"/>
                <a:gd name="connsiteY52" fmla="*/ 847186 h 2241385"/>
                <a:gd name="connsiteX53" fmla="*/ 654574 w 2631057"/>
                <a:gd name="connsiteY53" fmla="*/ 823463 h 2241385"/>
                <a:gd name="connsiteX54" fmla="*/ 710332 w 2631057"/>
                <a:gd name="connsiteY54" fmla="*/ 804952 h 2241385"/>
                <a:gd name="connsiteX55" fmla="*/ 742681 w 2631057"/>
                <a:gd name="connsiteY55" fmla="*/ 799651 h 2241385"/>
                <a:gd name="connsiteX56" fmla="*/ 760877 w 2631057"/>
                <a:gd name="connsiteY56" fmla="*/ 767167 h 2241385"/>
                <a:gd name="connsiteX57" fmla="*/ 785543 w 2631057"/>
                <a:gd name="connsiteY57" fmla="*/ 759170 h 2241385"/>
                <a:gd name="connsiteX58" fmla="*/ 802212 w 2631057"/>
                <a:gd name="connsiteY58" fmla="*/ 735357 h 2241385"/>
                <a:gd name="connsiteX59" fmla="*/ 826024 w 2631057"/>
                <a:gd name="connsiteY59" fmla="*/ 787745 h 2241385"/>
                <a:gd name="connsiteX60" fmla="*/ 868887 w 2631057"/>
                <a:gd name="connsiteY60" fmla="*/ 785364 h 2241385"/>
                <a:gd name="connsiteX61" fmla="*/ 906987 w 2631057"/>
                <a:gd name="connsiteY61" fmla="*/ 797270 h 2241385"/>
                <a:gd name="connsiteX62" fmla="*/ 930799 w 2631057"/>
                <a:gd name="connsiteY62" fmla="*/ 787745 h 2241385"/>
                <a:gd name="connsiteX63" fmla="*/ 959374 w 2631057"/>
                <a:gd name="connsiteY63" fmla="*/ 859182 h 2241385"/>
                <a:gd name="connsiteX64" fmla="*/ 984310 w 2631057"/>
                <a:gd name="connsiteY64" fmla="*/ 846872 h 2241385"/>
                <a:gd name="connsiteX65" fmla="*/ 1027442 w 2631057"/>
                <a:gd name="connsiteY65" fmla="*/ 852532 h 2241385"/>
                <a:gd name="connsiteX66" fmla="*/ 1061768 w 2631057"/>
                <a:gd name="connsiteY66" fmla="*/ 859182 h 2241385"/>
                <a:gd name="connsiteX67" fmla="*/ 1121119 w 2631057"/>
                <a:gd name="connsiteY67" fmla="*/ 914715 h 2241385"/>
                <a:gd name="connsiteX68" fmla="*/ 1149874 w 2631057"/>
                <a:gd name="connsiteY68" fmla="*/ 899663 h 2241385"/>
                <a:gd name="connsiteX69" fmla="*/ 1185593 w 2631057"/>
                <a:gd name="connsiteY69" fmla="*/ 923476 h 2241385"/>
                <a:gd name="connsiteX70" fmla="*/ 1237981 w 2631057"/>
                <a:gd name="connsiteY70" fmla="*/ 952051 h 2241385"/>
                <a:gd name="connsiteX71" fmla="*/ 1318943 w 2631057"/>
                <a:gd name="connsiteY71" fmla="*/ 956633 h 2241385"/>
                <a:gd name="connsiteX72" fmla="*/ 1342440 w 2631057"/>
                <a:gd name="connsiteY72" fmla="*/ 917680 h 2241385"/>
                <a:gd name="connsiteX73" fmla="*/ 1307037 w 2631057"/>
                <a:gd name="connsiteY73" fmla="*/ 875851 h 2241385"/>
                <a:gd name="connsiteX74" fmla="*/ 1232094 w 2631057"/>
                <a:gd name="connsiteY74" fmla="*/ 823687 h 2241385"/>
                <a:gd name="connsiteX75" fmla="*/ 1145112 w 2631057"/>
                <a:gd name="connsiteY75" fmla="*/ 778220 h 2241385"/>
                <a:gd name="connsiteX76" fmla="*/ 1059881 w 2631057"/>
                <a:gd name="connsiteY76" fmla="*/ 685396 h 2241385"/>
                <a:gd name="connsiteX77" fmla="*/ 1021287 w 2631057"/>
                <a:gd name="connsiteY77" fmla="*/ 663920 h 2241385"/>
                <a:gd name="connsiteX78" fmla="*/ 939695 w 2631057"/>
                <a:gd name="connsiteY78" fmla="*/ 588124 h 2241385"/>
                <a:gd name="connsiteX79" fmla="*/ 909368 w 2631057"/>
                <a:gd name="connsiteY79" fmla="*/ 521045 h 2241385"/>
                <a:gd name="connsiteX80" fmla="*/ 878412 w 2631057"/>
                <a:gd name="connsiteY80" fmla="*/ 471038 h 2241385"/>
                <a:gd name="connsiteX81" fmla="*/ 861428 w 2631057"/>
                <a:gd name="connsiteY81" fmla="*/ 455134 h 2241385"/>
                <a:gd name="connsiteX82" fmla="*/ 866505 w 2631057"/>
                <a:gd name="connsiteY82" fmla="*/ 418651 h 2241385"/>
                <a:gd name="connsiteX83" fmla="*/ 887937 w 2631057"/>
                <a:gd name="connsiteY83" fmla="*/ 378394 h 2241385"/>
                <a:gd name="connsiteX84" fmla="*/ 845074 w 2631057"/>
                <a:gd name="connsiteY84" fmla="*/ 378170 h 2241385"/>
                <a:gd name="connsiteX85" fmla="*/ 803155 w 2631057"/>
                <a:gd name="connsiteY85" fmla="*/ 353099 h 2241385"/>
                <a:gd name="connsiteX86" fmla="*/ 795068 w 2631057"/>
                <a:gd name="connsiteY86" fmla="*/ 290063 h 2241385"/>
                <a:gd name="connsiteX87" fmla="*/ 764112 w 2631057"/>
                <a:gd name="connsiteY87" fmla="*/ 275776 h 2241385"/>
                <a:gd name="connsiteX88" fmla="*/ 758540 w 2631057"/>
                <a:gd name="connsiteY88" fmla="*/ 252862 h 2241385"/>
                <a:gd name="connsiteX89" fmla="*/ 706962 w 2631057"/>
                <a:gd name="connsiteY89" fmla="*/ 256726 h 2241385"/>
                <a:gd name="connsiteX90" fmla="*/ 695056 w 2631057"/>
                <a:gd name="connsiteY90" fmla="*/ 240057 h 2241385"/>
                <a:gd name="connsiteX91" fmla="*/ 645049 w 2631057"/>
                <a:gd name="connsiteY91" fmla="*/ 247201 h 2241385"/>
                <a:gd name="connsiteX92" fmla="*/ 623618 w 2631057"/>
                <a:gd name="connsiteY92" fmla="*/ 235295 h 2241385"/>
                <a:gd name="connsiteX93" fmla="*/ 610993 w 2631057"/>
                <a:gd name="connsiteY93" fmla="*/ 193644 h 2241385"/>
                <a:gd name="connsiteX94" fmla="*/ 537173 w 2631057"/>
                <a:gd name="connsiteY94" fmla="*/ 215075 h 2241385"/>
                <a:gd name="connsiteX95" fmla="*/ 561706 w 2631057"/>
                <a:gd name="connsiteY95" fmla="*/ 178145 h 2241385"/>
                <a:gd name="connsiteX96" fmla="*/ 609331 w 2631057"/>
                <a:gd name="connsiteY96" fmla="*/ 154332 h 2241385"/>
                <a:gd name="connsiteX97" fmla="*/ 645050 w 2631057"/>
                <a:gd name="connsiteY97" fmla="*/ 142426 h 2241385"/>
                <a:gd name="connsiteX98" fmla="*/ 659336 w 2631057"/>
                <a:gd name="connsiteY98" fmla="*/ 92419 h 2241385"/>
                <a:gd name="connsiteX99" fmla="*/ 702199 w 2631057"/>
                <a:gd name="connsiteY99" fmla="*/ 97182 h 2241385"/>
                <a:gd name="connsiteX100" fmla="*/ 805536 w 2631057"/>
                <a:gd name="connsiteY100" fmla="*/ 41649 h 2241385"/>
                <a:gd name="connsiteX101" fmla="*/ 1039348 w 2631057"/>
                <a:gd name="connsiteY101" fmla="*/ 0 h 2241385"/>
                <a:gd name="connsiteX102" fmla="*/ 1138058 w 2631057"/>
                <a:gd name="connsiteY102" fmla="*/ 27677 h 2241385"/>
                <a:gd name="connsiteX103" fmla="*/ 1202262 w 2631057"/>
                <a:gd name="connsiteY103" fmla="*/ 61463 h 2241385"/>
                <a:gd name="connsiteX104" fmla="*/ 1245124 w 2631057"/>
                <a:gd name="connsiteY104" fmla="*/ 90038 h 2241385"/>
                <a:gd name="connsiteX105" fmla="*/ 1427222 w 2631057"/>
                <a:gd name="connsiteY105" fmla="*/ 102933 h 2241385"/>
                <a:gd name="connsiteX0" fmla="*/ 1427222 w 2631057"/>
                <a:gd name="connsiteY0" fmla="*/ 102933 h 2241385"/>
                <a:gd name="connsiteX1" fmla="*/ 1345721 w 2631057"/>
                <a:gd name="connsiteY1" fmla="*/ 309068 h 2241385"/>
                <a:gd name="connsiteX2" fmla="*/ 1319842 w 2631057"/>
                <a:gd name="connsiteY2" fmla="*/ 464344 h 2241385"/>
                <a:gd name="connsiteX3" fmla="*/ 1475117 w 2631057"/>
                <a:gd name="connsiteY3" fmla="*/ 610993 h 2241385"/>
                <a:gd name="connsiteX4" fmla="*/ 1880559 w 2631057"/>
                <a:gd name="connsiteY4" fmla="*/ 723136 h 2241385"/>
                <a:gd name="connsiteX5" fmla="*/ 2104845 w 2631057"/>
                <a:gd name="connsiteY5" fmla="*/ 921544 h 2241385"/>
                <a:gd name="connsiteX6" fmla="*/ 2355011 w 2631057"/>
                <a:gd name="connsiteY6" fmla="*/ 1076819 h 2241385"/>
                <a:gd name="connsiteX7" fmla="*/ 2536166 w 2631057"/>
                <a:gd name="connsiteY7" fmla="*/ 1318359 h 2241385"/>
                <a:gd name="connsiteX8" fmla="*/ 2631057 w 2631057"/>
                <a:gd name="connsiteY8" fmla="*/ 1620283 h 2241385"/>
                <a:gd name="connsiteX9" fmla="*/ 2622430 w 2631057"/>
                <a:gd name="connsiteY9" fmla="*/ 1870449 h 2241385"/>
                <a:gd name="connsiteX10" fmla="*/ 2544793 w 2631057"/>
                <a:gd name="connsiteY10" fmla="*/ 2060231 h 2241385"/>
                <a:gd name="connsiteX11" fmla="*/ 2372264 w 2631057"/>
                <a:gd name="connsiteY11" fmla="*/ 2189627 h 2241385"/>
                <a:gd name="connsiteX12" fmla="*/ 2130725 w 2631057"/>
                <a:gd name="connsiteY12" fmla="*/ 2241385 h 2241385"/>
                <a:gd name="connsiteX13" fmla="*/ 1910347 w 2631057"/>
                <a:gd name="connsiteY13" fmla="*/ 2219999 h 2241385"/>
                <a:gd name="connsiteX14" fmla="*/ 1639019 w 2631057"/>
                <a:gd name="connsiteY14" fmla="*/ 2137868 h 2241385"/>
                <a:gd name="connsiteX15" fmla="*/ 1471343 w 2631057"/>
                <a:gd name="connsiteY15" fmla="*/ 2052188 h 2241385"/>
                <a:gd name="connsiteX16" fmla="*/ 1254649 w 2631057"/>
                <a:gd name="connsiteY16" fmla="*/ 1949795 h 2241385"/>
                <a:gd name="connsiteX17" fmla="*/ 1089330 w 2631057"/>
                <a:gd name="connsiteY17" fmla="*/ 2079895 h 2241385"/>
                <a:gd name="connsiteX18" fmla="*/ 1000770 w 2631057"/>
                <a:gd name="connsiteY18" fmla="*/ 1949420 h 2241385"/>
                <a:gd name="connsiteX19" fmla="*/ 883364 w 2631057"/>
                <a:gd name="connsiteY19" fmla="*/ 2041649 h 2241385"/>
                <a:gd name="connsiteX20" fmla="*/ 784315 w 2631057"/>
                <a:gd name="connsiteY20" fmla="*/ 2031441 h 2241385"/>
                <a:gd name="connsiteX21" fmla="*/ 725220 w 2631057"/>
                <a:gd name="connsiteY21" fmla="*/ 2070180 h 2241385"/>
                <a:gd name="connsiteX22" fmla="*/ 674153 w 2631057"/>
                <a:gd name="connsiteY22" fmla="*/ 2038431 h 2241385"/>
                <a:gd name="connsiteX23" fmla="*/ 693523 w 2631057"/>
                <a:gd name="connsiteY23" fmla="*/ 1984474 h 2241385"/>
                <a:gd name="connsiteX24" fmla="*/ 792422 w 2631057"/>
                <a:gd name="connsiteY24" fmla="*/ 1955325 h 2241385"/>
                <a:gd name="connsiteX25" fmla="*/ 764975 w 2631057"/>
                <a:gd name="connsiteY25" fmla="*/ 1893095 h 2241385"/>
                <a:gd name="connsiteX26" fmla="*/ 837601 w 2631057"/>
                <a:gd name="connsiteY26" fmla="*/ 1804294 h 2241385"/>
                <a:gd name="connsiteX27" fmla="*/ 770906 w 2631057"/>
                <a:gd name="connsiteY27" fmla="*/ 1777506 h 2241385"/>
                <a:gd name="connsiteX28" fmla="*/ 602730 w 2631057"/>
                <a:gd name="connsiteY28" fmla="*/ 1844370 h 2241385"/>
                <a:gd name="connsiteX29" fmla="*/ 495628 w 2631057"/>
                <a:gd name="connsiteY29" fmla="*/ 1823922 h 2241385"/>
                <a:gd name="connsiteX30" fmla="*/ 589831 w 2631057"/>
                <a:gd name="connsiteY30" fmla="*/ 1691663 h 2241385"/>
                <a:gd name="connsiteX31" fmla="*/ 483859 w 2631057"/>
                <a:gd name="connsiteY31" fmla="*/ 1687309 h 2241385"/>
                <a:gd name="connsiteX32" fmla="*/ 388867 w 2631057"/>
                <a:gd name="connsiteY32" fmla="*/ 1663674 h 2241385"/>
                <a:gd name="connsiteX33" fmla="*/ 343271 w 2631057"/>
                <a:gd name="connsiteY33" fmla="*/ 1551351 h 2241385"/>
                <a:gd name="connsiteX34" fmla="*/ 328012 w 2631057"/>
                <a:gd name="connsiteY34" fmla="*/ 1470528 h 2241385"/>
                <a:gd name="connsiteX35" fmla="*/ 256575 w 2631057"/>
                <a:gd name="connsiteY35" fmla="*/ 1407028 h 2241385"/>
                <a:gd name="connsiteX36" fmla="*/ 144833 w 2631057"/>
                <a:gd name="connsiteY36" fmla="*/ 1388499 h 2241385"/>
                <a:gd name="connsiteX37" fmla="*/ 0 w 2631057"/>
                <a:gd name="connsiteY37" fmla="*/ 1387370 h 2241385"/>
                <a:gd name="connsiteX38" fmla="*/ 120770 w 2631057"/>
                <a:gd name="connsiteY38" fmla="*/ 1292480 h 2241385"/>
                <a:gd name="connsiteX39" fmla="*/ 267419 w 2631057"/>
                <a:gd name="connsiteY39" fmla="*/ 1275227 h 2241385"/>
                <a:gd name="connsiteX40" fmla="*/ 386392 w 2631057"/>
                <a:gd name="connsiteY40" fmla="*/ 1092590 h 2241385"/>
                <a:gd name="connsiteX41" fmla="*/ 392637 w 2631057"/>
                <a:gd name="connsiteY41" fmla="*/ 1021107 h 2241385"/>
                <a:gd name="connsiteX42" fmla="*/ 402162 w 2631057"/>
                <a:gd name="connsiteY42" fmla="*/ 960812 h 2241385"/>
                <a:gd name="connsiteX43" fmla="*/ 437881 w 2631057"/>
                <a:gd name="connsiteY43" fmla="*/ 952051 h 2241385"/>
                <a:gd name="connsiteX44" fmla="*/ 467309 w 2631057"/>
                <a:gd name="connsiteY44" fmla="*/ 983142 h 2241385"/>
                <a:gd name="connsiteX45" fmla="*/ 485506 w 2631057"/>
                <a:gd name="connsiteY45" fmla="*/ 966338 h 2241385"/>
                <a:gd name="connsiteX46" fmla="*/ 483978 w 2631057"/>
                <a:gd name="connsiteY46" fmla="*/ 906088 h 2241385"/>
                <a:gd name="connsiteX47" fmla="*/ 535423 w 2631057"/>
                <a:gd name="connsiteY47" fmla="*/ 885556 h 2241385"/>
                <a:gd name="connsiteX48" fmla="*/ 578374 w 2631057"/>
                <a:gd name="connsiteY48" fmla="*/ 930620 h 2241385"/>
                <a:gd name="connsiteX49" fmla="*/ 595043 w 2631057"/>
                <a:gd name="connsiteY49" fmla="*/ 952051 h 2241385"/>
                <a:gd name="connsiteX50" fmla="*/ 624068 w 2631057"/>
                <a:gd name="connsiteY50" fmla="*/ 939380 h 2241385"/>
                <a:gd name="connsiteX51" fmla="*/ 633143 w 2631057"/>
                <a:gd name="connsiteY51" fmla="*/ 880613 h 2241385"/>
                <a:gd name="connsiteX52" fmla="*/ 634177 w 2631057"/>
                <a:gd name="connsiteY52" fmla="*/ 847186 h 2241385"/>
                <a:gd name="connsiteX53" fmla="*/ 654574 w 2631057"/>
                <a:gd name="connsiteY53" fmla="*/ 823463 h 2241385"/>
                <a:gd name="connsiteX54" fmla="*/ 710332 w 2631057"/>
                <a:gd name="connsiteY54" fmla="*/ 804952 h 2241385"/>
                <a:gd name="connsiteX55" fmla="*/ 742681 w 2631057"/>
                <a:gd name="connsiteY55" fmla="*/ 799651 h 2241385"/>
                <a:gd name="connsiteX56" fmla="*/ 760877 w 2631057"/>
                <a:gd name="connsiteY56" fmla="*/ 767167 h 2241385"/>
                <a:gd name="connsiteX57" fmla="*/ 785543 w 2631057"/>
                <a:gd name="connsiteY57" fmla="*/ 759170 h 2241385"/>
                <a:gd name="connsiteX58" fmla="*/ 802212 w 2631057"/>
                <a:gd name="connsiteY58" fmla="*/ 735357 h 2241385"/>
                <a:gd name="connsiteX59" fmla="*/ 826024 w 2631057"/>
                <a:gd name="connsiteY59" fmla="*/ 787745 h 2241385"/>
                <a:gd name="connsiteX60" fmla="*/ 868887 w 2631057"/>
                <a:gd name="connsiteY60" fmla="*/ 785364 h 2241385"/>
                <a:gd name="connsiteX61" fmla="*/ 906987 w 2631057"/>
                <a:gd name="connsiteY61" fmla="*/ 797270 h 2241385"/>
                <a:gd name="connsiteX62" fmla="*/ 930799 w 2631057"/>
                <a:gd name="connsiteY62" fmla="*/ 787745 h 2241385"/>
                <a:gd name="connsiteX63" fmla="*/ 959374 w 2631057"/>
                <a:gd name="connsiteY63" fmla="*/ 859182 h 2241385"/>
                <a:gd name="connsiteX64" fmla="*/ 984310 w 2631057"/>
                <a:gd name="connsiteY64" fmla="*/ 846872 h 2241385"/>
                <a:gd name="connsiteX65" fmla="*/ 1027442 w 2631057"/>
                <a:gd name="connsiteY65" fmla="*/ 852532 h 2241385"/>
                <a:gd name="connsiteX66" fmla="*/ 1061768 w 2631057"/>
                <a:gd name="connsiteY66" fmla="*/ 859182 h 2241385"/>
                <a:gd name="connsiteX67" fmla="*/ 1121119 w 2631057"/>
                <a:gd name="connsiteY67" fmla="*/ 914715 h 2241385"/>
                <a:gd name="connsiteX68" fmla="*/ 1149874 w 2631057"/>
                <a:gd name="connsiteY68" fmla="*/ 899663 h 2241385"/>
                <a:gd name="connsiteX69" fmla="*/ 1185593 w 2631057"/>
                <a:gd name="connsiteY69" fmla="*/ 923476 h 2241385"/>
                <a:gd name="connsiteX70" fmla="*/ 1237981 w 2631057"/>
                <a:gd name="connsiteY70" fmla="*/ 952051 h 2241385"/>
                <a:gd name="connsiteX71" fmla="*/ 1318943 w 2631057"/>
                <a:gd name="connsiteY71" fmla="*/ 956633 h 2241385"/>
                <a:gd name="connsiteX72" fmla="*/ 1342440 w 2631057"/>
                <a:gd name="connsiteY72" fmla="*/ 917680 h 2241385"/>
                <a:gd name="connsiteX73" fmla="*/ 1307037 w 2631057"/>
                <a:gd name="connsiteY73" fmla="*/ 875851 h 2241385"/>
                <a:gd name="connsiteX74" fmla="*/ 1232094 w 2631057"/>
                <a:gd name="connsiteY74" fmla="*/ 823687 h 2241385"/>
                <a:gd name="connsiteX75" fmla="*/ 1145112 w 2631057"/>
                <a:gd name="connsiteY75" fmla="*/ 778220 h 2241385"/>
                <a:gd name="connsiteX76" fmla="*/ 1059881 w 2631057"/>
                <a:gd name="connsiteY76" fmla="*/ 685396 h 2241385"/>
                <a:gd name="connsiteX77" fmla="*/ 1021287 w 2631057"/>
                <a:gd name="connsiteY77" fmla="*/ 663920 h 2241385"/>
                <a:gd name="connsiteX78" fmla="*/ 939695 w 2631057"/>
                <a:gd name="connsiteY78" fmla="*/ 588124 h 2241385"/>
                <a:gd name="connsiteX79" fmla="*/ 909368 w 2631057"/>
                <a:gd name="connsiteY79" fmla="*/ 521045 h 2241385"/>
                <a:gd name="connsiteX80" fmla="*/ 878412 w 2631057"/>
                <a:gd name="connsiteY80" fmla="*/ 471038 h 2241385"/>
                <a:gd name="connsiteX81" fmla="*/ 861428 w 2631057"/>
                <a:gd name="connsiteY81" fmla="*/ 455134 h 2241385"/>
                <a:gd name="connsiteX82" fmla="*/ 866505 w 2631057"/>
                <a:gd name="connsiteY82" fmla="*/ 418651 h 2241385"/>
                <a:gd name="connsiteX83" fmla="*/ 887937 w 2631057"/>
                <a:gd name="connsiteY83" fmla="*/ 378394 h 2241385"/>
                <a:gd name="connsiteX84" fmla="*/ 845074 w 2631057"/>
                <a:gd name="connsiteY84" fmla="*/ 378170 h 2241385"/>
                <a:gd name="connsiteX85" fmla="*/ 803155 w 2631057"/>
                <a:gd name="connsiteY85" fmla="*/ 353099 h 2241385"/>
                <a:gd name="connsiteX86" fmla="*/ 795068 w 2631057"/>
                <a:gd name="connsiteY86" fmla="*/ 290063 h 2241385"/>
                <a:gd name="connsiteX87" fmla="*/ 764112 w 2631057"/>
                <a:gd name="connsiteY87" fmla="*/ 275776 h 2241385"/>
                <a:gd name="connsiteX88" fmla="*/ 758540 w 2631057"/>
                <a:gd name="connsiteY88" fmla="*/ 252862 h 2241385"/>
                <a:gd name="connsiteX89" fmla="*/ 706962 w 2631057"/>
                <a:gd name="connsiteY89" fmla="*/ 256726 h 2241385"/>
                <a:gd name="connsiteX90" fmla="*/ 695056 w 2631057"/>
                <a:gd name="connsiteY90" fmla="*/ 240057 h 2241385"/>
                <a:gd name="connsiteX91" fmla="*/ 645049 w 2631057"/>
                <a:gd name="connsiteY91" fmla="*/ 247201 h 2241385"/>
                <a:gd name="connsiteX92" fmla="*/ 623618 w 2631057"/>
                <a:gd name="connsiteY92" fmla="*/ 235295 h 2241385"/>
                <a:gd name="connsiteX93" fmla="*/ 610993 w 2631057"/>
                <a:gd name="connsiteY93" fmla="*/ 193644 h 2241385"/>
                <a:gd name="connsiteX94" fmla="*/ 537173 w 2631057"/>
                <a:gd name="connsiteY94" fmla="*/ 215075 h 2241385"/>
                <a:gd name="connsiteX95" fmla="*/ 561706 w 2631057"/>
                <a:gd name="connsiteY95" fmla="*/ 178145 h 2241385"/>
                <a:gd name="connsiteX96" fmla="*/ 609331 w 2631057"/>
                <a:gd name="connsiteY96" fmla="*/ 154332 h 2241385"/>
                <a:gd name="connsiteX97" fmla="*/ 645050 w 2631057"/>
                <a:gd name="connsiteY97" fmla="*/ 142426 h 2241385"/>
                <a:gd name="connsiteX98" fmla="*/ 659336 w 2631057"/>
                <a:gd name="connsiteY98" fmla="*/ 92419 h 2241385"/>
                <a:gd name="connsiteX99" fmla="*/ 702199 w 2631057"/>
                <a:gd name="connsiteY99" fmla="*/ 97182 h 2241385"/>
                <a:gd name="connsiteX100" fmla="*/ 805536 w 2631057"/>
                <a:gd name="connsiteY100" fmla="*/ 41649 h 2241385"/>
                <a:gd name="connsiteX101" fmla="*/ 1039348 w 2631057"/>
                <a:gd name="connsiteY101" fmla="*/ 0 h 2241385"/>
                <a:gd name="connsiteX102" fmla="*/ 1138058 w 2631057"/>
                <a:gd name="connsiteY102" fmla="*/ 27677 h 2241385"/>
                <a:gd name="connsiteX103" fmla="*/ 1202262 w 2631057"/>
                <a:gd name="connsiteY103" fmla="*/ 61463 h 2241385"/>
                <a:gd name="connsiteX104" fmla="*/ 1245124 w 2631057"/>
                <a:gd name="connsiteY104" fmla="*/ 90038 h 2241385"/>
                <a:gd name="connsiteX105" fmla="*/ 1427222 w 2631057"/>
                <a:gd name="connsiteY105" fmla="*/ 102933 h 2241385"/>
                <a:gd name="connsiteX0" fmla="*/ 1427222 w 2631057"/>
                <a:gd name="connsiteY0" fmla="*/ 102933 h 2241385"/>
                <a:gd name="connsiteX1" fmla="*/ 1345721 w 2631057"/>
                <a:gd name="connsiteY1" fmla="*/ 309068 h 2241385"/>
                <a:gd name="connsiteX2" fmla="*/ 1319842 w 2631057"/>
                <a:gd name="connsiteY2" fmla="*/ 464344 h 2241385"/>
                <a:gd name="connsiteX3" fmla="*/ 1475117 w 2631057"/>
                <a:gd name="connsiteY3" fmla="*/ 610993 h 2241385"/>
                <a:gd name="connsiteX4" fmla="*/ 1880559 w 2631057"/>
                <a:gd name="connsiteY4" fmla="*/ 723136 h 2241385"/>
                <a:gd name="connsiteX5" fmla="*/ 2104845 w 2631057"/>
                <a:gd name="connsiteY5" fmla="*/ 921544 h 2241385"/>
                <a:gd name="connsiteX6" fmla="*/ 2355011 w 2631057"/>
                <a:gd name="connsiteY6" fmla="*/ 1076819 h 2241385"/>
                <a:gd name="connsiteX7" fmla="*/ 2536166 w 2631057"/>
                <a:gd name="connsiteY7" fmla="*/ 1318359 h 2241385"/>
                <a:gd name="connsiteX8" fmla="*/ 2631057 w 2631057"/>
                <a:gd name="connsiteY8" fmla="*/ 1620283 h 2241385"/>
                <a:gd name="connsiteX9" fmla="*/ 2622430 w 2631057"/>
                <a:gd name="connsiteY9" fmla="*/ 1870449 h 2241385"/>
                <a:gd name="connsiteX10" fmla="*/ 2544793 w 2631057"/>
                <a:gd name="connsiteY10" fmla="*/ 2060231 h 2241385"/>
                <a:gd name="connsiteX11" fmla="*/ 2372264 w 2631057"/>
                <a:gd name="connsiteY11" fmla="*/ 2189627 h 2241385"/>
                <a:gd name="connsiteX12" fmla="*/ 2130725 w 2631057"/>
                <a:gd name="connsiteY12" fmla="*/ 2241385 h 2241385"/>
                <a:gd name="connsiteX13" fmla="*/ 1910347 w 2631057"/>
                <a:gd name="connsiteY13" fmla="*/ 2219999 h 2241385"/>
                <a:gd name="connsiteX14" fmla="*/ 1639019 w 2631057"/>
                <a:gd name="connsiteY14" fmla="*/ 2137868 h 2241385"/>
                <a:gd name="connsiteX15" fmla="*/ 1471343 w 2631057"/>
                <a:gd name="connsiteY15" fmla="*/ 2052188 h 2241385"/>
                <a:gd name="connsiteX16" fmla="*/ 1254649 w 2631057"/>
                <a:gd name="connsiteY16" fmla="*/ 1949795 h 2241385"/>
                <a:gd name="connsiteX17" fmla="*/ 1089330 w 2631057"/>
                <a:gd name="connsiteY17" fmla="*/ 2079895 h 2241385"/>
                <a:gd name="connsiteX18" fmla="*/ 1000770 w 2631057"/>
                <a:gd name="connsiteY18" fmla="*/ 1949420 h 2241385"/>
                <a:gd name="connsiteX19" fmla="*/ 854260 w 2631057"/>
                <a:gd name="connsiteY19" fmla="*/ 2144837 h 2241385"/>
                <a:gd name="connsiteX20" fmla="*/ 784315 w 2631057"/>
                <a:gd name="connsiteY20" fmla="*/ 2031441 h 2241385"/>
                <a:gd name="connsiteX21" fmla="*/ 725220 w 2631057"/>
                <a:gd name="connsiteY21" fmla="*/ 2070180 h 2241385"/>
                <a:gd name="connsiteX22" fmla="*/ 674153 w 2631057"/>
                <a:gd name="connsiteY22" fmla="*/ 2038431 h 2241385"/>
                <a:gd name="connsiteX23" fmla="*/ 693523 w 2631057"/>
                <a:gd name="connsiteY23" fmla="*/ 1984474 h 2241385"/>
                <a:gd name="connsiteX24" fmla="*/ 792422 w 2631057"/>
                <a:gd name="connsiteY24" fmla="*/ 1955325 h 2241385"/>
                <a:gd name="connsiteX25" fmla="*/ 764975 w 2631057"/>
                <a:gd name="connsiteY25" fmla="*/ 1893095 h 2241385"/>
                <a:gd name="connsiteX26" fmla="*/ 837601 w 2631057"/>
                <a:gd name="connsiteY26" fmla="*/ 1804294 h 2241385"/>
                <a:gd name="connsiteX27" fmla="*/ 770906 w 2631057"/>
                <a:gd name="connsiteY27" fmla="*/ 1777506 h 2241385"/>
                <a:gd name="connsiteX28" fmla="*/ 602730 w 2631057"/>
                <a:gd name="connsiteY28" fmla="*/ 1844370 h 2241385"/>
                <a:gd name="connsiteX29" fmla="*/ 495628 w 2631057"/>
                <a:gd name="connsiteY29" fmla="*/ 1823922 h 2241385"/>
                <a:gd name="connsiteX30" fmla="*/ 589831 w 2631057"/>
                <a:gd name="connsiteY30" fmla="*/ 1691663 h 2241385"/>
                <a:gd name="connsiteX31" fmla="*/ 483859 w 2631057"/>
                <a:gd name="connsiteY31" fmla="*/ 1687309 h 2241385"/>
                <a:gd name="connsiteX32" fmla="*/ 388867 w 2631057"/>
                <a:gd name="connsiteY32" fmla="*/ 1663674 h 2241385"/>
                <a:gd name="connsiteX33" fmla="*/ 343271 w 2631057"/>
                <a:gd name="connsiteY33" fmla="*/ 1551351 h 2241385"/>
                <a:gd name="connsiteX34" fmla="*/ 328012 w 2631057"/>
                <a:gd name="connsiteY34" fmla="*/ 1470528 h 2241385"/>
                <a:gd name="connsiteX35" fmla="*/ 256575 w 2631057"/>
                <a:gd name="connsiteY35" fmla="*/ 1407028 h 2241385"/>
                <a:gd name="connsiteX36" fmla="*/ 144833 w 2631057"/>
                <a:gd name="connsiteY36" fmla="*/ 1388499 h 2241385"/>
                <a:gd name="connsiteX37" fmla="*/ 0 w 2631057"/>
                <a:gd name="connsiteY37" fmla="*/ 1387370 h 2241385"/>
                <a:gd name="connsiteX38" fmla="*/ 120770 w 2631057"/>
                <a:gd name="connsiteY38" fmla="*/ 1292480 h 2241385"/>
                <a:gd name="connsiteX39" fmla="*/ 267419 w 2631057"/>
                <a:gd name="connsiteY39" fmla="*/ 1275227 h 2241385"/>
                <a:gd name="connsiteX40" fmla="*/ 386392 w 2631057"/>
                <a:gd name="connsiteY40" fmla="*/ 1092590 h 2241385"/>
                <a:gd name="connsiteX41" fmla="*/ 392637 w 2631057"/>
                <a:gd name="connsiteY41" fmla="*/ 1021107 h 2241385"/>
                <a:gd name="connsiteX42" fmla="*/ 402162 w 2631057"/>
                <a:gd name="connsiteY42" fmla="*/ 960812 h 2241385"/>
                <a:gd name="connsiteX43" fmla="*/ 437881 w 2631057"/>
                <a:gd name="connsiteY43" fmla="*/ 952051 h 2241385"/>
                <a:gd name="connsiteX44" fmla="*/ 467309 w 2631057"/>
                <a:gd name="connsiteY44" fmla="*/ 983142 h 2241385"/>
                <a:gd name="connsiteX45" fmla="*/ 485506 w 2631057"/>
                <a:gd name="connsiteY45" fmla="*/ 966338 h 2241385"/>
                <a:gd name="connsiteX46" fmla="*/ 483978 w 2631057"/>
                <a:gd name="connsiteY46" fmla="*/ 906088 h 2241385"/>
                <a:gd name="connsiteX47" fmla="*/ 535423 w 2631057"/>
                <a:gd name="connsiteY47" fmla="*/ 885556 h 2241385"/>
                <a:gd name="connsiteX48" fmla="*/ 578374 w 2631057"/>
                <a:gd name="connsiteY48" fmla="*/ 930620 h 2241385"/>
                <a:gd name="connsiteX49" fmla="*/ 595043 w 2631057"/>
                <a:gd name="connsiteY49" fmla="*/ 952051 h 2241385"/>
                <a:gd name="connsiteX50" fmla="*/ 624068 w 2631057"/>
                <a:gd name="connsiteY50" fmla="*/ 939380 h 2241385"/>
                <a:gd name="connsiteX51" fmla="*/ 633143 w 2631057"/>
                <a:gd name="connsiteY51" fmla="*/ 880613 h 2241385"/>
                <a:gd name="connsiteX52" fmla="*/ 634177 w 2631057"/>
                <a:gd name="connsiteY52" fmla="*/ 847186 h 2241385"/>
                <a:gd name="connsiteX53" fmla="*/ 654574 w 2631057"/>
                <a:gd name="connsiteY53" fmla="*/ 823463 h 2241385"/>
                <a:gd name="connsiteX54" fmla="*/ 710332 w 2631057"/>
                <a:gd name="connsiteY54" fmla="*/ 804952 h 2241385"/>
                <a:gd name="connsiteX55" fmla="*/ 742681 w 2631057"/>
                <a:gd name="connsiteY55" fmla="*/ 799651 h 2241385"/>
                <a:gd name="connsiteX56" fmla="*/ 760877 w 2631057"/>
                <a:gd name="connsiteY56" fmla="*/ 767167 h 2241385"/>
                <a:gd name="connsiteX57" fmla="*/ 785543 w 2631057"/>
                <a:gd name="connsiteY57" fmla="*/ 759170 h 2241385"/>
                <a:gd name="connsiteX58" fmla="*/ 802212 w 2631057"/>
                <a:gd name="connsiteY58" fmla="*/ 735357 h 2241385"/>
                <a:gd name="connsiteX59" fmla="*/ 826024 w 2631057"/>
                <a:gd name="connsiteY59" fmla="*/ 787745 h 2241385"/>
                <a:gd name="connsiteX60" fmla="*/ 868887 w 2631057"/>
                <a:gd name="connsiteY60" fmla="*/ 785364 h 2241385"/>
                <a:gd name="connsiteX61" fmla="*/ 906987 w 2631057"/>
                <a:gd name="connsiteY61" fmla="*/ 797270 h 2241385"/>
                <a:gd name="connsiteX62" fmla="*/ 930799 w 2631057"/>
                <a:gd name="connsiteY62" fmla="*/ 787745 h 2241385"/>
                <a:gd name="connsiteX63" fmla="*/ 959374 w 2631057"/>
                <a:gd name="connsiteY63" fmla="*/ 859182 h 2241385"/>
                <a:gd name="connsiteX64" fmla="*/ 984310 w 2631057"/>
                <a:gd name="connsiteY64" fmla="*/ 846872 h 2241385"/>
                <a:gd name="connsiteX65" fmla="*/ 1027442 w 2631057"/>
                <a:gd name="connsiteY65" fmla="*/ 852532 h 2241385"/>
                <a:gd name="connsiteX66" fmla="*/ 1061768 w 2631057"/>
                <a:gd name="connsiteY66" fmla="*/ 859182 h 2241385"/>
                <a:gd name="connsiteX67" fmla="*/ 1121119 w 2631057"/>
                <a:gd name="connsiteY67" fmla="*/ 914715 h 2241385"/>
                <a:gd name="connsiteX68" fmla="*/ 1149874 w 2631057"/>
                <a:gd name="connsiteY68" fmla="*/ 899663 h 2241385"/>
                <a:gd name="connsiteX69" fmla="*/ 1185593 w 2631057"/>
                <a:gd name="connsiteY69" fmla="*/ 923476 h 2241385"/>
                <a:gd name="connsiteX70" fmla="*/ 1237981 w 2631057"/>
                <a:gd name="connsiteY70" fmla="*/ 952051 h 2241385"/>
                <a:gd name="connsiteX71" fmla="*/ 1318943 w 2631057"/>
                <a:gd name="connsiteY71" fmla="*/ 956633 h 2241385"/>
                <a:gd name="connsiteX72" fmla="*/ 1342440 w 2631057"/>
                <a:gd name="connsiteY72" fmla="*/ 917680 h 2241385"/>
                <a:gd name="connsiteX73" fmla="*/ 1307037 w 2631057"/>
                <a:gd name="connsiteY73" fmla="*/ 875851 h 2241385"/>
                <a:gd name="connsiteX74" fmla="*/ 1232094 w 2631057"/>
                <a:gd name="connsiteY74" fmla="*/ 823687 h 2241385"/>
                <a:gd name="connsiteX75" fmla="*/ 1145112 w 2631057"/>
                <a:gd name="connsiteY75" fmla="*/ 778220 h 2241385"/>
                <a:gd name="connsiteX76" fmla="*/ 1059881 w 2631057"/>
                <a:gd name="connsiteY76" fmla="*/ 685396 h 2241385"/>
                <a:gd name="connsiteX77" fmla="*/ 1021287 w 2631057"/>
                <a:gd name="connsiteY77" fmla="*/ 663920 h 2241385"/>
                <a:gd name="connsiteX78" fmla="*/ 939695 w 2631057"/>
                <a:gd name="connsiteY78" fmla="*/ 588124 h 2241385"/>
                <a:gd name="connsiteX79" fmla="*/ 909368 w 2631057"/>
                <a:gd name="connsiteY79" fmla="*/ 521045 h 2241385"/>
                <a:gd name="connsiteX80" fmla="*/ 878412 w 2631057"/>
                <a:gd name="connsiteY80" fmla="*/ 471038 h 2241385"/>
                <a:gd name="connsiteX81" fmla="*/ 861428 w 2631057"/>
                <a:gd name="connsiteY81" fmla="*/ 455134 h 2241385"/>
                <a:gd name="connsiteX82" fmla="*/ 866505 w 2631057"/>
                <a:gd name="connsiteY82" fmla="*/ 418651 h 2241385"/>
                <a:gd name="connsiteX83" fmla="*/ 887937 w 2631057"/>
                <a:gd name="connsiteY83" fmla="*/ 378394 h 2241385"/>
                <a:gd name="connsiteX84" fmla="*/ 845074 w 2631057"/>
                <a:gd name="connsiteY84" fmla="*/ 378170 h 2241385"/>
                <a:gd name="connsiteX85" fmla="*/ 803155 w 2631057"/>
                <a:gd name="connsiteY85" fmla="*/ 353099 h 2241385"/>
                <a:gd name="connsiteX86" fmla="*/ 795068 w 2631057"/>
                <a:gd name="connsiteY86" fmla="*/ 290063 h 2241385"/>
                <a:gd name="connsiteX87" fmla="*/ 764112 w 2631057"/>
                <a:gd name="connsiteY87" fmla="*/ 275776 h 2241385"/>
                <a:gd name="connsiteX88" fmla="*/ 758540 w 2631057"/>
                <a:gd name="connsiteY88" fmla="*/ 252862 h 2241385"/>
                <a:gd name="connsiteX89" fmla="*/ 706962 w 2631057"/>
                <a:gd name="connsiteY89" fmla="*/ 256726 h 2241385"/>
                <a:gd name="connsiteX90" fmla="*/ 695056 w 2631057"/>
                <a:gd name="connsiteY90" fmla="*/ 240057 h 2241385"/>
                <a:gd name="connsiteX91" fmla="*/ 645049 w 2631057"/>
                <a:gd name="connsiteY91" fmla="*/ 247201 h 2241385"/>
                <a:gd name="connsiteX92" fmla="*/ 623618 w 2631057"/>
                <a:gd name="connsiteY92" fmla="*/ 235295 h 2241385"/>
                <a:gd name="connsiteX93" fmla="*/ 610993 w 2631057"/>
                <a:gd name="connsiteY93" fmla="*/ 193644 h 2241385"/>
                <a:gd name="connsiteX94" fmla="*/ 537173 w 2631057"/>
                <a:gd name="connsiteY94" fmla="*/ 215075 h 2241385"/>
                <a:gd name="connsiteX95" fmla="*/ 561706 w 2631057"/>
                <a:gd name="connsiteY95" fmla="*/ 178145 h 2241385"/>
                <a:gd name="connsiteX96" fmla="*/ 609331 w 2631057"/>
                <a:gd name="connsiteY96" fmla="*/ 154332 h 2241385"/>
                <a:gd name="connsiteX97" fmla="*/ 645050 w 2631057"/>
                <a:gd name="connsiteY97" fmla="*/ 142426 h 2241385"/>
                <a:gd name="connsiteX98" fmla="*/ 659336 w 2631057"/>
                <a:gd name="connsiteY98" fmla="*/ 92419 h 2241385"/>
                <a:gd name="connsiteX99" fmla="*/ 702199 w 2631057"/>
                <a:gd name="connsiteY99" fmla="*/ 97182 h 2241385"/>
                <a:gd name="connsiteX100" fmla="*/ 805536 w 2631057"/>
                <a:gd name="connsiteY100" fmla="*/ 41649 h 2241385"/>
                <a:gd name="connsiteX101" fmla="*/ 1039348 w 2631057"/>
                <a:gd name="connsiteY101" fmla="*/ 0 h 2241385"/>
                <a:gd name="connsiteX102" fmla="*/ 1138058 w 2631057"/>
                <a:gd name="connsiteY102" fmla="*/ 27677 h 2241385"/>
                <a:gd name="connsiteX103" fmla="*/ 1202262 w 2631057"/>
                <a:gd name="connsiteY103" fmla="*/ 61463 h 2241385"/>
                <a:gd name="connsiteX104" fmla="*/ 1245124 w 2631057"/>
                <a:gd name="connsiteY104" fmla="*/ 90038 h 2241385"/>
                <a:gd name="connsiteX105" fmla="*/ 1427222 w 2631057"/>
                <a:gd name="connsiteY105" fmla="*/ 102933 h 2241385"/>
                <a:gd name="connsiteX0" fmla="*/ 1427222 w 2631057"/>
                <a:gd name="connsiteY0" fmla="*/ 102933 h 2241385"/>
                <a:gd name="connsiteX1" fmla="*/ 1345721 w 2631057"/>
                <a:gd name="connsiteY1" fmla="*/ 309068 h 2241385"/>
                <a:gd name="connsiteX2" fmla="*/ 1319842 w 2631057"/>
                <a:gd name="connsiteY2" fmla="*/ 464344 h 2241385"/>
                <a:gd name="connsiteX3" fmla="*/ 1475117 w 2631057"/>
                <a:gd name="connsiteY3" fmla="*/ 610993 h 2241385"/>
                <a:gd name="connsiteX4" fmla="*/ 1880559 w 2631057"/>
                <a:gd name="connsiteY4" fmla="*/ 723136 h 2241385"/>
                <a:gd name="connsiteX5" fmla="*/ 2104845 w 2631057"/>
                <a:gd name="connsiteY5" fmla="*/ 921544 h 2241385"/>
                <a:gd name="connsiteX6" fmla="*/ 2355011 w 2631057"/>
                <a:gd name="connsiteY6" fmla="*/ 1076819 h 2241385"/>
                <a:gd name="connsiteX7" fmla="*/ 2536166 w 2631057"/>
                <a:gd name="connsiteY7" fmla="*/ 1318359 h 2241385"/>
                <a:gd name="connsiteX8" fmla="*/ 2631057 w 2631057"/>
                <a:gd name="connsiteY8" fmla="*/ 1620283 h 2241385"/>
                <a:gd name="connsiteX9" fmla="*/ 2622430 w 2631057"/>
                <a:gd name="connsiteY9" fmla="*/ 1870449 h 2241385"/>
                <a:gd name="connsiteX10" fmla="*/ 2544793 w 2631057"/>
                <a:gd name="connsiteY10" fmla="*/ 2060231 h 2241385"/>
                <a:gd name="connsiteX11" fmla="*/ 2372264 w 2631057"/>
                <a:gd name="connsiteY11" fmla="*/ 2189627 h 2241385"/>
                <a:gd name="connsiteX12" fmla="*/ 2130725 w 2631057"/>
                <a:gd name="connsiteY12" fmla="*/ 2241385 h 2241385"/>
                <a:gd name="connsiteX13" fmla="*/ 1910347 w 2631057"/>
                <a:gd name="connsiteY13" fmla="*/ 2219999 h 2241385"/>
                <a:gd name="connsiteX14" fmla="*/ 1639019 w 2631057"/>
                <a:gd name="connsiteY14" fmla="*/ 2137868 h 2241385"/>
                <a:gd name="connsiteX15" fmla="*/ 1471343 w 2631057"/>
                <a:gd name="connsiteY15" fmla="*/ 2052188 h 2241385"/>
                <a:gd name="connsiteX16" fmla="*/ 1254649 w 2631057"/>
                <a:gd name="connsiteY16" fmla="*/ 1949795 h 2241385"/>
                <a:gd name="connsiteX17" fmla="*/ 1089330 w 2631057"/>
                <a:gd name="connsiteY17" fmla="*/ 2079895 h 2241385"/>
                <a:gd name="connsiteX18" fmla="*/ 1000770 w 2631057"/>
                <a:gd name="connsiteY18" fmla="*/ 1949420 h 2241385"/>
                <a:gd name="connsiteX19" fmla="*/ 854260 w 2631057"/>
                <a:gd name="connsiteY19" fmla="*/ 2144837 h 2241385"/>
                <a:gd name="connsiteX20" fmla="*/ 757858 w 2631057"/>
                <a:gd name="connsiteY20" fmla="*/ 2116108 h 2241385"/>
                <a:gd name="connsiteX21" fmla="*/ 725220 w 2631057"/>
                <a:gd name="connsiteY21" fmla="*/ 2070180 h 2241385"/>
                <a:gd name="connsiteX22" fmla="*/ 674153 w 2631057"/>
                <a:gd name="connsiteY22" fmla="*/ 2038431 h 2241385"/>
                <a:gd name="connsiteX23" fmla="*/ 693523 w 2631057"/>
                <a:gd name="connsiteY23" fmla="*/ 1984474 h 2241385"/>
                <a:gd name="connsiteX24" fmla="*/ 792422 w 2631057"/>
                <a:gd name="connsiteY24" fmla="*/ 1955325 h 2241385"/>
                <a:gd name="connsiteX25" fmla="*/ 764975 w 2631057"/>
                <a:gd name="connsiteY25" fmla="*/ 1893095 h 2241385"/>
                <a:gd name="connsiteX26" fmla="*/ 837601 w 2631057"/>
                <a:gd name="connsiteY26" fmla="*/ 1804294 h 2241385"/>
                <a:gd name="connsiteX27" fmla="*/ 770906 w 2631057"/>
                <a:gd name="connsiteY27" fmla="*/ 1777506 h 2241385"/>
                <a:gd name="connsiteX28" fmla="*/ 602730 w 2631057"/>
                <a:gd name="connsiteY28" fmla="*/ 1844370 h 2241385"/>
                <a:gd name="connsiteX29" fmla="*/ 495628 w 2631057"/>
                <a:gd name="connsiteY29" fmla="*/ 1823922 h 2241385"/>
                <a:gd name="connsiteX30" fmla="*/ 589831 w 2631057"/>
                <a:gd name="connsiteY30" fmla="*/ 1691663 h 2241385"/>
                <a:gd name="connsiteX31" fmla="*/ 483859 w 2631057"/>
                <a:gd name="connsiteY31" fmla="*/ 1687309 h 2241385"/>
                <a:gd name="connsiteX32" fmla="*/ 388867 w 2631057"/>
                <a:gd name="connsiteY32" fmla="*/ 1663674 h 2241385"/>
                <a:gd name="connsiteX33" fmla="*/ 343271 w 2631057"/>
                <a:gd name="connsiteY33" fmla="*/ 1551351 h 2241385"/>
                <a:gd name="connsiteX34" fmla="*/ 328012 w 2631057"/>
                <a:gd name="connsiteY34" fmla="*/ 1470528 h 2241385"/>
                <a:gd name="connsiteX35" fmla="*/ 256575 w 2631057"/>
                <a:gd name="connsiteY35" fmla="*/ 1407028 h 2241385"/>
                <a:gd name="connsiteX36" fmla="*/ 144833 w 2631057"/>
                <a:gd name="connsiteY36" fmla="*/ 1388499 h 2241385"/>
                <a:gd name="connsiteX37" fmla="*/ 0 w 2631057"/>
                <a:gd name="connsiteY37" fmla="*/ 1387370 h 2241385"/>
                <a:gd name="connsiteX38" fmla="*/ 120770 w 2631057"/>
                <a:gd name="connsiteY38" fmla="*/ 1292480 h 2241385"/>
                <a:gd name="connsiteX39" fmla="*/ 267419 w 2631057"/>
                <a:gd name="connsiteY39" fmla="*/ 1275227 h 2241385"/>
                <a:gd name="connsiteX40" fmla="*/ 386392 w 2631057"/>
                <a:gd name="connsiteY40" fmla="*/ 1092590 h 2241385"/>
                <a:gd name="connsiteX41" fmla="*/ 392637 w 2631057"/>
                <a:gd name="connsiteY41" fmla="*/ 1021107 h 2241385"/>
                <a:gd name="connsiteX42" fmla="*/ 402162 w 2631057"/>
                <a:gd name="connsiteY42" fmla="*/ 960812 h 2241385"/>
                <a:gd name="connsiteX43" fmla="*/ 437881 w 2631057"/>
                <a:gd name="connsiteY43" fmla="*/ 952051 h 2241385"/>
                <a:gd name="connsiteX44" fmla="*/ 467309 w 2631057"/>
                <a:gd name="connsiteY44" fmla="*/ 983142 h 2241385"/>
                <a:gd name="connsiteX45" fmla="*/ 485506 w 2631057"/>
                <a:gd name="connsiteY45" fmla="*/ 966338 h 2241385"/>
                <a:gd name="connsiteX46" fmla="*/ 483978 w 2631057"/>
                <a:gd name="connsiteY46" fmla="*/ 906088 h 2241385"/>
                <a:gd name="connsiteX47" fmla="*/ 535423 w 2631057"/>
                <a:gd name="connsiteY47" fmla="*/ 885556 h 2241385"/>
                <a:gd name="connsiteX48" fmla="*/ 578374 w 2631057"/>
                <a:gd name="connsiteY48" fmla="*/ 930620 h 2241385"/>
                <a:gd name="connsiteX49" fmla="*/ 595043 w 2631057"/>
                <a:gd name="connsiteY49" fmla="*/ 952051 h 2241385"/>
                <a:gd name="connsiteX50" fmla="*/ 624068 w 2631057"/>
                <a:gd name="connsiteY50" fmla="*/ 939380 h 2241385"/>
                <a:gd name="connsiteX51" fmla="*/ 633143 w 2631057"/>
                <a:gd name="connsiteY51" fmla="*/ 880613 h 2241385"/>
                <a:gd name="connsiteX52" fmla="*/ 634177 w 2631057"/>
                <a:gd name="connsiteY52" fmla="*/ 847186 h 2241385"/>
                <a:gd name="connsiteX53" fmla="*/ 654574 w 2631057"/>
                <a:gd name="connsiteY53" fmla="*/ 823463 h 2241385"/>
                <a:gd name="connsiteX54" fmla="*/ 710332 w 2631057"/>
                <a:gd name="connsiteY54" fmla="*/ 804952 h 2241385"/>
                <a:gd name="connsiteX55" fmla="*/ 742681 w 2631057"/>
                <a:gd name="connsiteY55" fmla="*/ 799651 h 2241385"/>
                <a:gd name="connsiteX56" fmla="*/ 760877 w 2631057"/>
                <a:gd name="connsiteY56" fmla="*/ 767167 h 2241385"/>
                <a:gd name="connsiteX57" fmla="*/ 785543 w 2631057"/>
                <a:gd name="connsiteY57" fmla="*/ 759170 h 2241385"/>
                <a:gd name="connsiteX58" fmla="*/ 802212 w 2631057"/>
                <a:gd name="connsiteY58" fmla="*/ 735357 h 2241385"/>
                <a:gd name="connsiteX59" fmla="*/ 826024 w 2631057"/>
                <a:gd name="connsiteY59" fmla="*/ 787745 h 2241385"/>
                <a:gd name="connsiteX60" fmla="*/ 868887 w 2631057"/>
                <a:gd name="connsiteY60" fmla="*/ 785364 h 2241385"/>
                <a:gd name="connsiteX61" fmla="*/ 906987 w 2631057"/>
                <a:gd name="connsiteY61" fmla="*/ 797270 h 2241385"/>
                <a:gd name="connsiteX62" fmla="*/ 930799 w 2631057"/>
                <a:gd name="connsiteY62" fmla="*/ 787745 h 2241385"/>
                <a:gd name="connsiteX63" fmla="*/ 959374 w 2631057"/>
                <a:gd name="connsiteY63" fmla="*/ 859182 h 2241385"/>
                <a:gd name="connsiteX64" fmla="*/ 984310 w 2631057"/>
                <a:gd name="connsiteY64" fmla="*/ 846872 h 2241385"/>
                <a:gd name="connsiteX65" fmla="*/ 1027442 w 2631057"/>
                <a:gd name="connsiteY65" fmla="*/ 852532 h 2241385"/>
                <a:gd name="connsiteX66" fmla="*/ 1061768 w 2631057"/>
                <a:gd name="connsiteY66" fmla="*/ 859182 h 2241385"/>
                <a:gd name="connsiteX67" fmla="*/ 1121119 w 2631057"/>
                <a:gd name="connsiteY67" fmla="*/ 914715 h 2241385"/>
                <a:gd name="connsiteX68" fmla="*/ 1149874 w 2631057"/>
                <a:gd name="connsiteY68" fmla="*/ 899663 h 2241385"/>
                <a:gd name="connsiteX69" fmla="*/ 1185593 w 2631057"/>
                <a:gd name="connsiteY69" fmla="*/ 923476 h 2241385"/>
                <a:gd name="connsiteX70" fmla="*/ 1237981 w 2631057"/>
                <a:gd name="connsiteY70" fmla="*/ 952051 h 2241385"/>
                <a:gd name="connsiteX71" fmla="*/ 1318943 w 2631057"/>
                <a:gd name="connsiteY71" fmla="*/ 956633 h 2241385"/>
                <a:gd name="connsiteX72" fmla="*/ 1342440 w 2631057"/>
                <a:gd name="connsiteY72" fmla="*/ 917680 h 2241385"/>
                <a:gd name="connsiteX73" fmla="*/ 1307037 w 2631057"/>
                <a:gd name="connsiteY73" fmla="*/ 875851 h 2241385"/>
                <a:gd name="connsiteX74" fmla="*/ 1232094 w 2631057"/>
                <a:gd name="connsiteY74" fmla="*/ 823687 h 2241385"/>
                <a:gd name="connsiteX75" fmla="*/ 1145112 w 2631057"/>
                <a:gd name="connsiteY75" fmla="*/ 778220 h 2241385"/>
                <a:gd name="connsiteX76" fmla="*/ 1059881 w 2631057"/>
                <a:gd name="connsiteY76" fmla="*/ 685396 h 2241385"/>
                <a:gd name="connsiteX77" fmla="*/ 1021287 w 2631057"/>
                <a:gd name="connsiteY77" fmla="*/ 663920 h 2241385"/>
                <a:gd name="connsiteX78" fmla="*/ 939695 w 2631057"/>
                <a:gd name="connsiteY78" fmla="*/ 588124 h 2241385"/>
                <a:gd name="connsiteX79" fmla="*/ 909368 w 2631057"/>
                <a:gd name="connsiteY79" fmla="*/ 521045 h 2241385"/>
                <a:gd name="connsiteX80" fmla="*/ 878412 w 2631057"/>
                <a:gd name="connsiteY80" fmla="*/ 471038 h 2241385"/>
                <a:gd name="connsiteX81" fmla="*/ 861428 w 2631057"/>
                <a:gd name="connsiteY81" fmla="*/ 455134 h 2241385"/>
                <a:gd name="connsiteX82" fmla="*/ 866505 w 2631057"/>
                <a:gd name="connsiteY82" fmla="*/ 418651 h 2241385"/>
                <a:gd name="connsiteX83" fmla="*/ 887937 w 2631057"/>
                <a:gd name="connsiteY83" fmla="*/ 378394 h 2241385"/>
                <a:gd name="connsiteX84" fmla="*/ 845074 w 2631057"/>
                <a:gd name="connsiteY84" fmla="*/ 378170 h 2241385"/>
                <a:gd name="connsiteX85" fmla="*/ 803155 w 2631057"/>
                <a:gd name="connsiteY85" fmla="*/ 353099 h 2241385"/>
                <a:gd name="connsiteX86" fmla="*/ 795068 w 2631057"/>
                <a:gd name="connsiteY86" fmla="*/ 290063 h 2241385"/>
                <a:gd name="connsiteX87" fmla="*/ 764112 w 2631057"/>
                <a:gd name="connsiteY87" fmla="*/ 275776 h 2241385"/>
                <a:gd name="connsiteX88" fmla="*/ 758540 w 2631057"/>
                <a:gd name="connsiteY88" fmla="*/ 252862 h 2241385"/>
                <a:gd name="connsiteX89" fmla="*/ 706962 w 2631057"/>
                <a:gd name="connsiteY89" fmla="*/ 256726 h 2241385"/>
                <a:gd name="connsiteX90" fmla="*/ 695056 w 2631057"/>
                <a:gd name="connsiteY90" fmla="*/ 240057 h 2241385"/>
                <a:gd name="connsiteX91" fmla="*/ 645049 w 2631057"/>
                <a:gd name="connsiteY91" fmla="*/ 247201 h 2241385"/>
                <a:gd name="connsiteX92" fmla="*/ 623618 w 2631057"/>
                <a:gd name="connsiteY92" fmla="*/ 235295 h 2241385"/>
                <a:gd name="connsiteX93" fmla="*/ 610993 w 2631057"/>
                <a:gd name="connsiteY93" fmla="*/ 193644 h 2241385"/>
                <a:gd name="connsiteX94" fmla="*/ 537173 w 2631057"/>
                <a:gd name="connsiteY94" fmla="*/ 215075 h 2241385"/>
                <a:gd name="connsiteX95" fmla="*/ 561706 w 2631057"/>
                <a:gd name="connsiteY95" fmla="*/ 178145 h 2241385"/>
                <a:gd name="connsiteX96" fmla="*/ 609331 w 2631057"/>
                <a:gd name="connsiteY96" fmla="*/ 154332 h 2241385"/>
                <a:gd name="connsiteX97" fmla="*/ 645050 w 2631057"/>
                <a:gd name="connsiteY97" fmla="*/ 142426 h 2241385"/>
                <a:gd name="connsiteX98" fmla="*/ 659336 w 2631057"/>
                <a:gd name="connsiteY98" fmla="*/ 92419 h 2241385"/>
                <a:gd name="connsiteX99" fmla="*/ 702199 w 2631057"/>
                <a:gd name="connsiteY99" fmla="*/ 97182 h 2241385"/>
                <a:gd name="connsiteX100" fmla="*/ 805536 w 2631057"/>
                <a:gd name="connsiteY100" fmla="*/ 41649 h 2241385"/>
                <a:gd name="connsiteX101" fmla="*/ 1039348 w 2631057"/>
                <a:gd name="connsiteY101" fmla="*/ 0 h 2241385"/>
                <a:gd name="connsiteX102" fmla="*/ 1138058 w 2631057"/>
                <a:gd name="connsiteY102" fmla="*/ 27677 h 2241385"/>
                <a:gd name="connsiteX103" fmla="*/ 1202262 w 2631057"/>
                <a:gd name="connsiteY103" fmla="*/ 61463 h 2241385"/>
                <a:gd name="connsiteX104" fmla="*/ 1245124 w 2631057"/>
                <a:gd name="connsiteY104" fmla="*/ 90038 h 2241385"/>
                <a:gd name="connsiteX105" fmla="*/ 1427222 w 2631057"/>
                <a:gd name="connsiteY105" fmla="*/ 102933 h 2241385"/>
                <a:gd name="connsiteX0" fmla="*/ 1427222 w 2631057"/>
                <a:gd name="connsiteY0" fmla="*/ 102933 h 2241385"/>
                <a:gd name="connsiteX1" fmla="*/ 1345721 w 2631057"/>
                <a:gd name="connsiteY1" fmla="*/ 309068 h 2241385"/>
                <a:gd name="connsiteX2" fmla="*/ 1319842 w 2631057"/>
                <a:gd name="connsiteY2" fmla="*/ 464344 h 2241385"/>
                <a:gd name="connsiteX3" fmla="*/ 1475117 w 2631057"/>
                <a:gd name="connsiteY3" fmla="*/ 610993 h 2241385"/>
                <a:gd name="connsiteX4" fmla="*/ 1880559 w 2631057"/>
                <a:gd name="connsiteY4" fmla="*/ 723136 h 2241385"/>
                <a:gd name="connsiteX5" fmla="*/ 2104845 w 2631057"/>
                <a:gd name="connsiteY5" fmla="*/ 921544 h 2241385"/>
                <a:gd name="connsiteX6" fmla="*/ 2355011 w 2631057"/>
                <a:gd name="connsiteY6" fmla="*/ 1076819 h 2241385"/>
                <a:gd name="connsiteX7" fmla="*/ 2536166 w 2631057"/>
                <a:gd name="connsiteY7" fmla="*/ 1318359 h 2241385"/>
                <a:gd name="connsiteX8" fmla="*/ 2631057 w 2631057"/>
                <a:gd name="connsiteY8" fmla="*/ 1620283 h 2241385"/>
                <a:gd name="connsiteX9" fmla="*/ 2622430 w 2631057"/>
                <a:gd name="connsiteY9" fmla="*/ 1870449 h 2241385"/>
                <a:gd name="connsiteX10" fmla="*/ 2544793 w 2631057"/>
                <a:gd name="connsiteY10" fmla="*/ 2060231 h 2241385"/>
                <a:gd name="connsiteX11" fmla="*/ 2372264 w 2631057"/>
                <a:gd name="connsiteY11" fmla="*/ 2189627 h 2241385"/>
                <a:gd name="connsiteX12" fmla="*/ 2130725 w 2631057"/>
                <a:gd name="connsiteY12" fmla="*/ 2241385 h 2241385"/>
                <a:gd name="connsiteX13" fmla="*/ 1910347 w 2631057"/>
                <a:gd name="connsiteY13" fmla="*/ 2219999 h 2241385"/>
                <a:gd name="connsiteX14" fmla="*/ 1639019 w 2631057"/>
                <a:gd name="connsiteY14" fmla="*/ 2137868 h 2241385"/>
                <a:gd name="connsiteX15" fmla="*/ 1471343 w 2631057"/>
                <a:gd name="connsiteY15" fmla="*/ 2052188 h 2241385"/>
                <a:gd name="connsiteX16" fmla="*/ 1254649 w 2631057"/>
                <a:gd name="connsiteY16" fmla="*/ 1949795 h 2241385"/>
                <a:gd name="connsiteX17" fmla="*/ 1089330 w 2631057"/>
                <a:gd name="connsiteY17" fmla="*/ 2079895 h 2241385"/>
                <a:gd name="connsiteX18" fmla="*/ 992832 w 2631057"/>
                <a:gd name="connsiteY18" fmla="*/ 1994400 h 2241385"/>
                <a:gd name="connsiteX19" fmla="*/ 854260 w 2631057"/>
                <a:gd name="connsiteY19" fmla="*/ 2144837 h 2241385"/>
                <a:gd name="connsiteX20" fmla="*/ 757858 w 2631057"/>
                <a:gd name="connsiteY20" fmla="*/ 2116108 h 2241385"/>
                <a:gd name="connsiteX21" fmla="*/ 725220 w 2631057"/>
                <a:gd name="connsiteY21" fmla="*/ 2070180 h 2241385"/>
                <a:gd name="connsiteX22" fmla="*/ 674153 w 2631057"/>
                <a:gd name="connsiteY22" fmla="*/ 2038431 h 2241385"/>
                <a:gd name="connsiteX23" fmla="*/ 693523 w 2631057"/>
                <a:gd name="connsiteY23" fmla="*/ 1984474 h 2241385"/>
                <a:gd name="connsiteX24" fmla="*/ 792422 w 2631057"/>
                <a:gd name="connsiteY24" fmla="*/ 1955325 h 2241385"/>
                <a:gd name="connsiteX25" fmla="*/ 764975 w 2631057"/>
                <a:gd name="connsiteY25" fmla="*/ 1893095 h 2241385"/>
                <a:gd name="connsiteX26" fmla="*/ 837601 w 2631057"/>
                <a:gd name="connsiteY26" fmla="*/ 1804294 h 2241385"/>
                <a:gd name="connsiteX27" fmla="*/ 770906 w 2631057"/>
                <a:gd name="connsiteY27" fmla="*/ 1777506 h 2241385"/>
                <a:gd name="connsiteX28" fmla="*/ 602730 w 2631057"/>
                <a:gd name="connsiteY28" fmla="*/ 1844370 h 2241385"/>
                <a:gd name="connsiteX29" fmla="*/ 495628 w 2631057"/>
                <a:gd name="connsiteY29" fmla="*/ 1823922 h 2241385"/>
                <a:gd name="connsiteX30" fmla="*/ 589831 w 2631057"/>
                <a:gd name="connsiteY30" fmla="*/ 1691663 h 2241385"/>
                <a:gd name="connsiteX31" fmla="*/ 483859 w 2631057"/>
                <a:gd name="connsiteY31" fmla="*/ 1687309 h 2241385"/>
                <a:gd name="connsiteX32" fmla="*/ 388867 w 2631057"/>
                <a:gd name="connsiteY32" fmla="*/ 1663674 h 2241385"/>
                <a:gd name="connsiteX33" fmla="*/ 343271 w 2631057"/>
                <a:gd name="connsiteY33" fmla="*/ 1551351 h 2241385"/>
                <a:gd name="connsiteX34" fmla="*/ 328012 w 2631057"/>
                <a:gd name="connsiteY34" fmla="*/ 1470528 h 2241385"/>
                <a:gd name="connsiteX35" fmla="*/ 256575 w 2631057"/>
                <a:gd name="connsiteY35" fmla="*/ 1407028 h 2241385"/>
                <a:gd name="connsiteX36" fmla="*/ 144833 w 2631057"/>
                <a:gd name="connsiteY36" fmla="*/ 1388499 h 2241385"/>
                <a:gd name="connsiteX37" fmla="*/ 0 w 2631057"/>
                <a:gd name="connsiteY37" fmla="*/ 1387370 h 2241385"/>
                <a:gd name="connsiteX38" fmla="*/ 120770 w 2631057"/>
                <a:gd name="connsiteY38" fmla="*/ 1292480 h 2241385"/>
                <a:gd name="connsiteX39" fmla="*/ 267419 w 2631057"/>
                <a:gd name="connsiteY39" fmla="*/ 1275227 h 2241385"/>
                <a:gd name="connsiteX40" fmla="*/ 386392 w 2631057"/>
                <a:gd name="connsiteY40" fmla="*/ 1092590 h 2241385"/>
                <a:gd name="connsiteX41" fmla="*/ 392637 w 2631057"/>
                <a:gd name="connsiteY41" fmla="*/ 1021107 h 2241385"/>
                <a:gd name="connsiteX42" fmla="*/ 402162 w 2631057"/>
                <a:gd name="connsiteY42" fmla="*/ 960812 h 2241385"/>
                <a:gd name="connsiteX43" fmla="*/ 437881 w 2631057"/>
                <a:gd name="connsiteY43" fmla="*/ 952051 h 2241385"/>
                <a:gd name="connsiteX44" fmla="*/ 467309 w 2631057"/>
                <a:gd name="connsiteY44" fmla="*/ 983142 h 2241385"/>
                <a:gd name="connsiteX45" fmla="*/ 485506 w 2631057"/>
                <a:gd name="connsiteY45" fmla="*/ 966338 h 2241385"/>
                <a:gd name="connsiteX46" fmla="*/ 483978 w 2631057"/>
                <a:gd name="connsiteY46" fmla="*/ 906088 h 2241385"/>
                <a:gd name="connsiteX47" fmla="*/ 535423 w 2631057"/>
                <a:gd name="connsiteY47" fmla="*/ 885556 h 2241385"/>
                <a:gd name="connsiteX48" fmla="*/ 578374 w 2631057"/>
                <a:gd name="connsiteY48" fmla="*/ 930620 h 2241385"/>
                <a:gd name="connsiteX49" fmla="*/ 595043 w 2631057"/>
                <a:gd name="connsiteY49" fmla="*/ 952051 h 2241385"/>
                <a:gd name="connsiteX50" fmla="*/ 624068 w 2631057"/>
                <a:gd name="connsiteY50" fmla="*/ 939380 h 2241385"/>
                <a:gd name="connsiteX51" fmla="*/ 633143 w 2631057"/>
                <a:gd name="connsiteY51" fmla="*/ 880613 h 2241385"/>
                <a:gd name="connsiteX52" fmla="*/ 634177 w 2631057"/>
                <a:gd name="connsiteY52" fmla="*/ 847186 h 2241385"/>
                <a:gd name="connsiteX53" fmla="*/ 654574 w 2631057"/>
                <a:gd name="connsiteY53" fmla="*/ 823463 h 2241385"/>
                <a:gd name="connsiteX54" fmla="*/ 710332 w 2631057"/>
                <a:gd name="connsiteY54" fmla="*/ 804952 h 2241385"/>
                <a:gd name="connsiteX55" fmla="*/ 742681 w 2631057"/>
                <a:gd name="connsiteY55" fmla="*/ 799651 h 2241385"/>
                <a:gd name="connsiteX56" fmla="*/ 760877 w 2631057"/>
                <a:gd name="connsiteY56" fmla="*/ 767167 h 2241385"/>
                <a:gd name="connsiteX57" fmla="*/ 785543 w 2631057"/>
                <a:gd name="connsiteY57" fmla="*/ 759170 h 2241385"/>
                <a:gd name="connsiteX58" fmla="*/ 802212 w 2631057"/>
                <a:gd name="connsiteY58" fmla="*/ 735357 h 2241385"/>
                <a:gd name="connsiteX59" fmla="*/ 826024 w 2631057"/>
                <a:gd name="connsiteY59" fmla="*/ 787745 h 2241385"/>
                <a:gd name="connsiteX60" fmla="*/ 868887 w 2631057"/>
                <a:gd name="connsiteY60" fmla="*/ 785364 h 2241385"/>
                <a:gd name="connsiteX61" fmla="*/ 906987 w 2631057"/>
                <a:gd name="connsiteY61" fmla="*/ 797270 h 2241385"/>
                <a:gd name="connsiteX62" fmla="*/ 930799 w 2631057"/>
                <a:gd name="connsiteY62" fmla="*/ 787745 h 2241385"/>
                <a:gd name="connsiteX63" fmla="*/ 959374 w 2631057"/>
                <a:gd name="connsiteY63" fmla="*/ 859182 h 2241385"/>
                <a:gd name="connsiteX64" fmla="*/ 984310 w 2631057"/>
                <a:gd name="connsiteY64" fmla="*/ 846872 h 2241385"/>
                <a:gd name="connsiteX65" fmla="*/ 1027442 w 2631057"/>
                <a:gd name="connsiteY65" fmla="*/ 852532 h 2241385"/>
                <a:gd name="connsiteX66" fmla="*/ 1061768 w 2631057"/>
                <a:gd name="connsiteY66" fmla="*/ 859182 h 2241385"/>
                <a:gd name="connsiteX67" fmla="*/ 1121119 w 2631057"/>
                <a:gd name="connsiteY67" fmla="*/ 914715 h 2241385"/>
                <a:gd name="connsiteX68" fmla="*/ 1149874 w 2631057"/>
                <a:gd name="connsiteY68" fmla="*/ 899663 h 2241385"/>
                <a:gd name="connsiteX69" fmla="*/ 1185593 w 2631057"/>
                <a:gd name="connsiteY69" fmla="*/ 923476 h 2241385"/>
                <a:gd name="connsiteX70" fmla="*/ 1237981 w 2631057"/>
                <a:gd name="connsiteY70" fmla="*/ 952051 h 2241385"/>
                <a:gd name="connsiteX71" fmla="*/ 1318943 w 2631057"/>
                <a:gd name="connsiteY71" fmla="*/ 956633 h 2241385"/>
                <a:gd name="connsiteX72" fmla="*/ 1342440 w 2631057"/>
                <a:gd name="connsiteY72" fmla="*/ 917680 h 2241385"/>
                <a:gd name="connsiteX73" fmla="*/ 1307037 w 2631057"/>
                <a:gd name="connsiteY73" fmla="*/ 875851 h 2241385"/>
                <a:gd name="connsiteX74" fmla="*/ 1232094 w 2631057"/>
                <a:gd name="connsiteY74" fmla="*/ 823687 h 2241385"/>
                <a:gd name="connsiteX75" fmla="*/ 1145112 w 2631057"/>
                <a:gd name="connsiteY75" fmla="*/ 778220 h 2241385"/>
                <a:gd name="connsiteX76" fmla="*/ 1059881 w 2631057"/>
                <a:gd name="connsiteY76" fmla="*/ 685396 h 2241385"/>
                <a:gd name="connsiteX77" fmla="*/ 1021287 w 2631057"/>
                <a:gd name="connsiteY77" fmla="*/ 663920 h 2241385"/>
                <a:gd name="connsiteX78" fmla="*/ 939695 w 2631057"/>
                <a:gd name="connsiteY78" fmla="*/ 588124 h 2241385"/>
                <a:gd name="connsiteX79" fmla="*/ 909368 w 2631057"/>
                <a:gd name="connsiteY79" fmla="*/ 521045 h 2241385"/>
                <a:gd name="connsiteX80" fmla="*/ 878412 w 2631057"/>
                <a:gd name="connsiteY80" fmla="*/ 471038 h 2241385"/>
                <a:gd name="connsiteX81" fmla="*/ 861428 w 2631057"/>
                <a:gd name="connsiteY81" fmla="*/ 455134 h 2241385"/>
                <a:gd name="connsiteX82" fmla="*/ 866505 w 2631057"/>
                <a:gd name="connsiteY82" fmla="*/ 418651 h 2241385"/>
                <a:gd name="connsiteX83" fmla="*/ 887937 w 2631057"/>
                <a:gd name="connsiteY83" fmla="*/ 378394 h 2241385"/>
                <a:gd name="connsiteX84" fmla="*/ 845074 w 2631057"/>
                <a:gd name="connsiteY84" fmla="*/ 378170 h 2241385"/>
                <a:gd name="connsiteX85" fmla="*/ 803155 w 2631057"/>
                <a:gd name="connsiteY85" fmla="*/ 353099 h 2241385"/>
                <a:gd name="connsiteX86" fmla="*/ 795068 w 2631057"/>
                <a:gd name="connsiteY86" fmla="*/ 290063 h 2241385"/>
                <a:gd name="connsiteX87" fmla="*/ 764112 w 2631057"/>
                <a:gd name="connsiteY87" fmla="*/ 275776 h 2241385"/>
                <a:gd name="connsiteX88" fmla="*/ 758540 w 2631057"/>
                <a:gd name="connsiteY88" fmla="*/ 252862 h 2241385"/>
                <a:gd name="connsiteX89" fmla="*/ 706962 w 2631057"/>
                <a:gd name="connsiteY89" fmla="*/ 256726 h 2241385"/>
                <a:gd name="connsiteX90" fmla="*/ 695056 w 2631057"/>
                <a:gd name="connsiteY90" fmla="*/ 240057 h 2241385"/>
                <a:gd name="connsiteX91" fmla="*/ 645049 w 2631057"/>
                <a:gd name="connsiteY91" fmla="*/ 247201 h 2241385"/>
                <a:gd name="connsiteX92" fmla="*/ 623618 w 2631057"/>
                <a:gd name="connsiteY92" fmla="*/ 235295 h 2241385"/>
                <a:gd name="connsiteX93" fmla="*/ 610993 w 2631057"/>
                <a:gd name="connsiteY93" fmla="*/ 193644 h 2241385"/>
                <a:gd name="connsiteX94" fmla="*/ 537173 w 2631057"/>
                <a:gd name="connsiteY94" fmla="*/ 215075 h 2241385"/>
                <a:gd name="connsiteX95" fmla="*/ 561706 w 2631057"/>
                <a:gd name="connsiteY95" fmla="*/ 178145 h 2241385"/>
                <a:gd name="connsiteX96" fmla="*/ 609331 w 2631057"/>
                <a:gd name="connsiteY96" fmla="*/ 154332 h 2241385"/>
                <a:gd name="connsiteX97" fmla="*/ 645050 w 2631057"/>
                <a:gd name="connsiteY97" fmla="*/ 142426 h 2241385"/>
                <a:gd name="connsiteX98" fmla="*/ 659336 w 2631057"/>
                <a:gd name="connsiteY98" fmla="*/ 92419 h 2241385"/>
                <a:gd name="connsiteX99" fmla="*/ 702199 w 2631057"/>
                <a:gd name="connsiteY99" fmla="*/ 97182 h 2241385"/>
                <a:gd name="connsiteX100" fmla="*/ 805536 w 2631057"/>
                <a:gd name="connsiteY100" fmla="*/ 41649 h 2241385"/>
                <a:gd name="connsiteX101" fmla="*/ 1039348 w 2631057"/>
                <a:gd name="connsiteY101" fmla="*/ 0 h 2241385"/>
                <a:gd name="connsiteX102" fmla="*/ 1138058 w 2631057"/>
                <a:gd name="connsiteY102" fmla="*/ 27677 h 2241385"/>
                <a:gd name="connsiteX103" fmla="*/ 1202262 w 2631057"/>
                <a:gd name="connsiteY103" fmla="*/ 61463 h 2241385"/>
                <a:gd name="connsiteX104" fmla="*/ 1245124 w 2631057"/>
                <a:gd name="connsiteY104" fmla="*/ 90038 h 2241385"/>
                <a:gd name="connsiteX105" fmla="*/ 1427222 w 2631057"/>
                <a:gd name="connsiteY105" fmla="*/ 102933 h 2241385"/>
                <a:gd name="connsiteX0" fmla="*/ 1427222 w 2631057"/>
                <a:gd name="connsiteY0" fmla="*/ 102933 h 2241385"/>
                <a:gd name="connsiteX1" fmla="*/ 1345721 w 2631057"/>
                <a:gd name="connsiteY1" fmla="*/ 309068 h 2241385"/>
                <a:gd name="connsiteX2" fmla="*/ 1319842 w 2631057"/>
                <a:gd name="connsiteY2" fmla="*/ 464344 h 2241385"/>
                <a:gd name="connsiteX3" fmla="*/ 1475117 w 2631057"/>
                <a:gd name="connsiteY3" fmla="*/ 610993 h 2241385"/>
                <a:gd name="connsiteX4" fmla="*/ 1880559 w 2631057"/>
                <a:gd name="connsiteY4" fmla="*/ 723136 h 2241385"/>
                <a:gd name="connsiteX5" fmla="*/ 2104845 w 2631057"/>
                <a:gd name="connsiteY5" fmla="*/ 921544 h 2241385"/>
                <a:gd name="connsiteX6" fmla="*/ 2355011 w 2631057"/>
                <a:gd name="connsiteY6" fmla="*/ 1076819 h 2241385"/>
                <a:gd name="connsiteX7" fmla="*/ 2536166 w 2631057"/>
                <a:gd name="connsiteY7" fmla="*/ 1318359 h 2241385"/>
                <a:gd name="connsiteX8" fmla="*/ 2631057 w 2631057"/>
                <a:gd name="connsiteY8" fmla="*/ 1620283 h 2241385"/>
                <a:gd name="connsiteX9" fmla="*/ 2622430 w 2631057"/>
                <a:gd name="connsiteY9" fmla="*/ 1870449 h 2241385"/>
                <a:gd name="connsiteX10" fmla="*/ 2544793 w 2631057"/>
                <a:gd name="connsiteY10" fmla="*/ 2060231 h 2241385"/>
                <a:gd name="connsiteX11" fmla="*/ 2372264 w 2631057"/>
                <a:gd name="connsiteY11" fmla="*/ 2189627 h 2241385"/>
                <a:gd name="connsiteX12" fmla="*/ 2130725 w 2631057"/>
                <a:gd name="connsiteY12" fmla="*/ 2241385 h 2241385"/>
                <a:gd name="connsiteX13" fmla="*/ 1910347 w 2631057"/>
                <a:gd name="connsiteY13" fmla="*/ 2219999 h 2241385"/>
                <a:gd name="connsiteX14" fmla="*/ 1639019 w 2631057"/>
                <a:gd name="connsiteY14" fmla="*/ 2137868 h 2241385"/>
                <a:gd name="connsiteX15" fmla="*/ 1471343 w 2631057"/>
                <a:gd name="connsiteY15" fmla="*/ 2052188 h 2241385"/>
                <a:gd name="connsiteX16" fmla="*/ 1254649 w 2631057"/>
                <a:gd name="connsiteY16" fmla="*/ 1949795 h 2241385"/>
                <a:gd name="connsiteX17" fmla="*/ 1089330 w 2631057"/>
                <a:gd name="connsiteY17" fmla="*/ 2079895 h 2241385"/>
                <a:gd name="connsiteX18" fmla="*/ 992832 w 2631057"/>
                <a:gd name="connsiteY18" fmla="*/ 1994400 h 2241385"/>
                <a:gd name="connsiteX19" fmla="*/ 854260 w 2631057"/>
                <a:gd name="connsiteY19" fmla="*/ 2144837 h 2241385"/>
                <a:gd name="connsiteX20" fmla="*/ 757858 w 2631057"/>
                <a:gd name="connsiteY20" fmla="*/ 2116108 h 2241385"/>
                <a:gd name="connsiteX21" fmla="*/ 725220 w 2631057"/>
                <a:gd name="connsiteY21" fmla="*/ 2070180 h 2241385"/>
                <a:gd name="connsiteX22" fmla="*/ 674153 w 2631057"/>
                <a:gd name="connsiteY22" fmla="*/ 2038431 h 2241385"/>
                <a:gd name="connsiteX23" fmla="*/ 693523 w 2631057"/>
                <a:gd name="connsiteY23" fmla="*/ 1984474 h 2241385"/>
                <a:gd name="connsiteX24" fmla="*/ 773901 w 2631057"/>
                <a:gd name="connsiteY24" fmla="*/ 1950033 h 2241385"/>
                <a:gd name="connsiteX25" fmla="*/ 764975 w 2631057"/>
                <a:gd name="connsiteY25" fmla="*/ 1893095 h 2241385"/>
                <a:gd name="connsiteX26" fmla="*/ 837601 w 2631057"/>
                <a:gd name="connsiteY26" fmla="*/ 1804294 h 2241385"/>
                <a:gd name="connsiteX27" fmla="*/ 770906 w 2631057"/>
                <a:gd name="connsiteY27" fmla="*/ 1777506 h 2241385"/>
                <a:gd name="connsiteX28" fmla="*/ 602730 w 2631057"/>
                <a:gd name="connsiteY28" fmla="*/ 1844370 h 2241385"/>
                <a:gd name="connsiteX29" fmla="*/ 495628 w 2631057"/>
                <a:gd name="connsiteY29" fmla="*/ 1823922 h 2241385"/>
                <a:gd name="connsiteX30" fmla="*/ 589831 w 2631057"/>
                <a:gd name="connsiteY30" fmla="*/ 1691663 h 2241385"/>
                <a:gd name="connsiteX31" fmla="*/ 483859 w 2631057"/>
                <a:gd name="connsiteY31" fmla="*/ 1687309 h 2241385"/>
                <a:gd name="connsiteX32" fmla="*/ 388867 w 2631057"/>
                <a:gd name="connsiteY32" fmla="*/ 1663674 h 2241385"/>
                <a:gd name="connsiteX33" fmla="*/ 343271 w 2631057"/>
                <a:gd name="connsiteY33" fmla="*/ 1551351 h 2241385"/>
                <a:gd name="connsiteX34" fmla="*/ 328012 w 2631057"/>
                <a:gd name="connsiteY34" fmla="*/ 1470528 h 2241385"/>
                <a:gd name="connsiteX35" fmla="*/ 256575 w 2631057"/>
                <a:gd name="connsiteY35" fmla="*/ 1407028 h 2241385"/>
                <a:gd name="connsiteX36" fmla="*/ 144833 w 2631057"/>
                <a:gd name="connsiteY36" fmla="*/ 1388499 h 2241385"/>
                <a:gd name="connsiteX37" fmla="*/ 0 w 2631057"/>
                <a:gd name="connsiteY37" fmla="*/ 1387370 h 2241385"/>
                <a:gd name="connsiteX38" fmla="*/ 120770 w 2631057"/>
                <a:gd name="connsiteY38" fmla="*/ 1292480 h 2241385"/>
                <a:gd name="connsiteX39" fmla="*/ 267419 w 2631057"/>
                <a:gd name="connsiteY39" fmla="*/ 1275227 h 2241385"/>
                <a:gd name="connsiteX40" fmla="*/ 386392 w 2631057"/>
                <a:gd name="connsiteY40" fmla="*/ 1092590 h 2241385"/>
                <a:gd name="connsiteX41" fmla="*/ 392637 w 2631057"/>
                <a:gd name="connsiteY41" fmla="*/ 1021107 h 2241385"/>
                <a:gd name="connsiteX42" fmla="*/ 402162 w 2631057"/>
                <a:gd name="connsiteY42" fmla="*/ 960812 h 2241385"/>
                <a:gd name="connsiteX43" fmla="*/ 437881 w 2631057"/>
                <a:gd name="connsiteY43" fmla="*/ 952051 h 2241385"/>
                <a:gd name="connsiteX44" fmla="*/ 467309 w 2631057"/>
                <a:gd name="connsiteY44" fmla="*/ 983142 h 2241385"/>
                <a:gd name="connsiteX45" fmla="*/ 485506 w 2631057"/>
                <a:gd name="connsiteY45" fmla="*/ 966338 h 2241385"/>
                <a:gd name="connsiteX46" fmla="*/ 483978 w 2631057"/>
                <a:gd name="connsiteY46" fmla="*/ 906088 h 2241385"/>
                <a:gd name="connsiteX47" fmla="*/ 535423 w 2631057"/>
                <a:gd name="connsiteY47" fmla="*/ 885556 h 2241385"/>
                <a:gd name="connsiteX48" fmla="*/ 578374 w 2631057"/>
                <a:gd name="connsiteY48" fmla="*/ 930620 h 2241385"/>
                <a:gd name="connsiteX49" fmla="*/ 595043 w 2631057"/>
                <a:gd name="connsiteY49" fmla="*/ 952051 h 2241385"/>
                <a:gd name="connsiteX50" fmla="*/ 624068 w 2631057"/>
                <a:gd name="connsiteY50" fmla="*/ 939380 h 2241385"/>
                <a:gd name="connsiteX51" fmla="*/ 633143 w 2631057"/>
                <a:gd name="connsiteY51" fmla="*/ 880613 h 2241385"/>
                <a:gd name="connsiteX52" fmla="*/ 634177 w 2631057"/>
                <a:gd name="connsiteY52" fmla="*/ 847186 h 2241385"/>
                <a:gd name="connsiteX53" fmla="*/ 654574 w 2631057"/>
                <a:gd name="connsiteY53" fmla="*/ 823463 h 2241385"/>
                <a:gd name="connsiteX54" fmla="*/ 710332 w 2631057"/>
                <a:gd name="connsiteY54" fmla="*/ 804952 h 2241385"/>
                <a:gd name="connsiteX55" fmla="*/ 742681 w 2631057"/>
                <a:gd name="connsiteY55" fmla="*/ 799651 h 2241385"/>
                <a:gd name="connsiteX56" fmla="*/ 760877 w 2631057"/>
                <a:gd name="connsiteY56" fmla="*/ 767167 h 2241385"/>
                <a:gd name="connsiteX57" fmla="*/ 785543 w 2631057"/>
                <a:gd name="connsiteY57" fmla="*/ 759170 h 2241385"/>
                <a:gd name="connsiteX58" fmla="*/ 802212 w 2631057"/>
                <a:gd name="connsiteY58" fmla="*/ 735357 h 2241385"/>
                <a:gd name="connsiteX59" fmla="*/ 826024 w 2631057"/>
                <a:gd name="connsiteY59" fmla="*/ 787745 h 2241385"/>
                <a:gd name="connsiteX60" fmla="*/ 868887 w 2631057"/>
                <a:gd name="connsiteY60" fmla="*/ 785364 h 2241385"/>
                <a:gd name="connsiteX61" fmla="*/ 906987 w 2631057"/>
                <a:gd name="connsiteY61" fmla="*/ 797270 h 2241385"/>
                <a:gd name="connsiteX62" fmla="*/ 930799 w 2631057"/>
                <a:gd name="connsiteY62" fmla="*/ 787745 h 2241385"/>
                <a:gd name="connsiteX63" fmla="*/ 959374 w 2631057"/>
                <a:gd name="connsiteY63" fmla="*/ 859182 h 2241385"/>
                <a:gd name="connsiteX64" fmla="*/ 984310 w 2631057"/>
                <a:gd name="connsiteY64" fmla="*/ 846872 h 2241385"/>
                <a:gd name="connsiteX65" fmla="*/ 1027442 w 2631057"/>
                <a:gd name="connsiteY65" fmla="*/ 852532 h 2241385"/>
                <a:gd name="connsiteX66" fmla="*/ 1061768 w 2631057"/>
                <a:gd name="connsiteY66" fmla="*/ 859182 h 2241385"/>
                <a:gd name="connsiteX67" fmla="*/ 1121119 w 2631057"/>
                <a:gd name="connsiteY67" fmla="*/ 914715 h 2241385"/>
                <a:gd name="connsiteX68" fmla="*/ 1149874 w 2631057"/>
                <a:gd name="connsiteY68" fmla="*/ 899663 h 2241385"/>
                <a:gd name="connsiteX69" fmla="*/ 1185593 w 2631057"/>
                <a:gd name="connsiteY69" fmla="*/ 923476 h 2241385"/>
                <a:gd name="connsiteX70" fmla="*/ 1237981 w 2631057"/>
                <a:gd name="connsiteY70" fmla="*/ 952051 h 2241385"/>
                <a:gd name="connsiteX71" fmla="*/ 1318943 w 2631057"/>
                <a:gd name="connsiteY71" fmla="*/ 956633 h 2241385"/>
                <a:gd name="connsiteX72" fmla="*/ 1342440 w 2631057"/>
                <a:gd name="connsiteY72" fmla="*/ 917680 h 2241385"/>
                <a:gd name="connsiteX73" fmla="*/ 1307037 w 2631057"/>
                <a:gd name="connsiteY73" fmla="*/ 875851 h 2241385"/>
                <a:gd name="connsiteX74" fmla="*/ 1232094 w 2631057"/>
                <a:gd name="connsiteY74" fmla="*/ 823687 h 2241385"/>
                <a:gd name="connsiteX75" fmla="*/ 1145112 w 2631057"/>
                <a:gd name="connsiteY75" fmla="*/ 778220 h 2241385"/>
                <a:gd name="connsiteX76" fmla="*/ 1059881 w 2631057"/>
                <a:gd name="connsiteY76" fmla="*/ 685396 h 2241385"/>
                <a:gd name="connsiteX77" fmla="*/ 1021287 w 2631057"/>
                <a:gd name="connsiteY77" fmla="*/ 663920 h 2241385"/>
                <a:gd name="connsiteX78" fmla="*/ 939695 w 2631057"/>
                <a:gd name="connsiteY78" fmla="*/ 588124 h 2241385"/>
                <a:gd name="connsiteX79" fmla="*/ 909368 w 2631057"/>
                <a:gd name="connsiteY79" fmla="*/ 521045 h 2241385"/>
                <a:gd name="connsiteX80" fmla="*/ 878412 w 2631057"/>
                <a:gd name="connsiteY80" fmla="*/ 471038 h 2241385"/>
                <a:gd name="connsiteX81" fmla="*/ 861428 w 2631057"/>
                <a:gd name="connsiteY81" fmla="*/ 455134 h 2241385"/>
                <a:gd name="connsiteX82" fmla="*/ 866505 w 2631057"/>
                <a:gd name="connsiteY82" fmla="*/ 418651 h 2241385"/>
                <a:gd name="connsiteX83" fmla="*/ 887937 w 2631057"/>
                <a:gd name="connsiteY83" fmla="*/ 378394 h 2241385"/>
                <a:gd name="connsiteX84" fmla="*/ 845074 w 2631057"/>
                <a:gd name="connsiteY84" fmla="*/ 378170 h 2241385"/>
                <a:gd name="connsiteX85" fmla="*/ 803155 w 2631057"/>
                <a:gd name="connsiteY85" fmla="*/ 353099 h 2241385"/>
                <a:gd name="connsiteX86" fmla="*/ 795068 w 2631057"/>
                <a:gd name="connsiteY86" fmla="*/ 290063 h 2241385"/>
                <a:gd name="connsiteX87" fmla="*/ 764112 w 2631057"/>
                <a:gd name="connsiteY87" fmla="*/ 275776 h 2241385"/>
                <a:gd name="connsiteX88" fmla="*/ 758540 w 2631057"/>
                <a:gd name="connsiteY88" fmla="*/ 252862 h 2241385"/>
                <a:gd name="connsiteX89" fmla="*/ 706962 w 2631057"/>
                <a:gd name="connsiteY89" fmla="*/ 256726 h 2241385"/>
                <a:gd name="connsiteX90" fmla="*/ 695056 w 2631057"/>
                <a:gd name="connsiteY90" fmla="*/ 240057 h 2241385"/>
                <a:gd name="connsiteX91" fmla="*/ 645049 w 2631057"/>
                <a:gd name="connsiteY91" fmla="*/ 247201 h 2241385"/>
                <a:gd name="connsiteX92" fmla="*/ 623618 w 2631057"/>
                <a:gd name="connsiteY92" fmla="*/ 235295 h 2241385"/>
                <a:gd name="connsiteX93" fmla="*/ 610993 w 2631057"/>
                <a:gd name="connsiteY93" fmla="*/ 193644 h 2241385"/>
                <a:gd name="connsiteX94" fmla="*/ 537173 w 2631057"/>
                <a:gd name="connsiteY94" fmla="*/ 215075 h 2241385"/>
                <a:gd name="connsiteX95" fmla="*/ 561706 w 2631057"/>
                <a:gd name="connsiteY95" fmla="*/ 178145 h 2241385"/>
                <a:gd name="connsiteX96" fmla="*/ 609331 w 2631057"/>
                <a:gd name="connsiteY96" fmla="*/ 154332 h 2241385"/>
                <a:gd name="connsiteX97" fmla="*/ 645050 w 2631057"/>
                <a:gd name="connsiteY97" fmla="*/ 142426 h 2241385"/>
                <a:gd name="connsiteX98" fmla="*/ 659336 w 2631057"/>
                <a:gd name="connsiteY98" fmla="*/ 92419 h 2241385"/>
                <a:gd name="connsiteX99" fmla="*/ 702199 w 2631057"/>
                <a:gd name="connsiteY99" fmla="*/ 97182 h 2241385"/>
                <a:gd name="connsiteX100" fmla="*/ 805536 w 2631057"/>
                <a:gd name="connsiteY100" fmla="*/ 41649 h 2241385"/>
                <a:gd name="connsiteX101" fmla="*/ 1039348 w 2631057"/>
                <a:gd name="connsiteY101" fmla="*/ 0 h 2241385"/>
                <a:gd name="connsiteX102" fmla="*/ 1138058 w 2631057"/>
                <a:gd name="connsiteY102" fmla="*/ 27677 h 2241385"/>
                <a:gd name="connsiteX103" fmla="*/ 1202262 w 2631057"/>
                <a:gd name="connsiteY103" fmla="*/ 61463 h 2241385"/>
                <a:gd name="connsiteX104" fmla="*/ 1245124 w 2631057"/>
                <a:gd name="connsiteY104" fmla="*/ 90038 h 2241385"/>
                <a:gd name="connsiteX105" fmla="*/ 1427222 w 2631057"/>
                <a:gd name="connsiteY105" fmla="*/ 102933 h 2241385"/>
                <a:gd name="connsiteX0" fmla="*/ 1427222 w 2631057"/>
                <a:gd name="connsiteY0" fmla="*/ 102933 h 2241385"/>
                <a:gd name="connsiteX1" fmla="*/ 1345721 w 2631057"/>
                <a:gd name="connsiteY1" fmla="*/ 309068 h 2241385"/>
                <a:gd name="connsiteX2" fmla="*/ 1319842 w 2631057"/>
                <a:gd name="connsiteY2" fmla="*/ 464344 h 2241385"/>
                <a:gd name="connsiteX3" fmla="*/ 1475117 w 2631057"/>
                <a:gd name="connsiteY3" fmla="*/ 610993 h 2241385"/>
                <a:gd name="connsiteX4" fmla="*/ 1880559 w 2631057"/>
                <a:gd name="connsiteY4" fmla="*/ 723136 h 2241385"/>
                <a:gd name="connsiteX5" fmla="*/ 2104845 w 2631057"/>
                <a:gd name="connsiteY5" fmla="*/ 921544 h 2241385"/>
                <a:gd name="connsiteX6" fmla="*/ 2355011 w 2631057"/>
                <a:gd name="connsiteY6" fmla="*/ 1076819 h 2241385"/>
                <a:gd name="connsiteX7" fmla="*/ 2536166 w 2631057"/>
                <a:gd name="connsiteY7" fmla="*/ 1318359 h 2241385"/>
                <a:gd name="connsiteX8" fmla="*/ 2631057 w 2631057"/>
                <a:gd name="connsiteY8" fmla="*/ 1620283 h 2241385"/>
                <a:gd name="connsiteX9" fmla="*/ 2622430 w 2631057"/>
                <a:gd name="connsiteY9" fmla="*/ 1870449 h 2241385"/>
                <a:gd name="connsiteX10" fmla="*/ 2544793 w 2631057"/>
                <a:gd name="connsiteY10" fmla="*/ 2060231 h 2241385"/>
                <a:gd name="connsiteX11" fmla="*/ 2372264 w 2631057"/>
                <a:gd name="connsiteY11" fmla="*/ 2189627 h 2241385"/>
                <a:gd name="connsiteX12" fmla="*/ 2130725 w 2631057"/>
                <a:gd name="connsiteY12" fmla="*/ 2241385 h 2241385"/>
                <a:gd name="connsiteX13" fmla="*/ 1910347 w 2631057"/>
                <a:gd name="connsiteY13" fmla="*/ 2219999 h 2241385"/>
                <a:gd name="connsiteX14" fmla="*/ 1639019 w 2631057"/>
                <a:gd name="connsiteY14" fmla="*/ 2137868 h 2241385"/>
                <a:gd name="connsiteX15" fmla="*/ 1471343 w 2631057"/>
                <a:gd name="connsiteY15" fmla="*/ 2052188 h 2241385"/>
                <a:gd name="connsiteX16" fmla="*/ 1254649 w 2631057"/>
                <a:gd name="connsiteY16" fmla="*/ 1949795 h 2241385"/>
                <a:gd name="connsiteX17" fmla="*/ 1164095 w 2631057"/>
                <a:gd name="connsiteY17" fmla="*/ 2129342 h 2241385"/>
                <a:gd name="connsiteX18" fmla="*/ 1089330 w 2631057"/>
                <a:gd name="connsiteY18" fmla="*/ 2079895 h 2241385"/>
                <a:gd name="connsiteX19" fmla="*/ 992832 w 2631057"/>
                <a:gd name="connsiteY19" fmla="*/ 1994400 h 2241385"/>
                <a:gd name="connsiteX20" fmla="*/ 854260 w 2631057"/>
                <a:gd name="connsiteY20" fmla="*/ 2144837 h 2241385"/>
                <a:gd name="connsiteX21" fmla="*/ 757858 w 2631057"/>
                <a:gd name="connsiteY21" fmla="*/ 2116108 h 2241385"/>
                <a:gd name="connsiteX22" fmla="*/ 725220 w 2631057"/>
                <a:gd name="connsiteY22" fmla="*/ 2070180 h 2241385"/>
                <a:gd name="connsiteX23" fmla="*/ 674153 w 2631057"/>
                <a:gd name="connsiteY23" fmla="*/ 2038431 h 2241385"/>
                <a:gd name="connsiteX24" fmla="*/ 693523 w 2631057"/>
                <a:gd name="connsiteY24" fmla="*/ 1984474 h 2241385"/>
                <a:gd name="connsiteX25" fmla="*/ 773901 w 2631057"/>
                <a:gd name="connsiteY25" fmla="*/ 1950033 h 2241385"/>
                <a:gd name="connsiteX26" fmla="*/ 764975 w 2631057"/>
                <a:gd name="connsiteY26" fmla="*/ 1893095 h 2241385"/>
                <a:gd name="connsiteX27" fmla="*/ 837601 w 2631057"/>
                <a:gd name="connsiteY27" fmla="*/ 1804294 h 2241385"/>
                <a:gd name="connsiteX28" fmla="*/ 770906 w 2631057"/>
                <a:gd name="connsiteY28" fmla="*/ 1777506 h 2241385"/>
                <a:gd name="connsiteX29" fmla="*/ 602730 w 2631057"/>
                <a:gd name="connsiteY29" fmla="*/ 1844370 h 2241385"/>
                <a:gd name="connsiteX30" fmla="*/ 495628 w 2631057"/>
                <a:gd name="connsiteY30" fmla="*/ 1823922 h 2241385"/>
                <a:gd name="connsiteX31" fmla="*/ 589831 w 2631057"/>
                <a:gd name="connsiteY31" fmla="*/ 1691663 h 2241385"/>
                <a:gd name="connsiteX32" fmla="*/ 483859 w 2631057"/>
                <a:gd name="connsiteY32" fmla="*/ 1687309 h 2241385"/>
                <a:gd name="connsiteX33" fmla="*/ 388867 w 2631057"/>
                <a:gd name="connsiteY33" fmla="*/ 1663674 h 2241385"/>
                <a:gd name="connsiteX34" fmla="*/ 343271 w 2631057"/>
                <a:gd name="connsiteY34" fmla="*/ 1551351 h 2241385"/>
                <a:gd name="connsiteX35" fmla="*/ 328012 w 2631057"/>
                <a:gd name="connsiteY35" fmla="*/ 1470528 h 2241385"/>
                <a:gd name="connsiteX36" fmla="*/ 256575 w 2631057"/>
                <a:gd name="connsiteY36" fmla="*/ 1407028 h 2241385"/>
                <a:gd name="connsiteX37" fmla="*/ 144833 w 2631057"/>
                <a:gd name="connsiteY37" fmla="*/ 1388499 h 2241385"/>
                <a:gd name="connsiteX38" fmla="*/ 0 w 2631057"/>
                <a:gd name="connsiteY38" fmla="*/ 1387370 h 2241385"/>
                <a:gd name="connsiteX39" fmla="*/ 120770 w 2631057"/>
                <a:gd name="connsiteY39" fmla="*/ 1292480 h 2241385"/>
                <a:gd name="connsiteX40" fmla="*/ 267419 w 2631057"/>
                <a:gd name="connsiteY40" fmla="*/ 1275227 h 2241385"/>
                <a:gd name="connsiteX41" fmla="*/ 386392 w 2631057"/>
                <a:gd name="connsiteY41" fmla="*/ 1092590 h 2241385"/>
                <a:gd name="connsiteX42" fmla="*/ 392637 w 2631057"/>
                <a:gd name="connsiteY42" fmla="*/ 1021107 h 2241385"/>
                <a:gd name="connsiteX43" fmla="*/ 402162 w 2631057"/>
                <a:gd name="connsiteY43" fmla="*/ 960812 h 2241385"/>
                <a:gd name="connsiteX44" fmla="*/ 437881 w 2631057"/>
                <a:gd name="connsiteY44" fmla="*/ 952051 h 2241385"/>
                <a:gd name="connsiteX45" fmla="*/ 467309 w 2631057"/>
                <a:gd name="connsiteY45" fmla="*/ 983142 h 2241385"/>
                <a:gd name="connsiteX46" fmla="*/ 485506 w 2631057"/>
                <a:gd name="connsiteY46" fmla="*/ 966338 h 2241385"/>
                <a:gd name="connsiteX47" fmla="*/ 483978 w 2631057"/>
                <a:gd name="connsiteY47" fmla="*/ 906088 h 2241385"/>
                <a:gd name="connsiteX48" fmla="*/ 535423 w 2631057"/>
                <a:gd name="connsiteY48" fmla="*/ 885556 h 2241385"/>
                <a:gd name="connsiteX49" fmla="*/ 578374 w 2631057"/>
                <a:gd name="connsiteY49" fmla="*/ 930620 h 2241385"/>
                <a:gd name="connsiteX50" fmla="*/ 595043 w 2631057"/>
                <a:gd name="connsiteY50" fmla="*/ 952051 h 2241385"/>
                <a:gd name="connsiteX51" fmla="*/ 624068 w 2631057"/>
                <a:gd name="connsiteY51" fmla="*/ 939380 h 2241385"/>
                <a:gd name="connsiteX52" fmla="*/ 633143 w 2631057"/>
                <a:gd name="connsiteY52" fmla="*/ 880613 h 2241385"/>
                <a:gd name="connsiteX53" fmla="*/ 634177 w 2631057"/>
                <a:gd name="connsiteY53" fmla="*/ 847186 h 2241385"/>
                <a:gd name="connsiteX54" fmla="*/ 654574 w 2631057"/>
                <a:gd name="connsiteY54" fmla="*/ 823463 h 2241385"/>
                <a:gd name="connsiteX55" fmla="*/ 710332 w 2631057"/>
                <a:gd name="connsiteY55" fmla="*/ 804952 h 2241385"/>
                <a:gd name="connsiteX56" fmla="*/ 742681 w 2631057"/>
                <a:gd name="connsiteY56" fmla="*/ 799651 h 2241385"/>
                <a:gd name="connsiteX57" fmla="*/ 760877 w 2631057"/>
                <a:gd name="connsiteY57" fmla="*/ 767167 h 2241385"/>
                <a:gd name="connsiteX58" fmla="*/ 785543 w 2631057"/>
                <a:gd name="connsiteY58" fmla="*/ 759170 h 2241385"/>
                <a:gd name="connsiteX59" fmla="*/ 802212 w 2631057"/>
                <a:gd name="connsiteY59" fmla="*/ 735357 h 2241385"/>
                <a:gd name="connsiteX60" fmla="*/ 826024 w 2631057"/>
                <a:gd name="connsiteY60" fmla="*/ 787745 h 2241385"/>
                <a:gd name="connsiteX61" fmla="*/ 868887 w 2631057"/>
                <a:gd name="connsiteY61" fmla="*/ 785364 h 2241385"/>
                <a:gd name="connsiteX62" fmla="*/ 906987 w 2631057"/>
                <a:gd name="connsiteY62" fmla="*/ 797270 h 2241385"/>
                <a:gd name="connsiteX63" fmla="*/ 930799 w 2631057"/>
                <a:gd name="connsiteY63" fmla="*/ 787745 h 2241385"/>
                <a:gd name="connsiteX64" fmla="*/ 959374 w 2631057"/>
                <a:gd name="connsiteY64" fmla="*/ 859182 h 2241385"/>
                <a:gd name="connsiteX65" fmla="*/ 984310 w 2631057"/>
                <a:gd name="connsiteY65" fmla="*/ 846872 h 2241385"/>
                <a:gd name="connsiteX66" fmla="*/ 1027442 w 2631057"/>
                <a:gd name="connsiteY66" fmla="*/ 852532 h 2241385"/>
                <a:gd name="connsiteX67" fmla="*/ 1061768 w 2631057"/>
                <a:gd name="connsiteY67" fmla="*/ 859182 h 2241385"/>
                <a:gd name="connsiteX68" fmla="*/ 1121119 w 2631057"/>
                <a:gd name="connsiteY68" fmla="*/ 914715 h 2241385"/>
                <a:gd name="connsiteX69" fmla="*/ 1149874 w 2631057"/>
                <a:gd name="connsiteY69" fmla="*/ 899663 h 2241385"/>
                <a:gd name="connsiteX70" fmla="*/ 1185593 w 2631057"/>
                <a:gd name="connsiteY70" fmla="*/ 923476 h 2241385"/>
                <a:gd name="connsiteX71" fmla="*/ 1237981 w 2631057"/>
                <a:gd name="connsiteY71" fmla="*/ 952051 h 2241385"/>
                <a:gd name="connsiteX72" fmla="*/ 1318943 w 2631057"/>
                <a:gd name="connsiteY72" fmla="*/ 956633 h 2241385"/>
                <a:gd name="connsiteX73" fmla="*/ 1342440 w 2631057"/>
                <a:gd name="connsiteY73" fmla="*/ 917680 h 2241385"/>
                <a:gd name="connsiteX74" fmla="*/ 1307037 w 2631057"/>
                <a:gd name="connsiteY74" fmla="*/ 875851 h 2241385"/>
                <a:gd name="connsiteX75" fmla="*/ 1232094 w 2631057"/>
                <a:gd name="connsiteY75" fmla="*/ 823687 h 2241385"/>
                <a:gd name="connsiteX76" fmla="*/ 1145112 w 2631057"/>
                <a:gd name="connsiteY76" fmla="*/ 778220 h 2241385"/>
                <a:gd name="connsiteX77" fmla="*/ 1059881 w 2631057"/>
                <a:gd name="connsiteY77" fmla="*/ 685396 h 2241385"/>
                <a:gd name="connsiteX78" fmla="*/ 1021287 w 2631057"/>
                <a:gd name="connsiteY78" fmla="*/ 663920 h 2241385"/>
                <a:gd name="connsiteX79" fmla="*/ 939695 w 2631057"/>
                <a:gd name="connsiteY79" fmla="*/ 588124 h 2241385"/>
                <a:gd name="connsiteX80" fmla="*/ 909368 w 2631057"/>
                <a:gd name="connsiteY80" fmla="*/ 521045 h 2241385"/>
                <a:gd name="connsiteX81" fmla="*/ 878412 w 2631057"/>
                <a:gd name="connsiteY81" fmla="*/ 471038 h 2241385"/>
                <a:gd name="connsiteX82" fmla="*/ 861428 w 2631057"/>
                <a:gd name="connsiteY82" fmla="*/ 455134 h 2241385"/>
                <a:gd name="connsiteX83" fmla="*/ 866505 w 2631057"/>
                <a:gd name="connsiteY83" fmla="*/ 418651 h 2241385"/>
                <a:gd name="connsiteX84" fmla="*/ 887937 w 2631057"/>
                <a:gd name="connsiteY84" fmla="*/ 378394 h 2241385"/>
                <a:gd name="connsiteX85" fmla="*/ 845074 w 2631057"/>
                <a:gd name="connsiteY85" fmla="*/ 378170 h 2241385"/>
                <a:gd name="connsiteX86" fmla="*/ 803155 w 2631057"/>
                <a:gd name="connsiteY86" fmla="*/ 353099 h 2241385"/>
                <a:gd name="connsiteX87" fmla="*/ 795068 w 2631057"/>
                <a:gd name="connsiteY87" fmla="*/ 290063 h 2241385"/>
                <a:gd name="connsiteX88" fmla="*/ 764112 w 2631057"/>
                <a:gd name="connsiteY88" fmla="*/ 275776 h 2241385"/>
                <a:gd name="connsiteX89" fmla="*/ 758540 w 2631057"/>
                <a:gd name="connsiteY89" fmla="*/ 252862 h 2241385"/>
                <a:gd name="connsiteX90" fmla="*/ 706962 w 2631057"/>
                <a:gd name="connsiteY90" fmla="*/ 256726 h 2241385"/>
                <a:gd name="connsiteX91" fmla="*/ 695056 w 2631057"/>
                <a:gd name="connsiteY91" fmla="*/ 240057 h 2241385"/>
                <a:gd name="connsiteX92" fmla="*/ 645049 w 2631057"/>
                <a:gd name="connsiteY92" fmla="*/ 247201 h 2241385"/>
                <a:gd name="connsiteX93" fmla="*/ 623618 w 2631057"/>
                <a:gd name="connsiteY93" fmla="*/ 235295 h 2241385"/>
                <a:gd name="connsiteX94" fmla="*/ 610993 w 2631057"/>
                <a:gd name="connsiteY94" fmla="*/ 193644 h 2241385"/>
                <a:gd name="connsiteX95" fmla="*/ 537173 w 2631057"/>
                <a:gd name="connsiteY95" fmla="*/ 215075 h 2241385"/>
                <a:gd name="connsiteX96" fmla="*/ 561706 w 2631057"/>
                <a:gd name="connsiteY96" fmla="*/ 178145 h 2241385"/>
                <a:gd name="connsiteX97" fmla="*/ 609331 w 2631057"/>
                <a:gd name="connsiteY97" fmla="*/ 154332 h 2241385"/>
                <a:gd name="connsiteX98" fmla="*/ 645050 w 2631057"/>
                <a:gd name="connsiteY98" fmla="*/ 142426 h 2241385"/>
                <a:gd name="connsiteX99" fmla="*/ 659336 w 2631057"/>
                <a:gd name="connsiteY99" fmla="*/ 92419 h 2241385"/>
                <a:gd name="connsiteX100" fmla="*/ 702199 w 2631057"/>
                <a:gd name="connsiteY100" fmla="*/ 97182 h 2241385"/>
                <a:gd name="connsiteX101" fmla="*/ 805536 w 2631057"/>
                <a:gd name="connsiteY101" fmla="*/ 41649 h 2241385"/>
                <a:gd name="connsiteX102" fmla="*/ 1039348 w 2631057"/>
                <a:gd name="connsiteY102" fmla="*/ 0 h 2241385"/>
                <a:gd name="connsiteX103" fmla="*/ 1138058 w 2631057"/>
                <a:gd name="connsiteY103" fmla="*/ 27677 h 2241385"/>
                <a:gd name="connsiteX104" fmla="*/ 1202262 w 2631057"/>
                <a:gd name="connsiteY104" fmla="*/ 61463 h 2241385"/>
                <a:gd name="connsiteX105" fmla="*/ 1245124 w 2631057"/>
                <a:gd name="connsiteY105" fmla="*/ 90038 h 2241385"/>
                <a:gd name="connsiteX106" fmla="*/ 1427222 w 2631057"/>
                <a:gd name="connsiteY106" fmla="*/ 102933 h 2241385"/>
                <a:gd name="connsiteX0" fmla="*/ 1427222 w 2631057"/>
                <a:gd name="connsiteY0" fmla="*/ 102933 h 2241385"/>
                <a:gd name="connsiteX1" fmla="*/ 1345721 w 2631057"/>
                <a:gd name="connsiteY1" fmla="*/ 309068 h 2241385"/>
                <a:gd name="connsiteX2" fmla="*/ 1319842 w 2631057"/>
                <a:gd name="connsiteY2" fmla="*/ 464344 h 2241385"/>
                <a:gd name="connsiteX3" fmla="*/ 1475117 w 2631057"/>
                <a:gd name="connsiteY3" fmla="*/ 610993 h 2241385"/>
                <a:gd name="connsiteX4" fmla="*/ 1880559 w 2631057"/>
                <a:gd name="connsiteY4" fmla="*/ 723136 h 2241385"/>
                <a:gd name="connsiteX5" fmla="*/ 2104845 w 2631057"/>
                <a:gd name="connsiteY5" fmla="*/ 921544 h 2241385"/>
                <a:gd name="connsiteX6" fmla="*/ 2355011 w 2631057"/>
                <a:gd name="connsiteY6" fmla="*/ 1076819 h 2241385"/>
                <a:gd name="connsiteX7" fmla="*/ 2536166 w 2631057"/>
                <a:gd name="connsiteY7" fmla="*/ 1318359 h 2241385"/>
                <a:gd name="connsiteX8" fmla="*/ 2631057 w 2631057"/>
                <a:gd name="connsiteY8" fmla="*/ 1620283 h 2241385"/>
                <a:gd name="connsiteX9" fmla="*/ 2622430 w 2631057"/>
                <a:gd name="connsiteY9" fmla="*/ 1870449 h 2241385"/>
                <a:gd name="connsiteX10" fmla="*/ 2544793 w 2631057"/>
                <a:gd name="connsiteY10" fmla="*/ 2060231 h 2241385"/>
                <a:gd name="connsiteX11" fmla="*/ 2372264 w 2631057"/>
                <a:gd name="connsiteY11" fmla="*/ 2189627 h 2241385"/>
                <a:gd name="connsiteX12" fmla="*/ 2130725 w 2631057"/>
                <a:gd name="connsiteY12" fmla="*/ 2241385 h 2241385"/>
                <a:gd name="connsiteX13" fmla="*/ 1910347 w 2631057"/>
                <a:gd name="connsiteY13" fmla="*/ 2219999 h 2241385"/>
                <a:gd name="connsiteX14" fmla="*/ 1639019 w 2631057"/>
                <a:gd name="connsiteY14" fmla="*/ 2137868 h 2241385"/>
                <a:gd name="connsiteX15" fmla="*/ 1471343 w 2631057"/>
                <a:gd name="connsiteY15" fmla="*/ 2052188 h 2241385"/>
                <a:gd name="connsiteX16" fmla="*/ 1254649 w 2631057"/>
                <a:gd name="connsiteY16" fmla="*/ 1949795 h 2241385"/>
                <a:gd name="connsiteX17" fmla="*/ 1267283 w 2631057"/>
                <a:gd name="connsiteY17" fmla="*/ 2047321 h 2241385"/>
                <a:gd name="connsiteX18" fmla="*/ 1164095 w 2631057"/>
                <a:gd name="connsiteY18" fmla="*/ 2129342 h 2241385"/>
                <a:gd name="connsiteX19" fmla="*/ 1089330 w 2631057"/>
                <a:gd name="connsiteY19" fmla="*/ 2079895 h 2241385"/>
                <a:gd name="connsiteX20" fmla="*/ 992832 w 2631057"/>
                <a:gd name="connsiteY20" fmla="*/ 1994400 h 2241385"/>
                <a:gd name="connsiteX21" fmla="*/ 854260 w 2631057"/>
                <a:gd name="connsiteY21" fmla="*/ 2144837 h 2241385"/>
                <a:gd name="connsiteX22" fmla="*/ 757858 w 2631057"/>
                <a:gd name="connsiteY22" fmla="*/ 2116108 h 2241385"/>
                <a:gd name="connsiteX23" fmla="*/ 725220 w 2631057"/>
                <a:gd name="connsiteY23" fmla="*/ 2070180 h 2241385"/>
                <a:gd name="connsiteX24" fmla="*/ 674153 w 2631057"/>
                <a:gd name="connsiteY24" fmla="*/ 2038431 h 2241385"/>
                <a:gd name="connsiteX25" fmla="*/ 693523 w 2631057"/>
                <a:gd name="connsiteY25" fmla="*/ 1984474 h 2241385"/>
                <a:gd name="connsiteX26" fmla="*/ 773901 w 2631057"/>
                <a:gd name="connsiteY26" fmla="*/ 1950033 h 2241385"/>
                <a:gd name="connsiteX27" fmla="*/ 764975 w 2631057"/>
                <a:gd name="connsiteY27" fmla="*/ 1893095 h 2241385"/>
                <a:gd name="connsiteX28" fmla="*/ 837601 w 2631057"/>
                <a:gd name="connsiteY28" fmla="*/ 1804294 h 2241385"/>
                <a:gd name="connsiteX29" fmla="*/ 770906 w 2631057"/>
                <a:gd name="connsiteY29" fmla="*/ 1777506 h 2241385"/>
                <a:gd name="connsiteX30" fmla="*/ 602730 w 2631057"/>
                <a:gd name="connsiteY30" fmla="*/ 1844370 h 2241385"/>
                <a:gd name="connsiteX31" fmla="*/ 495628 w 2631057"/>
                <a:gd name="connsiteY31" fmla="*/ 1823922 h 2241385"/>
                <a:gd name="connsiteX32" fmla="*/ 589831 w 2631057"/>
                <a:gd name="connsiteY32" fmla="*/ 1691663 h 2241385"/>
                <a:gd name="connsiteX33" fmla="*/ 483859 w 2631057"/>
                <a:gd name="connsiteY33" fmla="*/ 1687309 h 2241385"/>
                <a:gd name="connsiteX34" fmla="*/ 388867 w 2631057"/>
                <a:gd name="connsiteY34" fmla="*/ 1663674 h 2241385"/>
                <a:gd name="connsiteX35" fmla="*/ 343271 w 2631057"/>
                <a:gd name="connsiteY35" fmla="*/ 1551351 h 2241385"/>
                <a:gd name="connsiteX36" fmla="*/ 328012 w 2631057"/>
                <a:gd name="connsiteY36" fmla="*/ 1470528 h 2241385"/>
                <a:gd name="connsiteX37" fmla="*/ 256575 w 2631057"/>
                <a:gd name="connsiteY37" fmla="*/ 1407028 h 2241385"/>
                <a:gd name="connsiteX38" fmla="*/ 144833 w 2631057"/>
                <a:gd name="connsiteY38" fmla="*/ 1388499 h 2241385"/>
                <a:gd name="connsiteX39" fmla="*/ 0 w 2631057"/>
                <a:gd name="connsiteY39" fmla="*/ 1387370 h 2241385"/>
                <a:gd name="connsiteX40" fmla="*/ 120770 w 2631057"/>
                <a:gd name="connsiteY40" fmla="*/ 1292480 h 2241385"/>
                <a:gd name="connsiteX41" fmla="*/ 267419 w 2631057"/>
                <a:gd name="connsiteY41" fmla="*/ 1275227 h 2241385"/>
                <a:gd name="connsiteX42" fmla="*/ 386392 w 2631057"/>
                <a:gd name="connsiteY42" fmla="*/ 1092590 h 2241385"/>
                <a:gd name="connsiteX43" fmla="*/ 392637 w 2631057"/>
                <a:gd name="connsiteY43" fmla="*/ 1021107 h 2241385"/>
                <a:gd name="connsiteX44" fmla="*/ 402162 w 2631057"/>
                <a:gd name="connsiteY44" fmla="*/ 960812 h 2241385"/>
                <a:gd name="connsiteX45" fmla="*/ 437881 w 2631057"/>
                <a:gd name="connsiteY45" fmla="*/ 952051 h 2241385"/>
                <a:gd name="connsiteX46" fmla="*/ 467309 w 2631057"/>
                <a:gd name="connsiteY46" fmla="*/ 983142 h 2241385"/>
                <a:gd name="connsiteX47" fmla="*/ 485506 w 2631057"/>
                <a:gd name="connsiteY47" fmla="*/ 966338 h 2241385"/>
                <a:gd name="connsiteX48" fmla="*/ 483978 w 2631057"/>
                <a:gd name="connsiteY48" fmla="*/ 906088 h 2241385"/>
                <a:gd name="connsiteX49" fmla="*/ 535423 w 2631057"/>
                <a:gd name="connsiteY49" fmla="*/ 885556 h 2241385"/>
                <a:gd name="connsiteX50" fmla="*/ 578374 w 2631057"/>
                <a:gd name="connsiteY50" fmla="*/ 930620 h 2241385"/>
                <a:gd name="connsiteX51" fmla="*/ 595043 w 2631057"/>
                <a:gd name="connsiteY51" fmla="*/ 952051 h 2241385"/>
                <a:gd name="connsiteX52" fmla="*/ 624068 w 2631057"/>
                <a:gd name="connsiteY52" fmla="*/ 939380 h 2241385"/>
                <a:gd name="connsiteX53" fmla="*/ 633143 w 2631057"/>
                <a:gd name="connsiteY53" fmla="*/ 880613 h 2241385"/>
                <a:gd name="connsiteX54" fmla="*/ 634177 w 2631057"/>
                <a:gd name="connsiteY54" fmla="*/ 847186 h 2241385"/>
                <a:gd name="connsiteX55" fmla="*/ 654574 w 2631057"/>
                <a:gd name="connsiteY55" fmla="*/ 823463 h 2241385"/>
                <a:gd name="connsiteX56" fmla="*/ 710332 w 2631057"/>
                <a:gd name="connsiteY56" fmla="*/ 804952 h 2241385"/>
                <a:gd name="connsiteX57" fmla="*/ 742681 w 2631057"/>
                <a:gd name="connsiteY57" fmla="*/ 799651 h 2241385"/>
                <a:gd name="connsiteX58" fmla="*/ 760877 w 2631057"/>
                <a:gd name="connsiteY58" fmla="*/ 767167 h 2241385"/>
                <a:gd name="connsiteX59" fmla="*/ 785543 w 2631057"/>
                <a:gd name="connsiteY59" fmla="*/ 759170 h 2241385"/>
                <a:gd name="connsiteX60" fmla="*/ 802212 w 2631057"/>
                <a:gd name="connsiteY60" fmla="*/ 735357 h 2241385"/>
                <a:gd name="connsiteX61" fmla="*/ 826024 w 2631057"/>
                <a:gd name="connsiteY61" fmla="*/ 787745 h 2241385"/>
                <a:gd name="connsiteX62" fmla="*/ 868887 w 2631057"/>
                <a:gd name="connsiteY62" fmla="*/ 785364 h 2241385"/>
                <a:gd name="connsiteX63" fmla="*/ 906987 w 2631057"/>
                <a:gd name="connsiteY63" fmla="*/ 797270 h 2241385"/>
                <a:gd name="connsiteX64" fmla="*/ 930799 w 2631057"/>
                <a:gd name="connsiteY64" fmla="*/ 787745 h 2241385"/>
                <a:gd name="connsiteX65" fmla="*/ 959374 w 2631057"/>
                <a:gd name="connsiteY65" fmla="*/ 859182 h 2241385"/>
                <a:gd name="connsiteX66" fmla="*/ 984310 w 2631057"/>
                <a:gd name="connsiteY66" fmla="*/ 846872 h 2241385"/>
                <a:gd name="connsiteX67" fmla="*/ 1027442 w 2631057"/>
                <a:gd name="connsiteY67" fmla="*/ 852532 h 2241385"/>
                <a:gd name="connsiteX68" fmla="*/ 1061768 w 2631057"/>
                <a:gd name="connsiteY68" fmla="*/ 859182 h 2241385"/>
                <a:gd name="connsiteX69" fmla="*/ 1121119 w 2631057"/>
                <a:gd name="connsiteY69" fmla="*/ 914715 h 2241385"/>
                <a:gd name="connsiteX70" fmla="*/ 1149874 w 2631057"/>
                <a:gd name="connsiteY70" fmla="*/ 899663 h 2241385"/>
                <a:gd name="connsiteX71" fmla="*/ 1185593 w 2631057"/>
                <a:gd name="connsiteY71" fmla="*/ 923476 h 2241385"/>
                <a:gd name="connsiteX72" fmla="*/ 1237981 w 2631057"/>
                <a:gd name="connsiteY72" fmla="*/ 952051 h 2241385"/>
                <a:gd name="connsiteX73" fmla="*/ 1318943 w 2631057"/>
                <a:gd name="connsiteY73" fmla="*/ 956633 h 2241385"/>
                <a:gd name="connsiteX74" fmla="*/ 1342440 w 2631057"/>
                <a:gd name="connsiteY74" fmla="*/ 917680 h 2241385"/>
                <a:gd name="connsiteX75" fmla="*/ 1307037 w 2631057"/>
                <a:gd name="connsiteY75" fmla="*/ 875851 h 2241385"/>
                <a:gd name="connsiteX76" fmla="*/ 1232094 w 2631057"/>
                <a:gd name="connsiteY76" fmla="*/ 823687 h 2241385"/>
                <a:gd name="connsiteX77" fmla="*/ 1145112 w 2631057"/>
                <a:gd name="connsiteY77" fmla="*/ 778220 h 2241385"/>
                <a:gd name="connsiteX78" fmla="*/ 1059881 w 2631057"/>
                <a:gd name="connsiteY78" fmla="*/ 685396 h 2241385"/>
                <a:gd name="connsiteX79" fmla="*/ 1021287 w 2631057"/>
                <a:gd name="connsiteY79" fmla="*/ 663920 h 2241385"/>
                <a:gd name="connsiteX80" fmla="*/ 939695 w 2631057"/>
                <a:gd name="connsiteY80" fmla="*/ 588124 h 2241385"/>
                <a:gd name="connsiteX81" fmla="*/ 909368 w 2631057"/>
                <a:gd name="connsiteY81" fmla="*/ 521045 h 2241385"/>
                <a:gd name="connsiteX82" fmla="*/ 878412 w 2631057"/>
                <a:gd name="connsiteY82" fmla="*/ 471038 h 2241385"/>
                <a:gd name="connsiteX83" fmla="*/ 861428 w 2631057"/>
                <a:gd name="connsiteY83" fmla="*/ 455134 h 2241385"/>
                <a:gd name="connsiteX84" fmla="*/ 866505 w 2631057"/>
                <a:gd name="connsiteY84" fmla="*/ 418651 h 2241385"/>
                <a:gd name="connsiteX85" fmla="*/ 887937 w 2631057"/>
                <a:gd name="connsiteY85" fmla="*/ 378394 h 2241385"/>
                <a:gd name="connsiteX86" fmla="*/ 845074 w 2631057"/>
                <a:gd name="connsiteY86" fmla="*/ 378170 h 2241385"/>
                <a:gd name="connsiteX87" fmla="*/ 803155 w 2631057"/>
                <a:gd name="connsiteY87" fmla="*/ 353099 h 2241385"/>
                <a:gd name="connsiteX88" fmla="*/ 795068 w 2631057"/>
                <a:gd name="connsiteY88" fmla="*/ 290063 h 2241385"/>
                <a:gd name="connsiteX89" fmla="*/ 764112 w 2631057"/>
                <a:gd name="connsiteY89" fmla="*/ 275776 h 2241385"/>
                <a:gd name="connsiteX90" fmla="*/ 758540 w 2631057"/>
                <a:gd name="connsiteY90" fmla="*/ 252862 h 2241385"/>
                <a:gd name="connsiteX91" fmla="*/ 706962 w 2631057"/>
                <a:gd name="connsiteY91" fmla="*/ 256726 h 2241385"/>
                <a:gd name="connsiteX92" fmla="*/ 695056 w 2631057"/>
                <a:gd name="connsiteY92" fmla="*/ 240057 h 2241385"/>
                <a:gd name="connsiteX93" fmla="*/ 645049 w 2631057"/>
                <a:gd name="connsiteY93" fmla="*/ 247201 h 2241385"/>
                <a:gd name="connsiteX94" fmla="*/ 623618 w 2631057"/>
                <a:gd name="connsiteY94" fmla="*/ 235295 h 2241385"/>
                <a:gd name="connsiteX95" fmla="*/ 610993 w 2631057"/>
                <a:gd name="connsiteY95" fmla="*/ 193644 h 2241385"/>
                <a:gd name="connsiteX96" fmla="*/ 537173 w 2631057"/>
                <a:gd name="connsiteY96" fmla="*/ 215075 h 2241385"/>
                <a:gd name="connsiteX97" fmla="*/ 561706 w 2631057"/>
                <a:gd name="connsiteY97" fmla="*/ 178145 h 2241385"/>
                <a:gd name="connsiteX98" fmla="*/ 609331 w 2631057"/>
                <a:gd name="connsiteY98" fmla="*/ 154332 h 2241385"/>
                <a:gd name="connsiteX99" fmla="*/ 645050 w 2631057"/>
                <a:gd name="connsiteY99" fmla="*/ 142426 h 2241385"/>
                <a:gd name="connsiteX100" fmla="*/ 659336 w 2631057"/>
                <a:gd name="connsiteY100" fmla="*/ 92419 h 2241385"/>
                <a:gd name="connsiteX101" fmla="*/ 702199 w 2631057"/>
                <a:gd name="connsiteY101" fmla="*/ 97182 h 2241385"/>
                <a:gd name="connsiteX102" fmla="*/ 805536 w 2631057"/>
                <a:gd name="connsiteY102" fmla="*/ 41649 h 2241385"/>
                <a:gd name="connsiteX103" fmla="*/ 1039348 w 2631057"/>
                <a:gd name="connsiteY103" fmla="*/ 0 h 2241385"/>
                <a:gd name="connsiteX104" fmla="*/ 1138058 w 2631057"/>
                <a:gd name="connsiteY104" fmla="*/ 27677 h 2241385"/>
                <a:gd name="connsiteX105" fmla="*/ 1202262 w 2631057"/>
                <a:gd name="connsiteY105" fmla="*/ 61463 h 2241385"/>
                <a:gd name="connsiteX106" fmla="*/ 1245124 w 2631057"/>
                <a:gd name="connsiteY106" fmla="*/ 90038 h 2241385"/>
                <a:gd name="connsiteX107" fmla="*/ 1427222 w 2631057"/>
                <a:gd name="connsiteY107" fmla="*/ 102933 h 2241385"/>
                <a:gd name="connsiteX0" fmla="*/ 1427222 w 2631057"/>
                <a:gd name="connsiteY0" fmla="*/ 102933 h 2241385"/>
                <a:gd name="connsiteX1" fmla="*/ 1345721 w 2631057"/>
                <a:gd name="connsiteY1" fmla="*/ 309068 h 2241385"/>
                <a:gd name="connsiteX2" fmla="*/ 1319842 w 2631057"/>
                <a:gd name="connsiteY2" fmla="*/ 464344 h 2241385"/>
                <a:gd name="connsiteX3" fmla="*/ 1475117 w 2631057"/>
                <a:gd name="connsiteY3" fmla="*/ 610993 h 2241385"/>
                <a:gd name="connsiteX4" fmla="*/ 1880559 w 2631057"/>
                <a:gd name="connsiteY4" fmla="*/ 723136 h 2241385"/>
                <a:gd name="connsiteX5" fmla="*/ 2104845 w 2631057"/>
                <a:gd name="connsiteY5" fmla="*/ 921544 h 2241385"/>
                <a:gd name="connsiteX6" fmla="*/ 2355011 w 2631057"/>
                <a:gd name="connsiteY6" fmla="*/ 1076819 h 2241385"/>
                <a:gd name="connsiteX7" fmla="*/ 2536166 w 2631057"/>
                <a:gd name="connsiteY7" fmla="*/ 1318359 h 2241385"/>
                <a:gd name="connsiteX8" fmla="*/ 2631057 w 2631057"/>
                <a:gd name="connsiteY8" fmla="*/ 1620283 h 2241385"/>
                <a:gd name="connsiteX9" fmla="*/ 2622430 w 2631057"/>
                <a:gd name="connsiteY9" fmla="*/ 1870449 h 2241385"/>
                <a:gd name="connsiteX10" fmla="*/ 2544793 w 2631057"/>
                <a:gd name="connsiteY10" fmla="*/ 2060231 h 2241385"/>
                <a:gd name="connsiteX11" fmla="*/ 2372264 w 2631057"/>
                <a:gd name="connsiteY11" fmla="*/ 2189627 h 2241385"/>
                <a:gd name="connsiteX12" fmla="*/ 2130725 w 2631057"/>
                <a:gd name="connsiteY12" fmla="*/ 2241385 h 2241385"/>
                <a:gd name="connsiteX13" fmla="*/ 1910347 w 2631057"/>
                <a:gd name="connsiteY13" fmla="*/ 2219999 h 2241385"/>
                <a:gd name="connsiteX14" fmla="*/ 1639019 w 2631057"/>
                <a:gd name="connsiteY14" fmla="*/ 2137868 h 2241385"/>
                <a:gd name="connsiteX15" fmla="*/ 1471343 w 2631057"/>
                <a:gd name="connsiteY15" fmla="*/ 2052188 h 2241385"/>
                <a:gd name="connsiteX16" fmla="*/ 1291692 w 2631057"/>
                <a:gd name="connsiteY16" fmla="*/ 1976254 h 2241385"/>
                <a:gd name="connsiteX17" fmla="*/ 1267283 w 2631057"/>
                <a:gd name="connsiteY17" fmla="*/ 2047321 h 2241385"/>
                <a:gd name="connsiteX18" fmla="*/ 1164095 w 2631057"/>
                <a:gd name="connsiteY18" fmla="*/ 2129342 h 2241385"/>
                <a:gd name="connsiteX19" fmla="*/ 1089330 w 2631057"/>
                <a:gd name="connsiteY19" fmla="*/ 2079895 h 2241385"/>
                <a:gd name="connsiteX20" fmla="*/ 992832 w 2631057"/>
                <a:gd name="connsiteY20" fmla="*/ 1994400 h 2241385"/>
                <a:gd name="connsiteX21" fmla="*/ 854260 w 2631057"/>
                <a:gd name="connsiteY21" fmla="*/ 2144837 h 2241385"/>
                <a:gd name="connsiteX22" fmla="*/ 757858 w 2631057"/>
                <a:gd name="connsiteY22" fmla="*/ 2116108 h 2241385"/>
                <a:gd name="connsiteX23" fmla="*/ 725220 w 2631057"/>
                <a:gd name="connsiteY23" fmla="*/ 2070180 h 2241385"/>
                <a:gd name="connsiteX24" fmla="*/ 674153 w 2631057"/>
                <a:gd name="connsiteY24" fmla="*/ 2038431 h 2241385"/>
                <a:gd name="connsiteX25" fmla="*/ 693523 w 2631057"/>
                <a:gd name="connsiteY25" fmla="*/ 1984474 h 2241385"/>
                <a:gd name="connsiteX26" fmla="*/ 773901 w 2631057"/>
                <a:gd name="connsiteY26" fmla="*/ 1950033 h 2241385"/>
                <a:gd name="connsiteX27" fmla="*/ 764975 w 2631057"/>
                <a:gd name="connsiteY27" fmla="*/ 1893095 h 2241385"/>
                <a:gd name="connsiteX28" fmla="*/ 837601 w 2631057"/>
                <a:gd name="connsiteY28" fmla="*/ 1804294 h 2241385"/>
                <a:gd name="connsiteX29" fmla="*/ 770906 w 2631057"/>
                <a:gd name="connsiteY29" fmla="*/ 1777506 h 2241385"/>
                <a:gd name="connsiteX30" fmla="*/ 602730 w 2631057"/>
                <a:gd name="connsiteY30" fmla="*/ 1844370 h 2241385"/>
                <a:gd name="connsiteX31" fmla="*/ 495628 w 2631057"/>
                <a:gd name="connsiteY31" fmla="*/ 1823922 h 2241385"/>
                <a:gd name="connsiteX32" fmla="*/ 589831 w 2631057"/>
                <a:gd name="connsiteY32" fmla="*/ 1691663 h 2241385"/>
                <a:gd name="connsiteX33" fmla="*/ 483859 w 2631057"/>
                <a:gd name="connsiteY33" fmla="*/ 1687309 h 2241385"/>
                <a:gd name="connsiteX34" fmla="*/ 388867 w 2631057"/>
                <a:gd name="connsiteY34" fmla="*/ 1663674 h 2241385"/>
                <a:gd name="connsiteX35" fmla="*/ 343271 w 2631057"/>
                <a:gd name="connsiteY35" fmla="*/ 1551351 h 2241385"/>
                <a:gd name="connsiteX36" fmla="*/ 328012 w 2631057"/>
                <a:gd name="connsiteY36" fmla="*/ 1470528 h 2241385"/>
                <a:gd name="connsiteX37" fmla="*/ 256575 w 2631057"/>
                <a:gd name="connsiteY37" fmla="*/ 1407028 h 2241385"/>
                <a:gd name="connsiteX38" fmla="*/ 144833 w 2631057"/>
                <a:gd name="connsiteY38" fmla="*/ 1388499 h 2241385"/>
                <a:gd name="connsiteX39" fmla="*/ 0 w 2631057"/>
                <a:gd name="connsiteY39" fmla="*/ 1387370 h 2241385"/>
                <a:gd name="connsiteX40" fmla="*/ 120770 w 2631057"/>
                <a:gd name="connsiteY40" fmla="*/ 1292480 h 2241385"/>
                <a:gd name="connsiteX41" fmla="*/ 267419 w 2631057"/>
                <a:gd name="connsiteY41" fmla="*/ 1275227 h 2241385"/>
                <a:gd name="connsiteX42" fmla="*/ 386392 w 2631057"/>
                <a:gd name="connsiteY42" fmla="*/ 1092590 h 2241385"/>
                <a:gd name="connsiteX43" fmla="*/ 392637 w 2631057"/>
                <a:gd name="connsiteY43" fmla="*/ 1021107 h 2241385"/>
                <a:gd name="connsiteX44" fmla="*/ 402162 w 2631057"/>
                <a:gd name="connsiteY44" fmla="*/ 960812 h 2241385"/>
                <a:gd name="connsiteX45" fmla="*/ 437881 w 2631057"/>
                <a:gd name="connsiteY45" fmla="*/ 952051 h 2241385"/>
                <a:gd name="connsiteX46" fmla="*/ 467309 w 2631057"/>
                <a:gd name="connsiteY46" fmla="*/ 983142 h 2241385"/>
                <a:gd name="connsiteX47" fmla="*/ 485506 w 2631057"/>
                <a:gd name="connsiteY47" fmla="*/ 966338 h 2241385"/>
                <a:gd name="connsiteX48" fmla="*/ 483978 w 2631057"/>
                <a:gd name="connsiteY48" fmla="*/ 906088 h 2241385"/>
                <a:gd name="connsiteX49" fmla="*/ 535423 w 2631057"/>
                <a:gd name="connsiteY49" fmla="*/ 885556 h 2241385"/>
                <a:gd name="connsiteX50" fmla="*/ 578374 w 2631057"/>
                <a:gd name="connsiteY50" fmla="*/ 930620 h 2241385"/>
                <a:gd name="connsiteX51" fmla="*/ 595043 w 2631057"/>
                <a:gd name="connsiteY51" fmla="*/ 952051 h 2241385"/>
                <a:gd name="connsiteX52" fmla="*/ 624068 w 2631057"/>
                <a:gd name="connsiteY52" fmla="*/ 939380 h 2241385"/>
                <a:gd name="connsiteX53" fmla="*/ 633143 w 2631057"/>
                <a:gd name="connsiteY53" fmla="*/ 880613 h 2241385"/>
                <a:gd name="connsiteX54" fmla="*/ 634177 w 2631057"/>
                <a:gd name="connsiteY54" fmla="*/ 847186 h 2241385"/>
                <a:gd name="connsiteX55" fmla="*/ 654574 w 2631057"/>
                <a:gd name="connsiteY55" fmla="*/ 823463 h 2241385"/>
                <a:gd name="connsiteX56" fmla="*/ 710332 w 2631057"/>
                <a:gd name="connsiteY56" fmla="*/ 804952 h 2241385"/>
                <a:gd name="connsiteX57" fmla="*/ 742681 w 2631057"/>
                <a:gd name="connsiteY57" fmla="*/ 799651 h 2241385"/>
                <a:gd name="connsiteX58" fmla="*/ 760877 w 2631057"/>
                <a:gd name="connsiteY58" fmla="*/ 767167 h 2241385"/>
                <a:gd name="connsiteX59" fmla="*/ 785543 w 2631057"/>
                <a:gd name="connsiteY59" fmla="*/ 759170 h 2241385"/>
                <a:gd name="connsiteX60" fmla="*/ 802212 w 2631057"/>
                <a:gd name="connsiteY60" fmla="*/ 735357 h 2241385"/>
                <a:gd name="connsiteX61" fmla="*/ 826024 w 2631057"/>
                <a:gd name="connsiteY61" fmla="*/ 787745 h 2241385"/>
                <a:gd name="connsiteX62" fmla="*/ 868887 w 2631057"/>
                <a:gd name="connsiteY62" fmla="*/ 785364 h 2241385"/>
                <a:gd name="connsiteX63" fmla="*/ 906987 w 2631057"/>
                <a:gd name="connsiteY63" fmla="*/ 797270 h 2241385"/>
                <a:gd name="connsiteX64" fmla="*/ 930799 w 2631057"/>
                <a:gd name="connsiteY64" fmla="*/ 787745 h 2241385"/>
                <a:gd name="connsiteX65" fmla="*/ 959374 w 2631057"/>
                <a:gd name="connsiteY65" fmla="*/ 859182 h 2241385"/>
                <a:gd name="connsiteX66" fmla="*/ 984310 w 2631057"/>
                <a:gd name="connsiteY66" fmla="*/ 846872 h 2241385"/>
                <a:gd name="connsiteX67" fmla="*/ 1027442 w 2631057"/>
                <a:gd name="connsiteY67" fmla="*/ 852532 h 2241385"/>
                <a:gd name="connsiteX68" fmla="*/ 1061768 w 2631057"/>
                <a:gd name="connsiteY68" fmla="*/ 859182 h 2241385"/>
                <a:gd name="connsiteX69" fmla="*/ 1121119 w 2631057"/>
                <a:gd name="connsiteY69" fmla="*/ 914715 h 2241385"/>
                <a:gd name="connsiteX70" fmla="*/ 1149874 w 2631057"/>
                <a:gd name="connsiteY70" fmla="*/ 899663 h 2241385"/>
                <a:gd name="connsiteX71" fmla="*/ 1185593 w 2631057"/>
                <a:gd name="connsiteY71" fmla="*/ 923476 h 2241385"/>
                <a:gd name="connsiteX72" fmla="*/ 1237981 w 2631057"/>
                <a:gd name="connsiteY72" fmla="*/ 952051 h 2241385"/>
                <a:gd name="connsiteX73" fmla="*/ 1318943 w 2631057"/>
                <a:gd name="connsiteY73" fmla="*/ 956633 h 2241385"/>
                <a:gd name="connsiteX74" fmla="*/ 1342440 w 2631057"/>
                <a:gd name="connsiteY74" fmla="*/ 917680 h 2241385"/>
                <a:gd name="connsiteX75" fmla="*/ 1307037 w 2631057"/>
                <a:gd name="connsiteY75" fmla="*/ 875851 h 2241385"/>
                <a:gd name="connsiteX76" fmla="*/ 1232094 w 2631057"/>
                <a:gd name="connsiteY76" fmla="*/ 823687 h 2241385"/>
                <a:gd name="connsiteX77" fmla="*/ 1145112 w 2631057"/>
                <a:gd name="connsiteY77" fmla="*/ 778220 h 2241385"/>
                <a:gd name="connsiteX78" fmla="*/ 1059881 w 2631057"/>
                <a:gd name="connsiteY78" fmla="*/ 685396 h 2241385"/>
                <a:gd name="connsiteX79" fmla="*/ 1021287 w 2631057"/>
                <a:gd name="connsiteY79" fmla="*/ 663920 h 2241385"/>
                <a:gd name="connsiteX80" fmla="*/ 939695 w 2631057"/>
                <a:gd name="connsiteY80" fmla="*/ 588124 h 2241385"/>
                <a:gd name="connsiteX81" fmla="*/ 909368 w 2631057"/>
                <a:gd name="connsiteY81" fmla="*/ 521045 h 2241385"/>
                <a:gd name="connsiteX82" fmla="*/ 878412 w 2631057"/>
                <a:gd name="connsiteY82" fmla="*/ 471038 h 2241385"/>
                <a:gd name="connsiteX83" fmla="*/ 861428 w 2631057"/>
                <a:gd name="connsiteY83" fmla="*/ 455134 h 2241385"/>
                <a:gd name="connsiteX84" fmla="*/ 866505 w 2631057"/>
                <a:gd name="connsiteY84" fmla="*/ 418651 h 2241385"/>
                <a:gd name="connsiteX85" fmla="*/ 887937 w 2631057"/>
                <a:gd name="connsiteY85" fmla="*/ 378394 h 2241385"/>
                <a:gd name="connsiteX86" fmla="*/ 845074 w 2631057"/>
                <a:gd name="connsiteY86" fmla="*/ 378170 h 2241385"/>
                <a:gd name="connsiteX87" fmla="*/ 803155 w 2631057"/>
                <a:gd name="connsiteY87" fmla="*/ 353099 h 2241385"/>
                <a:gd name="connsiteX88" fmla="*/ 795068 w 2631057"/>
                <a:gd name="connsiteY88" fmla="*/ 290063 h 2241385"/>
                <a:gd name="connsiteX89" fmla="*/ 764112 w 2631057"/>
                <a:gd name="connsiteY89" fmla="*/ 275776 h 2241385"/>
                <a:gd name="connsiteX90" fmla="*/ 758540 w 2631057"/>
                <a:gd name="connsiteY90" fmla="*/ 252862 h 2241385"/>
                <a:gd name="connsiteX91" fmla="*/ 706962 w 2631057"/>
                <a:gd name="connsiteY91" fmla="*/ 256726 h 2241385"/>
                <a:gd name="connsiteX92" fmla="*/ 695056 w 2631057"/>
                <a:gd name="connsiteY92" fmla="*/ 240057 h 2241385"/>
                <a:gd name="connsiteX93" fmla="*/ 645049 w 2631057"/>
                <a:gd name="connsiteY93" fmla="*/ 247201 h 2241385"/>
                <a:gd name="connsiteX94" fmla="*/ 623618 w 2631057"/>
                <a:gd name="connsiteY94" fmla="*/ 235295 h 2241385"/>
                <a:gd name="connsiteX95" fmla="*/ 610993 w 2631057"/>
                <a:gd name="connsiteY95" fmla="*/ 193644 h 2241385"/>
                <a:gd name="connsiteX96" fmla="*/ 537173 w 2631057"/>
                <a:gd name="connsiteY96" fmla="*/ 215075 h 2241385"/>
                <a:gd name="connsiteX97" fmla="*/ 561706 w 2631057"/>
                <a:gd name="connsiteY97" fmla="*/ 178145 h 2241385"/>
                <a:gd name="connsiteX98" fmla="*/ 609331 w 2631057"/>
                <a:gd name="connsiteY98" fmla="*/ 154332 h 2241385"/>
                <a:gd name="connsiteX99" fmla="*/ 645050 w 2631057"/>
                <a:gd name="connsiteY99" fmla="*/ 142426 h 2241385"/>
                <a:gd name="connsiteX100" fmla="*/ 659336 w 2631057"/>
                <a:gd name="connsiteY100" fmla="*/ 92419 h 2241385"/>
                <a:gd name="connsiteX101" fmla="*/ 702199 w 2631057"/>
                <a:gd name="connsiteY101" fmla="*/ 97182 h 2241385"/>
                <a:gd name="connsiteX102" fmla="*/ 805536 w 2631057"/>
                <a:gd name="connsiteY102" fmla="*/ 41649 h 2241385"/>
                <a:gd name="connsiteX103" fmla="*/ 1039348 w 2631057"/>
                <a:gd name="connsiteY103" fmla="*/ 0 h 2241385"/>
                <a:gd name="connsiteX104" fmla="*/ 1138058 w 2631057"/>
                <a:gd name="connsiteY104" fmla="*/ 27677 h 2241385"/>
                <a:gd name="connsiteX105" fmla="*/ 1202262 w 2631057"/>
                <a:gd name="connsiteY105" fmla="*/ 61463 h 2241385"/>
                <a:gd name="connsiteX106" fmla="*/ 1245124 w 2631057"/>
                <a:gd name="connsiteY106" fmla="*/ 90038 h 2241385"/>
                <a:gd name="connsiteX107" fmla="*/ 1427222 w 2631057"/>
                <a:gd name="connsiteY107" fmla="*/ 102933 h 2241385"/>
                <a:gd name="connsiteX0" fmla="*/ 1427222 w 2631057"/>
                <a:gd name="connsiteY0" fmla="*/ 102933 h 2241385"/>
                <a:gd name="connsiteX1" fmla="*/ 1345721 w 2631057"/>
                <a:gd name="connsiteY1" fmla="*/ 309068 h 2241385"/>
                <a:gd name="connsiteX2" fmla="*/ 1319842 w 2631057"/>
                <a:gd name="connsiteY2" fmla="*/ 464344 h 2241385"/>
                <a:gd name="connsiteX3" fmla="*/ 1475117 w 2631057"/>
                <a:gd name="connsiteY3" fmla="*/ 610993 h 2241385"/>
                <a:gd name="connsiteX4" fmla="*/ 1880559 w 2631057"/>
                <a:gd name="connsiteY4" fmla="*/ 723136 h 2241385"/>
                <a:gd name="connsiteX5" fmla="*/ 2104845 w 2631057"/>
                <a:gd name="connsiteY5" fmla="*/ 921544 h 2241385"/>
                <a:gd name="connsiteX6" fmla="*/ 2355011 w 2631057"/>
                <a:gd name="connsiteY6" fmla="*/ 1076819 h 2241385"/>
                <a:gd name="connsiteX7" fmla="*/ 2536166 w 2631057"/>
                <a:gd name="connsiteY7" fmla="*/ 1318359 h 2241385"/>
                <a:gd name="connsiteX8" fmla="*/ 2631057 w 2631057"/>
                <a:gd name="connsiteY8" fmla="*/ 1620283 h 2241385"/>
                <a:gd name="connsiteX9" fmla="*/ 2622430 w 2631057"/>
                <a:gd name="connsiteY9" fmla="*/ 1870449 h 2241385"/>
                <a:gd name="connsiteX10" fmla="*/ 2544793 w 2631057"/>
                <a:gd name="connsiteY10" fmla="*/ 2060231 h 2241385"/>
                <a:gd name="connsiteX11" fmla="*/ 2372264 w 2631057"/>
                <a:gd name="connsiteY11" fmla="*/ 2189627 h 2241385"/>
                <a:gd name="connsiteX12" fmla="*/ 2130725 w 2631057"/>
                <a:gd name="connsiteY12" fmla="*/ 2241385 h 2241385"/>
                <a:gd name="connsiteX13" fmla="*/ 1910347 w 2631057"/>
                <a:gd name="connsiteY13" fmla="*/ 2219999 h 2241385"/>
                <a:gd name="connsiteX14" fmla="*/ 1639019 w 2631057"/>
                <a:gd name="connsiteY14" fmla="*/ 2137868 h 2241385"/>
                <a:gd name="connsiteX15" fmla="*/ 1471343 w 2631057"/>
                <a:gd name="connsiteY15" fmla="*/ 2052188 h 2241385"/>
                <a:gd name="connsiteX16" fmla="*/ 1286401 w 2631057"/>
                <a:gd name="connsiteY16" fmla="*/ 1915400 h 2241385"/>
                <a:gd name="connsiteX17" fmla="*/ 1267283 w 2631057"/>
                <a:gd name="connsiteY17" fmla="*/ 2047321 h 2241385"/>
                <a:gd name="connsiteX18" fmla="*/ 1164095 w 2631057"/>
                <a:gd name="connsiteY18" fmla="*/ 2129342 h 2241385"/>
                <a:gd name="connsiteX19" fmla="*/ 1089330 w 2631057"/>
                <a:gd name="connsiteY19" fmla="*/ 2079895 h 2241385"/>
                <a:gd name="connsiteX20" fmla="*/ 992832 w 2631057"/>
                <a:gd name="connsiteY20" fmla="*/ 1994400 h 2241385"/>
                <a:gd name="connsiteX21" fmla="*/ 854260 w 2631057"/>
                <a:gd name="connsiteY21" fmla="*/ 2144837 h 2241385"/>
                <a:gd name="connsiteX22" fmla="*/ 757858 w 2631057"/>
                <a:gd name="connsiteY22" fmla="*/ 2116108 h 2241385"/>
                <a:gd name="connsiteX23" fmla="*/ 725220 w 2631057"/>
                <a:gd name="connsiteY23" fmla="*/ 2070180 h 2241385"/>
                <a:gd name="connsiteX24" fmla="*/ 674153 w 2631057"/>
                <a:gd name="connsiteY24" fmla="*/ 2038431 h 2241385"/>
                <a:gd name="connsiteX25" fmla="*/ 693523 w 2631057"/>
                <a:gd name="connsiteY25" fmla="*/ 1984474 h 2241385"/>
                <a:gd name="connsiteX26" fmla="*/ 773901 w 2631057"/>
                <a:gd name="connsiteY26" fmla="*/ 1950033 h 2241385"/>
                <a:gd name="connsiteX27" fmla="*/ 764975 w 2631057"/>
                <a:gd name="connsiteY27" fmla="*/ 1893095 h 2241385"/>
                <a:gd name="connsiteX28" fmla="*/ 837601 w 2631057"/>
                <a:gd name="connsiteY28" fmla="*/ 1804294 h 2241385"/>
                <a:gd name="connsiteX29" fmla="*/ 770906 w 2631057"/>
                <a:gd name="connsiteY29" fmla="*/ 1777506 h 2241385"/>
                <a:gd name="connsiteX30" fmla="*/ 602730 w 2631057"/>
                <a:gd name="connsiteY30" fmla="*/ 1844370 h 2241385"/>
                <a:gd name="connsiteX31" fmla="*/ 495628 w 2631057"/>
                <a:gd name="connsiteY31" fmla="*/ 1823922 h 2241385"/>
                <a:gd name="connsiteX32" fmla="*/ 589831 w 2631057"/>
                <a:gd name="connsiteY32" fmla="*/ 1691663 h 2241385"/>
                <a:gd name="connsiteX33" fmla="*/ 483859 w 2631057"/>
                <a:gd name="connsiteY33" fmla="*/ 1687309 h 2241385"/>
                <a:gd name="connsiteX34" fmla="*/ 388867 w 2631057"/>
                <a:gd name="connsiteY34" fmla="*/ 1663674 h 2241385"/>
                <a:gd name="connsiteX35" fmla="*/ 343271 w 2631057"/>
                <a:gd name="connsiteY35" fmla="*/ 1551351 h 2241385"/>
                <a:gd name="connsiteX36" fmla="*/ 328012 w 2631057"/>
                <a:gd name="connsiteY36" fmla="*/ 1470528 h 2241385"/>
                <a:gd name="connsiteX37" fmla="*/ 256575 w 2631057"/>
                <a:gd name="connsiteY37" fmla="*/ 1407028 h 2241385"/>
                <a:gd name="connsiteX38" fmla="*/ 144833 w 2631057"/>
                <a:gd name="connsiteY38" fmla="*/ 1388499 h 2241385"/>
                <a:gd name="connsiteX39" fmla="*/ 0 w 2631057"/>
                <a:gd name="connsiteY39" fmla="*/ 1387370 h 2241385"/>
                <a:gd name="connsiteX40" fmla="*/ 120770 w 2631057"/>
                <a:gd name="connsiteY40" fmla="*/ 1292480 h 2241385"/>
                <a:gd name="connsiteX41" fmla="*/ 267419 w 2631057"/>
                <a:gd name="connsiteY41" fmla="*/ 1275227 h 2241385"/>
                <a:gd name="connsiteX42" fmla="*/ 386392 w 2631057"/>
                <a:gd name="connsiteY42" fmla="*/ 1092590 h 2241385"/>
                <a:gd name="connsiteX43" fmla="*/ 392637 w 2631057"/>
                <a:gd name="connsiteY43" fmla="*/ 1021107 h 2241385"/>
                <a:gd name="connsiteX44" fmla="*/ 402162 w 2631057"/>
                <a:gd name="connsiteY44" fmla="*/ 960812 h 2241385"/>
                <a:gd name="connsiteX45" fmla="*/ 437881 w 2631057"/>
                <a:gd name="connsiteY45" fmla="*/ 952051 h 2241385"/>
                <a:gd name="connsiteX46" fmla="*/ 467309 w 2631057"/>
                <a:gd name="connsiteY46" fmla="*/ 983142 h 2241385"/>
                <a:gd name="connsiteX47" fmla="*/ 485506 w 2631057"/>
                <a:gd name="connsiteY47" fmla="*/ 966338 h 2241385"/>
                <a:gd name="connsiteX48" fmla="*/ 483978 w 2631057"/>
                <a:gd name="connsiteY48" fmla="*/ 906088 h 2241385"/>
                <a:gd name="connsiteX49" fmla="*/ 535423 w 2631057"/>
                <a:gd name="connsiteY49" fmla="*/ 885556 h 2241385"/>
                <a:gd name="connsiteX50" fmla="*/ 578374 w 2631057"/>
                <a:gd name="connsiteY50" fmla="*/ 930620 h 2241385"/>
                <a:gd name="connsiteX51" fmla="*/ 595043 w 2631057"/>
                <a:gd name="connsiteY51" fmla="*/ 952051 h 2241385"/>
                <a:gd name="connsiteX52" fmla="*/ 624068 w 2631057"/>
                <a:gd name="connsiteY52" fmla="*/ 939380 h 2241385"/>
                <a:gd name="connsiteX53" fmla="*/ 633143 w 2631057"/>
                <a:gd name="connsiteY53" fmla="*/ 880613 h 2241385"/>
                <a:gd name="connsiteX54" fmla="*/ 634177 w 2631057"/>
                <a:gd name="connsiteY54" fmla="*/ 847186 h 2241385"/>
                <a:gd name="connsiteX55" fmla="*/ 654574 w 2631057"/>
                <a:gd name="connsiteY55" fmla="*/ 823463 h 2241385"/>
                <a:gd name="connsiteX56" fmla="*/ 710332 w 2631057"/>
                <a:gd name="connsiteY56" fmla="*/ 804952 h 2241385"/>
                <a:gd name="connsiteX57" fmla="*/ 742681 w 2631057"/>
                <a:gd name="connsiteY57" fmla="*/ 799651 h 2241385"/>
                <a:gd name="connsiteX58" fmla="*/ 760877 w 2631057"/>
                <a:gd name="connsiteY58" fmla="*/ 767167 h 2241385"/>
                <a:gd name="connsiteX59" fmla="*/ 785543 w 2631057"/>
                <a:gd name="connsiteY59" fmla="*/ 759170 h 2241385"/>
                <a:gd name="connsiteX60" fmla="*/ 802212 w 2631057"/>
                <a:gd name="connsiteY60" fmla="*/ 735357 h 2241385"/>
                <a:gd name="connsiteX61" fmla="*/ 826024 w 2631057"/>
                <a:gd name="connsiteY61" fmla="*/ 787745 h 2241385"/>
                <a:gd name="connsiteX62" fmla="*/ 868887 w 2631057"/>
                <a:gd name="connsiteY62" fmla="*/ 785364 h 2241385"/>
                <a:gd name="connsiteX63" fmla="*/ 906987 w 2631057"/>
                <a:gd name="connsiteY63" fmla="*/ 797270 h 2241385"/>
                <a:gd name="connsiteX64" fmla="*/ 930799 w 2631057"/>
                <a:gd name="connsiteY64" fmla="*/ 787745 h 2241385"/>
                <a:gd name="connsiteX65" fmla="*/ 959374 w 2631057"/>
                <a:gd name="connsiteY65" fmla="*/ 859182 h 2241385"/>
                <a:gd name="connsiteX66" fmla="*/ 984310 w 2631057"/>
                <a:gd name="connsiteY66" fmla="*/ 846872 h 2241385"/>
                <a:gd name="connsiteX67" fmla="*/ 1027442 w 2631057"/>
                <a:gd name="connsiteY67" fmla="*/ 852532 h 2241385"/>
                <a:gd name="connsiteX68" fmla="*/ 1061768 w 2631057"/>
                <a:gd name="connsiteY68" fmla="*/ 859182 h 2241385"/>
                <a:gd name="connsiteX69" fmla="*/ 1121119 w 2631057"/>
                <a:gd name="connsiteY69" fmla="*/ 914715 h 2241385"/>
                <a:gd name="connsiteX70" fmla="*/ 1149874 w 2631057"/>
                <a:gd name="connsiteY70" fmla="*/ 899663 h 2241385"/>
                <a:gd name="connsiteX71" fmla="*/ 1185593 w 2631057"/>
                <a:gd name="connsiteY71" fmla="*/ 923476 h 2241385"/>
                <a:gd name="connsiteX72" fmla="*/ 1237981 w 2631057"/>
                <a:gd name="connsiteY72" fmla="*/ 952051 h 2241385"/>
                <a:gd name="connsiteX73" fmla="*/ 1318943 w 2631057"/>
                <a:gd name="connsiteY73" fmla="*/ 956633 h 2241385"/>
                <a:gd name="connsiteX74" fmla="*/ 1342440 w 2631057"/>
                <a:gd name="connsiteY74" fmla="*/ 917680 h 2241385"/>
                <a:gd name="connsiteX75" fmla="*/ 1307037 w 2631057"/>
                <a:gd name="connsiteY75" fmla="*/ 875851 h 2241385"/>
                <a:gd name="connsiteX76" fmla="*/ 1232094 w 2631057"/>
                <a:gd name="connsiteY76" fmla="*/ 823687 h 2241385"/>
                <a:gd name="connsiteX77" fmla="*/ 1145112 w 2631057"/>
                <a:gd name="connsiteY77" fmla="*/ 778220 h 2241385"/>
                <a:gd name="connsiteX78" fmla="*/ 1059881 w 2631057"/>
                <a:gd name="connsiteY78" fmla="*/ 685396 h 2241385"/>
                <a:gd name="connsiteX79" fmla="*/ 1021287 w 2631057"/>
                <a:gd name="connsiteY79" fmla="*/ 663920 h 2241385"/>
                <a:gd name="connsiteX80" fmla="*/ 939695 w 2631057"/>
                <a:gd name="connsiteY80" fmla="*/ 588124 h 2241385"/>
                <a:gd name="connsiteX81" fmla="*/ 909368 w 2631057"/>
                <a:gd name="connsiteY81" fmla="*/ 521045 h 2241385"/>
                <a:gd name="connsiteX82" fmla="*/ 878412 w 2631057"/>
                <a:gd name="connsiteY82" fmla="*/ 471038 h 2241385"/>
                <a:gd name="connsiteX83" fmla="*/ 861428 w 2631057"/>
                <a:gd name="connsiteY83" fmla="*/ 455134 h 2241385"/>
                <a:gd name="connsiteX84" fmla="*/ 866505 w 2631057"/>
                <a:gd name="connsiteY84" fmla="*/ 418651 h 2241385"/>
                <a:gd name="connsiteX85" fmla="*/ 887937 w 2631057"/>
                <a:gd name="connsiteY85" fmla="*/ 378394 h 2241385"/>
                <a:gd name="connsiteX86" fmla="*/ 845074 w 2631057"/>
                <a:gd name="connsiteY86" fmla="*/ 378170 h 2241385"/>
                <a:gd name="connsiteX87" fmla="*/ 803155 w 2631057"/>
                <a:gd name="connsiteY87" fmla="*/ 353099 h 2241385"/>
                <a:gd name="connsiteX88" fmla="*/ 795068 w 2631057"/>
                <a:gd name="connsiteY88" fmla="*/ 290063 h 2241385"/>
                <a:gd name="connsiteX89" fmla="*/ 764112 w 2631057"/>
                <a:gd name="connsiteY89" fmla="*/ 275776 h 2241385"/>
                <a:gd name="connsiteX90" fmla="*/ 758540 w 2631057"/>
                <a:gd name="connsiteY90" fmla="*/ 252862 h 2241385"/>
                <a:gd name="connsiteX91" fmla="*/ 706962 w 2631057"/>
                <a:gd name="connsiteY91" fmla="*/ 256726 h 2241385"/>
                <a:gd name="connsiteX92" fmla="*/ 695056 w 2631057"/>
                <a:gd name="connsiteY92" fmla="*/ 240057 h 2241385"/>
                <a:gd name="connsiteX93" fmla="*/ 645049 w 2631057"/>
                <a:gd name="connsiteY93" fmla="*/ 247201 h 2241385"/>
                <a:gd name="connsiteX94" fmla="*/ 623618 w 2631057"/>
                <a:gd name="connsiteY94" fmla="*/ 235295 h 2241385"/>
                <a:gd name="connsiteX95" fmla="*/ 610993 w 2631057"/>
                <a:gd name="connsiteY95" fmla="*/ 193644 h 2241385"/>
                <a:gd name="connsiteX96" fmla="*/ 537173 w 2631057"/>
                <a:gd name="connsiteY96" fmla="*/ 215075 h 2241385"/>
                <a:gd name="connsiteX97" fmla="*/ 561706 w 2631057"/>
                <a:gd name="connsiteY97" fmla="*/ 178145 h 2241385"/>
                <a:gd name="connsiteX98" fmla="*/ 609331 w 2631057"/>
                <a:gd name="connsiteY98" fmla="*/ 154332 h 2241385"/>
                <a:gd name="connsiteX99" fmla="*/ 645050 w 2631057"/>
                <a:gd name="connsiteY99" fmla="*/ 142426 h 2241385"/>
                <a:gd name="connsiteX100" fmla="*/ 659336 w 2631057"/>
                <a:gd name="connsiteY100" fmla="*/ 92419 h 2241385"/>
                <a:gd name="connsiteX101" fmla="*/ 702199 w 2631057"/>
                <a:gd name="connsiteY101" fmla="*/ 97182 h 2241385"/>
                <a:gd name="connsiteX102" fmla="*/ 805536 w 2631057"/>
                <a:gd name="connsiteY102" fmla="*/ 41649 h 2241385"/>
                <a:gd name="connsiteX103" fmla="*/ 1039348 w 2631057"/>
                <a:gd name="connsiteY103" fmla="*/ 0 h 2241385"/>
                <a:gd name="connsiteX104" fmla="*/ 1138058 w 2631057"/>
                <a:gd name="connsiteY104" fmla="*/ 27677 h 2241385"/>
                <a:gd name="connsiteX105" fmla="*/ 1202262 w 2631057"/>
                <a:gd name="connsiteY105" fmla="*/ 61463 h 2241385"/>
                <a:gd name="connsiteX106" fmla="*/ 1245124 w 2631057"/>
                <a:gd name="connsiteY106" fmla="*/ 90038 h 2241385"/>
                <a:gd name="connsiteX107" fmla="*/ 1427222 w 2631057"/>
                <a:gd name="connsiteY107" fmla="*/ 102933 h 2241385"/>
                <a:gd name="connsiteX0" fmla="*/ 1427222 w 2631057"/>
                <a:gd name="connsiteY0" fmla="*/ 102933 h 2241385"/>
                <a:gd name="connsiteX1" fmla="*/ 1345721 w 2631057"/>
                <a:gd name="connsiteY1" fmla="*/ 309068 h 2241385"/>
                <a:gd name="connsiteX2" fmla="*/ 1319842 w 2631057"/>
                <a:gd name="connsiteY2" fmla="*/ 464344 h 2241385"/>
                <a:gd name="connsiteX3" fmla="*/ 1475117 w 2631057"/>
                <a:gd name="connsiteY3" fmla="*/ 610993 h 2241385"/>
                <a:gd name="connsiteX4" fmla="*/ 1880559 w 2631057"/>
                <a:gd name="connsiteY4" fmla="*/ 723136 h 2241385"/>
                <a:gd name="connsiteX5" fmla="*/ 2104845 w 2631057"/>
                <a:gd name="connsiteY5" fmla="*/ 921544 h 2241385"/>
                <a:gd name="connsiteX6" fmla="*/ 2355011 w 2631057"/>
                <a:gd name="connsiteY6" fmla="*/ 1076819 h 2241385"/>
                <a:gd name="connsiteX7" fmla="*/ 2536166 w 2631057"/>
                <a:gd name="connsiteY7" fmla="*/ 1318359 h 2241385"/>
                <a:gd name="connsiteX8" fmla="*/ 2631057 w 2631057"/>
                <a:gd name="connsiteY8" fmla="*/ 1620283 h 2241385"/>
                <a:gd name="connsiteX9" fmla="*/ 2622430 w 2631057"/>
                <a:gd name="connsiteY9" fmla="*/ 1870449 h 2241385"/>
                <a:gd name="connsiteX10" fmla="*/ 2544793 w 2631057"/>
                <a:gd name="connsiteY10" fmla="*/ 2060231 h 2241385"/>
                <a:gd name="connsiteX11" fmla="*/ 2372264 w 2631057"/>
                <a:gd name="connsiteY11" fmla="*/ 2189627 h 2241385"/>
                <a:gd name="connsiteX12" fmla="*/ 2130725 w 2631057"/>
                <a:gd name="connsiteY12" fmla="*/ 2241385 h 2241385"/>
                <a:gd name="connsiteX13" fmla="*/ 1910347 w 2631057"/>
                <a:gd name="connsiteY13" fmla="*/ 2219999 h 2241385"/>
                <a:gd name="connsiteX14" fmla="*/ 1639019 w 2631057"/>
                <a:gd name="connsiteY14" fmla="*/ 2137868 h 2241385"/>
                <a:gd name="connsiteX15" fmla="*/ 1471343 w 2631057"/>
                <a:gd name="connsiteY15" fmla="*/ 2052188 h 2241385"/>
                <a:gd name="connsiteX16" fmla="*/ 1351950 w 2631057"/>
                <a:gd name="connsiteY16" fmla="*/ 1994404 h 2241385"/>
                <a:gd name="connsiteX17" fmla="*/ 1286401 w 2631057"/>
                <a:gd name="connsiteY17" fmla="*/ 1915400 h 2241385"/>
                <a:gd name="connsiteX18" fmla="*/ 1267283 w 2631057"/>
                <a:gd name="connsiteY18" fmla="*/ 2047321 h 2241385"/>
                <a:gd name="connsiteX19" fmla="*/ 1164095 w 2631057"/>
                <a:gd name="connsiteY19" fmla="*/ 2129342 h 2241385"/>
                <a:gd name="connsiteX20" fmla="*/ 1089330 w 2631057"/>
                <a:gd name="connsiteY20" fmla="*/ 2079895 h 2241385"/>
                <a:gd name="connsiteX21" fmla="*/ 992832 w 2631057"/>
                <a:gd name="connsiteY21" fmla="*/ 1994400 h 2241385"/>
                <a:gd name="connsiteX22" fmla="*/ 854260 w 2631057"/>
                <a:gd name="connsiteY22" fmla="*/ 2144837 h 2241385"/>
                <a:gd name="connsiteX23" fmla="*/ 757858 w 2631057"/>
                <a:gd name="connsiteY23" fmla="*/ 2116108 h 2241385"/>
                <a:gd name="connsiteX24" fmla="*/ 725220 w 2631057"/>
                <a:gd name="connsiteY24" fmla="*/ 2070180 h 2241385"/>
                <a:gd name="connsiteX25" fmla="*/ 674153 w 2631057"/>
                <a:gd name="connsiteY25" fmla="*/ 2038431 h 2241385"/>
                <a:gd name="connsiteX26" fmla="*/ 693523 w 2631057"/>
                <a:gd name="connsiteY26" fmla="*/ 1984474 h 2241385"/>
                <a:gd name="connsiteX27" fmla="*/ 773901 w 2631057"/>
                <a:gd name="connsiteY27" fmla="*/ 1950033 h 2241385"/>
                <a:gd name="connsiteX28" fmla="*/ 764975 w 2631057"/>
                <a:gd name="connsiteY28" fmla="*/ 1893095 h 2241385"/>
                <a:gd name="connsiteX29" fmla="*/ 837601 w 2631057"/>
                <a:gd name="connsiteY29" fmla="*/ 1804294 h 2241385"/>
                <a:gd name="connsiteX30" fmla="*/ 770906 w 2631057"/>
                <a:gd name="connsiteY30" fmla="*/ 1777506 h 2241385"/>
                <a:gd name="connsiteX31" fmla="*/ 602730 w 2631057"/>
                <a:gd name="connsiteY31" fmla="*/ 1844370 h 2241385"/>
                <a:gd name="connsiteX32" fmla="*/ 495628 w 2631057"/>
                <a:gd name="connsiteY32" fmla="*/ 1823922 h 2241385"/>
                <a:gd name="connsiteX33" fmla="*/ 589831 w 2631057"/>
                <a:gd name="connsiteY33" fmla="*/ 1691663 h 2241385"/>
                <a:gd name="connsiteX34" fmla="*/ 483859 w 2631057"/>
                <a:gd name="connsiteY34" fmla="*/ 1687309 h 2241385"/>
                <a:gd name="connsiteX35" fmla="*/ 388867 w 2631057"/>
                <a:gd name="connsiteY35" fmla="*/ 1663674 h 2241385"/>
                <a:gd name="connsiteX36" fmla="*/ 343271 w 2631057"/>
                <a:gd name="connsiteY36" fmla="*/ 1551351 h 2241385"/>
                <a:gd name="connsiteX37" fmla="*/ 328012 w 2631057"/>
                <a:gd name="connsiteY37" fmla="*/ 1470528 h 2241385"/>
                <a:gd name="connsiteX38" fmla="*/ 256575 w 2631057"/>
                <a:gd name="connsiteY38" fmla="*/ 1407028 h 2241385"/>
                <a:gd name="connsiteX39" fmla="*/ 144833 w 2631057"/>
                <a:gd name="connsiteY39" fmla="*/ 1388499 h 2241385"/>
                <a:gd name="connsiteX40" fmla="*/ 0 w 2631057"/>
                <a:gd name="connsiteY40" fmla="*/ 1387370 h 2241385"/>
                <a:gd name="connsiteX41" fmla="*/ 120770 w 2631057"/>
                <a:gd name="connsiteY41" fmla="*/ 1292480 h 2241385"/>
                <a:gd name="connsiteX42" fmla="*/ 267419 w 2631057"/>
                <a:gd name="connsiteY42" fmla="*/ 1275227 h 2241385"/>
                <a:gd name="connsiteX43" fmla="*/ 386392 w 2631057"/>
                <a:gd name="connsiteY43" fmla="*/ 1092590 h 2241385"/>
                <a:gd name="connsiteX44" fmla="*/ 392637 w 2631057"/>
                <a:gd name="connsiteY44" fmla="*/ 1021107 h 2241385"/>
                <a:gd name="connsiteX45" fmla="*/ 402162 w 2631057"/>
                <a:gd name="connsiteY45" fmla="*/ 960812 h 2241385"/>
                <a:gd name="connsiteX46" fmla="*/ 437881 w 2631057"/>
                <a:gd name="connsiteY46" fmla="*/ 952051 h 2241385"/>
                <a:gd name="connsiteX47" fmla="*/ 467309 w 2631057"/>
                <a:gd name="connsiteY47" fmla="*/ 983142 h 2241385"/>
                <a:gd name="connsiteX48" fmla="*/ 485506 w 2631057"/>
                <a:gd name="connsiteY48" fmla="*/ 966338 h 2241385"/>
                <a:gd name="connsiteX49" fmla="*/ 483978 w 2631057"/>
                <a:gd name="connsiteY49" fmla="*/ 906088 h 2241385"/>
                <a:gd name="connsiteX50" fmla="*/ 535423 w 2631057"/>
                <a:gd name="connsiteY50" fmla="*/ 885556 h 2241385"/>
                <a:gd name="connsiteX51" fmla="*/ 578374 w 2631057"/>
                <a:gd name="connsiteY51" fmla="*/ 930620 h 2241385"/>
                <a:gd name="connsiteX52" fmla="*/ 595043 w 2631057"/>
                <a:gd name="connsiteY52" fmla="*/ 952051 h 2241385"/>
                <a:gd name="connsiteX53" fmla="*/ 624068 w 2631057"/>
                <a:gd name="connsiteY53" fmla="*/ 939380 h 2241385"/>
                <a:gd name="connsiteX54" fmla="*/ 633143 w 2631057"/>
                <a:gd name="connsiteY54" fmla="*/ 880613 h 2241385"/>
                <a:gd name="connsiteX55" fmla="*/ 634177 w 2631057"/>
                <a:gd name="connsiteY55" fmla="*/ 847186 h 2241385"/>
                <a:gd name="connsiteX56" fmla="*/ 654574 w 2631057"/>
                <a:gd name="connsiteY56" fmla="*/ 823463 h 2241385"/>
                <a:gd name="connsiteX57" fmla="*/ 710332 w 2631057"/>
                <a:gd name="connsiteY57" fmla="*/ 804952 h 2241385"/>
                <a:gd name="connsiteX58" fmla="*/ 742681 w 2631057"/>
                <a:gd name="connsiteY58" fmla="*/ 799651 h 2241385"/>
                <a:gd name="connsiteX59" fmla="*/ 760877 w 2631057"/>
                <a:gd name="connsiteY59" fmla="*/ 767167 h 2241385"/>
                <a:gd name="connsiteX60" fmla="*/ 785543 w 2631057"/>
                <a:gd name="connsiteY60" fmla="*/ 759170 h 2241385"/>
                <a:gd name="connsiteX61" fmla="*/ 802212 w 2631057"/>
                <a:gd name="connsiteY61" fmla="*/ 735357 h 2241385"/>
                <a:gd name="connsiteX62" fmla="*/ 826024 w 2631057"/>
                <a:gd name="connsiteY62" fmla="*/ 787745 h 2241385"/>
                <a:gd name="connsiteX63" fmla="*/ 868887 w 2631057"/>
                <a:gd name="connsiteY63" fmla="*/ 785364 h 2241385"/>
                <a:gd name="connsiteX64" fmla="*/ 906987 w 2631057"/>
                <a:gd name="connsiteY64" fmla="*/ 797270 h 2241385"/>
                <a:gd name="connsiteX65" fmla="*/ 930799 w 2631057"/>
                <a:gd name="connsiteY65" fmla="*/ 787745 h 2241385"/>
                <a:gd name="connsiteX66" fmla="*/ 959374 w 2631057"/>
                <a:gd name="connsiteY66" fmla="*/ 859182 h 2241385"/>
                <a:gd name="connsiteX67" fmla="*/ 984310 w 2631057"/>
                <a:gd name="connsiteY67" fmla="*/ 846872 h 2241385"/>
                <a:gd name="connsiteX68" fmla="*/ 1027442 w 2631057"/>
                <a:gd name="connsiteY68" fmla="*/ 852532 h 2241385"/>
                <a:gd name="connsiteX69" fmla="*/ 1061768 w 2631057"/>
                <a:gd name="connsiteY69" fmla="*/ 859182 h 2241385"/>
                <a:gd name="connsiteX70" fmla="*/ 1121119 w 2631057"/>
                <a:gd name="connsiteY70" fmla="*/ 914715 h 2241385"/>
                <a:gd name="connsiteX71" fmla="*/ 1149874 w 2631057"/>
                <a:gd name="connsiteY71" fmla="*/ 899663 h 2241385"/>
                <a:gd name="connsiteX72" fmla="*/ 1185593 w 2631057"/>
                <a:gd name="connsiteY72" fmla="*/ 923476 h 2241385"/>
                <a:gd name="connsiteX73" fmla="*/ 1237981 w 2631057"/>
                <a:gd name="connsiteY73" fmla="*/ 952051 h 2241385"/>
                <a:gd name="connsiteX74" fmla="*/ 1318943 w 2631057"/>
                <a:gd name="connsiteY74" fmla="*/ 956633 h 2241385"/>
                <a:gd name="connsiteX75" fmla="*/ 1342440 w 2631057"/>
                <a:gd name="connsiteY75" fmla="*/ 917680 h 2241385"/>
                <a:gd name="connsiteX76" fmla="*/ 1307037 w 2631057"/>
                <a:gd name="connsiteY76" fmla="*/ 875851 h 2241385"/>
                <a:gd name="connsiteX77" fmla="*/ 1232094 w 2631057"/>
                <a:gd name="connsiteY77" fmla="*/ 823687 h 2241385"/>
                <a:gd name="connsiteX78" fmla="*/ 1145112 w 2631057"/>
                <a:gd name="connsiteY78" fmla="*/ 778220 h 2241385"/>
                <a:gd name="connsiteX79" fmla="*/ 1059881 w 2631057"/>
                <a:gd name="connsiteY79" fmla="*/ 685396 h 2241385"/>
                <a:gd name="connsiteX80" fmla="*/ 1021287 w 2631057"/>
                <a:gd name="connsiteY80" fmla="*/ 663920 h 2241385"/>
                <a:gd name="connsiteX81" fmla="*/ 939695 w 2631057"/>
                <a:gd name="connsiteY81" fmla="*/ 588124 h 2241385"/>
                <a:gd name="connsiteX82" fmla="*/ 909368 w 2631057"/>
                <a:gd name="connsiteY82" fmla="*/ 521045 h 2241385"/>
                <a:gd name="connsiteX83" fmla="*/ 878412 w 2631057"/>
                <a:gd name="connsiteY83" fmla="*/ 471038 h 2241385"/>
                <a:gd name="connsiteX84" fmla="*/ 861428 w 2631057"/>
                <a:gd name="connsiteY84" fmla="*/ 455134 h 2241385"/>
                <a:gd name="connsiteX85" fmla="*/ 866505 w 2631057"/>
                <a:gd name="connsiteY85" fmla="*/ 418651 h 2241385"/>
                <a:gd name="connsiteX86" fmla="*/ 887937 w 2631057"/>
                <a:gd name="connsiteY86" fmla="*/ 378394 h 2241385"/>
                <a:gd name="connsiteX87" fmla="*/ 845074 w 2631057"/>
                <a:gd name="connsiteY87" fmla="*/ 378170 h 2241385"/>
                <a:gd name="connsiteX88" fmla="*/ 803155 w 2631057"/>
                <a:gd name="connsiteY88" fmla="*/ 353099 h 2241385"/>
                <a:gd name="connsiteX89" fmla="*/ 795068 w 2631057"/>
                <a:gd name="connsiteY89" fmla="*/ 290063 h 2241385"/>
                <a:gd name="connsiteX90" fmla="*/ 764112 w 2631057"/>
                <a:gd name="connsiteY90" fmla="*/ 275776 h 2241385"/>
                <a:gd name="connsiteX91" fmla="*/ 758540 w 2631057"/>
                <a:gd name="connsiteY91" fmla="*/ 252862 h 2241385"/>
                <a:gd name="connsiteX92" fmla="*/ 706962 w 2631057"/>
                <a:gd name="connsiteY92" fmla="*/ 256726 h 2241385"/>
                <a:gd name="connsiteX93" fmla="*/ 695056 w 2631057"/>
                <a:gd name="connsiteY93" fmla="*/ 240057 h 2241385"/>
                <a:gd name="connsiteX94" fmla="*/ 645049 w 2631057"/>
                <a:gd name="connsiteY94" fmla="*/ 247201 h 2241385"/>
                <a:gd name="connsiteX95" fmla="*/ 623618 w 2631057"/>
                <a:gd name="connsiteY95" fmla="*/ 235295 h 2241385"/>
                <a:gd name="connsiteX96" fmla="*/ 610993 w 2631057"/>
                <a:gd name="connsiteY96" fmla="*/ 193644 h 2241385"/>
                <a:gd name="connsiteX97" fmla="*/ 537173 w 2631057"/>
                <a:gd name="connsiteY97" fmla="*/ 215075 h 2241385"/>
                <a:gd name="connsiteX98" fmla="*/ 561706 w 2631057"/>
                <a:gd name="connsiteY98" fmla="*/ 178145 h 2241385"/>
                <a:gd name="connsiteX99" fmla="*/ 609331 w 2631057"/>
                <a:gd name="connsiteY99" fmla="*/ 154332 h 2241385"/>
                <a:gd name="connsiteX100" fmla="*/ 645050 w 2631057"/>
                <a:gd name="connsiteY100" fmla="*/ 142426 h 2241385"/>
                <a:gd name="connsiteX101" fmla="*/ 659336 w 2631057"/>
                <a:gd name="connsiteY101" fmla="*/ 92419 h 2241385"/>
                <a:gd name="connsiteX102" fmla="*/ 702199 w 2631057"/>
                <a:gd name="connsiteY102" fmla="*/ 97182 h 2241385"/>
                <a:gd name="connsiteX103" fmla="*/ 805536 w 2631057"/>
                <a:gd name="connsiteY103" fmla="*/ 41649 h 2241385"/>
                <a:gd name="connsiteX104" fmla="*/ 1039348 w 2631057"/>
                <a:gd name="connsiteY104" fmla="*/ 0 h 2241385"/>
                <a:gd name="connsiteX105" fmla="*/ 1138058 w 2631057"/>
                <a:gd name="connsiteY105" fmla="*/ 27677 h 2241385"/>
                <a:gd name="connsiteX106" fmla="*/ 1202262 w 2631057"/>
                <a:gd name="connsiteY106" fmla="*/ 61463 h 2241385"/>
                <a:gd name="connsiteX107" fmla="*/ 1245124 w 2631057"/>
                <a:gd name="connsiteY107" fmla="*/ 90038 h 2241385"/>
                <a:gd name="connsiteX108" fmla="*/ 1427222 w 2631057"/>
                <a:gd name="connsiteY108" fmla="*/ 102933 h 2241385"/>
                <a:gd name="connsiteX0" fmla="*/ 1427222 w 2631057"/>
                <a:gd name="connsiteY0" fmla="*/ 102933 h 2241385"/>
                <a:gd name="connsiteX1" fmla="*/ 1345721 w 2631057"/>
                <a:gd name="connsiteY1" fmla="*/ 309068 h 2241385"/>
                <a:gd name="connsiteX2" fmla="*/ 1319842 w 2631057"/>
                <a:gd name="connsiteY2" fmla="*/ 464344 h 2241385"/>
                <a:gd name="connsiteX3" fmla="*/ 1475117 w 2631057"/>
                <a:gd name="connsiteY3" fmla="*/ 610993 h 2241385"/>
                <a:gd name="connsiteX4" fmla="*/ 1880559 w 2631057"/>
                <a:gd name="connsiteY4" fmla="*/ 723136 h 2241385"/>
                <a:gd name="connsiteX5" fmla="*/ 2104845 w 2631057"/>
                <a:gd name="connsiteY5" fmla="*/ 921544 h 2241385"/>
                <a:gd name="connsiteX6" fmla="*/ 2355011 w 2631057"/>
                <a:gd name="connsiteY6" fmla="*/ 1076819 h 2241385"/>
                <a:gd name="connsiteX7" fmla="*/ 2536166 w 2631057"/>
                <a:gd name="connsiteY7" fmla="*/ 1318359 h 2241385"/>
                <a:gd name="connsiteX8" fmla="*/ 2631057 w 2631057"/>
                <a:gd name="connsiteY8" fmla="*/ 1620283 h 2241385"/>
                <a:gd name="connsiteX9" fmla="*/ 2622430 w 2631057"/>
                <a:gd name="connsiteY9" fmla="*/ 1870449 h 2241385"/>
                <a:gd name="connsiteX10" fmla="*/ 2544793 w 2631057"/>
                <a:gd name="connsiteY10" fmla="*/ 2060231 h 2241385"/>
                <a:gd name="connsiteX11" fmla="*/ 2372264 w 2631057"/>
                <a:gd name="connsiteY11" fmla="*/ 2189627 h 2241385"/>
                <a:gd name="connsiteX12" fmla="*/ 2130725 w 2631057"/>
                <a:gd name="connsiteY12" fmla="*/ 2241385 h 2241385"/>
                <a:gd name="connsiteX13" fmla="*/ 1910347 w 2631057"/>
                <a:gd name="connsiteY13" fmla="*/ 2219999 h 2241385"/>
                <a:gd name="connsiteX14" fmla="*/ 1639019 w 2631057"/>
                <a:gd name="connsiteY14" fmla="*/ 2137868 h 2241385"/>
                <a:gd name="connsiteX15" fmla="*/ 1471343 w 2631057"/>
                <a:gd name="connsiteY15" fmla="*/ 2052188 h 2241385"/>
                <a:gd name="connsiteX16" fmla="*/ 1436616 w 2631057"/>
                <a:gd name="connsiteY16" fmla="*/ 1962654 h 2241385"/>
                <a:gd name="connsiteX17" fmla="*/ 1351950 w 2631057"/>
                <a:gd name="connsiteY17" fmla="*/ 1994404 h 2241385"/>
                <a:gd name="connsiteX18" fmla="*/ 1286401 w 2631057"/>
                <a:gd name="connsiteY18" fmla="*/ 1915400 h 2241385"/>
                <a:gd name="connsiteX19" fmla="*/ 1267283 w 2631057"/>
                <a:gd name="connsiteY19" fmla="*/ 2047321 h 2241385"/>
                <a:gd name="connsiteX20" fmla="*/ 1164095 w 2631057"/>
                <a:gd name="connsiteY20" fmla="*/ 2129342 h 2241385"/>
                <a:gd name="connsiteX21" fmla="*/ 1089330 w 2631057"/>
                <a:gd name="connsiteY21" fmla="*/ 2079895 h 2241385"/>
                <a:gd name="connsiteX22" fmla="*/ 992832 w 2631057"/>
                <a:gd name="connsiteY22" fmla="*/ 1994400 h 2241385"/>
                <a:gd name="connsiteX23" fmla="*/ 854260 w 2631057"/>
                <a:gd name="connsiteY23" fmla="*/ 2144837 h 2241385"/>
                <a:gd name="connsiteX24" fmla="*/ 757858 w 2631057"/>
                <a:gd name="connsiteY24" fmla="*/ 2116108 h 2241385"/>
                <a:gd name="connsiteX25" fmla="*/ 725220 w 2631057"/>
                <a:gd name="connsiteY25" fmla="*/ 2070180 h 2241385"/>
                <a:gd name="connsiteX26" fmla="*/ 674153 w 2631057"/>
                <a:gd name="connsiteY26" fmla="*/ 2038431 h 2241385"/>
                <a:gd name="connsiteX27" fmla="*/ 693523 w 2631057"/>
                <a:gd name="connsiteY27" fmla="*/ 1984474 h 2241385"/>
                <a:gd name="connsiteX28" fmla="*/ 773901 w 2631057"/>
                <a:gd name="connsiteY28" fmla="*/ 1950033 h 2241385"/>
                <a:gd name="connsiteX29" fmla="*/ 764975 w 2631057"/>
                <a:gd name="connsiteY29" fmla="*/ 1893095 h 2241385"/>
                <a:gd name="connsiteX30" fmla="*/ 837601 w 2631057"/>
                <a:gd name="connsiteY30" fmla="*/ 1804294 h 2241385"/>
                <a:gd name="connsiteX31" fmla="*/ 770906 w 2631057"/>
                <a:gd name="connsiteY31" fmla="*/ 1777506 h 2241385"/>
                <a:gd name="connsiteX32" fmla="*/ 602730 w 2631057"/>
                <a:gd name="connsiteY32" fmla="*/ 1844370 h 2241385"/>
                <a:gd name="connsiteX33" fmla="*/ 495628 w 2631057"/>
                <a:gd name="connsiteY33" fmla="*/ 1823922 h 2241385"/>
                <a:gd name="connsiteX34" fmla="*/ 589831 w 2631057"/>
                <a:gd name="connsiteY34" fmla="*/ 1691663 h 2241385"/>
                <a:gd name="connsiteX35" fmla="*/ 483859 w 2631057"/>
                <a:gd name="connsiteY35" fmla="*/ 1687309 h 2241385"/>
                <a:gd name="connsiteX36" fmla="*/ 388867 w 2631057"/>
                <a:gd name="connsiteY36" fmla="*/ 1663674 h 2241385"/>
                <a:gd name="connsiteX37" fmla="*/ 343271 w 2631057"/>
                <a:gd name="connsiteY37" fmla="*/ 1551351 h 2241385"/>
                <a:gd name="connsiteX38" fmla="*/ 328012 w 2631057"/>
                <a:gd name="connsiteY38" fmla="*/ 1470528 h 2241385"/>
                <a:gd name="connsiteX39" fmla="*/ 256575 w 2631057"/>
                <a:gd name="connsiteY39" fmla="*/ 1407028 h 2241385"/>
                <a:gd name="connsiteX40" fmla="*/ 144833 w 2631057"/>
                <a:gd name="connsiteY40" fmla="*/ 1388499 h 2241385"/>
                <a:gd name="connsiteX41" fmla="*/ 0 w 2631057"/>
                <a:gd name="connsiteY41" fmla="*/ 1387370 h 2241385"/>
                <a:gd name="connsiteX42" fmla="*/ 120770 w 2631057"/>
                <a:gd name="connsiteY42" fmla="*/ 1292480 h 2241385"/>
                <a:gd name="connsiteX43" fmla="*/ 267419 w 2631057"/>
                <a:gd name="connsiteY43" fmla="*/ 1275227 h 2241385"/>
                <a:gd name="connsiteX44" fmla="*/ 386392 w 2631057"/>
                <a:gd name="connsiteY44" fmla="*/ 1092590 h 2241385"/>
                <a:gd name="connsiteX45" fmla="*/ 392637 w 2631057"/>
                <a:gd name="connsiteY45" fmla="*/ 1021107 h 2241385"/>
                <a:gd name="connsiteX46" fmla="*/ 402162 w 2631057"/>
                <a:gd name="connsiteY46" fmla="*/ 960812 h 2241385"/>
                <a:gd name="connsiteX47" fmla="*/ 437881 w 2631057"/>
                <a:gd name="connsiteY47" fmla="*/ 952051 h 2241385"/>
                <a:gd name="connsiteX48" fmla="*/ 467309 w 2631057"/>
                <a:gd name="connsiteY48" fmla="*/ 983142 h 2241385"/>
                <a:gd name="connsiteX49" fmla="*/ 485506 w 2631057"/>
                <a:gd name="connsiteY49" fmla="*/ 966338 h 2241385"/>
                <a:gd name="connsiteX50" fmla="*/ 483978 w 2631057"/>
                <a:gd name="connsiteY50" fmla="*/ 906088 h 2241385"/>
                <a:gd name="connsiteX51" fmla="*/ 535423 w 2631057"/>
                <a:gd name="connsiteY51" fmla="*/ 885556 h 2241385"/>
                <a:gd name="connsiteX52" fmla="*/ 578374 w 2631057"/>
                <a:gd name="connsiteY52" fmla="*/ 930620 h 2241385"/>
                <a:gd name="connsiteX53" fmla="*/ 595043 w 2631057"/>
                <a:gd name="connsiteY53" fmla="*/ 952051 h 2241385"/>
                <a:gd name="connsiteX54" fmla="*/ 624068 w 2631057"/>
                <a:gd name="connsiteY54" fmla="*/ 939380 h 2241385"/>
                <a:gd name="connsiteX55" fmla="*/ 633143 w 2631057"/>
                <a:gd name="connsiteY55" fmla="*/ 880613 h 2241385"/>
                <a:gd name="connsiteX56" fmla="*/ 634177 w 2631057"/>
                <a:gd name="connsiteY56" fmla="*/ 847186 h 2241385"/>
                <a:gd name="connsiteX57" fmla="*/ 654574 w 2631057"/>
                <a:gd name="connsiteY57" fmla="*/ 823463 h 2241385"/>
                <a:gd name="connsiteX58" fmla="*/ 710332 w 2631057"/>
                <a:gd name="connsiteY58" fmla="*/ 804952 h 2241385"/>
                <a:gd name="connsiteX59" fmla="*/ 742681 w 2631057"/>
                <a:gd name="connsiteY59" fmla="*/ 799651 h 2241385"/>
                <a:gd name="connsiteX60" fmla="*/ 760877 w 2631057"/>
                <a:gd name="connsiteY60" fmla="*/ 767167 h 2241385"/>
                <a:gd name="connsiteX61" fmla="*/ 785543 w 2631057"/>
                <a:gd name="connsiteY61" fmla="*/ 759170 h 2241385"/>
                <a:gd name="connsiteX62" fmla="*/ 802212 w 2631057"/>
                <a:gd name="connsiteY62" fmla="*/ 735357 h 2241385"/>
                <a:gd name="connsiteX63" fmla="*/ 826024 w 2631057"/>
                <a:gd name="connsiteY63" fmla="*/ 787745 h 2241385"/>
                <a:gd name="connsiteX64" fmla="*/ 868887 w 2631057"/>
                <a:gd name="connsiteY64" fmla="*/ 785364 h 2241385"/>
                <a:gd name="connsiteX65" fmla="*/ 906987 w 2631057"/>
                <a:gd name="connsiteY65" fmla="*/ 797270 h 2241385"/>
                <a:gd name="connsiteX66" fmla="*/ 930799 w 2631057"/>
                <a:gd name="connsiteY66" fmla="*/ 787745 h 2241385"/>
                <a:gd name="connsiteX67" fmla="*/ 959374 w 2631057"/>
                <a:gd name="connsiteY67" fmla="*/ 859182 h 2241385"/>
                <a:gd name="connsiteX68" fmla="*/ 984310 w 2631057"/>
                <a:gd name="connsiteY68" fmla="*/ 846872 h 2241385"/>
                <a:gd name="connsiteX69" fmla="*/ 1027442 w 2631057"/>
                <a:gd name="connsiteY69" fmla="*/ 852532 h 2241385"/>
                <a:gd name="connsiteX70" fmla="*/ 1061768 w 2631057"/>
                <a:gd name="connsiteY70" fmla="*/ 859182 h 2241385"/>
                <a:gd name="connsiteX71" fmla="*/ 1121119 w 2631057"/>
                <a:gd name="connsiteY71" fmla="*/ 914715 h 2241385"/>
                <a:gd name="connsiteX72" fmla="*/ 1149874 w 2631057"/>
                <a:gd name="connsiteY72" fmla="*/ 899663 h 2241385"/>
                <a:gd name="connsiteX73" fmla="*/ 1185593 w 2631057"/>
                <a:gd name="connsiteY73" fmla="*/ 923476 h 2241385"/>
                <a:gd name="connsiteX74" fmla="*/ 1237981 w 2631057"/>
                <a:gd name="connsiteY74" fmla="*/ 952051 h 2241385"/>
                <a:gd name="connsiteX75" fmla="*/ 1318943 w 2631057"/>
                <a:gd name="connsiteY75" fmla="*/ 956633 h 2241385"/>
                <a:gd name="connsiteX76" fmla="*/ 1342440 w 2631057"/>
                <a:gd name="connsiteY76" fmla="*/ 917680 h 2241385"/>
                <a:gd name="connsiteX77" fmla="*/ 1307037 w 2631057"/>
                <a:gd name="connsiteY77" fmla="*/ 875851 h 2241385"/>
                <a:gd name="connsiteX78" fmla="*/ 1232094 w 2631057"/>
                <a:gd name="connsiteY78" fmla="*/ 823687 h 2241385"/>
                <a:gd name="connsiteX79" fmla="*/ 1145112 w 2631057"/>
                <a:gd name="connsiteY79" fmla="*/ 778220 h 2241385"/>
                <a:gd name="connsiteX80" fmla="*/ 1059881 w 2631057"/>
                <a:gd name="connsiteY80" fmla="*/ 685396 h 2241385"/>
                <a:gd name="connsiteX81" fmla="*/ 1021287 w 2631057"/>
                <a:gd name="connsiteY81" fmla="*/ 663920 h 2241385"/>
                <a:gd name="connsiteX82" fmla="*/ 939695 w 2631057"/>
                <a:gd name="connsiteY82" fmla="*/ 588124 h 2241385"/>
                <a:gd name="connsiteX83" fmla="*/ 909368 w 2631057"/>
                <a:gd name="connsiteY83" fmla="*/ 521045 h 2241385"/>
                <a:gd name="connsiteX84" fmla="*/ 878412 w 2631057"/>
                <a:gd name="connsiteY84" fmla="*/ 471038 h 2241385"/>
                <a:gd name="connsiteX85" fmla="*/ 861428 w 2631057"/>
                <a:gd name="connsiteY85" fmla="*/ 455134 h 2241385"/>
                <a:gd name="connsiteX86" fmla="*/ 866505 w 2631057"/>
                <a:gd name="connsiteY86" fmla="*/ 418651 h 2241385"/>
                <a:gd name="connsiteX87" fmla="*/ 887937 w 2631057"/>
                <a:gd name="connsiteY87" fmla="*/ 378394 h 2241385"/>
                <a:gd name="connsiteX88" fmla="*/ 845074 w 2631057"/>
                <a:gd name="connsiteY88" fmla="*/ 378170 h 2241385"/>
                <a:gd name="connsiteX89" fmla="*/ 803155 w 2631057"/>
                <a:gd name="connsiteY89" fmla="*/ 353099 h 2241385"/>
                <a:gd name="connsiteX90" fmla="*/ 795068 w 2631057"/>
                <a:gd name="connsiteY90" fmla="*/ 290063 h 2241385"/>
                <a:gd name="connsiteX91" fmla="*/ 764112 w 2631057"/>
                <a:gd name="connsiteY91" fmla="*/ 275776 h 2241385"/>
                <a:gd name="connsiteX92" fmla="*/ 758540 w 2631057"/>
                <a:gd name="connsiteY92" fmla="*/ 252862 h 2241385"/>
                <a:gd name="connsiteX93" fmla="*/ 706962 w 2631057"/>
                <a:gd name="connsiteY93" fmla="*/ 256726 h 2241385"/>
                <a:gd name="connsiteX94" fmla="*/ 695056 w 2631057"/>
                <a:gd name="connsiteY94" fmla="*/ 240057 h 2241385"/>
                <a:gd name="connsiteX95" fmla="*/ 645049 w 2631057"/>
                <a:gd name="connsiteY95" fmla="*/ 247201 h 2241385"/>
                <a:gd name="connsiteX96" fmla="*/ 623618 w 2631057"/>
                <a:gd name="connsiteY96" fmla="*/ 235295 h 2241385"/>
                <a:gd name="connsiteX97" fmla="*/ 610993 w 2631057"/>
                <a:gd name="connsiteY97" fmla="*/ 193644 h 2241385"/>
                <a:gd name="connsiteX98" fmla="*/ 537173 w 2631057"/>
                <a:gd name="connsiteY98" fmla="*/ 215075 h 2241385"/>
                <a:gd name="connsiteX99" fmla="*/ 561706 w 2631057"/>
                <a:gd name="connsiteY99" fmla="*/ 178145 h 2241385"/>
                <a:gd name="connsiteX100" fmla="*/ 609331 w 2631057"/>
                <a:gd name="connsiteY100" fmla="*/ 154332 h 2241385"/>
                <a:gd name="connsiteX101" fmla="*/ 645050 w 2631057"/>
                <a:gd name="connsiteY101" fmla="*/ 142426 h 2241385"/>
                <a:gd name="connsiteX102" fmla="*/ 659336 w 2631057"/>
                <a:gd name="connsiteY102" fmla="*/ 92419 h 2241385"/>
                <a:gd name="connsiteX103" fmla="*/ 702199 w 2631057"/>
                <a:gd name="connsiteY103" fmla="*/ 97182 h 2241385"/>
                <a:gd name="connsiteX104" fmla="*/ 805536 w 2631057"/>
                <a:gd name="connsiteY104" fmla="*/ 41649 h 2241385"/>
                <a:gd name="connsiteX105" fmla="*/ 1039348 w 2631057"/>
                <a:gd name="connsiteY105" fmla="*/ 0 h 2241385"/>
                <a:gd name="connsiteX106" fmla="*/ 1138058 w 2631057"/>
                <a:gd name="connsiteY106" fmla="*/ 27677 h 2241385"/>
                <a:gd name="connsiteX107" fmla="*/ 1202262 w 2631057"/>
                <a:gd name="connsiteY107" fmla="*/ 61463 h 2241385"/>
                <a:gd name="connsiteX108" fmla="*/ 1245124 w 2631057"/>
                <a:gd name="connsiteY108" fmla="*/ 90038 h 2241385"/>
                <a:gd name="connsiteX109" fmla="*/ 1427222 w 2631057"/>
                <a:gd name="connsiteY109" fmla="*/ 102933 h 2241385"/>
                <a:gd name="connsiteX0" fmla="*/ 1427222 w 2631057"/>
                <a:gd name="connsiteY0" fmla="*/ 102933 h 2241385"/>
                <a:gd name="connsiteX1" fmla="*/ 1345721 w 2631057"/>
                <a:gd name="connsiteY1" fmla="*/ 309068 h 2241385"/>
                <a:gd name="connsiteX2" fmla="*/ 1319842 w 2631057"/>
                <a:gd name="connsiteY2" fmla="*/ 464344 h 2241385"/>
                <a:gd name="connsiteX3" fmla="*/ 1475117 w 2631057"/>
                <a:gd name="connsiteY3" fmla="*/ 610993 h 2241385"/>
                <a:gd name="connsiteX4" fmla="*/ 1880559 w 2631057"/>
                <a:gd name="connsiteY4" fmla="*/ 723136 h 2241385"/>
                <a:gd name="connsiteX5" fmla="*/ 2104845 w 2631057"/>
                <a:gd name="connsiteY5" fmla="*/ 921544 h 2241385"/>
                <a:gd name="connsiteX6" fmla="*/ 2355011 w 2631057"/>
                <a:gd name="connsiteY6" fmla="*/ 1076819 h 2241385"/>
                <a:gd name="connsiteX7" fmla="*/ 2536166 w 2631057"/>
                <a:gd name="connsiteY7" fmla="*/ 1318359 h 2241385"/>
                <a:gd name="connsiteX8" fmla="*/ 2631057 w 2631057"/>
                <a:gd name="connsiteY8" fmla="*/ 1620283 h 2241385"/>
                <a:gd name="connsiteX9" fmla="*/ 2622430 w 2631057"/>
                <a:gd name="connsiteY9" fmla="*/ 1870449 h 2241385"/>
                <a:gd name="connsiteX10" fmla="*/ 2544793 w 2631057"/>
                <a:gd name="connsiteY10" fmla="*/ 2060231 h 2241385"/>
                <a:gd name="connsiteX11" fmla="*/ 2372264 w 2631057"/>
                <a:gd name="connsiteY11" fmla="*/ 2189627 h 2241385"/>
                <a:gd name="connsiteX12" fmla="*/ 2130725 w 2631057"/>
                <a:gd name="connsiteY12" fmla="*/ 2241385 h 2241385"/>
                <a:gd name="connsiteX13" fmla="*/ 1910347 w 2631057"/>
                <a:gd name="connsiteY13" fmla="*/ 2219999 h 2241385"/>
                <a:gd name="connsiteX14" fmla="*/ 1639019 w 2631057"/>
                <a:gd name="connsiteY14" fmla="*/ 2137868 h 2241385"/>
                <a:gd name="connsiteX15" fmla="*/ 1531866 w 2631057"/>
                <a:gd name="connsiteY15" fmla="*/ 2079071 h 2241385"/>
                <a:gd name="connsiteX16" fmla="*/ 1471343 w 2631057"/>
                <a:gd name="connsiteY16" fmla="*/ 2052188 h 2241385"/>
                <a:gd name="connsiteX17" fmla="*/ 1436616 w 2631057"/>
                <a:gd name="connsiteY17" fmla="*/ 1962654 h 2241385"/>
                <a:gd name="connsiteX18" fmla="*/ 1351950 w 2631057"/>
                <a:gd name="connsiteY18" fmla="*/ 1994404 h 2241385"/>
                <a:gd name="connsiteX19" fmla="*/ 1286401 w 2631057"/>
                <a:gd name="connsiteY19" fmla="*/ 1915400 h 2241385"/>
                <a:gd name="connsiteX20" fmla="*/ 1267283 w 2631057"/>
                <a:gd name="connsiteY20" fmla="*/ 2047321 h 2241385"/>
                <a:gd name="connsiteX21" fmla="*/ 1164095 w 2631057"/>
                <a:gd name="connsiteY21" fmla="*/ 2129342 h 2241385"/>
                <a:gd name="connsiteX22" fmla="*/ 1089330 w 2631057"/>
                <a:gd name="connsiteY22" fmla="*/ 2079895 h 2241385"/>
                <a:gd name="connsiteX23" fmla="*/ 992832 w 2631057"/>
                <a:gd name="connsiteY23" fmla="*/ 1994400 h 2241385"/>
                <a:gd name="connsiteX24" fmla="*/ 854260 w 2631057"/>
                <a:gd name="connsiteY24" fmla="*/ 2144837 h 2241385"/>
                <a:gd name="connsiteX25" fmla="*/ 757858 w 2631057"/>
                <a:gd name="connsiteY25" fmla="*/ 2116108 h 2241385"/>
                <a:gd name="connsiteX26" fmla="*/ 725220 w 2631057"/>
                <a:gd name="connsiteY26" fmla="*/ 2070180 h 2241385"/>
                <a:gd name="connsiteX27" fmla="*/ 674153 w 2631057"/>
                <a:gd name="connsiteY27" fmla="*/ 2038431 h 2241385"/>
                <a:gd name="connsiteX28" fmla="*/ 693523 w 2631057"/>
                <a:gd name="connsiteY28" fmla="*/ 1984474 h 2241385"/>
                <a:gd name="connsiteX29" fmla="*/ 773901 w 2631057"/>
                <a:gd name="connsiteY29" fmla="*/ 1950033 h 2241385"/>
                <a:gd name="connsiteX30" fmla="*/ 764975 w 2631057"/>
                <a:gd name="connsiteY30" fmla="*/ 1893095 h 2241385"/>
                <a:gd name="connsiteX31" fmla="*/ 837601 w 2631057"/>
                <a:gd name="connsiteY31" fmla="*/ 1804294 h 2241385"/>
                <a:gd name="connsiteX32" fmla="*/ 770906 w 2631057"/>
                <a:gd name="connsiteY32" fmla="*/ 1777506 h 2241385"/>
                <a:gd name="connsiteX33" fmla="*/ 602730 w 2631057"/>
                <a:gd name="connsiteY33" fmla="*/ 1844370 h 2241385"/>
                <a:gd name="connsiteX34" fmla="*/ 495628 w 2631057"/>
                <a:gd name="connsiteY34" fmla="*/ 1823922 h 2241385"/>
                <a:gd name="connsiteX35" fmla="*/ 589831 w 2631057"/>
                <a:gd name="connsiteY35" fmla="*/ 1691663 h 2241385"/>
                <a:gd name="connsiteX36" fmla="*/ 483859 w 2631057"/>
                <a:gd name="connsiteY36" fmla="*/ 1687309 h 2241385"/>
                <a:gd name="connsiteX37" fmla="*/ 388867 w 2631057"/>
                <a:gd name="connsiteY37" fmla="*/ 1663674 h 2241385"/>
                <a:gd name="connsiteX38" fmla="*/ 343271 w 2631057"/>
                <a:gd name="connsiteY38" fmla="*/ 1551351 h 2241385"/>
                <a:gd name="connsiteX39" fmla="*/ 328012 w 2631057"/>
                <a:gd name="connsiteY39" fmla="*/ 1470528 h 2241385"/>
                <a:gd name="connsiteX40" fmla="*/ 256575 w 2631057"/>
                <a:gd name="connsiteY40" fmla="*/ 1407028 h 2241385"/>
                <a:gd name="connsiteX41" fmla="*/ 144833 w 2631057"/>
                <a:gd name="connsiteY41" fmla="*/ 1388499 h 2241385"/>
                <a:gd name="connsiteX42" fmla="*/ 0 w 2631057"/>
                <a:gd name="connsiteY42" fmla="*/ 1387370 h 2241385"/>
                <a:gd name="connsiteX43" fmla="*/ 120770 w 2631057"/>
                <a:gd name="connsiteY43" fmla="*/ 1292480 h 2241385"/>
                <a:gd name="connsiteX44" fmla="*/ 267419 w 2631057"/>
                <a:gd name="connsiteY44" fmla="*/ 1275227 h 2241385"/>
                <a:gd name="connsiteX45" fmla="*/ 386392 w 2631057"/>
                <a:gd name="connsiteY45" fmla="*/ 1092590 h 2241385"/>
                <a:gd name="connsiteX46" fmla="*/ 392637 w 2631057"/>
                <a:gd name="connsiteY46" fmla="*/ 1021107 h 2241385"/>
                <a:gd name="connsiteX47" fmla="*/ 402162 w 2631057"/>
                <a:gd name="connsiteY47" fmla="*/ 960812 h 2241385"/>
                <a:gd name="connsiteX48" fmla="*/ 437881 w 2631057"/>
                <a:gd name="connsiteY48" fmla="*/ 952051 h 2241385"/>
                <a:gd name="connsiteX49" fmla="*/ 467309 w 2631057"/>
                <a:gd name="connsiteY49" fmla="*/ 983142 h 2241385"/>
                <a:gd name="connsiteX50" fmla="*/ 485506 w 2631057"/>
                <a:gd name="connsiteY50" fmla="*/ 966338 h 2241385"/>
                <a:gd name="connsiteX51" fmla="*/ 483978 w 2631057"/>
                <a:gd name="connsiteY51" fmla="*/ 906088 h 2241385"/>
                <a:gd name="connsiteX52" fmla="*/ 535423 w 2631057"/>
                <a:gd name="connsiteY52" fmla="*/ 885556 h 2241385"/>
                <a:gd name="connsiteX53" fmla="*/ 578374 w 2631057"/>
                <a:gd name="connsiteY53" fmla="*/ 930620 h 2241385"/>
                <a:gd name="connsiteX54" fmla="*/ 595043 w 2631057"/>
                <a:gd name="connsiteY54" fmla="*/ 952051 h 2241385"/>
                <a:gd name="connsiteX55" fmla="*/ 624068 w 2631057"/>
                <a:gd name="connsiteY55" fmla="*/ 939380 h 2241385"/>
                <a:gd name="connsiteX56" fmla="*/ 633143 w 2631057"/>
                <a:gd name="connsiteY56" fmla="*/ 880613 h 2241385"/>
                <a:gd name="connsiteX57" fmla="*/ 634177 w 2631057"/>
                <a:gd name="connsiteY57" fmla="*/ 847186 h 2241385"/>
                <a:gd name="connsiteX58" fmla="*/ 654574 w 2631057"/>
                <a:gd name="connsiteY58" fmla="*/ 823463 h 2241385"/>
                <a:gd name="connsiteX59" fmla="*/ 710332 w 2631057"/>
                <a:gd name="connsiteY59" fmla="*/ 804952 h 2241385"/>
                <a:gd name="connsiteX60" fmla="*/ 742681 w 2631057"/>
                <a:gd name="connsiteY60" fmla="*/ 799651 h 2241385"/>
                <a:gd name="connsiteX61" fmla="*/ 760877 w 2631057"/>
                <a:gd name="connsiteY61" fmla="*/ 767167 h 2241385"/>
                <a:gd name="connsiteX62" fmla="*/ 785543 w 2631057"/>
                <a:gd name="connsiteY62" fmla="*/ 759170 h 2241385"/>
                <a:gd name="connsiteX63" fmla="*/ 802212 w 2631057"/>
                <a:gd name="connsiteY63" fmla="*/ 735357 h 2241385"/>
                <a:gd name="connsiteX64" fmla="*/ 826024 w 2631057"/>
                <a:gd name="connsiteY64" fmla="*/ 787745 h 2241385"/>
                <a:gd name="connsiteX65" fmla="*/ 868887 w 2631057"/>
                <a:gd name="connsiteY65" fmla="*/ 785364 h 2241385"/>
                <a:gd name="connsiteX66" fmla="*/ 906987 w 2631057"/>
                <a:gd name="connsiteY66" fmla="*/ 797270 h 2241385"/>
                <a:gd name="connsiteX67" fmla="*/ 930799 w 2631057"/>
                <a:gd name="connsiteY67" fmla="*/ 787745 h 2241385"/>
                <a:gd name="connsiteX68" fmla="*/ 959374 w 2631057"/>
                <a:gd name="connsiteY68" fmla="*/ 859182 h 2241385"/>
                <a:gd name="connsiteX69" fmla="*/ 984310 w 2631057"/>
                <a:gd name="connsiteY69" fmla="*/ 846872 h 2241385"/>
                <a:gd name="connsiteX70" fmla="*/ 1027442 w 2631057"/>
                <a:gd name="connsiteY70" fmla="*/ 852532 h 2241385"/>
                <a:gd name="connsiteX71" fmla="*/ 1061768 w 2631057"/>
                <a:gd name="connsiteY71" fmla="*/ 859182 h 2241385"/>
                <a:gd name="connsiteX72" fmla="*/ 1121119 w 2631057"/>
                <a:gd name="connsiteY72" fmla="*/ 914715 h 2241385"/>
                <a:gd name="connsiteX73" fmla="*/ 1149874 w 2631057"/>
                <a:gd name="connsiteY73" fmla="*/ 899663 h 2241385"/>
                <a:gd name="connsiteX74" fmla="*/ 1185593 w 2631057"/>
                <a:gd name="connsiteY74" fmla="*/ 923476 h 2241385"/>
                <a:gd name="connsiteX75" fmla="*/ 1237981 w 2631057"/>
                <a:gd name="connsiteY75" fmla="*/ 952051 h 2241385"/>
                <a:gd name="connsiteX76" fmla="*/ 1318943 w 2631057"/>
                <a:gd name="connsiteY76" fmla="*/ 956633 h 2241385"/>
                <a:gd name="connsiteX77" fmla="*/ 1342440 w 2631057"/>
                <a:gd name="connsiteY77" fmla="*/ 917680 h 2241385"/>
                <a:gd name="connsiteX78" fmla="*/ 1307037 w 2631057"/>
                <a:gd name="connsiteY78" fmla="*/ 875851 h 2241385"/>
                <a:gd name="connsiteX79" fmla="*/ 1232094 w 2631057"/>
                <a:gd name="connsiteY79" fmla="*/ 823687 h 2241385"/>
                <a:gd name="connsiteX80" fmla="*/ 1145112 w 2631057"/>
                <a:gd name="connsiteY80" fmla="*/ 778220 h 2241385"/>
                <a:gd name="connsiteX81" fmla="*/ 1059881 w 2631057"/>
                <a:gd name="connsiteY81" fmla="*/ 685396 h 2241385"/>
                <a:gd name="connsiteX82" fmla="*/ 1021287 w 2631057"/>
                <a:gd name="connsiteY82" fmla="*/ 663920 h 2241385"/>
                <a:gd name="connsiteX83" fmla="*/ 939695 w 2631057"/>
                <a:gd name="connsiteY83" fmla="*/ 588124 h 2241385"/>
                <a:gd name="connsiteX84" fmla="*/ 909368 w 2631057"/>
                <a:gd name="connsiteY84" fmla="*/ 521045 h 2241385"/>
                <a:gd name="connsiteX85" fmla="*/ 878412 w 2631057"/>
                <a:gd name="connsiteY85" fmla="*/ 471038 h 2241385"/>
                <a:gd name="connsiteX86" fmla="*/ 861428 w 2631057"/>
                <a:gd name="connsiteY86" fmla="*/ 455134 h 2241385"/>
                <a:gd name="connsiteX87" fmla="*/ 866505 w 2631057"/>
                <a:gd name="connsiteY87" fmla="*/ 418651 h 2241385"/>
                <a:gd name="connsiteX88" fmla="*/ 887937 w 2631057"/>
                <a:gd name="connsiteY88" fmla="*/ 378394 h 2241385"/>
                <a:gd name="connsiteX89" fmla="*/ 845074 w 2631057"/>
                <a:gd name="connsiteY89" fmla="*/ 378170 h 2241385"/>
                <a:gd name="connsiteX90" fmla="*/ 803155 w 2631057"/>
                <a:gd name="connsiteY90" fmla="*/ 353099 h 2241385"/>
                <a:gd name="connsiteX91" fmla="*/ 795068 w 2631057"/>
                <a:gd name="connsiteY91" fmla="*/ 290063 h 2241385"/>
                <a:gd name="connsiteX92" fmla="*/ 764112 w 2631057"/>
                <a:gd name="connsiteY92" fmla="*/ 275776 h 2241385"/>
                <a:gd name="connsiteX93" fmla="*/ 758540 w 2631057"/>
                <a:gd name="connsiteY93" fmla="*/ 252862 h 2241385"/>
                <a:gd name="connsiteX94" fmla="*/ 706962 w 2631057"/>
                <a:gd name="connsiteY94" fmla="*/ 256726 h 2241385"/>
                <a:gd name="connsiteX95" fmla="*/ 695056 w 2631057"/>
                <a:gd name="connsiteY95" fmla="*/ 240057 h 2241385"/>
                <a:gd name="connsiteX96" fmla="*/ 645049 w 2631057"/>
                <a:gd name="connsiteY96" fmla="*/ 247201 h 2241385"/>
                <a:gd name="connsiteX97" fmla="*/ 623618 w 2631057"/>
                <a:gd name="connsiteY97" fmla="*/ 235295 h 2241385"/>
                <a:gd name="connsiteX98" fmla="*/ 610993 w 2631057"/>
                <a:gd name="connsiteY98" fmla="*/ 193644 h 2241385"/>
                <a:gd name="connsiteX99" fmla="*/ 537173 w 2631057"/>
                <a:gd name="connsiteY99" fmla="*/ 215075 h 2241385"/>
                <a:gd name="connsiteX100" fmla="*/ 561706 w 2631057"/>
                <a:gd name="connsiteY100" fmla="*/ 178145 h 2241385"/>
                <a:gd name="connsiteX101" fmla="*/ 609331 w 2631057"/>
                <a:gd name="connsiteY101" fmla="*/ 154332 h 2241385"/>
                <a:gd name="connsiteX102" fmla="*/ 645050 w 2631057"/>
                <a:gd name="connsiteY102" fmla="*/ 142426 h 2241385"/>
                <a:gd name="connsiteX103" fmla="*/ 659336 w 2631057"/>
                <a:gd name="connsiteY103" fmla="*/ 92419 h 2241385"/>
                <a:gd name="connsiteX104" fmla="*/ 702199 w 2631057"/>
                <a:gd name="connsiteY104" fmla="*/ 97182 h 2241385"/>
                <a:gd name="connsiteX105" fmla="*/ 805536 w 2631057"/>
                <a:gd name="connsiteY105" fmla="*/ 41649 h 2241385"/>
                <a:gd name="connsiteX106" fmla="*/ 1039348 w 2631057"/>
                <a:gd name="connsiteY106" fmla="*/ 0 h 2241385"/>
                <a:gd name="connsiteX107" fmla="*/ 1138058 w 2631057"/>
                <a:gd name="connsiteY107" fmla="*/ 27677 h 2241385"/>
                <a:gd name="connsiteX108" fmla="*/ 1202262 w 2631057"/>
                <a:gd name="connsiteY108" fmla="*/ 61463 h 2241385"/>
                <a:gd name="connsiteX109" fmla="*/ 1245124 w 2631057"/>
                <a:gd name="connsiteY109" fmla="*/ 90038 h 2241385"/>
                <a:gd name="connsiteX110" fmla="*/ 1427222 w 2631057"/>
                <a:gd name="connsiteY110" fmla="*/ 102933 h 2241385"/>
                <a:gd name="connsiteX0" fmla="*/ 1427222 w 2631057"/>
                <a:gd name="connsiteY0" fmla="*/ 102933 h 2241385"/>
                <a:gd name="connsiteX1" fmla="*/ 1345721 w 2631057"/>
                <a:gd name="connsiteY1" fmla="*/ 309068 h 2241385"/>
                <a:gd name="connsiteX2" fmla="*/ 1319842 w 2631057"/>
                <a:gd name="connsiteY2" fmla="*/ 464344 h 2241385"/>
                <a:gd name="connsiteX3" fmla="*/ 1475117 w 2631057"/>
                <a:gd name="connsiteY3" fmla="*/ 610993 h 2241385"/>
                <a:gd name="connsiteX4" fmla="*/ 1880559 w 2631057"/>
                <a:gd name="connsiteY4" fmla="*/ 723136 h 2241385"/>
                <a:gd name="connsiteX5" fmla="*/ 2104845 w 2631057"/>
                <a:gd name="connsiteY5" fmla="*/ 921544 h 2241385"/>
                <a:gd name="connsiteX6" fmla="*/ 2355011 w 2631057"/>
                <a:gd name="connsiteY6" fmla="*/ 1076819 h 2241385"/>
                <a:gd name="connsiteX7" fmla="*/ 2536166 w 2631057"/>
                <a:gd name="connsiteY7" fmla="*/ 1318359 h 2241385"/>
                <a:gd name="connsiteX8" fmla="*/ 2631057 w 2631057"/>
                <a:gd name="connsiteY8" fmla="*/ 1620283 h 2241385"/>
                <a:gd name="connsiteX9" fmla="*/ 2622430 w 2631057"/>
                <a:gd name="connsiteY9" fmla="*/ 1870449 h 2241385"/>
                <a:gd name="connsiteX10" fmla="*/ 2544793 w 2631057"/>
                <a:gd name="connsiteY10" fmla="*/ 2060231 h 2241385"/>
                <a:gd name="connsiteX11" fmla="*/ 2372264 w 2631057"/>
                <a:gd name="connsiteY11" fmla="*/ 2189627 h 2241385"/>
                <a:gd name="connsiteX12" fmla="*/ 2130725 w 2631057"/>
                <a:gd name="connsiteY12" fmla="*/ 2241385 h 2241385"/>
                <a:gd name="connsiteX13" fmla="*/ 1910347 w 2631057"/>
                <a:gd name="connsiteY13" fmla="*/ 2219999 h 2241385"/>
                <a:gd name="connsiteX14" fmla="*/ 1631082 w 2631057"/>
                <a:gd name="connsiteY14" fmla="*/ 2079661 h 2241385"/>
                <a:gd name="connsiteX15" fmla="*/ 1531866 w 2631057"/>
                <a:gd name="connsiteY15" fmla="*/ 2079071 h 2241385"/>
                <a:gd name="connsiteX16" fmla="*/ 1471343 w 2631057"/>
                <a:gd name="connsiteY16" fmla="*/ 2052188 h 2241385"/>
                <a:gd name="connsiteX17" fmla="*/ 1436616 w 2631057"/>
                <a:gd name="connsiteY17" fmla="*/ 1962654 h 2241385"/>
                <a:gd name="connsiteX18" fmla="*/ 1351950 w 2631057"/>
                <a:gd name="connsiteY18" fmla="*/ 1994404 h 2241385"/>
                <a:gd name="connsiteX19" fmla="*/ 1286401 w 2631057"/>
                <a:gd name="connsiteY19" fmla="*/ 1915400 h 2241385"/>
                <a:gd name="connsiteX20" fmla="*/ 1267283 w 2631057"/>
                <a:gd name="connsiteY20" fmla="*/ 2047321 h 2241385"/>
                <a:gd name="connsiteX21" fmla="*/ 1164095 w 2631057"/>
                <a:gd name="connsiteY21" fmla="*/ 2129342 h 2241385"/>
                <a:gd name="connsiteX22" fmla="*/ 1089330 w 2631057"/>
                <a:gd name="connsiteY22" fmla="*/ 2079895 h 2241385"/>
                <a:gd name="connsiteX23" fmla="*/ 992832 w 2631057"/>
                <a:gd name="connsiteY23" fmla="*/ 1994400 h 2241385"/>
                <a:gd name="connsiteX24" fmla="*/ 854260 w 2631057"/>
                <a:gd name="connsiteY24" fmla="*/ 2144837 h 2241385"/>
                <a:gd name="connsiteX25" fmla="*/ 757858 w 2631057"/>
                <a:gd name="connsiteY25" fmla="*/ 2116108 h 2241385"/>
                <a:gd name="connsiteX26" fmla="*/ 725220 w 2631057"/>
                <a:gd name="connsiteY26" fmla="*/ 2070180 h 2241385"/>
                <a:gd name="connsiteX27" fmla="*/ 674153 w 2631057"/>
                <a:gd name="connsiteY27" fmla="*/ 2038431 h 2241385"/>
                <a:gd name="connsiteX28" fmla="*/ 693523 w 2631057"/>
                <a:gd name="connsiteY28" fmla="*/ 1984474 h 2241385"/>
                <a:gd name="connsiteX29" fmla="*/ 773901 w 2631057"/>
                <a:gd name="connsiteY29" fmla="*/ 1950033 h 2241385"/>
                <a:gd name="connsiteX30" fmla="*/ 764975 w 2631057"/>
                <a:gd name="connsiteY30" fmla="*/ 1893095 h 2241385"/>
                <a:gd name="connsiteX31" fmla="*/ 837601 w 2631057"/>
                <a:gd name="connsiteY31" fmla="*/ 1804294 h 2241385"/>
                <a:gd name="connsiteX32" fmla="*/ 770906 w 2631057"/>
                <a:gd name="connsiteY32" fmla="*/ 1777506 h 2241385"/>
                <a:gd name="connsiteX33" fmla="*/ 602730 w 2631057"/>
                <a:gd name="connsiteY33" fmla="*/ 1844370 h 2241385"/>
                <a:gd name="connsiteX34" fmla="*/ 495628 w 2631057"/>
                <a:gd name="connsiteY34" fmla="*/ 1823922 h 2241385"/>
                <a:gd name="connsiteX35" fmla="*/ 589831 w 2631057"/>
                <a:gd name="connsiteY35" fmla="*/ 1691663 h 2241385"/>
                <a:gd name="connsiteX36" fmla="*/ 483859 w 2631057"/>
                <a:gd name="connsiteY36" fmla="*/ 1687309 h 2241385"/>
                <a:gd name="connsiteX37" fmla="*/ 388867 w 2631057"/>
                <a:gd name="connsiteY37" fmla="*/ 1663674 h 2241385"/>
                <a:gd name="connsiteX38" fmla="*/ 343271 w 2631057"/>
                <a:gd name="connsiteY38" fmla="*/ 1551351 h 2241385"/>
                <a:gd name="connsiteX39" fmla="*/ 328012 w 2631057"/>
                <a:gd name="connsiteY39" fmla="*/ 1470528 h 2241385"/>
                <a:gd name="connsiteX40" fmla="*/ 256575 w 2631057"/>
                <a:gd name="connsiteY40" fmla="*/ 1407028 h 2241385"/>
                <a:gd name="connsiteX41" fmla="*/ 144833 w 2631057"/>
                <a:gd name="connsiteY41" fmla="*/ 1388499 h 2241385"/>
                <a:gd name="connsiteX42" fmla="*/ 0 w 2631057"/>
                <a:gd name="connsiteY42" fmla="*/ 1387370 h 2241385"/>
                <a:gd name="connsiteX43" fmla="*/ 120770 w 2631057"/>
                <a:gd name="connsiteY43" fmla="*/ 1292480 h 2241385"/>
                <a:gd name="connsiteX44" fmla="*/ 267419 w 2631057"/>
                <a:gd name="connsiteY44" fmla="*/ 1275227 h 2241385"/>
                <a:gd name="connsiteX45" fmla="*/ 386392 w 2631057"/>
                <a:gd name="connsiteY45" fmla="*/ 1092590 h 2241385"/>
                <a:gd name="connsiteX46" fmla="*/ 392637 w 2631057"/>
                <a:gd name="connsiteY46" fmla="*/ 1021107 h 2241385"/>
                <a:gd name="connsiteX47" fmla="*/ 402162 w 2631057"/>
                <a:gd name="connsiteY47" fmla="*/ 960812 h 2241385"/>
                <a:gd name="connsiteX48" fmla="*/ 437881 w 2631057"/>
                <a:gd name="connsiteY48" fmla="*/ 952051 h 2241385"/>
                <a:gd name="connsiteX49" fmla="*/ 467309 w 2631057"/>
                <a:gd name="connsiteY49" fmla="*/ 983142 h 2241385"/>
                <a:gd name="connsiteX50" fmla="*/ 485506 w 2631057"/>
                <a:gd name="connsiteY50" fmla="*/ 966338 h 2241385"/>
                <a:gd name="connsiteX51" fmla="*/ 483978 w 2631057"/>
                <a:gd name="connsiteY51" fmla="*/ 906088 h 2241385"/>
                <a:gd name="connsiteX52" fmla="*/ 535423 w 2631057"/>
                <a:gd name="connsiteY52" fmla="*/ 885556 h 2241385"/>
                <a:gd name="connsiteX53" fmla="*/ 578374 w 2631057"/>
                <a:gd name="connsiteY53" fmla="*/ 930620 h 2241385"/>
                <a:gd name="connsiteX54" fmla="*/ 595043 w 2631057"/>
                <a:gd name="connsiteY54" fmla="*/ 952051 h 2241385"/>
                <a:gd name="connsiteX55" fmla="*/ 624068 w 2631057"/>
                <a:gd name="connsiteY55" fmla="*/ 939380 h 2241385"/>
                <a:gd name="connsiteX56" fmla="*/ 633143 w 2631057"/>
                <a:gd name="connsiteY56" fmla="*/ 880613 h 2241385"/>
                <a:gd name="connsiteX57" fmla="*/ 634177 w 2631057"/>
                <a:gd name="connsiteY57" fmla="*/ 847186 h 2241385"/>
                <a:gd name="connsiteX58" fmla="*/ 654574 w 2631057"/>
                <a:gd name="connsiteY58" fmla="*/ 823463 h 2241385"/>
                <a:gd name="connsiteX59" fmla="*/ 710332 w 2631057"/>
                <a:gd name="connsiteY59" fmla="*/ 804952 h 2241385"/>
                <a:gd name="connsiteX60" fmla="*/ 742681 w 2631057"/>
                <a:gd name="connsiteY60" fmla="*/ 799651 h 2241385"/>
                <a:gd name="connsiteX61" fmla="*/ 760877 w 2631057"/>
                <a:gd name="connsiteY61" fmla="*/ 767167 h 2241385"/>
                <a:gd name="connsiteX62" fmla="*/ 785543 w 2631057"/>
                <a:gd name="connsiteY62" fmla="*/ 759170 h 2241385"/>
                <a:gd name="connsiteX63" fmla="*/ 802212 w 2631057"/>
                <a:gd name="connsiteY63" fmla="*/ 735357 h 2241385"/>
                <a:gd name="connsiteX64" fmla="*/ 826024 w 2631057"/>
                <a:gd name="connsiteY64" fmla="*/ 787745 h 2241385"/>
                <a:gd name="connsiteX65" fmla="*/ 868887 w 2631057"/>
                <a:gd name="connsiteY65" fmla="*/ 785364 h 2241385"/>
                <a:gd name="connsiteX66" fmla="*/ 906987 w 2631057"/>
                <a:gd name="connsiteY66" fmla="*/ 797270 h 2241385"/>
                <a:gd name="connsiteX67" fmla="*/ 930799 w 2631057"/>
                <a:gd name="connsiteY67" fmla="*/ 787745 h 2241385"/>
                <a:gd name="connsiteX68" fmla="*/ 959374 w 2631057"/>
                <a:gd name="connsiteY68" fmla="*/ 859182 h 2241385"/>
                <a:gd name="connsiteX69" fmla="*/ 984310 w 2631057"/>
                <a:gd name="connsiteY69" fmla="*/ 846872 h 2241385"/>
                <a:gd name="connsiteX70" fmla="*/ 1027442 w 2631057"/>
                <a:gd name="connsiteY70" fmla="*/ 852532 h 2241385"/>
                <a:gd name="connsiteX71" fmla="*/ 1061768 w 2631057"/>
                <a:gd name="connsiteY71" fmla="*/ 859182 h 2241385"/>
                <a:gd name="connsiteX72" fmla="*/ 1121119 w 2631057"/>
                <a:gd name="connsiteY72" fmla="*/ 914715 h 2241385"/>
                <a:gd name="connsiteX73" fmla="*/ 1149874 w 2631057"/>
                <a:gd name="connsiteY73" fmla="*/ 899663 h 2241385"/>
                <a:gd name="connsiteX74" fmla="*/ 1185593 w 2631057"/>
                <a:gd name="connsiteY74" fmla="*/ 923476 h 2241385"/>
                <a:gd name="connsiteX75" fmla="*/ 1237981 w 2631057"/>
                <a:gd name="connsiteY75" fmla="*/ 952051 h 2241385"/>
                <a:gd name="connsiteX76" fmla="*/ 1318943 w 2631057"/>
                <a:gd name="connsiteY76" fmla="*/ 956633 h 2241385"/>
                <a:gd name="connsiteX77" fmla="*/ 1342440 w 2631057"/>
                <a:gd name="connsiteY77" fmla="*/ 917680 h 2241385"/>
                <a:gd name="connsiteX78" fmla="*/ 1307037 w 2631057"/>
                <a:gd name="connsiteY78" fmla="*/ 875851 h 2241385"/>
                <a:gd name="connsiteX79" fmla="*/ 1232094 w 2631057"/>
                <a:gd name="connsiteY79" fmla="*/ 823687 h 2241385"/>
                <a:gd name="connsiteX80" fmla="*/ 1145112 w 2631057"/>
                <a:gd name="connsiteY80" fmla="*/ 778220 h 2241385"/>
                <a:gd name="connsiteX81" fmla="*/ 1059881 w 2631057"/>
                <a:gd name="connsiteY81" fmla="*/ 685396 h 2241385"/>
                <a:gd name="connsiteX82" fmla="*/ 1021287 w 2631057"/>
                <a:gd name="connsiteY82" fmla="*/ 663920 h 2241385"/>
                <a:gd name="connsiteX83" fmla="*/ 939695 w 2631057"/>
                <a:gd name="connsiteY83" fmla="*/ 588124 h 2241385"/>
                <a:gd name="connsiteX84" fmla="*/ 909368 w 2631057"/>
                <a:gd name="connsiteY84" fmla="*/ 521045 h 2241385"/>
                <a:gd name="connsiteX85" fmla="*/ 878412 w 2631057"/>
                <a:gd name="connsiteY85" fmla="*/ 471038 h 2241385"/>
                <a:gd name="connsiteX86" fmla="*/ 861428 w 2631057"/>
                <a:gd name="connsiteY86" fmla="*/ 455134 h 2241385"/>
                <a:gd name="connsiteX87" fmla="*/ 866505 w 2631057"/>
                <a:gd name="connsiteY87" fmla="*/ 418651 h 2241385"/>
                <a:gd name="connsiteX88" fmla="*/ 887937 w 2631057"/>
                <a:gd name="connsiteY88" fmla="*/ 378394 h 2241385"/>
                <a:gd name="connsiteX89" fmla="*/ 845074 w 2631057"/>
                <a:gd name="connsiteY89" fmla="*/ 378170 h 2241385"/>
                <a:gd name="connsiteX90" fmla="*/ 803155 w 2631057"/>
                <a:gd name="connsiteY90" fmla="*/ 353099 h 2241385"/>
                <a:gd name="connsiteX91" fmla="*/ 795068 w 2631057"/>
                <a:gd name="connsiteY91" fmla="*/ 290063 h 2241385"/>
                <a:gd name="connsiteX92" fmla="*/ 764112 w 2631057"/>
                <a:gd name="connsiteY92" fmla="*/ 275776 h 2241385"/>
                <a:gd name="connsiteX93" fmla="*/ 758540 w 2631057"/>
                <a:gd name="connsiteY93" fmla="*/ 252862 h 2241385"/>
                <a:gd name="connsiteX94" fmla="*/ 706962 w 2631057"/>
                <a:gd name="connsiteY94" fmla="*/ 256726 h 2241385"/>
                <a:gd name="connsiteX95" fmla="*/ 695056 w 2631057"/>
                <a:gd name="connsiteY95" fmla="*/ 240057 h 2241385"/>
                <a:gd name="connsiteX96" fmla="*/ 645049 w 2631057"/>
                <a:gd name="connsiteY96" fmla="*/ 247201 h 2241385"/>
                <a:gd name="connsiteX97" fmla="*/ 623618 w 2631057"/>
                <a:gd name="connsiteY97" fmla="*/ 235295 h 2241385"/>
                <a:gd name="connsiteX98" fmla="*/ 610993 w 2631057"/>
                <a:gd name="connsiteY98" fmla="*/ 193644 h 2241385"/>
                <a:gd name="connsiteX99" fmla="*/ 537173 w 2631057"/>
                <a:gd name="connsiteY99" fmla="*/ 215075 h 2241385"/>
                <a:gd name="connsiteX100" fmla="*/ 561706 w 2631057"/>
                <a:gd name="connsiteY100" fmla="*/ 178145 h 2241385"/>
                <a:gd name="connsiteX101" fmla="*/ 609331 w 2631057"/>
                <a:gd name="connsiteY101" fmla="*/ 154332 h 2241385"/>
                <a:gd name="connsiteX102" fmla="*/ 645050 w 2631057"/>
                <a:gd name="connsiteY102" fmla="*/ 142426 h 2241385"/>
                <a:gd name="connsiteX103" fmla="*/ 659336 w 2631057"/>
                <a:gd name="connsiteY103" fmla="*/ 92419 h 2241385"/>
                <a:gd name="connsiteX104" fmla="*/ 702199 w 2631057"/>
                <a:gd name="connsiteY104" fmla="*/ 97182 h 2241385"/>
                <a:gd name="connsiteX105" fmla="*/ 805536 w 2631057"/>
                <a:gd name="connsiteY105" fmla="*/ 41649 h 2241385"/>
                <a:gd name="connsiteX106" fmla="*/ 1039348 w 2631057"/>
                <a:gd name="connsiteY106" fmla="*/ 0 h 2241385"/>
                <a:gd name="connsiteX107" fmla="*/ 1138058 w 2631057"/>
                <a:gd name="connsiteY107" fmla="*/ 27677 h 2241385"/>
                <a:gd name="connsiteX108" fmla="*/ 1202262 w 2631057"/>
                <a:gd name="connsiteY108" fmla="*/ 61463 h 2241385"/>
                <a:gd name="connsiteX109" fmla="*/ 1245124 w 2631057"/>
                <a:gd name="connsiteY109" fmla="*/ 90038 h 2241385"/>
                <a:gd name="connsiteX110" fmla="*/ 1427222 w 2631057"/>
                <a:gd name="connsiteY110" fmla="*/ 102933 h 2241385"/>
                <a:gd name="connsiteX0" fmla="*/ 1427222 w 2631057"/>
                <a:gd name="connsiteY0" fmla="*/ 102933 h 2241385"/>
                <a:gd name="connsiteX1" fmla="*/ 1345721 w 2631057"/>
                <a:gd name="connsiteY1" fmla="*/ 309068 h 2241385"/>
                <a:gd name="connsiteX2" fmla="*/ 1319842 w 2631057"/>
                <a:gd name="connsiteY2" fmla="*/ 464344 h 2241385"/>
                <a:gd name="connsiteX3" fmla="*/ 1475117 w 2631057"/>
                <a:gd name="connsiteY3" fmla="*/ 610993 h 2241385"/>
                <a:gd name="connsiteX4" fmla="*/ 1880559 w 2631057"/>
                <a:gd name="connsiteY4" fmla="*/ 723136 h 2241385"/>
                <a:gd name="connsiteX5" fmla="*/ 2104845 w 2631057"/>
                <a:gd name="connsiteY5" fmla="*/ 921544 h 2241385"/>
                <a:gd name="connsiteX6" fmla="*/ 2355011 w 2631057"/>
                <a:gd name="connsiteY6" fmla="*/ 1076819 h 2241385"/>
                <a:gd name="connsiteX7" fmla="*/ 2536166 w 2631057"/>
                <a:gd name="connsiteY7" fmla="*/ 1318359 h 2241385"/>
                <a:gd name="connsiteX8" fmla="*/ 2631057 w 2631057"/>
                <a:gd name="connsiteY8" fmla="*/ 1620283 h 2241385"/>
                <a:gd name="connsiteX9" fmla="*/ 2622430 w 2631057"/>
                <a:gd name="connsiteY9" fmla="*/ 1870449 h 2241385"/>
                <a:gd name="connsiteX10" fmla="*/ 2544793 w 2631057"/>
                <a:gd name="connsiteY10" fmla="*/ 2060231 h 2241385"/>
                <a:gd name="connsiteX11" fmla="*/ 2372264 w 2631057"/>
                <a:gd name="connsiteY11" fmla="*/ 2189627 h 2241385"/>
                <a:gd name="connsiteX12" fmla="*/ 2130725 w 2631057"/>
                <a:gd name="connsiteY12" fmla="*/ 2241385 h 2241385"/>
                <a:gd name="connsiteX13" fmla="*/ 1910347 w 2631057"/>
                <a:gd name="connsiteY13" fmla="*/ 2219999 h 2241385"/>
                <a:gd name="connsiteX14" fmla="*/ 1751471 w 2631057"/>
                <a:gd name="connsiteY14" fmla="*/ 2028799 h 2241385"/>
                <a:gd name="connsiteX15" fmla="*/ 1631082 w 2631057"/>
                <a:gd name="connsiteY15" fmla="*/ 2079661 h 2241385"/>
                <a:gd name="connsiteX16" fmla="*/ 1531866 w 2631057"/>
                <a:gd name="connsiteY16" fmla="*/ 2079071 h 2241385"/>
                <a:gd name="connsiteX17" fmla="*/ 1471343 w 2631057"/>
                <a:gd name="connsiteY17" fmla="*/ 2052188 h 2241385"/>
                <a:gd name="connsiteX18" fmla="*/ 1436616 w 2631057"/>
                <a:gd name="connsiteY18" fmla="*/ 1962654 h 2241385"/>
                <a:gd name="connsiteX19" fmla="*/ 1351950 w 2631057"/>
                <a:gd name="connsiteY19" fmla="*/ 1994404 h 2241385"/>
                <a:gd name="connsiteX20" fmla="*/ 1286401 w 2631057"/>
                <a:gd name="connsiteY20" fmla="*/ 1915400 h 2241385"/>
                <a:gd name="connsiteX21" fmla="*/ 1267283 w 2631057"/>
                <a:gd name="connsiteY21" fmla="*/ 2047321 h 2241385"/>
                <a:gd name="connsiteX22" fmla="*/ 1164095 w 2631057"/>
                <a:gd name="connsiteY22" fmla="*/ 2129342 h 2241385"/>
                <a:gd name="connsiteX23" fmla="*/ 1089330 w 2631057"/>
                <a:gd name="connsiteY23" fmla="*/ 2079895 h 2241385"/>
                <a:gd name="connsiteX24" fmla="*/ 992832 w 2631057"/>
                <a:gd name="connsiteY24" fmla="*/ 1994400 h 2241385"/>
                <a:gd name="connsiteX25" fmla="*/ 854260 w 2631057"/>
                <a:gd name="connsiteY25" fmla="*/ 2144837 h 2241385"/>
                <a:gd name="connsiteX26" fmla="*/ 757858 w 2631057"/>
                <a:gd name="connsiteY26" fmla="*/ 2116108 h 2241385"/>
                <a:gd name="connsiteX27" fmla="*/ 725220 w 2631057"/>
                <a:gd name="connsiteY27" fmla="*/ 2070180 h 2241385"/>
                <a:gd name="connsiteX28" fmla="*/ 674153 w 2631057"/>
                <a:gd name="connsiteY28" fmla="*/ 2038431 h 2241385"/>
                <a:gd name="connsiteX29" fmla="*/ 693523 w 2631057"/>
                <a:gd name="connsiteY29" fmla="*/ 1984474 h 2241385"/>
                <a:gd name="connsiteX30" fmla="*/ 773901 w 2631057"/>
                <a:gd name="connsiteY30" fmla="*/ 1950033 h 2241385"/>
                <a:gd name="connsiteX31" fmla="*/ 764975 w 2631057"/>
                <a:gd name="connsiteY31" fmla="*/ 1893095 h 2241385"/>
                <a:gd name="connsiteX32" fmla="*/ 837601 w 2631057"/>
                <a:gd name="connsiteY32" fmla="*/ 1804294 h 2241385"/>
                <a:gd name="connsiteX33" fmla="*/ 770906 w 2631057"/>
                <a:gd name="connsiteY33" fmla="*/ 1777506 h 2241385"/>
                <a:gd name="connsiteX34" fmla="*/ 602730 w 2631057"/>
                <a:gd name="connsiteY34" fmla="*/ 1844370 h 2241385"/>
                <a:gd name="connsiteX35" fmla="*/ 495628 w 2631057"/>
                <a:gd name="connsiteY35" fmla="*/ 1823922 h 2241385"/>
                <a:gd name="connsiteX36" fmla="*/ 589831 w 2631057"/>
                <a:gd name="connsiteY36" fmla="*/ 1691663 h 2241385"/>
                <a:gd name="connsiteX37" fmla="*/ 483859 w 2631057"/>
                <a:gd name="connsiteY37" fmla="*/ 1687309 h 2241385"/>
                <a:gd name="connsiteX38" fmla="*/ 388867 w 2631057"/>
                <a:gd name="connsiteY38" fmla="*/ 1663674 h 2241385"/>
                <a:gd name="connsiteX39" fmla="*/ 343271 w 2631057"/>
                <a:gd name="connsiteY39" fmla="*/ 1551351 h 2241385"/>
                <a:gd name="connsiteX40" fmla="*/ 328012 w 2631057"/>
                <a:gd name="connsiteY40" fmla="*/ 1470528 h 2241385"/>
                <a:gd name="connsiteX41" fmla="*/ 256575 w 2631057"/>
                <a:gd name="connsiteY41" fmla="*/ 1407028 h 2241385"/>
                <a:gd name="connsiteX42" fmla="*/ 144833 w 2631057"/>
                <a:gd name="connsiteY42" fmla="*/ 1388499 h 2241385"/>
                <a:gd name="connsiteX43" fmla="*/ 0 w 2631057"/>
                <a:gd name="connsiteY43" fmla="*/ 1387370 h 2241385"/>
                <a:gd name="connsiteX44" fmla="*/ 120770 w 2631057"/>
                <a:gd name="connsiteY44" fmla="*/ 1292480 h 2241385"/>
                <a:gd name="connsiteX45" fmla="*/ 267419 w 2631057"/>
                <a:gd name="connsiteY45" fmla="*/ 1275227 h 2241385"/>
                <a:gd name="connsiteX46" fmla="*/ 386392 w 2631057"/>
                <a:gd name="connsiteY46" fmla="*/ 1092590 h 2241385"/>
                <a:gd name="connsiteX47" fmla="*/ 392637 w 2631057"/>
                <a:gd name="connsiteY47" fmla="*/ 1021107 h 2241385"/>
                <a:gd name="connsiteX48" fmla="*/ 402162 w 2631057"/>
                <a:gd name="connsiteY48" fmla="*/ 960812 h 2241385"/>
                <a:gd name="connsiteX49" fmla="*/ 437881 w 2631057"/>
                <a:gd name="connsiteY49" fmla="*/ 952051 h 2241385"/>
                <a:gd name="connsiteX50" fmla="*/ 467309 w 2631057"/>
                <a:gd name="connsiteY50" fmla="*/ 983142 h 2241385"/>
                <a:gd name="connsiteX51" fmla="*/ 485506 w 2631057"/>
                <a:gd name="connsiteY51" fmla="*/ 966338 h 2241385"/>
                <a:gd name="connsiteX52" fmla="*/ 483978 w 2631057"/>
                <a:gd name="connsiteY52" fmla="*/ 906088 h 2241385"/>
                <a:gd name="connsiteX53" fmla="*/ 535423 w 2631057"/>
                <a:gd name="connsiteY53" fmla="*/ 885556 h 2241385"/>
                <a:gd name="connsiteX54" fmla="*/ 578374 w 2631057"/>
                <a:gd name="connsiteY54" fmla="*/ 930620 h 2241385"/>
                <a:gd name="connsiteX55" fmla="*/ 595043 w 2631057"/>
                <a:gd name="connsiteY55" fmla="*/ 952051 h 2241385"/>
                <a:gd name="connsiteX56" fmla="*/ 624068 w 2631057"/>
                <a:gd name="connsiteY56" fmla="*/ 939380 h 2241385"/>
                <a:gd name="connsiteX57" fmla="*/ 633143 w 2631057"/>
                <a:gd name="connsiteY57" fmla="*/ 880613 h 2241385"/>
                <a:gd name="connsiteX58" fmla="*/ 634177 w 2631057"/>
                <a:gd name="connsiteY58" fmla="*/ 847186 h 2241385"/>
                <a:gd name="connsiteX59" fmla="*/ 654574 w 2631057"/>
                <a:gd name="connsiteY59" fmla="*/ 823463 h 2241385"/>
                <a:gd name="connsiteX60" fmla="*/ 710332 w 2631057"/>
                <a:gd name="connsiteY60" fmla="*/ 804952 h 2241385"/>
                <a:gd name="connsiteX61" fmla="*/ 742681 w 2631057"/>
                <a:gd name="connsiteY61" fmla="*/ 799651 h 2241385"/>
                <a:gd name="connsiteX62" fmla="*/ 760877 w 2631057"/>
                <a:gd name="connsiteY62" fmla="*/ 767167 h 2241385"/>
                <a:gd name="connsiteX63" fmla="*/ 785543 w 2631057"/>
                <a:gd name="connsiteY63" fmla="*/ 759170 h 2241385"/>
                <a:gd name="connsiteX64" fmla="*/ 802212 w 2631057"/>
                <a:gd name="connsiteY64" fmla="*/ 735357 h 2241385"/>
                <a:gd name="connsiteX65" fmla="*/ 826024 w 2631057"/>
                <a:gd name="connsiteY65" fmla="*/ 787745 h 2241385"/>
                <a:gd name="connsiteX66" fmla="*/ 868887 w 2631057"/>
                <a:gd name="connsiteY66" fmla="*/ 785364 h 2241385"/>
                <a:gd name="connsiteX67" fmla="*/ 906987 w 2631057"/>
                <a:gd name="connsiteY67" fmla="*/ 797270 h 2241385"/>
                <a:gd name="connsiteX68" fmla="*/ 930799 w 2631057"/>
                <a:gd name="connsiteY68" fmla="*/ 787745 h 2241385"/>
                <a:gd name="connsiteX69" fmla="*/ 959374 w 2631057"/>
                <a:gd name="connsiteY69" fmla="*/ 859182 h 2241385"/>
                <a:gd name="connsiteX70" fmla="*/ 984310 w 2631057"/>
                <a:gd name="connsiteY70" fmla="*/ 846872 h 2241385"/>
                <a:gd name="connsiteX71" fmla="*/ 1027442 w 2631057"/>
                <a:gd name="connsiteY71" fmla="*/ 852532 h 2241385"/>
                <a:gd name="connsiteX72" fmla="*/ 1061768 w 2631057"/>
                <a:gd name="connsiteY72" fmla="*/ 859182 h 2241385"/>
                <a:gd name="connsiteX73" fmla="*/ 1121119 w 2631057"/>
                <a:gd name="connsiteY73" fmla="*/ 914715 h 2241385"/>
                <a:gd name="connsiteX74" fmla="*/ 1149874 w 2631057"/>
                <a:gd name="connsiteY74" fmla="*/ 899663 h 2241385"/>
                <a:gd name="connsiteX75" fmla="*/ 1185593 w 2631057"/>
                <a:gd name="connsiteY75" fmla="*/ 923476 h 2241385"/>
                <a:gd name="connsiteX76" fmla="*/ 1237981 w 2631057"/>
                <a:gd name="connsiteY76" fmla="*/ 952051 h 2241385"/>
                <a:gd name="connsiteX77" fmla="*/ 1318943 w 2631057"/>
                <a:gd name="connsiteY77" fmla="*/ 956633 h 2241385"/>
                <a:gd name="connsiteX78" fmla="*/ 1342440 w 2631057"/>
                <a:gd name="connsiteY78" fmla="*/ 917680 h 2241385"/>
                <a:gd name="connsiteX79" fmla="*/ 1307037 w 2631057"/>
                <a:gd name="connsiteY79" fmla="*/ 875851 h 2241385"/>
                <a:gd name="connsiteX80" fmla="*/ 1232094 w 2631057"/>
                <a:gd name="connsiteY80" fmla="*/ 823687 h 2241385"/>
                <a:gd name="connsiteX81" fmla="*/ 1145112 w 2631057"/>
                <a:gd name="connsiteY81" fmla="*/ 778220 h 2241385"/>
                <a:gd name="connsiteX82" fmla="*/ 1059881 w 2631057"/>
                <a:gd name="connsiteY82" fmla="*/ 685396 h 2241385"/>
                <a:gd name="connsiteX83" fmla="*/ 1021287 w 2631057"/>
                <a:gd name="connsiteY83" fmla="*/ 663920 h 2241385"/>
                <a:gd name="connsiteX84" fmla="*/ 939695 w 2631057"/>
                <a:gd name="connsiteY84" fmla="*/ 588124 h 2241385"/>
                <a:gd name="connsiteX85" fmla="*/ 909368 w 2631057"/>
                <a:gd name="connsiteY85" fmla="*/ 521045 h 2241385"/>
                <a:gd name="connsiteX86" fmla="*/ 878412 w 2631057"/>
                <a:gd name="connsiteY86" fmla="*/ 471038 h 2241385"/>
                <a:gd name="connsiteX87" fmla="*/ 861428 w 2631057"/>
                <a:gd name="connsiteY87" fmla="*/ 455134 h 2241385"/>
                <a:gd name="connsiteX88" fmla="*/ 866505 w 2631057"/>
                <a:gd name="connsiteY88" fmla="*/ 418651 h 2241385"/>
                <a:gd name="connsiteX89" fmla="*/ 887937 w 2631057"/>
                <a:gd name="connsiteY89" fmla="*/ 378394 h 2241385"/>
                <a:gd name="connsiteX90" fmla="*/ 845074 w 2631057"/>
                <a:gd name="connsiteY90" fmla="*/ 378170 h 2241385"/>
                <a:gd name="connsiteX91" fmla="*/ 803155 w 2631057"/>
                <a:gd name="connsiteY91" fmla="*/ 353099 h 2241385"/>
                <a:gd name="connsiteX92" fmla="*/ 795068 w 2631057"/>
                <a:gd name="connsiteY92" fmla="*/ 290063 h 2241385"/>
                <a:gd name="connsiteX93" fmla="*/ 764112 w 2631057"/>
                <a:gd name="connsiteY93" fmla="*/ 275776 h 2241385"/>
                <a:gd name="connsiteX94" fmla="*/ 758540 w 2631057"/>
                <a:gd name="connsiteY94" fmla="*/ 252862 h 2241385"/>
                <a:gd name="connsiteX95" fmla="*/ 706962 w 2631057"/>
                <a:gd name="connsiteY95" fmla="*/ 256726 h 2241385"/>
                <a:gd name="connsiteX96" fmla="*/ 695056 w 2631057"/>
                <a:gd name="connsiteY96" fmla="*/ 240057 h 2241385"/>
                <a:gd name="connsiteX97" fmla="*/ 645049 w 2631057"/>
                <a:gd name="connsiteY97" fmla="*/ 247201 h 2241385"/>
                <a:gd name="connsiteX98" fmla="*/ 623618 w 2631057"/>
                <a:gd name="connsiteY98" fmla="*/ 235295 h 2241385"/>
                <a:gd name="connsiteX99" fmla="*/ 610993 w 2631057"/>
                <a:gd name="connsiteY99" fmla="*/ 193644 h 2241385"/>
                <a:gd name="connsiteX100" fmla="*/ 537173 w 2631057"/>
                <a:gd name="connsiteY100" fmla="*/ 215075 h 2241385"/>
                <a:gd name="connsiteX101" fmla="*/ 561706 w 2631057"/>
                <a:gd name="connsiteY101" fmla="*/ 178145 h 2241385"/>
                <a:gd name="connsiteX102" fmla="*/ 609331 w 2631057"/>
                <a:gd name="connsiteY102" fmla="*/ 154332 h 2241385"/>
                <a:gd name="connsiteX103" fmla="*/ 645050 w 2631057"/>
                <a:gd name="connsiteY103" fmla="*/ 142426 h 2241385"/>
                <a:gd name="connsiteX104" fmla="*/ 659336 w 2631057"/>
                <a:gd name="connsiteY104" fmla="*/ 92419 h 2241385"/>
                <a:gd name="connsiteX105" fmla="*/ 702199 w 2631057"/>
                <a:gd name="connsiteY105" fmla="*/ 97182 h 2241385"/>
                <a:gd name="connsiteX106" fmla="*/ 805536 w 2631057"/>
                <a:gd name="connsiteY106" fmla="*/ 41649 h 2241385"/>
                <a:gd name="connsiteX107" fmla="*/ 1039348 w 2631057"/>
                <a:gd name="connsiteY107" fmla="*/ 0 h 2241385"/>
                <a:gd name="connsiteX108" fmla="*/ 1138058 w 2631057"/>
                <a:gd name="connsiteY108" fmla="*/ 27677 h 2241385"/>
                <a:gd name="connsiteX109" fmla="*/ 1202262 w 2631057"/>
                <a:gd name="connsiteY109" fmla="*/ 61463 h 2241385"/>
                <a:gd name="connsiteX110" fmla="*/ 1245124 w 2631057"/>
                <a:gd name="connsiteY110" fmla="*/ 90038 h 2241385"/>
                <a:gd name="connsiteX111" fmla="*/ 1427222 w 2631057"/>
                <a:gd name="connsiteY111" fmla="*/ 102933 h 2241385"/>
                <a:gd name="connsiteX0" fmla="*/ 1427222 w 2631057"/>
                <a:gd name="connsiteY0" fmla="*/ 102933 h 2241385"/>
                <a:gd name="connsiteX1" fmla="*/ 1345721 w 2631057"/>
                <a:gd name="connsiteY1" fmla="*/ 309068 h 2241385"/>
                <a:gd name="connsiteX2" fmla="*/ 1319842 w 2631057"/>
                <a:gd name="connsiteY2" fmla="*/ 464344 h 2241385"/>
                <a:gd name="connsiteX3" fmla="*/ 1475117 w 2631057"/>
                <a:gd name="connsiteY3" fmla="*/ 610993 h 2241385"/>
                <a:gd name="connsiteX4" fmla="*/ 1880559 w 2631057"/>
                <a:gd name="connsiteY4" fmla="*/ 723136 h 2241385"/>
                <a:gd name="connsiteX5" fmla="*/ 2104845 w 2631057"/>
                <a:gd name="connsiteY5" fmla="*/ 921544 h 2241385"/>
                <a:gd name="connsiteX6" fmla="*/ 2355011 w 2631057"/>
                <a:gd name="connsiteY6" fmla="*/ 1076819 h 2241385"/>
                <a:gd name="connsiteX7" fmla="*/ 2536166 w 2631057"/>
                <a:gd name="connsiteY7" fmla="*/ 1318359 h 2241385"/>
                <a:gd name="connsiteX8" fmla="*/ 2631057 w 2631057"/>
                <a:gd name="connsiteY8" fmla="*/ 1620283 h 2241385"/>
                <a:gd name="connsiteX9" fmla="*/ 2622430 w 2631057"/>
                <a:gd name="connsiteY9" fmla="*/ 1870449 h 2241385"/>
                <a:gd name="connsiteX10" fmla="*/ 2544793 w 2631057"/>
                <a:gd name="connsiteY10" fmla="*/ 2060231 h 2241385"/>
                <a:gd name="connsiteX11" fmla="*/ 2372264 w 2631057"/>
                <a:gd name="connsiteY11" fmla="*/ 2189627 h 2241385"/>
                <a:gd name="connsiteX12" fmla="*/ 2130725 w 2631057"/>
                <a:gd name="connsiteY12" fmla="*/ 2241385 h 2241385"/>
                <a:gd name="connsiteX13" fmla="*/ 1934159 w 2631057"/>
                <a:gd name="connsiteY13" fmla="*/ 2114166 h 2241385"/>
                <a:gd name="connsiteX14" fmla="*/ 1751471 w 2631057"/>
                <a:gd name="connsiteY14" fmla="*/ 2028799 h 2241385"/>
                <a:gd name="connsiteX15" fmla="*/ 1631082 w 2631057"/>
                <a:gd name="connsiteY15" fmla="*/ 2079661 h 2241385"/>
                <a:gd name="connsiteX16" fmla="*/ 1531866 w 2631057"/>
                <a:gd name="connsiteY16" fmla="*/ 2079071 h 2241385"/>
                <a:gd name="connsiteX17" fmla="*/ 1471343 w 2631057"/>
                <a:gd name="connsiteY17" fmla="*/ 2052188 h 2241385"/>
                <a:gd name="connsiteX18" fmla="*/ 1436616 w 2631057"/>
                <a:gd name="connsiteY18" fmla="*/ 1962654 h 2241385"/>
                <a:gd name="connsiteX19" fmla="*/ 1351950 w 2631057"/>
                <a:gd name="connsiteY19" fmla="*/ 1994404 h 2241385"/>
                <a:gd name="connsiteX20" fmla="*/ 1286401 w 2631057"/>
                <a:gd name="connsiteY20" fmla="*/ 1915400 h 2241385"/>
                <a:gd name="connsiteX21" fmla="*/ 1267283 w 2631057"/>
                <a:gd name="connsiteY21" fmla="*/ 2047321 h 2241385"/>
                <a:gd name="connsiteX22" fmla="*/ 1164095 w 2631057"/>
                <a:gd name="connsiteY22" fmla="*/ 2129342 h 2241385"/>
                <a:gd name="connsiteX23" fmla="*/ 1089330 w 2631057"/>
                <a:gd name="connsiteY23" fmla="*/ 2079895 h 2241385"/>
                <a:gd name="connsiteX24" fmla="*/ 992832 w 2631057"/>
                <a:gd name="connsiteY24" fmla="*/ 1994400 h 2241385"/>
                <a:gd name="connsiteX25" fmla="*/ 854260 w 2631057"/>
                <a:gd name="connsiteY25" fmla="*/ 2144837 h 2241385"/>
                <a:gd name="connsiteX26" fmla="*/ 757858 w 2631057"/>
                <a:gd name="connsiteY26" fmla="*/ 2116108 h 2241385"/>
                <a:gd name="connsiteX27" fmla="*/ 725220 w 2631057"/>
                <a:gd name="connsiteY27" fmla="*/ 2070180 h 2241385"/>
                <a:gd name="connsiteX28" fmla="*/ 674153 w 2631057"/>
                <a:gd name="connsiteY28" fmla="*/ 2038431 h 2241385"/>
                <a:gd name="connsiteX29" fmla="*/ 693523 w 2631057"/>
                <a:gd name="connsiteY29" fmla="*/ 1984474 h 2241385"/>
                <a:gd name="connsiteX30" fmla="*/ 773901 w 2631057"/>
                <a:gd name="connsiteY30" fmla="*/ 1950033 h 2241385"/>
                <a:gd name="connsiteX31" fmla="*/ 764975 w 2631057"/>
                <a:gd name="connsiteY31" fmla="*/ 1893095 h 2241385"/>
                <a:gd name="connsiteX32" fmla="*/ 837601 w 2631057"/>
                <a:gd name="connsiteY32" fmla="*/ 1804294 h 2241385"/>
                <a:gd name="connsiteX33" fmla="*/ 770906 w 2631057"/>
                <a:gd name="connsiteY33" fmla="*/ 1777506 h 2241385"/>
                <a:gd name="connsiteX34" fmla="*/ 602730 w 2631057"/>
                <a:gd name="connsiteY34" fmla="*/ 1844370 h 2241385"/>
                <a:gd name="connsiteX35" fmla="*/ 495628 w 2631057"/>
                <a:gd name="connsiteY35" fmla="*/ 1823922 h 2241385"/>
                <a:gd name="connsiteX36" fmla="*/ 589831 w 2631057"/>
                <a:gd name="connsiteY36" fmla="*/ 1691663 h 2241385"/>
                <a:gd name="connsiteX37" fmla="*/ 483859 w 2631057"/>
                <a:gd name="connsiteY37" fmla="*/ 1687309 h 2241385"/>
                <a:gd name="connsiteX38" fmla="*/ 388867 w 2631057"/>
                <a:gd name="connsiteY38" fmla="*/ 1663674 h 2241385"/>
                <a:gd name="connsiteX39" fmla="*/ 343271 w 2631057"/>
                <a:gd name="connsiteY39" fmla="*/ 1551351 h 2241385"/>
                <a:gd name="connsiteX40" fmla="*/ 328012 w 2631057"/>
                <a:gd name="connsiteY40" fmla="*/ 1470528 h 2241385"/>
                <a:gd name="connsiteX41" fmla="*/ 256575 w 2631057"/>
                <a:gd name="connsiteY41" fmla="*/ 1407028 h 2241385"/>
                <a:gd name="connsiteX42" fmla="*/ 144833 w 2631057"/>
                <a:gd name="connsiteY42" fmla="*/ 1388499 h 2241385"/>
                <a:gd name="connsiteX43" fmla="*/ 0 w 2631057"/>
                <a:gd name="connsiteY43" fmla="*/ 1387370 h 2241385"/>
                <a:gd name="connsiteX44" fmla="*/ 120770 w 2631057"/>
                <a:gd name="connsiteY44" fmla="*/ 1292480 h 2241385"/>
                <a:gd name="connsiteX45" fmla="*/ 267419 w 2631057"/>
                <a:gd name="connsiteY45" fmla="*/ 1275227 h 2241385"/>
                <a:gd name="connsiteX46" fmla="*/ 386392 w 2631057"/>
                <a:gd name="connsiteY46" fmla="*/ 1092590 h 2241385"/>
                <a:gd name="connsiteX47" fmla="*/ 392637 w 2631057"/>
                <a:gd name="connsiteY47" fmla="*/ 1021107 h 2241385"/>
                <a:gd name="connsiteX48" fmla="*/ 402162 w 2631057"/>
                <a:gd name="connsiteY48" fmla="*/ 960812 h 2241385"/>
                <a:gd name="connsiteX49" fmla="*/ 437881 w 2631057"/>
                <a:gd name="connsiteY49" fmla="*/ 952051 h 2241385"/>
                <a:gd name="connsiteX50" fmla="*/ 467309 w 2631057"/>
                <a:gd name="connsiteY50" fmla="*/ 983142 h 2241385"/>
                <a:gd name="connsiteX51" fmla="*/ 485506 w 2631057"/>
                <a:gd name="connsiteY51" fmla="*/ 966338 h 2241385"/>
                <a:gd name="connsiteX52" fmla="*/ 483978 w 2631057"/>
                <a:gd name="connsiteY52" fmla="*/ 906088 h 2241385"/>
                <a:gd name="connsiteX53" fmla="*/ 535423 w 2631057"/>
                <a:gd name="connsiteY53" fmla="*/ 885556 h 2241385"/>
                <a:gd name="connsiteX54" fmla="*/ 578374 w 2631057"/>
                <a:gd name="connsiteY54" fmla="*/ 930620 h 2241385"/>
                <a:gd name="connsiteX55" fmla="*/ 595043 w 2631057"/>
                <a:gd name="connsiteY55" fmla="*/ 952051 h 2241385"/>
                <a:gd name="connsiteX56" fmla="*/ 624068 w 2631057"/>
                <a:gd name="connsiteY56" fmla="*/ 939380 h 2241385"/>
                <a:gd name="connsiteX57" fmla="*/ 633143 w 2631057"/>
                <a:gd name="connsiteY57" fmla="*/ 880613 h 2241385"/>
                <a:gd name="connsiteX58" fmla="*/ 634177 w 2631057"/>
                <a:gd name="connsiteY58" fmla="*/ 847186 h 2241385"/>
                <a:gd name="connsiteX59" fmla="*/ 654574 w 2631057"/>
                <a:gd name="connsiteY59" fmla="*/ 823463 h 2241385"/>
                <a:gd name="connsiteX60" fmla="*/ 710332 w 2631057"/>
                <a:gd name="connsiteY60" fmla="*/ 804952 h 2241385"/>
                <a:gd name="connsiteX61" fmla="*/ 742681 w 2631057"/>
                <a:gd name="connsiteY61" fmla="*/ 799651 h 2241385"/>
                <a:gd name="connsiteX62" fmla="*/ 760877 w 2631057"/>
                <a:gd name="connsiteY62" fmla="*/ 767167 h 2241385"/>
                <a:gd name="connsiteX63" fmla="*/ 785543 w 2631057"/>
                <a:gd name="connsiteY63" fmla="*/ 759170 h 2241385"/>
                <a:gd name="connsiteX64" fmla="*/ 802212 w 2631057"/>
                <a:gd name="connsiteY64" fmla="*/ 735357 h 2241385"/>
                <a:gd name="connsiteX65" fmla="*/ 826024 w 2631057"/>
                <a:gd name="connsiteY65" fmla="*/ 787745 h 2241385"/>
                <a:gd name="connsiteX66" fmla="*/ 868887 w 2631057"/>
                <a:gd name="connsiteY66" fmla="*/ 785364 h 2241385"/>
                <a:gd name="connsiteX67" fmla="*/ 906987 w 2631057"/>
                <a:gd name="connsiteY67" fmla="*/ 797270 h 2241385"/>
                <a:gd name="connsiteX68" fmla="*/ 930799 w 2631057"/>
                <a:gd name="connsiteY68" fmla="*/ 787745 h 2241385"/>
                <a:gd name="connsiteX69" fmla="*/ 959374 w 2631057"/>
                <a:gd name="connsiteY69" fmla="*/ 859182 h 2241385"/>
                <a:gd name="connsiteX70" fmla="*/ 984310 w 2631057"/>
                <a:gd name="connsiteY70" fmla="*/ 846872 h 2241385"/>
                <a:gd name="connsiteX71" fmla="*/ 1027442 w 2631057"/>
                <a:gd name="connsiteY71" fmla="*/ 852532 h 2241385"/>
                <a:gd name="connsiteX72" fmla="*/ 1061768 w 2631057"/>
                <a:gd name="connsiteY72" fmla="*/ 859182 h 2241385"/>
                <a:gd name="connsiteX73" fmla="*/ 1121119 w 2631057"/>
                <a:gd name="connsiteY73" fmla="*/ 914715 h 2241385"/>
                <a:gd name="connsiteX74" fmla="*/ 1149874 w 2631057"/>
                <a:gd name="connsiteY74" fmla="*/ 899663 h 2241385"/>
                <a:gd name="connsiteX75" fmla="*/ 1185593 w 2631057"/>
                <a:gd name="connsiteY75" fmla="*/ 923476 h 2241385"/>
                <a:gd name="connsiteX76" fmla="*/ 1237981 w 2631057"/>
                <a:gd name="connsiteY76" fmla="*/ 952051 h 2241385"/>
                <a:gd name="connsiteX77" fmla="*/ 1318943 w 2631057"/>
                <a:gd name="connsiteY77" fmla="*/ 956633 h 2241385"/>
                <a:gd name="connsiteX78" fmla="*/ 1342440 w 2631057"/>
                <a:gd name="connsiteY78" fmla="*/ 917680 h 2241385"/>
                <a:gd name="connsiteX79" fmla="*/ 1307037 w 2631057"/>
                <a:gd name="connsiteY79" fmla="*/ 875851 h 2241385"/>
                <a:gd name="connsiteX80" fmla="*/ 1232094 w 2631057"/>
                <a:gd name="connsiteY80" fmla="*/ 823687 h 2241385"/>
                <a:gd name="connsiteX81" fmla="*/ 1145112 w 2631057"/>
                <a:gd name="connsiteY81" fmla="*/ 778220 h 2241385"/>
                <a:gd name="connsiteX82" fmla="*/ 1059881 w 2631057"/>
                <a:gd name="connsiteY82" fmla="*/ 685396 h 2241385"/>
                <a:gd name="connsiteX83" fmla="*/ 1021287 w 2631057"/>
                <a:gd name="connsiteY83" fmla="*/ 663920 h 2241385"/>
                <a:gd name="connsiteX84" fmla="*/ 939695 w 2631057"/>
                <a:gd name="connsiteY84" fmla="*/ 588124 h 2241385"/>
                <a:gd name="connsiteX85" fmla="*/ 909368 w 2631057"/>
                <a:gd name="connsiteY85" fmla="*/ 521045 h 2241385"/>
                <a:gd name="connsiteX86" fmla="*/ 878412 w 2631057"/>
                <a:gd name="connsiteY86" fmla="*/ 471038 h 2241385"/>
                <a:gd name="connsiteX87" fmla="*/ 861428 w 2631057"/>
                <a:gd name="connsiteY87" fmla="*/ 455134 h 2241385"/>
                <a:gd name="connsiteX88" fmla="*/ 866505 w 2631057"/>
                <a:gd name="connsiteY88" fmla="*/ 418651 h 2241385"/>
                <a:gd name="connsiteX89" fmla="*/ 887937 w 2631057"/>
                <a:gd name="connsiteY89" fmla="*/ 378394 h 2241385"/>
                <a:gd name="connsiteX90" fmla="*/ 845074 w 2631057"/>
                <a:gd name="connsiteY90" fmla="*/ 378170 h 2241385"/>
                <a:gd name="connsiteX91" fmla="*/ 803155 w 2631057"/>
                <a:gd name="connsiteY91" fmla="*/ 353099 h 2241385"/>
                <a:gd name="connsiteX92" fmla="*/ 795068 w 2631057"/>
                <a:gd name="connsiteY92" fmla="*/ 290063 h 2241385"/>
                <a:gd name="connsiteX93" fmla="*/ 764112 w 2631057"/>
                <a:gd name="connsiteY93" fmla="*/ 275776 h 2241385"/>
                <a:gd name="connsiteX94" fmla="*/ 758540 w 2631057"/>
                <a:gd name="connsiteY94" fmla="*/ 252862 h 2241385"/>
                <a:gd name="connsiteX95" fmla="*/ 706962 w 2631057"/>
                <a:gd name="connsiteY95" fmla="*/ 256726 h 2241385"/>
                <a:gd name="connsiteX96" fmla="*/ 695056 w 2631057"/>
                <a:gd name="connsiteY96" fmla="*/ 240057 h 2241385"/>
                <a:gd name="connsiteX97" fmla="*/ 645049 w 2631057"/>
                <a:gd name="connsiteY97" fmla="*/ 247201 h 2241385"/>
                <a:gd name="connsiteX98" fmla="*/ 623618 w 2631057"/>
                <a:gd name="connsiteY98" fmla="*/ 235295 h 2241385"/>
                <a:gd name="connsiteX99" fmla="*/ 610993 w 2631057"/>
                <a:gd name="connsiteY99" fmla="*/ 193644 h 2241385"/>
                <a:gd name="connsiteX100" fmla="*/ 537173 w 2631057"/>
                <a:gd name="connsiteY100" fmla="*/ 215075 h 2241385"/>
                <a:gd name="connsiteX101" fmla="*/ 561706 w 2631057"/>
                <a:gd name="connsiteY101" fmla="*/ 178145 h 2241385"/>
                <a:gd name="connsiteX102" fmla="*/ 609331 w 2631057"/>
                <a:gd name="connsiteY102" fmla="*/ 154332 h 2241385"/>
                <a:gd name="connsiteX103" fmla="*/ 645050 w 2631057"/>
                <a:gd name="connsiteY103" fmla="*/ 142426 h 2241385"/>
                <a:gd name="connsiteX104" fmla="*/ 659336 w 2631057"/>
                <a:gd name="connsiteY104" fmla="*/ 92419 h 2241385"/>
                <a:gd name="connsiteX105" fmla="*/ 702199 w 2631057"/>
                <a:gd name="connsiteY105" fmla="*/ 97182 h 2241385"/>
                <a:gd name="connsiteX106" fmla="*/ 805536 w 2631057"/>
                <a:gd name="connsiteY106" fmla="*/ 41649 h 2241385"/>
                <a:gd name="connsiteX107" fmla="*/ 1039348 w 2631057"/>
                <a:gd name="connsiteY107" fmla="*/ 0 h 2241385"/>
                <a:gd name="connsiteX108" fmla="*/ 1138058 w 2631057"/>
                <a:gd name="connsiteY108" fmla="*/ 27677 h 2241385"/>
                <a:gd name="connsiteX109" fmla="*/ 1202262 w 2631057"/>
                <a:gd name="connsiteY109" fmla="*/ 61463 h 2241385"/>
                <a:gd name="connsiteX110" fmla="*/ 1245124 w 2631057"/>
                <a:gd name="connsiteY110" fmla="*/ 90038 h 2241385"/>
                <a:gd name="connsiteX111" fmla="*/ 1427222 w 2631057"/>
                <a:gd name="connsiteY111" fmla="*/ 102933 h 2241385"/>
                <a:gd name="connsiteX0" fmla="*/ 1427222 w 2631057"/>
                <a:gd name="connsiteY0" fmla="*/ 102933 h 2241385"/>
                <a:gd name="connsiteX1" fmla="*/ 1345721 w 2631057"/>
                <a:gd name="connsiteY1" fmla="*/ 309068 h 2241385"/>
                <a:gd name="connsiteX2" fmla="*/ 1319842 w 2631057"/>
                <a:gd name="connsiteY2" fmla="*/ 464344 h 2241385"/>
                <a:gd name="connsiteX3" fmla="*/ 1475117 w 2631057"/>
                <a:gd name="connsiteY3" fmla="*/ 610993 h 2241385"/>
                <a:gd name="connsiteX4" fmla="*/ 1880559 w 2631057"/>
                <a:gd name="connsiteY4" fmla="*/ 723136 h 2241385"/>
                <a:gd name="connsiteX5" fmla="*/ 2104845 w 2631057"/>
                <a:gd name="connsiteY5" fmla="*/ 921544 h 2241385"/>
                <a:gd name="connsiteX6" fmla="*/ 2355011 w 2631057"/>
                <a:gd name="connsiteY6" fmla="*/ 1076819 h 2241385"/>
                <a:gd name="connsiteX7" fmla="*/ 2372125 w 2631057"/>
                <a:gd name="connsiteY7" fmla="*/ 1490338 h 2241385"/>
                <a:gd name="connsiteX8" fmla="*/ 2631057 w 2631057"/>
                <a:gd name="connsiteY8" fmla="*/ 1620283 h 2241385"/>
                <a:gd name="connsiteX9" fmla="*/ 2622430 w 2631057"/>
                <a:gd name="connsiteY9" fmla="*/ 1870449 h 2241385"/>
                <a:gd name="connsiteX10" fmla="*/ 2544793 w 2631057"/>
                <a:gd name="connsiteY10" fmla="*/ 2060231 h 2241385"/>
                <a:gd name="connsiteX11" fmla="*/ 2372264 w 2631057"/>
                <a:gd name="connsiteY11" fmla="*/ 2189627 h 2241385"/>
                <a:gd name="connsiteX12" fmla="*/ 2130725 w 2631057"/>
                <a:gd name="connsiteY12" fmla="*/ 2241385 h 2241385"/>
                <a:gd name="connsiteX13" fmla="*/ 1934159 w 2631057"/>
                <a:gd name="connsiteY13" fmla="*/ 2114166 h 2241385"/>
                <a:gd name="connsiteX14" fmla="*/ 1751471 w 2631057"/>
                <a:gd name="connsiteY14" fmla="*/ 2028799 h 2241385"/>
                <a:gd name="connsiteX15" fmla="*/ 1631082 w 2631057"/>
                <a:gd name="connsiteY15" fmla="*/ 2079661 h 2241385"/>
                <a:gd name="connsiteX16" fmla="*/ 1531866 w 2631057"/>
                <a:gd name="connsiteY16" fmla="*/ 2079071 h 2241385"/>
                <a:gd name="connsiteX17" fmla="*/ 1471343 w 2631057"/>
                <a:gd name="connsiteY17" fmla="*/ 2052188 h 2241385"/>
                <a:gd name="connsiteX18" fmla="*/ 1436616 w 2631057"/>
                <a:gd name="connsiteY18" fmla="*/ 1962654 h 2241385"/>
                <a:gd name="connsiteX19" fmla="*/ 1351950 w 2631057"/>
                <a:gd name="connsiteY19" fmla="*/ 1994404 h 2241385"/>
                <a:gd name="connsiteX20" fmla="*/ 1286401 w 2631057"/>
                <a:gd name="connsiteY20" fmla="*/ 1915400 h 2241385"/>
                <a:gd name="connsiteX21" fmla="*/ 1267283 w 2631057"/>
                <a:gd name="connsiteY21" fmla="*/ 2047321 h 2241385"/>
                <a:gd name="connsiteX22" fmla="*/ 1164095 w 2631057"/>
                <a:gd name="connsiteY22" fmla="*/ 2129342 h 2241385"/>
                <a:gd name="connsiteX23" fmla="*/ 1089330 w 2631057"/>
                <a:gd name="connsiteY23" fmla="*/ 2079895 h 2241385"/>
                <a:gd name="connsiteX24" fmla="*/ 992832 w 2631057"/>
                <a:gd name="connsiteY24" fmla="*/ 1994400 h 2241385"/>
                <a:gd name="connsiteX25" fmla="*/ 854260 w 2631057"/>
                <a:gd name="connsiteY25" fmla="*/ 2144837 h 2241385"/>
                <a:gd name="connsiteX26" fmla="*/ 757858 w 2631057"/>
                <a:gd name="connsiteY26" fmla="*/ 2116108 h 2241385"/>
                <a:gd name="connsiteX27" fmla="*/ 725220 w 2631057"/>
                <a:gd name="connsiteY27" fmla="*/ 2070180 h 2241385"/>
                <a:gd name="connsiteX28" fmla="*/ 674153 w 2631057"/>
                <a:gd name="connsiteY28" fmla="*/ 2038431 h 2241385"/>
                <a:gd name="connsiteX29" fmla="*/ 693523 w 2631057"/>
                <a:gd name="connsiteY29" fmla="*/ 1984474 h 2241385"/>
                <a:gd name="connsiteX30" fmla="*/ 773901 w 2631057"/>
                <a:gd name="connsiteY30" fmla="*/ 1950033 h 2241385"/>
                <a:gd name="connsiteX31" fmla="*/ 764975 w 2631057"/>
                <a:gd name="connsiteY31" fmla="*/ 1893095 h 2241385"/>
                <a:gd name="connsiteX32" fmla="*/ 837601 w 2631057"/>
                <a:gd name="connsiteY32" fmla="*/ 1804294 h 2241385"/>
                <a:gd name="connsiteX33" fmla="*/ 770906 w 2631057"/>
                <a:gd name="connsiteY33" fmla="*/ 1777506 h 2241385"/>
                <a:gd name="connsiteX34" fmla="*/ 602730 w 2631057"/>
                <a:gd name="connsiteY34" fmla="*/ 1844370 h 2241385"/>
                <a:gd name="connsiteX35" fmla="*/ 495628 w 2631057"/>
                <a:gd name="connsiteY35" fmla="*/ 1823922 h 2241385"/>
                <a:gd name="connsiteX36" fmla="*/ 589831 w 2631057"/>
                <a:gd name="connsiteY36" fmla="*/ 1691663 h 2241385"/>
                <a:gd name="connsiteX37" fmla="*/ 483859 w 2631057"/>
                <a:gd name="connsiteY37" fmla="*/ 1687309 h 2241385"/>
                <a:gd name="connsiteX38" fmla="*/ 388867 w 2631057"/>
                <a:gd name="connsiteY38" fmla="*/ 1663674 h 2241385"/>
                <a:gd name="connsiteX39" fmla="*/ 343271 w 2631057"/>
                <a:gd name="connsiteY39" fmla="*/ 1551351 h 2241385"/>
                <a:gd name="connsiteX40" fmla="*/ 328012 w 2631057"/>
                <a:gd name="connsiteY40" fmla="*/ 1470528 h 2241385"/>
                <a:gd name="connsiteX41" fmla="*/ 256575 w 2631057"/>
                <a:gd name="connsiteY41" fmla="*/ 1407028 h 2241385"/>
                <a:gd name="connsiteX42" fmla="*/ 144833 w 2631057"/>
                <a:gd name="connsiteY42" fmla="*/ 1388499 h 2241385"/>
                <a:gd name="connsiteX43" fmla="*/ 0 w 2631057"/>
                <a:gd name="connsiteY43" fmla="*/ 1387370 h 2241385"/>
                <a:gd name="connsiteX44" fmla="*/ 120770 w 2631057"/>
                <a:gd name="connsiteY44" fmla="*/ 1292480 h 2241385"/>
                <a:gd name="connsiteX45" fmla="*/ 267419 w 2631057"/>
                <a:gd name="connsiteY45" fmla="*/ 1275227 h 2241385"/>
                <a:gd name="connsiteX46" fmla="*/ 386392 w 2631057"/>
                <a:gd name="connsiteY46" fmla="*/ 1092590 h 2241385"/>
                <a:gd name="connsiteX47" fmla="*/ 392637 w 2631057"/>
                <a:gd name="connsiteY47" fmla="*/ 1021107 h 2241385"/>
                <a:gd name="connsiteX48" fmla="*/ 402162 w 2631057"/>
                <a:gd name="connsiteY48" fmla="*/ 960812 h 2241385"/>
                <a:gd name="connsiteX49" fmla="*/ 437881 w 2631057"/>
                <a:gd name="connsiteY49" fmla="*/ 952051 h 2241385"/>
                <a:gd name="connsiteX50" fmla="*/ 467309 w 2631057"/>
                <a:gd name="connsiteY50" fmla="*/ 983142 h 2241385"/>
                <a:gd name="connsiteX51" fmla="*/ 485506 w 2631057"/>
                <a:gd name="connsiteY51" fmla="*/ 966338 h 2241385"/>
                <a:gd name="connsiteX52" fmla="*/ 483978 w 2631057"/>
                <a:gd name="connsiteY52" fmla="*/ 906088 h 2241385"/>
                <a:gd name="connsiteX53" fmla="*/ 535423 w 2631057"/>
                <a:gd name="connsiteY53" fmla="*/ 885556 h 2241385"/>
                <a:gd name="connsiteX54" fmla="*/ 578374 w 2631057"/>
                <a:gd name="connsiteY54" fmla="*/ 930620 h 2241385"/>
                <a:gd name="connsiteX55" fmla="*/ 595043 w 2631057"/>
                <a:gd name="connsiteY55" fmla="*/ 952051 h 2241385"/>
                <a:gd name="connsiteX56" fmla="*/ 624068 w 2631057"/>
                <a:gd name="connsiteY56" fmla="*/ 939380 h 2241385"/>
                <a:gd name="connsiteX57" fmla="*/ 633143 w 2631057"/>
                <a:gd name="connsiteY57" fmla="*/ 880613 h 2241385"/>
                <a:gd name="connsiteX58" fmla="*/ 634177 w 2631057"/>
                <a:gd name="connsiteY58" fmla="*/ 847186 h 2241385"/>
                <a:gd name="connsiteX59" fmla="*/ 654574 w 2631057"/>
                <a:gd name="connsiteY59" fmla="*/ 823463 h 2241385"/>
                <a:gd name="connsiteX60" fmla="*/ 710332 w 2631057"/>
                <a:gd name="connsiteY60" fmla="*/ 804952 h 2241385"/>
                <a:gd name="connsiteX61" fmla="*/ 742681 w 2631057"/>
                <a:gd name="connsiteY61" fmla="*/ 799651 h 2241385"/>
                <a:gd name="connsiteX62" fmla="*/ 760877 w 2631057"/>
                <a:gd name="connsiteY62" fmla="*/ 767167 h 2241385"/>
                <a:gd name="connsiteX63" fmla="*/ 785543 w 2631057"/>
                <a:gd name="connsiteY63" fmla="*/ 759170 h 2241385"/>
                <a:gd name="connsiteX64" fmla="*/ 802212 w 2631057"/>
                <a:gd name="connsiteY64" fmla="*/ 735357 h 2241385"/>
                <a:gd name="connsiteX65" fmla="*/ 826024 w 2631057"/>
                <a:gd name="connsiteY65" fmla="*/ 787745 h 2241385"/>
                <a:gd name="connsiteX66" fmla="*/ 868887 w 2631057"/>
                <a:gd name="connsiteY66" fmla="*/ 785364 h 2241385"/>
                <a:gd name="connsiteX67" fmla="*/ 906987 w 2631057"/>
                <a:gd name="connsiteY67" fmla="*/ 797270 h 2241385"/>
                <a:gd name="connsiteX68" fmla="*/ 930799 w 2631057"/>
                <a:gd name="connsiteY68" fmla="*/ 787745 h 2241385"/>
                <a:gd name="connsiteX69" fmla="*/ 959374 w 2631057"/>
                <a:gd name="connsiteY69" fmla="*/ 859182 h 2241385"/>
                <a:gd name="connsiteX70" fmla="*/ 984310 w 2631057"/>
                <a:gd name="connsiteY70" fmla="*/ 846872 h 2241385"/>
                <a:gd name="connsiteX71" fmla="*/ 1027442 w 2631057"/>
                <a:gd name="connsiteY71" fmla="*/ 852532 h 2241385"/>
                <a:gd name="connsiteX72" fmla="*/ 1061768 w 2631057"/>
                <a:gd name="connsiteY72" fmla="*/ 859182 h 2241385"/>
                <a:gd name="connsiteX73" fmla="*/ 1121119 w 2631057"/>
                <a:gd name="connsiteY73" fmla="*/ 914715 h 2241385"/>
                <a:gd name="connsiteX74" fmla="*/ 1149874 w 2631057"/>
                <a:gd name="connsiteY74" fmla="*/ 899663 h 2241385"/>
                <a:gd name="connsiteX75" fmla="*/ 1185593 w 2631057"/>
                <a:gd name="connsiteY75" fmla="*/ 923476 h 2241385"/>
                <a:gd name="connsiteX76" fmla="*/ 1237981 w 2631057"/>
                <a:gd name="connsiteY76" fmla="*/ 952051 h 2241385"/>
                <a:gd name="connsiteX77" fmla="*/ 1318943 w 2631057"/>
                <a:gd name="connsiteY77" fmla="*/ 956633 h 2241385"/>
                <a:gd name="connsiteX78" fmla="*/ 1342440 w 2631057"/>
                <a:gd name="connsiteY78" fmla="*/ 917680 h 2241385"/>
                <a:gd name="connsiteX79" fmla="*/ 1307037 w 2631057"/>
                <a:gd name="connsiteY79" fmla="*/ 875851 h 2241385"/>
                <a:gd name="connsiteX80" fmla="*/ 1232094 w 2631057"/>
                <a:gd name="connsiteY80" fmla="*/ 823687 h 2241385"/>
                <a:gd name="connsiteX81" fmla="*/ 1145112 w 2631057"/>
                <a:gd name="connsiteY81" fmla="*/ 778220 h 2241385"/>
                <a:gd name="connsiteX82" fmla="*/ 1059881 w 2631057"/>
                <a:gd name="connsiteY82" fmla="*/ 685396 h 2241385"/>
                <a:gd name="connsiteX83" fmla="*/ 1021287 w 2631057"/>
                <a:gd name="connsiteY83" fmla="*/ 663920 h 2241385"/>
                <a:gd name="connsiteX84" fmla="*/ 939695 w 2631057"/>
                <a:gd name="connsiteY84" fmla="*/ 588124 h 2241385"/>
                <a:gd name="connsiteX85" fmla="*/ 909368 w 2631057"/>
                <a:gd name="connsiteY85" fmla="*/ 521045 h 2241385"/>
                <a:gd name="connsiteX86" fmla="*/ 878412 w 2631057"/>
                <a:gd name="connsiteY86" fmla="*/ 471038 h 2241385"/>
                <a:gd name="connsiteX87" fmla="*/ 861428 w 2631057"/>
                <a:gd name="connsiteY87" fmla="*/ 455134 h 2241385"/>
                <a:gd name="connsiteX88" fmla="*/ 866505 w 2631057"/>
                <a:gd name="connsiteY88" fmla="*/ 418651 h 2241385"/>
                <a:gd name="connsiteX89" fmla="*/ 887937 w 2631057"/>
                <a:gd name="connsiteY89" fmla="*/ 378394 h 2241385"/>
                <a:gd name="connsiteX90" fmla="*/ 845074 w 2631057"/>
                <a:gd name="connsiteY90" fmla="*/ 378170 h 2241385"/>
                <a:gd name="connsiteX91" fmla="*/ 803155 w 2631057"/>
                <a:gd name="connsiteY91" fmla="*/ 353099 h 2241385"/>
                <a:gd name="connsiteX92" fmla="*/ 795068 w 2631057"/>
                <a:gd name="connsiteY92" fmla="*/ 290063 h 2241385"/>
                <a:gd name="connsiteX93" fmla="*/ 764112 w 2631057"/>
                <a:gd name="connsiteY93" fmla="*/ 275776 h 2241385"/>
                <a:gd name="connsiteX94" fmla="*/ 758540 w 2631057"/>
                <a:gd name="connsiteY94" fmla="*/ 252862 h 2241385"/>
                <a:gd name="connsiteX95" fmla="*/ 706962 w 2631057"/>
                <a:gd name="connsiteY95" fmla="*/ 256726 h 2241385"/>
                <a:gd name="connsiteX96" fmla="*/ 695056 w 2631057"/>
                <a:gd name="connsiteY96" fmla="*/ 240057 h 2241385"/>
                <a:gd name="connsiteX97" fmla="*/ 645049 w 2631057"/>
                <a:gd name="connsiteY97" fmla="*/ 247201 h 2241385"/>
                <a:gd name="connsiteX98" fmla="*/ 623618 w 2631057"/>
                <a:gd name="connsiteY98" fmla="*/ 235295 h 2241385"/>
                <a:gd name="connsiteX99" fmla="*/ 610993 w 2631057"/>
                <a:gd name="connsiteY99" fmla="*/ 193644 h 2241385"/>
                <a:gd name="connsiteX100" fmla="*/ 537173 w 2631057"/>
                <a:gd name="connsiteY100" fmla="*/ 215075 h 2241385"/>
                <a:gd name="connsiteX101" fmla="*/ 561706 w 2631057"/>
                <a:gd name="connsiteY101" fmla="*/ 178145 h 2241385"/>
                <a:gd name="connsiteX102" fmla="*/ 609331 w 2631057"/>
                <a:gd name="connsiteY102" fmla="*/ 154332 h 2241385"/>
                <a:gd name="connsiteX103" fmla="*/ 645050 w 2631057"/>
                <a:gd name="connsiteY103" fmla="*/ 142426 h 2241385"/>
                <a:gd name="connsiteX104" fmla="*/ 659336 w 2631057"/>
                <a:gd name="connsiteY104" fmla="*/ 92419 h 2241385"/>
                <a:gd name="connsiteX105" fmla="*/ 702199 w 2631057"/>
                <a:gd name="connsiteY105" fmla="*/ 97182 h 2241385"/>
                <a:gd name="connsiteX106" fmla="*/ 805536 w 2631057"/>
                <a:gd name="connsiteY106" fmla="*/ 41649 h 2241385"/>
                <a:gd name="connsiteX107" fmla="*/ 1039348 w 2631057"/>
                <a:gd name="connsiteY107" fmla="*/ 0 h 2241385"/>
                <a:gd name="connsiteX108" fmla="*/ 1138058 w 2631057"/>
                <a:gd name="connsiteY108" fmla="*/ 27677 h 2241385"/>
                <a:gd name="connsiteX109" fmla="*/ 1202262 w 2631057"/>
                <a:gd name="connsiteY109" fmla="*/ 61463 h 2241385"/>
                <a:gd name="connsiteX110" fmla="*/ 1245124 w 2631057"/>
                <a:gd name="connsiteY110" fmla="*/ 90038 h 2241385"/>
                <a:gd name="connsiteX111" fmla="*/ 1427222 w 2631057"/>
                <a:gd name="connsiteY111" fmla="*/ 102933 h 2241385"/>
                <a:gd name="connsiteX0" fmla="*/ 1427222 w 2622430"/>
                <a:gd name="connsiteY0" fmla="*/ 102933 h 2241385"/>
                <a:gd name="connsiteX1" fmla="*/ 1345721 w 2622430"/>
                <a:gd name="connsiteY1" fmla="*/ 309068 h 2241385"/>
                <a:gd name="connsiteX2" fmla="*/ 1319842 w 2622430"/>
                <a:gd name="connsiteY2" fmla="*/ 464344 h 2241385"/>
                <a:gd name="connsiteX3" fmla="*/ 1475117 w 2622430"/>
                <a:gd name="connsiteY3" fmla="*/ 610993 h 2241385"/>
                <a:gd name="connsiteX4" fmla="*/ 1880559 w 2622430"/>
                <a:gd name="connsiteY4" fmla="*/ 723136 h 2241385"/>
                <a:gd name="connsiteX5" fmla="*/ 2104845 w 2622430"/>
                <a:gd name="connsiteY5" fmla="*/ 921544 h 2241385"/>
                <a:gd name="connsiteX6" fmla="*/ 2355011 w 2622430"/>
                <a:gd name="connsiteY6" fmla="*/ 1076819 h 2241385"/>
                <a:gd name="connsiteX7" fmla="*/ 2372125 w 2622430"/>
                <a:gd name="connsiteY7" fmla="*/ 1490338 h 2241385"/>
                <a:gd name="connsiteX8" fmla="*/ 2419390 w 2622430"/>
                <a:gd name="connsiteY8" fmla="*/ 1723470 h 2241385"/>
                <a:gd name="connsiteX9" fmla="*/ 2622430 w 2622430"/>
                <a:gd name="connsiteY9" fmla="*/ 1870449 h 2241385"/>
                <a:gd name="connsiteX10" fmla="*/ 2544793 w 2622430"/>
                <a:gd name="connsiteY10" fmla="*/ 2060231 h 2241385"/>
                <a:gd name="connsiteX11" fmla="*/ 2372264 w 2622430"/>
                <a:gd name="connsiteY11" fmla="*/ 2189627 h 2241385"/>
                <a:gd name="connsiteX12" fmla="*/ 2130725 w 2622430"/>
                <a:gd name="connsiteY12" fmla="*/ 2241385 h 2241385"/>
                <a:gd name="connsiteX13" fmla="*/ 1934159 w 2622430"/>
                <a:gd name="connsiteY13" fmla="*/ 2114166 h 2241385"/>
                <a:gd name="connsiteX14" fmla="*/ 1751471 w 2622430"/>
                <a:gd name="connsiteY14" fmla="*/ 2028799 h 2241385"/>
                <a:gd name="connsiteX15" fmla="*/ 1631082 w 2622430"/>
                <a:gd name="connsiteY15" fmla="*/ 2079661 h 2241385"/>
                <a:gd name="connsiteX16" fmla="*/ 1531866 w 2622430"/>
                <a:gd name="connsiteY16" fmla="*/ 2079071 h 2241385"/>
                <a:gd name="connsiteX17" fmla="*/ 1471343 w 2622430"/>
                <a:gd name="connsiteY17" fmla="*/ 2052188 h 2241385"/>
                <a:gd name="connsiteX18" fmla="*/ 1436616 w 2622430"/>
                <a:gd name="connsiteY18" fmla="*/ 1962654 h 2241385"/>
                <a:gd name="connsiteX19" fmla="*/ 1351950 w 2622430"/>
                <a:gd name="connsiteY19" fmla="*/ 1994404 h 2241385"/>
                <a:gd name="connsiteX20" fmla="*/ 1286401 w 2622430"/>
                <a:gd name="connsiteY20" fmla="*/ 1915400 h 2241385"/>
                <a:gd name="connsiteX21" fmla="*/ 1267283 w 2622430"/>
                <a:gd name="connsiteY21" fmla="*/ 2047321 h 2241385"/>
                <a:gd name="connsiteX22" fmla="*/ 1164095 w 2622430"/>
                <a:gd name="connsiteY22" fmla="*/ 2129342 h 2241385"/>
                <a:gd name="connsiteX23" fmla="*/ 1089330 w 2622430"/>
                <a:gd name="connsiteY23" fmla="*/ 2079895 h 2241385"/>
                <a:gd name="connsiteX24" fmla="*/ 992832 w 2622430"/>
                <a:gd name="connsiteY24" fmla="*/ 1994400 h 2241385"/>
                <a:gd name="connsiteX25" fmla="*/ 854260 w 2622430"/>
                <a:gd name="connsiteY25" fmla="*/ 2144837 h 2241385"/>
                <a:gd name="connsiteX26" fmla="*/ 757858 w 2622430"/>
                <a:gd name="connsiteY26" fmla="*/ 2116108 h 2241385"/>
                <a:gd name="connsiteX27" fmla="*/ 725220 w 2622430"/>
                <a:gd name="connsiteY27" fmla="*/ 2070180 h 2241385"/>
                <a:gd name="connsiteX28" fmla="*/ 674153 w 2622430"/>
                <a:gd name="connsiteY28" fmla="*/ 2038431 h 2241385"/>
                <a:gd name="connsiteX29" fmla="*/ 693523 w 2622430"/>
                <a:gd name="connsiteY29" fmla="*/ 1984474 h 2241385"/>
                <a:gd name="connsiteX30" fmla="*/ 773901 w 2622430"/>
                <a:gd name="connsiteY30" fmla="*/ 1950033 h 2241385"/>
                <a:gd name="connsiteX31" fmla="*/ 764975 w 2622430"/>
                <a:gd name="connsiteY31" fmla="*/ 1893095 h 2241385"/>
                <a:gd name="connsiteX32" fmla="*/ 837601 w 2622430"/>
                <a:gd name="connsiteY32" fmla="*/ 1804294 h 2241385"/>
                <a:gd name="connsiteX33" fmla="*/ 770906 w 2622430"/>
                <a:gd name="connsiteY33" fmla="*/ 1777506 h 2241385"/>
                <a:gd name="connsiteX34" fmla="*/ 602730 w 2622430"/>
                <a:gd name="connsiteY34" fmla="*/ 1844370 h 2241385"/>
                <a:gd name="connsiteX35" fmla="*/ 495628 w 2622430"/>
                <a:gd name="connsiteY35" fmla="*/ 1823922 h 2241385"/>
                <a:gd name="connsiteX36" fmla="*/ 589831 w 2622430"/>
                <a:gd name="connsiteY36" fmla="*/ 1691663 h 2241385"/>
                <a:gd name="connsiteX37" fmla="*/ 483859 w 2622430"/>
                <a:gd name="connsiteY37" fmla="*/ 1687309 h 2241385"/>
                <a:gd name="connsiteX38" fmla="*/ 388867 w 2622430"/>
                <a:gd name="connsiteY38" fmla="*/ 1663674 h 2241385"/>
                <a:gd name="connsiteX39" fmla="*/ 343271 w 2622430"/>
                <a:gd name="connsiteY39" fmla="*/ 1551351 h 2241385"/>
                <a:gd name="connsiteX40" fmla="*/ 328012 w 2622430"/>
                <a:gd name="connsiteY40" fmla="*/ 1470528 h 2241385"/>
                <a:gd name="connsiteX41" fmla="*/ 256575 w 2622430"/>
                <a:gd name="connsiteY41" fmla="*/ 1407028 h 2241385"/>
                <a:gd name="connsiteX42" fmla="*/ 144833 w 2622430"/>
                <a:gd name="connsiteY42" fmla="*/ 1388499 h 2241385"/>
                <a:gd name="connsiteX43" fmla="*/ 0 w 2622430"/>
                <a:gd name="connsiteY43" fmla="*/ 1387370 h 2241385"/>
                <a:gd name="connsiteX44" fmla="*/ 120770 w 2622430"/>
                <a:gd name="connsiteY44" fmla="*/ 1292480 h 2241385"/>
                <a:gd name="connsiteX45" fmla="*/ 267419 w 2622430"/>
                <a:gd name="connsiteY45" fmla="*/ 1275227 h 2241385"/>
                <a:gd name="connsiteX46" fmla="*/ 386392 w 2622430"/>
                <a:gd name="connsiteY46" fmla="*/ 1092590 h 2241385"/>
                <a:gd name="connsiteX47" fmla="*/ 392637 w 2622430"/>
                <a:gd name="connsiteY47" fmla="*/ 1021107 h 2241385"/>
                <a:gd name="connsiteX48" fmla="*/ 402162 w 2622430"/>
                <a:gd name="connsiteY48" fmla="*/ 960812 h 2241385"/>
                <a:gd name="connsiteX49" fmla="*/ 437881 w 2622430"/>
                <a:gd name="connsiteY49" fmla="*/ 952051 h 2241385"/>
                <a:gd name="connsiteX50" fmla="*/ 467309 w 2622430"/>
                <a:gd name="connsiteY50" fmla="*/ 983142 h 2241385"/>
                <a:gd name="connsiteX51" fmla="*/ 485506 w 2622430"/>
                <a:gd name="connsiteY51" fmla="*/ 966338 h 2241385"/>
                <a:gd name="connsiteX52" fmla="*/ 483978 w 2622430"/>
                <a:gd name="connsiteY52" fmla="*/ 906088 h 2241385"/>
                <a:gd name="connsiteX53" fmla="*/ 535423 w 2622430"/>
                <a:gd name="connsiteY53" fmla="*/ 885556 h 2241385"/>
                <a:gd name="connsiteX54" fmla="*/ 578374 w 2622430"/>
                <a:gd name="connsiteY54" fmla="*/ 930620 h 2241385"/>
                <a:gd name="connsiteX55" fmla="*/ 595043 w 2622430"/>
                <a:gd name="connsiteY55" fmla="*/ 952051 h 2241385"/>
                <a:gd name="connsiteX56" fmla="*/ 624068 w 2622430"/>
                <a:gd name="connsiteY56" fmla="*/ 939380 h 2241385"/>
                <a:gd name="connsiteX57" fmla="*/ 633143 w 2622430"/>
                <a:gd name="connsiteY57" fmla="*/ 880613 h 2241385"/>
                <a:gd name="connsiteX58" fmla="*/ 634177 w 2622430"/>
                <a:gd name="connsiteY58" fmla="*/ 847186 h 2241385"/>
                <a:gd name="connsiteX59" fmla="*/ 654574 w 2622430"/>
                <a:gd name="connsiteY59" fmla="*/ 823463 h 2241385"/>
                <a:gd name="connsiteX60" fmla="*/ 710332 w 2622430"/>
                <a:gd name="connsiteY60" fmla="*/ 804952 h 2241385"/>
                <a:gd name="connsiteX61" fmla="*/ 742681 w 2622430"/>
                <a:gd name="connsiteY61" fmla="*/ 799651 h 2241385"/>
                <a:gd name="connsiteX62" fmla="*/ 760877 w 2622430"/>
                <a:gd name="connsiteY62" fmla="*/ 767167 h 2241385"/>
                <a:gd name="connsiteX63" fmla="*/ 785543 w 2622430"/>
                <a:gd name="connsiteY63" fmla="*/ 759170 h 2241385"/>
                <a:gd name="connsiteX64" fmla="*/ 802212 w 2622430"/>
                <a:gd name="connsiteY64" fmla="*/ 735357 h 2241385"/>
                <a:gd name="connsiteX65" fmla="*/ 826024 w 2622430"/>
                <a:gd name="connsiteY65" fmla="*/ 787745 h 2241385"/>
                <a:gd name="connsiteX66" fmla="*/ 868887 w 2622430"/>
                <a:gd name="connsiteY66" fmla="*/ 785364 h 2241385"/>
                <a:gd name="connsiteX67" fmla="*/ 906987 w 2622430"/>
                <a:gd name="connsiteY67" fmla="*/ 797270 h 2241385"/>
                <a:gd name="connsiteX68" fmla="*/ 930799 w 2622430"/>
                <a:gd name="connsiteY68" fmla="*/ 787745 h 2241385"/>
                <a:gd name="connsiteX69" fmla="*/ 959374 w 2622430"/>
                <a:gd name="connsiteY69" fmla="*/ 859182 h 2241385"/>
                <a:gd name="connsiteX70" fmla="*/ 984310 w 2622430"/>
                <a:gd name="connsiteY70" fmla="*/ 846872 h 2241385"/>
                <a:gd name="connsiteX71" fmla="*/ 1027442 w 2622430"/>
                <a:gd name="connsiteY71" fmla="*/ 852532 h 2241385"/>
                <a:gd name="connsiteX72" fmla="*/ 1061768 w 2622430"/>
                <a:gd name="connsiteY72" fmla="*/ 859182 h 2241385"/>
                <a:gd name="connsiteX73" fmla="*/ 1121119 w 2622430"/>
                <a:gd name="connsiteY73" fmla="*/ 914715 h 2241385"/>
                <a:gd name="connsiteX74" fmla="*/ 1149874 w 2622430"/>
                <a:gd name="connsiteY74" fmla="*/ 899663 h 2241385"/>
                <a:gd name="connsiteX75" fmla="*/ 1185593 w 2622430"/>
                <a:gd name="connsiteY75" fmla="*/ 923476 h 2241385"/>
                <a:gd name="connsiteX76" fmla="*/ 1237981 w 2622430"/>
                <a:gd name="connsiteY76" fmla="*/ 952051 h 2241385"/>
                <a:gd name="connsiteX77" fmla="*/ 1318943 w 2622430"/>
                <a:gd name="connsiteY77" fmla="*/ 956633 h 2241385"/>
                <a:gd name="connsiteX78" fmla="*/ 1342440 w 2622430"/>
                <a:gd name="connsiteY78" fmla="*/ 917680 h 2241385"/>
                <a:gd name="connsiteX79" fmla="*/ 1307037 w 2622430"/>
                <a:gd name="connsiteY79" fmla="*/ 875851 h 2241385"/>
                <a:gd name="connsiteX80" fmla="*/ 1232094 w 2622430"/>
                <a:gd name="connsiteY80" fmla="*/ 823687 h 2241385"/>
                <a:gd name="connsiteX81" fmla="*/ 1145112 w 2622430"/>
                <a:gd name="connsiteY81" fmla="*/ 778220 h 2241385"/>
                <a:gd name="connsiteX82" fmla="*/ 1059881 w 2622430"/>
                <a:gd name="connsiteY82" fmla="*/ 685396 h 2241385"/>
                <a:gd name="connsiteX83" fmla="*/ 1021287 w 2622430"/>
                <a:gd name="connsiteY83" fmla="*/ 663920 h 2241385"/>
                <a:gd name="connsiteX84" fmla="*/ 939695 w 2622430"/>
                <a:gd name="connsiteY84" fmla="*/ 588124 h 2241385"/>
                <a:gd name="connsiteX85" fmla="*/ 909368 w 2622430"/>
                <a:gd name="connsiteY85" fmla="*/ 521045 h 2241385"/>
                <a:gd name="connsiteX86" fmla="*/ 878412 w 2622430"/>
                <a:gd name="connsiteY86" fmla="*/ 471038 h 2241385"/>
                <a:gd name="connsiteX87" fmla="*/ 861428 w 2622430"/>
                <a:gd name="connsiteY87" fmla="*/ 455134 h 2241385"/>
                <a:gd name="connsiteX88" fmla="*/ 866505 w 2622430"/>
                <a:gd name="connsiteY88" fmla="*/ 418651 h 2241385"/>
                <a:gd name="connsiteX89" fmla="*/ 887937 w 2622430"/>
                <a:gd name="connsiteY89" fmla="*/ 378394 h 2241385"/>
                <a:gd name="connsiteX90" fmla="*/ 845074 w 2622430"/>
                <a:gd name="connsiteY90" fmla="*/ 378170 h 2241385"/>
                <a:gd name="connsiteX91" fmla="*/ 803155 w 2622430"/>
                <a:gd name="connsiteY91" fmla="*/ 353099 h 2241385"/>
                <a:gd name="connsiteX92" fmla="*/ 795068 w 2622430"/>
                <a:gd name="connsiteY92" fmla="*/ 290063 h 2241385"/>
                <a:gd name="connsiteX93" fmla="*/ 764112 w 2622430"/>
                <a:gd name="connsiteY93" fmla="*/ 275776 h 2241385"/>
                <a:gd name="connsiteX94" fmla="*/ 758540 w 2622430"/>
                <a:gd name="connsiteY94" fmla="*/ 252862 h 2241385"/>
                <a:gd name="connsiteX95" fmla="*/ 706962 w 2622430"/>
                <a:gd name="connsiteY95" fmla="*/ 256726 h 2241385"/>
                <a:gd name="connsiteX96" fmla="*/ 695056 w 2622430"/>
                <a:gd name="connsiteY96" fmla="*/ 240057 h 2241385"/>
                <a:gd name="connsiteX97" fmla="*/ 645049 w 2622430"/>
                <a:gd name="connsiteY97" fmla="*/ 247201 h 2241385"/>
                <a:gd name="connsiteX98" fmla="*/ 623618 w 2622430"/>
                <a:gd name="connsiteY98" fmla="*/ 235295 h 2241385"/>
                <a:gd name="connsiteX99" fmla="*/ 610993 w 2622430"/>
                <a:gd name="connsiteY99" fmla="*/ 193644 h 2241385"/>
                <a:gd name="connsiteX100" fmla="*/ 537173 w 2622430"/>
                <a:gd name="connsiteY100" fmla="*/ 215075 h 2241385"/>
                <a:gd name="connsiteX101" fmla="*/ 561706 w 2622430"/>
                <a:gd name="connsiteY101" fmla="*/ 178145 h 2241385"/>
                <a:gd name="connsiteX102" fmla="*/ 609331 w 2622430"/>
                <a:gd name="connsiteY102" fmla="*/ 154332 h 2241385"/>
                <a:gd name="connsiteX103" fmla="*/ 645050 w 2622430"/>
                <a:gd name="connsiteY103" fmla="*/ 142426 h 2241385"/>
                <a:gd name="connsiteX104" fmla="*/ 659336 w 2622430"/>
                <a:gd name="connsiteY104" fmla="*/ 92419 h 2241385"/>
                <a:gd name="connsiteX105" fmla="*/ 702199 w 2622430"/>
                <a:gd name="connsiteY105" fmla="*/ 97182 h 2241385"/>
                <a:gd name="connsiteX106" fmla="*/ 805536 w 2622430"/>
                <a:gd name="connsiteY106" fmla="*/ 41649 h 2241385"/>
                <a:gd name="connsiteX107" fmla="*/ 1039348 w 2622430"/>
                <a:gd name="connsiteY107" fmla="*/ 0 h 2241385"/>
                <a:gd name="connsiteX108" fmla="*/ 1138058 w 2622430"/>
                <a:gd name="connsiteY108" fmla="*/ 27677 h 2241385"/>
                <a:gd name="connsiteX109" fmla="*/ 1202262 w 2622430"/>
                <a:gd name="connsiteY109" fmla="*/ 61463 h 2241385"/>
                <a:gd name="connsiteX110" fmla="*/ 1245124 w 2622430"/>
                <a:gd name="connsiteY110" fmla="*/ 90038 h 2241385"/>
                <a:gd name="connsiteX111" fmla="*/ 1427222 w 2622430"/>
                <a:gd name="connsiteY111" fmla="*/ 102933 h 2241385"/>
                <a:gd name="connsiteX0" fmla="*/ 1427222 w 2544793"/>
                <a:gd name="connsiteY0" fmla="*/ 102933 h 2241385"/>
                <a:gd name="connsiteX1" fmla="*/ 1345721 w 2544793"/>
                <a:gd name="connsiteY1" fmla="*/ 309068 h 2241385"/>
                <a:gd name="connsiteX2" fmla="*/ 1319842 w 2544793"/>
                <a:gd name="connsiteY2" fmla="*/ 464344 h 2241385"/>
                <a:gd name="connsiteX3" fmla="*/ 1475117 w 2544793"/>
                <a:gd name="connsiteY3" fmla="*/ 610993 h 2241385"/>
                <a:gd name="connsiteX4" fmla="*/ 1880559 w 2544793"/>
                <a:gd name="connsiteY4" fmla="*/ 723136 h 2241385"/>
                <a:gd name="connsiteX5" fmla="*/ 2104845 w 2544793"/>
                <a:gd name="connsiteY5" fmla="*/ 921544 h 2241385"/>
                <a:gd name="connsiteX6" fmla="*/ 2355011 w 2544793"/>
                <a:gd name="connsiteY6" fmla="*/ 1076819 h 2241385"/>
                <a:gd name="connsiteX7" fmla="*/ 2372125 w 2544793"/>
                <a:gd name="connsiteY7" fmla="*/ 1490338 h 2241385"/>
                <a:gd name="connsiteX8" fmla="*/ 2419390 w 2544793"/>
                <a:gd name="connsiteY8" fmla="*/ 1723470 h 2241385"/>
                <a:gd name="connsiteX9" fmla="*/ 2455742 w 2544793"/>
                <a:gd name="connsiteY9" fmla="*/ 1928658 h 2241385"/>
                <a:gd name="connsiteX10" fmla="*/ 2544793 w 2544793"/>
                <a:gd name="connsiteY10" fmla="*/ 2060231 h 2241385"/>
                <a:gd name="connsiteX11" fmla="*/ 2372264 w 2544793"/>
                <a:gd name="connsiteY11" fmla="*/ 2189627 h 2241385"/>
                <a:gd name="connsiteX12" fmla="*/ 2130725 w 2544793"/>
                <a:gd name="connsiteY12" fmla="*/ 2241385 h 2241385"/>
                <a:gd name="connsiteX13" fmla="*/ 1934159 w 2544793"/>
                <a:gd name="connsiteY13" fmla="*/ 2114166 h 2241385"/>
                <a:gd name="connsiteX14" fmla="*/ 1751471 w 2544793"/>
                <a:gd name="connsiteY14" fmla="*/ 2028799 h 2241385"/>
                <a:gd name="connsiteX15" fmla="*/ 1631082 w 2544793"/>
                <a:gd name="connsiteY15" fmla="*/ 2079661 h 2241385"/>
                <a:gd name="connsiteX16" fmla="*/ 1531866 w 2544793"/>
                <a:gd name="connsiteY16" fmla="*/ 2079071 h 2241385"/>
                <a:gd name="connsiteX17" fmla="*/ 1471343 w 2544793"/>
                <a:gd name="connsiteY17" fmla="*/ 2052188 h 2241385"/>
                <a:gd name="connsiteX18" fmla="*/ 1436616 w 2544793"/>
                <a:gd name="connsiteY18" fmla="*/ 1962654 h 2241385"/>
                <a:gd name="connsiteX19" fmla="*/ 1351950 w 2544793"/>
                <a:gd name="connsiteY19" fmla="*/ 1994404 h 2241385"/>
                <a:gd name="connsiteX20" fmla="*/ 1286401 w 2544793"/>
                <a:gd name="connsiteY20" fmla="*/ 1915400 h 2241385"/>
                <a:gd name="connsiteX21" fmla="*/ 1267283 w 2544793"/>
                <a:gd name="connsiteY21" fmla="*/ 2047321 h 2241385"/>
                <a:gd name="connsiteX22" fmla="*/ 1164095 w 2544793"/>
                <a:gd name="connsiteY22" fmla="*/ 2129342 h 2241385"/>
                <a:gd name="connsiteX23" fmla="*/ 1089330 w 2544793"/>
                <a:gd name="connsiteY23" fmla="*/ 2079895 h 2241385"/>
                <a:gd name="connsiteX24" fmla="*/ 992832 w 2544793"/>
                <a:gd name="connsiteY24" fmla="*/ 1994400 h 2241385"/>
                <a:gd name="connsiteX25" fmla="*/ 854260 w 2544793"/>
                <a:gd name="connsiteY25" fmla="*/ 2144837 h 2241385"/>
                <a:gd name="connsiteX26" fmla="*/ 757858 w 2544793"/>
                <a:gd name="connsiteY26" fmla="*/ 2116108 h 2241385"/>
                <a:gd name="connsiteX27" fmla="*/ 725220 w 2544793"/>
                <a:gd name="connsiteY27" fmla="*/ 2070180 h 2241385"/>
                <a:gd name="connsiteX28" fmla="*/ 674153 w 2544793"/>
                <a:gd name="connsiteY28" fmla="*/ 2038431 h 2241385"/>
                <a:gd name="connsiteX29" fmla="*/ 693523 w 2544793"/>
                <a:gd name="connsiteY29" fmla="*/ 1984474 h 2241385"/>
                <a:gd name="connsiteX30" fmla="*/ 773901 w 2544793"/>
                <a:gd name="connsiteY30" fmla="*/ 1950033 h 2241385"/>
                <a:gd name="connsiteX31" fmla="*/ 764975 w 2544793"/>
                <a:gd name="connsiteY31" fmla="*/ 1893095 h 2241385"/>
                <a:gd name="connsiteX32" fmla="*/ 837601 w 2544793"/>
                <a:gd name="connsiteY32" fmla="*/ 1804294 h 2241385"/>
                <a:gd name="connsiteX33" fmla="*/ 770906 w 2544793"/>
                <a:gd name="connsiteY33" fmla="*/ 1777506 h 2241385"/>
                <a:gd name="connsiteX34" fmla="*/ 602730 w 2544793"/>
                <a:gd name="connsiteY34" fmla="*/ 1844370 h 2241385"/>
                <a:gd name="connsiteX35" fmla="*/ 495628 w 2544793"/>
                <a:gd name="connsiteY35" fmla="*/ 1823922 h 2241385"/>
                <a:gd name="connsiteX36" fmla="*/ 589831 w 2544793"/>
                <a:gd name="connsiteY36" fmla="*/ 1691663 h 2241385"/>
                <a:gd name="connsiteX37" fmla="*/ 483859 w 2544793"/>
                <a:gd name="connsiteY37" fmla="*/ 1687309 h 2241385"/>
                <a:gd name="connsiteX38" fmla="*/ 388867 w 2544793"/>
                <a:gd name="connsiteY38" fmla="*/ 1663674 h 2241385"/>
                <a:gd name="connsiteX39" fmla="*/ 343271 w 2544793"/>
                <a:gd name="connsiteY39" fmla="*/ 1551351 h 2241385"/>
                <a:gd name="connsiteX40" fmla="*/ 328012 w 2544793"/>
                <a:gd name="connsiteY40" fmla="*/ 1470528 h 2241385"/>
                <a:gd name="connsiteX41" fmla="*/ 256575 w 2544793"/>
                <a:gd name="connsiteY41" fmla="*/ 1407028 h 2241385"/>
                <a:gd name="connsiteX42" fmla="*/ 144833 w 2544793"/>
                <a:gd name="connsiteY42" fmla="*/ 1388499 h 2241385"/>
                <a:gd name="connsiteX43" fmla="*/ 0 w 2544793"/>
                <a:gd name="connsiteY43" fmla="*/ 1387370 h 2241385"/>
                <a:gd name="connsiteX44" fmla="*/ 120770 w 2544793"/>
                <a:gd name="connsiteY44" fmla="*/ 1292480 h 2241385"/>
                <a:gd name="connsiteX45" fmla="*/ 267419 w 2544793"/>
                <a:gd name="connsiteY45" fmla="*/ 1275227 h 2241385"/>
                <a:gd name="connsiteX46" fmla="*/ 386392 w 2544793"/>
                <a:gd name="connsiteY46" fmla="*/ 1092590 h 2241385"/>
                <a:gd name="connsiteX47" fmla="*/ 392637 w 2544793"/>
                <a:gd name="connsiteY47" fmla="*/ 1021107 h 2241385"/>
                <a:gd name="connsiteX48" fmla="*/ 402162 w 2544793"/>
                <a:gd name="connsiteY48" fmla="*/ 960812 h 2241385"/>
                <a:gd name="connsiteX49" fmla="*/ 437881 w 2544793"/>
                <a:gd name="connsiteY49" fmla="*/ 952051 h 2241385"/>
                <a:gd name="connsiteX50" fmla="*/ 467309 w 2544793"/>
                <a:gd name="connsiteY50" fmla="*/ 983142 h 2241385"/>
                <a:gd name="connsiteX51" fmla="*/ 485506 w 2544793"/>
                <a:gd name="connsiteY51" fmla="*/ 966338 h 2241385"/>
                <a:gd name="connsiteX52" fmla="*/ 483978 w 2544793"/>
                <a:gd name="connsiteY52" fmla="*/ 906088 h 2241385"/>
                <a:gd name="connsiteX53" fmla="*/ 535423 w 2544793"/>
                <a:gd name="connsiteY53" fmla="*/ 885556 h 2241385"/>
                <a:gd name="connsiteX54" fmla="*/ 578374 w 2544793"/>
                <a:gd name="connsiteY54" fmla="*/ 930620 h 2241385"/>
                <a:gd name="connsiteX55" fmla="*/ 595043 w 2544793"/>
                <a:gd name="connsiteY55" fmla="*/ 952051 h 2241385"/>
                <a:gd name="connsiteX56" fmla="*/ 624068 w 2544793"/>
                <a:gd name="connsiteY56" fmla="*/ 939380 h 2241385"/>
                <a:gd name="connsiteX57" fmla="*/ 633143 w 2544793"/>
                <a:gd name="connsiteY57" fmla="*/ 880613 h 2241385"/>
                <a:gd name="connsiteX58" fmla="*/ 634177 w 2544793"/>
                <a:gd name="connsiteY58" fmla="*/ 847186 h 2241385"/>
                <a:gd name="connsiteX59" fmla="*/ 654574 w 2544793"/>
                <a:gd name="connsiteY59" fmla="*/ 823463 h 2241385"/>
                <a:gd name="connsiteX60" fmla="*/ 710332 w 2544793"/>
                <a:gd name="connsiteY60" fmla="*/ 804952 h 2241385"/>
                <a:gd name="connsiteX61" fmla="*/ 742681 w 2544793"/>
                <a:gd name="connsiteY61" fmla="*/ 799651 h 2241385"/>
                <a:gd name="connsiteX62" fmla="*/ 760877 w 2544793"/>
                <a:gd name="connsiteY62" fmla="*/ 767167 h 2241385"/>
                <a:gd name="connsiteX63" fmla="*/ 785543 w 2544793"/>
                <a:gd name="connsiteY63" fmla="*/ 759170 h 2241385"/>
                <a:gd name="connsiteX64" fmla="*/ 802212 w 2544793"/>
                <a:gd name="connsiteY64" fmla="*/ 735357 h 2241385"/>
                <a:gd name="connsiteX65" fmla="*/ 826024 w 2544793"/>
                <a:gd name="connsiteY65" fmla="*/ 787745 h 2241385"/>
                <a:gd name="connsiteX66" fmla="*/ 868887 w 2544793"/>
                <a:gd name="connsiteY66" fmla="*/ 785364 h 2241385"/>
                <a:gd name="connsiteX67" fmla="*/ 906987 w 2544793"/>
                <a:gd name="connsiteY67" fmla="*/ 797270 h 2241385"/>
                <a:gd name="connsiteX68" fmla="*/ 930799 w 2544793"/>
                <a:gd name="connsiteY68" fmla="*/ 787745 h 2241385"/>
                <a:gd name="connsiteX69" fmla="*/ 959374 w 2544793"/>
                <a:gd name="connsiteY69" fmla="*/ 859182 h 2241385"/>
                <a:gd name="connsiteX70" fmla="*/ 984310 w 2544793"/>
                <a:gd name="connsiteY70" fmla="*/ 846872 h 2241385"/>
                <a:gd name="connsiteX71" fmla="*/ 1027442 w 2544793"/>
                <a:gd name="connsiteY71" fmla="*/ 852532 h 2241385"/>
                <a:gd name="connsiteX72" fmla="*/ 1061768 w 2544793"/>
                <a:gd name="connsiteY72" fmla="*/ 859182 h 2241385"/>
                <a:gd name="connsiteX73" fmla="*/ 1121119 w 2544793"/>
                <a:gd name="connsiteY73" fmla="*/ 914715 h 2241385"/>
                <a:gd name="connsiteX74" fmla="*/ 1149874 w 2544793"/>
                <a:gd name="connsiteY74" fmla="*/ 899663 h 2241385"/>
                <a:gd name="connsiteX75" fmla="*/ 1185593 w 2544793"/>
                <a:gd name="connsiteY75" fmla="*/ 923476 h 2241385"/>
                <a:gd name="connsiteX76" fmla="*/ 1237981 w 2544793"/>
                <a:gd name="connsiteY76" fmla="*/ 952051 h 2241385"/>
                <a:gd name="connsiteX77" fmla="*/ 1318943 w 2544793"/>
                <a:gd name="connsiteY77" fmla="*/ 956633 h 2241385"/>
                <a:gd name="connsiteX78" fmla="*/ 1342440 w 2544793"/>
                <a:gd name="connsiteY78" fmla="*/ 917680 h 2241385"/>
                <a:gd name="connsiteX79" fmla="*/ 1307037 w 2544793"/>
                <a:gd name="connsiteY79" fmla="*/ 875851 h 2241385"/>
                <a:gd name="connsiteX80" fmla="*/ 1232094 w 2544793"/>
                <a:gd name="connsiteY80" fmla="*/ 823687 h 2241385"/>
                <a:gd name="connsiteX81" fmla="*/ 1145112 w 2544793"/>
                <a:gd name="connsiteY81" fmla="*/ 778220 h 2241385"/>
                <a:gd name="connsiteX82" fmla="*/ 1059881 w 2544793"/>
                <a:gd name="connsiteY82" fmla="*/ 685396 h 2241385"/>
                <a:gd name="connsiteX83" fmla="*/ 1021287 w 2544793"/>
                <a:gd name="connsiteY83" fmla="*/ 663920 h 2241385"/>
                <a:gd name="connsiteX84" fmla="*/ 939695 w 2544793"/>
                <a:gd name="connsiteY84" fmla="*/ 588124 h 2241385"/>
                <a:gd name="connsiteX85" fmla="*/ 909368 w 2544793"/>
                <a:gd name="connsiteY85" fmla="*/ 521045 h 2241385"/>
                <a:gd name="connsiteX86" fmla="*/ 878412 w 2544793"/>
                <a:gd name="connsiteY86" fmla="*/ 471038 h 2241385"/>
                <a:gd name="connsiteX87" fmla="*/ 861428 w 2544793"/>
                <a:gd name="connsiteY87" fmla="*/ 455134 h 2241385"/>
                <a:gd name="connsiteX88" fmla="*/ 866505 w 2544793"/>
                <a:gd name="connsiteY88" fmla="*/ 418651 h 2241385"/>
                <a:gd name="connsiteX89" fmla="*/ 887937 w 2544793"/>
                <a:gd name="connsiteY89" fmla="*/ 378394 h 2241385"/>
                <a:gd name="connsiteX90" fmla="*/ 845074 w 2544793"/>
                <a:gd name="connsiteY90" fmla="*/ 378170 h 2241385"/>
                <a:gd name="connsiteX91" fmla="*/ 803155 w 2544793"/>
                <a:gd name="connsiteY91" fmla="*/ 353099 h 2241385"/>
                <a:gd name="connsiteX92" fmla="*/ 795068 w 2544793"/>
                <a:gd name="connsiteY92" fmla="*/ 290063 h 2241385"/>
                <a:gd name="connsiteX93" fmla="*/ 764112 w 2544793"/>
                <a:gd name="connsiteY93" fmla="*/ 275776 h 2241385"/>
                <a:gd name="connsiteX94" fmla="*/ 758540 w 2544793"/>
                <a:gd name="connsiteY94" fmla="*/ 252862 h 2241385"/>
                <a:gd name="connsiteX95" fmla="*/ 706962 w 2544793"/>
                <a:gd name="connsiteY95" fmla="*/ 256726 h 2241385"/>
                <a:gd name="connsiteX96" fmla="*/ 695056 w 2544793"/>
                <a:gd name="connsiteY96" fmla="*/ 240057 h 2241385"/>
                <a:gd name="connsiteX97" fmla="*/ 645049 w 2544793"/>
                <a:gd name="connsiteY97" fmla="*/ 247201 h 2241385"/>
                <a:gd name="connsiteX98" fmla="*/ 623618 w 2544793"/>
                <a:gd name="connsiteY98" fmla="*/ 235295 h 2241385"/>
                <a:gd name="connsiteX99" fmla="*/ 610993 w 2544793"/>
                <a:gd name="connsiteY99" fmla="*/ 193644 h 2241385"/>
                <a:gd name="connsiteX100" fmla="*/ 537173 w 2544793"/>
                <a:gd name="connsiteY100" fmla="*/ 215075 h 2241385"/>
                <a:gd name="connsiteX101" fmla="*/ 561706 w 2544793"/>
                <a:gd name="connsiteY101" fmla="*/ 178145 h 2241385"/>
                <a:gd name="connsiteX102" fmla="*/ 609331 w 2544793"/>
                <a:gd name="connsiteY102" fmla="*/ 154332 h 2241385"/>
                <a:gd name="connsiteX103" fmla="*/ 645050 w 2544793"/>
                <a:gd name="connsiteY103" fmla="*/ 142426 h 2241385"/>
                <a:gd name="connsiteX104" fmla="*/ 659336 w 2544793"/>
                <a:gd name="connsiteY104" fmla="*/ 92419 h 2241385"/>
                <a:gd name="connsiteX105" fmla="*/ 702199 w 2544793"/>
                <a:gd name="connsiteY105" fmla="*/ 97182 h 2241385"/>
                <a:gd name="connsiteX106" fmla="*/ 805536 w 2544793"/>
                <a:gd name="connsiteY106" fmla="*/ 41649 h 2241385"/>
                <a:gd name="connsiteX107" fmla="*/ 1039348 w 2544793"/>
                <a:gd name="connsiteY107" fmla="*/ 0 h 2241385"/>
                <a:gd name="connsiteX108" fmla="*/ 1138058 w 2544793"/>
                <a:gd name="connsiteY108" fmla="*/ 27677 h 2241385"/>
                <a:gd name="connsiteX109" fmla="*/ 1202262 w 2544793"/>
                <a:gd name="connsiteY109" fmla="*/ 61463 h 2241385"/>
                <a:gd name="connsiteX110" fmla="*/ 1245124 w 2544793"/>
                <a:gd name="connsiteY110" fmla="*/ 90038 h 2241385"/>
                <a:gd name="connsiteX111" fmla="*/ 1427222 w 2544793"/>
                <a:gd name="connsiteY111" fmla="*/ 102933 h 2241385"/>
                <a:gd name="connsiteX0" fmla="*/ 1427222 w 2544793"/>
                <a:gd name="connsiteY0" fmla="*/ 102933 h 2241385"/>
                <a:gd name="connsiteX1" fmla="*/ 1345721 w 2544793"/>
                <a:gd name="connsiteY1" fmla="*/ 309068 h 2241385"/>
                <a:gd name="connsiteX2" fmla="*/ 1319842 w 2544793"/>
                <a:gd name="connsiteY2" fmla="*/ 464344 h 2241385"/>
                <a:gd name="connsiteX3" fmla="*/ 1475117 w 2544793"/>
                <a:gd name="connsiteY3" fmla="*/ 610993 h 2241385"/>
                <a:gd name="connsiteX4" fmla="*/ 1880559 w 2544793"/>
                <a:gd name="connsiteY4" fmla="*/ 723136 h 2241385"/>
                <a:gd name="connsiteX5" fmla="*/ 2104845 w 2544793"/>
                <a:gd name="connsiteY5" fmla="*/ 921544 h 2241385"/>
                <a:gd name="connsiteX6" fmla="*/ 2201553 w 2544793"/>
                <a:gd name="connsiteY6" fmla="*/ 1378445 h 2241385"/>
                <a:gd name="connsiteX7" fmla="*/ 2372125 w 2544793"/>
                <a:gd name="connsiteY7" fmla="*/ 1490338 h 2241385"/>
                <a:gd name="connsiteX8" fmla="*/ 2419390 w 2544793"/>
                <a:gd name="connsiteY8" fmla="*/ 1723470 h 2241385"/>
                <a:gd name="connsiteX9" fmla="*/ 2455742 w 2544793"/>
                <a:gd name="connsiteY9" fmla="*/ 1928658 h 2241385"/>
                <a:gd name="connsiteX10" fmla="*/ 2544793 w 2544793"/>
                <a:gd name="connsiteY10" fmla="*/ 2060231 h 2241385"/>
                <a:gd name="connsiteX11" fmla="*/ 2372264 w 2544793"/>
                <a:gd name="connsiteY11" fmla="*/ 2189627 h 2241385"/>
                <a:gd name="connsiteX12" fmla="*/ 2130725 w 2544793"/>
                <a:gd name="connsiteY12" fmla="*/ 2241385 h 2241385"/>
                <a:gd name="connsiteX13" fmla="*/ 1934159 w 2544793"/>
                <a:gd name="connsiteY13" fmla="*/ 2114166 h 2241385"/>
                <a:gd name="connsiteX14" fmla="*/ 1751471 w 2544793"/>
                <a:gd name="connsiteY14" fmla="*/ 2028799 h 2241385"/>
                <a:gd name="connsiteX15" fmla="*/ 1631082 w 2544793"/>
                <a:gd name="connsiteY15" fmla="*/ 2079661 h 2241385"/>
                <a:gd name="connsiteX16" fmla="*/ 1531866 w 2544793"/>
                <a:gd name="connsiteY16" fmla="*/ 2079071 h 2241385"/>
                <a:gd name="connsiteX17" fmla="*/ 1471343 w 2544793"/>
                <a:gd name="connsiteY17" fmla="*/ 2052188 h 2241385"/>
                <a:gd name="connsiteX18" fmla="*/ 1436616 w 2544793"/>
                <a:gd name="connsiteY18" fmla="*/ 1962654 h 2241385"/>
                <a:gd name="connsiteX19" fmla="*/ 1351950 w 2544793"/>
                <a:gd name="connsiteY19" fmla="*/ 1994404 h 2241385"/>
                <a:gd name="connsiteX20" fmla="*/ 1286401 w 2544793"/>
                <a:gd name="connsiteY20" fmla="*/ 1915400 h 2241385"/>
                <a:gd name="connsiteX21" fmla="*/ 1267283 w 2544793"/>
                <a:gd name="connsiteY21" fmla="*/ 2047321 h 2241385"/>
                <a:gd name="connsiteX22" fmla="*/ 1164095 w 2544793"/>
                <a:gd name="connsiteY22" fmla="*/ 2129342 h 2241385"/>
                <a:gd name="connsiteX23" fmla="*/ 1089330 w 2544793"/>
                <a:gd name="connsiteY23" fmla="*/ 2079895 h 2241385"/>
                <a:gd name="connsiteX24" fmla="*/ 992832 w 2544793"/>
                <a:gd name="connsiteY24" fmla="*/ 1994400 h 2241385"/>
                <a:gd name="connsiteX25" fmla="*/ 854260 w 2544793"/>
                <a:gd name="connsiteY25" fmla="*/ 2144837 h 2241385"/>
                <a:gd name="connsiteX26" fmla="*/ 757858 w 2544793"/>
                <a:gd name="connsiteY26" fmla="*/ 2116108 h 2241385"/>
                <a:gd name="connsiteX27" fmla="*/ 725220 w 2544793"/>
                <a:gd name="connsiteY27" fmla="*/ 2070180 h 2241385"/>
                <a:gd name="connsiteX28" fmla="*/ 674153 w 2544793"/>
                <a:gd name="connsiteY28" fmla="*/ 2038431 h 2241385"/>
                <a:gd name="connsiteX29" fmla="*/ 693523 w 2544793"/>
                <a:gd name="connsiteY29" fmla="*/ 1984474 h 2241385"/>
                <a:gd name="connsiteX30" fmla="*/ 773901 w 2544793"/>
                <a:gd name="connsiteY30" fmla="*/ 1950033 h 2241385"/>
                <a:gd name="connsiteX31" fmla="*/ 764975 w 2544793"/>
                <a:gd name="connsiteY31" fmla="*/ 1893095 h 2241385"/>
                <a:gd name="connsiteX32" fmla="*/ 837601 w 2544793"/>
                <a:gd name="connsiteY32" fmla="*/ 1804294 h 2241385"/>
                <a:gd name="connsiteX33" fmla="*/ 770906 w 2544793"/>
                <a:gd name="connsiteY33" fmla="*/ 1777506 h 2241385"/>
                <a:gd name="connsiteX34" fmla="*/ 602730 w 2544793"/>
                <a:gd name="connsiteY34" fmla="*/ 1844370 h 2241385"/>
                <a:gd name="connsiteX35" fmla="*/ 495628 w 2544793"/>
                <a:gd name="connsiteY35" fmla="*/ 1823922 h 2241385"/>
                <a:gd name="connsiteX36" fmla="*/ 589831 w 2544793"/>
                <a:gd name="connsiteY36" fmla="*/ 1691663 h 2241385"/>
                <a:gd name="connsiteX37" fmla="*/ 483859 w 2544793"/>
                <a:gd name="connsiteY37" fmla="*/ 1687309 h 2241385"/>
                <a:gd name="connsiteX38" fmla="*/ 388867 w 2544793"/>
                <a:gd name="connsiteY38" fmla="*/ 1663674 h 2241385"/>
                <a:gd name="connsiteX39" fmla="*/ 343271 w 2544793"/>
                <a:gd name="connsiteY39" fmla="*/ 1551351 h 2241385"/>
                <a:gd name="connsiteX40" fmla="*/ 328012 w 2544793"/>
                <a:gd name="connsiteY40" fmla="*/ 1470528 h 2241385"/>
                <a:gd name="connsiteX41" fmla="*/ 256575 w 2544793"/>
                <a:gd name="connsiteY41" fmla="*/ 1407028 h 2241385"/>
                <a:gd name="connsiteX42" fmla="*/ 144833 w 2544793"/>
                <a:gd name="connsiteY42" fmla="*/ 1388499 h 2241385"/>
                <a:gd name="connsiteX43" fmla="*/ 0 w 2544793"/>
                <a:gd name="connsiteY43" fmla="*/ 1387370 h 2241385"/>
                <a:gd name="connsiteX44" fmla="*/ 120770 w 2544793"/>
                <a:gd name="connsiteY44" fmla="*/ 1292480 h 2241385"/>
                <a:gd name="connsiteX45" fmla="*/ 267419 w 2544793"/>
                <a:gd name="connsiteY45" fmla="*/ 1275227 h 2241385"/>
                <a:gd name="connsiteX46" fmla="*/ 386392 w 2544793"/>
                <a:gd name="connsiteY46" fmla="*/ 1092590 h 2241385"/>
                <a:gd name="connsiteX47" fmla="*/ 392637 w 2544793"/>
                <a:gd name="connsiteY47" fmla="*/ 1021107 h 2241385"/>
                <a:gd name="connsiteX48" fmla="*/ 402162 w 2544793"/>
                <a:gd name="connsiteY48" fmla="*/ 960812 h 2241385"/>
                <a:gd name="connsiteX49" fmla="*/ 437881 w 2544793"/>
                <a:gd name="connsiteY49" fmla="*/ 952051 h 2241385"/>
                <a:gd name="connsiteX50" fmla="*/ 467309 w 2544793"/>
                <a:gd name="connsiteY50" fmla="*/ 983142 h 2241385"/>
                <a:gd name="connsiteX51" fmla="*/ 485506 w 2544793"/>
                <a:gd name="connsiteY51" fmla="*/ 966338 h 2241385"/>
                <a:gd name="connsiteX52" fmla="*/ 483978 w 2544793"/>
                <a:gd name="connsiteY52" fmla="*/ 906088 h 2241385"/>
                <a:gd name="connsiteX53" fmla="*/ 535423 w 2544793"/>
                <a:gd name="connsiteY53" fmla="*/ 885556 h 2241385"/>
                <a:gd name="connsiteX54" fmla="*/ 578374 w 2544793"/>
                <a:gd name="connsiteY54" fmla="*/ 930620 h 2241385"/>
                <a:gd name="connsiteX55" fmla="*/ 595043 w 2544793"/>
                <a:gd name="connsiteY55" fmla="*/ 952051 h 2241385"/>
                <a:gd name="connsiteX56" fmla="*/ 624068 w 2544793"/>
                <a:gd name="connsiteY56" fmla="*/ 939380 h 2241385"/>
                <a:gd name="connsiteX57" fmla="*/ 633143 w 2544793"/>
                <a:gd name="connsiteY57" fmla="*/ 880613 h 2241385"/>
                <a:gd name="connsiteX58" fmla="*/ 634177 w 2544793"/>
                <a:gd name="connsiteY58" fmla="*/ 847186 h 2241385"/>
                <a:gd name="connsiteX59" fmla="*/ 654574 w 2544793"/>
                <a:gd name="connsiteY59" fmla="*/ 823463 h 2241385"/>
                <a:gd name="connsiteX60" fmla="*/ 710332 w 2544793"/>
                <a:gd name="connsiteY60" fmla="*/ 804952 h 2241385"/>
                <a:gd name="connsiteX61" fmla="*/ 742681 w 2544793"/>
                <a:gd name="connsiteY61" fmla="*/ 799651 h 2241385"/>
                <a:gd name="connsiteX62" fmla="*/ 760877 w 2544793"/>
                <a:gd name="connsiteY62" fmla="*/ 767167 h 2241385"/>
                <a:gd name="connsiteX63" fmla="*/ 785543 w 2544793"/>
                <a:gd name="connsiteY63" fmla="*/ 759170 h 2241385"/>
                <a:gd name="connsiteX64" fmla="*/ 802212 w 2544793"/>
                <a:gd name="connsiteY64" fmla="*/ 735357 h 2241385"/>
                <a:gd name="connsiteX65" fmla="*/ 826024 w 2544793"/>
                <a:gd name="connsiteY65" fmla="*/ 787745 h 2241385"/>
                <a:gd name="connsiteX66" fmla="*/ 868887 w 2544793"/>
                <a:gd name="connsiteY66" fmla="*/ 785364 h 2241385"/>
                <a:gd name="connsiteX67" fmla="*/ 906987 w 2544793"/>
                <a:gd name="connsiteY67" fmla="*/ 797270 h 2241385"/>
                <a:gd name="connsiteX68" fmla="*/ 930799 w 2544793"/>
                <a:gd name="connsiteY68" fmla="*/ 787745 h 2241385"/>
                <a:gd name="connsiteX69" fmla="*/ 959374 w 2544793"/>
                <a:gd name="connsiteY69" fmla="*/ 859182 h 2241385"/>
                <a:gd name="connsiteX70" fmla="*/ 984310 w 2544793"/>
                <a:gd name="connsiteY70" fmla="*/ 846872 h 2241385"/>
                <a:gd name="connsiteX71" fmla="*/ 1027442 w 2544793"/>
                <a:gd name="connsiteY71" fmla="*/ 852532 h 2241385"/>
                <a:gd name="connsiteX72" fmla="*/ 1061768 w 2544793"/>
                <a:gd name="connsiteY72" fmla="*/ 859182 h 2241385"/>
                <a:gd name="connsiteX73" fmla="*/ 1121119 w 2544793"/>
                <a:gd name="connsiteY73" fmla="*/ 914715 h 2241385"/>
                <a:gd name="connsiteX74" fmla="*/ 1149874 w 2544793"/>
                <a:gd name="connsiteY74" fmla="*/ 899663 h 2241385"/>
                <a:gd name="connsiteX75" fmla="*/ 1185593 w 2544793"/>
                <a:gd name="connsiteY75" fmla="*/ 923476 h 2241385"/>
                <a:gd name="connsiteX76" fmla="*/ 1237981 w 2544793"/>
                <a:gd name="connsiteY76" fmla="*/ 952051 h 2241385"/>
                <a:gd name="connsiteX77" fmla="*/ 1318943 w 2544793"/>
                <a:gd name="connsiteY77" fmla="*/ 956633 h 2241385"/>
                <a:gd name="connsiteX78" fmla="*/ 1342440 w 2544793"/>
                <a:gd name="connsiteY78" fmla="*/ 917680 h 2241385"/>
                <a:gd name="connsiteX79" fmla="*/ 1307037 w 2544793"/>
                <a:gd name="connsiteY79" fmla="*/ 875851 h 2241385"/>
                <a:gd name="connsiteX80" fmla="*/ 1232094 w 2544793"/>
                <a:gd name="connsiteY80" fmla="*/ 823687 h 2241385"/>
                <a:gd name="connsiteX81" fmla="*/ 1145112 w 2544793"/>
                <a:gd name="connsiteY81" fmla="*/ 778220 h 2241385"/>
                <a:gd name="connsiteX82" fmla="*/ 1059881 w 2544793"/>
                <a:gd name="connsiteY82" fmla="*/ 685396 h 2241385"/>
                <a:gd name="connsiteX83" fmla="*/ 1021287 w 2544793"/>
                <a:gd name="connsiteY83" fmla="*/ 663920 h 2241385"/>
                <a:gd name="connsiteX84" fmla="*/ 939695 w 2544793"/>
                <a:gd name="connsiteY84" fmla="*/ 588124 h 2241385"/>
                <a:gd name="connsiteX85" fmla="*/ 909368 w 2544793"/>
                <a:gd name="connsiteY85" fmla="*/ 521045 h 2241385"/>
                <a:gd name="connsiteX86" fmla="*/ 878412 w 2544793"/>
                <a:gd name="connsiteY86" fmla="*/ 471038 h 2241385"/>
                <a:gd name="connsiteX87" fmla="*/ 861428 w 2544793"/>
                <a:gd name="connsiteY87" fmla="*/ 455134 h 2241385"/>
                <a:gd name="connsiteX88" fmla="*/ 866505 w 2544793"/>
                <a:gd name="connsiteY88" fmla="*/ 418651 h 2241385"/>
                <a:gd name="connsiteX89" fmla="*/ 887937 w 2544793"/>
                <a:gd name="connsiteY89" fmla="*/ 378394 h 2241385"/>
                <a:gd name="connsiteX90" fmla="*/ 845074 w 2544793"/>
                <a:gd name="connsiteY90" fmla="*/ 378170 h 2241385"/>
                <a:gd name="connsiteX91" fmla="*/ 803155 w 2544793"/>
                <a:gd name="connsiteY91" fmla="*/ 353099 h 2241385"/>
                <a:gd name="connsiteX92" fmla="*/ 795068 w 2544793"/>
                <a:gd name="connsiteY92" fmla="*/ 290063 h 2241385"/>
                <a:gd name="connsiteX93" fmla="*/ 764112 w 2544793"/>
                <a:gd name="connsiteY93" fmla="*/ 275776 h 2241385"/>
                <a:gd name="connsiteX94" fmla="*/ 758540 w 2544793"/>
                <a:gd name="connsiteY94" fmla="*/ 252862 h 2241385"/>
                <a:gd name="connsiteX95" fmla="*/ 706962 w 2544793"/>
                <a:gd name="connsiteY95" fmla="*/ 256726 h 2241385"/>
                <a:gd name="connsiteX96" fmla="*/ 695056 w 2544793"/>
                <a:gd name="connsiteY96" fmla="*/ 240057 h 2241385"/>
                <a:gd name="connsiteX97" fmla="*/ 645049 w 2544793"/>
                <a:gd name="connsiteY97" fmla="*/ 247201 h 2241385"/>
                <a:gd name="connsiteX98" fmla="*/ 623618 w 2544793"/>
                <a:gd name="connsiteY98" fmla="*/ 235295 h 2241385"/>
                <a:gd name="connsiteX99" fmla="*/ 610993 w 2544793"/>
                <a:gd name="connsiteY99" fmla="*/ 193644 h 2241385"/>
                <a:gd name="connsiteX100" fmla="*/ 537173 w 2544793"/>
                <a:gd name="connsiteY100" fmla="*/ 215075 h 2241385"/>
                <a:gd name="connsiteX101" fmla="*/ 561706 w 2544793"/>
                <a:gd name="connsiteY101" fmla="*/ 178145 h 2241385"/>
                <a:gd name="connsiteX102" fmla="*/ 609331 w 2544793"/>
                <a:gd name="connsiteY102" fmla="*/ 154332 h 2241385"/>
                <a:gd name="connsiteX103" fmla="*/ 645050 w 2544793"/>
                <a:gd name="connsiteY103" fmla="*/ 142426 h 2241385"/>
                <a:gd name="connsiteX104" fmla="*/ 659336 w 2544793"/>
                <a:gd name="connsiteY104" fmla="*/ 92419 h 2241385"/>
                <a:gd name="connsiteX105" fmla="*/ 702199 w 2544793"/>
                <a:gd name="connsiteY105" fmla="*/ 97182 h 2241385"/>
                <a:gd name="connsiteX106" fmla="*/ 805536 w 2544793"/>
                <a:gd name="connsiteY106" fmla="*/ 41649 h 2241385"/>
                <a:gd name="connsiteX107" fmla="*/ 1039348 w 2544793"/>
                <a:gd name="connsiteY107" fmla="*/ 0 h 2241385"/>
                <a:gd name="connsiteX108" fmla="*/ 1138058 w 2544793"/>
                <a:gd name="connsiteY108" fmla="*/ 27677 h 2241385"/>
                <a:gd name="connsiteX109" fmla="*/ 1202262 w 2544793"/>
                <a:gd name="connsiteY109" fmla="*/ 61463 h 2241385"/>
                <a:gd name="connsiteX110" fmla="*/ 1245124 w 2544793"/>
                <a:gd name="connsiteY110" fmla="*/ 90038 h 2241385"/>
                <a:gd name="connsiteX111" fmla="*/ 1427222 w 2544793"/>
                <a:gd name="connsiteY111" fmla="*/ 102933 h 2241385"/>
                <a:gd name="connsiteX0" fmla="*/ 1427222 w 2544793"/>
                <a:gd name="connsiteY0" fmla="*/ 102933 h 2241385"/>
                <a:gd name="connsiteX1" fmla="*/ 1345721 w 2544793"/>
                <a:gd name="connsiteY1" fmla="*/ 309068 h 2241385"/>
                <a:gd name="connsiteX2" fmla="*/ 1319842 w 2544793"/>
                <a:gd name="connsiteY2" fmla="*/ 464344 h 2241385"/>
                <a:gd name="connsiteX3" fmla="*/ 1475117 w 2544793"/>
                <a:gd name="connsiteY3" fmla="*/ 610993 h 2241385"/>
                <a:gd name="connsiteX4" fmla="*/ 1880559 w 2544793"/>
                <a:gd name="connsiteY4" fmla="*/ 723136 h 2241385"/>
                <a:gd name="connsiteX5" fmla="*/ 2078388 w 2544793"/>
                <a:gd name="connsiteY5" fmla="*/ 897731 h 2241385"/>
                <a:gd name="connsiteX6" fmla="*/ 2201553 w 2544793"/>
                <a:gd name="connsiteY6" fmla="*/ 1378445 h 2241385"/>
                <a:gd name="connsiteX7" fmla="*/ 2372125 w 2544793"/>
                <a:gd name="connsiteY7" fmla="*/ 1490338 h 2241385"/>
                <a:gd name="connsiteX8" fmla="*/ 2419390 w 2544793"/>
                <a:gd name="connsiteY8" fmla="*/ 1723470 h 2241385"/>
                <a:gd name="connsiteX9" fmla="*/ 2455742 w 2544793"/>
                <a:gd name="connsiteY9" fmla="*/ 1928658 h 2241385"/>
                <a:gd name="connsiteX10" fmla="*/ 2544793 w 2544793"/>
                <a:gd name="connsiteY10" fmla="*/ 2060231 h 2241385"/>
                <a:gd name="connsiteX11" fmla="*/ 2372264 w 2544793"/>
                <a:gd name="connsiteY11" fmla="*/ 2189627 h 2241385"/>
                <a:gd name="connsiteX12" fmla="*/ 2130725 w 2544793"/>
                <a:gd name="connsiteY12" fmla="*/ 2241385 h 2241385"/>
                <a:gd name="connsiteX13" fmla="*/ 1934159 w 2544793"/>
                <a:gd name="connsiteY13" fmla="*/ 2114166 h 2241385"/>
                <a:gd name="connsiteX14" fmla="*/ 1751471 w 2544793"/>
                <a:gd name="connsiteY14" fmla="*/ 2028799 h 2241385"/>
                <a:gd name="connsiteX15" fmla="*/ 1631082 w 2544793"/>
                <a:gd name="connsiteY15" fmla="*/ 2079661 h 2241385"/>
                <a:gd name="connsiteX16" fmla="*/ 1531866 w 2544793"/>
                <a:gd name="connsiteY16" fmla="*/ 2079071 h 2241385"/>
                <a:gd name="connsiteX17" fmla="*/ 1471343 w 2544793"/>
                <a:gd name="connsiteY17" fmla="*/ 2052188 h 2241385"/>
                <a:gd name="connsiteX18" fmla="*/ 1436616 w 2544793"/>
                <a:gd name="connsiteY18" fmla="*/ 1962654 h 2241385"/>
                <a:gd name="connsiteX19" fmla="*/ 1351950 w 2544793"/>
                <a:gd name="connsiteY19" fmla="*/ 1994404 h 2241385"/>
                <a:gd name="connsiteX20" fmla="*/ 1286401 w 2544793"/>
                <a:gd name="connsiteY20" fmla="*/ 1915400 h 2241385"/>
                <a:gd name="connsiteX21" fmla="*/ 1267283 w 2544793"/>
                <a:gd name="connsiteY21" fmla="*/ 2047321 h 2241385"/>
                <a:gd name="connsiteX22" fmla="*/ 1164095 w 2544793"/>
                <a:gd name="connsiteY22" fmla="*/ 2129342 h 2241385"/>
                <a:gd name="connsiteX23" fmla="*/ 1089330 w 2544793"/>
                <a:gd name="connsiteY23" fmla="*/ 2079895 h 2241385"/>
                <a:gd name="connsiteX24" fmla="*/ 992832 w 2544793"/>
                <a:gd name="connsiteY24" fmla="*/ 1994400 h 2241385"/>
                <a:gd name="connsiteX25" fmla="*/ 854260 w 2544793"/>
                <a:gd name="connsiteY25" fmla="*/ 2144837 h 2241385"/>
                <a:gd name="connsiteX26" fmla="*/ 757858 w 2544793"/>
                <a:gd name="connsiteY26" fmla="*/ 2116108 h 2241385"/>
                <a:gd name="connsiteX27" fmla="*/ 725220 w 2544793"/>
                <a:gd name="connsiteY27" fmla="*/ 2070180 h 2241385"/>
                <a:gd name="connsiteX28" fmla="*/ 674153 w 2544793"/>
                <a:gd name="connsiteY28" fmla="*/ 2038431 h 2241385"/>
                <a:gd name="connsiteX29" fmla="*/ 693523 w 2544793"/>
                <a:gd name="connsiteY29" fmla="*/ 1984474 h 2241385"/>
                <a:gd name="connsiteX30" fmla="*/ 773901 w 2544793"/>
                <a:gd name="connsiteY30" fmla="*/ 1950033 h 2241385"/>
                <a:gd name="connsiteX31" fmla="*/ 764975 w 2544793"/>
                <a:gd name="connsiteY31" fmla="*/ 1893095 h 2241385"/>
                <a:gd name="connsiteX32" fmla="*/ 837601 w 2544793"/>
                <a:gd name="connsiteY32" fmla="*/ 1804294 h 2241385"/>
                <a:gd name="connsiteX33" fmla="*/ 770906 w 2544793"/>
                <a:gd name="connsiteY33" fmla="*/ 1777506 h 2241385"/>
                <a:gd name="connsiteX34" fmla="*/ 602730 w 2544793"/>
                <a:gd name="connsiteY34" fmla="*/ 1844370 h 2241385"/>
                <a:gd name="connsiteX35" fmla="*/ 495628 w 2544793"/>
                <a:gd name="connsiteY35" fmla="*/ 1823922 h 2241385"/>
                <a:gd name="connsiteX36" fmla="*/ 589831 w 2544793"/>
                <a:gd name="connsiteY36" fmla="*/ 1691663 h 2241385"/>
                <a:gd name="connsiteX37" fmla="*/ 483859 w 2544793"/>
                <a:gd name="connsiteY37" fmla="*/ 1687309 h 2241385"/>
                <a:gd name="connsiteX38" fmla="*/ 388867 w 2544793"/>
                <a:gd name="connsiteY38" fmla="*/ 1663674 h 2241385"/>
                <a:gd name="connsiteX39" fmla="*/ 343271 w 2544793"/>
                <a:gd name="connsiteY39" fmla="*/ 1551351 h 2241385"/>
                <a:gd name="connsiteX40" fmla="*/ 328012 w 2544793"/>
                <a:gd name="connsiteY40" fmla="*/ 1470528 h 2241385"/>
                <a:gd name="connsiteX41" fmla="*/ 256575 w 2544793"/>
                <a:gd name="connsiteY41" fmla="*/ 1407028 h 2241385"/>
                <a:gd name="connsiteX42" fmla="*/ 144833 w 2544793"/>
                <a:gd name="connsiteY42" fmla="*/ 1388499 h 2241385"/>
                <a:gd name="connsiteX43" fmla="*/ 0 w 2544793"/>
                <a:gd name="connsiteY43" fmla="*/ 1387370 h 2241385"/>
                <a:gd name="connsiteX44" fmla="*/ 120770 w 2544793"/>
                <a:gd name="connsiteY44" fmla="*/ 1292480 h 2241385"/>
                <a:gd name="connsiteX45" fmla="*/ 267419 w 2544793"/>
                <a:gd name="connsiteY45" fmla="*/ 1275227 h 2241385"/>
                <a:gd name="connsiteX46" fmla="*/ 386392 w 2544793"/>
                <a:gd name="connsiteY46" fmla="*/ 1092590 h 2241385"/>
                <a:gd name="connsiteX47" fmla="*/ 392637 w 2544793"/>
                <a:gd name="connsiteY47" fmla="*/ 1021107 h 2241385"/>
                <a:gd name="connsiteX48" fmla="*/ 402162 w 2544793"/>
                <a:gd name="connsiteY48" fmla="*/ 960812 h 2241385"/>
                <a:gd name="connsiteX49" fmla="*/ 437881 w 2544793"/>
                <a:gd name="connsiteY49" fmla="*/ 952051 h 2241385"/>
                <a:gd name="connsiteX50" fmla="*/ 467309 w 2544793"/>
                <a:gd name="connsiteY50" fmla="*/ 983142 h 2241385"/>
                <a:gd name="connsiteX51" fmla="*/ 485506 w 2544793"/>
                <a:gd name="connsiteY51" fmla="*/ 966338 h 2241385"/>
                <a:gd name="connsiteX52" fmla="*/ 483978 w 2544793"/>
                <a:gd name="connsiteY52" fmla="*/ 906088 h 2241385"/>
                <a:gd name="connsiteX53" fmla="*/ 535423 w 2544793"/>
                <a:gd name="connsiteY53" fmla="*/ 885556 h 2241385"/>
                <a:gd name="connsiteX54" fmla="*/ 578374 w 2544793"/>
                <a:gd name="connsiteY54" fmla="*/ 930620 h 2241385"/>
                <a:gd name="connsiteX55" fmla="*/ 595043 w 2544793"/>
                <a:gd name="connsiteY55" fmla="*/ 952051 h 2241385"/>
                <a:gd name="connsiteX56" fmla="*/ 624068 w 2544793"/>
                <a:gd name="connsiteY56" fmla="*/ 939380 h 2241385"/>
                <a:gd name="connsiteX57" fmla="*/ 633143 w 2544793"/>
                <a:gd name="connsiteY57" fmla="*/ 880613 h 2241385"/>
                <a:gd name="connsiteX58" fmla="*/ 634177 w 2544793"/>
                <a:gd name="connsiteY58" fmla="*/ 847186 h 2241385"/>
                <a:gd name="connsiteX59" fmla="*/ 654574 w 2544793"/>
                <a:gd name="connsiteY59" fmla="*/ 823463 h 2241385"/>
                <a:gd name="connsiteX60" fmla="*/ 710332 w 2544793"/>
                <a:gd name="connsiteY60" fmla="*/ 804952 h 2241385"/>
                <a:gd name="connsiteX61" fmla="*/ 742681 w 2544793"/>
                <a:gd name="connsiteY61" fmla="*/ 799651 h 2241385"/>
                <a:gd name="connsiteX62" fmla="*/ 760877 w 2544793"/>
                <a:gd name="connsiteY62" fmla="*/ 767167 h 2241385"/>
                <a:gd name="connsiteX63" fmla="*/ 785543 w 2544793"/>
                <a:gd name="connsiteY63" fmla="*/ 759170 h 2241385"/>
                <a:gd name="connsiteX64" fmla="*/ 802212 w 2544793"/>
                <a:gd name="connsiteY64" fmla="*/ 735357 h 2241385"/>
                <a:gd name="connsiteX65" fmla="*/ 826024 w 2544793"/>
                <a:gd name="connsiteY65" fmla="*/ 787745 h 2241385"/>
                <a:gd name="connsiteX66" fmla="*/ 868887 w 2544793"/>
                <a:gd name="connsiteY66" fmla="*/ 785364 h 2241385"/>
                <a:gd name="connsiteX67" fmla="*/ 906987 w 2544793"/>
                <a:gd name="connsiteY67" fmla="*/ 797270 h 2241385"/>
                <a:gd name="connsiteX68" fmla="*/ 930799 w 2544793"/>
                <a:gd name="connsiteY68" fmla="*/ 787745 h 2241385"/>
                <a:gd name="connsiteX69" fmla="*/ 959374 w 2544793"/>
                <a:gd name="connsiteY69" fmla="*/ 859182 h 2241385"/>
                <a:gd name="connsiteX70" fmla="*/ 984310 w 2544793"/>
                <a:gd name="connsiteY70" fmla="*/ 846872 h 2241385"/>
                <a:gd name="connsiteX71" fmla="*/ 1027442 w 2544793"/>
                <a:gd name="connsiteY71" fmla="*/ 852532 h 2241385"/>
                <a:gd name="connsiteX72" fmla="*/ 1061768 w 2544793"/>
                <a:gd name="connsiteY72" fmla="*/ 859182 h 2241385"/>
                <a:gd name="connsiteX73" fmla="*/ 1121119 w 2544793"/>
                <a:gd name="connsiteY73" fmla="*/ 914715 h 2241385"/>
                <a:gd name="connsiteX74" fmla="*/ 1149874 w 2544793"/>
                <a:gd name="connsiteY74" fmla="*/ 899663 h 2241385"/>
                <a:gd name="connsiteX75" fmla="*/ 1185593 w 2544793"/>
                <a:gd name="connsiteY75" fmla="*/ 923476 h 2241385"/>
                <a:gd name="connsiteX76" fmla="*/ 1237981 w 2544793"/>
                <a:gd name="connsiteY76" fmla="*/ 952051 h 2241385"/>
                <a:gd name="connsiteX77" fmla="*/ 1318943 w 2544793"/>
                <a:gd name="connsiteY77" fmla="*/ 956633 h 2241385"/>
                <a:gd name="connsiteX78" fmla="*/ 1342440 w 2544793"/>
                <a:gd name="connsiteY78" fmla="*/ 917680 h 2241385"/>
                <a:gd name="connsiteX79" fmla="*/ 1307037 w 2544793"/>
                <a:gd name="connsiteY79" fmla="*/ 875851 h 2241385"/>
                <a:gd name="connsiteX80" fmla="*/ 1232094 w 2544793"/>
                <a:gd name="connsiteY80" fmla="*/ 823687 h 2241385"/>
                <a:gd name="connsiteX81" fmla="*/ 1145112 w 2544793"/>
                <a:gd name="connsiteY81" fmla="*/ 778220 h 2241385"/>
                <a:gd name="connsiteX82" fmla="*/ 1059881 w 2544793"/>
                <a:gd name="connsiteY82" fmla="*/ 685396 h 2241385"/>
                <a:gd name="connsiteX83" fmla="*/ 1021287 w 2544793"/>
                <a:gd name="connsiteY83" fmla="*/ 663920 h 2241385"/>
                <a:gd name="connsiteX84" fmla="*/ 939695 w 2544793"/>
                <a:gd name="connsiteY84" fmla="*/ 588124 h 2241385"/>
                <a:gd name="connsiteX85" fmla="*/ 909368 w 2544793"/>
                <a:gd name="connsiteY85" fmla="*/ 521045 h 2241385"/>
                <a:gd name="connsiteX86" fmla="*/ 878412 w 2544793"/>
                <a:gd name="connsiteY86" fmla="*/ 471038 h 2241385"/>
                <a:gd name="connsiteX87" fmla="*/ 861428 w 2544793"/>
                <a:gd name="connsiteY87" fmla="*/ 455134 h 2241385"/>
                <a:gd name="connsiteX88" fmla="*/ 866505 w 2544793"/>
                <a:gd name="connsiteY88" fmla="*/ 418651 h 2241385"/>
                <a:gd name="connsiteX89" fmla="*/ 887937 w 2544793"/>
                <a:gd name="connsiteY89" fmla="*/ 378394 h 2241385"/>
                <a:gd name="connsiteX90" fmla="*/ 845074 w 2544793"/>
                <a:gd name="connsiteY90" fmla="*/ 378170 h 2241385"/>
                <a:gd name="connsiteX91" fmla="*/ 803155 w 2544793"/>
                <a:gd name="connsiteY91" fmla="*/ 353099 h 2241385"/>
                <a:gd name="connsiteX92" fmla="*/ 795068 w 2544793"/>
                <a:gd name="connsiteY92" fmla="*/ 290063 h 2241385"/>
                <a:gd name="connsiteX93" fmla="*/ 764112 w 2544793"/>
                <a:gd name="connsiteY93" fmla="*/ 275776 h 2241385"/>
                <a:gd name="connsiteX94" fmla="*/ 758540 w 2544793"/>
                <a:gd name="connsiteY94" fmla="*/ 252862 h 2241385"/>
                <a:gd name="connsiteX95" fmla="*/ 706962 w 2544793"/>
                <a:gd name="connsiteY95" fmla="*/ 256726 h 2241385"/>
                <a:gd name="connsiteX96" fmla="*/ 695056 w 2544793"/>
                <a:gd name="connsiteY96" fmla="*/ 240057 h 2241385"/>
                <a:gd name="connsiteX97" fmla="*/ 645049 w 2544793"/>
                <a:gd name="connsiteY97" fmla="*/ 247201 h 2241385"/>
                <a:gd name="connsiteX98" fmla="*/ 623618 w 2544793"/>
                <a:gd name="connsiteY98" fmla="*/ 235295 h 2241385"/>
                <a:gd name="connsiteX99" fmla="*/ 610993 w 2544793"/>
                <a:gd name="connsiteY99" fmla="*/ 193644 h 2241385"/>
                <a:gd name="connsiteX100" fmla="*/ 537173 w 2544793"/>
                <a:gd name="connsiteY100" fmla="*/ 215075 h 2241385"/>
                <a:gd name="connsiteX101" fmla="*/ 561706 w 2544793"/>
                <a:gd name="connsiteY101" fmla="*/ 178145 h 2241385"/>
                <a:gd name="connsiteX102" fmla="*/ 609331 w 2544793"/>
                <a:gd name="connsiteY102" fmla="*/ 154332 h 2241385"/>
                <a:gd name="connsiteX103" fmla="*/ 645050 w 2544793"/>
                <a:gd name="connsiteY103" fmla="*/ 142426 h 2241385"/>
                <a:gd name="connsiteX104" fmla="*/ 659336 w 2544793"/>
                <a:gd name="connsiteY104" fmla="*/ 92419 h 2241385"/>
                <a:gd name="connsiteX105" fmla="*/ 702199 w 2544793"/>
                <a:gd name="connsiteY105" fmla="*/ 97182 h 2241385"/>
                <a:gd name="connsiteX106" fmla="*/ 805536 w 2544793"/>
                <a:gd name="connsiteY106" fmla="*/ 41649 h 2241385"/>
                <a:gd name="connsiteX107" fmla="*/ 1039348 w 2544793"/>
                <a:gd name="connsiteY107" fmla="*/ 0 h 2241385"/>
                <a:gd name="connsiteX108" fmla="*/ 1138058 w 2544793"/>
                <a:gd name="connsiteY108" fmla="*/ 27677 h 2241385"/>
                <a:gd name="connsiteX109" fmla="*/ 1202262 w 2544793"/>
                <a:gd name="connsiteY109" fmla="*/ 61463 h 2241385"/>
                <a:gd name="connsiteX110" fmla="*/ 1245124 w 2544793"/>
                <a:gd name="connsiteY110" fmla="*/ 90038 h 2241385"/>
                <a:gd name="connsiteX111" fmla="*/ 1427222 w 2544793"/>
                <a:gd name="connsiteY111" fmla="*/ 102933 h 2241385"/>
                <a:gd name="connsiteX0" fmla="*/ 1427222 w 2544793"/>
                <a:gd name="connsiteY0" fmla="*/ 102933 h 2241385"/>
                <a:gd name="connsiteX1" fmla="*/ 1345721 w 2544793"/>
                <a:gd name="connsiteY1" fmla="*/ 309068 h 2241385"/>
                <a:gd name="connsiteX2" fmla="*/ 1319842 w 2544793"/>
                <a:gd name="connsiteY2" fmla="*/ 464344 h 2241385"/>
                <a:gd name="connsiteX3" fmla="*/ 1475117 w 2544793"/>
                <a:gd name="connsiteY3" fmla="*/ 610993 h 2241385"/>
                <a:gd name="connsiteX4" fmla="*/ 1880559 w 2544793"/>
                <a:gd name="connsiteY4" fmla="*/ 723136 h 2241385"/>
                <a:gd name="connsiteX5" fmla="*/ 2078388 w 2544793"/>
                <a:gd name="connsiteY5" fmla="*/ 897731 h 2241385"/>
                <a:gd name="connsiteX6" fmla="*/ 2061033 w 2544793"/>
                <a:gd name="connsiteY6" fmla="*/ 994279 h 2241385"/>
                <a:gd name="connsiteX7" fmla="*/ 2201553 w 2544793"/>
                <a:gd name="connsiteY7" fmla="*/ 1378445 h 2241385"/>
                <a:gd name="connsiteX8" fmla="*/ 2372125 w 2544793"/>
                <a:gd name="connsiteY8" fmla="*/ 1490338 h 2241385"/>
                <a:gd name="connsiteX9" fmla="*/ 2419390 w 2544793"/>
                <a:gd name="connsiteY9" fmla="*/ 1723470 h 2241385"/>
                <a:gd name="connsiteX10" fmla="*/ 2455742 w 2544793"/>
                <a:gd name="connsiteY10" fmla="*/ 1928658 h 2241385"/>
                <a:gd name="connsiteX11" fmla="*/ 2544793 w 2544793"/>
                <a:gd name="connsiteY11" fmla="*/ 2060231 h 2241385"/>
                <a:gd name="connsiteX12" fmla="*/ 2372264 w 2544793"/>
                <a:gd name="connsiteY12" fmla="*/ 2189627 h 2241385"/>
                <a:gd name="connsiteX13" fmla="*/ 2130725 w 2544793"/>
                <a:gd name="connsiteY13" fmla="*/ 2241385 h 2241385"/>
                <a:gd name="connsiteX14" fmla="*/ 1934159 w 2544793"/>
                <a:gd name="connsiteY14" fmla="*/ 2114166 h 2241385"/>
                <a:gd name="connsiteX15" fmla="*/ 1751471 w 2544793"/>
                <a:gd name="connsiteY15" fmla="*/ 2028799 h 2241385"/>
                <a:gd name="connsiteX16" fmla="*/ 1631082 w 2544793"/>
                <a:gd name="connsiteY16" fmla="*/ 2079661 h 2241385"/>
                <a:gd name="connsiteX17" fmla="*/ 1531866 w 2544793"/>
                <a:gd name="connsiteY17" fmla="*/ 2079071 h 2241385"/>
                <a:gd name="connsiteX18" fmla="*/ 1471343 w 2544793"/>
                <a:gd name="connsiteY18" fmla="*/ 2052188 h 2241385"/>
                <a:gd name="connsiteX19" fmla="*/ 1436616 w 2544793"/>
                <a:gd name="connsiteY19" fmla="*/ 1962654 h 2241385"/>
                <a:gd name="connsiteX20" fmla="*/ 1351950 w 2544793"/>
                <a:gd name="connsiteY20" fmla="*/ 1994404 h 2241385"/>
                <a:gd name="connsiteX21" fmla="*/ 1286401 w 2544793"/>
                <a:gd name="connsiteY21" fmla="*/ 1915400 h 2241385"/>
                <a:gd name="connsiteX22" fmla="*/ 1267283 w 2544793"/>
                <a:gd name="connsiteY22" fmla="*/ 2047321 h 2241385"/>
                <a:gd name="connsiteX23" fmla="*/ 1164095 w 2544793"/>
                <a:gd name="connsiteY23" fmla="*/ 2129342 h 2241385"/>
                <a:gd name="connsiteX24" fmla="*/ 1089330 w 2544793"/>
                <a:gd name="connsiteY24" fmla="*/ 2079895 h 2241385"/>
                <a:gd name="connsiteX25" fmla="*/ 992832 w 2544793"/>
                <a:gd name="connsiteY25" fmla="*/ 1994400 h 2241385"/>
                <a:gd name="connsiteX26" fmla="*/ 854260 w 2544793"/>
                <a:gd name="connsiteY26" fmla="*/ 2144837 h 2241385"/>
                <a:gd name="connsiteX27" fmla="*/ 757858 w 2544793"/>
                <a:gd name="connsiteY27" fmla="*/ 2116108 h 2241385"/>
                <a:gd name="connsiteX28" fmla="*/ 725220 w 2544793"/>
                <a:gd name="connsiteY28" fmla="*/ 2070180 h 2241385"/>
                <a:gd name="connsiteX29" fmla="*/ 674153 w 2544793"/>
                <a:gd name="connsiteY29" fmla="*/ 2038431 h 2241385"/>
                <a:gd name="connsiteX30" fmla="*/ 693523 w 2544793"/>
                <a:gd name="connsiteY30" fmla="*/ 1984474 h 2241385"/>
                <a:gd name="connsiteX31" fmla="*/ 773901 w 2544793"/>
                <a:gd name="connsiteY31" fmla="*/ 1950033 h 2241385"/>
                <a:gd name="connsiteX32" fmla="*/ 764975 w 2544793"/>
                <a:gd name="connsiteY32" fmla="*/ 1893095 h 2241385"/>
                <a:gd name="connsiteX33" fmla="*/ 837601 w 2544793"/>
                <a:gd name="connsiteY33" fmla="*/ 1804294 h 2241385"/>
                <a:gd name="connsiteX34" fmla="*/ 770906 w 2544793"/>
                <a:gd name="connsiteY34" fmla="*/ 1777506 h 2241385"/>
                <a:gd name="connsiteX35" fmla="*/ 602730 w 2544793"/>
                <a:gd name="connsiteY35" fmla="*/ 1844370 h 2241385"/>
                <a:gd name="connsiteX36" fmla="*/ 495628 w 2544793"/>
                <a:gd name="connsiteY36" fmla="*/ 1823922 h 2241385"/>
                <a:gd name="connsiteX37" fmla="*/ 589831 w 2544793"/>
                <a:gd name="connsiteY37" fmla="*/ 1691663 h 2241385"/>
                <a:gd name="connsiteX38" fmla="*/ 483859 w 2544793"/>
                <a:gd name="connsiteY38" fmla="*/ 1687309 h 2241385"/>
                <a:gd name="connsiteX39" fmla="*/ 388867 w 2544793"/>
                <a:gd name="connsiteY39" fmla="*/ 1663674 h 2241385"/>
                <a:gd name="connsiteX40" fmla="*/ 343271 w 2544793"/>
                <a:gd name="connsiteY40" fmla="*/ 1551351 h 2241385"/>
                <a:gd name="connsiteX41" fmla="*/ 328012 w 2544793"/>
                <a:gd name="connsiteY41" fmla="*/ 1470528 h 2241385"/>
                <a:gd name="connsiteX42" fmla="*/ 256575 w 2544793"/>
                <a:gd name="connsiteY42" fmla="*/ 1407028 h 2241385"/>
                <a:gd name="connsiteX43" fmla="*/ 144833 w 2544793"/>
                <a:gd name="connsiteY43" fmla="*/ 1388499 h 2241385"/>
                <a:gd name="connsiteX44" fmla="*/ 0 w 2544793"/>
                <a:gd name="connsiteY44" fmla="*/ 1387370 h 2241385"/>
                <a:gd name="connsiteX45" fmla="*/ 120770 w 2544793"/>
                <a:gd name="connsiteY45" fmla="*/ 1292480 h 2241385"/>
                <a:gd name="connsiteX46" fmla="*/ 267419 w 2544793"/>
                <a:gd name="connsiteY46" fmla="*/ 1275227 h 2241385"/>
                <a:gd name="connsiteX47" fmla="*/ 386392 w 2544793"/>
                <a:gd name="connsiteY47" fmla="*/ 1092590 h 2241385"/>
                <a:gd name="connsiteX48" fmla="*/ 392637 w 2544793"/>
                <a:gd name="connsiteY48" fmla="*/ 1021107 h 2241385"/>
                <a:gd name="connsiteX49" fmla="*/ 402162 w 2544793"/>
                <a:gd name="connsiteY49" fmla="*/ 960812 h 2241385"/>
                <a:gd name="connsiteX50" fmla="*/ 437881 w 2544793"/>
                <a:gd name="connsiteY50" fmla="*/ 952051 h 2241385"/>
                <a:gd name="connsiteX51" fmla="*/ 467309 w 2544793"/>
                <a:gd name="connsiteY51" fmla="*/ 983142 h 2241385"/>
                <a:gd name="connsiteX52" fmla="*/ 485506 w 2544793"/>
                <a:gd name="connsiteY52" fmla="*/ 966338 h 2241385"/>
                <a:gd name="connsiteX53" fmla="*/ 483978 w 2544793"/>
                <a:gd name="connsiteY53" fmla="*/ 906088 h 2241385"/>
                <a:gd name="connsiteX54" fmla="*/ 535423 w 2544793"/>
                <a:gd name="connsiteY54" fmla="*/ 885556 h 2241385"/>
                <a:gd name="connsiteX55" fmla="*/ 578374 w 2544793"/>
                <a:gd name="connsiteY55" fmla="*/ 930620 h 2241385"/>
                <a:gd name="connsiteX56" fmla="*/ 595043 w 2544793"/>
                <a:gd name="connsiteY56" fmla="*/ 952051 h 2241385"/>
                <a:gd name="connsiteX57" fmla="*/ 624068 w 2544793"/>
                <a:gd name="connsiteY57" fmla="*/ 939380 h 2241385"/>
                <a:gd name="connsiteX58" fmla="*/ 633143 w 2544793"/>
                <a:gd name="connsiteY58" fmla="*/ 880613 h 2241385"/>
                <a:gd name="connsiteX59" fmla="*/ 634177 w 2544793"/>
                <a:gd name="connsiteY59" fmla="*/ 847186 h 2241385"/>
                <a:gd name="connsiteX60" fmla="*/ 654574 w 2544793"/>
                <a:gd name="connsiteY60" fmla="*/ 823463 h 2241385"/>
                <a:gd name="connsiteX61" fmla="*/ 710332 w 2544793"/>
                <a:gd name="connsiteY61" fmla="*/ 804952 h 2241385"/>
                <a:gd name="connsiteX62" fmla="*/ 742681 w 2544793"/>
                <a:gd name="connsiteY62" fmla="*/ 799651 h 2241385"/>
                <a:gd name="connsiteX63" fmla="*/ 760877 w 2544793"/>
                <a:gd name="connsiteY63" fmla="*/ 767167 h 2241385"/>
                <a:gd name="connsiteX64" fmla="*/ 785543 w 2544793"/>
                <a:gd name="connsiteY64" fmla="*/ 759170 h 2241385"/>
                <a:gd name="connsiteX65" fmla="*/ 802212 w 2544793"/>
                <a:gd name="connsiteY65" fmla="*/ 735357 h 2241385"/>
                <a:gd name="connsiteX66" fmla="*/ 826024 w 2544793"/>
                <a:gd name="connsiteY66" fmla="*/ 787745 h 2241385"/>
                <a:gd name="connsiteX67" fmla="*/ 868887 w 2544793"/>
                <a:gd name="connsiteY67" fmla="*/ 785364 h 2241385"/>
                <a:gd name="connsiteX68" fmla="*/ 906987 w 2544793"/>
                <a:gd name="connsiteY68" fmla="*/ 797270 h 2241385"/>
                <a:gd name="connsiteX69" fmla="*/ 930799 w 2544793"/>
                <a:gd name="connsiteY69" fmla="*/ 787745 h 2241385"/>
                <a:gd name="connsiteX70" fmla="*/ 959374 w 2544793"/>
                <a:gd name="connsiteY70" fmla="*/ 859182 h 2241385"/>
                <a:gd name="connsiteX71" fmla="*/ 984310 w 2544793"/>
                <a:gd name="connsiteY71" fmla="*/ 846872 h 2241385"/>
                <a:gd name="connsiteX72" fmla="*/ 1027442 w 2544793"/>
                <a:gd name="connsiteY72" fmla="*/ 852532 h 2241385"/>
                <a:gd name="connsiteX73" fmla="*/ 1061768 w 2544793"/>
                <a:gd name="connsiteY73" fmla="*/ 859182 h 2241385"/>
                <a:gd name="connsiteX74" fmla="*/ 1121119 w 2544793"/>
                <a:gd name="connsiteY74" fmla="*/ 914715 h 2241385"/>
                <a:gd name="connsiteX75" fmla="*/ 1149874 w 2544793"/>
                <a:gd name="connsiteY75" fmla="*/ 899663 h 2241385"/>
                <a:gd name="connsiteX76" fmla="*/ 1185593 w 2544793"/>
                <a:gd name="connsiteY76" fmla="*/ 923476 h 2241385"/>
                <a:gd name="connsiteX77" fmla="*/ 1237981 w 2544793"/>
                <a:gd name="connsiteY77" fmla="*/ 952051 h 2241385"/>
                <a:gd name="connsiteX78" fmla="*/ 1318943 w 2544793"/>
                <a:gd name="connsiteY78" fmla="*/ 956633 h 2241385"/>
                <a:gd name="connsiteX79" fmla="*/ 1342440 w 2544793"/>
                <a:gd name="connsiteY79" fmla="*/ 917680 h 2241385"/>
                <a:gd name="connsiteX80" fmla="*/ 1307037 w 2544793"/>
                <a:gd name="connsiteY80" fmla="*/ 875851 h 2241385"/>
                <a:gd name="connsiteX81" fmla="*/ 1232094 w 2544793"/>
                <a:gd name="connsiteY81" fmla="*/ 823687 h 2241385"/>
                <a:gd name="connsiteX82" fmla="*/ 1145112 w 2544793"/>
                <a:gd name="connsiteY82" fmla="*/ 778220 h 2241385"/>
                <a:gd name="connsiteX83" fmla="*/ 1059881 w 2544793"/>
                <a:gd name="connsiteY83" fmla="*/ 685396 h 2241385"/>
                <a:gd name="connsiteX84" fmla="*/ 1021287 w 2544793"/>
                <a:gd name="connsiteY84" fmla="*/ 663920 h 2241385"/>
                <a:gd name="connsiteX85" fmla="*/ 939695 w 2544793"/>
                <a:gd name="connsiteY85" fmla="*/ 588124 h 2241385"/>
                <a:gd name="connsiteX86" fmla="*/ 909368 w 2544793"/>
                <a:gd name="connsiteY86" fmla="*/ 521045 h 2241385"/>
                <a:gd name="connsiteX87" fmla="*/ 878412 w 2544793"/>
                <a:gd name="connsiteY87" fmla="*/ 471038 h 2241385"/>
                <a:gd name="connsiteX88" fmla="*/ 861428 w 2544793"/>
                <a:gd name="connsiteY88" fmla="*/ 455134 h 2241385"/>
                <a:gd name="connsiteX89" fmla="*/ 866505 w 2544793"/>
                <a:gd name="connsiteY89" fmla="*/ 418651 h 2241385"/>
                <a:gd name="connsiteX90" fmla="*/ 887937 w 2544793"/>
                <a:gd name="connsiteY90" fmla="*/ 378394 h 2241385"/>
                <a:gd name="connsiteX91" fmla="*/ 845074 w 2544793"/>
                <a:gd name="connsiteY91" fmla="*/ 378170 h 2241385"/>
                <a:gd name="connsiteX92" fmla="*/ 803155 w 2544793"/>
                <a:gd name="connsiteY92" fmla="*/ 353099 h 2241385"/>
                <a:gd name="connsiteX93" fmla="*/ 795068 w 2544793"/>
                <a:gd name="connsiteY93" fmla="*/ 290063 h 2241385"/>
                <a:gd name="connsiteX94" fmla="*/ 764112 w 2544793"/>
                <a:gd name="connsiteY94" fmla="*/ 275776 h 2241385"/>
                <a:gd name="connsiteX95" fmla="*/ 758540 w 2544793"/>
                <a:gd name="connsiteY95" fmla="*/ 252862 h 2241385"/>
                <a:gd name="connsiteX96" fmla="*/ 706962 w 2544793"/>
                <a:gd name="connsiteY96" fmla="*/ 256726 h 2241385"/>
                <a:gd name="connsiteX97" fmla="*/ 695056 w 2544793"/>
                <a:gd name="connsiteY97" fmla="*/ 240057 h 2241385"/>
                <a:gd name="connsiteX98" fmla="*/ 645049 w 2544793"/>
                <a:gd name="connsiteY98" fmla="*/ 247201 h 2241385"/>
                <a:gd name="connsiteX99" fmla="*/ 623618 w 2544793"/>
                <a:gd name="connsiteY99" fmla="*/ 235295 h 2241385"/>
                <a:gd name="connsiteX100" fmla="*/ 610993 w 2544793"/>
                <a:gd name="connsiteY100" fmla="*/ 193644 h 2241385"/>
                <a:gd name="connsiteX101" fmla="*/ 537173 w 2544793"/>
                <a:gd name="connsiteY101" fmla="*/ 215075 h 2241385"/>
                <a:gd name="connsiteX102" fmla="*/ 561706 w 2544793"/>
                <a:gd name="connsiteY102" fmla="*/ 178145 h 2241385"/>
                <a:gd name="connsiteX103" fmla="*/ 609331 w 2544793"/>
                <a:gd name="connsiteY103" fmla="*/ 154332 h 2241385"/>
                <a:gd name="connsiteX104" fmla="*/ 645050 w 2544793"/>
                <a:gd name="connsiteY104" fmla="*/ 142426 h 2241385"/>
                <a:gd name="connsiteX105" fmla="*/ 659336 w 2544793"/>
                <a:gd name="connsiteY105" fmla="*/ 92419 h 2241385"/>
                <a:gd name="connsiteX106" fmla="*/ 702199 w 2544793"/>
                <a:gd name="connsiteY106" fmla="*/ 97182 h 2241385"/>
                <a:gd name="connsiteX107" fmla="*/ 805536 w 2544793"/>
                <a:gd name="connsiteY107" fmla="*/ 41649 h 2241385"/>
                <a:gd name="connsiteX108" fmla="*/ 1039348 w 2544793"/>
                <a:gd name="connsiteY108" fmla="*/ 0 h 2241385"/>
                <a:gd name="connsiteX109" fmla="*/ 1138058 w 2544793"/>
                <a:gd name="connsiteY109" fmla="*/ 27677 h 2241385"/>
                <a:gd name="connsiteX110" fmla="*/ 1202262 w 2544793"/>
                <a:gd name="connsiteY110" fmla="*/ 61463 h 2241385"/>
                <a:gd name="connsiteX111" fmla="*/ 1245124 w 2544793"/>
                <a:gd name="connsiteY111" fmla="*/ 90038 h 2241385"/>
                <a:gd name="connsiteX112" fmla="*/ 1427222 w 2544793"/>
                <a:gd name="connsiteY112" fmla="*/ 102933 h 2241385"/>
                <a:gd name="connsiteX0" fmla="*/ 1427222 w 2544793"/>
                <a:gd name="connsiteY0" fmla="*/ 102933 h 2241385"/>
                <a:gd name="connsiteX1" fmla="*/ 1345721 w 2544793"/>
                <a:gd name="connsiteY1" fmla="*/ 309068 h 2241385"/>
                <a:gd name="connsiteX2" fmla="*/ 1319842 w 2544793"/>
                <a:gd name="connsiteY2" fmla="*/ 464344 h 2241385"/>
                <a:gd name="connsiteX3" fmla="*/ 1475117 w 2544793"/>
                <a:gd name="connsiteY3" fmla="*/ 610993 h 2241385"/>
                <a:gd name="connsiteX4" fmla="*/ 1880559 w 2544793"/>
                <a:gd name="connsiteY4" fmla="*/ 723136 h 2241385"/>
                <a:gd name="connsiteX5" fmla="*/ 2030762 w 2544793"/>
                <a:gd name="connsiteY5" fmla="*/ 863335 h 2241385"/>
                <a:gd name="connsiteX6" fmla="*/ 2061033 w 2544793"/>
                <a:gd name="connsiteY6" fmla="*/ 994279 h 2241385"/>
                <a:gd name="connsiteX7" fmla="*/ 2201553 w 2544793"/>
                <a:gd name="connsiteY7" fmla="*/ 1378445 h 2241385"/>
                <a:gd name="connsiteX8" fmla="*/ 2372125 w 2544793"/>
                <a:gd name="connsiteY8" fmla="*/ 1490338 h 2241385"/>
                <a:gd name="connsiteX9" fmla="*/ 2419390 w 2544793"/>
                <a:gd name="connsiteY9" fmla="*/ 1723470 h 2241385"/>
                <a:gd name="connsiteX10" fmla="*/ 2455742 w 2544793"/>
                <a:gd name="connsiteY10" fmla="*/ 1928658 h 2241385"/>
                <a:gd name="connsiteX11" fmla="*/ 2544793 w 2544793"/>
                <a:gd name="connsiteY11" fmla="*/ 2060231 h 2241385"/>
                <a:gd name="connsiteX12" fmla="*/ 2372264 w 2544793"/>
                <a:gd name="connsiteY12" fmla="*/ 2189627 h 2241385"/>
                <a:gd name="connsiteX13" fmla="*/ 2130725 w 2544793"/>
                <a:gd name="connsiteY13" fmla="*/ 2241385 h 2241385"/>
                <a:gd name="connsiteX14" fmla="*/ 1934159 w 2544793"/>
                <a:gd name="connsiteY14" fmla="*/ 2114166 h 2241385"/>
                <a:gd name="connsiteX15" fmla="*/ 1751471 w 2544793"/>
                <a:gd name="connsiteY15" fmla="*/ 2028799 h 2241385"/>
                <a:gd name="connsiteX16" fmla="*/ 1631082 w 2544793"/>
                <a:gd name="connsiteY16" fmla="*/ 2079661 h 2241385"/>
                <a:gd name="connsiteX17" fmla="*/ 1531866 w 2544793"/>
                <a:gd name="connsiteY17" fmla="*/ 2079071 h 2241385"/>
                <a:gd name="connsiteX18" fmla="*/ 1471343 w 2544793"/>
                <a:gd name="connsiteY18" fmla="*/ 2052188 h 2241385"/>
                <a:gd name="connsiteX19" fmla="*/ 1436616 w 2544793"/>
                <a:gd name="connsiteY19" fmla="*/ 1962654 h 2241385"/>
                <a:gd name="connsiteX20" fmla="*/ 1351950 w 2544793"/>
                <a:gd name="connsiteY20" fmla="*/ 1994404 h 2241385"/>
                <a:gd name="connsiteX21" fmla="*/ 1286401 w 2544793"/>
                <a:gd name="connsiteY21" fmla="*/ 1915400 h 2241385"/>
                <a:gd name="connsiteX22" fmla="*/ 1267283 w 2544793"/>
                <a:gd name="connsiteY22" fmla="*/ 2047321 h 2241385"/>
                <a:gd name="connsiteX23" fmla="*/ 1164095 w 2544793"/>
                <a:gd name="connsiteY23" fmla="*/ 2129342 h 2241385"/>
                <a:gd name="connsiteX24" fmla="*/ 1089330 w 2544793"/>
                <a:gd name="connsiteY24" fmla="*/ 2079895 h 2241385"/>
                <a:gd name="connsiteX25" fmla="*/ 992832 w 2544793"/>
                <a:gd name="connsiteY25" fmla="*/ 1994400 h 2241385"/>
                <a:gd name="connsiteX26" fmla="*/ 854260 w 2544793"/>
                <a:gd name="connsiteY26" fmla="*/ 2144837 h 2241385"/>
                <a:gd name="connsiteX27" fmla="*/ 757858 w 2544793"/>
                <a:gd name="connsiteY27" fmla="*/ 2116108 h 2241385"/>
                <a:gd name="connsiteX28" fmla="*/ 725220 w 2544793"/>
                <a:gd name="connsiteY28" fmla="*/ 2070180 h 2241385"/>
                <a:gd name="connsiteX29" fmla="*/ 674153 w 2544793"/>
                <a:gd name="connsiteY29" fmla="*/ 2038431 h 2241385"/>
                <a:gd name="connsiteX30" fmla="*/ 693523 w 2544793"/>
                <a:gd name="connsiteY30" fmla="*/ 1984474 h 2241385"/>
                <a:gd name="connsiteX31" fmla="*/ 773901 w 2544793"/>
                <a:gd name="connsiteY31" fmla="*/ 1950033 h 2241385"/>
                <a:gd name="connsiteX32" fmla="*/ 764975 w 2544793"/>
                <a:gd name="connsiteY32" fmla="*/ 1893095 h 2241385"/>
                <a:gd name="connsiteX33" fmla="*/ 837601 w 2544793"/>
                <a:gd name="connsiteY33" fmla="*/ 1804294 h 2241385"/>
                <a:gd name="connsiteX34" fmla="*/ 770906 w 2544793"/>
                <a:gd name="connsiteY34" fmla="*/ 1777506 h 2241385"/>
                <a:gd name="connsiteX35" fmla="*/ 602730 w 2544793"/>
                <a:gd name="connsiteY35" fmla="*/ 1844370 h 2241385"/>
                <a:gd name="connsiteX36" fmla="*/ 495628 w 2544793"/>
                <a:gd name="connsiteY36" fmla="*/ 1823922 h 2241385"/>
                <a:gd name="connsiteX37" fmla="*/ 589831 w 2544793"/>
                <a:gd name="connsiteY37" fmla="*/ 1691663 h 2241385"/>
                <a:gd name="connsiteX38" fmla="*/ 483859 w 2544793"/>
                <a:gd name="connsiteY38" fmla="*/ 1687309 h 2241385"/>
                <a:gd name="connsiteX39" fmla="*/ 388867 w 2544793"/>
                <a:gd name="connsiteY39" fmla="*/ 1663674 h 2241385"/>
                <a:gd name="connsiteX40" fmla="*/ 343271 w 2544793"/>
                <a:gd name="connsiteY40" fmla="*/ 1551351 h 2241385"/>
                <a:gd name="connsiteX41" fmla="*/ 328012 w 2544793"/>
                <a:gd name="connsiteY41" fmla="*/ 1470528 h 2241385"/>
                <a:gd name="connsiteX42" fmla="*/ 256575 w 2544793"/>
                <a:gd name="connsiteY42" fmla="*/ 1407028 h 2241385"/>
                <a:gd name="connsiteX43" fmla="*/ 144833 w 2544793"/>
                <a:gd name="connsiteY43" fmla="*/ 1388499 h 2241385"/>
                <a:gd name="connsiteX44" fmla="*/ 0 w 2544793"/>
                <a:gd name="connsiteY44" fmla="*/ 1387370 h 2241385"/>
                <a:gd name="connsiteX45" fmla="*/ 120770 w 2544793"/>
                <a:gd name="connsiteY45" fmla="*/ 1292480 h 2241385"/>
                <a:gd name="connsiteX46" fmla="*/ 267419 w 2544793"/>
                <a:gd name="connsiteY46" fmla="*/ 1275227 h 2241385"/>
                <a:gd name="connsiteX47" fmla="*/ 386392 w 2544793"/>
                <a:gd name="connsiteY47" fmla="*/ 1092590 h 2241385"/>
                <a:gd name="connsiteX48" fmla="*/ 392637 w 2544793"/>
                <a:gd name="connsiteY48" fmla="*/ 1021107 h 2241385"/>
                <a:gd name="connsiteX49" fmla="*/ 402162 w 2544793"/>
                <a:gd name="connsiteY49" fmla="*/ 960812 h 2241385"/>
                <a:gd name="connsiteX50" fmla="*/ 437881 w 2544793"/>
                <a:gd name="connsiteY50" fmla="*/ 952051 h 2241385"/>
                <a:gd name="connsiteX51" fmla="*/ 467309 w 2544793"/>
                <a:gd name="connsiteY51" fmla="*/ 983142 h 2241385"/>
                <a:gd name="connsiteX52" fmla="*/ 485506 w 2544793"/>
                <a:gd name="connsiteY52" fmla="*/ 966338 h 2241385"/>
                <a:gd name="connsiteX53" fmla="*/ 483978 w 2544793"/>
                <a:gd name="connsiteY53" fmla="*/ 906088 h 2241385"/>
                <a:gd name="connsiteX54" fmla="*/ 535423 w 2544793"/>
                <a:gd name="connsiteY54" fmla="*/ 885556 h 2241385"/>
                <a:gd name="connsiteX55" fmla="*/ 578374 w 2544793"/>
                <a:gd name="connsiteY55" fmla="*/ 930620 h 2241385"/>
                <a:gd name="connsiteX56" fmla="*/ 595043 w 2544793"/>
                <a:gd name="connsiteY56" fmla="*/ 952051 h 2241385"/>
                <a:gd name="connsiteX57" fmla="*/ 624068 w 2544793"/>
                <a:gd name="connsiteY57" fmla="*/ 939380 h 2241385"/>
                <a:gd name="connsiteX58" fmla="*/ 633143 w 2544793"/>
                <a:gd name="connsiteY58" fmla="*/ 880613 h 2241385"/>
                <a:gd name="connsiteX59" fmla="*/ 634177 w 2544793"/>
                <a:gd name="connsiteY59" fmla="*/ 847186 h 2241385"/>
                <a:gd name="connsiteX60" fmla="*/ 654574 w 2544793"/>
                <a:gd name="connsiteY60" fmla="*/ 823463 h 2241385"/>
                <a:gd name="connsiteX61" fmla="*/ 710332 w 2544793"/>
                <a:gd name="connsiteY61" fmla="*/ 804952 h 2241385"/>
                <a:gd name="connsiteX62" fmla="*/ 742681 w 2544793"/>
                <a:gd name="connsiteY62" fmla="*/ 799651 h 2241385"/>
                <a:gd name="connsiteX63" fmla="*/ 760877 w 2544793"/>
                <a:gd name="connsiteY63" fmla="*/ 767167 h 2241385"/>
                <a:gd name="connsiteX64" fmla="*/ 785543 w 2544793"/>
                <a:gd name="connsiteY64" fmla="*/ 759170 h 2241385"/>
                <a:gd name="connsiteX65" fmla="*/ 802212 w 2544793"/>
                <a:gd name="connsiteY65" fmla="*/ 735357 h 2241385"/>
                <a:gd name="connsiteX66" fmla="*/ 826024 w 2544793"/>
                <a:gd name="connsiteY66" fmla="*/ 787745 h 2241385"/>
                <a:gd name="connsiteX67" fmla="*/ 868887 w 2544793"/>
                <a:gd name="connsiteY67" fmla="*/ 785364 h 2241385"/>
                <a:gd name="connsiteX68" fmla="*/ 906987 w 2544793"/>
                <a:gd name="connsiteY68" fmla="*/ 797270 h 2241385"/>
                <a:gd name="connsiteX69" fmla="*/ 930799 w 2544793"/>
                <a:gd name="connsiteY69" fmla="*/ 787745 h 2241385"/>
                <a:gd name="connsiteX70" fmla="*/ 959374 w 2544793"/>
                <a:gd name="connsiteY70" fmla="*/ 859182 h 2241385"/>
                <a:gd name="connsiteX71" fmla="*/ 984310 w 2544793"/>
                <a:gd name="connsiteY71" fmla="*/ 846872 h 2241385"/>
                <a:gd name="connsiteX72" fmla="*/ 1027442 w 2544793"/>
                <a:gd name="connsiteY72" fmla="*/ 852532 h 2241385"/>
                <a:gd name="connsiteX73" fmla="*/ 1061768 w 2544793"/>
                <a:gd name="connsiteY73" fmla="*/ 859182 h 2241385"/>
                <a:gd name="connsiteX74" fmla="*/ 1121119 w 2544793"/>
                <a:gd name="connsiteY74" fmla="*/ 914715 h 2241385"/>
                <a:gd name="connsiteX75" fmla="*/ 1149874 w 2544793"/>
                <a:gd name="connsiteY75" fmla="*/ 899663 h 2241385"/>
                <a:gd name="connsiteX76" fmla="*/ 1185593 w 2544793"/>
                <a:gd name="connsiteY76" fmla="*/ 923476 h 2241385"/>
                <a:gd name="connsiteX77" fmla="*/ 1237981 w 2544793"/>
                <a:gd name="connsiteY77" fmla="*/ 952051 h 2241385"/>
                <a:gd name="connsiteX78" fmla="*/ 1318943 w 2544793"/>
                <a:gd name="connsiteY78" fmla="*/ 956633 h 2241385"/>
                <a:gd name="connsiteX79" fmla="*/ 1342440 w 2544793"/>
                <a:gd name="connsiteY79" fmla="*/ 917680 h 2241385"/>
                <a:gd name="connsiteX80" fmla="*/ 1307037 w 2544793"/>
                <a:gd name="connsiteY80" fmla="*/ 875851 h 2241385"/>
                <a:gd name="connsiteX81" fmla="*/ 1232094 w 2544793"/>
                <a:gd name="connsiteY81" fmla="*/ 823687 h 2241385"/>
                <a:gd name="connsiteX82" fmla="*/ 1145112 w 2544793"/>
                <a:gd name="connsiteY82" fmla="*/ 778220 h 2241385"/>
                <a:gd name="connsiteX83" fmla="*/ 1059881 w 2544793"/>
                <a:gd name="connsiteY83" fmla="*/ 685396 h 2241385"/>
                <a:gd name="connsiteX84" fmla="*/ 1021287 w 2544793"/>
                <a:gd name="connsiteY84" fmla="*/ 663920 h 2241385"/>
                <a:gd name="connsiteX85" fmla="*/ 939695 w 2544793"/>
                <a:gd name="connsiteY85" fmla="*/ 588124 h 2241385"/>
                <a:gd name="connsiteX86" fmla="*/ 909368 w 2544793"/>
                <a:gd name="connsiteY86" fmla="*/ 521045 h 2241385"/>
                <a:gd name="connsiteX87" fmla="*/ 878412 w 2544793"/>
                <a:gd name="connsiteY87" fmla="*/ 471038 h 2241385"/>
                <a:gd name="connsiteX88" fmla="*/ 861428 w 2544793"/>
                <a:gd name="connsiteY88" fmla="*/ 455134 h 2241385"/>
                <a:gd name="connsiteX89" fmla="*/ 866505 w 2544793"/>
                <a:gd name="connsiteY89" fmla="*/ 418651 h 2241385"/>
                <a:gd name="connsiteX90" fmla="*/ 887937 w 2544793"/>
                <a:gd name="connsiteY90" fmla="*/ 378394 h 2241385"/>
                <a:gd name="connsiteX91" fmla="*/ 845074 w 2544793"/>
                <a:gd name="connsiteY91" fmla="*/ 378170 h 2241385"/>
                <a:gd name="connsiteX92" fmla="*/ 803155 w 2544793"/>
                <a:gd name="connsiteY92" fmla="*/ 353099 h 2241385"/>
                <a:gd name="connsiteX93" fmla="*/ 795068 w 2544793"/>
                <a:gd name="connsiteY93" fmla="*/ 290063 h 2241385"/>
                <a:gd name="connsiteX94" fmla="*/ 764112 w 2544793"/>
                <a:gd name="connsiteY94" fmla="*/ 275776 h 2241385"/>
                <a:gd name="connsiteX95" fmla="*/ 758540 w 2544793"/>
                <a:gd name="connsiteY95" fmla="*/ 252862 h 2241385"/>
                <a:gd name="connsiteX96" fmla="*/ 706962 w 2544793"/>
                <a:gd name="connsiteY96" fmla="*/ 256726 h 2241385"/>
                <a:gd name="connsiteX97" fmla="*/ 695056 w 2544793"/>
                <a:gd name="connsiteY97" fmla="*/ 240057 h 2241385"/>
                <a:gd name="connsiteX98" fmla="*/ 645049 w 2544793"/>
                <a:gd name="connsiteY98" fmla="*/ 247201 h 2241385"/>
                <a:gd name="connsiteX99" fmla="*/ 623618 w 2544793"/>
                <a:gd name="connsiteY99" fmla="*/ 235295 h 2241385"/>
                <a:gd name="connsiteX100" fmla="*/ 610993 w 2544793"/>
                <a:gd name="connsiteY100" fmla="*/ 193644 h 2241385"/>
                <a:gd name="connsiteX101" fmla="*/ 537173 w 2544793"/>
                <a:gd name="connsiteY101" fmla="*/ 215075 h 2241385"/>
                <a:gd name="connsiteX102" fmla="*/ 561706 w 2544793"/>
                <a:gd name="connsiteY102" fmla="*/ 178145 h 2241385"/>
                <a:gd name="connsiteX103" fmla="*/ 609331 w 2544793"/>
                <a:gd name="connsiteY103" fmla="*/ 154332 h 2241385"/>
                <a:gd name="connsiteX104" fmla="*/ 645050 w 2544793"/>
                <a:gd name="connsiteY104" fmla="*/ 142426 h 2241385"/>
                <a:gd name="connsiteX105" fmla="*/ 659336 w 2544793"/>
                <a:gd name="connsiteY105" fmla="*/ 92419 h 2241385"/>
                <a:gd name="connsiteX106" fmla="*/ 702199 w 2544793"/>
                <a:gd name="connsiteY106" fmla="*/ 97182 h 2241385"/>
                <a:gd name="connsiteX107" fmla="*/ 805536 w 2544793"/>
                <a:gd name="connsiteY107" fmla="*/ 41649 h 2241385"/>
                <a:gd name="connsiteX108" fmla="*/ 1039348 w 2544793"/>
                <a:gd name="connsiteY108" fmla="*/ 0 h 2241385"/>
                <a:gd name="connsiteX109" fmla="*/ 1138058 w 2544793"/>
                <a:gd name="connsiteY109" fmla="*/ 27677 h 2241385"/>
                <a:gd name="connsiteX110" fmla="*/ 1202262 w 2544793"/>
                <a:gd name="connsiteY110" fmla="*/ 61463 h 2241385"/>
                <a:gd name="connsiteX111" fmla="*/ 1245124 w 2544793"/>
                <a:gd name="connsiteY111" fmla="*/ 90038 h 2241385"/>
                <a:gd name="connsiteX112" fmla="*/ 1427222 w 2544793"/>
                <a:gd name="connsiteY112" fmla="*/ 102933 h 2241385"/>
                <a:gd name="connsiteX0" fmla="*/ 1427222 w 2544793"/>
                <a:gd name="connsiteY0" fmla="*/ 102933 h 2241385"/>
                <a:gd name="connsiteX1" fmla="*/ 1345721 w 2544793"/>
                <a:gd name="connsiteY1" fmla="*/ 309068 h 2241385"/>
                <a:gd name="connsiteX2" fmla="*/ 1319842 w 2544793"/>
                <a:gd name="connsiteY2" fmla="*/ 464344 h 2241385"/>
                <a:gd name="connsiteX3" fmla="*/ 1475117 w 2544793"/>
                <a:gd name="connsiteY3" fmla="*/ 610993 h 2241385"/>
                <a:gd name="connsiteX4" fmla="*/ 1880559 w 2544793"/>
                <a:gd name="connsiteY4" fmla="*/ 723136 h 2241385"/>
                <a:gd name="connsiteX5" fmla="*/ 2030762 w 2544793"/>
                <a:gd name="connsiteY5" fmla="*/ 863335 h 2241385"/>
                <a:gd name="connsiteX6" fmla="*/ 2061033 w 2544793"/>
                <a:gd name="connsiteY6" fmla="*/ 994279 h 2241385"/>
                <a:gd name="connsiteX7" fmla="*/ 2010762 w 2544793"/>
                <a:gd name="connsiteY7" fmla="*/ 1134508 h 2241385"/>
                <a:gd name="connsiteX8" fmla="*/ 2201553 w 2544793"/>
                <a:gd name="connsiteY8" fmla="*/ 1378445 h 2241385"/>
                <a:gd name="connsiteX9" fmla="*/ 2372125 w 2544793"/>
                <a:gd name="connsiteY9" fmla="*/ 1490338 h 2241385"/>
                <a:gd name="connsiteX10" fmla="*/ 2419390 w 2544793"/>
                <a:gd name="connsiteY10" fmla="*/ 1723470 h 2241385"/>
                <a:gd name="connsiteX11" fmla="*/ 2455742 w 2544793"/>
                <a:gd name="connsiteY11" fmla="*/ 1928658 h 2241385"/>
                <a:gd name="connsiteX12" fmla="*/ 2544793 w 2544793"/>
                <a:gd name="connsiteY12" fmla="*/ 2060231 h 2241385"/>
                <a:gd name="connsiteX13" fmla="*/ 2372264 w 2544793"/>
                <a:gd name="connsiteY13" fmla="*/ 2189627 h 2241385"/>
                <a:gd name="connsiteX14" fmla="*/ 2130725 w 2544793"/>
                <a:gd name="connsiteY14" fmla="*/ 2241385 h 2241385"/>
                <a:gd name="connsiteX15" fmla="*/ 1934159 w 2544793"/>
                <a:gd name="connsiteY15" fmla="*/ 2114166 h 2241385"/>
                <a:gd name="connsiteX16" fmla="*/ 1751471 w 2544793"/>
                <a:gd name="connsiteY16" fmla="*/ 2028799 h 2241385"/>
                <a:gd name="connsiteX17" fmla="*/ 1631082 w 2544793"/>
                <a:gd name="connsiteY17" fmla="*/ 2079661 h 2241385"/>
                <a:gd name="connsiteX18" fmla="*/ 1531866 w 2544793"/>
                <a:gd name="connsiteY18" fmla="*/ 2079071 h 2241385"/>
                <a:gd name="connsiteX19" fmla="*/ 1471343 w 2544793"/>
                <a:gd name="connsiteY19" fmla="*/ 2052188 h 2241385"/>
                <a:gd name="connsiteX20" fmla="*/ 1436616 w 2544793"/>
                <a:gd name="connsiteY20" fmla="*/ 1962654 h 2241385"/>
                <a:gd name="connsiteX21" fmla="*/ 1351950 w 2544793"/>
                <a:gd name="connsiteY21" fmla="*/ 1994404 h 2241385"/>
                <a:gd name="connsiteX22" fmla="*/ 1286401 w 2544793"/>
                <a:gd name="connsiteY22" fmla="*/ 1915400 h 2241385"/>
                <a:gd name="connsiteX23" fmla="*/ 1267283 w 2544793"/>
                <a:gd name="connsiteY23" fmla="*/ 2047321 h 2241385"/>
                <a:gd name="connsiteX24" fmla="*/ 1164095 w 2544793"/>
                <a:gd name="connsiteY24" fmla="*/ 2129342 h 2241385"/>
                <a:gd name="connsiteX25" fmla="*/ 1089330 w 2544793"/>
                <a:gd name="connsiteY25" fmla="*/ 2079895 h 2241385"/>
                <a:gd name="connsiteX26" fmla="*/ 992832 w 2544793"/>
                <a:gd name="connsiteY26" fmla="*/ 1994400 h 2241385"/>
                <a:gd name="connsiteX27" fmla="*/ 854260 w 2544793"/>
                <a:gd name="connsiteY27" fmla="*/ 2144837 h 2241385"/>
                <a:gd name="connsiteX28" fmla="*/ 757858 w 2544793"/>
                <a:gd name="connsiteY28" fmla="*/ 2116108 h 2241385"/>
                <a:gd name="connsiteX29" fmla="*/ 725220 w 2544793"/>
                <a:gd name="connsiteY29" fmla="*/ 2070180 h 2241385"/>
                <a:gd name="connsiteX30" fmla="*/ 674153 w 2544793"/>
                <a:gd name="connsiteY30" fmla="*/ 2038431 h 2241385"/>
                <a:gd name="connsiteX31" fmla="*/ 693523 w 2544793"/>
                <a:gd name="connsiteY31" fmla="*/ 1984474 h 2241385"/>
                <a:gd name="connsiteX32" fmla="*/ 773901 w 2544793"/>
                <a:gd name="connsiteY32" fmla="*/ 1950033 h 2241385"/>
                <a:gd name="connsiteX33" fmla="*/ 764975 w 2544793"/>
                <a:gd name="connsiteY33" fmla="*/ 1893095 h 2241385"/>
                <a:gd name="connsiteX34" fmla="*/ 837601 w 2544793"/>
                <a:gd name="connsiteY34" fmla="*/ 1804294 h 2241385"/>
                <a:gd name="connsiteX35" fmla="*/ 770906 w 2544793"/>
                <a:gd name="connsiteY35" fmla="*/ 1777506 h 2241385"/>
                <a:gd name="connsiteX36" fmla="*/ 602730 w 2544793"/>
                <a:gd name="connsiteY36" fmla="*/ 1844370 h 2241385"/>
                <a:gd name="connsiteX37" fmla="*/ 495628 w 2544793"/>
                <a:gd name="connsiteY37" fmla="*/ 1823922 h 2241385"/>
                <a:gd name="connsiteX38" fmla="*/ 589831 w 2544793"/>
                <a:gd name="connsiteY38" fmla="*/ 1691663 h 2241385"/>
                <a:gd name="connsiteX39" fmla="*/ 483859 w 2544793"/>
                <a:gd name="connsiteY39" fmla="*/ 1687309 h 2241385"/>
                <a:gd name="connsiteX40" fmla="*/ 388867 w 2544793"/>
                <a:gd name="connsiteY40" fmla="*/ 1663674 h 2241385"/>
                <a:gd name="connsiteX41" fmla="*/ 343271 w 2544793"/>
                <a:gd name="connsiteY41" fmla="*/ 1551351 h 2241385"/>
                <a:gd name="connsiteX42" fmla="*/ 328012 w 2544793"/>
                <a:gd name="connsiteY42" fmla="*/ 1470528 h 2241385"/>
                <a:gd name="connsiteX43" fmla="*/ 256575 w 2544793"/>
                <a:gd name="connsiteY43" fmla="*/ 1407028 h 2241385"/>
                <a:gd name="connsiteX44" fmla="*/ 144833 w 2544793"/>
                <a:gd name="connsiteY44" fmla="*/ 1388499 h 2241385"/>
                <a:gd name="connsiteX45" fmla="*/ 0 w 2544793"/>
                <a:gd name="connsiteY45" fmla="*/ 1387370 h 2241385"/>
                <a:gd name="connsiteX46" fmla="*/ 120770 w 2544793"/>
                <a:gd name="connsiteY46" fmla="*/ 1292480 h 2241385"/>
                <a:gd name="connsiteX47" fmla="*/ 267419 w 2544793"/>
                <a:gd name="connsiteY47" fmla="*/ 1275227 h 2241385"/>
                <a:gd name="connsiteX48" fmla="*/ 386392 w 2544793"/>
                <a:gd name="connsiteY48" fmla="*/ 1092590 h 2241385"/>
                <a:gd name="connsiteX49" fmla="*/ 392637 w 2544793"/>
                <a:gd name="connsiteY49" fmla="*/ 1021107 h 2241385"/>
                <a:gd name="connsiteX50" fmla="*/ 402162 w 2544793"/>
                <a:gd name="connsiteY50" fmla="*/ 960812 h 2241385"/>
                <a:gd name="connsiteX51" fmla="*/ 437881 w 2544793"/>
                <a:gd name="connsiteY51" fmla="*/ 952051 h 2241385"/>
                <a:gd name="connsiteX52" fmla="*/ 467309 w 2544793"/>
                <a:gd name="connsiteY52" fmla="*/ 983142 h 2241385"/>
                <a:gd name="connsiteX53" fmla="*/ 485506 w 2544793"/>
                <a:gd name="connsiteY53" fmla="*/ 966338 h 2241385"/>
                <a:gd name="connsiteX54" fmla="*/ 483978 w 2544793"/>
                <a:gd name="connsiteY54" fmla="*/ 906088 h 2241385"/>
                <a:gd name="connsiteX55" fmla="*/ 535423 w 2544793"/>
                <a:gd name="connsiteY55" fmla="*/ 885556 h 2241385"/>
                <a:gd name="connsiteX56" fmla="*/ 578374 w 2544793"/>
                <a:gd name="connsiteY56" fmla="*/ 930620 h 2241385"/>
                <a:gd name="connsiteX57" fmla="*/ 595043 w 2544793"/>
                <a:gd name="connsiteY57" fmla="*/ 952051 h 2241385"/>
                <a:gd name="connsiteX58" fmla="*/ 624068 w 2544793"/>
                <a:gd name="connsiteY58" fmla="*/ 939380 h 2241385"/>
                <a:gd name="connsiteX59" fmla="*/ 633143 w 2544793"/>
                <a:gd name="connsiteY59" fmla="*/ 880613 h 2241385"/>
                <a:gd name="connsiteX60" fmla="*/ 634177 w 2544793"/>
                <a:gd name="connsiteY60" fmla="*/ 847186 h 2241385"/>
                <a:gd name="connsiteX61" fmla="*/ 654574 w 2544793"/>
                <a:gd name="connsiteY61" fmla="*/ 823463 h 2241385"/>
                <a:gd name="connsiteX62" fmla="*/ 710332 w 2544793"/>
                <a:gd name="connsiteY62" fmla="*/ 804952 h 2241385"/>
                <a:gd name="connsiteX63" fmla="*/ 742681 w 2544793"/>
                <a:gd name="connsiteY63" fmla="*/ 799651 h 2241385"/>
                <a:gd name="connsiteX64" fmla="*/ 760877 w 2544793"/>
                <a:gd name="connsiteY64" fmla="*/ 767167 h 2241385"/>
                <a:gd name="connsiteX65" fmla="*/ 785543 w 2544793"/>
                <a:gd name="connsiteY65" fmla="*/ 759170 h 2241385"/>
                <a:gd name="connsiteX66" fmla="*/ 802212 w 2544793"/>
                <a:gd name="connsiteY66" fmla="*/ 735357 h 2241385"/>
                <a:gd name="connsiteX67" fmla="*/ 826024 w 2544793"/>
                <a:gd name="connsiteY67" fmla="*/ 787745 h 2241385"/>
                <a:gd name="connsiteX68" fmla="*/ 868887 w 2544793"/>
                <a:gd name="connsiteY68" fmla="*/ 785364 h 2241385"/>
                <a:gd name="connsiteX69" fmla="*/ 906987 w 2544793"/>
                <a:gd name="connsiteY69" fmla="*/ 797270 h 2241385"/>
                <a:gd name="connsiteX70" fmla="*/ 930799 w 2544793"/>
                <a:gd name="connsiteY70" fmla="*/ 787745 h 2241385"/>
                <a:gd name="connsiteX71" fmla="*/ 959374 w 2544793"/>
                <a:gd name="connsiteY71" fmla="*/ 859182 h 2241385"/>
                <a:gd name="connsiteX72" fmla="*/ 984310 w 2544793"/>
                <a:gd name="connsiteY72" fmla="*/ 846872 h 2241385"/>
                <a:gd name="connsiteX73" fmla="*/ 1027442 w 2544793"/>
                <a:gd name="connsiteY73" fmla="*/ 852532 h 2241385"/>
                <a:gd name="connsiteX74" fmla="*/ 1061768 w 2544793"/>
                <a:gd name="connsiteY74" fmla="*/ 859182 h 2241385"/>
                <a:gd name="connsiteX75" fmla="*/ 1121119 w 2544793"/>
                <a:gd name="connsiteY75" fmla="*/ 914715 h 2241385"/>
                <a:gd name="connsiteX76" fmla="*/ 1149874 w 2544793"/>
                <a:gd name="connsiteY76" fmla="*/ 899663 h 2241385"/>
                <a:gd name="connsiteX77" fmla="*/ 1185593 w 2544793"/>
                <a:gd name="connsiteY77" fmla="*/ 923476 h 2241385"/>
                <a:gd name="connsiteX78" fmla="*/ 1237981 w 2544793"/>
                <a:gd name="connsiteY78" fmla="*/ 952051 h 2241385"/>
                <a:gd name="connsiteX79" fmla="*/ 1318943 w 2544793"/>
                <a:gd name="connsiteY79" fmla="*/ 956633 h 2241385"/>
                <a:gd name="connsiteX80" fmla="*/ 1342440 w 2544793"/>
                <a:gd name="connsiteY80" fmla="*/ 917680 h 2241385"/>
                <a:gd name="connsiteX81" fmla="*/ 1307037 w 2544793"/>
                <a:gd name="connsiteY81" fmla="*/ 875851 h 2241385"/>
                <a:gd name="connsiteX82" fmla="*/ 1232094 w 2544793"/>
                <a:gd name="connsiteY82" fmla="*/ 823687 h 2241385"/>
                <a:gd name="connsiteX83" fmla="*/ 1145112 w 2544793"/>
                <a:gd name="connsiteY83" fmla="*/ 778220 h 2241385"/>
                <a:gd name="connsiteX84" fmla="*/ 1059881 w 2544793"/>
                <a:gd name="connsiteY84" fmla="*/ 685396 h 2241385"/>
                <a:gd name="connsiteX85" fmla="*/ 1021287 w 2544793"/>
                <a:gd name="connsiteY85" fmla="*/ 663920 h 2241385"/>
                <a:gd name="connsiteX86" fmla="*/ 939695 w 2544793"/>
                <a:gd name="connsiteY86" fmla="*/ 588124 h 2241385"/>
                <a:gd name="connsiteX87" fmla="*/ 909368 w 2544793"/>
                <a:gd name="connsiteY87" fmla="*/ 521045 h 2241385"/>
                <a:gd name="connsiteX88" fmla="*/ 878412 w 2544793"/>
                <a:gd name="connsiteY88" fmla="*/ 471038 h 2241385"/>
                <a:gd name="connsiteX89" fmla="*/ 861428 w 2544793"/>
                <a:gd name="connsiteY89" fmla="*/ 455134 h 2241385"/>
                <a:gd name="connsiteX90" fmla="*/ 866505 w 2544793"/>
                <a:gd name="connsiteY90" fmla="*/ 418651 h 2241385"/>
                <a:gd name="connsiteX91" fmla="*/ 887937 w 2544793"/>
                <a:gd name="connsiteY91" fmla="*/ 378394 h 2241385"/>
                <a:gd name="connsiteX92" fmla="*/ 845074 w 2544793"/>
                <a:gd name="connsiteY92" fmla="*/ 378170 h 2241385"/>
                <a:gd name="connsiteX93" fmla="*/ 803155 w 2544793"/>
                <a:gd name="connsiteY93" fmla="*/ 353099 h 2241385"/>
                <a:gd name="connsiteX94" fmla="*/ 795068 w 2544793"/>
                <a:gd name="connsiteY94" fmla="*/ 290063 h 2241385"/>
                <a:gd name="connsiteX95" fmla="*/ 764112 w 2544793"/>
                <a:gd name="connsiteY95" fmla="*/ 275776 h 2241385"/>
                <a:gd name="connsiteX96" fmla="*/ 758540 w 2544793"/>
                <a:gd name="connsiteY96" fmla="*/ 252862 h 2241385"/>
                <a:gd name="connsiteX97" fmla="*/ 706962 w 2544793"/>
                <a:gd name="connsiteY97" fmla="*/ 256726 h 2241385"/>
                <a:gd name="connsiteX98" fmla="*/ 695056 w 2544793"/>
                <a:gd name="connsiteY98" fmla="*/ 240057 h 2241385"/>
                <a:gd name="connsiteX99" fmla="*/ 645049 w 2544793"/>
                <a:gd name="connsiteY99" fmla="*/ 247201 h 2241385"/>
                <a:gd name="connsiteX100" fmla="*/ 623618 w 2544793"/>
                <a:gd name="connsiteY100" fmla="*/ 235295 h 2241385"/>
                <a:gd name="connsiteX101" fmla="*/ 610993 w 2544793"/>
                <a:gd name="connsiteY101" fmla="*/ 193644 h 2241385"/>
                <a:gd name="connsiteX102" fmla="*/ 537173 w 2544793"/>
                <a:gd name="connsiteY102" fmla="*/ 215075 h 2241385"/>
                <a:gd name="connsiteX103" fmla="*/ 561706 w 2544793"/>
                <a:gd name="connsiteY103" fmla="*/ 178145 h 2241385"/>
                <a:gd name="connsiteX104" fmla="*/ 609331 w 2544793"/>
                <a:gd name="connsiteY104" fmla="*/ 154332 h 2241385"/>
                <a:gd name="connsiteX105" fmla="*/ 645050 w 2544793"/>
                <a:gd name="connsiteY105" fmla="*/ 142426 h 2241385"/>
                <a:gd name="connsiteX106" fmla="*/ 659336 w 2544793"/>
                <a:gd name="connsiteY106" fmla="*/ 92419 h 2241385"/>
                <a:gd name="connsiteX107" fmla="*/ 702199 w 2544793"/>
                <a:gd name="connsiteY107" fmla="*/ 97182 h 2241385"/>
                <a:gd name="connsiteX108" fmla="*/ 805536 w 2544793"/>
                <a:gd name="connsiteY108" fmla="*/ 41649 h 2241385"/>
                <a:gd name="connsiteX109" fmla="*/ 1039348 w 2544793"/>
                <a:gd name="connsiteY109" fmla="*/ 0 h 2241385"/>
                <a:gd name="connsiteX110" fmla="*/ 1138058 w 2544793"/>
                <a:gd name="connsiteY110" fmla="*/ 27677 h 2241385"/>
                <a:gd name="connsiteX111" fmla="*/ 1202262 w 2544793"/>
                <a:gd name="connsiteY111" fmla="*/ 61463 h 2241385"/>
                <a:gd name="connsiteX112" fmla="*/ 1245124 w 2544793"/>
                <a:gd name="connsiteY112" fmla="*/ 90038 h 2241385"/>
                <a:gd name="connsiteX113" fmla="*/ 1427222 w 2544793"/>
                <a:gd name="connsiteY113" fmla="*/ 102933 h 2241385"/>
                <a:gd name="connsiteX0" fmla="*/ 1427222 w 2544793"/>
                <a:gd name="connsiteY0" fmla="*/ 102933 h 2241385"/>
                <a:gd name="connsiteX1" fmla="*/ 1345721 w 2544793"/>
                <a:gd name="connsiteY1" fmla="*/ 309068 h 2241385"/>
                <a:gd name="connsiteX2" fmla="*/ 1319842 w 2544793"/>
                <a:gd name="connsiteY2" fmla="*/ 464344 h 2241385"/>
                <a:gd name="connsiteX3" fmla="*/ 1475117 w 2544793"/>
                <a:gd name="connsiteY3" fmla="*/ 610993 h 2241385"/>
                <a:gd name="connsiteX4" fmla="*/ 1880559 w 2544793"/>
                <a:gd name="connsiteY4" fmla="*/ 723136 h 2241385"/>
                <a:gd name="connsiteX5" fmla="*/ 2030762 w 2544793"/>
                <a:gd name="connsiteY5" fmla="*/ 863335 h 2241385"/>
                <a:gd name="connsiteX6" fmla="*/ 2061033 w 2544793"/>
                <a:gd name="connsiteY6" fmla="*/ 994279 h 2241385"/>
                <a:gd name="connsiteX7" fmla="*/ 2010762 w 2544793"/>
                <a:gd name="connsiteY7" fmla="*/ 1134508 h 2241385"/>
                <a:gd name="connsiteX8" fmla="*/ 2108658 w 2544793"/>
                <a:gd name="connsiteY8" fmla="*/ 1332946 h 2241385"/>
                <a:gd name="connsiteX9" fmla="*/ 2201553 w 2544793"/>
                <a:gd name="connsiteY9" fmla="*/ 1378445 h 2241385"/>
                <a:gd name="connsiteX10" fmla="*/ 2372125 w 2544793"/>
                <a:gd name="connsiteY10" fmla="*/ 1490338 h 2241385"/>
                <a:gd name="connsiteX11" fmla="*/ 2419390 w 2544793"/>
                <a:gd name="connsiteY11" fmla="*/ 1723470 h 2241385"/>
                <a:gd name="connsiteX12" fmla="*/ 2455742 w 2544793"/>
                <a:gd name="connsiteY12" fmla="*/ 1928658 h 2241385"/>
                <a:gd name="connsiteX13" fmla="*/ 2544793 w 2544793"/>
                <a:gd name="connsiteY13" fmla="*/ 2060231 h 2241385"/>
                <a:gd name="connsiteX14" fmla="*/ 2372264 w 2544793"/>
                <a:gd name="connsiteY14" fmla="*/ 2189627 h 2241385"/>
                <a:gd name="connsiteX15" fmla="*/ 2130725 w 2544793"/>
                <a:gd name="connsiteY15" fmla="*/ 2241385 h 2241385"/>
                <a:gd name="connsiteX16" fmla="*/ 1934159 w 2544793"/>
                <a:gd name="connsiteY16" fmla="*/ 2114166 h 2241385"/>
                <a:gd name="connsiteX17" fmla="*/ 1751471 w 2544793"/>
                <a:gd name="connsiteY17" fmla="*/ 2028799 h 2241385"/>
                <a:gd name="connsiteX18" fmla="*/ 1631082 w 2544793"/>
                <a:gd name="connsiteY18" fmla="*/ 2079661 h 2241385"/>
                <a:gd name="connsiteX19" fmla="*/ 1531866 w 2544793"/>
                <a:gd name="connsiteY19" fmla="*/ 2079071 h 2241385"/>
                <a:gd name="connsiteX20" fmla="*/ 1471343 w 2544793"/>
                <a:gd name="connsiteY20" fmla="*/ 2052188 h 2241385"/>
                <a:gd name="connsiteX21" fmla="*/ 1436616 w 2544793"/>
                <a:gd name="connsiteY21" fmla="*/ 1962654 h 2241385"/>
                <a:gd name="connsiteX22" fmla="*/ 1351950 w 2544793"/>
                <a:gd name="connsiteY22" fmla="*/ 1994404 h 2241385"/>
                <a:gd name="connsiteX23" fmla="*/ 1286401 w 2544793"/>
                <a:gd name="connsiteY23" fmla="*/ 1915400 h 2241385"/>
                <a:gd name="connsiteX24" fmla="*/ 1267283 w 2544793"/>
                <a:gd name="connsiteY24" fmla="*/ 2047321 h 2241385"/>
                <a:gd name="connsiteX25" fmla="*/ 1164095 w 2544793"/>
                <a:gd name="connsiteY25" fmla="*/ 2129342 h 2241385"/>
                <a:gd name="connsiteX26" fmla="*/ 1089330 w 2544793"/>
                <a:gd name="connsiteY26" fmla="*/ 2079895 h 2241385"/>
                <a:gd name="connsiteX27" fmla="*/ 992832 w 2544793"/>
                <a:gd name="connsiteY27" fmla="*/ 1994400 h 2241385"/>
                <a:gd name="connsiteX28" fmla="*/ 854260 w 2544793"/>
                <a:gd name="connsiteY28" fmla="*/ 2144837 h 2241385"/>
                <a:gd name="connsiteX29" fmla="*/ 757858 w 2544793"/>
                <a:gd name="connsiteY29" fmla="*/ 2116108 h 2241385"/>
                <a:gd name="connsiteX30" fmla="*/ 725220 w 2544793"/>
                <a:gd name="connsiteY30" fmla="*/ 2070180 h 2241385"/>
                <a:gd name="connsiteX31" fmla="*/ 674153 w 2544793"/>
                <a:gd name="connsiteY31" fmla="*/ 2038431 h 2241385"/>
                <a:gd name="connsiteX32" fmla="*/ 693523 w 2544793"/>
                <a:gd name="connsiteY32" fmla="*/ 1984474 h 2241385"/>
                <a:gd name="connsiteX33" fmla="*/ 773901 w 2544793"/>
                <a:gd name="connsiteY33" fmla="*/ 1950033 h 2241385"/>
                <a:gd name="connsiteX34" fmla="*/ 764975 w 2544793"/>
                <a:gd name="connsiteY34" fmla="*/ 1893095 h 2241385"/>
                <a:gd name="connsiteX35" fmla="*/ 837601 w 2544793"/>
                <a:gd name="connsiteY35" fmla="*/ 1804294 h 2241385"/>
                <a:gd name="connsiteX36" fmla="*/ 770906 w 2544793"/>
                <a:gd name="connsiteY36" fmla="*/ 1777506 h 2241385"/>
                <a:gd name="connsiteX37" fmla="*/ 602730 w 2544793"/>
                <a:gd name="connsiteY37" fmla="*/ 1844370 h 2241385"/>
                <a:gd name="connsiteX38" fmla="*/ 495628 w 2544793"/>
                <a:gd name="connsiteY38" fmla="*/ 1823922 h 2241385"/>
                <a:gd name="connsiteX39" fmla="*/ 589831 w 2544793"/>
                <a:gd name="connsiteY39" fmla="*/ 1691663 h 2241385"/>
                <a:gd name="connsiteX40" fmla="*/ 483859 w 2544793"/>
                <a:gd name="connsiteY40" fmla="*/ 1687309 h 2241385"/>
                <a:gd name="connsiteX41" fmla="*/ 388867 w 2544793"/>
                <a:gd name="connsiteY41" fmla="*/ 1663674 h 2241385"/>
                <a:gd name="connsiteX42" fmla="*/ 343271 w 2544793"/>
                <a:gd name="connsiteY42" fmla="*/ 1551351 h 2241385"/>
                <a:gd name="connsiteX43" fmla="*/ 328012 w 2544793"/>
                <a:gd name="connsiteY43" fmla="*/ 1470528 h 2241385"/>
                <a:gd name="connsiteX44" fmla="*/ 256575 w 2544793"/>
                <a:gd name="connsiteY44" fmla="*/ 1407028 h 2241385"/>
                <a:gd name="connsiteX45" fmla="*/ 144833 w 2544793"/>
                <a:gd name="connsiteY45" fmla="*/ 1388499 h 2241385"/>
                <a:gd name="connsiteX46" fmla="*/ 0 w 2544793"/>
                <a:gd name="connsiteY46" fmla="*/ 1387370 h 2241385"/>
                <a:gd name="connsiteX47" fmla="*/ 120770 w 2544793"/>
                <a:gd name="connsiteY47" fmla="*/ 1292480 h 2241385"/>
                <a:gd name="connsiteX48" fmla="*/ 267419 w 2544793"/>
                <a:gd name="connsiteY48" fmla="*/ 1275227 h 2241385"/>
                <a:gd name="connsiteX49" fmla="*/ 386392 w 2544793"/>
                <a:gd name="connsiteY49" fmla="*/ 1092590 h 2241385"/>
                <a:gd name="connsiteX50" fmla="*/ 392637 w 2544793"/>
                <a:gd name="connsiteY50" fmla="*/ 1021107 h 2241385"/>
                <a:gd name="connsiteX51" fmla="*/ 402162 w 2544793"/>
                <a:gd name="connsiteY51" fmla="*/ 960812 h 2241385"/>
                <a:gd name="connsiteX52" fmla="*/ 437881 w 2544793"/>
                <a:gd name="connsiteY52" fmla="*/ 952051 h 2241385"/>
                <a:gd name="connsiteX53" fmla="*/ 467309 w 2544793"/>
                <a:gd name="connsiteY53" fmla="*/ 983142 h 2241385"/>
                <a:gd name="connsiteX54" fmla="*/ 485506 w 2544793"/>
                <a:gd name="connsiteY54" fmla="*/ 966338 h 2241385"/>
                <a:gd name="connsiteX55" fmla="*/ 483978 w 2544793"/>
                <a:gd name="connsiteY55" fmla="*/ 906088 h 2241385"/>
                <a:gd name="connsiteX56" fmla="*/ 535423 w 2544793"/>
                <a:gd name="connsiteY56" fmla="*/ 885556 h 2241385"/>
                <a:gd name="connsiteX57" fmla="*/ 578374 w 2544793"/>
                <a:gd name="connsiteY57" fmla="*/ 930620 h 2241385"/>
                <a:gd name="connsiteX58" fmla="*/ 595043 w 2544793"/>
                <a:gd name="connsiteY58" fmla="*/ 952051 h 2241385"/>
                <a:gd name="connsiteX59" fmla="*/ 624068 w 2544793"/>
                <a:gd name="connsiteY59" fmla="*/ 939380 h 2241385"/>
                <a:gd name="connsiteX60" fmla="*/ 633143 w 2544793"/>
                <a:gd name="connsiteY60" fmla="*/ 880613 h 2241385"/>
                <a:gd name="connsiteX61" fmla="*/ 634177 w 2544793"/>
                <a:gd name="connsiteY61" fmla="*/ 847186 h 2241385"/>
                <a:gd name="connsiteX62" fmla="*/ 654574 w 2544793"/>
                <a:gd name="connsiteY62" fmla="*/ 823463 h 2241385"/>
                <a:gd name="connsiteX63" fmla="*/ 710332 w 2544793"/>
                <a:gd name="connsiteY63" fmla="*/ 804952 h 2241385"/>
                <a:gd name="connsiteX64" fmla="*/ 742681 w 2544793"/>
                <a:gd name="connsiteY64" fmla="*/ 799651 h 2241385"/>
                <a:gd name="connsiteX65" fmla="*/ 760877 w 2544793"/>
                <a:gd name="connsiteY65" fmla="*/ 767167 h 2241385"/>
                <a:gd name="connsiteX66" fmla="*/ 785543 w 2544793"/>
                <a:gd name="connsiteY66" fmla="*/ 759170 h 2241385"/>
                <a:gd name="connsiteX67" fmla="*/ 802212 w 2544793"/>
                <a:gd name="connsiteY67" fmla="*/ 735357 h 2241385"/>
                <a:gd name="connsiteX68" fmla="*/ 826024 w 2544793"/>
                <a:gd name="connsiteY68" fmla="*/ 787745 h 2241385"/>
                <a:gd name="connsiteX69" fmla="*/ 868887 w 2544793"/>
                <a:gd name="connsiteY69" fmla="*/ 785364 h 2241385"/>
                <a:gd name="connsiteX70" fmla="*/ 906987 w 2544793"/>
                <a:gd name="connsiteY70" fmla="*/ 797270 h 2241385"/>
                <a:gd name="connsiteX71" fmla="*/ 930799 w 2544793"/>
                <a:gd name="connsiteY71" fmla="*/ 787745 h 2241385"/>
                <a:gd name="connsiteX72" fmla="*/ 959374 w 2544793"/>
                <a:gd name="connsiteY72" fmla="*/ 859182 h 2241385"/>
                <a:gd name="connsiteX73" fmla="*/ 984310 w 2544793"/>
                <a:gd name="connsiteY73" fmla="*/ 846872 h 2241385"/>
                <a:gd name="connsiteX74" fmla="*/ 1027442 w 2544793"/>
                <a:gd name="connsiteY74" fmla="*/ 852532 h 2241385"/>
                <a:gd name="connsiteX75" fmla="*/ 1061768 w 2544793"/>
                <a:gd name="connsiteY75" fmla="*/ 859182 h 2241385"/>
                <a:gd name="connsiteX76" fmla="*/ 1121119 w 2544793"/>
                <a:gd name="connsiteY76" fmla="*/ 914715 h 2241385"/>
                <a:gd name="connsiteX77" fmla="*/ 1149874 w 2544793"/>
                <a:gd name="connsiteY77" fmla="*/ 899663 h 2241385"/>
                <a:gd name="connsiteX78" fmla="*/ 1185593 w 2544793"/>
                <a:gd name="connsiteY78" fmla="*/ 923476 h 2241385"/>
                <a:gd name="connsiteX79" fmla="*/ 1237981 w 2544793"/>
                <a:gd name="connsiteY79" fmla="*/ 952051 h 2241385"/>
                <a:gd name="connsiteX80" fmla="*/ 1318943 w 2544793"/>
                <a:gd name="connsiteY80" fmla="*/ 956633 h 2241385"/>
                <a:gd name="connsiteX81" fmla="*/ 1342440 w 2544793"/>
                <a:gd name="connsiteY81" fmla="*/ 917680 h 2241385"/>
                <a:gd name="connsiteX82" fmla="*/ 1307037 w 2544793"/>
                <a:gd name="connsiteY82" fmla="*/ 875851 h 2241385"/>
                <a:gd name="connsiteX83" fmla="*/ 1232094 w 2544793"/>
                <a:gd name="connsiteY83" fmla="*/ 823687 h 2241385"/>
                <a:gd name="connsiteX84" fmla="*/ 1145112 w 2544793"/>
                <a:gd name="connsiteY84" fmla="*/ 778220 h 2241385"/>
                <a:gd name="connsiteX85" fmla="*/ 1059881 w 2544793"/>
                <a:gd name="connsiteY85" fmla="*/ 685396 h 2241385"/>
                <a:gd name="connsiteX86" fmla="*/ 1021287 w 2544793"/>
                <a:gd name="connsiteY86" fmla="*/ 663920 h 2241385"/>
                <a:gd name="connsiteX87" fmla="*/ 939695 w 2544793"/>
                <a:gd name="connsiteY87" fmla="*/ 588124 h 2241385"/>
                <a:gd name="connsiteX88" fmla="*/ 909368 w 2544793"/>
                <a:gd name="connsiteY88" fmla="*/ 521045 h 2241385"/>
                <a:gd name="connsiteX89" fmla="*/ 878412 w 2544793"/>
                <a:gd name="connsiteY89" fmla="*/ 471038 h 2241385"/>
                <a:gd name="connsiteX90" fmla="*/ 861428 w 2544793"/>
                <a:gd name="connsiteY90" fmla="*/ 455134 h 2241385"/>
                <a:gd name="connsiteX91" fmla="*/ 866505 w 2544793"/>
                <a:gd name="connsiteY91" fmla="*/ 418651 h 2241385"/>
                <a:gd name="connsiteX92" fmla="*/ 887937 w 2544793"/>
                <a:gd name="connsiteY92" fmla="*/ 378394 h 2241385"/>
                <a:gd name="connsiteX93" fmla="*/ 845074 w 2544793"/>
                <a:gd name="connsiteY93" fmla="*/ 378170 h 2241385"/>
                <a:gd name="connsiteX94" fmla="*/ 803155 w 2544793"/>
                <a:gd name="connsiteY94" fmla="*/ 353099 h 2241385"/>
                <a:gd name="connsiteX95" fmla="*/ 795068 w 2544793"/>
                <a:gd name="connsiteY95" fmla="*/ 290063 h 2241385"/>
                <a:gd name="connsiteX96" fmla="*/ 764112 w 2544793"/>
                <a:gd name="connsiteY96" fmla="*/ 275776 h 2241385"/>
                <a:gd name="connsiteX97" fmla="*/ 758540 w 2544793"/>
                <a:gd name="connsiteY97" fmla="*/ 252862 h 2241385"/>
                <a:gd name="connsiteX98" fmla="*/ 706962 w 2544793"/>
                <a:gd name="connsiteY98" fmla="*/ 256726 h 2241385"/>
                <a:gd name="connsiteX99" fmla="*/ 695056 w 2544793"/>
                <a:gd name="connsiteY99" fmla="*/ 240057 h 2241385"/>
                <a:gd name="connsiteX100" fmla="*/ 645049 w 2544793"/>
                <a:gd name="connsiteY100" fmla="*/ 247201 h 2241385"/>
                <a:gd name="connsiteX101" fmla="*/ 623618 w 2544793"/>
                <a:gd name="connsiteY101" fmla="*/ 235295 h 2241385"/>
                <a:gd name="connsiteX102" fmla="*/ 610993 w 2544793"/>
                <a:gd name="connsiteY102" fmla="*/ 193644 h 2241385"/>
                <a:gd name="connsiteX103" fmla="*/ 537173 w 2544793"/>
                <a:gd name="connsiteY103" fmla="*/ 215075 h 2241385"/>
                <a:gd name="connsiteX104" fmla="*/ 561706 w 2544793"/>
                <a:gd name="connsiteY104" fmla="*/ 178145 h 2241385"/>
                <a:gd name="connsiteX105" fmla="*/ 609331 w 2544793"/>
                <a:gd name="connsiteY105" fmla="*/ 154332 h 2241385"/>
                <a:gd name="connsiteX106" fmla="*/ 645050 w 2544793"/>
                <a:gd name="connsiteY106" fmla="*/ 142426 h 2241385"/>
                <a:gd name="connsiteX107" fmla="*/ 659336 w 2544793"/>
                <a:gd name="connsiteY107" fmla="*/ 92419 h 2241385"/>
                <a:gd name="connsiteX108" fmla="*/ 702199 w 2544793"/>
                <a:gd name="connsiteY108" fmla="*/ 97182 h 2241385"/>
                <a:gd name="connsiteX109" fmla="*/ 805536 w 2544793"/>
                <a:gd name="connsiteY109" fmla="*/ 41649 h 2241385"/>
                <a:gd name="connsiteX110" fmla="*/ 1039348 w 2544793"/>
                <a:gd name="connsiteY110" fmla="*/ 0 h 2241385"/>
                <a:gd name="connsiteX111" fmla="*/ 1138058 w 2544793"/>
                <a:gd name="connsiteY111" fmla="*/ 27677 h 2241385"/>
                <a:gd name="connsiteX112" fmla="*/ 1202262 w 2544793"/>
                <a:gd name="connsiteY112" fmla="*/ 61463 h 2241385"/>
                <a:gd name="connsiteX113" fmla="*/ 1245124 w 2544793"/>
                <a:gd name="connsiteY113" fmla="*/ 90038 h 2241385"/>
                <a:gd name="connsiteX114" fmla="*/ 1427222 w 2544793"/>
                <a:gd name="connsiteY114" fmla="*/ 102933 h 2241385"/>
                <a:gd name="connsiteX0" fmla="*/ 1427222 w 2544793"/>
                <a:gd name="connsiteY0" fmla="*/ 102933 h 2241385"/>
                <a:gd name="connsiteX1" fmla="*/ 1345721 w 2544793"/>
                <a:gd name="connsiteY1" fmla="*/ 309068 h 2241385"/>
                <a:gd name="connsiteX2" fmla="*/ 1319842 w 2544793"/>
                <a:gd name="connsiteY2" fmla="*/ 464344 h 2241385"/>
                <a:gd name="connsiteX3" fmla="*/ 1475117 w 2544793"/>
                <a:gd name="connsiteY3" fmla="*/ 610993 h 2241385"/>
                <a:gd name="connsiteX4" fmla="*/ 1880559 w 2544793"/>
                <a:gd name="connsiteY4" fmla="*/ 723136 h 2241385"/>
                <a:gd name="connsiteX5" fmla="*/ 2030762 w 2544793"/>
                <a:gd name="connsiteY5" fmla="*/ 863335 h 2241385"/>
                <a:gd name="connsiteX6" fmla="*/ 2061033 w 2544793"/>
                <a:gd name="connsiteY6" fmla="*/ 994279 h 2241385"/>
                <a:gd name="connsiteX7" fmla="*/ 2010762 w 2544793"/>
                <a:gd name="connsiteY7" fmla="*/ 1134508 h 2241385"/>
                <a:gd name="connsiteX8" fmla="*/ 2108658 w 2544793"/>
                <a:gd name="connsiteY8" fmla="*/ 1332946 h 2241385"/>
                <a:gd name="connsiteX9" fmla="*/ 2201553 w 2544793"/>
                <a:gd name="connsiteY9" fmla="*/ 1378445 h 2241385"/>
                <a:gd name="connsiteX10" fmla="*/ 2350959 w 2544793"/>
                <a:gd name="connsiteY10" fmla="*/ 1527379 h 2241385"/>
                <a:gd name="connsiteX11" fmla="*/ 2419390 w 2544793"/>
                <a:gd name="connsiteY11" fmla="*/ 1723470 h 2241385"/>
                <a:gd name="connsiteX12" fmla="*/ 2455742 w 2544793"/>
                <a:gd name="connsiteY12" fmla="*/ 1928658 h 2241385"/>
                <a:gd name="connsiteX13" fmla="*/ 2544793 w 2544793"/>
                <a:gd name="connsiteY13" fmla="*/ 2060231 h 2241385"/>
                <a:gd name="connsiteX14" fmla="*/ 2372264 w 2544793"/>
                <a:gd name="connsiteY14" fmla="*/ 2189627 h 2241385"/>
                <a:gd name="connsiteX15" fmla="*/ 2130725 w 2544793"/>
                <a:gd name="connsiteY15" fmla="*/ 2241385 h 2241385"/>
                <a:gd name="connsiteX16" fmla="*/ 1934159 w 2544793"/>
                <a:gd name="connsiteY16" fmla="*/ 2114166 h 2241385"/>
                <a:gd name="connsiteX17" fmla="*/ 1751471 w 2544793"/>
                <a:gd name="connsiteY17" fmla="*/ 2028799 h 2241385"/>
                <a:gd name="connsiteX18" fmla="*/ 1631082 w 2544793"/>
                <a:gd name="connsiteY18" fmla="*/ 2079661 h 2241385"/>
                <a:gd name="connsiteX19" fmla="*/ 1531866 w 2544793"/>
                <a:gd name="connsiteY19" fmla="*/ 2079071 h 2241385"/>
                <a:gd name="connsiteX20" fmla="*/ 1471343 w 2544793"/>
                <a:gd name="connsiteY20" fmla="*/ 2052188 h 2241385"/>
                <a:gd name="connsiteX21" fmla="*/ 1436616 w 2544793"/>
                <a:gd name="connsiteY21" fmla="*/ 1962654 h 2241385"/>
                <a:gd name="connsiteX22" fmla="*/ 1351950 w 2544793"/>
                <a:gd name="connsiteY22" fmla="*/ 1994404 h 2241385"/>
                <a:gd name="connsiteX23" fmla="*/ 1286401 w 2544793"/>
                <a:gd name="connsiteY23" fmla="*/ 1915400 h 2241385"/>
                <a:gd name="connsiteX24" fmla="*/ 1267283 w 2544793"/>
                <a:gd name="connsiteY24" fmla="*/ 2047321 h 2241385"/>
                <a:gd name="connsiteX25" fmla="*/ 1164095 w 2544793"/>
                <a:gd name="connsiteY25" fmla="*/ 2129342 h 2241385"/>
                <a:gd name="connsiteX26" fmla="*/ 1089330 w 2544793"/>
                <a:gd name="connsiteY26" fmla="*/ 2079895 h 2241385"/>
                <a:gd name="connsiteX27" fmla="*/ 992832 w 2544793"/>
                <a:gd name="connsiteY27" fmla="*/ 1994400 h 2241385"/>
                <a:gd name="connsiteX28" fmla="*/ 854260 w 2544793"/>
                <a:gd name="connsiteY28" fmla="*/ 2144837 h 2241385"/>
                <a:gd name="connsiteX29" fmla="*/ 757858 w 2544793"/>
                <a:gd name="connsiteY29" fmla="*/ 2116108 h 2241385"/>
                <a:gd name="connsiteX30" fmla="*/ 725220 w 2544793"/>
                <a:gd name="connsiteY30" fmla="*/ 2070180 h 2241385"/>
                <a:gd name="connsiteX31" fmla="*/ 674153 w 2544793"/>
                <a:gd name="connsiteY31" fmla="*/ 2038431 h 2241385"/>
                <a:gd name="connsiteX32" fmla="*/ 693523 w 2544793"/>
                <a:gd name="connsiteY32" fmla="*/ 1984474 h 2241385"/>
                <a:gd name="connsiteX33" fmla="*/ 773901 w 2544793"/>
                <a:gd name="connsiteY33" fmla="*/ 1950033 h 2241385"/>
                <a:gd name="connsiteX34" fmla="*/ 764975 w 2544793"/>
                <a:gd name="connsiteY34" fmla="*/ 1893095 h 2241385"/>
                <a:gd name="connsiteX35" fmla="*/ 837601 w 2544793"/>
                <a:gd name="connsiteY35" fmla="*/ 1804294 h 2241385"/>
                <a:gd name="connsiteX36" fmla="*/ 770906 w 2544793"/>
                <a:gd name="connsiteY36" fmla="*/ 1777506 h 2241385"/>
                <a:gd name="connsiteX37" fmla="*/ 602730 w 2544793"/>
                <a:gd name="connsiteY37" fmla="*/ 1844370 h 2241385"/>
                <a:gd name="connsiteX38" fmla="*/ 495628 w 2544793"/>
                <a:gd name="connsiteY38" fmla="*/ 1823922 h 2241385"/>
                <a:gd name="connsiteX39" fmla="*/ 589831 w 2544793"/>
                <a:gd name="connsiteY39" fmla="*/ 1691663 h 2241385"/>
                <a:gd name="connsiteX40" fmla="*/ 483859 w 2544793"/>
                <a:gd name="connsiteY40" fmla="*/ 1687309 h 2241385"/>
                <a:gd name="connsiteX41" fmla="*/ 388867 w 2544793"/>
                <a:gd name="connsiteY41" fmla="*/ 1663674 h 2241385"/>
                <a:gd name="connsiteX42" fmla="*/ 343271 w 2544793"/>
                <a:gd name="connsiteY42" fmla="*/ 1551351 h 2241385"/>
                <a:gd name="connsiteX43" fmla="*/ 328012 w 2544793"/>
                <a:gd name="connsiteY43" fmla="*/ 1470528 h 2241385"/>
                <a:gd name="connsiteX44" fmla="*/ 256575 w 2544793"/>
                <a:gd name="connsiteY44" fmla="*/ 1407028 h 2241385"/>
                <a:gd name="connsiteX45" fmla="*/ 144833 w 2544793"/>
                <a:gd name="connsiteY45" fmla="*/ 1388499 h 2241385"/>
                <a:gd name="connsiteX46" fmla="*/ 0 w 2544793"/>
                <a:gd name="connsiteY46" fmla="*/ 1387370 h 2241385"/>
                <a:gd name="connsiteX47" fmla="*/ 120770 w 2544793"/>
                <a:gd name="connsiteY47" fmla="*/ 1292480 h 2241385"/>
                <a:gd name="connsiteX48" fmla="*/ 267419 w 2544793"/>
                <a:gd name="connsiteY48" fmla="*/ 1275227 h 2241385"/>
                <a:gd name="connsiteX49" fmla="*/ 386392 w 2544793"/>
                <a:gd name="connsiteY49" fmla="*/ 1092590 h 2241385"/>
                <a:gd name="connsiteX50" fmla="*/ 392637 w 2544793"/>
                <a:gd name="connsiteY50" fmla="*/ 1021107 h 2241385"/>
                <a:gd name="connsiteX51" fmla="*/ 402162 w 2544793"/>
                <a:gd name="connsiteY51" fmla="*/ 960812 h 2241385"/>
                <a:gd name="connsiteX52" fmla="*/ 437881 w 2544793"/>
                <a:gd name="connsiteY52" fmla="*/ 952051 h 2241385"/>
                <a:gd name="connsiteX53" fmla="*/ 467309 w 2544793"/>
                <a:gd name="connsiteY53" fmla="*/ 983142 h 2241385"/>
                <a:gd name="connsiteX54" fmla="*/ 485506 w 2544793"/>
                <a:gd name="connsiteY54" fmla="*/ 966338 h 2241385"/>
                <a:gd name="connsiteX55" fmla="*/ 483978 w 2544793"/>
                <a:gd name="connsiteY55" fmla="*/ 906088 h 2241385"/>
                <a:gd name="connsiteX56" fmla="*/ 535423 w 2544793"/>
                <a:gd name="connsiteY56" fmla="*/ 885556 h 2241385"/>
                <a:gd name="connsiteX57" fmla="*/ 578374 w 2544793"/>
                <a:gd name="connsiteY57" fmla="*/ 930620 h 2241385"/>
                <a:gd name="connsiteX58" fmla="*/ 595043 w 2544793"/>
                <a:gd name="connsiteY58" fmla="*/ 952051 h 2241385"/>
                <a:gd name="connsiteX59" fmla="*/ 624068 w 2544793"/>
                <a:gd name="connsiteY59" fmla="*/ 939380 h 2241385"/>
                <a:gd name="connsiteX60" fmla="*/ 633143 w 2544793"/>
                <a:gd name="connsiteY60" fmla="*/ 880613 h 2241385"/>
                <a:gd name="connsiteX61" fmla="*/ 634177 w 2544793"/>
                <a:gd name="connsiteY61" fmla="*/ 847186 h 2241385"/>
                <a:gd name="connsiteX62" fmla="*/ 654574 w 2544793"/>
                <a:gd name="connsiteY62" fmla="*/ 823463 h 2241385"/>
                <a:gd name="connsiteX63" fmla="*/ 710332 w 2544793"/>
                <a:gd name="connsiteY63" fmla="*/ 804952 h 2241385"/>
                <a:gd name="connsiteX64" fmla="*/ 742681 w 2544793"/>
                <a:gd name="connsiteY64" fmla="*/ 799651 h 2241385"/>
                <a:gd name="connsiteX65" fmla="*/ 760877 w 2544793"/>
                <a:gd name="connsiteY65" fmla="*/ 767167 h 2241385"/>
                <a:gd name="connsiteX66" fmla="*/ 785543 w 2544793"/>
                <a:gd name="connsiteY66" fmla="*/ 759170 h 2241385"/>
                <a:gd name="connsiteX67" fmla="*/ 802212 w 2544793"/>
                <a:gd name="connsiteY67" fmla="*/ 735357 h 2241385"/>
                <a:gd name="connsiteX68" fmla="*/ 826024 w 2544793"/>
                <a:gd name="connsiteY68" fmla="*/ 787745 h 2241385"/>
                <a:gd name="connsiteX69" fmla="*/ 868887 w 2544793"/>
                <a:gd name="connsiteY69" fmla="*/ 785364 h 2241385"/>
                <a:gd name="connsiteX70" fmla="*/ 906987 w 2544793"/>
                <a:gd name="connsiteY70" fmla="*/ 797270 h 2241385"/>
                <a:gd name="connsiteX71" fmla="*/ 930799 w 2544793"/>
                <a:gd name="connsiteY71" fmla="*/ 787745 h 2241385"/>
                <a:gd name="connsiteX72" fmla="*/ 959374 w 2544793"/>
                <a:gd name="connsiteY72" fmla="*/ 859182 h 2241385"/>
                <a:gd name="connsiteX73" fmla="*/ 984310 w 2544793"/>
                <a:gd name="connsiteY73" fmla="*/ 846872 h 2241385"/>
                <a:gd name="connsiteX74" fmla="*/ 1027442 w 2544793"/>
                <a:gd name="connsiteY74" fmla="*/ 852532 h 2241385"/>
                <a:gd name="connsiteX75" fmla="*/ 1061768 w 2544793"/>
                <a:gd name="connsiteY75" fmla="*/ 859182 h 2241385"/>
                <a:gd name="connsiteX76" fmla="*/ 1121119 w 2544793"/>
                <a:gd name="connsiteY76" fmla="*/ 914715 h 2241385"/>
                <a:gd name="connsiteX77" fmla="*/ 1149874 w 2544793"/>
                <a:gd name="connsiteY77" fmla="*/ 899663 h 2241385"/>
                <a:gd name="connsiteX78" fmla="*/ 1185593 w 2544793"/>
                <a:gd name="connsiteY78" fmla="*/ 923476 h 2241385"/>
                <a:gd name="connsiteX79" fmla="*/ 1237981 w 2544793"/>
                <a:gd name="connsiteY79" fmla="*/ 952051 h 2241385"/>
                <a:gd name="connsiteX80" fmla="*/ 1318943 w 2544793"/>
                <a:gd name="connsiteY80" fmla="*/ 956633 h 2241385"/>
                <a:gd name="connsiteX81" fmla="*/ 1342440 w 2544793"/>
                <a:gd name="connsiteY81" fmla="*/ 917680 h 2241385"/>
                <a:gd name="connsiteX82" fmla="*/ 1307037 w 2544793"/>
                <a:gd name="connsiteY82" fmla="*/ 875851 h 2241385"/>
                <a:gd name="connsiteX83" fmla="*/ 1232094 w 2544793"/>
                <a:gd name="connsiteY83" fmla="*/ 823687 h 2241385"/>
                <a:gd name="connsiteX84" fmla="*/ 1145112 w 2544793"/>
                <a:gd name="connsiteY84" fmla="*/ 778220 h 2241385"/>
                <a:gd name="connsiteX85" fmla="*/ 1059881 w 2544793"/>
                <a:gd name="connsiteY85" fmla="*/ 685396 h 2241385"/>
                <a:gd name="connsiteX86" fmla="*/ 1021287 w 2544793"/>
                <a:gd name="connsiteY86" fmla="*/ 663920 h 2241385"/>
                <a:gd name="connsiteX87" fmla="*/ 939695 w 2544793"/>
                <a:gd name="connsiteY87" fmla="*/ 588124 h 2241385"/>
                <a:gd name="connsiteX88" fmla="*/ 909368 w 2544793"/>
                <a:gd name="connsiteY88" fmla="*/ 521045 h 2241385"/>
                <a:gd name="connsiteX89" fmla="*/ 878412 w 2544793"/>
                <a:gd name="connsiteY89" fmla="*/ 471038 h 2241385"/>
                <a:gd name="connsiteX90" fmla="*/ 861428 w 2544793"/>
                <a:gd name="connsiteY90" fmla="*/ 455134 h 2241385"/>
                <a:gd name="connsiteX91" fmla="*/ 866505 w 2544793"/>
                <a:gd name="connsiteY91" fmla="*/ 418651 h 2241385"/>
                <a:gd name="connsiteX92" fmla="*/ 887937 w 2544793"/>
                <a:gd name="connsiteY92" fmla="*/ 378394 h 2241385"/>
                <a:gd name="connsiteX93" fmla="*/ 845074 w 2544793"/>
                <a:gd name="connsiteY93" fmla="*/ 378170 h 2241385"/>
                <a:gd name="connsiteX94" fmla="*/ 803155 w 2544793"/>
                <a:gd name="connsiteY94" fmla="*/ 353099 h 2241385"/>
                <a:gd name="connsiteX95" fmla="*/ 795068 w 2544793"/>
                <a:gd name="connsiteY95" fmla="*/ 290063 h 2241385"/>
                <a:gd name="connsiteX96" fmla="*/ 764112 w 2544793"/>
                <a:gd name="connsiteY96" fmla="*/ 275776 h 2241385"/>
                <a:gd name="connsiteX97" fmla="*/ 758540 w 2544793"/>
                <a:gd name="connsiteY97" fmla="*/ 252862 h 2241385"/>
                <a:gd name="connsiteX98" fmla="*/ 706962 w 2544793"/>
                <a:gd name="connsiteY98" fmla="*/ 256726 h 2241385"/>
                <a:gd name="connsiteX99" fmla="*/ 695056 w 2544793"/>
                <a:gd name="connsiteY99" fmla="*/ 240057 h 2241385"/>
                <a:gd name="connsiteX100" fmla="*/ 645049 w 2544793"/>
                <a:gd name="connsiteY100" fmla="*/ 247201 h 2241385"/>
                <a:gd name="connsiteX101" fmla="*/ 623618 w 2544793"/>
                <a:gd name="connsiteY101" fmla="*/ 235295 h 2241385"/>
                <a:gd name="connsiteX102" fmla="*/ 610993 w 2544793"/>
                <a:gd name="connsiteY102" fmla="*/ 193644 h 2241385"/>
                <a:gd name="connsiteX103" fmla="*/ 537173 w 2544793"/>
                <a:gd name="connsiteY103" fmla="*/ 215075 h 2241385"/>
                <a:gd name="connsiteX104" fmla="*/ 561706 w 2544793"/>
                <a:gd name="connsiteY104" fmla="*/ 178145 h 2241385"/>
                <a:gd name="connsiteX105" fmla="*/ 609331 w 2544793"/>
                <a:gd name="connsiteY105" fmla="*/ 154332 h 2241385"/>
                <a:gd name="connsiteX106" fmla="*/ 645050 w 2544793"/>
                <a:gd name="connsiteY106" fmla="*/ 142426 h 2241385"/>
                <a:gd name="connsiteX107" fmla="*/ 659336 w 2544793"/>
                <a:gd name="connsiteY107" fmla="*/ 92419 h 2241385"/>
                <a:gd name="connsiteX108" fmla="*/ 702199 w 2544793"/>
                <a:gd name="connsiteY108" fmla="*/ 97182 h 2241385"/>
                <a:gd name="connsiteX109" fmla="*/ 805536 w 2544793"/>
                <a:gd name="connsiteY109" fmla="*/ 41649 h 2241385"/>
                <a:gd name="connsiteX110" fmla="*/ 1039348 w 2544793"/>
                <a:gd name="connsiteY110" fmla="*/ 0 h 2241385"/>
                <a:gd name="connsiteX111" fmla="*/ 1138058 w 2544793"/>
                <a:gd name="connsiteY111" fmla="*/ 27677 h 2241385"/>
                <a:gd name="connsiteX112" fmla="*/ 1202262 w 2544793"/>
                <a:gd name="connsiteY112" fmla="*/ 61463 h 2241385"/>
                <a:gd name="connsiteX113" fmla="*/ 1245124 w 2544793"/>
                <a:gd name="connsiteY113" fmla="*/ 90038 h 2241385"/>
                <a:gd name="connsiteX114" fmla="*/ 1427222 w 2544793"/>
                <a:gd name="connsiteY114" fmla="*/ 102933 h 2241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Lst>
              <a:rect l="l" t="t" r="r" b="b"/>
              <a:pathLst>
                <a:path w="2544793" h="2241385">
                  <a:moveTo>
                    <a:pt x="1427222" y="102933"/>
                  </a:moveTo>
                  <a:lnTo>
                    <a:pt x="1345721" y="309068"/>
                  </a:lnTo>
                  <a:lnTo>
                    <a:pt x="1319842" y="464344"/>
                  </a:lnTo>
                  <a:lnTo>
                    <a:pt x="1475117" y="610993"/>
                  </a:lnTo>
                  <a:lnTo>
                    <a:pt x="1880559" y="723136"/>
                  </a:lnTo>
                  <a:lnTo>
                    <a:pt x="2030762" y="863335"/>
                  </a:lnTo>
                  <a:cubicBezTo>
                    <a:pt x="2039088" y="891990"/>
                    <a:pt x="2052707" y="965624"/>
                    <a:pt x="2061033" y="994279"/>
                  </a:cubicBezTo>
                  <a:cubicBezTo>
                    <a:pt x="2068970" y="1013682"/>
                    <a:pt x="2002825" y="1115105"/>
                    <a:pt x="2010762" y="1134508"/>
                  </a:cubicBezTo>
                  <a:cubicBezTo>
                    <a:pt x="2054859" y="1187425"/>
                    <a:pt x="2064561" y="1280029"/>
                    <a:pt x="2108658" y="1332946"/>
                  </a:cubicBezTo>
                  <a:lnTo>
                    <a:pt x="2201553" y="1378445"/>
                  </a:lnTo>
                  <a:lnTo>
                    <a:pt x="2350959" y="1527379"/>
                  </a:lnTo>
                  <a:lnTo>
                    <a:pt x="2419390" y="1723470"/>
                  </a:lnTo>
                  <a:lnTo>
                    <a:pt x="2455742" y="1928658"/>
                  </a:lnTo>
                  <a:lnTo>
                    <a:pt x="2544793" y="2060231"/>
                  </a:lnTo>
                  <a:lnTo>
                    <a:pt x="2372264" y="2189627"/>
                  </a:lnTo>
                  <a:lnTo>
                    <a:pt x="2130725" y="2241385"/>
                  </a:lnTo>
                  <a:lnTo>
                    <a:pt x="1934159" y="2114166"/>
                  </a:lnTo>
                  <a:cubicBezTo>
                    <a:pt x="1891784" y="2093648"/>
                    <a:pt x="1793846" y="2049317"/>
                    <a:pt x="1751471" y="2028799"/>
                  </a:cubicBezTo>
                  <a:lnTo>
                    <a:pt x="1631082" y="2079661"/>
                  </a:lnTo>
                  <a:cubicBezTo>
                    <a:pt x="1566679" y="2056614"/>
                    <a:pt x="1559812" y="2093351"/>
                    <a:pt x="1531866" y="2079071"/>
                  </a:cubicBezTo>
                  <a:cubicBezTo>
                    <a:pt x="1503920" y="2064791"/>
                    <a:pt x="1485895" y="2072032"/>
                    <a:pt x="1471343" y="2052188"/>
                  </a:cubicBezTo>
                  <a:cubicBezTo>
                    <a:pt x="1440255" y="2035774"/>
                    <a:pt x="1456515" y="1972285"/>
                    <a:pt x="1436616" y="1962654"/>
                  </a:cubicBezTo>
                  <a:cubicBezTo>
                    <a:pt x="1416717" y="1953023"/>
                    <a:pt x="1379632" y="2015068"/>
                    <a:pt x="1351950" y="1994404"/>
                  </a:cubicBezTo>
                  <a:cubicBezTo>
                    <a:pt x="1324268" y="1973740"/>
                    <a:pt x="1306245" y="1903935"/>
                    <a:pt x="1286401" y="1915400"/>
                  </a:cubicBezTo>
                  <a:cubicBezTo>
                    <a:pt x="1244013" y="1905769"/>
                    <a:pt x="1282375" y="2017397"/>
                    <a:pt x="1267283" y="2047321"/>
                  </a:cubicBezTo>
                  <a:cubicBezTo>
                    <a:pt x="1252191" y="2077245"/>
                    <a:pt x="1185375" y="2115094"/>
                    <a:pt x="1164095" y="2129342"/>
                  </a:cubicBezTo>
                  <a:cubicBezTo>
                    <a:pt x="1142815" y="2143591"/>
                    <a:pt x="1120079" y="2076809"/>
                    <a:pt x="1089330" y="2079895"/>
                  </a:cubicBezTo>
                  <a:lnTo>
                    <a:pt x="992832" y="1994400"/>
                  </a:lnTo>
                  <a:cubicBezTo>
                    <a:pt x="911375" y="1980457"/>
                    <a:pt x="928573" y="2120680"/>
                    <a:pt x="854260" y="2144837"/>
                  </a:cubicBezTo>
                  <a:cubicBezTo>
                    <a:pt x="822660" y="2193428"/>
                    <a:pt x="777702" y="2081580"/>
                    <a:pt x="757858" y="2116108"/>
                  </a:cubicBezTo>
                  <a:cubicBezTo>
                    <a:pt x="766589" y="2167305"/>
                    <a:pt x="733939" y="1984127"/>
                    <a:pt x="725220" y="2070180"/>
                  </a:cubicBezTo>
                  <a:cubicBezTo>
                    <a:pt x="708183" y="2067817"/>
                    <a:pt x="664443" y="2067267"/>
                    <a:pt x="674153" y="2038431"/>
                  </a:cubicBezTo>
                  <a:lnTo>
                    <a:pt x="693523" y="1984474"/>
                  </a:lnTo>
                  <a:lnTo>
                    <a:pt x="773901" y="1950033"/>
                  </a:lnTo>
                  <a:lnTo>
                    <a:pt x="764975" y="1893095"/>
                  </a:lnTo>
                  <a:lnTo>
                    <a:pt x="837601" y="1804294"/>
                  </a:lnTo>
                  <a:lnTo>
                    <a:pt x="770906" y="1777506"/>
                  </a:lnTo>
                  <a:cubicBezTo>
                    <a:pt x="735131" y="1736294"/>
                    <a:pt x="648610" y="1836634"/>
                    <a:pt x="602730" y="1844370"/>
                  </a:cubicBezTo>
                  <a:cubicBezTo>
                    <a:pt x="556850" y="1852106"/>
                    <a:pt x="489877" y="1887182"/>
                    <a:pt x="495628" y="1823922"/>
                  </a:cubicBezTo>
                  <a:lnTo>
                    <a:pt x="589831" y="1691663"/>
                  </a:lnTo>
                  <a:lnTo>
                    <a:pt x="483859" y="1687309"/>
                  </a:lnTo>
                  <a:cubicBezTo>
                    <a:pt x="561556" y="1625632"/>
                    <a:pt x="311170" y="1725351"/>
                    <a:pt x="388867" y="1663674"/>
                  </a:cubicBezTo>
                  <a:lnTo>
                    <a:pt x="343271" y="1551351"/>
                  </a:lnTo>
                  <a:cubicBezTo>
                    <a:pt x="397994" y="1491850"/>
                    <a:pt x="326586" y="1502519"/>
                    <a:pt x="328012" y="1470528"/>
                  </a:cubicBezTo>
                  <a:cubicBezTo>
                    <a:pt x="329438" y="1438537"/>
                    <a:pt x="273435" y="1429519"/>
                    <a:pt x="256575" y="1407028"/>
                  </a:cubicBezTo>
                  <a:lnTo>
                    <a:pt x="144833" y="1388499"/>
                  </a:lnTo>
                  <a:lnTo>
                    <a:pt x="0" y="1387370"/>
                  </a:lnTo>
                  <a:lnTo>
                    <a:pt x="120770" y="1292480"/>
                  </a:lnTo>
                  <a:lnTo>
                    <a:pt x="267419" y="1275227"/>
                  </a:lnTo>
                  <a:lnTo>
                    <a:pt x="386392" y="1092590"/>
                  </a:lnTo>
                  <a:cubicBezTo>
                    <a:pt x="391649" y="1068762"/>
                    <a:pt x="387380" y="1044935"/>
                    <a:pt x="392637" y="1021107"/>
                  </a:cubicBezTo>
                  <a:lnTo>
                    <a:pt x="402162" y="960812"/>
                  </a:lnTo>
                  <a:cubicBezTo>
                    <a:pt x="411687" y="964242"/>
                    <a:pt x="428356" y="948621"/>
                    <a:pt x="437881" y="952051"/>
                  </a:cubicBezTo>
                  <a:lnTo>
                    <a:pt x="467309" y="983142"/>
                  </a:lnTo>
                  <a:cubicBezTo>
                    <a:pt x="467025" y="971191"/>
                    <a:pt x="485790" y="978289"/>
                    <a:pt x="485506" y="966338"/>
                  </a:cubicBezTo>
                  <a:cubicBezTo>
                    <a:pt x="484997" y="946255"/>
                    <a:pt x="484487" y="926171"/>
                    <a:pt x="483978" y="906088"/>
                  </a:cubicBezTo>
                  <a:lnTo>
                    <a:pt x="535423" y="885556"/>
                  </a:lnTo>
                  <a:cubicBezTo>
                    <a:pt x="552915" y="895815"/>
                    <a:pt x="560882" y="920361"/>
                    <a:pt x="578374" y="930620"/>
                  </a:cubicBezTo>
                  <a:cubicBezTo>
                    <a:pt x="583930" y="931414"/>
                    <a:pt x="589487" y="951257"/>
                    <a:pt x="595043" y="952051"/>
                  </a:cubicBezTo>
                  <a:lnTo>
                    <a:pt x="624068" y="939380"/>
                  </a:lnTo>
                  <a:cubicBezTo>
                    <a:pt x="631062" y="916616"/>
                    <a:pt x="626149" y="903377"/>
                    <a:pt x="633143" y="880613"/>
                  </a:cubicBezTo>
                  <a:cubicBezTo>
                    <a:pt x="633488" y="869471"/>
                    <a:pt x="633832" y="858328"/>
                    <a:pt x="634177" y="847186"/>
                  </a:cubicBezTo>
                  <a:cubicBezTo>
                    <a:pt x="644945" y="842453"/>
                    <a:pt x="643806" y="828196"/>
                    <a:pt x="654574" y="823463"/>
                  </a:cubicBezTo>
                  <a:lnTo>
                    <a:pt x="710332" y="804952"/>
                  </a:lnTo>
                  <a:cubicBezTo>
                    <a:pt x="722702" y="798422"/>
                    <a:pt x="730311" y="806181"/>
                    <a:pt x="742681" y="799651"/>
                  </a:cubicBezTo>
                  <a:lnTo>
                    <a:pt x="760877" y="767167"/>
                  </a:lnTo>
                  <a:cubicBezTo>
                    <a:pt x="770687" y="770851"/>
                    <a:pt x="775733" y="755486"/>
                    <a:pt x="785543" y="759170"/>
                  </a:cubicBezTo>
                  <a:cubicBezTo>
                    <a:pt x="791893" y="761551"/>
                    <a:pt x="795862" y="732976"/>
                    <a:pt x="802212" y="735357"/>
                  </a:cubicBezTo>
                  <a:cubicBezTo>
                    <a:pt x="810943" y="740913"/>
                    <a:pt x="817293" y="782189"/>
                    <a:pt x="826024" y="787745"/>
                  </a:cubicBezTo>
                  <a:cubicBezTo>
                    <a:pt x="837930" y="794095"/>
                    <a:pt x="847456" y="788539"/>
                    <a:pt x="868887" y="785364"/>
                  </a:cubicBezTo>
                  <a:cubicBezTo>
                    <a:pt x="887143" y="795683"/>
                    <a:pt x="888731" y="786951"/>
                    <a:pt x="906987" y="797270"/>
                  </a:cubicBezTo>
                  <a:cubicBezTo>
                    <a:pt x="910956" y="799651"/>
                    <a:pt x="926830" y="785364"/>
                    <a:pt x="930799" y="787745"/>
                  </a:cubicBezTo>
                  <a:cubicBezTo>
                    <a:pt x="938737" y="799651"/>
                    <a:pt x="951436" y="847276"/>
                    <a:pt x="959374" y="859182"/>
                  </a:cubicBezTo>
                  <a:lnTo>
                    <a:pt x="984310" y="846872"/>
                  </a:lnTo>
                  <a:lnTo>
                    <a:pt x="1027442" y="852532"/>
                  </a:lnTo>
                  <a:cubicBezTo>
                    <a:pt x="1042059" y="857130"/>
                    <a:pt x="1047151" y="854584"/>
                    <a:pt x="1061768" y="859182"/>
                  </a:cubicBezTo>
                  <a:lnTo>
                    <a:pt x="1121119" y="914715"/>
                  </a:lnTo>
                  <a:cubicBezTo>
                    <a:pt x="1132292" y="916842"/>
                    <a:pt x="1138701" y="897536"/>
                    <a:pt x="1149874" y="899663"/>
                  </a:cubicBezTo>
                  <a:cubicBezTo>
                    <a:pt x="1161780" y="903632"/>
                    <a:pt x="1173687" y="919507"/>
                    <a:pt x="1185593" y="923476"/>
                  </a:cubicBezTo>
                  <a:cubicBezTo>
                    <a:pt x="1209406" y="930620"/>
                    <a:pt x="1214168" y="944907"/>
                    <a:pt x="1237981" y="952051"/>
                  </a:cubicBezTo>
                  <a:lnTo>
                    <a:pt x="1318943" y="956633"/>
                  </a:lnTo>
                  <a:lnTo>
                    <a:pt x="1342440" y="917680"/>
                  </a:lnTo>
                  <a:cubicBezTo>
                    <a:pt x="1333814" y="909293"/>
                    <a:pt x="1315663" y="884238"/>
                    <a:pt x="1307037" y="875851"/>
                  </a:cubicBezTo>
                  <a:lnTo>
                    <a:pt x="1232094" y="823687"/>
                  </a:lnTo>
                  <a:cubicBezTo>
                    <a:pt x="1205503" y="805431"/>
                    <a:pt x="1173814" y="801269"/>
                    <a:pt x="1145112" y="778220"/>
                  </a:cubicBezTo>
                  <a:cubicBezTo>
                    <a:pt x="1116410" y="755172"/>
                    <a:pt x="1080518" y="704446"/>
                    <a:pt x="1059881" y="685396"/>
                  </a:cubicBezTo>
                  <a:cubicBezTo>
                    <a:pt x="1039244" y="666346"/>
                    <a:pt x="1044096" y="689260"/>
                    <a:pt x="1021287" y="663920"/>
                  </a:cubicBezTo>
                  <a:cubicBezTo>
                    <a:pt x="998478" y="638580"/>
                    <a:pt x="956761" y="615905"/>
                    <a:pt x="939695" y="588124"/>
                  </a:cubicBezTo>
                  <a:cubicBezTo>
                    <a:pt x="932761" y="557827"/>
                    <a:pt x="916302" y="551342"/>
                    <a:pt x="909368" y="521045"/>
                  </a:cubicBezTo>
                  <a:cubicBezTo>
                    <a:pt x="907781" y="505170"/>
                    <a:pt x="879999" y="486913"/>
                    <a:pt x="878412" y="471038"/>
                  </a:cubicBezTo>
                  <a:lnTo>
                    <a:pt x="861428" y="455134"/>
                  </a:lnTo>
                  <a:cubicBezTo>
                    <a:pt x="862327" y="439004"/>
                    <a:pt x="865606" y="434781"/>
                    <a:pt x="866505" y="418651"/>
                  </a:cubicBezTo>
                  <a:lnTo>
                    <a:pt x="887937" y="378394"/>
                  </a:lnTo>
                  <a:cubicBezTo>
                    <a:pt x="872856" y="371969"/>
                    <a:pt x="860155" y="384595"/>
                    <a:pt x="845074" y="378170"/>
                  </a:cubicBezTo>
                  <a:lnTo>
                    <a:pt x="803155" y="353099"/>
                  </a:lnTo>
                  <a:cubicBezTo>
                    <a:pt x="798078" y="342406"/>
                    <a:pt x="800145" y="300756"/>
                    <a:pt x="795068" y="290063"/>
                  </a:cubicBezTo>
                  <a:cubicBezTo>
                    <a:pt x="783956" y="278951"/>
                    <a:pt x="775224" y="286888"/>
                    <a:pt x="764112" y="275776"/>
                  </a:cubicBezTo>
                  <a:lnTo>
                    <a:pt x="758540" y="252862"/>
                  </a:lnTo>
                  <a:cubicBezTo>
                    <a:pt x="746904" y="248594"/>
                    <a:pt x="718598" y="260994"/>
                    <a:pt x="706962" y="256726"/>
                  </a:cubicBezTo>
                  <a:cubicBezTo>
                    <a:pt x="694397" y="256576"/>
                    <a:pt x="705375" y="241645"/>
                    <a:pt x="695056" y="240057"/>
                  </a:cubicBezTo>
                  <a:cubicBezTo>
                    <a:pt x="684737" y="238470"/>
                    <a:pt x="656161" y="249979"/>
                    <a:pt x="645049" y="247201"/>
                  </a:cubicBezTo>
                  <a:cubicBezTo>
                    <a:pt x="633937" y="244423"/>
                    <a:pt x="630485" y="242237"/>
                    <a:pt x="623618" y="235295"/>
                  </a:cubicBezTo>
                  <a:cubicBezTo>
                    <a:pt x="616751" y="228353"/>
                    <a:pt x="625401" y="197014"/>
                    <a:pt x="610993" y="193644"/>
                  </a:cubicBezTo>
                  <a:cubicBezTo>
                    <a:pt x="596585" y="190274"/>
                    <a:pt x="545387" y="217658"/>
                    <a:pt x="537173" y="215075"/>
                  </a:cubicBezTo>
                  <a:cubicBezTo>
                    <a:pt x="528959" y="212492"/>
                    <a:pt x="550870" y="187475"/>
                    <a:pt x="561706" y="178145"/>
                  </a:cubicBezTo>
                  <a:cubicBezTo>
                    <a:pt x="572542" y="168815"/>
                    <a:pt x="598219" y="158301"/>
                    <a:pt x="609331" y="154332"/>
                  </a:cubicBezTo>
                  <a:cubicBezTo>
                    <a:pt x="620443" y="150363"/>
                    <a:pt x="633541" y="153935"/>
                    <a:pt x="645050" y="142426"/>
                  </a:cubicBezTo>
                  <a:cubicBezTo>
                    <a:pt x="656956" y="133695"/>
                    <a:pt x="647430" y="101150"/>
                    <a:pt x="659336" y="92419"/>
                  </a:cubicBezTo>
                  <a:cubicBezTo>
                    <a:pt x="682355" y="83688"/>
                    <a:pt x="679180" y="105913"/>
                    <a:pt x="702199" y="97182"/>
                  </a:cubicBezTo>
                  <a:lnTo>
                    <a:pt x="805536" y="41649"/>
                  </a:lnTo>
                  <a:lnTo>
                    <a:pt x="1039348" y="0"/>
                  </a:lnTo>
                  <a:lnTo>
                    <a:pt x="1138058" y="27677"/>
                  </a:lnTo>
                  <a:cubicBezTo>
                    <a:pt x="1154697" y="31002"/>
                    <a:pt x="1185623" y="58138"/>
                    <a:pt x="1202262" y="61463"/>
                  </a:cubicBezTo>
                  <a:cubicBezTo>
                    <a:pt x="1215756" y="62257"/>
                    <a:pt x="1231630" y="89244"/>
                    <a:pt x="1245124" y="90038"/>
                  </a:cubicBezTo>
                  <a:lnTo>
                    <a:pt x="1427222" y="102933"/>
                  </a:lnTo>
                  <a:close/>
                </a:path>
              </a:pathLst>
            </a:custGeom>
            <a:solidFill>
              <a:srgbClr val="99CC00">
                <a:alpha val="40000"/>
              </a:srgb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solidFill>
                  <a:prstClr val="white"/>
                </a:solidFill>
              </a:endParaRPr>
            </a:p>
          </p:txBody>
        </p:sp>
        <p:sp>
          <p:nvSpPr>
            <p:cNvPr id="3" name="Freeform 2"/>
            <p:cNvSpPr/>
            <p:nvPr/>
          </p:nvSpPr>
          <p:spPr>
            <a:xfrm>
              <a:off x="5848775" y="228600"/>
              <a:ext cx="3066625" cy="1189959"/>
            </a:xfrm>
            <a:custGeom>
              <a:avLst/>
              <a:gdLst>
                <a:gd name="connsiteX0" fmla="*/ 1900237 w 1900237"/>
                <a:gd name="connsiteY0" fmla="*/ 309562 h 657225"/>
                <a:gd name="connsiteX1" fmla="*/ 1845469 w 1900237"/>
                <a:gd name="connsiteY1" fmla="*/ 309562 h 657225"/>
                <a:gd name="connsiteX2" fmla="*/ 1807369 w 1900237"/>
                <a:gd name="connsiteY2" fmla="*/ 278606 h 657225"/>
                <a:gd name="connsiteX3" fmla="*/ 1774031 w 1900237"/>
                <a:gd name="connsiteY3" fmla="*/ 250031 h 657225"/>
                <a:gd name="connsiteX4" fmla="*/ 1733550 w 1900237"/>
                <a:gd name="connsiteY4" fmla="*/ 228600 h 657225"/>
                <a:gd name="connsiteX5" fmla="*/ 1716881 w 1900237"/>
                <a:gd name="connsiteY5" fmla="*/ 223837 h 657225"/>
                <a:gd name="connsiteX6" fmla="*/ 1716881 w 1900237"/>
                <a:gd name="connsiteY6" fmla="*/ 223837 h 657225"/>
                <a:gd name="connsiteX7" fmla="*/ 1745456 w 1900237"/>
                <a:gd name="connsiteY7" fmla="*/ 216694 h 657225"/>
                <a:gd name="connsiteX8" fmla="*/ 1764506 w 1900237"/>
                <a:gd name="connsiteY8" fmla="*/ 209550 h 657225"/>
                <a:gd name="connsiteX9" fmla="*/ 1745456 w 1900237"/>
                <a:gd name="connsiteY9" fmla="*/ 200025 h 657225"/>
                <a:gd name="connsiteX10" fmla="*/ 1712119 w 1900237"/>
                <a:gd name="connsiteY10" fmla="*/ 190500 h 657225"/>
                <a:gd name="connsiteX11" fmla="*/ 1683544 w 1900237"/>
                <a:gd name="connsiteY11" fmla="*/ 176212 h 657225"/>
                <a:gd name="connsiteX12" fmla="*/ 1652587 w 1900237"/>
                <a:gd name="connsiteY12" fmla="*/ 159544 h 657225"/>
                <a:gd name="connsiteX13" fmla="*/ 1631156 w 1900237"/>
                <a:gd name="connsiteY13" fmla="*/ 145256 h 657225"/>
                <a:gd name="connsiteX14" fmla="*/ 1626394 w 1900237"/>
                <a:gd name="connsiteY14" fmla="*/ 126206 h 657225"/>
                <a:gd name="connsiteX15" fmla="*/ 1654969 w 1900237"/>
                <a:gd name="connsiteY15" fmla="*/ 135731 h 657225"/>
                <a:gd name="connsiteX16" fmla="*/ 1654969 w 1900237"/>
                <a:gd name="connsiteY16" fmla="*/ 135731 h 657225"/>
                <a:gd name="connsiteX17" fmla="*/ 1683544 w 1900237"/>
                <a:gd name="connsiteY17" fmla="*/ 138112 h 657225"/>
                <a:gd name="connsiteX18" fmla="*/ 1728787 w 1900237"/>
                <a:gd name="connsiteY18" fmla="*/ 147637 h 657225"/>
                <a:gd name="connsiteX19" fmla="*/ 1728787 w 1900237"/>
                <a:gd name="connsiteY19" fmla="*/ 147637 h 657225"/>
                <a:gd name="connsiteX20" fmla="*/ 1709737 w 1900237"/>
                <a:gd name="connsiteY20" fmla="*/ 116681 h 657225"/>
                <a:gd name="connsiteX21" fmla="*/ 1674019 w 1900237"/>
                <a:gd name="connsiteY21" fmla="*/ 123825 h 657225"/>
                <a:gd name="connsiteX22" fmla="*/ 1650206 w 1900237"/>
                <a:gd name="connsiteY22" fmla="*/ 116681 h 657225"/>
                <a:gd name="connsiteX23" fmla="*/ 1624012 w 1900237"/>
                <a:gd name="connsiteY23" fmla="*/ 114300 h 657225"/>
                <a:gd name="connsiteX24" fmla="*/ 1597819 w 1900237"/>
                <a:gd name="connsiteY24" fmla="*/ 123825 h 657225"/>
                <a:gd name="connsiteX25" fmla="*/ 1569244 w 1900237"/>
                <a:gd name="connsiteY25" fmla="*/ 130969 h 657225"/>
                <a:gd name="connsiteX26" fmla="*/ 1540669 w 1900237"/>
                <a:gd name="connsiteY26" fmla="*/ 130969 h 657225"/>
                <a:gd name="connsiteX27" fmla="*/ 1514475 w 1900237"/>
                <a:gd name="connsiteY27" fmla="*/ 116681 h 657225"/>
                <a:gd name="connsiteX28" fmla="*/ 1490662 w 1900237"/>
                <a:gd name="connsiteY28" fmla="*/ 128587 h 657225"/>
                <a:gd name="connsiteX29" fmla="*/ 1476375 w 1900237"/>
                <a:gd name="connsiteY29" fmla="*/ 123825 h 657225"/>
                <a:gd name="connsiteX30" fmla="*/ 1440656 w 1900237"/>
                <a:gd name="connsiteY30" fmla="*/ 130969 h 657225"/>
                <a:gd name="connsiteX31" fmla="*/ 1404937 w 1900237"/>
                <a:gd name="connsiteY31" fmla="*/ 130969 h 657225"/>
                <a:gd name="connsiteX32" fmla="*/ 1381125 w 1900237"/>
                <a:gd name="connsiteY32" fmla="*/ 126206 h 657225"/>
                <a:gd name="connsiteX33" fmla="*/ 1359694 w 1900237"/>
                <a:gd name="connsiteY33" fmla="*/ 111919 h 657225"/>
                <a:gd name="connsiteX34" fmla="*/ 1359694 w 1900237"/>
                <a:gd name="connsiteY34" fmla="*/ 97631 h 657225"/>
                <a:gd name="connsiteX35" fmla="*/ 1335881 w 1900237"/>
                <a:gd name="connsiteY35" fmla="*/ 133350 h 657225"/>
                <a:gd name="connsiteX36" fmla="*/ 1340644 w 1900237"/>
                <a:gd name="connsiteY36" fmla="*/ 154781 h 657225"/>
                <a:gd name="connsiteX37" fmla="*/ 1345406 w 1900237"/>
                <a:gd name="connsiteY37" fmla="*/ 171450 h 657225"/>
                <a:gd name="connsiteX38" fmla="*/ 1390650 w 1900237"/>
                <a:gd name="connsiteY38" fmla="*/ 157162 h 657225"/>
                <a:gd name="connsiteX39" fmla="*/ 1426369 w 1900237"/>
                <a:gd name="connsiteY39" fmla="*/ 154781 h 657225"/>
                <a:gd name="connsiteX40" fmla="*/ 1466850 w 1900237"/>
                <a:gd name="connsiteY40" fmla="*/ 147637 h 657225"/>
                <a:gd name="connsiteX41" fmla="*/ 1488281 w 1900237"/>
                <a:gd name="connsiteY41" fmla="*/ 147637 h 657225"/>
                <a:gd name="connsiteX42" fmla="*/ 1514475 w 1900237"/>
                <a:gd name="connsiteY42" fmla="*/ 145256 h 657225"/>
                <a:gd name="connsiteX43" fmla="*/ 1540669 w 1900237"/>
                <a:gd name="connsiteY43" fmla="*/ 161925 h 657225"/>
                <a:gd name="connsiteX44" fmla="*/ 1562100 w 1900237"/>
                <a:gd name="connsiteY44" fmla="*/ 161925 h 657225"/>
                <a:gd name="connsiteX45" fmla="*/ 1593056 w 1900237"/>
                <a:gd name="connsiteY45" fmla="*/ 171450 h 657225"/>
                <a:gd name="connsiteX46" fmla="*/ 1607344 w 1900237"/>
                <a:gd name="connsiteY46" fmla="*/ 180975 h 657225"/>
                <a:gd name="connsiteX47" fmla="*/ 1607344 w 1900237"/>
                <a:gd name="connsiteY47" fmla="*/ 200025 h 657225"/>
                <a:gd name="connsiteX48" fmla="*/ 1535906 w 1900237"/>
                <a:gd name="connsiteY48" fmla="*/ 197644 h 657225"/>
                <a:gd name="connsiteX49" fmla="*/ 1447800 w 1900237"/>
                <a:gd name="connsiteY49" fmla="*/ 207169 h 657225"/>
                <a:gd name="connsiteX50" fmla="*/ 1362075 w 1900237"/>
                <a:gd name="connsiteY50" fmla="*/ 214312 h 657225"/>
                <a:gd name="connsiteX51" fmla="*/ 1252537 w 1900237"/>
                <a:gd name="connsiteY51" fmla="*/ 238125 h 657225"/>
                <a:gd name="connsiteX52" fmla="*/ 1152525 w 1900237"/>
                <a:gd name="connsiteY52" fmla="*/ 266700 h 657225"/>
                <a:gd name="connsiteX53" fmla="*/ 1064419 w 1900237"/>
                <a:gd name="connsiteY53" fmla="*/ 309562 h 657225"/>
                <a:gd name="connsiteX54" fmla="*/ 1004887 w 1900237"/>
                <a:gd name="connsiteY54" fmla="*/ 342900 h 657225"/>
                <a:gd name="connsiteX55" fmla="*/ 926306 w 1900237"/>
                <a:gd name="connsiteY55" fmla="*/ 369094 h 657225"/>
                <a:gd name="connsiteX56" fmla="*/ 838200 w 1900237"/>
                <a:gd name="connsiteY56" fmla="*/ 400050 h 657225"/>
                <a:gd name="connsiteX57" fmla="*/ 804862 w 1900237"/>
                <a:gd name="connsiteY57" fmla="*/ 411956 h 657225"/>
                <a:gd name="connsiteX58" fmla="*/ 783431 w 1900237"/>
                <a:gd name="connsiteY58" fmla="*/ 404812 h 657225"/>
                <a:gd name="connsiteX59" fmla="*/ 792956 w 1900237"/>
                <a:gd name="connsiteY59" fmla="*/ 381000 h 657225"/>
                <a:gd name="connsiteX60" fmla="*/ 807244 w 1900237"/>
                <a:gd name="connsiteY60" fmla="*/ 364331 h 657225"/>
                <a:gd name="connsiteX61" fmla="*/ 819150 w 1900237"/>
                <a:gd name="connsiteY61" fmla="*/ 345281 h 657225"/>
                <a:gd name="connsiteX62" fmla="*/ 819150 w 1900237"/>
                <a:gd name="connsiteY62" fmla="*/ 345281 h 657225"/>
                <a:gd name="connsiteX63" fmla="*/ 850106 w 1900237"/>
                <a:gd name="connsiteY63" fmla="*/ 323850 h 657225"/>
                <a:gd name="connsiteX64" fmla="*/ 871537 w 1900237"/>
                <a:gd name="connsiteY64" fmla="*/ 330994 h 657225"/>
                <a:gd name="connsiteX65" fmla="*/ 881062 w 1900237"/>
                <a:gd name="connsiteY65" fmla="*/ 359569 h 657225"/>
                <a:gd name="connsiteX66" fmla="*/ 897731 w 1900237"/>
                <a:gd name="connsiteY66" fmla="*/ 357187 h 657225"/>
                <a:gd name="connsiteX67" fmla="*/ 895350 w 1900237"/>
                <a:gd name="connsiteY67" fmla="*/ 338137 h 657225"/>
                <a:gd name="connsiteX68" fmla="*/ 895350 w 1900237"/>
                <a:gd name="connsiteY68" fmla="*/ 338137 h 657225"/>
                <a:gd name="connsiteX69" fmla="*/ 904875 w 1900237"/>
                <a:gd name="connsiteY69" fmla="*/ 309562 h 657225"/>
                <a:gd name="connsiteX70" fmla="*/ 923925 w 1900237"/>
                <a:gd name="connsiteY70" fmla="*/ 300037 h 657225"/>
                <a:gd name="connsiteX71" fmla="*/ 902494 w 1900237"/>
                <a:gd name="connsiteY71" fmla="*/ 302419 h 657225"/>
                <a:gd name="connsiteX72" fmla="*/ 859631 w 1900237"/>
                <a:gd name="connsiteY72" fmla="*/ 311944 h 657225"/>
                <a:gd name="connsiteX73" fmla="*/ 838200 w 1900237"/>
                <a:gd name="connsiteY73" fmla="*/ 304800 h 657225"/>
                <a:gd name="connsiteX74" fmla="*/ 809625 w 1900237"/>
                <a:gd name="connsiteY74" fmla="*/ 304800 h 657225"/>
                <a:gd name="connsiteX75" fmla="*/ 800100 w 1900237"/>
                <a:gd name="connsiteY75" fmla="*/ 295275 h 657225"/>
                <a:gd name="connsiteX76" fmla="*/ 823912 w 1900237"/>
                <a:gd name="connsiteY76" fmla="*/ 283369 h 657225"/>
                <a:gd name="connsiteX77" fmla="*/ 873919 w 1900237"/>
                <a:gd name="connsiteY77" fmla="*/ 271462 h 657225"/>
                <a:gd name="connsiteX78" fmla="*/ 904875 w 1900237"/>
                <a:gd name="connsiteY78" fmla="*/ 264319 h 657225"/>
                <a:gd name="connsiteX79" fmla="*/ 928687 w 1900237"/>
                <a:gd name="connsiteY79" fmla="*/ 247650 h 657225"/>
                <a:gd name="connsiteX80" fmla="*/ 1007269 w 1900237"/>
                <a:gd name="connsiteY80" fmla="*/ 230981 h 657225"/>
                <a:gd name="connsiteX81" fmla="*/ 1026319 w 1900237"/>
                <a:gd name="connsiteY81" fmla="*/ 219075 h 657225"/>
                <a:gd name="connsiteX82" fmla="*/ 995362 w 1900237"/>
                <a:gd name="connsiteY82" fmla="*/ 214312 h 657225"/>
                <a:gd name="connsiteX83" fmla="*/ 926306 w 1900237"/>
                <a:gd name="connsiteY83" fmla="*/ 230981 h 657225"/>
                <a:gd name="connsiteX84" fmla="*/ 883444 w 1900237"/>
                <a:gd name="connsiteY84" fmla="*/ 242887 h 657225"/>
                <a:gd name="connsiteX85" fmla="*/ 859631 w 1900237"/>
                <a:gd name="connsiteY85" fmla="*/ 259556 h 657225"/>
                <a:gd name="connsiteX86" fmla="*/ 816769 w 1900237"/>
                <a:gd name="connsiteY86" fmla="*/ 266700 h 657225"/>
                <a:gd name="connsiteX87" fmla="*/ 795337 w 1900237"/>
                <a:gd name="connsiteY87" fmla="*/ 261937 h 657225"/>
                <a:gd name="connsiteX88" fmla="*/ 771525 w 1900237"/>
                <a:gd name="connsiteY88" fmla="*/ 266700 h 657225"/>
                <a:gd name="connsiteX89" fmla="*/ 752475 w 1900237"/>
                <a:gd name="connsiteY89" fmla="*/ 252412 h 657225"/>
                <a:gd name="connsiteX90" fmla="*/ 731044 w 1900237"/>
                <a:gd name="connsiteY90" fmla="*/ 245269 h 657225"/>
                <a:gd name="connsiteX91" fmla="*/ 700087 w 1900237"/>
                <a:gd name="connsiteY91" fmla="*/ 245269 h 657225"/>
                <a:gd name="connsiteX92" fmla="*/ 681037 w 1900237"/>
                <a:gd name="connsiteY92" fmla="*/ 252412 h 657225"/>
                <a:gd name="connsiteX93" fmla="*/ 681037 w 1900237"/>
                <a:gd name="connsiteY93" fmla="*/ 233362 h 657225"/>
                <a:gd name="connsiteX94" fmla="*/ 673894 w 1900237"/>
                <a:gd name="connsiteY94" fmla="*/ 207169 h 657225"/>
                <a:gd name="connsiteX95" fmla="*/ 666750 w 1900237"/>
                <a:gd name="connsiteY95" fmla="*/ 176212 h 657225"/>
                <a:gd name="connsiteX96" fmla="*/ 671512 w 1900237"/>
                <a:gd name="connsiteY96" fmla="*/ 147637 h 657225"/>
                <a:gd name="connsiteX97" fmla="*/ 685800 w 1900237"/>
                <a:gd name="connsiteY97" fmla="*/ 126206 h 657225"/>
                <a:gd name="connsiteX98" fmla="*/ 654844 w 1900237"/>
                <a:gd name="connsiteY98" fmla="*/ 152400 h 657225"/>
                <a:gd name="connsiteX99" fmla="*/ 628650 w 1900237"/>
                <a:gd name="connsiteY99" fmla="*/ 152400 h 657225"/>
                <a:gd name="connsiteX100" fmla="*/ 595312 w 1900237"/>
                <a:gd name="connsiteY100" fmla="*/ 154781 h 657225"/>
                <a:gd name="connsiteX101" fmla="*/ 566737 w 1900237"/>
                <a:gd name="connsiteY101" fmla="*/ 147637 h 657225"/>
                <a:gd name="connsiteX102" fmla="*/ 542925 w 1900237"/>
                <a:gd name="connsiteY102" fmla="*/ 126206 h 657225"/>
                <a:gd name="connsiteX103" fmla="*/ 519112 w 1900237"/>
                <a:gd name="connsiteY103" fmla="*/ 119062 h 657225"/>
                <a:gd name="connsiteX104" fmla="*/ 473869 w 1900237"/>
                <a:gd name="connsiteY104" fmla="*/ 126206 h 657225"/>
                <a:gd name="connsiteX105" fmla="*/ 431006 w 1900237"/>
                <a:gd name="connsiteY105" fmla="*/ 133350 h 657225"/>
                <a:gd name="connsiteX106" fmla="*/ 385762 w 1900237"/>
                <a:gd name="connsiteY106" fmla="*/ 140494 h 657225"/>
                <a:gd name="connsiteX107" fmla="*/ 366712 w 1900237"/>
                <a:gd name="connsiteY107" fmla="*/ 128587 h 657225"/>
                <a:gd name="connsiteX108" fmla="*/ 361950 w 1900237"/>
                <a:gd name="connsiteY108" fmla="*/ 111919 h 657225"/>
                <a:gd name="connsiteX109" fmla="*/ 352425 w 1900237"/>
                <a:gd name="connsiteY109" fmla="*/ 88106 h 657225"/>
                <a:gd name="connsiteX110" fmla="*/ 352425 w 1900237"/>
                <a:gd name="connsiteY110" fmla="*/ 88106 h 657225"/>
                <a:gd name="connsiteX111" fmla="*/ 357187 w 1900237"/>
                <a:gd name="connsiteY111" fmla="*/ 140494 h 657225"/>
                <a:gd name="connsiteX112" fmla="*/ 371475 w 1900237"/>
                <a:gd name="connsiteY112" fmla="*/ 157162 h 657225"/>
                <a:gd name="connsiteX113" fmla="*/ 421481 w 1900237"/>
                <a:gd name="connsiteY113" fmla="*/ 161925 h 657225"/>
                <a:gd name="connsiteX114" fmla="*/ 471487 w 1900237"/>
                <a:gd name="connsiteY114" fmla="*/ 150019 h 657225"/>
                <a:gd name="connsiteX115" fmla="*/ 504825 w 1900237"/>
                <a:gd name="connsiteY115" fmla="*/ 145256 h 657225"/>
                <a:gd name="connsiteX116" fmla="*/ 535781 w 1900237"/>
                <a:gd name="connsiteY116" fmla="*/ 152400 h 657225"/>
                <a:gd name="connsiteX117" fmla="*/ 552450 w 1900237"/>
                <a:gd name="connsiteY117" fmla="*/ 178594 h 657225"/>
                <a:gd name="connsiteX118" fmla="*/ 578644 w 1900237"/>
                <a:gd name="connsiteY118" fmla="*/ 178594 h 657225"/>
                <a:gd name="connsiteX119" fmla="*/ 614362 w 1900237"/>
                <a:gd name="connsiteY119" fmla="*/ 173831 h 657225"/>
                <a:gd name="connsiteX120" fmla="*/ 642937 w 1900237"/>
                <a:gd name="connsiteY120" fmla="*/ 183356 h 657225"/>
                <a:gd name="connsiteX121" fmla="*/ 650081 w 1900237"/>
                <a:gd name="connsiteY121" fmla="*/ 228600 h 657225"/>
                <a:gd name="connsiteX122" fmla="*/ 661987 w 1900237"/>
                <a:gd name="connsiteY122" fmla="*/ 266700 h 657225"/>
                <a:gd name="connsiteX123" fmla="*/ 661987 w 1900237"/>
                <a:gd name="connsiteY123" fmla="*/ 283369 h 657225"/>
                <a:gd name="connsiteX124" fmla="*/ 652462 w 1900237"/>
                <a:gd name="connsiteY124" fmla="*/ 300037 h 657225"/>
                <a:gd name="connsiteX125" fmla="*/ 635794 w 1900237"/>
                <a:gd name="connsiteY125" fmla="*/ 309562 h 657225"/>
                <a:gd name="connsiteX126" fmla="*/ 614362 w 1900237"/>
                <a:gd name="connsiteY126" fmla="*/ 314325 h 657225"/>
                <a:gd name="connsiteX127" fmla="*/ 592931 w 1900237"/>
                <a:gd name="connsiteY127" fmla="*/ 314325 h 657225"/>
                <a:gd name="connsiteX128" fmla="*/ 581025 w 1900237"/>
                <a:gd name="connsiteY128" fmla="*/ 323850 h 657225"/>
                <a:gd name="connsiteX129" fmla="*/ 581025 w 1900237"/>
                <a:gd name="connsiteY129" fmla="*/ 323850 h 657225"/>
                <a:gd name="connsiteX130" fmla="*/ 611981 w 1900237"/>
                <a:gd name="connsiteY130" fmla="*/ 326231 h 657225"/>
                <a:gd name="connsiteX131" fmla="*/ 628650 w 1900237"/>
                <a:gd name="connsiteY131" fmla="*/ 338137 h 657225"/>
                <a:gd name="connsiteX132" fmla="*/ 650081 w 1900237"/>
                <a:gd name="connsiteY132" fmla="*/ 328612 h 657225"/>
                <a:gd name="connsiteX133" fmla="*/ 650081 w 1900237"/>
                <a:gd name="connsiteY133" fmla="*/ 328612 h 657225"/>
                <a:gd name="connsiteX134" fmla="*/ 676275 w 1900237"/>
                <a:gd name="connsiteY134" fmla="*/ 330994 h 657225"/>
                <a:gd name="connsiteX135" fmla="*/ 692944 w 1900237"/>
                <a:gd name="connsiteY135" fmla="*/ 319087 h 657225"/>
                <a:gd name="connsiteX136" fmla="*/ 721519 w 1900237"/>
                <a:gd name="connsiteY136" fmla="*/ 357187 h 657225"/>
                <a:gd name="connsiteX137" fmla="*/ 721519 w 1900237"/>
                <a:gd name="connsiteY137" fmla="*/ 397669 h 657225"/>
                <a:gd name="connsiteX138" fmla="*/ 714375 w 1900237"/>
                <a:gd name="connsiteY138" fmla="*/ 419100 h 657225"/>
                <a:gd name="connsiteX139" fmla="*/ 692944 w 1900237"/>
                <a:gd name="connsiteY139" fmla="*/ 440531 h 657225"/>
                <a:gd name="connsiteX140" fmla="*/ 654844 w 1900237"/>
                <a:gd name="connsiteY140" fmla="*/ 454819 h 657225"/>
                <a:gd name="connsiteX141" fmla="*/ 640556 w 1900237"/>
                <a:gd name="connsiteY141" fmla="*/ 471487 h 657225"/>
                <a:gd name="connsiteX142" fmla="*/ 623887 w 1900237"/>
                <a:gd name="connsiteY142" fmla="*/ 492919 h 657225"/>
                <a:gd name="connsiteX143" fmla="*/ 595312 w 1900237"/>
                <a:gd name="connsiteY143" fmla="*/ 500062 h 657225"/>
                <a:gd name="connsiteX144" fmla="*/ 578644 w 1900237"/>
                <a:gd name="connsiteY144" fmla="*/ 507206 h 657225"/>
                <a:gd name="connsiteX145" fmla="*/ 564356 w 1900237"/>
                <a:gd name="connsiteY145" fmla="*/ 509587 h 657225"/>
                <a:gd name="connsiteX146" fmla="*/ 557212 w 1900237"/>
                <a:gd name="connsiteY146" fmla="*/ 495300 h 657225"/>
                <a:gd name="connsiteX147" fmla="*/ 557212 w 1900237"/>
                <a:gd name="connsiteY147" fmla="*/ 495300 h 657225"/>
                <a:gd name="connsiteX148" fmla="*/ 547687 w 1900237"/>
                <a:gd name="connsiteY148" fmla="*/ 521494 h 657225"/>
                <a:gd name="connsiteX149" fmla="*/ 528637 w 1900237"/>
                <a:gd name="connsiteY149" fmla="*/ 535781 h 657225"/>
                <a:gd name="connsiteX150" fmla="*/ 511969 w 1900237"/>
                <a:gd name="connsiteY150" fmla="*/ 542925 h 657225"/>
                <a:gd name="connsiteX151" fmla="*/ 511969 w 1900237"/>
                <a:gd name="connsiteY151" fmla="*/ 521494 h 657225"/>
                <a:gd name="connsiteX152" fmla="*/ 500062 w 1900237"/>
                <a:gd name="connsiteY152" fmla="*/ 500062 h 657225"/>
                <a:gd name="connsiteX153" fmla="*/ 502444 w 1900237"/>
                <a:gd name="connsiteY153" fmla="*/ 545306 h 657225"/>
                <a:gd name="connsiteX154" fmla="*/ 490537 w 1900237"/>
                <a:gd name="connsiteY154" fmla="*/ 561975 h 657225"/>
                <a:gd name="connsiteX155" fmla="*/ 481012 w 1900237"/>
                <a:gd name="connsiteY155" fmla="*/ 552450 h 657225"/>
                <a:gd name="connsiteX156" fmla="*/ 459581 w 1900237"/>
                <a:gd name="connsiteY156" fmla="*/ 545306 h 657225"/>
                <a:gd name="connsiteX157" fmla="*/ 442912 w 1900237"/>
                <a:gd name="connsiteY157" fmla="*/ 540544 h 657225"/>
                <a:gd name="connsiteX158" fmla="*/ 426244 w 1900237"/>
                <a:gd name="connsiteY158" fmla="*/ 569119 h 657225"/>
                <a:gd name="connsiteX159" fmla="*/ 428625 w 1900237"/>
                <a:gd name="connsiteY159" fmla="*/ 597694 h 657225"/>
                <a:gd name="connsiteX160" fmla="*/ 416719 w 1900237"/>
                <a:gd name="connsiteY160" fmla="*/ 621506 h 657225"/>
                <a:gd name="connsiteX161" fmla="*/ 388144 w 1900237"/>
                <a:gd name="connsiteY161" fmla="*/ 628650 h 657225"/>
                <a:gd name="connsiteX162" fmla="*/ 369094 w 1900237"/>
                <a:gd name="connsiteY162" fmla="*/ 642937 h 657225"/>
                <a:gd name="connsiteX163" fmla="*/ 326231 w 1900237"/>
                <a:gd name="connsiteY163" fmla="*/ 657225 h 657225"/>
                <a:gd name="connsiteX164" fmla="*/ 300037 w 1900237"/>
                <a:gd name="connsiteY164" fmla="*/ 645319 h 657225"/>
                <a:gd name="connsiteX165" fmla="*/ 283369 w 1900237"/>
                <a:gd name="connsiteY165" fmla="*/ 635794 h 657225"/>
                <a:gd name="connsiteX166" fmla="*/ 264319 w 1900237"/>
                <a:gd name="connsiteY166" fmla="*/ 631031 h 657225"/>
                <a:gd name="connsiteX167" fmla="*/ 242887 w 1900237"/>
                <a:gd name="connsiteY167" fmla="*/ 614362 h 657225"/>
                <a:gd name="connsiteX168" fmla="*/ 242887 w 1900237"/>
                <a:gd name="connsiteY168" fmla="*/ 614362 h 657225"/>
                <a:gd name="connsiteX169" fmla="*/ 242887 w 1900237"/>
                <a:gd name="connsiteY169" fmla="*/ 614362 h 657225"/>
                <a:gd name="connsiteX170" fmla="*/ 209550 w 1900237"/>
                <a:gd name="connsiteY170" fmla="*/ 576262 h 657225"/>
                <a:gd name="connsiteX171" fmla="*/ 200025 w 1900237"/>
                <a:gd name="connsiteY171" fmla="*/ 564356 h 657225"/>
                <a:gd name="connsiteX172" fmla="*/ 190500 w 1900237"/>
                <a:gd name="connsiteY172" fmla="*/ 566737 h 657225"/>
                <a:gd name="connsiteX173" fmla="*/ 190500 w 1900237"/>
                <a:gd name="connsiteY173" fmla="*/ 552450 h 657225"/>
                <a:gd name="connsiteX174" fmla="*/ 185737 w 1900237"/>
                <a:gd name="connsiteY174" fmla="*/ 538162 h 657225"/>
                <a:gd name="connsiteX175" fmla="*/ 169069 w 1900237"/>
                <a:gd name="connsiteY175" fmla="*/ 542925 h 657225"/>
                <a:gd name="connsiteX176" fmla="*/ 161925 w 1900237"/>
                <a:gd name="connsiteY176" fmla="*/ 521494 h 657225"/>
                <a:gd name="connsiteX177" fmla="*/ 147637 w 1900237"/>
                <a:gd name="connsiteY177" fmla="*/ 502444 h 657225"/>
                <a:gd name="connsiteX178" fmla="*/ 161925 w 1900237"/>
                <a:gd name="connsiteY178" fmla="*/ 490537 h 657225"/>
                <a:gd name="connsiteX179" fmla="*/ 154781 w 1900237"/>
                <a:gd name="connsiteY179" fmla="*/ 466725 h 657225"/>
                <a:gd name="connsiteX180" fmla="*/ 138112 w 1900237"/>
                <a:gd name="connsiteY180" fmla="*/ 454819 h 657225"/>
                <a:gd name="connsiteX181" fmla="*/ 145256 w 1900237"/>
                <a:gd name="connsiteY181" fmla="*/ 438150 h 657225"/>
                <a:gd name="connsiteX182" fmla="*/ 140494 w 1900237"/>
                <a:gd name="connsiteY182" fmla="*/ 421481 h 657225"/>
                <a:gd name="connsiteX183" fmla="*/ 126206 w 1900237"/>
                <a:gd name="connsiteY183" fmla="*/ 407194 h 657225"/>
                <a:gd name="connsiteX184" fmla="*/ 138112 w 1900237"/>
                <a:gd name="connsiteY184" fmla="*/ 392906 h 657225"/>
                <a:gd name="connsiteX185" fmla="*/ 135731 w 1900237"/>
                <a:gd name="connsiteY185" fmla="*/ 342900 h 657225"/>
                <a:gd name="connsiteX186" fmla="*/ 130969 w 1900237"/>
                <a:gd name="connsiteY186" fmla="*/ 326231 h 657225"/>
                <a:gd name="connsiteX187" fmla="*/ 119062 w 1900237"/>
                <a:gd name="connsiteY187" fmla="*/ 297656 h 657225"/>
                <a:gd name="connsiteX188" fmla="*/ 107156 w 1900237"/>
                <a:gd name="connsiteY188" fmla="*/ 290512 h 657225"/>
                <a:gd name="connsiteX189" fmla="*/ 119062 w 1900237"/>
                <a:gd name="connsiteY189" fmla="*/ 254794 h 657225"/>
                <a:gd name="connsiteX190" fmla="*/ 133350 w 1900237"/>
                <a:gd name="connsiteY190" fmla="*/ 183356 h 657225"/>
                <a:gd name="connsiteX191" fmla="*/ 133350 w 1900237"/>
                <a:gd name="connsiteY191" fmla="*/ 140494 h 657225"/>
                <a:gd name="connsiteX192" fmla="*/ 133350 w 1900237"/>
                <a:gd name="connsiteY192" fmla="*/ 140494 h 657225"/>
                <a:gd name="connsiteX193" fmla="*/ 116681 w 1900237"/>
                <a:gd name="connsiteY193" fmla="*/ 104775 h 657225"/>
                <a:gd name="connsiteX194" fmla="*/ 95250 w 1900237"/>
                <a:gd name="connsiteY194" fmla="*/ 90487 h 657225"/>
                <a:gd name="connsiteX195" fmla="*/ 88106 w 1900237"/>
                <a:gd name="connsiteY195" fmla="*/ 73819 h 657225"/>
                <a:gd name="connsiteX196" fmla="*/ 71437 w 1900237"/>
                <a:gd name="connsiteY196" fmla="*/ 52387 h 657225"/>
                <a:gd name="connsiteX197" fmla="*/ 52387 w 1900237"/>
                <a:gd name="connsiteY197" fmla="*/ 28575 h 657225"/>
                <a:gd name="connsiteX198" fmla="*/ 26194 w 1900237"/>
                <a:gd name="connsiteY198" fmla="*/ 19050 h 657225"/>
                <a:gd name="connsiteX199" fmla="*/ 0 w 1900237"/>
                <a:gd name="connsiteY199" fmla="*/ 0 h 657225"/>
                <a:gd name="connsiteX200" fmla="*/ 1888331 w 1900237"/>
                <a:gd name="connsiteY200" fmla="*/ 4762 h 657225"/>
                <a:gd name="connsiteX201" fmla="*/ 1900237 w 1900237"/>
                <a:gd name="connsiteY201" fmla="*/ 309562 h 657225"/>
                <a:gd name="connsiteX0" fmla="*/ 2066924 w 2066924"/>
                <a:gd name="connsiteY0" fmla="*/ 962025 h 1309688"/>
                <a:gd name="connsiteX1" fmla="*/ 2012156 w 2066924"/>
                <a:gd name="connsiteY1" fmla="*/ 962025 h 1309688"/>
                <a:gd name="connsiteX2" fmla="*/ 1974056 w 2066924"/>
                <a:gd name="connsiteY2" fmla="*/ 931069 h 1309688"/>
                <a:gd name="connsiteX3" fmla="*/ 1940718 w 2066924"/>
                <a:gd name="connsiteY3" fmla="*/ 902494 h 1309688"/>
                <a:gd name="connsiteX4" fmla="*/ 1900237 w 2066924"/>
                <a:gd name="connsiteY4" fmla="*/ 881063 h 1309688"/>
                <a:gd name="connsiteX5" fmla="*/ 1883568 w 2066924"/>
                <a:gd name="connsiteY5" fmla="*/ 876300 h 1309688"/>
                <a:gd name="connsiteX6" fmla="*/ 1883568 w 2066924"/>
                <a:gd name="connsiteY6" fmla="*/ 876300 h 1309688"/>
                <a:gd name="connsiteX7" fmla="*/ 1912143 w 2066924"/>
                <a:gd name="connsiteY7" fmla="*/ 869157 h 1309688"/>
                <a:gd name="connsiteX8" fmla="*/ 1931193 w 2066924"/>
                <a:gd name="connsiteY8" fmla="*/ 862013 h 1309688"/>
                <a:gd name="connsiteX9" fmla="*/ 1912143 w 2066924"/>
                <a:gd name="connsiteY9" fmla="*/ 852488 h 1309688"/>
                <a:gd name="connsiteX10" fmla="*/ 1878806 w 2066924"/>
                <a:gd name="connsiteY10" fmla="*/ 842963 h 1309688"/>
                <a:gd name="connsiteX11" fmla="*/ 1850231 w 2066924"/>
                <a:gd name="connsiteY11" fmla="*/ 828675 h 1309688"/>
                <a:gd name="connsiteX12" fmla="*/ 1819274 w 2066924"/>
                <a:gd name="connsiteY12" fmla="*/ 812007 h 1309688"/>
                <a:gd name="connsiteX13" fmla="*/ 1797843 w 2066924"/>
                <a:gd name="connsiteY13" fmla="*/ 797719 h 1309688"/>
                <a:gd name="connsiteX14" fmla="*/ 1793081 w 2066924"/>
                <a:gd name="connsiteY14" fmla="*/ 778669 h 1309688"/>
                <a:gd name="connsiteX15" fmla="*/ 1821656 w 2066924"/>
                <a:gd name="connsiteY15" fmla="*/ 788194 h 1309688"/>
                <a:gd name="connsiteX16" fmla="*/ 1821656 w 2066924"/>
                <a:gd name="connsiteY16" fmla="*/ 788194 h 1309688"/>
                <a:gd name="connsiteX17" fmla="*/ 1850231 w 2066924"/>
                <a:gd name="connsiteY17" fmla="*/ 790575 h 1309688"/>
                <a:gd name="connsiteX18" fmla="*/ 1895474 w 2066924"/>
                <a:gd name="connsiteY18" fmla="*/ 800100 h 1309688"/>
                <a:gd name="connsiteX19" fmla="*/ 1895474 w 2066924"/>
                <a:gd name="connsiteY19" fmla="*/ 800100 h 1309688"/>
                <a:gd name="connsiteX20" fmla="*/ 1876424 w 2066924"/>
                <a:gd name="connsiteY20" fmla="*/ 769144 h 1309688"/>
                <a:gd name="connsiteX21" fmla="*/ 1840706 w 2066924"/>
                <a:gd name="connsiteY21" fmla="*/ 776288 h 1309688"/>
                <a:gd name="connsiteX22" fmla="*/ 1816893 w 2066924"/>
                <a:gd name="connsiteY22" fmla="*/ 769144 h 1309688"/>
                <a:gd name="connsiteX23" fmla="*/ 1790699 w 2066924"/>
                <a:gd name="connsiteY23" fmla="*/ 766763 h 1309688"/>
                <a:gd name="connsiteX24" fmla="*/ 1764506 w 2066924"/>
                <a:gd name="connsiteY24" fmla="*/ 776288 h 1309688"/>
                <a:gd name="connsiteX25" fmla="*/ 1735931 w 2066924"/>
                <a:gd name="connsiteY25" fmla="*/ 783432 h 1309688"/>
                <a:gd name="connsiteX26" fmla="*/ 1707356 w 2066924"/>
                <a:gd name="connsiteY26" fmla="*/ 783432 h 1309688"/>
                <a:gd name="connsiteX27" fmla="*/ 1681162 w 2066924"/>
                <a:gd name="connsiteY27" fmla="*/ 769144 h 1309688"/>
                <a:gd name="connsiteX28" fmla="*/ 1657349 w 2066924"/>
                <a:gd name="connsiteY28" fmla="*/ 781050 h 1309688"/>
                <a:gd name="connsiteX29" fmla="*/ 1643062 w 2066924"/>
                <a:gd name="connsiteY29" fmla="*/ 776288 h 1309688"/>
                <a:gd name="connsiteX30" fmla="*/ 1607343 w 2066924"/>
                <a:gd name="connsiteY30" fmla="*/ 783432 h 1309688"/>
                <a:gd name="connsiteX31" fmla="*/ 1571624 w 2066924"/>
                <a:gd name="connsiteY31" fmla="*/ 783432 h 1309688"/>
                <a:gd name="connsiteX32" fmla="*/ 1547812 w 2066924"/>
                <a:gd name="connsiteY32" fmla="*/ 778669 h 1309688"/>
                <a:gd name="connsiteX33" fmla="*/ 1526381 w 2066924"/>
                <a:gd name="connsiteY33" fmla="*/ 764382 h 1309688"/>
                <a:gd name="connsiteX34" fmla="*/ 1526381 w 2066924"/>
                <a:gd name="connsiteY34" fmla="*/ 750094 h 1309688"/>
                <a:gd name="connsiteX35" fmla="*/ 1502568 w 2066924"/>
                <a:gd name="connsiteY35" fmla="*/ 785813 h 1309688"/>
                <a:gd name="connsiteX36" fmla="*/ 1507331 w 2066924"/>
                <a:gd name="connsiteY36" fmla="*/ 807244 h 1309688"/>
                <a:gd name="connsiteX37" fmla="*/ 1512093 w 2066924"/>
                <a:gd name="connsiteY37" fmla="*/ 823913 h 1309688"/>
                <a:gd name="connsiteX38" fmla="*/ 1557337 w 2066924"/>
                <a:gd name="connsiteY38" fmla="*/ 809625 h 1309688"/>
                <a:gd name="connsiteX39" fmla="*/ 1593056 w 2066924"/>
                <a:gd name="connsiteY39" fmla="*/ 807244 h 1309688"/>
                <a:gd name="connsiteX40" fmla="*/ 1633537 w 2066924"/>
                <a:gd name="connsiteY40" fmla="*/ 800100 h 1309688"/>
                <a:gd name="connsiteX41" fmla="*/ 1654968 w 2066924"/>
                <a:gd name="connsiteY41" fmla="*/ 800100 h 1309688"/>
                <a:gd name="connsiteX42" fmla="*/ 1681162 w 2066924"/>
                <a:gd name="connsiteY42" fmla="*/ 797719 h 1309688"/>
                <a:gd name="connsiteX43" fmla="*/ 1707356 w 2066924"/>
                <a:gd name="connsiteY43" fmla="*/ 814388 h 1309688"/>
                <a:gd name="connsiteX44" fmla="*/ 1728787 w 2066924"/>
                <a:gd name="connsiteY44" fmla="*/ 814388 h 1309688"/>
                <a:gd name="connsiteX45" fmla="*/ 1759743 w 2066924"/>
                <a:gd name="connsiteY45" fmla="*/ 823913 h 1309688"/>
                <a:gd name="connsiteX46" fmla="*/ 1774031 w 2066924"/>
                <a:gd name="connsiteY46" fmla="*/ 833438 h 1309688"/>
                <a:gd name="connsiteX47" fmla="*/ 1774031 w 2066924"/>
                <a:gd name="connsiteY47" fmla="*/ 852488 h 1309688"/>
                <a:gd name="connsiteX48" fmla="*/ 1702593 w 2066924"/>
                <a:gd name="connsiteY48" fmla="*/ 850107 h 1309688"/>
                <a:gd name="connsiteX49" fmla="*/ 1614487 w 2066924"/>
                <a:gd name="connsiteY49" fmla="*/ 859632 h 1309688"/>
                <a:gd name="connsiteX50" fmla="*/ 1528762 w 2066924"/>
                <a:gd name="connsiteY50" fmla="*/ 866775 h 1309688"/>
                <a:gd name="connsiteX51" fmla="*/ 1419224 w 2066924"/>
                <a:gd name="connsiteY51" fmla="*/ 890588 h 1309688"/>
                <a:gd name="connsiteX52" fmla="*/ 1319212 w 2066924"/>
                <a:gd name="connsiteY52" fmla="*/ 919163 h 1309688"/>
                <a:gd name="connsiteX53" fmla="*/ 1231106 w 2066924"/>
                <a:gd name="connsiteY53" fmla="*/ 962025 h 1309688"/>
                <a:gd name="connsiteX54" fmla="*/ 1171574 w 2066924"/>
                <a:gd name="connsiteY54" fmla="*/ 995363 h 1309688"/>
                <a:gd name="connsiteX55" fmla="*/ 1092993 w 2066924"/>
                <a:gd name="connsiteY55" fmla="*/ 1021557 h 1309688"/>
                <a:gd name="connsiteX56" fmla="*/ 1004887 w 2066924"/>
                <a:gd name="connsiteY56" fmla="*/ 1052513 h 1309688"/>
                <a:gd name="connsiteX57" fmla="*/ 971549 w 2066924"/>
                <a:gd name="connsiteY57" fmla="*/ 1064419 h 1309688"/>
                <a:gd name="connsiteX58" fmla="*/ 950118 w 2066924"/>
                <a:gd name="connsiteY58" fmla="*/ 1057275 h 1309688"/>
                <a:gd name="connsiteX59" fmla="*/ 959643 w 2066924"/>
                <a:gd name="connsiteY59" fmla="*/ 1033463 h 1309688"/>
                <a:gd name="connsiteX60" fmla="*/ 973931 w 2066924"/>
                <a:gd name="connsiteY60" fmla="*/ 1016794 h 1309688"/>
                <a:gd name="connsiteX61" fmla="*/ 985837 w 2066924"/>
                <a:gd name="connsiteY61" fmla="*/ 997744 h 1309688"/>
                <a:gd name="connsiteX62" fmla="*/ 985837 w 2066924"/>
                <a:gd name="connsiteY62" fmla="*/ 997744 h 1309688"/>
                <a:gd name="connsiteX63" fmla="*/ 1016793 w 2066924"/>
                <a:gd name="connsiteY63" fmla="*/ 976313 h 1309688"/>
                <a:gd name="connsiteX64" fmla="*/ 1038224 w 2066924"/>
                <a:gd name="connsiteY64" fmla="*/ 983457 h 1309688"/>
                <a:gd name="connsiteX65" fmla="*/ 1047749 w 2066924"/>
                <a:gd name="connsiteY65" fmla="*/ 1012032 h 1309688"/>
                <a:gd name="connsiteX66" fmla="*/ 1064418 w 2066924"/>
                <a:gd name="connsiteY66" fmla="*/ 1009650 h 1309688"/>
                <a:gd name="connsiteX67" fmla="*/ 1062037 w 2066924"/>
                <a:gd name="connsiteY67" fmla="*/ 990600 h 1309688"/>
                <a:gd name="connsiteX68" fmla="*/ 1062037 w 2066924"/>
                <a:gd name="connsiteY68" fmla="*/ 990600 h 1309688"/>
                <a:gd name="connsiteX69" fmla="*/ 1071562 w 2066924"/>
                <a:gd name="connsiteY69" fmla="*/ 962025 h 1309688"/>
                <a:gd name="connsiteX70" fmla="*/ 1090612 w 2066924"/>
                <a:gd name="connsiteY70" fmla="*/ 952500 h 1309688"/>
                <a:gd name="connsiteX71" fmla="*/ 1069181 w 2066924"/>
                <a:gd name="connsiteY71" fmla="*/ 954882 h 1309688"/>
                <a:gd name="connsiteX72" fmla="*/ 1026318 w 2066924"/>
                <a:gd name="connsiteY72" fmla="*/ 964407 h 1309688"/>
                <a:gd name="connsiteX73" fmla="*/ 1004887 w 2066924"/>
                <a:gd name="connsiteY73" fmla="*/ 957263 h 1309688"/>
                <a:gd name="connsiteX74" fmla="*/ 976312 w 2066924"/>
                <a:gd name="connsiteY74" fmla="*/ 957263 h 1309688"/>
                <a:gd name="connsiteX75" fmla="*/ 966787 w 2066924"/>
                <a:gd name="connsiteY75" fmla="*/ 947738 h 1309688"/>
                <a:gd name="connsiteX76" fmla="*/ 990599 w 2066924"/>
                <a:gd name="connsiteY76" fmla="*/ 935832 h 1309688"/>
                <a:gd name="connsiteX77" fmla="*/ 1040606 w 2066924"/>
                <a:gd name="connsiteY77" fmla="*/ 923925 h 1309688"/>
                <a:gd name="connsiteX78" fmla="*/ 1071562 w 2066924"/>
                <a:gd name="connsiteY78" fmla="*/ 916782 h 1309688"/>
                <a:gd name="connsiteX79" fmla="*/ 1095374 w 2066924"/>
                <a:gd name="connsiteY79" fmla="*/ 900113 h 1309688"/>
                <a:gd name="connsiteX80" fmla="*/ 1173956 w 2066924"/>
                <a:gd name="connsiteY80" fmla="*/ 883444 h 1309688"/>
                <a:gd name="connsiteX81" fmla="*/ 1193006 w 2066924"/>
                <a:gd name="connsiteY81" fmla="*/ 871538 h 1309688"/>
                <a:gd name="connsiteX82" fmla="*/ 1162049 w 2066924"/>
                <a:gd name="connsiteY82" fmla="*/ 866775 h 1309688"/>
                <a:gd name="connsiteX83" fmla="*/ 1092993 w 2066924"/>
                <a:gd name="connsiteY83" fmla="*/ 883444 h 1309688"/>
                <a:gd name="connsiteX84" fmla="*/ 1050131 w 2066924"/>
                <a:gd name="connsiteY84" fmla="*/ 895350 h 1309688"/>
                <a:gd name="connsiteX85" fmla="*/ 1026318 w 2066924"/>
                <a:gd name="connsiteY85" fmla="*/ 912019 h 1309688"/>
                <a:gd name="connsiteX86" fmla="*/ 983456 w 2066924"/>
                <a:gd name="connsiteY86" fmla="*/ 919163 h 1309688"/>
                <a:gd name="connsiteX87" fmla="*/ 962024 w 2066924"/>
                <a:gd name="connsiteY87" fmla="*/ 914400 h 1309688"/>
                <a:gd name="connsiteX88" fmla="*/ 938212 w 2066924"/>
                <a:gd name="connsiteY88" fmla="*/ 919163 h 1309688"/>
                <a:gd name="connsiteX89" fmla="*/ 919162 w 2066924"/>
                <a:gd name="connsiteY89" fmla="*/ 904875 h 1309688"/>
                <a:gd name="connsiteX90" fmla="*/ 897731 w 2066924"/>
                <a:gd name="connsiteY90" fmla="*/ 897732 h 1309688"/>
                <a:gd name="connsiteX91" fmla="*/ 866774 w 2066924"/>
                <a:gd name="connsiteY91" fmla="*/ 897732 h 1309688"/>
                <a:gd name="connsiteX92" fmla="*/ 847724 w 2066924"/>
                <a:gd name="connsiteY92" fmla="*/ 904875 h 1309688"/>
                <a:gd name="connsiteX93" fmla="*/ 847724 w 2066924"/>
                <a:gd name="connsiteY93" fmla="*/ 885825 h 1309688"/>
                <a:gd name="connsiteX94" fmla="*/ 840581 w 2066924"/>
                <a:gd name="connsiteY94" fmla="*/ 859632 h 1309688"/>
                <a:gd name="connsiteX95" fmla="*/ 833437 w 2066924"/>
                <a:gd name="connsiteY95" fmla="*/ 828675 h 1309688"/>
                <a:gd name="connsiteX96" fmla="*/ 838199 w 2066924"/>
                <a:gd name="connsiteY96" fmla="*/ 800100 h 1309688"/>
                <a:gd name="connsiteX97" fmla="*/ 852487 w 2066924"/>
                <a:gd name="connsiteY97" fmla="*/ 778669 h 1309688"/>
                <a:gd name="connsiteX98" fmla="*/ 821531 w 2066924"/>
                <a:gd name="connsiteY98" fmla="*/ 804863 h 1309688"/>
                <a:gd name="connsiteX99" fmla="*/ 795337 w 2066924"/>
                <a:gd name="connsiteY99" fmla="*/ 804863 h 1309688"/>
                <a:gd name="connsiteX100" fmla="*/ 761999 w 2066924"/>
                <a:gd name="connsiteY100" fmla="*/ 807244 h 1309688"/>
                <a:gd name="connsiteX101" fmla="*/ 733424 w 2066924"/>
                <a:gd name="connsiteY101" fmla="*/ 800100 h 1309688"/>
                <a:gd name="connsiteX102" fmla="*/ 709612 w 2066924"/>
                <a:gd name="connsiteY102" fmla="*/ 778669 h 1309688"/>
                <a:gd name="connsiteX103" fmla="*/ 685799 w 2066924"/>
                <a:gd name="connsiteY103" fmla="*/ 771525 h 1309688"/>
                <a:gd name="connsiteX104" fmla="*/ 640556 w 2066924"/>
                <a:gd name="connsiteY104" fmla="*/ 778669 h 1309688"/>
                <a:gd name="connsiteX105" fmla="*/ 597693 w 2066924"/>
                <a:gd name="connsiteY105" fmla="*/ 785813 h 1309688"/>
                <a:gd name="connsiteX106" fmla="*/ 552449 w 2066924"/>
                <a:gd name="connsiteY106" fmla="*/ 792957 h 1309688"/>
                <a:gd name="connsiteX107" fmla="*/ 533399 w 2066924"/>
                <a:gd name="connsiteY107" fmla="*/ 781050 h 1309688"/>
                <a:gd name="connsiteX108" fmla="*/ 528637 w 2066924"/>
                <a:gd name="connsiteY108" fmla="*/ 764382 h 1309688"/>
                <a:gd name="connsiteX109" fmla="*/ 519112 w 2066924"/>
                <a:gd name="connsiteY109" fmla="*/ 740569 h 1309688"/>
                <a:gd name="connsiteX110" fmla="*/ 519112 w 2066924"/>
                <a:gd name="connsiteY110" fmla="*/ 740569 h 1309688"/>
                <a:gd name="connsiteX111" fmla="*/ 523874 w 2066924"/>
                <a:gd name="connsiteY111" fmla="*/ 792957 h 1309688"/>
                <a:gd name="connsiteX112" fmla="*/ 538162 w 2066924"/>
                <a:gd name="connsiteY112" fmla="*/ 809625 h 1309688"/>
                <a:gd name="connsiteX113" fmla="*/ 588168 w 2066924"/>
                <a:gd name="connsiteY113" fmla="*/ 814388 h 1309688"/>
                <a:gd name="connsiteX114" fmla="*/ 638174 w 2066924"/>
                <a:gd name="connsiteY114" fmla="*/ 802482 h 1309688"/>
                <a:gd name="connsiteX115" fmla="*/ 671512 w 2066924"/>
                <a:gd name="connsiteY115" fmla="*/ 797719 h 1309688"/>
                <a:gd name="connsiteX116" fmla="*/ 702468 w 2066924"/>
                <a:gd name="connsiteY116" fmla="*/ 804863 h 1309688"/>
                <a:gd name="connsiteX117" fmla="*/ 719137 w 2066924"/>
                <a:gd name="connsiteY117" fmla="*/ 831057 h 1309688"/>
                <a:gd name="connsiteX118" fmla="*/ 745331 w 2066924"/>
                <a:gd name="connsiteY118" fmla="*/ 831057 h 1309688"/>
                <a:gd name="connsiteX119" fmla="*/ 781049 w 2066924"/>
                <a:gd name="connsiteY119" fmla="*/ 826294 h 1309688"/>
                <a:gd name="connsiteX120" fmla="*/ 809624 w 2066924"/>
                <a:gd name="connsiteY120" fmla="*/ 835819 h 1309688"/>
                <a:gd name="connsiteX121" fmla="*/ 816768 w 2066924"/>
                <a:gd name="connsiteY121" fmla="*/ 881063 h 1309688"/>
                <a:gd name="connsiteX122" fmla="*/ 828674 w 2066924"/>
                <a:gd name="connsiteY122" fmla="*/ 919163 h 1309688"/>
                <a:gd name="connsiteX123" fmla="*/ 828674 w 2066924"/>
                <a:gd name="connsiteY123" fmla="*/ 935832 h 1309688"/>
                <a:gd name="connsiteX124" fmla="*/ 819149 w 2066924"/>
                <a:gd name="connsiteY124" fmla="*/ 952500 h 1309688"/>
                <a:gd name="connsiteX125" fmla="*/ 802481 w 2066924"/>
                <a:gd name="connsiteY125" fmla="*/ 962025 h 1309688"/>
                <a:gd name="connsiteX126" fmla="*/ 781049 w 2066924"/>
                <a:gd name="connsiteY126" fmla="*/ 966788 h 1309688"/>
                <a:gd name="connsiteX127" fmla="*/ 759618 w 2066924"/>
                <a:gd name="connsiteY127" fmla="*/ 966788 h 1309688"/>
                <a:gd name="connsiteX128" fmla="*/ 747712 w 2066924"/>
                <a:gd name="connsiteY128" fmla="*/ 976313 h 1309688"/>
                <a:gd name="connsiteX129" fmla="*/ 747712 w 2066924"/>
                <a:gd name="connsiteY129" fmla="*/ 976313 h 1309688"/>
                <a:gd name="connsiteX130" fmla="*/ 778668 w 2066924"/>
                <a:gd name="connsiteY130" fmla="*/ 978694 h 1309688"/>
                <a:gd name="connsiteX131" fmla="*/ 795337 w 2066924"/>
                <a:gd name="connsiteY131" fmla="*/ 990600 h 1309688"/>
                <a:gd name="connsiteX132" fmla="*/ 816768 w 2066924"/>
                <a:gd name="connsiteY132" fmla="*/ 981075 h 1309688"/>
                <a:gd name="connsiteX133" fmla="*/ 816768 w 2066924"/>
                <a:gd name="connsiteY133" fmla="*/ 981075 h 1309688"/>
                <a:gd name="connsiteX134" fmla="*/ 842962 w 2066924"/>
                <a:gd name="connsiteY134" fmla="*/ 983457 h 1309688"/>
                <a:gd name="connsiteX135" fmla="*/ 859631 w 2066924"/>
                <a:gd name="connsiteY135" fmla="*/ 971550 h 1309688"/>
                <a:gd name="connsiteX136" fmla="*/ 888206 w 2066924"/>
                <a:gd name="connsiteY136" fmla="*/ 1009650 h 1309688"/>
                <a:gd name="connsiteX137" fmla="*/ 888206 w 2066924"/>
                <a:gd name="connsiteY137" fmla="*/ 1050132 h 1309688"/>
                <a:gd name="connsiteX138" fmla="*/ 881062 w 2066924"/>
                <a:gd name="connsiteY138" fmla="*/ 1071563 h 1309688"/>
                <a:gd name="connsiteX139" fmla="*/ 859631 w 2066924"/>
                <a:gd name="connsiteY139" fmla="*/ 1092994 h 1309688"/>
                <a:gd name="connsiteX140" fmla="*/ 821531 w 2066924"/>
                <a:gd name="connsiteY140" fmla="*/ 1107282 h 1309688"/>
                <a:gd name="connsiteX141" fmla="*/ 807243 w 2066924"/>
                <a:gd name="connsiteY141" fmla="*/ 1123950 h 1309688"/>
                <a:gd name="connsiteX142" fmla="*/ 790574 w 2066924"/>
                <a:gd name="connsiteY142" fmla="*/ 1145382 h 1309688"/>
                <a:gd name="connsiteX143" fmla="*/ 761999 w 2066924"/>
                <a:gd name="connsiteY143" fmla="*/ 1152525 h 1309688"/>
                <a:gd name="connsiteX144" fmla="*/ 745331 w 2066924"/>
                <a:gd name="connsiteY144" fmla="*/ 1159669 h 1309688"/>
                <a:gd name="connsiteX145" fmla="*/ 731043 w 2066924"/>
                <a:gd name="connsiteY145" fmla="*/ 1162050 h 1309688"/>
                <a:gd name="connsiteX146" fmla="*/ 723899 w 2066924"/>
                <a:gd name="connsiteY146" fmla="*/ 1147763 h 1309688"/>
                <a:gd name="connsiteX147" fmla="*/ 723899 w 2066924"/>
                <a:gd name="connsiteY147" fmla="*/ 1147763 h 1309688"/>
                <a:gd name="connsiteX148" fmla="*/ 714374 w 2066924"/>
                <a:gd name="connsiteY148" fmla="*/ 1173957 h 1309688"/>
                <a:gd name="connsiteX149" fmla="*/ 695324 w 2066924"/>
                <a:gd name="connsiteY149" fmla="*/ 1188244 h 1309688"/>
                <a:gd name="connsiteX150" fmla="*/ 678656 w 2066924"/>
                <a:gd name="connsiteY150" fmla="*/ 1195388 h 1309688"/>
                <a:gd name="connsiteX151" fmla="*/ 678656 w 2066924"/>
                <a:gd name="connsiteY151" fmla="*/ 1173957 h 1309688"/>
                <a:gd name="connsiteX152" fmla="*/ 666749 w 2066924"/>
                <a:gd name="connsiteY152" fmla="*/ 1152525 h 1309688"/>
                <a:gd name="connsiteX153" fmla="*/ 669131 w 2066924"/>
                <a:gd name="connsiteY153" fmla="*/ 1197769 h 1309688"/>
                <a:gd name="connsiteX154" fmla="*/ 657224 w 2066924"/>
                <a:gd name="connsiteY154" fmla="*/ 1214438 h 1309688"/>
                <a:gd name="connsiteX155" fmla="*/ 647699 w 2066924"/>
                <a:gd name="connsiteY155" fmla="*/ 1204913 h 1309688"/>
                <a:gd name="connsiteX156" fmla="*/ 626268 w 2066924"/>
                <a:gd name="connsiteY156" fmla="*/ 1197769 h 1309688"/>
                <a:gd name="connsiteX157" fmla="*/ 609599 w 2066924"/>
                <a:gd name="connsiteY157" fmla="*/ 1193007 h 1309688"/>
                <a:gd name="connsiteX158" fmla="*/ 592931 w 2066924"/>
                <a:gd name="connsiteY158" fmla="*/ 1221582 h 1309688"/>
                <a:gd name="connsiteX159" fmla="*/ 595312 w 2066924"/>
                <a:gd name="connsiteY159" fmla="*/ 1250157 h 1309688"/>
                <a:gd name="connsiteX160" fmla="*/ 583406 w 2066924"/>
                <a:gd name="connsiteY160" fmla="*/ 1273969 h 1309688"/>
                <a:gd name="connsiteX161" fmla="*/ 554831 w 2066924"/>
                <a:gd name="connsiteY161" fmla="*/ 1281113 h 1309688"/>
                <a:gd name="connsiteX162" fmla="*/ 535781 w 2066924"/>
                <a:gd name="connsiteY162" fmla="*/ 1295400 h 1309688"/>
                <a:gd name="connsiteX163" fmla="*/ 492918 w 2066924"/>
                <a:gd name="connsiteY163" fmla="*/ 1309688 h 1309688"/>
                <a:gd name="connsiteX164" fmla="*/ 466724 w 2066924"/>
                <a:gd name="connsiteY164" fmla="*/ 1297782 h 1309688"/>
                <a:gd name="connsiteX165" fmla="*/ 450056 w 2066924"/>
                <a:gd name="connsiteY165" fmla="*/ 1288257 h 1309688"/>
                <a:gd name="connsiteX166" fmla="*/ 431006 w 2066924"/>
                <a:gd name="connsiteY166" fmla="*/ 1283494 h 1309688"/>
                <a:gd name="connsiteX167" fmla="*/ 409574 w 2066924"/>
                <a:gd name="connsiteY167" fmla="*/ 1266825 h 1309688"/>
                <a:gd name="connsiteX168" fmla="*/ 409574 w 2066924"/>
                <a:gd name="connsiteY168" fmla="*/ 1266825 h 1309688"/>
                <a:gd name="connsiteX169" fmla="*/ 409574 w 2066924"/>
                <a:gd name="connsiteY169" fmla="*/ 1266825 h 1309688"/>
                <a:gd name="connsiteX170" fmla="*/ 376237 w 2066924"/>
                <a:gd name="connsiteY170" fmla="*/ 1228725 h 1309688"/>
                <a:gd name="connsiteX171" fmla="*/ 366712 w 2066924"/>
                <a:gd name="connsiteY171" fmla="*/ 1216819 h 1309688"/>
                <a:gd name="connsiteX172" fmla="*/ 357187 w 2066924"/>
                <a:gd name="connsiteY172" fmla="*/ 1219200 h 1309688"/>
                <a:gd name="connsiteX173" fmla="*/ 357187 w 2066924"/>
                <a:gd name="connsiteY173" fmla="*/ 1204913 h 1309688"/>
                <a:gd name="connsiteX174" fmla="*/ 352424 w 2066924"/>
                <a:gd name="connsiteY174" fmla="*/ 1190625 h 1309688"/>
                <a:gd name="connsiteX175" fmla="*/ 335756 w 2066924"/>
                <a:gd name="connsiteY175" fmla="*/ 1195388 h 1309688"/>
                <a:gd name="connsiteX176" fmla="*/ 328612 w 2066924"/>
                <a:gd name="connsiteY176" fmla="*/ 1173957 h 1309688"/>
                <a:gd name="connsiteX177" fmla="*/ 314324 w 2066924"/>
                <a:gd name="connsiteY177" fmla="*/ 1154907 h 1309688"/>
                <a:gd name="connsiteX178" fmla="*/ 328612 w 2066924"/>
                <a:gd name="connsiteY178" fmla="*/ 1143000 h 1309688"/>
                <a:gd name="connsiteX179" fmla="*/ 321468 w 2066924"/>
                <a:gd name="connsiteY179" fmla="*/ 1119188 h 1309688"/>
                <a:gd name="connsiteX180" fmla="*/ 304799 w 2066924"/>
                <a:gd name="connsiteY180" fmla="*/ 1107282 h 1309688"/>
                <a:gd name="connsiteX181" fmla="*/ 311943 w 2066924"/>
                <a:gd name="connsiteY181" fmla="*/ 1090613 h 1309688"/>
                <a:gd name="connsiteX182" fmla="*/ 307181 w 2066924"/>
                <a:gd name="connsiteY182" fmla="*/ 1073944 h 1309688"/>
                <a:gd name="connsiteX183" fmla="*/ 292893 w 2066924"/>
                <a:gd name="connsiteY183" fmla="*/ 1059657 h 1309688"/>
                <a:gd name="connsiteX184" fmla="*/ 304799 w 2066924"/>
                <a:gd name="connsiteY184" fmla="*/ 1045369 h 1309688"/>
                <a:gd name="connsiteX185" fmla="*/ 302418 w 2066924"/>
                <a:gd name="connsiteY185" fmla="*/ 995363 h 1309688"/>
                <a:gd name="connsiteX186" fmla="*/ 297656 w 2066924"/>
                <a:gd name="connsiteY186" fmla="*/ 978694 h 1309688"/>
                <a:gd name="connsiteX187" fmla="*/ 285749 w 2066924"/>
                <a:gd name="connsiteY187" fmla="*/ 950119 h 1309688"/>
                <a:gd name="connsiteX188" fmla="*/ 273843 w 2066924"/>
                <a:gd name="connsiteY188" fmla="*/ 942975 h 1309688"/>
                <a:gd name="connsiteX189" fmla="*/ 285749 w 2066924"/>
                <a:gd name="connsiteY189" fmla="*/ 907257 h 1309688"/>
                <a:gd name="connsiteX190" fmla="*/ 300037 w 2066924"/>
                <a:gd name="connsiteY190" fmla="*/ 835819 h 1309688"/>
                <a:gd name="connsiteX191" fmla="*/ 300037 w 2066924"/>
                <a:gd name="connsiteY191" fmla="*/ 792957 h 1309688"/>
                <a:gd name="connsiteX192" fmla="*/ 300037 w 2066924"/>
                <a:gd name="connsiteY192" fmla="*/ 792957 h 1309688"/>
                <a:gd name="connsiteX193" fmla="*/ 283368 w 2066924"/>
                <a:gd name="connsiteY193" fmla="*/ 757238 h 1309688"/>
                <a:gd name="connsiteX194" fmla="*/ 261937 w 2066924"/>
                <a:gd name="connsiteY194" fmla="*/ 742950 h 1309688"/>
                <a:gd name="connsiteX195" fmla="*/ 254793 w 2066924"/>
                <a:gd name="connsiteY195" fmla="*/ 726282 h 1309688"/>
                <a:gd name="connsiteX196" fmla="*/ 238124 w 2066924"/>
                <a:gd name="connsiteY196" fmla="*/ 704850 h 1309688"/>
                <a:gd name="connsiteX197" fmla="*/ 219074 w 2066924"/>
                <a:gd name="connsiteY197" fmla="*/ 681038 h 1309688"/>
                <a:gd name="connsiteX198" fmla="*/ 192881 w 2066924"/>
                <a:gd name="connsiteY198" fmla="*/ 671513 h 1309688"/>
                <a:gd name="connsiteX199" fmla="*/ 0 w 2066924"/>
                <a:gd name="connsiteY199" fmla="*/ 0 h 1309688"/>
                <a:gd name="connsiteX200" fmla="*/ 2055018 w 2066924"/>
                <a:gd name="connsiteY200" fmla="*/ 657225 h 1309688"/>
                <a:gd name="connsiteX201" fmla="*/ 2066924 w 2066924"/>
                <a:gd name="connsiteY201" fmla="*/ 962025 h 1309688"/>
                <a:gd name="connsiteX0" fmla="*/ 2614611 w 2614611"/>
                <a:gd name="connsiteY0" fmla="*/ 881062 h 1309688"/>
                <a:gd name="connsiteX1" fmla="*/ 2012156 w 2614611"/>
                <a:gd name="connsiteY1" fmla="*/ 962025 h 1309688"/>
                <a:gd name="connsiteX2" fmla="*/ 1974056 w 2614611"/>
                <a:gd name="connsiteY2" fmla="*/ 931069 h 1309688"/>
                <a:gd name="connsiteX3" fmla="*/ 1940718 w 2614611"/>
                <a:gd name="connsiteY3" fmla="*/ 902494 h 1309688"/>
                <a:gd name="connsiteX4" fmla="*/ 1900237 w 2614611"/>
                <a:gd name="connsiteY4" fmla="*/ 881063 h 1309688"/>
                <a:gd name="connsiteX5" fmla="*/ 1883568 w 2614611"/>
                <a:gd name="connsiteY5" fmla="*/ 876300 h 1309688"/>
                <a:gd name="connsiteX6" fmla="*/ 1883568 w 2614611"/>
                <a:gd name="connsiteY6" fmla="*/ 876300 h 1309688"/>
                <a:gd name="connsiteX7" fmla="*/ 1912143 w 2614611"/>
                <a:gd name="connsiteY7" fmla="*/ 869157 h 1309688"/>
                <a:gd name="connsiteX8" fmla="*/ 1931193 w 2614611"/>
                <a:gd name="connsiteY8" fmla="*/ 862013 h 1309688"/>
                <a:gd name="connsiteX9" fmla="*/ 1912143 w 2614611"/>
                <a:gd name="connsiteY9" fmla="*/ 852488 h 1309688"/>
                <a:gd name="connsiteX10" fmla="*/ 1878806 w 2614611"/>
                <a:gd name="connsiteY10" fmla="*/ 842963 h 1309688"/>
                <a:gd name="connsiteX11" fmla="*/ 1850231 w 2614611"/>
                <a:gd name="connsiteY11" fmla="*/ 828675 h 1309688"/>
                <a:gd name="connsiteX12" fmla="*/ 1819274 w 2614611"/>
                <a:gd name="connsiteY12" fmla="*/ 812007 h 1309688"/>
                <a:gd name="connsiteX13" fmla="*/ 1797843 w 2614611"/>
                <a:gd name="connsiteY13" fmla="*/ 797719 h 1309688"/>
                <a:gd name="connsiteX14" fmla="*/ 1793081 w 2614611"/>
                <a:gd name="connsiteY14" fmla="*/ 778669 h 1309688"/>
                <a:gd name="connsiteX15" fmla="*/ 1821656 w 2614611"/>
                <a:gd name="connsiteY15" fmla="*/ 788194 h 1309688"/>
                <a:gd name="connsiteX16" fmla="*/ 1821656 w 2614611"/>
                <a:gd name="connsiteY16" fmla="*/ 788194 h 1309688"/>
                <a:gd name="connsiteX17" fmla="*/ 1850231 w 2614611"/>
                <a:gd name="connsiteY17" fmla="*/ 790575 h 1309688"/>
                <a:gd name="connsiteX18" fmla="*/ 1895474 w 2614611"/>
                <a:gd name="connsiteY18" fmla="*/ 800100 h 1309688"/>
                <a:gd name="connsiteX19" fmla="*/ 1895474 w 2614611"/>
                <a:gd name="connsiteY19" fmla="*/ 800100 h 1309688"/>
                <a:gd name="connsiteX20" fmla="*/ 1876424 w 2614611"/>
                <a:gd name="connsiteY20" fmla="*/ 769144 h 1309688"/>
                <a:gd name="connsiteX21" fmla="*/ 1840706 w 2614611"/>
                <a:gd name="connsiteY21" fmla="*/ 776288 h 1309688"/>
                <a:gd name="connsiteX22" fmla="*/ 1816893 w 2614611"/>
                <a:gd name="connsiteY22" fmla="*/ 769144 h 1309688"/>
                <a:gd name="connsiteX23" fmla="*/ 1790699 w 2614611"/>
                <a:gd name="connsiteY23" fmla="*/ 766763 h 1309688"/>
                <a:gd name="connsiteX24" fmla="*/ 1764506 w 2614611"/>
                <a:gd name="connsiteY24" fmla="*/ 776288 h 1309688"/>
                <a:gd name="connsiteX25" fmla="*/ 1735931 w 2614611"/>
                <a:gd name="connsiteY25" fmla="*/ 783432 h 1309688"/>
                <a:gd name="connsiteX26" fmla="*/ 1707356 w 2614611"/>
                <a:gd name="connsiteY26" fmla="*/ 783432 h 1309688"/>
                <a:gd name="connsiteX27" fmla="*/ 1681162 w 2614611"/>
                <a:gd name="connsiteY27" fmla="*/ 769144 h 1309688"/>
                <a:gd name="connsiteX28" fmla="*/ 1657349 w 2614611"/>
                <a:gd name="connsiteY28" fmla="*/ 781050 h 1309688"/>
                <a:gd name="connsiteX29" fmla="*/ 1643062 w 2614611"/>
                <a:gd name="connsiteY29" fmla="*/ 776288 h 1309688"/>
                <a:gd name="connsiteX30" fmla="*/ 1607343 w 2614611"/>
                <a:gd name="connsiteY30" fmla="*/ 783432 h 1309688"/>
                <a:gd name="connsiteX31" fmla="*/ 1571624 w 2614611"/>
                <a:gd name="connsiteY31" fmla="*/ 783432 h 1309688"/>
                <a:gd name="connsiteX32" fmla="*/ 1547812 w 2614611"/>
                <a:gd name="connsiteY32" fmla="*/ 778669 h 1309688"/>
                <a:gd name="connsiteX33" fmla="*/ 1526381 w 2614611"/>
                <a:gd name="connsiteY33" fmla="*/ 764382 h 1309688"/>
                <a:gd name="connsiteX34" fmla="*/ 1526381 w 2614611"/>
                <a:gd name="connsiteY34" fmla="*/ 750094 h 1309688"/>
                <a:gd name="connsiteX35" fmla="*/ 1502568 w 2614611"/>
                <a:gd name="connsiteY35" fmla="*/ 785813 h 1309688"/>
                <a:gd name="connsiteX36" fmla="*/ 1507331 w 2614611"/>
                <a:gd name="connsiteY36" fmla="*/ 807244 h 1309688"/>
                <a:gd name="connsiteX37" fmla="*/ 1512093 w 2614611"/>
                <a:gd name="connsiteY37" fmla="*/ 823913 h 1309688"/>
                <a:gd name="connsiteX38" fmla="*/ 1557337 w 2614611"/>
                <a:gd name="connsiteY38" fmla="*/ 809625 h 1309688"/>
                <a:gd name="connsiteX39" fmla="*/ 1593056 w 2614611"/>
                <a:gd name="connsiteY39" fmla="*/ 807244 h 1309688"/>
                <a:gd name="connsiteX40" fmla="*/ 1633537 w 2614611"/>
                <a:gd name="connsiteY40" fmla="*/ 800100 h 1309688"/>
                <a:gd name="connsiteX41" fmla="*/ 1654968 w 2614611"/>
                <a:gd name="connsiteY41" fmla="*/ 800100 h 1309688"/>
                <a:gd name="connsiteX42" fmla="*/ 1681162 w 2614611"/>
                <a:gd name="connsiteY42" fmla="*/ 797719 h 1309688"/>
                <a:gd name="connsiteX43" fmla="*/ 1707356 w 2614611"/>
                <a:gd name="connsiteY43" fmla="*/ 814388 h 1309688"/>
                <a:gd name="connsiteX44" fmla="*/ 1728787 w 2614611"/>
                <a:gd name="connsiteY44" fmla="*/ 814388 h 1309688"/>
                <a:gd name="connsiteX45" fmla="*/ 1759743 w 2614611"/>
                <a:gd name="connsiteY45" fmla="*/ 823913 h 1309688"/>
                <a:gd name="connsiteX46" fmla="*/ 1774031 w 2614611"/>
                <a:gd name="connsiteY46" fmla="*/ 833438 h 1309688"/>
                <a:gd name="connsiteX47" fmla="*/ 1774031 w 2614611"/>
                <a:gd name="connsiteY47" fmla="*/ 852488 h 1309688"/>
                <a:gd name="connsiteX48" fmla="*/ 1702593 w 2614611"/>
                <a:gd name="connsiteY48" fmla="*/ 850107 h 1309688"/>
                <a:gd name="connsiteX49" fmla="*/ 1614487 w 2614611"/>
                <a:gd name="connsiteY49" fmla="*/ 859632 h 1309688"/>
                <a:gd name="connsiteX50" fmla="*/ 1528762 w 2614611"/>
                <a:gd name="connsiteY50" fmla="*/ 866775 h 1309688"/>
                <a:gd name="connsiteX51" fmla="*/ 1419224 w 2614611"/>
                <a:gd name="connsiteY51" fmla="*/ 890588 h 1309688"/>
                <a:gd name="connsiteX52" fmla="*/ 1319212 w 2614611"/>
                <a:gd name="connsiteY52" fmla="*/ 919163 h 1309688"/>
                <a:gd name="connsiteX53" fmla="*/ 1231106 w 2614611"/>
                <a:gd name="connsiteY53" fmla="*/ 962025 h 1309688"/>
                <a:gd name="connsiteX54" fmla="*/ 1171574 w 2614611"/>
                <a:gd name="connsiteY54" fmla="*/ 995363 h 1309688"/>
                <a:gd name="connsiteX55" fmla="*/ 1092993 w 2614611"/>
                <a:gd name="connsiteY55" fmla="*/ 1021557 h 1309688"/>
                <a:gd name="connsiteX56" fmla="*/ 1004887 w 2614611"/>
                <a:gd name="connsiteY56" fmla="*/ 1052513 h 1309688"/>
                <a:gd name="connsiteX57" fmla="*/ 971549 w 2614611"/>
                <a:gd name="connsiteY57" fmla="*/ 1064419 h 1309688"/>
                <a:gd name="connsiteX58" fmla="*/ 950118 w 2614611"/>
                <a:gd name="connsiteY58" fmla="*/ 1057275 h 1309688"/>
                <a:gd name="connsiteX59" fmla="*/ 959643 w 2614611"/>
                <a:gd name="connsiteY59" fmla="*/ 1033463 h 1309688"/>
                <a:gd name="connsiteX60" fmla="*/ 973931 w 2614611"/>
                <a:gd name="connsiteY60" fmla="*/ 1016794 h 1309688"/>
                <a:gd name="connsiteX61" fmla="*/ 985837 w 2614611"/>
                <a:gd name="connsiteY61" fmla="*/ 997744 h 1309688"/>
                <a:gd name="connsiteX62" fmla="*/ 985837 w 2614611"/>
                <a:gd name="connsiteY62" fmla="*/ 997744 h 1309688"/>
                <a:gd name="connsiteX63" fmla="*/ 1016793 w 2614611"/>
                <a:gd name="connsiteY63" fmla="*/ 976313 h 1309688"/>
                <a:gd name="connsiteX64" fmla="*/ 1038224 w 2614611"/>
                <a:gd name="connsiteY64" fmla="*/ 983457 h 1309688"/>
                <a:gd name="connsiteX65" fmla="*/ 1047749 w 2614611"/>
                <a:gd name="connsiteY65" fmla="*/ 1012032 h 1309688"/>
                <a:gd name="connsiteX66" fmla="*/ 1064418 w 2614611"/>
                <a:gd name="connsiteY66" fmla="*/ 1009650 h 1309688"/>
                <a:gd name="connsiteX67" fmla="*/ 1062037 w 2614611"/>
                <a:gd name="connsiteY67" fmla="*/ 990600 h 1309688"/>
                <a:gd name="connsiteX68" fmla="*/ 1062037 w 2614611"/>
                <a:gd name="connsiteY68" fmla="*/ 990600 h 1309688"/>
                <a:gd name="connsiteX69" fmla="*/ 1071562 w 2614611"/>
                <a:gd name="connsiteY69" fmla="*/ 962025 h 1309688"/>
                <a:gd name="connsiteX70" fmla="*/ 1090612 w 2614611"/>
                <a:gd name="connsiteY70" fmla="*/ 952500 h 1309688"/>
                <a:gd name="connsiteX71" fmla="*/ 1069181 w 2614611"/>
                <a:gd name="connsiteY71" fmla="*/ 954882 h 1309688"/>
                <a:gd name="connsiteX72" fmla="*/ 1026318 w 2614611"/>
                <a:gd name="connsiteY72" fmla="*/ 964407 h 1309688"/>
                <a:gd name="connsiteX73" fmla="*/ 1004887 w 2614611"/>
                <a:gd name="connsiteY73" fmla="*/ 957263 h 1309688"/>
                <a:gd name="connsiteX74" fmla="*/ 976312 w 2614611"/>
                <a:gd name="connsiteY74" fmla="*/ 957263 h 1309688"/>
                <a:gd name="connsiteX75" fmla="*/ 966787 w 2614611"/>
                <a:gd name="connsiteY75" fmla="*/ 947738 h 1309688"/>
                <a:gd name="connsiteX76" fmla="*/ 990599 w 2614611"/>
                <a:gd name="connsiteY76" fmla="*/ 935832 h 1309688"/>
                <a:gd name="connsiteX77" fmla="*/ 1040606 w 2614611"/>
                <a:gd name="connsiteY77" fmla="*/ 923925 h 1309688"/>
                <a:gd name="connsiteX78" fmla="*/ 1071562 w 2614611"/>
                <a:gd name="connsiteY78" fmla="*/ 916782 h 1309688"/>
                <a:gd name="connsiteX79" fmla="*/ 1095374 w 2614611"/>
                <a:gd name="connsiteY79" fmla="*/ 900113 h 1309688"/>
                <a:gd name="connsiteX80" fmla="*/ 1173956 w 2614611"/>
                <a:gd name="connsiteY80" fmla="*/ 883444 h 1309688"/>
                <a:gd name="connsiteX81" fmla="*/ 1193006 w 2614611"/>
                <a:gd name="connsiteY81" fmla="*/ 871538 h 1309688"/>
                <a:gd name="connsiteX82" fmla="*/ 1162049 w 2614611"/>
                <a:gd name="connsiteY82" fmla="*/ 866775 h 1309688"/>
                <a:gd name="connsiteX83" fmla="*/ 1092993 w 2614611"/>
                <a:gd name="connsiteY83" fmla="*/ 883444 h 1309688"/>
                <a:gd name="connsiteX84" fmla="*/ 1050131 w 2614611"/>
                <a:gd name="connsiteY84" fmla="*/ 895350 h 1309688"/>
                <a:gd name="connsiteX85" fmla="*/ 1026318 w 2614611"/>
                <a:gd name="connsiteY85" fmla="*/ 912019 h 1309688"/>
                <a:gd name="connsiteX86" fmla="*/ 983456 w 2614611"/>
                <a:gd name="connsiteY86" fmla="*/ 919163 h 1309688"/>
                <a:gd name="connsiteX87" fmla="*/ 962024 w 2614611"/>
                <a:gd name="connsiteY87" fmla="*/ 914400 h 1309688"/>
                <a:gd name="connsiteX88" fmla="*/ 938212 w 2614611"/>
                <a:gd name="connsiteY88" fmla="*/ 919163 h 1309688"/>
                <a:gd name="connsiteX89" fmla="*/ 919162 w 2614611"/>
                <a:gd name="connsiteY89" fmla="*/ 904875 h 1309688"/>
                <a:gd name="connsiteX90" fmla="*/ 897731 w 2614611"/>
                <a:gd name="connsiteY90" fmla="*/ 897732 h 1309688"/>
                <a:gd name="connsiteX91" fmla="*/ 866774 w 2614611"/>
                <a:gd name="connsiteY91" fmla="*/ 897732 h 1309688"/>
                <a:gd name="connsiteX92" fmla="*/ 847724 w 2614611"/>
                <a:gd name="connsiteY92" fmla="*/ 904875 h 1309688"/>
                <a:gd name="connsiteX93" fmla="*/ 847724 w 2614611"/>
                <a:gd name="connsiteY93" fmla="*/ 885825 h 1309688"/>
                <a:gd name="connsiteX94" fmla="*/ 840581 w 2614611"/>
                <a:gd name="connsiteY94" fmla="*/ 859632 h 1309688"/>
                <a:gd name="connsiteX95" fmla="*/ 833437 w 2614611"/>
                <a:gd name="connsiteY95" fmla="*/ 828675 h 1309688"/>
                <a:gd name="connsiteX96" fmla="*/ 838199 w 2614611"/>
                <a:gd name="connsiteY96" fmla="*/ 800100 h 1309688"/>
                <a:gd name="connsiteX97" fmla="*/ 852487 w 2614611"/>
                <a:gd name="connsiteY97" fmla="*/ 778669 h 1309688"/>
                <a:gd name="connsiteX98" fmla="*/ 821531 w 2614611"/>
                <a:gd name="connsiteY98" fmla="*/ 804863 h 1309688"/>
                <a:gd name="connsiteX99" fmla="*/ 795337 w 2614611"/>
                <a:gd name="connsiteY99" fmla="*/ 804863 h 1309688"/>
                <a:gd name="connsiteX100" fmla="*/ 761999 w 2614611"/>
                <a:gd name="connsiteY100" fmla="*/ 807244 h 1309688"/>
                <a:gd name="connsiteX101" fmla="*/ 733424 w 2614611"/>
                <a:gd name="connsiteY101" fmla="*/ 800100 h 1309688"/>
                <a:gd name="connsiteX102" fmla="*/ 709612 w 2614611"/>
                <a:gd name="connsiteY102" fmla="*/ 778669 h 1309688"/>
                <a:gd name="connsiteX103" fmla="*/ 685799 w 2614611"/>
                <a:gd name="connsiteY103" fmla="*/ 771525 h 1309688"/>
                <a:gd name="connsiteX104" fmla="*/ 640556 w 2614611"/>
                <a:gd name="connsiteY104" fmla="*/ 778669 h 1309688"/>
                <a:gd name="connsiteX105" fmla="*/ 597693 w 2614611"/>
                <a:gd name="connsiteY105" fmla="*/ 785813 h 1309688"/>
                <a:gd name="connsiteX106" fmla="*/ 552449 w 2614611"/>
                <a:gd name="connsiteY106" fmla="*/ 792957 h 1309688"/>
                <a:gd name="connsiteX107" fmla="*/ 533399 w 2614611"/>
                <a:gd name="connsiteY107" fmla="*/ 781050 h 1309688"/>
                <a:gd name="connsiteX108" fmla="*/ 528637 w 2614611"/>
                <a:gd name="connsiteY108" fmla="*/ 764382 h 1309688"/>
                <a:gd name="connsiteX109" fmla="*/ 519112 w 2614611"/>
                <a:gd name="connsiteY109" fmla="*/ 740569 h 1309688"/>
                <a:gd name="connsiteX110" fmla="*/ 519112 w 2614611"/>
                <a:gd name="connsiteY110" fmla="*/ 740569 h 1309688"/>
                <a:gd name="connsiteX111" fmla="*/ 523874 w 2614611"/>
                <a:gd name="connsiteY111" fmla="*/ 792957 h 1309688"/>
                <a:gd name="connsiteX112" fmla="*/ 538162 w 2614611"/>
                <a:gd name="connsiteY112" fmla="*/ 809625 h 1309688"/>
                <a:gd name="connsiteX113" fmla="*/ 588168 w 2614611"/>
                <a:gd name="connsiteY113" fmla="*/ 814388 h 1309688"/>
                <a:gd name="connsiteX114" fmla="*/ 638174 w 2614611"/>
                <a:gd name="connsiteY114" fmla="*/ 802482 h 1309688"/>
                <a:gd name="connsiteX115" fmla="*/ 671512 w 2614611"/>
                <a:gd name="connsiteY115" fmla="*/ 797719 h 1309688"/>
                <a:gd name="connsiteX116" fmla="*/ 702468 w 2614611"/>
                <a:gd name="connsiteY116" fmla="*/ 804863 h 1309688"/>
                <a:gd name="connsiteX117" fmla="*/ 719137 w 2614611"/>
                <a:gd name="connsiteY117" fmla="*/ 831057 h 1309688"/>
                <a:gd name="connsiteX118" fmla="*/ 745331 w 2614611"/>
                <a:gd name="connsiteY118" fmla="*/ 831057 h 1309688"/>
                <a:gd name="connsiteX119" fmla="*/ 781049 w 2614611"/>
                <a:gd name="connsiteY119" fmla="*/ 826294 h 1309688"/>
                <a:gd name="connsiteX120" fmla="*/ 809624 w 2614611"/>
                <a:gd name="connsiteY120" fmla="*/ 835819 h 1309688"/>
                <a:gd name="connsiteX121" fmla="*/ 816768 w 2614611"/>
                <a:gd name="connsiteY121" fmla="*/ 881063 h 1309688"/>
                <a:gd name="connsiteX122" fmla="*/ 828674 w 2614611"/>
                <a:gd name="connsiteY122" fmla="*/ 919163 h 1309688"/>
                <a:gd name="connsiteX123" fmla="*/ 828674 w 2614611"/>
                <a:gd name="connsiteY123" fmla="*/ 935832 h 1309688"/>
                <a:gd name="connsiteX124" fmla="*/ 819149 w 2614611"/>
                <a:gd name="connsiteY124" fmla="*/ 952500 h 1309688"/>
                <a:gd name="connsiteX125" fmla="*/ 802481 w 2614611"/>
                <a:gd name="connsiteY125" fmla="*/ 962025 h 1309688"/>
                <a:gd name="connsiteX126" fmla="*/ 781049 w 2614611"/>
                <a:gd name="connsiteY126" fmla="*/ 966788 h 1309688"/>
                <a:gd name="connsiteX127" fmla="*/ 759618 w 2614611"/>
                <a:gd name="connsiteY127" fmla="*/ 966788 h 1309688"/>
                <a:gd name="connsiteX128" fmla="*/ 747712 w 2614611"/>
                <a:gd name="connsiteY128" fmla="*/ 976313 h 1309688"/>
                <a:gd name="connsiteX129" fmla="*/ 747712 w 2614611"/>
                <a:gd name="connsiteY129" fmla="*/ 976313 h 1309688"/>
                <a:gd name="connsiteX130" fmla="*/ 778668 w 2614611"/>
                <a:gd name="connsiteY130" fmla="*/ 978694 h 1309688"/>
                <a:gd name="connsiteX131" fmla="*/ 795337 w 2614611"/>
                <a:gd name="connsiteY131" fmla="*/ 990600 h 1309688"/>
                <a:gd name="connsiteX132" fmla="*/ 816768 w 2614611"/>
                <a:gd name="connsiteY132" fmla="*/ 981075 h 1309688"/>
                <a:gd name="connsiteX133" fmla="*/ 816768 w 2614611"/>
                <a:gd name="connsiteY133" fmla="*/ 981075 h 1309688"/>
                <a:gd name="connsiteX134" fmla="*/ 842962 w 2614611"/>
                <a:gd name="connsiteY134" fmla="*/ 983457 h 1309688"/>
                <a:gd name="connsiteX135" fmla="*/ 859631 w 2614611"/>
                <a:gd name="connsiteY135" fmla="*/ 971550 h 1309688"/>
                <a:gd name="connsiteX136" fmla="*/ 888206 w 2614611"/>
                <a:gd name="connsiteY136" fmla="*/ 1009650 h 1309688"/>
                <a:gd name="connsiteX137" fmla="*/ 888206 w 2614611"/>
                <a:gd name="connsiteY137" fmla="*/ 1050132 h 1309688"/>
                <a:gd name="connsiteX138" fmla="*/ 881062 w 2614611"/>
                <a:gd name="connsiteY138" fmla="*/ 1071563 h 1309688"/>
                <a:gd name="connsiteX139" fmla="*/ 859631 w 2614611"/>
                <a:gd name="connsiteY139" fmla="*/ 1092994 h 1309688"/>
                <a:gd name="connsiteX140" fmla="*/ 821531 w 2614611"/>
                <a:gd name="connsiteY140" fmla="*/ 1107282 h 1309688"/>
                <a:gd name="connsiteX141" fmla="*/ 807243 w 2614611"/>
                <a:gd name="connsiteY141" fmla="*/ 1123950 h 1309688"/>
                <a:gd name="connsiteX142" fmla="*/ 790574 w 2614611"/>
                <a:gd name="connsiteY142" fmla="*/ 1145382 h 1309688"/>
                <a:gd name="connsiteX143" fmla="*/ 761999 w 2614611"/>
                <a:gd name="connsiteY143" fmla="*/ 1152525 h 1309688"/>
                <a:gd name="connsiteX144" fmla="*/ 745331 w 2614611"/>
                <a:gd name="connsiteY144" fmla="*/ 1159669 h 1309688"/>
                <a:gd name="connsiteX145" fmla="*/ 731043 w 2614611"/>
                <a:gd name="connsiteY145" fmla="*/ 1162050 h 1309688"/>
                <a:gd name="connsiteX146" fmla="*/ 723899 w 2614611"/>
                <a:gd name="connsiteY146" fmla="*/ 1147763 h 1309688"/>
                <a:gd name="connsiteX147" fmla="*/ 723899 w 2614611"/>
                <a:gd name="connsiteY147" fmla="*/ 1147763 h 1309688"/>
                <a:gd name="connsiteX148" fmla="*/ 714374 w 2614611"/>
                <a:gd name="connsiteY148" fmla="*/ 1173957 h 1309688"/>
                <a:gd name="connsiteX149" fmla="*/ 695324 w 2614611"/>
                <a:gd name="connsiteY149" fmla="*/ 1188244 h 1309688"/>
                <a:gd name="connsiteX150" fmla="*/ 678656 w 2614611"/>
                <a:gd name="connsiteY150" fmla="*/ 1195388 h 1309688"/>
                <a:gd name="connsiteX151" fmla="*/ 678656 w 2614611"/>
                <a:gd name="connsiteY151" fmla="*/ 1173957 h 1309688"/>
                <a:gd name="connsiteX152" fmla="*/ 666749 w 2614611"/>
                <a:gd name="connsiteY152" fmla="*/ 1152525 h 1309688"/>
                <a:gd name="connsiteX153" fmla="*/ 669131 w 2614611"/>
                <a:gd name="connsiteY153" fmla="*/ 1197769 h 1309688"/>
                <a:gd name="connsiteX154" fmla="*/ 657224 w 2614611"/>
                <a:gd name="connsiteY154" fmla="*/ 1214438 h 1309688"/>
                <a:gd name="connsiteX155" fmla="*/ 647699 w 2614611"/>
                <a:gd name="connsiteY155" fmla="*/ 1204913 h 1309688"/>
                <a:gd name="connsiteX156" fmla="*/ 626268 w 2614611"/>
                <a:gd name="connsiteY156" fmla="*/ 1197769 h 1309688"/>
                <a:gd name="connsiteX157" fmla="*/ 609599 w 2614611"/>
                <a:gd name="connsiteY157" fmla="*/ 1193007 h 1309688"/>
                <a:gd name="connsiteX158" fmla="*/ 592931 w 2614611"/>
                <a:gd name="connsiteY158" fmla="*/ 1221582 h 1309688"/>
                <a:gd name="connsiteX159" fmla="*/ 595312 w 2614611"/>
                <a:gd name="connsiteY159" fmla="*/ 1250157 h 1309688"/>
                <a:gd name="connsiteX160" fmla="*/ 583406 w 2614611"/>
                <a:gd name="connsiteY160" fmla="*/ 1273969 h 1309688"/>
                <a:gd name="connsiteX161" fmla="*/ 554831 w 2614611"/>
                <a:gd name="connsiteY161" fmla="*/ 1281113 h 1309688"/>
                <a:gd name="connsiteX162" fmla="*/ 535781 w 2614611"/>
                <a:gd name="connsiteY162" fmla="*/ 1295400 h 1309688"/>
                <a:gd name="connsiteX163" fmla="*/ 492918 w 2614611"/>
                <a:gd name="connsiteY163" fmla="*/ 1309688 h 1309688"/>
                <a:gd name="connsiteX164" fmla="*/ 466724 w 2614611"/>
                <a:gd name="connsiteY164" fmla="*/ 1297782 h 1309688"/>
                <a:gd name="connsiteX165" fmla="*/ 450056 w 2614611"/>
                <a:gd name="connsiteY165" fmla="*/ 1288257 h 1309688"/>
                <a:gd name="connsiteX166" fmla="*/ 431006 w 2614611"/>
                <a:gd name="connsiteY166" fmla="*/ 1283494 h 1309688"/>
                <a:gd name="connsiteX167" fmla="*/ 409574 w 2614611"/>
                <a:gd name="connsiteY167" fmla="*/ 1266825 h 1309688"/>
                <a:gd name="connsiteX168" fmla="*/ 409574 w 2614611"/>
                <a:gd name="connsiteY168" fmla="*/ 1266825 h 1309688"/>
                <a:gd name="connsiteX169" fmla="*/ 409574 w 2614611"/>
                <a:gd name="connsiteY169" fmla="*/ 1266825 h 1309688"/>
                <a:gd name="connsiteX170" fmla="*/ 376237 w 2614611"/>
                <a:gd name="connsiteY170" fmla="*/ 1228725 h 1309688"/>
                <a:gd name="connsiteX171" fmla="*/ 366712 w 2614611"/>
                <a:gd name="connsiteY171" fmla="*/ 1216819 h 1309688"/>
                <a:gd name="connsiteX172" fmla="*/ 357187 w 2614611"/>
                <a:gd name="connsiteY172" fmla="*/ 1219200 h 1309688"/>
                <a:gd name="connsiteX173" fmla="*/ 357187 w 2614611"/>
                <a:gd name="connsiteY173" fmla="*/ 1204913 h 1309688"/>
                <a:gd name="connsiteX174" fmla="*/ 352424 w 2614611"/>
                <a:gd name="connsiteY174" fmla="*/ 1190625 h 1309688"/>
                <a:gd name="connsiteX175" fmla="*/ 335756 w 2614611"/>
                <a:gd name="connsiteY175" fmla="*/ 1195388 h 1309688"/>
                <a:gd name="connsiteX176" fmla="*/ 328612 w 2614611"/>
                <a:gd name="connsiteY176" fmla="*/ 1173957 h 1309688"/>
                <a:gd name="connsiteX177" fmla="*/ 314324 w 2614611"/>
                <a:gd name="connsiteY177" fmla="*/ 1154907 h 1309688"/>
                <a:gd name="connsiteX178" fmla="*/ 328612 w 2614611"/>
                <a:gd name="connsiteY178" fmla="*/ 1143000 h 1309688"/>
                <a:gd name="connsiteX179" fmla="*/ 321468 w 2614611"/>
                <a:gd name="connsiteY179" fmla="*/ 1119188 h 1309688"/>
                <a:gd name="connsiteX180" fmla="*/ 304799 w 2614611"/>
                <a:gd name="connsiteY180" fmla="*/ 1107282 h 1309688"/>
                <a:gd name="connsiteX181" fmla="*/ 311943 w 2614611"/>
                <a:gd name="connsiteY181" fmla="*/ 1090613 h 1309688"/>
                <a:gd name="connsiteX182" fmla="*/ 307181 w 2614611"/>
                <a:gd name="connsiteY182" fmla="*/ 1073944 h 1309688"/>
                <a:gd name="connsiteX183" fmla="*/ 292893 w 2614611"/>
                <a:gd name="connsiteY183" fmla="*/ 1059657 h 1309688"/>
                <a:gd name="connsiteX184" fmla="*/ 304799 w 2614611"/>
                <a:gd name="connsiteY184" fmla="*/ 1045369 h 1309688"/>
                <a:gd name="connsiteX185" fmla="*/ 302418 w 2614611"/>
                <a:gd name="connsiteY185" fmla="*/ 995363 h 1309688"/>
                <a:gd name="connsiteX186" fmla="*/ 297656 w 2614611"/>
                <a:gd name="connsiteY186" fmla="*/ 978694 h 1309688"/>
                <a:gd name="connsiteX187" fmla="*/ 285749 w 2614611"/>
                <a:gd name="connsiteY187" fmla="*/ 950119 h 1309688"/>
                <a:gd name="connsiteX188" fmla="*/ 273843 w 2614611"/>
                <a:gd name="connsiteY188" fmla="*/ 942975 h 1309688"/>
                <a:gd name="connsiteX189" fmla="*/ 285749 w 2614611"/>
                <a:gd name="connsiteY189" fmla="*/ 907257 h 1309688"/>
                <a:gd name="connsiteX190" fmla="*/ 300037 w 2614611"/>
                <a:gd name="connsiteY190" fmla="*/ 835819 h 1309688"/>
                <a:gd name="connsiteX191" fmla="*/ 300037 w 2614611"/>
                <a:gd name="connsiteY191" fmla="*/ 792957 h 1309688"/>
                <a:gd name="connsiteX192" fmla="*/ 300037 w 2614611"/>
                <a:gd name="connsiteY192" fmla="*/ 792957 h 1309688"/>
                <a:gd name="connsiteX193" fmla="*/ 283368 w 2614611"/>
                <a:gd name="connsiteY193" fmla="*/ 757238 h 1309688"/>
                <a:gd name="connsiteX194" fmla="*/ 261937 w 2614611"/>
                <a:gd name="connsiteY194" fmla="*/ 742950 h 1309688"/>
                <a:gd name="connsiteX195" fmla="*/ 254793 w 2614611"/>
                <a:gd name="connsiteY195" fmla="*/ 726282 h 1309688"/>
                <a:gd name="connsiteX196" fmla="*/ 238124 w 2614611"/>
                <a:gd name="connsiteY196" fmla="*/ 704850 h 1309688"/>
                <a:gd name="connsiteX197" fmla="*/ 219074 w 2614611"/>
                <a:gd name="connsiteY197" fmla="*/ 681038 h 1309688"/>
                <a:gd name="connsiteX198" fmla="*/ 192881 w 2614611"/>
                <a:gd name="connsiteY198" fmla="*/ 671513 h 1309688"/>
                <a:gd name="connsiteX199" fmla="*/ 0 w 2614611"/>
                <a:gd name="connsiteY199" fmla="*/ 0 h 1309688"/>
                <a:gd name="connsiteX200" fmla="*/ 2055018 w 2614611"/>
                <a:gd name="connsiteY200" fmla="*/ 657225 h 1309688"/>
                <a:gd name="connsiteX201" fmla="*/ 2614611 w 2614611"/>
                <a:gd name="connsiteY201" fmla="*/ 881062 h 1309688"/>
                <a:gd name="connsiteX0" fmla="*/ 2614611 w 2614611"/>
                <a:gd name="connsiteY0" fmla="*/ 881062 h 1309688"/>
                <a:gd name="connsiteX1" fmla="*/ 2012156 w 2614611"/>
                <a:gd name="connsiteY1" fmla="*/ 962025 h 1309688"/>
                <a:gd name="connsiteX2" fmla="*/ 1974056 w 2614611"/>
                <a:gd name="connsiteY2" fmla="*/ 931069 h 1309688"/>
                <a:gd name="connsiteX3" fmla="*/ 1940718 w 2614611"/>
                <a:gd name="connsiteY3" fmla="*/ 902494 h 1309688"/>
                <a:gd name="connsiteX4" fmla="*/ 1900237 w 2614611"/>
                <a:gd name="connsiteY4" fmla="*/ 881063 h 1309688"/>
                <a:gd name="connsiteX5" fmla="*/ 1883568 w 2614611"/>
                <a:gd name="connsiteY5" fmla="*/ 876300 h 1309688"/>
                <a:gd name="connsiteX6" fmla="*/ 1883568 w 2614611"/>
                <a:gd name="connsiteY6" fmla="*/ 876300 h 1309688"/>
                <a:gd name="connsiteX7" fmla="*/ 1912143 w 2614611"/>
                <a:gd name="connsiteY7" fmla="*/ 869157 h 1309688"/>
                <a:gd name="connsiteX8" fmla="*/ 1931193 w 2614611"/>
                <a:gd name="connsiteY8" fmla="*/ 862013 h 1309688"/>
                <a:gd name="connsiteX9" fmla="*/ 1912143 w 2614611"/>
                <a:gd name="connsiteY9" fmla="*/ 852488 h 1309688"/>
                <a:gd name="connsiteX10" fmla="*/ 1878806 w 2614611"/>
                <a:gd name="connsiteY10" fmla="*/ 842963 h 1309688"/>
                <a:gd name="connsiteX11" fmla="*/ 1850231 w 2614611"/>
                <a:gd name="connsiteY11" fmla="*/ 828675 h 1309688"/>
                <a:gd name="connsiteX12" fmla="*/ 1819274 w 2614611"/>
                <a:gd name="connsiteY12" fmla="*/ 812007 h 1309688"/>
                <a:gd name="connsiteX13" fmla="*/ 1797843 w 2614611"/>
                <a:gd name="connsiteY13" fmla="*/ 797719 h 1309688"/>
                <a:gd name="connsiteX14" fmla="*/ 1793081 w 2614611"/>
                <a:gd name="connsiteY14" fmla="*/ 778669 h 1309688"/>
                <a:gd name="connsiteX15" fmla="*/ 1821656 w 2614611"/>
                <a:gd name="connsiteY15" fmla="*/ 788194 h 1309688"/>
                <a:gd name="connsiteX16" fmla="*/ 1821656 w 2614611"/>
                <a:gd name="connsiteY16" fmla="*/ 788194 h 1309688"/>
                <a:gd name="connsiteX17" fmla="*/ 1850231 w 2614611"/>
                <a:gd name="connsiteY17" fmla="*/ 790575 h 1309688"/>
                <a:gd name="connsiteX18" fmla="*/ 1895474 w 2614611"/>
                <a:gd name="connsiteY18" fmla="*/ 800100 h 1309688"/>
                <a:gd name="connsiteX19" fmla="*/ 1895474 w 2614611"/>
                <a:gd name="connsiteY19" fmla="*/ 800100 h 1309688"/>
                <a:gd name="connsiteX20" fmla="*/ 1876424 w 2614611"/>
                <a:gd name="connsiteY20" fmla="*/ 769144 h 1309688"/>
                <a:gd name="connsiteX21" fmla="*/ 1840706 w 2614611"/>
                <a:gd name="connsiteY21" fmla="*/ 776288 h 1309688"/>
                <a:gd name="connsiteX22" fmla="*/ 1816893 w 2614611"/>
                <a:gd name="connsiteY22" fmla="*/ 769144 h 1309688"/>
                <a:gd name="connsiteX23" fmla="*/ 1790699 w 2614611"/>
                <a:gd name="connsiteY23" fmla="*/ 766763 h 1309688"/>
                <a:gd name="connsiteX24" fmla="*/ 1764506 w 2614611"/>
                <a:gd name="connsiteY24" fmla="*/ 776288 h 1309688"/>
                <a:gd name="connsiteX25" fmla="*/ 1735931 w 2614611"/>
                <a:gd name="connsiteY25" fmla="*/ 783432 h 1309688"/>
                <a:gd name="connsiteX26" fmla="*/ 1707356 w 2614611"/>
                <a:gd name="connsiteY26" fmla="*/ 783432 h 1309688"/>
                <a:gd name="connsiteX27" fmla="*/ 1681162 w 2614611"/>
                <a:gd name="connsiteY27" fmla="*/ 769144 h 1309688"/>
                <a:gd name="connsiteX28" fmla="*/ 1657349 w 2614611"/>
                <a:gd name="connsiteY28" fmla="*/ 781050 h 1309688"/>
                <a:gd name="connsiteX29" fmla="*/ 1643062 w 2614611"/>
                <a:gd name="connsiteY29" fmla="*/ 776288 h 1309688"/>
                <a:gd name="connsiteX30" fmla="*/ 1607343 w 2614611"/>
                <a:gd name="connsiteY30" fmla="*/ 783432 h 1309688"/>
                <a:gd name="connsiteX31" fmla="*/ 1571624 w 2614611"/>
                <a:gd name="connsiteY31" fmla="*/ 783432 h 1309688"/>
                <a:gd name="connsiteX32" fmla="*/ 1547812 w 2614611"/>
                <a:gd name="connsiteY32" fmla="*/ 778669 h 1309688"/>
                <a:gd name="connsiteX33" fmla="*/ 1526381 w 2614611"/>
                <a:gd name="connsiteY33" fmla="*/ 764382 h 1309688"/>
                <a:gd name="connsiteX34" fmla="*/ 1526381 w 2614611"/>
                <a:gd name="connsiteY34" fmla="*/ 750094 h 1309688"/>
                <a:gd name="connsiteX35" fmla="*/ 1502568 w 2614611"/>
                <a:gd name="connsiteY35" fmla="*/ 785813 h 1309688"/>
                <a:gd name="connsiteX36" fmla="*/ 1507331 w 2614611"/>
                <a:gd name="connsiteY36" fmla="*/ 807244 h 1309688"/>
                <a:gd name="connsiteX37" fmla="*/ 1512093 w 2614611"/>
                <a:gd name="connsiteY37" fmla="*/ 823913 h 1309688"/>
                <a:gd name="connsiteX38" fmla="*/ 1557337 w 2614611"/>
                <a:gd name="connsiteY38" fmla="*/ 809625 h 1309688"/>
                <a:gd name="connsiteX39" fmla="*/ 1593056 w 2614611"/>
                <a:gd name="connsiteY39" fmla="*/ 807244 h 1309688"/>
                <a:gd name="connsiteX40" fmla="*/ 1633537 w 2614611"/>
                <a:gd name="connsiteY40" fmla="*/ 800100 h 1309688"/>
                <a:gd name="connsiteX41" fmla="*/ 1654968 w 2614611"/>
                <a:gd name="connsiteY41" fmla="*/ 800100 h 1309688"/>
                <a:gd name="connsiteX42" fmla="*/ 1681162 w 2614611"/>
                <a:gd name="connsiteY42" fmla="*/ 797719 h 1309688"/>
                <a:gd name="connsiteX43" fmla="*/ 1707356 w 2614611"/>
                <a:gd name="connsiteY43" fmla="*/ 814388 h 1309688"/>
                <a:gd name="connsiteX44" fmla="*/ 1728787 w 2614611"/>
                <a:gd name="connsiteY44" fmla="*/ 814388 h 1309688"/>
                <a:gd name="connsiteX45" fmla="*/ 1759743 w 2614611"/>
                <a:gd name="connsiteY45" fmla="*/ 823913 h 1309688"/>
                <a:gd name="connsiteX46" fmla="*/ 1774031 w 2614611"/>
                <a:gd name="connsiteY46" fmla="*/ 833438 h 1309688"/>
                <a:gd name="connsiteX47" fmla="*/ 1774031 w 2614611"/>
                <a:gd name="connsiteY47" fmla="*/ 852488 h 1309688"/>
                <a:gd name="connsiteX48" fmla="*/ 1702593 w 2614611"/>
                <a:gd name="connsiteY48" fmla="*/ 850107 h 1309688"/>
                <a:gd name="connsiteX49" fmla="*/ 1614487 w 2614611"/>
                <a:gd name="connsiteY49" fmla="*/ 859632 h 1309688"/>
                <a:gd name="connsiteX50" fmla="*/ 1528762 w 2614611"/>
                <a:gd name="connsiteY50" fmla="*/ 866775 h 1309688"/>
                <a:gd name="connsiteX51" fmla="*/ 1419224 w 2614611"/>
                <a:gd name="connsiteY51" fmla="*/ 890588 h 1309688"/>
                <a:gd name="connsiteX52" fmla="*/ 1319212 w 2614611"/>
                <a:gd name="connsiteY52" fmla="*/ 919163 h 1309688"/>
                <a:gd name="connsiteX53" fmla="*/ 1231106 w 2614611"/>
                <a:gd name="connsiteY53" fmla="*/ 962025 h 1309688"/>
                <a:gd name="connsiteX54" fmla="*/ 1171574 w 2614611"/>
                <a:gd name="connsiteY54" fmla="*/ 995363 h 1309688"/>
                <a:gd name="connsiteX55" fmla="*/ 1092993 w 2614611"/>
                <a:gd name="connsiteY55" fmla="*/ 1021557 h 1309688"/>
                <a:gd name="connsiteX56" fmla="*/ 1004887 w 2614611"/>
                <a:gd name="connsiteY56" fmla="*/ 1052513 h 1309688"/>
                <a:gd name="connsiteX57" fmla="*/ 971549 w 2614611"/>
                <a:gd name="connsiteY57" fmla="*/ 1064419 h 1309688"/>
                <a:gd name="connsiteX58" fmla="*/ 950118 w 2614611"/>
                <a:gd name="connsiteY58" fmla="*/ 1057275 h 1309688"/>
                <a:gd name="connsiteX59" fmla="*/ 959643 w 2614611"/>
                <a:gd name="connsiteY59" fmla="*/ 1033463 h 1309688"/>
                <a:gd name="connsiteX60" fmla="*/ 973931 w 2614611"/>
                <a:gd name="connsiteY60" fmla="*/ 1016794 h 1309688"/>
                <a:gd name="connsiteX61" fmla="*/ 985837 w 2614611"/>
                <a:gd name="connsiteY61" fmla="*/ 997744 h 1309688"/>
                <a:gd name="connsiteX62" fmla="*/ 985837 w 2614611"/>
                <a:gd name="connsiteY62" fmla="*/ 997744 h 1309688"/>
                <a:gd name="connsiteX63" fmla="*/ 1016793 w 2614611"/>
                <a:gd name="connsiteY63" fmla="*/ 976313 h 1309688"/>
                <a:gd name="connsiteX64" fmla="*/ 1038224 w 2614611"/>
                <a:gd name="connsiteY64" fmla="*/ 983457 h 1309688"/>
                <a:gd name="connsiteX65" fmla="*/ 1047749 w 2614611"/>
                <a:gd name="connsiteY65" fmla="*/ 1012032 h 1309688"/>
                <a:gd name="connsiteX66" fmla="*/ 1064418 w 2614611"/>
                <a:gd name="connsiteY66" fmla="*/ 1009650 h 1309688"/>
                <a:gd name="connsiteX67" fmla="*/ 1062037 w 2614611"/>
                <a:gd name="connsiteY67" fmla="*/ 990600 h 1309688"/>
                <a:gd name="connsiteX68" fmla="*/ 1062037 w 2614611"/>
                <a:gd name="connsiteY68" fmla="*/ 990600 h 1309688"/>
                <a:gd name="connsiteX69" fmla="*/ 1071562 w 2614611"/>
                <a:gd name="connsiteY69" fmla="*/ 962025 h 1309688"/>
                <a:gd name="connsiteX70" fmla="*/ 1090612 w 2614611"/>
                <a:gd name="connsiteY70" fmla="*/ 952500 h 1309688"/>
                <a:gd name="connsiteX71" fmla="*/ 1069181 w 2614611"/>
                <a:gd name="connsiteY71" fmla="*/ 954882 h 1309688"/>
                <a:gd name="connsiteX72" fmla="*/ 1026318 w 2614611"/>
                <a:gd name="connsiteY72" fmla="*/ 964407 h 1309688"/>
                <a:gd name="connsiteX73" fmla="*/ 1004887 w 2614611"/>
                <a:gd name="connsiteY73" fmla="*/ 957263 h 1309688"/>
                <a:gd name="connsiteX74" fmla="*/ 976312 w 2614611"/>
                <a:gd name="connsiteY74" fmla="*/ 957263 h 1309688"/>
                <a:gd name="connsiteX75" fmla="*/ 966787 w 2614611"/>
                <a:gd name="connsiteY75" fmla="*/ 947738 h 1309688"/>
                <a:gd name="connsiteX76" fmla="*/ 990599 w 2614611"/>
                <a:gd name="connsiteY76" fmla="*/ 935832 h 1309688"/>
                <a:gd name="connsiteX77" fmla="*/ 1040606 w 2614611"/>
                <a:gd name="connsiteY77" fmla="*/ 923925 h 1309688"/>
                <a:gd name="connsiteX78" fmla="*/ 1071562 w 2614611"/>
                <a:gd name="connsiteY78" fmla="*/ 916782 h 1309688"/>
                <a:gd name="connsiteX79" fmla="*/ 1095374 w 2614611"/>
                <a:gd name="connsiteY79" fmla="*/ 900113 h 1309688"/>
                <a:gd name="connsiteX80" fmla="*/ 1173956 w 2614611"/>
                <a:gd name="connsiteY80" fmla="*/ 883444 h 1309688"/>
                <a:gd name="connsiteX81" fmla="*/ 1193006 w 2614611"/>
                <a:gd name="connsiteY81" fmla="*/ 871538 h 1309688"/>
                <a:gd name="connsiteX82" fmla="*/ 1162049 w 2614611"/>
                <a:gd name="connsiteY82" fmla="*/ 866775 h 1309688"/>
                <a:gd name="connsiteX83" fmla="*/ 1092993 w 2614611"/>
                <a:gd name="connsiteY83" fmla="*/ 883444 h 1309688"/>
                <a:gd name="connsiteX84" fmla="*/ 1050131 w 2614611"/>
                <a:gd name="connsiteY84" fmla="*/ 895350 h 1309688"/>
                <a:gd name="connsiteX85" fmla="*/ 1026318 w 2614611"/>
                <a:gd name="connsiteY85" fmla="*/ 912019 h 1309688"/>
                <a:gd name="connsiteX86" fmla="*/ 983456 w 2614611"/>
                <a:gd name="connsiteY86" fmla="*/ 919163 h 1309688"/>
                <a:gd name="connsiteX87" fmla="*/ 962024 w 2614611"/>
                <a:gd name="connsiteY87" fmla="*/ 914400 h 1309688"/>
                <a:gd name="connsiteX88" fmla="*/ 938212 w 2614611"/>
                <a:gd name="connsiteY88" fmla="*/ 919163 h 1309688"/>
                <a:gd name="connsiteX89" fmla="*/ 919162 w 2614611"/>
                <a:gd name="connsiteY89" fmla="*/ 904875 h 1309688"/>
                <a:gd name="connsiteX90" fmla="*/ 897731 w 2614611"/>
                <a:gd name="connsiteY90" fmla="*/ 897732 h 1309688"/>
                <a:gd name="connsiteX91" fmla="*/ 866774 w 2614611"/>
                <a:gd name="connsiteY91" fmla="*/ 897732 h 1309688"/>
                <a:gd name="connsiteX92" fmla="*/ 847724 w 2614611"/>
                <a:gd name="connsiteY92" fmla="*/ 904875 h 1309688"/>
                <a:gd name="connsiteX93" fmla="*/ 847724 w 2614611"/>
                <a:gd name="connsiteY93" fmla="*/ 885825 h 1309688"/>
                <a:gd name="connsiteX94" fmla="*/ 840581 w 2614611"/>
                <a:gd name="connsiteY94" fmla="*/ 859632 h 1309688"/>
                <a:gd name="connsiteX95" fmla="*/ 833437 w 2614611"/>
                <a:gd name="connsiteY95" fmla="*/ 828675 h 1309688"/>
                <a:gd name="connsiteX96" fmla="*/ 838199 w 2614611"/>
                <a:gd name="connsiteY96" fmla="*/ 800100 h 1309688"/>
                <a:gd name="connsiteX97" fmla="*/ 852487 w 2614611"/>
                <a:gd name="connsiteY97" fmla="*/ 778669 h 1309688"/>
                <a:gd name="connsiteX98" fmla="*/ 821531 w 2614611"/>
                <a:gd name="connsiteY98" fmla="*/ 804863 h 1309688"/>
                <a:gd name="connsiteX99" fmla="*/ 795337 w 2614611"/>
                <a:gd name="connsiteY99" fmla="*/ 804863 h 1309688"/>
                <a:gd name="connsiteX100" fmla="*/ 761999 w 2614611"/>
                <a:gd name="connsiteY100" fmla="*/ 807244 h 1309688"/>
                <a:gd name="connsiteX101" fmla="*/ 733424 w 2614611"/>
                <a:gd name="connsiteY101" fmla="*/ 800100 h 1309688"/>
                <a:gd name="connsiteX102" fmla="*/ 709612 w 2614611"/>
                <a:gd name="connsiteY102" fmla="*/ 778669 h 1309688"/>
                <a:gd name="connsiteX103" fmla="*/ 685799 w 2614611"/>
                <a:gd name="connsiteY103" fmla="*/ 771525 h 1309688"/>
                <a:gd name="connsiteX104" fmla="*/ 640556 w 2614611"/>
                <a:gd name="connsiteY104" fmla="*/ 778669 h 1309688"/>
                <a:gd name="connsiteX105" fmla="*/ 597693 w 2614611"/>
                <a:gd name="connsiteY105" fmla="*/ 785813 h 1309688"/>
                <a:gd name="connsiteX106" fmla="*/ 552449 w 2614611"/>
                <a:gd name="connsiteY106" fmla="*/ 792957 h 1309688"/>
                <a:gd name="connsiteX107" fmla="*/ 533399 w 2614611"/>
                <a:gd name="connsiteY107" fmla="*/ 781050 h 1309688"/>
                <a:gd name="connsiteX108" fmla="*/ 528637 w 2614611"/>
                <a:gd name="connsiteY108" fmla="*/ 764382 h 1309688"/>
                <a:gd name="connsiteX109" fmla="*/ 519112 w 2614611"/>
                <a:gd name="connsiteY109" fmla="*/ 740569 h 1309688"/>
                <a:gd name="connsiteX110" fmla="*/ 519112 w 2614611"/>
                <a:gd name="connsiteY110" fmla="*/ 740569 h 1309688"/>
                <a:gd name="connsiteX111" fmla="*/ 523874 w 2614611"/>
                <a:gd name="connsiteY111" fmla="*/ 792957 h 1309688"/>
                <a:gd name="connsiteX112" fmla="*/ 538162 w 2614611"/>
                <a:gd name="connsiteY112" fmla="*/ 809625 h 1309688"/>
                <a:gd name="connsiteX113" fmla="*/ 588168 w 2614611"/>
                <a:gd name="connsiteY113" fmla="*/ 814388 h 1309688"/>
                <a:gd name="connsiteX114" fmla="*/ 638174 w 2614611"/>
                <a:gd name="connsiteY114" fmla="*/ 802482 h 1309688"/>
                <a:gd name="connsiteX115" fmla="*/ 671512 w 2614611"/>
                <a:gd name="connsiteY115" fmla="*/ 797719 h 1309688"/>
                <a:gd name="connsiteX116" fmla="*/ 702468 w 2614611"/>
                <a:gd name="connsiteY116" fmla="*/ 804863 h 1309688"/>
                <a:gd name="connsiteX117" fmla="*/ 719137 w 2614611"/>
                <a:gd name="connsiteY117" fmla="*/ 831057 h 1309688"/>
                <a:gd name="connsiteX118" fmla="*/ 745331 w 2614611"/>
                <a:gd name="connsiteY118" fmla="*/ 831057 h 1309688"/>
                <a:gd name="connsiteX119" fmla="*/ 781049 w 2614611"/>
                <a:gd name="connsiteY119" fmla="*/ 826294 h 1309688"/>
                <a:gd name="connsiteX120" fmla="*/ 809624 w 2614611"/>
                <a:gd name="connsiteY120" fmla="*/ 835819 h 1309688"/>
                <a:gd name="connsiteX121" fmla="*/ 816768 w 2614611"/>
                <a:gd name="connsiteY121" fmla="*/ 881063 h 1309688"/>
                <a:gd name="connsiteX122" fmla="*/ 828674 w 2614611"/>
                <a:gd name="connsiteY122" fmla="*/ 919163 h 1309688"/>
                <a:gd name="connsiteX123" fmla="*/ 828674 w 2614611"/>
                <a:gd name="connsiteY123" fmla="*/ 935832 h 1309688"/>
                <a:gd name="connsiteX124" fmla="*/ 819149 w 2614611"/>
                <a:gd name="connsiteY124" fmla="*/ 952500 h 1309688"/>
                <a:gd name="connsiteX125" fmla="*/ 802481 w 2614611"/>
                <a:gd name="connsiteY125" fmla="*/ 962025 h 1309688"/>
                <a:gd name="connsiteX126" fmla="*/ 781049 w 2614611"/>
                <a:gd name="connsiteY126" fmla="*/ 966788 h 1309688"/>
                <a:gd name="connsiteX127" fmla="*/ 759618 w 2614611"/>
                <a:gd name="connsiteY127" fmla="*/ 966788 h 1309688"/>
                <a:gd name="connsiteX128" fmla="*/ 747712 w 2614611"/>
                <a:gd name="connsiteY128" fmla="*/ 976313 h 1309688"/>
                <a:gd name="connsiteX129" fmla="*/ 747712 w 2614611"/>
                <a:gd name="connsiteY129" fmla="*/ 976313 h 1309688"/>
                <a:gd name="connsiteX130" fmla="*/ 778668 w 2614611"/>
                <a:gd name="connsiteY130" fmla="*/ 978694 h 1309688"/>
                <a:gd name="connsiteX131" fmla="*/ 795337 w 2614611"/>
                <a:gd name="connsiteY131" fmla="*/ 990600 h 1309688"/>
                <a:gd name="connsiteX132" fmla="*/ 816768 w 2614611"/>
                <a:gd name="connsiteY132" fmla="*/ 981075 h 1309688"/>
                <a:gd name="connsiteX133" fmla="*/ 816768 w 2614611"/>
                <a:gd name="connsiteY133" fmla="*/ 981075 h 1309688"/>
                <a:gd name="connsiteX134" fmla="*/ 842962 w 2614611"/>
                <a:gd name="connsiteY134" fmla="*/ 983457 h 1309688"/>
                <a:gd name="connsiteX135" fmla="*/ 859631 w 2614611"/>
                <a:gd name="connsiteY135" fmla="*/ 971550 h 1309688"/>
                <a:gd name="connsiteX136" fmla="*/ 888206 w 2614611"/>
                <a:gd name="connsiteY136" fmla="*/ 1009650 h 1309688"/>
                <a:gd name="connsiteX137" fmla="*/ 888206 w 2614611"/>
                <a:gd name="connsiteY137" fmla="*/ 1050132 h 1309688"/>
                <a:gd name="connsiteX138" fmla="*/ 881062 w 2614611"/>
                <a:gd name="connsiteY138" fmla="*/ 1071563 h 1309688"/>
                <a:gd name="connsiteX139" fmla="*/ 859631 w 2614611"/>
                <a:gd name="connsiteY139" fmla="*/ 1092994 h 1309688"/>
                <a:gd name="connsiteX140" fmla="*/ 821531 w 2614611"/>
                <a:gd name="connsiteY140" fmla="*/ 1107282 h 1309688"/>
                <a:gd name="connsiteX141" fmla="*/ 807243 w 2614611"/>
                <a:gd name="connsiteY141" fmla="*/ 1123950 h 1309688"/>
                <a:gd name="connsiteX142" fmla="*/ 790574 w 2614611"/>
                <a:gd name="connsiteY142" fmla="*/ 1145382 h 1309688"/>
                <a:gd name="connsiteX143" fmla="*/ 761999 w 2614611"/>
                <a:gd name="connsiteY143" fmla="*/ 1152525 h 1309688"/>
                <a:gd name="connsiteX144" fmla="*/ 745331 w 2614611"/>
                <a:gd name="connsiteY144" fmla="*/ 1159669 h 1309688"/>
                <a:gd name="connsiteX145" fmla="*/ 731043 w 2614611"/>
                <a:gd name="connsiteY145" fmla="*/ 1162050 h 1309688"/>
                <a:gd name="connsiteX146" fmla="*/ 723899 w 2614611"/>
                <a:gd name="connsiteY146" fmla="*/ 1147763 h 1309688"/>
                <a:gd name="connsiteX147" fmla="*/ 723899 w 2614611"/>
                <a:gd name="connsiteY147" fmla="*/ 1147763 h 1309688"/>
                <a:gd name="connsiteX148" fmla="*/ 714374 w 2614611"/>
                <a:gd name="connsiteY148" fmla="*/ 1173957 h 1309688"/>
                <a:gd name="connsiteX149" fmla="*/ 695324 w 2614611"/>
                <a:gd name="connsiteY149" fmla="*/ 1188244 h 1309688"/>
                <a:gd name="connsiteX150" fmla="*/ 678656 w 2614611"/>
                <a:gd name="connsiteY150" fmla="*/ 1195388 h 1309688"/>
                <a:gd name="connsiteX151" fmla="*/ 678656 w 2614611"/>
                <a:gd name="connsiteY151" fmla="*/ 1173957 h 1309688"/>
                <a:gd name="connsiteX152" fmla="*/ 666749 w 2614611"/>
                <a:gd name="connsiteY152" fmla="*/ 1152525 h 1309688"/>
                <a:gd name="connsiteX153" fmla="*/ 669131 w 2614611"/>
                <a:gd name="connsiteY153" fmla="*/ 1197769 h 1309688"/>
                <a:gd name="connsiteX154" fmla="*/ 657224 w 2614611"/>
                <a:gd name="connsiteY154" fmla="*/ 1214438 h 1309688"/>
                <a:gd name="connsiteX155" fmla="*/ 647699 w 2614611"/>
                <a:gd name="connsiteY155" fmla="*/ 1204913 h 1309688"/>
                <a:gd name="connsiteX156" fmla="*/ 626268 w 2614611"/>
                <a:gd name="connsiteY156" fmla="*/ 1197769 h 1309688"/>
                <a:gd name="connsiteX157" fmla="*/ 609599 w 2614611"/>
                <a:gd name="connsiteY157" fmla="*/ 1193007 h 1309688"/>
                <a:gd name="connsiteX158" fmla="*/ 592931 w 2614611"/>
                <a:gd name="connsiteY158" fmla="*/ 1221582 h 1309688"/>
                <a:gd name="connsiteX159" fmla="*/ 595312 w 2614611"/>
                <a:gd name="connsiteY159" fmla="*/ 1250157 h 1309688"/>
                <a:gd name="connsiteX160" fmla="*/ 583406 w 2614611"/>
                <a:gd name="connsiteY160" fmla="*/ 1273969 h 1309688"/>
                <a:gd name="connsiteX161" fmla="*/ 554831 w 2614611"/>
                <a:gd name="connsiteY161" fmla="*/ 1281113 h 1309688"/>
                <a:gd name="connsiteX162" fmla="*/ 535781 w 2614611"/>
                <a:gd name="connsiteY162" fmla="*/ 1295400 h 1309688"/>
                <a:gd name="connsiteX163" fmla="*/ 492918 w 2614611"/>
                <a:gd name="connsiteY163" fmla="*/ 1309688 h 1309688"/>
                <a:gd name="connsiteX164" fmla="*/ 466724 w 2614611"/>
                <a:gd name="connsiteY164" fmla="*/ 1297782 h 1309688"/>
                <a:gd name="connsiteX165" fmla="*/ 450056 w 2614611"/>
                <a:gd name="connsiteY165" fmla="*/ 1288257 h 1309688"/>
                <a:gd name="connsiteX166" fmla="*/ 431006 w 2614611"/>
                <a:gd name="connsiteY166" fmla="*/ 1283494 h 1309688"/>
                <a:gd name="connsiteX167" fmla="*/ 409574 w 2614611"/>
                <a:gd name="connsiteY167" fmla="*/ 1266825 h 1309688"/>
                <a:gd name="connsiteX168" fmla="*/ 409574 w 2614611"/>
                <a:gd name="connsiteY168" fmla="*/ 1266825 h 1309688"/>
                <a:gd name="connsiteX169" fmla="*/ 409574 w 2614611"/>
                <a:gd name="connsiteY169" fmla="*/ 1266825 h 1309688"/>
                <a:gd name="connsiteX170" fmla="*/ 376237 w 2614611"/>
                <a:gd name="connsiteY170" fmla="*/ 1228725 h 1309688"/>
                <a:gd name="connsiteX171" fmla="*/ 366712 w 2614611"/>
                <a:gd name="connsiteY171" fmla="*/ 1216819 h 1309688"/>
                <a:gd name="connsiteX172" fmla="*/ 357187 w 2614611"/>
                <a:gd name="connsiteY172" fmla="*/ 1219200 h 1309688"/>
                <a:gd name="connsiteX173" fmla="*/ 357187 w 2614611"/>
                <a:gd name="connsiteY173" fmla="*/ 1204913 h 1309688"/>
                <a:gd name="connsiteX174" fmla="*/ 352424 w 2614611"/>
                <a:gd name="connsiteY174" fmla="*/ 1190625 h 1309688"/>
                <a:gd name="connsiteX175" fmla="*/ 335756 w 2614611"/>
                <a:gd name="connsiteY175" fmla="*/ 1195388 h 1309688"/>
                <a:gd name="connsiteX176" fmla="*/ 328612 w 2614611"/>
                <a:gd name="connsiteY176" fmla="*/ 1173957 h 1309688"/>
                <a:gd name="connsiteX177" fmla="*/ 314324 w 2614611"/>
                <a:gd name="connsiteY177" fmla="*/ 1154907 h 1309688"/>
                <a:gd name="connsiteX178" fmla="*/ 328612 w 2614611"/>
                <a:gd name="connsiteY178" fmla="*/ 1143000 h 1309688"/>
                <a:gd name="connsiteX179" fmla="*/ 321468 w 2614611"/>
                <a:gd name="connsiteY179" fmla="*/ 1119188 h 1309688"/>
                <a:gd name="connsiteX180" fmla="*/ 304799 w 2614611"/>
                <a:gd name="connsiteY180" fmla="*/ 1107282 h 1309688"/>
                <a:gd name="connsiteX181" fmla="*/ 311943 w 2614611"/>
                <a:gd name="connsiteY181" fmla="*/ 1090613 h 1309688"/>
                <a:gd name="connsiteX182" fmla="*/ 307181 w 2614611"/>
                <a:gd name="connsiteY182" fmla="*/ 1073944 h 1309688"/>
                <a:gd name="connsiteX183" fmla="*/ 292893 w 2614611"/>
                <a:gd name="connsiteY183" fmla="*/ 1059657 h 1309688"/>
                <a:gd name="connsiteX184" fmla="*/ 304799 w 2614611"/>
                <a:gd name="connsiteY184" fmla="*/ 1045369 h 1309688"/>
                <a:gd name="connsiteX185" fmla="*/ 302418 w 2614611"/>
                <a:gd name="connsiteY185" fmla="*/ 995363 h 1309688"/>
                <a:gd name="connsiteX186" fmla="*/ 297656 w 2614611"/>
                <a:gd name="connsiteY186" fmla="*/ 978694 h 1309688"/>
                <a:gd name="connsiteX187" fmla="*/ 285749 w 2614611"/>
                <a:gd name="connsiteY187" fmla="*/ 950119 h 1309688"/>
                <a:gd name="connsiteX188" fmla="*/ 273843 w 2614611"/>
                <a:gd name="connsiteY188" fmla="*/ 942975 h 1309688"/>
                <a:gd name="connsiteX189" fmla="*/ 285749 w 2614611"/>
                <a:gd name="connsiteY189" fmla="*/ 907257 h 1309688"/>
                <a:gd name="connsiteX190" fmla="*/ 300037 w 2614611"/>
                <a:gd name="connsiteY190" fmla="*/ 835819 h 1309688"/>
                <a:gd name="connsiteX191" fmla="*/ 300037 w 2614611"/>
                <a:gd name="connsiteY191" fmla="*/ 792957 h 1309688"/>
                <a:gd name="connsiteX192" fmla="*/ 300037 w 2614611"/>
                <a:gd name="connsiteY192" fmla="*/ 792957 h 1309688"/>
                <a:gd name="connsiteX193" fmla="*/ 283368 w 2614611"/>
                <a:gd name="connsiteY193" fmla="*/ 757238 h 1309688"/>
                <a:gd name="connsiteX194" fmla="*/ 261937 w 2614611"/>
                <a:gd name="connsiteY194" fmla="*/ 742950 h 1309688"/>
                <a:gd name="connsiteX195" fmla="*/ 254793 w 2614611"/>
                <a:gd name="connsiteY195" fmla="*/ 726282 h 1309688"/>
                <a:gd name="connsiteX196" fmla="*/ 238124 w 2614611"/>
                <a:gd name="connsiteY196" fmla="*/ 704850 h 1309688"/>
                <a:gd name="connsiteX197" fmla="*/ 219074 w 2614611"/>
                <a:gd name="connsiteY197" fmla="*/ 681038 h 1309688"/>
                <a:gd name="connsiteX198" fmla="*/ 192881 w 2614611"/>
                <a:gd name="connsiteY198" fmla="*/ 671513 h 1309688"/>
                <a:gd name="connsiteX199" fmla="*/ 0 w 2614611"/>
                <a:gd name="connsiteY199" fmla="*/ 0 h 1309688"/>
                <a:gd name="connsiteX200" fmla="*/ 2583656 w 2614611"/>
                <a:gd name="connsiteY200" fmla="*/ 4763 h 1309688"/>
                <a:gd name="connsiteX201" fmla="*/ 2614611 w 2614611"/>
                <a:gd name="connsiteY201" fmla="*/ 881062 h 1309688"/>
                <a:gd name="connsiteX0" fmla="*/ 2636043 w 2636043"/>
                <a:gd name="connsiteY0" fmla="*/ 881062 h 1309688"/>
                <a:gd name="connsiteX1" fmla="*/ 2033588 w 2636043"/>
                <a:gd name="connsiteY1" fmla="*/ 962025 h 1309688"/>
                <a:gd name="connsiteX2" fmla="*/ 1995488 w 2636043"/>
                <a:gd name="connsiteY2" fmla="*/ 931069 h 1309688"/>
                <a:gd name="connsiteX3" fmla="*/ 1962150 w 2636043"/>
                <a:gd name="connsiteY3" fmla="*/ 902494 h 1309688"/>
                <a:gd name="connsiteX4" fmla="*/ 1921669 w 2636043"/>
                <a:gd name="connsiteY4" fmla="*/ 881063 h 1309688"/>
                <a:gd name="connsiteX5" fmla="*/ 1905000 w 2636043"/>
                <a:gd name="connsiteY5" fmla="*/ 876300 h 1309688"/>
                <a:gd name="connsiteX6" fmla="*/ 1905000 w 2636043"/>
                <a:gd name="connsiteY6" fmla="*/ 876300 h 1309688"/>
                <a:gd name="connsiteX7" fmla="*/ 1933575 w 2636043"/>
                <a:gd name="connsiteY7" fmla="*/ 869157 h 1309688"/>
                <a:gd name="connsiteX8" fmla="*/ 1952625 w 2636043"/>
                <a:gd name="connsiteY8" fmla="*/ 862013 h 1309688"/>
                <a:gd name="connsiteX9" fmla="*/ 1933575 w 2636043"/>
                <a:gd name="connsiteY9" fmla="*/ 852488 h 1309688"/>
                <a:gd name="connsiteX10" fmla="*/ 1900238 w 2636043"/>
                <a:gd name="connsiteY10" fmla="*/ 842963 h 1309688"/>
                <a:gd name="connsiteX11" fmla="*/ 1871663 w 2636043"/>
                <a:gd name="connsiteY11" fmla="*/ 828675 h 1309688"/>
                <a:gd name="connsiteX12" fmla="*/ 1840706 w 2636043"/>
                <a:gd name="connsiteY12" fmla="*/ 812007 h 1309688"/>
                <a:gd name="connsiteX13" fmla="*/ 1819275 w 2636043"/>
                <a:gd name="connsiteY13" fmla="*/ 797719 h 1309688"/>
                <a:gd name="connsiteX14" fmla="*/ 1814513 w 2636043"/>
                <a:gd name="connsiteY14" fmla="*/ 778669 h 1309688"/>
                <a:gd name="connsiteX15" fmla="*/ 1843088 w 2636043"/>
                <a:gd name="connsiteY15" fmla="*/ 788194 h 1309688"/>
                <a:gd name="connsiteX16" fmla="*/ 1843088 w 2636043"/>
                <a:gd name="connsiteY16" fmla="*/ 788194 h 1309688"/>
                <a:gd name="connsiteX17" fmla="*/ 1871663 w 2636043"/>
                <a:gd name="connsiteY17" fmla="*/ 790575 h 1309688"/>
                <a:gd name="connsiteX18" fmla="*/ 1916906 w 2636043"/>
                <a:gd name="connsiteY18" fmla="*/ 800100 h 1309688"/>
                <a:gd name="connsiteX19" fmla="*/ 1916906 w 2636043"/>
                <a:gd name="connsiteY19" fmla="*/ 800100 h 1309688"/>
                <a:gd name="connsiteX20" fmla="*/ 1897856 w 2636043"/>
                <a:gd name="connsiteY20" fmla="*/ 769144 h 1309688"/>
                <a:gd name="connsiteX21" fmla="*/ 1862138 w 2636043"/>
                <a:gd name="connsiteY21" fmla="*/ 776288 h 1309688"/>
                <a:gd name="connsiteX22" fmla="*/ 1838325 w 2636043"/>
                <a:gd name="connsiteY22" fmla="*/ 769144 h 1309688"/>
                <a:gd name="connsiteX23" fmla="*/ 1812131 w 2636043"/>
                <a:gd name="connsiteY23" fmla="*/ 766763 h 1309688"/>
                <a:gd name="connsiteX24" fmla="*/ 1785938 w 2636043"/>
                <a:gd name="connsiteY24" fmla="*/ 776288 h 1309688"/>
                <a:gd name="connsiteX25" fmla="*/ 1757363 w 2636043"/>
                <a:gd name="connsiteY25" fmla="*/ 783432 h 1309688"/>
                <a:gd name="connsiteX26" fmla="*/ 1728788 w 2636043"/>
                <a:gd name="connsiteY26" fmla="*/ 783432 h 1309688"/>
                <a:gd name="connsiteX27" fmla="*/ 1702594 w 2636043"/>
                <a:gd name="connsiteY27" fmla="*/ 769144 h 1309688"/>
                <a:gd name="connsiteX28" fmla="*/ 1678781 w 2636043"/>
                <a:gd name="connsiteY28" fmla="*/ 781050 h 1309688"/>
                <a:gd name="connsiteX29" fmla="*/ 1664494 w 2636043"/>
                <a:gd name="connsiteY29" fmla="*/ 776288 h 1309688"/>
                <a:gd name="connsiteX30" fmla="*/ 1628775 w 2636043"/>
                <a:gd name="connsiteY30" fmla="*/ 783432 h 1309688"/>
                <a:gd name="connsiteX31" fmla="*/ 1593056 w 2636043"/>
                <a:gd name="connsiteY31" fmla="*/ 783432 h 1309688"/>
                <a:gd name="connsiteX32" fmla="*/ 1569244 w 2636043"/>
                <a:gd name="connsiteY32" fmla="*/ 778669 h 1309688"/>
                <a:gd name="connsiteX33" fmla="*/ 1547813 w 2636043"/>
                <a:gd name="connsiteY33" fmla="*/ 764382 h 1309688"/>
                <a:gd name="connsiteX34" fmla="*/ 1547813 w 2636043"/>
                <a:gd name="connsiteY34" fmla="*/ 750094 h 1309688"/>
                <a:gd name="connsiteX35" fmla="*/ 1524000 w 2636043"/>
                <a:gd name="connsiteY35" fmla="*/ 785813 h 1309688"/>
                <a:gd name="connsiteX36" fmla="*/ 1528763 w 2636043"/>
                <a:gd name="connsiteY36" fmla="*/ 807244 h 1309688"/>
                <a:gd name="connsiteX37" fmla="*/ 1533525 w 2636043"/>
                <a:gd name="connsiteY37" fmla="*/ 823913 h 1309688"/>
                <a:gd name="connsiteX38" fmla="*/ 1578769 w 2636043"/>
                <a:gd name="connsiteY38" fmla="*/ 809625 h 1309688"/>
                <a:gd name="connsiteX39" fmla="*/ 1614488 w 2636043"/>
                <a:gd name="connsiteY39" fmla="*/ 807244 h 1309688"/>
                <a:gd name="connsiteX40" fmla="*/ 1654969 w 2636043"/>
                <a:gd name="connsiteY40" fmla="*/ 800100 h 1309688"/>
                <a:gd name="connsiteX41" fmla="*/ 1676400 w 2636043"/>
                <a:gd name="connsiteY41" fmla="*/ 800100 h 1309688"/>
                <a:gd name="connsiteX42" fmla="*/ 1702594 w 2636043"/>
                <a:gd name="connsiteY42" fmla="*/ 797719 h 1309688"/>
                <a:gd name="connsiteX43" fmla="*/ 1728788 w 2636043"/>
                <a:gd name="connsiteY43" fmla="*/ 814388 h 1309688"/>
                <a:gd name="connsiteX44" fmla="*/ 1750219 w 2636043"/>
                <a:gd name="connsiteY44" fmla="*/ 814388 h 1309688"/>
                <a:gd name="connsiteX45" fmla="*/ 1781175 w 2636043"/>
                <a:gd name="connsiteY45" fmla="*/ 823913 h 1309688"/>
                <a:gd name="connsiteX46" fmla="*/ 1795463 w 2636043"/>
                <a:gd name="connsiteY46" fmla="*/ 833438 h 1309688"/>
                <a:gd name="connsiteX47" fmla="*/ 1795463 w 2636043"/>
                <a:gd name="connsiteY47" fmla="*/ 852488 h 1309688"/>
                <a:gd name="connsiteX48" fmla="*/ 1724025 w 2636043"/>
                <a:gd name="connsiteY48" fmla="*/ 850107 h 1309688"/>
                <a:gd name="connsiteX49" fmla="*/ 1635919 w 2636043"/>
                <a:gd name="connsiteY49" fmla="*/ 859632 h 1309688"/>
                <a:gd name="connsiteX50" fmla="*/ 1550194 w 2636043"/>
                <a:gd name="connsiteY50" fmla="*/ 866775 h 1309688"/>
                <a:gd name="connsiteX51" fmla="*/ 1440656 w 2636043"/>
                <a:gd name="connsiteY51" fmla="*/ 890588 h 1309688"/>
                <a:gd name="connsiteX52" fmla="*/ 1340644 w 2636043"/>
                <a:gd name="connsiteY52" fmla="*/ 919163 h 1309688"/>
                <a:gd name="connsiteX53" fmla="*/ 1252538 w 2636043"/>
                <a:gd name="connsiteY53" fmla="*/ 962025 h 1309688"/>
                <a:gd name="connsiteX54" fmla="*/ 1193006 w 2636043"/>
                <a:gd name="connsiteY54" fmla="*/ 995363 h 1309688"/>
                <a:gd name="connsiteX55" fmla="*/ 1114425 w 2636043"/>
                <a:gd name="connsiteY55" fmla="*/ 1021557 h 1309688"/>
                <a:gd name="connsiteX56" fmla="*/ 1026319 w 2636043"/>
                <a:gd name="connsiteY56" fmla="*/ 1052513 h 1309688"/>
                <a:gd name="connsiteX57" fmla="*/ 992981 w 2636043"/>
                <a:gd name="connsiteY57" fmla="*/ 1064419 h 1309688"/>
                <a:gd name="connsiteX58" fmla="*/ 971550 w 2636043"/>
                <a:gd name="connsiteY58" fmla="*/ 1057275 h 1309688"/>
                <a:gd name="connsiteX59" fmla="*/ 981075 w 2636043"/>
                <a:gd name="connsiteY59" fmla="*/ 1033463 h 1309688"/>
                <a:gd name="connsiteX60" fmla="*/ 995363 w 2636043"/>
                <a:gd name="connsiteY60" fmla="*/ 1016794 h 1309688"/>
                <a:gd name="connsiteX61" fmla="*/ 1007269 w 2636043"/>
                <a:gd name="connsiteY61" fmla="*/ 997744 h 1309688"/>
                <a:gd name="connsiteX62" fmla="*/ 1007269 w 2636043"/>
                <a:gd name="connsiteY62" fmla="*/ 997744 h 1309688"/>
                <a:gd name="connsiteX63" fmla="*/ 1038225 w 2636043"/>
                <a:gd name="connsiteY63" fmla="*/ 976313 h 1309688"/>
                <a:gd name="connsiteX64" fmla="*/ 1059656 w 2636043"/>
                <a:gd name="connsiteY64" fmla="*/ 983457 h 1309688"/>
                <a:gd name="connsiteX65" fmla="*/ 1069181 w 2636043"/>
                <a:gd name="connsiteY65" fmla="*/ 1012032 h 1309688"/>
                <a:gd name="connsiteX66" fmla="*/ 1085850 w 2636043"/>
                <a:gd name="connsiteY66" fmla="*/ 1009650 h 1309688"/>
                <a:gd name="connsiteX67" fmla="*/ 1083469 w 2636043"/>
                <a:gd name="connsiteY67" fmla="*/ 990600 h 1309688"/>
                <a:gd name="connsiteX68" fmla="*/ 1083469 w 2636043"/>
                <a:gd name="connsiteY68" fmla="*/ 990600 h 1309688"/>
                <a:gd name="connsiteX69" fmla="*/ 1092994 w 2636043"/>
                <a:gd name="connsiteY69" fmla="*/ 962025 h 1309688"/>
                <a:gd name="connsiteX70" fmla="*/ 1112044 w 2636043"/>
                <a:gd name="connsiteY70" fmla="*/ 952500 h 1309688"/>
                <a:gd name="connsiteX71" fmla="*/ 1090613 w 2636043"/>
                <a:gd name="connsiteY71" fmla="*/ 954882 h 1309688"/>
                <a:gd name="connsiteX72" fmla="*/ 1047750 w 2636043"/>
                <a:gd name="connsiteY72" fmla="*/ 964407 h 1309688"/>
                <a:gd name="connsiteX73" fmla="*/ 1026319 w 2636043"/>
                <a:gd name="connsiteY73" fmla="*/ 957263 h 1309688"/>
                <a:gd name="connsiteX74" fmla="*/ 997744 w 2636043"/>
                <a:gd name="connsiteY74" fmla="*/ 957263 h 1309688"/>
                <a:gd name="connsiteX75" fmla="*/ 988219 w 2636043"/>
                <a:gd name="connsiteY75" fmla="*/ 947738 h 1309688"/>
                <a:gd name="connsiteX76" fmla="*/ 1012031 w 2636043"/>
                <a:gd name="connsiteY76" fmla="*/ 935832 h 1309688"/>
                <a:gd name="connsiteX77" fmla="*/ 1062038 w 2636043"/>
                <a:gd name="connsiteY77" fmla="*/ 923925 h 1309688"/>
                <a:gd name="connsiteX78" fmla="*/ 1092994 w 2636043"/>
                <a:gd name="connsiteY78" fmla="*/ 916782 h 1309688"/>
                <a:gd name="connsiteX79" fmla="*/ 1116806 w 2636043"/>
                <a:gd name="connsiteY79" fmla="*/ 900113 h 1309688"/>
                <a:gd name="connsiteX80" fmla="*/ 1195388 w 2636043"/>
                <a:gd name="connsiteY80" fmla="*/ 883444 h 1309688"/>
                <a:gd name="connsiteX81" fmla="*/ 1214438 w 2636043"/>
                <a:gd name="connsiteY81" fmla="*/ 871538 h 1309688"/>
                <a:gd name="connsiteX82" fmla="*/ 1183481 w 2636043"/>
                <a:gd name="connsiteY82" fmla="*/ 866775 h 1309688"/>
                <a:gd name="connsiteX83" fmla="*/ 1114425 w 2636043"/>
                <a:gd name="connsiteY83" fmla="*/ 883444 h 1309688"/>
                <a:gd name="connsiteX84" fmla="*/ 1071563 w 2636043"/>
                <a:gd name="connsiteY84" fmla="*/ 895350 h 1309688"/>
                <a:gd name="connsiteX85" fmla="*/ 1047750 w 2636043"/>
                <a:gd name="connsiteY85" fmla="*/ 912019 h 1309688"/>
                <a:gd name="connsiteX86" fmla="*/ 1004888 w 2636043"/>
                <a:gd name="connsiteY86" fmla="*/ 919163 h 1309688"/>
                <a:gd name="connsiteX87" fmla="*/ 983456 w 2636043"/>
                <a:gd name="connsiteY87" fmla="*/ 914400 h 1309688"/>
                <a:gd name="connsiteX88" fmla="*/ 959644 w 2636043"/>
                <a:gd name="connsiteY88" fmla="*/ 919163 h 1309688"/>
                <a:gd name="connsiteX89" fmla="*/ 940594 w 2636043"/>
                <a:gd name="connsiteY89" fmla="*/ 904875 h 1309688"/>
                <a:gd name="connsiteX90" fmla="*/ 919163 w 2636043"/>
                <a:gd name="connsiteY90" fmla="*/ 897732 h 1309688"/>
                <a:gd name="connsiteX91" fmla="*/ 888206 w 2636043"/>
                <a:gd name="connsiteY91" fmla="*/ 897732 h 1309688"/>
                <a:gd name="connsiteX92" fmla="*/ 869156 w 2636043"/>
                <a:gd name="connsiteY92" fmla="*/ 904875 h 1309688"/>
                <a:gd name="connsiteX93" fmla="*/ 869156 w 2636043"/>
                <a:gd name="connsiteY93" fmla="*/ 885825 h 1309688"/>
                <a:gd name="connsiteX94" fmla="*/ 862013 w 2636043"/>
                <a:gd name="connsiteY94" fmla="*/ 859632 h 1309688"/>
                <a:gd name="connsiteX95" fmla="*/ 854869 w 2636043"/>
                <a:gd name="connsiteY95" fmla="*/ 828675 h 1309688"/>
                <a:gd name="connsiteX96" fmla="*/ 859631 w 2636043"/>
                <a:gd name="connsiteY96" fmla="*/ 800100 h 1309688"/>
                <a:gd name="connsiteX97" fmla="*/ 873919 w 2636043"/>
                <a:gd name="connsiteY97" fmla="*/ 778669 h 1309688"/>
                <a:gd name="connsiteX98" fmla="*/ 842963 w 2636043"/>
                <a:gd name="connsiteY98" fmla="*/ 804863 h 1309688"/>
                <a:gd name="connsiteX99" fmla="*/ 816769 w 2636043"/>
                <a:gd name="connsiteY99" fmla="*/ 804863 h 1309688"/>
                <a:gd name="connsiteX100" fmla="*/ 783431 w 2636043"/>
                <a:gd name="connsiteY100" fmla="*/ 807244 h 1309688"/>
                <a:gd name="connsiteX101" fmla="*/ 754856 w 2636043"/>
                <a:gd name="connsiteY101" fmla="*/ 800100 h 1309688"/>
                <a:gd name="connsiteX102" fmla="*/ 731044 w 2636043"/>
                <a:gd name="connsiteY102" fmla="*/ 778669 h 1309688"/>
                <a:gd name="connsiteX103" fmla="*/ 707231 w 2636043"/>
                <a:gd name="connsiteY103" fmla="*/ 771525 h 1309688"/>
                <a:gd name="connsiteX104" fmla="*/ 661988 w 2636043"/>
                <a:gd name="connsiteY104" fmla="*/ 778669 h 1309688"/>
                <a:gd name="connsiteX105" fmla="*/ 619125 w 2636043"/>
                <a:gd name="connsiteY105" fmla="*/ 785813 h 1309688"/>
                <a:gd name="connsiteX106" fmla="*/ 573881 w 2636043"/>
                <a:gd name="connsiteY106" fmla="*/ 792957 h 1309688"/>
                <a:gd name="connsiteX107" fmla="*/ 554831 w 2636043"/>
                <a:gd name="connsiteY107" fmla="*/ 781050 h 1309688"/>
                <a:gd name="connsiteX108" fmla="*/ 550069 w 2636043"/>
                <a:gd name="connsiteY108" fmla="*/ 764382 h 1309688"/>
                <a:gd name="connsiteX109" fmla="*/ 540544 w 2636043"/>
                <a:gd name="connsiteY109" fmla="*/ 740569 h 1309688"/>
                <a:gd name="connsiteX110" fmla="*/ 540544 w 2636043"/>
                <a:gd name="connsiteY110" fmla="*/ 740569 h 1309688"/>
                <a:gd name="connsiteX111" fmla="*/ 545306 w 2636043"/>
                <a:gd name="connsiteY111" fmla="*/ 792957 h 1309688"/>
                <a:gd name="connsiteX112" fmla="*/ 559594 w 2636043"/>
                <a:gd name="connsiteY112" fmla="*/ 809625 h 1309688"/>
                <a:gd name="connsiteX113" fmla="*/ 609600 w 2636043"/>
                <a:gd name="connsiteY113" fmla="*/ 814388 h 1309688"/>
                <a:gd name="connsiteX114" fmla="*/ 659606 w 2636043"/>
                <a:gd name="connsiteY114" fmla="*/ 802482 h 1309688"/>
                <a:gd name="connsiteX115" fmla="*/ 692944 w 2636043"/>
                <a:gd name="connsiteY115" fmla="*/ 797719 h 1309688"/>
                <a:gd name="connsiteX116" fmla="*/ 723900 w 2636043"/>
                <a:gd name="connsiteY116" fmla="*/ 804863 h 1309688"/>
                <a:gd name="connsiteX117" fmla="*/ 740569 w 2636043"/>
                <a:gd name="connsiteY117" fmla="*/ 831057 h 1309688"/>
                <a:gd name="connsiteX118" fmla="*/ 766763 w 2636043"/>
                <a:gd name="connsiteY118" fmla="*/ 831057 h 1309688"/>
                <a:gd name="connsiteX119" fmla="*/ 802481 w 2636043"/>
                <a:gd name="connsiteY119" fmla="*/ 826294 h 1309688"/>
                <a:gd name="connsiteX120" fmla="*/ 831056 w 2636043"/>
                <a:gd name="connsiteY120" fmla="*/ 835819 h 1309688"/>
                <a:gd name="connsiteX121" fmla="*/ 838200 w 2636043"/>
                <a:gd name="connsiteY121" fmla="*/ 881063 h 1309688"/>
                <a:gd name="connsiteX122" fmla="*/ 850106 w 2636043"/>
                <a:gd name="connsiteY122" fmla="*/ 919163 h 1309688"/>
                <a:gd name="connsiteX123" fmla="*/ 850106 w 2636043"/>
                <a:gd name="connsiteY123" fmla="*/ 935832 h 1309688"/>
                <a:gd name="connsiteX124" fmla="*/ 840581 w 2636043"/>
                <a:gd name="connsiteY124" fmla="*/ 952500 h 1309688"/>
                <a:gd name="connsiteX125" fmla="*/ 823913 w 2636043"/>
                <a:gd name="connsiteY125" fmla="*/ 962025 h 1309688"/>
                <a:gd name="connsiteX126" fmla="*/ 802481 w 2636043"/>
                <a:gd name="connsiteY126" fmla="*/ 966788 h 1309688"/>
                <a:gd name="connsiteX127" fmla="*/ 781050 w 2636043"/>
                <a:gd name="connsiteY127" fmla="*/ 966788 h 1309688"/>
                <a:gd name="connsiteX128" fmla="*/ 769144 w 2636043"/>
                <a:gd name="connsiteY128" fmla="*/ 976313 h 1309688"/>
                <a:gd name="connsiteX129" fmla="*/ 769144 w 2636043"/>
                <a:gd name="connsiteY129" fmla="*/ 976313 h 1309688"/>
                <a:gd name="connsiteX130" fmla="*/ 800100 w 2636043"/>
                <a:gd name="connsiteY130" fmla="*/ 978694 h 1309688"/>
                <a:gd name="connsiteX131" fmla="*/ 816769 w 2636043"/>
                <a:gd name="connsiteY131" fmla="*/ 990600 h 1309688"/>
                <a:gd name="connsiteX132" fmla="*/ 838200 w 2636043"/>
                <a:gd name="connsiteY132" fmla="*/ 981075 h 1309688"/>
                <a:gd name="connsiteX133" fmla="*/ 838200 w 2636043"/>
                <a:gd name="connsiteY133" fmla="*/ 981075 h 1309688"/>
                <a:gd name="connsiteX134" fmla="*/ 864394 w 2636043"/>
                <a:gd name="connsiteY134" fmla="*/ 983457 h 1309688"/>
                <a:gd name="connsiteX135" fmla="*/ 881063 w 2636043"/>
                <a:gd name="connsiteY135" fmla="*/ 971550 h 1309688"/>
                <a:gd name="connsiteX136" fmla="*/ 909638 w 2636043"/>
                <a:gd name="connsiteY136" fmla="*/ 1009650 h 1309688"/>
                <a:gd name="connsiteX137" fmla="*/ 909638 w 2636043"/>
                <a:gd name="connsiteY137" fmla="*/ 1050132 h 1309688"/>
                <a:gd name="connsiteX138" fmla="*/ 902494 w 2636043"/>
                <a:gd name="connsiteY138" fmla="*/ 1071563 h 1309688"/>
                <a:gd name="connsiteX139" fmla="*/ 881063 w 2636043"/>
                <a:gd name="connsiteY139" fmla="*/ 1092994 h 1309688"/>
                <a:gd name="connsiteX140" fmla="*/ 842963 w 2636043"/>
                <a:gd name="connsiteY140" fmla="*/ 1107282 h 1309688"/>
                <a:gd name="connsiteX141" fmla="*/ 828675 w 2636043"/>
                <a:gd name="connsiteY141" fmla="*/ 1123950 h 1309688"/>
                <a:gd name="connsiteX142" fmla="*/ 812006 w 2636043"/>
                <a:gd name="connsiteY142" fmla="*/ 1145382 h 1309688"/>
                <a:gd name="connsiteX143" fmla="*/ 783431 w 2636043"/>
                <a:gd name="connsiteY143" fmla="*/ 1152525 h 1309688"/>
                <a:gd name="connsiteX144" fmla="*/ 766763 w 2636043"/>
                <a:gd name="connsiteY144" fmla="*/ 1159669 h 1309688"/>
                <a:gd name="connsiteX145" fmla="*/ 752475 w 2636043"/>
                <a:gd name="connsiteY145" fmla="*/ 1162050 h 1309688"/>
                <a:gd name="connsiteX146" fmla="*/ 745331 w 2636043"/>
                <a:gd name="connsiteY146" fmla="*/ 1147763 h 1309688"/>
                <a:gd name="connsiteX147" fmla="*/ 745331 w 2636043"/>
                <a:gd name="connsiteY147" fmla="*/ 1147763 h 1309688"/>
                <a:gd name="connsiteX148" fmla="*/ 735806 w 2636043"/>
                <a:gd name="connsiteY148" fmla="*/ 1173957 h 1309688"/>
                <a:gd name="connsiteX149" fmla="*/ 716756 w 2636043"/>
                <a:gd name="connsiteY149" fmla="*/ 1188244 h 1309688"/>
                <a:gd name="connsiteX150" fmla="*/ 700088 w 2636043"/>
                <a:gd name="connsiteY150" fmla="*/ 1195388 h 1309688"/>
                <a:gd name="connsiteX151" fmla="*/ 700088 w 2636043"/>
                <a:gd name="connsiteY151" fmla="*/ 1173957 h 1309688"/>
                <a:gd name="connsiteX152" fmla="*/ 688181 w 2636043"/>
                <a:gd name="connsiteY152" fmla="*/ 1152525 h 1309688"/>
                <a:gd name="connsiteX153" fmla="*/ 690563 w 2636043"/>
                <a:gd name="connsiteY153" fmla="*/ 1197769 h 1309688"/>
                <a:gd name="connsiteX154" fmla="*/ 678656 w 2636043"/>
                <a:gd name="connsiteY154" fmla="*/ 1214438 h 1309688"/>
                <a:gd name="connsiteX155" fmla="*/ 669131 w 2636043"/>
                <a:gd name="connsiteY155" fmla="*/ 1204913 h 1309688"/>
                <a:gd name="connsiteX156" fmla="*/ 647700 w 2636043"/>
                <a:gd name="connsiteY156" fmla="*/ 1197769 h 1309688"/>
                <a:gd name="connsiteX157" fmla="*/ 631031 w 2636043"/>
                <a:gd name="connsiteY157" fmla="*/ 1193007 h 1309688"/>
                <a:gd name="connsiteX158" fmla="*/ 614363 w 2636043"/>
                <a:gd name="connsiteY158" fmla="*/ 1221582 h 1309688"/>
                <a:gd name="connsiteX159" fmla="*/ 616744 w 2636043"/>
                <a:gd name="connsiteY159" fmla="*/ 1250157 h 1309688"/>
                <a:gd name="connsiteX160" fmla="*/ 604838 w 2636043"/>
                <a:gd name="connsiteY160" fmla="*/ 1273969 h 1309688"/>
                <a:gd name="connsiteX161" fmla="*/ 576263 w 2636043"/>
                <a:gd name="connsiteY161" fmla="*/ 1281113 h 1309688"/>
                <a:gd name="connsiteX162" fmla="*/ 557213 w 2636043"/>
                <a:gd name="connsiteY162" fmla="*/ 1295400 h 1309688"/>
                <a:gd name="connsiteX163" fmla="*/ 514350 w 2636043"/>
                <a:gd name="connsiteY163" fmla="*/ 1309688 h 1309688"/>
                <a:gd name="connsiteX164" fmla="*/ 488156 w 2636043"/>
                <a:gd name="connsiteY164" fmla="*/ 1297782 h 1309688"/>
                <a:gd name="connsiteX165" fmla="*/ 471488 w 2636043"/>
                <a:gd name="connsiteY165" fmla="*/ 1288257 h 1309688"/>
                <a:gd name="connsiteX166" fmla="*/ 452438 w 2636043"/>
                <a:gd name="connsiteY166" fmla="*/ 1283494 h 1309688"/>
                <a:gd name="connsiteX167" fmla="*/ 431006 w 2636043"/>
                <a:gd name="connsiteY167" fmla="*/ 1266825 h 1309688"/>
                <a:gd name="connsiteX168" fmla="*/ 431006 w 2636043"/>
                <a:gd name="connsiteY168" fmla="*/ 1266825 h 1309688"/>
                <a:gd name="connsiteX169" fmla="*/ 431006 w 2636043"/>
                <a:gd name="connsiteY169" fmla="*/ 1266825 h 1309688"/>
                <a:gd name="connsiteX170" fmla="*/ 397669 w 2636043"/>
                <a:gd name="connsiteY170" fmla="*/ 1228725 h 1309688"/>
                <a:gd name="connsiteX171" fmla="*/ 388144 w 2636043"/>
                <a:gd name="connsiteY171" fmla="*/ 1216819 h 1309688"/>
                <a:gd name="connsiteX172" fmla="*/ 378619 w 2636043"/>
                <a:gd name="connsiteY172" fmla="*/ 1219200 h 1309688"/>
                <a:gd name="connsiteX173" fmla="*/ 378619 w 2636043"/>
                <a:gd name="connsiteY173" fmla="*/ 1204913 h 1309688"/>
                <a:gd name="connsiteX174" fmla="*/ 373856 w 2636043"/>
                <a:gd name="connsiteY174" fmla="*/ 1190625 h 1309688"/>
                <a:gd name="connsiteX175" fmla="*/ 357188 w 2636043"/>
                <a:gd name="connsiteY175" fmla="*/ 1195388 h 1309688"/>
                <a:gd name="connsiteX176" fmla="*/ 350044 w 2636043"/>
                <a:gd name="connsiteY176" fmla="*/ 1173957 h 1309688"/>
                <a:gd name="connsiteX177" fmla="*/ 335756 w 2636043"/>
                <a:gd name="connsiteY177" fmla="*/ 1154907 h 1309688"/>
                <a:gd name="connsiteX178" fmla="*/ 350044 w 2636043"/>
                <a:gd name="connsiteY178" fmla="*/ 1143000 h 1309688"/>
                <a:gd name="connsiteX179" fmla="*/ 342900 w 2636043"/>
                <a:gd name="connsiteY179" fmla="*/ 1119188 h 1309688"/>
                <a:gd name="connsiteX180" fmla="*/ 326231 w 2636043"/>
                <a:gd name="connsiteY180" fmla="*/ 1107282 h 1309688"/>
                <a:gd name="connsiteX181" fmla="*/ 333375 w 2636043"/>
                <a:gd name="connsiteY181" fmla="*/ 1090613 h 1309688"/>
                <a:gd name="connsiteX182" fmla="*/ 328613 w 2636043"/>
                <a:gd name="connsiteY182" fmla="*/ 1073944 h 1309688"/>
                <a:gd name="connsiteX183" fmla="*/ 314325 w 2636043"/>
                <a:gd name="connsiteY183" fmla="*/ 1059657 h 1309688"/>
                <a:gd name="connsiteX184" fmla="*/ 326231 w 2636043"/>
                <a:gd name="connsiteY184" fmla="*/ 1045369 h 1309688"/>
                <a:gd name="connsiteX185" fmla="*/ 323850 w 2636043"/>
                <a:gd name="connsiteY185" fmla="*/ 995363 h 1309688"/>
                <a:gd name="connsiteX186" fmla="*/ 319088 w 2636043"/>
                <a:gd name="connsiteY186" fmla="*/ 978694 h 1309688"/>
                <a:gd name="connsiteX187" fmla="*/ 307181 w 2636043"/>
                <a:gd name="connsiteY187" fmla="*/ 950119 h 1309688"/>
                <a:gd name="connsiteX188" fmla="*/ 295275 w 2636043"/>
                <a:gd name="connsiteY188" fmla="*/ 942975 h 1309688"/>
                <a:gd name="connsiteX189" fmla="*/ 307181 w 2636043"/>
                <a:gd name="connsiteY189" fmla="*/ 907257 h 1309688"/>
                <a:gd name="connsiteX190" fmla="*/ 321469 w 2636043"/>
                <a:gd name="connsiteY190" fmla="*/ 835819 h 1309688"/>
                <a:gd name="connsiteX191" fmla="*/ 321469 w 2636043"/>
                <a:gd name="connsiteY191" fmla="*/ 792957 h 1309688"/>
                <a:gd name="connsiteX192" fmla="*/ 321469 w 2636043"/>
                <a:gd name="connsiteY192" fmla="*/ 792957 h 1309688"/>
                <a:gd name="connsiteX193" fmla="*/ 304800 w 2636043"/>
                <a:gd name="connsiteY193" fmla="*/ 757238 h 1309688"/>
                <a:gd name="connsiteX194" fmla="*/ 283369 w 2636043"/>
                <a:gd name="connsiteY194" fmla="*/ 742950 h 1309688"/>
                <a:gd name="connsiteX195" fmla="*/ 276225 w 2636043"/>
                <a:gd name="connsiteY195" fmla="*/ 726282 h 1309688"/>
                <a:gd name="connsiteX196" fmla="*/ 259556 w 2636043"/>
                <a:gd name="connsiteY196" fmla="*/ 704850 h 1309688"/>
                <a:gd name="connsiteX197" fmla="*/ 240506 w 2636043"/>
                <a:gd name="connsiteY197" fmla="*/ 681038 h 1309688"/>
                <a:gd name="connsiteX198" fmla="*/ 214313 w 2636043"/>
                <a:gd name="connsiteY198" fmla="*/ 671513 h 1309688"/>
                <a:gd name="connsiteX199" fmla="*/ 0 w 2636043"/>
                <a:gd name="connsiteY199" fmla="*/ 69057 h 1309688"/>
                <a:gd name="connsiteX200" fmla="*/ 21432 w 2636043"/>
                <a:gd name="connsiteY200" fmla="*/ 0 h 1309688"/>
                <a:gd name="connsiteX201" fmla="*/ 2605088 w 2636043"/>
                <a:gd name="connsiteY201" fmla="*/ 4763 h 1309688"/>
                <a:gd name="connsiteX202" fmla="*/ 2636043 w 2636043"/>
                <a:gd name="connsiteY202" fmla="*/ 881062 h 1309688"/>
                <a:gd name="connsiteX0" fmla="*/ 2649007 w 2649007"/>
                <a:gd name="connsiteY0" fmla="*/ 881062 h 1309688"/>
                <a:gd name="connsiteX1" fmla="*/ 2046552 w 2649007"/>
                <a:gd name="connsiteY1" fmla="*/ 962025 h 1309688"/>
                <a:gd name="connsiteX2" fmla="*/ 2008452 w 2649007"/>
                <a:gd name="connsiteY2" fmla="*/ 931069 h 1309688"/>
                <a:gd name="connsiteX3" fmla="*/ 1975114 w 2649007"/>
                <a:gd name="connsiteY3" fmla="*/ 902494 h 1309688"/>
                <a:gd name="connsiteX4" fmla="*/ 1934633 w 2649007"/>
                <a:gd name="connsiteY4" fmla="*/ 881063 h 1309688"/>
                <a:gd name="connsiteX5" fmla="*/ 1917964 w 2649007"/>
                <a:gd name="connsiteY5" fmla="*/ 876300 h 1309688"/>
                <a:gd name="connsiteX6" fmla="*/ 1917964 w 2649007"/>
                <a:gd name="connsiteY6" fmla="*/ 876300 h 1309688"/>
                <a:gd name="connsiteX7" fmla="*/ 1946539 w 2649007"/>
                <a:gd name="connsiteY7" fmla="*/ 869157 h 1309688"/>
                <a:gd name="connsiteX8" fmla="*/ 1965589 w 2649007"/>
                <a:gd name="connsiteY8" fmla="*/ 862013 h 1309688"/>
                <a:gd name="connsiteX9" fmla="*/ 1946539 w 2649007"/>
                <a:gd name="connsiteY9" fmla="*/ 852488 h 1309688"/>
                <a:gd name="connsiteX10" fmla="*/ 1913202 w 2649007"/>
                <a:gd name="connsiteY10" fmla="*/ 842963 h 1309688"/>
                <a:gd name="connsiteX11" fmla="*/ 1884627 w 2649007"/>
                <a:gd name="connsiteY11" fmla="*/ 828675 h 1309688"/>
                <a:gd name="connsiteX12" fmla="*/ 1853670 w 2649007"/>
                <a:gd name="connsiteY12" fmla="*/ 812007 h 1309688"/>
                <a:gd name="connsiteX13" fmla="*/ 1832239 w 2649007"/>
                <a:gd name="connsiteY13" fmla="*/ 797719 h 1309688"/>
                <a:gd name="connsiteX14" fmla="*/ 1827477 w 2649007"/>
                <a:gd name="connsiteY14" fmla="*/ 778669 h 1309688"/>
                <a:gd name="connsiteX15" fmla="*/ 1856052 w 2649007"/>
                <a:gd name="connsiteY15" fmla="*/ 788194 h 1309688"/>
                <a:gd name="connsiteX16" fmla="*/ 1856052 w 2649007"/>
                <a:gd name="connsiteY16" fmla="*/ 788194 h 1309688"/>
                <a:gd name="connsiteX17" fmla="*/ 1884627 w 2649007"/>
                <a:gd name="connsiteY17" fmla="*/ 790575 h 1309688"/>
                <a:gd name="connsiteX18" fmla="*/ 1929870 w 2649007"/>
                <a:gd name="connsiteY18" fmla="*/ 800100 h 1309688"/>
                <a:gd name="connsiteX19" fmla="*/ 1929870 w 2649007"/>
                <a:gd name="connsiteY19" fmla="*/ 800100 h 1309688"/>
                <a:gd name="connsiteX20" fmla="*/ 1910820 w 2649007"/>
                <a:gd name="connsiteY20" fmla="*/ 769144 h 1309688"/>
                <a:gd name="connsiteX21" fmla="*/ 1875102 w 2649007"/>
                <a:gd name="connsiteY21" fmla="*/ 776288 h 1309688"/>
                <a:gd name="connsiteX22" fmla="*/ 1851289 w 2649007"/>
                <a:gd name="connsiteY22" fmla="*/ 769144 h 1309688"/>
                <a:gd name="connsiteX23" fmla="*/ 1825095 w 2649007"/>
                <a:gd name="connsiteY23" fmla="*/ 766763 h 1309688"/>
                <a:gd name="connsiteX24" fmla="*/ 1798902 w 2649007"/>
                <a:gd name="connsiteY24" fmla="*/ 776288 h 1309688"/>
                <a:gd name="connsiteX25" fmla="*/ 1770327 w 2649007"/>
                <a:gd name="connsiteY25" fmla="*/ 783432 h 1309688"/>
                <a:gd name="connsiteX26" fmla="*/ 1741752 w 2649007"/>
                <a:gd name="connsiteY26" fmla="*/ 783432 h 1309688"/>
                <a:gd name="connsiteX27" fmla="*/ 1715558 w 2649007"/>
                <a:gd name="connsiteY27" fmla="*/ 769144 h 1309688"/>
                <a:gd name="connsiteX28" fmla="*/ 1691745 w 2649007"/>
                <a:gd name="connsiteY28" fmla="*/ 781050 h 1309688"/>
                <a:gd name="connsiteX29" fmla="*/ 1677458 w 2649007"/>
                <a:gd name="connsiteY29" fmla="*/ 776288 h 1309688"/>
                <a:gd name="connsiteX30" fmla="*/ 1641739 w 2649007"/>
                <a:gd name="connsiteY30" fmla="*/ 783432 h 1309688"/>
                <a:gd name="connsiteX31" fmla="*/ 1606020 w 2649007"/>
                <a:gd name="connsiteY31" fmla="*/ 783432 h 1309688"/>
                <a:gd name="connsiteX32" fmla="*/ 1582208 w 2649007"/>
                <a:gd name="connsiteY32" fmla="*/ 778669 h 1309688"/>
                <a:gd name="connsiteX33" fmla="*/ 1560777 w 2649007"/>
                <a:gd name="connsiteY33" fmla="*/ 764382 h 1309688"/>
                <a:gd name="connsiteX34" fmla="*/ 1560777 w 2649007"/>
                <a:gd name="connsiteY34" fmla="*/ 750094 h 1309688"/>
                <a:gd name="connsiteX35" fmla="*/ 1536964 w 2649007"/>
                <a:gd name="connsiteY35" fmla="*/ 785813 h 1309688"/>
                <a:gd name="connsiteX36" fmla="*/ 1541727 w 2649007"/>
                <a:gd name="connsiteY36" fmla="*/ 807244 h 1309688"/>
                <a:gd name="connsiteX37" fmla="*/ 1546489 w 2649007"/>
                <a:gd name="connsiteY37" fmla="*/ 823913 h 1309688"/>
                <a:gd name="connsiteX38" fmla="*/ 1591733 w 2649007"/>
                <a:gd name="connsiteY38" fmla="*/ 809625 h 1309688"/>
                <a:gd name="connsiteX39" fmla="*/ 1627452 w 2649007"/>
                <a:gd name="connsiteY39" fmla="*/ 807244 h 1309688"/>
                <a:gd name="connsiteX40" fmla="*/ 1667933 w 2649007"/>
                <a:gd name="connsiteY40" fmla="*/ 800100 h 1309688"/>
                <a:gd name="connsiteX41" fmla="*/ 1689364 w 2649007"/>
                <a:gd name="connsiteY41" fmla="*/ 800100 h 1309688"/>
                <a:gd name="connsiteX42" fmla="*/ 1715558 w 2649007"/>
                <a:gd name="connsiteY42" fmla="*/ 797719 h 1309688"/>
                <a:gd name="connsiteX43" fmla="*/ 1741752 w 2649007"/>
                <a:gd name="connsiteY43" fmla="*/ 814388 h 1309688"/>
                <a:gd name="connsiteX44" fmla="*/ 1763183 w 2649007"/>
                <a:gd name="connsiteY44" fmla="*/ 814388 h 1309688"/>
                <a:gd name="connsiteX45" fmla="*/ 1794139 w 2649007"/>
                <a:gd name="connsiteY45" fmla="*/ 823913 h 1309688"/>
                <a:gd name="connsiteX46" fmla="*/ 1808427 w 2649007"/>
                <a:gd name="connsiteY46" fmla="*/ 833438 h 1309688"/>
                <a:gd name="connsiteX47" fmla="*/ 1808427 w 2649007"/>
                <a:gd name="connsiteY47" fmla="*/ 852488 h 1309688"/>
                <a:gd name="connsiteX48" fmla="*/ 1736989 w 2649007"/>
                <a:gd name="connsiteY48" fmla="*/ 850107 h 1309688"/>
                <a:gd name="connsiteX49" fmla="*/ 1648883 w 2649007"/>
                <a:gd name="connsiteY49" fmla="*/ 859632 h 1309688"/>
                <a:gd name="connsiteX50" fmla="*/ 1563158 w 2649007"/>
                <a:gd name="connsiteY50" fmla="*/ 866775 h 1309688"/>
                <a:gd name="connsiteX51" fmla="*/ 1453620 w 2649007"/>
                <a:gd name="connsiteY51" fmla="*/ 890588 h 1309688"/>
                <a:gd name="connsiteX52" fmla="*/ 1353608 w 2649007"/>
                <a:gd name="connsiteY52" fmla="*/ 919163 h 1309688"/>
                <a:gd name="connsiteX53" fmla="*/ 1265502 w 2649007"/>
                <a:gd name="connsiteY53" fmla="*/ 962025 h 1309688"/>
                <a:gd name="connsiteX54" fmla="*/ 1205970 w 2649007"/>
                <a:gd name="connsiteY54" fmla="*/ 995363 h 1309688"/>
                <a:gd name="connsiteX55" fmla="*/ 1127389 w 2649007"/>
                <a:gd name="connsiteY55" fmla="*/ 1021557 h 1309688"/>
                <a:gd name="connsiteX56" fmla="*/ 1039283 w 2649007"/>
                <a:gd name="connsiteY56" fmla="*/ 1052513 h 1309688"/>
                <a:gd name="connsiteX57" fmla="*/ 1005945 w 2649007"/>
                <a:gd name="connsiteY57" fmla="*/ 1064419 h 1309688"/>
                <a:gd name="connsiteX58" fmla="*/ 984514 w 2649007"/>
                <a:gd name="connsiteY58" fmla="*/ 1057275 h 1309688"/>
                <a:gd name="connsiteX59" fmla="*/ 994039 w 2649007"/>
                <a:gd name="connsiteY59" fmla="*/ 1033463 h 1309688"/>
                <a:gd name="connsiteX60" fmla="*/ 1008327 w 2649007"/>
                <a:gd name="connsiteY60" fmla="*/ 1016794 h 1309688"/>
                <a:gd name="connsiteX61" fmla="*/ 1020233 w 2649007"/>
                <a:gd name="connsiteY61" fmla="*/ 997744 h 1309688"/>
                <a:gd name="connsiteX62" fmla="*/ 1020233 w 2649007"/>
                <a:gd name="connsiteY62" fmla="*/ 997744 h 1309688"/>
                <a:gd name="connsiteX63" fmla="*/ 1051189 w 2649007"/>
                <a:gd name="connsiteY63" fmla="*/ 976313 h 1309688"/>
                <a:gd name="connsiteX64" fmla="*/ 1072620 w 2649007"/>
                <a:gd name="connsiteY64" fmla="*/ 983457 h 1309688"/>
                <a:gd name="connsiteX65" fmla="*/ 1082145 w 2649007"/>
                <a:gd name="connsiteY65" fmla="*/ 1012032 h 1309688"/>
                <a:gd name="connsiteX66" fmla="*/ 1098814 w 2649007"/>
                <a:gd name="connsiteY66" fmla="*/ 1009650 h 1309688"/>
                <a:gd name="connsiteX67" fmla="*/ 1096433 w 2649007"/>
                <a:gd name="connsiteY67" fmla="*/ 990600 h 1309688"/>
                <a:gd name="connsiteX68" fmla="*/ 1096433 w 2649007"/>
                <a:gd name="connsiteY68" fmla="*/ 990600 h 1309688"/>
                <a:gd name="connsiteX69" fmla="*/ 1105958 w 2649007"/>
                <a:gd name="connsiteY69" fmla="*/ 962025 h 1309688"/>
                <a:gd name="connsiteX70" fmla="*/ 1125008 w 2649007"/>
                <a:gd name="connsiteY70" fmla="*/ 952500 h 1309688"/>
                <a:gd name="connsiteX71" fmla="*/ 1103577 w 2649007"/>
                <a:gd name="connsiteY71" fmla="*/ 954882 h 1309688"/>
                <a:gd name="connsiteX72" fmla="*/ 1060714 w 2649007"/>
                <a:gd name="connsiteY72" fmla="*/ 964407 h 1309688"/>
                <a:gd name="connsiteX73" fmla="*/ 1039283 w 2649007"/>
                <a:gd name="connsiteY73" fmla="*/ 957263 h 1309688"/>
                <a:gd name="connsiteX74" fmla="*/ 1010708 w 2649007"/>
                <a:gd name="connsiteY74" fmla="*/ 957263 h 1309688"/>
                <a:gd name="connsiteX75" fmla="*/ 1001183 w 2649007"/>
                <a:gd name="connsiteY75" fmla="*/ 947738 h 1309688"/>
                <a:gd name="connsiteX76" fmla="*/ 1024995 w 2649007"/>
                <a:gd name="connsiteY76" fmla="*/ 935832 h 1309688"/>
                <a:gd name="connsiteX77" fmla="*/ 1075002 w 2649007"/>
                <a:gd name="connsiteY77" fmla="*/ 923925 h 1309688"/>
                <a:gd name="connsiteX78" fmla="*/ 1105958 w 2649007"/>
                <a:gd name="connsiteY78" fmla="*/ 916782 h 1309688"/>
                <a:gd name="connsiteX79" fmla="*/ 1129770 w 2649007"/>
                <a:gd name="connsiteY79" fmla="*/ 900113 h 1309688"/>
                <a:gd name="connsiteX80" fmla="*/ 1208352 w 2649007"/>
                <a:gd name="connsiteY80" fmla="*/ 883444 h 1309688"/>
                <a:gd name="connsiteX81" fmla="*/ 1227402 w 2649007"/>
                <a:gd name="connsiteY81" fmla="*/ 871538 h 1309688"/>
                <a:gd name="connsiteX82" fmla="*/ 1196445 w 2649007"/>
                <a:gd name="connsiteY82" fmla="*/ 866775 h 1309688"/>
                <a:gd name="connsiteX83" fmla="*/ 1127389 w 2649007"/>
                <a:gd name="connsiteY83" fmla="*/ 883444 h 1309688"/>
                <a:gd name="connsiteX84" fmla="*/ 1084527 w 2649007"/>
                <a:gd name="connsiteY84" fmla="*/ 895350 h 1309688"/>
                <a:gd name="connsiteX85" fmla="*/ 1060714 w 2649007"/>
                <a:gd name="connsiteY85" fmla="*/ 912019 h 1309688"/>
                <a:gd name="connsiteX86" fmla="*/ 1017852 w 2649007"/>
                <a:gd name="connsiteY86" fmla="*/ 919163 h 1309688"/>
                <a:gd name="connsiteX87" fmla="*/ 996420 w 2649007"/>
                <a:gd name="connsiteY87" fmla="*/ 914400 h 1309688"/>
                <a:gd name="connsiteX88" fmla="*/ 972608 w 2649007"/>
                <a:gd name="connsiteY88" fmla="*/ 919163 h 1309688"/>
                <a:gd name="connsiteX89" fmla="*/ 953558 w 2649007"/>
                <a:gd name="connsiteY89" fmla="*/ 904875 h 1309688"/>
                <a:gd name="connsiteX90" fmla="*/ 932127 w 2649007"/>
                <a:gd name="connsiteY90" fmla="*/ 897732 h 1309688"/>
                <a:gd name="connsiteX91" fmla="*/ 901170 w 2649007"/>
                <a:gd name="connsiteY91" fmla="*/ 897732 h 1309688"/>
                <a:gd name="connsiteX92" fmla="*/ 882120 w 2649007"/>
                <a:gd name="connsiteY92" fmla="*/ 904875 h 1309688"/>
                <a:gd name="connsiteX93" fmla="*/ 882120 w 2649007"/>
                <a:gd name="connsiteY93" fmla="*/ 885825 h 1309688"/>
                <a:gd name="connsiteX94" fmla="*/ 874977 w 2649007"/>
                <a:gd name="connsiteY94" fmla="*/ 859632 h 1309688"/>
                <a:gd name="connsiteX95" fmla="*/ 867833 w 2649007"/>
                <a:gd name="connsiteY95" fmla="*/ 828675 h 1309688"/>
                <a:gd name="connsiteX96" fmla="*/ 872595 w 2649007"/>
                <a:gd name="connsiteY96" fmla="*/ 800100 h 1309688"/>
                <a:gd name="connsiteX97" fmla="*/ 886883 w 2649007"/>
                <a:gd name="connsiteY97" fmla="*/ 778669 h 1309688"/>
                <a:gd name="connsiteX98" fmla="*/ 855927 w 2649007"/>
                <a:gd name="connsiteY98" fmla="*/ 804863 h 1309688"/>
                <a:gd name="connsiteX99" fmla="*/ 829733 w 2649007"/>
                <a:gd name="connsiteY99" fmla="*/ 804863 h 1309688"/>
                <a:gd name="connsiteX100" fmla="*/ 796395 w 2649007"/>
                <a:gd name="connsiteY100" fmla="*/ 807244 h 1309688"/>
                <a:gd name="connsiteX101" fmla="*/ 767820 w 2649007"/>
                <a:gd name="connsiteY101" fmla="*/ 800100 h 1309688"/>
                <a:gd name="connsiteX102" fmla="*/ 744008 w 2649007"/>
                <a:gd name="connsiteY102" fmla="*/ 778669 h 1309688"/>
                <a:gd name="connsiteX103" fmla="*/ 720195 w 2649007"/>
                <a:gd name="connsiteY103" fmla="*/ 771525 h 1309688"/>
                <a:gd name="connsiteX104" fmla="*/ 674952 w 2649007"/>
                <a:gd name="connsiteY104" fmla="*/ 778669 h 1309688"/>
                <a:gd name="connsiteX105" fmla="*/ 632089 w 2649007"/>
                <a:gd name="connsiteY105" fmla="*/ 785813 h 1309688"/>
                <a:gd name="connsiteX106" fmla="*/ 586845 w 2649007"/>
                <a:gd name="connsiteY106" fmla="*/ 792957 h 1309688"/>
                <a:gd name="connsiteX107" fmla="*/ 567795 w 2649007"/>
                <a:gd name="connsiteY107" fmla="*/ 781050 h 1309688"/>
                <a:gd name="connsiteX108" fmla="*/ 563033 w 2649007"/>
                <a:gd name="connsiteY108" fmla="*/ 764382 h 1309688"/>
                <a:gd name="connsiteX109" fmla="*/ 553508 w 2649007"/>
                <a:gd name="connsiteY109" fmla="*/ 740569 h 1309688"/>
                <a:gd name="connsiteX110" fmla="*/ 553508 w 2649007"/>
                <a:gd name="connsiteY110" fmla="*/ 740569 h 1309688"/>
                <a:gd name="connsiteX111" fmla="*/ 558270 w 2649007"/>
                <a:gd name="connsiteY111" fmla="*/ 792957 h 1309688"/>
                <a:gd name="connsiteX112" fmla="*/ 572558 w 2649007"/>
                <a:gd name="connsiteY112" fmla="*/ 809625 h 1309688"/>
                <a:gd name="connsiteX113" fmla="*/ 622564 w 2649007"/>
                <a:gd name="connsiteY113" fmla="*/ 814388 h 1309688"/>
                <a:gd name="connsiteX114" fmla="*/ 672570 w 2649007"/>
                <a:gd name="connsiteY114" fmla="*/ 802482 h 1309688"/>
                <a:gd name="connsiteX115" fmla="*/ 705908 w 2649007"/>
                <a:gd name="connsiteY115" fmla="*/ 797719 h 1309688"/>
                <a:gd name="connsiteX116" fmla="*/ 736864 w 2649007"/>
                <a:gd name="connsiteY116" fmla="*/ 804863 h 1309688"/>
                <a:gd name="connsiteX117" fmla="*/ 753533 w 2649007"/>
                <a:gd name="connsiteY117" fmla="*/ 831057 h 1309688"/>
                <a:gd name="connsiteX118" fmla="*/ 779727 w 2649007"/>
                <a:gd name="connsiteY118" fmla="*/ 831057 h 1309688"/>
                <a:gd name="connsiteX119" fmla="*/ 815445 w 2649007"/>
                <a:gd name="connsiteY119" fmla="*/ 826294 h 1309688"/>
                <a:gd name="connsiteX120" fmla="*/ 844020 w 2649007"/>
                <a:gd name="connsiteY120" fmla="*/ 835819 h 1309688"/>
                <a:gd name="connsiteX121" fmla="*/ 851164 w 2649007"/>
                <a:gd name="connsiteY121" fmla="*/ 881063 h 1309688"/>
                <a:gd name="connsiteX122" fmla="*/ 863070 w 2649007"/>
                <a:gd name="connsiteY122" fmla="*/ 919163 h 1309688"/>
                <a:gd name="connsiteX123" fmla="*/ 863070 w 2649007"/>
                <a:gd name="connsiteY123" fmla="*/ 935832 h 1309688"/>
                <a:gd name="connsiteX124" fmla="*/ 853545 w 2649007"/>
                <a:gd name="connsiteY124" fmla="*/ 952500 h 1309688"/>
                <a:gd name="connsiteX125" fmla="*/ 836877 w 2649007"/>
                <a:gd name="connsiteY125" fmla="*/ 962025 h 1309688"/>
                <a:gd name="connsiteX126" fmla="*/ 815445 w 2649007"/>
                <a:gd name="connsiteY126" fmla="*/ 966788 h 1309688"/>
                <a:gd name="connsiteX127" fmla="*/ 794014 w 2649007"/>
                <a:gd name="connsiteY127" fmla="*/ 966788 h 1309688"/>
                <a:gd name="connsiteX128" fmla="*/ 782108 w 2649007"/>
                <a:gd name="connsiteY128" fmla="*/ 976313 h 1309688"/>
                <a:gd name="connsiteX129" fmla="*/ 782108 w 2649007"/>
                <a:gd name="connsiteY129" fmla="*/ 976313 h 1309688"/>
                <a:gd name="connsiteX130" fmla="*/ 813064 w 2649007"/>
                <a:gd name="connsiteY130" fmla="*/ 978694 h 1309688"/>
                <a:gd name="connsiteX131" fmla="*/ 829733 w 2649007"/>
                <a:gd name="connsiteY131" fmla="*/ 990600 h 1309688"/>
                <a:gd name="connsiteX132" fmla="*/ 851164 w 2649007"/>
                <a:gd name="connsiteY132" fmla="*/ 981075 h 1309688"/>
                <a:gd name="connsiteX133" fmla="*/ 851164 w 2649007"/>
                <a:gd name="connsiteY133" fmla="*/ 981075 h 1309688"/>
                <a:gd name="connsiteX134" fmla="*/ 877358 w 2649007"/>
                <a:gd name="connsiteY134" fmla="*/ 983457 h 1309688"/>
                <a:gd name="connsiteX135" fmla="*/ 894027 w 2649007"/>
                <a:gd name="connsiteY135" fmla="*/ 971550 h 1309688"/>
                <a:gd name="connsiteX136" fmla="*/ 922602 w 2649007"/>
                <a:gd name="connsiteY136" fmla="*/ 1009650 h 1309688"/>
                <a:gd name="connsiteX137" fmla="*/ 922602 w 2649007"/>
                <a:gd name="connsiteY137" fmla="*/ 1050132 h 1309688"/>
                <a:gd name="connsiteX138" fmla="*/ 915458 w 2649007"/>
                <a:gd name="connsiteY138" fmla="*/ 1071563 h 1309688"/>
                <a:gd name="connsiteX139" fmla="*/ 894027 w 2649007"/>
                <a:gd name="connsiteY139" fmla="*/ 1092994 h 1309688"/>
                <a:gd name="connsiteX140" fmla="*/ 855927 w 2649007"/>
                <a:gd name="connsiteY140" fmla="*/ 1107282 h 1309688"/>
                <a:gd name="connsiteX141" fmla="*/ 841639 w 2649007"/>
                <a:gd name="connsiteY141" fmla="*/ 1123950 h 1309688"/>
                <a:gd name="connsiteX142" fmla="*/ 824970 w 2649007"/>
                <a:gd name="connsiteY142" fmla="*/ 1145382 h 1309688"/>
                <a:gd name="connsiteX143" fmla="*/ 796395 w 2649007"/>
                <a:gd name="connsiteY143" fmla="*/ 1152525 h 1309688"/>
                <a:gd name="connsiteX144" fmla="*/ 779727 w 2649007"/>
                <a:gd name="connsiteY144" fmla="*/ 1159669 h 1309688"/>
                <a:gd name="connsiteX145" fmla="*/ 765439 w 2649007"/>
                <a:gd name="connsiteY145" fmla="*/ 1162050 h 1309688"/>
                <a:gd name="connsiteX146" fmla="*/ 758295 w 2649007"/>
                <a:gd name="connsiteY146" fmla="*/ 1147763 h 1309688"/>
                <a:gd name="connsiteX147" fmla="*/ 758295 w 2649007"/>
                <a:gd name="connsiteY147" fmla="*/ 1147763 h 1309688"/>
                <a:gd name="connsiteX148" fmla="*/ 748770 w 2649007"/>
                <a:gd name="connsiteY148" fmla="*/ 1173957 h 1309688"/>
                <a:gd name="connsiteX149" fmla="*/ 729720 w 2649007"/>
                <a:gd name="connsiteY149" fmla="*/ 1188244 h 1309688"/>
                <a:gd name="connsiteX150" fmla="*/ 713052 w 2649007"/>
                <a:gd name="connsiteY150" fmla="*/ 1195388 h 1309688"/>
                <a:gd name="connsiteX151" fmla="*/ 713052 w 2649007"/>
                <a:gd name="connsiteY151" fmla="*/ 1173957 h 1309688"/>
                <a:gd name="connsiteX152" fmla="*/ 701145 w 2649007"/>
                <a:gd name="connsiteY152" fmla="*/ 1152525 h 1309688"/>
                <a:gd name="connsiteX153" fmla="*/ 703527 w 2649007"/>
                <a:gd name="connsiteY153" fmla="*/ 1197769 h 1309688"/>
                <a:gd name="connsiteX154" fmla="*/ 691620 w 2649007"/>
                <a:gd name="connsiteY154" fmla="*/ 1214438 h 1309688"/>
                <a:gd name="connsiteX155" fmla="*/ 682095 w 2649007"/>
                <a:gd name="connsiteY155" fmla="*/ 1204913 h 1309688"/>
                <a:gd name="connsiteX156" fmla="*/ 660664 w 2649007"/>
                <a:gd name="connsiteY156" fmla="*/ 1197769 h 1309688"/>
                <a:gd name="connsiteX157" fmla="*/ 643995 w 2649007"/>
                <a:gd name="connsiteY157" fmla="*/ 1193007 h 1309688"/>
                <a:gd name="connsiteX158" fmla="*/ 627327 w 2649007"/>
                <a:gd name="connsiteY158" fmla="*/ 1221582 h 1309688"/>
                <a:gd name="connsiteX159" fmla="*/ 629708 w 2649007"/>
                <a:gd name="connsiteY159" fmla="*/ 1250157 h 1309688"/>
                <a:gd name="connsiteX160" fmla="*/ 617802 w 2649007"/>
                <a:gd name="connsiteY160" fmla="*/ 1273969 h 1309688"/>
                <a:gd name="connsiteX161" fmla="*/ 589227 w 2649007"/>
                <a:gd name="connsiteY161" fmla="*/ 1281113 h 1309688"/>
                <a:gd name="connsiteX162" fmla="*/ 570177 w 2649007"/>
                <a:gd name="connsiteY162" fmla="*/ 1295400 h 1309688"/>
                <a:gd name="connsiteX163" fmla="*/ 527314 w 2649007"/>
                <a:gd name="connsiteY163" fmla="*/ 1309688 h 1309688"/>
                <a:gd name="connsiteX164" fmla="*/ 501120 w 2649007"/>
                <a:gd name="connsiteY164" fmla="*/ 1297782 h 1309688"/>
                <a:gd name="connsiteX165" fmla="*/ 484452 w 2649007"/>
                <a:gd name="connsiteY165" fmla="*/ 1288257 h 1309688"/>
                <a:gd name="connsiteX166" fmla="*/ 465402 w 2649007"/>
                <a:gd name="connsiteY166" fmla="*/ 1283494 h 1309688"/>
                <a:gd name="connsiteX167" fmla="*/ 443970 w 2649007"/>
                <a:gd name="connsiteY167" fmla="*/ 1266825 h 1309688"/>
                <a:gd name="connsiteX168" fmla="*/ 443970 w 2649007"/>
                <a:gd name="connsiteY168" fmla="*/ 1266825 h 1309688"/>
                <a:gd name="connsiteX169" fmla="*/ 443970 w 2649007"/>
                <a:gd name="connsiteY169" fmla="*/ 1266825 h 1309688"/>
                <a:gd name="connsiteX170" fmla="*/ 410633 w 2649007"/>
                <a:gd name="connsiteY170" fmla="*/ 1228725 h 1309688"/>
                <a:gd name="connsiteX171" fmla="*/ 401108 w 2649007"/>
                <a:gd name="connsiteY171" fmla="*/ 1216819 h 1309688"/>
                <a:gd name="connsiteX172" fmla="*/ 391583 w 2649007"/>
                <a:gd name="connsiteY172" fmla="*/ 1219200 h 1309688"/>
                <a:gd name="connsiteX173" fmla="*/ 391583 w 2649007"/>
                <a:gd name="connsiteY173" fmla="*/ 1204913 h 1309688"/>
                <a:gd name="connsiteX174" fmla="*/ 386820 w 2649007"/>
                <a:gd name="connsiteY174" fmla="*/ 1190625 h 1309688"/>
                <a:gd name="connsiteX175" fmla="*/ 370152 w 2649007"/>
                <a:gd name="connsiteY175" fmla="*/ 1195388 h 1309688"/>
                <a:gd name="connsiteX176" fmla="*/ 363008 w 2649007"/>
                <a:gd name="connsiteY176" fmla="*/ 1173957 h 1309688"/>
                <a:gd name="connsiteX177" fmla="*/ 348720 w 2649007"/>
                <a:gd name="connsiteY177" fmla="*/ 1154907 h 1309688"/>
                <a:gd name="connsiteX178" fmla="*/ 363008 w 2649007"/>
                <a:gd name="connsiteY178" fmla="*/ 1143000 h 1309688"/>
                <a:gd name="connsiteX179" fmla="*/ 355864 w 2649007"/>
                <a:gd name="connsiteY179" fmla="*/ 1119188 h 1309688"/>
                <a:gd name="connsiteX180" fmla="*/ 339195 w 2649007"/>
                <a:gd name="connsiteY180" fmla="*/ 1107282 h 1309688"/>
                <a:gd name="connsiteX181" fmla="*/ 346339 w 2649007"/>
                <a:gd name="connsiteY181" fmla="*/ 1090613 h 1309688"/>
                <a:gd name="connsiteX182" fmla="*/ 341577 w 2649007"/>
                <a:gd name="connsiteY182" fmla="*/ 1073944 h 1309688"/>
                <a:gd name="connsiteX183" fmla="*/ 327289 w 2649007"/>
                <a:gd name="connsiteY183" fmla="*/ 1059657 h 1309688"/>
                <a:gd name="connsiteX184" fmla="*/ 339195 w 2649007"/>
                <a:gd name="connsiteY184" fmla="*/ 1045369 h 1309688"/>
                <a:gd name="connsiteX185" fmla="*/ 336814 w 2649007"/>
                <a:gd name="connsiteY185" fmla="*/ 995363 h 1309688"/>
                <a:gd name="connsiteX186" fmla="*/ 332052 w 2649007"/>
                <a:gd name="connsiteY186" fmla="*/ 978694 h 1309688"/>
                <a:gd name="connsiteX187" fmla="*/ 320145 w 2649007"/>
                <a:gd name="connsiteY187" fmla="*/ 950119 h 1309688"/>
                <a:gd name="connsiteX188" fmla="*/ 308239 w 2649007"/>
                <a:gd name="connsiteY188" fmla="*/ 942975 h 1309688"/>
                <a:gd name="connsiteX189" fmla="*/ 320145 w 2649007"/>
                <a:gd name="connsiteY189" fmla="*/ 907257 h 1309688"/>
                <a:gd name="connsiteX190" fmla="*/ 334433 w 2649007"/>
                <a:gd name="connsiteY190" fmla="*/ 835819 h 1309688"/>
                <a:gd name="connsiteX191" fmla="*/ 334433 w 2649007"/>
                <a:gd name="connsiteY191" fmla="*/ 792957 h 1309688"/>
                <a:gd name="connsiteX192" fmla="*/ 334433 w 2649007"/>
                <a:gd name="connsiteY192" fmla="*/ 792957 h 1309688"/>
                <a:gd name="connsiteX193" fmla="*/ 317764 w 2649007"/>
                <a:gd name="connsiteY193" fmla="*/ 757238 h 1309688"/>
                <a:gd name="connsiteX194" fmla="*/ 296333 w 2649007"/>
                <a:gd name="connsiteY194" fmla="*/ 742950 h 1309688"/>
                <a:gd name="connsiteX195" fmla="*/ 289189 w 2649007"/>
                <a:gd name="connsiteY195" fmla="*/ 726282 h 1309688"/>
                <a:gd name="connsiteX196" fmla="*/ 272520 w 2649007"/>
                <a:gd name="connsiteY196" fmla="*/ 704850 h 1309688"/>
                <a:gd name="connsiteX197" fmla="*/ 253470 w 2649007"/>
                <a:gd name="connsiteY197" fmla="*/ 681038 h 1309688"/>
                <a:gd name="connsiteX198" fmla="*/ 227277 w 2649007"/>
                <a:gd name="connsiteY198" fmla="*/ 671513 h 1309688"/>
                <a:gd name="connsiteX199" fmla="*/ 17727 w 2649007"/>
                <a:gd name="connsiteY199" fmla="*/ 216694 h 1309688"/>
                <a:gd name="connsiteX200" fmla="*/ 12964 w 2649007"/>
                <a:gd name="connsiteY200" fmla="*/ 69057 h 1309688"/>
                <a:gd name="connsiteX201" fmla="*/ 34396 w 2649007"/>
                <a:gd name="connsiteY201" fmla="*/ 0 h 1309688"/>
                <a:gd name="connsiteX202" fmla="*/ 2618052 w 2649007"/>
                <a:gd name="connsiteY202" fmla="*/ 4763 h 1309688"/>
                <a:gd name="connsiteX203" fmla="*/ 2649007 w 2649007"/>
                <a:gd name="connsiteY203" fmla="*/ 881062 h 1309688"/>
                <a:gd name="connsiteX0" fmla="*/ 2642223 w 2642223"/>
                <a:gd name="connsiteY0" fmla="*/ 881062 h 1309688"/>
                <a:gd name="connsiteX1" fmla="*/ 2039768 w 2642223"/>
                <a:gd name="connsiteY1" fmla="*/ 962025 h 1309688"/>
                <a:gd name="connsiteX2" fmla="*/ 2001668 w 2642223"/>
                <a:gd name="connsiteY2" fmla="*/ 931069 h 1309688"/>
                <a:gd name="connsiteX3" fmla="*/ 1968330 w 2642223"/>
                <a:gd name="connsiteY3" fmla="*/ 902494 h 1309688"/>
                <a:gd name="connsiteX4" fmla="*/ 1927849 w 2642223"/>
                <a:gd name="connsiteY4" fmla="*/ 881063 h 1309688"/>
                <a:gd name="connsiteX5" fmla="*/ 1911180 w 2642223"/>
                <a:gd name="connsiteY5" fmla="*/ 876300 h 1309688"/>
                <a:gd name="connsiteX6" fmla="*/ 1911180 w 2642223"/>
                <a:gd name="connsiteY6" fmla="*/ 876300 h 1309688"/>
                <a:gd name="connsiteX7" fmla="*/ 1939755 w 2642223"/>
                <a:gd name="connsiteY7" fmla="*/ 869157 h 1309688"/>
                <a:gd name="connsiteX8" fmla="*/ 1958805 w 2642223"/>
                <a:gd name="connsiteY8" fmla="*/ 862013 h 1309688"/>
                <a:gd name="connsiteX9" fmla="*/ 1939755 w 2642223"/>
                <a:gd name="connsiteY9" fmla="*/ 852488 h 1309688"/>
                <a:gd name="connsiteX10" fmla="*/ 1906418 w 2642223"/>
                <a:gd name="connsiteY10" fmla="*/ 842963 h 1309688"/>
                <a:gd name="connsiteX11" fmla="*/ 1877843 w 2642223"/>
                <a:gd name="connsiteY11" fmla="*/ 828675 h 1309688"/>
                <a:gd name="connsiteX12" fmla="*/ 1846886 w 2642223"/>
                <a:gd name="connsiteY12" fmla="*/ 812007 h 1309688"/>
                <a:gd name="connsiteX13" fmla="*/ 1825455 w 2642223"/>
                <a:gd name="connsiteY13" fmla="*/ 797719 h 1309688"/>
                <a:gd name="connsiteX14" fmla="*/ 1820693 w 2642223"/>
                <a:gd name="connsiteY14" fmla="*/ 778669 h 1309688"/>
                <a:gd name="connsiteX15" fmla="*/ 1849268 w 2642223"/>
                <a:gd name="connsiteY15" fmla="*/ 788194 h 1309688"/>
                <a:gd name="connsiteX16" fmla="*/ 1849268 w 2642223"/>
                <a:gd name="connsiteY16" fmla="*/ 788194 h 1309688"/>
                <a:gd name="connsiteX17" fmla="*/ 1877843 w 2642223"/>
                <a:gd name="connsiteY17" fmla="*/ 790575 h 1309688"/>
                <a:gd name="connsiteX18" fmla="*/ 1923086 w 2642223"/>
                <a:gd name="connsiteY18" fmla="*/ 800100 h 1309688"/>
                <a:gd name="connsiteX19" fmla="*/ 1923086 w 2642223"/>
                <a:gd name="connsiteY19" fmla="*/ 800100 h 1309688"/>
                <a:gd name="connsiteX20" fmla="*/ 1904036 w 2642223"/>
                <a:gd name="connsiteY20" fmla="*/ 769144 h 1309688"/>
                <a:gd name="connsiteX21" fmla="*/ 1868318 w 2642223"/>
                <a:gd name="connsiteY21" fmla="*/ 776288 h 1309688"/>
                <a:gd name="connsiteX22" fmla="*/ 1844505 w 2642223"/>
                <a:gd name="connsiteY22" fmla="*/ 769144 h 1309688"/>
                <a:gd name="connsiteX23" fmla="*/ 1818311 w 2642223"/>
                <a:gd name="connsiteY23" fmla="*/ 766763 h 1309688"/>
                <a:gd name="connsiteX24" fmla="*/ 1792118 w 2642223"/>
                <a:gd name="connsiteY24" fmla="*/ 776288 h 1309688"/>
                <a:gd name="connsiteX25" fmla="*/ 1763543 w 2642223"/>
                <a:gd name="connsiteY25" fmla="*/ 783432 h 1309688"/>
                <a:gd name="connsiteX26" fmla="*/ 1734968 w 2642223"/>
                <a:gd name="connsiteY26" fmla="*/ 783432 h 1309688"/>
                <a:gd name="connsiteX27" fmla="*/ 1708774 w 2642223"/>
                <a:gd name="connsiteY27" fmla="*/ 769144 h 1309688"/>
                <a:gd name="connsiteX28" fmla="*/ 1684961 w 2642223"/>
                <a:gd name="connsiteY28" fmla="*/ 781050 h 1309688"/>
                <a:gd name="connsiteX29" fmla="*/ 1670674 w 2642223"/>
                <a:gd name="connsiteY29" fmla="*/ 776288 h 1309688"/>
                <a:gd name="connsiteX30" fmla="*/ 1634955 w 2642223"/>
                <a:gd name="connsiteY30" fmla="*/ 783432 h 1309688"/>
                <a:gd name="connsiteX31" fmla="*/ 1599236 w 2642223"/>
                <a:gd name="connsiteY31" fmla="*/ 783432 h 1309688"/>
                <a:gd name="connsiteX32" fmla="*/ 1575424 w 2642223"/>
                <a:gd name="connsiteY32" fmla="*/ 778669 h 1309688"/>
                <a:gd name="connsiteX33" fmla="*/ 1553993 w 2642223"/>
                <a:gd name="connsiteY33" fmla="*/ 764382 h 1309688"/>
                <a:gd name="connsiteX34" fmla="*/ 1553993 w 2642223"/>
                <a:gd name="connsiteY34" fmla="*/ 750094 h 1309688"/>
                <a:gd name="connsiteX35" fmla="*/ 1530180 w 2642223"/>
                <a:gd name="connsiteY35" fmla="*/ 785813 h 1309688"/>
                <a:gd name="connsiteX36" fmla="*/ 1534943 w 2642223"/>
                <a:gd name="connsiteY36" fmla="*/ 807244 h 1309688"/>
                <a:gd name="connsiteX37" fmla="*/ 1539705 w 2642223"/>
                <a:gd name="connsiteY37" fmla="*/ 823913 h 1309688"/>
                <a:gd name="connsiteX38" fmla="*/ 1584949 w 2642223"/>
                <a:gd name="connsiteY38" fmla="*/ 809625 h 1309688"/>
                <a:gd name="connsiteX39" fmla="*/ 1620668 w 2642223"/>
                <a:gd name="connsiteY39" fmla="*/ 807244 h 1309688"/>
                <a:gd name="connsiteX40" fmla="*/ 1661149 w 2642223"/>
                <a:gd name="connsiteY40" fmla="*/ 800100 h 1309688"/>
                <a:gd name="connsiteX41" fmla="*/ 1682580 w 2642223"/>
                <a:gd name="connsiteY41" fmla="*/ 800100 h 1309688"/>
                <a:gd name="connsiteX42" fmla="*/ 1708774 w 2642223"/>
                <a:gd name="connsiteY42" fmla="*/ 797719 h 1309688"/>
                <a:gd name="connsiteX43" fmla="*/ 1734968 w 2642223"/>
                <a:gd name="connsiteY43" fmla="*/ 814388 h 1309688"/>
                <a:gd name="connsiteX44" fmla="*/ 1756399 w 2642223"/>
                <a:gd name="connsiteY44" fmla="*/ 814388 h 1309688"/>
                <a:gd name="connsiteX45" fmla="*/ 1787355 w 2642223"/>
                <a:gd name="connsiteY45" fmla="*/ 823913 h 1309688"/>
                <a:gd name="connsiteX46" fmla="*/ 1801643 w 2642223"/>
                <a:gd name="connsiteY46" fmla="*/ 833438 h 1309688"/>
                <a:gd name="connsiteX47" fmla="*/ 1801643 w 2642223"/>
                <a:gd name="connsiteY47" fmla="*/ 852488 h 1309688"/>
                <a:gd name="connsiteX48" fmla="*/ 1730205 w 2642223"/>
                <a:gd name="connsiteY48" fmla="*/ 850107 h 1309688"/>
                <a:gd name="connsiteX49" fmla="*/ 1642099 w 2642223"/>
                <a:gd name="connsiteY49" fmla="*/ 859632 h 1309688"/>
                <a:gd name="connsiteX50" fmla="*/ 1556374 w 2642223"/>
                <a:gd name="connsiteY50" fmla="*/ 866775 h 1309688"/>
                <a:gd name="connsiteX51" fmla="*/ 1446836 w 2642223"/>
                <a:gd name="connsiteY51" fmla="*/ 890588 h 1309688"/>
                <a:gd name="connsiteX52" fmla="*/ 1346824 w 2642223"/>
                <a:gd name="connsiteY52" fmla="*/ 919163 h 1309688"/>
                <a:gd name="connsiteX53" fmla="*/ 1258718 w 2642223"/>
                <a:gd name="connsiteY53" fmla="*/ 962025 h 1309688"/>
                <a:gd name="connsiteX54" fmla="*/ 1199186 w 2642223"/>
                <a:gd name="connsiteY54" fmla="*/ 995363 h 1309688"/>
                <a:gd name="connsiteX55" fmla="*/ 1120605 w 2642223"/>
                <a:gd name="connsiteY55" fmla="*/ 1021557 h 1309688"/>
                <a:gd name="connsiteX56" fmla="*/ 1032499 w 2642223"/>
                <a:gd name="connsiteY56" fmla="*/ 1052513 h 1309688"/>
                <a:gd name="connsiteX57" fmla="*/ 999161 w 2642223"/>
                <a:gd name="connsiteY57" fmla="*/ 1064419 h 1309688"/>
                <a:gd name="connsiteX58" fmla="*/ 977730 w 2642223"/>
                <a:gd name="connsiteY58" fmla="*/ 1057275 h 1309688"/>
                <a:gd name="connsiteX59" fmla="*/ 987255 w 2642223"/>
                <a:gd name="connsiteY59" fmla="*/ 1033463 h 1309688"/>
                <a:gd name="connsiteX60" fmla="*/ 1001543 w 2642223"/>
                <a:gd name="connsiteY60" fmla="*/ 1016794 h 1309688"/>
                <a:gd name="connsiteX61" fmla="*/ 1013449 w 2642223"/>
                <a:gd name="connsiteY61" fmla="*/ 997744 h 1309688"/>
                <a:gd name="connsiteX62" fmla="*/ 1013449 w 2642223"/>
                <a:gd name="connsiteY62" fmla="*/ 997744 h 1309688"/>
                <a:gd name="connsiteX63" fmla="*/ 1044405 w 2642223"/>
                <a:gd name="connsiteY63" fmla="*/ 976313 h 1309688"/>
                <a:gd name="connsiteX64" fmla="*/ 1065836 w 2642223"/>
                <a:gd name="connsiteY64" fmla="*/ 983457 h 1309688"/>
                <a:gd name="connsiteX65" fmla="*/ 1075361 w 2642223"/>
                <a:gd name="connsiteY65" fmla="*/ 1012032 h 1309688"/>
                <a:gd name="connsiteX66" fmla="*/ 1092030 w 2642223"/>
                <a:gd name="connsiteY66" fmla="*/ 1009650 h 1309688"/>
                <a:gd name="connsiteX67" fmla="*/ 1089649 w 2642223"/>
                <a:gd name="connsiteY67" fmla="*/ 990600 h 1309688"/>
                <a:gd name="connsiteX68" fmla="*/ 1089649 w 2642223"/>
                <a:gd name="connsiteY68" fmla="*/ 990600 h 1309688"/>
                <a:gd name="connsiteX69" fmla="*/ 1099174 w 2642223"/>
                <a:gd name="connsiteY69" fmla="*/ 962025 h 1309688"/>
                <a:gd name="connsiteX70" fmla="*/ 1118224 w 2642223"/>
                <a:gd name="connsiteY70" fmla="*/ 952500 h 1309688"/>
                <a:gd name="connsiteX71" fmla="*/ 1096793 w 2642223"/>
                <a:gd name="connsiteY71" fmla="*/ 954882 h 1309688"/>
                <a:gd name="connsiteX72" fmla="*/ 1053930 w 2642223"/>
                <a:gd name="connsiteY72" fmla="*/ 964407 h 1309688"/>
                <a:gd name="connsiteX73" fmla="*/ 1032499 w 2642223"/>
                <a:gd name="connsiteY73" fmla="*/ 957263 h 1309688"/>
                <a:gd name="connsiteX74" fmla="*/ 1003924 w 2642223"/>
                <a:gd name="connsiteY74" fmla="*/ 957263 h 1309688"/>
                <a:gd name="connsiteX75" fmla="*/ 994399 w 2642223"/>
                <a:gd name="connsiteY75" fmla="*/ 947738 h 1309688"/>
                <a:gd name="connsiteX76" fmla="*/ 1018211 w 2642223"/>
                <a:gd name="connsiteY76" fmla="*/ 935832 h 1309688"/>
                <a:gd name="connsiteX77" fmla="*/ 1068218 w 2642223"/>
                <a:gd name="connsiteY77" fmla="*/ 923925 h 1309688"/>
                <a:gd name="connsiteX78" fmla="*/ 1099174 w 2642223"/>
                <a:gd name="connsiteY78" fmla="*/ 916782 h 1309688"/>
                <a:gd name="connsiteX79" fmla="*/ 1122986 w 2642223"/>
                <a:gd name="connsiteY79" fmla="*/ 900113 h 1309688"/>
                <a:gd name="connsiteX80" fmla="*/ 1201568 w 2642223"/>
                <a:gd name="connsiteY80" fmla="*/ 883444 h 1309688"/>
                <a:gd name="connsiteX81" fmla="*/ 1220618 w 2642223"/>
                <a:gd name="connsiteY81" fmla="*/ 871538 h 1309688"/>
                <a:gd name="connsiteX82" fmla="*/ 1189661 w 2642223"/>
                <a:gd name="connsiteY82" fmla="*/ 866775 h 1309688"/>
                <a:gd name="connsiteX83" fmla="*/ 1120605 w 2642223"/>
                <a:gd name="connsiteY83" fmla="*/ 883444 h 1309688"/>
                <a:gd name="connsiteX84" fmla="*/ 1077743 w 2642223"/>
                <a:gd name="connsiteY84" fmla="*/ 895350 h 1309688"/>
                <a:gd name="connsiteX85" fmla="*/ 1053930 w 2642223"/>
                <a:gd name="connsiteY85" fmla="*/ 912019 h 1309688"/>
                <a:gd name="connsiteX86" fmla="*/ 1011068 w 2642223"/>
                <a:gd name="connsiteY86" fmla="*/ 919163 h 1309688"/>
                <a:gd name="connsiteX87" fmla="*/ 989636 w 2642223"/>
                <a:gd name="connsiteY87" fmla="*/ 914400 h 1309688"/>
                <a:gd name="connsiteX88" fmla="*/ 965824 w 2642223"/>
                <a:gd name="connsiteY88" fmla="*/ 919163 h 1309688"/>
                <a:gd name="connsiteX89" fmla="*/ 946774 w 2642223"/>
                <a:gd name="connsiteY89" fmla="*/ 904875 h 1309688"/>
                <a:gd name="connsiteX90" fmla="*/ 925343 w 2642223"/>
                <a:gd name="connsiteY90" fmla="*/ 897732 h 1309688"/>
                <a:gd name="connsiteX91" fmla="*/ 894386 w 2642223"/>
                <a:gd name="connsiteY91" fmla="*/ 897732 h 1309688"/>
                <a:gd name="connsiteX92" fmla="*/ 875336 w 2642223"/>
                <a:gd name="connsiteY92" fmla="*/ 904875 h 1309688"/>
                <a:gd name="connsiteX93" fmla="*/ 875336 w 2642223"/>
                <a:gd name="connsiteY93" fmla="*/ 885825 h 1309688"/>
                <a:gd name="connsiteX94" fmla="*/ 868193 w 2642223"/>
                <a:gd name="connsiteY94" fmla="*/ 859632 h 1309688"/>
                <a:gd name="connsiteX95" fmla="*/ 861049 w 2642223"/>
                <a:gd name="connsiteY95" fmla="*/ 828675 h 1309688"/>
                <a:gd name="connsiteX96" fmla="*/ 865811 w 2642223"/>
                <a:gd name="connsiteY96" fmla="*/ 800100 h 1309688"/>
                <a:gd name="connsiteX97" fmla="*/ 880099 w 2642223"/>
                <a:gd name="connsiteY97" fmla="*/ 778669 h 1309688"/>
                <a:gd name="connsiteX98" fmla="*/ 849143 w 2642223"/>
                <a:gd name="connsiteY98" fmla="*/ 804863 h 1309688"/>
                <a:gd name="connsiteX99" fmla="*/ 822949 w 2642223"/>
                <a:gd name="connsiteY99" fmla="*/ 804863 h 1309688"/>
                <a:gd name="connsiteX100" fmla="*/ 789611 w 2642223"/>
                <a:gd name="connsiteY100" fmla="*/ 807244 h 1309688"/>
                <a:gd name="connsiteX101" fmla="*/ 761036 w 2642223"/>
                <a:gd name="connsiteY101" fmla="*/ 800100 h 1309688"/>
                <a:gd name="connsiteX102" fmla="*/ 737224 w 2642223"/>
                <a:gd name="connsiteY102" fmla="*/ 778669 h 1309688"/>
                <a:gd name="connsiteX103" fmla="*/ 713411 w 2642223"/>
                <a:gd name="connsiteY103" fmla="*/ 771525 h 1309688"/>
                <a:gd name="connsiteX104" fmla="*/ 668168 w 2642223"/>
                <a:gd name="connsiteY104" fmla="*/ 778669 h 1309688"/>
                <a:gd name="connsiteX105" fmla="*/ 625305 w 2642223"/>
                <a:gd name="connsiteY105" fmla="*/ 785813 h 1309688"/>
                <a:gd name="connsiteX106" fmla="*/ 580061 w 2642223"/>
                <a:gd name="connsiteY106" fmla="*/ 792957 h 1309688"/>
                <a:gd name="connsiteX107" fmla="*/ 561011 w 2642223"/>
                <a:gd name="connsiteY107" fmla="*/ 781050 h 1309688"/>
                <a:gd name="connsiteX108" fmla="*/ 556249 w 2642223"/>
                <a:gd name="connsiteY108" fmla="*/ 764382 h 1309688"/>
                <a:gd name="connsiteX109" fmla="*/ 546724 w 2642223"/>
                <a:gd name="connsiteY109" fmla="*/ 740569 h 1309688"/>
                <a:gd name="connsiteX110" fmla="*/ 546724 w 2642223"/>
                <a:gd name="connsiteY110" fmla="*/ 740569 h 1309688"/>
                <a:gd name="connsiteX111" fmla="*/ 551486 w 2642223"/>
                <a:gd name="connsiteY111" fmla="*/ 792957 h 1309688"/>
                <a:gd name="connsiteX112" fmla="*/ 565774 w 2642223"/>
                <a:gd name="connsiteY112" fmla="*/ 809625 h 1309688"/>
                <a:gd name="connsiteX113" fmla="*/ 615780 w 2642223"/>
                <a:gd name="connsiteY113" fmla="*/ 814388 h 1309688"/>
                <a:gd name="connsiteX114" fmla="*/ 665786 w 2642223"/>
                <a:gd name="connsiteY114" fmla="*/ 802482 h 1309688"/>
                <a:gd name="connsiteX115" fmla="*/ 699124 w 2642223"/>
                <a:gd name="connsiteY115" fmla="*/ 797719 h 1309688"/>
                <a:gd name="connsiteX116" fmla="*/ 730080 w 2642223"/>
                <a:gd name="connsiteY116" fmla="*/ 804863 h 1309688"/>
                <a:gd name="connsiteX117" fmla="*/ 746749 w 2642223"/>
                <a:gd name="connsiteY117" fmla="*/ 831057 h 1309688"/>
                <a:gd name="connsiteX118" fmla="*/ 772943 w 2642223"/>
                <a:gd name="connsiteY118" fmla="*/ 831057 h 1309688"/>
                <a:gd name="connsiteX119" fmla="*/ 808661 w 2642223"/>
                <a:gd name="connsiteY119" fmla="*/ 826294 h 1309688"/>
                <a:gd name="connsiteX120" fmla="*/ 837236 w 2642223"/>
                <a:gd name="connsiteY120" fmla="*/ 835819 h 1309688"/>
                <a:gd name="connsiteX121" fmla="*/ 844380 w 2642223"/>
                <a:gd name="connsiteY121" fmla="*/ 881063 h 1309688"/>
                <a:gd name="connsiteX122" fmla="*/ 856286 w 2642223"/>
                <a:gd name="connsiteY122" fmla="*/ 919163 h 1309688"/>
                <a:gd name="connsiteX123" fmla="*/ 856286 w 2642223"/>
                <a:gd name="connsiteY123" fmla="*/ 935832 h 1309688"/>
                <a:gd name="connsiteX124" fmla="*/ 846761 w 2642223"/>
                <a:gd name="connsiteY124" fmla="*/ 952500 h 1309688"/>
                <a:gd name="connsiteX125" fmla="*/ 830093 w 2642223"/>
                <a:gd name="connsiteY125" fmla="*/ 962025 h 1309688"/>
                <a:gd name="connsiteX126" fmla="*/ 808661 w 2642223"/>
                <a:gd name="connsiteY126" fmla="*/ 966788 h 1309688"/>
                <a:gd name="connsiteX127" fmla="*/ 787230 w 2642223"/>
                <a:gd name="connsiteY127" fmla="*/ 966788 h 1309688"/>
                <a:gd name="connsiteX128" fmla="*/ 775324 w 2642223"/>
                <a:gd name="connsiteY128" fmla="*/ 976313 h 1309688"/>
                <a:gd name="connsiteX129" fmla="*/ 775324 w 2642223"/>
                <a:gd name="connsiteY129" fmla="*/ 976313 h 1309688"/>
                <a:gd name="connsiteX130" fmla="*/ 806280 w 2642223"/>
                <a:gd name="connsiteY130" fmla="*/ 978694 h 1309688"/>
                <a:gd name="connsiteX131" fmla="*/ 822949 w 2642223"/>
                <a:gd name="connsiteY131" fmla="*/ 990600 h 1309688"/>
                <a:gd name="connsiteX132" fmla="*/ 844380 w 2642223"/>
                <a:gd name="connsiteY132" fmla="*/ 981075 h 1309688"/>
                <a:gd name="connsiteX133" fmla="*/ 844380 w 2642223"/>
                <a:gd name="connsiteY133" fmla="*/ 981075 h 1309688"/>
                <a:gd name="connsiteX134" fmla="*/ 870574 w 2642223"/>
                <a:gd name="connsiteY134" fmla="*/ 983457 h 1309688"/>
                <a:gd name="connsiteX135" fmla="*/ 887243 w 2642223"/>
                <a:gd name="connsiteY135" fmla="*/ 971550 h 1309688"/>
                <a:gd name="connsiteX136" fmla="*/ 915818 w 2642223"/>
                <a:gd name="connsiteY136" fmla="*/ 1009650 h 1309688"/>
                <a:gd name="connsiteX137" fmla="*/ 915818 w 2642223"/>
                <a:gd name="connsiteY137" fmla="*/ 1050132 h 1309688"/>
                <a:gd name="connsiteX138" fmla="*/ 908674 w 2642223"/>
                <a:gd name="connsiteY138" fmla="*/ 1071563 h 1309688"/>
                <a:gd name="connsiteX139" fmla="*/ 887243 w 2642223"/>
                <a:gd name="connsiteY139" fmla="*/ 1092994 h 1309688"/>
                <a:gd name="connsiteX140" fmla="*/ 849143 w 2642223"/>
                <a:gd name="connsiteY140" fmla="*/ 1107282 h 1309688"/>
                <a:gd name="connsiteX141" fmla="*/ 834855 w 2642223"/>
                <a:gd name="connsiteY141" fmla="*/ 1123950 h 1309688"/>
                <a:gd name="connsiteX142" fmla="*/ 818186 w 2642223"/>
                <a:gd name="connsiteY142" fmla="*/ 1145382 h 1309688"/>
                <a:gd name="connsiteX143" fmla="*/ 789611 w 2642223"/>
                <a:gd name="connsiteY143" fmla="*/ 1152525 h 1309688"/>
                <a:gd name="connsiteX144" fmla="*/ 772943 w 2642223"/>
                <a:gd name="connsiteY144" fmla="*/ 1159669 h 1309688"/>
                <a:gd name="connsiteX145" fmla="*/ 758655 w 2642223"/>
                <a:gd name="connsiteY145" fmla="*/ 1162050 h 1309688"/>
                <a:gd name="connsiteX146" fmla="*/ 751511 w 2642223"/>
                <a:gd name="connsiteY146" fmla="*/ 1147763 h 1309688"/>
                <a:gd name="connsiteX147" fmla="*/ 751511 w 2642223"/>
                <a:gd name="connsiteY147" fmla="*/ 1147763 h 1309688"/>
                <a:gd name="connsiteX148" fmla="*/ 741986 w 2642223"/>
                <a:gd name="connsiteY148" fmla="*/ 1173957 h 1309688"/>
                <a:gd name="connsiteX149" fmla="*/ 722936 w 2642223"/>
                <a:gd name="connsiteY149" fmla="*/ 1188244 h 1309688"/>
                <a:gd name="connsiteX150" fmla="*/ 706268 w 2642223"/>
                <a:gd name="connsiteY150" fmla="*/ 1195388 h 1309688"/>
                <a:gd name="connsiteX151" fmla="*/ 706268 w 2642223"/>
                <a:gd name="connsiteY151" fmla="*/ 1173957 h 1309688"/>
                <a:gd name="connsiteX152" fmla="*/ 694361 w 2642223"/>
                <a:gd name="connsiteY152" fmla="*/ 1152525 h 1309688"/>
                <a:gd name="connsiteX153" fmla="*/ 696743 w 2642223"/>
                <a:gd name="connsiteY153" fmla="*/ 1197769 h 1309688"/>
                <a:gd name="connsiteX154" fmla="*/ 684836 w 2642223"/>
                <a:gd name="connsiteY154" fmla="*/ 1214438 h 1309688"/>
                <a:gd name="connsiteX155" fmla="*/ 675311 w 2642223"/>
                <a:gd name="connsiteY155" fmla="*/ 1204913 h 1309688"/>
                <a:gd name="connsiteX156" fmla="*/ 653880 w 2642223"/>
                <a:gd name="connsiteY156" fmla="*/ 1197769 h 1309688"/>
                <a:gd name="connsiteX157" fmla="*/ 637211 w 2642223"/>
                <a:gd name="connsiteY157" fmla="*/ 1193007 h 1309688"/>
                <a:gd name="connsiteX158" fmla="*/ 620543 w 2642223"/>
                <a:gd name="connsiteY158" fmla="*/ 1221582 h 1309688"/>
                <a:gd name="connsiteX159" fmla="*/ 622924 w 2642223"/>
                <a:gd name="connsiteY159" fmla="*/ 1250157 h 1309688"/>
                <a:gd name="connsiteX160" fmla="*/ 611018 w 2642223"/>
                <a:gd name="connsiteY160" fmla="*/ 1273969 h 1309688"/>
                <a:gd name="connsiteX161" fmla="*/ 582443 w 2642223"/>
                <a:gd name="connsiteY161" fmla="*/ 1281113 h 1309688"/>
                <a:gd name="connsiteX162" fmla="*/ 563393 w 2642223"/>
                <a:gd name="connsiteY162" fmla="*/ 1295400 h 1309688"/>
                <a:gd name="connsiteX163" fmla="*/ 520530 w 2642223"/>
                <a:gd name="connsiteY163" fmla="*/ 1309688 h 1309688"/>
                <a:gd name="connsiteX164" fmla="*/ 494336 w 2642223"/>
                <a:gd name="connsiteY164" fmla="*/ 1297782 h 1309688"/>
                <a:gd name="connsiteX165" fmla="*/ 477668 w 2642223"/>
                <a:gd name="connsiteY165" fmla="*/ 1288257 h 1309688"/>
                <a:gd name="connsiteX166" fmla="*/ 458618 w 2642223"/>
                <a:gd name="connsiteY166" fmla="*/ 1283494 h 1309688"/>
                <a:gd name="connsiteX167" fmla="*/ 437186 w 2642223"/>
                <a:gd name="connsiteY167" fmla="*/ 1266825 h 1309688"/>
                <a:gd name="connsiteX168" fmla="*/ 437186 w 2642223"/>
                <a:gd name="connsiteY168" fmla="*/ 1266825 h 1309688"/>
                <a:gd name="connsiteX169" fmla="*/ 437186 w 2642223"/>
                <a:gd name="connsiteY169" fmla="*/ 1266825 h 1309688"/>
                <a:gd name="connsiteX170" fmla="*/ 403849 w 2642223"/>
                <a:gd name="connsiteY170" fmla="*/ 1228725 h 1309688"/>
                <a:gd name="connsiteX171" fmla="*/ 394324 w 2642223"/>
                <a:gd name="connsiteY171" fmla="*/ 1216819 h 1309688"/>
                <a:gd name="connsiteX172" fmla="*/ 384799 w 2642223"/>
                <a:gd name="connsiteY172" fmla="*/ 1219200 h 1309688"/>
                <a:gd name="connsiteX173" fmla="*/ 384799 w 2642223"/>
                <a:gd name="connsiteY173" fmla="*/ 1204913 h 1309688"/>
                <a:gd name="connsiteX174" fmla="*/ 380036 w 2642223"/>
                <a:gd name="connsiteY174" fmla="*/ 1190625 h 1309688"/>
                <a:gd name="connsiteX175" fmla="*/ 363368 w 2642223"/>
                <a:gd name="connsiteY175" fmla="*/ 1195388 h 1309688"/>
                <a:gd name="connsiteX176" fmla="*/ 356224 w 2642223"/>
                <a:gd name="connsiteY176" fmla="*/ 1173957 h 1309688"/>
                <a:gd name="connsiteX177" fmla="*/ 341936 w 2642223"/>
                <a:gd name="connsiteY177" fmla="*/ 1154907 h 1309688"/>
                <a:gd name="connsiteX178" fmla="*/ 356224 w 2642223"/>
                <a:gd name="connsiteY178" fmla="*/ 1143000 h 1309688"/>
                <a:gd name="connsiteX179" fmla="*/ 349080 w 2642223"/>
                <a:gd name="connsiteY179" fmla="*/ 1119188 h 1309688"/>
                <a:gd name="connsiteX180" fmla="*/ 332411 w 2642223"/>
                <a:gd name="connsiteY180" fmla="*/ 1107282 h 1309688"/>
                <a:gd name="connsiteX181" fmla="*/ 339555 w 2642223"/>
                <a:gd name="connsiteY181" fmla="*/ 1090613 h 1309688"/>
                <a:gd name="connsiteX182" fmla="*/ 334793 w 2642223"/>
                <a:gd name="connsiteY182" fmla="*/ 1073944 h 1309688"/>
                <a:gd name="connsiteX183" fmla="*/ 320505 w 2642223"/>
                <a:gd name="connsiteY183" fmla="*/ 1059657 h 1309688"/>
                <a:gd name="connsiteX184" fmla="*/ 332411 w 2642223"/>
                <a:gd name="connsiteY184" fmla="*/ 1045369 h 1309688"/>
                <a:gd name="connsiteX185" fmla="*/ 330030 w 2642223"/>
                <a:gd name="connsiteY185" fmla="*/ 995363 h 1309688"/>
                <a:gd name="connsiteX186" fmla="*/ 325268 w 2642223"/>
                <a:gd name="connsiteY186" fmla="*/ 978694 h 1309688"/>
                <a:gd name="connsiteX187" fmla="*/ 313361 w 2642223"/>
                <a:gd name="connsiteY187" fmla="*/ 950119 h 1309688"/>
                <a:gd name="connsiteX188" fmla="*/ 301455 w 2642223"/>
                <a:gd name="connsiteY188" fmla="*/ 942975 h 1309688"/>
                <a:gd name="connsiteX189" fmla="*/ 313361 w 2642223"/>
                <a:gd name="connsiteY189" fmla="*/ 907257 h 1309688"/>
                <a:gd name="connsiteX190" fmla="*/ 327649 w 2642223"/>
                <a:gd name="connsiteY190" fmla="*/ 835819 h 1309688"/>
                <a:gd name="connsiteX191" fmla="*/ 327649 w 2642223"/>
                <a:gd name="connsiteY191" fmla="*/ 792957 h 1309688"/>
                <a:gd name="connsiteX192" fmla="*/ 327649 w 2642223"/>
                <a:gd name="connsiteY192" fmla="*/ 792957 h 1309688"/>
                <a:gd name="connsiteX193" fmla="*/ 310980 w 2642223"/>
                <a:gd name="connsiteY193" fmla="*/ 757238 h 1309688"/>
                <a:gd name="connsiteX194" fmla="*/ 289549 w 2642223"/>
                <a:gd name="connsiteY194" fmla="*/ 742950 h 1309688"/>
                <a:gd name="connsiteX195" fmla="*/ 282405 w 2642223"/>
                <a:gd name="connsiteY195" fmla="*/ 726282 h 1309688"/>
                <a:gd name="connsiteX196" fmla="*/ 265736 w 2642223"/>
                <a:gd name="connsiteY196" fmla="*/ 704850 h 1309688"/>
                <a:gd name="connsiteX197" fmla="*/ 246686 w 2642223"/>
                <a:gd name="connsiteY197" fmla="*/ 681038 h 1309688"/>
                <a:gd name="connsiteX198" fmla="*/ 220493 w 2642223"/>
                <a:gd name="connsiteY198" fmla="*/ 671513 h 1309688"/>
                <a:gd name="connsiteX199" fmla="*/ 15705 w 2642223"/>
                <a:gd name="connsiteY199" fmla="*/ 292894 h 1309688"/>
                <a:gd name="connsiteX200" fmla="*/ 10943 w 2642223"/>
                <a:gd name="connsiteY200" fmla="*/ 216694 h 1309688"/>
                <a:gd name="connsiteX201" fmla="*/ 6180 w 2642223"/>
                <a:gd name="connsiteY201" fmla="*/ 69057 h 1309688"/>
                <a:gd name="connsiteX202" fmla="*/ 27612 w 2642223"/>
                <a:gd name="connsiteY202" fmla="*/ 0 h 1309688"/>
                <a:gd name="connsiteX203" fmla="*/ 2611268 w 2642223"/>
                <a:gd name="connsiteY203" fmla="*/ 4763 h 1309688"/>
                <a:gd name="connsiteX204" fmla="*/ 2642223 w 2642223"/>
                <a:gd name="connsiteY204" fmla="*/ 881062 h 1309688"/>
                <a:gd name="connsiteX0" fmla="*/ 2636807 w 2636807"/>
                <a:gd name="connsiteY0" fmla="*/ 881062 h 1309688"/>
                <a:gd name="connsiteX1" fmla="*/ 2034352 w 2636807"/>
                <a:gd name="connsiteY1" fmla="*/ 962025 h 1309688"/>
                <a:gd name="connsiteX2" fmla="*/ 1996252 w 2636807"/>
                <a:gd name="connsiteY2" fmla="*/ 931069 h 1309688"/>
                <a:gd name="connsiteX3" fmla="*/ 1962914 w 2636807"/>
                <a:gd name="connsiteY3" fmla="*/ 902494 h 1309688"/>
                <a:gd name="connsiteX4" fmla="*/ 1922433 w 2636807"/>
                <a:gd name="connsiteY4" fmla="*/ 881063 h 1309688"/>
                <a:gd name="connsiteX5" fmla="*/ 1905764 w 2636807"/>
                <a:gd name="connsiteY5" fmla="*/ 876300 h 1309688"/>
                <a:gd name="connsiteX6" fmla="*/ 1905764 w 2636807"/>
                <a:gd name="connsiteY6" fmla="*/ 876300 h 1309688"/>
                <a:gd name="connsiteX7" fmla="*/ 1934339 w 2636807"/>
                <a:gd name="connsiteY7" fmla="*/ 869157 h 1309688"/>
                <a:gd name="connsiteX8" fmla="*/ 1953389 w 2636807"/>
                <a:gd name="connsiteY8" fmla="*/ 862013 h 1309688"/>
                <a:gd name="connsiteX9" fmla="*/ 1934339 w 2636807"/>
                <a:gd name="connsiteY9" fmla="*/ 852488 h 1309688"/>
                <a:gd name="connsiteX10" fmla="*/ 1901002 w 2636807"/>
                <a:gd name="connsiteY10" fmla="*/ 842963 h 1309688"/>
                <a:gd name="connsiteX11" fmla="*/ 1872427 w 2636807"/>
                <a:gd name="connsiteY11" fmla="*/ 828675 h 1309688"/>
                <a:gd name="connsiteX12" fmla="*/ 1841470 w 2636807"/>
                <a:gd name="connsiteY12" fmla="*/ 812007 h 1309688"/>
                <a:gd name="connsiteX13" fmla="*/ 1820039 w 2636807"/>
                <a:gd name="connsiteY13" fmla="*/ 797719 h 1309688"/>
                <a:gd name="connsiteX14" fmla="*/ 1815277 w 2636807"/>
                <a:gd name="connsiteY14" fmla="*/ 778669 h 1309688"/>
                <a:gd name="connsiteX15" fmla="*/ 1843852 w 2636807"/>
                <a:gd name="connsiteY15" fmla="*/ 788194 h 1309688"/>
                <a:gd name="connsiteX16" fmla="*/ 1843852 w 2636807"/>
                <a:gd name="connsiteY16" fmla="*/ 788194 h 1309688"/>
                <a:gd name="connsiteX17" fmla="*/ 1872427 w 2636807"/>
                <a:gd name="connsiteY17" fmla="*/ 790575 h 1309688"/>
                <a:gd name="connsiteX18" fmla="*/ 1917670 w 2636807"/>
                <a:gd name="connsiteY18" fmla="*/ 800100 h 1309688"/>
                <a:gd name="connsiteX19" fmla="*/ 1917670 w 2636807"/>
                <a:gd name="connsiteY19" fmla="*/ 800100 h 1309688"/>
                <a:gd name="connsiteX20" fmla="*/ 1898620 w 2636807"/>
                <a:gd name="connsiteY20" fmla="*/ 769144 h 1309688"/>
                <a:gd name="connsiteX21" fmla="*/ 1862902 w 2636807"/>
                <a:gd name="connsiteY21" fmla="*/ 776288 h 1309688"/>
                <a:gd name="connsiteX22" fmla="*/ 1839089 w 2636807"/>
                <a:gd name="connsiteY22" fmla="*/ 769144 h 1309688"/>
                <a:gd name="connsiteX23" fmla="*/ 1812895 w 2636807"/>
                <a:gd name="connsiteY23" fmla="*/ 766763 h 1309688"/>
                <a:gd name="connsiteX24" fmla="*/ 1786702 w 2636807"/>
                <a:gd name="connsiteY24" fmla="*/ 776288 h 1309688"/>
                <a:gd name="connsiteX25" fmla="*/ 1758127 w 2636807"/>
                <a:gd name="connsiteY25" fmla="*/ 783432 h 1309688"/>
                <a:gd name="connsiteX26" fmla="*/ 1729552 w 2636807"/>
                <a:gd name="connsiteY26" fmla="*/ 783432 h 1309688"/>
                <a:gd name="connsiteX27" fmla="*/ 1703358 w 2636807"/>
                <a:gd name="connsiteY27" fmla="*/ 769144 h 1309688"/>
                <a:gd name="connsiteX28" fmla="*/ 1679545 w 2636807"/>
                <a:gd name="connsiteY28" fmla="*/ 781050 h 1309688"/>
                <a:gd name="connsiteX29" fmla="*/ 1665258 w 2636807"/>
                <a:gd name="connsiteY29" fmla="*/ 776288 h 1309688"/>
                <a:gd name="connsiteX30" fmla="*/ 1629539 w 2636807"/>
                <a:gd name="connsiteY30" fmla="*/ 783432 h 1309688"/>
                <a:gd name="connsiteX31" fmla="*/ 1593820 w 2636807"/>
                <a:gd name="connsiteY31" fmla="*/ 783432 h 1309688"/>
                <a:gd name="connsiteX32" fmla="*/ 1570008 w 2636807"/>
                <a:gd name="connsiteY32" fmla="*/ 778669 h 1309688"/>
                <a:gd name="connsiteX33" fmla="*/ 1548577 w 2636807"/>
                <a:gd name="connsiteY33" fmla="*/ 764382 h 1309688"/>
                <a:gd name="connsiteX34" fmla="*/ 1548577 w 2636807"/>
                <a:gd name="connsiteY34" fmla="*/ 750094 h 1309688"/>
                <a:gd name="connsiteX35" fmla="*/ 1524764 w 2636807"/>
                <a:gd name="connsiteY35" fmla="*/ 785813 h 1309688"/>
                <a:gd name="connsiteX36" fmla="*/ 1529527 w 2636807"/>
                <a:gd name="connsiteY36" fmla="*/ 807244 h 1309688"/>
                <a:gd name="connsiteX37" fmla="*/ 1534289 w 2636807"/>
                <a:gd name="connsiteY37" fmla="*/ 823913 h 1309688"/>
                <a:gd name="connsiteX38" fmla="*/ 1579533 w 2636807"/>
                <a:gd name="connsiteY38" fmla="*/ 809625 h 1309688"/>
                <a:gd name="connsiteX39" fmla="*/ 1615252 w 2636807"/>
                <a:gd name="connsiteY39" fmla="*/ 807244 h 1309688"/>
                <a:gd name="connsiteX40" fmla="*/ 1655733 w 2636807"/>
                <a:gd name="connsiteY40" fmla="*/ 800100 h 1309688"/>
                <a:gd name="connsiteX41" fmla="*/ 1677164 w 2636807"/>
                <a:gd name="connsiteY41" fmla="*/ 800100 h 1309688"/>
                <a:gd name="connsiteX42" fmla="*/ 1703358 w 2636807"/>
                <a:gd name="connsiteY42" fmla="*/ 797719 h 1309688"/>
                <a:gd name="connsiteX43" fmla="*/ 1729552 w 2636807"/>
                <a:gd name="connsiteY43" fmla="*/ 814388 h 1309688"/>
                <a:gd name="connsiteX44" fmla="*/ 1750983 w 2636807"/>
                <a:gd name="connsiteY44" fmla="*/ 814388 h 1309688"/>
                <a:gd name="connsiteX45" fmla="*/ 1781939 w 2636807"/>
                <a:gd name="connsiteY45" fmla="*/ 823913 h 1309688"/>
                <a:gd name="connsiteX46" fmla="*/ 1796227 w 2636807"/>
                <a:gd name="connsiteY46" fmla="*/ 833438 h 1309688"/>
                <a:gd name="connsiteX47" fmla="*/ 1796227 w 2636807"/>
                <a:gd name="connsiteY47" fmla="*/ 852488 h 1309688"/>
                <a:gd name="connsiteX48" fmla="*/ 1724789 w 2636807"/>
                <a:gd name="connsiteY48" fmla="*/ 850107 h 1309688"/>
                <a:gd name="connsiteX49" fmla="*/ 1636683 w 2636807"/>
                <a:gd name="connsiteY49" fmla="*/ 859632 h 1309688"/>
                <a:gd name="connsiteX50" fmla="*/ 1550958 w 2636807"/>
                <a:gd name="connsiteY50" fmla="*/ 866775 h 1309688"/>
                <a:gd name="connsiteX51" fmla="*/ 1441420 w 2636807"/>
                <a:gd name="connsiteY51" fmla="*/ 890588 h 1309688"/>
                <a:gd name="connsiteX52" fmla="*/ 1341408 w 2636807"/>
                <a:gd name="connsiteY52" fmla="*/ 919163 h 1309688"/>
                <a:gd name="connsiteX53" fmla="*/ 1253302 w 2636807"/>
                <a:gd name="connsiteY53" fmla="*/ 962025 h 1309688"/>
                <a:gd name="connsiteX54" fmla="*/ 1193770 w 2636807"/>
                <a:gd name="connsiteY54" fmla="*/ 995363 h 1309688"/>
                <a:gd name="connsiteX55" fmla="*/ 1115189 w 2636807"/>
                <a:gd name="connsiteY55" fmla="*/ 1021557 h 1309688"/>
                <a:gd name="connsiteX56" fmla="*/ 1027083 w 2636807"/>
                <a:gd name="connsiteY56" fmla="*/ 1052513 h 1309688"/>
                <a:gd name="connsiteX57" fmla="*/ 993745 w 2636807"/>
                <a:gd name="connsiteY57" fmla="*/ 1064419 h 1309688"/>
                <a:gd name="connsiteX58" fmla="*/ 972314 w 2636807"/>
                <a:gd name="connsiteY58" fmla="*/ 1057275 h 1309688"/>
                <a:gd name="connsiteX59" fmla="*/ 981839 w 2636807"/>
                <a:gd name="connsiteY59" fmla="*/ 1033463 h 1309688"/>
                <a:gd name="connsiteX60" fmla="*/ 996127 w 2636807"/>
                <a:gd name="connsiteY60" fmla="*/ 1016794 h 1309688"/>
                <a:gd name="connsiteX61" fmla="*/ 1008033 w 2636807"/>
                <a:gd name="connsiteY61" fmla="*/ 997744 h 1309688"/>
                <a:gd name="connsiteX62" fmla="*/ 1008033 w 2636807"/>
                <a:gd name="connsiteY62" fmla="*/ 997744 h 1309688"/>
                <a:gd name="connsiteX63" fmla="*/ 1038989 w 2636807"/>
                <a:gd name="connsiteY63" fmla="*/ 976313 h 1309688"/>
                <a:gd name="connsiteX64" fmla="*/ 1060420 w 2636807"/>
                <a:gd name="connsiteY64" fmla="*/ 983457 h 1309688"/>
                <a:gd name="connsiteX65" fmla="*/ 1069945 w 2636807"/>
                <a:gd name="connsiteY65" fmla="*/ 1012032 h 1309688"/>
                <a:gd name="connsiteX66" fmla="*/ 1086614 w 2636807"/>
                <a:gd name="connsiteY66" fmla="*/ 1009650 h 1309688"/>
                <a:gd name="connsiteX67" fmla="*/ 1084233 w 2636807"/>
                <a:gd name="connsiteY67" fmla="*/ 990600 h 1309688"/>
                <a:gd name="connsiteX68" fmla="*/ 1084233 w 2636807"/>
                <a:gd name="connsiteY68" fmla="*/ 990600 h 1309688"/>
                <a:gd name="connsiteX69" fmla="*/ 1093758 w 2636807"/>
                <a:gd name="connsiteY69" fmla="*/ 962025 h 1309688"/>
                <a:gd name="connsiteX70" fmla="*/ 1112808 w 2636807"/>
                <a:gd name="connsiteY70" fmla="*/ 952500 h 1309688"/>
                <a:gd name="connsiteX71" fmla="*/ 1091377 w 2636807"/>
                <a:gd name="connsiteY71" fmla="*/ 954882 h 1309688"/>
                <a:gd name="connsiteX72" fmla="*/ 1048514 w 2636807"/>
                <a:gd name="connsiteY72" fmla="*/ 964407 h 1309688"/>
                <a:gd name="connsiteX73" fmla="*/ 1027083 w 2636807"/>
                <a:gd name="connsiteY73" fmla="*/ 957263 h 1309688"/>
                <a:gd name="connsiteX74" fmla="*/ 998508 w 2636807"/>
                <a:gd name="connsiteY74" fmla="*/ 957263 h 1309688"/>
                <a:gd name="connsiteX75" fmla="*/ 988983 w 2636807"/>
                <a:gd name="connsiteY75" fmla="*/ 947738 h 1309688"/>
                <a:gd name="connsiteX76" fmla="*/ 1012795 w 2636807"/>
                <a:gd name="connsiteY76" fmla="*/ 935832 h 1309688"/>
                <a:gd name="connsiteX77" fmla="*/ 1062802 w 2636807"/>
                <a:gd name="connsiteY77" fmla="*/ 923925 h 1309688"/>
                <a:gd name="connsiteX78" fmla="*/ 1093758 w 2636807"/>
                <a:gd name="connsiteY78" fmla="*/ 916782 h 1309688"/>
                <a:gd name="connsiteX79" fmla="*/ 1117570 w 2636807"/>
                <a:gd name="connsiteY79" fmla="*/ 900113 h 1309688"/>
                <a:gd name="connsiteX80" fmla="*/ 1196152 w 2636807"/>
                <a:gd name="connsiteY80" fmla="*/ 883444 h 1309688"/>
                <a:gd name="connsiteX81" fmla="*/ 1215202 w 2636807"/>
                <a:gd name="connsiteY81" fmla="*/ 871538 h 1309688"/>
                <a:gd name="connsiteX82" fmla="*/ 1184245 w 2636807"/>
                <a:gd name="connsiteY82" fmla="*/ 866775 h 1309688"/>
                <a:gd name="connsiteX83" fmla="*/ 1115189 w 2636807"/>
                <a:gd name="connsiteY83" fmla="*/ 883444 h 1309688"/>
                <a:gd name="connsiteX84" fmla="*/ 1072327 w 2636807"/>
                <a:gd name="connsiteY84" fmla="*/ 895350 h 1309688"/>
                <a:gd name="connsiteX85" fmla="*/ 1048514 w 2636807"/>
                <a:gd name="connsiteY85" fmla="*/ 912019 h 1309688"/>
                <a:gd name="connsiteX86" fmla="*/ 1005652 w 2636807"/>
                <a:gd name="connsiteY86" fmla="*/ 919163 h 1309688"/>
                <a:gd name="connsiteX87" fmla="*/ 984220 w 2636807"/>
                <a:gd name="connsiteY87" fmla="*/ 914400 h 1309688"/>
                <a:gd name="connsiteX88" fmla="*/ 960408 w 2636807"/>
                <a:gd name="connsiteY88" fmla="*/ 919163 h 1309688"/>
                <a:gd name="connsiteX89" fmla="*/ 941358 w 2636807"/>
                <a:gd name="connsiteY89" fmla="*/ 904875 h 1309688"/>
                <a:gd name="connsiteX90" fmla="*/ 919927 w 2636807"/>
                <a:gd name="connsiteY90" fmla="*/ 897732 h 1309688"/>
                <a:gd name="connsiteX91" fmla="*/ 888970 w 2636807"/>
                <a:gd name="connsiteY91" fmla="*/ 897732 h 1309688"/>
                <a:gd name="connsiteX92" fmla="*/ 869920 w 2636807"/>
                <a:gd name="connsiteY92" fmla="*/ 904875 h 1309688"/>
                <a:gd name="connsiteX93" fmla="*/ 869920 w 2636807"/>
                <a:gd name="connsiteY93" fmla="*/ 885825 h 1309688"/>
                <a:gd name="connsiteX94" fmla="*/ 862777 w 2636807"/>
                <a:gd name="connsiteY94" fmla="*/ 859632 h 1309688"/>
                <a:gd name="connsiteX95" fmla="*/ 855633 w 2636807"/>
                <a:gd name="connsiteY95" fmla="*/ 828675 h 1309688"/>
                <a:gd name="connsiteX96" fmla="*/ 860395 w 2636807"/>
                <a:gd name="connsiteY96" fmla="*/ 800100 h 1309688"/>
                <a:gd name="connsiteX97" fmla="*/ 874683 w 2636807"/>
                <a:gd name="connsiteY97" fmla="*/ 778669 h 1309688"/>
                <a:gd name="connsiteX98" fmla="*/ 843727 w 2636807"/>
                <a:gd name="connsiteY98" fmla="*/ 804863 h 1309688"/>
                <a:gd name="connsiteX99" fmla="*/ 817533 w 2636807"/>
                <a:gd name="connsiteY99" fmla="*/ 804863 h 1309688"/>
                <a:gd name="connsiteX100" fmla="*/ 784195 w 2636807"/>
                <a:gd name="connsiteY100" fmla="*/ 807244 h 1309688"/>
                <a:gd name="connsiteX101" fmla="*/ 755620 w 2636807"/>
                <a:gd name="connsiteY101" fmla="*/ 800100 h 1309688"/>
                <a:gd name="connsiteX102" fmla="*/ 731808 w 2636807"/>
                <a:gd name="connsiteY102" fmla="*/ 778669 h 1309688"/>
                <a:gd name="connsiteX103" fmla="*/ 707995 w 2636807"/>
                <a:gd name="connsiteY103" fmla="*/ 771525 h 1309688"/>
                <a:gd name="connsiteX104" fmla="*/ 662752 w 2636807"/>
                <a:gd name="connsiteY104" fmla="*/ 778669 h 1309688"/>
                <a:gd name="connsiteX105" fmla="*/ 619889 w 2636807"/>
                <a:gd name="connsiteY105" fmla="*/ 785813 h 1309688"/>
                <a:gd name="connsiteX106" fmla="*/ 574645 w 2636807"/>
                <a:gd name="connsiteY106" fmla="*/ 792957 h 1309688"/>
                <a:gd name="connsiteX107" fmla="*/ 555595 w 2636807"/>
                <a:gd name="connsiteY107" fmla="*/ 781050 h 1309688"/>
                <a:gd name="connsiteX108" fmla="*/ 550833 w 2636807"/>
                <a:gd name="connsiteY108" fmla="*/ 764382 h 1309688"/>
                <a:gd name="connsiteX109" fmla="*/ 541308 w 2636807"/>
                <a:gd name="connsiteY109" fmla="*/ 740569 h 1309688"/>
                <a:gd name="connsiteX110" fmla="*/ 541308 w 2636807"/>
                <a:gd name="connsiteY110" fmla="*/ 740569 h 1309688"/>
                <a:gd name="connsiteX111" fmla="*/ 546070 w 2636807"/>
                <a:gd name="connsiteY111" fmla="*/ 792957 h 1309688"/>
                <a:gd name="connsiteX112" fmla="*/ 560358 w 2636807"/>
                <a:gd name="connsiteY112" fmla="*/ 809625 h 1309688"/>
                <a:gd name="connsiteX113" fmla="*/ 610364 w 2636807"/>
                <a:gd name="connsiteY113" fmla="*/ 814388 h 1309688"/>
                <a:gd name="connsiteX114" fmla="*/ 660370 w 2636807"/>
                <a:gd name="connsiteY114" fmla="*/ 802482 h 1309688"/>
                <a:gd name="connsiteX115" fmla="*/ 693708 w 2636807"/>
                <a:gd name="connsiteY115" fmla="*/ 797719 h 1309688"/>
                <a:gd name="connsiteX116" fmla="*/ 724664 w 2636807"/>
                <a:gd name="connsiteY116" fmla="*/ 804863 h 1309688"/>
                <a:gd name="connsiteX117" fmla="*/ 741333 w 2636807"/>
                <a:gd name="connsiteY117" fmla="*/ 831057 h 1309688"/>
                <a:gd name="connsiteX118" fmla="*/ 767527 w 2636807"/>
                <a:gd name="connsiteY118" fmla="*/ 831057 h 1309688"/>
                <a:gd name="connsiteX119" fmla="*/ 803245 w 2636807"/>
                <a:gd name="connsiteY119" fmla="*/ 826294 h 1309688"/>
                <a:gd name="connsiteX120" fmla="*/ 831820 w 2636807"/>
                <a:gd name="connsiteY120" fmla="*/ 835819 h 1309688"/>
                <a:gd name="connsiteX121" fmla="*/ 838964 w 2636807"/>
                <a:gd name="connsiteY121" fmla="*/ 881063 h 1309688"/>
                <a:gd name="connsiteX122" fmla="*/ 850870 w 2636807"/>
                <a:gd name="connsiteY122" fmla="*/ 919163 h 1309688"/>
                <a:gd name="connsiteX123" fmla="*/ 850870 w 2636807"/>
                <a:gd name="connsiteY123" fmla="*/ 935832 h 1309688"/>
                <a:gd name="connsiteX124" fmla="*/ 841345 w 2636807"/>
                <a:gd name="connsiteY124" fmla="*/ 952500 h 1309688"/>
                <a:gd name="connsiteX125" fmla="*/ 824677 w 2636807"/>
                <a:gd name="connsiteY125" fmla="*/ 962025 h 1309688"/>
                <a:gd name="connsiteX126" fmla="*/ 803245 w 2636807"/>
                <a:gd name="connsiteY126" fmla="*/ 966788 h 1309688"/>
                <a:gd name="connsiteX127" fmla="*/ 781814 w 2636807"/>
                <a:gd name="connsiteY127" fmla="*/ 966788 h 1309688"/>
                <a:gd name="connsiteX128" fmla="*/ 769908 w 2636807"/>
                <a:gd name="connsiteY128" fmla="*/ 976313 h 1309688"/>
                <a:gd name="connsiteX129" fmla="*/ 769908 w 2636807"/>
                <a:gd name="connsiteY129" fmla="*/ 976313 h 1309688"/>
                <a:gd name="connsiteX130" fmla="*/ 800864 w 2636807"/>
                <a:gd name="connsiteY130" fmla="*/ 978694 h 1309688"/>
                <a:gd name="connsiteX131" fmla="*/ 817533 w 2636807"/>
                <a:gd name="connsiteY131" fmla="*/ 990600 h 1309688"/>
                <a:gd name="connsiteX132" fmla="*/ 838964 w 2636807"/>
                <a:gd name="connsiteY132" fmla="*/ 981075 h 1309688"/>
                <a:gd name="connsiteX133" fmla="*/ 838964 w 2636807"/>
                <a:gd name="connsiteY133" fmla="*/ 981075 h 1309688"/>
                <a:gd name="connsiteX134" fmla="*/ 865158 w 2636807"/>
                <a:gd name="connsiteY134" fmla="*/ 983457 h 1309688"/>
                <a:gd name="connsiteX135" fmla="*/ 881827 w 2636807"/>
                <a:gd name="connsiteY135" fmla="*/ 971550 h 1309688"/>
                <a:gd name="connsiteX136" fmla="*/ 910402 w 2636807"/>
                <a:gd name="connsiteY136" fmla="*/ 1009650 h 1309688"/>
                <a:gd name="connsiteX137" fmla="*/ 910402 w 2636807"/>
                <a:gd name="connsiteY137" fmla="*/ 1050132 h 1309688"/>
                <a:gd name="connsiteX138" fmla="*/ 903258 w 2636807"/>
                <a:gd name="connsiteY138" fmla="*/ 1071563 h 1309688"/>
                <a:gd name="connsiteX139" fmla="*/ 881827 w 2636807"/>
                <a:gd name="connsiteY139" fmla="*/ 1092994 h 1309688"/>
                <a:gd name="connsiteX140" fmla="*/ 843727 w 2636807"/>
                <a:gd name="connsiteY140" fmla="*/ 1107282 h 1309688"/>
                <a:gd name="connsiteX141" fmla="*/ 829439 w 2636807"/>
                <a:gd name="connsiteY141" fmla="*/ 1123950 h 1309688"/>
                <a:gd name="connsiteX142" fmla="*/ 812770 w 2636807"/>
                <a:gd name="connsiteY142" fmla="*/ 1145382 h 1309688"/>
                <a:gd name="connsiteX143" fmla="*/ 784195 w 2636807"/>
                <a:gd name="connsiteY143" fmla="*/ 1152525 h 1309688"/>
                <a:gd name="connsiteX144" fmla="*/ 767527 w 2636807"/>
                <a:gd name="connsiteY144" fmla="*/ 1159669 h 1309688"/>
                <a:gd name="connsiteX145" fmla="*/ 753239 w 2636807"/>
                <a:gd name="connsiteY145" fmla="*/ 1162050 h 1309688"/>
                <a:gd name="connsiteX146" fmla="*/ 746095 w 2636807"/>
                <a:gd name="connsiteY146" fmla="*/ 1147763 h 1309688"/>
                <a:gd name="connsiteX147" fmla="*/ 746095 w 2636807"/>
                <a:gd name="connsiteY147" fmla="*/ 1147763 h 1309688"/>
                <a:gd name="connsiteX148" fmla="*/ 736570 w 2636807"/>
                <a:gd name="connsiteY148" fmla="*/ 1173957 h 1309688"/>
                <a:gd name="connsiteX149" fmla="*/ 717520 w 2636807"/>
                <a:gd name="connsiteY149" fmla="*/ 1188244 h 1309688"/>
                <a:gd name="connsiteX150" fmla="*/ 700852 w 2636807"/>
                <a:gd name="connsiteY150" fmla="*/ 1195388 h 1309688"/>
                <a:gd name="connsiteX151" fmla="*/ 700852 w 2636807"/>
                <a:gd name="connsiteY151" fmla="*/ 1173957 h 1309688"/>
                <a:gd name="connsiteX152" fmla="*/ 688945 w 2636807"/>
                <a:gd name="connsiteY152" fmla="*/ 1152525 h 1309688"/>
                <a:gd name="connsiteX153" fmla="*/ 691327 w 2636807"/>
                <a:gd name="connsiteY153" fmla="*/ 1197769 h 1309688"/>
                <a:gd name="connsiteX154" fmla="*/ 679420 w 2636807"/>
                <a:gd name="connsiteY154" fmla="*/ 1214438 h 1309688"/>
                <a:gd name="connsiteX155" fmla="*/ 669895 w 2636807"/>
                <a:gd name="connsiteY155" fmla="*/ 1204913 h 1309688"/>
                <a:gd name="connsiteX156" fmla="*/ 648464 w 2636807"/>
                <a:gd name="connsiteY156" fmla="*/ 1197769 h 1309688"/>
                <a:gd name="connsiteX157" fmla="*/ 631795 w 2636807"/>
                <a:gd name="connsiteY157" fmla="*/ 1193007 h 1309688"/>
                <a:gd name="connsiteX158" fmla="*/ 615127 w 2636807"/>
                <a:gd name="connsiteY158" fmla="*/ 1221582 h 1309688"/>
                <a:gd name="connsiteX159" fmla="*/ 617508 w 2636807"/>
                <a:gd name="connsiteY159" fmla="*/ 1250157 h 1309688"/>
                <a:gd name="connsiteX160" fmla="*/ 605602 w 2636807"/>
                <a:gd name="connsiteY160" fmla="*/ 1273969 h 1309688"/>
                <a:gd name="connsiteX161" fmla="*/ 577027 w 2636807"/>
                <a:gd name="connsiteY161" fmla="*/ 1281113 h 1309688"/>
                <a:gd name="connsiteX162" fmla="*/ 557977 w 2636807"/>
                <a:gd name="connsiteY162" fmla="*/ 1295400 h 1309688"/>
                <a:gd name="connsiteX163" fmla="*/ 515114 w 2636807"/>
                <a:gd name="connsiteY163" fmla="*/ 1309688 h 1309688"/>
                <a:gd name="connsiteX164" fmla="*/ 488920 w 2636807"/>
                <a:gd name="connsiteY164" fmla="*/ 1297782 h 1309688"/>
                <a:gd name="connsiteX165" fmla="*/ 472252 w 2636807"/>
                <a:gd name="connsiteY165" fmla="*/ 1288257 h 1309688"/>
                <a:gd name="connsiteX166" fmla="*/ 453202 w 2636807"/>
                <a:gd name="connsiteY166" fmla="*/ 1283494 h 1309688"/>
                <a:gd name="connsiteX167" fmla="*/ 431770 w 2636807"/>
                <a:gd name="connsiteY167" fmla="*/ 1266825 h 1309688"/>
                <a:gd name="connsiteX168" fmla="*/ 431770 w 2636807"/>
                <a:gd name="connsiteY168" fmla="*/ 1266825 h 1309688"/>
                <a:gd name="connsiteX169" fmla="*/ 431770 w 2636807"/>
                <a:gd name="connsiteY169" fmla="*/ 1266825 h 1309688"/>
                <a:gd name="connsiteX170" fmla="*/ 398433 w 2636807"/>
                <a:gd name="connsiteY170" fmla="*/ 1228725 h 1309688"/>
                <a:gd name="connsiteX171" fmla="*/ 388908 w 2636807"/>
                <a:gd name="connsiteY171" fmla="*/ 1216819 h 1309688"/>
                <a:gd name="connsiteX172" fmla="*/ 379383 w 2636807"/>
                <a:gd name="connsiteY172" fmla="*/ 1219200 h 1309688"/>
                <a:gd name="connsiteX173" fmla="*/ 379383 w 2636807"/>
                <a:gd name="connsiteY173" fmla="*/ 1204913 h 1309688"/>
                <a:gd name="connsiteX174" fmla="*/ 374620 w 2636807"/>
                <a:gd name="connsiteY174" fmla="*/ 1190625 h 1309688"/>
                <a:gd name="connsiteX175" fmla="*/ 357952 w 2636807"/>
                <a:gd name="connsiteY175" fmla="*/ 1195388 h 1309688"/>
                <a:gd name="connsiteX176" fmla="*/ 350808 w 2636807"/>
                <a:gd name="connsiteY176" fmla="*/ 1173957 h 1309688"/>
                <a:gd name="connsiteX177" fmla="*/ 336520 w 2636807"/>
                <a:gd name="connsiteY177" fmla="*/ 1154907 h 1309688"/>
                <a:gd name="connsiteX178" fmla="*/ 350808 w 2636807"/>
                <a:gd name="connsiteY178" fmla="*/ 1143000 h 1309688"/>
                <a:gd name="connsiteX179" fmla="*/ 343664 w 2636807"/>
                <a:gd name="connsiteY179" fmla="*/ 1119188 h 1309688"/>
                <a:gd name="connsiteX180" fmla="*/ 326995 w 2636807"/>
                <a:gd name="connsiteY180" fmla="*/ 1107282 h 1309688"/>
                <a:gd name="connsiteX181" fmla="*/ 334139 w 2636807"/>
                <a:gd name="connsiteY181" fmla="*/ 1090613 h 1309688"/>
                <a:gd name="connsiteX182" fmla="*/ 329377 w 2636807"/>
                <a:gd name="connsiteY182" fmla="*/ 1073944 h 1309688"/>
                <a:gd name="connsiteX183" fmla="*/ 315089 w 2636807"/>
                <a:gd name="connsiteY183" fmla="*/ 1059657 h 1309688"/>
                <a:gd name="connsiteX184" fmla="*/ 326995 w 2636807"/>
                <a:gd name="connsiteY184" fmla="*/ 1045369 h 1309688"/>
                <a:gd name="connsiteX185" fmla="*/ 324614 w 2636807"/>
                <a:gd name="connsiteY185" fmla="*/ 995363 h 1309688"/>
                <a:gd name="connsiteX186" fmla="*/ 319852 w 2636807"/>
                <a:gd name="connsiteY186" fmla="*/ 978694 h 1309688"/>
                <a:gd name="connsiteX187" fmla="*/ 307945 w 2636807"/>
                <a:gd name="connsiteY187" fmla="*/ 950119 h 1309688"/>
                <a:gd name="connsiteX188" fmla="*/ 296039 w 2636807"/>
                <a:gd name="connsiteY188" fmla="*/ 942975 h 1309688"/>
                <a:gd name="connsiteX189" fmla="*/ 307945 w 2636807"/>
                <a:gd name="connsiteY189" fmla="*/ 907257 h 1309688"/>
                <a:gd name="connsiteX190" fmla="*/ 322233 w 2636807"/>
                <a:gd name="connsiteY190" fmla="*/ 835819 h 1309688"/>
                <a:gd name="connsiteX191" fmla="*/ 322233 w 2636807"/>
                <a:gd name="connsiteY191" fmla="*/ 792957 h 1309688"/>
                <a:gd name="connsiteX192" fmla="*/ 322233 w 2636807"/>
                <a:gd name="connsiteY192" fmla="*/ 792957 h 1309688"/>
                <a:gd name="connsiteX193" fmla="*/ 305564 w 2636807"/>
                <a:gd name="connsiteY193" fmla="*/ 757238 h 1309688"/>
                <a:gd name="connsiteX194" fmla="*/ 284133 w 2636807"/>
                <a:gd name="connsiteY194" fmla="*/ 742950 h 1309688"/>
                <a:gd name="connsiteX195" fmla="*/ 276989 w 2636807"/>
                <a:gd name="connsiteY195" fmla="*/ 726282 h 1309688"/>
                <a:gd name="connsiteX196" fmla="*/ 260320 w 2636807"/>
                <a:gd name="connsiteY196" fmla="*/ 704850 h 1309688"/>
                <a:gd name="connsiteX197" fmla="*/ 241270 w 2636807"/>
                <a:gd name="connsiteY197" fmla="*/ 681038 h 1309688"/>
                <a:gd name="connsiteX198" fmla="*/ 215077 w 2636807"/>
                <a:gd name="connsiteY198" fmla="*/ 671513 h 1309688"/>
                <a:gd name="connsiteX199" fmla="*/ 29339 w 2636807"/>
                <a:gd name="connsiteY199" fmla="*/ 373857 h 1309688"/>
                <a:gd name="connsiteX200" fmla="*/ 10289 w 2636807"/>
                <a:gd name="connsiteY200" fmla="*/ 292894 h 1309688"/>
                <a:gd name="connsiteX201" fmla="*/ 5527 w 2636807"/>
                <a:gd name="connsiteY201" fmla="*/ 216694 h 1309688"/>
                <a:gd name="connsiteX202" fmla="*/ 764 w 2636807"/>
                <a:gd name="connsiteY202" fmla="*/ 69057 h 1309688"/>
                <a:gd name="connsiteX203" fmla="*/ 22196 w 2636807"/>
                <a:gd name="connsiteY203" fmla="*/ 0 h 1309688"/>
                <a:gd name="connsiteX204" fmla="*/ 2605852 w 2636807"/>
                <a:gd name="connsiteY204" fmla="*/ 4763 h 1309688"/>
                <a:gd name="connsiteX205" fmla="*/ 2636807 w 2636807"/>
                <a:gd name="connsiteY205" fmla="*/ 881062 h 1309688"/>
                <a:gd name="connsiteX0" fmla="*/ 2636807 w 2636807"/>
                <a:gd name="connsiteY0" fmla="*/ 881062 h 1309688"/>
                <a:gd name="connsiteX1" fmla="*/ 2034352 w 2636807"/>
                <a:gd name="connsiteY1" fmla="*/ 962025 h 1309688"/>
                <a:gd name="connsiteX2" fmla="*/ 1996252 w 2636807"/>
                <a:gd name="connsiteY2" fmla="*/ 931069 h 1309688"/>
                <a:gd name="connsiteX3" fmla="*/ 1962914 w 2636807"/>
                <a:gd name="connsiteY3" fmla="*/ 902494 h 1309688"/>
                <a:gd name="connsiteX4" fmla="*/ 1922433 w 2636807"/>
                <a:gd name="connsiteY4" fmla="*/ 881063 h 1309688"/>
                <a:gd name="connsiteX5" fmla="*/ 1905764 w 2636807"/>
                <a:gd name="connsiteY5" fmla="*/ 876300 h 1309688"/>
                <a:gd name="connsiteX6" fmla="*/ 1905764 w 2636807"/>
                <a:gd name="connsiteY6" fmla="*/ 876300 h 1309688"/>
                <a:gd name="connsiteX7" fmla="*/ 1934339 w 2636807"/>
                <a:gd name="connsiteY7" fmla="*/ 869157 h 1309688"/>
                <a:gd name="connsiteX8" fmla="*/ 1953389 w 2636807"/>
                <a:gd name="connsiteY8" fmla="*/ 862013 h 1309688"/>
                <a:gd name="connsiteX9" fmla="*/ 1934339 w 2636807"/>
                <a:gd name="connsiteY9" fmla="*/ 852488 h 1309688"/>
                <a:gd name="connsiteX10" fmla="*/ 1901002 w 2636807"/>
                <a:gd name="connsiteY10" fmla="*/ 842963 h 1309688"/>
                <a:gd name="connsiteX11" fmla="*/ 1872427 w 2636807"/>
                <a:gd name="connsiteY11" fmla="*/ 828675 h 1309688"/>
                <a:gd name="connsiteX12" fmla="*/ 1841470 w 2636807"/>
                <a:gd name="connsiteY12" fmla="*/ 812007 h 1309688"/>
                <a:gd name="connsiteX13" fmla="*/ 1820039 w 2636807"/>
                <a:gd name="connsiteY13" fmla="*/ 797719 h 1309688"/>
                <a:gd name="connsiteX14" fmla="*/ 1815277 w 2636807"/>
                <a:gd name="connsiteY14" fmla="*/ 778669 h 1309688"/>
                <a:gd name="connsiteX15" fmla="*/ 1843852 w 2636807"/>
                <a:gd name="connsiteY15" fmla="*/ 788194 h 1309688"/>
                <a:gd name="connsiteX16" fmla="*/ 1843852 w 2636807"/>
                <a:gd name="connsiteY16" fmla="*/ 788194 h 1309688"/>
                <a:gd name="connsiteX17" fmla="*/ 1872427 w 2636807"/>
                <a:gd name="connsiteY17" fmla="*/ 790575 h 1309688"/>
                <a:gd name="connsiteX18" fmla="*/ 1917670 w 2636807"/>
                <a:gd name="connsiteY18" fmla="*/ 800100 h 1309688"/>
                <a:gd name="connsiteX19" fmla="*/ 1917670 w 2636807"/>
                <a:gd name="connsiteY19" fmla="*/ 800100 h 1309688"/>
                <a:gd name="connsiteX20" fmla="*/ 1898620 w 2636807"/>
                <a:gd name="connsiteY20" fmla="*/ 769144 h 1309688"/>
                <a:gd name="connsiteX21" fmla="*/ 1862902 w 2636807"/>
                <a:gd name="connsiteY21" fmla="*/ 776288 h 1309688"/>
                <a:gd name="connsiteX22" fmla="*/ 1839089 w 2636807"/>
                <a:gd name="connsiteY22" fmla="*/ 769144 h 1309688"/>
                <a:gd name="connsiteX23" fmla="*/ 1812895 w 2636807"/>
                <a:gd name="connsiteY23" fmla="*/ 766763 h 1309688"/>
                <a:gd name="connsiteX24" fmla="*/ 1786702 w 2636807"/>
                <a:gd name="connsiteY24" fmla="*/ 776288 h 1309688"/>
                <a:gd name="connsiteX25" fmla="*/ 1758127 w 2636807"/>
                <a:gd name="connsiteY25" fmla="*/ 783432 h 1309688"/>
                <a:gd name="connsiteX26" fmla="*/ 1729552 w 2636807"/>
                <a:gd name="connsiteY26" fmla="*/ 783432 h 1309688"/>
                <a:gd name="connsiteX27" fmla="*/ 1703358 w 2636807"/>
                <a:gd name="connsiteY27" fmla="*/ 769144 h 1309688"/>
                <a:gd name="connsiteX28" fmla="*/ 1679545 w 2636807"/>
                <a:gd name="connsiteY28" fmla="*/ 781050 h 1309688"/>
                <a:gd name="connsiteX29" fmla="*/ 1665258 w 2636807"/>
                <a:gd name="connsiteY29" fmla="*/ 776288 h 1309688"/>
                <a:gd name="connsiteX30" fmla="*/ 1629539 w 2636807"/>
                <a:gd name="connsiteY30" fmla="*/ 783432 h 1309688"/>
                <a:gd name="connsiteX31" fmla="*/ 1593820 w 2636807"/>
                <a:gd name="connsiteY31" fmla="*/ 783432 h 1309688"/>
                <a:gd name="connsiteX32" fmla="*/ 1570008 w 2636807"/>
                <a:gd name="connsiteY32" fmla="*/ 778669 h 1309688"/>
                <a:gd name="connsiteX33" fmla="*/ 1548577 w 2636807"/>
                <a:gd name="connsiteY33" fmla="*/ 764382 h 1309688"/>
                <a:gd name="connsiteX34" fmla="*/ 1548577 w 2636807"/>
                <a:gd name="connsiteY34" fmla="*/ 750094 h 1309688"/>
                <a:gd name="connsiteX35" fmla="*/ 1524764 w 2636807"/>
                <a:gd name="connsiteY35" fmla="*/ 785813 h 1309688"/>
                <a:gd name="connsiteX36" fmla="*/ 1529527 w 2636807"/>
                <a:gd name="connsiteY36" fmla="*/ 807244 h 1309688"/>
                <a:gd name="connsiteX37" fmla="*/ 1534289 w 2636807"/>
                <a:gd name="connsiteY37" fmla="*/ 823913 h 1309688"/>
                <a:gd name="connsiteX38" fmla="*/ 1579533 w 2636807"/>
                <a:gd name="connsiteY38" fmla="*/ 809625 h 1309688"/>
                <a:gd name="connsiteX39" fmla="*/ 1615252 w 2636807"/>
                <a:gd name="connsiteY39" fmla="*/ 807244 h 1309688"/>
                <a:gd name="connsiteX40" fmla="*/ 1655733 w 2636807"/>
                <a:gd name="connsiteY40" fmla="*/ 800100 h 1309688"/>
                <a:gd name="connsiteX41" fmla="*/ 1677164 w 2636807"/>
                <a:gd name="connsiteY41" fmla="*/ 800100 h 1309688"/>
                <a:gd name="connsiteX42" fmla="*/ 1703358 w 2636807"/>
                <a:gd name="connsiteY42" fmla="*/ 797719 h 1309688"/>
                <a:gd name="connsiteX43" fmla="*/ 1729552 w 2636807"/>
                <a:gd name="connsiteY43" fmla="*/ 814388 h 1309688"/>
                <a:gd name="connsiteX44" fmla="*/ 1750983 w 2636807"/>
                <a:gd name="connsiteY44" fmla="*/ 814388 h 1309688"/>
                <a:gd name="connsiteX45" fmla="*/ 1781939 w 2636807"/>
                <a:gd name="connsiteY45" fmla="*/ 823913 h 1309688"/>
                <a:gd name="connsiteX46" fmla="*/ 1796227 w 2636807"/>
                <a:gd name="connsiteY46" fmla="*/ 833438 h 1309688"/>
                <a:gd name="connsiteX47" fmla="*/ 1796227 w 2636807"/>
                <a:gd name="connsiteY47" fmla="*/ 852488 h 1309688"/>
                <a:gd name="connsiteX48" fmla="*/ 1724789 w 2636807"/>
                <a:gd name="connsiteY48" fmla="*/ 850107 h 1309688"/>
                <a:gd name="connsiteX49" fmla="*/ 1636683 w 2636807"/>
                <a:gd name="connsiteY49" fmla="*/ 859632 h 1309688"/>
                <a:gd name="connsiteX50" fmla="*/ 1550958 w 2636807"/>
                <a:gd name="connsiteY50" fmla="*/ 866775 h 1309688"/>
                <a:gd name="connsiteX51" fmla="*/ 1441420 w 2636807"/>
                <a:gd name="connsiteY51" fmla="*/ 890588 h 1309688"/>
                <a:gd name="connsiteX52" fmla="*/ 1341408 w 2636807"/>
                <a:gd name="connsiteY52" fmla="*/ 919163 h 1309688"/>
                <a:gd name="connsiteX53" fmla="*/ 1253302 w 2636807"/>
                <a:gd name="connsiteY53" fmla="*/ 962025 h 1309688"/>
                <a:gd name="connsiteX54" fmla="*/ 1193770 w 2636807"/>
                <a:gd name="connsiteY54" fmla="*/ 995363 h 1309688"/>
                <a:gd name="connsiteX55" fmla="*/ 1115189 w 2636807"/>
                <a:gd name="connsiteY55" fmla="*/ 1021557 h 1309688"/>
                <a:gd name="connsiteX56" fmla="*/ 1027083 w 2636807"/>
                <a:gd name="connsiteY56" fmla="*/ 1052513 h 1309688"/>
                <a:gd name="connsiteX57" fmla="*/ 993745 w 2636807"/>
                <a:gd name="connsiteY57" fmla="*/ 1064419 h 1309688"/>
                <a:gd name="connsiteX58" fmla="*/ 972314 w 2636807"/>
                <a:gd name="connsiteY58" fmla="*/ 1057275 h 1309688"/>
                <a:gd name="connsiteX59" fmla="*/ 981839 w 2636807"/>
                <a:gd name="connsiteY59" fmla="*/ 1033463 h 1309688"/>
                <a:gd name="connsiteX60" fmla="*/ 996127 w 2636807"/>
                <a:gd name="connsiteY60" fmla="*/ 1016794 h 1309688"/>
                <a:gd name="connsiteX61" fmla="*/ 1008033 w 2636807"/>
                <a:gd name="connsiteY61" fmla="*/ 997744 h 1309688"/>
                <a:gd name="connsiteX62" fmla="*/ 1008033 w 2636807"/>
                <a:gd name="connsiteY62" fmla="*/ 997744 h 1309688"/>
                <a:gd name="connsiteX63" fmla="*/ 1038989 w 2636807"/>
                <a:gd name="connsiteY63" fmla="*/ 976313 h 1309688"/>
                <a:gd name="connsiteX64" fmla="*/ 1060420 w 2636807"/>
                <a:gd name="connsiteY64" fmla="*/ 983457 h 1309688"/>
                <a:gd name="connsiteX65" fmla="*/ 1069945 w 2636807"/>
                <a:gd name="connsiteY65" fmla="*/ 1012032 h 1309688"/>
                <a:gd name="connsiteX66" fmla="*/ 1086614 w 2636807"/>
                <a:gd name="connsiteY66" fmla="*/ 1009650 h 1309688"/>
                <a:gd name="connsiteX67" fmla="*/ 1084233 w 2636807"/>
                <a:gd name="connsiteY67" fmla="*/ 990600 h 1309688"/>
                <a:gd name="connsiteX68" fmla="*/ 1084233 w 2636807"/>
                <a:gd name="connsiteY68" fmla="*/ 990600 h 1309688"/>
                <a:gd name="connsiteX69" fmla="*/ 1093758 w 2636807"/>
                <a:gd name="connsiteY69" fmla="*/ 962025 h 1309688"/>
                <a:gd name="connsiteX70" fmla="*/ 1112808 w 2636807"/>
                <a:gd name="connsiteY70" fmla="*/ 952500 h 1309688"/>
                <a:gd name="connsiteX71" fmla="*/ 1091377 w 2636807"/>
                <a:gd name="connsiteY71" fmla="*/ 954882 h 1309688"/>
                <a:gd name="connsiteX72" fmla="*/ 1048514 w 2636807"/>
                <a:gd name="connsiteY72" fmla="*/ 964407 h 1309688"/>
                <a:gd name="connsiteX73" fmla="*/ 1027083 w 2636807"/>
                <a:gd name="connsiteY73" fmla="*/ 957263 h 1309688"/>
                <a:gd name="connsiteX74" fmla="*/ 998508 w 2636807"/>
                <a:gd name="connsiteY74" fmla="*/ 957263 h 1309688"/>
                <a:gd name="connsiteX75" fmla="*/ 988983 w 2636807"/>
                <a:gd name="connsiteY75" fmla="*/ 947738 h 1309688"/>
                <a:gd name="connsiteX76" fmla="*/ 1012795 w 2636807"/>
                <a:gd name="connsiteY76" fmla="*/ 935832 h 1309688"/>
                <a:gd name="connsiteX77" fmla="*/ 1062802 w 2636807"/>
                <a:gd name="connsiteY77" fmla="*/ 923925 h 1309688"/>
                <a:gd name="connsiteX78" fmla="*/ 1093758 w 2636807"/>
                <a:gd name="connsiteY78" fmla="*/ 916782 h 1309688"/>
                <a:gd name="connsiteX79" fmla="*/ 1117570 w 2636807"/>
                <a:gd name="connsiteY79" fmla="*/ 900113 h 1309688"/>
                <a:gd name="connsiteX80" fmla="*/ 1196152 w 2636807"/>
                <a:gd name="connsiteY80" fmla="*/ 883444 h 1309688"/>
                <a:gd name="connsiteX81" fmla="*/ 1215202 w 2636807"/>
                <a:gd name="connsiteY81" fmla="*/ 871538 h 1309688"/>
                <a:gd name="connsiteX82" fmla="*/ 1184245 w 2636807"/>
                <a:gd name="connsiteY82" fmla="*/ 866775 h 1309688"/>
                <a:gd name="connsiteX83" fmla="*/ 1115189 w 2636807"/>
                <a:gd name="connsiteY83" fmla="*/ 883444 h 1309688"/>
                <a:gd name="connsiteX84" fmla="*/ 1072327 w 2636807"/>
                <a:gd name="connsiteY84" fmla="*/ 895350 h 1309688"/>
                <a:gd name="connsiteX85" fmla="*/ 1048514 w 2636807"/>
                <a:gd name="connsiteY85" fmla="*/ 912019 h 1309688"/>
                <a:gd name="connsiteX86" fmla="*/ 1005652 w 2636807"/>
                <a:gd name="connsiteY86" fmla="*/ 919163 h 1309688"/>
                <a:gd name="connsiteX87" fmla="*/ 984220 w 2636807"/>
                <a:gd name="connsiteY87" fmla="*/ 914400 h 1309688"/>
                <a:gd name="connsiteX88" fmla="*/ 960408 w 2636807"/>
                <a:gd name="connsiteY88" fmla="*/ 919163 h 1309688"/>
                <a:gd name="connsiteX89" fmla="*/ 941358 w 2636807"/>
                <a:gd name="connsiteY89" fmla="*/ 904875 h 1309688"/>
                <a:gd name="connsiteX90" fmla="*/ 919927 w 2636807"/>
                <a:gd name="connsiteY90" fmla="*/ 897732 h 1309688"/>
                <a:gd name="connsiteX91" fmla="*/ 888970 w 2636807"/>
                <a:gd name="connsiteY91" fmla="*/ 897732 h 1309688"/>
                <a:gd name="connsiteX92" fmla="*/ 869920 w 2636807"/>
                <a:gd name="connsiteY92" fmla="*/ 904875 h 1309688"/>
                <a:gd name="connsiteX93" fmla="*/ 869920 w 2636807"/>
                <a:gd name="connsiteY93" fmla="*/ 885825 h 1309688"/>
                <a:gd name="connsiteX94" fmla="*/ 862777 w 2636807"/>
                <a:gd name="connsiteY94" fmla="*/ 859632 h 1309688"/>
                <a:gd name="connsiteX95" fmla="*/ 855633 w 2636807"/>
                <a:gd name="connsiteY95" fmla="*/ 828675 h 1309688"/>
                <a:gd name="connsiteX96" fmla="*/ 860395 w 2636807"/>
                <a:gd name="connsiteY96" fmla="*/ 800100 h 1309688"/>
                <a:gd name="connsiteX97" fmla="*/ 874683 w 2636807"/>
                <a:gd name="connsiteY97" fmla="*/ 778669 h 1309688"/>
                <a:gd name="connsiteX98" fmla="*/ 843727 w 2636807"/>
                <a:gd name="connsiteY98" fmla="*/ 804863 h 1309688"/>
                <a:gd name="connsiteX99" fmla="*/ 817533 w 2636807"/>
                <a:gd name="connsiteY99" fmla="*/ 804863 h 1309688"/>
                <a:gd name="connsiteX100" fmla="*/ 784195 w 2636807"/>
                <a:gd name="connsiteY100" fmla="*/ 807244 h 1309688"/>
                <a:gd name="connsiteX101" fmla="*/ 755620 w 2636807"/>
                <a:gd name="connsiteY101" fmla="*/ 800100 h 1309688"/>
                <a:gd name="connsiteX102" fmla="*/ 731808 w 2636807"/>
                <a:gd name="connsiteY102" fmla="*/ 778669 h 1309688"/>
                <a:gd name="connsiteX103" fmla="*/ 707995 w 2636807"/>
                <a:gd name="connsiteY103" fmla="*/ 771525 h 1309688"/>
                <a:gd name="connsiteX104" fmla="*/ 662752 w 2636807"/>
                <a:gd name="connsiteY104" fmla="*/ 778669 h 1309688"/>
                <a:gd name="connsiteX105" fmla="*/ 619889 w 2636807"/>
                <a:gd name="connsiteY105" fmla="*/ 785813 h 1309688"/>
                <a:gd name="connsiteX106" fmla="*/ 574645 w 2636807"/>
                <a:gd name="connsiteY106" fmla="*/ 792957 h 1309688"/>
                <a:gd name="connsiteX107" fmla="*/ 555595 w 2636807"/>
                <a:gd name="connsiteY107" fmla="*/ 781050 h 1309688"/>
                <a:gd name="connsiteX108" fmla="*/ 550833 w 2636807"/>
                <a:gd name="connsiteY108" fmla="*/ 764382 h 1309688"/>
                <a:gd name="connsiteX109" fmla="*/ 541308 w 2636807"/>
                <a:gd name="connsiteY109" fmla="*/ 740569 h 1309688"/>
                <a:gd name="connsiteX110" fmla="*/ 541308 w 2636807"/>
                <a:gd name="connsiteY110" fmla="*/ 740569 h 1309688"/>
                <a:gd name="connsiteX111" fmla="*/ 546070 w 2636807"/>
                <a:gd name="connsiteY111" fmla="*/ 792957 h 1309688"/>
                <a:gd name="connsiteX112" fmla="*/ 560358 w 2636807"/>
                <a:gd name="connsiteY112" fmla="*/ 809625 h 1309688"/>
                <a:gd name="connsiteX113" fmla="*/ 610364 w 2636807"/>
                <a:gd name="connsiteY113" fmla="*/ 814388 h 1309688"/>
                <a:gd name="connsiteX114" fmla="*/ 660370 w 2636807"/>
                <a:gd name="connsiteY114" fmla="*/ 802482 h 1309688"/>
                <a:gd name="connsiteX115" fmla="*/ 693708 w 2636807"/>
                <a:gd name="connsiteY115" fmla="*/ 797719 h 1309688"/>
                <a:gd name="connsiteX116" fmla="*/ 724664 w 2636807"/>
                <a:gd name="connsiteY116" fmla="*/ 804863 h 1309688"/>
                <a:gd name="connsiteX117" fmla="*/ 741333 w 2636807"/>
                <a:gd name="connsiteY117" fmla="*/ 831057 h 1309688"/>
                <a:gd name="connsiteX118" fmla="*/ 767527 w 2636807"/>
                <a:gd name="connsiteY118" fmla="*/ 831057 h 1309688"/>
                <a:gd name="connsiteX119" fmla="*/ 803245 w 2636807"/>
                <a:gd name="connsiteY119" fmla="*/ 826294 h 1309688"/>
                <a:gd name="connsiteX120" fmla="*/ 831820 w 2636807"/>
                <a:gd name="connsiteY120" fmla="*/ 835819 h 1309688"/>
                <a:gd name="connsiteX121" fmla="*/ 838964 w 2636807"/>
                <a:gd name="connsiteY121" fmla="*/ 881063 h 1309688"/>
                <a:gd name="connsiteX122" fmla="*/ 850870 w 2636807"/>
                <a:gd name="connsiteY122" fmla="*/ 919163 h 1309688"/>
                <a:gd name="connsiteX123" fmla="*/ 850870 w 2636807"/>
                <a:gd name="connsiteY123" fmla="*/ 935832 h 1309688"/>
                <a:gd name="connsiteX124" fmla="*/ 841345 w 2636807"/>
                <a:gd name="connsiteY124" fmla="*/ 952500 h 1309688"/>
                <a:gd name="connsiteX125" fmla="*/ 824677 w 2636807"/>
                <a:gd name="connsiteY125" fmla="*/ 962025 h 1309688"/>
                <a:gd name="connsiteX126" fmla="*/ 803245 w 2636807"/>
                <a:gd name="connsiteY126" fmla="*/ 966788 h 1309688"/>
                <a:gd name="connsiteX127" fmla="*/ 781814 w 2636807"/>
                <a:gd name="connsiteY127" fmla="*/ 966788 h 1309688"/>
                <a:gd name="connsiteX128" fmla="*/ 769908 w 2636807"/>
                <a:gd name="connsiteY128" fmla="*/ 976313 h 1309688"/>
                <a:gd name="connsiteX129" fmla="*/ 769908 w 2636807"/>
                <a:gd name="connsiteY129" fmla="*/ 976313 h 1309688"/>
                <a:gd name="connsiteX130" fmla="*/ 800864 w 2636807"/>
                <a:gd name="connsiteY130" fmla="*/ 978694 h 1309688"/>
                <a:gd name="connsiteX131" fmla="*/ 817533 w 2636807"/>
                <a:gd name="connsiteY131" fmla="*/ 990600 h 1309688"/>
                <a:gd name="connsiteX132" fmla="*/ 838964 w 2636807"/>
                <a:gd name="connsiteY132" fmla="*/ 981075 h 1309688"/>
                <a:gd name="connsiteX133" fmla="*/ 838964 w 2636807"/>
                <a:gd name="connsiteY133" fmla="*/ 981075 h 1309688"/>
                <a:gd name="connsiteX134" fmla="*/ 865158 w 2636807"/>
                <a:gd name="connsiteY134" fmla="*/ 983457 h 1309688"/>
                <a:gd name="connsiteX135" fmla="*/ 881827 w 2636807"/>
                <a:gd name="connsiteY135" fmla="*/ 971550 h 1309688"/>
                <a:gd name="connsiteX136" fmla="*/ 910402 w 2636807"/>
                <a:gd name="connsiteY136" fmla="*/ 1009650 h 1309688"/>
                <a:gd name="connsiteX137" fmla="*/ 910402 w 2636807"/>
                <a:gd name="connsiteY137" fmla="*/ 1050132 h 1309688"/>
                <a:gd name="connsiteX138" fmla="*/ 903258 w 2636807"/>
                <a:gd name="connsiteY138" fmla="*/ 1071563 h 1309688"/>
                <a:gd name="connsiteX139" fmla="*/ 881827 w 2636807"/>
                <a:gd name="connsiteY139" fmla="*/ 1092994 h 1309688"/>
                <a:gd name="connsiteX140" fmla="*/ 843727 w 2636807"/>
                <a:gd name="connsiteY140" fmla="*/ 1107282 h 1309688"/>
                <a:gd name="connsiteX141" fmla="*/ 829439 w 2636807"/>
                <a:gd name="connsiteY141" fmla="*/ 1123950 h 1309688"/>
                <a:gd name="connsiteX142" fmla="*/ 812770 w 2636807"/>
                <a:gd name="connsiteY142" fmla="*/ 1145382 h 1309688"/>
                <a:gd name="connsiteX143" fmla="*/ 784195 w 2636807"/>
                <a:gd name="connsiteY143" fmla="*/ 1152525 h 1309688"/>
                <a:gd name="connsiteX144" fmla="*/ 767527 w 2636807"/>
                <a:gd name="connsiteY144" fmla="*/ 1159669 h 1309688"/>
                <a:gd name="connsiteX145" fmla="*/ 753239 w 2636807"/>
                <a:gd name="connsiteY145" fmla="*/ 1162050 h 1309688"/>
                <a:gd name="connsiteX146" fmla="*/ 746095 w 2636807"/>
                <a:gd name="connsiteY146" fmla="*/ 1147763 h 1309688"/>
                <a:gd name="connsiteX147" fmla="*/ 746095 w 2636807"/>
                <a:gd name="connsiteY147" fmla="*/ 1147763 h 1309688"/>
                <a:gd name="connsiteX148" fmla="*/ 736570 w 2636807"/>
                <a:gd name="connsiteY148" fmla="*/ 1173957 h 1309688"/>
                <a:gd name="connsiteX149" fmla="*/ 717520 w 2636807"/>
                <a:gd name="connsiteY149" fmla="*/ 1188244 h 1309688"/>
                <a:gd name="connsiteX150" fmla="*/ 700852 w 2636807"/>
                <a:gd name="connsiteY150" fmla="*/ 1195388 h 1309688"/>
                <a:gd name="connsiteX151" fmla="*/ 700852 w 2636807"/>
                <a:gd name="connsiteY151" fmla="*/ 1173957 h 1309688"/>
                <a:gd name="connsiteX152" fmla="*/ 688945 w 2636807"/>
                <a:gd name="connsiteY152" fmla="*/ 1152525 h 1309688"/>
                <a:gd name="connsiteX153" fmla="*/ 691327 w 2636807"/>
                <a:gd name="connsiteY153" fmla="*/ 1197769 h 1309688"/>
                <a:gd name="connsiteX154" fmla="*/ 679420 w 2636807"/>
                <a:gd name="connsiteY154" fmla="*/ 1214438 h 1309688"/>
                <a:gd name="connsiteX155" fmla="*/ 669895 w 2636807"/>
                <a:gd name="connsiteY155" fmla="*/ 1204913 h 1309688"/>
                <a:gd name="connsiteX156" fmla="*/ 648464 w 2636807"/>
                <a:gd name="connsiteY156" fmla="*/ 1197769 h 1309688"/>
                <a:gd name="connsiteX157" fmla="*/ 631795 w 2636807"/>
                <a:gd name="connsiteY157" fmla="*/ 1193007 h 1309688"/>
                <a:gd name="connsiteX158" fmla="*/ 615127 w 2636807"/>
                <a:gd name="connsiteY158" fmla="*/ 1221582 h 1309688"/>
                <a:gd name="connsiteX159" fmla="*/ 617508 w 2636807"/>
                <a:gd name="connsiteY159" fmla="*/ 1250157 h 1309688"/>
                <a:gd name="connsiteX160" fmla="*/ 605602 w 2636807"/>
                <a:gd name="connsiteY160" fmla="*/ 1273969 h 1309688"/>
                <a:gd name="connsiteX161" fmla="*/ 577027 w 2636807"/>
                <a:gd name="connsiteY161" fmla="*/ 1281113 h 1309688"/>
                <a:gd name="connsiteX162" fmla="*/ 557977 w 2636807"/>
                <a:gd name="connsiteY162" fmla="*/ 1295400 h 1309688"/>
                <a:gd name="connsiteX163" fmla="*/ 515114 w 2636807"/>
                <a:gd name="connsiteY163" fmla="*/ 1309688 h 1309688"/>
                <a:gd name="connsiteX164" fmla="*/ 488920 w 2636807"/>
                <a:gd name="connsiteY164" fmla="*/ 1297782 h 1309688"/>
                <a:gd name="connsiteX165" fmla="*/ 472252 w 2636807"/>
                <a:gd name="connsiteY165" fmla="*/ 1288257 h 1309688"/>
                <a:gd name="connsiteX166" fmla="*/ 453202 w 2636807"/>
                <a:gd name="connsiteY166" fmla="*/ 1283494 h 1309688"/>
                <a:gd name="connsiteX167" fmla="*/ 431770 w 2636807"/>
                <a:gd name="connsiteY167" fmla="*/ 1266825 h 1309688"/>
                <a:gd name="connsiteX168" fmla="*/ 431770 w 2636807"/>
                <a:gd name="connsiteY168" fmla="*/ 1266825 h 1309688"/>
                <a:gd name="connsiteX169" fmla="*/ 431770 w 2636807"/>
                <a:gd name="connsiteY169" fmla="*/ 1266825 h 1309688"/>
                <a:gd name="connsiteX170" fmla="*/ 398433 w 2636807"/>
                <a:gd name="connsiteY170" fmla="*/ 1228725 h 1309688"/>
                <a:gd name="connsiteX171" fmla="*/ 388908 w 2636807"/>
                <a:gd name="connsiteY171" fmla="*/ 1216819 h 1309688"/>
                <a:gd name="connsiteX172" fmla="*/ 379383 w 2636807"/>
                <a:gd name="connsiteY172" fmla="*/ 1219200 h 1309688"/>
                <a:gd name="connsiteX173" fmla="*/ 379383 w 2636807"/>
                <a:gd name="connsiteY173" fmla="*/ 1204913 h 1309688"/>
                <a:gd name="connsiteX174" fmla="*/ 374620 w 2636807"/>
                <a:gd name="connsiteY174" fmla="*/ 1190625 h 1309688"/>
                <a:gd name="connsiteX175" fmla="*/ 357952 w 2636807"/>
                <a:gd name="connsiteY175" fmla="*/ 1195388 h 1309688"/>
                <a:gd name="connsiteX176" fmla="*/ 350808 w 2636807"/>
                <a:gd name="connsiteY176" fmla="*/ 1173957 h 1309688"/>
                <a:gd name="connsiteX177" fmla="*/ 336520 w 2636807"/>
                <a:gd name="connsiteY177" fmla="*/ 1154907 h 1309688"/>
                <a:gd name="connsiteX178" fmla="*/ 350808 w 2636807"/>
                <a:gd name="connsiteY178" fmla="*/ 1143000 h 1309688"/>
                <a:gd name="connsiteX179" fmla="*/ 343664 w 2636807"/>
                <a:gd name="connsiteY179" fmla="*/ 1119188 h 1309688"/>
                <a:gd name="connsiteX180" fmla="*/ 326995 w 2636807"/>
                <a:gd name="connsiteY180" fmla="*/ 1107282 h 1309688"/>
                <a:gd name="connsiteX181" fmla="*/ 334139 w 2636807"/>
                <a:gd name="connsiteY181" fmla="*/ 1090613 h 1309688"/>
                <a:gd name="connsiteX182" fmla="*/ 329377 w 2636807"/>
                <a:gd name="connsiteY182" fmla="*/ 1073944 h 1309688"/>
                <a:gd name="connsiteX183" fmla="*/ 315089 w 2636807"/>
                <a:gd name="connsiteY183" fmla="*/ 1059657 h 1309688"/>
                <a:gd name="connsiteX184" fmla="*/ 326995 w 2636807"/>
                <a:gd name="connsiteY184" fmla="*/ 1045369 h 1309688"/>
                <a:gd name="connsiteX185" fmla="*/ 324614 w 2636807"/>
                <a:gd name="connsiteY185" fmla="*/ 995363 h 1309688"/>
                <a:gd name="connsiteX186" fmla="*/ 319852 w 2636807"/>
                <a:gd name="connsiteY186" fmla="*/ 978694 h 1309688"/>
                <a:gd name="connsiteX187" fmla="*/ 307945 w 2636807"/>
                <a:gd name="connsiteY187" fmla="*/ 950119 h 1309688"/>
                <a:gd name="connsiteX188" fmla="*/ 296039 w 2636807"/>
                <a:gd name="connsiteY188" fmla="*/ 942975 h 1309688"/>
                <a:gd name="connsiteX189" fmla="*/ 307945 w 2636807"/>
                <a:gd name="connsiteY189" fmla="*/ 907257 h 1309688"/>
                <a:gd name="connsiteX190" fmla="*/ 322233 w 2636807"/>
                <a:gd name="connsiteY190" fmla="*/ 835819 h 1309688"/>
                <a:gd name="connsiteX191" fmla="*/ 322233 w 2636807"/>
                <a:gd name="connsiteY191" fmla="*/ 792957 h 1309688"/>
                <a:gd name="connsiteX192" fmla="*/ 322233 w 2636807"/>
                <a:gd name="connsiteY192" fmla="*/ 792957 h 1309688"/>
                <a:gd name="connsiteX193" fmla="*/ 305564 w 2636807"/>
                <a:gd name="connsiteY193" fmla="*/ 757238 h 1309688"/>
                <a:gd name="connsiteX194" fmla="*/ 284133 w 2636807"/>
                <a:gd name="connsiteY194" fmla="*/ 742950 h 1309688"/>
                <a:gd name="connsiteX195" fmla="*/ 276989 w 2636807"/>
                <a:gd name="connsiteY195" fmla="*/ 726282 h 1309688"/>
                <a:gd name="connsiteX196" fmla="*/ 260320 w 2636807"/>
                <a:gd name="connsiteY196" fmla="*/ 704850 h 1309688"/>
                <a:gd name="connsiteX197" fmla="*/ 241270 w 2636807"/>
                <a:gd name="connsiteY197" fmla="*/ 681038 h 1309688"/>
                <a:gd name="connsiteX198" fmla="*/ 215077 w 2636807"/>
                <a:gd name="connsiteY198" fmla="*/ 671513 h 1309688"/>
                <a:gd name="connsiteX199" fmla="*/ 53152 w 2636807"/>
                <a:gd name="connsiteY199" fmla="*/ 488157 h 1309688"/>
                <a:gd name="connsiteX200" fmla="*/ 29339 w 2636807"/>
                <a:gd name="connsiteY200" fmla="*/ 373857 h 1309688"/>
                <a:gd name="connsiteX201" fmla="*/ 10289 w 2636807"/>
                <a:gd name="connsiteY201" fmla="*/ 292894 h 1309688"/>
                <a:gd name="connsiteX202" fmla="*/ 5527 w 2636807"/>
                <a:gd name="connsiteY202" fmla="*/ 216694 h 1309688"/>
                <a:gd name="connsiteX203" fmla="*/ 764 w 2636807"/>
                <a:gd name="connsiteY203" fmla="*/ 69057 h 1309688"/>
                <a:gd name="connsiteX204" fmla="*/ 22196 w 2636807"/>
                <a:gd name="connsiteY204" fmla="*/ 0 h 1309688"/>
                <a:gd name="connsiteX205" fmla="*/ 2605852 w 2636807"/>
                <a:gd name="connsiteY205" fmla="*/ 4763 h 1309688"/>
                <a:gd name="connsiteX206" fmla="*/ 2636807 w 2636807"/>
                <a:gd name="connsiteY206" fmla="*/ 881062 h 1309688"/>
                <a:gd name="connsiteX0" fmla="*/ 2636807 w 2636807"/>
                <a:gd name="connsiteY0" fmla="*/ 881062 h 1309688"/>
                <a:gd name="connsiteX1" fmla="*/ 2034352 w 2636807"/>
                <a:gd name="connsiteY1" fmla="*/ 962025 h 1309688"/>
                <a:gd name="connsiteX2" fmla="*/ 1996252 w 2636807"/>
                <a:gd name="connsiteY2" fmla="*/ 931069 h 1309688"/>
                <a:gd name="connsiteX3" fmla="*/ 1962914 w 2636807"/>
                <a:gd name="connsiteY3" fmla="*/ 902494 h 1309688"/>
                <a:gd name="connsiteX4" fmla="*/ 1922433 w 2636807"/>
                <a:gd name="connsiteY4" fmla="*/ 881063 h 1309688"/>
                <a:gd name="connsiteX5" fmla="*/ 1905764 w 2636807"/>
                <a:gd name="connsiteY5" fmla="*/ 876300 h 1309688"/>
                <a:gd name="connsiteX6" fmla="*/ 1905764 w 2636807"/>
                <a:gd name="connsiteY6" fmla="*/ 876300 h 1309688"/>
                <a:gd name="connsiteX7" fmla="*/ 1934339 w 2636807"/>
                <a:gd name="connsiteY7" fmla="*/ 869157 h 1309688"/>
                <a:gd name="connsiteX8" fmla="*/ 1953389 w 2636807"/>
                <a:gd name="connsiteY8" fmla="*/ 862013 h 1309688"/>
                <a:gd name="connsiteX9" fmla="*/ 1934339 w 2636807"/>
                <a:gd name="connsiteY9" fmla="*/ 852488 h 1309688"/>
                <a:gd name="connsiteX10" fmla="*/ 1901002 w 2636807"/>
                <a:gd name="connsiteY10" fmla="*/ 842963 h 1309688"/>
                <a:gd name="connsiteX11" fmla="*/ 1872427 w 2636807"/>
                <a:gd name="connsiteY11" fmla="*/ 828675 h 1309688"/>
                <a:gd name="connsiteX12" fmla="*/ 1841470 w 2636807"/>
                <a:gd name="connsiteY12" fmla="*/ 812007 h 1309688"/>
                <a:gd name="connsiteX13" fmla="*/ 1820039 w 2636807"/>
                <a:gd name="connsiteY13" fmla="*/ 797719 h 1309688"/>
                <a:gd name="connsiteX14" fmla="*/ 1815277 w 2636807"/>
                <a:gd name="connsiteY14" fmla="*/ 778669 h 1309688"/>
                <a:gd name="connsiteX15" fmla="*/ 1843852 w 2636807"/>
                <a:gd name="connsiteY15" fmla="*/ 788194 h 1309688"/>
                <a:gd name="connsiteX16" fmla="*/ 1843852 w 2636807"/>
                <a:gd name="connsiteY16" fmla="*/ 788194 h 1309688"/>
                <a:gd name="connsiteX17" fmla="*/ 1872427 w 2636807"/>
                <a:gd name="connsiteY17" fmla="*/ 790575 h 1309688"/>
                <a:gd name="connsiteX18" fmla="*/ 1917670 w 2636807"/>
                <a:gd name="connsiteY18" fmla="*/ 800100 h 1309688"/>
                <a:gd name="connsiteX19" fmla="*/ 1917670 w 2636807"/>
                <a:gd name="connsiteY19" fmla="*/ 800100 h 1309688"/>
                <a:gd name="connsiteX20" fmla="*/ 1898620 w 2636807"/>
                <a:gd name="connsiteY20" fmla="*/ 769144 h 1309688"/>
                <a:gd name="connsiteX21" fmla="*/ 1862902 w 2636807"/>
                <a:gd name="connsiteY21" fmla="*/ 776288 h 1309688"/>
                <a:gd name="connsiteX22" fmla="*/ 1839089 w 2636807"/>
                <a:gd name="connsiteY22" fmla="*/ 769144 h 1309688"/>
                <a:gd name="connsiteX23" fmla="*/ 1812895 w 2636807"/>
                <a:gd name="connsiteY23" fmla="*/ 766763 h 1309688"/>
                <a:gd name="connsiteX24" fmla="*/ 1786702 w 2636807"/>
                <a:gd name="connsiteY24" fmla="*/ 776288 h 1309688"/>
                <a:gd name="connsiteX25" fmla="*/ 1758127 w 2636807"/>
                <a:gd name="connsiteY25" fmla="*/ 783432 h 1309688"/>
                <a:gd name="connsiteX26" fmla="*/ 1729552 w 2636807"/>
                <a:gd name="connsiteY26" fmla="*/ 783432 h 1309688"/>
                <a:gd name="connsiteX27" fmla="*/ 1703358 w 2636807"/>
                <a:gd name="connsiteY27" fmla="*/ 769144 h 1309688"/>
                <a:gd name="connsiteX28" fmla="*/ 1679545 w 2636807"/>
                <a:gd name="connsiteY28" fmla="*/ 781050 h 1309688"/>
                <a:gd name="connsiteX29" fmla="*/ 1665258 w 2636807"/>
                <a:gd name="connsiteY29" fmla="*/ 776288 h 1309688"/>
                <a:gd name="connsiteX30" fmla="*/ 1629539 w 2636807"/>
                <a:gd name="connsiteY30" fmla="*/ 783432 h 1309688"/>
                <a:gd name="connsiteX31" fmla="*/ 1593820 w 2636807"/>
                <a:gd name="connsiteY31" fmla="*/ 783432 h 1309688"/>
                <a:gd name="connsiteX32" fmla="*/ 1570008 w 2636807"/>
                <a:gd name="connsiteY32" fmla="*/ 778669 h 1309688"/>
                <a:gd name="connsiteX33" fmla="*/ 1548577 w 2636807"/>
                <a:gd name="connsiteY33" fmla="*/ 764382 h 1309688"/>
                <a:gd name="connsiteX34" fmla="*/ 1548577 w 2636807"/>
                <a:gd name="connsiteY34" fmla="*/ 750094 h 1309688"/>
                <a:gd name="connsiteX35" fmla="*/ 1524764 w 2636807"/>
                <a:gd name="connsiteY35" fmla="*/ 785813 h 1309688"/>
                <a:gd name="connsiteX36" fmla="*/ 1529527 w 2636807"/>
                <a:gd name="connsiteY36" fmla="*/ 807244 h 1309688"/>
                <a:gd name="connsiteX37" fmla="*/ 1534289 w 2636807"/>
                <a:gd name="connsiteY37" fmla="*/ 823913 h 1309688"/>
                <a:gd name="connsiteX38" fmla="*/ 1579533 w 2636807"/>
                <a:gd name="connsiteY38" fmla="*/ 809625 h 1309688"/>
                <a:gd name="connsiteX39" fmla="*/ 1615252 w 2636807"/>
                <a:gd name="connsiteY39" fmla="*/ 807244 h 1309688"/>
                <a:gd name="connsiteX40" fmla="*/ 1655733 w 2636807"/>
                <a:gd name="connsiteY40" fmla="*/ 800100 h 1309688"/>
                <a:gd name="connsiteX41" fmla="*/ 1677164 w 2636807"/>
                <a:gd name="connsiteY41" fmla="*/ 800100 h 1309688"/>
                <a:gd name="connsiteX42" fmla="*/ 1703358 w 2636807"/>
                <a:gd name="connsiteY42" fmla="*/ 797719 h 1309688"/>
                <a:gd name="connsiteX43" fmla="*/ 1729552 w 2636807"/>
                <a:gd name="connsiteY43" fmla="*/ 814388 h 1309688"/>
                <a:gd name="connsiteX44" fmla="*/ 1750983 w 2636807"/>
                <a:gd name="connsiteY44" fmla="*/ 814388 h 1309688"/>
                <a:gd name="connsiteX45" fmla="*/ 1781939 w 2636807"/>
                <a:gd name="connsiteY45" fmla="*/ 823913 h 1309688"/>
                <a:gd name="connsiteX46" fmla="*/ 1796227 w 2636807"/>
                <a:gd name="connsiteY46" fmla="*/ 833438 h 1309688"/>
                <a:gd name="connsiteX47" fmla="*/ 1796227 w 2636807"/>
                <a:gd name="connsiteY47" fmla="*/ 852488 h 1309688"/>
                <a:gd name="connsiteX48" fmla="*/ 1724789 w 2636807"/>
                <a:gd name="connsiteY48" fmla="*/ 850107 h 1309688"/>
                <a:gd name="connsiteX49" fmla="*/ 1636683 w 2636807"/>
                <a:gd name="connsiteY49" fmla="*/ 859632 h 1309688"/>
                <a:gd name="connsiteX50" fmla="*/ 1550958 w 2636807"/>
                <a:gd name="connsiteY50" fmla="*/ 866775 h 1309688"/>
                <a:gd name="connsiteX51" fmla="*/ 1441420 w 2636807"/>
                <a:gd name="connsiteY51" fmla="*/ 890588 h 1309688"/>
                <a:gd name="connsiteX52" fmla="*/ 1341408 w 2636807"/>
                <a:gd name="connsiteY52" fmla="*/ 919163 h 1309688"/>
                <a:gd name="connsiteX53" fmla="*/ 1253302 w 2636807"/>
                <a:gd name="connsiteY53" fmla="*/ 962025 h 1309688"/>
                <a:gd name="connsiteX54" fmla="*/ 1193770 w 2636807"/>
                <a:gd name="connsiteY54" fmla="*/ 995363 h 1309688"/>
                <a:gd name="connsiteX55" fmla="*/ 1115189 w 2636807"/>
                <a:gd name="connsiteY55" fmla="*/ 1021557 h 1309688"/>
                <a:gd name="connsiteX56" fmla="*/ 1027083 w 2636807"/>
                <a:gd name="connsiteY56" fmla="*/ 1052513 h 1309688"/>
                <a:gd name="connsiteX57" fmla="*/ 993745 w 2636807"/>
                <a:gd name="connsiteY57" fmla="*/ 1064419 h 1309688"/>
                <a:gd name="connsiteX58" fmla="*/ 972314 w 2636807"/>
                <a:gd name="connsiteY58" fmla="*/ 1057275 h 1309688"/>
                <a:gd name="connsiteX59" fmla="*/ 981839 w 2636807"/>
                <a:gd name="connsiteY59" fmla="*/ 1033463 h 1309688"/>
                <a:gd name="connsiteX60" fmla="*/ 996127 w 2636807"/>
                <a:gd name="connsiteY60" fmla="*/ 1016794 h 1309688"/>
                <a:gd name="connsiteX61" fmla="*/ 1008033 w 2636807"/>
                <a:gd name="connsiteY61" fmla="*/ 997744 h 1309688"/>
                <a:gd name="connsiteX62" fmla="*/ 1008033 w 2636807"/>
                <a:gd name="connsiteY62" fmla="*/ 997744 h 1309688"/>
                <a:gd name="connsiteX63" fmla="*/ 1038989 w 2636807"/>
                <a:gd name="connsiteY63" fmla="*/ 976313 h 1309688"/>
                <a:gd name="connsiteX64" fmla="*/ 1060420 w 2636807"/>
                <a:gd name="connsiteY64" fmla="*/ 983457 h 1309688"/>
                <a:gd name="connsiteX65" fmla="*/ 1069945 w 2636807"/>
                <a:gd name="connsiteY65" fmla="*/ 1012032 h 1309688"/>
                <a:gd name="connsiteX66" fmla="*/ 1086614 w 2636807"/>
                <a:gd name="connsiteY66" fmla="*/ 1009650 h 1309688"/>
                <a:gd name="connsiteX67" fmla="*/ 1084233 w 2636807"/>
                <a:gd name="connsiteY67" fmla="*/ 990600 h 1309688"/>
                <a:gd name="connsiteX68" fmla="*/ 1084233 w 2636807"/>
                <a:gd name="connsiteY68" fmla="*/ 990600 h 1309688"/>
                <a:gd name="connsiteX69" fmla="*/ 1093758 w 2636807"/>
                <a:gd name="connsiteY69" fmla="*/ 962025 h 1309688"/>
                <a:gd name="connsiteX70" fmla="*/ 1112808 w 2636807"/>
                <a:gd name="connsiteY70" fmla="*/ 952500 h 1309688"/>
                <a:gd name="connsiteX71" fmla="*/ 1091377 w 2636807"/>
                <a:gd name="connsiteY71" fmla="*/ 954882 h 1309688"/>
                <a:gd name="connsiteX72" fmla="*/ 1048514 w 2636807"/>
                <a:gd name="connsiteY72" fmla="*/ 964407 h 1309688"/>
                <a:gd name="connsiteX73" fmla="*/ 1027083 w 2636807"/>
                <a:gd name="connsiteY73" fmla="*/ 957263 h 1309688"/>
                <a:gd name="connsiteX74" fmla="*/ 998508 w 2636807"/>
                <a:gd name="connsiteY74" fmla="*/ 957263 h 1309688"/>
                <a:gd name="connsiteX75" fmla="*/ 988983 w 2636807"/>
                <a:gd name="connsiteY75" fmla="*/ 947738 h 1309688"/>
                <a:gd name="connsiteX76" fmla="*/ 1012795 w 2636807"/>
                <a:gd name="connsiteY76" fmla="*/ 935832 h 1309688"/>
                <a:gd name="connsiteX77" fmla="*/ 1062802 w 2636807"/>
                <a:gd name="connsiteY77" fmla="*/ 923925 h 1309688"/>
                <a:gd name="connsiteX78" fmla="*/ 1093758 w 2636807"/>
                <a:gd name="connsiteY78" fmla="*/ 916782 h 1309688"/>
                <a:gd name="connsiteX79" fmla="*/ 1117570 w 2636807"/>
                <a:gd name="connsiteY79" fmla="*/ 900113 h 1309688"/>
                <a:gd name="connsiteX80" fmla="*/ 1196152 w 2636807"/>
                <a:gd name="connsiteY80" fmla="*/ 883444 h 1309688"/>
                <a:gd name="connsiteX81" fmla="*/ 1215202 w 2636807"/>
                <a:gd name="connsiteY81" fmla="*/ 871538 h 1309688"/>
                <a:gd name="connsiteX82" fmla="*/ 1184245 w 2636807"/>
                <a:gd name="connsiteY82" fmla="*/ 866775 h 1309688"/>
                <a:gd name="connsiteX83" fmla="*/ 1115189 w 2636807"/>
                <a:gd name="connsiteY83" fmla="*/ 883444 h 1309688"/>
                <a:gd name="connsiteX84" fmla="*/ 1072327 w 2636807"/>
                <a:gd name="connsiteY84" fmla="*/ 895350 h 1309688"/>
                <a:gd name="connsiteX85" fmla="*/ 1048514 w 2636807"/>
                <a:gd name="connsiteY85" fmla="*/ 912019 h 1309688"/>
                <a:gd name="connsiteX86" fmla="*/ 1005652 w 2636807"/>
                <a:gd name="connsiteY86" fmla="*/ 919163 h 1309688"/>
                <a:gd name="connsiteX87" fmla="*/ 984220 w 2636807"/>
                <a:gd name="connsiteY87" fmla="*/ 914400 h 1309688"/>
                <a:gd name="connsiteX88" fmla="*/ 960408 w 2636807"/>
                <a:gd name="connsiteY88" fmla="*/ 919163 h 1309688"/>
                <a:gd name="connsiteX89" fmla="*/ 941358 w 2636807"/>
                <a:gd name="connsiteY89" fmla="*/ 904875 h 1309688"/>
                <a:gd name="connsiteX90" fmla="*/ 919927 w 2636807"/>
                <a:gd name="connsiteY90" fmla="*/ 897732 h 1309688"/>
                <a:gd name="connsiteX91" fmla="*/ 888970 w 2636807"/>
                <a:gd name="connsiteY91" fmla="*/ 897732 h 1309688"/>
                <a:gd name="connsiteX92" fmla="*/ 869920 w 2636807"/>
                <a:gd name="connsiteY92" fmla="*/ 904875 h 1309688"/>
                <a:gd name="connsiteX93" fmla="*/ 869920 w 2636807"/>
                <a:gd name="connsiteY93" fmla="*/ 885825 h 1309688"/>
                <a:gd name="connsiteX94" fmla="*/ 862777 w 2636807"/>
                <a:gd name="connsiteY94" fmla="*/ 859632 h 1309688"/>
                <a:gd name="connsiteX95" fmla="*/ 855633 w 2636807"/>
                <a:gd name="connsiteY95" fmla="*/ 828675 h 1309688"/>
                <a:gd name="connsiteX96" fmla="*/ 860395 w 2636807"/>
                <a:gd name="connsiteY96" fmla="*/ 800100 h 1309688"/>
                <a:gd name="connsiteX97" fmla="*/ 874683 w 2636807"/>
                <a:gd name="connsiteY97" fmla="*/ 778669 h 1309688"/>
                <a:gd name="connsiteX98" fmla="*/ 843727 w 2636807"/>
                <a:gd name="connsiteY98" fmla="*/ 804863 h 1309688"/>
                <a:gd name="connsiteX99" fmla="*/ 817533 w 2636807"/>
                <a:gd name="connsiteY99" fmla="*/ 804863 h 1309688"/>
                <a:gd name="connsiteX100" fmla="*/ 784195 w 2636807"/>
                <a:gd name="connsiteY100" fmla="*/ 807244 h 1309688"/>
                <a:gd name="connsiteX101" fmla="*/ 755620 w 2636807"/>
                <a:gd name="connsiteY101" fmla="*/ 800100 h 1309688"/>
                <a:gd name="connsiteX102" fmla="*/ 731808 w 2636807"/>
                <a:gd name="connsiteY102" fmla="*/ 778669 h 1309688"/>
                <a:gd name="connsiteX103" fmla="*/ 707995 w 2636807"/>
                <a:gd name="connsiteY103" fmla="*/ 771525 h 1309688"/>
                <a:gd name="connsiteX104" fmla="*/ 662752 w 2636807"/>
                <a:gd name="connsiteY104" fmla="*/ 778669 h 1309688"/>
                <a:gd name="connsiteX105" fmla="*/ 619889 w 2636807"/>
                <a:gd name="connsiteY105" fmla="*/ 785813 h 1309688"/>
                <a:gd name="connsiteX106" fmla="*/ 574645 w 2636807"/>
                <a:gd name="connsiteY106" fmla="*/ 792957 h 1309688"/>
                <a:gd name="connsiteX107" fmla="*/ 555595 w 2636807"/>
                <a:gd name="connsiteY107" fmla="*/ 781050 h 1309688"/>
                <a:gd name="connsiteX108" fmla="*/ 550833 w 2636807"/>
                <a:gd name="connsiteY108" fmla="*/ 764382 h 1309688"/>
                <a:gd name="connsiteX109" fmla="*/ 541308 w 2636807"/>
                <a:gd name="connsiteY109" fmla="*/ 740569 h 1309688"/>
                <a:gd name="connsiteX110" fmla="*/ 541308 w 2636807"/>
                <a:gd name="connsiteY110" fmla="*/ 740569 h 1309688"/>
                <a:gd name="connsiteX111" fmla="*/ 546070 w 2636807"/>
                <a:gd name="connsiteY111" fmla="*/ 792957 h 1309688"/>
                <a:gd name="connsiteX112" fmla="*/ 560358 w 2636807"/>
                <a:gd name="connsiteY112" fmla="*/ 809625 h 1309688"/>
                <a:gd name="connsiteX113" fmla="*/ 610364 w 2636807"/>
                <a:gd name="connsiteY113" fmla="*/ 814388 h 1309688"/>
                <a:gd name="connsiteX114" fmla="*/ 660370 w 2636807"/>
                <a:gd name="connsiteY114" fmla="*/ 802482 h 1309688"/>
                <a:gd name="connsiteX115" fmla="*/ 693708 w 2636807"/>
                <a:gd name="connsiteY115" fmla="*/ 797719 h 1309688"/>
                <a:gd name="connsiteX116" fmla="*/ 724664 w 2636807"/>
                <a:gd name="connsiteY116" fmla="*/ 804863 h 1309688"/>
                <a:gd name="connsiteX117" fmla="*/ 741333 w 2636807"/>
                <a:gd name="connsiteY117" fmla="*/ 831057 h 1309688"/>
                <a:gd name="connsiteX118" fmla="*/ 767527 w 2636807"/>
                <a:gd name="connsiteY118" fmla="*/ 831057 h 1309688"/>
                <a:gd name="connsiteX119" fmla="*/ 803245 w 2636807"/>
                <a:gd name="connsiteY119" fmla="*/ 826294 h 1309688"/>
                <a:gd name="connsiteX120" fmla="*/ 831820 w 2636807"/>
                <a:gd name="connsiteY120" fmla="*/ 835819 h 1309688"/>
                <a:gd name="connsiteX121" fmla="*/ 838964 w 2636807"/>
                <a:gd name="connsiteY121" fmla="*/ 881063 h 1309688"/>
                <a:gd name="connsiteX122" fmla="*/ 850870 w 2636807"/>
                <a:gd name="connsiteY122" fmla="*/ 919163 h 1309688"/>
                <a:gd name="connsiteX123" fmla="*/ 850870 w 2636807"/>
                <a:gd name="connsiteY123" fmla="*/ 935832 h 1309688"/>
                <a:gd name="connsiteX124" fmla="*/ 841345 w 2636807"/>
                <a:gd name="connsiteY124" fmla="*/ 952500 h 1309688"/>
                <a:gd name="connsiteX125" fmla="*/ 824677 w 2636807"/>
                <a:gd name="connsiteY125" fmla="*/ 962025 h 1309688"/>
                <a:gd name="connsiteX126" fmla="*/ 803245 w 2636807"/>
                <a:gd name="connsiteY126" fmla="*/ 966788 h 1309688"/>
                <a:gd name="connsiteX127" fmla="*/ 781814 w 2636807"/>
                <a:gd name="connsiteY127" fmla="*/ 966788 h 1309688"/>
                <a:gd name="connsiteX128" fmla="*/ 769908 w 2636807"/>
                <a:gd name="connsiteY128" fmla="*/ 976313 h 1309688"/>
                <a:gd name="connsiteX129" fmla="*/ 769908 w 2636807"/>
                <a:gd name="connsiteY129" fmla="*/ 976313 h 1309688"/>
                <a:gd name="connsiteX130" fmla="*/ 800864 w 2636807"/>
                <a:gd name="connsiteY130" fmla="*/ 978694 h 1309688"/>
                <a:gd name="connsiteX131" fmla="*/ 817533 w 2636807"/>
                <a:gd name="connsiteY131" fmla="*/ 990600 h 1309688"/>
                <a:gd name="connsiteX132" fmla="*/ 838964 w 2636807"/>
                <a:gd name="connsiteY132" fmla="*/ 981075 h 1309688"/>
                <a:gd name="connsiteX133" fmla="*/ 838964 w 2636807"/>
                <a:gd name="connsiteY133" fmla="*/ 981075 h 1309688"/>
                <a:gd name="connsiteX134" fmla="*/ 865158 w 2636807"/>
                <a:gd name="connsiteY134" fmla="*/ 983457 h 1309688"/>
                <a:gd name="connsiteX135" fmla="*/ 881827 w 2636807"/>
                <a:gd name="connsiteY135" fmla="*/ 971550 h 1309688"/>
                <a:gd name="connsiteX136" fmla="*/ 910402 w 2636807"/>
                <a:gd name="connsiteY136" fmla="*/ 1009650 h 1309688"/>
                <a:gd name="connsiteX137" fmla="*/ 910402 w 2636807"/>
                <a:gd name="connsiteY137" fmla="*/ 1050132 h 1309688"/>
                <a:gd name="connsiteX138" fmla="*/ 903258 w 2636807"/>
                <a:gd name="connsiteY138" fmla="*/ 1071563 h 1309688"/>
                <a:gd name="connsiteX139" fmla="*/ 881827 w 2636807"/>
                <a:gd name="connsiteY139" fmla="*/ 1092994 h 1309688"/>
                <a:gd name="connsiteX140" fmla="*/ 843727 w 2636807"/>
                <a:gd name="connsiteY140" fmla="*/ 1107282 h 1309688"/>
                <a:gd name="connsiteX141" fmla="*/ 829439 w 2636807"/>
                <a:gd name="connsiteY141" fmla="*/ 1123950 h 1309688"/>
                <a:gd name="connsiteX142" fmla="*/ 812770 w 2636807"/>
                <a:gd name="connsiteY142" fmla="*/ 1145382 h 1309688"/>
                <a:gd name="connsiteX143" fmla="*/ 784195 w 2636807"/>
                <a:gd name="connsiteY143" fmla="*/ 1152525 h 1309688"/>
                <a:gd name="connsiteX144" fmla="*/ 767527 w 2636807"/>
                <a:gd name="connsiteY144" fmla="*/ 1159669 h 1309688"/>
                <a:gd name="connsiteX145" fmla="*/ 753239 w 2636807"/>
                <a:gd name="connsiteY145" fmla="*/ 1162050 h 1309688"/>
                <a:gd name="connsiteX146" fmla="*/ 746095 w 2636807"/>
                <a:gd name="connsiteY146" fmla="*/ 1147763 h 1309688"/>
                <a:gd name="connsiteX147" fmla="*/ 746095 w 2636807"/>
                <a:gd name="connsiteY147" fmla="*/ 1147763 h 1309688"/>
                <a:gd name="connsiteX148" fmla="*/ 736570 w 2636807"/>
                <a:gd name="connsiteY148" fmla="*/ 1173957 h 1309688"/>
                <a:gd name="connsiteX149" fmla="*/ 717520 w 2636807"/>
                <a:gd name="connsiteY149" fmla="*/ 1188244 h 1309688"/>
                <a:gd name="connsiteX150" fmla="*/ 700852 w 2636807"/>
                <a:gd name="connsiteY150" fmla="*/ 1195388 h 1309688"/>
                <a:gd name="connsiteX151" fmla="*/ 700852 w 2636807"/>
                <a:gd name="connsiteY151" fmla="*/ 1173957 h 1309688"/>
                <a:gd name="connsiteX152" fmla="*/ 688945 w 2636807"/>
                <a:gd name="connsiteY152" fmla="*/ 1152525 h 1309688"/>
                <a:gd name="connsiteX153" fmla="*/ 691327 w 2636807"/>
                <a:gd name="connsiteY153" fmla="*/ 1197769 h 1309688"/>
                <a:gd name="connsiteX154" fmla="*/ 679420 w 2636807"/>
                <a:gd name="connsiteY154" fmla="*/ 1214438 h 1309688"/>
                <a:gd name="connsiteX155" fmla="*/ 669895 w 2636807"/>
                <a:gd name="connsiteY155" fmla="*/ 1204913 h 1309688"/>
                <a:gd name="connsiteX156" fmla="*/ 648464 w 2636807"/>
                <a:gd name="connsiteY156" fmla="*/ 1197769 h 1309688"/>
                <a:gd name="connsiteX157" fmla="*/ 631795 w 2636807"/>
                <a:gd name="connsiteY157" fmla="*/ 1193007 h 1309688"/>
                <a:gd name="connsiteX158" fmla="*/ 615127 w 2636807"/>
                <a:gd name="connsiteY158" fmla="*/ 1221582 h 1309688"/>
                <a:gd name="connsiteX159" fmla="*/ 617508 w 2636807"/>
                <a:gd name="connsiteY159" fmla="*/ 1250157 h 1309688"/>
                <a:gd name="connsiteX160" fmla="*/ 605602 w 2636807"/>
                <a:gd name="connsiteY160" fmla="*/ 1273969 h 1309688"/>
                <a:gd name="connsiteX161" fmla="*/ 577027 w 2636807"/>
                <a:gd name="connsiteY161" fmla="*/ 1281113 h 1309688"/>
                <a:gd name="connsiteX162" fmla="*/ 557977 w 2636807"/>
                <a:gd name="connsiteY162" fmla="*/ 1295400 h 1309688"/>
                <a:gd name="connsiteX163" fmla="*/ 515114 w 2636807"/>
                <a:gd name="connsiteY163" fmla="*/ 1309688 h 1309688"/>
                <a:gd name="connsiteX164" fmla="*/ 488920 w 2636807"/>
                <a:gd name="connsiteY164" fmla="*/ 1297782 h 1309688"/>
                <a:gd name="connsiteX165" fmla="*/ 472252 w 2636807"/>
                <a:gd name="connsiteY165" fmla="*/ 1288257 h 1309688"/>
                <a:gd name="connsiteX166" fmla="*/ 453202 w 2636807"/>
                <a:gd name="connsiteY166" fmla="*/ 1283494 h 1309688"/>
                <a:gd name="connsiteX167" fmla="*/ 431770 w 2636807"/>
                <a:gd name="connsiteY167" fmla="*/ 1266825 h 1309688"/>
                <a:gd name="connsiteX168" fmla="*/ 431770 w 2636807"/>
                <a:gd name="connsiteY168" fmla="*/ 1266825 h 1309688"/>
                <a:gd name="connsiteX169" fmla="*/ 431770 w 2636807"/>
                <a:gd name="connsiteY169" fmla="*/ 1266825 h 1309688"/>
                <a:gd name="connsiteX170" fmla="*/ 398433 w 2636807"/>
                <a:gd name="connsiteY170" fmla="*/ 1228725 h 1309688"/>
                <a:gd name="connsiteX171" fmla="*/ 388908 w 2636807"/>
                <a:gd name="connsiteY171" fmla="*/ 1216819 h 1309688"/>
                <a:gd name="connsiteX172" fmla="*/ 379383 w 2636807"/>
                <a:gd name="connsiteY172" fmla="*/ 1219200 h 1309688"/>
                <a:gd name="connsiteX173" fmla="*/ 379383 w 2636807"/>
                <a:gd name="connsiteY173" fmla="*/ 1204913 h 1309688"/>
                <a:gd name="connsiteX174" fmla="*/ 374620 w 2636807"/>
                <a:gd name="connsiteY174" fmla="*/ 1190625 h 1309688"/>
                <a:gd name="connsiteX175" fmla="*/ 357952 w 2636807"/>
                <a:gd name="connsiteY175" fmla="*/ 1195388 h 1309688"/>
                <a:gd name="connsiteX176" fmla="*/ 350808 w 2636807"/>
                <a:gd name="connsiteY176" fmla="*/ 1173957 h 1309688"/>
                <a:gd name="connsiteX177" fmla="*/ 336520 w 2636807"/>
                <a:gd name="connsiteY177" fmla="*/ 1154907 h 1309688"/>
                <a:gd name="connsiteX178" fmla="*/ 350808 w 2636807"/>
                <a:gd name="connsiteY178" fmla="*/ 1143000 h 1309688"/>
                <a:gd name="connsiteX179" fmla="*/ 343664 w 2636807"/>
                <a:gd name="connsiteY179" fmla="*/ 1119188 h 1309688"/>
                <a:gd name="connsiteX180" fmla="*/ 326995 w 2636807"/>
                <a:gd name="connsiteY180" fmla="*/ 1107282 h 1309688"/>
                <a:gd name="connsiteX181" fmla="*/ 334139 w 2636807"/>
                <a:gd name="connsiteY181" fmla="*/ 1090613 h 1309688"/>
                <a:gd name="connsiteX182" fmla="*/ 329377 w 2636807"/>
                <a:gd name="connsiteY182" fmla="*/ 1073944 h 1309688"/>
                <a:gd name="connsiteX183" fmla="*/ 315089 w 2636807"/>
                <a:gd name="connsiteY183" fmla="*/ 1059657 h 1309688"/>
                <a:gd name="connsiteX184" fmla="*/ 326995 w 2636807"/>
                <a:gd name="connsiteY184" fmla="*/ 1045369 h 1309688"/>
                <a:gd name="connsiteX185" fmla="*/ 324614 w 2636807"/>
                <a:gd name="connsiteY185" fmla="*/ 995363 h 1309688"/>
                <a:gd name="connsiteX186" fmla="*/ 319852 w 2636807"/>
                <a:gd name="connsiteY186" fmla="*/ 978694 h 1309688"/>
                <a:gd name="connsiteX187" fmla="*/ 307945 w 2636807"/>
                <a:gd name="connsiteY187" fmla="*/ 950119 h 1309688"/>
                <a:gd name="connsiteX188" fmla="*/ 296039 w 2636807"/>
                <a:gd name="connsiteY188" fmla="*/ 942975 h 1309688"/>
                <a:gd name="connsiteX189" fmla="*/ 307945 w 2636807"/>
                <a:gd name="connsiteY189" fmla="*/ 907257 h 1309688"/>
                <a:gd name="connsiteX190" fmla="*/ 322233 w 2636807"/>
                <a:gd name="connsiteY190" fmla="*/ 835819 h 1309688"/>
                <a:gd name="connsiteX191" fmla="*/ 322233 w 2636807"/>
                <a:gd name="connsiteY191" fmla="*/ 792957 h 1309688"/>
                <a:gd name="connsiteX192" fmla="*/ 322233 w 2636807"/>
                <a:gd name="connsiteY192" fmla="*/ 792957 h 1309688"/>
                <a:gd name="connsiteX193" fmla="*/ 305564 w 2636807"/>
                <a:gd name="connsiteY193" fmla="*/ 757238 h 1309688"/>
                <a:gd name="connsiteX194" fmla="*/ 284133 w 2636807"/>
                <a:gd name="connsiteY194" fmla="*/ 742950 h 1309688"/>
                <a:gd name="connsiteX195" fmla="*/ 276989 w 2636807"/>
                <a:gd name="connsiteY195" fmla="*/ 726282 h 1309688"/>
                <a:gd name="connsiteX196" fmla="*/ 260320 w 2636807"/>
                <a:gd name="connsiteY196" fmla="*/ 704850 h 1309688"/>
                <a:gd name="connsiteX197" fmla="*/ 241270 w 2636807"/>
                <a:gd name="connsiteY197" fmla="*/ 681038 h 1309688"/>
                <a:gd name="connsiteX198" fmla="*/ 215077 w 2636807"/>
                <a:gd name="connsiteY198" fmla="*/ 671513 h 1309688"/>
                <a:gd name="connsiteX199" fmla="*/ 138877 w 2636807"/>
                <a:gd name="connsiteY199" fmla="*/ 592932 h 1309688"/>
                <a:gd name="connsiteX200" fmla="*/ 53152 w 2636807"/>
                <a:gd name="connsiteY200" fmla="*/ 488157 h 1309688"/>
                <a:gd name="connsiteX201" fmla="*/ 29339 w 2636807"/>
                <a:gd name="connsiteY201" fmla="*/ 373857 h 1309688"/>
                <a:gd name="connsiteX202" fmla="*/ 10289 w 2636807"/>
                <a:gd name="connsiteY202" fmla="*/ 292894 h 1309688"/>
                <a:gd name="connsiteX203" fmla="*/ 5527 w 2636807"/>
                <a:gd name="connsiteY203" fmla="*/ 216694 h 1309688"/>
                <a:gd name="connsiteX204" fmla="*/ 764 w 2636807"/>
                <a:gd name="connsiteY204" fmla="*/ 69057 h 1309688"/>
                <a:gd name="connsiteX205" fmla="*/ 22196 w 2636807"/>
                <a:gd name="connsiteY205" fmla="*/ 0 h 1309688"/>
                <a:gd name="connsiteX206" fmla="*/ 2605852 w 2636807"/>
                <a:gd name="connsiteY206" fmla="*/ 4763 h 1309688"/>
                <a:gd name="connsiteX207" fmla="*/ 2636807 w 2636807"/>
                <a:gd name="connsiteY207" fmla="*/ 881062 h 1309688"/>
                <a:gd name="connsiteX0" fmla="*/ 2636807 w 2636807"/>
                <a:gd name="connsiteY0" fmla="*/ 881062 h 1309688"/>
                <a:gd name="connsiteX1" fmla="*/ 2034352 w 2636807"/>
                <a:gd name="connsiteY1" fmla="*/ 962025 h 1309688"/>
                <a:gd name="connsiteX2" fmla="*/ 1996252 w 2636807"/>
                <a:gd name="connsiteY2" fmla="*/ 931069 h 1309688"/>
                <a:gd name="connsiteX3" fmla="*/ 1962914 w 2636807"/>
                <a:gd name="connsiteY3" fmla="*/ 902494 h 1309688"/>
                <a:gd name="connsiteX4" fmla="*/ 1922433 w 2636807"/>
                <a:gd name="connsiteY4" fmla="*/ 881063 h 1309688"/>
                <a:gd name="connsiteX5" fmla="*/ 1905764 w 2636807"/>
                <a:gd name="connsiteY5" fmla="*/ 876300 h 1309688"/>
                <a:gd name="connsiteX6" fmla="*/ 1905764 w 2636807"/>
                <a:gd name="connsiteY6" fmla="*/ 876300 h 1309688"/>
                <a:gd name="connsiteX7" fmla="*/ 1934339 w 2636807"/>
                <a:gd name="connsiteY7" fmla="*/ 869157 h 1309688"/>
                <a:gd name="connsiteX8" fmla="*/ 1953389 w 2636807"/>
                <a:gd name="connsiteY8" fmla="*/ 862013 h 1309688"/>
                <a:gd name="connsiteX9" fmla="*/ 1934339 w 2636807"/>
                <a:gd name="connsiteY9" fmla="*/ 852488 h 1309688"/>
                <a:gd name="connsiteX10" fmla="*/ 1901002 w 2636807"/>
                <a:gd name="connsiteY10" fmla="*/ 842963 h 1309688"/>
                <a:gd name="connsiteX11" fmla="*/ 1872427 w 2636807"/>
                <a:gd name="connsiteY11" fmla="*/ 828675 h 1309688"/>
                <a:gd name="connsiteX12" fmla="*/ 1841470 w 2636807"/>
                <a:gd name="connsiteY12" fmla="*/ 812007 h 1309688"/>
                <a:gd name="connsiteX13" fmla="*/ 1820039 w 2636807"/>
                <a:gd name="connsiteY13" fmla="*/ 797719 h 1309688"/>
                <a:gd name="connsiteX14" fmla="*/ 1815277 w 2636807"/>
                <a:gd name="connsiteY14" fmla="*/ 778669 h 1309688"/>
                <a:gd name="connsiteX15" fmla="*/ 1843852 w 2636807"/>
                <a:gd name="connsiteY15" fmla="*/ 788194 h 1309688"/>
                <a:gd name="connsiteX16" fmla="*/ 1843852 w 2636807"/>
                <a:gd name="connsiteY16" fmla="*/ 788194 h 1309688"/>
                <a:gd name="connsiteX17" fmla="*/ 1872427 w 2636807"/>
                <a:gd name="connsiteY17" fmla="*/ 790575 h 1309688"/>
                <a:gd name="connsiteX18" fmla="*/ 1917670 w 2636807"/>
                <a:gd name="connsiteY18" fmla="*/ 800100 h 1309688"/>
                <a:gd name="connsiteX19" fmla="*/ 1917670 w 2636807"/>
                <a:gd name="connsiteY19" fmla="*/ 800100 h 1309688"/>
                <a:gd name="connsiteX20" fmla="*/ 1898620 w 2636807"/>
                <a:gd name="connsiteY20" fmla="*/ 769144 h 1309688"/>
                <a:gd name="connsiteX21" fmla="*/ 1862902 w 2636807"/>
                <a:gd name="connsiteY21" fmla="*/ 776288 h 1309688"/>
                <a:gd name="connsiteX22" fmla="*/ 1839089 w 2636807"/>
                <a:gd name="connsiteY22" fmla="*/ 769144 h 1309688"/>
                <a:gd name="connsiteX23" fmla="*/ 1812895 w 2636807"/>
                <a:gd name="connsiteY23" fmla="*/ 766763 h 1309688"/>
                <a:gd name="connsiteX24" fmla="*/ 1786702 w 2636807"/>
                <a:gd name="connsiteY24" fmla="*/ 776288 h 1309688"/>
                <a:gd name="connsiteX25" fmla="*/ 1758127 w 2636807"/>
                <a:gd name="connsiteY25" fmla="*/ 783432 h 1309688"/>
                <a:gd name="connsiteX26" fmla="*/ 1729552 w 2636807"/>
                <a:gd name="connsiteY26" fmla="*/ 783432 h 1309688"/>
                <a:gd name="connsiteX27" fmla="*/ 1703358 w 2636807"/>
                <a:gd name="connsiteY27" fmla="*/ 769144 h 1309688"/>
                <a:gd name="connsiteX28" fmla="*/ 1679545 w 2636807"/>
                <a:gd name="connsiteY28" fmla="*/ 781050 h 1309688"/>
                <a:gd name="connsiteX29" fmla="*/ 1665258 w 2636807"/>
                <a:gd name="connsiteY29" fmla="*/ 776288 h 1309688"/>
                <a:gd name="connsiteX30" fmla="*/ 1629539 w 2636807"/>
                <a:gd name="connsiteY30" fmla="*/ 783432 h 1309688"/>
                <a:gd name="connsiteX31" fmla="*/ 1593820 w 2636807"/>
                <a:gd name="connsiteY31" fmla="*/ 783432 h 1309688"/>
                <a:gd name="connsiteX32" fmla="*/ 1570008 w 2636807"/>
                <a:gd name="connsiteY32" fmla="*/ 778669 h 1309688"/>
                <a:gd name="connsiteX33" fmla="*/ 1548577 w 2636807"/>
                <a:gd name="connsiteY33" fmla="*/ 764382 h 1309688"/>
                <a:gd name="connsiteX34" fmla="*/ 1548577 w 2636807"/>
                <a:gd name="connsiteY34" fmla="*/ 750094 h 1309688"/>
                <a:gd name="connsiteX35" fmla="*/ 1524764 w 2636807"/>
                <a:gd name="connsiteY35" fmla="*/ 785813 h 1309688"/>
                <a:gd name="connsiteX36" fmla="*/ 1529527 w 2636807"/>
                <a:gd name="connsiteY36" fmla="*/ 807244 h 1309688"/>
                <a:gd name="connsiteX37" fmla="*/ 1534289 w 2636807"/>
                <a:gd name="connsiteY37" fmla="*/ 823913 h 1309688"/>
                <a:gd name="connsiteX38" fmla="*/ 1579533 w 2636807"/>
                <a:gd name="connsiteY38" fmla="*/ 809625 h 1309688"/>
                <a:gd name="connsiteX39" fmla="*/ 1615252 w 2636807"/>
                <a:gd name="connsiteY39" fmla="*/ 807244 h 1309688"/>
                <a:gd name="connsiteX40" fmla="*/ 1655733 w 2636807"/>
                <a:gd name="connsiteY40" fmla="*/ 800100 h 1309688"/>
                <a:gd name="connsiteX41" fmla="*/ 1677164 w 2636807"/>
                <a:gd name="connsiteY41" fmla="*/ 800100 h 1309688"/>
                <a:gd name="connsiteX42" fmla="*/ 1703358 w 2636807"/>
                <a:gd name="connsiteY42" fmla="*/ 797719 h 1309688"/>
                <a:gd name="connsiteX43" fmla="*/ 1729552 w 2636807"/>
                <a:gd name="connsiteY43" fmla="*/ 814388 h 1309688"/>
                <a:gd name="connsiteX44" fmla="*/ 1750983 w 2636807"/>
                <a:gd name="connsiteY44" fmla="*/ 814388 h 1309688"/>
                <a:gd name="connsiteX45" fmla="*/ 1781939 w 2636807"/>
                <a:gd name="connsiteY45" fmla="*/ 823913 h 1309688"/>
                <a:gd name="connsiteX46" fmla="*/ 1796227 w 2636807"/>
                <a:gd name="connsiteY46" fmla="*/ 833438 h 1309688"/>
                <a:gd name="connsiteX47" fmla="*/ 1796227 w 2636807"/>
                <a:gd name="connsiteY47" fmla="*/ 852488 h 1309688"/>
                <a:gd name="connsiteX48" fmla="*/ 1724789 w 2636807"/>
                <a:gd name="connsiteY48" fmla="*/ 850107 h 1309688"/>
                <a:gd name="connsiteX49" fmla="*/ 1636683 w 2636807"/>
                <a:gd name="connsiteY49" fmla="*/ 859632 h 1309688"/>
                <a:gd name="connsiteX50" fmla="*/ 1550958 w 2636807"/>
                <a:gd name="connsiteY50" fmla="*/ 866775 h 1309688"/>
                <a:gd name="connsiteX51" fmla="*/ 1441420 w 2636807"/>
                <a:gd name="connsiteY51" fmla="*/ 890588 h 1309688"/>
                <a:gd name="connsiteX52" fmla="*/ 1341408 w 2636807"/>
                <a:gd name="connsiteY52" fmla="*/ 919163 h 1309688"/>
                <a:gd name="connsiteX53" fmla="*/ 1253302 w 2636807"/>
                <a:gd name="connsiteY53" fmla="*/ 962025 h 1309688"/>
                <a:gd name="connsiteX54" fmla="*/ 1193770 w 2636807"/>
                <a:gd name="connsiteY54" fmla="*/ 995363 h 1309688"/>
                <a:gd name="connsiteX55" fmla="*/ 1115189 w 2636807"/>
                <a:gd name="connsiteY55" fmla="*/ 1021557 h 1309688"/>
                <a:gd name="connsiteX56" fmla="*/ 1027083 w 2636807"/>
                <a:gd name="connsiteY56" fmla="*/ 1052513 h 1309688"/>
                <a:gd name="connsiteX57" fmla="*/ 993745 w 2636807"/>
                <a:gd name="connsiteY57" fmla="*/ 1064419 h 1309688"/>
                <a:gd name="connsiteX58" fmla="*/ 972314 w 2636807"/>
                <a:gd name="connsiteY58" fmla="*/ 1057275 h 1309688"/>
                <a:gd name="connsiteX59" fmla="*/ 981839 w 2636807"/>
                <a:gd name="connsiteY59" fmla="*/ 1033463 h 1309688"/>
                <a:gd name="connsiteX60" fmla="*/ 996127 w 2636807"/>
                <a:gd name="connsiteY60" fmla="*/ 1016794 h 1309688"/>
                <a:gd name="connsiteX61" fmla="*/ 1008033 w 2636807"/>
                <a:gd name="connsiteY61" fmla="*/ 997744 h 1309688"/>
                <a:gd name="connsiteX62" fmla="*/ 1008033 w 2636807"/>
                <a:gd name="connsiteY62" fmla="*/ 997744 h 1309688"/>
                <a:gd name="connsiteX63" fmla="*/ 1038989 w 2636807"/>
                <a:gd name="connsiteY63" fmla="*/ 976313 h 1309688"/>
                <a:gd name="connsiteX64" fmla="*/ 1060420 w 2636807"/>
                <a:gd name="connsiteY64" fmla="*/ 983457 h 1309688"/>
                <a:gd name="connsiteX65" fmla="*/ 1069945 w 2636807"/>
                <a:gd name="connsiteY65" fmla="*/ 1012032 h 1309688"/>
                <a:gd name="connsiteX66" fmla="*/ 1086614 w 2636807"/>
                <a:gd name="connsiteY66" fmla="*/ 1009650 h 1309688"/>
                <a:gd name="connsiteX67" fmla="*/ 1084233 w 2636807"/>
                <a:gd name="connsiteY67" fmla="*/ 990600 h 1309688"/>
                <a:gd name="connsiteX68" fmla="*/ 1084233 w 2636807"/>
                <a:gd name="connsiteY68" fmla="*/ 990600 h 1309688"/>
                <a:gd name="connsiteX69" fmla="*/ 1093758 w 2636807"/>
                <a:gd name="connsiteY69" fmla="*/ 962025 h 1309688"/>
                <a:gd name="connsiteX70" fmla="*/ 1112808 w 2636807"/>
                <a:gd name="connsiteY70" fmla="*/ 952500 h 1309688"/>
                <a:gd name="connsiteX71" fmla="*/ 1091377 w 2636807"/>
                <a:gd name="connsiteY71" fmla="*/ 954882 h 1309688"/>
                <a:gd name="connsiteX72" fmla="*/ 1048514 w 2636807"/>
                <a:gd name="connsiteY72" fmla="*/ 964407 h 1309688"/>
                <a:gd name="connsiteX73" fmla="*/ 1027083 w 2636807"/>
                <a:gd name="connsiteY73" fmla="*/ 957263 h 1309688"/>
                <a:gd name="connsiteX74" fmla="*/ 998508 w 2636807"/>
                <a:gd name="connsiteY74" fmla="*/ 957263 h 1309688"/>
                <a:gd name="connsiteX75" fmla="*/ 988983 w 2636807"/>
                <a:gd name="connsiteY75" fmla="*/ 947738 h 1309688"/>
                <a:gd name="connsiteX76" fmla="*/ 1012795 w 2636807"/>
                <a:gd name="connsiteY76" fmla="*/ 935832 h 1309688"/>
                <a:gd name="connsiteX77" fmla="*/ 1062802 w 2636807"/>
                <a:gd name="connsiteY77" fmla="*/ 923925 h 1309688"/>
                <a:gd name="connsiteX78" fmla="*/ 1093758 w 2636807"/>
                <a:gd name="connsiteY78" fmla="*/ 916782 h 1309688"/>
                <a:gd name="connsiteX79" fmla="*/ 1117570 w 2636807"/>
                <a:gd name="connsiteY79" fmla="*/ 900113 h 1309688"/>
                <a:gd name="connsiteX80" fmla="*/ 1196152 w 2636807"/>
                <a:gd name="connsiteY80" fmla="*/ 883444 h 1309688"/>
                <a:gd name="connsiteX81" fmla="*/ 1215202 w 2636807"/>
                <a:gd name="connsiteY81" fmla="*/ 871538 h 1309688"/>
                <a:gd name="connsiteX82" fmla="*/ 1184245 w 2636807"/>
                <a:gd name="connsiteY82" fmla="*/ 866775 h 1309688"/>
                <a:gd name="connsiteX83" fmla="*/ 1115189 w 2636807"/>
                <a:gd name="connsiteY83" fmla="*/ 883444 h 1309688"/>
                <a:gd name="connsiteX84" fmla="*/ 1072327 w 2636807"/>
                <a:gd name="connsiteY84" fmla="*/ 895350 h 1309688"/>
                <a:gd name="connsiteX85" fmla="*/ 1048514 w 2636807"/>
                <a:gd name="connsiteY85" fmla="*/ 912019 h 1309688"/>
                <a:gd name="connsiteX86" fmla="*/ 1005652 w 2636807"/>
                <a:gd name="connsiteY86" fmla="*/ 919163 h 1309688"/>
                <a:gd name="connsiteX87" fmla="*/ 984220 w 2636807"/>
                <a:gd name="connsiteY87" fmla="*/ 914400 h 1309688"/>
                <a:gd name="connsiteX88" fmla="*/ 960408 w 2636807"/>
                <a:gd name="connsiteY88" fmla="*/ 919163 h 1309688"/>
                <a:gd name="connsiteX89" fmla="*/ 941358 w 2636807"/>
                <a:gd name="connsiteY89" fmla="*/ 904875 h 1309688"/>
                <a:gd name="connsiteX90" fmla="*/ 919927 w 2636807"/>
                <a:gd name="connsiteY90" fmla="*/ 897732 h 1309688"/>
                <a:gd name="connsiteX91" fmla="*/ 888970 w 2636807"/>
                <a:gd name="connsiteY91" fmla="*/ 897732 h 1309688"/>
                <a:gd name="connsiteX92" fmla="*/ 869920 w 2636807"/>
                <a:gd name="connsiteY92" fmla="*/ 904875 h 1309688"/>
                <a:gd name="connsiteX93" fmla="*/ 869920 w 2636807"/>
                <a:gd name="connsiteY93" fmla="*/ 885825 h 1309688"/>
                <a:gd name="connsiteX94" fmla="*/ 862777 w 2636807"/>
                <a:gd name="connsiteY94" fmla="*/ 859632 h 1309688"/>
                <a:gd name="connsiteX95" fmla="*/ 855633 w 2636807"/>
                <a:gd name="connsiteY95" fmla="*/ 828675 h 1309688"/>
                <a:gd name="connsiteX96" fmla="*/ 860395 w 2636807"/>
                <a:gd name="connsiteY96" fmla="*/ 800100 h 1309688"/>
                <a:gd name="connsiteX97" fmla="*/ 874683 w 2636807"/>
                <a:gd name="connsiteY97" fmla="*/ 778669 h 1309688"/>
                <a:gd name="connsiteX98" fmla="*/ 843727 w 2636807"/>
                <a:gd name="connsiteY98" fmla="*/ 804863 h 1309688"/>
                <a:gd name="connsiteX99" fmla="*/ 817533 w 2636807"/>
                <a:gd name="connsiteY99" fmla="*/ 804863 h 1309688"/>
                <a:gd name="connsiteX100" fmla="*/ 784195 w 2636807"/>
                <a:gd name="connsiteY100" fmla="*/ 807244 h 1309688"/>
                <a:gd name="connsiteX101" fmla="*/ 755620 w 2636807"/>
                <a:gd name="connsiteY101" fmla="*/ 800100 h 1309688"/>
                <a:gd name="connsiteX102" fmla="*/ 731808 w 2636807"/>
                <a:gd name="connsiteY102" fmla="*/ 778669 h 1309688"/>
                <a:gd name="connsiteX103" fmla="*/ 707995 w 2636807"/>
                <a:gd name="connsiteY103" fmla="*/ 771525 h 1309688"/>
                <a:gd name="connsiteX104" fmla="*/ 662752 w 2636807"/>
                <a:gd name="connsiteY104" fmla="*/ 778669 h 1309688"/>
                <a:gd name="connsiteX105" fmla="*/ 619889 w 2636807"/>
                <a:gd name="connsiteY105" fmla="*/ 785813 h 1309688"/>
                <a:gd name="connsiteX106" fmla="*/ 574645 w 2636807"/>
                <a:gd name="connsiteY106" fmla="*/ 792957 h 1309688"/>
                <a:gd name="connsiteX107" fmla="*/ 555595 w 2636807"/>
                <a:gd name="connsiteY107" fmla="*/ 781050 h 1309688"/>
                <a:gd name="connsiteX108" fmla="*/ 550833 w 2636807"/>
                <a:gd name="connsiteY108" fmla="*/ 764382 h 1309688"/>
                <a:gd name="connsiteX109" fmla="*/ 541308 w 2636807"/>
                <a:gd name="connsiteY109" fmla="*/ 740569 h 1309688"/>
                <a:gd name="connsiteX110" fmla="*/ 541308 w 2636807"/>
                <a:gd name="connsiteY110" fmla="*/ 740569 h 1309688"/>
                <a:gd name="connsiteX111" fmla="*/ 546070 w 2636807"/>
                <a:gd name="connsiteY111" fmla="*/ 792957 h 1309688"/>
                <a:gd name="connsiteX112" fmla="*/ 560358 w 2636807"/>
                <a:gd name="connsiteY112" fmla="*/ 809625 h 1309688"/>
                <a:gd name="connsiteX113" fmla="*/ 610364 w 2636807"/>
                <a:gd name="connsiteY113" fmla="*/ 814388 h 1309688"/>
                <a:gd name="connsiteX114" fmla="*/ 660370 w 2636807"/>
                <a:gd name="connsiteY114" fmla="*/ 802482 h 1309688"/>
                <a:gd name="connsiteX115" fmla="*/ 693708 w 2636807"/>
                <a:gd name="connsiteY115" fmla="*/ 797719 h 1309688"/>
                <a:gd name="connsiteX116" fmla="*/ 724664 w 2636807"/>
                <a:gd name="connsiteY116" fmla="*/ 804863 h 1309688"/>
                <a:gd name="connsiteX117" fmla="*/ 741333 w 2636807"/>
                <a:gd name="connsiteY117" fmla="*/ 831057 h 1309688"/>
                <a:gd name="connsiteX118" fmla="*/ 767527 w 2636807"/>
                <a:gd name="connsiteY118" fmla="*/ 831057 h 1309688"/>
                <a:gd name="connsiteX119" fmla="*/ 803245 w 2636807"/>
                <a:gd name="connsiteY119" fmla="*/ 826294 h 1309688"/>
                <a:gd name="connsiteX120" fmla="*/ 831820 w 2636807"/>
                <a:gd name="connsiteY120" fmla="*/ 835819 h 1309688"/>
                <a:gd name="connsiteX121" fmla="*/ 838964 w 2636807"/>
                <a:gd name="connsiteY121" fmla="*/ 881063 h 1309688"/>
                <a:gd name="connsiteX122" fmla="*/ 850870 w 2636807"/>
                <a:gd name="connsiteY122" fmla="*/ 919163 h 1309688"/>
                <a:gd name="connsiteX123" fmla="*/ 850870 w 2636807"/>
                <a:gd name="connsiteY123" fmla="*/ 935832 h 1309688"/>
                <a:gd name="connsiteX124" fmla="*/ 841345 w 2636807"/>
                <a:gd name="connsiteY124" fmla="*/ 952500 h 1309688"/>
                <a:gd name="connsiteX125" fmla="*/ 824677 w 2636807"/>
                <a:gd name="connsiteY125" fmla="*/ 962025 h 1309688"/>
                <a:gd name="connsiteX126" fmla="*/ 803245 w 2636807"/>
                <a:gd name="connsiteY126" fmla="*/ 966788 h 1309688"/>
                <a:gd name="connsiteX127" fmla="*/ 781814 w 2636807"/>
                <a:gd name="connsiteY127" fmla="*/ 966788 h 1309688"/>
                <a:gd name="connsiteX128" fmla="*/ 769908 w 2636807"/>
                <a:gd name="connsiteY128" fmla="*/ 976313 h 1309688"/>
                <a:gd name="connsiteX129" fmla="*/ 769908 w 2636807"/>
                <a:gd name="connsiteY129" fmla="*/ 976313 h 1309688"/>
                <a:gd name="connsiteX130" fmla="*/ 800864 w 2636807"/>
                <a:gd name="connsiteY130" fmla="*/ 978694 h 1309688"/>
                <a:gd name="connsiteX131" fmla="*/ 817533 w 2636807"/>
                <a:gd name="connsiteY131" fmla="*/ 990600 h 1309688"/>
                <a:gd name="connsiteX132" fmla="*/ 838964 w 2636807"/>
                <a:gd name="connsiteY132" fmla="*/ 981075 h 1309688"/>
                <a:gd name="connsiteX133" fmla="*/ 838964 w 2636807"/>
                <a:gd name="connsiteY133" fmla="*/ 981075 h 1309688"/>
                <a:gd name="connsiteX134" fmla="*/ 865158 w 2636807"/>
                <a:gd name="connsiteY134" fmla="*/ 983457 h 1309688"/>
                <a:gd name="connsiteX135" fmla="*/ 881827 w 2636807"/>
                <a:gd name="connsiteY135" fmla="*/ 971550 h 1309688"/>
                <a:gd name="connsiteX136" fmla="*/ 910402 w 2636807"/>
                <a:gd name="connsiteY136" fmla="*/ 1009650 h 1309688"/>
                <a:gd name="connsiteX137" fmla="*/ 910402 w 2636807"/>
                <a:gd name="connsiteY137" fmla="*/ 1050132 h 1309688"/>
                <a:gd name="connsiteX138" fmla="*/ 903258 w 2636807"/>
                <a:gd name="connsiteY138" fmla="*/ 1071563 h 1309688"/>
                <a:gd name="connsiteX139" fmla="*/ 881827 w 2636807"/>
                <a:gd name="connsiteY139" fmla="*/ 1092994 h 1309688"/>
                <a:gd name="connsiteX140" fmla="*/ 843727 w 2636807"/>
                <a:gd name="connsiteY140" fmla="*/ 1107282 h 1309688"/>
                <a:gd name="connsiteX141" fmla="*/ 829439 w 2636807"/>
                <a:gd name="connsiteY141" fmla="*/ 1123950 h 1309688"/>
                <a:gd name="connsiteX142" fmla="*/ 812770 w 2636807"/>
                <a:gd name="connsiteY142" fmla="*/ 1145382 h 1309688"/>
                <a:gd name="connsiteX143" fmla="*/ 784195 w 2636807"/>
                <a:gd name="connsiteY143" fmla="*/ 1152525 h 1309688"/>
                <a:gd name="connsiteX144" fmla="*/ 767527 w 2636807"/>
                <a:gd name="connsiteY144" fmla="*/ 1159669 h 1309688"/>
                <a:gd name="connsiteX145" fmla="*/ 753239 w 2636807"/>
                <a:gd name="connsiteY145" fmla="*/ 1162050 h 1309688"/>
                <a:gd name="connsiteX146" fmla="*/ 746095 w 2636807"/>
                <a:gd name="connsiteY146" fmla="*/ 1147763 h 1309688"/>
                <a:gd name="connsiteX147" fmla="*/ 746095 w 2636807"/>
                <a:gd name="connsiteY147" fmla="*/ 1147763 h 1309688"/>
                <a:gd name="connsiteX148" fmla="*/ 736570 w 2636807"/>
                <a:gd name="connsiteY148" fmla="*/ 1173957 h 1309688"/>
                <a:gd name="connsiteX149" fmla="*/ 717520 w 2636807"/>
                <a:gd name="connsiteY149" fmla="*/ 1188244 h 1309688"/>
                <a:gd name="connsiteX150" fmla="*/ 700852 w 2636807"/>
                <a:gd name="connsiteY150" fmla="*/ 1195388 h 1309688"/>
                <a:gd name="connsiteX151" fmla="*/ 700852 w 2636807"/>
                <a:gd name="connsiteY151" fmla="*/ 1173957 h 1309688"/>
                <a:gd name="connsiteX152" fmla="*/ 688945 w 2636807"/>
                <a:gd name="connsiteY152" fmla="*/ 1152525 h 1309688"/>
                <a:gd name="connsiteX153" fmla="*/ 691327 w 2636807"/>
                <a:gd name="connsiteY153" fmla="*/ 1197769 h 1309688"/>
                <a:gd name="connsiteX154" fmla="*/ 679420 w 2636807"/>
                <a:gd name="connsiteY154" fmla="*/ 1214438 h 1309688"/>
                <a:gd name="connsiteX155" fmla="*/ 669895 w 2636807"/>
                <a:gd name="connsiteY155" fmla="*/ 1204913 h 1309688"/>
                <a:gd name="connsiteX156" fmla="*/ 648464 w 2636807"/>
                <a:gd name="connsiteY156" fmla="*/ 1197769 h 1309688"/>
                <a:gd name="connsiteX157" fmla="*/ 631795 w 2636807"/>
                <a:gd name="connsiteY157" fmla="*/ 1193007 h 1309688"/>
                <a:gd name="connsiteX158" fmla="*/ 615127 w 2636807"/>
                <a:gd name="connsiteY158" fmla="*/ 1221582 h 1309688"/>
                <a:gd name="connsiteX159" fmla="*/ 617508 w 2636807"/>
                <a:gd name="connsiteY159" fmla="*/ 1250157 h 1309688"/>
                <a:gd name="connsiteX160" fmla="*/ 605602 w 2636807"/>
                <a:gd name="connsiteY160" fmla="*/ 1273969 h 1309688"/>
                <a:gd name="connsiteX161" fmla="*/ 577027 w 2636807"/>
                <a:gd name="connsiteY161" fmla="*/ 1281113 h 1309688"/>
                <a:gd name="connsiteX162" fmla="*/ 557977 w 2636807"/>
                <a:gd name="connsiteY162" fmla="*/ 1295400 h 1309688"/>
                <a:gd name="connsiteX163" fmla="*/ 515114 w 2636807"/>
                <a:gd name="connsiteY163" fmla="*/ 1309688 h 1309688"/>
                <a:gd name="connsiteX164" fmla="*/ 488920 w 2636807"/>
                <a:gd name="connsiteY164" fmla="*/ 1297782 h 1309688"/>
                <a:gd name="connsiteX165" fmla="*/ 472252 w 2636807"/>
                <a:gd name="connsiteY165" fmla="*/ 1288257 h 1309688"/>
                <a:gd name="connsiteX166" fmla="*/ 453202 w 2636807"/>
                <a:gd name="connsiteY166" fmla="*/ 1283494 h 1309688"/>
                <a:gd name="connsiteX167" fmla="*/ 431770 w 2636807"/>
                <a:gd name="connsiteY167" fmla="*/ 1266825 h 1309688"/>
                <a:gd name="connsiteX168" fmla="*/ 431770 w 2636807"/>
                <a:gd name="connsiteY168" fmla="*/ 1266825 h 1309688"/>
                <a:gd name="connsiteX169" fmla="*/ 431770 w 2636807"/>
                <a:gd name="connsiteY169" fmla="*/ 1266825 h 1309688"/>
                <a:gd name="connsiteX170" fmla="*/ 398433 w 2636807"/>
                <a:gd name="connsiteY170" fmla="*/ 1228725 h 1309688"/>
                <a:gd name="connsiteX171" fmla="*/ 388908 w 2636807"/>
                <a:gd name="connsiteY171" fmla="*/ 1216819 h 1309688"/>
                <a:gd name="connsiteX172" fmla="*/ 379383 w 2636807"/>
                <a:gd name="connsiteY172" fmla="*/ 1219200 h 1309688"/>
                <a:gd name="connsiteX173" fmla="*/ 379383 w 2636807"/>
                <a:gd name="connsiteY173" fmla="*/ 1204913 h 1309688"/>
                <a:gd name="connsiteX174" fmla="*/ 374620 w 2636807"/>
                <a:gd name="connsiteY174" fmla="*/ 1190625 h 1309688"/>
                <a:gd name="connsiteX175" fmla="*/ 357952 w 2636807"/>
                <a:gd name="connsiteY175" fmla="*/ 1195388 h 1309688"/>
                <a:gd name="connsiteX176" fmla="*/ 350808 w 2636807"/>
                <a:gd name="connsiteY176" fmla="*/ 1173957 h 1309688"/>
                <a:gd name="connsiteX177" fmla="*/ 336520 w 2636807"/>
                <a:gd name="connsiteY177" fmla="*/ 1154907 h 1309688"/>
                <a:gd name="connsiteX178" fmla="*/ 350808 w 2636807"/>
                <a:gd name="connsiteY178" fmla="*/ 1143000 h 1309688"/>
                <a:gd name="connsiteX179" fmla="*/ 343664 w 2636807"/>
                <a:gd name="connsiteY179" fmla="*/ 1119188 h 1309688"/>
                <a:gd name="connsiteX180" fmla="*/ 326995 w 2636807"/>
                <a:gd name="connsiteY180" fmla="*/ 1107282 h 1309688"/>
                <a:gd name="connsiteX181" fmla="*/ 334139 w 2636807"/>
                <a:gd name="connsiteY181" fmla="*/ 1090613 h 1309688"/>
                <a:gd name="connsiteX182" fmla="*/ 329377 w 2636807"/>
                <a:gd name="connsiteY182" fmla="*/ 1073944 h 1309688"/>
                <a:gd name="connsiteX183" fmla="*/ 315089 w 2636807"/>
                <a:gd name="connsiteY183" fmla="*/ 1059657 h 1309688"/>
                <a:gd name="connsiteX184" fmla="*/ 326995 w 2636807"/>
                <a:gd name="connsiteY184" fmla="*/ 1045369 h 1309688"/>
                <a:gd name="connsiteX185" fmla="*/ 324614 w 2636807"/>
                <a:gd name="connsiteY185" fmla="*/ 995363 h 1309688"/>
                <a:gd name="connsiteX186" fmla="*/ 319852 w 2636807"/>
                <a:gd name="connsiteY186" fmla="*/ 978694 h 1309688"/>
                <a:gd name="connsiteX187" fmla="*/ 307945 w 2636807"/>
                <a:gd name="connsiteY187" fmla="*/ 950119 h 1309688"/>
                <a:gd name="connsiteX188" fmla="*/ 296039 w 2636807"/>
                <a:gd name="connsiteY188" fmla="*/ 942975 h 1309688"/>
                <a:gd name="connsiteX189" fmla="*/ 307945 w 2636807"/>
                <a:gd name="connsiteY189" fmla="*/ 888207 h 1309688"/>
                <a:gd name="connsiteX190" fmla="*/ 322233 w 2636807"/>
                <a:gd name="connsiteY190" fmla="*/ 835819 h 1309688"/>
                <a:gd name="connsiteX191" fmla="*/ 322233 w 2636807"/>
                <a:gd name="connsiteY191" fmla="*/ 792957 h 1309688"/>
                <a:gd name="connsiteX192" fmla="*/ 322233 w 2636807"/>
                <a:gd name="connsiteY192" fmla="*/ 792957 h 1309688"/>
                <a:gd name="connsiteX193" fmla="*/ 305564 w 2636807"/>
                <a:gd name="connsiteY193" fmla="*/ 757238 h 1309688"/>
                <a:gd name="connsiteX194" fmla="*/ 284133 w 2636807"/>
                <a:gd name="connsiteY194" fmla="*/ 742950 h 1309688"/>
                <a:gd name="connsiteX195" fmla="*/ 276989 w 2636807"/>
                <a:gd name="connsiteY195" fmla="*/ 726282 h 1309688"/>
                <a:gd name="connsiteX196" fmla="*/ 260320 w 2636807"/>
                <a:gd name="connsiteY196" fmla="*/ 704850 h 1309688"/>
                <a:gd name="connsiteX197" fmla="*/ 241270 w 2636807"/>
                <a:gd name="connsiteY197" fmla="*/ 681038 h 1309688"/>
                <a:gd name="connsiteX198" fmla="*/ 215077 w 2636807"/>
                <a:gd name="connsiteY198" fmla="*/ 671513 h 1309688"/>
                <a:gd name="connsiteX199" fmla="*/ 138877 w 2636807"/>
                <a:gd name="connsiteY199" fmla="*/ 592932 h 1309688"/>
                <a:gd name="connsiteX200" fmla="*/ 53152 w 2636807"/>
                <a:gd name="connsiteY200" fmla="*/ 488157 h 1309688"/>
                <a:gd name="connsiteX201" fmla="*/ 29339 w 2636807"/>
                <a:gd name="connsiteY201" fmla="*/ 373857 h 1309688"/>
                <a:gd name="connsiteX202" fmla="*/ 10289 w 2636807"/>
                <a:gd name="connsiteY202" fmla="*/ 292894 h 1309688"/>
                <a:gd name="connsiteX203" fmla="*/ 5527 w 2636807"/>
                <a:gd name="connsiteY203" fmla="*/ 216694 h 1309688"/>
                <a:gd name="connsiteX204" fmla="*/ 764 w 2636807"/>
                <a:gd name="connsiteY204" fmla="*/ 69057 h 1309688"/>
                <a:gd name="connsiteX205" fmla="*/ 22196 w 2636807"/>
                <a:gd name="connsiteY205" fmla="*/ 0 h 1309688"/>
                <a:gd name="connsiteX206" fmla="*/ 2605852 w 2636807"/>
                <a:gd name="connsiteY206" fmla="*/ 4763 h 1309688"/>
                <a:gd name="connsiteX207" fmla="*/ 2636807 w 2636807"/>
                <a:gd name="connsiteY207" fmla="*/ 881062 h 1309688"/>
                <a:gd name="connsiteX0" fmla="*/ 2636807 w 2636807"/>
                <a:gd name="connsiteY0" fmla="*/ 881062 h 1309688"/>
                <a:gd name="connsiteX1" fmla="*/ 2034352 w 2636807"/>
                <a:gd name="connsiteY1" fmla="*/ 962025 h 1309688"/>
                <a:gd name="connsiteX2" fmla="*/ 1996252 w 2636807"/>
                <a:gd name="connsiteY2" fmla="*/ 931069 h 1309688"/>
                <a:gd name="connsiteX3" fmla="*/ 1962914 w 2636807"/>
                <a:gd name="connsiteY3" fmla="*/ 902494 h 1309688"/>
                <a:gd name="connsiteX4" fmla="*/ 1922433 w 2636807"/>
                <a:gd name="connsiteY4" fmla="*/ 881063 h 1309688"/>
                <a:gd name="connsiteX5" fmla="*/ 1905764 w 2636807"/>
                <a:gd name="connsiteY5" fmla="*/ 876300 h 1309688"/>
                <a:gd name="connsiteX6" fmla="*/ 1905764 w 2636807"/>
                <a:gd name="connsiteY6" fmla="*/ 876300 h 1309688"/>
                <a:gd name="connsiteX7" fmla="*/ 1934339 w 2636807"/>
                <a:gd name="connsiteY7" fmla="*/ 869157 h 1309688"/>
                <a:gd name="connsiteX8" fmla="*/ 1953389 w 2636807"/>
                <a:gd name="connsiteY8" fmla="*/ 862013 h 1309688"/>
                <a:gd name="connsiteX9" fmla="*/ 1934339 w 2636807"/>
                <a:gd name="connsiteY9" fmla="*/ 852488 h 1309688"/>
                <a:gd name="connsiteX10" fmla="*/ 1901002 w 2636807"/>
                <a:gd name="connsiteY10" fmla="*/ 842963 h 1309688"/>
                <a:gd name="connsiteX11" fmla="*/ 1872427 w 2636807"/>
                <a:gd name="connsiteY11" fmla="*/ 828675 h 1309688"/>
                <a:gd name="connsiteX12" fmla="*/ 1841470 w 2636807"/>
                <a:gd name="connsiteY12" fmla="*/ 812007 h 1309688"/>
                <a:gd name="connsiteX13" fmla="*/ 1820039 w 2636807"/>
                <a:gd name="connsiteY13" fmla="*/ 797719 h 1309688"/>
                <a:gd name="connsiteX14" fmla="*/ 1815277 w 2636807"/>
                <a:gd name="connsiteY14" fmla="*/ 778669 h 1309688"/>
                <a:gd name="connsiteX15" fmla="*/ 1843852 w 2636807"/>
                <a:gd name="connsiteY15" fmla="*/ 788194 h 1309688"/>
                <a:gd name="connsiteX16" fmla="*/ 1843852 w 2636807"/>
                <a:gd name="connsiteY16" fmla="*/ 788194 h 1309688"/>
                <a:gd name="connsiteX17" fmla="*/ 1872427 w 2636807"/>
                <a:gd name="connsiteY17" fmla="*/ 790575 h 1309688"/>
                <a:gd name="connsiteX18" fmla="*/ 1917670 w 2636807"/>
                <a:gd name="connsiteY18" fmla="*/ 800100 h 1309688"/>
                <a:gd name="connsiteX19" fmla="*/ 1917670 w 2636807"/>
                <a:gd name="connsiteY19" fmla="*/ 800100 h 1309688"/>
                <a:gd name="connsiteX20" fmla="*/ 1898620 w 2636807"/>
                <a:gd name="connsiteY20" fmla="*/ 769144 h 1309688"/>
                <a:gd name="connsiteX21" fmla="*/ 1862902 w 2636807"/>
                <a:gd name="connsiteY21" fmla="*/ 776288 h 1309688"/>
                <a:gd name="connsiteX22" fmla="*/ 1839089 w 2636807"/>
                <a:gd name="connsiteY22" fmla="*/ 769144 h 1309688"/>
                <a:gd name="connsiteX23" fmla="*/ 1812895 w 2636807"/>
                <a:gd name="connsiteY23" fmla="*/ 766763 h 1309688"/>
                <a:gd name="connsiteX24" fmla="*/ 1786702 w 2636807"/>
                <a:gd name="connsiteY24" fmla="*/ 776288 h 1309688"/>
                <a:gd name="connsiteX25" fmla="*/ 1758127 w 2636807"/>
                <a:gd name="connsiteY25" fmla="*/ 783432 h 1309688"/>
                <a:gd name="connsiteX26" fmla="*/ 1729552 w 2636807"/>
                <a:gd name="connsiteY26" fmla="*/ 783432 h 1309688"/>
                <a:gd name="connsiteX27" fmla="*/ 1703358 w 2636807"/>
                <a:gd name="connsiteY27" fmla="*/ 769144 h 1309688"/>
                <a:gd name="connsiteX28" fmla="*/ 1679545 w 2636807"/>
                <a:gd name="connsiteY28" fmla="*/ 781050 h 1309688"/>
                <a:gd name="connsiteX29" fmla="*/ 1665258 w 2636807"/>
                <a:gd name="connsiteY29" fmla="*/ 776288 h 1309688"/>
                <a:gd name="connsiteX30" fmla="*/ 1629539 w 2636807"/>
                <a:gd name="connsiteY30" fmla="*/ 783432 h 1309688"/>
                <a:gd name="connsiteX31" fmla="*/ 1593820 w 2636807"/>
                <a:gd name="connsiteY31" fmla="*/ 783432 h 1309688"/>
                <a:gd name="connsiteX32" fmla="*/ 1570008 w 2636807"/>
                <a:gd name="connsiteY32" fmla="*/ 778669 h 1309688"/>
                <a:gd name="connsiteX33" fmla="*/ 1548577 w 2636807"/>
                <a:gd name="connsiteY33" fmla="*/ 764382 h 1309688"/>
                <a:gd name="connsiteX34" fmla="*/ 1548577 w 2636807"/>
                <a:gd name="connsiteY34" fmla="*/ 750094 h 1309688"/>
                <a:gd name="connsiteX35" fmla="*/ 1524764 w 2636807"/>
                <a:gd name="connsiteY35" fmla="*/ 785813 h 1309688"/>
                <a:gd name="connsiteX36" fmla="*/ 1529527 w 2636807"/>
                <a:gd name="connsiteY36" fmla="*/ 807244 h 1309688"/>
                <a:gd name="connsiteX37" fmla="*/ 1534289 w 2636807"/>
                <a:gd name="connsiteY37" fmla="*/ 823913 h 1309688"/>
                <a:gd name="connsiteX38" fmla="*/ 1579533 w 2636807"/>
                <a:gd name="connsiteY38" fmla="*/ 809625 h 1309688"/>
                <a:gd name="connsiteX39" fmla="*/ 1615252 w 2636807"/>
                <a:gd name="connsiteY39" fmla="*/ 807244 h 1309688"/>
                <a:gd name="connsiteX40" fmla="*/ 1655733 w 2636807"/>
                <a:gd name="connsiteY40" fmla="*/ 800100 h 1309688"/>
                <a:gd name="connsiteX41" fmla="*/ 1677164 w 2636807"/>
                <a:gd name="connsiteY41" fmla="*/ 800100 h 1309688"/>
                <a:gd name="connsiteX42" fmla="*/ 1703358 w 2636807"/>
                <a:gd name="connsiteY42" fmla="*/ 797719 h 1309688"/>
                <a:gd name="connsiteX43" fmla="*/ 1729552 w 2636807"/>
                <a:gd name="connsiteY43" fmla="*/ 814388 h 1309688"/>
                <a:gd name="connsiteX44" fmla="*/ 1750983 w 2636807"/>
                <a:gd name="connsiteY44" fmla="*/ 814388 h 1309688"/>
                <a:gd name="connsiteX45" fmla="*/ 1781939 w 2636807"/>
                <a:gd name="connsiteY45" fmla="*/ 823913 h 1309688"/>
                <a:gd name="connsiteX46" fmla="*/ 1796227 w 2636807"/>
                <a:gd name="connsiteY46" fmla="*/ 833438 h 1309688"/>
                <a:gd name="connsiteX47" fmla="*/ 1796227 w 2636807"/>
                <a:gd name="connsiteY47" fmla="*/ 852488 h 1309688"/>
                <a:gd name="connsiteX48" fmla="*/ 1724789 w 2636807"/>
                <a:gd name="connsiteY48" fmla="*/ 850107 h 1309688"/>
                <a:gd name="connsiteX49" fmla="*/ 1636683 w 2636807"/>
                <a:gd name="connsiteY49" fmla="*/ 859632 h 1309688"/>
                <a:gd name="connsiteX50" fmla="*/ 1550958 w 2636807"/>
                <a:gd name="connsiteY50" fmla="*/ 866775 h 1309688"/>
                <a:gd name="connsiteX51" fmla="*/ 1441420 w 2636807"/>
                <a:gd name="connsiteY51" fmla="*/ 890588 h 1309688"/>
                <a:gd name="connsiteX52" fmla="*/ 1341408 w 2636807"/>
                <a:gd name="connsiteY52" fmla="*/ 919163 h 1309688"/>
                <a:gd name="connsiteX53" fmla="*/ 1253302 w 2636807"/>
                <a:gd name="connsiteY53" fmla="*/ 962025 h 1309688"/>
                <a:gd name="connsiteX54" fmla="*/ 1193770 w 2636807"/>
                <a:gd name="connsiteY54" fmla="*/ 995363 h 1309688"/>
                <a:gd name="connsiteX55" fmla="*/ 1115189 w 2636807"/>
                <a:gd name="connsiteY55" fmla="*/ 1021557 h 1309688"/>
                <a:gd name="connsiteX56" fmla="*/ 1027083 w 2636807"/>
                <a:gd name="connsiteY56" fmla="*/ 1052513 h 1309688"/>
                <a:gd name="connsiteX57" fmla="*/ 993745 w 2636807"/>
                <a:gd name="connsiteY57" fmla="*/ 1064419 h 1309688"/>
                <a:gd name="connsiteX58" fmla="*/ 972314 w 2636807"/>
                <a:gd name="connsiteY58" fmla="*/ 1057275 h 1309688"/>
                <a:gd name="connsiteX59" fmla="*/ 981839 w 2636807"/>
                <a:gd name="connsiteY59" fmla="*/ 1033463 h 1309688"/>
                <a:gd name="connsiteX60" fmla="*/ 996127 w 2636807"/>
                <a:gd name="connsiteY60" fmla="*/ 1016794 h 1309688"/>
                <a:gd name="connsiteX61" fmla="*/ 1008033 w 2636807"/>
                <a:gd name="connsiteY61" fmla="*/ 997744 h 1309688"/>
                <a:gd name="connsiteX62" fmla="*/ 1008033 w 2636807"/>
                <a:gd name="connsiteY62" fmla="*/ 997744 h 1309688"/>
                <a:gd name="connsiteX63" fmla="*/ 1038989 w 2636807"/>
                <a:gd name="connsiteY63" fmla="*/ 976313 h 1309688"/>
                <a:gd name="connsiteX64" fmla="*/ 1060420 w 2636807"/>
                <a:gd name="connsiteY64" fmla="*/ 983457 h 1309688"/>
                <a:gd name="connsiteX65" fmla="*/ 1069945 w 2636807"/>
                <a:gd name="connsiteY65" fmla="*/ 1012032 h 1309688"/>
                <a:gd name="connsiteX66" fmla="*/ 1086614 w 2636807"/>
                <a:gd name="connsiteY66" fmla="*/ 1009650 h 1309688"/>
                <a:gd name="connsiteX67" fmla="*/ 1084233 w 2636807"/>
                <a:gd name="connsiteY67" fmla="*/ 990600 h 1309688"/>
                <a:gd name="connsiteX68" fmla="*/ 1084233 w 2636807"/>
                <a:gd name="connsiteY68" fmla="*/ 990600 h 1309688"/>
                <a:gd name="connsiteX69" fmla="*/ 1093758 w 2636807"/>
                <a:gd name="connsiteY69" fmla="*/ 962025 h 1309688"/>
                <a:gd name="connsiteX70" fmla="*/ 1112808 w 2636807"/>
                <a:gd name="connsiteY70" fmla="*/ 952500 h 1309688"/>
                <a:gd name="connsiteX71" fmla="*/ 1091377 w 2636807"/>
                <a:gd name="connsiteY71" fmla="*/ 954882 h 1309688"/>
                <a:gd name="connsiteX72" fmla="*/ 1048514 w 2636807"/>
                <a:gd name="connsiteY72" fmla="*/ 964407 h 1309688"/>
                <a:gd name="connsiteX73" fmla="*/ 1027083 w 2636807"/>
                <a:gd name="connsiteY73" fmla="*/ 957263 h 1309688"/>
                <a:gd name="connsiteX74" fmla="*/ 998508 w 2636807"/>
                <a:gd name="connsiteY74" fmla="*/ 957263 h 1309688"/>
                <a:gd name="connsiteX75" fmla="*/ 988983 w 2636807"/>
                <a:gd name="connsiteY75" fmla="*/ 947738 h 1309688"/>
                <a:gd name="connsiteX76" fmla="*/ 1012795 w 2636807"/>
                <a:gd name="connsiteY76" fmla="*/ 935832 h 1309688"/>
                <a:gd name="connsiteX77" fmla="*/ 1062802 w 2636807"/>
                <a:gd name="connsiteY77" fmla="*/ 923925 h 1309688"/>
                <a:gd name="connsiteX78" fmla="*/ 1093758 w 2636807"/>
                <a:gd name="connsiteY78" fmla="*/ 916782 h 1309688"/>
                <a:gd name="connsiteX79" fmla="*/ 1117570 w 2636807"/>
                <a:gd name="connsiteY79" fmla="*/ 900113 h 1309688"/>
                <a:gd name="connsiteX80" fmla="*/ 1196152 w 2636807"/>
                <a:gd name="connsiteY80" fmla="*/ 883444 h 1309688"/>
                <a:gd name="connsiteX81" fmla="*/ 1215202 w 2636807"/>
                <a:gd name="connsiteY81" fmla="*/ 871538 h 1309688"/>
                <a:gd name="connsiteX82" fmla="*/ 1184245 w 2636807"/>
                <a:gd name="connsiteY82" fmla="*/ 866775 h 1309688"/>
                <a:gd name="connsiteX83" fmla="*/ 1115189 w 2636807"/>
                <a:gd name="connsiteY83" fmla="*/ 883444 h 1309688"/>
                <a:gd name="connsiteX84" fmla="*/ 1072327 w 2636807"/>
                <a:gd name="connsiteY84" fmla="*/ 895350 h 1309688"/>
                <a:gd name="connsiteX85" fmla="*/ 1048514 w 2636807"/>
                <a:gd name="connsiteY85" fmla="*/ 912019 h 1309688"/>
                <a:gd name="connsiteX86" fmla="*/ 1005652 w 2636807"/>
                <a:gd name="connsiteY86" fmla="*/ 919163 h 1309688"/>
                <a:gd name="connsiteX87" fmla="*/ 984220 w 2636807"/>
                <a:gd name="connsiteY87" fmla="*/ 914400 h 1309688"/>
                <a:gd name="connsiteX88" fmla="*/ 960408 w 2636807"/>
                <a:gd name="connsiteY88" fmla="*/ 919163 h 1309688"/>
                <a:gd name="connsiteX89" fmla="*/ 941358 w 2636807"/>
                <a:gd name="connsiteY89" fmla="*/ 904875 h 1309688"/>
                <a:gd name="connsiteX90" fmla="*/ 919927 w 2636807"/>
                <a:gd name="connsiteY90" fmla="*/ 897732 h 1309688"/>
                <a:gd name="connsiteX91" fmla="*/ 888970 w 2636807"/>
                <a:gd name="connsiteY91" fmla="*/ 897732 h 1309688"/>
                <a:gd name="connsiteX92" fmla="*/ 869920 w 2636807"/>
                <a:gd name="connsiteY92" fmla="*/ 904875 h 1309688"/>
                <a:gd name="connsiteX93" fmla="*/ 869920 w 2636807"/>
                <a:gd name="connsiteY93" fmla="*/ 885825 h 1309688"/>
                <a:gd name="connsiteX94" fmla="*/ 862777 w 2636807"/>
                <a:gd name="connsiteY94" fmla="*/ 859632 h 1309688"/>
                <a:gd name="connsiteX95" fmla="*/ 855633 w 2636807"/>
                <a:gd name="connsiteY95" fmla="*/ 828675 h 1309688"/>
                <a:gd name="connsiteX96" fmla="*/ 860395 w 2636807"/>
                <a:gd name="connsiteY96" fmla="*/ 800100 h 1309688"/>
                <a:gd name="connsiteX97" fmla="*/ 874683 w 2636807"/>
                <a:gd name="connsiteY97" fmla="*/ 778669 h 1309688"/>
                <a:gd name="connsiteX98" fmla="*/ 843727 w 2636807"/>
                <a:gd name="connsiteY98" fmla="*/ 804863 h 1309688"/>
                <a:gd name="connsiteX99" fmla="*/ 817533 w 2636807"/>
                <a:gd name="connsiteY99" fmla="*/ 804863 h 1309688"/>
                <a:gd name="connsiteX100" fmla="*/ 784195 w 2636807"/>
                <a:gd name="connsiteY100" fmla="*/ 807244 h 1309688"/>
                <a:gd name="connsiteX101" fmla="*/ 755620 w 2636807"/>
                <a:gd name="connsiteY101" fmla="*/ 800100 h 1309688"/>
                <a:gd name="connsiteX102" fmla="*/ 731808 w 2636807"/>
                <a:gd name="connsiteY102" fmla="*/ 778669 h 1309688"/>
                <a:gd name="connsiteX103" fmla="*/ 707995 w 2636807"/>
                <a:gd name="connsiteY103" fmla="*/ 771525 h 1309688"/>
                <a:gd name="connsiteX104" fmla="*/ 662752 w 2636807"/>
                <a:gd name="connsiteY104" fmla="*/ 778669 h 1309688"/>
                <a:gd name="connsiteX105" fmla="*/ 619889 w 2636807"/>
                <a:gd name="connsiteY105" fmla="*/ 785813 h 1309688"/>
                <a:gd name="connsiteX106" fmla="*/ 574645 w 2636807"/>
                <a:gd name="connsiteY106" fmla="*/ 792957 h 1309688"/>
                <a:gd name="connsiteX107" fmla="*/ 555595 w 2636807"/>
                <a:gd name="connsiteY107" fmla="*/ 781050 h 1309688"/>
                <a:gd name="connsiteX108" fmla="*/ 550833 w 2636807"/>
                <a:gd name="connsiteY108" fmla="*/ 764382 h 1309688"/>
                <a:gd name="connsiteX109" fmla="*/ 541308 w 2636807"/>
                <a:gd name="connsiteY109" fmla="*/ 740569 h 1309688"/>
                <a:gd name="connsiteX110" fmla="*/ 541308 w 2636807"/>
                <a:gd name="connsiteY110" fmla="*/ 740569 h 1309688"/>
                <a:gd name="connsiteX111" fmla="*/ 546070 w 2636807"/>
                <a:gd name="connsiteY111" fmla="*/ 792957 h 1309688"/>
                <a:gd name="connsiteX112" fmla="*/ 560358 w 2636807"/>
                <a:gd name="connsiteY112" fmla="*/ 809625 h 1309688"/>
                <a:gd name="connsiteX113" fmla="*/ 610364 w 2636807"/>
                <a:gd name="connsiteY113" fmla="*/ 814388 h 1309688"/>
                <a:gd name="connsiteX114" fmla="*/ 660370 w 2636807"/>
                <a:gd name="connsiteY114" fmla="*/ 802482 h 1309688"/>
                <a:gd name="connsiteX115" fmla="*/ 693708 w 2636807"/>
                <a:gd name="connsiteY115" fmla="*/ 797719 h 1309688"/>
                <a:gd name="connsiteX116" fmla="*/ 724664 w 2636807"/>
                <a:gd name="connsiteY116" fmla="*/ 804863 h 1309688"/>
                <a:gd name="connsiteX117" fmla="*/ 741333 w 2636807"/>
                <a:gd name="connsiteY117" fmla="*/ 831057 h 1309688"/>
                <a:gd name="connsiteX118" fmla="*/ 767527 w 2636807"/>
                <a:gd name="connsiteY118" fmla="*/ 831057 h 1309688"/>
                <a:gd name="connsiteX119" fmla="*/ 803245 w 2636807"/>
                <a:gd name="connsiteY119" fmla="*/ 826294 h 1309688"/>
                <a:gd name="connsiteX120" fmla="*/ 831820 w 2636807"/>
                <a:gd name="connsiteY120" fmla="*/ 835819 h 1309688"/>
                <a:gd name="connsiteX121" fmla="*/ 838964 w 2636807"/>
                <a:gd name="connsiteY121" fmla="*/ 881063 h 1309688"/>
                <a:gd name="connsiteX122" fmla="*/ 850870 w 2636807"/>
                <a:gd name="connsiteY122" fmla="*/ 919163 h 1309688"/>
                <a:gd name="connsiteX123" fmla="*/ 850870 w 2636807"/>
                <a:gd name="connsiteY123" fmla="*/ 935832 h 1309688"/>
                <a:gd name="connsiteX124" fmla="*/ 841345 w 2636807"/>
                <a:gd name="connsiteY124" fmla="*/ 952500 h 1309688"/>
                <a:gd name="connsiteX125" fmla="*/ 824677 w 2636807"/>
                <a:gd name="connsiteY125" fmla="*/ 962025 h 1309688"/>
                <a:gd name="connsiteX126" fmla="*/ 803245 w 2636807"/>
                <a:gd name="connsiteY126" fmla="*/ 966788 h 1309688"/>
                <a:gd name="connsiteX127" fmla="*/ 781814 w 2636807"/>
                <a:gd name="connsiteY127" fmla="*/ 966788 h 1309688"/>
                <a:gd name="connsiteX128" fmla="*/ 769908 w 2636807"/>
                <a:gd name="connsiteY128" fmla="*/ 976313 h 1309688"/>
                <a:gd name="connsiteX129" fmla="*/ 769908 w 2636807"/>
                <a:gd name="connsiteY129" fmla="*/ 976313 h 1309688"/>
                <a:gd name="connsiteX130" fmla="*/ 800864 w 2636807"/>
                <a:gd name="connsiteY130" fmla="*/ 978694 h 1309688"/>
                <a:gd name="connsiteX131" fmla="*/ 817533 w 2636807"/>
                <a:gd name="connsiteY131" fmla="*/ 990600 h 1309688"/>
                <a:gd name="connsiteX132" fmla="*/ 838964 w 2636807"/>
                <a:gd name="connsiteY132" fmla="*/ 981075 h 1309688"/>
                <a:gd name="connsiteX133" fmla="*/ 838964 w 2636807"/>
                <a:gd name="connsiteY133" fmla="*/ 981075 h 1309688"/>
                <a:gd name="connsiteX134" fmla="*/ 865158 w 2636807"/>
                <a:gd name="connsiteY134" fmla="*/ 983457 h 1309688"/>
                <a:gd name="connsiteX135" fmla="*/ 881827 w 2636807"/>
                <a:gd name="connsiteY135" fmla="*/ 971550 h 1309688"/>
                <a:gd name="connsiteX136" fmla="*/ 910402 w 2636807"/>
                <a:gd name="connsiteY136" fmla="*/ 1009650 h 1309688"/>
                <a:gd name="connsiteX137" fmla="*/ 910402 w 2636807"/>
                <a:gd name="connsiteY137" fmla="*/ 1050132 h 1309688"/>
                <a:gd name="connsiteX138" fmla="*/ 903258 w 2636807"/>
                <a:gd name="connsiteY138" fmla="*/ 1071563 h 1309688"/>
                <a:gd name="connsiteX139" fmla="*/ 881827 w 2636807"/>
                <a:gd name="connsiteY139" fmla="*/ 1092994 h 1309688"/>
                <a:gd name="connsiteX140" fmla="*/ 843727 w 2636807"/>
                <a:gd name="connsiteY140" fmla="*/ 1107282 h 1309688"/>
                <a:gd name="connsiteX141" fmla="*/ 829439 w 2636807"/>
                <a:gd name="connsiteY141" fmla="*/ 1123950 h 1309688"/>
                <a:gd name="connsiteX142" fmla="*/ 812770 w 2636807"/>
                <a:gd name="connsiteY142" fmla="*/ 1145382 h 1309688"/>
                <a:gd name="connsiteX143" fmla="*/ 784195 w 2636807"/>
                <a:gd name="connsiteY143" fmla="*/ 1152525 h 1309688"/>
                <a:gd name="connsiteX144" fmla="*/ 767527 w 2636807"/>
                <a:gd name="connsiteY144" fmla="*/ 1159669 h 1309688"/>
                <a:gd name="connsiteX145" fmla="*/ 753239 w 2636807"/>
                <a:gd name="connsiteY145" fmla="*/ 1162050 h 1309688"/>
                <a:gd name="connsiteX146" fmla="*/ 746095 w 2636807"/>
                <a:gd name="connsiteY146" fmla="*/ 1147763 h 1309688"/>
                <a:gd name="connsiteX147" fmla="*/ 746095 w 2636807"/>
                <a:gd name="connsiteY147" fmla="*/ 1147763 h 1309688"/>
                <a:gd name="connsiteX148" fmla="*/ 736570 w 2636807"/>
                <a:gd name="connsiteY148" fmla="*/ 1173957 h 1309688"/>
                <a:gd name="connsiteX149" fmla="*/ 717520 w 2636807"/>
                <a:gd name="connsiteY149" fmla="*/ 1188244 h 1309688"/>
                <a:gd name="connsiteX150" fmla="*/ 700852 w 2636807"/>
                <a:gd name="connsiteY150" fmla="*/ 1195388 h 1309688"/>
                <a:gd name="connsiteX151" fmla="*/ 700852 w 2636807"/>
                <a:gd name="connsiteY151" fmla="*/ 1173957 h 1309688"/>
                <a:gd name="connsiteX152" fmla="*/ 688945 w 2636807"/>
                <a:gd name="connsiteY152" fmla="*/ 1152525 h 1309688"/>
                <a:gd name="connsiteX153" fmla="*/ 691327 w 2636807"/>
                <a:gd name="connsiteY153" fmla="*/ 1197769 h 1309688"/>
                <a:gd name="connsiteX154" fmla="*/ 679420 w 2636807"/>
                <a:gd name="connsiteY154" fmla="*/ 1214438 h 1309688"/>
                <a:gd name="connsiteX155" fmla="*/ 669895 w 2636807"/>
                <a:gd name="connsiteY155" fmla="*/ 1204913 h 1309688"/>
                <a:gd name="connsiteX156" fmla="*/ 648464 w 2636807"/>
                <a:gd name="connsiteY156" fmla="*/ 1197769 h 1309688"/>
                <a:gd name="connsiteX157" fmla="*/ 631795 w 2636807"/>
                <a:gd name="connsiteY157" fmla="*/ 1193007 h 1309688"/>
                <a:gd name="connsiteX158" fmla="*/ 615127 w 2636807"/>
                <a:gd name="connsiteY158" fmla="*/ 1221582 h 1309688"/>
                <a:gd name="connsiteX159" fmla="*/ 617508 w 2636807"/>
                <a:gd name="connsiteY159" fmla="*/ 1250157 h 1309688"/>
                <a:gd name="connsiteX160" fmla="*/ 605602 w 2636807"/>
                <a:gd name="connsiteY160" fmla="*/ 1273969 h 1309688"/>
                <a:gd name="connsiteX161" fmla="*/ 577027 w 2636807"/>
                <a:gd name="connsiteY161" fmla="*/ 1281113 h 1309688"/>
                <a:gd name="connsiteX162" fmla="*/ 557977 w 2636807"/>
                <a:gd name="connsiteY162" fmla="*/ 1295400 h 1309688"/>
                <a:gd name="connsiteX163" fmla="*/ 515114 w 2636807"/>
                <a:gd name="connsiteY163" fmla="*/ 1309688 h 1309688"/>
                <a:gd name="connsiteX164" fmla="*/ 488920 w 2636807"/>
                <a:gd name="connsiteY164" fmla="*/ 1297782 h 1309688"/>
                <a:gd name="connsiteX165" fmla="*/ 472252 w 2636807"/>
                <a:gd name="connsiteY165" fmla="*/ 1288257 h 1309688"/>
                <a:gd name="connsiteX166" fmla="*/ 453202 w 2636807"/>
                <a:gd name="connsiteY166" fmla="*/ 1283494 h 1309688"/>
                <a:gd name="connsiteX167" fmla="*/ 431770 w 2636807"/>
                <a:gd name="connsiteY167" fmla="*/ 1266825 h 1309688"/>
                <a:gd name="connsiteX168" fmla="*/ 431770 w 2636807"/>
                <a:gd name="connsiteY168" fmla="*/ 1266825 h 1309688"/>
                <a:gd name="connsiteX169" fmla="*/ 431770 w 2636807"/>
                <a:gd name="connsiteY169" fmla="*/ 1266825 h 1309688"/>
                <a:gd name="connsiteX170" fmla="*/ 398433 w 2636807"/>
                <a:gd name="connsiteY170" fmla="*/ 1228725 h 1309688"/>
                <a:gd name="connsiteX171" fmla="*/ 388908 w 2636807"/>
                <a:gd name="connsiteY171" fmla="*/ 1216819 h 1309688"/>
                <a:gd name="connsiteX172" fmla="*/ 379383 w 2636807"/>
                <a:gd name="connsiteY172" fmla="*/ 1219200 h 1309688"/>
                <a:gd name="connsiteX173" fmla="*/ 379383 w 2636807"/>
                <a:gd name="connsiteY173" fmla="*/ 1204913 h 1309688"/>
                <a:gd name="connsiteX174" fmla="*/ 374620 w 2636807"/>
                <a:gd name="connsiteY174" fmla="*/ 1190625 h 1309688"/>
                <a:gd name="connsiteX175" fmla="*/ 357952 w 2636807"/>
                <a:gd name="connsiteY175" fmla="*/ 1195388 h 1309688"/>
                <a:gd name="connsiteX176" fmla="*/ 350808 w 2636807"/>
                <a:gd name="connsiteY176" fmla="*/ 1173957 h 1309688"/>
                <a:gd name="connsiteX177" fmla="*/ 336520 w 2636807"/>
                <a:gd name="connsiteY177" fmla="*/ 1154907 h 1309688"/>
                <a:gd name="connsiteX178" fmla="*/ 350808 w 2636807"/>
                <a:gd name="connsiteY178" fmla="*/ 1143000 h 1309688"/>
                <a:gd name="connsiteX179" fmla="*/ 343664 w 2636807"/>
                <a:gd name="connsiteY179" fmla="*/ 1119188 h 1309688"/>
                <a:gd name="connsiteX180" fmla="*/ 326995 w 2636807"/>
                <a:gd name="connsiteY180" fmla="*/ 1107282 h 1309688"/>
                <a:gd name="connsiteX181" fmla="*/ 334139 w 2636807"/>
                <a:gd name="connsiteY181" fmla="*/ 1090613 h 1309688"/>
                <a:gd name="connsiteX182" fmla="*/ 329377 w 2636807"/>
                <a:gd name="connsiteY182" fmla="*/ 1073944 h 1309688"/>
                <a:gd name="connsiteX183" fmla="*/ 315089 w 2636807"/>
                <a:gd name="connsiteY183" fmla="*/ 1059657 h 1309688"/>
                <a:gd name="connsiteX184" fmla="*/ 326995 w 2636807"/>
                <a:gd name="connsiteY184" fmla="*/ 1045369 h 1309688"/>
                <a:gd name="connsiteX185" fmla="*/ 324614 w 2636807"/>
                <a:gd name="connsiteY185" fmla="*/ 995363 h 1309688"/>
                <a:gd name="connsiteX186" fmla="*/ 319852 w 2636807"/>
                <a:gd name="connsiteY186" fmla="*/ 978694 h 1309688"/>
                <a:gd name="connsiteX187" fmla="*/ 307945 w 2636807"/>
                <a:gd name="connsiteY187" fmla="*/ 950119 h 1309688"/>
                <a:gd name="connsiteX188" fmla="*/ 296039 w 2636807"/>
                <a:gd name="connsiteY188" fmla="*/ 942975 h 1309688"/>
                <a:gd name="connsiteX189" fmla="*/ 307945 w 2636807"/>
                <a:gd name="connsiteY189" fmla="*/ 888207 h 1309688"/>
                <a:gd name="connsiteX190" fmla="*/ 303183 w 2636807"/>
                <a:gd name="connsiteY190" fmla="*/ 821532 h 1309688"/>
                <a:gd name="connsiteX191" fmla="*/ 322233 w 2636807"/>
                <a:gd name="connsiteY191" fmla="*/ 792957 h 1309688"/>
                <a:gd name="connsiteX192" fmla="*/ 322233 w 2636807"/>
                <a:gd name="connsiteY192" fmla="*/ 792957 h 1309688"/>
                <a:gd name="connsiteX193" fmla="*/ 305564 w 2636807"/>
                <a:gd name="connsiteY193" fmla="*/ 757238 h 1309688"/>
                <a:gd name="connsiteX194" fmla="*/ 284133 w 2636807"/>
                <a:gd name="connsiteY194" fmla="*/ 742950 h 1309688"/>
                <a:gd name="connsiteX195" fmla="*/ 276989 w 2636807"/>
                <a:gd name="connsiteY195" fmla="*/ 726282 h 1309688"/>
                <a:gd name="connsiteX196" fmla="*/ 260320 w 2636807"/>
                <a:gd name="connsiteY196" fmla="*/ 704850 h 1309688"/>
                <a:gd name="connsiteX197" fmla="*/ 241270 w 2636807"/>
                <a:gd name="connsiteY197" fmla="*/ 681038 h 1309688"/>
                <a:gd name="connsiteX198" fmla="*/ 215077 w 2636807"/>
                <a:gd name="connsiteY198" fmla="*/ 671513 h 1309688"/>
                <a:gd name="connsiteX199" fmla="*/ 138877 w 2636807"/>
                <a:gd name="connsiteY199" fmla="*/ 592932 h 1309688"/>
                <a:gd name="connsiteX200" fmla="*/ 53152 w 2636807"/>
                <a:gd name="connsiteY200" fmla="*/ 488157 h 1309688"/>
                <a:gd name="connsiteX201" fmla="*/ 29339 w 2636807"/>
                <a:gd name="connsiteY201" fmla="*/ 373857 h 1309688"/>
                <a:gd name="connsiteX202" fmla="*/ 10289 w 2636807"/>
                <a:gd name="connsiteY202" fmla="*/ 292894 h 1309688"/>
                <a:gd name="connsiteX203" fmla="*/ 5527 w 2636807"/>
                <a:gd name="connsiteY203" fmla="*/ 216694 h 1309688"/>
                <a:gd name="connsiteX204" fmla="*/ 764 w 2636807"/>
                <a:gd name="connsiteY204" fmla="*/ 69057 h 1309688"/>
                <a:gd name="connsiteX205" fmla="*/ 22196 w 2636807"/>
                <a:gd name="connsiteY205" fmla="*/ 0 h 1309688"/>
                <a:gd name="connsiteX206" fmla="*/ 2605852 w 2636807"/>
                <a:gd name="connsiteY206" fmla="*/ 4763 h 1309688"/>
                <a:gd name="connsiteX207" fmla="*/ 2636807 w 2636807"/>
                <a:gd name="connsiteY207" fmla="*/ 881062 h 1309688"/>
                <a:gd name="connsiteX0" fmla="*/ 2636807 w 2636807"/>
                <a:gd name="connsiteY0" fmla="*/ 881062 h 1309688"/>
                <a:gd name="connsiteX1" fmla="*/ 2034352 w 2636807"/>
                <a:gd name="connsiteY1" fmla="*/ 962025 h 1309688"/>
                <a:gd name="connsiteX2" fmla="*/ 1996252 w 2636807"/>
                <a:gd name="connsiteY2" fmla="*/ 931069 h 1309688"/>
                <a:gd name="connsiteX3" fmla="*/ 1962914 w 2636807"/>
                <a:gd name="connsiteY3" fmla="*/ 902494 h 1309688"/>
                <a:gd name="connsiteX4" fmla="*/ 1922433 w 2636807"/>
                <a:gd name="connsiteY4" fmla="*/ 881063 h 1309688"/>
                <a:gd name="connsiteX5" fmla="*/ 1905764 w 2636807"/>
                <a:gd name="connsiteY5" fmla="*/ 876300 h 1309688"/>
                <a:gd name="connsiteX6" fmla="*/ 1905764 w 2636807"/>
                <a:gd name="connsiteY6" fmla="*/ 876300 h 1309688"/>
                <a:gd name="connsiteX7" fmla="*/ 1934339 w 2636807"/>
                <a:gd name="connsiteY7" fmla="*/ 869157 h 1309688"/>
                <a:gd name="connsiteX8" fmla="*/ 1953389 w 2636807"/>
                <a:gd name="connsiteY8" fmla="*/ 862013 h 1309688"/>
                <a:gd name="connsiteX9" fmla="*/ 1934339 w 2636807"/>
                <a:gd name="connsiteY9" fmla="*/ 852488 h 1309688"/>
                <a:gd name="connsiteX10" fmla="*/ 1901002 w 2636807"/>
                <a:gd name="connsiteY10" fmla="*/ 842963 h 1309688"/>
                <a:gd name="connsiteX11" fmla="*/ 1872427 w 2636807"/>
                <a:gd name="connsiteY11" fmla="*/ 828675 h 1309688"/>
                <a:gd name="connsiteX12" fmla="*/ 1841470 w 2636807"/>
                <a:gd name="connsiteY12" fmla="*/ 812007 h 1309688"/>
                <a:gd name="connsiteX13" fmla="*/ 1820039 w 2636807"/>
                <a:gd name="connsiteY13" fmla="*/ 797719 h 1309688"/>
                <a:gd name="connsiteX14" fmla="*/ 1815277 w 2636807"/>
                <a:gd name="connsiteY14" fmla="*/ 778669 h 1309688"/>
                <a:gd name="connsiteX15" fmla="*/ 1843852 w 2636807"/>
                <a:gd name="connsiteY15" fmla="*/ 788194 h 1309688"/>
                <a:gd name="connsiteX16" fmla="*/ 1843852 w 2636807"/>
                <a:gd name="connsiteY16" fmla="*/ 788194 h 1309688"/>
                <a:gd name="connsiteX17" fmla="*/ 1872427 w 2636807"/>
                <a:gd name="connsiteY17" fmla="*/ 790575 h 1309688"/>
                <a:gd name="connsiteX18" fmla="*/ 1917670 w 2636807"/>
                <a:gd name="connsiteY18" fmla="*/ 800100 h 1309688"/>
                <a:gd name="connsiteX19" fmla="*/ 1917670 w 2636807"/>
                <a:gd name="connsiteY19" fmla="*/ 800100 h 1309688"/>
                <a:gd name="connsiteX20" fmla="*/ 1898620 w 2636807"/>
                <a:gd name="connsiteY20" fmla="*/ 769144 h 1309688"/>
                <a:gd name="connsiteX21" fmla="*/ 1862902 w 2636807"/>
                <a:gd name="connsiteY21" fmla="*/ 776288 h 1309688"/>
                <a:gd name="connsiteX22" fmla="*/ 1839089 w 2636807"/>
                <a:gd name="connsiteY22" fmla="*/ 769144 h 1309688"/>
                <a:gd name="connsiteX23" fmla="*/ 1812895 w 2636807"/>
                <a:gd name="connsiteY23" fmla="*/ 766763 h 1309688"/>
                <a:gd name="connsiteX24" fmla="*/ 1786702 w 2636807"/>
                <a:gd name="connsiteY24" fmla="*/ 776288 h 1309688"/>
                <a:gd name="connsiteX25" fmla="*/ 1758127 w 2636807"/>
                <a:gd name="connsiteY25" fmla="*/ 783432 h 1309688"/>
                <a:gd name="connsiteX26" fmla="*/ 1729552 w 2636807"/>
                <a:gd name="connsiteY26" fmla="*/ 783432 h 1309688"/>
                <a:gd name="connsiteX27" fmla="*/ 1703358 w 2636807"/>
                <a:gd name="connsiteY27" fmla="*/ 769144 h 1309688"/>
                <a:gd name="connsiteX28" fmla="*/ 1679545 w 2636807"/>
                <a:gd name="connsiteY28" fmla="*/ 781050 h 1309688"/>
                <a:gd name="connsiteX29" fmla="*/ 1665258 w 2636807"/>
                <a:gd name="connsiteY29" fmla="*/ 776288 h 1309688"/>
                <a:gd name="connsiteX30" fmla="*/ 1629539 w 2636807"/>
                <a:gd name="connsiteY30" fmla="*/ 783432 h 1309688"/>
                <a:gd name="connsiteX31" fmla="*/ 1593820 w 2636807"/>
                <a:gd name="connsiteY31" fmla="*/ 783432 h 1309688"/>
                <a:gd name="connsiteX32" fmla="*/ 1570008 w 2636807"/>
                <a:gd name="connsiteY32" fmla="*/ 778669 h 1309688"/>
                <a:gd name="connsiteX33" fmla="*/ 1548577 w 2636807"/>
                <a:gd name="connsiteY33" fmla="*/ 764382 h 1309688"/>
                <a:gd name="connsiteX34" fmla="*/ 1548577 w 2636807"/>
                <a:gd name="connsiteY34" fmla="*/ 750094 h 1309688"/>
                <a:gd name="connsiteX35" fmla="*/ 1524764 w 2636807"/>
                <a:gd name="connsiteY35" fmla="*/ 785813 h 1309688"/>
                <a:gd name="connsiteX36" fmla="*/ 1529527 w 2636807"/>
                <a:gd name="connsiteY36" fmla="*/ 807244 h 1309688"/>
                <a:gd name="connsiteX37" fmla="*/ 1534289 w 2636807"/>
                <a:gd name="connsiteY37" fmla="*/ 823913 h 1309688"/>
                <a:gd name="connsiteX38" fmla="*/ 1579533 w 2636807"/>
                <a:gd name="connsiteY38" fmla="*/ 809625 h 1309688"/>
                <a:gd name="connsiteX39" fmla="*/ 1615252 w 2636807"/>
                <a:gd name="connsiteY39" fmla="*/ 807244 h 1309688"/>
                <a:gd name="connsiteX40" fmla="*/ 1655733 w 2636807"/>
                <a:gd name="connsiteY40" fmla="*/ 800100 h 1309688"/>
                <a:gd name="connsiteX41" fmla="*/ 1677164 w 2636807"/>
                <a:gd name="connsiteY41" fmla="*/ 800100 h 1309688"/>
                <a:gd name="connsiteX42" fmla="*/ 1703358 w 2636807"/>
                <a:gd name="connsiteY42" fmla="*/ 797719 h 1309688"/>
                <a:gd name="connsiteX43" fmla="*/ 1729552 w 2636807"/>
                <a:gd name="connsiteY43" fmla="*/ 814388 h 1309688"/>
                <a:gd name="connsiteX44" fmla="*/ 1750983 w 2636807"/>
                <a:gd name="connsiteY44" fmla="*/ 814388 h 1309688"/>
                <a:gd name="connsiteX45" fmla="*/ 1781939 w 2636807"/>
                <a:gd name="connsiteY45" fmla="*/ 823913 h 1309688"/>
                <a:gd name="connsiteX46" fmla="*/ 1796227 w 2636807"/>
                <a:gd name="connsiteY46" fmla="*/ 833438 h 1309688"/>
                <a:gd name="connsiteX47" fmla="*/ 1796227 w 2636807"/>
                <a:gd name="connsiteY47" fmla="*/ 852488 h 1309688"/>
                <a:gd name="connsiteX48" fmla="*/ 1724789 w 2636807"/>
                <a:gd name="connsiteY48" fmla="*/ 850107 h 1309688"/>
                <a:gd name="connsiteX49" fmla="*/ 1636683 w 2636807"/>
                <a:gd name="connsiteY49" fmla="*/ 859632 h 1309688"/>
                <a:gd name="connsiteX50" fmla="*/ 1550958 w 2636807"/>
                <a:gd name="connsiteY50" fmla="*/ 866775 h 1309688"/>
                <a:gd name="connsiteX51" fmla="*/ 1441420 w 2636807"/>
                <a:gd name="connsiteY51" fmla="*/ 890588 h 1309688"/>
                <a:gd name="connsiteX52" fmla="*/ 1341408 w 2636807"/>
                <a:gd name="connsiteY52" fmla="*/ 919163 h 1309688"/>
                <a:gd name="connsiteX53" fmla="*/ 1253302 w 2636807"/>
                <a:gd name="connsiteY53" fmla="*/ 962025 h 1309688"/>
                <a:gd name="connsiteX54" fmla="*/ 1193770 w 2636807"/>
                <a:gd name="connsiteY54" fmla="*/ 995363 h 1309688"/>
                <a:gd name="connsiteX55" fmla="*/ 1115189 w 2636807"/>
                <a:gd name="connsiteY55" fmla="*/ 1021557 h 1309688"/>
                <a:gd name="connsiteX56" fmla="*/ 1027083 w 2636807"/>
                <a:gd name="connsiteY56" fmla="*/ 1052513 h 1309688"/>
                <a:gd name="connsiteX57" fmla="*/ 993745 w 2636807"/>
                <a:gd name="connsiteY57" fmla="*/ 1064419 h 1309688"/>
                <a:gd name="connsiteX58" fmla="*/ 972314 w 2636807"/>
                <a:gd name="connsiteY58" fmla="*/ 1057275 h 1309688"/>
                <a:gd name="connsiteX59" fmla="*/ 981839 w 2636807"/>
                <a:gd name="connsiteY59" fmla="*/ 1033463 h 1309688"/>
                <a:gd name="connsiteX60" fmla="*/ 996127 w 2636807"/>
                <a:gd name="connsiteY60" fmla="*/ 1016794 h 1309688"/>
                <a:gd name="connsiteX61" fmla="*/ 1008033 w 2636807"/>
                <a:gd name="connsiteY61" fmla="*/ 997744 h 1309688"/>
                <a:gd name="connsiteX62" fmla="*/ 1008033 w 2636807"/>
                <a:gd name="connsiteY62" fmla="*/ 997744 h 1309688"/>
                <a:gd name="connsiteX63" fmla="*/ 1038989 w 2636807"/>
                <a:gd name="connsiteY63" fmla="*/ 976313 h 1309688"/>
                <a:gd name="connsiteX64" fmla="*/ 1060420 w 2636807"/>
                <a:gd name="connsiteY64" fmla="*/ 983457 h 1309688"/>
                <a:gd name="connsiteX65" fmla="*/ 1069945 w 2636807"/>
                <a:gd name="connsiteY65" fmla="*/ 1012032 h 1309688"/>
                <a:gd name="connsiteX66" fmla="*/ 1086614 w 2636807"/>
                <a:gd name="connsiteY66" fmla="*/ 1009650 h 1309688"/>
                <a:gd name="connsiteX67" fmla="*/ 1084233 w 2636807"/>
                <a:gd name="connsiteY67" fmla="*/ 990600 h 1309688"/>
                <a:gd name="connsiteX68" fmla="*/ 1084233 w 2636807"/>
                <a:gd name="connsiteY68" fmla="*/ 990600 h 1309688"/>
                <a:gd name="connsiteX69" fmla="*/ 1093758 w 2636807"/>
                <a:gd name="connsiteY69" fmla="*/ 962025 h 1309688"/>
                <a:gd name="connsiteX70" fmla="*/ 1112808 w 2636807"/>
                <a:gd name="connsiteY70" fmla="*/ 952500 h 1309688"/>
                <a:gd name="connsiteX71" fmla="*/ 1091377 w 2636807"/>
                <a:gd name="connsiteY71" fmla="*/ 954882 h 1309688"/>
                <a:gd name="connsiteX72" fmla="*/ 1048514 w 2636807"/>
                <a:gd name="connsiteY72" fmla="*/ 964407 h 1309688"/>
                <a:gd name="connsiteX73" fmla="*/ 1027083 w 2636807"/>
                <a:gd name="connsiteY73" fmla="*/ 957263 h 1309688"/>
                <a:gd name="connsiteX74" fmla="*/ 998508 w 2636807"/>
                <a:gd name="connsiteY74" fmla="*/ 957263 h 1309688"/>
                <a:gd name="connsiteX75" fmla="*/ 988983 w 2636807"/>
                <a:gd name="connsiteY75" fmla="*/ 947738 h 1309688"/>
                <a:gd name="connsiteX76" fmla="*/ 1012795 w 2636807"/>
                <a:gd name="connsiteY76" fmla="*/ 935832 h 1309688"/>
                <a:gd name="connsiteX77" fmla="*/ 1062802 w 2636807"/>
                <a:gd name="connsiteY77" fmla="*/ 923925 h 1309688"/>
                <a:gd name="connsiteX78" fmla="*/ 1093758 w 2636807"/>
                <a:gd name="connsiteY78" fmla="*/ 916782 h 1309688"/>
                <a:gd name="connsiteX79" fmla="*/ 1117570 w 2636807"/>
                <a:gd name="connsiteY79" fmla="*/ 900113 h 1309688"/>
                <a:gd name="connsiteX80" fmla="*/ 1196152 w 2636807"/>
                <a:gd name="connsiteY80" fmla="*/ 883444 h 1309688"/>
                <a:gd name="connsiteX81" fmla="*/ 1215202 w 2636807"/>
                <a:gd name="connsiteY81" fmla="*/ 871538 h 1309688"/>
                <a:gd name="connsiteX82" fmla="*/ 1184245 w 2636807"/>
                <a:gd name="connsiteY82" fmla="*/ 866775 h 1309688"/>
                <a:gd name="connsiteX83" fmla="*/ 1115189 w 2636807"/>
                <a:gd name="connsiteY83" fmla="*/ 883444 h 1309688"/>
                <a:gd name="connsiteX84" fmla="*/ 1072327 w 2636807"/>
                <a:gd name="connsiteY84" fmla="*/ 895350 h 1309688"/>
                <a:gd name="connsiteX85" fmla="*/ 1048514 w 2636807"/>
                <a:gd name="connsiteY85" fmla="*/ 912019 h 1309688"/>
                <a:gd name="connsiteX86" fmla="*/ 1005652 w 2636807"/>
                <a:gd name="connsiteY86" fmla="*/ 919163 h 1309688"/>
                <a:gd name="connsiteX87" fmla="*/ 984220 w 2636807"/>
                <a:gd name="connsiteY87" fmla="*/ 914400 h 1309688"/>
                <a:gd name="connsiteX88" fmla="*/ 960408 w 2636807"/>
                <a:gd name="connsiteY88" fmla="*/ 919163 h 1309688"/>
                <a:gd name="connsiteX89" fmla="*/ 941358 w 2636807"/>
                <a:gd name="connsiteY89" fmla="*/ 904875 h 1309688"/>
                <a:gd name="connsiteX90" fmla="*/ 919927 w 2636807"/>
                <a:gd name="connsiteY90" fmla="*/ 897732 h 1309688"/>
                <a:gd name="connsiteX91" fmla="*/ 888970 w 2636807"/>
                <a:gd name="connsiteY91" fmla="*/ 897732 h 1309688"/>
                <a:gd name="connsiteX92" fmla="*/ 869920 w 2636807"/>
                <a:gd name="connsiteY92" fmla="*/ 904875 h 1309688"/>
                <a:gd name="connsiteX93" fmla="*/ 869920 w 2636807"/>
                <a:gd name="connsiteY93" fmla="*/ 885825 h 1309688"/>
                <a:gd name="connsiteX94" fmla="*/ 862777 w 2636807"/>
                <a:gd name="connsiteY94" fmla="*/ 859632 h 1309688"/>
                <a:gd name="connsiteX95" fmla="*/ 855633 w 2636807"/>
                <a:gd name="connsiteY95" fmla="*/ 828675 h 1309688"/>
                <a:gd name="connsiteX96" fmla="*/ 860395 w 2636807"/>
                <a:gd name="connsiteY96" fmla="*/ 800100 h 1309688"/>
                <a:gd name="connsiteX97" fmla="*/ 874683 w 2636807"/>
                <a:gd name="connsiteY97" fmla="*/ 778669 h 1309688"/>
                <a:gd name="connsiteX98" fmla="*/ 843727 w 2636807"/>
                <a:gd name="connsiteY98" fmla="*/ 804863 h 1309688"/>
                <a:gd name="connsiteX99" fmla="*/ 817533 w 2636807"/>
                <a:gd name="connsiteY99" fmla="*/ 804863 h 1309688"/>
                <a:gd name="connsiteX100" fmla="*/ 784195 w 2636807"/>
                <a:gd name="connsiteY100" fmla="*/ 807244 h 1309688"/>
                <a:gd name="connsiteX101" fmla="*/ 755620 w 2636807"/>
                <a:gd name="connsiteY101" fmla="*/ 800100 h 1309688"/>
                <a:gd name="connsiteX102" fmla="*/ 731808 w 2636807"/>
                <a:gd name="connsiteY102" fmla="*/ 778669 h 1309688"/>
                <a:gd name="connsiteX103" fmla="*/ 707995 w 2636807"/>
                <a:gd name="connsiteY103" fmla="*/ 771525 h 1309688"/>
                <a:gd name="connsiteX104" fmla="*/ 662752 w 2636807"/>
                <a:gd name="connsiteY104" fmla="*/ 778669 h 1309688"/>
                <a:gd name="connsiteX105" fmla="*/ 619889 w 2636807"/>
                <a:gd name="connsiteY105" fmla="*/ 785813 h 1309688"/>
                <a:gd name="connsiteX106" fmla="*/ 574645 w 2636807"/>
                <a:gd name="connsiteY106" fmla="*/ 792957 h 1309688"/>
                <a:gd name="connsiteX107" fmla="*/ 555595 w 2636807"/>
                <a:gd name="connsiteY107" fmla="*/ 781050 h 1309688"/>
                <a:gd name="connsiteX108" fmla="*/ 550833 w 2636807"/>
                <a:gd name="connsiteY108" fmla="*/ 764382 h 1309688"/>
                <a:gd name="connsiteX109" fmla="*/ 541308 w 2636807"/>
                <a:gd name="connsiteY109" fmla="*/ 740569 h 1309688"/>
                <a:gd name="connsiteX110" fmla="*/ 541308 w 2636807"/>
                <a:gd name="connsiteY110" fmla="*/ 740569 h 1309688"/>
                <a:gd name="connsiteX111" fmla="*/ 546070 w 2636807"/>
                <a:gd name="connsiteY111" fmla="*/ 792957 h 1309688"/>
                <a:gd name="connsiteX112" fmla="*/ 560358 w 2636807"/>
                <a:gd name="connsiteY112" fmla="*/ 809625 h 1309688"/>
                <a:gd name="connsiteX113" fmla="*/ 610364 w 2636807"/>
                <a:gd name="connsiteY113" fmla="*/ 814388 h 1309688"/>
                <a:gd name="connsiteX114" fmla="*/ 660370 w 2636807"/>
                <a:gd name="connsiteY114" fmla="*/ 802482 h 1309688"/>
                <a:gd name="connsiteX115" fmla="*/ 693708 w 2636807"/>
                <a:gd name="connsiteY115" fmla="*/ 797719 h 1309688"/>
                <a:gd name="connsiteX116" fmla="*/ 724664 w 2636807"/>
                <a:gd name="connsiteY116" fmla="*/ 804863 h 1309688"/>
                <a:gd name="connsiteX117" fmla="*/ 741333 w 2636807"/>
                <a:gd name="connsiteY117" fmla="*/ 831057 h 1309688"/>
                <a:gd name="connsiteX118" fmla="*/ 767527 w 2636807"/>
                <a:gd name="connsiteY118" fmla="*/ 831057 h 1309688"/>
                <a:gd name="connsiteX119" fmla="*/ 803245 w 2636807"/>
                <a:gd name="connsiteY119" fmla="*/ 826294 h 1309688"/>
                <a:gd name="connsiteX120" fmla="*/ 831820 w 2636807"/>
                <a:gd name="connsiteY120" fmla="*/ 835819 h 1309688"/>
                <a:gd name="connsiteX121" fmla="*/ 838964 w 2636807"/>
                <a:gd name="connsiteY121" fmla="*/ 881063 h 1309688"/>
                <a:gd name="connsiteX122" fmla="*/ 850870 w 2636807"/>
                <a:gd name="connsiteY122" fmla="*/ 919163 h 1309688"/>
                <a:gd name="connsiteX123" fmla="*/ 850870 w 2636807"/>
                <a:gd name="connsiteY123" fmla="*/ 935832 h 1309688"/>
                <a:gd name="connsiteX124" fmla="*/ 841345 w 2636807"/>
                <a:gd name="connsiteY124" fmla="*/ 952500 h 1309688"/>
                <a:gd name="connsiteX125" fmla="*/ 824677 w 2636807"/>
                <a:gd name="connsiteY125" fmla="*/ 962025 h 1309688"/>
                <a:gd name="connsiteX126" fmla="*/ 803245 w 2636807"/>
                <a:gd name="connsiteY126" fmla="*/ 966788 h 1309688"/>
                <a:gd name="connsiteX127" fmla="*/ 781814 w 2636807"/>
                <a:gd name="connsiteY127" fmla="*/ 966788 h 1309688"/>
                <a:gd name="connsiteX128" fmla="*/ 769908 w 2636807"/>
                <a:gd name="connsiteY128" fmla="*/ 976313 h 1309688"/>
                <a:gd name="connsiteX129" fmla="*/ 769908 w 2636807"/>
                <a:gd name="connsiteY129" fmla="*/ 976313 h 1309688"/>
                <a:gd name="connsiteX130" fmla="*/ 800864 w 2636807"/>
                <a:gd name="connsiteY130" fmla="*/ 978694 h 1309688"/>
                <a:gd name="connsiteX131" fmla="*/ 817533 w 2636807"/>
                <a:gd name="connsiteY131" fmla="*/ 990600 h 1309688"/>
                <a:gd name="connsiteX132" fmla="*/ 838964 w 2636807"/>
                <a:gd name="connsiteY132" fmla="*/ 981075 h 1309688"/>
                <a:gd name="connsiteX133" fmla="*/ 838964 w 2636807"/>
                <a:gd name="connsiteY133" fmla="*/ 981075 h 1309688"/>
                <a:gd name="connsiteX134" fmla="*/ 865158 w 2636807"/>
                <a:gd name="connsiteY134" fmla="*/ 983457 h 1309688"/>
                <a:gd name="connsiteX135" fmla="*/ 881827 w 2636807"/>
                <a:gd name="connsiteY135" fmla="*/ 971550 h 1309688"/>
                <a:gd name="connsiteX136" fmla="*/ 910402 w 2636807"/>
                <a:gd name="connsiteY136" fmla="*/ 1009650 h 1309688"/>
                <a:gd name="connsiteX137" fmla="*/ 910402 w 2636807"/>
                <a:gd name="connsiteY137" fmla="*/ 1050132 h 1309688"/>
                <a:gd name="connsiteX138" fmla="*/ 903258 w 2636807"/>
                <a:gd name="connsiteY138" fmla="*/ 1071563 h 1309688"/>
                <a:gd name="connsiteX139" fmla="*/ 881827 w 2636807"/>
                <a:gd name="connsiteY139" fmla="*/ 1092994 h 1309688"/>
                <a:gd name="connsiteX140" fmla="*/ 843727 w 2636807"/>
                <a:gd name="connsiteY140" fmla="*/ 1107282 h 1309688"/>
                <a:gd name="connsiteX141" fmla="*/ 829439 w 2636807"/>
                <a:gd name="connsiteY141" fmla="*/ 1123950 h 1309688"/>
                <a:gd name="connsiteX142" fmla="*/ 812770 w 2636807"/>
                <a:gd name="connsiteY142" fmla="*/ 1145382 h 1309688"/>
                <a:gd name="connsiteX143" fmla="*/ 784195 w 2636807"/>
                <a:gd name="connsiteY143" fmla="*/ 1152525 h 1309688"/>
                <a:gd name="connsiteX144" fmla="*/ 767527 w 2636807"/>
                <a:gd name="connsiteY144" fmla="*/ 1159669 h 1309688"/>
                <a:gd name="connsiteX145" fmla="*/ 753239 w 2636807"/>
                <a:gd name="connsiteY145" fmla="*/ 1162050 h 1309688"/>
                <a:gd name="connsiteX146" fmla="*/ 746095 w 2636807"/>
                <a:gd name="connsiteY146" fmla="*/ 1147763 h 1309688"/>
                <a:gd name="connsiteX147" fmla="*/ 746095 w 2636807"/>
                <a:gd name="connsiteY147" fmla="*/ 1147763 h 1309688"/>
                <a:gd name="connsiteX148" fmla="*/ 736570 w 2636807"/>
                <a:gd name="connsiteY148" fmla="*/ 1173957 h 1309688"/>
                <a:gd name="connsiteX149" fmla="*/ 717520 w 2636807"/>
                <a:gd name="connsiteY149" fmla="*/ 1188244 h 1309688"/>
                <a:gd name="connsiteX150" fmla="*/ 700852 w 2636807"/>
                <a:gd name="connsiteY150" fmla="*/ 1195388 h 1309688"/>
                <a:gd name="connsiteX151" fmla="*/ 700852 w 2636807"/>
                <a:gd name="connsiteY151" fmla="*/ 1173957 h 1309688"/>
                <a:gd name="connsiteX152" fmla="*/ 688945 w 2636807"/>
                <a:gd name="connsiteY152" fmla="*/ 1152525 h 1309688"/>
                <a:gd name="connsiteX153" fmla="*/ 691327 w 2636807"/>
                <a:gd name="connsiteY153" fmla="*/ 1197769 h 1309688"/>
                <a:gd name="connsiteX154" fmla="*/ 679420 w 2636807"/>
                <a:gd name="connsiteY154" fmla="*/ 1214438 h 1309688"/>
                <a:gd name="connsiteX155" fmla="*/ 669895 w 2636807"/>
                <a:gd name="connsiteY155" fmla="*/ 1204913 h 1309688"/>
                <a:gd name="connsiteX156" fmla="*/ 648464 w 2636807"/>
                <a:gd name="connsiteY156" fmla="*/ 1197769 h 1309688"/>
                <a:gd name="connsiteX157" fmla="*/ 631795 w 2636807"/>
                <a:gd name="connsiteY157" fmla="*/ 1193007 h 1309688"/>
                <a:gd name="connsiteX158" fmla="*/ 615127 w 2636807"/>
                <a:gd name="connsiteY158" fmla="*/ 1221582 h 1309688"/>
                <a:gd name="connsiteX159" fmla="*/ 617508 w 2636807"/>
                <a:gd name="connsiteY159" fmla="*/ 1250157 h 1309688"/>
                <a:gd name="connsiteX160" fmla="*/ 605602 w 2636807"/>
                <a:gd name="connsiteY160" fmla="*/ 1273969 h 1309688"/>
                <a:gd name="connsiteX161" fmla="*/ 577027 w 2636807"/>
                <a:gd name="connsiteY161" fmla="*/ 1281113 h 1309688"/>
                <a:gd name="connsiteX162" fmla="*/ 557977 w 2636807"/>
                <a:gd name="connsiteY162" fmla="*/ 1295400 h 1309688"/>
                <a:gd name="connsiteX163" fmla="*/ 515114 w 2636807"/>
                <a:gd name="connsiteY163" fmla="*/ 1309688 h 1309688"/>
                <a:gd name="connsiteX164" fmla="*/ 488920 w 2636807"/>
                <a:gd name="connsiteY164" fmla="*/ 1297782 h 1309688"/>
                <a:gd name="connsiteX165" fmla="*/ 472252 w 2636807"/>
                <a:gd name="connsiteY165" fmla="*/ 1288257 h 1309688"/>
                <a:gd name="connsiteX166" fmla="*/ 453202 w 2636807"/>
                <a:gd name="connsiteY166" fmla="*/ 1283494 h 1309688"/>
                <a:gd name="connsiteX167" fmla="*/ 431770 w 2636807"/>
                <a:gd name="connsiteY167" fmla="*/ 1266825 h 1309688"/>
                <a:gd name="connsiteX168" fmla="*/ 431770 w 2636807"/>
                <a:gd name="connsiteY168" fmla="*/ 1266825 h 1309688"/>
                <a:gd name="connsiteX169" fmla="*/ 431770 w 2636807"/>
                <a:gd name="connsiteY169" fmla="*/ 1266825 h 1309688"/>
                <a:gd name="connsiteX170" fmla="*/ 398433 w 2636807"/>
                <a:gd name="connsiteY170" fmla="*/ 1228725 h 1309688"/>
                <a:gd name="connsiteX171" fmla="*/ 388908 w 2636807"/>
                <a:gd name="connsiteY171" fmla="*/ 1216819 h 1309688"/>
                <a:gd name="connsiteX172" fmla="*/ 379383 w 2636807"/>
                <a:gd name="connsiteY172" fmla="*/ 1219200 h 1309688"/>
                <a:gd name="connsiteX173" fmla="*/ 379383 w 2636807"/>
                <a:gd name="connsiteY173" fmla="*/ 1204913 h 1309688"/>
                <a:gd name="connsiteX174" fmla="*/ 374620 w 2636807"/>
                <a:gd name="connsiteY174" fmla="*/ 1190625 h 1309688"/>
                <a:gd name="connsiteX175" fmla="*/ 357952 w 2636807"/>
                <a:gd name="connsiteY175" fmla="*/ 1195388 h 1309688"/>
                <a:gd name="connsiteX176" fmla="*/ 350808 w 2636807"/>
                <a:gd name="connsiteY176" fmla="*/ 1173957 h 1309688"/>
                <a:gd name="connsiteX177" fmla="*/ 336520 w 2636807"/>
                <a:gd name="connsiteY177" fmla="*/ 1154907 h 1309688"/>
                <a:gd name="connsiteX178" fmla="*/ 350808 w 2636807"/>
                <a:gd name="connsiteY178" fmla="*/ 1143000 h 1309688"/>
                <a:gd name="connsiteX179" fmla="*/ 343664 w 2636807"/>
                <a:gd name="connsiteY179" fmla="*/ 1119188 h 1309688"/>
                <a:gd name="connsiteX180" fmla="*/ 326995 w 2636807"/>
                <a:gd name="connsiteY180" fmla="*/ 1107282 h 1309688"/>
                <a:gd name="connsiteX181" fmla="*/ 334139 w 2636807"/>
                <a:gd name="connsiteY181" fmla="*/ 1090613 h 1309688"/>
                <a:gd name="connsiteX182" fmla="*/ 329377 w 2636807"/>
                <a:gd name="connsiteY182" fmla="*/ 1073944 h 1309688"/>
                <a:gd name="connsiteX183" fmla="*/ 315089 w 2636807"/>
                <a:gd name="connsiteY183" fmla="*/ 1059657 h 1309688"/>
                <a:gd name="connsiteX184" fmla="*/ 326995 w 2636807"/>
                <a:gd name="connsiteY184" fmla="*/ 1045369 h 1309688"/>
                <a:gd name="connsiteX185" fmla="*/ 324614 w 2636807"/>
                <a:gd name="connsiteY185" fmla="*/ 995363 h 1309688"/>
                <a:gd name="connsiteX186" fmla="*/ 319852 w 2636807"/>
                <a:gd name="connsiteY186" fmla="*/ 978694 h 1309688"/>
                <a:gd name="connsiteX187" fmla="*/ 307945 w 2636807"/>
                <a:gd name="connsiteY187" fmla="*/ 950119 h 1309688"/>
                <a:gd name="connsiteX188" fmla="*/ 346045 w 2636807"/>
                <a:gd name="connsiteY188" fmla="*/ 921544 h 1309688"/>
                <a:gd name="connsiteX189" fmla="*/ 307945 w 2636807"/>
                <a:gd name="connsiteY189" fmla="*/ 888207 h 1309688"/>
                <a:gd name="connsiteX190" fmla="*/ 303183 w 2636807"/>
                <a:gd name="connsiteY190" fmla="*/ 821532 h 1309688"/>
                <a:gd name="connsiteX191" fmla="*/ 322233 w 2636807"/>
                <a:gd name="connsiteY191" fmla="*/ 792957 h 1309688"/>
                <a:gd name="connsiteX192" fmla="*/ 322233 w 2636807"/>
                <a:gd name="connsiteY192" fmla="*/ 792957 h 1309688"/>
                <a:gd name="connsiteX193" fmla="*/ 305564 w 2636807"/>
                <a:gd name="connsiteY193" fmla="*/ 757238 h 1309688"/>
                <a:gd name="connsiteX194" fmla="*/ 284133 w 2636807"/>
                <a:gd name="connsiteY194" fmla="*/ 742950 h 1309688"/>
                <a:gd name="connsiteX195" fmla="*/ 276989 w 2636807"/>
                <a:gd name="connsiteY195" fmla="*/ 726282 h 1309688"/>
                <a:gd name="connsiteX196" fmla="*/ 260320 w 2636807"/>
                <a:gd name="connsiteY196" fmla="*/ 704850 h 1309688"/>
                <a:gd name="connsiteX197" fmla="*/ 241270 w 2636807"/>
                <a:gd name="connsiteY197" fmla="*/ 681038 h 1309688"/>
                <a:gd name="connsiteX198" fmla="*/ 215077 w 2636807"/>
                <a:gd name="connsiteY198" fmla="*/ 671513 h 1309688"/>
                <a:gd name="connsiteX199" fmla="*/ 138877 w 2636807"/>
                <a:gd name="connsiteY199" fmla="*/ 592932 h 1309688"/>
                <a:gd name="connsiteX200" fmla="*/ 53152 w 2636807"/>
                <a:gd name="connsiteY200" fmla="*/ 488157 h 1309688"/>
                <a:gd name="connsiteX201" fmla="*/ 29339 w 2636807"/>
                <a:gd name="connsiteY201" fmla="*/ 373857 h 1309688"/>
                <a:gd name="connsiteX202" fmla="*/ 10289 w 2636807"/>
                <a:gd name="connsiteY202" fmla="*/ 292894 h 1309688"/>
                <a:gd name="connsiteX203" fmla="*/ 5527 w 2636807"/>
                <a:gd name="connsiteY203" fmla="*/ 216694 h 1309688"/>
                <a:gd name="connsiteX204" fmla="*/ 764 w 2636807"/>
                <a:gd name="connsiteY204" fmla="*/ 69057 h 1309688"/>
                <a:gd name="connsiteX205" fmla="*/ 22196 w 2636807"/>
                <a:gd name="connsiteY205" fmla="*/ 0 h 1309688"/>
                <a:gd name="connsiteX206" fmla="*/ 2605852 w 2636807"/>
                <a:gd name="connsiteY206" fmla="*/ 4763 h 1309688"/>
                <a:gd name="connsiteX207" fmla="*/ 2636807 w 2636807"/>
                <a:gd name="connsiteY207" fmla="*/ 881062 h 1309688"/>
                <a:gd name="connsiteX0" fmla="*/ 2636807 w 2636807"/>
                <a:gd name="connsiteY0" fmla="*/ 881062 h 1309688"/>
                <a:gd name="connsiteX1" fmla="*/ 2034352 w 2636807"/>
                <a:gd name="connsiteY1" fmla="*/ 962025 h 1309688"/>
                <a:gd name="connsiteX2" fmla="*/ 1996252 w 2636807"/>
                <a:gd name="connsiteY2" fmla="*/ 931069 h 1309688"/>
                <a:gd name="connsiteX3" fmla="*/ 1962914 w 2636807"/>
                <a:gd name="connsiteY3" fmla="*/ 902494 h 1309688"/>
                <a:gd name="connsiteX4" fmla="*/ 1922433 w 2636807"/>
                <a:gd name="connsiteY4" fmla="*/ 881063 h 1309688"/>
                <a:gd name="connsiteX5" fmla="*/ 1905764 w 2636807"/>
                <a:gd name="connsiteY5" fmla="*/ 876300 h 1309688"/>
                <a:gd name="connsiteX6" fmla="*/ 1905764 w 2636807"/>
                <a:gd name="connsiteY6" fmla="*/ 876300 h 1309688"/>
                <a:gd name="connsiteX7" fmla="*/ 1934339 w 2636807"/>
                <a:gd name="connsiteY7" fmla="*/ 869157 h 1309688"/>
                <a:gd name="connsiteX8" fmla="*/ 1953389 w 2636807"/>
                <a:gd name="connsiteY8" fmla="*/ 862013 h 1309688"/>
                <a:gd name="connsiteX9" fmla="*/ 1934339 w 2636807"/>
                <a:gd name="connsiteY9" fmla="*/ 852488 h 1309688"/>
                <a:gd name="connsiteX10" fmla="*/ 1901002 w 2636807"/>
                <a:gd name="connsiteY10" fmla="*/ 842963 h 1309688"/>
                <a:gd name="connsiteX11" fmla="*/ 1872427 w 2636807"/>
                <a:gd name="connsiteY11" fmla="*/ 828675 h 1309688"/>
                <a:gd name="connsiteX12" fmla="*/ 1841470 w 2636807"/>
                <a:gd name="connsiteY12" fmla="*/ 812007 h 1309688"/>
                <a:gd name="connsiteX13" fmla="*/ 1820039 w 2636807"/>
                <a:gd name="connsiteY13" fmla="*/ 797719 h 1309688"/>
                <a:gd name="connsiteX14" fmla="*/ 1815277 w 2636807"/>
                <a:gd name="connsiteY14" fmla="*/ 778669 h 1309688"/>
                <a:gd name="connsiteX15" fmla="*/ 1843852 w 2636807"/>
                <a:gd name="connsiteY15" fmla="*/ 788194 h 1309688"/>
                <a:gd name="connsiteX16" fmla="*/ 1843852 w 2636807"/>
                <a:gd name="connsiteY16" fmla="*/ 788194 h 1309688"/>
                <a:gd name="connsiteX17" fmla="*/ 1872427 w 2636807"/>
                <a:gd name="connsiteY17" fmla="*/ 790575 h 1309688"/>
                <a:gd name="connsiteX18" fmla="*/ 1917670 w 2636807"/>
                <a:gd name="connsiteY18" fmla="*/ 800100 h 1309688"/>
                <a:gd name="connsiteX19" fmla="*/ 1917670 w 2636807"/>
                <a:gd name="connsiteY19" fmla="*/ 800100 h 1309688"/>
                <a:gd name="connsiteX20" fmla="*/ 1898620 w 2636807"/>
                <a:gd name="connsiteY20" fmla="*/ 769144 h 1309688"/>
                <a:gd name="connsiteX21" fmla="*/ 1862902 w 2636807"/>
                <a:gd name="connsiteY21" fmla="*/ 776288 h 1309688"/>
                <a:gd name="connsiteX22" fmla="*/ 1839089 w 2636807"/>
                <a:gd name="connsiteY22" fmla="*/ 769144 h 1309688"/>
                <a:gd name="connsiteX23" fmla="*/ 1812895 w 2636807"/>
                <a:gd name="connsiteY23" fmla="*/ 766763 h 1309688"/>
                <a:gd name="connsiteX24" fmla="*/ 1786702 w 2636807"/>
                <a:gd name="connsiteY24" fmla="*/ 776288 h 1309688"/>
                <a:gd name="connsiteX25" fmla="*/ 1758127 w 2636807"/>
                <a:gd name="connsiteY25" fmla="*/ 783432 h 1309688"/>
                <a:gd name="connsiteX26" fmla="*/ 1729552 w 2636807"/>
                <a:gd name="connsiteY26" fmla="*/ 783432 h 1309688"/>
                <a:gd name="connsiteX27" fmla="*/ 1703358 w 2636807"/>
                <a:gd name="connsiteY27" fmla="*/ 769144 h 1309688"/>
                <a:gd name="connsiteX28" fmla="*/ 1679545 w 2636807"/>
                <a:gd name="connsiteY28" fmla="*/ 781050 h 1309688"/>
                <a:gd name="connsiteX29" fmla="*/ 1665258 w 2636807"/>
                <a:gd name="connsiteY29" fmla="*/ 776288 h 1309688"/>
                <a:gd name="connsiteX30" fmla="*/ 1629539 w 2636807"/>
                <a:gd name="connsiteY30" fmla="*/ 783432 h 1309688"/>
                <a:gd name="connsiteX31" fmla="*/ 1593820 w 2636807"/>
                <a:gd name="connsiteY31" fmla="*/ 783432 h 1309688"/>
                <a:gd name="connsiteX32" fmla="*/ 1570008 w 2636807"/>
                <a:gd name="connsiteY32" fmla="*/ 778669 h 1309688"/>
                <a:gd name="connsiteX33" fmla="*/ 1548577 w 2636807"/>
                <a:gd name="connsiteY33" fmla="*/ 764382 h 1309688"/>
                <a:gd name="connsiteX34" fmla="*/ 1548577 w 2636807"/>
                <a:gd name="connsiteY34" fmla="*/ 750094 h 1309688"/>
                <a:gd name="connsiteX35" fmla="*/ 1524764 w 2636807"/>
                <a:gd name="connsiteY35" fmla="*/ 785813 h 1309688"/>
                <a:gd name="connsiteX36" fmla="*/ 1529527 w 2636807"/>
                <a:gd name="connsiteY36" fmla="*/ 807244 h 1309688"/>
                <a:gd name="connsiteX37" fmla="*/ 1534289 w 2636807"/>
                <a:gd name="connsiteY37" fmla="*/ 823913 h 1309688"/>
                <a:gd name="connsiteX38" fmla="*/ 1579533 w 2636807"/>
                <a:gd name="connsiteY38" fmla="*/ 809625 h 1309688"/>
                <a:gd name="connsiteX39" fmla="*/ 1615252 w 2636807"/>
                <a:gd name="connsiteY39" fmla="*/ 807244 h 1309688"/>
                <a:gd name="connsiteX40" fmla="*/ 1655733 w 2636807"/>
                <a:gd name="connsiteY40" fmla="*/ 800100 h 1309688"/>
                <a:gd name="connsiteX41" fmla="*/ 1677164 w 2636807"/>
                <a:gd name="connsiteY41" fmla="*/ 800100 h 1309688"/>
                <a:gd name="connsiteX42" fmla="*/ 1703358 w 2636807"/>
                <a:gd name="connsiteY42" fmla="*/ 797719 h 1309688"/>
                <a:gd name="connsiteX43" fmla="*/ 1729552 w 2636807"/>
                <a:gd name="connsiteY43" fmla="*/ 814388 h 1309688"/>
                <a:gd name="connsiteX44" fmla="*/ 1750983 w 2636807"/>
                <a:gd name="connsiteY44" fmla="*/ 814388 h 1309688"/>
                <a:gd name="connsiteX45" fmla="*/ 1781939 w 2636807"/>
                <a:gd name="connsiteY45" fmla="*/ 823913 h 1309688"/>
                <a:gd name="connsiteX46" fmla="*/ 1796227 w 2636807"/>
                <a:gd name="connsiteY46" fmla="*/ 833438 h 1309688"/>
                <a:gd name="connsiteX47" fmla="*/ 1796227 w 2636807"/>
                <a:gd name="connsiteY47" fmla="*/ 852488 h 1309688"/>
                <a:gd name="connsiteX48" fmla="*/ 1724789 w 2636807"/>
                <a:gd name="connsiteY48" fmla="*/ 850107 h 1309688"/>
                <a:gd name="connsiteX49" fmla="*/ 1636683 w 2636807"/>
                <a:gd name="connsiteY49" fmla="*/ 859632 h 1309688"/>
                <a:gd name="connsiteX50" fmla="*/ 1550958 w 2636807"/>
                <a:gd name="connsiteY50" fmla="*/ 866775 h 1309688"/>
                <a:gd name="connsiteX51" fmla="*/ 1441420 w 2636807"/>
                <a:gd name="connsiteY51" fmla="*/ 890588 h 1309688"/>
                <a:gd name="connsiteX52" fmla="*/ 1341408 w 2636807"/>
                <a:gd name="connsiteY52" fmla="*/ 919163 h 1309688"/>
                <a:gd name="connsiteX53" fmla="*/ 1253302 w 2636807"/>
                <a:gd name="connsiteY53" fmla="*/ 962025 h 1309688"/>
                <a:gd name="connsiteX54" fmla="*/ 1193770 w 2636807"/>
                <a:gd name="connsiteY54" fmla="*/ 995363 h 1309688"/>
                <a:gd name="connsiteX55" fmla="*/ 1115189 w 2636807"/>
                <a:gd name="connsiteY55" fmla="*/ 1021557 h 1309688"/>
                <a:gd name="connsiteX56" fmla="*/ 1027083 w 2636807"/>
                <a:gd name="connsiteY56" fmla="*/ 1052513 h 1309688"/>
                <a:gd name="connsiteX57" fmla="*/ 993745 w 2636807"/>
                <a:gd name="connsiteY57" fmla="*/ 1064419 h 1309688"/>
                <a:gd name="connsiteX58" fmla="*/ 972314 w 2636807"/>
                <a:gd name="connsiteY58" fmla="*/ 1057275 h 1309688"/>
                <a:gd name="connsiteX59" fmla="*/ 981839 w 2636807"/>
                <a:gd name="connsiteY59" fmla="*/ 1033463 h 1309688"/>
                <a:gd name="connsiteX60" fmla="*/ 996127 w 2636807"/>
                <a:gd name="connsiteY60" fmla="*/ 1016794 h 1309688"/>
                <a:gd name="connsiteX61" fmla="*/ 1008033 w 2636807"/>
                <a:gd name="connsiteY61" fmla="*/ 997744 h 1309688"/>
                <a:gd name="connsiteX62" fmla="*/ 1008033 w 2636807"/>
                <a:gd name="connsiteY62" fmla="*/ 997744 h 1309688"/>
                <a:gd name="connsiteX63" fmla="*/ 1038989 w 2636807"/>
                <a:gd name="connsiteY63" fmla="*/ 976313 h 1309688"/>
                <a:gd name="connsiteX64" fmla="*/ 1060420 w 2636807"/>
                <a:gd name="connsiteY64" fmla="*/ 983457 h 1309688"/>
                <a:gd name="connsiteX65" fmla="*/ 1069945 w 2636807"/>
                <a:gd name="connsiteY65" fmla="*/ 1012032 h 1309688"/>
                <a:gd name="connsiteX66" fmla="*/ 1086614 w 2636807"/>
                <a:gd name="connsiteY66" fmla="*/ 1009650 h 1309688"/>
                <a:gd name="connsiteX67" fmla="*/ 1084233 w 2636807"/>
                <a:gd name="connsiteY67" fmla="*/ 990600 h 1309688"/>
                <a:gd name="connsiteX68" fmla="*/ 1084233 w 2636807"/>
                <a:gd name="connsiteY68" fmla="*/ 990600 h 1309688"/>
                <a:gd name="connsiteX69" fmla="*/ 1093758 w 2636807"/>
                <a:gd name="connsiteY69" fmla="*/ 962025 h 1309688"/>
                <a:gd name="connsiteX70" fmla="*/ 1112808 w 2636807"/>
                <a:gd name="connsiteY70" fmla="*/ 952500 h 1309688"/>
                <a:gd name="connsiteX71" fmla="*/ 1091377 w 2636807"/>
                <a:gd name="connsiteY71" fmla="*/ 954882 h 1309688"/>
                <a:gd name="connsiteX72" fmla="*/ 1048514 w 2636807"/>
                <a:gd name="connsiteY72" fmla="*/ 964407 h 1309688"/>
                <a:gd name="connsiteX73" fmla="*/ 1027083 w 2636807"/>
                <a:gd name="connsiteY73" fmla="*/ 957263 h 1309688"/>
                <a:gd name="connsiteX74" fmla="*/ 998508 w 2636807"/>
                <a:gd name="connsiteY74" fmla="*/ 957263 h 1309688"/>
                <a:gd name="connsiteX75" fmla="*/ 988983 w 2636807"/>
                <a:gd name="connsiteY75" fmla="*/ 947738 h 1309688"/>
                <a:gd name="connsiteX76" fmla="*/ 1012795 w 2636807"/>
                <a:gd name="connsiteY76" fmla="*/ 935832 h 1309688"/>
                <a:gd name="connsiteX77" fmla="*/ 1062802 w 2636807"/>
                <a:gd name="connsiteY77" fmla="*/ 923925 h 1309688"/>
                <a:gd name="connsiteX78" fmla="*/ 1093758 w 2636807"/>
                <a:gd name="connsiteY78" fmla="*/ 916782 h 1309688"/>
                <a:gd name="connsiteX79" fmla="*/ 1117570 w 2636807"/>
                <a:gd name="connsiteY79" fmla="*/ 900113 h 1309688"/>
                <a:gd name="connsiteX80" fmla="*/ 1196152 w 2636807"/>
                <a:gd name="connsiteY80" fmla="*/ 883444 h 1309688"/>
                <a:gd name="connsiteX81" fmla="*/ 1215202 w 2636807"/>
                <a:gd name="connsiteY81" fmla="*/ 871538 h 1309688"/>
                <a:gd name="connsiteX82" fmla="*/ 1184245 w 2636807"/>
                <a:gd name="connsiteY82" fmla="*/ 866775 h 1309688"/>
                <a:gd name="connsiteX83" fmla="*/ 1115189 w 2636807"/>
                <a:gd name="connsiteY83" fmla="*/ 883444 h 1309688"/>
                <a:gd name="connsiteX84" fmla="*/ 1072327 w 2636807"/>
                <a:gd name="connsiteY84" fmla="*/ 895350 h 1309688"/>
                <a:gd name="connsiteX85" fmla="*/ 1048514 w 2636807"/>
                <a:gd name="connsiteY85" fmla="*/ 912019 h 1309688"/>
                <a:gd name="connsiteX86" fmla="*/ 1005652 w 2636807"/>
                <a:gd name="connsiteY86" fmla="*/ 919163 h 1309688"/>
                <a:gd name="connsiteX87" fmla="*/ 984220 w 2636807"/>
                <a:gd name="connsiteY87" fmla="*/ 914400 h 1309688"/>
                <a:gd name="connsiteX88" fmla="*/ 960408 w 2636807"/>
                <a:gd name="connsiteY88" fmla="*/ 919163 h 1309688"/>
                <a:gd name="connsiteX89" fmla="*/ 941358 w 2636807"/>
                <a:gd name="connsiteY89" fmla="*/ 904875 h 1309688"/>
                <a:gd name="connsiteX90" fmla="*/ 919927 w 2636807"/>
                <a:gd name="connsiteY90" fmla="*/ 897732 h 1309688"/>
                <a:gd name="connsiteX91" fmla="*/ 888970 w 2636807"/>
                <a:gd name="connsiteY91" fmla="*/ 897732 h 1309688"/>
                <a:gd name="connsiteX92" fmla="*/ 869920 w 2636807"/>
                <a:gd name="connsiteY92" fmla="*/ 904875 h 1309688"/>
                <a:gd name="connsiteX93" fmla="*/ 869920 w 2636807"/>
                <a:gd name="connsiteY93" fmla="*/ 885825 h 1309688"/>
                <a:gd name="connsiteX94" fmla="*/ 862777 w 2636807"/>
                <a:gd name="connsiteY94" fmla="*/ 859632 h 1309688"/>
                <a:gd name="connsiteX95" fmla="*/ 855633 w 2636807"/>
                <a:gd name="connsiteY95" fmla="*/ 828675 h 1309688"/>
                <a:gd name="connsiteX96" fmla="*/ 860395 w 2636807"/>
                <a:gd name="connsiteY96" fmla="*/ 800100 h 1309688"/>
                <a:gd name="connsiteX97" fmla="*/ 874683 w 2636807"/>
                <a:gd name="connsiteY97" fmla="*/ 778669 h 1309688"/>
                <a:gd name="connsiteX98" fmla="*/ 843727 w 2636807"/>
                <a:gd name="connsiteY98" fmla="*/ 804863 h 1309688"/>
                <a:gd name="connsiteX99" fmla="*/ 817533 w 2636807"/>
                <a:gd name="connsiteY99" fmla="*/ 804863 h 1309688"/>
                <a:gd name="connsiteX100" fmla="*/ 784195 w 2636807"/>
                <a:gd name="connsiteY100" fmla="*/ 807244 h 1309688"/>
                <a:gd name="connsiteX101" fmla="*/ 755620 w 2636807"/>
                <a:gd name="connsiteY101" fmla="*/ 800100 h 1309688"/>
                <a:gd name="connsiteX102" fmla="*/ 731808 w 2636807"/>
                <a:gd name="connsiteY102" fmla="*/ 778669 h 1309688"/>
                <a:gd name="connsiteX103" fmla="*/ 707995 w 2636807"/>
                <a:gd name="connsiteY103" fmla="*/ 771525 h 1309688"/>
                <a:gd name="connsiteX104" fmla="*/ 662752 w 2636807"/>
                <a:gd name="connsiteY104" fmla="*/ 778669 h 1309688"/>
                <a:gd name="connsiteX105" fmla="*/ 619889 w 2636807"/>
                <a:gd name="connsiteY105" fmla="*/ 785813 h 1309688"/>
                <a:gd name="connsiteX106" fmla="*/ 574645 w 2636807"/>
                <a:gd name="connsiteY106" fmla="*/ 792957 h 1309688"/>
                <a:gd name="connsiteX107" fmla="*/ 555595 w 2636807"/>
                <a:gd name="connsiteY107" fmla="*/ 781050 h 1309688"/>
                <a:gd name="connsiteX108" fmla="*/ 550833 w 2636807"/>
                <a:gd name="connsiteY108" fmla="*/ 764382 h 1309688"/>
                <a:gd name="connsiteX109" fmla="*/ 541308 w 2636807"/>
                <a:gd name="connsiteY109" fmla="*/ 740569 h 1309688"/>
                <a:gd name="connsiteX110" fmla="*/ 541308 w 2636807"/>
                <a:gd name="connsiteY110" fmla="*/ 740569 h 1309688"/>
                <a:gd name="connsiteX111" fmla="*/ 546070 w 2636807"/>
                <a:gd name="connsiteY111" fmla="*/ 792957 h 1309688"/>
                <a:gd name="connsiteX112" fmla="*/ 560358 w 2636807"/>
                <a:gd name="connsiteY112" fmla="*/ 809625 h 1309688"/>
                <a:gd name="connsiteX113" fmla="*/ 610364 w 2636807"/>
                <a:gd name="connsiteY113" fmla="*/ 814388 h 1309688"/>
                <a:gd name="connsiteX114" fmla="*/ 660370 w 2636807"/>
                <a:gd name="connsiteY114" fmla="*/ 802482 h 1309688"/>
                <a:gd name="connsiteX115" fmla="*/ 693708 w 2636807"/>
                <a:gd name="connsiteY115" fmla="*/ 797719 h 1309688"/>
                <a:gd name="connsiteX116" fmla="*/ 724664 w 2636807"/>
                <a:gd name="connsiteY116" fmla="*/ 804863 h 1309688"/>
                <a:gd name="connsiteX117" fmla="*/ 741333 w 2636807"/>
                <a:gd name="connsiteY117" fmla="*/ 831057 h 1309688"/>
                <a:gd name="connsiteX118" fmla="*/ 767527 w 2636807"/>
                <a:gd name="connsiteY118" fmla="*/ 831057 h 1309688"/>
                <a:gd name="connsiteX119" fmla="*/ 803245 w 2636807"/>
                <a:gd name="connsiteY119" fmla="*/ 826294 h 1309688"/>
                <a:gd name="connsiteX120" fmla="*/ 831820 w 2636807"/>
                <a:gd name="connsiteY120" fmla="*/ 835819 h 1309688"/>
                <a:gd name="connsiteX121" fmla="*/ 838964 w 2636807"/>
                <a:gd name="connsiteY121" fmla="*/ 881063 h 1309688"/>
                <a:gd name="connsiteX122" fmla="*/ 850870 w 2636807"/>
                <a:gd name="connsiteY122" fmla="*/ 919163 h 1309688"/>
                <a:gd name="connsiteX123" fmla="*/ 850870 w 2636807"/>
                <a:gd name="connsiteY123" fmla="*/ 935832 h 1309688"/>
                <a:gd name="connsiteX124" fmla="*/ 841345 w 2636807"/>
                <a:gd name="connsiteY124" fmla="*/ 952500 h 1309688"/>
                <a:gd name="connsiteX125" fmla="*/ 824677 w 2636807"/>
                <a:gd name="connsiteY125" fmla="*/ 962025 h 1309688"/>
                <a:gd name="connsiteX126" fmla="*/ 803245 w 2636807"/>
                <a:gd name="connsiteY126" fmla="*/ 966788 h 1309688"/>
                <a:gd name="connsiteX127" fmla="*/ 781814 w 2636807"/>
                <a:gd name="connsiteY127" fmla="*/ 966788 h 1309688"/>
                <a:gd name="connsiteX128" fmla="*/ 769908 w 2636807"/>
                <a:gd name="connsiteY128" fmla="*/ 976313 h 1309688"/>
                <a:gd name="connsiteX129" fmla="*/ 769908 w 2636807"/>
                <a:gd name="connsiteY129" fmla="*/ 976313 h 1309688"/>
                <a:gd name="connsiteX130" fmla="*/ 800864 w 2636807"/>
                <a:gd name="connsiteY130" fmla="*/ 978694 h 1309688"/>
                <a:gd name="connsiteX131" fmla="*/ 817533 w 2636807"/>
                <a:gd name="connsiteY131" fmla="*/ 990600 h 1309688"/>
                <a:gd name="connsiteX132" fmla="*/ 838964 w 2636807"/>
                <a:gd name="connsiteY132" fmla="*/ 981075 h 1309688"/>
                <a:gd name="connsiteX133" fmla="*/ 838964 w 2636807"/>
                <a:gd name="connsiteY133" fmla="*/ 981075 h 1309688"/>
                <a:gd name="connsiteX134" fmla="*/ 865158 w 2636807"/>
                <a:gd name="connsiteY134" fmla="*/ 983457 h 1309688"/>
                <a:gd name="connsiteX135" fmla="*/ 881827 w 2636807"/>
                <a:gd name="connsiteY135" fmla="*/ 971550 h 1309688"/>
                <a:gd name="connsiteX136" fmla="*/ 910402 w 2636807"/>
                <a:gd name="connsiteY136" fmla="*/ 1009650 h 1309688"/>
                <a:gd name="connsiteX137" fmla="*/ 910402 w 2636807"/>
                <a:gd name="connsiteY137" fmla="*/ 1050132 h 1309688"/>
                <a:gd name="connsiteX138" fmla="*/ 903258 w 2636807"/>
                <a:gd name="connsiteY138" fmla="*/ 1071563 h 1309688"/>
                <a:gd name="connsiteX139" fmla="*/ 881827 w 2636807"/>
                <a:gd name="connsiteY139" fmla="*/ 1092994 h 1309688"/>
                <a:gd name="connsiteX140" fmla="*/ 843727 w 2636807"/>
                <a:gd name="connsiteY140" fmla="*/ 1107282 h 1309688"/>
                <a:gd name="connsiteX141" fmla="*/ 829439 w 2636807"/>
                <a:gd name="connsiteY141" fmla="*/ 1123950 h 1309688"/>
                <a:gd name="connsiteX142" fmla="*/ 812770 w 2636807"/>
                <a:gd name="connsiteY142" fmla="*/ 1145382 h 1309688"/>
                <a:gd name="connsiteX143" fmla="*/ 784195 w 2636807"/>
                <a:gd name="connsiteY143" fmla="*/ 1152525 h 1309688"/>
                <a:gd name="connsiteX144" fmla="*/ 767527 w 2636807"/>
                <a:gd name="connsiteY144" fmla="*/ 1159669 h 1309688"/>
                <a:gd name="connsiteX145" fmla="*/ 753239 w 2636807"/>
                <a:gd name="connsiteY145" fmla="*/ 1162050 h 1309688"/>
                <a:gd name="connsiteX146" fmla="*/ 746095 w 2636807"/>
                <a:gd name="connsiteY146" fmla="*/ 1147763 h 1309688"/>
                <a:gd name="connsiteX147" fmla="*/ 746095 w 2636807"/>
                <a:gd name="connsiteY147" fmla="*/ 1147763 h 1309688"/>
                <a:gd name="connsiteX148" fmla="*/ 736570 w 2636807"/>
                <a:gd name="connsiteY148" fmla="*/ 1173957 h 1309688"/>
                <a:gd name="connsiteX149" fmla="*/ 717520 w 2636807"/>
                <a:gd name="connsiteY149" fmla="*/ 1188244 h 1309688"/>
                <a:gd name="connsiteX150" fmla="*/ 700852 w 2636807"/>
                <a:gd name="connsiteY150" fmla="*/ 1195388 h 1309688"/>
                <a:gd name="connsiteX151" fmla="*/ 700852 w 2636807"/>
                <a:gd name="connsiteY151" fmla="*/ 1173957 h 1309688"/>
                <a:gd name="connsiteX152" fmla="*/ 688945 w 2636807"/>
                <a:gd name="connsiteY152" fmla="*/ 1152525 h 1309688"/>
                <a:gd name="connsiteX153" fmla="*/ 691327 w 2636807"/>
                <a:gd name="connsiteY153" fmla="*/ 1197769 h 1309688"/>
                <a:gd name="connsiteX154" fmla="*/ 679420 w 2636807"/>
                <a:gd name="connsiteY154" fmla="*/ 1214438 h 1309688"/>
                <a:gd name="connsiteX155" fmla="*/ 669895 w 2636807"/>
                <a:gd name="connsiteY155" fmla="*/ 1204913 h 1309688"/>
                <a:gd name="connsiteX156" fmla="*/ 648464 w 2636807"/>
                <a:gd name="connsiteY156" fmla="*/ 1197769 h 1309688"/>
                <a:gd name="connsiteX157" fmla="*/ 631795 w 2636807"/>
                <a:gd name="connsiteY157" fmla="*/ 1193007 h 1309688"/>
                <a:gd name="connsiteX158" fmla="*/ 615127 w 2636807"/>
                <a:gd name="connsiteY158" fmla="*/ 1221582 h 1309688"/>
                <a:gd name="connsiteX159" fmla="*/ 617508 w 2636807"/>
                <a:gd name="connsiteY159" fmla="*/ 1250157 h 1309688"/>
                <a:gd name="connsiteX160" fmla="*/ 605602 w 2636807"/>
                <a:gd name="connsiteY160" fmla="*/ 1273969 h 1309688"/>
                <a:gd name="connsiteX161" fmla="*/ 577027 w 2636807"/>
                <a:gd name="connsiteY161" fmla="*/ 1281113 h 1309688"/>
                <a:gd name="connsiteX162" fmla="*/ 557977 w 2636807"/>
                <a:gd name="connsiteY162" fmla="*/ 1295400 h 1309688"/>
                <a:gd name="connsiteX163" fmla="*/ 515114 w 2636807"/>
                <a:gd name="connsiteY163" fmla="*/ 1309688 h 1309688"/>
                <a:gd name="connsiteX164" fmla="*/ 488920 w 2636807"/>
                <a:gd name="connsiteY164" fmla="*/ 1297782 h 1309688"/>
                <a:gd name="connsiteX165" fmla="*/ 472252 w 2636807"/>
                <a:gd name="connsiteY165" fmla="*/ 1288257 h 1309688"/>
                <a:gd name="connsiteX166" fmla="*/ 453202 w 2636807"/>
                <a:gd name="connsiteY166" fmla="*/ 1283494 h 1309688"/>
                <a:gd name="connsiteX167" fmla="*/ 431770 w 2636807"/>
                <a:gd name="connsiteY167" fmla="*/ 1266825 h 1309688"/>
                <a:gd name="connsiteX168" fmla="*/ 431770 w 2636807"/>
                <a:gd name="connsiteY168" fmla="*/ 1266825 h 1309688"/>
                <a:gd name="connsiteX169" fmla="*/ 431770 w 2636807"/>
                <a:gd name="connsiteY169" fmla="*/ 1266825 h 1309688"/>
                <a:gd name="connsiteX170" fmla="*/ 398433 w 2636807"/>
                <a:gd name="connsiteY170" fmla="*/ 1228725 h 1309688"/>
                <a:gd name="connsiteX171" fmla="*/ 388908 w 2636807"/>
                <a:gd name="connsiteY171" fmla="*/ 1216819 h 1309688"/>
                <a:gd name="connsiteX172" fmla="*/ 379383 w 2636807"/>
                <a:gd name="connsiteY172" fmla="*/ 1219200 h 1309688"/>
                <a:gd name="connsiteX173" fmla="*/ 379383 w 2636807"/>
                <a:gd name="connsiteY173" fmla="*/ 1204913 h 1309688"/>
                <a:gd name="connsiteX174" fmla="*/ 374620 w 2636807"/>
                <a:gd name="connsiteY174" fmla="*/ 1190625 h 1309688"/>
                <a:gd name="connsiteX175" fmla="*/ 357952 w 2636807"/>
                <a:gd name="connsiteY175" fmla="*/ 1195388 h 1309688"/>
                <a:gd name="connsiteX176" fmla="*/ 350808 w 2636807"/>
                <a:gd name="connsiteY176" fmla="*/ 1173957 h 1309688"/>
                <a:gd name="connsiteX177" fmla="*/ 336520 w 2636807"/>
                <a:gd name="connsiteY177" fmla="*/ 1154907 h 1309688"/>
                <a:gd name="connsiteX178" fmla="*/ 350808 w 2636807"/>
                <a:gd name="connsiteY178" fmla="*/ 1143000 h 1309688"/>
                <a:gd name="connsiteX179" fmla="*/ 343664 w 2636807"/>
                <a:gd name="connsiteY179" fmla="*/ 1119188 h 1309688"/>
                <a:gd name="connsiteX180" fmla="*/ 326995 w 2636807"/>
                <a:gd name="connsiteY180" fmla="*/ 1107282 h 1309688"/>
                <a:gd name="connsiteX181" fmla="*/ 334139 w 2636807"/>
                <a:gd name="connsiteY181" fmla="*/ 1090613 h 1309688"/>
                <a:gd name="connsiteX182" fmla="*/ 329377 w 2636807"/>
                <a:gd name="connsiteY182" fmla="*/ 1073944 h 1309688"/>
                <a:gd name="connsiteX183" fmla="*/ 315089 w 2636807"/>
                <a:gd name="connsiteY183" fmla="*/ 1059657 h 1309688"/>
                <a:gd name="connsiteX184" fmla="*/ 326995 w 2636807"/>
                <a:gd name="connsiteY184" fmla="*/ 1045369 h 1309688"/>
                <a:gd name="connsiteX185" fmla="*/ 324614 w 2636807"/>
                <a:gd name="connsiteY185" fmla="*/ 995363 h 1309688"/>
                <a:gd name="connsiteX186" fmla="*/ 319852 w 2636807"/>
                <a:gd name="connsiteY186" fmla="*/ 978694 h 1309688"/>
                <a:gd name="connsiteX187" fmla="*/ 365095 w 2636807"/>
                <a:gd name="connsiteY187" fmla="*/ 957263 h 1309688"/>
                <a:gd name="connsiteX188" fmla="*/ 346045 w 2636807"/>
                <a:gd name="connsiteY188" fmla="*/ 921544 h 1309688"/>
                <a:gd name="connsiteX189" fmla="*/ 307945 w 2636807"/>
                <a:gd name="connsiteY189" fmla="*/ 888207 h 1309688"/>
                <a:gd name="connsiteX190" fmla="*/ 303183 w 2636807"/>
                <a:gd name="connsiteY190" fmla="*/ 821532 h 1309688"/>
                <a:gd name="connsiteX191" fmla="*/ 322233 w 2636807"/>
                <a:gd name="connsiteY191" fmla="*/ 792957 h 1309688"/>
                <a:gd name="connsiteX192" fmla="*/ 322233 w 2636807"/>
                <a:gd name="connsiteY192" fmla="*/ 792957 h 1309688"/>
                <a:gd name="connsiteX193" fmla="*/ 305564 w 2636807"/>
                <a:gd name="connsiteY193" fmla="*/ 757238 h 1309688"/>
                <a:gd name="connsiteX194" fmla="*/ 284133 w 2636807"/>
                <a:gd name="connsiteY194" fmla="*/ 742950 h 1309688"/>
                <a:gd name="connsiteX195" fmla="*/ 276989 w 2636807"/>
                <a:gd name="connsiteY195" fmla="*/ 726282 h 1309688"/>
                <a:gd name="connsiteX196" fmla="*/ 260320 w 2636807"/>
                <a:gd name="connsiteY196" fmla="*/ 704850 h 1309688"/>
                <a:gd name="connsiteX197" fmla="*/ 241270 w 2636807"/>
                <a:gd name="connsiteY197" fmla="*/ 681038 h 1309688"/>
                <a:gd name="connsiteX198" fmla="*/ 215077 w 2636807"/>
                <a:gd name="connsiteY198" fmla="*/ 671513 h 1309688"/>
                <a:gd name="connsiteX199" fmla="*/ 138877 w 2636807"/>
                <a:gd name="connsiteY199" fmla="*/ 592932 h 1309688"/>
                <a:gd name="connsiteX200" fmla="*/ 53152 w 2636807"/>
                <a:gd name="connsiteY200" fmla="*/ 488157 h 1309688"/>
                <a:gd name="connsiteX201" fmla="*/ 29339 w 2636807"/>
                <a:gd name="connsiteY201" fmla="*/ 373857 h 1309688"/>
                <a:gd name="connsiteX202" fmla="*/ 10289 w 2636807"/>
                <a:gd name="connsiteY202" fmla="*/ 292894 h 1309688"/>
                <a:gd name="connsiteX203" fmla="*/ 5527 w 2636807"/>
                <a:gd name="connsiteY203" fmla="*/ 216694 h 1309688"/>
                <a:gd name="connsiteX204" fmla="*/ 764 w 2636807"/>
                <a:gd name="connsiteY204" fmla="*/ 69057 h 1309688"/>
                <a:gd name="connsiteX205" fmla="*/ 22196 w 2636807"/>
                <a:gd name="connsiteY205" fmla="*/ 0 h 1309688"/>
                <a:gd name="connsiteX206" fmla="*/ 2605852 w 2636807"/>
                <a:gd name="connsiteY206" fmla="*/ 4763 h 1309688"/>
                <a:gd name="connsiteX207" fmla="*/ 2636807 w 2636807"/>
                <a:gd name="connsiteY207" fmla="*/ 881062 h 1309688"/>
                <a:gd name="connsiteX0" fmla="*/ 2636807 w 2636807"/>
                <a:gd name="connsiteY0" fmla="*/ 881062 h 1309688"/>
                <a:gd name="connsiteX1" fmla="*/ 2034352 w 2636807"/>
                <a:gd name="connsiteY1" fmla="*/ 962025 h 1309688"/>
                <a:gd name="connsiteX2" fmla="*/ 1996252 w 2636807"/>
                <a:gd name="connsiteY2" fmla="*/ 931069 h 1309688"/>
                <a:gd name="connsiteX3" fmla="*/ 1962914 w 2636807"/>
                <a:gd name="connsiteY3" fmla="*/ 902494 h 1309688"/>
                <a:gd name="connsiteX4" fmla="*/ 1922433 w 2636807"/>
                <a:gd name="connsiteY4" fmla="*/ 881063 h 1309688"/>
                <a:gd name="connsiteX5" fmla="*/ 1905764 w 2636807"/>
                <a:gd name="connsiteY5" fmla="*/ 876300 h 1309688"/>
                <a:gd name="connsiteX6" fmla="*/ 1905764 w 2636807"/>
                <a:gd name="connsiteY6" fmla="*/ 876300 h 1309688"/>
                <a:gd name="connsiteX7" fmla="*/ 1934339 w 2636807"/>
                <a:gd name="connsiteY7" fmla="*/ 869157 h 1309688"/>
                <a:gd name="connsiteX8" fmla="*/ 1953389 w 2636807"/>
                <a:gd name="connsiteY8" fmla="*/ 862013 h 1309688"/>
                <a:gd name="connsiteX9" fmla="*/ 1934339 w 2636807"/>
                <a:gd name="connsiteY9" fmla="*/ 852488 h 1309688"/>
                <a:gd name="connsiteX10" fmla="*/ 1901002 w 2636807"/>
                <a:gd name="connsiteY10" fmla="*/ 842963 h 1309688"/>
                <a:gd name="connsiteX11" fmla="*/ 1872427 w 2636807"/>
                <a:gd name="connsiteY11" fmla="*/ 828675 h 1309688"/>
                <a:gd name="connsiteX12" fmla="*/ 1841470 w 2636807"/>
                <a:gd name="connsiteY12" fmla="*/ 812007 h 1309688"/>
                <a:gd name="connsiteX13" fmla="*/ 1820039 w 2636807"/>
                <a:gd name="connsiteY13" fmla="*/ 797719 h 1309688"/>
                <a:gd name="connsiteX14" fmla="*/ 1815277 w 2636807"/>
                <a:gd name="connsiteY14" fmla="*/ 778669 h 1309688"/>
                <a:gd name="connsiteX15" fmla="*/ 1843852 w 2636807"/>
                <a:gd name="connsiteY15" fmla="*/ 788194 h 1309688"/>
                <a:gd name="connsiteX16" fmla="*/ 1843852 w 2636807"/>
                <a:gd name="connsiteY16" fmla="*/ 788194 h 1309688"/>
                <a:gd name="connsiteX17" fmla="*/ 1872427 w 2636807"/>
                <a:gd name="connsiteY17" fmla="*/ 790575 h 1309688"/>
                <a:gd name="connsiteX18" fmla="*/ 1917670 w 2636807"/>
                <a:gd name="connsiteY18" fmla="*/ 800100 h 1309688"/>
                <a:gd name="connsiteX19" fmla="*/ 1917670 w 2636807"/>
                <a:gd name="connsiteY19" fmla="*/ 800100 h 1309688"/>
                <a:gd name="connsiteX20" fmla="*/ 1898620 w 2636807"/>
                <a:gd name="connsiteY20" fmla="*/ 769144 h 1309688"/>
                <a:gd name="connsiteX21" fmla="*/ 1862902 w 2636807"/>
                <a:gd name="connsiteY21" fmla="*/ 776288 h 1309688"/>
                <a:gd name="connsiteX22" fmla="*/ 1839089 w 2636807"/>
                <a:gd name="connsiteY22" fmla="*/ 769144 h 1309688"/>
                <a:gd name="connsiteX23" fmla="*/ 1812895 w 2636807"/>
                <a:gd name="connsiteY23" fmla="*/ 766763 h 1309688"/>
                <a:gd name="connsiteX24" fmla="*/ 1786702 w 2636807"/>
                <a:gd name="connsiteY24" fmla="*/ 776288 h 1309688"/>
                <a:gd name="connsiteX25" fmla="*/ 1758127 w 2636807"/>
                <a:gd name="connsiteY25" fmla="*/ 783432 h 1309688"/>
                <a:gd name="connsiteX26" fmla="*/ 1729552 w 2636807"/>
                <a:gd name="connsiteY26" fmla="*/ 783432 h 1309688"/>
                <a:gd name="connsiteX27" fmla="*/ 1703358 w 2636807"/>
                <a:gd name="connsiteY27" fmla="*/ 769144 h 1309688"/>
                <a:gd name="connsiteX28" fmla="*/ 1679545 w 2636807"/>
                <a:gd name="connsiteY28" fmla="*/ 781050 h 1309688"/>
                <a:gd name="connsiteX29" fmla="*/ 1665258 w 2636807"/>
                <a:gd name="connsiteY29" fmla="*/ 776288 h 1309688"/>
                <a:gd name="connsiteX30" fmla="*/ 1629539 w 2636807"/>
                <a:gd name="connsiteY30" fmla="*/ 783432 h 1309688"/>
                <a:gd name="connsiteX31" fmla="*/ 1593820 w 2636807"/>
                <a:gd name="connsiteY31" fmla="*/ 783432 h 1309688"/>
                <a:gd name="connsiteX32" fmla="*/ 1570008 w 2636807"/>
                <a:gd name="connsiteY32" fmla="*/ 778669 h 1309688"/>
                <a:gd name="connsiteX33" fmla="*/ 1548577 w 2636807"/>
                <a:gd name="connsiteY33" fmla="*/ 764382 h 1309688"/>
                <a:gd name="connsiteX34" fmla="*/ 1548577 w 2636807"/>
                <a:gd name="connsiteY34" fmla="*/ 750094 h 1309688"/>
                <a:gd name="connsiteX35" fmla="*/ 1524764 w 2636807"/>
                <a:gd name="connsiteY35" fmla="*/ 785813 h 1309688"/>
                <a:gd name="connsiteX36" fmla="*/ 1529527 w 2636807"/>
                <a:gd name="connsiteY36" fmla="*/ 807244 h 1309688"/>
                <a:gd name="connsiteX37" fmla="*/ 1534289 w 2636807"/>
                <a:gd name="connsiteY37" fmla="*/ 823913 h 1309688"/>
                <a:gd name="connsiteX38" fmla="*/ 1579533 w 2636807"/>
                <a:gd name="connsiteY38" fmla="*/ 809625 h 1309688"/>
                <a:gd name="connsiteX39" fmla="*/ 1615252 w 2636807"/>
                <a:gd name="connsiteY39" fmla="*/ 807244 h 1309688"/>
                <a:gd name="connsiteX40" fmla="*/ 1655733 w 2636807"/>
                <a:gd name="connsiteY40" fmla="*/ 800100 h 1309688"/>
                <a:gd name="connsiteX41" fmla="*/ 1677164 w 2636807"/>
                <a:gd name="connsiteY41" fmla="*/ 800100 h 1309688"/>
                <a:gd name="connsiteX42" fmla="*/ 1703358 w 2636807"/>
                <a:gd name="connsiteY42" fmla="*/ 797719 h 1309688"/>
                <a:gd name="connsiteX43" fmla="*/ 1729552 w 2636807"/>
                <a:gd name="connsiteY43" fmla="*/ 814388 h 1309688"/>
                <a:gd name="connsiteX44" fmla="*/ 1750983 w 2636807"/>
                <a:gd name="connsiteY44" fmla="*/ 814388 h 1309688"/>
                <a:gd name="connsiteX45" fmla="*/ 1781939 w 2636807"/>
                <a:gd name="connsiteY45" fmla="*/ 823913 h 1309688"/>
                <a:gd name="connsiteX46" fmla="*/ 1796227 w 2636807"/>
                <a:gd name="connsiteY46" fmla="*/ 833438 h 1309688"/>
                <a:gd name="connsiteX47" fmla="*/ 1796227 w 2636807"/>
                <a:gd name="connsiteY47" fmla="*/ 852488 h 1309688"/>
                <a:gd name="connsiteX48" fmla="*/ 1724789 w 2636807"/>
                <a:gd name="connsiteY48" fmla="*/ 850107 h 1309688"/>
                <a:gd name="connsiteX49" fmla="*/ 1636683 w 2636807"/>
                <a:gd name="connsiteY49" fmla="*/ 859632 h 1309688"/>
                <a:gd name="connsiteX50" fmla="*/ 1550958 w 2636807"/>
                <a:gd name="connsiteY50" fmla="*/ 866775 h 1309688"/>
                <a:gd name="connsiteX51" fmla="*/ 1441420 w 2636807"/>
                <a:gd name="connsiteY51" fmla="*/ 890588 h 1309688"/>
                <a:gd name="connsiteX52" fmla="*/ 1341408 w 2636807"/>
                <a:gd name="connsiteY52" fmla="*/ 919163 h 1309688"/>
                <a:gd name="connsiteX53" fmla="*/ 1253302 w 2636807"/>
                <a:gd name="connsiteY53" fmla="*/ 962025 h 1309688"/>
                <a:gd name="connsiteX54" fmla="*/ 1193770 w 2636807"/>
                <a:gd name="connsiteY54" fmla="*/ 995363 h 1309688"/>
                <a:gd name="connsiteX55" fmla="*/ 1115189 w 2636807"/>
                <a:gd name="connsiteY55" fmla="*/ 1021557 h 1309688"/>
                <a:gd name="connsiteX56" fmla="*/ 1027083 w 2636807"/>
                <a:gd name="connsiteY56" fmla="*/ 1052513 h 1309688"/>
                <a:gd name="connsiteX57" fmla="*/ 993745 w 2636807"/>
                <a:gd name="connsiteY57" fmla="*/ 1064419 h 1309688"/>
                <a:gd name="connsiteX58" fmla="*/ 972314 w 2636807"/>
                <a:gd name="connsiteY58" fmla="*/ 1057275 h 1309688"/>
                <a:gd name="connsiteX59" fmla="*/ 981839 w 2636807"/>
                <a:gd name="connsiteY59" fmla="*/ 1033463 h 1309688"/>
                <a:gd name="connsiteX60" fmla="*/ 996127 w 2636807"/>
                <a:gd name="connsiteY60" fmla="*/ 1016794 h 1309688"/>
                <a:gd name="connsiteX61" fmla="*/ 1008033 w 2636807"/>
                <a:gd name="connsiteY61" fmla="*/ 997744 h 1309688"/>
                <a:gd name="connsiteX62" fmla="*/ 1008033 w 2636807"/>
                <a:gd name="connsiteY62" fmla="*/ 997744 h 1309688"/>
                <a:gd name="connsiteX63" fmla="*/ 1038989 w 2636807"/>
                <a:gd name="connsiteY63" fmla="*/ 976313 h 1309688"/>
                <a:gd name="connsiteX64" fmla="*/ 1060420 w 2636807"/>
                <a:gd name="connsiteY64" fmla="*/ 983457 h 1309688"/>
                <a:gd name="connsiteX65" fmla="*/ 1069945 w 2636807"/>
                <a:gd name="connsiteY65" fmla="*/ 1012032 h 1309688"/>
                <a:gd name="connsiteX66" fmla="*/ 1086614 w 2636807"/>
                <a:gd name="connsiteY66" fmla="*/ 1009650 h 1309688"/>
                <a:gd name="connsiteX67" fmla="*/ 1084233 w 2636807"/>
                <a:gd name="connsiteY67" fmla="*/ 990600 h 1309688"/>
                <a:gd name="connsiteX68" fmla="*/ 1084233 w 2636807"/>
                <a:gd name="connsiteY68" fmla="*/ 990600 h 1309688"/>
                <a:gd name="connsiteX69" fmla="*/ 1093758 w 2636807"/>
                <a:gd name="connsiteY69" fmla="*/ 962025 h 1309688"/>
                <a:gd name="connsiteX70" fmla="*/ 1112808 w 2636807"/>
                <a:gd name="connsiteY70" fmla="*/ 952500 h 1309688"/>
                <a:gd name="connsiteX71" fmla="*/ 1091377 w 2636807"/>
                <a:gd name="connsiteY71" fmla="*/ 954882 h 1309688"/>
                <a:gd name="connsiteX72" fmla="*/ 1048514 w 2636807"/>
                <a:gd name="connsiteY72" fmla="*/ 964407 h 1309688"/>
                <a:gd name="connsiteX73" fmla="*/ 1027083 w 2636807"/>
                <a:gd name="connsiteY73" fmla="*/ 957263 h 1309688"/>
                <a:gd name="connsiteX74" fmla="*/ 998508 w 2636807"/>
                <a:gd name="connsiteY74" fmla="*/ 957263 h 1309688"/>
                <a:gd name="connsiteX75" fmla="*/ 988983 w 2636807"/>
                <a:gd name="connsiteY75" fmla="*/ 947738 h 1309688"/>
                <a:gd name="connsiteX76" fmla="*/ 1012795 w 2636807"/>
                <a:gd name="connsiteY76" fmla="*/ 935832 h 1309688"/>
                <a:gd name="connsiteX77" fmla="*/ 1062802 w 2636807"/>
                <a:gd name="connsiteY77" fmla="*/ 923925 h 1309688"/>
                <a:gd name="connsiteX78" fmla="*/ 1093758 w 2636807"/>
                <a:gd name="connsiteY78" fmla="*/ 916782 h 1309688"/>
                <a:gd name="connsiteX79" fmla="*/ 1117570 w 2636807"/>
                <a:gd name="connsiteY79" fmla="*/ 900113 h 1309688"/>
                <a:gd name="connsiteX80" fmla="*/ 1196152 w 2636807"/>
                <a:gd name="connsiteY80" fmla="*/ 883444 h 1309688"/>
                <a:gd name="connsiteX81" fmla="*/ 1215202 w 2636807"/>
                <a:gd name="connsiteY81" fmla="*/ 871538 h 1309688"/>
                <a:gd name="connsiteX82" fmla="*/ 1184245 w 2636807"/>
                <a:gd name="connsiteY82" fmla="*/ 866775 h 1309688"/>
                <a:gd name="connsiteX83" fmla="*/ 1115189 w 2636807"/>
                <a:gd name="connsiteY83" fmla="*/ 883444 h 1309688"/>
                <a:gd name="connsiteX84" fmla="*/ 1072327 w 2636807"/>
                <a:gd name="connsiteY84" fmla="*/ 895350 h 1309688"/>
                <a:gd name="connsiteX85" fmla="*/ 1048514 w 2636807"/>
                <a:gd name="connsiteY85" fmla="*/ 912019 h 1309688"/>
                <a:gd name="connsiteX86" fmla="*/ 1005652 w 2636807"/>
                <a:gd name="connsiteY86" fmla="*/ 919163 h 1309688"/>
                <a:gd name="connsiteX87" fmla="*/ 984220 w 2636807"/>
                <a:gd name="connsiteY87" fmla="*/ 914400 h 1309688"/>
                <a:gd name="connsiteX88" fmla="*/ 960408 w 2636807"/>
                <a:gd name="connsiteY88" fmla="*/ 919163 h 1309688"/>
                <a:gd name="connsiteX89" fmla="*/ 941358 w 2636807"/>
                <a:gd name="connsiteY89" fmla="*/ 904875 h 1309688"/>
                <a:gd name="connsiteX90" fmla="*/ 919927 w 2636807"/>
                <a:gd name="connsiteY90" fmla="*/ 897732 h 1309688"/>
                <a:gd name="connsiteX91" fmla="*/ 888970 w 2636807"/>
                <a:gd name="connsiteY91" fmla="*/ 897732 h 1309688"/>
                <a:gd name="connsiteX92" fmla="*/ 869920 w 2636807"/>
                <a:gd name="connsiteY92" fmla="*/ 904875 h 1309688"/>
                <a:gd name="connsiteX93" fmla="*/ 869920 w 2636807"/>
                <a:gd name="connsiteY93" fmla="*/ 885825 h 1309688"/>
                <a:gd name="connsiteX94" fmla="*/ 862777 w 2636807"/>
                <a:gd name="connsiteY94" fmla="*/ 859632 h 1309688"/>
                <a:gd name="connsiteX95" fmla="*/ 855633 w 2636807"/>
                <a:gd name="connsiteY95" fmla="*/ 828675 h 1309688"/>
                <a:gd name="connsiteX96" fmla="*/ 860395 w 2636807"/>
                <a:gd name="connsiteY96" fmla="*/ 800100 h 1309688"/>
                <a:gd name="connsiteX97" fmla="*/ 874683 w 2636807"/>
                <a:gd name="connsiteY97" fmla="*/ 778669 h 1309688"/>
                <a:gd name="connsiteX98" fmla="*/ 843727 w 2636807"/>
                <a:gd name="connsiteY98" fmla="*/ 804863 h 1309688"/>
                <a:gd name="connsiteX99" fmla="*/ 817533 w 2636807"/>
                <a:gd name="connsiteY99" fmla="*/ 804863 h 1309688"/>
                <a:gd name="connsiteX100" fmla="*/ 784195 w 2636807"/>
                <a:gd name="connsiteY100" fmla="*/ 807244 h 1309688"/>
                <a:gd name="connsiteX101" fmla="*/ 755620 w 2636807"/>
                <a:gd name="connsiteY101" fmla="*/ 800100 h 1309688"/>
                <a:gd name="connsiteX102" fmla="*/ 731808 w 2636807"/>
                <a:gd name="connsiteY102" fmla="*/ 778669 h 1309688"/>
                <a:gd name="connsiteX103" fmla="*/ 707995 w 2636807"/>
                <a:gd name="connsiteY103" fmla="*/ 771525 h 1309688"/>
                <a:gd name="connsiteX104" fmla="*/ 662752 w 2636807"/>
                <a:gd name="connsiteY104" fmla="*/ 778669 h 1309688"/>
                <a:gd name="connsiteX105" fmla="*/ 619889 w 2636807"/>
                <a:gd name="connsiteY105" fmla="*/ 785813 h 1309688"/>
                <a:gd name="connsiteX106" fmla="*/ 574645 w 2636807"/>
                <a:gd name="connsiteY106" fmla="*/ 792957 h 1309688"/>
                <a:gd name="connsiteX107" fmla="*/ 555595 w 2636807"/>
                <a:gd name="connsiteY107" fmla="*/ 781050 h 1309688"/>
                <a:gd name="connsiteX108" fmla="*/ 550833 w 2636807"/>
                <a:gd name="connsiteY108" fmla="*/ 764382 h 1309688"/>
                <a:gd name="connsiteX109" fmla="*/ 541308 w 2636807"/>
                <a:gd name="connsiteY109" fmla="*/ 740569 h 1309688"/>
                <a:gd name="connsiteX110" fmla="*/ 541308 w 2636807"/>
                <a:gd name="connsiteY110" fmla="*/ 740569 h 1309688"/>
                <a:gd name="connsiteX111" fmla="*/ 546070 w 2636807"/>
                <a:gd name="connsiteY111" fmla="*/ 792957 h 1309688"/>
                <a:gd name="connsiteX112" fmla="*/ 560358 w 2636807"/>
                <a:gd name="connsiteY112" fmla="*/ 809625 h 1309688"/>
                <a:gd name="connsiteX113" fmla="*/ 610364 w 2636807"/>
                <a:gd name="connsiteY113" fmla="*/ 814388 h 1309688"/>
                <a:gd name="connsiteX114" fmla="*/ 660370 w 2636807"/>
                <a:gd name="connsiteY114" fmla="*/ 802482 h 1309688"/>
                <a:gd name="connsiteX115" fmla="*/ 693708 w 2636807"/>
                <a:gd name="connsiteY115" fmla="*/ 797719 h 1309688"/>
                <a:gd name="connsiteX116" fmla="*/ 724664 w 2636807"/>
                <a:gd name="connsiteY116" fmla="*/ 804863 h 1309688"/>
                <a:gd name="connsiteX117" fmla="*/ 741333 w 2636807"/>
                <a:gd name="connsiteY117" fmla="*/ 831057 h 1309688"/>
                <a:gd name="connsiteX118" fmla="*/ 767527 w 2636807"/>
                <a:gd name="connsiteY118" fmla="*/ 831057 h 1309688"/>
                <a:gd name="connsiteX119" fmla="*/ 803245 w 2636807"/>
                <a:gd name="connsiteY119" fmla="*/ 826294 h 1309688"/>
                <a:gd name="connsiteX120" fmla="*/ 831820 w 2636807"/>
                <a:gd name="connsiteY120" fmla="*/ 835819 h 1309688"/>
                <a:gd name="connsiteX121" fmla="*/ 838964 w 2636807"/>
                <a:gd name="connsiteY121" fmla="*/ 881063 h 1309688"/>
                <a:gd name="connsiteX122" fmla="*/ 850870 w 2636807"/>
                <a:gd name="connsiteY122" fmla="*/ 919163 h 1309688"/>
                <a:gd name="connsiteX123" fmla="*/ 850870 w 2636807"/>
                <a:gd name="connsiteY123" fmla="*/ 935832 h 1309688"/>
                <a:gd name="connsiteX124" fmla="*/ 841345 w 2636807"/>
                <a:gd name="connsiteY124" fmla="*/ 952500 h 1309688"/>
                <a:gd name="connsiteX125" fmla="*/ 824677 w 2636807"/>
                <a:gd name="connsiteY125" fmla="*/ 962025 h 1309688"/>
                <a:gd name="connsiteX126" fmla="*/ 803245 w 2636807"/>
                <a:gd name="connsiteY126" fmla="*/ 966788 h 1309688"/>
                <a:gd name="connsiteX127" fmla="*/ 781814 w 2636807"/>
                <a:gd name="connsiteY127" fmla="*/ 966788 h 1309688"/>
                <a:gd name="connsiteX128" fmla="*/ 769908 w 2636807"/>
                <a:gd name="connsiteY128" fmla="*/ 976313 h 1309688"/>
                <a:gd name="connsiteX129" fmla="*/ 769908 w 2636807"/>
                <a:gd name="connsiteY129" fmla="*/ 976313 h 1309688"/>
                <a:gd name="connsiteX130" fmla="*/ 800864 w 2636807"/>
                <a:gd name="connsiteY130" fmla="*/ 978694 h 1309688"/>
                <a:gd name="connsiteX131" fmla="*/ 817533 w 2636807"/>
                <a:gd name="connsiteY131" fmla="*/ 990600 h 1309688"/>
                <a:gd name="connsiteX132" fmla="*/ 838964 w 2636807"/>
                <a:gd name="connsiteY132" fmla="*/ 981075 h 1309688"/>
                <a:gd name="connsiteX133" fmla="*/ 838964 w 2636807"/>
                <a:gd name="connsiteY133" fmla="*/ 981075 h 1309688"/>
                <a:gd name="connsiteX134" fmla="*/ 865158 w 2636807"/>
                <a:gd name="connsiteY134" fmla="*/ 983457 h 1309688"/>
                <a:gd name="connsiteX135" fmla="*/ 881827 w 2636807"/>
                <a:gd name="connsiteY135" fmla="*/ 971550 h 1309688"/>
                <a:gd name="connsiteX136" fmla="*/ 910402 w 2636807"/>
                <a:gd name="connsiteY136" fmla="*/ 1009650 h 1309688"/>
                <a:gd name="connsiteX137" fmla="*/ 910402 w 2636807"/>
                <a:gd name="connsiteY137" fmla="*/ 1050132 h 1309688"/>
                <a:gd name="connsiteX138" fmla="*/ 903258 w 2636807"/>
                <a:gd name="connsiteY138" fmla="*/ 1071563 h 1309688"/>
                <a:gd name="connsiteX139" fmla="*/ 881827 w 2636807"/>
                <a:gd name="connsiteY139" fmla="*/ 1092994 h 1309688"/>
                <a:gd name="connsiteX140" fmla="*/ 843727 w 2636807"/>
                <a:gd name="connsiteY140" fmla="*/ 1107282 h 1309688"/>
                <a:gd name="connsiteX141" fmla="*/ 829439 w 2636807"/>
                <a:gd name="connsiteY141" fmla="*/ 1123950 h 1309688"/>
                <a:gd name="connsiteX142" fmla="*/ 812770 w 2636807"/>
                <a:gd name="connsiteY142" fmla="*/ 1145382 h 1309688"/>
                <a:gd name="connsiteX143" fmla="*/ 784195 w 2636807"/>
                <a:gd name="connsiteY143" fmla="*/ 1152525 h 1309688"/>
                <a:gd name="connsiteX144" fmla="*/ 767527 w 2636807"/>
                <a:gd name="connsiteY144" fmla="*/ 1159669 h 1309688"/>
                <a:gd name="connsiteX145" fmla="*/ 753239 w 2636807"/>
                <a:gd name="connsiteY145" fmla="*/ 1162050 h 1309688"/>
                <a:gd name="connsiteX146" fmla="*/ 746095 w 2636807"/>
                <a:gd name="connsiteY146" fmla="*/ 1147763 h 1309688"/>
                <a:gd name="connsiteX147" fmla="*/ 746095 w 2636807"/>
                <a:gd name="connsiteY147" fmla="*/ 1147763 h 1309688"/>
                <a:gd name="connsiteX148" fmla="*/ 736570 w 2636807"/>
                <a:gd name="connsiteY148" fmla="*/ 1173957 h 1309688"/>
                <a:gd name="connsiteX149" fmla="*/ 717520 w 2636807"/>
                <a:gd name="connsiteY149" fmla="*/ 1188244 h 1309688"/>
                <a:gd name="connsiteX150" fmla="*/ 700852 w 2636807"/>
                <a:gd name="connsiteY150" fmla="*/ 1195388 h 1309688"/>
                <a:gd name="connsiteX151" fmla="*/ 700852 w 2636807"/>
                <a:gd name="connsiteY151" fmla="*/ 1173957 h 1309688"/>
                <a:gd name="connsiteX152" fmla="*/ 688945 w 2636807"/>
                <a:gd name="connsiteY152" fmla="*/ 1152525 h 1309688"/>
                <a:gd name="connsiteX153" fmla="*/ 691327 w 2636807"/>
                <a:gd name="connsiteY153" fmla="*/ 1197769 h 1309688"/>
                <a:gd name="connsiteX154" fmla="*/ 679420 w 2636807"/>
                <a:gd name="connsiteY154" fmla="*/ 1214438 h 1309688"/>
                <a:gd name="connsiteX155" fmla="*/ 669895 w 2636807"/>
                <a:gd name="connsiteY155" fmla="*/ 1204913 h 1309688"/>
                <a:gd name="connsiteX156" fmla="*/ 648464 w 2636807"/>
                <a:gd name="connsiteY156" fmla="*/ 1197769 h 1309688"/>
                <a:gd name="connsiteX157" fmla="*/ 631795 w 2636807"/>
                <a:gd name="connsiteY157" fmla="*/ 1193007 h 1309688"/>
                <a:gd name="connsiteX158" fmla="*/ 615127 w 2636807"/>
                <a:gd name="connsiteY158" fmla="*/ 1221582 h 1309688"/>
                <a:gd name="connsiteX159" fmla="*/ 617508 w 2636807"/>
                <a:gd name="connsiteY159" fmla="*/ 1250157 h 1309688"/>
                <a:gd name="connsiteX160" fmla="*/ 605602 w 2636807"/>
                <a:gd name="connsiteY160" fmla="*/ 1273969 h 1309688"/>
                <a:gd name="connsiteX161" fmla="*/ 577027 w 2636807"/>
                <a:gd name="connsiteY161" fmla="*/ 1281113 h 1309688"/>
                <a:gd name="connsiteX162" fmla="*/ 557977 w 2636807"/>
                <a:gd name="connsiteY162" fmla="*/ 1295400 h 1309688"/>
                <a:gd name="connsiteX163" fmla="*/ 515114 w 2636807"/>
                <a:gd name="connsiteY163" fmla="*/ 1309688 h 1309688"/>
                <a:gd name="connsiteX164" fmla="*/ 488920 w 2636807"/>
                <a:gd name="connsiteY164" fmla="*/ 1297782 h 1309688"/>
                <a:gd name="connsiteX165" fmla="*/ 472252 w 2636807"/>
                <a:gd name="connsiteY165" fmla="*/ 1288257 h 1309688"/>
                <a:gd name="connsiteX166" fmla="*/ 453202 w 2636807"/>
                <a:gd name="connsiteY166" fmla="*/ 1283494 h 1309688"/>
                <a:gd name="connsiteX167" fmla="*/ 431770 w 2636807"/>
                <a:gd name="connsiteY167" fmla="*/ 1266825 h 1309688"/>
                <a:gd name="connsiteX168" fmla="*/ 431770 w 2636807"/>
                <a:gd name="connsiteY168" fmla="*/ 1266825 h 1309688"/>
                <a:gd name="connsiteX169" fmla="*/ 431770 w 2636807"/>
                <a:gd name="connsiteY169" fmla="*/ 1266825 h 1309688"/>
                <a:gd name="connsiteX170" fmla="*/ 398433 w 2636807"/>
                <a:gd name="connsiteY170" fmla="*/ 1228725 h 1309688"/>
                <a:gd name="connsiteX171" fmla="*/ 388908 w 2636807"/>
                <a:gd name="connsiteY171" fmla="*/ 1216819 h 1309688"/>
                <a:gd name="connsiteX172" fmla="*/ 379383 w 2636807"/>
                <a:gd name="connsiteY172" fmla="*/ 1219200 h 1309688"/>
                <a:gd name="connsiteX173" fmla="*/ 379383 w 2636807"/>
                <a:gd name="connsiteY173" fmla="*/ 1204913 h 1309688"/>
                <a:gd name="connsiteX174" fmla="*/ 374620 w 2636807"/>
                <a:gd name="connsiteY174" fmla="*/ 1190625 h 1309688"/>
                <a:gd name="connsiteX175" fmla="*/ 357952 w 2636807"/>
                <a:gd name="connsiteY175" fmla="*/ 1195388 h 1309688"/>
                <a:gd name="connsiteX176" fmla="*/ 350808 w 2636807"/>
                <a:gd name="connsiteY176" fmla="*/ 1173957 h 1309688"/>
                <a:gd name="connsiteX177" fmla="*/ 336520 w 2636807"/>
                <a:gd name="connsiteY177" fmla="*/ 1154907 h 1309688"/>
                <a:gd name="connsiteX178" fmla="*/ 350808 w 2636807"/>
                <a:gd name="connsiteY178" fmla="*/ 1143000 h 1309688"/>
                <a:gd name="connsiteX179" fmla="*/ 343664 w 2636807"/>
                <a:gd name="connsiteY179" fmla="*/ 1119188 h 1309688"/>
                <a:gd name="connsiteX180" fmla="*/ 326995 w 2636807"/>
                <a:gd name="connsiteY180" fmla="*/ 1107282 h 1309688"/>
                <a:gd name="connsiteX181" fmla="*/ 334139 w 2636807"/>
                <a:gd name="connsiteY181" fmla="*/ 1090613 h 1309688"/>
                <a:gd name="connsiteX182" fmla="*/ 329377 w 2636807"/>
                <a:gd name="connsiteY182" fmla="*/ 1073944 h 1309688"/>
                <a:gd name="connsiteX183" fmla="*/ 315089 w 2636807"/>
                <a:gd name="connsiteY183" fmla="*/ 1059657 h 1309688"/>
                <a:gd name="connsiteX184" fmla="*/ 326995 w 2636807"/>
                <a:gd name="connsiteY184" fmla="*/ 1045369 h 1309688"/>
                <a:gd name="connsiteX185" fmla="*/ 324614 w 2636807"/>
                <a:gd name="connsiteY185" fmla="*/ 995363 h 1309688"/>
                <a:gd name="connsiteX186" fmla="*/ 403196 w 2636807"/>
                <a:gd name="connsiteY186" fmla="*/ 997744 h 1309688"/>
                <a:gd name="connsiteX187" fmla="*/ 365095 w 2636807"/>
                <a:gd name="connsiteY187" fmla="*/ 957263 h 1309688"/>
                <a:gd name="connsiteX188" fmla="*/ 346045 w 2636807"/>
                <a:gd name="connsiteY188" fmla="*/ 921544 h 1309688"/>
                <a:gd name="connsiteX189" fmla="*/ 307945 w 2636807"/>
                <a:gd name="connsiteY189" fmla="*/ 888207 h 1309688"/>
                <a:gd name="connsiteX190" fmla="*/ 303183 w 2636807"/>
                <a:gd name="connsiteY190" fmla="*/ 821532 h 1309688"/>
                <a:gd name="connsiteX191" fmla="*/ 322233 w 2636807"/>
                <a:gd name="connsiteY191" fmla="*/ 792957 h 1309688"/>
                <a:gd name="connsiteX192" fmla="*/ 322233 w 2636807"/>
                <a:gd name="connsiteY192" fmla="*/ 792957 h 1309688"/>
                <a:gd name="connsiteX193" fmla="*/ 305564 w 2636807"/>
                <a:gd name="connsiteY193" fmla="*/ 757238 h 1309688"/>
                <a:gd name="connsiteX194" fmla="*/ 284133 w 2636807"/>
                <a:gd name="connsiteY194" fmla="*/ 742950 h 1309688"/>
                <a:gd name="connsiteX195" fmla="*/ 276989 w 2636807"/>
                <a:gd name="connsiteY195" fmla="*/ 726282 h 1309688"/>
                <a:gd name="connsiteX196" fmla="*/ 260320 w 2636807"/>
                <a:gd name="connsiteY196" fmla="*/ 704850 h 1309688"/>
                <a:gd name="connsiteX197" fmla="*/ 241270 w 2636807"/>
                <a:gd name="connsiteY197" fmla="*/ 681038 h 1309688"/>
                <a:gd name="connsiteX198" fmla="*/ 215077 w 2636807"/>
                <a:gd name="connsiteY198" fmla="*/ 671513 h 1309688"/>
                <a:gd name="connsiteX199" fmla="*/ 138877 w 2636807"/>
                <a:gd name="connsiteY199" fmla="*/ 592932 h 1309688"/>
                <a:gd name="connsiteX200" fmla="*/ 53152 w 2636807"/>
                <a:gd name="connsiteY200" fmla="*/ 488157 h 1309688"/>
                <a:gd name="connsiteX201" fmla="*/ 29339 w 2636807"/>
                <a:gd name="connsiteY201" fmla="*/ 373857 h 1309688"/>
                <a:gd name="connsiteX202" fmla="*/ 10289 w 2636807"/>
                <a:gd name="connsiteY202" fmla="*/ 292894 h 1309688"/>
                <a:gd name="connsiteX203" fmla="*/ 5527 w 2636807"/>
                <a:gd name="connsiteY203" fmla="*/ 216694 h 1309688"/>
                <a:gd name="connsiteX204" fmla="*/ 764 w 2636807"/>
                <a:gd name="connsiteY204" fmla="*/ 69057 h 1309688"/>
                <a:gd name="connsiteX205" fmla="*/ 22196 w 2636807"/>
                <a:gd name="connsiteY205" fmla="*/ 0 h 1309688"/>
                <a:gd name="connsiteX206" fmla="*/ 2605852 w 2636807"/>
                <a:gd name="connsiteY206" fmla="*/ 4763 h 1309688"/>
                <a:gd name="connsiteX207" fmla="*/ 2636807 w 2636807"/>
                <a:gd name="connsiteY207" fmla="*/ 881062 h 1309688"/>
                <a:gd name="connsiteX0" fmla="*/ 2636807 w 2636807"/>
                <a:gd name="connsiteY0" fmla="*/ 881062 h 1309688"/>
                <a:gd name="connsiteX1" fmla="*/ 2034352 w 2636807"/>
                <a:gd name="connsiteY1" fmla="*/ 962025 h 1309688"/>
                <a:gd name="connsiteX2" fmla="*/ 1996252 w 2636807"/>
                <a:gd name="connsiteY2" fmla="*/ 931069 h 1309688"/>
                <a:gd name="connsiteX3" fmla="*/ 1962914 w 2636807"/>
                <a:gd name="connsiteY3" fmla="*/ 902494 h 1309688"/>
                <a:gd name="connsiteX4" fmla="*/ 1922433 w 2636807"/>
                <a:gd name="connsiteY4" fmla="*/ 881063 h 1309688"/>
                <a:gd name="connsiteX5" fmla="*/ 1905764 w 2636807"/>
                <a:gd name="connsiteY5" fmla="*/ 876300 h 1309688"/>
                <a:gd name="connsiteX6" fmla="*/ 1905764 w 2636807"/>
                <a:gd name="connsiteY6" fmla="*/ 876300 h 1309688"/>
                <a:gd name="connsiteX7" fmla="*/ 1934339 w 2636807"/>
                <a:gd name="connsiteY7" fmla="*/ 869157 h 1309688"/>
                <a:gd name="connsiteX8" fmla="*/ 1953389 w 2636807"/>
                <a:gd name="connsiteY8" fmla="*/ 862013 h 1309688"/>
                <a:gd name="connsiteX9" fmla="*/ 1934339 w 2636807"/>
                <a:gd name="connsiteY9" fmla="*/ 852488 h 1309688"/>
                <a:gd name="connsiteX10" fmla="*/ 1901002 w 2636807"/>
                <a:gd name="connsiteY10" fmla="*/ 842963 h 1309688"/>
                <a:gd name="connsiteX11" fmla="*/ 1872427 w 2636807"/>
                <a:gd name="connsiteY11" fmla="*/ 828675 h 1309688"/>
                <a:gd name="connsiteX12" fmla="*/ 1841470 w 2636807"/>
                <a:gd name="connsiteY12" fmla="*/ 812007 h 1309688"/>
                <a:gd name="connsiteX13" fmla="*/ 1820039 w 2636807"/>
                <a:gd name="connsiteY13" fmla="*/ 797719 h 1309688"/>
                <a:gd name="connsiteX14" fmla="*/ 1815277 w 2636807"/>
                <a:gd name="connsiteY14" fmla="*/ 778669 h 1309688"/>
                <a:gd name="connsiteX15" fmla="*/ 1843852 w 2636807"/>
                <a:gd name="connsiteY15" fmla="*/ 788194 h 1309688"/>
                <a:gd name="connsiteX16" fmla="*/ 1843852 w 2636807"/>
                <a:gd name="connsiteY16" fmla="*/ 788194 h 1309688"/>
                <a:gd name="connsiteX17" fmla="*/ 1872427 w 2636807"/>
                <a:gd name="connsiteY17" fmla="*/ 790575 h 1309688"/>
                <a:gd name="connsiteX18" fmla="*/ 1917670 w 2636807"/>
                <a:gd name="connsiteY18" fmla="*/ 800100 h 1309688"/>
                <a:gd name="connsiteX19" fmla="*/ 1917670 w 2636807"/>
                <a:gd name="connsiteY19" fmla="*/ 800100 h 1309688"/>
                <a:gd name="connsiteX20" fmla="*/ 1898620 w 2636807"/>
                <a:gd name="connsiteY20" fmla="*/ 769144 h 1309688"/>
                <a:gd name="connsiteX21" fmla="*/ 1862902 w 2636807"/>
                <a:gd name="connsiteY21" fmla="*/ 776288 h 1309688"/>
                <a:gd name="connsiteX22" fmla="*/ 1839089 w 2636807"/>
                <a:gd name="connsiteY22" fmla="*/ 769144 h 1309688"/>
                <a:gd name="connsiteX23" fmla="*/ 1812895 w 2636807"/>
                <a:gd name="connsiteY23" fmla="*/ 766763 h 1309688"/>
                <a:gd name="connsiteX24" fmla="*/ 1786702 w 2636807"/>
                <a:gd name="connsiteY24" fmla="*/ 776288 h 1309688"/>
                <a:gd name="connsiteX25" fmla="*/ 1758127 w 2636807"/>
                <a:gd name="connsiteY25" fmla="*/ 783432 h 1309688"/>
                <a:gd name="connsiteX26" fmla="*/ 1729552 w 2636807"/>
                <a:gd name="connsiteY26" fmla="*/ 783432 h 1309688"/>
                <a:gd name="connsiteX27" fmla="*/ 1703358 w 2636807"/>
                <a:gd name="connsiteY27" fmla="*/ 769144 h 1309688"/>
                <a:gd name="connsiteX28" fmla="*/ 1679545 w 2636807"/>
                <a:gd name="connsiteY28" fmla="*/ 781050 h 1309688"/>
                <a:gd name="connsiteX29" fmla="*/ 1665258 w 2636807"/>
                <a:gd name="connsiteY29" fmla="*/ 776288 h 1309688"/>
                <a:gd name="connsiteX30" fmla="*/ 1629539 w 2636807"/>
                <a:gd name="connsiteY30" fmla="*/ 783432 h 1309688"/>
                <a:gd name="connsiteX31" fmla="*/ 1593820 w 2636807"/>
                <a:gd name="connsiteY31" fmla="*/ 783432 h 1309688"/>
                <a:gd name="connsiteX32" fmla="*/ 1570008 w 2636807"/>
                <a:gd name="connsiteY32" fmla="*/ 778669 h 1309688"/>
                <a:gd name="connsiteX33" fmla="*/ 1548577 w 2636807"/>
                <a:gd name="connsiteY33" fmla="*/ 764382 h 1309688"/>
                <a:gd name="connsiteX34" fmla="*/ 1548577 w 2636807"/>
                <a:gd name="connsiteY34" fmla="*/ 750094 h 1309688"/>
                <a:gd name="connsiteX35" fmla="*/ 1524764 w 2636807"/>
                <a:gd name="connsiteY35" fmla="*/ 785813 h 1309688"/>
                <a:gd name="connsiteX36" fmla="*/ 1529527 w 2636807"/>
                <a:gd name="connsiteY36" fmla="*/ 807244 h 1309688"/>
                <a:gd name="connsiteX37" fmla="*/ 1534289 w 2636807"/>
                <a:gd name="connsiteY37" fmla="*/ 823913 h 1309688"/>
                <a:gd name="connsiteX38" fmla="*/ 1579533 w 2636807"/>
                <a:gd name="connsiteY38" fmla="*/ 809625 h 1309688"/>
                <a:gd name="connsiteX39" fmla="*/ 1615252 w 2636807"/>
                <a:gd name="connsiteY39" fmla="*/ 807244 h 1309688"/>
                <a:gd name="connsiteX40" fmla="*/ 1655733 w 2636807"/>
                <a:gd name="connsiteY40" fmla="*/ 800100 h 1309688"/>
                <a:gd name="connsiteX41" fmla="*/ 1677164 w 2636807"/>
                <a:gd name="connsiteY41" fmla="*/ 800100 h 1309688"/>
                <a:gd name="connsiteX42" fmla="*/ 1703358 w 2636807"/>
                <a:gd name="connsiteY42" fmla="*/ 797719 h 1309688"/>
                <a:gd name="connsiteX43" fmla="*/ 1729552 w 2636807"/>
                <a:gd name="connsiteY43" fmla="*/ 814388 h 1309688"/>
                <a:gd name="connsiteX44" fmla="*/ 1750983 w 2636807"/>
                <a:gd name="connsiteY44" fmla="*/ 814388 h 1309688"/>
                <a:gd name="connsiteX45" fmla="*/ 1781939 w 2636807"/>
                <a:gd name="connsiteY45" fmla="*/ 823913 h 1309688"/>
                <a:gd name="connsiteX46" fmla="*/ 1796227 w 2636807"/>
                <a:gd name="connsiteY46" fmla="*/ 833438 h 1309688"/>
                <a:gd name="connsiteX47" fmla="*/ 1796227 w 2636807"/>
                <a:gd name="connsiteY47" fmla="*/ 852488 h 1309688"/>
                <a:gd name="connsiteX48" fmla="*/ 1724789 w 2636807"/>
                <a:gd name="connsiteY48" fmla="*/ 850107 h 1309688"/>
                <a:gd name="connsiteX49" fmla="*/ 1636683 w 2636807"/>
                <a:gd name="connsiteY49" fmla="*/ 859632 h 1309688"/>
                <a:gd name="connsiteX50" fmla="*/ 1550958 w 2636807"/>
                <a:gd name="connsiteY50" fmla="*/ 866775 h 1309688"/>
                <a:gd name="connsiteX51" fmla="*/ 1441420 w 2636807"/>
                <a:gd name="connsiteY51" fmla="*/ 890588 h 1309688"/>
                <a:gd name="connsiteX52" fmla="*/ 1341408 w 2636807"/>
                <a:gd name="connsiteY52" fmla="*/ 919163 h 1309688"/>
                <a:gd name="connsiteX53" fmla="*/ 1253302 w 2636807"/>
                <a:gd name="connsiteY53" fmla="*/ 962025 h 1309688"/>
                <a:gd name="connsiteX54" fmla="*/ 1193770 w 2636807"/>
                <a:gd name="connsiteY54" fmla="*/ 995363 h 1309688"/>
                <a:gd name="connsiteX55" fmla="*/ 1115189 w 2636807"/>
                <a:gd name="connsiteY55" fmla="*/ 1021557 h 1309688"/>
                <a:gd name="connsiteX56" fmla="*/ 1027083 w 2636807"/>
                <a:gd name="connsiteY56" fmla="*/ 1052513 h 1309688"/>
                <a:gd name="connsiteX57" fmla="*/ 993745 w 2636807"/>
                <a:gd name="connsiteY57" fmla="*/ 1064419 h 1309688"/>
                <a:gd name="connsiteX58" fmla="*/ 972314 w 2636807"/>
                <a:gd name="connsiteY58" fmla="*/ 1057275 h 1309688"/>
                <a:gd name="connsiteX59" fmla="*/ 981839 w 2636807"/>
                <a:gd name="connsiteY59" fmla="*/ 1033463 h 1309688"/>
                <a:gd name="connsiteX60" fmla="*/ 996127 w 2636807"/>
                <a:gd name="connsiteY60" fmla="*/ 1016794 h 1309688"/>
                <a:gd name="connsiteX61" fmla="*/ 1008033 w 2636807"/>
                <a:gd name="connsiteY61" fmla="*/ 997744 h 1309688"/>
                <a:gd name="connsiteX62" fmla="*/ 1008033 w 2636807"/>
                <a:gd name="connsiteY62" fmla="*/ 997744 h 1309688"/>
                <a:gd name="connsiteX63" fmla="*/ 1038989 w 2636807"/>
                <a:gd name="connsiteY63" fmla="*/ 976313 h 1309688"/>
                <a:gd name="connsiteX64" fmla="*/ 1060420 w 2636807"/>
                <a:gd name="connsiteY64" fmla="*/ 983457 h 1309688"/>
                <a:gd name="connsiteX65" fmla="*/ 1069945 w 2636807"/>
                <a:gd name="connsiteY65" fmla="*/ 1012032 h 1309688"/>
                <a:gd name="connsiteX66" fmla="*/ 1086614 w 2636807"/>
                <a:gd name="connsiteY66" fmla="*/ 1009650 h 1309688"/>
                <a:gd name="connsiteX67" fmla="*/ 1084233 w 2636807"/>
                <a:gd name="connsiteY67" fmla="*/ 990600 h 1309688"/>
                <a:gd name="connsiteX68" fmla="*/ 1084233 w 2636807"/>
                <a:gd name="connsiteY68" fmla="*/ 990600 h 1309688"/>
                <a:gd name="connsiteX69" fmla="*/ 1093758 w 2636807"/>
                <a:gd name="connsiteY69" fmla="*/ 962025 h 1309688"/>
                <a:gd name="connsiteX70" fmla="*/ 1112808 w 2636807"/>
                <a:gd name="connsiteY70" fmla="*/ 952500 h 1309688"/>
                <a:gd name="connsiteX71" fmla="*/ 1091377 w 2636807"/>
                <a:gd name="connsiteY71" fmla="*/ 954882 h 1309688"/>
                <a:gd name="connsiteX72" fmla="*/ 1048514 w 2636807"/>
                <a:gd name="connsiteY72" fmla="*/ 964407 h 1309688"/>
                <a:gd name="connsiteX73" fmla="*/ 1027083 w 2636807"/>
                <a:gd name="connsiteY73" fmla="*/ 957263 h 1309688"/>
                <a:gd name="connsiteX74" fmla="*/ 998508 w 2636807"/>
                <a:gd name="connsiteY74" fmla="*/ 957263 h 1309688"/>
                <a:gd name="connsiteX75" fmla="*/ 988983 w 2636807"/>
                <a:gd name="connsiteY75" fmla="*/ 947738 h 1309688"/>
                <a:gd name="connsiteX76" fmla="*/ 1012795 w 2636807"/>
                <a:gd name="connsiteY76" fmla="*/ 935832 h 1309688"/>
                <a:gd name="connsiteX77" fmla="*/ 1062802 w 2636807"/>
                <a:gd name="connsiteY77" fmla="*/ 923925 h 1309688"/>
                <a:gd name="connsiteX78" fmla="*/ 1093758 w 2636807"/>
                <a:gd name="connsiteY78" fmla="*/ 916782 h 1309688"/>
                <a:gd name="connsiteX79" fmla="*/ 1117570 w 2636807"/>
                <a:gd name="connsiteY79" fmla="*/ 900113 h 1309688"/>
                <a:gd name="connsiteX80" fmla="*/ 1196152 w 2636807"/>
                <a:gd name="connsiteY80" fmla="*/ 883444 h 1309688"/>
                <a:gd name="connsiteX81" fmla="*/ 1215202 w 2636807"/>
                <a:gd name="connsiteY81" fmla="*/ 871538 h 1309688"/>
                <a:gd name="connsiteX82" fmla="*/ 1184245 w 2636807"/>
                <a:gd name="connsiteY82" fmla="*/ 866775 h 1309688"/>
                <a:gd name="connsiteX83" fmla="*/ 1115189 w 2636807"/>
                <a:gd name="connsiteY83" fmla="*/ 883444 h 1309688"/>
                <a:gd name="connsiteX84" fmla="*/ 1072327 w 2636807"/>
                <a:gd name="connsiteY84" fmla="*/ 895350 h 1309688"/>
                <a:gd name="connsiteX85" fmla="*/ 1048514 w 2636807"/>
                <a:gd name="connsiteY85" fmla="*/ 912019 h 1309688"/>
                <a:gd name="connsiteX86" fmla="*/ 1005652 w 2636807"/>
                <a:gd name="connsiteY86" fmla="*/ 919163 h 1309688"/>
                <a:gd name="connsiteX87" fmla="*/ 984220 w 2636807"/>
                <a:gd name="connsiteY87" fmla="*/ 914400 h 1309688"/>
                <a:gd name="connsiteX88" fmla="*/ 960408 w 2636807"/>
                <a:gd name="connsiteY88" fmla="*/ 919163 h 1309688"/>
                <a:gd name="connsiteX89" fmla="*/ 941358 w 2636807"/>
                <a:gd name="connsiteY89" fmla="*/ 904875 h 1309688"/>
                <a:gd name="connsiteX90" fmla="*/ 919927 w 2636807"/>
                <a:gd name="connsiteY90" fmla="*/ 897732 h 1309688"/>
                <a:gd name="connsiteX91" fmla="*/ 888970 w 2636807"/>
                <a:gd name="connsiteY91" fmla="*/ 897732 h 1309688"/>
                <a:gd name="connsiteX92" fmla="*/ 869920 w 2636807"/>
                <a:gd name="connsiteY92" fmla="*/ 904875 h 1309688"/>
                <a:gd name="connsiteX93" fmla="*/ 869920 w 2636807"/>
                <a:gd name="connsiteY93" fmla="*/ 885825 h 1309688"/>
                <a:gd name="connsiteX94" fmla="*/ 862777 w 2636807"/>
                <a:gd name="connsiteY94" fmla="*/ 859632 h 1309688"/>
                <a:gd name="connsiteX95" fmla="*/ 855633 w 2636807"/>
                <a:gd name="connsiteY95" fmla="*/ 828675 h 1309688"/>
                <a:gd name="connsiteX96" fmla="*/ 860395 w 2636807"/>
                <a:gd name="connsiteY96" fmla="*/ 800100 h 1309688"/>
                <a:gd name="connsiteX97" fmla="*/ 874683 w 2636807"/>
                <a:gd name="connsiteY97" fmla="*/ 778669 h 1309688"/>
                <a:gd name="connsiteX98" fmla="*/ 843727 w 2636807"/>
                <a:gd name="connsiteY98" fmla="*/ 804863 h 1309688"/>
                <a:gd name="connsiteX99" fmla="*/ 817533 w 2636807"/>
                <a:gd name="connsiteY99" fmla="*/ 804863 h 1309688"/>
                <a:gd name="connsiteX100" fmla="*/ 784195 w 2636807"/>
                <a:gd name="connsiteY100" fmla="*/ 807244 h 1309688"/>
                <a:gd name="connsiteX101" fmla="*/ 755620 w 2636807"/>
                <a:gd name="connsiteY101" fmla="*/ 800100 h 1309688"/>
                <a:gd name="connsiteX102" fmla="*/ 731808 w 2636807"/>
                <a:gd name="connsiteY102" fmla="*/ 778669 h 1309688"/>
                <a:gd name="connsiteX103" fmla="*/ 707995 w 2636807"/>
                <a:gd name="connsiteY103" fmla="*/ 771525 h 1309688"/>
                <a:gd name="connsiteX104" fmla="*/ 662752 w 2636807"/>
                <a:gd name="connsiteY104" fmla="*/ 778669 h 1309688"/>
                <a:gd name="connsiteX105" fmla="*/ 619889 w 2636807"/>
                <a:gd name="connsiteY105" fmla="*/ 785813 h 1309688"/>
                <a:gd name="connsiteX106" fmla="*/ 574645 w 2636807"/>
                <a:gd name="connsiteY106" fmla="*/ 792957 h 1309688"/>
                <a:gd name="connsiteX107" fmla="*/ 555595 w 2636807"/>
                <a:gd name="connsiteY107" fmla="*/ 781050 h 1309688"/>
                <a:gd name="connsiteX108" fmla="*/ 550833 w 2636807"/>
                <a:gd name="connsiteY108" fmla="*/ 764382 h 1309688"/>
                <a:gd name="connsiteX109" fmla="*/ 541308 w 2636807"/>
                <a:gd name="connsiteY109" fmla="*/ 740569 h 1309688"/>
                <a:gd name="connsiteX110" fmla="*/ 541308 w 2636807"/>
                <a:gd name="connsiteY110" fmla="*/ 740569 h 1309688"/>
                <a:gd name="connsiteX111" fmla="*/ 546070 w 2636807"/>
                <a:gd name="connsiteY111" fmla="*/ 792957 h 1309688"/>
                <a:gd name="connsiteX112" fmla="*/ 560358 w 2636807"/>
                <a:gd name="connsiteY112" fmla="*/ 809625 h 1309688"/>
                <a:gd name="connsiteX113" fmla="*/ 610364 w 2636807"/>
                <a:gd name="connsiteY113" fmla="*/ 814388 h 1309688"/>
                <a:gd name="connsiteX114" fmla="*/ 660370 w 2636807"/>
                <a:gd name="connsiteY114" fmla="*/ 802482 h 1309688"/>
                <a:gd name="connsiteX115" fmla="*/ 693708 w 2636807"/>
                <a:gd name="connsiteY115" fmla="*/ 797719 h 1309688"/>
                <a:gd name="connsiteX116" fmla="*/ 724664 w 2636807"/>
                <a:gd name="connsiteY116" fmla="*/ 804863 h 1309688"/>
                <a:gd name="connsiteX117" fmla="*/ 741333 w 2636807"/>
                <a:gd name="connsiteY117" fmla="*/ 831057 h 1309688"/>
                <a:gd name="connsiteX118" fmla="*/ 767527 w 2636807"/>
                <a:gd name="connsiteY118" fmla="*/ 831057 h 1309688"/>
                <a:gd name="connsiteX119" fmla="*/ 803245 w 2636807"/>
                <a:gd name="connsiteY119" fmla="*/ 826294 h 1309688"/>
                <a:gd name="connsiteX120" fmla="*/ 831820 w 2636807"/>
                <a:gd name="connsiteY120" fmla="*/ 835819 h 1309688"/>
                <a:gd name="connsiteX121" fmla="*/ 838964 w 2636807"/>
                <a:gd name="connsiteY121" fmla="*/ 881063 h 1309688"/>
                <a:gd name="connsiteX122" fmla="*/ 850870 w 2636807"/>
                <a:gd name="connsiteY122" fmla="*/ 919163 h 1309688"/>
                <a:gd name="connsiteX123" fmla="*/ 850870 w 2636807"/>
                <a:gd name="connsiteY123" fmla="*/ 935832 h 1309688"/>
                <a:gd name="connsiteX124" fmla="*/ 841345 w 2636807"/>
                <a:gd name="connsiteY124" fmla="*/ 952500 h 1309688"/>
                <a:gd name="connsiteX125" fmla="*/ 824677 w 2636807"/>
                <a:gd name="connsiteY125" fmla="*/ 962025 h 1309688"/>
                <a:gd name="connsiteX126" fmla="*/ 803245 w 2636807"/>
                <a:gd name="connsiteY126" fmla="*/ 966788 h 1309688"/>
                <a:gd name="connsiteX127" fmla="*/ 781814 w 2636807"/>
                <a:gd name="connsiteY127" fmla="*/ 966788 h 1309688"/>
                <a:gd name="connsiteX128" fmla="*/ 769908 w 2636807"/>
                <a:gd name="connsiteY128" fmla="*/ 976313 h 1309688"/>
                <a:gd name="connsiteX129" fmla="*/ 769908 w 2636807"/>
                <a:gd name="connsiteY129" fmla="*/ 976313 h 1309688"/>
                <a:gd name="connsiteX130" fmla="*/ 800864 w 2636807"/>
                <a:gd name="connsiteY130" fmla="*/ 978694 h 1309688"/>
                <a:gd name="connsiteX131" fmla="*/ 817533 w 2636807"/>
                <a:gd name="connsiteY131" fmla="*/ 990600 h 1309688"/>
                <a:gd name="connsiteX132" fmla="*/ 838964 w 2636807"/>
                <a:gd name="connsiteY132" fmla="*/ 981075 h 1309688"/>
                <a:gd name="connsiteX133" fmla="*/ 838964 w 2636807"/>
                <a:gd name="connsiteY133" fmla="*/ 981075 h 1309688"/>
                <a:gd name="connsiteX134" fmla="*/ 865158 w 2636807"/>
                <a:gd name="connsiteY134" fmla="*/ 983457 h 1309688"/>
                <a:gd name="connsiteX135" fmla="*/ 881827 w 2636807"/>
                <a:gd name="connsiteY135" fmla="*/ 971550 h 1309688"/>
                <a:gd name="connsiteX136" fmla="*/ 910402 w 2636807"/>
                <a:gd name="connsiteY136" fmla="*/ 1009650 h 1309688"/>
                <a:gd name="connsiteX137" fmla="*/ 910402 w 2636807"/>
                <a:gd name="connsiteY137" fmla="*/ 1050132 h 1309688"/>
                <a:gd name="connsiteX138" fmla="*/ 903258 w 2636807"/>
                <a:gd name="connsiteY138" fmla="*/ 1071563 h 1309688"/>
                <a:gd name="connsiteX139" fmla="*/ 881827 w 2636807"/>
                <a:gd name="connsiteY139" fmla="*/ 1092994 h 1309688"/>
                <a:gd name="connsiteX140" fmla="*/ 843727 w 2636807"/>
                <a:gd name="connsiteY140" fmla="*/ 1107282 h 1309688"/>
                <a:gd name="connsiteX141" fmla="*/ 829439 w 2636807"/>
                <a:gd name="connsiteY141" fmla="*/ 1123950 h 1309688"/>
                <a:gd name="connsiteX142" fmla="*/ 812770 w 2636807"/>
                <a:gd name="connsiteY142" fmla="*/ 1145382 h 1309688"/>
                <a:gd name="connsiteX143" fmla="*/ 784195 w 2636807"/>
                <a:gd name="connsiteY143" fmla="*/ 1152525 h 1309688"/>
                <a:gd name="connsiteX144" fmla="*/ 767527 w 2636807"/>
                <a:gd name="connsiteY144" fmla="*/ 1159669 h 1309688"/>
                <a:gd name="connsiteX145" fmla="*/ 753239 w 2636807"/>
                <a:gd name="connsiteY145" fmla="*/ 1162050 h 1309688"/>
                <a:gd name="connsiteX146" fmla="*/ 746095 w 2636807"/>
                <a:gd name="connsiteY146" fmla="*/ 1147763 h 1309688"/>
                <a:gd name="connsiteX147" fmla="*/ 746095 w 2636807"/>
                <a:gd name="connsiteY147" fmla="*/ 1147763 h 1309688"/>
                <a:gd name="connsiteX148" fmla="*/ 736570 w 2636807"/>
                <a:gd name="connsiteY148" fmla="*/ 1173957 h 1309688"/>
                <a:gd name="connsiteX149" fmla="*/ 717520 w 2636807"/>
                <a:gd name="connsiteY149" fmla="*/ 1188244 h 1309688"/>
                <a:gd name="connsiteX150" fmla="*/ 700852 w 2636807"/>
                <a:gd name="connsiteY150" fmla="*/ 1195388 h 1309688"/>
                <a:gd name="connsiteX151" fmla="*/ 700852 w 2636807"/>
                <a:gd name="connsiteY151" fmla="*/ 1173957 h 1309688"/>
                <a:gd name="connsiteX152" fmla="*/ 688945 w 2636807"/>
                <a:gd name="connsiteY152" fmla="*/ 1152525 h 1309688"/>
                <a:gd name="connsiteX153" fmla="*/ 691327 w 2636807"/>
                <a:gd name="connsiteY153" fmla="*/ 1197769 h 1309688"/>
                <a:gd name="connsiteX154" fmla="*/ 679420 w 2636807"/>
                <a:gd name="connsiteY154" fmla="*/ 1214438 h 1309688"/>
                <a:gd name="connsiteX155" fmla="*/ 669895 w 2636807"/>
                <a:gd name="connsiteY155" fmla="*/ 1204913 h 1309688"/>
                <a:gd name="connsiteX156" fmla="*/ 648464 w 2636807"/>
                <a:gd name="connsiteY156" fmla="*/ 1197769 h 1309688"/>
                <a:gd name="connsiteX157" fmla="*/ 631795 w 2636807"/>
                <a:gd name="connsiteY157" fmla="*/ 1193007 h 1309688"/>
                <a:gd name="connsiteX158" fmla="*/ 615127 w 2636807"/>
                <a:gd name="connsiteY158" fmla="*/ 1221582 h 1309688"/>
                <a:gd name="connsiteX159" fmla="*/ 617508 w 2636807"/>
                <a:gd name="connsiteY159" fmla="*/ 1250157 h 1309688"/>
                <a:gd name="connsiteX160" fmla="*/ 605602 w 2636807"/>
                <a:gd name="connsiteY160" fmla="*/ 1273969 h 1309688"/>
                <a:gd name="connsiteX161" fmla="*/ 577027 w 2636807"/>
                <a:gd name="connsiteY161" fmla="*/ 1281113 h 1309688"/>
                <a:gd name="connsiteX162" fmla="*/ 557977 w 2636807"/>
                <a:gd name="connsiteY162" fmla="*/ 1295400 h 1309688"/>
                <a:gd name="connsiteX163" fmla="*/ 515114 w 2636807"/>
                <a:gd name="connsiteY163" fmla="*/ 1309688 h 1309688"/>
                <a:gd name="connsiteX164" fmla="*/ 488920 w 2636807"/>
                <a:gd name="connsiteY164" fmla="*/ 1297782 h 1309688"/>
                <a:gd name="connsiteX165" fmla="*/ 472252 w 2636807"/>
                <a:gd name="connsiteY165" fmla="*/ 1288257 h 1309688"/>
                <a:gd name="connsiteX166" fmla="*/ 453202 w 2636807"/>
                <a:gd name="connsiteY166" fmla="*/ 1283494 h 1309688"/>
                <a:gd name="connsiteX167" fmla="*/ 431770 w 2636807"/>
                <a:gd name="connsiteY167" fmla="*/ 1266825 h 1309688"/>
                <a:gd name="connsiteX168" fmla="*/ 431770 w 2636807"/>
                <a:gd name="connsiteY168" fmla="*/ 1266825 h 1309688"/>
                <a:gd name="connsiteX169" fmla="*/ 431770 w 2636807"/>
                <a:gd name="connsiteY169" fmla="*/ 1266825 h 1309688"/>
                <a:gd name="connsiteX170" fmla="*/ 398433 w 2636807"/>
                <a:gd name="connsiteY170" fmla="*/ 1228725 h 1309688"/>
                <a:gd name="connsiteX171" fmla="*/ 388908 w 2636807"/>
                <a:gd name="connsiteY171" fmla="*/ 1216819 h 1309688"/>
                <a:gd name="connsiteX172" fmla="*/ 379383 w 2636807"/>
                <a:gd name="connsiteY172" fmla="*/ 1219200 h 1309688"/>
                <a:gd name="connsiteX173" fmla="*/ 379383 w 2636807"/>
                <a:gd name="connsiteY173" fmla="*/ 1204913 h 1309688"/>
                <a:gd name="connsiteX174" fmla="*/ 374620 w 2636807"/>
                <a:gd name="connsiteY174" fmla="*/ 1190625 h 1309688"/>
                <a:gd name="connsiteX175" fmla="*/ 357952 w 2636807"/>
                <a:gd name="connsiteY175" fmla="*/ 1195388 h 1309688"/>
                <a:gd name="connsiteX176" fmla="*/ 350808 w 2636807"/>
                <a:gd name="connsiteY176" fmla="*/ 1173957 h 1309688"/>
                <a:gd name="connsiteX177" fmla="*/ 336520 w 2636807"/>
                <a:gd name="connsiteY177" fmla="*/ 1154907 h 1309688"/>
                <a:gd name="connsiteX178" fmla="*/ 350808 w 2636807"/>
                <a:gd name="connsiteY178" fmla="*/ 1143000 h 1309688"/>
                <a:gd name="connsiteX179" fmla="*/ 343664 w 2636807"/>
                <a:gd name="connsiteY179" fmla="*/ 1119188 h 1309688"/>
                <a:gd name="connsiteX180" fmla="*/ 326995 w 2636807"/>
                <a:gd name="connsiteY180" fmla="*/ 1107282 h 1309688"/>
                <a:gd name="connsiteX181" fmla="*/ 334139 w 2636807"/>
                <a:gd name="connsiteY181" fmla="*/ 1090613 h 1309688"/>
                <a:gd name="connsiteX182" fmla="*/ 329377 w 2636807"/>
                <a:gd name="connsiteY182" fmla="*/ 1073944 h 1309688"/>
                <a:gd name="connsiteX183" fmla="*/ 315089 w 2636807"/>
                <a:gd name="connsiteY183" fmla="*/ 1059657 h 1309688"/>
                <a:gd name="connsiteX184" fmla="*/ 326995 w 2636807"/>
                <a:gd name="connsiteY184" fmla="*/ 1045369 h 1309688"/>
                <a:gd name="connsiteX185" fmla="*/ 324614 w 2636807"/>
                <a:gd name="connsiteY185" fmla="*/ 995363 h 1309688"/>
                <a:gd name="connsiteX186" fmla="*/ 398433 w 2636807"/>
                <a:gd name="connsiteY186" fmla="*/ 1054894 h 1309688"/>
                <a:gd name="connsiteX187" fmla="*/ 403196 w 2636807"/>
                <a:gd name="connsiteY187" fmla="*/ 997744 h 1309688"/>
                <a:gd name="connsiteX188" fmla="*/ 365095 w 2636807"/>
                <a:gd name="connsiteY188" fmla="*/ 957263 h 1309688"/>
                <a:gd name="connsiteX189" fmla="*/ 346045 w 2636807"/>
                <a:gd name="connsiteY189" fmla="*/ 921544 h 1309688"/>
                <a:gd name="connsiteX190" fmla="*/ 307945 w 2636807"/>
                <a:gd name="connsiteY190" fmla="*/ 888207 h 1309688"/>
                <a:gd name="connsiteX191" fmla="*/ 303183 w 2636807"/>
                <a:gd name="connsiteY191" fmla="*/ 821532 h 1309688"/>
                <a:gd name="connsiteX192" fmla="*/ 322233 w 2636807"/>
                <a:gd name="connsiteY192" fmla="*/ 792957 h 1309688"/>
                <a:gd name="connsiteX193" fmla="*/ 322233 w 2636807"/>
                <a:gd name="connsiteY193" fmla="*/ 792957 h 1309688"/>
                <a:gd name="connsiteX194" fmla="*/ 305564 w 2636807"/>
                <a:gd name="connsiteY194" fmla="*/ 757238 h 1309688"/>
                <a:gd name="connsiteX195" fmla="*/ 284133 w 2636807"/>
                <a:gd name="connsiteY195" fmla="*/ 742950 h 1309688"/>
                <a:gd name="connsiteX196" fmla="*/ 276989 w 2636807"/>
                <a:gd name="connsiteY196" fmla="*/ 726282 h 1309688"/>
                <a:gd name="connsiteX197" fmla="*/ 260320 w 2636807"/>
                <a:gd name="connsiteY197" fmla="*/ 704850 h 1309688"/>
                <a:gd name="connsiteX198" fmla="*/ 241270 w 2636807"/>
                <a:gd name="connsiteY198" fmla="*/ 681038 h 1309688"/>
                <a:gd name="connsiteX199" fmla="*/ 215077 w 2636807"/>
                <a:gd name="connsiteY199" fmla="*/ 671513 h 1309688"/>
                <a:gd name="connsiteX200" fmla="*/ 138877 w 2636807"/>
                <a:gd name="connsiteY200" fmla="*/ 592932 h 1309688"/>
                <a:gd name="connsiteX201" fmla="*/ 53152 w 2636807"/>
                <a:gd name="connsiteY201" fmla="*/ 488157 h 1309688"/>
                <a:gd name="connsiteX202" fmla="*/ 29339 w 2636807"/>
                <a:gd name="connsiteY202" fmla="*/ 373857 h 1309688"/>
                <a:gd name="connsiteX203" fmla="*/ 10289 w 2636807"/>
                <a:gd name="connsiteY203" fmla="*/ 292894 h 1309688"/>
                <a:gd name="connsiteX204" fmla="*/ 5527 w 2636807"/>
                <a:gd name="connsiteY204" fmla="*/ 216694 h 1309688"/>
                <a:gd name="connsiteX205" fmla="*/ 764 w 2636807"/>
                <a:gd name="connsiteY205" fmla="*/ 69057 h 1309688"/>
                <a:gd name="connsiteX206" fmla="*/ 22196 w 2636807"/>
                <a:gd name="connsiteY206" fmla="*/ 0 h 1309688"/>
                <a:gd name="connsiteX207" fmla="*/ 2605852 w 2636807"/>
                <a:gd name="connsiteY207" fmla="*/ 4763 h 1309688"/>
                <a:gd name="connsiteX208" fmla="*/ 2636807 w 2636807"/>
                <a:gd name="connsiteY208" fmla="*/ 881062 h 1309688"/>
                <a:gd name="connsiteX0" fmla="*/ 2636807 w 2636807"/>
                <a:gd name="connsiteY0" fmla="*/ 881062 h 1309688"/>
                <a:gd name="connsiteX1" fmla="*/ 2034352 w 2636807"/>
                <a:gd name="connsiteY1" fmla="*/ 962025 h 1309688"/>
                <a:gd name="connsiteX2" fmla="*/ 1996252 w 2636807"/>
                <a:gd name="connsiteY2" fmla="*/ 931069 h 1309688"/>
                <a:gd name="connsiteX3" fmla="*/ 1962914 w 2636807"/>
                <a:gd name="connsiteY3" fmla="*/ 902494 h 1309688"/>
                <a:gd name="connsiteX4" fmla="*/ 1922433 w 2636807"/>
                <a:gd name="connsiteY4" fmla="*/ 881063 h 1309688"/>
                <a:gd name="connsiteX5" fmla="*/ 1905764 w 2636807"/>
                <a:gd name="connsiteY5" fmla="*/ 876300 h 1309688"/>
                <a:gd name="connsiteX6" fmla="*/ 1905764 w 2636807"/>
                <a:gd name="connsiteY6" fmla="*/ 876300 h 1309688"/>
                <a:gd name="connsiteX7" fmla="*/ 1934339 w 2636807"/>
                <a:gd name="connsiteY7" fmla="*/ 869157 h 1309688"/>
                <a:gd name="connsiteX8" fmla="*/ 1953389 w 2636807"/>
                <a:gd name="connsiteY8" fmla="*/ 862013 h 1309688"/>
                <a:gd name="connsiteX9" fmla="*/ 1934339 w 2636807"/>
                <a:gd name="connsiteY9" fmla="*/ 852488 h 1309688"/>
                <a:gd name="connsiteX10" fmla="*/ 1901002 w 2636807"/>
                <a:gd name="connsiteY10" fmla="*/ 842963 h 1309688"/>
                <a:gd name="connsiteX11" fmla="*/ 1872427 w 2636807"/>
                <a:gd name="connsiteY11" fmla="*/ 828675 h 1309688"/>
                <a:gd name="connsiteX12" fmla="*/ 1841470 w 2636807"/>
                <a:gd name="connsiteY12" fmla="*/ 812007 h 1309688"/>
                <a:gd name="connsiteX13" fmla="*/ 1820039 w 2636807"/>
                <a:gd name="connsiteY13" fmla="*/ 797719 h 1309688"/>
                <a:gd name="connsiteX14" fmla="*/ 1815277 w 2636807"/>
                <a:gd name="connsiteY14" fmla="*/ 778669 h 1309688"/>
                <a:gd name="connsiteX15" fmla="*/ 1843852 w 2636807"/>
                <a:gd name="connsiteY15" fmla="*/ 788194 h 1309688"/>
                <a:gd name="connsiteX16" fmla="*/ 1843852 w 2636807"/>
                <a:gd name="connsiteY16" fmla="*/ 788194 h 1309688"/>
                <a:gd name="connsiteX17" fmla="*/ 1872427 w 2636807"/>
                <a:gd name="connsiteY17" fmla="*/ 790575 h 1309688"/>
                <a:gd name="connsiteX18" fmla="*/ 1917670 w 2636807"/>
                <a:gd name="connsiteY18" fmla="*/ 800100 h 1309688"/>
                <a:gd name="connsiteX19" fmla="*/ 1917670 w 2636807"/>
                <a:gd name="connsiteY19" fmla="*/ 800100 h 1309688"/>
                <a:gd name="connsiteX20" fmla="*/ 1898620 w 2636807"/>
                <a:gd name="connsiteY20" fmla="*/ 769144 h 1309688"/>
                <a:gd name="connsiteX21" fmla="*/ 1862902 w 2636807"/>
                <a:gd name="connsiteY21" fmla="*/ 776288 h 1309688"/>
                <a:gd name="connsiteX22" fmla="*/ 1839089 w 2636807"/>
                <a:gd name="connsiteY22" fmla="*/ 769144 h 1309688"/>
                <a:gd name="connsiteX23" fmla="*/ 1812895 w 2636807"/>
                <a:gd name="connsiteY23" fmla="*/ 766763 h 1309688"/>
                <a:gd name="connsiteX24" fmla="*/ 1786702 w 2636807"/>
                <a:gd name="connsiteY24" fmla="*/ 776288 h 1309688"/>
                <a:gd name="connsiteX25" fmla="*/ 1758127 w 2636807"/>
                <a:gd name="connsiteY25" fmla="*/ 783432 h 1309688"/>
                <a:gd name="connsiteX26" fmla="*/ 1729552 w 2636807"/>
                <a:gd name="connsiteY26" fmla="*/ 783432 h 1309688"/>
                <a:gd name="connsiteX27" fmla="*/ 1703358 w 2636807"/>
                <a:gd name="connsiteY27" fmla="*/ 769144 h 1309688"/>
                <a:gd name="connsiteX28" fmla="*/ 1679545 w 2636807"/>
                <a:gd name="connsiteY28" fmla="*/ 781050 h 1309688"/>
                <a:gd name="connsiteX29" fmla="*/ 1665258 w 2636807"/>
                <a:gd name="connsiteY29" fmla="*/ 776288 h 1309688"/>
                <a:gd name="connsiteX30" fmla="*/ 1629539 w 2636807"/>
                <a:gd name="connsiteY30" fmla="*/ 783432 h 1309688"/>
                <a:gd name="connsiteX31" fmla="*/ 1593820 w 2636807"/>
                <a:gd name="connsiteY31" fmla="*/ 783432 h 1309688"/>
                <a:gd name="connsiteX32" fmla="*/ 1570008 w 2636807"/>
                <a:gd name="connsiteY32" fmla="*/ 778669 h 1309688"/>
                <a:gd name="connsiteX33" fmla="*/ 1548577 w 2636807"/>
                <a:gd name="connsiteY33" fmla="*/ 764382 h 1309688"/>
                <a:gd name="connsiteX34" fmla="*/ 1548577 w 2636807"/>
                <a:gd name="connsiteY34" fmla="*/ 750094 h 1309688"/>
                <a:gd name="connsiteX35" fmla="*/ 1524764 w 2636807"/>
                <a:gd name="connsiteY35" fmla="*/ 785813 h 1309688"/>
                <a:gd name="connsiteX36" fmla="*/ 1529527 w 2636807"/>
                <a:gd name="connsiteY36" fmla="*/ 807244 h 1309688"/>
                <a:gd name="connsiteX37" fmla="*/ 1534289 w 2636807"/>
                <a:gd name="connsiteY37" fmla="*/ 823913 h 1309688"/>
                <a:gd name="connsiteX38" fmla="*/ 1579533 w 2636807"/>
                <a:gd name="connsiteY38" fmla="*/ 809625 h 1309688"/>
                <a:gd name="connsiteX39" fmla="*/ 1615252 w 2636807"/>
                <a:gd name="connsiteY39" fmla="*/ 807244 h 1309688"/>
                <a:gd name="connsiteX40" fmla="*/ 1655733 w 2636807"/>
                <a:gd name="connsiteY40" fmla="*/ 800100 h 1309688"/>
                <a:gd name="connsiteX41" fmla="*/ 1677164 w 2636807"/>
                <a:gd name="connsiteY41" fmla="*/ 800100 h 1309688"/>
                <a:gd name="connsiteX42" fmla="*/ 1703358 w 2636807"/>
                <a:gd name="connsiteY42" fmla="*/ 797719 h 1309688"/>
                <a:gd name="connsiteX43" fmla="*/ 1729552 w 2636807"/>
                <a:gd name="connsiteY43" fmla="*/ 814388 h 1309688"/>
                <a:gd name="connsiteX44" fmla="*/ 1750983 w 2636807"/>
                <a:gd name="connsiteY44" fmla="*/ 814388 h 1309688"/>
                <a:gd name="connsiteX45" fmla="*/ 1781939 w 2636807"/>
                <a:gd name="connsiteY45" fmla="*/ 823913 h 1309688"/>
                <a:gd name="connsiteX46" fmla="*/ 1796227 w 2636807"/>
                <a:gd name="connsiteY46" fmla="*/ 833438 h 1309688"/>
                <a:gd name="connsiteX47" fmla="*/ 1796227 w 2636807"/>
                <a:gd name="connsiteY47" fmla="*/ 852488 h 1309688"/>
                <a:gd name="connsiteX48" fmla="*/ 1724789 w 2636807"/>
                <a:gd name="connsiteY48" fmla="*/ 850107 h 1309688"/>
                <a:gd name="connsiteX49" fmla="*/ 1636683 w 2636807"/>
                <a:gd name="connsiteY49" fmla="*/ 859632 h 1309688"/>
                <a:gd name="connsiteX50" fmla="*/ 1550958 w 2636807"/>
                <a:gd name="connsiteY50" fmla="*/ 866775 h 1309688"/>
                <a:gd name="connsiteX51" fmla="*/ 1441420 w 2636807"/>
                <a:gd name="connsiteY51" fmla="*/ 890588 h 1309688"/>
                <a:gd name="connsiteX52" fmla="*/ 1341408 w 2636807"/>
                <a:gd name="connsiteY52" fmla="*/ 919163 h 1309688"/>
                <a:gd name="connsiteX53" fmla="*/ 1253302 w 2636807"/>
                <a:gd name="connsiteY53" fmla="*/ 962025 h 1309688"/>
                <a:gd name="connsiteX54" fmla="*/ 1193770 w 2636807"/>
                <a:gd name="connsiteY54" fmla="*/ 995363 h 1309688"/>
                <a:gd name="connsiteX55" fmla="*/ 1115189 w 2636807"/>
                <a:gd name="connsiteY55" fmla="*/ 1021557 h 1309688"/>
                <a:gd name="connsiteX56" fmla="*/ 1027083 w 2636807"/>
                <a:gd name="connsiteY56" fmla="*/ 1052513 h 1309688"/>
                <a:gd name="connsiteX57" fmla="*/ 993745 w 2636807"/>
                <a:gd name="connsiteY57" fmla="*/ 1064419 h 1309688"/>
                <a:gd name="connsiteX58" fmla="*/ 972314 w 2636807"/>
                <a:gd name="connsiteY58" fmla="*/ 1057275 h 1309688"/>
                <a:gd name="connsiteX59" fmla="*/ 981839 w 2636807"/>
                <a:gd name="connsiteY59" fmla="*/ 1033463 h 1309688"/>
                <a:gd name="connsiteX60" fmla="*/ 996127 w 2636807"/>
                <a:gd name="connsiteY60" fmla="*/ 1016794 h 1309688"/>
                <a:gd name="connsiteX61" fmla="*/ 1008033 w 2636807"/>
                <a:gd name="connsiteY61" fmla="*/ 997744 h 1309688"/>
                <a:gd name="connsiteX62" fmla="*/ 1008033 w 2636807"/>
                <a:gd name="connsiteY62" fmla="*/ 997744 h 1309688"/>
                <a:gd name="connsiteX63" fmla="*/ 1038989 w 2636807"/>
                <a:gd name="connsiteY63" fmla="*/ 976313 h 1309688"/>
                <a:gd name="connsiteX64" fmla="*/ 1060420 w 2636807"/>
                <a:gd name="connsiteY64" fmla="*/ 983457 h 1309688"/>
                <a:gd name="connsiteX65" fmla="*/ 1069945 w 2636807"/>
                <a:gd name="connsiteY65" fmla="*/ 1012032 h 1309688"/>
                <a:gd name="connsiteX66" fmla="*/ 1086614 w 2636807"/>
                <a:gd name="connsiteY66" fmla="*/ 1009650 h 1309688"/>
                <a:gd name="connsiteX67" fmla="*/ 1084233 w 2636807"/>
                <a:gd name="connsiteY67" fmla="*/ 990600 h 1309688"/>
                <a:gd name="connsiteX68" fmla="*/ 1084233 w 2636807"/>
                <a:gd name="connsiteY68" fmla="*/ 990600 h 1309688"/>
                <a:gd name="connsiteX69" fmla="*/ 1093758 w 2636807"/>
                <a:gd name="connsiteY69" fmla="*/ 962025 h 1309688"/>
                <a:gd name="connsiteX70" fmla="*/ 1112808 w 2636807"/>
                <a:gd name="connsiteY70" fmla="*/ 952500 h 1309688"/>
                <a:gd name="connsiteX71" fmla="*/ 1091377 w 2636807"/>
                <a:gd name="connsiteY71" fmla="*/ 954882 h 1309688"/>
                <a:gd name="connsiteX72" fmla="*/ 1048514 w 2636807"/>
                <a:gd name="connsiteY72" fmla="*/ 964407 h 1309688"/>
                <a:gd name="connsiteX73" fmla="*/ 1027083 w 2636807"/>
                <a:gd name="connsiteY73" fmla="*/ 957263 h 1309688"/>
                <a:gd name="connsiteX74" fmla="*/ 998508 w 2636807"/>
                <a:gd name="connsiteY74" fmla="*/ 957263 h 1309688"/>
                <a:gd name="connsiteX75" fmla="*/ 988983 w 2636807"/>
                <a:gd name="connsiteY75" fmla="*/ 947738 h 1309688"/>
                <a:gd name="connsiteX76" fmla="*/ 1012795 w 2636807"/>
                <a:gd name="connsiteY76" fmla="*/ 935832 h 1309688"/>
                <a:gd name="connsiteX77" fmla="*/ 1062802 w 2636807"/>
                <a:gd name="connsiteY77" fmla="*/ 923925 h 1309688"/>
                <a:gd name="connsiteX78" fmla="*/ 1093758 w 2636807"/>
                <a:gd name="connsiteY78" fmla="*/ 916782 h 1309688"/>
                <a:gd name="connsiteX79" fmla="*/ 1117570 w 2636807"/>
                <a:gd name="connsiteY79" fmla="*/ 900113 h 1309688"/>
                <a:gd name="connsiteX80" fmla="*/ 1196152 w 2636807"/>
                <a:gd name="connsiteY80" fmla="*/ 883444 h 1309688"/>
                <a:gd name="connsiteX81" fmla="*/ 1215202 w 2636807"/>
                <a:gd name="connsiteY81" fmla="*/ 871538 h 1309688"/>
                <a:gd name="connsiteX82" fmla="*/ 1184245 w 2636807"/>
                <a:gd name="connsiteY82" fmla="*/ 866775 h 1309688"/>
                <a:gd name="connsiteX83" fmla="*/ 1115189 w 2636807"/>
                <a:gd name="connsiteY83" fmla="*/ 883444 h 1309688"/>
                <a:gd name="connsiteX84" fmla="*/ 1072327 w 2636807"/>
                <a:gd name="connsiteY84" fmla="*/ 895350 h 1309688"/>
                <a:gd name="connsiteX85" fmla="*/ 1048514 w 2636807"/>
                <a:gd name="connsiteY85" fmla="*/ 912019 h 1309688"/>
                <a:gd name="connsiteX86" fmla="*/ 1005652 w 2636807"/>
                <a:gd name="connsiteY86" fmla="*/ 919163 h 1309688"/>
                <a:gd name="connsiteX87" fmla="*/ 984220 w 2636807"/>
                <a:gd name="connsiteY87" fmla="*/ 914400 h 1309688"/>
                <a:gd name="connsiteX88" fmla="*/ 960408 w 2636807"/>
                <a:gd name="connsiteY88" fmla="*/ 919163 h 1309688"/>
                <a:gd name="connsiteX89" fmla="*/ 941358 w 2636807"/>
                <a:gd name="connsiteY89" fmla="*/ 904875 h 1309688"/>
                <a:gd name="connsiteX90" fmla="*/ 919927 w 2636807"/>
                <a:gd name="connsiteY90" fmla="*/ 897732 h 1309688"/>
                <a:gd name="connsiteX91" fmla="*/ 888970 w 2636807"/>
                <a:gd name="connsiteY91" fmla="*/ 897732 h 1309688"/>
                <a:gd name="connsiteX92" fmla="*/ 869920 w 2636807"/>
                <a:gd name="connsiteY92" fmla="*/ 904875 h 1309688"/>
                <a:gd name="connsiteX93" fmla="*/ 869920 w 2636807"/>
                <a:gd name="connsiteY93" fmla="*/ 885825 h 1309688"/>
                <a:gd name="connsiteX94" fmla="*/ 862777 w 2636807"/>
                <a:gd name="connsiteY94" fmla="*/ 859632 h 1309688"/>
                <a:gd name="connsiteX95" fmla="*/ 855633 w 2636807"/>
                <a:gd name="connsiteY95" fmla="*/ 828675 h 1309688"/>
                <a:gd name="connsiteX96" fmla="*/ 860395 w 2636807"/>
                <a:gd name="connsiteY96" fmla="*/ 800100 h 1309688"/>
                <a:gd name="connsiteX97" fmla="*/ 874683 w 2636807"/>
                <a:gd name="connsiteY97" fmla="*/ 778669 h 1309688"/>
                <a:gd name="connsiteX98" fmla="*/ 843727 w 2636807"/>
                <a:gd name="connsiteY98" fmla="*/ 804863 h 1309688"/>
                <a:gd name="connsiteX99" fmla="*/ 817533 w 2636807"/>
                <a:gd name="connsiteY99" fmla="*/ 804863 h 1309688"/>
                <a:gd name="connsiteX100" fmla="*/ 784195 w 2636807"/>
                <a:gd name="connsiteY100" fmla="*/ 807244 h 1309688"/>
                <a:gd name="connsiteX101" fmla="*/ 755620 w 2636807"/>
                <a:gd name="connsiteY101" fmla="*/ 800100 h 1309688"/>
                <a:gd name="connsiteX102" fmla="*/ 731808 w 2636807"/>
                <a:gd name="connsiteY102" fmla="*/ 778669 h 1309688"/>
                <a:gd name="connsiteX103" fmla="*/ 707995 w 2636807"/>
                <a:gd name="connsiteY103" fmla="*/ 771525 h 1309688"/>
                <a:gd name="connsiteX104" fmla="*/ 662752 w 2636807"/>
                <a:gd name="connsiteY104" fmla="*/ 778669 h 1309688"/>
                <a:gd name="connsiteX105" fmla="*/ 619889 w 2636807"/>
                <a:gd name="connsiteY105" fmla="*/ 785813 h 1309688"/>
                <a:gd name="connsiteX106" fmla="*/ 574645 w 2636807"/>
                <a:gd name="connsiteY106" fmla="*/ 792957 h 1309688"/>
                <a:gd name="connsiteX107" fmla="*/ 555595 w 2636807"/>
                <a:gd name="connsiteY107" fmla="*/ 781050 h 1309688"/>
                <a:gd name="connsiteX108" fmla="*/ 550833 w 2636807"/>
                <a:gd name="connsiteY108" fmla="*/ 764382 h 1309688"/>
                <a:gd name="connsiteX109" fmla="*/ 541308 w 2636807"/>
                <a:gd name="connsiteY109" fmla="*/ 740569 h 1309688"/>
                <a:gd name="connsiteX110" fmla="*/ 541308 w 2636807"/>
                <a:gd name="connsiteY110" fmla="*/ 740569 h 1309688"/>
                <a:gd name="connsiteX111" fmla="*/ 546070 w 2636807"/>
                <a:gd name="connsiteY111" fmla="*/ 792957 h 1309688"/>
                <a:gd name="connsiteX112" fmla="*/ 560358 w 2636807"/>
                <a:gd name="connsiteY112" fmla="*/ 809625 h 1309688"/>
                <a:gd name="connsiteX113" fmla="*/ 610364 w 2636807"/>
                <a:gd name="connsiteY113" fmla="*/ 814388 h 1309688"/>
                <a:gd name="connsiteX114" fmla="*/ 660370 w 2636807"/>
                <a:gd name="connsiteY114" fmla="*/ 802482 h 1309688"/>
                <a:gd name="connsiteX115" fmla="*/ 693708 w 2636807"/>
                <a:gd name="connsiteY115" fmla="*/ 797719 h 1309688"/>
                <a:gd name="connsiteX116" fmla="*/ 724664 w 2636807"/>
                <a:gd name="connsiteY116" fmla="*/ 804863 h 1309688"/>
                <a:gd name="connsiteX117" fmla="*/ 741333 w 2636807"/>
                <a:gd name="connsiteY117" fmla="*/ 831057 h 1309688"/>
                <a:gd name="connsiteX118" fmla="*/ 767527 w 2636807"/>
                <a:gd name="connsiteY118" fmla="*/ 831057 h 1309688"/>
                <a:gd name="connsiteX119" fmla="*/ 803245 w 2636807"/>
                <a:gd name="connsiteY119" fmla="*/ 826294 h 1309688"/>
                <a:gd name="connsiteX120" fmla="*/ 831820 w 2636807"/>
                <a:gd name="connsiteY120" fmla="*/ 835819 h 1309688"/>
                <a:gd name="connsiteX121" fmla="*/ 838964 w 2636807"/>
                <a:gd name="connsiteY121" fmla="*/ 881063 h 1309688"/>
                <a:gd name="connsiteX122" fmla="*/ 850870 w 2636807"/>
                <a:gd name="connsiteY122" fmla="*/ 919163 h 1309688"/>
                <a:gd name="connsiteX123" fmla="*/ 850870 w 2636807"/>
                <a:gd name="connsiteY123" fmla="*/ 935832 h 1309688"/>
                <a:gd name="connsiteX124" fmla="*/ 841345 w 2636807"/>
                <a:gd name="connsiteY124" fmla="*/ 952500 h 1309688"/>
                <a:gd name="connsiteX125" fmla="*/ 824677 w 2636807"/>
                <a:gd name="connsiteY125" fmla="*/ 962025 h 1309688"/>
                <a:gd name="connsiteX126" fmla="*/ 803245 w 2636807"/>
                <a:gd name="connsiteY126" fmla="*/ 966788 h 1309688"/>
                <a:gd name="connsiteX127" fmla="*/ 781814 w 2636807"/>
                <a:gd name="connsiteY127" fmla="*/ 966788 h 1309688"/>
                <a:gd name="connsiteX128" fmla="*/ 769908 w 2636807"/>
                <a:gd name="connsiteY128" fmla="*/ 976313 h 1309688"/>
                <a:gd name="connsiteX129" fmla="*/ 769908 w 2636807"/>
                <a:gd name="connsiteY129" fmla="*/ 976313 h 1309688"/>
                <a:gd name="connsiteX130" fmla="*/ 800864 w 2636807"/>
                <a:gd name="connsiteY130" fmla="*/ 978694 h 1309688"/>
                <a:gd name="connsiteX131" fmla="*/ 817533 w 2636807"/>
                <a:gd name="connsiteY131" fmla="*/ 990600 h 1309688"/>
                <a:gd name="connsiteX132" fmla="*/ 838964 w 2636807"/>
                <a:gd name="connsiteY132" fmla="*/ 981075 h 1309688"/>
                <a:gd name="connsiteX133" fmla="*/ 838964 w 2636807"/>
                <a:gd name="connsiteY133" fmla="*/ 981075 h 1309688"/>
                <a:gd name="connsiteX134" fmla="*/ 865158 w 2636807"/>
                <a:gd name="connsiteY134" fmla="*/ 983457 h 1309688"/>
                <a:gd name="connsiteX135" fmla="*/ 881827 w 2636807"/>
                <a:gd name="connsiteY135" fmla="*/ 971550 h 1309688"/>
                <a:gd name="connsiteX136" fmla="*/ 910402 w 2636807"/>
                <a:gd name="connsiteY136" fmla="*/ 1009650 h 1309688"/>
                <a:gd name="connsiteX137" fmla="*/ 910402 w 2636807"/>
                <a:gd name="connsiteY137" fmla="*/ 1050132 h 1309688"/>
                <a:gd name="connsiteX138" fmla="*/ 903258 w 2636807"/>
                <a:gd name="connsiteY138" fmla="*/ 1071563 h 1309688"/>
                <a:gd name="connsiteX139" fmla="*/ 881827 w 2636807"/>
                <a:gd name="connsiteY139" fmla="*/ 1092994 h 1309688"/>
                <a:gd name="connsiteX140" fmla="*/ 843727 w 2636807"/>
                <a:gd name="connsiteY140" fmla="*/ 1107282 h 1309688"/>
                <a:gd name="connsiteX141" fmla="*/ 829439 w 2636807"/>
                <a:gd name="connsiteY141" fmla="*/ 1123950 h 1309688"/>
                <a:gd name="connsiteX142" fmla="*/ 812770 w 2636807"/>
                <a:gd name="connsiteY142" fmla="*/ 1145382 h 1309688"/>
                <a:gd name="connsiteX143" fmla="*/ 784195 w 2636807"/>
                <a:gd name="connsiteY143" fmla="*/ 1152525 h 1309688"/>
                <a:gd name="connsiteX144" fmla="*/ 767527 w 2636807"/>
                <a:gd name="connsiteY144" fmla="*/ 1159669 h 1309688"/>
                <a:gd name="connsiteX145" fmla="*/ 753239 w 2636807"/>
                <a:gd name="connsiteY145" fmla="*/ 1162050 h 1309688"/>
                <a:gd name="connsiteX146" fmla="*/ 746095 w 2636807"/>
                <a:gd name="connsiteY146" fmla="*/ 1147763 h 1309688"/>
                <a:gd name="connsiteX147" fmla="*/ 746095 w 2636807"/>
                <a:gd name="connsiteY147" fmla="*/ 1147763 h 1309688"/>
                <a:gd name="connsiteX148" fmla="*/ 736570 w 2636807"/>
                <a:gd name="connsiteY148" fmla="*/ 1173957 h 1309688"/>
                <a:gd name="connsiteX149" fmla="*/ 717520 w 2636807"/>
                <a:gd name="connsiteY149" fmla="*/ 1188244 h 1309688"/>
                <a:gd name="connsiteX150" fmla="*/ 700852 w 2636807"/>
                <a:gd name="connsiteY150" fmla="*/ 1195388 h 1309688"/>
                <a:gd name="connsiteX151" fmla="*/ 700852 w 2636807"/>
                <a:gd name="connsiteY151" fmla="*/ 1173957 h 1309688"/>
                <a:gd name="connsiteX152" fmla="*/ 688945 w 2636807"/>
                <a:gd name="connsiteY152" fmla="*/ 1152525 h 1309688"/>
                <a:gd name="connsiteX153" fmla="*/ 691327 w 2636807"/>
                <a:gd name="connsiteY153" fmla="*/ 1197769 h 1309688"/>
                <a:gd name="connsiteX154" fmla="*/ 679420 w 2636807"/>
                <a:gd name="connsiteY154" fmla="*/ 1214438 h 1309688"/>
                <a:gd name="connsiteX155" fmla="*/ 669895 w 2636807"/>
                <a:gd name="connsiteY155" fmla="*/ 1204913 h 1309688"/>
                <a:gd name="connsiteX156" fmla="*/ 648464 w 2636807"/>
                <a:gd name="connsiteY156" fmla="*/ 1197769 h 1309688"/>
                <a:gd name="connsiteX157" fmla="*/ 631795 w 2636807"/>
                <a:gd name="connsiteY157" fmla="*/ 1193007 h 1309688"/>
                <a:gd name="connsiteX158" fmla="*/ 615127 w 2636807"/>
                <a:gd name="connsiteY158" fmla="*/ 1221582 h 1309688"/>
                <a:gd name="connsiteX159" fmla="*/ 617508 w 2636807"/>
                <a:gd name="connsiteY159" fmla="*/ 1250157 h 1309688"/>
                <a:gd name="connsiteX160" fmla="*/ 605602 w 2636807"/>
                <a:gd name="connsiteY160" fmla="*/ 1273969 h 1309688"/>
                <a:gd name="connsiteX161" fmla="*/ 577027 w 2636807"/>
                <a:gd name="connsiteY161" fmla="*/ 1281113 h 1309688"/>
                <a:gd name="connsiteX162" fmla="*/ 557977 w 2636807"/>
                <a:gd name="connsiteY162" fmla="*/ 1295400 h 1309688"/>
                <a:gd name="connsiteX163" fmla="*/ 515114 w 2636807"/>
                <a:gd name="connsiteY163" fmla="*/ 1309688 h 1309688"/>
                <a:gd name="connsiteX164" fmla="*/ 488920 w 2636807"/>
                <a:gd name="connsiteY164" fmla="*/ 1297782 h 1309688"/>
                <a:gd name="connsiteX165" fmla="*/ 472252 w 2636807"/>
                <a:gd name="connsiteY165" fmla="*/ 1288257 h 1309688"/>
                <a:gd name="connsiteX166" fmla="*/ 453202 w 2636807"/>
                <a:gd name="connsiteY166" fmla="*/ 1283494 h 1309688"/>
                <a:gd name="connsiteX167" fmla="*/ 431770 w 2636807"/>
                <a:gd name="connsiteY167" fmla="*/ 1266825 h 1309688"/>
                <a:gd name="connsiteX168" fmla="*/ 431770 w 2636807"/>
                <a:gd name="connsiteY168" fmla="*/ 1266825 h 1309688"/>
                <a:gd name="connsiteX169" fmla="*/ 431770 w 2636807"/>
                <a:gd name="connsiteY169" fmla="*/ 1266825 h 1309688"/>
                <a:gd name="connsiteX170" fmla="*/ 398433 w 2636807"/>
                <a:gd name="connsiteY170" fmla="*/ 1228725 h 1309688"/>
                <a:gd name="connsiteX171" fmla="*/ 388908 w 2636807"/>
                <a:gd name="connsiteY171" fmla="*/ 1216819 h 1309688"/>
                <a:gd name="connsiteX172" fmla="*/ 379383 w 2636807"/>
                <a:gd name="connsiteY172" fmla="*/ 1219200 h 1309688"/>
                <a:gd name="connsiteX173" fmla="*/ 379383 w 2636807"/>
                <a:gd name="connsiteY173" fmla="*/ 1204913 h 1309688"/>
                <a:gd name="connsiteX174" fmla="*/ 374620 w 2636807"/>
                <a:gd name="connsiteY174" fmla="*/ 1190625 h 1309688"/>
                <a:gd name="connsiteX175" fmla="*/ 357952 w 2636807"/>
                <a:gd name="connsiteY175" fmla="*/ 1195388 h 1309688"/>
                <a:gd name="connsiteX176" fmla="*/ 350808 w 2636807"/>
                <a:gd name="connsiteY176" fmla="*/ 1173957 h 1309688"/>
                <a:gd name="connsiteX177" fmla="*/ 336520 w 2636807"/>
                <a:gd name="connsiteY177" fmla="*/ 1154907 h 1309688"/>
                <a:gd name="connsiteX178" fmla="*/ 350808 w 2636807"/>
                <a:gd name="connsiteY178" fmla="*/ 1143000 h 1309688"/>
                <a:gd name="connsiteX179" fmla="*/ 343664 w 2636807"/>
                <a:gd name="connsiteY179" fmla="*/ 1119188 h 1309688"/>
                <a:gd name="connsiteX180" fmla="*/ 326995 w 2636807"/>
                <a:gd name="connsiteY180" fmla="*/ 1107282 h 1309688"/>
                <a:gd name="connsiteX181" fmla="*/ 334139 w 2636807"/>
                <a:gd name="connsiteY181" fmla="*/ 1090613 h 1309688"/>
                <a:gd name="connsiteX182" fmla="*/ 329377 w 2636807"/>
                <a:gd name="connsiteY182" fmla="*/ 1073944 h 1309688"/>
                <a:gd name="connsiteX183" fmla="*/ 315089 w 2636807"/>
                <a:gd name="connsiteY183" fmla="*/ 1059657 h 1309688"/>
                <a:gd name="connsiteX184" fmla="*/ 326995 w 2636807"/>
                <a:gd name="connsiteY184" fmla="*/ 1045369 h 1309688"/>
                <a:gd name="connsiteX185" fmla="*/ 398433 w 2636807"/>
                <a:gd name="connsiteY185" fmla="*/ 1054894 h 1309688"/>
                <a:gd name="connsiteX186" fmla="*/ 403196 w 2636807"/>
                <a:gd name="connsiteY186" fmla="*/ 997744 h 1309688"/>
                <a:gd name="connsiteX187" fmla="*/ 365095 w 2636807"/>
                <a:gd name="connsiteY187" fmla="*/ 957263 h 1309688"/>
                <a:gd name="connsiteX188" fmla="*/ 346045 w 2636807"/>
                <a:gd name="connsiteY188" fmla="*/ 921544 h 1309688"/>
                <a:gd name="connsiteX189" fmla="*/ 307945 w 2636807"/>
                <a:gd name="connsiteY189" fmla="*/ 888207 h 1309688"/>
                <a:gd name="connsiteX190" fmla="*/ 303183 w 2636807"/>
                <a:gd name="connsiteY190" fmla="*/ 821532 h 1309688"/>
                <a:gd name="connsiteX191" fmla="*/ 322233 w 2636807"/>
                <a:gd name="connsiteY191" fmla="*/ 792957 h 1309688"/>
                <a:gd name="connsiteX192" fmla="*/ 322233 w 2636807"/>
                <a:gd name="connsiteY192" fmla="*/ 792957 h 1309688"/>
                <a:gd name="connsiteX193" fmla="*/ 305564 w 2636807"/>
                <a:gd name="connsiteY193" fmla="*/ 757238 h 1309688"/>
                <a:gd name="connsiteX194" fmla="*/ 284133 w 2636807"/>
                <a:gd name="connsiteY194" fmla="*/ 742950 h 1309688"/>
                <a:gd name="connsiteX195" fmla="*/ 276989 w 2636807"/>
                <a:gd name="connsiteY195" fmla="*/ 726282 h 1309688"/>
                <a:gd name="connsiteX196" fmla="*/ 260320 w 2636807"/>
                <a:gd name="connsiteY196" fmla="*/ 704850 h 1309688"/>
                <a:gd name="connsiteX197" fmla="*/ 241270 w 2636807"/>
                <a:gd name="connsiteY197" fmla="*/ 681038 h 1309688"/>
                <a:gd name="connsiteX198" fmla="*/ 215077 w 2636807"/>
                <a:gd name="connsiteY198" fmla="*/ 671513 h 1309688"/>
                <a:gd name="connsiteX199" fmla="*/ 138877 w 2636807"/>
                <a:gd name="connsiteY199" fmla="*/ 592932 h 1309688"/>
                <a:gd name="connsiteX200" fmla="*/ 53152 w 2636807"/>
                <a:gd name="connsiteY200" fmla="*/ 488157 h 1309688"/>
                <a:gd name="connsiteX201" fmla="*/ 29339 w 2636807"/>
                <a:gd name="connsiteY201" fmla="*/ 373857 h 1309688"/>
                <a:gd name="connsiteX202" fmla="*/ 10289 w 2636807"/>
                <a:gd name="connsiteY202" fmla="*/ 292894 h 1309688"/>
                <a:gd name="connsiteX203" fmla="*/ 5527 w 2636807"/>
                <a:gd name="connsiteY203" fmla="*/ 216694 h 1309688"/>
                <a:gd name="connsiteX204" fmla="*/ 764 w 2636807"/>
                <a:gd name="connsiteY204" fmla="*/ 69057 h 1309688"/>
                <a:gd name="connsiteX205" fmla="*/ 22196 w 2636807"/>
                <a:gd name="connsiteY205" fmla="*/ 0 h 1309688"/>
                <a:gd name="connsiteX206" fmla="*/ 2605852 w 2636807"/>
                <a:gd name="connsiteY206" fmla="*/ 4763 h 1309688"/>
                <a:gd name="connsiteX207" fmla="*/ 2636807 w 2636807"/>
                <a:gd name="connsiteY207" fmla="*/ 881062 h 1309688"/>
                <a:gd name="connsiteX0" fmla="*/ 2636807 w 2636807"/>
                <a:gd name="connsiteY0" fmla="*/ 881062 h 1309688"/>
                <a:gd name="connsiteX1" fmla="*/ 2034352 w 2636807"/>
                <a:gd name="connsiteY1" fmla="*/ 962025 h 1309688"/>
                <a:gd name="connsiteX2" fmla="*/ 1996252 w 2636807"/>
                <a:gd name="connsiteY2" fmla="*/ 931069 h 1309688"/>
                <a:gd name="connsiteX3" fmla="*/ 1962914 w 2636807"/>
                <a:gd name="connsiteY3" fmla="*/ 902494 h 1309688"/>
                <a:gd name="connsiteX4" fmla="*/ 1922433 w 2636807"/>
                <a:gd name="connsiteY4" fmla="*/ 881063 h 1309688"/>
                <a:gd name="connsiteX5" fmla="*/ 1905764 w 2636807"/>
                <a:gd name="connsiteY5" fmla="*/ 876300 h 1309688"/>
                <a:gd name="connsiteX6" fmla="*/ 1905764 w 2636807"/>
                <a:gd name="connsiteY6" fmla="*/ 876300 h 1309688"/>
                <a:gd name="connsiteX7" fmla="*/ 1934339 w 2636807"/>
                <a:gd name="connsiteY7" fmla="*/ 869157 h 1309688"/>
                <a:gd name="connsiteX8" fmla="*/ 1953389 w 2636807"/>
                <a:gd name="connsiteY8" fmla="*/ 862013 h 1309688"/>
                <a:gd name="connsiteX9" fmla="*/ 1934339 w 2636807"/>
                <a:gd name="connsiteY9" fmla="*/ 852488 h 1309688"/>
                <a:gd name="connsiteX10" fmla="*/ 1901002 w 2636807"/>
                <a:gd name="connsiteY10" fmla="*/ 842963 h 1309688"/>
                <a:gd name="connsiteX11" fmla="*/ 1872427 w 2636807"/>
                <a:gd name="connsiteY11" fmla="*/ 828675 h 1309688"/>
                <a:gd name="connsiteX12" fmla="*/ 1841470 w 2636807"/>
                <a:gd name="connsiteY12" fmla="*/ 812007 h 1309688"/>
                <a:gd name="connsiteX13" fmla="*/ 1820039 w 2636807"/>
                <a:gd name="connsiteY13" fmla="*/ 797719 h 1309688"/>
                <a:gd name="connsiteX14" fmla="*/ 1815277 w 2636807"/>
                <a:gd name="connsiteY14" fmla="*/ 778669 h 1309688"/>
                <a:gd name="connsiteX15" fmla="*/ 1843852 w 2636807"/>
                <a:gd name="connsiteY15" fmla="*/ 788194 h 1309688"/>
                <a:gd name="connsiteX16" fmla="*/ 1843852 w 2636807"/>
                <a:gd name="connsiteY16" fmla="*/ 788194 h 1309688"/>
                <a:gd name="connsiteX17" fmla="*/ 1872427 w 2636807"/>
                <a:gd name="connsiteY17" fmla="*/ 790575 h 1309688"/>
                <a:gd name="connsiteX18" fmla="*/ 1917670 w 2636807"/>
                <a:gd name="connsiteY18" fmla="*/ 800100 h 1309688"/>
                <a:gd name="connsiteX19" fmla="*/ 1917670 w 2636807"/>
                <a:gd name="connsiteY19" fmla="*/ 800100 h 1309688"/>
                <a:gd name="connsiteX20" fmla="*/ 1898620 w 2636807"/>
                <a:gd name="connsiteY20" fmla="*/ 769144 h 1309688"/>
                <a:gd name="connsiteX21" fmla="*/ 1862902 w 2636807"/>
                <a:gd name="connsiteY21" fmla="*/ 776288 h 1309688"/>
                <a:gd name="connsiteX22" fmla="*/ 1839089 w 2636807"/>
                <a:gd name="connsiteY22" fmla="*/ 769144 h 1309688"/>
                <a:gd name="connsiteX23" fmla="*/ 1812895 w 2636807"/>
                <a:gd name="connsiteY23" fmla="*/ 766763 h 1309688"/>
                <a:gd name="connsiteX24" fmla="*/ 1786702 w 2636807"/>
                <a:gd name="connsiteY24" fmla="*/ 776288 h 1309688"/>
                <a:gd name="connsiteX25" fmla="*/ 1758127 w 2636807"/>
                <a:gd name="connsiteY25" fmla="*/ 783432 h 1309688"/>
                <a:gd name="connsiteX26" fmla="*/ 1729552 w 2636807"/>
                <a:gd name="connsiteY26" fmla="*/ 783432 h 1309688"/>
                <a:gd name="connsiteX27" fmla="*/ 1703358 w 2636807"/>
                <a:gd name="connsiteY27" fmla="*/ 769144 h 1309688"/>
                <a:gd name="connsiteX28" fmla="*/ 1679545 w 2636807"/>
                <a:gd name="connsiteY28" fmla="*/ 781050 h 1309688"/>
                <a:gd name="connsiteX29" fmla="*/ 1665258 w 2636807"/>
                <a:gd name="connsiteY29" fmla="*/ 776288 h 1309688"/>
                <a:gd name="connsiteX30" fmla="*/ 1629539 w 2636807"/>
                <a:gd name="connsiteY30" fmla="*/ 783432 h 1309688"/>
                <a:gd name="connsiteX31" fmla="*/ 1593820 w 2636807"/>
                <a:gd name="connsiteY31" fmla="*/ 783432 h 1309688"/>
                <a:gd name="connsiteX32" fmla="*/ 1570008 w 2636807"/>
                <a:gd name="connsiteY32" fmla="*/ 778669 h 1309688"/>
                <a:gd name="connsiteX33" fmla="*/ 1548577 w 2636807"/>
                <a:gd name="connsiteY33" fmla="*/ 764382 h 1309688"/>
                <a:gd name="connsiteX34" fmla="*/ 1548577 w 2636807"/>
                <a:gd name="connsiteY34" fmla="*/ 750094 h 1309688"/>
                <a:gd name="connsiteX35" fmla="*/ 1524764 w 2636807"/>
                <a:gd name="connsiteY35" fmla="*/ 785813 h 1309688"/>
                <a:gd name="connsiteX36" fmla="*/ 1529527 w 2636807"/>
                <a:gd name="connsiteY36" fmla="*/ 807244 h 1309688"/>
                <a:gd name="connsiteX37" fmla="*/ 1534289 w 2636807"/>
                <a:gd name="connsiteY37" fmla="*/ 823913 h 1309688"/>
                <a:gd name="connsiteX38" fmla="*/ 1579533 w 2636807"/>
                <a:gd name="connsiteY38" fmla="*/ 809625 h 1309688"/>
                <a:gd name="connsiteX39" fmla="*/ 1615252 w 2636807"/>
                <a:gd name="connsiteY39" fmla="*/ 807244 h 1309688"/>
                <a:gd name="connsiteX40" fmla="*/ 1655733 w 2636807"/>
                <a:gd name="connsiteY40" fmla="*/ 800100 h 1309688"/>
                <a:gd name="connsiteX41" fmla="*/ 1677164 w 2636807"/>
                <a:gd name="connsiteY41" fmla="*/ 800100 h 1309688"/>
                <a:gd name="connsiteX42" fmla="*/ 1703358 w 2636807"/>
                <a:gd name="connsiteY42" fmla="*/ 797719 h 1309688"/>
                <a:gd name="connsiteX43" fmla="*/ 1729552 w 2636807"/>
                <a:gd name="connsiteY43" fmla="*/ 814388 h 1309688"/>
                <a:gd name="connsiteX44" fmla="*/ 1750983 w 2636807"/>
                <a:gd name="connsiteY44" fmla="*/ 814388 h 1309688"/>
                <a:gd name="connsiteX45" fmla="*/ 1781939 w 2636807"/>
                <a:gd name="connsiteY45" fmla="*/ 823913 h 1309688"/>
                <a:gd name="connsiteX46" fmla="*/ 1796227 w 2636807"/>
                <a:gd name="connsiteY46" fmla="*/ 833438 h 1309688"/>
                <a:gd name="connsiteX47" fmla="*/ 1796227 w 2636807"/>
                <a:gd name="connsiteY47" fmla="*/ 852488 h 1309688"/>
                <a:gd name="connsiteX48" fmla="*/ 1724789 w 2636807"/>
                <a:gd name="connsiteY48" fmla="*/ 850107 h 1309688"/>
                <a:gd name="connsiteX49" fmla="*/ 1636683 w 2636807"/>
                <a:gd name="connsiteY49" fmla="*/ 859632 h 1309688"/>
                <a:gd name="connsiteX50" fmla="*/ 1550958 w 2636807"/>
                <a:gd name="connsiteY50" fmla="*/ 866775 h 1309688"/>
                <a:gd name="connsiteX51" fmla="*/ 1441420 w 2636807"/>
                <a:gd name="connsiteY51" fmla="*/ 890588 h 1309688"/>
                <a:gd name="connsiteX52" fmla="*/ 1341408 w 2636807"/>
                <a:gd name="connsiteY52" fmla="*/ 919163 h 1309688"/>
                <a:gd name="connsiteX53" fmla="*/ 1253302 w 2636807"/>
                <a:gd name="connsiteY53" fmla="*/ 962025 h 1309688"/>
                <a:gd name="connsiteX54" fmla="*/ 1193770 w 2636807"/>
                <a:gd name="connsiteY54" fmla="*/ 995363 h 1309688"/>
                <a:gd name="connsiteX55" fmla="*/ 1115189 w 2636807"/>
                <a:gd name="connsiteY55" fmla="*/ 1021557 h 1309688"/>
                <a:gd name="connsiteX56" fmla="*/ 1027083 w 2636807"/>
                <a:gd name="connsiteY56" fmla="*/ 1052513 h 1309688"/>
                <a:gd name="connsiteX57" fmla="*/ 993745 w 2636807"/>
                <a:gd name="connsiteY57" fmla="*/ 1064419 h 1309688"/>
                <a:gd name="connsiteX58" fmla="*/ 972314 w 2636807"/>
                <a:gd name="connsiteY58" fmla="*/ 1057275 h 1309688"/>
                <a:gd name="connsiteX59" fmla="*/ 981839 w 2636807"/>
                <a:gd name="connsiteY59" fmla="*/ 1033463 h 1309688"/>
                <a:gd name="connsiteX60" fmla="*/ 996127 w 2636807"/>
                <a:gd name="connsiteY60" fmla="*/ 1016794 h 1309688"/>
                <a:gd name="connsiteX61" fmla="*/ 1008033 w 2636807"/>
                <a:gd name="connsiteY61" fmla="*/ 997744 h 1309688"/>
                <a:gd name="connsiteX62" fmla="*/ 1008033 w 2636807"/>
                <a:gd name="connsiteY62" fmla="*/ 997744 h 1309688"/>
                <a:gd name="connsiteX63" fmla="*/ 1038989 w 2636807"/>
                <a:gd name="connsiteY63" fmla="*/ 976313 h 1309688"/>
                <a:gd name="connsiteX64" fmla="*/ 1060420 w 2636807"/>
                <a:gd name="connsiteY64" fmla="*/ 983457 h 1309688"/>
                <a:gd name="connsiteX65" fmla="*/ 1069945 w 2636807"/>
                <a:gd name="connsiteY65" fmla="*/ 1012032 h 1309688"/>
                <a:gd name="connsiteX66" fmla="*/ 1086614 w 2636807"/>
                <a:gd name="connsiteY66" fmla="*/ 1009650 h 1309688"/>
                <a:gd name="connsiteX67" fmla="*/ 1084233 w 2636807"/>
                <a:gd name="connsiteY67" fmla="*/ 990600 h 1309688"/>
                <a:gd name="connsiteX68" fmla="*/ 1084233 w 2636807"/>
                <a:gd name="connsiteY68" fmla="*/ 990600 h 1309688"/>
                <a:gd name="connsiteX69" fmla="*/ 1093758 w 2636807"/>
                <a:gd name="connsiteY69" fmla="*/ 962025 h 1309688"/>
                <a:gd name="connsiteX70" fmla="*/ 1112808 w 2636807"/>
                <a:gd name="connsiteY70" fmla="*/ 952500 h 1309688"/>
                <a:gd name="connsiteX71" fmla="*/ 1091377 w 2636807"/>
                <a:gd name="connsiteY71" fmla="*/ 954882 h 1309688"/>
                <a:gd name="connsiteX72" fmla="*/ 1048514 w 2636807"/>
                <a:gd name="connsiteY72" fmla="*/ 964407 h 1309688"/>
                <a:gd name="connsiteX73" fmla="*/ 1027083 w 2636807"/>
                <a:gd name="connsiteY73" fmla="*/ 957263 h 1309688"/>
                <a:gd name="connsiteX74" fmla="*/ 998508 w 2636807"/>
                <a:gd name="connsiteY74" fmla="*/ 957263 h 1309688"/>
                <a:gd name="connsiteX75" fmla="*/ 988983 w 2636807"/>
                <a:gd name="connsiteY75" fmla="*/ 947738 h 1309688"/>
                <a:gd name="connsiteX76" fmla="*/ 1012795 w 2636807"/>
                <a:gd name="connsiteY76" fmla="*/ 935832 h 1309688"/>
                <a:gd name="connsiteX77" fmla="*/ 1062802 w 2636807"/>
                <a:gd name="connsiteY77" fmla="*/ 923925 h 1309688"/>
                <a:gd name="connsiteX78" fmla="*/ 1093758 w 2636807"/>
                <a:gd name="connsiteY78" fmla="*/ 916782 h 1309688"/>
                <a:gd name="connsiteX79" fmla="*/ 1117570 w 2636807"/>
                <a:gd name="connsiteY79" fmla="*/ 900113 h 1309688"/>
                <a:gd name="connsiteX80" fmla="*/ 1196152 w 2636807"/>
                <a:gd name="connsiteY80" fmla="*/ 883444 h 1309688"/>
                <a:gd name="connsiteX81" fmla="*/ 1215202 w 2636807"/>
                <a:gd name="connsiteY81" fmla="*/ 871538 h 1309688"/>
                <a:gd name="connsiteX82" fmla="*/ 1184245 w 2636807"/>
                <a:gd name="connsiteY82" fmla="*/ 866775 h 1309688"/>
                <a:gd name="connsiteX83" fmla="*/ 1115189 w 2636807"/>
                <a:gd name="connsiteY83" fmla="*/ 883444 h 1309688"/>
                <a:gd name="connsiteX84" fmla="*/ 1072327 w 2636807"/>
                <a:gd name="connsiteY84" fmla="*/ 895350 h 1309688"/>
                <a:gd name="connsiteX85" fmla="*/ 1048514 w 2636807"/>
                <a:gd name="connsiteY85" fmla="*/ 912019 h 1309688"/>
                <a:gd name="connsiteX86" fmla="*/ 1005652 w 2636807"/>
                <a:gd name="connsiteY86" fmla="*/ 919163 h 1309688"/>
                <a:gd name="connsiteX87" fmla="*/ 984220 w 2636807"/>
                <a:gd name="connsiteY87" fmla="*/ 914400 h 1309688"/>
                <a:gd name="connsiteX88" fmla="*/ 960408 w 2636807"/>
                <a:gd name="connsiteY88" fmla="*/ 919163 h 1309688"/>
                <a:gd name="connsiteX89" fmla="*/ 941358 w 2636807"/>
                <a:gd name="connsiteY89" fmla="*/ 904875 h 1309688"/>
                <a:gd name="connsiteX90" fmla="*/ 919927 w 2636807"/>
                <a:gd name="connsiteY90" fmla="*/ 897732 h 1309688"/>
                <a:gd name="connsiteX91" fmla="*/ 888970 w 2636807"/>
                <a:gd name="connsiteY91" fmla="*/ 897732 h 1309688"/>
                <a:gd name="connsiteX92" fmla="*/ 869920 w 2636807"/>
                <a:gd name="connsiteY92" fmla="*/ 904875 h 1309688"/>
                <a:gd name="connsiteX93" fmla="*/ 869920 w 2636807"/>
                <a:gd name="connsiteY93" fmla="*/ 885825 h 1309688"/>
                <a:gd name="connsiteX94" fmla="*/ 862777 w 2636807"/>
                <a:gd name="connsiteY94" fmla="*/ 859632 h 1309688"/>
                <a:gd name="connsiteX95" fmla="*/ 855633 w 2636807"/>
                <a:gd name="connsiteY95" fmla="*/ 828675 h 1309688"/>
                <a:gd name="connsiteX96" fmla="*/ 860395 w 2636807"/>
                <a:gd name="connsiteY96" fmla="*/ 800100 h 1309688"/>
                <a:gd name="connsiteX97" fmla="*/ 874683 w 2636807"/>
                <a:gd name="connsiteY97" fmla="*/ 778669 h 1309688"/>
                <a:gd name="connsiteX98" fmla="*/ 843727 w 2636807"/>
                <a:gd name="connsiteY98" fmla="*/ 804863 h 1309688"/>
                <a:gd name="connsiteX99" fmla="*/ 817533 w 2636807"/>
                <a:gd name="connsiteY99" fmla="*/ 804863 h 1309688"/>
                <a:gd name="connsiteX100" fmla="*/ 784195 w 2636807"/>
                <a:gd name="connsiteY100" fmla="*/ 807244 h 1309688"/>
                <a:gd name="connsiteX101" fmla="*/ 755620 w 2636807"/>
                <a:gd name="connsiteY101" fmla="*/ 800100 h 1309688"/>
                <a:gd name="connsiteX102" fmla="*/ 731808 w 2636807"/>
                <a:gd name="connsiteY102" fmla="*/ 778669 h 1309688"/>
                <a:gd name="connsiteX103" fmla="*/ 707995 w 2636807"/>
                <a:gd name="connsiteY103" fmla="*/ 771525 h 1309688"/>
                <a:gd name="connsiteX104" fmla="*/ 662752 w 2636807"/>
                <a:gd name="connsiteY104" fmla="*/ 778669 h 1309688"/>
                <a:gd name="connsiteX105" fmla="*/ 619889 w 2636807"/>
                <a:gd name="connsiteY105" fmla="*/ 785813 h 1309688"/>
                <a:gd name="connsiteX106" fmla="*/ 574645 w 2636807"/>
                <a:gd name="connsiteY106" fmla="*/ 792957 h 1309688"/>
                <a:gd name="connsiteX107" fmla="*/ 555595 w 2636807"/>
                <a:gd name="connsiteY107" fmla="*/ 781050 h 1309688"/>
                <a:gd name="connsiteX108" fmla="*/ 550833 w 2636807"/>
                <a:gd name="connsiteY108" fmla="*/ 764382 h 1309688"/>
                <a:gd name="connsiteX109" fmla="*/ 541308 w 2636807"/>
                <a:gd name="connsiteY109" fmla="*/ 740569 h 1309688"/>
                <a:gd name="connsiteX110" fmla="*/ 541308 w 2636807"/>
                <a:gd name="connsiteY110" fmla="*/ 740569 h 1309688"/>
                <a:gd name="connsiteX111" fmla="*/ 546070 w 2636807"/>
                <a:gd name="connsiteY111" fmla="*/ 792957 h 1309688"/>
                <a:gd name="connsiteX112" fmla="*/ 560358 w 2636807"/>
                <a:gd name="connsiteY112" fmla="*/ 809625 h 1309688"/>
                <a:gd name="connsiteX113" fmla="*/ 610364 w 2636807"/>
                <a:gd name="connsiteY113" fmla="*/ 814388 h 1309688"/>
                <a:gd name="connsiteX114" fmla="*/ 660370 w 2636807"/>
                <a:gd name="connsiteY114" fmla="*/ 802482 h 1309688"/>
                <a:gd name="connsiteX115" fmla="*/ 693708 w 2636807"/>
                <a:gd name="connsiteY115" fmla="*/ 797719 h 1309688"/>
                <a:gd name="connsiteX116" fmla="*/ 724664 w 2636807"/>
                <a:gd name="connsiteY116" fmla="*/ 804863 h 1309688"/>
                <a:gd name="connsiteX117" fmla="*/ 741333 w 2636807"/>
                <a:gd name="connsiteY117" fmla="*/ 831057 h 1309688"/>
                <a:gd name="connsiteX118" fmla="*/ 767527 w 2636807"/>
                <a:gd name="connsiteY118" fmla="*/ 831057 h 1309688"/>
                <a:gd name="connsiteX119" fmla="*/ 803245 w 2636807"/>
                <a:gd name="connsiteY119" fmla="*/ 826294 h 1309688"/>
                <a:gd name="connsiteX120" fmla="*/ 831820 w 2636807"/>
                <a:gd name="connsiteY120" fmla="*/ 835819 h 1309688"/>
                <a:gd name="connsiteX121" fmla="*/ 838964 w 2636807"/>
                <a:gd name="connsiteY121" fmla="*/ 881063 h 1309688"/>
                <a:gd name="connsiteX122" fmla="*/ 850870 w 2636807"/>
                <a:gd name="connsiteY122" fmla="*/ 919163 h 1309688"/>
                <a:gd name="connsiteX123" fmla="*/ 850870 w 2636807"/>
                <a:gd name="connsiteY123" fmla="*/ 935832 h 1309688"/>
                <a:gd name="connsiteX124" fmla="*/ 841345 w 2636807"/>
                <a:gd name="connsiteY124" fmla="*/ 952500 h 1309688"/>
                <a:gd name="connsiteX125" fmla="*/ 824677 w 2636807"/>
                <a:gd name="connsiteY125" fmla="*/ 962025 h 1309688"/>
                <a:gd name="connsiteX126" fmla="*/ 803245 w 2636807"/>
                <a:gd name="connsiteY126" fmla="*/ 966788 h 1309688"/>
                <a:gd name="connsiteX127" fmla="*/ 781814 w 2636807"/>
                <a:gd name="connsiteY127" fmla="*/ 966788 h 1309688"/>
                <a:gd name="connsiteX128" fmla="*/ 769908 w 2636807"/>
                <a:gd name="connsiteY128" fmla="*/ 976313 h 1309688"/>
                <a:gd name="connsiteX129" fmla="*/ 769908 w 2636807"/>
                <a:gd name="connsiteY129" fmla="*/ 976313 h 1309688"/>
                <a:gd name="connsiteX130" fmla="*/ 800864 w 2636807"/>
                <a:gd name="connsiteY130" fmla="*/ 978694 h 1309688"/>
                <a:gd name="connsiteX131" fmla="*/ 817533 w 2636807"/>
                <a:gd name="connsiteY131" fmla="*/ 990600 h 1309688"/>
                <a:gd name="connsiteX132" fmla="*/ 838964 w 2636807"/>
                <a:gd name="connsiteY132" fmla="*/ 981075 h 1309688"/>
                <a:gd name="connsiteX133" fmla="*/ 838964 w 2636807"/>
                <a:gd name="connsiteY133" fmla="*/ 981075 h 1309688"/>
                <a:gd name="connsiteX134" fmla="*/ 865158 w 2636807"/>
                <a:gd name="connsiteY134" fmla="*/ 983457 h 1309688"/>
                <a:gd name="connsiteX135" fmla="*/ 881827 w 2636807"/>
                <a:gd name="connsiteY135" fmla="*/ 971550 h 1309688"/>
                <a:gd name="connsiteX136" fmla="*/ 910402 w 2636807"/>
                <a:gd name="connsiteY136" fmla="*/ 1009650 h 1309688"/>
                <a:gd name="connsiteX137" fmla="*/ 910402 w 2636807"/>
                <a:gd name="connsiteY137" fmla="*/ 1050132 h 1309688"/>
                <a:gd name="connsiteX138" fmla="*/ 903258 w 2636807"/>
                <a:gd name="connsiteY138" fmla="*/ 1071563 h 1309688"/>
                <a:gd name="connsiteX139" fmla="*/ 881827 w 2636807"/>
                <a:gd name="connsiteY139" fmla="*/ 1092994 h 1309688"/>
                <a:gd name="connsiteX140" fmla="*/ 843727 w 2636807"/>
                <a:gd name="connsiteY140" fmla="*/ 1107282 h 1309688"/>
                <a:gd name="connsiteX141" fmla="*/ 829439 w 2636807"/>
                <a:gd name="connsiteY141" fmla="*/ 1123950 h 1309688"/>
                <a:gd name="connsiteX142" fmla="*/ 812770 w 2636807"/>
                <a:gd name="connsiteY142" fmla="*/ 1145382 h 1309688"/>
                <a:gd name="connsiteX143" fmla="*/ 784195 w 2636807"/>
                <a:gd name="connsiteY143" fmla="*/ 1152525 h 1309688"/>
                <a:gd name="connsiteX144" fmla="*/ 767527 w 2636807"/>
                <a:gd name="connsiteY144" fmla="*/ 1159669 h 1309688"/>
                <a:gd name="connsiteX145" fmla="*/ 753239 w 2636807"/>
                <a:gd name="connsiteY145" fmla="*/ 1162050 h 1309688"/>
                <a:gd name="connsiteX146" fmla="*/ 746095 w 2636807"/>
                <a:gd name="connsiteY146" fmla="*/ 1147763 h 1309688"/>
                <a:gd name="connsiteX147" fmla="*/ 746095 w 2636807"/>
                <a:gd name="connsiteY147" fmla="*/ 1147763 h 1309688"/>
                <a:gd name="connsiteX148" fmla="*/ 736570 w 2636807"/>
                <a:gd name="connsiteY148" fmla="*/ 1173957 h 1309688"/>
                <a:gd name="connsiteX149" fmla="*/ 717520 w 2636807"/>
                <a:gd name="connsiteY149" fmla="*/ 1188244 h 1309688"/>
                <a:gd name="connsiteX150" fmla="*/ 700852 w 2636807"/>
                <a:gd name="connsiteY150" fmla="*/ 1195388 h 1309688"/>
                <a:gd name="connsiteX151" fmla="*/ 700852 w 2636807"/>
                <a:gd name="connsiteY151" fmla="*/ 1173957 h 1309688"/>
                <a:gd name="connsiteX152" fmla="*/ 688945 w 2636807"/>
                <a:gd name="connsiteY152" fmla="*/ 1152525 h 1309688"/>
                <a:gd name="connsiteX153" fmla="*/ 691327 w 2636807"/>
                <a:gd name="connsiteY153" fmla="*/ 1197769 h 1309688"/>
                <a:gd name="connsiteX154" fmla="*/ 679420 w 2636807"/>
                <a:gd name="connsiteY154" fmla="*/ 1214438 h 1309688"/>
                <a:gd name="connsiteX155" fmla="*/ 669895 w 2636807"/>
                <a:gd name="connsiteY155" fmla="*/ 1204913 h 1309688"/>
                <a:gd name="connsiteX156" fmla="*/ 648464 w 2636807"/>
                <a:gd name="connsiteY156" fmla="*/ 1197769 h 1309688"/>
                <a:gd name="connsiteX157" fmla="*/ 631795 w 2636807"/>
                <a:gd name="connsiteY157" fmla="*/ 1193007 h 1309688"/>
                <a:gd name="connsiteX158" fmla="*/ 615127 w 2636807"/>
                <a:gd name="connsiteY158" fmla="*/ 1221582 h 1309688"/>
                <a:gd name="connsiteX159" fmla="*/ 617508 w 2636807"/>
                <a:gd name="connsiteY159" fmla="*/ 1250157 h 1309688"/>
                <a:gd name="connsiteX160" fmla="*/ 605602 w 2636807"/>
                <a:gd name="connsiteY160" fmla="*/ 1273969 h 1309688"/>
                <a:gd name="connsiteX161" fmla="*/ 577027 w 2636807"/>
                <a:gd name="connsiteY161" fmla="*/ 1281113 h 1309688"/>
                <a:gd name="connsiteX162" fmla="*/ 557977 w 2636807"/>
                <a:gd name="connsiteY162" fmla="*/ 1295400 h 1309688"/>
                <a:gd name="connsiteX163" fmla="*/ 515114 w 2636807"/>
                <a:gd name="connsiteY163" fmla="*/ 1309688 h 1309688"/>
                <a:gd name="connsiteX164" fmla="*/ 488920 w 2636807"/>
                <a:gd name="connsiteY164" fmla="*/ 1297782 h 1309688"/>
                <a:gd name="connsiteX165" fmla="*/ 472252 w 2636807"/>
                <a:gd name="connsiteY165" fmla="*/ 1288257 h 1309688"/>
                <a:gd name="connsiteX166" fmla="*/ 453202 w 2636807"/>
                <a:gd name="connsiteY166" fmla="*/ 1283494 h 1309688"/>
                <a:gd name="connsiteX167" fmla="*/ 431770 w 2636807"/>
                <a:gd name="connsiteY167" fmla="*/ 1266825 h 1309688"/>
                <a:gd name="connsiteX168" fmla="*/ 431770 w 2636807"/>
                <a:gd name="connsiteY168" fmla="*/ 1266825 h 1309688"/>
                <a:gd name="connsiteX169" fmla="*/ 431770 w 2636807"/>
                <a:gd name="connsiteY169" fmla="*/ 1266825 h 1309688"/>
                <a:gd name="connsiteX170" fmla="*/ 398433 w 2636807"/>
                <a:gd name="connsiteY170" fmla="*/ 1228725 h 1309688"/>
                <a:gd name="connsiteX171" fmla="*/ 388908 w 2636807"/>
                <a:gd name="connsiteY171" fmla="*/ 1216819 h 1309688"/>
                <a:gd name="connsiteX172" fmla="*/ 379383 w 2636807"/>
                <a:gd name="connsiteY172" fmla="*/ 1219200 h 1309688"/>
                <a:gd name="connsiteX173" fmla="*/ 379383 w 2636807"/>
                <a:gd name="connsiteY173" fmla="*/ 1204913 h 1309688"/>
                <a:gd name="connsiteX174" fmla="*/ 374620 w 2636807"/>
                <a:gd name="connsiteY174" fmla="*/ 1190625 h 1309688"/>
                <a:gd name="connsiteX175" fmla="*/ 357952 w 2636807"/>
                <a:gd name="connsiteY175" fmla="*/ 1195388 h 1309688"/>
                <a:gd name="connsiteX176" fmla="*/ 350808 w 2636807"/>
                <a:gd name="connsiteY176" fmla="*/ 1173957 h 1309688"/>
                <a:gd name="connsiteX177" fmla="*/ 336520 w 2636807"/>
                <a:gd name="connsiteY177" fmla="*/ 1154907 h 1309688"/>
                <a:gd name="connsiteX178" fmla="*/ 350808 w 2636807"/>
                <a:gd name="connsiteY178" fmla="*/ 1143000 h 1309688"/>
                <a:gd name="connsiteX179" fmla="*/ 343664 w 2636807"/>
                <a:gd name="connsiteY179" fmla="*/ 1119188 h 1309688"/>
                <a:gd name="connsiteX180" fmla="*/ 326995 w 2636807"/>
                <a:gd name="connsiteY180" fmla="*/ 1107282 h 1309688"/>
                <a:gd name="connsiteX181" fmla="*/ 334139 w 2636807"/>
                <a:gd name="connsiteY181" fmla="*/ 1090613 h 1309688"/>
                <a:gd name="connsiteX182" fmla="*/ 329377 w 2636807"/>
                <a:gd name="connsiteY182" fmla="*/ 1073944 h 1309688"/>
                <a:gd name="connsiteX183" fmla="*/ 315089 w 2636807"/>
                <a:gd name="connsiteY183" fmla="*/ 1059657 h 1309688"/>
                <a:gd name="connsiteX184" fmla="*/ 372239 w 2636807"/>
                <a:gd name="connsiteY184" fmla="*/ 1073944 h 1309688"/>
                <a:gd name="connsiteX185" fmla="*/ 398433 w 2636807"/>
                <a:gd name="connsiteY185" fmla="*/ 1054894 h 1309688"/>
                <a:gd name="connsiteX186" fmla="*/ 403196 w 2636807"/>
                <a:gd name="connsiteY186" fmla="*/ 997744 h 1309688"/>
                <a:gd name="connsiteX187" fmla="*/ 365095 w 2636807"/>
                <a:gd name="connsiteY187" fmla="*/ 957263 h 1309688"/>
                <a:gd name="connsiteX188" fmla="*/ 346045 w 2636807"/>
                <a:gd name="connsiteY188" fmla="*/ 921544 h 1309688"/>
                <a:gd name="connsiteX189" fmla="*/ 307945 w 2636807"/>
                <a:gd name="connsiteY189" fmla="*/ 888207 h 1309688"/>
                <a:gd name="connsiteX190" fmla="*/ 303183 w 2636807"/>
                <a:gd name="connsiteY190" fmla="*/ 821532 h 1309688"/>
                <a:gd name="connsiteX191" fmla="*/ 322233 w 2636807"/>
                <a:gd name="connsiteY191" fmla="*/ 792957 h 1309688"/>
                <a:gd name="connsiteX192" fmla="*/ 322233 w 2636807"/>
                <a:gd name="connsiteY192" fmla="*/ 792957 h 1309688"/>
                <a:gd name="connsiteX193" fmla="*/ 305564 w 2636807"/>
                <a:gd name="connsiteY193" fmla="*/ 757238 h 1309688"/>
                <a:gd name="connsiteX194" fmla="*/ 284133 w 2636807"/>
                <a:gd name="connsiteY194" fmla="*/ 742950 h 1309688"/>
                <a:gd name="connsiteX195" fmla="*/ 276989 w 2636807"/>
                <a:gd name="connsiteY195" fmla="*/ 726282 h 1309688"/>
                <a:gd name="connsiteX196" fmla="*/ 260320 w 2636807"/>
                <a:gd name="connsiteY196" fmla="*/ 704850 h 1309688"/>
                <a:gd name="connsiteX197" fmla="*/ 241270 w 2636807"/>
                <a:gd name="connsiteY197" fmla="*/ 681038 h 1309688"/>
                <a:gd name="connsiteX198" fmla="*/ 215077 w 2636807"/>
                <a:gd name="connsiteY198" fmla="*/ 671513 h 1309688"/>
                <a:gd name="connsiteX199" fmla="*/ 138877 w 2636807"/>
                <a:gd name="connsiteY199" fmla="*/ 592932 h 1309688"/>
                <a:gd name="connsiteX200" fmla="*/ 53152 w 2636807"/>
                <a:gd name="connsiteY200" fmla="*/ 488157 h 1309688"/>
                <a:gd name="connsiteX201" fmla="*/ 29339 w 2636807"/>
                <a:gd name="connsiteY201" fmla="*/ 373857 h 1309688"/>
                <a:gd name="connsiteX202" fmla="*/ 10289 w 2636807"/>
                <a:gd name="connsiteY202" fmla="*/ 292894 h 1309688"/>
                <a:gd name="connsiteX203" fmla="*/ 5527 w 2636807"/>
                <a:gd name="connsiteY203" fmla="*/ 216694 h 1309688"/>
                <a:gd name="connsiteX204" fmla="*/ 764 w 2636807"/>
                <a:gd name="connsiteY204" fmla="*/ 69057 h 1309688"/>
                <a:gd name="connsiteX205" fmla="*/ 22196 w 2636807"/>
                <a:gd name="connsiteY205" fmla="*/ 0 h 1309688"/>
                <a:gd name="connsiteX206" fmla="*/ 2605852 w 2636807"/>
                <a:gd name="connsiteY206" fmla="*/ 4763 h 1309688"/>
                <a:gd name="connsiteX207" fmla="*/ 2636807 w 2636807"/>
                <a:gd name="connsiteY207" fmla="*/ 881062 h 1309688"/>
                <a:gd name="connsiteX0" fmla="*/ 2636807 w 2636807"/>
                <a:gd name="connsiteY0" fmla="*/ 881062 h 1309688"/>
                <a:gd name="connsiteX1" fmla="*/ 2034352 w 2636807"/>
                <a:gd name="connsiteY1" fmla="*/ 962025 h 1309688"/>
                <a:gd name="connsiteX2" fmla="*/ 1996252 w 2636807"/>
                <a:gd name="connsiteY2" fmla="*/ 931069 h 1309688"/>
                <a:gd name="connsiteX3" fmla="*/ 1962914 w 2636807"/>
                <a:gd name="connsiteY3" fmla="*/ 902494 h 1309688"/>
                <a:gd name="connsiteX4" fmla="*/ 1922433 w 2636807"/>
                <a:gd name="connsiteY4" fmla="*/ 881063 h 1309688"/>
                <a:gd name="connsiteX5" fmla="*/ 1905764 w 2636807"/>
                <a:gd name="connsiteY5" fmla="*/ 876300 h 1309688"/>
                <a:gd name="connsiteX6" fmla="*/ 1905764 w 2636807"/>
                <a:gd name="connsiteY6" fmla="*/ 876300 h 1309688"/>
                <a:gd name="connsiteX7" fmla="*/ 1934339 w 2636807"/>
                <a:gd name="connsiteY7" fmla="*/ 869157 h 1309688"/>
                <a:gd name="connsiteX8" fmla="*/ 1953389 w 2636807"/>
                <a:gd name="connsiteY8" fmla="*/ 862013 h 1309688"/>
                <a:gd name="connsiteX9" fmla="*/ 1934339 w 2636807"/>
                <a:gd name="connsiteY9" fmla="*/ 852488 h 1309688"/>
                <a:gd name="connsiteX10" fmla="*/ 1901002 w 2636807"/>
                <a:gd name="connsiteY10" fmla="*/ 842963 h 1309688"/>
                <a:gd name="connsiteX11" fmla="*/ 1872427 w 2636807"/>
                <a:gd name="connsiteY11" fmla="*/ 828675 h 1309688"/>
                <a:gd name="connsiteX12" fmla="*/ 1841470 w 2636807"/>
                <a:gd name="connsiteY12" fmla="*/ 812007 h 1309688"/>
                <a:gd name="connsiteX13" fmla="*/ 1820039 w 2636807"/>
                <a:gd name="connsiteY13" fmla="*/ 797719 h 1309688"/>
                <a:gd name="connsiteX14" fmla="*/ 1815277 w 2636807"/>
                <a:gd name="connsiteY14" fmla="*/ 778669 h 1309688"/>
                <a:gd name="connsiteX15" fmla="*/ 1843852 w 2636807"/>
                <a:gd name="connsiteY15" fmla="*/ 788194 h 1309688"/>
                <a:gd name="connsiteX16" fmla="*/ 1843852 w 2636807"/>
                <a:gd name="connsiteY16" fmla="*/ 788194 h 1309688"/>
                <a:gd name="connsiteX17" fmla="*/ 1872427 w 2636807"/>
                <a:gd name="connsiteY17" fmla="*/ 790575 h 1309688"/>
                <a:gd name="connsiteX18" fmla="*/ 1917670 w 2636807"/>
                <a:gd name="connsiteY18" fmla="*/ 800100 h 1309688"/>
                <a:gd name="connsiteX19" fmla="*/ 1917670 w 2636807"/>
                <a:gd name="connsiteY19" fmla="*/ 800100 h 1309688"/>
                <a:gd name="connsiteX20" fmla="*/ 1898620 w 2636807"/>
                <a:gd name="connsiteY20" fmla="*/ 769144 h 1309688"/>
                <a:gd name="connsiteX21" fmla="*/ 1862902 w 2636807"/>
                <a:gd name="connsiteY21" fmla="*/ 776288 h 1309688"/>
                <a:gd name="connsiteX22" fmla="*/ 1839089 w 2636807"/>
                <a:gd name="connsiteY22" fmla="*/ 769144 h 1309688"/>
                <a:gd name="connsiteX23" fmla="*/ 1812895 w 2636807"/>
                <a:gd name="connsiteY23" fmla="*/ 766763 h 1309688"/>
                <a:gd name="connsiteX24" fmla="*/ 1786702 w 2636807"/>
                <a:gd name="connsiteY24" fmla="*/ 776288 h 1309688"/>
                <a:gd name="connsiteX25" fmla="*/ 1758127 w 2636807"/>
                <a:gd name="connsiteY25" fmla="*/ 783432 h 1309688"/>
                <a:gd name="connsiteX26" fmla="*/ 1729552 w 2636807"/>
                <a:gd name="connsiteY26" fmla="*/ 783432 h 1309688"/>
                <a:gd name="connsiteX27" fmla="*/ 1703358 w 2636807"/>
                <a:gd name="connsiteY27" fmla="*/ 769144 h 1309688"/>
                <a:gd name="connsiteX28" fmla="*/ 1679545 w 2636807"/>
                <a:gd name="connsiteY28" fmla="*/ 781050 h 1309688"/>
                <a:gd name="connsiteX29" fmla="*/ 1665258 w 2636807"/>
                <a:gd name="connsiteY29" fmla="*/ 776288 h 1309688"/>
                <a:gd name="connsiteX30" fmla="*/ 1629539 w 2636807"/>
                <a:gd name="connsiteY30" fmla="*/ 783432 h 1309688"/>
                <a:gd name="connsiteX31" fmla="*/ 1593820 w 2636807"/>
                <a:gd name="connsiteY31" fmla="*/ 783432 h 1309688"/>
                <a:gd name="connsiteX32" fmla="*/ 1570008 w 2636807"/>
                <a:gd name="connsiteY32" fmla="*/ 778669 h 1309688"/>
                <a:gd name="connsiteX33" fmla="*/ 1548577 w 2636807"/>
                <a:gd name="connsiteY33" fmla="*/ 764382 h 1309688"/>
                <a:gd name="connsiteX34" fmla="*/ 1548577 w 2636807"/>
                <a:gd name="connsiteY34" fmla="*/ 750094 h 1309688"/>
                <a:gd name="connsiteX35" fmla="*/ 1524764 w 2636807"/>
                <a:gd name="connsiteY35" fmla="*/ 785813 h 1309688"/>
                <a:gd name="connsiteX36" fmla="*/ 1529527 w 2636807"/>
                <a:gd name="connsiteY36" fmla="*/ 807244 h 1309688"/>
                <a:gd name="connsiteX37" fmla="*/ 1534289 w 2636807"/>
                <a:gd name="connsiteY37" fmla="*/ 823913 h 1309688"/>
                <a:gd name="connsiteX38" fmla="*/ 1579533 w 2636807"/>
                <a:gd name="connsiteY38" fmla="*/ 809625 h 1309688"/>
                <a:gd name="connsiteX39" fmla="*/ 1615252 w 2636807"/>
                <a:gd name="connsiteY39" fmla="*/ 807244 h 1309688"/>
                <a:gd name="connsiteX40" fmla="*/ 1655733 w 2636807"/>
                <a:gd name="connsiteY40" fmla="*/ 800100 h 1309688"/>
                <a:gd name="connsiteX41" fmla="*/ 1677164 w 2636807"/>
                <a:gd name="connsiteY41" fmla="*/ 800100 h 1309688"/>
                <a:gd name="connsiteX42" fmla="*/ 1703358 w 2636807"/>
                <a:gd name="connsiteY42" fmla="*/ 797719 h 1309688"/>
                <a:gd name="connsiteX43" fmla="*/ 1729552 w 2636807"/>
                <a:gd name="connsiteY43" fmla="*/ 814388 h 1309688"/>
                <a:gd name="connsiteX44" fmla="*/ 1750983 w 2636807"/>
                <a:gd name="connsiteY44" fmla="*/ 814388 h 1309688"/>
                <a:gd name="connsiteX45" fmla="*/ 1781939 w 2636807"/>
                <a:gd name="connsiteY45" fmla="*/ 823913 h 1309688"/>
                <a:gd name="connsiteX46" fmla="*/ 1796227 w 2636807"/>
                <a:gd name="connsiteY46" fmla="*/ 833438 h 1309688"/>
                <a:gd name="connsiteX47" fmla="*/ 1796227 w 2636807"/>
                <a:gd name="connsiteY47" fmla="*/ 852488 h 1309688"/>
                <a:gd name="connsiteX48" fmla="*/ 1724789 w 2636807"/>
                <a:gd name="connsiteY48" fmla="*/ 850107 h 1309688"/>
                <a:gd name="connsiteX49" fmla="*/ 1636683 w 2636807"/>
                <a:gd name="connsiteY49" fmla="*/ 859632 h 1309688"/>
                <a:gd name="connsiteX50" fmla="*/ 1550958 w 2636807"/>
                <a:gd name="connsiteY50" fmla="*/ 866775 h 1309688"/>
                <a:gd name="connsiteX51" fmla="*/ 1441420 w 2636807"/>
                <a:gd name="connsiteY51" fmla="*/ 890588 h 1309688"/>
                <a:gd name="connsiteX52" fmla="*/ 1341408 w 2636807"/>
                <a:gd name="connsiteY52" fmla="*/ 919163 h 1309688"/>
                <a:gd name="connsiteX53" fmla="*/ 1253302 w 2636807"/>
                <a:gd name="connsiteY53" fmla="*/ 962025 h 1309688"/>
                <a:gd name="connsiteX54" fmla="*/ 1193770 w 2636807"/>
                <a:gd name="connsiteY54" fmla="*/ 995363 h 1309688"/>
                <a:gd name="connsiteX55" fmla="*/ 1115189 w 2636807"/>
                <a:gd name="connsiteY55" fmla="*/ 1021557 h 1309688"/>
                <a:gd name="connsiteX56" fmla="*/ 1027083 w 2636807"/>
                <a:gd name="connsiteY56" fmla="*/ 1052513 h 1309688"/>
                <a:gd name="connsiteX57" fmla="*/ 993745 w 2636807"/>
                <a:gd name="connsiteY57" fmla="*/ 1064419 h 1309688"/>
                <a:gd name="connsiteX58" fmla="*/ 972314 w 2636807"/>
                <a:gd name="connsiteY58" fmla="*/ 1057275 h 1309688"/>
                <a:gd name="connsiteX59" fmla="*/ 981839 w 2636807"/>
                <a:gd name="connsiteY59" fmla="*/ 1033463 h 1309688"/>
                <a:gd name="connsiteX60" fmla="*/ 996127 w 2636807"/>
                <a:gd name="connsiteY60" fmla="*/ 1016794 h 1309688"/>
                <a:gd name="connsiteX61" fmla="*/ 1008033 w 2636807"/>
                <a:gd name="connsiteY61" fmla="*/ 997744 h 1309688"/>
                <a:gd name="connsiteX62" fmla="*/ 1008033 w 2636807"/>
                <a:gd name="connsiteY62" fmla="*/ 997744 h 1309688"/>
                <a:gd name="connsiteX63" fmla="*/ 1038989 w 2636807"/>
                <a:gd name="connsiteY63" fmla="*/ 976313 h 1309688"/>
                <a:gd name="connsiteX64" fmla="*/ 1060420 w 2636807"/>
                <a:gd name="connsiteY64" fmla="*/ 983457 h 1309688"/>
                <a:gd name="connsiteX65" fmla="*/ 1069945 w 2636807"/>
                <a:gd name="connsiteY65" fmla="*/ 1012032 h 1309688"/>
                <a:gd name="connsiteX66" fmla="*/ 1086614 w 2636807"/>
                <a:gd name="connsiteY66" fmla="*/ 1009650 h 1309688"/>
                <a:gd name="connsiteX67" fmla="*/ 1084233 w 2636807"/>
                <a:gd name="connsiteY67" fmla="*/ 990600 h 1309688"/>
                <a:gd name="connsiteX68" fmla="*/ 1084233 w 2636807"/>
                <a:gd name="connsiteY68" fmla="*/ 990600 h 1309688"/>
                <a:gd name="connsiteX69" fmla="*/ 1093758 w 2636807"/>
                <a:gd name="connsiteY69" fmla="*/ 962025 h 1309688"/>
                <a:gd name="connsiteX70" fmla="*/ 1112808 w 2636807"/>
                <a:gd name="connsiteY70" fmla="*/ 952500 h 1309688"/>
                <a:gd name="connsiteX71" fmla="*/ 1091377 w 2636807"/>
                <a:gd name="connsiteY71" fmla="*/ 954882 h 1309688"/>
                <a:gd name="connsiteX72" fmla="*/ 1048514 w 2636807"/>
                <a:gd name="connsiteY72" fmla="*/ 964407 h 1309688"/>
                <a:gd name="connsiteX73" fmla="*/ 1027083 w 2636807"/>
                <a:gd name="connsiteY73" fmla="*/ 957263 h 1309688"/>
                <a:gd name="connsiteX74" fmla="*/ 998508 w 2636807"/>
                <a:gd name="connsiteY74" fmla="*/ 957263 h 1309688"/>
                <a:gd name="connsiteX75" fmla="*/ 988983 w 2636807"/>
                <a:gd name="connsiteY75" fmla="*/ 947738 h 1309688"/>
                <a:gd name="connsiteX76" fmla="*/ 1012795 w 2636807"/>
                <a:gd name="connsiteY76" fmla="*/ 935832 h 1309688"/>
                <a:gd name="connsiteX77" fmla="*/ 1062802 w 2636807"/>
                <a:gd name="connsiteY77" fmla="*/ 923925 h 1309688"/>
                <a:gd name="connsiteX78" fmla="*/ 1093758 w 2636807"/>
                <a:gd name="connsiteY78" fmla="*/ 916782 h 1309688"/>
                <a:gd name="connsiteX79" fmla="*/ 1117570 w 2636807"/>
                <a:gd name="connsiteY79" fmla="*/ 900113 h 1309688"/>
                <a:gd name="connsiteX80" fmla="*/ 1196152 w 2636807"/>
                <a:gd name="connsiteY80" fmla="*/ 883444 h 1309688"/>
                <a:gd name="connsiteX81" fmla="*/ 1215202 w 2636807"/>
                <a:gd name="connsiteY81" fmla="*/ 871538 h 1309688"/>
                <a:gd name="connsiteX82" fmla="*/ 1184245 w 2636807"/>
                <a:gd name="connsiteY82" fmla="*/ 866775 h 1309688"/>
                <a:gd name="connsiteX83" fmla="*/ 1115189 w 2636807"/>
                <a:gd name="connsiteY83" fmla="*/ 883444 h 1309688"/>
                <a:gd name="connsiteX84" fmla="*/ 1072327 w 2636807"/>
                <a:gd name="connsiteY84" fmla="*/ 895350 h 1309688"/>
                <a:gd name="connsiteX85" fmla="*/ 1048514 w 2636807"/>
                <a:gd name="connsiteY85" fmla="*/ 912019 h 1309688"/>
                <a:gd name="connsiteX86" fmla="*/ 1005652 w 2636807"/>
                <a:gd name="connsiteY86" fmla="*/ 919163 h 1309688"/>
                <a:gd name="connsiteX87" fmla="*/ 984220 w 2636807"/>
                <a:gd name="connsiteY87" fmla="*/ 914400 h 1309688"/>
                <a:gd name="connsiteX88" fmla="*/ 960408 w 2636807"/>
                <a:gd name="connsiteY88" fmla="*/ 919163 h 1309688"/>
                <a:gd name="connsiteX89" fmla="*/ 941358 w 2636807"/>
                <a:gd name="connsiteY89" fmla="*/ 904875 h 1309688"/>
                <a:gd name="connsiteX90" fmla="*/ 919927 w 2636807"/>
                <a:gd name="connsiteY90" fmla="*/ 897732 h 1309688"/>
                <a:gd name="connsiteX91" fmla="*/ 888970 w 2636807"/>
                <a:gd name="connsiteY91" fmla="*/ 897732 h 1309688"/>
                <a:gd name="connsiteX92" fmla="*/ 869920 w 2636807"/>
                <a:gd name="connsiteY92" fmla="*/ 904875 h 1309688"/>
                <a:gd name="connsiteX93" fmla="*/ 869920 w 2636807"/>
                <a:gd name="connsiteY93" fmla="*/ 885825 h 1309688"/>
                <a:gd name="connsiteX94" fmla="*/ 862777 w 2636807"/>
                <a:gd name="connsiteY94" fmla="*/ 859632 h 1309688"/>
                <a:gd name="connsiteX95" fmla="*/ 855633 w 2636807"/>
                <a:gd name="connsiteY95" fmla="*/ 828675 h 1309688"/>
                <a:gd name="connsiteX96" fmla="*/ 860395 w 2636807"/>
                <a:gd name="connsiteY96" fmla="*/ 800100 h 1309688"/>
                <a:gd name="connsiteX97" fmla="*/ 874683 w 2636807"/>
                <a:gd name="connsiteY97" fmla="*/ 778669 h 1309688"/>
                <a:gd name="connsiteX98" fmla="*/ 843727 w 2636807"/>
                <a:gd name="connsiteY98" fmla="*/ 804863 h 1309688"/>
                <a:gd name="connsiteX99" fmla="*/ 817533 w 2636807"/>
                <a:gd name="connsiteY99" fmla="*/ 804863 h 1309688"/>
                <a:gd name="connsiteX100" fmla="*/ 784195 w 2636807"/>
                <a:gd name="connsiteY100" fmla="*/ 807244 h 1309688"/>
                <a:gd name="connsiteX101" fmla="*/ 755620 w 2636807"/>
                <a:gd name="connsiteY101" fmla="*/ 800100 h 1309688"/>
                <a:gd name="connsiteX102" fmla="*/ 731808 w 2636807"/>
                <a:gd name="connsiteY102" fmla="*/ 778669 h 1309688"/>
                <a:gd name="connsiteX103" fmla="*/ 707995 w 2636807"/>
                <a:gd name="connsiteY103" fmla="*/ 771525 h 1309688"/>
                <a:gd name="connsiteX104" fmla="*/ 662752 w 2636807"/>
                <a:gd name="connsiteY104" fmla="*/ 778669 h 1309688"/>
                <a:gd name="connsiteX105" fmla="*/ 619889 w 2636807"/>
                <a:gd name="connsiteY105" fmla="*/ 785813 h 1309688"/>
                <a:gd name="connsiteX106" fmla="*/ 574645 w 2636807"/>
                <a:gd name="connsiteY106" fmla="*/ 792957 h 1309688"/>
                <a:gd name="connsiteX107" fmla="*/ 555595 w 2636807"/>
                <a:gd name="connsiteY107" fmla="*/ 781050 h 1309688"/>
                <a:gd name="connsiteX108" fmla="*/ 550833 w 2636807"/>
                <a:gd name="connsiteY108" fmla="*/ 764382 h 1309688"/>
                <a:gd name="connsiteX109" fmla="*/ 541308 w 2636807"/>
                <a:gd name="connsiteY109" fmla="*/ 740569 h 1309688"/>
                <a:gd name="connsiteX110" fmla="*/ 541308 w 2636807"/>
                <a:gd name="connsiteY110" fmla="*/ 740569 h 1309688"/>
                <a:gd name="connsiteX111" fmla="*/ 546070 w 2636807"/>
                <a:gd name="connsiteY111" fmla="*/ 792957 h 1309688"/>
                <a:gd name="connsiteX112" fmla="*/ 560358 w 2636807"/>
                <a:gd name="connsiteY112" fmla="*/ 809625 h 1309688"/>
                <a:gd name="connsiteX113" fmla="*/ 610364 w 2636807"/>
                <a:gd name="connsiteY113" fmla="*/ 814388 h 1309688"/>
                <a:gd name="connsiteX114" fmla="*/ 660370 w 2636807"/>
                <a:gd name="connsiteY114" fmla="*/ 802482 h 1309688"/>
                <a:gd name="connsiteX115" fmla="*/ 693708 w 2636807"/>
                <a:gd name="connsiteY115" fmla="*/ 797719 h 1309688"/>
                <a:gd name="connsiteX116" fmla="*/ 724664 w 2636807"/>
                <a:gd name="connsiteY116" fmla="*/ 804863 h 1309688"/>
                <a:gd name="connsiteX117" fmla="*/ 741333 w 2636807"/>
                <a:gd name="connsiteY117" fmla="*/ 831057 h 1309688"/>
                <a:gd name="connsiteX118" fmla="*/ 767527 w 2636807"/>
                <a:gd name="connsiteY118" fmla="*/ 831057 h 1309688"/>
                <a:gd name="connsiteX119" fmla="*/ 803245 w 2636807"/>
                <a:gd name="connsiteY119" fmla="*/ 826294 h 1309688"/>
                <a:gd name="connsiteX120" fmla="*/ 831820 w 2636807"/>
                <a:gd name="connsiteY120" fmla="*/ 835819 h 1309688"/>
                <a:gd name="connsiteX121" fmla="*/ 838964 w 2636807"/>
                <a:gd name="connsiteY121" fmla="*/ 881063 h 1309688"/>
                <a:gd name="connsiteX122" fmla="*/ 850870 w 2636807"/>
                <a:gd name="connsiteY122" fmla="*/ 919163 h 1309688"/>
                <a:gd name="connsiteX123" fmla="*/ 850870 w 2636807"/>
                <a:gd name="connsiteY123" fmla="*/ 935832 h 1309688"/>
                <a:gd name="connsiteX124" fmla="*/ 841345 w 2636807"/>
                <a:gd name="connsiteY124" fmla="*/ 952500 h 1309688"/>
                <a:gd name="connsiteX125" fmla="*/ 824677 w 2636807"/>
                <a:gd name="connsiteY125" fmla="*/ 962025 h 1309688"/>
                <a:gd name="connsiteX126" fmla="*/ 803245 w 2636807"/>
                <a:gd name="connsiteY126" fmla="*/ 966788 h 1309688"/>
                <a:gd name="connsiteX127" fmla="*/ 781814 w 2636807"/>
                <a:gd name="connsiteY127" fmla="*/ 966788 h 1309688"/>
                <a:gd name="connsiteX128" fmla="*/ 769908 w 2636807"/>
                <a:gd name="connsiteY128" fmla="*/ 976313 h 1309688"/>
                <a:gd name="connsiteX129" fmla="*/ 769908 w 2636807"/>
                <a:gd name="connsiteY129" fmla="*/ 976313 h 1309688"/>
                <a:gd name="connsiteX130" fmla="*/ 800864 w 2636807"/>
                <a:gd name="connsiteY130" fmla="*/ 978694 h 1309688"/>
                <a:gd name="connsiteX131" fmla="*/ 817533 w 2636807"/>
                <a:gd name="connsiteY131" fmla="*/ 990600 h 1309688"/>
                <a:gd name="connsiteX132" fmla="*/ 838964 w 2636807"/>
                <a:gd name="connsiteY132" fmla="*/ 981075 h 1309688"/>
                <a:gd name="connsiteX133" fmla="*/ 838964 w 2636807"/>
                <a:gd name="connsiteY133" fmla="*/ 981075 h 1309688"/>
                <a:gd name="connsiteX134" fmla="*/ 865158 w 2636807"/>
                <a:gd name="connsiteY134" fmla="*/ 983457 h 1309688"/>
                <a:gd name="connsiteX135" fmla="*/ 881827 w 2636807"/>
                <a:gd name="connsiteY135" fmla="*/ 971550 h 1309688"/>
                <a:gd name="connsiteX136" fmla="*/ 910402 w 2636807"/>
                <a:gd name="connsiteY136" fmla="*/ 1009650 h 1309688"/>
                <a:gd name="connsiteX137" fmla="*/ 910402 w 2636807"/>
                <a:gd name="connsiteY137" fmla="*/ 1050132 h 1309688"/>
                <a:gd name="connsiteX138" fmla="*/ 903258 w 2636807"/>
                <a:gd name="connsiteY138" fmla="*/ 1071563 h 1309688"/>
                <a:gd name="connsiteX139" fmla="*/ 881827 w 2636807"/>
                <a:gd name="connsiteY139" fmla="*/ 1092994 h 1309688"/>
                <a:gd name="connsiteX140" fmla="*/ 843727 w 2636807"/>
                <a:gd name="connsiteY140" fmla="*/ 1107282 h 1309688"/>
                <a:gd name="connsiteX141" fmla="*/ 829439 w 2636807"/>
                <a:gd name="connsiteY141" fmla="*/ 1123950 h 1309688"/>
                <a:gd name="connsiteX142" fmla="*/ 812770 w 2636807"/>
                <a:gd name="connsiteY142" fmla="*/ 1145382 h 1309688"/>
                <a:gd name="connsiteX143" fmla="*/ 784195 w 2636807"/>
                <a:gd name="connsiteY143" fmla="*/ 1152525 h 1309688"/>
                <a:gd name="connsiteX144" fmla="*/ 767527 w 2636807"/>
                <a:gd name="connsiteY144" fmla="*/ 1159669 h 1309688"/>
                <a:gd name="connsiteX145" fmla="*/ 753239 w 2636807"/>
                <a:gd name="connsiteY145" fmla="*/ 1162050 h 1309688"/>
                <a:gd name="connsiteX146" fmla="*/ 746095 w 2636807"/>
                <a:gd name="connsiteY146" fmla="*/ 1147763 h 1309688"/>
                <a:gd name="connsiteX147" fmla="*/ 746095 w 2636807"/>
                <a:gd name="connsiteY147" fmla="*/ 1147763 h 1309688"/>
                <a:gd name="connsiteX148" fmla="*/ 736570 w 2636807"/>
                <a:gd name="connsiteY148" fmla="*/ 1173957 h 1309688"/>
                <a:gd name="connsiteX149" fmla="*/ 717520 w 2636807"/>
                <a:gd name="connsiteY149" fmla="*/ 1188244 h 1309688"/>
                <a:gd name="connsiteX150" fmla="*/ 700852 w 2636807"/>
                <a:gd name="connsiteY150" fmla="*/ 1195388 h 1309688"/>
                <a:gd name="connsiteX151" fmla="*/ 700852 w 2636807"/>
                <a:gd name="connsiteY151" fmla="*/ 1173957 h 1309688"/>
                <a:gd name="connsiteX152" fmla="*/ 688945 w 2636807"/>
                <a:gd name="connsiteY152" fmla="*/ 1152525 h 1309688"/>
                <a:gd name="connsiteX153" fmla="*/ 691327 w 2636807"/>
                <a:gd name="connsiteY153" fmla="*/ 1197769 h 1309688"/>
                <a:gd name="connsiteX154" fmla="*/ 679420 w 2636807"/>
                <a:gd name="connsiteY154" fmla="*/ 1214438 h 1309688"/>
                <a:gd name="connsiteX155" fmla="*/ 669895 w 2636807"/>
                <a:gd name="connsiteY155" fmla="*/ 1204913 h 1309688"/>
                <a:gd name="connsiteX156" fmla="*/ 648464 w 2636807"/>
                <a:gd name="connsiteY156" fmla="*/ 1197769 h 1309688"/>
                <a:gd name="connsiteX157" fmla="*/ 631795 w 2636807"/>
                <a:gd name="connsiteY157" fmla="*/ 1193007 h 1309688"/>
                <a:gd name="connsiteX158" fmla="*/ 615127 w 2636807"/>
                <a:gd name="connsiteY158" fmla="*/ 1221582 h 1309688"/>
                <a:gd name="connsiteX159" fmla="*/ 617508 w 2636807"/>
                <a:gd name="connsiteY159" fmla="*/ 1250157 h 1309688"/>
                <a:gd name="connsiteX160" fmla="*/ 605602 w 2636807"/>
                <a:gd name="connsiteY160" fmla="*/ 1273969 h 1309688"/>
                <a:gd name="connsiteX161" fmla="*/ 577027 w 2636807"/>
                <a:gd name="connsiteY161" fmla="*/ 1281113 h 1309688"/>
                <a:gd name="connsiteX162" fmla="*/ 557977 w 2636807"/>
                <a:gd name="connsiteY162" fmla="*/ 1295400 h 1309688"/>
                <a:gd name="connsiteX163" fmla="*/ 515114 w 2636807"/>
                <a:gd name="connsiteY163" fmla="*/ 1309688 h 1309688"/>
                <a:gd name="connsiteX164" fmla="*/ 488920 w 2636807"/>
                <a:gd name="connsiteY164" fmla="*/ 1297782 h 1309688"/>
                <a:gd name="connsiteX165" fmla="*/ 472252 w 2636807"/>
                <a:gd name="connsiteY165" fmla="*/ 1288257 h 1309688"/>
                <a:gd name="connsiteX166" fmla="*/ 453202 w 2636807"/>
                <a:gd name="connsiteY166" fmla="*/ 1283494 h 1309688"/>
                <a:gd name="connsiteX167" fmla="*/ 431770 w 2636807"/>
                <a:gd name="connsiteY167" fmla="*/ 1266825 h 1309688"/>
                <a:gd name="connsiteX168" fmla="*/ 431770 w 2636807"/>
                <a:gd name="connsiteY168" fmla="*/ 1266825 h 1309688"/>
                <a:gd name="connsiteX169" fmla="*/ 431770 w 2636807"/>
                <a:gd name="connsiteY169" fmla="*/ 1266825 h 1309688"/>
                <a:gd name="connsiteX170" fmla="*/ 398433 w 2636807"/>
                <a:gd name="connsiteY170" fmla="*/ 1228725 h 1309688"/>
                <a:gd name="connsiteX171" fmla="*/ 388908 w 2636807"/>
                <a:gd name="connsiteY171" fmla="*/ 1216819 h 1309688"/>
                <a:gd name="connsiteX172" fmla="*/ 379383 w 2636807"/>
                <a:gd name="connsiteY172" fmla="*/ 1219200 h 1309688"/>
                <a:gd name="connsiteX173" fmla="*/ 379383 w 2636807"/>
                <a:gd name="connsiteY173" fmla="*/ 1204913 h 1309688"/>
                <a:gd name="connsiteX174" fmla="*/ 374620 w 2636807"/>
                <a:gd name="connsiteY174" fmla="*/ 1190625 h 1309688"/>
                <a:gd name="connsiteX175" fmla="*/ 357952 w 2636807"/>
                <a:gd name="connsiteY175" fmla="*/ 1195388 h 1309688"/>
                <a:gd name="connsiteX176" fmla="*/ 350808 w 2636807"/>
                <a:gd name="connsiteY176" fmla="*/ 1173957 h 1309688"/>
                <a:gd name="connsiteX177" fmla="*/ 336520 w 2636807"/>
                <a:gd name="connsiteY177" fmla="*/ 1154907 h 1309688"/>
                <a:gd name="connsiteX178" fmla="*/ 350808 w 2636807"/>
                <a:gd name="connsiteY178" fmla="*/ 1143000 h 1309688"/>
                <a:gd name="connsiteX179" fmla="*/ 343664 w 2636807"/>
                <a:gd name="connsiteY179" fmla="*/ 1119188 h 1309688"/>
                <a:gd name="connsiteX180" fmla="*/ 326995 w 2636807"/>
                <a:gd name="connsiteY180" fmla="*/ 1107282 h 1309688"/>
                <a:gd name="connsiteX181" fmla="*/ 334139 w 2636807"/>
                <a:gd name="connsiteY181" fmla="*/ 1090613 h 1309688"/>
                <a:gd name="connsiteX182" fmla="*/ 329377 w 2636807"/>
                <a:gd name="connsiteY182" fmla="*/ 1073944 h 1309688"/>
                <a:gd name="connsiteX183" fmla="*/ 374620 w 2636807"/>
                <a:gd name="connsiteY183" fmla="*/ 1097757 h 1309688"/>
                <a:gd name="connsiteX184" fmla="*/ 372239 w 2636807"/>
                <a:gd name="connsiteY184" fmla="*/ 1073944 h 1309688"/>
                <a:gd name="connsiteX185" fmla="*/ 398433 w 2636807"/>
                <a:gd name="connsiteY185" fmla="*/ 1054894 h 1309688"/>
                <a:gd name="connsiteX186" fmla="*/ 403196 w 2636807"/>
                <a:gd name="connsiteY186" fmla="*/ 997744 h 1309688"/>
                <a:gd name="connsiteX187" fmla="*/ 365095 w 2636807"/>
                <a:gd name="connsiteY187" fmla="*/ 957263 h 1309688"/>
                <a:gd name="connsiteX188" fmla="*/ 346045 w 2636807"/>
                <a:gd name="connsiteY188" fmla="*/ 921544 h 1309688"/>
                <a:gd name="connsiteX189" fmla="*/ 307945 w 2636807"/>
                <a:gd name="connsiteY189" fmla="*/ 888207 h 1309688"/>
                <a:gd name="connsiteX190" fmla="*/ 303183 w 2636807"/>
                <a:gd name="connsiteY190" fmla="*/ 821532 h 1309688"/>
                <a:gd name="connsiteX191" fmla="*/ 322233 w 2636807"/>
                <a:gd name="connsiteY191" fmla="*/ 792957 h 1309688"/>
                <a:gd name="connsiteX192" fmla="*/ 322233 w 2636807"/>
                <a:gd name="connsiteY192" fmla="*/ 792957 h 1309688"/>
                <a:gd name="connsiteX193" fmla="*/ 305564 w 2636807"/>
                <a:gd name="connsiteY193" fmla="*/ 757238 h 1309688"/>
                <a:gd name="connsiteX194" fmla="*/ 284133 w 2636807"/>
                <a:gd name="connsiteY194" fmla="*/ 742950 h 1309688"/>
                <a:gd name="connsiteX195" fmla="*/ 276989 w 2636807"/>
                <a:gd name="connsiteY195" fmla="*/ 726282 h 1309688"/>
                <a:gd name="connsiteX196" fmla="*/ 260320 w 2636807"/>
                <a:gd name="connsiteY196" fmla="*/ 704850 h 1309688"/>
                <a:gd name="connsiteX197" fmla="*/ 241270 w 2636807"/>
                <a:gd name="connsiteY197" fmla="*/ 681038 h 1309688"/>
                <a:gd name="connsiteX198" fmla="*/ 215077 w 2636807"/>
                <a:gd name="connsiteY198" fmla="*/ 671513 h 1309688"/>
                <a:gd name="connsiteX199" fmla="*/ 138877 w 2636807"/>
                <a:gd name="connsiteY199" fmla="*/ 592932 h 1309688"/>
                <a:gd name="connsiteX200" fmla="*/ 53152 w 2636807"/>
                <a:gd name="connsiteY200" fmla="*/ 488157 h 1309688"/>
                <a:gd name="connsiteX201" fmla="*/ 29339 w 2636807"/>
                <a:gd name="connsiteY201" fmla="*/ 373857 h 1309688"/>
                <a:gd name="connsiteX202" fmla="*/ 10289 w 2636807"/>
                <a:gd name="connsiteY202" fmla="*/ 292894 h 1309688"/>
                <a:gd name="connsiteX203" fmla="*/ 5527 w 2636807"/>
                <a:gd name="connsiteY203" fmla="*/ 216694 h 1309688"/>
                <a:gd name="connsiteX204" fmla="*/ 764 w 2636807"/>
                <a:gd name="connsiteY204" fmla="*/ 69057 h 1309688"/>
                <a:gd name="connsiteX205" fmla="*/ 22196 w 2636807"/>
                <a:gd name="connsiteY205" fmla="*/ 0 h 1309688"/>
                <a:gd name="connsiteX206" fmla="*/ 2605852 w 2636807"/>
                <a:gd name="connsiteY206" fmla="*/ 4763 h 1309688"/>
                <a:gd name="connsiteX207" fmla="*/ 2636807 w 2636807"/>
                <a:gd name="connsiteY207" fmla="*/ 881062 h 1309688"/>
                <a:gd name="connsiteX0" fmla="*/ 2636807 w 2636807"/>
                <a:gd name="connsiteY0" fmla="*/ 881062 h 1309688"/>
                <a:gd name="connsiteX1" fmla="*/ 2034352 w 2636807"/>
                <a:gd name="connsiteY1" fmla="*/ 962025 h 1309688"/>
                <a:gd name="connsiteX2" fmla="*/ 1996252 w 2636807"/>
                <a:gd name="connsiteY2" fmla="*/ 931069 h 1309688"/>
                <a:gd name="connsiteX3" fmla="*/ 1962914 w 2636807"/>
                <a:gd name="connsiteY3" fmla="*/ 902494 h 1309688"/>
                <a:gd name="connsiteX4" fmla="*/ 1922433 w 2636807"/>
                <a:gd name="connsiteY4" fmla="*/ 881063 h 1309688"/>
                <a:gd name="connsiteX5" fmla="*/ 1905764 w 2636807"/>
                <a:gd name="connsiteY5" fmla="*/ 876300 h 1309688"/>
                <a:gd name="connsiteX6" fmla="*/ 1905764 w 2636807"/>
                <a:gd name="connsiteY6" fmla="*/ 876300 h 1309688"/>
                <a:gd name="connsiteX7" fmla="*/ 1934339 w 2636807"/>
                <a:gd name="connsiteY7" fmla="*/ 869157 h 1309688"/>
                <a:gd name="connsiteX8" fmla="*/ 1953389 w 2636807"/>
                <a:gd name="connsiteY8" fmla="*/ 862013 h 1309688"/>
                <a:gd name="connsiteX9" fmla="*/ 1934339 w 2636807"/>
                <a:gd name="connsiteY9" fmla="*/ 852488 h 1309688"/>
                <a:gd name="connsiteX10" fmla="*/ 1901002 w 2636807"/>
                <a:gd name="connsiteY10" fmla="*/ 842963 h 1309688"/>
                <a:gd name="connsiteX11" fmla="*/ 1872427 w 2636807"/>
                <a:gd name="connsiteY11" fmla="*/ 828675 h 1309688"/>
                <a:gd name="connsiteX12" fmla="*/ 1841470 w 2636807"/>
                <a:gd name="connsiteY12" fmla="*/ 812007 h 1309688"/>
                <a:gd name="connsiteX13" fmla="*/ 1820039 w 2636807"/>
                <a:gd name="connsiteY13" fmla="*/ 797719 h 1309688"/>
                <a:gd name="connsiteX14" fmla="*/ 1815277 w 2636807"/>
                <a:gd name="connsiteY14" fmla="*/ 778669 h 1309688"/>
                <a:gd name="connsiteX15" fmla="*/ 1843852 w 2636807"/>
                <a:gd name="connsiteY15" fmla="*/ 788194 h 1309688"/>
                <a:gd name="connsiteX16" fmla="*/ 1843852 w 2636807"/>
                <a:gd name="connsiteY16" fmla="*/ 788194 h 1309688"/>
                <a:gd name="connsiteX17" fmla="*/ 1872427 w 2636807"/>
                <a:gd name="connsiteY17" fmla="*/ 790575 h 1309688"/>
                <a:gd name="connsiteX18" fmla="*/ 1917670 w 2636807"/>
                <a:gd name="connsiteY18" fmla="*/ 800100 h 1309688"/>
                <a:gd name="connsiteX19" fmla="*/ 1917670 w 2636807"/>
                <a:gd name="connsiteY19" fmla="*/ 800100 h 1309688"/>
                <a:gd name="connsiteX20" fmla="*/ 1898620 w 2636807"/>
                <a:gd name="connsiteY20" fmla="*/ 769144 h 1309688"/>
                <a:gd name="connsiteX21" fmla="*/ 1862902 w 2636807"/>
                <a:gd name="connsiteY21" fmla="*/ 776288 h 1309688"/>
                <a:gd name="connsiteX22" fmla="*/ 1839089 w 2636807"/>
                <a:gd name="connsiteY22" fmla="*/ 769144 h 1309688"/>
                <a:gd name="connsiteX23" fmla="*/ 1812895 w 2636807"/>
                <a:gd name="connsiteY23" fmla="*/ 766763 h 1309688"/>
                <a:gd name="connsiteX24" fmla="*/ 1786702 w 2636807"/>
                <a:gd name="connsiteY24" fmla="*/ 776288 h 1309688"/>
                <a:gd name="connsiteX25" fmla="*/ 1758127 w 2636807"/>
                <a:gd name="connsiteY25" fmla="*/ 783432 h 1309688"/>
                <a:gd name="connsiteX26" fmla="*/ 1729552 w 2636807"/>
                <a:gd name="connsiteY26" fmla="*/ 783432 h 1309688"/>
                <a:gd name="connsiteX27" fmla="*/ 1703358 w 2636807"/>
                <a:gd name="connsiteY27" fmla="*/ 769144 h 1309688"/>
                <a:gd name="connsiteX28" fmla="*/ 1679545 w 2636807"/>
                <a:gd name="connsiteY28" fmla="*/ 781050 h 1309688"/>
                <a:gd name="connsiteX29" fmla="*/ 1665258 w 2636807"/>
                <a:gd name="connsiteY29" fmla="*/ 776288 h 1309688"/>
                <a:gd name="connsiteX30" fmla="*/ 1629539 w 2636807"/>
                <a:gd name="connsiteY30" fmla="*/ 783432 h 1309688"/>
                <a:gd name="connsiteX31" fmla="*/ 1593820 w 2636807"/>
                <a:gd name="connsiteY31" fmla="*/ 783432 h 1309688"/>
                <a:gd name="connsiteX32" fmla="*/ 1570008 w 2636807"/>
                <a:gd name="connsiteY32" fmla="*/ 778669 h 1309688"/>
                <a:gd name="connsiteX33" fmla="*/ 1548577 w 2636807"/>
                <a:gd name="connsiteY33" fmla="*/ 764382 h 1309688"/>
                <a:gd name="connsiteX34" fmla="*/ 1548577 w 2636807"/>
                <a:gd name="connsiteY34" fmla="*/ 750094 h 1309688"/>
                <a:gd name="connsiteX35" fmla="*/ 1524764 w 2636807"/>
                <a:gd name="connsiteY35" fmla="*/ 785813 h 1309688"/>
                <a:gd name="connsiteX36" fmla="*/ 1529527 w 2636807"/>
                <a:gd name="connsiteY36" fmla="*/ 807244 h 1309688"/>
                <a:gd name="connsiteX37" fmla="*/ 1534289 w 2636807"/>
                <a:gd name="connsiteY37" fmla="*/ 823913 h 1309688"/>
                <a:gd name="connsiteX38" fmla="*/ 1579533 w 2636807"/>
                <a:gd name="connsiteY38" fmla="*/ 809625 h 1309688"/>
                <a:gd name="connsiteX39" fmla="*/ 1615252 w 2636807"/>
                <a:gd name="connsiteY39" fmla="*/ 807244 h 1309688"/>
                <a:gd name="connsiteX40" fmla="*/ 1655733 w 2636807"/>
                <a:gd name="connsiteY40" fmla="*/ 800100 h 1309688"/>
                <a:gd name="connsiteX41" fmla="*/ 1677164 w 2636807"/>
                <a:gd name="connsiteY41" fmla="*/ 800100 h 1309688"/>
                <a:gd name="connsiteX42" fmla="*/ 1703358 w 2636807"/>
                <a:gd name="connsiteY42" fmla="*/ 797719 h 1309688"/>
                <a:gd name="connsiteX43" fmla="*/ 1729552 w 2636807"/>
                <a:gd name="connsiteY43" fmla="*/ 814388 h 1309688"/>
                <a:gd name="connsiteX44" fmla="*/ 1750983 w 2636807"/>
                <a:gd name="connsiteY44" fmla="*/ 814388 h 1309688"/>
                <a:gd name="connsiteX45" fmla="*/ 1781939 w 2636807"/>
                <a:gd name="connsiteY45" fmla="*/ 823913 h 1309688"/>
                <a:gd name="connsiteX46" fmla="*/ 1796227 w 2636807"/>
                <a:gd name="connsiteY46" fmla="*/ 833438 h 1309688"/>
                <a:gd name="connsiteX47" fmla="*/ 1796227 w 2636807"/>
                <a:gd name="connsiteY47" fmla="*/ 852488 h 1309688"/>
                <a:gd name="connsiteX48" fmla="*/ 1724789 w 2636807"/>
                <a:gd name="connsiteY48" fmla="*/ 850107 h 1309688"/>
                <a:gd name="connsiteX49" fmla="*/ 1636683 w 2636807"/>
                <a:gd name="connsiteY49" fmla="*/ 859632 h 1309688"/>
                <a:gd name="connsiteX50" fmla="*/ 1550958 w 2636807"/>
                <a:gd name="connsiteY50" fmla="*/ 866775 h 1309688"/>
                <a:gd name="connsiteX51" fmla="*/ 1441420 w 2636807"/>
                <a:gd name="connsiteY51" fmla="*/ 890588 h 1309688"/>
                <a:gd name="connsiteX52" fmla="*/ 1341408 w 2636807"/>
                <a:gd name="connsiteY52" fmla="*/ 919163 h 1309688"/>
                <a:gd name="connsiteX53" fmla="*/ 1253302 w 2636807"/>
                <a:gd name="connsiteY53" fmla="*/ 962025 h 1309688"/>
                <a:gd name="connsiteX54" fmla="*/ 1193770 w 2636807"/>
                <a:gd name="connsiteY54" fmla="*/ 995363 h 1309688"/>
                <a:gd name="connsiteX55" fmla="*/ 1115189 w 2636807"/>
                <a:gd name="connsiteY55" fmla="*/ 1021557 h 1309688"/>
                <a:gd name="connsiteX56" fmla="*/ 1027083 w 2636807"/>
                <a:gd name="connsiteY56" fmla="*/ 1052513 h 1309688"/>
                <a:gd name="connsiteX57" fmla="*/ 993745 w 2636807"/>
                <a:gd name="connsiteY57" fmla="*/ 1064419 h 1309688"/>
                <a:gd name="connsiteX58" fmla="*/ 972314 w 2636807"/>
                <a:gd name="connsiteY58" fmla="*/ 1057275 h 1309688"/>
                <a:gd name="connsiteX59" fmla="*/ 981839 w 2636807"/>
                <a:gd name="connsiteY59" fmla="*/ 1033463 h 1309688"/>
                <a:gd name="connsiteX60" fmla="*/ 996127 w 2636807"/>
                <a:gd name="connsiteY60" fmla="*/ 1016794 h 1309688"/>
                <a:gd name="connsiteX61" fmla="*/ 1008033 w 2636807"/>
                <a:gd name="connsiteY61" fmla="*/ 997744 h 1309688"/>
                <a:gd name="connsiteX62" fmla="*/ 1008033 w 2636807"/>
                <a:gd name="connsiteY62" fmla="*/ 997744 h 1309688"/>
                <a:gd name="connsiteX63" fmla="*/ 1038989 w 2636807"/>
                <a:gd name="connsiteY63" fmla="*/ 976313 h 1309688"/>
                <a:gd name="connsiteX64" fmla="*/ 1060420 w 2636807"/>
                <a:gd name="connsiteY64" fmla="*/ 983457 h 1309688"/>
                <a:gd name="connsiteX65" fmla="*/ 1069945 w 2636807"/>
                <a:gd name="connsiteY65" fmla="*/ 1012032 h 1309688"/>
                <a:gd name="connsiteX66" fmla="*/ 1086614 w 2636807"/>
                <a:gd name="connsiteY66" fmla="*/ 1009650 h 1309688"/>
                <a:gd name="connsiteX67" fmla="*/ 1084233 w 2636807"/>
                <a:gd name="connsiteY67" fmla="*/ 990600 h 1309688"/>
                <a:gd name="connsiteX68" fmla="*/ 1084233 w 2636807"/>
                <a:gd name="connsiteY68" fmla="*/ 990600 h 1309688"/>
                <a:gd name="connsiteX69" fmla="*/ 1093758 w 2636807"/>
                <a:gd name="connsiteY69" fmla="*/ 962025 h 1309688"/>
                <a:gd name="connsiteX70" fmla="*/ 1112808 w 2636807"/>
                <a:gd name="connsiteY70" fmla="*/ 952500 h 1309688"/>
                <a:gd name="connsiteX71" fmla="*/ 1091377 w 2636807"/>
                <a:gd name="connsiteY71" fmla="*/ 954882 h 1309688"/>
                <a:gd name="connsiteX72" fmla="*/ 1048514 w 2636807"/>
                <a:gd name="connsiteY72" fmla="*/ 964407 h 1309688"/>
                <a:gd name="connsiteX73" fmla="*/ 1027083 w 2636807"/>
                <a:gd name="connsiteY73" fmla="*/ 957263 h 1309688"/>
                <a:gd name="connsiteX74" fmla="*/ 998508 w 2636807"/>
                <a:gd name="connsiteY74" fmla="*/ 957263 h 1309688"/>
                <a:gd name="connsiteX75" fmla="*/ 988983 w 2636807"/>
                <a:gd name="connsiteY75" fmla="*/ 947738 h 1309688"/>
                <a:gd name="connsiteX76" fmla="*/ 1012795 w 2636807"/>
                <a:gd name="connsiteY76" fmla="*/ 935832 h 1309688"/>
                <a:gd name="connsiteX77" fmla="*/ 1062802 w 2636807"/>
                <a:gd name="connsiteY77" fmla="*/ 923925 h 1309688"/>
                <a:gd name="connsiteX78" fmla="*/ 1093758 w 2636807"/>
                <a:gd name="connsiteY78" fmla="*/ 916782 h 1309688"/>
                <a:gd name="connsiteX79" fmla="*/ 1117570 w 2636807"/>
                <a:gd name="connsiteY79" fmla="*/ 900113 h 1309688"/>
                <a:gd name="connsiteX80" fmla="*/ 1196152 w 2636807"/>
                <a:gd name="connsiteY80" fmla="*/ 883444 h 1309688"/>
                <a:gd name="connsiteX81" fmla="*/ 1215202 w 2636807"/>
                <a:gd name="connsiteY81" fmla="*/ 871538 h 1309688"/>
                <a:gd name="connsiteX82" fmla="*/ 1184245 w 2636807"/>
                <a:gd name="connsiteY82" fmla="*/ 866775 h 1309688"/>
                <a:gd name="connsiteX83" fmla="*/ 1115189 w 2636807"/>
                <a:gd name="connsiteY83" fmla="*/ 883444 h 1309688"/>
                <a:gd name="connsiteX84" fmla="*/ 1072327 w 2636807"/>
                <a:gd name="connsiteY84" fmla="*/ 895350 h 1309688"/>
                <a:gd name="connsiteX85" fmla="*/ 1048514 w 2636807"/>
                <a:gd name="connsiteY85" fmla="*/ 912019 h 1309688"/>
                <a:gd name="connsiteX86" fmla="*/ 1005652 w 2636807"/>
                <a:gd name="connsiteY86" fmla="*/ 919163 h 1309688"/>
                <a:gd name="connsiteX87" fmla="*/ 984220 w 2636807"/>
                <a:gd name="connsiteY87" fmla="*/ 914400 h 1309688"/>
                <a:gd name="connsiteX88" fmla="*/ 960408 w 2636807"/>
                <a:gd name="connsiteY88" fmla="*/ 919163 h 1309688"/>
                <a:gd name="connsiteX89" fmla="*/ 941358 w 2636807"/>
                <a:gd name="connsiteY89" fmla="*/ 904875 h 1309688"/>
                <a:gd name="connsiteX90" fmla="*/ 919927 w 2636807"/>
                <a:gd name="connsiteY90" fmla="*/ 897732 h 1309688"/>
                <a:gd name="connsiteX91" fmla="*/ 888970 w 2636807"/>
                <a:gd name="connsiteY91" fmla="*/ 897732 h 1309688"/>
                <a:gd name="connsiteX92" fmla="*/ 869920 w 2636807"/>
                <a:gd name="connsiteY92" fmla="*/ 904875 h 1309688"/>
                <a:gd name="connsiteX93" fmla="*/ 869920 w 2636807"/>
                <a:gd name="connsiteY93" fmla="*/ 885825 h 1309688"/>
                <a:gd name="connsiteX94" fmla="*/ 862777 w 2636807"/>
                <a:gd name="connsiteY94" fmla="*/ 859632 h 1309688"/>
                <a:gd name="connsiteX95" fmla="*/ 855633 w 2636807"/>
                <a:gd name="connsiteY95" fmla="*/ 828675 h 1309688"/>
                <a:gd name="connsiteX96" fmla="*/ 860395 w 2636807"/>
                <a:gd name="connsiteY96" fmla="*/ 800100 h 1309688"/>
                <a:gd name="connsiteX97" fmla="*/ 874683 w 2636807"/>
                <a:gd name="connsiteY97" fmla="*/ 778669 h 1309688"/>
                <a:gd name="connsiteX98" fmla="*/ 843727 w 2636807"/>
                <a:gd name="connsiteY98" fmla="*/ 804863 h 1309688"/>
                <a:gd name="connsiteX99" fmla="*/ 817533 w 2636807"/>
                <a:gd name="connsiteY99" fmla="*/ 804863 h 1309688"/>
                <a:gd name="connsiteX100" fmla="*/ 784195 w 2636807"/>
                <a:gd name="connsiteY100" fmla="*/ 807244 h 1309688"/>
                <a:gd name="connsiteX101" fmla="*/ 755620 w 2636807"/>
                <a:gd name="connsiteY101" fmla="*/ 800100 h 1309688"/>
                <a:gd name="connsiteX102" fmla="*/ 731808 w 2636807"/>
                <a:gd name="connsiteY102" fmla="*/ 778669 h 1309688"/>
                <a:gd name="connsiteX103" fmla="*/ 707995 w 2636807"/>
                <a:gd name="connsiteY103" fmla="*/ 771525 h 1309688"/>
                <a:gd name="connsiteX104" fmla="*/ 662752 w 2636807"/>
                <a:gd name="connsiteY104" fmla="*/ 778669 h 1309688"/>
                <a:gd name="connsiteX105" fmla="*/ 619889 w 2636807"/>
                <a:gd name="connsiteY105" fmla="*/ 785813 h 1309688"/>
                <a:gd name="connsiteX106" fmla="*/ 574645 w 2636807"/>
                <a:gd name="connsiteY106" fmla="*/ 792957 h 1309688"/>
                <a:gd name="connsiteX107" fmla="*/ 555595 w 2636807"/>
                <a:gd name="connsiteY107" fmla="*/ 781050 h 1309688"/>
                <a:gd name="connsiteX108" fmla="*/ 550833 w 2636807"/>
                <a:gd name="connsiteY108" fmla="*/ 764382 h 1309688"/>
                <a:gd name="connsiteX109" fmla="*/ 541308 w 2636807"/>
                <a:gd name="connsiteY109" fmla="*/ 740569 h 1309688"/>
                <a:gd name="connsiteX110" fmla="*/ 541308 w 2636807"/>
                <a:gd name="connsiteY110" fmla="*/ 740569 h 1309688"/>
                <a:gd name="connsiteX111" fmla="*/ 546070 w 2636807"/>
                <a:gd name="connsiteY111" fmla="*/ 792957 h 1309688"/>
                <a:gd name="connsiteX112" fmla="*/ 560358 w 2636807"/>
                <a:gd name="connsiteY112" fmla="*/ 809625 h 1309688"/>
                <a:gd name="connsiteX113" fmla="*/ 610364 w 2636807"/>
                <a:gd name="connsiteY113" fmla="*/ 814388 h 1309688"/>
                <a:gd name="connsiteX114" fmla="*/ 660370 w 2636807"/>
                <a:gd name="connsiteY114" fmla="*/ 802482 h 1309688"/>
                <a:gd name="connsiteX115" fmla="*/ 693708 w 2636807"/>
                <a:gd name="connsiteY115" fmla="*/ 797719 h 1309688"/>
                <a:gd name="connsiteX116" fmla="*/ 724664 w 2636807"/>
                <a:gd name="connsiteY116" fmla="*/ 804863 h 1309688"/>
                <a:gd name="connsiteX117" fmla="*/ 741333 w 2636807"/>
                <a:gd name="connsiteY117" fmla="*/ 831057 h 1309688"/>
                <a:gd name="connsiteX118" fmla="*/ 767527 w 2636807"/>
                <a:gd name="connsiteY118" fmla="*/ 831057 h 1309688"/>
                <a:gd name="connsiteX119" fmla="*/ 803245 w 2636807"/>
                <a:gd name="connsiteY119" fmla="*/ 826294 h 1309688"/>
                <a:gd name="connsiteX120" fmla="*/ 831820 w 2636807"/>
                <a:gd name="connsiteY120" fmla="*/ 835819 h 1309688"/>
                <a:gd name="connsiteX121" fmla="*/ 838964 w 2636807"/>
                <a:gd name="connsiteY121" fmla="*/ 881063 h 1309688"/>
                <a:gd name="connsiteX122" fmla="*/ 850870 w 2636807"/>
                <a:gd name="connsiteY122" fmla="*/ 919163 h 1309688"/>
                <a:gd name="connsiteX123" fmla="*/ 850870 w 2636807"/>
                <a:gd name="connsiteY123" fmla="*/ 935832 h 1309688"/>
                <a:gd name="connsiteX124" fmla="*/ 841345 w 2636807"/>
                <a:gd name="connsiteY124" fmla="*/ 952500 h 1309688"/>
                <a:gd name="connsiteX125" fmla="*/ 824677 w 2636807"/>
                <a:gd name="connsiteY125" fmla="*/ 962025 h 1309688"/>
                <a:gd name="connsiteX126" fmla="*/ 803245 w 2636807"/>
                <a:gd name="connsiteY126" fmla="*/ 966788 h 1309688"/>
                <a:gd name="connsiteX127" fmla="*/ 781814 w 2636807"/>
                <a:gd name="connsiteY127" fmla="*/ 966788 h 1309688"/>
                <a:gd name="connsiteX128" fmla="*/ 769908 w 2636807"/>
                <a:gd name="connsiteY128" fmla="*/ 976313 h 1309688"/>
                <a:gd name="connsiteX129" fmla="*/ 769908 w 2636807"/>
                <a:gd name="connsiteY129" fmla="*/ 976313 h 1309688"/>
                <a:gd name="connsiteX130" fmla="*/ 800864 w 2636807"/>
                <a:gd name="connsiteY130" fmla="*/ 978694 h 1309688"/>
                <a:gd name="connsiteX131" fmla="*/ 817533 w 2636807"/>
                <a:gd name="connsiteY131" fmla="*/ 990600 h 1309688"/>
                <a:gd name="connsiteX132" fmla="*/ 838964 w 2636807"/>
                <a:gd name="connsiteY132" fmla="*/ 981075 h 1309688"/>
                <a:gd name="connsiteX133" fmla="*/ 838964 w 2636807"/>
                <a:gd name="connsiteY133" fmla="*/ 981075 h 1309688"/>
                <a:gd name="connsiteX134" fmla="*/ 865158 w 2636807"/>
                <a:gd name="connsiteY134" fmla="*/ 983457 h 1309688"/>
                <a:gd name="connsiteX135" fmla="*/ 881827 w 2636807"/>
                <a:gd name="connsiteY135" fmla="*/ 971550 h 1309688"/>
                <a:gd name="connsiteX136" fmla="*/ 910402 w 2636807"/>
                <a:gd name="connsiteY136" fmla="*/ 1009650 h 1309688"/>
                <a:gd name="connsiteX137" fmla="*/ 910402 w 2636807"/>
                <a:gd name="connsiteY137" fmla="*/ 1050132 h 1309688"/>
                <a:gd name="connsiteX138" fmla="*/ 903258 w 2636807"/>
                <a:gd name="connsiteY138" fmla="*/ 1071563 h 1309688"/>
                <a:gd name="connsiteX139" fmla="*/ 881827 w 2636807"/>
                <a:gd name="connsiteY139" fmla="*/ 1092994 h 1309688"/>
                <a:gd name="connsiteX140" fmla="*/ 843727 w 2636807"/>
                <a:gd name="connsiteY140" fmla="*/ 1107282 h 1309688"/>
                <a:gd name="connsiteX141" fmla="*/ 829439 w 2636807"/>
                <a:gd name="connsiteY141" fmla="*/ 1123950 h 1309688"/>
                <a:gd name="connsiteX142" fmla="*/ 812770 w 2636807"/>
                <a:gd name="connsiteY142" fmla="*/ 1145382 h 1309688"/>
                <a:gd name="connsiteX143" fmla="*/ 784195 w 2636807"/>
                <a:gd name="connsiteY143" fmla="*/ 1152525 h 1309688"/>
                <a:gd name="connsiteX144" fmla="*/ 767527 w 2636807"/>
                <a:gd name="connsiteY144" fmla="*/ 1159669 h 1309688"/>
                <a:gd name="connsiteX145" fmla="*/ 753239 w 2636807"/>
                <a:gd name="connsiteY145" fmla="*/ 1162050 h 1309688"/>
                <a:gd name="connsiteX146" fmla="*/ 746095 w 2636807"/>
                <a:gd name="connsiteY146" fmla="*/ 1147763 h 1309688"/>
                <a:gd name="connsiteX147" fmla="*/ 746095 w 2636807"/>
                <a:gd name="connsiteY147" fmla="*/ 1147763 h 1309688"/>
                <a:gd name="connsiteX148" fmla="*/ 736570 w 2636807"/>
                <a:gd name="connsiteY148" fmla="*/ 1173957 h 1309688"/>
                <a:gd name="connsiteX149" fmla="*/ 717520 w 2636807"/>
                <a:gd name="connsiteY149" fmla="*/ 1188244 h 1309688"/>
                <a:gd name="connsiteX150" fmla="*/ 700852 w 2636807"/>
                <a:gd name="connsiteY150" fmla="*/ 1195388 h 1309688"/>
                <a:gd name="connsiteX151" fmla="*/ 700852 w 2636807"/>
                <a:gd name="connsiteY151" fmla="*/ 1173957 h 1309688"/>
                <a:gd name="connsiteX152" fmla="*/ 688945 w 2636807"/>
                <a:gd name="connsiteY152" fmla="*/ 1152525 h 1309688"/>
                <a:gd name="connsiteX153" fmla="*/ 691327 w 2636807"/>
                <a:gd name="connsiteY153" fmla="*/ 1197769 h 1309688"/>
                <a:gd name="connsiteX154" fmla="*/ 679420 w 2636807"/>
                <a:gd name="connsiteY154" fmla="*/ 1214438 h 1309688"/>
                <a:gd name="connsiteX155" fmla="*/ 669895 w 2636807"/>
                <a:gd name="connsiteY155" fmla="*/ 1204913 h 1309688"/>
                <a:gd name="connsiteX156" fmla="*/ 648464 w 2636807"/>
                <a:gd name="connsiteY156" fmla="*/ 1197769 h 1309688"/>
                <a:gd name="connsiteX157" fmla="*/ 631795 w 2636807"/>
                <a:gd name="connsiteY157" fmla="*/ 1193007 h 1309688"/>
                <a:gd name="connsiteX158" fmla="*/ 615127 w 2636807"/>
                <a:gd name="connsiteY158" fmla="*/ 1221582 h 1309688"/>
                <a:gd name="connsiteX159" fmla="*/ 617508 w 2636807"/>
                <a:gd name="connsiteY159" fmla="*/ 1250157 h 1309688"/>
                <a:gd name="connsiteX160" fmla="*/ 605602 w 2636807"/>
                <a:gd name="connsiteY160" fmla="*/ 1273969 h 1309688"/>
                <a:gd name="connsiteX161" fmla="*/ 577027 w 2636807"/>
                <a:gd name="connsiteY161" fmla="*/ 1281113 h 1309688"/>
                <a:gd name="connsiteX162" fmla="*/ 557977 w 2636807"/>
                <a:gd name="connsiteY162" fmla="*/ 1295400 h 1309688"/>
                <a:gd name="connsiteX163" fmla="*/ 515114 w 2636807"/>
                <a:gd name="connsiteY163" fmla="*/ 1309688 h 1309688"/>
                <a:gd name="connsiteX164" fmla="*/ 488920 w 2636807"/>
                <a:gd name="connsiteY164" fmla="*/ 1297782 h 1309688"/>
                <a:gd name="connsiteX165" fmla="*/ 472252 w 2636807"/>
                <a:gd name="connsiteY165" fmla="*/ 1288257 h 1309688"/>
                <a:gd name="connsiteX166" fmla="*/ 453202 w 2636807"/>
                <a:gd name="connsiteY166" fmla="*/ 1283494 h 1309688"/>
                <a:gd name="connsiteX167" fmla="*/ 431770 w 2636807"/>
                <a:gd name="connsiteY167" fmla="*/ 1266825 h 1309688"/>
                <a:gd name="connsiteX168" fmla="*/ 431770 w 2636807"/>
                <a:gd name="connsiteY168" fmla="*/ 1266825 h 1309688"/>
                <a:gd name="connsiteX169" fmla="*/ 431770 w 2636807"/>
                <a:gd name="connsiteY169" fmla="*/ 1266825 h 1309688"/>
                <a:gd name="connsiteX170" fmla="*/ 398433 w 2636807"/>
                <a:gd name="connsiteY170" fmla="*/ 1228725 h 1309688"/>
                <a:gd name="connsiteX171" fmla="*/ 388908 w 2636807"/>
                <a:gd name="connsiteY171" fmla="*/ 1216819 h 1309688"/>
                <a:gd name="connsiteX172" fmla="*/ 379383 w 2636807"/>
                <a:gd name="connsiteY172" fmla="*/ 1219200 h 1309688"/>
                <a:gd name="connsiteX173" fmla="*/ 379383 w 2636807"/>
                <a:gd name="connsiteY173" fmla="*/ 1204913 h 1309688"/>
                <a:gd name="connsiteX174" fmla="*/ 374620 w 2636807"/>
                <a:gd name="connsiteY174" fmla="*/ 1190625 h 1309688"/>
                <a:gd name="connsiteX175" fmla="*/ 357952 w 2636807"/>
                <a:gd name="connsiteY175" fmla="*/ 1195388 h 1309688"/>
                <a:gd name="connsiteX176" fmla="*/ 350808 w 2636807"/>
                <a:gd name="connsiteY176" fmla="*/ 1173957 h 1309688"/>
                <a:gd name="connsiteX177" fmla="*/ 336520 w 2636807"/>
                <a:gd name="connsiteY177" fmla="*/ 1154907 h 1309688"/>
                <a:gd name="connsiteX178" fmla="*/ 350808 w 2636807"/>
                <a:gd name="connsiteY178" fmla="*/ 1143000 h 1309688"/>
                <a:gd name="connsiteX179" fmla="*/ 343664 w 2636807"/>
                <a:gd name="connsiteY179" fmla="*/ 1119188 h 1309688"/>
                <a:gd name="connsiteX180" fmla="*/ 326995 w 2636807"/>
                <a:gd name="connsiteY180" fmla="*/ 1107282 h 1309688"/>
                <a:gd name="connsiteX181" fmla="*/ 334139 w 2636807"/>
                <a:gd name="connsiteY181" fmla="*/ 1090613 h 1309688"/>
                <a:gd name="connsiteX182" fmla="*/ 346045 w 2636807"/>
                <a:gd name="connsiteY182" fmla="*/ 1092994 h 1309688"/>
                <a:gd name="connsiteX183" fmla="*/ 374620 w 2636807"/>
                <a:gd name="connsiteY183" fmla="*/ 1097757 h 1309688"/>
                <a:gd name="connsiteX184" fmla="*/ 372239 w 2636807"/>
                <a:gd name="connsiteY184" fmla="*/ 1073944 h 1309688"/>
                <a:gd name="connsiteX185" fmla="*/ 398433 w 2636807"/>
                <a:gd name="connsiteY185" fmla="*/ 1054894 h 1309688"/>
                <a:gd name="connsiteX186" fmla="*/ 403196 w 2636807"/>
                <a:gd name="connsiteY186" fmla="*/ 997744 h 1309688"/>
                <a:gd name="connsiteX187" fmla="*/ 365095 w 2636807"/>
                <a:gd name="connsiteY187" fmla="*/ 957263 h 1309688"/>
                <a:gd name="connsiteX188" fmla="*/ 346045 w 2636807"/>
                <a:gd name="connsiteY188" fmla="*/ 921544 h 1309688"/>
                <a:gd name="connsiteX189" fmla="*/ 307945 w 2636807"/>
                <a:gd name="connsiteY189" fmla="*/ 888207 h 1309688"/>
                <a:gd name="connsiteX190" fmla="*/ 303183 w 2636807"/>
                <a:gd name="connsiteY190" fmla="*/ 821532 h 1309688"/>
                <a:gd name="connsiteX191" fmla="*/ 322233 w 2636807"/>
                <a:gd name="connsiteY191" fmla="*/ 792957 h 1309688"/>
                <a:gd name="connsiteX192" fmla="*/ 322233 w 2636807"/>
                <a:gd name="connsiteY192" fmla="*/ 792957 h 1309688"/>
                <a:gd name="connsiteX193" fmla="*/ 305564 w 2636807"/>
                <a:gd name="connsiteY193" fmla="*/ 757238 h 1309688"/>
                <a:gd name="connsiteX194" fmla="*/ 284133 w 2636807"/>
                <a:gd name="connsiteY194" fmla="*/ 742950 h 1309688"/>
                <a:gd name="connsiteX195" fmla="*/ 276989 w 2636807"/>
                <a:gd name="connsiteY195" fmla="*/ 726282 h 1309688"/>
                <a:gd name="connsiteX196" fmla="*/ 260320 w 2636807"/>
                <a:gd name="connsiteY196" fmla="*/ 704850 h 1309688"/>
                <a:gd name="connsiteX197" fmla="*/ 241270 w 2636807"/>
                <a:gd name="connsiteY197" fmla="*/ 681038 h 1309688"/>
                <a:gd name="connsiteX198" fmla="*/ 215077 w 2636807"/>
                <a:gd name="connsiteY198" fmla="*/ 671513 h 1309688"/>
                <a:gd name="connsiteX199" fmla="*/ 138877 w 2636807"/>
                <a:gd name="connsiteY199" fmla="*/ 592932 h 1309688"/>
                <a:gd name="connsiteX200" fmla="*/ 53152 w 2636807"/>
                <a:gd name="connsiteY200" fmla="*/ 488157 h 1309688"/>
                <a:gd name="connsiteX201" fmla="*/ 29339 w 2636807"/>
                <a:gd name="connsiteY201" fmla="*/ 373857 h 1309688"/>
                <a:gd name="connsiteX202" fmla="*/ 10289 w 2636807"/>
                <a:gd name="connsiteY202" fmla="*/ 292894 h 1309688"/>
                <a:gd name="connsiteX203" fmla="*/ 5527 w 2636807"/>
                <a:gd name="connsiteY203" fmla="*/ 216694 h 1309688"/>
                <a:gd name="connsiteX204" fmla="*/ 764 w 2636807"/>
                <a:gd name="connsiteY204" fmla="*/ 69057 h 1309688"/>
                <a:gd name="connsiteX205" fmla="*/ 22196 w 2636807"/>
                <a:gd name="connsiteY205" fmla="*/ 0 h 1309688"/>
                <a:gd name="connsiteX206" fmla="*/ 2605852 w 2636807"/>
                <a:gd name="connsiteY206" fmla="*/ 4763 h 1309688"/>
                <a:gd name="connsiteX207" fmla="*/ 2636807 w 2636807"/>
                <a:gd name="connsiteY207" fmla="*/ 881062 h 1309688"/>
                <a:gd name="connsiteX0" fmla="*/ 2636807 w 2636807"/>
                <a:gd name="connsiteY0" fmla="*/ 881062 h 1309688"/>
                <a:gd name="connsiteX1" fmla="*/ 2034352 w 2636807"/>
                <a:gd name="connsiteY1" fmla="*/ 962025 h 1309688"/>
                <a:gd name="connsiteX2" fmla="*/ 1996252 w 2636807"/>
                <a:gd name="connsiteY2" fmla="*/ 931069 h 1309688"/>
                <a:gd name="connsiteX3" fmla="*/ 1962914 w 2636807"/>
                <a:gd name="connsiteY3" fmla="*/ 902494 h 1309688"/>
                <a:gd name="connsiteX4" fmla="*/ 1922433 w 2636807"/>
                <a:gd name="connsiteY4" fmla="*/ 881063 h 1309688"/>
                <a:gd name="connsiteX5" fmla="*/ 1905764 w 2636807"/>
                <a:gd name="connsiteY5" fmla="*/ 876300 h 1309688"/>
                <a:gd name="connsiteX6" fmla="*/ 1905764 w 2636807"/>
                <a:gd name="connsiteY6" fmla="*/ 876300 h 1309688"/>
                <a:gd name="connsiteX7" fmla="*/ 1934339 w 2636807"/>
                <a:gd name="connsiteY7" fmla="*/ 869157 h 1309688"/>
                <a:gd name="connsiteX8" fmla="*/ 1953389 w 2636807"/>
                <a:gd name="connsiteY8" fmla="*/ 862013 h 1309688"/>
                <a:gd name="connsiteX9" fmla="*/ 1934339 w 2636807"/>
                <a:gd name="connsiteY9" fmla="*/ 852488 h 1309688"/>
                <a:gd name="connsiteX10" fmla="*/ 1901002 w 2636807"/>
                <a:gd name="connsiteY10" fmla="*/ 842963 h 1309688"/>
                <a:gd name="connsiteX11" fmla="*/ 1872427 w 2636807"/>
                <a:gd name="connsiteY11" fmla="*/ 828675 h 1309688"/>
                <a:gd name="connsiteX12" fmla="*/ 1841470 w 2636807"/>
                <a:gd name="connsiteY12" fmla="*/ 812007 h 1309688"/>
                <a:gd name="connsiteX13" fmla="*/ 1820039 w 2636807"/>
                <a:gd name="connsiteY13" fmla="*/ 797719 h 1309688"/>
                <a:gd name="connsiteX14" fmla="*/ 1815277 w 2636807"/>
                <a:gd name="connsiteY14" fmla="*/ 778669 h 1309688"/>
                <a:gd name="connsiteX15" fmla="*/ 1843852 w 2636807"/>
                <a:gd name="connsiteY15" fmla="*/ 788194 h 1309688"/>
                <a:gd name="connsiteX16" fmla="*/ 1843852 w 2636807"/>
                <a:gd name="connsiteY16" fmla="*/ 788194 h 1309688"/>
                <a:gd name="connsiteX17" fmla="*/ 1872427 w 2636807"/>
                <a:gd name="connsiteY17" fmla="*/ 790575 h 1309688"/>
                <a:gd name="connsiteX18" fmla="*/ 1917670 w 2636807"/>
                <a:gd name="connsiteY18" fmla="*/ 800100 h 1309688"/>
                <a:gd name="connsiteX19" fmla="*/ 1917670 w 2636807"/>
                <a:gd name="connsiteY19" fmla="*/ 800100 h 1309688"/>
                <a:gd name="connsiteX20" fmla="*/ 1898620 w 2636807"/>
                <a:gd name="connsiteY20" fmla="*/ 769144 h 1309688"/>
                <a:gd name="connsiteX21" fmla="*/ 1862902 w 2636807"/>
                <a:gd name="connsiteY21" fmla="*/ 776288 h 1309688"/>
                <a:gd name="connsiteX22" fmla="*/ 1839089 w 2636807"/>
                <a:gd name="connsiteY22" fmla="*/ 769144 h 1309688"/>
                <a:gd name="connsiteX23" fmla="*/ 1812895 w 2636807"/>
                <a:gd name="connsiteY23" fmla="*/ 766763 h 1309688"/>
                <a:gd name="connsiteX24" fmla="*/ 1786702 w 2636807"/>
                <a:gd name="connsiteY24" fmla="*/ 776288 h 1309688"/>
                <a:gd name="connsiteX25" fmla="*/ 1758127 w 2636807"/>
                <a:gd name="connsiteY25" fmla="*/ 783432 h 1309688"/>
                <a:gd name="connsiteX26" fmla="*/ 1729552 w 2636807"/>
                <a:gd name="connsiteY26" fmla="*/ 783432 h 1309688"/>
                <a:gd name="connsiteX27" fmla="*/ 1703358 w 2636807"/>
                <a:gd name="connsiteY27" fmla="*/ 769144 h 1309688"/>
                <a:gd name="connsiteX28" fmla="*/ 1679545 w 2636807"/>
                <a:gd name="connsiteY28" fmla="*/ 781050 h 1309688"/>
                <a:gd name="connsiteX29" fmla="*/ 1665258 w 2636807"/>
                <a:gd name="connsiteY29" fmla="*/ 776288 h 1309688"/>
                <a:gd name="connsiteX30" fmla="*/ 1629539 w 2636807"/>
                <a:gd name="connsiteY30" fmla="*/ 783432 h 1309688"/>
                <a:gd name="connsiteX31" fmla="*/ 1593820 w 2636807"/>
                <a:gd name="connsiteY31" fmla="*/ 783432 h 1309688"/>
                <a:gd name="connsiteX32" fmla="*/ 1570008 w 2636807"/>
                <a:gd name="connsiteY32" fmla="*/ 778669 h 1309688"/>
                <a:gd name="connsiteX33" fmla="*/ 1548577 w 2636807"/>
                <a:gd name="connsiteY33" fmla="*/ 764382 h 1309688"/>
                <a:gd name="connsiteX34" fmla="*/ 1548577 w 2636807"/>
                <a:gd name="connsiteY34" fmla="*/ 750094 h 1309688"/>
                <a:gd name="connsiteX35" fmla="*/ 1524764 w 2636807"/>
                <a:gd name="connsiteY35" fmla="*/ 785813 h 1309688"/>
                <a:gd name="connsiteX36" fmla="*/ 1529527 w 2636807"/>
                <a:gd name="connsiteY36" fmla="*/ 807244 h 1309688"/>
                <a:gd name="connsiteX37" fmla="*/ 1534289 w 2636807"/>
                <a:gd name="connsiteY37" fmla="*/ 823913 h 1309688"/>
                <a:gd name="connsiteX38" fmla="*/ 1579533 w 2636807"/>
                <a:gd name="connsiteY38" fmla="*/ 809625 h 1309688"/>
                <a:gd name="connsiteX39" fmla="*/ 1615252 w 2636807"/>
                <a:gd name="connsiteY39" fmla="*/ 807244 h 1309688"/>
                <a:gd name="connsiteX40" fmla="*/ 1655733 w 2636807"/>
                <a:gd name="connsiteY40" fmla="*/ 800100 h 1309688"/>
                <a:gd name="connsiteX41" fmla="*/ 1677164 w 2636807"/>
                <a:gd name="connsiteY41" fmla="*/ 800100 h 1309688"/>
                <a:gd name="connsiteX42" fmla="*/ 1703358 w 2636807"/>
                <a:gd name="connsiteY42" fmla="*/ 797719 h 1309688"/>
                <a:gd name="connsiteX43" fmla="*/ 1729552 w 2636807"/>
                <a:gd name="connsiteY43" fmla="*/ 814388 h 1309688"/>
                <a:gd name="connsiteX44" fmla="*/ 1750983 w 2636807"/>
                <a:gd name="connsiteY44" fmla="*/ 814388 h 1309688"/>
                <a:gd name="connsiteX45" fmla="*/ 1781939 w 2636807"/>
                <a:gd name="connsiteY45" fmla="*/ 823913 h 1309688"/>
                <a:gd name="connsiteX46" fmla="*/ 1796227 w 2636807"/>
                <a:gd name="connsiteY46" fmla="*/ 833438 h 1309688"/>
                <a:gd name="connsiteX47" fmla="*/ 1796227 w 2636807"/>
                <a:gd name="connsiteY47" fmla="*/ 852488 h 1309688"/>
                <a:gd name="connsiteX48" fmla="*/ 1724789 w 2636807"/>
                <a:gd name="connsiteY48" fmla="*/ 850107 h 1309688"/>
                <a:gd name="connsiteX49" fmla="*/ 1636683 w 2636807"/>
                <a:gd name="connsiteY49" fmla="*/ 859632 h 1309688"/>
                <a:gd name="connsiteX50" fmla="*/ 1550958 w 2636807"/>
                <a:gd name="connsiteY50" fmla="*/ 866775 h 1309688"/>
                <a:gd name="connsiteX51" fmla="*/ 1441420 w 2636807"/>
                <a:gd name="connsiteY51" fmla="*/ 890588 h 1309688"/>
                <a:gd name="connsiteX52" fmla="*/ 1341408 w 2636807"/>
                <a:gd name="connsiteY52" fmla="*/ 919163 h 1309688"/>
                <a:gd name="connsiteX53" fmla="*/ 1253302 w 2636807"/>
                <a:gd name="connsiteY53" fmla="*/ 962025 h 1309688"/>
                <a:gd name="connsiteX54" fmla="*/ 1193770 w 2636807"/>
                <a:gd name="connsiteY54" fmla="*/ 995363 h 1309688"/>
                <a:gd name="connsiteX55" fmla="*/ 1115189 w 2636807"/>
                <a:gd name="connsiteY55" fmla="*/ 1021557 h 1309688"/>
                <a:gd name="connsiteX56" fmla="*/ 1027083 w 2636807"/>
                <a:gd name="connsiteY56" fmla="*/ 1052513 h 1309688"/>
                <a:gd name="connsiteX57" fmla="*/ 993745 w 2636807"/>
                <a:gd name="connsiteY57" fmla="*/ 1064419 h 1309688"/>
                <a:gd name="connsiteX58" fmla="*/ 972314 w 2636807"/>
                <a:gd name="connsiteY58" fmla="*/ 1057275 h 1309688"/>
                <a:gd name="connsiteX59" fmla="*/ 981839 w 2636807"/>
                <a:gd name="connsiteY59" fmla="*/ 1033463 h 1309688"/>
                <a:gd name="connsiteX60" fmla="*/ 996127 w 2636807"/>
                <a:gd name="connsiteY60" fmla="*/ 1016794 h 1309688"/>
                <a:gd name="connsiteX61" fmla="*/ 1008033 w 2636807"/>
                <a:gd name="connsiteY61" fmla="*/ 997744 h 1309688"/>
                <a:gd name="connsiteX62" fmla="*/ 1008033 w 2636807"/>
                <a:gd name="connsiteY62" fmla="*/ 997744 h 1309688"/>
                <a:gd name="connsiteX63" fmla="*/ 1038989 w 2636807"/>
                <a:gd name="connsiteY63" fmla="*/ 976313 h 1309688"/>
                <a:gd name="connsiteX64" fmla="*/ 1060420 w 2636807"/>
                <a:gd name="connsiteY64" fmla="*/ 983457 h 1309688"/>
                <a:gd name="connsiteX65" fmla="*/ 1069945 w 2636807"/>
                <a:gd name="connsiteY65" fmla="*/ 1012032 h 1309688"/>
                <a:gd name="connsiteX66" fmla="*/ 1086614 w 2636807"/>
                <a:gd name="connsiteY66" fmla="*/ 1009650 h 1309688"/>
                <a:gd name="connsiteX67" fmla="*/ 1084233 w 2636807"/>
                <a:gd name="connsiteY67" fmla="*/ 990600 h 1309688"/>
                <a:gd name="connsiteX68" fmla="*/ 1084233 w 2636807"/>
                <a:gd name="connsiteY68" fmla="*/ 990600 h 1309688"/>
                <a:gd name="connsiteX69" fmla="*/ 1093758 w 2636807"/>
                <a:gd name="connsiteY69" fmla="*/ 962025 h 1309688"/>
                <a:gd name="connsiteX70" fmla="*/ 1112808 w 2636807"/>
                <a:gd name="connsiteY70" fmla="*/ 952500 h 1309688"/>
                <a:gd name="connsiteX71" fmla="*/ 1091377 w 2636807"/>
                <a:gd name="connsiteY71" fmla="*/ 954882 h 1309688"/>
                <a:gd name="connsiteX72" fmla="*/ 1048514 w 2636807"/>
                <a:gd name="connsiteY72" fmla="*/ 964407 h 1309688"/>
                <a:gd name="connsiteX73" fmla="*/ 1027083 w 2636807"/>
                <a:gd name="connsiteY73" fmla="*/ 957263 h 1309688"/>
                <a:gd name="connsiteX74" fmla="*/ 998508 w 2636807"/>
                <a:gd name="connsiteY74" fmla="*/ 957263 h 1309688"/>
                <a:gd name="connsiteX75" fmla="*/ 988983 w 2636807"/>
                <a:gd name="connsiteY75" fmla="*/ 947738 h 1309688"/>
                <a:gd name="connsiteX76" fmla="*/ 1012795 w 2636807"/>
                <a:gd name="connsiteY76" fmla="*/ 935832 h 1309688"/>
                <a:gd name="connsiteX77" fmla="*/ 1062802 w 2636807"/>
                <a:gd name="connsiteY77" fmla="*/ 923925 h 1309688"/>
                <a:gd name="connsiteX78" fmla="*/ 1093758 w 2636807"/>
                <a:gd name="connsiteY78" fmla="*/ 916782 h 1309688"/>
                <a:gd name="connsiteX79" fmla="*/ 1117570 w 2636807"/>
                <a:gd name="connsiteY79" fmla="*/ 900113 h 1309688"/>
                <a:gd name="connsiteX80" fmla="*/ 1196152 w 2636807"/>
                <a:gd name="connsiteY80" fmla="*/ 883444 h 1309688"/>
                <a:gd name="connsiteX81" fmla="*/ 1215202 w 2636807"/>
                <a:gd name="connsiteY81" fmla="*/ 871538 h 1309688"/>
                <a:gd name="connsiteX82" fmla="*/ 1184245 w 2636807"/>
                <a:gd name="connsiteY82" fmla="*/ 866775 h 1309688"/>
                <a:gd name="connsiteX83" fmla="*/ 1115189 w 2636807"/>
                <a:gd name="connsiteY83" fmla="*/ 883444 h 1309688"/>
                <a:gd name="connsiteX84" fmla="*/ 1072327 w 2636807"/>
                <a:gd name="connsiteY84" fmla="*/ 895350 h 1309688"/>
                <a:gd name="connsiteX85" fmla="*/ 1048514 w 2636807"/>
                <a:gd name="connsiteY85" fmla="*/ 912019 h 1309688"/>
                <a:gd name="connsiteX86" fmla="*/ 1005652 w 2636807"/>
                <a:gd name="connsiteY86" fmla="*/ 919163 h 1309688"/>
                <a:gd name="connsiteX87" fmla="*/ 984220 w 2636807"/>
                <a:gd name="connsiteY87" fmla="*/ 914400 h 1309688"/>
                <a:gd name="connsiteX88" fmla="*/ 960408 w 2636807"/>
                <a:gd name="connsiteY88" fmla="*/ 919163 h 1309688"/>
                <a:gd name="connsiteX89" fmla="*/ 941358 w 2636807"/>
                <a:gd name="connsiteY89" fmla="*/ 904875 h 1309688"/>
                <a:gd name="connsiteX90" fmla="*/ 919927 w 2636807"/>
                <a:gd name="connsiteY90" fmla="*/ 897732 h 1309688"/>
                <a:gd name="connsiteX91" fmla="*/ 888970 w 2636807"/>
                <a:gd name="connsiteY91" fmla="*/ 897732 h 1309688"/>
                <a:gd name="connsiteX92" fmla="*/ 869920 w 2636807"/>
                <a:gd name="connsiteY92" fmla="*/ 904875 h 1309688"/>
                <a:gd name="connsiteX93" fmla="*/ 869920 w 2636807"/>
                <a:gd name="connsiteY93" fmla="*/ 885825 h 1309688"/>
                <a:gd name="connsiteX94" fmla="*/ 862777 w 2636807"/>
                <a:gd name="connsiteY94" fmla="*/ 859632 h 1309688"/>
                <a:gd name="connsiteX95" fmla="*/ 855633 w 2636807"/>
                <a:gd name="connsiteY95" fmla="*/ 828675 h 1309688"/>
                <a:gd name="connsiteX96" fmla="*/ 860395 w 2636807"/>
                <a:gd name="connsiteY96" fmla="*/ 800100 h 1309688"/>
                <a:gd name="connsiteX97" fmla="*/ 874683 w 2636807"/>
                <a:gd name="connsiteY97" fmla="*/ 778669 h 1309688"/>
                <a:gd name="connsiteX98" fmla="*/ 843727 w 2636807"/>
                <a:gd name="connsiteY98" fmla="*/ 804863 h 1309688"/>
                <a:gd name="connsiteX99" fmla="*/ 817533 w 2636807"/>
                <a:gd name="connsiteY99" fmla="*/ 804863 h 1309688"/>
                <a:gd name="connsiteX100" fmla="*/ 784195 w 2636807"/>
                <a:gd name="connsiteY100" fmla="*/ 807244 h 1309688"/>
                <a:gd name="connsiteX101" fmla="*/ 755620 w 2636807"/>
                <a:gd name="connsiteY101" fmla="*/ 800100 h 1309688"/>
                <a:gd name="connsiteX102" fmla="*/ 731808 w 2636807"/>
                <a:gd name="connsiteY102" fmla="*/ 778669 h 1309688"/>
                <a:gd name="connsiteX103" fmla="*/ 707995 w 2636807"/>
                <a:gd name="connsiteY103" fmla="*/ 771525 h 1309688"/>
                <a:gd name="connsiteX104" fmla="*/ 662752 w 2636807"/>
                <a:gd name="connsiteY104" fmla="*/ 778669 h 1309688"/>
                <a:gd name="connsiteX105" fmla="*/ 619889 w 2636807"/>
                <a:gd name="connsiteY105" fmla="*/ 785813 h 1309688"/>
                <a:gd name="connsiteX106" fmla="*/ 574645 w 2636807"/>
                <a:gd name="connsiteY106" fmla="*/ 792957 h 1309688"/>
                <a:gd name="connsiteX107" fmla="*/ 555595 w 2636807"/>
                <a:gd name="connsiteY107" fmla="*/ 781050 h 1309688"/>
                <a:gd name="connsiteX108" fmla="*/ 550833 w 2636807"/>
                <a:gd name="connsiteY108" fmla="*/ 764382 h 1309688"/>
                <a:gd name="connsiteX109" fmla="*/ 541308 w 2636807"/>
                <a:gd name="connsiteY109" fmla="*/ 740569 h 1309688"/>
                <a:gd name="connsiteX110" fmla="*/ 541308 w 2636807"/>
                <a:gd name="connsiteY110" fmla="*/ 740569 h 1309688"/>
                <a:gd name="connsiteX111" fmla="*/ 546070 w 2636807"/>
                <a:gd name="connsiteY111" fmla="*/ 792957 h 1309688"/>
                <a:gd name="connsiteX112" fmla="*/ 560358 w 2636807"/>
                <a:gd name="connsiteY112" fmla="*/ 809625 h 1309688"/>
                <a:gd name="connsiteX113" fmla="*/ 610364 w 2636807"/>
                <a:gd name="connsiteY113" fmla="*/ 814388 h 1309688"/>
                <a:gd name="connsiteX114" fmla="*/ 660370 w 2636807"/>
                <a:gd name="connsiteY114" fmla="*/ 802482 h 1309688"/>
                <a:gd name="connsiteX115" fmla="*/ 693708 w 2636807"/>
                <a:gd name="connsiteY115" fmla="*/ 797719 h 1309688"/>
                <a:gd name="connsiteX116" fmla="*/ 724664 w 2636807"/>
                <a:gd name="connsiteY116" fmla="*/ 804863 h 1309688"/>
                <a:gd name="connsiteX117" fmla="*/ 741333 w 2636807"/>
                <a:gd name="connsiteY117" fmla="*/ 831057 h 1309688"/>
                <a:gd name="connsiteX118" fmla="*/ 767527 w 2636807"/>
                <a:gd name="connsiteY118" fmla="*/ 831057 h 1309688"/>
                <a:gd name="connsiteX119" fmla="*/ 803245 w 2636807"/>
                <a:gd name="connsiteY119" fmla="*/ 826294 h 1309688"/>
                <a:gd name="connsiteX120" fmla="*/ 831820 w 2636807"/>
                <a:gd name="connsiteY120" fmla="*/ 835819 h 1309688"/>
                <a:gd name="connsiteX121" fmla="*/ 838964 w 2636807"/>
                <a:gd name="connsiteY121" fmla="*/ 881063 h 1309688"/>
                <a:gd name="connsiteX122" fmla="*/ 850870 w 2636807"/>
                <a:gd name="connsiteY122" fmla="*/ 919163 h 1309688"/>
                <a:gd name="connsiteX123" fmla="*/ 850870 w 2636807"/>
                <a:gd name="connsiteY123" fmla="*/ 935832 h 1309688"/>
                <a:gd name="connsiteX124" fmla="*/ 841345 w 2636807"/>
                <a:gd name="connsiteY124" fmla="*/ 952500 h 1309688"/>
                <a:gd name="connsiteX125" fmla="*/ 824677 w 2636807"/>
                <a:gd name="connsiteY125" fmla="*/ 962025 h 1309688"/>
                <a:gd name="connsiteX126" fmla="*/ 803245 w 2636807"/>
                <a:gd name="connsiteY126" fmla="*/ 966788 h 1309688"/>
                <a:gd name="connsiteX127" fmla="*/ 781814 w 2636807"/>
                <a:gd name="connsiteY127" fmla="*/ 966788 h 1309688"/>
                <a:gd name="connsiteX128" fmla="*/ 769908 w 2636807"/>
                <a:gd name="connsiteY128" fmla="*/ 976313 h 1309688"/>
                <a:gd name="connsiteX129" fmla="*/ 769908 w 2636807"/>
                <a:gd name="connsiteY129" fmla="*/ 976313 h 1309688"/>
                <a:gd name="connsiteX130" fmla="*/ 800864 w 2636807"/>
                <a:gd name="connsiteY130" fmla="*/ 978694 h 1309688"/>
                <a:gd name="connsiteX131" fmla="*/ 817533 w 2636807"/>
                <a:gd name="connsiteY131" fmla="*/ 990600 h 1309688"/>
                <a:gd name="connsiteX132" fmla="*/ 838964 w 2636807"/>
                <a:gd name="connsiteY132" fmla="*/ 981075 h 1309688"/>
                <a:gd name="connsiteX133" fmla="*/ 838964 w 2636807"/>
                <a:gd name="connsiteY133" fmla="*/ 981075 h 1309688"/>
                <a:gd name="connsiteX134" fmla="*/ 865158 w 2636807"/>
                <a:gd name="connsiteY134" fmla="*/ 983457 h 1309688"/>
                <a:gd name="connsiteX135" fmla="*/ 881827 w 2636807"/>
                <a:gd name="connsiteY135" fmla="*/ 971550 h 1309688"/>
                <a:gd name="connsiteX136" fmla="*/ 910402 w 2636807"/>
                <a:gd name="connsiteY136" fmla="*/ 1009650 h 1309688"/>
                <a:gd name="connsiteX137" fmla="*/ 910402 w 2636807"/>
                <a:gd name="connsiteY137" fmla="*/ 1050132 h 1309688"/>
                <a:gd name="connsiteX138" fmla="*/ 903258 w 2636807"/>
                <a:gd name="connsiteY138" fmla="*/ 1071563 h 1309688"/>
                <a:gd name="connsiteX139" fmla="*/ 881827 w 2636807"/>
                <a:gd name="connsiteY139" fmla="*/ 1092994 h 1309688"/>
                <a:gd name="connsiteX140" fmla="*/ 843727 w 2636807"/>
                <a:gd name="connsiteY140" fmla="*/ 1107282 h 1309688"/>
                <a:gd name="connsiteX141" fmla="*/ 829439 w 2636807"/>
                <a:gd name="connsiteY141" fmla="*/ 1123950 h 1309688"/>
                <a:gd name="connsiteX142" fmla="*/ 812770 w 2636807"/>
                <a:gd name="connsiteY142" fmla="*/ 1145382 h 1309688"/>
                <a:gd name="connsiteX143" fmla="*/ 784195 w 2636807"/>
                <a:gd name="connsiteY143" fmla="*/ 1152525 h 1309688"/>
                <a:gd name="connsiteX144" fmla="*/ 767527 w 2636807"/>
                <a:gd name="connsiteY144" fmla="*/ 1159669 h 1309688"/>
                <a:gd name="connsiteX145" fmla="*/ 753239 w 2636807"/>
                <a:gd name="connsiteY145" fmla="*/ 1162050 h 1309688"/>
                <a:gd name="connsiteX146" fmla="*/ 746095 w 2636807"/>
                <a:gd name="connsiteY146" fmla="*/ 1147763 h 1309688"/>
                <a:gd name="connsiteX147" fmla="*/ 746095 w 2636807"/>
                <a:gd name="connsiteY147" fmla="*/ 1147763 h 1309688"/>
                <a:gd name="connsiteX148" fmla="*/ 736570 w 2636807"/>
                <a:gd name="connsiteY148" fmla="*/ 1173957 h 1309688"/>
                <a:gd name="connsiteX149" fmla="*/ 717520 w 2636807"/>
                <a:gd name="connsiteY149" fmla="*/ 1188244 h 1309688"/>
                <a:gd name="connsiteX150" fmla="*/ 700852 w 2636807"/>
                <a:gd name="connsiteY150" fmla="*/ 1195388 h 1309688"/>
                <a:gd name="connsiteX151" fmla="*/ 700852 w 2636807"/>
                <a:gd name="connsiteY151" fmla="*/ 1173957 h 1309688"/>
                <a:gd name="connsiteX152" fmla="*/ 688945 w 2636807"/>
                <a:gd name="connsiteY152" fmla="*/ 1152525 h 1309688"/>
                <a:gd name="connsiteX153" fmla="*/ 691327 w 2636807"/>
                <a:gd name="connsiteY153" fmla="*/ 1197769 h 1309688"/>
                <a:gd name="connsiteX154" fmla="*/ 679420 w 2636807"/>
                <a:gd name="connsiteY154" fmla="*/ 1214438 h 1309688"/>
                <a:gd name="connsiteX155" fmla="*/ 669895 w 2636807"/>
                <a:gd name="connsiteY155" fmla="*/ 1204913 h 1309688"/>
                <a:gd name="connsiteX156" fmla="*/ 648464 w 2636807"/>
                <a:gd name="connsiteY156" fmla="*/ 1197769 h 1309688"/>
                <a:gd name="connsiteX157" fmla="*/ 631795 w 2636807"/>
                <a:gd name="connsiteY157" fmla="*/ 1193007 h 1309688"/>
                <a:gd name="connsiteX158" fmla="*/ 615127 w 2636807"/>
                <a:gd name="connsiteY158" fmla="*/ 1221582 h 1309688"/>
                <a:gd name="connsiteX159" fmla="*/ 617508 w 2636807"/>
                <a:gd name="connsiteY159" fmla="*/ 1250157 h 1309688"/>
                <a:gd name="connsiteX160" fmla="*/ 605602 w 2636807"/>
                <a:gd name="connsiteY160" fmla="*/ 1273969 h 1309688"/>
                <a:gd name="connsiteX161" fmla="*/ 577027 w 2636807"/>
                <a:gd name="connsiteY161" fmla="*/ 1281113 h 1309688"/>
                <a:gd name="connsiteX162" fmla="*/ 557977 w 2636807"/>
                <a:gd name="connsiteY162" fmla="*/ 1295400 h 1309688"/>
                <a:gd name="connsiteX163" fmla="*/ 515114 w 2636807"/>
                <a:gd name="connsiteY163" fmla="*/ 1309688 h 1309688"/>
                <a:gd name="connsiteX164" fmla="*/ 488920 w 2636807"/>
                <a:gd name="connsiteY164" fmla="*/ 1297782 h 1309688"/>
                <a:gd name="connsiteX165" fmla="*/ 472252 w 2636807"/>
                <a:gd name="connsiteY165" fmla="*/ 1288257 h 1309688"/>
                <a:gd name="connsiteX166" fmla="*/ 453202 w 2636807"/>
                <a:gd name="connsiteY166" fmla="*/ 1283494 h 1309688"/>
                <a:gd name="connsiteX167" fmla="*/ 431770 w 2636807"/>
                <a:gd name="connsiteY167" fmla="*/ 1266825 h 1309688"/>
                <a:gd name="connsiteX168" fmla="*/ 431770 w 2636807"/>
                <a:gd name="connsiteY168" fmla="*/ 1266825 h 1309688"/>
                <a:gd name="connsiteX169" fmla="*/ 431770 w 2636807"/>
                <a:gd name="connsiteY169" fmla="*/ 1266825 h 1309688"/>
                <a:gd name="connsiteX170" fmla="*/ 398433 w 2636807"/>
                <a:gd name="connsiteY170" fmla="*/ 1228725 h 1309688"/>
                <a:gd name="connsiteX171" fmla="*/ 388908 w 2636807"/>
                <a:gd name="connsiteY171" fmla="*/ 1216819 h 1309688"/>
                <a:gd name="connsiteX172" fmla="*/ 379383 w 2636807"/>
                <a:gd name="connsiteY172" fmla="*/ 1219200 h 1309688"/>
                <a:gd name="connsiteX173" fmla="*/ 379383 w 2636807"/>
                <a:gd name="connsiteY173" fmla="*/ 1204913 h 1309688"/>
                <a:gd name="connsiteX174" fmla="*/ 374620 w 2636807"/>
                <a:gd name="connsiteY174" fmla="*/ 1190625 h 1309688"/>
                <a:gd name="connsiteX175" fmla="*/ 357952 w 2636807"/>
                <a:gd name="connsiteY175" fmla="*/ 1195388 h 1309688"/>
                <a:gd name="connsiteX176" fmla="*/ 350808 w 2636807"/>
                <a:gd name="connsiteY176" fmla="*/ 1173957 h 1309688"/>
                <a:gd name="connsiteX177" fmla="*/ 336520 w 2636807"/>
                <a:gd name="connsiteY177" fmla="*/ 1154907 h 1309688"/>
                <a:gd name="connsiteX178" fmla="*/ 350808 w 2636807"/>
                <a:gd name="connsiteY178" fmla="*/ 1143000 h 1309688"/>
                <a:gd name="connsiteX179" fmla="*/ 343664 w 2636807"/>
                <a:gd name="connsiteY179" fmla="*/ 1119188 h 1309688"/>
                <a:gd name="connsiteX180" fmla="*/ 326995 w 2636807"/>
                <a:gd name="connsiteY180" fmla="*/ 1107282 h 1309688"/>
                <a:gd name="connsiteX181" fmla="*/ 334139 w 2636807"/>
                <a:gd name="connsiteY181" fmla="*/ 1090613 h 1309688"/>
                <a:gd name="connsiteX182" fmla="*/ 346045 w 2636807"/>
                <a:gd name="connsiteY182" fmla="*/ 1092994 h 1309688"/>
                <a:gd name="connsiteX183" fmla="*/ 374620 w 2636807"/>
                <a:gd name="connsiteY183" fmla="*/ 1097757 h 1309688"/>
                <a:gd name="connsiteX184" fmla="*/ 372239 w 2636807"/>
                <a:gd name="connsiteY184" fmla="*/ 1073944 h 1309688"/>
                <a:gd name="connsiteX185" fmla="*/ 398433 w 2636807"/>
                <a:gd name="connsiteY185" fmla="*/ 1054894 h 1309688"/>
                <a:gd name="connsiteX186" fmla="*/ 403196 w 2636807"/>
                <a:gd name="connsiteY186" fmla="*/ 997744 h 1309688"/>
                <a:gd name="connsiteX187" fmla="*/ 365095 w 2636807"/>
                <a:gd name="connsiteY187" fmla="*/ 957263 h 1309688"/>
                <a:gd name="connsiteX188" fmla="*/ 346045 w 2636807"/>
                <a:gd name="connsiteY188" fmla="*/ 921544 h 1309688"/>
                <a:gd name="connsiteX189" fmla="*/ 307945 w 2636807"/>
                <a:gd name="connsiteY189" fmla="*/ 888207 h 1309688"/>
                <a:gd name="connsiteX190" fmla="*/ 303183 w 2636807"/>
                <a:gd name="connsiteY190" fmla="*/ 821532 h 1309688"/>
                <a:gd name="connsiteX191" fmla="*/ 322233 w 2636807"/>
                <a:gd name="connsiteY191" fmla="*/ 792957 h 1309688"/>
                <a:gd name="connsiteX192" fmla="*/ 322233 w 2636807"/>
                <a:gd name="connsiteY192" fmla="*/ 792957 h 1309688"/>
                <a:gd name="connsiteX193" fmla="*/ 305564 w 2636807"/>
                <a:gd name="connsiteY193" fmla="*/ 757238 h 1309688"/>
                <a:gd name="connsiteX194" fmla="*/ 284133 w 2636807"/>
                <a:gd name="connsiteY194" fmla="*/ 742950 h 1309688"/>
                <a:gd name="connsiteX195" fmla="*/ 276989 w 2636807"/>
                <a:gd name="connsiteY195" fmla="*/ 726282 h 1309688"/>
                <a:gd name="connsiteX196" fmla="*/ 260320 w 2636807"/>
                <a:gd name="connsiteY196" fmla="*/ 704850 h 1309688"/>
                <a:gd name="connsiteX197" fmla="*/ 241270 w 2636807"/>
                <a:gd name="connsiteY197" fmla="*/ 681038 h 1309688"/>
                <a:gd name="connsiteX198" fmla="*/ 215077 w 2636807"/>
                <a:gd name="connsiteY198" fmla="*/ 671513 h 1309688"/>
                <a:gd name="connsiteX199" fmla="*/ 138877 w 2636807"/>
                <a:gd name="connsiteY199" fmla="*/ 592932 h 1309688"/>
                <a:gd name="connsiteX200" fmla="*/ 72202 w 2636807"/>
                <a:gd name="connsiteY200" fmla="*/ 481013 h 1309688"/>
                <a:gd name="connsiteX201" fmla="*/ 29339 w 2636807"/>
                <a:gd name="connsiteY201" fmla="*/ 373857 h 1309688"/>
                <a:gd name="connsiteX202" fmla="*/ 10289 w 2636807"/>
                <a:gd name="connsiteY202" fmla="*/ 292894 h 1309688"/>
                <a:gd name="connsiteX203" fmla="*/ 5527 w 2636807"/>
                <a:gd name="connsiteY203" fmla="*/ 216694 h 1309688"/>
                <a:gd name="connsiteX204" fmla="*/ 764 w 2636807"/>
                <a:gd name="connsiteY204" fmla="*/ 69057 h 1309688"/>
                <a:gd name="connsiteX205" fmla="*/ 22196 w 2636807"/>
                <a:gd name="connsiteY205" fmla="*/ 0 h 1309688"/>
                <a:gd name="connsiteX206" fmla="*/ 2605852 w 2636807"/>
                <a:gd name="connsiteY206" fmla="*/ 4763 h 1309688"/>
                <a:gd name="connsiteX207" fmla="*/ 2636807 w 2636807"/>
                <a:gd name="connsiteY207" fmla="*/ 881062 h 1309688"/>
                <a:gd name="connsiteX0" fmla="*/ 2636807 w 2636807"/>
                <a:gd name="connsiteY0" fmla="*/ 881062 h 1309688"/>
                <a:gd name="connsiteX1" fmla="*/ 2034352 w 2636807"/>
                <a:gd name="connsiteY1" fmla="*/ 962025 h 1309688"/>
                <a:gd name="connsiteX2" fmla="*/ 1996252 w 2636807"/>
                <a:gd name="connsiteY2" fmla="*/ 931069 h 1309688"/>
                <a:gd name="connsiteX3" fmla="*/ 1962914 w 2636807"/>
                <a:gd name="connsiteY3" fmla="*/ 902494 h 1309688"/>
                <a:gd name="connsiteX4" fmla="*/ 1922433 w 2636807"/>
                <a:gd name="connsiteY4" fmla="*/ 881063 h 1309688"/>
                <a:gd name="connsiteX5" fmla="*/ 1905764 w 2636807"/>
                <a:gd name="connsiteY5" fmla="*/ 876300 h 1309688"/>
                <a:gd name="connsiteX6" fmla="*/ 1905764 w 2636807"/>
                <a:gd name="connsiteY6" fmla="*/ 876300 h 1309688"/>
                <a:gd name="connsiteX7" fmla="*/ 1934339 w 2636807"/>
                <a:gd name="connsiteY7" fmla="*/ 869157 h 1309688"/>
                <a:gd name="connsiteX8" fmla="*/ 1953389 w 2636807"/>
                <a:gd name="connsiteY8" fmla="*/ 862013 h 1309688"/>
                <a:gd name="connsiteX9" fmla="*/ 1934339 w 2636807"/>
                <a:gd name="connsiteY9" fmla="*/ 852488 h 1309688"/>
                <a:gd name="connsiteX10" fmla="*/ 1901002 w 2636807"/>
                <a:gd name="connsiteY10" fmla="*/ 842963 h 1309688"/>
                <a:gd name="connsiteX11" fmla="*/ 1872427 w 2636807"/>
                <a:gd name="connsiteY11" fmla="*/ 828675 h 1309688"/>
                <a:gd name="connsiteX12" fmla="*/ 1841470 w 2636807"/>
                <a:gd name="connsiteY12" fmla="*/ 812007 h 1309688"/>
                <a:gd name="connsiteX13" fmla="*/ 1820039 w 2636807"/>
                <a:gd name="connsiteY13" fmla="*/ 797719 h 1309688"/>
                <a:gd name="connsiteX14" fmla="*/ 1815277 w 2636807"/>
                <a:gd name="connsiteY14" fmla="*/ 778669 h 1309688"/>
                <a:gd name="connsiteX15" fmla="*/ 1843852 w 2636807"/>
                <a:gd name="connsiteY15" fmla="*/ 788194 h 1309688"/>
                <a:gd name="connsiteX16" fmla="*/ 1843852 w 2636807"/>
                <a:gd name="connsiteY16" fmla="*/ 788194 h 1309688"/>
                <a:gd name="connsiteX17" fmla="*/ 1872427 w 2636807"/>
                <a:gd name="connsiteY17" fmla="*/ 790575 h 1309688"/>
                <a:gd name="connsiteX18" fmla="*/ 1917670 w 2636807"/>
                <a:gd name="connsiteY18" fmla="*/ 800100 h 1309688"/>
                <a:gd name="connsiteX19" fmla="*/ 1917670 w 2636807"/>
                <a:gd name="connsiteY19" fmla="*/ 800100 h 1309688"/>
                <a:gd name="connsiteX20" fmla="*/ 1898620 w 2636807"/>
                <a:gd name="connsiteY20" fmla="*/ 769144 h 1309688"/>
                <a:gd name="connsiteX21" fmla="*/ 1862902 w 2636807"/>
                <a:gd name="connsiteY21" fmla="*/ 776288 h 1309688"/>
                <a:gd name="connsiteX22" fmla="*/ 1839089 w 2636807"/>
                <a:gd name="connsiteY22" fmla="*/ 769144 h 1309688"/>
                <a:gd name="connsiteX23" fmla="*/ 1812895 w 2636807"/>
                <a:gd name="connsiteY23" fmla="*/ 766763 h 1309688"/>
                <a:gd name="connsiteX24" fmla="*/ 1786702 w 2636807"/>
                <a:gd name="connsiteY24" fmla="*/ 776288 h 1309688"/>
                <a:gd name="connsiteX25" fmla="*/ 1758127 w 2636807"/>
                <a:gd name="connsiteY25" fmla="*/ 783432 h 1309688"/>
                <a:gd name="connsiteX26" fmla="*/ 1729552 w 2636807"/>
                <a:gd name="connsiteY26" fmla="*/ 783432 h 1309688"/>
                <a:gd name="connsiteX27" fmla="*/ 1703358 w 2636807"/>
                <a:gd name="connsiteY27" fmla="*/ 769144 h 1309688"/>
                <a:gd name="connsiteX28" fmla="*/ 1679545 w 2636807"/>
                <a:gd name="connsiteY28" fmla="*/ 781050 h 1309688"/>
                <a:gd name="connsiteX29" fmla="*/ 1665258 w 2636807"/>
                <a:gd name="connsiteY29" fmla="*/ 776288 h 1309688"/>
                <a:gd name="connsiteX30" fmla="*/ 1629539 w 2636807"/>
                <a:gd name="connsiteY30" fmla="*/ 783432 h 1309688"/>
                <a:gd name="connsiteX31" fmla="*/ 1593820 w 2636807"/>
                <a:gd name="connsiteY31" fmla="*/ 783432 h 1309688"/>
                <a:gd name="connsiteX32" fmla="*/ 1570008 w 2636807"/>
                <a:gd name="connsiteY32" fmla="*/ 778669 h 1309688"/>
                <a:gd name="connsiteX33" fmla="*/ 1548577 w 2636807"/>
                <a:gd name="connsiteY33" fmla="*/ 764382 h 1309688"/>
                <a:gd name="connsiteX34" fmla="*/ 1548577 w 2636807"/>
                <a:gd name="connsiteY34" fmla="*/ 750094 h 1309688"/>
                <a:gd name="connsiteX35" fmla="*/ 1524764 w 2636807"/>
                <a:gd name="connsiteY35" fmla="*/ 785813 h 1309688"/>
                <a:gd name="connsiteX36" fmla="*/ 1529527 w 2636807"/>
                <a:gd name="connsiteY36" fmla="*/ 807244 h 1309688"/>
                <a:gd name="connsiteX37" fmla="*/ 1534289 w 2636807"/>
                <a:gd name="connsiteY37" fmla="*/ 823913 h 1309688"/>
                <a:gd name="connsiteX38" fmla="*/ 1579533 w 2636807"/>
                <a:gd name="connsiteY38" fmla="*/ 809625 h 1309688"/>
                <a:gd name="connsiteX39" fmla="*/ 1615252 w 2636807"/>
                <a:gd name="connsiteY39" fmla="*/ 807244 h 1309688"/>
                <a:gd name="connsiteX40" fmla="*/ 1655733 w 2636807"/>
                <a:gd name="connsiteY40" fmla="*/ 800100 h 1309688"/>
                <a:gd name="connsiteX41" fmla="*/ 1677164 w 2636807"/>
                <a:gd name="connsiteY41" fmla="*/ 800100 h 1309688"/>
                <a:gd name="connsiteX42" fmla="*/ 1703358 w 2636807"/>
                <a:gd name="connsiteY42" fmla="*/ 797719 h 1309688"/>
                <a:gd name="connsiteX43" fmla="*/ 1729552 w 2636807"/>
                <a:gd name="connsiteY43" fmla="*/ 814388 h 1309688"/>
                <a:gd name="connsiteX44" fmla="*/ 1750983 w 2636807"/>
                <a:gd name="connsiteY44" fmla="*/ 814388 h 1309688"/>
                <a:gd name="connsiteX45" fmla="*/ 1781939 w 2636807"/>
                <a:gd name="connsiteY45" fmla="*/ 823913 h 1309688"/>
                <a:gd name="connsiteX46" fmla="*/ 1796227 w 2636807"/>
                <a:gd name="connsiteY46" fmla="*/ 833438 h 1309688"/>
                <a:gd name="connsiteX47" fmla="*/ 1796227 w 2636807"/>
                <a:gd name="connsiteY47" fmla="*/ 852488 h 1309688"/>
                <a:gd name="connsiteX48" fmla="*/ 1724789 w 2636807"/>
                <a:gd name="connsiteY48" fmla="*/ 850107 h 1309688"/>
                <a:gd name="connsiteX49" fmla="*/ 1636683 w 2636807"/>
                <a:gd name="connsiteY49" fmla="*/ 859632 h 1309688"/>
                <a:gd name="connsiteX50" fmla="*/ 1550958 w 2636807"/>
                <a:gd name="connsiteY50" fmla="*/ 866775 h 1309688"/>
                <a:gd name="connsiteX51" fmla="*/ 1441420 w 2636807"/>
                <a:gd name="connsiteY51" fmla="*/ 890588 h 1309688"/>
                <a:gd name="connsiteX52" fmla="*/ 1341408 w 2636807"/>
                <a:gd name="connsiteY52" fmla="*/ 919163 h 1309688"/>
                <a:gd name="connsiteX53" fmla="*/ 1253302 w 2636807"/>
                <a:gd name="connsiteY53" fmla="*/ 962025 h 1309688"/>
                <a:gd name="connsiteX54" fmla="*/ 1193770 w 2636807"/>
                <a:gd name="connsiteY54" fmla="*/ 995363 h 1309688"/>
                <a:gd name="connsiteX55" fmla="*/ 1115189 w 2636807"/>
                <a:gd name="connsiteY55" fmla="*/ 1021557 h 1309688"/>
                <a:gd name="connsiteX56" fmla="*/ 1027083 w 2636807"/>
                <a:gd name="connsiteY56" fmla="*/ 1052513 h 1309688"/>
                <a:gd name="connsiteX57" fmla="*/ 993745 w 2636807"/>
                <a:gd name="connsiteY57" fmla="*/ 1064419 h 1309688"/>
                <a:gd name="connsiteX58" fmla="*/ 972314 w 2636807"/>
                <a:gd name="connsiteY58" fmla="*/ 1057275 h 1309688"/>
                <a:gd name="connsiteX59" fmla="*/ 981839 w 2636807"/>
                <a:gd name="connsiteY59" fmla="*/ 1033463 h 1309688"/>
                <a:gd name="connsiteX60" fmla="*/ 996127 w 2636807"/>
                <a:gd name="connsiteY60" fmla="*/ 1016794 h 1309688"/>
                <a:gd name="connsiteX61" fmla="*/ 1008033 w 2636807"/>
                <a:gd name="connsiteY61" fmla="*/ 997744 h 1309688"/>
                <a:gd name="connsiteX62" fmla="*/ 1008033 w 2636807"/>
                <a:gd name="connsiteY62" fmla="*/ 997744 h 1309688"/>
                <a:gd name="connsiteX63" fmla="*/ 1038989 w 2636807"/>
                <a:gd name="connsiteY63" fmla="*/ 976313 h 1309688"/>
                <a:gd name="connsiteX64" fmla="*/ 1060420 w 2636807"/>
                <a:gd name="connsiteY64" fmla="*/ 983457 h 1309688"/>
                <a:gd name="connsiteX65" fmla="*/ 1069945 w 2636807"/>
                <a:gd name="connsiteY65" fmla="*/ 1012032 h 1309688"/>
                <a:gd name="connsiteX66" fmla="*/ 1086614 w 2636807"/>
                <a:gd name="connsiteY66" fmla="*/ 1009650 h 1309688"/>
                <a:gd name="connsiteX67" fmla="*/ 1084233 w 2636807"/>
                <a:gd name="connsiteY67" fmla="*/ 990600 h 1309688"/>
                <a:gd name="connsiteX68" fmla="*/ 1084233 w 2636807"/>
                <a:gd name="connsiteY68" fmla="*/ 990600 h 1309688"/>
                <a:gd name="connsiteX69" fmla="*/ 1093758 w 2636807"/>
                <a:gd name="connsiteY69" fmla="*/ 962025 h 1309688"/>
                <a:gd name="connsiteX70" fmla="*/ 1112808 w 2636807"/>
                <a:gd name="connsiteY70" fmla="*/ 952500 h 1309688"/>
                <a:gd name="connsiteX71" fmla="*/ 1091377 w 2636807"/>
                <a:gd name="connsiteY71" fmla="*/ 954882 h 1309688"/>
                <a:gd name="connsiteX72" fmla="*/ 1048514 w 2636807"/>
                <a:gd name="connsiteY72" fmla="*/ 964407 h 1309688"/>
                <a:gd name="connsiteX73" fmla="*/ 1027083 w 2636807"/>
                <a:gd name="connsiteY73" fmla="*/ 957263 h 1309688"/>
                <a:gd name="connsiteX74" fmla="*/ 998508 w 2636807"/>
                <a:gd name="connsiteY74" fmla="*/ 957263 h 1309688"/>
                <a:gd name="connsiteX75" fmla="*/ 988983 w 2636807"/>
                <a:gd name="connsiteY75" fmla="*/ 947738 h 1309688"/>
                <a:gd name="connsiteX76" fmla="*/ 1012795 w 2636807"/>
                <a:gd name="connsiteY76" fmla="*/ 935832 h 1309688"/>
                <a:gd name="connsiteX77" fmla="*/ 1062802 w 2636807"/>
                <a:gd name="connsiteY77" fmla="*/ 923925 h 1309688"/>
                <a:gd name="connsiteX78" fmla="*/ 1093758 w 2636807"/>
                <a:gd name="connsiteY78" fmla="*/ 916782 h 1309688"/>
                <a:gd name="connsiteX79" fmla="*/ 1117570 w 2636807"/>
                <a:gd name="connsiteY79" fmla="*/ 900113 h 1309688"/>
                <a:gd name="connsiteX80" fmla="*/ 1196152 w 2636807"/>
                <a:gd name="connsiteY80" fmla="*/ 883444 h 1309688"/>
                <a:gd name="connsiteX81" fmla="*/ 1215202 w 2636807"/>
                <a:gd name="connsiteY81" fmla="*/ 871538 h 1309688"/>
                <a:gd name="connsiteX82" fmla="*/ 1184245 w 2636807"/>
                <a:gd name="connsiteY82" fmla="*/ 866775 h 1309688"/>
                <a:gd name="connsiteX83" fmla="*/ 1115189 w 2636807"/>
                <a:gd name="connsiteY83" fmla="*/ 883444 h 1309688"/>
                <a:gd name="connsiteX84" fmla="*/ 1072327 w 2636807"/>
                <a:gd name="connsiteY84" fmla="*/ 895350 h 1309688"/>
                <a:gd name="connsiteX85" fmla="*/ 1048514 w 2636807"/>
                <a:gd name="connsiteY85" fmla="*/ 912019 h 1309688"/>
                <a:gd name="connsiteX86" fmla="*/ 1005652 w 2636807"/>
                <a:gd name="connsiteY86" fmla="*/ 919163 h 1309688"/>
                <a:gd name="connsiteX87" fmla="*/ 984220 w 2636807"/>
                <a:gd name="connsiteY87" fmla="*/ 914400 h 1309688"/>
                <a:gd name="connsiteX88" fmla="*/ 960408 w 2636807"/>
                <a:gd name="connsiteY88" fmla="*/ 919163 h 1309688"/>
                <a:gd name="connsiteX89" fmla="*/ 941358 w 2636807"/>
                <a:gd name="connsiteY89" fmla="*/ 904875 h 1309688"/>
                <a:gd name="connsiteX90" fmla="*/ 919927 w 2636807"/>
                <a:gd name="connsiteY90" fmla="*/ 897732 h 1309688"/>
                <a:gd name="connsiteX91" fmla="*/ 888970 w 2636807"/>
                <a:gd name="connsiteY91" fmla="*/ 897732 h 1309688"/>
                <a:gd name="connsiteX92" fmla="*/ 869920 w 2636807"/>
                <a:gd name="connsiteY92" fmla="*/ 904875 h 1309688"/>
                <a:gd name="connsiteX93" fmla="*/ 869920 w 2636807"/>
                <a:gd name="connsiteY93" fmla="*/ 885825 h 1309688"/>
                <a:gd name="connsiteX94" fmla="*/ 862777 w 2636807"/>
                <a:gd name="connsiteY94" fmla="*/ 859632 h 1309688"/>
                <a:gd name="connsiteX95" fmla="*/ 855633 w 2636807"/>
                <a:gd name="connsiteY95" fmla="*/ 828675 h 1309688"/>
                <a:gd name="connsiteX96" fmla="*/ 860395 w 2636807"/>
                <a:gd name="connsiteY96" fmla="*/ 800100 h 1309688"/>
                <a:gd name="connsiteX97" fmla="*/ 874683 w 2636807"/>
                <a:gd name="connsiteY97" fmla="*/ 778669 h 1309688"/>
                <a:gd name="connsiteX98" fmla="*/ 843727 w 2636807"/>
                <a:gd name="connsiteY98" fmla="*/ 804863 h 1309688"/>
                <a:gd name="connsiteX99" fmla="*/ 817533 w 2636807"/>
                <a:gd name="connsiteY99" fmla="*/ 804863 h 1309688"/>
                <a:gd name="connsiteX100" fmla="*/ 784195 w 2636807"/>
                <a:gd name="connsiteY100" fmla="*/ 807244 h 1309688"/>
                <a:gd name="connsiteX101" fmla="*/ 755620 w 2636807"/>
                <a:gd name="connsiteY101" fmla="*/ 800100 h 1309688"/>
                <a:gd name="connsiteX102" fmla="*/ 731808 w 2636807"/>
                <a:gd name="connsiteY102" fmla="*/ 778669 h 1309688"/>
                <a:gd name="connsiteX103" fmla="*/ 707995 w 2636807"/>
                <a:gd name="connsiteY103" fmla="*/ 771525 h 1309688"/>
                <a:gd name="connsiteX104" fmla="*/ 662752 w 2636807"/>
                <a:gd name="connsiteY104" fmla="*/ 778669 h 1309688"/>
                <a:gd name="connsiteX105" fmla="*/ 619889 w 2636807"/>
                <a:gd name="connsiteY105" fmla="*/ 785813 h 1309688"/>
                <a:gd name="connsiteX106" fmla="*/ 574645 w 2636807"/>
                <a:gd name="connsiteY106" fmla="*/ 792957 h 1309688"/>
                <a:gd name="connsiteX107" fmla="*/ 555595 w 2636807"/>
                <a:gd name="connsiteY107" fmla="*/ 781050 h 1309688"/>
                <a:gd name="connsiteX108" fmla="*/ 550833 w 2636807"/>
                <a:gd name="connsiteY108" fmla="*/ 764382 h 1309688"/>
                <a:gd name="connsiteX109" fmla="*/ 541308 w 2636807"/>
                <a:gd name="connsiteY109" fmla="*/ 740569 h 1309688"/>
                <a:gd name="connsiteX110" fmla="*/ 541308 w 2636807"/>
                <a:gd name="connsiteY110" fmla="*/ 740569 h 1309688"/>
                <a:gd name="connsiteX111" fmla="*/ 546070 w 2636807"/>
                <a:gd name="connsiteY111" fmla="*/ 792957 h 1309688"/>
                <a:gd name="connsiteX112" fmla="*/ 560358 w 2636807"/>
                <a:gd name="connsiteY112" fmla="*/ 809625 h 1309688"/>
                <a:gd name="connsiteX113" fmla="*/ 610364 w 2636807"/>
                <a:gd name="connsiteY113" fmla="*/ 814388 h 1309688"/>
                <a:gd name="connsiteX114" fmla="*/ 660370 w 2636807"/>
                <a:gd name="connsiteY114" fmla="*/ 802482 h 1309688"/>
                <a:gd name="connsiteX115" fmla="*/ 693708 w 2636807"/>
                <a:gd name="connsiteY115" fmla="*/ 797719 h 1309688"/>
                <a:gd name="connsiteX116" fmla="*/ 724664 w 2636807"/>
                <a:gd name="connsiteY116" fmla="*/ 804863 h 1309688"/>
                <a:gd name="connsiteX117" fmla="*/ 741333 w 2636807"/>
                <a:gd name="connsiteY117" fmla="*/ 831057 h 1309688"/>
                <a:gd name="connsiteX118" fmla="*/ 767527 w 2636807"/>
                <a:gd name="connsiteY118" fmla="*/ 831057 h 1309688"/>
                <a:gd name="connsiteX119" fmla="*/ 803245 w 2636807"/>
                <a:gd name="connsiteY119" fmla="*/ 826294 h 1309688"/>
                <a:gd name="connsiteX120" fmla="*/ 831820 w 2636807"/>
                <a:gd name="connsiteY120" fmla="*/ 835819 h 1309688"/>
                <a:gd name="connsiteX121" fmla="*/ 838964 w 2636807"/>
                <a:gd name="connsiteY121" fmla="*/ 881063 h 1309688"/>
                <a:gd name="connsiteX122" fmla="*/ 850870 w 2636807"/>
                <a:gd name="connsiteY122" fmla="*/ 919163 h 1309688"/>
                <a:gd name="connsiteX123" fmla="*/ 850870 w 2636807"/>
                <a:gd name="connsiteY123" fmla="*/ 935832 h 1309688"/>
                <a:gd name="connsiteX124" fmla="*/ 841345 w 2636807"/>
                <a:gd name="connsiteY124" fmla="*/ 952500 h 1309688"/>
                <a:gd name="connsiteX125" fmla="*/ 824677 w 2636807"/>
                <a:gd name="connsiteY125" fmla="*/ 962025 h 1309688"/>
                <a:gd name="connsiteX126" fmla="*/ 803245 w 2636807"/>
                <a:gd name="connsiteY126" fmla="*/ 966788 h 1309688"/>
                <a:gd name="connsiteX127" fmla="*/ 781814 w 2636807"/>
                <a:gd name="connsiteY127" fmla="*/ 966788 h 1309688"/>
                <a:gd name="connsiteX128" fmla="*/ 769908 w 2636807"/>
                <a:gd name="connsiteY128" fmla="*/ 976313 h 1309688"/>
                <a:gd name="connsiteX129" fmla="*/ 769908 w 2636807"/>
                <a:gd name="connsiteY129" fmla="*/ 976313 h 1309688"/>
                <a:gd name="connsiteX130" fmla="*/ 800864 w 2636807"/>
                <a:gd name="connsiteY130" fmla="*/ 978694 h 1309688"/>
                <a:gd name="connsiteX131" fmla="*/ 817533 w 2636807"/>
                <a:gd name="connsiteY131" fmla="*/ 990600 h 1309688"/>
                <a:gd name="connsiteX132" fmla="*/ 838964 w 2636807"/>
                <a:gd name="connsiteY132" fmla="*/ 981075 h 1309688"/>
                <a:gd name="connsiteX133" fmla="*/ 838964 w 2636807"/>
                <a:gd name="connsiteY133" fmla="*/ 981075 h 1309688"/>
                <a:gd name="connsiteX134" fmla="*/ 865158 w 2636807"/>
                <a:gd name="connsiteY134" fmla="*/ 983457 h 1309688"/>
                <a:gd name="connsiteX135" fmla="*/ 881827 w 2636807"/>
                <a:gd name="connsiteY135" fmla="*/ 971550 h 1309688"/>
                <a:gd name="connsiteX136" fmla="*/ 910402 w 2636807"/>
                <a:gd name="connsiteY136" fmla="*/ 1009650 h 1309688"/>
                <a:gd name="connsiteX137" fmla="*/ 910402 w 2636807"/>
                <a:gd name="connsiteY137" fmla="*/ 1050132 h 1309688"/>
                <a:gd name="connsiteX138" fmla="*/ 903258 w 2636807"/>
                <a:gd name="connsiteY138" fmla="*/ 1071563 h 1309688"/>
                <a:gd name="connsiteX139" fmla="*/ 881827 w 2636807"/>
                <a:gd name="connsiteY139" fmla="*/ 1092994 h 1309688"/>
                <a:gd name="connsiteX140" fmla="*/ 843727 w 2636807"/>
                <a:gd name="connsiteY140" fmla="*/ 1107282 h 1309688"/>
                <a:gd name="connsiteX141" fmla="*/ 829439 w 2636807"/>
                <a:gd name="connsiteY141" fmla="*/ 1123950 h 1309688"/>
                <a:gd name="connsiteX142" fmla="*/ 812770 w 2636807"/>
                <a:gd name="connsiteY142" fmla="*/ 1145382 h 1309688"/>
                <a:gd name="connsiteX143" fmla="*/ 784195 w 2636807"/>
                <a:gd name="connsiteY143" fmla="*/ 1152525 h 1309688"/>
                <a:gd name="connsiteX144" fmla="*/ 767527 w 2636807"/>
                <a:gd name="connsiteY144" fmla="*/ 1159669 h 1309688"/>
                <a:gd name="connsiteX145" fmla="*/ 753239 w 2636807"/>
                <a:gd name="connsiteY145" fmla="*/ 1162050 h 1309688"/>
                <a:gd name="connsiteX146" fmla="*/ 746095 w 2636807"/>
                <a:gd name="connsiteY146" fmla="*/ 1147763 h 1309688"/>
                <a:gd name="connsiteX147" fmla="*/ 746095 w 2636807"/>
                <a:gd name="connsiteY147" fmla="*/ 1147763 h 1309688"/>
                <a:gd name="connsiteX148" fmla="*/ 736570 w 2636807"/>
                <a:gd name="connsiteY148" fmla="*/ 1173957 h 1309688"/>
                <a:gd name="connsiteX149" fmla="*/ 717520 w 2636807"/>
                <a:gd name="connsiteY149" fmla="*/ 1188244 h 1309688"/>
                <a:gd name="connsiteX150" fmla="*/ 700852 w 2636807"/>
                <a:gd name="connsiteY150" fmla="*/ 1195388 h 1309688"/>
                <a:gd name="connsiteX151" fmla="*/ 700852 w 2636807"/>
                <a:gd name="connsiteY151" fmla="*/ 1173957 h 1309688"/>
                <a:gd name="connsiteX152" fmla="*/ 688945 w 2636807"/>
                <a:gd name="connsiteY152" fmla="*/ 1152525 h 1309688"/>
                <a:gd name="connsiteX153" fmla="*/ 691327 w 2636807"/>
                <a:gd name="connsiteY153" fmla="*/ 1197769 h 1309688"/>
                <a:gd name="connsiteX154" fmla="*/ 679420 w 2636807"/>
                <a:gd name="connsiteY154" fmla="*/ 1214438 h 1309688"/>
                <a:gd name="connsiteX155" fmla="*/ 669895 w 2636807"/>
                <a:gd name="connsiteY155" fmla="*/ 1204913 h 1309688"/>
                <a:gd name="connsiteX156" fmla="*/ 648464 w 2636807"/>
                <a:gd name="connsiteY156" fmla="*/ 1197769 h 1309688"/>
                <a:gd name="connsiteX157" fmla="*/ 631795 w 2636807"/>
                <a:gd name="connsiteY157" fmla="*/ 1193007 h 1309688"/>
                <a:gd name="connsiteX158" fmla="*/ 615127 w 2636807"/>
                <a:gd name="connsiteY158" fmla="*/ 1221582 h 1309688"/>
                <a:gd name="connsiteX159" fmla="*/ 617508 w 2636807"/>
                <a:gd name="connsiteY159" fmla="*/ 1250157 h 1309688"/>
                <a:gd name="connsiteX160" fmla="*/ 605602 w 2636807"/>
                <a:gd name="connsiteY160" fmla="*/ 1273969 h 1309688"/>
                <a:gd name="connsiteX161" fmla="*/ 577027 w 2636807"/>
                <a:gd name="connsiteY161" fmla="*/ 1281113 h 1309688"/>
                <a:gd name="connsiteX162" fmla="*/ 557977 w 2636807"/>
                <a:gd name="connsiteY162" fmla="*/ 1295400 h 1309688"/>
                <a:gd name="connsiteX163" fmla="*/ 515114 w 2636807"/>
                <a:gd name="connsiteY163" fmla="*/ 1309688 h 1309688"/>
                <a:gd name="connsiteX164" fmla="*/ 488920 w 2636807"/>
                <a:gd name="connsiteY164" fmla="*/ 1297782 h 1309688"/>
                <a:gd name="connsiteX165" fmla="*/ 472252 w 2636807"/>
                <a:gd name="connsiteY165" fmla="*/ 1288257 h 1309688"/>
                <a:gd name="connsiteX166" fmla="*/ 453202 w 2636807"/>
                <a:gd name="connsiteY166" fmla="*/ 1283494 h 1309688"/>
                <a:gd name="connsiteX167" fmla="*/ 431770 w 2636807"/>
                <a:gd name="connsiteY167" fmla="*/ 1266825 h 1309688"/>
                <a:gd name="connsiteX168" fmla="*/ 431770 w 2636807"/>
                <a:gd name="connsiteY168" fmla="*/ 1266825 h 1309688"/>
                <a:gd name="connsiteX169" fmla="*/ 431770 w 2636807"/>
                <a:gd name="connsiteY169" fmla="*/ 1266825 h 1309688"/>
                <a:gd name="connsiteX170" fmla="*/ 398433 w 2636807"/>
                <a:gd name="connsiteY170" fmla="*/ 1228725 h 1309688"/>
                <a:gd name="connsiteX171" fmla="*/ 388908 w 2636807"/>
                <a:gd name="connsiteY171" fmla="*/ 1216819 h 1309688"/>
                <a:gd name="connsiteX172" fmla="*/ 379383 w 2636807"/>
                <a:gd name="connsiteY172" fmla="*/ 1219200 h 1309688"/>
                <a:gd name="connsiteX173" fmla="*/ 379383 w 2636807"/>
                <a:gd name="connsiteY173" fmla="*/ 1204913 h 1309688"/>
                <a:gd name="connsiteX174" fmla="*/ 374620 w 2636807"/>
                <a:gd name="connsiteY174" fmla="*/ 1190625 h 1309688"/>
                <a:gd name="connsiteX175" fmla="*/ 357952 w 2636807"/>
                <a:gd name="connsiteY175" fmla="*/ 1195388 h 1309688"/>
                <a:gd name="connsiteX176" fmla="*/ 350808 w 2636807"/>
                <a:gd name="connsiteY176" fmla="*/ 1173957 h 1309688"/>
                <a:gd name="connsiteX177" fmla="*/ 336520 w 2636807"/>
                <a:gd name="connsiteY177" fmla="*/ 1154907 h 1309688"/>
                <a:gd name="connsiteX178" fmla="*/ 350808 w 2636807"/>
                <a:gd name="connsiteY178" fmla="*/ 1143000 h 1309688"/>
                <a:gd name="connsiteX179" fmla="*/ 343664 w 2636807"/>
                <a:gd name="connsiteY179" fmla="*/ 1119188 h 1309688"/>
                <a:gd name="connsiteX180" fmla="*/ 326995 w 2636807"/>
                <a:gd name="connsiteY180" fmla="*/ 1107282 h 1309688"/>
                <a:gd name="connsiteX181" fmla="*/ 334139 w 2636807"/>
                <a:gd name="connsiteY181" fmla="*/ 1090613 h 1309688"/>
                <a:gd name="connsiteX182" fmla="*/ 346045 w 2636807"/>
                <a:gd name="connsiteY182" fmla="*/ 1092994 h 1309688"/>
                <a:gd name="connsiteX183" fmla="*/ 374620 w 2636807"/>
                <a:gd name="connsiteY183" fmla="*/ 1097757 h 1309688"/>
                <a:gd name="connsiteX184" fmla="*/ 372239 w 2636807"/>
                <a:gd name="connsiteY184" fmla="*/ 1073944 h 1309688"/>
                <a:gd name="connsiteX185" fmla="*/ 398433 w 2636807"/>
                <a:gd name="connsiteY185" fmla="*/ 1054894 h 1309688"/>
                <a:gd name="connsiteX186" fmla="*/ 403196 w 2636807"/>
                <a:gd name="connsiteY186" fmla="*/ 997744 h 1309688"/>
                <a:gd name="connsiteX187" fmla="*/ 365095 w 2636807"/>
                <a:gd name="connsiteY187" fmla="*/ 957263 h 1309688"/>
                <a:gd name="connsiteX188" fmla="*/ 346045 w 2636807"/>
                <a:gd name="connsiteY188" fmla="*/ 921544 h 1309688"/>
                <a:gd name="connsiteX189" fmla="*/ 307945 w 2636807"/>
                <a:gd name="connsiteY189" fmla="*/ 888207 h 1309688"/>
                <a:gd name="connsiteX190" fmla="*/ 303183 w 2636807"/>
                <a:gd name="connsiteY190" fmla="*/ 821532 h 1309688"/>
                <a:gd name="connsiteX191" fmla="*/ 322233 w 2636807"/>
                <a:gd name="connsiteY191" fmla="*/ 792957 h 1309688"/>
                <a:gd name="connsiteX192" fmla="*/ 322233 w 2636807"/>
                <a:gd name="connsiteY192" fmla="*/ 792957 h 1309688"/>
                <a:gd name="connsiteX193" fmla="*/ 305564 w 2636807"/>
                <a:gd name="connsiteY193" fmla="*/ 757238 h 1309688"/>
                <a:gd name="connsiteX194" fmla="*/ 284133 w 2636807"/>
                <a:gd name="connsiteY194" fmla="*/ 742950 h 1309688"/>
                <a:gd name="connsiteX195" fmla="*/ 276989 w 2636807"/>
                <a:gd name="connsiteY195" fmla="*/ 726282 h 1309688"/>
                <a:gd name="connsiteX196" fmla="*/ 260320 w 2636807"/>
                <a:gd name="connsiteY196" fmla="*/ 704850 h 1309688"/>
                <a:gd name="connsiteX197" fmla="*/ 241270 w 2636807"/>
                <a:gd name="connsiteY197" fmla="*/ 681038 h 1309688"/>
                <a:gd name="connsiteX198" fmla="*/ 215077 w 2636807"/>
                <a:gd name="connsiteY198" fmla="*/ 671513 h 1309688"/>
                <a:gd name="connsiteX199" fmla="*/ 138877 w 2636807"/>
                <a:gd name="connsiteY199" fmla="*/ 592932 h 1309688"/>
                <a:gd name="connsiteX200" fmla="*/ 72202 w 2636807"/>
                <a:gd name="connsiteY200" fmla="*/ 481013 h 1309688"/>
                <a:gd name="connsiteX201" fmla="*/ 60295 w 2636807"/>
                <a:gd name="connsiteY201" fmla="*/ 423863 h 1309688"/>
                <a:gd name="connsiteX202" fmla="*/ 29339 w 2636807"/>
                <a:gd name="connsiteY202" fmla="*/ 373857 h 1309688"/>
                <a:gd name="connsiteX203" fmla="*/ 10289 w 2636807"/>
                <a:gd name="connsiteY203" fmla="*/ 292894 h 1309688"/>
                <a:gd name="connsiteX204" fmla="*/ 5527 w 2636807"/>
                <a:gd name="connsiteY204" fmla="*/ 216694 h 1309688"/>
                <a:gd name="connsiteX205" fmla="*/ 764 w 2636807"/>
                <a:gd name="connsiteY205" fmla="*/ 69057 h 1309688"/>
                <a:gd name="connsiteX206" fmla="*/ 22196 w 2636807"/>
                <a:gd name="connsiteY206" fmla="*/ 0 h 1309688"/>
                <a:gd name="connsiteX207" fmla="*/ 2605852 w 2636807"/>
                <a:gd name="connsiteY207" fmla="*/ 4763 h 1309688"/>
                <a:gd name="connsiteX208" fmla="*/ 2636807 w 2636807"/>
                <a:gd name="connsiteY208" fmla="*/ 881062 h 1309688"/>
                <a:gd name="connsiteX0" fmla="*/ 2636807 w 2636807"/>
                <a:gd name="connsiteY0" fmla="*/ 881062 h 1309688"/>
                <a:gd name="connsiteX1" fmla="*/ 2034352 w 2636807"/>
                <a:gd name="connsiteY1" fmla="*/ 962025 h 1309688"/>
                <a:gd name="connsiteX2" fmla="*/ 1996252 w 2636807"/>
                <a:gd name="connsiteY2" fmla="*/ 931069 h 1309688"/>
                <a:gd name="connsiteX3" fmla="*/ 1962914 w 2636807"/>
                <a:gd name="connsiteY3" fmla="*/ 902494 h 1309688"/>
                <a:gd name="connsiteX4" fmla="*/ 1922433 w 2636807"/>
                <a:gd name="connsiteY4" fmla="*/ 881063 h 1309688"/>
                <a:gd name="connsiteX5" fmla="*/ 1905764 w 2636807"/>
                <a:gd name="connsiteY5" fmla="*/ 876300 h 1309688"/>
                <a:gd name="connsiteX6" fmla="*/ 1905764 w 2636807"/>
                <a:gd name="connsiteY6" fmla="*/ 876300 h 1309688"/>
                <a:gd name="connsiteX7" fmla="*/ 1934339 w 2636807"/>
                <a:gd name="connsiteY7" fmla="*/ 869157 h 1309688"/>
                <a:gd name="connsiteX8" fmla="*/ 1953389 w 2636807"/>
                <a:gd name="connsiteY8" fmla="*/ 862013 h 1309688"/>
                <a:gd name="connsiteX9" fmla="*/ 1934339 w 2636807"/>
                <a:gd name="connsiteY9" fmla="*/ 852488 h 1309688"/>
                <a:gd name="connsiteX10" fmla="*/ 1901002 w 2636807"/>
                <a:gd name="connsiteY10" fmla="*/ 842963 h 1309688"/>
                <a:gd name="connsiteX11" fmla="*/ 1872427 w 2636807"/>
                <a:gd name="connsiteY11" fmla="*/ 828675 h 1309688"/>
                <a:gd name="connsiteX12" fmla="*/ 1841470 w 2636807"/>
                <a:gd name="connsiteY12" fmla="*/ 812007 h 1309688"/>
                <a:gd name="connsiteX13" fmla="*/ 1820039 w 2636807"/>
                <a:gd name="connsiteY13" fmla="*/ 797719 h 1309688"/>
                <a:gd name="connsiteX14" fmla="*/ 1815277 w 2636807"/>
                <a:gd name="connsiteY14" fmla="*/ 778669 h 1309688"/>
                <a:gd name="connsiteX15" fmla="*/ 1843852 w 2636807"/>
                <a:gd name="connsiteY15" fmla="*/ 788194 h 1309688"/>
                <a:gd name="connsiteX16" fmla="*/ 1843852 w 2636807"/>
                <a:gd name="connsiteY16" fmla="*/ 788194 h 1309688"/>
                <a:gd name="connsiteX17" fmla="*/ 1872427 w 2636807"/>
                <a:gd name="connsiteY17" fmla="*/ 790575 h 1309688"/>
                <a:gd name="connsiteX18" fmla="*/ 1917670 w 2636807"/>
                <a:gd name="connsiteY18" fmla="*/ 800100 h 1309688"/>
                <a:gd name="connsiteX19" fmla="*/ 1917670 w 2636807"/>
                <a:gd name="connsiteY19" fmla="*/ 800100 h 1309688"/>
                <a:gd name="connsiteX20" fmla="*/ 1898620 w 2636807"/>
                <a:gd name="connsiteY20" fmla="*/ 769144 h 1309688"/>
                <a:gd name="connsiteX21" fmla="*/ 1862902 w 2636807"/>
                <a:gd name="connsiteY21" fmla="*/ 776288 h 1309688"/>
                <a:gd name="connsiteX22" fmla="*/ 1839089 w 2636807"/>
                <a:gd name="connsiteY22" fmla="*/ 769144 h 1309688"/>
                <a:gd name="connsiteX23" fmla="*/ 1812895 w 2636807"/>
                <a:gd name="connsiteY23" fmla="*/ 766763 h 1309688"/>
                <a:gd name="connsiteX24" fmla="*/ 1786702 w 2636807"/>
                <a:gd name="connsiteY24" fmla="*/ 776288 h 1309688"/>
                <a:gd name="connsiteX25" fmla="*/ 1758127 w 2636807"/>
                <a:gd name="connsiteY25" fmla="*/ 783432 h 1309688"/>
                <a:gd name="connsiteX26" fmla="*/ 1729552 w 2636807"/>
                <a:gd name="connsiteY26" fmla="*/ 783432 h 1309688"/>
                <a:gd name="connsiteX27" fmla="*/ 1703358 w 2636807"/>
                <a:gd name="connsiteY27" fmla="*/ 769144 h 1309688"/>
                <a:gd name="connsiteX28" fmla="*/ 1679545 w 2636807"/>
                <a:gd name="connsiteY28" fmla="*/ 781050 h 1309688"/>
                <a:gd name="connsiteX29" fmla="*/ 1665258 w 2636807"/>
                <a:gd name="connsiteY29" fmla="*/ 776288 h 1309688"/>
                <a:gd name="connsiteX30" fmla="*/ 1629539 w 2636807"/>
                <a:gd name="connsiteY30" fmla="*/ 783432 h 1309688"/>
                <a:gd name="connsiteX31" fmla="*/ 1593820 w 2636807"/>
                <a:gd name="connsiteY31" fmla="*/ 783432 h 1309688"/>
                <a:gd name="connsiteX32" fmla="*/ 1570008 w 2636807"/>
                <a:gd name="connsiteY32" fmla="*/ 778669 h 1309688"/>
                <a:gd name="connsiteX33" fmla="*/ 1548577 w 2636807"/>
                <a:gd name="connsiteY33" fmla="*/ 764382 h 1309688"/>
                <a:gd name="connsiteX34" fmla="*/ 1548577 w 2636807"/>
                <a:gd name="connsiteY34" fmla="*/ 750094 h 1309688"/>
                <a:gd name="connsiteX35" fmla="*/ 1524764 w 2636807"/>
                <a:gd name="connsiteY35" fmla="*/ 785813 h 1309688"/>
                <a:gd name="connsiteX36" fmla="*/ 1529527 w 2636807"/>
                <a:gd name="connsiteY36" fmla="*/ 807244 h 1309688"/>
                <a:gd name="connsiteX37" fmla="*/ 1534289 w 2636807"/>
                <a:gd name="connsiteY37" fmla="*/ 823913 h 1309688"/>
                <a:gd name="connsiteX38" fmla="*/ 1579533 w 2636807"/>
                <a:gd name="connsiteY38" fmla="*/ 809625 h 1309688"/>
                <a:gd name="connsiteX39" fmla="*/ 1615252 w 2636807"/>
                <a:gd name="connsiteY39" fmla="*/ 807244 h 1309688"/>
                <a:gd name="connsiteX40" fmla="*/ 1655733 w 2636807"/>
                <a:gd name="connsiteY40" fmla="*/ 800100 h 1309688"/>
                <a:gd name="connsiteX41" fmla="*/ 1677164 w 2636807"/>
                <a:gd name="connsiteY41" fmla="*/ 800100 h 1309688"/>
                <a:gd name="connsiteX42" fmla="*/ 1703358 w 2636807"/>
                <a:gd name="connsiteY42" fmla="*/ 797719 h 1309688"/>
                <a:gd name="connsiteX43" fmla="*/ 1729552 w 2636807"/>
                <a:gd name="connsiteY43" fmla="*/ 814388 h 1309688"/>
                <a:gd name="connsiteX44" fmla="*/ 1750983 w 2636807"/>
                <a:gd name="connsiteY44" fmla="*/ 814388 h 1309688"/>
                <a:gd name="connsiteX45" fmla="*/ 1781939 w 2636807"/>
                <a:gd name="connsiteY45" fmla="*/ 823913 h 1309688"/>
                <a:gd name="connsiteX46" fmla="*/ 1796227 w 2636807"/>
                <a:gd name="connsiteY46" fmla="*/ 833438 h 1309688"/>
                <a:gd name="connsiteX47" fmla="*/ 1796227 w 2636807"/>
                <a:gd name="connsiteY47" fmla="*/ 852488 h 1309688"/>
                <a:gd name="connsiteX48" fmla="*/ 1724789 w 2636807"/>
                <a:gd name="connsiteY48" fmla="*/ 850107 h 1309688"/>
                <a:gd name="connsiteX49" fmla="*/ 1636683 w 2636807"/>
                <a:gd name="connsiteY49" fmla="*/ 859632 h 1309688"/>
                <a:gd name="connsiteX50" fmla="*/ 1550958 w 2636807"/>
                <a:gd name="connsiteY50" fmla="*/ 866775 h 1309688"/>
                <a:gd name="connsiteX51" fmla="*/ 1441420 w 2636807"/>
                <a:gd name="connsiteY51" fmla="*/ 890588 h 1309688"/>
                <a:gd name="connsiteX52" fmla="*/ 1341408 w 2636807"/>
                <a:gd name="connsiteY52" fmla="*/ 919163 h 1309688"/>
                <a:gd name="connsiteX53" fmla="*/ 1253302 w 2636807"/>
                <a:gd name="connsiteY53" fmla="*/ 962025 h 1309688"/>
                <a:gd name="connsiteX54" fmla="*/ 1193770 w 2636807"/>
                <a:gd name="connsiteY54" fmla="*/ 995363 h 1309688"/>
                <a:gd name="connsiteX55" fmla="*/ 1115189 w 2636807"/>
                <a:gd name="connsiteY55" fmla="*/ 1021557 h 1309688"/>
                <a:gd name="connsiteX56" fmla="*/ 1027083 w 2636807"/>
                <a:gd name="connsiteY56" fmla="*/ 1052513 h 1309688"/>
                <a:gd name="connsiteX57" fmla="*/ 993745 w 2636807"/>
                <a:gd name="connsiteY57" fmla="*/ 1064419 h 1309688"/>
                <a:gd name="connsiteX58" fmla="*/ 972314 w 2636807"/>
                <a:gd name="connsiteY58" fmla="*/ 1057275 h 1309688"/>
                <a:gd name="connsiteX59" fmla="*/ 981839 w 2636807"/>
                <a:gd name="connsiteY59" fmla="*/ 1033463 h 1309688"/>
                <a:gd name="connsiteX60" fmla="*/ 996127 w 2636807"/>
                <a:gd name="connsiteY60" fmla="*/ 1016794 h 1309688"/>
                <a:gd name="connsiteX61" fmla="*/ 1008033 w 2636807"/>
                <a:gd name="connsiteY61" fmla="*/ 997744 h 1309688"/>
                <a:gd name="connsiteX62" fmla="*/ 1008033 w 2636807"/>
                <a:gd name="connsiteY62" fmla="*/ 997744 h 1309688"/>
                <a:gd name="connsiteX63" fmla="*/ 1038989 w 2636807"/>
                <a:gd name="connsiteY63" fmla="*/ 976313 h 1309688"/>
                <a:gd name="connsiteX64" fmla="*/ 1060420 w 2636807"/>
                <a:gd name="connsiteY64" fmla="*/ 983457 h 1309688"/>
                <a:gd name="connsiteX65" fmla="*/ 1069945 w 2636807"/>
                <a:gd name="connsiteY65" fmla="*/ 1012032 h 1309688"/>
                <a:gd name="connsiteX66" fmla="*/ 1086614 w 2636807"/>
                <a:gd name="connsiteY66" fmla="*/ 1009650 h 1309688"/>
                <a:gd name="connsiteX67" fmla="*/ 1084233 w 2636807"/>
                <a:gd name="connsiteY67" fmla="*/ 990600 h 1309688"/>
                <a:gd name="connsiteX68" fmla="*/ 1084233 w 2636807"/>
                <a:gd name="connsiteY68" fmla="*/ 990600 h 1309688"/>
                <a:gd name="connsiteX69" fmla="*/ 1093758 w 2636807"/>
                <a:gd name="connsiteY69" fmla="*/ 962025 h 1309688"/>
                <a:gd name="connsiteX70" fmla="*/ 1112808 w 2636807"/>
                <a:gd name="connsiteY70" fmla="*/ 952500 h 1309688"/>
                <a:gd name="connsiteX71" fmla="*/ 1091377 w 2636807"/>
                <a:gd name="connsiteY71" fmla="*/ 954882 h 1309688"/>
                <a:gd name="connsiteX72" fmla="*/ 1048514 w 2636807"/>
                <a:gd name="connsiteY72" fmla="*/ 964407 h 1309688"/>
                <a:gd name="connsiteX73" fmla="*/ 1027083 w 2636807"/>
                <a:gd name="connsiteY73" fmla="*/ 957263 h 1309688"/>
                <a:gd name="connsiteX74" fmla="*/ 998508 w 2636807"/>
                <a:gd name="connsiteY74" fmla="*/ 957263 h 1309688"/>
                <a:gd name="connsiteX75" fmla="*/ 988983 w 2636807"/>
                <a:gd name="connsiteY75" fmla="*/ 947738 h 1309688"/>
                <a:gd name="connsiteX76" fmla="*/ 1012795 w 2636807"/>
                <a:gd name="connsiteY76" fmla="*/ 935832 h 1309688"/>
                <a:gd name="connsiteX77" fmla="*/ 1062802 w 2636807"/>
                <a:gd name="connsiteY77" fmla="*/ 923925 h 1309688"/>
                <a:gd name="connsiteX78" fmla="*/ 1093758 w 2636807"/>
                <a:gd name="connsiteY78" fmla="*/ 916782 h 1309688"/>
                <a:gd name="connsiteX79" fmla="*/ 1117570 w 2636807"/>
                <a:gd name="connsiteY79" fmla="*/ 900113 h 1309688"/>
                <a:gd name="connsiteX80" fmla="*/ 1196152 w 2636807"/>
                <a:gd name="connsiteY80" fmla="*/ 883444 h 1309688"/>
                <a:gd name="connsiteX81" fmla="*/ 1215202 w 2636807"/>
                <a:gd name="connsiteY81" fmla="*/ 871538 h 1309688"/>
                <a:gd name="connsiteX82" fmla="*/ 1184245 w 2636807"/>
                <a:gd name="connsiteY82" fmla="*/ 866775 h 1309688"/>
                <a:gd name="connsiteX83" fmla="*/ 1115189 w 2636807"/>
                <a:gd name="connsiteY83" fmla="*/ 883444 h 1309688"/>
                <a:gd name="connsiteX84" fmla="*/ 1072327 w 2636807"/>
                <a:gd name="connsiteY84" fmla="*/ 895350 h 1309688"/>
                <a:gd name="connsiteX85" fmla="*/ 1048514 w 2636807"/>
                <a:gd name="connsiteY85" fmla="*/ 912019 h 1309688"/>
                <a:gd name="connsiteX86" fmla="*/ 1005652 w 2636807"/>
                <a:gd name="connsiteY86" fmla="*/ 919163 h 1309688"/>
                <a:gd name="connsiteX87" fmla="*/ 984220 w 2636807"/>
                <a:gd name="connsiteY87" fmla="*/ 914400 h 1309688"/>
                <a:gd name="connsiteX88" fmla="*/ 960408 w 2636807"/>
                <a:gd name="connsiteY88" fmla="*/ 919163 h 1309688"/>
                <a:gd name="connsiteX89" fmla="*/ 941358 w 2636807"/>
                <a:gd name="connsiteY89" fmla="*/ 904875 h 1309688"/>
                <a:gd name="connsiteX90" fmla="*/ 919927 w 2636807"/>
                <a:gd name="connsiteY90" fmla="*/ 897732 h 1309688"/>
                <a:gd name="connsiteX91" fmla="*/ 888970 w 2636807"/>
                <a:gd name="connsiteY91" fmla="*/ 897732 h 1309688"/>
                <a:gd name="connsiteX92" fmla="*/ 869920 w 2636807"/>
                <a:gd name="connsiteY92" fmla="*/ 904875 h 1309688"/>
                <a:gd name="connsiteX93" fmla="*/ 869920 w 2636807"/>
                <a:gd name="connsiteY93" fmla="*/ 885825 h 1309688"/>
                <a:gd name="connsiteX94" fmla="*/ 862777 w 2636807"/>
                <a:gd name="connsiteY94" fmla="*/ 859632 h 1309688"/>
                <a:gd name="connsiteX95" fmla="*/ 855633 w 2636807"/>
                <a:gd name="connsiteY95" fmla="*/ 828675 h 1309688"/>
                <a:gd name="connsiteX96" fmla="*/ 860395 w 2636807"/>
                <a:gd name="connsiteY96" fmla="*/ 800100 h 1309688"/>
                <a:gd name="connsiteX97" fmla="*/ 874683 w 2636807"/>
                <a:gd name="connsiteY97" fmla="*/ 778669 h 1309688"/>
                <a:gd name="connsiteX98" fmla="*/ 843727 w 2636807"/>
                <a:gd name="connsiteY98" fmla="*/ 804863 h 1309688"/>
                <a:gd name="connsiteX99" fmla="*/ 817533 w 2636807"/>
                <a:gd name="connsiteY99" fmla="*/ 804863 h 1309688"/>
                <a:gd name="connsiteX100" fmla="*/ 784195 w 2636807"/>
                <a:gd name="connsiteY100" fmla="*/ 807244 h 1309688"/>
                <a:gd name="connsiteX101" fmla="*/ 755620 w 2636807"/>
                <a:gd name="connsiteY101" fmla="*/ 800100 h 1309688"/>
                <a:gd name="connsiteX102" fmla="*/ 731808 w 2636807"/>
                <a:gd name="connsiteY102" fmla="*/ 778669 h 1309688"/>
                <a:gd name="connsiteX103" fmla="*/ 707995 w 2636807"/>
                <a:gd name="connsiteY103" fmla="*/ 771525 h 1309688"/>
                <a:gd name="connsiteX104" fmla="*/ 662752 w 2636807"/>
                <a:gd name="connsiteY104" fmla="*/ 778669 h 1309688"/>
                <a:gd name="connsiteX105" fmla="*/ 619889 w 2636807"/>
                <a:gd name="connsiteY105" fmla="*/ 785813 h 1309688"/>
                <a:gd name="connsiteX106" fmla="*/ 574645 w 2636807"/>
                <a:gd name="connsiteY106" fmla="*/ 792957 h 1309688"/>
                <a:gd name="connsiteX107" fmla="*/ 555595 w 2636807"/>
                <a:gd name="connsiteY107" fmla="*/ 781050 h 1309688"/>
                <a:gd name="connsiteX108" fmla="*/ 550833 w 2636807"/>
                <a:gd name="connsiteY108" fmla="*/ 764382 h 1309688"/>
                <a:gd name="connsiteX109" fmla="*/ 541308 w 2636807"/>
                <a:gd name="connsiteY109" fmla="*/ 740569 h 1309688"/>
                <a:gd name="connsiteX110" fmla="*/ 541308 w 2636807"/>
                <a:gd name="connsiteY110" fmla="*/ 740569 h 1309688"/>
                <a:gd name="connsiteX111" fmla="*/ 546070 w 2636807"/>
                <a:gd name="connsiteY111" fmla="*/ 792957 h 1309688"/>
                <a:gd name="connsiteX112" fmla="*/ 560358 w 2636807"/>
                <a:gd name="connsiteY112" fmla="*/ 809625 h 1309688"/>
                <a:gd name="connsiteX113" fmla="*/ 610364 w 2636807"/>
                <a:gd name="connsiteY113" fmla="*/ 814388 h 1309688"/>
                <a:gd name="connsiteX114" fmla="*/ 660370 w 2636807"/>
                <a:gd name="connsiteY114" fmla="*/ 802482 h 1309688"/>
                <a:gd name="connsiteX115" fmla="*/ 693708 w 2636807"/>
                <a:gd name="connsiteY115" fmla="*/ 797719 h 1309688"/>
                <a:gd name="connsiteX116" fmla="*/ 724664 w 2636807"/>
                <a:gd name="connsiteY116" fmla="*/ 804863 h 1309688"/>
                <a:gd name="connsiteX117" fmla="*/ 741333 w 2636807"/>
                <a:gd name="connsiteY117" fmla="*/ 831057 h 1309688"/>
                <a:gd name="connsiteX118" fmla="*/ 767527 w 2636807"/>
                <a:gd name="connsiteY118" fmla="*/ 831057 h 1309688"/>
                <a:gd name="connsiteX119" fmla="*/ 803245 w 2636807"/>
                <a:gd name="connsiteY119" fmla="*/ 826294 h 1309688"/>
                <a:gd name="connsiteX120" fmla="*/ 831820 w 2636807"/>
                <a:gd name="connsiteY120" fmla="*/ 835819 h 1309688"/>
                <a:gd name="connsiteX121" fmla="*/ 838964 w 2636807"/>
                <a:gd name="connsiteY121" fmla="*/ 881063 h 1309688"/>
                <a:gd name="connsiteX122" fmla="*/ 850870 w 2636807"/>
                <a:gd name="connsiteY122" fmla="*/ 919163 h 1309688"/>
                <a:gd name="connsiteX123" fmla="*/ 850870 w 2636807"/>
                <a:gd name="connsiteY123" fmla="*/ 935832 h 1309688"/>
                <a:gd name="connsiteX124" fmla="*/ 841345 w 2636807"/>
                <a:gd name="connsiteY124" fmla="*/ 952500 h 1309688"/>
                <a:gd name="connsiteX125" fmla="*/ 824677 w 2636807"/>
                <a:gd name="connsiteY125" fmla="*/ 962025 h 1309688"/>
                <a:gd name="connsiteX126" fmla="*/ 803245 w 2636807"/>
                <a:gd name="connsiteY126" fmla="*/ 966788 h 1309688"/>
                <a:gd name="connsiteX127" fmla="*/ 781814 w 2636807"/>
                <a:gd name="connsiteY127" fmla="*/ 966788 h 1309688"/>
                <a:gd name="connsiteX128" fmla="*/ 769908 w 2636807"/>
                <a:gd name="connsiteY128" fmla="*/ 976313 h 1309688"/>
                <a:gd name="connsiteX129" fmla="*/ 769908 w 2636807"/>
                <a:gd name="connsiteY129" fmla="*/ 976313 h 1309688"/>
                <a:gd name="connsiteX130" fmla="*/ 800864 w 2636807"/>
                <a:gd name="connsiteY130" fmla="*/ 978694 h 1309688"/>
                <a:gd name="connsiteX131" fmla="*/ 817533 w 2636807"/>
                <a:gd name="connsiteY131" fmla="*/ 990600 h 1309688"/>
                <a:gd name="connsiteX132" fmla="*/ 838964 w 2636807"/>
                <a:gd name="connsiteY132" fmla="*/ 981075 h 1309688"/>
                <a:gd name="connsiteX133" fmla="*/ 838964 w 2636807"/>
                <a:gd name="connsiteY133" fmla="*/ 981075 h 1309688"/>
                <a:gd name="connsiteX134" fmla="*/ 865158 w 2636807"/>
                <a:gd name="connsiteY134" fmla="*/ 983457 h 1309688"/>
                <a:gd name="connsiteX135" fmla="*/ 881827 w 2636807"/>
                <a:gd name="connsiteY135" fmla="*/ 971550 h 1309688"/>
                <a:gd name="connsiteX136" fmla="*/ 910402 w 2636807"/>
                <a:gd name="connsiteY136" fmla="*/ 1009650 h 1309688"/>
                <a:gd name="connsiteX137" fmla="*/ 910402 w 2636807"/>
                <a:gd name="connsiteY137" fmla="*/ 1050132 h 1309688"/>
                <a:gd name="connsiteX138" fmla="*/ 903258 w 2636807"/>
                <a:gd name="connsiteY138" fmla="*/ 1071563 h 1309688"/>
                <a:gd name="connsiteX139" fmla="*/ 881827 w 2636807"/>
                <a:gd name="connsiteY139" fmla="*/ 1092994 h 1309688"/>
                <a:gd name="connsiteX140" fmla="*/ 843727 w 2636807"/>
                <a:gd name="connsiteY140" fmla="*/ 1107282 h 1309688"/>
                <a:gd name="connsiteX141" fmla="*/ 829439 w 2636807"/>
                <a:gd name="connsiteY141" fmla="*/ 1123950 h 1309688"/>
                <a:gd name="connsiteX142" fmla="*/ 812770 w 2636807"/>
                <a:gd name="connsiteY142" fmla="*/ 1145382 h 1309688"/>
                <a:gd name="connsiteX143" fmla="*/ 784195 w 2636807"/>
                <a:gd name="connsiteY143" fmla="*/ 1152525 h 1309688"/>
                <a:gd name="connsiteX144" fmla="*/ 767527 w 2636807"/>
                <a:gd name="connsiteY144" fmla="*/ 1159669 h 1309688"/>
                <a:gd name="connsiteX145" fmla="*/ 753239 w 2636807"/>
                <a:gd name="connsiteY145" fmla="*/ 1162050 h 1309688"/>
                <a:gd name="connsiteX146" fmla="*/ 746095 w 2636807"/>
                <a:gd name="connsiteY146" fmla="*/ 1147763 h 1309688"/>
                <a:gd name="connsiteX147" fmla="*/ 746095 w 2636807"/>
                <a:gd name="connsiteY147" fmla="*/ 1147763 h 1309688"/>
                <a:gd name="connsiteX148" fmla="*/ 736570 w 2636807"/>
                <a:gd name="connsiteY148" fmla="*/ 1173957 h 1309688"/>
                <a:gd name="connsiteX149" fmla="*/ 717520 w 2636807"/>
                <a:gd name="connsiteY149" fmla="*/ 1188244 h 1309688"/>
                <a:gd name="connsiteX150" fmla="*/ 700852 w 2636807"/>
                <a:gd name="connsiteY150" fmla="*/ 1195388 h 1309688"/>
                <a:gd name="connsiteX151" fmla="*/ 700852 w 2636807"/>
                <a:gd name="connsiteY151" fmla="*/ 1173957 h 1309688"/>
                <a:gd name="connsiteX152" fmla="*/ 688945 w 2636807"/>
                <a:gd name="connsiteY152" fmla="*/ 1152525 h 1309688"/>
                <a:gd name="connsiteX153" fmla="*/ 691327 w 2636807"/>
                <a:gd name="connsiteY153" fmla="*/ 1197769 h 1309688"/>
                <a:gd name="connsiteX154" fmla="*/ 679420 w 2636807"/>
                <a:gd name="connsiteY154" fmla="*/ 1214438 h 1309688"/>
                <a:gd name="connsiteX155" fmla="*/ 669895 w 2636807"/>
                <a:gd name="connsiteY155" fmla="*/ 1204913 h 1309688"/>
                <a:gd name="connsiteX156" fmla="*/ 648464 w 2636807"/>
                <a:gd name="connsiteY156" fmla="*/ 1197769 h 1309688"/>
                <a:gd name="connsiteX157" fmla="*/ 631795 w 2636807"/>
                <a:gd name="connsiteY157" fmla="*/ 1193007 h 1309688"/>
                <a:gd name="connsiteX158" fmla="*/ 615127 w 2636807"/>
                <a:gd name="connsiteY158" fmla="*/ 1221582 h 1309688"/>
                <a:gd name="connsiteX159" fmla="*/ 617508 w 2636807"/>
                <a:gd name="connsiteY159" fmla="*/ 1250157 h 1309688"/>
                <a:gd name="connsiteX160" fmla="*/ 605602 w 2636807"/>
                <a:gd name="connsiteY160" fmla="*/ 1273969 h 1309688"/>
                <a:gd name="connsiteX161" fmla="*/ 577027 w 2636807"/>
                <a:gd name="connsiteY161" fmla="*/ 1281113 h 1309688"/>
                <a:gd name="connsiteX162" fmla="*/ 557977 w 2636807"/>
                <a:gd name="connsiteY162" fmla="*/ 1295400 h 1309688"/>
                <a:gd name="connsiteX163" fmla="*/ 515114 w 2636807"/>
                <a:gd name="connsiteY163" fmla="*/ 1309688 h 1309688"/>
                <a:gd name="connsiteX164" fmla="*/ 488920 w 2636807"/>
                <a:gd name="connsiteY164" fmla="*/ 1297782 h 1309688"/>
                <a:gd name="connsiteX165" fmla="*/ 472252 w 2636807"/>
                <a:gd name="connsiteY165" fmla="*/ 1288257 h 1309688"/>
                <a:gd name="connsiteX166" fmla="*/ 453202 w 2636807"/>
                <a:gd name="connsiteY166" fmla="*/ 1283494 h 1309688"/>
                <a:gd name="connsiteX167" fmla="*/ 431770 w 2636807"/>
                <a:gd name="connsiteY167" fmla="*/ 1266825 h 1309688"/>
                <a:gd name="connsiteX168" fmla="*/ 431770 w 2636807"/>
                <a:gd name="connsiteY168" fmla="*/ 1266825 h 1309688"/>
                <a:gd name="connsiteX169" fmla="*/ 431770 w 2636807"/>
                <a:gd name="connsiteY169" fmla="*/ 1266825 h 1309688"/>
                <a:gd name="connsiteX170" fmla="*/ 398433 w 2636807"/>
                <a:gd name="connsiteY170" fmla="*/ 1228725 h 1309688"/>
                <a:gd name="connsiteX171" fmla="*/ 388908 w 2636807"/>
                <a:gd name="connsiteY171" fmla="*/ 1216819 h 1309688"/>
                <a:gd name="connsiteX172" fmla="*/ 379383 w 2636807"/>
                <a:gd name="connsiteY172" fmla="*/ 1219200 h 1309688"/>
                <a:gd name="connsiteX173" fmla="*/ 379383 w 2636807"/>
                <a:gd name="connsiteY173" fmla="*/ 1204913 h 1309688"/>
                <a:gd name="connsiteX174" fmla="*/ 374620 w 2636807"/>
                <a:gd name="connsiteY174" fmla="*/ 1190625 h 1309688"/>
                <a:gd name="connsiteX175" fmla="*/ 357952 w 2636807"/>
                <a:gd name="connsiteY175" fmla="*/ 1195388 h 1309688"/>
                <a:gd name="connsiteX176" fmla="*/ 350808 w 2636807"/>
                <a:gd name="connsiteY176" fmla="*/ 1173957 h 1309688"/>
                <a:gd name="connsiteX177" fmla="*/ 336520 w 2636807"/>
                <a:gd name="connsiteY177" fmla="*/ 1154907 h 1309688"/>
                <a:gd name="connsiteX178" fmla="*/ 350808 w 2636807"/>
                <a:gd name="connsiteY178" fmla="*/ 1143000 h 1309688"/>
                <a:gd name="connsiteX179" fmla="*/ 343664 w 2636807"/>
                <a:gd name="connsiteY179" fmla="*/ 1119188 h 1309688"/>
                <a:gd name="connsiteX180" fmla="*/ 326995 w 2636807"/>
                <a:gd name="connsiteY180" fmla="*/ 1107282 h 1309688"/>
                <a:gd name="connsiteX181" fmla="*/ 334139 w 2636807"/>
                <a:gd name="connsiteY181" fmla="*/ 1090613 h 1309688"/>
                <a:gd name="connsiteX182" fmla="*/ 346045 w 2636807"/>
                <a:gd name="connsiteY182" fmla="*/ 1092994 h 1309688"/>
                <a:gd name="connsiteX183" fmla="*/ 374620 w 2636807"/>
                <a:gd name="connsiteY183" fmla="*/ 1097757 h 1309688"/>
                <a:gd name="connsiteX184" fmla="*/ 372239 w 2636807"/>
                <a:gd name="connsiteY184" fmla="*/ 1073944 h 1309688"/>
                <a:gd name="connsiteX185" fmla="*/ 398433 w 2636807"/>
                <a:gd name="connsiteY185" fmla="*/ 1054894 h 1309688"/>
                <a:gd name="connsiteX186" fmla="*/ 403196 w 2636807"/>
                <a:gd name="connsiteY186" fmla="*/ 997744 h 1309688"/>
                <a:gd name="connsiteX187" fmla="*/ 365095 w 2636807"/>
                <a:gd name="connsiteY187" fmla="*/ 957263 h 1309688"/>
                <a:gd name="connsiteX188" fmla="*/ 346045 w 2636807"/>
                <a:gd name="connsiteY188" fmla="*/ 921544 h 1309688"/>
                <a:gd name="connsiteX189" fmla="*/ 307945 w 2636807"/>
                <a:gd name="connsiteY189" fmla="*/ 888207 h 1309688"/>
                <a:gd name="connsiteX190" fmla="*/ 303183 w 2636807"/>
                <a:gd name="connsiteY190" fmla="*/ 821532 h 1309688"/>
                <a:gd name="connsiteX191" fmla="*/ 322233 w 2636807"/>
                <a:gd name="connsiteY191" fmla="*/ 792957 h 1309688"/>
                <a:gd name="connsiteX192" fmla="*/ 322233 w 2636807"/>
                <a:gd name="connsiteY192" fmla="*/ 792957 h 1309688"/>
                <a:gd name="connsiteX193" fmla="*/ 305564 w 2636807"/>
                <a:gd name="connsiteY193" fmla="*/ 757238 h 1309688"/>
                <a:gd name="connsiteX194" fmla="*/ 284133 w 2636807"/>
                <a:gd name="connsiteY194" fmla="*/ 742950 h 1309688"/>
                <a:gd name="connsiteX195" fmla="*/ 276989 w 2636807"/>
                <a:gd name="connsiteY195" fmla="*/ 726282 h 1309688"/>
                <a:gd name="connsiteX196" fmla="*/ 260320 w 2636807"/>
                <a:gd name="connsiteY196" fmla="*/ 704850 h 1309688"/>
                <a:gd name="connsiteX197" fmla="*/ 241270 w 2636807"/>
                <a:gd name="connsiteY197" fmla="*/ 681038 h 1309688"/>
                <a:gd name="connsiteX198" fmla="*/ 215077 w 2636807"/>
                <a:gd name="connsiteY198" fmla="*/ 671513 h 1309688"/>
                <a:gd name="connsiteX199" fmla="*/ 138877 w 2636807"/>
                <a:gd name="connsiteY199" fmla="*/ 592932 h 1309688"/>
                <a:gd name="connsiteX200" fmla="*/ 72202 w 2636807"/>
                <a:gd name="connsiteY200" fmla="*/ 481013 h 1309688"/>
                <a:gd name="connsiteX201" fmla="*/ 60295 w 2636807"/>
                <a:gd name="connsiteY201" fmla="*/ 423863 h 1309688"/>
                <a:gd name="connsiteX202" fmla="*/ 29339 w 2636807"/>
                <a:gd name="connsiteY202" fmla="*/ 373857 h 1309688"/>
                <a:gd name="connsiteX203" fmla="*/ 29339 w 2636807"/>
                <a:gd name="connsiteY203" fmla="*/ 342900 h 1309688"/>
                <a:gd name="connsiteX204" fmla="*/ 10289 w 2636807"/>
                <a:gd name="connsiteY204" fmla="*/ 292894 h 1309688"/>
                <a:gd name="connsiteX205" fmla="*/ 5527 w 2636807"/>
                <a:gd name="connsiteY205" fmla="*/ 216694 h 1309688"/>
                <a:gd name="connsiteX206" fmla="*/ 764 w 2636807"/>
                <a:gd name="connsiteY206" fmla="*/ 69057 h 1309688"/>
                <a:gd name="connsiteX207" fmla="*/ 22196 w 2636807"/>
                <a:gd name="connsiteY207" fmla="*/ 0 h 1309688"/>
                <a:gd name="connsiteX208" fmla="*/ 2605852 w 2636807"/>
                <a:gd name="connsiteY208" fmla="*/ 4763 h 1309688"/>
                <a:gd name="connsiteX209" fmla="*/ 2636807 w 2636807"/>
                <a:gd name="connsiteY209" fmla="*/ 881062 h 1309688"/>
                <a:gd name="connsiteX0" fmla="*/ 2636446 w 2636446"/>
                <a:gd name="connsiteY0" fmla="*/ 881062 h 1309688"/>
                <a:gd name="connsiteX1" fmla="*/ 2033991 w 2636446"/>
                <a:gd name="connsiteY1" fmla="*/ 962025 h 1309688"/>
                <a:gd name="connsiteX2" fmla="*/ 1995891 w 2636446"/>
                <a:gd name="connsiteY2" fmla="*/ 931069 h 1309688"/>
                <a:gd name="connsiteX3" fmla="*/ 1962553 w 2636446"/>
                <a:gd name="connsiteY3" fmla="*/ 902494 h 1309688"/>
                <a:gd name="connsiteX4" fmla="*/ 1922072 w 2636446"/>
                <a:gd name="connsiteY4" fmla="*/ 881063 h 1309688"/>
                <a:gd name="connsiteX5" fmla="*/ 1905403 w 2636446"/>
                <a:gd name="connsiteY5" fmla="*/ 876300 h 1309688"/>
                <a:gd name="connsiteX6" fmla="*/ 1905403 w 2636446"/>
                <a:gd name="connsiteY6" fmla="*/ 876300 h 1309688"/>
                <a:gd name="connsiteX7" fmla="*/ 1933978 w 2636446"/>
                <a:gd name="connsiteY7" fmla="*/ 869157 h 1309688"/>
                <a:gd name="connsiteX8" fmla="*/ 1953028 w 2636446"/>
                <a:gd name="connsiteY8" fmla="*/ 862013 h 1309688"/>
                <a:gd name="connsiteX9" fmla="*/ 1933978 w 2636446"/>
                <a:gd name="connsiteY9" fmla="*/ 852488 h 1309688"/>
                <a:gd name="connsiteX10" fmla="*/ 1900641 w 2636446"/>
                <a:gd name="connsiteY10" fmla="*/ 842963 h 1309688"/>
                <a:gd name="connsiteX11" fmla="*/ 1872066 w 2636446"/>
                <a:gd name="connsiteY11" fmla="*/ 828675 h 1309688"/>
                <a:gd name="connsiteX12" fmla="*/ 1841109 w 2636446"/>
                <a:gd name="connsiteY12" fmla="*/ 812007 h 1309688"/>
                <a:gd name="connsiteX13" fmla="*/ 1819678 w 2636446"/>
                <a:gd name="connsiteY13" fmla="*/ 797719 h 1309688"/>
                <a:gd name="connsiteX14" fmla="*/ 1814916 w 2636446"/>
                <a:gd name="connsiteY14" fmla="*/ 778669 h 1309688"/>
                <a:gd name="connsiteX15" fmla="*/ 1843491 w 2636446"/>
                <a:gd name="connsiteY15" fmla="*/ 788194 h 1309688"/>
                <a:gd name="connsiteX16" fmla="*/ 1843491 w 2636446"/>
                <a:gd name="connsiteY16" fmla="*/ 788194 h 1309688"/>
                <a:gd name="connsiteX17" fmla="*/ 1872066 w 2636446"/>
                <a:gd name="connsiteY17" fmla="*/ 790575 h 1309688"/>
                <a:gd name="connsiteX18" fmla="*/ 1917309 w 2636446"/>
                <a:gd name="connsiteY18" fmla="*/ 800100 h 1309688"/>
                <a:gd name="connsiteX19" fmla="*/ 1917309 w 2636446"/>
                <a:gd name="connsiteY19" fmla="*/ 800100 h 1309688"/>
                <a:gd name="connsiteX20" fmla="*/ 1898259 w 2636446"/>
                <a:gd name="connsiteY20" fmla="*/ 769144 h 1309688"/>
                <a:gd name="connsiteX21" fmla="*/ 1862541 w 2636446"/>
                <a:gd name="connsiteY21" fmla="*/ 776288 h 1309688"/>
                <a:gd name="connsiteX22" fmla="*/ 1838728 w 2636446"/>
                <a:gd name="connsiteY22" fmla="*/ 769144 h 1309688"/>
                <a:gd name="connsiteX23" fmla="*/ 1812534 w 2636446"/>
                <a:gd name="connsiteY23" fmla="*/ 766763 h 1309688"/>
                <a:gd name="connsiteX24" fmla="*/ 1786341 w 2636446"/>
                <a:gd name="connsiteY24" fmla="*/ 776288 h 1309688"/>
                <a:gd name="connsiteX25" fmla="*/ 1757766 w 2636446"/>
                <a:gd name="connsiteY25" fmla="*/ 783432 h 1309688"/>
                <a:gd name="connsiteX26" fmla="*/ 1729191 w 2636446"/>
                <a:gd name="connsiteY26" fmla="*/ 783432 h 1309688"/>
                <a:gd name="connsiteX27" fmla="*/ 1702997 w 2636446"/>
                <a:gd name="connsiteY27" fmla="*/ 769144 h 1309688"/>
                <a:gd name="connsiteX28" fmla="*/ 1679184 w 2636446"/>
                <a:gd name="connsiteY28" fmla="*/ 781050 h 1309688"/>
                <a:gd name="connsiteX29" fmla="*/ 1664897 w 2636446"/>
                <a:gd name="connsiteY29" fmla="*/ 776288 h 1309688"/>
                <a:gd name="connsiteX30" fmla="*/ 1629178 w 2636446"/>
                <a:gd name="connsiteY30" fmla="*/ 783432 h 1309688"/>
                <a:gd name="connsiteX31" fmla="*/ 1593459 w 2636446"/>
                <a:gd name="connsiteY31" fmla="*/ 783432 h 1309688"/>
                <a:gd name="connsiteX32" fmla="*/ 1569647 w 2636446"/>
                <a:gd name="connsiteY32" fmla="*/ 778669 h 1309688"/>
                <a:gd name="connsiteX33" fmla="*/ 1548216 w 2636446"/>
                <a:gd name="connsiteY33" fmla="*/ 764382 h 1309688"/>
                <a:gd name="connsiteX34" fmla="*/ 1548216 w 2636446"/>
                <a:gd name="connsiteY34" fmla="*/ 750094 h 1309688"/>
                <a:gd name="connsiteX35" fmla="*/ 1524403 w 2636446"/>
                <a:gd name="connsiteY35" fmla="*/ 785813 h 1309688"/>
                <a:gd name="connsiteX36" fmla="*/ 1529166 w 2636446"/>
                <a:gd name="connsiteY36" fmla="*/ 807244 h 1309688"/>
                <a:gd name="connsiteX37" fmla="*/ 1533928 w 2636446"/>
                <a:gd name="connsiteY37" fmla="*/ 823913 h 1309688"/>
                <a:gd name="connsiteX38" fmla="*/ 1579172 w 2636446"/>
                <a:gd name="connsiteY38" fmla="*/ 809625 h 1309688"/>
                <a:gd name="connsiteX39" fmla="*/ 1614891 w 2636446"/>
                <a:gd name="connsiteY39" fmla="*/ 807244 h 1309688"/>
                <a:gd name="connsiteX40" fmla="*/ 1655372 w 2636446"/>
                <a:gd name="connsiteY40" fmla="*/ 800100 h 1309688"/>
                <a:gd name="connsiteX41" fmla="*/ 1676803 w 2636446"/>
                <a:gd name="connsiteY41" fmla="*/ 800100 h 1309688"/>
                <a:gd name="connsiteX42" fmla="*/ 1702997 w 2636446"/>
                <a:gd name="connsiteY42" fmla="*/ 797719 h 1309688"/>
                <a:gd name="connsiteX43" fmla="*/ 1729191 w 2636446"/>
                <a:gd name="connsiteY43" fmla="*/ 814388 h 1309688"/>
                <a:gd name="connsiteX44" fmla="*/ 1750622 w 2636446"/>
                <a:gd name="connsiteY44" fmla="*/ 814388 h 1309688"/>
                <a:gd name="connsiteX45" fmla="*/ 1781578 w 2636446"/>
                <a:gd name="connsiteY45" fmla="*/ 823913 h 1309688"/>
                <a:gd name="connsiteX46" fmla="*/ 1795866 w 2636446"/>
                <a:gd name="connsiteY46" fmla="*/ 833438 h 1309688"/>
                <a:gd name="connsiteX47" fmla="*/ 1795866 w 2636446"/>
                <a:gd name="connsiteY47" fmla="*/ 852488 h 1309688"/>
                <a:gd name="connsiteX48" fmla="*/ 1724428 w 2636446"/>
                <a:gd name="connsiteY48" fmla="*/ 850107 h 1309688"/>
                <a:gd name="connsiteX49" fmla="*/ 1636322 w 2636446"/>
                <a:gd name="connsiteY49" fmla="*/ 859632 h 1309688"/>
                <a:gd name="connsiteX50" fmla="*/ 1550597 w 2636446"/>
                <a:gd name="connsiteY50" fmla="*/ 866775 h 1309688"/>
                <a:gd name="connsiteX51" fmla="*/ 1441059 w 2636446"/>
                <a:gd name="connsiteY51" fmla="*/ 890588 h 1309688"/>
                <a:gd name="connsiteX52" fmla="*/ 1341047 w 2636446"/>
                <a:gd name="connsiteY52" fmla="*/ 919163 h 1309688"/>
                <a:gd name="connsiteX53" fmla="*/ 1252941 w 2636446"/>
                <a:gd name="connsiteY53" fmla="*/ 962025 h 1309688"/>
                <a:gd name="connsiteX54" fmla="*/ 1193409 w 2636446"/>
                <a:gd name="connsiteY54" fmla="*/ 995363 h 1309688"/>
                <a:gd name="connsiteX55" fmla="*/ 1114828 w 2636446"/>
                <a:gd name="connsiteY55" fmla="*/ 1021557 h 1309688"/>
                <a:gd name="connsiteX56" fmla="*/ 1026722 w 2636446"/>
                <a:gd name="connsiteY56" fmla="*/ 1052513 h 1309688"/>
                <a:gd name="connsiteX57" fmla="*/ 993384 w 2636446"/>
                <a:gd name="connsiteY57" fmla="*/ 1064419 h 1309688"/>
                <a:gd name="connsiteX58" fmla="*/ 971953 w 2636446"/>
                <a:gd name="connsiteY58" fmla="*/ 1057275 h 1309688"/>
                <a:gd name="connsiteX59" fmla="*/ 981478 w 2636446"/>
                <a:gd name="connsiteY59" fmla="*/ 1033463 h 1309688"/>
                <a:gd name="connsiteX60" fmla="*/ 995766 w 2636446"/>
                <a:gd name="connsiteY60" fmla="*/ 1016794 h 1309688"/>
                <a:gd name="connsiteX61" fmla="*/ 1007672 w 2636446"/>
                <a:gd name="connsiteY61" fmla="*/ 997744 h 1309688"/>
                <a:gd name="connsiteX62" fmla="*/ 1007672 w 2636446"/>
                <a:gd name="connsiteY62" fmla="*/ 997744 h 1309688"/>
                <a:gd name="connsiteX63" fmla="*/ 1038628 w 2636446"/>
                <a:gd name="connsiteY63" fmla="*/ 976313 h 1309688"/>
                <a:gd name="connsiteX64" fmla="*/ 1060059 w 2636446"/>
                <a:gd name="connsiteY64" fmla="*/ 983457 h 1309688"/>
                <a:gd name="connsiteX65" fmla="*/ 1069584 w 2636446"/>
                <a:gd name="connsiteY65" fmla="*/ 1012032 h 1309688"/>
                <a:gd name="connsiteX66" fmla="*/ 1086253 w 2636446"/>
                <a:gd name="connsiteY66" fmla="*/ 1009650 h 1309688"/>
                <a:gd name="connsiteX67" fmla="*/ 1083872 w 2636446"/>
                <a:gd name="connsiteY67" fmla="*/ 990600 h 1309688"/>
                <a:gd name="connsiteX68" fmla="*/ 1083872 w 2636446"/>
                <a:gd name="connsiteY68" fmla="*/ 990600 h 1309688"/>
                <a:gd name="connsiteX69" fmla="*/ 1093397 w 2636446"/>
                <a:gd name="connsiteY69" fmla="*/ 962025 h 1309688"/>
                <a:gd name="connsiteX70" fmla="*/ 1112447 w 2636446"/>
                <a:gd name="connsiteY70" fmla="*/ 952500 h 1309688"/>
                <a:gd name="connsiteX71" fmla="*/ 1091016 w 2636446"/>
                <a:gd name="connsiteY71" fmla="*/ 954882 h 1309688"/>
                <a:gd name="connsiteX72" fmla="*/ 1048153 w 2636446"/>
                <a:gd name="connsiteY72" fmla="*/ 964407 h 1309688"/>
                <a:gd name="connsiteX73" fmla="*/ 1026722 w 2636446"/>
                <a:gd name="connsiteY73" fmla="*/ 957263 h 1309688"/>
                <a:gd name="connsiteX74" fmla="*/ 998147 w 2636446"/>
                <a:gd name="connsiteY74" fmla="*/ 957263 h 1309688"/>
                <a:gd name="connsiteX75" fmla="*/ 988622 w 2636446"/>
                <a:gd name="connsiteY75" fmla="*/ 947738 h 1309688"/>
                <a:gd name="connsiteX76" fmla="*/ 1012434 w 2636446"/>
                <a:gd name="connsiteY76" fmla="*/ 935832 h 1309688"/>
                <a:gd name="connsiteX77" fmla="*/ 1062441 w 2636446"/>
                <a:gd name="connsiteY77" fmla="*/ 923925 h 1309688"/>
                <a:gd name="connsiteX78" fmla="*/ 1093397 w 2636446"/>
                <a:gd name="connsiteY78" fmla="*/ 916782 h 1309688"/>
                <a:gd name="connsiteX79" fmla="*/ 1117209 w 2636446"/>
                <a:gd name="connsiteY79" fmla="*/ 900113 h 1309688"/>
                <a:gd name="connsiteX80" fmla="*/ 1195791 w 2636446"/>
                <a:gd name="connsiteY80" fmla="*/ 883444 h 1309688"/>
                <a:gd name="connsiteX81" fmla="*/ 1214841 w 2636446"/>
                <a:gd name="connsiteY81" fmla="*/ 871538 h 1309688"/>
                <a:gd name="connsiteX82" fmla="*/ 1183884 w 2636446"/>
                <a:gd name="connsiteY82" fmla="*/ 866775 h 1309688"/>
                <a:gd name="connsiteX83" fmla="*/ 1114828 w 2636446"/>
                <a:gd name="connsiteY83" fmla="*/ 883444 h 1309688"/>
                <a:gd name="connsiteX84" fmla="*/ 1071966 w 2636446"/>
                <a:gd name="connsiteY84" fmla="*/ 895350 h 1309688"/>
                <a:gd name="connsiteX85" fmla="*/ 1048153 w 2636446"/>
                <a:gd name="connsiteY85" fmla="*/ 912019 h 1309688"/>
                <a:gd name="connsiteX86" fmla="*/ 1005291 w 2636446"/>
                <a:gd name="connsiteY86" fmla="*/ 919163 h 1309688"/>
                <a:gd name="connsiteX87" fmla="*/ 983859 w 2636446"/>
                <a:gd name="connsiteY87" fmla="*/ 914400 h 1309688"/>
                <a:gd name="connsiteX88" fmla="*/ 960047 w 2636446"/>
                <a:gd name="connsiteY88" fmla="*/ 919163 h 1309688"/>
                <a:gd name="connsiteX89" fmla="*/ 940997 w 2636446"/>
                <a:gd name="connsiteY89" fmla="*/ 904875 h 1309688"/>
                <a:gd name="connsiteX90" fmla="*/ 919566 w 2636446"/>
                <a:gd name="connsiteY90" fmla="*/ 897732 h 1309688"/>
                <a:gd name="connsiteX91" fmla="*/ 888609 w 2636446"/>
                <a:gd name="connsiteY91" fmla="*/ 897732 h 1309688"/>
                <a:gd name="connsiteX92" fmla="*/ 869559 w 2636446"/>
                <a:gd name="connsiteY92" fmla="*/ 904875 h 1309688"/>
                <a:gd name="connsiteX93" fmla="*/ 869559 w 2636446"/>
                <a:gd name="connsiteY93" fmla="*/ 885825 h 1309688"/>
                <a:gd name="connsiteX94" fmla="*/ 862416 w 2636446"/>
                <a:gd name="connsiteY94" fmla="*/ 859632 h 1309688"/>
                <a:gd name="connsiteX95" fmla="*/ 855272 w 2636446"/>
                <a:gd name="connsiteY95" fmla="*/ 828675 h 1309688"/>
                <a:gd name="connsiteX96" fmla="*/ 860034 w 2636446"/>
                <a:gd name="connsiteY96" fmla="*/ 800100 h 1309688"/>
                <a:gd name="connsiteX97" fmla="*/ 874322 w 2636446"/>
                <a:gd name="connsiteY97" fmla="*/ 778669 h 1309688"/>
                <a:gd name="connsiteX98" fmla="*/ 843366 w 2636446"/>
                <a:gd name="connsiteY98" fmla="*/ 804863 h 1309688"/>
                <a:gd name="connsiteX99" fmla="*/ 817172 w 2636446"/>
                <a:gd name="connsiteY99" fmla="*/ 804863 h 1309688"/>
                <a:gd name="connsiteX100" fmla="*/ 783834 w 2636446"/>
                <a:gd name="connsiteY100" fmla="*/ 807244 h 1309688"/>
                <a:gd name="connsiteX101" fmla="*/ 755259 w 2636446"/>
                <a:gd name="connsiteY101" fmla="*/ 800100 h 1309688"/>
                <a:gd name="connsiteX102" fmla="*/ 731447 w 2636446"/>
                <a:gd name="connsiteY102" fmla="*/ 778669 h 1309688"/>
                <a:gd name="connsiteX103" fmla="*/ 707634 w 2636446"/>
                <a:gd name="connsiteY103" fmla="*/ 771525 h 1309688"/>
                <a:gd name="connsiteX104" fmla="*/ 662391 w 2636446"/>
                <a:gd name="connsiteY104" fmla="*/ 778669 h 1309688"/>
                <a:gd name="connsiteX105" fmla="*/ 619528 w 2636446"/>
                <a:gd name="connsiteY105" fmla="*/ 785813 h 1309688"/>
                <a:gd name="connsiteX106" fmla="*/ 574284 w 2636446"/>
                <a:gd name="connsiteY106" fmla="*/ 792957 h 1309688"/>
                <a:gd name="connsiteX107" fmla="*/ 555234 w 2636446"/>
                <a:gd name="connsiteY107" fmla="*/ 781050 h 1309688"/>
                <a:gd name="connsiteX108" fmla="*/ 550472 w 2636446"/>
                <a:gd name="connsiteY108" fmla="*/ 764382 h 1309688"/>
                <a:gd name="connsiteX109" fmla="*/ 540947 w 2636446"/>
                <a:gd name="connsiteY109" fmla="*/ 740569 h 1309688"/>
                <a:gd name="connsiteX110" fmla="*/ 540947 w 2636446"/>
                <a:gd name="connsiteY110" fmla="*/ 740569 h 1309688"/>
                <a:gd name="connsiteX111" fmla="*/ 545709 w 2636446"/>
                <a:gd name="connsiteY111" fmla="*/ 792957 h 1309688"/>
                <a:gd name="connsiteX112" fmla="*/ 559997 w 2636446"/>
                <a:gd name="connsiteY112" fmla="*/ 809625 h 1309688"/>
                <a:gd name="connsiteX113" fmla="*/ 610003 w 2636446"/>
                <a:gd name="connsiteY113" fmla="*/ 814388 h 1309688"/>
                <a:gd name="connsiteX114" fmla="*/ 660009 w 2636446"/>
                <a:gd name="connsiteY114" fmla="*/ 802482 h 1309688"/>
                <a:gd name="connsiteX115" fmla="*/ 693347 w 2636446"/>
                <a:gd name="connsiteY115" fmla="*/ 797719 h 1309688"/>
                <a:gd name="connsiteX116" fmla="*/ 724303 w 2636446"/>
                <a:gd name="connsiteY116" fmla="*/ 804863 h 1309688"/>
                <a:gd name="connsiteX117" fmla="*/ 740972 w 2636446"/>
                <a:gd name="connsiteY117" fmla="*/ 831057 h 1309688"/>
                <a:gd name="connsiteX118" fmla="*/ 767166 w 2636446"/>
                <a:gd name="connsiteY118" fmla="*/ 831057 h 1309688"/>
                <a:gd name="connsiteX119" fmla="*/ 802884 w 2636446"/>
                <a:gd name="connsiteY119" fmla="*/ 826294 h 1309688"/>
                <a:gd name="connsiteX120" fmla="*/ 831459 w 2636446"/>
                <a:gd name="connsiteY120" fmla="*/ 835819 h 1309688"/>
                <a:gd name="connsiteX121" fmla="*/ 838603 w 2636446"/>
                <a:gd name="connsiteY121" fmla="*/ 881063 h 1309688"/>
                <a:gd name="connsiteX122" fmla="*/ 850509 w 2636446"/>
                <a:gd name="connsiteY122" fmla="*/ 919163 h 1309688"/>
                <a:gd name="connsiteX123" fmla="*/ 850509 w 2636446"/>
                <a:gd name="connsiteY123" fmla="*/ 935832 h 1309688"/>
                <a:gd name="connsiteX124" fmla="*/ 840984 w 2636446"/>
                <a:gd name="connsiteY124" fmla="*/ 952500 h 1309688"/>
                <a:gd name="connsiteX125" fmla="*/ 824316 w 2636446"/>
                <a:gd name="connsiteY125" fmla="*/ 962025 h 1309688"/>
                <a:gd name="connsiteX126" fmla="*/ 802884 w 2636446"/>
                <a:gd name="connsiteY126" fmla="*/ 966788 h 1309688"/>
                <a:gd name="connsiteX127" fmla="*/ 781453 w 2636446"/>
                <a:gd name="connsiteY127" fmla="*/ 966788 h 1309688"/>
                <a:gd name="connsiteX128" fmla="*/ 769547 w 2636446"/>
                <a:gd name="connsiteY128" fmla="*/ 976313 h 1309688"/>
                <a:gd name="connsiteX129" fmla="*/ 769547 w 2636446"/>
                <a:gd name="connsiteY129" fmla="*/ 976313 h 1309688"/>
                <a:gd name="connsiteX130" fmla="*/ 800503 w 2636446"/>
                <a:gd name="connsiteY130" fmla="*/ 978694 h 1309688"/>
                <a:gd name="connsiteX131" fmla="*/ 817172 w 2636446"/>
                <a:gd name="connsiteY131" fmla="*/ 990600 h 1309688"/>
                <a:gd name="connsiteX132" fmla="*/ 838603 w 2636446"/>
                <a:gd name="connsiteY132" fmla="*/ 981075 h 1309688"/>
                <a:gd name="connsiteX133" fmla="*/ 838603 w 2636446"/>
                <a:gd name="connsiteY133" fmla="*/ 981075 h 1309688"/>
                <a:gd name="connsiteX134" fmla="*/ 864797 w 2636446"/>
                <a:gd name="connsiteY134" fmla="*/ 983457 h 1309688"/>
                <a:gd name="connsiteX135" fmla="*/ 881466 w 2636446"/>
                <a:gd name="connsiteY135" fmla="*/ 971550 h 1309688"/>
                <a:gd name="connsiteX136" fmla="*/ 910041 w 2636446"/>
                <a:gd name="connsiteY136" fmla="*/ 1009650 h 1309688"/>
                <a:gd name="connsiteX137" fmla="*/ 910041 w 2636446"/>
                <a:gd name="connsiteY137" fmla="*/ 1050132 h 1309688"/>
                <a:gd name="connsiteX138" fmla="*/ 902897 w 2636446"/>
                <a:gd name="connsiteY138" fmla="*/ 1071563 h 1309688"/>
                <a:gd name="connsiteX139" fmla="*/ 881466 w 2636446"/>
                <a:gd name="connsiteY139" fmla="*/ 1092994 h 1309688"/>
                <a:gd name="connsiteX140" fmla="*/ 843366 w 2636446"/>
                <a:gd name="connsiteY140" fmla="*/ 1107282 h 1309688"/>
                <a:gd name="connsiteX141" fmla="*/ 829078 w 2636446"/>
                <a:gd name="connsiteY141" fmla="*/ 1123950 h 1309688"/>
                <a:gd name="connsiteX142" fmla="*/ 812409 w 2636446"/>
                <a:gd name="connsiteY142" fmla="*/ 1145382 h 1309688"/>
                <a:gd name="connsiteX143" fmla="*/ 783834 w 2636446"/>
                <a:gd name="connsiteY143" fmla="*/ 1152525 h 1309688"/>
                <a:gd name="connsiteX144" fmla="*/ 767166 w 2636446"/>
                <a:gd name="connsiteY144" fmla="*/ 1159669 h 1309688"/>
                <a:gd name="connsiteX145" fmla="*/ 752878 w 2636446"/>
                <a:gd name="connsiteY145" fmla="*/ 1162050 h 1309688"/>
                <a:gd name="connsiteX146" fmla="*/ 745734 w 2636446"/>
                <a:gd name="connsiteY146" fmla="*/ 1147763 h 1309688"/>
                <a:gd name="connsiteX147" fmla="*/ 745734 w 2636446"/>
                <a:gd name="connsiteY147" fmla="*/ 1147763 h 1309688"/>
                <a:gd name="connsiteX148" fmla="*/ 736209 w 2636446"/>
                <a:gd name="connsiteY148" fmla="*/ 1173957 h 1309688"/>
                <a:gd name="connsiteX149" fmla="*/ 717159 w 2636446"/>
                <a:gd name="connsiteY149" fmla="*/ 1188244 h 1309688"/>
                <a:gd name="connsiteX150" fmla="*/ 700491 w 2636446"/>
                <a:gd name="connsiteY150" fmla="*/ 1195388 h 1309688"/>
                <a:gd name="connsiteX151" fmla="*/ 700491 w 2636446"/>
                <a:gd name="connsiteY151" fmla="*/ 1173957 h 1309688"/>
                <a:gd name="connsiteX152" fmla="*/ 688584 w 2636446"/>
                <a:gd name="connsiteY152" fmla="*/ 1152525 h 1309688"/>
                <a:gd name="connsiteX153" fmla="*/ 690966 w 2636446"/>
                <a:gd name="connsiteY153" fmla="*/ 1197769 h 1309688"/>
                <a:gd name="connsiteX154" fmla="*/ 679059 w 2636446"/>
                <a:gd name="connsiteY154" fmla="*/ 1214438 h 1309688"/>
                <a:gd name="connsiteX155" fmla="*/ 669534 w 2636446"/>
                <a:gd name="connsiteY155" fmla="*/ 1204913 h 1309688"/>
                <a:gd name="connsiteX156" fmla="*/ 648103 w 2636446"/>
                <a:gd name="connsiteY156" fmla="*/ 1197769 h 1309688"/>
                <a:gd name="connsiteX157" fmla="*/ 631434 w 2636446"/>
                <a:gd name="connsiteY157" fmla="*/ 1193007 h 1309688"/>
                <a:gd name="connsiteX158" fmla="*/ 614766 w 2636446"/>
                <a:gd name="connsiteY158" fmla="*/ 1221582 h 1309688"/>
                <a:gd name="connsiteX159" fmla="*/ 617147 w 2636446"/>
                <a:gd name="connsiteY159" fmla="*/ 1250157 h 1309688"/>
                <a:gd name="connsiteX160" fmla="*/ 605241 w 2636446"/>
                <a:gd name="connsiteY160" fmla="*/ 1273969 h 1309688"/>
                <a:gd name="connsiteX161" fmla="*/ 576666 w 2636446"/>
                <a:gd name="connsiteY161" fmla="*/ 1281113 h 1309688"/>
                <a:gd name="connsiteX162" fmla="*/ 557616 w 2636446"/>
                <a:gd name="connsiteY162" fmla="*/ 1295400 h 1309688"/>
                <a:gd name="connsiteX163" fmla="*/ 514753 w 2636446"/>
                <a:gd name="connsiteY163" fmla="*/ 1309688 h 1309688"/>
                <a:gd name="connsiteX164" fmla="*/ 488559 w 2636446"/>
                <a:gd name="connsiteY164" fmla="*/ 1297782 h 1309688"/>
                <a:gd name="connsiteX165" fmla="*/ 471891 w 2636446"/>
                <a:gd name="connsiteY165" fmla="*/ 1288257 h 1309688"/>
                <a:gd name="connsiteX166" fmla="*/ 452841 w 2636446"/>
                <a:gd name="connsiteY166" fmla="*/ 1283494 h 1309688"/>
                <a:gd name="connsiteX167" fmla="*/ 431409 w 2636446"/>
                <a:gd name="connsiteY167" fmla="*/ 1266825 h 1309688"/>
                <a:gd name="connsiteX168" fmla="*/ 431409 w 2636446"/>
                <a:gd name="connsiteY168" fmla="*/ 1266825 h 1309688"/>
                <a:gd name="connsiteX169" fmla="*/ 431409 w 2636446"/>
                <a:gd name="connsiteY169" fmla="*/ 1266825 h 1309688"/>
                <a:gd name="connsiteX170" fmla="*/ 398072 w 2636446"/>
                <a:gd name="connsiteY170" fmla="*/ 1228725 h 1309688"/>
                <a:gd name="connsiteX171" fmla="*/ 388547 w 2636446"/>
                <a:gd name="connsiteY171" fmla="*/ 1216819 h 1309688"/>
                <a:gd name="connsiteX172" fmla="*/ 379022 w 2636446"/>
                <a:gd name="connsiteY172" fmla="*/ 1219200 h 1309688"/>
                <a:gd name="connsiteX173" fmla="*/ 379022 w 2636446"/>
                <a:gd name="connsiteY173" fmla="*/ 1204913 h 1309688"/>
                <a:gd name="connsiteX174" fmla="*/ 374259 w 2636446"/>
                <a:gd name="connsiteY174" fmla="*/ 1190625 h 1309688"/>
                <a:gd name="connsiteX175" fmla="*/ 357591 w 2636446"/>
                <a:gd name="connsiteY175" fmla="*/ 1195388 h 1309688"/>
                <a:gd name="connsiteX176" fmla="*/ 350447 w 2636446"/>
                <a:gd name="connsiteY176" fmla="*/ 1173957 h 1309688"/>
                <a:gd name="connsiteX177" fmla="*/ 336159 w 2636446"/>
                <a:gd name="connsiteY177" fmla="*/ 1154907 h 1309688"/>
                <a:gd name="connsiteX178" fmla="*/ 350447 w 2636446"/>
                <a:gd name="connsiteY178" fmla="*/ 1143000 h 1309688"/>
                <a:gd name="connsiteX179" fmla="*/ 343303 w 2636446"/>
                <a:gd name="connsiteY179" fmla="*/ 1119188 h 1309688"/>
                <a:gd name="connsiteX180" fmla="*/ 326634 w 2636446"/>
                <a:gd name="connsiteY180" fmla="*/ 1107282 h 1309688"/>
                <a:gd name="connsiteX181" fmla="*/ 333778 w 2636446"/>
                <a:gd name="connsiteY181" fmla="*/ 1090613 h 1309688"/>
                <a:gd name="connsiteX182" fmla="*/ 345684 w 2636446"/>
                <a:gd name="connsiteY182" fmla="*/ 1092994 h 1309688"/>
                <a:gd name="connsiteX183" fmla="*/ 374259 w 2636446"/>
                <a:gd name="connsiteY183" fmla="*/ 1097757 h 1309688"/>
                <a:gd name="connsiteX184" fmla="*/ 371878 w 2636446"/>
                <a:gd name="connsiteY184" fmla="*/ 1073944 h 1309688"/>
                <a:gd name="connsiteX185" fmla="*/ 398072 w 2636446"/>
                <a:gd name="connsiteY185" fmla="*/ 1054894 h 1309688"/>
                <a:gd name="connsiteX186" fmla="*/ 402835 w 2636446"/>
                <a:gd name="connsiteY186" fmla="*/ 997744 h 1309688"/>
                <a:gd name="connsiteX187" fmla="*/ 364734 w 2636446"/>
                <a:gd name="connsiteY187" fmla="*/ 957263 h 1309688"/>
                <a:gd name="connsiteX188" fmla="*/ 345684 w 2636446"/>
                <a:gd name="connsiteY188" fmla="*/ 921544 h 1309688"/>
                <a:gd name="connsiteX189" fmla="*/ 307584 w 2636446"/>
                <a:gd name="connsiteY189" fmla="*/ 888207 h 1309688"/>
                <a:gd name="connsiteX190" fmla="*/ 302822 w 2636446"/>
                <a:gd name="connsiteY190" fmla="*/ 821532 h 1309688"/>
                <a:gd name="connsiteX191" fmla="*/ 321872 w 2636446"/>
                <a:gd name="connsiteY191" fmla="*/ 792957 h 1309688"/>
                <a:gd name="connsiteX192" fmla="*/ 321872 w 2636446"/>
                <a:gd name="connsiteY192" fmla="*/ 792957 h 1309688"/>
                <a:gd name="connsiteX193" fmla="*/ 305203 w 2636446"/>
                <a:gd name="connsiteY193" fmla="*/ 757238 h 1309688"/>
                <a:gd name="connsiteX194" fmla="*/ 283772 w 2636446"/>
                <a:gd name="connsiteY194" fmla="*/ 742950 h 1309688"/>
                <a:gd name="connsiteX195" fmla="*/ 276628 w 2636446"/>
                <a:gd name="connsiteY195" fmla="*/ 726282 h 1309688"/>
                <a:gd name="connsiteX196" fmla="*/ 259959 w 2636446"/>
                <a:gd name="connsiteY196" fmla="*/ 704850 h 1309688"/>
                <a:gd name="connsiteX197" fmla="*/ 240909 w 2636446"/>
                <a:gd name="connsiteY197" fmla="*/ 681038 h 1309688"/>
                <a:gd name="connsiteX198" fmla="*/ 214716 w 2636446"/>
                <a:gd name="connsiteY198" fmla="*/ 671513 h 1309688"/>
                <a:gd name="connsiteX199" fmla="*/ 138516 w 2636446"/>
                <a:gd name="connsiteY199" fmla="*/ 592932 h 1309688"/>
                <a:gd name="connsiteX200" fmla="*/ 71841 w 2636446"/>
                <a:gd name="connsiteY200" fmla="*/ 481013 h 1309688"/>
                <a:gd name="connsiteX201" fmla="*/ 59934 w 2636446"/>
                <a:gd name="connsiteY201" fmla="*/ 423863 h 1309688"/>
                <a:gd name="connsiteX202" fmla="*/ 28978 w 2636446"/>
                <a:gd name="connsiteY202" fmla="*/ 373857 h 1309688"/>
                <a:gd name="connsiteX203" fmla="*/ 28978 w 2636446"/>
                <a:gd name="connsiteY203" fmla="*/ 342900 h 1309688"/>
                <a:gd name="connsiteX204" fmla="*/ 9928 w 2636446"/>
                <a:gd name="connsiteY204" fmla="*/ 292894 h 1309688"/>
                <a:gd name="connsiteX205" fmla="*/ 12309 w 2636446"/>
                <a:gd name="connsiteY205" fmla="*/ 259557 h 1309688"/>
                <a:gd name="connsiteX206" fmla="*/ 5166 w 2636446"/>
                <a:gd name="connsiteY206" fmla="*/ 216694 h 1309688"/>
                <a:gd name="connsiteX207" fmla="*/ 403 w 2636446"/>
                <a:gd name="connsiteY207" fmla="*/ 69057 h 1309688"/>
                <a:gd name="connsiteX208" fmla="*/ 21835 w 2636446"/>
                <a:gd name="connsiteY208" fmla="*/ 0 h 1309688"/>
                <a:gd name="connsiteX209" fmla="*/ 2605491 w 2636446"/>
                <a:gd name="connsiteY209" fmla="*/ 4763 h 1309688"/>
                <a:gd name="connsiteX210" fmla="*/ 2636446 w 2636446"/>
                <a:gd name="connsiteY210" fmla="*/ 881062 h 1309688"/>
                <a:gd name="connsiteX0" fmla="*/ 2636602 w 2636602"/>
                <a:gd name="connsiteY0" fmla="*/ 881062 h 1309688"/>
                <a:gd name="connsiteX1" fmla="*/ 2034147 w 2636602"/>
                <a:gd name="connsiteY1" fmla="*/ 962025 h 1309688"/>
                <a:gd name="connsiteX2" fmla="*/ 1996047 w 2636602"/>
                <a:gd name="connsiteY2" fmla="*/ 931069 h 1309688"/>
                <a:gd name="connsiteX3" fmla="*/ 1962709 w 2636602"/>
                <a:gd name="connsiteY3" fmla="*/ 902494 h 1309688"/>
                <a:gd name="connsiteX4" fmla="*/ 1922228 w 2636602"/>
                <a:gd name="connsiteY4" fmla="*/ 881063 h 1309688"/>
                <a:gd name="connsiteX5" fmla="*/ 1905559 w 2636602"/>
                <a:gd name="connsiteY5" fmla="*/ 876300 h 1309688"/>
                <a:gd name="connsiteX6" fmla="*/ 1905559 w 2636602"/>
                <a:gd name="connsiteY6" fmla="*/ 876300 h 1309688"/>
                <a:gd name="connsiteX7" fmla="*/ 1934134 w 2636602"/>
                <a:gd name="connsiteY7" fmla="*/ 869157 h 1309688"/>
                <a:gd name="connsiteX8" fmla="*/ 1953184 w 2636602"/>
                <a:gd name="connsiteY8" fmla="*/ 862013 h 1309688"/>
                <a:gd name="connsiteX9" fmla="*/ 1934134 w 2636602"/>
                <a:gd name="connsiteY9" fmla="*/ 852488 h 1309688"/>
                <a:gd name="connsiteX10" fmla="*/ 1900797 w 2636602"/>
                <a:gd name="connsiteY10" fmla="*/ 842963 h 1309688"/>
                <a:gd name="connsiteX11" fmla="*/ 1872222 w 2636602"/>
                <a:gd name="connsiteY11" fmla="*/ 828675 h 1309688"/>
                <a:gd name="connsiteX12" fmla="*/ 1841265 w 2636602"/>
                <a:gd name="connsiteY12" fmla="*/ 812007 h 1309688"/>
                <a:gd name="connsiteX13" fmla="*/ 1819834 w 2636602"/>
                <a:gd name="connsiteY13" fmla="*/ 797719 h 1309688"/>
                <a:gd name="connsiteX14" fmla="*/ 1815072 w 2636602"/>
                <a:gd name="connsiteY14" fmla="*/ 778669 h 1309688"/>
                <a:gd name="connsiteX15" fmla="*/ 1843647 w 2636602"/>
                <a:gd name="connsiteY15" fmla="*/ 788194 h 1309688"/>
                <a:gd name="connsiteX16" fmla="*/ 1843647 w 2636602"/>
                <a:gd name="connsiteY16" fmla="*/ 788194 h 1309688"/>
                <a:gd name="connsiteX17" fmla="*/ 1872222 w 2636602"/>
                <a:gd name="connsiteY17" fmla="*/ 790575 h 1309688"/>
                <a:gd name="connsiteX18" fmla="*/ 1917465 w 2636602"/>
                <a:gd name="connsiteY18" fmla="*/ 800100 h 1309688"/>
                <a:gd name="connsiteX19" fmla="*/ 1917465 w 2636602"/>
                <a:gd name="connsiteY19" fmla="*/ 800100 h 1309688"/>
                <a:gd name="connsiteX20" fmla="*/ 1898415 w 2636602"/>
                <a:gd name="connsiteY20" fmla="*/ 769144 h 1309688"/>
                <a:gd name="connsiteX21" fmla="*/ 1862697 w 2636602"/>
                <a:gd name="connsiteY21" fmla="*/ 776288 h 1309688"/>
                <a:gd name="connsiteX22" fmla="*/ 1838884 w 2636602"/>
                <a:gd name="connsiteY22" fmla="*/ 769144 h 1309688"/>
                <a:gd name="connsiteX23" fmla="*/ 1812690 w 2636602"/>
                <a:gd name="connsiteY23" fmla="*/ 766763 h 1309688"/>
                <a:gd name="connsiteX24" fmla="*/ 1786497 w 2636602"/>
                <a:gd name="connsiteY24" fmla="*/ 776288 h 1309688"/>
                <a:gd name="connsiteX25" fmla="*/ 1757922 w 2636602"/>
                <a:gd name="connsiteY25" fmla="*/ 783432 h 1309688"/>
                <a:gd name="connsiteX26" fmla="*/ 1729347 w 2636602"/>
                <a:gd name="connsiteY26" fmla="*/ 783432 h 1309688"/>
                <a:gd name="connsiteX27" fmla="*/ 1703153 w 2636602"/>
                <a:gd name="connsiteY27" fmla="*/ 769144 h 1309688"/>
                <a:gd name="connsiteX28" fmla="*/ 1679340 w 2636602"/>
                <a:gd name="connsiteY28" fmla="*/ 781050 h 1309688"/>
                <a:gd name="connsiteX29" fmla="*/ 1665053 w 2636602"/>
                <a:gd name="connsiteY29" fmla="*/ 776288 h 1309688"/>
                <a:gd name="connsiteX30" fmla="*/ 1629334 w 2636602"/>
                <a:gd name="connsiteY30" fmla="*/ 783432 h 1309688"/>
                <a:gd name="connsiteX31" fmla="*/ 1593615 w 2636602"/>
                <a:gd name="connsiteY31" fmla="*/ 783432 h 1309688"/>
                <a:gd name="connsiteX32" fmla="*/ 1569803 w 2636602"/>
                <a:gd name="connsiteY32" fmla="*/ 778669 h 1309688"/>
                <a:gd name="connsiteX33" fmla="*/ 1548372 w 2636602"/>
                <a:gd name="connsiteY33" fmla="*/ 764382 h 1309688"/>
                <a:gd name="connsiteX34" fmla="*/ 1548372 w 2636602"/>
                <a:gd name="connsiteY34" fmla="*/ 750094 h 1309688"/>
                <a:gd name="connsiteX35" fmla="*/ 1524559 w 2636602"/>
                <a:gd name="connsiteY35" fmla="*/ 785813 h 1309688"/>
                <a:gd name="connsiteX36" fmla="*/ 1529322 w 2636602"/>
                <a:gd name="connsiteY36" fmla="*/ 807244 h 1309688"/>
                <a:gd name="connsiteX37" fmla="*/ 1534084 w 2636602"/>
                <a:gd name="connsiteY37" fmla="*/ 823913 h 1309688"/>
                <a:gd name="connsiteX38" fmla="*/ 1579328 w 2636602"/>
                <a:gd name="connsiteY38" fmla="*/ 809625 h 1309688"/>
                <a:gd name="connsiteX39" fmla="*/ 1615047 w 2636602"/>
                <a:gd name="connsiteY39" fmla="*/ 807244 h 1309688"/>
                <a:gd name="connsiteX40" fmla="*/ 1655528 w 2636602"/>
                <a:gd name="connsiteY40" fmla="*/ 800100 h 1309688"/>
                <a:gd name="connsiteX41" fmla="*/ 1676959 w 2636602"/>
                <a:gd name="connsiteY41" fmla="*/ 800100 h 1309688"/>
                <a:gd name="connsiteX42" fmla="*/ 1703153 w 2636602"/>
                <a:gd name="connsiteY42" fmla="*/ 797719 h 1309688"/>
                <a:gd name="connsiteX43" fmla="*/ 1729347 w 2636602"/>
                <a:gd name="connsiteY43" fmla="*/ 814388 h 1309688"/>
                <a:gd name="connsiteX44" fmla="*/ 1750778 w 2636602"/>
                <a:gd name="connsiteY44" fmla="*/ 814388 h 1309688"/>
                <a:gd name="connsiteX45" fmla="*/ 1781734 w 2636602"/>
                <a:gd name="connsiteY45" fmla="*/ 823913 h 1309688"/>
                <a:gd name="connsiteX46" fmla="*/ 1796022 w 2636602"/>
                <a:gd name="connsiteY46" fmla="*/ 833438 h 1309688"/>
                <a:gd name="connsiteX47" fmla="*/ 1796022 w 2636602"/>
                <a:gd name="connsiteY47" fmla="*/ 852488 h 1309688"/>
                <a:gd name="connsiteX48" fmla="*/ 1724584 w 2636602"/>
                <a:gd name="connsiteY48" fmla="*/ 850107 h 1309688"/>
                <a:gd name="connsiteX49" fmla="*/ 1636478 w 2636602"/>
                <a:gd name="connsiteY49" fmla="*/ 859632 h 1309688"/>
                <a:gd name="connsiteX50" fmla="*/ 1550753 w 2636602"/>
                <a:gd name="connsiteY50" fmla="*/ 866775 h 1309688"/>
                <a:gd name="connsiteX51" fmla="*/ 1441215 w 2636602"/>
                <a:gd name="connsiteY51" fmla="*/ 890588 h 1309688"/>
                <a:gd name="connsiteX52" fmla="*/ 1341203 w 2636602"/>
                <a:gd name="connsiteY52" fmla="*/ 919163 h 1309688"/>
                <a:gd name="connsiteX53" fmla="*/ 1253097 w 2636602"/>
                <a:gd name="connsiteY53" fmla="*/ 962025 h 1309688"/>
                <a:gd name="connsiteX54" fmla="*/ 1193565 w 2636602"/>
                <a:gd name="connsiteY54" fmla="*/ 995363 h 1309688"/>
                <a:gd name="connsiteX55" fmla="*/ 1114984 w 2636602"/>
                <a:gd name="connsiteY55" fmla="*/ 1021557 h 1309688"/>
                <a:gd name="connsiteX56" fmla="*/ 1026878 w 2636602"/>
                <a:gd name="connsiteY56" fmla="*/ 1052513 h 1309688"/>
                <a:gd name="connsiteX57" fmla="*/ 993540 w 2636602"/>
                <a:gd name="connsiteY57" fmla="*/ 1064419 h 1309688"/>
                <a:gd name="connsiteX58" fmla="*/ 972109 w 2636602"/>
                <a:gd name="connsiteY58" fmla="*/ 1057275 h 1309688"/>
                <a:gd name="connsiteX59" fmla="*/ 981634 w 2636602"/>
                <a:gd name="connsiteY59" fmla="*/ 1033463 h 1309688"/>
                <a:gd name="connsiteX60" fmla="*/ 995922 w 2636602"/>
                <a:gd name="connsiteY60" fmla="*/ 1016794 h 1309688"/>
                <a:gd name="connsiteX61" fmla="*/ 1007828 w 2636602"/>
                <a:gd name="connsiteY61" fmla="*/ 997744 h 1309688"/>
                <a:gd name="connsiteX62" fmla="*/ 1007828 w 2636602"/>
                <a:gd name="connsiteY62" fmla="*/ 997744 h 1309688"/>
                <a:gd name="connsiteX63" fmla="*/ 1038784 w 2636602"/>
                <a:gd name="connsiteY63" fmla="*/ 976313 h 1309688"/>
                <a:gd name="connsiteX64" fmla="*/ 1060215 w 2636602"/>
                <a:gd name="connsiteY64" fmla="*/ 983457 h 1309688"/>
                <a:gd name="connsiteX65" fmla="*/ 1069740 w 2636602"/>
                <a:gd name="connsiteY65" fmla="*/ 1012032 h 1309688"/>
                <a:gd name="connsiteX66" fmla="*/ 1086409 w 2636602"/>
                <a:gd name="connsiteY66" fmla="*/ 1009650 h 1309688"/>
                <a:gd name="connsiteX67" fmla="*/ 1084028 w 2636602"/>
                <a:gd name="connsiteY67" fmla="*/ 990600 h 1309688"/>
                <a:gd name="connsiteX68" fmla="*/ 1084028 w 2636602"/>
                <a:gd name="connsiteY68" fmla="*/ 990600 h 1309688"/>
                <a:gd name="connsiteX69" fmla="*/ 1093553 w 2636602"/>
                <a:gd name="connsiteY69" fmla="*/ 962025 h 1309688"/>
                <a:gd name="connsiteX70" fmla="*/ 1112603 w 2636602"/>
                <a:gd name="connsiteY70" fmla="*/ 952500 h 1309688"/>
                <a:gd name="connsiteX71" fmla="*/ 1091172 w 2636602"/>
                <a:gd name="connsiteY71" fmla="*/ 954882 h 1309688"/>
                <a:gd name="connsiteX72" fmla="*/ 1048309 w 2636602"/>
                <a:gd name="connsiteY72" fmla="*/ 964407 h 1309688"/>
                <a:gd name="connsiteX73" fmla="*/ 1026878 w 2636602"/>
                <a:gd name="connsiteY73" fmla="*/ 957263 h 1309688"/>
                <a:gd name="connsiteX74" fmla="*/ 998303 w 2636602"/>
                <a:gd name="connsiteY74" fmla="*/ 957263 h 1309688"/>
                <a:gd name="connsiteX75" fmla="*/ 988778 w 2636602"/>
                <a:gd name="connsiteY75" fmla="*/ 947738 h 1309688"/>
                <a:gd name="connsiteX76" fmla="*/ 1012590 w 2636602"/>
                <a:gd name="connsiteY76" fmla="*/ 935832 h 1309688"/>
                <a:gd name="connsiteX77" fmla="*/ 1062597 w 2636602"/>
                <a:gd name="connsiteY77" fmla="*/ 923925 h 1309688"/>
                <a:gd name="connsiteX78" fmla="*/ 1093553 w 2636602"/>
                <a:gd name="connsiteY78" fmla="*/ 916782 h 1309688"/>
                <a:gd name="connsiteX79" fmla="*/ 1117365 w 2636602"/>
                <a:gd name="connsiteY79" fmla="*/ 900113 h 1309688"/>
                <a:gd name="connsiteX80" fmla="*/ 1195947 w 2636602"/>
                <a:gd name="connsiteY80" fmla="*/ 883444 h 1309688"/>
                <a:gd name="connsiteX81" fmla="*/ 1214997 w 2636602"/>
                <a:gd name="connsiteY81" fmla="*/ 871538 h 1309688"/>
                <a:gd name="connsiteX82" fmla="*/ 1184040 w 2636602"/>
                <a:gd name="connsiteY82" fmla="*/ 866775 h 1309688"/>
                <a:gd name="connsiteX83" fmla="*/ 1114984 w 2636602"/>
                <a:gd name="connsiteY83" fmla="*/ 883444 h 1309688"/>
                <a:gd name="connsiteX84" fmla="*/ 1072122 w 2636602"/>
                <a:gd name="connsiteY84" fmla="*/ 895350 h 1309688"/>
                <a:gd name="connsiteX85" fmla="*/ 1048309 w 2636602"/>
                <a:gd name="connsiteY85" fmla="*/ 912019 h 1309688"/>
                <a:gd name="connsiteX86" fmla="*/ 1005447 w 2636602"/>
                <a:gd name="connsiteY86" fmla="*/ 919163 h 1309688"/>
                <a:gd name="connsiteX87" fmla="*/ 984015 w 2636602"/>
                <a:gd name="connsiteY87" fmla="*/ 914400 h 1309688"/>
                <a:gd name="connsiteX88" fmla="*/ 960203 w 2636602"/>
                <a:gd name="connsiteY88" fmla="*/ 919163 h 1309688"/>
                <a:gd name="connsiteX89" fmla="*/ 941153 w 2636602"/>
                <a:gd name="connsiteY89" fmla="*/ 904875 h 1309688"/>
                <a:gd name="connsiteX90" fmla="*/ 919722 w 2636602"/>
                <a:gd name="connsiteY90" fmla="*/ 897732 h 1309688"/>
                <a:gd name="connsiteX91" fmla="*/ 888765 w 2636602"/>
                <a:gd name="connsiteY91" fmla="*/ 897732 h 1309688"/>
                <a:gd name="connsiteX92" fmla="*/ 869715 w 2636602"/>
                <a:gd name="connsiteY92" fmla="*/ 904875 h 1309688"/>
                <a:gd name="connsiteX93" fmla="*/ 869715 w 2636602"/>
                <a:gd name="connsiteY93" fmla="*/ 885825 h 1309688"/>
                <a:gd name="connsiteX94" fmla="*/ 862572 w 2636602"/>
                <a:gd name="connsiteY94" fmla="*/ 859632 h 1309688"/>
                <a:gd name="connsiteX95" fmla="*/ 855428 w 2636602"/>
                <a:gd name="connsiteY95" fmla="*/ 828675 h 1309688"/>
                <a:gd name="connsiteX96" fmla="*/ 860190 w 2636602"/>
                <a:gd name="connsiteY96" fmla="*/ 800100 h 1309688"/>
                <a:gd name="connsiteX97" fmla="*/ 874478 w 2636602"/>
                <a:gd name="connsiteY97" fmla="*/ 778669 h 1309688"/>
                <a:gd name="connsiteX98" fmla="*/ 843522 w 2636602"/>
                <a:gd name="connsiteY98" fmla="*/ 804863 h 1309688"/>
                <a:gd name="connsiteX99" fmla="*/ 817328 w 2636602"/>
                <a:gd name="connsiteY99" fmla="*/ 804863 h 1309688"/>
                <a:gd name="connsiteX100" fmla="*/ 783990 w 2636602"/>
                <a:gd name="connsiteY100" fmla="*/ 807244 h 1309688"/>
                <a:gd name="connsiteX101" fmla="*/ 755415 w 2636602"/>
                <a:gd name="connsiteY101" fmla="*/ 800100 h 1309688"/>
                <a:gd name="connsiteX102" fmla="*/ 731603 w 2636602"/>
                <a:gd name="connsiteY102" fmla="*/ 778669 h 1309688"/>
                <a:gd name="connsiteX103" fmla="*/ 707790 w 2636602"/>
                <a:gd name="connsiteY103" fmla="*/ 771525 h 1309688"/>
                <a:gd name="connsiteX104" fmla="*/ 662547 w 2636602"/>
                <a:gd name="connsiteY104" fmla="*/ 778669 h 1309688"/>
                <a:gd name="connsiteX105" fmla="*/ 619684 w 2636602"/>
                <a:gd name="connsiteY105" fmla="*/ 785813 h 1309688"/>
                <a:gd name="connsiteX106" fmla="*/ 574440 w 2636602"/>
                <a:gd name="connsiteY106" fmla="*/ 792957 h 1309688"/>
                <a:gd name="connsiteX107" fmla="*/ 555390 w 2636602"/>
                <a:gd name="connsiteY107" fmla="*/ 781050 h 1309688"/>
                <a:gd name="connsiteX108" fmla="*/ 550628 w 2636602"/>
                <a:gd name="connsiteY108" fmla="*/ 764382 h 1309688"/>
                <a:gd name="connsiteX109" fmla="*/ 541103 w 2636602"/>
                <a:gd name="connsiteY109" fmla="*/ 740569 h 1309688"/>
                <a:gd name="connsiteX110" fmla="*/ 541103 w 2636602"/>
                <a:gd name="connsiteY110" fmla="*/ 740569 h 1309688"/>
                <a:gd name="connsiteX111" fmla="*/ 545865 w 2636602"/>
                <a:gd name="connsiteY111" fmla="*/ 792957 h 1309688"/>
                <a:gd name="connsiteX112" fmla="*/ 560153 w 2636602"/>
                <a:gd name="connsiteY112" fmla="*/ 809625 h 1309688"/>
                <a:gd name="connsiteX113" fmla="*/ 610159 w 2636602"/>
                <a:gd name="connsiteY113" fmla="*/ 814388 h 1309688"/>
                <a:gd name="connsiteX114" fmla="*/ 660165 w 2636602"/>
                <a:gd name="connsiteY114" fmla="*/ 802482 h 1309688"/>
                <a:gd name="connsiteX115" fmla="*/ 693503 w 2636602"/>
                <a:gd name="connsiteY115" fmla="*/ 797719 h 1309688"/>
                <a:gd name="connsiteX116" fmla="*/ 724459 w 2636602"/>
                <a:gd name="connsiteY116" fmla="*/ 804863 h 1309688"/>
                <a:gd name="connsiteX117" fmla="*/ 741128 w 2636602"/>
                <a:gd name="connsiteY117" fmla="*/ 831057 h 1309688"/>
                <a:gd name="connsiteX118" fmla="*/ 767322 w 2636602"/>
                <a:gd name="connsiteY118" fmla="*/ 831057 h 1309688"/>
                <a:gd name="connsiteX119" fmla="*/ 803040 w 2636602"/>
                <a:gd name="connsiteY119" fmla="*/ 826294 h 1309688"/>
                <a:gd name="connsiteX120" fmla="*/ 831615 w 2636602"/>
                <a:gd name="connsiteY120" fmla="*/ 835819 h 1309688"/>
                <a:gd name="connsiteX121" fmla="*/ 838759 w 2636602"/>
                <a:gd name="connsiteY121" fmla="*/ 881063 h 1309688"/>
                <a:gd name="connsiteX122" fmla="*/ 850665 w 2636602"/>
                <a:gd name="connsiteY122" fmla="*/ 919163 h 1309688"/>
                <a:gd name="connsiteX123" fmla="*/ 850665 w 2636602"/>
                <a:gd name="connsiteY123" fmla="*/ 935832 h 1309688"/>
                <a:gd name="connsiteX124" fmla="*/ 841140 w 2636602"/>
                <a:gd name="connsiteY124" fmla="*/ 952500 h 1309688"/>
                <a:gd name="connsiteX125" fmla="*/ 824472 w 2636602"/>
                <a:gd name="connsiteY125" fmla="*/ 962025 h 1309688"/>
                <a:gd name="connsiteX126" fmla="*/ 803040 w 2636602"/>
                <a:gd name="connsiteY126" fmla="*/ 966788 h 1309688"/>
                <a:gd name="connsiteX127" fmla="*/ 781609 w 2636602"/>
                <a:gd name="connsiteY127" fmla="*/ 966788 h 1309688"/>
                <a:gd name="connsiteX128" fmla="*/ 769703 w 2636602"/>
                <a:gd name="connsiteY128" fmla="*/ 976313 h 1309688"/>
                <a:gd name="connsiteX129" fmla="*/ 769703 w 2636602"/>
                <a:gd name="connsiteY129" fmla="*/ 976313 h 1309688"/>
                <a:gd name="connsiteX130" fmla="*/ 800659 w 2636602"/>
                <a:gd name="connsiteY130" fmla="*/ 978694 h 1309688"/>
                <a:gd name="connsiteX131" fmla="*/ 817328 w 2636602"/>
                <a:gd name="connsiteY131" fmla="*/ 990600 h 1309688"/>
                <a:gd name="connsiteX132" fmla="*/ 838759 w 2636602"/>
                <a:gd name="connsiteY132" fmla="*/ 981075 h 1309688"/>
                <a:gd name="connsiteX133" fmla="*/ 838759 w 2636602"/>
                <a:gd name="connsiteY133" fmla="*/ 981075 h 1309688"/>
                <a:gd name="connsiteX134" fmla="*/ 864953 w 2636602"/>
                <a:gd name="connsiteY134" fmla="*/ 983457 h 1309688"/>
                <a:gd name="connsiteX135" fmla="*/ 881622 w 2636602"/>
                <a:gd name="connsiteY135" fmla="*/ 971550 h 1309688"/>
                <a:gd name="connsiteX136" fmla="*/ 910197 w 2636602"/>
                <a:gd name="connsiteY136" fmla="*/ 1009650 h 1309688"/>
                <a:gd name="connsiteX137" fmla="*/ 910197 w 2636602"/>
                <a:gd name="connsiteY137" fmla="*/ 1050132 h 1309688"/>
                <a:gd name="connsiteX138" fmla="*/ 903053 w 2636602"/>
                <a:gd name="connsiteY138" fmla="*/ 1071563 h 1309688"/>
                <a:gd name="connsiteX139" fmla="*/ 881622 w 2636602"/>
                <a:gd name="connsiteY139" fmla="*/ 1092994 h 1309688"/>
                <a:gd name="connsiteX140" fmla="*/ 843522 w 2636602"/>
                <a:gd name="connsiteY140" fmla="*/ 1107282 h 1309688"/>
                <a:gd name="connsiteX141" fmla="*/ 829234 w 2636602"/>
                <a:gd name="connsiteY141" fmla="*/ 1123950 h 1309688"/>
                <a:gd name="connsiteX142" fmla="*/ 812565 w 2636602"/>
                <a:gd name="connsiteY142" fmla="*/ 1145382 h 1309688"/>
                <a:gd name="connsiteX143" fmla="*/ 783990 w 2636602"/>
                <a:gd name="connsiteY143" fmla="*/ 1152525 h 1309688"/>
                <a:gd name="connsiteX144" fmla="*/ 767322 w 2636602"/>
                <a:gd name="connsiteY144" fmla="*/ 1159669 h 1309688"/>
                <a:gd name="connsiteX145" fmla="*/ 753034 w 2636602"/>
                <a:gd name="connsiteY145" fmla="*/ 1162050 h 1309688"/>
                <a:gd name="connsiteX146" fmla="*/ 745890 w 2636602"/>
                <a:gd name="connsiteY146" fmla="*/ 1147763 h 1309688"/>
                <a:gd name="connsiteX147" fmla="*/ 745890 w 2636602"/>
                <a:gd name="connsiteY147" fmla="*/ 1147763 h 1309688"/>
                <a:gd name="connsiteX148" fmla="*/ 736365 w 2636602"/>
                <a:gd name="connsiteY148" fmla="*/ 1173957 h 1309688"/>
                <a:gd name="connsiteX149" fmla="*/ 717315 w 2636602"/>
                <a:gd name="connsiteY149" fmla="*/ 1188244 h 1309688"/>
                <a:gd name="connsiteX150" fmla="*/ 700647 w 2636602"/>
                <a:gd name="connsiteY150" fmla="*/ 1195388 h 1309688"/>
                <a:gd name="connsiteX151" fmla="*/ 700647 w 2636602"/>
                <a:gd name="connsiteY151" fmla="*/ 1173957 h 1309688"/>
                <a:gd name="connsiteX152" fmla="*/ 688740 w 2636602"/>
                <a:gd name="connsiteY152" fmla="*/ 1152525 h 1309688"/>
                <a:gd name="connsiteX153" fmla="*/ 691122 w 2636602"/>
                <a:gd name="connsiteY153" fmla="*/ 1197769 h 1309688"/>
                <a:gd name="connsiteX154" fmla="*/ 679215 w 2636602"/>
                <a:gd name="connsiteY154" fmla="*/ 1214438 h 1309688"/>
                <a:gd name="connsiteX155" fmla="*/ 669690 w 2636602"/>
                <a:gd name="connsiteY155" fmla="*/ 1204913 h 1309688"/>
                <a:gd name="connsiteX156" fmla="*/ 648259 w 2636602"/>
                <a:gd name="connsiteY156" fmla="*/ 1197769 h 1309688"/>
                <a:gd name="connsiteX157" fmla="*/ 631590 w 2636602"/>
                <a:gd name="connsiteY157" fmla="*/ 1193007 h 1309688"/>
                <a:gd name="connsiteX158" fmla="*/ 614922 w 2636602"/>
                <a:gd name="connsiteY158" fmla="*/ 1221582 h 1309688"/>
                <a:gd name="connsiteX159" fmla="*/ 617303 w 2636602"/>
                <a:gd name="connsiteY159" fmla="*/ 1250157 h 1309688"/>
                <a:gd name="connsiteX160" fmla="*/ 605397 w 2636602"/>
                <a:gd name="connsiteY160" fmla="*/ 1273969 h 1309688"/>
                <a:gd name="connsiteX161" fmla="*/ 576822 w 2636602"/>
                <a:gd name="connsiteY161" fmla="*/ 1281113 h 1309688"/>
                <a:gd name="connsiteX162" fmla="*/ 557772 w 2636602"/>
                <a:gd name="connsiteY162" fmla="*/ 1295400 h 1309688"/>
                <a:gd name="connsiteX163" fmla="*/ 514909 w 2636602"/>
                <a:gd name="connsiteY163" fmla="*/ 1309688 h 1309688"/>
                <a:gd name="connsiteX164" fmla="*/ 488715 w 2636602"/>
                <a:gd name="connsiteY164" fmla="*/ 1297782 h 1309688"/>
                <a:gd name="connsiteX165" fmla="*/ 472047 w 2636602"/>
                <a:gd name="connsiteY165" fmla="*/ 1288257 h 1309688"/>
                <a:gd name="connsiteX166" fmla="*/ 452997 w 2636602"/>
                <a:gd name="connsiteY166" fmla="*/ 1283494 h 1309688"/>
                <a:gd name="connsiteX167" fmla="*/ 431565 w 2636602"/>
                <a:gd name="connsiteY167" fmla="*/ 1266825 h 1309688"/>
                <a:gd name="connsiteX168" fmla="*/ 431565 w 2636602"/>
                <a:gd name="connsiteY168" fmla="*/ 1266825 h 1309688"/>
                <a:gd name="connsiteX169" fmla="*/ 431565 w 2636602"/>
                <a:gd name="connsiteY169" fmla="*/ 1266825 h 1309688"/>
                <a:gd name="connsiteX170" fmla="*/ 398228 w 2636602"/>
                <a:gd name="connsiteY170" fmla="*/ 1228725 h 1309688"/>
                <a:gd name="connsiteX171" fmla="*/ 388703 w 2636602"/>
                <a:gd name="connsiteY171" fmla="*/ 1216819 h 1309688"/>
                <a:gd name="connsiteX172" fmla="*/ 379178 w 2636602"/>
                <a:gd name="connsiteY172" fmla="*/ 1219200 h 1309688"/>
                <a:gd name="connsiteX173" fmla="*/ 379178 w 2636602"/>
                <a:gd name="connsiteY173" fmla="*/ 1204913 h 1309688"/>
                <a:gd name="connsiteX174" fmla="*/ 374415 w 2636602"/>
                <a:gd name="connsiteY174" fmla="*/ 1190625 h 1309688"/>
                <a:gd name="connsiteX175" fmla="*/ 357747 w 2636602"/>
                <a:gd name="connsiteY175" fmla="*/ 1195388 h 1309688"/>
                <a:gd name="connsiteX176" fmla="*/ 350603 w 2636602"/>
                <a:gd name="connsiteY176" fmla="*/ 1173957 h 1309688"/>
                <a:gd name="connsiteX177" fmla="*/ 336315 w 2636602"/>
                <a:gd name="connsiteY177" fmla="*/ 1154907 h 1309688"/>
                <a:gd name="connsiteX178" fmla="*/ 350603 w 2636602"/>
                <a:gd name="connsiteY178" fmla="*/ 1143000 h 1309688"/>
                <a:gd name="connsiteX179" fmla="*/ 343459 w 2636602"/>
                <a:gd name="connsiteY179" fmla="*/ 1119188 h 1309688"/>
                <a:gd name="connsiteX180" fmla="*/ 326790 w 2636602"/>
                <a:gd name="connsiteY180" fmla="*/ 1107282 h 1309688"/>
                <a:gd name="connsiteX181" fmla="*/ 333934 w 2636602"/>
                <a:gd name="connsiteY181" fmla="*/ 1090613 h 1309688"/>
                <a:gd name="connsiteX182" fmla="*/ 345840 w 2636602"/>
                <a:gd name="connsiteY182" fmla="*/ 1092994 h 1309688"/>
                <a:gd name="connsiteX183" fmla="*/ 374415 w 2636602"/>
                <a:gd name="connsiteY183" fmla="*/ 1097757 h 1309688"/>
                <a:gd name="connsiteX184" fmla="*/ 372034 w 2636602"/>
                <a:gd name="connsiteY184" fmla="*/ 1073944 h 1309688"/>
                <a:gd name="connsiteX185" fmla="*/ 398228 w 2636602"/>
                <a:gd name="connsiteY185" fmla="*/ 1054894 h 1309688"/>
                <a:gd name="connsiteX186" fmla="*/ 402991 w 2636602"/>
                <a:gd name="connsiteY186" fmla="*/ 997744 h 1309688"/>
                <a:gd name="connsiteX187" fmla="*/ 364890 w 2636602"/>
                <a:gd name="connsiteY187" fmla="*/ 957263 h 1309688"/>
                <a:gd name="connsiteX188" fmla="*/ 345840 w 2636602"/>
                <a:gd name="connsiteY188" fmla="*/ 921544 h 1309688"/>
                <a:gd name="connsiteX189" fmla="*/ 307740 w 2636602"/>
                <a:gd name="connsiteY189" fmla="*/ 888207 h 1309688"/>
                <a:gd name="connsiteX190" fmla="*/ 302978 w 2636602"/>
                <a:gd name="connsiteY190" fmla="*/ 821532 h 1309688"/>
                <a:gd name="connsiteX191" fmla="*/ 322028 w 2636602"/>
                <a:gd name="connsiteY191" fmla="*/ 792957 h 1309688"/>
                <a:gd name="connsiteX192" fmla="*/ 322028 w 2636602"/>
                <a:gd name="connsiteY192" fmla="*/ 792957 h 1309688"/>
                <a:gd name="connsiteX193" fmla="*/ 305359 w 2636602"/>
                <a:gd name="connsiteY193" fmla="*/ 757238 h 1309688"/>
                <a:gd name="connsiteX194" fmla="*/ 283928 w 2636602"/>
                <a:gd name="connsiteY194" fmla="*/ 742950 h 1309688"/>
                <a:gd name="connsiteX195" fmla="*/ 276784 w 2636602"/>
                <a:gd name="connsiteY195" fmla="*/ 726282 h 1309688"/>
                <a:gd name="connsiteX196" fmla="*/ 260115 w 2636602"/>
                <a:gd name="connsiteY196" fmla="*/ 704850 h 1309688"/>
                <a:gd name="connsiteX197" fmla="*/ 241065 w 2636602"/>
                <a:gd name="connsiteY197" fmla="*/ 681038 h 1309688"/>
                <a:gd name="connsiteX198" fmla="*/ 214872 w 2636602"/>
                <a:gd name="connsiteY198" fmla="*/ 671513 h 1309688"/>
                <a:gd name="connsiteX199" fmla="*/ 138672 w 2636602"/>
                <a:gd name="connsiteY199" fmla="*/ 592932 h 1309688"/>
                <a:gd name="connsiteX200" fmla="*/ 71997 w 2636602"/>
                <a:gd name="connsiteY200" fmla="*/ 481013 h 1309688"/>
                <a:gd name="connsiteX201" fmla="*/ 60090 w 2636602"/>
                <a:gd name="connsiteY201" fmla="*/ 423863 h 1309688"/>
                <a:gd name="connsiteX202" fmla="*/ 29134 w 2636602"/>
                <a:gd name="connsiteY202" fmla="*/ 373857 h 1309688"/>
                <a:gd name="connsiteX203" fmla="*/ 29134 w 2636602"/>
                <a:gd name="connsiteY203" fmla="*/ 342900 h 1309688"/>
                <a:gd name="connsiteX204" fmla="*/ 10084 w 2636602"/>
                <a:gd name="connsiteY204" fmla="*/ 292894 h 1309688"/>
                <a:gd name="connsiteX205" fmla="*/ 12465 w 2636602"/>
                <a:gd name="connsiteY205" fmla="*/ 259557 h 1309688"/>
                <a:gd name="connsiteX206" fmla="*/ 5322 w 2636602"/>
                <a:gd name="connsiteY206" fmla="*/ 216694 h 1309688"/>
                <a:gd name="connsiteX207" fmla="*/ 12464 w 2636602"/>
                <a:gd name="connsiteY207" fmla="*/ 190500 h 1309688"/>
                <a:gd name="connsiteX208" fmla="*/ 559 w 2636602"/>
                <a:gd name="connsiteY208" fmla="*/ 69057 h 1309688"/>
                <a:gd name="connsiteX209" fmla="*/ 21991 w 2636602"/>
                <a:gd name="connsiteY209" fmla="*/ 0 h 1309688"/>
                <a:gd name="connsiteX210" fmla="*/ 2605647 w 2636602"/>
                <a:gd name="connsiteY210" fmla="*/ 4763 h 1309688"/>
                <a:gd name="connsiteX211" fmla="*/ 2636602 w 2636602"/>
                <a:gd name="connsiteY211" fmla="*/ 881062 h 1309688"/>
                <a:gd name="connsiteX0" fmla="*/ 2636245 w 2636245"/>
                <a:gd name="connsiteY0" fmla="*/ 881062 h 1309688"/>
                <a:gd name="connsiteX1" fmla="*/ 2033790 w 2636245"/>
                <a:gd name="connsiteY1" fmla="*/ 962025 h 1309688"/>
                <a:gd name="connsiteX2" fmla="*/ 1995690 w 2636245"/>
                <a:gd name="connsiteY2" fmla="*/ 931069 h 1309688"/>
                <a:gd name="connsiteX3" fmla="*/ 1962352 w 2636245"/>
                <a:gd name="connsiteY3" fmla="*/ 902494 h 1309688"/>
                <a:gd name="connsiteX4" fmla="*/ 1921871 w 2636245"/>
                <a:gd name="connsiteY4" fmla="*/ 881063 h 1309688"/>
                <a:gd name="connsiteX5" fmla="*/ 1905202 w 2636245"/>
                <a:gd name="connsiteY5" fmla="*/ 876300 h 1309688"/>
                <a:gd name="connsiteX6" fmla="*/ 1905202 w 2636245"/>
                <a:gd name="connsiteY6" fmla="*/ 876300 h 1309688"/>
                <a:gd name="connsiteX7" fmla="*/ 1933777 w 2636245"/>
                <a:gd name="connsiteY7" fmla="*/ 869157 h 1309688"/>
                <a:gd name="connsiteX8" fmla="*/ 1952827 w 2636245"/>
                <a:gd name="connsiteY8" fmla="*/ 862013 h 1309688"/>
                <a:gd name="connsiteX9" fmla="*/ 1933777 w 2636245"/>
                <a:gd name="connsiteY9" fmla="*/ 852488 h 1309688"/>
                <a:gd name="connsiteX10" fmla="*/ 1900440 w 2636245"/>
                <a:gd name="connsiteY10" fmla="*/ 842963 h 1309688"/>
                <a:gd name="connsiteX11" fmla="*/ 1871865 w 2636245"/>
                <a:gd name="connsiteY11" fmla="*/ 828675 h 1309688"/>
                <a:gd name="connsiteX12" fmla="*/ 1840908 w 2636245"/>
                <a:gd name="connsiteY12" fmla="*/ 812007 h 1309688"/>
                <a:gd name="connsiteX13" fmla="*/ 1819477 w 2636245"/>
                <a:gd name="connsiteY13" fmla="*/ 797719 h 1309688"/>
                <a:gd name="connsiteX14" fmla="*/ 1814715 w 2636245"/>
                <a:gd name="connsiteY14" fmla="*/ 778669 h 1309688"/>
                <a:gd name="connsiteX15" fmla="*/ 1843290 w 2636245"/>
                <a:gd name="connsiteY15" fmla="*/ 788194 h 1309688"/>
                <a:gd name="connsiteX16" fmla="*/ 1843290 w 2636245"/>
                <a:gd name="connsiteY16" fmla="*/ 788194 h 1309688"/>
                <a:gd name="connsiteX17" fmla="*/ 1871865 w 2636245"/>
                <a:gd name="connsiteY17" fmla="*/ 790575 h 1309688"/>
                <a:gd name="connsiteX18" fmla="*/ 1917108 w 2636245"/>
                <a:gd name="connsiteY18" fmla="*/ 800100 h 1309688"/>
                <a:gd name="connsiteX19" fmla="*/ 1917108 w 2636245"/>
                <a:gd name="connsiteY19" fmla="*/ 800100 h 1309688"/>
                <a:gd name="connsiteX20" fmla="*/ 1898058 w 2636245"/>
                <a:gd name="connsiteY20" fmla="*/ 769144 h 1309688"/>
                <a:gd name="connsiteX21" fmla="*/ 1862340 w 2636245"/>
                <a:gd name="connsiteY21" fmla="*/ 776288 h 1309688"/>
                <a:gd name="connsiteX22" fmla="*/ 1838527 w 2636245"/>
                <a:gd name="connsiteY22" fmla="*/ 769144 h 1309688"/>
                <a:gd name="connsiteX23" fmla="*/ 1812333 w 2636245"/>
                <a:gd name="connsiteY23" fmla="*/ 766763 h 1309688"/>
                <a:gd name="connsiteX24" fmla="*/ 1786140 w 2636245"/>
                <a:gd name="connsiteY24" fmla="*/ 776288 h 1309688"/>
                <a:gd name="connsiteX25" fmla="*/ 1757565 w 2636245"/>
                <a:gd name="connsiteY25" fmla="*/ 783432 h 1309688"/>
                <a:gd name="connsiteX26" fmla="*/ 1728990 w 2636245"/>
                <a:gd name="connsiteY26" fmla="*/ 783432 h 1309688"/>
                <a:gd name="connsiteX27" fmla="*/ 1702796 w 2636245"/>
                <a:gd name="connsiteY27" fmla="*/ 769144 h 1309688"/>
                <a:gd name="connsiteX28" fmla="*/ 1678983 w 2636245"/>
                <a:gd name="connsiteY28" fmla="*/ 781050 h 1309688"/>
                <a:gd name="connsiteX29" fmla="*/ 1664696 w 2636245"/>
                <a:gd name="connsiteY29" fmla="*/ 776288 h 1309688"/>
                <a:gd name="connsiteX30" fmla="*/ 1628977 w 2636245"/>
                <a:gd name="connsiteY30" fmla="*/ 783432 h 1309688"/>
                <a:gd name="connsiteX31" fmla="*/ 1593258 w 2636245"/>
                <a:gd name="connsiteY31" fmla="*/ 783432 h 1309688"/>
                <a:gd name="connsiteX32" fmla="*/ 1569446 w 2636245"/>
                <a:gd name="connsiteY32" fmla="*/ 778669 h 1309688"/>
                <a:gd name="connsiteX33" fmla="*/ 1548015 w 2636245"/>
                <a:gd name="connsiteY33" fmla="*/ 764382 h 1309688"/>
                <a:gd name="connsiteX34" fmla="*/ 1548015 w 2636245"/>
                <a:gd name="connsiteY34" fmla="*/ 750094 h 1309688"/>
                <a:gd name="connsiteX35" fmla="*/ 1524202 w 2636245"/>
                <a:gd name="connsiteY35" fmla="*/ 785813 h 1309688"/>
                <a:gd name="connsiteX36" fmla="*/ 1528965 w 2636245"/>
                <a:gd name="connsiteY36" fmla="*/ 807244 h 1309688"/>
                <a:gd name="connsiteX37" fmla="*/ 1533727 w 2636245"/>
                <a:gd name="connsiteY37" fmla="*/ 823913 h 1309688"/>
                <a:gd name="connsiteX38" fmla="*/ 1578971 w 2636245"/>
                <a:gd name="connsiteY38" fmla="*/ 809625 h 1309688"/>
                <a:gd name="connsiteX39" fmla="*/ 1614690 w 2636245"/>
                <a:gd name="connsiteY39" fmla="*/ 807244 h 1309688"/>
                <a:gd name="connsiteX40" fmla="*/ 1655171 w 2636245"/>
                <a:gd name="connsiteY40" fmla="*/ 800100 h 1309688"/>
                <a:gd name="connsiteX41" fmla="*/ 1676602 w 2636245"/>
                <a:gd name="connsiteY41" fmla="*/ 800100 h 1309688"/>
                <a:gd name="connsiteX42" fmla="*/ 1702796 w 2636245"/>
                <a:gd name="connsiteY42" fmla="*/ 797719 h 1309688"/>
                <a:gd name="connsiteX43" fmla="*/ 1728990 w 2636245"/>
                <a:gd name="connsiteY43" fmla="*/ 814388 h 1309688"/>
                <a:gd name="connsiteX44" fmla="*/ 1750421 w 2636245"/>
                <a:gd name="connsiteY44" fmla="*/ 814388 h 1309688"/>
                <a:gd name="connsiteX45" fmla="*/ 1781377 w 2636245"/>
                <a:gd name="connsiteY45" fmla="*/ 823913 h 1309688"/>
                <a:gd name="connsiteX46" fmla="*/ 1795665 w 2636245"/>
                <a:gd name="connsiteY46" fmla="*/ 833438 h 1309688"/>
                <a:gd name="connsiteX47" fmla="*/ 1795665 w 2636245"/>
                <a:gd name="connsiteY47" fmla="*/ 852488 h 1309688"/>
                <a:gd name="connsiteX48" fmla="*/ 1724227 w 2636245"/>
                <a:gd name="connsiteY48" fmla="*/ 850107 h 1309688"/>
                <a:gd name="connsiteX49" fmla="*/ 1636121 w 2636245"/>
                <a:gd name="connsiteY49" fmla="*/ 859632 h 1309688"/>
                <a:gd name="connsiteX50" fmla="*/ 1550396 w 2636245"/>
                <a:gd name="connsiteY50" fmla="*/ 866775 h 1309688"/>
                <a:gd name="connsiteX51" fmla="*/ 1440858 w 2636245"/>
                <a:gd name="connsiteY51" fmla="*/ 890588 h 1309688"/>
                <a:gd name="connsiteX52" fmla="*/ 1340846 w 2636245"/>
                <a:gd name="connsiteY52" fmla="*/ 919163 h 1309688"/>
                <a:gd name="connsiteX53" fmla="*/ 1252740 w 2636245"/>
                <a:gd name="connsiteY53" fmla="*/ 962025 h 1309688"/>
                <a:gd name="connsiteX54" fmla="*/ 1193208 w 2636245"/>
                <a:gd name="connsiteY54" fmla="*/ 995363 h 1309688"/>
                <a:gd name="connsiteX55" fmla="*/ 1114627 w 2636245"/>
                <a:gd name="connsiteY55" fmla="*/ 1021557 h 1309688"/>
                <a:gd name="connsiteX56" fmla="*/ 1026521 w 2636245"/>
                <a:gd name="connsiteY56" fmla="*/ 1052513 h 1309688"/>
                <a:gd name="connsiteX57" fmla="*/ 993183 w 2636245"/>
                <a:gd name="connsiteY57" fmla="*/ 1064419 h 1309688"/>
                <a:gd name="connsiteX58" fmla="*/ 971752 w 2636245"/>
                <a:gd name="connsiteY58" fmla="*/ 1057275 h 1309688"/>
                <a:gd name="connsiteX59" fmla="*/ 981277 w 2636245"/>
                <a:gd name="connsiteY59" fmla="*/ 1033463 h 1309688"/>
                <a:gd name="connsiteX60" fmla="*/ 995565 w 2636245"/>
                <a:gd name="connsiteY60" fmla="*/ 1016794 h 1309688"/>
                <a:gd name="connsiteX61" fmla="*/ 1007471 w 2636245"/>
                <a:gd name="connsiteY61" fmla="*/ 997744 h 1309688"/>
                <a:gd name="connsiteX62" fmla="*/ 1007471 w 2636245"/>
                <a:gd name="connsiteY62" fmla="*/ 997744 h 1309688"/>
                <a:gd name="connsiteX63" fmla="*/ 1038427 w 2636245"/>
                <a:gd name="connsiteY63" fmla="*/ 976313 h 1309688"/>
                <a:gd name="connsiteX64" fmla="*/ 1059858 w 2636245"/>
                <a:gd name="connsiteY64" fmla="*/ 983457 h 1309688"/>
                <a:gd name="connsiteX65" fmla="*/ 1069383 w 2636245"/>
                <a:gd name="connsiteY65" fmla="*/ 1012032 h 1309688"/>
                <a:gd name="connsiteX66" fmla="*/ 1086052 w 2636245"/>
                <a:gd name="connsiteY66" fmla="*/ 1009650 h 1309688"/>
                <a:gd name="connsiteX67" fmla="*/ 1083671 w 2636245"/>
                <a:gd name="connsiteY67" fmla="*/ 990600 h 1309688"/>
                <a:gd name="connsiteX68" fmla="*/ 1083671 w 2636245"/>
                <a:gd name="connsiteY68" fmla="*/ 990600 h 1309688"/>
                <a:gd name="connsiteX69" fmla="*/ 1093196 w 2636245"/>
                <a:gd name="connsiteY69" fmla="*/ 962025 h 1309688"/>
                <a:gd name="connsiteX70" fmla="*/ 1112246 w 2636245"/>
                <a:gd name="connsiteY70" fmla="*/ 952500 h 1309688"/>
                <a:gd name="connsiteX71" fmla="*/ 1090815 w 2636245"/>
                <a:gd name="connsiteY71" fmla="*/ 954882 h 1309688"/>
                <a:gd name="connsiteX72" fmla="*/ 1047952 w 2636245"/>
                <a:gd name="connsiteY72" fmla="*/ 964407 h 1309688"/>
                <a:gd name="connsiteX73" fmla="*/ 1026521 w 2636245"/>
                <a:gd name="connsiteY73" fmla="*/ 957263 h 1309688"/>
                <a:gd name="connsiteX74" fmla="*/ 997946 w 2636245"/>
                <a:gd name="connsiteY74" fmla="*/ 957263 h 1309688"/>
                <a:gd name="connsiteX75" fmla="*/ 988421 w 2636245"/>
                <a:gd name="connsiteY75" fmla="*/ 947738 h 1309688"/>
                <a:gd name="connsiteX76" fmla="*/ 1012233 w 2636245"/>
                <a:gd name="connsiteY76" fmla="*/ 935832 h 1309688"/>
                <a:gd name="connsiteX77" fmla="*/ 1062240 w 2636245"/>
                <a:gd name="connsiteY77" fmla="*/ 923925 h 1309688"/>
                <a:gd name="connsiteX78" fmla="*/ 1093196 w 2636245"/>
                <a:gd name="connsiteY78" fmla="*/ 916782 h 1309688"/>
                <a:gd name="connsiteX79" fmla="*/ 1117008 w 2636245"/>
                <a:gd name="connsiteY79" fmla="*/ 900113 h 1309688"/>
                <a:gd name="connsiteX80" fmla="*/ 1195590 w 2636245"/>
                <a:gd name="connsiteY80" fmla="*/ 883444 h 1309688"/>
                <a:gd name="connsiteX81" fmla="*/ 1214640 w 2636245"/>
                <a:gd name="connsiteY81" fmla="*/ 871538 h 1309688"/>
                <a:gd name="connsiteX82" fmla="*/ 1183683 w 2636245"/>
                <a:gd name="connsiteY82" fmla="*/ 866775 h 1309688"/>
                <a:gd name="connsiteX83" fmla="*/ 1114627 w 2636245"/>
                <a:gd name="connsiteY83" fmla="*/ 883444 h 1309688"/>
                <a:gd name="connsiteX84" fmla="*/ 1071765 w 2636245"/>
                <a:gd name="connsiteY84" fmla="*/ 895350 h 1309688"/>
                <a:gd name="connsiteX85" fmla="*/ 1047952 w 2636245"/>
                <a:gd name="connsiteY85" fmla="*/ 912019 h 1309688"/>
                <a:gd name="connsiteX86" fmla="*/ 1005090 w 2636245"/>
                <a:gd name="connsiteY86" fmla="*/ 919163 h 1309688"/>
                <a:gd name="connsiteX87" fmla="*/ 983658 w 2636245"/>
                <a:gd name="connsiteY87" fmla="*/ 914400 h 1309688"/>
                <a:gd name="connsiteX88" fmla="*/ 959846 w 2636245"/>
                <a:gd name="connsiteY88" fmla="*/ 919163 h 1309688"/>
                <a:gd name="connsiteX89" fmla="*/ 940796 w 2636245"/>
                <a:gd name="connsiteY89" fmla="*/ 904875 h 1309688"/>
                <a:gd name="connsiteX90" fmla="*/ 919365 w 2636245"/>
                <a:gd name="connsiteY90" fmla="*/ 897732 h 1309688"/>
                <a:gd name="connsiteX91" fmla="*/ 888408 w 2636245"/>
                <a:gd name="connsiteY91" fmla="*/ 897732 h 1309688"/>
                <a:gd name="connsiteX92" fmla="*/ 869358 w 2636245"/>
                <a:gd name="connsiteY92" fmla="*/ 904875 h 1309688"/>
                <a:gd name="connsiteX93" fmla="*/ 869358 w 2636245"/>
                <a:gd name="connsiteY93" fmla="*/ 885825 h 1309688"/>
                <a:gd name="connsiteX94" fmla="*/ 862215 w 2636245"/>
                <a:gd name="connsiteY94" fmla="*/ 859632 h 1309688"/>
                <a:gd name="connsiteX95" fmla="*/ 855071 w 2636245"/>
                <a:gd name="connsiteY95" fmla="*/ 828675 h 1309688"/>
                <a:gd name="connsiteX96" fmla="*/ 859833 w 2636245"/>
                <a:gd name="connsiteY96" fmla="*/ 800100 h 1309688"/>
                <a:gd name="connsiteX97" fmla="*/ 874121 w 2636245"/>
                <a:gd name="connsiteY97" fmla="*/ 778669 h 1309688"/>
                <a:gd name="connsiteX98" fmla="*/ 843165 w 2636245"/>
                <a:gd name="connsiteY98" fmla="*/ 804863 h 1309688"/>
                <a:gd name="connsiteX99" fmla="*/ 816971 w 2636245"/>
                <a:gd name="connsiteY99" fmla="*/ 804863 h 1309688"/>
                <a:gd name="connsiteX100" fmla="*/ 783633 w 2636245"/>
                <a:gd name="connsiteY100" fmla="*/ 807244 h 1309688"/>
                <a:gd name="connsiteX101" fmla="*/ 755058 w 2636245"/>
                <a:gd name="connsiteY101" fmla="*/ 800100 h 1309688"/>
                <a:gd name="connsiteX102" fmla="*/ 731246 w 2636245"/>
                <a:gd name="connsiteY102" fmla="*/ 778669 h 1309688"/>
                <a:gd name="connsiteX103" fmla="*/ 707433 w 2636245"/>
                <a:gd name="connsiteY103" fmla="*/ 771525 h 1309688"/>
                <a:gd name="connsiteX104" fmla="*/ 662190 w 2636245"/>
                <a:gd name="connsiteY104" fmla="*/ 778669 h 1309688"/>
                <a:gd name="connsiteX105" fmla="*/ 619327 w 2636245"/>
                <a:gd name="connsiteY105" fmla="*/ 785813 h 1309688"/>
                <a:gd name="connsiteX106" fmla="*/ 574083 w 2636245"/>
                <a:gd name="connsiteY106" fmla="*/ 792957 h 1309688"/>
                <a:gd name="connsiteX107" fmla="*/ 555033 w 2636245"/>
                <a:gd name="connsiteY107" fmla="*/ 781050 h 1309688"/>
                <a:gd name="connsiteX108" fmla="*/ 550271 w 2636245"/>
                <a:gd name="connsiteY108" fmla="*/ 764382 h 1309688"/>
                <a:gd name="connsiteX109" fmla="*/ 540746 w 2636245"/>
                <a:gd name="connsiteY109" fmla="*/ 740569 h 1309688"/>
                <a:gd name="connsiteX110" fmla="*/ 540746 w 2636245"/>
                <a:gd name="connsiteY110" fmla="*/ 740569 h 1309688"/>
                <a:gd name="connsiteX111" fmla="*/ 545508 w 2636245"/>
                <a:gd name="connsiteY111" fmla="*/ 792957 h 1309688"/>
                <a:gd name="connsiteX112" fmla="*/ 559796 w 2636245"/>
                <a:gd name="connsiteY112" fmla="*/ 809625 h 1309688"/>
                <a:gd name="connsiteX113" fmla="*/ 609802 w 2636245"/>
                <a:gd name="connsiteY113" fmla="*/ 814388 h 1309688"/>
                <a:gd name="connsiteX114" fmla="*/ 659808 w 2636245"/>
                <a:gd name="connsiteY114" fmla="*/ 802482 h 1309688"/>
                <a:gd name="connsiteX115" fmla="*/ 693146 w 2636245"/>
                <a:gd name="connsiteY115" fmla="*/ 797719 h 1309688"/>
                <a:gd name="connsiteX116" fmla="*/ 724102 w 2636245"/>
                <a:gd name="connsiteY116" fmla="*/ 804863 h 1309688"/>
                <a:gd name="connsiteX117" fmla="*/ 740771 w 2636245"/>
                <a:gd name="connsiteY117" fmla="*/ 831057 h 1309688"/>
                <a:gd name="connsiteX118" fmla="*/ 766965 w 2636245"/>
                <a:gd name="connsiteY118" fmla="*/ 831057 h 1309688"/>
                <a:gd name="connsiteX119" fmla="*/ 802683 w 2636245"/>
                <a:gd name="connsiteY119" fmla="*/ 826294 h 1309688"/>
                <a:gd name="connsiteX120" fmla="*/ 831258 w 2636245"/>
                <a:gd name="connsiteY120" fmla="*/ 835819 h 1309688"/>
                <a:gd name="connsiteX121" fmla="*/ 838402 w 2636245"/>
                <a:gd name="connsiteY121" fmla="*/ 881063 h 1309688"/>
                <a:gd name="connsiteX122" fmla="*/ 850308 w 2636245"/>
                <a:gd name="connsiteY122" fmla="*/ 919163 h 1309688"/>
                <a:gd name="connsiteX123" fmla="*/ 850308 w 2636245"/>
                <a:gd name="connsiteY123" fmla="*/ 935832 h 1309688"/>
                <a:gd name="connsiteX124" fmla="*/ 840783 w 2636245"/>
                <a:gd name="connsiteY124" fmla="*/ 952500 h 1309688"/>
                <a:gd name="connsiteX125" fmla="*/ 824115 w 2636245"/>
                <a:gd name="connsiteY125" fmla="*/ 962025 h 1309688"/>
                <a:gd name="connsiteX126" fmla="*/ 802683 w 2636245"/>
                <a:gd name="connsiteY126" fmla="*/ 966788 h 1309688"/>
                <a:gd name="connsiteX127" fmla="*/ 781252 w 2636245"/>
                <a:gd name="connsiteY127" fmla="*/ 966788 h 1309688"/>
                <a:gd name="connsiteX128" fmla="*/ 769346 w 2636245"/>
                <a:gd name="connsiteY128" fmla="*/ 976313 h 1309688"/>
                <a:gd name="connsiteX129" fmla="*/ 769346 w 2636245"/>
                <a:gd name="connsiteY129" fmla="*/ 976313 h 1309688"/>
                <a:gd name="connsiteX130" fmla="*/ 800302 w 2636245"/>
                <a:gd name="connsiteY130" fmla="*/ 978694 h 1309688"/>
                <a:gd name="connsiteX131" fmla="*/ 816971 w 2636245"/>
                <a:gd name="connsiteY131" fmla="*/ 990600 h 1309688"/>
                <a:gd name="connsiteX132" fmla="*/ 838402 w 2636245"/>
                <a:gd name="connsiteY132" fmla="*/ 981075 h 1309688"/>
                <a:gd name="connsiteX133" fmla="*/ 838402 w 2636245"/>
                <a:gd name="connsiteY133" fmla="*/ 981075 h 1309688"/>
                <a:gd name="connsiteX134" fmla="*/ 864596 w 2636245"/>
                <a:gd name="connsiteY134" fmla="*/ 983457 h 1309688"/>
                <a:gd name="connsiteX135" fmla="*/ 881265 w 2636245"/>
                <a:gd name="connsiteY135" fmla="*/ 971550 h 1309688"/>
                <a:gd name="connsiteX136" fmla="*/ 909840 w 2636245"/>
                <a:gd name="connsiteY136" fmla="*/ 1009650 h 1309688"/>
                <a:gd name="connsiteX137" fmla="*/ 909840 w 2636245"/>
                <a:gd name="connsiteY137" fmla="*/ 1050132 h 1309688"/>
                <a:gd name="connsiteX138" fmla="*/ 902696 w 2636245"/>
                <a:gd name="connsiteY138" fmla="*/ 1071563 h 1309688"/>
                <a:gd name="connsiteX139" fmla="*/ 881265 w 2636245"/>
                <a:gd name="connsiteY139" fmla="*/ 1092994 h 1309688"/>
                <a:gd name="connsiteX140" fmla="*/ 843165 w 2636245"/>
                <a:gd name="connsiteY140" fmla="*/ 1107282 h 1309688"/>
                <a:gd name="connsiteX141" fmla="*/ 828877 w 2636245"/>
                <a:gd name="connsiteY141" fmla="*/ 1123950 h 1309688"/>
                <a:gd name="connsiteX142" fmla="*/ 812208 w 2636245"/>
                <a:gd name="connsiteY142" fmla="*/ 1145382 h 1309688"/>
                <a:gd name="connsiteX143" fmla="*/ 783633 w 2636245"/>
                <a:gd name="connsiteY143" fmla="*/ 1152525 h 1309688"/>
                <a:gd name="connsiteX144" fmla="*/ 766965 w 2636245"/>
                <a:gd name="connsiteY144" fmla="*/ 1159669 h 1309688"/>
                <a:gd name="connsiteX145" fmla="*/ 752677 w 2636245"/>
                <a:gd name="connsiteY145" fmla="*/ 1162050 h 1309688"/>
                <a:gd name="connsiteX146" fmla="*/ 745533 w 2636245"/>
                <a:gd name="connsiteY146" fmla="*/ 1147763 h 1309688"/>
                <a:gd name="connsiteX147" fmla="*/ 745533 w 2636245"/>
                <a:gd name="connsiteY147" fmla="*/ 1147763 h 1309688"/>
                <a:gd name="connsiteX148" fmla="*/ 736008 w 2636245"/>
                <a:gd name="connsiteY148" fmla="*/ 1173957 h 1309688"/>
                <a:gd name="connsiteX149" fmla="*/ 716958 w 2636245"/>
                <a:gd name="connsiteY149" fmla="*/ 1188244 h 1309688"/>
                <a:gd name="connsiteX150" fmla="*/ 700290 w 2636245"/>
                <a:gd name="connsiteY150" fmla="*/ 1195388 h 1309688"/>
                <a:gd name="connsiteX151" fmla="*/ 700290 w 2636245"/>
                <a:gd name="connsiteY151" fmla="*/ 1173957 h 1309688"/>
                <a:gd name="connsiteX152" fmla="*/ 688383 w 2636245"/>
                <a:gd name="connsiteY152" fmla="*/ 1152525 h 1309688"/>
                <a:gd name="connsiteX153" fmla="*/ 690765 w 2636245"/>
                <a:gd name="connsiteY153" fmla="*/ 1197769 h 1309688"/>
                <a:gd name="connsiteX154" fmla="*/ 678858 w 2636245"/>
                <a:gd name="connsiteY154" fmla="*/ 1214438 h 1309688"/>
                <a:gd name="connsiteX155" fmla="*/ 669333 w 2636245"/>
                <a:gd name="connsiteY155" fmla="*/ 1204913 h 1309688"/>
                <a:gd name="connsiteX156" fmla="*/ 647902 w 2636245"/>
                <a:gd name="connsiteY156" fmla="*/ 1197769 h 1309688"/>
                <a:gd name="connsiteX157" fmla="*/ 631233 w 2636245"/>
                <a:gd name="connsiteY157" fmla="*/ 1193007 h 1309688"/>
                <a:gd name="connsiteX158" fmla="*/ 614565 w 2636245"/>
                <a:gd name="connsiteY158" fmla="*/ 1221582 h 1309688"/>
                <a:gd name="connsiteX159" fmla="*/ 616946 w 2636245"/>
                <a:gd name="connsiteY159" fmla="*/ 1250157 h 1309688"/>
                <a:gd name="connsiteX160" fmla="*/ 605040 w 2636245"/>
                <a:gd name="connsiteY160" fmla="*/ 1273969 h 1309688"/>
                <a:gd name="connsiteX161" fmla="*/ 576465 w 2636245"/>
                <a:gd name="connsiteY161" fmla="*/ 1281113 h 1309688"/>
                <a:gd name="connsiteX162" fmla="*/ 557415 w 2636245"/>
                <a:gd name="connsiteY162" fmla="*/ 1295400 h 1309688"/>
                <a:gd name="connsiteX163" fmla="*/ 514552 w 2636245"/>
                <a:gd name="connsiteY163" fmla="*/ 1309688 h 1309688"/>
                <a:gd name="connsiteX164" fmla="*/ 488358 w 2636245"/>
                <a:gd name="connsiteY164" fmla="*/ 1297782 h 1309688"/>
                <a:gd name="connsiteX165" fmla="*/ 471690 w 2636245"/>
                <a:gd name="connsiteY165" fmla="*/ 1288257 h 1309688"/>
                <a:gd name="connsiteX166" fmla="*/ 452640 w 2636245"/>
                <a:gd name="connsiteY166" fmla="*/ 1283494 h 1309688"/>
                <a:gd name="connsiteX167" fmla="*/ 431208 w 2636245"/>
                <a:gd name="connsiteY167" fmla="*/ 1266825 h 1309688"/>
                <a:gd name="connsiteX168" fmla="*/ 431208 w 2636245"/>
                <a:gd name="connsiteY168" fmla="*/ 1266825 h 1309688"/>
                <a:gd name="connsiteX169" fmla="*/ 431208 w 2636245"/>
                <a:gd name="connsiteY169" fmla="*/ 1266825 h 1309688"/>
                <a:gd name="connsiteX170" fmla="*/ 397871 w 2636245"/>
                <a:gd name="connsiteY170" fmla="*/ 1228725 h 1309688"/>
                <a:gd name="connsiteX171" fmla="*/ 388346 w 2636245"/>
                <a:gd name="connsiteY171" fmla="*/ 1216819 h 1309688"/>
                <a:gd name="connsiteX172" fmla="*/ 378821 w 2636245"/>
                <a:gd name="connsiteY172" fmla="*/ 1219200 h 1309688"/>
                <a:gd name="connsiteX173" fmla="*/ 378821 w 2636245"/>
                <a:gd name="connsiteY173" fmla="*/ 1204913 h 1309688"/>
                <a:gd name="connsiteX174" fmla="*/ 374058 w 2636245"/>
                <a:gd name="connsiteY174" fmla="*/ 1190625 h 1309688"/>
                <a:gd name="connsiteX175" fmla="*/ 357390 w 2636245"/>
                <a:gd name="connsiteY175" fmla="*/ 1195388 h 1309688"/>
                <a:gd name="connsiteX176" fmla="*/ 350246 w 2636245"/>
                <a:gd name="connsiteY176" fmla="*/ 1173957 h 1309688"/>
                <a:gd name="connsiteX177" fmla="*/ 335958 w 2636245"/>
                <a:gd name="connsiteY177" fmla="*/ 1154907 h 1309688"/>
                <a:gd name="connsiteX178" fmla="*/ 350246 w 2636245"/>
                <a:gd name="connsiteY178" fmla="*/ 1143000 h 1309688"/>
                <a:gd name="connsiteX179" fmla="*/ 343102 w 2636245"/>
                <a:gd name="connsiteY179" fmla="*/ 1119188 h 1309688"/>
                <a:gd name="connsiteX180" fmla="*/ 326433 w 2636245"/>
                <a:gd name="connsiteY180" fmla="*/ 1107282 h 1309688"/>
                <a:gd name="connsiteX181" fmla="*/ 333577 w 2636245"/>
                <a:gd name="connsiteY181" fmla="*/ 1090613 h 1309688"/>
                <a:gd name="connsiteX182" fmla="*/ 345483 w 2636245"/>
                <a:gd name="connsiteY182" fmla="*/ 1092994 h 1309688"/>
                <a:gd name="connsiteX183" fmla="*/ 374058 w 2636245"/>
                <a:gd name="connsiteY183" fmla="*/ 1097757 h 1309688"/>
                <a:gd name="connsiteX184" fmla="*/ 371677 w 2636245"/>
                <a:gd name="connsiteY184" fmla="*/ 1073944 h 1309688"/>
                <a:gd name="connsiteX185" fmla="*/ 397871 w 2636245"/>
                <a:gd name="connsiteY185" fmla="*/ 1054894 h 1309688"/>
                <a:gd name="connsiteX186" fmla="*/ 402634 w 2636245"/>
                <a:gd name="connsiteY186" fmla="*/ 997744 h 1309688"/>
                <a:gd name="connsiteX187" fmla="*/ 364533 w 2636245"/>
                <a:gd name="connsiteY187" fmla="*/ 957263 h 1309688"/>
                <a:gd name="connsiteX188" fmla="*/ 345483 w 2636245"/>
                <a:gd name="connsiteY188" fmla="*/ 921544 h 1309688"/>
                <a:gd name="connsiteX189" fmla="*/ 307383 w 2636245"/>
                <a:gd name="connsiteY189" fmla="*/ 888207 h 1309688"/>
                <a:gd name="connsiteX190" fmla="*/ 302621 w 2636245"/>
                <a:gd name="connsiteY190" fmla="*/ 821532 h 1309688"/>
                <a:gd name="connsiteX191" fmla="*/ 321671 w 2636245"/>
                <a:gd name="connsiteY191" fmla="*/ 792957 h 1309688"/>
                <a:gd name="connsiteX192" fmla="*/ 321671 w 2636245"/>
                <a:gd name="connsiteY192" fmla="*/ 792957 h 1309688"/>
                <a:gd name="connsiteX193" fmla="*/ 305002 w 2636245"/>
                <a:gd name="connsiteY193" fmla="*/ 757238 h 1309688"/>
                <a:gd name="connsiteX194" fmla="*/ 283571 w 2636245"/>
                <a:gd name="connsiteY194" fmla="*/ 742950 h 1309688"/>
                <a:gd name="connsiteX195" fmla="*/ 276427 w 2636245"/>
                <a:gd name="connsiteY195" fmla="*/ 726282 h 1309688"/>
                <a:gd name="connsiteX196" fmla="*/ 259758 w 2636245"/>
                <a:gd name="connsiteY196" fmla="*/ 704850 h 1309688"/>
                <a:gd name="connsiteX197" fmla="*/ 240708 w 2636245"/>
                <a:gd name="connsiteY197" fmla="*/ 681038 h 1309688"/>
                <a:gd name="connsiteX198" fmla="*/ 214515 w 2636245"/>
                <a:gd name="connsiteY198" fmla="*/ 671513 h 1309688"/>
                <a:gd name="connsiteX199" fmla="*/ 138315 w 2636245"/>
                <a:gd name="connsiteY199" fmla="*/ 592932 h 1309688"/>
                <a:gd name="connsiteX200" fmla="*/ 71640 w 2636245"/>
                <a:gd name="connsiteY200" fmla="*/ 481013 h 1309688"/>
                <a:gd name="connsiteX201" fmla="*/ 59733 w 2636245"/>
                <a:gd name="connsiteY201" fmla="*/ 423863 h 1309688"/>
                <a:gd name="connsiteX202" fmla="*/ 28777 w 2636245"/>
                <a:gd name="connsiteY202" fmla="*/ 373857 h 1309688"/>
                <a:gd name="connsiteX203" fmla="*/ 28777 w 2636245"/>
                <a:gd name="connsiteY203" fmla="*/ 342900 h 1309688"/>
                <a:gd name="connsiteX204" fmla="*/ 9727 w 2636245"/>
                <a:gd name="connsiteY204" fmla="*/ 292894 h 1309688"/>
                <a:gd name="connsiteX205" fmla="*/ 12108 w 2636245"/>
                <a:gd name="connsiteY205" fmla="*/ 259557 h 1309688"/>
                <a:gd name="connsiteX206" fmla="*/ 4965 w 2636245"/>
                <a:gd name="connsiteY206" fmla="*/ 216694 h 1309688"/>
                <a:gd name="connsiteX207" fmla="*/ 12107 w 2636245"/>
                <a:gd name="connsiteY207" fmla="*/ 190500 h 1309688"/>
                <a:gd name="connsiteX208" fmla="*/ 19251 w 2636245"/>
                <a:gd name="connsiteY208" fmla="*/ 154782 h 1309688"/>
                <a:gd name="connsiteX209" fmla="*/ 202 w 2636245"/>
                <a:gd name="connsiteY209" fmla="*/ 69057 h 1309688"/>
                <a:gd name="connsiteX210" fmla="*/ 21634 w 2636245"/>
                <a:gd name="connsiteY210" fmla="*/ 0 h 1309688"/>
                <a:gd name="connsiteX211" fmla="*/ 2605290 w 2636245"/>
                <a:gd name="connsiteY211" fmla="*/ 4763 h 1309688"/>
                <a:gd name="connsiteX212" fmla="*/ 2636245 w 2636245"/>
                <a:gd name="connsiteY212" fmla="*/ 881062 h 1309688"/>
                <a:gd name="connsiteX0" fmla="*/ 2636449 w 2636449"/>
                <a:gd name="connsiteY0" fmla="*/ 881062 h 1309688"/>
                <a:gd name="connsiteX1" fmla="*/ 2033994 w 2636449"/>
                <a:gd name="connsiteY1" fmla="*/ 962025 h 1309688"/>
                <a:gd name="connsiteX2" fmla="*/ 1995894 w 2636449"/>
                <a:gd name="connsiteY2" fmla="*/ 931069 h 1309688"/>
                <a:gd name="connsiteX3" fmla="*/ 1962556 w 2636449"/>
                <a:gd name="connsiteY3" fmla="*/ 902494 h 1309688"/>
                <a:gd name="connsiteX4" fmla="*/ 1922075 w 2636449"/>
                <a:gd name="connsiteY4" fmla="*/ 881063 h 1309688"/>
                <a:gd name="connsiteX5" fmla="*/ 1905406 w 2636449"/>
                <a:gd name="connsiteY5" fmla="*/ 876300 h 1309688"/>
                <a:gd name="connsiteX6" fmla="*/ 1905406 w 2636449"/>
                <a:gd name="connsiteY6" fmla="*/ 876300 h 1309688"/>
                <a:gd name="connsiteX7" fmla="*/ 1933981 w 2636449"/>
                <a:gd name="connsiteY7" fmla="*/ 869157 h 1309688"/>
                <a:gd name="connsiteX8" fmla="*/ 1953031 w 2636449"/>
                <a:gd name="connsiteY8" fmla="*/ 862013 h 1309688"/>
                <a:gd name="connsiteX9" fmla="*/ 1933981 w 2636449"/>
                <a:gd name="connsiteY9" fmla="*/ 852488 h 1309688"/>
                <a:gd name="connsiteX10" fmla="*/ 1900644 w 2636449"/>
                <a:gd name="connsiteY10" fmla="*/ 842963 h 1309688"/>
                <a:gd name="connsiteX11" fmla="*/ 1872069 w 2636449"/>
                <a:gd name="connsiteY11" fmla="*/ 828675 h 1309688"/>
                <a:gd name="connsiteX12" fmla="*/ 1841112 w 2636449"/>
                <a:gd name="connsiteY12" fmla="*/ 812007 h 1309688"/>
                <a:gd name="connsiteX13" fmla="*/ 1819681 w 2636449"/>
                <a:gd name="connsiteY13" fmla="*/ 797719 h 1309688"/>
                <a:gd name="connsiteX14" fmla="*/ 1814919 w 2636449"/>
                <a:gd name="connsiteY14" fmla="*/ 778669 h 1309688"/>
                <a:gd name="connsiteX15" fmla="*/ 1843494 w 2636449"/>
                <a:gd name="connsiteY15" fmla="*/ 788194 h 1309688"/>
                <a:gd name="connsiteX16" fmla="*/ 1843494 w 2636449"/>
                <a:gd name="connsiteY16" fmla="*/ 788194 h 1309688"/>
                <a:gd name="connsiteX17" fmla="*/ 1872069 w 2636449"/>
                <a:gd name="connsiteY17" fmla="*/ 790575 h 1309688"/>
                <a:gd name="connsiteX18" fmla="*/ 1917312 w 2636449"/>
                <a:gd name="connsiteY18" fmla="*/ 800100 h 1309688"/>
                <a:gd name="connsiteX19" fmla="*/ 1917312 w 2636449"/>
                <a:gd name="connsiteY19" fmla="*/ 800100 h 1309688"/>
                <a:gd name="connsiteX20" fmla="*/ 1898262 w 2636449"/>
                <a:gd name="connsiteY20" fmla="*/ 769144 h 1309688"/>
                <a:gd name="connsiteX21" fmla="*/ 1862544 w 2636449"/>
                <a:gd name="connsiteY21" fmla="*/ 776288 h 1309688"/>
                <a:gd name="connsiteX22" fmla="*/ 1838731 w 2636449"/>
                <a:gd name="connsiteY22" fmla="*/ 769144 h 1309688"/>
                <a:gd name="connsiteX23" fmla="*/ 1812537 w 2636449"/>
                <a:gd name="connsiteY23" fmla="*/ 766763 h 1309688"/>
                <a:gd name="connsiteX24" fmla="*/ 1786344 w 2636449"/>
                <a:gd name="connsiteY24" fmla="*/ 776288 h 1309688"/>
                <a:gd name="connsiteX25" fmla="*/ 1757769 w 2636449"/>
                <a:gd name="connsiteY25" fmla="*/ 783432 h 1309688"/>
                <a:gd name="connsiteX26" fmla="*/ 1729194 w 2636449"/>
                <a:gd name="connsiteY26" fmla="*/ 783432 h 1309688"/>
                <a:gd name="connsiteX27" fmla="*/ 1703000 w 2636449"/>
                <a:gd name="connsiteY27" fmla="*/ 769144 h 1309688"/>
                <a:gd name="connsiteX28" fmla="*/ 1679187 w 2636449"/>
                <a:gd name="connsiteY28" fmla="*/ 781050 h 1309688"/>
                <a:gd name="connsiteX29" fmla="*/ 1664900 w 2636449"/>
                <a:gd name="connsiteY29" fmla="*/ 776288 h 1309688"/>
                <a:gd name="connsiteX30" fmla="*/ 1629181 w 2636449"/>
                <a:gd name="connsiteY30" fmla="*/ 783432 h 1309688"/>
                <a:gd name="connsiteX31" fmla="*/ 1593462 w 2636449"/>
                <a:gd name="connsiteY31" fmla="*/ 783432 h 1309688"/>
                <a:gd name="connsiteX32" fmla="*/ 1569650 w 2636449"/>
                <a:gd name="connsiteY32" fmla="*/ 778669 h 1309688"/>
                <a:gd name="connsiteX33" fmla="*/ 1548219 w 2636449"/>
                <a:gd name="connsiteY33" fmla="*/ 764382 h 1309688"/>
                <a:gd name="connsiteX34" fmla="*/ 1548219 w 2636449"/>
                <a:gd name="connsiteY34" fmla="*/ 750094 h 1309688"/>
                <a:gd name="connsiteX35" fmla="*/ 1524406 w 2636449"/>
                <a:gd name="connsiteY35" fmla="*/ 785813 h 1309688"/>
                <a:gd name="connsiteX36" fmla="*/ 1529169 w 2636449"/>
                <a:gd name="connsiteY36" fmla="*/ 807244 h 1309688"/>
                <a:gd name="connsiteX37" fmla="*/ 1533931 w 2636449"/>
                <a:gd name="connsiteY37" fmla="*/ 823913 h 1309688"/>
                <a:gd name="connsiteX38" fmla="*/ 1579175 w 2636449"/>
                <a:gd name="connsiteY38" fmla="*/ 809625 h 1309688"/>
                <a:gd name="connsiteX39" fmla="*/ 1614894 w 2636449"/>
                <a:gd name="connsiteY39" fmla="*/ 807244 h 1309688"/>
                <a:gd name="connsiteX40" fmla="*/ 1655375 w 2636449"/>
                <a:gd name="connsiteY40" fmla="*/ 800100 h 1309688"/>
                <a:gd name="connsiteX41" fmla="*/ 1676806 w 2636449"/>
                <a:gd name="connsiteY41" fmla="*/ 800100 h 1309688"/>
                <a:gd name="connsiteX42" fmla="*/ 1703000 w 2636449"/>
                <a:gd name="connsiteY42" fmla="*/ 797719 h 1309688"/>
                <a:gd name="connsiteX43" fmla="*/ 1729194 w 2636449"/>
                <a:gd name="connsiteY43" fmla="*/ 814388 h 1309688"/>
                <a:gd name="connsiteX44" fmla="*/ 1750625 w 2636449"/>
                <a:gd name="connsiteY44" fmla="*/ 814388 h 1309688"/>
                <a:gd name="connsiteX45" fmla="*/ 1781581 w 2636449"/>
                <a:gd name="connsiteY45" fmla="*/ 823913 h 1309688"/>
                <a:gd name="connsiteX46" fmla="*/ 1795869 w 2636449"/>
                <a:gd name="connsiteY46" fmla="*/ 833438 h 1309688"/>
                <a:gd name="connsiteX47" fmla="*/ 1795869 w 2636449"/>
                <a:gd name="connsiteY47" fmla="*/ 852488 h 1309688"/>
                <a:gd name="connsiteX48" fmla="*/ 1724431 w 2636449"/>
                <a:gd name="connsiteY48" fmla="*/ 850107 h 1309688"/>
                <a:gd name="connsiteX49" fmla="*/ 1636325 w 2636449"/>
                <a:gd name="connsiteY49" fmla="*/ 859632 h 1309688"/>
                <a:gd name="connsiteX50" fmla="*/ 1550600 w 2636449"/>
                <a:gd name="connsiteY50" fmla="*/ 866775 h 1309688"/>
                <a:gd name="connsiteX51" fmla="*/ 1441062 w 2636449"/>
                <a:gd name="connsiteY51" fmla="*/ 890588 h 1309688"/>
                <a:gd name="connsiteX52" fmla="*/ 1341050 w 2636449"/>
                <a:gd name="connsiteY52" fmla="*/ 919163 h 1309688"/>
                <a:gd name="connsiteX53" fmla="*/ 1252944 w 2636449"/>
                <a:gd name="connsiteY53" fmla="*/ 962025 h 1309688"/>
                <a:gd name="connsiteX54" fmla="*/ 1193412 w 2636449"/>
                <a:gd name="connsiteY54" fmla="*/ 995363 h 1309688"/>
                <a:gd name="connsiteX55" fmla="*/ 1114831 w 2636449"/>
                <a:gd name="connsiteY55" fmla="*/ 1021557 h 1309688"/>
                <a:gd name="connsiteX56" fmla="*/ 1026725 w 2636449"/>
                <a:gd name="connsiteY56" fmla="*/ 1052513 h 1309688"/>
                <a:gd name="connsiteX57" fmla="*/ 993387 w 2636449"/>
                <a:gd name="connsiteY57" fmla="*/ 1064419 h 1309688"/>
                <a:gd name="connsiteX58" fmla="*/ 971956 w 2636449"/>
                <a:gd name="connsiteY58" fmla="*/ 1057275 h 1309688"/>
                <a:gd name="connsiteX59" fmla="*/ 981481 w 2636449"/>
                <a:gd name="connsiteY59" fmla="*/ 1033463 h 1309688"/>
                <a:gd name="connsiteX60" fmla="*/ 995769 w 2636449"/>
                <a:gd name="connsiteY60" fmla="*/ 1016794 h 1309688"/>
                <a:gd name="connsiteX61" fmla="*/ 1007675 w 2636449"/>
                <a:gd name="connsiteY61" fmla="*/ 997744 h 1309688"/>
                <a:gd name="connsiteX62" fmla="*/ 1007675 w 2636449"/>
                <a:gd name="connsiteY62" fmla="*/ 997744 h 1309688"/>
                <a:gd name="connsiteX63" fmla="*/ 1038631 w 2636449"/>
                <a:gd name="connsiteY63" fmla="*/ 976313 h 1309688"/>
                <a:gd name="connsiteX64" fmla="*/ 1060062 w 2636449"/>
                <a:gd name="connsiteY64" fmla="*/ 983457 h 1309688"/>
                <a:gd name="connsiteX65" fmla="*/ 1069587 w 2636449"/>
                <a:gd name="connsiteY65" fmla="*/ 1012032 h 1309688"/>
                <a:gd name="connsiteX66" fmla="*/ 1086256 w 2636449"/>
                <a:gd name="connsiteY66" fmla="*/ 1009650 h 1309688"/>
                <a:gd name="connsiteX67" fmla="*/ 1083875 w 2636449"/>
                <a:gd name="connsiteY67" fmla="*/ 990600 h 1309688"/>
                <a:gd name="connsiteX68" fmla="*/ 1083875 w 2636449"/>
                <a:gd name="connsiteY68" fmla="*/ 990600 h 1309688"/>
                <a:gd name="connsiteX69" fmla="*/ 1093400 w 2636449"/>
                <a:gd name="connsiteY69" fmla="*/ 962025 h 1309688"/>
                <a:gd name="connsiteX70" fmla="*/ 1112450 w 2636449"/>
                <a:gd name="connsiteY70" fmla="*/ 952500 h 1309688"/>
                <a:gd name="connsiteX71" fmla="*/ 1091019 w 2636449"/>
                <a:gd name="connsiteY71" fmla="*/ 954882 h 1309688"/>
                <a:gd name="connsiteX72" fmla="*/ 1048156 w 2636449"/>
                <a:gd name="connsiteY72" fmla="*/ 964407 h 1309688"/>
                <a:gd name="connsiteX73" fmla="*/ 1026725 w 2636449"/>
                <a:gd name="connsiteY73" fmla="*/ 957263 h 1309688"/>
                <a:gd name="connsiteX74" fmla="*/ 998150 w 2636449"/>
                <a:gd name="connsiteY74" fmla="*/ 957263 h 1309688"/>
                <a:gd name="connsiteX75" fmla="*/ 988625 w 2636449"/>
                <a:gd name="connsiteY75" fmla="*/ 947738 h 1309688"/>
                <a:gd name="connsiteX76" fmla="*/ 1012437 w 2636449"/>
                <a:gd name="connsiteY76" fmla="*/ 935832 h 1309688"/>
                <a:gd name="connsiteX77" fmla="*/ 1062444 w 2636449"/>
                <a:gd name="connsiteY77" fmla="*/ 923925 h 1309688"/>
                <a:gd name="connsiteX78" fmla="*/ 1093400 w 2636449"/>
                <a:gd name="connsiteY78" fmla="*/ 916782 h 1309688"/>
                <a:gd name="connsiteX79" fmla="*/ 1117212 w 2636449"/>
                <a:gd name="connsiteY79" fmla="*/ 900113 h 1309688"/>
                <a:gd name="connsiteX80" fmla="*/ 1195794 w 2636449"/>
                <a:gd name="connsiteY80" fmla="*/ 883444 h 1309688"/>
                <a:gd name="connsiteX81" fmla="*/ 1214844 w 2636449"/>
                <a:gd name="connsiteY81" fmla="*/ 871538 h 1309688"/>
                <a:gd name="connsiteX82" fmla="*/ 1183887 w 2636449"/>
                <a:gd name="connsiteY82" fmla="*/ 866775 h 1309688"/>
                <a:gd name="connsiteX83" fmla="*/ 1114831 w 2636449"/>
                <a:gd name="connsiteY83" fmla="*/ 883444 h 1309688"/>
                <a:gd name="connsiteX84" fmla="*/ 1071969 w 2636449"/>
                <a:gd name="connsiteY84" fmla="*/ 895350 h 1309688"/>
                <a:gd name="connsiteX85" fmla="*/ 1048156 w 2636449"/>
                <a:gd name="connsiteY85" fmla="*/ 912019 h 1309688"/>
                <a:gd name="connsiteX86" fmla="*/ 1005294 w 2636449"/>
                <a:gd name="connsiteY86" fmla="*/ 919163 h 1309688"/>
                <a:gd name="connsiteX87" fmla="*/ 983862 w 2636449"/>
                <a:gd name="connsiteY87" fmla="*/ 914400 h 1309688"/>
                <a:gd name="connsiteX88" fmla="*/ 960050 w 2636449"/>
                <a:gd name="connsiteY88" fmla="*/ 919163 h 1309688"/>
                <a:gd name="connsiteX89" fmla="*/ 941000 w 2636449"/>
                <a:gd name="connsiteY89" fmla="*/ 904875 h 1309688"/>
                <a:gd name="connsiteX90" fmla="*/ 919569 w 2636449"/>
                <a:gd name="connsiteY90" fmla="*/ 897732 h 1309688"/>
                <a:gd name="connsiteX91" fmla="*/ 888612 w 2636449"/>
                <a:gd name="connsiteY91" fmla="*/ 897732 h 1309688"/>
                <a:gd name="connsiteX92" fmla="*/ 869562 w 2636449"/>
                <a:gd name="connsiteY92" fmla="*/ 904875 h 1309688"/>
                <a:gd name="connsiteX93" fmla="*/ 869562 w 2636449"/>
                <a:gd name="connsiteY93" fmla="*/ 885825 h 1309688"/>
                <a:gd name="connsiteX94" fmla="*/ 862419 w 2636449"/>
                <a:gd name="connsiteY94" fmla="*/ 859632 h 1309688"/>
                <a:gd name="connsiteX95" fmla="*/ 855275 w 2636449"/>
                <a:gd name="connsiteY95" fmla="*/ 828675 h 1309688"/>
                <a:gd name="connsiteX96" fmla="*/ 860037 w 2636449"/>
                <a:gd name="connsiteY96" fmla="*/ 800100 h 1309688"/>
                <a:gd name="connsiteX97" fmla="*/ 874325 w 2636449"/>
                <a:gd name="connsiteY97" fmla="*/ 778669 h 1309688"/>
                <a:gd name="connsiteX98" fmla="*/ 843369 w 2636449"/>
                <a:gd name="connsiteY98" fmla="*/ 804863 h 1309688"/>
                <a:gd name="connsiteX99" fmla="*/ 817175 w 2636449"/>
                <a:gd name="connsiteY99" fmla="*/ 804863 h 1309688"/>
                <a:gd name="connsiteX100" fmla="*/ 783837 w 2636449"/>
                <a:gd name="connsiteY100" fmla="*/ 807244 h 1309688"/>
                <a:gd name="connsiteX101" fmla="*/ 755262 w 2636449"/>
                <a:gd name="connsiteY101" fmla="*/ 800100 h 1309688"/>
                <a:gd name="connsiteX102" fmla="*/ 731450 w 2636449"/>
                <a:gd name="connsiteY102" fmla="*/ 778669 h 1309688"/>
                <a:gd name="connsiteX103" fmla="*/ 707637 w 2636449"/>
                <a:gd name="connsiteY103" fmla="*/ 771525 h 1309688"/>
                <a:gd name="connsiteX104" fmla="*/ 662394 w 2636449"/>
                <a:gd name="connsiteY104" fmla="*/ 778669 h 1309688"/>
                <a:gd name="connsiteX105" fmla="*/ 619531 w 2636449"/>
                <a:gd name="connsiteY105" fmla="*/ 785813 h 1309688"/>
                <a:gd name="connsiteX106" fmla="*/ 574287 w 2636449"/>
                <a:gd name="connsiteY106" fmla="*/ 792957 h 1309688"/>
                <a:gd name="connsiteX107" fmla="*/ 555237 w 2636449"/>
                <a:gd name="connsiteY107" fmla="*/ 781050 h 1309688"/>
                <a:gd name="connsiteX108" fmla="*/ 550475 w 2636449"/>
                <a:gd name="connsiteY108" fmla="*/ 764382 h 1309688"/>
                <a:gd name="connsiteX109" fmla="*/ 540950 w 2636449"/>
                <a:gd name="connsiteY109" fmla="*/ 740569 h 1309688"/>
                <a:gd name="connsiteX110" fmla="*/ 540950 w 2636449"/>
                <a:gd name="connsiteY110" fmla="*/ 740569 h 1309688"/>
                <a:gd name="connsiteX111" fmla="*/ 545712 w 2636449"/>
                <a:gd name="connsiteY111" fmla="*/ 792957 h 1309688"/>
                <a:gd name="connsiteX112" fmla="*/ 560000 w 2636449"/>
                <a:gd name="connsiteY112" fmla="*/ 809625 h 1309688"/>
                <a:gd name="connsiteX113" fmla="*/ 610006 w 2636449"/>
                <a:gd name="connsiteY113" fmla="*/ 814388 h 1309688"/>
                <a:gd name="connsiteX114" fmla="*/ 660012 w 2636449"/>
                <a:gd name="connsiteY114" fmla="*/ 802482 h 1309688"/>
                <a:gd name="connsiteX115" fmla="*/ 693350 w 2636449"/>
                <a:gd name="connsiteY115" fmla="*/ 797719 h 1309688"/>
                <a:gd name="connsiteX116" fmla="*/ 724306 w 2636449"/>
                <a:gd name="connsiteY116" fmla="*/ 804863 h 1309688"/>
                <a:gd name="connsiteX117" fmla="*/ 740975 w 2636449"/>
                <a:gd name="connsiteY117" fmla="*/ 831057 h 1309688"/>
                <a:gd name="connsiteX118" fmla="*/ 767169 w 2636449"/>
                <a:gd name="connsiteY118" fmla="*/ 831057 h 1309688"/>
                <a:gd name="connsiteX119" fmla="*/ 802887 w 2636449"/>
                <a:gd name="connsiteY119" fmla="*/ 826294 h 1309688"/>
                <a:gd name="connsiteX120" fmla="*/ 831462 w 2636449"/>
                <a:gd name="connsiteY120" fmla="*/ 835819 h 1309688"/>
                <a:gd name="connsiteX121" fmla="*/ 838606 w 2636449"/>
                <a:gd name="connsiteY121" fmla="*/ 881063 h 1309688"/>
                <a:gd name="connsiteX122" fmla="*/ 850512 w 2636449"/>
                <a:gd name="connsiteY122" fmla="*/ 919163 h 1309688"/>
                <a:gd name="connsiteX123" fmla="*/ 850512 w 2636449"/>
                <a:gd name="connsiteY123" fmla="*/ 935832 h 1309688"/>
                <a:gd name="connsiteX124" fmla="*/ 840987 w 2636449"/>
                <a:gd name="connsiteY124" fmla="*/ 952500 h 1309688"/>
                <a:gd name="connsiteX125" fmla="*/ 824319 w 2636449"/>
                <a:gd name="connsiteY125" fmla="*/ 962025 h 1309688"/>
                <a:gd name="connsiteX126" fmla="*/ 802887 w 2636449"/>
                <a:gd name="connsiteY126" fmla="*/ 966788 h 1309688"/>
                <a:gd name="connsiteX127" fmla="*/ 781456 w 2636449"/>
                <a:gd name="connsiteY127" fmla="*/ 966788 h 1309688"/>
                <a:gd name="connsiteX128" fmla="*/ 769550 w 2636449"/>
                <a:gd name="connsiteY128" fmla="*/ 976313 h 1309688"/>
                <a:gd name="connsiteX129" fmla="*/ 769550 w 2636449"/>
                <a:gd name="connsiteY129" fmla="*/ 976313 h 1309688"/>
                <a:gd name="connsiteX130" fmla="*/ 800506 w 2636449"/>
                <a:gd name="connsiteY130" fmla="*/ 978694 h 1309688"/>
                <a:gd name="connsiteX131" fmla="*/ 817175 w 2636449"/>
                <a:gd name="connsiteY131" fmla="*/ 990600 h 1309688"/>
                <a:gd name="connsiteX132" fmla="*/ 838606 w 2636449"/>
                <a:gd name="connsiteY132" fmla="*/ 981075 h 1309688"/>
                <a:gd name="connsiteX133" fmla="*/ 838606 w 2636449"/>
                <a:gd name="connsiteY133" fmla="*/ 981075 h 1309688"/>
                <a:gd name="connsiteX134" fmla="*/ 864800 w 2636449"/>
                <a:gd name="connsiteY134" fmla="*/ 983457 h 1309688"/>
                <a:gd name="connsiteX135" fmla="*/ 881469 w 2636449"/>
                <a:gd name="connsiteY135" fmla="*/ 971550 h 1309688"/>
                <a:gd name="connsiteX136" fmla="*/ 910044 w 2636449"/>
                <a:gd name="connsiteY136" fmla="*/ 1009650 h 1309688"/>
                <a:gd name="connsiteX137" fmla="*/ 910044 w 2636449"/>
                <a:gd name="connsiteY137" fmla="*/ 1050132 h 1309688"/>
                <a:gd name="connsiteX138" fmla="*/ 902900 w 2636449"/>
                <a:gd name="connsiteY138" fmla="*/ 1071563 h 1309688"/>
                <a:gd name="connsiteX139" fmla="*/ 881469 w 2636449"/>
                <a:gd name="connsiteY139" fmla="*/ 1092994 h 1309688"/>
                <a:gd name="connsiteX140" fmla="*/ 843369 w 2636449"/>
                <a:gd name="connsiteY140" fmla="*/ 1107282 h 1309688"/>
                <a:gd name="connsiteX141" fmla="*/ 829081 w 2636449"/>
                <a:gd name="connsiteY141" fmla="*/ 1123950 h 1309688"/>
                <a:gd name="connsiteX142" fmla="*/ 812412 w 2636449"/>
                <a:gd name="connsiteY142" fmla="*/ 1145382 h 1309688"/>
                <a:gd name="connsiteX143" fmla="*/ 783837 w 2636449"/>
                <a:gd name="connsiteY143" fmla="*/ 1152525 h 1309688"/>
                <a:gd name="connsiteX144" fmla="*/ 767169 w 2636449"/>
                <a:gd name="connsiteY144" fmla="*/ 1159669 h 1309688"/>
                <a:gd name="connsiteX145" fmla="*/ 752881 w 2636449"/>
                <a:gd name="connsiteY145" fmla="*/ 1162050 h 1309688"/>
                <a:gd name="connsiteX146" fmla="*/ 745737 w 2636449"/>
                <a:gd name="connsiteY146" fmla="*/ 1147763 h 1309688"/>
                <a:gd name="connsiteX147" fmla="*/ 745737 w 2636449"/>
                <a:gd name="connsiteY147" fmla="*/ 1147763 h 1309688"/>
                <a:gd name="connsiteX148" fmla="*/ 736212 w 2636449"/>
                <a:gd name="connsiteY148" fmla="*/ 1173957 h 1309688"/>
                <a:gd name="connsiteX149" fmla="*/ 717162 w 2636449"/>
                <a:gd name="connsiteY149" fmla="*/ 1188244 h 1309688"/>
                <a:gd name="connsiteX150" fmla="*/ 700494 w 2636449"/>
                <a:gd name="connsiteY150" fmla="*/ 1195388 h 1309688"/>
                <a:gd name="connsiteX151" fmla="*/ 700494 w 2636449"/>
                <a:gd name="connsiteY151" fmla="*/ 1173957 h 1309688"/>
                <a:gd name="connsiteX152" fmla="*/ 688587 w 2636449"/>
                <a:gd name="connsiteY152" fmla="*/ 1152525 h 1309688"/>
                <a:gd name="connsiteX153" fmla="*/ 690969 w 2636449"/>
                <a:gd name="connsiteY153" fmla="*/ 1197769 h 1309688"/>
                <a:gd name="connsiteX154" fmla="*/ 679062 w 2636449"/>
                <a:gd name="connsiteY154" fmla="*/ 1214438 h 1309688"/>
                <a:gd name="connsiteX155" fmla="*/ 669537 w 2636449"/>
                <a:gd name="connsiteY155" fmla="*/ 1204913 h 1309688"/>
                <a:gd name="connsiteX156" fmla="*/ 648106 w 2636449"/>
                <a:gd name="connsiteY156" fmla="*/ 1197769 h 1309688"/>
                <a:gd name="connsiteX157" fmla="*/ 631437 w 2636449"/>
                <a:gd name="connsiteY157" fmla="*/ 1193007 h 1309688"/>
                <a:gd name="connsiteX158" fmla="*/ 614769 w 2636449"/>
                <a:gd name="connsiteY158" fmla="*/ 1221582 h 1309688"/>
                <a:gd name="connsiteX159" fmla="*/ 617150 w 2636449"/>
                <a:gd name="connsiteY159" fmla="*/ 1250157 h 1309688"/>
                <a:gd name="connsiteX160" fmla="*/ 605244 w 2636449"/>
                <a:gd name="connsiteY160" fmla="*/ 1273969 h 1309688"/>
                <a:gd name="connsiteX161" fmla="*/ 576669 w 2636449"/>
                <a:gd name="connsiteY161" fmla="*/ 1281113 h 1309688"/>
                <a:gd name="connsiteX162" fmla="*/ 557619 w 2636449"/>
                <a:gd name="connsiteY162" fmla="*/ 1295400 h 1309688"/>
                <a:gd name="connsiteX163" fmla="*/ 514756 w 2636449"/>
                <a:gd name="connsiteY163" fmla="*/ 1309688 h 1309688"/>
                <a:gd name="connsiteX164" fmla="*/ 488562 w 2636449"/>
                <a:gd name="connsiteY164" fmla="*/ 1297782 h 1309688"/>
                <a:gd name="connsiteX165" fmla="*/ 471894 w 2636449"/>
                <a:gd name="connsiteY165" fmla="*/ 1288257 h 1309688"/>
                <a:gd name="connsiteX166" fmla="*/ 452844 w 2636449"/>
                <a:gd name="connsiteY166" fmla="*/ 1283494 h 1309688"/>
                <a:gd name="connsiteX167" fmla="*/ 431412 w 2636449"/>
                <a:gd name="connsiteY167" fmla="*/ 1266825 h 1309688"/>
                <a:gd name="connsiteX168" fmla="*/ 431412 w 2636449"/>
                <a:gd name="connsiteY168" fmla="*/ 1266825 h 1309688"/>
                <a:gd name="connsiteX169" fmla="*/ 431412 w 2636449"/>
                <a:gd name="connsiteY169" fmla="*/ 1266825 h 1309688"/>
                <a:gd name="connsiteX170" fmla="*/ 398075 w 2636449"/>
                <a:gd name="connsiteY170" fmla="*/ 1228725 h 1309688"/>
                <a:gd name="connsiteX171" fmla="*/ 388550 w 2636449"/>
                <a:gd name="connsiteY171" fmla="*/ 1216819 h 1309688"/>
                <a:gd name="connsiteX172" fmla="*/ 379025 w 2636449"/>
                <a:gd name="connsiteY172" fmla="*/ 1219200 h 1309688"/>
                <a:gd name="connsiteX173" fmla="*/ 379025 w 2636449"/>
                <a:gd name="connsiteY173" fmla="*/ 1204913 h 1309688"/>
                <a:gd name="connsiteX174" fmla="*/ 374262 w 2636449"/>
                <a:gd name="connsiteY174" fmla="*/ 1190625 h 1309688"/>
                <a:gd name="connsiteX175" fmla="*/ 357594 w 2636449"/>
                <a:gd name="connsiteY175" fmla="*/ 1195388 h 1309688"/>
                <a:gd name="connsiteX176" fmla="*/ 350450 w 2636449"/>
                <a:gd name="connsiteY176" fmla="*/ 1173957 h 1309688"/>
                <a:gd name="connsiteX177" fmla="*/ 336162 w 2636449"/>
                <a:gd name="connsiteY177" fmla="*/ 1154907 h 1309688"/>
                <a:gd name="connsiteX178" fmla="*/ 350450 w 2636449"/>
                <a:gd name="connsiteY178" fmla="*/ 1143000 h 1309688"/>
                <a:gd name="connsiteX179" fmla="*/ 343306 w 2636449"/>
                <a:gd name="connsiteY179" fmla="*/ 1119188 h 1309688"/>
                <a:gd name="connsiteX180" fmla="*/ 326637 w 2636449"/>
                <a:gd name="connsiteY180" fmla="*/ 1107282 h 1309688"/>
                <a:gd name="connsiteX181" fmla="*/ 333781 w 2636449"/>
                <a:gd name="connsiteY181" fmla="*/ 1090613 h 1309688"/>
                <a:gd name="connsiteX182" fmla="*/ 345687 w 2636449"/>
                <a:gd name="connsiteY182" fmla="*/ 1092994 h 1309688"/>
                <a:gd name="connsiteX183" fmla="*/ 374262 w 2636449"/>
                <a:gd name="connsiteY183" fmla="*/ 1097757 h 1309688"/>
                <a:gd name="connsiteX184" fmla="*/ 371881 w 2636449"/>
                <a:gd name="connsiteY184" fmla="*/ 1073944 h 1309688"/>
                <a:gd name="connsiteX185" fmla="*/ 398075 w 2636449"/>
                <a:gd name="connsiteY185" fmla="*/ 1054894 h 1309688"/>
                <a:gd name="connsiteX186" fmla="*/ 402838 w 2636449"/>
                <a:gd name="connsiteY186" fmla="*/ 997744 h 1309688"/>
                <a:gd name="connsiteX187" fmla="*/ 364737 w 2636449"/>
                <a:gd name="connsiteY187" fmla="*/ 957263 h 1309688"/>
                <a:gd name="connsiteX188" fmla="*/ 345687 w 2636449"/>
                <a:gd name="connsiteY188" fmla="*/ 921544 h 1309688"/>
                <a:gd name="connsiteX189" fmla="*/ 307587 w 2636449"/>
                <a:gd name="connsiteY189" fmla="*/ 888207 h 1309688"/>
                <a:gd name="connsiteX190" fmla="*/ 302825 w 2636449"/>
                <a:gd name="connsiteY190" fmla="*/ 821532 h 1309688"/>
                <a:gd name="connsiteX191" fmla="*/ 321875 w 2636449"/>
                <a:gd name="connsiteY191" fmla="*/ 792957 h 1309688"/>
                <a:gd name="connsiteX192" fmla="*/ 321875 w 2636449"/>
                <a:gd name="connsiteY192" fmla="*/ 792957 h 1309688"/>
                <a:gd name="connsiteX193" fmla="*/ 305206 w 2636449"/>
                <a:gd name="connsiteY193" fmla="*/ 757238 h 1309688"/>
                <a:gd name="connsiteX194" fmla="*/ 283775 w 2636449"/>
                <a:gd name="connsiteY194" fmla="*/ 742950 h 1309688"/>
                <a:gd name="connsiteX195" fmla="*/ 276631 w 2636449"/>
                <a:gd name="connsiteY195" fmla="*/ 726282 h 1309688"/>
                <a:gd name="connsiteX196" fmla="*/ 259962 w 2636449"/>
                <a:gd name="connsiteY196" fmla="*/ 704850 h 1309688"/>
                <a:gd name="connsiteX197" fmla="*/ 240912 w 2636449"/>
                <a:gd name="connsiteY197" fmla="*/ 681038 h 1309688"/>
                <a:gd name="connsiteX198" fmla="*/ 214719 w 2636449"/>
                <a:gd name="connsiteY198" fmla="*/ 671513 h 1309688"/>
                <a:gd name="connsiteX199" fmla="*/ 138519 w 2636449"/>
                <a:gd name="connsiteY199" fmla="*/ 592932 h 1309688"/>
                <a:gd name="connsiteX200" fmla="*/ 71844 w 2636449"/>
                <a:gd name="connsiteY200" fmla="*/ 481013 h 1309688"/>
                <a:gd name="connsiteX201" fmla="*/ 59937 w 2636449"/>
                <a:gd name="connsiteY201" fmla="*/ 423863 h 1309688"/>
                <a:gd name="connsiteX202" fmla="*/ 28981 w 2636449"/>
                <a:gd name="connsiteY202" fmla="*/ 373857 h 1309688"/>
                <a:gd name="connsiteX203" fmla="*/ 28981 w 2636449"/>
                <a:gd name="connsiteY203" fmla="*/ 342900 h 1309688"/>
                <a:gd name="connsiteX204" fmla="*/ 9931 w 2636449"/>
                <a:gd name="connsiteY204" fmla="*/ 292894 h 1309688"/>
                <a:gd name="connsiteX205" fmla="*/ 12312 w 2636449"/>
                <a:gd name="connsiteY205" fmla="*/ 259557 h 1309688"/>
                <a:gd name="connsiteX206" fmla="*/ 5169 w 2636449"/>
                <a:gd name="connsiteY206" fmla="*/ 216694 h 1309688"/>
                <a:gd name="connsiteX207" fmla="*/ 12311 w 2636449"/>
                <a:gd name="connsiteY207" fmla="*/ 190500 h 1309688"/>
                <a:gd name="connsiteX208" fmla="*/ 19455 w 2636449"/>
                <a:gd name="connsiteY208" fmla="*/ 154782 h 1309688"/>
                <a:gd name="connsiteX209" fmla="*/ 9930 w 2636449"/>
                <a:gd name="connsiteY209" fmla="*/ 100013 h 1309688"/>
                <a:gd name="connsiteX210" fmla="*/ 406 w 2636449"/>
                <a:gd name="connsiteY210" fmla="*/ 69057 h 1309688"/>
                <a:gd name="connsiteX211" fmla="*/ 21838 w 2636449"/>
                <a:gd name="connsiteY211" fmla="*/ 0 h 1309688"/>
                <a:gd name="connsiteX212" fmla="*/ 2605494 w 2636449"/>
                <a:gd name="connsiteY212" fmla="*/ 4763 h 1309688"/>
                <a:gd name="connsiteX213" fmla="*/ 2636449 w 2636449"/>
                <a:gd name="connsiteY213" fmla="*/ 881062 h 1309688"/>
                <a:gd name="connsiteX0" fmla="*/ 2636060 w 2636060"/>
                <a:gd name="connsiteY0" fmla="*/ 881062 h 1309688"/>
                <a:gd name="connsiteX1" fmla="*/ 2033605 w 2636060"/>
                <a:gd name="connsiteY1" fmla="*/ 962025 h 1309688"/>
                <a:gd name="connsiteX2" fmla="*/ 1995505 w 2636060"/>
                <a:gd name="connsiteY2" fmla="*/ 931069 h 1309688"/>
                <a:gd name="connsiteX3" fmla="*/ 1962167 w 2636060"/>
                <a:gd name="connsiteY3" fmla="*/ 902494 h 1309688"/>
                <a:gd name="connsiteX4" fmla="*/ 1921686 w 2636060"/>
                <a:gd name="connsiteY4" fmla="*/ 881063 h 1309688"/>
                <a:gd name="connsiteX5" fmla="*/ 1905017 w 2636060"/>
                <a:gd name="connsiteY5" fmla="*/ 876300 h 1309688"/>
                <a:gd name="connsiteX6" fmla="*/ 1905017 w 2636060"/>
                <a:gd name="connsiteY6" fmla="*/ 876300 h 1309688"/>
                <a:gd name="connsiteX7" fmla="*/ 1933592 w 2636060"/>
                <a:gd name="connsiteY7" fmla="*/ 869157 h 1309688"/>
                <a:gd name="connsiteX8" fmla="*/ 1952642 w 2636060"/>
                <a:gd name="connsiteY8" fmla="*/ 862013 h 1309688"/>
                <a:gd name="connsiteX9" fmla="*/ 1933592 w 2636060"/>
                <a:gd name="connsiteY9" fmla="*/ 852488 h 1309688"/>
                <a:gd name="connsiteX10" fmla="*/ 1900255 w 2636060"/>
                <a:gd name="connsiteY10" fmla="*/ 842963 h 1309688"/>
                <a:gd name="connsiteX11" fmla="*/ 1871680 w 2636060"/>
                <a:gd name="connsiteY11" fmla="*/ 828675 h 1309688"/>
                <a:gd name="connsiteX12" fmla="*/ 1840723 w 2636060"/>
                <a:gd name="connsiteY12" fmla="*/ 812007 h 1309688"/>
                <a:gd name="connsiteX13" fmla="*/ 1819292 w 2636060"/>
                <a:gd name="connsiteY13" fmla="*/ 797719 h 1309688"/>
                <a:gd name="connsiteX14" fmla="*/ 1814530 w 2636060"/>
                <a:gd name="connsiteY14" fmla="*/ 778669 h 1309688"/>
                <a:gd name="connsiteX15" fmla="*/ 1843105 w 2636060"/>
                <a:gd name="connsiteY15" fmla="*/ 788194 h 1309688"/>
                <a:gd name="connsiteX16" fmla="*/ 1843105 w 2636060"/>
                <a:gd name="connsiteY16" fmla="*/ 788194 h 1309688"/>
                <a:gd name="connsiteX17" fmla="*/ 1871680 w 2636060"/>
                <a:gd name="connsiteY17" fmla="*/ 790575 h 1309688"/>
                <a:gd name="connsiteX18" fmla="*/ 1916923 w 2636060"/>
                <a:gd name="connsiteY18" fmla="*/ 800100 h 1309688"/>
                <a:gd name="connsiteX19" fmla="*/ 1916923 w 2636060"/>
                <a:gd name="connsiteY19" fmla="*/ 800100 h 1309688"/>
                <a:gd name="connsiteX20" fmla="*/ 1897873 w 2636060"/>
                <a:gd name="connsiteY20" fmla="*/ 769144 h 1309688"/>
                <a:gd name="connsiteX21" fmla="*/ 1862155 w 2636060"/>
                <a:gd name="connsiteY21" fmla="*/ 776288 h 1309688"/>
                <a:gd name="connsiteX22" fmla="*/ 1838342 w 2636060"/>
                <a:gd name="connsiteY22" fmla="*/ 769144 h 1309688"/>
                <a:gd name="connsiteX23" fmla="*/ 1812148 w 2636060"/>
                <a:gd name="connsiteY23" fmla="*/ 766763 h 1309688"/>
                <a:gd name="connsiteX24" fmla="*/ 1785955 w 2636060"/>
                <a:gd name="connsiteY24" fmla="*/ 776288 h 1309688"/>
                <a:gd name="connsiteX25" fmla="*/ 1757380 w 2636060"/>
                <a:gd name="connsiteY25" fmla="*/ 783432 h 1309688"/>
                <a:gd name="connsiteX26" fmla="*/ 1728805 w 2636060"/>
                <a:gd name="connsiteY26" fmla="*/ 783432 h 1309688"/>
                <a:gd name="connsiteX27" fmla="*/ 1702611 w 2636060"/>
                <a:gd name="connsiteY27" fmla="*/ 769144 h 1309688"/>
                <a:gd name="connsiteX28" fmla="*/ 1678798 w 2636060"/>
                <a:gd name="connsiteY28" fmla="*/ 781050 h 1309688"/>
                <a:gd name="connsiteX29" fmla="*/ 1664511 w 2636060"/>
                <a:gd name="connsiteY29" fmla="*/ 776288 h 1309688"/>
                <a:gd name="connsiteX30" fmla="*/ 1628792 w 2636060"/>
                <a:gd name="connsiteY30" fmla="*/ 783432 h 1309688"/>
                <a:gd name="connsiteX31" fmla="*/ 1593073 w 2636060"/>
                <a:gd name="connsiteY31" fmla="*/ 783432 h 1309688"/>
                <a:gd name="connsiteX32" fmla="*/ 1569261 w 2636060"/>
                <a:gd name="connsiteY32" fmla="*/ 778669 h 1309688"/>
                <a:gd name="connsiteX33" fmla="*/ 1547830 w 2636060"/>
                <a:gd name="connsiteY33" fmla="*/ 764382 h 1309688"/>
                <a:gd name="connsiteX34" fmla="*/ 1547830 w 2636060"/>
                <a:gd name="connsiteY34" fmla="*/ 750094 h 1309688"/>
                <a:gd name="connsiteX35" fmla="*/ 1524017 w 2636060"/>
                <a:gd name="connsiteY35" fmla="*/ 785813 h 1309688"/>
                <a:gd name="connsiteX36" fmla="*/ 1528780 w 2636060"/>
                <a:gd name="connsiteY36" fmla="*/ 807244 h 1309688"/>
                <a:gd name="connsiteX37" fmla="*/ 1533542 w 2636060"/>
                <a:gd name="connsiteY37" fmla="*/ 823913 h 1309688"/>
                <a:gd name="connsiteX38" fmla="*/ 1578786 w 2636060"/>
                <a:gd name="connsiteY38" fmla="*/ 809625 h 1309688"/>
                <a:gd name="connsiteX39" fmla="*/ 1614505 w 2636060"/>
                <a:gd name="connsiteY39" fmla="*/ 807244 h 1309688"/>
                <a:gd name="connsiteX40" fmla="*/ 1654986 w 2636060"/>
                <a:gd name="connsiteY40" fmla="*/ 800100 h 1309688"/>
                <a:gd name="connsiteX41" fmla="*/ 1676417 w 2636060"/>
                <a:gd name="connsiteY41" fmla="*/ 800100 h 1309688"/>
                <a:gd name="connsiteX42" fmla="*/ 1702611 w 2636060"/>
                <a:gd name="connsiteY42" fmla="*/ 797719 h 1309688"/>
                <a:gd name="connsiteX43" fmla="*/ 1728805 w 2636060"/>
                <a:gd name="connsiteY43" fmla="*/ 814388 h 1309688"/>
                <a:gd name="connsiteX44" fmla="*/ 1750236 w 2636060"/>
                <a:gd name="connsiteY44" fmla="*/ 814388 h 1309688"/>
                <a:gd name="connsiteX45" fmla="*/ 1781192 w 2636060"/>
                <a:gd name="connsiteY45" fmla="*/ 823913 h 1309688"/>
                <a:gd name="connsiteX46" fmla="*/ 1795480 w 2636060"/>
                <a:gd name="connsiteY46" fmla="*/ 833438 h 1309688"/>
                <a:gd name="connsiteX47" fmla="*/ 1795480 w 2636060"/>
                <a:gd name="connsiteY47" fmla="*/ 852488 h 1309688"/>
                <a:gd name="connsiteX48" fmla="*/ 1724042 w 2636060"/>
                <a:gd name="connsiteY48" fmla="*/ 850107 h 1309688"/>
                <a:gd name="connsiteX49" fmla="*/ 1635936 w 2636060"/>
                <a:gd name="connsiteY49" fmla="*/ 859632 h 1309688"/>
                <a:gd name="connsiteX50" fmla="*/ 1550211 w 2636060"/>
                <a:gd name="connsiteY50" fmla="*/ 866775 h 1309688"/>
                <a:gd name="connsiteX51" fmla="*/ 1440673 w 2636060"/>
                <a:gd name="connsiteY51" fmla="*/ 890588 h 1309688"/>
                <a:gd name="connsiteX52" fmla="*/ 1340661 w 2636060"/>
                <a:gd name="connsiteY52" fmla="*/ 919163 h 1309688"/>
                <a:gd name="connsiteX53" fmla="*/ 1252555 w 2636060"/>
                <a:gd name="connsiteY53" fmla="*/ 962025 h 1309688"/>
                <a:gd name="connsiteX54" fmla="*/ 1193023 w 2636060"/>
                <a:gd name="connsiteY54" fmla="*/ 995363 h 1309688"/>
                <a:gd name="connsiteX55" fmla="*/ 1114442 w 2636060"/>
                <a:gd name="connsiteY55" fmla="*/ 1021557 h 1309688"/>
                <a:gd name="connsiteX56" fmla="*/ 1026336 w 2636060"/>
                <a:gd name="connsiteY56" fmla="*/ 1052513 h 1309688"/>
                <a:gd name="connsiteX57" fmla="*/ 992998 w 2636060"/>
                <a:gd name="connsiteY57" fmla="*/ 1064419 h 1309688"/>
                <a:gd name="connsiteX58" fmla="*/ 971567 w 2636060"/>
                <a:gd name="connsiteY58" fmla="*/ 1057275 h 1309688"/>
                <a:gd name="connsiteX59" fmla="*/ 981092 w 2636060"/>
                <a:gd name="connsiteY59" fmla="*/ 1033463 h 1309688"/>
                <a:gd name="connsiteX60" fmla="*/ 995380 w 2636060"/>
                <a:gd name="connsiteY60" fmla="*/ 1016794 h 1309688"/>
                <a:gd name="connsiteX61" fmla="*/ 1007286 w 2636060"/>
                <a:gd name="connsiteY61" fmla="*/ 997744 h 1309688"/>
                <a:gd name="connsiteX62" fmla="*/ 1007286 w 2636060"/>
                <a:gd name="connsiteY62" fmla="*/ 997744 h 1309688"/>
                <a:gd name="connsiteX63" fmla="*/ 1038242 w 2636060"/>
                <a:gd name="connsiteY63" fmla="*/ 976313 h 1309688"/>
                <a:gd name="connsiteX64" fmla="*/ 1059673 w 2636060"/>
                <a:gd name="connsiteY64" fmla="*/ 983457 h 1309688"/>
                <a:gd name="connsiteX65" fmla="*/ 1069198 w 2636060"/>
                <a:gd name="connsiteY65" fmla="*/ 1012032 h 1309688"/>
                <a:gd name="connsiteX66" fmla="*/ 1085867 w 2636060"/>
                <a:gd name="connsiteY66" fmla="*/ 1009650 h 1309688"/>
                <a:gd name="connsiteX67" fmla="*/ 1083486 w 2636060"/>
                <a:gd name="connsiteY67" fmla="*/ 990600 h 1309688"/>
                <a:gd name="connsiteX68" fmla="*/ 1083486 w 2636060"/>
                <a:gd name="connsiteY68" fmla="*/ 990600 h 1309688"/>
                <a:gd name="connsiteX69" fmla="*/ 1093011 w 2636060"/>
                <a:gd name="connsiteY69" fmla="*/ 962025 h 1309688"/>
                <a:gd name="connsiteX70" fmla="*/ 1112061 w 2636060"/>
                <a:gd name="connsiteY70" fmla="*/ 952500 h 1309688"/>
                <a:gd name="connsiteX71" fmla="*/ 1090630 w 2636060"/>
                <a:gd name="connsiteY71" fmla="*/ 954882 h 1309688"/>
                <a:gd name="connsiteX72" fmla="*/ 1047767 w 2636060"/>
                <a:gd name="connsiteY72" fmla="*/ 964407 h 1309688"/>
                <a:gd name="connsiteX73" fmla="*/ 1026336 w 2636060"/>
                <a:gd name="connsiteY73" fmla="*/ 957263 h 1309688"/>
                <a:gd name="connsiteX74" fmla="*/ 997761 w 2636060"/>
                <a:gd name="connsiteY74" fmla="*/ 957263 h 1309688"/>
                <a:gd name="connsiteX75" fmla="*/ 988236 w 2636060"/>
                <a:gd name="connsiteY75" fmla="*/ 947738 h 1309688"/>
                <a:gd name="connsiteX76" fmla="*/ 1012048 w 2636060"/>
                <a:gd name="connsiteY76" fmla="*/ 935832 h 1309688"/>
                <a:gd name="connsiteX77" fmla="*/ 1062055 w 2636060"/>
                <a:gd name="connsiteY77" fmla="*/ 923925 h 1309688"/>
                <a:gd name="connsiteX78" fmla="*/ 1093011 w 2636060"/>
                <a:gd name="connsiteY78" fmla="*/ 916782 h 1309688"/>
                <a:gd name="connsiteX79" fmla="*/ 1116823 w 2636060"/>
                <a:gd name="connsiteY79" fmla="*/ 900113 h 1309688"/>
                <a:gd name="connsiteX80" fmla="*/ 1195405 w 2636060"/>
                <a:gd name="connsiteY80" fmla="*/ 883444 h 1309688"/>
                <a:gd name="connsiteX81" fmla="*/ 1214455 w 2636060"/>
                <a:gd name="connsiteY81" fmla="*/ 871538 h 1309688"/>
                <a:gd name="connsiteX82" fmla="*/ 1183498 w 2636060"/>
                <a:gd name="connsiteY82" fmla="*/ 866775 h 1309688"/>
                <a:gd name="connsiteX83" fmla="*/ 1114442 w 2636060"/>
                <a:gd name="connsiteY83" fmla="*/ 883444 h 1309688"/>
                <a:gd name="connsiteX84" fmla="*/ 1071580 w 2636060"/>
                <a:gd name="connsiteY84" fmla="*/ 895350 h 1309688"/>
                <a:gd name="connsiteX85" fmla="*/ 1047767 w 2636060"/>
                <a:gd name="connsiteY85" fmla="*/ 912019 h 1309688"/>
                <a:gd name="connsiteX86" fmla="*/ 1004905 w 2636060"/>
                <a:gd name="connsiteY86" fmla="*/ 919163 h 1309688"/>
                <a:gd name="connsiteX87" fmla="*/ 983473 w 2636060"/>
                <a:gd name="connsiteY87" fmla="*/ 914400 h 1309688"/>
                <a:gd name="connsiteX88" fmla="*/ 959661 w 2636060"/>
                <a:gd name="connsiteY88" fmla="*/ 919163 h 1309688"/>
                <a:gd name="connsiteX89" fmla="*/ 940611 w 2636060"/>
                <a:gd name="connsiteY89" fmla="*/ 904875 h 1309688"/>
                <a:gd name="connsiteX90" fmla="*/ 919180 w 2636060"/>
                <a:gd name="connsiteY90" fmla="*/ 897732 h 1309688"/>
                <a:gd name="connsiteX91" fmla="*/ 888223 w 2636060"/>
                <a:gd name="connsiteY91" fmla="*/ 897732 h 1309688"/>
                <a:gd name="connsiteX92" fmla="*/ 869173 w 2636060"/>
                <a:gd name="connsiteY92" fmla="*/ 904875 h 1309688"/>
                <a:gd name="connsiteX93" fmla="*/ 869173 w 2636060"/>
                <a:gd name="connsiteY93" fmla="*/ 885825 h 1309688"/>
                <a:gd name="connsiteX94" fmla="*/ 862030 w 2636060"/>
                <a:gd name="connsiteY94" fmla="*/ 859632 h 1309688"/>
                <a:gd name="connsiteX95" fmla="*/ 854886 w 2636060"/>
                <a:gd name="connsiteY95" fmla="*/ 828675 h 1309688"/>
                <a:gd name="connsiteX96" fmla="*/ 859648 w 2636060"/>
                <a:gd name="connsiteY96" fmla="*/ 800100 h 1309688"/>
                <a:gd name="connsiteX97" fmla="*/ 873936 w 2636060"/>
                <a:gd name="connsiteY97" fmla="*/ 778669 h 1309688"/>
                <a:gd name="connsiteX98" fmla="*/ 842980 w 2636060"/>
                <a:gd name="connsiteY98" fmla="*/ 804863 h 1309688"/>
                <a:gd name="connsiteX99" fmla="*/ 816786 w 2636060"/>
                <a:gd name="connsiteY99" fmla="*/ 804863 h 1309688"/>
                <a:gd name="connsiteX100" fmla="*/ 783448 w 2636060"/>
                <a:gd name="connsiteY100" fmla="*/ 807244 h 1309688"/>
                <a:gd name="connsiteX101" fmla="*/ 754873 w 2636060"/>
                <a:gd name="connsiteY101" fmla="*/ 800100 h 1309688"/>
                <a:gd name="connsiteX102" fmla="*/ 731061 w 2636060"/>
                <a:gd name="connsiteY102" fmla="*/ 778669 h 1309688"/>
                <a:gd name="connsiteX103" fmla="*/ 707248 w 2636060"/>
                <a:gd name="connsiteY103" fmla="*/ 771525 h 1309688"/>
                <a:gd name="connsiteX104" fmla="*/ 662005 w 2636060"/>
                <a:gd name="connsiteY104" fmla="*/ 778669 h 1309688"/>
                <a:gd name="connsiteX105" fmla="*/ 619142 w 2636060"/>
                <a:gd name="connsiteY105" fmla="*/ 785813 h 1309688"/>
                <a:gd name="connsiteX106" fmla="*/ 573898 w 2636060"/>
                <a:gd name="connsiteY106" fmla="*/ 792957 h 1309688"/>
                <a:gd name="connsiteX107" fmla="*/ 554848 w 2636060"/>
                <a:gd name="connsiteY107" fmla="*/ 781050 h 1309688"/>
                <a:gd name="connsiteX108" fmla="*/ 550086 w 2636060"/>
                <a:gd name="connsiteY108" fmla="*/ 764382 h 1309688"/>
                <a:gd name="connsiteX109" fmla="*/ 540561 w 2636060"/>
                <a:gd name="connsiteY109" fmla="*/ 740569 h 1309688"/>
                <a:gd name="connsiteX110" fmla="*/ 540561 w 2636060"/>
                <a:gd name="connsiteY110" fmla="*/ 740569 h 1309688"/>
                <a:gd name="connsiteX111" fmla="*/ 545323 w 2636060"/>
                <a:gd name="connsiteY111" fmla="*/ 792957 h 1309688"/>
                <a:gd name="connsiteX112" fmla="*/ 559611 w 2636060"/>
                <a:gd name="connsiteY112" fmla="*/ 809625 h 1309688"/>
                <a:gd name="connsiteX113" fmla="*/ 609617 w 2636060"/>
                <a:gd name="connsiteY113" fmla="*/ 814388 h 1309688"/>
                <a:gd name="connsiteX114" fmla="*/ 659623 w 2636060"/>
                <a:gd name="connsiteY114" fmla="*/ 802482 h 1309688"/>
                <a:gd name="connsiteX115" fmla="*/ 692961 w 2636060"/>
                <a:gd name="connsiteY115" fmla="*/ 797719 h 1309688"/>
                <a:gd name="connsiteX116" fmla="*/ 723917 w 2636060"/>
                <a:gd name="connsiteY116" fmla="*/ 804863 h 1309688"/>
                <a:gd name="connsiteX117" fmla="*/ 740586 w 2636060"/>
                <a:gd name="connsiteY117" fmla="*/ 831057 h 1309688"/>
                <a:gd name="connsiteX118" fmla="*/ 766780 w 2636060"/>
                <a:gd name="connsiteY118" fmla="*/ 831057 h 1309688"/>
                <a:gd name="connsiteX119" fmla="*/ 802498 w 2636060"/>
                <a:gd name="connsiteY119" fmla="*/ 826294 h 1309688"/>
                <a:gd name="connsiteX120" fmla="*/ 831073 w 2636060"/>
                <a:gd name="connsiteY120" fmla="*/ 835819 h 1309688"/>
                <a:gd name="connsiteX121" fmla="*/ 838217 w 2636060"/>
                <a:gd name="connsiteY121" fmla="*/ 881063 h 1309688"/>
                <a:gd name="connsiteX122" fmla="*/ 850123 w 2636060"/>
                <a:gd name="connsiteY122" fmla="*/ 919163 h 1309688"/>
                <a:gd name="connsiteX123" fmla="*/ 850123 w 2636060"/>
                <a:gd name="connsiteY123" fmla="*/ 935832 h 1309688"/>
                <a:gd name="connsiteX124" fmla="*/ 840598 w 2636060"/>
                <a:gd name="connsiteY124" fmla="*/ 952500 h 1309688"/>
                <a:gd name="connsiteX125" fmla="*/ 823930 w 2636060"/>
                <a:gd name="connsiteY125" fmla="*/ 962025 h 1309688"/>
                <a:gd name="connsiteX126" fmla="*/ 802498 w 2636060"/>
                <a:gd name="connsiteY126" fmla="*/ 966788 h 1309688"/>
                <a:gd name="connsiteX127" fmla="*/ 781067 w 2636060"/>
                <a:gd name="connsiteY127" fmla="*/ 966788 h 1309688"/>
                <a:gd name="connsiteX128" fmla="*/ 769161 w 2636060"/>
                <a:gd name="connsiteY128" fmla="*/ 976313 h 1309688"/>
                <a:gd name="connsiteX129" fmla="*/ 769161 w 2636060"/>
                <a:gd name="connsiteY129" fmla="*/ 976313 h 1309688"/>
                <a:gd name="connsiteX130" fmla="*/ 800117 w 2636060"/>
                <a:gd name="connsiteY130" fmla="*/ 978694 h 1309688"/>
                <a:gd name="connsiteX131" fmla="*/ 816786 w 2636060"/>
                <a:gd name="connsiteY131" fmla="*/ 990600 h 1309688"/>
                <a:gd name="connsiteX132" fmla="*/ 838217 w 2636060"/>
                <a:gd name="connsiteY132" fmla="*/ 981075 h 1309688"/>
                <a:gd name="connsiteX133" fmla="*/ 838217 w 2636060"/>
                <a:gd name="connsiteY133" fmla="*/ 981075 h 1309688"/>
                <a:gd name="connsiteX134" fmla="*/ 864411 w 2636060"/>
                <a:gd name="connsiteY134" fmla="*/ 983457 h 1309688"/>
                <a:gd name="connsiteX135" fmla="*/ 881080 w 2636060"/>
                <a:gd name="connsiteY135" fmla="*/ 971550 h 1309688"/>
                <a:gd name="connsiteX136" fmla="*/ 909655 w 2636060"/>
                <a:gd name="connsiteY136" fmla="*/ 1009650 h 1309688"/>
                <a:gd name="connsiteX137" fmla="*/ 909655 w 2636060"/>
                <a:gd name="connsiteY137" fmla="*/ 1050132 h 1309688"/>
                <a:gd name="connsiteX138" fmla="*/ 902511 w 2636060"/>
                <a:gd name="connsiteY138" fmla="*/ 1071563 h 1309688"/>
                <a:gd name="connsiteX139" fmla="*/ 881080 w 2636060"/>
                <a:gd name="connsiteY139" fmla="*/ 1092994 h 1309688"/>
                <a:gd name="connsiteX140" fmla="*/ 842980 w 2636060"/>
                <a:gd name="connsiteY140" fmla="*/ 1107282 h 1309688"/>
                <a:gd name="connsiteX141" fmla="*/ 828692 w 2636060"/>
                <a:gd name="connsiteY141" fmla="*/ 1123950 h 1309688"/>
                <a:gd name="connsiteX142" fmla="*/ 812023 w 2636060"/>
                <a:gd name="connsiteY142" fmla="*/ 1145382 h 1309688"/>
                <a:gd name="connsiteX143" fmla="*/ 783448 w 2636060"/>
                <a:gd name="connsiteY143" fmla="*/ 1152525 h 1309688"/>
                <a:gd name="connsiteX144" fmla="*/ 766780 w 2636060"/>
                <a:gd name="connsiteY144" fmla="*/ 1159669 h 1309688"/>
                <a:gd name="connsiteX145" fmla="*/ 752492 w 2636060"/>
                <a:gd name="connsiteY145" fmla="*/ 1162050 h 1309688"/>
                <a:gd name="connsiteX146" fmla="*/ 745348 w 2636060"/>
                <a:gd name="connsiteY146" fmla="*/ 1147763 h 1309688"/>
                <a:gd name="connsiteX147" fmla="*/ 745348 w 2636060"/>
                <a:gd name="connsiteY147" fmla="*/ 1147763 h 1309688"/>
                <a:gd name="connsiteX148" fmla="*/ 735823 w 2636060"/>
                <a:gd name="connsiteY148" fmla="*/ 1173957 h 1309688"/>
                <a:gd name="connsiteX149" fmla="*/ 716773 w 2636060"/>
                <a:gd name="connsiteY149" fmla="*/ 1188244 h 1309688"/>
                <a:gd name="connsiteX150" fmla="*/ 700105 w 2636060"/>
                <a:gd name="connsiteY150" fmla="*/ 1195388 h 1309688"/>
                <a:gd name="connsiteX151" fmla="*/ 700105 w 2636060"/>
                <a:gd name="connsiteY151" fmla="*/ 1173957 h 1309688"/>
                <a:gd name="connsiteX152" fmla="*/ 688198 w 2636060"/>
                <a:gd name="connsiteY152" fmla="*/ 1152525 h 1309688"/>
                <a:gd name="connsiteX153" fmla="*/ 690580 w 2636060"/>
                <a:gd name="connsiteY153" fmla="*/ 1197769 h 1309688"/>
                <a:gd name="connsiteX154" fmla="*/ 678673 w 2636060"/>
                <a:gd name="connsiteY154" fmla="*/ 1214438 h 1309688"/>
                <a:gd name="connsiteX155" fmla="*/ 669148 w 2636060"/>
                <a:gd name="connsiteY155" fmla="*/ 1204913 h 1309688"/>
                <a:gd name="connsiteX156" fmla="*/ 647717 w 2636060"/>
                <a:gd name="connsiteY156" fmla="*/ 1197769 h 1309688"/>
                <a:gd name="connsiteX157" fmla="*/ 631048 w 2636060"/>
                <a:gd name="connsiteY157" fmla="*/ 1193007 h 1309688"/>
                <a:gd name="connsiteX158" fmla="*/ 614380 w 2636060"/>
                <a:gd name="connsiteY158" fmla="*/ 1221582 h 1309688"/>
                <a:gd name="connsiteX159" fmla="*/ 616761 w 2636060"/>
                <a:gd name="connsiteY159" fmla="*/ 1250157 h 1309688"/>
                <a:gd name="connsiteX160" fmla="*/ 604855 w 2636060"/>
                <a:gd name="connsiteY160" fmla="*/ 1273969 h 1309688"/>
                <a:gd name="connsiteX161" fmla="*/ 576280 w 2636060"/>
                <a:gd name="connsiteY161" fmla="*/ 1281113 h 1309688"/>
                <a:gd name="connsiteX162" fmla="*/ 557230 w 2636060"/>
                <a:gd name="connsiteY162" fmla="*/ 1295400 h 1309688"/>
                <a:gd name="connsiteX163" fmla="*/ 514367 w 2636060"/>
                <a:gd name="connsiteY163" fmla="*/ 1309688 h 1309688"/>
                <a:gd name="connsiteX164" fmla="*/ 488173 w 2636060"/>
                <a:gd name="connsiteY164" fmla="*/ 1297782 h 1309688"/>
                <a:gd name="connsiteX165" fmla="*/ 471505 w 2636060"/>
                <a:gd name="connsiteY165" fmla="*/ 1288257 h 1309688"/>
                <a:gd name="connsiteX166" fmla="*/ 452455 w 2636060"/>
                <a:gd name="connsiteY166" fmla="*/ 1283494 h 1309688"/>
                <a:gd name="connsiteX167" fmla="*/ 431023 w 2636060"/>
                <a:gd name="connsiteY167" fmla="*/ 1266825 h 1309688"/>
                <a:gd name="connsiteX168" fmla="*/ 431023 w 2636060"/>
                <a:gd name="connsiteY168" fmla="*/ 1266825 h 1309688"/>
                <a:gd name="connsiteX169" fmla="*/ 431023 w 2636060"/>
                <a:gd name="connsiteY169" fmla="*/ 1266825 h 1309688"/>
                <a:gd name="connsiteX170" fmla="*/ 397686 w 2636060"/>
                <a:gd name="connsiteY170" fmla="*/ 1228725 h 1309688"/>
                <a:gd name="connsiteX171" fmla="*/ 388161 w 2636060"/>
                <a:gd name="connsiteY171" fmla="*/ 1216819 h 1309688"/>
                <a:gd name="connsiteX172" fmla="*/ 378636 w 2636060"/>
                <a:gd name="connsiteY172" fmla="*/ 1219200 h 1309688"/>
                <a:gd name="connsiteX173" fmla="*/ 378636 w 2636060"/>
                <a:gd name="connsiteY173" fmla="*/ 1204913 h 1309688"/>
                <a:gd name="connsiteX174" fmla="*/ 373873 w 2636060"/>
                <a:gd name="connsiteY174" fmla="*/ 1190625 h 1309688"/>
                <a:gd name="connsiteX175" fmla="*/ 357205 w 2636060"/>
                <a:gd name="connsiteY175" fmla="*/ 1195388 h 1309688"/>
                <a:gd name="connsiteX176" fmla="*/ 350061 w 2636060"/>
                <a:gd name="connsiteY176" fmla="*/ 1173957 h 1309688"/>
                <a:gd name="connsiteX177" fmla="*/ 335773 w 2636060"/>
                <a:gd name="connsiteY177" fmla="*/ 1154907 h 1309688"/>
                <a:gd name="connsiteX178" fmla="*/ 350061 w 2636060"/>
                <a:gd name="connsiteY178" fmla="*/ 1143000 h 1309688"/>
                <a:gd name="connsiteX179" fmla="*/ 342917 w 2636060"/>
                <a:gd name="connsiteY179" fmla="*/ 1119188 h 1309688"/>
                <a:gd name="connsiteX180" fmla="*/ 326248 w 2636060"/>
                <a:gd name="connsiteY180" fmla="*/ 1107282 h 1309688"/>
                <a:gd name="connsiteX181" fmla="*/ 333392 w 2636060"/>
                <a:gd name="connsiteY181" fmla="*/ 1090613 h 1309688"/>
                <a:gd name="connsiteX182" fmla="*/ 345298 w 2636060"/>
                <a:gd name="connsiteY182" fmla="*/ 1092994 h 1309688"/>
                <a:gd name="connsiteX183" fmla="*/ 373873 w 2636060"/>
                <a:gd name="connsiteY183" fmla="*/ 1097757 h 1309688"/>
                <a:gd name="connsiteX184" fmla="*/ 371492 w 2636060"/>
                <a:gd name="connsiteY184" fmla="*/ 1073944 h 1309688"/>
                <a:gd name="connsiteX185" fmla="*/ 397686 w 2636060"/>
                <a:gd name="connsiteY185" fmla="*/ 1054894 h 1309688"/>
                <a:gd name="connsiteX186" fmla="*/ 402449 w 2636060"/>
                <a:gd name="connsiteY186" fmla="*/ 997744 h 1309688"/>
                <a:gd name="connsiteX187" fmla="*/ 364348 w 2636060"/>
                <a:gd name="connsiteY187" fmla="*/ 957263 h 1309688"/>
                <a:gd name="connsiteX188" fmla="*/ 345298 w 2636060"/>
                <a:gd name="connsiteY188" fmla="*/ 921544 h 1309688"/>
                <a:gd name="connsiteX189" fmla="*/ 307198 w 2636060"/>
                <a:gd name="connsiteY189" fmla="*/ 888207 h 1309688"/>
                <a:gd name="connsiteX190" fmla="*/ 302436 w 2636060"/>
                <a:gd name="connsiteY190" fmla="*/ 821532 h 1309688"/>
                <a:gd name="connsiteX191" fmla="*/ 321486 w 2636060"/>
                <a:gd name="connsiteY191" fmla="*/ 792957 h 1309688"/>
                <a:gd name="connsiteX192" fmla="*/ 321486 w 2636060"/>
                <a:gd name="connsiteY192" fmla="*/ 792957 h 1309688"/>
                <a:gd name="connsiteX193" fmla="*/ 304817 w 2636060"/>
                <a:gd name="connsiteY193" fmla="*/ 757238 h 1309688"/>
                <a:gd name="connsiteX194" fmla="*/ 283386 w 2636060"/>
                <a:gd name="connsiteY194" fmla="*/ 742950 h 1309688"/>
                <a:gd name="connsiteX195" fmla="*/ 276242 w 2636060"/>
                <a:gd name="connsiteY195" fmla="*/ 726282 h 1309688"/>
                <a:gd name="connsiteX196" fmla="*/ 259573 w 2636060"/>
                <a:gd name="connsiteY196" fmla="*/ 704850 h 1309688"/>
                <a:gd name="connsiteX197" fmla="*/ 240523 w 2636060"/>
                <a:gd name="connsiteY197" fmla="*/ 681038 h 1309688"/>
                <a:gd name="connsiteX198" fmla="*/ 214330 w 2636060"/>
                <a:gd name="connsiteY198" fmla="*/ 671513 h 1309688"/>
                <a:gd name="connsiteX199" fmla="*/ 138130 w 2636060"/>
                <a:gd name="connsiteY199" fmla="*/ 592932 h 1309688"/>
                <a:gd name="connsiteX200" fmla="*/ 71455 w 2636060"/>
                <a:gd name="connsiteY200" fmla="*/ 481013 h 1309688"/>
                <a:gd name="connsiteX201" fmla="*/ 59548 w 2636060"/>
                <a:gd name="connsiteY201" fmla="*/ 423863 h 1309688"/>
                <a:gd name="connsiteX202" fmla="*/ 28592 w 2636060"/>
                <a:gd name="connsiteY202" fmla="*/ 373857 h 1309688"/>
                <a:gd name="connsiteX203" fmla="*/ 28592 w 2636060"/>
                <a:gd name="connsiteY203" fmla="*/ 342900 h 1309688"/>
                <a:gd name="connsiteX204" fmla="*/ 9542 w 2636060"/>
                <a:gd name="connsiteY204" fmla="*/ 292894 h 1309688"/>
                <a:gd name="connsiteX205" fmla="*/ 11923 w 2636060"/>
                <a:gd name="connsiteY205" fmla="*/ 259557 h 1309688"/>
                <a:gd name="connsiteX206" fmla="*/ 4780 w 2636060"/>
                <a:gd name="connsiteY206" fmla="*/ 216694 h 1309688"/>
                <a:gd name="connsiteX207" fmla="*/ 11922 w 2636060"/>
                <a:gd name="connsiteY207" fmla="*/ 190500 h 1309688"/>
                <a:gd name="connsiteX208" fmla="*/ 19066 w 2636060"/>
                <a:gd name="connsiteY208" fmla="*/ 154782 h 1309688"/>
                <a:gd name="connsiteX209" fmla="*/ 9541 w 2636060"/>
                <a:gd name="connsiteY209" fmla="*/ 100013 h 1309688"/>
                <a:gd name="connsiteX210" fmla="*/ 17 w 2636060"/>
                <a:gd name="connsiteY210" fmla="*/ 69057 h 1309688"/>
                <a:gd name="connsiteX211" fmla="*/ 26210 w 2636060"/>
                <a:gd name="connsiteY211" fmla="*/ 50007 h 1309688"/>
                <a:gd name="connsiteX212" fmla="*/ 21449 w 2636060"/>
                <a:gd name="connsiteY212" fmla="*/ 0 h 1309688"/>
                <a:gd name="connsiteX213" fmla="*/ 2605105 w 2636060"/>
                <a:gd name="connsiteY213" fmla="*/ 4763 h 1309688"/>
                <a:gd name="connsiteX214" fmla="*/ 2636060 w 2636060"/>
                <a:gd name="connsiteY214" fmla="*/ 881062 h 1309688"/>
                <a:gd name="connsiteX0" fmla="*/ 2636060 w 2636060"/>
                <a:gd name="connsiteY0" fmla="*/ 881062 h 1309688"/>
                <a:gd name="connsiteX1" fmla="*/ 2033605 w 2636060"/>
                <a:gd name="connsiteY1" fmla="*/ 962025 h 1309688"/>
                <a:gd name="connsiteX2" fmla="*/ 1995505 w 2636060"/>
                <a:gd name="connsiteY2" fmla="*/ 931069 h 1309688"/>
                <a:gd name="connsiteX3" fmla="*/ 1962167 w 2636060"/>
                <a:gd name="connsiteY3" fmla="*/ 902494 h 1309688"/>
                <a:gd name="connsiteX4" fmla="*/ 1921686 w 2636060"/>
                <a:gd name="connsiteY4" fmla="*/ 881063 h 1309688"/>
                <a:gd name="connsiteX5" fmla="*/ 1905017 w 2636060"/>
                <a:gd name="connsiteY5" fmla="*/ 876300 h 1309688"/>
                <a:gd name="connsiteX6" fmla="*/ 1905017 w 2636060"/>
                <a:gd name="connsiteY6" fmla="*/ 876300 h 1309688"/>
                <a:gd name="connsiteX7" fmla="*/ 1933592 w 2636060"/>
                <a:gd name="connsiteY7" fmla="*/ 869157 h 1309688"/>
                <a:gd name="connsiteX8" fmla="*/ 1952642 w 2636060"/>
                <a:gd name="connsiteY8" fmla="*/ 862013 h 1309688"/>
                <a:gd name="connsiteX9" fmla="*/ 1933592 w 2636060"/>
                <a:gd name="connsiteY9" fmla="*/ 852488 h 1309688"/>
                <a:gd name="connsiteX10" fmla="*/ 1900255 w 2636060"/>
                <a:gd name="connsiteY10" fmla="*/ 842963 h 1309688"/>
                <a:gd name="connsiteX11" fmla="*/ 1871680 w 2636060"/>
                <a:gd name="connsiteY11" fmla="*/ 828675 h 1309688"/>
                <a:gd name="connsiteX12" fmla="*/ 1840723 w 2636060"/>
                <a:gd name="connsiteY12" fmla="*/ 812007 h 1309688"/>
                <a:gd name="connsiteX13" fmla="*/ 1819292 w 2636060"/>
                <a:gd name="connsiteY13" fmla="*/ 797719 h 1309688"/>
                <a:gd name="connsiteX14" fmla="*/ 1814530 w 2636060"/>
                <a:gd name="connsiteY14" fmla="*/ 778669 h 1309688"/>
                <a:gd name="connsiteX15" fmla="*/ 1843105 w 2636060"/>
                <a:gd name="connsiteY15" fmla="*/ 788194 h 1309688"/>
                <a:gd name="connsiteX16" fmla="*/ 1843105 w 2636060"/>
                <a:gd name="connsiteY16" fmla="*/ 788194 h 1309688"/>
                <a:gd name="connsiteX17" fmla="*/ 1871680 w 2636060"/>
                <a:gd name="connsiteY17" fmla="*/ 790575 h 1309688"/>
                <a:gd name="connsiteX18" fmla="*/ 1916923 w 2636060"/>
                <a:gd name="connsiteY18" fmla="*/ 800100 h 1309688"/>
                <a:gd name="connsiteX19" fmla="*/ 1916923 w 2636060"/>
                <a:gd name="connsiteY19" fmla="*/ 800100 h 1309688"/>
                <a:gd name="connsiteX20" fmla="*/ 1897873 w 2636060"/>
                <a:gd name="connsiteY20" fmla="*/ 769144 h 1309688"/>
                <a:gd name="connsiteX21" fmla="*/ 1862155 w 2636060"/>
                <a:gd name="connsiteY21" fmla="*/ 776288 h 1309688"/>
                <a:gd name="connsiteX22" fmla="*/ 1838342 w 2636060"/>
                <a:gd name="connsiteY22" fmla="*/ 769144 h 1309688"/>
                <a:gd name="connsiteX23" fmla="*/ 1812148 w 2636060"/>
                <a:gd name="connsiteY23" fmla="*/ 766763 h 1309688"/>
                <a:gd name="connsiteX24" fmla="*/ 1785955 w 2636060"/>
                <a:gd name="connsiteY24" fmla="*/ 776288 h 1309688"/>
                <a:gd name="connsiteX25" fmla="*/ 1757380 w 2636060"/>
                <a:gd name="connsiteY25" fmla="*/ 783432 h 1309688"/>
                <a:gd name="connsiteX26" fmla="*/ 1728805 w 2636060"/>
                <a:gd name="connsiteY26" fmla="*/ 783432 h 1309688"/>
                <a:gd name="connsiteX27" fmla="*/ 1702611 w 2636060"/>
                <a:gd name="connsiteY27" fmla="*/ 769144 h 1309688"/>
                <a:gd name="connsiteX28" fmla="*/ 1678798 w 2636060"/>
                <a:gd name="connsiteY28" fmla="*/ 781050 h 1309688"/>
                <a:gd name="connsiteX29" fmla="*/ 1664511 w 2636060"/>
                <a:gd name="connsiteY29" fmla="*/ 776288 h 1309688"/>
                <a:gd name="connsiteX30" fmla="*/ 1628792 w 2636060"/>
                <a:gd name="connsiteY30" fmla="*/ 783432 h 1309688"/>
                <a:gd name="connsiteX31" fmla="*/ 1593073 w 2636060"/>
                <a:gd name="connsiteY31" fmla="*/ 783432 h 1309688"/>
                <a:gd name="connsiteX32" fmla="*/ 1569261 w 2636060"/>
                <a:gd name="connsiteY32" fmla="*/ 778669 h 1309688"/>
                <a:gd name="connsiteX33" fmla="*/ 1547830 w 2636060"/>
                <a:gd name="connsiteY33" fmla="*/ 764382 h 1309688"/>
                <a:gd name="connsiteX34" fmla="*/ 1547830 w 2636060"/>
                <a:gd name="connsiteY34" fmla="*/ 750094 h 1309688"/>
                <a:gd name="connsiteX35" fmla="*/ 1524017 w 2636060"/>
                <a:gd name="connsiteY35" fmla="*/ 785813 h 1309688"/>
                <a:gd name="connsiteX36" fmla="*/ 1528780 w 2636060"/>
                <a:gd name="connsiteY36" fmla="*/ 807244 h 1309688"/>
                <a:gd name="connsiteX37" fmla="*/ 1533542 w 2636060"/>
                <a:gd name="connsiteY37" fmla="*/ 823913 h 1309688"/>
                <a:gd name="connsiteX38" fmla="*/ 1578786 w 2636060"/>
                <a:gd name="connsiteY38" fmla="*/ 809625 h 1309688"/>
                <a:gd name="connsiteX39" fmla="*/ 1614505 w 2636060"/>
                <a:gd name="connsiteY39" fmla="*/ 807244 h 1309688"/>
                <a:gd name="connsiteX40" fmla="*/ 1654986 w 2636060"/>
                <a:gd name="connsiteY40" fmla="*/ 800100 h 1309688"/>
                <a:gd name="connsiteX41" fmla="*/ 1676417 w 2636060"/>
                <a:gd name="connsiteY41" fmla="*/ 800100 h 1309688"/>
                <a:gd name="connsiteX42" fmla="*/ 1702611 w 2636060"/>
                <a:gd name="connsiteY42" fmla="*/ 797719 h 1309688"/>
                <a:gd name="connsiteX43" fmla="*/ 1728805 w 2636060"/>
                <a:gd name="connsiteY43" fmla="*/ 814388 h 1309688"/>
                <a:gd name="connsiteX44" fmla="*/ 1750236 w 2636060"/>
                <a:gd name="connsiteY44" fmla="*/ 814388 h 1309688"/>
                <a:gd name="connsiteX45" fmla="*/ 1781192 w 2636060"/>
                <a:gd name="connsiteY45" fmla="*/ 823913 h 1309688"/>
                <a:gd name="connsiteX46" fmla="*/ 1795480 w 2636060"/>
                <a:gd name="connsiteY46" fmla="*/ 833438 h 1309688"/>
                <a:gd name="connsiteX47" fmla="*/ 1795480 w 2636060"/>
                <a:gd name="connsiteY47" fmla="*/ 852488 h 1309688"/>
                <a:gd name="connsiteX48" fmla="*/ 1724042 w 2636060"/>
                <a:gd name="connsiteY48" fmla="*/ 850107 h 1309688"/>
                <a:gd name="connsiteX49" fmla="*/ 1635936 w 2636060"/>
                <a:gd name="connsiteY49" fmla="*/ 859632 h 1309688"/>
                <a:gd name="connsiteX50" fmla="*/ 1550211 w 2636060"/>
                <a:gd name="connsiteY50" fmla="*/ 866775 h 1309688"/>
                <a:gd name="connsiteX51" fmla="*/ 1440673 w 2636060"/>
                <a:gd name="connsiteY51" fmla="*/ 890588 h 1309688"/>
                <a:gd name="connsiteX52" fmla="*/ 1340661 w 2636060"/>
                <a:gd name="connsiteY52" fmla="*/ 919163 h 1309688"/>
                <a:gd name="connsiteX53" fmla="*/ 1252555 w 2636060"/>
                <a:gd name="connsiteY53" fmla="*/ 962025 h 1309688"/>
                <a:gd name="connsiteX54" fmla="*/ 1193023 w 2636060"/>
                <a:gd name="connsiteY54" fmla="*/ 995363 h 1309688"/>
                <a:gd name="connsiteX55" fmla="*/ 1114442 w 2636060"/>
                <a:gd name="connsiteY55" fmla="*/ 1021557 h 1309688"/>
                <a:gd name="connsiteX56" fmla="*/ 1026336 w 2636060"/>
                <a:gd name="connsiteY56" fmla="*/ 1052513 h 1309688"/>
                <a:gd name="connsiteX57" fmla="*/ 992998 w 2636060"/>
                <a:gd name="connsiteY57" fmla="*/ 1064419 h 1309688"/>
                <a:gd name="connsiteX58" fmla="*/ 971567 w 2636060"/>
                <a:gd name="connsiteY58" fmla="*/ 1057275 h 1309688"/>
                <a:gd name="connsiteX59" fmla="*/ 981092 w 2636060"/>
                <a:gd name="connsiteY59" fmla="*/ 1033463 h 1309688"/>
                <a:gd name="connsiteX60" fmla="*/ 995380 w 2636060"/>
                <a:gd name="connsiteY60" fmla="*/ 1016794 h 1309688"/>
                <a:gd name="connsiteX61" fmla="*/ 1007286 w 2636060"/>
                <a:gd name="connsiteY61" fmla="*/ 997744 h 1309688"/>
                <a:gd name="connsiteX62" fmla="*/ 1007286 w 2636060"/>
                <a:gd name="connsiteY62" fmla="*/ 997744 h 1309688"/>
                <a:gd name="connsiteX63" fmla="*/ 1038242 w 2636060"/>
                <a:gd name="connsiteY63" fmla="*/ 976313 h 1309688"/>
                <a:gd name="connsiteX64" fmla="*/ 1059673 w 2636060"/>
                <a:gd name="connsiteY64" fmla="*/ 983457 h 1309688"/>
                <a:gd name="connsiteX65" fmla="*/ 1069198 w 2636060"/>
                <a:gd name="connsiteY65" fmla="*/ 1012032 h 1309688"/>
                <a:gd name="connsiteX66" fmla="*/ 1085867 w 2636060"/>
                <a:gd name="connsiteY66" fmla="*/ 1009650 h 1309688"/>
                <a:gd name="connsiteX67" fmla="*/ 1083486 w 2636060"/>
                <a:gd name="connsiteY67" fmla="*/ 990600 h 1309688"/>
                <a:gd name="connsiteX68" fmla="*/ 1083486 w 2636060"/>
                <a:gd name="connsiteY68" fmla="*/ 990600 h 1309688"/>
                <a:gd name="connsiteX69" fmla="*/ 1093011 w 2636060"/>
                <a:gd name="connsiteY69" fmla="*/ 962025 h 1309688"/>
                <a:gd name="connsiteX70" fmla="*/ 1112061 w 2636060"/>
                <a:gd name="connsiteY70" fmla="*/ 952500 h 1309688"/>
                <a:gd name="connsiteX71" fmla="*/ 1090630 w 2636060"/>
                <a:gd name="connsiteY71" fmla="*/ 954882 h 1309688"/>
                <a:gd name="connsiteX72" fmla="*/ 1047767 w 2636060"/>
                <a:gd name="connsiteY72" fmla="*/ 964407 h 1309688"/>
                <a:gd name="connsiteX73" fmla="*/ 1026336 w 2636060"/>
                <a:gd name="connsiteY73" fmla="*/ 957263 h 1309688"/>
                <a:gd name="connsiteX74" fmla="*/ 997761 w 2636060"/>
                <a:gd name="connsiteY74" fmla="*/ 957263 h 1309688"/>
                <a:gd name="connsiteX75" fmla="*/ 988236 w 2636060"/>
                <a:gd name="connsiteY75" fmla="*/ 947738 h 1309688"/>
                <a:gd name="connsiteX76" fmla="*/ 1012048 w 2636060"/>
                <a:gd name="connsiteY76" fmla="*/ 935832 h 1309688"/>
                <a:gd name="connsiteX77" fmla="*/ 1062055 w 2636060"/>
                <a:gd name="connsiteY77" fmla="*/ 923925 h 1309688"/>
                <a:gd name="connsiteX78" fmla="*/ 1093011 w 2636060"/>
                <a:gd name="connsiteY78" fmla="*/ 916782 h 1309688"/>
                <a:gd name="connsiteX79" fmla="*/ 1116823 w 2636060"/>
                <a:gd name="connsiteY79" fmla="*/ 900113 h 1309688"/>
                <a:gd name="connsiteX80" fmla="*/ 1195405 w 2636060"/>
                <a:gd name="connsiteY80" fmla="*/ 883444 h 1309688"/>
                <a:gd name="connsiteX81" fmla="*/ 1214455 w 2636060"/>
                <a:gd name="connsiteY81" fmla="*/ 871538 h 1309688"/>
                <a:gd name="connsiteX82" fmla="*/ 1183498 w 2636060"/>
                <a:gd name="connsiteY82" fmla="*/ 866775 h 1309688"/>
                <a:gd name="connsiteX83" fmla="*/ 1114442 w 2636060"/>
                <a:gd name="connsiteY83" fmla="*/ 883444 h 1309688"/>
                <a:gd name="connsiteX84" fmla="*/ 1071580 w 2636060"/>
                <a:gd name="connsiteY84" fmla="*/ 895350 h 1309688"/>
                <a:gd name="connsiteX85" fmla="*/ 1047767 w 2636060"/>
                <a:gd name="connsiteY85" fmla="*/ 912019 h 1309688"/>
                <a:gd name="connsiteX86" fmla="*/ 1004905 w 2636060"/>
                <a:gd name="connsiteY86" fmla="*/ 919163 h 1309688"/>
                <a:gd name="connsiteX87" fmla="*/ 983473 w 2636060"/>
                <a:gd name="connsiteY87" fmla="*/ 914400 h 1309688"/>
                <a:gd name="connsiteX88" fmla="*/ 959661 w 2636060"/>
                <a:gd name="connsiteY88" fmla="*/ 919163 h 1309688"/>
                <a:gd name="connsiteX89" fmla="*/ 940611 w 2636060"/>
                <a:gd name="connsiteY89" fmla="*/ 904875 h 1309688"/>
                <a:gd name="connsiteX90" fmla="*/ 919180 w 2636060"/>
                <a:gd name="connsiteY90" fmla="*/ 897732 h 1309688"/>
                <a:gd name="connsiteX91" fmla="*/ 888223 w 2636060"/>
                <a:gd name="connsiteY91" fmla="*/ 897732 h 1309688"/>
                <a:gd name="connsiteX92" fmla="*/ 869173 w 2636060"/>
                <a:gd name="connsiteY92" fmla="*/ 904875 h 1309688"/>
                <a:gd name="connsiteX93" fmla="*/ 869173 w 2636060"/>
                <a:gd name="connsiteY93" fmla="*/ 885825 h 1309688"/>
                <a:gd name="connsiteX94" fmla="*/ 862030 w 2636060"/>
                <a:gd name="connsiteY94" fmla="*/ 859632 h 1309688"/>
                <a:gd name="connsiteX95" fmla="*/ 854886 w 2636060"/>
                <a:gd name="connsiteY95" fmla="*/ 828675 h 1309688"/>
                <a:gd name="connsiteX96" fmla="*/ 859648 w 2636060"/>
                <a:gd name="connsiteY96" fmla="*/ 800100 h 1309688"/>
                <a:gd name="connsiteX97" fmla="*/ 873936 w 2636060"/>
                <a:gd name="connsiteY97" fmla="*/ 778669 h 1309688"/>
                <a:gd name="connsiteX98" fmla="*/ 842980 w 2636060"/>
                <a:gd name="connsiteY98" fmla="*/ 804863 h 1309688"/>
                <a:gd name="connsiteX99" fmla="*/ 816786 w 2636060"/>
                <a:gd name="connsiteY99" fmla="*/ 804863 h 1309688"/>
                <a:gd name="connsiteX100" fmla="*/ 783448 w 2636060"/>
                <a:gd name="connsiteY100" fmla="*/ 807244 h 1309688"/>
                <a:gd name="connsiteX101" fmla="*/ 754873 w 2636060"/>
                <a:gd name="connsiteY101" fmla="*/ 800100 h 1309688"/>
                <a:gd name="connsiteX102" fmla="*/ 731061 w 2636060"/>
                <a:gd name="connsiteY102" fmla="*/ 778669 h 1309688"/>
                <a:gd name="connsiteX103" fmla="*/ 707248 w 2636060"/>
                <a:gd name="connsiteY103" fmla="*/ 771525 h 1309688"/>
                <a:gd name="connsiteX104" fmla="*/ 662005 w 2636060"/>
                <a:gd name="connsiteY104" fmla="*/ 778669 h 1309688"/>
                <a:gd name="connsiteX105" fmla="*/ 619142 w 2636060"/>
                <a:gd name="connsiteY105" fmla="*/ 785813 h 1309688"/>
                <a:gd name="connsiteX106" fmla="*/ 573898 w 2636060"/>
                <a:gd name="connsiteY106" fmla="*/ 792957 h 1309688"/>
                <a:gd name="connsiteX107" fmla="*/ 554848 w 2636060"/>
                <a:gd name="connsiteY107" fmla="*/ 781050 h 1309688"/>
                <a:gd name="connsiteX108" fmla="*/ 550086 w 2636060"/>
                <a:gd name="connsiteY108" fmla="*/ 764382 h 1309688"/>
                <a:gd name="connsiteX109" fmla="*/ 540561 w 2636060"/>
                <a:gd name="connsiteY109" fmla="*/ 740569 h 1309688"/>
                <a:gd name="connsiteX110" fmla="*/ 540561 w 2636060"/>
                <a:gd name="connsiteY110" fmla="*/ 740569 h 1309688"/>
                <a:gd name="connsiteX111" fmla="*/ 545323 w 2636060"/>
                <a:gd name="connsiteY111" fmla="*/ 792957 h 1309688"/>
                <a:gd name="connsiteX112" fmla="*/ 559611 w 2636060"/>
                <a:gd name="connsiteY112" fmla="*/ 809625 h 1309688"/>
                <a:gd name="connsiteX113" fmla="*/ 609617 w 2636060"/>
                <a:gd name="connsiteY113" fmla="*/ 814388 h 1309688"/>
                <a:gd name="connsiteX114" fmla="*/ 659623 w 2636060"/>
                <a:gd name="connsiteY114" fmla="*/ 802482 h 1309688"/>
                <a:gd name="connsiteX115" fmla="*/ 692961 w 2636060"/>
                <a:gd name="connsiteY115" fmla="*/ 797719 h 1309688"/>
                <a:gd name="connsiteX116" fmla="*/ 723917 w 2636060"/>
                <a:gd name="connsiteY116" fmla="*/ 804863 h 1309688"/>
                <a:gd name="connsiteX117" fmla="*/ 740586 w 2636060"/>
                <a:gd name="connsiteY117" fmla="*/ 831057 h 1309688"/>
                <a:gd name="connsiteX118" fmla="*/ 766780 w 2636060"/>
                <a:gd name="connsiteY118" fmla="*/ 831057 h 1309688"/>
                <a:gd name="connsiteX119" fmla="*/ 802498 w 2636060"/>
                <a:gd name="connsiteY119" fmla="*/ 826294 h 1309688"/>
                <a:gd name="connsiteX120" fmla="*/ 831073 w 2636060"/>
                <a:gd name="connsiteY120" fmla="*/ 835819 h 1309688"/>
                <a:gd name="connsiteX121" fmla="*/ 838217 w 2636060"/>
                <a:gd name="connsiteY121" fmla="*/ 881063 h 1309688"/>
                <a:gd name="connsiteX122" fmla="*/ 850123 w 2636060"/>
                <a:gd name="connsiteY122" fmla="*/ 919163 h 1309688"/>
                <a:gd name="connsiteX123" fmla="*/ 850123 w 2636060"/>
                <a:gd name="connsiteY123" fmla="*/ 935832 h 1309688"/>
                <a:gd name="connsiteX124" fmla="*/ 840598 w 2636060"/>
                <a:gd name="connsiteY124" fmla="*/ 952500 h 1309688"/>
                <a:gd name="connsiteX125" fmla="*/ 823930 w 2636060"/>
                <a:gd name="connsiteY125" fmla="*/ 962025 h 1309688"/>
                <a:gd name="connsiteX126" fmla="*/ 802498 w 2636060"/>
                <a:gd name="connsiteY126" fmla="*/ 966788 h 1309688"/>
                <a:gd name="connsiteX127" fmla="*/ 781067 w 2636060"/>
                <a:gd name="connsiteY127" fmla="*/ 966788 h 1309688"/>
                <a:gd name="connsiteX128" fmla="*/ 769161 w 2636060"/>
                <a:gd name="connsiteY128" fmla="*/ 976313 h 1309688"/>
                <a:gd name="connsiteX129" fmla="*/ 769161 w 2636060"/>
                <a:gd name="connsiteY129" fmla="*/ 976313 h 1309688"/>
                <a:gd name="connsiteX130" fmla="*/ 800117 w 2636060"/>
                <a:gd name="connsiteY130" fmla="*/ 978694 h 1309688"/>
                <a:gd name="connsiteX131" fmla="*/ 816786 w 2636060"/>
                <a:gd name="connsiteY131" fmla="*/ 990600 h 1309688"/>
                <a:gd name="connsiteX132" fmla="*/ 838217 w 2636060"/>
                <a:gd name="connsiteY132" fmla="*/ 981075 h 1309688"/>
                <a:gd name="connsiteX133" fmla="*/ 838217 w 2636060"/>
                <a:gd name="connsiteY133" fmla="*/ 981075 h 1309688"/>
                <a:gd name="connsiteX134" fmla="*/ 864411 w 2636060"/>
                <a:gd name="connsiteY134" fmla="*/ 983457 h 1309688"/>
                <a:gd name="connsiteX135" fmla="*/ 881080 w 2636060"/>
                <a:gd name="connsiteY135" fmla="*/ 971550 h 1309688"/>
                <a:gd name="connsiteX136" fmla="*/ 909655 w 2636060"/>
                <a:gd name="connsiteY136" fmla="*/ 1009650 h 1309688"/>
                <a:gd name="connsiteX137" fmla="*/ 909655 w 2636060"/>
                <a:gd name="connsiteY137" fmla="*/ 1050132 h 1309688"/>
                <a:gd name="connsiteX138" fmla="*/ 902511 w 2636060"/>
                <a:gd name="connsiteY138" fmla="*/ 1071563 h 1309688"/>
                <a:gd name="connsiteX139" fmla="*/ 881080 w 2636060"/>
                <a:gd name="connsiteY139" fmla="*/ 1092994 h 1309688"/>
                <a:gd name="connsiteX140" fmla="*/ 842980 w 2636060"/>
                <a:gd name="connsiteY140" fmla="*/ 1107282 h 1309688"/>
                <a:gd name="connsiteX141" fmla="*/ 828692 w 2636060"/>
                <a:gd name="connsiteY141" fmla="*/ 1123950 h 1309688"/>
                <a:gd name="connsiteX142" fmla="*/ 812023 w 2636060"/>
                <a:gd name="connsiteY142" fmla="*/ 1145382 h 1309688"/>
                <a:gd name="connsiteX143" fmla="*/ 783448 w 2636060"/>
                <a:gd name="connsiteY143" fmla="*/ 1152525 h 1309688"/>
                <a:gd name="connsiteX144" fmla="*/ 766780 w 2636060"/>
                <a:gd name="connsiteY144" fmla="*/ 1159669 h 1309688"/>
                <a:gd name="connsiteX145" fmla="*/ 752492 w 2636060"/>
                <a:gd name="connsiteY145" fmla="*/ 1162050 h 1309688"/>
                <a:gd name="connsiteX146" fmla="*/ 745348 w 2636060"/>
                <a:gd name="connsiteY146" fmla="*/ 1147763 h 1309688"/>
                <a:gd name="connsiteX147" fmla="*/ 745348 w 2636060"/>
                <a:gd name="connsiteY147" fmla="*/ 1147763 h 1309688"/>
                <a:gd name="connsiteX148" fmla="*/ 735823 w 2636060"/>
                <a:gd name="connsiteY148" fmla="*/ 1173957 h 1309688"/>
                <a:gd name="connsiteX149" fmla="*/ 716773 w 2636060"/>
                <a:gd name="connsiteY149" fmla="*/ 1188244 h 1309688"/>
                <a:gd name="connsiteX150" fmla="*/ 700105 w 2636060"/>
                <a:gd name="connsiteY150" fmla="*/ 1195388 h 1309688"/>
                <a:gd name="connsiteX151" fmla="*/ 700105 w 2636060"/>
                <a:gd name="connsiteY151" fmla="*/ 1173957 h 1309688"/>
                <a:gd name="connsiteX152" fmla="*/ 688198 w 2636060"/>
                <a:gd name="connsiteY152" fmla="*/ 1152525 h 1309688"/>
                <a:gd name="connsiteX153" fmla="*/ 690580 w 2636060"/>
                <a:gd name="connsiteY153" fmla="*/ 1197769 h 1309688"/>
                <a:gd name="connsiteX154" fmla="*/ 678673 w 2636060"/>
                <a:gd name="connsiteY154" fmla="*/ 1214438 h 1309688"/>
                <a:gd name="connsiteX155" fmla="*/ 669148 w 2636060"/>
                <a:gd name="connsiteY155" fmla="*/ 1204913 h 1309688"/>
                <a:gd name="connsiteX156" fmla="*/ 647717 w 2636060"/>
                <a:gd name="connsiteY156" fmla="*/ 1197769 h 1309688"/>
                <a:gd name="connsiteX157" fmla="*/ 631048 w 2636060"/>
                <a:gd name="connsiteY157" fmla="*/ 1193007 h 1309688"/>
                <a:gd name="connsiteX158" fmla="*/ 614380 w 2636060"/>
                <a:gd name="connsiteY158" fmla="*/ 1221582 h 1309688"/>
                <a:gd name="connsiteX159" fmla="*/ 588186 w 2636060"/>
                <a:gd name="connsiteY159" fmla="*/ 1235869 h 1309688"/>
                <a:gd name="connsiteX160" fmla="*/ 604855 w 2636060"/>
                <a:gd name="connsiteY160" fmla="*/ 1273969 h 1309688"/>
                <a:gd name="connsiteX161" fmla="*/ 576280 w 2636060"/>
                <a:gd name="connsiteY161" fmla="*/ 1281113 h 1309688"/>
                <a:gd name="connsiteX162" fmla="*/ 557230 w 2636060"/>
                <a:gd name="connsiteY162" fmla="*/ 1295400 h 1309688"/>
                <a:gd name="connsiteX163" fmla="*/ 514367 w 2636060"/>
                <a:gd name="connsiteY163" fmla="*/ 1309688 h 1309688"/>
                <a:gd name="connsiteX164" fmla="*/ 488173 w 2636060"/>
                <a:gd name="connsiteY164" fmla="*/ 1297782 h 1309688"/>
                <a:gd name="connsiteX165" fmla="*/ 471505 w 2636060"/>
                <a:gd name="connsiteY165" fmla="*/ 1288257 h 1309688"/>
                <a:gd name="connsiteX166" fmla="*/ 452455 w 2636060"/>
                <a:gd name="connsiteY166" fmla="*/ 1283494 h 1309688"/>
                <a:gd name="connsiteX167" fmla="*/ 431023 w 2636060"/>
                <a:gd name="connsiteY167" fmla="*/ 1266825 h 1309688"/>
                <a:gd name="connsiteX168" fmla="*/ 431023 w 2636060"/>
                <a:gd name="connsiteY168" fmla="*/ 1266825 h 1309688"/>
                <a:gd name="connsiteX169" fmla="*/ 431023 w 2636060"/>
                <a:gd name="connsiteY169" fmla="*/ 1266825 h 1309688"/>
                <a:gd name="connsiteX170" fmla="*/ 397686 w 2636060"/>
                <a:gd name="connsiteY170" fmla="*/ 1228725 h 1309688"/>
                <a:gd name="connsiteX171" fmla="*/ 388161 w 2636060"/>
                <a:gd name="connsiteY171" fmla="*/ 1216819 h 1309688"/>
                <a:gd name="connsiteX172" fmla="*/ 378636 w 2636060"/>
                <a:gd name="connsiteY172" fmla="*/ 1219200 h 1309688"/>
                <a:gd name="connsiteX173" fmla="*/ 378636 w 2636060"/>
                <a:gd name="connsiteY173" fmla="*/ 1204913 h 1309688"/>
                <a:gd name="connsiteX174" fmla="*/ 373873 w 2636060"/>
                <a:gd name="connsiteY174" fmla="*/ 1190625 h 1309688"/>
                <a:gd name="connsiteX175" fmla="*/ 357205 w 2636060"/>
                <a:gd name="connsiteY175" fmla="*/ 1195388 h 1309688"/>
                <a:gd name="connsiteX176" fmla="*/ 350061 w 2636060"/>
                <a:gd name="connsiteY176" fmla="*/ 1173957 h 1309688"/>
                <a:gd name="connsiteX177" fmla="*/ 335773 w 2636060"/>
                <a:gd name="connsiteY177" fmla="*/ 1154907 h 1309688"/>
                <a:gd name="connsiteX178" fmla="*/ 350061 w 2636060"/>
                <a:gd name="connsiteY178" fmla="*/ 1143000 h 1309688"/>
                <a:gd name="connsiteX179" fmla="*/ 342917 w 2636060"/>
                <a:gd name="connsiteY179" fmla="*/ 1119188 h 1309688"/>
                <a:gd name="connsiteX180" fmla="*/ 326248 w 2636060"/>
                <a:gd name="connsiteY180" fmla="*/ 1107282 h 1309688"/>
                <a:gd name="connsiteX181" fmla="*/ 333392 w 2636060"/>
                <a:gd name="connsiteY181" fmla="*/ 1090613 h 1309688"/>
                <a:gd name="connsiteX182" fmla="*/ 345298 w 2636060"/>
                <a:gd name="connsiteY182" fmla="*/ 1092994 h 1309688"/>
                <a:gd name="connsiteX183" fmla="*/ 373873 w 2636060"/>
                <a:gd name="connsiteY183" fmla="*/ 1097757 h 1309688"/>
                <a:gd name="connsiteX184" fmla="*/ 371492 w 2636060"/>
                <a:gd name="connsiteY184" fmla="*/ 1073944 h 1309688"/>
                <a:gd name="connsiteX185" fmla="*/ 397686 w 2636060"/>
                <a:gd name="connsiteY185" fmla="*/ 1054894 h 1309688"/>
                <a:gd name="connsiteX186" fmla="*/ 402449 w 2636060"/>
                <a:gd name="connsiteY186" fmla="*/ 997744 h 1309688"/>
                <a:gd name="connsiteX187" fmla="*/ 364348 w 2636060"/>
                <a:gd name="connsiteY187" fmla="*/ 957263 h 1309688"/>
                <a:gd name="connsiteX188" fmla="*/ 345298 w 2636060"/>
                <a:gd name="connsiteY188" fmla="*/ 921544 h 1309688"/>
                <a:gd name="connsiteX189" fmla="*/ 307198 w 2636060"/>
                <a:gd name="connsiteY189" fmla="*/ 888207 h 1309688"/>
                <a:gd name="connsiteX190" fmla="*/ 302436 w 2636060"/>
                <a:gd name="connsiteY190" fmla="*/ 821532 h 1309688"/>
                <a:gd name="connsiteX191" fmla="*/ 321486 w 2636060"/>
                <a:gd name="connsiteY191" fmla="*/ 792957 h 1309688"/>
                <a:gd name="connsiteX192" fmla="*/ 321486 w 2636060"/>
                <a:gd name="connsiteY192" fmla="*/ 792957 h 1309688"/>
                <a:gd name="connsiteX193" fmla="*/ 304817 w 2636060"/>
                <a:gd name="connsiteY193" fmla="*/ 757238 h 1309688"/>
                <a:gd name="connsiteX194" fmla="*/ 283386 w 2636060"/>
                <a:gd name="connsiteY194" fmla="*/ 742950 h 1309688"/>
                <a:gd name="connsiteX195" fmla="*/ 276242 w 2636060"/>
                <a:gd name="connsiteY195" fmla="*/ 726282 h 1309688"/>
                <a:gd name="connsiteX196" fmla="*/ 259573 w 2636060"/>
                <a:gd name="connsiteY196" fmla="*/ 704850 h 1309688"/>
                <a:gd name="connsiteX197" fmla="*/ 240523 w 2636060"/>
                <a:gd name="connsiteY197" fmla="*/ 681038 h 1309688"/>
                <a:gd name="connsiteX198" fmla="*/ 214330 w 2636060"/>
                <a:gd name="connsiteY198" fmla="*/ 671513 h 1309688"/>
                <a:gd name="connsiteX199" fmla="*/ 138130 w 2636060"/>
                <a:gd name="connsiteY199" fmla="*/ 592932 h 1309688"/>
                <a:gd name="connsiteX200" fmla="*/ 71455 w 2636060"/>
                <a:gd name="connsiteY200" fmla="*/ 481013 h 1309688"/>
                <a:gd name="connsiteX201" fmla="*/ 59548 w 2636060"/>
                <a:gd name="connsiteY201" fmla="*/ 423863 h 1309688"/>
                <a:gd name="connsiteX202" fmla="*/ 28592 w 2636060"/>
                <a:gd name="connsiteY202" fmla="*/ 373857 h 1309688"/>
                <a:gd name="connsiteX203" fmla="*/ 28592 w 2636060"/>
                <a:gd name="connsiteY203" fmla="*/ 342900 h 1309688"/>
                <a:gd name="connsiteX204" fmla="*/ 9542 w 2636060"/>
                <a:gd name="connsiteY204" fmla="*/ 292894 h 1309688"/>
                <a:gd name="connsiteX205" fmla="*/ 11923 w 2636060"/>
                <a:gd name="connsiteY205" fmla="*/ 259557 h 1309688"/>
                <a:gd name="connsiteX206" fmla="*/ 4780 w 2636060"/>
                <a:gd name="connsiteY206" fmla="*/ 216694 h 1309688"/>
                <a:gd name="connsiteX207" fmla="*/ 11922 w 2636060"/>
                <a:gd name="connsiteY207" fmla="*/ 190500 h 1309688"/>
                <a:gd name="connsiteX208" fmla="*/ 19066 w 2636060"/>
                <a:gd name="connsiteY208" fmla="*/ 154782 h 1309688"/>
                <a:gd name="connsiteX209" fmla="*/ 9541 w 2636060"/>
                <a:gd name="connsiteY209" fmla="*/ 100013 h 1309688"/>
                <a:gd name="connsiteX210" fmla="*/ 17 w 2636060"/>
                <a:gd name="connsiteY210" fmla="*/ 69057 h 1309688"/>
                <a:gd name="connsiteX211" fmla="*/ 26210 w 2636060"/>
                <a:gd name="connsiteY211" fmla="*/ 50007 h 1309688"/>
                <a:gd name="connsiteX212" fmla="*/ 21449 w 2636060"/>
                <a:gd name="connsiteY212" fmla="*/ 0 h 1309688"/>
                <a:gd name="connsiteX213" fmla="*/ 2605105 w 2636060"/>
                <a:gd name="connsiteY213" fmla="*/ 4763 h 1309688"/>
                <a:gd name="connsiteX214" fmla="*/ 2636060 w 2636060"/>
                <a:gd name="connsiteY214" fmla="*/ 881062 h 1309688"/>
                <a:gd name="connsiteX0" fmla="*/ 2636060 w 2636060"/>
                <a:gd name="connsiteY0" fmla="*/ 881062 h 1309688"/>
                <a:gd name="connsiteX1" fmla="*/ 2033605 w 2636060"/>
                <a:gd name="connsiteY1" fmla="*/ 962025 h 1309688"/>
                <a:gd name="connsiteX2" fmla="*/ 1995505 w 2636060"/>
                <a:gd name="connsiteY2" fmla="*/ 931069 h 1309688"/>
                <a:gd name="connsiteX3" fmla="*/ 1962167 w 2636060"/>
                <a:gd name="connsiteY3" fmla="*/ 902494 h 1309688"/>
                <a:gd name="connsiteX4" fmla="*/ 1921686 w 2636060"/>
                <a:gd name="connsiteY4" fmla="*/ 881063 h 1309688"/>
                <a:gd name="connsiteX5" fmla="*/ 1905017 w 2636060"/>
                <a:gd name="connsiteY5" fmla="*/ 876300 h 1309688"/>
                <a:gd name="connsiteX6" fmla="*/ 1905017 w 2636060"/>
                <a:gd name="connsiteY6" fmla="*/ 876300 h 1309688"/>
                <a:gd name="connsiteX7" fmla="*/ 1933592 w 2636060"/>
                <a:gd name="connsiteY7" fmla="*/ 869157 h 1309688"/>
                <a:gd name="connsiteX8" fmla="*/ 1952642 w 2636060"/>
                <a:gd name="connsiteY8" fmla="*/ 862013 h 1309688"/>
                <a:gd name="connsiteX9" fmla="*/ 1933592 w 2636060"/>
                <a:gd name="connsiteY9" fmla="*/ 852488 h 1309688"/>
                <a:gd name="connsiteX10" fmla="*/ 1900255 w 2636060"/>
                <a:gd name="connsiteY10" fmla="*/ 842963 h 1309688"/>
                <a:gd name="connsiteX11" fmla="*/ 1871680 w 2636060"/>
                <a:gd name="connsiteY11" fmla="*/ 828675 h 1309688"/>
                <a:gd name="connsiteX12" fmla="*/ 1840723 w 2636060"/>
                <a:gd name="connsiteY12" fmla="*/ 812007 h 1309688"/>
                <a:gd name="connsiteX13" fmla="*/ 1819292 w 2636060"/>
                <a:gd name="connsiteY13" fmla="*/ 797719 h 1309688"/>
                <a:gd name="connsiteX14" fmla="*/ 1814530 w 2636060"/>
                <a:gd name="connsiteY14" fmla="*/ 778669 h 1309688"/>
                <a:gd name="connsiteX15" fmla="*/ 1843105 w 2636060"/>
                <a:gd name="connsiteY15" fmla="*/ 788194 h 1309688"/>
                <a:gd name="connsiteX16" fmla="*/ 1843105 w 2636060"/>
                <a:gd name="connsiteY16" fmla="*/ 788194 h 1309688"/>
                <a:gd name="connsiteX17" fmla="*/ 1871680 w 2636060"/>
                <a:gd name="connsiteY17" fmla="*/ 790575 h 1309688"/>
                <a:gd name="connsiteX18" fmla="*/ 1916923 w 2636060"/>
                <a:gd name="connsiteY18" fmla="*/ 800100 h 1309688"/>
                <a:gd name="connsiteX19" fmla="*/ 1916923 w 2636060"/>
                <a:gd name="connsiteY19" fmla="*/ 800100 h 1309688"/>
                <a:gd name="connsiteX20" fmla="*/ 1897873 w 2636060"/>
                <a:gd name="connsiteY20" fmla="*/ 769144 h 1309688"/>
                <a:gd name="connsiteX21" fmla="*/ 1862155 w 2636060"/>
                <a:gd name="connsiteY21" fmla="*/ 776288 h 1309688"/>
                <a:gd name="connsiteX22" fmla="*/ 1838342 w 2636060"/>
                <a:gd name="connsiteY22" fmla="*/ 769144 h 1309688"/>
                <a:gd name="connsiteX23" fmla="*/ 1812148 w 2636060"/>
                <a:gd name="connsiteY23" fmla="*/ 766763 h 1309688"/>
                <a:gd name="connsiteX24" fmla="*/ 1785955 w 2636060"/>
                <a:gd name="connsiteY24" fmla="*/ 776288 h 1309688"/>
                <a:gd name="connsiteX25" fmla="*/ 1757380 w 2636060"/>
                <a:gd name="connsiteY25" fmla="*/ 783432 h 1309688"/>
                <a:gd name="connsiteX26" fmla="*/ 1728805 w 2636060"/>
                <a:gd name="connsiteY26" fmla="*/ 783432 h 1309688"/>
                <a:gd name="connsiteX27" fmla="*/ 1702611 w 2636060"/>
                <a:gd name="connsiteY27" fmla="*/ 769144 h 1309688"/>
                <a:gd name="connsiteX28" fmla="*/ 1678798 w 2636060"/>
                <a:gd name="connsiteY28" fmla="*/ 781050 h 1309688"/>
                <a:gd name="connsiteX29" fmla="*/ 1664511 w 2636060"/>
                <a:gd name="connsiteY29" fmla="*/ 776288 h 1309688"/>
                <a:gd name="connsiteX30" fmla="*/ 1628792 w 2636060"/>
                <a:gd name="connsiteY30" fmla="*/ 783432 h 1309688"/>
                <a:gd name="connsiteX31" fmla="*/ 1593073 w 2636060"/>
                <a:gd name="connsiteY31" fmla="*/ 783432 h 1309688"/>
                <a:gd name="connsiteX32" fmla="*/ 1569261 w 2636060"/>
                <a:gd name="connsiteY32" fmla="*/ 778669 h 1309688"/>
                <a:gd name="connsiteX33" fmla="*/ 1547830 w 2636060"/>
                <a:gd name="connsiteY33" fmla="*/ 764382 h 1309688"/>
                <a:gd name="connsiteX34" fmla="*/ 1547830 w 2636060"/>
                <a:gd name="connsiteY34" fmla="*/ 750094 h 1309688"/>
                <a:gd name="connsiteX35" fmla="*/ 1524017 w 2636060"/>
                <a:gd name="connsiteY35" fmla="*/ 785813 h 1309688"/>
                <a:gd name="connsiteX36" fmla="*/ 1528780 w 2636060"/>
                <a:gd name="connsiteY36" fmla="*/ 807244 h 1309688"/>
                <a:gd name="connsiteX37" fmla="*/ 1533542 w 2636060"/>
                <a:gd name="connsiteY37" fmla="*/ 823913 h 1309688"/>
                <a:gd name="connsiteX38" fmla="*/ 1578786 w 2636060"/>
                <a:gd name="connsiteY38" fmla="*/ 809625 h 1309688"/>
                <a:gd name="connsiteX39" fmla="*/ 1614505 w 2636060"/>
                <a:gd name="connsiteY39" fmla="*/ 807244 h 1309688"/>
                <a:gd name="connsiteX40" fmla="*/ 1654986 w 2636060"/>
                <a:gd name="connsiteY40" fmla="*/ 800100 h 1309688"/>
                <a:gd name="connsiteX41" fmla="*/ 1676417 w 2636060"/>
                <a:gd name="connsiteY41" fmla="*/ 800100 h 1309688"/>
                <a:gd name="connsiteX42" fmla="*/ 1702611 w 2636060"/>
                <a:gd name="connsiteY42" fmla="*/ 797719 h 1309688"/>
                <a:gd name="connsiteX43" fmla="*/ 1728805 w 2636060"/>
                <a:gd name="connsiteY43" fmla="*/ 814388 h 1309688"/>
                <a:gd name="connsiteX44" fmla="*/ 1750236 w 2636060"/>
                <a:gd name="connsiteY44" fmla="*/ 814388 h 1309688"/>
                <a:gd name="connsiteX45" fmla="*/ 1781192 w 2636060"/>
                <a:gd name="connsiteY45" fmla="*/ 823913 h 1309688"/>
                <a:gd name="connsiteX46" fmla="*/ 1795480 w 2636060"/>
                <a:gd name="connsiteY46" fmla="*/ 833438 h 1309688"/>
                <a:gd name="connsiteX47" fmla="*/ 1795480 w 2636060"/>
                <a:gd name="connsiteY47" fmla="*/ 852488 h 1309688"/>
                <a:gd name="connsiteX48" fmla="*/ 1724042 w 2636060"/>
                <a:gd name="connsiteY48" fmla="*/ 850107 h 1309688"/>
                <a:gd name="connsiteX49" fmla="*/ 1635936 w 2636060"/>
                <a:gd name="connsiteY49" fmla="*/ 859632 h 1309688"/>
                <a:gd name="connsiteX50" fmla="*/ 1550211 w 2636060"/>
                <a:gd name="connsiteY50" fmla="*/ 866775 h 1309688"/>
                <a:gd name="connsiteX51" fmla="*/ 1440673 w 2636060"/>
                <a:gd name="connsiteY51" fmla="*/ 890588 h 1309688"/>
                <a:gd name="connsiteX52" fmla="*/ 1340661 w 2636060"/>
                <a:gd name="connsiteY52" fmla="*/ 919163 h 1309688"/>
                <a:gd name="connsiteX53" fmla="*/ 1252555 w 2636060"/>
                <a:gd name="connsiteY53" fmla="*/ 962025 h 1309688"/>
                <a:gd name="connsiteX54" fmla="*/ 1193023 w 2636060"/>
                <a:gd name="connsiteY54" fmla="*/ 995363 h 1309688"/>
                <a:gd name="connsiteX55" fmla="*/ 1114442 w 2636060"/>
                <a:gd name="connsiteY55" fmla="*/ 1021557 h 1309688"/>
                <a:gd name="connsiteX56" fmla="*/ 1026336 w 2636060"/>
                <a:gd name="connsiteY56" fmla="*/ 1052513 h 1309688"/>
                <a:gd name="connsiteX57" fmla="*/ 992998 w 2636060"/>
                <a:gd name="connsiteY57" fmla="*/ 1064419 h 1309688"/>
                <a:gd name="connsiteX58" fmla="*/ 971567 w 2636060"/>
                <a:gd name="connsiteY58" fmla="*/ 1057275 h 1309688"/>
                <a:gd name="connsiteX59" fmla="*/ 981092 w 2636060"/>
                <a:gd name="connsiteY59" fmla="*/ 1033463 h 1309688"/>
                <a:gd name="connsiteX60" fmla="*/ 995380 w 2636060"/>
                <a:gd name="connsiteY60" fmla="*/ 1016794 h 1309688"/>
                <a:gd name="connsiteX61" fmla="*/ 1007286 w 2636060"/>
                <a:gd name="connsiteY61" fmla="*/ 997744 h 1309688"/>
                <a:gd name="connsiteX62" fmla="*/ 1007286 w 2636060"/>
                <a:gd name="connsiteY62" fmla="*/ 997744 h 1309688"/>
                <a:gd name="connsiteX63" fmla="*/ 1038242 w 2636060"/>
                <a:gd name="connsiteY63" fmla="*/ 976313 h 1309688"/>
                <a:gd name="connsiteX64" fmla="*/ 1059673 w 2636060"/>
                <a:gd name="connsiteY64" fmla="*/ 983457 h 1309688"/>
                <a:gd name="connsiteX65" fmla="*/ 1069198 w 2636060"/>
                <a:gd name="connsiteY65" fmla="*/ 1012032 h 1309688"/>
                <a:gd name="connsiteX66" fmla="*/ 1085867 w 2636060"/>
                <a:gd name="connsiteY66" fmla="*/ 1009650 h 1309688"/>
                <a:gd name="connsiteX67" fmla="*/ 1083486 w 2636060"/>
                <a:gd name="connsiteY67" fmla="*/ 990600 h 1309688"/>
                <a:gd name="connsiteX68" fmla="*/ 1083486 w 2636060"/>
                <a:gd name="connsiteY68" fmla="*/ 990600 h 1309688"/>
                <a:gd name="connsiteX69" fmla="*/ 1093011 w 2636060"/>
                <a:gd name="connsiteY69" fmla="*/ 962025 h 1309688"/>
                <a:gd name="connsiteX70" fmla="*/ 1112061 w 2636060"/>
                <a:gd name="connsiteY70" fmla="*/ 952500 h 1309688"/>
                <a:gd name="connsiteX71" fmla="*/ 1090630 w 2636060"/>
                <a:gd name="connsiteY71" fmla="*/ 954882 h 1309688"/>
                <a:gd name="connsiteX72" fmla="*/ 1047767 w 2636060"/>
                <a:gd name="connsiteY72" fmla="*/ 964407 h 1309688"/>
                <a:gd name="connsiteX73" fmla="*/ 1026336 w 2636060"/>
                <a:gd name="connsiteY73" fmla="*/ 957263 h 1309688"/>
                <a:gd name="connsiteX74" fmla="*/ 997761 w 2636060"/>
                <a:gd name="connsiteY74" fmla="*/ 957263 h 1309688"/>
                <a:gd name="connsiteX75" fmla="*/ 988236 w 2636060"/>
                <a:gd name="connsiteY75" fmla="*/ 947738 h 1309688"/>
                <a:gd name="connsiteX76" fmla="*/ 1012048 w 2636060"/>
                <a:gd name="connsiteY76" fmla="*/ 935832 h 1309688"/>
                <a:gd name="connsiteX77" fmla="*/ 1062055 w 2636060"/>
                <a:gd name="connsiteY77" fmla="*/ 923925 h 1309688"/>
                <a:gd name="connsiteX78" fmla="*/ 1093011 w 2636060"/>
                <a:gd name="connsiteY78" fmla="*/ 916782 h 1309688"/>
                <a:gd name="connsiteX79" fmla="*/ 1116823 w 2636060"/>
                <a:gd name="connsiteY79" fmla="*/ 900113 h 1309688"/>
                <a:gd name="connsiteX80" fmla="*/ 1195405 w 2636060"/>
                <a:gd name="connsiteY80" fmla="*/ 883444 h 1309688"/>
                <a:gd name="connsiteX81" fmla="*/ 1214455 w 2636060"/>
                <a:gd name="connsiteY81" fmla="*/ 871538 h 1309688"/>
                <a:gd name="connsiteX82" fmla="*/ 1183498 w 2636060"/>
                <a:gd name="connsiteY82" fmla="*/ 866775 h 1309688"/>
                <a:gd name="connsiteX83" fmla="*/ 1114442 w 2636060"/>
                <a:gd name="connsiteY83" fmla="*/ 883444 h 1309688"/>
                <a:gd name="connsiteX84" fmla="*/ 1071580 w 2636060"/>
                <a:gd name="connsiteY84" fmla="*/ 895350 h 1309688"/>
                <a:gd name="connsiteX85" fmla="*/ 1047767 w 2636060"/>
                <a:gd name="connsiteY85" fmla="*/ 912019 h 1309688"/>
                <a:gd name="connsiteX86" fmla="*/ 1004905 w 2636060"/>
                <a:gd name="connsiteY86" fmla="*/ 919163 h 1309688"/>
                <a:gd name="connsiteX87" fmla="*/ 983473 w 2636060"/>
                <a:gd name="connsiteY87" fmla="*/ 914400 h 1309688"/>
                <a:gd name="connsiteX88" fmla="*/ 959661 w 2636060"/>
                <a:gd name="connsiteY88" fmla="*/ 919163 h 1309688"/>
                <a:gd name="connsiteX89" fmla="*/ 940611 w 2636060"/>
                <a:gd name="connsiteY89" fmla="*/ 904875 h 1309688"/>
                <a:gd name="connsiteX90" fmla="*/ 919180 w 2636060"/>
                <a:gd name="connsiteY90" fmla="*/ 897732 h 1309688"/>
                <a:gd name="connsiteX91" fmla="*/ 888223 w 2636060"/>
                <a:gd name="connsiteY91" fmla="*/ 897732 h 1309688"/>
                <a:gd name="connsiteX92" fmla="*/ 869173 w 2636060"/>
                <a:gd name="connsiteY92" fmla="*/ 904875 h 1309688"/>
                <a:gd name="connsiteX93" fmla="*/ 869173 w 2636060"/>
                <a:gd name="connsiteY93" fmla="*/ 885825 h 1309688"/>
                <a:gd name="connsiteX94" fmla="*/ 862030 w 2636060"/>
                <a:gd name="connsiteY94" fmla="*/ 859632 h 1309688"/>
                <a:gd name="connsiteX95" fmla="*/ 854886 w 2636060"/>
                <a:gd name="connsiteY95" fmla="*/ 828675 h 1309688"/>
                <a:gd name="connsiteX96" fmla="*/ 859648 w 2636060"/>
                <a:gd name="connsiteY96" fmla="*/ 800100 h 1309688"/>
                <a:gd name="connsiteX97" fmla="*/ 873936 w 2636060"/>
                <a:gd name="connsiteY97" fmla="*/ 778669 h 1309688"/>
                <a:gd name="connsiteX98" fmla="*/ 842980 w 2636060"/>
                <a:gd name="connsiteY98" fmla="*/ 804863 h 1309688"/>
                <a:gd name="connsiteX99" fmla="*/ 816786 w 2636060"/>
                <a:gd name="connsiteY99" fmla="*/ 804863 h 1309688"/>
                <a:gd name="connsiteX100" fmla="*/ 783448 w 2636060"/>
                <a:gd name="connsiteY100" fmla="*/ 807244 h 1309688"/>
                <a:gd name="connsiteX101" fmla="*/ 754873 w 2636060"/>
                <a:gd name="connsiteY101" fmla="*/ 800100 h 1309688"/>
                <a:gd name="connsiteX102" fmla="*/ 731061 w 2636060"/>
                <a:gd name="connsiteY102" fmla="*/ 778669 h 1309688"/>
                <a:gd name="connsiteX103" fmla="*/ 707248 w 2636060"/>
                <a:gd name="connsiteY103" fmla="*/ 771525 h 1309688"/>
                <a:gd name="connsiteX104" fmla="*/ 662005 w 2636060"/>
                <a:gd name="connsiteY104" fmla="*/ 778669 h 1309688"/>
                <a:gd name="connsiteX105" fmla="*/ 619142 w 2636060"/>
                <a:gd name="connsiteY105" fmla="*/ 785813 h 1309688"/>
                <a:gd name="connsiteX106" fmla="*/ 573898 w 2636060"/>
                <a:gd name="connsiteY106" fmla="*/ 792957 h 1309688"/>
                <a:gd name="connsiteX107" fmla="*/ 554848 w 2636060"/>
                <a:gd name="connsiteY107" fmla="*/ 781050 h 1309688"/>
                <a:gd name="connsiteX108" fmla="*/ 550086 w 2636060"/>
                <a:gd name="connsiteY108" fmla="*/ 764382 h 1309688"/>
                <a:gd name="connsiteX109" fmla="*/ 540561 w 2636060"/>
                <a:gd name="connsiteY109" fmla="*/ 740569 h 1309688"/>
                <a:gd name="connsiteX110" fmla="*/ 540561 w 2636060"/>
                <a:gd name="connsiteY110" fmla="*/ 740569 h 1309688"/>
                <a:gd name="connsiteX111" fmla="*/ 545323 w 2636060"/>
                <a:gd name="connsiteY111" fmla="*/ 792957 h 1309688"/>
                <a:gd name="connsiteX112" fmla="*/ 559611 w 2636060"/>
                <a:gd name="connsiteY112" fmla="*/ 809625 h 1309688"/>
                <a:gd name="connsiteX113" fmla="*/ 609617 w 2636060"/>
                <a:gd name="connsiteY113" fmla="*/ 814388 h 1309688"/>
                <a:gd name="connsiteX114" fmla="*/ 659623 w 2636060"/>
                <a:gd name="connsiteY114" fmla="*/ 802482 h 1309688"/>
                <a:gd name="connsiteX115" fmla="*/ 692961 w 2636060"/>
                <a:gd name="connsiteY115" fmla="*/ 797719 h 1309688"/>
                <a:gd name="connsiteX116" fmla="*/ 723917 w 2636060"/>
                <a:gd name="connsiteY116" fmla="*/ 804863 h 1309688"/>
                <a:gd name="connsiteX117" fmla="*/ 740586 w 2636060"/>
                <a:gd name="connsiteY117" fmla="*/ 831057 h 1309688"/>
                <a:gd name="connsiteX118" fmla="*/ 766780 w 2636060"/>
                <a:gd name="connsiteY118" fmla="*/ 831057 h 1309688"/>
                <a:gd name="connsiteX119" fmla="*/ 802498 w 2636060"/>
                <a:gd name="connsiteY119" fmla="*/ 826294 h 1309688"/>
                <a:gd name="connsiteX120" fmla="*/ 831073 w 2636060"/>
                <a:gd name="connsiteY120" fmla="*/ 835819 h 1309688"/>
                <a:gd name="connsiteX121" fmla="*/ 838217 w 2636060"/>
                <a:gd name="connsiteY121" fmla="*/ 881063 h 1309688"/>
                <a:gd name="connsiteX122" fmla="*/ 850123 w 2636060"/>
                <a:gd name="connsiteY122" fmla="*/ 919163 h 1309688"/>
                <a:gd name="connsiteX123" fmla="*/ 850123 w 2636060"/>
                <a:gd name="connsiteY123" fmla="*/ 935832 h 1309688"/>
                <a:gd name="connsiteX124" fmla="*/ 840598 w 2636060"/>
                <a:gd name="connsiteY124" fmla="*/ 952500 h 1309688"/>
                <a:gd name="connsiteX125" fmla="*/ 823930 w 2636060"/>
                <a:gd name="connsiteY125" fmla="*/ 962025 h 1309688"/>
                <a:gd name="connsiteX126" fmla="*/ 802498 w 2636060"/>
                <a:gd name="connsiteY126" fmla="*/ 966788 h 1309688"/>
                <a:gd name="connsiteX127" fmla="*/ 781067 w 2636060"/>
                <a:gd name="connsiteY127" fmla="*/ 966788 h 1309688"/>
                <a:gd name="connsiteX128" fmla="*/ 769161 w 2636060"/>
                <a:gd name="connsiteY128" fmla="*/ 976313 h 1309688"/>
                <a:gd name="connsiteX129" fmla="*/ 769161 w 2636060"/>
                <a:gd name="connsiteY129" fmla="*/ 976313 h 1309688"/>
                <a:gd name="connsiteX130" fmla="*/ 800117 w 2636060"/>
                <a:gd name="connsiteY130" fmla="*/ 978694 h 1309688"/>
                <a:gd name="connsiteX131" fmla="*/ 816786 w 2636060"/>
                <a:gd name="connsiteY131" fmla="*/ 990600 h 1309688"/>
                <a:gd name="connsiteX132" fmla="*/ 838217 w 2636060"/>
                <a:gd name="connsiteY132" fmla="*/ 981075 h 1309688"/>
                <a:gd name="connsiteX133" fmla="*/ 838217 w 2636060"/>
                <a:gd name="connsiteY133" fmla="*/ 981075 h 1309688"/>
                <a:gd name="connsiteX134" fmla="*/ 864411 w 2636060"/>
                <a:gd name="connsiteY134" fmla="*/ 983457 h 1309688"/>
                <a:gd name="connsiteX135" fmla="*/ 881080 w 2636060"/>
                <a:gd name="connsiteY135" fmla="*/ 971550 h 1309688"/>
                <a:gd name="connsiteX136" fmla="*/ 909655 w 2636060"/>
                <a:gd name="connsiteY136" fmla="*/ 1009650 h 1309688"/>
                <a:gd name="connsiteX137" fmla="*/ 909655 w 2636060"/>
                <a:gd name="connsiteY137" fmla="*/ 1050132 h 1309688"/>
                <a:gd name="connsiteX138" fmla="*/ 902511 w 2636060"/>
                <a:gd name="connsiteY138" fmla="*/ 1071563 h 1309688"/>
                <a:gd name="connsiteX139" fmla="*/ 881080 w 2636060"/>
                <a:gd name="connsiteY139" fmla="*/ 1092994 h 1309688"/>
                <a:gd name="connsiteX140" fmla="*/ 842980 w 2636060"/>
                <a:gd name="connsiteY140" fmla="*/ 1107282 h 1309688"/>
                <a:gd name="connsiteX141" fmla="*/ 828692 w 2636060"/>
                <a:gd name="connsiteY141" fmla="*/ 1123950 h 1309688"/>
                <a:gd name="connsiteX142" fmla="*/ 812023 w 2636060"/>
                <a:gd name="connsiteY142" fmla="*/ 1145382 h 1309688"/>
                <a:gd name="connsiteX143" fmla="*/ 783448 w 2636060"/>
                <a:gd name="connsiteY143" fmla="*/ 1152525 h 1309688"/>
                <a:gd name="connsiteX144" fmla="*/ 766780 w 2636060"/>
                <a:gd name="connsiteY144" fmla="*/ 1159669 h 1309688"/>
                <a:gd name="connsiteX145" fmla="*/ 752492 w 2636060"/>
                <a:gd name="connsiteY145" fmla="*/ 1162050 h 1309688"/>
                <a:gd name="connsiteX146" fmla="*/ 745348 w 2636060"/>
                <a:gd name="connsiteY146" fmla="*/ 1147763 h 1309688"/>
                <a:gd name="connsiteX147" fmla="*/ 745348 w 2636060"/>
                <a:gd name="connsiteY147" fmla="*/ 1147763 h 1309688"/>
                <a:gd name="connsiteX148" fmla="*/ 735823 w 2636060"/>
                <a:gd name="connsiteY148" fmla="*/ 1173957 h 1309688"/>
                <a:gd name="connsiteX149" fmla="*/ 716773 w 2636060"/>
                <a:gd name="connsiteY149" fmla="*/ 1188244 h 1309688"/>
                <a:gd name="connsiteX150" fmla="*/ 700105 w 2636060"/>
                <a:gd name="connsiteY150" fmla="*/ 1195388 h 1309688"/>
                <a:gd name="connsiteX151" fmla="*/ 700105 w 2636060"/>
                <a:gd name="connsiteY151" fmla="*/ 1173957 h 1309688"/>
                <a:gd name="connsiteX152" fmla="*/ 688198 w 2636060"/>
                <a:gd name="connsiteY152" fmla="*/ 1152525 h 1309688"/>
                <a:gd name="connsiteX153" fmla="*/ 690580 w 2636060"/>
                <a:gd name="connsiteY153" fmla="*/ 1197769 h 1309688"/>
                <a:gd name="connsiteX154" fmla="*/ 678673 w 2636060"/>
                <a:gd name="connsiteY154" fmla="*/ 1214438 h 1309688"/>
                <a:gd name="connsiteX155" fmla="*/ 669148 w 2636060"/>
                <a:gd name="connsiteY155" fmla="*/ 1204913 h 1309688"/>
                <a:gd name="connsiteX156" fmla="*/ 647717 w 2636060"/>
                <a:gd name="connsiteY156" fmla="*/ 1197769 h 1309688"/>
                <a:gd name="connsiteX157" fmla="*/ 631048 w 2636060"/>
                <a:gd name="connsiteY157" fmla="*/ 1193007 h 1309688"/>
                <a:gd name="connsiteX158" fmla="*/ 614380 w 2636060"/>
                <a:gd name="connsiteY158" fmla="*/ 1221582 h 1309688"/>
                <a:gd name="connsiteX159" fmla="*/ 588186 w 2636060"/>
                <a:gd name="connsiteY159" fmla="*/ 1235869 h 1309688"/>
                <a:gd name="connsiteX160" fmla="*/ 566755 w 2636060"/>
                <a:gd name="connsiteY160" fmla="*/ 1262063 h 1309688"/>
                <a:gd name="connsiteX161" fmla="*/ 576280 w 2636060"/>
                <a:gd name="connsiteY161" fmla="*/ 1281113 h 1309688"/>
                <a:gd name="connsiteX162" fmla="*/ 557230 w 2636060"/>
                <a:gd name="connsiteY162" fmla="*/ 1295400 h 1309688"/>
                <a:gd name="connsiteX163" fmla="*/ 514367 w 2636060"/>
                <a:gd name="connsiteY163" fmla="*/ 1309688 h 1309688"/>
                <a:gd name="connsiteX164" fmla="*/ 488173 w 2636060"/>
                <a:gd name="connsiteY164" fmla="*/ 1297782 h 1309688"/>
                <a:gd name="connsiteX165" fmla="*/ 471505 w 2636060"/>
                <a:gd name="connsiteY165" fmla="*/ 1288257 h 1309688"/>
                <a:gd name="connsiteX166" fmla="*/ 452455 w 2636060"/>
                <a:gd name="connsiteY166" fmla="*/ 1283494 h 1309688"/>
                <a:gd name="connsiteX167" fmla="*/ 431023 w 2636060"/>
                <a:gd name="connsiteY167" fmla="*/ 1266825 h 1309688"/>
                <a:gd name="connsiteX168" fmla="*/ 431023 w 2636060"/>
                <a:gd name="connsiteY168" fmla="*/ 1266825 h 1309688"/>
                <a:gd name="connsiteX169" fmla="*/ 431023 w 2636060"/>
                <a:gd name="connsiteY169" fmla="*/ 1266825 h 1309688"/>
                <a:gd name="connsiteX170" fmla="*/ 397686 w 2636060"/>
                <a:gd name="connsiteY170" fmla="*/ 1228725 h 1309688"/>
                <a:gd name="connsiteX171" fmla="*/ 388161 w 2636060"/>
                <a:gd name="connsiteY171" fmla="*/ 1216819 h 1309688"/>
                <a:gd name="connsiteX172" fmla="*/ 378636 w 2636060"/>
                <a:gd name="connsiteY172" fmla="*/ 1219200 h 1309688"/>
                <a:gd name="connsiteX173" fmla="*/ 378636 w 2636060"/>
                <a:gd name="connsiteY173" fmla="*/ 1204913 h 1309688"/>
                <a:gd name="connsiteX174" fmla="*/ 373873 w 2636060"/>
                <a:gd name="connsiteY174" fmla="*/ 1190625 h 1309688"/>
                <a:gd name="connsiteX175" fmla="*/ 357205 w 2636060"/>
                <a:gd name="connsiteY175" fmla="*/ 1195388 h 1309688"/>
                <a:gd name="connsiteX176" fmla="*/ 350061 w 2636060"/>
                <a:gd name="connsiteY176" fmla="*/ 1173957 h 1309688"/>
                <a:gd name="connsiteX177" fmla="*/ 335773 w 2636060"/>
                <a:gd name="connsiteY177" fmla="*/ 1154907 h 1309688"/>
                <a:gd name="connsiteX178" fmla="*/ 350061 w 2636060"/>
                <a:gd name="connsiteY178" fmla="*/ 1143000 h 1309688"/>
                <a:gd name="connsiteX179" fmla="*/ 342917 w 2636060"/>
                <a:gd name="connsiteY179" fmla="*/ 1119188 h 1309688"/>
                <a:gd name="connsiteX180" fmla="*/ 326248 w 2636060"/>
                <a:gd name="connsiteY180" fmla="*/ 1107282 h 1309688"/>
                <a:gd name="connsiteX181" fmla="*/ 333392 w 2636060"/>
                <a:gd name="connsiteY181" fmla="*/ 1090613 h 1309688"/>
                <a:gd name="connsiteX182" fmla="*/ 345298 w 2636060"/>
                <a:gd name="connsiteY182" fmla="*/ 1092994 h 1309688"/>
                <a:gd name="connsiteX183" fmla="*/ 373873 w 2636060"/>
                <a:gd name="connsiteY183" fmla="*/ 1097757 h 1309688"/>
                <a:gd name="connsiteX184" fmla="*/ 371492 w 2636060"/>
                <a:gd name="connsiteY184" fmla="*/ 1073944 h 1309688"/>
                <a:gd name="connsiteX185" fmla="*/ 397686 w 2636060"/>
                <a:gd name="connsiteY185" fmla="*/ 1054894 h 1309688"/>
                <a:gd name="connsiteX186" fmla="*/ 402449 w 2636060"/>
                <a:gd name="connsiteY186" fmla="*/ 997744 h 1309688"/>
                <a:gd name="connsiteX187" fmla="*/ 364348 w 2636060"/>
                <a:gd name="connsiteY187" fmla="*/ 957263 h 1309688"/>
                <a:gd name="connsiteX188" fmla="*/ 345298 w 2636060"/>
                <a:gd name="connsiteY188" fmla="*/ 921544 h 1309688"/>
                <a:gd name="connsiteX189" fmla="*/ 307198 w 2636060"/>
                <a:gd name="connsiteY189" fmla="*/ 888207 h 1309688"/>
                <a:gd name="connsiteX190" fmla="*/ 302436 w 2636060"/>
                <a:gd name="connsiteY190" fmla="*/ 821532 h 1309688"/>
                <a:gd name="connsiteX191" fmla="*/ 321486 w 2636060"/>
                <a:gd name="connsiteY191" fmla="*/ 792957 h 1309688"/>
                <a:gd name="connsiteX192" fmla="*/ 321486 w 2636060"/>
                <a:gd name="connsiteY192" fmla="*/ 792957 h 1309688"/>
                <a:gd name="connsiteX193" fmla="*/ 304817 w 2636060"/>
                <a:gd name="connsiteY193" fmla="*/ 757238 h 1309688"/>
                <a:gd name="connsiteX194" fmla="*/ 283386 w 2636060"/>
                <a:gd name="connsiteY194" fmla="*/ 742950 h 1309688"/>
                <a:gd name="connsiteX195" fmla="*/ 276242 w 2636060"/>
                <a:gd name="connsiteY195" fmla="*/ 726282 h 1309688"/>
                <a:gd name="connsiteX196" fmla="*/ 259573 w 2636060"/>
                <a:gd name="connsiteY196" fmla="*/ 704850 h 1309688"/>
                <a:gd name="connsiteX197" fmla="*/ 240523 w 2636060"/>
                <a:gd name="connsiteY197" fmla="*/ 681038 h 1309688"/>
                <a:gd name="connsiteX198" fmla="*/ 214330 w 2636060"/>
                <a:gd name="connsiteY198" fmla="*/ 671513 h 1309688"/>
                <a:gd name="connsiteX199" fmla="*/ 138130 w 2636060"/>
                <a:gd name="connsiteY199" fmla="*/ 592932 h 1309688"/>
                <a:gd name="connsiteX200" fmla="*/ 71455 w 2636060"/>
                <a:gd name="connsiteY200" fmla="*/ 481013 h 1309688"/>
                <a:gd name="connsiteX201" fmla="*/ 59548 w 2636060"/>
                <a:gd name="connsiteY201" fmla="*/ 423863 h 1309688"/>
                <a:gd name="connsiteX202" fmla="*/ 28592 w 2636060"/>
                <a:gd name="connsiteY202" fmla="*/ 373857 h 1309688"/>
                <a:gd name="connsiteX203" fmla="*/ 28592 w 2636060"/>
                <a:gd name="connsiteY203" fmla="*/ 342900 h 1309688"/>
                <a:gd name="connsiteX204" fmla="*/ 9542 w 2636060"/>
                <a:gd name="connsiteY204" fmla="*/ 292894 h 1309688"/>
                <a:gd name="connsiteX205" fmla="*/ 11923 w 2636060"/>
                <a:gd name="connsiteY205" fmla="*/ 259557 h 1309688"/>
                <a:gd name="connsiteX206" fmla="*/ 4780 w 2636060"/>
                <a:gd name="connsiteY206" fmla="*/ 216694 h 1309688"/>
                <a:gd name="connsiteX207" fmla="*/ 11922 w 2636060"/>
                <a:gd name="connsiteY207" fmla="*/ 190500 h 1309688"/>
                <a:gd name="connsiteX208" fmla="*/ 19066 w 2636060"/>
                <a:gd name="connsiteY208" fmla="*/ 154782 h 1309688"/>
                <a:gd name="connsiteX209" fmla="*/ 9541 w 2636060"/>
                <a:gd name="connsiteY209" fmla="*/ 100013 h 1309688"/>
                <a:gd name="connsiteX210" fmla="*/ 17 w 2636060"/>
                <a:gd name="connsiteY210" fmla="*/ 69057 h 1309688"/>
                <a:gd name="connsiteX211" fmla="*/ 26210 w 2636060"/>
                <a:gd name="connsiteY211" fmla="*/ 50007 h 1309688"/>
                <a:gd name="connsiteX212" fmla="*/ 21449 w 2636060"/>
                <a:gd name="connsiteY212" fmla="*/ 0 h 1309688"/>
                <a:gd name="connsiteX213" fmla="*/ 2605105 w 2636060"/>
                <a:gd name="connsiteY213" fmla="*/ 4763 h 1309688"/>
                <a:gd name="connsiteX214" fmla="*/ 2636060 w 2636060"/>
                <a:gd name="connsiteY214" fmla="*/ 881062 h 1309688"/>
                <a:gd name="connsiteX0" fmla="*/ 2636060 w 2636060"/>
                <a:gd name="connsiteY0" fmla="*/ 881062 h 1309688"/>
                <a:gd name="connsiteX1" fmla="*/ 2033605 w 2636060"/>
                <a:gd name="connsiteY1" fmla="*/ 962025 h 1309688"/>
                <a:gd name="connsiteX2" fmla="*/ 1995505 w 2636060"/>
                <a:gd name="connsiteY2" fmla="*/ 931069 h 1309688"/>
                <a:gd name="connsiteX3" fmla="*/ 1962167 w 2636060"/>
                <a:gd name="connsiteY3" fmla="*/ 902494 h 1309688"/>
                <a:gd name="connsiteX4" fmla="*/ 1921686 w 2636060"/>
                <a:gd name="connsiteY4" fmla="*/ 881063 h 1309688"/>
                <a:gd name="connsiteX5" fmla="*/ 1905017 w 2636060"/>
                <a:gd name="connsiteY5" fmla="*/ 876300 h 1309688"/>
                <a:gd name="connsiteX6" fmla="*/ 1905017 w 2636060"/>
                <a:gd name="connsiteY6" fmla="*/ 876300 h 1309688"/>
                <a:gd name="connsiteX7" fmla="*/ 1933592 w 2636060"/>
                <a:gd name="connsiteY7" fmla="*/ 869157 h 1309688"/>
                <a:gd name="connsiteX8" fmla="*/ 1952642 w 2636060"/>
                <a:gd name="connsiteY8" fmla="*/ 862013 h 1309688"/>
                <a:gd name="connsiteX9" fmla="*/ 1933592 w 2636060"/>
                <a:gd name="connsiteY9" fmla="*/ 852488 h 1309688"/>
                <a:gd name="connsiteX10" fmla="*/ 1900255 w 2636060"/>
                <a:gd name="connsiteY10" fmla="*/ 842963 h 1309688"/>
                <a:gd name="connsiteX11" fmla="*/ 1871680 w 2636060"/>
                <a:gd name="connsiteY11" fmla="*/ 828675 h 1309688"/>
                <a:gd name="connsiteX12" fmla="*/ 1840723 w 2636060"/>
                <a:gd name="connsiteY12" fmla="*/ 812007 h 1309688"/>
                <a:gd name="connsiteX13" fmla="*/ 1819292 w 2636060"/>
                <a:gd name="connsiteY13" fmla="*/ 797719 h 1309688"/>
                <a:gd name="connsiteX14" fmla="*/ 1814530 w 2636060"/>
                <a:gd name="connsiteY14" fmla="*/ 778669 h 1309688"/>
                <a:gd name="connsiteX15" fmla="*/ 1843105 w 2636060"/>
                <a:gd name="connsiteY15" fmla="*/ 788194 h 1309688"/>
                <a:gd name="connsiteX16" fmla="*/ 1843105 w 2636060"/>
                <a:gd name="connsiteY16" fmla="*/ 788194 h 1309688"/>
                <a:gd name="connsiteX17" fmla="*/ 1871680 w 2636060"/>
                <a:gd name="connsiteY17" fmla="*/ 790575 h 1309688"/>
                <a:gd name="connsiteX18" fmla="*/ 1916923 w 2636060"/>
                <a:gd name="connsiteY18" fmla="*/ 800100 h 1309688"/>
                <a:gd name="connsiteX19" fmla="*/ 1916923 w 2636060"/>
                <a:gd name="connsiteY19" fmla="*/ 800100 h 1309688"/>
                <a:gd name="connsiteX20" fmla="*/ 1897873 w 2636060"/>
                <a:gd name="connsiteY20" fmla="*/ 769144 h 1309688"/>
                <a:gd name="connsiteX21" fmla="*/ 1862155 w 2636060"/>
                <a:gd name="connsiteY21" fmla="*/ 776288 h 1309688"/>
                <a:gd name="connsiteX22" fmla="*/ 1838342 w 2636060"/>
                <a:gd name="connsiteY22" fmla="*/ 769144 h 1309688"/>
                <a:gd name="connsiteX23" fmla="*/ 1812148 w 2636060"/>
                <a:gd name="connsiteY23" fmla="*/ 766763 h 1309688"/>
                <a:gd name="connsiteX24" fmla="*/ 1785955 w 2636060"/>
                <a:gd name="connsiteY24" fmla="*/ 776288 h 1309688"/>
                <a:gd name="connsiteX25" fmla="*/ 1757380 w 2636060"/>
                <a:gd name="connsiteY25" fmla="*/ 783432 h 1309688"/>
                <a:gd name="connsiteX26" fmla="*/ 1728805 w 2636060"/>
                <a:gd name="connsiteY26" fmla="*/ 783432 h 1309688"/>
                <a:gd name="connsiteX27" fmla="*/ 1702611 w 2636060"/>
                <a:gd name="connsiteY27" fmla="*/ 769144 h 1309688"/>
                <a:gd name="connsiteX28" fmla="*/ 1678798 w 2636060"/>
                <a:gd name="connsiteY28" fmla="*/ 781050 h 1309688"/>
                <a:gd name="connsiteX29" fmla="*/ 1664511 w 2636060"/>
                <a:gd name="connsiteY29" fmla="*/ 776288 h 1309688"/>
                <a:gd name="connsiteX30" fmla="*/ 1628792 w 2636060"/>
                <a:gd name="connsiteY30" fmla="*/ 783432 h 1309688"/>
                <a:gd name="connsiteX31" fmla="*/ 1593073 w 2636060"/>
                <a:gd name="connsiteY31" fmla="*/ 783432 h 1309688"/>
                <a:gd name="connsiteX32" fmla="*/ 1569261 w 2636060"/>
                <a:gd name="connsiteY32" fmla="*/ 778669 h 1309688"/>
                <a:gd name="connsiteX33" fmla="*/ 1547830 w 2636060"/>
                <a:gd name="connsiteY33" fmla="*/ 764382 h 1309688"/>
                <a:gd name="connsiteX34" fmla="*/ 1547830 w 2636060"/>
                <a:gd name="connsiteY34" fmla="*/ 750094 h 1309688"/>
                <a:gd name="connsiteX35" fmla="*/ 1524017 w 2636060"/>
                <a:gd name="connsiteY35" fmla="*/ 785813 h 1309688"/>
                <a:gd name="connsiteX36" fmla="*/ 1528780 w 2636060"/>
                <a:gd name="connsiteY36" fmla="*/ 807244 h 1309688"/>
                <a:gd name="connsiteX37" fmla="*/ 1533542 w 2636060"/>
                <a:gd name="connsiteY37" fmla="*/ 823913 h 1309688"/>
                <a:gd name="connsiteX38" fmla="*/ 1578786 w 2636060"/>
                <a:gd name="connsiteY38" fmla="*/ 809625 h 1309688"/>
                <a:gd name="connsiteX39" fmla="*/ 1614505 w 2636060"/>
                <a:gd name="connsiteY39" fmla="*/ 807244 h 1309688"/>
                <a:gd name="connsiteX40" fmla="*/ 1654986 w 2636060"/>
                <a:gd name="connsiteY40" fmla="*/ 800100 h 1309688"/>
                <a:gd name="connsiteX41" fmla="*/ 1676417 w 2636060"/>
                <a:gd name="connsiteY41" fmla="*/ 800100 h 1309688"/>
                <a:gd name="connsiteX42" fmla="*/ 1702611 w 2636060"/>
                <a:gd name="connsiteY42" fmla="*/ 797719 h 1309688"/>
                <a:gd name="connsiteX43" fmla="*/ 1728805 w 2636060"/>
                <a:gd name="connsiteY43" fmla="*/ 814388 h 1309688"/>
                <a:gd name="connsiteX44" fmla="*/ 1750236 w 2636060"/>
                <a:gd name="connsiteY44" fmla="*/ 814388 h 1309688"/>
                <a:gd name="connsiteX45" fmla="*/ 1781192 w 2636060"/>
                <a:gd name="connsiteY45" fmla="*/ 823913 h 1309688"/>
                <a:gd name="connsiteX46" fmla="*/ 1795480 w 2636060"/>
                <a:gd name="connsiteY46" fmla="*/ 833438 h 1309688"/>
                <a:gd name="connsiteX47" fmla="*/ 1795480 w 2636060"/>
                <a:gd name="connsiteY47" fmla="*/ 852488 h 1309688"/>
                <a:gd name="connsiteX48" fmla="*/ 1724042 w 2636060"/>
                <a:gd name="connsiteY48" fmla="*/ 850107 h 1309688"/>
                <a:gd name="connsiteX49" fmla="*/ 1635936 w 2636060"/>
                <a:gd name="connsiteY49" fmla="*/ 859632 h 1309688"/>
                <a:gd name="connsiteX50" fmla="*/ 1550211 w 2636060"/>
                <a:gd name="connsiteY50" fmla="*/ 866775 h 1309688"/>
                <a:gd name="connsiteX51" fmla="*/ 1440673 w 2636060"/>
                <a:gd name="connsiteY51" fmla="*/ 890588 h 1309688"/>
                <a:gd name="connsiteX52" fmla="*/ 1340661 w 2636060"/>
                <a:gd name="connsiteY52" fmla="*/ 919163 h 1309688"/>
                <a:gd name="connsiteX53" fmla="*/ 1252555 w 2636060"/>
                <a:gd name="connsiteY53" fmla="*/ 962025 h 1309688"/>
                <a:gd name="connsiteX54" fmla="*/ 1193023 w 2636060"/>
                <a:gd name="connsiteY54" fmla="*/ 995363 h 1309688"/>
                <a:gd name="connsiteX55" fmla="*/ 1114442 w 2636060"/>
                <a:gd name="connsiteY55" fmla="*/ 1021557 h 1309688"/>
                <a:gd name="connsiteX56" fmla="*/ 1026336 w 2636060"/>
                <a:gd name="connsiteY56" fmla="*/ 1052513 h 1309688"/>
                <a:gd name="connsiteX57" fmla="*/ 992998 w 2636060"/>
                <a:gd name="connsiteY57" fmla="*/ 1064419 h 1309688"/>
                <a:gd name="connsiteX58" fmla="*/ 971567 w 2636060"/>
                <a:gd name="connsiteY58" fmla="*/ 1057275 h 1309688"/>
                <a:gd name="connsiteX59" fmla="*/ 981092 w 2636060"/>
                <a:gd name="connsiteY59" fmla="*/ 1033463 h 1309688"/>
                <a:gd name="connsiteX60" fmla="*/ 995380 w 2636060"/>
                <a:gd name="connsiteY60" fmla="*/ 1016794 h 1309688"/>
                <a:gd name="connsiteX61" fmla="*/ 1007286 w 2636060"/>
                <a:gd name="connsiteY61" fmla="*/ 997744 h 1309688"/>
                <a:gd name="connsiteX62" fmla="*/ 1007286 w 2636060"/>
                <a:gd name="connsiteY62" fmla="*/ 997744 h 1309688"/>
                <a:gd name="connsiteX63" fmla="*/ 1038242 w 2636060"/>
                <a:gd name="connsiteY63" fmla="*/ 976313 h 1309688"/>
                <a:gd name="connsiteX64" fmla="*/ 1059673 w 2636060"/>
                <a:gd name="connsiteY64" fmla="*/ 983457 h 1309688"/>
                <a:gd name="connsiteX65" fmla="*/ 1069198 w 2636060"/>
                <a:gd name="connsiteY65" fmla="*/ 1012032 h 1309688"/>
                <a:gd name="connsiteX66" fmla="*/ 1085867 w 2636060"/>
                <a:gd name="connsiteY66" fmla="*/ 1009650 h 1309688"/>
                <a:gd name="connsiteX67" fmla="*/ 1083486 w 2636060"/>
                <a:gd name="connsiteY67" fmla="*/ 990600 h 1309688"/>
                <a:gd name="connsiteX68" fmla="*/ 1083486 w 2636060"/>
                <a:gd name="connsiteY68" fmla="*/ 990600 h 1309688"/>
                <a:gd name="connsiteX69" fmla="*/ 1093011 w 2636060"/>
                <a:gd name="connsiteY69" fmla="*/ 962025 h 1309688"/>
                <a:gd name="connsiteX70" fmla="*/ 1112061 w 2636060"/>
                <a:gd name="connsiteY70" fmla="*/ 952500 h 1309688"/>
                <a:gd name="connsiteX71" fmla="*/ 1090630 w 2636060"/>
                <a:gd name="connsiteY71" fmla="*/ 954882 h 1309688"/>
                <a:gd name="connsiteX72" fmla="*/ 1047767 w 2636060"/>
                <a:gd name="connsiteY72" fmla="*/ 964407 h 1309688"/>
                <a:gd name="connsiteX73" fmla="*/ 1026336 w 2636060"/>
                <a:gd name="connsiteY73" fmla="*/ 957263 h 1309688"/>
                <a:gd name="connsiteX74" fmla="*/ 997761 w 2636060"/>
                <a:gd name="connsiteY74" fmla="*/ 957263 h 1309688"/>
                <a:gd name="connsiteX75" fmla="*/ 988236 w 2636060"/>
                <a:gd name="connsiteY75" fmla="*/ 947738 h 1309688"/>
                <a:gd name="connsiteX76" fmla="*/ 1012048 w 2636060"/>
                <a:gd name="connsiteY76" fmla="*/ 935832 h 1309688"/>
                <a:gd name="connsiteX77" fmla="*/ 1062055 w 2636060"/>
                <a:gd name="connsiteY77" fmla="*/ 923925 h 1309688"/>
                <a:gd name="connsiteX78" fmla="*/ 1093011 w 2636060"/>
                <a:gd name="connsiteY78" fmla="*/ 916782 h 1309688"/>
                <a:gd name="connsiteX79" fmla="*/ 1116823 w 2636060"/>
                <a:gd name="connsiteY79" fmla="*/ 900113 h 1309688"/>
                <a:gd name="connsiteX80" fmla="*/ 1195405 w 2636060"/>
                <a:gd name="connsiteY80" fmla="*/ 883444 h 1309688"/>
                <a:gd name="connsiteX81" fmla="*/ 1214455 w 2636060"/>
                <a:gd name="connsiteY81" fmla="*/ 871538 h 1309688"/>
                <a:gd name="connsiteX82" fmla="*/ 1183498 w 2636060"/>
                <a:gd name="connsiteY82" fmla="*/ 866775 h 1309688"/>
                <a:gd name="connsiteX83" fmla="*/ 1114442 w 2636060"/>
                <a:gd name="connsiteY83" fmla="*/ 883444 h 1309688"/>
                <a:gd name="connsiteX84" fmla="*/ 1071580 w 2636060"/>
                <a:gd name="connsiteY84" fmla="*/ 895350 h 1309688"/>
                <a:gd name="connsiteX85" fmla="*/ 1047767 w 2636060"/>
                <a:gd name="connsiteY85" fmla="*/ 912019 h 1309688"/>
                <a:gd name="connsiteX86" fmla="*/ 1004905 w 2636060"/>
                <a:gd name="connsiteY86" fmla="*/ 919163 h 1309688"/>
                <a:gd name="connsiteX87" fmla="*/ 983473 w 2636060"/>
                <a:gd name="connsiteY87" fmla="*/ 914400 h 1309688"/>
                <a:gd name="connsiteX88" fmla="*/ 959661 w 2636060"/>
                <a:gd name="connsiteY88" fmla="*/ 919163 h 1309688"/>
                <a:gd name="connsiteX89" fmla="*/ 940611 w 2636060"/>
                <a:gd name="connsiteY89" fmla="*/ 904875 h 1309688"/>
                <a:gd name="connsiteX90" fmla="*/ 919180 w 2636060"/>
                <a:gd name="connsiteY90" fmla="*/ 897732 h 1309688"/>
                <a:gd name="connsiteX91" fmla="*/ 888223 w 2636060"/>
                <a:gd name="connsiteY91" fmla="*/ 897732 h 1309688"/>
                <a:gd name="connsiteX92" fmla="*/ 869173 w 2636060"/>
                <a:gd name="connsiteY92" fmla="*/ 904875 h 1309688"/>
                <a:gd name="connsiteX93" fmla="*/ 869173 w 2636060"/>
                <a:gd name="connsiteY93" fmla="*/ 885825 h 1309688"/>
                <a:gd name="connsiteX94" fmla="*/ 862030 w 2636060"/>
                <a:gd name="connsiteY94" fmla="*/ 859632 h 1309688"/>
                <a:gd name="connsiteX95" fmla="*/ 854886 w 2636060"/>
                <a:gd name="connsiteY95" fmla="*/ 828675 h 1309688"/>
                <a:gd name="connsiteX96" fmla="*/ 859648 w 2636060"/>
                <a:gd name="connsiteY96" fmla="*/ 800100 h 1309688"/>
                <a:gd name="connsiteX97" fmla="*/ 873936 w 2636060"/>
                <a:gd name="connsiteY97" fmla="*/ 778669 h 1309688"/>
                <a:gd name="connsiteX98" fmla="*/ 842980 w 2636060"/>
                <a:gd name="connsiteY98" fmla="*/ 804863 h 1309688"/>
                <a:gd name="connsiteX99" fmla="*/ 816786 w 2636060"/>
                <a:gd name="connsiteY99" fmla="*/ 804863 h 1309688"/>
                <a:gd name="connsiteX100" fmla="*/ 783448 w 2636060"/>
                <a:gd name="connsiteY100" fmla="*/ 807244 h 1309688"/>
                <a:gd name="connsiteX101" fmla="*/ 754873 w 2636060"/>
                <a:gd name="connsiteY101" fmla="*/ 800100 h 1309688"/>
                <a:gd name="connsiteX102" fmla="*/ 731061 w 2636060"/>
                <a:gd name="connsiteY102" fmla="*/ 778669 h 1309688"/>
                <a:gd name="connsiteX103" fmla="*/ 707248 w 2636060"/>
                <a:gd name="connsiteY103" fmla="*/ 771525 h 1309688"/>
                <a:gd name="connsiteX104" fmla="*/ 662005 w 2636060"/>
                <a:gd name="connsiteY104" fmla="*/ 778669 h 1309688"/>
                <a:gd name="connsiteX105" fmla="*/ 619142 w 2636060"/>
                <a:gd name="connsiteY105" fmla="*/ 785813 h 1309688"/>
                <a:gd name="connsiteX106" fmla="*/ 573898 w 2636060"/>
                <a:gd name="connsiteY106" fmla="*/ 792957 h 1309688"/>
                <a:gd name="connsiteX107" fmla="*/ 554848 w 2636060"/>
                <a:gd name="connsiteY107" fmla="*/ 781050 h 1309688"/>
                <a:gd name="connsiteX108" fmla="*/ 550086 w 2636060"/>
                <a:gd name="connsiteY108" fmla="*/ 764382 h 1309688"/>
                <a:gd name="connsiteX109" fmla="*/ 540561 w 2636060"/>
                <a:gd name="connsiteY109" fmla="*/ 740569 h 1309688"/>
                <a:gd name="connsiteX110" fmla="*/ 540561 w 2636060"/>
                <a:gd name="connsiteY110" fmla="*/ 740569 h 1309688"/>
                <a:gd name="connsiteX111" fmla="*/ 545323 w 2636060"/>
                <a:gd name="connsiteY111" fmla="*/ 792957 h 1309688"/>
                <a:gd name="connsiteX112" fmla="*/ 559611 w 2636060"/>
                <a:gd name="connsiteY112" fmla="*/ 809625 h 1309688"/>
                <a:gd name="connsiteX113" fmla="*/ 609617 w 2636060"/>
                <a:gd name="connsiteY113" fmla="*/ 814388 h 1309688"/>
                <a:gd name="connsiteX114" fmla="*/ 659623 w 2636060"/>
                <a:gd name="connsiteY114" fmla="*/ 802482 h 1309688"/>
                <a:gd name="connsiteX115" fmla="*/ 692961 w 2636060"/>
                <a:gd name="connsiteY115" fmla="*/ 797719 h 1309688"/>
                <a:gd name="connsiteX116" fmla="*/ 723917 w 2636060"/>
                <a:gd name="connsiteY116" fmla="*/ 804863 h 1309688"/>
                <a:gd name="connsiteX117" fmla="*/ 740586 w 2636060"/>
                <a:gd name="connsiteY117" fmla="*/ 831057 h 1309688"/>
                <a:gd name="connsiteX118" fmla="*/ 766780 w 2636060"/>
                <a:gd name="connsiteY118" fmla="*/ 831057 h 1309688"/>
                <a:gd name="connsiteX119" fmla="*/ 802498 w 2636060"/>
                <a:gd name="connsiteY119" fmla="*/ 826294 h 1309688"/>
                <a:gd name="connsiteX120" fmla="*/ 831073 w 2636060"/>
                <a:gd name="connsiteY120" fmla="*/ 835819 h 1309688"/>
                <a:gd name="connsiteX121" fmla="*/ 838217 w 2636060"/>
                <a:gd name="connsiteY121" fmla="*/ 881063 h 1309688"/>
                <a:gd name="connsiteX122" fmla="*/ 850123 w 2636060"/>
                <a:gd name="connsiteY122" fmla="*/ 919163 h 1309688"/>
                <a:gd name="connsiteX123" fmla="*/ 850123 w 2636060"/>
                <a:gd name="connsiteY123" fmla="*/ 935832 h 1309688"/>
                <a:gd name="connsiteX124" fmla="*/ 840598 w 2636060"/>
                <a:gd name="connsiteY124" fmla="*/ 952500 h 1309688"/>
                <a:gd name="connsiteX125" fmla="*/ 823930 w 2636060"/>
                <a:gd name="connsiteY125" fmla="*/ 962025 h 1309688"/>
                <a:gd name="connsiteX126" fmla="*/ 802498 w 2636060"/>
                <a:gd name="connsiteY126" fmla="*/ 966788 h 1309688"/>
                <a:gd name="connsiteX127" fmla="*/ 781067 w 2636060"/>
                <a:gd name="connsiteY127" fmla="*/ 966788 h 1309688"/>
                <a:gd name="connsiteX128" fmla="*/ 769161 w 2636060"/>
                <a:gd name="connsiteY128" fmla="*/ 976313 h 1309688"/>
                <a:gd name="connsiteX129" fmla="*/ 769161 w 2636060"/>
                <a:gd name="connsiteY129" fmla="*/ 976313 h 1309688"/>
                <a:gd name="connsiteX130" fmla="*/ 800117 w 2636060"/>
                <a:gd name="connsiteY130" fmla="*/ 978694 h 1309688"/>
                <a:gd name="connsiteX131" fmla="*/ 816786 w 2636060"/>
                <a:gd name="connsiteY131" fmla="*/ 990600 h 1309688"/>
                <a:gd name="connsiteX132" fmla="*/ 838217 w 2636060"/>
                <a:gd name="connsiteY132" fmla="*/ 981075 h 1309688"/>
                <a:gd name="connsiteX133" fmla="*/ 838217 w 2636060"/>
                <a:gd name="connsiteY133" fmla="*/ 981075 h 1309688"/>
                <a:gd name="connsiteX134" fmla="*/ 864411 w 2636060"/>
                <a:gd name="connsiteY134" fmla="*/ 983457 h 1309688"/>
                <a:gd name="connsiteX135" fmla="*/ 881080 w 2636060"/>
                <a:gd name="connsiteY135" fmla="*/ 971550 h 1309688"/>
                <a:gd name="connsiteX136" fmla="*/ 909655 w 2636060"/>
                <a:gd name="connsiteY136" fmla="*/ 1009650 h 1309688"/>
                <a:gd name="connsiteX137" fmla="*/ 909655 w 2636060"/>
                <a:gd name="connsiteY137" fmla="*/ 1050132 h 1309688"/>
                <a:gd name="connsiteX138" fmla="*/ 902511 w 2636060"/>
                <a:gd name="connsiteY138" fmla="*/ 1071563 h 1309688"/>
                <a:gd name="connsiteX139" fmla="*/ 881080 w 2636060"/>
                <a:gd name="connsiteY139" fmla="*/ 1092994 h 1309688"/>
                <a:gd name="connsiteX140" fmla="*/ 842980 w 2636060"/>
                <a:gd name="connsiteY140" fmla="*/ 1107282 h 1309688"/>
                <a:gd name="connsiteX141" fmla="*/ 828692 w 2636060"/>
                <a:gd name="connsiteY141" fmla="*/ 1123950 h 1309688"/>
                <a:gd name="connsiteX142" fmla="*/ 812023 w 2636060"/>
                <a:gd name="connsiteY142" fmla="*/ 1145382 h 1309688"/>
                <a:gd name="connsiteX143" fmla="*/ 783448 w 2636060"/>
                <a:gd name="connsiteY143" fmla="*/ 1152525 h 1309688"/>
                <a:gd name="connsiteX144" fmla="*/ 766780 w 2636060"/>
                <a:gd name="connsiteY144" fmla="*/ 1159669 h 1309688"/>
                <a:gd name="connsiteX145" fmla="*/ 752492 w 2636060"/>
                <a:gd name="connsiteY145" fmla="*/ 1162050 h 1309688"/>
                <a:gd name="connsiteX146" fmla="*/ 745348 w 2636060"/>
                <a:gd name="connsiteY146" fmla="*/ 1147763 h 1309688"/>
                <a:gd name="connsiteX147" fmla="*/ 745348 w 2636060"/>
                <a:gd name="connsiteY147" fmla="*/ 1147763 h 1309688"/>
                <a:gd name="connsiteX148" fmla="*/ 735823 w 2636060"/>
                <a:gd name="connsiteY148" fmla="*/ 1173957 h 1309688"/>
                <a:gd name="connsiteX149" fmla="*/ 716773 w 2636060"/>
                <a:gd name="connsiteY149" fmla="*/ 1188244 h 1309688"/>
                <a:gd name="connsiteX150" fmla="*/ 700105 w 2636060"/>
                <a:gd name="connsiteY150" fmla="*/ 1195388 h 1309688"/>
                <a:gd name="connsiteX151" fmla="*/ 700105 w 2636060"/>
                <a:gd name="connsiteY151" fmla="*/ 1173957 h 1309688"/>
                <a:gd name="connsiteX152" fmla="*/ 688198 w 2636060"/>
                <a:gd name="connsiteY152" fmla="*/ 1152525 h 1309688"/>
                <a:gd name="connsiteX153" fmla="*/ 690580 w 2636060"/>
                <a:gd name="connsiteY153" fmla="*/ 1197769 h 1309688"/>
                <a:gd name="connsiteX154" fmla="*/ 678673 w 2636060"/>
                <a:gd name="connsiteY154" fmla="*/ 1214438 h 1309688"/>
                <a:gd name="connsiteX155" fmla="*/ 669148 w 2636060"/>
                <a:gd name="connsiteY155" fmla="*/ 1204913 h 1309688"/>
                <a:gd name="connsiteX156" fmla="*/ 647717 w 2636060"/>
                <a:gd name="connsiteY156" fmla="*/ 1197769 h 1309688"/>
                <a:gd name="connsiteX157" fmla="*/ 631048 w 2636060"/>
                <a:gd name="connsiteY157" fmla="*/ 1193007 h 1309688"/>
                <a:gd name="connsiteX158" fmla="*/ 614380 w 2636060"/>
                <a:gd name="connsiteY158" fmla="*/ 1221582 h 1309688"/>
                <a:gd name="connsiteX159" fmla="*/ 588186 w 2636060"/>
                <a:gd name="connsiteY159" fmla="*/ 1235869 h 1309688"/>
                <a:gd name="connsiteX160" fmla="*/ 566755 w 2636060"/>
                <a:gd name="connsiteY160" fmla="*/ 1262063 h 1309688"/>
                <a:gd name="connsiteX161" fmla="*/ 576280 w 2636060"/>
                <a:gd name="connsiteY161" fmla="*/ 1281113 h 1309688"/>
                <a:gd name="connsiteX162" fmla="*/ 545324 w 2636060"/>
                <a:gd name="connsiteY162" fmla="*/ 1295400 h 1309688"/>
                <a:gd name="connsiteX163" fmla="*/ 514367 w 2636060"/>
                <a:gd name="connsiteY163" fmla="*/ 1309688 h 1309688"/>
                <a:gd name="connsiteX164" fmla="*/ 488173 w 2636060"/>
                <a:gd name="connsiteY164" fmla="*/ 1297782 h 1309688"/>
                <a:gd name="connsiteX165" fmla="*/ 471505 w 2636060"/>
                <a:gd name="connsiteY165" fmla="*/ 1288257 h 1309688"/>
                <a:gd name="connsiteX166" fmla="*/ 452455 w 2636060"/>
                <a:gd name="connsiteY166" fmla="*/ 1283494 h 1309688"/>
                <a:gd name="connsiteX167" fmla="*/ 431023 w 2636060"/>
                <a:gd name="connsiteY167" fmla="*/ 1266825 h 1309688"/>
                <a:gd name="connsiteX168" fmla="*/ 431023 w 2636060"/>
                <a:gd name="connsiteY168" fmla="*/ 1266825 h 1309688"/>
                <a:gd name="connsiteX169" fmla="*/ 431023 w 2636060"/>
                <a:gd name="connsiteY169" fmla="*/ 1266825 h 1309688"/>
                <a:gd name="connsiteX170" fmla="*/ 397686 w 2636060"/>
                <a:gd name="connsiteY170" fmla="*/ 1228725 h 1309688"/>
                <a:gd name="connsiteX171" fmla="*/ 388161 w 2636060"/>
                <a:gd name="connsiteY171" fmla="*/ 1216819 h 1309688"/>
                <a:gd name="connsiteX172" fmla="*/ 378636 w 2636060"/>
                <a:gd name="connsiteY172" fmla="*/ 1219200 h 1309688"/>
                <a:gd name="connsiteX173" fmla="*/ 378636 w 2636060"/>
                <a:gd name="connsiteY173" fmla="*/ 1204913 h 1309688"/>
                <a:gd name="connsiteX174" fmla="*/ 373873 w 2636060"/>
                <a:gd name="connsiteY174" fmla="*/ 1190625 h 1309688"/>
                <a:gd name="connsiteX175" fmla="*/ 357205 w 2636060"/>
                <a:gd name="connsiteY175" fmla="*/ 1195388 h 1309688"/>
                <a:gd name="connsiteX176" fmla="*/ 350061 w 2636060"/>
                <a:gd name="connsiteY176" fmla="*/ 1173957 h 1309688"/>
                <a:gd name="connsiteX177" fmla="*/ 335773 w 2636060"/>
                <a:gd name="connsiteY177" fmla="*/ 1154907 h 1309688"/>
                <a:gd name="connsiteX178" fmla="*/ 350061 w 2636060"/>
                <a:gd name="connsiteY178" fmla="*/ 1143000 h 1309688"/>
                <a:gd name="connsiteX179" fmla="*/ 342917 w 2636060"/>
                <a:gd name="connsiteY179" fmla="*/ 1119188 h 1309688"/>
                <a:gd name="connsiteX180" fmla="*/ 326248 w 2636060"/>
                <a:gd name="connsiteY180" fmla="*/ 1107282 h 1309688"/>
                <a:gd name="connsiteX181" fmla="*/ 333392 w 2636060"/>
                <a:gd name="connsiteY181" fmla="*/ 1090613 h 1309688"/>
                <a:gd name="connsiteX182" fmla="*/ 345298 w 2636060"/>
                <a:gd name="connsiteY182" fmla="*/ 1092994 h 1309688"/>
                <a:gd name="connsiteX183" fmla="*/ 373873 w 2636060"/>
                <a:gd name="connsiteY183" fmla="*/ 1097757 h 1309688"/>
                <a:gd name="connsiteX184" fmla="*/ 371492 w 2636060"/>
                <a:gd name="connsiteY184" fmla="*/ 1073944 h 1309688"/>
                <a:gd name="connsiteX185" fmla="*/ 397686 w 2636060"/>
                <a:gd name="connsiteY185" fmla="*/ 1054894 h 1309688"/>
                <a:gd name="connsiteX186" fmla="*/ 402449 w 2636060"/>
                <a:gd name="connsiteY186" fmla="*/ 997744 h 1309688"/>
                <a:gd name="connsiteX187" fmla="*/ 364348 w 2636060"/>
                <a:gd name="connsiteY187" fmla="*/ 957263 h 1309688"/>
                <a:gd name="connsiteX188" fmla="*/ 345298 w 2636060"/>
                <a:gd name="connsiteY188" fmla="*/ 921544 h 1309688"/>
                <a:gd name="connsiteX189" fmla="*/ 307198 w 2636060"/>
                <a:gd name="connsiteY189" fmla="*/ 888207 h 1309688"/>
                <a:gd name="connsiteX190" fmla="*/ 302436 w 2636060"/>
                <a:gd name="connsiteY190" fmla="*/ 821532 h 1309688"/>
                <a:gd name="connsiteX191" fmla="*/ 321486 w 2636060"/>
                <a:gd name="connsiteY191" fmla="*/ 792957 h 1309688"/>
                <a:gd name="connsiteX192" fmla="*/ 321486 w 2636060"/>
                <a:gd name="connsiteY192" fmla="*/ 792957 h 1309688"/>
                <a:gd name="connsiteX193" fmla="*/ 304817 w 2636060"/>
                <a:gd name="connsiteY193" fmla="*/ 757238 h 1309688"/>
                <a:gd name="connsiteX194" fmla="*/ 283386 w 2636060"/>
                <a:gd name="connsiteY194" fmla="*/ 742950 h 1309688"/>
                <a:gd name="connsiteX195" fmla="*/ 276242 w 2636060"/>
                <a:gd name="connsiteY195" fmla="*/ 726282 h 1309688"/>
                <a:gd name="connsiteX196" fmla="*/ 259573 w 2636060"/>
                <a:gd name="connsiteY196" fmla="*/ 704850 h 1309688"/>
                <a:gd name="connsiteX197" fmla="*/ 240523 w 2636060"/>
                <a:gd name="connsiteY197" fmla="*/ 681038 h 1309688"/>
                <a:gd name="connsiteX198" fmla="*/ 214330 w 2636060"/>
                <a:gd name="connsiteY198" fmla="*/ 671513 h 1309688"/>
                <a:gd name="connsiteX199" fmla="*/ 138130 w 2636060"/>
                <a:gd name="connsiteY199" fmla="*/ 592932 h 1309688"/>
                <a:gd name="connsiteX200" fmla="*/ 71455 w 2636060"/>
                <a:gd name="connsiteY200" fmla="*/ 481013 h 1309688"/>
                <a:gd name="connsiteX201" fmla="*/ 59548 w 2636060"/>
                <a:gd name="connsiteY201" fmla="*/ 423863 h 1309688"/>
                <a:gd name="connsiteX202" fmla="*/ 28592 w 2636060"/>
                <a:gd name="connsiteY202" fmla="*/ 373857 h 1309688"/>
                <a:gd name="connsiteX203" fmla="*/ 28592 w 2636060"/>
                <a:gd name="connsiteY203" fmla="*/ 342900 h 1309688"/>
                <a:gd name="connsiteX204" fmla="*/ 9542 w 2636060"/>
                <a:gd name="connsiteY204" fmla="*/ 292894 h 1309688"/>
                <a:gd name="connsiteX205" fmla="*/ 11923 w 2636060"/>
                <a:gd name="connsiteY205" fmla="*/ 259557 h 1309688"/>
                <a:gd name="connsiteX206" fmla="*/ 4780 w 2636060"/>
                <a:gd name="connsiteY206" fmla="*/ 216694 h 1309688"/>
                <a:gd name="connsiteX207" fmla="*/ 11922 w 2636060"/>
                <a:gd name="connsiteY207" fmla="*/ 190500 h 1309688"/>
                <a:gd name="connsiteX208" fmla="*/ 19066 w 2636060"/>
                <a:gd name="connsiteY208" fmla="*/ 154782 h 1309688"/>
                <a:gd name="connsiteX209" fmla="*/ 9541 w 2636060"/>
                <a:gd name="connsiteY209" fmla="*/ 100013 h 1309688"/>
                <a:gd name="connsiteX210" fmla="*/ 17 w 2636060"/>
                <a:gd name="connsiteY210" fmla="*/ 69057 h 1309688"/>
                <a:gd name="connsiteX211" fmla="*/ 26210 w 2636060"/>
                <a:gd name="connsiteY211" fmla="*/ 50007 h 1309688"/>
                <a:gd name="connsiteX212" fmla="*/ 21449 w 2636060"/>
                <a:gd name="connsiteY212" fmla="*/ 0 h 1309688"/>
                <a:gd name="connsiteX213" fmla="*/ 2605105 w 2636060"/>
                <a:gd name="connsiteY213" fmla="*/ 4763 h 1309688"/>
                <a:gd name="connsiteX214" fmla="*/ 2636060 w 2636060"/>
                <a:gd name="connsiteY214" fmla="*/ 881062 h 1309688"/>
                <a:gd name="connsiteX0" fmla="*/ 2636060 w 2636060"/>
                <a:gd name="connsiteY0" fmla="*/ 881062 h 1309688"/>
                <a:gd name="connsiteX1" fmla="*/ 2033605 w 2636060"/>
                <a:gd name="connsiteY1" fmla="*/ 962025 h 1309688"/>
                <a:gd name="connsiteX2" fmla="*/ 1995505 w 2636060"/>
                <a:gd name="connsiteY2" fmla="*/ 931069 h 1309688"/>
                <a:gd name="connsiteX3" fmla="*/ 1962167 w 2636060"/>
                <a:gd name="connsiteY3" fmla="*/ 902494 h 1309688"/>
                <a:gd name="connsiteX4" fmla="*/ 1921686 w 2636060"/>
                <a:gd name="connsiteY4" fmla="*/ 881063 h 1309688"/>
                <a:gd name="connsiteX5" fmla="*/ 1905017 w 2636060"/>
                <a:gd name="connsiteY5" fmla="*/ 876300 h 1309688"/>
                <a:gd name="connsiteX6" fmla="*/ 1905017 w 2636060"/>
                <a:gd name="connsiteY6" fmla="*/ 876300 h 1309688"/>
                <a:gd name="connsiteX7" fmla="*/ 1933592 w 2636060"/>
                <a:gd name="connsiteY7" fmla="*/ 869157 h 1309688"/>
                <a:gd name="connsiteX8" fmla="*/ 1952642 w 2636060"/>
                <a:gd name="connsiteY8" fmla="*/ 862013 h 1309688"/>
                <a:gd name="connsiteX9" fmla="*/ 1933592 w 2636060"/>
                <a:gd name="connsiteY9" fmla="*/ 852488 h 1309688"/>
                <a:gd name="connsiteX10" fmla="*/ 1900255 w 2636060"/>
                <a:gd name="connsiteY10" fmla="*/ 842963 h 1309688"/>
                <a:gd name="connsiteX11" fmla="*/ 1871680 w 2636060"/>
                <a:gd name="connsiteY11" fmla="*/ 828675 h 1309688"/>
                <a:gd name="connsiteX12" fmla="*/ 1840723 w 2636060"/>
                <a:gd name="connsiteY12" fmla="*/ 812007 h 1309688"/>
                <a:gd name="connsiteX13" fmla="*/ 1819292 w 2636060"/>
                <a:gd name="connsiteY13" fmla="*/ 797719 h 1309688"/>
                <a:gd name="connsiteX14" fmla="*/ 1814530 w 2636060"/>
                <a:gd name="connsiteY14" fmla="*/ 778669 h 1309688"/>
                <a:gd name="connsiteX15" fmla="*/ 1843105 w 2636060"/>
                <a:gd name="connsiteY15" fmla="*/ 788194 h 1309688"/>
                <a:gd name="connsiteX16" fmla="*/ 1843105 w 2636060"/>
                <a:gd name="connsiteY16" fmla="*/ 788194 h 1309688"/>
                <a:gd name="connsiteX17" fmla="*/ 1871680 w 2636060"/>
                <a:gd name="connsiteY17" fmla="*/ 790575 h 1309688"/>
                <a:gd name="connsiteX18" fmla="*/ 1916923 w 2636060"/>
                <a:gd name="connsiteY18" fmla="*/ 800100 h 1309688"/>
                <a:gd name="connsiteX19" fmla="*/ 1916923 w 2636060"/>
                <a:gd name="connsiteY19" fmla="*/ 800100 h 1309688"/>
                <a:gd name="connsiteX20" fmla="*/ 1897873 w 2636060"/>
                <a:gd name="connsiteY20" fmla="*/ 769144 h 1309688"/>
                <a:gd name="connsiteX21" fmla="*/ 1862155 w 2636060"/>
                <a:gd name="connsiteY21" fmla="*/ 776288 h 1309688"/>
                <a:gd name="connsiteX22" fmla="*/ 1838342 w 2636060"/>
                <a:gd name="connsiteY22" fmla="*/ 769144 h 1309688"/>
                <a:gd name="connsiteX23" fmla="*/ 1812148 w 2636060"/>
                <a:gd name="connsiteY23" fmla="*/ 766763 h 1309688"/>
                <a:gd name="connsiteX24" fmla="*/ 1785955 w 2636060"/>
                <a:gd name="connsiteY24" fmla="*/ 776288 h 1309688"/>
                <a:gd name="connsiteX25" fmla="*/ 1757380 w 2636060"/>
                <a:gd name="connsiteY25" fmla="*/ 783432 h 1309688"/>
                <a:gd name="connsiteX26" fmla="*/ 1728805 w 2636060"/>
                <a:gd name="connsiteY26" fmla="*/ 783432 h 1309688"/>
                <a:gd name="connsiteX27" fmla="*/ 1702611 w 2636060"/>
                <a:gd name="connsiteY27" fmla="*/ 769144 h 1309688"/>
                <a:gd name="connsiteX28" fmla="*/ 1678798 w 2636060"/>
                <a:gd name="connsiteY28" fmla="*/ 781050 h 1309688"/>
                <a:gd name="connsiteX29" fmla="*/ 1664511 w 2636060"/>
                <a:gd name="connsiteY29" fmla="*/ 776288 h 1309688"/>
                <a:gd name="connsiteX30" fmla="*/ 1628792 w 2636060"/>
                <a:gd name="connsiteY30" fmla="*/ 783432 h 1309688"/>
                <a:gd name="connsiteX31" fmla="*/ 1593073 w 2636060"/>
                <a:gd name="connsiteY31" fmla="*/ 783432 h 1309688"/>
                <a:gd name="connsiteX32" fmla="*/ 1569261 w 2636060"/>
                <a:gd name="connsiteY32" fmla="*/ 778669 h 1309688"/>
                <a:gd name="connsiteX33" fmla="*/ 1547830 w 2636060"/>
                <a:gd name="connsiteY33" fmla="*/ 764382 h 1309688"/>
                <a:gd name="connsiteX34" fmla="*/ 1547830 w 2636060"/>
                <a:gd name="connsiteY34" fmla="*/ 750094 h 1309688"/>
                <a:gd name="connsiteX35" fmla="*/ 1524017 w 2636060"/>
                <a:gd name="connsiteY35" fmla="*/ 785813 h 1309688"/>
                <a:gd name="connsiteX36" fmla="*/ 1528780 w 2636060"/>
                <a:gd name="connsiteY36" fmla="*/ 807244 h 1309688"/>
                <a:gd name="connsiteX37" fmla="*/ 1533542 w 2636060"/>
                <a:gd name="connsiteY37" fmla="*/ 823913 h 1309688"/>
                <a:gd name="connsiteX38" fmla="*/ 1578786 w 2636060"/>
                <a:gd name="connsiteY38" fmla="*/ 809625 h 1309688"/>
                <a:gd name="connsiteX39" fmla="*/ 1614505 w 2636060"/>
                <a:gd name="connsiteY39" fmla="*/ 807244 h 1309688"/>
                <a:gd name="connsiteX40" fmla="*/ 1654986 w 2636060"/>
                <a:gd name="connsiteY40" fmla="*/ 800100 h 1309688"/>
                <a:gd name="connsiteX41" fmla="*/ 1676417 w 2636060"/>
                <a:gd name="connsiteY41" fmla="*/ 800100 h 1309688"/>
                <a:gd name="connsiteX42" fmla="*/ 1702611 w 2636060"/>
                <a:gd name="connsiteY42" fmla="*/ 797719 h 1309688"/>
                <a:gd name="connsiteX43" fmla="*/ 1728805 w 2636060"/>
                <a:gd name="connsiteY43" fmla="*/ 814388 h 1309688"/>
                <a:gd name="connsiteX44" fmla="*/ 1750236 w 2636060"/>
                <a:gd name="connsiteY44" fmla="*/ 814388 h 1309688"/>
                <a:gd name="connsiteX45" fmla="*/ 1781192 w 2636060"/>
                <a:gd name="connsiteY45" fmla="*/ 823913 h 1309688"/>
                <a:gd name="connsiteX46" fmla="*/ 1795480 w 2636060"/>
                <a:gd name="connsiteY46" fmla="*/ 833438 h 1309688"/>
                <a:gd name="connsiteX47" fmla="*/ 1795480 w 2636060"/>
                <a:gd name="connsiteY47" fmla="*/ 852488 h 1309688"/>
                <a:gd name="connsiteX48" fmla="*/ 1724042 w 2636060"/>
                <a:gd name="connsiteY48" fmla="*/ 850107 h 1309688"/>
                <a:gd name="connsiteX49" fmla="*/ 1635936 w 2636060"/>
                <a:gd name="connsiteY49" fmla="*/ 859632 h 1309688"/>
                <a:gd name="connsiteX50" fmla="*/ 1550211 w 2636060"/>
                <a:gd name="connsiteY50" fmla="*/ 866775 h 1309688"/>
                <a:gd name="connsiteX51" fmla="*/ 1440673 w 2636060"/>
                <a:gd name="connsiteY51" fmla="*/ 890588 h 1309688"/>
                <a:gd name="connsiteX52" fmla="*/ 1340661 w 2636060"/>
                <a:gd name="connsiteY52" fmla="*/ 919163 h 1309688"/>
                <a:gd name="connsiteX53" fmla="*/ 1252555 w 2636060"/>
                <a:gd name="connsiteY53" fmla="*/ 962025 h 1309688"/>
                <a:gd name="connsiteX54" fmla="*/ 1193023 w 2636060"/>
                <a:gd name="connsiteY54" fmla="*/ 995363 h 1309688"/>
                <a:gd name="connsiteX55" fmla="*/ 1114442 w 2636060"/>
                <a:gd name="connsiteY55" fmla="*/ 1021557 h 1309688"/>
                <a:gd name="connsiteX56" fmla="*/ 1026336 w 2636060"/>
                <a:gd name="connsiteY56" fmla="*/ 1052513 h 1309688"/>
                <a:gd name="connsiteX57" fmla="*/ 992998 w 2636060"/>
                <a:gd name="connsiteY57" fmla="*/ 1064419 h 1309688"/>
                <a:gd name="connsiteX58" fmla="*/ 971567 w 2636060"/>
                <a:gd name="connsiteY58" fmla="*/ 1057275 h 1309688"/>
                <a:gd name="connsiteX59" fmla="*/ 981092 w 2636060"/>
                <a:gd name="connsiteY59" fmla="*/ 1033463 h 1309688"/>
                <a:gd name="connsiteX60" fmla="*/ 995380 w 2636060"/>
                <a:gd name="connsiteY60" fmla="*/ 1016794 h 1309688"/>
                <a:gd name="connsiteX61" fmla="*/ 1007286 w 2636060"/>
                <a:gd name="connsiteY61" fmla="*/ 997744 h 1309688"/>
                <a:gd name="connsiteX62" fmla="*/ 1007286 w 2636060"/>
                <a:gd name="connsiteY62" fmla="*/ 997744 h 1309688"/>
                <a:gd name="connsiteX63" fmla="*/ 1038242 w 2636060"/>
                <a:gd name="connsiteY63" fmla="*/ 976313 h 1309688"/>
                <a:gd name="connsiteX64" fmla="*/ 1059673 w 2636060"/>
                <a:gd name="connsiteY64" fmla="*/ 983457 h 1309688"/>
                <a:gd name="connsiteX65" fmla="*/ 1069198 w 2636060"/>
                <a:gd name="connsiteY65" fmla="*/ 1012032 h 1309688"/>
                <a:gd name="connsiteX66" fmla="*/ 1085867 w 2636060"/>
                <a:gd name="connsiteY66" fmla="*/ 1009650 h 1309688"/>
                <a:gd name="connsiteX67" fmla="*/ 1083486 w 2636060"/>
                <a:gd name="connsiteY67" fmla="*/ 990600 h 1309688"/>
                <a:gd name="connsiteX68" fmla="*/ 1083486 w 2636060"/>
                <a:gd name="connsiteY68" fmla="*/ 990600 h 1309688"/>
                <a:gd name="connsiteX69" fmla="*/ 1093011 w 2636060"/>
                <a:gd name="connsiteY69" fmla="*/ 962025 h 1309688"/>
                <a:gd name="connsiteX70" fmla="*/ 1112061 w 2636060"/>
                <a:gd name="connsiteY70" fmla="*/ 952500 h 1309688"/>
                <a:gd name="connsiteX71" fmla="*/ 1090630 w 2636060"/>
                <a:gd name="connsiteY71" fmla="*/ 954882 h 1309688"/>
                <a:gd name="connsiteX72" fmla="*/ 1047767 w 2636060"/>
                <a:gd name="connsiteY72" fmla="*/ 964407 h 1309688"/>
                <a:gd name="connsiteX73" fmla="*/ 1026336 w 2636060"/>
                <a:gd name="connsiteY73" fmla="*/ 957263 h 1309688"/>
                <a:gd name="connsiteX74" fmla="*/ 997761 w 2636060"/>
                <a:gd name="connsiteY74" fmla="*/ 957263 h 1309688"/>
                <a:gd name="connsiteX75" fmla="*/ 988236 w 2636060"/>
                <a:gd name="connsiteY75" fmla="*/ 947738 h 1309688"/>
                <a:gd name="connsiteX76" fmla="*/ 1012048 w 2636060"/>
                <a:gd name="connsiteY76" fmla="*/ 935832 h 1309688"/>
                <a:gd name="connsiteX77" fmla="*/ 1062055 w 2636060"/>
                <a:gd name="connsiteY77" fmla="*/ 923925 h 1309688"/>
                <a:gd name="connsiteX78" fmla="*/ 1093011 w 2636060"/>
                <a:gd name="connsiteY78" fmla="*/ 916782 h 1309688"/>
                <a:gd name="connsiteX79" fmla="*/ 1116823 w 2636060"/>
                <a:gd name="connsiteY79" fmla="*/ 900113 h 1309688"/>
                <a:gd name="connsiteX80" fmla="*/ 1195405 w 2636060"/>
                <a:gd name="connsiteY80" fmla="*/ 883444 h 1309688"/>
                <a:gd name="connsiteX81" fmla="*/ 1214455 w 2636060"/>
                <a:gd name="connsiteY81" fmla="*/ 871538 h 1309688"/>
                <a:gd name="connsiteX82" fmla="*/ 1183498 w 2636060"/>
                <a:gd name="connsiteY82" fmla="*/ 866775 h 1309688"/>
                <a:gd name="connsiteX83" fmla="*/ 1114442 w 2636060"/>
                <a:gd name="connsiteY83" fmla="*/ 883444 h 1309688"/>
                <a:gd name="connsiteX84" fmla="*/ 1071580 w 2636060"/>
                <a:gd name="connsiteY84" fmla="*/ 895350 h 1309688"/>
                <a:gd name="connsiteX85" fmla="*/ 1047767 w 2636060"/>
                <a:gd name="connsiteY85" fmla="*/ 912019 h 1309688"/>
                <a:gd name="connsiteX86" fmla="*/ 1004905 w 2636060"/>
                <a:gd name="connsiteY86" fmla="*/ 919163 h 1309688"/>
                <a:gd name="connsiteX87" fmla="*/ 983473 w 2636060"/>
                <a:gd name="connsiteY87" fmla="*/ 914400 h 1309688"/>
                <a:gd name="connsiteX88" fmla="*/ 959661 w 2636060"/>
                <a:gd name="connsiteY88" fmla="*/ 919163 h 1309688"/>
                <a:gd name="connsiteX89" fmla="*/ 940611 w 2636060"/>
                <a:gd name="connsiteY89" fmla="*/ 904875 h 1309688"/>
                <a:gd name="connsiteX90" fmla="*/ 919180 w 2636060"/>
                <a:gd name="connsiteY90" fmla="*/ 897732 h 1309688"/>
                <a:gd name="connsiteX91" fmla="*/ 888223 w 2636060"/>
                <a:gd name="connsiteY91" fmla="*/ 897732 h 1309688"/>
                <a:gd name="connsiteX92" fmla="*/ 869173 w 2636060"/>
                <a:gd name="connsiteY92" fmla="*/ 904875 h 1309688"/>
                <a:gd name="connsiteX93" fmla="*/ 869173 w 2636060"/>
                <a:gd name="connsiteY93" fmla="*/ 885825 h 1309688"/>
                <a:gd name="connsiteX94" fmla="*/ 862030 w 2636060"/>
                <a:gd name="connsiteY94" fmla="*/ 859632 h 1309688"/>
                <a:gd name="connsiteX95" fmla="*/ 854886 w 2636060"/>
                <a:gd name="connsiteY95" fmla="*/ 828675 h 1309688"/>
                <a:gd name="connsiteX96" fmla="*/ 859648 w 2636060"/>
                <a:gd name="connsiteY96" fmla="*/ 800100 h 1309688"/>
                <a:gd name="connsiteX97" fmla="*/ 873936 w 2636060"/>
                <a:gd name="connsiteY97" fmla="*/ 778669 h 1309688"/>
                <a:gd name="connsiteX98" fmla="*/ 842980 w 2636060"/>
                <a:gd name="connsiteY98" fmla="*/ 804863 h 1309688"/>
                <a:gd name="connsiteX99" fmla="*/ 816786 w 2636060"/>
                <a:gd name="connsiteY99" fmla="*/ 804863 h 1309688"/>
                <a:gd name="connsiteX100" fmla="*/ 783448 w 2636060"/>
                <a:gd name="connsiteY100" fmla="*/ 807244 h 1309688"/>
                <a:gd name="connsiteX101" fmla="*/ 754873 w 2636060"/>
                <a:gd name="connsiteY101" fmla="*/ 800100 h 1309688"/>
                <a:gd name="connsiteX102" fmla="*/ 731061 w 2636060"/>
                <a:gd name="connsiteY102" fmla="*/ 778669 h 1309688"/>
                <a:gd name="connsiteX103" fmla="*/ 707248 w 2636060"/>
                <a:gd name="connsiteY103" fmla="*/ 771525 h 1309688"/>
                <a:gd name="connsiteX104" fmla="*/ 662005 w 2636060"/>
                <a:gd name="connsiteY104" fmla="*/ 778669 h 1309688"/>
                <a:gd name="connsiteX105" fmla="*/ 619142 w 2636060"/>
                <a:gd name="connsiteY105" fmla="*/ 785813 h 1309688"/>
                <a:gd name="connsiteX106" fmla="*/ 573898 w 2636060"/>
                <a:gd name="connsiteY106" fmla="*/ 792957 h 1309688"/>
                <a:gd name="connsiteX107" fmla="*/ 554848 w 2636060"/>
                <a:gd name="connsiteY107" fmla="*/ 781050 h 1309688"/>
                <a:gd name="connsiteX108" fmla="*/ 550086 w 2636060"/>
                <a:gd name="connsiteY108" fmla="*/ 764382 h 1309688"/>
                <a:gd name="connsiteX109" fmla="*/ 540561 w 2636060"/>
                <a:gd name="connsiteY109" fmla="*/ 740569 h 1309688"/>
                <a:gd name="connsiteX110" fmla="*/ 540561 w 2636060"/>
                <a:gd name="connsiteY110" fmla="*/ 740569 h 1309688"/>
                <a:gd name="connsiteX111" fmla="*/ 545323 w 2636060"/>
                <a:gd name="connsiteY111" fmla="*/ 792957 h 1309688"/>
                <a:gd name="connsiteX112" fmla="*/ 559611 w 2636060"/>
                <a:gd name="connsiteY112" fmla="*/ 809625 h 1309688"/>
                <a:gd name="connsiteX113" fmla="*/ 609617 w 2636060"/>
                <a:gd name="connsiteY113" fmla="*/ 814388 h 1309688"/>
                <a:gd name="connsiteX114" fmla="*/ 659623 w 2636060"/>
                <a:gd name="connsiteY114" fmla="*/ 802482 h 1309688"/>
                <a:gd name="connsiteX115" fmla="*/ 692961 w 2636060"/>
                <a:gd name="connsiteY115" fmla="*/ 797719 h 1309688"/>
                <a:gd name="connsiteX116" fmla="*/ 723917 w 2636060"/>
                <a:gd name="connsiteY116" fmla="*/ 804863 h 1309688"/>
                <a:gd name="connsiteX117" fmla="*/ 740586 w 2636060"/>
                <a:gd name="connsiteY117" fmla="*/ 831057 h 1309688"/>
                <a:gd name="connsiteX118" fmla="*/ 766780 w 2636060"/>
                <a:gd name="connsiteY118" fmla="*/ 831057 h 1309688"/>
                <a:gd name="connsiteX119" fmla="*/ 802498 w 2636060"/>
                <a:gd name="connsiteY119" fmla="*/ 826294 h 1309688"/>
                <a:gd name="connsiteX120" fmla="*/ 831073 w 2636060"/>
                <a:gd name="connsiteY120" fmla="*/ 835819 h 1309688"/>
                <a:gd name="connsiteX121" fmla="*/ 838217 w 2636060"/>
                <a:gd name="connsiteY121" fmla="*/ 881063 h 1309688"/>
                <a:gd name="connsiteX122" fmla="*/ 850123 w 2636060"/>
                <a:gd name="connsiteY122" fmla="*/ 919163 h 1309688"/>
                <a:gd name="connsiteX123" fmla="*/ 850123 w 2636060"/>
                <a:gd name="connsiteY123" fmla="*/ 935832 h 1309688"/>
                <a:gd name="connsiteX124" fmla="*/ 840598 w 2636060"/>
                <a:gd name="connsiteY124" fmla="*/ 952500 h 1309688"/>
                <a:gd name="connsiteX125" fmla="*/ 823930 w 2636060"/>
                <a:gd name="connsiteY125" fmla="*/ 962025 h 1309688"/>
                <a:gd name="connsiteX126" fmla="*/ 802498 w 2636060"/>
                <a:gd name="connsiteY126" fmla="*/ 966788 h 1309688"/>
                <a:gd name="connsiteX127" fmla="*/ 781067 w 2636060"/>
                <a:gd name="connsiteY127" fmla="*/ 966788 h 1309688"/>
                <a:gd name="connsiteX128" fmla="*/ 769161 w 2636060"/>
                <a:gd name="connsiteY128" fmla="*/ 976313 h 1309688"/>
                <a:gd name="connsiteX129" fmla="*/ 769161 w 2636060"/>
                <a:gd name="connsiteY129" fmla="*/ 976313 h 1309688"/>
                <a:gd name="connsiteX130" fmla="*/ 800117 w 2636060"/>
                <a:gd name="connsiteY130" fmla="*/ 978694 h 1309688"/>
                <a:gd name="connsiteX131" fmla="*/ 816786 w 2636060"/>
                <a:gd name="connsiteY131" fmla="*/ 990600 h 1309688"/>
                <a:gd name="connsiteX132" fmla="*/ 838217 w 2636060"/>
                <a:gd name="connsiteY132" fmla="*/ 981075 h 1309688"/>
                <a:gd name="connsiteX133" fmla="*/ 838217 w 2636060"/>
                <a:gd name="connsiteY133" fmla="*/ 981075 h 1309688"/>
                <a:gd name="connsiteX134" fmla="*/ 864411 w 2636060"/>
                <a:gd name="connsiteY134" fmla="*/ 983457 h 1309688"/>
                <a:gd name="connsiteX135" fmla="*/ 881080 w 2636060"/>
                <a:gd name="connsiteY135" fmla="*/ 971550 h 1309688"/>
                <a:gd name="connsiteX136" fmla="*/ 909655 w 2636060"/>
                <a:gd name="connsiteY136" fmla="*/ 1009650 h 1309688"/>
                <a:gd name="connsiteX137" fmla="*/ 909655 w 2636060"/>
                <a:gd name="connsiteY137" fmla="*/ 1050132 h 1309688"/>
                <a:gd name="connsiteX138" fmla="*/ 902511 w 2636060"/>
                <a:gd name="connsiteY138" fmla="*/ 1071563 h 1309688"/>
                <a:gd name="connsiteX139" fmla="*/ 881080 w 2636060"/>
                <a:gd name="connsiteY139" fmla="*/ 1092994 h 1309688"/>
                <a:gd name="connsiteX140" fmla="*/ 842980 w 2636060"/>
                <a:gd name="connsiteY140" fmla="*/ 1107282 h 1309688"/>
                <a:gd name="connsiteX141" fmla="*/ 828692 w 2636060"/>
                <a:gd name="connsiteY141" fmla="*/ 1123950 h 1309688"/>
                <a:gd name="connsiteX142" fmla="*/ 812023 w 2636060"/>
                <a:gd name="connsiteY142" fmla="*/ 1145382 h 1309688"/>
                <a:gd name="connsiteX143" fmla="*/ 783448 w 2636060"/>
                <a:gd name="connsiteY143" fmla="*/ 1152525 h 1309688"/>
                <a:gd name="connsiteX144" fmla="*/ 766780 w 2636060"/>
                <a:gd name="connsiteY144" fmla="*/ 1159669 h 1309688"/>
                <a:gd name="connsiteX145" fmla="*/ 752492 w 2636060"/>
                <a:gd name="connsiteY145" fmla="*/ 1162050 h 1309688"/>
                <a:gd name="connsiteX146" fmla="*/ 745348 w 2636060"/>
                <a:gd name="connsiteY146" fmla="*/ 1147763 h 1309688"/>
                <a:gd name="connsiteX147" fmla="*/ 745348 w 2636060"/>
                <a:gd name="connsiteY147" fmla="*/ 1147763 h 1309688"/>
                <a:gd name="connsiteX148" fmla="*/ 735823 w 2636060"/>
                <a:gd name="connsiteY148" fmla="*/ 1173957 h 1309688"/>
                <a:gd name="connsiteX149" fmla="*/ 716773 w 2636060"/>
                <a:gd name="connsiteY149" fmla="*/ 1188244 h 1309688"/>
                <a:gd name="connsiteX150" fmla="*/ 700105 w 2636060"/>
                <a:gd name="connsiteY150" fmla="*/ 1195388 h 1309688"/>
                <a:gd name="connsiteX151" fmla="*/ 700105 w 2636060"/>
                <a:gd name="connsiteY151" fmla="*/ 1173957 h 1309688"/>
                <a:gd name="connsiteX152" fmla="*/ 688198 w 2636060"/>
                <a:gd name="connsiteY152" fmla="*/ 1152525 h 1309688"/>
                <a:gd name="connsiteX153" fmla="*/ 690580 w 2636060"/>
                <a:gd name="connsiteY153" fmla="*/ 1197769 h 1309688"/>
                <a:gd name="connsiteX154" fmla="*/ 678673 w 2636060"/>
                <a:gd name="connsiteY154" fmla="*/ 1214438 h 1309688"/>
                <a:gd name="connsiteX155" fmla="*/ 669148 w 2636060"/>
                <a:gd name="connsiteY155" fmla="*/ 1204913 h 1309688"/>
                <a:gd name="connsiteX156" fmla="*/ 647717 w 2636060"/>
                <a:gd name="connsiteY156" fmla="*/ 1197769 h 1309688"/>
                <a:gd name="connsiteX157" fmla="*/ 631048 w 2636060"/>
                <a:gd name="connsiteY157" fmla="*/ 1193007 h 1309688"/>
                <a:gd name="connsiteX158" fmla="*/ 614380 w 2636060"/>
                <a:gd name="connsiteY158" fmla="*/ 1221582 h 1309688"/>
                <a:gd name="connsiteX159" fmla="*/ 588186 w 2636060"/>
                <a:gd name="connsiteY159" fmla="*/ 1235869 h 1309688"/>
                <a:gd name="connsiteX160" fmla="*/ 566755 w 2636060"/>
                <a:gd name="connsiteY160" fmla="*/ 1262063 h 1309688"/>
                <a:gd name="connsiteX161" fmla="*/ 557230 w 2636060"/>
                <a:gd name="connsiteY161" fmla="*/ 1276351 h 1309688"/>
                <a:gd name="connsiteX162" fmla="*/ 545324 w 2636060"/>
                <a:gd name="connsiteY162" fmla="*/ 1295400 h 1309688"/>
                <a:gd name="connsiteX163" fmla="*/ 514367 w 2636060"/>
                <a:gd name="connsiteY163" fmla="*/ 1309688 h 1309688"/>
                <a:gd name="connsiteX164" fmla="*/ 488173 w 2636060"/>
                <a:gd name="connsiteY164" fmla="*/ 1297782 h 1309688"/>
                <a:gd name="connsiteX165" fmla="*/ 471505 w 2636060"/>
                <a:gd name="connsiteY165" fmla="*/ 1288257 h 1309688"/>
                <a:gd name="connsiteX166" fmla="*/ 452455 w 2636060"/>
                <a:gd name="connsiteY166" fmla="*/ 1283494 h 1309688"/>
                <a:gd name="connsiteX167" fmla="*/ 431023 w 2636060"/>
                <a:gd name="connsiteY167" fmla="*/ 1266825 h 1309688"/>
                <a:gd name="connsiteX168" fmla="*/ 431023 w 2636060"/>
                <a:gd name="connsiteY168" fmla="*/ 1266825 h 1309688"/>
                <a:gd name="connsiteX169" fmla="*/ 431023 w 2636060"/>
                <a:gd name="connsiteY169" fmla="*/ 1266825 h 1309688"/>
                <a:gd name="connsiteX170" fmla="*/ 397686 w 2636060"/>
                <a:gd name="connsiteY170" fmla="*/ 1228725 h 1309688"/>
                <a:gd name="connsiteX171" fmla="*/ 388161 w 2636060"/>
                <a:gd name="connsiteY171" fmla="*/ 1216819 h 1309688"/>
                <a:gd name="connsiteX172" fmla="*/ 378636 w 2636060"/>
                <a:gd name="connsiteY172" fmla="*/ 1219200 h 1309688"/>
                <a:gd name="connsiteX173" fmla="*/ 378636 w 2636060"/>
                <a:gd name="connsiteY173" fmla="*/ 1204913 h 1309688"/>
                <a:gd name="connsiteX174" fmla="*/ 373873 w 2636060"/>
                <a:gd name="connsiteY174" fmla="*/ 1190625 h 1309688"/>
                <a:gd name="connsiteX175" fmla="*/ 357205 w 2636060"/>
                <a:gd name="connsiteY175" fmla="*/ 1195388 h 1309688"/>
                <a:gd name="connsiteX176" fmla="*/ 350061 w 2636060"/>
                <a:gd name="connsiteY176" fmla="*/ 1173957 h 1309688"/>
                <a:gd name="connsiteX177" fmla="*/ 335773 w 2636060"/>
                <a:gd name="connsiteY177" fmla="*/ 1154907 h 1309688"/>
                <a:gd name="connsiteX178" fmla="*/ 350061 w 2636060"/>
                <a:gd name="connsiteY178" fmla="*/ 1143000 h 1309688"/>
                <a:gd name="connsiteX179" fmla="*/ 342917 w 2636060"/>
                <a:gd name="connsiteY179" fmla="*/ 1119188 h 1309688"/>
                <a:gd name="connsiteX180" fmla="*/ 326248 w 2636060"/>
                <a:gd name="connsiteY180" fmla="*/ 1107282 h 1309688"/>
                <a:gd name="connsiteX181" fmla="*/ 333392 w 2636060"/>
                <a:gd name="connsiteY181" fmla="*/ 1090613 h 1309688"/>
                <a:gd name="connsiteX182" fmla="*/ 345298 w 2636060"/>
                <a:gd name="connsiteY182" fmla="*/ 1092994 h 1309688"/>
                <a:gd name="connsiteX183" fmla="*/ 373873 w 2636060"/>
                <a:gd name="connsiteY183" fmla="*/ 1097757 h 1309688"/>
                <a:gd name="connsiteX184" fmla="*/ 371492 w 2636060"/>
                <a:gd name="connsiteY184" fmla="*/ 1073944 h 1309688"/>
                <a:gd name="connsiteX185" fmla="*/ 397686 w 2636060"/>
                <a:gd name="connsiteY185" fmla="*/ 1054894 h 1309688"/>
                <a:gd name="connsiteX186" fmla="*/ 402449 w 2636060"/>
                <a:gd name="connsiteY186" fmla="*/ 997744 h 1309688"/>
                <a:gd name="connsiteX187" fmla="*/ 364348 w 2636060"/>
                <a:gd name="connsiteY187" fmla="*/ 957263 h 1309688"/>
                <a:gd name="connsiteX188" fmla="*/ 345298 w 2636060"/>
                <a:gd name="connsiteY188" fmla="*/ 921544 h 1309688"/>
                <a:gd name="connsiteX189" fmla="*/ 307198 w 2636060"/>
                <a:gd name="connsiteY189" fmla="*/ 888207 h 1309688"/>
                <a:gd name="connsiteX190" fmla="*/ 302436 w 2636060"/>
                <a:gd name="connsiteY190" fmla="*/ 821532 h 1309688"/>
                <a:gd name="connsiteX191" fmla="*/ 321486 w 2636060"/>
                <a:gd name="connsiteY191" fmla="*/ 792957 h 1309688"/>
                <a:gd name="connsiteX192" fmla="*/ 321486 w 2636060"/>
                <a:gd name="connsiteY192" fmla="*/ 792957 h 1309688"/>
                <a:gd name="connsiteX193" fmla="*/ 304817 w 2636060"/>
                <a:gd name="connsiteY193" fmla="*/ 757238 h 1309688"/>
                <a:gd name="connsiteX194" fmla="*/ 283386 w 2636060"/>
                <a:gd name="connsiteY194" fmla="*/ 742950 h 1309688"/>
                <a:gd name="connsiteX195" fmla="*/ 276242 w 2636060"/>
                <a:gd name="connsiteY195" fmla="*/ 726282 h 1309688"/>
                <a:gd name="connsiteX196" fmla="*/ 259573 w 2636060"/>
                <a:gd name="connsiteY196" fmla="*/ 704850 h 1309688"/>
                <a:gd name="connsiteX197" fmla="*/ 240523 w 2636060"/>
                <a:gd name="connsiteY197" fmla="*/ 681038 h 1309688"/>
                <a:gd name="connsiteX198" fmla="*/ 214330 w 2636060"/>
                <a:gd name="connsiteY198" fmla="*/ 671513 h 1309688"/>
                <a:gd name="connsiteX199" fmla="*/ 138130 w 2636060"/>
                <a:gd name="connsiteY199" fmla="*/ 592932 h 1309688"/>
                <a:gd name="connsiteX200" fmla="*/ 71455 w 2636060"/>
                <a:gd name="connsiteY200" fmla="*/ 481013 h 1309688"/>
                <a:gd name="connsiteX201" fmla="*/ 59548 w 2636060"/>
                <a:gd name="connsiteY201" fmla="*/ 423863 h 1309688"/>
                <a:gd name="connsiteX202" fmla="*/ 28592 w 2636060"/>
                <a:gd name="connsiteY202" fmla="*/ 373857 h 1309688"/>
                <a:gd name="connsiteX203" fmla="*/ 28592 w 2636060"/>
                <a:gd name="connsiteY203" fmla="*/ 342900 h 1309688"/>
                <a:gd name="connsiteX204" fmla="*/ 9542 w 2636060"/>
                <a:gd name="connsiteY204" fmla="*/ 292894 h 1309688"/>
                <a:gd name="connsiteX205" fmla="*/ 11923 w 2636060"/>
                <a:gd name="connsiteY205" fmla="*/ 259557 h 1309688"/>
                <a:gd name="connsiteX206" fmla="*/ 4780 w 2636060"/>
                <a:gd name="connsiteY206" fmla="*/ 216694 h 1309688"/>
                <a:gd name="connsiteX207" fmla="*/ 11922 w 2636060"/>
                <a:gd name="connsiteY207" fmla="*/ 190500 h 1309688"/>
                <a:gd name="connsiteX208" fmla="*/ 19066 w 2636060"/>
                <a:gd name="connsiteY208" fmla="*/ 154782 h 1309688"/>
                <a:gd name="connsiteX209" fmla="*/ 9541 w 2636060"/>
                <a:gd name="connsiteY209" fmla="*/ 100013 h 1309688"/>
                <a:gd name="connsiteX210" fmla="*/ 17 w 2636060"/>
                <a:gd name="connsiteY210" fmla="*/ 69057 h 1309688"/>
                <a:gd name="connsiteX211" fmla="*/ 26210 w 2636060"/>
                <a:gd name="connsiteY211" fmla="*/ 50007 h 1309688"/>
                <a:gd name="connsiteX212" fmla="*/ 21449 w 2636060"/>
                <a:gd name="connsiteY212" fmla="*/ 0 h 1309688"/>
                <a:gd name="connsiteX213" fmla="*/ 2605105 w 2636060"/>
                <a:gd name="connsiteY213" fmla="*/ 4763 h 1309688"/>
                <a:gd name="connsiteX214" fmla="*/ 2636060 w 2636060"/>
                <a:gd name="connsiteY214" fmla="*/ 881062 h 1309688"/>
                <a:gd name="connsiteX0" fmla="*/ 2636060 w 3407361"/>
                <a:gd name="connsiteY0" fmla="*/ 893551 h 1322177"/>
                <a:gd name="connsiteX1" fmla="*/ 2033605 w 3407361"/>
                <a:gd name="connsiteY1" fmla="*/ 974514 h 1322177"/>
                <a:gd name="connsiteX2" fmla="*/ 1995505 w 3407361"/>
                <a:gd name="connsiteY2" fmla="*/ 943558 h 1322177"/>
                <a:gd name="connsiteX3" fmla="*/ 1962167 w 3407361"/>
                <a:gd name="connsiteY3" fmla="*/ 914983 h 1322177"/>
                <a:gd name="connsiteX4" fmla="*/ 1921686 w 3407361"/>
                <a:gd name="connsiteY4" fmla="*/ 893552 h 1322177"/>
                <a:gd name="connsiteX5" fmla="*/ 1905017 w 3407361"/>
                <a:gd name="connsiteY5" fmla="*/ 888789 h 1322177"/>
                <a:gd name="connsiteX6" fmla="*/ 1905017 w 3407361"/>
                <a:gd name="connsiteY6" fmla="*/ 888789 h 1322177"/>
                <a:gd name="connsiteX7" fmla="*/ 1933592 w 3407361"/>
                <a:gd name="connsiteY7" fmla="*/ 881646 h 1322177"/>
                <a:gd name="connsiteX8" fmla="*/ 1952642 w 3407361"/>
                <a:gd name="connsiteY8" fmla="*/ 874502 h 1322177"/>
                <a:gd name="connsiteX9" fmla="*/ 1933592 w 3407361"/>
                <a:gd name="connsiteY9" fmla="*/ 864977 h 1322177"/>
                <a:gd name="connsiteX10" fmla="*/ 1900255 w 3407361"/>
                <a:gd name="connsiteY10" fmla="*/ 855452 h 1322177"/>
                <a:gd name="connsiteX11" fmla="*/ 1871680 w 3407361"/>
                <a:gd name="connsiteY11" fmla="*/ 841164 h 1322177"/>
                <a:gd name="connsiteX12" fmla="*/ 1840723 w 3407361"/>
                <a:gd name="connsiteY12" fmla="*/ 824496 h 1322177"/>
                <a:gd name="connsiteX13" fmla="*/ 1819292 w 3407361"/>
                <a:gd name="connsiteY13" fmla="*/ 810208 h 1322177"/>
                <a:gd name="connsiteX14" fmla="*/ 1814530 w 3407361"/>
                <a:gd name="connsiteY14" fmla="*/ 791158 h 1322177"/>
                <a:gd name="connsiteX15" fmla="*/ 1843105 w 3407361"/>
                <a:gd name="connsiteY15" fmla="*/ 800683 h 1322177"/>
                <a:gd name="connsiteX16" fmla="*/ 1843105 w 3407361"/>
                <a:gd name="connsiteY16" fmla="*/ 800683 h 1322177"/>
                <a:gd name="connsiteX17" fmla="*/ 1871680 w 3407361"/>
                <a:gd name="connsiteY17" fmla="*/ 803064 h 1322177"/>
                <a:gd name="connsiteX18" fmla="*/ 1916923 w 3407361"/>
                <a:gd name="connsiteY18" fmla="*/ 812589 h 1322177"/>
                <a:gd name="connsiteX19" fmla="*/ 1916923 w 3407361"/>
                <a:gd name="connsiteY19" fmla="*/ 812589 h 1322177"/>
                <a:gd name="connsiteX20" fmla="*/ 1897873 w 3407361"/>
                <a:gd name="connsiteY20" fmla="*/ 781633 h 1322177"/>
                <a:gd name="connsiteX21" fmla="*/ 1862155 w 3407361"/>
                <a:gd name="connsiteY21" fmla="*/ 788777 h 1322177"/>
                <a:gd name="connsiteX22" fmla="*/ 1838342 w 3407361"/>
                <a:gd name="connsiteY22" fmla="*/ 781633 h 1322177"/>
                <a:gd name="connsiteX23" fmla="*/ 1812148 w 3407361"/>
                <a:gd name="connsiteY23" fmla="*/ 779252 h 1322177"/>
                <a:gd name="connsiteX24" fmla="*/ 1785955 w 3407361"/>
                <a:gd name="connsiteY24" fmla="*/ 788777 h 1322177"/>
                <a:gd name="connsiteX25" fmla="*/ 1757380 w 3407361"/>
                <a:gd name="connsiteY25" fmla="*/ 795921 h 1322177"/>
                <a:gd name="connsiteX26" fmla="*/ 1728805 w 3407361"/>
                <a:gd name="connsiteY26" fmla="*/ 795921 h 1322177"/>
                <a:gd name="connsiteX27" fmla="*/ 1702611 w 3407361"/>
                <a:gd name="connsiteY27" fmla="*/ 781633 h 1322177"/>
                <a:gd name="connsiteX28" fmla="*/ 1678798 w 3407361"/>
                <a:gd name="connsiteY28" fmla="*/ 793539 h 1322177"/>
                <a:gd name="connsiteX29" fmla="*/ 1664511 w 3407361"/>
                <a:gd name="connsiteY29" fmla="*/ 788777 h 1322177"/>
                <a:gd name="connsiteX30" fmla="*/ 1628792 w 3407361"/>
                <a:gd name="connsiteY30" fmla="*/ 795921 h 1322177"/>
                <a:gd name="connsiteX31" fmla="*/ 1593073 w 3407361"/>
                <a:gd name="connsiteY31" fmla="*/ 795921 h 1322177"/>
                <a:gd name="connsiteX32" fmla="*/ 1569261 w 3407361"/>
                <a:gd name="connsiteY32" fmla="*/ 791158 h 1322177"/>
                <a:gd name="connsiteX33" fmla="*/ 1547830 w 3407361"/>
                <a:gd name="connsiteY33" fmla="*/ 776871 h 1322177"/>
                <a:gd name="connsiteX34" fmla="*/ 1547830 w 3407361"/>
                <a:gd name="connsiteY34" fmla="*/ 762583 h 1322177"/>
                <a:gd name="connsiteX35" fmla="*/ 1524017 w 3407361"/>
                <a:gd name="connsiteY35" fmla="*/ 798302 h 1322177"/>
                <a:gd name="connsiteX36" fmla="*/ 1528780 w 3407361"/>
                <a:gd name="connsiteY36" fmla="*/ 819733 h 1322177"/>
                <a:gd name="connsiteX37" fmla="*/ 1533542 w 3407361"/>
                <a:gd name="connsiteY37" fmla="*/ 836402 h 1322177"/>
                <a:gd name="connsiteX38" fmla="*/ 1578786 w 3407361"/>
                <a:gd name="connsiteY38" fmla="*/ 822114 h 1322177"/>
                <a:gd name="connsiteX39" fmla="*/ 1614505 w 3407361"/>
                <a:gd name="connsiteY39" fmla="*/ 819733 h 1322177"/>
                <a:gd name="connsiteX40" fmla="*/ 1654986 w 3407361"/>
                <a:gd name="connsiteY40" fmla="*/ 812589 h 1322177"/>
                <a:gd name="connsiteX41" fmla="*/ 1676417 w 3407361"/>
                <a:gd name="connsiteY41" fmla="*/ 812589 h 1322177"/>
                <a:gd name="connsiteX42" fmla="*/ 1702611 w 3407361"/>
                <a:gd name="connsiteY42" fmla="*/ 810208 h 1322177"/>
                <a:gd name="connsiteX43" fmla="*/ 1728805 w 3407361"/>
                <a:gd name="connsiteY43" fmla="*/ 826877 h 1322177"/>
                <a:gd name="connsiteX44" fmla="*/ 1750236 w 3407361"/>
                <a:gd name="connsiteY44" fmla="*/ 826877 h 1322177"/>
                <a:gd name="connsiteX45" fmla="*/ 1781192 w 3407361"/>
                <a:gd name="connsiteY45" fmla="*/ 836402 h 1322177"/>
                <a:gd name="connsiteX46" fmla="*/ 1795480 w 3407361"/>
                <a:gd name="connsiteY46" fmla="*/ 845927 h 1322177"/>
                <a:gd name="connsiteX47" fmla="*/ 1795480 w 3407361"/>
                <a:gd name="connsiteY47" fmla="*/ 864977 h 1322177"/>
                <a:gd name="connsiteX48" fmla="*/ 1724042 w 3407361"/>
                <a:gd name="connsiteY48" fmla="*/ 862596 h 1322177"/>
                <a:gd name="connsiteX49" fmla="*/ 1635936 w 3407361"/>
                <a:gd name="connsiteY49" fmla="*/ 872121 h 1322177"/>
                <a:gd name="connsiteX50" fmla="*/ 1550211 w 3407361"/>
                <a:gd name="connsiteY50" fmla="*/ 879264 h 1322177"/>
                <a:gd name="connsiteX51" fmla="*/ 1440673 w 3407361"/>
                <a:gd name="connsiteY51" fmla="*/ 903077 h 1322177"/>
                <a:gd name="connsiteX52" fmla="*/ 1340661 w 3407361"/>
                <a:gd name="connsiteY52" fmla="*/ 931652 h 1322177"/>
                <a:gd name="connsiteX53" fmla="*/ 1252555 w 3407361"/>
                <a:gd name="connsiteY53" fmla="*/ 974514 h 1322177"/>
                <a:gd name="connsiteX54" fmla="*/ 1193023 w 3407361"/>
                <a:gd name="connsiteY54" fmla="*/ 1007852 h 1322177"/>
                <a:gd name="connsiteX55" fmla="*/ 1114442 w 3407361"/>
                <a:gd name="connsiteY55" fmla="*/ 1034046 h 1322177"/>
                <a:gd name="connsiteX56" fmla="*/ 1026336 w 3407361"/>
                <a:gd name="connsiteY56" fmla="*/ 1065002 h 1322177"/>
                <a:gd name="connsiteX57" fmla="*/ 992998 w 3407361"/>
                <a:gd name="connsiteY57" fmla="*/ 1076908 h 1322177"/>
                <a:gd name="connsiteX58" fmla="*/ 971567 w 3407361"/>
                <a:gd name="connsiteY58" fmla="*/ 1069764 h 1322177"/>
                <a:gd name="connsiteX59" fmla="*/ 981092 w 3407361"/>
                <a:gd name="connsiteY59" fmla="*/ 1045952 h 1322177"/>
                <a:gd name="connsiteX60" fmla="*/ 995380 w 3407361"/>
                <a:gd name="connsiteY60" fmla="*/ 1029283 h 1322177"/>
                <a:gd name="connsiteX61" fmla="*/ 1007286 w 3407361"/>
                <a:gd name="connsiteY61" fmla="*/ 1010233 h 1322177"/>
                <a:gd name="connsiteX62" fmla="*/ 1007286 w 3407361"/>
                <a:gd name="connsiteY62" fmla="*/ 1010233 h 1322177"/>
                <a:gd name="connsiteX63" fmla="*/ 1038242 w 3407361"/>
                <a:gd name="connsiteY63" fmla="*/ 988802 h 1322177"/>
                <a:gd name="connsiteX64" fmla="*/ 1059673 w 3407361"/>
                <a:gd name="connsiteY64" fmla="*/ 995946 h 1322177"/>
                <a:gd name="connsiteX65" fmla="*/ 1069198 w 3407361"/>
                <a:gd name="connsiteY65" fmla="*/ 1024521 h 1322177"/>
                <a:gd name="connsiteX66" fmla="*/ 1085867 w 3407361"/>
                <a:gd name="connsiteY66" fmla="*/ 1022139 h 1322177"/>
                <a:gd name="connsiteX67" fmla="*/ 1083486 w 3407361"/>
                <a:gd name="connsiteY67" fmla="*/ 1003089 h 1322177"/>
                <a:gd name="connsiteX68" fmla="*/ 1083486 w 3407361"/>
                <a:gd name="connsiteY68" fmla="*/ 1003089 h 1322177"/>
                <a:gd name="connsiteX69" fmla="*/ 1093011 w 3407361"/>
                <a:gd name="connsiteY69" fmla="*/ 974514 h 1322177"/>
                <a:gd name="connsiteX70" fmla="*/ 1112061 w 3407361"/>
                <a:gd name="connsiteY70" fmla="*/ 964989 h 1322177"/>
                <a:gd name="connsiteX71" fmla="*/ 1090630 w 3407361"/>
                <a:gd name="connsiteY71" fmla="*/ 967371 h 1322177"/>
                <a:gd name="connsiteX72" fmla="*/ 1047767 w 3407361"/>
                <a:gd name="connsiteY72" fmla="*/ 976896 h 1322177"/>
                <a:gd name="connsiteX73" fmla="*/ 1026336 w 3407361"/>
                <a:gd name="connsiteY73" fmla="*/ 969752 h 1322177"/>
                <a:gd name="connsiteX74" fmla="*/ 997761 w 3407361"/>
                <a:gd name="connsiteY74" fmla="*/ 969752 h 1322177"/>
                <a:gd name="connsiteX75" fmla="*/ 988236 w 3407361"/>
                <a:gd name="connsiteY75" fmla="*/ 960227 h 1322177"/>
                <a:gd name="connsiteX76" fmla="*/ 1012048 w 3407361"/>
                <a:gd name="connsiteY76" fmla="*/ 948321 h 1322177"/>
                <a:gd name="connsiteX77" fmla="*/ 1062055 w 3407361"/>
                <a:gd name="connsiteY77" fmla="*/ 936414 h 1322177"/>
                <a:gd name="connsiteX78" fmla="*/ 1093011 w 3407361"/>
                <a:gd name="connsiteY78" fmla="*/ 929271 h 1322177"/>
                <a:gd name="connsiteX79" fmla="*/ 1116823 w 3407361"/>
                <a:gd name="connsiteY79" fmla="*/ 912602 h 1322177"/>
                <a:gd name="connsiteX80" fmla="*/ 1195405 w 3407361"/>
                <a:gd name="connsiteY80" fmla="*/ 895933 h 1322177"/>
                <a:gd name="connsiteX81" fmla="*/ 1214455 w 3407361"/>
                <a:gd name="connsiteY81" fmla="*/ 884027 h 1322177"/>
                <a:gd name="connsiteX82" fmla="*/ 1183498 w 3407361"/>
                <a:gd name="connsiteY82" fmla="*/ 879264 h 1322177"/>
                <a:gd name="connsiteX83" fmla="*/ 1114442 w 3407361"/>
                <a:gd name="connsiteY83" fmla="*/ 895933 h 1322177"/>
                <a:gd name="connsiteX84" fmla="*/ 1071580 w 3407361"/>
                <a:gd name="connsiteY84" fmla="*/ 907839 h 1322177"/>
                <a:gd name="connsiteX85" fmla="*/ 1047767 w 3407361"/>
                <a:gd name="connsiteY85" fmla="*/ 924508 h 1322177"/>
                <a:gd name="connsiteX86" fmla="*/ 1004905 w 3407361"/>
                <a:gd name="connsiteY86" fmla="*/ 931652 h 1322177"/>
                <a:gd name="connsiteX87" fmla="*/ 983473 w 3407361"/>
                <a:gd name="connsiteY87" fmla="*/ 926889 h 1322177"/>
                <a:gd name="connsiteX88" fmla="*/ 959661 w 3407361"/>
                <a:gd name="connsiteY88" fmla="*/ 931652 h 1322177"/>
                <a:gd name="connsiteX89" fmla="*/ 940611 w 3407361"/>
                <a:gd name="connsiteY89" fmla="*/ 917364 h 1322177"/>
                <a:gd name="connsiteX90" fmla="*/ 919180 w 3407361"/>
                <a:gd name="connsiteY90" fmla="*/ 910221 h 1322177"/>
                <a:gd name="connsiteX91" fmla="*/ 888223 w 3407361"/>
                <a:gd name="connsiteY91" fmla="*/ 910221 h 1322177"/>
                <a:gd name="connsiteX92" fmla="*/ 869173 w 3407361"/>
                <a:gd name="connsiteY92" fmla="*/ 917364 h 1322177"/>
                <a:gd name="connsiteX93" fmla="*/ 869173 w 3407361"/>
                <a:gd name="connsiteY93" fmla="*/ 898314 h 1322177"/>
                <a:gd name="connsiteX94" fmla="*/ 862030 w 3407361"/>
                <a:gd name="connsiteY94" fmla="*/ 872121 h 1322177"/>
                <a:gd name="connsiteX95" fmla="*/ 854886 w 3407361"/>
                <a:gd name="connsiteY95" fmla="*/ 841164 h 1322177"/>
                <a:gd name="connsiteX96" fmla="*/ 859648 w 3407361"/>
                <a:gd name="connsiteY96" fmla="*/ 812589 h 1322177"/>
                <a:gd name="connsiteX97" fmla="*/ 873936 w 3407361"/>
                <a:gd name="connsiteY97" fmla="*/ 791158 h 1322177"/>
                <a:gd name="connsiteX98" fmla="*/ 842980 w 3407361"/>
                <a:gd name="connsiteY98" fmla="*/ 817352 h 1322177"/>
                <a:gd name="connsiteX99" fmla="*/ 816786 w 3407361"/>
                <a:gd name="connsiteY99" fmla="*/ 817352 h 1322177"/>
                <a:gd name="connsiteX100" fmla="*/ 783448 w 3407361"/>
                <a:gd name="connsiteY100" fmla="*/ 819733 h 1322177"/>
                <a:gd name="connsiteX101" fmla="*/ 754873 w 3407361"/>
                <a:gd name="connsiteY101" fmla="*/ 812589 h 1322177"/>
                <a:gd name="connsiteX102" fmla="*/ 731061 w 3407361"/>
                <a:gd name="connsiteY102" fmla="*/ 791158 h 1322177"/>
                <a:gd name="connsiteX103" fmla="*/ 707248 w 3407361"/>
                <a:gd name="connsiteY103" fmla="*/ 784014 h 1322177"/>
                <a:gd name="connsiteX104" fmla="*/ 662005 w 3407361"/>
                <a:gd name="connsiteY104" fmla="*/ 791158 h 1322177"/>
                <a:gd name="connsiteX105" fmla="*/ 619142 w 3407361"/>
                <a:gd name="connsiteY105" fmla="*/ 798302 h 1322177"/>
                <a:gd name="connsiteX106" fmla="*/ 573898 w 3407361"/>
                <a:gd name="connsiteY106" fmla="*/ 805446 h 1322177"/>
                <a:gd name="connsiteX107" fmla="*/ 554848 w 3407361"/>
                <a:gd name="connsiteY107" fmla="*/ 793539 h 1322177"/>
                <a:gd name="connsiteX108" fmla="*/ 550086 w 3407361"/>
                <a:gd name="connsiteY108" fmla="*/ 776871 h 1322177"/>
                <a:gd name="connsiteX109" fmla="*/ 540561 w 3407361"/>
                <a:gd name="connsiteY109" fmla="*/ 753058 h 1322177"/>
                <a:gd name="connsiteX110" fmla="*/ 540561 w 3407361"/>
                <a:gd name="connsiteY110" fmla="*/ 753058 h 1322177"/>
                <a:gd name="connsiteX111" fmla="*/ 545323 w 3407361"/>
                <a:gd name="connsiteY111" fmla="*/ 805446 h 1322177"/>
                <a:gd name="connsiteX112" fmla="*/ 559611 w 3407361"/>
                <a:gd name="connsiteY112" fmla="*/ 822114 h 1322177"/>
                <a:gd name="connsiteX113" fmla="*/ 609617 w 3407361"/>
                <a:gd name="connsiteY113" fmla="*/ 826877 h 1322177"/>
                <a:gd name="connsiteX114" fmla="*/ 659623 w 3407361"/>
                <a:gd name="connsiteY114" fmla="*/ 814971 h 1322177"/>
                <a:gd name="connsiteX115" fmla="*/ 692961 w 3407361"/>
                <a:gd name="connsiteY115" fmla="*/ 810208 h 1322177"/>
                <a:gd name="connsiteX116" fmla="*/ 723917 w 3407361"/>
                <a:gd name="connsiteY116" fmla="*/ 817352 h 1322177"/>
                <a:gd name="connsiteX117" fmla="*/ 740586 w 3407361"/>
                <a:gd name="connsiteY117" fmla="*/ 843546 h 1322177"/>
                <a:gd name="connsiteX118" fmla="*/ 766780 w 3407361"/>
                <a:gd name="connsiteY118" fmla="*/ 843546 h 1322177"/>
                <a:gd name="connsiteX119" fmla="*/ 802498 w 3407361"/>
                <a:gd name="connsiteY119" fmla="*/ 838783 h 1322177"/>
                <a:gd name="connsiteX120" fmla="*/ 831073 w 3407361"/>
                <a:gd name="connsiteY120" fmla="*/ 848308 h 1322177"/>
                <a:gd name="connsiteX121" fmla="*/ 838217 w 3407361"/>
                <a:gd name="connsiteY121" fmla="*/ 893552 h 1322177"/>
                <a:gd name="connsiteX122" fmla="*/ 850123 w 3407361"/>
                <a:gd name="connsiteY122" fmla="*/ 931652 h 1322177"/>
                <a:gd name="connsiteX123" fmla="*/ 850123 w 3407361"/>
                <a:gd name="connsiteY123" fmla="*/ 948321 h 1322177"/>
                <a:gd name="connsiteX124" fmla="*/ 840598 w 3407361"/>
                <a:gd name="connsiteY124" fmla="*/ 964989 h 1322177"/>
                <a:gd name="connsiteX125" fmla="*/ 823930 w 3407361"/>
                <a:gd name="connsiteY125" fmla="*/ 974514 h 1322177"/>
                <a:gd name="connsiteX126" fmla="*/ 802498 w 3407361"/>
                <a:gd name="connsiteY126" fmla="*/ 979277 h 1322177"/>
                <a:gd name="connsiteX127" fmla="*/ 781067 w 3407361"/>
                <a:gd name="connsiteY127" fmla="*/ 979277 h 1322177"/>
                <a:gd name="connsiteX128" fmla="*/ 769161 w 3407361"/>
                <a:gd name="connsiteY128" fmla="*/ 988802 h 1322177"/>
                <a:gd name="connsiteX129" fmla="*/ 769161 w 3407361"/>
                <a:gd name="connsiteY129" fmla="*/ 988802 h 1322177"/>
                <a:gd name="connsiteX130" fmla="*/ 800117 w 3407361"/>
                <a:gd name="connsiteY130" fmla="*/ 991183 h 1322177"/>
                <a:gd name="connsiteX131" fmla="*/ 816786 w 3407361"/>
                <a:gd name="connsiteY131" fmla="*/ 1003089 h 1322177"/>
                <a:gd name="connsiteX132" fmla="*/ 838217 w 3407361"/>
                <a:gd name="connsiteY132" fmla="*/ 993564 h 1322177"/>
                <a:gd name="connsiteX133" fmla="*/ 838217 w 3407361"/>
                <a:gd name="connsiteY133" fmla="*/ 993564 h 1322177"/>
                <a:gd name="connsiteX134" fmla="*/ 864411 w 3407361"/>
                <a:gd name="connsiteY134" fmla="*/ 995946 h 1322177"/>
                <a:gd name="connsiteX135" fmla="*/ 881080 w 3407361"/>
                <a:gd name="connsiteY135" fmla="*/ 984039 h 1322177"/>
                <a:gd name="connsiteX136" fmla="*/ 909655 w 3407361"/>
                <a:gd name="connsiteY136" fmla="*/ 1022139 h 1322177"/>
                <a:gd name="connsiteX137" fmla="*/ 909655 w 3407361"/>
                <a:gd name="connsiteY137" fmla="*/ 1062621 h 1322177"/>
                <a:gd name="connsiteX138" fmla="*/ 902511 w 3407361"/>
                <a:gd name="connsiteY138" fmla="*/ 1084052 h 1322177"/>
                <a:gd name="connsiteX139" fmla="*/ 881080 w 3407361"/>
                <a:gd name="connsiteY139" fmla="*/ 1105483 h 1322177"/>
                <a:gd name="connsiteX140" fmla="*/ 842980 w 3407361"/>
                <a:gd name="connsiteY140" fmla="*/ 1119771 h 1322177"/>
                <a:gd name="connsiteX141" fmla="*/ 828692 w 3407361"/>
                <a:gd name="connsiteY141" fmla="*/ 1136439 h 1322177"/>
                <a:gd name="connsiteX142" fmla="*/ 812023 w 3407361"/>
                <a:gd name="connsiteY142" fmla="*/ 1157871 h 1322177"/>
                <a:gd name="connsiteX143" fmla="*/ 783448 w 3407361"/>
                <a:gd name="connsiteY143" fmla="*/ 1165014 h 1322177"/>
                <a:gd name="connsiteX144" fmla="*/ 766780 w 3407361"/>
                <a:gd name="connsiteY144" fmla="*/ 1172158 h 1322177"/>
                <a:gd name="connsiteX145" fmla="*/ 752492 w 3407361"/>
                <a:gd name="connsiteY145" fmla="*/ 1174539 h 1322177"/>
                <a:gd name="connsiteX146" fmla="*/ 745348 w 3407361"/>
                <a:gd name="connsiteY146" fmla="*/ 1160252 h 1322177"/>
                <a:gd name="connsiteX147" fmla="*/ 745348 w 3407361"/>
                <a:gd name="connsiteY147" fmla="*/ 1160252 h 1322177"/>
                <a:gd name="connsiteX148" fmla="*/ 735823 w 3407361"/>
                <a:gd name="connsiteY148" fmla="*/ 1186446 h 1322177"/>
                <a:gd name="connsiteX149" fmla="*/ 716773 w 3407361"/>
                <a:gd name="connsiteY149" fmla="*/ 1200733 h 1322177"/>
                <a:gd name="connsiteX150" fmla="*/ 700105 w 3407361"/>
                <a:gd name="connsiteY150" fmla="*/ 1207877 h 1322177"/>
                <a:gd name="connsiteX151" fmla="*/ 700105 w 3407361"/>
                <a:gd name="connsiteY151" fmla="*/ 1186446 h 1322177"/>
                <a:gd name="connsiteX152" fmla="*/ 688198 w 3407361"/>
                <a:gd name="connsiteY152" fmla="*/ 1165014 h 1322177"/>
                <a:gd name="connsiteX153" fmla="*/ 690580 w 3407361"/>
                <a:gd name="connsiteY153" fmla="*/ 1210258 h 1322177"/>
                <a:gd name="connsiteX154" fmla="*/ 678673 w 3407361"/>
                <a:gd name="connsiteY154" fmla="*/ 1226927 h 1322177"/>
                <a:gd name="connsiteX155" fmla="*/ 669148 w 3407361"/>
                <a:gd name="connsiteY155" fmla="*/ 1217402 h 1322177"/>
                <a:gd name="connsiteX156" fmla="*/ 647717 w 3407361"/>
                <a:gd name="connsiteY156" fmla="*/ 1210258 h 1322177"/>
                <a:gd name="connsiteX157" fmla="*/ 631048 w 3407361"/>
                <a:gd name="connsiteY157" fmla="*/ 1205496 h 1322177"/>
                <a:gd name="connsiteX158" fmla="*/ 614380 w 3407361"/>
                <a:gd name="connsiteY158" fmla="*/ 1234071 h 1322177"/>
                <a:gd name="connsiteX159" fmla="*/ 588186 w 3407361"/>
                <a:gd name="connsiteY159" fmla="*/ 1248358 h 1322177"/>
                <a:gd name="connsiteX160" fmla="*/ 566755 w 3407361"/>
                <a:gd name="connsiteY160" fmla="*/ 1274552 h 1322177"/>
                <a:gd name="connsiteX161" fmla="*/ 557230 w 3407361"/>
                <a:gd name="connsiteY161" fmla="*/ 1288840 h 1322177"/>
                <a:gd name="connsiteX162" fmla="*/ 545324 w 3407361"/>
                <a:gd name="connsiteY162" fmla="*/ 1307889 h 1322177"/>
                <a:gd name="connsiteX163" fmla="*/ 514367 w 3407361"/>
                <a:gd name="connsiteY163" fmla="*/ 1322177 h 1322177"/>
                <a:gd name="connsiteX164" fmla="*/ 488173 w 3407361"/>
                <a:gd name="connsiteY164" fmla="*/ 1310271 h 1322177"/>
                <a:gd name="connsiteX165" fmla="*/ 471505 w 3407361"/>
                <a:gd name="connsiteY165" fmla="*/ 1300746 h 1322177"/>
                <a:gd name="connsiteX166" fmla="*/ 452455 w 3407361"/>
                <a:gd name="connsiteY166" fmla="*/ 1295983 h 1322177"/>
                <a:gd name="connsiteX167" fmla="*/ 431023 w 3407361"/>
                <a:gd name="connsiteY167" fmla="*/ 1279314 h 1322177"/>
                <a:gd name="connsiteX168" fmla="*/ 431023 w 3407361"/>
                <a:gd name="connsiteY168" fmla="*/ 1279314 h 1322177"/>
                <a:gd name="connsiteX169" fmla="*/ 431023 w 3407361"/>
                <a:gd name="connsiteY169" fmla="*/ 1279314 h 1322177"/>
                <a:gd name="connsiteX170" fmla="*/ 397686 w 3407361"/>
                <a:gd name="connsiteY170" fmla="*/ 1241214 h 1322177"/>
                <a:gd name="connsiteX171" fmla="*/ 388161 w 3407361"/>
                <a:gd name="connsiteY171" fmla="*/ 1229308 h 1322177"/>
                <a:gd name="connsiteX172" fmla="*/ 378636 w 3407361"/>
                <a:gd name="connsiteY172" fmla="*/ 1231689 h 1322177"/>
                <a:gd name="connsiteX173" fmla="*/ 378636 w 3407361"/>
                <a:gd name="connsiteY173" fmla="*/ 1217402 h 1322177"/>
                <a:gd name="connsiteX174" fmla="*/ 373873 w 3407361"/>
                <a:gd name="connsiteY174" fmla="*/ 1203114 h 1322177"/>
                <a:gd name="connsiteX175" fmla="*/ 357205 w 3407361"/>
                <a:gd name="connsiteY175" fmla="*/ 1207877 h 1322177"/>
                <a:gd name="connsiteX176" fmla="*/ 350061 w 3407361"/>
                <a:gd name="connsiteY176" fmla="*/ 1186446 h 1322177"/>
                <a:gd name="connsiteX177" fmla="*/ 335773 w 3407361"/>
                <a:gd name="connsiteY177" fmla="*/ 1167396 h 1322177"/>
                <a:gd name="connsiteX178" fmla="*/ 350061 w 3407361"/>
                <a:gd name="connsiteY178" fmla="*/ 1155489 h 1322177"/>
                <a:gd name="connsiteX179" fmla="*/ 342917 w 3407361"/>
                <a:gd name="connsiteY179" fmla="*/ 1131677 h 1322177"/>
                <a:gd name="connsiteX180" fmla="*/ 326248 w 3407361"/>
                <a:gd name="connsiteY180" fmla="*/ 1119771 h 1322177"/>
                <a:gd name="connsiteX181" fmla="*/ 333392 w 3407361"/>
                <a:gd name="connsiteY181" fmla="*/ 1103102 h 1322177"/>
                <a:gd name="connsiteX182" fmla="*/ 345298 w 3407361"/>
                <a:gd name="connsiteY182" fmla="*/ 1105483 h 1322177"/>
                <a:gd name="connsiteX183" fmla="*/ 373873 w 3407361"/>
                <a:gd name="connsiteY183" fmla="*/ 1110246 h 1322177"/>
                <a:gd name="connsiteX184" fmla="*/ 371492 w 3407361"/>
                <a:gd name="connsiteY184" fmla="*/ 1086433 h 1322177"/>
                <a:gd name="connsiteX185" fmla="*/ 397686 w 3407361"/>
                <a:gd name="connsiteY185" fmla="*/ 1067383 h 1322177"/>
                <a:gd name="connsiteX186" fmla="*/ 402449 w 3407361"/>
                <a:gd name="connsiteY186" fmla="*/ 1010233 h 1322177"/>
                <a:gd name="connsiteX187" fmla="*/ 364348 w 3407361"/>
                <a:gd name="connsiteY187" fmla="*/ 969752 h 1322177"/>
                <a:gd name="connsiteX188" fmla="*/ 345298 w 3407361"/>
                <a:gd name="connsiteY188" fmla="*/ 934033 h 1322177"/>
                <a:gd name="connsiteX189" fmla="*/ 307198 w 3407361"/>
                <a:gd name="connsiteY189" fmla="*/ 900696 h 1322177"/>
                <a:gd name="connsiteX190" fmla="*/ 302436 w 3407361"/>
                <a:gd name="connsiteY190" fmla="*/ 834021 h 1322177"/>
                <a:gd name="connsiteX191" fmla="*/ 321486 w 3407361"/>
                <a:gd name="connsiteY191" fmla="*/ 805446 h 1322177"/>
                <a:gd name="connsiteX192" fmla="*/ 321486 w 3407361"/>
                <a:gd name="connsiteY192" fmla="*/ 805446 h 1322177"/>
                <a:gd name="connsiteX193" fmla="*/ 304817 w 3407361"/>
                <a:gd name="connsiteY193" fmla="*/ 769727 h 1322177"/>
                <a:gd name="connsiteX194" fmla="*/ 283386 w 3407361"/>
                <a:gd name="connsiteY194" fmla="*/ 755439 h 1322177"/>
                <a:gd name="connsiteX195" fmla="*/ 276242 w 3407361"/>
                <a:gd name="connsiteY195" fmla="*/ 738771 h 1322177"/>
                <a:gd name="connsiteX196" fmla="*/ 259573 w 3407361"/>
                <a:gd name="connsiteY196" fmla="*/ 717339 h 1322177"/>
                <a:gd name="connsiteX197" fmla="*/ 240523 w 3407361"/>
                <a:gd name="connsiteY197" fmla="*/ 693527 h 1322177"/>
                <a:gd name="connsiteX198" fmla="*/ 214330 w 3407361"/>
                <a:gd name="connsiteY198" fmla="*/ 684002 h 1322177"/>
                <a:gd name="connsiteX199" fmla="*/ 138130 w 3407361"/>
                <a:gd name="connsiteY199" fmla="*/ 605421 h 1322177"/>
                <a:gd name="connsiteX200" fmla="*/ 71455 w 3407361"/>
                <a:gd name="connsiteY200" fmla="*/ 493502 h 1322177"/>
                <a:gd name="connsiteX201" fmla="*/ 59548 w 3407361"/>
                <a:gd name="connsiteY201" fmla="*/ 436352 h 1322177"/>
                <a:gd name="connsiteX202" fmla="*/ 28592 w 3407361"/>
                <a:gd name="connsiteY202" fmla="*/ 386346 h 1322177"/>
                <a:gd name="connsiteX203" fmla="*/ 28592 w 3407361"/>
                <a:gd name="connsiteY203" fmla="*/ 355389 h 1322177"/>
                <a:gd name="connsiteX204" fmla="*/ 9542 w 3407361"/>
                <a:gd name="connsiteY204" fmla="*/ 305383 h 1322177"/>
                <a:gd name="connsiteX205" fmla="*/ 11923 w 3407361"/>
                <a:gd name="connsiteY205" fmla="*/ 272046 h 1322177"/>
                <a:gd name="connsiteX206" fmla="*/ 4780 w 3407361"/>
                <a:gd name="connsiteY206" fmla="*/ 229183 h 1322177"/>
                <a:gd name="connsiteX207" fmla="*/ 11922 w 3407361"/>
                <a:gd name="connsiteY207" fmla="*/ 202989 h 1322177"/>
                <a:gd name="connsiteX208" fmla="*/ 19066 w 3407361"/>
                <a:gd name="connsiteY208" fmla="*/ 167271 h 1322177"/>
                <a:gd name="connsiteX209" fmla="*/ 9541 w 3407361"/>
                <a:gd name="connsiteY209" fmla="*/ 112502 h 1322177"/>
                <a:gd name="connsiteX210" fmla="*/ 17 w 3407361"/>
                <a:gd name="connsiteY210" fmla="*/ 81546 h 1322177"/>
                <a:gd name="connsiteX211" fmla="*/ 26210 w 3407361"/>
                <a:gd name="connsiteY211" fmla="*/ 62496 h 1322177"/>
                <a:gd name="connsiteX212" fmla="*/ 21449 w 3407361"/>
                <a:gd name="connsiteY212" fmla="*/ 12489 h 1322177"/>
                <a:gd name="connsiteX213" fmla="*/ 3407361 w 3407361"/>
                <a:gd name="connsiteY213" fmla="*/ 0 h 1322177"/>
                <a:gd name="connsiteX214" fmla="*/ 2636060 w 3407361"/>
                <a:gd name="connsiteY214" fmla="*/ 893551 h 1322177"/>
                <a:gd name="connsiteX0" fmla="*/ 3395185 w 3407361"/>
                <a:gd name="connsiteY0" fmla="*/ 850419 h 1322177"/>
                <a:gd name="connsiteX1" fmla="*/ 2033605 w 3407361"/>
                <a:gd name="connsiteY1" fmla="*/ 974514 h 1322177"/>
                <a:gd name="connsiteX2" fmla="*/ 1995505 w 3407361"/>
                <a:gd name="connsiteY2" fmla="*/ 943558 h 1322177"/>
                <a:gd name="connsiteX3" fmla="*/ 1962167 w 3407361"/>
                <a:gd name="connsiteY3" fmla="*/ 914983 h 1322177"/>
                <a:gd name="connsiteX4" fmla="*/ 1921686 w 3407361"/>
                <a:gd name="connsiteY4" fmla="*/ 893552 h 1322177"/>
                <a:gd name="connsiteX5" fmla="*/ 1905017 w 3407361"/>
                <a:gd name="connsiteY5" fmla="*/ 888789 h 1322177"/>
                <a:gd name="connsiteX6" fmla="*/ 1905017 w 3407361"/>
                <a:gd name="connsiteY6" fmla="*/ 888789 h 1322177"/>
                <a:gd name="connsiteX7" fmla="*/ 1933592 w 3407361"/>
                <a:gd name="connsiteY7" fmla="*/ 881646 h 1322177"/>
                <a:gd name="connsiteX8" fmla="*/ 1952642 w 3407361"/>
                <a:gd name="connsiteY8" fmla="*/ 874502 h 1322177"/>
                <a:gd name="connsiteX9" fmla="*/ 1933592 w 3407361"/>
                <a:gd name="connsiteY9" fmla="*/ 864977 h 1322177"/>
                <a:gd name="connsiteX10" fmla="*/ 1900255 w 3407361"/>
                <a:gd name="connsiteY10" fmla="*/ 855452 h 1322177"/>
                <a:gd name="connsiteX11" fmla="*/ 1871680 w 3407361"/>
                <a:gd name="connsiteY11" fmla="*/ 841164 h 1322177"/>
                <a:gd name="connsiteX12" fmla="*/ 1840723 w 3407361"/>
                <a:gd name="connsiteY12" fmla="*/ 824496 h 1322177"/>
                <a:gd name="connsiteX13" fmla="*/ 1819292 w 3407361"/>
                <a:gd name="connsiteY13" fmla="*/ 810208 h 1322177"/>
                <a:gd name="connsiteX14" fmla="*/ 1814530 w 3407361"/>
                <a:gd name="connsiteY14" fmla="*/ 791158 h 1322177"/>
                <a:gd name="connsiteX15" fmla="*/ 1843105 w 3407361"/>
                <a:gd name="connsiteY15" fmla="*/ 800683 h 1322177"/>
                <a:gd name="connsiteX16" fmla="*/ 1843105 w 3407361"/>
                <a:gd name="connsiteY16" fmla="*/ 800683 h 1322177"/>
                <a:gd name="connsiteX17" fmla="*/ 1871680 w 3407361"/>
                <a:gd name="connsiteY17" fmla="*/ 803064 h 1322177"/>
                <a:gd name="connsiteX18" fmla="*/ 1916923 w 3407361"/>
                <a:gd name="connsiteY18" fmla="*/ 812589 h 1322177"/>
                <a:gd name="connsiteX19" fmla="*/ 1916923 w 3407361"/>
                <a:gd name="connsiteY19" fmla="*/ 812589 h 1322177"/>
                <a:gd name="connsiteX20" fmla="*/ 1897873 w 3407361"/>
                <a:gd name="connsiteY20" fmla="*/ 781633 h 1322177"/>
                <a:gd name="connsiteX21" fmla="*/ 1862155 w 3407361"/>
                <a:gd name="connsiteY21" fmla="*/ 788777 h 1322177"/>
                <a:gd name="connsiteX22" fmla="*/ 1838342 w 3407361"/>
                <a:gd name="connsiteY22" fmla="*/ 781633 h 1322177"/>
                <a:gd name="connsiteX23" fmla="*/ 1812148 w 3407361"/>
                <a:gd name="connsiteY23" fmla="*/ 779252 h 1322177"/>
                <a:gd name="connsiteX24" fmla="*/ 1785955 w 3407361"/>
                <a:gd name="connsiteY24" fmla="*/ 788777 h 1322177"/>
                <a:gd name="connsiteX25" fmla="*/ 1757380 w 3407361"/>
                <a:gd name="connsiteY25" fmla="*/ 795921 h 1322177"/>
                <a:gd name="connsiteX26" fmla="*/ 1728805 w 3407361"/>
                <a:gd name="connsiteY26" fmla="*/ 795921 h 1322177"/>
                <a:gd name="connsiteX27" fmla="*/ 1702611 w 3407361"/>
                <a:gd name="connsiteY27" fmla="*/ 781633 h 1322177"/>
                <a:gd name="connsiteX28" fmla="*/ 1678798 w 3407361"/>
                <a:gd name="connsiteY28" fmla="*/ 793539 h 1322177"/>
                <a:gd name="connsiteX29" fmla="*/ 1664511 w 3407361"/>
                <a:gd name="connsiteY29" fmla="*/ 788777 h 1322177"/>
                <a:gd name="connsiteX30" fmla="*/ 1628792 w 3407361"/>
                <a:gd name="connsiteY30" fmla="*/ 795921 h 1322177"/>
                <a:gd name="connsiteX31" fmla="*/ 1593073 w 3407361"/>
                <a:gd name="connsiteY31" fmla="*/ 795921 h 1322177"/>
                <a:gd name="connsiteX32" fmla="*/ 1569261 w 3407361"/>
                <a:gd name="connsiteY32" fmla="*/ 791158 h 1322177"/>
                <a:gd name="connsiteX33" fmla="*/ 1547830 w 3407361"/>
                <a:gd name="connsiteY33" fmla="*/ 776871 h 1322177"/>
                <a:gd name="connsiteX34" fmla="*/ 1547830 w 3407361"/>
                <a:gd name="connsiteY34" fmla="*/ 762583 h 1322177"/>
                <a:gd name="connsiteX35" fmla="*/ 1524017 w 3407361"/>
                <a:gd name="connsiteY35" fmla="*/ 798302 h 1322177"/>
                <a:gd name="connsiteX36" fmla="*/ 1528780 w 3407361"/>
                <a:gd name="connsiteY36" fmla="*/ 819733 h 1322177"/>
                <a:gd name="connsiteX37" fmla="*/ 1533542 w 3407361"/>
                <a:gd name="connsiteY37" fmla="*/ 836402 h 1322177"/>
                <a:gd name="connsiteX38" fmla="*/ 1578786 w 3407361"/>
                <a:gd name="connsiteY38" fmla="*/ 822114 h 1322177"/>
                <a:gd name="connsiteX39" fmla="*/ 1614505 w 3407361"/>
                <a:gd name="connsiteY39" fmla="*/ 819733 h 1322177"/>
                <a:gd name="connsiteX40" fmla="*/ 1654986 w 3407361"/>
                <a:gd name="connsiteY40" fmla="*/ 812589 h 1322177"/>
                <a:gd name="connsiteX41" fmla="*/ 1676417 w 3407361"/>
                <a:gd name="connsiteY41" fmla="*/ 812589 h 1322177"/>
                <a:gd name="connsiteX42" fmla="*/ 1702611 w 3407361"/>
                <a:gd name="connsiteY42" fmla="*/ 810208 h 1322177"/>
                <a:gd name="connsiteX43" fmla="*/ 1728805 w 3407361"/>
                <a:gd name="connsiteY43" fmla="*/ 826877 h 1322177"/>
                <a:gd name="connsiteX44" fmla="*/ 1750236 w 3407361"/>
                <a:gd name="connsiteY44" fmla="*/ 826877 h 1322177"/>
                <a:gd name="connsiteX45" fmla="*/ 1781192 w 3407361"/>
                <a:gd name="connsiteY45" fmla="*/ 836402 h 1322177"/>
                <a:gd name="connsiteX46" fmla="*/ 1795480 w 3407361"/>
                <a:gd name="connsiteY46" fmla="*/ 845927 h 1322177"/>
                <a:gd name="connsiteX47" fmla="*/ 1795480 w 3407361"/>
                <a:gd name="connsiteY47" fmla="*/ 864977 h 1322177"/>
                <a:gd name="connsiteX48" fmla="*/ 1724042 w 3407361"/>
                <a:gd name="connsiteY48" fmla="*/ 862596 h 1322177"/>
                <a:gd name="connsiteX49" fmla="*/ 1635936 w 3407361"/>
                <a:gd name="connsiteY49" fmla="*/ 872121 h 1322177"/>
                <a:gd name="connsiteX50" fmla="*/ 1550211 w 3407361"/>
                <a:gd name="connsiteY50" fmla="*/ 879264 h 1322177"/>
                <a:gd name="connsiteX51" fmla="*/ 1440673 w 3407361"/>
                <a:gd name="connsiteY51" fmla="*/ 903077 h 1322177"/>
                <a:gd name="connsiteX52" fmla="*/ 1340661 w 3407361"/>
                <a:gd name="connsiteY52" fmla="*/ 931652 h 1322177"/>
                <a:gd name="connsiteX53" fmla="*/ 1252555 w 3407361"/>
                <a:gd name="connsiteY53" fmla="*/ 974514 h 1322177"/>
                <a:gd name="connsiteX54" fmla="*/ 1193023 w 3407361"/>
                <a:gd name="connsiteY54" fmla="*/ 1007852 h 1322177"/>
                <a:gd name="connsiteX55" fmla="*/ 1114442 w 3407361"/>
                <a:gd name="connsiteY55" fmla="*/ 1034046 h 1322177"/>
                <a:gd name="connsiteX56" fmla="*/ 1026336 w 3407361"/>
                <a:gd name="connsiteY56" fmla="*/ 1065002 h 1322177"/>
                <a:gd name="connsiteX57" fmla="*/ 992998 w 3407361"/>
                <a:gd name="connsiteY57" fmla="*/ 1076908 h 1322177"/>
                <a:gd name="connsiteX58" fmla="*/ 971567 w 3407361"/>
                <a:gd name="connsiteY58" fmla="*/ 1069764 h 1322177"/>
                <a:gd name="connsiteX59" fmla="*/ 981092 w 3407361"/>
                <a:gd name="connsiteY59" fmla="*/ 1045952 h 1322177"/>
                <a:gd name="connsiteX60" fmla="*/ 995380 w 3407361"/>
                <a:gd name="connsiteY60" fmla="*/ 1029283 h 1322177"/>
                <a:gd name="connsiteX61" fmla="*/ 1007286 w 3407361"/>
                <a:gd name="connsiteY61" fmla="*/ 1010233 h 1322177"/>
                <a:gd name="connsiteX62" fmla="*/ 1007286 w 3407361"/>
                <a:gd name="connsiteY62" fmla="*/ 1010233 h 1322177"/>
                <a:gd name="connsiteX63" fmla="*/ 1038242 w 3407361"/>
                <a:gd name="connsiteY63" fmla="*/ 988802 h 1322177"/>
                <a:gd name="connsiteX64" fmla="*/ 1059673 w 3407361"/>
                <a:gd name="connsiteY64" fmla="*/ 995946 h 1322177"/>
                <a:gd name="connsiteX65" fmla="*/ 1069198 w 3407361"/>
                <a:gd name="connsiteY65" fmla="*/ 1024521 h 1322177"/>
                <a:gd name="connsiteX66" fmla="*/ 1085867 w 3407361"/>
                <a:gd name="connsiteY66" fmla="*/ 1022139 h 1322177"/>
                <a:gd name="connsiteX67" fmla="*/ 1083486 w 3407361"/>
                <a:gd name="connsiteY67" fmla="*/ 1003089 h 1322177"/>
                <a:gd name="connsiteX68" fmla="*/ 1083486 w 3407361"/>
                <a:gd name="connsiteY68" fmla="*/ 1003089 h 1322177"/>
                <a:gd name="connsiteX69" fmla="*/ 1093011 w 3407361"/>
                <a:gd name="connsiteY69" fmla="*/ 974514 h 1322177"/>
                <a:gd name="connsiteX70" fmla="*/ 1112061 w 3407361"/>
                <a:gd name="connsiteY70" fmla="*/ 964989 h 1322177"/>
                <a:gd name="connsiteX71" fmla="*/ 1090630 w 3407361"/>
                <a:gd name="connsiteY71" fmla="*/ 967371 h 1322177"/>
                <a:gd name="connsiteX72" fmla="*/ 1047767 w 3407361"/>
                <a:gd name="connsiteY72" fmla="*/ 976896 h 1322177"/>
                <a:gd name="connsiteX73" fmla="*/ 1026336 w 3407361"/>
                <a:gd name="connsiteY73" fmla="*/ 969752 h 1322177"/>
                <a:gd name="connsiteX74" fmla="*/ 997761 w 3407361"/>
                <a:gd name="connsiteY74" fmla="*/ 969752 h 1322177"/>
                <a:gd name="connsiteX75" fmla="*/ 988236 w 3407361"/>
                <a:gd name="connsiteY75" fmla="*/ 960227 h 1322177"/>
                <a:gd name="connsiteX76" fmla="*/ 1012048 w 3407361"/>
                <a:gd name="connsiteY76" fmla="*/ 948321 h 1322177"/>
                <a:gd name="connsiteX77" fmla="*/ 1062055 w 3407361"/>
                <a:gd name="connsiteY77" fmla="*/ 936414 h 1322177"/>
                <a:gd name="connsiteX78" fmla="*/ 1093011 w 3407361"/>
                <a:gd name="connsiteY78" fmla="*/ 929271 h 1322177"/>
                <a:gd name="connsiteX79" fmla="*/ 1116823 w 3407361"/>
                <a:gd name="connsiteY79" fmla="*/ 912602 h 1322177"/>
                <a:gd name="connsiteX80" fmla="*/ 1195405 w 3407361"/>
                <a:gd name="connsiteY80" fmla="*/ 895933 h 1322177"/>
                <a:gd name="connsiteX81" fmla="*/ 1214455 w 3407361"/>
                <a:gd name="connsiteY81" fmla="*/ 884027 h 1322177"/>
                <a:gd name="connsiteX82" fmla="*/ 1183498 w 3407361"/>
                <a:gd name="connsiteY82" fmla="*/ 879264 h 1322177"/>
                <a:gd name="connsiteX83" fmla="*/ 1114442 w 3407361"/>
                <a:gd name="connsiteY83" fmla="*/ 895933 h 1322177"/>
                <a:gd name="connsiteX84" fmla="*/ 1071580 w 3407361"/>
                <a:gd name="connsiteY84" fmla="*/ 907839 h 1322177"/>
                <a:gd name="connsiteX85" fmla="*/ 1047767 w 3407361"/>
                <a:gd name="connsiteY85" fmla="*/ 924508 h 1322177"/>
                <a:gd name="connsiteX86" fmla="*/ 1004905 w 3407361"/>
                <a:gd name="connsiteY86" fmla="*/ 931652 h 1322177"/>
                <a:gd name="connsiteX87" fmla="*/ 983473 w 3407361"/>
                <a:gd name="connsiteY87" fmla="*/ 926889 h 1322177"/>
                <a:gd name="connsiteX88" fmla="*/ 959661 w 3407361"/>
                <a:gd name="connsiteY88" fmla="*/ 931652 h 1322177"/>
                <a:gd name="connsiteX89" fmla="*/ 940611 w 3407361"/>
                <a:gd name="connsiteY89" fmla="*/ 917364 h 1322177"/>
                <a:gd name="connsiteX90" fmla="*/ 919180 w 3407361"/>
                <a:gd name="connsiteY90" fmla="*/ 910221 h 1322177"/>
                <a:gd name="connsiteX91" fmla="*/ 888223 w 3407361"/>
                <a:gd name="connsiteY91" fmla="*/ 910221 h 1322177"/>
                <a:gd name="connsiteX92" fmla="*/ 869173 w 3407361"/>
                <a:gd name="connsiteY92" fmla="*/ 917364 h 1322177"/>
                <a:gd name="connsiteX93" fmla="*/ 869173 w 3407361"/>
                <a:gd name="connsiteY93" fmla="*/ 898314 h 1322177"/>
                <a:gd name="connsiteX94" fmla="*/ 862030 w 3407361"/>
                <a:gd name="connsiteY94" fmla="*/ 872121 h 1322177"/>
                <a:gd name="connsiteX95" fmla="*/ 854886 w 3407361"/>
                <a:gd name="connsiteY95" fmla="*/ 841164 h 1322177"/>
                <a:gd name="connsiteX96" fmla="*/ 859648 w 3407361"/>
                <a:gd name="connsiteY96" fmla="*/ 812589 h 1322177"/>
                <a:gd name="connsiteX97" fmla="*/ 873936 w 3407361"/>
                <a:gd name="connsiteY97" fmla="*/ 791158 h 1322177"/>
                <a:gd name="connsiteX98" fmla="*/ 842980 w 3407361"/>
                <a:gd name="connsiteY98" fmla="*/ 817352 h 1322177"/>
                <a:gd name="connsiteX99" fmla="*/ 816786 w 3407361"/>
                <a:gd name="connsiteY99" fmla="*/ 817352 h 1322177"/>
                <a:gd name="connsiteX100" fmla="*/ 783448 w 3407361"/>
                <a:gd name="connsiteY100" fmla="*/ 819733 h 1322177"/>
                <a:gd name="connsiteX101" fmla="*/ 754873 w 3407361"/>
                <a:gd name="connsiteY101" fmla="*/ 812589 h 1322177"/>
                <a:gd name="connsiteX102" fmla="*/ 731061 w 3407361"/>
                <a:gd name="connsiteY102" fmla="*/ 791158 h 1322177"/>
                <a:gd name="connsiteX103" fmla="*/ 707248 w 3407361"/>
                <a:gd name="connsiteY103" fmla="*/ 784014 h 1322177"/>
                <a:gd name="connsiteX104" fmla="*/ 662005 w 3407361"/>
                <a:gd name="connsiteY104" fmla="*/ 791158 h 1322177"/>
                <a:gd name="connsiteX105" fmla="*/ 619142 w 3407361"/>
                <a:gd name="connsiteY105" fmla="*/ 798302 h 1322177"/>
                <a:gd name="connsiteX106" fmla="*/ 573898 w 3407361"/>
                <a:gd name="connsiteY106" fmla="*/ 805446 h 1322177"/>
                <a:gd name="connsiteX107" fmla="*/ 554848 w 3407361"/>
                <a:gd name="connsiteY107" fmla="*/ 793539 h 1322177"/>
                <a:gd name="connsiteX108" fmla="*/ 550086 w 3407361"/>
                <a:gd name="connsiteY108" fmla="*/ 776871 h 1322177"/>
                <a:gd name="connsiteX109" fmla="*/ 540561 w 3407361"/>
                <a:gd name="connsiteY109" fmla="*/ 753058 h 1322177"/>
                <a:gd name="connsiteX110" fmla="*/ 540561 w 3407361"/>
                <a:gd name="connsiteY110" fmla="*/ 753058 h 1322177"/>
                <a:gd name="connsiteX111" fmla="*/ 545323 w 3407361"/>
                <a:gd name="connsiteY111" fmla="*/ 805446 h 1322177"/>
                <a:gd name="connsiteX112" fmla="*/ 559611 w 3407361"/>
                <a:gd name="connsiteY112" fmla="*/ 822114 h 1322177"/>
                <a:gd name="connsiteX113" fmla="*/ 609617 w 3407361"/>
                <a:gd name="connsiteY113" fmla="*/ 826877 h 1322177"/>
                <a:gd name="connsiteX114" fmla="*/ 659623 w 3407361"/>
                <a:gd name="connsiteY114" fmla="*/ 814971 h 1322177"/>
                <a:gd name="connsiteX115" fmla="*/ 692961 w 3407361"/>
                <a:gd name="connsiteY115" fmla="*/ 810208 h 1322177"/>
                <a:gd name="connsiteX116" fmla="*/ 723917 w 3407361"/>
                <a:gd name="connsiteY116" fmla="*/ 817352 h 1322177"/>
                <a:gd name="connsiteX117" fmla="*/ 740586 w 3407361"/>
                <a:gd name="connsiteY117" fmla="*/ 843546 h 1322177"/>
                <a:gd name="connsiteX118" fmla="*/ 766780 w 3407361"/>
                <a:gd name="connsiteY118" fmla="*/ 843546 h 1322177"/>
                <a:gd name="connsiteX119" fmla="*/ 802498 w 3407361"/>
                <a:gd name="connsiteY119" fmla="*/ 838783 h 1322177"/>
                <a:gd name="connsiteX120" fmla="*/ 831073 w 3407361"/>
                <a:gd name="connsiteY120" fmla="*/ 848308 h 1322177"/>
                <a:gd name="connsiteX121" fmla="*/ 838217 w 3407361"/>
                <a:gd name="connsiteY121" fmla="*/ 893552 h 1322177"/>
                <a:gd name="connsiteX122" fmla="*/ 850123 w 3407361"/>
                <a:gd name="connsiteY122" fmla="*/ 931652 h 1322177"/>
                <a:gd name="connsiteX123" fmla="*/ 850123 w 3407361"/>
                <a:gd name="connsiteY123" fmla="*/ 948321 h 1322177"/>
                <a:gd name="connsiteX124" fmla="*/ 840598 w 3407361"/>
                <a:gd name="connsiteY124" fmla="*/ 964989 h 1322177"/>
                <a:gd name="connsiteX125" fmla="*/ 823930 w 3407361"/>
                <a:gd name="connsiteY125" fmla="*/ 974514 h 1322177"/>
                <a:gd name="connsiteX126" fmla="*/ 802498 w 3407361"/>
                <a:gd name="connsiteY126" fmla="*/ 979277 h 1322177"/>
                <a:gd name="connsiteX127" fmla="*/ 781067 w 3407361"/>
                <a:gd name="connsiteY127" fmla="*/ 979277 h 1322177"/>
                <a:gd name="connsiteX128" fmla="*/ 769161 w 3407361"/>
                <a:gd name="connsiteY128" fmla="*/ 988802 h 1322177"/>
                <a:gd name="connsiteX129" fmla="*/ 769161 w 3407361"/>
                <a:gd name="connsiteY129" fmla="*/ 988802 h 1322177"/>
                <a:gd name="connsiteX130" fmla="*/ 800117 w 3407361"/>
                <a:gd name="connsiteY130" fmla="*/ 991183 h 1322177"/>
                <a:gd name="connsiteX131" fmla="*/ 816786 w 3407361"/>
                <a:gd name="connsiteY131" fmla="*/ 1003089 h 1322177"/>
                <a:gd name="connsiteX132" fmla="*/ 838217 w 3407361"/>
                <a:gd name="connsiteY132" fmla="*/ 993564 h 1322177"/>
                <a:gd name="connsiteX133" fmla="*/ 838217 w 3407361"/>
                <a:gd name="connsiteY133" fmla="*/ 993564 h 1322177"/>
                <a:gd name="connsiteX134" fmla="*/ 864411 w 3407361"/>
                <a:gd name="connsiteY134" fmla="*/ 995946 h 1322177"/>
                <a:gd name="connsiteX135" fmla="*/ 881080 w 3407361"/>
                <a:gd name="connsiteY135" fmla="*/ 984039 h 1322177"/>
                <a:gd name="connsiteX136" fmla="*/ 909655 w 3407361"/>
                <a:gd name="connsiteY136" fmla="*/ 1022139 h 1322177"/>
                <a:gd name="connsiteX137" fmla="*/ 909655 w 3407361"/>
                <a:gd name="connsiteY137" fmla="*/ 1062621 h 1322177"/>
                <a:gd name="connsiteX138" fmla="*/ 902511 w 3407361"/>
                <a:gd name="connsiteY138" fmla="*/ 1084052 h 1322177"/>
                <a:gd name="connsiteX139" fmla="*/ 881080 w 3407361"/>
                <a:gd name="connsiteY139" fmla="*/ 1105483 h 1322177"/>
                <a:gd name="connsiteX140" fmla="*/ 842980 w 3407361"/>
                <a:gd name="connsiteY140" fmla="*/ 1119771 h 1322177"/>
                <a:gd name="connsiteX141" fmla="*/ 828692 w 3407361"/>
                <a:gd name="connsiteY141" fmla="*/ 1136439 h 1322177"/>
                <a:gd name="connsiteX142" fmla="*/ 812023 w 3407361"/>
                <a:gd name="connsiteY142" fmla="*/ 1157871 h 1322177"/>
                <a:gd name="connsiteX143" fmla="*/ 783448 w 3407361"/>
                <a:gd name="connsiteY143" fmla="*/ 1165014 h 1322177"/>
                <a:gd name="connsiteX144" fmla="*/ 766780 w 3407361"/>
                <a:gd name="connsiteY144" fmla="*/ 1172158 h 1322177"/>
                <a:gd name="connsiteX145" fmla="*/ 752492 w 3407361"/>
                <a:gd name="connsiteY145" fmla="*/ 1174539 h 1322177"/>
                <a:gd name="connsiteX146" fmla="*/ 745348 w 3407361"/>
                <a:gd name="connsiteY146" fmla="*/ 1160252 h 1322177"/>
                <a:gd name="connsiteX147" fmla="*/ 745348 w 3407361"/>
                <a:gd name="connsiteY147" fmla="*/ 1160252 h 1322177"/>
                <a:gd name="connsiteX148" fmla="*/ 735823 w 3407361"/>
                <a:gd name="connsiteY148" fmla="*/ 1186446 h 1322177"/>
                <a:gd name="connsiteX149" fmla="*/ 716773 w 3407361"/>
                <a:gd name="connsiteY149" fmla="*/ 1200733 h 1322177"/>
                <a:gd name="connsiteX150" fmla="*/ 700105 w 3407361"/>
                <a:gd name="connsiteY150" fmla="*/ 1207877 h 1322177"/>
                <a:gd name="connsiteX151" fmla="*/ 700105 w 3407361"/>
                <a:gd name="connsiteY151" fmla="*/ 1186446 h 1322177"/>
                <a:gd name="connsiteX152" fmla="*/ 688198 w 3407361"/>
                <a:gd name="connsiteY152" fmla="*/ 1165014 h 1322177"/>
                <a:gd name="connsiteX153" fmla="*/ 690580 w 3407361"/>
                <a:gd name="connsiteY153" fmla="*/ 1210258 h 1322177"/>
                <a:gd name="connsiteX154" fmla="*/ 678673 w 3407361"/>
                <a:gd name="connsiteY154" fmla="*/ 1226927 h 1322177"/>
                <a:gd name="connsiteX155" fmla="*/ 669148 w 3407361"/>
                <a:gd name="connsiteY155" fmla="*/ 1217402 h 1322177"/>
                <a:gd name="connsiteX156" fmla="*/ 647717 w 3407361"/>
                <a:gd name="connsiteY156" fmla="*/ 1210258 h 1322177"/>
                <a:gd name="connsiteX157" fmla="*/ 631048 w 3407361"/>
                <a:gd name="connsiteY157" fmla="*/ 1205496 h 1322177"/>
                <a:gd name="connsiteX158" fmla="*/ 614380 w 3407361"/>
                <a:gd name="connsiteY158" fmla="*/ 1234071 h 1322177"/>
                <a:gd name="connsiteX159" fmla="*/ 588186 w 3407361"/>
                <a:gd name="connsiteY159" fmla="*/ 1248358 h 1322177"/>
                <a:gd name="connsiteX160" fmla="*/ 566755 w 3407361"/>
                <a:gd name="connsiteY160" fmla="*/ 1274552 h 1322177"/>
                <a:gd name="connsiteX161" fmla="*/ 557230 w 3407361"/>
                <a:gd name="connsiteY161" fmla="*/ 1288840 h 1322177"/>
                <a:gd name="connsiteX162" fmla="*/ 545324 w 3407361"/>
                <a:gd name="connsiteY162" fmla="*/ 1307889 h 1322177"/>
                <a:gd name="connsiteX163" fmla="*/ 514367 w 3407361"/>
                <a:gd name="connsiteY163" fmla="*/ 1322177 h 1322177"/>
                <a:gd name="connsiteX164" fmla="*/ 488173 w 3407361"/>
                <a:gd name="connsiteY164" fmla="*/ 1310271 h 1322177"/>
                <a:gd name="connsiteX165" fmla="*/ 471505 w 3407361"/>
                <a:gd name="connsiteY165" fmla="*/ 1300746 h 1322177"/>
                <a:gd name="connsiteX166" fmla="*/ 452455 w 3407361"/>
                <a:gd name="connsiteY166" fmla="*/ 1295983 h 1322177"/>
                <a:gd name="connsiteX167" fmla="*/ 431023 w 3407361"/>
                <a:gd name="connsiteY167" fmla="*/ 1279314 h 1322177"/>
                <a:gd name="connsiteX168" fmla="*/ 431023 w 3407361"/>
                <a:gd name="connsiteY168" fmla="*/ 1279314 h 1322177"/>
                <a:gd name="connsiteX169" fmla="*/ 431023 w 3407361"/>
                <a:gd name="connsiteY169" fmla="*/ 1279314 h 1322177"/>
                <a:gd name="connsiteX170" fmla="*/ 397686 w 3407361"/>
                <a:gd name="connsiteY170" fmla="*/ 1241214 h 1322177"/>
                <a:gd name="connsiteX171" fmla="*/ 388161 w 3407361"/>
                <a:gd name="connsiteY171" fmla="*/ 1229308 h 1322177"/>
                <a:gd name="connsiteX172" fmla="*/ 378636 w 3407361"/>
                <a:gd name="connsiteY172" fmla="*/ 1231689 h 1322177"/>
                <a:gd name="connsiteX173" fmla="*/ 378636 w 3407361"/>
                <a:gd name="connsiteY173" fmla="*/ 1217402 h 1322177"/>
                <a:gd name="connsiteX174" fmla="*/ 373873 w 3407361"/>
                <a:gd name="connsiteY174" fmla="*/ 1203114 h 1322177"/>
                <a:gd name="connsiteX175" fmla="*/ 357205 w 3407361"/>
                <a:gd name="connsiteY175" fmla="*/ 1207877 h 1322177"/>
                <a:gd name="connsiteX176" fmla="*/ 350061 w 3407361"/>
                <a:gd name="connsiteY176" fmla="*/ 1186446 h 1322177"/>
                <a:gd name="connsiteX177" fmla="*/ 335773 w 3407361"/>
                <a:gd name="connsiteY177" fmla="*/ 1167396 h 1322177"/>
                <a:gd name="connsiteX178" fmla="*/ 350061 w 3407361"/>
                <a:gd name="connsiteY178" fmla="*/ 1155489 h 1322177"/>
                <a:gd name="connsiteX179" fmla="*/ 342917 w 3407361"/>
                <a:gd name="connsiteY179" fmla="*/ 1131677 h 1322177"/>
                <a:gd name="connsiteX180" fmla="*/ 326248 w 3407361"/>
                <a:gd name="connsiteY180" fmla="*/ 1119771 h 1322177"/>
                <a:gd name="connsiteX181" fmla="*/ 333392 w 3407361"/>
                <a:gd name="connsiteY181" fmla="*/ 1103102 h 1322177"/>
                <a:gd name="connsiteX182" fmla="*/ 345298 w 3407361"/>
                <a:gd name="connsiteY182" fmla="*/ 1105483 h 1322177"/>
                <a:gd name="connsiteX183" fmla="*/ 373873 w 3407361"/>
                <a:gd name="connsiteY183" fmla="*/ 1110246 h 1322177"/>
                <a:gd name="connsiteX184" fmla="*/ 371492 w 3407361"/>
                <a:gd name="connsiteY184" fmla="*/ 1086433 h 1322177"/>
                <a:gd name="connsiteX185" fmla="*/ 397686 w 3407361"/>
                <a:gd name="connsiteY185" fmla="*/ 1067383 h 1322177"/>
                <a:gd name="connsiteX186" fmla="*/ 402449 w 3407361"/>
                <a:gd name="connsiteY186" fmla="*/ 1010233 h 1322177"/>
                <a:gd name="connsiteX187" fmla="*/ 364348 w 3407361"/>
                <a:gd name="connsiteY187" fmla="*/ 969752 h 1322177"/>
                <a:gd name="connsiteX188" fmla="*/ 345298 w 3407361"/>
                <a:gd name="connsiteY188" fmla="*/ 934033 h 1322177"/>
                <a:gd name="connsiteX189" fmla="*/ 307198 w 3407361"/>
                <a:gd name="connsiteY189" fmla="*/ 900696 h 1322177"/>
                <a:gd name="connsiteX190" fmla="*/ 302436 w 3407361"/>
                <a:gd name="connsiteY190" fmla="*/ 834021 h 1322177"/>
                <a:gd name="connsiteX191" fmla="*/ 321486 w 3407361"/>
                <a:gd name="connsiteY191" fmla="*/ 805446 h 1322177"/>
                <a:gd name="connsiteX192" fmla="*/ 321486 w 3407361"/>
                <a:gd name="connsiteY192" fmla="*/ 805446 h 1322177"/>
                <a:gd name="connsiteX193" fmla="*/ 304817 w 3407361"/>
                <a:gd name="connsiteY193" fmla="*/ 769727 h 1322177"/>
                <a:gd name="connsiteX194" fmla="*/ 283386 w 3407361"/>
                <a:gd name="connsiteY194" fmla="*/ 755439 h 1322177"/>
                <a:gd name="connsiteX195" fmla="*/ 276242 w 3407361"/>
                <a:gd name="connsiteY195" fmla="*/ 738771 h 1322177"/>
                <a:gd name="connsiteX196" fmla="*/ 259573 w 3407361"/>
                <a:gd name="connsiteY196" fmla="*/ 717339 h 1322177"/>
                <a:gd name="connsiteX197" fmla="*/ 240523 w 3407361"/>
                <a:gd name="connsiteY197" fmla="*/ 693527 h 1322177"/>
                <a:gd name="connsiteX198" fmla="*/ 214330 w 3407361"/>
                <a:gd name="connsiteY198" fmla="*/ 684002 h 1322177"/>
                <a:gd name="connsiteX199" fmla="*/ 138130 w 3407361"/>
                <a:gd name="connsiteY199" fmla="*/ 605421 h 1322177"/>
                <a:gd name="connsiteX200" fmla="*/ 71455 w 3407361"/>
                <a:gd name="connsiteY200" fmla="*/ 493502 h 1322177"/>
                <a:gd name="connsiteX201" fmla="*/ 59548 w 3407361"/>
                <a:gd name="connsiteY201" fmla="*/ 436352 h 1322177"/>
                <a:gd name="connsiteX202" fmla="*/ 28592 w 3407361"/>
                <a:gd name="connsiteY202" fmla="*/ 386346 h 1322177"/>
                <a:gd name="connsiteX203" fmla="*/ 28592 w 3407361"/>
                <a:gd name="connsiteY203" fmla="*/ 355389 h 1322177"/>
                <a:gd name="connsiteX204" fmla="*/ 9542 w 3407361"/>
                <a:gd name="connsiteY204" fmla="*/ 305383 h 1322177"/>
                <a:gd name="connsiteX205" fmla="*/ 11923 w 3407361"/>
                <a:gd name="connsiteY205" fmla="*/ 272046 h 1322177"/>
                <a:gd name="connsiteX206" fmla="*/ 4780 w 3407361"/>
                <a:gd name="connsiteY206" fmla="*/ 229183 h 1322177"/>
                <a:gd name="connsiteX207" fmla="*/ 11922 w 3407361"/>
                <a:gd name="connsiteY207" fmla="*/ 202989 h 1322177"/>
                <a:gd name="connsiteX208" fmla="*/ 19066 w 3407361"/>
                <a:gd name="connsiteY208" fmla="*/ 167271 h 1322177"/>
                <a:gd name="connsiteX209" fmla="*/ 9541 w 3407361"/>
                <a:gd name="connsiteY209" fmla="*/ 112502 h 1322177"/>
                <a:gd name="connsiteX210" fmla="*/ 17 w 3407361"/>
                <a:gd name="connsiteY210" fmla="*/ 81546 h 1322177"/>
                <a:gd name="connsiteX211" fmla="*/ 26210 w 3407361"/>
                <a:gd name="connsiteY211" fmla="*/ 62496 h 1322177"/>
                <a:gd name="connsiteX212" fmla="*/ 21449 w 3407361"/>
                <a:gd name="connsiteY212" fmla="*/ 12489 h 1322177"/>
                <a:gd name="connsiteX213" fmla="*/ 3407361 w 3407361"/>
                <a:gd name="connsiteY213" fmla="*/ 0 h 1322177"/>
                <a:gd name="connsiteX214" fmla="*/ 3395185 w 3407361"/>
                <a:gd name="connsiteY214" fmla="*/ 850419 h 1322177"/>
                <a:gd name="connsiteX0" fmla="*/ 3395185 w 3407361"/>
                <a:gd name="connsiteY0" fmla="*/ 850419 h 1322177"/>
                <a:gd name="connsiteX1" fmla="*/ 2173692 w 3407361"/>
                <a:gd name="connsiteY1" fmla="*/ 976267 h 1322177"/>
                <a:gd name="connsiteX2" fmla="*/ 2033605 w 3407361"/>
                <a:gd name="connsiteY2" fmla="*/ 974514 h 1322177"/>
                <a:gd name="connsiteX3" fmla="*/ 1995505 w 3407361"/>
                <a:gd name="connsiteY3" fmla="*/ 943558 h 1322177"/>
                <a:gd name="connsiteX4" fmla="*/ 1962167 w 3407361"/>
                <a:gd name="connsiteY4" fmla="*/ 914983 h 1322177"/>
                <a:gd name="connsiteX5" fmla="*/ 1921686 w 3407361"/>
                <a:gd name="connsiteY5" fmla="*/ 893552 h 1322177"/>
                <a:gd name="connsiteX6" fmla="*/ 1905017 w 3407361"/>
                <a:gd name="connsiteY6" fmla="*/ 888789 h 1322177"/>
                <a:gd name="connsiteX7" fmla="*/ 1905017 w 3407361"/>
                <a:gd name="connsiteY7" fmla="*/ 888789 h 1322177"/>
                <a:gd name="connsiteX8" fmla="*/ 1933592 w 3407361"/>
                <a:gd name="connsiteY8" fmla="*/ 881646 h 1322177"/>
                <a:gd name="connsiteX9" fmla="*/ 1952642 w 3407361"/>
                <a:gd name="connsiteY9" fmla="*/ 874502 h 1322177"/>
                <a:gd name="connsiteX10" fmla="*/ 1933592 w 3407361"/>
                <a:gd name="connsiteY10" fmla="*/ 864977 h 1322177"/>
                <a:gd name="connsiteX11" fmla="*/ 1900255 w 3407361"/>
                <a:gd name="connsiteY11" fmla="*/ 855452 h 1322177"/>
                <a:gd name="connsiteX12" fmla="*/ 1871680 w 3407361"/>
                <a:gd name="connsiteY12" fmla="*/ 841164 h 1322177"/>
                <a:gd name="connsiteX13" fmla="*/ 1840723 w 3407361"/>
                <a:gd name="connsiteY13" fmla="*/ 824496 h 1322177"/>
                <a:gd name="connsiteX14" fmla="*/ 1819292 w 3407361"/>
                <a:gd name="connsiteY14" fmla="*/ 810208 h 1322177"/>
                <a:gd name="connsiteX15" fmla="*/ 1814530 w 3407361"/>
                <a:gd name="connsiteY15" fmla="*/ 791158 h 1322177"/>
                <a:gd name="connsiteX16" fmla="*/ 1843105 w 3407361"/>
                <a:gd name="connsiteY16" fmla="*/ 800683 h 1322177"/>
                <a:gd name="connsiteX17" fmla="*/ 1843105 w 3407361"/>
                <a:gd name="connsiteY17" fmla="*/ 800683 h 1322177"/>
                <a:gd name="connsiteX18" fmla="*/ 1871680 w 3407361"/>
                <a:gd name="connsiteY18" fmla="*/ 803064 h 1322177"/>
                <a:gd name="connsiteX19" fmla="*/ 1916923 w 3407361"/>
                <a:gd name="connsiteY19" fmla="*/ 812589 h 1322177"/>
                <a:gd name="connsiteX20" fmla="*/ 1916923 w 3407361"/>
                <a:gd name="connsiteY20" fmla="*/ 812589 h 1322177"/>
                <a:gd name="connsiteX21" fmla="*/ 1897873 w 3407361"/>
                <a:gd name="connsiteY21" fmla="*/ 781633 h 1322177"/>
                <a:gd name="connsiteX22" fmla="*/ 1862155 w 3407361"/>
                <a:gd name="connsiteY22" fmla="*/ 788777 h 1322177"/>
                <a:gd name="connsiteX23" fmla="*/ 1838342 w 3407361"/>
                <a:gd name="connsiteY23" fmla="*/ 781633 h 1322177"/>
                <a:gd name="connsiteX24" fmla="*/ 1812148 w 3407361"/>
                <a:gd name="connsiteY24" fmla="*/ 779252 h 1322177"/>
                <a:gd name="connsiteX25" fmla="*/ 1785955 w 3407361"/>
                <a:gd name="connsiteY25" fmla="*/ 788777 h 1322177"/>
                <a:gd name="connsiteX26" fmla="*/ 1757380 w 3407361"/>
                <a:gd name="connsiteY26" fmla="*/ 795921 h 1322177"/>
                <a:gd name="connsiteX27" fmla="*/ 1728805 w 3407361"/>
                <a:gd name="connsiteY27" fmla="*/ 795921 h 1322177"/>
                <a:gd name="connsiteX28" fmla="*/ 1702611 w 3407361"/>
                <a:gd name="connsiteY28" fmla="*/ 781633 h 1322177"/>
                <a:gd name="connsiteX29" fmla="*/ 1678798 w 3407361"/>
                <a:gd name="connsiteY29" fmla="*/ 793539 h 1322177"/>
                <a:gd name="connsiteX30" fmla="*/ 1664511 w 3407361"/>
                <a:gd name="connsiteY30" fmla="*/ 788777 h 1322177"/>
                <a:gd name="connsiteX31" fmla="*/ 1628792 w 3407361"/>
                <a:gd name="connsiteY31" fmla="*/ 795921 h 1322177"/>
                <a:gd name="connsiteX32" fmla="*/ 1593073 w 3407361"/>
                <a:gd name="connsiteY32" fmla="*/ 795921 h 1322177"/>
                <a:gd name="connsiteX33" fmla="*/ 1569261 w 3407361"/>
                <a:gd name="connsiteY33" fmla="*/ 791158 h 1322177"/>
                <a:gd name="connsiteX34" fmla="*/ 1547830 w 3407361"/>
                <a:gd name="connsiteY34" fmla="*/ 776871 h 1322177"/>
                <a:gd name="connsiteX35" fmla="*/ 1547830 w 3407361"/>
                <a:gd name="connsiteY35" fmla="*/ 762583 h 1322177"/>
                <a:gd name="connsiteX36" fmla="*/ 1524017 w 3407361"/>
                <a:gd name="connsiteY36" fmla="*/ 798302 h 1322177"/>
                <a:gd name="connsiteX37" fmla="*/ 1528780 w 3407361"/>
                <a:gd name="connsiteY37" fmla="*/ 819733 h 1322177"/>
                <a:gd name="connsiteX38" fmla="*/ 1533542 w 3407361"/>
                <a:gd name="connsiteY38" fmla="*/ 836402 h 1322177"/>
                <a:gd name="connsiteX39" fmla="*/ 1578786 w 3407361"/>
                <a:gd name="connsiteY39" fmla="*/ 822114 h 1322177"/>
                <a:gd name="connsiteX40" fmla="*/ 1614505 w 3407361"/>
                <a:gd name="connsiteY40" fmla="*/ 819733 h 1322177"/>
                <a:gd name="connsiteX41" fmla="*/ 1654986 w 3407361"/>
                <a:gd name="connsiteY41" fmla="*/ 812589 h 1322177"/>
                <a:gd name="connsiteX42" fmla="*/ 1676417 w 3407361"/>
                <a:gd name="connsiteY42" fmla="*/ 812589 h 1322177"/>
                <a:gd name="connsiteX43" fmla="*/ 1702611 w 3407361"/>
                <a:gd name="connsiteY43" fmla="*/ 810208 h 1322177"/>
                <a:gd name="connsiteX44" fmla="*/ 1728805 w 3407361"/>
                <a:gd name="connsiteY44" fmla="*/ 826877 h 1322177"/>
                <a:gd name="connsiteX45" fmla="*/ 1750236 w 3407361"/>
                <a:gd name="connsiteY45" fmla="*/ 826877 h 1322177"/>
                <a:gd name="connsiteX46" fmla="*/ 1781192 w 3407361"/>
                <a:gd name="connsiteY46" fmla="*/ 836402 h 1322177"/>
                <a:gd name="connsiteX47" fmla="*/ 1795480 w 3407361"/>
                <a:gd name="connsiteY47" fmla="*/ 845927 h 1322177"/>
                <a:gd name="connsiteX48" fmla="*/ 1795480 w 3407361"/>
                <a:gd name="connsiteY48" fmla="*/ 864977 h 1322177"/>
                <a:gd name="connsiteX49" fmla="*/ 1724042 w 3407361"/>
                <a:gd name="connsiteY49" fmla="*/ 862596 h 1322177"/>
                <a:gd name="connsiteX50" fmla="*/ 1635936 w 3407361"/>
                <a:gd name="connsiteY50" fmla="*/ 872121 h 1322177"/>
                <a:gd name="connsiteX51" fmla="*/ 1550211 w 3407361"/>
                <a:gd name="connsiteY51" fmla="*/ 879264 h 1322177"/>
                <a:gd name="connsiteX52" fmla="*/ 1440673 w 3407361"/>
                <a:gd name="connsiteY52" fmla="*/ 903077 h 1322177"/>
                <a:gd name="connsiteX53" fmla="*/ 1340661 w 3407361"/>
                <a:gd name="connsiteY53" fmla="*/ 931652 h 1322177"/>
                <a:gd name="connsiteX54" fmla="*/ 1252555 w 3407361"/>
                <a:gd name="connsiteY54" fmla="*/ 974514 h 1322177"/>
                <a:gd name="connsiteX55" fmla="*/ 1193023 w 3407361"/>
                <a:gd name="connsiteY55" fmla="*/ 1007852 h 1322177"/>
                <a:gd name="connsiteX56" fmla="*/ 1114442 w 3407361"/>
                <a:gd name="connsiteY56" fmla="*/ 1034046 h 1322177"/>
                <a:gd name="connsiteX57" fmla="*/ 1026336 w 3407361"/>
                <a:gd name="connsiteY57" fmla="*/ 1065002 h 1322177"/>
                <a:gd name="connsiteX58" fmla="*/ 992998 w 3407361"/>
                <a:gd name="connsiteY58" fmla="*/ 1076908 h 1322177"/>
                <a:gd name="connsiteX59" fmla="*/ 971567 w 3407361"/>
                <a:gd name="connsiteY59" fmla="*/ 1069764 h 1322177"/>
                <a:gd name="connsiteX60" fmla="*/ 981092 w 3407361"/>
                <a:gd name="connsiteY60" fmla="*/ 1045952 h 1322177"/>
                <a:gd name="connsiteX61" fmla="*/ 995380 w 3407361"/>
                <a:gd name="connsiteY61" fmla="*/ 1029283 h 1322177"/>
                <a:gd name="connsiteX62" fmla="*/ 1007286 w 3407361"/>
                <a:gd name="connsiteY62" fmla="*/ 1010233 h 1322177"/>
                <a:gd name="connsiteX63" fmla="*/ 1007286 w 3407361"/>
                <a:gd name="connsiteY63" fmla="*/ 1010233 h 1322177"/>
                <a:gd name="connsiteX64" fmla="*/ 1038242 w 3407361"/>
                <a:gd name="connsiteY64" fmla="*/ 988802 h 1322177"/>
                <a:gd name="connsiteX65" fmla="*/ 1059673 w 3407361"/>
                <a:gd name="connsiteY65" fmla="*/ 995946 h 1322177"/>
                <a:gd name="connsiteX66" fmla="*/ 1069198 w 3407361"/>
                <a:gd name="connsiteY66" fmla="*/ 1024521 h 1322177"/>
                <a:gd name="connsiteX67" fmla="*/ 1085867 w 3407361"/>
                <a:gd name="connsiteY67" fmla="*/ 1022139 h 1322177"/>
                <a:gd name="connsiteX68" fmla="*/ 1083486 w 3407361"/>
                <a:gd name="connsiteY68" fmla="*/ 1003089 h 1322177"/>
                <a:gd name="connsiteX69" fmla="*/ 1083486 w 3407361"/>
                <a:gd name="connsiteY69" fmla="*/ 1003089 h 1322177"/>
                <a:gd name="connsiteX70" fmla="*/ 1093011 w 3407361"/>
                <a:gd name="connsiteY70" fmla="*/ 974514 h 1322177"/>
                <a:gd name="connsiteX71" fmla="*/ 1112061 w 3407361"/>
                <a:gd name="connsiteY71" fmla="*/ 964989 h 1322177"/>
                <a:gd name="connsiteX72" fmla="*/ 1090630 w 3407361"/>
                <a:gd name="connsiteY72" fmla="*/ 967371 h 1322177"/>
                <a:gd name="connsiteX73" fmla="*/ 1047767 w 3407361"/>
                <a:gd name="connsiteY73" fmla="*/ 976896 h 1322177"/>
                <a:gd name="connsiteX74" fmla="*/ 1026336 w 3407361"/>
                <a:gd name="connsiteY74" fmla="*/ 969752 h 1322177"/>
                <a:gd name="connsiteX75" fmla="*/ 997761 w 3407361"/>
                <a:gd name="connsiteY75" fmla="*/ 969752 h 1322177"/>
                <a:gd name="connsiteX76" fmla="*/ 988236 w 3407361"/>
                <a:gd name="connsiteY76" fmla="*/ 960227 h 1322177"/>
                <a:gd name="connsiteX77" fmla="*/ 1012048 w 3407361"/>
                <a:gd name="connsiteY77" fmla="*/ 948321 h 1322177"/>
                <a:gd name="connsiteX78" fmla="*/ 1062055 w 3407361"/>
                <a:gd name="connsiteY78" fmla="*/ 936414 h 1322177"/>
                <a:gd name="connsiteX79" fmla="*/ 1093011 w 3407361"/>
                <a:gd name="connsiteY79" fmla="*/ 929271 h 1322177"/>
                <a:gd name="connsiteX80" fmla="*/ 1116823 w 3407361"/>
                <a:gd name="connsiteY80" fmla="*/ 912602 h 1322177"/>
                <a:gd name="connsiteX81" fmla="*/ 1195405 w 3407361"/>
                <a:gd name="connsiteY81" fmla="*/ 895933 h 1322177"/>
                <a:gd name="connsiteX82" fmla="*/ 1214455 w 3407361"/>
                <a:gd name="connsiteY82" fmla="*/ 884027 h 1322177"/>
                <a:gd name="connsiteX83" fmla="*/ 1183498 w 3407361"/>
                <a:gd name="connsiteY83" fmla="*/ 879264 h 1322177"/>
                <a:gd name="connsiteX84" fmla="*/ 1114442 w 3407361"/>
                <a:gd name="connsiteY84" fmla="*/ 895933 h 1322177"/>
                <a:gd name="connsiteX85" fmla="*/ 1071580 w 3407361"/>
                <a:gd name="connsiteY85" fmla="*/ 907839 h 1322177"/>
                <a:gd name="connsiteX86" fmla="*/ 1047767 w 3407361"/>
                <a:gd name="connsiteY86" fmla="*/ 924508 h 1322177"/>
                <a:gd name="connsiteX87" fmla="*/ 1004905 w 3407361"/>
                <a:gd name="connsiteY87" fmla="*/ 931652 h 1322177"/>
                <a:gd name="connsiteX88" fmla="*/ 983473 w 3407361"/>
                <a:gd name="connsiteY88" fmla="*/ 926889 h 1322177"/>
                <a:gd name="connsiteX89" fmla="*/ 959661 w 3407361"/>
                <a:gd name="connsiteY89" fmla="*/ 931652 h 1322177"/>
                <a:gd name="connsiteX90" fmla="*/ 940611 w 3407361"/>
                <a:gd name="connsiteY90" fmla="*/ 917364 h 1322177"/>
                <a:gd name="connsiteX91" fmla="*/ 919180 w 3407361"/>
                <a:gd name="connsiteY91" fmla="*/ 910221 h 1322177"/>
                <a:gd name="connsiteX92" fmla="*/ 888223 w 3407361"/>
                <a:gd name="connsiteY92" fmla="*/ 910221 h 1322177"/>
                <a:gd name="connsiteX93" fmla="*/ 869173 w 3407361"/>
                <a:gd name="connsiteY93" fmla="*/ 917364 h 1322177"/>
                <a:gd name="connsiteX94" fmla="*/ 869173 w 3407361"/>
                <a:gd name="connsiteY94" fmla="*/ 898314 h 1322177"/>
                <a:gd name="connsiteX95" fmla="*/ 862030 w 3407361"/>
                <a:gd name="connsiteY95" fmla="*/ 872121 h 1322177"/>
                <a:gd name="connsiteX96" fmla="*/ 854886 w 3407361"/>
                <a:gd name="connsiteY96" fmla="*/ 841164 h 1322177"/>
                <a:gd name="connsiteX97" fmla="*/ 859648 w 3407361"/>
                <a:gd name="connsiteY97" fmla="*/ 812589 h 1322177"/>
                <a:gd name="connsiteX98" fmla="*/ 873936 w 3407361"/>
                <a:gd name="connsiteY98" fmla="*/ 791158 h 1322177"/>
                <a:gd name="connsiteX99" fmla="*/ 842980 w 3407361"/>
                <a:gd name="connsiteY99" fmla="*/ 817352 h 1322177"/>
                <a:gd name="connsiteX100" fmla="*/ 816786 w 3407361"/>
                <a:gd name="connsiteY100" fmla="*/ 817352 h 1322177"/>
                <a:gd name="connsiteX101" fmla="*/ 783448 w 3407361"/>
                <a:gd name="connsiteY101" fmla="*/ 819733 h 1322177"/>
                <a:gd name="connsiteX102" fmla="*/ 754873 w 3407361"/>
                <a:gd name="connsiteY102" fmla="*/ 812589 h 1322177"/>
                <a:gd name="connsiteX103" fmla="*/ 731061 w 3407361"/>
                <a:gd name="connsiteY103" fmla="*/ 791158 h 1322177"/>
                <a:gd name="connsiteX104" fmla="*/ 707248 w 3407361"/>
                <a:gd name="connsiteY104" fmla="*/ 784014 h 1322177"/>
                <a:gd name="connsiteX105" fmla="*/ 662005 w 3407361"/>
                <a:gd name="connsiteY105" fmla="*/ 791158 h 1322177"/>
                <a:gd name="connsiteX106" fmla="*/ 619142 w 3407361"/>
                <a:gd name="connsiteY106" fmla="*/ 798302 h 1322177"/>
                <a:gd name="connsiteX107" fmla="*/ 573898 w 3407361"/>
                <a:gd name="connsiteY107" fmla="*/ 805446 h 1322177"/>
                <a:gd name="connsiteX108" fmla="*/ 554848 w 3407361"/>
                <a:gd name="connsiteY108" fmla="*/ 793539 h 1322177"/>
                <a:gd name="connsiteX109" fmla="*/ 550086 w 3407361"/>
                <a:gd name="connsiteY109" fmla="*/ 776871 h 1322177"/>
                <a:gd name="connsiteX110" fmla="*/ 540561 w 3407361"/>
                <a:gd name="connsiteY110" fmla="*/ 753058 h 1322177"/>
                <a:gd name="connsiteX111" fmla="*/ 540561 w 3407361"/>
                <a:gd name="connsiteY111" fmla="*/ 753058 h 1322177"/>
                <a:gd name="connsiteX112" fmla="*/ 545323 w 3407361"/>
                <a:gd name="connsiteY112" fmla="*/ 805446 h 1322177"/>
                <a:gd name="connsiteX113" fmla="*/ 559611 w 3407361"/>
                <a:gd name="connsiteY113" fmla="*/ 822114 h 1322177"/>
                <a:gd name="connsiteX114" fmla="*/ 609617 w 3407361"/>
                <a:gd name="connsiteY114" fmla="*/ 826877 h 1322177"/>
                <a:gd name="connsiteX115" fmla="*/ 659623 w 3407361"/>
                <a:gd name="connsiteY115" fmla="*/ 814971 h 1322177"/>
                <a:gd name="connsiteX116" fmla="*/ 692961 w 3407361"/>
                <a:gd name="connsiteY116" fmla="*/ 810208 h 1322177"/>
                <a:gd name="connsiteX117" fmla="*/ 723917 w 3407361"/>
                <a:gd name="connsiteY117" fmla="*/ 817352 h 1322177"/>
                <a:gd name="connsiteX118" fmla="*/ 740586 w 3407361"/>
                <a:gd name="connsiteY118" fmla="*/ 843546 h 1322177"/>
                <a:gd name="connsiteX119" fmla="*/ 766780 w 3407361"/>
                <a:gd name="connsiteY119" fmla="*/ 843546 h 1322177"/>
                <a:gd name="connsiteX120" fmla="*/ 802498 w 3407361"/>
                <a:gd name="connsiteY120" fmla="*/ 838783 h 1322177"/>
                <a:gd name="connsiteX121" fmla="*/ 831073 w 3407361"/>
                <a:gd name="connsiteY121" fmla="*/ 848308 h 1322177"/>
                <a:gd name="connsiteX122" fmla="*/ 838217 w 3407361"/>
                <a:gd name="connsiteY122" fmla="*/ 893552 h 1322177"/>
                <a:gd name="connsiteX123" fmla="*/ 850123 w 3407361"/>
                <a:gd name="connsiteY123" fmla="*/ 931652 h 1322177"/>
                <a:gd name="connsiteX124" fmla="*/ 850123 w 3407361"/>
                <a:gd name="connsiteY124" fmla="*/ 948321 h 1322177"/>
                <a:gd name="connsiteX125" fmla="*/ 840598 w 3407361"/>
                <a:gd name="connsiteY125" fmla="*/ 964989 h 1322177"/>
                <a:gd name="connsiteX126" fmla="*/ 823930 w 3407361"/>
                <a:gd name="connsiteY126" fmla="*/ 974514 h 1322177"/>
                <a:gd name="connsiteX127" fmla="*/ 802498 w 3407361"/>
                <a:gd name="connsiteY127" fmla="*/ 979277 h 1322177"/>
                <a:gd name="connsiteX128" fmla="*/ 781067 w 3407361"/>
                <a:gd name="connsiteY128" fmla="*/ 979277 h 1322177"/>
                <a:gd name="connsiteX129" fmla="*/ 769161 w 3407361"/>
                <a:gd name="connsiteY129" fmla="*/ 988802 h 1322177"/>
                <a:gd name="connsiteX130" fmla="*/ 769161 w 3407361"/>
                <a:gd name="connsiteY130" fmla="*/ 988802 h 1322177"/>
                <a:gd name="connsiteX131" fmla="*/ 800117 w 3407361"/>
                <a:gd name="connsiteY131" fmla="*/ 991183 h 1322177"/>
                <a:gd name="connsiteX132" fmla="*/ 816786 w 3407361"/>
                <a:gd name="connsiteY132" fmla="*/ 1003089 h 1322177"/>
                <a:gd name="connsiteX133" fmla="*/ 838217 w 3407361"/>
                <a:gd name="connsiteY133" fmla="*/ 993564 h 1322177"/>
                <a:gd name="connsiteX134" fmla="*/ 838217 w 3407361"/>
                <a:gd name="connsiteY134" fmla="*/ 993564 h 1322177"/>
                <a:gd name="connsiteX135" fmla="*/ 864411 w 3407361"/>
                <a:gd name="connsiteY135" fmla="*/ 995946 h 1322177"/>
                <a:gd name="connsiteX136" fmla="*/ 881080 w 3407361"/>
                <a:gd name="connsiteY136" fmla="*/ 984039 h 1322177"/>
                <a:gd name="connsiteX137" fmla="*/ 909655 w 3407361"/>
                <a:gd name="connsiteY137" fmla="*/ 1022139 h 1322177"/>
                <a:gd name="connsiteX138" fmla="*/ 909655 w 3407361"/>
                <a:gd name="connsiteY138" fmla="*/ 1062621 h 1322177"/>
                <a:gd name="connsiteX139" fmla="*/ 902511 w 3407361"/>
                <a:gd name="connsiteY139" fmla="*/ 1084052 h 1322177"/>
                <a:gd name="connsiteX140" fmla="*/ 881080 w 3407361"/>
                <a:gd name="connsiteY140" fmla="*/ 1105483 h 1322177"/>
                <a:gd name="connsiteX141" fmla="*/ 842980 w 3407361"/>
                <a:gd name="connsiteY141" fmla="*/ 1119771 h 1322177"/>
                <a:gd name="connsiteX142" fmla="*/ 828692 w 3407361"/>
                <a:gd name="connsiteY142" fmla="*/ 1136439 h 1322177"/>
                <a:gd name="connsiteX143" fmla="*/ 812023 w 3407361"/>
                <a:gd name="connsiteY143" fmla="*/ 1157871 h 1322177"/>
                <a:gd name="connsiteX144" fmla="*/ 783448 w 3407361"/>
                <a:gd name="connsiteY144" fmla="*/ 1165014 h 1322177"/>
                <a:gd name="connsiteX145" fmla="*/ 766780 w 3407361"/>
                <a:gd name="connsiteY145" fmla="*/ 1172158 h 1322177"/>
                <a:gd name="connsiteX146" fmla="*/ 752492 w 3407361"/>
                <a:gd name="connsiteY146" fmla="*/ 1174539 h 1322177"/>
                <a:gd name="connsiteX147" fmla="*/ 745348 w 3407361"/>
                <a:gd name="connsiteY147" fmla="*/ 1160252 h 1322177"/>
                <a:gd name="connsiteX148" fmla="*/ 745348 w 3407361"/>
                <a:gd name="connsiteY148" fmla="*/ 1160252 h 1322177"/>
                <a:gd name="connsiteX149" fmla="*/ 735823 w 3407361"/>
                <a:gd name="connsiteY149" fmla="*/ 1186446 h 1322177"/>
                <a:gd name="connsiteX150" fmla="*/ 716773 w 3407361"/>
                <a:gd name="connsiteY150" fmla="*/ 1200733 h 1322177"/>
                <a:gd name="connsiteX151" fmla="*/ 700105 w 3407361"/>
                <a:gd name="connsiteY151" fmla="*/ 1207877 h 1322177"/>
                <a:gd name="connsiteX152" fmla="*/ 700105 w 3407361"/>
                <a:gd name="connsiteY152" fmla="*/ 1186446 h 1322177"/>
                <a:gd name="connsiteX153" fmla="*/ 688198 w 3407361"/>
                <a:gd name="connsiteY153" fmla="*/ 1165014 h 1322177"/>
                <a:gd name="connsiteX154" fmla="*/ 690580 w 3407361"/>
                <a:gd name="connsiteY154" fmla="*/ 1210258 h 1322177"/>
                <a:gd name="connsiteX155" fmla="*/ 678673 w 3407361"/>
                <a:gd name="connsiteY155" fmla="*/ 1226927 h 1322177"/>
                <a:gd name="connsiteX156" fmla="*/ 669148 w 3407361"/>
                <a:gd name="connsiteY156" fmla="*/ 1217402 h 1322177"/>
                <a:gd name="connsiteX157" fmla="*/ 647717 w 3407361"/>
                <a:gd name="connsiteY157" fmla="*/ 1210258 h 1322177"/>
                <a:gd name="connsiteX158" fmla="*/ 631048 w 3407361"/>
                <a:gd name="connsiteY158" fmla="*/ 1205496 h 1322177"/>
                <a:gd name="connsiteX159" fmla="*/ 614380 w 3407361"/>
                <a:gd name="connsiteY159" fmla="*/ 1234071 h 1322177"/>
                <a:gd name="connsiteX160" fmla="*/ 588186 w 3407361"/>
                <a:gd name="connsiteY160" fmla="*/ 1248358 h 1322177"/>
                <a:gd name="connsiteX161" fmla="*/ 566755 w 3407361"/>
                <a:gd name="connsiteY161" fmla="*/ 1274552 h 1322177"/>
                <a:gd name="connsiteX162" fmla="*/ 557230 w 3407361"/>
                <a:gd name="connsiteY162" fmla="*/ 1288840 h 1322177"/>
                <a:gd name="connsiteX163" fmla="*/ 545324 w 3407361"/>
                <a:gd name="connsiteY163" fmla="*/ 1307889 h 1322177"/>
                <a:gd name="connsiteX164" fmla="*/ 514367 w 3407361"/>
                <a:gd name="connsiteY164" fmla="*/ 1322177 h 1322177"/>
                <a:gd name="connsiteX165" fmla="*/ 488173 w 3407361"/>
                <a:gd name="connsiteY165" fmla="*/ 1310271 h 1322177"/>
                <a:gd name="connsiteX166" fmla="*/ 471505 w 3407361"/>
                <a:gd name="connsiteY166" fmla="*/ 1300746 h 1322177"/>
                <a:gd name="connsiteX167" fmla="*/ 452455 w 3407361"/>
                <a:gd name="connsiteY167" fmla="*/ 1295983 h 1322177"/>
                <a:gd name="connsiteX168" fmla="*/ 431023 w 3407361"/>
                <a:gd name="connsiteY168" fmla="*/ 1279314 h 1322177"/>
                <a:gd name="connsiteX169" fmla="*/ 431023 w 3407361"/>
                <a:gd name="connsiteY169" fmla="*/ 1279314 h 1322177"/>
                <a:gd name="connsiteX170" fmla="*/ 431023 w 3407361"/>
                <a:gd name="connsiteY170" fmla="*/ 1279314 h 1322177"/>
                <a:gd name="connsiteX171" fmla="*/ 397686 w 3407361"/>
                <a:gd name="connsiteY171" fmla="*/ 1241214 h 1322177"/>
                <a:gd name="connsiteX172" fmla="*/ 388161 w 3407361"/>
                <a:gd name="connsiteY172" fmla="*/ 1229308 h 1322177"/>
                <a:gd name="connsiteX173" fmla="*/ 378636 w 3407361"/>
                <a:gd name="connsiteY173" fmla="*/ 1231689 h 1322177"/>
                <a:gd name="connsiteX174" fmla="*/ 378636 w 3407361"/>
                <a:gd name="connsiteY174" fmla="*/ 1217402 h 1322177"/>
                <a:gd name="connsiteX175" fmla="*/ 373873 w 3407361"/>
                <a:gd name="connsiteY175" fmla="*/ 1203114 h 1322177"/>
                <a:gd name="connsiteX176" fmla="*/ 357205 w 3407361"/>
                <a:gd name="connsiteY176" fmla="*/ 1207877 h 1322177"/>
                <a:gd name="connsiteX177" fmla="*/ 350061 w 3407361"/>
                <a:gd name="connsiteY177" fmla="*/ 1186446 h 1322177"/>
                <a:gd name="connsiteX178" fmla="*/ 335773 w 3407361"/>
                <a:gd name="connsiteY178" fmla="*/ 1167396 h 1322177"/>
                <a:gd name="connsiteX179" fmla="*/ 350061 w 3407361"/>
                <a:gd name="connsiteY179" fmla="*/ 1155489 h 1322177"/>
                <a:gd name="connsiteX180" fmla="*/ 342917 w 3407361"/>
                <a:gd name="connsiteY180" fmla="*/ 1131677 h 1322177"/>
                <a:gd name="connsiteX181" fmla="*/ 326248 w 3407361"/>
                <a:gd name="connsiteY181" fmla="*/ 1119771 h 1322177"/>
                <a:gd name="connsiteX182" fmla="*/ 333392 w 3407361"/>
                <a:gd name="connsiteY182" fmla="*/ 1103102 h 1322177"/>
                <a:gd name="connsiteX183" fmla="*/ 345298 w 3407361"/>
                <a:gd name="connsiteY183" fmla="*/ 1105483 h 1322177"/>
                <a:gd name="connsiteX184" fmla="*/ 373873 w 3407361"/>
                <a:gd name="connsiteY184" fmla="*/ 1110246 h 1322177"/>
                <a:gd name="connsiteX185" fmla="*/ 371492 w 3407361"/>
                <a:gd name="connsiteY185" fmla="*/ 1086433 h 1322177"/>
                <a:gd name="connsiteX186" fmla="*/ 397686 w 3407361"/>
                <a:gd name="connsiteY186" fmla="*/ 1067383 h 1322177"/>
                <a:gd name="connsiteX187" fmla="*/ 402449 w 3407361"/>
                <a:gd name="connsiteY187" fmla="*/ 1010233 h 1322177"/>
                <a:gd name="connsiteX188" fmla="*/ 364348 w 3407361"/>
                <a:gd name="connsiteY188" fmla="*/ 969752 h 1322177"/>
                <a:gd name="connsiteX189" fmla="*/ 345298 w 3407361"/>
                <a:gd name="connsiteY189" fmla="*/ 934033 h 1322177"/>
                <a:gd name="connsiteX190" fmla="*/ 307198 w 3407361"/>
                <a:gd name="connsiteY190" fmla="*/ 900696 h 1322177"/>
                <a:gd name="connsiteX191" fmla="*/ 302436 w 3407361"/>
                <a:gd name="connsiteY191" fmla="*/ 834021 h 1322177"/>
                <a:gd name="connsiteX192" fmla="*/ 321486 w 3407361"/>
                <a:gd name="connsiteY192" fmla="*/ 805446 h 1322177"/>
                <a:gd name="connsiteX193" fmla="*/ 321486 w 3407361"/>
                <a:gd name="connsiteY193" fmla="*/ 805446 h 1322177"/>
                <a:gd name="connsiteX194" fmla="*/ 304817 w 3407361"/>
                <a:gd name="connsiteY194" fmla="*/ 769727 h 1322177"/>
                <a:gd name="connsiteX195" fmla="*/ 283386 w 3407361"/>
                <a:gd name="connsiteY195" fmla="*/ 755439 h 1322177"/>
                <a:gd name="connsiteX196" fmla="*/ 276242 w 3407361"/>
                <a:gd name="connsiteY196" fmla="*/ 738771 h 1322177"/>
                <a:gd name="connsiteX197" fmla="*/ 259573 w 3407361"/>
                <a:gd name="connsiteY197" fmla="*/ 717339 h 1322177"/>
                <a:gd name="connsiteX198" fmla="*/ 240523 w 3407361"/>
                <a:gd name="connsiteY198" fmla="*/ 693527 h 1322177"/>
                <a:gd name="connsiteX199" fmla="*/ 214330 w 3407361"/>
                <a:gd name="connsiteY199" fmla="*/ 684002 h 1322177"/>
                <a:gd name="connsiteX200" fmla="*/ 138130 w 3407361"/>
                <a:gd name="connsiteY200" fmla="*/ 605421 h 1322177"/>
                <a:gd name="connsiteX201" fmla="*/ 71455 w 3407361"/>
                <a:gd name="connsiteY201" fmla="*/ 493502 h 1322177"/>
                <a:gd name="connsiteX202" fmla="*/ 59548 w 3407361"/>
                <a:gd name="connsiteY202" fmla="*/ 436352 h 1322177"/>
                <a:gd name="connsiteX203" fmla="*/ 28592 w 3407361"/>
                <a:gd name="connsiteY203" fmla="*/ 386346 h 1322177"/>
                <a:gd name="connsiteX204" fmla="*/ 28592 w 3407361"/>
                <a:gd name="connsiteY204" fmla="*/ 355389 h 1322177"/>
                <a:gd name="connsiteX205" fmla="*/ 9542 w 3407361"/>
                <a:gd name="connsiteY205" fmla="*/ 305383 h 1322177"/>
                <a:gd name="connsiteX206" fmla="*/ 11923 w 3407361"/>
                <a:gd name="connsiteY206" fmla="*/ 272046 h 1322177"/>
                <a:gd name="connsiteX207" fmla="*/ 4780 w 3407361"/>
                <a:gd name="connsiteY207" fmla="*/ 229183 h 1322177"/>
                <a:gd name="connsiteX208" fmla="*/ 11922 w 3407361"/>
                <a:gd name="connsiteY208" fmla="*/ 202989 h 1322177"/>
                <a:gd name="connsiteX209" fmla="*/ 19066 w 3407361"/>
                <a:gd name="connsiteY209" fmla="*/ 167271 h 1322177"/>
                <a:gd name="connsiteX210" fmla="*/ 9541 w 3407361"/>
                <a:gd name="connsiteY210" fmla="*/ 112502 h 1322177"/>
                <a:gd name="connsiteX211" fmla="*/ 17 w 3407361"/>
                <a:gd name="connsiteY211" fmla="*/ 81546 h 1322177"/>
                <a:gd name="connsiteX212" fmla="*/ 26210 w 3407361"/>
                <a:gd name="connsiteY212" fmla="*/ 62496 h 1322177"/>
                <a:gd name="connsiteX213" fmla="*/ 21449 w 3407361"/>
                <a:gd name="connsiteY213" fmla="*/ 12489 h 1322177"/>
                <a:gd name="connsiteX214" fmla="*/ 3407361 w 3407361"/>
                <a:gd name="connsiteY214" fmla="*/ 0 h 1322177"/>
                <a:gd name="connsiteX215" fmla="*/ 3395185 w 3407361"/>
                <a:gd name="connsiteY215" fmla="*/ 850419 h 1322177"/>
                <a:gd name="connsiteX0" fmla="*/ 3395185 w 3407361"/>
                <a:gd name="connsiteY0" fmla="*/ 850419 h 1322177"/>
                <a:gd name="connsiteX1" fmla="*/ 2346220 w 3407361"/>
                <a:gd name="connsiteY1" fmla="*/ 933135 h 1322177"/>
                <a:gd name="connsiteX2" fmla="*/ 2173692 w 3407361"/>
                <a:gd name="connsiteY2" fmla="*/ 976267 h 1322177"/>
                <a:gd name="connsiteX3" fmla="*/ 2033605 w 3407361"/>
                <a:gd name="connsiteY3" fmla="*/ 974514 h 1322177"/>
                <a:gd name="connsiteX4" fmla="*/ 1995505 w 3407361"/>
                <a:gd name="connsiteY4" fmla="*/ 943558 h 1322177"/>
                <a:gd name="connsiteX5" fmla="*/ 1962167 w 3407361"/>
                <a:gd name="connsiteY5" fmla="*/ 914983 h 1322177"/>
                <a:gd name="connsiteX6" fmla="*/ 1921686 w 3407361"/>
                <a:gd name="connsiteY6" fmla="*/ 893552 h 1322177"/>
                <a:gd name="connsiteX7" fmla="*/ 1905017 w 3407361"/>
                <a:gd name="connsiteY7" fmla="*/ 888789 h 1322177"/>
                <a:gd name="connsiteX8" fmla="*/ 1905017 w 3407361"/>
                <a:gd name="connsiteY8" fmla="*/ 888789 h 1322177"/>
                <a:gd name="connsiteX9" fmla="*/ 1933592 w 3407361"/>
                <a:gd name="connsiteY9" fmla="*/ 881646 h 1322177"/>
                <a:gd name="connsiteX10" fmla="*/ 1952642 w 3407361"/>
                <a:gd name="connsiteY10" fmla="*/ 874502 h 1322177"/>
                <a:gd name="connsiteX11" fmla="*/ 1933592 w 3407361"/>
                <a:gd name="connsiteY11" fmla="*/ 864977 h 1322177"/>
                <a:gd name="connsiteX12" fmla="*/ 1900255 w 3407361"/>
                <a:gd name="connsiteY12" fmla="*/ 855452 h 1322177"/>
                <a:gd name="connsiteX13" fmla="*/ 1871680 w 3407361"/>
                <a:gd name="connsiteY13" fmla="*/ 841164 h 1322177"/>
                <a:gd name="connsiteX14" fmla="*/ 1840723 w 3407361"/>
                <a:gd name="connsiteY14" fmla="*/ 824496 h 1322177"/>
                <a:gd name="connsiteX15" fmla="*/ 1819292 w 3407361"/>
                <a:gd name="connsiteY15" fmla="*/ 810208 h 1322177"/>
                <a:gd name="connsiteX16" fmla="*/ 1814530 w 3407361"/>
                <a:gd name="connsiteY16" fmla="*/ 791158 h 1322177"/>
                <a:gd name="connsiteX17" fmla="*/ 1843105 w 3407361"/>
                <a:gd name="connsiteY17" fmla="*/ 800683 h 1322177"/>
                <a:gd name="connsiteX18" fmla="*/ 1843105 w 3407361"/>
                <a:gd name="connsiteY18" fmla="*/ 800683 h 1322177"/>
                <a:gd name="connsiteX19" fmla="*/ 1871680 w 3407361"/>
                <a:gd name="connsiteY19" fmla="*/ 803064 h 1322177"/>
                <a:gd name="connsiteX20" fmla="*/ 1916923 w 3407361"/>
                <a:gd name="connsiteY20" fmla="*/ 812589 h 1322177"/>
                <a:gd name="connsiteX21" fmla="*/ 1916923 w 3407361"/>
                <a:gd name="connsiteY21" fmla="*/ 812589 h 1322177"/>
                <a:gd name="connsiteX22" fmla="*/ 1897873 w 3407361"/>
                <a:gd name="connsiteY22" fmla="*/ 781633 h 1322177"/>
                <a:gd name="connsiteX23" fmla="*/ 1862155 w 3407361"/>
                <a:gd name="connsiteY23" fmla="*/ 788777 h 1322177"/>
                <a:gd name="connsiteX24" fmla="*/ 1838342 w 3407361"/>
                <a:gd name="connsiteY24" fmla="*/ 781633 h 1322177"/>
                <a:gd name="connsiteX25" fmla="*/ 1812148 w 3407361"/>
                <a:gd name="connsiteY25" fmla="*/ 779252 h 1322177"/>
                <a:gd name="connsiteX26" fmla="*/ 1785955 w 3407361"/>
                <a:gd name="connsiteY26" fmla="*/ 788777 h 1322177"/>
                <a:gd name="connsiteX27" fmla="*/ 1757380 w 3407361"/>
                <a:gd name="connsiteY27" fmla="*/ 795921 h 1322177"/>
                <a:gd name="connsiteX28" fmla="*/ 1728805 w 3407361"/>
                <a:gd name="connsiteY28" fmla="*/ 795921 h 1322177"/>
                <a:gd name="connsiteX29" fmla="*/ 1702611 w 3407361"/>
                <a:gd name="connsiteY29" fmla="*/ 781633 h 1322177"/>
                <a:gd name="connsiteX30" fmla="*/ 1678798 w 3407361"/>
                <a:gd name="connsiteY30" fmla="*/ 793539 h 1322177"/>
                <a:gd name="connsiteX31" fmla="*/ 1664511 w 3407361"/>
                <a:gd name="connsiteY31" fmla="*/ 788777 h 1322177"/>
                <a:gd name="connsiteX32" fmla="*/ 1628792 w 3407361"/>
                <a:gd name="connsiteY32" fmla="*/ 795921 h 1322177"/>
                <a:gd name="connsiteX33" fmla="*/ 1593073 w 3407361"/>
                <a:gd name="connsiteY33" fmla="*/ 795921 h 1322177"/>
                <a:gd name="connsiteX34" fmla="*/ 1569261 w 3407361"/>
                <a:gd name="connsiteY34" fmla="*/ 791158 h 1322177"/>
                <a:gd name="connsiteX35" fmla="*/ 1547830 w 3407361"/>
                <a:gd name="connsiteY35" fmla="*/ 776871 h 1322177"/>
                <a:gd name="connsiteX36" fmla="*/ 1547830 w 3407361"/>
                <a:gd name="connsiteY36" fmla="*/ 762583 h 1322177"/>
                <a:gd name="connsiteX37" fmla="*/ 1524017 w 3407361"/>
                <a:gd name="connsiteY37" fmla="*/ 798302 h 1322177"/>
                <a:gd name="connsiteX38" fmla="*/ 1528780 w 3407361"/>
                <a:gd name="connsiteY38" fmla="*/ 819733 h 1322177"/>
                <a:gd name="connsiteX39" fmla="*/ 1533542 w 3407361"/>
                <a:gd name="connsiteY39" fmla="*/ 836402 h 1322177"/>
                <a:gd name="connsiteX40" fmla="*/ 1578786 w 3407361"/>
                <a:gd name="connsiteY40" fmla="*/ 822114 h 1322177"/>
                <a:gd name="connsiteX41" fmla="*/ 1614505 w 3407361"/>
                <a:gd name="connsiteY41" fmla="*/ 819733 h 1322177"/>
                <a:gd name="connsiteX42" fmla="*/ 1654986 w 3407361"/>
                <a:gd name="connsiteY42" fmla="*/ 812589 h 1322177"/>
                <a:gd name="connsiteX43" fmla="*/ 1676417 w 3407361"/>
                <a:gd name="connsiteY43" fmla="*/ 812589 h 1322177"/>
                <a:gd name="connsiteX44" fmla="*/ 1702611 w 3407361"/>
                <a:gd name="connsiteY44" fmla="*/ 810208 h 1322177"/>
                <a:gd name="connsiteX45" fmla="*/ 1728805 w 3407361"/>
                <a:gd name="connsiteY45" fmla="*/ 826877 h 1322177"/>
                <a:gd name="connsiteX46" fmla="*/ 1750236 w 3407361"/>
                <a:gd name="connsiteY46" fmla="*/ 826877 h 1322177"/>
                <a:gd name="connsiteX47" fmla="*/ 1781192 w 3407361"/>
                <a:gd name="connsiteY47" fmla="*/ 836402 h 1322177"/>
                <a:gd name="connsiteX48" fmla="*/ 1795480 w 3407361"/>
                <a:gd name="connsiteY48" fmla="*/ 845927 h 1322177"/>
                <a:gd name="connsiteX49" fmla="*/ 1795480 w 3407361"/>
                <a:gd name="connsiteY49" fmla="*/ 864977 h 1322177"/>
                <a:gd name="connsiteX50" fmla="*/ 1724042 w 3407361"/>
                <a:gd name="connsiteY50" fmla="*/ 862596 h 1322177"/>
                <a:gd name="connsiteX51" fmla="*/ 1635936 w 3407361"/>
                <a:gd name="connsiteY51" fmla="*/ 872121 h 1322177"/>
                <a:gd name="connsiteX52" fmla="*/ 1550211 w 3407361"/>
                <a:gd name="connsiteY52" fmla="*/ 879264 h 1322177"/>
                <a:gd name="connsiteX53" fmla="*/ 1440673 w 3407361"/>
                <a:gd name="connsiteY53" fmla="*/ 903077 h 1322177"/>
                <a:gd name="connsiteX54" fmla="*/ 1340661 w 3407361"/>
                <a:gd name="connsiteY54" fmla="*/ 931652 h 1322177"/>
                <a:gd name="connsiteX55" fmla="*/ 1252555 w 3407361"/>
                <a:gd name="connsiteY55" fmla="*/ 974514 h 1322177"/>
                <a:gd name="connsiteX56" fmla="*/ 1193023 w 3407361"/>
                <a:gd name="connsiteY56" fmla="*/ 1007852 h 1322177"/>
                <a:gd name="connsiteX57" fmla="*/ 1114442 w 3407361"/>
                <a:gd name="connsiteY57" fmla="*/ 1034046 h 1322177"/>
                <a:gd name="connsiteX58" fmla="*/ 1026336 w 3407361"/>
                <a:gd name="connsiteY58" fmla="*/ 1065002 h 1322177"/>
                <a:gd name="connsiteX59" fmla="*/ 992998 w 3407361"/>
                <a:gd name="connsiteY59" fmla="*/ 1076908 h 1322177"/>
                <a:gd name="connsiteX60" fmla="*/ 971567 w 3407361"/>
                <a:gd name="connsiteY60" fmla="*/ 1069764 h 1322177"/>
                <a:gd name="connsiteX61" fmla="*/ 981092 w 3407361"/>
                <a:gd name="connsiteY61" fmla="*/ 1045952 h 1322177"/>
                <a:gd name="connsiteX62" fmla="*/ 995380 w 3407361"/>
                <a:gd name="connsiteY62" fmla="*/ 1029283 h 1322177"/>
                <a:gd name="connsiteX63" fmla="*/ 1007286 w 3407361"/>
                <a:gd name="connsiteY63" fmla="*/ 1010233 h 1322177"/>
                <a:gd name="connsiteX64" fmla="*/ 1007286 w 3407361"/>
                <a:gd name="connsiteY64" fmla="*/ 1010233 h 1322177"/>
                <a:gd name="connsiteX65" fmla="*/ 1038242 w 3407361"/>
                <a:gd name="connsiteY65" fmla="*/ 988802 h 1322177"/>
                <a:gd name="connsiteX66" fmla="*/ 1059673 w 3407361"/>
                <a:gd name="connsiteY66" fmla="*/ 995946 h 1322177"/>
                <a:gd name="connsiteX67" fmla="*/ 1069198 w 3407361"/>
                <a:gd name="connsiteY67" fmla="*/ 1024521 h 1322177"/>
                <a:gd name="connsiteX68" fmla="*/ 1085867 w 3407361"/>
                <a:gd name="connsiteY68" fmla="*/ 1022139 h 1322177"/>
                <a:gd name="connsiteX69" fmla="*/ 1083486 w 3407361"/>
                <a:gd name="connsiteY69" fmla="*/ 1003089 h 1322177"/>
                <a:gd name="connsiteX70" fmla="*/ 1083486 w 3407361"/>
                <a:gd name="connsiteY70" fmla="*/ 1003089 h 1322177"/>
                <a:gd name="connsiteX71" fmla="*/ 1093011 w 3407361"/>
                <a:gd name="connsiteY71" fmla="*/ 974514 h 1322177"/>
                <a:gd name="connsiteX72" fmla="*/ 1112061 w 3407361"/>
                <a:gd name="connsiteY72" fmla="*/ 964989 h 1322177"/>
                <a:gd name="connsiteX73" fmla="*/ 1090630 w 3407361"/>
                <a:gd name="connsiteY73" fmla="*/ 967371 h 1322177"/>
                <a:gd name="connsiteX74" fmla="*/ 1047767 w 3407361"/>
                <a:gd name="connsiteY74" fmla="*/ 976896 h 1322177"/>
                <a:gd name="connsiteX75" fmla="*/ 1026336 w 3407361"/>
                <a:gd name="connsiteY75" fmla="*/ 969752 h 1322177"/>
                <a:gd name="connsiteX76" fmla="*/ 997761 w 3407361"/>
                <a:gd name="connsiteY76" fmla="*/ 969752 h 1322177"/>
                <a:gd name="connsiteX77" fmla="*/ 988236 w 3407361"/>
                <a:gd name="connsiteY77" fmla="*/ 960227 h 1322177"/>
                <a:gd name="connsiteX78" fmla="*/ 1012048 w 3407361"/>
                <a:gd name="connsiteY78" fmla="*/ 948321 h 1322177"/>
                <a:gd name="connsiteX79" fmla="*/ 1062055 w 3407361"/>
                <a:gd name="connsiteY79" fmla="*/ 936414 h 1322177"/>
                <a:gd name="connsiteX80" fmla="*/ 1093011 w 3407361"/>
                <a:gd name="connsiteY80" fmla="*/ 929271 h 1322177"/>
                <a:gd name="connsiteX81" fmla="*/ 1116823 w 3407361"/>
                <a:gd name="connsiteY81" fmla="*/ 912602 h 1322177"/>
                <a:gd name="connsiteX82" fmla="*/ 1195405 w 3407361"/>
                <a:gd name="connsiteY82" fmla="*/ 895933 h 1322177"/>
                <a:gd name="connsiteX83" fmla="*/ 1214455 w 3407361"/>
                <a:gd name="connsiteY83" fmla="*/ 884027 h 1322177"/>
                <a:gd name="connsiteX84" fmla="*/ 1183498 w 3407361"/>
                <a:gd name="connsiteY84" fmla="*/ 879264 h 1322177"/>
                <a:gd name="connsiteX85" fmla="*/ 1114442 w 3407361"/>
                <a:gd name="connsiteY85" fmla="*/ 895933 h 1322177"/>
                <a:gd name="connsiteX86" fmla="*/ 1071580 w 3407361"/>
                <a:gd name="connsiteY86" fmla="*/ 907839 h 1322177"/>
                <a:gd name="connsiteX87" fmla="*/ 1047767 w 3407361"/>
                <a:gd name="connsiteY87" fmla="*/ 924508 h 1322177"/>
                <a:gd name="connsiteX88" fmla="*/ 1004905 w 3407361"/>
                <a:gd name="connsiteY88" fmla="*/ 931652 h 1322177"/>
                <a:gd name="connsiteX89" fmla="*/ 983473 w 3407361"/>
                <a:gd name="connsiteY89" fmla="*/ 926889 h 1322177"/>
                <a:gd name="connsiteX90" fmla="*/ 959661 w 3407361"/>
                <a:gd name="connsiteY90" fmla="*/ 931652 h 1322177"/>
                <a:gd name="connsiteX91" fmla="*/ 940611 w 3407361"/>
                <a:gd name="connsiteY91" fmla="*/ 917364 h 1322177"/>
                <a:gd name="connsiteX92" fmla="*/ 919180 w 3407361"/>
                <a:gd name="connsiteY92" fmla="*/ 910221 h 1322177"/>
                <a:gd name="connsiteX93" fmla="*/ 888223 w 3407361"/>
                <a:gd name="connsiteY93" fmla="*/ 910221 h 1322177"/>
                <a:gd name="connsiteX94" fmla="*/ 869173 w 3407361"/>
                <a:gd name="connsiteY94" fmla="*/ 917364 h 1322177"/>
                <a:gd name="connsiteX95" fmla="*/ 869173 w 3407361"/>
                <a:gd name="connsiteY95" fmla="*/ 898314 h 1322177"/>
                <a:gd name="connsiteX96" fmla="*/ 862030 w 3407361"/>
                <a:gd name="connsiteY96" fmla="*/ 872121 h 1322177"/>
                <a:gd name="connsiteX97" fmla="*/ 854886 w 3407361"/>
                <a:gd name="connsiteY97" fmla="*/ 841164 h 1322177"/>
                <a:gd name="connsiteX98" fmla="*/ 859648 w 3407361"/>
                <a:gd name="connsiteY98" fmla="*/ 812589 h 1322177"/>
                <a:gd name="connsiteX99" fmla="*/ 873936 w 3407361"/>
                <a:gd name="connsiteY99" fmla="*/ 791158 h 1322177"/>
                <a:gd name="connsiteX100" fmla="*/ 842980 w 3407361"/>
                <a:gd name="connsiteY100" fmla="*/ 817352 h 1322177"/>
                <a:gd name="connsiteX101" fmla="*/ 816786 w 3407361"/>
                <a:gd name="connsiteY101" fmla="*/ 817352 h 1322177"/>
                <a:gd name="connsiteX102" fmla="*/ 783448 w 3407361"/>
                <a:gd name="connsiteY102" fmla="*/ 819733 h 1322177"/>
                <a:gd name="connsiteX103" fmla="*/ 754873 w 3407361"/>
                <a:gd name="connsiteY103" fmla="*/ 812589 h 1322177"/>
                <a:gd name="connsiteX104" fmla="*/ 731061 w 3407361"/>
                <a:gd name="connsiteY104" fmla="*/ 791158 h 1322177"/>
                <a:gd name="connsiteX105" fmla="*/ 707248 w 3407361"/>
                <a:gd name="connsiteY105" fmla="*/ 784014 h 1322177"/>
                <a:gd name="connsiteX106" fmla="*/ 662005 w 3407361"/>
                <a:gd name="connsiteY106" fmla="*/ 791158 h 1322177"/>
                <a:gd name="connsiteX107" fmla="*/ 619142 w 3407361"/>
                <a:gd name="connsiteY107" fmla="*/ 798302 h 1322177"/>
                <a:gd name="connsiteX108" fmla="*/ 573898 w 3407361"/>
                <a:gd name="connsiteY108" fmla="*/ 805446 h 1322177"/>
                <a:gd name="connsiteX109" fmla="*/ 554848 w 3407361"/>
                <a:gd name="connsiteY109" fmla="*/ 793539 h 1322177"/>
                <a:gd name="connsiteX110" fmla="*/ 550086 w 3407361"/>
                <a:gd name="connsiteY110" fmla="*/ 776871 h 1322177"/>
                <a:gd name="connsiteX111" fmla="*/ 540561 w 3407361"/>
                <a:gd name="connsiteY111" fmla="*/ 753058 h 1322177"/>
                <a:gd name="connsiteX112" fmla="*/ 540561 w 3407361"/>
                <a:gd name="connsiteY112" fmla="*/ 753058 h 1322177"/>
                <a:gd name="connsiteX113" fmla="*/ 545323 w 3407361"/>
                <a:gd name="connsiteY113" fmla="*/ 805446 h 1322177"/>
                <a:gd name="connsiteX114" fmla="*/ 559611 w 3407361"/>
                <a:gd name="connsiteY114" fmla="*/ 822114 h 1322177"/>
                <a:gd name="connsiteX115" fmla="*/ 609617 w 3407361"/>
                <a:gd name="connsiteY115" fmla="*/ 826877 h 1322177"/>
                <a:gd name="connsiteX116" fmla="*/ 659623 w 3407361"/>
                <a:gd name="connsiteY116" fmla="*/ 814971 h 1322177"/>
                <a:gd name="connsiteX117" fmla="*/ 692961 w 3407361"/>
                <a:gd name="connsiteY117" fmla="*/ 810208 h 1322177"/>
                <a:gd name="connsiteX118" fmla="*/ 723917 w 3407361"/>
                <a:gd name="connsiteY118" fmla="*/ 817352 h 1322177"/>
                <a:gd name="connsiteX119" fmla="*/ 740586 w 3407361"/>
                <a:gd name="connsiteY119" fmla="*/ 843546 h 1322177"/>
                <a:gd name="connsiteX120" fmla="*/ 766780 w 3407361"/>
                <a:gd name="connsiteY120" fmla="*/ 843546 h 1322177"/>
                <a:gd name="connsiteX121" fmla="*/ 802498 w 3407361"/>
                <a:gd name="connsiteY121" fmla="*/ 838783 h 1322177"/>
                <a:gd name="connsiteX122" fmla="*/ 831073 w 3407361"/>
                <a:gd name="connsiteY122" fmla="*/ 848308 h 1322177"/>
                <a:gd name="connsiteX123" fmla="*/ 838217 w 3407361"/>
                <a:gd name="connsiteY123" fmla="*/ 893552 h 1322177"/>
                <a:gd name="connsiteX124" fmla="*/ 850123 w 3407361"/>
                <a:gd name="connsiteY124" fmla="*/ 931652 h 1322177"/>
                <a:gd name="connsiteX125" fmla="*/ 850123 w 3407361"/>
                <a:gd name="connsiteY125" fmla="*/ 948321 h 1322177"/>
                <a:gd name="connsiteX126" fmla="*/ 840598 w 3407361"/>
                <a:gd name="connsiteY126" fmla="*/ 964989 h 1322177"/>
                <a:gd name="connsiteX127" fmla="*/ 823930 w 3407361"/>
                <a:gd name="connsiteY127" fmla="*/ 974514 h 1322177"/>
                <a:gd name="connsiteX128" fmla="*/ 802498 w 3407361"/>
                <a:gd name="connsiteY128" fmla="*/ 979277 h 1322177"/>
                <a:gd name="connsiteX129" fmla="*/ 781067 w 3407361"/>
                <a:gd name="connsiteY129" fmla="*/ 979277 h 1322177"/>
                <a:gd name="connsiteX130" fmla="*/ 769161 w 3407361"/>
                <a:gd name="connsiteY130" fmla="*/ 988802 h 1322177"/>
                <a:gd name="connsiteX131" fmla="*/ 769161 w 3407361"/>
                <a:gd name="connsiteY131" fmla="*/ 988802 h 1322177"/>
                <a:gd name="connsiteX132" fmla="*/ 800117 w 3407361"/>
                <a:gd name="connsiteY132" fmla="*/ 991183 h 1322177"/>
                <a:gd name="connsiteX133" fmla="*/ 816786 w 3407361"/>
                <a:gd name="connsiteY133" fmla="*/ 1003089 h 1322177"/>
                <a:gd name="connsiteX134" fmla="*/ 838217 w 3407361"/>
                <a:gd name="connsiteY134" fmla="*/ 993564 h 1322177"/>
                <a:gd name="connsiteX135" fmla="*/ 838217 w 3407361"/>
                <a:gd name="connsiteY135" fmla="*/ 993564 h 1322177"/>
                <a:gd name="connsiteX136" fmla="*/ 864411 w 3407361"/>
                <a:gd name="connsiteY136" fmla="*/ 995946 h 1322177"/>
                <a:gd name="connsiteX137" fmla="*/ 881080 w 3407361"/>
                <a:gd name="connsiteY137" fmla="*/ 984039 h 1322177"/>
                <a:gd name="connsiteX138" fmla="*/ 909655 w 3407361"/>
                <a:gd name="connsiteY138" fmla="*/ 1022139 h 1322177"/>
                <a:gd name="connsiteX139" fmla="*/ 909655 w 3407361"/>
                <a:gd name="connsiteY139" fmla="*/ 1062621 h 1322177"/>
                <a:gd name="connsiteX140" fmla="*/ 902511 w 3407361"/>
                <a:gd name="connsiteY140" fmla="*/ 1084052 h 1322177"/>
                <a:gd name="connsiteX141" fmla="*/ 881080 w 3407361"/>
                <a:gd name="connsiteY141" fmla="*/ 1105483 h 1322177"/>
                <a:gd name="connsiteX142" fmla="*/ 842980 w 3407361"/>
                <a:gd name="connsiteY142" fmla="*/ 1119771 h 1322177"/>
                <a:gd name="connsiteX143" fmla="*/ 828692 w 3407361"/>
                <a:gd name="connsiteY143" fmla="*/ 1136439 h 1322177"/>
                <a:gd name="connsiteX144" fmla="*/ 812023 w 3407361"/>
                <a:gd name="connsiteY144" fmla="*/ 1157871 h 1322177"/>
                <a:gd name="connsiteX145" fmla="*/ 783448 w 3407361"/>
                <a:gd name="connsiteY145" fmla="*/ 1165014 h 1322177"/>
                <a:gd name="connsiteX146" fmla="*/ 766780 w 3407361"/>
                <a:gd name="connsiteY146" fmla="*/ 1172158 h 1322177"/>
                <a:gd name="connsiteX147" fmla="*/ 752492 w 3407361"/>
                <a:gd name="connsiteY147" fmla="*/ 1174539 h 1322177"/>
                <a:gd name="connsiteX148" fmla="*/ 745348 w 3407361"/>
                <a:gd name="connsiteY148" fmla="*/ 1160252 h 1322177"/>
                <a:gd name="connsiteX149" fmla="*/ 745348 w 3407361"/>
                <a:gd name="connsiteY149" fmla="*/ 1160252 h 1322177"/>
                <a:gd name="connsiteX150" fmla="*/ 735823 w 3407361"/>
                <a:gd name="connsiteY150" fmla="*/ 1186446 h 1322177"/>
                <a:gd name="connsiteX151" fmla="*/ 716773 w 3407361"/>
                <a:gd name="connsiteY151" fmla="*/ 1200733 h 1322177"/>
                <a:gd name="connsiteX152" fmla="*/ 700105 w 3407361"/>
                <a:gd name="connsiteY152" fmla="*/ 1207877 h 1322177"/>
                <a:gd name="connsiteX153" fmla="*/ 700105 w 3407361"/>
                <a:gd name="connsiteY153" fmla="*/ 1186446 h 1322177"/>
                <a:gd name="connsiteX154" fmla="*/ 688198 w 3407361"/>
                <a:gd name="connsiteY154" fmla="*/ 1165014 h 1322177"/>
                <a:gd name="connsiteX155" fmla="*/ 690580 w 3407361"/>
                <a:gd name="connsiteY155" fmla="*/ 1210258 h 1322177"/>
                <a:gd name="connsiteX156" fmla="*/ 678673 w 3407361"/>
                <a:gd name="connsiteY156" fmla="*/ 1226927 h 1322177"/>
                <a:gd name="connsiteX157" fmla="*/ 669148 w 3407361"/>
                <a:gd name="connsiteY157" fmla="*/ 1217402 h 1322177"/>
                <a:gd name="connsiteX158" fmla="*/ 647717 w 3407361"/>
                <a:gd name="connsiteY158" fmla="*/ 1210258 h 1322177"/>
                <a:gd name="connsiteX159" fmla="*/ 631048 w 3407361"/>
                <a:gd name="connsiteY159" fmla="*/ 1205496 h 1322177"/>
                <a:gd name="connsiteX160" fmla="*/ 614380 w 3407361"/>
                <a:gd name="connsiteY160" fmla="*/ 1234071 h 1322177"/>
                <a:gd name="connsiteX161" fmla="*/ 588186 w 3407361"/>
                <a:gd name="connsiteY161" fmla="*/ 1248358 h 1322177"/>
                <a:gd name="connsiteX162" fmla="*/ 566755 w 3407361"/>
                <a:gd name="connsiteY162" fmla="*/ 1274552 h 1322177"/>
                <a:gd name="connsiteX163" fmla="*/ 557230 w 3407361"/>
                <a:gd name="connsiteY163" fmla="*/ 1288840 h 1322177"/>
                <a:gd name="connsiteX164" fmla="*/ 545324 w 3407361"/>
                <a:gd name="connsiteY164" fmla="*/ 1307889 h 1322177"/>
                <a:gd name="connsiteX165" fmla="*/ 514367 w 3407361"/>
                <a:gd name="connsiteY165" fmla="*/ 1322177 h 1322177"/>
                <a:gd name="connsiteX166" fmla="*/ 488173 w 3407361"/>
                <a:gd name="connsiteY166" fmla="*/ 1310271 h 1322177"/>
                <a:gd name="connsiteX167" fmla="*/ 471505 w 3407361"/>
                <a:gd name="connsiteY167" fmla="*/ 1300746 h 1322177"/>
                <a:gd name="connsiteX168" fmla="*/ 452455 w 3407361"/>
                <a:gd name="connsiteY168" fmla="*/ 1295983 h 1322177"/>
                <a:gd name="connsiteX169" fmla="*/ 431023 w 3407361"/>
                <a:gd name="connsiteY169" fmla="*/ 1279314 h 1322177"/>
                <a:gd name="connsiteX170" fmla="*/ 431023 w 3407361"/>
                <a:gd name="connsiteY170" fmla="*/ 1279314 h 1322177"/>
                <a:gd name="connsiteX171" fmla="*/ 431023 w 3407361"/>
                <a:gd name="connsiteY171" fmla="*/ 1279314 h 1322177"/>
                <a:gd name="connsiteX172" fmla="*/ 397686 w 3407361"/>
                <a:gd name="connsiteY172" fmla="*/ 1241214 h 1322177"/>
                <a:gd name="connsiteX173" fmla="*/ 388161 w 3407361"/>
                <a:gd name="connsiteY173" fmla="*/ 1229308 h 1322177"/>
                <a:gd name="connsiteX174" fmla="*/ 378636 w 3407361"/>
                <a:gd name="connsiteY174" fmla="*/ 1231689 h 1322177"/>
                <a:gd name="connsiteX175" fmla="*/ 378636 w 3407361"/>
                <a:gd name="connsiteY175" fmla="*/ 1217402 h 1322177"/>
                <a:gd name="connsiteX176" fmla="*/ 373873 w 3407361"/>
                <a:gd name="connsiteY176" fmla="*/ 1203114 h 1322177"/>
                <a:gd name="connsiteX177" fmla="*/ 357205 w 3407361"/>
                <a:gd name="connsiteY177" fmla="*/ 1207877 h 1322177"/>
                <a:gd name="connsiteX178" fmla="*/ 350061 w 3407361"/>
                <a:gd name="connsiteY178" fmla="*/ 1186446 h 1322177"/>
                <a:gd name="connsiteX179" fmla="*/ 335773 w 3407361"/>
                <a:gd name="connsiteY179" fmla="*/ 1167396 h 1322177"/>
                <a:gd name="connsiteX180" fmla="*/ 350061 w 3407361"/>
                <a:gd name="connsiteY180" fmla="*/ 1155489 h 1322177"/>
                <a:gd name="connsiteX181" fmla="*/ 342917 w 3407361"/>
                <a:gd name="connsiteY181" fmla="*/ 1131677 h 1322177"/>
                <a:gd name="connsiteX182" fmla="*/ 326248 w 3407361"/>
                <a:gd name="connsiteY182" fmla="*/ 1119771 h 1322177"/>
                <a:gd name="connsiteX183" fmla="*/ 333392 w 3407361"/>
                <a:gd name="connsiteY183" fmla="*/ 1103102 h 1322177"/>
                <a:gd name="connsiteX184" fmla="*/ 345298 w 3407361"/>
                <a:gd name="connsiteY184" fmla="*/ 1105483 h 1322177"/>
                <a:gd name="connsiteX185" fmla="*/ 373873 w 3407361"/>
                <a:gd name="connsiteY185" fmla="*/ 1110246 h 1322177"/>
                <a:gd name="connsiteX186" fmla="*/ 371492 w 3407361"/>
                <a:gd name="connsiteY186" fmla="*/ 1086433 h 1322177"/>
                <a:gd name="connsiteX187" fmla="*/ 397686 w 3407361"/>
                <a:gd name="connsiteY187" fmla="*/ 1067383 h 1322177"/>
                <a:gd name="connsiteX188" fmla="*/ 402449 w 3407361"/>
                <a:gd name="connsiteY188" fmla="*/ 1010233 h 1322177"/>
                <a:gd name="connsiteX189" fmla="*/ 364348 w 3407361"/>
                <a:gd name="connsiteY189" fmla="*/ 969752 h 1322177"/>
                <a:gd name="connsiteX190" fmla="*/ 345298 w 3407361"/>
                <a:gd name="connsiteY190" fmla="*/ 934033 h 1322177"/>
                <a:gd name="connsiteX191" fmla="*/ 307198 w 3407361"/>
                <a:gd name="connsiteY191" fmla="*/ 900696 h 1322177"/>
                <a:gd name="connsiteX192" fmla="*/ 302436 w 3407361"/>
                <a:gd name="connsiteY192" fmla="*/ 834021 h 1322177"/>
                <a:gd name="connsiteX193" fmla="*/ 321486 w 3407361"/>
                <a:gd name="connsiteY193" fmla="*/ 805446 h 1322177"/>
                <a:gd name="connsiteX194" fmla="*/ 321486 w 3407361"/>
                <a:gd name="connsiteY194" fmla="*/ 805446 h 1322177"/>
                <a:gd name="connsiteX195" fmla="*/ 304817 w 3407361"/>
                <a:gd name="connsiteY195" fmla="*/ 769727 h 1322177"/>
                <a:gd name="connsiteX196" fmla="*/ 283386 w 3407361"/>
                <a:gd name="connsiteY196" fmla="*/ 755439 h 1322177"/>
                <a:gd name="connsiteX197" fmla="*/ 276242 w 3407361"/>
                <a:gd name="connsiteY197" fmla="*/ 738771 h 1322177"/>
                <a:gd name="connsiteX198" fmla="*/ 259573 w 3407361"/>
                <a:gd name="connsiteY198" fmla="*/ 717339 h 1322177"/>
                <a:gd name="connsiteX199" fmla="*/ 240523 w 3407361"/>
                <a:gd name="connsiteY199" fmla="*/ 693527 h 1322177"/>
                <a:gd name="connsiteX200" fmla="*/ 214330 w 3407361"/>
                <a:gd name="connsiteY200" fmla="*/ 684002 h 1322177"/>
                <a:gd name="connsiteX201" fmla="*/ 138130 w 3407361"/>
                <a:gd name="connsiteY201" fmla="*/ 605421 h 1322177"/>
                <a:gd name="connsiteX202" fmla="*/ 71455 w 3407361"/>
                <a:gd name="connsiteY202" fmla="*/ 493502 h 1322177"/>
                <a:gd name="connsiteX203" fmla="*/ 59548 w 3407361"/>
                <a:gd name="connsiteY203" fmla="*/ 436352 h 1322177"/>
                <a:gd name="connsiteX204" fmla="*/ 28592 w 3407361"/>
                <a:gd name="connsiteY204" fmla="*/ 386346 h 1322177"/>
                <a:gd name="connsiteX205" fmla="*/ 28592 w 3407361"/>
                <a:gd name="connsiteY205" fmla="*/ 355389 h 1322177"/>
                <a:gd name="connsiteX206" fmla="*/ 9542 w 3407361"/>
                <a:gd name="connsiteY206" fmla="*/ 305383 h 1322177"/>
                <a:gd name="connsiteX207" fmla="*/ 11923 w 3407361"/>
                <a:gd name="connsiteY207" fmla="*/ 272046 h 1322177"/>
                <a:gd name="connsiteX208" fmla="*/ 4780 w 3407361"/>
                <a:gd name="connsiteY208" fmla="*/ 229183 h 1322177"/>
                <a:gd name="connsiteX209" fmla="*/ 11922 w 3407361"/>
                <a:gd name="connsiteY209" fmla="*/ 202989 h 1322177"/>
                <a:gd name="connsiteX210" fmla="*/ 19066 w 3407361"/>
                <a:gd name="connsiteY210" fmla="*/ 167271 h 1322177"/>
                <a:gd name="connsiteX211" fmla="*/ 9541 w 3407361"/>
                <a:gd name="connsiteY211" fmla="*/ 112502 h 1322177"/>
                <a:gd name="connsiteX212" fmla="*/ 17 w 3407361"/>
                <a:gd name="connsiteY212" fmla="*/ 81546 h 1322177"/>
                <a:gd name="connsiteX213" fmla="*/ 26210 w 3407361"/>
                <a:gd name="connsiteY213" fmla="*/ 62496 h 1322177"/>
                <a:gd name="connsiteX214" fmla="*/ 21449 w 3407361"/>
                <a:gd name="connsiteY214" fmla="*/ 12489 h 1322177"/>
                <a:gd name="connsiteX215" fmla="*/ 3407361 w 3407361"/>
                <a:gd name="connsiteY215" fmla="*/ 0 h 1322177"/>
                <a:gd name="connsiteX216" fmla="*/ 3395185 w 3407361"/>
                <a:gd name="connsiteY216" fmla="*/ 850419 h 1322177"/>
                <a:gd name="connsiteX0" fmla="*/ 3395185 w 3407361"/>
                <a:gd name="connsiteY0" fmla="*/ 850419 h 1322177"/>
                <a:gd name="connsiteX1" fmla="*/ 2544628 w 3407361"/>
                <a:gd name="connsiteY1" fmla="*/ 907256 h 1322177"/>
                <a:gd name="connsiteX2" fmla="*/ 2346220 w 3407361"/>
                <a:gd name="connsiteY2" fmla="*/ 933135 h 1322177"/>
                <a:gd name="connsiteX3" fmla="*/ 2173692 w 3407361"/>
                <a:gd name="connsiteY3" fmla="*/ 976267 h 1322177"/>
                <a:gd name="connsiteX4" fmla="*/ 2033605 w 3407361"/>
                <a:gd name="connsiteY4" fmla="*/ 974514 h 1322177"/>
                <a:gd name="connsiteX5" fmla="*/ 1995505 w 3407361"/>
                <a:gd name="connsiteY5" fmla="*/ 943558 h 1322177"/>
                <a:gd name="connsiteX6" fmla="*/ 1962167 w 3407361"/>
                <a:gd name="connsiteY6" fmla="*/ 914983 h 1322177"/>
                <a:gd name="connsiteX7" fmla="*/ 1921686 w 3407361"/>
                <a:gd name="connsiteY7" fmla="*/ 893552 h 1322177"/>
                <a:gd name="connsiteX8" fmla="*/ 1905017 w 3407361"/>
                <a:gd name="connsiteY8" fmla="*/ 888789 h 1322177"/>
                <a:gd name="connsiteX9" fmla="*/ 1905017 w 3407361"/>
                <a:gd name="connsiteY9" fmla="*/ 888789 h 1322177"/>
                <a:gd name="connsiteX10" fmla="*/ 1933592 w 3407361"/>
                <a:gd name="connsiteY10" fmla="*/ 881646 h 1322177"/>
                <a:gd name="connsiteX11" fmla="*/ 1952642 w 3407361"/>
                <a:gd name="connsiteY11" fmla="*/ 874502 h 1322177"/>
                <a:gd name="connsiteX12" fmla="*/ 1933592 w 3407361"/>
                <a:gd name="connsiteY12" fmla="*/ 864977 h 1322177"/>
                <a:gd name="connsiteX13" fmla="*/ 1900255 w 3407361"/>
                <a:gd name="connsiteY13" fmla="*/ 855452 h 1322177"/>
                <a:gd name="connsiteX14" fmla="*/ 1871680 w 3407361"/>
                <a:gd name="connsiteY14" fmla="*/ 841164 h 1322177"/>
                <a:gd name="connsiteX15" fmla="*/ 1840723 w 3407361"/>
                <a:gd name="connsiteY15" fmla="*/ 824496 h 1322177"/>
                <a:gd name="connsiteX16" fmla="*/ 1819292 w 3407361"/>
                <a:gd name="connsiteY16" fmla="*/ 810208 h 1322177"/>
                <a:gd name="connsiteX17" fmla="*/ 1814530 w 3407361"/>
                <a:gd name="connsiteY17" fmla="*/ 791158 h 1322177"/>
                <a:gd name="connsiteX18" fmla="*/ 1843105 w 3407361"/>
                <a:gd name="connsiteY18" fmla="*/ 800683 h 1322177"/>
                <a:gd name="connsiteX19" fmla="*/ 1843105 w 3407361"/>
                <a:gd name="connsiteY19" fmla="*/ 800683 h 1322177"/>
                <a:gd name="connsiteX20" fmla="*/ 1871680 w 3407361"/>
                <a:gd name="connsiteY20" fmla="*/ 803064 h 1322177"/>
                <a:gd name="connsiteX21" fmla="*/ 1916923 w 3407361"/>
                <a:gd name="connsiteY21" fmla="*/ 812589 h 1322177"/>
                <a:gd name="connsiteX22" fmla="*/ 1916923 w 3407361"/>
                <a:gd name="connsiteY22" fmla="*/ 812589 h 1322177"/>
                <a:gd name="connsiteX23" fmla="*/ 1897873 w 3407361"/>
                <a:gd name="connsiteY23" fmla="*/ 781633 h 1322177"/>
                <a:gd name="connsiteX24" fmla="*/ 1862155 w 3407361"/>
                <a:gd name="connsiteY24" fmla="*/ 788777 h 1322177"/>
                <a:gd name="connsiteX25" fmla="*/ 1838342 w 3407361"/>
                <a:gd name="connsiteY25" fmla="*/ 781633 h 1322177"/>
                <a:gd name="connsiteX26" fmla="*/ 1812148 w 3407361"/>
                <a:gd name="connsiteY26" fmla="*/ 779252 h 1322177"/>
                <a:gd name="connsiteX27" fmla="*/ 1785955 w 3407361"/>
                <a:gd name="connsiteY27" fmla="*/ 788777 h 1322177"/>
                <a:gd name="connsiteX28" fmla="*/ 1757380 w 3407361"/>
                <a:gd name="connsiteY28" fmla="*/ 795921 h 1322177"/>
                <a:gd name="connsiteX29" fmla="*/ 1728805 w 3407361"/>
                <a:gd name="connsiteY29" fmla="*/ 795921 h 1322177"/>
                <a:gd name="connsiteX30" fmla="*/ 1702611 w 3407361"/>
                <a:gd name="connsiteY30" fmla="*/ 781633 h 1322177"/>
                <a:gd name="connsiteX31" fmla="*/ 1678798 w 3407361"/>
                <a:gd name="connsiteY31" fmla="*/ 793539 h 1322177"/>
                <a:gd name="connsiteX32" fmla="*/ 1664511 w 3407361"/>
                <a:gd name="connsiteY32" fmla="*/ 788777 h 1322177"/>
                <a:gd name="connsiteX33" fmla="*/ 1628792 w 3407361"/>
                <a:gd name="connsiteY33" fmla="*/ 795921 h 1322177"/>
                <a:gd name="connsiteX34" fmla="*/ 1593073 w 3407361"/>
                <a:gd name="connsiteY34" fmla="*/ 795921 h 1322177"/>
                <a:gd name="connsiteX35" fmla="*/ 1569261 w 3407361"/>
                <a:gd name="connsiteY35" fmla="*/ 791158 h 1322177"/>
                <a:gd name="connsiteX36" fmla="*/ 1547830 w 3407361"/>
                <a:gd name="connsiteY36" fmla="*/ 776871 h 1322177"/>
                <a:gd name="connsiteX37" fmla="*/ 1547830 w 3407361"/>
                <a:gd name="connsiteY37" fmla="*/ 762583 h 1322177"/>
                <a:gd name="connsiteX38" fmla="*/ 1524017 w 3407361"/>
                <a:gd name="connsiteY38" fmla="*/ 798302 h 1322177"/>
                <a:gd name="connsiteX39" fmla="*/ 1528780 w 3407361"/>
                <a:gd name="connsiteY39" fmla="*/ 819733 h 1322177"/>
                <a:gd name="connsiteX40" fmla="*/ 1533542 w 3407361"/>
                <a:gd name="connsiteY40" fmla="*/ 836402 h 1322177"/>
                <a:gd name="connsiteX41" fmla="*/ 1578786 w 3407361"/>
                <a:gd name="connsiteY41" fmla="*/ 822114 h 1322177"/>
                <a:gd name="connsiteX42" fmla="*/ 1614505 w 3407361"/>
                <a:gd name="connsiteY42" fmla="*/ 819733 h 1322177"/>
                <a:gd name="connsiteX43" fmla="*/ 1654986 w 3407361"/>
                <a:gd name="connsiteY43" fmla="*/ 812589 h 1322177"/>
                <a:gd name="connsiteX44" fmla="*/ 1676417 w 3407361"/>
                <a:gd name="connsiteY44" fmla="*/ 812589 h 1322177"/>
                <a:gd name="connsiteX45" fmla="*/ 1702611 w 3407361"/>
                <a:gd name="connsiteY45" fmla="*/ 810208 h 1322177"/>
                <a:gd name="connsiteX46" fmla="*/ 1728805 w 3407361"/>
                <a:gd name="connsiteY46" fmla="*/ 826877 h 1322177"/>
                <a:gd name="connsiteX47" fmla="*/ 1750236 w 3407361"/>
                <a:gd name="connsiteY47" fmla="*/ 826877 h 1322177"/>
                <a:gd name="connsiteX48" fmla="*/ 1781192 w 3407361"/>
                <a:gd name="connsiteY48" fmla="*/ 836402 h 1322177"/>
                <a:gd name="connsiteX49" fmla="*/ 1795480 w 3407361"/>
                <a:gd name="connsiteY49" fmla="*/ 845927 h 1322177"/>
                <a:gd name="connsiteX50" fmla="*/ 1795480 w 3407361"/>
                <a:gd name="connsiteY50" fmla="*/ 864977 h 1322177"/>
                <a:gd name="connsiteX51" fmla="*/ 1724042 w 3407361"/>
                <a:gd name="connsiteY51" fmla="*/ 862596 h 1322177"/>
                <a:gd name="connsiteX52" fmla="*/ 1635936 w 3407361"/>
                <a:gd name="connsiteY52" fmla="*/ 872121 h 1322177"/>
                <a:gd name="connsiteX53" fmla="*/ 1550211 w 3407361"/>
                <a:gd name="connsiteY53" fmla="*/ 879264 h 1322177"/>
                <a:gd name="connsiteX54" fmla="*/ 1440673 w 3407361"/>
                <a:gd name="connsiteY54" fmla="*/ 903077 h 1322177"/>
                <a:gd name="connsiteX55" fmla="*/ 1340661 w 3407361"/>
                <a:gd name="connsiteY55" fmla="*/ 931652 h 1322177"/>
                <a:gd name="connsiteX56" fmla="*/ 1252555 w 3407361"/>
                <a:gd name="connsiteY56" fmla="*/ 974514 h 1322177"/>
                <a:gd name="connsiteX57" fmla="*/ 1193023 w 3407361"/>
                <a:gd name="connsiteY57" fmla="*/ 1007852 h 1322177"/>
                <a:gd name="connsiteX58" fmla="*/ 1114442 w 3407361"/>
                <a:gd name="connsiteY58" fmla="*/ 1034046 h 1322177"/>
                <a:gd name="connsiteX59" fmla="*/ 1026336 w 3407361"/>
                <a:gd name="connsiteY59" fmla="*/ 1065002 h 1322177"/>
                <a:gd name="connsiteX60" fmla="*/ 992998 w 3407361"/>
                <a:gd name="connsiteY60" fmla="*/ 1076908 h 1322177"/>
                <a:gd name="connsiteX61" fmla="*/ 971567 w 3407361"/>
                <a:gd name="connsiteY61" fmla="*/ 1069764 h 1322177"/>
                <a:gd name="connsiteX62" fmla="*/ 981092 w 3407361"/>
                <a:gd name="connsiteY62" fmla="*/ 1045952 h 1322177"/>
                <a:gd name="connsiteX63" fmla="*/ 995380 w 3407361"/>
                <a:gd name="connsiteY63" fmla="*/ 1029283 h 1322177"/>
                <a:gd name="connsiteX64" fmla="*/ 1007286 w 3407361"/>
                <a:gd name="connsiteY64" fmla="*/ 1010233 h 1322177"/>
                <a:gd name="connsiteX65" fmla="*/ 1007286 w 3407361"/>
                <a:gd name="connsiteY65" fmla="*/ 1010233 h 1322177"/>
                <a:gd name="connsiteX66" fmla="*/ 1038242 w 3407361"/>
                <a:gd name="connsiteY66" fmla="*/ 988802 h 1322177"/>
                <a:gd name="connsiteX67" fmla="*/ 1059673 w 3407361"/>
                <a:gd name="connsiteY67" fmla="*/ 995946 h 1322177"/>
                <a:gd name="connsiteX68" fmla="*/ 1069198 w 3407361"/>
                <a:gd name="connsiteY68" fmla="*/ 1024521 h 1322177"/>
                <a:gd name="connsiteX69" fmla="*/ 1085867 w 3407361"/>
                <a:gd name="connsiteY69" fmla="*/ 1022139 h 1322177"/>
                <a:gd name="connsiteX70" fmla="*/ 1083486 w 3407361"/>
                <a:gd name="connsiteY70" fmla="*/ 1003089 h 1322177"/>
                <a:gd name="connsiteX71" fmla="*/ 1083486 w 3407361"/>
                <a:gd name="connsiteY71" fmla="*/ 1003089 h 1322177"/>
                <a:gd name="connsiteX72" fmla="*/ 1093011 w 3407361"/>
                <a:gd name="connsiteY72" fmla="*/ 974514 h 1322177"/>
                <a:gd name="connsiteX73" fmla="*/ 1112061 w 3407361"/>
                <a:gd name="connsiteY73" fmla="*/ 964989 h 1322177"/>
                <a:gd name="connsiteX74" fmla="*/ 1090630 w 3407361"/>
                <a:gd name="connsiteY74" fmla="*/ 967371 h 1322177"/>
                <a:gd name="connsiteX75" fmla="*/ 1047767 w 3407361"/>
                <a:gd name="connsiteY75" fmla="*/ 976896 h 1322177"/>
                <a:gd name="connsiteX76" fmla="*/ 1026336 w 3407361"/>
                <a:gd name="connsiteY76" fmla="*/ 969752 h 1322177"/>
                <a:gd name="connsiteX77" fmla="*/ 997761 w 3407361"/>
                <a:gd name="connsiteY77" fmla="*/ 969752 h 1322177"/>
                <a:gd name="connsiteX78" fmla="*/ 988236 w 3407361"/>
                <a:gd name="connsiteY78" fmla="*/ 960227 h 1322177"/>
                <a:gd name="connsiteX79" fmla="*/ 1012048 w 3407361"/>
                <a:gd name="connsiteY79" fmla="*/ 948321 h 1322177"/>
                <a:gd name="connsiteX80" fmla="*/ 1062055 w 3407361"/>
                <a:gd name="connsiteY80" fmla="*/ 936414 h 1322177"/>
                <a:gd name="connsiteX81" fmla="*/ 1093011 w 3407361"/>
                <a:gd name="connsiteY81" fmla="*/ 929271 h 1322177"/>
                <a:gd name="connsiteX82" fmla="*/ 1116823 w 3407361"/>
                <a:gd name="connsiteY82" fmla="*/ 912602 h 1322177"/>
                <a:gd name="connsiteX83" fmla="*/ 1195405 w 3407361"/>
                <a:gd name="connsiteY83" fmla="*/ 895933 h 1322177"/>
                <a:gd name="connsiteX84" fmla="*/ 1214455 w 3407361"/>
                <a:gd name="connsiteY84" fmla="*/ 884027 h 1322177"/>
                <a:gd name="connsiteX85" fmla="*/ 1183498 w 3407361"/>
                <a:gd name="connsiteY85" fmla="*/ 879264 h 1322177"/>
                <a:gd name="connsiteX86" fmla="*/ 1114442 w 3407361"/>
                <a:gd name="connsiteY86" fmla="*/ 895933 h 1322177"/>
                <a:gd name="connsiteX87" fmla="*/ 1071580 w 3407361"/>
                <a:gd name="connsiteY87" fmla="*/ 907839 h 1322177"/>
                <a:gd name="connsiteX88" fmla="*/ 1047767 w 3407361"/>
                <a:gd name="connsiteY88" fmla="*/ 924508 h 1322177"/>
                <a:gd name="connsiteX89" fmla="*/ 1004905 w 3407361"/>
                <a:gd name="connsiteY89" fmla="*/ 931652 h 1322177"/>
                <a:gd name="connsiteX90" fmla="*/ 983473 w 3407361"/>
                <a:gd name="connsiteY90" fmla="*/ 926889 h 1322177"/>
                <a:gd name="connsiteX91" fmla="*/ 959661 w 3407361"/>
                <a:gd name="connsiteY91" fmla="*/ 931652 h 1322177"/>
                <a:gd name="connsiteX92" fmla="*/ 940611 w 3407361"/>
                <a:gd name="connsiteY92" fmla="*/ 917364 h 1322177"/>
                <a:gd name="connsiteX93" fmla="*/ 919180 w 3407361"/>
                <a:gd name="connsiteY93" fmla="*/ 910221 h 1322177"/>
                <a:gd name="connsiteX94" fmla="*/ 888223 w 3407361"/>
                <a:gd name="connsiteY94" fmla="*/ 910221 h 1322177"/>
                <a:gd name="connsiteX95" fmla="*/ 869173 w 3407361"/>
                <a:gd name="connsiteY95" fmla="*/ 917364 h 1322177"/>
                <a:gd name="connsiteX96" fmla="*/ 869173 w 3407361"/>
                <a:gd name="connsiteY96" fmla="*/ 898314 h 1322177"/>
                <a:gd name="connsiteX97" fmla="*/ 862030 w 3407361"/>
                <a:gd name="connsiteY97" fmla="*/ 872121 h 1322177"/>
                <a:gd name="connsiteX98" fmla="*/ 854886 w 3407361"/>
                <a:gd name="connsiteY98" fmla="*/ 841164 h 1322177"/>
                <a:gd name="connsiteX99" fmla="*/ 859648 w 3407361"/>
                <a:gd name="connsiteY99" fmla="*/ 812589 h 1322177"/>
                <a:gd name="connsiteX100" fmla="*/ 873936 w 3407361"/>
                <a:gd name="connsiteY100" fmla="*/ 791158 h 1322177"/>
                <a:gd name="connsiteX101" fmla="*/ 842980 w 3407361"/>
                <a:gd name="connsiteY101" fmla="*/ 817352 h 1322177"/>
                <a:gd name="connsiteX102" fmla="*/ 816786 w 3407361"/>
                <a:gd name="connsiteY102" fmla="*/ 817352 h 1322177"/>
                <a:gd name="connsiteX103" fmla="*/ 783448 w 3407361"/>
                <a:gd name="connsiteY103" fmla="*/ 819733 h 1322177"/>
                <a:gd name="connsiteX104" fmla="*/ 754873 w 3407361"/>
                <a:gd name="connsiteY104" fmla="*/ 812589 h 1322177"/>
                <a:gd name="connsiteX105" fmla="*/ 731061 w 3407361"/>
                <a:gd name="connsiteY105" fmla="*/ 791158 h 1322177"/>
                <a:gd name="connsiteX106" fmla="*/ 707248 w 3407361"/>
                <a:gd name="connsiteY106" fmla="*/ 784014 h 1322177"/>
                <a:gd name="connsiteX107" fmla="*/ 662005 w 3407361"/>
                <a:gd name="connsiteY107" fmla="*/ 791158 h 1322177"/>
                <a:gd name="connsiteX108" fmla="*/ 619142 w 3407361"/>
                <a:gd name="connsiteY108" fmla="*/ 798302 h 1322177"/>
                <a:gd name="connsiteX109" fmla="*/ 573898 w 3407361"/>
                <a:gd name="connsiteY109" fmla="*/ 805446 h 1322177"/>
                <a:gd name="connsiteX110" fmla="*/ 554848 w 3407361"/>
                <a:gd name="connsiteY110" fmla="*/ 793539 h 1322177"/>
                <a:gd name="connsiteX111" fmla="*/ 550086 w 3407361"/>
                <a:gd name="connsiteY111" fmla="*/ 776871 h 1322177"/>
                <a:gd name="connsiteX112" fmla="*/ 540561 w 3407361"/>
                <a:gd name="connsiteY112" fmla="*/ 753058 h 1322177"/>
                <a:gd name="connsiteX113" fmla="*/ 540561 w 3407361"/>
                <a:gd name="connsiteY113" fmla="*/ 753058 h 1322177"/>
                <a:gd name="connsiteX114" fmla="*/ 545323 w 3407361"/>
                <a:gd name="connsiteY114" fmla="*/ 805446 h 1322177"/>
                <a:gd name="connsiteX115" fmla="*/ 559611 w 3407361"/>
                <a:gd name="connsiteY115" fmla="*/ 822114 h 1322177"/>
                <a:gd name="connsiteX116" fmla="*/ 609617 w 3407361"/>
                <a:gd name="connsiteY116" fmla="*/ 826877 h 1322177"/>
                <a:gd name="connsiteX117" fmla="*/ 659623 w 3407361"/>
                <a:gd name="connsiteY117" fmla="*/ 814971 h 1322177"/>
                <a:gd name="connsiteX118" fmla="*/ 692961 w 3407361"/>
                <a:gd name="connsiteY118" fmla="*/ 810208 h 1322177"/>
                <a:gd name="connsiteX119" fmla="*/ 723917 w 3407361"/>
                <a:gd name="connsiteY119" fmla="*/ 817352 h 1322177"/>
                <a:gd name="connsiteX120" fmla="*/ 740586 w 3407361"/>
                <a:gd name="connsiteY120" fmla="*/ 843546 h 1322177"/>
                <a:gd name="connsiteX121" fmla="*/ 766780 w 3407361"/>
                <a:gd name="connsiteY121" fmla="*/ 843546 h 1322177"/>
                <a:gd name="connsiteX122" fmla="*/ 802498 w 3407361"/>
                <a:gd name="connsiteY122" fmla="*/ 838783 h 1322177"/>
                <a:gd name="connsiteX123" fmla="*/ 831073 w 3407361"/>
                <a:gd name="connsiteY123" fmla="*/ 848308 h 1322177"/>
                <a:gd name="connsiteX124" fmla="*/ 838217 w 3407361"/>
                <a:gd name="connsiteY124" fmla="*/ 893552 h 1322177"/>
                <a:gd name="connsiteX125" fmla="*/ 850123 w 3407361"/>
                <a:gd name="connsiteY125" fmla="*/ 931652 h 1322177"/>
                <a:gd name="connsiteX126" fmla="*/ 850123 w 3407361"/>
                <a:gd name="connsiteY126" fmla="*/ 948321 h 1322177"/>
                <a:gd name="connsiteX127" fmla="*/ 840598 w 3407361"/>
                <a:gd name="connsiteY127" fmla="*/ 964989 h 1322177"/>
                <a:gd name="connsiteX128" fmla="*/ 823930 w 3407361"/>
                <a:gd name="connsiteY128" fmla="*/ 974514 h 1322177"/>
                <a:gd name="connsiteX129" fmla="*/ 802498 w 3407361"/>
                <a:gd name="connsiteY129" fmla="*/ 979277 h 1322177"/>
                <a:gd name="connsiteX130" fmla="*/ 781067 w 3407361"/>
                <a:gd name="connsiteY130" fmla="*/ 979277 h 1322177"/>
                <a:gd name="connsiteX131" fmla="*/ 769161 w 3407361"/>
                <a:gd name="connsiteY131" fmla="*/ 988802 h 1322177"/>
                <a:gd name="connsiteX132" fmla="*/ 769161 w 3407361"/>
                <a:gd name="connsiteY132" fmla="*/ 988802 h 1322177"/>
                <a:gd name="connsiteX133" fmla="*/ 800117 w 3407361"/>
                <a:gd name="connsiteY133" fmla="*/ 991183 h 1322177"/>
                <a:gd name="connsiteX134" fmla="*/ 816786 w 3407361"/>
                <a:gd name="connsiteY134" fmla="*/ 1003089 h 1322177"/>
                <a:gd name="connsiteX135" fmla="*/ 838217 w 3407361"/>
                <a:gd name="connsiteY135" fmla="*/ 993564 h 1322177"/>
                <a:gd name="connsiteX136" fmla="*/ 838217 w 3407361"/>
                <a:gd name="connsiteY136" fmla="*/ 993564 h 1322177"/>
                <a:gd name="connsiteX137" fmla="*/ 864411 w 3407361"/>
                <a:gd name="connsiteY137" fmla="*/ 995946 h 1322177"/>
                <a:gd name="connsiteX138" fmla="*/ 881080 w 3407361"/>
                <a:gd name="connsiteY138" fmla="*/ 984039 h 1322177"/>
                <a:gd name="connsiteX139" fmla="*/ 909655 w 3407361"/>
                <a:gd name="connsiteY139" fmla="*/ 1022139 h 1322177"/>
                <a:gd name="connsiteX140" fmla="*/ 909655 w 3407361"/>
                <a:gd name="connsiteY140" fmla="*/ 1062621 h 1322177"/>
                <a:gd name="connsiteX141" fmla="*/ 902511 w 3407361"/>
                <a:gd name="connsiteY141" fmla="*/ 1084052 h 1322177"/>
                <a:gd name="connsiteX142" fmla="*/ 881080 w 3407361"/>
                <a:gd name="connsiteY142" fmla="*/ 1105483 h 1322177"/>
                <a:gd name="connsiteX143" fmla="*/ 842980 w 3407361"/>
                <a:gd name="connsiteY143" fmla="*/ 1119771 h 1322177"/>
                <a:gd name="connsiteX144" fmla="*/ 828692 w 3407361"/>
                <a:gd name="connsiteY144" fmla="*/ 1136439 h 1322177"/>
                <a:gd name="connsiteX145" fmla="*/ 812023 w 3407361"/>
                <a:gd name="connsiteY145" fmla="*/ 1157871 h 1322177"/>
                <a:gd name="connsiteX146" fmla="*/ 783448 w 3407361"/>
                <a:gd name="connsiteY146" fmla="*/ 1165014 h 1322177"/>
                <a:gd name="connsiteX147" fmla="*/ 766780 w 3407361"/>
                <a:gd name="connsiteY147" fmla="*/ 1172158 h 1322177"/>
                <a:gd name="connsiteX148" fmla="*/ 752492 w 3407361"/>
                <a:gd name="connsiteY148" fmla="*/ 1174539 h 1322177"/>
                <a:gd name="connsiteX149" fmla="*/ 745348 w 3407361"/>
                <a:gd name="connsiteY149" fmla="*/ 1160252 h 1322177"/>
                <a:gd name="connsiteX150" fmla="*/ 745348 w 3407361"/>
                <a:gd name="connsiteY150" fmla="*/ 1160252 h 1322177"/>
                <a:gd name="connsiteX151" fmla="*/ 735823 w 3407361"/>
                <a:gd name="connsiteY151" fmla="*/ 1186446 h 1322177"/>
                <a:gd name="connsiteX152" fmla="*/ 716773 w 3407361"/>
                <a:gd name="connsiteY152" fmla="*/ 1200733 h 1322177"/>
                <a:gd name="connsiteX153" fmla="*/ 700105 w 3407361"/>
                <a:gd name="connsiteY153" fmla="*/ 1207877 h 1322177"/>
                <a:gd name="connsiteX154" fmla="*/ 700105 w 3407361"/>
                <a:gd name="connsiteY154" fmla="*/ 1186446 h 1322177"/>
                <a:gd name="connsiteX155" fmla="*/ 688198 w 3407361"/>
                <a:gd name="connsiteY155" fmla="*/ 1165014 h 1322177"/>
                <a:gd name="connsiteX156" fmla="*/ 690580 w 3407361"/>
                <a:gd name="connsiteY156" fmla="*/ 1210258 h 1322177"/>
                <a:gd name="connsiteX157" fmla="*/ 678673 w 3407361"/>
                <a:gd name="connsiteY157" fmla="*/ 1226927 h 1322177"/>
                <a:gd name="connsiteX158" fmla="*/ 669148 w 3407361"/>
                <a:gd name="connsiteY158" fmla="*/ 1217402 h 1322177"/>
                <a:gd name="connsiteX159" fmla="*/ 647717 w 3407361"/>
                <a:gd name="connsiteY159" fmla="*/ 1210258 h 1322177"/>
                <a:gd name="connsiteX160" fmla="*/ 631048 w 3407361"/>
                <a:gd name="connsiteY160" fmla="*/ 1205496 h 1322177"/>
                <a:gd name="connsiteX161" fmla="*/ 614380 w 3407361"/>
                <a:gd name="connsiteY161" fmla="*/ 1234071 h 1322177"/>
                <a:gd name="connsiteX162" fmla="*/ 588186 w 3407361"/>
                <a:gd name="connsiteY162" fmla="*/ 1248358 h 1322177"/>
                <a:gd name="connsiteX163" fmla="*/ 566755 w 3407361"/>
                <a:gd name="connsiteY163" fmla="*/ 1274552 h 1322177"/>
                <a:gd name="connsiteX164" fmla="*/ 557230 w 3407361"/>
                <a:gd name="connsiteY164" fmla="*/ 1288840 h 1322177"/>
                <a:gd name="connsiteX165" fmla="*/ 545324 w 3407361"/>
                <a:gd name="connsiteY165" fmla="*/ 1307889 h 1322177"/>
                <a:gd name="connsiteX166" fmla="*/ 514367 w 3407361"/>
                <a:gd name="connsiteY166" fmla="*/ 1322177 h 1322177"/>
                <a:gd name="connsiteX167" fmla="*/ 488173 w 3407361"/>
                <a:gd name="connsiteY167" fmla="*/ 1310271 h 1322177"/>
                <a:gd name="connsiteX168" fmla="*/ 471505 w 3407361"/>
                <a:gd name="connsiteY168" fmla="*/ 1300746 h 1322177"/>
                <a:gd name="connsiteX169" fmla="*/ 452455 w 3407361"/>
                <a:gd name="connsiteY169" fmla="*/ 1295983 h 1322177"/>
                <a:gd name="connsiteX170" fmla="*/ 431023 w 3407361"/>
                <a:gd name="connsiteY170" fmla="*/ 1279314 h 1322177"/>
                <a:gd name="connsiteX171" fmla="*/ 431023 w 3407361"/>
                <a:gd name="connsiteY171" fmla="*/ 1279314 h 1322177"/>
                <a:gd name="connsiteX172" fmla="*/ 431023 w 3407361"/>
                <a:gd name="connsiteY172" fmla="*/ 1279314 h 1322177"/>
                <a:gd name="connsiteX173" fmla="*/ 397686 w 3407361"/>
                <a:gd name="connsiteY173" fmla="*/ 1241214 h 1322177"/>
                <a:gd name="connsiteX174" fmla="*/ 388161 w 3407361"/>
                <a:gd name="connsiteY174" fmla="*/ 1229308 h 1322177"/>
                <a:gd name="connsiteX175" fmla="*/ 378636 w 3407361"/>
                <a:gd name="connsiteY175" fmla="*/ 1231689 h 1322177"/>
                <a:gd name="connsiteX176" fmla="*/ 378636 w 3407361"/>
                <a:gd name="connsiteY176" fmla="*/ 1217402 h 1322177"/>
                <a:gd name="connsiteX177" fmla="*/ 373873 w 3407361"/>
                <a:gd name="connsiteY177" fmla="*/ 1203114 h 1322177"/>
                <a:gd name="connsiteX178" fmla="*/ 357205 w 3407361"/>
                <a:gd name="connsiteY178" fmla="*/ 1207877 h 1322177"/>
                <a:gd name="connsiteX179" fmla="*/ 350061 w 3407361"/>
                <a:gd name="connsiteY179" fmla="*/ 1186446 h 1322177"/>
                <a:gd name="connsiteX180" fmla="*/ 335773 w 3407361"/>
                <a:gd name="connsiteY180" fmla="*/ 1167396 h 1322177"/>
                <a:gd name="connsiteX181" fmla="*/ 350061 w 3407361"/>
                <a:gd name="connsiteY181" fmla="*/ 1155489 h 1322177"/>
                <a:gd name="connsiteX182" fmla="*/ 342917 w 3407361"/>
                <a:gd name="connsiteY182" fmla="*/ 1131677 h 1322177"/>
                <a:gd name="connsiteX183" fmla="*/ 326248 w 3407361"/>
                <a:gd name="connsiteY183" fmla="*/ 1119771 h 1322177"/>
                <a:gd name="connsiteX184" fmla="*/ 333392 w 3407361"/>
                <a:gd name="connsiteY184" fmla="*/ 1103102 h 1322177"/>
                <a:gd name="connsiteX185" fmla="*/ 345298 w 3407361"/>
                <a:gd name="connsiteY185" fmla="*/ 1105483 h 1322177"/>
                <a:gd name="connsiteX186" fmla="*/ 373873 w 3407361"/>
                <a:gd name="connsiteY186" fmla="*/ 1110246 h 1322177"/>
                <a:gd name="connsiteX187" fmla="*/ 371492 w 3407361"/>
                <a:gd name="connsiteY187" fmla="*/ 1086433 h 1322177"/>
                <a:gd name="connsiteX188" fmla="*/ 397686 w 3407361"/>
                <a:gd name="connsiteY188" fmla="*/ 1067383 h 1322177"/>
                <a:gd name="connsiteX189" fmla="*/ 402449 w 3407361"/>
                <a:gd name="connsiteY189" fmla="*/ 1010233 h 1322177"/>
                <a:gd name="connsiteX190" fmla="*/ 364348 w 3407361"/>
                <a:gd name="connsiteY190" fmla="*/ 969752 h 1322177"/>
                <a:gd name="connsiteX191" fmla="*/ 345298 w 3407361"/>
                <a:gd name="connsiteY191" fmla="*/ 934033 h 1322177"/>
                <a:gd name="connsiteX192" fmla="*/ 307198 w 3407361"/>
                <a:gd name="connsiteY192" fmla="*/ 900696 h 1322177"/>
                <a:gd name="connsiteX193" fmla="*/ 302436 w 3407361"/>
                <a:gd name="connsiteY193" fmla="*/ 834021 h 1322177"/>
                <a:gd name="connsiteX194" fmla="*/ 321486 w 3407361"/>
                <a:gd name="connsiteY194" fmla="*/ 805446 h 1322177"/>
                <a:gd name="connsiteX195" fmla="*/ 321486 w 3407361"/>
                <a:gd name="connsiteY195" fmla="*/ 805446 h 1322177"/>
                <a:gd name="connsiteX196" fmla="*/ 304817 w 3407361"/>
                <a:gd name="connsiteY196" fmla="*/ 769727 h 1322177"/>
                <a:gd name="connsiteX197" fmla="*/ 283386 w 3407361"/>
                <a:gd name="connsiteY197" fmla="*/ 755439 h 1322177"/>
                <a:gd name="connsiteX198" fmla="*/ 276242 w 3407361"/>
                <a:gd name="connsiteY198" fmla="*/ 738771 h 1322177"/>
                <a:gd name="connsiteX199" fmla="*/ 259573 w 3407361"/>
                <a:gd name="connsiteY199" fmla="*/ 717339 h 1322177"/>
                <a:gd name="connsiteX200" fmla="*/ 240523 w 3407361"/>
                <a:gd name="connsiteY200" fmla="*/ 693527 h 1322177"/>
                <a:gd name="connsiteX201" fmla="*/ 214330 w 3407361"/>
                <a:gd name="connsiteY201" fmla="*/ 684002 h 1322177"/>
                <a:gd name="connsiteX202" fmla="*/ 138130 w 3407361"/>
                <a:gd name="connsiteY202" fmla="*/ 605421 h 1322177"/>
                <a:gd name="connsiteX203" fmla="*/ 71455 w 3407361"/>
                <a:gd name="connsiteY203" fmla="*/ 493502 h 1322177"/>
                <a:gd name="connsiteX204" fmla="*/ 59548 w 3407361"/>
                <a:gd name="connsiteY204" fmla="*/ 436352 h 1322177"/>
                <a:gd name="connsiteX205" fmla="*/ 28592 w 3407361"/>
                <a:gd name="connsiteY205" fmla="*/ 386346 h 1322177"/>
                <a:gd name="connsiteX206" fmla="*/ 28592 w 3407361"/>
                <a:gd name="connsiteY206" fmla="*/ 355389 h 1322177"/>
                <a:gd name="connsiteX207" fmla="*/ 9542 w 3407361"/>
                <a:gd name="connsiteY207" fmla="*/ 305383 h 1322177"/>
                <a:gd name="connsiteX208" fmla="*/ 11923 w 3407361"/>
                <a:gd name="connsiteY208" fmla="*/ 272046 h 1322177"/>
                <a:gd name="connsiteX209" fmla="*/ 4780 w 3407361"/>
                <a:gd name="connsiteY209" fmla="*/ 229183 h 1322177"/>
                <a:gd name="connsiteX210" fmla="*/ 11922 w 3407361"/>
                <a:gd name="connsiteY210" fmla="*/ 202989 h 1322177"/>
                <a:gd name="connsiteX211" fmla="*/ 19066 w 3407361"/>
                <a:gd name="connsiteY211" fmla="*/ 167271 h 1322177"/>
                <a:gd name="connsiteX212" fmla="*/ 9541 w 3407361"/>
                <a:gd name="connsiteY212" fmla="*/ 112502 h 1322177"/>
                <a:gd name="connsiteX213" fmla="*/ 17 w 3407361"/>
                <a:gd name="connsiteY213" fmla="*/ 81546 h 1322177"/>
                <a:gd name="connsiteX214" fmla="*/ 26210 w 3407361"/>
                <a:gd name="connsiteY214" fmla="*/ 62496 h 1322177"/>
                <a:gd name="connsiteX215" fmla="*/ 21449 w 3407361"/>
                <a:gd name="connsiteY215" fmla="*/ 12489 h 1322177"/>
                <a:gd name="connsiteX216" fmla="*/ 3407361 w 3407361"/>
                <a:gd name="connsiteY216" fmla="*/ 0 h 1322177"/>
                <a:gd name="connsiteX217" fmla="*/ 3395185 w 3407361"/>
                <a:gd name="connsiteY217" fmla="*/ 850419 h 1322177"/>
                <a:gd name="connsiteX0" fmla="*/ 3395185 w 3407361"/>
                <a:gd name="connsiteY0" fmla="*/ 850419 h 1322177"/>
                <a:gd name="connsiteX1" fmla="*/ 2846552 w 3407361"/>
                <a:gd name="connsiteY1" fmla="*/ 907256 h 1322177"/>
                <a:gd name="connsiteX2" fmla="*/ 2544628 w 3407361"/>
                <a:gd name="connsiteY2" fmla="*/ 907256 h 1322177"/>
                <a:gd name="connsiteX3" fmla="*/ 2346220 w 3407361"/>
                <a:gd name="connsiteY3" fmla="*/ 933135 h 1322177"/>
                <a:gd name="connsiteX4" fmla="*/ 2173692 w 3407361"/>
                <a:gd name="connsiteY4" fmla="*/ 976267 h 1322177"/>
                <a:gd name="connsiteX5" fmla="*/ 2033605 w 3407361"/>
                <a:gd name="connsiteY5" fmla="*/ 974514 h 1322177"/>
                <a:gd name="connsiteX6" fmla="*/ 1995505 w 3407361"/>
                <a:gd name="connsiteY6" fmla="*/ 943558 h 1322177"/>
                <a:gd name="connsiteX7" fmla="*/ 1962167 w 3407361"/>
                <a:gd name="connsiteY7" fmla="*/ 914983 h 1322177"/>
                <a:gd name="connsiteX8" fmla="*/ 1921686 w 3407361"/>
                <a:gd name="connsiteY8" fmla="*/ 893552 h 1322177"/>
                <a:gd name="connsiteX9" fmla="*/ 1905017 w 3407361"/>
                <a:gd name="connsiteY9" fmla="*/ 888789 h 1322177"/>
                <a:gd name="connsiteX10" fmla="*/ 1905017 w 3407361"/>
                <a:gd name="connsiteY10" fmla="*/ 888789 h 1322177"/>
                <a:gd name="connsiteX11" fmla="*/ 1933592 w 3407361"/>
                <a:gd name="connsiteY11" fmla="*/ 881646 h 1322177"/>
                <a:gd name="connsiteX12" fmla="*/ 1952642 w 3407361"/>
                <a:gd name="connsiteY12" fmla="*/ 874502 h 1322177"/>
                <a:gd name="connsiteX13" fmla="*/ 1933592 w 3407361"/>
                <a:gd name="connsiteY13" fmla="*/ 864977 h 1322177"/>
                <a:gd name="connsiteX14" fmla="*/ 1900255 w 3407361"/>
                <a:gd name="connsiteY14" fmla="*/ 855452 h 1322177"/>
                <a:gd name="connsiteX15" fmla="*/ 1871680 w 3407361"/>
                <a:gd name="connsiteY15" fmla="*/ 841164 h 1322177"/>
                <a:gd name="connsiteX16" fmla="*/ 1840723 w 3407361"/>
                <a:gd name="connsiteY16" fmla="*/ 824496 h 1322177"/>
                <a:gd name="connsiteX17" fmla="*/ 1819292 w 3407361"/>
                <a:gd name="connsiteY17" fmla="*/ 810208 h 1322177"/>
                <a:gd name="connsiteX18" fmla="*/ 1814530 w 3407361"/>
                <a:gd name="connsiteY18" fmla="*/ 791158 h 1322177"/>
                <a:gd name="connsiteX19" fmla="*/ 1843105 w 3407361"/>
                <a:gd name="connsiteY19" fmla="*/ 800683 h 1322177"/>
                <a:gd name="connsiteX20" fmla="*/ 1843105 w 3407361"/>
                <a:gd name="connsiteY20" fmla="*/ 800683 h 1322177"/>
                <a:gd name="connsiteX21" fmla="*/ 1871680 w 3407361"/>
                <a:gd name="connsiteY21" fmla="*/ 803064 h 1322177"/>
                <a:gd name="connsiteX22" fmla="*/ 1916923 w 3407361"/>
                <a:gd name="connsiteY22" fmla="*/ 812589 h 1322177"/>
                <a:gd name="connsiteX23" fmla="*/ 1916923 w 3407361"/>
                <a:gd name="connsiteY23" fmla="*/ 812589 h 1322177"/>
                <a:gd name="connsiteX24" fmla="*/ 1897873 w 3407361"/>
                <a:gd name="connsiteY24" fmla="*/ 781633 h 1322177"/>
                <a:gd name="connsiteX25" fmla="*/ 1862155 w 3407361"/>
                <a:gd name="connsiteY25" fmla="*/ 788777 h 1322177"/>
                <a:gd name="connsiteX26" fmla="*/ 1838342 w 3407361"/>
                <a:gd name="connsiteY26" fmla="*/ 781633 h 1322177"/>
                <a:gd name="connsiteX27" fmla="*/ 1812148 w 3407361"/>
                <a:gd name="connsiteY27" fmla="*/ 779252 h 1322177"/>
                <a:gd name="connsiteX28" fmla="*/ 1785955 w 3407361"/>
                <a:gd name="connsiteY28" fmla="*/ 788777 h 1322177"/>
                <a:gd name="connsiteX29" fmla="*/ 1757380 w 3407361"/>
                <a:gd name="connsiteY29" fmla="*/ 795921 h 1322177"/>
                <a:gd name="connsiteX30" fmla="*/ 1728805 w 3407361"/>
                <a:gd name="connsiteY30" fmla="*/ 795921 h 1322177"/>
                <a:gd name="connsiteX31" fmla="*/ 1702611 w 3407361"/>
                <a:gd name="connsiteY31" fmla="*/ 781633 h 1322177"/>
                <a:gd name="connsiteX32" fmla="*/ 1678798 w 3407361"/>
                <a:gd name="connsiteY32" fmla="*/ 793539 h 1322177"/>
                <a:gd name="connsiteX33" fmla="*/ 1664511 w 3407361"/>
                <a:gd name="connsiteY33" fmla="*/ 788777 h 1322177"/>
                <a:gd name="connsiteX34" fmla="*/ 1628792 w 3407361"/>
                <a:gd name="connsiteY34" fmla="*/ 795921 h 1322177"/>
                <a:gd name="connsiteX35" fmla="*/ 1593073 w 3407361"/>
                <a:gd name="connsiteY35" fmla="*/ 795921 h 1322177"/>
                <a:gd name="connsiteX36" fmla="*/ 1569261 w 3407361"/>
                <a:gd name="connsiteY36" fmla="*/ 791158 h 1322177"/>
                <a:gd name="connsiteX37" fmla="*/ 1547830 w 3407361"/>
                <a:gd name="connsiteY37" fmla="*/ 776871 h 1322177"/>
                <a:gd name="connsiteX38" fmla="*/ 1547830 w 3407361"/>
                <a:gd name="connsiteY38" fmla="*/ 762583 h 1322177"/>
                <a:gd name="connsiteX39" fmla="*/ 1524017 w 3407361"/>
                <a:gd name="connsiteY39" fmla="*/ 798302 h 1322177"/>
                <a:gd name="connsiteX40" fmla="*/ 1528780 w 3407361"/>
                <a:gd name="connsiteY40" fmla="*/ 819733 h 1322177"/>
                <a:gd name="connsiteX41" fmla="*/ 1533542 w 3407361"/>
                <a:gd name="connsiteY41" fmla="*/ 836402 h 1322177"/>
                <a:gd name="connsiteX42" fmla="*/ 1578786 w 3407361"/>
                <a:gd name="connsiteY42" fmla="*/ 822114 h 1322177"/>
                <a:gd name="connsiteX43" fmla="*/ 1614505 w 3407361"/>
                <a:gd name="connsiteY43" fmla="*/ 819733 h 1322177"/>
                <a:gd name="connsiteX44" fmla="*/ 1654986 w 3407361"/>
                <a:gd name="connsiteY44" fmla="*/ 812589 h 1322177"/>
                <a:gd name="connsiteX45" fmla="*/ 1676417 w 3407361"/>
                <a:gd name="connsiteY45" fmla="*/ 812589 h 1322177"/>
                <a:gd name="connsiteX46" fmla="*/ 1702611 w 3407361"/>
                <a:gd name="connsiteY46" fmla="*/ 810208 h 1322177"/>
                <a:gd name="connsiteX47" fmla="*/ 1728805 w 3407361"/>
                <a:gd name="connsiteY47" fmla="*/ 826877 h 1322177"/>
                <a:gd name="connsiteX48" fmla="*/ 1750236 w 3407361"/>
                <a:gd name="connsiteY48" fmla="*/ 826877 h 1322177"/>
                <a:gd name="connsiteX49" fmla="*/ 1781192 w 3407361"/>
                <a:gd name="connsiteY49" fmla="*/ 836402 h 1322177"/>
                <a:gd name="connsiteX50" fmla="*/ 1795480 w 3407361"/>
                <a:gd name="connsiteY50" fmla="*/ 845927 h 1322177"/>
                <a:gd name="connsiteX51" fmla="*/ 1795480 w 3407361"/>
                <a:gd name="connsiteY51" fmla="*/ 864977 h 1322177"/>
                <a:gd name="connsiteX52" fmla="*/ 1724042 w 3407361"/>
                <a:gd name="connsiteY52" fmla="*/ 862596 h 1322177"/>
                <a:gd name="connsiteX53" fmla="*/ 1635936 w 3407361"/>
                <a:gd name="connsiteY53" fmla="*/ 872121 h 1322177"/>
                <a:gd name="connsiteX54" fmla="*/ 1550211 w 3407361"/>
                <a:gd name="connsiteY54" fmla="*/ 879264 h 1322177"/>
                <a:gd name="connsiteX55" fmla="*/ 1440673 w 3407361"/>
                <a:gd name="connsiteY55" fmla="*/ 903077 h 1322177"/>
                <a:gd name="connsiteX56" fmla="*/ 1340661 w 3407361"/>
                <a:gd name="connsiteY56" fmla="*/ 931652 h 1322177"/>
                <a:gd name="connsiteX57" fmla="*/ 1252555 w 3407361"/>
                <a:gd name="connsiteY57" fmla="*/ 974514 h 1322177"/>
                <a:gd name="connsiteX58" fmla="*/ 1193023 w 3407361"/>
                <a:gd name="connsiteY58" fmla="*/ 1007852 h 1322177"/>
                <a:gd name="connsiteX59" fmla="*/ 1114442 w 3407361"/>
                <a:gd name="connsiteY59" fmla="*/ 1034046 h 1322177"/>
                <a:gd name="connsiteX60" fmla="*/ 1026336 w 3407361"/>
                <a:gd name="connsiteY60" fmla="*/ 1065002 h 1322177"/>
                <a:gd name="connsiteX61" fmla="*/ 992998 w 3407361"/>
                <a:gd name="connsiteY61" fmla="*/ 1076908 h 1322177"/>
                <a:gd name="connsiteX62" fmla="*/ 971567 w 3407361"/>
                <a:gd name="connsiteY62" fmla="*/ 1069764 h 1322177"/>
                <a:gd name="connsiteX63" fmla="*/ 981092 w 3407361"/>
                <a:gd name="connsiteY63" fmla="*/ 1045952 h 1322177"/>
                <a:gd name="connsiteX64" fmla="*/ 995380 w 3407361"/>
                <a:gd name="connsiteY64" fmla="*/ 1029283 h 1322177"/>
                <a:gd name="connsiteX65" fmla="*/ 1007286 w 3407361"/>
                <a:gd name="connsiteY65" fmla="*/ 1010233 h 1322177"/>
                <a:gd name="connsiteX66" fmla="*/ 1007286 w 3407361"/>
                <a:gd name="connsiteY66" fmla="*/ 1010233 h 1322177"/>
                <a:gd name="connsiteX67" fmla="*/ 1038242 w 3407361"/>
                <a:gd name="connsiteY67" fmla="*/ 988802 h 1322177"/>
                <a:gd name="connsiteX68" fmla="*/ 1059673 w 3407361"/>
                <a:gd name="connsiteY68" fmla="*/ 995946 h 1322177"/>
                <a:gd name="connsiteX69" fmla="*/ 1069198 w 3407361"/>
                <a:gd name="connsiteY69" fmla="*/ 1024521 h 1322177"/>
                <a:gd name="connsiteX70" fmla="*/ 1085867 w 3407361"/>
                <a:gd name="connsiteY70" fmla="*/ 1022139 h 1322177"/>
                <a:gd name="connsiteX71" fmla="*/ 1083486 w 3407361"/>
                <a:gd name="connsiteY71" fmla="*/ 1003089 h 1322177"/>
                <a:gd name="connsiteX72" fmla="*/ 1083486 w 3407361"/>
                <a:gd name="connsiteY72" fmla="*/ 1003089 h 1322177"/>
                <a:gd name="connsiteX73" fmla="*/ 1093011 w 3407361"/>
                <a:gd name="connsiteY73" fmla="*/ 974514 h 1322177"/>
                <a:gd name="connsiteX74" fmla="*/ 1112061 w 3407361"/>
                <a:gd name="connsiteY74" fmla="*/ 964989 h 1322177"/>
                <a:gd name="connsiteX75" fmla="*/ 1090630 w 3407361"/>
                <a:gd name="connsiteY75" fmla="*/ 967371 h 1322177"/>
                <a:gd name="connsiteX76" fmla="*/ 1047767 w 3407361"/>
                <a:gd name="connsiteY76" fmla="*/ 976896 h 1322177"/>
                <a:gd name="connsiteX77" fmla="*/ 1026336 w 3407361"/>
                <a:gd name="connsiteY77" fmla="*/ 969752 h 1322177"/>
                <a:gd name="connsiteX78" fmla="*/ 997761 w 3407361"/>
                <a:gd name="connsiteY78" fmla="*/ 969752 h 1322177"/>
                <a:gd name="connsiteX79" fmla="*/ 988236 w 3407361"/>
                <a:gd name="connsiteY79" fmla="*/ 960227 h 1322177"/>
                <a:gd name="connsiteX80" fmla="*/ 1012048 w 3407361"/>
                <a:gd name="connsiteY80" fmla="*/ 948321 h 1322177"/>
                <a:gd name="connsiteX81" fmla="*/ 1062055 w 3407361"/>
                <a:gd name="connsiteY81" fmla="*/ 936414 h 1322177"/>
                <a:gd name="connsiteX82" fmla="*/ 1093011 w 3407361"/>
                <a:gd name="connsiteY82" fmla="*/ 929271 h 1322177"/>
                <a:gd name="connsiteX83" fmla="*/ 1116823 w 3407361"/>
                <a:gd name="connsiteY83" fmla="*/ 912602 h 1322177"/>
                <a:gd name="connsiteX84" fmla="*/ 1195405 w 3407361"/>
                <a:gd name="connsiteY84" fmla="*/ 895933 h 1322177"/>
                <a:gd name="connsiteX85" fmla="*/ 1214455 w 3407361"/>
                <a:gd name="connsiteY85" fmla="*/ 884027 h 1322177"/>
                <a:gd name="connsiteX86" fmla="*/ 1183498 w 3407361"/>
                <a:gd name="connsiteY86" fmla="*/ 879264 h 1322177"/>
                <a:gd name="connsiteX87" fmla="*/ 1114442 w 3407361"/>
                <a:gd name="connsiteY87" fmla="*/ 895933 h 1322177"/>
                <a:gd name="connsiteX88" fmla="*/ 1071580 w 3407361"/>
                <a:gd name="connsiteY88" fmla="*/ 907839 h 1322177"/>
                <a:gd name="connsiteX89" fmla="*/ 1047767 w 3407361"/>
                <a:gd name="connsiteY89" fmla="*/ 924508 h 1322177"/>
                <a:gd name="connsiteX90" fmla="*/ 1004905 w 3407361"/>
                <a:gd name="connsiteY90" fmla="*/ 931652 h 1322177"/>
                <a:gd name="connsiteX91" fmla="*/ 983473 w 3407361"/>
                <a:gd name="connsiteY91" fmla="*/ 926889 h 1322177"/>
                <a:gd name="connsiteX92" fmla="*/ 959661 w 3407361"/>
                <a:gd name="connsiteY92" fmla="*/ 931652 h 1322177"/>
                <a:gd name="connsiteX93" fmla="*/ 940611 w 3407361"/>
                <a:gd name="connsiteY93" fmla="*/ 917364 h 1322177"/>
                <a:gd name="connsiteX94" fmla="*/ 919180 w 3407361"/>
                <a:gd name="connsiteY94" fmla="*/ 910221 h 1322177"/>
                <a:gd name="connsiteX95" fmla="*/ 888223 w 3407361"/>
                <a:gd name="connsiteY95" fmla="*/ 910221 h 1322177"/>
                <a:gd name="connsiteX96" fmla="*/ 869173 w 3407361"/>
                <a:gd name="connsiteY96" fmla="*/ 917364 h 1322177"/>
                <a:gd name="connsiteX97" fmla="*/ 869173 w 3407361"/>
                <a:gd name="connsiteY97" fmla="*/ 898314 h 1322177"/>
                <a:gd name="connsiteX98" fmla="*/ 862030 w 3407361"/>
                <a:gd name="connsiteY98" fmla="*/ 872121 h 1322177"/>
                <a:gd name="connsiteX99" fmla="*/ 854886 w 3407361"/>
                <a:gd name="connsiteY99" fmla="*/ 841164 h 1322177"/>
                <a:gd name="connsiteX100" fmla="*/ 859648 w 3407361"/>
                <a:gd name="connsiteY100" fmla="*/ 812589 h 1322177"/>
                <a:gd name="connsiteX101" fmla="*/ 873936 w 3407361"/>
                <a:gd name="connsiteY101" fmla="*/ 791158 h 1322177"/>
                <a:gd name="connsiteX102" fmla="*/ 842980 w 3407361"/>
                <a:gd name="connsiteY102" fmla="*/ 817352 h 1322177"/>
                <a:gd name="connsiteX103" fmla="*/ 816786 w 3407361"/>
                <a:gd name="connsiteY103" fmla="*/ 817352 h 1322177"/>
                <a:gd name="connsiteX104" fmla="*/ 783448 w 3407361"/>
                <a:gd name="connsiteY104" fmla="*/ 819733 h 1322177"/>
                <a:gd name="connsiteX105" fmla="*/ 754873 w 3407361"/>
                <a:gd name="connsiteY105" fmla="*/ 812589 h 1322177"/>
                <a:gd name="connsiteX106" fmla="*/ 731061 w 3407361"/>
                <a:gd name="connsiteY106" fmla="*/ 791158 h 1322177"/>
                <a:gd name="connsiteX107" fmla="*/ 707248 w 3407361"/>
                <a:gd name="connsiteY107" fmla="*/ 784014 h 1322177"/>
                <a:gd name="connsiteX108" fmla="*/ 662005 w 3407361"/>
                <a:gd name="connsiteY108" fmla="*/ 791158 h 1322177"/>
                <a:gd name="connsiteX109" fmla="*/ 619142 w 3407361"/>
                <a:gd name="connsiteY109" fmla="*/ 798302 h 1322177"/>
                <a:gd name="connsiteX110" fmla="*/ 573898 w 3407361"/>
                <a:gd name="connsiteY110" fmla="*/ 805446 h 1322177"/>
                <a:gd name="connsiteX111" fmla="*/ 554848 w 3407361"/>
                <a:gd name="connsiteY111" fmla="*/ 793539 h 1322177"/>
                <a:gd name="connsiteX112" fmla="*/ 550086 w 3407361"/>
                <a:gd name="connsiteY112" fmla="*/ 776871 h 1322177"/>
                <a:gd name="connsiteX113" fmla="*/ 540561 w 3407361"/>
                <a:gd name="connsiteY113" fmla="*/ 753058 h 1322177"/>
                <a:gd name="connsiteX114" fmla="*/ 540561 w 3407361"/>
                <a:gd name="connsiteY114" fmla="*/ 753058 h 1322177"/>
                <a:gd name="connsiteX115" fmla="*/ 545323 w 3407361"/>
                <a:gd name="connsiteY115" fmla="*/ 805446 h 1322177"/>
                <a:gd name="connsiteX116" fmla="*/ 559611 w 3407361"/>
                <a:gd name="connsiteY116" fmla="*/ 822114 h 1322177"/>
                <a:gd name="connsiteX117" fmla="*/ 609617 w 3407361"/>
                <a:gd name="connsiteY117" fmla="*/ 826877 h 1322177"/>
                <a:gd name="connsiteX118" fmla="*/ 659623 w 3407361"/>
                <a:gd name="connsiteY118" fmla="*/ 814971 h 1322177"/>
                <a:gd name="connsiteX119" fmla="*/ 692961 w 3407361"/>
                <a:gd name="connsiteY119" fmla="*/ 810208 h 1322177"/>
                <a:gd name="connsiteX120" fmla="*/ 723917 w 3407361"/>
                <a:gd name="connsiteY120" fmla="*/ 817352 h 1322177"/>
                <a:gd name="connsiteX121" fmla="*/ 740586 w 3407361"/>
                <a:gd name="connsiteY121" fmla="*/ 843546 h 1322177"/>
                <a:gd name="connsiteX122" fmla="*/ 766780 w 3407361"/>
                <a:gd name="connsiteY122" fmla="*/ 843546 h 1322177"/>
                <a:gd name="connsiteX123" fmla="*/ 802498 w 3407361"/>
                <a:gd name="connsiteY123" fmla="*/ 838783 h 1322177"/>
                <a:gd name="connsiteX124" fmla="*/ 831073 w 3407361"/>
                <a:gd name="connsiteY124" fmla="*/ 848308 h 1322177"/>
                <a:gd name="connsiteX125" fmla="*/ 838217 w 3407361"/>
                <a:gd name="connsiteY125" fmla="*/ 893552 h 1322177"/>
                <a:gd name="connsiteX126" fmla="*/ 850123 w 3407361"/>
                <a:gd name="connsiteY126" fmla="*/ 931652 h 1322177"/>
                <a:gd name="connsiteX127" fmla="*/ 850123 w 3407361"/>
                <a:gd name="connsiteY127" fmla="*/ 948321 h 1322177"/>
                <a:gd name="connsiteX128" fmla="*/ 840598 w 3407361"/>
                <a:gd name="connsiteY128" fmla="*/ 964989 h 1322177"/>
                <a:gd name="connsiteX129" fmla="*/ 823930 w 3407361"/>
                <a:gd name="connsiteY129" fmla="*/ 974514 h 1322177"/>
                <a:gd name="connsiteX130" fmla="*/ 802498 w 3407361"/>
                <a:gd name="connsiteY130" fmla="*/ 979277 h 1322177"/>
                <a:gd name="connsiteX131" fmla="*/ 781067 w 3407361"/>
                <a:gd name="connsiteY131" fmla="*/ 979277 h 1322177"/>
                <a:gd name="connsiteX132" fmla="*/ 769161 w 3407361"/>
                <a:gd name="connsiteY132" fmla="*/ 988802 h 1322177"/>
                <a:gd name="connsiteX133" fmla="*/ 769161 w 3407361"/>
                <a:gd name="connsiteY133" fmla="*/ 988802 h 1322177"/>
                <a:gd name="connsiteX134" fmla="*/ 800117 w 3407361"/>
                <a:gd name="connsiteY134" fmla="*/ 991183 h 1322177"/>
                <a:gd name="connsiteX135" fmla="*/ 816786 w 3407361"/>
                <a:gd name="connsiteY135" fmla="*/ 1003089 h 1322177"/>
                <a:gd name="connsiteX136" fmla="*/ 838217 w 3407361"/>
                <a:gd name="connsiteY136" fmla="*/ 993564 h 1322177"/>
                <a:gd name="connsiteX137" fmla="*/ 838217 w 3407361"/>
                <a:gd name="connsiteY137" fmla="*/ 993564 h 1322177"/>
                <a:gd name="connsiteX138" fmla="*/ 864411 w 3407361"/>
                <a:gd name="connsiteY138" fmla="*/ 995946 h 1322177"/>
                <a:gd name="connsiteX139" fmla="*/ 881080 w 3407361"/>
                <a:gd name="connsiteY139" fmla="*/ 984039 h 1322177"/>
                <a:gd name="connsiteX140" fmla="*/ 909655 w 3407361"/>
                <a:gd name="connsiteY140" fmla="*/ 1022139 h 1322177"/>
                <a:gd name="connsiteX141" fmla="*/ 909655 w 3407361"/>
                <a:gd name="connsiteY141" fmla="*/ 1062621 h 1322177"/>
                <a:gd name="connsiteX142" fmla="*/ 902511 w 3407361"/>
                <a:gd name="connsiteY142" fmla="*/ 1084052 h 1322177"/>
                <a:gd name="connsiteX143" fmla="*/ 881080 w 3407361"/>
                <a:gd name="connsiteY143" fmla="*/ 1105483 h 1322177"/>
                <a:gd name="connsiteX144" fmla="*/ 842980 w 3407361"/>
                <a:gd name="connsiteY144" fmla="*/ 1119771 h 1322177"/>
                <a:gd name="connsiteX145" fmla="*/ 828692 w 3407361"/>
                <a:gd name="connsiteY145" fmla="*/ 1136439 h 1322177"/>
                <a:gd name="connsiteX146" fmla="*/ 812023 w 3407361"/>
                <a:gd name="connsiteY146" fmla="*/ 1157871 h 1322177"/>
                <a:gd name="connsiteX147" fmla="*/ 783448 w 3407361"/>
                <a:gd name="connsiteY147" fmla="*/ 1165014 h 1322177"/>
                <a:gd name="connsiteX148" fmla="*/ 766780 w 3407361"/>
                <a:gd name="connsiteY148" fmla="*/ 1172158 h 1322177"/>
                <a:gd name="connsiteX149" fmla="*/ 752492 w 3407361"/>
                <a:gd name="connsiteY149" fmla="*/ 1174539 h 1322177"/>
                <a:gd name="connsiteX150" fmla="*/ 745348 w 3407361"/>
                <a:gd name="connsiteY150" fmla="*/ 1160252 h 1322177"/>
                <a:gd name="connsiteX151" fmla="*/ 745348 w 3407361"/>
                <a:gd name="connsiteY151" fmla="*/ 1160252 h 1322177"/>
                <a:gd name="connsiteX152" fmla="*/ 735823 w 3407361"/>
                <a:gd name="connsiteY152" fmla="*/ 1186446 h 1322177"/>
                <a:gd name="connsiteX153" fmla="*/ 716773 w 3407361"/>
                <a:gd name="connsiteY153" fmla="*/ 1200733 h 1322177"/>
                <a:gd name="connsiteX154" fmla="*/ 700105 w 3407361"/>
                <a:gd name="connsiteY154" fmla="*/ 1207877 h 1322177"/>
                <a:gd name="connsiteX155" fmla="*/ 700105 w 3407361"/>
                <a:gd name="connsiteY155" fmla="*/ 1186446 h 1322177"/>
                <a:gd name="connsiteX156" fmla="*/ 688198 w 3407361"/>
                <a:gd name="connsiteY156" fmla="*/ 1165014 h 1322177"/>
                <a:gd name="connsiteX157" fmla="*/ 690580 w 3407361"/>
                <a:gd name="connsiteY157" fmla="*/ 1210258 h 1322177"/>
                <a:gd name="connsiteX158" fmla="*/ 678673 w 3407361"/>
                <a:gd name="connsiteY158" fmla="*/ 1226927 h 1322177"/>
                <a:gd name="connsiteX159" fmla="*/ 669148 w 3407361"/>
                <a:gd name="connsiteY159" fmla="*/ 1217402 h 1322177"/>
                <a:gd name="connsiteX160" fmla="*/ 647717 w 3407361"/>
                <a:gd name="connsiteY160" fmla="*/ 1210258 h 1322177"/>
                <a:gd name="connsiteX161" fmla="*/ 631048 w 3407361"/>
                <a:gd name="connsiteY161" fmla="*/ 1205496 h 1322177"/>
                <a:gd name="connsiteX162" fmla="*/ 614380 w 3407361"/>
                <a:gd name="connsiteY162" fmla="*/ 1234071 h 1322177"/>
                <a:gd name="connsiteX163" fmla="*/ 588186 w 3407361"/>
                <a:gd name="connsiteY163" fmla="*/ 1248358 h 1322177"/>
                <a:gd name="connsiteX164" fmla="*/ 566755 w 3407361"/>
                <a:gd name="connsiteY164" fmla="*/ 1274552 h 1322177"/>
                <a:gd name="connsiteX165" fmla="*/ 557230 w 3407361"/>
                <a:gd name="connsiteY165" fmla="*/ 1288840 h 1322177"/>
                <a:gd name="connsiteX166" fmla="*/ 545324 w 3407361"/>
                <a:gd name="connsiteY166" fmla="*/ 1307889 h 1322177"/>
                <a:gd name="connsiteX167" fmla="*/ 514367 w 3407361"/>
                <a:gd name="connsiteY167" fmla="*/ 1322177 h 1322177"/>
                <a:gd name="connsiteX168" fmla="*/ 488173 w 3407361"/>
                <a:gd name="connsiteY168" fmla="*/ 1310271 h 1322177"/>
                <a:gd name="connsiteX169" fmla="*/ 471505 w 3407361"/>
                <a:gd name="connsiteY169" fmla="*/ 1300746 h 1322177"/>
                <a:gd name="connsiteX170" fmla="*/ 452455 w 3407361"/>
                <a:gd name="connsiteY170" fmla="*/ 1295983 h 1322177"/>
                <a:gd name="connsiteX171" fmla="*/ 431023 w 3407361"/>
                <a:gd name="connsiteY171" fmla="*/ 1279314 h 1322177"/>
                <a:gd name="connsiteX172" fmla="*/ 431023 w 3407361"/>
                <a:gd name="connsiteY172" fmla="*/ 1279314 h 1322177"/>
                <a:gd name="connsiteX173" fmla="*/ 431023 w 3407361"/>
                <a:gd name="connsiteY173" fmla="*/ 1279314 h 1322177"/>
                <a:gd name="connsiteX174" fmla="*/ 397686 w 3407361"/>
                <a:gd name="connsiteY174" fmla="*/ 1241214 h 1322177"/>
                <a:gd name="connsiteX175" fmla="*/ 388161 w 3407361"/>
                <a:gd name="connsiteY175" fmla="*/ 1229308 h 1322177"/>
                <a:gd name="connsiteX176" fmla="*/ 378636 w 3407361"/>
                <a:gd name="connsiteY176" fmla="*/ 1231689 h 1322177"/>
                <a:gd name="connsiteX177" fmla="*/ 378636 w 3407361"/>
                <a:gd name="connsiteY177" fmla="*/ 1217402 h 1322177"/>
                <a:gd name="connsiteX178" fmla="*/ 373873 w 3407361"/>
                <a:gd name="connsiteY178" fmla="*/ 1203114 h 1322177"/>
                <a:gd name="connsiteX179" fmla="*/ 357205 w 3407361"/>
                <a:gd name="connsiteY179" fmla="*/ 1207877 h 1322177"/>
                <a:gd name="connsiteX180" fmla="*/ 350061 w 3407361"/>
                <a:gd name="connsiteY180" fmla="*/ 1186446 h 1322177"/>
                <a:gd name="connsiteX181" fmla="*/ 335773 w 3407361"/>
                <a:gd name="connsiteY181" fmla="*/ 1167396 h 1322177"/>
                <a:gd name="connsiteX182" fmla="*/ 350061 w 3407361"/>
                <a:gd name="connsiteY182" fmla="*/ 1155489 h 1322177"/>
                <a:gd name="connsiteX183" fmla="*/ 342917 w 3407361"/>
                <a:gd name="connsiteY183" fmla="*/ 1131677 h 1322177"/>
                <a:gd name="connsiteX184" fmla="*/ 326248 w 3407361"/>
                <a:gd name="connsiteY184" fmla="*/ 1119771 h 1322177"/>
                <a:gd name="connsiteX185" fmla="*/ 333392 w 3407361"/>
                <a:gd name="connsiteY185" fmla="*/ 1103102 h 1322177"/>
                <a:gd name="connsiteX186" fmla="*/ 345298 w 3407361"/>
                <a:gd name="connsiteY186" fmla="*/ 1105483 h 1322177"/>
                <a:gd name="connsiteX187" fmla="*/ 373873 w 3407361"/>
                <a:gd name="connsiteY187" fmla="*/ 1110246 h 1322177"/>
                <a:gd name="connsiteX188" fmla="*/ 371492 w 3407361"/>
                <a:gd name="connsiteY188" fmla="*/ 1086433 h 1322177"/>
                <a:gd name="connsiteX189" fmla="*/ 397686 w 3407361"/>
                <a:gd name="connsiteY189" fmla="*/ 1067383 h 1322177"/>
                <a:gd name="connsiteX190" fmla="*/ 402449 w 3407361"/>
                <a:gd name="connsiteY190" fmla="*/ 1010233 h 1322177"/>
                <a:gd name="connsiteX191" fmla="*/ 364348 w 3407361"/>
                <a:gd name="connsiteY191" fmla="*/ 969752 h 1322177"/>
                <a:gd name="connsiteX192" fmla="*/ 345298 w 3407361"/>
                <a:gd name="connsiteY192" fmla="*/ 934033 h 1322177"/>
                <a:gd name="connsiteX193" fmla="*/ 307198 w 3407361"/>
                <a:gd name="connsiteY193" fmla="*/ 900696 h 1322177"/>
                <a:gd name="connsiteX194" fmla="*/ 302436 w 3407361"/>
                <a:gd name="connsiteY194" fmla="*/ 834021 h 1322177"/>
                <a:gd name="connsiteX195" fmla="*/ 321486 w 3407361"/>
                <a:gd name="connsiteY195" fmla="*/ 805446 h 1322177"/>
                <a:gd name="connsiteX196" fmla="*/ 321486 w 3407361"/>
                <a:gd name="connsiteY196" fmla="*/ 805446 h 1322177"/>
                <a:gd name="connsiteX197" fmla="*/ 304817 w 3407361"/>
                <a:gd name="connsiteY197" fmla="*/ 769727 h 1322177"/>
                <a:gd name="connsiteX198" fmla="*/ 283386 w 3407361"/>
                <a:gd name="connsiteY198" fmla="*/ 755439 h 1322177"/>
                <a:gd name="connsiteX199" fmla="*/ 276242 w 3407361"/>
                <a:gd name="connsiteY199" fmla="*/ 738771 h 1322177"/>
                <a:gd name="connsiteX200" fmla="*/ 259573 w 3407361"/>
                <a:gd name="connsiteY200" fmla="*/ 717339 h 1322177"/>
                <a:gd name="connsiteX201" fmla="*/ 240523 w 3407361"/>
                <a:gd name="connsiteY201" fmla="*/ 693527 h 1322177"/>
                <a:gd name="connsiteX202" fmla="*/ 214330 w 3407361"/>
                <a:gd name="connsiteY202" fmla="*/ 684002 h 1322177"/>
                <a:gd name="connsiteX203" fmla="*/ 138130 w 3407361"/>
                <a:gd name="connsiteY203" fmla="*/ 605421 h 1322177"/>
                <a:gd name="connsiteX204" fmla="*/ 71455 w 3407361"/>
                <a:gd name="connsiteY204" fmla="*/ 493502 h 1322177"/>
                <a:gd name="connsiteX205" fmla="*/ 59548 w 3407361"/>
                <a:gd name="connsiteY205" fmla="*/ 436352 h 1322177"/>
                <a:gd name="connsiteX206" fmla="*/ 28592 w 3407361"/>
                <a:gd name="connsiteY206" fmla="*/ 386346 h 1322177"/>
                <a:gd name="connsiteX207" fmla="*/ 28592 w 3407361"/>
                <a:gd name="connsiteY207" fmla="*/ 355389 h 1322177"/>
                <a:gd name="connsiteX208" fmla="*/ 9542 w 3407361"/>
                <a:gd name="connsiteY208" fmla="*/ 305383 h 1322177"/>
                <a:gd name="connsiteX209" fmla="*/ 11923 w 3407361"/>
                <a:gd name="connsiteY209" fmla="*/ 272046 h 1322177"/>
                <a:gd name="connsiteX210" fmla="*/ 4780 w 3407361"/>
                <a:gd name="connsiteY210" fmla="*/ 229183 h 1322177"/>
                <a:gd name="connsiteX211" fmla="*/ 11922 w 3407361"/>
                <a:gd name="connsiteY211" fmla="*/ 202989 h 1322177"/>
                <a:gd name="connsiteX212" fmla="*/ 19066 w 3407361"/>
                <a:gd name="connsiteY212" fmla="*/ 167271 h 1322177"/>
                <a:gd name="connsiteX213" fmla="*/ 9541 w 3407361"/>
                <a:gd name="connsiteY213" fmla="*/ 112502 h 1322177"/>
                <a:gd name="connsiteX214" fmla="*/ 17 w 3407361"/>
                <a:gd name="connsiteY214" fmla="*/ 81546 h 1322177"/>
                <a:gd name="connsiteX215" fmla="*/ 26210 w 3407361"/>
                <a:gd name="connsiteY215" fmla="*/ 62496 h 1322177"/>
                <a:gd name="connsiteX216" fmla="*/ 21449 w 3407361"/>
                <a:gd name="connsiteY216" fmla="*/ 12489 h 1322177"/>
                <a:gd name="connsiteX217" fmla="*/ 3407361 w 3407361"/>
                <a:gd name="connsiteY217" fmla="*/ 0 h 1322177"/>
                <a:gd name="connsiteX218" fmla="*/ 3395185 w 3407361"/>
                <a:gd name="connsiteY218" fmla="*/ 850419 h 1322177"/>
                <a:gd name="connsiteX0" fmla="*/ 3395185 w 3407361"/>
                <a:gd name="connsiteY0" fmla="*/ 850419 h 1322177"/>
                <a:gd name="connsiteX1" fmla="*/ 3139850 w 3407361"/>
                <a:gd name="connsiteY1" fmla="*/ 898630 h 1322177"/>
                <a:gd name="connsiteX2" fmla="*/ 2846552 w 3407361"/>
                <a:gd name="connsiteY2" fmla="*/ 907256 h 1322177"/>
                <a:gd name="connsiteX3" fmla="*/ 2544628 w 3407361"/>
                <a:gd name="connsiteY3" fmla="*/ 907256 h 1322177"/>
                <a:gd name="connsiteX4" fmla="*/ 2346220 w 3407361"/>
                <a:gd name="connsiteY4" fmla="*/ 933135 h 1322177"/>
                <a:gd name="connsiteX5" fmla="*/ 2173692 w 3407361"/>
                <a:gd name="connsiteY5" fmla="*/ 976267 h 1322177"/>
                <a:gd name="connsiteX6" fmla="*/ 2033605 w 3407361"/>
                <a:gd name="connsiteY6" fmla="*/ 974514 h 1322177"/>
                <a:gd name="connsiteX7" fmla="*/ 1995505 w 3407361"/>
                <a:gd name="connsiteY7" fmla="*/ 943558 h 1322177"/>
                <a:gd name="connsiteX8" fmla="*/ 1962167 w 3407361"/>
                <a:gd name="connsiteY8" fmla="*/ 914983 h 1322177"/>
                <a:gd name="connsiteX9" fmla="*/ 1921686 w 3407361"/>
                <a:gd name="connsiteY9" fmla="*/ 893552 h 1322177"/>
                <a:gd name="connsiteX10" fmla="*/ 1905017 w 3407361"/>
                <a:gd name="connsiteY10" fmla="*/ 888789 h 1322177"/>
                <a:gd name="connsiteX11" fmla="*/ 1905017 w 3407361"/>
                <a:gd name="connsiteY11" fmla="*/ 888789 h 1322177"/>
                <a:gd name="connsiteX12" fmla="*/ 1933592 w 3407361"/>
                <a:gd name="connsiteY12" fmla="*/ 881646 h 1322177"/>
                <a:gd name="connsiteX13" fmla="*/ 1952642 w 3407361"/>
                <a:gd name="connsiteY13" fmla="*/ 874502 h 1322177"/>
                <a:gd name="connsiteX14" fmla="*/ 1933592 w 3407361"/>
                <a:gd name="connsiteY14" fmla="*/ 864977 h 1322177"/>
                <a:gd name="connsiteX15" fmla="*/ 1900255 w 3407361"/>
                <a:gd name="connsiteY15" fmla="*/ 855452 h 1322177"/>
                <a:gd name="connsiteX16" fmla="*/ 1871680 w 3407361"/>
                <a:gd name="connsiteY16" fmla="*/ 841164 h 1322177"/>
                <a:gd name="connsiteX17" fmla="*/ 1840723 w 3407361"/>
                <a:gd name="connsiteY17" fmla="*/ 824496 h 1322177"/>
                <a:gd name="connsiteX18" fmla="*/ 1819292 w 3407361"/>
                <a:gd name="connsiteY18" fmla="*/ 810208 h 1322177"/>
                <a:gd name="connsiteX19" fmla="*/ 1814530 w 3407361"/>
                <a:gd name="connsiteY19" fmla="*/ 791158 h 1322177"/>
                <a:gd name="connsiteX20" fmla="*/ 1843105 w 3407361"/>
                <a:gd name="connsiteY20" fmla="*/ 800683 h 1322177"/>
                <a:gd name="connsiteX21" fmla="*/ 1843105 w 3407361"/>
                <a:gd name="connsiteY21" fmla="*/ 800683 h 1322177"/>
                <a:gd name="connsiteX22" fmla="*/ 1871680 w 3407361"/>
                <a:gd name="connsiteY22" fmla="*/ 803064 h 1322177"/>
                <a:gd name="connsiteX23" fmla="*/ 1916923 w 3407361"/>
                <a:gd name="connsiteY23" fmla="*/ 812589 h 1322177"/>
                <a:gd name="connsiteX24" fmla="*/ 1916923 w 3407361"/>
                <a:gd name="connsiteY24" fmla="*/ 812589 h 1322177"/>
                <a:gd name="connsiteX25" fmla="*/ 1897873 w 3407361"/>
                <a:gd name="connsiteY25" fmla="*/ 781633 h 1322177"/>
                <a:gd name="connsiteX26" fmla="*/ 1862155 w 3407361"/>
                <a:gd name="connsiteY26" fmla="*/ 788777 h 1322177"/>
                <a:gd name="connsiteX27" fmla="*/ 1838342 w 3407361"/>
                <a:gd name="connsiteY27" fmla="*/ 781633 h 1322177"/>
                <a:gd name="connsiteX28" fmla="*/ 1812148 w 3407361"/>
                <a:gd name="connsiteY28" fmla="*/ 779252 h 1322177"/>
                <a:gd name="connsiteX29" fmla="*/ 1785955 w 3407361"/>
                <a:gd name="connsiteY29" fmla="*/ 788777 h 1322177"/>
                <a:gd name="connsiteX30" fmla="*/ 1757380 w 3407361"/>
                <a:gd name="connsiteY30" fmla="*/ 795921 h 1322177"/>
                <a:gd name="connsiteX31" fmla="*/ 1728805 w 3407361"/>
                <a:gd name="connsiteY31" fmla="*/ 795921 h 1322177"/>
                <a:gd name="connsiteX32" fmla="*/ 1702611 w 3407361"/>
                <a:gd name="connsiteY32" fmla="*/ 781633 h 1322177"/>
                <a:gd name="connsiteX33" fmla="*/ 1678798 w 3407361"/>
                <a:gd name="connsiteY33" fmla="*/ 793539 h 1322177"/>
                <a:gd name="connsiteX34" fmla="*/ 1664511 w 3407361"/>
                <a:gd name="connsiteY34" fmla="*/ 788777 h 1322177"/>
                <a:gd name="connsiteX35" fmla="*/ 1628792 w 3407361"/>
                <a:gd name="connsiteY35" fmla="*/ 795921 h 1322177"/>
                <a:gd name="connsiteX36" fmla="*/ 1593073 w 3407361"/>
                <a:gd name="connsiteY36" fmla="*/ 795921 h 1322177"/>
                <a:gd name="connsiteX37" fmla="*/ 1569261 w 3407361"/>
                <a:gd name="connsiteY37" fmla="*/ 791158 h 1322177"/>
                <a:gd name="connsiteX38" fmla="*/ 1547830 w 3407361"/>
                <a:gd name="connsiteY38" fmla="*/ 776871 h 1322177"/>
                <a:gd name="connsiteX39" fmla="*/ 1547830 w 3407361"/>
                <a:gd name="connsiteY39" fmla="*/ 762583 h 1322177"/>
                <a:gd name="connsiteX40" fmla="*/ 1524017 w 3407361"/>
                <a:gd name="connsiteY40" fmla="*/ 798302 h 1322177"/>
                <a:gd name="connsiteX41" fmla="*/ 1528780 w 3407361"/>
                <a:gd name="connsiteY41" fmla="*/ 819733 h 1322177"/>
                <a:gd name="connsiteX42" fmla="*/ 1533542 w 3407361"/>
                <a:gd name="connsiteY42" fmla="*/ 836402 h 1322177"/>
                <a:gd name="connsiteX43" fmla="*/ 1578786 w 3407361"/>
                <a:gd name="connsiteY43" fmla="*/ 822114 h 1322177"/>
                <a:gd name="connsiteX44" fmla="*/ 1614505 w 3407361"/>
                <a:gd name="connsiteY44" fmla="*/ 819733 h 1322177"/>
                <a:gd name="connsiteX45" fmla="*/ 1654986 w 3407361"/>
                <a:gd name="connsiteY45" fmla="*/ 812589 h 1322177"/>
                <a:gd name="connsiteX46" fmla="*/ 1676417 w 3407361"/>
                <a:gd name="connsiteY46" fmla="*/ 812589 h 1322177"/>
                <a:gd name="connsiteX47" fmla="*/ 1702611 w 3407361"/>
                <a:gd name="connsiteY47" fmla="*/ 810208 h 1322177"/>
                <a:gd name="connsiteX48" fmla="*/ 1728805 w 3407361"/>
                <a:gd name="connsiteY48" fmla="*/ 826877 h 1322177"/>
                <a:gd name="connsiteX49" fmla="*/ 1750236 w 3407361"/>
                <a:gd name="connsiteY49" fmla="*/ 826877 h 1322177"/>
                <a:gd name="connsiteX50" fmla="*/ 1781192 w 3407361"/>
                <a:gd name="connsiteY50" fmla="*/ 836402 h 1322177"/>
                <a:gd name="connsiteX51" fmla="*/ 1795480 w 3407361"/>
                <a:gd name="connsiteY51" fmla="*/ 845927 h 1322177"/>
                <a:gd name="connsiteX52" fmla="*/ 1795480 w 3407361"/>
                <a:gd name="connsiteY52" fmla="*/ 864977 h 1322177"/>
                <a:gd name="connsiteX53" fmla="*/ 1724042 w 3407361"/>
                <a:gd name="connsiteY53" fmla="*/ 862596 h 1322177"/>
                <a:gd name="connsiteX54" fmla="*/ 1635936 w 3407361"/>
                <a:gd name="connsiteY54" fmla="*/ 872121 h 1322177"/>
                <a:gd name="connsiteX55" fmla="*/ 1550211 w 3407361"/>
                <a:gd name="connsiteY55" fmla="*/ 879264 h 1322177"/>
                <a:gd name="connsiteX56" fmla="*/ 1440673 w 3407361"/>
                <a:gd name="connsiteY56" fmla="*/ 903077 h 1322177"/>
                <a:gd name="connsiteX57" fmla="*/ 1340661 w 3407361"/>
                <a:gd name="connsiteY57" fmla="*/ 931652 h 1322177"/>
                <a:gd name="connsiteX58" fmla="*/ 1252555 w 3407361"/>
                <a:gd name="connsiteY58" fmla="*/ 974514 h 1322177"/>
                <a:gd name="connsiteX59" fmla="*/ 1193023 w 3407361"/>
                <a:gd name="connsiteY59" fmla="*/ 1007852 h 1322177"/>
                <a:gd name="connsiteX60" fmla="*/ 1114442 w 3407361"/>
                <a:gd name="connsiteY60" fmla="*/ 1034046 h 1322177"/>
                <a:gd name="connsiteX61" fmla="*/ 1026336 w 3407361"/>
                <a:gd name="connsiteY61" fmla="*/ 1065002 h 1322177"/>
                <a:gd name="connsiteX62" fmla="*/ 992998 w 3407361"/>
                <a:gd name="connsiteY62" fmla="*/ 1076908 h 1322177"/>
                <a:gd name="connsiteX63" fmla="*/ 971567 w 3407361"/>
                <a:gd name="connsiteY63" fmla="*/ 1069764 h 1322177"/>
                <a:gd name="connsiteX64" fmla="*/ 981092 w 3407361"/>
                <a:gd name="connsiteY64" fmla="*/ 1045952 h 1322177"/>
                <a:gd name="connsiteX65" fmla="*/ 995380 w 3407361"/>
                <a:gd name="connsiteY65" fmla="*/ 1029283 h 1322177"/>
                <a:gd name="connsiteX66" fmla="*/ 1007286 w 3407361"/>
                <a:gd name="connsiteY66" fmla="*/ 1010233 h 1322177"/>
                <a:gd name="connsiteX67" fmla="*/ 1007286 w 3407361"/>
                <a:gd name="connsiteY67" fmla="*/ 1010233 h 1322177"/>
                <a:gd name="connsiteX68" fmla="*/ 1038242 w 3407361"/>
                <a:gd name="connsiteY68" fmla="*/ 988802 h 1322177"/>
                <a:gd name="connsiteX69" fmla="*/ 1059673 w 3407361"/>
                <a:gd name="connsiteY69" fmla="*/ 995946 h 1322177"/>
                <a:gd name="connsiteX70" fmla="*/ 1069198 w 3407361"/>
                <a:gd name="connsiteY70" fmla="*/ 1024521 h 1322177"/>
                <a:gd name="connsiteX71" fmla="*/ 1085867 w 3407361"/>
                <a:gd name="connsiteY71" fmla="*/ 1022139 h 1322177"/>
                <a:gd name="connsiteX72" fmla="*/ 1083486 w 3407361"/>
                <a:gd name="connsiteY72" fmla="*/ 1003089 h 1322177"/>
                <a:gd name="connsiteX73" fmla="*/ 1083486 w 3407361"/>
                <a:gd name="connsiteY73" fmla="*/ 1003089 h 1322177"/>
                <a:gd name="connsiteX74" fmla="*/ 1093011 w 3407361"/>
                <a:gd name="connsiteY74" fmla="*/ 974514 h 1322177"/>
                <a:gd name="connsiteX75" fmla="*/ 1112061 w 3407361"/>
                <a:gd name="connsiteY75" fmla="*/ 964989 h 1322177"/>
                <a:gd name="connsiteX76" fmla="*/ 1090630 w 3407361"/>
                <a:gd name="connsiteY76" fmla="*/ 967371 h 1322177"/>
                <a:gd name="connsiteX77" fmla="*/ 1047767 w 3407361"/>
                <a:gd name="connsiteY77" fmla="*/ 976896 h 1322177"/>
                <a:gd name="connsiteX78" fmla="*/ 1026336 w 3407361"/>
                <a:gd name="connsiteY78" fmla="*/ 969752 h 1322177"/>
                <a:gd name="connsiteX79" fmla="*/ 997761 w 3407361"/>
                <a:gd name="connsiteY79" fmla="*/ 969752 h 1322177"/>
                <a:gd name="connsiteX80" fmla="*/ 988236 w 3407361"/>
                <a:gd name="connsiteY80" fmla="*/ 960227 h 1322177"/>
                <a:gd name="connsiteX81" fmla="*/ 1012048 w 3407361"/>
                <a:gd name="connsiteY81" fmla="*/ 948321 h 1322177"/>
                <a:gd name="connsiteX82" fmla="*/ 1062055 w 3407361"/>
                <a:gd name="connsiteY82" fmla="*/ 936414 h 1322177"/>
                <a:gd name="connsiteX83" fmla="*/ 1093011 w 3407361"/>
                <a:gd name="connsiteY83" fmla="*/ 929271 h 1322177"/>
                <a:gd name="connsiteX84" fmla="*/ 1116823 w 3407361"/>
                <a:gd name="connsiteY84" fmla="*/ 912602 h 1322177"/>
                <a:gd name="connsiteX85" fmla="*/ 1195405 w 3407361"/>
                <a:gd name="connsiteY85" fmla="*/ 895933 h 1322177"/>
                <a:gd name="connsiteX86" fmla="*/ 1214455 w 3407361"/>
                <a:gd name="connsiteY86" fmla="*/ 884027 h 1322177"/>
                <a:gd name="connsiteX87" fmla="*/ 1183498 w 3407361"/>
                <a:gd name="connsiteY87" fmla="*/ 879264 h 1322177"/>
                <a:gd name="connsiteX88" fmla="*/ 1114442 w 3407361"/>
                <a:gd name="connsiteY88" fmla="*/ 895933 h 1322177"/>
                <a:gd name="connsiteX89" fmla="*/ 1071580 w 3407361"/>
                <a:gd name="connsiteY89" fmla="*/ 907839 h 1322177"/>
                <a:gd name="connsiteX90" fmla="*/ 1047767 w 3407361"/>
                <a:gd name="connsiteY90" fmla="*/ 924508 h 1322177"/>
                <a:gd name="connsiteX91" fmla="*/ 1004905 w 3407361"/>
                <a:gd name="connsiteY91" fmla="*/ 931652 h 1322177"/>
                <a:gd name="connsiteX92" fmla="*/ 983473 w 3407361"/>
                <a:gd name="connsiteY92" fmla="*/ 926889 h 1322177"/>
                <a:gd name="connsiteX93" fmla="*/ 959661 w 3407361"/>
                <a:gd name="connsiteY93" fmla="*/ 931652 h 1322177"/>
                <a:gd name="connsiteX94" fmla="*/ 940611 w 3407361"/>
                <a:gd name="connsiteY94" fmla="*/ 917364 h 1322177"/>
                <a:gd name="connsiteX95" fmla="*/ 919180 w 3407361"/>
                <a:gd name="connsiteY95" fmla="*/ 910221 h 1322177"/>
                <a:gd name="connsiteX96" fmla="*/ 888223 w 3407361"/>
                <a:gd name="connsiteY96" fmla="*/ 910221 h 1322177"/>
                <a:gd name="connsiteX97" fmla="*/ 869173 w 3407361"/>
                <a:gd name="connsiteY97" fmla="*/ 917364 h 1322177"/>
                <a:gd name="connsiteX98" fmla="*/ 869173 w 3407361"/>
                <a:gd name="connsiteY98" fmla="*/ 898314 h 1322177"/>
                <a:gd name="connsiteX99" fmla="*/ 862030 w 3407361"/>
                <a:gd name="connsiteY99" fmla="*/ 872121 h 1322177"/>
                <a:gd name="connsiteX100" fmla="*/ 854886 w 3407361"/>
                <a:gd name="connsiteY100" fmla="*/ 841164 h 1322177"/>
                <a:gd name="connsiteX101" fmla="*/ 859648 w 3407361"/>
                <a:gd name="connsiteY101" fmla="*/ 812589 h 1322177"/>
                <a:gd name="connsiteX102" fmla="*/ 873936 w 3407361"/>
                <a:gd name="connsiteY102" fmla="*/ 791158 h 1322177"/>
                <a:gd name="connsiteX103" fmla="*/ 842980 w 3407361"/>
                <a:gd name="connsiteY103" fmla="*/ 817352 h 1322177"/>
                <a:gd name="connsiteX104" fmla="*/ 816786 w 3407361"/>
                <a:gd name="connsiteY104" fmla="*/ 817352 h 1322177"/>
                <a:gd name="connsiteX105" fmla="*/ 783448 w 3407361"/>
                <a:gd name="connsiteY105" fmla="*/ 819733 h 1322177"/>
                <a:gd name="connsiteX106" fmla="*/ 754873 w 3407361"/>
                <a:gd name="connsiteY106" fmla="*/ 812589 h 1322177"/>
                <a:gd name="connsiteX107" fmla="*/ 731061 w 3407361"/>
                <a:gd name="connsiteY107" fmla="*/ 791158 h 1322177"/>
                <a:gd name="connsiteX108" fmla="*/ 707248 w 3407361"/>
                <a:gd name="connsiteY108" fmla="*/ 784014 h 1322177"/>
                <a:gd name="connsiteX109" fmla="*/ 662005 w 3407361"/>
                <a:gd name="connsiteY109" fmla="*/ 791158 h 1322177"/>
                <a:gd name="connsiteX110" fmla="*/ 619142 w 3407361"/>
                <a:gd name="connsiteY110" fmla="*/ 798302 h 1322177"/>
                <a:gd name="connsiteX111" fmla="*/ 573898 w 3407361"/>
                <a:gd name="connsiteY111" fmla="*/ 805446 h 1322177"/>
                <a:gd name="connsiteX112" fmla="*/ 554848 w 3407361"/>
                <a:gd name="connsiteY112" fmla="*/ 793539 h 1322177"/>
                <a:gd name="connsiteX113" fmla="*/ 550086 w 3407361"/>
                <a:gd name="connsiteY113" fmla="*/ 776871 h 1322177"/>
                <a:gd name="connsiteX114" fmla="*/ 540561 w 3407361"/>
                <a:gd name="connsiteY114" fmla="*/ 753058 h 1322177"/>
                <a:gd name="connsiteX115" fmla="*/ 540561 w 3407361"/>
                <a:gd name="connsiteY115" fmla="*/ 753058 h 1322177"/>
                <a:gd name="connsiteX116" fmla="*/ 545323 w 3407361"/>
                <a:gd name="connsiteY116" fmla="*/ 805446 h 1322177"/>
                <a:gd name="connsiteX117" fmla="*/ 559611 w 3407361"/>
                <a:gd name="connsiteY117" fmla="*/ 822114 h 1322177"/>
                <a:gd name="connsiteX118" fmla="*/ 609617 w 3407361"/>
                <a:gd name="connsiteY118" fmla="*/ 826877 h 1322177"/>
                <a:gd name="connsiteX119" fmla="*/ 659623 w 3407361"/>
                <a:gd name="connsiteY119" fmla="*/ 814971 h 1322177"/>
                <a:gd name="connsiteX120" fmla="*/ 692961 w 3407361"/>
                <a:gd name="connsiteY120" fmla="*/ 810208 h 1322177"/>
                <a:gd name="connsiteX121" fmla="*/ 723917 w 3407361"/>
                <a:gd name="connsiteY121" fmla="*/ 817352 h 1322177"/>
                <a:gd name="connsiteX122" fmla="*/ 740586 w 3407361"/>
                <a:gd name="connsiteY122" fmla="*/ 843546 h 1322177"/>
                <a:gd name="connsiteX123" fmla="*/ 766780 w 3407361"/>
                <a:gd name="connsiteY123" fmla="*/ 843546 h 1322177"/>
                <a:gd name="connsiteX124" fmla="*/ 802498 w 3407361"/>
                <a:gd name="connsiteY124" fmla="*/ 838783 h 1322177"/>
                <a:gd name="connsiteX125" fmla="*/ 831073 w 3407361"/>
                <a:gd name="connsiteY125" fmla="*/ 848308 h 1322177"/>
                <a:gd name="connsiteX126" fmla="*/ 838217 w 3407361"/>
                <a:gd name="connsiteY126" fmla="*/ 893552 h 1322177"/>
                <a:gd name="connsiteX127" fmla="*/ 850123 w 3407361"/>
                <a:gd name="connsiteY127" fmla="*/ 931652 h 1322177"/>
                <a:gd name="connsiteX128" fmla="*/ 850123 w 3407361"/>
                <a:gd name="connsiteY128" fmla="*/ 948321 h 1322177"/>
                <a:gd name="connsiteX129" fmla="*/ 840598 w 3407361"/>
                <a:gd name="connsiteY129" fmla="*/ 964989 h 1322177"/>
                <a:gd name="connsiteX130" fmla="*/ 823930 w 3407361"/>
                <a:gd name="connsiteY130" fmla="*/ 974514 h 1322177"/>
                <a:gd name="connsiteX131" fmla="*/ 802498 w 3407361"/>
                <a:gd name="connsiteY131" fmla="*/ 979277 h 1322177"/>
                <a:gd name="connsiteX132" fmla="*/ 781067 w 3407361"/>
                <a:gd name="connsiteY132" fmla="*/ 979277 h 1322177"/>
                <a:gd name="connsiteX133" fmla="*/ 769161 w 3407361"/>
                <a:gd name="connsiteY133" fmla="*/ 988802 h 1322177"/>
                <a:gd name="connsiteX134" fmla="*/ 769161 w 3407361"/>
                <a:gd name="connsiteY134" fmla="*/ 988802 h 1322177"/>
                <a:gd name="connsiteX135" fmla="*/ 800117 w 3407361"/>
                <a:gd name="connsiteY135" fmla="*/ 991183 h 1322177"/>
                <a:gd name="connsiteX136" fmla="*/ 816786 w 3407361"/>
                <a:gd name="connsiteY136" fmla="*/ 1003089 h 1322177"/>
                <a:gd name="connsiteX137" fmla="*/ 838217 w 3407361"/>
                <a:gd name="connsiteY137" fmla="*/ 993564 h 1322177"/>
                <a:gd name="connsiteX138" fmla="*/ 838217 w 3407361"/>
                <a:gd name="connsiteY138" fmla="*/ 993564 h 1322177"/>
                <a:gd name="connsiteX139" fmla="*/ 864411 w 3407361"/>
                <a:gd name="connsiteY139" fmla="*/ 995946 h 1322177"/>
                <a:gd name="connsiteX140" fmla="*/ 881080 w 3407361"/>
                <a:gd name="connsiteY140" fmla="*/ 984039 h 1322177"/>
                <a:gd name="connsiteX141" fmla="*/ 909655 w 3407361"/>
                <a:gd name="connsiteY141" fmla="*/ 1022139 h 1322177"/>
                <a:gd name="connsiteX142" fmla="*/ 909655 w 3407361"/>
                <a:gd name="connsiteY142" fmla="*/ 1062621 h 1322177"/>
                <a:gd name="connsiteX143" fmla="*/ 902511 w 3407361"/>
                <a:gd name="connsiteY143" fmla="*/ 1084052 h 1322177"/>
                <a:gd name="connsiteX144" fmla="*/ 881080 w 3407361"/>
                <a:gd name="connsiteY144" fmla="*/ 1105483 h 1322177"/>
                <a:gd name="connsiteX145" fmla="*/ 842980 w 3407361"/>
                <a:gd name="connsiteY145" fmla="*/ 1119771 h 1322177"/>
                <a:gd name="connsiteX146" fmla="*/ 828692 w 3407361"/>
                <a:gd name="connsiteY146" fmla="*/ 1136439 h 1322177"/>
                <a:gd name="connsiteX147" fmla="*/ 812023 w 3407361"/>
                <a:gd name="connsiteY147" fmla="*/ 1157871 h 1322177"/>
                <a:gd name="connsiteX148" fmla="*/ 783448 w 3407361"/>
                <a:gd name="connsiteY148" fmla="*/ 1165014 h 1322177"/>
                <a:gd name="connsiteX149" fmla="*/ 766780 w 3407361"/>
                <a:gd name="connsiteY149" fmla="*/ 1172158 h 1322177"/>
                <a:gd name="connsiteX150" fmla="*/ 752492 w 3407361"/>
                <a:gd name="connsiteY150" fmla="*/ 1174539 h 1322177"/>
                <a:gd name="connsiteX151" fmla="*/ 745348 w 3407361"/>
                <a:gd name="connsiteY151" fmla="*/ 1160252 h 1322177"/>
                <a:gd name="connsiteX152" fmla="*/ 745348 w 3407361"/>
                <a:gd name="connsiteY152" fmla="*/ 1160252 h 1322177"/>
                <a:gd name="connsiteX153" fmla="*/ 735823 w 3407361"/>
                <a:gd name="connsiteY153" fmla="*/ 1186446 h 1322177"/>
                <a:gd name="connsiteX154" fmla="*/ 716773 w 3407361"/>
                <a:gd name="connsiteY154" fmla="*/ 1200733 h 1322177"/>
                <a:gd name="connsiteX155" fmla="*/ 700105 w 3407361"/>
                <a:gd name="connsiteY155" fmla="*/ 1207877 h 1322177"/>
                <a:gd name="connsiteX156" fmla="*/ 700105 w 3407361"/>
                <a:gd name="connsiteY156" fmla="*/ 1186446 h 1322177"/>
                <a:gd name="connsiteX157" fmla="*/ 688198 w 3407361"/>
                <a:gd name="connsiteY157" fmla="*/ 1165014 h 1322177"/>
                <a:gd name="connsiteX158" fmla="*/ 690580 w 3407361"/>
                <a:gd name="connsiteY158" fmla="*/ 1210258 h 1322177"/>
                <a:gd name="connsiteX159" fmla="*/ 678673 w 3407361"/>
                <a:gd name="connsiteY159" fmla="*/ 1226927 h 1322177"/>
                <a:gd name="connsiteX160" fmla="*/ 669148 w 3407361"/>
                <a:gd name="connsiteY160" fmla="*/ 1217402 h 1322177"/>
                <a:gd name="connsiteX161" fmla="*/ 647717 w 3407361"/>
                <a:gd name="connsiteY161" fmla="*/ 1210258 h 1322177"/>
                <a:gd name="connsiteX162" fmla="*/ 631048 w 3407361"/>
                <a:gd name="connsiteY162" fmla="*/ 1205496 h 1322177"/>
                <a:gd name="connsiteX163" fmla="*/ 614380 w 3407361"/>
                <a:gd name="connsiteY163" fmla="*/ 1234071 h 1322177"/>
                <a:gd name="connsiteX164" fmla="*/ 588186 w 3407361"/>
                <a:gd name="connsiteY164" fmla="*/ 1248358 h 1322177"/>
                <a:gd name="connsiteX165" fmla="*/ 566755 w 3407361"/>
                <a:gd name="connsiteY165" fmla="*/ 1274552 h 1322177"/>
                <a:gd name="connsiteX166" fmla="*/ 557230 w 3407361"/>
                <a:gd name="connsiteY166" fmla="*/ 1288840 h 1322177"/>
                <a:gd name="connsiteX167" fmla="*/ 545324 w 3407361"/>
                <a:gd name="connsiteY167" fmla="*/ 1307889 h 1322177"/>
                <a:gd name="connsiteX168" fmla="*/ 514367 w 3407361"/>
                <a:gd name="connsiteY168" fmla="*/ 1322177 h 1322177"/>
                <a:gd name="connsiteX169" fmla="*/ 488173 w 3407361"/>
                <a:gd name="connsiteY169" fmla="*/ 1310271 h 1322177"/>
                <a:gd name="connsiteX170" fmla="*/ 471505 w 3407361"/>
                <a:gd name="connsiteY170" fmla="*/ 1300746 h 1322177"/>
                <a:gd name="connsiteX171" fmla="*/ 452455 w 3407361"/>
                <a:gd name="connsiteY171" fmla="*/ 1295983 h 1322177"/>
                <a:gd name="connsiteX172" fmla="*/ 431023 w 3407361"/>
                <a:gd name="connsiteY172" fmla="*/ 1279314 h 1322177"/>
                <a:gd name="connsiteX173" fmla="*/ 431023 w 3407361"/>
                <a:gd name="connsiteY173" fmla="*/ 1279314 h 1322177"/>
                <a:gd name="connsiteX174" fmla="*/ 431023 w 3407361"/>
                <a:gd name="connsiteY174" fmla="*/ 1279314 h 1322177"/>
                <a:gd name="connsiteX175" fmla="*/ 397686 w 3407361"/>
                <a:gd name="connsiteY175" fmla="*/ 1241214 h 1322177"/>
                <a:gd name="connsiteX176" fmla="*/ 388161 w 3407361"/>
                <a:gd name="connsiteY176" fmla="*/ 1229308 h 1322177"/>
                <a:gd name="connsiteX177" fmla="*/ 378636 w 3407361"/>
                <a:gd name="connsiteY177" fmla="*/ 1231689 h 1322177"/>
                <a:gd name="connsiteX178" fmla="*/ 378636 w 3407361"/>
                <a:gd name="connsiteY178" fmla="*/ 1217402 h 1322177"/>
                <a:gd name="connsiteX179" fmla="*/ 373873 w 3407361"/>
                <a:gd name="connsiteY179" fmla="*/ 1203114 h 1322177"/>
                <a:gd name="connsiteX180" fmla="*/ 357205 w 3407361"/>
                <a:gd name="connsiteY180" fmla="*/ 1207877 h 1322177"/>
                <a:gd name="connsiteX181" fmla="*/ 350061 w 3407361"/>
                <a:gd name="connsiteY181" fmla="*/ 1186446 h 1322177"/>
                <a:gd name="connsiteX182" fmla="*/ 335773 w 3407361"/>
                <a:gd name="connsiteY182" fmla="*/ 1167396 h 1322177"/>
                <a:gd name="connsiteX183" fmla="*/ 350061 w 3407361"/>
                <a:gd name="connsiteY183" fmla="*/ 1155489 h 1322177"/>
                <a:gd name="connsiteX184" fmla="*/ 342917 w 3407361"/>
                <a:gd name="connsiteY184" fmla="*/ 1131677 h 1322177"/>
                <a:gd name="connsiteX185" fmla="*/ 326248 w 3407361"/>
                <a:gd name="connsiteY185" fmla="*/ 1119771 h 1322177"/>
                <a:gd name="connsiteX186" fmla="*/ 333392 w 3407361"/>
                <a:gd name="connsiteY186" fmla="*/ 1103102 h 1322177"/>
                <a:gd name="connsiteX187" fmla="*/ 345298 w 3407361"/>
                <a:gd name="connsiteY187" fmla="*/ 1105483 h 1322177"/>
                <a:gd name="connsiteX188" fmla="*/ 373873 w 3407361"/>
                <a:gd name="connsiteY188" fmla="*/ 1110246 h 1322177"/>
                <a:gd name="connsiteX189" fmla="*/ 371492 w 3407361"/>
                <a:gd name="connsiteY189" fmla="*/ 1086433 h 1322177"/>
                <a:gd name="connsiteX190" fmla="*/ 397686 w 3407361"/>
                <a:gd name="connsiteY190" fmla="*/ 1067383 h 1322177"/>
                <a:gd name="connsiteX191" fmla="*/ 402449 w 3407361"/>
                <a:gd name="connsiteY191" fmla="*/ 1010233 h 1322177"/>
                <a:gd name="connsiteX192" fmla="*/ 364348 w 3407361"/>
                <a:gd name="connsiteY192" fmla="*/ 969752 h 1322177"/>
                <a:gd name="connsiteX193" fmla="*/ 345298 w 3407361"/>
                <a:gd name="connsiteY193" fmla="*/ 934033 h 1322177"/>
                <a:gd name="connsiteX194" fmla="*/ 307198 w 3407361"/>
                <a:gd name="connsiteY194" fmla="*/ 900696 h 1322177"/>
                <a:gd name="connsiteX195" fmla="*/ 302436 w 3407361"/>
                <a:gd name="connsiteY195" fmla="*/ 834021 h 1322177"/>
                <a:gd name="connsiteX196" fmla="*/ 321486 w 3407361"/>
                <a:gd name="connsiteY196" fmla="*/ 805446 h 1322177"/>
                <a:gd name="connsiteX197" fmla="*/ 321486 w 3407361"/>
                <a:gd name="connsiteY197" fmla="*/ 805446 h 1322177"/>
                <a:gd name="connsiteX198" fmla="*/ 304817 w 3407361"/>
                <a:gd name="connsiteY198" fmla="*/ 769727 h 1322177"/>
                <a:gd name="connsiteX199" fmla="*/ 283386 w 3407361"/>
                <a:gd name="connsiteY199" fmla="*/ 755439 h 1322177"/>
                <a:gd name="connsiteX200" fmla="*/ 276242 w 3407361"/>
                <a:gd name="connsiteY200" fmla="*/ 738771 h 1322177"/>
                <a:gd name="connsiteX201" fmla="*/ 259573 w 3407361"/>
                <a:gd name="connsiteY201" fmla="*/ 717339 h 1322177"/>
                <a:gd name="connsiteX202" fmla="*/ 240523 w 3407361"/>
                <a:gd name="connsiteY202" fmla="*/ 693527 h 1322177"/>
                <a:gd name="connsiteX203" fmla="*/ 214330 w 3407361"/>
                <a:gd name="connsiteY203" fmla="*/ 684002 h 1322177"/>
                <a:gd name="connsiteX204" fmla="*/ 138130 w 3407361"/>
                <a:gd name="connsiteY204" fmla="*/ 605421 h 1322177"/>
                <a:gd name="connsiteX205" fmla="*/ 71455 w 3407361"/>
                <a:gd name="connsiteY205" fmla="*/ 493502 h 1322177"/>
                <a:gd name="connsiteX206" fmla="*/ 59548 w 3407361"/>
                <a:gd name="connsiteY206" fmla="*/ 436352 h 1322177"/>
                <a:gd name="connsiteX207" fmla="*/ 28592 w 3407361"/>
                <a:gd name="connsiteY207" fmla="*/ 386346 h 1322177"/>
                <a:gd name="connsiteX208" fmla="*/ 28592 w 3407361"/>
                <a:gd name="connsiteY208" fmla="*/ 355389 h 1322177"/>
                <a:gd name="connsiteX209" fmla="*/ 9542 w 3407361"/>
                <a:gd name="connsiteY209" fmla="*/ 305383 h 1322177"/>
                <a:gd name="connsiteX210" fmla="*/ 11923 w 3407361"/>
                <a:gd name="connsiteY210" fmla="*/ 272046 h 1322177"/>
                <a:gd name="connsiteX211" fmla="*/ 4780 w 3407361"/>
                <a:gd name="connsiteY211" fmla="*/ 229183 h 1322177"/>
                <a:gd name="connsiteX212" fmla="*/ 11922 w 3407361"/>
                <a:gd name="connsiteY212" fmla="*/ 202989 h 1322177"/>
                <a:gd name="connsiteX213" fmla="*/ 19066 w 3407361"/>
                <a:gd name="connsiteY213" fmla="*/ 167271 h 1322177"/>
                <a:gd name="connsiteX214" fmla="*/ 9541 w 3407361"/>
                <a:gd name="connsiteY214" fmla="*/ 112502 h 1322177"/>
                <a:gd name="connsiteX215" fmla="*/ 17 w 3407361"/>
                <a:gd name="connsiteY215" fmla="*/ 81546 h 1322177"/>
                <a:gd name="connsiteX216" fmla="*/ 26210 w 3407361"/>
                <a:gd name="connsiteY216" fmla="*/ 62496 h 1322177"/>
                <a:gd name="connsiteX217" fmla="*/ 21449 w 3407361"/>
                <a:gd name="connsiteY217" fmla="*/ 12489 h 1322177"/>
                <a:gd name="connsiteX218" fmla="*/ 3407361 w 3407361"/>
                <a:gd name="connsiteY218" fmla="*/ 0 h 1322177"/>
                <a:gd name="connsiteX219" fmla="*/ 3395185 w 3407361"/>
                <a:gd name="connsiteY219" fmla="*/ 850419 h 1322177"/>
                <a:gd name="connsiteX0" fmla="*/ 3395185 w 3407361"/>
                <a:gd name="connsiteY0" fmla="*/ 850419 h 1322177"/>
                <a:gd name="connsiteX1" fmla="*/ 3312379 w 3407361"/>
                <a:gd name="connsiteY1" fmla="*/ 890003 h 1322177"/>
                <a:gd name="connsiteX2" fmla="*/ 3139850 w 3407361"/>
                <a:gd name="connsiteY2" fmla="*/ 898630 h 1322177"/>
                <a:gd name="connsiteX3" fmla="*/ 2846552 w 3407361"/>
                <a:gd name="connsiteY3" fmla="*/ 907256 h 1322177"/>
                <a:gd name="connsiteX4" fmla="*/ 2544628 w 3407361"/>
                <a:gd name="connsiteY4" fmla="*/ 907256 h 1322177"/>
                <a:gd name="connsiteX5" fmla="*/ 2346220 w 3407361"/>
                <a:gd name="connsiteY5" fmla="*/ 933135 h 1322177"/>
                <a:gd name="connsiteX6" fmla="*/ 2173692 w 3407361"/>
                <a:gd name="connsiteY6" fmla="*/ 976267 h 1322177"/>
                <a:gd name="connsiteX7" fmla="*/ 2033605 w 3407361"/>
                <a:gd name="connsiteY7" fmla="*/ 974514 h 1322177"/>
                <a:gd name="connsiteX8" fmla="*/ 1995505 w 3407361"/>
                <a:gd name="connsiteY8" fmla="*/ 943558 h 1322177"/>
                <a:gd name="connsiteX9" fmla="*/ 1962167 w 3407361"/>
                <a:gd name="connsiteY9" fmla="*/ 914983 h 1322177"/>
                <a:gd name="connsiteX10" fmla="*/ 1921686 w 3407361"/>
                <a:gd name="connsiteY10" fmla="*/ 893552 h 1322177"/>
                <a:gd name="connsiteX11" fmla="*/ 1905017 w 3407361"/>
                <a:gd name="connsiteY11" fmla="*/ 888789 h 1322177"/>
                <a:gd name="connsiteX12" fmla="*/ 1905017 w 3407361"/>
                <a:gd name="connsiteY12" fmla="*/ 888789 h 1322177"/>
                <a:gd name="connsiteX13" fmla="*/ 1933592 w 3407361"/>
                <a:gd name="connsiteY13" fmla="*/ 881646 h 1322177"/>
                <a:gd name="connsiteX14" fmla="*/ 1952642 w 3407361"/>
                <a:gd name="connsiteY14" fmla="*/ 874502 h 1322177"/>
                <a:gd name="connsiteX15" fmla="*/ 1933592 w 3407361"/>
                <a:gd name="connsiteY15" fmla="*/ 864977 h 1322177"/>
                <a:gd name="connsiteX16" fmla="*/ 1900255 w 3407361"/>
                <a:gd name="connsiteY16" fmla="*/ 855452 h 1322177"/>
                <a:gd name="connsiteX17" fmla="*/ 1871680 w 3407361"/>
                <a:gd name="connsiteY17" fmla="*/ 841164 h 1322177"/>
                <a:gd name="connsiteX18" fmla="*/ 1840723 w 3407361"/>
                <a:gd name="connsiteY18" fmla="*/ 824496 h 1322177"/>
                <a:gd name="connsiteX19" fmla="*/ 1819292 w 3407361"/>
                <a:gd name="connsiteY19" fmla="*/ 810208 h 1322177"/>
                <a:gd name="connsiteX20" fmla="*/ 1814530 w 3407361"/>
                <a:gd name="connsiteY20" fmla="*/ 791158 h 1322177"/>
                <a:gd name="connsiteX21" fmla="*/ 1843105 w 3407361"/>
                <a:gd name="connsiteY21" fmla="*/ 800683 h 1322177"/>
                <a:gd name="connsiteX22" fmla="*/ 1843105 w 3407361"/>
                <a:gd name="connsiteY22" fmla="*/ 800683 h 1322177"/>
                <a:gd name="connsiteX23" fmla="*/ 1871680 w 3407361"/>
                <a:gd name="connsiteY23" fmla="*/ 803064 h 1322177"/>
                <a:gd name="connsiteX24" fmla="*/ 1916923 w 3407361"/>
                <a:gd name="connsiteY24" fmla="*/ 812589 h 1322177"/>
                <a:gd name="connsiteX25" fmla="*/ 1916923 w 3407361"/>
                <a:gd name="connsiteY25" fmla="*/ 812589 h 1322177"/>
                <a:gd name="connsiteX26" fmla="*/ 1897873 w 3407361"/>
                <a:gd name="connsiteY26" fmla="*/ 781633 h 1322177"/>
                <a:gd name="connsiteX27" fmla="*/ 1862155 w 3407361"/>
                <a:gd name="connsiteY27" fmla="*/ 788777 h 1322177"/>
                <a:gd name="connsiteX28" fmla="*/ 1838342 w 3407361"/>
                <a:gd name="connsiteY28" fmla="*/ 781633 h 1322177"/>
                <a:gd name="connsiteX29" fmla="*/ 1812148 w 3407361"/>
                <a:gd name="connsiteY29" fmla="*/ 779252 h 1322177"/>
                <a:gd name="connsiteX30" fmla="*/ 1785955 w 3407361"/>
                <a:gd name="connsiteY30" fmla="*/ 788777 h 1322177"/>
                <a:gd name="connsiteX31" fmla="*/ 1757380 w 3407361"/>
                <a:gd name="connsiteY31" fmla="*/ 795921 h 1322177"/>
                <a:gd name="connsiteX32" fmla="*/ 1728805 w 3407361"/>
                <a:gd name="connsiteY32" fmla="*/ 795921 h 1322177"/>
                <a:gd name="connsiteX33" fmla="*/ 1702611 w 3407361"/>
                <a:gd name="connsiteY33" fmla="*/ 781633 h 1322177"/>
                <a:gd name="connsiteX34" fmla="*/ 1678798 w 3407361"/>
                <a:gd name="connsiteY34" fmla="*/ 793539 h 1322177"/>
                <a:gd name="connsiteX35" fmla="*/ 1664511 w 3407361"/>
                <a:gd name="connsiteY35" fmla="*/ 788777 h 1322177"/>
                <a:gd name="connsiteX36" fmla="*/ 1628792 w 3407361"/>
                <a:gd name="connsiteY36" fmla="*/ 795921 h 1322177"/>
                <a:gd name="connsiteX37" fmla="*/ 1593073 w 3407361"/>
                <a:gd name="connsiteY37" fmla="*/ 795921 h 1322177"/>
                <a:gd name="connsiteX38" fmla="*/ 1569261 w 3407361"/>
                <a:gd name="connsiteY38" fmla="*/ 791158 h 1322177"/>
                <a:gd name="connsiteX39" fmla="*/ 1547830 w 3407361"/>
                <a:gd name="connsiteY39" fmla="*/ 776871 h 1322177"/>
                <a:gd name="connsiteX40" fmla="*/ 1547830 w 3407361"/>
                <a:gd name="connsiteY40" fmla="*/ 762583 h 1322177"/>
                <a:gd name="connsiteX41" fmla="*/ 1524017 w 3407361"/>
                <a:gd name="connsiteY41" fmla="*/ 798302 h 1322177"/>
                <a:gd name="connsiteX42" fmla="*/ 1528780 w 3407361"/>
                <a:gd name="connsiteY42" fmla="*/ 819733 h 1322177"/>
                <a:gd name="connsiteX43" fmla="*/ 1533542 w 3407361"/>
                <a:gd name="connsiteY43" fmla="*/ 836402 h 1322177"/>
                <a:gd name="connsiteX44" fmla="*/ 1578786 w 3407361"/>
                <a:gd name="connsiteY44" fmla="*/ 822114 h 1322177"/>
                <a:gd name="connsiteX45" fmla="*/ 1614505 w 3407361"/>
                <a:gd name="connsiteY45" fmla="*/ 819733 h 1322177"/>
                <a:gd name="connsiteX46" fmla="*/ 1654986 w 3407361"/>
                <a:gd name="connsiteY46" fmla="*/ 812589 h 1322177"/>
                <a:gd name="connsiteX47" fmla="*/ 1676417 w 3407361"/>
                <a:gd name="connsiteY47" fmla="*/ 812589 h 1322177"/>
                <a:gd name="connsiteX48" fmla="*/ 1702611 w 3407361"/>
                <a:gd name="connsiteY48" fmla="*/ 810208 h 1322177"/>
                <a:gd name="connsiteX49" fmla="*/ 1728805 w 3407361"/>
                <a:gd name="connsiteY49" fmla="*/ 826877 h 1322177"/>
                <a:gd name="connsiteX50" fmla="*/ 1750236 w 3407361"/>
                <a:gd name="connsiteY50" fmla="*/ 826877 h 1322177"/>
                <a:gd name="connsiteX51" fmla="*/ 1781192 w 3407361"/>
                <a:gd name="connsiteY51" fmla="*/ 836402 h 1322177"/>
                <a:gd name="connsiteX52" fmla="*/ 1795480 w 3407361"/>
                <a:gd name="connsiteY52" fmla="*/ 845927 h 1322177"/>
                <a:gd name="connsiteX53" fmla="*/ 1795480 w 3407361"/>
                <a:gd name="connsiteY53" fmla="*/ 864977 h 1322177"/>
                <a:gd name="connsiteX54" fmla="*/ 1724042 w 3407361"/>
                <a:gd name="connsiteY54" fmla="*/ 862596 h 1322177"/>
                <a:gd name="connsiteX55" fmla="*/ 1635936 w 3407361"/>
                <a:gd name="connsiteY55" fmla="*/ 872121 h 1322177"/>
                <a:gd name="connsiteX56" fmla="*/ 1550211 w 3407361"/>
                <a:gd name="connsiteY56" fmla="*/ 879264 h 1322177"/>
                <a:gd name="connsiteX57" fmla="*/ 1440673 w 3407361"/>
                <a:gd name="connsiteY57" fmla="*/ 903077 h 1322177"/>
                <a:gd name="connsiteX58" fmla="*/ 1340661 w 3407361"/>
                <a:gd name="connsiteY58" fmla="*/ 931652 h 1322177"/>
                <a:gd name="connsiteX59" fmla="*/ 1252555 w 3407361"/>
                <a:gd name="connsiteY59" fmla="*/ 974514 h 1322177"/>
                <a:gd name="connsiteX60" fmla="*/ 1193023 w 3407361"/>
                <a:gd name="connsiteY60" fmla="*/ 1007852 h 1322177"/>
                <a:gd name="connsiteX61" fmla="*/ 1114442 w 3407361"/>
                <a:gd name="connsiteY61" fmla="*/ 1034046 h 1322177"/>
                <a:gd name="connsiteX62" fmla="*/ 1026336 w 3407361"/>
                <a:gd name="connsiteY62" fmla="*/ 1065002 h 1322177"/>
                <a:gd name="connsiteX63" fmla="*/ 992998 w 3407361"/>
                <a:gd name="connsiteY63" fmla="*/ 1076908 h 1322177"/>
                <a:gd name="connsiteX64" fmla="*/ 971567 w 3407361"/>
                <a:gd name="connsiteY64" fmla="*/ 1069764 h 1322177"/>
                <a:gd name="connsiteX65" fmla="*/ 981092 w 3407361"/>
                <a:gd name="connsiteY65" fmla="*/ 1045952 h 1322177"/>
                <a:gd name="connsiteX66" fmla="*/ 995380 w 3407361"/>
                <a:gd name="connsiteY66" fmla="*/ 1029283 h 1322177"/>
                <a:gd name="connsiteX67" fmla="*/ 1007286 w 3407361"/>
                <a:gd name="connsiteY67" fmla="*/ 1010233 h 1322177"/>
                <a:gd name="connsiteX68" fmla="*/ 1007286 w 3407361"/>
                <a:gd name="connsiteY68" fmla="*/ 1010233 h 1322177"/>
                <a:gd name="connsiteX69" fmla="*/ 1038242 w 3407361"/>
                <a:gd name="connsiteY69" fmla="*/ 988802 h 1322177"/>
                <a:gd name="connsiteX70" fmla="*/ 1059673 w 3407361"/>
                <a:gd name="connsiteY70" fmla="*/ 995946 h 1322177"/>
                <a:gd name="connsiteX71" fmla="*/ 1069198 w 3407361"/>
                <a:gd name="connsiteY71" fmla="*/ 1024521 h 1322177"/>
                <a:gd name="connsiteX72" fmla="*/ 1085867 w 3407361"/>
                <a:gd name="connsiteY72" fmla="*/ 1022139 h 1322177"/>
                <a:gd name="connsiteX73" fmla="*/ 1083486 w 3407361"/>
                <a:gd name="connsiteY73" fmla="*/ 1003089 h 1322177"/>
                <a:gd name="connsiteX74" fmla="*/ 1083486 w 3407361"/>
                <a:gd name="connsiteY74" fmla="*/ 1003089 h 1322177"/>
                <a:gd name="connsiteX75" fmla="*/ 1093011 w 3407361"/>
                <a:gd name="connsiteY75" fmla="*/ 974514 h 1322177"/>
                <a:gd name="connsiteX76" fmla="*/ 1112061 w 3407361"/>
                <a:gd name="connsiteY76" fmla="*/ 964989 h 1322177"/>
                <a:gd name="connsiteX77" fmla="*/ 1090630 w 3407361"/>
                <a:gd name="connsiteY77" fmla="*/ 967371 h 1322177"/>
                <a:gd name="connsiteX78" fmla="*/ 1047767 w 3407361"/>
                <a:gd name="connsiteY78" fmla="*/ 976896 h 1322177"/>
                <a:gd name="connsiteX79" fmla="*/ 1026336 w 3407361"/>
                <a:gd name="connsiteY79" fmla="*/ 969752 h 1322177"/>
                <a:gd name="connsiteX80" fmla="*/ 997761 w 3407361"/>
                <a:gd name="connsiteY80" fmla="*/ 969752 h 1322177"/>
                <a:gd name="connsiteX81" fmla="*/ 988236 w 3407361"/>
                <a:gd name="connsiteY81" fmla="*/ 960227 h 1322177"/>
                <a:gd name="connsiteX82" fmla="*/ 1012048 w 3407361"/>
                <a:gd name="connsiteY82" fmla="*/ 948321 h 1322177"/>
                <a:gd name="connsiteX83" fmla="*/ 1062055 w 3407361"/>
                <a:gd name="connsiteY83" fmla="*/ 936414 h 1322177"/>
                <a:gd name="connsiteX84" fmla="*/ 1093011 w 3407361"/>
                <a:gd name="connsiteY84" fmla="*/ 929271 h 1322177"/>
                <a:gd name="connsiteX85" fmla="*/ 1116823 w 3407361"/>
                <a:gd name="connsiteY85" fmla="*/ 912602 h 1322177"/>
                <a:gd name="connsiteX86" fmla="*/ 1195405 w 3407361"/>
                <a:gd name="connsiteY86" fmla="*/ 895933 h 1322177"/>
                <a:gd name="connsiteX87" fmla="*/ 1214455 w 3407361"/>
                <a:gd name="connsiteY87" fmla="*/ 884027 h 1322177"/>
                <a:gd name="connsiteX88" fmla="*/ 1183498 w 3407361"/>
                <a:gd name="connsiteY88" fmla="*/ 879264 h 1322177"/>
                <a:gd name="connsiteX89" fmla="*/ 1114442 w 3407361"/>
                <a:gd name="connsiteY89" fmla="*/ 895933 h 1322177"/>
                <a:gd name="connsiteX90" fmla="*/ 1071580 w 3407361"/>
                <a:gd name="connsiteY90" fmla="*/ 907839 h 1322177"/>
                <a:gd name="connsiteX91" fmla="*/ 1047767 w 3407361"/>
                <a:gd name="connsiteY91" fmla="*/ 924508 h 1322177"/>
                <a:gd name="connsiteX92" fmla="*/ 1004905 w 3407361"/>
                <a:gd name="connsiteY92" fmla="*/ 931652 h 1322177"/>
                <a:gd name="connsiteX93" fmla="*/ 983473 w 3407361"/>
                <a:gd name="connsiteY93" fmla="*/ 926889 h 1322177"/>
                <a:gd name="connsiteX94" fmla="*/ 959661 w 3407361"/>
                <a:gd name="connsiteY94" fmla="*/ 931652 h 1322177"/>
                <a:gd name="connsiteX95" fmla="*/ 940611 w 3407361"/>
                <a:gd name="connsiteY95" fmla="*/ 917364 h 1322177"/>
                <a:gd name="connsiteX96" fmla="*/ 919180 w 3407361"/>
                <a:gd name="connsiteY96" fmla="*/ 910221 h 1322177"/>
                <a:gd name="connsiteX97" fmla="*/ 888223 w 3407361"/>
                <a:gd name="connsiteY97" fmla="*/ 910221 h 1322177"/>
                <a:gd name="connsiteX98" fmla="*/ 869173 w 3407361"/>
                <a:gd name="connsiteY98" fmla="*/ 917364 h 1322177"/>
                <a:gd name="connsiteX99" fmla="*/ 869173 w 3407361"/>
                <a:gd name="connsiteY99" fmla="*/ 898314 h 1322177"/>
                <a:gd name="connsiteX100" fmla="*/ 862030 w 3407361"/>
                <a:gd name="connsiteY100" fmla="*/ 872121 h 1322177"/>
                <a:gd name="connsiteX101" fmla="*/ 854886 w 3407361"/>
                <a:gd name="connsiteY101" fmla="*/ 841164 h 1322177"/>
                <a:gd name="connsiteX102" fmla="*/ 859648 w 3407361"/>
                <a:gd name="connsiteY102" fmla="*/ 812589 h 1322177"/>
                <a:gd name="connsiteX103" fmla="*/ 873936 w 3407361"/>
                <a:gd name="connsiteY103" fmla="*/ 791158 h 1322177"/>
                <a:gd name="connsiteX104" fmla="*/ 842980 w 3407361"/>
                <a:gd name="connsiteY104" fmla="*/ 817352 h 1322177"/>
                <a:gd name="connsiteX105" fmla="*/ 816786 w 3407361"/>
                <a:gd name="connsiteY105" fmla="*/ 817352 h 1322177"/>
                <a:gd name="connsiteX106" fmla="*/ 783448 w 3407361"/>
                <a:gd name="connsiteY106" fmla="*/ 819733 h 1322177"/>
                <a:gd name="connsiteX107" fmla="*/ 754873 w 3407361"/>
                <a:gd name="connsiteY107" fmla="*/ 812589 h 1322177"/>
                <a:gd name="connsiteX108" fmla="*/ 731061 w 3407361"/>
                <a:gd name="connsiteY108" fmla="*/ 791158 h 1322177"/>
                <a:gd name="connsiteX109" fmla="*/ 707248 w 3407361"/>
                <a:gd name="connsiteY109" fmla="*/ 784014 h 1322177"/>
                <a:gd name="connsiteX110" fmla="*/ 662005 w 3407361"/>
                <a:gd name="connsiteY110" fmla="*/ 791158 h 1322177"/>
                <a:gd name="connsiteX111" fmla="*/ 619142 w 3407361"/>
                <a:gd name="connsiteY111" fmla="*/ 798302 h 1322177"/>
                <a:gd name="connsiteX112" fmla="*/ 573898 w 3407361"/>
                <a:gd name="connsiteY112" fmla="*/ 805446 h 1322177"/>
                <a:gd name="connsiteX113" fmla="*/ 554848 w 3407361"/>
                <a:gd name="connsiteY113" fmla="*/ 793539 h 1322177"/>
                <a:gd name="connsiteX114" fmla="*/ 550086 w 3407361"/>
                <a:gd name="connsiteY114" fmla="*/ 776871 h 1322177"/>
                <a:gd name="connsiteX115" fmla="*/ 540561 w 3407361"/>
                <a:gd name="connsiteY115" fmla="*/ 753058 h 1322177"/>
                <a:gd name="connsiteX116" fmla="*/ 540561 w 3407361"/>
                <a:gd name="connsiteY116" fmla="*/ 753058 h 1322177"/>
                <a:gd name="connsiteX117" fmla="*/ 545323 w 3407361"/>
                <a:gd name="connsiteY117" fmla="*/ 805446 h 1322177"/>
                <a:gd name="connsiteX118" fmla="*/ 559611 w 3407361"/>
                <a:gd name="connsiteY118" fmla="*/ 822114 h 1322177"/>
                <a:gd name="connsiteX119" fmla="*/ 609617 w 3407361"/>
                <a:gd name="connsiteY119" fmla="*/ 826877 h 1322177"/>
                <a:gd name="connsiteX120" fmla="*/ 659623 w 3407361"/>
                <a:gd name="connsiteY120" fmla="*/ 814971 h 1322177"/>
                <a:gd name="connsiteX121" fmla="*/ 692961 w 3407361"/>
                <a:gd name="connsiteY121" fmla="*/ 810208 h 1322177"/>
                <a:gd name="connsiteX122" fmla="*/ 723917 w 3407361"/>
                <a:gd name="connsiteY122" fmla="*/ 817352 h 1322177"/>
                <a:gd name="connsiteX123" fmla="*/ 740586 w 3407361"/>
                <a:gd name="connsiteY123" fmla="*/ 843546 h 1322177"/>
                <a:gd name="connsiteX124" fmla="*/ 766780 w 3407361"/>
                <a:gd name="connsiteY124" fmla="*/ 843546 h 1322177"/>
                <a:gd name="connsiteX125" fmla="*/ 802498 w 3407361"/>
                <a:gd name="connsiteY125" fmla="*/ 838783 h 1322177"/>
                <a:gd name="connsiteX126" fmla="*/ 831073 w 3407361"/>
                <a:gd name="connsiteY126" fmla="*/ 848308 h 1322177"/>
                <a:gd name="connsiteX127" fmla="*/ 838217 w 3407361"/>
                <a:gd name="connsiteY127" fmla="*/ 893552 h 1322177"/>
                <a:gd name="connsiteX128" fmla="*/ 850123 w 3407361"/>
                <a:gd name="connsiteY128" fmla="*/ 931652 h 1322177"/>
                <a:gd name="connsiteX129" fmla="*/ 850123 w 3407361"/>
                <a:gd name="connsiteY129" fmla="*/ 948321 h 1322177"/>
                <a:gd name="connsiteX130" fmla="*/ 840598 w 3407361"/>
                <a:gd name="connsiteY130" fmla="*/ 964989 h 1322177"/>
                <a:gd name="connsiteX131" fmla="*/ 823930 w 3407361"/>
                <a:gd name="connsiteY131" fmla="*/ 974514 h 1322177"/>
                <a:gd name="connsiteX132" fmla="*/ 802498 w 3407361"/>
                <a:gd name="connsiteY132" fmla="*/ 979277 h 1322177"/>
                <a:gd name="connsiteX133" fmla="*/ 781067 w 3407361"/>
                <a:gd name="connsiteY133" fmla="*/ 979277 h 1322177"/>
                <a:gd name="connsiteX134" fmla="*/ 769161 w 3407361"/>
                <a:gd name="connsiteY134" fmla="*/ 988802 h 1322177"/>
                <a:gd name="connsiteX135" fmla="*/ 769161 w 3407361"/>
                <a:gd name="connsiteY135" fmla="*/ 988802 h 1322177"/>
                <a:gd name="connsiteX136" fmla="*/ 800117 w 3407361"/>
                <a:gd name="connsiteY136" fmla="*/ 991183 h 1322177"/>
                <a:gd name="connsiteX137" fmla="*/ 816786 w 3407361"/>
                <a:gd name="connsiteY137" fmla="*/ 1003089 h 1322177"/>
                <a:gd name="connsiteX138" fmla="*/ 838217 w 3407361"/>
                <a:gd name="connsiteY138" fmla="*/ 993564 h 1322177"/>
                <a:gd name="connsiteX139" fmla="*/ 838217 w 3407361"/>
                <a:gd name="connsiteY139" fmla="*/ 993564 h 1322177"/>
                <a:gd name="connsiteX140" fmla="*/ 864411 w 3407361"/>
                <a:gd name="connsiteY140" fmla="*/ 995946 h 1322177"/>
                <a:gd name="connsiteX141" fmla="*/ 881080 w 3407361"/>
                <a:gd name="connsiteY141" fmla="*/ 984039 h 1322177"/>
                <a:gd name="connsiteX142" fmla="*/ 909655 w 3407361"/>
                <a:gd name="connsiteY142" fmla="*/ 1022139 h 1322177"/>
                <a:gd name="connsiteX143" fmla="*/ 909655 w 3407361"/>
                <a:gd name="connsiteY143" fmla="*/ 1062621 h 1322177"/>
                <a:gd name="connsiteX144" fmla="*/ 902511 w 3407361"/>
                <a:gd name="connsiteY144" fmla="*/ 1084052 h 1322177"/>
                <a:gd name="connsiteX145" fmla="*/ 881080 w 3407361"/>
                <a:gd name="connsiteY145" fmla="*/ 1105483 h 1322177"/>
                <a:gd name="connsiteX146" fmla="*/ 842980 w 3407361"/>
                <a:gd name="connsiteY146" fmla="*/ 1119771 h 1322177"/>
                <a:gd name="connsiteX147" fmla="*/ 828692 w 3407361"/>
                <a:gd name="connsiteY147" fmla="*/ 1136439 h 1322177"/>
                <a:gd name="connsiteX148" fmla="*/ 812023 w 3407361"/>
                <a:gd name="connsiteY148" fmla="*/ 1157871 h 1322177"/>
                <a:gd name="connsiteX149" fmla="*/ 783448 w 3407361"/>
                <a:gd name="connsiteY149" fmla="*/ 1165014 h 1322177"/>
                <a:gd name="connsiteX150" fmla="*/ 766780 w 3407361"/>
                <a:gd name="connsiteY150" fmla="*/ 1172158 h 1322177"/>
                <a:gd name="connsiteX151" fmla="*/ 752492 w 3407361"/>
                <a:gd name="connsiteY151" fmla="*/ 1174539 h 1322177"/>
                <a:gd name="connsiteX152" fmla="*/ 745348 w 3407361"/>
                <a:gd name="connsiteY152" fmla="*/ 1160252 h 1322177"/>
                <a:gd name="connsiteX153" fmla="*/ 745348 w 3407361"/>
                <a:gd name="connsiteY153" fmla="*/ 1160252 h 1322177"/>
                <a:gd name="connsiteX154" fmla="*/ 735823 w 3407361"/>
                <a:gd name="connsiteY154" fmla="*/ 1186446 h 1322177"/>
                <a:gd name="connsiteX155" fmla="*/ 716773 w 3407361"/>
                <a:gd name="connsiteY155" fmla="*/ 1200733 h 1322177"/>
                <a:gd name="connsiteX156" fmla="*/ 700105 w 3407361"/>
                <a:gd name="connsiteY156" fmla="*/ 1207877 h 1322177"/>
                <a:gd name="connsiteX157" fmla="*/ 700105 w 3407361"/>
                <a:gd name="connsiteY157" fmla="*/ 1186446 h 1322177"/>
                <a:gd name="connsiteX158" fmla="*/ 688198 w 3407361"/>
                <a:gd name="connsiteY158" fmla="*/ 1165014 h 1322177"/>
                <a:gd name="connsiteX159" fmla="*/ 690580 w 3407361"/>
                <a:gd name="connsiteY159" fmla="*/ 1210258 h 1322177"/>
                <a:gd name="connsiteX160" fmla="*/ 678673 w 3407361"/>
                <a:gd name="connsiteY160" fmla="*/ 1226927 h 1322177"/>
                <a:gd name="connsiteX161" fmla="*/ 669148 w 3407361"/>
                <a:gd name="connsiteY161" fmla="*/ 1217402 h 1322177"/>
                <a:gd name="connsiteX162" fmla="*/ 647717 w 3407361"/>
                <a:gd name="connsiteY162" fmla="*/ 1210258 h 1322177"/>
                <a:gd name="connsiteX163" fmla="*/ 631048 w 3407361"/>
                <a:gd name="connsiteY163" fmla="*/ 1205496 h 1322177"/>
                <a:gd name="connsiteX164" fmla="*/ 614380 w 3407361"/>
                <a:gd name="connsiteY164" fmla="*/ 1234071 h 1322177"/>
                <a:gd name="connsiteX165" fmla="*/ 588186 w 3407361"/>
                <a:gd name="connsiteY165" fmla="*/ 1248358 h 1322177"/>
                <a:gd name="connsiteX166" fmla="*/ 566755 w 3407361"/>
                <a:gd name="connsiteY166" fmla="*/ 1274552 h 1322177"/>
                <a:gd name="connsiteX167" fmla="*/ 557230 w 3407361"/>
                <a:gd name="connsiteY167" fmla="*/ 1288840 h 1322177"/>
                <a:gd name="connsiteX168" fmla="*/ 545324 w 3407361"/>
                <a:gd name="connsiteY168" fmla="*/ 1307889 h 1322177"/>
                <a:gd name="connsiteX169" fmla="*/ 514367 w 3407361"/>
                <a:gd name="connsiteY169" fmla="*/ 1322177 h 1322177"/>
                <a:gd name="connsiteX170" fmla="*/ 488173 w 3407361"/>
                <a:gd name="connsiteY170" fmla="*/ 1310271 h 1322177"/>
                <a:gd name="connsiteX171" fmla="*/ 471505 w 3407361"/>
                <a:gd name="connsiteY171" fmla="*/ 1300746 h 1322177"/>
                <a:gd name="connsiteX172" fmla="*/ 452455 w 3407361"/>
                <a:gd name="connsiteY172" fmla="*/ 1295983 h 1322177"/>
                <a:gd name="connsiteX173" fmla="*/ 431023 w 3407361"/>
                <a:gd name="connsiteY173" fmla="*/ 1279314 h 1322177"/>
                <a:gd name="connsiteX174" fmla="*/ 431023 w 3407361"/>
                <a:gd name="connsiteY174" fmla="*/ 1279314 h 1322177"/>
                <a:gd name="connsiteX175" fmla="*/ 431023 w 3407361"/>
                <a:gd name="connsiteY175" fmla="*/ 1279314 h 1322177"/>
                <a:gd name="connsiteX176" fmla="*/ 397686 w 3407361"/>
                <a:gd name="connsiteY176" fmla="*/ 1241214 h 1322177"/>
                <a:gd name="connsiteX177" fmla="*/ 388161 w 3407361"/>
                <a:gd name="connsiteY177" fmla="*/ 1229308 h 1322177"/>
                <a:gd name="connsiteX178" fmla="*/ 378636 w 3407361"/>
                <a:gd name="connsiteY178" fmla="*/ 1231689 h 1322177"/>
                <a:gd name="connsiteX179" fmla="*/ 378636 w 3407361"/>
                <a:gd name="connsiteY179" fmla="*/ 1217402 h 1322177"/>
                <a:gd name="connsiteX180" fmla="*/ 373873 w 3407361"/>
                <a:gd name="connsiteY180" fmla="*/ 1203114 h 1322177"/>
                <a:gd name="connsiteX181" fmla="*/ 357205 w 3407361"/>
                <a:gd name="connsiteY181" fmla="*/ 1207877 h 1322177"/>
                <a:gd name="connsiteX182" fmla="*/ 350061 w 3407361"/>
                <a:gd name="connsiteY182" fmla="*/ 1186446 h 1322177"/>
                <a:gd name="connsiteX183" fmla="*/ 335773 w 3407361"/>
                <a:gd name="connsiteY183" fmla="*/ 1167396 h 1322177"/>
                <a:gd name="connsiteX184" fmla="*/ 350061 w 3407361"/>
                <a:gd name="connsiteY184" fmla="*/ 1155489 h 1322177"/>
                <a:gd name="connsiteX185" fmla="*/ 342917 w 3407361"/>
                <a:gd name="connsiteY185" fmla="*/ 1131677 h 1322177"/>
                <a:gd name="connsiteX186" fmla="*/ 326248 w 3407361"/>
                <a:gd name="connsiteY186" fmla="*/ 1119771 h 1322177"/>
                <a:gd name="connsiteX187" fmla="*/ 333392 w 3407361"/>
                <a:gd name="connsiteY187" fmla="*/ 1103102 h 1322177"/>
                <a:gd name="connsiteX188" fmla="*/ 345298 w 3407361"/>
                <a:gd name="connsiteY188" fmla="*/ 1105483 h 1322177"/>
                <a:gd name="connsiteX189" fmla="*/ 373873 w 3407361"/>
                <a:gd name="connsiteY189" fmla="*/ 1110246 h 1322177"/>
                <a:gd name="connsiteX190" fmla="*/ 371492 w 3407361"/>
                <a:gd name="connsiteY190" fmla="*/ 1086433 h 1322177"/>
                <a:gd name="connsiteX191" fmla="*/ 397686 w 3407361"/>
                <a:gd name="connsiteY191" fmla="*/ 1067383 h 1322177"/>
                <a:gd name="connsiteX192" fmla="*/ 402449 w 3407361"/>
                <a:gd name="connsiteY192" fmla="*/ 1010233 h 1322177"/>
                <a:gd name="connsiteX193" fmla="*/ 364348 w 3407361"/>
                <a:gd name="connsiteY193" fmla="*/ 969752 h 1322177"/>
                <a:gd name="connsiteX194" fmla="*/ 345298 w 3407361"/>
                <a:gd name="connsiteY194" fmla="*/ 934033 h 1322177"/>
                <a:gd name="connsiteX195" fmla="*/ 307198 w 3407361"/>
                <a:gd name="connsiteY195" fmla="*/ 900696 h 1322177"/>
                <a:gd name="connsiteX196" fmla="*/ 302436 w 3407361"/>
                <a:gd name="connsiteY196" fmla="*/ 834021 h 1322177"/>
                <a:gd name="connsiteX197" fmla="*/ 321486 w 3407361"/>
                <a:gd name="connsiteY197" fmla="*/ 805446 h 1322177"/>
                <a:gd name="connsiteX198" fmla="*/ 321486 w 3407361"/>
                <a:gd name="connsiteY198" fmla="*/ 805446 h 1322177"/>
                <a:gd name="connsiteX199" fmla="*/ 304817 w 3407361"/>
                <a:gd name="connsiteY199" fmla="*/ 769727 h 1322177"/>
                <a:gd name="connsiteX200" fmla="*/ 283386 w 3407361"/>
                <a:gd name="connsiteY200" fmla="*/ 755439 h 1322177"/>
                <a:gd name="connsiteX201" fmla="*/ 276242 w 3407361"/>
                <a:gd name="connsiteY201" fmla="*/ 738771 h 1322177"/>
                <a:gd name="connsiteX202" fmla="*/ 259573 w 3407361"/>
                <a:gd name="connsiteY202" fmla="*/ 717339 h 1322177"/>
                <a:gd name="connsiteX203" fmla="*/ 240523 w 3407361"/>
                <a:gd name="connsiteY203" fmla="*/ 693527 h 1322177"/>
                <a:gd name="connsiteX204" fmla="*/ 214330 w 3407361"/>
                <a:gd name="connsiteY204" fmla="*/ 684002 h 1322177"/>
                <a:gd name="connsiteX205" fmla="*/ 138130 w 3407361"/>
                <a:gd name="connsiteY205" fmla="*/ 605421 h 1322177"/>
                <a:gd name="connsiteX206" fmla="*/ 71455 w 3407361"/>
                <a:gd name="connsiteY206" fmla="*/ 493502 h 1322177"/>
                <a:gd name="connsiteX207" fmla="*/ 59548 w 3407361"/>
                <a:gd name="connsiteY207" fmla="*/ 436352 h 1322177"/>
                <a:gd name="connsiteX208" fmla="*/ 28592 w 3407361"/>
                <a:gd name="connsiteY208" fmla="*/ 386346 h 1322177"/>
                <a:gd name="connsiteX209" fmla="*/ 28592 w 3407361"/>
                <a:gd name="connsiteY209" fmla="*/ 355389 h 1322177"/>
                <a:gd name="connsiteX210" fmla="*/ 9542 w 3407361"/>
                <a:gd name="connsiteY210" fmla="*/ 305383 h 1322177"/>
                <a:gd name="connsiteX211" fmla="*/ 11923 w 3407361"/>
                <a:gd name="connsiteY211" fmla="*/ 272046 h 1322177"/>
                <a:gd name="connsiteX212" fmla="*/ 4780 w 3407361"/>
                <a:gd name="connsiteY212" fmla="*/ 229183 h 1322177"/>
                <a:gd name="connsiteX213" fmla="*/ 11922 w 3407361"/>
                <a:gd name="connsiteY213" fmla="*/ 202989 h 1322177"/>
                <a:gd name="connsiteX214" fmla="*/ 19066 w 3407361"/>
                <a:gd name="connsiteY214" fmla="*/ 167271 h 1322177"/>
                <a:gd name="connsiteX215" fmla="*/ 9541 w 3407361"/>
                <a:gd name="connsiteY215" fmla="*/ 112502 h 1322177"/>
                <a:gd name="connsiteX216" fmla="*/ 17 w 3407361"/>
                <a:gd name="connsiteY216" fmla="*/ 81546 h 1322177"/>
                <a:gd name="connsiteX217" fmla="*/ 26210 w 3407361"/>
                <a:gd name="connsiteY217" fmla="*/ 62496 h 1322177"/>
                <a:gd name="connsiteX218" fmla="*/ 21449 w 3407361"/>
                <a:gd name="connsiteY218" fmla="*/ 12489 h 1322177"/>
                <a:gd name="connsiteX219" fmla="*/ 3407361 w 3407361"/>
                <a:gd name="connsiteY219" fmla="*/ 0 h 1322177"/>
                <a:gd name="connsiteX220" fmla="*/ 3395185 w 3407361"/>
                <a:gd name="connsiteY220" fmla="*/ 850419 h 1322177"/>
                <a:gd name="connsiteX0" fmla="*/ 3395185 w 3407361"/>
                <a:gd name="connsiteY0" fmla="*/ 850419 h 1322177"/>
                <a:gd name="connsiteX1" fmla="*/ 3312379 w 3407361"/>
                <a:gd name="connsiteY1" fmla="*/ 890003 h 1322177"/>
                <a:gd name="connsiteX2" fmla="*/ 3139850 w 3407361"/>
                <a:gd name="connsiteY2" fmla="*/ 898630 h 1322177"/>
                <a:gd name="connsiteX3" fmla="*/ 2846552 w 3407361"/>
                <a:gd name="connsiteY3" fmla="*/ 907256 h 1322177"/>
                <a:gd name="connsiteX4" fmla="*/ 2544628 w 3407361"/>
                <a:gd name="connsiteY4" fmla="*/ 907256 h 1322177"/>
                <a:gd name="connsiteX5" fmla="*/ 2346220 w 3407361"/>
                <a:gd name="connsiteY5" fmla="*/ 933135 h 1322177"/>
                <a:gd name="connsiteX6" fmla="*/ 2173692 w 3407361"/>
                <a:gd name="connsiteY6" fmla="*/ 976267 h 1322177"/>
                <a:gd name="connsiteX7" fmla="*/ 2033605 w 3407361"/>
                <a:gd name="connsiteY7" fmla="*/ 974514 h 1322177"/>
                <a:gd name="connsiteX8" fmla="*/ 1995505 w 3407361"/>
                <a:gd name="connsiteY8" fmla="*/ 943558 h 1322177"/>
                <a:gd name="connsiteX9" fmla="*/ 1962167 w 3407361"/>
                <a:gd name="connsiteY9" fmla="*/ 914983 h 1322177"/>
                <a:gd name="connsiteX10" fmla="*/ 1921686 w 3407361"/>
                <a:gd name="connsiteY10" fmla="*/ 893552 h 1322177"/>
                <a:gd name="connsiteX11" fmla="*/ 1905017 w 3407361"/>
                <a:gd name="connsiteY11" fmla="*/ 888789 h 1322177"/>
                <a:gd name="connsiteX12" fmla="*/ 1905017 w 3407361"/>
                <a:gd name="connsiteY12" fmla="*/ 888789 h 1322177"/>
                <a:gd name="connsiteX13" fmla="*/ 1933592 w 3407361"/>
                <a:gd name="connsiteY13" fmla="*/ 881646 h 1322177"/>
                <a:gd name="connsiteX14" fmla="*/ 1952642 w 3407361"/>
                <a:gd name="connsiteY14" fmla="*/ 874502 h 1322177"/>
                <a:gd name="connsiteX15" fmla="*/ 1933592 w 3407361"/>
                <a:gd name="connsiteY15" fmla="*/ 864977 h 1322177"/>
                <a:gd name="connsiteX16" fmla="*/ 1900255 w 3407361"/>
                <a:gd name="connsiteY16" fmla="*/ 855452 h 1322177"/>
                <a:gd name="connsiteX17" fmla="*/ 1871680 w 3407361"/>
                <a:gd name="connsiteY17" fmla="*/ 841164 h 1322177"/>
                <a:gd name="connsiteX18" fmla="*/ 1840723 w 3407361"/>
                <a:gd name="connsiteY18" fmla="*/ 824496 h 1322177"/>
                <a:gd name="connsiteX19" fmla="*/ 1819292 w 3407361"/>
                <a:gd name="connsiteY19" fmla="*/ 810208 h 1322177"/>
                <a:gd name="connsiteX20" fmla="*/ 1814530 w 3407361"/>
                <a:gd name="connsiteY20" fmla="*/ 791158 h 1322177"/>
                <a:gd name="connsiteX21" fmla="*/ 1843105 w 3407361"/>
                <a:gd name="connsiteY21" fmla="*/ 800683 h 1322177"/>
                <a:gd name="connsiteX22" fmla="*/ 1843105 w 3407361"/>
                <a:gd name="connsiteY22" fmla="*/ 800683 h 1322177"/>
                <a:gd name="connsiteX23" fmla="*/ 1871680 w 3407361"/>
                <a:gd name="connsiteY23" fmla="*/ 803064 h 1322177"/>
                <a:gd name="connsiteX24" fmla="*/ 1916923 w 3407361"/>
                <a:gd name="connsiteY24" fmla="*/ 812589 h 1322177"/>
                <a:gd name="connsiteX25" fmla="*/ 1916923 w 3407361"/>
                <a:gd name="connsiteY25" fmla="*/ 812589 h 1322177"/>
                <a:gd name="connsiteX26" fmla="*/ 1897873 w 3407361"/>
                <a:gd name="connsiteY26" fmla="*/ 781633 h 1322177"/>
                <a:gd name="connsiteX27" fmla="*/ 1862155 w 3407361"/>
                <a:gd name="connsiteY27" fmla="*/ 788777 h 1322177"/>
                <a:gd name="connsiteX28" fmla="*/ 1838342 w 3407361"/>
                <a:gd name="connsiteY28" fmla="*/ 781633 h 1322177"/>
                <a:gd name="connsiteX29" fmla="*/ 1812148 w 3407361"/>
                <a:gd name="connsiteY29" fmla="*/ 779252 h 1322177"/>
                <a:gd name="connsiteX30" fmla="*/ 1785955 w 3407361"/>
                <a:gd name="connsiteY30" fmla="*/ 788777 h 1322177"/>
                <a:gd name="connsiteX31" fmla="*/ 1757380 w 3407361"/>
                <a:gd name="connsiteY31" fmla="*/ 795921 h 1322177"/>
                <a:gd name="connsiteX32" fmla="*/ 1728805 w 3407361"/>
                <a:gd name="connsiteY32" fmla="*/ 795921 h 1322177"/>
                <a:gd name="connsiteX33" fmla="*/ 1702611 w 3407361"/>
                <a:gd name="connsiteY33" fmla="*/ 781633 h 1322177"/>
                <a:gd name="connsiteX34" fmla="*/ 1678798 w 3407361"/>
                <a:gd name="connsiteY34" fmla="*/ 793539 h 1322177"/>
                <a:gd name="connsiteX35" fmla="*/ 1664511 w 3407361"/>
                <a:gd name="connsiteY35" fmla="*/ 788777 h 1322177"/>
                <a:gd name="connsiteX36" fmla="*/ 1628792 w 3407361"/>
                <a:gd name="connsiteY36" fmla="*/ 795921 h 1322177"/>
                <a:gd name="connsiteX37" fmla="*/ 1593073 w 3407361"/>
                <a:gd name="connsiteY37" fmla="*/ 795921 h 1322177"/>
                <a:gd name="connsiteX38" fmla="*/ 1569261 w 3407361"/>
                <a:gd name="connsiteY38" fmla="*/ 791158 h 1322177"/>
                <a:gd name="connsiteX39" fmla="*/ 1547830 w 3407361"/>
                <a:gd name="connsiteY39" fmla="*/ 776871 h 1322177"/>
                <a:gd name="connsiteX40" fmla="*/ 1547830 w 3407361"/>
                <a:gd name="connsiteY40" fmla="*/ 762583 h 1322177"/>
                <a:gd name="connsiteX41" fmla="*/ 1524017 w 3407361"/>
                <a:gd name="connsiteY41" fmla="*/ 798302 h 1322177"/>
                <a:gd name="connsiteX42" fmla="*/ 1528780 w 3407361"/>
                <a:gd name="connsiteY42" fmla="*/ 819733 h 1322177"/>
                <a:gd name="connsiteX43" fmla="*/ 1533542 w 3407361"/>
                <a:gd name="connsiteY43" fmla="*/ 836402 h 1322177"/>
                <a:gd name="connsiteX44" fmla="*/ 1578786 w 3407361"/>
                <a:gd name="connsiteY44" fmla="*/ 822114 h 1322177"/>
                <a:gd name="connsiteX45" fmla="*/ 1614505 w 3407361"/>
                <a:gd name="connsiteY45" fmla="*/ 819733 h 1322177"/>
                <a:gd name="connsiteX46" fmla="*/ 1654986 w 3407361"/>
                <a:gd name="connsiteY46" fmla="*/ 812589 h 1322177"/>
                <a:gd name="connsiteX47" fmla="*/ 1676417 w 3407361"/>
                <a:gd name="connsiteY47" fmla="*/ 812589 h 1322177"/>
                <a:gd name="connsiteX48" fmla="*/ 1702611 w 3407361"/>
                <a:gd name="connsiteY48" fmla="*/ 810208 h 1322177"/>
                <a:gd name="connsiteX49" fmla="*/ 1728805 w 3407361"/>
                <a:gd name="connsiteY49" fmla="*/ 826877 h 1322177"/>
                <a:gd name="connsiteX50" fmla="*/ 1750236 w 3407361"/>
                <a:gd name="connsiteY50" fmla="*/ 826877 h 1322177"/>
                <a:gd name="connsiteX51" fmla="*/ 1781192 w 3407361"/>
                <a:gd name="connsiteY51" fmla="*/ 836402 h 1322177"/>
                <a:gd name="connsiteX52" fmla="*/ 1795480 w 3407361"/>
                <a:gd name="connsiteY52" fmla="*/ 845927 h 1322177"/>
                <a:gd name="connsiteX53" fmla="*/ 1795480 w 3407361"/>
                <a:gd name="connsiteY53" fmla="*/ 864977 h 1322177"/>
                <a:gd name="connsiteX54" fmla="*/ 1724042 w 3407361"/>
                <a:gd name="connsiteY54" fmla="*/ 862596 h 1322177"/>
                <a:gd name="connsiteX55" fmla="*/ 1635936 w 3407361"/>
                <a:gd name="connsiteY55" fmla="*/ 872121 h 1322177"/>
                <a:gd name="connsiteX56" fmla="*/ 1550211 w 3407361"/>
                <a:gd name="connsiteY56" fmla="*/ 879264 h 1322177"/>
                <a:gd name="connsiteX57" fmla="*/ 1440673 w 3407361"/>
                <a:gd name="connsiteY57" fmla="*/ 903077 h 1322177"/>
                <a:gd name="connsiteX58" fmla="*/ 1340661 w 3407361"/>
                <a:gd name="connsiteY58" fmla="*/ 931652 h 1322177"/>
                <a:gd name="connsiteX59" fmla="*/ 1252555 w 3407361"/>
                <a:gd name="connsiteY59" fmla="*/ 974514 h 1322177"/>
                <a:gd name="connsiteX60" fmla="*/ 1193023 w 3407361"/>
                <a:gd name="connsiteY60" fmla="*/ 1007852 h 1322177"/>
                <a:gd name="connsiteX61" fmla="*/ 1114442 w 3407361"/>
                <a:gd name="connsiteY61" fmla="*/ 1034046 h 1322177"/>
                <a:gd name="connsiteX62" fmla="*/ 1026336 w 3407361"/>
                <a:gd name="connsiteY62" fmla="*/ 1065002 h 1322177"/>
                <a:gd name="connsiteX63" fmla="*/ 992998 w 3407361"/>
                <a:gd name="connsiteY63" fmla="*/ 1076908 h 1322177"/>
                <a:gd name="connsiteX64" fmla="*/ 971567 w 3407361"/>
                <a:gd name="connsiteY64" fmla="*/ 1069764 h 1322177"/>
                <a:gd name="connsiteX65" fmla="*/ 981092 w 3407361"/>
                <a:gd name="connsiteY65" fmla="*/ 1045952 h 1322177"/>
                <a:gd name="connsiteX66" fmla="*/ 995380 w 3407361"/>
                <a:gd name="connsiteY66" fmla="*/ 1029283 h 1322177"/>
                <a:gd name="connsiteX67" fmla="*/ 1007286 w 3407361"/>
                <a:gd name="connsiteY67" fmla="*/ 1010233 h 1322177"/>
                <a:gd name="connsiteX68" fmla="*/ 1007286 w 3407361"/>
                <a:gd name="connsiteY68" fmla="*/ 1010233 h 1322177"/>
                <a:gd name="connsiteX69" fmla="*/ 1038242 w 3407361"/>
                <a:gd name="connsiteY69" fmla="*/ 988802 h 1322177"/>
                <a:gd name="connsiteX70" fmla="*/ 1059673 w 3407361"/>
                <a:gd name="connsiteY70" fmla="*/ 995946 h 1322177"/>
                <a:gd name="connsiteX71" fmla="*/ 1069198 w 3407361"/>
                <a:gd name="connsiteY71" fmla="*/ 1024521 h 1322177"/>
                <a:gd name="connsiteX72" fmla="*/ 1085867 w 3407361"/>
                <a:gd name="connsiteY72" fmla="*/ 1022139 h 1322177"/>
                <a:gd name="connsiteX73" fmla="*/ 1083486 w 3407361"/>
                <a:gd name="connsiteY73" fmla="*/ 1003089 h 1322177"/>
                <a:gd name="connsiteX74" fmla="*/ 1083486 w 3407361"/>
                <a:gd name="connsiteY74" fmla="*/ 1003089 h 1322177"/>
                <a:gd name="connsiteX75" fmla="*/ 1093011 w 3407361"/>
                <a:gd name="connsiteY75" fmla="*/ 974514 h 1322177"/>
                <a:gd name="connsiteX76" fmla="*/ 1112061 w 3407361"/>
                <a:gd name="connsiteY76" fmla="*/ 964989 h 1322177"/>
                <a:gd name="connsiteX77" fmla="*/ 1090630 w 3407361"/>
                <a:gd name="connsiteY77" fmla="*/ 967371 h 1322177"/>
                <a:gd name="connsiteX78" fmla="*/ 1047767 w 3407361"/>
                <a:gd name="connsiteY78" fmla="*/ 976896 h 1322177"/>
                <a:gd name="connsiteX79" fmla="*/ 1026336 w 3407361"/>
                <a:gd name="connsiteY79" fmla="*/ 969752 h 1322177"/>
                <a:gd name="connsiteX80" fmla="*/ 997761 w 3407361"/>
                <a:gd name="connsiteY80" fmla="*/ 969752 h 1322177"/>
                <a:gd name="connsiteX81" fmla="*/ 988236 w 3407361"/>
                <a:gd name="connsiteY81" fmla="*/ 960227 h 1322177"/>
                <a:gd name="connsiteX82" fmla="*/ 1012048 w 3407361"/>
                <a:gd name="connsiteY82" fmla="*/ 948321 h 1322177"/>
                <a:gd name="connsiteX83" fmla="*/ 1062055 w 3407361"/>
                <a:gd name="connsiteY83" fmla="*/ 936414 h 1322177"/>
                <a:gd name="connsiteX84" fmla="*/ 1093011 w 3407361"/>
                <a:gd name="connsiteY84" fmla="*/ 929271 h 1322177"/>
                <a:gd name="connsiteX85" fmla="*/ 1116823 w 3407361"/>
                <a:gd name="connsiteY85" fmla="*/ 912602 h 1322177"/>
                <a:gd name="connsiteX86" fmla="*/ 1195405 w 3407361"/>
                <a:gd name="connsiteY86" fmla="*/ 895933 h 1322177"/>
                <a:gd name="connsiteX87" fmla="*/ 1214455 w 3407361"/>
                <a:gd name="connsiteY87" fmla="*/ 884027 h 1322177"/>
                <a:gd name="connsiteX88" fmla="*/ 1183498 w 3407361"/>
                <a:gd name="connsiteY88" fmla="*/ 879264 h 1322177"/>
                <a:gd name="connsiteX89" fmla="*/ 1114442 w 3407361"/>
                <a:gd name="connsiteY89" fmla="*/ 895933 h 1322177"/>
                <a:gd name="connsiteX90" fmla="*/ 1071580 w 3407361"/>
                <a:gd name="connsiteY90" fmla="*/ 907839 h 1322177"/>
                <a:gd name="connsiteX91" fmla="*/ 1047767 w 3407361"/>
                <a:gd name="connsiteY91" fmla="*/ 924508 h 1322177"/>
                <a:gd name="connsiteX92" fmla="*/ 1004905 w 3407361"/>
                <a:gd name="connsiteY92" fmla="*/ 931652 h 1322177"/>
                <a:gd name="connsiteX93" fmla="*/ 983473 w 3407361"/>
                <a:gd name="connsiteY93" fmla="*/ 926889 h 1322177"/>
                <a:gd name="connsiteX94" fmla="*/ 959661 w 3407361"/>
                <a:gd name="connsiteY94" fmla="*/ 931652 h 1322177"/>
                <a:gd name="connsiteX95" fmla="*/ 940611 w 3407361"/>
                <a:gd name="connsiteY95" fmla="*/ 917364 h 1322177"/>
                <a:gd name="connsiteX96" fmla="*/ 919180 w 3407361"/>
                <a:gd name="connsiteY96" fmla="*/ 910221 h 1322177"/>
                <a:gd name="connsiteX97" fmla="*/ 888223 w 3407361"/>
                <a:gd name="connsiteY97" fmla="*/ 910221 h 1322177"/>
                <a:gd name="connsiteX98" fmla="*/ 869173 w 3407361"/>
                <a:gd name="connsiteY98" fmla="*/ 917364 h 1322177"/>
                <a:gd name="connsiteX99" fmla="*/ 869173 w 3407361"/>
                <a:gd name="connsiteY99" fmla="*/ 898314 h 1322177"/>
                <a:gd name="connsiteX100" fmla="*/ 862030 w 3407361"/>
                <a:gd name="connsiteY100" fmla="*/ 872121 h 1322177"/>
                <a:gd name="connsiteX101" fmla="*/ 854886 w 3407361"/>
                <a:gd name="connsiteY101" fmla="*/ 841164 h 1322177"/>
                <a:gd name="connsiteX102" fmla="*/ 859648 w 3407361"/>
                <a:gd name="connsiteY102" fmla="*/ 812589 h 1322177"/>
                <a:gd name="connsiteX103" fmla="*/ 873936 w 3407361"/>
                <a:gd name="connsiteY103" fmla="*/ 791158 h 1322177"/>
                <a:gd name="connsiteX104" fmla="*/ 842980 w 3407361"/>
                <a:gd name="connsiteY104" fmla="*/ 817352 h 1322177"/>
                <a:gd name="connsiteX105" fmla="*/ 816786 w 3407361"/>
                <a:gd name="connsiteY105" fmla="*/ 817352 h 1322177"/>
                <a:gd name="connsiteX106" fmla="*/ 783448 w 3407361"/>
                <a:gd name="connsiteY106" fmla="*/ 819733 h 1322177"/>
                <a:gd name="connsiteX107" fmla="*/ 754873 w 3407361"/>
                <a:gd name="connsiteY107" fmla="*/ 812589 h 1322177"/>
                <a:gd name="connsiteX108" fmla="*/ 731061 w 3407361"/>
                <a:gd name="connsiteY108" fmla="*/ 791158 h 1322177"/>
                <a:gd name="connsiteX109" fmla="*/ 707248 w 3407361"/>
                <a:gd name="connsiteY109" fmla="*/ 784014 h 1322177"/>
                <a:gd name="connsiteX110" fmla="*/ 662005 w 3407361"/>
                <a:gd name="connsiteY110" fmla="*/ 791158 h 1322177"/>
                <a:gd name="connsiteX111" fmla="*/ 619142 w 3407361"/>
                <a:gd name="connsiteY111" fmla="*/ 798302 h 1322177"/>
                <a:gd name="connsiteX112" fmla="*/ 573898 w 3407361"/>
                <a:gd name="connsiteY112" fmla="*/ 805446 h 1322177"/>
                <a:gd name="connsiteX113" fmla="*/ 554848 w 3407361"/>
                <a:gd name="connsiteY113" fmla="*/ 793539 h 1322177"/>
                <a:gd name="connsiteX114" fmla="*/ 550086 w 3407361"/>
                <a:gd name="connsiteY114" fmla="*/ 776871 h 1322177"/>
                <a:gd name="connsiteX115" fmla="*/ 540561 w 3407361"/>
                <a:gd name="connsiteY115" fmla="*/ 753058 h 1322177"/>
                <a:gd name="connsiteX116" fmla="*/ 540561 w 3407361"/>
                <a:gd name="connsiteY116" fmla="*/ 753058 h 1322177"/>
                <a:gd name="connsiteX117" fmla="*/ 545323 w 3407361"/>
                <a:gd name="connsiteY117" fmla="*/ 805446 h 1322177"/>
                <a:gd name="connsiteX118" fmla="*/ 559611 w 3407361"/>
                <a:gd name="connsiteY118" fmla="*/ 822114 h 1322177"/>
                <a:gd name="connsiteX119" fmla="*/ 609617 w 3407361"/>
                <a:gd name="connsiteY119" fmla="*/ 826877 h 1322177"/>
                <a:gd name="connsiteX120" fmla="*/ 659623 w 3407361"/>
                <a:gd name="connsiteY120" fmla="*/ 814971 h 1322177"/>
                <a:gd name="connsiteX121" fmla="*/ 692961 w 3407361"/>
                <a:gd name="connsiteY121" fmla="*/ 810208 h 1322177"/>
                <a:gd name="connsiteX122" fmla="*/ 723917 w 3407361"/>
                <a:gd name="connsiteY122" fmla="*/ 817352 h 1322177"/>
                <a:gd name="connsiteX123" fmla="*/ 740586 w 3407361"/>
                <a:gd name="connsiteY123" fmla="*/ 843546 h 1322177"/>
                <a:gd name="connsiteX124" fmla="*/ 766780 w 3407361"/>
                <a:gd name="connsiteY124" fmla="*/ 843546 h 1322177"/>
                <a:gd name="connsiteX125" fmla="*/ 802498 w 3407361"/>
                <a:gd name="connsiteY125" fmla="*/ 838783 h 1322177"/>
                <a:gd name="connsiteX126" fmla="*/ 831073 w 3407361"/>
                <a:gd name="connsiteY126" fmla="*/ 848308 h 1322177"/>
                <a:gd name="connsiteX127" fmla="*/ 838217 w 3407361"/>
                <a:gd name="connsiteY127" fmla="*/ 893552 h 1322177"/>
                <a:gd name="connsiteX128" fmla="*/ 850123 w 3407361"/>
                <a:gd name="connsiteY128" fmla="*/ 931652 h 1322177"/>
                <a:gd name="connsiteX129" fmla="*/ 850123 w 3407361"/>
                <a:gd name="connsiteY129" fmla="*/ 948321 h 1322177"/>
                <a:gd name="connsiteX130" fmla="*/ 840598 w 3407361"/>
                <a:gd name="connsiteY130" fmla="*/ 964989 h 1322177"/>
                <a:gd name="connsiteX131" fmla="*/ 823930 w 3407361"/>
                <a:gd name="connsiteY131" fmla="*/ 974514 h 1322177"/>
                <a:gd name="connsiteX132" fmla="*/ 802498 w 3407361"/>
                <a:gd name="connsiteY132" fmla="*/ 979277 h 1322177"/>
                <a:gd name="connsiteX133" fmla="*/ 781067 w 3407361"/>
                <a:gd name="connsiteY133" fmla="*/ 979277 h 1322177"/>
                <a:gd name="connsiteX134" fmla="*/ 769161 w 3407361"/>
                <a:gd name="connsiteY134" fmla="*/ 988802 h 1322177"/>
                <a:gd name="connsiteX135" fmla="*/ 769161 w 3407361"/>
                <a:gd name="connsiteY135" fmla="*/ 988802 h 1322177"/>
                <a:gd name="connsiteX136" fmla="*/ 800117 w 3407361"/>
                <a:gd name="connsiteY136" fmla="*/ 991183 h 1322177"/>
                <a:gd name="connsiteX137" fmla="*/ 816786 w 3407361"/>
                <a:gd name="connsiteY137" fmla="*/ 1003089 h 1322177"/>
                <a:gd name="connsiteX138" fmla="*/ 838217 w 3407361"/>
                <a:gd name="connsiteY138" fmla="*/ 993564 h 1322177"/>
                <a:gd name="connsiteX139" fmla="*/ 838217 w 3407361"/>
                <a:gd name="connsiteY139" fmla="*/ 993564 h 1322177"/>
                <a:gd name="connsiteX140" fmla="*/ 864411 w 3407361"/>
                <a:gd name="connsiteY140" fmla="*/ 995946 h 1322177"/>
                <a:gd name="connsiteX141" fmla="*/ 881080 w 3407361"/>
                <a:gd name="connsiteY141" fmla="*/ 984039 h 1322177"/>
                <a:gd name="connsiteX142" fmla="*/ 909655 w 3407361"/>
                <a:gd name="connsiteY142" fmla="*/ 1022139 h 1322177"/>
                <a:gd name="connsiteX143" fmla="*/ 909655 w 3407361"/>
                <a:gd name="connsiteY143" fmla="*/ 1062621 h 1322177"/>
                <a:gd name="connsiteX144" fmla="*/ 902511 w 3407361"/>
                <a:gd name="connsiteY144" fmla="*/ 1084052 h 1322177"/>
                <a:gd name="connsiteX145" fmla="*/ 881080 w 3407361"/>
                <a:gd name="connsiteY145" fmla="*/ 1105483 h 1322177"/>
                <a:gd name="connsiteX146" fmla="*/ 842980 w 3407361"/>
                <a:gd name="connsiteY146" fmla="*/ 1119771 h 1322177"/>
                <a:gd name="connsiteX147" fmla="*/ 828692 w 3407361"/>
                <a:gd name="connsiteY147" fmla="*/ 1136439 h 1322177"/>
                <a:gd name="connsiteX148" fmla="*/ 812023 w 3407361"/>
                <a:gd name="connsiteY148" fmla="*/ 1157871 h 1322177"/>
                <a:gd name="connsiteX149" fmla="*/ 783448 w 3407361"/>
                <a:gd name="connsiteY149" fmla="*/ 1165014 h 1322177"/>
                <a:gd name="connsiteX150" fmla="*/ 766780 w 3407361"/>
                <a:gd name="connsiteY150" fmla="*/ 1172158 h 1322177"/>
                <a:gd name="connsiteX151" fmla="*/ 752492 w 3407361"/>
                <a:gd name="connsiteY151" fmla="*/ 1174539 h 1322177"/>
                <a:gd name="connsiteX152" fmla="*/ 745348 w 3407361"/>
                <a:gd name="connsiteY152" fmla="*/ 1160252 h 1322177"/>
                <a:gd name="connsiteX153" fmla="*/ 745348 w 3407361"/>
                <a:gd name="connsiteY153" fmla="*/ 1160252 h 1322177"/>
                <a:gd name="connsiteX154" fmla="*/ 735823 w 3407361"/>
                <a:gd name="connsiteY154" fmla="*/ 1186446 h 1322177"/>
                <a:gd name="connsiteX155" fmla="*/ 716773 w 3407361"/>
                <a:gd name="connsiteY155" fmla="*/ 1200733 h 1322177"/>
                <a:gd name="connsiteX156" fmla="*/ 700105 w 3407361"/>
                <a:gd name="connsiteY156" fmla="*/ 1207877 h 1322177"/>
                <a:gd name="connsiteX157" fmla="*/ 700105 w 3407361"/>
                <a:gd name="connsiteY157" fmla="*/ 1186446 h 1322177"/>
                <a:gd name="connsiteX158" fmla="*/ 688198 w 3407361"/>
                <a:gd name="connsiteY158" fmla="*/ 1165014 h 1322177"/>
                <a:gd name="connsiteX159" fmla="*/ 690580 w 3407361"/>
                <a:gd name="connsiteY159" fmla="*/ 1210258 h 1322177"/>
                <a:gd name="connsiteX160" fmla="*/ 678673 w 3407361"/>
                <a:gd name="connsiteY160" fmla="*/ 1226927 h 1322177"/>
                <a:gd name="connsiteX161" fmla="*/ 669148 w 3407361"/>
                <a:gd name="connsiteY161" fmla="*/ 1217402 h 1322177"/>
                <a:gd name="connsiteX162" fmla="*/ 647717 w 3407361"/>
                <a:gd name="connsiteY162" fmla="*/ 1210258 h 1322177"/>
                <a:gd name="connsiteX163" fmla="*/ 631048 w 3407361"/>
                <a:gd name="connsiteY163" fmla="*/ 1205496 h 1322177"/>
                <a:gd name="connsiteX164" fmla="*/ 614380 w 3407361"/>
                <a:gd name="connsiteY164" fmla="*/ 1234071 h 1322177"/>
                <a:gd name="connsiteX165" fmla="*/ 588186 w 3407361"/>
                <a:gd name="connsiteY165" fmla="*/ 1248358 h 1322177"/>
                <a:gd name="connsiteX166" fmla="*/ 566755 w 3407361"/>
                <a:gd name="connsiteY166" fmla="*/ 1274552 h 1322177"/>
                <a:gd name="connsiteX167" fmla="*/ 557230 w 3407361"/>
                <a:gd name="connsiteY167" fmla="*/ 1288840 h 1322177"/>
                <a:gd name="connsiteX168" fmla="*/ 545324 w 3407361"/>
                <a:gd name="connsiteY168" fmla="*/ 1307889 h 1322177"/>
                <a:gd name="connsiteX169" fmla="*/ 514367 w 3407361"/>
                <a:gd name="connsiteY169" fmla="*/ 1322177 h 1322177"/>
                <a:gd name="connsiteX170" fmla="*/ 488173 w 3407361"/>
                <a:gd name="connsiteY170" fmla="*/ 1310271 h 1322177"/>
                <a:gd name="connsiteX171" fmla="*/ 471505 w 3407361"/>
                <a:gd name="connsiteY171" fmla="*/ 1300746 h 1322177"/>
                <a:gd name="connsiteX172" fmla="*/ 452455 w 3407361"/>
                <a:gd name="connsiteY172" fmla="*/ 1295983 h 1322177"/>
                <a:gd name="connsiteX173" fmla="*/ 431023 w 3407361"/>
                <a:gd name="connsiteY173" fmla="*/ 1279314 h 1322177"/>
                <a:gd name="connsiteX174" fmla="*/ 431023 w 3407361"/>
                <a:gd name="connsiteY174" fmla="*/ 1279314 h 1322177"/>
                <a:gd name="connsiteX175" fmla="*/ 431023 w 3407361"/>
                <a:gd name="connsiteY175" fmla="*/ 1279314 h 1322177"/>
                <a:gd name="connsiteX176" fmla="*/ 397686 w 3407361"/>
                <a:gd name="connsiteY176" fmla="*/ 1241214 h 1322177"/>
                <a:gd name="connsiteX177" fmla="*/ 388161 w 3407361"/>
                <a:gd name="connsiteY177" fmla="*/ 1229308 h 1322177"/>
                <a:gd name="connsiteX178" fmla="*/ 378636 w 3407361"/>
                <a:gd name="connsiteY178" fmla="*/ 1231689 h 1322177"/>
                <a:gd name="connsiteX179" fmla="*/ 378636 w 3407361"/>
                <a:gd name="connsiteY179" fmla="*/ 1217402 h 1322177"/>
                <a:gd name="connsiteX180" fmla="*/ 373873 w 3407361"/>
                <a:gd name="connsiteY180" fmla="*/ 1203114 h 1322177"/>
                <a:gd name="connsiteX181" fmla="*/ 357205 w 3407361"/>
                <a:gd name="connsiteY181" fmla="*/ 1207877 h 1322177"/>
                <a:gd name="connsiteX182" fmla="*/ 350061 w 3407361"/>
                <a:gd name="connsiteY182" fmla="*/ 1186446 h 1322177"/>
                <a:gd name="connsiteX183" fmla="*/ 335773 w 3407361"/>
                <a:gd name="connsiteY183" fmla="*/ 1167396 h 1322177"/>
                <a:gd name="connsiteX184" fmla="*/ 350061 w 3407361"/>
                <a:gd name="connsiteY184" fmla="*/ 1155489 h 1322177"/>
                <a:gd name="connsiteX185" fmla="*/ 342917 w 3407361"/>
                <a:gd name="connsiteY185" fmla="*/ 1131677 h 1322177"/>
                <a:gd name="connsiteX186" fmla="*/ 326248 w 3407361"/>
                <a:gd name="connsiteY186" fmla="*/ 1119771 h 1322177"/>
                <a:gd name="connsiteX187" fmla="*/ 333392 w 3407361"/>
                <a:gd name="connsiteY187" fmla="*/ 1103102 h 1322177"/>
                <a:gd name="connsiteX188" fmla="*/ 345298 w 3407361"/>
                <a:gd name="connsiteY188" fmla="*/ 1105483 h 1322177"/>
                <a:gd name="connsiteX189" fmla="*/ 373873 w 3407361"/>
                <a:gd name="connsiteY189" fmla="*/ 1110246 h 1322177"/>
                <a:gd name="connsiteX190" fmla="*/ 371492 w 3407361"/>
                <a:gd name="connsiteY190" fmla="*/ 1086433 h 1322177"/>
                <a:gd name="connsiteX191" fmla="*/ 397686 w 3407361"/>
                <a:gd name="connsiteY191" fmla="*/ 1067383 h 1322177"/>
                <a:gd name="connsiteX192" fmla="*/ 402449 w 3407361"/>
                <a:gd name="connsiteY192" fmla="*/ 1010233 h 1322177"/>
                <a:gd name="connsiteX193" fmla="*/ 364348 w 3407361"/>
                <a:gd name="connsiteY193" fmla="*/ 969752 h 1322177"/>
                <a:gd name="connsiteX194" fmla="*/ 345298 w 3407361"/>
                <a:gd name="connsiteY194" fmla="*/ 934033 h 1322177"/>
                <a:gd name="connsiteX195" fmla="*/ 307198 w 3407361"/>
                <a:gd name="connsiteY195" fmla="*/ 900696 h 1322177"/>
                <a:gd name="connsiteX196" fmla="*/ 302436 w 3407361"/>
                <a:gd name="connsiteY196" fmla="*/ 834021 h 1322177"/>
                <a:gd name="connsiteX197" fmla="*/ 321486 w 3407361"/>
                <a:gd name="connsiteY197" fmla="*/ 805446 h 1322177"/>
                <a:gd name="connsiteX198" fmla="*/ 321486 w 3407361"/>
                <a:gd name="connsiteY198" fmla="*/ 805446 h 1322177"/>
                <a:gd name="connsiteX199" fmla="*/ 304817 w 3407361"/>
                <a:gd name="connsiteY199" fmla="*/ 769727 h 1322177"/>
                <a:gd name="connsiteX200" fmla="*/ 283386 w 3407361"/>
                <a:gd name="connsiteY200" fmla="*/ 755439 h 1322177"/>
                <a:gd name="connsiteX201" fmla="*/ 276242 w 3407361"/>
                <a:gd name="connsiteY201" fmla="*/ 738771 h 1322177"/>
                <a:gd name="connsiteX202" fmla="*/ 259573 w 3407361"/>
                <a:gd name="connsiteY202" fmla="*/ 717339 h 1322177"/>
                <a:gd name="connsiteX203" fmla="*/ 240523 w 3407361"/>
                <a:gd name="connsiteY203" fmla="*/ 693527 h 1322177"/>
                <a:gd name="connsiteX204" fmla="*/ 214330 w 3407361"/>
                <a:gd name="connsiteY204" fmla="*/ 684002 h 1322177"/>
                <a:gd name="connsiteX205" fmla="*/ 138130 w 3407361"/>
                <a:gd name="connsiteY205" fmla="*/ 605421 h 1322177"/>
                <a:gd name="connsiteX206" fmla="*/ 71455 w 3407361"/>
                <a:gd name="connsiteY206" fmla="*/ 493502 h 1322177"/>
                <a:gd name="connsiteX207" fmla="*/ 59548 w 3407361"/>
                <a:gd name="connsiteY207" fmla="*/ 436352 h 1322177"/>
                <a:gd name="connsiteX208" fmla="*/ 28592 w 3407361"/>
                <a:gd name="connsiteY208" fmla="*/ 386346 h 1322177"/>
                <a:gd name="connsiteX209" fmla="*/ 28592 w 3407361"/>
                <a:gd name="connsiteY209" fmla="*/ 355389 h 1322177"/>
                <a:gd name="connsiteX210" fmla="*/ 9542 w 3407361"/>
                <a:gd name="connsiteY210" fmla="*/ 305383 h 1322177"/>
                <a:gd name="connsiteX211" fmla="*/ 11923 w 3407361"/>
                <a:gd name="connsiteY211" fmla="*/ 272046 h 1322177"/>
                <a:gd name="connsiteX212" fmla="*/ 4780 w 3407361"/>
                <a:gd name="connsiteY212" fmla="*/ 229183 h 1322177"/>
                <a:gd name="connsiteX213" fmla="*/ 11922 w 3407361"/>
                <a:gd name="connsiteY213" fmla="*/ 202989 h 1322177"/>
                <a:gd name="connsiteX214" fmla="*/ 19066 w 3407361"/>
                <a:gd name="connsiteY214" fmla="*/ 167271 h 1322177"/>
                <a:gd name="connsiteX215" fmla="*/ 9541 w 3407361"/>
                <a:gd name="connsiteY215" fmla="*/ 112502 h 1322177"/>
                <a:gd name="connsiteX216" fmla="*/ 17 w 3407361"/>
                <a:gd name="connsiteY216" fmla="*/ 81546 h 1322177"/>
                <a:gd name="connsiteX217" fmla="*/ 26210 w 3407361"/>
                <a:gd name="connsiteY217" fmla="*/ 62496 h 1322177"/>
                <a:gd name="connsiteX218" fmla="*/ 35736 w 3407361"/>
                <a:gd name="connsiteY218" fmla="*/ 10108 h 1322177"/>
                <a:gd name="connsiteX219" fmla="*/ 3407361 w 3407361"/>
                <a:gd name="connsiteY219" fmla="*/ 0 h 1322177"/>
                <a:gd name="connsiteX220" fmla="*/ 3395185 w 3407361"/>
                <a:gd name="connsiteY220" fmla="*/ 850419 h 1322177"/>
                <a:gd name="connsiteX0" fmla="*/ 3395185 w 3407361"/>
                <a:gd name="connsiteY0" fmla="*/ 850419 h 1322177"/>
                <a:gd name="connsiteX1" fmla="*/ 3312379 w 3407361"/>
                <a:gd name="connsiteY1" fmla="*/ 890003 h 1322177"/>
                <a:gd name="connsiteX2" fmla="*/ 3139850 w 3407361"/>
                <a:gd name="connsiteY2" fmla="*/ 898630 h 1322177"/>
                <a:gd name="connsiteX3" fmla="*/ 2846552 w 3407361"/>
                <a:gd name="connsiteY3" fmla="*/ 907256 h 1322177"/>
                <a:gd name="connsiteX4" fmla="*/ 2544628 w 3407361"/>
                <a:gd name="connsiteY4" fmla="*/ 907256 h 1322177"/>
                <a:gd name="connsiteX5" fmla="*/ 2346220 w 3407361"/>
                <a:gd name="connsiteY5" fmla="*/ 933135 h 1322177"/>
                <a:gd name="connsiteX6" fmla="*/ 2173692 w 3407361"/>
                <a:gd name="connsiteY6" fmla="*/ 976267 h 1322177"/>
                <a:gd name="connsiteX7" fmla="*/ 2033605 w 3407361"/>
                <a:gd name="connsiteY7" fmla="*/ 974514 h 1322177"/>
                <a:gd name="connsiteX8" fmla="*/ 1995505 w 3407361"/>
                <a:gd name="connsiteY8" fmla="*/ 943558 h 1322177"/>
                <a:gd name="connsiteX9" fmla="*/ 1962167 w 3407361"/>
                <a:gd name="connsiteY9" fmla="*/ 914983 h 1322177"/>
                <a:gd name="connsiteX10" fmla="*/ 1921686 w 3407361"/>
                <a:gd name="connsiteY10" fmla="*/ 893552 h 1322177"/>
                <a:gd name="connsiteX11" fmla="*/ 1905017 w 3407361"/>
                <a:gd name="connsiteY11" fmla="*/ 888789 h 1322177"/>
                <a:gd name="connsiteX12" fmla="*/ 1905017 w 3407361"/>
                <a:gd name="connsiteY12" fmla="*/ 888789 h 1322177"/>
                <a:gd name="connsiteX13" fmla="*/ 1933592 w 3407361"/>
                <a:gd name="connsiteY13" fmla="*/ 881646 h 1322177"/>
                <a:gd name="connsiteX14" fmla="*/ 1952642 w 3407361"/>
                <a:gd name="connsiteY14" fmla="*/ 874502 h 1322177"/>
                <a:gd name="connsiteX15" fmla="*/ 1933592 w 3407361"/>
                <a:gd name="connsiteY15" fmla="*/ 864977 h 1322177"/>
                <a:gd name="connsiteX16" fmla="*/ 1900255 w 3407361"/>
                <a:gd name="connsiteY16" fmla="*/ 855452 h 1322177"/>
                <a:gd name="connsiteX17" fmla="*/ 1871680 w 3407361"/>
                <a:gd name="connsiteY17" fmla="*/ 841164 h 1322177"/>
                <a:gd name="connsiteX18" fmla="*/ 1840723 w 3407361"/>
                <a:gd name="connsiteY18" fmla="*/ 824496 h 1322177"/>
                <a:gd name="connsiteX19" fmla="*/ 1819292 w 3407361"/>
                <a:gd name="connsiteY19" fmla="*/ 810208 h 1322177"/>
                <a:gd name="connsiteX20" fmla="*/ 1814530 w 3407361"/>
                <a:gd name="connsiteY20" fmla="*/ 791158 h 1322177"/>
                <a:gd name="connsiteX21" fmla="*/ 1843105 w 3407361"/>
                <a:gd name="connsiteY21" fmla="*/ 800683 h 1322177"/>
                <a:gd name="connsiteX22" fmla="*/ 1843105 w 3407361"/>
                <a:gd name="connsiteY22" fmla="*/ 800683 h 1322177"/>
                <a:gd name="connsiteX23" fmla="*/ 1871680 w 3407361"/>
                <a:gd name="connsiteY23" fmla="*/ 803064 h 1322177"/>
                <a:gd name="connsiteX24" fmla="*/ 1916923 w 3407361"/>
                <a:gd name="connsiteY24" fmla="*/ 812589 h 1322177"/>
                <a:gd name="connsiteX25" fmla="*/ 1916923 w 3407361"/>
                <a:gd name="connsiteY25" fmla="*/ 812589 h 1322177"/>
                <a:gd name="connsiteX26" fmla="*/ 1897873 w 3407361"/>
                <a:gd name="connsiteY26" fmla="*/ 781633 h 1322177"/>
                <a:gd name="connsiteX27" fmla="*/ 1862155 w 3407361"/>
                <a:gd name="connsiteY27" fmla="*/ 788777 h 1322177"/>
                <a:gd name="connsiteX28" fmla="*/ 1838342 w 3407361"/>
                <a:gd name="connsiteY28" fmla="*/ 781633 h 1322177"/>
                <a:gd name="connsiteX29" fmla="*/ 1812148 w 3407361"/>
                <a:gd name="connsiteY29" fmla="*/ 779252 h 1322177"/>
                <a:gd name="connsiteX30" fmla="*/ 1785955 w 3407361"/>
                <a:gd name="connsiteY30" fmla="*/ 788777 h 1322177"/>
                <a:gd name="connsiteX31" fmla="*/ 1757380 w 3407361"/>
                <a:gd name="connsiteY31" fmla="*/ 795921 h 1322177"/>
                <a:gd name="connsiteX32" fmla="*/ 1728805 w 3407361"/>
                <a:gd name="connsiteY32" fmla="*/ 795921 h 1322177"/>
                <a:gd name="connsiteX33" fmla="*/ 1702611 w 3407361"/>
                <a:gd name="connsiteY33" fmla="*/ 781633 h 1322177"/>
                <a:gd name="connsiteX34" fmla="*/ 1678798 w 3407361"/>
                <a:gd name="connsiteY34" fmla="*/ 793539 h 1322177"/>
                <a:gd name="connsiteX35" fmla="*/ 1664511 w 3407361"/>
                <a:gd name="connsiteY35" fmla="*/ 788777 h 1322177"/>
                <a:gd name="connsiteX36" fmla="*/ 1628792 w 3407361"/>
                <a:gd name="connsiteY36" fmla="*/ 795921 h 1322177"/>
                <a:gd name="connsiteX37" fmla="*/ 1593073 w 3407361"/>
                <a:gd name="connsiteY37" fmla="*/ 795921 h 1322177"/>
                <a:gd name="connsiteX38" fmla="*/ 1569261 w 3407361"/>
                <a:gd name="connsiteY38" fmla="*/ 791158 h 1322177"/>
                <a:gd name="connsiteX39" fmla="*/ 1547830 w 3407361"/>
                <a:gd name="connsiteY39" fmla="*/ 776871 h 1322177"/>
                <a:gd name="connsiteX40" fmla="*/ 1547830 w 3407361"/>
                <a:gd name="connsiteY40" fmla="*/ 762583 h 1322177"/>
                <a:gd name="connsiteX41" fmla="*/ 1524017 w 3407361"/>
                <a:gd name="connsiteY41" fmla="*/ 798302 h 1322177"/>
                <a:gd name="connsiteX42" fmla="*/ 1528780 w 3407361"/>
                <a:gd name="connsiteY42" fmla="*/ 819733 h 1322177"/>
                <a:gd name="connsiteX43" fmla="*/ 1533542 w 3407361"/>
                <a:gd name="connsiteY43" fmla="*/ 836402 h 1322177"/>
                <a:gd name="connsiteX44" fmla="*/ 1578786 w 3407361"/>
                <a:gd name="connsiteY44" fmla="*/ 822114 h 1322177"/>
                <a:gd name="connsiteX45" fmla="*/ 1614505 w 3407361"/>
                <a:gd name="connsiteY45" fmla="*/ 819733 h 1322177"/>
                <a:gd name="connsiteX46" fmla="*/ 1654986 w 3407361"/>
                <a:gd name="connsiteY46" fmla="*/ 812589 h 1322177"/>
                <a:gd name="connsiteX47" fmla="*/ 1676417 w 3407361"/>
                <a:gd name="connsiteY47" fmla="*/ 812589 h 1322177"/>
                <a:gd name="connsiteX48" fmla="*/ 1702611 w 3407361"/>
                <a:gd name="connsiteY48" fmla="*/ 810208 h 1322177"/>
                <a:gd name="connsiteX49" fmla="*/ 1728805 w 3407361"/>
                <a:gd name="connsiteY49" fmla="*/ 826877 h 1322177"/>
                <a:gd name="connsiteX50" fmla="*/ 1750236 w 3407361"/>
                <a:gd name="connsiteY50" fmla="*/ 826877 h 1322177"/>
                <a:gd name="connsiteX51" fmla="*/ 1781192 w 3407361"/>
                <a:gd name="connsiteY51" fmla="*/ 836402 h 1322177"/>
                <a:gd name="connsiteX52" fmla="*/ 1795480 w 3407361"/>
                <a:gd name="connsiteY52" fmla="*/ 845927 h 1322177"/>
                <a:gd name="connsiteX53" fmla="*/ 1795480 w 3407361"/>
                <a:gd name="connsiteY53" fmla="*/ 864977 h 1322177"/>
                <a:gd name="connsiteX54" fmla="*/ 1724042 w 3407361"/>
                <a:gd name="connsiteY54" fmla="*/ 862596 h 1322177"/>
                <a:gd name="connsiteX55" fmla="*/ 1635936 w 3407361"/>
                <a:gd name="connsiteY55" fmla="*/ 872121 h 1322177"/>
                <a:gd name="connsiteX56" fmla="*/ 1550211 w 3407361"/>
                <a:gd name="connsiteY56" fmla="*/ 879264 h 1322177"/>
                <a:gd name="connsiteX57" fmla="*/ 1440673 w 3407361"/>
                <a:gd name="connsiteY57" fmla="*/ 903077 h 1322177"/>
                <a:gd name="connsiteX58" fmla="*/ 1340661 w 3407361"/>
                <a:gd name="connsiteY58" fmla="*/ 931652 h 1322177"/>
                <a:gd name="connsiteX59" fmla="*/ 1252555 w 3407361"/>
                <a:gd name="connsiteY59" fmla="*/ 974514 h 1322177"/>
                <a:gd name="connsiteX60" fmla="*/ 1193023 w 3407361"/>
                <a:gd name="connsiteY60" fmla="*/ 1007852 h 1322177"/>
                <a:gd name="connsiteX61" fmla="*/ 1114442 w 3407361"/>
                <a:gd name="connsiteY61" fmla="*/ 1034046 h 1322177"/>
                <a:gd name="connsiteX62" fmla="*/ 1069196 w 3407361"/>
                <a:gd name="connsiteY62" fmla="*/ 1057859 h 1322177"/>
                <a:gd name="connsiteX63" fmla="*/ 1026336 w 3407361"/>
                <a:gd name="connsiteY63" fmla="*/ 1065002 h 1322177"/>
                <a:gd name="connsiteX64" fmla="*/ 992998 w 3407361"/>
                <a:gd name="connsiteY64" fmla="*/ 1076908 h 1322177"/>
                <a:gd name="connsiteX65" fmla="*/ 971567 w 3407361"/>
                <a:gd name="connsiteY65" fmla="*/ 1069764 h 1322177"/>
                <a:gd name="connsiteX66" fmla="*/ 981092 w 3407361"/>
                <a:gd name="connsiteY66" fmla="*/ 1045952 h 1322177"/>
                <a:gd name="connsiteX67" fmla="*/ 995380 w 3407361"/>
                <a:gd name="connsiteY67" fmla="*/ 1029283 h 1322177"/>
                <a:gd name="connsiteX68" fmla="*/ 1007286 w 3407361"/>
                <a:gd name="connsiteY68" fmla="*/ 1010233 h 1322177"/>
                <a:gd name="connsiteX69" fmla="*/ 1007286 w 3407361"/>
                <a:gd name="connsiteY69" fmla="*/ 1010233 h 1322177"/>
                <a:gd name="connsiteX70" fmla="*/ 1038242 w 3407361"/>
                <a:gd name="connsiteY70" fmla="*/ 988802 h 1322177"/>
                <a:gd name="connsiteX71" fmla="*/ 1059673 w 3407361"/>
                <a:gd name="connsiteY71" fmla="*/ 995946 h 1322177"/>
                <a:gd name="connsiteX72" fmla="*/ 1069198 w 3407361"/>
                <a:gd name="connsiteY72" fmla="*/ 1024521 h 1322177"/>
                <a:gd name="connsiteX73" fmla="*/ 1085867 w 3407361"/>
                <a:gd name="connsiteY73" fmla="*/ 1022139 h 1322177"/>
                <a:gd name="connsiteX74" fmla="*/ 1083486 w 3407361"/>
                <a:gd name="connsiteY74" fmla="*/ 1003089 h 1322177"/>
                <a:gd name="connsiteX75" fmla="*/ 1083486 w 3407361"/>
                <a:gd name="connsiteY75" fmla="*/ 1003089 h 1322177"/>
                <a:gd name="connsiteX76" fmla="*/ 1093011 w 3407361"/>
                <a:gd name="connsiteY76" fmla="*/ 974514 h 1322177"/>
                <a:gd name="connsiteX77" fmla="*/ 1112061 w 3407361"/>
                <a:gd name="connsiteY77" fmla="*/ 964989 h 1322177"/>
                <a:gd name="connsiteX78" fmla="*/ 1090630 w 3407361"/>
                <a:gd name="connsiteY78" fmla="*/ 967371 h 1322177"/>
                <a:gd name="connsiteX79" fmla="*/ 1047767 w 3407361"/>
                <a:gd name="connsiteY79" fmla="*/ 976896 h 1322177"/>
                <a:gd name="connsiteX80" fmla="*/ 1026336 w 3407361"/>
                <a:gd name="connsiteY80" fmla="*/ 969752 h 1322177"/>
                <a:gd name="connsiteX81" fmla="*/ 997761 w 3407361"/>
                <a:gd name="connsiteY81" fmla="*/ 969752 h 1322177"/>
                <a:gd name="connsiteX82" fmla="*/ 988236 w 3407361"/>
                <a:gd name="connsiteY82" fmla="*/ 960227 h 1322177"/>
                <a:gd name="connsiteX83" fmla="*/ 1012048 w 3407361"/>
                <a:gd name="connsiteY83" fmla="*/ 948321 h 1322177"/>
                <a:gd name="connsiteX84" fmla="*/ 1062055 w 3407361"/>
                <a:gd name="connsiteY84" fmla="*/ 936414 h 1322177"/>
                <a:gd name="connsiteX85" fmla="*/ 1093011 w 3407361"/>
                <a:gd name="connsiteY85" fmla="*/ 929271 h 1322177"/>
                <a:gd name="connsiteX86" fmla="*/ 1116823 w 3407361"/>
                <a:gd name="connsiteY86" fmla="*/ 912602 h 1322177"/>
                <a:gd name="connsiteX87" fmla="*/ 1195405 w 3407361"/>
                <a:gd name="connsiteY87" fmla="*/ 895933 h 1322177"/>
                <a:gd name="connsiteX88" fmla="*/ 1214455 w 3407361"/>
                <a:gd name="connsiteY88" fmla="*/ 884027 h 1322177"/>
                <a:gd name="connsiteX89" fmla="*/ 1183498 w 3407361"/>
                <a:gd name="connsiteY89" fmla="*/ 879264 h 1322177"/>
                <a:gd name="connsiteX90" fmla="*/ 1114442 w 3407361"/>
                <a:gd name="connsiteY90" fmla="*/ 895933 h 1322177"/>
                <a:gd name="connsiteX91" fmla="*/ 1071580 w 3407361"/>
                <a:gd name="connsiteY91" fmla="*/ 907839 h 1322177"/>
                <a:gd name="connsiteX92" fmla="*/ 1047767 w 3407361"/>
                <a:gd name="connsiteY92" fmla="*/ 924508 h 1322177"/>
                <a:gd name="connsiteX93" fmla="*/ 1004905 w 3407361"/>
                <a:gd name="connsiteY93" fmla="*/ 931652 h 1322177"/>
                <a:gd name="connsiteX94" fmla="*/ 983473 w 3407361"/>
                <a:gd name="connsiteY94" fmla="*/ 926889 h 1322177"/>
                <a:gd name="connsiteX95" fmla="*/ 959661 w 3407361"/>
                <a:gd name="connsiteY95" fmla="*/ 931652 h 1322177"/>
                <a:gd name="connsiteX96" fmla="*/ 940611 w 3407361"/>
                <a:gd name="connsiteY96" fmla="*/ 917364 h 1322177"/>
                <a:gd name="connsiteX97" fmla="*/ 919180 w 3407361"/>
                <a:gd name="connsiteY97" fmla="*/ 910221 h 1322177"/>
                <a:gd name="connsiteX98" fmla="*/ 888223 w 3407361"/>
                <a:gd name="connsiteY98" fmla="*/ 910221 h 1322177"/>
                <a:gd name="connsiteX99" fmla="*/ 869173 w 3407361"/>
                <a:gd name="connsiteY99" fmla="*/ 917364 h 1322177"/>
                <a:gd name="connsiteX100" fmla="*/ 869173 w 3407361"/>
                <a:gd name="connsiteY100" fmla="*/ 898314 h 1322177"/>
                <a:gd name="connsiteX101" fmla="*/ 862030 w 3407361"/>
                <a:gd name="connsiteY101" fmla="*/ 872121 h 1322177"/>
                <a:gd name="connsiteX102" fmla="*/ 854886 w 3407361"/>
                <a:gd name="connsiteY102" fmla="*/ 841164 h 1322177"/>
                <a:gd name="connsiteX103" fmla="*/ 859648 w 3407361"/>
                <a:gd name="connsiteY103" fmla="*/ 812589 h 1322177"/>
                <a:gd name="connsiteX104" fmla="*/ 873936 w 3407361"/>
                <a:gd name="connsiteY104" fmla="*/ 791158 h 1322177"/>
                <a:gd name="connsiteX105" fmla="*/ 842980 w 3407361"/>
                <a:gd name="connsiteY105" fmla="*/ 817352 h 1322177"/>
                <a:gd name="connsiteX106" fmla="*/ 816786 w 3407361"/>
                <a:gd name="connsiteY106" fmla="*/ 817352 h 1322177"/>
                <a:gd name="connsiteX107" fmla="*/ 783448 w 3407361"/>
                <a:gd name="connsiteY107" fmla="*/ 819733 h 1322177"/>
                <a:gd name="connsiteX108" fmla="*/ 754873 w 3407361"/>
                <a:gd name="connsiteY108" fmla="*/ 812589 h 1322177"/>
                <a:gd name="connsiteX109" fmla="*/ 731061 w 3407361"/>
                <a:gd name="connsiteY109" fmla="*/ 791158 h 1322177"/>
                <a:gd name="connsiteX110" fmla="*/ 707248 w 3407361"/>
                <a:gd name="connsiteY110" fmla="*/ 784014 h 1322177"/>
                <a:gd name="connsiteX111" fmla="*/ 662005 w 3407361"/>
                <a:gd name="connsiteY111" fmla="*/ 791158 h 1322177"/>
                <a:gd name="connsiteX112" fmla="*/ 619142 w 3407361"/>
                <a:gd name="connsiteY112" fmla="*/ 798302 h 1322177"/>
                <a:gd name="connsiteX113" fmla="*/ 573898 w 3407361"/>
                <a:gd name="connsiteY113" fmla="*/ 805446 h 1322177"/>
                <a:gd name="connsiteX114" fmla="*/ 554848 w 3407361"/>
                <a:gd name="connsiteY114" fmla="*/ 793539 h 1322177"/>
                <a:gd name="connsiteX115" fmla="*/ 550086 w 3407361"/>
                <a:gd name="connsiteY115" fmla="*/ 776871 h 1322177"/>
                <a:gd name="connsiteX116" fmla="*/ 540561 w 3407361"/>
                <a:gd name="connsiteY116" fmla="*/ 753058 h 1322177"/>
                <a:gd name="connsiteX117" fmla="*/ 540561 w 3407361"/>
                <a:gd name="connsiteY117" fmla="*/ 753058 h 1322177"/>
                <a:gd name="connsiteX118" fmla="*/ 545323 w 3407361"/>
                <a:gd name="connsiteY118" fmla="*/ 805446 h 1322177"/>
                <a:gd name="connsiteX119" fmla="*/ 559611 w 3407361"/>
                <a:gd name="connsiteY119" fmla="*/ 822114 h 1322177"/>
                <a:gd name="connsiteX120" fmla="*/ 609617 w 3407361"/>
                <a:gd name="connsiteY120" fmla="*/ 826877 h 1322177"/>
                <a:gd name="connsiteX121" fmla="*/ 659623 w 3407361"/>
                <a:gd name="connsiteY121" fmla="*/ 814971 h 1322177"/>
                <a:gd name="connsiteX122" fmla="*/ 692961 w 3407361"/>
                <a:gd name="connsiteY122" fmla="*/ 810208 h 1322177"/>
                <a:gd name="connsiteX123" fmla="*/ 723917 w 3407361"/>
                <a:gd name="connsiteY123" fmla="*/ 817352 h 1322177"/>
                <a:gd name="connsiteX124" fmla="*/ 740586 w 3407361"/>
                <a:gd name="connsiteY124" fmla="*/ 843546 h 1322177"/>
                <a:gd name="connsiteX125" fmla="*/ 766780 w 3407361"/>
                <a:gd name="connsiteY125" fmla="*/ 843546 h 1322177"/>
                <a:gd name="connsiteX126" fmla="*/ 802498 w 3407361"/>
                <a:gd name="connsiteY126" fmla="*/ 838783 h 1322177"/>
                <a:gd name="connsiteX127" fmla="*/ 831073 w 3407361"/>
                <a:gd name="connsiteY127" fmla="*/ 848308 h 1322177"/>
                <a:gd name="connsiteX128" fmla="*/ 838217 w 3407361"/>
                <a:gd name="connsiteY128" fmla="*/ 893552 h 1322177"/>
                <a:gd name="connsiteX129" fmla="*/ 850123 w 3407361"/>
                <a:gd name="connsiteY129" fmla="*/ 931652 h 1322177"/>
                <a:gd name="connsiteX130" fmla="*/ 850123 w 3407361"/>
                <a:gd name="connsiteY130" fmla="*/ 948321 h 1322177"/>
                <a:gd name="connsiteX131" fmla="*/ 840598 w 3407361"/>
                <a:gd name="connsiteY131" fmla="*/ 964989 h 1322177"/>
                <a:gd name="connsiteX132" fmla="*/ 823930 w 3407361"/>
                <a:gd name="connsiteY132" fmla="*/ 974514 h 1322177"/>
                <a:gd name="connsiteX133" fmla="*/ 802498 w 3407361"/>
                <a:gd name="connsiteY133" fmla="*/ 979277 h 1322177"/>
                <a:gd name="connsiteX134" fmla="*/ 781067 w 3407361"/>
                <a:gd name="connsiteY134" fmla="*/ 979277 h 1322177"/>
                <a:gd name="connsiteX135" fmla="*/ 769161 w 3407361"/>
                <a:gd name="connsiteY135" fmla="*/ 988802 h 1322177"/>
                <a:gd name="connsiteX136" fmla="*/ 769161 w 3407361"/>
                <a:gd name="connsiteY136" fmla="*/ 988802 h 1322177"/>
                <a:gd name="connsiteX137" fmla="*/ 800117 w 3407361"/>
                <a:gd name="connsiteY137" fmla="*/ 991183 h 1322177"/>
                <a:gd name="connsiteX138" fmla="*/ 816786 w 3407361"/>
                <a:gd name="connsiteY138" fmla="*/ 1003089 h 1322177"/>
                <a:gd name="connsiteX139" fmla="*/ 838217 w 3407361"/>
                <a:gd name="connsiteY139" fmla="*/ 993564 h 1322177"/>
                <a:gd name="connsiteX140" fmla="*/ 838217 w 3407361"/>
                <a:gd name="connsiteY140" fmla="*/ 993564 h 1322177"/>
                <a:gd name="connsiteX141" fmla="*/ 864411 w 3407361"/>
                <a:gd name="connsiteY141" fmla="*/ 995946 h 1322177"/>
                <a:gd name="connsiteX142" fmla="*/ 881080 w 3407361"/>
                <a:gd name="connsiteY142" fmla="*/ 984039 h 1322177"/>
                <a:gd name="connsiteX143" fmla="*/ 909655 w 3407361"/>
                <a:gd name="connsiteY143" fmla="*/ 1022139 h 1322177"/>
                <a:gd name="connsiteX144" fmla="*/ 909655 w 3407361"/>
                <a:gd name="connsiteY144" fmla="*/ 1062621 h 1322177"/>
                <a:gd name="connsiteX145" fmla="*/ 902511 w 3407361"/>
                <a:gd name="connsiteY145" fmla="*/ 1084052 h 1322177"/>
                <a:gd name="connsiteX146" fmla="*/ 881080 w 3407361"/>
                <a:gd name="connsiteY146" fmla="*/ 1105483 h 1322177"/>
                <a:gd name="connsiteX147" fmla="*/ 842980 w 3407361"/>
                <a:gd name="connsiteY147" fmla="*/ 1119771 h 1322177"/>
                <a:gd name="connsiteX148" fmla="*/ 828692 w 3407361"/>
                <a:gd name="connsiteY148" fmla="*/ 1136439 h 1322177"/>
                <a:gd name="connsiteX149" fmla="*/ 812023 w 3407361"/>
                <a:gd name="connsiteY149" fmla="*/ 1157871 h 1322177"/>
                <a:gd name="connsiteX150" fmla="*/ 783448 w 3407361"/>
                <a:gd name="connsiteY150" fmla="*/ 1165014 h 1322177"/>
                <a:gd name="connsiteX151" fmla="*/ 766780 w 3407361"/>
                <a:gd name="connsiteY151" fmla="*/ 1172158 h 1322177"/>
                <a:gd name="connsiteX152" fmla="*/ 752492 w 3407361"/>
                <a:gd name="connsiteY152" fmla="*/ 1174539 h 1322177"/>
                <a:gd name="connsiteX153" fmla="*/ 745348 w 3407361"/>
                <a:gd name="connsiteY153" fmla="*/ 1160252 h 1322177"/>
                <a:gd name="connsiteX154" fmla="*/ 745348 w 3407361"/>
                <a:gd name="connsiteY154" fmla="*/ 1160252 h 1322177"/>
                <a:gd name="connsiteX155" fmla="*/ 735823 w 3407361"/>
                <a:gd name="connsiteY155" fmla="*/ 1186446 h 1322177"/>
                <a:gd name="connsiteX156" fmla="*/ 716773 w 3407361"/>
                <a:gd name="connsiteY156" fmla="*/ 1200733 h 1322177"/>
                <a:gd name="connsiteX157" fmla="*/ 700105 w 3407361"/>
                <a:gd name="connsiteY157" fmla="*/ 1207877 h 1322177"/>
                <a:gd name="connsiteX158" fmla="*/ 700105 w 3407361"/>
                <a:gd name="connsiteY158" fmla="*/ 1186446 h 1322177"/>
                <a:gd name="connsiteX159" fmla="*/ 688198 w 3407361"/>
                <a:gd name="connsiteY159" fmla="*/ 1165014 h 1322177"/>
                <a:gd name="connsiteX160" fmla="*/ 690580 w 3407361"/>
                <a:gd name="connsiteY160" fmla="*/ 1210258 h 1322177"/>
                <a:gd name="connsiteX161" fmla="*/ 678673 w 3407361"/>
                <a:gd name="connsiteY161" fmla="*/ 1226927 h 1322177"/>
                <a:gd name="connsiteX162" fmla="*/ 669148 w 3407361"/>
                <a:gd name="connsiteY162" fmla="*/ 1217402 h 1322177"/>
                <a:gd name="connsiteX163" fmla="*/ 647717 w 3407361"/>
                <a:gd name="connsiteY163" fmla="*/ 1210258 h 1322177"/>
                <a:gd name="connsiteX164" fmla="*/ 631048 w 3407361"/>
                <a:gd name="connsiteY164" fmla="*/ 1205496 h 1322177"/>
                <a:gd name="connsiteX165" fmla="*/ 614380 w 3407361"/>
                <a:gd name="connsiteY165" fmla="*/ 1234071 h 1322177"/>
                <a:gd name="connsiteX166" fmla="*/ 588186 w 3407361"/>
                <a:gd name="connsiteY166" fmla="*/ 1248358 h 1322177"/>
                <a:gd name="connsiteX167" fmla="*/ 566755 w 3407361"/>
                <a:gd name="connsiteY167" fmla="*/ 1274552 h 1322177"/>
                <a:gd name="connsiteX168" fmla="*/ 557230 w 3407361"/>
                <a:gd name="connsiteY168" fmla="*/ 1288840 h 1322177"/>
                <a:gd name="connsiteX169" fmla="*/ 545324 w 3407361"/>
                <a:gd name="connsiteY169" fmla="*/ 1307889 h 1322177"/>
                <a:gd name="connsiteX170" fmla="*/ 514367 w 3407361"/>
                <a:gd name="connsiteY170" fmla="*/ 1322177 h 1322177"/>
                <a:gd name="connsiteX171" fmla="*/ 488173 w 3407361"/>
                <a:gd name="connsiteY171" fmla="*/ 1310271 h 1322177"/>
                <a:gd name="connsiteX172" fmla="*/ 471505 w 3407361"/>
                <a:gd name="connsiteY172" fmla="*/ 1300746 h 1322177"/>
                <a:gd name="connsiteX173" fmla="*/ 452455 w 3407361"/>
                <a:gd name="connsiteY173" fmla="*/ 1295983 h 1322177"/>
                <a:gd name="connsiteX174" fmla="*/ 431023 w 3407361"/>
                <a:gd name="connsiteY174" fmla="*/ 1279314 h 1322177"/>
                <a:gd name="connsiteX175" fmla="*/ 431023 w 3407361"/>
                <a:gd name="connsiteY175" fmla="*/ 1279314 h 1322177"/>
                <a:gd name="connsiteX176" fmla="*/ 431023 w 3407361"/>
                <a:gd name="connsiteY176" fmla="*/ 1279314 h 1322177"/>
                <a:gd name="connsiteX177" fmla="*/ 397686 w 3407361"/>
                <a:gd name="connsiteY177" fmla="*/ 1241214 h 1322177"/>
                <a:gd name="connsiteX178" fmla="*/ 388161 w 3407361"/>
                <a:gd name="connsiteY178" fmla="*/ 1229308 h 1322177"/>
                <a:gd name="connsiteX179" fmla="*/ 378636 w 3407361"/>
                <a:gd name="connsiteY179" fmla="*/ 1231689 h 1322177"/>
                <a:gd name="connsiteX180" fmla="*/ 378636 w 3407361"/>
                <a:gd name="connsiteY180" fmla="*/ 1217402 h 1322177"/>
                <a:gd name="connsiteX181" fmla="*/ 373873 w 3407361"/>
                <a:gd name="connsiteY181" fmla="*/ 1203114 h 1322177"/>
                <a:gd name="connsiteX182" fmla="*/ 357205 w 3407361"/>
                <a:gd name="connsiteY182" fmla="*/ 1207877 h 1322177"/>
                <a:gd name="connsiteX183" fmla="*/ 350061 w 3407361"/>
                <a:gd name="connsiteY183" fmla="*/ 1186446 h 1322177"/>
                <a:gd name="connsiteX184" fmla="*/ 335773 w 3407361"/>
                <a:gd name="connsiteY184" fmla="*/ 1167396 h 1322177"/>
                <a:gd name="connsiteX185" fmla="*/ 350061 w 3407361"/>
                <a:gd name="connsiteY185" fmla="*/ 1155489 h 1322177"/>
                <a:gd name="connsiteX186" fmla="*/ 342917 w 3407361"/>
                <a:gd name="connsiteY186" fmla="*/ 1131677 h 1322177"/>
                <a:gd name="connsiteX187" fmla="*/ 326248 w 3407361"/>
                <a:gd name="connsiteY187" fmla="*/ 1119771 h 1322177"/>
                <a:gd name="connsiteX188" fmla="*/ 333392 w 3407361"/>
                <a:gd name="connsiteY188" fmla="*/ 1103102 h 1322177"/>
                <a:gd name="connsiteX189" fmla="*/ 345298 w 3407361"/>
                <a:gd name="connsiteY189" fmla="*/ 1105483 h 1322177"/>
                <a:gd name="connsiteX190" fmla="*/ 373873 w 3407361"/>
                <a:gd name="connsiteY190" fmla="*/ 1110246 h 1322177"/>
                <a:gd name="connsiteX191" fmla="*/ 371492 w 3407361"/>
                <a:gd name="connsiteY191" fmla="*/ 1086433 h 1322177"/>
                <a:gd name="connsiteX192" fmla="*/ 397686 w 3407361"/>
                <a:gd name="connsiteY192" fmla="*/ 1067383 h 1322177"/>
                <a:gd name="connsiteX193" fmla="*/ 402449 w 3407361"/>
                <a:gd name="connsiteY193" fmla="*/ 1010233 h 1322177"/>
                <a:gd name="connsiteX194" fmla="*/ 364348 w 3407361"/>
                <a:gd name="connsiteY194" fmla="*/ 969752 h 1322177"/>
                <a:gd name="connsiteX195" fmla="*/ 345298 w 3407361"/>
                <a:gd name="connsiteY195" fmla="*/ 934033 h 1322177"/>
                <a:gd name="connsiteX196" fmla="*/ 307198 w 3407361"/>
                <a:gd name="connsiteY196" fmla="*/ 900696 h 1322177"/>
                <a:gd name="connsiteX197" fmla="*/ 302436 w 3407361"/>
                <a:gd name="connsiteY197" fmla="*/ 834021 h 1322177"/>
                <a:gd name="connsiteX198" fmla="*/ 321486 w 3407361"/>
                <a:gd name="connsiteY198" fmla="*/ 805446 h 1322177"/>
                <a:gd name="connsiteX199" fmla="*/ 321486 w 3407361"/>
                <a:gd name="connsiteY199" fmla="*/ 805446 h 1322177"/>
                <a:gd name="connsiteX200" fmla="*/ 304817 w 3407361"/>
                <a:gd name="connsiteY200" fmla="*/ 769727 h 1322177"/>
                <a:gd name="connsiteX201" fmla="*/ 283386 w 3407361"/>
                <a:gd name="connsiteY201" fmla="*/ 755439 h 1322177"/>
                <a:gd name="connsiteX202" fmla="*/ 276242 w 3407361"/>
                <a:gd name="connsiteY202" fmla="*/ 738771 h 1322177"/>
                <a:gd name="connsiteX203" fmla="*/ 259573 w 3407361"/>
                <a:gd name="connsiteY203" fmla="*/ 717339 h 1322177"/>
                <a:gd name="connsiteX204" fmla="*/ 240523 w 3407361"/>
                <a:gd name="connsiteY204" fmla="*/ 693527 h 1322177"/>
                <a:gd name="connsiteX205" fmla="*/ 214330 w 3407361"/>
                <a:gd name="connsiteY205" fmla="*/ 684002 h 1322177"/>
                <a:gd name="connsiteX206" fmla="*/ 138130 w 3407361"/>
                <a:gd name="connsiteY206" fmla="*/ 605421 h 1322177"/>
                <a:gd name="connsiteX207" fmla="*/ 71455 w 3407361"/>
                <a:gd name="connsiteY207" fmla="*/ 493502 h 1322177"/>
                <a:gd name="connsiteX208" fmla="*/ 59548 w 3407361"/>
                <a:gd name="connsiteY208" fmla="*/ 436352 h 1322177"/>
                <a:gd name="connsiteX209" fmla="*/ 28592 w 3407361"/>
                <a:gd name="connsiteY209" fmla="*/ 386346 h 1322177"/>
                <a:gd name="connsiteX210" fmla="*/ 28592 w 3407361"/>
                <a:gd name="connsiteY210" fmla="*/ 355389 h 1322177"/>
                <a:gd name="connsiteX211" fmla="*/ 9542 w 3407361"/>
                <a:gd name="connsiteY211" fmla="*/ 305383 h 1322177"/>
                <a:gd name="connsiteX212" fmla="*/ 11923 w 3407361"/>
                <a:gd name="connsiteY212" fmla="*/ 272046 h 1322177"/>
                <a:gd name="connsiteX213" fmla="*/ 4780 w 3407361"/>
                <a:gd name="connsiteY213" fmla="*/ 229183 h 1322177"/>
                <a:gd name="connsiteX214" fmla="*/ 11922 w 3407361"/>
                <a:gd name="connsiteY214" fmla="*/ 202989 h 1322177"/>
                <a:gd name="connsiteX215" fmla="*/ 19066 w 3407361"/>
                <a:gd name="connsiteY215" fmla="*/ 167271 h 1322177"/>
                <a:gd name="connsiteX216" fmla="*/ 9541 w 3407361"/>
                <a:gd name="connsiteY216" fmla="*/ 112502 h 1322177"/>
                <a:gd name="connsiteX217" fmla="*/ 17 w 3407361"/>
                <a:gd name="connsiteY217" fmla="*/ 81546 h 1322177"/>
                <a:gd name="connsiteX218" fmla="*/ 26210 w 3407361"/>
                <a:gd name="connsiteY218" fmla="*/ 62496 h 1322177"/>
                <a:gd name="connsiteX219" fmla="*/ 35736 w 3407361"/>
                <a:gd name="connsiteY219" fmla="*/ 10108 h 1322177"/>
                <a:gd name="connsiteX220" fmla="*/ 3407361 w 3407361"/>
                <a:gd name="connsiteY220" fmla="*/ 0 h 1322177"/>
                <a:gd name="connsiteX221" fmla="*/ 3395185 w 3407361"/>
                <a:gd name="connsiteY221" fmla="*/ 850419 h 1322177"/>
                <a:gd name="connsiteX0" fmla="*/ 3395185 w 3407361"/>
                <a:gd name="connsiteY0" fmla="*/ 850419 h 1322177"/>
                <a:gd name="connsiteX1" fmla="*/ 3312379 w 3407361"/>
                <a:gd name="connsiteY1" fmla="*/ 890003 h 1322177"/>
                <a:gd name="connsiteX2" fmla="*/ 3139850 w 3407361"/>
                <a:gd name="connsiteY2" fmla="*/ 898630 h 1322177"/>
                <a:gd name="connsiteX3" fmla="*/ 2846552 w 3407361"/>
                <a:gd name="connsiteY3" fmla="*/ 907256 h 1322177"/>
                <a:gd name="connsiteX4" fmla="*/ 2544628 w 3407361"/>
                <a:gd name="connsiteY4" fmla="*/ 907256 h 1322177"/>
                <a:gd name="connsiteX5" fmla="*/ 2346220 w 3407361"/>
                <a:gd name="connsiteY5" fmla="*/ 933135 h 1322177"/>
                <a:gd name="connsiteX6" fmla="*/ 2173692 w 3407361"/>
                <a:gd name="connsiteY6" fmla="*/ 976267 h 1322177"/>
                <a:gd name="connsiteX7" fmla="*/ 2033605 w 3407361"/>
                <a:gd name="connsiteY7" fmla="*/ 974514 h 1322177"/>
                <a:gd name="connsiteX8" fmla="*/ 1995505 w 3407361"/>
                <a:gd name="connsiteY8" fmla="*/ 943558 h 1322177"/>
                <a:gd name="connsiteX9" fmla="*/ 1962167 w 3407361"/>
                <a:gd name="connsiteY9" fmla="*/ 914983 h 1322177"/>
                <a:gd name="connsiteX10" fmla="*/ 1921686 w 3407361"/>
                <a:gd name="connsiteY10" fmla="*/ 893552 h 1322177"/>
                <a:gd name="connsiteX11" fmla="*/ 1905017 w 3407361"/>
                <a:gd name="connsiteY11" fmla="*/ 888789 h 1322177"/>
                <a:gd name="connsiteX12" fmla="*/ 1905017 w 3407361"/>
                <a:gd name="connsiteY12" fmla="*/ 888789 h 1322177"/>
                <a:gd name="connsiteX13" fmla="*/ 1933592 w 3407361"/>
                <a:gd name="connsiteY13" fmla="*/ 881646 h 1322177"/>
                <a:gd name="connsiteX14" fmla="*/ 1952642 w 3407361"/>
                <a:gd name="connsiteY14" fmla="*/ 874502 h 1322177"/>
                <a:gd name="connsiteX15" fmla="*/ 1933592 w 3407361"/>
                <a:gd name="connsiteY15" fmla="*/ 864977 h 1322177"/>
                <a:gd name="connsiteX16" fmla="*/ 1900255 w 3407361"/>
                <a:gd name="connsiteY16" fmla="*/ 855452 h 1322177"/>
                <a:gd name="connsiteX17" fmla="*/ 1871680 w 3407361"/>
                <a:gd name="connsiteY17" fmla="*/ 841164 h 1322177"/>
                <a:gd name="connsiteX18" fmla="*/ 1840723 w 3407361"/>
                <a:gd name="connsiteY18" fmla="*/ 824496 h 1322177"/>
                <a:gd name="connsiteX19" fmla="*/ 1819292 w 3407361"/>
                <a:gd name="connsiteY19" fmla="*/ 810208 h 1322177"/>
                <a:gd name="connsiteX20" fmla="*/ 1814530 w 3407361"/>
                <a:gd name="connsiteY20" fmla="*/ 791158 h 1322177"/>
                <a:gd name="connsiteX21" fmla="*/ 1843105 w 3407361"/>
                <a:gd name="connsiteY21" fmla="*/ 800683 h 1322177"/>
                <a:gd name="connsiteX22" fmla="*/ 1843105 w 3407361"/>
                <a:gd name="connsiteY22" fmla="*/ 800683 h 1322177"/>
                <a:gd name="connsiteX23" fmla="*/ 1871680 w 3407361"/>
                <a:gd name="connsiteY23" fmla="*/ 803064 h 1322177"/>
                <a:gd name="connsiteX24" fmla="*/ 1916923 w 3407361"/>
                <a:gd name="connsiteY24" fmla="*/ 812589 h 1322177"/>
                <a:gd name="connsiteX25" fmla="*/ 1916923 w 3407361"/>
                <a:gd name="connsiteY25" fmla="*/ 812589 h 1322177"/>
                <a:gd name="connsiteX26" fmla="*/ 1897873 w 3407361"/>
                <a:gd name="connsiteY26" fmla="*/ 781633 h 1322177"/>
                <a:gd name="connsiteX27" fmla="*/ 1862155 w 3407361"/>
                <a:gd name="connsiteY27" fmla="*/ 788777 h 1322177"/>
                <a:gd name="connsiteX28" fmla="*/ 1838342 w 3407361"/>
                <a:gd name="connsiteY28" fmla="*/ 781633 h 1322177"/>
                <a:gd name="connsiteX29" fmla="*/ 1812148 w 3407361"/>
                <a:gd name="connsiteY29" fmla="*/ 779252 h 1322177"/>
                <a:gd name="connsiteX30" fmla="*/ 1785955 w 3407361"/>
                <a:gd name="connsiteY30" fmla="*/ 788777 h 1322177"/>
                <a:gd name="connsiteX31" fmla="*/ 1757380 w 3407361"/>
                <a:gd name="connsiteY31" fmla="*/ 795921 h 1322177"/>
                <a:gd name="connsiteX32" fmla="*/ 1728805 w 3407361"/>
                <a:gd name="connsiteY32" fmla="*/ 795921 h 1322177"/>
                <a:gd name="connsiteX33" fmla="*/ 1702611 w 3407361"/>
                <a:gd name="connsiteY33" fmla="*/ 781633 h 1322177"/>
                <a:gd name="connsiteX34" fmla="*/ 1678798 w 3407361"/>
                <a:gd name="connsiteY34" fmla="*/ 793539 h 1322177"/>
                <a:gd name="connsiteX35" fmla="*/ 1664511 w 3407361"/>
                <a:gd name="connsiteY35" fmla="*/ 788777 h 1322177"/>
                <a:gd name="connsiteX36" fmla="*/ 1628792 w 3407361"/>
                <a:gd name="connsiteY36" fmla="*/ 795921 h 1322177"/>
                <a:gd name="connsiteX37" fmla="*/ 1593073 w 3407361"/>
                <a:gd name="connsiteY37" fmla="*/ 795921 h 1322177"/>
                <a:gd name="connsiteX38" fmla="*/ 1569261 w 3407361"/>
                <a:gd name="connsiteY38" fmla="*/ 791158 h 1322177"/>
                <a:gd name="connsiteX39" fmla="*/ 1547830 w 3407361"/>
                <a:gd name="connsiteY39" fmla="*/ 776871 h 1322177"/>
                <a:gd name="connsiteX40" fmla="*/ 1547830 w 3407361"/>
                <a:gd name="connsiteY40" fmla="*/ 762583 h 1322177"/>
                <a:gd name="connsiteX41" fmla="*/ 1524017 w 3407361"/>
                <a:gd name="connsiteY41" fmla="*/ 798302 h 1322177"/>
                <a:gd name="connsiteX42" fmla="*/ 1528780 w 3407361"/>
                <a:gd name="connsiteY42" fmla="*/ 819733 h 1322177"/>
                <a:gd name="connsiteX43" fmla="*/ 1533542 w 3407361"/>
                <a:gd name="connsiteY43" fmla="*/ 836402 h 1322177"/>
                <a:gd name="connsiteX44" fmla="*/ 1578786 w 3407361"/>
                <a:gd name="connsiteY44" fmla="*/ 822114 h 1322177"/>
                <a:gd name="connsiteX45" fmla="*/ 1614505 w 3407361"/>
                <a:gd name="connsiteY45" fmla="*/ 819733 h 1322177"/>
                <a:gd name="connsiteX46" fmla="*/ 1654986 w 3407361"/>
                <a:gd name="connsiteY46" fmla="*/ 812589 h 1322177"/>
                <a:gd name="connsiteX47" fmla="*/ 1676417 w 3407361"/>
                <a:gd name="connsiteY47" fmla="*/ 812589 h 1322177"/>
                <a:gd name="connsiteX48" fmla="*/ 1702611 w 3407361"/>
                <a:gd name="connsiteY48" fmla="*/ 810208 h 1322177"/>
                <a:gd name="connsiteX49" fmla="*/ 1728805 w 3407361"/>
                <a:gd name="connsiteY49" fmla="*/ 826877 h 1322177"/>
                <a:gd name="connsiteX50" fmla="*/ 1750236 w 3407361"/>
                <a:gd name="connsiteY50" fmla="*/ 826877 h 1322177"/>
                <a:gd name="connsiteX51" fmla="*/ 1781192 w 3407361"/>
                <a:gd name="connsiteY51" fmla="*/ 836402 h 1322177"/>
                <a:gd name="connsiteX52" fmla="*/ 1795480 w 3407361"/>
                <a:gd name="connsiteY52" fmla="*/ 845927 h 1322177"/>
                <a:gd name="connsiteX53" fmla="*/ 1795480 w 3407361"/>
                <a:gd name="connsiteY53" fmla="*/ 864977 h 1322177"/>
                <a:gd name="connsiteX54" fmla="*/ 1724042 w 3407361"/>
                <a:gd name="connsiteY54" fmla="*/ 862596 h 1322177"/>
                <a:gd name="connsiteX55" fmla="*/ 1635936 w 3407361"/>
                <a:gd name="connsiteY55" fmla="*/ 872121 h 1322177"/>
                <a:gd name="connsiteX56" fmla="*/ 1550211 w 3407361"/>
                <a:gd name="connsiteY56" fmla="*/ 879264 h 1322177"/>
                <a:gd name="connsiteX57" fmla="*/ 1440673 w 3407361"/>
                <a:gd name="connsiteY57" fmla="*/ 903077 h 1322177"/>
                <a:gd name="connsiteX58" fmla="*/ 1340661 w 3407361"/>
                <a:gd name="connsiteY58" fmla="*/ 931652 h 1322177"/>
                <a:gd name="connsiteX59" fmla="*/ 1252555 w 3407361"/>
                <a:gd name="connsiteY59" fmla="*/ 974514 h 1322177"/>
                <a:gd name="connsiteX60" fmla="*/ 1193023 w 3407361"/>
                <a:gd name="connsiteY60" fmla="*/ 1007852 h 1322177"/>
                <a:gd name="connsiteX61" fmla="*/ 1157305 w 3407361"/>
                <a:gd name="connsiteY61" fmla="*/ 1029283 h 1322177"/>
                <a:gd name="connsiteX62" fmla="*/ 1069196 w 3407361"/>
                <a:gd name="connsiteY62" fmla="*/ 1057859 h 1322177"/>
                <a:gd name="connsiteX63" fmla="*/ 1026336 w 3407361"/>
                <a:gd name="connsiteY63" fmla="*/ 1065002 h 1322177"/>
                <a:gd name="connsiteX64" fmla="*/ 992998 w 3407361"/>
                <a:gd name="connsiteY64" fmla="*/ 1076908 h 1322177"/>
                <a:gd name="connsiteX65" fmla="*/ 971567 w 3407361"/>
                <a:gd name="connsiteY65" fmla="*/ 1069764 h 1322177"/>
                <a:gd name="connsiteX66" fmla="*/ 981092 w 3407361"/>
                <a:gd name="connsiteY66" fmla="*/ 1045952 h 1322177"/>
                <a:gd name="connsiteX67" fmla="*/ 995380 w 3407361"/>
                <a:gd name="connsiteY67" fmla="*/ 1029283 h 1322177"/>
                <a:gd name="connsiteX68" fmla="*/ 1007286 w 3407361"/>
                <a:gd name="connsiteY68" fmla="*/ 1010233 h 1322177"/>
                <a:gd name="connsiteX69" fmla="*/ 1007286 w 3407361"/>
                <a:gd name="connsiteY69" fmla="*/ 1010233 h 1322177"/>
                <a:gd name="connsiteX70" fmla="*/ 1038242 w 3407361"/>
                <a:gd name="connsiteY70" fmla="*/ 988802 h 1322177"/>
                <a:gd name="connsiteX71" fmla="*/ 1059673 w 3407361"/>
                <a:gd name="connsiteY71" fmla="*/ 995946 h 1322177"/>
                <a:gd name="connsiteX72" fmla="*/ 1069198 w 3407361"/>
                <a:gd name="connsiteY72" fmla="*/ 1024521 h 1322177"/>
                <a:gd name="connsiteX73" fmla="*/ 1085867 w 3407361"/>
                <a:gd name="connsiteY73" fmla="*/ 1022139 h 1322177"/>
                <a:gd name="connsiteX74" fmla="*/ 1083486 w 3407361"/>
                <a:gd name="connsiteY74" fmla="*/ 1003089 h 1322177"/>
                <a:gd name="connsiteX75" fmla="*/ 1083486 w 3407361"/>
                <a:gd name="connsiteY75" fmla="*/ 1003089 h 1322177"/>
                <a:gd name="connsiteX76" fmla="*/ 1093011 w 3407361"/>
                <a:gd name="connsiteY76" fmla="*/ 974514 h 1322177"/>
                <a:gd name="connsiteX77" fmla="*/ 1112061 w 3407361"/>
                <a:gd name="connsiteY77" fmla="*/ 964989 h 1322177"/>
                <a:gd name="connsiteX78" fmla="*/ 1090630 w 3407361"/>
                <a:gd name="connsiteY78" fmla="*/ 967371 h 1322177"/>
                <a:gd name="connsiteX79" fmla="*/ 1047767 w 3407361"/>
                <a:gd name="connsiteY79" fmla="*/ 976896 h 1322177"/>
                <a:gd name="connsiteX80" fmla="*/ 1026336 w 3407361"/>
                <a:gd name="connsiteY80" fmla="*/ 969752 h 1322177"/>
                <a:gd name="connsiteX81" fmla="*/ 997761 w 3407361"/>
                <a:gd name="connsiteY81" fmla="*/ 969752 h 1322177"/>
                <a:gd name="connsiteX82" fmla="*/ 988236 w 3407361"/>
                <a:gd name="connsiteY82" fmla="*/ 960227 h 1322177"/>
                <a:gd name="connsiteX83" fmla="*/ 1012048 w 3407361"/>
                <a:gd name="connsiteY83" fmla="*/ 948321 h 1322177"/>
                <a:gd name="connsiteX84" fmla="*/ 1062055 w 3407361"/>
                <a:gd name="connsiteY84" fmla="*/ 936414 h 1322177"/>
                <a:gd name="connsiteX85" fmla="*/ 1093011 w 3407361"/>
                <a:gd name="connsiteY85" fmla="*/ 929271 h 1322177"/>
                <a:gd name="connsiteX86" fmla="*/ 1116823 w 3407361"/>
                <a:gd name="connsiteY86" fmla="*/ 912602 h 1322177"/>
                <a:gd name="connsiteX87" fmla="*/ 1195405 w 3407361"/>
                <a:gd name="connsiteY87" fmla="*/ 895933 h 1322177"/>
                <a:gd name="connsiteX88" fmla="*/ 1214455 w 3407361"/>
                <a:gd name="connsiteY88" fmla="*/ 884027 h 1322177"/>
                <a:gd name="connsiteX89" fmla="*/ 1183498 w 3407361"/>
                <a:gd name="connsiteY89" fmla="*/ 879264 h 1322177"/>
                <a:gd name="connsiteX90" fmla="*/ 1114442 w 3407361"/>
                <a:gd name="connsiteY90" fmla="*/ 895933 h 1322177"/>
                <a:gd name="connsiteX91" fmla="*/ 1071580 w 3407361"/>
                <a:gd name="connsiteY91" fmla="*/ 907839 h 1322177"/>
                <a:gd name="connsiteX92" fmla="*/ 1047767 w 3407361"/>
                <a:gd name="connsiteY92" fmla="*/ 924508 h 1322177"/>
                <a:gd name="connsiteX93" fmla="*/ 1004905 w 3407361"/>
                <a:gd name="connsiteY93" fmla="*/ 931652 h 1322177"/>
                <a:gd name="connsiteX94" fmla="*/ 983473 w 3407361"/>
                <a:gd name="connsiteY94" fmla="*/ 926889 h 1322177"/>
                <a:gd name="connsiteX95" fmla="*/ 959661 w 3407361"/>
                <a:gd name="connsiteY95" fmla="*/ 931652 h 1322177"/>
                <a:gd name="connsiteX96" fmla="*/ 940611 w 3407361"/>
                <a:gd name="connsiteY96" fmla="*/ 917364 h 1322177"/>
                <a:gd name="connsiteX97" fmla="*/ 919180 w 3407361"/>
                <a:gd name="connsiteY97" fmla="*/ 910221 h 1322177"/>
                <a:gd name="connsiteX98" fmla="*/ 888223 w 3407361"/>
                <a:gd name="connsiteY98" fmla="*/ 910221 h 1322177"/>
                <a:gd name="connsiteX99" fmla="*/ 869173 w 3407361"/>
                <a:gd name="connsiteY99" fmla="*/ 917364 h 1322177"/>
                <a:gd name="connsiteX100" fmla="*/ 869173 w 3407361"/>
                <a:gd name="connsiteY100" fmla="*/ 898314 h 1322177"/>
                <a:gd name="connsiteX101" fmla="*/ 862030 w 3407361"/>
                <a:gd name="connsiteY101" fmla="*/ 872121 h 1322177"/>
                <a:gd name="connsiteX102" fmla="*/ 854886 w 3407361"/>
                <a:gd name="connsiteY102" fmla="*/ 841164 h 1322177"/>
                <a:gd name="connsiteX103" fmla="*/ 859648 w 3407361"/>
                <a:gd name="connsiteY103" fmla="*/ 812589 h 1322177"/>
                <a:gd name="connsiteX104" fmla="*/ 873936 w 3407361"/>
                <a:gd name="connsiteY104" fmla="*/ 791158 h 1322177"/>
                <a:gd name="connsiteX105" fmla="*/ 842980 w 3407361"/>
                <a:gd name="connsiteY105" fmla="*/ 817352 h 1322177"/>
                <a:gd name="connsiteX106" fmla="*/ 816786 w 3407361"/>
                <a:gd name="connsiteY106" fmla="*/ 817352 h 1322177"/>
                <a:gd name="connsiteX107" fmla="*/ 783448 w 3407361"/>
                <a:gd name="connsiteY107" fmla="*/ 819733 h 1322177"/>
                <a:gd name="connsiteX108" fmla="*/ 754873 w 3407361"/>
                <a:gd name="connsiteY108" fmla="*/ 812589 h 1322177"/>
                <a:gd name="connsiteX109" fmla="*/ 731061 w 3407361"/>
                <a:gd name="connsiteY109" fmla="*/ 791158 h 1322177"/>
                <a:gd name="connsiteX110" fmla="*/ 707248 w 3407361"/>
                <a:gd name="connsiteY110" fmla="*/ 784014 h 1322177"/>
                <a:gd name="connsiteX111" fmla="*/ 662005 w 3407361"/>
                <a:gd name="connsiteY111" fmla="*/ 791158 h 1322177"/>
                <a:gd name="connsiteX112" fmla="*/ 619142 w 3407361"/>
                <a:gd name="connsiteY112" fmla="*/ 798302 h 1322177"/>
                <a:gd name="connsiteX113" fmla="*/ 573898 w 3407361"/>
                <a:gd name="connsiteY113" fmla="*/ 805446 h 1322177"/>
                <a:gd name="connsiteX114" fmla="*/ 554848 w 3407361"/>
                <a:gd name="connsiteY114" fmla="*/ 793539 h 1322177"/>
                <a:gd name="connsiteX115" fmla="*/ 550086 w 3407361"/>
                <a:gd name="connsiteY115" fmla="*/ 776871 h 1322177"/>
                <a:gd name="connsiteX116" fmla="*/ 540561 w 3407361"/>
                <a:gd name="connsiteY116" fmla="*/ 753058 h 1322177"/>
                <a:gd name="connsiteX117" fmla="*/ 540561 w 3407361"/>
                <a:gd name="connsiteY117" fmla="*/ 753058 h 1322177"/>
                <a:gd name="connsiteX118" fmla="*/ 545323 w 3407361"/>
                <a:gd name="connsiteY118" fmla="*/ 805446 h 1322177"/>
                <a:gd name="connsiteX119" fmla="*/ 559611 w 3407361"/>
                <a:gd name="connsiteY119" fmla="*/ 822114 h 1322177"/>
                <a:gd name="connsiteX120" fmla="*/ 609617 w 3407361"/>
                <a:gd name="connsiteY120" fmla="*/ 826877 h 1322177"/>
                <a:gd name="connsiteX121" fmla="*/ 659623 w 3407361"/>
                <a:gd name="connsiteY121" fmla="*/ 814971 h 1322177"/>
                <a:gd name="connsiteX122" fmla="*/ 692961 w 3407361"/>
                <a:gd name="connsiteY122" fmla="*/ 810208 h 1322177"/>
                <a:gd name="connsiteX123" fmla="*/ 723917 w 3407361"/>
                <a:gd name="connsiteY123" fmla="*/ 817352 h 1322177"/>
                <a:gd name="connsiteX124" fmla="*/ 740586 w 3407361"/>
                <a:gd name="connsiteY124" fmla="*/ 843546 h 1322177"/>
                <a:gd name="connsiteX125" fmla="*/ 766780 w 3407361"/>
                <a:gd name="connsiteY125" fmla="*/ 843546 h 1322177"/>
                <a:gd name="connsiteX126" fmla="*/ 802498 w 3407361"/>
                <a:gd name="connsiteY126" fmla="*/ 838783 h 1322177"/>
                <a:gd name="connsiteX127" fmla="*/ 831073 w 3407361"/>
                <a:gd name="connsiteY127" fmla="*/ 848308 h 1322177"/>
                <a:gd name="connsiteX128" fmla="*/ 838217 w 3407361"/>
                <a:gd name="connsiteY128" fmla="*/ 893552 h 1322177"/>
                <a:gd name="connsiteX129" fmla="*/ 850123 w 3407361"/>
                <a:gd name="connsiteY129" fmla="*/ 931652 h 1322177"/>
                <a:gd name="connsiteX130" fmla="*/ 850123 w 3407361"/>
                <a:gd name="connsiteY130" fmla="*/ 948321 h 1322177"/>
                <a:gd name="connsiteX131" fmla="*/ 840598 w 3407361"/>
                <a:gd name="connsiteY131" fmla="*/ 964989 h 1322177"/>
                <a:gd name="connsiteX132" fmla="*/ 823930 w 3407361"/>
                <a:gd name="connsiteY132" fmla="*/ 974514 h 1322177"/>
                <a:gd name="connsiteX133" fmla="*/ 802498 w 3407361"/>
                <a:gd name="connsiteY133" fmla="*/ 979277 h 1322177"/>
                <a:gd name="connsiteX134" fmla="*/ 781067 w 3407361"/>
                <a:gd name="connsiteY134" fmla="*/ 979277 h 1322177"/>
                <a:gd name="connsiteX135" fmla="*/ 769161 w 3407361"/>
                <a:gd name="connsiteY135" fmla="*/ 988802 h 1322177"/>
                <a:gd name="connsiteX136" fmla="*/ 769161 w 3407361"/>
                <a:gd name="connsiteY136" fmla="*/ 988802 h 1322177"/>
                <a:gd name="connsiteX137" fmla="*/ 800117 w 3407361"/>
                <a:gd name="connsiteY137" fmla="*/ 991183 h 1322177"/>
                <a:gd name="connsiteX138" fmla="*/ 816786 w 3407361"/>
                <a:gd name="connsiteY138" fmla="*/ 1003089 h 1322177"/>
                <a:gd name="connsiteX139" fmla="*/ 838217 w 3407361"/>
                <a:gd name="connsiteY139" fmla="*/ 993564 h 1322177"/>
                <a:gd name="connsiteX140" fmla="*/ 838217 w 3407361"/>
                <a:gd name="connsiteY140" fmla="*/ 993564 h 1322177"/>
                <a:gd name="connsiteX141" fmla="*/ 864411 w 3407361"/>
                <a:gd name="connsiteY141" fmla="*/ 995946 h 1322177"/>
                <a:gd name="connsiteX142" fmla="*/ 881080 w 3407361"/>
                <a:gd name="connsiteY142" fmla="*/ 984039 h 1322177"/>
                <a:gd name="connsiteX143" fmla="*/ 909655 w 3407361"/>
                <a:gd name="connsiteY143" fmla="*/ 1022139 h 1322177"/>
                <a:gd name="connsiteX144" fmla="*/ 909655 w 3407361"/>
                <a:gd name="connsiteY144" fmla="*/ 1062621 h 1322177"/>
                <a:gd name="connsiteX145" fmla="*/ 902511 w 3407361"/>
                <a:gd name="connsiteY145" fmla="*/ 1084052 h 1322177"/>
                <a:gd name="connsiteX146" fmla="*/ 881080 w 3407361"/>
                <a:gd name="connsiteY146" fmla="*/ 1105483 h 1322177"/>
                <a:gd name="connsiteX147" fmla="*/ 842980 w 3407361"/>
                <a:gd name="connsiteY147" fmla="*/ 1119771 h 1322177"/>
                <a:gd name="connsiteX148" fmla="*/ 828692 w 3407361"/>
                <a:gd name="connsiteY148" fmla="*/ 1136439 h 1322177"/>
                <a:gd name="connsiteX149" fmla="*/ 812023 w 3407361"/>
                <a:gd name="connsiteY149" fmla="*/ 1157871 h 1322177"/>
                <a:gd name="connsiteX150" fmla="*/ 783448 w 3407361"/>
                <a:gd name="connsiteY150" fmla="*/ 1165014 h 1322177"/>
                <a:gd name="connsiteX151" fmla="*/ 766780 w 3407361"/>
                <a:gd name="connsiteY151" fmla="*/ 1172158 h 1322177"/>
                <a:gd name="connsiteX152" fmla="*/ 752492 w 3407361"/>
                <a:gd name="connsiteY152" fmla="*/ 1174539 h 1322177"/>
                <a:gd name="connsiteX153" fmla="*/ 745348 w 3407361"/>
                <a:gd name="connsiteY153" fmla="*/ 1160252 h 1322177"/>
                <a:gd name="connsiteX154" fmla="*/ 745348 w 3407361"/>
                <a:gd name="connsiteY154" fmla="*/ 1160252 h 1322177"/>
                <a:gd name="connsiteX155" fmla="*/ 735823 w 3407361"/>
                <a:gd name="connsiteY155" fmla="*/ 1186446 h 1322177"/>
                <a:gd name="connsiteX156" fmla="*/ 716773 w 3407361"/>
                <a:gd name="connsiteY156" fmla="*/ 1200733 h 1322177"/>
                <a:gd name="connsiteX157" fmla="*/ 700105 w 3407361"/>
                <a:gd name="connsiteY157" fmla="*/ 1207877 h 1322177"/>
                <a:gd name="connsiteX158" fmla="*/ 700105 w 3407361"/>
                <a:gd name="connsiteY158" fmla="*/ 1186446 h 1322177"/>
                <a:gd name="connsiteX159" fmla="*/ 688198 w 3407361"/>
                <a:gd name="connsiteY159" fmla="*/ 1165014 h 1322177"/>
                <a:gd name="connsiteX160" fmla="*/ 690580 w 3407361"/>
                <a:gd name="connsiteY160" fmla="*/ 1210258 h 1322177"/>
                <a:gd name="connsiteX161" fmla="*/ 678673 w 3407361"/>
                <a:gd name="connsiteY161" fmla="*/ 1226927 h 1322177"/>
                <a:gd name="connsiteX162" fmla="*/ 669148 w 3407361"/>
                <a:gd name="connsiteY162" fmla="*/ 1217402 h 1322177"/>
                <a:gd name="connsiteX163" fmla="*/ 647717 w 3407361"/>
                <a:gd name="connsiteY163" fmla="*/ 1210258 h 1322177"/>
                <a:gd name="connsiteX164" fmla="*/ 631048 w 3407361"/>
                <a:gd name="connsiteY164" fmla="*/ 1205496 h 1322177"/>
                <a:gd name="connsiteX165" fmla="*/ 614380 w 3407361"/>
                <a:gd name="connsiteY165" fmla="*/ 1234071 h 1322177"/>
                <a:gd name="connsiteX166" fmla="*/ 588186 w 3407361"/>
                <a:gd name="connsiteY166" fmla="*/ 1248358 h 1322177"/>
                <a:gd name="connsiteX167" fmla="*/ 566755 w 3407361"/>
                <a:gd name="connsiteY167" fmla="*/ 1274552 h 1322177"/>
                <a:gd name="connsiteX168" fmla="*/ 557230 w 3407361"/>
                <a:gd name="connsiteY168" fmla="*/ 1288840 h 1322177"/>
                <a:gd name="connsiteX169" fmla="*/ 545324 w 3407361"/>
                <a:gd name="connsiteY169" fmla="*/ 1307889 h 1322177"/>
                <a:gd name="connsiteX170" fmla="*/ 514367 w 3407361"/>
                <a:gd name="connsiteY170" fmla="*/ 1322177 h 1322177"/>
                <a:gd name="connsiteX171" fmla="*/ 488173 w 3407361"/>
                <a:gd name="connsiteY171" fmla="*/ 1310271 h 1322177"/>
                <a:gd name="connsiteX172" fmla="*/ 471505 w 3407361"/>
                <a:gd name="connsiteY172" fmla="*/ 1300746 h 1322177"/>
                <a:gd name="connsiteX173" fmla="*/ 452455 w 3407361"/>
                <a:gd name="connsiteY173" fmla="*/ 1295983 h 1322177"/>
                <a:gd name="connsiteX174" fmla="*/ 431023 w 3407361"/>
                <a:gd name="connsiteY174" fmla="*/ 1279314 h 1322177"/>
                <a:gd name="connsiteX175" fmla="*/ 431023 w 3407361"/>
                <a:gd name="connsiteY175" fmla="*/ 1279314 h 1322177"/>
                <a:gd name="connsiteX176" fmla="*/ 431023 w 3407361"/>
                <a:gd name="connsiteY176" fmla="*/ 1279314 h 1322177"/>
                <a:gd name="connsiteX177" fmla="*/ 397686 w 3407361"/>
                <a:gd name="connsiteY177" fmla="*/ 1241214 h 1322177"/>
                <a:gd name="connsiteX178" fmla="*/ 388161 w 3407361"/>
                <a:gd name="connsiteY178" fmla="*/ 1229308 h 1322177"/>
                <a:gd name="connsiteX179" fmla="*/ 378636 w 3407361"/>
                <a:gd name="connsiteY179" fmla="*/ 1231689 h 1322177"/>
                <a:gd name="connsiteX180" fmla="*/ 378636 w 3407361"/>
                <a:gd name="connsiteY180" fmla="*/ 1217402 h 1322177"/>
                <a:gd name="connsiteX181" fmla="*/ 373873 w 3407361"/>
                <a:gd name="connsiteY181" fmla="*/ 1203114 h 1322177"/>
                <a:gd name="connsiteX182" fmla="*/ 357205 w 3407361"/>
                <a:gd name="connsiteY182" fmla="*/ 1207877 h 1322177"/>
                <a:gd name="connsiteX183" fmla="*/ 350061 w 3407361"/>
                <a:gd name="connsiteY183" fmla="*/ 1186446 h 1322177"/>
                <a:gd name="connsiteX184" fmla="*/ 335773 w 3407361"/>
                <a:gd name="connsiteY184" fmla="*/ 1167396 h 1322177"/>
                <a:gd name="connsiteX185" fmla="*/ 350061 w 3407361"/>
                <a:gd name="connsiteY185" fmla="*/ 1155489 h 1322177"/>
                <a:gd name="connsiteX186" fmla="*/ 342917 w 3407361"/>
                <a:gd name="connsiteY186" fmla="*/ 1131677 h 1322177"/>
                <a:gd name="connsiteX187" fmla="*/ 326248 w 3407361"/>
                <a:gd name="connsiteY187" fmla="*/ 1119771 h 1322177"/>
                <a:gd name="connsiteX188" fmla="*/ 333392 w 3407361"/>
                <a:gd name="connsiteY188" fmla="*/ 1103102 h 1322177"/>
                <a:gd name="connsiteX189" fmla="*/ 345298 w 3407361"/>
                <a:gd name="connsiteY189" fmla="*/ 1105483 h 1322177"/>
                <a:gd name="connsiteX190" fmla="*/ 373873 w 3407361"/>
                <a:gd name="connsiteY190" fmla="*/ 1110246 h 1322177"/>
                <a:gd name="connsiteX191" fmla="*/ 371492 w 3407361"/>
                <a:gd name="connsiteY191" fmla="*/ 1086433 h 1322177"/>
                <a:gd name="connsiteX192" fmla="*/ 397686 w 3407361"/>
                <a:gd name="connsiteY192" fmla="*/ 1067383 h 1322177"/>
                <a:gd name="connsiteX193" fmla="*/ 402449 w 3407361"/>
                <a:gd name="connsiteY193" fmla="*/ 1010233 h 1322177"/>
                <a:gd name="connsiteX194" fmla="*/ 364348 w 3407361"/>
                <a:gd name="connsiteY194" fmla="*/ 969752 h 1322177"/>
                <a:gd name="connsiteX195" fmla="*/ 345298 w 3407361"/>
                <a:gd name="connsiteY195" fmla="*/ 934033 h 1322177"/>
                <a:gd name="connsiteX196" fmla="*/ 307198 w 3407361"/>
                <a:gd name="connsiteY196" fmla="*/ 900696 h 1322177"/>
                <a:gd name="connsiteX197" fmla="*/ 302436 w 3407361"/>
                <a:gd name="connsiteY197" fmla="*/ 834021 h 1322177"/>
                <a:gd name="connsiteX198" fmla="*/ 321486 w 3407361"/>
                <a:gd name="connsiteY198" fmla="*/ 805446 h 1322177"/>
                <a:gd name="connsiteX199" fmla="*/ 321486 w 3407361"/>
                <a:gd name="connsiteY199" fmla="*/ 805446 h 1322177"/>
                <a:gd name="connsiteX200" fmla="*/ 304817 w 3407361"/>
                <a:gd name="connsiteY200" fmla="*/ 769727 h 1322177"/>
                <a:gd name="connsiteX201" fmla="*/ 283386 w 3407361"/>
                <a:gd name="connsiteY201" fmla="*/ 755439 h 1322177"/>
                <a:gd name="connsiteX202" fmla="*/ 276242 w 3407361"/>
                <a:gd name="connsiteY202" fmla="*/ 738771 h 1322177"/>
                <a:gd name="connsiteX203" fmla="*/ 259573 w 3407361"/>
                <a:gd name="connsiteY203" fmla="*/ 717339 h 1322177"/>
                <a:gd name="connsiteX204" fmla="*/ 240523 w 3407361"/>
                <a:gd name="connsiteY204" fmla="*/ 693527 h 1322177"/>
                <a:gd name="connsiteX205" fmla="*/ 214330 w 3407361"/>
                <a:gd name="connsiteY205" fmla="*/ 684002 h 1322177"/>
                <a:gd name="connsiteX206" fmla="*/ 138130 w 3407361"/>
                <a:gd name="connsiteY206" fmla="*/ 605421 h 1322177"/>
                <a:gd name="connsiteX207" fmla="*/ 71455 w 3407361"/>
                <a:gd name="connsiteY207" fmla="*/ 493502 h 1322177"/>
                <a:gd name="connsiteX208" fmla="*/ 59548 w 3407361"/>
                <a:gd name="connsiteY208" fmla="*/ 436352 h 1322177"/>
                <a:gd name="connsiteX209" fmla="*/ 28592 w 3407361"/>
                <a:gd name="connsiteY209" fmla="*/ 386346 h 1322177"/>
                <a:gd name="connsiteX210" fmla="*/ 28592 w 3407361"/>
                <a:gd name="connsiteY210" fmla="*/ 355389 h 1322177"/>
                <a:gd name="connsiteX211" fmla="*/ 9542 w 3407361"/>
                <a:gd name="connsiteY211" fmla="*/ 305383 h 1322177"/>
                <a:gd name="connsiteX212" fmla="*/ 11923 w 3407361"/>
                <a:gd name="connsiteY212" fmla="*/ 272046 h 1322177"/>
                <a:gd name="connsiteX213" fmla="*/ 4780 w 3407361"/>
                <a:gd name="connsiteY213" fmla="*/ 229183 h 1322177"/>
                <a:gd name="connsiteX214" fmla="*/ 11922 w 3407361"/>
                <a:gd name="connsiteY214" fmla="*/ 202989 h 1322177"/>
                <a:gd name="connsiteX215" fmla="*/ 19066 w 3407361"/>
                <a:gd name="connsiteY215" fmla="*/ 167271 h 1322177"/>
                <a:gd name="connsiteX216" fmla="*/ 9541 w 3407361"/>
                <a:gd name="connsiteY216" fmla="*/ 112502 h 1322177"/>
                <a:gd name="connsiteX217" fmla="*/ 17 w 3407361"/>
                <a:gd name="connsiteY217" fmla="*/ 81546 h 1322177"/>
                <a:gd name="connsiteX218" fmla="*/ 26210 w 3407361"/>
                <a:gd name="connsiteY218" fmla="*/ 62496 h 1322177"/>
                <a:gd name="connsiteX219" fmla="*/ 35736 w 3407361"/>
                <a:gd name="connsiteY219" fmla="*/ 10108 h 1322177"/>
                <a:gd name="connsiteX220" fmla="*/ 3407361 w 3407361"/>
                <a:gd name="connsiteY220" fmla="*/ 0 h 1322177"/>
                <a:gd name="connsiteX221" fmla="*/ 3395185 w 3407361"/>
                <a:gd name="connsiteY221" fmla="*/ 850419 h 1322177"/>
                <a:gd name="connsiteX0" fmla="*/ 3395185 w 3407361"/>
                <a:gd name="connsiteY0" fmla="*/ 850419 h 1322177"/>
                <a:gd name="connsiteX1" fmla="*/ 3312379 w 3407361"/>
                <a:gd name="connsiteY1" fmla="*/ 890003 h 1322177"/>
                <a:gd name="connsiteX2" fmla="*/ 3139850 w 3407361"/>
                <a:gd name="connsiteY2" fmla="*/ 898630 h 1322177"/>
                <a:gd name="connsiteX3" fmla="*/ 2846552 w 3407361"/>
                <a:gd name="connsiteY3" fmla="*/ 907256 h 1322177"/>
                <a:gd name="connsiteX4" fmla="*/ 2544628 w 3407361"/>
                <a:gd name="connsiteY4" fmla="*/ 907256 h 1322177"/>
                <a:gd name="connsiteX5" fmla="*/ 2346220 w 3407361"/>
                <a:gd name="connsiteY5" fmla="*/ 933135 h 1322177"/>
                <a:gd name="connsiteX6" fmla="*/ 2173692 w 3407361"/>
                <a:gd name="connsiteY6" fmla="*/ 976267 h 1322177"/>
                <a:gd name="connsiteX7" fmla="*/ 2033605 w 3407361"/>
                <a:gd name="connsiteY7" fmla="*/ 974514 h 1322177"/>
                <a:gd name="connsiteX8" fmla="*/ 1995505 w 3407361"/>
                <a:gd name="connsiteY8" fmla="*/ 943558 h 1322177"/>
                <a:gd name="connsiteX9" fmla="*/ 1962167 w 3407361"/>
                <a:gd name="connsiteY9" fmla="*/ 914983 h 1322177"/>
                <a:gd name="connsiteX10" fmla="*/ 1921686 w 3407361"/>
                <a:gd name="connsiteY10" fmla="*/ 893552 h 1322177"/>
                <a:gd name="connsiteX11" fmla="*/ 1905017 w 3407361"/>
                <a:gd name="connsiteY11" fmla="*/ 888789 h 1322177"/>
                <a:gd name="connsiteX12" fmla="*/ 1905017 w 3407361"/>
                <a:gd name="connsiteY12" fmla="*/ 888789 h 1322177"/>
                <a:gd name="connsiteX13" fmla="*/ 1933592 w 3407361"/>
                <a:gd name="connsiteY13" fmla="*/ 881646 h 1322177"/>
                <a:gd name="connsiteX14" fmla="*/ 1952642 w 3407361"/>
                <a:gd name="connsiteY14" fmla="*/ 874502 h 1322177"/>
                <a:gd name="connsiteX15" fmla="*/ 1933592 w 3407361"/>
                <a:gd name="connsiteY15" fmla="*/ 864977 h 1322177"/>
                <a:gd name="connsiteX16" fmla="*/ 1900255 w 3407361"/>
                <a:gd name="connsiteY16" fmla="*/ 855452 h 1322177"/>
                <a:gd name="connsiteX17" fmla="*/ 1871680 w 3407361"/>
                <a:gd name="connsiteY17" fmla="*/ 841164 h 1322177"/>
                <a:gd name="connsiteX18" fmla="*/ 1840723 w 3407361"/>
                <a:gd name="connsiteY18" fmla="*/ 824496 h 1322177"/>
                <a:gd name="connsiteX19" fmla="*/ 1819292 w 3407361"/>
                <a:gd name="connsiteY19" fmla="*/ 810208 h 1322177"/>
                <a:gd name="connsiteX20" fmla="*/ 1814530 w 3407361"/>
                <a:gd name="connsiteY20" fmla="*/ 791158 h 1322177"/>
                <a:gd name="connsiteX21" fmla="*/ 1843105 w 3407361"/>
                <a:gd name="connsiteY21" fmla="*/ 800683 h 1322177"/>
                <a:gd name="connsiteX22" fmla="*/ 1843105 w 3407361"/>
                <a:gd name="connsiteY22" fmla="*/ 800683 h 1322177"/>
                <a:gd name="connsiteX23" fmla="*/ 1871680 w 3407361"/>
                <a:gd name="connsiteY23" fmla="*/ 803064 h 1322177"/>
                <a:gd name="connsiteX24" fmla="*/ 1916923 w 3407361"/>
                <a:gd name="connsiteY24" fmla="*/ 812589 h 1322177"/>
                <a:gd name="connsiteX25" fmla="*/ 1916923 w 3407361"/>
                <a:gd name="connsiteY25" fmla="*/ 812589 h 1322177"/>
                <a:gd name="connsiteX26" fmla="*/ 1897873 w 3407361"/>
                <a:gd name="connsiteY26" fmla="*/ 781633 h 1322177"/>
                <a:gd name="connsiteX27" fmla="*/ 1862155 w 3407361"/>
                <a:gd name="connsiteY27" fmla="*/ 788777 h 1322177"/>
                <a:gd name="connsiteX28" fmla="*/ 1838342 w 3407361"/>
                <a:gd name="connsiteY28" fmla="*/ 781633 h 1322177"/>
                <a:gd name="connsiteX29" fmla="*/ 1812148 w 3407361"/>
                <a:gd name="connsiteY29" fmla="*/ 779252 h 1322177"/>
                <a:gd name="connsiteX30" fmla="*/ 1785955 w 3407361"/>
                <a:gd name="connsiteY30" fmla="*/ 788777 h 1322177"/>
                <a:gd name="connsiteX31" fmla="*/ 1757380 w 3407361"/>
                <a:gd name="connsiteY31" fmla="*/ 795921 h 1322177"/>
                <a:gd name="connsiteX32" fmla="*/ 1728805 w 3407361"/>
                <a:gd name="connsiteY32" fmla="*/ 795921 h 1322177"/>
                <a:gd name="connsiteX33" fmla="*/ 1702611 w 3407361"/>
                <a:gd name="connsiteY33" fmla="*/ 781633 h 1322177"/>
                <a:gd name="connsiteX34" fmla="*/ 1678798 w 3407361"/>
                <a:gd name="connsiteY34" fmla="*/ 793539 h 1322177"/>
                <a:gd name="connsiteX35" fmla="*/ 1664511 w 3407361"/>
                <a:gd name="connsiteY35" fmla="*/ 788777 h 1322177"/>
                <a:gd name="connsiteX36" fmla="*/ 1628792 w 3407361"/>
                <a:gd name="connsiteY36" fmla="*/ 795921 h 1322177"/>
                <a:gd name="connsiteX37" fmla="*/ 1593073 w 3407361"/>
                <a:gd name="connsiteY37" fmla="*/ 795921 h 1322177"/>
                <a:gd name="connsiteX38" fmla="*/ 1569261 w 3407361"/>
                <a:gd name="connsiteY38" fmla="*/ 791158 h 1322177"/>
                <a:gd name="connsiteX39" fmla="*/ 1547830 w 3407361"/>
                <a:gd name="connsiteY39" fmla="*/ 776871 h 1322177"/>
                <a:gd name="connsiteX40" fmla="*/ 1547830 w 3407361"/>
                <a:gd name="connsiteY40" fmla="*/ 762583 h 1322177"/>
                <a:gd name="connsiteX41" fmla="*/ 1524017 w 3407361"/>
                <a:gd name="connsiteY41" fmla="*/ 798302 h 1322177"/>
                <a:gd name="connsiteX42" fmla="*/ 1528780 w 3407361"/>
                <a:gd name="connsiteY42" fmla="*/ 819733 h 1322177"/>
                <a:gd name="connsiteX43" fmla="*/ 1533542 w 3407361"/>
                <a:gd name="connsiteY43" fmla="*/ 836402 h 1322177"/>
                <a:gd name="connsiteX44" fmla="*/ 1578786 w 3407361"/>
                <a:gd name="connsiteY44" fmla="*/ 822114 h 1322177"/>
                <a:gd name="connsiteX45" fmla="*/ 1614505 w 3407361"/>
                <a:gd name="connsiteY45" fmla="*/ 819733 h 1322177"/>
                <a:gd name="connsiteX46" fmla="*/ 1654986 w 3407361"/>
                <a:gd name="connsiteY46" fmla="*/ 812589 h 1322177"/>
                <a:gd name="connsiteX47" fmla="*/ 1676417 w 3407361"/>
                <a:gd name="connsiteY47" fmla="*/ 812589 h 1322177"/>
                <a:gd name="connsiteX48" fmla="*/ 1702611 w 3407361"/>
                <a:gd name="connsiteY48" fmla="*/ 810208 h 1322177"/>
                <a:gd name="connsiteX49" fmla="*/ 1728805 w 3407361"/>
                <a:gd name="connsiteY49" fmla="*/ 826877 h 1322177"/>
                <a:gd name="connsiteX50" fmla="*/ 1750236 w 3407361"/>
                <a:gd name="connsiteY50" fmla="*/ 826877 h 1322177"/>
                <a:gd name="connsiteX51" fmla="*/ 1781192 w 3407361"/>
                <a:gd name="connsiteY51" fmla="*/ 836402 h 1322177"/>
                <a:gd name="connsiteX52" fmla="*/ 1795480 w 3407361"/>
                <a:gd name="connsiteY52" fmla="*/ 845927 h 1322177"/>
                <a:gd name="connsiteX53" fmla="*/ 1795480 w 3407361"/>
                <a:gd name="connsiteY53" fmla="*/ 864977 h 1322177"/>
                <a:gd name="connsiteX54" fmla="*/ 1724042 w 3407361"/>
                <a:gd name="connsiteY54" fmla="*/ 862596 h 1322177"/>
                <a:gd name="connsiteX55" fmla="*/ 1635936 w 3407361"/>
                <a:gd name="connsiteY55" fmla="*/ 872121 h 1322177"/>
                <a:gd name="connsiteX56" fmla="*/ 1550211 w 3407361"/>
                <a:gd name="connsiteY56" fmla="*/ 879264 h 1322177"/>
                <a:gd name="connsiteX57" fmla="*/ 1440673 w 3407361"/>
                <a:gd name="connsiteY57" fmla="*/ 903077 h 1322177"/>
                <a:gd name="connsiteX58" fmla="*/ 1340661 w 3407361"/>
                <a:gd name="connsiteY58" fmla="*/ 931652 h 1322177"/>
                <a:gd name="connsiteX59" fmla="*/ 1252555 w 3407361"/>
                <a:gd name="connsiteY59" fmla="*/ 974514 h 1322177"/>
                <a:gd name="connsiteX60" fmla="*/ 1193023 w 3407361"/>
                <a:gd name="connsiteY60" fmla="*/ 1007852 h 1322177"/>
                <a:gd name="connsiteX61" fmla="*/ 1157305 w 3407361"/>
                <a:gd name="connsiteY61" fmla="*/ 1029283 h 1322177"/>
                <a:gd name="connsiteX62" fmla="*/ 1069196 w 3407361"/>
                <a:gd name="connsiteY62" fmla="*/ 1057859 h 1322177"/>
                <a:gd name="connsiteX63" fmla="*/ 1043004 w 3407361"/>
                <a:gd name="connsiteY63" fmla="*/ 1065002 h 1322177"/>
                <a:gd name="connsiteX64" fmla="*/ 992998 w 3407361"/>
                <a:gd name="connsiteY64" fmla="*/ 1076908 h 1322177"/>
                <a:gd name="connsiteX65" fmla="*/ 971567 w 3407361"/>
                <a:gd name="connsiteY65" fmla="*/ 1069764 h 1322177"/>
                <a:gd name="connsiteX66" fmla="*/ 981092 w 3407361"/>
                <a:gd name="connsiteY66" fmla="*/ 1045952 h 1322177"/>
                <a:gd name="connsiteX67" fmla="*/ 995380 w 3407361"/>
                <a:gd name="connsiteY67" fmla="*/ 1029283 h 1322177"/>
                <a:gd name="connsiteX68" fmla="*/ 1007286 w 3407361"/>
                <a:gd name="connsiteY68" fmla="*/ 1010233 h 1322177"/>
                <a:gd name="connsiteX69" fmla="*/ 1007286 w 3407361"/>
                <a:gd name="connsiteY69" fmla="*/ 1010233 h 1322177"/>
                <a:gd name="connsiteX70" fmla="*/ 1038242 w 3407361"/>
                <a:gd name="connsiteY70" fmla="*/ 988802 h 1322177"/>
                <a:gd name="connsiteX71" fmla="*/ 1059673 w 3407361"/>
                <a:gd name="connsiteY71" fmla="*/ 995946 h 1322177"/>
                <a:gd name="connsiteX72" fmla="*/ 1069198 w 3407361"/>
                <a:gd name="connsiteY72" fmla="*/ 1024521 h 1322177"/>
                <a:gd name="connsiteX73" fmla="*/ 1085867 w 3407361"/>
                <a:gd name="connsiteY73" fmla="*/ 1022139 h 1322177"/>
                <a:gd name="connsiteX74" fmla="*/ 1083486 w 3407361"/>
                <a:gd name="connsiteY74" fmla="*/ 1003089 h 1322177"/>
                <a:gd name="connsiteX75" fmla="*/ 1083486 w 3407361"/>
                <a:gd name="connsiteY75" fmla="*/ 1003089 h 1322177"/>
                <a:gd name="connsiteX76" fmla="*/ 1093011 w 3407361"/>
                <a:gd name="connsiteY76" fmla="*/ 974514 h 1322177"/>
                <a:gd name="connsiteX77" fmla="*/ 1112061 w 3407361"/>
                <a:gd name="connsiteY77" fmla="*/ 964989 h 1322177"/>
                <a:gd name="connsiteX78" fmla="*/ 1090630 w 3407361"/>
                <a:gd name="connsiteY78" fmla="*/ 967371 h 1322177"/>
                <a:gd name="connsiteX79" fmla="*/ 1047767 w 3407361"/>
                <a:gd name="connsiteY79" fmla="*/ 976896 h 1322177"/>
                <a:gd name="connsiteX80" fmla="*/ 1026336 w 3407361"/>
                <a:gd name="connsiteY80" fmla="*/ 969752 h 1322177"/>
                <a:gd name="connsiteX81" fmla="*/ 997761 w 3407361"/>
                <a:gd name="connsiteY81" fmla="*/ 969752 h 1322177"/>
                <a:gd name="connsiteX82" fmla="*/ 988236 w 3407361"/>
                <a:gd name="connsiteY82" fmla="*/ 960227 h 1322177"/>
                <a:gd name="connsiteX83" fmla="*/ 1012048 w 3407361"/>
                <a:gd name="connsiteY83" fmla="*/ 948321 h 1322177"/>
                <a:gd name="connsiteX84" fmla="*/ 1062055 w 3407361"/>
                <a:gd name="connsiteY84" fmla="*/ 936414 h 1322177"/>
                <a:gd name="connsiteX85" fmla="*/ 1093011 w 3407361"/>
                <a:gd name="connsiteY85" fmla="*/ 929271 h 1322177"/>
                <a:gd name="connsiteX86" fmla="*/ 1116823 w 3407361"/>
                <a:gd name="connsiteY86" fmla="*/ 912602 h 1322177"/>
                <a:gd name="connsiteX87" fmla="*/ 1195405 w 3407361"/>
                <a:gd name="connsiteY87" fmla="*/ 895933 h 1322177"/>
                <a:gd name="connsiteX88" fmla="*/ 1214455 w 3407361"/>
                <a:gd name="connsiteY88" fmla="*/ 884027 h 1322177"/>
                <a:gd name="connsiteX89" fmla="*/ 1183498 w 3407361"/>
                <a:gd name="connsiteY89" fmla="*/ 879264 h 1322177"/>
                <a:gd name="connsiteX90" fmla="*/ 1114442 w 3407361"/>
                <a:gd name="connsiteY90" fmla="*/ 895933 h 1322177"/>
                <a:gd name="connsiteX91" fmla="*/ 1071580 w 3407361"/>
                <a:gd name="connsiteY91" fmla="*/ 907839 h 1322177"/>
                <a:gd name="connsiteX92" fmla="*/ 1047767 w 3407361"/>
                <a:gd name="connsiteY92" fmla="*/ 924508 h 1322177"/>
                <a:gd name="connsiteX93" fmla="*/ 1004905 w 3407361"/>
                <a:gd name="connsiteY93" fmla="*/ 931652 h 1322177"/>
                <a:gd name="connsiteX94" fmla="*/ 983473 w 3407361"/>
                <a:gd name="connsiteY94" fmla="*/ 926889 h 1322177"/>
                <a:gd name="connsiteX95" fmla="*/ 959661 w 3407361"/>
                <a:gd name="connsiteY95" fmla="*/ 931652 h 1322177"/>
                <a:gd name="connsiteX96" fmla="*/ 940611 w 3407361"/>
                <a:gd name="connsiteY96" fmla="*/ 917364 h 1322177"/>
                <a:gd name="connsiteX97" fmla="*/ 919180 w 3407361"/>
                <a:gd name="connsiteY97" fmla="*/ 910221 h 1322177"/>
                <a:gd name="connsiteX98" fmla="*/ 888223 w 3407361"/>
                <a:gd name="connsiteY98" fmla="*/ 910221 h 1322177"/>
                <a:gd name="connsiteX99" fmla="*/ 869173 w 3407361"/>
                <a:gd name="connsiteY99" fmla="*/ 917364 h 1322177"/>
                <a:gd name="connsiteX100" fmla="*/ 869173 w 3407361"/>
                <a:gd name="connsiteY100" fmla="*/ 898314 h 1322177"/>
                <a:gd name="connsiteX101" fmla="*/ 862030 w 3407361"/>
                <a:gd name="connsiteY101" fmla="*/ 872121 h 1322177"/>
                <a:gd name="connsiteX102" fmla="*/ 854886 w 3407361"/>
                <a:gd name="connsiteY102" fmla="*/ 841164 h 1322177"/>
                <a:gd name="connsiteX103" fmla="*/ 859648 w 3407361"/>
                <a:gd name="connsiteY103" fmla="*/ 812589 h 1322177"/>
                <a:gd name="connsiteX104" fmla="*/ 873936 w 3407361"/>
                <a:gd name="connsiteY104" fmla="*/ 791158 h 1322177"/>
                <a:gd name="connsiteX105" fmla="*/ 842980 w 3407361"/>
                <a:gd name="connsiteY105" fmla="*/ 817352 h 1322177"/>
                <a:gd name="connsiteX106" fmla="*/ 816786 w 3407361"/>
                <a:gd name="connsiteY106" fmla="*/ 817352 h 1322177"/>
                <a:gd name="connsiteX107" fmla="*/ 783448 w 3407361"/>
                <a:gd name="connsiteY107" fmla="*/ 819733 h 1322177"/>
                <a:gd name="connsiteX108" fmla="*/ 754873 w 3407361"/>
                <a:gd name="connsiteY108" fmla="*/ 812589 h 1322177"/>
                <a:gd name="connsiteX109" fmla="*/ 731061 w 3407361"/>
                <a:gd name="connsiteY109" fmla="*/ 791158 h 1322177"/>
                <a:gd name="connsiteX110" fmla="*/ 707248 w 3407361"/>
                <a:gd name="connsiteY110" fmla="*/ 784014 h 1322177"/>
                <a:gd name="connsiteX111" fmla="*/ 662005 w 3407361"/>
                <a:gd name="connsiteY111" fmla="*/ 791158 h 1322177"/>
                <a:gd name="connsiteX112" fmla="*/ 619142 w 3407361"/>
                <a:gd name="connsiteY112" fmla="*/ 798302 h 1322177"/>
                <a:gd name="connsiteX113" fmla="*/ 573898 w 3407361"/>
                <a:gd name="connsiteY113" fmla="*/ 805446 h 1322177"/>
                <a:gd name="connsiteX114" fmla="*/ 554848 w 3407361"/>
                <a:gd name="connsiteY114" fmla="*/ 793539 h 1322177"/>
                <a:gd name="connsiteX115" fmla="*/ 550086 w 3407361"/>
                <a:gd name="connsiteY115" fmla="*/ 776871 h 1322177"/>
                <a:gd name="connsiteX116" fmla="*/ 540561 w 3407361"/>
                <a:gd name="connsiteY116" fmla="*/ 753058 h 1322177"/>
                <a:gd name="connsiteX117" fmla="*/ 540561 w 3407361"/>
                <a:gd name="connsiteY117" fmla="*/ 753058 h 1322177"/>
                <a:gd name="connsiteX118" fmla="*/ 545323 w 3407361"/>
                <a:gd name="connsiteY118" fmla="*/ 805446 h 1322177"/>
                <a:gd name="connsiteX119" fmla="*/ 559611 w 3407361"/>
                <a:gd name="connsiteY119" fmla="*/ 822114 h 1322177"/>
                <a:gd name="connsiteX120" fmla="*/ 609617 w 3407361"/>
                <a:gd name="connsiteY120" fmla="*/ 826877 h 1322177"/>
                <a:gd name="connsiteX121" fmla="*/ 659623 w 3407361"/>
                <a:gd name="connsiteY121" fmla="*/ 814971 h 1322177"/>
                <a:gd name="connsiteX122" fmla="*/ 692961 w 3407361"/>
                <a:gd name="connsiteY122" fmla="*/ 810208 h 1322177"/>
                <a:gd name="connsiteX123" fmla="*/ 723917 w 3407361"/>
                <a:gd name="connsiteY123" fmla="*/ 817352 h 1322177"/>
                <a:gd name="connsiteX124" fmla="*/ 740586 w 3407361"/>
                <a:gd name="connsiteY124" fmla="*/ 843546 h 1322177"/>
                <a:gd name="connsiteX125" fmla="*/ 766780 w 3407361"/>
                <a:gd name="connsiteY125" fmla="*/ 843546 h 1322177"/>
                <a:gd name="connsiteX126" fmla="*/ 802498 w 3407361"/>
                <a:gd name="connsiteY126" fmla="*/ 838783 h 1322177"/>
                <a:gd name="connsiteX127" fmla="*/ 831073 w 3407361"/>
                <a:gd name="connsiteY127" fmla="*/ 848308 h 1322177"/>
                <a:gd name="connsiteX128" fmla="*/ 838217 w 3407361"/>
                <a:gd name="connsiteY128" fmla="*/ 893552 h 1322177"/>
                <a:gd name="connsiteX129" fmla="*/ 850123 w 3407361"/>
                <a:gd name="connsiteY129" fmla="*/ 931652 h 1322177"/>
                <a:gd name="connsiteX130" fmla="*/ 850123 w 3407361"/>
                <a:gd name="connsiteY130" fmla="*/ 948321 h 1322177"/>
                <a:gd name="connsiteX131" fmla="*/ 840598 w 3407361"/>
                <a:gd name="connsiteY131" fmla="*/ 964989 h 1322177"/>
                <a:gd name="connsiteX132" fmla="*/ 823930 w 3407361"/>
                <a:gd name="connsiteY132" fmla="*/ 974514 h 1322177"/>
                <a:gd name="connsiteX133" fmla="*/ 802498 w 3407361"/>
                <a:gd name="connsiteY133" fmla="*/ 979277 h 1322177"/>
                <a:gd name="connsiteX134" fmla="*/ 781067 w 3407361"/>
                <a:gd name="connsiteY134" fmla="*/ 979277 h 1322177"/>
                <a:gd name="connsiteX135" fmla="*/ 769161 w 3407361"/>
                <a:gd name="connsiteY135" fmla="*/ 988802 h 1322177"/>
                <a:gd name="connsiteX136" fmla="*/ 769161 w 3407361"/>
                <a:gd name="connsiteY136" fmla="*/ 988802 h 1322177"/>
                <a:gd name="connsiteX137" fmla="*/ 800117 w 3407361"/>
                <a:gd name="connsiteY137" fmla="*/ 991183 h 1322177"/>
                <a:gd name="connsiteX138" fmla="*/ 816786 w 3407361"/>
                <a:gd name="connsiteY138" fmla="*/ 1003089 h 1322177"/>
                <a:gd name="connsiteX139" fmla="*/ 838217 w 3407361"/>
                <a:gd name="connsiteY139" fmla="*/ 993564 h 1322177"/>
                <a:gd name="connsiteX140" fmla="*/ 838217 w 3407361"/>
                <a:gd name="connsiteY140" fmla="*/ 993564 h 1322177"/>
                <a:gd name="connsiteX141" fmla="*/ 864411 w 3407361"/>
                <a:gd name="connsiteY141" fmla="*/ 995946 h 1322177"/>
                <a:gd name="connsiteX142" fmla="*/ 881080 w 3407361"/>
                <a:gd name="connsiteY142" fmla="*/ 984039 h 1322177"/>
                <a:gd name="connsiteX143" fmla="*/ 909655 w 3407361"/>
                <a:gd name="connsiteY143" fmla="*/ 1022139 h 1322177"/>
                <a:gd name="connsiteX144" fmla="*/ 909655 w 3407361"/>
                <a:gd name="connsiteY144" fmla="*/ 1062621 h 1322177"/>
                <a:gd name="connsiteX145" fmla="*/ 902511 w 3407361"/>
                <a:gd name="connsiteY145" fmla="*/ 1084052 h 1322177"/>
                <a:gd name="connsiteX146" fmla="*/ 881080 w 3407361"/>
                <a:gd name="connsiteY146" fmla="*/ 1105483 h 1322177"/>
                <a:gd name="connsiteX147" fmla="*/ 842980 w 3407361"/>
                <a:gd name="connsiteY147" fmla="*/ 1119771 h 1322177"/>
                <a:gd name="connsiteX148" fmla="*/ 828692 w 3407361"/>
                <a:gd name="connsiteY148" fmla="*/ 1136439 h 1322177"/>
                <a:gd name="connsiteX149" fmla="*/ 812023 w 3407361"/>
                <a:gd name="connsiteY149" fmla="*/ 1157871 h 1322177"/>
                <a:gd name="connsiteX150" fmla="*/ 783448 w 3407361"/>
                <a:gd name="connsiteY150" fmla="*/ 1165014 h 1322177"/>
                <a:gd name="connsiteX151" fmla="*/ 766780 w 3407361"/>
                <a:gd name="connsiteY151" fmla="*/ 1172158 h 1322177"/>
                <a:gd name="connsiteX152" fmla="*/ 752492 w 3407361"/>
                <a:gd name="connsiteY152" fmla="*/ 1174539 h 1322177"/>
                <a:gd name="connsiteX153" fmla="*/ 745348 w 3407361"/>
                <a:gd name="connsiteY153" fmla="*/ 1160252 h 1322177"/>
                <a:gd name="connsiteX154" fmla="*/ 745348 w 3407361"/>
                <a:gd name="connsiteY154" fmla="*/ 1160252 h 1322177"/>
                <a:gd name="connsiteX155" fmla="*/ 735823 w 3407361"/>
                <a:gd name="connsiteY155" fmla="*/ 1186446 h 1322177"/>
                <a:gd name="connsiteX156" fmla="*/ 716773 w 3407361"/>
                <a:gd name="connsiteY156" fmla="*/ 1200733 h 1322177"/>
                <a:gd name="connsiteX157" fmla="*/ 700105 w 3407361"/>
                <a:gd name="connsiteY157" fmla="*/ 1207877 h 1322177"/>
                <a:gd name="connsiteX158" fmla="*/ 700105 w 3407361"/>
                <a:gd name="connsiteY158" fmla="*/ 1186446 h 1322177"/>
                <a:gd name="connsiteX159" fmla="*/ 688198 w 3407361"/>
                <a:gd name="connsiteY159" fmla="*/ 1165014 h 1322177"/>
                <a:gd name="connsiteX160" fmla="*/ 690580 w 3407361"/>
                <a:gd name="connsiteY160" fmla="*/ 1210258 h 1322177"/>
                <a:gd name="connsiteX161" fmla="*/ 678673 w 3407361"/>
                <a:gd name="connsiteY161" fmla="*/ 1226927 h 1322177"/>
                <a:gd name="connsiteX162" fmla="*/ 669148 w 3407361"/>
                <a:gd name="connsiteY162" fmla="*/ 1217402 h 1322177"/>
                <a:gd name="connsiteX163" fmla="*/ 647717 w 3407361"/>
                <a:gd name="connsiteY163" fmla="*/ 1210258 h 1322177"/>
                <a:gd name="connsiteX164" fmla="*/ 631048 w 3407361"/>
                <a:gd name="connsiteY164" fmla="*/ 1205496 h 1322177"/>
                <a:gd name="connsiteX165" fmla="*/ 614380 w 3407361"/>
                <a:gd name="connsiteY165" fmla="*/ 1234071 h 1322177"/>
                <a:gd name="connsiteX166" fmla="*/ 588186 w 3407361"/>
                <a:gd name="connsiteY166" fmla="*/ 1248358 h 1322177"/>
                <a:gd name="connsiteX167" fmla="*/ 566755 w 3407361"/>
                <a:gd name="connsiteY167" fmla="*/ 1274552 h 1322177"/>
                <a:gd name="connsiteX168" fmla="*/ 557230 w 3407361"/>
                <a:gd name="connsiteY168" fmla="*/ 1288840 h 1322177"/>
                <a:gd name="connsiteX169" fmla="*/ 545324 w 3407361"/>
                <a:gd name="connsiteY169" fmla="*/ 1307889 h 1322177"/>
                <a:gd name="connsiteX170" fmla="*/ 514367 w 3407361"/>
                <a:gd name="connsiteY170" fmla="*/ 1322177 h 1322177"/>
                <a:gd name="connsiteX171" fmla="*/ 488173 w 3407361"/>
                <a:gd name="connsiteY171" fmla="*/ 1310271 h 1322177"/>
                <a:gd name="connsiteX172" fmla="*/ 471505 w 3407361"/>
                <a:gd name="connsiteY172" fmla="*/ 1300746 h 1322177"/>
                <a:gd name="connsiteX173" fmla="*/ 452455 w 3407361"/>
                <a:gd name="connsiteY173" fmla="*/ 1295983 h 1322177"/>
                <a:gd name="connsiteX174" fmla="*/ 431023 w 3407361"/>
                <a:gd name="connsiteY174" fmla="*/ 1279314 h 1322177"/>
                <a:gd name="connsiteX175" fmla="*/ 431023 w 3407361"/>
                <a:gd name="connsiteY175" fmla="*/ 1279314 h 1322177"/>
                <a:gd name="connsiteX176" fmla="*/ 431023 w 3407361"/>
                <a:gd name="connsiteY176" fmla="*/ 1279314 h 1322177"/>
                <a:gd name="connsiteX177" fmla="*/ 397686 w 3407361"/>
                <a:gd name="connsiteY177" fmla="*/ 1241214 h 1322177"/>
                <a:gd name="connsiteX178" fmla="*/ 388161 w 3407361"/>
                <a:gd name="connsiteY178" fmla="*/ 1229308 h 1322177"/>
                <a:gd name="connsiteX179" fmla="*/ 378636 w 3407361"/>
                <a:gd name="connsiteY179" fmla="*/ 1231689 h 1322177"/>
                <a:gd name="connsiteX180" fmla="*/ 378636 w 3407361"/>
                <a:gd name="connsiteY180" fmla="*/ 1217402 h 1322177"/>
                <a:gd name="connsiteX181" fmla="*/ 373873 w 3407361"/>
                <a:gd name="connsiteY181" fmla="*/ 1203114 h 1322177"/>
                <a:gd name="connsiteX182" fmla="*/ 357205 w 3407361"/>
                <a:gd name="connsiteY182" fmla="*/ 1207877 h 1322177"/>
                <a:gd name="connsiteX183" fmla="*/ 350061 w 3407361"/>
                <a:gd name="connsiteY183" fmla="*/ 1186446 h 1322177"/>
                <a:gd name="connsiteX184" fmla="*/ 335773 w 3407361"/>
                <a:gd name="connsiteY184" fmla="*/ 1167396 h 1322177"/>
                <a:gd name="connsiteX185" fmla="*/ 350061 w 3407361"/>
                <a:gd name="connsiteY185" fmla="*/ 1155489 h 1322177"/>
                <a:gd name="connsiteX186" fmla="*/ 342917 w 3407361"/>
                <a:gd name="connsiteY186" fmla="*/ 1131677 h 1322177"/>
                <a:gd name="connsiteX187" fmla="*/ 326248 w 3407361"/>
                <a:gd name="connsiteY187" fmla="*/ 1119771 h 1322177"/>
                <a:gd name="connsiteX188" fmla="*/ 333392 w 3407361"/>
                <a:gd name="connsiteY188" fmla="*/ 1103102 h 1322177"/>
                <a:gd name="connsiteX189" fmla="*/ 345298 w 3407361"/>
                <a:gd name="connsiteY189" fmla="*/ 1105483 h 1322177"/>
                <a:gd name="connsiteX190" fmla="*/ 373873 w 3407361"/>
                <a:gd name="connsiteY190" fmla="*/ 1110246 h 1322177"/>
                <a:gd name="connsiteX191" fmla="*/ 371492 w 3407361"/>
                <a:gd name="connsiteY191" fmla="*/ 1086433 h 1322177"/>
                <a:gd name="connsiteX192" fmla="*/ 397686 w 3407361"/>
                <a:gd name="connsiteY192" fmla="*/ 1067383 h 1322177"/>
                <a:gd name="connsiteX193" fmla="*/ 402449 w 3407361"/>
                <a:gd name="connsiteY193" fmla="*/ 1010233 h 1322177"/>
                <a:gd name="connsiteX194" fmla="*/ 364348 w 3407361"/>
                <a:gd name="connsiteY194" fmla="*/ 969752 h 1322177"/>
                <a:gd name="connsiteX195" fmla="*/ 345298 w 3407361"/>
                <a:gd name="connsiteY195" fmla="*/ 934033 h 1322177"/>
                <a:gd name="connsiteX196" fmla="*/ 307198 w 3407361"/>
                <a:gd name="connsiteY196" fmla="*/ 900696 h 1322177"/>
                <a:gd name="connsiteX197" fmla="*/ 302436 w 3407361"/>
                <a:gd name="connsiteY197" fmla="*/ 834021 h 1322177"/>
                <a:gd name="connsiteX198" fmla="*/ 321486 w 3407361"/>
                <a:gd name="connsiteY198" fmla="*/ 805446 h 1322177"/>
                <a:gd name="connsiteX199" fmla="*/ 321486 w 3407361"/>
                <a:gd name="connsiteY199" fmla="*/ 805446 h 1322177"/>
                <a:gd name="connsiteX200" fmla="*/ 304817 w 3407361"/>
                <a:gd name="connsiteY200" fmla="*/ 769727 h 1322177"/>
                <a:gd name="connsiteX201" fmla="*/ 283386 w 3407361"/>
                <a:gd name="connsiteY201" fmla="*/ 755439 h 1322177"/>
                <a:gd name="connsiteX202" fmla="*/ 276242 w 3407361"/>
                <a:gd name="connsiteY202" fmla="*/ 738771 h 1322177"/>
                <a:gd name="connsiteX203" fmla="*/ 259573 w 3407361"/>
                <a:gd name="connsiteY203" fmla="*/ 717339 h 1322177"/>
                <a:gd name="connsiteX204" fmla="*/ 240523 w 3407361"/>
                <a:gd name="connsiteY204" fmla="*/ 693527 h 1322177"/>
                <a:gd name="connsiteX205" fmla="*/ 214330 w 3407361"/>
                <a:gd name="connsiteY205" fmla="*/ 684002 h 1322177"/>
                <a:gd name="connsiteX206" fmla="*/ 138130 w 3407361"/>
                <a:gd name="connsiteY206" fmla="*/ 605421 h 1322177"/>
                <a:gd name="connsiteX207" fmla="*/ 71455 w 3407361"/>
                <a:gd name="connsiteY207" fmla="*/ 493502 h 1322177"/>
                <a:gd name="connsiteX208" fmla="*/ 59548 w 3407361"/>
                <a:gd name="connsiteY208" fmla="*/ 436352 h 1322177"/>
                <a:gd name="connsiteX209" fmla="*/ 28592 w 3407361"/>
                <a:gd name="connsiteY209" fmla="*/ 386346 h 1322177"/>
                <a:gd name="connsiteX210" fmla="*/ 28592 w 3407361"/>
                <a:gd name="connsiteY210" fmla="*/ 355389 h 1322177"/>
                <a:gd name="connsiteX211" fmla="*/ 9542 w 3407361"/>
                <a:gd name="connsiteY211" fmla="*/ 305383 h 1322177"/>
                <a:gd name="connsiteX212" fmla="*/ 11923 w 3407361"/>
                <a:gd name="connsiteY212" fmla="*/ 272046 h 1322177"/>
                <a:gd name="connsiteX213" fmla="*/ 4780 w 3407361"/>
                <a:gd name="connsiteY213" fmla="*/ 229183 h 1322177"/>
                <a:gd name="connsiteX214" fmla="*/ 11922 w 3407361"/>
                <a:gd name="connsiteY214" fmla="*/ 202989 h 1322177"/>
                <a:gd name="connsiteX215" fmla="*/ 19066 w 3407361"/>
                <a:gd name="connsiteY215" fmla="*/ 167271 h 1322177"/>
                <a:gd name="connsiteX216" fmla="*/ 9541 w 3407361"/>
                <a:gd name="connsiteY216" fmla="*/ 112502 h 1322177"/>
                <a:gd name="connsiteX217" fmla="*/ 17 w 3407361"/>
                <a:gd name="connsiteY217" fmla="*/ 81546 h 1322177"/>
                <a:gd name="connsiteX218" fmla="*/ 26210 w 3407361"/>
                <a:gd name="connsiteY218" fmla="*/ 62496 h 1322177"/>
                <a:gd name="connsiteX219" fmla="*/ 35736 w 3407361"/>
                <a:gd name="connsiteY219" fmla="*/ 10108 h 1322177"/>
                <a:gd name="connsiteX220" fmla="*/ 3407361 w 3407361"/>
                <a:gd name="connsiteY220" fmla="*/ 0 h 1322177"/>
                <a:gd name="connsiteX221" fmla="*/ 3395185 w 3407361"/>
                <a:gd name="connsiteY221" fmla="*/ 850419 h 1322177"/>
                <a:gd name="connsiteX0" fmla="*/ 3395185 w 3407361"/>
                <a:gd name="connsiteY0" fmla="*/ 850419 h 1322177"/>
                <a:gd name="connsiteX1" fmla="*/ 3312379 w 3407361"/>
                <a:gd name="connsiteY1" fmla="*/ 890003 h 1322177"/>
                <a:gd name="connsiteX2" fmla="*/ 3139850 w 3407361"/>
                <a:gd name="connsiteY2" fmla="*/ 898630 h 1322177"/>
                <a:gd name="connsiteX3" fmla="*/ 2846552 w 3407361"/>
                <a:gd name="connsiteY3" fmla="*/ 907256 h 1322177"/>
                <a:gd name="connsiteX4" fmla="*/ 2544628 w 3407361"/>
                <a:gd name="connsiteY4" fmla="*/ 907256 h 1322177"/>
                <a:gd name="connsiteX5" fmla="*/ 2346220 w 3407361"/>
                <a:gd name="connsiteY5" fmla="*/ 933135 h 1322177"/>
                <a:gd name="connsiteX6" fmla="*/ 2173692 w 3407361"/>
                <a:gd name="connsiteY6" fmla="*/ 976267 h 1322177"/>
                <a:gd name="connsiteX7" fmla="*/ 2033605 w 3407361"/>
                <a:gd name="connsiteY7" fmla="*/ 974514 h 1322177"/>
                <a:gd name="connsiteX8" fmla="*/ 1995505 w 3407361"/>
                <a:gd name="connsiteY8" fmla="*/ 943558 h 1322177"/>
                <a:gd name="connsiteX9" fmla="*/ 1962167 w 3407361"/>
                <a:gd name="connsiteY9" fmla="*/ 914983 h 1322177"/>
                <a:gd name="connsiteX10" fmla="*/ 1921686 w 3407361"/>
                <a:gd name="connsiteY10" fmla="*/ 893552 h 1322177"/>
                <a:gd name="connsiteX11" fmla="*/ 1905017 w 3407361"/>
                <a:gd name="connsiteY11" fmla="*/ 888789 h 1322177"/>
                <a:gd name="connsiteX12" fmla="*/ 1905017 w 3407361"/>
                <a:gd name="connsiteY12" fmla="*/ 888789 h 1322177"/>
                <a:gd name="connsiteX13" fmla="*/ 1933592 w 3407361"/>
                <a:gd name="connsiteY13" fmla="*/ 881646 h 1322177"/>
                <a:gd name="connsiteX14" fmla="*/ 1952642 w 3407361"/>
                <a:gd name="connsiteY14" fmla="*/ 874502 h 1322177"/>
                <a:gd name="connsiteX15" fmla="*/ 1933592 w 3407361"/>
                <a:gd name="connsiteY15" fmla="*/ 864977 h 1322177"/>
                <a:gd name="connsiteX16" fmla="*/ 1900255 w 3407361"/>
                <a:gd name="connsiteY16" fmla="*/ 855452 h 1322177"/>
                <a:gd name="connsiteX17" fmla="*/ 1871680 w 3407361"/>
                <a:gd name="connsiteY17" fmla="*/ 841164 h 1322177"/>
                <a:gd name="connsiteX18" fmla="*/ 1840723 w 3407361"/>
                <a:gd name="connsiteY18" fmla="*/ 824496 h 1322177"/>
                <a:gd name="connsiteX19" fmla="*/ 1819292 w 3407361"/>
                <a:gd name="connsiteY19" fmla="*/ 810208 h 1322177"/>
                <a:gd name="connsiteX20" fmla="*/ 1814530 w 3407361"/>
                <a:gd name="connsiteY20" fmla="*/ 791158 h 1322177"/>
                <a:gd name="connsiteX21" fmla="*/ 1843105 w 3407361"/>
                <a:gd name="connsiteY21" fmla="*/ 800683 h 1322177"/>
                <a:gd name="connsiteX22" fmla="*/ 1843105 w 3407361"/>
                <a:gd name="connsiteY22" fmla="*/ 800683 h 1322177"/>
                <a:gd name="connsiteX23" fmla="*/ 1871680 w 3407361"/>
                <a:gd name="connsiteY23" fmla="*/ 803064 h 1322177"/>
                <a:gd name="connsiteX24" fmla="*/ 1916923 w 3407361"/>
                <a:gd name="connsiteY24" fmla="*/ 812589 h 1322177"/>
                <a:gd name="connsiteX25" fmla="*/ 1916923 w 3407361"/>
                <a:gd name="connsiteY25" fmla="*/ 812589 h 1322177"/>
                <a:gd name="connsiteX26" fmla="*/ 1897873 w 3407361"/>
                <a:gd name="connsiteY26" fmla="*/ 781633 h 1322177"/>
                <a:gd name="connsiteX27" fmla="*/ 1862155 w 3407361"/>
                <a:gd name="connsiteY27" fmla="*/ 788777 h 1322177"/>
                <a:gd name="connsiteX28" fmla="*/ 1838342 w 3407361"/>
                <a:gd name="connsiteY28" fmla="*/ 781633 h 1322177"/>
                <a:gd name="connsiteX29" fmla="*/ 1812148 w 3407361"/>
                <a:gd name="connsiteY29" fmla="*/ 779252 h 1322177"/>
                <a:gd name="connsiteX30" fmla="*/ 1785955 w 3407361"/>
                <a:gd name="connsiteY30" fmla="*/ 788777 h 1322177"/>
                <a:gd name="connsiteX31" fmla="*/ 1757380 w 3407361"/>
                <a:gd name="connsiteY31" fmla="*/ 795921 h 1322177"/>
                <a:gd name="connsiteX32" fmla="*/ 1728805 w 3407361"/>
                <a:gd name="connsiteY32" fmla="*/ 795921 h 1322177"/>
                <a:gd name="connsiteX33" fmla="*/ 1702611 w 3407361"/>
                <a:gd name="connsiteY33" fmla="*/ 781633 h 1322177"/>
                <a:gd name="connsiteX34" fmla="*/ 1678798 w 3407361"/>
                <a:gd name="connsiteY34" fmla="*/ 793539 h 1322177"/>
                <a:gd name="connsiteX35" fmla="*/ 1664511 w 3407361"/>
                <a:gd name="connsiteY35" fmla="*/ 788777 h 1322177"/>
                <a:gd name="connsiteX36" fmla="*/ 1628792 w 3407361"/>
                <a:gd name="connsiteY36" fmla="*/ 795921 h 1322177"/>
                <a:gd name="connsiteX37" fmla="*/ 1593073 w 3407361"/>
                <a:gd name="connsiteY37" fmla="*/ 795921 h 1322177"/>
                <a:gd name="connsiteX38" fmla="*/ 1569261 w 3407361"/>
                <a:gd name="connsiteY38" fmla="*/ 791158 h 1322177"/>
                <a:gd name="connsiteX39" fmla="*/ 1547830 w 3407361"/>
                <a:gd name="connsiteY39" fmla="*/ 776871 h 1322177"/>
                <a:gd name="connsiteX40" fmla="*/ 1547830 w 3407361"/>
                <a:gd name="connsiteY40" fmla="*/ 762583 h 1322177"/>
                <a:gd name="connsiteX41" fmla="*/ 1524017 w 3407361"/>
                <a:gd name="connsiteY41" fmla="*/ 798302 h 1322177"/>
                <a:gd name="connsiteX42" fmla="*/ 1528780 w 3407361"/>
                <a:gd name="connsiteY42" fmla="*/ 819733 h 1322177"/>
                <a:gd name="connsiteX43" fmla="*/ 1533542 w 3407361"/>
                <a:gd name="connsiteY43" fmla="*/ 836402 h 1322177"/>
                <a:gd name="connsiteX44" fmla="*/ 1578786 w 3407361"/>
                <a:gd name="connsiteY44" fmla="*/ 822114 h 1322177"/>
                <a:gd name="connsiteX45" fmla="*/ 1614505 w 3407361"/>
                <a:gd name="connsiteY45" fmla="*/ 819733 h 1322177"/>
                <a:gd name="connsiteX46" fmla="*/ 1654986 w 3407361"/>
                <a:gd name="connsiteY46" fmla="*/ 812589 h 1322177"/>
                <a:gd name="connsiteX47" fmla="*/ 1676417 w 3407361"/>
                <a:gd name="connsiteY47" fmla="*/ 812589 h 1322177"/>
                <a:gd name="connsiteX48" fmla="*/ 1702611 w 3407361"/>
                <a:gd name="connsiteY48" fmla="*/ 810208 h 1322177"/>
                <a:gd name="connsiteX49" fmla="*/ 1728805 w 3407361"/>
                <a:gd name="connsiteY49" fmla="*/ 826877 h 1322177"/>
                <a:gd name="connsiteX50" fmla="*/ 1750236 w 3407361"/>
                <a:gd name="connsiteY50" fmla="*/ 826877 h 1322177"/>
                <a:gd name="connsiteX51" fmla="*/ 1781192 w 3407361"/>
                <a:gd name="connsiteY51" fmla="*/ 836402 h 1322177"/>
                <a:gd name="connsiteX52" fmla="*/ 1795480 w 3407361"/>
                <a:gd name="connsiteY52" fmla="*/ 845927 h 1322177"/>
                <a:gd name="connsiteX53" fmla="*/ 1795480 w 3407361"/>
                <a:gd name="connsiteY53" fmla="*/ 864977 h 1322177"/>
                <a:gd name="connsiteX54" fmla="*/ 1724042 w 3407361"/>
                <a:gd name="connsiteY54" fmla="*/ 862596 h 1322177"/>
                <a:gd name="connsiteX55" fmla="*/ 1635936 w 3407361"/>
                <a:gd name="connsiteY55" fmla="*/ 872121 h 1322177"/>
                <a:gd name="connsiteX56" fmla="*/ 1550211 w 3407361"/>
                <a:gd name="connsiteY56" fmla="*/ 879264 h 1322177"/>
                <a:gd name="connsiteX57" fmla="*/ 1440673 w 3407361"/>
                <a:gd name="connsiteY57" fmla="*/ 903077 h 1322177"/>
                <a:gd name="connsiteX58" fmla="*/ 1340661 w 3407361"/>
                <a:gd name="connsiteY58" fmla="*/ 931652 h 1322177"/>
                <a:gd name="connsiteX59" fmla="*/ 1252555 w 3407361"/>
                <a:gd name="connsiteY59" fmla="*/ 974514 h 1322177"/>
                <a:gd name="connsiteX60" fmla="*/ 1193023 w 3407361"/>
                <a:gd name="connsiteY60" fmla="*/ 1007852 h 1322177"/>
                <a:gd name="connsiteX61" fmla="*/ 1157305 w 3407361"/>
                <a:gd name="connsiteY61" fmla="*/ 1029283 h 1322177"/>
                <a:gd name="connsiteX62" fmla="*/ 1069196 w 3407361"/>
                <a:gd name="connsiteY62" fmla="*/ 1057859 h 1322177"/>
                <a:gd name="connsiteX63" fmla="*/ 1043004 w 3407361"/>
                <a:gd name="connsiteY63" fmla="*/ 1065002 h 1322177"/>
                <a:gd name="connsiteX64" fmla="*/ 971567 w 3407361"/>
                <a:gd name="connsiteY64" fmla="*/ 1069764 h 1322177"/>
                <a:gd name="connsiteX65" fmla="*/ 981092 w 3407361"/>
                <a:gd name="connsiteY65" fmla="*/ 1045952 h 1322177"/>
                <a:gd name="connsiteX66" fmla="*/ 995380 w 3407361"/>
                <a:gd name="connsiteY66" fmla="*/ 1029283 h 1322177"/>
                <a:gd name="connsiteX67" fmla="*/ 1007286 w 3407361"/>
                <a:gd name="connsiteY67" fmla="*/ 1010233 h 1322177"/>
                <a:gd name="connsiteX68" fmla="*/ 1007286 w 3407361"/>
                <a:gd name="connsiteY68" fmla="*/ 1010233 h 1322177"/>
                <a:gd name="connsiteX69" fmla="*/ 1038242 w 3407361"/>
                <a:gd name="connsiteY69" fmla="*/ 988802 h 1322177"/>
                <a:gd name="connsiteX70" fmla="*/ 1059673 w 3407361"/>
                <a:gd name="connsiteY70" fmla="*/ 995946 h 1322177"/>
                <a:gd name="connsiteX71" fmla="*/ 1069198 w 3407361"/>
                <a:gd name="connsiteY71" fmla="*/ 1024521 h 1322177"/>
                <a:gd name="connsiteX72" fmla="*/ 1085867 w 3407361"/>
                <a:gd name="connsiteY72" fmla="*/ 1022139 h 1322177"/>
                <a:gd name="connsiteX73" fmla="*/ 1083486 w 3407361"/>
                <a:gd name="connsiteY73" fmla="*/ 1003089 h 1322177"/>
                <a:gd name="connsiteX74" fmla="*/ 1083486 w 3407361"/>
                <a:gd name="connsiteY74" fmla="*/ 1003089 h 1322177"/>
                <a:gd name="connsiteX75" fmla="*/ 1093011 w 3407361"/>
                <a:gd name="connsiteY75" fmla="*/ 974514 h 1322177"/>
                <a:gd name="connsiteX76" fmla="*/ 1112061 w 3407361"/>
                <a:gd name="connsiteY76" fmla="*/ 964989 h 1322177"/>
                <a:gd name="connsiteX77" fmla="*/ 1090630 w 3407361"/>
                <a:gd name="connsiteY77" fmla="*/ 967371 h 1322177"/>
                <a:gd name="connsiteX78" fmla="*/ 1047767 w 3407361"/>
                <a:gd name="connsiteY78" fmla="*/ 976896 h 1322177"/>
                <a:gd name="connsiteX79" fmla="*/ 1026336 w 3407361"/>
                <a:gd name="connsiteY79" fmla="*/ 969752 h 1322177"/>
                <a:gd name="connsiteX80" fmla="*/ 997761 w 3407361"/>
                <a:gd name="connsiteY80" fmla="*/ 969752 h 1322177"/>
                <a:gd name="connsiteX81" fmla="*/ 988236 w 3407361"/>
                <a:gd name="connsiteY81" fmla="*/ 960227 h 1322177"/>
                <a:gd name="connsiteX82" fmla="*/ 1012048 w 3407361"/>
                <a:gd name="connsiteY82" fmla="*/ 948321 h 1322177"/>
                <a:gd name="connsiteX83" fmla="*/ 1062055 w 3407361"/>
                <a:gd name="connsiteY83" fmla="*/ 936414 h 1322177"/>
                <a:gd name="connsiteX84" fmla="*/ 1093011 w 3407361"/>
                <a:gd name="connsiteY84" fmla="*/ 929271 h 1322177"/>
                <a:gd name="connsiteX85" fmla="*/ 1116823 w 3407361"/>
                <a:gd name="connsiteY85" fmla="*/ 912602 h 1322177"/>
                <a:gd name="connsiteX86" fmla="*/ 1195405 w 3407361"/>
                <a:gd name="connsiteY86" fmla="*/ 895933 h 1322177"/>
                <a:gd name="connsiteX87" fmla="*/ 1214455 w 3407361"/>
                <a:gd name="connsiteY87" fmla="*/ 884027 h 1322177"/>
                <a:gd name="connsiteX88" fmla="*/ 1183498 w 3407361"/>
                <a:gd name="connsiteY88" fmla="*/ 879264 h 1322177"/>
                <a:gd name="connsiteX89" fmla="*/ 1114442 w 3407361"/>
                <a:gd name="connsiteY89" fmla="*/ 895933 h 1322177"/>
                <a:gd name="connsiteX90" fmla="*/ 1071580 w 3407361"/>
                <a:gd name="connsiteY90" fmla="*/ 907839 h 1322177"/>
                <a:gd name="connsiteX91" fmla="*/ 1047767 w 3407361"/>
                <a:gd name="connsiteY91" fmla="*/ 924508 h 1322177"/>
                <a:gd name="connsiteX92" fmla="*/ 1004905 w 3407361"/>
                <a:gd name="connsiteY92" fmla="*/ 931652 h 1322177"/>
                <a:gd name="connsiteX93" fmla="*/ 983473 w 3407361"/>
                <a:gd name="connsiteY93" fmla="*/ 926889 h 1322177"/>
                <a:gd name="connsiteX94" fmla="*/ 959661 w 3407361"/>
                <a:gd name="connsiteY94" fmla="*/ 931652 h 1322177"/>
                <a:gd name="connsiteX95" fmla="*/ 940611 w 3407361"/>
                <a:gd name="connsiteY95" fmla="*/ 917364 h 1322177"/>
                <a:gd name="connsiteX96" fmla="*/ 919180 w 3407361"/>
                <a:gd name="connsiteY96" fmla="*/ 910221 h 1322177"/>
                <a:gd name="connsiteX97" fmla="*/ 888223 w 3407361"/>
                <a:gd name="connsiteY97" fmla="*/ 910221 h 1322177"/>
                <a:gd name="connsiteX98" fmla="*/ 869173 w 3407361"/>
                <a:gd name="connsiteY98" fmla="*/ 917364 h 1322177"/>
                <a:gd name="connsiteX99" fmla="*/ 869173 w 3407361"/>
                <a:gd name="connsiteY99" fmla="*/ 898314 h 1322177"/>
                <a:gd name="connsiteX100" fmla="*/ 862030 w 3407361"/>
                <a:gd name="connsiteY100" fmla="*/ 872121 h 1322177"/>
                <a:gd name="connsiteX101" fmla="*/ 854886 w 3407361"/>
                <a:gd name="connsiteY101" fmla="*/ 841164 h 1322177"/>
                <a:gd name="connsiteX102" fmla="*/ 859648 w 3407361"/>
                <a:gd name="connsiteY102" fmla="*/ 812589 h 1322177"/>
                <a:gd name="connsiteX103" fmla="*/ 873936 w 3407361"/>
                <a:gd name="connsiteY103" fmla="*/ 791158 h 1322177"/>
                <a:gd name="connsiteX104" fmla="*/ 842980 w 3407361"/>
                <a:gd name="connsiteY104" fmla="*/ 817352 h 1322177"/>
                <a:gd name="connsiteX105" fmla="*/ 816786 w 3407361"/>
                <a:gd name="connsiteY105" fmla="*/ 817352 h 1322177"/>
                <a:gd name="connsiteX106" fmla="*/ 783448 w 3407361"/>
                <a:gd name="connsiteY106" fmla="*/ 819733 h 1322177"/>
                <a:gd name="connsiteX107" fmla="*/ 754873 w 3407361"/>
                <a:gd name="connsiteY107" fmla="*/ 812589 h 1322177"/>
                <a:gd name="connsiteX108" fmla="*/ 731061 w 3407361"/>
                <a:gd name="connsiteY108" fmla="*/ 791158 h 1322177"/>
                <a:gd name="connsiteX109" fmla="*/ 707248 w 3407361"/>
                <a:gd name="connsiteY109" fmla="*/ 784014 h 1322177"/>
                <a:gd name="connsiteX110" fmla="*/ 662005 w 3407361"/>
                <a:gd name="connsiteY110" fmla="*/ 791158 h 1322177"/>
                <a:gd name="connsiteX111" fmla="*/ 619142 w 3407361"/>
                <a:gd name="connsiteY111" fmla="*/ 798302 h 1322177"/>
                <a:gd name="connsiteX112" fmla="*/ 573898 w 3407361"/>
                <a:gd name="connsiteY112" fmla="*/ 805446 h 1322177"/>
                <a:gd name="connsiteX113" fmla="*/ 554848 w 3407361"/>
                <a:gd name="connsiteY113" fmla="*/ 793539 h 1322177"/>
                <a:gd name="connsiteX114" fmla="*/ 550086 w 3407361"/>
                <a:gd name="connsiteY114" fmla="*/ 776871 h 1322177"/>
                <a:gd name="connsiteX115" fmla="*/ 540561 w 3407361"/>
                <a:gd name="connsiteY115" fmla="*/ 753058 h 1322177"/>
                <a:gd name="connsiteX116" fmla="*/ 540561 w 3407361"/>
                <a:gd name="connsiteY116" fmla="*/ 753058 h 1322177"/>
                <a:gd name="connsiteX117" fmla="*/ 545323 w 3407361"/>
                <a:gd name="connsiteY117" fmla="*/ 805446 h 1322177"/>
                <a:gd name="connsiteX118" fmla="*/ 559611 w 3407361"/>
                <a:gd name="connsiteY118" fmla="*/ 822114 h 1322177"/>
                <a:gd name="connsiteX119" fmla="*/ 609617 w 3407361"/>
                <a:gd name="connsiteY119" fmla="*/ 826877 h 1322177"/>
                <a:gd name="connsiteX120" fmla="*/ 659623 w 3407361"/>
                <a:gd name="connsiteY120" fmla="*/ 814971 h 1322177"/>
                <a:gd name="connsiteX121" fmla="*/ 692961 w 3407361"/>
                <a:gd name="connsiteY121" fmla="*/ 810208 h 1322177"/>
                <a:gd name="connsiteX122" fmla="*/ 723917 w 3407361"/>
                <a:gd name="connsiteY122" fmla="*/ 817352 h 1322177"/>
                <a:gd name="connsiteX123" fmla="*/ 740586 w 3407361"/>
                <a:gd name="connsiteY123" fmla="*/ 843546 h 1322177"/>
                <a:gd name="connsiteX124" fmla="*/ 766780 w 3407361"/>
                <a:gd name="connsiteY124" fmla="*/ 843546 h 1322177"/>
                <a:gd name="connsiteX125" fmla="*/ 802498 w 3407361"/>
                <a:gd name="connsiteY125" fmla="*/ 838783 h 1322177"/>
                <a:gd name="connsiteX126" fmla="*/ 831073 w 3407361"/>
                <a:gd name="connsiteY126" fmla="*/ 848308 h 1322177"/>
                <a:gd name="connsiteX127" fmla="*/ 838217 w 3407361"/>
                <a:gd name="connsiteY127" fmla="*/ 893552 h 1322177"/>
                <a:gd name="connsiteX128" fmla="*/ 850123 w 3407361"/>
                <a:gd name="connsiteY128" fmla="*/ 931652 h 1322177"/>
                <a:gd name="connsiteX129" fmla="*/ 850123 w 3407361"/>
                <a:gd name="connsiteY129" fmla="*/ 948321 h 1322177"/>
                <a:gd name="connsiteX130" fmla="*/ 840598 w 3407361"/>
                <a:gd name="connsiteY130" fmla="*/ 964989 h 1322177"/>
                <a:gd name="connsiteX131" fmla="*/ 823930 w 3407361"/>
                <a:gd name="connsiteY131" fmla="*/ 974514 h 1322177"/>
                <a:gd name="connsiteX132" fmla="*/ 802498 w 3407361"/>
                <a:gd name="connsiteY132" fmla="*/ 979277 h 1322177"/>
                <a:gd name="connsiteX133" fmla="*/ 781067 w 3407361"/>
                <a:gd name="connsiteY133" fmla="*/ 979277 h 1322177"/>
                <a:gd name="connsiteX134" fmla="*/ 769161 w 3407361"/>
                <a:gd name="connsiteY134" fmla="*/ 988802 h 1322177"/>
                <a:gd name="connsiteX135" fmla="*/ 769161 w 3407361"/>
                <a:gd name="connsiteY135" fmla="*/ 988802 h 1322177"/>
                <a:gd name="connsiteX136" fmla="*/ 800117 w 3407361"/>
                <a:gd name="connsiteY136" fmla="*/ 991183 h 1322177"/>
                <a:gd name="connsiteX137" fmla="*/ 816786 w 3407361"/>
                <a:gd name="connsiteY137" fmla="*/ 1003089 h 1322177"/>
                <a:gd name="connsiteX138" fmla="*/ 838217 w 3407361"/>
                <a:gd name="connsiteY138" fmla="*/ 993564 h 1322177"/>
                <a:gd name="connsiteX139" fmla="*/ 838217 w 3407361"/>
                <a:gd name="connsiteY139" fmla="*/ 993564 h 1322177"/>
                <a:gd name="connsiteX140" fmla="*/ 864411 w 3407361"/>
                <a:gd name="connsiteY140" fmla="*/ 995946 h 1322177"/>
                <a:gd name="connsiteX141" fmla="*/ 881080 w 3407361"/>
                <a:gd name="connsiteY141" fmla="*/ 984039 h 1322177"/>
                <a:gd name="connsiteX142" fmla="*/ 909655 w 3407361"/>
                <a:gd name="connsiteY142" fmla="*/ 1022139 h 1322177"/>
                <a:gd name="connsiteX143" fmla="*/ 909655 w 3407361"/>
                <a:gd name="connsiteY143" fmla="*/ 1062621 h 1322177"/>
                <a:gd name="connsiteX144" fmla="*/ 902511 w 3407361"/>
                <a:gd name="connsiteY144" fmla="*/ 1084052 h 1322177"/>
                <a:gd name="connsiteX145" fmla="*/ 881080 w 3407361"/>
                <a:gd name="connsiteY145" fmla="*/ 1105483 h 1322177"/>
                <a:gd name="connsiteX146" fmla="*/ 842980 w 3407361"/>
                <a:gd name="connsiteY146" fmla="*/ 1119771 h 1322177"/>
                <a:gd name="connsiteX147" fmla="*/ 828692 w 3407361"/>
                <a:gd name="connsiteY147" fmla="*/ 1136439 h 1322177"/>
                <a:gd name="connsiteX148" fmla="*/ 812023 w 3407361"/>
                <a:gd name="connsiteY148" fmla="*/ 1157871 h 1322177"/>
                <a:gd name="connsiteX149" fmla="*/ 783448 w 3407361"/>
                <a:gd name="connsiteY149" fmla="*/ 1165014 h 1322177"/>
                <a:gd name="connsiteX150" fmla="*/ 766780 w 3407361"/>
                <a:gd name="connsiteY150" fmla="*/ 1172158 h 1322177"/>
                <a:gd name="connsiteX151" fmla="*/ 752492 w 3407361"/>
                <a:gd name="connsiteY151" fmla="*/ 1174539 h 1322177"/>
                <a:gd name="connsiteX152" fmla="*/ 745348 w 3407361"/>
                <a:gd name="connsiteY152" fmla="*/ 1160252 h 1322177"/>
                <a:gd name="connsiteX153" fmla="*/ 745348 w 3407361"/>
                <a:gd name="connsiteY153" fmla="*/ 1160252 h 1322177"/>
                <a:gd name="connsiteX154" fmla="*/ 735823 w 3407361"/>
                <a:gd name="connsiteY154" fmla="*/ 1186446 h 1322177"/>
                <a:gd name="connsiteX155" fmla="*/ 716773 w 3407361"/>
                <a:gd name="connsiteY155" fmla="*/ 1200733 h 1322177"/>
                <a:gd name="connsiteX156" fmla="*/ 700105 w 3407361"/>
                <a:gd name="connsiteY156" fmla="*/ 1207877 h 1322177"/>
                <a:gd name="connsiteX157" fmla="*/ 700105 w 3407361"/>
                <a:gd name="connsiteY157" fmla="*/ 1186446 h 1322177"/>
                <a:gd name="connsiteX158" fmla="*/ 688198 w 3407361"/>
                <a:gd name="connsiteY158" fmla="*/ 1165014 h 1322177"/>
                <a:gd name="connsiteX159" fmla="*/ 690580 w 3407361"/>
                <a:gd name="connsiteY159" fmla="*/ 1210258 h 1322177"/>
                <a:gd name="connsiteX160" fmla="*/ 678673 w 3407361"/>
                <a:gd name="connsiteY160" fmla="*/ 1226927 h 1322177"/>
                <a:gd name="connsiteX161" fmla="*/ 669148 w 3407361"/>
                <a:gd name="connsiteY161" fmla="*/ 1217402 h 1322177"/>
                <a:gd name="connsiteX162" fmla="*/ 647717 w 3407361"/>
                <a:gd name="connsiteY162" fmla="*/ 1210258 h 1322177"/>
                <a:gd name="connsiteX163" fmla="*/ 631048 w 3407361"/>
                <a:gd name="connsiteY163" fmla="*/ 1205496 h 1322177"/>
                <a:gd name="connsiteX164" fmla="*/ 614380 w 3407361"/>
                <a:gd name="connsiteY164" fmla="*/ 1234071 h 1322177"/>
                <a:gd name="connsiteX165" fmla="*/ 588186 w 3407361"/>
                <a:gd name="connsiteY165" fmla="*/ 1248358 h 1322177"/>
                <a:gd name="connsiteX166" fmla="*/ 566755 w 3407361"/>
                <a:gd name="connsiteY166" fmla="*/ 1274552 h 1322177"/>
                <a:gd name="connsiteX167" fmla="*/ 557230 w 3407361"/>
                <a:gd name="connsiteY167" fmla="*/ 1288840 h 1322177"/>
                <a:gd name="connsiteX168" fmla="*/ 545324 w 3407361"/>
                <a:gd name="connsiteY168" fmla="*/ 1307889 h 1322177"/>
                <a:gd name="connsiteX169" fmla="*/ 514367 w 3407361"/>
                <a:gd name="connsiteY169" fmla="*/ 1322177 h 1322177"/>
                <a:gd name="connsiteX170" fmla="*/ 488173 w 3407361"/>
                <a:gd name="connsiteY170" fmla="*/ 1310271 h 1322177"/>
                <a:gd name="connsiteX171" fmla="*/ 471505 w 3407361"/>
                <a:gd name="connsiteY171" fmla="*/ 1300746 h 1322177"/>
                <a:gd name="connsiteX172" fmla="*/ 452455 w 3407361"/>
                <a:gd name="connsiteY172" fmla="*/ 1295983 h 1322177"/>
                <a:gd name="connsiteX173" fmla="*/ 431023 w 3407361"/>
                <a:gd name="connsiteY173" fmla="*/ 1279314 h 1322177"/>
                <a:gd name="connsiteX174" fmla="*/ 431023 w 3407361"/>
                <a:gd name="connsiteY174" fmla="*/ 1279314 h 1322177"/>
                <a:gd name="connsiteX175" fmla="*/ 431023 w 3407361"/>
                <a:gd name="connsiteY175" fmla="*/ 1279314 h 1322177"/>
                <a:gd name="connsiteX176" fmla="*/ 397686 w 3407361"/>
                <a:gd name="connsiteY176" fmla="*/ 1241214 h 1322177"/>
                <a:gd name="connsiteX177" fmla="*/ 388161 w 3407361"/>
                <a:gd name="connsiteY177" fmla="*/ 1229308 h 1322177"/>
                <a:gd name="connsiteX178" fmla="*/ 378636 w 3407361"/>
                <a:gd name="connsiteY178" fmla="*/ 1231689 h 1322177"/>
                <a:gd name="connsiteX179" fmla="*/ 378636 w 3407361"/>
                <a:gd name="connsiteY179" fmla="*/ 1217402 h 1322177"/>
                <a:gd name="connsiteX180" fmla="*/ 373873 w 3407361"/>
                <a:gd name="connsiteY180" fmla="*/ 1203114 h 1322177"/>
                <a:gd name="connsiteX181" fmla="*/ 357205 w 3407361"/>
                <a:gd name="connsiteY181" fmla="*/ 1207877 h 1322177"/>
                <a:gd name="connsiteX182" fmla="*/ 350061 w 3407361"/>
                <a:gd name="connsiteY182" fmla="*/ 1186446 h 1322177"/>
                <a:gd name="connsiteX183" fmla="*/ 335773 w 3407361"/>
                <a:gd name="connsiteY183" fmla="*/ 1167396 h 1322177"/>
                <a:gd name="connsiteX184" fmla="*/ 350061 w 3407361"/>
                <a:gd name="connsiteY184" fmla="*/ 1155489 h 1322177"/>
                <a:gd name="connsiteX185" fmla="*/ 342917 w 3407361"/>
                <a:gd name="connsiteY185" fmla="*/ 1131677 h 1322177"/>
                <a:gd name="connsiteX186" fmla="*/ 326248 w 3407361"/>
                <a:gd name="connsiteY186" fmla="*/ 1119771 h 1322177"/>
                <a:gd name="connsiteX187" fmla="*/ 333392 w 3407361"/>
                <a:gd name="connsiteY187" fmla="*/ 1103102 h 1322177"/>
                <a:gd name="connsiteX188" fmla="*/ 345298 w 3407361"/>
                <a:gd name="connsiteY188" fmla="*/ 1105483 h 1322177"/>
                <a:gd name="connsiteX189" fmla="*/ 373873 w 3407361"/>
                <a:gd name="connsiteY189" fmla="*/ 1110246 h 1322177"/>
                <a:gd name="connsiteX190" fmla="*/ 371492 w 3407361"/>
                <a:gd name="connsiteY190" fmla="*/ 1086433 h 1322177"/>
                <a:gd name="connsiteX191" fmla="*/ 397686 w 3407361"/>
                <a:gd name="connsiteY191" fmla="*/ 1067383 h 1322177"/>
                <a:gd name="connsiteX192" fmla="*/ 402449 w 3407361"/>
                <a:gd name="connsiteY192" fmla="*/ 1010233 h 1322177"/>
                <a:gd name="connsiteX193" fmla="*/ 364348 w 3407361"/>
                <a:gd name="connsiteY193" fmla="*/ 969752 h 1322177"/>
                <a:gd name="connsiteX194" fmla="*/ 345298 w 3407361"/>
                <a:gd name="connsiteY194" fmla="*/ 934033 h 1322177"/>
                <a:gd name="connsiteX195" fmla="*/ 307198 w 3407361"/>
                <a:gd name="connsiteY195" fmla="*/ 900696 h 1322177"/>
                <a:gd name="connsiteX196" fmla="*/ 302436 w 3407361"/>
                <a:gd name="connsiteY196" fmla="*/ 834021 h 1322177"/>
                <a:gd name="connsiteX197" fmla="*/ 321486 w 3407361"/>
                <a:gd name="connsiteY197" fmla="*/ 805446 h 1322177"/>
                <a:gd name="connsiteX198" fmla="*/ 321486 w 3407361"/>
                <a:gd name="connsiteY198" fmla="*/ 805446 h 1322177"/>
                <a:gd name="connsiteX199" fmla="*/ 304817 w 3407361"/>
                <a:gd name="connsiteY199" fmla="*/ 769727 h 1322177"/>
                <a:gd name="connsiteX200" fmla="*/ 283386 w 3407361"/>
                <a:gd name="connsiteY200" fmla="*/ 755439 h 1322177"/>
                <a:gd name="connsiteX201" fmla="*/ 276242 w 3407361"/>
                <a:gd name="connsiteY201" fmla="*/ 738771 h 1322177"/>
                <a:gd name="connsiteX202" fmla="*/ 259573 w 3407361"/>
                <a:gd name="connsiteY202" fmla="*/ 717339 h 1322177"/>
                <a:gd name="connsiteX203" fmla="*/ 240523 w 3407361"/>
                <a:gd name="connsiteY203" fmla="*/ 693527 h 1322177"/>
                <a:gd name="connsiteX204" fmla="*/ 214330 w 3407361"/>
                <a:gd name="connsiteY204" fmla="*/ 684002 h 1322177"/>
                <a:gd name="connsiteX205" fmla="*/ 138130 w 3407361"/>
                <a:gd name="connsiteY205" fmla="*/ 605421 h 1322177"/>
                <a:gd name="connsiteX206" fmla="*/ 71455 w 3407361"/>
                <a:gd name="connsiteY206" fmla="*/ 493502 h 1322177"/>
                <a:gd name="connsiteX207" fmla="*/ 59548 w 3407361"/>
                <a:gd name="connsiteY207" fmla="*/ 436352 h 1322177"/>
                <a:gd name="connsiteX208" fmla="*/ 28592 w 3407361"/>
                <a:gd name="connsiteY208" fmla="*/ 386346 h 1322177"/>
                <a:gd name="connsiteX209" fmla="*/ 28592 w 3407361"/>
                <a:gd name="connsiteY209" fmla="*/ 355389 h 1322177"/>
                <a:gd name="connsiteX210" fmla="*/ 9542 w 3407361"/>
                <a:gd name="connsiteY210" fmla="*/ 305383 h 1322177"/>
                <a:gd name="connsiteX211" fmla="*/ 11923 w 3407361"/>
                <a:gd name="connsiteY211" fmla="*/ 272046 h 1322177"/>
                <a:gd name="connsiteX212" fmla="*/ 4780 w 3407361"/>
                <a:gd name="connsiteY212" fmla="*/ 229183 h 1322177"/>
                <a:gd name="connsiteX213" fmla="*/ 11922 w 3407361"/>
                <a:gd name="connsiteY213" fmla="*/ 202989 h 1322177"/>
                <a:gd name="connsiteX214" fmla="*/ 19066 w 3407361"/>
                <a:gd name="connsiteY214" fmla="*/ 167271 h 1322177"/>
                <a:gd name="connsiteX215" fmla="*/ 9541 w 3407361"/>
                <a:gd name="connsiteY215" fmla="*/ 112502 h 1322177"/>
                <a:gd name="connsiteX216" fmla="*/ 17 w 3407361"/>
                <a:gd name="connsiteY216" fmla="*/ 81546 h 1322177"/>
                <a:gd name="connsiteX217" fmla="*/ 26210 w 3407361"/>
                <a:gd name="connsiteY217" fmla="*/ 62496 h 1322177"/>
                <a:gd name="connsiteX218" fmla="*/ 35736 w 3407361"/>
                <a:gd name="connsiteY218" fmla="*/ 10108 h 1322177"/>
                <a:gd name="connsiteX219" fmla="*/ 3407361 w 3407361"/>
                <a:gd name="connsiteY219" fmla="*/ 0 h 1322177"/>
                <a:gd name="connsiteX220" fmla="*/ 3395185 w 3407361"/>
                <a:gd name="connsiteY220" fmla="*/ 850419 h 1322177"/>
                <a:gd name="connsiteX0" fmla="*/ 3395185 w 3407361"/>
                <a:gd name="connsiteY0" fmla="*/ 850419 h 1322177"/>
                <a:gd name="connsiteX1" fmla="*/ 3312379 w 3407361"/>
                <a:gd name="connsiteY1" fmla="*/ 890003 h 1322177"/>
                <a:gd name="connsiteX2" fmla="*/ 3139850 w 3407361"/>
                <a:gd name="connsiteY2" fmla="*/ 898630 h 1322177"/>
                <a:gd name="connsiteX3" fmla="*/ 2846552 w 3407361"/>
                <a:gd name="connsiteY3" fmla="*/ 907256 h 1322177"/>
                <a:gd name="connsiteX4" fmla="*/ 2544628 w 3407361"/>
                <a:gd name="connsiteY4" fmla="*/ 907256 h 1322177"/>
                <a:gd name="connsiteX5" fmla="*/ 2346220 w 3407361"/>
                <a:gd name="connsiteY5" fmla="*/ 933135 h 1322177"/>
                <a:gd name="connsiteX6" fmla="*/ 2173692 w 3407361"/>
                <a:gd name="connsiteY6" fmla="*/ 976267 h 1322177"/>
                <a:gd name="connsiteX7" fmla="*/ 2033605 w 3407361"/>
                <a:gd name="connsiteY7" fmla="*/ 974514 h 1322177"/>
                <a:gd name="connsiteX8" fmla="*/ 1995505 w 3407361"/>
                <a:gd name="connsiteY8" fmla="*/ 943558 h 1322177"/>
                <a:gd name="connsiteX9" fmla="*/ 1962167 w 3407361"/>
                <a:gd name="connsiteY9" fmla="*/ 914983 h 1322177"/>
                <a:gd name="connsiteX10" fmla="*/ 1921686 w 3407361"/>
                <a:gd name="connsiteY10" fmla="*/ 893552 h 1322177"/>
                <a:gd name="connsiteX11" fmla="*/ 1905017 w 3407361"/>
                <a:gd name="connsiteY11" fmla="*/ 888789 h 1322177"/>
                <a:gd name="connsiteX12" fmla="*/ 1905017 w 3407361"/>
                <a:gd name="connsiteY12" fmla="*/ 888789 h 1322177"/>
                <a:gd name="connsiteX13" fmla="*/ 1933592 w 3407361"/>
                <a:gd name="connsiteY13" fmla="*/ 881646 h 1322177"/>
                <a:gd name="connsiteX14" fmla="*/ 1952642 w 3407361"/>
                <a:gd name="connsiteY14" fmla="*/ 874502 h 1322177"/>
                <a:gd name="connsiteX15" fmla="*/ 1933592 w 3407361"/>
                <a:gd name="connsiteY15" fmla="*/ 864977 h 1322177"/>
                <a:gd name="connsiteX16" fmla="*/ 1900255 w 3407361"/>
                <a:gd name="connsiteY16" fmla="*/ 855452 h 1322177"/>
                <a:gd name="connsiteX17" fmla="*/ 1871680 w 3407361"/>
                <a:gd name="connsiteY17" fmla="*/ 841164 h 1322177"/>
                <a:gd name="connsiteX18" fmla="*/ 1840723 w 3407361"/>
                <a:gd name="connsiteY18" fmla="*/ 824496 h 1322177"/>
                <a:gd name="connsiteX19" fmla="*/ 1819292 w 3407361"/>
                <a:gd name="connsiteY19" fmla="*/ 810208 h 1322177"/>
                <a:gd name="connsiteX20" fmla="*/ 1814530 w 3407361"/>
                <a:gd name="connsiteY20" fmla="*/ 791158 h 1322177"/>
                <a:gd name="connsiteX21" fmla="*/ 1843105 w 3407361"/>
                <a:gd name="connsiteY21" fmla="*/ 800683 h 1322177"/>
                <a:gd name="connsiteX22" fmla="*/ 1843105 w 3407361"/>
                <a:gd name="connsiteY22" fmla="*/ 800683 h 1322177"/>
                <a:gd name="connsiteX23" fmla="*/ 1871680 w 3407361"/>
                <a:gd name="connsiteY23" fmla="*/ 803064 h 1322177"/>
                <a:gd name="connsiteX24" fmla="*/ 1916923 w 3407361"/>
                <a:gd name="connsiteY24" fmla="*/ 812589 h 1322177"/>
                <a:gd name="connsiteX25" fmla="*/ 1916923 w 3407361"/>
                <a:gd name="connsiteY25" fmla="*/ 812589 h 1322177"/>
                <a:gd name="connsiteX26" fmla="*/ 1897873 w 3407361"/>
                <a:gd name="connsiteY26" fmla="*/ 781633 h 1322177"/>
                <a:gd name="connsiteX27" fmla="*/ 1862155 w 3407361"/>
                <a:gd name="connsiteY27" fmla="*/ 788777 h 1322177"/>
                <a:gd name="connsiteX28" fmla="*/ 1838342 w 3407361"/>
                <a:gd name="connsiteY28" fmla="*/ 781633 h 1322177"/>
                <a:gd name="connsiteX29" fmla="*/ 1812148 w 3407361"/>
                <a:gd name="connsiteY29" fmla="*/ 779252 h 1322177"/>
                <a:gd name="connsiteX30" fmla="*/ 1785955 w 3407361"/>
                <a:gd name="connsiteY30" fmla="*/ 788777 h 1322177"/>
                <a:gd name="connsiteX31" fmla="*/ 1757380 w 3407361"/>
                <a:gd name="connsiteY31" fmla="*/ 795921 h 1322177"/>
                <a:gd name="connsiteX32" fmla="*/ 1728805 w 3407361"/>
                <a:gd name="connsiteY32" fmla="*/ 795921 h 1322177"/>
                <a:gd name="connsiteX33" fmla="*/ 1702611 w 3407361"/>
                <a:gd name="connsiteY33" fmla="*/ 781633 h 1322177"/>
                <a:gd name="connsiteX34" fmla="*/ 1678798 w 3407361"/>
                <a:gd name="connsiteY34" fmla="*/ 793539 h 1322177"/>
                <a:gd name="connsiteX35" fmla="*/ 1664511 w 3407361"/>
                <a:gd name="connsiteY35" fmla="*/ 788777 h 1322177"/>
                <a:gd name="connsiteX36" fmla="*/ 1628792 w 3407361"/>
                <a:gd name="connsiteY36" fmla="*/ 795921 h 1322177"/>
                <a:gd name="connsiteX37" fmla="*/ 1593073 w 3407361"/>
                <a:gd name="connsiteY37" fmla="*/ 795921 h 1322177"/>
                <a:gd name="connsiteX38" fmla="*/ 1569261 w 3407361"/>
                <a:gd name="connsiteY38" fmla="*/ 791158 h 1322177"/>
                <a:gd name="connsiteX39" fmla="*/ 1547830 w 3407361"/>
                <a:gd name="connsiteY39" fmla="*/ 776871 h 1322177"/>
                <a:gd name="connsiteX40" fmla="*/ 1547830 w 3407361"/>
                <a:gd name="connsiteY40" fmla="*/ 762583 h 1322177"/>
                <a:gd name="connsiteX41" fmla="*/ 1524017 w 3407361"/>
                <a:gd name="connsiteY41" fmla="*/ 798302 h 1322177"/>
                <a:gd name="connsiteX42" fmla="*/ 1528780 w 3407361"/>
                <a:gd name="connsiteY42" fmla="*/ 819733 h 1322177"/>
                <a:gd name="connsiteX43" fmla="*/ 1533542 w 3407361"/>
                <a:gd name="connsiteY43" fmla="*/ 836402 h 1322177"/>
                <a:gd name="connsiteX44" fmla="*/ 1578786 w 3407361"/>
                <a:gd name="connsiteY44" fmla="*/ 822114 h 1322177"/>
                <a:gd name="connsiteX45" fmla="*/ 1614505 w 3407361"/>
                <a:gd name="connsiteY45" fmla="*/ 819733 h 1322177"/>
                <a:gd name="connsiteX46" fmla="*/ 1654986 w 3407361"/>
                <a:gd name="connsiteY46" fmla="*/ 812589 h 1322177"/>
                <a:gd name="connsiteX47" fmla="*/ 1676417 w 3407361"/>
                <a:gd name="connsiteY47" fmla="*/ 812589 h 1322177"/>
                <a:gd name="connsiteX48" fmla="*/ 1702611 w 3407361"/>
                <a:gd name="connsiteY48" fmla="*/ 810208 h 1322177"/>
                <a:gd name="connsiteX49" fmla="*/ 1728805 w 3407361"/>
                <a:gd name="connsiteY49" fmla="*/ 826877 h 1322177"/>
                <a:gd name="connsiteX50" fmla="*/ 1750236 w 3407361"/>
                <a:gd name="connsiteY50" fmla="*/ 826877 h 1322177"/>
                <a:gd name="connsiteX51" fmla="*/ 1781192 w 3407361"/>
                <a:gd name="connsiteY51" fmla="*/ 836402 h 1322177"/>
                <a:gd name="connsiteX52" fmla="*/ 1795480 w 3407361"/>
                <a:gd name="connsiteY52" fmla="*/ 845927 h 1322177"/>
                <a:gd name="connsiteX53" fmla="*/ 1795480 w 3407361"/>
                <a:gd name="connsiteY53" fmla="*/ 864977 h 1322177"/>
                <a:gd name="connsiteX54" fmla="*/ 1724042 w 3407361"/>
                <a:gd name="connsiteY54" fmla="*/ 862596 h 1322177"/>
                <a:gd name="connsiteX55" fmla="*/ 1635936 w 3407361"/>
                <a:gd name="connsiteY55" fmla="*/ 872121 h 1322177"/>
                <a:gd name="connsiteX56" fmla="*/ 1550211 w 3407361"/>
                <a:gd name="connsiteY56" fmla="*/ 879264 h 1322177"/>
                <a:gd name="connsiteX57" fmla="*/ 1440673 w 3407361"/>
                <a:gd name="connsiteY57" fmla="*/ 903077 h 1322177"/>
                <a:gd name="connsiteX58" fmla="*/ 1340661 w 3407361"/>
                <a:gd name="connsiteY58" fmla="*/ 931652 h 1322177"/>
                <a:gd name="connsiteX59" fmla="*/ 1252555 w 3407361"/>
                <a:gd name="connsiteY59" fmla="*/ 974514 h 1322177"/>
                <a:gd name="connsiteX60" fmla="*/ 1193023 w 3407361"/>
                <a:gd name="connsiteY60" fmla="*/ 1007852 h 1322177"/>
                <a:gd name="connsiteX61" fmla="*/ 1157305 w 3407361"/>
                <a:gd name="connsiteY61" fmla="*/ 1029283 h 1322177"/>
                <a:gd name="connsiteX62" fmla="*/ 1069196 w 3407361"/>
                <a:gd name="connsiteY62" fmla="*/ 1057859 h 1322177"/>
                <a:gd name="connsiteX63" fmla="*/ 1043004 w 3407361"/>
                <a:gd name="connsiteY63" fmla="*/ 1065002 h 1322177"/>
                <a:gd name="connsiteX64" fmla="*/ 1035861 w 3407361"/>
                <a:gd name="connsiteY64" fmla="*/ 1045952 h 1322177"/>
                <a:gd name="connsiteX65" fmla="*/ 981092 w 3407361"/>
                <a:gd name="connsiteY65" fmla="*/ 1045952 h 1322177"/>
                <a:gd name="connsiteX66" fmla="*/ 995380 w 3407361"/>
                <a:gd name="connsiteY66" fmla="*/ 1029283 h 1322177"/>
                <a:gd name="connsiteX67" fmla="*/ 1007286 w 3407361"/>
                <a:gd name="connsiteY67" fmla="*/ 1010233 h 1322177"/>
                <a:gd name="connsiteX68" fmla="*/ 1007286 w 3407361"/>
                <a:gd name="connsiteY68" fmla="*/ 1010233 h 1322177"/>
                <a:gd name="connsiteX69" fmla="*/ 1038242 w 3407361"/>
                <a:gd name="connsiteY69" fmla="*/ 988802 h 1322177"/>
                <a:gd name="connsiteX70" fmla="*/ 1059673 w 3407361"/>
                <a:gd name="connsiteY70" fmla="*/ 995946 h 1322177"/>
                <a:gd name="connsiteX71" fmla="*/ 1069198 w 3407361"/>
                <a:gd name="connsiteY71" fmla="*/ 1024521 h 1322177"/>
                <a:gd name="connsiteX72" fmla="*/ 1085867 w 3407361"/>
                <a:gd name="connsiteY72" fmla="*/ 1022139 h 1322177"/>
                <a:gd name="connsiteX73" fmla="*/ 1083486 w 3407361"/>
                <a:gd name="connsiteY73" fmla="*/ 1003089 h 1322177"/>
                <a:gd name="connsiteX74" fmla="*/ 1083486 w 3407361"/>
                <a:gd name="connsiteY74" fmla="*/ 1003089 h 1322177"/>
                <a:gd name="connsiteX75" fmla="*/ 1093011 w 3407361"/>
                <a:gd name="connsiteY75" fmla="*/ 974514 h 1322177"/>
                <a:gd name="connsiteX76" fmla="*/ 1112061 w 3407361"/>
                <a:gd name="connsiteY76" fmla="*/ 964989 h 1322177"/>
                <a:gd name="connsiteX77" fmla="*/ 1090630 w 3407361"/>
                <a:gd name="connsiteY77" fmla="*/ 967371 h 1322177"/>
                <a:gd name="connsiteX78" fmla="*/ 1047767 w 3407361"/>
                <a:gd name="connsiteY78" fmla="*/ 976896 h 1322177"/>
                <a:gd name="connsiteX79" fmla="*/ 1026336 w 3407361"/>
                <a:gd name="connsiteY79" fmla="*/ 969752 h 1322177"/>
                <a:gd name="connsiteX80" fmla="*/ 997761 w 3407361"/>
                <a:gd name="connsiteY80" fmla="*/ 969752 h 1322177"/>
                <a:gd name="connsiteX81" fmla="*/ 988236 w 3407361"/>
                <a:gd name="connsiteY81" fmla="*/ 960227 h 1322177"/>
                <a:gd name="connsiteX82" fmla="*/ 1012048 w 3407361"/>
                <a:gd name="connsiteY82" fmla="*/ 948321 h 1322177"/>
                <a:gd name="connsiteX83" fmla="*/ 1062055 w 3407361"/>
                <a:gd name="connsiteY83" fmla="*/ 936414 h 1322177"/>
                <a:gd name="connsiteX84" fmla="*/ 1093011 w 3407361"/>
                <a:gd name="connsiteY84" fmla="*/ 929271 h 1322177"/>
                <a:gd name="connsiteX85" fmla="*/ 1116823 w 3407361"/>
                <a:gd name="connsiteY85" fmla="*/ 912602 h 1322177"/>
                <a:gd name="connsiteX86" fmla="*/ 1195405 w 3407361"/>
                <a:gd name="connsiteY86" fmla="*/ 895933 h 1322177"/>
                <a:gd name="connsiteX87" fmla="*/ 1214455 w 3407361"/>
                <a:gd name="connsiteY87" fmla="*/ 884027 h 1322177"/>
                <a:gd name="connsiteX88" fmla="*/ 1183498 w 3407361"/>
                <a:gd name="connsiteY88" fmla="*/ 879264 h 1322177"/>
                <a:gd name="connsiteX89" fmla="*/ 1114442 w 3407361"/>
                <a:gd name="connsiteY89" fmla="*/ 895933 h 1322177"/>
                <a:gd name="connsiteX90" fmla="*/ 1071580 w 3407361"/>
                <a:gd name="connsiteY90" fmla="*/ 907839 h 1322177"/>
                <a:gd name="connsiteX91" fmla="*/ 1047767 w 3407361"/>
                <a:gd name="connsiteY91" fmla="*/ 924508 h 1322177"/>
                <a:gd name="connsiteX92" fmla="*/ 1004905 w 3407361"/>
                <a:gd name="connsiteY92" fmla="*/ 931652 h 1322177"/>
                <a:gd name="connsiteX93" fmla="*/ 983473 w 3407361"/>
                <a:gd name="connsiteY93" fmla="*/ 926889 h 1322177"/>
                <a:gd name="connsiteX94" fmla="*/ 959661 w 3407361"/>
                <a:gd name="connsiteY94" fmla="*/ 931652 h 1322177"/>
                <a:gd name="connsiteX95" fmla="*/ 940611 w 3407361"/>
                <a:gd name="connsiteY95" fmla="*/ 917364 h 1322177"/>
                <a:gd name="connsiteX96" fmla="*/ 919180 w 3407361"/>
                <a:gd name="connsiteY96" fmla="*/ 910221 h 1322177"/>
                <a:gd name="connsiteX97" fmla="*/ 888223 w 3407361"/>
                <a:gd name="connsiteY97" fmla="*/ 910221 h 1322177"/>
                <a:gd name="connsiteX98" fmla="*/ 869173 w 3407361"/>
                <a:gd name="connsiteY98" fmla="*/ 917364 h 1322177"/>
                <a:gd name="connsiteX99" fmla="*/ 869173 w 3407361"/>
                <a:gd name="connsiteY99" fmla="*/ 898314 h 1322177"/>
                <a:gd name="connsiteX100" fmla="*/ 862030 w 3407361"/>
                <a:gd name="connsiteY100" fmla="*/ 872121 h 1322177"/>
                <a:gd name="connsiteX101" fmla="*/ 854886 w 3407361"/>
                <a:gd name="connsiteY101" fmla="*/ 841164 h 1322177"/>
                <a:gd name="connsiteX102" fmla="*/ 859648 w 3407361"/>
                <a:gd name="connsiteY102" fmla="*/ 812589 h 1322177"/>
                <a:gd name="connsiteX103" fmla="*/ 873936 w 3407361"/>
                <a:gd name="connsiteY103" fmla="*/ 791158 h 1322177"/>
                <a:gd name="connsiteX104" fmla="*/ 842980 w 3407361"/>
                <a:gd name="connsiteY104" fmla="*/ 817352 h 1322177"/>
                <a:gd name="connsiteX105" fmla="*/ 816786 w 3407361"/>
                <a:gd name="connsiteY105" fmla="*/ 817352 h 1322177"/>
                <a:gd name="connsiteX106" fmla="*/ 783448 w 3407361"/>
                <a:gd name="connsiteY106" fmla="*/ 819733 h 1322177"/>
                <a:gd name="connsiteX107" fmla="*/ 754873 w 3407361"/>
                <a:gd name="connsiteY107" fmla="*/ 812589 h 1322177"/>
                <a:gd name="connsiteX108" fmla="*/ 731061 w 3407361"/>
                <a:gd name="connsiteY108" fmla="*/ 791158 h 1322177"/>
                <a:gd name="connsiteX109" fmla="*/ 707248 w 3407361"/>
                <a:gd name="connsiteY109" fmla="*/ 784014 h 1322177"/>
                <a:gd name="connsiteX110" fmla="*/ 662005 w 3407361"/>
                <a:gd name="connsiteY110" fmla="*/ 791158 h 1322177"/>
                <a:gd name="connsiteX111" fmla="*/ 619142 w 3407361"/>
                <a:gd name="connsiteY111" fmla="*/ 798302 h 1322177"/>
                <a:gd name="connsiteX112" fmla="*/ 573898 w 3407361"/>
                <a:gd name="connsiteY112" fmla="*/ 805446 h 1322177"/>
                <a:gd name="connsiteX113" fmla="*/ 554848 w 3407361"/>
                <a:gd name="connsiteY113" fmla="*/ 793539 h 1322177"/>
                <a:gd name="connsiteX114" fmla="*/ 550086 w 3407361"/>
                <a:gd name="connsiteY114" fmla="*/ 776871 h 1322177"/>
                <a:gd name="connsiteX115" fmla="*/ 540561 w 3407361"/>
                <a:gd name="connsiteY115" fmla="*/ 753058 h 1322177"/>
                <a:gd name="connsiteX116" fmla="*/ 540561 w 3407361"/>
                <a:gd name="connsiteY116" fmla="*/ 753058 h 1322177"/>
                <a:gd name="connsiteX117" fmla="*/ 545323 w 3407361"/>
                <a:gd name="connsiteY117" fmla="*/ 805446 h 1322177"/>
                <a:gd name="connsiteX118" fmla="*/ 559611 w 3407361"/>
                <a:gd name="connsiteY118" fmla="*/ 822114 h 1322177"/>
                <a:gd name="connsiteX119" fmla="*/ 609617 w 3407361"/>
                <a:gd name="connsiteY119" fmla="*/ 826877 h 1322177"/>
                <a:gd name="connsiteX120" fmla="*/ 659623 w 3407361"/>
                <a:gd name="connsiteY120" fmla="*/ 814971 h 1322177"/>
                <a:gd name="connsiteX121" fmla="*/ 692961 w 3407361"/>
                <a:gd name="connsiteY121" fmla="*/ 810208 h 1322177"/>
                <a:gd name="connsiteX122" fmla="*/ 723917 w 3407361"/>
                <a:gd name="connsiteY122" fmla="*/ 817352 h 1322177"/>
                <a:gd name="connsiteX123" fmla="*/ 740586 w 3407361"/>
                <a:gd name="connsiteY123" fmla="*/ 843546 h 1322177"/>
                <a:gd name="connsiteX124" fmla="*/ 766780 w 3407361"/>
                <a:gd name="connsiteY124" fmla="*/ 843546 h 1322177"/>
                <a:gd name="connsiteX125" fmla="*/ 802498 w 3407361"/>
                <a:gd name="connsiteY125" fmla="*/ 838783 h 1322177"/>
                <a:gd name="connsiteX126" fmla="*/ 831073 w 3407361"/>
                <a:gd name="connsiteY126" fmla="*/ 848308 h 1322177"/>
                <a:gd name="connsiteX127" fmla="*/ 838217 w 3407361"/>
                <a:gd name="connsiteY127" fmla="*/ 893552 h 1322177"/>
                <a:gd name="connsiteX128" fmla="*/ 850123 w 3407361"/>
                <a:gd name="connsiteY128" fmla="*/ 931652 h 1322177"/>
                <a:gd name="connsiteX129" fmla="*/ 850123 w 3407361"/>
                <a:gd name="connsiteY129" fmla="*/ 948321 h 1322177"/>
                <a:gd name="connsiteX130" fmla="*/ 840598 w 3407361"/>
                <a:gd name="connsiteY130" fmla="*/ 964989 h 1322177"/>
                <a:gd name="connsiteX131" fmla="*/ 823930 w 3407361"/>
                <a:gd name="connsiteY131" fmla="*/ 974514 h 1322177"/>
                <a:gd name="connsiteX132" fmla="*/ 802498 w 3407361"/>
                <a:gd name="connsiteY132" fmla="*/ 979277 h 1322177"/>
                <a:gd name="connsiteX133" fmla="*/ 781067 w 3407361"/>
                <a:gd name="connsiteY133" fmla="*/ 979277 h 1322177"/>
                <a:gd name="connsiteX134" fmla="*/ 769161 w 3407361"/>
                <a:gd name="connsiteY134" fmla="*/ 988802 h 1322177"/>
                <a:gd name="connsiteX135" fmla="*/ 769161 w 3407361"/>
                <a:gd name="connsiteY135" fmla="*/ 988802 h 1322177"/>
                <a:gd name="connsiteX136" fmla="*/ 800117 w 3407361"/>
                <a:gd name="connsiteY136" fmla="*/ 991183 h 1322177"/>
                <a:gd name="connsiteX137" fmla="*/ 816786 w 3407361"/>
                <a:gd name="connsiteY137" fmla="*/ 1003089 h 1322177"/>
                <a:gd name="connsiteX138" fmla="*/ 838217 w 3407361"/>
                <a:gd name="connsiteY138" fmla="*/ 993564 h 1322177"/>
                <a:gd name="connsiteX139" fmla="*/ 838217 w 3407361"/>
                <a:gd name="connsiteY139" fmla="*/ 993564 h 1322177"/>
                <a:gd name="connsiteX140" fmla="*/ 864411 w 3407361"/>
                <a:gd name="connsiteY140" fmla="*/ 995946 h 1322177"/>
                <a:gd name="connsiteX141" fmla="*/ 881080 w 3407361"/>
                <a:gd name="connsiteY141" fmla="*/ 984039 h 1322177"/>
                <a:gd name="connsiteX142" fmla="*/ 909655 w 3407361"/>
                <a:gd name="connsiteY142" fmla="*/ 1022139 h 1322177"/>
                <a:gd name="connsiteX143" fmla="*/ 909655 w 3407361"/>
                <a:gd name="connsiteY143" fmla="*/ 1062621 h 1322177"/>
                <a:gd name="connsiteX144" fmla="*/ 902511 w 3407361"/>
                <a:gd name="connsiteY144" fmla="*/ 1084052 h 1322177"/>
                <a:gd name="connsiteX145" fmla="*/ 881080 w 3407361"/>
                <a:gd name="connsiteY145" fmla="*/ 1105483 h 1322177"/>
                <a:gd name="connsiteX146" fmla="*/ 842980 w 3407361"/>
                <a:gd name="connsiteY146" fmla="*/ 1119771 h 1322177"/>
                <a:gd name="connsiteX147" fmla="*/ 828692 w 3407361"/>
                <a:gd name="connsiteY147" fmla="*/ 1136439 h 1322177"/>
                <a:gd name="connsiteX148" fmla="*/ 812023 w 3407361"/>
                <a:gd name="connsiteY148" fmla="*/ 1157871 h 1322177"/>
                <a:gd name="connsiteX149" fmla="*/ 783448 w 3407361"/>
                <a:gd name="connsiteY149" fmla="*/ 1165014 h 1322177"/>
                <a:gd name="connsiteX150" fmla="*/ 766780 w 3407361"/>
                <a:gd name="connsiteY150" fmla="*/ 1172158 h 1322177"/>
                <a:gd name="connsiteX151" fmla="*/ 752492 w 3407361"/>
                <a:gd name="connsiteY151" fmla="*/ 1174539 h 1322177"/>
                <a:gd name="connsiteX152" fmla="*/ 745348 w 3407361"/>
                <a:gd name="connsiteY152" fmla="*/ 1160252 h 1322177"/>
                <a:gd name="connsiteX153" fmla="*/ 745348 w 3407361"/>
                <a:gd name="connsiteY153" fmla="*/ 1160252 h 1322177"/>
                <a:gd name="connsiteX154" fmla="*/ 735823 w 3407361"/>
                <a:gd name="connsiteY154" fmla="*/ 1186446 h 1322177"/>
                <a:gd name="connsiteX155" fmla="*/ 716773 w 3407361"/>
                <a:gd name="connsiteY155" fmla="*/ 1200733 h 1322177"/>
                <a:gd name="connsiteX156" fmla="*/ 700105 w 3407361"/>
                <a:gd name="connsiteY156" fmla="*/ 1207877 h 1322177"/>
                <a:gd name="connsiteX157" fmla="*/ 700105 w 3407361"/>
                <a:gd name="connsiteY157" fmla="*/ 1186446 h 1322177"/>
                <a:gd name="connsiteX158" fmla="*/ 688198 w 3407361"/>
                <a:gd name="connsiteY158" fmla="*/ 1165014 h 1322177"/>
                <a:gd name="connsiteX159" fmla="*/ 690580 w 3407361"/>
                <a:gd name="connsiteY159" fmla="*/ 1210258 h 1322177"/>
                <a:gd name="connsiteX160" fmla="*/ 678673 w 3407361"/>
                <a:gd name="connsiteY160" fmla="*/ 1226927 h 1322177"/>
                <a:gd name="connsiteX161" fmla="*/ 669148 w 3407361"/>
                <a:gd name="connsiteY161" fmla="*/ 1217402 h 1322177"/>
                <a:gd name="connsiteX162" fmla="*/ 647717 w 3407361"/>
                <a:gd name="connsiteY162" fmla="*/ 1210258 h 1322177"/>
                <a:gd name="connsiteX163" fmla="*/ 631048 w 3407361"/>
                <a:gd name="connsiteY163" fmla="*/ 1205496 h 1322177"/>
                <a:gd name="connsiteX164" fmla="*/ 614380 w 3407361"/>
                <a:gd name="connsiteY164" fmla="*/ 1234071 h 1322177"/>
                <a:gd name="connsiteX165" fmla="*/ 588186 w 3407361"/>
                <a:gd name="connsiteY165" fmla="*/ 1248358 h 1322177"/>
                <a:gd name="connsiteX166" fmla="*/ 566755 w 3407361"/>
                <a:gd name="connsiteY166" fmla="*/ 1274552 h 1322177"/>
                <a:gd name="connsiteX167" fmla="*/ 557230 w 3407361"/>
                <a:gd name="connsiteY167" fmla="*/ 1288840 h 1322177"/>
                <a:gd name="connsiteX168" fmla="*/ 545324 w 3407361"/>
                <a:gd name="connsiteY168" fmla="*/ 1307889 h 1322177"/>
                <a:gd name="connsiteX169" fmla="*/ 514367 w 3407361"/>
                <a:gd name="connsiteY169" fmla="*/ 1322177 h 1322177"/>
                <a:gd name="connsiteX170" fmla="*/ 488173 w 3407361"/>
                <a:gd name="connsiteY170" fmla="*/ 1310271 h 1322177"/>
                <a:gd name="connsiteX171" fmla="*/ 471505 w 3407361"/>
                <a:gd name="connsiteY171" fmla="*/ 1300746 h 1322177"/>
                <a:gd name="connsiteX172" fmla="*/ 452455 w 3407361"/>
                <a:gd name="connsiteY172" fmla="*/ 1295983 h 1322177"/>
                <a:gd name="connsiteX173" fmla="*/ 431023 w 3407361"/>
                <a:gd name="connsiteY173" fmla="*/ 1279314 h 1322177"/>
                <a:gd name="connsiteX174" fmla="*/ 431023 w 3407361"/>
                <a:gd name="connsiteY174" fmla="*/ 1279314 h 1322177"/>
                <a:gd name="connsiteX175" fmla="*/ 431023 w 3407361"/>
                <a:gd name="connsiteY175" fmla="*/ 1279314 h 1322177"/>
                <a:gd name="connsiteX176" fmla="*/ 397686 w 3407361"/>
                <a:gd name="connsiteY176" fmla="*/ 1241214 h 1322177"/>
                <a:gd name="connsiteX177" fmla="*/ 388161 w 3407361"/>
                <a:gd name="connsiteY177" fmla="*/ 1229308 h 1322177"/>
                <a:gd name="connsiteX178" fmla="*/ 378636 w 3407361"/>
                <a:gd name="connsiteY178" fmla="*/ 1231689 h 1322177"/>
                <a:gd name="connsiteX179" fmla="*/ 378636 w 3407361"/>
                <a:gd name="connsiteY179" fmla="*/ 1217402 h 1322177"/>
                <a:gd name="connsiteX180" fmla="*/ 373873 w 3407361"/>
                <a:gd name="connsiteY180" fmla="*/ 1203114 h 1322177"/>
                <a:gd name="connsiteX181" fmla="*/ 357205 w 3407361"/>
                <a:gd name="connsiteY181" fmla="*/ 1207877 h 1322177"/>
                <a:gd name="connsiteX182" fmla="*/ 350061 w 3407361"/>
                <a:gd name="connsiteY182" fmla="*/ 1186446 h 1322177"/>
                <a:gd name="connsiteX183" fmla="*/ 335773 w 3407361"/>
                <a:gd name="connsiteY183" fmla="*/ 1167396 h 1322177"/>
                <a:gd name="connsiteX184" fmla="*/ 350061 w 3407361"/>
                <a:gd name="connsiteY184" fmla="*/ 1155489 h 1322177"/>
                <a:gd name="connsiteX185" fmla="*/ 342917 w 3407361"/>
                <a:gd name="connsiteY185" fmla="*/ 1131677 h 1322177"/>
                <a:gd name="connsiteX186" fmla="*/ 326248 w 3407361"/>
                <a:gd name="connsiteY186" fmla="*/ 1119771 h 1322177"/>
                <a:gd name="connsiteX187" fmla="*/ 333392 w 3407361"/>
                <a:gd name="connsiteY187" fmla="*/ 1103102 h 1322177"/>
                <a:gd name="connsiteX188" fmla="*/ 345298 w 3407361"/>
                <a:gd name="connsiteY188" fmla="*/ 1105483 h 1322177"/>
                <a:gd name="connsiteX189" fmla="*/ 373873 w 3407361"/>
                <a:gd name="connsiteY189" fmla="*/ 1110246 h 1322177"/>
                <a:gd name="connsiteX190" fmla="*/ 371492 w 3407361"/>
                <a:gd name="connsiteY190" fmla="*/ 1086433 h 1322177"/>
                <a:gd name="connsiteX191" fmla="*/ 397686 w 3407361"/>
                <a:gd name="connsiteY191" fmla="*/ 1067383 h 1322177"/>
                <a:gd name="connsiteX192" fmla="*/ 402449 w 3407361"/>
                <a:gd name="connsiteY192" fmla="*/ 1010233 h 1322177"/>
                <a:gd name="connsiteX193" fmla="*/ 364348 w 3407361"/>
                <a:gd name="connsiteY193" fmla="*/ 969752 h 1322177"/>
                <a:gd name="connsiteX194" fmla="*/ 345298 w 3407361"/>
                <a:gd name="connsiteY194" fmla="*/ 934033 h 1322177"/>
                <a:gd name="connsiteX195" fmla="*/ 307198 w 3407361"/>
                <a:gd name="connsiteY195" fmla="*/ 900696 h 1322177"/>
                <a:gd name="connsiteX196" fmla="*/ 302436 w 3407361"/>
                <a:gd name="connsiteY196" fmla="*/ 834021 h 1322177"/>
                <a:gd name="connsiteX197" fmla="*/ 321486 w 3407361"/>
                <a:gd name="connsiteY197" fmla="*/ 805446 h 1322177"/>
                <a:gd name="connsiteX198" fmla="*/ 321486 w 3407361"/>
                <a:gd name="connsiteY198" fmla="*/ 805446 h 1322177"/>
                <a:gd name="connsiteX199" fmla="*/ 304817 w 3407361"/>
                <a:gd name="connsiteY199" fmla="*/ 769727 h 1322177"/>
                <a:gd name="connsiteX200" fmla="*/ 283386 w 3407361"/>
                <a:gd name="connsiteY200" fmla="*/ 755439 h 1322177"/>
                <a:gd name="connsiteX201" fmla="*/ 276242 w 3407361"/>
                <a:gd name="connsiteY201" fmla="*/ 738771 h 1322177"/>
                <a:gd name="connsiteX202" fmla="*/ 259573 w 3407361"/>
                <a:gd name="connsiteY202" fmla="*/ 717339 h 1322177"/>
                <a:gd name="connsiteX203" fmla="*/ 240523 w 3407361"/>
                <a:gd name="connsiteY203" fmla="*/ 693527 h 1322177"/>
                <a:gd name="connsiteX204" fmla="*/ 214330 w 3407361"/>
                <a:gd name="connsiteY204" fmla="*/ 684002 h 1322177"/>
                <a:gd name="connsiteX205" fmla="*/ 138130 w 3407361"/>
                <a:gd name="connsiteY205" fmla="*/ 605421 h 1322177"/>
                <a:gd name="connsiteX206" fmla="*/ 71455 w 3407361"/>
                <a:gd name="connsiteY206" fmla="*/ 493502 h 1322177"/>
                <a:gd name="connsiteX207" fmla="*/ 59548 w 3407361"/>
                <a:gd name="connsiteY207" fmla="*/ 436352 h 1322177"/>
                <a:gd name="connsiteX208" fmla="*/ 28592 w 3407361"/>
                <a:gd name="connsiteY208" fmla="*/ 386346 h 1322177"/>
                <a:gd name="connsiteX209" fmla="*/ 28592 w 3407361"/>
                <a:gd name="connsiteY209" fmla="*/ 355389 h 1322177"/>
                <a:gd name="connsiteX210" fmla="*/ 9542 w 3407361"/>
                <a:gd name="connsiteY210" fmla="*/ 305383 h 1322177"/>
                <a:gd name="connsiteX211" fmla="*/ 11923 w 3407361"/>
                <a:gd name="connsiteY211" fmla="*/ 272046 h 1322177"/>
                <a:gd name="connsiteX212" fmla="*/ 4780 w 3407361"/>
                <a:gd name="connsiteY212" fmla="*/ 229183 h 1322177"/>
                <a:gd name="connsiteX213" fmla="*/ 11922 w 3407361"/>
                <a:gd name="connsiteY213" fmla="*/ 202989 h 1322177"/>
                <a:gd name="connsiteX214" fmla="*/ 19066 w 3407361"/>
                <a:gd name="connsiteY214" fmla="*/ 167271 h 1322177"/>
                <a:gd name="connsiteX215" fmla="*/ 9541 w 3407361"/>
                <a:gd name="connsiteY215" fmla="*/ 112502 h 1322177"/>
                <a:gd name="connsiteX216" fmla="*/ 17 w 3407361"/>
                <a:gd name="connsiteY216" fmla="*/ 81546 h 1322177"/>
                <a:gd name="connsiteX217" fmla="*/ 26210 w 3407361"/>
                <a:gd name="connsiteY217" fmla="*/ 62496 h 1322177"/>
                <a:gd name="connsiteX218" fmla="*/ 35736 w 3407361"/>
                <a:gd name="connsiteY218" fmla="*/ 10108 h 1322177"/>
                <a:gd name="connsiteX219" fmla="*/ 3407361 w 3407361"/>
                <a:gd name="connsiteY219" fmla="*/ 0 h 1322177"/>
                <a:gd name="connsiteX220" fmla="*/ 3395185 w 3407361"/>
                <a:gd name="connsiteY220" fmla="*/ 850419 h 1322177"/>
                <a:gd name="connsiteX0" fmla="*/ 3395185 w 3407361"/>
                <a:gd name="connsiteY0" fmla="*/ 850419 h 1322177"/>
                <a:gd name="connsiteX1" fmla="*/ 3312379 w 3407361"/>
                <a:gd name="connsiteY1" fmla="*/ 890003 h 1322177"/>
                <a:gd name="connsiteX2" fmla="*/ 3139850 w 3407361"/>
                <a:gd name="connsiteY2" fmla="*/ 898630 h 1322177"/>
                <a:gd name="connsiteX3" fmla="*/ 2846552 w 3407361"/>
                <a:gd name="connsiteY3" fmla="*/ 907256 h 1322177"/>
                <a:gd name="connsiteX4" fmla="*/ 2544628 w 3407361"/>
                <a:gd name="connsiteY4" fmla="*/ 907256 h 1322177"/>
                <a:gd name="connsiteX5" fmla="*/ 2346220 w 3407361"/>
                <a:gd name="connsiteY5" fmla="*/ 933135 h 1322177"/>
                <a:gd name="connsiteX6" fmla="*/ 2173692 w 3407361"/>
                <a:gd name="connsiteY6" fmla="*/ 976267 h 1322177"/>
                <a:gd name="connsiteX7" fmla="*/ 2033605 w 3407361"/>
                <a:gd name="connsiteY7" fmla="*/ 974514 h 1322177"/>
                <a:gd name="connsiteX8" fmla="*/ 1995505 w 3407361"/>
                <a:gd name="connsiteY8" fmla="*/ 943558 h 1322177"/>
                <a:gd name="connsiteX9" fmla="*/ 1962167 w 3407361"/>
                <a:gd name="connsiteY9" fmla="*/ 914983 h 1322177"/>
                <a:gd name="connsiteX10" fmla="*/ 1921686 w 3407361"/>
                <a:gd name="connsiteY10" fmla="*/ 893552 h 1322177"/>
                <a:gd name="connsiteX11" fmla="*/ 1905017 w 3407361"/>
                <a:gd name="connsiteY11" fmla="*/ 888789 h 1322177"/>
                <a:gd name="connsiteX12" fmla="*/ 1905017 w 3407361"/>
                <a:gd name="connsiteY12" fmla="*/ 888789 h 1322177"/>
                <a:gd name="connsiteX13" fmla="*/ 1933592 w 3407361"/>
                <a:gd name="connsiteY13" fmla="*/ 881646 h 1322177"/>
                <a:gd name="connsiteX14" fmla="*/ 1952642 w 3407361"/>
                <a:gd name="connsiteY14" fmla="*/ 874502 h 1322177"/>
                <a:gd name="connsiteX15" fmla="*/ 1933592 w 3407361"/>
                <a:gd name="connsiteY15" fmla="*/ 864977 h 1322177"/>
                <a:gd name="connsiteX16" fmla="*/ 1900255 w 3407361"/>
                <a:gd name="connsiteY16" fmla="*/ 855452 h 1322177"/>
                <a:gd name="connsiteX17" fmla="*/ 1871680 w 3407361"/>
                <a:gd name="connsiteY17" fmla="*/ 841164 h 1322177"/>
                <a:gd name="connsiteX18" fmla="*/ 1840723 w 3407361"/>
                <a:gd name="connsiteY18" fmla="*/ 824496 h 1322177"/>
                <a:gd name="connsiteX19" fmla="*/ 1819292 w 3407361"/>
                <a:gd name="connsiteY19" fmla="*/ 810208 h 1322177"/>
                <a:gd name="connsiteX20" fmla="*/ 1814530 w 3407361"/>
                <a:gd name="connsiteY20" fmla="*/ 791158 h 1322177"/>
                <a:gd name="connsiteX21" fmla="*/ 1843105 w 3407361"/>
                <a:gd name="connsiteY21" fmla="*/ 800683 h 1322177"/>
                <a:gd name="connsiteX22" fmla="*/ 1843105 w 3407361"/>
                <a:gd name="connsiteY22" fmla="*/ 800683 h 1322177"/>
                <a:gd name="connsiteX23" fmla="*/ 1871680 w 3407361"/>
                <a:gd name="connsiteY23" fmla="*/ 803064 h 1322177"/>
                <a:gd name="connsiteX24" fmla="*/ 1916923 w 3407361"/>
                <a:gd name="connsiteY24" fmla="*/ 812589 h 1322177"/>
                <a:gd name="connsiteX25" fmla="*/ 1916923 w 3407361"/>
                <a:gd name="connsiteY25" fmla="*/ 812589 h 1322177"/>
                <a:gd name="connsiteX26" fmla="*/ 1897873 w 3407361"/>
                <a:gd name="connsiteY26" fmla="*/ 781633 h 1322177"/>
                <a:gd name="connsiteX27" fmla="*/ 1862155 w 3407361"/>
                <a:gd name="connsiteY27" fmla="*/ 788777 h 1322177"/>
                <a:gd name="connsiteX28" fmla="*/ 1838342 w 3407361"/>
                <a:gd name="connsiteY28" fmla="*/ 781633 h 1322177"/>
                <a:gd name="connsiteX29" fmla="*/ 1812148 w 3407361"/>
                <a:gd name="connsiteY29" fmla="*/ 779252 h 1322177"/>
                <a:gd name="connsiteX30" fmla="*/ 1785955 w 3407361"/>
                <a:gd name="connsiteY30" fmla="*/ 788777 h 1322177"/>
                <a:gd name="connsiteX31" fmla="*/ 1757380 w 3407361"/>
                <a:gd name="connsiteY31" fmla="*/ 795921 h 1322177"/>
                <a:gd name="connsiteX32" fmla="*/ 1728805 w 3407361"/>
                <a:gd name="connsiteY32" fmla="*/ 795921 h 1322177"/>
                <a:gd name="connsiteX33" fmla="*/ 1702611 w 3407361"/>
                <a:gd name="connsiteY33" fmla="*/ 781633 h 1322177"/>
                <a:gd name="connsiteX34" fmla="*/ 1678798 w 3407361"/>
                <a:gd name="connsiteY34" fmla="*/ 793539 h 1322177"/>
                <a:gd name="connsiteX35" fmla="*/ 1664511 w 3407361"/>
                <a:gd name="connsiteY35" fmla="*/ 788777 h 1322177"/>
                <a:gd name="connsiteX36" fmla="*/ 1628792 w 3407361"/>
                <a:gd name="connsiteY36" fmla="*/ 795921 h 1322177"/>
                <a:gd name="connsiteX37" fmla="*/ 1593073 w 3407361"/>
                <a:gd name="connsiteY37" fmla="*/ 795921 h 1322177"/>
                <a:gd name="connsiteX38" fmla="*/ 1569261 w 3407361"/>
                <a:gd name="connsiteY38" fmla="*/ 791158 h 1322177"/>
                <a:gd name="connsiteX39" fmla="*/ 1547830 w 3407361"/>
                <a:gd name="connsiteY39" fmla="*/ 776871 h 1322177"/>
                <a:gd name="connsiteX40" fmla="*/ 1547830 w 3407361"/>
                <a:gd name="connsiteY40" fmla="*/ 762583 h 1322177"/>
                <a:gd name="connsiteX41" fmla="*/ 1524017 w 3407361"/>
                <a:gd name="connsiteY41" fmla="*/ 798302 h 1322177"/>
                <a:gd name="connsiteX42" fmla="*/ 1528780 w 3407361"/>
                <a:gd name="connsiteY42" fmla="*/ 819733 h 1322177"/>
                <a:gd name="connsiteX43" fmla="*/ 1533542 w 3407361"/>
                <a:gd name="connsiteY43" fmla="*/ 836402 h 1322177"/>
                <a:gd name="connsiteX44" fmla="*/ 1578786 w 3407361"/>
                <a:gd name="connsiteY44" fmla="*/ 822114 h 1322177"/>
                <a:gd name="connsiteX45" fmla="*/ 1614505 w 3407361"/>
                <a:gd name="connsiteY45" fmla="*/ 819733 h 1322177"/>
                <a:gd name="connsiteX46" fmla="*/ 1654986 w 3407361"/>
                <a:gd name="connsiteY46" fmla="*/ 812589 h 1322177"/>
                <a:gd name="connsiteX47" fmla="*/ 1676417 w 3407361"/>
                <a:gd name="connsiteY47" fmla="*/ 812589 h 1322177"/>
                <a:gd name="connsiteX48" fmla="*/ 1702611 w 3407361"/>
                <a:gd name="connsiteY48" fmla="*/ 810208 h 1322177"/>
                <a:gd name="connsiteX49" fmla="*/ 1728805 w 3407361"/>
                <a:gd name="connsiteY49" fmla="*/ 826877 h 1322177"/>
                <a:gd name="connsiteX50" fmla="*/ 1750236 w 3407361"/>
                <a:gd name="connsiteY50" fmla="*/ 826877 h 1322177"/>
                <a:gd name="connsiteX51" fmla="*/ 1781192 w 3407361"/>
                <a:gd name="connsiteY51" fmla="*/ 836402 h 1322177"/>
                <a:gd name="connsiteX52" fmla="*/ 1795480 w 3407361"/>
                <a:gd name="connsiteY52" fmla="*/ 845927 h 1322177"/>
                <a:gd name="connsiteX53" fmla="*/ 1795480 w 3407361"/>
                <a:gd name="connsiteY53" fmla="*/ 864977 h 1322177"/>
                <a:gd name="connsiteX54" fmla="*/ 1724042 w 3407361"/>
                <a:gd name="connsiteY54" fmla="*/ 862596 h 1322177"/>
                <a:gd name="connsiteX55" fmla="*/ 1635936 w 3407361"/>
                <a:gd name="connsiteY55" fmla="*/ 872121 h 1322177"/>
                <a:gd name="connsiteX56" fmla="*/ 1550211 w 3407361"/>
                <a:gd name="connsiteY56" fmla="*/ 879264 h 1322177"/>
                <a:gd name="connsiteX57" fmla="*/ 1440673 w 3407361"/>
                <a:gd name="connsiteY57" fmla="*/ 903077 h 1322177"/>
                <a:gd name="connsiteX58" fmla="*/ 1340661 w 3407361"/>
                <a:gd name="connsiteY58" fmla="*/ 931652 h 1322177"/>
                <a:gd name="connsiteX59" fmla="*/ 1252555 w 3407361"/>
                <a:gd name="connsiteY59" fmla="*/ 974514 h 1322177"/>
                <a:gd name="connsiteX60" fmla="*/ 1193023 w 3407361"/>
                <a:gd name="connsiteY60" fmla="*/ 1007852 h 1322177"/>
                <a:gd name="connsiteX61" fmla="*/ 1157305 w 3407361"/>
                <a:gd name="connsiteY61" fmla="*/ 1029283 h 1322177"/>
                <a:gd name="connsiteX62" fmla="*/ 1069196 w 3407361"/>
                <a:gd name="connsiteY62" fmla="*/ 1057859 h 1322177"/>
                <a:gd name="connsiteX63" fmla="*/ 1043004 w 3407361"/>
                <a:gd name="connsiteY63" fmla="*/ 1065002 h 1322177"/>
                <a:gd name="connsiteX64" fmla="*/ 1035861 w 3407361"/>
                <a:gd name="connsiteY64" fmla="*/ 1045952 h 1322177"/>
                <a:gd name="connsiteX65" fmla="*/ 995380 w 3407361"/>
                <a:gd name="connsiteY65" fmla="*/ 1029283 h 1322177"/>
                <a:gd name="connsiteX66" fmla="*/ 1007286 w 3407361"/>
                <a:gd name="connsiteY66" fmla="*/ 1010233 h 1322177"/>
                <a:gd name="connsiteX67" fmla="*/ 1007286 w 3407361"/>
                <a:gd name="connsiteY67" fmla="*/ 1010233 h 1322177"/>
                <a:gd name="connsiteX68" fmla="*/ 1038242 w 3407361"/>
                <a:gd name="connsiteY68" fmla="*/ 988802 h 1322177"/>
                <a:gd name="connsiteX69" fmla="*/ 1059673 w 3407361"/>
                <a:gd name="connsiteY69" fmla="*/ 995946 h 1322177"/>
                <a:gd name="connsiteX70" fmla="*/ 1069198 w 3407361"/>
                <a:gd name="connsiteY70" fmla="*/ 1024521 h 1322177"/>
                <a:gd name="connsiteX71" fmla="*/ 1085867 w 3407361"/>
                <a:gd name="connsiteY71" fmla="*/ 1022139 h 1322177"/>
                <a:gd name="connsiteX72" fmla="*/ 1083486 w 3407361"/>
                <a:gd name="connsiteY72" fmla="*/ 1003089 h 1322177"/>
                <a:gd name="connsiteX73" fmla="*/ 1083486 w 3407361"/>
                <a:gd name="connsiteY73" fmla="*/ 1003089 h 1322177"/>
                <a:gd name="connsiteX74" fmla="*/ 1093011 w 3407361"/>
                <a:gd name="connsiteY74" fmla="*/ 974514 h 1322177"/>
                <a:gd name="connsiteX75" fmla="*/ 1112061 w 3407361"/>
                <a:gd name="connsiteY75" fmla="*/ 964989 h 1322177"/>
                <a:gd name="connsiteX76" fmla="*/ 1090630 w 3407361"/>
                <a:gd name="connsiteY76" fmla="*/ 967371 h 1322177"/>
                <a:gd name="connsiteX77" fmla="*/ 1047767 w 3407361"/>
                <a:gd name="connsiteY77" fmla="*/ 976896 h 1322177"/>
                <a:gd name="connsiteX78" fmla="*/ 1026336 w 3407361"/>
                <a:gd name="connsiteY78" fmla="*/ 969752 h 1322177"/>
                <a:gd name="connsiteX79" fmla="*/ 997761 w 3407361"/>
                <a:gd name="connsiteY79" fmla="*/ 969752 h 1322177"/>
                <a:gd name="connsiteX80" fmla="*/ 988236 w 3407361"/>
                <a:gd name="connsiteY80" fmla="*/ 960227 h 1322177"/>
                <a:gd name="connsiteX81" fmla="*/ 1012048 w 3407361"/>
                <a:gd name="connsiteY81" fmla="*/ 948321 h 1322177"/>
                <a:gd name="connsiteX82" fmla="*/ 1062055 w 3407361"/>
                <a:gd name="connsiteY82" fmla="*/ 936414 h 1322177"/>
                <a:gd name="connsiteX83" fmla="*/ 1093011 w 3407361"/>
                <a:gd name="connsiteY83" fmla="*/ 929271 h 1322177"/>
                <a:gd name="connsiteX84" fmla="*/ 1116823 w 3407361"/>
                <a:gd name="connsiteY84" fmla="*/ 912602 h 1322177"/>
                <a:gd name="connsiteX85" fmla="*/ 1195405 w 3407361"/>
                <a:gd name="connsiteY85" fmla="*/ 895933 h 1322177"/>
                <a:gd name="connsiteX86" fmla="*/ 1214455 w 3407361"/>
                <a:gd name="connsiteY86" fmla="*/ 884027 h 1322177"/>
                <a:gd name="connsiteX87" fmla="*/ 1183498 w 3407361"/>
                <a:gd name="connsiteY87" fmla="*/ 879264 h 1322177"/>
                <a:gd name="connsiteX88" fmla="*/ 1114442 w 3407361"/>
                <a:gd name="connsiteY88" fmla="*/ 895933 h 1322177"/>
                <a:gd name="connsiteX89" fmla="*/ 1071580 w 3407361"/>
                <a:gd name="connsiteY89" fmla="*/ 907839 h 1322177"/>
                <a:gd name="connsiteX90" fmla="*/ 1047767 w 3407361"/>
                <a:gd name="connsiteY90" fmla="*/ 924508 h 1322177"/>
                <a:gd name="connsiteX91" fmla="*/ 1004905 w 3407361"/>
                <a:gd name="connsiteY91" fmla="*/ 931652 h 1322177"/>
                <a:gd name="connsiteX92" fmla="*/ 983473 w 3407361"/>
                <a:gd name="connsiteY92" fmla="*/ 926889 h 1322177"/>
                <a:gd name="connsiteX93" fmla="*/ 959661 w 3407361"/>
                <a:gd name="connsiteY93" fmla="*/ 931652 h 1322177"/>
                <a:gd name="connsiteX94" fmla="*/ 940611 w 3407361"/>
                <a:gd name="connsiteY94" fmla="*/ 917364 h 1322177"/>
                <a:gd name="connsiteX95" fmla="*/ 919180 w 3407361"/>
                <a:gd name="connsiteY95" fmla="*/ 910221 h 1322177"/>
                <a:gd name="connsiteX96" fmla="*/ 888223 w 3407361"/>
                <a:gd name="connsiteY96" fmla="*/ 910221 h 1322177"/>
                <a:gd name="connsiteX97" fmla="*/ 869173 w 3407361"/>
                <a:gd name="connsiteY97" fmla="*/ 917364 h 1322177"/>
                <a:gd name="connsiteX98" fmla="*/ 869173 w 3407361"/>
                <a:gd name="connsiteY98" fmla="*/ 898314 h 1322177"/>
                <a:gd name="connsiteX99" fmla="*/ 862030 w 3407361"/>
                <a:gd name="connsiteY99" fmla="*/ 872121 h 1322177"/>
                <a:gd name="connsiteX100" fmla="*/ 854886 w 3407361"/>
                <a:gd name="connsiteY100" fmla="*/ 841164 h 1322177"/>
                <a:gd name="connsiteX101" fmla="*/ 859648 w 3407361"/>
                <a:gd name="connsiteY101" fmla="*/ 812589 h 1322177"/>
                <a:gd name="connsiteX102" fmla="*/ 873936 w 3407361"/>
                <a:gd name="connsiteY102" fmla="*/ 791158 h 1322177"/>
                <a:gd name="connsiteX103" fmla="*/ 842980 w 3407361"/>
                <a:gd name="connsiteY103" fmla="*/ 817352 h 1322177"/>
                <a:gd name="connsiteX104" fmla="*/ 816786 w 3407361"/>
                <a:gd name="connsiteY104" fmla="*/ 817352 h 1322177"/>
                <a:gd name="connsiteX105" fmla="*/ 783448 w 3407361"/>
                <a:gd name="connsiteY105" fmla="*/ 819733 h 1322177"/>
                <a:gd name="connsiteX106" fmla="*/ 754873 w 3407361"/>
                <a:gd name="connsiteY106" fmla="*/ 812589 h 1322177"/>
                <a:gd name="connsiteX107" fmla="*/ 731061 w 3407361"/>
                <a:gd name="connsiteY107" fmla="*/ 791158 h 1322177"/>
                <a:gd name="connsiteX108" fmla="*/ 707248 w 3407361"/>
                <a:gd name="connsiteY108" fmla="*/ 784014 h 1322177"/>
                <a:gd name="connsiteX109" fmla="*/ 662005 w 3407361"/>
                <a:gd name="connsiteY109" fmla="*/ 791158 h 1322177"/>
                <a:gd name="connsiteX110" fmla="*/ 619142 w 3407361"/>
                <a:gd name="connsiteY110" fmla="*/ 798302 h 1322177"/>
                <a:gd name="connsiteX111" fmla="*/ 573898 w 3407361"/>
                <a:gd name="connsiteY111" fmla="*/ 805446 h 1322177"/>
                <a:gd name="connsiteX112" fmla="*/ 554848 w 3407361"/>
                <a:gd name="connsiteY112" fmla="*/ 793539 h 1322177"/>
                <a:gd name="connsiteX113" fmla="*/ 550086 w 3407361"/>
                <a:gd name="connsiteY113" fmla="*/ 776871 h 1322177"/>
                <a:gd name="connsiteX114" fmla="*/ 540561 w 3407361"/>
                <a:gd name="connsiteY114" fmla="*/ 753058 h 1322177"/>
                <a:gd name="connsiteX115" fmla="*/ 540561 w 3407361"/>
                <a:gd name="connsiteY115" fmla="*/ 753058 h 1322177"/>
                <a:gd name="connsiteX116" fmla="*/ 545323 w 3407361"/>
                <a:gd name="connsiteY116" fmla="*/ 805446 h 1322177"/>
                <a:gd name="connsiteX117" fmla="*/ 559611 w 3407361"/>
                <a:gd name="connsiteY117" fmla="*/ 822114 h 1322177"/>
                <a:gd name="connsiteX118" fmla="*/ 609617 w 3407361"/>
                <a:gd name="connsiteY118" fmla="*/ 826877 h 1322177"/>
                <a:gd name="connsiteX119" fmla="*/ 659623 w 3407361"/>
                <a:gd name="connsiteY119" fmla="*/ 814971 h 1322177"/>
                <a:gd name="connsiteX120" fmla="*/ 692961 w 3407361"/>
                <a:gd name="connsiteY120" fmla="*/ 810208 h 1322177"/>
                <a:gd name="connsiteX121" fmla="*/ 723917 w 3407361"/>
                <a:gd name="connsiteY121" fmla="*/ 817352 h 1322177"/>
                <a:gd name="connsiteX122" fmla="*/ 740586 w 3407361"/>
                <a:gd name="connsiteY122" fmla="*/ 843546 h 1322177"/>
                <a:gd name="connsiteX123" fmla="*/ 766780 w 3407361"/>
                <a:gd name="connsiteY123" fmla="*/ 843546 h 1322177"/>
                <a:gd name="connsiteX124" fmla="*/ 802498 w 3407361"/>
                <a:gd name="connsiteY124" fmla="*/ 838783 h 1322177"/>
                <a:gd name="connsiteX125" fmla="*/ 831073 w 3407361"/>
                <a:gd name="connsiteY125" fmla="*/ 848308 h 1322177"/>
                <a:gd name="connsiteX126" fmla="*/ 838217 w 3407361"/>
                <a:gd name="connsiteY126" fmla="*/ 893552 h 1322177"/>
                <a:gd name="connsiteX127" fmla="*/ 850123 w 3407361"/>
                <a:gd name="connsiteY127" fmla="*/ 931652 h 1322177"/>
                <a:gd name="connsiteX128" fmla="*/ 850123 w 3407361"/>
                <a:gd name="connsiteY128" fmla="*/ 948321 h 1322177"/>
                <a:gd name="connsiteX129" fmla="*/ 840598 w 3407361"/>
                <a:gd name="connsiteY129" fmla="*/ 964989 h 1322177"/>
                <a:gd name="connsiteX130" fmla="*/ 823930 w 3407361"/>
                <a:gd name="connsiteY130" fmla="*/ 974514 h 1322177"/>
                <a:gd name="connsiteX131" fmla="*/ 802498 w 3407361"/>
                <a:gd name="connsiteY131" fmla="*/ 979277 h 1322177"/>
                <a:gd name="connsiteX132" fmla="*/ 781067 w 3407361"/>
                <a:gd name="connsiteY132" fmla="*/ 979277 h 1322177"/>
                <a:gd name="connsiteX133" fmla="*/ 769161 w 3407361"/>
                <a:gd name="connsiteY133" fmla="*/ 988802 h 1322177"/>
                <a:gd name="connsiteX134" fmla="*/ 769161 w 3407361"/>
                <a:gd name="connsiteY134" fmla="*/ 988802 h 1322177"/>
                <a:gd name="connsiteX135" fmla="*/ 800117 w 3407361"/>
                <a:gd name="connsiteY135" fmla="*/ 991183 h 1322177"/>
                <a:gd name="connsiteX136" fmla="*/ 816786 w 3407361"/>
                <a:gd name="connsiteY136" fmla="*/ 1003089 h 1322177"/>
                <a:gd name="connsiteX137" fmla="*/ 838217 w 3407361"/>
                <a:gd name="connsiteY137" fmla="*/ 993564 h 1322177"/>
                <a:gd name="connsiteX138" fmla="*/ 838217 w 3407361"/>
                <a:gd name="connsiteY138" fmla="*/ 993564 h 1322177"/>
                <a:gd name="connsiteX139" fmla="*/ 864411 w 3407361"/>
                <a:gd name="connsiteY139" fmla="*/ 995946 h 1322177"/>
                <a:gd name="connsiteX140" fmla="*/ 881080 w 3407361"/>
                <a:gd name="connsiteY140" fmla="*/ 984039 h 1322177"/>
                <a:gd name="connsiteX141" fmla="*/ 909655 w 3407361"/>
                <a:gd name="connsiteY141" fmla="*/ 1022139 h 1322177"/>
                <a:gd name="connsiteX142" fmla="*/ 909655 w 3407361"/>
                <a:gd name="connsiteY142" fmla="*/ 1062621 h 1322177"/>
                <a:gd name="connsiteX143" fmla="*/ 902511 w 3407361"/>
                <a:gd name="connsiteY143" fmla="*/ 1084052 h 1322177"/>
                <a:gd name="connsiteX144" fmla="*/ 881080 w 3407361"/>
                <a:gd name="connsiteY144" fmla="*/ 1105483 h 1322177"/>
                <a:gd name="connsiteX145" fmla="*/ 842980 w 3407361"/>
                <a:gd name="connsiteY145" fmla="*/ 1119771 h 1322177"/>
                <a:gd name="connsiteX146" fmla="*/ 828692 w 3407361"/>
                <a:gd name="connsiteY146" fmla="*/ 1136439 h 1322177"/>
                <a:gd name="connsiteX147" fmla="*/ 812023 w 3407361"/>
                <a:gd name="connsiteY147" fmla="*/ 1157871 h 1322177"/>
                <a:gd name="connsiteX148" fmla="*/ 783448 w 3407361"/>
                <a:gd name="connsiteY148" fmla="*/ 1165014 h 1322177"/>
                <a:gd name="connsiteX149" fmla="*/ 766780 w 3407361"/>
                <a:gd name="connsiteY149" fmla="*/ 1172158 h 1322177"/>
                <a:gd name="connsiteX150" fmla="*/ 752492 w 3407361"/>
                <a:gd name="connsiteY150" fmla="*/ 1174539 h 1322177"/>
                <a:gd name="connsiteX151" fmla="*/ 745348 w 3407361"/>
                <a:gd name="connsiteY151" fmla="*/ 1160252 h 1322177"/>
                <a:gd name="connsiteX152" fmla="*/ 745348 w 3407361"/>
                <a:gd name="connsiteY152" fmla="*/ 1160252 h 1322177"/>
                <a:gd name="connsiteX153" fmla="*/ 735823 w 3407361"/>
                <a:gd name="connsiteY153" fmla="*/ 1186446 h 1322177"/>
                <a:gd name="connsiteX154" fmla="*/ 716773 w 3407361"/>
                <a:gd name="connsiteY154" fmla="*/ 1200733 h 1322177"/>
                <a:gd name="connsiteX155" fmla="*/ 700105 w 3407361"/>
                <a:gd name="connsiteY155" fmla="*/ 1207877 h 1322177"/>
                <a:gd name="connsiteX156" fmla="*/ 700105 w 3407361"/>
                <a:gd name="connsiteY156" fmla="*/ 1186446 h 1322177"/>
                <a:gd name="connsiteX157" fmla="*/ 688198 w 3407361"/>
                <a:gd name="connsiteY157" fmla="*/ 1165014 h 1322177"/>
                <a:gd name="connsiteX158" fmla="*/ 690580 w 3407361"/>
                <a:gd name="connsiteY158" fmla="*/ 1210258 h 1322177"/>
                <a:gd name="connsiteX159" fmla="*/ 678673 w 3407361"/>
                <a:gd name="connsiteY159" fmla="*/ 1226927 h 1322177"/>
                <a:gd name="connsiteX160" fmla="*/ 669148 w 3407361"/>
                <a:gd name="connsiteY160" fmla="*/ 1217402 h 1322177"/>
                <a:gd name="connsiteX161" fmla="*/ 647717 w 3407361"/>
                <a:gd name="connsiteY161" fmla="*/ 1210258 h 1322177"/>
                <a:gd name="connsiteX162" fmla="*/ 631048 w 3407361"/>
                <a:gd name="connsiteY162" fmla="*/ 1205496 h 1322177"/>
                <a:gd name="connsiteX163" fmla="*/ 614380 w 3407361"/>
                <a:gd name="connsiteY163" fmla="*/ 1234071 h 1322177"/>
                <a:gd name="connsiteX164" fmla="*/ 588186 w 3407361"/>
                <a:gd name="connsiteY164" fmla="*/ 1248358 h 1322177"/>
                <a:gd name="connsiteX165" fmla="*/ 566755 w 3407361"/>
                <a:gd name="connsiteY165" fmla="*/ 1274552 h 1322177"/>
                <a:gd name="connsiteX166" fmla="*/ 557230 w 3407361"/>
                <a:gd name="connsiteY166" fmla="*/ 1288840 h 1322177"/>
                <a:gd name="connsiteX167" fmla="*/ 545324 w 3407361"/>
                <a:gd name="connsiteY167" fmla="*/ 1307889 h 1322177"/>
                <a:gd name="connsiteX168" fmla="*/ 514367 w 3407361"/>
                <a:gd name="connsiteY168" fmla="*/ 1322177 h 1322177"/>
                <a:gd name="connsiteX169" fmla="*/ 488173 w 3407361"/>
                <a:gd name="connsiteY169" fmla="*/ 1310271 h 1322177"/>
                <a:gd name="connsiteX170" fmla="*/ 471505 w 3407361"/>
                <a:gd name="connsiteY170" fmla="*/ 1300746 h 1322177"/>
                <a:gd name="connsiteX171" fmla="*/ 452455 w 3407361"/>
                <a:gd name="connsiteY171" fmla="*/ 1295983 h 1322177"/>
                <a:gd name="connsiteX172" fmla="*/ 431023 w 3407361"/>
                <a:gd name="connsiteY172" fmla="*/ 1279314 h 1322177"/>
                <a:gd name="connsiteX173" fmla="*/ 431023 w 3407361"/>
                <a:gd name="connsiteY173" fmla="*/ 1279314 h 1322177"/>
                <a:gd name="connsiteX174" fmla="*/ 431023 w 3407361"/>
                <a:gd name="connsiteY174" fmla="*/ 1279314 h 1322177"/>
                <a:gd name="connsiteX175" fmla="*/ 397686 w 3407361"/>
                <a:gd name="connsiteY175" fmla="*/ 1241214 h 1322177"/>
                <a:gd name="connsiteX176" fmla="*/ 388161 w 3407361"/>
                <a:gd name="connsiteY176" fmla="*/ 1229308 h 1322177"/>
                <a:gd name="connsiteX177" fmla="*/ 378636 w 3407361"/>
                <a:gd name="connsiteY177" fmla="*/ 1231689 h 1322177"/>
                <a:gd name="connsiteX178" fmla="*/ 378636 w 3407361"/>
                <a:gd name="connsiteY178" fmla="*/ 1217402 h 1322177"/>
                <a:gd name="connsiteX179" fmla="*/ 373873 w 3407361"/>
                <a:gd name="connsiteY179" fmla="*/ 1203114 h 1322177"/>
                <a:gd name="connsiteX180" fmla="*/ 357205 w 3407361"/>
                <a:gd name="connsiteY180" fmla="*/ 1207877 h 1322177"/>
                <a:gd name="connsiteX181" fmla="*/ 350061 w 3407361"/>
                <a:gd name="connsiteY181" fmla="*/ 1186446 h 1322177"/>
                <a:gd name="connsiteX182" fmla="*/ 335773 w 3407361"/>
                <a:gd name="connsiteY182" fmla="*/ 1167396 h 1322177"/>
                <a:gd name="connsiteX183" fmla="*/ 350061 w 3407361"/>
                <a:gd name="connsiteY183" fmla="*/ 1155489 h 1322177"/>
                <a:gd name="connsiteX184" fmla="*/ 342917 w 3407361"/>
                <a:gd name="connsiteY184" fmla="*/ 1131677 h 1322177"/>
                <a:gd name="connsiteX185" fmla="*/ 326248 w 3407361"/>
                <a:gd name="connsiteY185" fmla="*/ 1119771 h 1322177"/>
                <a:gd name="connsiteX186" fmla="*/ 333392 w 3407361"/>
                <a:gd name="connsiteY186" fmla="*/ 1103102 h 1322177"/>
                <a:gd name="connsiteX187" fmla="*/ 345298 w 3407361"/>
                <a:gd name="connsiteY187" fmla="*/ 1105483 h 1322177"/>
                <a:gd name="connsiteX188" fmla="*/ 373873 w 3407361"/>
                <a:gd name="connsiteY188" fmla="*/ 1110246 h 1322177"/>
                <a:gd name="connsiteX189" fmla="*/ 371492 w 3407361"/>
                <a:gd name="connsiteY189" fmla="*/ 1086433 h 1322177"/>
                <a:gd name="connsiteX190" fmla="*/ 397686 w 3407361"/>
                <a:gd name="connsiteY190" fmla="*/ 1067383 h 1322177"/>
                <a:gd name="connsiteX191" fmla="*/ 402449 w 3407361"/>
                <a:gd name="connsiteY191" fmla="*/ 1010233 h 1322177"/>
                <a:gd name="connsiteX192" fmla="*/ 364348 w 3407361"/>
                <a:gd name="connsiteY192" fmla="*/ 969752 h 1322177"/>
                <a:gd name="connsiteX193" fmla="*/ 345298 w 3407361"/>
                <a:gd name="connsiteY193" fmla="*/ 934033 h 1322177"/>
                <a:gd name="connsiteX194" fmla="*/ 307198 w 3407361"/>
                <a:gd name="connsiteY194" fmla="*/ 900696 h 1322177"/>
                <a:gd name="connsiteX195" fmla="*/ 302436 w 3407361"/>
                <a:gd name="connsiteY195" fmla="*/ 834021 h 1322177"/>
                <a:gd name="connsiteX196" fmla="*/ 321486 w 3407361"/>
                <a:gd name="connsiteY196" fmla="*/ 805446 h 1322177"/>
                <a:gd name="connsiteX197" fmla="*/ 321486 w 3407361"/>
                <a:gd name="connsiteY197" fmla="*/ 805446 h 1322177"/>
                <a:gd name="connsiteX198" fmla="*/ 304817 w 3407361"/>
                <a:gd name="connsiteY198" fmla="*/ 769727 h 1322177"/>
                <a:gd name="connsiteX199" fmla="*/ 283386 w 3407361"/>
                <a:gd name="connsiteY199" fmla="*/ 755439 h 1322177"/>
                <a:gd name="connsiteX200" fmla="*/ 276242 w 3407361"/>
                <a:gd name="connsiteY200" fmla="*/ 738771 h 1322177"/>
                <a:gd name="connsiteX201" fmla="*/ 259573 w 3407361"/>
                <a:gd name="connsiteY201" fmla="*/ 717339 h 1322177"/>
                <a:gd name="connsiteX202" fmla="*/ 240523 w 3407361"/>
                <a:gd name="connsiteY202" fmla="*/ 693527 h 1322177"/>
                <a:gd name="connsiteX203" fmla="*/ 214330 w 3407361"/>
                <a:gd name="connsiteY203" fmla="*/ 684002 h 1322177"/>
                <a:gd name="connsiteX204" fmla="*/ 138130 w 3407361"/>
                <a:gd name="connsiteY204" fmla="*/ 605421 h 1322177"/>
                <a:gd name="connsiteX205" fmla="*/ 71455 w 3407361"/>
                <a:gd name="connsiteY205" fmla="*/ 493502 h 1322177"/>
                <a:gd name="connsiteX206" fmla="*/ 59548 w 3407361"/>
                <a:gd name="connsiteY206" fmla="*/ 436352 h 1322177"/>
                <a:gd name="connsiteX207" fmla="*/ 28592 w 3407361"/>
                <a:gd name="connsiteY207" fmla="*/ 386346 h 1322177"/>
                <a:gd name="connsiteX208" fmla="*/ 28592 w 3407361"/>
                <a:gd name="connsiteY208" fmla="*/ 355389 h 1322177"/>
                <a:gd name="connsiteX209" fmla="*/ 9542 w 3407361"/>
                <a:gd name="connsiteY209" fmla="*/ 305383 h 1322177"/>
                <a:gd name="connsiteX210" fmla="*/ 11923 w 3407361"/>
                <a:gd name="connsiteY210" fmla="*/ 272046 h 1322177"/>
                <a:gd name="connsiteX211" fmla="*/ 4780 w 3407361"/>
                <a:gd name="connsiteY211" fmla="*/ 229183 h 1322177"/>
                <a:gd name="connsiteX212" fmla="*/ 11922 w 3407361"/>
                <a:gd name="connsiteY212" fmla="*/ 202989 h 1322177"/>
                <a:gd name="connsiteX213" fmla="*/ 19066 w 3407361"/>
                <a:gd name="connsiteY213" fmla="*/ 167271 h 1322177"/>
                <a:gd name="connsiteX214" fmla="*/ 9541 w 3407361"/>
                <a:gd name="connsiteY214" fmla="*/ 112502 h 1322177"/>
                <a:gd name="connsiteX215" fmla="*/ 17 w 3407361"/>
                <a:gd name="connsiteY215" fmla="*/ 81546 h 1322177"/>
                <a:gd name="connsiteX216" fmla="*/ 26210 w 3407361"/>
                <a:gd name="connsiteY216" fmla="*/ 62496 h 1322177"/>
                <a:gd name="connsiteX217" fmla="*/ 35736 w 3407361"/>
                <a:gd name="connsiteY217" fmla="*/ 10108 h 1322177"/>
                <a:gd name="connsiteX218" fmla="*/ 3407361 w 3407361"/>
                <a:gd name="connsiteY218" fmla="*/ 0 h 1322177"/>
                <a:gd name="connsiteX219" fmla="*/ 3395185 w 3407361"/>
                <a:gd name="connsiteY219" fmla="*/ 850419 h 1322177"/>
                <a:gd name="connsiteX0" fmla="*/ 3395185 w 3407361"/>
                <a:gd name="connsiteY0" fmla="*/ 850419 h 1322177"/>
                <a:gd name="connsiteX1" fmla="*/ 3312379 w 3407361"/>
                <a:gd name="connsiteY1" fmla="*/ 890003 h 1322177"/>
                <a:gd name="connsiteX2" fmla="*/ 3139850 w 3407361"/>
                <a:gd name="connsiteY2" fmla="*/ 898630 h 1322177"/>
                <a:gd name="connsiteX3" fmla="*/ 2846552 w 3407361"/>
                <a:gd name="connsiteY3" fmla="*/ 907256 h 1322177"/>
                <a:gd name="connsiteX4" fmla="*/ 2544628 w 3407361"/>
                <a:gd name="connsiteY4" fmla="*/ 907256 h 1322177"/>
                <a:gd name="connsiteX5" fmla="*/ 2346220 w 3407361"/>
                <a:gd name="connsiteY5" fmla="*/ 933135 h 1322177"/>
                <a:gd name="connsiteX6" fmla="*/ 2173692 w 3407361"/>
                <a:gd name="connsiteY6" fmla="*/ 976267 h 1322177"/>
                <a:gd name="connsiteX7" fmla="*/ 2033605 w 3407361"/>
                <a:gd name="connsiteY7" fmla="*/ 974514 h 1322177"/>
                <a:gd name="connsiteX8" fmla="*/ 1995505 w 3407361"/>
                <a:gd name="connsiteY8" fmla="*/ 943558 h 1322177"/>
                <a:gd name="connsiteX9" fmla="*/ 1962167 w 3407361"/>
                <a:gd name="connsiteY9" fmla="*/ 914983 h 1322177"/>
                <a:gd name="connsiteX10" fmla="*/ 1921686 w 3407361"/>
                <a:gd name="connsiteY10" fmla="*/ 893552 h 1322177"/>
                <a:gd name="connsiteX11" fmla="*/ 1905017 w 3407361"/>
                <a:gd name="connsiteY11" fmla="*/ 888789 h 1322177"/>
                <a:gd name="connsiteX12" fmla="*/ 1905017 w 3407361"/>
                <a:gd name="connsiteY12" fmla="*/ 888789 h 1322177"/>
                <a:gd name="connsiteX13" fmla="*/ 1933592 w 3407361"/>
                <a:gd name="connsiteY13" fmla="*/ 881646 h 1322177"/>
                <a:gd name="connsiteX14" fmla="*/ 1952642 w 3407361"/>
                <a:gd name="connsiteY14" fmla="*/ 874502 h 1322177"/>
                <a:gd name="connsiteX15" fmla="*/ 1933592 w 3407361"/>
                <a:gd name="connsiteY15" fmla="*/ 864977 h 1322177"/>
                <a:gd name="connsiteX16" fmla="*/ 1900255 w 3407361"/>
                <a:gd name="connsiteY16" fmla="*/ 855452 h 1322177"/>
                <a:gd name="connsiteX17" fmla="*/ 1871680 w 3407361"/>
                <a:gd name="connsiteY17" fmla="*/ 841164 h 1322177"/>
                <a:gd name="connsiteX18" fmla="*/ 1840723 w 3407361"/>
                <a:gd name="connsiteY18" fmla="*/ 824496 h 1322177"/>
                <a:gd name="connsiteX19" fmla="*/ 1819292 w 3407361"/>
                <a:gd name="connsiteY19" fmla="*/ 810208 h 1322177"/>
                <a:gd name="connsiteX20" fmla="*/ 1814530 w 3407361"/>
                <a:gd name="connsiteY20" fmla="*/ 791158 h 1322177"/>
                <a:gd name="connsiteX21" fmla="*/ 1843105 w 3407361"/>
                <a:gd name="connsiteY21" fmla="*/ 800683 h 1322177"/>
                <a:gd name="connsiteX22" fmla="*/ 1843105 w 3407361"/>
                <a:gd name="connsiteY22" fmla="*/ 800683 h 1322177"/>
                <a:gd name="connsiteX23" fmla="*/ 1871680 w 3407361"/>
                <a:gd name="connsiteY23" fmla="*/ 803064 h 1322177"/>
                <a:gd name="connsiteX24" fmla="*/ 1916923 w 3407361"/>
                <a:gd name="connsiteY24" fmla="*/ 812589 h 1322177"/>
                <a:gd name="connsiteX25" fmla="*/ 1916923 w 3407361"/>
                <a:gd name="connsiteY25" fmla="*/ 812589 h 1322177"/>
                <a:gd name="connsiteX26" fmla="*/ 1897873 w 3407361"/>
                <a:gd name="connsiteY26" fmla="*/ 781633 h 1322177"/>
                <a:gd name="connsiteX27" fmla="*/ 1862155 w 3407361"/>
                <a:gd name="connsiteY27" fmla="*/ 788777 h 1322177"/>
                <a:gd name="connsiteX28" fmla="*/ 1838342 w 3407361"/>
                <a:gd name="connsiteY28" fmla="*/ 781633 h 1322177"/>
                <a:gd name="connsiteX29" fmla="*/ 1812148 w 3407361"/>
                <a:gd name="connsiteY29" fmla="*/ 779252 h 1322177"/>
                <a:gd name="connsiteX30" fmla="*/ 1785955 w 3407361"/>
                <a:gd name="connsiteY30" fmla="*/ 788777 h 1322177"/>
                <a:gd name="connsiteX31" fmla="*/ 1757380 w 3407361"/>
                <a:gd name="connsiteY31" fmla="*/ 795921 h 1322177"/>
                <a:gd name="connsiteX32" fmla="*/ 1728805 w 3407361"/>
                <a:gd name="connsiteY32" fmla="*/ 795921 h 1322177"/>
                <a:gd name="connsiteX33" fmla="*/ 1702611 w 3407361"/>
                <a:gd name="connsiteY33" fmla="*/ 781633 h 1322177"/>
                <a:gd name="connsiteX34" fmla="*/ 1678798 w 3407361"/>
                <a:gd name="connsiteY34" fmla="*/ 793539 h 1322177"/>
                <a:gd name="connsiteX35" fmla="*/ 1664511 w 3407361"/>
                <a:gd name="connsiteY35" fmla="*/ 788777 h 1322177"/>
                <a:gd name="connsiteX36" fmla="*/ 1628792 w 3407361"/>
                <a:gd name="connsiteY36" fmla="*/ 795921 h 1322177"/>
                <a:gd name="connsiteX37" fmla="*/ 1593073 w 3407361"/>
                <a:gd name="connsiteY37" fmla="*/ 795921 h 1322177"/>
                <a:gd name="connsiteX38" fmla="*/ 1569261 w 3407361"/>
                <a:gd name="connsiteY38" fmla="*/ 791158 h 1322177"/>
                <a:gd name="connsiteX39" fmla="*/ 1547830 w 3407361"/>
                <a:gd name="connsiteY39" fmla="*/ 776871 h 1322177"/>
                <a:gd name="connsiteX40" fmla="*/ 1547830 w 3407361"/>
                <a:gd name="connsiteY40" fmla="*/ 762583 h 1322177"/>
                <a:gd name="connsiteX41" fmla="*/ 1524017 w 3407361"/>
                <a:gd name="connsiteY41" fmla="*/ 798302 h 1322177"/>
                <a:gd name="connsiteX42" fmla="*/ 1528780 w 3407361"/>
                <a:gd name="connsiteY42" fmla="*/ 819733 h 1322177"/>
                <a:gd name="connsiteX43" fmla="*/ 1533542 w 3407361"/>
                <a:gd name="connsiteY43" fmla="*/ 836402 h 1322177"/>
                <a:gd name="connsiteX44" fmla="*/ 1578786 w 3407361"/>
                <a:gd name="connsiteY44" fmla="*/ 822114 h 1322177"/>
                <a:gd name="connsiteX45" fmla="*/ 1614505 w 3407361"/>
                <a:gd name="connsiteY45" fmla="*/ 819733 h 1322177"/>
                <a:gd name="connsiteX46" fmla="*/ 1654986 w 3407361"/>
                <a:gd name="connsiteY46" fmla="*/ 812589 h 1322177"/>
                <a:gd name="connsiteX47" fmla="*/ 1676417 w 3407361"/>
                <a:gd name="connsiteY47" fmla="*/ 812589 h 1322177"/>
                <a:gd name="connsiteX48" fmla="*/ 1702611 w 3407361"/>
                <a:gd name="connsiteY48" fmla="*/ 810208 h 1322177"/>
                <a:gd name="connsiteX49" fmla="*/ 1728805 w 3407361"/>
                <a:gd name="connsiteY49" fmla="*/ 826877 h 1322177"/>
                <a:gd name="connsiteX50" fmla="*/ 1750236 w 3407361"/>
                <a:gd name="connsiteY50" fmla="*/ 826877 h 1322177"/>
                <a:gd name="connsiteX51" fmla="*/ 1781192 w 3407361"/>
                <a:gd name="connsiteY51" fmla="*/ 836402 h 1322177"/>
                <a:gd name="connsiteX52" fmla="*/ 1795480 w 3407361"/>
                <a:gd name="connsiteY52" fmla="*/ 845927 h 1322177"/>
                <a:gd name="connsiteX53" fmla="*/ 1795480 w 3407361"/>
                <a:gd name="connsiteY53" fmla="*/ 864977 h 1322177"/>
                <a:gd name="connsiteX54" fmla="*/ 1724042 w 3407361"/>
                <a:gd name="connsiteY54" fmla="*/ 862596 h 1322177"/>
                <a:gd name="connsiteX55" fmla="*/ 1635936 w 3407361"/>
                <a:gd name="connsiteY55" fmla="*/ 872121 h 1322177"/>
                <a:gd name="connsiteX56" fmla="*/ 1550211 w 3407361"/>
                <a:gd name="connsiteY56" fmla="*/ 879264 h 1322177"/>
                <a:gd name="connsiteX57" fmla="*/ 1440673 w 3407361"/>
                <a:gd name="connsiteY57" fmla="*/ 903077 h 1322177"/>
                <a:gd name="connsiteX58" fmla="*/ 1340661 w 3407361"/>
                <a:gd name="connsiteY58" fmla="*/ 931652 h 1322177"/>
                <a:gd name="connsiteX59" fmla="*/ 1252555 w 3407361"/>
                <a:gd name="connsiteY59" fmla="*/ 974514 h 1322177"/>
                <a:gd name="connsiteX60" fmla="*/ 1193023 w 3407361"/>
                <a:gd name="connsiteY60" fmla="*/ 1007852 h 1322177"/>
                <a:gd name="connsiteX61" fmla="*/ 1157305 w 3407361"/>
                <a:gd name="connsiteY61" fmla="*/ 1029283 h 1322177"/>
                <a:gd name="connsiteX62" fmla="*/ 1069196 w 3407361"/>
                <a:gd name="connsiteY62" fmla="*/ 1057859 h 1322177"/>
                <a:gd name="connsiteX63" fmla="*/ 1043004 w 3407361"/>
                <a:gd name="connsiteY63" fmla="*/ 1065002 h 1322177"/>
                <a:gd name="connsiteX64" fmla="*/ 1035861 w 3407361"/>
                <a:gd name="connsiteY64" fmla="*/ 1045952 h 1322177"/>
                <a:gd name="connsiteX65" fmla="*/ 1031099 w 3407361"/>
                <a:gd name="connsiteY65" fmla="*/ 1029283 h 1322177"/>
                <a:gd name="connsiteX66" fmla="*/ 1007286 w 3407361"/>
                <a:gd name="connsiteY66" fmla="*/ 1010233 h 1322177"/>
                <a:gd name="connsiteX67" fmla="*/ 1007286 w 3407361"/>
                <a:gd name="connsiteY67" fmla="*/ 1010233 h 1322177"/>
                <a:gd name="connsiteX68" fmla="*/ 1038242 w 3407361"/>
                <a:gd name="connsiteY68" fmla="*/ 988802 h 1322177"/>
                <a:gd name="connsiteX69" fmla="*/ 1059673 w 3407361"/>
                <a:gd name="connsiteY69" fmla="*/ 995946 h 1322177"/>
                <a:gd name="connsiteX70" fmla="*/ 1069198 w 3407361"/>
                <a:gd name="connsiteY70" fmla="*/ 1024521 h 1322177"/>
                <a:gd name="connsiteX71" fmla="*/ 1085867 w 3407361"/>
                <a:gd name="connsiteY71" fmla="*/ 1022139 h 1322177"/>
                <a:gd name="connsiteX72" fmla="*/ 1083486 w 3407361"/>
                <a:gd name="connsiteY72" fmla="*/ 1003089 h 1322177"/>
                <a:gd name="connsiteX73" fmla="*/ 1083486 w 3407361"/>
                <a:gd name="connsiteY73" fmla="*/ 1003089 h 1322177"/>
                <a:gd name="connsiteX74" fmla="*/ 1093011 w 3407361"/>
                <a:gd name="connsiteY74" fmla="*/ 974514 h 1322177"/>
                <a:gd name="connsiteX75" fmla="*/ 1112061 w 3407361"/>
                <a:gd name="connsiteY75" fmla="*/ 964989 h 1322177"/>
                <a:gd name="connsiteX76" fmla="*/ 1090630 w 3407361"/>
                <a:gd name="connsiteY76" fmla="*/ 967371 h 1322177"/>
                <a:gd name="connsiteX77" fmla="*/ 1047767 w 3407361"/>
                <a:gd name="connsiteY77" fmla="*/ 976896 h 1322177"/>
                <a:gd name="connsiteX78" fmla="*/ 1026336 w 3407361"/>
                <a:gd name="connsiteY78" fmla="*/ 969752 h 1322177"/>
                <a:gd name="connsiteX79" fmla="*/ 997761 w 3407361"/>
                <a:gd name="connsiteY79" fmla="*/ 969752 h 1322177"/>
                <a:gd name="connsiteX80" fmla="*/ 988236 w 3407361"/>
                <a:gd name="connsiteY80" fmla="*/ 960227 h 1322177"/>
                <a:gd name="connsiteX81" fmla="*/ 1012048 w 3407361"/>
                <a:gd name="connsiteY81" fmla="*/ 948321 h 1322177"/>
                <a:gd name="connsiteX82" fmla="*/ 1062055 w 3407361"/>
                <a:gd name="connsiteY82" fmla="*/ 936414 h 1322177"/>
                <a:gd name="connsiteX83" fmla="*/ 1093011 w 3407361"/>
                <a:gd name="connsiteY83" fmla="*/ 929271 h 1322177"/>
                <a:gd name="connsiteX84" fmla="*/ 1116823 w 3407361"/>
                <a:gd name="connsiteY84" fmla="*/ 912602 h 1322177"/>
                <a:gd name="connsiteX85" fmla="*/ 1195405 w 3407361"/>
                <a:gd name="connsiteY85" fmla="*/ 895933 h 1322177"/>
                <a:gd name="connsiteX86" fmla="*/ 1214455 w 3407361"/>
                <a:gd name="connsiteY86" fmla="*/ 884027 h 1322177"/>
                <a:gd name="connsiteX87" fmla="*/ 1183498 w 3407361"/>
                <a:gd name="connsiteY87" fmla="*/ 879264 h 1322177"/>
                <a:gd name="connsiteX88" fmla="*/ 1114442 w 3407361"/>
                <a:gd name="connsiteY88" fmla="*/ 895933 h 1322177"/>
                <a:gd name="connsiteX89" fmla="*/ 1071580 w 3407361"/>
                <a:gd name="connsiteY89" fmla="*/ 907839 h 1322177"/>
                <a:gd name="connsiteX90" fmla="*/ 1047767 w 3407361"/>
                <a:gd name="connsiteY90" fmla="*/ 924508 h 1322177"/>
                <a:gd name="connsiteX91" fmla="*/ 1004905 w 3407361"/>
                <a:gd name="connsiteY91" fmla="*/ 931652 h 1322177"/>
                <a:gd name="connsiteX92" fmla="*/ 983473 w 3407361"/>
                <a:gd name="connsiteY92" fmla="*/ 926889 h 1322177"/>
                <a:gd name="connsiteX93" fmla="*/ 959661 w 3407361"/>
                <a:gd name="connsiteY93" fmla="*/ 931652 h 1322177"/>
                <a:gd name="connsiteX94" fmla="*/ 940611 w 3407361"/>
                <a:gd name="connsiteY94" fmla="*/ 917364 h 1322177"/>
                <a:gd name="connsiteX95" fmla="*/ 919180 w 3407361"/>
                <a:gd name="connsiteY95" fmla="*/ 910221 h 1322177"/>
                <a:gd name="connsiteX96" fmla="*/ 888223 w 3407361"/>
                <a:gd name="connsiteY96" fmla="*/ 910221 h 1322177"/>
                <a:gd name="connsiteX97" fmla="*/ 869173 w 3407361"/>
                <a:gd name="connsiteY97" fmla="*/ 917364 h 1322177"/>
                <a:gd name="connsiteX98" fmla="*/ 869173 w 3407361"/>
                <a:gd name="connsiteY98" fmla="*/ 898314 h 1322177"/>
                <a:gd name="connsiteX99" fmla="*/ 862030 w 3407361"/>
                <a:gd name="connsiteY99" fmla="*/ 872121 h 1322177"/>
                <a:gd name="connsiteX100" fmla="*/ 854886 w 3407361"/>
                <a:gd name="connsiteY100" fmla="*/ 841164 h 1322177"/>
                <a:gd name="connsiteX101" fmla="*/ 859648 w 3407361"/>
                <a:gd name="connsiteY101" fmla="*/ 812589 h 1322177"/>
                <a:gd name="connsiteX102" fmla="*/ 873936 w 3407361"/>
                <a:gd name="connsiteY102" fmla="*/ 791158 h 1322177"/>
                <a:gd name="connsiteX103" fmla="*/ 842980 w 3407361"/>
                <a:gd name="connsiteY103" fmla="*/ 817352 h 1322177"/>
                <a:gd name="connsiteX104" fmla="*/ 816786 w 3407361"/>
                <a:gd name="connsiteY104" fmla="*/ 817352 h 1322177"/>
                <a:gd name="connsiteX105" fmla="*/ 783448 w 3407361"/>
                <a:gd name="connsiteY105" fmla="*/ 819733 h 1322177"/>
                <a:gd name="connsiteX106" fmla="*/ 754873 w 3407361"/>
                <a:gd name="connsiteY106" fmla="*/ 812589 h 1322177"/>
                <a:gd name="connsiteX107" fmla="*/ 731061 w 3407361"/>
                <a:gd name="connsiteY107" fmla="*/ 791158 h 1322177"/>
                <a:gd name="connsiteX108" fmla="*/ 707248 w 3407361"/>
                <a:gd name="connsiteY108" fmla="*/ 784014 h 1322177"/>
                <a:gd name="connsiteX109" fmla="*/ 662005 w 3407361"/>
                <a:gd name="connsiteY109" fmla="*/ 791158 h 1322177"/>
                <a:gd name="connsiteX110" fmla="*/ 619142 w 3407361"/>
                <a:gd name="connsiteY110" fmla="*/ 798302 h 1322177"/>
                <a:gd name="connsiteX111" fmla="*/ 573898 w 3407361"/>
                <a:gd name="connsiteY111" fmla="*/ 805446 h 1322177"/>
                <a:gd name="connsiteX112" fmla="*/ 554848 w 3407361"/>
                <a:gd name="connsiteY112" fmla="*/ 793539 h 1322177"/>
                <a:gd name="connsiteX113" fmla="*/ 550086 w 3407361"/>
                <a:gd name="connsiteY113" fmla="*/ 776871 h 1322177"/>
                <a:gd name="connsiteX114" fmla="*/ 540561 w 3407361"/>
                <a:gd name="connsiteY114" fmla="*/ 753058 h 1322177"/>
                <a:gd name="connsiteX115" fmla="*/ 540561 w 3407361"/>
                <a:gd name="connsiteY115" fmla="*/ 753058 h 1322177"/>
                <a:gd name="connsiteX116" fmla="*/ 545323 w 3407361"/>
                <a:gd name="connsiteY116" fmla="*/ 805446 h 1322177"/>
                <a:gd name="connsiteX117" fmla="*/ 559611 w 3407361"/>
                <a:gd name="connsiteY117" fmla="*/ 822114 h 1322177"/>
                <a:gd name="connsiteX118" fmla="*/ 609617 w 3407361"/>
                <a:gd name="connsiteY118" fmla="*/ 826877 h 1322177"/>
                <a:gd name="connsiteX119" fmla="*/ 659623 w 3407361"/>
                <a:gd name="connsiteY119" fmla="*/ 814971 h 1322177"/>
                <a:gd name="connsiteX120" fmla="*/ 692961 w 3407361"/>
                <a:gd name="connsiteY120" fmla="*/ 810208 h 1322177"/>
                <a:gd name="connsiteX121" fmla="*/ 723917 w 3407361"/>
                <a:gd name="connsiteY121" fmla="*/ 817352 h 1322177"/>
                <a:gd name="connsiteX122" fmla="*/ 740586 w 3407361"/>
                <a:gd name="connsiteY122" fmla="*/ 843546 h 1322177"/>
                <a:gd name="connsiteX123" fmla="*/ 766780 w 3407361"/>
                <a:gd name="connsiteY123" fmla="*/ 843546 h 1322177"/>
                <a:gd name="connsiteX124" fmla="*/ 802498 w 3407361"/>
                <a:gd name="connsiteY124" fmla="*/ 838783 h 1322177"/>
                <a:gd name="connsiteX125" fmla="*/ 831073 w 3407361"/>
                <a:gd name="connsiteY125" fmla="*/ 848308 h 1322177"/>
                <a:gd name="connsiteX126" fmla="*/ 838217 w 3407361"/>
                <a:gd name="connsiteY126" fmla="*/ 893552 h 1322177"/>
                <a:gd name="connsiteX127" fmla="*/ 850123 w 3407361"/>
                <a:gd name="connsiteY127" fmla="*/ 931652 h 1322177"/>
                <a:gd name="connsiteX128" fmla="*/ 850123 w 3407361"/>
                <a:gd name="connsiteY128" fmla="*/ 948321 h 1322177"/>
                <a:gd name="connsiteX129" fmla="*/ 840598 w 3407361"/>
                <a:gd name="connsiteY129" fmla="*/ 964989 h 1322177"/>
                <a:gd name="connsiteX130" fmla="*/ 823930 w 3407361"/>
                <a:gd name="connsiteY130" fmla="*/ 974514 h 1322177"/>
                <a:gd name="connsiteX131" fmla="*/ 802498 w 3407361"/>
                <a:gd name="connsiteY131" fmla="*/ 979277 h 1322177"/>
                <a:gd name="connsiteX132" fmla="*/ 781067 w 3407361"/>
                <a:gd name="connsiteY132" fmla="*/ 979277 h 1322177"/>
                <a:gd name="connsiteX133" fmla="*/ 769161 w 3407361"/>
                <a:gd name="connsiteY133" fmla="*/ 988802 h 1322177"/>
                <a:gd name="connsiteX134" fmla="*/ 769161 w 3407361"/>
                <a:gd name="connsiteY134" fmla="*/ 988802 h 1322177"/>
                <a:gd name="connsiteX135" fmla="*/ 800117 w 3407361"/>
                <a:gd name="connsiteY135" fmla="*/ 991183 h 1322177"/>
                <a:gd name="connsiteX136" fmla="*/ 816786 w 3407361"/>
                <a:gd name="connsiteY136" fmla="*/ 1003089 h 1322177"/>
                <a:gd name="connsiteX137" fmla="*/ 838217 w 3407361"/>
                <a:gd name="connsiteY137" fmla="*/ 993564 h 1322177"/>
                <a:gd name="connsiteX138" fmla="*/ 838217 w 3407361"/>
                <a:gd name="connsiteY138" fmla="*/ 993564 h 1322177"/>
                <a:gd name="connsiteX139" fmla="*/ 864411 w 3407361"/>
                <a:gd name="connsiteY139" fmla="*/ 995946 h 1322177"/>
                <a:gd name="connsiteX140" fmla="*/ 881080 w 3407361"/>
                <a:gd name="connsiteY140" fmla="*/ 984039 h 1322177"/>
                <a:gd name="connsiteX141" fmla="*/ 909655 w 3407361"/>
                <a:gd name="connsiteY141" fmla="*/ 1022139 h 1322177"/>
                <a:gd name="connsiteX142" fmla="*/ 909655 w 3407361"/>
                <a:gd name="connsiteY142" fmla="*/ 1062621 h 1322177"/>
                <a:gd name="connsiteX143" fmla="*/ 902511 w 3407361"/>
                <a:gd name="connsiteY143" fmla="*/ 1084052 h 1322177"/>
                <a:gd name="connsiteX144" fmla="*/ 881080 w 3407361"/>
                <a:gd name="connsiteY144" fmla="*/ 1105483 h 1322177"/>
                <a:gd name="connsiteX145" fmla="*/ 842980 w 3407361"/>
                <a:gd name="connsiteY145" fmla="*/ 1119771 h 1322177"/>
                <a:gd name="connsiteX146" fmla="*/ 828692 w 3407361"/>
                <a:gd name="connsiteY146" fmla="*/ 1136439 h 1322177"/>
                <a:gd name="connsiteX147" fmla="*/ 812023 w 3407361"/>
                <a:gd name="connsiteY147" fmla="*/ 1157871 h 1322177"/>
                <a:gd name="connsiteX148" fmla="*/ 783448 w 3407361"/>
                <a:gd name="connsiteY148" fmla="*/ 1165014 h 1322177"/>
                <a:gd name="connsiteX149" fmla="*/ 766780 w 3407361"/>
                <a:gd name="connsiteY149" fmla="*/ 1172158 h 1322177"/>
                <a:gd name="connsiteX150" fmla="*/ 752492 w 3407361"/>
                <a:gd name="connsiteY150" fmla="*/ 1174539 h 1322177"/>
                <a:gd name="connsiteX151" fmla="*/ 745348 w 3407361"/>
                <a:gd name="connsiteY151" fmla="*/ 1160252 h 1322177"/>
                <a:gd name="connsiteX152" fmla="*/ 745348 w 3407361"/>
                <a:gd name="connsiteY152" fmla="*/ 1160252 h 1322177"/>
                <a:gd name="connsiteX153" fmla="*/ 735823 w 3407361"/>
                <a:gd name="connsiteY153" fmla="*/ 1186446 h 1322177"/>
                <a:gd name="connsiteX154" fmla="*/ 716773 w 3407361"/>
                <a:gd name="connsiteY154" fmla="*/ 1200733 h 1322177"/>
                <a:gd name="connsiteX155" fmla="*/ 700105 w 3407361"/>
                <a:gd name="connsiteY155" fmla="*/ 1207877 h 1322177"/>
                <a:gd name="connsiteX156" fmla="*/ 700105 w 3407361"/>
                <a:gd name="connsiteY156" fmla="*/ 1186446 h 1322177"/>
                <a:gd name="connsiteX157" fmla="*/ 688198 w 3407361"/>
                <a:gd name="connsiteY157" fmla="*/ 1165014 h 1322177"/>
                <a:gd name="connsiteX158" fmla="*/ 690580 w 3407361"/>
                <a:gd name="connsiteY158" fmla="*/ 1210258 h 1322177"/>
                <a:gd name="connsiteX159" fmla="*/ 678673 w 3407361"/>
                <a:gd name="connsiteY159" fmla="*/ 1226927 h 1322177"/>
                <a:gd name="connsiteX160" fmla="*/ 669148 w 3407361"/>
                <a:gd name="connsiteY160" fmla="*/ 1217402 h 1322177"/>
                <a:gd name="connsiteX161" fmla="*/ 647717 w 3407361"/>
                <a:gd name="connsiteY161" fmla="*/ 1210258 h 1322177"/>
                <a:gd name="connsiteX162" fmla="*/ 631048 w 3407361"/>
                <a:gd name="connsiteY162" fmla="*/ 1205496 h 1322177"/>
                <a:gd name="connsiteX163" fmla="*/ 614380 w 3407361"/>
                <a:gd name="connsiteY163" fmla="*/ 1234071 h 1322177"/>
                <a:gd name="connsiteX164" fmla="*/ 588186 w 3407361"/>
                <a:gd name="connsiteY164" fmla="*/ 1248358 h 1322177"/>
                <a:gd name="connsiteX165" fmla="*/ 566755 w 3407361"/>
                <a:gd name="connsiteY165" fmla="*/ 1274552 h 1322177"/>
                <a:gd name="connsiteX166" fmla="*/ 557230 w 3407361"/>
                <a:gd name="connsiteY166" fmla="*/ 1288840 h 1322177"/>
                <a:gd name="connsiteX167" fmla="*/ 545324 w 3407361"/>
                <a:gd name="connsiteY167" fmla="*/ 1307889 h 1322177"/>
                <a:gd name="connsiteX168" fmla="*/ 514367 w 3407361"/>
                <a:gd name="connsiteY168" fmla="*/ 1322177 h 1322177"/>
                <a:gd name="connsiteX169" fmla="*/ 488173 w 3407361"/>
                <a:gd name="connsiteY169" fmla="*/ 1310271 h 1322177"/>
                <a:gd name="connsiteX170" fmla="*/ 471505 w 3407361"/>
                <a:gd name="connsiteY170" fmla="*/ 1300746 h 1322177"/>
                <a:gd name="connsiteX171" fmla="*/ 452455 w 3407361"/>
                <a:gd name="connsiteY171" fmla="*/ 1295983 h 1322177"/>
                <a:gd name="connsiteX172" fmla="*/ 431023 w 3407361"/>
                <a:gd name="connsiteY172" fmla="*/ 1279314 h 1322177"/>
                <a:gd name="connsiteX173" fmla="*/ 431023 w 3407361"/>
                <a:gd name="connsiteY173" fmla="*/ 1279314 h 1322177"/>
                <a:gd name="connsiteX174" fmla="*/ 431023 w 3407361"/>
                <a:gd name="connsiteY174" fmla="*/ 1279314 h 1322177"/>
                <a:gd name="connsiteX175" fmla="*/ 397686 w 3407361"/>
                <a:gd name="connsiteY175" fmla="*/ 1241214 h 1322177"/>
                <a:gd name="connsiteX176" fmla="*/ 388161 w 3407361"/>
                <a:gd name="connsiteY176" fmla="*/ 1229308 h 1322177"/>
                <a:gd name="connsiteX177" fmla="*/ 378636 w 3407361"/>
                <a:gd name="connsiteY177" fmla="*/ 1231689 h 1322177"/>
                <a:gd name="connsiteX178" fmla="*/ 378636 w 3407361"/>
                <a:gd name="connsiteY178" fmla="*/ 1217402 h 1322177"/>
                <a:gd name="connsiteX179" fmla="*/ 373873 w 3407361"/>
                <a:gd name="connsiteY179" fmla="*/ 1203114 h 1322177"/>
                <a:gd name="connsiteX180" fmla="*/ 357205 w 3407361"/>
                <a:gd name="connsiteY180" fmla="*/ 1207877 h 1322177"/>
                <a:gd name="connsiteX181" fmla="*/ 350061 w 3407361"/>
                <a:gd name="connsiteY181" fmla="*/ 1186446 h 1322177"/>
                <a:gd name="connsiteX182" fmla="*/ 335773 w 3407361"/>
                <a:gd name="connsiteY182" fmla="*/ 1167396 h 1322177"/>
                <a:gd name="connsiteX183" fmla="*/ 350061 w 3407361"/>
                <a:gd name="connsiteY183" fmla="*/ 1155489 h 1322177"/>
                <a:gd name="connsiteX184" fmla="*/ 342917 w 3407361"/>
                <a:gd name="connsiteY184" fmla="*/ 1131677 h 1322177"/>
                <a:gd name="connsiteX185" fmla="*/ 326248 w 3407361"/>
                <a:gd name="connsiteY185" fmla="*/ 1119771 h 1322177"/>
                <a:gd name="connsiteX186" fmla="*/ 333392 w 3407361"/>
                <a:gd name="connsiteY186" fmla="*/ 1103102 h 1322177"/>
                <a:gd name="connsiteX187" fmla="*/ 345298 w 3407361"/>
                <a:gd name="connsiteY187" fmla="*/ 1105483 h 1322177"/>
                <a:gd name="connsiteX188" fmla="*/ 373873 w 3407361"/>
                <a:gd name="connsiteY188" fmla="*/ 1110246 h 1322177"/>
                <a:gd name="connsiteX189" fmla="*/ 371492 w 3407361"/>
                <a:gd name="connsiteY189" fmla="*/ 1086433 h 1322177"/>
                <a:gd name="connsiteX190" fmla="*/ 397686 w 3407361"/>
                <a:gd name="connsiteY190" fmla="*/ 1067383 h 1322177"/>
                <a:gd name="connsiteX191" fmla="*/ 402449 w 3407361"/>
                <a:gd name="connsiteY191" fmla="*/ 1010233 h 1322177"/>
                <a:gd name="connsiteX192" fmla="*/ 364348 w 3407361"/>
                <a:gd name="connsiteY192" fmla="*/ 969752 h 1322177"/>
                <a:gd name="connsiteX193" fmla="*/ 345298 w 3407361"/>
                <a:gd name="connsiteY193" fmla="*/ 934033 h 1322177"/>
                <a:gd name="connsiteX194" fmla="*/ 307198 w 3407361"/>
                <a:gd name="connsiteY194" fmla="*/ 900696 h 1322177"/>
                <a:gd name="connsiteX195" fmla="*/ 302436 w 3407361"/>
                <a:gd name="connsiteY195" fmla="*/ 834021 h 1322177"/>
                <a:gd name="connsiteX196" fmla="*/ 321486 w 3407361"/>
                <a:gd name="connsiteY196" fmla="*/ 805446 h 1322177"/>
                <a:gd name="connsiteX197" fmla="*/ 321486 w 3407361"/>
                <a:gd name="connsiteY197" fmla="*/ 805446 h 1322177"/>
                <a:gd name="connsiteX198" fmla="*/ 304817 w 3407361"/>
                <a:gd name="connsiteY198" fmla="*/ 769727 h 1322177"/>
                <a:gd name="connsiteX199" fmla="*/ 283386 w 3407361"/>
                <a:gd name="connsiteY199" fmla="*/ 755439 h 1322177"/>
                <a:gd name="connsiteX200" fmla="*/ 276242 w 3407361"/>
                <a:gd name="connsiteY200" fmla="*/ 738771 h 1322177"/>
                <a:gd name="connsiteX201" fmla="*/ 259573 w 3407361"/>
                <a:gd name="connsiteY201" fmla="*/ 717339 h 1322177"/>
                <a:gd name="connsiteX202" fmla="*/ 240523 w 3407361"/>
                <a:gd name="connsiteY202" fmla="*/ 693527 h 1322177"/>
                <a:gd name="connsiteX203" fmla="*/ 214330 w 3407361"/>
                <a:gd name="connsiteY203" fmla="*/ 684002 h 1322177"/>
                <a:gd name="connsiteX204" fmla="*/ 138130 w 3407361"/>
                <a:gd name="connsiteY204" fmla="*/ 605421 h 1322177"/>
                <a:gd name="connsiteX205" fmla="*/ 71455 w 3407361"/>
                <a:gd name="connsiteY205" fmla="*/ 493502 h 1322177"/>
                <a:gd name="connsiteX206" fmla="*/ 59548 w 3407361"/>
                <a:gd name="connsiteY206" fmla="*/ 436352 h 1322177"/>
                <a:gd name="connsiteX207" fmla="*/ 28592 w 3407361"/>
                <a:gd name="connsiteY207" fmla="*/ 386346 h 1322177"/>
                <a:gd name="connsiteX208" fmla="*/ 28592 w 3407361"/>
                <a:gd name="connsiteY208" fmla="*/ 355389 h 1322177"/>
                <a:gd name="connsiteX209" fmla="*/ 9542 w 3407361"/>
                <a:gd name="connsiteY209" fmla="*/ 305383 h 1322177"/>
                <a:gd name="connsiteX210" fmla="*/ 11923 w 3407361"/>
                <a:gd name="connsiteY210" fmla="*/ 272046 h 1322177"/>
                <a:gd name="connsiteX211" fmla="*/ 4780 w 3407361"/>
                <a:gd name="connsiteY211" fmla="*/ 229183 h 1322177"/>
                <a:gd name="connsiteX212" fmla="*/ 11922 w 3407361"/>
                <a:gd name="connsiteY212" fmla="*/ 202989 h 1322177"/>
                <a:gd name="connsiteX213" fmla="*/ 19066 w 3407361"/>
                <a:gd name="connsiteY213" fmla="*/ 167271 h 1322177"/>
                <a:gd name="connsiteX214" fmla="*/ 9541 w 3407361"/>
                <a:gd name="connsiteY214" fmla="*/ 112502 h 1322177"/>
                <a:gd name="connsiteX215" fmla="*/ 17 w 3407361"/>
                <a:gd name="connsiteY215" fmla="*/ 81546 h 1322177"/>
                <a:gd name="connsiteX216" fmla="*/ 26210 w 3407361"/>
                <a:gd name="connsiteY216" fmla="*/ 62496 h 1322177"/>
                <a:gd name="connsiteX217" fmla="*/ 35736 w 3407361"/>
                <a:gd name="connsiteY217" fmla="*/ 10108 h 1322177"/>
                <a:gd name="connsiteX218" fmla="*/ 3407361 w 3407361"/>
                <a:gd name="connsiteY218" fmla="*/ 0 h 1322177"/>
                <a:gd name="connsiteX219" fmla="*/ 3395185 w 3407361"/>
                <a:gd name="connsiteY219" fmla="*/ 850419 h 1322177"/>
                <a:gd name="connsiteX0" fmla="*/ 3395185 w 3407361"/>
                <a:gd name="connsiteY0" fmla="*/ 850419 h 1322177"/>
                <a:gd name="connsiteX1" fmla="*/ 3312379 w 3407361"/>
                <a:gd name="connsiteY1" fmla="*/ 890003 h 1322177"/>
                <a:gd name="connsiteX2" fmla="*/ 3139850 w 3407361"/>
                <a:gd name="connsiteY2" fmla="*/ 898630 h 1322177"/>
                <a:gd name="connsiteX3" fmla="*/ 2846552 w 3407361"/>
                <a:gd name="connsiteY3" fmla="*/ 907256 h 1322177"/>
                <a:gd name="connsiteX4" fmla="*/ 2544628 w 3407361"/>
                <a:gd name="connsiteY4" fmla="*/ 907256 h 1322177"/>
                <a:gd name="connsiteX5" fmla="*/ 2346220 w 3407361"/>
                <a:gd name="connsiteY5" fmla="*/ 933135 h 1322177"/>
                <a:gd name="connsiteX6" fmla="*/ 2173692 w 3407361"/>
                <a:gd name="connsiteY6" fmla="*/ 976267 h 1322177"/>
                <a:gd name="connsiteX7" fmla="*/ 2033605 w 3407361"/>
                <a:gd name="connsiteY7" fmla="*/ 974514 h 1322177"/>
                <a:gd name="connsiteX8" fmla="*/ 1995505 w 3407361"/>
                <a:gd name="connsiteY8" fmla="*/ 943558 h 1322177"/>
                <a:gd name="connsiteX9" fmla="*/ 1962167 w 3407361"/>
                <a:gd name="connsiteY9" fmla="*/ 914983 h 1322177"/>
                <a:gd name="connsiteX10" fmla="*/ 1921686 w 3407361"/>
                <a:gd name="connsiteY10" fmla="*/ 893552 h 1322177"/>
                <a:gd name="connsiteX11" fmla="*/ 1905017 w 3407361"/>
                <a:gd name="connsiteY11" fmla="*/ 888789 h 1322177"/>
                <a:gd name="connsiteX12" fmla="*/ 1905017 w 3407361"/>
                <a:gd name="connsiteY12" fmla="*/ 888789 h 1322177"/>
                <a:gd name="connsiteX13" fmla="*/ 1933592 w 3407361"/>
                <a:gd name="connsiteY13" fmla="*/ 881646 h 1322177"/>
                <a:gd name="connsiteX14" fmla="*/ 1952642 w 3407361"/>
                <a:gd name="connsiteY14" fmla="*/ 874502 h 1322177"/>
                <a:gd name="connsiteX15" fmla="*/ 1933592 w 3407361"/>
                <a:gd name="connsiteY15" fmla="*/ 864977 h 1322177"/>
                <a:gd name="connsiteX16" fmla="*/ 1900255 w 3407361"/>
                <a:gd name="connsiteY16" fmla="*/ 855452 h 1322177"/>
                <a:gd name="connsiteX17" fmla="*/ 1871680 w 3407361"/>
                <a:gd name="connsiteY17" fmla="*/ 841164 h 1322177"/>
                <a:gd name="connsiteX18" fmla="*/ 1840723 w 3407361"/>
                <a:gd name="connsiteY18" fmla="*/ 824496 h 1322177"/>
                <a:gd name="connsiteX19" fmla="*/ 1819292 w 3407361"/>
                <a:gd name="connsiteY19" fmla="*/ 810208 h 1322177"/>
                <a:gd name="connsiteX20" fmla="*/ 1814530 w 3407361"/>
                <a:gd name="connsiteY20" fmla="*/ 791158 h 1322177"/>
                <a:gd name="connsiteX21" fmla="*/ 1843105 w 3407361"/>
                <a:gd name="connsiteY21" fmla="*/ 800683 h 1322177"/>
                <a:gd name="connsiteX22" fmla="*/ 1843105 w 3407361"/>
                <a:gd name="connsiteY22" fmla="*/ 800683 h 1322177"/>
                <a:gd name="connsiteX23" fmla="*/ 1871680 w 3407361"/>
                <a:gd name="connsiteY23" fmla="*/ 803064 h 1322177"/>
                <a:gd name="connsiteX24" fmla="*/ 1916923 w 3407361"/>
                <a:gd name="connsiteY24" fmla="*/ 812589 h 1322177"/>
                <a:gd name="connsiteX25" fmla="*/ 1916923 w 3407361"/>
                <a:gd name="connsiteY25" fmla="*/ 812589 h 1322177"/>
                <a:gd name="connsiteX26" fmla="*/ 1897873 w 3407361"/>
                <a:gd name="connsiteY26" fmla="*/ 781633 h 1322177"/>
                <a:gd name="connsiteX27" fmla="*/ 1862155 w 3407361"/>
                <a:gd name="connsiteY27" fmla="*/ 788777 h 1322177"/>
                <a:gd name="connsiteX28" fmla="*/ 1838342 w 3407361"/>
                <a:gd name="connsiteY28" fmla="*/ 781633 h 1322177"/>
                <a:gd name="connsiteX29" fmla="*/ 1812148 w 3407361"/>
                <a:gd name="connsiteY29" fmla="*/ 779252 h 1322177"/>
                <a:gd name="connsiteX30" fmla="*/ 1785955 w 3407361"/>
                <a:gd name="connsiteY30" fmla="*/ 788777 h 1322177"/>
                <a:gd name="connsiteX31" fmla="*/ 1757380 w 3407361"/>
                <a:gd name="connsiteY31" fmla="*/ 795921 h 1322177"/>
                <a:gd name="connsiteX32" fmla="*/ 1728805 w 3407361"/>
                <a:gd name="connsiteY32" fmla="*/ 795921 h 1322177"/>
                <a:gd name="connsiteX33" fmla="*/ 1702611 w 3407361"/>
                <a:gd name="connsiteY33" fmla="*/ 781633 h 1322177"/>
                <a:gd name="connsiteX34" fmla="*/ 1678798 w 3407361"/>
                <a:gd name="connsiteY34" fmla="*/ 793539 h 1322177"/>
                <a:gd name="connsiteX35" fmla="*/ 1664511 w 3407361"/>
                <a:gd name="connsiteY35" fmla="*/ 788777 h 1322177"/>
                <a:gd name="connsiteX36" fmla="*/ 1628792 w 3407361"/>
                <a:gd name="connsiteY36" fmla="*/ 795921 h 1322177"/>
                <a:gd name="connsiteX37" fmla="*/ 1593073 w 3407361"/>
                <a:gd name="connsiteY37" fmla="*/ 795921 h 1322177"/>
                <a:gd name="connsiteX38" fmla="*/ 1569261 w 3407361"/>
                <a:gd name="connsiteY38" fmla="*/ 791158 h 1322177"/>
                <a:gd name="connsiteX39" fmla="*/ 1547830 w 3407361"/>
                <a:gd name="connsiteY39" fmla="*/ 776871 h 1322177"/>
                <a:gd name="connsiteX40" fmla="*/ 1547830 w 3407361"/>
                <a:gd name="connsiteY40" fmla="*/ 762583 h 1322177"/>
                <a:gd name="connsiteX41" fmla="*/ 1524017 w 3407361"/>
                <a:gd name="connsiteY41" fmla="*/ 798302 h 1322177"/>
                <a:gd name="connsiteX42" fmla="*/ 1528780 w 3407361"/>
                <a:gd name="connsiteY42" fmla="*/ 819733 h 1322177"/>
                <a:gd name="connsiteX43" fmla="*/ 1533542 w 3407361"/>
                <a:gd name="connsiteY43" fmla="*/ 836402 h 1322177"/>
                <a:gd name="connsiteX44" fmla="*/ 1578786 w 3407361"/>
                <a:gd name="connsiteY44" fmla="*/ 822114 h 1322177"/>
                <a:gd name="connsiteX45" fmla="*/ 1614505 w 3407361"/>
                <a:gd name="connsiteY45" fmla="*/ 819733 h 1322177"/>
                <a:gd name="connsiteX46" fmla="*/ 1654986 w 3407361"/>
                <a:gd name="connsiteY46" fmla="*/ 812589 h 1322177"/>
                <a:gd name="connsiteX47" fmla="*/ 1676417 w 3407361"/>
                <a:gd name="connsiteY47" fmla="*/ 812589 h 1322177"/>
                <a:gd name="connsiteX48" fmla="*/ 1702611 w 3407361"/>
                <a:gd name="connsiteY48" fmla="*/ 810208 h 1322177"/>
                <a:gd name="connsiteX49" fmla="*/ 1728805 w 3407361"/>
                <a:gd name="connsiteY49" fmla="*/ 826877 h 1322177"/>
                <a:gd name="connsiteX50" fmla="*/ 1750236 w 3407361"/>
                <a:gd name="connsiteY50" fmla="*/ 826877 h 1322177"/>
                <a:gd name="connsiteX51" fmla="*/ 1781192 w 3407361"/>
                <a:gd name="connsiteY51" fmla="*/ 836402 h 1322177"/>
                <a:gd name="connsiteX52" fmla="*/ 1795480 w 3407361"/>
                <a:gd name="connsiteY52" fmla="*/ 845927 h 1322177"/>
                <a:gd name="connsiteX53" fmla="*/ 1795480 w 3407361"/>
                <a:gd name="connsiteY53" fmla="*/ 864977 h 1322177"/>
                <a:gd name="connsiteX54" fmla="*/ 1724042 w 3407361"/>
                <a:gd name="connsiteY54" fmla="*/ 862596 h 1322177"/>
                <a:gd name="connsiteX55" fmla="*/ 1635936 w 3407361"/>
                <a:gd name="connsiteY55" fmla="*/ 872121 h 1322177"/>
                <a:gd name="connsiteX56" fmla="*/ 1550211 w 3407361"/>
                <a:gd name="connsiteY56" fmla="*/ 879264 h 1322177"/>
                <a:gd name="connsiteX57" fmla="*/ 1440673 w 3407361"/>
                <a:gd name="connsiteY57" fmla="*/ 903077 h 1322177"/>
                <a:gd name="connsiteX58" fmla="*/ 1340661 w 3407361"/>
                <a:gd name="connsiteY58" fmla="*/ 931652 h 1322177"/>
                <a:gd name="connsiteX59" fmla="*/ 1252555 w 3407361"/>
                <a:gd name="connsiteY59" fmla="*/ 974514 h 1322177"/>
                <a:gd name="connsiteX60" fmla="*/ 1193023 w 3407361"/>
                <a:gd name="connsiteY60" fmla="*/ 1007852 h 1322177"/>
                <a:gd name="connsiteX61" fmla="*/ 1157305 w 3407361"/>
                <a:gd name="connsiteY61" fmla="*/ 1029283 h 1322177"/>
                <a:gd name="connsiteX62" fmla="*/ 1069196 w 3407361"/>
                <a:gd name="connsiteY62" fmla="*/ 1057859 h 1322177"/>
                <a:gd name="connsiteX63" fmla="*/ 1043004 w 3407361"/>
                <a:gd name="connsiteY63" fmla="*/ 1065002 h 1322177"/>
                <a:gd name="connsiteX64" fmla="*/ 1035861 w 3407361"/>
                <a:gd name="connsiteY64" fmla="*/ 1045952 h 1322177"/>
                <a:gd name="connsiteX65" fmla="*/ 1031099 w 3407361"/>
                <a:gd name="connsiteY65" fmla="*/ 1029283 h 1322177"/>
                <a:gd name="connsiteX66" fmla="*/ 1007286 w 3407361"/>
                <a:gd name="connsiteY66" fmla="*/ 1010233 h 1322177"/>
                <a:gd name="connsiteX67" fmla="*/ 1040624 w 3407361"/>
                <a:gd name="connsiteY67" fmla="*/ 1024520 h 1322177"/>
                <a:gd name="connsiteX68" fmla="*/ 1038242 w 3407361"/>
                <a:gd name="connsiteY68" fmla="*/ 988802 h 1322177"/>
                <a:gd name="connsiteX69" fmla="*/ 1059673 w 3407361"/>
                <a:gd name="connsiteY69" fmla="*/ 995946 h 1322177"/>
                <a:gd name="connsiteX70" fmla="*/ 1069198 w 3407361"/>
                <a:gd name="connsiteY70" fmla="*/ 1024521 h 1322177"/>
                <a:gd name="connsiteX71" fmla="*/ 1085867 w 3407361"/>
                <a:gd name="connsiteY71" fmla="*/ 1022139 h 1322177"/>
                <a:gd name="connsiteX72" fmla="*/ 1083486 w 3407361"/>
                <a:gd name="connsiteY72" fmla="*/ 1003089 h 1322177"/>
                <a:gd name="connsiteX73" fmla="*/ 1083486 w 3407361"/>
                <a:gd name="connsiteY73" fmla="*/ 1003089 h 1322177"/>
                <a:gd name="connsiteX74" fmla="*/ 1093011 w 3407361"/>
                <a:gd name="connsiteY74" fmla="*/ 974514 h 1322177"/>
                <a:gd name="connsiteX75" fmla="*/ 1112061 w 3407361"/>
                <a:gd name="connsiteY75" fmla="*/ 964989 h 1322177"/>
                <a:gd name="connsiteX76" fmla="*/ 1090630 w 3407361"/>
                <a:gd name="connsiteY76" fmla="*/ 967371 h 1322177"/>
                <a:gd name="connsiteX77" fmla="*/ 1047767 w 3407361"/>
                <a:gd name="connsiteY77" fmla="*/ 976896 h 1322177"/>
                <a:gd name="connsiteX78" fmla="*/ 1026336 w 3407361"/>
                <a:gd name="connsiteY78" fmla="*/ 969752 h 1322177"/>
                <a:gd name="connsiteX79" fmla="*/ 997761 w 3407361"/>
                <a:gd name="connsiteY79" fmla="*/ 969752 h 1322177"/>
                <a:gd name="connsiteX80" fmla="*/ 988236 w 3407361"/>
                <a:gd name="connsiteY80" fmla="*/ 960227 h 1322177"/>
                <a:gd name="connsiteX81" fmla="*/ 1012048 w 3407361"/>
                <a:gd name="connsiteY81" fmla="*/ 948321 h 1322177"/>
                <a:gd name="connsiteX82" fmla="*/ 1062055 w 3407361"/>
                <a:gd name="connsiteY82" fmla="*/ 936414 h 1322177"/>
                <a:gd name="connsiteX83" fmla="*/ 1093011 w 3407361"/>
                <a:gd name="connsiteY83" fmla="*/ 929271 h 1322177"/>
                <a:gd name="connsiteX84" fmla="*/ 1116823 w 3407361"/>
                <a:gd name="connsiteY84" fmla="*/ 912602 h 1322177"/>
                <a:gd name="connsiteX85" fmla="*/ 1195405 w 3407361"/>
                <a:gd name="connsiteY85" fmla="*/ 895933 h 1322177"/>
                <a:gd name="connsiteX86" fmla="*/ 1214455 w 3407361"/>
                <a:gd name="connsiteY86" fmla="*/ 884027 h 1322177"/>
                <a:gd name="connsiteX87" fmla="*/ 1183498 w 3407361"/>
                <a:gd name="connsiteY87" fmla="*/ 879264 h 1322177"/>
                <a:gd name="connsiteX88" fmla="*/ 1114442 w 3407361"/>
                <a:gd name="connsiteY88" fmla="*/ 895933 h 1322177"/>
                <a:gd name="connsiteX89" fmla="*/ 1071580 w 3407361"/>
                <a:gd name="connsiteY89" fmla="*/ 907839 h 1322177"/>
                <a:gd name="connsiteX90" fmla="*/ 1047767 w 3407361"/>
                <a:gd name="connsiteY90" fmla="*/ 924508 h 1322177"/>
                <a:gd name="connsiteX91" fmla="*/ 1004905 w 3407361"/>
                <a:gd name="connsiteY91" fmla="*/ 931652 h 1322177"/>
                <a:gd name="connsiteX92" fmla="*/ 983473 w 3407361"/>
                <a:gd name="connsiteY92" fmla="*/ 926889 h 1322177"/>
                <a:gd name="connsiteX93" fmla="*/ 959661 w 3407361"/>
                <a:gd name="connsiteY93" fmla="*/ 931652 h 1322177"/>
                <a:gd name="connsiteX94" fmla="*/ 940611 w 3407361"/>
                <a:gd name="connsiteY94" fmla="*/ 917364 h 1322177"/>
                <a:gd name="connsiteX95" fmla="*/ 919180 w 3407361"/>
                <a:gd name="connsiteY95" fmla="*/ 910221 h 1322177"/>
                <a:gd name="connsiteX96" fmla="*/ 888223 w 3407361"/>
                <a:gd name="connsiteY96" fmla="*/ 910221 h 1322177"/>
                <a:gd name="connsiteX97" fmla="*/ 869173 w 3407361"/>
                <a:gd name="connsiteY97" fmla="*/ 917364 h 1322177"/>
                <a:gd name="connsiteX98" fmla="*/ 869173 w 3407361"/>
                <a:gd name="connsiteY98" fmla="*/ 898314 h 1322177"/>
                <a:gd name="connsiteX99" fmla="*/ 862030 w 3407361"/>
                <a:gd name="connsiteY99" fmla="*/ 872121 h 1322177"/>
                <a:gd name="connsiteX100" fmla="*/ 854886 w 3407361"/>
                <a:gd name="connsiteY100" fmla="*/ 841164 h 1322177"/>
                <a:gd name="connsiteX101" fmla="*/ 859648 w 3407361"/>
                <a:gd name="connsiteY101" fmla="*/ 812589 h 1322177"/>
                <a:gd name="connsiteX102" fmla="*/ 873936 w 3407361"/>
                <a:gd name="connsiteY102" fmla="*/ 791158 h 1322177"/>
                <a:gd name="connsiteX103" fmla="*/ 842980 w 3407361"/>
                <a:gd name="connsiteY103" fmla="*/ 817352 h 1322177"/>
                <a:gd name="connsiteX104" fmla="*/ 816786 w 3407361"/>
                <a:gd name="connsiteY104" fmla="*/ 817352 h 1322177"/>
                <a:gd name="connsiteX105" fmla="*/ 783448 w 3407361"/>
                <a:gd name="connsiteY105" fmla="*/ 819733 h 1322177"/>
                <a:gd name="connsiteX106" fmla="*/ 754873 w 3407361"/>
                <a:gd name="connsiteY106" fmla="*/ 812589 h 1322177"/>
                <a:gd name="connsiteX107" fmla="*/ 731061 w 3407361"/>
                <a:gd name="connsiteY107" fmla="*/ 791158 h 1322177"/>
                <a:gd name="connsiteX108" fmla="*/ 707248 w 3407361"/>
                <a:gd name="connsiteY108" fmla="*/ 784014 h 1322177"/>
                <a:gd name="connsiteX109" fmla="*/ 662005 w 3407361"/>
                <a:gd name="connsiteY109" fmla="*/ 791158 h 1322177"/>
                <a:gd name="connsiteX110" fmla="*/ 619142 w 3407361"/>
                <a:gd name="connsiteY110" fmla="*/ 798302 h 1322177"/>
                <a:gd name="connsiteX111" fmla="*/ 573898 w 3407361"/>
                <a:gd name="connsiteY111" fmla="*/ 805446 h 1322177"/>
                <a:gd name="connsiteX112" fmla="*/ 554848 w 3407361"/>
                <a:gd name="connsiteY112" fmla="*/ 793539 h 1322177"/>
                <a:gd name="connsiteX113" fmla="*/ 550086 w 3407361"/>
                <a:gd name="connsiteY113" fmla="*/ 776871 h 1322177"/>
                <a:gd name="connsiteX114" fmla="*/ 540561 w 3407361"/>
                <a:gd name="connsiteY114" fmla="*/ 753058 h 1322177"/>
                <a:gd name="connsiteX115" fmla="*/ 540561 w 3407361"/>
                <a:gd name="connsiteY115" fmla="*/ 753058 h 1322177"/>
                <a:gd name="connsiteX116" fmla="*/ 545323 w 3407361"/>
                <a:gd name="connsiteY116" fmla="*/ 805446 h 1322177"/>
                <a:gd name="connsiteX117" fmla="*/ 559611 w 3407361"/>
                <a:gd name="connsiteY117" fmla="*/ 822114 h 1322177"/>
                <a:gd name="connsiteX118" fmla="*/ 609617 w 3407361"/>
                <a:gd name="connsiteY118" fmla="*/ 826877 h 1322177"/>
                <a:gd name="connsiteX119" fmla="*/ 659623 w 3407361"/>
                <a:gd name="connsiteY119" fmla="*/ 814971 h 1322177"/>
                <a:gd name="connsiteX120" fmla="*/ 692961 w 3407361"/>
                <a:gd name="connsiteY120" fmla="*/ 810208 h 1322177"/>
                <a:gd name="connsiteX121" fmla="*/ 723917 w 3407361"/>
                <a:gd name="connsiteY121" fmla="*/ 817352 h 1322177"/>
                <a:gd name="connsiteX122" fmla="*/ 740586 w 3407361"/>
                <a:gd name="connsiteY122" fmla="*/ 843546 h 1322177"/>
                <a:gd name="connsiteX123" fmla="*/ 766780 w 3407361"/>
                <a:gd name="connsiteY123" fmla="*/ 843546 h 1322177"/>
                <a:gd name="connsiteX124" fmla="*/ 802498 w 3407361"/>
                <a:gd name="connsiteY124" fmla="*/ 838783 h 1322177"/>
                <a:gd name="connsiteX125" fmla="*/ 831073 w 3407361"/>
                <a:gd name="connsiteY125" fmla="*/ 848308 h 1322177"/>
                <a:gd name="connsiteX126" fmla="*/ 838217 w 3407361"/>
                <a:gd name="connsiteY126" fmla="*/ 893552 h 1322177"/>
                <a:gd name="connsiteX127" fmla="*/ 850123 w 3407361"/>
                <a:gd name="connsiteY127" fmla="*/ 931652 h 1322177"/>
                <a:gd name="connsiteX128" fmla="*/ 850123 w 3407361"/>
                <a:gd name="connsiteY128" fmla="*/ 948321 h 1322177"/>
                <a:gd name="connsiteX129" fmla="*/ 840598 w 3407361"/>
                <a:gd name="connsiteY129" fmla="*/ 964989 h 1322177"/>
                <a:gd name="connsiteX130" fmla="*/ 823930 w 3407361"/>
                <a:gd name="connsiteY130" fmla="*/ 974514 h 1322177"/>
                <a:gd name="connsiteX131" fmla="*/ 802498 w 3407361"/>
                <a:gd name="connsiteY131" fmla="*/ 979277 h 1322177"/>
                <a:gd name="connsiteX132" fmla="*/ 781067 w 3407361"/>
                <a:gd name="connsiteY132" fmla="*/ 979277 h 1322177"/>
                <a:gd name="connsiteX133" fmla="*/ 769161 w 3407361"/>
                <a:gd name="connsiteY133" fmla="*/ 988802 h 1322177"/>
                <a:gd name="connsiteX134" fmla="*/ 769161 w 3407361"/>
                <a:gd name="connsiteY134" fmla="*/ 988802 h 1322177"/>
                <a:gd name="connsiteX135" fmla="*/ 800117 w 3407361"/>
                <a:gd name="connsiteY135" fmla="*/ 991183 h 1322177"/>
                <a:gd name="connsiteX136" fmla="*/ 816786 w 3407361"/>
                <a:gd name="connsiteY136" fmla="*/ 1003089 h 1322177"/>
                <a:gd name="connsiteX137" fmla="*/ 838217 w 3407361"/>
                <a:gd name="connsiteY137" fmla="*/ 993564 h 1322177"/>
                <a:gd name="connsiteX138" fmla="*/ 838217 w 3407361"/>
                <a:gd name="connsiteY138" fmla="*/ 993564 h 1322177"/>
                <a:gd name="connsiteX139" fmla="*/ 864411 w 3407361"/>
                <a:gd name="connsiteY139" fmla="*/ 995946 h 1322177"/>
                <a:gd name="connsiteX140" fmla="*/ 881080 w 3407361"/>
                <a:gd name="connsiteY140" fmla="*/ 984039 h 1322177"/>
                <a:gd name="connsiteX141" fmla="*/ 909655 w 3407361"/>
                <a:gd name="connsiteY141" fmla="*/ 1022139 h 1322177"/>
                <a:gd name="connsiteX142" fmla="*/ 909655 w 3407361"/>
                <a:gd name="connsiteY142" fmla="*/ 1062621 h 1322177"/>
                <a:gd name="connsiteX143" fmla="*/ 902511 w 3407361"/>
                <a:gd name="connsiteY143" fmla="*/ 1084052 h 1322177"/>
                <a:gd name="connsiteX144" fmla="*/ 881080 w 3407361"/>
                <a:gd name="connsiteY144" fmla="*/ 1105483 h 1322177"/>
                <a:gd name="connsiteX145" fmla="*/ 842980 w 3407361"/>
                <a:gd name="connsiteY145" fmla="*/ 1119771 h 1322177"/>
                <a:gd name="connsiteX146" fmla="*/ 828692 w 3407361"/>
                <a:gd name="connsiteY146" fmla="*/ 1136439 h 1322177"/>
                <a:gd name="connsiteX147" fmla="*/ 812023 w 3407361"/>
                <a:gd name="connsiteY147" fmla="*/ 1157871 h 1322177"/>
                <a:gd name="connsiteX148" fmla="*/ 783448 w 3407361"/>
                <a:gd name="connsiteY148" fmla="*/ 1165014 h 1322177"/>
                <a:gd name="connsiteX149" fmla="*/ 766780 w 3407361"/>
                <a:gd name="connsiteY149" fmla="*/ 1172158 h 1322177"/>
                <a:gd name="connsiteX150" fmla="*/ 752492 w 3407361"/>
                <a:gd name="connsiteY150" fmla="*/ 1174539 h 1322177"/>
                <a:gd name="connsiteX151" fmla="*/ 745348 w 3407361"/>
                <a:gd name="connsiteY151" fmla="*/ 1160252 h 1322177"/>
                <a:gd name="connsiteX152" fmla="*/ 745348 w 3407361"/>
                <a:gd name="connsiteY152" fmla="*/ 1160252 h 1322177"/>
                <a:gd name="connsiteX153" fmla="*/ 735823 w 3407361"/>
                <a:gd name="connsiteY153" fmla="*/ 1186446 h 1322177"/>
                <a:gd name="connsiteX154" fmla="*/ 716773 w 3407361"/>
                <a:gd name="connsiteY154" fmla="*/ 1200733 h 1322177"/>
                <a:gd name="connsiteX155" fmla="*/ 700105 w 3407361"/>
                <a:gd name="connsiteY155" fmla="*/ 1207877 h 1322177"/>
                <a:gd name="connsiteX156" fmla="*/ 700105 w 3407361"/>
                <a:gd name="connsiteY156" fmla="*/ 1186446 h 1322177"/>
                <a:gd name="connsiteX157" fmla="*/ 688198 w 3407361"/>
                <a:gd name="connsiteY157" fmla="*/ 1165014 h 1322177"/>
                <a:gd name="connsiteX158" fmla="*/ 690580 w 3407361"/>
                <a:gd name="connsiteY158" fmla="*/ 1210258 h 1322177"/>
                <a:gd name="connsiteX159" fmla="*/ 678673 w 3407361"/>
                <a:gd name="connsiteY159" fmla="*/ 1226927 h 1322177"/>
                <a:gd name="connsiteX160" fmla="*/ 669148 w 3407361"/>
                <a:gd name="connsiteY160" fmla="*/ 1217402 h 1322177"/>
                <a:gd name="connsiteX161" fmla="*/ 647717 w 3407361"/>
                <a:gd name="connsiteY161" fmla="*/ 1210258 h 1322177"/>
                <a:gd name="connsiteX162" fmla="*/ 631048 w 3407361"/>
                <a:gd name="connsiteY162" fmla="*/ 1205496 h 1322177"/>
                <a:gd name="connsiteX163" fmla="*/ 614380 w 3407361"/>
                <a:gd name="connsiteY163" fmla="*/ 1234071 h 1322177"/>
                <a:gd name="connsiteX164" fmla="*/ 588186 w 3407361"/>
                <a:gd name="connsiteY164" fmla="*/ 1248358 h 1322177"/>
                <a:gd name="connsiteX165" fmla="*/ 566755 w 3407361"/>
                <a:gd name="connsiteY165" fmla="*/ 1274552 h 1322177"/>
                <a:gd name="connsiteX166" fmla="*/ 557230 w 3407361"/>
                <a:gd name="connsiteY166" fmla="*/ 1288840 h 1322177"/>
                <a:gd name="connsiteX167" fmla="*/ 545324 w 3407361"/>
                <a:gd name="connsiteY167" fmla="*/ 1307889 h 1322177"/>
                <a:gd name="connsiteX168" fmla="*/ 514367 w 3407361"/>
                <a:gd name="connsiteY168" fmla="*/ 1322177 h 1322177"/>
                <a:gd name="connsiteX169" fmla="*/ 488173 w 3407361"/>
                <a:gd name="connsiteY169" fmla="*/ 1310271 h 1322177"/>
                <a:gd name="connsiteX170" fmla="*/ 471505 w 3407361"/>
                <a:gd name="connsiteY170" fmla="*/ 1300746 h 1322177"/>
                <a:gd name="connsiteX171" fmla="*/ 452455 w 3407361"/>
                <a:gd name="connsiteY171" fmla="*/ 1295983 h 1322177"/>
                <a:gd name="connsiteX172" fmla="*/ 431023 w 3407361"/>
                <a:gd name="connsiteY172" fmla="*/ 1279314 h 1322177"/>
                <a:gd name="connsiteX173" fmla="*/ 431023 w 3407361"/>
                <a:gd name="connsiteY173" fmla="*/ 1279314 h 1322177"/>
                <a:gd name="connsiteX174" fmla="*/ 431023 w 3407361"/>
                <a:gd name="connsiteY174" fmla="*/ 1279314 h 1322177"/>
                <a:gd name="connsiteX175" fmla="*/ 397686 w 3407361"/>
                <a:gd name="connsiteY175" fmla="*/ 1241214 h 1322177"/>
                <a:gd name="connsiteX176" fmla="*/ 388161 w 3407361"/>
                <a:gd name="connsiteY176" fmla="*/ 1229308 h 1322177"/>
                <a:gd name="connsiteX177" fmla="*/ 378636 w 3407361"/>
                <a:gd name="connsiteY177" fmla="*/ 1231689 h 1322177"/>
                <a:gd name="connsiteX178" fmla="*/ 378636 w 3407361"/>
                <a:gd name="connsiteY178" fmla="*/ 1217402 h 1322177"/>
                <a:gd name="connsiteX179" fmla="*/ 373873 w 3407361"/>
                <a:gd name="connsiteY179" fmla="*/ 1203114 h 1322177"/>
                <a:gd name="connsiteX180" fmla="*/ 357205 w 3407361"/>
                <a:gd name="connsiteY180" fmla="*/ 1207877 h 1322177"/>
                <a:gd name="connsiteX181" fmla="*/ 350061 w 3407361"/>
                <a:gd name="connsiteY181" fmla="*/ 1186446 h 1322177"/>
                <a:gd name="connsiteX182" fmla="*/ 335773 w 3407361"/>
                <a:gd name="connsiteY182" fmla="*/ 1167396 h 1322177"/>
                <a:gd name="connsiteX183" fmla="*/ 350061 w 3407361"/>
                <a:gd name="connsiteY183" fmla="*/ 1155489 h 1322177"/>
                <a:gd name="connsiteX184" fmla="*/ 342917 w 3407361"/>
                <a:gd name="connsiteY184" fmla="*/ 1131677 h 1322177"/>
                <a:gd name="connsiteX185" fmla="*/ 326248 w 3407361"/>
                <a:gd name="connsiteY185" fmla="*/ 1119771 h 1322177"/>
                <a:gd name="connsiteX186" fmla="*/ 333392 w 3407361"/>
                <a:gd name="connsiteY186" fmla="*/ 1103102 h 1322177"/>
                <a:gd name="connsiteX187" fmla="*/ 345298 w 3407361"/>
                <a:gd name="connsiteY187" fmla="*/ 1105483 h 1322177"/>
                <a:gd name="connsiteX188" fmla="*/ 373873 w 3407361"/>
                <a:gd name="connsiteY188" fmla="*/ 1110246 h 1322177"/>
                <a:gd name="connsiteX189" fmla="*/ 371492 w 3407361"/>
                <a:gd name="connsiteY189" fmla="*/ 1086433 h 1322177"/>
                <a:gd name="connsiteX190" fmla="*/ 397686 w 3407361"/>
                <a:gd name="connsiteY190" fmla="*/ 1067383 h 1322177"/>
                <a:gd name="connsiteX191" fmla="*/ 402449 w 3407361"/>
                <a:gd name="connsiteY191" fmla="*/ 1010233 h 1322177"/>
                <a:gd name="connsiteX192" fmla="*/ 364348 w 3407361"/>
                <a:gd name="connsiteY192" fmla="*/ 969752 h 1322177"/>
                <a:gd name="connsiteX193" fmla="*/ 345298 w 3407361"/>
                <a:gd name="connsiteY193" fmla="*/ 934033 h 1322177"/>
                <a:gd name="connsiteX194" fmla="*/ 307198 w 3407361"/>
                <a:gd name="connsiteY194" fmla="*/ 900696 h 1322177"/>
                <a:gd name="connsiteX195" fmla="*/ 302436 w 3407361"/>
                <a:gd name="connsiteY195" fmla="*/ 834021 h 1322177"/>
                <a:gd name="connsiteX196" fmla="*/ 321486 w 3407361"/>
                <a:gd name="connsiteY196" fmla="*/ 805446 h 1322177"/>
                <a:gd name="connsiteX197" fmla="*/ 321486 w 3407361"/>
                <a:gd name="connsiteY197" fmla="*/ 805446 h 1322177"/>
                <a:gd name="connsiteX198" fmla="*/ 304817 w 3407361"/>
                <a:gd name="connsiteY198" fmla="*/ 769727 h 1322177"/>
                <a:gd name="connsiteX199" fmla="*/ 283386 w 3407361"/>
                <a:gd name="connsiteY199" fmla="*/ 755439 h 1322177"/>
                <a:gd name="connsiteX200" fmla="*/ 276242 w 3407361"/>
                <a:gd name="connsiteY200" fmla="*/ 738771 h 1322177"/>
                <a:gd name="connsiteX201" fmla="*/ 259573 w 3407361"/>
                <a:gd name="connsiteY201" fmla="*/ 717339 h 1322177"/>
                <a:gd name="connsiteX202" fmla="*/ 240523 w 3407361"/>
                <a:gd name="connsiteY202" fmla="*/ 693527 h 1322177"/>
                <a:gd name="connsiteX203" fmla="*/ 214330 w 3407361"/>
                <a:gd name="connsiteY203" fmla="*/ 684002 h 1322177"/>
                <a:gd name="connsiteX204" fmla="*/ 138130 w 3407361"/>
                <a:gd name="connsiteY204" fmla="*/ 605421 h 1322177"/>
                <a:gd name="connsiteX205" fmla="*/ 71455 w 3407361"/>
                <a:gd name="connsiteY205" fmla="*/ 493502 h 1322177"/>
                <a:gd name="connsiteX206" fmla="*/ 59548 w 3407361"/>
                <a:gd name="connsiteY206" fmla="*/ 436352 h 1322177"/>
                <a:gd name="connsiteX207" fmla="*/ 28592 w 3407361"/>
                <a:gd name="connsiteY207" fmla="*/ 386346 h 1322177"/>
                <a:gd name="connsiteX208" fmla="*/ 28592 w 3407361"/>
                <a:gd name="connsiteY208" fmla="*/ 355389 h 1322177"/>
                <a:gd name="connsiteX209" fmla="*/ 9542 w 3407361"/>
                <a:gd name="connsiteY209" fmla="*/ 305383 h 1322177"/>
                <a:gd name="connsiteX210" fmla="*/ 11923 w 3407361"/>
                <a:gd name="connsiteY210" fmla="*/ 272046 h 1322177"/>
                <a:gd name="connsiteX211" fmla="*/ 4780 w 3407361"/>
                <a:gd name="connsiteY211" fmla="*/ 229183 h 1322177"/>
                <a:gd name="connsiteX212" fmla="*/ 11922 w 3407361"/>
                <a:gd name="connsiteY212" fmla="*/ 202989 h 1322177"/>
                <a:gd name="connsiteX213" fmla="*/ 19066 w 3407361"/>
                <a:gd name="connsiteY213" fmla="*/ 167271 h 1322177"/>
                <a:gd name="connsiteX214" fmla="*/ 9541 w 3407361"/>
                <a:gd name="connsiteY214" fmla="*/ 112502 h 1322177"/>
                <a:gd name="connsiteX215" fmla="*/ 17 w 3407361"/>
                <a:gd name="connsiteY215" fmla="*/ 81546 h 1322177"/>
                <a:gd name="connsiteX216" fmla="*/ 26210 w 3407361"/>
                <a:gd name="connsiteY216" fmla="*/ 62496 h 1322177"/>
                <a:gd name="connsiteX217" fmla="*/ 35736 w 3407361"/>
                <a:gd name="connsiteY217" fmla="*/ 10108 h 1322177"/>
                <a:gd name="connsiteX218" fmla="*/ 3407361 w 3407361"/>
                <a:gd name="connsiteY218" fmla="*/ 0 h 1322177"/>
                <a:gd name="connsiteX219" fmla="*/ 3395185 w 3407361"/>
                <a:gd name="connsiteY219" fmla="*/ 850419 h 1322177"/>
                <a:gd name="connsiteX0" fmla="*/ 3395185 w 3407361"/>
                <a:gd name="connsiteY0" fmla="*/ 850419 h 1322177"/>
                <a:gd name="connsiteX1" fmla="*/ 3312379 w 3407361"/>
                <a:gd name="connsiteY1" fmla="*/ 890003 h 1322177"/>
                <a:gd name="connsiteX2" fmla="*/ 3139850 w 3407361"/>
                <a:gd name="connsiteY2" fmla="*/ 898630 h 1322177"/>
                <a:gd name="connsiteX3" fmla="*/ 2846552 w 3407361"/>
                <a:gd name="connsiteY3" fmla="*/ 907256 h 1322177"/>
                <a:gd name="connsiteX4" fmla="*/ 2544628 w 3407361"/>
                <a:gd name="connsiteY4" fmla="*/ 907256 h 1322177"/>
                <a:gd name="connsiteX5" fmla="*/ 2346220 w 3407361"/>
                <a:gd name="connsiteY5" fmla="*/ 933135 h 1322177"/>
                <a:gd name="connsiteX6" fmla="*/ 2173692 w 3407361"/>
                <a:gd name="connsiteY6" fmla="*/ 976267 h 1322177"/>
                <a:gd name="connsiteX7" fmla="*/ 2033605 w 3407361"/>
                <a:gd name="connsiteY7" fmla="*/ 974514 h 1322177"/>
                <a:gd name="connsiteX8" fmla="*/ 1995505 w 3407361"/>
                <a:gd name="connsiteY8" fmla="*/ 943558 h 1322177"/>
                <a:gd name="connsiteX9" fmla="*/ 1962167 w 3407361"/>
                <a:gd name="connsiteY9" fmla="*/ 914983 h 1322177"/>
                <a:gd name="connsiteX10" fmla="*/ 1921686 w 3407361"/>
                <a:gd name="connsiteY10" fmla="*/ 893552 h 1322177"/>
                <a:gd name="connsiteX11" fmla="*/ 1905017 w 3407361"/>
                <a:gd name="connsiteY11" fmla="*/ 888789 h 1322177"/>
                <a:gd name="connsiteX12" fmla="*/ 1905017 w 3407361"/>
                <a:gd name="connsiteY12" fmla="*/ 888789 h 1322177"/>
                <a:gd name="connsiteX13" fmla="*/ 1933592 w 3407361"/>
                <a:gd name="connsiteY13" fmla="*/ 881646 h 1322177"/>
                <a:gd name="connsiteX14" fmla="*/ 1952642 w 3407361"/>
                <a:gd name="connsiteY14" fmla="*/ 874502 h 1322177"/>
                <a:gd name="connsiteX15" fmla="*/ 1933592 w 3407361"/>
                <a:gd name="connsiteY15" fmla="*/ 864977 h 1322177"/>
                <a:gd name="connsiteX16" fmla="*/ 1900255 w 3407361"/>
                <a:gd name="connsiteY16" fmla="*/ 855452 h 1322177"/>
                <a:gd name="connsiteX17" fmla="*/ 1871680 w 3407361"/>
                <a:gd name="connsiteY17" fmla="*/ 841164 h 1322177"/>
                <a:gd name="connsiteX18" fmla="*/ 1840723 w 3407361"/>
                <a:gd name="connsiteY18" fmla="*/ 824496 h 1322177"/>
                <a:gd name="connsiteX19" fmla="*/ 1819292 w 3407361"/>
                <a:gd name="connsiteY19" fmla="*/ 810208 h 1322177"/>
                <a:gd name="connsiteX20" fmla="*/ 1814530 w 3407361"/>
                <a:gd name="connsiteY20" fmla="*/ 791158 h 1322177"/>
                <a:gd name="connsiteX21" fmla="*/ 1843105 w 3407361"/>
                <a:gd name="connsiteY21" fmla="*/ 800683 h 1322177"/>
                <a:gd name="connsiteX22" fmla="*/ 1843105 w 3407361"/>
                <a:gd name="connsiteY22" fmla="*/ 800683 h 1322177"/>
                <a:gd name="connsiteX23" fmla="*/ 1871680 w 3407361"/>
                <a:gd name="connsiteY23" fmla="*/ 803064 h 1322177"/>
                <a:gd name="connsiteX24" fmla="*/ 1916923 w 3407361"/>
                <a:gd name="connsiteY24" fmla="*/ 812589 h 1322177"/>
                <a:gd name="connsiteX25" fmla="*/ 1916923 w 3407361"/>
                <a:gd name="connsiteY25" fmla="*/ 812589 h 1322177"/>
                <a:gd name="connsiteX26" fmla="*/ 1897873 w 3407361"/>
                <a:gd name="connsiteY26" fmla="*/ 781633 h 1322177"/>
                <a:gd name="connsiteX27" fmla="*/ 1862155 w 3407361"/>
                <a:gd name="connsiteY27" fmla="*/ 788777 h 1322177"/>
                <a:gd name="connsiteX28" fmla="*/ 1838342 w 3407361"/>
                <a:gd name="connsiteY28" fmla="*/ 781633 h 1322177"/>
                <a:gd name="connsiteX29" fmla="*/ 1812148 w 3407361"/>
                <a:gd name="connsiteY29" fmla="*/ 779252 h 1322177"/>
                <a:gd name="connsiteX30" fmla="*/ 1785955 w 3407361"/>
                <a:gd name="connsiteY30" fmla="*/ 788777 h 1322177"/>
                <a:gd name="connsiteX31" fmla="*/ 1757380 w 3407361"/>
                <a:gd name="connsiteY31" fmla="*/ 795921 h 1322177"/>
                <a:gd name="connsiteX32" fmla="*/ 1728805 w 3407361"/>
                <a:gd name="connsiteY32" fmla="*/ 795921 h 1322177"/>
                <a:gd name="connsiteX33" fmla="*/ 1702611 w 3407361"/>
                <a:gd name="connsiteY33" fmla="*/ 781633 h 1322177"/>
                <a:gd name="connsiteX34" fmla="*/ 1678798 w 3407361"/>
                <a:gd name="connsiteY34" fmla="*/ 793539 h 1322177"/>
                <a:gd name="connsiteX35" fmla="*/ 1664511 w 3407361"/>
                <a:gd name="connsiteY35" fmla="*/ 788777 h 1322177"/>
                <a:gd name="connsiteX36" fmla="*/ 1628792 w 3407361"/>
                <a:gd name="connsiteY36" fmla="*/ 795921 h 1322177"/>
                <a:gd name="connsiteX37" fmla="*/ 1593073 w 3407361"/>
                <a:gd name="connsiteY37" fmla="*/ 795921 h 1322177"/>
                <a:gd name="connsiteX38" fmla="*/ 1569261 w 3407361"/>
                <a:gd name="connsiteY38" fmla="*/ 791158 h 1322177"/>
                <a:gd name="connsiteX39" fmla="*/ 1547830 w 3407361"/>
                <a:gd name="connsiteY39" fmla="*/ 776871 h 1322177"/>
                <a:gd name="connsiteX40" fmla="*/ 1547830 w 3407361"/>
                <a:gd name="connsiteY40" fmla="*/ 762583 h 1322177"/>
                <a:gd name="connsiteX41" fmla="*/ 1524017 w 3407361"/>
                <a:gd name="connsiteY41" fmla="*/ 798302 h 1322177"/>
                <a:gd name="connsiteX42" fmla="*/ 1528780 w 3407361"/>
                <a:gd name="connsiteY42" fmla="*/ 819733 h 1322177"/>
                <a:gd name="connsiteX43" fmla="*/ 1533542 w 3407361"/>
                <a:gd name="connsiteY43" fmla="*/ 836402 h 1322177"/>
                <a:gd name="connsiteX44" fmla="*/ 1578786 w 3407361"/>
                <a:gd name="connsiteY44" fmla="*/ 822114 h 1322177"/>
                <a:gd name="connsiteX45" fmla="*/ 1614505 w 3407361"/>
                <a:gd name="connsiteY45" fmla="*/ 819733 h 1322177"/>
                <a:gd name="connsiteX46" fmla="*/ 1654986 w 3407361"/>
                <a:gd name="connsiteY46" fmla="*/ 812589 h 1322177"/>
                <a:gd name="connsiteX47" fmla="*/ 1676417 w 3407361"/>
                <a:gd name="connsiteY47" fmla="*/ 812589 h 1322177"/>
                <a:gd name="connsiteX48" fmla="*/ 1702611 w 3407361"/>
                <a:gd name="connsiteY48" fmla="*/ 810208 h 1322177"/>
                <a:gd name="connsiteX49" fmla="*/ 1728805 w 3407361"/>
                <a:gd name="connsiteY49" fmla="*/ 826877 h 1322177"/>
                <a:gd name="connsiteX50" fmla="*/ 1750236 w 3407361"/>
                <a:gd name="connsiteY50" fmla="*/ 826877 h 1322177"/>
                <a:gd name="connsiteX51" fmla="*/ 1781192 w 3407361"/>
                <a:gd name="connsiteY51" fmla="*/ 836402 h 1322177"/>
                <a:gd name="connsiteX52" fmla="*/ 1795480 w 3407361"/>
                <a:gd name="connsiteY52" fmla="*/ 845927 h 1322177"/>
                <a:gd name="connsiteX53" fmla="*/ 1795480 w 3407361"/>
                <a:gd name="connsiteY53" fmla="*/ 864977 h 1322177"/>
                <a:gd name="connsiteX54" fmla="*/ 1724042 w 3407361"/>
                <a:gd name="connsiteY54" fmla="*/ 862596 h 1322177"/>
                <a:gd name="connsiteX55" fmla="*/ 1635936 w 3407361"/>
                <a:gd name="connsiteY55" fmla="*/ 872121 h 1322177"/>
                <a:gd name="connsiteX56" fmla="*/ 1550211 w 3407361"/>
                <a:gd name="connsiteY56" fmla="*/ 879264 h 1322177"/>
                <a:gd name="connsiteX57" fmla="*/ 1440673 w 3407361"/>
                <a:gd name="connsiteY57" fmla="*/ 903077 h 1322177"/>
                <a:gd name="connsiteX58" fmla="*/ 1340661 w 3407361"/>
                <a:gd name="connsiteY58" fmla="*/ 931652 h 1322177"/>
                <a:gd name="connsiteX59" fmla="*/ 1252555 w 3407361"/>
                <a:gd name="connsiteY59" fmla="*/ 974514 h 1322177"/>
                <a:gd name="connsiteX60" fmla="*/ 1193023 w 3407361"/>
                <a:gd name="connsiteY60" fmla="*/ 1007852 h 1322177"/>
                <a:gd name="connsiteX61" fmla="*/ 1157305 w 3407361"/>
                <a:gd name="connsiteY61" fmla="*/ 1029283 h 1322177"/>
                <a:gd name="connsiteX62" fmla="*/ 1069196 w 3407361"/>
                <a:gd name="connsiteY62" fmla="*/ 1057859 h 1322177"/>
                <a:gd name="connsiteX63" fmla="*/ 1043004 w 3407361"/>
                <a:gd name="connsiteY63" fmla="*/ 1065002 h 1322177"/>
                <a:gd name="connsiteX64" fmla="*/ 1035861 w 3407361"/>
                <a:gd name="connsiteY64" fmla="*/ 1045952 h 1322177"/>
                <a:gd name="connsiteX65" fmla="*/ 1031099 w 3407361"/>
                <a:gd name="connsiteY65" fmla="*/ 1029283 h 1322177"/>
                <a:gd name="connsiteX66" fmla="*/ 1040624 w 3407361"/>
                <a:gd name="connsiteY66" fmla="*/ 1024520 h 1322177"/>
                <a:gd name="connsiteX67" fmla="*/ 1038242 w 3407361"/>
                <a:gd name="connsiteY67" fmla="*/ 988802 h 1322177"/>
                <a:gd name="connsiteX68" fmla="*/ 1059673 w 3407361"/>
                <a:gd name="connsiteY68" fmla="*/ 995946 h 1322177"/>
                <a:gd name="connsiteX69" fmla="*/ 1069198 w 3407361"/>
                <a:gd name="connsiteY69" fmla="*/ 1024521 h 1322177"/>
                <a:gd name="connsiteX70" fmla="*/ 1085867 w 3407361"/>
                <a:gd name="connsiteY70" fmla="*/ 1022139 h 1322177"/>
                <a:gd name="connsiteX71" fmla="*/ 1083486 w 3407361"/>
                <a:gd name="connsiteY71" fmla="*/ 1003089 h 1322177"/>
                <a:gd name="connsiteX72" fmla="*/ 1083486 w 3407361"/>
                <a:gd name="connsiteY72" fmla="*/ 1003089 h 1322177"/>
                <a:gd name="connsiteX73" fmla="*/ 1093011 w 3407361"/>
                <a:gd name="connsiteY73" fmla="*/ 974514 h 1322177"/>
                <a:gd name="connsiteX74" fmla="*/ 1112061 w 3407361"/>
                <a:gd name="connsiteY74" fmla="*/ 964989 h 1322177"/>
                <a:gd name="connsiteX75" fmla="*/ 1090630 w 3407361"/>
                <a:gd name="connsiteY75" fmla="*/ 967371 h 1322177"/>
                <a:gd name="connsiteX76" fmla="*/ 1047767 w 3407361"/>
                <a:gd name="connsiteY76" fmla="*/ 976896 h 1322177"/>
                <a:gd name="connsiteX77" fmla="*/ 1026336 w 3407361"/>
                <a:gd name="connsiteY77" fmla="*/ 969752 h 1322177"/>
                <a:gd name="connsiteX78" fmla="*/ 997761 w 3407361"/>
                <a:gd name="connsiteY78" fmla="*/ 969752 h 1322177"/>
                <a:gd name="connsiteX79" fmla="*/ 988236 w 3407361"/>
                <a:gd name="connsiteY79" fmla="*/ 960227 h 1322177"/>
                <a:gd name="connsiteX80" fmla="*/ 1012048 w 3407361"/>
                <a:gd name="connsiteY80" fmla="*/ 948321 h 1322177"/>
                <a:gd name="connsiteX81" fmla="*/ 1062055 w 3407361"/>
                <a:gd name="connsiteY81" fmla="*/ 936414 h 1322177"/>
                <a:gd name="connsiteX82" fmla="*/ 1093011 w 3407361"/>
                <a:gd name="connsiteY82" fmla="*/ 929271 h 1322177"/>
                <a:gd name="connsiteX83" fmla="*/ 1116823 w 3407361"/>
                <a:gd name="connsiteY83" fmla="*/ 912602 h 1322177"/>
                <a:gd name="connsiteX84" fmla="*/ 1195405 w 3407361"/>
                <a:gd name="connsiteY84" fmla="*/ 895933 h 1322177"/>
                <a:gd name="connsiteX85" fmla="*/ 1214455 w 3407361"/>
                <a:gd name="connsiteY85" fmla="*/ 884027 h 1322177"/>
                <a:gd name="connsiteX86" fmla="*/ 1183498 w 3407361"/>
                <a:gd name="connsiteY86" fmla="*/ 879264 h 1322177"/>
                <a:gd name="connsiteX87" fmla="*/ 1114442 w 3407361"/>
                <a:gd name="connsiteY87" fmla="*/ 895933 h 1322177"/>
                <a:gd name="connsiteX88" fmla="*/ 1071580 w 3407361"/>
                <a:gd name="connsiteY88" fmla="*/ 907839 h 1322177"/>
                <a:gd name="connsiteX89" fmla="*/ 1047767 w 3407361"/>
                <a:gd name="connsiteY89" fmla="*/ 924508 h 1322177"/>
                <a:gd name="connsiteX90" fmla="*/ 1004905 w 3407361"/>
                <a:gd name="connsiteY90" fmla="*/ 931652 h 1322177"/>
                <a:gd name="connsiteX91" fmla="*/ 983473 w 3407361"/>
                <a:gd name="connsiteY91" fmla="*/ 926889 h 1322177"/>
                <a:gd name="connsiteX92" fmla="*/ 959661 w 3407361"/>
                <a:gd name="connsiteY92" fmla="*/ 931652 h 1322177"/>
                <a:gd name="connsiteX93" fmla="*/ 940611 w 3407361"/>
                <a:gd name="connsiteY93" fmla="*/ 917364 h 1322177"/>
                <a:gd name="connsiteX94" fmla="*/ 919180 w 3407361"/>
                <a:gd name="connsiteY94" fmla="*/ 910221 h 1322177"/>
                <a:gd name="connsiteX95" fmla="*/ 888223 w 3407361"/>
                <a:gd name="connsiteY95" fmla="*/ 910221 h 1322177"/>
                <a:gd name="connsiteX96" fmla="*/ 869173 w 3407361"/>
                <a:gd name="connsiteY96" fmla="*/ 917364 h 1322177"/>
                <a:gd name="connsiteX97" fmla="*/ 869173 w 3407361"/>
                <a:gd name="connsiteY97" fmla="*/ 898314 h 1322177"/>
                <a:gd name="connsiteX98" fmla="*/ 862030 w 3407361"/>
                <a:gd name="connsiteY98" fmla="*/ 872121 h 1322177"/>
                <a:gd name="connsiteX99" fmla="*/ 854886 w 3407361"/>
                <a:gd name="connsiteY99" fmla="*/ 841164 h 1322177"/>
                <a:gd name="connsiteX100" fmla="*/ 859648 w 3407361"/>
                <a:gd name="connsiteY100" fmla="*/ 812589 h 1322177"/>
                <a:gd name="connsiteX101" fmla="*/ 873936 w 3407361"/>
                <a:gd name="connsiteY101" fmla="*/ 791158 h 1322177"/>
                <a:gd name="connsiteX102" fmla="*/ 842980 w 3407361"/>
                <a:gd name="connsiteY102" fmla="*/ 817352 h 1322177"/>
                <a:gd name="connsiteX103" fmla="*/ 816786 w 3407361"/>
                <a:gd name="connsiteY103" fmla="*/ 817352 h 1322177"/>
                <a:gd name="connsiteX104" fmla="*/ 783448 w 3407361"/>
                <a:gd name="connsiteY104" fmla="*/ 819733 h 1322177"/>
                <a:gd name="connsiteX105" fmla="*/ 754873 w 3407361"/>
                <a:gd name="connsiteY105" fmla="*/ 812589 h 1322177"/>
                <a:gd name="connsiteX106" fmla="*/ 731061 w 3407361"/>
                <a:gd name="connsiteY106" fmla="*/ 791158 h 1322177"/>
                <a:gd name="connsiteX107" fmla="*/ 707248 w 3407361"/>
                <a:gd name="connsiteY107" fmla="*/ 784014 h 1322177"/>
                <a:gd name="connsiteX108" fmla="*/ 662005 w 3407361"/>
                <a:gd name="connsiteY108" fmla="*/ 791158 h 1322177"/>
                <a:gd name="connsiteX109" fmla="*/ 619142 w 3407361"/>
                <a:gd name="connsiteY109" fmla="*/ 798302 h 1322177"/>
                <a:gd name="connsiteX110" fmla="*/ 573898 w 3407361"/>
                <a:gd name="connsiteY110" fmla="*/ 805446 h 1322177"/>
                <a:gd name="connsiteX111" fmla="*/ 554848 w 3407361"/>
                <a:gd name="connsiteY111" fmla="*/ 793539 h 1322177"/>
                <a:gd name="connsiteX112" fmla="*/ 550086 w 3407361"/>
                <a:gd name="connsiteY112" fmla="*/ 776871 h 1322177"/>
                <a:gd name="connsiteX113" fmla="*/ 540561 w 3407361"/>
                <a:gd name="connsiteY113" fmla="*/ 753058 h 1322177"/>
                <a:gd name="connsiteX114" fmla="*/ 540561 w 3407361"/>
                <a:gd name="connsiteY114" fmla="*/ 753058 h 1322177"/>
                <a:gd name="connsiteX115" fmla="*/ 545323 w 3407361"/>
                <a:gd name="connsiteY115" fmla="*/ 805446 h 1322177"/>
                <a:gd name="connsiteX116" fmla="*/ 559611 w 3407361"/>
                <a:gd name="connsiteY116" fmla="*/ 822114 h 1322177"/>
                <a:gd name="connsiteX117" fmla="*/ 609617 w 3407361"/>
                <a:gd name="connsiteY117" fmla="*/ 826877 h 1322177"/>
                <a:gd name="connsiteX118" fmla="*/ 659623 w 3407361"/>
                <a:gd name="connsiteY118" fmla="*/ 814971 h 1322177"/>
                <a:gd name="connsiteX119" fmla="*/ 692961 w 3407361"/>
                <a:gd name="connsiteY119" fmla="*/ 810208 h 1322177"/>
                <a:gd name="connsiteX120" fmla="*/ 723917 w 3407361"/>
                <a:gd name="connsiteY120" fmla="*/ 817352 h 1322177"/>
                <a:gd name="connsiteX121" fmla="*/ 740586 w 3407361"/>
                <a:gd name="connsiteY121" fmla="*/ 843546 h 1322177"/>
                <a:gd name="connsiteX122" fmla="*/ 766780 w 3407361"/>
                <a:gd name="connsiteY122" fmla="*/ 843546 h 1322177"/>
                <a:gd name="connsiteX123" fmla="*/ 802498 w 3407361"/>
                <a:gd name="connsiteY123" fmla="*/ 838783 h 1322177"/>
                <a:gd name="connsiteX124" fmla="*/ 831073 w 3407361"/>
                <a:gd name="connsiteY124" fmla="*/ 848308 h 1322177"/>
                <a:gd name="connsiteX125" fmla="*/ 838217 w 3407361"/>
                <a:gd name="connsiteY125" fmla="*/ 893552 h 1322177"/>
                <a:gd name="connsiteX126" fmla="*/ 850123 w 3407361"/>
                <a:gd name="connsiteY126" fmla="*/ 931652 h 1322177"/>
                <a:gd name="connsiteX127" fmla="*/ 850123 w 3407361"/>
                <a:gd name="connsiteY127" fmla="*/ 948321 h 1322177"/>
                <a:gd name="connsiteX128" fmla="*/ 840598 w 3407361"/>
                <a:gd name="connsiteY128" fmla="*/ 964989 h 1322177"/>
                <a:gd name="connsiteX129" fmla="*/ 823930 w 3407361"/>
                <a:gd name="connsiteY129" fmla="*/ 974514 h 1322177"/>
                <a:gd name="connsiteX130" fmla="*/ 802498 w 3407361"/>
                <a:gd name="connsiteY130" fmla="*/ 979277 h 1322177"/>
                <a:gd name="connsiteX131" fmla="*/ 781067 w 3407361"/>
                <a:gd name="connsiteY131" fmla="*/ 979277 h 1322177"/>
                <a:gd name="connsiteX132" fmla="*/ 769161 w 3407361"/>
                <a:gd name="connsiteY132" fmla="*/ 988802 h 1322177"/>
                <a:gd name="connsiteX133" fmla="*/ 769161 w 3407361"/>
                <a:gd name="connsiteY133" fmla="*/ 988802 h 1322177"/>
                <a:gd name="connsiteX134" fmla="*/ 800117 w 3407361"/>
                <a:gd name="connsiteY134" fmla="*/ 991183 h 1322177"/>
                <a:gd name="connsiteX135" fmla="*/ 816786 w 3407361"/>
                <a:gd name="connsiteY135" fmla="*/ 1003089 h 1322177"/>
                <a:gd name="connsiteX136" fmla="*/ 838217 w 3407361"/>
                <a:gd name="connsiteY136" fmla="*/ 993564 h 1322177"/>
                <a:gd name="connsiteX137" fmla="*/ 838217 w 3407361"/>
                <a:gd name="connsiteY137" fmla="*/ 993564 h 1322177"/>
                <a:gd name="connsiteX138" fmla="*/ 864411 w 3407361"/>
                <a:gd name="connsiteY138" fmla="*/ 995946 h 1322177"/>
                <a:gd name="connsiteX139" fmla="*/ 881080 w 3407361"/>
                <a:gd name="connsiteY139" fmla="*/ 984039 h 1322177"/>
                <a:gd name="connsiteX140" fmla="*/ 909655 w 3407361"/>
                <a:gd name="connsiteY140" fmla="*/ 1022139 h 1322177"/>
                <a:gd name="connsiteX141" fmla="*/ 909655 w 3407361"/>
                <a:gd name="connsiteY141" fmla="*/ 1062621 h 1322177"/>
                <a:gd name="connsiteX142" fmla="*/ 902511 w 3407361"/>
                <a:gd name="connsiteY142" fmla="*/ 1084052 h 1322177"/>
                <a:gd name="connsiteX143" fmla="*/ 881080 w 3407361"/>
                <a:gd name="connsiteY143" fmla="*/ 1105483 h 1322177"/>
                <a:gd name="connsiteX144" fmla="*/ 842980 w 3407361"/>
                <a:gd name="connsiteY144" fmla="*/ 1119771 h 1322177"/>
                <a:gd name="connsiteX145" fmla="*/ 828692 w 3407361"/>
                <a:gd name="connsiteY145" fmla="*/ 1136439 h 1322177"/>
                <a:gd name="connsiteX146" fmla="*/ 812023 w 3407361"/>
                <a:gd name="connsiteY146" fmla="*/ 1157871 h 1322177"/>
                <a:gd name="connsiteX147" fmla="*/ 783448 w 3407361"/>
                <a:gd name="connsiteY147" fmla="*/ 1165014 h 1322177"/>
                <a:gd name="connsiteX148" fmla="*/ 766780 w 3407361"/>
                <a:gd name="connsiteY148" fmla="*/ 1172158 h 1322177"/>
                <a:gd name="connsiteX149" fmla="*/ 752492 w 3407361"/>
                <a:gd name="connsiteY149" fmla="*/ 1174539 h 1322177"/>
                <a:gd name="connsiteX150" fmla="*/ 745348 w 3407361"/>
                <a:gd name="connsiteY150" fmla="*/ 1160252 h 1322177"/>
                <a:gd name="connsiteX151" fmla="*/ 745348 w 3407361"/>
                <a:gd name="connsiteY151" fmla="*/ 1160252 h 1322177"/>
                <a:gd name="connsiteX152" fmla="*/ 735823 w 3407361"/>
                <a:gd name="connsiteY152" fmla="*/ 1186446 h 1322177"/>
                <a:gd name="connsiteX153" fmla="*/ 716773 w 3407361"/>
                <a:gd name="connsiteY153" fmla="*/ 1200733 h 1322177"/>
                <a:gd name="connsiteX154" fmla="*/ 700105 w 3407361"/>
                <a:gd name="connsiteY154" fmla="*/ 1207877 h 1322177"/>
                <a:gd name="connsiteX155" fmla="*/ 700105 w 3407361"/>
                <a:gd name="connsiteY155" fmla="*/ 1186446 h 1322177"/>
                <a:gd name="connsiteX156" fmla="*/ 688198 w 3407361"/>
                <a:gd name="connsiteY156" fmla="*/ 1165014 h 1322177"/>
                <a:gd name="connsiteX157" fmla="*/ 690580 w 3407361"/>
                <a:gd name="connsiteY157" fmla="*/ 1210258 h 1322177"/>
                <a:gd name="connsiteX158" fmla="*/ 678673 w 3407361"/>
                <a:gd name="connsiteY158" fmla="*/ 1226927 h 1322177"/>
                <a:gd name="connsiteX159" fmla="*/ 669148 w 3407361"/>
                <a:gd name="connsiteY159" fmla="*/ 1217402 h 1322177"/>
                <a:gd name="connsiteX160" fmla="*/ 647717 w 3407361"/>
                <a:gd name="connsiteY160" fmla="*/ 1210258 h 1322177"/>
                <a:gd name="connsiteX161" fmla="*/ 631048 w 3407361"/>
                <a:gd name="connsiteY161" fmla="*/ 1205496 h 1322177"/>
                <a:gd name="connsiteX162" fmla="*/ 614380 w 3407361"/>
                <a:gd name="connsiteY162" fmla="*/ 1234071 h 1322177"/>
                <a:gd name="connsiteX163" fmla="*/ 588186 w 3407361"/>
                <a:gd name="connsiteY163" fmla="*/ 1248358 h 1322177"/>
                <a:gd name="connsiteX164" fmla="*/ 566755 w 3407361"/>
                <a:gd name="connsiteY164" fmla="*/ 1274552 h 1322177"/>
                <a:gd name="connsiteX165" fmla="*/ 557230 w 3407361"/>
                <a:gd name="connsiteY165" fmla="*/ 1288840 h 1322177"/>
                <a:gd name="connsiteX166" fmla="*/ 545324 w 3407361"/>
                <a:gd name="connsiteY166" fmla="*/ 1307889 h 1322177"/>
                <a:gd name="connsiteX167" fmla="*/ 514367 w 3407361"/>
                <a:gd name="connsiteY167" fmla="*/ 1322177 h 1322177"/>
                <a:gd name="connsiteX168" fmla="*/ 488173 w 3407361"/>
                <a:gd name="connsiteY168" fmla="*/ 1310271 h 1322177"/>
                <a:gd name="connsiteX169" fmla="*/ 471505 w 3407361"/>
                <a:gd name="connsiteY169" fmla="*/ 1300746 h 1322177"/>
                <a:gd name="connsiteX170" fmla="*/ 452455 w 3407361"/>
                <a:gd name="connsiteY170" fmla="*/ 1295983 h 1322177"/>
                <a:gd name="connsiteX171" fmla="*/ 431023 w 3407361"/>
                <a:gd name="connsiteY171" fmla="*/ 1279314 h 1322177"/>
                <a:gd name="connsiteX172" fmla="*/ 431023 w 3407361"/>
                <a:gd name="connsiteY172" fmla="*/ 1279314 h 1322177"/>
                <a:gd name="connsiteX173" fmla="*/ 431023 w 3407361"/>
                <a:gd name="connsiteY173" fmla="*/ 1279314 h 1322177"/>
                <a:gd name="connsiteX174" fmla="*/ 397686 w 3407361"/>
                <a:gd name="connsiteY174" fmla="*/ 1241214 h 1322177"/>
                <a:gd name="connsiteX175" fmla="*/ 388161 w 3407361"/>
                <a:gd name="connsiteY175" fmla="*/ 1229308 h 1322177"/>
                <a:gd name="connsiteX176" fmla="*/ 378636 w 3407361"/>
                <a:gd name="connsiteY176" fmla="*/ 1231689 h 1322177"/>
                <a:gd name="connsiteX177" fmla="*/ 378636 w 3407361"/>
                <a:gd name="connsiteY177" fmla="*/ 1217402 h 1322177"/>
                <a:gd name="connsiteX178" fmla="*/ 373873 w 3407361"/>
                <a:gd name="connsiteY178" fmla="*/ 1203114 h 1322177"/>
                <a:gd name="connsiteX179" fmla="*/ 357205 w 3407361"/>
                <a:gd name="connsiteY179" fmla="*/ 1207877 h 1322177"/>
                <a:gd name="connsiteX180" fmla="*/ 350061 w 3407361"/>
                <a:gd name="connsiteY180" fmla="*/ 1186446 h 1322177"/>
                <a:gd name="connsiteX181" fmla="*/ 335773 w 3407361"/>
                <a:gd name="connsiteY181" fmla="*/ 1167396 h 1322177"/>
                <a:gd name="connsiteX182" fmla="*/ 350061 w 3407361"/>
                <a:gd name="connsiteY182" fmla="*/ 1155489 h 1322177"/>
                <a:gd name="connsiteX183" fmla="*/ 342917 w 3407361"/>
                <a:gd name="connsiteY183" fmla="*/ 1131677 h 1322177"/>
                <a:gd name="connsiteX184" fmla="*/ 326248 w 3407361"/>
                <a:gd name="connsiteY184" fmla="*/ 1119771 h 1322177"/>
                <a:gd name="connsiteX185" fmla="*/ 333392 w 3407361"/>
                <a:gd name="connsiteY185" fmla="*/ 1103102 h 1322177"/>
                <a:gd name="connsiteX186" fmla="*/ 345298 w 3407361"/>
                <a:gd name="connsiteY186" fmla="*/ 1105483 h 1322177"/>
                <a:gd name="connsiteX187" fmla="*/ 373873 w 3407361"/>
                <a:gd name="connsiteY187" fmla="*/ 1110246 h 1322177"/>
                <a:gd name="connsiteX188" fmla="*/ 371492 w 3407361"/>
                <a:gd name="connsiteY188" fmla="*/ 1086433 h 1322177"/>
                <a:gd name="connsiteX189" fmla="*/ 397686 w 3407361"/>
                <a:gd name="connsiteY189" fmla="*/ 1067383 h 1322177"/>
                <a:gd name="connsiteX190" fmla="*/ 402449 w 3407361"/>
                <a:gd name="connsiteY190" fmla="*/ 1010233 h 1322177"/>
                <a:gd name="connsiteX191" fmla="*/ 364348 w 3407361"/>
                <a:gd name="connsiteY191" fmla="*/ 969752 h 1322177"/>
                <a:gd name="connsiteX192" fmla="*/ 345298 w 3407361"/>
                <a:gd name="connsiteY192" fmla="*/ 934033 h 1322177"/>
                <a:gd name="connsiteX193" fmla="*/ 307198 w 3407361"/>
                <a:gd name="connsiteY193" fmla="*/ 900696 h 1322177"/>
                <a:gd name="connsiteX194" fmla="*/ 302436 w 3407361"/>
                <a:gd name="connsiteY194" fmla="*/ 834021 h 1322177"/>
                <a:gd name="connsiteX195" fmla="*/ 321486 w 3407361"/>
                <a:gd name="connsiteY195" fmla="*/ 805446 h 1322177"/>
                <a:gd name="connsiteX196" fmla="*/ 321486 w 3407361"/>
                <a:gd name="connsiteY196" fmla="*/ 805446 h 1322177"/>
                <a:gd name="connsiteX197" fmla="*/ 304817 w 3407361"/>
                <a:gd name="connsiteY197" fmla="*/ 769727 h 1322177"/>
                <a:gd name="connsiteX198" fmla="*/ 283386 w 3407361"/>
                <a:gd name="connsiteY198" fmla="*/ 755439 h 1322177"/>
                <a:gd name="connsiteX199" fmla="*/ 276242 w 3407361"/>
                <a:gd name="connsiteY199" fmla="*/ 738771 h 1322177"/>
                <a:gd name="connsiteX200" fmla="*/ 259573 w 3407361"/>
                <a:gd name="connsiteY200" fmla="*/ 717339 h 1322177"/>
                <a:gd name="connsiteX201" fmla="*/ 240523 w 3407361"/>
                <a:gd name="connsiteY201" fmla="*/ 693527 h 1322177"/>
                <a:gd name="connsiteX202" fmla="*/ 214330 w 3407361"/>
                <a:gd name="connsiteY202" fmla="*/ 684002 h 1322177"/>
                <a:gd name="connsiteX203" fmla="*/ 138130 w 3407361"/>
                <a:gd name="connsiteY203" fmla="*/ 605421 h 1322177"/>
                <a:gd name="connsiteX204" fmla="*/ 71455 w 3407361"/>
                <a:gd name="connsiteY204" fmla="*/ 493502 h 1322177"/>
                <a:gd name="connsiteX205" fmla="*/ 59548 w 3407361"/>
                <a:gd name="connsiteY205" fmla="*/ 436352 h 1322177"/>
                <a:gd name="connsiteX206" fmla="*/ 28592 w 3407361"/>
                <a:gd name="connsiteY206" fmla="*/ 386346 h 1322177"/>
                <a:gd name="connsiteX207" fmla="*/ 28592 w 3407361"/>
                <a:gd name="connsiteY207" fmla="*/ 355389 h 1322177"/>
                <a:gd name="connsiteX208" fmla="*/ 9542 w 3407361"/>
                <a:gd name="connsiteY208" fmla="*/ 305383 h 1322177"/>
                <a:gd name="connsiteX209" fmla="*/ 11923 w 3407361"/>
                <a:gd name="connsiteY209" fmla="*/ 272046 h 1322177"/>
                <a:gd name="connsiteX210" fmla="*/ 4780 w 3407361"/>
                <a:gd name="connsiteY210" fmla="*/ 229183 h 1322177"/>
                <a:gd name="connsiteX211" fmla="*/ 11922 w 3407361"/>
                <a:gd name="connsiteY211" fmla="*/ 202989 h 1322177"/>
                <a:gd name="connsiteX212" fmla="*/ 19066 w 3407361"/>
                <a:gd name="connsiteY212" fmla="*/ 167271 h 1322177"/>
                <a:gd name="connsiteX213" fmla="*/ 9541 w 3407361"/>
                <a:gd name="connsiteY213" fmla="*/ 112502 h 1322177"/>
                <a:gd name="connsiteX214" fmla="*/ 17 w 3407361"/>
                <a:gd name="connsiteY214" fmla="*/ 81546 h 1322177"/>
                <a:gd name="connsiteX215" fmla="*/ 26210 w 3407361"/>
                <a:gd name="connsiteY215" fmla="*/ 62496 h 1322177"/>
                <a:gd name="connsiteX216" fmla="*/ 35736 w 3407361"/>
                <a:gd name="connsiteY216" fmla="*/ 10108 h 1322177"/>
                <a:gd name="connsiteX217" fmla="*/ 3407361 w 3407361"/>
                <a:gd name="connsiteY217" fmla="*/ 0 h 1322177"/>
                <a:gd name="connsiteX218" fmla="*/ 3395185 w 3407361"/>
                <a:gd name="connsiteY218" fmla="*/ 850419 h 1322177"/>
                <a:gd name="connsiteX0" fmla="*/ 3395185 w 3407361"/>
                <a:gd name="connsiteY0" fmla="*/ 850419 h 1322177"/>
                <a:gd name="connsiteX1" fmla="*/ 3312379 w 3407361"/>
                <a:gd name="connsiteY1" fmla="*/ 890003 h 1322177"/>
                <a:gd name="connsiteX2" fmla="*/ 3139850 w 3407361"/>
                <a:gd name="connsiteY2" fmla="*/ 898630 h 1322177"/>
                <a:gd name="connsiteX3" fmla="*/ 2846552 w 3407361"/>
                <a:gd name="connsiteY3" fmla="*/ 907256 h 1322177"/>
                <a:gd name="connsiteX4" fmla="*/ 2544628 w 3407361"/>
                <a:gd name="connsiteY4" fmla="*/ 907256 h 1322177"/>
                <a:gd name="connsiteX5" fmla="*/ 2346220 w 3407361"/>
                <a:gd name="connsiteY5" fmla="*/ 933135 h 1322177"/>
                <a:gd name="connsiteX6" fmla="*/ 2173692 w 3407361"/>
                <a:gd name="connsiteY6" fmla="*/ 976267 h 1322177"/>
                <a:gd name="connsiteX7" fmla="*/ 2033605 w 3407361"/>
                <a:gd name="connsiteY7" fmla="*/ 974514 h 1322177"/>
                <a:gd name="connsiteX8" fmla="*/ 1995505 w 3407361"/>
                <a:gd name="connsiteY8" fmla="*/ 943558 h 1322177"/>
                <a:gd name="connsiteX9" fmla="*/ 1962167 w 3407361"/>
                <a:gd name="connsiteY9" fmla="*/ 914983 h 1322177"/>
                <a:gd name="connsiteX10" fmla="*/ 1921686 w 3407361"/>
                <a:gd name="connsiteY10" fmla="*/ 893552 h 1322177"/>
                <a:gd name="connsiteX11" fmla="*/ 1905017 w 3407361"/>
                <a:gd name="connsiteY11" fmla="*/ 888789 h 1322177"/>
                <a:gd name="connsiteX12" fmla="*/ 1905017 w 3407361"/>
                <a:gd name="connsiteY12" fmla="*/ 888789 h 1322177"/>
                <a:gd name="connsiteX13" fmla="*/ 1933592 w 3407361"/>
                <a:gd name="connsiteY13" fmla="*/ 881646 h 1322177"/>
                <a:gd name="connsiteX14" fmla="*/ 1952642 w 3407361"/>
                <a:gd name="connsiteY14" fmla="*/ 874502 h 1322177"/>
                <a:gd name="connsiteX15" fmla="*/ 1933592 w 3407361"/>
                <a:gd name="connsiteY15" fmla="*/ 864977 h 1322177"/>
                <a:gd name="connsiteX16" fmla="*/ 1900255 w 3407361"/>
                <a:gd name="connsiteY16" fmla="*/ 855452 h 1322177"/>
                <a:gd name="connsiteX17" fmla="*/ 1871680 w 3407361"/>
                <a:gd name="connsiteY17" fmla="*/ 841164 h 1322177"/>
                <a:gd name="connsiteX18" fmla="*/ 1840723 w 3407361"/>
                <a:gd name="connsiteY18" fmla="*/ 824496 h 1322177"/>
                <a:gd name="connsiteX19" fmla="*/ 1819292 w 3407361"/>
                <a:gd name="connsiteY19" fmla="*/ 810208 h 1322177"/>
                <a:gd name="connsiteX20" fmla="*/ 1814530 w 3407361"/>
                <a:gd name="connsiteY20" fmla="*/ 791158 h 1322177"/>
                <a:gd name="connsiteX21" fmla="*/ 1843105 w 3407361"/>
                <a:gd name="connsiteY21" fmla="*/ 800683 h 1322177"/>
                <a:gd name="connsiteX22" fmla="*/ 1843105 w 3407361"/>
                <a:gd name="connsiteY22" fmla="*/ 800683 h 1322177"/>
                <a:gd name="connsiteX23" fmla="*/ 1871680 w 3407361"/>
                <a:gd name="connsiteY23" fmla="*/ 803064 h 1322177"/>
                <a:gd name="connsiteX24" fmla="*/ 1916923 w 3407361"/>
                <a:gd name="connsiteY24" fmla="*/ 812589 h 1322177"/>
                <a:gd name="connsiteX25" fmla="*/ 1916923 w 3407361"/>
                <a:gd name="connsiteY25" fmla="*/ 812589 h 1322177"/>
                <a:gd name="connsiteX26" fmla="*/ 1897873 w 3407361"/>
                <a:gd name="connsiteY26" fmla="*/ 781633 h 1322177"/>
                <a:gd name="connsiteX27" fmla="*/ 1862155 w 3407361"/>
                <a:gd name="connsiteY27" fmla="*/ 788777 h 1322177"/>
                <a:gd name="connsiteX28" fmla="*/ 1838342 w 3407361"/>
                <a:gd name="connsiteY28" fmla="*/ 781633 h 1322177"/>
                <a:gd name="connsiteX29" fmla="*/ 1812148 w 3407361"/>
                <a:gd name="connsiteY29" fmla="*/ 779252 h 1322177"/>
                <a:gd name="connsiteX30" fmla="*/ 1785955 w 3407361"/>
                <a:gd name="connsiteY30" fmla="*/ 788777 h 1322177"/>
                <a:gd name="connsiteX31" fmla="*/ 1757380 w 3407361"/>
                <a:gd name="connsiteY31" fmla="*/ 795921 h 1322177"/>
                <a:gd name="connsiteX32" fmla="*/ 1728805 w 3407361"/>
                <a:gd name="connsiteY32" fmla="*/ 795921 h 1322177"/>
                <a:gd name="connsiteX33" fmla="*/ 1702611 w 3407361"/>
                <a:gd name="connsiteY33" fmla="*/ 781633 h 1322177"/>
                <a:gd name="connsiteX34" fmla="*/ 1678798 w 3407361"/>
                <a:gd name="connsiteY34" fmla="*/ 793539 h 1322177"/>
                <a:gd name="connsiteX35" fmla="*/ 1664511 w 3407361"/>
                <a:gd name="connsiteY35" fmla="*/ 788777 h 1322177"/>
                <a:gd name="connsiteX36" fmla="*/ 1628792 w 3407361"/>
                <a:gd name="connsiteY36" fmla="*/ 795921 h 1322177"/>
                <a:gd name="connsiteX37" fmla="*/ 1593073 w 3407361"/>
                <a:gd name="connsiteY37" fmla="*/ 795921 h 1322177"/>
                <a:gd name="connsiteX38" fmla="*/ 1569261 w 3407361"/>
                <a:gd name="connsiteY38" fmla="*/ 791158 h 1322177"/>
                <a:gd name="connsiteX39" fmla="*/ 1547830 w 3407361"/>
                <a:gd name="connsiteY39" fmla="*/ 776871 h 1322177"/>
                <a:gd name="connsiteX40" fmla="*/ 1547830 w 3407361"/>
                <a:gd name="connsiteY40" fmla="*/ 762583 h 1322177"/>
                <a:gd name="connsiteX41" fmla="*/ 1524017 w 3407361"/>
                <a:gd name="connsiteY41" fmla="*/ 798302 h 1322177"/>
                <a:gd name="connsiteX42" fmla="*/ 1528780 w 3407361"/>
                <a:gd name="connsiteY42" fmla="*/ 819733 h 1322177"/>
                <a:gd name="connsiteX43" fmla="*/ 1533542 w 3407361"/>
                <a:gd name="connsiteY43" fmla="*/ 836402 h 1322177"/>
                <a:gd name="connsiteX44" fmla="*/ 1578786 w 3407361"/>
                <a:gd name="connsiteY44" fmla="*/ 822114 h 1322177"/>
                <a:gd name="connsiteX45" fmla="*/ 1614505 w 3407361"/>
                <a:gd name="connsiteY45" fmla="*/ 819733 h 1322177"/>
                <a:gd name="connsiteX46" fmla="*/ 1654986 w 3407361"/>
                <a:gd name="connsiteY46" fmla="*/ 812589 h 1322177"/>
                <a:gd name="connsiteX47" fmla="*/ 1676417 w 3407361"/>
                <a:gd name="connsiteY47" fmla="*/ 812589 h 1322177"/>
                <a:gd name="connsiteX48" fmla="*/ 1702611 w 3407361"/>
                <a:gd name="connsiteY48" fmla="*/ 810208 h 1322177"/>
                <a:gd name="connsiteX49" fmla="*/ 1728805 w 3407361"/>
                <a:gd name="connsiteY49" fmla="*/ 826877 h 1322177"/>
                <a:gd name="connsiteX50" fmla="*/ 1750236 w 3407361"/>
                <a:gd name="connsiteY50" fmla="*/ 826877 h 1322177"/>
                <a:gd name="connsiteX51" fmla="*/ 1781192 w 3407361"/>
                <a:gd name="connsiteY51" fmla="*/ 836402 h 1322177"/>
                <a:gd name="connsiteX52" fmla="*/ 1795480 w 3407361"/>
                <a:gd name="connsiteY52" fmla="*/ 845927 h 1322177"/>
                <a:gd name="connsiteX53" fmla="*/ 1795480 w 3407361"/>
                <a:gd name="connsiteY53" fmla="*/ 864977 h 1322177"/>
                <a:gd name="connsiteX54" fmla="*/ 1724042 w 3407361"/>
                <a:gd name="connsiteY54" fmla="*/ 862596 h 1322177"/>
                <a:gd name="connsiteX55" fmla="*/ 1635936 w 3407361"/>
                <a:gd name="connsiteY55" fmla="*/ 872121 h 1322177"/>
                <a:gd name="connsiteX56" fmla="*/ 1550211 w 3407361"/>
                <a:gd name="connsiteY56" fmla="*/ 879264 h 1322177"/>
                <a:gd name="connsiteX57" fmla="*/ 1440673 w 3407361"/>
                <a:gd name="connsiteY57" fmla="*/ 903077 h 1322177"/>
                <a:gd name="connsiteX58" fmla="*/ 1340661 w 3407361"/>
                <a:gd name="connsiteY58" fmla="*/ 931652 h 1322177"/>
                <a:gd name="connsiteX59" fmla="*/ 1252555 w 3407361"/>
                <a:gd name="connsiteY59" fmla="*/ 974514 h 1322177"/>
                <a:gd name="connsiteX60" fmla="*/ 1193023 w 3407361"/>
                <a:gd name="connsiteY60" fmla="*/ 1007852 h 1322177"/>
                <a:gd name="connsiteX61" fmla="*/ 1157305 w 3407361"/>
                <a:gd name="connsiteY61" fmla="*/ 1029283 h 1322177"/>
                <a:gd name="connsiteX62" fmla="*/ 1069196 w 3407361"/>
                <a:gd name="connsiteY62" fmla="*/ 1057859 h 1322177"/>
                <a:gd name="connsiteX63" fmla="*/ 1043004 w 3407361"/>
                <a:gd name="connsiteY63" fmla="*/ 1065002 h 1322177"/>
                <a:gd name="connsiteX64" fmla="*/ 1035861 w 3407361"/>
                <a:gd name="connsiteY64" fmla="*/ 1045952 h 1322177"/>
                <a:gd name="connsiteX65" fmla="*/ 1031099 w 3407361"/>
                <a:gd name="connsiteY65" fmla="*/ 1029283 h 1322177"/>
                <a:gd name="connsiteX66" fmla="*/ 1040624 w 3407361"/>
                <a:gd name="connsiteY66" fmla="*/ 1024520 h 1322177"/>
                <a:gd name="connsiteX67" fmla="*/ 1059673 w 3407361"/>
                <a:gd name="connsiteY67" fmla="*/ 995946 h 1322177"/>
                <a:gd name="connsiteX68" fmla="*/ 1069198 w 3407361"/>
                <a:gd name="connsiteY68" fmla="*/ 1024521 h 1322177"/>
                <a:gd name="connsiteX69" fmla="*/ 1085867 w 3407361"/>
                <a:gd name="connsiteY69" fmla="*/ 1022139 h 1322177"/>
                <a:gd name="connsiteX70" fmla="*/ 1083486 w 3407361"/>
                <a:gd name="connsiteY70" fmla="*/ 1003089 h 1322177"/>
                <a:gd name="connsiteX71" fmla="*/ 1083486 w 3407361"/>
                <a:gd name="connsiteY71" fmla="*/ 1003089 h 1322177"/>
                <a:gd name="connsiteX72" fmla="*/ 1093011 w 3407361"/>
                <a:gd name="connsiteY72" fmla="*/ 974514 h 1322177"/>
                <a:gd name="connsiteX73" fmla="*/ 1112061 w 3407361"/>
                <a:gd name="connsiteY73" fmla="*/ 964989 h 1322177"/>
                <a:gd name="connsiteX74" fmla="*/ 1090630 w 3407361"/>
                <a:gd name="connsiteY74" fmla="*/ 967371 h 1322177"/>
                <a:gd name="connsiteX75" fmla="*/ 1047767 w 3407361"/>
                <a:gd name="connsiteY75" fmla="*/ 976896 h 1322177"/>
                <a:gd name="connsiteX76" fmla="*/ 1026336 w 3407361"/>
                <a:gd name="connsiteY76" fmla="*/ 969752 h 1322177"/>
                <a:gd name="connsiteX77" fmla="*/ 997761 w 3407361"/>
                <a:gd name="connsiteY77" fmla="*/ 969752 h 1322177"/>
                <a:gd name="connsiteX78" fmla="*/ 988236 w 3407361"/>
                <a:gd name="connsiteY78" fmla="*/ 960227 h 1322177"/>
                <a:gd name="connsiteX79" fmla="*/ 1012048 w 3407361"/>
                <a:gd name="connsiteY79" fmla="*/ 948321 h 1322177"/>
                <a:gd name="connsiteX80" fmla="*/ 1062055 w 3407361"/>
                <a:gd name="connsiteY80" fmla="*/ 936414 h 1322177"/>
                <a:gd name="connsiteX81" fmla="*/ 1093011 w 3407361"/>
                <a:gd name="connsiteY81" fmla="*/ 929271 h 1322177"/>
                <a:gd name="connsiteX82" fmla="*/ 1116823 w 3407361"/>
                <a:gd name="connsiteY82" fmla="*/ 912602 h 1322177"/>
                <a:gd name="connsiteX83" fmla="*/ 1195405 w 3407361"/>
                <a:gd name="connsiteY83" fmla="*/ 895933 h 1322177"/>
                <a:gd name="connsiteX84" fmla="*/ 1214455 w 3407361"/>
                <a:gd name="connsiteY84" fmla="*/ 884027 h 1322177"/>
                <a:gd name="connsiteX85" fmla="*/ 1183498 w 3407361"/>
                <a:gd name="connsiteY85" fmla="*/ 879264 h 1322177"/>
                <a:gd name="connsiteX86" fmla="*/ 1114442 w 3407361"/>
                <a:gd name="connsiteY86" fmla="*/ 895933 h 1322177"/>
                <a:gd name="connsiteX87" fmla="*/ 1071580 w 3407361"/>
                <a:gd name="connsiteY87" fmla="*/ 907839 h 1322177"/>
                <a:gd name="connsiteX88" fmla="*/ 1047767 w 3407361"/>
                <a:gd name="connsiteY88" fmla="*/ 924508 h 1322177"/>
                <a:gd name="connsiteX89" fmla="*/ 1004905 w 3407361"/>
                <a:gd name="connsiteY89" fmla="*/ 931652 h 1322177"/>
                <a:gd name="connsiteX90" fmla="*/ 983473 w 3407361"/>
                <a:gd name="connsiteY90" fmla="*/ 926889 h 1322177"/>
                <a:gd name="connsiteX91" fmla="*/ 959661 w 3407361"/>
                <a:gd name="connsiteY91" fmla="*/ 931652 h 1322177"/>
                <a:gd name="connsiteX92" fmla="*/ 940611 w 3407361"/>
                <a:gd name="connsiteY92" fmla="*/ 917364 h 1322177"/>
                <a:gd name="connsiteX93" fmla="*/ 919180 w 3407361"/>
                <a:gd name="connsiteY93" fmla="*/ 910221 h 1322177"/>
                <a:gd name="connsiteX94" fmla="*/ 888223 w 3407361"/>
                <a:gd name="connsiteY94" fmla="*/ 910221 h 1322177"/>
                <a:gd name="connsiteX95" fmla="*/ 869173 w 3407361"/>
                <a:gd name="connsiteY95" fmla="*/ 917364 h 1322177"/>
                <a:gd name="connsiteX96" fmla="*/ 869173 w 3407361"/>
                <a:gd name="connsiteY96" fmla="*/ 898314 h 1322177"/>
                <a:gd name="connsiteX97" fmla="*/ 862030 w 3407361"/>
                <a:gd name="connsiteY97" fmla="*/ 872121 h 1322177"/>
                <a:gd name="connsiteX98" fmla="*/ 854886 w 3407361"/>
                <a:gd name="connsiteY98" fmla="*/ 841164 h 1322177"/>
                <a:gd name="connsiteX99" fmla="*/ 859648 w 3407361"/>
                <a:gd name="connsiteY99" fmla="*/ 812589 h 1322177"/>
                <a:gd name="connsiteX100" fmla="*/ 873936 w 3407361"/>
                <a:gd name="connsiteY100" fmla="*/ 791158 h 1322177"/>
                <a:gd name="connsiteX101" fmla="*/ 842980 w 3407361"/>
                <a:gd name="connsiteY101" fmla="*/ 817352 h 1322177"/>
                <a:gd name="connsiteX102" fmla="*/ 816786 w 3407361"/>
                <a:gd name="connsiteY102" fmla="*/ 817352 h 1322177"/>
                <a:gd name="connsiteX103" fmla="*/ 783448 w 3407361"/>
                <a:gd name="connsiteY103" fmla="*/ 819733 h 1322177"/>
                <a:gd name="connsiteX104" fmla="*/ 754873 w 3407361"/>
                <a:gd name="connsiteY104" fmla="*/ 812589 h 1322177"/>
                <a:gd name="connsiteX105" fmla="*/ 731061 w 3407361"/>
                <a:gd name="connsiteY105" fmla="*/ 791158 h 1322177"/>
                <a:gd name="connsiteX106" fmla="*/ 707248 w 3407361"/>
                <a:gd name="connsiteY106" fmla="*/ 784014 h 1322177"/>
                <a:gd name="connsiteX107" fmla="*/ 662005 w 3407361"/>
                <a:gd name="connsiteY107" fmla="*/ 791158 h 1322177"/>
                <a:gd name="connsiteX108" fmla="*/ 619142 w 3407361"/>
                <a:gd name="connsiteY108" fmla="*/ 798302 h 1322177"/>
                <a:gd name="connsiteX109" fmla="*/ 573898 w 3407361"/>
                <a:gd name="connsiteY109" fmla="*/ 805446 h 1322177"/>
                <a:gd name="connsiteX110" fmla="*/ 554848 w 3407361"/>
                <a:gd name="connsiteY110" fmla="*/ 793539 h 1322177"/>
                <a:gd name="connsiteX111" fmla="*/ 550086 w 3407361"/>
                <a:gd name="connsiteY111" fmla="*/ 776871 h 1322177"/>
                <a:gd name="connsiteX112" fmla="*/ 540561 w 3407361"/>
                <a:gd name="connsiteY112" fmla="*/ 753058 h 1322177"/>
                <a:gd name="connsiteX113" fmla="*/ 540561 w 3407361"/>
                <a:gd name="connsiteY113" fmla="*/ 753058 h 1322177"/>
                <a:gd name="connsiteX114" fmla="*/ 545323 w 3407361"/>
                <a:gd name="connsiteY114" fmla="*/ 805446 h 1322177"/>
                <a:gd name="connsiteX115" fmla="*/ 559611 w 3407361"/>
                <a:gd name="connsiteY115" fmla="*/ 822114 h 1322177"/>
                <a:gd name="connsiteX116" fmla="*/ 609617 w 3407361"/>
                <a:gd name="connsiteY116" fmla="*/ 826877 h 1322177"/>
                <a:gd name="connsiteX117" fmla="*/ 659623 w 3407361"/>
                <a:gd name="connsiteY117" fmla="*/ 814971 h 1322177"/>
                <a:gd name="connsiteX118" fmla="*/ 692961 w 3407361"/>
                <a:gd name="connsiteY118" fmla="*/ 810208 h 1322177"/>
                <a:gd name="connsiteX119" fmla="*/ 723917 w 3407361"/>
                <a:gd name="connsiteY119" fmla="*/ 817352 h 1322177"/>
                <a:gd name="connsiteX120" fmla="*/ 740586 w 3407361"/>
                <a:gd name="connsiteY120" fmla="*/ 843546 h 1322177"/>
                <a:gd name="connsiteX121" fmla="*/ 766780 w 3407361"/>
                <a:gd name="connsiteY121" fmla="*/ 843546 h 1322177"/>
                <a:gd name="connsiteX122" fmla="*/ 802498 w 3407361"/>
                <a:gd name="connsiteY122" fmla="*/ 838783 h 1322177"/>
                <a:gd name="connsiteX123" fmla="*/ 831073 w 3407361"/>
                <a:gd name="connsiteY123" fmla="*/ 848308 h 1322177"/>
                <a:gd name="connsiteX124" fmla="*/ 838217 w 3407361"/>
                <a:gd name="connsiteY124" fmla="*/ 893552 h 1322177"/>
                <a:gd name="connsiteX125" fmla="*/ 850123 w 3407361"/>
                <a:gd name="connsiteY125" fmla="*/ 931652 h 1322177"/>
                <a:gd name="connsiteX126" fmla="*/ 850123 w 3407361"/>
                <a:gd name="connsiteY126" fmla="*/ 948321 h 1322177"/>
                <a:gd name="connsiteX127" fmla="*/ 840598 w 3407361"/>
                <a:gd name="connsiteY127" fmla="*/ 964989 h 1322177"/>
                <a:gd name="connsiteX128" fmla="*/ 823930 w 3407361"/>
                <a:gd name="connsiteY128" fmla="*/ 974514 h 1322177"/>
                <a:gd name="connsiteX129" fmla="*/ 802498 w 3407361"/>
                <a:gd name="connsiteY129" fmla="*/ 979277 h 1322177"/>
                <a:gd name="connsiteX130" fmla="*/ 781067 w 3407361"/>
                <a:gd name="connsiteY130" fmla="*/ 979277 h 1322177"/>
                <a:gd name="connsiteX131" fmla="*/ 769161 w 3407361"/>
                <a:gd name="connsiteY131" fmla="*/ 988802 h 1322177"/>
                <a:gd name="connsiteX132" fmla="*/ 769161 w 3407361"/>
                <a:gd name="connsiteY132" fmla="*/ 988802 h 1322177"/>
                <a:gd name="connsiteX133" fmla="*/ 800117 w 3407361"/>
                <a:gd name="connsiteY133" fmla="*/ 991183 h 1322177"/>
                <a:gd name="connsiteX134" fmla="*/ 816786 w 3407361"/>
                <a:gd name="connsiteY134" fmla="*/ 1003089 h 1322177"/>
                <a:gd name="connsiteX135" fmla="*/ 838217 w 3407361"/>
                <a:gd name="connsiteY135" fmla="*/ 993564 h 1322177"/>
                <a:gd name="connsiteX136" fmla="*/ 838217 w 3407361"/>
                <a:gd name="connsiteY136" fmla="*/ 993564 h 1322177"/>
                <a:gd name="connsiteX137" fmla="*/ 864411 w 3407361"/>
                <a:gd name="connsiteY137" fmla="*/ 995946 h 1322177"/>
                <a:gd name="connsiteX138" fmla="*/ 881080 w 3407361"/>
                <a:gd name="connsiteY138" fmla="*/ 984039 h 1322177"/>
                <a:gd name="connsiteX139" fmla="*/ 909655 w 3407361"/>
                <a:gd name="connsiteY139" fmla="*/ 1022139 h 1322177"/>
                <a:gd name="connsiteX140" fmla="*/ 909655 w 3407361"/>
                <a:gd name="connsiteY140" fmla="*/ 1062621 h 1322177"/>
                <a:gd name="connsiteX141" fmla="*/ 902511 w 3407361"/>
                <a:gd name="connsiteY141" fmla="*/ 1084052 h 1322177"/>
                <a:gd name="connsiteX142" fmla="*/ 881080 w 3407361"/>
                <a:gd name="connsiteY142" fmla="*/ 1105483 h 1322177"/>
                <a:gd name="connsiteX143" fmla="*/ 842980 w 3407361"/>
                <a:gd name="connsiteY143" fmla="*/ 1119771 h 1322177"/>
                <a:gd name="connsiteX144" fmla="*/ 828692 w 3407361"/>
                <a:gd name="connsiteY144" fmla="*/ 1136439 h 1322177"/>
                <a:gd name="connsiteX145" fmla="*/ 812023 w 3407361"/>
                <a:gd name="connsiteY145" fmla="*/ 1157871 h 1322177"/>
                <a:gd name="connsiteX146" fmla="*/ 783448 w 3407361"/>
                <a:gd name="connsiteY146" fmla="*/ 1165014 h 1322177"/>
                <a:gd name="connsiteX147" fmla="*/ 766780 w 3407361"/>
                <a:gd name="connsiteY147" fmla="*/ 1172158 h 1322177"/>
                <a:gd name="connsiteX148" fmla="*/ 752492 w 3407361"/>
                <a:gd name="connsiteY148" fmla="*/ 1174539 h 1322177"/>
                <a:gd name="connsiteX149" fmla="*/ 745348 w 3407361"/>
                <a:gd name="connsiteY149" fmla="*/ 1160252 h 1322177"/>
                <a:gd name="connsiteX150" fmla="*/ 745348 w 3407361"/>
                <a:gd name="connsiteY150" fmla="*/ 1160252 h 1322177"/>
                <a:gd name="connsiteX151" fmla="*/ 735823 w 3407361"/>
                <a:gd name="connsiteY151" fmla="*/ 1186446 h 1322177"/>
                <a:gd name="connsiteX152" fmla="*/ 716773 w 3407361"/>
                <a:gd name="connsiteY152" fmla="*/ 1200733 h 1322177"/>
                <a:gd name="connsiteX153" fmla="*/ 700105 w 3407361"/>
                <a:gd name="connsiteY153" fmla="*/ 1207877 h 1322177"/>
                <a:gd name="connsiteX154" fmla="*/ 700105 w 3407361"/>
                <a:gd name="connsiteY154" fmla="*/ 1186446 h 1322177"/>
                <a:gd name="connsiteX155" fmla="*/ 688198 w 3407361"/>
                <a:gd name="connsiteY155" fmla="*/ 1165014 h 1322177"/>
                <a:gd name="connsiteX156" fmla="*/ 690580 w 3407361"/>
                <a:gd name="connsiteY156" fmla="*/ 1210258 h 1322177"/>
                <a:gd name="connsiteX157" fmla="*/ 678673 w 3407361"/>
                <a:gd name="connsiteY157" fmla="*/ 1226927 h 1322177"/>
                <a:gd name="connsiteX158" fmla="*/ 669148 w 3407361"/>
                <a:gd name="connsiteY158" fmla="*/ 1217402 h 1322177"/>
                <a:gd name="connsiteX159" fmla="*/ 647717 w 3407361"/>
                <a:gd name="connsiteY159" fmla="*/ 1210258 h 1322177"/>
                <a:gd name="connsiteX160" fmla="*/ 631048 w 3407361"/>
                <a:gd name="connsiteY160" fmla="*/ 1205496 h 1322177"/>
                <a:gd name="connsiteX161" fmla="*/ 614380 w 3407361"/>
                <a:gd name="connsiteY161" fmla="*/ 1234071 h 1322177"/>
                <a:gd name="connsiteX162" fmla="*/ 588186 w 3407361"/>
                <a:gd name="connsiteY162" fmla="*/ 1248358 h 1322177"/>
                <a:gd name="connsiteX163" fmla="*/ 566755 w 3407361"/>
                <a:gd name="connsiteY163" fmla="*/ 1274552 h 1322177"/>
                <a:gd name="connsiteX164" fmla="*/ 557230 w 3407361"/>
                <a:gd name="connsiteY164" fmla="*/ 1288840 h 1322177"/>
                <a:gd name="connsiteX165" fmla="*/ 545324 w 3407361"/>
                <a:gd name="connsiteY165" fmla="*/ 1307889 h 1322177"/>
                <a:gd name="connsiteX166" fmla="*/ 514367 w 3407361"/>
                <a:gd name="connsiteY166" fmla="*/ 1322177 h 1322177"/>
                <a:gd name="connsiteX167" fmla="*/ 488173 w 3407361"/>
                <a:gd name="connsiteY167" fmla="*/ 1310271 h 1322177"/>
                <a:gd name="connsiteX168" fmla="*/ 471505 w 3407361"/>
                <a:gd name="connsiteY168" fmla="*/ 1300746 h 1322177"/>
                <a:gd name="connsiteX169" fmla="*/ 452455 w 3407361"/>
                <a:gd name="connsiteY169" fmla="*/ 1295983 h 1322177"/>
                <a:gd name="connsiteX170" fmla="*/ 431023 w 3407361"/>
                <a:gd name="connsiteY170" fmla="*/ 1279314 h 1322177"/>
                <a:gd name="connsiteX171" fmla="*/ 431023 w 3407361"/>
                <a:gd name="connsiteY171" fmla="*/ 1279314 h 1322177"/>
                <a:gd name="connsiteX172" fmla="*/ 431023 w 3407361"/>
                <a:gd name="connsiteY172" fmla="*/ 1279314 h 1322177"/>
                <a:gd name="connsiteX173" fmla="*/ 397686 w 3407361"/>
                <a:gd name="connsiteY173" fmla="*/ 1241214 h 1322177"/>
                <a:gd name="connsiteX174" fmla="*/ 388161 w 3407361"/>
                <a:gd name="connsiteY174" fmla="*/ 1229308 h 1322177"/>
                <a:gd name="connsiteX175" fmla="*/ 378636 w 3407361"/>
                <a:gd name="connsiteY175" fmla="*/ 1231689 h 1322177"/>
                <a:gd name="connsiteX176" fmla="*/ 378636 w 3407361"/>
                <a:gd name="connsiteY176" fmla="*/ 1217402 h 1322177"/>
                <a:gd name="connsiteX177" fmla="*/ 373873 w 3407361"/>
                <a:gd name="connsiteY177" fmla="*/ 1203114 h 1322177"/>
                <a:gd name="connsiteX178" fmla="*/ 357205 w 3407361"/>
                <a:gd name="connsiteY178" fmla="*/ 1207877 h 1322177"/>
                <a:gd name="connsiteX179" fmla="*/ 350061 w 3407361"/>
                <a:gd name="connsiteY179" fmla="*/ 1186446 h 1322177"/>
                <a:gd name="connsiteX180" fmla="*/ 335773 w 3407361"/>
                <a:gd name="connsiteY180" fmla="*/ 1167396 h 1322177"/>
                <a:gd name="connsiteX181" fmla="*/ 350061 w 3407361"/>
                <a:gd name="connsiteY181" fmla="*/ 1155489 h 1322177"/>
                <a:gd name="connsiteX182" fmla="*/ 342917 w 3407361"/>
                <a:gd name="connsiteY182" fmla="*/ 1131677 h 1322177"/>
                <a:gd name="connsiteX183" fmla="*/ 326248 w 3407361"/>
                <a:gd name="connsiteY183" fmla="*/ 1119771 h 1322177"/>
                <a:gd name="connsiteX184" fmla="*/ 333392 w 3407361"/>
                <a:gd name="connsiteY184" fmla="*/ 1103102 h 1322177"/>
                <a:gd name="connsiteX185" fmla="*/ 345298 w 3407361"/>
                <a:gd name="connsiteY185" fmla="*/ 1105483 h 1322177"/>
                <a:gd name="connsiteX186" fmla="*/ 373873 w 3407361"/>
                <a:gd name="connsiteY186" fmla="*/ 1110246 h 1322177"/>
                <a:gd name="connsiteX187" fmla="*/ 371492 w 3407361"/>
                <a:gd name="connsiteY187" fmla="*/ 1086433 h 1322177"/>
                <a:gd name="connsiteX188" fmla="*/ 397686 w 3407361"/>
                <a:gd name="connsiteY188" fmla="*/ 1067383 h 1322177"/>
                <a:gd name="connsiteX189" fmla="*/ 402449 w 3407361"/>
                <a:gd name="connsiteY189" fmla="*/ 1010233 h 1322177"/>
                <a:gd name="connsiteX190" fmla="*/ 364348 w 3407361"/>
                <a:gd name="connsiteY190" fmla="*/ 969752 h 1322177"/>
                <a:gd name="connsiteX191" fmla="*/ 345298 w 3407361"/>
                <a:gd name="connsiteY191" fmla="*/ 934033 h 1322177"/>
                <a:gd name="connsiteX192" fmla="*/ 307198 w 3407361"/>
                <a:gd name="connsiteY192" fmla="*/ 900696 h 1322177"/>
                <a:gd name="connsiteX193" fmla="*/ 302436 w 3407361"/>
                <a:gd name="connsiteY193" fmla="*/ 834021 h 1322177"/>
                <a:gd name="connsiteX194" fmla="*/ 321486 w 3407361"/>
                <a:gd name="connsiteY194" fmla="*/ 805446 h 1322177"/>
                <a:gd name="connsiteX195" fmla="*/ 321486 w 3407361"/>
                <a:gd name="connsiteY195" fmla="*/ 805446 h 1322177"/>
                <a:gd name="connsiteX196" fmla="*/ 304817 w 3407361"/>
                <a:gd name="connsiteY196" fmla="*/ 769727 h 1322177"/>
                <a:gd name="connsiteX197" fmla="*/ 283386 w 3407361"/>
                <a:gd name="connsiteY197" fmla="*/ 755439 h 1322177"/>
                <a:gd name="connsiteX198" fmla="*/ 276242 w 3407361"/>
                <a:gd name="connsiteY198" fmla="*/ 738771 h 1322177"/>
                <a:gd name="connsiteX199" fmla="*/ 259573 w 3407361"/>
                <a:gd name="connsiteY199" fmla="*/ 717339 h 1322177"/>
                <a:gd name="connsiteX200" fmla="*/ 240523 w 3407361"/>
                <a:gd name="connsiteY200" fmla="*/ 693527 h 1322177"/>
                <a:gd name="connsiteX201" fmla="*/ 214330 w 3407361"/>
                <a:gd name="connsiteY201" fmla="*/ 684002 h 1322177"/>
                <a:gd name="connsiteX202" fmla="*/ 138130 w 3407361"/>
                <a:gd name="connsiteY202" fmla="*/ 605421 h 1322177"/>
                <a:gd name="connsiteX203" fmla="*/ 71455 w 3407361"/>
                <a:gd name="connsiteY203" fmla="*/ 493502 h 1322177"/>
                <a:gd name="connsiteX204" fmla="*/ 59548 w 3407361"/>
                <a:gd name="connsiteY204" fmla="*/ 436352 h 1322177"/>
                <a:gd name="connsiteX205" fmla="*/ 28592 w 3407361"/>
                <a:gd name="connsiteY205" fmla="*/ 386346 h 1322177"/>
                <a:gd name="connsiteX206" fmla="*/ 28592 w 3407361"/>
                <a:gd name="connsiteY206" fmla="*/ 355389 h 1322177"/>
                <a:gd name="connsiteX207" fmla="*/ 9542 w 3407361"/>
                <a:gd name="connsiteY207" fmla="*/ 305383 h 1322177"/>
                <a:gd name="connsiteX208" fmla="*/ 11923 w 3407361"/>
                <a:gd name="connsiteY208" fmla="*/ 272046 h 1322177"/>
                <a:gd name="connsiteX209" fmla="*/ 4780 w 3407361"/>
                <a:gd name="connsiteY209" fmla="*/ 229183 h 1322177"/>
                <a:gd name="connsiteX210" fmla="*/ 11922 w 3407361"/>
                <a:gd name="connsiteY210" fmla="*/ 202989 h 1322177"/>
                <a:gd name="connsiteX211" fmla="*/ 19066 w 3407361"/>
                <a:gd name="connsiteY211" fmla="*/ 167271 h 1322177"/>
                <a:gd name="connsiteX212" fmla="*/ 9541 w 3407361"/>
                <a:gd name="connsiteY212" fmla="*/ 112502 h 1322177"/>
                <a:gd name="connsiteX213" fmla="*/ 17 w 3407361"/>
                <a:gd name="connsiteY213" fmla="*/ 81546 h 1322177"/>
                <a:gd name="connsiteX214" fmla="*/ 26210 w 3407361"/>
                <a:gd name="connsiteY214" fmla="*/ 62496 h 1322177"/>
                <a:gd name="connsiteX215" fmla="*/ 35736 w 3407361"/>
                <a:gd name="connsiteY215" fmla="*/ 10108 h 1322177"/>
                <a:gd name="connsiteX216" fmla="*/ 3407361 w 3407361"/>
                <a:gd name="connsiteY216" fmla="*/ 0 h 1322177"/>
                <a:gd name="connsiteX217" fmla="*/ 3395185 w 3407361"/>
                <a:gd name="connsiteY217" fmla="*/ 850419 h 1322177"/>
                <a:gd name="connsiteX0" fmla="*/ 3395185 w 3407361"/>
                <a:gd name="connsiteY0" fmla="*/ 850419 h 1322177"/>
                <a:gd name="connsiteX1" fmla="*/ 3312379 w 3407361"/>
                <a:gd name="connsiteY1" fmla="*/ 890003 h 1322177"/>
                <a:gd name="connsiteX2" fmla="*/ 3139850 w 3407361"/>
                <a:gd name="connsiteY2" fmla="*/ 898630 h 1322177"/>
                <a:gd name="connsiteX3" fmla="*/ 2846552 w 3407361"/>
                <a:gd name="connsiteY3" fmla="*/ 907256 h 1322177"/>
                <a:gd name="connsiteX4" fmla="*/ 2544628 w 3407361"/>
                <a:gd name="connsiteY4" fmla="*/ 907256 h 1322177"/>
                <a:gd name="connsiteX5" fmla="*/ 2346220 w 3407361"/>
                <a:gd name="connsiteY5" fmla="*/ 933135 h 1322177"/>
                <a:gd name="connsiteX6" fmla="*/ 2173692 w 3407361"/>
                <a:gd name="connsiteY6" fmla="*/ 976267 h 1322177"/>
                <a:gd name="connsiteX7" fmla="*/ 2033605 w 3407361"/>
                <a:gd name="connsiteY7" fmla="*/ 974514 h 1322177"/>
                <a:gd name="connsiteX8" fmla="*/ 1995505 w 3407361"/>
                <a:gd name="connsiteY8" fmla="*/ 943558 h 1322177"/>
                <a:gd name="connsiteX9" fmla="*/ 1962167 w 3407361"/>
                <a:gd name="connsiteY9" fmla="*/ 914983 h 1322177"/>
                <a:gd name="connsiteX10" fmla="*/ 1921686 w 3407361"/>
                <a:gd name="connsiteY10" fmla="*/ 893552 h 1322177"/>
                <a:gd name="connsiteX11" fmla="*/ 1905017 w 3407361"/>
                <a:gd name="connsiteY11" fmla="*/ 888789 h 1322177"/>
                <a:gd name="connsiteX12" fmla="*/ 1905017 w 3407361"/>
                <a:gd name="connsiteY12" fmla="*/ 888789 h 1322177"/>
                <a:gd name="connsiteX13" fmla="*/ 1933592 w 3407361"/>
                <a:gd name="connsiteY13" fmla="*/ 881646 h 1322177"/>
                <a:gd name="connsiteX14" fmla="*/ 1952642 w 3407361"/>
                <a:gd name="connsiteY14" fmla="*/ 874502 h 1322177"/>
                <a:gd name="connsiteX15" fmla="*/ 1933592 w 3407361"/>
                <a:gd name="connsiteY15" fmla="*/ 864977 h 1322177"/>
                <a:gd name="connsiteX16" fmla="*/ 1900255 w 3407361"/>
                <a:gd name="connsiteY16" fmla="*/ 855452 h 1322177"/>
                <a:gd name="connsiteX17" fmla="*/ 1871680 w 3407361"/>
                <a:gd name="connsiteY17" fmla="*/ 841164 h 1322177"/>
                <a:gd name="connsiteX18" fmla="*/ 1840723 w 3407361"/>
                <a:gd name="connsiteY18" fmla="*/ 824496 h 1322177"/>
                <a:gd name="connsiteX19" fmla="*/ 1819292 w 3407361"/>
                <a:gd name="connsiteY19" fmla="*/ 810208 h 1322177"/>
                <a:gd name="connsiteX20" fmla="*/ 1814530 w 3407361"/>
                <a:gd name="connsiteY20" fmla="*/ 791158 h 1322177"/>
                <a:gd name="connsiteX21" fmla="*/ 1843105 w 3407361"/>
                <a:gd name="connsiteY21" fmla="*/ 800683 h 1322177"/>
                <a:gd name="connsiteX22" fmla="*/ 1843105 w 3407361"/>
                <a:gd name="connsiteY22" fmla="*/ 800683 h 1322177"/>
                <a:gd name="connsiteX23" fmla="*/ 1871680 w 3407361"/>
                <a:gd name="connsiteY23" fmla="*/ 803064 h 1322177"/>
                <a:gd name="connsiteX24" fmla="*/ 1916923 w 3407361"/>
                <a:gd name="connsiteY24" fmla="*/ 812589 h 1322177"/>
                <a:gd name="connsiteX25" fmla="*/ 1916923 w 3407361"/>
                <a:gd name="connsiteY25" fmla="*/ 812589 h 1322177"/>
                <a:gd name="connsiteX26" fmla="*/ 1897873 w 3407361"/>
                <a:gd name="connsiteY26" fmla="*/ 781633 h 1322177"/>
                <a:gd name="connsiteX27" fmla="*/ 1862155 w 3407361"/>
                <a:gd name="connsiteY27" fmla="*/ 788777 h 1322177"/>
                <a:gd name="connsiteX28" fmla="*/ 1838342 w 3407361"/>
                <a:gd name="connsiteY28" fmla="*/ 781633 h 1322177"/>
                <a:gd name="connsiteX29" fmla="*/ 1812148 w 3407361"/>
                <a:gd name="connsiteY29" fmla="*/ 779252 h 1322177"/>
                <a:gd name="connsiteX30" fmla="*/ 1785955 w 3407361"/>
                <a:gd name="connsiteY30" fmla="*/ 788777 h 1322177"/>
                <a:gd name="connsiteX31" fmla="*/ 1757380 w 3407361"/>
                <a:gd name="connsiteY31" fmla="*/ 795921 h 1322177"/>
                <a:gd name="connsiteX32" fmla="*/ 1728805 w 3407361"/>
                <a:gd name="connsiteY32" fmla="*/ 795921 h 1322177"/>
                <a:gd name="connsiteX33" fmla="*/ 1702611 w 3407361"/>
                <a:gd name="connsiteY33" fmla="*/ 781633 h 1322177"/>
                <a:gd name="connsiteX34" fmla="*/ 1678798 w 3407361"/>
                <a:gd name="connsiteY34" fmla="*/ 793539 h 1322177"/>
                <a:gd name="connsiteX35" fmla="*/ 1664511 w 3407361"/>
                <a:gd name="connsiteY35" fmla="*/ 788777 h 1322177"/>
                <a:gd name="connsiteX36" fmla="*/ 1628792 w 3407361"/>
                <a:gd name="connsiteY36" fmla="*/ 795921 h 1322177"/>
                <a:gd name="connsiteX37" fmla="*/ 1593073 w 3407361"/>
                <a:gd name="connsiteY37" fmla="*/ 795921 h 1322177"/>
                <a:gd name="connsiteX38" fmla="*/ 1569261 w 3407361"/>
                <a:gd name="connsiteY38" fmla="*/ 791158 h 1322177"/>
                <a:gd name="connsiteX39" fmla="*/ 1547830 w 3407361"/>
                <a:gd name="connsiteY39" fmla="*/ 776871 h 1322177"/>
                <a:gd name="connsiteX40" fmla="*/ 1547830 w 3407361"/>
                <a:gd name="connsiteY40" fmla="*/ 762583 h 1322177"/>
                <a:gd name="connsiteX41" fmla="*/ 1524017 w 3407361"/>
                <a:gd name="connsiteY41" fmla="*/ 798302 h 1322177"/>
                <a:gd name="connsiteX42" fmla="*/ 1528780 w 3407361"/>
                <a:gd name="connsiteY42" fmla="*/ 819733 h 1322177"/>
                <a:gd name="connsiteX43" fmla="*/ 1533542 w 3407361"/>
                <a:gd name="connsiteY43" fmla="*/ 836402 h 1322177"/>
                <a:gd name="connsiteX44" fmla="*/ 1578786 w 3407361"/>
                <a:gd name="connsiteY44" fmla="*/ 822114 h 1322177"/>
                <a:gd name="connsiteX45" fmla="*/ 1614505 w 3407361"/>
                <a:gd name="connsiteY45" fmla="*/ 819733 h 1322177"/>
                <a:gd name="connsiteX46" fmla="*/ 1654986 w 3407361"/>
                <a:gd name="connsiteY46" fmla="*/ 812589 h 1322177"/>
                <a:gd name="connsiteX47" fmla="*/ 1676417 w 3407361"/>
                <a:gd name="connsiteY47" fmla="*/ 812589 h 1322177"/>
                <a:gd name="connsiteX48" fmla="*/ 1702611 w 3407361"/>
                <a:gd name="connsiteY48" fmla="*/ 810208 h 1322177"/>
                <a:gd name="connsiteX49" fmla="*/ 1728805 w 3407361"/>
                <a:gd name="connsiteY49" fmla="*/ 826877 h 1322177"/>
                <a:gd name="connsiteX50" fmla="*/ 1750236 w 3407361"/>
                <a:gd name="connsiteY50" fmla="*/ 826877 h 1322177"/>
                <a:gd name="connsiteX51" fmla="*/ 1781192 w 3407361"/>
                <a:gd name="connsiteY51" fmla="*/ 836402 h 1322177"/>
                <a:gd name="connsiteX52" fmla="*/ 1795480 w 3407361"/>
                <a:gd name="connsiteY52" fmla="*/ 845927 h 1322177"/>
                <a:gd name="connsiteX53" fmla="*/ 1795480 w 3407361"/>
                <a:gd name="connsiteY53" fmla="*/ 864977 h 1322177"/>
                <a:gd name="connsiteX54" fmla="*/ 1724042 w 3407361"/>
                <a:gd name="connsiteY54" fmla="*/ 862596 h 1322177"/>
                <a:gd name="connsiteX55" fmla="*/ 1635936 w 3407361"/>
                <a:gd name="connsiteY55" fmla="*/ 872121 h 1322177"/>
                <a:gd name="connsiteX56" fmla="*/ 1550211 w 3407361"/>
                <a:gd name="connsiteY56" fmla="*/ 879264 h 1322177"/>
                <a:gd name="connsiteX57" fmla="*/ 1440673 w 3407361"/>
                <a:gd name="connsiteY57" fmla="*/ 903077 h 1322177"/>
                <a:gd name="connsiteX58" fmla="*/ 1340661 w 3407361"/>
                <a:gd name="connsiteY58" fmla="*/ 931652 h 1322177"/>
                <a:gd name="connsiteX59" fmla="*/ 1252555 w 3407361"/>
                <a:gd name="connsiteY59" fmla="*/ 974514 h 1322177"/>
                <a:gd name="connsiteX60" fmla="*/ 1193023 w 3407361"/>
                <a:gd name="connsiteY60" fmla="*/ 1007852 h 1322177"/>
                <a:gd name="connsiteX61" fmla="*/ 1157305 w 3407361"/>
                <a:gd name="connsiteY61" fmla="*/ 1029283 h 1322177"/>
                <a:gd name="connsiteX62" fmla="*/ 1069196 w 3407361"/>
                <a:gd name="connsiteY62" fmla="*/ 1057859 h 1322177"/>
                <a:gd name="connsiteX63" fmla="*/ 1043004 w 3407361"/>
                <a:gd name="connsiteY63" fmla="*/ 1065002 h 1322177"/>
                <a:gd name="connsiteX64" fmla="*/ 1035861 w 3407361"/>
                <a:gd name="connsiteY64" fmla="*/ 1045952 h 1322177"/>
                <a:gd name="connsiteX65" fmla="*/ 1031099 w 3407361"/>
                <a:gd name="connsiteY65" fmla="*/ 1029283 h 1322177"/>
                <a:gd name="connsiteX66" fmla="*/ 1040624 w 3407361"/>
                <a:gd name="connsiteY66" fmla="*/ 1024520 h 1322177"/>
                <a:gd name="connsiteX67" fmla="*/ 1059673 w 3407361"/>
                <a:gd name="connsiteY67" fmla="*/ 1017378 h 1322177"/>
                <a:gd name="connsiteX68" fmla="*/ 1069198 w 3407361"/>
                <a:gd name="connsiteY68" fmla="*/ 1024521 h 1322177"/>
                <a:gd name="connsiteX69" fmla="*/ 1085867 w 3407361"/>
                <a:gd name="connsiteY69" fmla="*/ 1022139 h 1322177"/>
                <a:gd name="connsiteX70" fmla="*/ 1083486 w 3407361"/>
                <a:gd name="connsiteY70" fmla="*/ 1003089 h 1322177"/>
                <a:gd name="connsiteX71" fmla="*/ 1083486 w 3407361"/>
                <a:gd name="connsiteY71" fmla="*/ 1003089 h 1322177"/>
                <a:gd name="connsiteX72" fmla="*/ 1093011 w 3407361"/>
                <a:gd name="connsiteY72" fmla="*/ 974514 h 1322177"/>
                <a:gd name="connsiteX73" fmla="*/ 1112061 w 3407361"/>
                <a:gd name="connsiteY73" fmla="*/ 964989 h 1322177"/>
                <a:gd name="connsiteX74" fmla="*/ 1090630 w 3407361"/>
                <a:gd name="connsiteY74" fmla="*/ 967371 h 1322177"/>
                <a:gd name="connsiteX75" fmla="*/ 1047767 w 3407361"/>
                <a:gd name="connsiteY75" fmla="*/ 976896 h 1322177"/>
                <a:gd name="connsiteX76" fmla="*/ 1026336 w 3407361"/>
                <a:gd name="connsiteY76" fmla="*/ 969752 h 1322177"/>
                <a:gd name="connsiteX77" fmla="*/ 997761 w 3407361"/>
                <a:gd name="connsiteY77" fmla="*/ 969752 h 1322177"/>
                <a:gd name="connsiteX78" fmla="*/ 988236 w 3407361"/>
                <a:gd name="connsiteY78" fmla="*/ 960227 h 1322177"/>
                <a:gd name="connsiteX79" fmla="*/ 1012048 w 3407361"/>
                <a:gd name="connsiteY79" fmla="*/ 948321 h 1322177"/>
                <a:gd name="connsiteX80" fmla="*/ 1062055 w 3407361"/>
                <a:gd name="connsiteY80" fmla="*/ 936414 h 1322177"/>
                <a:gd name="connsiteX81" fmla="*/ 1093011 w 3407361"/>
                <a:gd name="connsiteY81" fmla="*/ 929271 h 1322177"/>
                <a:gd name="connsiteX82" fmla="*/ 1116823 w 3407361"/>
                <a:gd name="connsiteY82" fmla="*/ 912602 h 1322177"/>
                <a:gd name="connsiteX83" fmla="*/ 1195405 w 3407361"/>
                <a:gd name="connsiteY83" fmla="*/ 895933 h 1322177"/>
                <a:gd name="connsiteX84" fmla="*/ 1214455 w 3407361"/>
                <a:gd name="connsiteY84" fmla="*/ 884027 h 1322177"/>
                <a:gd name="connsiteX85" fmla="*/ 1183498 w 3407361"/>
                <a:gd name="connsiteY85" fmla="*/ 879264 h 1322177"/>
                <a:gd name="connsiteX86" fmla="*/ 1114442 w 3407361"/>
                <a:gd name="connsiteY86" fmla="*/ 895933 h 1322177"/>
                <a:gd name="connsiteX87" fmla="*/ 1071580 w 3407361"/>
                <a:gd name="connsiteY87" fmla="*/ 907839 h 1322177"/>
                <a:gd name="connsiteX88" fmla="*/ 1047767 w 3407361"/>
                <a:gd name="connsiteY88" fmla="*/ 924508 h 1322177"/>
                <a:gd name="connsiteX89" fmla="*/ 1004905 w 3407361"/>
                <a:gd name="connsiteY89" fmla="*/ 931652 h 1322177"/>
                <a:gd name="connsiteX90" fmla="*/ 983473 w 3407361"/>
                <a:gd name="connsiteY90" fmla="*/ 926889 h 1322177"/>
                <a:gd name="connsiteX91" fmla="*/ 959661 w 3407361"/>
                <a:gd name="connsiteY91" fmla="*/ 931652 h 1322177"/>
                <a:gd name="connsiteX92" fmla="*/ 940611 w 3407361"/>
                <a:gd name="connsiteY92" fmla="*/ 917364 h 1322177"/>
                <a:gd name="connsiteX93" fmla="*/ 919180 w 3407361"/>
                <a:gd name="connsiteY93" fmla="*/ 910221 h 1322177"/>
                <a:gd name="connsiteX94" fmla="*/ 888223 w 3407361"/>
                <a:gd name="connsiteY94" fmla="*/ 910221 h 1322177"/>
                <a:gd name="connsiteX95" fmla="*/ 869173 w 3407361"/>
                <a:gd name="connsiteY95" fmla="*/ 917364 h 1322177"/>
                <a:gd name="connsiteX96" fmla="*/ 869173 w 3407361"/>
                <a:gd name="connsiteY96" fmla="*/ 898314 h 1322177"/>
                <a:gd name="connsiteX97" fmla="*/ 862030 w 3407361"/>
                <a:gd name="connsiteY97" fmla="*/ 872121 h 1322177"/>
                <a:gd name="connsiteX98" fmla="*/ 854886 w 3407361"/>
                <a:gd name="connsiteY98" fmla="*/ 841164 h 1322177"/>
                <a:gd name="connsiteX99" fmla="*/ 859648 w 3407361"/>
                <a:gd name="connsiteY99" fmla="*/ 812589 h 1322177"/>
                <a:gd name="connsiteX100" fmla="*/ 873936 w 3407361"/>
                <a:gd name="connsiteY100" fmla="*/ 791158 h 1322177"/>
                <a:gd name="connsiteX101" fmla="*/ 842980 w 3407361"/>
                <a:gd name="connsiteY101" fmla="*/ 817352 h 1322177"/>
                <a:gd name="connsiteX102" fmla="*/ 816786 w 3407361"/>
                <a:gd name="connsiteY102" fmla="*/ 817352 h 1322177"/>
                <a:gd name="connsiteX103" fmla="*/ 783448 w 3407361"/>
                <a:gd name="connsiteY103" fmla="*/ 819733 h 1322177"/>
                <a:gd name="connsiteX104" fmla="*/ 754873 w 3407361"/>
                <a:gd name="connsiteY104" fmla="*/ 812589 h 1322177"/>
                <a:gd name="connsiteX105" fmla="*/ 731061 w 3407361"/>
                <a:gd name="connsiteY105" fmla="*/ 791158 h 1322177"/>
                <a:gd name="connsiteX106" fmla="*/ 707248 w 3407361"/>
                <a:gd name="connsiteY106" fmla="*/ 784014 h 1322177"/>
                <a:gd name="connsiteX107" fmla="*/ 662005 w 3407361"/>
                <a:gd name="connsiteY107" fmla="*/ 791158 h 1322177"/>
                <a:gd name="connsiteX108" fmla="*/ 619142 w 3407361"/>
                <a:gd name="connsiteY108" fmla="*/ 798302 h 1322177"/>
                <a:gd name="connsiteX109" fmla="*/ 573898 w 3407361"/>
                <a:gd name="connsiteY109" fmla="*/ 805446 h 1322177"/>
                <a:gd name="connsiteX110" fmla="*/ 554848 w 3407361"/>
                <a:gd name="connsiteY110" fmla="*/ 793539 h 1322177"/>
                <a:gd name="connsiteX111" fmla="*/ 550086 w 3407361"/>
                <a:gd name="connsiteY111" fmla="*/ 776871 h 1322177"/>
                <a:gd name="connsiteX112" fmla="*/ 540561 w 3407361"/>
                <a:gd name="connsiteY112" fmla="*/ 753058 h 1322177"/>
                <a:gd name="connsiteX113" fmla="*/ 540561 w 3407361"/>
                <a:gd name="connsiteY113" fmla="*/ 753058 h 1322177"/>
                <a:gd name="connsiteX114" fmla="*/ 545323 w 3407361"/>
                <a:gd name="connsiteY114" fmla="*/ 805446 h 1322177"/>
                <a:gd name="connsiteX115" fmla="*/ 559611 w 3407361"/>
                <a:gd name="connsiteY115" fmla="*/ 822114 h 1322177"/>
                <a:gd name="connsiteX116" fmla="*/ 609617 w 3407361"/>
                <a:gd name="connsiteY116" fmla="*/ 826877 h 1322177"/>
                <a:gd name="connsiteX117" fmla="*/ 659623 w 3407361"/>
                <a:gd name="connsiteY117" fmla="*/ 814971 h 1322177"/>
                <a:gd name="connsiteX118" fmla="*/ 692961 w 3407361"/>
                <a:gd name="connsiteY118" fmla="*/ 810208 h 1322177"/>
                <a:gd name="connsiteX119" fmla="*/ 723917 w 3407361"/>
                <a:gd name="connsiteY119" fmla="*/ 817352 h 1322177"/>
                <a:gd name="connsiteX120" fmla="*/ 740586 w 3407361"/>
                <a:gd name="connsiteY120" fmla="*/ 843546 h 1322177"/>
                <a:gd name="connsiteX121" fmla="*/ 766780 w 3407361"/>
                <a:gd name="connsiteY121" fmla="*/ 843546 h 1322177"/>
                <a:gd name="connsiteX122" fmla="*/ 802498 w 3407361"/>
                <a:gd name="connsiteY122" fmla="*/ 838783 h 1322177"/>
                <a:gd name="connsiteX123" fmla="*/ 831073 w 3407361"/>
                <a:gd name="connsiteY123" fmla="*/ 848308 h 1322177"/>
                <a:gd name="connsiteX124" fmla="*/ 838217 w 3407361"/>
                <a:gd name="connsiteY124" fmla="*/ 893552 h 1322177"/>
                <a:gd name="connsiteX125" fmla="*/ 850123 w 3407361"/>
                <a:gd name="connsiteY125" fmla="*/ 931652 h 1322177"/>
                <a:gd name="connsiteX126" fmla="*/ 850123 w 3407361"/>
                <a:gd name="connsiteY126" fmla="*/ 948321 h 1322177"/>
                <a:gd name="connsiteX127" fmla="*/ 840598 w 3407361"/>
                <a:gd name="connsiteY127" fmla="*/ 964989 h 1322177"/>
                <a:gd name="connsiteX128" fmla="*/ 823930 w 3407361"/>
                <a:gd name="connsiteY128" fmla="*/ 974514 h 1322177"/>
                <a:gd name="connsiteX129" fmla="*/ 802498 w 3407361"/>
                <a:gd name="connsiteY129" fmla="*/ 979277 h 1322177"/>
                <a:gd name="connsiteX130" fmla="*/ 781067 w 3407361"/>
                <a:gd name="connsiteY130" fmla="*/ 979277 h 1322177"/>
                <a:gd name="connsiteX131" fmla="*/ 769161 w 3407361"/>
                <a:gd name="connsiteY131" fmla="*/ 988802 h 1322177"/>
                <a:gd name="connsiteX132" fmla="*/ 769161 w 3407361"/>
                <a:gd name="connsiteY132" fmla="*/ 988802 h 1322177"/>
                <a:gd name="connsiteX133" fmla="*/ 800117 w 3407361"/>
                <a:gd name="connsiteY133" fmla="*/ 991183 h 1322177"/>
                <a:gd name="connsiteX134" fmla="*/ 816786 w 3407361"/>
                <a:gd name="connsiteY134" fmla="*/ 1003089 h 1322177"/>
                <a:gd name="connsiteX135" fmla="*/ 838217 w 3407361"/>
                <a:gd name="connsiteY135" fmla="*/ 993564 h 1322177"/>
                <a:gd name="connsiteX136" fmla="*/ 838217 w 3407361"/>
                <a:gd name="connsiteY136" fmla="*/ 993564 h 1322177"/>
                <a:gd name="connsiteX137" fmla="*/ 864411 w 3407361"/>
                <a:gd name="connsiteY137" fmla="*/ 995946 h 1322177"/>
                <a:gd name="connsiteX138" fmla="*/ 881080 w 3407361"/>
                <a:gd name="connsiteY138" fmla="*/ 984039 h 1322177"/>
                <a:gd name="connsiteX139" fmla="*/ 909655 w 3407361"/>
                <a:gd name="connsiteY139" fmla="*/ 1022139 h 1322177"/>
                <a:gd name="connsiteX140" fmla="*/ 909655 w 3407361"/>
                <a:gd name="connsiteY140" fmla="*/ 1062621 h 1322177"/>
                <a:gd name="connsiteX141" fmla="*/ 902511 w 3407361"/>
                <a:gd name="connsiteY141" fmla="*/ 1084052 h 1322177"/>
                <a:gd name="connsiteX142" fmla="*/ 881080 w 3407361"/>
                <a:gd name="connsiteY142" fmla="*/ 1105483 h 1322177"/>
                <a:gd name="connsiteX143" fmla="*/ 842980 w 3407361"/>
                <a:gd name="connsiteY143" fmla="*/ 1119771 h 1322177"/>
                <a:gd name="connsiteX144" fmla="*/ 828692 w 3407361"/>
                <a:gd name="connsiteY144" fmla="*/ 1136439 h 1322177"/>
                <a:gd name="connsiteX145" fmla="*/ 812023 w 3407361"/>
                <a:gd name="connsiteY145" fmla="*/ 1157871 h 1322177"/>
                <a:gd name="connsiteX146" fmla="*/ 783448 w 3407361"/>
                <a:gd name="connsiteY146" fmla="*/ 1165014 h 1322177"/>
                <a:gd name="connsiteX147" fmla="*/ 766780 w 3407361"/>
                <a:gd name="connsiteY147" fmla="*/ 1172158 h 1322177"/>
                <a:gd name="connsiteX148" fmla="*/ 752492 w 3407361"/>
                <a:gd name="connsiteY148" fmla="*/ 1174539 h 1322177"/>
                <a:gd name="connsiteX149" fmla="*/ 745348 w 3407361"/>
                <a:gd name="connsiteY149" fmla="*/ 1160252 h 1322177"/>
                <a:gd name="connsiteX150" fmla="*/ 745348 w 3407361"/>
                <a:gd name="connsiteY150" fmla="*/ 1160252 h 1322177"/>
                <a:gd name="connsiteX151" fmla="*/ 735823 w 3407361"/>
                <a:gd name="connsiteY151" fmla="*/ 1186446 h 1322177"/>
                <a:gd name="connsiteX152" fmla="*/ 716773 w 3407361"/>
                <a:gd name="connsiteY152" fmla="*/ 1200733 h 1322177"/>
                <a:gd name="connsiteX153" fmla="*/ 700105 w 3407361"/>
                <a:gd name="connsiteY153" fmla="*/ 1207877 h 1322177"/>
                <a:gd name="connsiteX154" fmla="*/ 700105 w 3407361"/>
                <a:gd name="connsiteY154" fmla="*/ 1186446 h 1322177"/>
                <a:gd name="connsiteX155" fmla="*/ 688198 w 3407361"/>
                <a:gd name="connsiteY155" fmla="*/ 1165014 h 1322177"/>
                <a:gd name="connsiteX156" fmla="*/ 690580 w 3407361"/>
                <a:gd name="connsiteY156" fmla="*/ 1210258 h 1322177"/>
                <a:gd name="connsiteX157" fmla="*/ 678673 w 3407361"/>
                <a:gd name="connsiteY157" fmla="*/ 1226927 h 1322177"/>
                <a:gd name="connsiteX158" fmla="*/ 669148 w 3407361"/>
                <a:gd name="connsiteY158" fmla="*/ 1217402 h 1322177"/>
                <a:gd name="connsiteX159" fmla="*/ 647717 w 3407361"/>
                <a:gd name="connsiteY159" fmla="*/ 1210258 h 1322177"/>
                <a:gd name="connsiteX160" fmla="*/ 631048 w 3407361"/>
                <a:gd name="connsiteY160" fmla="*/ 1205496 h 1322177"/>
                <a:gd name="connsiteX161" fmla="*/ 614380 w 3407361"/>
                <a:gd name="connsiteY161" fmla="*/ 1234071 h 1322177"/>
                <a:gd name="connsiteX162" fmla="*/ 588186 w 3407361"/>
                <a:gd name="connsiteY162" fmla="*/ 1248358 h 1322177"/>
                <a:gd name="connsiteX163" fmla="*/ 566755 w 3407361"/>
                <a:gd name="connsiteY163" fmla="*/ 1274552 h 1322177"/>
                <a:gd name="connsiteX164" fmla="*/ 557230 w 3407361"/>
                <a:gd name="connsiteY164" fmla="*/ 1288840 h 1322177"/>
                <a:gd name="connsiteX165" fmla="*/ 545324 w 3407361"/>
                <a:gd name="connsiteY165" fmla="*/ 1307889 h 1322177"/>
                <a:gd name="connsiteX166" fmla="*/ 514367 w 3407361"/>
                <a:gd name="connsiteY166" fmla="*/ 1322177 h 1322177"/>
                <a:gd name="connsiteX167" fmla="*/ 488173 w 3407361"/>
                <a:gd name="connsiteY167" fmla="*/ 1310271 h 1322177"/>
                <a:gd name="connsiteX168" fmla="*/ 471505 w 3407361"/>
                <a:gd name="connsiteY168" fmla="*/ 1300746 h 1322177"/>
                <a:gd name="connsiteX169" fmla="*/ 452455 w 3407361"/>
                <a:gd name="connsiteY169" fmla="*/ 1295983 h 1322177"/>
                <a:gd name="connsiteX170" fmla="*/ 431023 w 3407361"/>
                <a:gd name="connsiteY170" fmla="*/ 1279314 h 1322177"/>
                <a:gd name="connsiteX171" fmla="*/ 431023 w 3407361"/>
                <a:gd name="connsiteY171" fmla="*/ 1279314 h 1322177"/>
                <a:gd name="connsiteX172" fmla="*/ 431023 w 3407361"/>
                <a:gd name="connsiteY172" fmla="*/ 1279314 h 1322177"/>
                <a:gd name="connsiteX173" fmla="*/ 397686 w 3407361"/>
                <a:gd name="connsiteY173" fmla="*/ 1241214 h 1322177"/>
                <a:gd name="connsiteX174" fmla="*/ 388161 w 3407361"/>
                <a:gd name="connsiteY174" fmla="*/ 1229308 h 1322177"/>
                <a:gd name="connsiteX175" fmla="*/ 378636 w 3407361"/>
                <a:gd name="connsiteY175" fmla="*/ 1231689 h 1322177"/>
                <a:gd name="connsiteX176" fmla="*/ 378636 w 3407361"/>
                <a:gd name="connsiteY176" fmla="*/ 1217402 h 1322177"/>
                <a:gd name="connsiteX177" fmla="*/ 373873 w 3407361"/>
                <a:gd name="connsiteY177" fmla="*/ 1203114 h 1322177"/>
                <a:gd name="connsiteX178" fmla="*/ 357205 w 3407361"/>
                <a:gd name="connsiteY178" fmla="*/ 1207877 h 1322177"/>
                <a:gd name="connsiteX179" fmla="*/ 350061 w 3407361"/>
                <a:gd name="connsiteY179" fmla="*/ 1186446 h 1322177"/>
                <a:gd name="connsiteX180" fmla="*/ 335773 w 3407361"/>
                <a:gd name="connsiteY180" fmla="*/ 1167396 h 1322177"/>
                <a:gd name="connsiteX181" fmla="*/ 350061 w 3407361"/>
                <a:gd name="connsiteY181" fmla="*/ 1155489 h 1322177"/>
                <a:gd name="connsiteX182" fmla="*/ 342917 w 3407361"/>
                <a:gd name="connsiteY182" fmla="*/ 1131677 h 1322177"/>
                <a:gd name="connsiteX183" fmla="*/ 326248 w 3407361"/>
                <a:gd name="connsiteY183" fmla="*/ 1119771 h 1322177"/>
                <a:gd name="connsiteX184" fmla="*/ 333392 w 3407361"/>
                <a:gd name="connsiteY184" fmla="*/ 1103102 h 1322177"/>
                <a:gd name="connsiteX185" fmla="*/ 345298 w 3407361"/>
                <a:gd name="connsiteY185" fmla="*/ 1105483 h 1322177"/>
                <a:gd name="connsiteX186" fmla="*/ 373873 w 3407361"/>
                <a:gd name="connsiteY186" fmla="*/ 1110246 h 1322177"/>
                <a:gd name="connsiteX187" fmla="*/ 371492 w 3407361"/>
                <a:gd name="connsiteY187" fmla="*/ 1086433 h 1322177"/>
                <a:gd name="connsiteX188" fmla="*/ 397686 w 3407361"/>
                <a:gd name="connsiteY188" fmla="*/ 1067383 h 1322177"/>
                <a:gd name="connsiteX189" fmla="*/ 402449 w 3407361"/>
                <a:gd name="connsiteY189" fmla="*/ 1010233 h 1322177"/>
                <a:gd name="connsiteX190" fmla="*/ 364348 w 3407361"/>
                <a:gd name="connsiteY190" fmla="*/ 969752 h 1322177"/>
                <a:gd name="connsiteX191" fmla="*/ 345298 w 3407361"/>
                <a:gd name="connsiteY191" fmla="*/ 934033 h 1322177"/>
                <a:gd name="connsiteX192" fmla="*/ 307198 w 3407361"/>
                <a:gd name="connsiteY192" fmla="*/ 900696 h 1322177"/>
                <a:gd name="connsiteX193" fmla="*/ 302436 w 3407361"/>
                <a:gd name="connsiteY193" fmla="*/ 834021 h 1322177"/>
                <a:gd name="connsiteX194" fmla="*/ 321486 w 3407361"/>
                <a:gd name="connsiteY194" fmla="*/ 805446 h 1322177"/>
                <a:gd name="connsiteX195" fmla="*/ 321486 w 3407361"/>
                <a:gd name="connsiteY195" fmla="*/ 805446 h 1322177"/>
                <a:gd name="connsiteX196" fmla="*/ 304817 w 3407361"/>
                <a:gd name="connsiteY196" fmla="*/ 769727 h 1322177"/>
                <a:gd name="connsiteX197" fmla="*/ 283386 w 3407361"/>
                <a:gd name="connsiteY197" fmla="*/ 755439 h 1322177"/>
                <a:gd name="connsiteX198" fmla="*/ 276242 w 3407361"/>
                <a:gd name="connsiteY198" fmla="*/ 738771 h 1322177"/>
                <a:gd name="connsiteX199" fmla="*/ 259573 w 3407361"/>
                <a:gd name="connsiteY199" fmla="*/ 717339 h 1322177"/>
                <a:gd name="connsiteX200" fmla="*/ 240523 w 3407361"/>
                <a:gd name="connsiteY200" fmla="*/ 693527 h 1322177"/>
                <a:gd name="connsiteX201" fmla="*/ 214330 w 3407361"/>
                <a:gd name="connsiteY201" fmla="*/ 684002 h 1322177"/>
                <a:gd name="connsiteX202" fmla="*/ 138130 w 3407361"/>
                <a:gd name="connsiteY202" fmla="*/ 605421 h 1322177"/>
                <a:gd name="connsiteX203" fmla="*/ 71455 w 3407361"/>
                <a:gd name="connsiteY203" fmla="*/ 493502 h 1322177"/>
                <a:gd name="connsiteX204" fmla="*/ 59548 w 3407361"/>
                <a:gd name="connsiteY204" fmla="*/ 436352 h 1322177"/>
                <a:gd name="connsiteX205" fmla="*/ 28592 w 3407361"/>
                <a:gd name="connsiteY205" fmla="*/ 386346 h 1322177"/>
                <a:gd name="connsiteX206" fmla="*/ 28592 w 3407361"/>
                <a:gd name="connsiteY206" fmla="*/ 355389 h 1322177"/>
                <a:gd name="connsiteX207" fmla="*/ 9542 w 3407361"/>
                <a:gd name="connsiteY207" fmla="*/ 305383 h 1322177"/>
                <a:gd name="connsiteX208" fmla="*/ 11923 w 3407361"/>
                <a:gd name="connsiteY208" fmla="*/ 272046 h 1322177"/>
                <a:gd name="connsiteX209" fmla="*/ 4780 w 3407361"/>
                <a:gd name="connsiteY209" fmla="*/ 229183 h 1322177"/>
                <a:gd name="connsiteX210" fmla="*/ 11922 w 3407361"/>
                <a:gd name="connsiteY210" fmla="*/ 202989 h 1322177"/>
                <a:gd name="connsiteX211" fmla="*/ 19066 w 3407361"/>
                <a:gd name="connsiteY211" fmla="*/ 167271 h 1322177"/>
                <a:gd name="connsiteX212" fmla="*/ 9541 w 3407361"/>
                <a:gd name="connsiteY212" fmla="*/ 112502 h 1322177"/>
                <a:gd name="connsiteX213" fmla="*/ 17 w 3407361"/>
                <a:gd name="connsiteY213" fmla="*/ 81546 h 1322177"/>
                <a:gd name="connsiteX214" fmla="*/ 26210 w 3407361"/>
                <a:gd name="connsiteY214" fmla="*/ 62496 h 1322177"/>
                <a:gd name="connsiteX215" fmla="*/ 35736 w 3407361"/>
                <a:gd name="connsiteY215" fmla="*/ 10108 h 1322177"/>
                <a:gd name="connsiteX216" fmla="*/ 3407361 w 3407361"/>
                <a:gd name="connsiteY216" fmla="*/ 0 h 1322177"/>
                <a:gd name="connsiteX217" fmla="*/ 3395185 w 3407361"/>
                <a:gd name="connsiteY217" fmla="*/ 850419 h 1322177"/>
                <a:gd name="connsiteX0" fmla="*/ 3395185 w 3407361"/>
                <a:gd name="connsiteY0" fmla="*/ 850419 h 1322177"/>
                <a:gd name="connsiteX1" fmla="*/ 3312379 w 3407361"/>
                <a:gd name="connsiteY1" fmla="*/ 890003 h 1322177"/>
                <a:gd name="connsiteX2" fmla="*/ 3139850 w 3407361"/>
                <a:gd name="connsiteY2" fmla="*/ 898630 h 1322177"/>
                <a:gd name="connsiteX3" fmla="*/ 2846552 w 3407361"/>
                <a:gd name="connsiteY3" fmla="*/ 907256 h 1322177"/>
                <a:gd name="connsiteX4" fmla="*/ 2544628 w 3407361"/>
                <a:gd name="connsiteY4" fmla="*/ 907256 h 1322177"/>
                <a:gd name="connsiteX5" fmla="*/ 2346220 w 3407361"/>
                <a:gd name="connsiteY5" fmla="*/ 933135 h 1322177"/>
                <a:gd name="connsiteX6" fmla="*/ 2173692 w 3407361"/>
                <a:gd name="connsiteY6" fmla="*/ 976267 h 1322177"/>
                <a:gd name="connsiteX7" fmla="*/ 2033605 w 3407361"/>
                <a:gd name="connsiteY7" fmla="*/ 974514 h 1322177"/>
                <a:gd name="connsiteX8" fmla="*/ 1995505 w 3407361"/>
                <a:gd name="connsiteY8" fmla="*/ 943558 h 1322177"/>
                <a:gd name="connsiteX9" fmla="*/ 1962167 w 3407361"/>
                <a:gd name="connsiteY9" fmla="*/ 914983 h 1322177"/>
                <a:gd name="connsiteX10" fmla="*/ 1921686 w 3407361"/>
                <a:gd name="connsiteY10" fmla="*/ 893552 h 1322177"/>
                <a:gd name="connsiteX11" fmla="*/ 1905017 w 3407361"/>
                <a:gd name="connsiteY11" fmla="*/ 888789 h 1322177"/>
                <a:gd name="connsiteX12" fmla="*/ 1905017 w 3407361"/>
                <a:gd name="connsiteY12" fmla="*/ 888789 h 1322177"/>
                <a:gd name="connsiteX13" fmla="*/ 1933592 w 3407361"/>
                <a:gd name="connsiteY13" fmla="*/ 881646 h 1322177"/>
                <a:gd name="connsiteX14" fmla="*/ 1952642 w 3407361"/>
                <a:gd name="connsiteY14" fmla="*/ 874502 h 1322177"/>
                <a:gd name="connsiteX15" fmla="*/ 1933592 w 3407361"/>
                <a:gd name="connsiteY15" fmla="*/ 864977 h 1322177"/>
                <a:gd name="connsiteX16" fmla="*/ 1900255 w 3407361"/>
                <a:gd name="connsiteY16" fmla="*/ 855452 h 1322177"/>
                <a:gd name="connsiteX17" fmla="*/ 1871680 w 3407361"/>
                <a:gd name="connsiteY17" fmla="*/ 841164 h 1322177"/>
                <a:gd name="connsiteX18" fmla="*/ 1840723 w 3407361"/>
                <a:gd name="connsiteY18" fmla="*/ 824496 h 1322177"/>
                <a:gd name="connsiteX19" fmla="*/ 1819292 w 3407361"/>
                <a:gd name="connsiteY19" fmla="*/ 810208 h 1322177"/>
                <a:gd name="connsiteX20" fmla="*/ 1814530 w 3407361"/>
                <a:gd name="connsiteY20" fmla="*/ 791158 h 1322177"/>
                <a:gd name="connsiteX21" fmla="*/ 1843105 w 3407361"/>
                <a:gd name="connsiteY21" fmla="*/ 800683 h 1322177"/>
                <a:gd name="connsiteX22" fmla="*/ 1843105 w 3407361"/>
                <a:gd name="connsiteY22" fmla="*/ 800683 h 1322177"/>
                <a:gd name="connsiteX23" fmla="*/ 1871680 w 3407361"/>
                <a:gd name="connsiteY23" fmla="*/ 803064 h 1322177"/>
                <a:gd name="connsiteX24" fmla="*/ 1916923 w 3407361"/>
                <a:gd name="connsiteY24" fmla="*/ 812589 h 1322177"/>
                <a:gd name="connsiteX25" fmla="*/ 1916923 w 3407361"/>
                <a:gd name="connsiteY25" fmla="*/ 812589 h 1322177"/>
                <a:gd name="connsiteX26" fmla="*/ 1897873 w 3407361"/>
                <a:gd name="connsiteY26" fmla="*/ 781633 h 1322177"/>
                <a:gd name="connsiteX27" fmla="*/ 1862155 w 3407361"/>
                <a:gd name="connsiteY27" fmla="*/ 788777 h 1322177"/>
                <a:gd name="connsiteX28" fmla="*/ 1838342 w 3407361"/>
                <a:gd name="connsiteY28" fmla="*/ 781633 h 1322177"/>
                <a:gd name="connsiteX29" fmla="*/ 1812148 w 3407361"/>
                <a:gd name="connsiteY29" fmla="*/ 779252 h 1322177"/>
                <a:gd name="connsiteX30" fmla="*/ 1785955 w 3407361"/>
                <a:gd name="connsiteY30" fmla="*/ 788777 h 1322177"/>
                <a:gd name="connsiteX31" fmla="*/ 1757380 w 3407361"/>
                <a:gd name="connsiteY31" fmla="*/ 795921 h 1322177"/>
                <a:gd name="connsiteX32" fmla="*/ 1728805 w 3407361"/>
                <a:gd name="connsiteY32" fmla="*/ 795921 h 1322177"/>
                <a:gd name="connsiteX33" fmla="*/ 1702611 w 3407361"/>
                <a:gd name="connsiteY33" fmla="*/ 781633 h 1322177"/>
                <a:gd name="connsiteX34" fmla="*/ 1678798 w 3407361"/>
                <a:gd name="connsiteY34" fmla="*/ 793539 h 1322177"/>
                <a:gd name="connsiteX35" fmla="*/ 1664511 w 3407361"/>
                <a:gd name="connsiteY35" fmla="*/ 788777 h 1322177"/>
                <a:gd name="connsiteX36" fmla="*/ 1628792 w 3407361"/>
                <a:gd name="connsiteY36" fmla="*/ 795921 h 1322177"/>
                <a:gd name="connsiteX37" fmla="*/ 1593073 w 3407361"/>
                <a:gd name="connsiteY37" fmla="*/ 795921 h 1322177"/>
                <a:gd name="connsiteX38" fmla="*/ 1569261 w 3407361"/>
                <a:gd name="connsiteY38" fmla="*/ 791158 h 1322177"/>
                <a:gd name="connsiteX39" fmla="*/ 1547830 w 3407361"/>
                <a:gd name="connsiteY39" fmla="*/ 776871 h 1322177"/>
                <a:gd name="connsiteX40" fmla="*/ 1547830 w 3407361"/>
                <a:gd name="connsiteY40" fmla="*/ 762583 h 1322177"/>
                <a:gd name="connsiteX41" fmla="*/ 1524017 w 3407361"/>
                <a:gd name="connsiteY41" fmla="*/ 798302 h 1322177"/>
                <a:gd name="connsiteX42" fmla="*/ 1528780 w 3407361"/>
                <a:gd name="connsiteY42" fmla="*/ 819733 h 1322177"/>
                <a:gd name="connsiteX43" fmla="*/ 1533542 w 3407361"/>
                <a:gd name="connsiteY43" fmla="*/ 836402 h 1322177"/>
                <a:gd name="connsiteX44" fmla="*/ 1578786 w 3407361"/>
                <a:gd name="connsiteY44" fmla="*/ 822114 h 1322177"/>
                <a:gd name="connsiteX45" fmla="*/ 1614505 w 3407361"/>
                <a:gd name="connsiteY45" fmla="*/ 819733 h 1322177"/>
                <a:gd name="connsiteX46" fmla="*/ 1654986 w 3407361"/>
                <a:gd name="connsiteY46" fmla="*/ 812589 h 1322177"/>
                <a:gd name="connsiteX47" fmla="*/ 1676417 w 3407361"/>
                <a:gd name="connsiteY47" fmla="*/ 812589 h 1322177"/>
                <a:gd name="connsiteX48" fmla="*/ 1702611 w 3407361"/>
                <a:gd name="connsiteY48" fmla="*/ 810208 h 1322177"/>
                <a:gd name="connsiteX49" fmla="*/ 1728805 w 3407361"/>
                <a:gd name="connsiteY49" fmla="*/ 826877 h 1322177"/>
                <a:gd name="connsiteX50" fmla="*/ 1750236 w 3407361"/>
                <a:gd name="connsiteY50" fmla="*/ 826877 h 1322177"/>
                <a:gd name="connsiteX51" fmla="*/ 1781192 w 3407361"/>
                <a:gd name="connsiteY51" fmla="*/ 836402 h 1322177"/>
                <a:gd name="connsiteX52" fmla="*/ 1795480 w 3407361"/>
                <a:gd name="connsiteY52" fmla="*/ 845927 h 1322177"/>
                <a:gd name="connsiteX53" fmla="*/ 1795480 w 3407361"/>
                <a:gd name="connsiteY53" fmla="*/ 864977 h 1322177"/>
                <a:gd name="connsiteX54" fmla="*/ 1724042 w 3407361"/>
                <a:gd name="connsiteY54" fmla="*/ 862596 h 1322177"/>
                <a:gd name="connsiteX55" fmla="*/ 1635936 w 3407361"/>
                <a:gd name="connsiteY55" fmla="*/ 872121 h 1322177"/>
                <a:gd name="connsiteX56" fmla="*/ 1550211 w 3407361"/>
                <a:gd name="connsiteY56" fmla="*/ 879264 h 1322177"/>
                <a:gd name="connsiteX57" fmla="*/ 1440673 w 3407361"/>
                <a:gd name="connsiteY57" fmla="*/ 903077 h 1322177"/>
                <a:gd name="connsiteX58" fmla="*/ 1340661 w 3407361"/>
                <a:gd name="connsiteY58" fmla="*/ 931652 h 1322177"/>
                <a:gd name="connsiteX59" fmla="*/ 1252555 w 3407361"/>
                <a:gd name="connsiteY59" fmla="*/ 974514 h 1322177"/>
                <a:gd name="connsiteX60" fmla="*/ 1193023 w 3407361"/>
                <a:gd name="connsiteY60" fmla="*/ 1007852 h 1322177"/>
                <a:gd name="connsiteX61" fmla="*/ 1157305 w 3407361"/>
                <a:gd name="connsiteY61" fmla="*/ 1029283 h 1322177"/>
                <a:gd name="connsiteX62" fmla="*/ 1069196 w 3407361"/>
                <a:gd name="connsiteY62" fmla="*/ 1057859 h 1322177"/>
                <a:gd name="connsiteX63" fmla="*/ 1043004 w 3407361"/>
                <a:gd name="connsiteY63" fmla="*/ 1065002 h 1322177"/>
                <a:gd name="connsiteX64" fmla="*/ 1035861 w 3407361"/>
                <a:gd name="connsiteY64" fmla="*/ 1045952 h 1322177"/>
                <a:gd name="connsiteX65" fmla="*/ 1031099 w 3407361"/>
                <a:gd name="connsiteY65" fmla="*/ 1029283 h 1322177"/>
                <a:gd name="connsiteX66" fmla="*/ 1040624 w 3407361"/>
                <a:gd name="connsiteY66" fmla="*/ 1024520 h 1322177"/>
                <a:gd name="connsiteX67" fmla="*/ 1059673 w 3407361"/>
                <a:gd name="connsiteY67" fmla="*/ 1017378 h 1322177"/>
                <a:gd name="connsiteX68" fmla="*/ 1069198 w 3407361"/>
                <a:gd name="connsiteY68" fmla="*/ 1024521 h 1322177"/>
                <a:gd name="connsiteX69" fmla="*/ 1085867 w 3407361"/>
                <a:gd name="connsiteY69" fmla="*/ 1022139 h 1322177"/>
                <a:gd name="connsiteX70" fmla="*/ 1083486 w 3407361"/>
                <a:gd name="connsiteY70" fmla="*/ 1003089 h 1322177"/>
                <a:gd name="connsiteX71" fmla="*/ 1083486 w 3407361"/>
                <a:gd name="connsiteY71" fmla="*/ 1003089 h 1322177"/>
                <a:gd name="connsiteX72" fmla="*/ 1093011 w 3407361"/>
                <a:gd name="connsiteY72" fmla="*/ 974514 h 1322177"/>
                <a:gd name="connsiteX73" fmla="*/ 1112061 w 3407361"/>
                <a:gd name="connsiteY73" fmla="*/ 964989 h 1322177"/>
                <a:gd name="connsiteX74" fmla="*/ 1090630 w 3407361"/>
                <a:gd name="connsiteY74" fmla="*/ 967371 h 1322177"/>
                <a:gd name="connsiteX75" fmla="*/ 1047767 w 3407361"/>
                <a:gd name="connsiteY75" fmla="*/ 976896 h 1322177"/>
                <a:gd name="connsiteX76" fmla="*/ 1026336 w 3407361"/>
                <a:gd name="connsiteY76" fmla="*/ 969752 h 1322177"/>
                <a:gd name="connsiteX77" fmla="*/ 997761 w 3407361"/>
                <a:gd name="connsiteY77" fmla="*/ 969752 h 1322177"/>
                <a:gd name="connsiteX78" fmla="*/ 988236 w 3407361"/>
                <a:gd name="connsiteY78" fmla="*/ 960227 h 1322177"/>
                <a:gd name="connsiteX79" fmla="*/ 1012048 w 3407361"/>
                <a:gd name="connsiteY79" fmla="*/ 948321 h 1322177"/>
                <a:gd name="connsiteX80" fmla="*/ 1062055 w 3407361"/>
                <a:gd name="connsiteY80" fmla="*/ 936414 h 1322177"/>
                <a:gd name="connsiteX81" fmla="*/ 1093011 w 3407361"/>
                <a:gd name="connsiteY81" fmla="*/ 929271 h 1322177"/>
                <a:gd name="connsiteX82" fmla="*/ 1116823 w 3407361"/>
                <a:gd name="connsiteY82" fmla="*/ 912602 h 1322177"/>
                <a:gd name="connsiteX83" fmla="*/ 1195405 w 3407361"/>
                <a:gd name="connsiteY83" fmla="*/ 895933 h 1322177"/>
                <a:gd name="connsiteX84" fmla="*/ 1214455 w 3407361"/>
                <a:gd name="connsiteY84" fmla="*/ 884027 h 1322177"/>
                <a:gd name="connsiteX85" fmla="*/ 1183498 w 3407361"/>
                <a:gd name="connsiteY85" fmla="*/ 879264 h 1322177"/>
                <a:gd name="connsiteX86" fmla="*/ 1114442 w 3407361"/>
                <a:gd name="connsiteY86" fmla="*/ 895933 h 1322177"/>
                <a:gd name="connsiteX87" fmla="*/ 1071580 w 3407361"/>
                <a:gd name="connsiteY87" fmla="*/ 907839 h 1322177"/>
                <a:gd name="connsiteX88" fmla="*/ 1047767 w 3407361"/>
                <a:gd name="connsiteY88" fmla="*/ 924508 h 1322177"/>
                <a:gd name="connsiteX89" fmla="*/ 1004905 w 3407361"/>
                <a:gd name="connsiteY89" fmla="*/ 931652 h 1322177"/>
                <a:gd name="connsiteX90" fmla="*/ 983473 w 3407361"/>
                <a:gd name="connsiteY90" fmla="*/ 926889 h 1322177"/>
                <a:gd name="connsiteX91" fmla="*/ 959661 w 3407361"/>
                <a:gd name="connsiteY91" fmla="*/ 931652 h 1322177"/>
                <a:gd name="connsiteX92" fmla="*/ 940611 w 3407361"/>
                <a:gd name="connsiteY92" fmla="*/ 917364 h 1322177"/>
                <a:gd name="connsiteX93" fmla="*/ 919180 w 3407361"/>
                <a:gd name="connsiteY93" fmla="*/ 910221 h 1322177"/>
                <a:gd name="connsiteX94" fmla="*/ 888223 w 3407361"/>
                <a:gd name="connsiteY94" fmla="*/ 910221 h 1322177"/>
                <a:gd name="connsiteX95" fmla="*/ 869173 w 3407361"/>
                <a:gd name="connsiteY95" fmla="*/ 917364 h 1322177"/>
                <a:gd name="connsiteX96" fmla="*/ 869173 w 3407361"/>
                <a:gd name="connsiteY96" fmla="*/ 898314 h 1322177"/>
                <a:gd name="connsiteX97" fmla="*/ 862030 w 3407361"/>
                <a:gd name="connsiteY97" fmla="*/ 872121 h 1322177"/>
                <a:gd name="connsiteX98" fmla="*/ 854886 w 3407361"/>
                <a:gd name="connsiteY98" fmla="*/ 841164 h 1322177"/>
                <a:gd name="connsiteX99" fmla="*/ 859648 w 3407361"/>
                <a:gd name="connsiteY99" fmla="*/ 812589 h 1322177"/>
                <a:gd name="connsiteX100" fmla="*/ 873936 w 3407361"/>
                <a:gd name="connsiteY100" fmla="*/ 791158 h 1322177"/>
                <a:gd name="connsiteX101" fmla="*/ 842980 w 3407361"/>
                <a:gd name="connsiteY101" fmla="*/ 817352 h 1322177"/>
                <a:gd name="connsiteX102" fmla="*/ 816786 w 3407361"/>
                <a:gd name="connsiteY102" fmla="*/ 817352 h 1322177"/>
                <a:gd name="connsiteX103" fmla="*/ 783448 w 3407361"/>
                <a:gd name="connsiteY103" fmla="*/ 819733 h 1322177"/>
                <a:gd name="connsiteX104" fmla="*/ 754873 w 3407361"/>
                <a:gd name="connsiteY104" fmla="*/ 812589 h 1322177"/>
                <a:gd name="connsiteX105" fmla="*/ 731061 w 3407361"/>
                <a:gd name="connsiteY105" fmla="*/ 791158 h 1322177"/>
                <a:gd name="connsiteX106" fmla="*/ 707248 w 3407361"/>
                <a:gd name="connsiteY106" fmla="*/ 784014 h 1322177"/>
                <a:gd name="connsiteX107" fmla="*/ 662005 w 3407361"/>
                <a:gd name="connsiteY107" fmla="*/ 791158 h 1322177"/>
                <a:gd name="connsiteX108" fmla="*/ 619142 w 3407361"/>
                <a:gd name="connsiteY108" fmla="*/ 798302 h 1322177"/>
                <a:gd name="connsiteX109" fmla="*/ 573898 w 3407361"/>
                <a:gd name="connsiteY109" fmla="*/ 805446 h 1322177"/>
                <a:gd name="connsiteX110" fmla="*/ 554848 w 3407361"/>
                <a:gd name="connsiteY110" fmla="*/ 793539 h 1322177"/>
                <a:gd name="connsiteX111" fmla="*/ 550086 w 3407361"/>
                <a:gd name="connsiteY111" fmla="*/ 776871 h 1322177"/>
                <a:gd name="connsiteX112" fmla="*/ 540561 w 3407361"/>
                <a:gd name="connsiteY112" fmla="*/ 753058 h 1322177"/>
                <a:gd name="connsiteX113" fmla="*/ 540561 w 3407361"/>
                <a:gd name="connsiteY113" fmla="*/ 753058 h 1322177"/>
                <a:gd name="connsiteX114" fmla="*/ 545323 w 3407361"/>
                <a:gd name="connsiteY114" fmla="*/ 805446 h 1322177"/>
                <a:gd name="connsiteX115" fmla="*/ 559611 w 3407361"/>
                <a:gd name="connsiteY115" fmla="*/ 822114 h 1322177"/>
                <a:gd name="connsiteX116" fmla="*/ 609617 w 3407361"/>
                <a:gd name="connsiteY116" fmla="*/ 826877 h 1322177"/>
                <a:gd name="connsiteX117" fmla="*/ 659623 w 3407361"/>
                <a:gd name="connsiteY117" fmla="*/ 814971 h 1322177"/>
                <a:gd name="connsiteX118" fmla="*/ 692961 w 3407361"/>
                <a:gd name="connsiteY118" fmla="*/ 810208 h 1322177"/>
                <a:gd name="connsiteX119" fmla="*/ 723917 w 3407361"/>
                <a:gd name="connsiteY119" fmla="*/ 817352 h 1322177"/>
                <a:gd name="connsiteX120" fmla="*/ 740586 w 3407361"/>
                <a:gd name="connsiteY120" fmla="*/ 843546 h 1322177"/>
                <a:gd name="connsiteX121" fmla="*/ 766780 w 3407361"/>
                <a:gd name="connsiteY121" fmla="*/ 843546 h 1322177"/>
                <a:gd name="connsiteX122" fmla="*/ 802498 w 3407361"/>
                <a:gd name="connsiteY122" fmla="*/ 838783 h 1322177"/>
                <a:gd name="connsiteX123" fmla="*/ 831073 w 3407361"/>
                <a:gd name="connsiteY123" fmla="*/ 848308 h 1322177"/>
                <a:gd name="connsiteX124" fmla="*/ 838217 w 3407361"/>
                <a:gd name="connsiteY124" fmla="*/ 893552 h 1322177"/>
                <a:gd name="connsiteX125" fmla="*/ 850123 w 3407361"/>
                <a:gd name="connsiteY125" fmla="*/ 931652 h 1322177"/>
                <a:gd name="connsiteX126" fmla="*/ 850123 w 3407361"/>
                <a:gd name="connsiteY126" fmla="*/ 948321 h 1322177"/>
                <a:gd name="connsiteX127" fmla="*/ 840598 w 3407361"/>
                <a:gd name="connsiteY127" fmla="*/ 964989 h 1322177"/>
                <a:gd name="connsiteX128" fmla="*/ 823930 w 3407361"/>
                <a:gd name="connsiteY128" fmla="*/ 974514 h 1322177"/>
                <a:gd name="connsiteX129" fmla="*/ 802498 w 3407361"/>
                <a:gd name="connsiteY129" fmla="*/ 979277 h 1322177"/>
                <a:gd name="connsiteX130" fmla="*/ 781067 w 3407361"/>
                <a:gd name="connsiteY130" fmla="*/ 979277 h 1322177"/>
                <a:gd name="connsiteX131" fmla="*/ 769161 w 3407361"/>
                <a:gd name="connsiteY131" fmla="*/ 988802 h 1322177"/>
                <a:gd name="connsiteX132" fmla="*/ 769161 w 3407361"/>
                <a:gd name="connsiteY132" fmla="*/ 988802 h 1322177"/>
                <a:gd name="connsiteX133" fmla="*/ 800117 w 3407361"/>
                <a:gd name="connsiteY133" fmla="*/ 991183 h 1322177"/>
                <a:gd name="connsiteX134" fmla="*/ 816786 w 3407361"/>
                <a:gd name="connsiteY134" fmla="*/ 1003089 h 1322177"/>
                <a:gd name="connsiteX135" fmla="*/ 838217 w 3407361"/>
                <a:gd name="connsiteY135" fmla="*/ 993564 h 1322177"/>
                <a:gd name="connsiteX136" fmla="*/ 838217 w 3407361"/>
                <a:gd name="connsiteY136" fmla="*/ 993564 h 1322177"/>
                <a:gd name="connsiteX137" fmla="*/ 859648 w 3407361"/>
                <a:gd name="connsiteY137" fmla="*/ 1024521 h 1322177"/>
                <a:gd name="connsiteX138" fmla="*/ 881080 w 3407361"/>
                <a:gd name="connsiteY138" fmla="*/ 984039 h 1322177"/>
                <a:gd name="connsiteX139" fmla="*/ 909655 w 3407361"/>
                <a:gd name="connsiteY139" fmla="*/ 1022139 h 1322177"/>
                <a:gd name="connsiteX140" fmla="*/ 909655 w 3407361"/>
                <a:gd name="connsiteY140" fmla="*/ 1062621 h 1322177"/>
                <a:gd name="connsiteX141" fmla="*/ 902511 w 3407361"/>
                <a:gd name="connsiteY141" fmla="*/ 1084052 h 1322177"/>
                <a:gd name="connsiteX142" fmla="*/ 881080 w 3407361"/>
                <a:gd name="connsiteY142" fmla="*/ 1105483 h 1322177"/>
                <a:gd name="connsiteX143" fmla="*/ 842980 w 3407361"/>
                <a:gd name="connsiteY143" fmla="*/ 1119771 h 1322177"/>
                <a:gd name="connsiteX144" fmla="*/ 828692 w 3407361"/>
                <a:gd name="connsiteY144" fmla="*/ 1136439 h 1322177"/>
                <a:gd name="connsiteX145" fmla="*/ 812023 w 3407361"/>
                <a:gd name="connsiteY145" fmla="*/ 1157871 h 1322177"/>
                <a:gd name="connsiteX146" fmla="*/ 783448 w 3407361"/>
                <a:gd name="connsiteY146" fmla="*/ 1165014 h 1322177"/>
                <a:gd name="connsiteX147" fmla="*/ 766780 w 3407361"/>
                <a:gd name="connsiteY147" fmla="*/ 1172158 h 1322177"/>
                <a:gd name="connsiteX148" fmla="*/ 752492 w 3407361"/>
                <a:gd name="connsiteY148" fmla="*/ 1174539 h 1322177"/>
                <a:gd name="connsiteX149" fmla="*/ 745348 w 3407361"/>
                <a:gd name="connsiteY149" fmla="*/ 1160252 h 1322177"/>
                <a:gd name="connsiteX150" fmla="*/ 745348 w 3407361"/>
                <a:gd name="connsiteY150" fmla="*/ 1160252 h 1322177"/>
                <a:gd name="connsiteX151" fmla="*/ 735823 w 3407361"/>
                <a:gd name="connsiteY151" fmla="*/ 1186446 h 1322177"/>
                <a:gd name="connsiteX152" fmla="*/ 716773 w 3407361"/>
                <a:gd name="connsiteY152" fmla="*/ 1200733 h 1322177"/>
                <a:gd name="connsiteX153" fmla="*/ 700105 w 3407361"/>
                <a:gd name="connsiteY153" fmla="*/ 1207877 h 1322177"/>
                <a:gd name="connsiteX154" fmla="*/ 700105 w 3407361"/>
                <a:gd name="connsiteY154" fmla="*/ 1186446 h 1322177"/>
                <a:gd name="connsiteX155" fmla="*/ 688198 w 3407361"/>
                <a:gd name="connsiteY155" fmla="*/ 1165014 h 1322177"/>
                <a:gd name="connsiteX156" fmla="*/ 690580 w 3407361"/>
                <a:gd name="connsiteY156" fmla="*/ 1210258 h 1322177"/>
                <a:gd name="connsiteX157" fmla="*/ 678673 w 3407361"/>
                <a:gd name="connsiteY157" fmla="*/ 1226927 h 1322177"/>
                <a:gd name="connsiteX158" fmla="*/ 669148 w 3407361"/>
                <a:gd name="connsiteY158" fmla="*/ 1217402 h 1322177"/>
                <a:gd name="connsiteX159" fmla="*/ 647717 w 3407361"/>
                <a:gd name="connsiteY159" fmla="*/ 1210258 h 1322177"/>
                <a:gd name="connsiteX160" fmla="*/ 631048 w 3407361"/>
                <a:gd name="connsiteY160" fmla="*/ 1205496 h 1322177"/>
                <a:gd name="connsiteX161" fmla="*/ 614380 w 3407361"/>
                <a:gd name="connsiteY161" fmla="*/ 1234071 h 1322177"/>
                <a:gd name="connsiteX162" fmla="*/ 588186 w 3407361"/>
                <a:gd name="connsiteY162" fmla="*/ 1248358 h 1322177"/>
                <a:gd name="connsiteX163" fmla="*/ 566755 w 3407361"/>
                <a:gd name="connsiteY163" fmla="*/ 1274552 h 1322177"/>
                <a:gd name="connsiteX164" fmla="*/ 557230 w 3407361"/>
                <a:gd name="connsiteY164" fmla="*/ 1288840 h 1322177"/>
                <a:gd name="connsiteX165" fmla="*/ 545324 w 3407361"/>
                <a:gd name="connsiteY165" fmla="*/ 1307889 h 1322177"/>
                <a:gd name="connsiteX166" fmla="*/ 514367 w 3407361"/>
                <a:gd name="connsiteY166" fmla="*/ 1322177 h 1322177"/>
                <a:gd name="connsiteX167" fmla="*/ 488173 w 3407361"/>
                <a:gd name="connsiteY167" fmla="*/ 1310271 h 1322177"/>
                <a:gd name="connsiteX168" fmla="*/ 471505 w 3407361"/>
                <a:gd name="connsiteY168" fmla="*/ 1300746 h 1322177"/>
                <a:gd name="connsiteX169" fmla="*/ 452455 w 3407361"/>
                <a:gd name="connsiteY169" fmla="*/ 1295983 h 1322177"/>
                <a:gd name="connsiteX170" fmla="*/ 431023 w 3407361"/>
                <a:gd name="connsiteY170" fmla="*/ 1279314 h 1322177"/>
                <a:gd name="connsiteX171" fmla="*/ 431023 w 3407361"/>
                <a:gd name="connsiteY171" fmla="*/ 1279314 h 1322177"/>
                <a:gd name="connsiteX172" fmla="*/ 431023 w 3407361"/>
                <a:gd name="connsiteY172" fmla="*/ 1279314 h 1322177"/>
                <a:gd name="connsiteX173" fmla="*/ 397686 w 3407361"/>
                <a:gd name="connsiteY173" fmla="*/ 1241214 h 1322177"/>
                <a:gd name="connsiteX174" fmla="*/ 388161 w 3407361"/>
                <a:gd name="connsiteY174" fmla="*/ 1229308 h 1322177"/>
                <a:gd name="connsiteX175" fmla="*/ 378636 w 3407361"/>
                <a:gd name="connsiteY175" fmla="*/ 1231689 h 1322177"/>
                <a:gd name="connsiteX176" fmla="*/ 378636 w 3407361"/>
                <a:gd name="connsiteY176" fmla="*/ 1217402 h 1322177"/>
                <a:gd name="connsiteX177" fmla="*/ 373873 w 3407361"/>
                <a:gd name="connsiteY177" fmla="*/ 1203114 h 1322177"/>
                <a:gd name="connsiteX178" fmla="*/ 357205 w 3407361"/>
                <a:gd name="connsiteY178" fmla="*/ 1207877 h 1322177"/>
                <a:gd name="connsiteX179" fmla="*/ 350061 w 3407361"/>
                <a:gd name="connsiteY179" fmla="*/ 1186446 h 1322177"/>
                <a:gd name="connsiteX180" fmla="*/ 335773 w 3407361"/>
                <a:gd name="connsiteY180" fmla="*/ 1167396 h 1322177"/>
                <a:gd name="connsiteX181" fmla="*/ 350061 w 3407361"/>
                <a:gd name="connsiteY181" fmla="*/ 1155489 h 1322177"/>
                <a:gd name="connsiteX182" fmla="*/ 342917 w 3407361"/>
                <a:gd name="connsiteY182" fmla="*/ 1131677 h 1322177"/>
                <a:gd name="connsiteX183" fmla="*/ 326248 w 3407361"/>
                <a:gd name="connsiteY183" fmla="*/ 1119771 h 1322177"/>
                <a:gd name="connsiteX184" fmla="*/ 333392 w 3407361"/>
                <a:gd name="connsiteY184" fmla="*/ 1103102 h 1322177"/>
                <a:gd name="connsiteX185" fmla="*/ 345298 w 3407361"/>
                <a:gd name="connsiteY185" fmla="*/ 1105483 h 1322177"/>
                <a:gd name="connsiteX186" fmla="*/ 373873 w 3407361"/>
                <a:gd name="connsiteY186" fmla="*/ 1110246 h 1322177"/>
                <a:gd name="connsiteX187" fmla="*/ 371492 w 3407361"/>
                <a:gd name="connsiteY187" fmla="*/ 1086433 h 1322177"/>
                <a:gd name="connsiteX188" fmla="*/ 397686 w 3407361"/>
                <a:gd name="connsiteY188" fmla="*/ 1067383 h 1322177"/>
                <a:gd name="connsiteX189" fmla="*/ 402449 w 3407361"/>
                <a:gd name="connsiteY189" fmla="*/ 1010233 h 1322177"/>
                <a:gd name="connsiteX190" fmla="*/ 364348 w 3407361"/>
                <a:gd name="connsiteY190" fmla="*/ 969752 h 1322177"/>
                <a:gd name="connsiteX191" fmla="*/ 345298 w 3407361"/>
                <a:gd name="connsiteY191" fmla="*/ 934033 h 1322177"/>
                <a:gd name="connsiteX192" fmla="*/ 307198 w 3407361"/>
                <a:gd name="connsiteY192" fmla="*/ 900696 h 1322177"/>
                <a:gd name="connsiteX193" fmla="*/ 302436 w 3407361"/>
                <a:gd name="connsiteY193" fmla="*/ 834021 h 1322177"/>
                <a:gd name="connsiteX194" fmla="*/ 321486 w 3407361"/>
                <a:gd name="connsiteY194" fmla="*/ 805446 h 1322177"/>
                <a:gd name="connsiteX195" fmla="*/ 321486 w 3407361"/>
                <a:gd name="connsiteY195" fmla="*/ 805446 h 1322177"/>
                <a:gd name="connsiteX196" fmla="*/ 304817 w 3407361"/>
                <a:gd name="connsiteY196" fmla="*/ 769727 h 1322177"/>
                <a:gd name="connsiteX197" fmla="*/ 283386 w 3407361"/>
                <a:gd name="connsiteY197" fmla="*/ 755439 h 1322177"/>
                <a:gd name="connsiteX198" fmla="*/ 276242 w 3407361"/>
                <a:gd name="connsiteY198" fmla="*/ 738771 h 1322177"/>
                <a:gd name="connsiteX199" fmla="*/ 259573 w 3407361"/>
                <a:gd name="connsiteY199" fmla="*/ 717339 h 1322177"/>
                <a:gd name="connsiteX200" fmla="*/ 240523 w 3407361"/>
                <a:gd name="connsiteY200" fmla="*/ 693527 h 1322177"/>
                <a:gd name="connsiteX201" fmla="*/ 214330 w 3407361"/>
                <a:gd name="connsiteY201" fmla="*/ 684002 h 1322177"/>
                <a:gd name="connsiteX202" fmla="*/ 138130 w 3407361"/>
                <a:gd name="connsiteY202" fmla="*/ 605421 h 1322177"/>
                <a:gd name="connsiteX203" fmla="*/ 71455 w 3407361"/>
                <a:gd name="connsiteY203" fmla="*/ 493502 h 1322177"/>
                <a:gd name="connsiteX204" fmla="*/ 59548 w 3407361"/>
                <a:gd name="connsiteY204" fmla="*/ 436352 h 1322177"/>
                <a:gd name="connsiteX205" fmla="*/ 28592 w 3407361"/>
                <a:gd name="connsiteY205" fmla="*/ 386346 h 1322177"/>
                <a:gd name="connsiteX206" fmla="*/ 28592 w 3407361"/>
                <a:gd name="connsiteY206" fmla="*/ 355389 h 1322177"/>
                <a:gd name="connsiteX207" fmla="*/ 9542 w 3407361"/>
                <a:gd name="connsiteY207" fmla="*/ 305383 h 1322177"/>
                <a:gd name="connsiteX208" fmla="*/ 11923 w 3407361"/>
                <a:gd name="connsiteY208" fmla="*/ 272046 h 1322177"/>
                <a:gd name="connsiteX209" fmla="*/ 4780 w 3407361"/>
                <a:gd name="connsiteY209" fmla="*/ 229183 h 1322177"/>
                <a:gd name="connsiteX210" fmla="*/ 11922 w 3407361"/>
                <a:gd name="connsiteY210" fmla="*/ 202989 h 1322177"/>
                <a:gd name="connsiteX211" fmla="*/ 19066 w 3407361"/>
                <a:gd name="connsiteY211" fmla="*/ 167271 h 1322177"/>
                <a:gd name="connsiteX212" fmla="*/ 9541 w 3407361"/>
                <a:gd name="connsiteY212" fmla="*/ 112502 h 1322177"/>
                <a:gd name="connsiteX213" fmla="*/ 17 w 3407361"/>
                <a:gd name="connsiteY213" fmla="*/ 81546 h 1322177"/>
                <a:gd name="connsiteX214" fmla="*/ 26210 w 3407361"/>
                <a:gd name="connsiteY214" fmla="*/ 62496 h 1322177"/>
                <a:gd name="connsiteX215" fmla="*/ 35736 w 3407361"/>
                <a:gd name="connsiteY215" fmla="*/ 10108 h 1322177"/>
                <a:gd name="connsiteX216" fmla="*/ 3407361 w 3407361"/>
                <a:gd name="connsiteY216" fmla="*/ 0 h 1322177"/>
                <a:gd name="connsiteX217" fmla="*/ 3395185 w 3407361"/>
                <a:gd name="connsiteY217" fmla="*/ 850419 h 1322177"/>
                <a:gd name="connsiteX0" fmla="*/ 3395185 w 3407361"/>
                <a:gd name="connsiteY0" fmla="*/ 850419 h 1322177"/>
                <a:gd name="connsiteX1" fmla="*/ 3312379 w 3407361"/>
                <a:gd name="connsiteY1" fmla="*/ 890003 h 1322177"/>
                <a:gd name="connsiteX2" fmla="*/ 3139850 w 3407361"/>
                <a:gd name="connsiteY2" fmla="*/ 898630 h 1322177"/>
                <a:gd name="connsiteX3" fmla="*/ 2846552 w 3407361"/>
                <a:gd name="connsiteY3" fmla="*/ 907256 h 1322177"/>
                <a:gd name="connsiteX4" fmla="*/ 2544628 w 3407361"/>
                <a:gd name="connsiteY4" fmla="*/ 907256 h 1322177"/>
                <a:gd name="connsiteX5" fmla="*/ 2346220 w 3407361"/>
                <a:gd name="connsiteY5" fmla="*/ 933135 h 1322177"/>
                <a:gd name="connsiteX6" fmla="*/ 2173692 w 3407361"/>
                <a:gd name="connsiteY6" fmla="*/ 976267 h 1322177"/>
                <a:gd name="connsiteX7" fmla="*/ 2033605 w 3407361"/>
                <a:gd name="connsiteY7" fmla="*/ 974514 h 1322177"/>
                <a:gd name="connsiteX8" fmla="*/ 1995505 w 3407361"/>
                <a:gd name="connsiteY8" fmla="*/ 943558 h 1322177"/>
                <a:gd name="connsiteX9" fmla="*/ 1962167 w 3407361"/>
                <a:gd name="connsiteY9" fmla="*/ 914983 h 1322177"/>
                <a:gd name="connsiteX10" fmla="*/ 1921686 w 3407361"/>
                <a:gd name="connsiteY10" fmla="*/ 893552 h 1322177"/>
                <a:gd name="connsiteX11" fmla="*/ 1905017 w 3407361"/>
                <a:gd name="connsiteY11" fmla="*/ 888789 h 1322177"/>
                <a:gd name="connsiteX12" fmla="*/ 1905017 w 3407361"/>
                <a:gd name="connsiteY12" fmla="*/ 888789 h 1322177"/>
                <a:gd name="connsiteX13" fmla="*/ 1933592 w 3407361"/>
                <a:gd name="connsiteY13" fmla="*/ 881646 h 1322177"/>
                <a:gd name="connsiteX14" fmla="*/ 1952642 w 3407361"/>
                <a:gd name="connsiteY14" fmla="*/ 874502 h 1322177"/>
                <a:gd name="connsiteX15" fmla="*/ 1933592 w 3407361"/>
                <a:gd name="connsiteY15" fmla="*/ 864977 h 1322177"/>
                <a:gd name="connsiteX16" fmla="*/ 1900255 w 3407361"/>
                <a:gd name="connsiteY16" fmla="*/ 855452 h 1322177"/>
                <a:gd name="connsiteX17" fmla="*/ 1871680 w 3407361"/>
                <a:gd name="connsiteY17" fmla="*/ 841164 h 1322177"/>
                <a:gd name="connsiteX18" fmla="*/ 1840723 w 3407361"/>
                <a:gd name="connsiteY18" fmla="*/ 824496 h 1322177"/>
                <a:gd name="connsiteX19" fmla="*/ 1819292 w 3407361"/>
                <a:gd name="connsiteY19" fmla="*/ 810208 h 1322177"/>
                <a:gd name="connsiteX20" fmla="*/ 1814530 w 3407361"/>
                <a:gd name="connsiteY20" fmla="*/ 791158 h 1322177"/>
                <a:gd name="connsiteX21" fmla="*/ 1843105 w 3407361"/>
                <a:gd name="connsiteY21" fmla="*/ 800683 h 1322177"/>
                <a:gd name="connsiteX22" fmla="*/ 1843105 w 3407361"/>
                <a:gd name="connsiteY22" fmla="*/ 800683 h 1322177"/>
                <a:gd name="connsiteX23" fmla="*/ 1871680 w 3407361"/>
                <a:gd name="connsiteY23" fmla="*/ 803064 h 1322177"/>
                <a:gd name="connsiteX24" fmla="*/ 1916923 w 3407361"/>
                <a:gd name="connsiteY24" fmla="*/ 812589 h 1322177"/>
                <a:gd name="connsiteX25" fmla="*/ 1916923 w 3407361"/>
                <a:gd name="connsiteY25" fmla="*/ 812589 h 1322177"/>
                <a:gd name="connsiteX26" fmla="*/ 1897873 w 3407361"/>
                <a:gd name="connsiteY26" fmla="*/ 781633 h 1322177"/>
                <a:gd name="connsiteX27" fmla="*/ 1862155 w 3407361"/>
                <a:gd name="connsiteY27" fmla="*/ 788777 h 1322177"/>
                <a:gd name="connsiteX28" fmla="*/ 1838342 w 3407361"/>
                <a:gd name="connsiteY28" fmla="*/ 781633 h 1322177"/>
                <a:gd name="connsiteX29" fmla="*/ 1812148 w 3407361"/>
                <a:gd name="connsiteY29" fmla="*/ 779252 h 1322177"/>
                <a:gd name="connsiteX30" fmla="*/ 1785955 w 3407361"/>
                <a:gd name="connsiteY30" fmla="*/ 788777 h 1322177"/>
                <a:gd name="connsiteX31" fmla="*/ 1757380 w 3407361"/>
                <a:gd name="connsiteY31" fmla="*/ 795921 h 1322177"/>
                <a:gd name="connsiteX32" fmla="*/ 1728805 w 3407361"/>
                <a:gd name="connsiteY32" fmla="*/ 795921 h 1322177"/>
                <a:gd name="connsiteX33" fmla="*/ 1702611 w 3407361"/>
                <a:gd name="connsiteY33" fmla="*/ 781633 h 1322177"/>
                <a:gd name="connsiteX34" fmla="*/ 1678798 w 3407361"/>
                <a:gd name="connsiteY34" fmla="*/ 793539 h 1322177"/>
                <a:gd name="connsiteX35" fmla="*/ 1664511 w 3407361"/>
                <a:gd name="connsiteY35" fmla="*/ 788777 h 1322177"/>
                <a:gd name="connsiteX36" fmla="*/ 1628792 w 3407361"/>
                <a:gd name="connsiteY36" fmla="*/ 795921 h 1322177"/>
                <a:gd name="connsiteX37" fmla="*/ 1593073 w 3407361"/>
                <a:gd name="connsiteY37" fmla="*/ 795921 h 1322177"/>
                <a:gd name="connsiteX38" fmla="*/ 1569261 w 3407361"/>
                <a:gd name="connsiteY38" fmla="*/ 791158 h 1322177"/>
                <a:gd name="connsiteX39" fmla="*/ 1547830 w 3407361"/>
                <a:gd name="connsiteY39" fmla="*/ 776871 h 1322177"/>
                <a:gd name="connsiteX40" fmla="*/ 1547830 w 3407361"/>
                <a:gd name="connsiteY40" fmla="*/ 762583 h 1322177"/>
                <a:gd name="connsiteX41" fmla="*/ 1524017 w 3407361"/>
                <a:gd name="connsiteY41" fmla="*/ 798302 h 1322177"/>
                <a:gd name="connsiteX42" fmla="*/ 1528780 w 3407361"/>
                <a:gd name="connsiteY42" fmla="*/ 819733 h 1322177"/>
                <a:gd name="connsiteX43" fmla="*/ 1533542 w 3407361"/>
                <a:gd name="connsiteY43" fmla="*/ 836402 h 1322177"/>
                <a:gd name="connsiteX44" fmla="*/ 1578786 w 3407361"/>
                <a:gd name="connsiteY44" fmla="*/ 822114 h 1322177"/>
                <a:gd name="connsiteX45" fmla="*/ 1614505 w 3407361"/>
                <a:gd name="connsiteY45" fmla="*/ 819733 h 1322177"/>
                <a:gd name="connsiteX46" fmla="*/ 1654986 w 3407361"/>
                <a:gd name="connsiteY46" fmla="*/ 812589 h 1322177"/>
                <a:gd name="connsiteX47" fmla="*/ 1676417 w 3407361"/>
                <a:gd name="connsiteY47" fmla="*/ 812589 h 1322177"/>
                <a:gd name="connsiteX48" fmla="*/ 1702611 w 3407361"/>
                <a:gd name="connsiteY48" fmla="*/ 810208 h 1322177"/>
                <a:gd name="connsiteX49" fmla="*/ 1728805 w 3407361"/>
                <a:gd name="connsiteY49" fmla="*/ 826877 h 1322177"/>
                <a:gd name="connsiteX50" fmla="*/ 1750236 w 3407361"/>
                <a:gd name="connsiteY50" fmla="*/ 826877 h 1322177"/>
                <a:gd name="connsiteX51" fmla="*/ 1781192 w 3407361"/>
                <a:gd name="connsiteY51" fmla="*/ 836402 h 1322177"/>
                <a:gd name="connsiteX52" fmla="*/ 1795480 w 3407361"/>
                <a:gd name="connsiteY52" fmla="*/ 845927 h 1322177"/>
                <a:gd name="connsiteX53" fmla="*/ 1795480 w 3407361"/>
                <a:gd name="connsiteY53" fmla="*/ 864977 h 1322177"/>
                <a:gd name="connsiteX54" fmla="*/ 1724042 w 3407361"/>
                <a:gd name="connsiteY54" fmla="*/ 862596 h 1322177"/>
                <a:gd name="connsiteX55" fmla="*/ 1635936 w 3407361"/>
                <a:gd name="connsiteY55" fmla="*/ 872121 h 1322177"/>
                <a:gd name="connsiteX56" fmla="*/ 1550211 w 3407361"/>
                <a:gd name="connsiteY56" fmla="*/ 879264 h 1322177"/>
                <a:gd name="connsiteX57" fmla="*/ 1440673 w 3407361"/>
                <a:gd name="connsiteY57" fmla="*/ 903077 h 1322177"/>
                <a:gd name="connsiteX58" fmla="*/ 1340661 w 3407361"/>
                <a:gd name="connsiteY58" fmla="*/ 931652 h 1322177"/>
                <a:gd name="connsiteX59" fmla="*/ 1252555 w 3407361"/>
                <a:gd name="connsiteY59" fmla="*/ 974514 h 1322177"/>
                <a:gd name="connsiteX60" fmla="*/ 1193023 w 3407361"/>
                <a:gd name="connsiteY60" fmla="*/ 1007852 h 1322177"/>
                <a:gd name="connsiteX61" fmla="*/ 1157305 w 3407361"/>
                <a:gd name="connsiteY61" fmla="*/ 1029283 h 1322177"/>
                <a:gd name="connsiteX62" fmla="*/ 1069196 w 3407361"/>
                <a:gd name="connsiteY62" fmla="*/ 1057859 h 1322177"/>
                <a:gd name="connsiteX63" fmla="*/ 1043004 w 3407361"/>
                <a:gd name="connsiteY63" fmla="*/ 1065002 h 1322177"/>
                <a:gd name="connsiteX64" fmla="*/ 1035861 w 3407361"/>
                <a:gd name="connsiteY64" fmla="*/ 1045952 h 1322177"/>
                <a:gd name="connsiteX65" fmla="*/ 1031099 w 3407361"/>
                <a:gd name="connsiteY65" fmla="*/ 1029283 h 1322177"/>
                <a:gd name="connsiteX66" fmla="*/ 1040624 w 3407361"/>
                <a:gd name="connsiteY66" fmla="*/ 1024520 h 1322177"/>
                <a:gd name="connsiteX67" fmla="*/ 1059673 w 3407361"/>
                <a:gd name="connsiteY67" fmla="*/ 1017378 h 1322177"/>
                <a:gd name="connsiteX68" fmla="*/ 1069198 w 3407361"/>
                <a:gd name="connsiteY68" fmla="*/ 1024521 h 1322177"/>
                <a:gd name="connsiteX69" fmla="*/ 1085867 w 3407361"/>
                <a:gd name="connsiteY69" fmla="*/ 1022139 h 1322177"/>
                <a:gd name="connsiteX70" fmla="*/ 1083486 w 3407361"/>
                <a:gd name="connsiteY70" fmla="*/ 1003089 h 1322177"/>
                <a:gd name="connsiteX71" fmla="*/ 1083486 w 3407361"/>
                <a:gd name="connsiteY71" fmla="*/ 1003089 h 1322177"/>
                <a:gd name="connsiteX72" fmla="*/ 1093011 w 3407361"/>
                <a:gd name="connsiteY72" fmla="*/ 974514 h 1322177"/>
                <a:gd name="connsiteX73" fmla="*/ 1112061 w 3407361"/>
                <a:gd name="connsiteY73" fmla="*/ 964989 h 1322177"/>
                <a:gd name="connsiteX74" fmla="*/ 1090630 w 3407361"/>
                <a:gd name="connsiteY74" fmla="*/ 967371 h 1322177"/>
                <a:gd name="connsiteX75" fmla="*/ 1047767 w 3407361"/>
                <a:gd name="connsiteY75" fmla="*/ 976896 h 1322177"/>
                <a:gd name="connsiteX76" fmla="*/ 1026336 w 3407361"/>
                <a:gd name="connsiteY76" fmla="*/ 969752 h 1322177"/>
                <a:gd name="connsiteX77" fmla="*/ 997761 w 3407361"/>
                <a:gd name="connsiteY77" fmla="*/ 969752 h 1322177"/>
                <a:gd name="connsiteX78" fmla="*/ 988236 w 3407361"/>
                <a:gd name="connsiteY78" fmla="*/ 960227 h 1322177"/>
                <a:gd name="connsiteX79" fmla="*/ 1012048 w 3407361"/>
                <a:gd name="connsiteY79" fmla="*/ 948321 h 1322177"/>
                <a:gd name="connsiteX80" fmla="*/ 1062055 w 3407361"/>
                <a:gd name="connsiteY80" fmla="*/ 936414 h 1322177"/>
                <a:gd name="connsiteX81" fmla="*/ 1093011 w 3407361"/>
                <a:gd name="connsiteY81" fmla="*/ 929271 h 1322177"/>
                <a:gd name="connsiteX82" fmla="*/ 1116823 w 3407361"/>
                <a:gd name="connsiteY82" fmla="*/ 912602 h 1322177"/>
                <a:gd name="connsiteX83" fmla="*/ 1195405 w 3407361"/>
                <a:gd name="connsiteY83" fmla="*/ 895933 h 1322177"/>
                <a:gd name="connsiteX84" fmla="*/ 1214455 w 3407361"/>
                <a:gd name="connsiteY84" fmla="*/ 884027 h 1322177"/>
                <a:gd name="connsiteX85" fmla="*/ 1183498 w 3407361"/>
                <a:gd name="connsiteY85" fmla="*/ 879264 h 1322177"/>
                <a:gd name="connsiteX86" fmla="*/ 1114442 w 3407361"/>
                <a:gd name="connsiteY86" fmla="*/ 895933 h 1322177"/>
                <a:gd name="connsiteX87" fmla="*/ 1071580 w 3407361"/>
                <a:gd name="connsiteY87" fmla="*/ 907839 h 1322177"/>
                <a:gd name="connsiteX88" fmla="*/ 1047767 w 3407361"/>
                <a:gd name="connsiteY88" fmla="*/ 924508 h 1322177"/>
                <a:gd name="connsiteX89" fmla="*/ 1004905 w 3407361"/>
                <a:gd name="connsiteY89" fmla="*/ 931652 h 1322177"/>
                <a:gd name="connsiteX90" fmla="*/ 983473 w 3407361"/>
                <a:gd name="connsiteY90" fmla="*/ 926889 h 1322177"/>
                <a:gd name="connsiteX91" fmla="*/ 959661 w 3407361"/>
                <a:gd name="connsiteY91" fmla="*/ 931652 h 1322177"/>
                <a:gd name="connsiteX92" fmla="*/ 940611 w 3407361"/>
                <a:gd name="connsiteY92" fmla="*/ 917364 h 1322177"/>
                <a:gd name="connsiteX93" fmla="*/ 919180 w 3407361"/>
                <a:gd name="connsiteY93" fmla="*/ 910221 h 1322177"/>
                <a:gd name="connsiteX94" fmla="*/ 888223 w 3407361"/>
                <a:gd name="connsiteY94" fmla="*/ 910221 h 1322177"/>
                <a:gd name="connsiteX95" fmla="*/ 869173 w 3407361"/>
                <a:gd name="connsiteY95" fmla="*/ 917364 h 1322177"/>
                <a:gd name="connsiteX96" fmla="*/ 869173 w 3407361"/>
                <a:gd name="connsiteY96" fmla="*/ 898314 h 1322177"/>
                <a:gd name="connsiteX97" fmla="*/ 862030 w 3407361"/>
                <a:gd name="connsiteY97" fmla="*/ 872121 h 1322177"/>
                <a:gd name="connsiteX98" fmla="*/ 854886 w 3407361"/>
                <a:gd name="connsiteY98" fmla="*/ 841164 h 1322177"/>
                <a:gd name="connsiteX99" fmla="*/ 859648 w 3407361"/>
                <a:gd name="connsiteY99" fmla="*/ 812589 h 1322177"/>
                <a:gd name="connsiteX100" fmla="*/ 873936 w 3407361"/>
                <a:gd name="connsiteY100" fmla="*/ 791158 h 1322177"/>
                <a:gd name="connsiteX101" fmla="*/ 842980 w 3407361"/>
                <a:gd name="connsiteY101" fmla="*/ 817352 h 1322177"/>
                <a:gd name="connsiteX102" fmla="*/ 816786 w 3407361"/>
                <a:gd name="connsiteY102" fmla="*/ 817352 h 1322177"/>
                <a:gd name="connsiteX103" fmla="*/ 783448 w 3407361"/>
                <a:gd name="connsiteY103" fmla="*/ 819733 h 1322177"/>
                <a:gd name="connsiteX104" fmla="*/ 754873 w 3407361"/>
                <a:gd name="connsiteY104" fmla="*/ 812589 h 1322177"/>
                <a:gd name="connsiteX105" fmla="*/ 731061 w 3407361"/>
                <a:gd name="connsiteY105" fmla="*/ 791158 h 1322177"/>
                <a:gd name="connsiteX106" fmla="*/ 707248 w 3407361"/>
                <a:gd name="connsiteY106" fmla="*/ 784014 h 1322177"/>
                <a:gd name="connsiteX107" fmla="*/ 662005 w 3407361"/>
                <a:gd name="connsiteY107" fmla="*/ 791158 h 1322177"/>
                <a:gd name="connsiteX108" fmla="*/ 619142 w 3407361"/>
                <a:gd name="connsiteY108" fmla="*/ 798302 h 1322177"/>
                <a:gd name="connsiteX109" fmla="*/ 573898 w 3407361"/>
                <a:gd name="connsiteY109" fmla="*/ 805446 h 1322177"/>
                <a:gd name="connsiteX110" fmla="*/ 554848 w 3407361"/>
                <a:gd name="connsiteY110" fmla="*/ 793539 h 1322177"/>
                <a:gd name="connsiteX111" fmla="*/ 550086 w 3407361"/>
                <a:gd name="connsiteY111" fmla="*/ 776871 h 1322177"/>
                <a:gd name="connsiteX112" fmla="*/ 540561 w 3407361"/>
                <a:gd name="connsiteY112" fmla="*/ 753058 h 1322177"/>
                <a:gd name="connsiteX113" fmla="*/ 540561 w 3407361"/>
                <a:gd name="connsiteY113" fmla="*/ 753058 h 1322177"/>
                <a:gd name="connsiteX114" fmla="*/ 545323 w 3407361"/>
                <a:gd name="connsiteY114" fmla="*/ 805446 h 1322177"/>
                <a:gd name="connsiteX115" fmla="*/ 559611 w 3407361"/>
                <a:gd name="connsiteY115" fmla="*/ 822114 h 1322177"/>
                <a:gd name="connsiteX116" fmla="*/ 609617 w 3407361"/>
                <a:gd name="connsiteY116" fmla="*/ 826877 h 1322177"/>
                <a:gd name="connsiteX117" fmla="*/ 659623 w 3407361"/>
                <a:gd name="connsiteY117" fmla="*/ 814971 h 1322177"/>
                <a:gd name="connsiteX118" fmla="*/ 692961 w 3407361"/>
                <a:gd name="connsiteY118" fmla="*/ 810208 h 1322177"/>
                <a:gd name="connsiteX119" fmla="*/ 723917 w 3407361"/>
                <a:gd name="connsiteY119" fmla="*/ 817352 h 1322177"/>
                <a:gd name="connsiteX120" fmla="*/ 740586 w 3407361"/>
                <a:gd name="connsiteY120" fmla="*/ 843546 h 1322177"/>
                <a:gd name="connsiteX121" fmla="*/ 766780 w 3407361"/>
                <a:gd name="connsiteY121" fmla="*/ 843546 h 1322177"/>
                <a:gd name="connsiteX122" fmla="*/ 802498 w 3407361"/>
                <a:gd name="connsiteY122" fmla="*/ 838783 h 1322177"/>
                <a:gd name="connsiteX123" fmla="*/ 831073 w 3407361"/>
                <a:gd name="connsiteY123" fmla="*/ 848308 h 1322177"/>
                <a:gd name="connsiteX124" fmla="*/ 838217 w 3407361"/>
                <a:gd name="connsiteY124" fmla="*/ 893552 h 1322177"/>
                <a:gd name="connsiteX125" fmla="*/ 850123 w 3407361"/>
                <a:gd name="connsiteY125" fmla="*/ 931652 h 1322177"/>
                <a:gd name="connsiteX126" fmla="*/ 850123 w 3407361"/>
                <a:gd name="connsiteY126" fmla="*/ 948321 h 1322177"/>
                <a:gd name="connsiteX127" fmla="*/ 840598 w 3407361"/>
                <a:gd name="connsiteY127" fmla="*/ 964989 h 1322177"/>
                <a:gd name="connsiteX128" fmla="*/ 823930 w 3407361"/>
                <a:gd name="connsiteY128" fmla="*/ 974514 h 1322177"/>
                <a:gd name="connsiteX129" fmla="*/ 802498 w 3407361"/>
                <a:gd name="connsiteY129" fmla="*/ 979277 h 1322177"/>
                <a:gd name="connsiteX130" fmla="*/ 781067 w 3407361"/>
                <a:gd name="connsiteY130" fmla="*/ 979277 h 1322177"/>
                <a:gd name="connsiteX131" fmla="*/ 769161 w 3407361"/>
                <a:gd name="connsiteY131" fmla="*/ 988802 h 1322177"/>
                <a:gd name="connsiteX132" fmla="*/ 769161 w 3407361"/>
                <a:gd name="connsiteY132" fmla="*/ 988802 h 1322177"/>
                <a:gd name="connsiteX133" fmla="*/ 800117 w 3407361"/>
                <a:gd name="connsiteY133" fmla="*/ 991183 h 1322177"/>
                <a:gd name="connsiteX134" fmla="*/ 816786 w 3407361"/>
                <a:gd name="connsiteY134" fmla="*/ 1003089 h 1322177"/>
                <a:gd name="connsiteX135" fmla="*/ 838217 w 3407361"/>
                <a:gd name="connsiteY135" fmla="*/ 993564 h 1322177"/>
                <a:gd name="connsiteX136" fmla="*/ 833455 w 3407361"/>
                <a:gd name="connsiteY136" fmla="*/ 1014996 h 1322177"/>
                <a:gd name="connsiteX137" fmla="*/ 859648 w 3407361"/>
                <a:gd name="connsiteY137" fmla="*/ 1024521 h 1322177"/>
                <a:gd name="connsiteX138" fmla="*/ 881080 w 3407361"/>
                <a:gd name="connsiteY138" fmla="*/ 984039 h 1322177"/>
                <a:gd name="connsiteX139" fmla="*/ 909655 w 3407361"/>
                <a:gd name="connsiteY139" fmla="*/ 1022139 h 1322177"/>
                <a:gd name="connsiteX140" fmla="*/ 909655 w 3407361"/>
                <a:gd name="connsiteY140" fmla="*/ 1062621 h 1322177"/>
                <a:gd name="connsiteX141" fmla="*/ 902511 w 3407361"/>
                <a:gd name="connsiteY141" fmla="*/ 1084052 h 1322177"/>
                <a:gd name="connsiteX142" fmla="*/ 881080 w 3407361"/>
                <a:gd name="connsiteY142" fmla="*/ 1105483 h 1322177"/>
                <a:gd name="connsiteX143" fmla="*/ 842980 w 3407361"/>
                <a:gd name="connsiteY143" fmla="*/ 1119771 h 1322177"/>
                <a:gd name="connsiteX144" fmla="*/ 828692 w 3407361"/>
                <a:gd name="connsiteY144" fmla="*/ 1136439 h 1322177"/>
                <a:gd name="connsiteX145" fmla="*/ 812023 w 3407361"/>
                <a:gd name="connsiteY145" fmla="*/ 1157871 h 1322177"/>
                <a:gd name="connsiteX146" fmla="*/ 783448 w 3407361"/>
                <a:gd name="connsiteY146" fmla="*/ 1165014 h 1322177"/>
                <a:gd name="connsiteX147" fmla="*/ 766780 w 3407361"/>
                <a:gd name="connsiteY147" fmla="*/ 1172158 h 1322177"/>
                <a:gd name="connsiteX148" fmla="*/ 752492 w 3407361"/>
                <a:gd name="connsiteY148" fmla="*/ 1174539 h 1322177"/>
                <a:gd name="connsiteX149" fmla="*/ 745348 w 3407361"/>
                <a:gd name="connsiteY149" fmla="*/ 1160252 h 1322177"/>
                <a:gd name="connsiteX150" fmla="*/ 745348 w 3407361"/>
                <a:gd name="connsiteY150" fmla="*/ 1160252 h 1322177"/>
                <a:gd name="connsiteX151" fmla="*/ 735823 w 3407361"/>
                <a:gd name="connsiteY151" fmla="*/ 1186446 h 1322177"/>
                <a:gd name="connsiteX152" fmla="*/ 716773 w 3407361"/>
                <a:gd name="connsiteY152" fmla="*/ 1200733 h 1322177"/>
                <a:gd name="connsiteX153" fmla="*/ 700105 w 3407361"/>
                <a:gd name="connsiteY153" fmla="*/ 1207877 h 1322177"/>
                <a:gd name="connsiteX154" fmla="*/ 700105 w 3407361"/>
                <a:gd name="connsiteY154" fmla="*/ 1186446 h 1322177"/>
                <a:gd name="connsiteX155" fmla="*/ 688198 w 3407361"/>
                <a:gd name="connsiteY155" fmla="*/ 1165014 h 1322177"/>
                <a:gd name="connsiteX156" fmla="*/ 690580 w 3407361"/>
                <a:gd name="connsiteY156" fmla="*/ 1210258 h 1322177"/>
                <a:gd name="connsiteX157" fmla="*/ 678673 w 3407361"/>
                <a:gd name="connsiteY157" fmla="*/ 1226927 h 1322177"/>
                <a:gd name="connsiteX158" fmla="*/ 669148 w 3407361"/>
                <a:gd name="connsiteY158" fmla="*/ 1217402 h 1322177"/>
                <a:gd name="connsiteX159" fmla="*/ 647717 w 3407361"/>
                <a:gd name="connsiteY159" fmla="*/ 1210258 h 1322177"/>
                <a:gd name="connsiteX160" fmla="*/ 631048 w 3407361"/>
                <a:gd name="connsiteY160" fmla="*/ 1205496 h 1322177"/>
                <a:gd name="connsiteX161" fmla="*/ 614380 w 3407361"/>
                <a:gd name="connsiteY161" fmla="*/ 1234071 h 1322177"/>
                <a:gd name="connsiteX162" fmla="*/ 588186 w 3407361"/>
                <a:gd name="connsiteY162" fmla="*/ 1248358 h 1322177"/>
                <a:gd name="connsiteX163" fmla="*/ 566755 w 3407361"/>
                <a:gd name="connsiteY163" fmla="*/ 1274552 h 1322177"/>
                <a:gd name="connsiteX164" fmla="*/ 557230 w 3407361"/>
                <a:gd name="connsiteY164" fmla="*/ 1288840 h 1322177"/>
                <a:gd name="connsiteX165" fmla="*/ 545324 w 3407361"/>
                <a:gd name="connsiteY165" fmla="*/ 1307889 h 1322177"/>
                <a:gd name="connsiteX166" fmla="*/ 514367 w 3407361"/>
                <a:gd name="connsiteY166" fmla="*/ 1322177 h 1322177"/>
                <a:gd name="connsiteX167" fmla="*/ 488173 w 3407361"/>
                <a:gd name="connsiteY167" fmla="*/ 1310271 h 1322177"/>
                <a:gd name="connsiteX168" fmla="*/ 471505 w 3407361"/>
                <a:gd name="connsiteY168" fmla="*/ 1300746 h 1322177"/>
                <a:gd name="connsiteX169" fmla="*/ 452455 w 3407361"/>
                <a:gd name="connsiteY169" fmla="*/ 1295983 h 1322177"/>
                <a:gd name="connsiteX170" fmla="*/ 431023 w 3407361"/>
                <a:gd name="connsiteY170" fmla="*/ 1279314 h 1322177"/>
                <a:gd name="connsiteX171" fmla="*/ 431023 w 3407361"/>
                <a:gd name="connsiteY171" fmla="*/ 1279314 h 1322177"/>
                <a:gd name="connsiteX172" fmla="*/ 431023 w 3407361"/>
                <a:gd name="connsiteY172" fmla="*/ 1279314 h 1322177"/>
                <a:gd name="connsiteX173" fmla="*/ 397686 w 3407361"/>
                <a:gd name="connsiteY173" fmla="*/ 1241214 h 1322177"/>
                <a:gd name="connsiteX174" fmla="*/ 388161 w 3407361"/>
                <a:gd name="connsiteY174" fmla="*/ 1229308 h 1322177"/>
                <a:gd name="connsiteX175" fmla="*/ 378636 w 3407361"/>
                <a:gd name="connsiteY175" fmla="*/ 1231689 h 1322177"/>
                <a:gd name="connsiteX176" fmla="*/ 378636 w 3407361"/>
                <a:gd name="connsiteY176" fmla="*/ 1217402 h 1322177"/>
                <a:gd name="connsiteX177" fmla="*/ 373873 w 3407361"/>
                <a:gd name="connsiteY177" fmla="*/ 1203114 h 1322177"/>
                <a:gd name="connsiteX178" fmla="*/ 357205 w 3407361"/>
                <a:gd name="connsiteY178" fmla="*/ 1207877 h 1322177"/>
                <a:gd name="connsiteX179" fmla="*/ 350061 w 3407361"/>
                <a:gd name="connsiteY179" fmla="*/ 1186446 h 1322177"/>
                <a:gd name="connsiteX180" fmla="*/ 335773 w 3407361"/>
                <a:gd name="connsiteY180" fmla="*/ 1167396 h 1322177"/>
                <a:gd name="connsiteX181" fmla="*/ 350061 w 3407361"/>
                <a:gd name="connsiteY181" fmla="*/ 1155489 h 1322177"/>
                <a:gd name="connsiteX182" fmla="*/ 342917 w 3407361"/>
                <a:gd name="connsiteY182" fmla="*/ 1131677 h 1322177"/>
                <a:gd name="connsiteX183" fmla="*/ 326248 w 3407361"/>
                <a:gd name="connsiteY183" fmla="*/ 1119771 h 1322177"/>
                <a:gd name="connsiteX184" fmla="*/ 333392 w 3407361"/>
                <a:gd name="connsiteY184" fmla="*/ 1103102 h 1322177"/>
                <a:gd name="connsiteX185" fmla="*/ 345298 w 3407361"/>
                <a:gd name="connsiteY185" fmla="*/ 1105483 h 1322177"/>
                <a:gd name="connsiteX186" fmla="*/ 373873 w 3407361"/>
                <a:gd name="connsiteY186" fmla="*/ 1110246 h 1322177"/>
                <a:gd name="connsiteX187" fmla="*/ 371492 w 3407361"/>
                <a:gd name="connsiteY187" fmla="*/ 1086433 h 1322177"/>
                <a:gd name="connsiteX188" fmla="*/ 397686 w 3407361"/>
                <a:gd name="connsiteY188" fmla="*/ 1067383 h 1322177"/>
                <a:gd name="connsiteX189" fmla="*/ 402449 w 3407361"/>
                <a:gd name="connsiteY189" fmla="*/ 1010233 h 1322177"/>
                <a:gd name="connsiteX190" fmla="*/ 364348 w 3407361"/>
                <a:gd name="connsiteY190" fmla="*/ 969752 h 1322177"/>
                <a:gd name="connsiteX191" fmla="*/ 345298 w 3407361"/>
                <a:gd name="connsiteY191" fmla="*/ 934033 h 1322177"/>
                <a:gd name="connsiteX192" fmla="*/ 307198 w 3407361"/>
                <a:gd name="connsiteY192" fmla="*/ 900696 h 1322177"/>
                <a:gd name="connsiteX193" fmla="*/ 302436 w 3407361"/>
                <a:gd name="connsiteY193" fmla="*/ 834021 h 1322177"/>
                <a:gd name="connsiteX194" fmla="*/ 321486 w 3407361"/>
                <a:gd name="connsiteY194" fmla="*/ 805446 h 1322177"/>
                <a:gd name="connsiteX195" fmla="*/ 321486 w 3407361"/>
                <a:gd name="connsiteY195" fmla="*/ 805446 h 1322177"/>
                <a:gd name="connsiteX196" fmla="*/ 304817 w 3407361"/>
                <a:gd name="connsiteY196" fmla="*/ 769727 h 1322177"/>
                <a:gd name="connsiteX197" fmla="*/ 283386 w 3407361"/>
                <a:gd name="connsiteY197" fmla="*/ 755439 h 1322177"/>
                <a:gd name="connsiteX198" fmla="*/ 276242 w 3407361"/>
                <a:gd name="connsiteY198" fmla="*/ 738771 h 1322177"/>
                <a:gd name="connsiteX199" fmla="*/ 259573 w 3407361"/>
                <a:gd name="connsiteY199" fmla="*/ 717339 h 1322177"/>
                <a:gd name="connsiteX200" fmla="*/ 240523 w 3407361"/>
                <a:gd name="connsiteY200" fmla="*/ 693527 h 1322177"/>
                <a:gd name="connsiteX201" fmla="*/ 214330 w 3407361"/>
                <a:gd name="connsiteY201" fmla="*/ 684002 h 1322177"/>
                <a:gd name="connsiteX202" fmla="*/ 138130 w 3407361"/>
                <a:gd name="connsiteY202" fmla="*/ 605421 h 1322177"/>
                <a:gd name="connsiteX203" fmla="*/ 71455 w 3407361"/>
                <a:gd name="connsiteY203" fmla="*/ 493502 h 1322177"/>
                <a:gd name="connsiteX204" fmla="*/ 59548 w 3407361"/>
                <a:gd name="connsiteY204" fmla="*/ 436352 h 1322177"/>
                <a:gd name="connsiteX205" fmla="*/ 28592 w 3407361"/>
                <a:gd name="connsiteY205" fmla="*/ 386346 h 1322177"/>
                <a:gd name="connsiteX206" fmla="*/ 28592 w 3407361"/>
                <a:gd name="connsiteY206" fmla="*/ 355389 h 1322177"/>
                <a:gd name="connsiteX207" fmla="*/ 9542 w 3407361"/>
                <a:gd name="connsiteY207" fmla="*/ 305383 h 1322177"/>
                <a:gd name="connsiteX208" fmla="*/ 11923 w 3407361"/>
                <a:gd name="connsiteY208" fmla="*/ 272046 h 1322177"/>
                <a:gd name="connsiteX209" fmla="*/ 4780 w 3407361"/>
                <a:gd name="connsiteY209" fmla="*/ 229183 h 1322177"/>
                <a:gd name="connsiteX210" fmla="*/ 11922 w 3407361"/>
                <a:gd name="connsiteY210" fmla="*/ 202989 h 1322177"/>
                <a:gd name="connsiteX211" fmla="*/ 19066 w 3407361"/>
                <a:gd name="connsiteY211" fmla="*/ 167271 h 1322177"/>
                <a:gd name="connsiteX212" fmla="*/ 9541 w 3407361"/>
                <a:gd name="connsiteY212" fmla="*/ 112502 h 1322177"/>
                <a:gd name="connsiteX213" fmla="*/ 17 w 3407361"/>
                <a:gd name="connsiteY213" fmla="*/ 81546 h 1322177"/>
                <a:gd name="connsiteX214" fmla="*/ 26210 w 3407361"/>
                <a:gd name="connsiteY214" fmla="*/ 62496 h 1322177"/>
                <a:gd name="connsiteX215" fmla="*/ 35736 w 3407361"/>
                <a:gd name="connsiteY215" fmla="*/ 10108 h 1322177"/>
                <a:gd name="connsiteX216" fmla="*/ 3407361 w 3407361"/>
                <a:gd name="connsiteY216" fmla="*/ 0 h 1322177"/>
                <a:gd name="connsiteX217" fmla="*/ 3395185 w 3407361"/>
                <a:gd name="connsiteY217" fmla="*/ 850419 h 1322177"/>
                <a:gd name="connsiteX0" fmla="*/ 3395185 w 3407361"/>
                <a:gd name="connsiteY0" fmla="*/ 850419 h 1322177"/>
                <a:gd name="connsiteX1" fmla="*/ 3312379 w 3407361"/>
                <a:gd name="connsiteY1" fmla="*/ 890003 h 1322177"/>
                <a:gd name="connsiteX2" fmla="*/ 3139850 w 3407361"/>
                <a:gd name="connsiteY2" fmla="*/ 898630 h 1322177"/>
                <a:gd name="connsiteX3" fmla="*/ 2846552 w 3407361"/>
                <a:gd name="connsiteY3" fmla="*/ 907256 h 1322177"/>
                <a:gd name="connsiteX4" fmla="*/ 2544628 w 3407361"/>
                <a:gd name="connsiteY4" fmla="*/ 907256 h 1322177"/>
                <a:gd name="connsiteX5" fmla="*/ 2346220 w 3407361"/>
                <a:gd name="connsiteY5" fmla="*/ 933135 h 1322177"/>
                <a:gd name="connsiteX6" fmla="*/ 2173692 w 3407361"/>
                <a:gd name="connsiteY6" fmla="*/ 976267 h 1322177"/>
                <a:gd name="connsiteX7" fmla="*/ 2033605 w 3407361"/>
                <a:gd name="connsiteY7" fmla="*/ 974514 h 1322177"/>
                <a:gd name="connsiteX8" fmla="*/ 1995505 w 3407361"/>
                <a:gd name="connsiteY8" fmla="*/ 943558 h 1322177"/>
                <a:gd name="connsiteX9" fmla="*/ 1962167 w 3407361"/>
                <a:gd name="connsiteY9" fmla="*/ 914983 h 1322177"/>
                <a:gd name="connsiteX10" fmla="*/ 1921686 w 3407361"/>
                <a:gd name="connsiteY10" fmla="*/ 893552 h 1322177"/>
                <a:gd name="connsiteX11" fmla="*/ 1905017 w 3407361"/>
                <a:gd name="connsiteY11" fmla="*/ 888789 h 1322177"/>
                <a:gd name="connsiteX12" fmla="*/ 1905017 w 3407361"/>
                <a:gd name="connsiteY12" fmla="*/ 888789 h 1322177"/>
                <a:gd name="connsiteX13" fmla="*/ 1933592 w 3407361"/>
                <a:gd name="connsiteY13" fmla="*/ 881646 h 1322177"/>
                <a:gd name="connsiteX14" fmla="*/ 1952642 w 3407361"/>
                <a:gd name="connsiteY14" fmla="*/ 874502 h 1322177"/>
                <a:gd name="connsiteX15" fmla="*/ 1933592 w 3407361"/>
                <a:gd name="connsiteY15" fmla="*/ 864977 h 1322177"/>
                <a:gd name="connsiteX16" fmla="*/ 1900255 w 3407361"/>
                <a:gd name="connsiteY16" fmla="*/ 855452 h 1322177"/>
                <a:gd name="connsiteX17" fmla="*/ 1871680 w 3407361"/>
                <a:gd name="connsiteY17" fmla="*/ 841164 h 1322177"/>
                <a:gd name="connsiteX18" fmla="*/ 1840723 w 3407361"/>
                <a:gd name="connsiteY18" fmla="*/ 824496 h 1322177"/>
                <a:gd name="connsiteX19" fmla="*/ 1819292 w 3407361"/>
                <a:gd name="connsiteY19" fmla="*/ 810208 h 1322177"/>
                <a:gd name="connsiteX20" fmla="*/ 1814530 w 3407361"/>
                <a:gd name="connsiteY20" fmla="*/ 791158 h 1322177"/>
                <a:gd name="connsiteX21" fmla="*/ 1843105 w 3407361"/>
                <a:gd name="connsiteY21" fmla="*/ 800683 h 1322177"/>
                <a:gd name="connsiteX22" fmla="*/ 1843105 w 3407361"/>
                <a:gd name="connsiteY22" fmla="*/ 800683 h 1322177"/>
                <a:gd name="connsiteX23" fmla="*/ 1871680 w 3407361"/>
                <a:gd name="connsiteY23" fmla="*/ 803064 h 1322177"/>
                <a:gd name="connsiteX24" fmla="*/ 1916923 w 3407361"/>
                <a:gd name="connsiteY24" fmla="*/ 812589 h 1322177"/>
                <a:gd name="connsiteX25" fmla="*/ 1916923 w 3407361"/>
                <a:gd name="connsiteY25" fmla="*/ 812589 h 1322177"/>
                <a:gd name="connsiteX26" fmla="*/ 1897873 w 3407361"/>
                <a:gd name="connsiteY26" fmla="*/ 781633 h 1322177"/>
                <a:gd name="connsiteX27" fmla="*/ 1862155 w 3407361"/>
                <a:gd name="connsiteY27" fmla="*/ 788777 h 1322177"/>
                <a:gd name="connsiteX28" fmla="*/ 1838342 w 3407361"/>
                <a:gd name="connsiteY28" fmla="*/ 781633 h 1322177"/>
                <a:gd name="connsiteX29" fmla="*/ 1812148 w 3407361"/>
                <a:gd name="connsiteY29" fmla="*/ 779252 h 1322177"/>
                <a:gd name="connsiteX30" fmla="*/ 1785955 w 3407361"/>
                <a:gd name="connsiteY30" fmla="*/ 788777 h 1322177"/>
                <a:gd name="connsiteX31" fmla="*/ 1757380 w 3407361"/>
                <a:gd name="connsiteY31" fmla="*/ 795921 h 1322177"/>
                <a:gd name="connsiteX32" fmla="*/ 1728805 w 3407361"/>
                <a:gd name="connsiteY32" fmla="*/ 795921 h 1322177"/>
                <a:gd name="connsiteX33" fmla="*/ 1702611 w 3407361"/>
                <a:gd name="connsiteY33" fmla="*/ 781633 h 1322177"/>
                <a:gd name="connsiteX34" fmla="*/ 1678798 w 3407361"/>
                <a:gd name="connsiteY34" fmla="*/ 793539 h 1322177"/>
                <a:gd name="connsiteX35" fmla="*/ 1664511 w 3407361"/>
                <a:gd name="connsiteY35" fmla="*/ 788777 h 1322177"/>
                <a:gd name="connsiteX36" fmla="*/ 1628792 w 3407361"/>
                <a:gd name="connsiteY36" fmla="*/ 795921 h 1322177"/>
                <a:gd name="connsiteX37" fmla="*/ 1593073 w 3407361"/>
                <a:gd name="connsiteY37" fmla="*/ 795921 h 1322177"/>
                <a:gd name="connsiteX38" fmla="*/ 1569261 w 3407361"/>
                <a:gd name="connsiteY38" fmla="*/ 791158 h 1322177"/>
                <a:gd name="connsiteX39" fmla="*/ 1547830 w 3407361"/>
                <a:gd name="connsiteY39" fmla="*/ 776871 h 1322177"/>
                <a:gd name="connsiteX40" fmla="*/ 1547830 w 3407361"/>
                <a:gd name="connsiteY40" fmla="*/ 762583 h 1322177"/>
                <a:gd name="connsiteX41" fmla="*/ 1524017 w 3407361"/>
                <a:gd name="connsiteY41" fmla="*/ 798302 h 1322177"/>
                <a:gd name="connsiteX42" fmla="*/ 1528780 w 3407361"/>
                <a:gd name="connsiteY42" fmla="*/ 819733 h 1322177"/>
                <a:gd name="connsiteX43" fmla="*/ 1533542 w 3407361"/>
                <a:gd name="connsiteY43" fmla="*/ 836402 h 1322177"/>
                <a:gd name="connsiteX44" fmla="*/ 1578786 w 3407361"/>
                <a:gd name="connsiteY44" fmla="*/ 822114 h 1322177"/>
                <a:gd name="connsiteX45" fmla="*/ 1614505 w 3407361"/>
                <a:gd name="connsiteY45" fmla="*/ 819733 h 1322177"/>
                <a:gd name="connsiteX46" fmla="*/ 1654986 w 3407361"/>
                <a:gd name="connsiteY46" fmla="*/ 812589 h 1322177"/>
                <a:gd name="connsiteX47" fmla="*/ 1676417 w 3407361"/>
                <a:gd name="connsiteY47" fmla="*/ 812589 h 1322177"/>
                <a:gd name="connsiteX48" fmla="*/ 1702611 w 3407361"/>
                <a:gd name="connsiteY48" fmla="*/ 810208 h 1322177"/>
                <a:gd name="connsiteX49" fmla="*/ 1728805 w 3407361"/>
                <a:gd name="connsiteY49" fmla="*/ 826877 h 1322177"/>
                <a:gd name="connsiteX50" fmla="*/ 1750236 w 3407361"/>
                <a:gd name="connsiteY50" fmla="*/ 826877 h 1322177"/>
                <a:gd name="connsiteX51" fmla="*/ 1781192 w 3407361"/>
                <a:gd name="connsiteY51" fmla="*/ 836402 h 1322177"/>
                <a:gd name="connsiteX52" fmla="*/ 1795480 w 3407361"/>
                <a:gd name="connsiteY52" fmla="*/ 845927 h 1322177"/>
                <a:gd name="connsiteX53" fmla="*/ 1795480 w 3407361"/>
                <a:gd name="connsiteY53" fmla="*/ 864977 h 1322177"/>
                <a:gd name="connsiteX54" fmla="*/ 1724042 w 3407361"/>
                <a:gd name="connsiteY54" fmla="*/ 862596 h 1322177"/>
                <a:gd name="connsiteX55" fmla="*/ 1635936 w 3407361"/>
                <a:gd name="connsiteY55" fmla="*/ 872121 h 1322177"/>
                <a:gd name="connsiteX56" fmla="*/ 1550211 w 3407361"/>
                <a:gd name="connsiteY56" fmla="*/ 879264 h 1322177"/>
                <a:gd name="connsiteX57" fmla="*/ 1440673 w 3407361"/>
                <a:gd name="connsiteY57" fmla="*/ 903077 h 1322177"/>
                <a:gd name="connsiteX58" fmla="*/ 1340661 w 3407361"/>
                <a:gd name="connsiteY58" fmla="*/ 931652 h 1322177"/>
                <a:gd name="connsiteX59" fmla="*/ 1252555 w 3407361"/>
                <a:gd name="connsiteY59" fmla="*/ 974514 h 1322177"/>
                <a:gd name="connsiteX60" fmla="*/ 1193023 w 3407361"/>
                <a:gd name="connsiteY60" fmla="*/ 1007852 h 1322177"/>
                <a:gd name="connsiteX61" fmla="*/ 1157305 w 3407361"/>
                <a:gd name="connsiteY61" fmla="*/ 1029283 h 1322177"/>
                <a:gd name="connsiteX62" fmla="*/ 1069196 w 3407361"/>
                <a:gd name="connsiteY62" fmla="*/ 1057859 h 1322177"/>
                <a:gd name="connsiteX63" fmla="*/ 1043004 w 3407361"/>
                <a:gd name="connsiteY63" fmla="*/ 1065002 h 1322177"/>
                <a:gd name="connsiteX64" fmla="*/ 1035861 w 3407361"/>
                <a:gd name="connsiteY64" fmla="*/ 1045952 h 1322177"/>
                <a:gd name="connsiteX65" fmla="*/ 1031099 w 3407361"/>
                <a:gd name="connsiteY65" fmla="*/ 1029283 h 1322177"/>
                <a:gd name="connsiteX66" fmla="*/ 1040624 w 3407361"/>
                <a:gd name="connsiteY66" fmla="*/ 1024520 h 1322177"/>
                <a:gd name="connsiteX67" fmla="*/ 1059673 w 3407361"/>
                <a:gd name="connsiteY67" fmla="*/ 1017378 h 1322177"/>
                <a:gd name="connsiteX68" fmla="*/ 1069198 w 3407361"/>
                <a:gd name="connsiteY68" fmla="*/ 1024521 h 1322177"/>
                <a:gd name="connsiteX69" fmla="*/ 1085867 w 3407361"/>
                <a:gd name="connsiteY69" fmla="*/ 1022139 h 1322177"/>
                <a:gd name="connsiteX70" fmla="*/ 1083486 w 3407361"/>
                <a:gd name="connsiteY70" fmla="*/ 1003089 h 1322177"/>
                <a:gd name="connsiteX71" fmla="*/ 1083486 w 3407361"/>
                <a:gd name="connsiteY71" fmla="*/ 1003089 h 1322177"/>
                <a:gd name="connsiteX72" fmla="*/ 1093011 w 3407361"/>
                <a:gd name="connsiteY72" fmla="*/ 974514 h 1322177"/>
                <a:gd name="connsiteX73" fmla="*/ 1112061 w 3407361"/>
                <a:gd name="connsiteY73" fmla="*/ 964989 h 1322177"/>
                <a:gd name="connsiteX74" fmla="*/ 1090630 w 3407361"/>
                <a:gd name="connsiteY74" fmla="*/ 967371 h 1322177"/>
                <a:gd name="connsiteX75" fmla="*/ 1047767 w 3407361"/>
                <a:gd name="connsiteY75" fmla="*/ 976896 h 1322177"/>
                <a:gd name="connsiteX76" fmla="*/ 1026336 w 3407361"/>
                <a:gd name="connsiteY76" fmla="*/ 969752 h 1322177"/>
                <a:gd name="connsiteX77" fmla="*/ 997761 w 3407361"/>
                <a:gd name="connsiteY77" fmla="*/ 969752 h 1322177"/>
                <a:gd name="connsiteX78" fmla="*/ 988236 w 3407361"/>
                <a:gd name="connsiteY78" fmla="*/ 960227 h 1322177"/>
                <a:gd name="connsiteX79" fmla="*/ 1012048 w 3407361"/>
                <a:gd name="connsiteY79" fmla="*/ 948321 h 1322177"/>
                <a:gd name="connsiteX80" fmla="*/ 1062055 w 3407361"/>
                <a:gd name="connsiteY80" fmla="*/ 936414 h 1322177"/>
                <a:gd name="connsiteX81" fmla="*/ 1093011 w 3407361"/>
                <a:gd name="connsiteY81" fmla="*/ 929271 h 1322177"/>
                <a:gd name="connsiteX82" fmla="*/ 1116823 w 3407361"/>
                <a:gd name="connsiteY82" fmla="*/ 912602 h 1322177"/>
                <a:gd name="connsiteX83" fmla="*/ 1195405 w 3407361"/>
                <a:gd name="connsiteY83" fmla="*/ 895933 h 1322177"/>
                <a:gd name="connsiteX84" fmla="*/ 1214455 w 3407361"/>
                <a:gd name="connsiteY84" fmla="*/ 884027 h 1322177"/>
                <a:gd name="connsiteX85" fmla="*/ 1183498 w 3407361"/>
                <a:gd name="connsiteY85" fmla="*/ 879264 h 1322177"/>
                <a:gd name="connsiteX86" fmla="*/ 1114442 w 3407361"/>
                <a:gd name="connsiteY86" fmla="*/ 895933 h 1322177"/>
                <a:gd name="connsiteX87" fmla="*/ 1071580 w 3407361"/>
                <a:gd name="connsiteY87" fmla="*/ 907839 h 1322177"/>
                <a:gd name="connsiteX88" fmla="*/ 1047767 w 3407361"/>
                <a:gd name="connsiteY88" fmla="*/ 924508 h 1322177"/>
                <a:gd name="connsiteX89" fmla="*/ 1004905 w 3407361"/>
                <a:gd name="connsiteY89" fmla="*/ 931652 h 1322177"/>
                <a:gd name="connsiteX90" fmla="*/ 983473 w 3407361"/>
                <a:gd name="connsiteY90" fmla="*/ 926889 h 1322177"/>
                <a:gd name="connsiteX91" fmla="*/ 959661 w 3407361"/>
                <a:gd name="connsiteY91" fmla="*/ 931652 h 1322177"/>
                <a:gd name="connsiteX92" fmla="*/ 940611 w 3407361"/>
                <a:gd name="connsiteY92" fmla="*/ 917364 h 1322177"/>
                <a:gd name="connsiteX93" fmla="*/ 919180 w 3407361"/>
                <a:gd name="connsiteY93" fmla="*/ 910221 h 1322177"/>
                <a:gd name="connsiteX94" fmla="*/ 888223 w 3407361"/>
                <a:gd name="connsiteY94" fmla="*/ 910221 h 1322177"/>
                <a:gd name="connsiteX95" fmla="*/ 869173 w 3407361"/>
                <a:gd name="connsiteY95" fmla="*/ 917364 h 1322177"/>
                <a:gd name="connsiteX96" fmla="*/ 869173 w 3407361"/>
                <a:gd name="connsiteY96" fmla="*/ 898314 h 1322177"/>
                <a:gd name="connsiteX97" fmla="*/ 862030 w 3407361"/>
                <a:gd name="connsiteY97" fmla="*/ 872121 h 1322177"/>
                <a:gd name="connsiteX98" fmla="*/ 854886 w 3407361"/>
                <a:gd name="connsiteY98" fmla="*/ 841164 h 1322177"/>
                <a:gd name="connsiteX99" fmla="*/ 859648 w 3407361"/>
                <a:gd name="connsiteY99" fmla="*/ 812589 h 1322177"/>
                <a:gd name="connsiteX100" fmla="*/ 873936 w 3407361"/>
                <a:gd name="connsiteY100" fmla="*/ 791158 h 1322177"/>
                <a:gd name="connsiteX101" fmla="*/ 842980 w 3407361"/>
                <a:gd name="connsiteY101" fmla="*/ 817352 h 1322177"/>
                <a:gd name="connsiteX102" fmla="*/ 816786 w 3407361"/>
                <a:gd name="connsiteY102" fmla="*/ 817352 h 1322177"/>
                <a:gd name="connsiteX103" fmla="*/ 783448 w 3407361"/>
                <a:gd name="connsiteY103" fmla="*/ 819733 h 1322177"/>
                <a:gd name="connsiteX104" fmla="*/ 754873 w 3407361"/>
                <a:gd name="connsiteY104" fmla="*/ 812589 h 1322177"/>
                <a:gd name="connsiteX105" fmla="*/ 731061 w 3407361"/>
                <a:gd name="connsiteY105" fmla="*/ 791158 h 1322177"/>
                <a:gd name="connsiteX106" fmla="*/ 707248 w 3407361"/>
                <a:gd name="connsiteY106" fmla="*/ 784014 h 1322177"/>
                <a:gd name="connsiteX107" fmla="*/ 662005 w 3407361"/>
                <a:gd name="connsiteY107" fmla="*/ 791158 h 1322177"/>
                <a:gd name="connsiteX108" fmla="*/ 619142 w 3407361"/>
                <a:gd name="connsiteY108" fmla="*/ 798302 h 1322177"/>
                <a:gd name="connsiteX109" fmla="*/ 573898 w 3407361"/>
                <a:gd name="connsiteY109" fmla="*/ 805446 h 1322177"/>
                <a:gd name="connsiteX110" fmla="*/ 554848 w 3407361"/>
                <a:gd name="connsiteY110" fmla="*/ 793539 h 1322177"/>
                <a:gd name="connsiteX111" fmla="*/ 550086 w 3407361"/>
                <a:gd name="connsiteY111" fmla="*/ 776871 h 1322177"/>
                <a:gd name="connsiteX112" fmla="*/ 540561 w 3407361"/>
                <a:gd name="connsiteY112" fmla="*/ 753058 h 1322177"/>
                <a:gd name="connsiteX113" fmla="*/ 540561 w 3407361"/>
                <a:gd name="connsiteY113" fmla="*/ 753058 h 1322177"/>
                <a:gd name="connsiteX114" fmla="*/ 545323 w 3407361"/>
                <a:gd name="connsiteY114" fmla="*/ 805446 h 1322177"/>
                <a:gd name="connsiteX115" fmla="*/ 559611 w 3407361"/>
                <a:gd name="connsiteY115" fmla="*/ 822114 h 1322177"/>
                <a:gd name="connsiteX116" fmla="*/ 609617 w 3407361"/>
                <a:gd name="connsiteY116" fmla="*/ 826877 h 1322177"/>
                <a:gd name="connsiteX117" fmla="*/ 659623 w 3407361"/>
                <a:gd name="connsiteY117" fmla="*/ 814971 h 1322177"/>
                <a:gd name="connsiteX118" fmla="*/ 692961 w 3407361"/>
                <a:gd name="connsiteY118" fmla="*/ 810208 h 1322177"/>
                <a:gd name="connsiteX119" fmla="*/ 723917 w 3407361"/>
                <a:gd name="connsiteY119" fmla="*/ 817352 h 1322177"/>
                <a:gd name="connsiteX120" fmla="*/ 740586 w 3407361"/>
                <a:gd name="connsiteY120" fmla="*/ 843546 h 1322177"/>
                <a:gd name="connsiteX121" fmla="*/ 766780 w 3407361"/>
                <a:gd name="connsiteY121" fmla="*/ 843546 h 1322177"/>
                <a:gd name="connsiteX122" fmla="*/ 802498 w 3407361"/>
                <a:gd name="connsiteY122" fmla="*/ 838783 h 1322177"/>
                <a:gd name="connsiteX123" fmla="*/ 831073 w 3407361"/>
                <a:gd name="connsiteY123" fmla="*/ 848308 h 1322177"/>
                <a:gd name="connsiteX124" fmla="*/ 838217 w 3407361"/>
                <a:gd name="connsiteY124" fmla="*/ 893552 h 1322177"/>
                <a:gd name="connsiteX125" fmla="*/ 850123 w 3407361"/>
                <a:gd name="connsiteY125" fmla="*/ 931652 h 1322177"/>
                <a:gd name="connsiteX126" fmla="*/ 850123 w 3407361"/>
                <a:gd name="connsiteY126" fmla="*/ 948321 h 1322177"/>
                <a:gd name="connsiteX127" fmla="*/ 840598 w 3407361"/>
                <a:gd name="connsiteY127" fmla="*/ 964989 h 1322177"/>
                <a:gd name="connsiteX128" fmla="*/ 823930 w 3407361"/>
                <a:gd name="connsiteY128" fmla="*/ 974514 h 1322177"/>
                <a:gd name="connsiteX129" fmla="*/ 802498 w 3407361"/>
                <a:gd name="connsiteY129" fmla="*/ 979277 h 1322177"/>
                <a:gd name="connsiteX130" fmla="*/ 781067 w 3407361"/>
                <a:gd name="connsiteY130" fmla="*/ 979277 h 1322177"/>
                <a:gd name="connsiteX131" fmla="*/ 769161 w 3407361"/>
                <a:gd name="connsiteY131" fmla="*/ 988802 h 1322177"/>
                <a:gd name="connsiteX132" fmla="*/ 769161 w 3407361"/>
                <a:gd name="connsiteY132" fmla="*/ 988802 h 1322177"/>
                <a:gd name="connsiteX133" fmla="*/ 800117 w 3407361"/>
                <a:gd name="connsiteY133" fmla="*/ 991183 h 1322177"/>
                <a:gd name="connsiteX134" fmla="*/ 816786 w 3407361"/>
                <a:gd name="connsiteY134" fmla="*/ 1003089 h 1322177"/>
                <a:gd name="connsiteX135" fmla="*/ 838217 w 3407361"/>
                <a:gd name="connsiteY135" fmla="*/ 993564 h 1322177"/>
                <a:gd name="connsiteX136" fmla="*/ 833455 w 3407361"/>
                <a:gd name="connsiteY136" fmla="*/ 1014996 h 1322177"/>
                <a:gd name="connsiteX137" fmla="*/ 859648 w 3407361"/>
                <a:gd name="connsiteY137" fmla="*/ 1024521 h 1322177"/>
                <a:gd name="connsiteX138" fmla="*/ 888223 w 3407361"/>
                <a:gd name="connsiteY138" fmla="*/ 1014995 h 1322177"/>
                <a:gd name="connsiteX139" fmla="*/ 909655 w 3407361"/>
                <a:gd name="connsiteY139" fmla="*/ 1022139 h 1322177"/>
                <a:gd name="connsiteX140" fmla="*/ 909655 w 3407361"/>
                <a:gd name="connsiteY140" fmla="*/ 1062621 h 1322177"/>
                <a:gd name="connsiteX141" fmla="*/ 902511 w 3407361"/>
                <a:gd name="connsiteY141" fmla="*/ 1084052 h 1322177"/>
                <a:gd name="connsiteX142" fmla="*/ 881080 w 3407361"/>
                <a:gd name="connsiteY142" fmla="*/ 1105483 h 1322177"/>
                <a:gd name="connsiteX143" fmla="*/ 842980 w 3407361"/>
                <a:gd name="connsiteY143" fmla="*/ 1119771 h 1322177"/>
                <a:gd name="connsiteX144" fmla="*/ 828692 w 3407361"/>
                <a:gd name="connsiteY144" fmla="*/ 1136439 h 1322177"/>
                <a:gd name="connsiteX145" fmla="*/ 812023 w 3407361"/>
                <a:gd name="connsiteY145" fmla="*/ 1157871 h 1322177"/>
                <a:gd name="connsiteX146" fmla="*/ 783448 w 3407361"/>
                <a:gd name="connsiteY146" fmla="*/ 1165014 h 1322177"/>
                <a:gd name="connsiteX147" fmla="*/ 766780 w 3407361"/>
                <a:gd name="connsiteY147" fmla="*/ 1172158 h 1322177"/>
                <a:gd name="connsiteX148" fmla="*/ 752492 w 3407361"/>
                <a:gd name="connsiteY148" fmla="*/ 1174539 h 1322177"/>
                <a:gd name="connsiteX149" fmla="*/ 745348 w 3407361"/>
                <a:gd name="connsiteY149" fmla="*/ 1160252 h 1322177"/>
                <a:gd name="connsiteX150" fmla="*/ 745348 w 3407361"/>
                <a:gd name="connsiteY150" fmla="*/ 1160252 h 1322177"/>
                <a:gd name="connsiteX151" fmla="*/ 735823 w 3407361"/>
                <a:gd name="connsiteY151" fmla="*/ 1186446 h 1322177"/>
                <a:gd name="connsiteX152" fmla="*/ 716773 w 3407361"/>
                <a:gd name="connsiteY152" fmla="*/ 1200733 h 1322177"/>
                <a:gd name="connsiteX153" fmla="*/ 700105 w 3407361"/>
                <a:gd name="connsiteY153" fmla="*/ 1207877 h 1322177"/>
                <a:gd name="connsiteX154" fmla="*/ 700105 w 3407361"/>
                <a:gd name="connsiteY154" fmla="*/ 1186446 h 1322177"/>
                <a:gd name="connsiteX155" fmla="*/ 688198 w 3407361"/>
                <a:gd name="connsiteY155" fmla="*/ 1165014 h 1322177"/>
                <a:gd name="connsiteX156" fmla="*/ 690580 w 3407361"/>
                <a:gd name="connsiteY156" fmla="*/ 1210258 h 1322177"/>
                <a:gd name="connsiteX157" fmla="*/ 678673 w 3407361"/>
                <a:gd name="connsiteY157" fmla="*/ 1226927 h 1322177"/>
                <a:gd name="connsiteX158" fmla="*/ 669148 w 3407361"/>
                <a:gd name="connsiteY158" fmla="*/ 1217402 h 1322177"/>
                <a:gd name="connsiteX159" fmla="*/ 647717 w 3407361"/>
                <a:gd name="connsiteY159" fmla="*/ 1210258 h 1322177"/>
                <a:gd name="connsiteX160" fmla="*/ 631048 w 3407361"/>
                <a:gd name="connsiteY160" fmla="*/ 1205496 h 1322177"/>
                <a:gd name="connsiteX161" fmla="*/ 614380 w 3407361"/>
                <a:gd name="connsiteY161" fmla="*/ 1234071 h 1322177"/>
                <a:gd name="connsiteX162" fmla="*/ 588186 w 3407361"/>
                <a:gd name="connsiteY162" fmla="*/ 1248358 h 1322177"/>
                <a:gd name="connsiteX163" fmla="*/ 566755 w 3407361"/>
                <a:gd name="connsiteY163" fmla="*/ 1274552 h 1322177"/>
                <a:gd name="connsiteX164" fmla="*/ 557230 w 3407361"/>
                <a:gd name="connsiteY164" fmla="*/ 1288840 h 1322177"/>
                <a:gd name="connsiteX165" fmla="*/ 545324 w 3407361"/>
                <a:gd name="connsiteY165" fmla="*/ 1307889 h 1322177"/>
                <a:gd name="connsiteX166" fmla="*/ 514367 w 3407361"/>
                <a:gd name="connsiteY166" fmla="*/ 1322177 h 1322177"/>
                <a:gd name="connsiteX167" fmla="*/ 488173 w 3407361"/>
                <a:gd name="connsiteY167" fmla="*/ 1310271 h 1322177"/>
                <a:gd name="connsiteX168" fmla="*/ 471505 w 3407361"/>
                <a:gd name="connsiteY168" fmla="*/ 1300746 h 1322177"/>
                <a:gd name="connsiteX169" fmla="*/ 452455 w 3407361"/>
                <a:gd name="connsiteY169" fmla="*/ 1295983 h 1322177"/>
                <a:gd name="connsiteX170" fmla="*/ 431023 w 3407361"/>
                <a:gd name="connsiteY170" fmla="*/ 1279314 h 1322177"/>
                <a:gd name="connsiteX171" fmla="*/ 431023 w 3407361"/>
                <a:gd name="connsiteY171" fmla="*/ 1279314 h 1322177"/>
                <a:gd name="connsiteX172" fmla="*/ 431023 w 3407361"/>
                <a:gd name="connsiteY172" fmla="*/ 1279314 h 1322177"/>
                <a:gd name="connsiteX173" fmla="*/ 397686 w 3407361"/>
                <a:gd name="connsiteY173" fmla="*/ 1241214 h 1322177"/>
                <a:gd name="connsiteX174" fmla="*/ 388161 w 3407361"/>
                <a:gd name="connsiteY174" fmla="*/ 1229308 h 1322177"/>
                <a:gd name="connsiteX175" fmla="*/ 378636 w 3407361"/>
                <a:gd name="connsiteY175" fmla="*/ 1231689 h 1322177"/>
                <a:gd name="connsiteX176" fmla="*/ 378636 w 3407361"/>
                <a:gd name="connsiteY176" fmla="*/ 1217402 h 1322177"/>
                <a:gd name="connsiteX177" fmla="*/ 373873 w 3407361"/>
                <a:gd name="connsiteY177" fmla="*/ 1203114 h 1322177"/>
                <a:gd name="connsiteX178" fmla="*/ 357205 w 3407361"/>
                <a:gd name="connsiteY178" fmla="*/ 1207877 h 1322177"/>
                <a:gd name="connsiteX179" fmla="*/ 350061 w 3407361"/>
                <a:gd name="connsiteY179" fmla="*/ 1186446 h 1322177"/>
                <a:gd name="connsiteX180" fmla="*/ 335773 w 3407361"/>
                <a:gd name="connsiteY180" fmla="*/ 1167396 h 1322177"/>
                <a:gd name="connsiteX181" fmla="*/ 350061 w 3407361"/>
                <a:gd name="connsiteY181" fmla="*/ 1155489 h 1322177"/>
                <a:gd name="connsiteX182" fmla="*/ 342917 w 3407361"/>
                <a:gd name="connsiteY182" fmla="*/ 1131677 h 1322177"/>
                <a:gd name="connsiteX183" fmla="*/ 326248 w 3407361"/>
                <a:gd name="connsiteY183" fmla="*/ 1119771 h 1322177"/>
                <a:gd name="connsiteX184" fmla="*/ 333392 w 3407361"/>
                <a:gd name="connsiteY184" fmla="*/ 1103102 h 1322177"/>
                <a:gd name="connsiteX185" fmla="*/ 345298 w 3407361"/>
                <a:gd name="connsiteY185" fmla="*/ 1105483 h 1322177"/>
                <a:gd name="connsiteX186" fmla="*/ 373873 w 3407361"/>
                <a:gd name="connsiteY186" fmla="*/ 1110246 h 1322177"/>
                <a:gd name="connsiteX187" fmla="*/ 371492 w 3407361"/>
                <a:gd name="connsiteY187" fmla="*/ 1086433 h 1322177"/>
                <a:gd name="connsiteX188" fmla="*/ 397686 w 3407361"/>
                <a:gd name="connsiteY188" fmla="*/ 1067383 h 1322177"/>
                <a:gd name="connsiteX189" fmla="*/ 402449 w 3407361"/>
                <a:gd name="connsiteY189" fmla="*/ 1010233 h 1322177"/>
                <a:gd name="connsiteX190" fmla="*/ 364348 w 3407361"/>
                <a:gd name="connsiteY190" fmla="*/ 969752 h 1322177"/>
                <a:gd name="connsiteX191" fmla="*/ 345298 w 3407361"/>
                <a:gd name="connsiteY191" fmla="*/ 934033 h 1322177"/>
                <a:gd name="connsiteX192" fmla="*/ 307198 w 3407361"/>
                <a:gd name="connsiteY192" fmla="*/ 900696 h 1322177"/>
                <a:gd name="connsiteX193" fmla="*/ 302436 w 3407361"/>
                <a:gd name="connsiteY193" fmla="*/ 834021 h 1322177"/>
                <a:gd name="connsiteX194" fmla="*/ 321486 w 3407361"/>
                <a:gd name="connsiteY194" fmla="*/ 805446 h 1322177"/>
                <a:gd name="connsiteX195" fmla="*/ 321486 w 3407361"/>
                <a:gd name="connsiteY195" fmla="*/ 805446 h 1322177"/>
                <a:gd name="connsiteX196" fmla="*/ 304817 w 3407361"/>
                <a:gd name="connsiteY196" fmla="*/ 769727 h 1322177"/>
                <a:gd name="connsiteX197" fmla="*/ 283386 w 3407361"/>
                <a:gd name="connsiteY197" fmla="*/ 755439 h 1322177"/>
                <a:gd name="connsiteX198" fmla="*/ 276242 w 3407361"/>
                <a:gd name="connsiteY198" fmla="*/ 738771 h 1322177"/>
                <a:gd name="connsiteX199" fmla="*/ 259573 w 3407361"/>
                <a:gd name="connsiteY199" fmla="*/ 717339 h 1322177"/>
                <a:gd name="connsiteX200" fmla="*/ 240523 w 3407361"/>
                <a:gd name="connsiteY200" fmla="*/ 693527 h 1322177"/>
                <a:gd name="connsiteX201" fmla="*/ 214330 w 3407361"/>
                <a:gd name="connsiteY201" fmla="*/ 684002 h 1322177"/>
                <a:gd name="connsiteX202" fmla="*/ 138130 w 3407361"/>
                <a:gd name="connsiteY202" fmla="*/ 605421 h 1322177"/>
                <a:gd name="connsiteX203" fmla="*/ 71455 w 3407361"/>
                <a:gd name="connsiteY203" fmla="*/ 493502 h 1322177"/>
                <a:gd name="connsiteX204" fmla="*/ 59548 w 3407361"/>
                <a:gd name="connsiteY204" fmla="*/ 436352 h 1322177"/>
                <a:gd name="connsiteX205" fmla="*/ 28592 w 3407361"/>
                <a:gd name="connsiteY205" fmla="*/ 386346 h 1322177"/>
                <a:gd name="connsiteX206" fmla="*/ 28592 w 3407361"/>
                <a:gd name="connsiteY206" fmla="*/ 355389 h 1322177"/>
                <a:gd name="connsiteX207" fmla="*/ 9542 w 3407361"/>
                <a:gd name="connsiteY207" fmla="*/ 305383 h 1322177"/>
                <a:gd name="connsiteX208" fmla="*/ 11923 w 3407361"/>
                <a:gd name="connsiteY208" fmla="*/ 272046 h 1322177"/>
                <a:gd name="connsiteX209" fmla="*/ 4780 w 3407361"/>
                <a:gd name="connsiteY209" fmla="*/ 229183 h 1322177"/>
                <a:gd name="connsiteX210" fmla="*/ 11922 w 3407361"/>
                <a:gd name="connsiteY210" fmla="*/ 202989 h 1322177"/>
                <a:gd name="connsiteX211" fmla="*/ 19066 w 3407361"/>
                <a:gd name="connsiteY211" fmla="*/ 167271 h 1322177"/>
                <a:gd name="connsiteX212" fmla="*/ 9541 w 3407361"/>
                <a:gd name="connsiteY212" fmla="*/ 112502 h 1322177"/>
                <a:gd name="connsiteX213" fmla="*/ 17 w 3407361"/>
                <a:gd name="connsiteY213" fmla="*/ 81546 h 1322177"/>
                <a:gd name="connsiteX214" fmla="*/ 26210 w 3407361"/>
                <a:gd name="connsiteY214" fmla="*/ 62496 h 1322177"/>
                <a:gd name="connsiteX215" fmla="*/ 35736 w 3407361"/>
                <a:gd name="connsiteY215" fmla="*/ 10108 h 1322177"/>
                <a:gd name="connsiteX216" fmla="*/ 3407361 w 3407361"/>
                <a:gd name="connsiteY216" fmla="*/ 0 h 1322177"/>
                <a:gd name="connsiteX217" fmla="*/ 3395185 w 3407361"/>
                <a:gd name="connsiteY217" fmla="*/ 850419 h 1322177"/>
                <a:gd name="connsiteX0" fmla="*/ 3395185 w 3407361"/>
                <a:gd name="connsiteY0" fmla="*/ 850419 h 1322177"/>
                <a:gd name="connsiteX1" fmla="*/ 3312379 w 3407361"/>
                <a:gd name="connsiteY1" fmla="*/ 890003 h 1322177"/>
                <a:gd name="connsiteX2" fmla="*/ 3139850 w 3407361"/>
                <a:gd name="connsiteY2" fmla="*/ 898630 h 1322177"/>
                <a:gd name="connsiteX3" fmla="*/ 2846552 w 3407361"/>
                <a:gd name="connsiteY3" fmla="*/ 907256 h 1322177"/>
                <a:gd name="connsiteX4" fmla="*/ 2544628 w 3407361"/>
                <a:gd name="connsiteY4" fmla="*/ 907256 h 1322177"/>
                <a:gd name="connsiteX5" fmla="*/ 2346220 w 3407361"/>
                <a:gd name="connsiteY5" fmla="*/ 933135 h 1322177"/>
                <a:gd name="connsiteX6" fmla="*/ 2173692 w 3407361"/>
                <a:gd name="connsiteY6" fmla="*/ 976267 h 1322177"/>
                <a:gd name="connsiteX7" fmla="*/ 2033605 w 3407361"/>
                <a:gd name="connsiteY7" fmla="*/ 974514 h 1322177"/>
                <a:gd name="connsiteX8" fmla="*/ 1995505 w 3407361"/>
                <a:gd name="connsiteY8" fmla="*/ 943558 h 1322177"/>
                <a:gd name="connsiteX9" fmla="*/ 1962167 w 3407361"/>
                <a:gd name="connsiteY9" fmla="*/ 914983 h 1322177"/>
                <a:gd name="connsiteX10" fmla="*/ 1921686 w 3407361"/>
                <a:gd name="connsiteY10" fmla="*/ 893552 h 1322177"/>
                <a:gd name="connsiteX11" fmla="*/ 1905017 w 3407361"/>
                <a:gd name="connsiteY11" fmla="*/ 888789 h 1322177"/>
                <a:gd name="connsiteX12" fmla="*/ 1905017 w 3407361"/>
                <a:gd name="connsiteY12" fmla="*/ 888789 h 1322177"/>
                <a:gd name="connsiteX13" fmla="*/ 1933592 w 3407361"/>
                <a:gd name="connsiteY13" fmla="*/ 881646 h 1322177"/>
                <a:gd name="connsiteX14" fmla="*/ 1952642 w 3407361"/>
                <a:gd name="connsiteY14" fmla="*/ 874502 h 1322177"/>
                <a:gd name="connsiteX15" fmla="*/ 1933592 w 3407361"/>
                <a:gd name="connsiteY15" fmla="*/ 864977 h 1322177"/>
                <a:gd name="connsiteX16" fmla="*/ 1900255 w 3407361"/>
                <a:gd name="connsiteY16" fmla="*/ 855452 h 1322177"/>
                <a:gd name="connsiteX17" fmla="*/ 1871680 w 3407361"/>
                <a:gd name="connsiteY17" fmla="*/ 841164 h 1322177"/>
                <a:gd name="connsiteX18" fmla="*/ 1840723 w 3407361"/>
                <a:gd name="connsiteY18" fmla="*/ 824496 h 1322177"/>
                <a:gd name="connsiteX19" fmla="*/ 1819292 w 3407361"/>
                <a:gd name="connsiteY19" fmla="*/ 810208 h 1322177"/>
                <a:gd name="connsiteX20" fmla="*/ 1814530 w 3407361"/>
                <a:gd name="connsiteY20" fmla="*/ 791158 h 1322177"/>
                <a:gd name="connsiteX21" fmla="*/ 1843105 w 3407361"/>
                <a:gd name="connsiteY21" fmla="*/ 800683 h 1322177"/>
                <a:gd name="connsiteX22" fmla="*/ 1843105 w 3407361"/>
                <a:gd name="connsiteY22" fmla="*/ 800683 h 1322177"/>
                <a:gd name="connsiteX23" fmla="*/ 1871680 w 3407361"/>
                <a:gd name="connsiteY23" fmla="*/ 803064 h 1322177"/>
                <a:gd name="connsiteX24" fmla="*/ 1916923 w 3407361"/>
                <a:gd name="connsiteY24" fmla="*/ 812589 h 1322177"/>
                <a:gd name="connsiteX25" fmla="*/ 1916923 w 3407361"/>
                <a:gd name="connsiteY25" fmla="*/ 812589 h 1322177"/>
                <a:gd name="connsiteX26" fmla="*/ 1897873 w 3407361"/>
                <a:gd name="connsiteY26" fmla="*/ 781633 h 1322177"/>
                <a:gd name="connsiteX27" fmla="*/ 1862155 w 3407361"/>
                <a:gd name="connsiteY27" fmla="*/ 788777 h 1322177"/>
                <a:gd name="connsiteX28" fmla="*/ 1838342 w 3407361"/>
                <a:gd name="connsiteY28" fmla="*/ 781633 h 1322177"/>
                <a:gd name="connsiteX29" fmla="*/ 1812148 w 3407361"/>
                <a:gd name="connsiteY29" fmla="*/ 779252 h 1322177"/>
                <a:gd name="connsiteX30" fmla="*/ 1785955 w 3407361"/>
                <a:gd name="connsiteY30" fmla="*/ 788777 h 1322177"/>
                <a:gd name="connsiteX31" fmla="*/ 1757380 w 3407361"/>
                <a:gd name="connsiteY31" fmla="*/ 795921 h 1322177"/>
                <a:gd name="connsiteX32" fmla="*/ 1728805 w 3407361"/>
                <a:gd name="connsiteY32" fmla="*/ 795921 h 1322177"/>
                <a:gd name="connsiteX33" fmla="*/ 1702611 w 3407361"/>
                <a:gd name="connsiteY33" fmla="*/ 781633 h 1322177"/>
                <a:gd name="connsiteX34" fmla="*/ 1678798 w 3407361"/>
                <a:gd name="connsiteY34" fmla="*/ 793539 h 1322177"/>
                <a:gd name="connsiteX35" fmla="*/ 1664511 w 3407361"/>
                <a:gd name="connsiteY35" fmla="*/ 788777 h 1322177"/>
                <a:gd name="connsiteX36" fmla="*/ 1628792 w 3407361"/>
                <a:gd name="connsiteY36" fmla="*/ 795921 h 1322177"/>
                <a:gd name="connsiteX37" fmla="*/ 1593073 w 3407361"/>
                <a:gd name="connsiteY37" fmla="*/ 795921 h 1322177"/>
                <a:gd name="connsiteX38" fmla="*/ 1569261 w 3407361"/>
                <a:gd name="connsiteY38" fmla="*/ 791158 h 1322177"/>
                <a:gd name="connsiteX39" fmla="*/ 1547830 w 3407361"/>
                <a:gd name="connsiteY39" fmla="*/ 776871 h 1322177"/>
                <a:gd name="connsiteX40" fmla="*/ 1547830 w 3407361"/>
                <a:gd name="connsiteY40" fmla="*/ 762583 h 1322177"/>
                <a:gd name="connsiteX41" fmla="*/ 1524017 w 3407361"/>
                <a:gd name="connsiteY41" fmla="*/ 798302 h 1322177"/>
                <a:gd name="connsiteX42" fmla="*/ 1528780 w 3407361"/>
                <a:gd name="connsiteY42" fmla="*/ 819733 h 1322177"/>
                <a:gd name="connsiteX43" fmla="*/ 1533542 w 3407361"/>
                <a:gd name="connsiteY43" fmla="*/ 836402 h 1322177"/>
                <a:gd name="connsiteX44" fmla="*/ 1578786 w 3407361"/>
                <a:gd name="connsiteY44" fmla="*/ 822114 h 1322177"/>
                <a:gd name="connsiteX45" fmla="*/ 1614505 w 3407361"/>
                <a:gd name="connsiteY45" fmla="*/ 819733 h 1322177"/>
                <a:gd name="connsiteX46" fmla="*/ 1654986 w 3407361"/>
                <a:gd name="connsiteY46" fmla="*/ 812589 h 1322177"/>
                <a:gd name="connsiteX47" fmla="*/ 1676417 w 3407361"/>
                <a:gd name="connsiteY47" fmla="*/ 812589 h 1322177"/>
                <a:gd name="connsiteX48" fmla="*/ 1702611 w 3407361"/>
                <a:gd name="connsiteY48" fmla="*/ 810208 h 1322177"/>
                <a:gd name="connsiteX49" fmla="*/ 1728805 w 3407361"/>
                <a:gd name="connsiteY49" fmla="*/ 826877 h 1322177"/>
                <a:gd name="connsiteX50" fmla="*/ 1750236 w 3407361"/>
                <a:gd name="connsiteY50" fmla="*/ 826877 h 1322177"/>
                <a:gd name="connsiteX51" fmla="*/ 1781192 w 3407361"/>
                <a:gd name="connsiteY51" fmla="*/ 836402 h 1322177"/>
                <a:gd name="connsiteX52" fmla="*/ 1795480 w 3407361"/>
                <a:gd name="connsiteY52" fmla="*/ 845927 h 1322177"/>
                <a:gd name="connsiteX53" fmla="*/ 1795480 w 3407361"/>
                <a:gd name="connsiteY53" fmla="*/ 864977 h 1322177"/>
                <a:gd name="connsiteX54" fmla="*/ 1724042 w 3407361"/>
                <a:gd name="connsiteY54" fmla="*/ 862596 h 1322177"/>
                <a:gd name="connsiteX55" fmla="*/ 1635936 w 3407361"/>
                <a:gd name="connsiteY55" fmla="*/ 872121 h 1322177"/>
                <a:gd name="connsiteX56" fmla="*/ 1550211 w 3407361"/>
                <a:gd name="connsiteY56" fmla="*/ 879264 h 1322177"/>
                <a:gd name="connsiteX57" fmla="*/ 1440673 w 3407361"/>
                <a:gd name="connsiteY57" fmla="*/ 903077 h 1322177"/>
                <a:gd name="connsiteX58" fmla="*/ 1340661 w 3407361"/>
                <a:gd name="connsiteY58" fmla="*/ 931652 h 1322177"/>
                <a:gd name="connsiteX59" fmla="*/ 1252555 w 3407361"/>
                <a:gd name="connsiteY59" fmla="*/ 974514 h 1322177"/>
                <a:gd name="connsiteX60" fmla="*/ 1193023 w 3407361"/>
                <a:gd name="connsiteY60" fmla="*/ 1007852 h 1322177"/>
                <a:gd name="connsiteX61" fmla="*/ 1157305 w 3407361"/>
                <a:gd name="connsiteY61" fmla="*/ 1029283 h 1322177"/>
                <a:gd name="connsiteX62" fmla="*/ 1069196 w 3407361"/>
                <a:gd name="connsiteY62" fmla="*/ 1057859 h 1322177"/>
                <a:gd name="connsiteX63" fmla="*/ 1043004 w 3407361"/>
                <a:gd name="connsiteY63" fmla="*/ 1065002 h 1322177"/>
                <a:gd name="connsiteX64" fmla="*/ 1035861 w 3407361"/>
                <a:gd name="connsiteY64" fmla="*/ 1045952 h 1322177"/>
                <a:gd name="connsiteX65" fmla="*/ 1031099 w 3407361"/>
                <a:gd name="connsiteY65" fmla="*/ 1029283 h 1322177"/>
                <a:gd name="connsiteX66" fmla="*/ 1040624 w 3407361"/>
                <a:gd name="connsiteY66" fmla="*/ 1024520 h 1322177"/>
                <a:gd name="connsiteX67" fmla="*/ 1059673 w 3407361"/>
                <a:gd name="connsiteY67" fmla="*/ 1017378 h 1322177"/>
                <a:gd name="connsiteX68" fmla="*/ 1069198 w 3407361"/>
                <a:gd name="connsiteY68" fmla="*/ 1024521 h 1322177"/>
                <a:gd name="connsiteX69" fmla="*/ 1085867 w 3407361"/>
                <a:gd name="connsiteY69" fmla="*/ 1022139 h 1322177"/>
                <a:gd name="connsiteX70" fmla="*/ 1083486 w 3407361"/>
                <a:gd name="connsiteY70" fmla="*/ 1003089 h 1322177"/>
                <a:gd name="connsiteX71" fmla="*/ 1083486 w 3407361"/>
                <a:gd name="connsiteY71" fmla="*/ 1003089 h 1322177"/>
                <a:gd name="connsiteX72" fmla="*/ 1093011 w 3407361"/>
                <a:gd name="connsiteY72" fmla="*/ 974514 h 1322177"/>
                <a:gd name="connsiteX73" fmla="*/ 1112061 w 3407361"/>
                <a:gd name="connsiteY73" fmla="*/ 964989 h 1322177"/>
                <a:gd name="connsiteX74" fmla="*/ 1090630 w 3407361"/>
                <a:gd name="connsiteY74" fmla="*/ 967371 h 1322177"/>
                <a:gd name="connsiteX75" fmla="*/ 1047767 w 3407361"/>
                <a:gd name="connsiteY75" fmla="*/ 976896 h 1322177"/>
                <a:gd name="connsiteX76" fmla="*/ 1026336 w 3407361"/>
                <a:gd name="connsiteY76" fmla="*/ 969752 h 1322177"/>
                <a:gd name="connsiteX77" fmla="*/ 997761 w 3407361"/>
                <a:gd name="connsiteY77" fmla="*/ 969752 h 1322177"/>
                <a:gd name="connsiteX78" fmla="*/ 988236 w 3407361"/>
                <a:gd name="connsiteY78" fmla="*/ 960227 h 1322177"/>
                <a:gd name="connsiteX79" fmla="*/ 1012048 w 3407361"/>
                <a:gd name="connsiteY79" fmla="*/ 948321 h 1322177"/>
                <a:gd name="connsiteX80" fmla="*/ 1062055 w 3407361"/>
                <a:gd name="connsiteY80" fmla="*/ 936414 h 1322177"/>
                <a:gd name="connsiteX81" fmla="*/ 1093011 w 3407361"/>
                <a:gd name="connsiteY81" fmla="*/ 929271 h 1322177"/>
                <a:gd name="connsiteX82" fmla="*/ 1116823 w 3407361"/>
                <a:gd name="connsiteY82" fmla="*/ 912602 h 1322177"/>
                <a:gd name="connsiteX83" fmla="*/ 1195405 w 3407361"/>
                <a:gd name="connsiteY83" fmla="*/ 895933 h 1322177"/>
                <a:gd name="connsiteX84" fmla="*/ 1214455 w 3407361"/>
                <a:gd name="connsiteY84" fmla="*/ 884027 h 1322177"/>
                <a:gd name="connsiteX85" fmla="*/ 1183498 w 3407361"/>
                <a:gd name="connsiteY85" fmla="*/ 879264 h 1322177"/>
                <a:gd name="connsiteX86" fmla="*/ 1114442 w 3407361"/>
                <a:gd name="connsiteY86" fmla="*/ 895933 h 1322177"/>
                <a:gd name="connsiteX87" fmla="*/ 1071580 w 3407361"/>
                <a:gd name="connsiteY87" fmla="*/ 907839 h 1322177"/>
                <a:gd name="connsiteX88" fmla="*/ 1047767 w 3407361"/>
                <a:gd name="connsiteY88" fmla="*/ 924508 h 1322177"/>
                <a:gd name="connsiteX89" fmla="*/ 1004905 w 3407361"/>
                <a:gd name="connsiteY89" fmla="*/ 931652 h 1322177"/>
                <a:gd name="connsiteX90" fmla="*/ 983473 w 3407361"/>
                <a:gd name="connsiteY90" fmla="*/ 926889 h 1322177"/>
                <a:gd name="connsiteX91" fmla="*/ 959661 w 3407361"/>
                <a:gd name="connsiteY91" fmla="*/ 931652 h 1322177"/>
                <a:gd name="connsiteX92" fmla="*/ 940611 w 3407361"/>
                <a:gd name="connsiteY92" fmla="*/ 917364 h 1322177"/>
                <a:gd name="connsiteX93" fmla="*/ 919180 w 3407361"/>
                <a:gd name="connsiteY93" fmla="*/ 910221 h 1322177"/>
                <a:gd name="connsiteX94" fmla="*/ 888223 w 3407361"/>
                <a:gd name="connsiteY94" fmla="*/ 910221 h 1322177"/>
                <a:gd name="connsiteX95" fmla="*/ 869173 w 3407361"/>
                <a:gd name="connsiteY95" fmla="*/ 917364 h 1322177"/>
                <a:gd name="connsiteX96" fmla="*/ 869173 w 3407361"/>
                <a:gd name="connsiteY96" fmla="*/ 898314 h 1322177"/>
                <a:gd name="connsiteX97" fmla="*/ 862030 w 3407361"/>
                <a:gd name="connsiteY97" fmla="*/ 872121 h 1322177"/>
                <a:gd name="connsiteX98" fmla="*/ 854886 w 3407361"/>
                <a:gd name="connsiteY98" fmla="*/ 841164 h 1322177"/>
                <a:gd name="connsiteX99" fmla="*/ 859648 w 3407361"/>
                <a:gd name="connsiteY99" fmla="*/ 812589 h 1322177"/>
                <a:gd name="connsiteX100" fmla="*/ 873936 w 3407361"/>
                <a:gd name="connsiteY100" fmla="*/ 791158 h 1322177"/>
                <a:gd name="connsiteX101" fmla="*/ 842980 w 3407361"/>
                <a:gd name="connsiteY101" fmla="*/ 817352 h 1322177"/>
                <a:gd name="connsiteX102" fmla="*/ 816786 w 3407361"/>
                <a:gd name="connsiteY102" fmla="*/ 817352 h 1322177"/>
                <a:gd name="connsiteX103" fmla="*/ 783448 w 3407361"/>
                <a:gd name="connsiteY103" fmla="*/ 819733 h 1322177"/>
                <a:gd name="connsiteX104" fmla="*/ 754873 w 3407361"/>
                <a:gd name="connsiteY104" fmla="*/ 812589 h 1322177"/>
                <a:gd name="connsiteX105" fmla="*/ 731061 w 3407361"/>
                <a:gd name="connsiteY105" fmla="*/ 791158 h 1322177"/>
                <a:gd name="connsiteX106" fmla="*/ 707248 w 3407361"/>
                <a:gd name="connsiteY106" fmla="*/ 784014 h 1322177"/>
                <a:gd name="connsiteX107" fmla="*/ 662005 w 3407361"/>
                <a:gd name="connsiteY107" fmla="*/ 791158 h 1322177"/>
                <a:gd name="connsiteX108" fmla="*/ 619142 w 3407361"/>
                <a:gd name="connsiteY108" fmla="*/ 798302 h 1322177"/>
                <a:gd name="connsiteX109" fmla="*/ 573898 w 3407361"/>
                <a:gd name="connsiteY109" fmla="*/ 805446 h 1322177"/>
                <a:gd name="connsiteX110" fmla="*/ 554848 w 3407361"/>
                <a:gd name="connsiteY110" fmla="*/ 793539 h 1322177"/>
                <a:gd name="connsiteX111" fmla="*/ 550086 w 3407361"/>
                <a:gd name="connsiteY111" fmla="*/ 776871 h 1322177"/>
                <a:gd name="connsiteX112" fmla="*/ 540561 w 3407361"/>
                <a:gd name="connsiteY112" fmla="*/ 753058 h 1322177"/>
                <a:gd name="connsiteX113" fmla="*/ 540561 w 3407361"/>
                <a:gd name="connsiteY113" fmla="*/ 753058 h 1322177"/>
                <a:gd name="connsiteX114" fmla="*/ 545323 w 3407361"/>
                <a:gd name="connsiteY114" fmla="*/ 805446 h 1322177"/>
                <a:gd name="connsiteX115" fmla="*/ 559611 w 3407361"/>
                <a:gd name="connsiteY115" fmla="*/ 822114 h 1322177"/>
                <a:gd name="connsiteX116" fmla="*/ 609617 w 3407361"/>
                <a:gd name="connsiteY116" fmla="*/ 826877 h 1322177"/>
                <a:gd name="connsiteX117" fmla="*/ 659623 w 3407361"/>
                <a:gd name="connsiteY117" fmla="*/ 814971 h 1322177"/>
                <a:gd name="connsiteX118" fmla="*/ 692961 w 3407361"/>
                <a:gd name="connsiteY118" fmla="*/ 810208 h 1322177"/>
                <a:gd name="connsiteX119" fmla="*/ 723917 w 3407361"/>
                <a:gd name="connsiteY119" fmla="*/ 817352 h 1322177"/>
                <a:gd name="connsiteX120" fmla="*/ 740586 w 3407361"/>
                <a:gd name="connsiteY120" fmla="*/ 843546 h 1322177"/>
                <a:gd name="connsiteX121" fmla="*/ 766780 w 3407361"/>
                <a:gd name="connsiteY121" fmla="*/ 843546 h 1322177"/>
                <a:gd name="connsiteX122" fmla="*/ 802498 w 3407361"/>
                <a:gd name="connsiteY122" fmla="*/ 838783 h 1322177"/>
                <a:gd name="connsiteX123" fmla="*/ 831073 w 3407361"/>
                <a:gd name="connsiteY123" fmla="*/ 848308 h 1322177"/>
                <a:gd name="connsiteX124" fmla="*/ 838217 w 3407361"/>
                <a:gd name="connsiteY124" fmla="*/ 893552 h 1322177"/>
                <a:gd name="connsiteX125" fmla="*/ 850123 w 3407361"/>
                <a:gd name="connsiteY125" fmla="*/ 931652 h 1322177"/>
                <a:gd name="connsiteX126" fmla="*/ 850123 w 3407361"/>
                <a:gd name="connsiteY126" fmla="*/ 948321 h 1322177"/>
                <a:gd name="connsiteX127" fmla="*/ 840598 w 3407361"/>
                <a:gd name="connsiteY127" fmla="*/ 964989 h 1322177"/>
                <a:gd name="connsiteX128" fmla="*/ 823930 w 3407361"/>
                <a:gd name="connsiteY128" fmla="*/ 974514 h 1322177"/>
                <a:gd name="connsiteX129" fmla="*/ 802498 w 3407361"/>
                <a:gd name="connsiteY129" fmla="*/ 979277 h 1322177"/>
                <a:gd name="connsiteX130" fmla="*/ 781067 w 3407361"/>
                <a:gd name="connsiteY130" fmla="*/ 979277 h 1322177"/>
                <a:gd name="connsiteX131" fmla="*/ 769161 w 3407361"/>
                <a:gd name="connsiteY131" fmla="*/ 988802 h 1322177"/>
                <a:gd name="connsiteX132" fmla="*/ 769161 w 3407361"/>
                <a:gd name="connsiteY132" fmla="*/ 988802 h 1322177"/>
                <a:gd name="connsiteX133" fmla="*/ 800117 w 3407361"/>
                <a:gd name="connsiteY133" fmla="*/ 991183 h 1322177"/>
                <a:gd name="connsiteX134" fmla="*/ 816786 w 3407361"/>
                <a:gd name="connsiteY134" fmla="*/ 1003089 h 1322177"/>
                <a:gd name="connsiteX135" fmla="*/ 838217 w 3407361"/>
                <a:gd name="connsiteY135" fmla="*/ 993564 h 1322177"/>
                <a:gd name="connsiteX136" fmla="*/ 833455 w 3407361"/>
                <a:gd name="connsiteY136" fmla="*/ 1014996 h 1322177"/>
                <a:gd name="connsiteX137" fmla="*/ 859648 w 3407361"/>
                <a:gd name="connsiteY137" fmla="*/ 1024521 h 1322177"/>
                <a:gd name="connsiteX138" fmla="*/ 888223 w 3407361"/>
                <a:gd name="connsiteY138" fmla="*/ 1014995 h 1322177"/>
                <a:gd name="connsiteX139" fmla="*/ 926324 w 3407361"/>
                <a:gd name="connsiteY139" fmla="*/ 1003089 h 1322177"/>
                <a:gd name="connsiteX140" fmla="*/ 909655 w 3407361"/>
                <a:gd name="connsiteY140" fmla="*/ 1062621 h 1322177"/>
                <a:gd name="connsiteX141" fmla="*/ 902511 w 3407361"/>
                <a:gd name="connsiteY141" fmla="*/ 1084052 h 1322177"/>
                <a:gd name="connsiteX142" fmla="*/ 881080 w 3407361"/>
                <a:gd name="connsiteY142" fmla="*/ 1105483 h 1322177"/>
                <a:gd name="connsiteX143" fmla="*/ 842980 w 3407361"/>
                <a:gd name="connsiteY143" fmla="*/ 1119771 h 1322177"/>
                <a:gd name="connsiteX144" fmla="*/ 828692 w 3407361"/>
                <a:gd name="connsiteY144" fmla="*/ 1136439 h 1322177"/>
                <a:gd name="connsiteX145" fmla="*/ 812023 w 3407361"/>
                <a:gd name="connsiteY145" fmla="*/ 1157871 h 1322177"/>
                <a:gd name="connsiteX146" fmla="*/ 783448 w 3407361"/>
                <a:gd name="connsiteY146" fmla="*/ 1165014 h 1322177"/>
                <a:gd name="connsiteX147" fmla="*/ 766780 w 3407361"/>
                <a:gd name="connsiteY147" fmla="*/ 1172158 h 1322177"/>
                <a:gd name="connsiteX148" fmla="*/ 752492 w 3407361"/>
                <a:gd name="connsiteY148" fmla="*/ 1174539 h 1322177"/>
                <a:gd name="connsiteX149" fmla="*/ 745348 w 3407361"/>
                <a:gd name="connsiteY149" fmla="*/ 1160252 h 1322177"/>
                <a:gd name="connsiteX150" fmla="*/ 745348 w 3407361"/>
                <a:gd name="connsiteY150" fmla="*/ 1160252 h 1322177"/>
                <a:gd name="connsiteX151" fmla="*/ 735823 w 3407361"/>
                <a:gd name="connsiteY151" fmla="*/ 1186446 h 1322177"/>
                <a:gd name="connsiteX152" fmla="*/ 716773 w 3407361"/>
                <a:gd name="connsiteY152" fmla="*/ 1200733 h 1322177"/>
                <a:gd name="connsiteX153" fmla="*/ 700105 w 3407361"/>
                <a:gd name="connsiteY153" fmla="*/ 1207877 h 1322177"/>
                <a:gd name="connsiteX154" fmla="*/ 700105 w 3407361"/>
                <a:gd name="connsiteY154" fmla="*/ 1186446 h 1322177"/>
                <a:gd name="connsiteX155" fmla="*/ 688198 w 3407361"/>
                <a:gd name="connsiteY155" fmla="*/ 1165014 h 1322177"/>
                <a:gd name="connsiteX156" fmla="*/ 690580 w 3407361"/>
                <a:gd name="connsiteY156" fmla="*/ 1210258 h 1322177"/>
                <a:gd name="connsiteX157" fmla="*/ 678673 w 3407361"/>
                <a:gd name="connsiteY157" fmla="*/ 1226927 h 1322177"/>
                <a:gd name="connsiteX158" fmla="*/ 669148 w 3407361"/>
                <a:gd name="connsiteY158" fmla="*/ 1217402 h 1322177"/>
                <a:gd name="connsiteX159" fmla="*/ 647717 w 3407361"/>
                <a:gd name="connsiteY159" fmla="*/ 1210258 h 1322177"/>
                <a:gd name="connsiteX160" fmla="*/ 631048 w 3407361"/>
                <a:gd name="connsiteY160" fmla="*/ 1205496 h 1322177"/>
                <a:gd name="connsiteX161" fmla="*/ 614380 w 3407361"/>
                <a:gd name="connsiteY161" fmla="*/ 1234071 h 1322177"/>
                <a:gd name="connsiteX162" fmla="*/ 588186 w 3407361"/>
                <a:gd name="connsiteY162" fmla="*/ 1248358 h 1322177"/>
                <a:gd name="connsiteX163" fmla="*/ 566755 w 3407361"/>
                <a:gd name="connsiteY163" fmla="*/ 1274552 h 1322177"/>
                <a:gd name="connsiteX164" fmla="*/ 557230 w 3407361"/>
                <a:gd name="connsiteY164" fmla="*/ 1288840 h 1322177"/>
                <a:gd name="connsiteX165" fmla="*/ 545324 w 3407361"/>
                <a:gd name="connsiteY165" fmla="*/ 1307889 h 1322177"/>
                <a:gd name="connsiteX166" fmla="*/ 514367 w 3407361"/>
                <a:gd name="connsiteY166" fmla="*/ 1322177 h 1322177"/>
                <a:gd name="connsiteX167" fmla="*/ 488173 w 3407361"/>
                <a:gd name="connsiteY167" fmla="*/ 1310271 h 1322177"/>
                <a:gd name="connsiteX168" fmla="*/ 471505 w 3407361"/>
                <a:gd name="connsiteY168" fmla="*/ 1300746 h 1322177"/>
                <a:gd name="connsiteX169" fmla="*/ 452455 w 3407361"/>
                <a:gd name="connsiteY169" fmla="*/ 1295983 h 1322177"/>
                <a:gd name="connsiteX170" fmla="*/ 431023 w 3407361"/>
                <a:gd name="connsiteY170" fmla="*/ 1279314 h 1322177"/>
                <a:gd name="connsiteX171" fmla="*/ 431023 w 3407361"/>
                <a:gd name="connsiteY171" fmla="*/ 1279314 h 1322177"/>
                <a:gd name="connsiteX172" fmla="*/ 431023 w 3407361"/>
                <a:gd name="connsiteY172" fmla="*/ 1279314 h 1322177"/>
                <a:gd name="connsiteX173" fmla="*/ 397686 w 3407361"/>
                <a:gd name="connsiteY173" fmla="*/ 1241214 h 1322177"/>
                <a:gd name="connsiteX174" fmla="*/ 388161 w 3407361"/>
                <a:gd name="connsiteY174" fmla="*/ 1229308 h 1322177"/>
                <a:gd name="connsiteX175" fmla="*/ 378636 w 3407361"/>
                <a:gd name="connsiteY175" fmla="*/ 1231689 h 1322177"/>
                <a:gd name="connsiteX176" fmla="*/ 378636 w 3407361"/>
                <a:gd name="connsiteY176" fmla="*/ 1217402 h 1322177"/>
                <a:gd name="connsiteX177" fmla="*/ 373873 w 3407361"/>
                <a:gd name="connsiteY177" fmla="*/ 1203114 h 1322177"/>
                <a:gd name="connsiteX178" fmla="*/ 357205 w 3407361"/>
                <a:gd name="connsiteY178" fmla="*/ 1207877 h 1322177"/>
                <a:gd name="connsiteX179" fmla="*/ 350061 w 3407361"/>
                <a:gd name="connsiteY179" fmla="*/ 1186446 h 1322177"/>
                <a:gd name="connsiteX180" fmla="*/ 335773 w 3407361"/>
                <a:gd name="connsiteY180" fmla="*/ 1167396 h 1322177"/>
                <a:gd name="connsiteX181" fmla="*/ 350061 w 3407361"/>
                <a:gd name="connsiteY181" fmla="*/ 1155489 h 1322177"/>
                <a:gd name="connsiteX182" fmla="*/ 342917 w 3407361"/>
                <a:gd name="connsiteY182" fmla="*/ 1131677 h 1322177"/>
                <a:gd name="connsiteX183" fmla="*/ 326248 w 3407361"/>
                <a:gd name="connsiteY183" fmla="*/ 1119771 h 1322177"/>
                <a:gd name="connsiteX184" fmla="*/ 333392 w 3407361"/>
                <a:gd name="connsiteY184" fmla="*/ 1103102 h 1322177"/>
                <a:gd name="connsiteX185" fmla="*/ 345298 w 3407361"/>
                <a:gd name="connsiteY185" fmla="*/ 1105483 h 1322177"/>
                <a:gd name="connsiteX186" fmla="*/ 373873 w 3407361"/>
                <a:gd name="connsiteY186" fmla="*/ 1110246 h 1322177"/>
                <a:gd name="connsiteX187" fmla="*/ 371492 w 3407361"/>
                <a:gd name="connsiteY187" fmla="*/ 1086433 h 1322177"/>
                <a:gd name="connsiteX188" fmla="*/ 397686 w 3407361"/>
                <a:gd name="connsiteY188" fmla="*/ 1067383 h 1322177"/>
                <a:gd name="connsiteX189" fmla="*/ 402449 w 3407361"/>
                <a:gd name="connsiteY189" fmla="*/ 1010233 h 1322177"/>
                <a:gd name="connsiteX190" fmla="*/ 364348 w 3407361"/>
                <a:gd name="connsiteY190" fmla="*/ 969752 h 1322177"/>
                <a:gd name="connsiteX191" fmla="*/ 345298 w 3407361"/>
                <a:gd name="connsiteY191" fmla="*/ 934033 h 1322177"/>
                <a:gd name="connsiteX192" fmla="*/ 307198 w 3407361"/>
                <a:gd name="connsiteY192" fmla="*/ 900696 h 1322177"/>
                <a:gd name="connsiteX193" fmla="*/ 302436 w 3407361"/>
                <a:gd name="connsiteY193" fmla="*/ 834021 h 1322177"/>
                <a:gd name="connsiteX194" fmla="*/ 321486 w 3407361"/>
                <a:gd name="connsiteY194" fmla="*/ 805446 h 1322177"/>
                <a:gd name="connsiteX195" fmla="*/ 321486 w 3407361"/>
                <a:gd name="connsiteY195" fmla="*/ 805446 h 1322177"/>
                <a:gd name="connsiteX196" fmla="*/ 304817 w 3407361"/>
                <a:gd name="connsiteY196" fmla="*/ 769727 h 1322177"/>
                <a:gd name="connsiteX197" fmla="*/ 283386 w 3407361"/>
                <a:gd name="connsiteY197" fmla="*/ 755439 h 1322177"/>
                <a:gd name="connsiteX198" fmla="*/ 276242 w 3407361"/>
                <a:gd name="connsiteY198" fmla="*/ 738771 h 1322177"/>
                <a:gd name="connsiteX199" fmla="*/ 259573 w 3407361"/>
                <a:gd name="connsiteY199" fmla="*/ 717339 h 1322177"/>
                <a:gd name="connsiteX200" fmla="*/ 240523 w 3407361"/>
                <a:gd name="connsiteY200" fmla="*/ 693527 h 1322177"/>
                <a:gd name="connsiteX201" fmla="*/ 214330 w 3407361"/>
                <a:gd name="connsiteY201" fmla="*/ 684002 h 1322177"/>
                <a:gd name="connsiteX202" fmla="*/ 138130 w 3407361"/>
                <a:gd name="connsiteY202" fmla="*/ 605421 h 1322177"/>
                <a:gd name="connsiteX203" fmla="*/ 71455 w 3407361"/>
                <a:gd name="connsiteY203" fmla="*/ 493502 h 1322177"/>
                <a:gd name="connsiteX204" fmla="*/ 59548 w 3407361"/>
                <a:gd name="connsiteY204" fmla="*/ 436352 h 1322177"/>
                <a:gd name="connsiteX205" fmla="*/ 28592 w 3407361"/>
                <a:gd name="connsiteY205" fmla="*/ 386346 h 1322177"/>
                <a:gd name="connsiteX206" fmla="*/ 28592 w 3407361"/>
                <a:gd name="connsiteY206" fmla="*/ 355389 h 1322177"/>
                <a:gd name="connsiteX207" fmla="*/ 9542 w 3407361"/>
                <a:gd name="connsiteY207" fmla="*/ 305383 h 1322177"/>
                <a:gd name="connsiteX208" fmla="*/ 11923 w 3407361"/>
                <a:gd name="connsiteY208" fmla="*/ 272046 h 1322177"/>
                <a:gd name="connsiteX209" fmla="*/ 4780 w 3407361"/>
                <a:gd name="connsiteY209" fmla="*/ 229183 h 1322177"/>
                <a:gd name="connsiteX210" fmla="*/ 11922 w 3407361"/>
                <a:gd name="connsiteY210" fmla="*/ 202989 h 1322177"/>
                <a:gd name="connsiteX211" fmla="*/ 19066 w 3407361"/>
                <a:gd name="connsiteY211" fmla="*/ 167271 h 1322177"/>
                <a:gd name="connsiteX212" fmla="*/ 9541 w 3407361"/>
                <a:gd name="connsiteY212" fmla="*/ 112502 h 1322177"/>
                <a:gd name="connsiteX213" fmla="*/ 17 w 3407361"/>
                <a:gd name="connsiteY213" fmla="*/ 81546 h 1322177"/>
                <a:gd name="connsiteX214" fmla="*/ 26210 w 3407361"/>
                <a:gd name="connsiteY214" fmla="*/ 62496 h 1322177"/>
                <a:gd name="connsiteX215" fmla="*/ 35736 w 3407361"/>
                <a:gd name="connsiteY215" fmla="*/ 10108 h 1322177"/>
                <a:gd name="connsiteX216" fmla="*/ 3407361 w 3407361"/>
                <a:gd name="connsiteY216" fmla="*/ 0 h 1322177"/>
                <a:gd name="connsiteX217" fmla="*/ 3395185 w 3407361"/>
                <a:gd name="connsiteY217" fmla="*/ 850419 h 1322177"/>
                <a:gd name="connsiteX0" fmla="*/ 3395185 w 3407361"/>
                <a:gd name="connsiteY0" fmla="*/ 850419 h 1322177"/>
                <a:gd name="connsiteX1" fmla="*/ 3312379 w 3407361"/>
                <a:gd name="connsiteY1" fmla="*/ 890003 h 1322177"/>
                <a:gd name="connsiteX2" fmla="*/ 3139850 w 3407361"/>
                <a:gd name="connsiteY2" fmla="*/ 898630 h 1322177"/>
                <a:gd name="connsiteX3" fmla="*/ 2846552 w 3407361"/>
                <a:gd name="connsiteY3" fmla="*/ 907256 h 1322177"/>
                <a:gd name="connsiteX4" fmla="*/ 2544628 w 3407361"/>
                <a:gd name="connsiteY4" fmla="*/ 907256 h 1322177"/>
                <a:gd name="connsiteX5" fmla="*/ 2346220 w 3407361"/>
                <a:gd name="connsiteY5" fmla="*/ 933135 h 1322177"/>
                <a:gd name="connsiteX6" fmla="*/ 2173692 w 3407361"/>
                <a:gd name="connsiteY6" fmla="*/ 976267 h 1322177"/>
                <a:gd name="connsiteX7" fmla="*/ 2033605 w 3407361"/>
                <a:gd name="connsiteY7" fmla="*/ 974514 h 1322177"/>
                <a:gd name="connsiteX8" fmla="*/ 1995505 w 3407361"/>
                <a:gd name="connsiteY8" fmla="*/ 943558 h 1322177"/>
                <a:gd name="connsiteX9" fmla="*/ 1962167 w 3407361"/>
                <a:gd name="connsiteY9" fmla="*/ 914983 h 1322177"/>
                <a:gd name="connsiteX10" fmla="*/ 1921686 w 3407361"/>
                <a:gd name="connsiteY10" fmla="*/ 893552 h 1322177"/>
                <a:gd name="connsiteX11" fmla="*/ 1905017 w 3407361"/>
                <a:gd name="connsiteY11" fmla="*/ 888789 h 1322177"/>
                <a:gd name="connsiteX12" fmla="*/ 1905017 w 3407361"/>
                <a:gd name="connsiteY12" fmla="*/ 888789 h 1322177"/>
                <a:gd name="connsiteX13" fmla="*/ 1933592 w 3407361"/>
                <a:gd name="connsiteY13" fmla="*/ 881646 h 1322177"/>
                <a:gd name="connsiteX14" fmla="*/ 1952642 w 3407361"/>
                <a:gd name="connsiteY14" fmla="*/ 874502 h 1322177"/>
                <a:gd name="connsiteX15" fmla="*/ 1933592 w 3407361"/>
                <a:gd name="connsiteY15" fmla="*/ 864977 h 1322177"/>
                <a:gd name="connsiteX16" fmla="*/ 1900255 w 3407361"/>
                <a:gd name="connsiteY16" fmla="*/ 855452 h 1322177"/>
                <a:gd name="connsiteX17" fmla="*/ 1871680 w 3407361"/>
                <a:gd name="connsiteY17" fmla="*/ 841164 h 1322177"/>
                <a:gd name="connsiteX18" fmla="*/ 1840723 w 3407361"/>
                <a:gd name="connsiteY18" fmla="*/ 824496 h 1322177"/>
                <a:gd name="connsiteX19" fmla="*/ 1819292 w 3407361"/>
                <a:gd name="connsiteY19" fmla="*/ 810208 h 1322177"/>
                <a:gd name="connsiteX20" fmla="*/ 1814530 w 3407361"/>
                <a:gd name="connsiteY20" fmla="*/ 791158 h 1322177"/>
                <a:gd name="connsiteX21" fmla="*/ 1843105 w 3407361"/>
                <a:gd name="connsiteY21" fmla="*/ 800683 h 1322177"/>
                <a:gd name="connsiteX22" fmla="*/ 1843105 w 3407361"/>
                <a:gd name="connsiteY22" fmla="*/ 800683 h 1322177"/>
                <a:gd name="connsiteX23" fmla="*/ 1871680 w 3407361"/>
                <a:gd name="connsiteY23" fmla="*/ 803064 h 1322177"/>
                <a:gd name="connsiteX24" fmla="*/ 1916923 w 3407361"/>
                <a:gd name="connsiteY24" fmla="*/ 812589 h 1322177"/>
                <a:gd name="connsiteX25" fmla="*/ 1916923 w 3407361"/>
                <a:gd name="connsiteY25" fmla="*/ 812589 h 1322177"/>
                <a:gd name="connsiteX26" fmla="*/ 1897873 w 3407361"/>
                <a:gd name="connsiteY26" fmla="*/ 781633 h 1322177"/>
                <a:gd name="connsiteX27" fmla="*/ 1862155 w 3407361"/>
                <a:gd name="connsiteY27" fmla="*/ 788777 h 1322177"/>
                <a:gd name="connsiteX28" fmla="*/ 1838342 w 3407361"/>
                <a:gd name="connsiteY28" fmla="*/ 781633 h 1322177"/>
                <a:gd name="connsiteX29" fmla="*/ 1812148 w 3407361"/>
                <a:gd name="connsiteY29" fmla="*/ 779252 h 1322177"/>
                <a:gd name="connsiteX30" fmla="*/ 1785955 w 3407361"/>
                <a:gd name="connsiteY30" fmla="*/ 788777 h 1322177"/>
                <a:gd name="connsiteX31" fmla="*/ 1757380 w 3407361"/>
                <a:gd name="connsiteY31" fmla="*/ 795921 h 1322177"/>
                <a:gd name="connsiteX32" fmla="*/ 1728805 w 3407361"/>
                <a:gd name="connsiteY32" fmla="*/ 795921 h 1322177"/>
                <a:gd name="connsiteX33" fmla="*/ 1702611 w 3407361"/>
                <a:gd name="connsiteY33" fmla="*/ 781633 h 1322177"/>
                <a:gd name="connsiteX34" fmla="*/ 1678798 w 3407361"/>
                <a:gd name="connsiteY34" fmla="*/ 793539 h 1322177"/>
                <a:gd name="connsiteX35" fmla="*/ 1664511 w 3407361"/>
                <a:gd name="connsiteY35" fmla="*/ 788777 h 1322177"/>
                <a:gd name="connsiteX36" fmla="*/ 1628792 w 3407361"/>
                <a:gd name="connsiteY36" fmla="*/ 795921 h 1322177"/>
                <a:gd name="connsiteX37" fmla="*/ 1593073 w 3407361"/>
                <a:gd name="connsiteY37" fmla="*/ 795921 h 1322177"/>
                <a:gd name="connsiteX38" fmla="*/ 1569261 w 3407361"/>
                <a:gd name="connsiteY38" fmla="*/ 791158 h 1322177"/>
                <a:gd name="connsiteX39" fmla="*/ 1547830 w 3407361"/>
                <a:gd name="connsiteY39" fmla="*/ 776871 h 1322177"/>
                <a:gd name="connsiteX40" fmla="*/ 1547830 w 3407361"/>
                <a:gd name="connsiteY40" fmla="*/ 762583 h 1322177"/>
                <a:gd name="connsiteX41" fmla="*/ 1524017 w 3407361"/>
                <a:gd name="connsiteY41" fmla="*/ 798302 h 1322177"/>
                <a:gd name="connsiteX42" fmla="*/ 1528780 w 3407361"/>
                <a:gd name="connsiteY42" fmla="*/ 819733 h 1322177"/>
                <a:gd name="connsiteX43" fmla="*/ 1533542 w 3407361"/>
                <a:gd name="connsiteY43" fmla="*/ 836402 h 1322177"/>
                <a:gd name="connsiteX44" fmla="*/ 1578786 w 3407361"/>
                <a:gd name="connsiteY44" fmla="*/ 822114 h 1322177"/>
                <a:gd name="connsiteX45" fmla="*/ 1614505 w 3407361"/>
                <a:gd name="connsiteY45" fmla="*/ 819733 h 1322177"/>
                <a:gd name="connsiteX46" fmla="*/ 1654986 w 3407361"/>
                <a:gd name="connsiteY46" fmla="*/ 812589 h 1322177"/>
                <a:gd name="connsiteX47" fmla="*/ 1676417 w 3407361"/>
                <a:gd name="connsiteY47" fmla="*/ 812589 h 1322177"/>
                <a:gd name="connsiteX48" fmla="*/ 1702611 w 3407361"/>
                <a:gd name="connsiteY48" fmla="*/ 810208 h 1322177"/>
                <a:gd name="connsiteX49" fmla="*/ 1728805 w 3407361"/>
                <a:gd name="connsiteY49" fmla="*/ 826877 h 1322177"/>
                <a:gd name="connsiteX50" fmla="*/ 1750236 w 3407361"/>
                <a:gd name="connsiteY50" fmla="*/ 826877 h 1322177"/>
                <a:gd name="connsiteX51" fmla="*/ 1781192 w 3407361"/>
                <a:gd name="connsiteY51" fmla="*/ 836402 h 1322177"/>
                <a:gd name="connsiteX52" fmla="*/ 1795480 w 3407361"/>
                <a:gd name="connsiteY52" fmla="*/ 845927 h 1322177"/>
                <a:gd name="connsiteX53" fmla="*/ 1795480 w 3407361"/>
                <a:gd name="connsiteY53" fmla="*/ 864977 h 1322177"/>
                <a:gd name="connsiteX54" fmla="*/ 1724042 w 3407361"/>
                <a:gd name="connsiteY54" fmla="*/ 862596 h 1322177"/>
                <a:gd name="connsiteX55" fmla="*/ 1635936 w 3407361"/>
                <a:gd name="connsiteY55" fmla="*/ 872121 h 1322177"/>
                <a:gd name="connsiteX56" fmla="*/ 1550211 w 3407361"/>
                <a:gd name="connsiteY56" fmla="*/ 879264 h 1322177"/>
                <a:gd name="connsiteX57" fmla="*/ 1440673 w 3407361"/>
                <a:gd name="connsiteY57" fmla="*/ 903077 h 1322177"/>
                <a:gd name="connsiteX58" fmla="*/ 1340661 w 3407361"/>
                <a:gd name="connsiteY58" fmla="*/ 931652 h 1322177"/>
                <a:gd name="connsiteX59" fmla="*/ 1252555 w 3407361"/>
                <a:gd name="connsiteY59" fmla="*/ 974514 h 1322177"/>
                <a:gd name="connsiteX60" fmla="*/ 1193023 w 3407361"/>
                <a:gd name="connsiteY60" fmla="*/ 1007852 h 1322177"/>
                <a:gd name="connsiteX61" fmla="*/ 1157305 w 3407361"/>
                <a:gd name="connsiteY61" fmla="*/ 1029283 h 1322177"/>
                <a:gd name="connsiteX62" fmla="*/ 1069196 w 3407361"/>
                <a:gd name="connsiteY62" fmla="*/ 1057859 h 1322177"/>
                <a:gd name="connsiteX63" fmla="*/ 1043004 w 3407361"/>
                <a:gd name="connsiteY63" fmla="*/ 1065002 h 1322177"/>
                <a:gd name="connsiteX64" fmla="*/ 1035861 w 3407361"/>
                <a:gd name="connsiteY64" fmla="*/ 1045952 h 1322177"/>
                <a:gd name="connsiteX65" fmla="*/ 1031099 w 3407361"/>
                <a:gd name="connsiteY65" fmla="*/ 1029283 h 1322177"/>
                <a:gd name="connsiteX66" fmla="*/ 1040624 w 3407361"/>
                <a:gd name="connsiteY66" fmla="*/ 1024520 h 1322177"/>
                <a:gd name="connsiteX67" fmla="*/ 1059673 w 3407361"/>
                <a:gd name="connsiteY67" fmla="*/ 1017378 h 1322177"/>
                <a:gd name="connsiteX68" fmla="*/ 1069198 w 3407361"/>
                <a:gd name="connsiteY68" fmla="*/ 1024521 h 1322177"/>
                <a:gd name="connsiteX69" fmla="*/ 1085867 w 3407361"/>
                <a:gd name="connsiteY69" fmla="*/ 1022139 h 1322177"/>
                <a:gd name="connsiteX70" fmla="*/ 1083486 w 3407361"/>
                <a:gd name="connsiteY70" fmla="*/ 1003089 h 1322177"/>
                <a:gd name="connsiteX71" fmla="*/ 1083486 w 3407361"/>
                <a:gd name="connsiteY71" fmla="*/ 1003089 h 1322177"/>
                <a:gd name="connsiteX72" fmla="*/ 1093011 w 3407361"/>
                <a:gd name="connsiteY72" fmla="*/ 974514 h 1322177"/>
                <a:gd name="connsiteX73" fmla="*/ 1112061 w 3407361"/>
                <a:gd name="connsiteY73" fmla="*/ 964989 h 1322177"/>
                <a:gd name="connsiteX74" fmla="*/ 1090630 w 3407361"/>
                <a:gd name="connsiteY74" fmla="*/ 967371 h 1322177"/>
                <a:gd name="connsiteX75" fmla="*/ 1047767 w 3407361"/>
                <a:gd name="connsiteY75" fmla="*/ 976896 h 1322177"/>
                <a:gd name="connsiteX76" fmla="*/ 1026336 w 3407361"/>
                <a:gd name="connsiteY76" fmla="*/ 969752 h 1322177"/>
                <a:gd name="connsiteX77" fmla="*/ 997761 w 3407361"/>
                <a:gd name="connsiteY77" fmla="*/ 969752 h 1322177"/>
                <a:gd name="connsiteX78" fmla="*/ 988236 w 3407361"/>
                <a:gd name="connsiteY78" fmla="*/ 960227 h 1322177"/>
                <a:gd name="connsiteX79" fmla="*/ 1012048 w 3407361"/>
                <a:gd name="connsiteY79" fmla="*/ 948321 h 1322177"/>
                <a:gd name="connsiteX80" fmla="*/ 1062055 w 3407361"/>
                <a:gd name="connsiteY80" fmla="*/ 936414 h 1322177"/>
                <a:gd name="connsiteX81" fmla="*/ 1093011 w 3407361"/>
                <a:gd name="connsiteY81" fmla="*/ 929271 h 1322177"/>
                <a:gd name="connsiteX82" fmla="*/ 1116823 w 3407361"/>
                <a:gd name="connsiteY82" fmla="*/ 912602 h 1322177"/>
                <a:gd name="connsiteX83" fmla="*/ 1195405 w 3407361"/>
                <a:gd name="connsiteY83" fmla="*/ 895933 h 1322177"/>
                <a:gd name="connsiteX84" fmla="*/ 1214455 w 3407361"/>
                <a:gd name="connsiteY84" fmla="*/ 884027 h 1322177"/>
                <a:gd name="connsiteX85" fmla="*/ 1183498 w 3407361"/>
                <a:gd name="connsiteY85" fmla="*/ 879264 h 1322177"/>
                <a:gd name="connsiteX86" fmla="*/ 1114442 w 3407361"/>
                <a:gd name="connsiteY86" fmla="*/ 895933 h 1322177"/>
                <a:gd name="connsiteX87" fmla="*/ 1071580 w 3407361"/>
                <a:gd name="connsiteY87" fmla="*/ 907839 h 1322177"/>
                <a:gd name="connsiteX88" fmla="*/ 1047767 w 3407361"/>
                <a:gd name="connsiteY88" fmla="*/ 924508 h 1322177"/>
                <a:gd name="connsiteX89" fmla="*/ 1004905 w 3407361"/>
                <a:gd name="connsiteY89" fmla="*/ 931652 h 1322177"/>
                <a:gd name="connsiteX90" fmla="*/ 983473 w 3407361"/>
                <a:gd name="connsiteY90" fmla="*/ 926889 h 1322177"/>
                <a:gd name="connsiteX91" fmla="*/ 959661 w 3407361"/>
                <a:gd name="connsiteY91" fmla="*/ 931652 h 1322177"/>
                <a:gd name="connsiteX92" fmla="*/ 940611 w 3407361"/>
                <a:gd name="connsiteY92" fmla="*/ 917364 h 1322177"/>
                <a:gd name="connsiteX93" fmla="*/ 919180 w 3407361"/>
                <a:gd name="connsiteY93" fmla="*/ 910221 h 1322177"/>
                <a:gd name="connsiteX94" fmla="*/ 888223 w 3407361"/>
                <a:gd name="connsiteY94" fmla="*/ 910221 h 1322177"/>
                <a:gd name="connsiteX95" fmla="*/ 869173 w 3407361"/>
                <a:gd name="connsiteY95" fmla="*/ 917364 h 1322177"/>
                <a:gd name="connsiteX96" fmla="*/ 869173 w 3407361"/>
                <a:gd name="connsiteY96" fmla="*/ 898314 h 1322177"/>
                <a:gd name="connsiteX97" fmla="*/ 862030 w 3407361"/>
                <a:gd name="connsiteY97" fmla="*/ 872121 h 1322177"/>
                <a:gd name="connsiteX98" fmla="*/ 854886 w 3407361"/>
                <a:gd name="connsiteY98" fmla="*/ 841164 h 1322177"/>
                <a:gd name="connsiteX99" fmla="*/ 859648 w 3407361"/>
                <a:gd name="connsiteY99" fmla="*/ 812589 h 1322177"/>
                <a:gd name="connsiteX100" fmla="*/ 873936 w 3407361"/>
                <a:gd name="connsiteY100" fmla="*/ 791158 h 1322177"/>
                <a:gd name="connsiteX101" fmla="*/ 842980 w 3407361"/>
                <a:gd name="connsiteY101" fmla="*/ 817352 h 1322177"/>
                <a:gd name="connsiteX102" fmla="*/ 816786 w 3407361"/>
                <a:gd name="connsiteY102" fmla="*/ 817352 h 1322177"/>
                <a:gd name="connsiteX103" fmla="*/ 783448 w 3407361"/>
                <a:gd name="connsiteY103" fmla="*/ 819733 h 1322177"/>
                <a:gd name="connsiteX104" fmla="*/ 754873 w 3407361"/>
                <a:gd name="connsiteY104" fmla="*/ 812589 h 1322177"/>
                <a:gd name="connsiteX105" fmla="*/ 731061 w 3407361"/>
                <a:gd name="connsiteY105" fmla="*/ 791158 h 1322177"/>
                <a:gd name="connsiteX106" fmla="*/ 707248 w 3407361"/>
                <a:gd name="connsiteY106" fmla="*/ 784014 h 1322177"/>
                <a:gd name="connsiteX107" fmla="*/ 662005 w 3407361"/>
                <a:gd name="connsiteY107" fmla="*/ 791158 h 1322177"/>
                <a:gd name="connsiteX108" fmla="*/ 619142 w 3407361"/>
                <a:gd name="connsiteY108" fmla="*/ 798302 h 1322177"/>
                <a:gd name="connsiteX109" fmla="*/ 573898 w 3407361"/>
                <a:gd name="connsiteY109" fmla="*/ 805446 h 1322177"/>
                <a:gd name="connsiteX110" fmla="*/ 554848 w 3407361"/>
                <a:gd name="connsiteY110" fmla="*/ 793539 h 1322177"/>
                <a:gd name="connsiteX111" fmla="*/ 550086 w 3407361"/>
                <a:gd name="connsiteY111" fmla="*/ 776871 h 1322177"/>
                <a:gd name="connsiteX112" fmla="*/ 540561 w 3407361"/>
                <a:gd name="connsiteY112" fmla="*/ 753058 h 1322177"/>
                <a:gd name="connsiteX113" fmla="*/ 540561 w 3407361"/>
                <a:gd name="connsiteY113" fmla="*/ 753058 h 1322177"/>
                <a:gd name="connsiteX114" fmla="*/ 545323 w 3407361"/>
                <a:gd name="connsiteY114" fmla="*/ 805446 h 1322177"/>
                <a:gd name="connsiteX115" fmla="*/ 559611 w 3407361"/>
                <a:gd name="connsiteY115" fmla="*/ 822114 h 1322177"/>
                <a:gd name="connsiteX116" fmla="*/ 609617 w 3407361"/>
                <a:gd name="connsiteY116" fmla="*/ 826877 h 1322177"/>
                <a:gd name="connsiteX117" fmla="*/ 659623 w 3407361"/>
                <a:gd name="connsiteY117" fmla="*/ 814971 h 1322177"/>
                <a:gd name="connsiteX118" fmla="*/ 692961 w 3407361"/>
                <a:gd name="connsiteY118" fmla="*/ 810208 h 1322177"/>
                <a:gd name="connsiteX119" fmla="*/ 723917 w 3407361"/>
                <a:gd name="connsiteY119" fmla="*/ 817352 h 1322177"/>
                <a:gd name="connsiteX120" fmla="*/ 740586 w 3407361"/>
                <a:gd name="connsiteY120" fmla="*/ 843546 h 1322177"/>
                <a:gd name="connsiteX121" fmla="*/ 766780 w 3407361"/>
                <a:gd name="connsiteY121" fmla="*/ 843546 h 1322177"/>
                <a:gd name="connsiteX122" fmla="*/ 802498 w 3407361"/>
                <a:gd name="connsiteY122" fmla="*/ 838783 h 1322177"/>
                <a:gd name="connsiteX123" fmla="*/ 831073 w 3407361"/>
                <a:gd name="connsiteY123" fmla="*/ 848308 h 1322177"/>
                <a:gd name="connsiteX124" fmla="*/ 838217 w 3407361"/>
                <a:gd name="connsiteY124" fmla="*/ 893552 h 1322177"/>
                <a:gd name="connsiteX125" fmla="*/ 850123 w 3407361"/>
                <a:gd name="connsiteY125" fmla="*/ 931652 h 1322177"/>
                <a:gd name="connsiteX126" fmla="*/ 850123 w 3407361"/>
                <a:gd name="connsiteY126" fmla="*/ 948321 h 1322177"/>
                <a:gd name="connsiteX127" fmla="*/ 840598 w 3407361"/>
                <a:gd name="connsiteY127" fmla="*/ 964989 h 1322177"/>
                <a:gd name="connsiteX128" fmla="*/ 823930 w 3407361"/>
                <a:gd name="connsiteY128" fmla="*/ 974514 h 1322177"/>
                <a:gd name="connsiteX129" fmla="*/ 802498 w 3407361"/>
                <a:gd name="connsiteY129" fmla="*/ 979277 h 1322177"/>
                <a:gd name="connsiteX130" fmla="*/ 781067 w 3407361"/>
                <a:gd name="connsiteY130" fmla="*/ 979277 h 1322177"/>
                <a:gd name="connsiteX131" fmla="*/ 769161 w 3407361"/>
                <a:gd name="connsiteY131" fmla="*/ 988802 h 1322177"/>
                <a:gd name="connsiteX132" fmla="*/ 769161 w 3407361"/>
                <a:gd name="connsiteY132" fmla="*/ 988802 h 1322177"/>
                <a:gd name="connsiteX133" fmla="*/ 800117 w 3407361"/>
                <a:gd name="connsiteY133" fmla="*/ 991183 h 1322177"/>
                <a:gd name="connsiteX134" fmla="*/ 816786 w 3407361"/>
                <a:gd name="connsiteY134" fmla="*/ 1003089 h 1322177"/>
                <a:gd name="connsiteX135" fmla="*/ 838217 w 3407361"/>
                <a:gd name="connsiteY135" fmla="*/ 993564 h 1322177"/>
                <a:gd name="connsiteX136" fmla="*/ 833455 w 3407361"/>
                <a:gd name="connsiteY136" fmla="*/ 1014996 h 1322177"/>
                <a:gd name="connsiteX137" fmla="*/ 859648 w 3407361"/>
                <a:gd name="connsiteY137" fmla="*/ 1024521 h 1322177"/>
                <a:gd name="connsiteX138" fmla="*/ 888223 w 3407361"/>
                <a:gd name="connsiteY138" fmla="*/ 1014995 h 1322177"/>
                <a:gd name="connsiteX139" fmla="*/ 926324 w 3407361"/>
                <a:gd name="connsiteY139" fmla="*/ 1003089 h 1322177"/>
                <a:gd name="connsiteX140" fmla="*/ 942990 w 3407361"/>
                <a:gd name="connsiteY140" fmla="*/ 1034047 h 1322177"/>
                <a:gd name="connsiteX141" fmla="*/ 909655 w 3407361"/>
                <a:gd name="connsiteY141" fmla="*/ 1062621 h 1322177"/>
                <a:gd name="connsiteX142" fmla="*/ 902511 w 3407361"/>
                <a:gd name="connsiteY142" fmla="*/ 1084052 h 1322177"/>
                <a:gd name="connsiteX143" fmla="*/ 881080 w 3407361"/>
                <a:gd name="connsiteY143" fmla="*/ 1105483 h 1322177"/>
                <a:gd name="connsiteX144" fmla="*/ 842980 w 3407361"/>
                <a:gd name="connsiteY144" fmla="*/ 1119771 h 1322177"/>
                <a:gd name="connsiteX145" fmla="*/ 828692 w 3407361"/>
                <a:gd name="connsiteY145" fmla="*/ 1136439 h 1322177"/>
                <a:gd name="connsiteX146" fmla="*/ 812023 w 3407361"/>
                <a:gd name="connsiteY146" fmla="*/ 1157871 h 1322177"/>
                <a:gd name="connsiteX147" fmla="*/ 783448 w 3407361"/>
                <a:gd name="connsiteY147" fmla="*/ 1165014 h 1322177"/>
                <a:gd name="connsiteX148" fmla="*/ 766780 w 3407361"/>
                <a:gd name="connsiteY148" fmla="*/ 1172158 h 1322177"/>
                <a:gd name="connsiteX149" fmla="*/ 752492 w 3407361"/>
                <a:gd name="connsiteY149" fmla="*/ 1174539 h 1322177"/>
                <a:gd name="connsiteX150" fmla="*/ 745348 w 3407361"/>
                <a:gd name="connsiteY150" fmla="*/ 1160252 h 1322177"/>
                <a:gd name="connsiteX151" fmla="*/ 745348 w 3407361"/>
                <a:gd name="connsiteY151" fmla="*/ 1160252 h 1322177"/>
                <a:gd name="connsiteX152" fmla="*/ 735823 w 3407361"/>
                <a:gd name="connsiteY152" fmla="*/ 1186446 h 1322177"/>
                <a:gd name="connsiteX153" fmla="*/ 716773 w 3407361"/>
                <a:gd name="connsiteY153" fmla="*/ 1200733 h 1322177"/>
                <a:gd name="connsiteX154" fmla="*/ 700105 w 3407361"/>
                <a:gd name="connsiteY154" fmla="*/ 1207877 h 1322177"/>
                <a:gd name="connsiteX155" fmla="*/ 700105 w 3407361"/>
                <a:gd name="connsiteY155" fmla="*/ 1186446 h 1322177"/>
                <a:gd name="connsiteX156" fmla="*/ 688198 w 3407361"/>
                <a:gd name="connsiteY156" fmla="*/ 1165014 h 1322177"/>
                <a:gd name="connsiteX157" fmla="*/ 690580 w 3407361"/>
                <a:gd name="connsiteY157" fmla="*/ 1210258 h 1322177"/>
                <a:gd name="connsiteX158" fmla="*/ 678673 w 3407361"/>
                <a:gd name="connsiteY158" fmla="*/ 1226927 h 1322177"/>
                <a:gd name="connsiteX159" fmla="*/ 669148 w 3407361"/>
                <a:gd name="connsiteY159" fmla="*/ 1217402 h 1322177"/>
                <a:gd name="connsiteX160" fmla="*/ 647717 w 3407361"/>
                <a:gd name="connsiteY160" fmla="*/ 1210258 h 1322177"/>
                <a:gd name="connsiteX161" fmla="*/ 631048 w 3407361"/>
                <a:gd name="connsiteY161" fmla="*/ 1205496 h 1322177"/>
                <a:gd name="connsiteX162" fmla="*/ 614380 w 3407361"/>
                <a:gd name="connsiteY162" fmla="*/ 1234071 h 1322177"/>
                <a:gd name="connsiteX163" fmla="*/ 588186 w 3407361"/>
                <a:gd name="connsiteY163" fmla="*/ 1248358 h 1322177"/>
                <a:gd name="connsiteX164" fmla="*/ 566755 w 3407361"/>
                <a:gd name="connsiteY164" fmla="*/ 1274552 h 1322177"/>
                <a:gd name="connsiteX165" fmla="*/ 557230 w 3407361"/>
                <a:gd name="connsiteY165" fmla="*/ 1288840 h 1322177"/>
                <a:gd name="connsiteX166" fmla="*/ 545324 w 3407361"/>
                <a:gd name="connsiteY166" fmla="*/ 1307889 h 1322177"/>
                <a:gd name="connsiteX167" fmla="*/ 514367 w 3407361"/>
                <a:gd name="connsiteY167" fmla="*/ 1322177 h 1322177"/>
                <a:gd name="connsiteX168" fmla="*/ 488173 w 3407361"/>
                <a:gd name="connsiteY168" fmla="*/ 1310271 h 1322177"/>
                <a:gd name="connsiteX169" fmla="*/ 471505 w 3407361"/>
                <a:gd name="connsiteY169" fmla="*/ 1300746 h 1322177"/>
                <a:gd name="connsiteX170" fmla="*/ 452455 w 3407361"/>
                <a:gd name="connsiteY170" fmla="*/ 1295983 h 1322177"/>
                <a:gd name="connsiteX171" fmla="*/ 431023 w 3407361"/>
                <a:gd name="connsiteY171" fmla="*/ 1279314 h 1322177"/>
                <a:gd name="connsiteX172" fmla="*/ 431023 w 3407361"/>
                <a:gd name="connsiteY172" fmla="*/ 1279314 h 1322177"/>
                <a:gd name="connsiteX173" fmla="*/ 431023 w 3407361"/>
                <a:gd name="connsiteY173" fmla="*/ 1279314 h 1322177"/>
                <a:gd name="connsiteX174" fmla="*/ 397686 w 3407361"/>
                <a:gd name="connsiteY174" fmla="*/ 1241214 h 1322177"/>
                <a:gd name="connsiteX175" fmla="*/ 388161 w 3407361"/>
                <a:gd name="connsiteY175" fmla="*/ 1229308 h 1322177"/>
                <a:gd name="connsiteX176" fmla="*/ 378636 w 3407361"/>
                <a:gd name="connsiteY176" fmla="*/ 1231689 h 1322177"/>
                <a:gd name="connsiteX177" fmla="*/ 378636 w 3407361"/>
                <a:gd name="connsiteY177" fmla="*/ 1217402 h 1322177"/>
                <a:gd name="connsiteX178" fmla="*/ 373873 w 3407361"/>
                <a:gd name="connsiteY178" fmla="*/ 1203114 h 1322177"/>
                <a:gd name="connsiteX179" fmla="*/ 357205 w 3407361"/>
                <a:gd name="connsiteY179" fmla="*/ 1207877 h 1322177"/>
                <a:gd name="connsiteX180" fmla="*/ 350061 w 3407361"/>
                <a:gd name="connsiteY180" fmla="*/ 1186446 h 1322177"/>
                <a:gd name="connsiteX181" fmla="*/ 335773 w 3407361"/>
                <a:gd name="connsiteY181" fmla="*/ 1167396 h 1322177"/>
                <a:gd name="connsiteX182" fmla="*/ 350061 w 3407361"/>
                <a:gd name="connsiteY182" fmla="*/ 1155489 h 1322177"/>
                <a:gd name="connsiteX183" fmla="*/ 342917 w 3407361"/>
                <a:gd name="connsiteY183" fmla="*/ 1131677 h 1322177"/>
                <a:gd name="connsiteX184" fmla="*/ 326248 w 3407361"/>
                <a:gd name="connsiteY184" fmla="*/ 1119771 h 1322177"/>
                <a:gd name="connsiteX185" fmla="*/ 333392 w 3407361"/>
                <a:gd name="connsiteY185" fmla="*/ 1103102 h 1322177"/>
                <a:gd name="connsiteX186" fmla="*/ 345298 w 3407361"/>
                <a:gd name="connsiteY186" fmla="*/ 1105483 h 1322177"/>
                <a:gd name="connsiteX187" fmla="*/ 373873 w 3407361"/>
                <a:gd name="connsiteY187" fmla="*/ 1110246 h 1322177"/>
                <a:gd name="connsiteX188" fmla="*/ 371492 w 3407361"/>
                <a:gd name="connsiteY188" fmla="*/ 1086433 h 1322177"/>
                <a:gd name="connsiteX189" fmla="*/ 397686 w 3407361"/>
                <a:gd name="connsiteY189" fmla="*/ 1067383 h 1322177"/>
                <a:gd name="connsiteX190" fmla="*/ 402449 w 3407361"/>
                <a:gd name="connsiteY190" fmla="*/ 1010233 h 1322177"/>
                <a:gd name="connsiteX191" fmla="*/ 364348 w 3407361"/>
                <a:gd name="connsiteY191" fmla="*/ 969752 h 1322177"/>
                <a:gd name="connsiteX192" fmla="*/ 345298 w 3407361"/>
                <a:gd name="connsiteY192" fmla="*/ 934033 h 1322177"/>
                <a:gd name="connsiteX193" fmla="*/ 307198 w 3407361"/>
                <a:gd name="connsiteY193" fmla="*/ 900696 h 1322177"/>
                <a:gd name="connsiteX194" fmla="*/ 302436 w 3407361"/>
                <a:gd name="connsiteY194" fmla="*/ 834021 h 1322177"/>
                <a:gd name="connsiteX195" fmla="*/ 321486 w 3407361"/>
                <a:gd name="connsiteY195" fmla="*/ 805446 h 1322177"/>
                <a:gd name="connsiteX196" fmla="*/ 321486 w 3407361"/>
                <a:gd name="connsiteY196" fmla="*/ 805446 h 1322177"/>
                <a:gd name="connsiteX197" fmla="*/ 304817 w 3407361"/>
                <a:gd name="connsiteY197" fmla="*/ 769727 h 1322177"/>
                <a:gd name="connsiteX198" fmla="*/ 283386 w 3407361"/>
                <a:gd name="connsiteY198" fmla="*/ 755439 h 1322177"/>
                <a:gd name="connsiteX199" fmla="*/ 276242 w 3407361"/>
                <a:gd name="connsiteY199" fmla="*/ 738771 h 1322177"/>
                <a:gd name="connsiteX200" fmla="*/ 259573 w 3407361"/>
                <a:gd name="connsiteY200" fmla="*/ 717339 h 1322177"/>
                <a:gd name="connsiteX201" fmla="*/ 240523 w 3407361"/>
                <a:gd name="connsiteY201" fmla="*/ 693527 h 1322177"/>
                <a:gd name="connsiteX202" fmla="*/ 214330 w 3407361"/>
                <a:gd name="connsiteY202" fmla="*/ 684002 h 1322177"/>
                <a:gd name="connsiteX203" fmla="*/ 138130 w 3407361"/>
                <a:gd name="connsiteY203" fmla="*/ 605421 h 1322177"/>
                <a:gd name="connsiteX204" fmla="*/ 71455 w 3407361"/>
                <a:gd name="connsiteY204" fmla="*/ 493502 h 1322177"/>
                <a:gd name="connsiteX205" fmla="*/ 59548 w 3407361"/>
                <a:gd name="connsiteY205" fmla="*/ 436352 h 1322177"/>
                <a:gd name="connsiteX206" fmla="*/ 28592 w 3407361"/>
                <a:gd name="connsiteY206" fmla="*/ 386346 h 1322177"/>
                <a:gd name="connsiteX207" fmla="*/ 28592 w 3407361"/>
                <a:gd name="connsiteY207" fmla="*/ 355389 h 1322177"/>
                <a:gd name="connsiteX208" fmla="*/ 9542 w 3407361"/>
                <a:gd name="connsiteY208" fmla="*/ 305383 h 1322177"/>
                <a:gd name="connsiteX209" fmla="*/ 11923 w 3407361"/>
                <a:gd name="connsiteY209" fmla="*/ 272046 h 1322177"/>
                <a:gd name="connsiteX210" fmla="*/ 4780 w 3407361"/>
                <a:gd name="connsiteY210" fmla="*/ 229183 h 1322177"/>
                <a:gd name="connsiteX211" fmla="*/ 11922 w 3407361"/>
                <a:gd name="connsiteY211" fmla="*/ 202989 h 1322177"/>
                <a:gd name="connsiteX212" fmla="*/ 19066 w 3407361"/>
                <a:gd name="connsiteY212" fmla="*/ 167271 h 1322177"/>
                <a:gd name="connsiteX213" fmla="*/ 9541 w 3407361"/>
                <a:gd name="connsiteY213" fmla="*/ 112502 h 1322177"/>
                <a:gd name="connsiteX214" fmla="*/ 17 w 3407361"/>
                <a:gd name="connsiteY214" fmla="*/ 81546 h 1322177"/>
                <a:gd name="connsiteX215" fmla="*/ 26210 w 3407361"/>
                <a:gd name="connsiteY215" fmla="*/ 62496 h 1322177"/>
                <a:gd name="connsiteX216" fmla="*/ 35736 w 3407361"/>
                <a:gd name="connsiteY216" fmla="*/ 10108 h 1322177"/>
                <a:gd name="connsiteX217" fmla="*/ 3407361 w 3407361"/>
                <a:gd name="connsiteY217" fmla="*/ 0 h 1322177"/>
                <a:gd name="connsiteX218" fmla="*/ 3395185 w 3407361"/>
                <a:gd name="connsiteY218" fmla="*/ 850419 h 1322177"/>
                <a:gd name="connsiteX0" fmla="*/ 3395185 w 3407361"/>
                <a:gd name="connsiteY0" fmla="*/ 850419 h 1322177"/>
                <a:gd name="connsiteX1" fmla="*/ 3312379 w 3407361"/>
                <a:gd name="connsiteY1" fmla="*/ 890003 h 1322177"/>
                <a:gd name="connsiteX2" fmla="*/ 3139850 w 3407361"/>
                <a:gd name="connsiteY2" fmla="*/ 898630 h 1322177"/>
                <a:gd name="connsiteX3" fmla="*/ 2846552 w 3407361"/>
                <a:gd name="connsiteY3" fmla="*/ 907256 h 1322177"/>
                <a:gd name="connsiteX4" fmla="*/ 2544628 w 3407361"/>
                <a:gd name="connsiteY4" fmla="*/ 907256 h 1322177"/>
                <a:gd name="connsiteX5" fmla="*/ 2346220 w 3407361"/>
                <a:gd name="connsiteY5" fmla="*/ 933135 h 1322177"/>
                <a:gd name="connsiteX6" fmla="*/ 2173692 w 3407361"/>
                <a:gd name="connsiteY6" fmla="*/ 976267 h 1322177"/>
                <a:gd name="connsiteX7" fmla="*/ 2033605 w 3407361"/>
                <a:gd name="connsiteY7" fmla="*/ 974514 h 1322177"/>
                <a:gd name="connsiteX8" fmla="*/ 1995505 w 3407361"/>
                <a:gd name="connsiteY8" fmla="*/ 943558 h 1322177"/>
                <a:gd name="connsiteX9" fmla="*/ 1962167 w 3407361"/>
                <a:gd name="connsiteY9" fmla="*/ 914983 h 1322177"/>
                <a:gd name="connsiteX10" fmla="*/ 1921686 w 3407361"/>
                <a:gd name="connsiteY10" fmla="*/ 893552 h 1322177"/>
                <a:gd name="connsiteX11" fmla="*/ 1905017 w 3407361"/>
                <a:gd name="connsiteY11" fmla="*/ 888789 h 1322177"/>
                <a:gd name="connsiteX12" fmla="*/ 1905017 w 3407361"/>
                <a:gd name="connsiteY12" fmla="*/ 888789 h 1322177"/>
                <a:gd name="connsiteX13" fmla="*/ 1933592 w 3407361"/>
                <a:gd name="connsiteY13" fmla="*/ 881646 h 1322177"/>
                <a:gd name="connsiteX14" fmla="*/ 1952642 w 3407361"/>
                <a:gd name="connsiteY14" fmla="*/ 874502 h 1322177"/>
                <a:gd name="connsiteX15" fmla="*/ 1933592 w 3407361"/>
                <a:gd name="connsiteY15" fmla="*/ 864977 h 1322177"/>
                <a:gd name="connsiteX16" fmla="*/ 1900255 w 3407361"/>
                <a:gd name="connsiteY16" fmla="*/ 855452 h 1322177"/>
                <a:gd name="connsiteX17" fmla="*/ 1871680 w 3407361"/>
                <a:gd name="connsiteY17" fmla="*/ 841164 h 1322177"/>
                <a:gd name="connsiteX18" fmla="*/ 1840723 w 3407361"/>
                <a:gd name="connsiteY18" fmla="*/ 824496 h 1322177"/>
                <a:gd name="connsiteX19" fmla="*/ 1819292 w 3407361"/>
                <a:gd name="connsiteY19" fmla="*/ 810208 h 1322177"/>
                <a:gd name="connsiteX20" fmla="*/ 1814530 w 3407361"/>
                <a:gd name="connsiteY20" fmla="*/ 791158 h 1322177"/>
                <a:gd name="connsiteX21" fmla="*/ 1843105 w 3407361"/>
                <a:gd name="connsiteY21" fmla="*/ 800683 h 1322177"/>
                <a:gd name="connsiteX22" fmla="*/ 1843105 w 3407361"/>
                <a:gd name="connsiteY22" fmla="*/ 800683 h 1322177"/>
                <a:gd name="connsiteX23" fmla="*/ 1871680 w 3407361"/>
                <a:gd name="connsiteY23" fmla="*/ 803064 h 1322177"/>
                <a:gd name="connsiteX24" fmla="*/ 1916923 w 3407361"/>
                <a:gd name="connsiteY24" fmla="*/ 812589 h 1322177"/>
                <a:gd name="connsiteX25" fmla="*/ 1916923 w 3407361"/>
                <a:gd name="connsiteY25" fmla="*/ 812589 h 1322177"/>
                <a:gd name="connsiteX26" fmla="*/ 1897873 w 3407361"/>
                <a:gd name="connsiteY26" fmla="*/ 781633 h 1322177"/>
                <a:gd name="connsiteX27" fmla="*/ 1862155 w 3407361"/>
                <a:gd name="connsiteY27" fmla="*/ 788777 h 1322177"/>
                <a:gd name="connsiteX28" fmla="*/ 1838342 w 3407361"/>
                <a:gd name="connsiteY28" fmla="*/ 781633 h 1322177"/>
                <a:gd name="connsiteX29" fmla="*/ 1812148 w 3407361"/>
                <a:gd name="connsiteY29" fmla="*/ 779252 h 1322177"/>
                <a:gd name="connsiteX30" fmla="*/ 1785955 w 3407361"/>
                <a:gd name="connsiteY30" fmla="*/ 788777 h 1322177"/>
                <a:gd name="connsiteX31" fmla="*/ 1757380 w 3407361"/>
                <a:gd name="connsiteY31" fmla="*/ 795921 h 1322177"/>
                <a:gd name="connsiteX32" fmla="*/ 1728805 w 3407361"/>
                <a:gd name="connsiteY32" fmla="*/ 795921 h 1322177"/>
                <a:gd name="connsiteX33" fmla="*/ 1702611 w 3407361"/>
                <a:gd name="connsiteY33" fmla="*/ 781633 h 1322177"/>
                <a:gd name="connsiteX34" fmla="*/ 1678798 w 3407361"/>
                <a:gd name="connsiteY34" fmla="*/ 793539 h 1322177"/>
                <a:gd name="connsiteX35" fmla="*/ 1664511 w 3407361"/>
                <a:gd name="connsiteY35" fmla="*/ 788777 h 1322177"/>
                <a:gd name="connsiteX36" fmla="*/ 1628792 w 3407361"/>
                <a:gd name="connsiteY36" fmla="*/ 795921 h 1322177"/>
                <a:gd name="connsiteX37" fmla="*/ 1593073 w 3407361"/>
                <a:gd name="connsiteY37" fmla="*/ 795921 h 1322177"/>
                <a:gd name="connsiteX38" fmla="*/ 1569261 w 3407361"/>
                <a:gd name="connsiteY38" fmla="*/ 791158 h 1322177"/>
                <a:gd name="connsiteX39" fmla="*/ 1547830 w 3407361"/>
                <a:gd name="connsiteY39" fmla="*/ 776871 h 1322177"/>
                <a:gd name="connsiteX40" fmla="*/ 1547830 w 3407361"/>
                <a:gd name="connsiteY40" fmla="*/ 762583 h 1322177"/>
                <a:gd name="connsiteX41" fmla="*/ 1524017 w 3407361"/>
                <a:gd name="connsiteY41" fmla="*/ 798302 h 1322177"/>
                <a:gd name="connsiteX42" fmla="*/ 1528780 w 3407361"/>
                <a:gd name="connsiteY42" fmla="*/ 819733 h 1322177"/>
                <a:gd name="connsiteX43" fmla="*/ 1533542 w 3407361"/>
                <a:gd name="connsiteY43" fmla="*/ 836402 h 1322177"/>
                <a:gd name="connsiteX44" fmla="*/ 1578786 w 3407361"/>
                <a:gd name="connsiteY44" fmla="*/ 822114 h 1322177"/>
                <a:gd name="connsiteX45" fmla="*/ 1614505 w 3407361"/>
                <a:gd name="connsiteY45" fmla="*/ 819733 h 1322177"/>
                <a:gd name="connsiteX46" fmla="*/ 1654986 w 3407361"/>
                <a:gd name="connsiteY46" fmla="*/ 812589 h 1322177"/>
                <a:gd name="connsiteX47" fmla="*/ 1676417 w 3407361"/>
                <a:gd name="connsiteY47" fmla="*/ 812589 h 1322177"/>
                <a:gd name="connsiteX48" fmla="*/ 1702611 w 3407361"/>
                <a:gd name="connsiteY48" fmla="*/ 810208 h 1322177"/>
                <a:gd name="connsiteX49" fmla="*/ 1728805 w 3407361"/>
                <a:gd name="connsiteY49" fmla="*/ 826877 h 1322177"/>
                <a:gd name="connsiteX50" fmla="*/ 1750236 w 3407361"/>
                <a:gd name="connsiteY50" fmla="*/ 826877 h 1322177"/>
                <a:gd name="connsiteX51" fmla="*/ 1781192 w 3407361"/>
                <a:gd name="connsiteY51" fmla="*/ 836402 h 1322177"/>
                <a:gd name="connsiteX52" fmla="*/ 1795480 w 3407361"/>
                <a:gd name="connsiteY52" fmla="*/ 845927 h 1322177"/>
                <a:gd name="connsiteX53" fmla="*/ 1795480 w 3407361"/>
                <a:gd name="connsiteY53" fmla="*/ 864977 h 1322177"/>
                <a:gd name="connsiteX54" fmla="*/ 1724042 w 3407361"/>
                <a:gd name="connsiteY54" fmla="*/ 862596 h 1322177"/>
                <a:gd name="connsiteX55" fmla="*/ 1635936 w 3407361"/>
                <a:gd name="connsiteY55" fmla="*/ 872121 h 1322177"/>
                <a:gd name="connsiteX56" fmla="*/ 1550211 w 3407361"/>
                <a:gd name="connsiteY56" fmla="*/ 879264 h 1322177"/>
                <a:gd name="connsiteX57" fmla="*/ 1440673 w 3407361"/>
                <a:gd name="connsiteY57" fmla="*/ 903077 h 1322177"/>
                <a:gd name="connsiteX58" fmla="*/ 1340661 w 3407361"/>
                <a:gd name="connsiteY58" fmla="*/ 931652 h 1322177"/>
                <a:gd name="connsiteX59" fmla="*/ 1252555 w 3407361"/>
                <a:gd name="connsiteY59" fmla="*/ 974514 h 1322177"/>
                <a:gd name="connsiteX60" fmla="*/ 1193023 w 3407361"/>
                <a:gd name="connsiteY60" fmla="*/ 1007852 h 1322177"/>
                <a:gd name="connsiteX61" fmla="*/ 1157305 w 3407361"/>
                <a:gd name="connsiteY61" fmla="*/ 1029283 h 1322177"/>
                <a:gd name="connsiteX62" fmla="*/ 1069196 w 3407361"/>
                <a:gd name="connsiteY62" fmla="*/ 1057859 h 1322177"/>
                <a:gd name="connsiteX63" fmla="*/ 1043004 w 3407361"/>
                <a:gd name="connsiteY63" fmla="*/ 1065002 h 1322177"/>
                <a:gd name="connsiteX64" fmla="*/ 1035861 w 3407361"/>
                <a:gd name="connsiteY64" fmla="*/ 1045952 h 1322177"/>
                <a:gd name="connsiteX65" fmla="*/ 1031099 w 3407361"/>
                <a:gd name="connsiteY65" fmla="*/ 1029283 h 1322177"/>
                <a:gd name="connsiteX66" fmla="*/ 1040624 w 3407361"/>
                <a:gd name="connsiteY66" fmla="*/ 1024520 h 1322177"/>
                <a:gd name="connsiteX67" fmla="*/ 1059673 w 3407361"/>
                <a:gd name="connsiteY67" fmla="*/ 1017378 h 1322177"/>
                <a:gd name="connsiteX68" fmla="*/ 1069198 w 3407361"/>
                <a:gd name="connsiteY68" fmla="*/ 1024521 h 1322177"/>
                <a:gd name="connsiteX69" fmla="*/ 1085867 w 3407361"/>
                <a:gd name="connsiteY69" fmla="*/ 1022139 h 1322177"/>
                <a:gd name="connsiteX70" fmla="*/ 1083486 w 3407361"/>
                <a:gd name="connsiteY70" fmla="*/ 1003089 h 1322177"/>
                <a:gd name="connsiteX71" fmla="*/ 1083486 w 3407361"/>
                <a:gd name="connsiteY71" fmla="*/ 1003089 h 1322177"/>
                <a:gd name="connsiteX72" fmla="*/ 1093011 w 3407361"/>
                <a:gd name="connsiteY72" fmla="*/ 974514 h 1322177"/>
                <a:gd name="connsiteX73" fmla="*/ 1112061 w 3407361"/>
                <a:gd name="connsiteY73" fmla="*/ 964989 h 1322177"/>
                <a:gd name="connsiteX74" fmla="*/ 1090630 w 3407361"/>
                <a:gd name="connsiteY74" fmla="*/ 967371 h 1322177"/>
                <a:gd name="connsiteX75" fmla="*/ 1047767 w 3407361"/>
                <a:gd name="connsiteY75" fmla="*/ 976896 h 1322177"/>
                <a:gd name="connsiteX76" fmla="*/ 1026336 w 3407361"/>
                <a:gd name="connsiteY76" fmla="*/ 969752 h 1322177"/>
                <a:gd name="connsiteX77" fmla="*/ 997761 w 3407361"/>
                <a:gd name="connsiteY77" fmla="*/ 969752 h 1322177"/>
                <a:gd name="connsiteX78" fmla="*/ 988236 w 3407361"/>
                <a:gd name="connsiteY78" fmla="*/ 960227 h 1322177"/>
                <a:gd name="connsiteX79" fmla="*/ 1012048 w 3407361"/>
                <a:gd name="connsiteY79" fmla="*/ 948321 h 1322177"/>
                <a:gd name="connsiteX80" fmla="*/ 1062055 w 3407361"/>
                <a:gd name="connsiteY80" fmla="*/ 936414 h 1322177"/>
                <a:gd name="connsiteX81" fmla="*/ 1093011 w 3407361"/>
                <a:gd name="connsiteY81" fmla="*/ 929271 h 1322177"/>
                <a:gd name="connsiteX82" fmla="*/ 1116823 w 3407361"/>
                <a:gd name="connsiteY82" fmla="*/ 912602 h 1322177"/>
                <a:gd name="connsiteX83" fmla="*/ 1195405 w 3407361"/>
                <a:gd name="connsiteY83" fmla="*/ 895933 h 1322177"/>
                <a:gd name="connsiteX84" fmla="*/ 1214455 w 3407361"/>
                <a:gd name="connsiteY84" fmla="*/ 884027 h 1322177"/>
                <a:gd name="connsiteX85" fmla="*/ 1183498 w 3407361"/>
                <a:gd name="connsiteY85" fmla="*/ 879264 h 1322177"/>
                <a:gd name="connsiteX86" fmla="*/ 1114442 w 3407361"/>
                <a:gd name="connsiteY86" fmla="*/ 895933 h 1322177"/>
                <a:gd name="connsiteX87" fmla="*/ 1071580 w 3407361"/>
                <a:gd name="connsiteY87" fmla="*/ 907839 h 1322177"/>
                <a:gd name="connsiteX88" fmla="*/ 1047767 w 3407361"/>
                <a:gd name="connsiteY88" fmla="*/ 924508 h 1322177"/>
                <a:gd name="connsiteX89" fmla="*/ 1004905 w 3407361"/>
                <a:gd name="connsiteY89" fmla="*/ 931652 h 1322177"/>
                <a:gd name="connsiteX90" fmla="*/ 983473 w 3407361"/>
                <a:gd name="connsiteY90" fmla="*/ 926889 h 1322177"/>
                <a:gd name="connsiteX91" fmla="*/ 959661 w 3407361"/>
                <a:gd name="connsiteY91" fmla="*/ 931652 h 1322177"/>
                <a:gd name="connsiteX92" fmla="*/ 940611 w 3407361"/>
                <a:gd name="connsiteY92" fmla="*/ 917364 h 1322177"/>
                <a:gd name="connsiteX93" fmla="*/ 919180 w 3407361"/>
                <a:gd name="connsiteY93" fmla="*/ 910221 h 1322177"/>
                <a:gd name="connsiteX94" fmla="*/ 888223 w 3407361"/>
                <a:gd name="connsiteY94" fmla="*/ 910221 h 1322177"/>
                <a:gd name="connsiteX95" fmla="*/ 869173 w 3407361"/>
                <a:gd name="connsiteY95" fmla="*/ 917364 h 1322177"/>
                <a:gd name="connsiteX96" fmla="*/ 869173 w 3407361"/>
                <a:gd name="connsiteY96" fmla="*/ 898314 h 1322177"/>
                <a:gd name="connsiteX97" fmla="*/ 862030 w 3407361"/>
                <a:gd name="connsiteY97" fmla="*/ 872121 h 1322177"/>
                <a:gd name="connsiteX98" fmla="*/ 854886 w 3407361"/>
                <a:gd name="connsiteY98" fmla="*/ 841164 h 1322177"/>
                <a:gd name="connsiteX99" fmla="*/ 859648 w 3407361"/>
                <a:gd name="connsiteY99" fmla="*/ 812589 h 1322177"/>
                <a:gd name="connsiteX100" fmla="*/ 873936 w 3407361"/>
                <a:gd name="connsiteY100" fmla="*/ 791158 h 1322177"/>
                <a:gd name="connsiteX101" fmla="*/ 842980 w 3407361"/>
                <a:gd name="connsiteY101" fmla="*/ 817352 h 1322177"/>
                <a:gd name="connsiteX102" fmla="*/ 816786 w 3407361"/>
                <a:gd name="connsiteY102" fmla="*/ 817352 h 1322177"/>
                <a:gd name="connsiteX103" fmla="*/ 783448 w 3407361"/>
                <a:gd name="connsiteY103" fmla="*/ 819733 h 1322177"/>
                <a:gd name="connsiteX104" fmla="*/ 754873 w 3407361"/>
                <a:gd name="connsiteY104" fmla="*/ 812589 h 1322177"/>
                <a:gd name="connsiteX105" fmla="*/ 731061 w 3407361"/>
                <a:gd name="connsiteY105" fmla="*/ 791158 h 1322177"/>
                <a:gd name="connsiteX106" fmla="*/ 707248 w 3407361"/>
                <a:gd name="connsiteY106" fmla="*/ 784014 h 1322177"/>
                <a:gd name="connsiteX107" fmla="*/ 662005 w 3407361"/>
                <a:gd name="connsiteY107" fmla="*/ 791158 h 1322177"/>
                <a:gd name="connsiteX108" fmla="*/ 619142 w 3407361"/>
                <a:gd name="connsiteY108" fmla="*/ 798302 h 1322177"/>
                <a:gd name="connsiteX109" fmla="*/ 573898 w 3407361"/>
                <a:gd name="connsiteY109" fmla="*/ 805446 h 1322177"/>
                <a:gd name="connsiteX110" fmla="*/ 554848 w 3407361"/>
                <a:gd name="connsiteY110" fmla="*/ 793539 h 1322177"/>
                <a:gd name="connsiteX111" fmla="*/ 550086 w 3407361"/>
                <a:gd name="connsiteY111" fmla="*/ 776871 h 1322177"/>
                <a:gd name="connsiteX112" fmla="*/ 540561 w 3407361"/>
                <a:gd name="connsiteY112" fmla="*/ 753058 h 1322177"/>
                <a:gd name="connsiteX113" fmla="*/ 540561 w 3407361"/>
                <a:gd name="connsiteY113" fmla="*/ 753058 h 1322177"/>
                <a:gd name="connsiteX114" fmla="*/ 545323 w 3407361"/>
                <a:gd name="connsiteY114" fmla="*/ 805446 h 1322177"/>
                <a:gd name="connsiteX115" fmla="*/ 559611 w 3407361"/>
                <a:gd name="connsiteY115" fmla="*/ 822114 h 1322177"/>
                <a:gd name="connsiteX116" fmla="*/ 609617 w 3407361"/>
                <a:gd name="connsiteY116" fmla="*/ 826877 h 1322177"/>
                <a:gd name="connsiteX117" fmla="*/ 659623 w 3407361"/>
                <a:gd name="connsiteY117" fmla="*/ 814971 h 1322177"/>
                <a:gd name="connsiteX118" fmla="*/ 692961 w 3407361"/>
                <a:gd name="connsiteY118" fmla="*/ 810208 h 1322177"/>
                <a:gd name="connsiteX119" fmla="*/ 723917 w 3407361"/>
                <a:gd name="connsiteY119" fmla="*/ 817352 h 1322177"/>
                <a:gd name="connsiteX120" fmla="*/ 740586 w 3407361"/>
                <a:gd name="connsiteY120" fmla="*/ 843546 h 1322177"/>
                <a:gd name="connsiteX121" fmla="*/ 766780 w 3407361"/>
                <a:gd name="connsiteY121" fmla="*/ 843546 h 1322177"/>
                <a:gd name="connsiteX122" fmla="*/ 802498 w 3407361"/>
                <a:gd name="connsiteY122" fmla="*/ 838783 h 1322177"/>
                <a:gd name="connsiteX123" fmla="*/ 831073 w 3407361"/>
                <a:gd name="connsiteY123" fmla="*/ 848308 h 1322177"/>
                <a:gd name="connsiteX124" fmla="*/ 838217 w 3407361"/>
                <a:gd name="connsiteY124" fmla="*/ 893552 h 1322177"/>
                <a:gd name="connsiteX125" fmla="*/ 850123 w 3407361"/>
                <a:gd name="connsiteY125" fmla="*/ 931652 h 1322177"/>
                <a:gd name="connsiteX126" fmla="*/ 850123 w 3407361"/>
                <a:gd name="connsiteY126" fmla="*/ 948321 h 1322177"/>
                <a:gd name="connsiteX127" fmla="*/ 840598 w 3407361"/>
                <a:gd name="connsiteY127" fmla="*/ 964989 h 1322177"/>
                <a:gd name="connsiteX128" fmla="*/ 823930 w 3407361"/>
                <a:gd name="connsiteY128" fmla="*/ 974514 h 1322177"/>
                <a:gd name="connsiteX129" fmla="*/ 802498 w 3407361"/>
                <a:gd name="connsiteY129" fmla="*/ 979277 h 1322177"/>
                <a:gd name="connsiteX130" fmla="*/ 781067 w 3407361"/>
                <a:gd name="connsiteY130" fmla="*/ 979277 h 1322177"/>
                <a:gd name="connsiteX131" fmla="*/ 769161 w 3407361"/>
                <a:gd name="connsiteY131" fmla="*/ 988802 h 1322177"/>
                <a:gd name="connsiteX132" fmla="*/ 769161 w 3407361"/>
                <a:gd name="connsiteY132" fmla="*/ 988802 h 1322177"/>
                <a:gd name="connsiteX133" fmla="*/ 800117 w 3407361"/>
                <a:gd name="connsiteY133" fmla="*/ 991183 h 1322177"/>
                <a:gd name="connsiteX134" fmla="*/ 816786 w 3407361"/>
                <a:gd name="connsiteY134" fmla="*/ 1003089 h 1322177"/>
                <a:gd name="connsiteX135" fmla="*/ 838217 w 3407361"/>
                <a:gd name="connsiteY135" fmla="*/ 993564 h 1322177"/>
                <a:gd name="connsiteX136" fmla="*/ 833455 w 3407361"/>
                <a:gd name="connsiteY136" fmla="*/ 1014996 h 1322177"/>
                <a:gd name="connsiteX137" fmla="*/ 859648 w 3407361"/>
                <a:gd name="connsiteY137" fmla="*/ 1024521 h 1322177"/>
                <a:gd name="connsiteX138" fmla="*/ 888223 w 3407361"/>
                <a:gd name="connsiteY138" fmla="*/ 1014995 h 1322177"/>
                <a:gd name="connsiteX139" fmla="*/ 926324 w 3407361"/>
                <a:gd name="connsiteY139" fmla="*/ 1003089 h 1322177"/>
                <a:gd name="connsiteX140" fmla="*/ 942990 w 3407361"/>
                <a:gd name="connsiteY140" fmla="*/ 1034047 h 1322177"/>
                <a:gd name="connsiteX141" fmla="*/ 931086 w 3407361"/>
                <a:gd name="connsiteY141" fmla="*/ 1079290 h 1322177"/>
                <a:gd name="connsiteX142" fmla="*/ 902511 w 3407361"/>
                <a:gd name="connsiteY142" fmla="*/ 1084052 h 1322177"/>
                <a:gd name="connsiteX143" fmla="*/ 881080 w 3407361"/>
                <a:gd name="connsiteY143" fmla="*/ 1105483 h 1322177"/>
                <a:gd name="connsiteX144" fmla="*/ 842980 w 3407361"/>
                <a:gd name="connsiteY144" fmla="*/ 1119771 h 1322177"/>
                <a:gd name="connsiteX145" fmla="*/ 828692 w 3407361"/>
                <a:gd name="connsiteY145" fmla="*/ 1136439 h 1322177"/>
                <a:gd name="connsiteX146" fmla="*/ 812023 w 3407361"/>
                <a:gd name="connsiteY146" fmla="*/ 1157871 h 1322177"/>
                <a:gd name="connsiteX147" fmla="*/ 783448 w 3407361"/>
                <a:gd name="connsiteY147" fmla="*/ 1165014 h 1322177"/>
                <a:gd name="connsiteX148" fmla="*/ 766780 w 3407361"/>
                <a:gd name="connsiteY148" fmla="*/ 1172158 h 1322177"/>
                <a:gd name="connsiteX149" fmla="*/ 752492 w 3407361"/>
                <a:gd name="connsiteY149" fmla="*/ 1174539 h 1322177"/>
                <a:gd name="connsiteX150" fmla="*/ 745348 w 3407361"/>
                <a:gd name="connsiteY150" fmla="*/ 1160252 h 1322177"/>
                <a:gd name="connsiteX151" fmla="*/ 745348 w 3407361"/>
                <a:gd name="connsiteY151" fmla="*/ 1160252 h 1322177"/>
                <a:gd name="connsiteX152" fmla="*/ 735823 w 3407361"/>
                <a:gd name="connsiteY152" fmla="*/ 1186446 h 1322177"/>
                <a:gd name="connsiteX153" fmla="*/ 716773 w 3407361"/>
                <a:gd name="connsiteY153" fmla="*/ 1200733 h 1322177"/>
                <a:gd name="connsiteX154" fmla="*/ 700105 w 3407361"/>
                <a:gd name="connsiteY154" fmla="*/ 1207877 h 1322177"/>
                <a:gd name="connsiteX155" fmla="*/ 700105 w 3407361"/>
                <a:gd name="connsiteY155" fmla="*/ 1186446 h 1322177"/>
                <a:gd name="connsiteX156" fmla="*/ 688198 w 3407361"/>
                <a:gd name="connsiteY156" fmla="*/ 1165014 h 1322177"/>
                <a:gd name="connsiteX157" fmla="*/ 690580 w 3407361"/>
                <a:gd name="connsiteY157" fmla="*/ 1210258 h 1322177"/>
                <a:gd name="connsiteX158" fmla="*/ 678673 w 3407361"/>
                <a:gd name="connsiteY158" fmla="*/ 1226927 h 1322177"/>
                <a:gd name="connsiteX159" fmla="*/ 669148 w 3407361"/>
                <a:gd name="connsiteY159" fmla="*/ 1217402 h 1322177"/>
                <a:gd name="connsiteX160" fmla="*/ 647717 w 3407361"/>
                <a:gd name="connsiteY160" fmla="*/ 1210258 h 1322177"/>
                <a:gd name="connsiteX161" fmla="*/ 631048 w 3407361"/>
                <a:gd name="connsiteY161" fmla="*/ 1205496 h 1322177"/>
                <a:gd name="connsiteX162" fmla="*/ 614380 w 3407361"/>
                <a:gd name="connsiteY162" fmla="*/ 1234071 h 1322177"/>
                <a:gd name="connsiteX163" fmla="*/ 588186 w 3407361"/>
                <a:gd name="connsiteY163" fmla="*/ 1248358 h 1322177"/>
                <a:gd name="connsiteX164" fmla="*/ 566755 w 3407361"/>
                <a:gd name="connsiteY164" fmla="*/ 1274552 h 1322177"/>
                <a:gd name="connsiteX165" fmla="*/ 557230 w 3407361"/>
                <a:gd name="connsiteY165" fmla="*/ 1288840 h 1322177"/>
                <a:gd name="connsiteX166" fmla="*/ 545324 w 3407361"/>
                <a:gd name="connsiteY166" fmla="*/ 1307889 h 1322177"/>
                <a:gd name="connsiteX167" fmla="*/ 514367 w 3407361"/>
                <a:gd name="connsiteY167" fmla="*/ 1322177 h 1322177"/>
                <a:gd name="connsiteX168" fmla="*/ 488173 w 3407361"/>
                <a:gd name="connsiteY168" fmla="*/ 1310271 h 1322177"/>
                <a:gd name="connsiteX169" fmla="*/ 471505 w 3407361"/>
                <a:gd name="connsiteY169" fmla="*/ 1300746 h 1322177"/>
                <a:gd name="connsiteX170" fmla="*/ 452455 w 3407361"/>
                <a:gd name="connsiteY170" fmla="*/ 1295983 h 1322177"/>
                <a:gd name="connsiteX171" fmla="*/ 431023 w 3407361"/>
                <a:gd name="connsiteY171" fmla="*/ 1279314 h 1322177"/>
                <a:gd name="connsiteX172" fmla="*/ 431023 w 3407361"/>
                <a:gd name="connsiteY172" fmla="*/ 1279314 h 1322177"/>
                <a:gd name="connsiteX173" fmla="*/ 431023 w 3407361"/>
                <a:gd name="connsiteY173" fmla="*/ 1279314 h 1322177"/>
                <a:gd name="connsiteX174" fmla="*/ 397686 w 3407361"/>
                <a:gd name="connsiteY174" fmla="*/ 1241214 h 1322177"/>
                <a:gd name="connsiteX175" fmla="*/ 388161 w 3407361"/>
                <a:gd name="connsiteY175" fmla="*/ 1229308 h 1322177"/>
                <a:gd name="connsiteX176" fmla="*/ 378636 w 3407361"/>
                <a:gd name="connsiteY176" fmla="*/ 1231689 h 1322177"/>
                <a:gd name="connsiteX177" fmla="*/ 378636 w 3407361"/>
                <a:gd name="connsiteY177" fmla="*/ 1217402 h 1322177"/>
                <a:gd name="connsiteX178" fmla="*/ 373873 w 3407361"/>
                <a:gd name="connsiteY178" fmla="*/ 1203114 h 1322177"/>
                <a:gd name="connsiteX179" fmla="*/ 357205 w 3407361"/>
                <a:gd name="connsiteY179" fmla="*/ 1207877 h 1322177"/>
                <a:gd name="connsiteX180" fmla="*/ 350061 w 3407361"/>
                <a:gd name="connsiteY180" fmla="*/ 1186446 h 1322177"/>
                <a:gd name="connsiteX181" fmla="*/ 335773 w 3407361"/>
                <a:gd name="connsiteY181" fmla="*/ 1167396 h 1322177"/>
                <a:gd name="connsiteX182" fmla="*/ 350061 w 3407361"/>
                <a:gd name="connsiteY182" fmla="*/ 1155489 h 1322177"/>
                <a:gd name="connsiteX183" fmla="*/ 342917 w 3407361"/>
                <a:gd name="connsiteY183" fmla="*/ 1131677 h 1322177"/>
                <a:gd name="connsiteX184" fmla="*/ 326248 w 3407361"/>
                <a:gd name="connsiteY184" fmla="*/ 1119771 h 1322177"/>
                <a:gd name="connsiteX185" fmla="*/ 333392 w 3407361"/>
                <a:gd name="connsiteY185" fmla="*/ 1103102 h 1322177"/>
                <a:gd name="connsiteX186" fmla="*/ 345298 w 3407361"/>
                <a:gd name="connsiteY186" fmla="*/ 1105483 h 1322177"/>
                <a:gd name="connsiteX187" fmla="*/ 373873 w 3407361"/>
                <a:gd name="connsiteY187" fmla="*/ 1110246 h 1322177"/>
                <a:gd name="connsiteX188" fmla="*/ 371492 w 3407361"/>
                <a:gd name="connsiteY188" fmla="*/ 1086433 h 1322177"/>
                <a:gd name="connsiteX189" fmla="*/ 397686 w 3407361"/>
                <a:gd name="connsiteY189" fmla="*/ 1067383 h 1322177"/>
                <a:gd name="connsiteX190" fmla="*/ 402449 w 3407361"/>
                <a:gd name="connsiteY190" fmla="*/ 1010233 h 1322177"/>
                <a:gd name="connsiteX191" fmla="*/ 364348 w 3407361"/>
                <a:gd name="connsiteY191" fmla="*/ 969752 h 1322177"/>
                <a:gd name="connsiteX192" fmla="*/ 345298 w 3407361"/>
                <a:gd name="connsiteY192" fmla="*/ 934033 h 1322177"/>
                <a:gd name="connsiteX193" fmla="*/ 307198 w 3407361"/>
                <a:gd name="connsiteY193" fmla="*/ 900696 h 1322177"/>
                <a:gd name="connsiteX194" fmla="*/ 302436 w 3407361"/>
                <a:gd name="connsiteY194" fmla="*/ 834021 h 1322177"/>
                <a:gd name="connsiteX195" fmla="*/ 321486 w 3407361"/>
                <a:gd name="connsiteY195" fmla="*/ 805446 h 1322177"/>
                <a:gd name="connsiteX196" fmla="*/ 321486 w 3407361"/>
                <a:gd name="connsiteY196" fmla="*/ 805446 h 1322177"/>
                <a:gd name="connsiteX197" fmla="*/ 304817 w 3407361"/>
                <a:gd name="connsiteY197" fmla="*/ 769727 h 1322177"/>
                <a:gd name="connsiteX198" fmla="*/ 283386 w 3407361"/>
                <a:gd name="connsiteY198" fmla="*/ 755439 h 1322177"/>
                <a:gd name="connsiteX199" fmla="*/ 276242 w 3407361"/>
                <a:gd name="connsiteY199" fmla="*/ 738771 h 1322177"/>
                <a:gd name="connsiteX200" fmla="*/ 259573 w 3407361"/>
                <a:gd name="connsiteY200" fmla="*/ 717339 h 1322177"/>
                <a:gd name="connsiteX201" fmla="*/ 240523 w 3407361"/>
                <a:gd name="connsiteY201" fmla="*/ 693527 h 1322177"/>
                <a:gd name="connsiteX202" fmla="*/ 214330 w 3407361"/>
                <a:gd name="connsiteY202" fmla="*/ 684002 h 1322177"/>
                <a:gd name="connsiteX203" fmla="*/ 138130 w 3407361"/>
                <a:gd name="connsiteY203" fmla="*/ 605421 h 1322177"/>
                <a:gd name="connsiteX204" fmla="*/ 71455 w 3407361"/>
                <a:gd name="connsiteY204" fmla="*/ 493502 h 1322177"/>
                <a:gd name="connsiteX205" fmla="*/ 59548 w 3407361"/>
                <a:gd name="connsiteY205" fmla="*/ 436352 h 1322177"/>
                <a:gd name="connsiteX206" fmla="*/ 28592 w 3407361"/>
                <a:gd name="connsiteY206" fmla="*/ 386346 h 1322177"/>
                <a:gd name="connsiteX207" fmla="*/ 28592 w 3407361"/>
                <a:gd name="connsiteY207" fmla="*/ 355389 h 1322177"/>
                <a:gd name="connsiteX208" fmla="*/ 9542 w 3407361"/>
                <a:gd name="connsiteY208" fmla="*/ 305383 h 1322177"/>
                <a:gd name="connsiteX209" fmla="*/ 11923 w 3407361"/>
                <a:gd name="connsiteY209" fmla="*/ 272046 h 1322177"/>
                <a:gd name="connsiteX210" fmla="*/ 4780 w 3407361"/>
                <a:gd name="connsiteY210" fmla="*/ 229183 h 1322177"/>
                <a:gd name="connsiteX211" fmla="*/ 11922 w 3407361"/>
                <a:gd name="connsiteY211" fmla="*/ 202989 h 1322177"/>
                <a:gd name="connsiteX212" fmla="*/ 19066 w 3407361"/>
                <a:gd name="connsiteY212" fmla="*/ 167271 h 1322177"/>
                <a:gd name="connsiteX213" fmla="*/ 9541 w 3407361"/>
                <a:gd name="connsiteY213" fmla="*/ 112502 h 1322177"/>
                <a:gd name="connsiteX214" fmla="*/ 17 w 3407361"/>
                <a:gd name="connsiteY214" fmla="*/ 81546 h 1322177"/>
                <a:gd name="connsiteX215" fmla="*/ 26210 w 3407361"/>
                <a:gd name="connsiteY215" fmla="*/ 62496 h 1322177"/>
                <a:gd name="connsiteX216" fmla="*/ 35736 w 3407361"/>
                <a:gd name="connsiteY216" fmla="*/ 10108 h 1322177"/>
                <a:gd name="connsiteX217" fmla="*/ 3407361 w 3407361"/>
                <a:gd name="connsiteY217" fmla="*/ 0 h 1322177"/>
                <a:gd name="connsiteX218" fmla="*/ 3395185 w 3407361"/>
                <a:gd name="connsiteY218" fmla="*/ 850419 h 1322177"/>
                <a:gd name="connsiteX0" fmla="*/ 3395185 w 3407361"/>
                <a:gd name="connsiteY0" fmla="*/ 850419 h 1322177"/>
                <a:gd name="connsiteX1" fmla="*/ 3312379 w 3407361"/>
                <a:gd name="connsiteY1" fmla="*/ 890003 h 1322177"/>
                <a:gd name="connsiteX2" fmla="*/ 3139850 w 3407361"/>
                <a:gd name="connsiteY2" fmla="*/ 898630 h 1322177"/>
                <a:gd name="connsiteX3" fmla="*/ 2846552 w 3407361"/>
                <a:gd name="connsiteY3" fmla="*/ 907256 h 1322177"/>
                <a:gd name="connsiteX4" fmla="*/ 2544628 w 3407361"/>
                <a:gd name="connsiteY4" fmla="*/ 907256 h 1322177"/>
                <a:gd name="connsiteX5" fmla="*/ 2346220 w 3407361"/>
                <a:gd name="connsiteY5" fmla="*/ 933135 h 1322177"/>
                <a:gd name="connsiteX6" fmla="*/ 2173692 w 3407361"/>
                <a:gd name="connsiteY6" fmla="*/ 976267 h 1322177"/>
                <a:gd name="connsiteX7" fmla="*/ 2033605 w 3407361"/>
                <a:gd name="connsiteY7" fmla="*/ 974514 h 1322177"/>
                <a:gd name="connsiteX8" fmla="*/ 1995505 w 3407361"/>
                <a:gd name="connsiteY8" fmla="*/ 943558 h 1322177"/>
                <a:gd name="connsiteX9" fmla="*/ 1962167 w 3407361"/>
                <a:gd name="connsiteY9" fmla="*/ 914983 h 1322177"/>
                <a:gd name="connsiteX10" fmla="*/ 1921686 w 3407361"/>
                <a:gd name="connsiteY10" fmla="*/ 893552 h 1322177"/>
                <a:gd name="connsiteX11" fmla="*/ 1905017 w 3407361"/>
                <a:gd name="connsiteY11" fmla="*/ 888789 h 1322177"/>
                <a:gd name="connsiteX12" fmla="*/ 1905017 w 3407361"/>
                <a:gd name="connsiteY12" fmla="*/ 888789 h 1322177"/>
                <a:gd name="connsiteX13" fmla="*/ 1933592 w 3407361"/>
                <a:gd name="connsiteY13" fmla="*/ 881646 h 1322177"/>
                <a:gd name="connsiteX14" fmla="*/ 1952642 w 3407361"/>
                <a:gd name="connsiteY14" fmla="*/ 874502 h 1322177"/>
                <a:gd name="connsiteX15" fmla="*/ 1933592 w 3407361"/>
                <a:gd name="connsiteY15" fmla="*/ 864977 h 1322177"/>
                <a:gd name="connsiteX16" fmla="*/ 1900255 w 3407361"/>
                <a:gd name="connsiteY16" fmla="*/ 855452 h 1322177"/>
                <a:gd name="connsiteX17" fmla="*/ 1871680 w 3407361"/>
                <a:gd name="connsiteY17" fmla="*/ 841164 h 1322177"/>
                <a:gd name="connsiteX18" fmla="*/ 1840723 w 3407361"/>
                <a:gd name="connsiteY18" fmla="*/ 824496 h 1322177"/>
                <a:gd name="connsiteX19" fmla="*/ 1819292 w 3407361"/>
                <a:gd name="connsiteY19" fmla="*/ 810208 h 1322177"/>
                <a:gd name="connsiteX20" fmla="*/ 1814530 w 3407361"/>
                <a:gd name="connsiteY20" fmla="*/ 791158 h 1322177"/>
                <a:gd name="connsiteX21" fmla="*/ 1843105 w 3407361"/>
                <a:gd name="connsiteY21" fmla="*/ 800683 h 1322177"/>
                <a:gd name="connsiteX22" fmla="*/ 1843105 w 3407361"/>
                <a:gd name="connsiteY22" fmla="*/ 800683 h 1322177"/>
                <a:gd name="connsiteX23" fmla="*/ 1871680 w 3407361"/>
                <a:gd name="connsiteY23" fmla="*/ 803064 h 1322177"/>
                <a:gd name="connsiteX24" fmla="*/ 1916923 w 3407361"/>
                <a:gd name="connsiteY24" fmla="*/ 812589 h 1322177"/>
                <a:gd name="connsiteX25" fmla="*/ 1916923 w 3407361"/>
                <a:gd name="connsiteY25" fmla="*/ 812589 h 1322177"/>
                <a:gd name="connsiteX26" fmla="*/ 1897873 w 3407361"/>
                <a:gd name="connsiteY26" fmla="*/ 781633 h 1322177"/>
                <a:gd name="connsiteX27" fmla="*/ 1862155 w 3407361"/>
                <a:gd name="connsiteY27" fmla="*/ 788777 h 1322177"/>
                <a:gd name="connsiteX28" fmla="*/ 1838342 w 3407361"/>
                <a:gd name="connsiteY28" fmla="*/ 781633 h 1322177"/>
                <a:gd name="connsiteX29" fmla="*/ 1812148 w 3407361"/>
                <a:gd name="connsiteY29" fmla="*/ 779252 h 1322177"/>
                <a:gd name="connsiteX30" fmla="*/ 1785955 w 3407361"/>
                <a:gd name="connsiteY30" fmla="*/ 788777 h 1322177"/>
                <a:gd name="connsiteX31" fmla="*/ 1757380 w 3407361"/>
                <a:gd name="connsiteY31" fmla="*/ 795921 h 1322177"/>
                <a:gd name="connsiteX32" fmla="*/ 1728805 w 3407361"/>
                <a:gd name="connsiteY32" fmla="*/ 795921 h 1322177"/>
                <a:gd name="connsiteX33" fmla="*/ 1702611 w 3407361"/>
                <a:gd name="connsiteY33" fmla="*/ 781633 h 1322177"/>
                <a:gd name="connsiteX34" fmla="*/ 1678798 w 3407361"/>
                <a:gd name="connsiteY34" fmla="*/ 793539 h 1322177"/>
                <a:gd name="connsiteX35" fmla="*/ 1664511 w 3407361"/>
                <a:gd name="connsiteY35" fmla="*/ 788777 h 1322177"/>
                <a:gd name="connsiteX36" fmla="*/ 1628792 w 3407361"/>
                <a:gd name="connsiteY36" fmla="*/ 795921 h 1322177"/>
                <a:gd name="connsiteX37" fmla="*/ 1593073 w 3407361"/>
                <a:gd name="connsiteY37" fmla="*/ 795921 h 1322177"/>
                <a:gd name="connsiteX38" fmla="*/ 1569261 w 3407361"/>
                <a:gd name="connsiteY38" fmla="*/ 791158 h 1322177"/>
                <a:gd name="connsiteX39" fmla="*/ 1547830 w 3407361"/>
                <a:gd name="connsiteY39" fmla="*/ 776871 h 1322177"/>
                <a:gd name="connsiteX40" fmla="*/ 1547830 w 3407361"/>
                <a:gd name="connsiteY40" fmla="*/ 762583 h 1322177"/>
                <a:gd name="connsiteX41" fmla="*/ 1524017 w 3407361"/>
                <a:gd name="connsiteY41" fmla="*/ 798302 h 1322177"/>
                <a:gd name="connsiteX42" fmla="*/ 1528780 w 3407361"/>
                <a:gd name="connsiteY42" fmla="*/ 819733 h 1322177"/>
                <a:gd name="connsiteX43" fmla="*/ 1533542 w 3407361"/>
                <a:gd name="connsiteY43" fmla="*/ 836402 h 1322177"/>
                <a:gd name="connsiteX44" fmla="*/ 1578786 w 3407361"/>
                <a:gd name="connsiteY44" fmla="*/ 822114 h 1322177"/>
                <a:gd name="connsiteX45" fmla="*/ 1614505 w 3407361"/>
                <a:gd name="connsiteY45" fmla="*/ 819733 h 1322177"/>
                <a:gd name="connsiteX46" fmla="*/ 1654986 w 3407361"/>
                <a:gd name="connsiteY46" fmla="*/ 812589 h 1322177"/>
                <a:gd name="connsiteX47" fmla="*/ 1676417 w 3407361"/>
                <a:gd name="connsiteY47" fmla="*/ 812589 h 1322177"/>
                <a:gd name="connsiteX48" fmla="*/ 1702611 w 3407361"/>
                <a:gd name="connsiteY48" fmla="*/ 810208 h 1322177"/>
                <a:gd name="connsiteX49" fmla="*/ 1728805 w 3407361"/>
                <a:gd name="connsiteY49" fmla="*/ 826877 h 1322177"/>
                <a:gd name="connsiteX50" fmla="*/ 1750236 w 3407361"/>
                <a:gd name="connsiteY50" fmla="*/ 826877 h 1322177"/>
                <a:gd name="connsiteX51" fmla="*/ 1781192 w 3407361"/>
                <a:gd name="connsiteY51" fmla="*/ 836402 h 1322177"/>
                <a:gd name="connsiteX52" fmla="*/ 1795480 w 3407361"/>
                <a:gd name="connsiteY52" fmla="*/ 845927 h 1322177"/>
                <a:gd name="connsiteX53" fmla="*/ 1795480 w 3407361"/>
                <a:gd name="connsiteY53" fmla="*/ 864977 h 1322177"/>
                <a:gd name="connsiteX54" fmla="*/ 1724042 w 3407361"/>
                <a:gd name="connsiteY54" fmla="*/ 862596 h 1322177"/>
                <a:gd name="connsiteX55" fmla="*/ 1635936 w 3407361"/>
                <a:gd name="connsiteY55" fmla="*/ 872121 h 1322177"/>
                <a:gd name="connsiteX56" fmla="*/ 1550211 w 3407361"/>
                <a:gd name="connsiteY56" fmla="*/ 879264 h 1322177"/>
                <a:gd name="connsiteX57" fmla="*/ 1440673 w 3407361"/>
                <a:gd name="connsiteY57" fmla="*/ 903077 h 1322177"/>
                <a:gd name="connsiteX58" fmla="*/ 1340661 w 3407361"/>
                <a:gd name="connsiteY58" fmla="*/ 931652 h 1322177"/>
                <a:gd name="connsiteX59" fmla="*/ 1252555 w 3407361"/>
                <a:gd name="connsiteY59" fmla="*/ 974514 h 1322177"/>
                <a:gd name="connsiteX60" fmla="*/ 1193023 w 3407361"/>
                <a:gd name="connsiteY60" fmla="*/ 1007852 h 1322177"/>
                <a:gd name="connsiteX61" fmla="*/ 1157305 w 3407361"/>
                <a:gd name="connsiteY61" fmla="*/ 1029283 h 1322177"/>
                <a:gd name="connsiteX62" fmla="*/ 1069196 w 3407361"/>
                <a:gd name="connsiteY62" fmla="*/ 1057859 h 1322177"/>
                <a:gd name="connsiteX63" fmla="*/ 1043004 w 3407361"/>
                <a:gd name="connsiteY63" fmla="*/ 1065002 h 1322177"/>
                <a:gd name="connsiteX64" fmla="*/ 1035861 w 3407361"/>
                <a:gd name="connsiteY64" fmla="*/ 1045952 h 1322177"/>
                <a:gd name="connsiteX65" fmla="*/ 1031099 w 3407361"/>
                <a:gd name="connsiteY65" fmla="*/ 1029283 h 1322177"/>
                <a:gd name="connsiteX66" fmla="*/ 1040624 w 3407361"/>
                <a:gd name="connsiteY66" fmla="*/ 1024520 h 1322177"/>
                <a:gd name="connsiteX67" fmla="*/ 1059673 w 3407361"/>
                <a:gd name="connsiteY67" fmla="*/ 1017378 h 1322177"/>
                <a:gd name="connsiteX68" fmla="*/ 1069198 w 3407361"/>
                <a:gd name="connsiteY68" fmla="*/ 1024521 h 1322177"/>
                <a:gd name="connsiteX69" fmla="*/ 1085867 w 3407361"/>
                <a:gd name="connsiteY69" fmla="*/ 1022139 h 1322177"/>
                <a:gd name="connsiteX70" fmla="*/ 1083486 w 3407361"/>
                <a:gd name="connsiteY70" fmla="*/ 1003089 h 1322177"/>
                <a:gd name="connsiteX71" fmla="*/ 1083486 w 3407361"/>
                <a:gd name="connsiteY71" fmla="*/ 1003089 h 1322177"/>
                <a:gd name="connsiteX72" fmla="*/ 1093011 w 3407361"/>
                <a:gd name="connsiteY72" fmla="*/ 974514 h 1322177"/>
                <a:gd name="connsiteX73" fmla="*/ 1112061 w 3407361"/>
                <a:gd name="connsiteY73" fmla="*/ 964989 h 1322177"/>
                <a:gd name="connsiteX74" fmla="*/ 1090630 w 3407361"/>
                <a:gd name="connsiteY74" fmla="*/ 967371 h 1322177"/>
                <a:gd name="connsiteX75" fmla="*/ 1047767 w 3407361"/>
                <a:gd name="connsiteY75" fmla="*/ 976896 h 1322177"/>
                <a:gd name="connsiteX76" fmla="*/ 1026336 w 3407361"/>
                <a:gd name="connsiteY76" fmla="*/ 969752 h 1322177"/>
                <a:gd name="connsiteX77" fmla="*/ 997761 w 3407361"/>
                <a:gd name="connsiteY77" fmla="*/ 969752 h 1322177"/>
                <a:gd name="connsiteX78" fmla="*/ 988236 w 3407361"/>
                <a:gd name="connsiteY78" fmla="*/ 960227 h 1322177"/>
                <a:gd name="connsiteX79" fmla="*/ 1012048 w 3407361"/>
                <a:gd name="connsiteY79" fmla="*/ 948321 h 1322177"/>
                <a:gd name="connsiteX80" fmla="*/ 1062055 w 3407361"/>
                <a:gd name="connsiteY80" fmla="*/ 936414 h 1322177"/>
                <a:gd name="connsiteX81" fmla="*/ 1093011 w 3407361"/>
                <a:gd name="connsiteY81" fmla="*/ 929271 h 1322177"/>
                <a:gd name="connsiteX82" fmla="*/ 1116823 w 3407361"/>
                <a:gd name="connsiteY82" fmla="*/ 912602 h 1322177"/>
                <a:gd name="connsiteX83" fmla="*/ 1195405 w 3407361"/>
                <a:gd name="connsiteY83" fmla="*/ 895933 h 1322177"/>
                <a:gd name="connsiteX84" fmla="*/ 1214455 w 3407361"/>
                <a:gd name="connsiteY84" fmla="*/ 884027 h 1322177"/>
                <a:gd name="connsiteX85" fmla="*/ 1183498 w 3407361"/>
                <a:gd name="connsiteY85" fmla="*/ 879264 h 1322177"/>
                <a:gd name="connsiteX86" fmla="*/ 1114442 w 3407361"/>
                <a:gd name="connsiteY86" fmla="*/ 895933 h 1322177"/>
                <a:gd name="connsiteX87" fmla="*/ 1071580 w 3407361"/>
                <a:gd name="connsiteY87" fmla="*/ 907839 h 1322177"/>
                <a:gd name="connsiteX88" fmla="*/ 1047767 w 3407361"/>
                <a:gd name="connsiteY88" fmla="*/ 924508 h 1322177"/>
                <a:gd name="connsiteX89" fmla="*/ 1004905 w 3407361"/>
                <a:gd name="connsiteY89" fmla="*/ 931652 h 1322177"/>
                <a:gd name="connsiteX90" fmla="*/ 983473 w 3407361"/>
                <a:gd name="connsiteY90" fmla="*/ 926889 h 1322177"/>
                <a:gd name="connsiteX91" fmla="*/ 959661 w 3407361"/>
                <a:gd name="connsiteY91" fmla="*/ 931652 h 1322177"/>
                <a:gd name="connsiteX92" fmla="*/ 940611 w 3407361"/>
                <a:gd name="connsiteY92" fmla="*/ 917364 h 1322177"/>
                <a:gd name="connsiteX93" fmla="*/ 919180 w 3407361"/>
                <a:gd name="connsiteY93" fmla="*/ 910221 h 1322177"/>
                <a:gd name="connsiteX94" fmla="*/ 888223 w 3407361"/>
                <a:gd name="connsiteY94" fmla="*/ 910221 h 1322177"/>
                <a:gd name="connsiteX95" fmla="*/ 869173 w 3407361"/>
                <a:gd name="connsiteY95" fmla="*/ 917364 h 1322177"/>
                <a:gd name="connsiteX96" fmla="*/ 869173 w 3407361"/>
                <a:gd name="connsiteY96" fmla="*/ 898314 h 1322177"/>
                <a:gd name="connsiteX97" fmla="*/ 862030 w 3407361"/>
                <a:gd name="connsiteY97" fmla="*/ 872121 h 1322177"/>
                <a:gd name="connsiteX98" fmla="*/ 854886 w 3407361"/>
                <a:gd name="connsiteY98" fmla="*/ 841164 h 1322177"/>
                <a:gd name="connsiteX99" fmla="*/ 859648 w 3407361"/>
                <a:gd name="connsiteY99" fmla="*/ 812589 h 1322177"/>
                <a:gd name="connsiteX100" fmla="*/ 873936 w 3407361"/>
                <a:gd name="connsiteY100" fmla="*/ 791158 h 1322177"/>
                <a:gd name="connsiteX101" fmla="*/ 842980 w 3407361"/>
                <a:gd name="connsiteY101" fmla="*/ 817352 h 1322177"/>
                <a:gd name="connsiteX102" fmla="*/ 816786 w 3407361"/>
                <a:gd name="connsiteY102" fmla="*/ 817352 h 1322177"/>
                <a:gd name="connsiteX103" fmla="*/ 783448 w 3407361"/>
                <a:gd name="connsiteY103" fmla="*/ 819733 h 1322177"/>
                <a:gd name="connsiteX104" fmla="*/ 754873 w 3407361"/>
                <a:gd name="connsiteY104" fmla="*/ 812589 h 1322177"/>
                <a:gd name="connsiteX105" fmla="*/ 731061 w 3407361"/>
                <a:gd name="connsiteY105" fmla="*/ 791158 h 1322177"/>
                <a:gd name="connsiteX106" fmla="*/ 707248 w 3407361"/>
                <a:gd name="connsiteY106" fmla="*/ 784014 h 1322177"/>
                <a:gd name="connsiteX107" fmla="*/ 662005 w 3407361"/>
                <a:gd name="connsiteY107" fmla="*/ 791158 h 1322177"/>
                <a:gd name="connsiteX108" fmla="*/ 619142 w 3407361"/>
                <a:gd name="connsiteY108" fmla="*/ 798302 h 1322177"/>
                <a:gd name="connsiteX109" fmla="*/ 573898 w 3407361"/>
                <a:gd name="connsiteY109" fmla="*/ 805446 h 1322177"/>
                <a:gd name="connsiteX110" fmla="*/ 554848 w 3407361"/>
                <a:gd name="connsiteY110" fmla="*/ 793539 h 1322177"/>
                <a:gd name="connsiteX111" fmla="*/ 550086 w 3407361"/>
                <a:gd name="connsiteY111" fmla="*/ 776871 h 1322177"/>
                <a:gd name="connsiteX112" fmla="*/ 540561 w 3407361"/>
                <a:gd name="connsiteY112" fmla="*/ 753058 h 1322177"/>
                <a:gd name="connsiteX113" fmla="*/ 540561 w 3407361"/>
                <a:gd name="connsiteY113" fmla="*/ 753058 h 1322177"/>
                <a:gd name="connsiteX114" fmla="*/ 545323 w 3407361"/>
                <a:gd name="connsiteY114" fmla="*/ 805446 h 1322177"/>
                <a:gd name="connsiteX115" fmla="*/ 559611 w 3407361"/>
                <a:gd name="connsiteY115" fmla="*/ 822114 h 1322177"/>
                <a:gd name="connsiteX116" fmla="*/ 609617 w 3407361"/>
                <a:gd name="connsiteY116" fmla="*/ 826877 h 1322177"/>
                <a:gd name="connsiteX117" fmla="*/ 659623 w 3407361"/>
                <a:gd name="connsiteY117" fmla="*/ 814971 h 1322177"/>
                <a:gd name="connsiteX118" fmla="*/ 692961 w 3407361"/>
                <a:gd name="connsiteY118" fmla="*/ 810208 h 1322177"/>
                <a:gd name="connsiteX119" fmla="*/ 723917 w 3407361"/>
                <a:gd name="connsiteY119" fmla="*/ 817352 h 1322177"/>
                <a:gd name="connsiteX120" fmla="*/ 740586 w 3407361"/>
                <a:gd name="connsiteY120" fmla="*/ 843546 h 1322177"/>
                <a:gd name="connsiteX121" fmla="*/ 766780 w 3407361"/>
                <a:gd name="connsiteY121" fmla="*/ 843546 h 1322177"/>
                <a:gd name="connsiteX122" fmla="*/ 802498 w 3407361"/>
                <a:gd name="connsiteY122" fmla="*/ 838783 h 1322177"/>
                <a:gd name="connsiteX123" fmla="*/ 831073 w 3407361"/>
                <a:gd name="connsiteY123" fmla="*/ 848308 h 1322177"/>
                <a:gd name="connsiteX124" fmla="*/ 838217 w 3407361"/>
                <a:gd name="connsiteY124" fmla="*/ 893552 h 1322177"/>
                <a:gd name="connsiteX125" fmla="*/ 850123 w 3407361"/>
                <a:gd name="connsiteY125" fmla="*/ 931652 h 1322177"/>
                <a:gd name="connsiteX126" fmla="*/ 850123 w 3407361"/>
                <a:gd name="connsiteY126" fmla="*/ 948321 h 1322177"/>
                <a:gd name="connsiteX127" fmla="*/ 840598 w 3407361"/>
                <a:gd name="connsiteY127" fmla="*/ 964989 h 1322177"/>
                <a:gd name="connsiteX128" fmla="*/ 823930 w 3407361"/>
                <a:gd name="connsiteY128" fmla="*/ 974514 h 1322177"/>
                <a:gd name="connsiteX129" fmla="*/ 802498 w 3407361"/>
                <a:gd name="connsiteY129" fmla="*/ 979277 h 1322177"/>
                <a:gd name="connsiteX130" fmla="*/ 781067 w 3407361"/>
                <a:gd name="connsiteY130" fmla="*/ 979277 h 1322177"/>
                <a:gd name="connsiteX131" fmla="*/ 769161 w 3407361"/>
                <a:gd name="connsiteY131" fmla="*/ 988802 h 1322177"/>
                <a:gd name="connsiteX132" fmla="*/ 769161 w 3407361"/>
                <a:gd name="connsiteY132" fmla="*/ 988802 h 1322177"/>
                <a:gd name="connsiteX133" fmla="*/ 800117 w 3407361"/>
                <a:gd name="connsiteY133" fmla="*/ 991183 h 1322177"/>
                <a:gd name="connsiteX134" fmla="*/ 816786 w 3407361"/>
                <a:gd name="connsiteY134" fmla="*/ 1003089 h 1322177"/>
                <a:gd name="connsiteX135" fmla="*/ 838217 w 3407361"/>
                <a:gd name="connsiteY135" fmla="*/ 993564 h 1322177"/>
                <a:gd name="connsiteX136" fmla="*/ 833455 w 3407361"/>
                <a:gd name="connsiteY136" fmla="*/ 1014996 h 1322177"/>
                <a:gd name="connsiteX137" fmla="*/ 859648 w 3407361"/>
                <a:gd name="connsiteY137" fmla="*/ 1024521 h 1322177"/>
                <a:gd name="connsiteX138" fmla="*/ 888223 w 3407361"/>
                <a:gd name="connsiteY138" fmla="*/ 1014995 h 1322177"/>
                <a:gd name="connsiteX139" fmla="*/ 926324 w 3407361"/>
                <a:gd name="connsiteY139" fmla="*/ 1003089 h 1322177"/>
                <a:gd name="connsiteX140" fmla="*/ 942990 w 3407361"/>
                <a:gd name="connsiteY140" fmla="*/ 1034047 h 1322177"/>
                <a:gd name="connsiteX141" fmla="*/ 931086 w 3407361"/>
                <a:gd name="connsiteY141" fmla="*/ 1079290 h 1322177"/>
                <a:gd name="connsiteX142" fmla="*/ 902511 w 3407361"/>
                <a:gd name="connsiteY142" fmla="*/ 1084052 h 1322177"/>
                <a:gd name="connsiteX143" fmla="*/ 881080 w 3407361"/>
                <a:gd name="connsiteY143" fmla="*/ 1105483 h 1322177"/>
                <a:gd name="connsiteX144" fmla="*/ 842980 w 3407361"/>
                <a:gd name="connsiteY144" fmla="*/ 1119771 h 1322177"/>
                <a:gd name="connsiteX145" fmla="*/ 828692 w 3407361"/>
                <a:gd name="connsiteY145" fmla="*/ 1136439 h 1322177"/>
                <a:gd name="connsiteX146" fmla="*/ 812023 w 3407361"/>
                <a:gd name="connsiteY146" fmla="*/ 1157871 h 1322177"/>
                <a:gd name="connsiteX147" fmla="*/ 783448 w 3407361"/>
                <a:gd name="connsiteY147" fmla="*/ 1165014 h 1322177"/>
                <a:gd name="connsiteX148" fmla="*/ 766780 w 3407361"/>
                <a:gd name="connsiteY148" fmla="*/ 1172158 h 1322177"/>
                <a:gd name="connsiteX149" fmla="*/ 752492 w 3407361"/>
                <a:gd name="connsiteY149" fmla="*/ 1174539 h 1322177"/>
                <a:gd name="connsiteX150" fmla="*/ 745348 w 3407361"/>
                <a:gd name="connsiteY150" fmla="*/ 1160252 h 1322177"/>
                <a:gd name="connsiteX151" fmla="*/ 745348 w 3407361"/>
                <a:gd name="connsiteY151" fmla="*/ 1160252 h 1322177"/>
                <a:gd name="connsiteX152" fmla="*/ 735823 w 3407361"/>
                <a:gd name="connsiteY152" fmla="*/ 1186446 h 1322177"/>
                <a:gd name="connsiteX153" fmla="*/ 716773 w 3407361"/>
                <a:gd name="connsiteY153" fmla="*/ 1200733 h 1322177"/>
                <a:gd name="connsiteX154" fmla="*/ 700105 w 3407361"/>
                <a:gd name="connsiteY154" fmla="*/ 1207877 h 1322177"/>
                <a:gd name="connsiteX155" fmla="*/ 700105 w 3407361"/>
                <a:gd name="connsiteY155" fmla="*/ 1186446 h 1322177"/>
                <a:gd name="connsiteX156" fmla="*/ 692961 w 3407361"/>
                <a:gd name="connsiteY156" fmla="*/ 1181683 h 1322177"/>
                <a:gd name="connsiteX157" fmla="*/ 690580 w 3407361"/>
                <a:gd name="connsiteY157" fmla="*/ 1210258 h 1322177"/>
                <a:gd name="connsiteX158" fmla="*/ 678673 w 3407361"/>
                <a:gd name="connsiteY158" fmla="*/ 1226927 h 1322177"/>
                <a:gd name="connsiteX159" fmla="*/ 669148 w 3407361"/>
                <a:gd name="connsiteY159" fmla="*/ 1217402 h 1322177"/>
                <a:gd name="connsiteX160" fmla="*/ 647717 w 3407361"/>
                <a:gd name="connsiteY160" fmla="*/ 1210258 h 1322177"/>
                <a:gd name="connsiteX161" fmla="*/ 631048 w 3407361"/>
                <a:gd name="connsiteY161" fmla="*/ 1205496 h 1322177"/>
                <a:gd name="connsiteX162" fmla="*/ 614380 w 3407361"/>
                <a:gd name="connsiteY162" fmla="*/ 1234071 h 1322177"/>
                <a:gd name="connsiteX163" fmla="*/ 588186 w 3407361"/>
                <a:gd name="connsiteY163" fmla="*/ 1248358 h 1322177"/>
                <a:gd name="connsiteX164" fmla="*/ 566755 w 3407361"/>
                <a:gd name="connsiteY164" fmla="*/ 1274552 h 1322177"/>
                <a:gd name="connsiteX165" fmla="*/ 557230 w 3407361"/>
                <a:gd name="connsiteY165" fmla="*/ 1288840 h 1322177"/>
                <a:gd name="connsiteX166" fmla="*/ 545324 w 3407361"/>
                <a:gd name="connsiteY166" fmla="*/ 1307889 h 1322177"/>
                <a:gd name="connsiteX167" fmla="*/ 514367 w 3407361"/>
                <a:gd name="connsiteY167" fmla="*/ 1322177 h 1322177"/>
                <a:gd name="connsiteX168" fmla="*/ 488173 w 3407361"/>
                <a:gd name="connsiteY168" fmla="*/ 1310271 h 1322177"/>
                <a:gd name="connsiteX169" fmla="*/ 471505 w 3407361"/>
                <a:gd name="connsiteY169" fmla="*/ 1300746 h 1322177"/>
                <a:gd name="connsiteX170" fmla="*/ 452455 w 3407361"/>
                <a:gd name="connsiteY170" fmla="*/ 1295983 h 1322177"/>
                <a:gd name="connsiteX171" fmla="*/ 431023 w 3407361"/>
                <a:gd name="connsiteY171" fmla="*/ 1279314 h 1322177"/>
                <a:gd name="connsiteX172" fmla="*/ 431023 w 3407361"/>
                <a:gd name="connsiteY172" fmla="*/ 1279314 h 1322177"/>
                <a:gd name="connsiteX173" fmla="*/ 431023 w 3407361"/>
                <a:gd name="connsiteY173" fmla="*/ 1279314 h 1322177"/>
                <a:gd name="connsiteX174" fmla="*/ 397686 w 3407361"/>
                <a:gd name="connsiteY174" fmla="*/ 1241214 h 1322177"/>
                <a:gd name="connsiteX175" fmla="*/ 388161 w 3407361"/>
                <a:gd name="connsiteY175" fmla="*/ 1229308 h 1322177"/>
                <a:gd name="connsiteX176" fmla="*/ 378636 w 3407361"/>
                <a:gd name="connsiteY176" fmla="*/ 1231689 h 1322177"/>
                <a:gd name="connsiteX177" fmla="*/ 378636 w 3407361"/>
                <a:gd name="connsiteY177" fmla="*/ 1217402 h 1322177"/>
                <a:gd name="connsiteX178" fmla="*/ 373873 w 3407361"/>
                <a:gd name="connsiteY178" fmla="*/ 1203114 h 1322177"/>
                <a:gd name="connsiteX179" fmla="*/ 357205 w 3407361"/>
                <a:gd name="connsiteY179" fmla="*/ 1207877 h 1322177"/>
                <a:gd name="connsiteX180" fmla="*/ 350061 w 3407361"/>
                <a:gd name="connsiteY180" fmla="*/ 1186446 h 1322177"/>
                <a:gd name="connsiteX181" fmla="*/ 335773 w 3407361"/>
                <a:gd name="connsiteY181" fmla="*/ 1167396 h 1322177"/>
                <a:gd name="connsiteX182" fmla="*/ 350061 w 3407361"/>
                <a:gd name="connsiteY182" fmla="*/ 1155489 h 1322177"/>
                <a:gd name="connsiteX183" fmla="*/ 342917 w 3407361"/>
                <a:gd name="connsiteY183" fmla="*/ 1131677 h 1322177"/>
                <a:gd name="connsiteX184" fmla="*/ 326248 w 3407361"/>
                <a:gd name="connsiteY184" fmla="*/ 1119771 h 1322177"/>
                <a:gd name="connsiteX185" fmla="*/ 333392 w 3407361"/>
                <a:gd name="connsiteY185" fmla="*/ 1103102 h 1322177"/>
                <a:gd name="connsiteX186" fmla="*/ 345298 w 3407361"/>
                <a:gd name="connsiteY186" fmla="*/ 1105483 h 1322177"/>
                <a:gd name="connsiteX187" fmla="*/ 373873 w 3407361"/>
                <a:gd name="connsiteY187" fmla="*/ 1110246 h 1322177"/>
                <a:gd name="connsiteX188" fmla="*/ 371492 w 3407361"/>
                <a:gd name="connsiteY188" fmla="*/ 1086433 h 1322177"/>
                <a:gd name="connsiteX189" fmla="*/ 397686 w 3407361"/>
                <a:gd name="connsiteY189" fmla="*/ 1067383 h 1322177"/>
                <a:gd name="connsiteX190" fmla="*/ 402449 w 3407361"/>
                <a:gd name="connsiteY190" fmla="*/ 1010233 h 1322177"/>
                <a:gd name="connsiteX191" fmla="*/ 364348 w 3407361"/>
                <a:gd name="connsiteY191" fmla="*/ 969752 h 1322177"/>
                <a:gd name="connsiteX192" fmla="*/ 345298 w 3407361"/>
                <a:gd name="connsiteY192" fmla="*/ 934033 h 1322177"/>
                <a:gd name="connsiteX193" fmla="*/ 307198 w 3407361"/>
                <a:gd name="connsiteY193" fmla="*/ 900696 h 1322177"/>
                <a:gd name="connsiteX194" fmla="*/ 302436 w 3407361"/>
                <a:gd name="connsiteY194" fmla="*/ 834021 h 1322177"/>
                <a:gd name="connsiteX195" fmla="*/ 321486 w 3407361"/>
                <a:gd name="connsiteY195" fmla="*/ 805446 h 1322177"/>
                <a:gd name="connsiteX196" fmla="*/ 321486 w 3407361"/>
                <a:gd name="connsiteY196" fmla="*/ 805446 h 1322177"/>
                <a:gd name="connsiteX197" fmla="*/ 304817 w 3407361"/>
                <a:gd name="connsiteY197" fmla="*/ 769727 h 1322177"/>
                <a:gd name="connsiteX198" fmla="*/ 283386 w 3407361"/>
                <a:gd name="connsiteY198" fmla="*/ 755439 h 1322177"/>
                <a:gd name="connsiteX199" fmla="*/ 276242 w 3407361"/>
                <a:gd name="connsiteY199" fmla="*/ 738771 h 1322177"/>
                <a:gd name="connsiteX200" fmla="*/ 259573 w 3407361"/>
                <a:gd name="connsiteY200" fmla="*/ 717339 h 1322177"/>
                <a:gd name="connsiteX201" fmla="*/ 240523 w 3407361"/>
                <a:gd name="connsiteY201" fmla="*/ 693527 h 1322177"/>
                <a:gd name="connsiteX202" fmla="*/ 214330 w 3407361"/>
                <a:gd name="connsiteY202" fmla="*/ 684002 h 1322177"/>
                <a:gd name="connsiteX203" fmla="*/ 138130 w 3407361"/>
                <a:gd name="connsiteY203" fmla="*/ 605421 h 1322177"/>
                <a:gd name="connsiteX204" fmla="*/ 71455 w 3407361"/>
                <a:gd name="connsiteY204" fmla="*/ 493502 h 1322177"/>
                <a:gd name="connsiteX205" fmla="*/ 59548 w 3407361"/>
                <a:gd name="connsiteY205" fmla="*/ 436352 h 1322177"/>
                <a:gd name="connsiteX206" fmla="*/ 28592 w 3407361"/>
                <a:gd name="connsiteY206" fmla="*/ 386346 h 1322177"/>
                <a:gd name="connsiteX207" fmla="*/ 28592 w 3407361"/>
                <a:gd name="connsiteY207" fmla="*/ 355389 h 1322177"/>
                <a:gd name="connsiteX208" fmla="*/ 9542 w 3407361"/>
                <a:gd name="connsiteY208" fmla="*/ 305383 h 1322177"/>
                <a:gd name="connsiteX209" fmla="*/ 11923 w 3407361"/>
                <a:gd name="connsiteY209" fmla="*/ 272046 h 1322177"/>
                <a:gd name="connsiteX210" fmla="*/ 4780 w 3407361"/>
                <a:gd name="connsiteY210" fmla="*/ 229183 h 1322177"/>
                <a:gd name="connsiteX211" fmla="*/ 11922 w 3407361"/>
                <a:gd name="connsiteY211" fmla="*/ 202989 h 1322177"/>
                <a:gd name="connsiteX212" fmla="*/ 19066 w 3407361"/>
                <a:gd name="connsiteY212" fmla="*/ 167271 h 1322177"/>
                <a:gd name="connsiteX213" fmla="*/ 9541 w 3407361"/>
                <a:gd name="connsiteY213" fmla="*/ 112502 h 1322177"/>
                <a:gd name="connsiteX214" fmla="*/ 17 w 3407361"/>
                <a:gd name="connsiteY214" fmla="*/ 81546 h 1322177"/>
                <a:gd name="connsiteX215" fmla="*/ 26210 w 3407361"/>
                <a:gd name="connsiteY215" fmla="*/ 62496 h 1322177"/>
                <a:gd name="connsiteX216" fmla="*/ 35736 w 3407361"/>
                <a:gd name="connsiteY216" fmla="*/ 10108 h 1322177"/>
                <a:gd name="connsiteX217" fmla="*/ 3407361 w 3407361"/>
                <a:gd name="connsiteY217" fmla="*/ 0 h 1322177"/>
                <a:gd name="connsiteX218" fmla="*/ 3395185 w 3407361"/>
                <a:gd name="connsiteY218" fmla="*/ 850419 h 1322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Lst>
              <a:rect l="l" t="t" r="r" b="b"/>
              <a:pathLst>
                <a:path w="3407361" h="1322177">
                  <a:moveTo>
                    <a:pt x="3395185" y="850419"/>
                  </a:moveTo>
                  <a:cubicBezTo>
                    <a:pt x="3377917" y="1005942"/>
                    <a:pt x="3354935" y="881968"/>
                    <a:pt x="3312379" y="890003"/>
                  </a:cubicBezTo>
                  <a:cubicBezTo>
                    <a:pt x="3269823" y="898038"/>
                    <a:pt x="3216050" y="902943"/>
                    <a:pt x="3139850" y="898630"/>
                  </a:cubicBezTo>
                  <a:cubicBezTo>
                    <a:pt x="3063650" y="894317"/>
                    <a:pt x="2937129" y="910132"/>
                    <a:pt x="2846552" y="907256"/>
                  </a:cubicBezTo>
                  <a:cubicBezTo>
                    <a:pt x="2755975" y="904381"/>
                    <a:pt x="2619390" y="902943"/>
                    <a:pt x="2544628" y="907256"/>
                  </a:cubicBezTo>
                  <a:cubicBezTo>
                    <a:pt x="2469866" y="911569"/>
                    <a:pt x="2395103" y="923071"/>
                    <a:pt x="2346220" y="933135"/>
                  </a:cubicBezTo>
                  <a:lnTo>
                    <a:pt x="2173692" y="976267"/>
                  </a:lnTo>
                  <a:lnTo>
                    <a:pt x="2033605" y="974514"/>
                  </a:lnTo>
                  <a:lnTo>
                    <a:pt x="1995505" y="943558"/>
                  </a:lnTo>
                  <a:lnTo>
                    <a:pt x="1962167" y="914983"/>
                  </a:lnTo>
                  <a:lnTo>
                    <a:pt x="1921686" y="893552"/>
                  </a:lnTo>
                  <a:lnTo>
                    <a:pt x="1905017" y="888789"/>
                  </a:lnTo>
                  <a:lnTo>
                    <a:pt x="1905017" y="888789"/>
                  </a:lnTo>
                  <a:lnTo>
                    <a:pt x="1933592" y="881646"/>
                  </a:lnTo>
                  <a:lnTo>
                    <a:pt x="1952642" y="874502"/>
                  </a:lnTo>
                  <a:lnTo>
                    <a:pt x="1933592" y="864977"/>
                  </a:lnTo>
                  <a:lnTo>
                    <a:pt x="1900255" y="855452"/>
                  </a:lnTo>
                  <a:lnTo>
                    <a:pt x="1871680" y="841164"/>
                  </a:lnTo>
                  <a:lnTo>
                    <a:pt x="1840723" y="824496"/>
                  </a:lnTo>
                  <a:lnTo>
                    <a:pt x="1819292" y="810208"/>
                  </a:lnTo>
                  <a:lnTo>
                    <a:pt x="1814530" y="791158"/>
                  </a:lnTo>
                  <a:lnTo>
                    <a:pt x="1843105" y="800683"/>
                  </a:lnTo>
                  <a:lnTo>
                    <a:pt x="1843105" y="800683"/>
                  </a:lnTo>
                  <a:lnTo>
                    <a:pt x="1871680" y="803064"/>
                  </a:lnTo>
                  <a:lnTo>
                    <a:pt x="1916923" y="812589"/>
                  </a:lnTo>
                  <a:lnTo>
                    <a:pt x="1916923" y="812589"/>
                  </a:lnTo>
                  <a:lnTo>
                    <a:pt x="1897873" y="781633"/>
                  </a:lnTo>
                  <a:lnTo>
                    <a:pt x="1862155" y="788777"/>
                  </a:lnTo>
                  <a:lnTo>
                    <a:pt x="1838342" y="781633"/>
                  </a:lnTo>
                  <a:lnTo>
                    <a:pt x="1812148" y="779252"/>
                  </a:lnTo>
                  <a:lnTo>
                    <a:pt x="1785955" y="788777"/>
                  </a:lnTo>
                  <a:lnTo>
                    <a:pt x="1757380" y="795921"/>
                  </a:lnTo>
                  <a:lnTo>
                    <a:pt x="1728805" y="795921"/>
                  </a:lnTo>
                  <a:lnTo>
                    <a:pt x="1702611" y="781633"/>
                  </a:lnTo>
                  <a:lnTo>
                    <a:pt x="1678798" y="793539"/>
                  </a:lnTo>
                  <a:lnTo>
                    <a:pt x="1664511" y="788777"/>
                  </a:lnTo>
                  <a:lnTo>
                    <a:pt x="1628792" y="795921"/>
                  </a:lnTo>
                  <a:lnTo>
                    <a:pt x="1593073" y="795921"/>
                  </a:lnTo>
                  <a:lnTo>
                    <a:pt x="1569261" y="791158"/>
                  </a:lnTo>
                  <a:lnTo>
                    <a:pt x="1547830" y="776871"/>
                  </a:lnTo>
                  <a:lnTo>
                    <a:pt x="1547830" y="762583"/>
                  </a:lnTo>
                  <a:lnTo>
                    <a:pt x="1524017" y="798302"/>
                  </a:lnTo>
                  <a:lnTo>
                    <a:pt x="1528780" y="819733"/>
                  </a:lnTo>
                  <a:lnTo>
                    <a:pt x="1533542" y="836402"/>
                  </a:lnTo>
                  <a:lnTo>
                    <a:pt x="1578786" y="822114"/>
                  </a:lnTo>
                  <a:lnTo>
                    <a:pt x="1614505" y="819733"/>
                  </a:lnTo>
                  <a:lnTo>
                    <a:pt x="1654986" y="812589"/>
                  </a:lnTo>
                  <a:lnTo>
                    <a:pt x="1676417" y="812589"/>
                  </a:lnTo>
                  <a:lnTo>
                    <a:pt x="1702611" y="810208"/>
                  </a:lnTo>
                  <a:lnTo>
                    <a:pt x="1728805" y="826877"/>
                  </a:lnTo>
                  <a:lnTo>
                    <a:pt x="1750236" y="826877"/>
                  </a:lnTo>
                  <a:lnTo>
                    <a:pt x="1781192" y="836402"/>
                  </a:lnTo>
                  <a:lnTo>
                    <a:pt x="1795480" y="845927"/>
                  </a:lnTo>
                  <a:lnTo>
                    <a:pt x="1795480" y="864977"/>
                  </a:lnTo>
                  <a:lnTo>
                    <a:pt x="1724042" y="862596"/>
                  </a:lnTo>
                  <a:lnTo>
                    <a:pt x="1635936" y="872121"/>
                  </a:lnTo>
                  <a:lnTo>
                    <a:pt x="1550211" y="879264"/>
                  </a:lnTo>
                  <a:lnTo>
                    <a:pt x="1440673" y="903077"/>
                  </a:lnTo>
                  <a:lnTo>
                    <a:pt x="1340661" y="931652"/>
                  </a:lnTo>
                  <a:lnTo>
                    <a:pt x="1252555" y="974514"/>
                  </a:lnTo>
                  <a:lnTo>
                    <a:pt x="1193023" y="1007852"/>
                  </a:lnTo>
                  <a:cubicBezTo>
                    <a:pt x="1166829" y="1016583"/>
                    <a:pt x="1177943" y="1020949"/>
                    <a:pt x="1157305" y="1029283"/>
                  </a:cubicBezTo>
                  <a:cubicBezTo>
                    <a:pt x="1136667" y="1037617"/>
                    <a:pt x="1096184" y="1048334"/>
                    <a:pt x="1069196" y="1057859"/>
                  </a:cubicBezTo>
                  <a:cubicBezTo>
                    <a:pt x="1054909" y="1060240"/>
                    <a:pt x="1048560" y="1066986"/>
                    <a:pt x="1043004" y="1065002"/>
                  </a:cubicBezTo>
                  <a:cubicBezTo>
                    <a:pt x="1037448" y="1063018"/>
                    <a:pt x="1046180" y="1049127"/>
                    <a:pt x="1035861" y="1045952"/>
                  </a:cubicBezTo>
                  <a:lnTo>
                    <a:pt x="1031099" y="1029283"/>
                  </a:lnTo>
                  <a:cubicBezTo>
                    <a:pt x="1031893" y="1025711"/>
                    <a:pt x="1035862" y="1026504"/>
                    <a:pt x="1040624" y="1024520"/>
                  </a:cubicBezTo>
                  <a:cubicBezTo>
                    <a:pt x="1045386" y="1022536"/>
                    <a:pt x="1054911" y="1017378"/>
                    <a:pt x="1059673" y="1017378"/>
                  </a:cubicBezTo>
                  <a:lnTo>
                    <a:pt x="1069198" y="1024521"/>
                  </a:lnTo>
                  <a:lnTo>
                    <a:pt x="1085867" y="1022139"/>
                  </a:lnTo>
                  <a:lnTo>
                    <a:pt x="1083486" y="1003089"/>
                  </a:lnTo>
                  <a:lnTo>
                    <a:pt x="1083486" y="1003089"/>
                  </a:lnTo>
                  <a:lnTo>
                    <a:pt x="1093011" y="974514"/>
                  </a:lnTo>
                  <a:lnTo>
                    <a:pt x="1112061" y="964989"/>
                  </a:lnTo>
                  <a:lnTo>
                    <a:pt x="1090630" y="967371"/>
                  </a:lnTo>
                  <a:lnTo>
                    <a:pt x="1047767" y="976896"/>
                  </a:lnTo>
                  <a:lnTo>
                    <a:pt x="1026336" y="969752"/>
                  </a:lnTo>
                  <a:lnTo>
                    <a:pt x="997761" y="969752"/>
                  </a:lnTo>
                  <a:lnTo>
                    <a:pt x="988236" y="960227"/>
                  </a:lnTo>
                  <a:lnTo>
                    <a:pt x="1012048" y="948321"/>
                  </a:lnTo>
                  <a:lnTo>
                    <a:pt x="1062055" y="936414"/>
                  </a:lnTo>
                  <a:lnTo>
                    <a:pt x="1093011" y="929271"/>
                  </a:lnTo>
                  <a:lnTo>
                    <a:pt x="1116823" y="912602"/>
                  </a:lnTo>
                  <a:lnTo>
                    <a:pt x="1195405" y="895933"/>
                  </a:lnTo>
                  <a:lnTo>
                    <a:pt x="1214455" y="884027"/>
                  </a:lnTo>
                  <a:lnTo>
                    <a:pt x="1183498" y="879264"/>
                  </a:lnTo>
                  <a:lnTo>
                    <a:pt x="1114442" y="895933"/>
                  </a:lnTo>
                  <a:lnTo>
                    <a:pt x="1071580" y="907839"/>
                  </a:lnTo>
                  <a:lnTo>
                    <a:pt x="1047767" y="924508"/>
                  </a:lnTo>
                  <a:lnTo>
                    <a:pt x="1004905" y="931652"/>
                  </a:lnTo>
                  <a:lnTo>
                    <a:pt x="983473" y="926889"/>
                  </a:lnTo>
                  <a:lnTo>
                    <a:pt x="959661" y="931652"/>
                  </a:lnTo>
                  <a:lnTo>
                    <a:pt x="940611" y="917364"/>
                  </a:lnTo>
                  <a:lnTo>
                    <a:pt x="919180" y="910221"/>
                  </a:lnTo>
                  <a:lnTo>
                    <a:pt x="888223" y="910221"/>
                  </a:lnTo>
                  <a:lnTo>
                    <a:pt x="869173" y="917364"/>
                  </a:lnTo>
                  <a:lnTo>
                    <a:pt x="869173" y="898314"/>
                  </a:lnTo>
                  <a:lnTo>
                    <a:pt x="862030" y="872121"/>
                  </a:lnTo>
                  <a:lnTo>
                    <a:pt x="854886" y="841164"/>
                  </a:lnTo>
                  <a:lnTo>
                    <a:pt x="859648" y="812589"/>
                  </a:lnTo>
                  <a:lnTo>
                    <a:pt x="873936" y="791158"/>
                  </a:lnTo>
                  <a:lnTo>
                    <a:pt x="842980" y="817352"/>
                  </a:lnTo>
                  <a:lnTo>
                    <a:pt x="816786" y="817352"/>
                  </a:lnTo>
                  <a:lnTo>
                    <a:pt x="783448" y="819733"/>
                  </a:lnTo>
                  <a:lnTo>
                    <a:pt x="754873" y="812589"/>
                  </a:lnTo>
                  <a:lnTo>
                    <a:pt x="731061" y="791158"/>
                  </a:lnTo>
                  <a:lnTo>
                    <a:pt x="707248" y="784014"/>
                  </a:lnTo>
                  <a:lnTo>
                    <a:pt x="662005" y="791158"/>
                  </a:lnTo>
                  <a:lnTo>
                    <a:pt x="619142" y="798302"/>
                  </a:lnTo>
                  <a:lnTo>
                    <a:pt x="573898" y="805446"/>
                  </a:lnTo>
                  <a:lnTo>
                    <a:pt x="554848" y="793539"/>
                  </a:lnTo>
                  <a:lnTo>
                    <a:pt x="550086" y="776871"/>
                  </a:lnTo>
                  <a:lnTo>
                    <a:pt x="540561" y="753058"/>
                  </a:lnTo>
                  <a:lnTo>
                    <a:pt x="540561" y="753058"/>
                  </a:lnTo>
                  <a:lnTo>
                    <a:pt x="545323" y="805446"/>
                  </a:lnTo>
                  <a:lnTo>
                    <a:pt x="559611" y="822114"/>
                  </a:lnTo>
                  <a:lnTo>
                    <a:pt x="609617" y="826877"/>
                  </a:lnTo>
                  <a:lnTo>
                    <a:pt x="659623" y="814971"/>
                  </a:lnTo>
                  <a:lnTo>
                    <a:pt x="692961" y="810208"/>
                  </a:lnTo>
                  <a:lnTo>
                    <a:pt x="723917" y="817352"/>
                  </a:lnTo>
                  <a:lnTo>
                    <a:pt x="740586" y="843546"/>
                  </a:lnTo>
                  <a:lnTo>
                    <a:pt x="766780" y="843546"/>
                  </a:lnTo>
                  <a:lnTo>
                    <a:pt x="802498" y="838783"/>
                  </a:lnTo>
                  <a:lnTo>
                    <a:pt x="831073" y="848308"/>
                  </a:lnTo>
                  <a:lnTo>
                    <a:pt x="838217" y="893552"/>
                  </a:lnTo>
                  <a:lnTo>
                    <a:pt x="850123" y="931652"/>
                  </a:lnTo>
                  <a:lnTo>
                    <a:pt x="850123" y="948321"/>
                  </a:lnTo>
                  <a:lnTo>
                    <a:pt x="840598" y="964989"/>
                  </a:lnTo>
                  <a:lnTo>
                    <a:pt x="823930" y="974514"/>
                  </a:lnTo>
                  <a:lnTo>
                    <a:pt x="802498" y="979277"/>
                  </a:lnTo>
                  <a:lnTo>
                    <a:pt x="781067" y="979277"/>
                  </a:lnTo>
                  <a:lnTo>
                    <a:pt x="769161" y="988802"/>
                  </a:lnTo>
                  <a:lnTo>
                    <a:pt x="769161" y="988802"/>
                  </a:lnTo>
                  <a:lnTo>
                    <a:pt x="800117" y="991183"/>
                  </a:lnTo>
                  <a:lnTo>
                    <a:pt x="816786" y="1003089"/>
                  </a:lnTo>
                  <a:cubicBezTo>
                    <a:pt x="823930" y="999914"/>
                    <a:pt x="835439" y="991580"/>
                    <a:pt x="838217" y="993564"/>
                  </a:cubicBezTo>
                  <a:cubicBezTo>
                    <a:pt x="840995" y="995549"/>
                    <a:pt x="835042" y="1007852"/>
                    <a:pt x="833455" y="1014996"/>
                  </a:cubicBezTo>
                  <a:lnTo>
                    <a:pt x="859648" y="1024521"/>
                  </a:lnTo>
                  <a:lnTo>
                    <a:pt x="888223" y="1014995"/>
                  </a:lnTo>
                  <a:lnTo>
                    <a:pt x="926324" y="1003089"/>
                  </a:lnTo>
                  <a:cubicBezTo>
                    <a:pt x="923148" y="1013408"/>
                    <a:pt x="946166" y="1023728"/>
                    <a:pt x="942990" y="1034047"/>
                  </a:cubicBezTo>
                  <a:lnTo>
                    <a:pt x="931086" y="1079290"/>
                  </a:lnTo>
                  <a:lnTo>
                    <a:pt x="902511" y="1084052"/>
                  </a:lnTo>
                  <a:lnTo>
                    <a:pt x="881080" y="1105483"/>
                  </a:lnTo>
                  <a:lnTo>
                    <a:pt x="842980" y="1119771"/>
                  </a:lnTo>
                  <a:lnTo>
                    <a:pt x="828692" y="1136439"/>
                  </a:lnTo>
                  <a:lnTo>
                    <a:pt x="812023" y="1157871"/>
                  </a:lnTo>
                  <a:lnTo>
                    <a:pt x="783448" y="1165014"/>
                  </a:lnTo>
                  <a:lnTo>
                    <a:pt x="766780" y="1172158"/>
                  </a:lnTo>
                  <a:lnTo>
                    <a:pt x="752492" y="1174539"/>
                  </a:lnTo>
                  <a:lnTo>
                    <a:pt x="745348" y="1160252"/>
                  </a:lnTo>
                  <a:lnTo>
                    <a:pt x="745348" y="1160252"/>
                  </a:lnTo>
                  <a:lnTo>
                    <a:pt x="735823" y="1186446"/>
                  </a:lnTo>
                  <a:lnTo>
                    <a:pt x="716773" y="1200733"/>
                  </a:lnTo>
                  <a:lnTo>
                    <a:pt x="700105" y="1207877"/>
                  </a:lnTo>
                  <a:lnTo>
                    <a:pt x="700105" y="1186446"/>
                  </a:lnTo>
                  <a:lnTo>
                    <a:pt x="692961" y="1181683"/>
                  </a:lnTo>
                  <a:lnTo>
                    <a:pt x="690580" y="1210258"/>
                  </a:lnTo>
                  <a:lnTo>
                    <a:pt x="678673" y="1226927"/>
                  </a:lnTo>
                  <a:lnTo>
                    <a:pt x="669148" y="1217402"/>
                  </a:lnTo>
                  <a:lnTo>
                    <a:pt x="647717" y="1210258"/>
                  </a:lnTo>
                  <a:lnTo>
                    <a:pt x="631048" y="1205496"/>
                  </a:lnTo>
                  <a:lnTo>
                    <a:pt x="614380" y="1234071"/>
                  </a:lnTo>
                  <a:lnTo>
                    <a:pt x="588186" y="1248358"/>
                  </a:lnTo>
                  <a:lnTo>
                    <a:pt x="566755" y="1274552"/>
                  </a:lnTo>
                  <a:lnTo>
                    <a:pt x="557230" y="1288840"/>
                  </a:lnTo>
                  <a:lnTo>
                    <a:pt x="545324" y="1307889"/>
                  </a:lnTo>
                  <a:lnTo>
                    <a:pt x="514367" y="1322177"/>
                  </a:lnTo>
                  <a:lnTo>
                    <a:pt x="488173" y="1310271"/>
                  </a:lnTo>
                  <a:lnTo>
                    <a:pt x="471505" y="1300746"/>
                  </a:lnTo>
                  <a:lnTo>
                    <a:pt x="452455" y="1295983"/>
                  </a:lnTo>
                  <a:lnTo>
                    <a:pt x="431023" y="1279314"/>
                  </a:lnTo>
                  <a:lnTo>
                    <a:pt x="431023" y="1279314"/>
                  </a:lnTo>
                  <a:lnTo>
                    <a:pt x="431023" y="1279314"/>
                  </a:lnTo>
                  <a:lnTo>
                    <a:pt x="397686" y="1241214"/>
                  </a:lnTo>
                  <a:lnTo>
                    <a:pt x="388161" y="1229308"/>
                  </a:lnTo>
                  <a:lnTo>
                    <a:pt x="378636" y="1231689"/>
                  </a:lnTo>
                  <a:lnTo>
                    <a:pt x="378636" y="1217402"/>
                  </a:lnTo>
                  <a:lnTo>
                    <a:pt x="373873" y="1203114"/>
                  </a:lnTo>
                  <a:lnTo>
                    <a:pt x="357205" y="1207877"/>
                  </a:lnTo>
                  <a:lnTo>
                    <a:pt x="350061" y="1186446"/>
                  </a:lnTo>
                  <a:lnTo>
                    <a:pt x="335773" y="1167396"/>
                  </a:lnTo>
                  <a:lnTo>
                    <a:pt x="350061" y="1155489"/>
                  </a:lnTo>
                  <a:lnTo>
                    <a:pt x="342917" y="1131677"/>
                  </a:lnTo>
                  <a:lnTo>
                    <a:pt x="326248" y="1119771"/>
                  </a:lnTo>
                  <a:lnTo>
                    <a:pt x="333392" y="1103102"/>
                  </a:lnTo>
                  <a:lnTo>
                    <a:pt x="345298" y="1105483"/>
                  </a:lnTo>
                  <a:lnTo>
                    <a:pt x="373873" y="1110246"/>
                  </a:lnTo>
                  <a:lnTo>
                    <a:pt x="371492" y="1086433"/>
                  </a:lnTo>
                  <a:lnTo>
                    <a:pt x="397686" y="1067383"/>
                  </a:lnTo>
                  <a:lnTo>
                    <a:pt x="402449" y="1010233"/>
                  </a:lnTo>
                  <a:lnTo>
                    <a:pt x="364348" y="969752"/>
                  </a:lnTo>
                  <a:lnTo>
                    <a:pt x="345298" y="934033"/>
                  </a:lnTo>
                  <a:lnTo>
                    <a:pt x="307198" y="900696"/>
                  </a:lnTo>
                  <a:lnTo>
                    <a:pt x="302436" y="834021"/>
                  </a:lnTo>
                  <a:lnTo>
                    <a:pt x="321486" y="805446"/>
                  </a:lnTo>
                  <a:lnTo>
                    <a:pt x="321486" y="805446"/>
                  </a:lnTo>
                  <a:lnTo>
                    <a:pt x="304817" y="769727"/>
                  </a:lnTo>
                  <a:lnTo>
                    <a:pt x="283386" y="755439"/>
                  </a:lnTo>
                  <a:lnTo>
                    <a:pt x="276242" y="738771"/>
                  </a:lnTo>
                  <a:lnTo>
                    <a:pt x="259573" y="717339"/>
                  </a:lnTo>
                  <a:lnTo>
                    <a:pt x="240523" y="693527"/>
                  </a:lnTo>
                  <a:lnTo>
                    <a:pt x="214330" y="684002"/>
                  </a:lnTo>
                  <a:cubicBezTo>
                    <a:pt x="193296" y="663761"/>
                    <a:pt x="165118" y="635980"/>
                    <a:pt x="138130" y="605421"/>
                  </a:cubicBezTo>
                  <a:cubicBezTo>
                    <a:pt x="111143" y="574862"/>
                    <a:pt x="86139" y="520886"/>
                    <a:pt x="71455" y="493502"/>
                  </a:cubicBezTo>
                  <a:cubicBezTo>
                    <a:pt x="56771" y="466118"/>
                    <a:pt x="66692" y="454211"/>
                    <a:pt x="59548" y="436352"/>
                  </a:cubicBezTo>
                  <a:cubicBezTo>
                    <a:pt x="52404" y="418493"/>
                    <a:pt x="35339" y="399443"/>
                    <a:pt x="28592" y="386346"/>
                  </a:cubicBezTo>
                  <a:cubicBezTo>
                    <a:pt x="21845" y="373249"/>
                    <a:pt x="31767" y="368883"/>
                    <a:pt x="28592" y="355389"/>
                  </a:cubicBezTo>
                  <a:cubicBezTo>
                    <a:pt x="25417" y="341895"/>
                    <a:pt x="13511" y="318877"/>
                    <a:pt x="9542" y="305383"/>
                  </a:cubicBezTo>
                  <a:cubicBezTo>
                    <a:pt x="5573" y="291889"/>
                    <a:pt x="12717" y="284746"/>
                    <a:pt x="11923" y="272046"/>
                  </a:cubicBezTo>
                  <a:cubicBezTo>
                    <a:pt x="11129" y="259346"/>
                    <a:pt x="6765" y="242280"/>
                    <a:pt x="4780" y="229183"/>
                  </a:cubicBezTo>
                  <a:cubicBezTo>
                    <a:pt x="2795" y="216086"/>
                    <a:pt x="11525" y="213308"/>
                    <a:pt x="11922" y="202989"/>
                  </a:cubicBezTo>
                  <a:cubicBezTo>
                    <a:pt x="12319" y="192670"/>
                    <a:pt x="19860" y="180368"/>
                    <a:pt x="19066" y="167271"/>
                  </a:cubicBezTo>
                  <a:cubicBezTo>
                    <a:pt x="18272" y="154174"/>
                    <a:pt x="12716" y="126789"/>
                    <a:pt x="9541" y="112502"/>
                  </a:cubicBezTo>
                  <a:cubicBezTo>
                    <a:pt x="6366" y="98215"/>
                    <a:pt x="-380" y="90674"/>
                    <a:pt x="17" y="81546"/>
                  </a:cubicBezTo>
                  <a:cubicBezTo>
                    <a:pt x="3985" y="73608"/>
                    <a:pt x="22242" y="70434"/>
                    <a:pt x="26210" y="62496"/>
                  </a:cubicBezTo>
                  <a:lnTo>
                    <a:pt x="35736" y="10108"/>
                  </a:lnTo>
                  <a:lnTo>
                    <a:pt x="3407361" y="0"/>
                  </a:lnTo>
                  <a:lnTo>
                    <a:pt x="3395185" y="850419"/>
                  </a:lnTo>
                  <a:close/>
                </a:path>
              </a:pathLst>
            </a:custGeom>
            <a:solidFill>
              <a:schemeClr val="tx2">
                <a:lumMod val="25000"/>
                <a:alpha val="40000"/>
              </a:schemeClr>
            </a:solidFill>
            <a:ln w="381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4" name="Freeform 3"/>
            <p:cNvSpPr/>
            <p:nvPr/>
          </p:nvSpPr>
          <p:spPr>
            <a:xfrm>
              <a:off x="3829965" y="235553"/>
              <a:ext cx="2245995" cy="1217296"/>
            </a:xfrm>
            <a:custGeom>
              <a:avLst/>
              <a:gdLst>
                <a:gd name="connsiteX0" fmla="*/ 2216944 w 2478882"/>
                <a:gd name="connsiteY0" fmla="*/ 0 h 702469"/>
                <a:gd name="connsiteX1" fmla="*/ 2238375 w 2478882"/>
                <a:gd name="connsiteY1" fmla="*/ 73819 h 702469"/>
                <a:gd name="connsiteX2" fmla="*/ 2266950 w 2478882"/>
                <a:gd name="connsiteY2" fmla="*/ 119063 h 702469"/>
                <a:gd name="connsiteX3" fmla="*/ 2288382 w 2478882"/>
                <a:gd name="connsiteY3" fmla="*/ 176213 h 702469"/>
                <a:gd name="connsiteX4" fmla="*/ 2297907 w 2478882"/>
                <a:gd name="connsiteY4" fmla="*/ 226219 h 702469"/>
                <a:gd name="connsiteX5" fmla="*/ 2340769 w 2478882"/>
                <a:gd name="connsiteY5" fmla="*/ 264319 h 702469"/>
                <a:gd name="connsiteX6" fmla="*/ 2343150 w 2478882"/>
                <a:gd name="connsiteY6" fmla="*/ 304800 h 702469"/>
                <a:gd name="connsiteX7" fmla="*/ 2347913 w 2478882"/>
                <a:gd name="connsiteY7" fmla="*/ 319088 h 702469"/>
                <a:gd name="connsiteX8" fmla="*/ 2364582 w 2478882"/>
                <a:gd name="connsiteY8" fmla="*/ 333375 h 702469"/>
                <a:gd name="connsiteX9" fmla="*/ 2359819 w 2478882"/>
                <a:gd name="connsiteY9" fmla="*/ 350044 h 702469"/>
                <a:gd name="connsiteX10" fmla="*/ 2393157 w 2478882"/>
                <a:gd name="connsiteY10" fmla="*/ 373856 h 702469"/>
                <a:gd name="connsiteX11" fmla="*/ 2409825 w 2478882"/>
                <a:gd name="connsiteY11" fmla="*/ 414338 h 702469"/>
                <a:gd name="connsiteX12" fmla="*/ 2390775 w 2478882"/>
                <a:gd name="connsiteY12" fmla="*/ 423863 h 702469"/>
                <a:gd name="connsiteX13" fmla="*/ 2376488 w 2478882"/>
                <a:gd name="connsiteY13" fmla="*/ 402431 h 702469"/>
                <a:gd name="connsiteX14" fmla="*/ 2364582 w 2478882"/>
                <a:gd name="connsiteY14" fmla="*/ 390525 h 702469"/>
                <a:gd name="connsiteX15" fmla="*/ 2355057 w 2478882"/>
                <a:gd name="connsiteY15" fmla="*/ 390525 h 702469"/>
                <a:gd name="connsiteX16" fmla="*/ 2352675 w 2478882"/>
                <a:gd name="connsiteY16" fmla="*/ 411956 h 702469"/>
                <a:gd name="connsiteX17" fmla="*/ 2371725 w 2478882"/>
                <a:gd name="connsiteY17" fmla="*/ 445294 h 702469"/>
                <a:gd name="connsiteX18" fmla="*/ 2386013 w 2478882"/>
                <a:gd name="connsiteY18" fmla="*/ 459581 h 702469"/>
                <a:gd name="connsiteX19" fmla="*/ 2400300 w 2478882"/>
                <a:gd name="connsiteY19" fmla="*/ 440531 h 702469"/>
                <a:gd name="connsiteX20" fmla="*/ 2414588 w 2478882"/>
                <a:gd name="connsiteY20" fmla="*/ 445294 h 702469"/>
                <a:gd name="connsiteX21" fmla="*/ 2421732 w 2478882"/>
                <a:gd name="connsiteY21" fmla="*/ 471488 h 702469"/>
                <a:gd name="connsiteX22" fmla="*/ 2424113 w 2478882"/>
                <a:gd name="connsiteY22" fmla="*/ 483394 h 702469"/>
                <a:gd name="connsiteX23" fmla="*/ 2400300 w 2478882"/>
                <a:gd name="connsiteY23" fmla="*/ 485775 h 702469"/>
                <a:gd name="connsiteX24" fmla="*/ 2414588 w 2478882"/>
                <a:gd name="connsiteY24" fmla="*/ 507206 h 702469"/>
                <a:gd name="connsiteX25" fmla="*/ 2443163 w 2478882"/>
                <a:gd name="connsiteY25" fmla="*/ 514350 h 702469"/>
                <a:gd name="connsiteX26" fmla="*/ 2462213 w 2478882"/>
                <a:gd name="connsiteY26" fmla="*/ 545306 h 702469"/>
                <a:gd name="connsiteX27" fmla="*/ 2455069 w 2478882"/>
                <a:gd name="connsiteY27" fmla="*/ 590550 h 702469"/>
                <a:gd name="connsiteX28" fmla="*/ 2459832 w 2478882"/>
                <a:gd name="connsiteY28" fmla="*/ 645319 h 702469"/>
                <a:gd name="connsiteX29" fmla="*/ 2478882 w 2478882"/>
                <a:gd name="connsiteY29" fmla="*/ 702469 h 702469"/>
                <a:gd name="connsiteX30" fmla="*/ 2457450 w 2478882"/>
                <a:gd name="connsiteY30" fmla="*/ 702469 h 702469"/>
                <a:gd name="connsiteX31" fmla="*/ 2428875 w 2478882"/>
                <a:gd name="connsiteY31" fmla="*/ 690563 h 702469"/>
                <a:gd name="connsiteX32" fmla="*/ 2412207 w 2478882"/>
                <a:gd name="connsiteY32" fmla="*/ 690563 h 702469"/>
                <a:gd name="connsiteX33" fmla="*/ 2395538 w 2478882"/>
                <a:gd name="connsiteY33" fmla="*/ 681038 h 702469"/>
                <a:gd name="connsiteX34" fmla="*/ 2378869 w 2478882"/>
                <a:gd name="connsiteY34" fmla="*/ 671513 h 702469"/>
                <a:gd name="connsiteX35" fmla="*/ 2383632 w 2478882"/>
                <a:gd name="connsiteY35" fmla="*/ 623888 h 702469"/>
                <a:gd name="connsiteX36" fmla="*/ 2336007 w 2478882"/>
                <a:gd name="connsiteY36" fmla="*/ 600075 h 702469"/>
                <a:gd name="connsiteX37" fmla="*/ 2297907 w 2478882"/>
                <a:gd name="connsiteY37" fmla="*/ 588169 h 702469"/>
                <a:gd name="connsiteX38" fmla="*/ 2238375 w 2478882"/>
                <a:gd name="connsiteY38" fmla="*/ 569119 h 702469"/>
                <a:gd name="connsiteX39" fmla="*/ 2185988 w 2478882"/>
                <a:gd name="connsiteY39" fmla="*/ 566738 h 702469"/>
                <a:gd name="connsiteX40" fmla="*/ 2164557 w 2478882"/>
                <a:gd name="connsiteY40" fmla="*/ 561975 h 702469"/>
                <a:gd name="connsiteX41" fmla="*/ 2193132 w 2478882"/>
                <a:gd name="connsiteY41" fmla="*/ 542925 h 702469"/>
                <a:gd name="connsiteX42" fmla="*/ 2178844 w 2478882"/>
                <a:gd name="connsiteY42" fmla="*/ 540544 h 702469"/>
                <a:gd name="connsiteX43" fmla="*/ 2183607 w 2478882"/>
                <a:gd name="connsiteY43" fmla="*/ 523875 h 702469"/>
                <a:gd name="connsiteX44" fmla="*/ 2205038 w 2478882"/>
                <a:gd name="connsiteY44" fmla="*/ 500063 h 702469"/>
                <a:gd name="connsiteX45" fmla="*/ 2197894 w 2478882"/>
                <a:gd name="connsiteY45" fmla="*/ 495300 h 702469"/>
                <a:gd name="connsiteX46" fmla="*/ 2166938 w 2478882"/>
                <a:gd name="connsiteY46" fmla="*/ 519113 h 702469"/>
                <a:gd name="connsiteX47" fmla="*/ 2155032 w 2478882"/>
                <a:gd name="connsiteY47" fmla="*/ 519113 h 702469"/>
                <a:gd name="connsiteX48" fmla="*/ 2147888 w 2478882"/>
                <a:gd name="connsiteY48" fmla="*/ 507206 h 702469"/>
                <a:gd name="connsiteX49" fmla="*/ 2138363 w 2478882"/>
                <a:gd name="connsiteY49" fmla="*/ 502444 h 702469"/>
                <a:gd name="connsiteX50" fmla="*/ 2119313 w 2478882"/>
                <a:gd name="connsiteY50" fmla="*/ 507206 h 702469"/>
                <a:gd name="connsiteX51" fmla="*/ 2126457 w 2478882"/>
                <a:gd name="connsiteY51" fmla="*/ 528638 h 702469"/>
                <a:gd name="connsiteX52" fmla="*/ 2102644 w 2478882"/>
                <a:gd name="connsiteY52" fmla="*/ 531019 h 702469"/>
                <a:gd name="connsiteX53" fmla="*/ 2088357 w 2478882"/>
                <a:gd name="connsiteY53" fmla="*/ 523875 h 702469"/>
                <a:gd name="connsiteX54" fmla="*/ 2078832 w 2478882"/>
                <a:gd name="connsiteY54" fmla="*/ 509588 h 702469"/>
                <a:gd name="connsiteX55" fmla="*/ 2066925 w 2478882"/>
                <a:gd name="connsiteY55" fmla="*/ 516731 h 702469"/>
                <a:gd name="connsiteX56" fmla="*/ 2040732 w 2478882"/>
                <a:gd name="connsiteY56" fmla="*/ 519113 h 702469"/>
                <a:gd name="connsiteX57" fmla="*/ 1971675 w 2478882"/>
                <a:gd name="connsiteY57" fmla="*/ 509588 h 702469"/>
                <a:gd name="connsiteX58" fmla="*/ 1935957 w 2478882"/>
                <a:gd name="connsiteY58" fmla="*/ 492919 h 702469"/>
                <a:gd name="connsiteX59" fmla="*/ 1921669 w 2478882"/>
                <a:gd name="connsiteY59" fmla="*/ 459581 h 702469"/>
                <a:gd name="connsiteX60" fmla="*/ 1921669 w 2478882"/>
                <a:gd name="connsiteY60" fmla="*/ 438150 h 702469"/>
                <a:gd name="connsiteX61" fmla="*/ 1893094 w 2478882"/>
                <a:gd name="connsiteY61" fmla="*/ 411956 h 702469"/>
                <a:gd name="connsiteX62" fmla="*/ 1869282 w 2478882"/>
                <a:gd name="connsiteY62" fmla="*/ 397669 h 702469"/>
                <a:gd name="connsiteX63" fmla="*/ 1850232 w 2478882"/>
                <a:gd name="connsiteY63" fmla="*/ 383381 h 702469"/>
                <a:gd name="connsiteX64" fmla="*/ 1843088 w 2478882"/>
                <a:gd name="connsiteY64" fmla="*/ 371475 h 702469"/>
                <a:gd name="connsiteX65" fmla="*/ 1804988 w 2478882"/>
                <a:gd name="connsiteY65" fmla="*/ 366713 h 702469"/>
                <a:gd name="connsiteX66" fmla="*/ 1769269 w 2478882"/>
                <a:gd name="connsiteY66" fmla="*/ 361950 h 702469"/>
                <a:gd name="connsiteX67" fmla="*/ 1750219 w 2478882"/>
                <a:gd name="connsiteY67" fmla="*/ 335756 h 702469"/>
                <a:gd name="connsiteX68" fmla="*/ 1709738 w 2478882"/>
                <a:gd name="connsiteY68" fmla="*/ 316706 h 702469"/>
                <a:gd name="connsiteX69" fmla="*/ 1678782 w 2478882"/>
                <a:gd name="connsiteY69" fmla="*/ 302419 h 702469"/>
                <a:gd name="connsiteX70" fmla="*/ 1659732 w 2478882"/>
                <a:gd name="connsiteY70" fmla="*/ 300038 h 702469"/>
                <a:gd name="connsiteX71" fmla="*/ 1659732 w 2478882"/>
                <a:gd name="connsiteY71" fmla="*/ 276225 h 702469"/>
                <a:gd name="connsiteX72" fmla="*/ 1640682 w 2478882"/>
                <a:gd name="connsiteY72" fmla="*/ 283369 h 702469"/>
                <a:gd name="connsiteX73" fmla="*/ 1640682 w 2478882"/>
                <a:gd name="connsiteY73" fmla="*/ 283369 h 702469"/>
                <a:gd name="connsiteX74" fmla="*/ 1619250 w 2478882"/>
                <a:gd name="connsiteY74" fmla="*/ 247650 h 702469"/>
                <a:gd name="connsiteX75" fmla="*/ 1595438 w 2478882"/>
                <a:gd name="connsiteY75" fmla="*/ 226219 h 702469"/>
                <a:gd name="connsiteX76" fmla="*/ 1581150 w 2478882"/>
                <a:gd name="connsiteY76" fmla="*/ 219075 h 702469"/>
                <a:gd name="connsiteX77" fmla="*/ 1581150 w 2478882"/>
                <a:gd name="connsiteY77" fmla="*/ 200025 h 702469"/>
                <a:gd name="connsiteX78" fmla="*/ 1602582 w 2478882"/>
                <a:gd name="connsiteY78" fmla="*/ 190500 h 702469"/>
                <a:gd name="connsiteX79" fmla="*/ 1633538 w 2478882"/>
                <a:gd name="connsiteY79" fmla="*/ 197644 h 702469"/>
                <a:gd name="connsiteX80" fmla="*/ 1657350 w 2478882"/>
                <a:gd name="connsiteY80" fmla="*/ 183356 h 702469"/>
                <a:gd name="connsiteX81" fmla="*/ 1669257 w 2478882"/>
                <a:gd name="connsiteY81" fmla="*/ 171450 h 702469"/>
                <a:gd name="connsiteX82" fmla="*/ 1669257 w 2478882"/>
                <a:gd name="connsiteY82" fmla="*/ 171450 h 702469"/>
                <a:gd name="connsiteX83" fmla="*/ 1645444 w 2478882"/>
                <a:gd name="connsiteY83" fmla="*/ 150019 h 702469"/>
                <a:gd name="connsiteX84" fmla="*/ 1638300 w 2478882"/>
                <a:gd name="connsiteY84" fmla="*/ 171450 h 702469"/>
                <a:gd name="connsiteX85" fmla="*/ 1616869 w 2478882"/>
                <a:gd name="connsiteY85" fmla="*/ 178594 h 702469"/>
                <a:gd name="connsiteX86" fmla="*/ 1595438 w 2478882"/>
                <a:gd name="connsiteY86" fmla="*/ 173831 h 702469"/>
                <a:gd name="connsiteX87" fmla="*/ 1559719 w 2478882"/>
                <a:gd name="connsiteY87" fmla="*/ 173831 h 702469"/>
                <a:gd name="connsiteX88" fmla="*/ 1552575 w 2478882"/>
                <a:gd name="connsiteY88" fmla="*/ 190500 h 702469"/>
                <a:gd name="connsiteX89" fmla="*/ 1531144 w 2478882"/>
                <a:gd name="connsiteY89" fmla="*/ 190500 h 702469"/>
                <a:gd name="connsiteX90" fmla="*/ 1516857 w 2478882"/>
                <a:gd name="connsiteY90" fmla="*/ 200025 h 702469"/>
                <a:gd name="connsiteX91" fmla="*/ 1485900 w 2478882"/>
                <a:gd name="connsiteY91" fmla="*/ 195263 h 702469"/>
                <a:gd name="connsiteX92" fmla="*/ 1438275 w 2478882"/>
                <a:gd name="connsiteY92" fmla="*/ 190500 h 702469"/>
                <a:gd name="connsiteX93" fmla="*/ 1416844 w 2478882"/>
                <a:gd name="connsiteY93" fmla="*/ 176213 h 702469"/>
                <a:gd name="connsiteX94" fmla="*/ 1385888 w 2478882"/>
                <a:gd name="connsiteY94" fmla="*/ 178594 h 702469"/>
                <a:gd name="connsiteX95" fmla="*/ 1359694 w 2478882"/>
                <a:gd name="connsiteY95" fmla="*/ 188119 h 702469"/>
                <a:gd name="connsiteX96" fmla="*/ 1343025 w 2478882"/>
                <a:gd name="connsiteY96" fmla="*/ 183356 h 702469"/>
                <a:gd name="connsiteX97" fmla="*/ 1323975 w 2478882"/>
                <a:gd name="connsiteY97" fmla="*/ 154781 h 702469"/>
                <a:gd name="connsiteX98" fmla="*/ 1323975 w 2478882"/>
                <a:gd name="connsiteY98" fmla="*/ 142875 h 702469"/>
                <a:gd name="connsiteX99" fmla="*/ 1314450 w 2478882"/>
                <a:gd name="connsiteY99" fmla="*/ 166688 h 702469"/>
                <a:gd name="connsiteX100" fmla="*/ 1319213 w 2478882"/>
                <a:gd name="connsiteY100" fmla="*/ 200025 h 702469"/>
                <a:gd name="connsiteX101" fmla="*/ 1312069 w 2478882"/>
                <a:gd name="connsiteY101" fmla="*/ 219075 h 702469"/>
                <a:gd name="connsiteX102" fmla="*/ 1283494 w 2478882"/>
                <a:gd name="connsiteY102" fmla="*/ 219075 h 702469"/>
                <a:gd name="connsiteX103" fmla="*/ 1264444 w 2478882"/>
                <a:gd name="connsiteY103" fmla="*/ 204788 h 702469"/>
                <a:gd name="connsiteX104" fmla="*/ 1243013 w 2478882"/>
                <a:gd name="connsiteY104" fmla="*/ 204788 h 702469"/>
                <a:gd name="connsiteX105" fmla="*/ 1219200 w 2478882"/>
                <a:gd name="connsiteY105" fmla="*/ 195263 h 702469"/>
                <a:gd name="connsiteX106" fmla="*/ 1212057 w 2478882"/>
                <a:gd name="connsiteY106" fmla="*/ 188119 h 702469"/>
                <a:gd name="connsiteX107" fmla="*/ 1212057 w 2478882"/>
                <a:gd name="connsiteY107" fmla="*/ 164306 h 702469"/>
                <a:gd name="connsiteX108" fmla="*/ 1214438 w 2478882"/>
                <a:gd name="connsiteY108" fmla="*/ 140494 h 702469"/>
                <a:gd name="connsiteX109" fmla="*/ 1219200 w 2478882"/>
                <a:gd name="connsiteY109" fmla="*/ 116681 h 702469"/>
                <a:gd name="connsiteX110" fmla="*/ 1235869 w 2478882"/>
                <a:gd name="connsiteY110" fmla="*/ 102394 h 702469"/>
                <a:gd name="connsiteX111" fmla="*/ 1243013 w 2478882"/>
                <a:gd name="connsiteY111" fmla="*/ 95250 h 702469"/>
                <a:gd name="connsiteX112" fmla="*/ 1233488 w 2478882"/>
                <a:gd name="connsiteY112" fmla="*/ 71438 h 702469"/>
                <a:gd name="connsiteX113" fmla="*/ 1200150 w 2478882"/>
                <a:gd name="connsiteY113" fmla="*/ 42863 h 702469"/>
                <a:gd name="connsiteX114" fmla="*/ 1176338 w 2478882"/>
                <a:gd name="connsiteY114" fmla="*/ 26194 h 702469"/>
                <a:gd name="connsiteX115" fmla="*/ 1162050 w 2478882"/>
                <a:gd name="connsiteY115" fmla="*/ 7144 h 702469"/>
                <a:gd name="connsiteX116" fmla="*/ 1162050 w 2478882"/>
                <a:gd name="connsiteY116" fmla="*/ 7144 h 702469"/>
                <a:gd name="connsiteX117" fmla="*/ 1166813 w 2478882"/>
                <a:gd name="connsiteY117" fmla="*/ 45244 h 702469"/>
                <a:gd name="connsiteX118" fmla="*/ 1169194 w 2478882"/>
                <a:gd name="connsiteY118" fmla="*/ 73819 h 702469"/>
                <a:gd name="connsiteX119" fmla="*/ 1195388 w 2478882"/>
                <a:gd name="connsiteY119" fmla="*/ 85725 h 702469"/>
                <a:gd name="connsiteX120" fmla="*/ 1204913 w 2478882"/>
                <a:gd name="connsiteY120" fmla="*/ 100013 h 702469"/>
                <a:gd name="connsiteX121" fmla="*/ 1195388 w 2478882"/>
                <a:gd name="connsiteY121" fmla="*/ 126206 h 702469"/>
                <a:gd name="connsiteX122" fmla="*/ 1197769 w 2478882"/>
                <a:gd name="connsiteY122" fmla="*/ 152400 h 702469"/>
                <a:gd name="connsiteX123" fmla="*/ 1190625 w 2478882"/>
                <a:gd name="connsiteY123" fmla="*/ 173831 h 702469"/>
                <a:gd name="connsiteX124" fmla="*/ 1195388 w 2478882"/>
                <a:gd name="connsiteY124" fmla="*/ 192881 h 702469"/>
                <a:gd name="connsiteX125" fmla="*/ 1195388 w 2478882"/>
                <a:gd name="connsiteY125" fmla="*/ 192881 h 702469"/>
                <a:gd name="connsiteX126" fmla="*/ 1166813 w 2478882"/>
                <a:gd name="connsiteY126" fmla="*/ 192881 h 702469"/>
                <a:gd name="connsiteX127" fmla="*/ 1150144 w 2478882"/>
                <a:gd name="connsiteY127" fmla="*/ 192881 h 702469"/>
                <a:gd name="connsiteX128" fmla="*/ 1131094 w 2478882"/>
                <a:gd name="connsiteY128" fmla="*/ 202406 h 702469"/>
                <a:gd name="connsiteX129" fmla="*/ 1114425 w 2478882"/>
                <a:gd name="connsiteY129" fmla="*/ 192881 h 702469"/>
                <a:gd name="connsiteX130" fmla="*/ 1088232 w 2478882"/>
                <a:gd name="connsiteY130" fmla="*/ 202406 h 702469"/>
                <a:gd name="connsiteX131" fmla="*/ 1066800 w 2478882"/>
                <a:gd name="connsiteY131" fmla="*/ 209550 h 702469"/>
                <a:gd name="connsiteX132" fmla="*/ 1059657 w 2478882"/>
                <a:gd name="connsiteY132" fmla="*/ 197644 h 702469"/>
                <a:gd name="connsiteX133" fmla="*/ 1031082 w 2478882"/>
                <a:gd name="connsiteY133" fmla="*/ 207169 h 702469"/>
                <a:gd name="connsiteX134" fmla="*/ 992982 w 2478882"/>
                <a:gd name="connsiteY134" fmla="*/ 178594 h 702469"/>
                <a:gd name="connsiteX135" fmla="*/ 964407 w 2478882"/>
                <a:gd name="connsiteY135" fmla="*/ 180975 h 702469"/>
                <a:gd name="connsiteX136" fmla="*/ 942975 w 2478882"/>
                <a:gd name="connsiteY136" fmla="*/ 190500 h 702469"/>
                <a:gd name="connsiteX137" fmla="*/ 921544 w 2478882"/>
                <a:gd name="connsiteY137" fmla="*/ 207169 h 702469"/>
                <a:gd name="connsiteX138" fmla="*/ 909638 w 2478882"/>
                <a:gd name="connsiteY138" fmla="*/ 188119 h 702469"/>
                <a:gd name="connsiteX139" fmla="*/ 919163 w 2478882"/>
                <a:gd name="connsiteY139" fmla="*/ 161925 h 702469"/>
                <a:gd name="connsiteX140" fmla="*/ 921544 w 2478882"/>
                <a:gd name="connsiteY140" fmla="*/ 152400 h 702469"/>
                <a:gd name="connsiteX141" fmla="*/ 914400 w 2478882"/>
                <a:gd name="connsiteY141" fmla="*/ 133350 h 702469"/>
                <a:gd name="connsiteX142" fmla="*/ 907257 w 2478882"/>
                <a:gd name="connsiteY142" fmla="*/ 126206 h 702469"/>
                <a:gd name="connsiteX143" fmla="*/ 897732 w 2478882"/>
                <a:gd name="connsiteY143" fmla="*/ 154781 h 702469"/>
                <a:gd name="connsiteX144" fmla="*/ 897732 w 2478882"/>
                <a:gd name="connsiteY144" fmla="*/ 178594 h 702469"/>
                <a:gd name="connsiteX145" fmla="*/ 869157 w 2478882"/>
                <a:gd name="connsiteY145" fmla="*/ 183356 h 702469"/>
                <a:gd name="connsiteX146" fmla="*/ 850107 w 2478882"/>
                <a:gd name="connsiteY146" fmla="*/ 188119 h 702469"/>
                <a:gd name="connsiteX147" fmla="*/ 828675 w 2478882"/>
                <a:gd name="connsiteY147" fmla="*/ 159544 h 702469"/>
                <a:gd name="connsiteX148" fmla="*/ 814388 w 2478882"/>
                <a:gd name="connsiteY148" fmla="*/ 138113 h 702469"/>
                <a:gd name="connsiteX149" fmla="*/ 807244 w 2478882"/>
                <a:gd name="connsiteY149" fmla="*/ 114300 h 702469"/>
                <a:gd name="connsiteX150" fmla="*/ 804863 w 2478882"/>
                <a:gd name="connsiteY150" fmla="*/ 88106 h 702469"/>
                <a:gd name="connsiteX151" fmla="*/ 783432 w 2478882"/>
                <a:gd name="connsiteY151" fmla="*/ 47625 h 702469"/>
                <a:gd name="connsiteX152" fmla="*/ 783432 w 2478882"/>
                <a:gd name="connsiteY152" fmla="*/ 73819 h 702469"/>
                <a:gd name="connsiteX153" fmla="*/ 785813 w 2478882"/>
                <a:gd name="connsiteY153" fmla="*/ 111919 h 702469"/>
                <a:gd name="connsiteX154" fmla="*/ 800100 w 2478882"/>
                <a:gd name="connsiteY154" fmla="*/ 147638 h 702469"/>
                <a:gd name="connsiteX155" fmla="*/ 823913 w 2478882"/>
                <a:gd name="connsiteY155" fmla="*/ 188119 h 702469"/>
                <a:gd name="connsiteX156" fmla="*/ 845344 w 2478882"/>
                <a:gd name="connsiteY156" fmla="*/ 209550 h 702469"/>
                <a:gd name="connsiteX157" fmla="*/ 838200 w 2478882"/>
                <a:gd name="connsiteY157" fmla="*/ 228600 h 702469"/>
                <a:gd name="connsiteX158" fmla="*/ 823913 w 2478882"/>
                <a:gd name="connsiteY158" fmla="*/ 257175 h 702469"/>
                <a:gd name="connsiteX159" fmla="*/ 823913 w 2478882"/>
                <a:gd name="connsiteY159" fmla="*/ 257175 h 702469"/>
                <a:gd name="connsiteX160" fmla="*/ 800100 w 2478882"/>
                <a:gd name="connsiteY160" fmla="*/ 257175 h 702469"/>
                <a:gd name="connsiteX161" fmla="*/ 809625 w 2478882"/>
                <a:gd name="connsiteY161" fmla="*/ 223838 h 702469"/>
                <a:gd name="connsiteX162" fmla="*/ 795338 w 2478882"/>
                <a:gd name="connsiteY162" fmla="*/ 240506 h 702469"/>
                <a:gd name="connsiteX163" fmla="*/ 788194 w 2478882"/>
                <a:gd name="connsiteY163" fmla="*/ 216694 h 702469"/>
                <a:gd name="connsiteX164" fmla="*/ 769144 w 2478882"/>
                <a:gd name="connsiteY164" fmla="*/ 219075 h 702469"/>
                <a:gd name="connsiteX165" fmla="*/ 750094 w 2478882"/>
                <a:gd name="connsiteY165" fmla="*/ 216694 h 702469"/>
                <a:gd name="connsiteX166" fmla="*/ 742950 w 2478882"/>
                <a:gd name="connsiteY166" fmla="*/ 207169 h 702469"/>
                <a:gd name="connsiteX167" fmla="*/ 742950 w 2478882"/>
                <a:gd name="connsiteY167" fmla="*/ 207169 h 702469"/>
                <a:gd name="connsiteX168" fmla="*/ 728663 w 2478882"/>
                <a:gd name="connsiteY168" fmla="*/ 204788 h 702469"/>
                <a:gd name="connsiteX169" fmla="*/ 711994 w 2478882"/>
                <a:gd name="connsiteY169" fmla="*/ 204788 h 702469"/>
                <a:gd name="connsiteX170" fmla="*/ 700088 w 2478882"/>
                <a:gd name="connsiteY170" fmla="*/ 221456 h 702469"/>
                <a:gd name="connsiteX171" fmla="*/ 681038 w 2478882"/>
                <a:gd name="connsiteY171" fmla="*/ 221456 h 702469"/>
                <a:gd name="connsiteX172" fmla="*/ 669132 w 2478882"/>
                <a:gd name="connsiteY172" fmla="*/ 207169 h 702469"/>
                <a:gd name="connsiteX173" fmla="*/ 666750 w 2478882"/>
                <a:gd name="connsiteY173" fmla="*/ 207169 h 702469"/>
                <a:gd name="connsiteX174" fmla="*/ 652463 w 2478882"/>
                <a:gd name="connsiteY174" fmla="*/ 221456 h 702469"/>
                <a:gd name="connsiteX175" fmla="*/ 652463 w 2478882"/>
                <a:gd name="connsiteY175" fmla="*/ 235744 h 702469"/>
                <a:gd name="connsiteX176" fmla="*/ 661988 w 2478882"/>
                <a:gd name="connsiteY176" fmla="*/ 245269 h 702469"/>
                <a:gd name="connsiteX177" fmla="*/ 704850 w 2478882"/>
                <a:gd name="connsiteY177" fmla="*/ 245269 h 702469"/>
                <a:gd name="connsiteX178" fmla="*/ 738188 w 2478882"/>
                <a:gd name="connsiteY178" fmla="*/ 245269 h 702469"/>
                <a:gd name="connsiteX179" fmla="*/ 776288 w 2478882"/>
                <a:gd name="connsiteY179" fmla="*/ 242888 h 702469"/>
                <a:gd name="connsiteX180" fmla="*/ 783432 w 2478882"/>
                <a:gd name="connsiteY180" fmla="*/ 254794 h 702469"/>
                <a:gd name="connsiteX181" fmla="*/ 783432 w 2478882"/>
                <a:gd name="connsiteY181" fmla="*/ 254794 h 702469"/>
                <a:gd name="connsiteX182" fmla="*/ 754857 w 2478882"/>
                <a:gd name="connsiteY182" fmla="*/ 269081 h 702469"/>
                <a:gd name="connsiteX183" fmla="*/ 735807 w 2478882"/>
                <a:gd name="connsiteY183" fmla="*/ 285750 h 702469"/>
                <a:gd name="connsiteX184" fmla="*/ 735807 w 2478882"/>
                <a:gd name="connsiteY184" fmla="*/ 285750 h 702469"/>
                <a:gd name="connsiteX185" fmla="*/ 707232 w 2478882"/>
                <a:gd name="connsiteY185" fmla="*/ 273844 h 702469"/>
                <a:gd name="connsiteX186" fmla="*/ 690563 w 2478882"/>
                <a:gd name="connsiteY186" fmla="*/ 264319 h 702469"/>
                <a:gd name="connsiteX187" fmla="*/ 652463 w 2478882"/>
                <a:gd name="connsiteY187" fmla="*/ 264319 h 702469"/>
                <a:gd name="connsiteX188" fmla="*/ 619125 w 2478882"/>
                <a:gd name="connsiteY188" fmla="*/ 269081 h 702469"/>
                <a:gd name="connsiteX189" fmla="*/ 600075 w 2478882"/>
                <a:gd name="connsiteY189" fmla="*/ 252413 h 702469"/>
                <a:gd name="connsiteX190" fmla="*/ 590550 w 2478882"/>
                <a:gd name="connsiteY190" fmla="*/ 214313 h 702469"/>
                <a:gd name="connsiteX191" fmla="*/ 581025 w 2478882"/>
                <a:gd name="connsiteY191" fmla="*/ 200025 h 702469"/>
                <a:gd name="connsiteX192" fmla="*/ 573882 w 2478882"/>
                <a:gd name="connsiteY192" fmla="*/ 183356 h 702469"/>
                <a:gd name="connsiteX193" fmla="*/ 559594 w 2478882"/>
                <a:gd name="connsiteY193" fmla="*/ 190500 h 702469"/>
                <a:gd name="connsiteX194" fmla="*/ 559594 w 2478882"/>
                <a:gd name="connsiteY194" fmla="*/ 214313 h 702469"/>
                <a:gd name="connsiteX195" fmla="*/ 545307 w 2478882"/>
                <a:gd name="connsiteY195" fmla="*/ 200025 h 702469"/>
                <a:gd name="connsiteX196" fmla="*/ 523875 w 2478882"/>
                <a:gd name="connsiteY196" fmla="*/ 192881 h 702469"/>
                <a:gd name="connsiteX197" fmla="*/ 500063 w 2478882"/>
                <a:gd name="connsiteY197" fmla="*/ 195263 h 702469"/>
                <a:gd name="connsiteX198" fmla="*/ 492919 w 2478882"/>
                <a:gd name="connsiteY198" fmla="*/ 216694 h 702469"/>
                <a:gd name="connsiteX199" fmla="*/ 481013 w 2478882"/>
                <a:gd name="connsiteY199" fmla="*/ 221456 h 702469"/>
                <a:gd name="connsiteX200" fmla="*/ 461963 w 2478882"/>
                <a:gd name="connsiteY200" fmla="*/ 221456 h 702469"/>
                <a:gd name="connsiteX201" fmla="*/ 433388 w 2478882"/>
                <a:gd name="connsiteY201" fmla="*/ 230981 h 702469"/>
                <a:gd name="connsiteX202" fmla="*/ 419100 w 2478882"/>
                <a:gd name="connsiteY202" fmla="*/ 254794 h 702469"/>
                <a:gd name="connsiteX203" fmla="*/ 426244 w 2478882"/>
                <a:gd name="connsiteY203" fmla="*/ 261938 h 702469"/>
                <a:gd name="connsiteX204" fmla="*/ 466725 w 2478882"/>
                <a:gd name="connsiteY204" fmla="*/ 240506 h 702469"/>
                <a:gd name="connsiteX205" fmla="*/ 488157 w 2478882"/>
                <a:gd name="connsiteY205" fmla="*/ 245269 h 702469"/>
                <a:gd name="connsiteX206" fmla="*/ 519113 w 2478882"/>
                <a:gd name="connsiteY206" fmla="*/ 233363 h 702469"/>
                <a:gd name="connsiteX207" fmla="*/ 552450 w 2478882"/>
                <a:gd name="connsiteY207" fmla="*/ 259556 h 702469"/>
                <a:gd name="connsiteX208" fmla="*/ 561975 w 2478882"/>
                <a:gd name="connsiteY208" fmla="*/ 285750 h 702469"/>
                <a:gd name="connsiteX209" fmla="*/ 590550 w 2478882"/>
                <a:gd name="connsiteY209" fmla="*/ 278606 h 702469"/>
                <a:gd name="connsiteX210" fmla="*/ 607219 w 2478882"/>
                <a:gd name="connsiteY210" fmla="*/ 300038 h 702469"/>
                <a:gd name="connsiteX211" fmla="*/ 645319 w 2478882"/>
                <a:gd name="connsiteY211" fmla="*/ 304800 h 702469"/>
                <a:gd name="connsiteX212" fmla="*/ 704850 w 2478882"/>
                <a:gd name="connsiteY212" fmla="*/ 314325 h 702469"/>
                <a:gd name="connsiteX213" fmla="*/ 745332 w 2478882"/>
                <a:gd name="connsiteY213" fmla="*/ 321469 h 702469"/>
                <a:gd name="connsiteX214" fmla="*/ 745332 w 2478882"/>
                <a:gd name="connsiteY214" fmla="*/ 321469 h 702469"/>
                <a:gd name="connsiteX215" fmla="*/ 764382 w 2478882"/>
                <a:gd name="connsiteY215" fmla="*/ 290513 h 702469"/>
                <a:gd name="connsiteX216" fmla="*/ 790575 w 2478882"/>
                <a:gd name="connsiteY216" fmla="*/ 290513 h 702469"/>
                <a:gd name="connsiteX217" fmla="*/ 828675 w 2478882"/>
                <a:gd name="connsiteY217" fmla="*/ 290513 h 702469"/>
                <a:gd name="connsiteX218" fmla="*/ 821532 w 2478882"/>
                <a:gd name="connsiteY218" fmla="*/ 304800 h 702469"/>
                <a:gd name="connsiteX219" fmla="*/ 812007 w 2478882"/>
                <a:gd name="connsiteY219" fmla="*/ 319088 h 702469"/>
                <a:gd name="connsiteX220" fmla="*/ 823913 w 2478882"/>
                <a:gd name="connsiteY220" fmla="*/ 328613 h 702469"/>
                <a:gd name="connsiteX221" fmla="*/ 800100 w 2478882"/>
                <a:gd name="connsiteY221" fmla="*/ 347663 h 702469"/>
                <a:gd name="connsiteX222" fmla="*/ 797719 w 2478882"/>
                <a:gd name="connsiteY222" fmla="*/ 369094 h 702469"/>
                <a:gd name="connsiteX223" fmla="*/ 790575 w 2478882"/>
                <a:gd name="connsiteY223" fmla="*/ 381000 h 702469"/>
                <a:gd name="connsiteX224" fmla="*/ 764382 w 2478882"/>
                <a:gd name="connsiteY224" fmla="*/ 385763 h 702469"/>
                <a:gd name="connsiteX225" fmla="*/ 771525 w 2478882"/>
                <a:gd name="connsiteY225" fmla="*/ 409575 h 702469"/>
                <a:gd name="connsiteX226" fmla="*/ 740569 w 2478882"/>
                <a:gd name="connsiteY226" fmla="*/ 414338 h 702469"/>
                <a:gd name="connsiteX227" fmla="*/ 726282 w 2478882"/>
                <a:gd name="connsiteY227" fmla="*/ 397669 h 702469"/>
                <a:gd name="connsiteX228" fmla="*/ 695325 w 2478882"/>
                <a:gd name="connsiteY228" fmla="*/ 400050 h 702469"/>
                <a:gd name="connsiteX229" fmla="*/ 669132 w 2478882"/>
                <a:gd name="connsiteY229" fmla="*/ 407194 h 702469"/>
                <a:gd name="connsiteX230" fmla="*/ 642938 w 2478882"/>
                <a:gd name="connsiteY230" fmla="*/ 404813 h 702469"/>
                <a:gd name="connsiteX231" fmla="*/ 621507 w 2478882"/>
                <a:gd name="connsiteY231" fmla="*/ 402431 h 702469"/>
                <a:gd name="connsiteX232" fmla="*/ 621507 w 2478882"/>
                <a:gd name="connsiteY232" fmla="*/ 388144 h 702469"/>
                <a:gd name="connsiteX233" fmla="*/ 600075 w 2478882"/>
                <a:gd name="connsiteY233" fmla="*/ 390525 h 702469"/>
                <a:gd name="connsiteX234" fmla="*/ 578644 w 2478882"/>
                <a:gd name="connsiteY234" fmla="*/ 395288 h 702469"/>
                <a:gd name="connsiteX235" fmla="*/ 571500 w 2478882"/>
                <a:gd name="connsiteY235" fmla="*/ 385763 h 702469"/>
                <a:gd name="connsiteX236" fmla="*/ 571500 w 2478882"/>
                <a:gd name="connsiteY236" fmla="*/ 373856 h 702469"/>
                <a:gd name="connsiteX237" fmla="*/ 571500 w 2478882"/>
                <a:gd name="connsiteY237" fmla="*/ 373856 h 702469"/>
                <a:gd name="connsiteX238" fmla="*/ 626269 w 2478882"/>
                <a:gd name="connsiteY238" fmla="*/ 359569 h 702469"/>
                <a:gd name="connsiteX239" fmla="*/ 647700 w 2478882"/>
                <a:gd name="connsiteY239" fmla="*/ 342900 h 702469"/>
                <a:gd name="connsiteX240" fmla="*/ 647700 w 2478882"/>
                <a:gd name="connsiteY240" fmla="*/ 342900 h 702469"/>
                <a:gd name="connsiteX241" fmla="*/ 647700 w 2478882"/>
                <a:gd name="connsiteY241" fmla="*/ 342900 h 702469"/>
                <a:gd name="connsiteX242" fmla="*/ 597694 w 2478882"/>
                <a:gd name="connsiteY242" fmla="*/ 342900 h 702469"/>
                <a:gd name="connsiteX243" fmla="*/ 581025 w 2478882"/>
                <a:gd name="connsiteY243" fmla="*/ 345281 h 702469"/>
                <a:gd name="connsiteX244" fmla="*/ 578644 w 2478882"/>
                <a:gd name="connsiteY244" fmla="*/ 323850 h 702469"/>
                <a:gd name="connsiteX245" fmla="*/ 550069 w 2478882"/>
                <a:gd name="connsiteY245" fmla="*/ 321469 h 702469"/>
                <a:gd name="connsiteX246" fmla="*/ 559594 w 2478882"/>
                <a:gd name="connsiteY246" fmla="*/ 342900 h 702469"/>
                <a:gd name="connsiteX247" fmla="*/ 545307 w 2478882"/>
                <a:gd name="connsiteY247" fmla="*/ 347663 h 702469"/>
                <a:gd name="connsiteX248" fmla="*/ 511969 w 2478882"/>
                <a:gd name="connsiteY248" fmla="*/ 342900 h 702469"/>
                <a:gd name="connsiteX249" fmla="*/ 492919 w 2478882"/>
                <a:gd name="connsiteY249" fmla="*/ 345281 h 702469"/>
                <a:gd name="connsiteX250" fmla="*/ 507207 w 2478882"/>
                <a:gd name="connsiteY250" fmla="*/ 361950 h 702469"/>
                <a:gd name="connsiteX251" fmla="*/ 516732 w 2478882"/>
                <a:gd name="connsiteY251" fmla="*/ 373856 h 702469"/>
                <a:gd name="connsiteX252" fmla="*/ 507207 w 2478882"/>
                <a:gd name="connsiteY252" fmla="*/ 383381 h 702469"/>
                <a:gd name="connsiteX253" fmla="*/ 507207 w 2478882"/>
                <a:gd name="connsiteY253" fmla="*/ 383381 h 702469"/>
                <a:gd name="connsiteX254" fmla="*/ 497682 w 2478882"/>
                <a:gd name="connsiteY254" fmla="*/ 409575 h 702469"/>
                <a:gd name="connsiteX255" fmla="*/ 469107 w 2478882"/>
                <a:gd name="connsiteY255" fmla="*/ 431006 h 702469"/>
                <a:gd name="connsiteX256" fmla="*/ 454819 w 2478882"/>
                <a:gd name="connsiteY256" fmla="*/ 426244 h 702469"/>
                <a:gd name="connsiteX257" fmla="*/ 438150 w 2478882"/>
                <a:gd name="connsiteY257" fmla="*/ 440531 h 702469"/>
                <a:gd name="connsiteX258" fmla="*/ 431007 w 2478882"/>
                <a:gd name="connsiteY258" fmla="*/ 438150 h 702469"/>
                <a:gd name="connsiteX259" fmla="*/ 433388 w 2478882"/>
                <a:gd name="connsiteY259" fmla="*/ 414338 h 702469"/>
                <a:gd name="connsiteX260" fmla="*/ 435769 w 2478882"/>
                <a:gd name="connsiteY260" fmla="*/ 390525 h 702469"/>
                <a:gd name="connsiteX261" fmla="*/ 426244 w 2478882"/>
                <a:gd name="connsiteY261" fmla="*/ 385763 h 702469"/>
                <a:gd name="connsiteX262" fmla="*/ 423863 w 2478882"/>
                <a:gd name="connsiteY262" fmla="*/ 402431 h 702469"/>
                <a:gd name="connsiteX263" fmla="*/ 416719 w 2478882"/>
                <a:gd name="connsiteY263" fmla="*/ 416719 h 702469"/>
                <a:gd name="connsiteX264" fmla="*/ 392907 w 2478882"/>
                <a:gd name="connsiteY264" fmla="*/ 407194 h 702469"/>
                <a:gd name="connsiteX265" fmla="*/ 383382 w 2478882"/>
                <a:gd name="connsiteY265" fmla="*/ 404813 h 702469"/>
                <a:gd name="connsiteX266" fmla="*/ 383382 w 2478882"/>
                <a:gd name="connsiteY266" fmla="*/ 423863 h 702469"/>
                <a:gd name="connsiteX267" fmla="*/ 404813 w 2478882"/>
                <a:gd name="connsiteY267" fmla="*/ 442913 h 702469"/>
                <a:gd name="connsiteX268" fmla="*/ 376238 w 2478882"/>
                <a:gd name="connsiteY268" fmla="*/ 445294 h 702469"/>
                <a:gd name="connsiteX269" fmla="*/ 371475 w 2478882"/>
                <a:gd name="connsiteY269" fmla="*/ 454819 h 702469"/>
                <a:gd name="connsiteX270" fmla="*/ 342900 w 2478882"/>
                <a:gd name="connsiteY270" fmla="*/ 445294 h 702469"/>
                <a:gd name="connsiteX271" fmla="*/ 342900 w 2478882"/>
                <a:gd name="connsiteY271" fmla="*/ 464344 h 702469"/>
                <a:gd name="connsiteX272" fmla="*/ 333375 w 2478882"/>
                <a:gd name="connsiteY272" fmla="*/ 476250 h 702469"/>
                <a:gd name="connsiteX273" fmla="*/ 323850 w 2478882"/>
                <a:gd name="connsiteY273" fmla="*/ 476250 h 702469"/>
                <a:gd name="connsiteX274" fmla="*/ 316707 w 2478882"/>
                <a:gd name="connsiteY274" fmla="*/ 442913 h 702469"/>
                <a:gd name="connsiteX275" fmla="*/ 290513 w 2478882"/>
                <a:gd name="connsiteY275" fmla="*/ 428625 h 702469"/>
                <a:gd name="connsiteX276" fmla="*/ 271463 w 2478882"/>
                <a:gd name="connsiteY276" fmla="*/ 416719 h 702469"/>
                <a:gd name="connsiteX277" fmla="*/ 278607 w 2478882"/>
                <a:gd name="connsiteY277" fmla="*/ 366713 h 702469"/>
                <a:gd name="connsiteX278" fmla="*/ 285750 w 2478882"/>
                <a:gd name="connsiteY278" fmla="*/ 333375 h 702469"/>
                <a:gd name="connsiteX279" fmla="*/ 328613 w 2478882"/>
                <a:gd name="connsiteY279" fmla="*/ 309563 h 702469"/>
                <a:gd name="connsiteX280" fmla="*/ 338138 w 2478882"/>
                <a:gd name="connsiteY280" fmla="*/ 292894 h 702469"/>
                <a:gd name="connsiteX281" fmla="*/ 350044 w 2478882"/>
                <a:gd name="connsiteY281" fmla="*/ 266700 h 702469"/>
                <a:gd name="connsiteX282" fmla="*/ 350044 w 2478882"/>
                <a:gd name="connsiteY282" fmla="*/ 266700 h 702469"/>
                <a:gd name="connsiteX283" fmla="*/ 321469 w 2478882"/>
                <a:gd name="connsiteY283" fmla="*/ 273844 h 702469"/>
                <a:gd name="connsiteX284" fmla="*/ 314325 w 2478882"/>
                <a:gd name="connsiteY284" fmla="*/ 250031 h 702469"/>
                <a:gd name="connsiteX285" fmla="*/ 311944 w 2478882"/>
                <a:gd name="connsiteY285" fmla="*/ 271463 h 702469"/>
                <a:gd name="connsiteX286" fmla="*/ 300038 w 2478882"/>
                <a:gd name="connsiteY286" fmla="*/ 304800 h 702469"/>
                <a:gd name="connsiteX287" fmla="*/ 288132 w 2478882"/>
                <a:gd name="connsiteY287" fmla="*/ 297656 h 702469"/>
                <a:gd name="connsiteX288" fmla="*/ 288132 w 2478882"/>
                <a:gd name="connsiteY288" fmla="*/ 273844 h 702469"/>
                <a:gd name="connsiteX289" fmla="*/ 288132 w 2478882"/>
                <a:gd name="connsiteY289" fmla="*/ 261938 h 702469"/>
                <a:gd name="connsiteX290" fmla="*/ 278607 w 2478882"/>
                <a:gd name="connsiteY290" fmla="*/ 250031 h 702469"/>
                <a:gd name="connsiteX291" fmla="*/ 269082 w 2478882"/>
                <a:gd name="connsiteY291" fmla="*/ 257175 h 702469"/>
                <a:gd name="connsiteX292" fmla="*/ 264319 w 2478882"/>
                <a:gd name="connsiteY292" fmla="*/ 292894 h 702469"/>
                <a:gd name="connsiteX293" fmla="*/ 280988 w 2478882"/>
                <a:gd name="connsiteY293" fmla="*/ 311944 h 702469"/>
                <a:gd name="connsiteX294" fmla="*/ 276225 w 2478882"/>
                <a:gd name="connsiteY294" fmla="*/ 330994 h 702469"/>
                <a:gd name="connsiteX295" fmla="*/ 264319 w 2478882"/>
                <a:gd name="connsiteY295" fmla="*/ 361950 h 702469"/>
                <a:gd name="connsiteX296" fmla="*/ 250032 w 2478882"/>
                <a:gd name="connsiteY296" fmla="*/ 385763 h 702469"/>
                <a:gd name="connsiteX297" fmla="*/ 207169 w 2478882"/>
                <a:gd name="connsiteY297" fmla="*/ 373856 h 702469"/>
                <a:gd name="connsiteX298" fmla="*/ 200025 w 2478882"/>
                <a:gd name="connsiteY298" fmla="*/ 342900 h 702469"/>
                <a:gd name="connsiteX299" fmla="*/ 157163 w 2478882"/>
                <a:gd name="connsiteY299" fmla="*/ 316706 h 702469"/>
                <a:gd name="connsiteX300" fmla="*/ 104775 w 2478882"/>
                <a:gd name="connsiteY300" fmla="*/ 295275 h 702469"/>
                <a:gd name="connsiteX301" fmla="*/ 61913 w 2478882"/>
                <a:gd name="connsiteY301" fmla="*/ 257175 h 702469"/>
                <a:gd name="connsiteX302" fmla="*/ 35719 w 2478882"/>
                <a:gd name="connsiteY302" fmla="*/ 219075 h 702469"/>
                <a:gd name="connsiteX303" fmla="*/ 11907 w 2478882"/>
                <a:gd name="connsiteY303" fmla="*/ 159544 h 702469"/>
                <a:gd name="connsiteX304" fmla="*/ 0 w 2478882"/>
                <a:gd name="connsiteY304" fmla="*/ 90488 h 702469"/>
                <a:gd name="connsiteX305" fmla="*/ 2382 w 2478882"/>
                <a:gd name="connsiteY305" fmla="*/ 30956 h 702469"/>
                <a:gd name="connsiteX306" fmla="*/ 2382 w 2478882"/>
                <a:gd name="connsiteY306" fmla="*/ 0 h 702469"/>
                <a:gd name="connsiteX307" fmla="*/ 2216944 w 2478882"/>
                <a:gd name="connsiteY307" fmla="*/ 0 h 702469"/>
                <a:gd name="connsiteX0" fmla="*/ 2216944 w 2478882"/>
                <a:gd name="connsiteY0" fmla="*/ 0 h 702469"/>
                <a:gd name="connsiteX1" fmla="*/ 2238375 w 2478882"/>
                <a:gd name="connsiteY1" fmla="*/ 73819 h 702469"/>
                <a:gd name="connsiteX2" fmla="*/ 2266950 w 2478882"/>
                <a:gd name="connsiteY2" fmla="*/ 119063 h 702469"/>
                <a:gd name="connsiteX3" fmla="*/ 2288382 w 2478882"/>
                <a:gd name="connsiteY3" fmla="*/ 176213 h 702469"/>
                <a:gd name="connsiteX4" fmla="*/ 2297907 w 2478882"/>
                <a:gd name="connsiteY4" fmla="*/ 226219 h 702469"/>
                <a:gd name="connsiteX5" fmla="*/ 2340769 w 2478882"/>
                <a:gd name="connsiteY5" fmla="*/ 264319 h 702469"/>
                <a:gd name="connsiteX6" fmla="*/ 2343150 w 2478882"/>
                <a:gd name="connsiteY6" fmla="*/ 304800 h 702469"/>
                <a:gd name="connsiteX7" fmla="*/ 2347913 w 2478882"/>
                <a:gd name="connsiteY7" fmla="*/ 319088 h 702469"/>
                <a:gd name="connsiteX8" fmla="*/ 2364582 w 2478882"/>
                <a:gd name="connsiteY8" fmla="*/ 333375 h 702469"/>
                <a:gd name="connsiteX9" fmla="*/ 2359819 w 2478882"/>
                <a:gd name="connsiteY9" fmla="*/ 350044 h 702469"/>
                <a:gd name="connsiteX10" fmla="*/ 2393157 w 2478882"/>
                <a:gd name="connsiteY10" fmla="*/ 373856 h 702469"/>
                <a:gd name="connsiteX11" fmla="*/ 2409825 w 2478882"/>
                <a:gd name="connsiteY11" fmla="*/ 414338 h 702469"/>
                <a:gd name="connsiteX12" fmla="*/ 2390775 w 2478882"/>
                <a:gd name="connsiteY12" fmla="*/ 423863 h 702469"/>
                <a:gd name="connsiteX13" fmla="*/ 2376488 w 2478882"/>
                <a:gd name="connsiteY13" fmla="*/ 402431 h 702469"/>
                <a:gd name="connsiteX14" fmla="*/ 2364582 w 2478882"/>
                <a:gd name="connsiteY14" fmla="*/ 390525 h 702469"/>
                <a:gd name="connsiteX15" fmla="*/ 2355057 w 2478882"/>
                <a:gd name="connsiteY15" fmla="*/ 390525 h 702469"/>
                <a:gd name="connsiteX16" fmla="*/ 2352675 w 2478882"/>
                <a:gd name="connsiteY16" fmla="*/ 411956 h 702469"/>
                <a:gd name="connsiteX17" fmla="*/ 2371725 w 2478882"/>
                <a:gd name="connsiteY17" fmla="*/ 445294 h 702469"/>
                <a:gd name="connsiteX18" fmla="*/ 2386013 w 2478882"/>
                <a:gd name="connsiteY18" fmla="*/ 459581 h 702469"/>
                <a:gd name="connsiteX19" fmla="*/ 2400300 w 2478882"/>
                <a:gd name="connsiteY19" fmla="*/ 440531 h 702469"/>
                <a:gd name="connsiteX20" fmla="*/ 2414588 w 2478882"/>
                <a:gd name="connsiteY20" fmla="*/ 445294 h 702469"/>
                <a:gd name="connsiteX21" fmla="*/ 2421732 w 2478882"/>
                <a:gd name="connsiteY21" fmla="*/ 471488 h 702469"/>
                <a:gd name="connsiteX22" fmla="*/ 2424113 w 2478882"/>
                <a:gd name="connsiteY22" fmla="*/ 483394 h 702469"/>
                <a:gd name="connsiteX23" fmla="*/ 2400300 w 2478882"/>
                <a:gd name="connsiteY23" fmla="*/ 485775 h 702469"/>
                <a:gd name="connsiteX24" fmla="*/ 2414588 w 2478882"/>
                <a:gd name="connsiteY24" fmla="*/ 507206 h 702469"/>
                <a:gd name="connsiteX25" fmla="*/ 2443163 w 2478882"/>
                <a:gd name="connsiteY25" fmla="*/ 514350 h 702469"/>
                <a:gd name="connsiteX26" fmla="*/ 2462213 w 2478882"/>
                <a:gd name="connsiteY26" fmla="*/ 545306 h 702469"/>
                <a:gd name="connsiteX27" fmla="*/ 2455069 w 2478882"/>
                <a:gd name="connsiteY27" fmla="*/ 590550 h 702469"/>
                <a:gd name="connsiteX28" fmla="*/ 2459832 w 2478882"/>
                <a:gd name="connsiteY28" fmla="*/ 645319 h 702469"/>
                <a:gd name="connsiteX29" fmla="*/ 2478882 w 2478882"/>
                <a:gd name="connsiteY29" fmla="*/ 702469 h 702469"/>
                <a:gd name="connsiteX30" fmla="*/ 2457450 w 2478882"/>
                <a:gd name="connsiteY30" fmla="*/ 702469 h 702469"/>
                <a:gd name="connsiteX31" fmla="*/ 2428875 w 2478882"/>
                <a:gd name="connsiteY31" fmla="*/ 690563 h 702469"/>
                <a:gd name="connsiteX32" fmla="*/ 2412207 w 2478882"/>
                <a:gd name="connsiteY32" fmla="*/ 690563 h 702469"/>
                <a:gd name="connsiteX33" fmla="*/ 2395538 w 2478882"/>
                <a:gd name="connsiteY33" fmla="*/ 681038 h 702469"/>
                <a:gd name="connsiteX34" fmla="*/ 2378869 w 2478882"/>
                <a:gd name="connsiteY34" fmla="*/ 671513 h 702469"/>
                <a:gd name="connsiteX35" fmla="*/ 2383632 w 2478882"/>
                <a:gd name="connsiteY35" fmla="*/ 623888 h 702469"/>
                <a:gd name="connsiteX36" fmla="*/ 2336007 w 2478882"/>
                <a:gd name="connsiteY36" fmla="*/ 600075 h 702469"/>
                <a:gd name="connsiteX37" fmla="*/ 2297907 w 2478882"/>
                <a:gd name="connsiteY37" fmla="*/ 588169 h 702469"/>
                <a:gd name="connsiteX38" fmla="*/ 2238375 w 2478882"/>
                <a:gd name="connsiteY38" fmla="*/ 569119 h 702469"/>
                <a:gd name="connsiteX39" fmla="*/ 2185988 w 2478882"/>
                <a:gd name="connsiteY39" fmla="*/ 566738 h 702469"/>
                <a:gd name="connsiteX40" fmla="*/ 2164557 w 2478882"/>
                <a:gd name="connsiteY40" fmla="*/ 561975 h 702469"/>
                <a:gd name="connsiteX41" fmla="*/ 2193132 w 2478882"/>
                <a:gd name="connsiteY41" fmla="*/ 542925 h 702469"/>
                <a:gd name="connsiteX42" fmla="*/ 2178844 w 2478882"/>
                <a:gd name="connsiteY42" fmla="*/ 540544 h 702469"/>
                <a:gd name="connsiteX43" fmla="*/ 2183607 w 2478882"/>
                <a:gd name="connsiteY43" fmla="*/ 523875 h 702469"/>
                <a:gd name="connsiteX44" fmla="*/ 2205038 w 2478882"/>
                <a:gd name="connsiteY44" fmla="*/ 500063 h 702469"/>
                <a:gd name="connsiteX45" fmla="*/ 2197894 w 2478882"/>
                <a:gd name="connsiteY45" fmla="*/ 495300 h 702469"/>
                <a:gd name="connsiteX46" fmla="*/ 2166938 w 2478882"/>
                <a:gd name="connsiteY46" fmla="*/ 519113 h 702469"/>
                <a:gd name="connsiteX47" fmla="*/ 2155032 w 2478882"/>
                <a:gd name="connsiteY47" fmla="*/ 519113 h 702469"/>
                <a:gd name="connsiteX48" fmla="*/ 2147888 w 2478882"/>
                <a:gd name="connsiteY48" fmla="*/ 507206 h 702469"/>
                <a:gd name="connsiteX49" fmla="*/ 2138363 w 2478882"/>
                <a:gd name="connsiteY49" fmla="*/ 502444 h 702469"/>
                <a:gd name="connsiteX50" fmla="*/ 2119313 w 2478882"/>
                <a:gd name="connsiteY50" fmla="*/ 507206 h 702469"/>
                <a:gd name="connsiteX51" fmla="*/ 2126457 w 2478882"/>
                <a:gd name="connsiteY51" fmla="*/ 528638 h 702469"/>
                <a:gd name="connsiteX52" fmla="*/ 2102644 w 2478882"/>
                <a:gd name="connsiteY52" fmla="*/ 531019 h 702469"/>
                <a:gd name="connsiteX53" fmla="*/ 2088357 w 2478882"/>
                <a:gd name="connsiteY53" fmla="*/ 523875 h 702469"/>
                <a:gd name="connsiteX54" fmla="*/ 2078832 w 2478882"/>
                <a:gd name="connsiteY54" fmla="*/ 509588 h 702469"/>
                <a:gd name="connsiteX55" fmla="*/ 2066925 w 2478882"/>
                <a:gd name="connsiteY55" fmla="*/ 516731 h 702469"/>
                <a:gd name="connsiteX56" fmla="*/ 2040732 w 2478882"/>
                <a:gd name="connsiteY56" fmla="*/ 519113 h 702469"/>
                <a:gd name="connsiteX57" fmla="*/ 1971675 w 2478882"/>
                <a:gd name="connsiteY57" fmla="*/ 509588 h 702469"/>
                <a:gd name="connsiteX58" fmla="*/ 1935957 w 2478882"/>
                <a:gd name="connsiteY58" fmla="*/ 492919 h 702469"/>
                <a:gd name="connsiteX59" fmla="*/ 1921669 w 2478882"/>
                <a:gd name="connsiteY59" fmla="*/ 459581 h 702469"/>
                <a:gd name="connsiteX60" fmla="*/ 1921669 w 2478882"/>
                <a:gd name="connsiteY60" fmla="*/ 438150 h 702469"/>
                <a:gd name="connsiteX61" fmla="*/ 1893094 w 2478882"/>
                <a:gd name="connsiteY61" fmla="*/ 411956 h 702469"/>
                <a:gd name="connsiteX62" fmla="*/ 1869282 w 2478882"/>
                <a:gd name="connsiteY62" fmla="*/ 397669 h 702469"/>
                <a:gd name="connsiteX63" fmla="*/ 1850232 w 2478882"/>
                <a:gd name="connsiteY63" fmla="*/ 383381 h 702469"/>
                <a:gd name="connsiteX64" fmla="*/ 1843088 w 2478882"/>
                <a:gd name="connsiteY64" fmla="*/ 371475 h 702469"/>
                <a:gd name="connsiteX65" fmla="*/ 1804988 w 2478882"/>
                <a:gd name="connsiteY65" fmla="*/ 366713 h 702469"/>
                <a:gd name="connsiteX66" fmla="*/ 1769269 w 2478882"/>
                <a:gd name="connsiteY66" fmla="*/ 361950 h 702469"/>
                <a:gd name="connsiteX67" fmla="*/ 1750219 w 2478882"/>
                <a:gd name="connsiteY67" fmla="*/ 335756 h 702469"/>
                <a:gd name="connsiteX68" fmla="*/ 1709738 w 2478882"/>
                <a:gd name="connsiteY68" fmla="*/ 316706 h 702469"/>
                <a:gd name="connsiteX69" fmla="*/ 1678782 w 2478882"/>
                <a:gd name="connsiteY69" fmla="*/ 302419 h 702469"/>
                <a:gd name="connsiteX70" fmla="*/ 1659732 w 2478882"/>
                <a:gd name="connsiteY70" fmla="*/ 300038 h 702469"/>
                <a:gd name="connsiteX71" fmla="*/ 1659732 w 2478882"/>
                <a:gd name="connsiteY71" fmla="*/ 276225 h 702469"/>
                <a:gd name="connsiteX72" fmla="*/ 1640682 w 2478882"/>
                <a:gd name="connsiteY72" fmla="*/ 283369 h 702469"/>
                <a:gd name="connsiteX73" fmla="*/ 1640682 w 2478882"/>
                <a:gd name="connsiteY73" fmla="*/ 283369 h 702469"/>
                <a:gd name="connsiteX74" fmla="*/ 1619250 w 2478882"/>
                <a:gd name="connsiteY74" fmla="*/ 247650 h 702469"/>
                <a:gd name="connsiteX75" fmla="*/ 1595438 w 2478882"/>
                <a:gd name="connsiteY75" fmla="*/ 226219 h 702469"/>
                <a:gd name="connsiteX76" fmla="*/ 1581150 w 2478882"/>
                <a:gd name="connsiteY76" fmla="*/ 219075 h 702469"/>
                <a:gd name="connsiteX77" fmla="*/ 1581150 w 2478882"/>
                <a:gd name="connsiteY77" fmla="*/ 200025 h 702469"/>
                <a:gd name="connsiteX78" fmla="*/ 1602582 w 2478882"/>
                <a:gd name="connsiteY78" fmla="*/ 190500 h 702469"/>
                <a:gd name="connsiteX79" fmla="*/ 1633538 w 2478882"/>
                <a:gd name="connsiteY79" fmla="*/ 197644 h 702469"/>
                <a:gd name="connsiteX80" fmla="*/ 1657350 w 2478882"/>
                <a:gd name="connsiteY80" fmla="*/ 183356 h 702469"/>
                <a:gd name="connsiteX81" fmla="*/ 1669257 w 2478882"/>
                <a:gd name="connsiteY81" fmla="*/ 171450 h 702469"/>
                <a:gd name="connsiteX82" fmla="*/ 1669257 w 2478882"/>
                <a:gd name="connsiteY82" fmla="*/ 171450 h 702469"/>
                <a:gd name="connsiteX83" fmla="*/ 1650207 w 2478882"/>
                <a:gd name="connsiteY83" fmla="*/ 126206 h 702469"/>
                <a:gd name="connsiteX84" fmla="*/ 1638300 w 2478882"/>
                <a:gd name="connsiteY84" fmla="*/ 171450 h 702469"/>
                <a:gd name="connsiteX85" fmla="*/ 1616869 w 2478882"/>
                <a:gd name="connsiteY85" fmla="*/ 178594 h 702469"/>
                <a:gd name="connsiteX86" fmla="*/ 1595438 w 2478882"/>
                <a:gd name="connsiteY86" fmla="*/ 173831 h 702469"/>
                <a:gd name="connsiteX87" fmla="*/ 1559719 w 2478882"/>
                <a:gd name="connsiteY87" fmla="*/ 173831 h 702469"/>
                <a:gd name="connsiteX88" fmla="*/ 1552575 w 2478882"/>
                <a:gd name="connsiteY88" fmla="*/ 190500 h 702469"/>
                <a:gd name="connsiteX89" fmla="*/ 1531144 w 2478882"/>
                <a:gd name="connsiteY89" fmla="*/ 190500 h 702469"/>
                <a:gd name="connsiteX90" fmla="*/ 1516857 w 2478882"/>
                <a:gd name="connsiteY90" fmla="*/ 200025 h 702469"/>
                <a:gd name="connsiteX91" fmla="*/ 1485900 w 2478882"/>
                <a:gd name="connsiteY91" fmla="*/ 195263 h 702469"/>
                <a:gd name="connsiteX92" fmla="*/ 1438275 w 2478882"/>
                <a:gd name="connsiteY92" fmla="*/ 190500 h 702469"/>
                <a:gd name="connsiteX93" fmla="*/ 1416844 w 2478882"/>
                <a:gd name="connsiteY93" fmla="*/ 176213 h 702469"/>
                <a:gd name="connsiteX94" fmla="*/ 1385888 w 2478882"/>
                <a:gd name="connsiteY94" fmla="*/ 178594 h 702469"/>
                <a:gd name="connsiteX95" fmla="*/ 1359694 w 2478882"/>
                <a:gd name="connsiteY95" fmla="*/ 188119 h 702469"/>
                <a:gd name="connsiteX96" fmla="*/ 1343025 w 2478882"/>
                <a:gd name="connsiteY96" fmla="*/ 183356 h 702469"/>
                <a:gd name="connsiteX97" fmla="*/ 1323975 w 2478882"/>
                <a:gd name="connsiteY97" fmla="*/ 154781 h 702469"/>
                <a:gd name="connsiteX98" fmla="*/ 1323975 w 2478882"/>
                <a:gd name="connsiteY98" fmla="*/ 142875 h 702469"/>
                <a:gd name="connsiteX99" fmla="*/ 1314450 w 2478882"/>
                <a:gd name="connsiteY99" fmla="*/ 166688 h 702469"/>
                <a:gd name="connsiteX100" fmla="*/ 1319213 w 2478882"/>
                <a:gd name="connsiteY100" fmla="*/ 200025 h 702469"/>
                <a:gd name="connsiteX101" fmla="*/ 1312069 w 2478882"/>
                <a:gd name="connsiteY101" fmla="*/ 219075 h 702469"/>
                <a:gd name="connsiteX102" fmla="*/ 1283494 w 2478882"/>
                <a:gd name="connsiteY102" fmla="*/ 219075 h 702469"/>
                <a:gd name="connsiteX103" fmla="*/ 1264444 w 2478882"/>
                <a:gd name="connsiteY103" fmla="*/ 204788 h 702469"/>
                <a:gd name="connsiteX104" fmla="*/ 1243013 w 2478882"/>
                <a:gd name="connsiteY104" fmla="*/ 204788 h 702469"/>
                <a:gd name="connsiteX105" fmla="*/ 1219200 w 2478882"/>
                <a:gd name="connsiteY105" fmla="*/ 195263 h 702469"/>
                <a:gd name="connsiteX106" fmla="*/ 1212057 w 2478882"/>
                <a:gd name="connsiteY106" fmla="*/ 188119 h 702469"/>
                <a:gd name="connsiteX107" fmla="*/ 1212057 w 2478882"/>
                <a:gd name="connsiteY107" fmla="*/ 164306 h 702469"/>
                <a:gd name="connsiteX108" fmla="*/ 1214438 w 2478882"/>
                <a:gd name="connsiteY108" fmla="*/ 140494 h 702469"/>
                <a:gd name="connsiteX109" fmla="*/ 1219200 w 2478882"/>
                <a:gd name="connsiteY109" fmla="*/ 116681 h 702469"/>
                <a:gd name="connsiteX110" fmla="*/ 1235869 w 2478882"/>
                <a:gd name="connsiteY110" fmla="*/ 102394 h 702469"/>
                <a:gd name="connsiteX111" fmla="*/ 1243013 w 2478882"/>
                <a:gd name="connsiteY111" fmla="*/ 95250 h 702469"/>
                <a:gd name="connsiteX112" fmla="*/ 1233488 w 2478882"/>
                <a:gd name="connsiteY112" fmla="*/ 71438 h 702469"/>
                <a:gd name="connsiteX113" fmla="*/ 1200150 w 2478882"/>
                <a:gd name="connsiteY113" fmla="*/ 42863 h 702469"/>
                <a:gd name="connsiteX114" fmla="*/ 1176338 w 2478882"/>
                <a:gd name="connsiteY114" fmla="*/ 26194 h 702469"/>
                <a:gd name="connsiteX115" fmla="*/ 1162050 w 2478882"/>
                <a:gd name="connsiteY115" fmla="*/ 7144 h 702469"/>
                <a:gd name="connsiteX116" fmla="*/ 1162050 w 2478882"/>
                <a:gd name="connsiteY116" fmla="*/ 7144 h 702469"/>
                <a:gd name="connsiteX117" fmla="*/ 1166813 w 2478882"/>
                <a:gd name="connsiteY117" fmla="*/ 45244 h 702469"/>
                <a:gd name="connsiteX118" fmla="*/ 1169194 w 2478882"/>
                <a:gd name="connsiteY118" fmla="*/ 73819 h 702469"/>
                <a:gd name="connsiteX119" fmla="*/ 1195388 w 2478882"/>
                <a:gd name="connsiteY119" fmla="*/ 85725 h 702469"/>
                <a:gd name="connsiteX120" fmla="*/ 1204913 w 2478882"/>
                <a:gd name="connsiteY120" fmla="*/ 100013 h 702469"/>
                <a:gd name="connsiteX121" fmla="*/ 1195388 w 2478882"/>
                <a:gd name="connsiteY121" fmla="*/ 126206 h 702469"/>
                <a:gd name="connsiteX122" fmla="*/ 1197769 w 2478882"/>
                <a:gd name="connsiteY122" fmla="*/ 152400 h 702469"/>
                <a:gd name="connsiteX123" fmla="*/ 1190625 w 2478882"/>
                <a:gd name="connsiteY123" fmla="*/ 173831 h 702469"/>
                <a:gd name="connsiteX124" fmla="*/ 1195388 w 2478882"/>
                <a:gd name="connsiteY124" fmla="*/ 192881 h 702469"/>
                <a:gd name="connsiteX125" fmla="*/ 1195388 w 2478882"/>
                <a:gd name="connsiteY125" fmla="*/ 192881 h 702469"/>
                <a:gd name="connsiteX126" fmla="*/ 1166813 w 2478882"/>
                <a:gd name="connsiteY126" fmla="*/ 192881 h 702469"/>
                <a:gd name="connsiteX127" fmla="*/ 1150144 w 2478882"/>
                <a:gd name="connsiteY127" fmla="*/ 192881 h 702469"/>
                <a:gd name="connsiteX128" fmla="*/ 1131094 w 2478882"/>
                <a:gd name="connsiteY128" fmla="*/ 202406 h 702469"/>
                <a:gd name="connsiteX129" fmla="*/ 1114425 w 2478882"/>
                <a:gd name="connsiteY129" fmla="*/ 192881 h 702469"/>
                <a:gd name="connsiteX130" fmla="*/ 1088232 w 2478882"/>
                <a:gd name="connsiteY130" fmla="*/ 202406 h 702469"/>
                <a:gd name="connsiteX131" fmla="*/ 1066800 w 2478882"/>
                <a:gd name="connsiteY131" fmla="*/ 209550 h 702469"/>
                <a:gd name="connsiteX132" fmla="*/ 1059657 w 2478882"/>
                <a:gd name="connsiteY132" fmla="*/ 197644 h 702469"/>
                <a:gd name="connsiteX133" fmla="*/ 1031082 w 2478882"/>
                <a:gd name="connsiteY133" fmla="*/ 207169 h 702469"/>
                <a:gd name="connsiteX134" fmla="*/ 992982 w 2478882"/>
                <a:gd name="connsiteY134" fmla="*/ 178594 h 702469"/>
                <a:gd name="connsiteX135" fmla="*/ 964407 w 2478882"/>
                <a:gd name="connsiteY135" fmla="*/ 180975 h 702469"/>
                <a:gd name="connsiteX136" fmla="*/ 942975 w 2478882"/>
                <a:gd name="connsiteY136" fmla="*/ 190500 h 702469"/>
                <a:gd name="connsiteX137" fmla="*/ 921544 w 2478882"/>
                <a:gd name="connsiteY137" fmla="*/ 207169 h 702469"/>
                <a:gd name="connsiteX138" fmla="*/ 909638 w 2478882"/>
                <a:gd name="connsiteY138" fmla="*/ 188119 h 702469"/>
                <a:gd name="connsiteX139" fmla="*/ 919163 w 2478882"/>
                <a:gd name="connsiteY139" fmla="*/ 161925 h 702469"/>
                <a:gd name="connsiteX140" fmla="*/ 921544 w 2478882"/>
                <a:gd name="connsiteY140" fmla="*/ 152400 h 702469"/>
                <a:gd name="connsiteX141" fmla="*/ 914400 w 2478882"/>
                <a:gd name="connsiteY141" fmla="*/ 133350 h 702469"/>
                <a:gd name="connsiteX142" fmla="*/ 907257 w 2478882"/>
                <a:gd name="connsiteY142" fmla="*/ 126206 h 702469"/>
                <a:gd name="connsiteX143" fmla="*/ 897732 w 2478882"/>
                <a:gd name="connsiteY143" fmla="*/ 154781 h 702469"/>
                <a:gd name="connsiteX144" fmla="*/ 897732 w 2478882"/>
                <a:gd name="connsiteY144" fmla="*/ 178594 h 702469"/>
                <a:gd name="connsiteX145" fmla="*/ 869157 w 2478882"/>
                <a:gd name="connsiteY145" fmla="*/ 183356 h 702469"/>
                <a:gd name="connsiteX146" fmla="*/ 850107 w 2478882"/>
                <a:gd name="connsiteY146" fmla="*/ 188119 h 702469"/>
                <a:gd name="connsiteX147" fmla="*/ 828675 w 2478882"/>
                <a:gd name="connsiteY147" fmla="*/ 159544 h 702469"/>
                <a:gd name="connsiteX148" fmla="*/ 814388 w 2478882"/>
                <a:gd name="connsiteY148" fmla="*/ 138113 h 702469"/>
                <a:gd name="connsiteX149" fmla="*/ 807244 w 2478882"/>
                <a:gd name="connsiteY149" fmla="*/ 114300 h 702469"/>
                <a:gd name="connsiteX150" fmla="*/ 804863 w 2478882"/>
                <a:gd name="connsiteY150" fmla="*/ 88106 h 702469"/>
                <a:gd name="connsiteX151" fmla="*/ 783432 w 2478882"/>
                <a:gd name="connsiteY151" fmla="*/ 47625 h 702469"/>
                <a:gd name="connsiteX152" fmla="*/ 783432 w 2478882"/>
                <a:gd name="connsiteY152" fmla="*/ 73819 h 702469"/>
                <a:gd name="connsiteX153" fmla="*/ 785813 w 2478882"/>
                <a:gd name="connsiteY153" fmla="*/ 111919 h 702469"/>
                <a:gd name="connsiteX154" fmla="*/ 800100 w 2478882"/>
                <a:gd name="connsiteY154" fmla="*/ 147638 h 702469"/>
                <a:gd name="connsiteX155" fmla="*/ 823913 w 2478882"/>
                <a:gd name="connsiteY155" fmla="*/ 188119 h 702469"/>
                <a:gd name="connsiteX156" fmla="*/ 845344 w 2478882"/>
                <a:gd name="connsiteY156" fmla="*/ 209550 h 702469"/>
                <a:gd name="connsiteX157" fmla="*/ 838200 w 2478882"/>
                <a:gd name="connsiteY157" fmla="*/ 228600 h 702469"/>
                <a:gd name="connsiteX158" fmla="*/ 823913 w 2478882"/>
                <a:gd name="connsiteY158" fmla="*/ 257175 h 702469"/>
                <a:gd name="connsiteX159" fmla="*/ 823913 w 2478882"/>
                <a:gd name="connsiteY159" fmla="*/ 257175 h 702469"/>
                <a:gd name="connsiteX160" fmla="*/ 800100 w 2478882"/>
                <a:gd name="connsiteY160" fmla="*/ 257175 h 702469"/>
                <a:gd name="connsiteX161" fmla="*/ 809625 w 2478882"/>
                <a:gd name="connsiteY161" fmla="*/ 223838 h 702469"/>
                <a:gd name="connsiteX162" fmla="*/ 795338 w 2478882"/>
                <a:gd name="connsiteY162" fmla="*/ 240506 h 702469"/>
                <a:gd name="connsiteX163" fmla="*/ 788194 w 2478882"/>
                <a:gd name="connsiteY163" fmla="*/ 216694 h 702469"/>
                <a:gd name="connsiteX164" fmla="*/ 769144 w 2478882"/>
                <a:gd name="connsiteY164" fmla="*/ 219075 h 702469"/>
                <a:gd name="connsiteX165" fmla="*/ 750094 w 2478882"/>
                <a:gd name="connsiteY165" fmla="*/ 216694 h 702469"/>
                <a:gd name="connsiteX166" fmla="*/ 742950 w 2478882"/>
                <a:gd name="connsiteY166" fmla="*/ 207169 h 702469"/>
                <a:gd name="connsiteX167" fmla="*/ 742950 w 2478882"/>
                <a:gd name="connsiteY167" fmla="*/ 207169 h 702469"/>
                <a:gd name="connsiteX168" fmla="*/ 728663 w 2478882"/>
                <a:gd name="connsiteY168" fmla="*/ 204788 h 702469"/>
                <a:gd name="connsiteX169" fmla="*/ 711994 w 2478882"/>
                <a:gd name="connsiteY169" fmla="*/ 204788 h 702469"/>
                <a:gd name="connsiteX170" fmla="*/ 700088 w 2478882"/>
                <a:gd name="connsiteY170" fmla="*/ 221456 h 702469"/>
                <a:gd name="connsiteX171" fmla="*/ 681038 w 2478882"/>
                <a:gd name="connsiteY171" fmla="*/ 221456 h 702469"/>
                <a:gd name="connsiteX172" fmla="*/ 669132 w 2478882"/>
                <a:gd name="connsiteY172" fmla="*/ 207169 h 702469"/>
                <a:gd name="connsiteX173" fmla="*/ 666750 w 2478882"/>
                <a:gd name="connsiteY173" fmla="*/ 207169 h 702469"/>
                <a:gd name="connsiteX174" fmla="*/ 652463 w 2478882"/>
                <a:gd name="connsiteY174" fmla="*/ 221456 h 702469"/>
                <a:gd name="connsiteX175" fmla="*/ 652463 w 2478882"/>
                <a:gd name="connsiteY175" fmla="*/ 235744 h 702469"/>
                <a:gd name="connsiteX176" fmla="*/ 661988 w 2478882"/>
                <a:gd name="connsiteY176" fmla="*/ 245269 h 702469"/>
                <a:gd name="connsiteX177" fmla="*/ 704850 w 2478882"/>
                <a:gd name="connsiteY177" fmla="*/ 245269 h 702469"/>
                <a:gd name="connsiteX178" fmla="*/ 738188 w 2478882"/>
                <a:gd name="connsiteY178" fmla="*/ 245269 h 702469"/>
                <a:gd name="connsiteX179" fmla="*/ 776288 w 2478882"/>
                <a:gd name="connsiteY179" fmla="*/ 242888 h 702469"/>
                <a:gd name="connsiteX180" fmla="*/ 783432 w 2478882"/>
                <a:gd name="connsiteY180" fmla="*/ 254794 h 702469"/>
                <a:gd name="connsiteX181" fmla="*/ 783432 w 2478882"/>
                <a:gd name="connsiteY181" fmla="*/ 254794 h 702469"/>
                <a:gd name="connsiteX182" fmla="*/ 754857 w 2478882"/>
                <a:gd name="connsiteY182" fmla="*/ 269081 h 702469"/>
                <a:gd name="connsiteX183" fmla="*/ 735807 w 2478882"/>
                <a:gd name="connsiteY183" fmla="*/ 285750 h 702469"/>
                <a:gd name="connsiteX184" fmla="*/ 735807 w 2478882"/>
                <a:gd name="connsiteY184" fmla="*/ 285750 h 702469"/>
                <a:gd name="connsiteX185" fmla="*/ 707232 w 2478882"/>
                <a:gd name="connsiteY185" fmla="*/ 273844 h 702469"/>
                <a:gd name="connsiteX186" fmla="*/ 690563 w 2478882"/>
                <a:gd name="connsiteY186" fmla="*/ 264319 h 702469"/>
                <a:gd name="connsiteX187" fmla="*/ 652463 w 2478882"/>
                <a:gd name="connsiteY187" fmla="*/ 264319 h 702469"/>
                <a:gd name="connsiteX188" fmla="*/ 619125 w 2478882"/>
                <a:gd name="connsiteY188" fmla="*/ 269081 h 702469"/>
                <a:gd name="connsiteX189" fmla="*/ 600075 w 2478882"/>
                <a:gd name="connsiteY189" fmla="*/ 252413 h 702469"/>
                <a:gd name="connsiteX190" fmla="*/ 590550 w 2478882"/>
                <a:gd name="connsiteY190" fmla="*/ 214313 h 702469"/>
                <a:gd name="connsiteX191" fmla="*/ 581025 w 2478882"/>
                <a:gd name="connsiteY191" fmla="*/ 200025 h 702469"/>
                <a:gd name="connsiteX192" fmla="*/ 573882 w 2478882"/>
                <a:gd name="connsiteY192" fmla="*/ 183356 h 702469"/>
                <a:gd name="connsiteX193" fmla="*/ 559594 w 2478882"/>
                <a:gd name="connsiteY193" fmla="*/ 190500 h 702469"/>
                <a:gd name="connsiteX194" fmla="*/ 559594 w 2478882"/>
                <a:gd name="connsiteY194" fmla="*/ 214313 h 702469"/>
                <a:gd name="connsiteX195" fmla="*/ 545307 w 2478882"/>
                <a:gd name="connsiteY195" fmla="*/ 200025 h 702469"/>
                <a:gd name="connsiteX196" fmla="*/ 523875 w 2478882"/>
                <a:gd name="connsiteY196" fmla="*/ 192881 h 702469"/>
                <a:gd name="connsiteX197" fmla="*/ 500063 w 2478882"/>
                <a:gd name="connsiteY197" fmla="*/ 195263 h 702469"/>
                <a:gd name="connsiteX198" fmla="*/ 492919 w 2478882"/>
                <a:gd name="connsiteY198" fmla="*/ 216694 h 702469"/>
                <a:gd name="connsiteX199" fmla="*/ 481013 w 2478882"/>
                <a:gd name="connsiteY199" fmla="*/ 221456 h 702469"/>
                <a:gd name="connsiteX200" fmla="*/ 461963 w 2478882"/>
                <a:gd name="connsiteY200" fmla="*/ 221456 h 702469"/>
                <a:gd name="connsiteX201" fmla="*/ 433388 w 2478882"/>
                <a:gd name="connsiteY201" fmla="*/ 230981 h 702469"/>
                <a:gd name="connsiteX202" fmla="*/ 419100 w 2478882"/>
                <a:gd name="connsiteY202" fmla="*/ 254794 h 702469"/>
                <a:gd name="connsiteX203" fmla="*/ 426244 w 2478882"/>
                <a:gd name="connsiteY203" fmla="*/ 261938 h 702469"/>
                <a:gd name="connsiteX204" fmla="*/ 466725 w 2478882"/>
                <a:gd name="connsiteY204" fmla="*/ 240506 h 702469"/>
                <a:gd name="connsiteX205" fmla="*/ 488157 w 2478882"/>
                <a:gd name="connsiteY205" fmla="*/ 245269 h 702469"/>
                <a:gd name="connsiteX206" fmla="*/ 519113 w 2478882"/>
                <a:gd name="connsiteY206" fmla="*/ 233363 h 702469"/>
                <a:gd name="connsiteX207" fmla="*/ 552450 w 2478882"/>
                <a:gd name="connsiteY207" fmla="*/ 259556 h 702469"/>
                <a:gd name="connsiteX208" fmla="*/ 561975 w 2478882"/>
                <a:gd name="connsiteY208" fmla="*/ 285750 h 702469"/>
                <a:gd name="connsiteX209" fmla="*/ 590550 w 2478882"/>
                <a:gd name="connsiteY209" fmla="*/ 278606 h 702469"/>
                <a:gd name="connsiteX210" fmla="*/ 607219 w 2478882"/>
                <a:gd name="connsiteY210" fmla="*/ 300038 h 702469"/>
                <a:gd name="connsiteX211" fmla="*/ 645319 w 2478882"/>
                <a:gd name="connsiteY211" fmla="*/ 304800 h 702469"/>
                <a:gd name="connsiteX212" fmla="*/ 704850 w 2478882"/>
                <a:gd name="connsiteY212" fmla="*/ 314325 h 702469"/>
                <a:gd name="connsiteX213" fmla="*/ 745332 w 2478882"/>
                <a:gd name="connsiteY213" fmla="*/ 321469 h 702469"/>
                <a:gd name="connsiteX214" fmla="*/ 745332 w 2478882"/>
                <a:gd name="connsiteY214" fmla="*/ 321469 h 702469"/>
                <a:gd name="connsiteX215" fmla="*/ 764382 w 2478882"/>
                <a:gd name="connsiteY215" fmla="*/ 290513 h 702469"/>
                <a:gd name="connsiteX216" fmla="*/ 790575 w 2478882"/>
                <a:gd name="connsiteY216" fmla="*/ 290513 h 702469"/>
                <a:gd name="connsiteX217" fmla="*/ 828675 w 2478882"/>
                <a:gd name="connsiteY217" fmla="*/ 290513 h 702469"/>
                <a:gd name="connsiteX218" fmla="*/ 821532 w 2478882"/>
                <a:gd name="connsiteY218" fmla="*/ 304800 h 702469"/>
                <a:gd name="connsiteX219" fmla="*/ 812007 w 2478882"/>
                <a:gd name="connsiteY219" fmla="*/ 319088 h 702469"/>
                <a:gd name="connsiteX220" fmla="*/ 823913 w 2478882"/>
                <a:gd name="connsiteY220" fmla="*/ 328613 h 702469"/>
                <a:gd name="connsiteX221" fmla="*/ 800100 w 2478882"/>
                <a:gd name="connsiteY221" fmla="*/ 347663 h 702469"/>
                <a:gd name="connsiteX222" fmla="*/ 797719 w 2478882"/>
                <a:gd name="connsiteY222" fmla="*/ 369094 h 702469"/>
                <a:gd name="connsiteX223" fmla="*/ 790575 w 2478882"/>
                <a:gd name="connsiteY223" fmla="*/ 381000 h 702469"/>
                <a:gd name="connsiteX224" fmla="*/ 764382 w 2478882"/>
                <a:gd name="connsiteY224" fmla="*/ 385763 h 702469"/>
                <a:gd name="connsiteX225" fmla="*/ 771525 w 2478882"/>
                <a:gd name="connsiteY225" fmla="*/ 409575 h 702469"/>
                <a:gd name="connsiteX226" fmla="*/ 740569 w 2478882"/>
                <a:gd name="connsiteY226" fmla="*/ 414338 h 702469"/>
                <a:gd name="connsiteX227" fmla="*/ 726282 w 2478882"/>
                <a:gd name="connsiteY227" fmla="*/ 397669 h 702469"/>
                <a:gd name="connsiteX228" fmla="*/ 695325 w 2478882"/>
                <a:gd name="connsiteY228" fmla="*/ 400050 h 702469"/>
                <a:gd name="connsiteX229" fmla="*/ 669132 w 2478882"/>
                <a:gd name="connsiteY229" fmla="*/ 407194 h 702469"/>
                <a:gd name="connsiteX230" fmla="*/ 642938 w 2478882"/>
                <a:gd name="connsiteY230" fmla="*/ 404813 h 702469"/>
                <a:gd name="connsiteX231" fmla="*/ 621507 w 2478882"/>
                <a:gd name="connsiteY231" fmla="*/ 402431 h 702469"/>
                <a:gd name="connsiteX232" fmla="*/ 621507 w 2478882"/>
                <a:gd name="connsiteY232" fmla="*/ 388144 h 702469"/>
                <a:gd name="connsiteX233" fmla="*/ 600075 w 2478882"/>
                <a:gd name="connsiteY233" fmla="*/ 390525 h 702469"/>
                <a:gd name="connsiteX234" fmla="*/ 578644 w 2478882"/>
                <a:gd name="connsiteY234" fmla="*/ 395288 h 702469"/>
                <a:gd name="connsiteX235" fmla="*/ 571500 w 2478882"/>
                <a:gd name="connsiteY235" fmla="*/ 385763 h 702469"/>
                <a:gd name="connsiteX236" fmla="*/ 571500 w 2478882"/>
                <a:gd name="connsiteY236" fmla="*/ 373856 h 702469"/>
                <a:gd name="connsiteX237" fmla="*/ 571500 w 2478882"/>
                <a:gd name="connsiteY237" fmla="*/ 373856 h 702469"/>
                <a:gd name="connsiteX238" fmla="*/ 626269 w 2478882"/>
                <a:gd name="connsiteY238" fmla="*/ 359569 h 702469"/>
                <a:gd name="connsiteX239" fmla="*/ 647700 w 2478882"/>
                <a:gd name="connsiteY239" fmla="*/ 342900 h 702469"/>
                <a:gd name="connsiteX240" fmla="*/ 647700 w 2478882"/>
                <a:gd name="connsiteY240" fmla="*/ 342900 h 702469"/>
                <a:gd name="connsiteX241" fmla="*/ 647700 w 2478882"/>
                <a:gd name="connsiteY241" fmla="*/ 342900 h 702469"/>
                <a:gd name="connsiteX242" fmla="*/ 597694 w 2478882"/>
                <a:gd name="connsiteY242" fmla="*/ 342900 h 702469"/>
                <a:gd name="connsiteX243" fmla="*/ 581025 w 2478882"/>
                <a:gd name="connsiteY243" fmla="*/ 345281 h 702469"/>
                <a:gd name="connsiteX244" fmla="*/ 578644 w 2478882"/>
                <a:gd name="connsiteY244" fmla="*/ 323850 h 702469"/>
                <a:gd name="connsiteX245" fmla="*/ 550069 w 2478882"/>
                <a:gd name="connsiteY245" fmla="*/ 321469 h 702469"/>
                <a:gd name="connsiteX246" fmla="*/ 559594 w 2478882"/>
                <a:gd name="connsiteY246" fmla="*/ 342900 h 702469"/>
                <a:gd name="connsiteX247" fmla="*/ 545307 w 2478882"/>
                <a:gd name="connsiteY247" fmla="*/ 347663 h 702469"/>
                <a:gd name="connsiteX248" fmla="*/ 511969 w 2478882"/>
                <a:gd name="connsiteY248" fmla="*/ 342900 h 702469"/>
                <a:gd name="connsiteX249" fmla="*/ 492919 w 2478882"/>
                <a:gd name="connsiteY249" fmla="*/ 345281 h 702469"/>
                <a:gd name="connsiteX250" fmla="*/ 507207 w 2478882"/>
                <a:gd name="connsiteY250" fmla="*/ 361950 h 702469"/>
                <a:gd name="connsiteX251" fmla="*/ 516732 w 2478882"/>
                <a:gd name="connsiteY251" fmla="*/ 373856 h 702469"/>
                <a:gd name="connsiteX252" fmla="*/ 507207 w 2478882"/>
                <a:gd name="connsiteY252" fmla="*/ 383381 h 702469"/>
                <a:gd name="connsiteX253" fmla="*/ 507207 w 2478882"/>
                <a:gd name="connsiteY253" fmla="*/ 383381 h 702469"/>
                <a:gd name="connsiteX254" fmla="*/ 497682 w 2478882"/>
                <a:gd name="connsiteY254" fmla="*/ 409575 h 702469"/>
                <a:gd name="connsiteX255" fmla="*/ 469107 w 2478882"/>
                <a:gd name="connsiteY255" fmla="*/ 431006 h 702469"/>
                <a:gd name="connsiteX256" fmla="*/ 454819 w 2478882"/>
                <a:gd name="connsiteY256" fmla="*/ 426244 h 702469"/>
                <a:gd name="connsiteX257" fmla="*/ 438150 w 2478882"/>
                <a:gd name="connsiteY257" fmla="*/ 440531 h 702469"/>
                <a:gd name="connsiteX258" fmla="*/ 431007 w 2478882"/>
                <a:gd name="connsiteY258" fmla="*/ 438150 h 702469"/>
                <a:gd name="connsiteX259" fmla="*/ 433388 w 2478882"/>
                <a:gd name="connsiteY259" fmla="*/ 414338 h 702469"/>
                <a:gd name="connsiteX260" fmla="*/ 435769 w 2478882"/>
                <a:gd name="connsiteY260" fmla="*/ 390525 h 702469"/>
                <a:gd name="connsiteX261" fmla="*/ 426244 w 2478882"/>
                <a:gd name="connsiteY261" fmla="*/ 385763 h 702469"/>
                <a:gd name="connsiteX262" fmla="*/ 423863 w 2478882"/>
                <a:gd name="connsiteY262" fmla="*/ 402431 h 702469"/>
                <a:gd name="connsiteX263" fmla="*/ 416719 w 2478882"/>
                <a:gd name="connsiteY263" fmla="*/ 416719 h 702469"/>
                <a:gd name="connsiteX264" fmla="*/ 392907 w 2478882"/>
                <a:gd name="connsiteY264" fmla="*/ 407194 h 702469"/>
                <a:gd name="connsiteX265" fmla="*/ 383382 w 2478882"/>
                <a:gd name="connsiteY265" fmla="*/ 404813 h 702469"/>
                <a:gd name="connsiteX266" fmla="*/ 383382 w 2478882"/>
                <a:gd name="connsiteY266" fmla="*/ 423863 h 702469"/>
                <a:gd name="connsiteX267" fmla="*/ 404813 w 2478882"/>
                <a:gd name="connsiteY267" fmla="*/ 442913 h 702469"/>
                <a:gd name="connsiteX268" fmla="*/ 376238 w 2478882"/>
                <a:gd name="connsiteY268" fmla="*/ 445294 h 702469"/>
                <a:gd name="connsiteX269" fmla="*/ 371475 w 2478882"/>
                <a:gd name="connsiteY269" fmla="*/ 454819 h 702469"/>
                <a:gd name="connsiteX270" fmla="*/ 342900 w 2478882"/>
                <a:gd name="connsiteY270" fmla="*/ 445294 h 702469"/>
                <a:gd name="connsiteX271" fmla="*/ 342900 w 2478882"/>
                <a:gd name="connsiteY271" fmla="*/ 464344 h 702469"/>
                <a:gd name="connsiteX272" fmla="*/ 333375 w 2478882"/>
                <a:gd name="connsiteY272" fmla="*/ 476250 h 702469"/>
                <a:gd name="connsiteX273" fmla="*/ 323850 w 2478882"/>
                <a:gd name="connsiteY273" fmla="*/ 476250 h 702469"/>
                <a:gd name="connsiteX274" fmla="*/ 316707 w 2478882"/>
                <a:gd name="connsiteY274" fmla="*/ 442913 h 702469"/>
                <a:gd name="connsiteX275" fmla="*/ 290513 w 2478882"/>
                <a:gd name="connsiteY275" fmla="*/ 428625 h 702469"/>
                <a:gd name="connsiteX276" fmla="*/ 271463 w 2478882"/>
                <a:gd name="connsiteY276" fmla="*/ 416719 h 702469"/>
                <a:gd name="connsiteX277" fmla="*/ 278607 w 2478882"/>
                <a:gd name="connsiteY277" fmla="*/ 366713 h 702469"/>
                <a:gd name="connsiteX278" fmla="*/ 285750 w 2478882"/>
                <a:gd name="connsiteY278" fmla="*/ 333375 h 702469"/>
                <a:gd name="connsiteX279" fmla="*/ 328613 w 2478882"/>
                <a:gd name="connsiteY279" fmla="*/ 309563 h 702469"/>
                <a:gd name="connsiteX280" fmla="*/ 338138 w 2478882"/>
                <a:gd name="connsiteY280" fmla="*/ 292894 h 702469"/>
                <a:gd name="connsiteX281" fmla="*/ 350044 w 2478882"/>
                <a:gd name="connsiteY281" fmla="*/ 266700 h 702469"/>
                <a:gd name="connsiteX282" fmla="*/ 350044 w 2478882"/>
                <a:gd name="connsiteY282" fmla="*/ 266700 h 702469"/>
                <a:gd name="connsiteX283" fmla="*/ 321469 w 2478882"/>
                <a:gd name="connsiteY283" fmla="*/ 273844 h 702469"/>
                <a:gd name="connsiteX284" fmla="*/ 314325 w 2478882"/>
                <a:gd name="connsiteY284" fmla="*/ 250031 h 702469"/>
                <a:gd name="connsiteX285" fmla="*/ 311944 w 2478882"/>
                <a:gd name="connsiteY285" fmla="*/ 271463 h 702469"/>
                <a:gd name="connsiteX286" fmla="*/ 300038 w 2478882"/>
                <a:gd name="connsiteY286" fmla="*/ 304800 h 702469"/>
                <a:gd name="connsiteX287" fmla="*/ 288132 w 2478882"/>
                <a:gd name="connsiteY287" fmla="*/ 297656 h 702469"/>
                <a:gd name="connsiteX288" fmla="*/ 288132 w 2478882"/>
                <a:gd name="connsiteY288" fmla="*/ 273844 h 702469"/>
                <a:gd name="connsiteX289" fmla="*/ 288132 w 2478882"/>
                <a:gd name="connsiteY289" fmla="*/ 261938 h 702469"/>
                <a:gd name="connsiteX290" fmla="*/ 278607 w 2478882"/>
                <a:gd name="connsiteY290" fmla="*/ 250031 h 702469"/>
                <a:gd name="connsiteX291" fmla="*/ 269082 w 2478882"/>
                <a:gd name="connsiteY291" fmla="*/ 257175 h 702469"/>
                <a:gd name="connsiteX292" fmla="*/ 264319 w 2478882"/>
                <a:gd name="connsiteY292" fmla="*/ 292894 h 702469"/>
                <a:gd name="connsiteX293" fmla="*/ 280988 w 2478882"/>
                <a:gd name="connsiteY293" fmla="*/ 311944 h 702469"/>
                <a:gd name="connsiteX294" fmla="*/ 276225 w 2478882"/>
                <a:gd name="connsiteY294" fmla="*/ 330994 h 702469"/>
                <a:gd name="connsiteX295" fmla="*/ 264319 w 2478882"/>
                <a:gd name="connsiteY295" fmla="*/ 361950 h 702469"/>
                <a:gd name="connsiteX296" fmla="*/ 250032 w 2478882"/>
                <a:gd name="connsiteY296" fmla="*/ 385763 h 702469"/>
                <a:gd name="connsiteX297" fmla="*/ 207169 w 2478882"/>
                <a:gd name="connsiteY297" fmla="*/ 373856 h 702469"/>
                <a:gd name="connsiteX298" fmla="*/ 200025 w 2478882"/>
                <a:gd name="connsiteY298" fmla="*/ 342900 h 702469"/>
                <a:gd name="connsiteX299" fmla="*/ 157163 w 2478882"/>
                <a:gd name="connsiteY299" fmla="*/ 316706 h 702469"/>
                <a:gd name="connsiteX300" fmla="*/ 104775 w 2478882"/>
                <a:gd name="connsiteY300" fmla="*/ 295275 h 702469"/>
                <a:gd name="connsiteX301" fmla="*/ 61913 w 2478882"/>
                <a:gd name="connsiteY301" fmla="*/ 257175 h 702469"/>
                <a:gd name="connsiteX302" fmla="*/ 35719 w 2478882"/>
                <a:gd name="connsiteY302" fmla="*/ 219075 h 702469"/>
                <a:gd name="connsiteX303" fmla="*/ 11907 w 2478882"/>
                <a:gd name="connsiteY303" fmla="*/ 159544 h 702469"/>
                <a:gd name="connsiteX304" fmla="*/ 0 w 2478882"/>
                <a:gd name="connsiteY304" fmla="*/ 90488 h 702469"/>
                <a:gd name="connsiteX305" fmla="*/ 2382 w 2478882"/>
                <a:gd name="connsiteY305" fmla="*/ 30956 h 702469"/>
                <a:gd name="connsiteX306" fmla="*/ 2382 w 2478882"/>
                <a:gd name="connsiteY306" fmla="*/ 0 h 702469"/>
                <a:gd name="connsiteX307" fmla="*/ 2216944 w 2478882"/>
                <a:gd name="connsiteY307" fmla="*/ 0 h 702469"/>
                <a:gd name="connsiteX0" fmla="*/ 2216944 w 2478882"/>
                <a:gd name="connsiteY0" fmla="*/ 0 h 702469"/>
                <a:gd name="connsiteX1" fmla="*/ 2238375 w 2478882"/>
                <a:gd name="connsiteY1" fmla="*/ 73819 h 702469"/>
                <a:gd name="connsiteX2" fmla="*/ 2266950 w 2478882"/>
                <a:gd name="connsiteY2" fmla="*/ 119063 h 702469"/>
                <a:gd name="connsiteX3" fmla="*/ 2288382 w 2478882"/>
                <a:gd name="connsiteY3" fmla="*/ 176213 h 702469"/>
                <a:gd name="connsiteX4" fmla="*/ 2297907 w 2478882"/>
                <a:gd name="connsiteY4" fmla="*/ 226219 h 702469"/>
                <a:gd name="connsiteX5" fmla="*/ 2340769 w 2478882"/>
                <a:gd name="connsiteY5" fmla="*/ 264319 h 702469"/>
                <a:gd name="connsiteX6" fmla="*/ 2343150 w 2478882"/>
                <a:gd name="connsiteY6" fmla="*/ 304800 h 702469"/>
                <a:gd name="connsiteX7" fmla="*/ 2347913 w 2478882"/>
                <a:gd name="connsiteY7" fmla="*/ 319088 h 702469"/>
                <a:gd name="connsiteX8" fmla="*/ 2364582 w 2478882"/>
                <a:gd name="connsiteY8" fmla="*/ 333375 h 702469"/>
                <a:gd name="connsiteX9" fmla="*/ 2359819 w 2478882"/>
                <a:gd name="connsiteY9" fmla="*/ 350044 h 702469"/>
                <a:gd name="connsiteX10" fmla="*/ 2393157 w 2478882"/>
                <a:gd name="connsiteY10" fmla="*/ 373856 h 702469"/>
                <a:gd name="connsiteX11" fmla="*/ 2409825 w 2478882"/>
                <a:gd name="connsiteY11" fmla="*/ 414338 h 702469"/>
                <a:gd name="connsiteX12" fmla="*/ 2390775 w 2478882"/>
                <a:gd name="connsiteY12" fmla="*/ 423863 h 702469"/>
                <a:gd name="connsiteX13" fmla="*/ 2376488 w 2478882"/>
                <a:gd name="connsiteY13" fmla="*/ 402431 h 702469"/>
                <a:gd name="connsiteX14" fmla="*/ 2364582 w 2478882"/>
                <a:gd name="connsiteY14" fmla="*/ 390525 h 702469"/>
                <a:gd name="connsiteX15" fmla="*/ 2355057 w 2478882"/>
                <a:gd name="connsiteY15" fmla="*/ 390525 h 702469"/>
                <a:gd name="connsiteX16" fmla="*/ 2352675 w 2478882"/>
                <a:gd name="connsiteY16" fmla="*/ 411956 h 702469"/>
                <a:gd name="connsiteX17" fmla="*/ 2371725 w 2478882"/>
                <a:gd name="connsiteY17" fmla="*/ 445294 h 702469"/>
                <a:gd name="connsiteX18" fmla="*/ 2386013 w 2478882"/>
                <a:gd name="connsiteY18" fmla="*/ 459581 h 702469"/>
                <a:gd name="connsiteX19" fmla="*/ 2400300 w 2478882"/>
                <a:gd name="connsiteY19" fmla="*/ 440531 h 702469"/>
                <a:gd name="connsiteX20" fmla="*/ 2414588 w 2478882"/>
                <a:gd name="connsiteY20" fmla="*/ 445294 h 702469"/>
                <a:gd name="connsiteX21" fmla="*/ 2421732 w 2478882"/>
                <a:gd name="connsiteY21" fmla="*/ 471488 h 702469"/>
                <a:gd name="connsiteX22" fmla="*/ 2424113 w 2478882"/>
                <a:gd name="connsiteY22" fmla="*/ 483394 h 702469"/>
                <a:gd name="connsiteX23" fmla="*/ 2400300 w 2478882"/>
                <a:gd name="connsiteY23" fmla="*/ 485775 h 702469"/>
                <a:gd name="connsiteX24" fmla="*/ 2414588 w 2478882"/>
                <a:gd name="connsiteY24" fmla="*/ 507206 h 702469"/>
                <a:gd name="connsiteX25" fmla="*/ 2443163 w 2478882"/>
                <a:gd name="connsiteY25" fmla="*/ 514350 h 702469"/>
                <a:gd name="connsiteX26" fmla="*/ 2462213 w 2478882"/>
                <a:gd name="connsiteY26" fmla="*/ 545306 h 702469"/>
                <a:gd name="connsiteX27" fmla="*/ 2455069 w 2478882"/>
                <a:gd name="connsiteY27" fmla="*/ 590550 h 702469"/>
                <a:gd name="connsiteX28" fmla="*/ 2459832 w 2478882"/>
                <a:gd name="connsiteY28" fmla="*/ 645319 h 702469"/>
                <a:gd name="connsiteX29" fmla="*/ 2478882 w 2478882"/>
                <a:gd name="connsiteY29" fmla="*/ 702469 h 702469"/>
                <a:gd name="connsiteX30" fmla="*/ 2457450 w 2478882"/>
                <a:gd name="connsiteY30" fmla="*/ 702469 h 702469"/>
                <a:gd name="connsiteX31" fmla="*/ 2428875 w 2478882"/>
                <a:gd name="connsiteY31" fmla="*/ 690563 h 702469"/>
                <a:gd name="connsiteX32" fmla="*/ 2412207 w 2478882"/>
                <a:gd name="connsiteY32" fmla="*/ 690563 h 702469"/>
                <a:gd name="connsiteX33" fmla="*/ 2395538 w 2478882"/>
                <a:gd name="connsiteY33" fmla="*/ 681038 h 702469"/>
                <a:gd name="connsiteX34" fmla="*/ 2378869 w 2478882"/>
                <a:gd name="connsiteY34" fmla="*/ 671513 h 702469"/>
                <a:gd name="connsiteX35" fmla="*/ 2383632 w 2478882"/>
                <a:gd name="connsiteY35" fmla="*/ 623888 h 702469"/>
                <a:gd name="connsiteX36" fmla="*/ 2336007 w 2478882"/>
                <a:gd name="connsiteY36" fmla="*/ 600075 h 702469"/>
                <a:gd name="connsiteX37" fmla="*/ 2297907 w 2478882"/>
                <a:gd name="connsiteY37" fmla="*/ 588169 h 702469"/>
                <a:gd name="connsiteX38" fmla="*/ 2238375 w 2478882"/>
                <a:gd name="connsiteY38" fmla="*/ 569119 h 702469"/>
                <a:gd name="connsiteX39" fmla="*/ 2185988 w 2478882"/>
                <a:gd name="connsiteY39" fmla="*/ 566738 h 702469"/>
                <a:gd name="connsiteX40" fmla="*/ 2164557 w 2478882"/>
                <a:gd name="connsiteY40" fmla="*/ 561975 h 702469"/>
                <a:gd name="connsiteX41" fmla="*/ 2193132 w 2478882"/>
                <a:gd name="connsiteY41" fmla="*/ 542925 h 702469"/>
                <a:gd name="connsiteX42" fmla="*/ 2178844 w 2478882"/>
                <a:gd name="connsiteY42" fmla="*/ 540544 h 702469"/>
                <a:gd name="connsiteX43" fmla="*/ 2183607 w 2478882"/>
                <a:gd name="connsiteY43" fmla="*/ 523875 h 702469"/>
                <a:gd name="connsiteX44" fmla="*/ 2205038 w 2478882"/>
                <a:gd name="connsiteY44" fmla="*/ 500063 h 702469"/>
                <a:gd name="connsiteX45" fmla="*/ 2197894 w 2478882"/>
                <a:gd name="connsiteY45" fmla="*/ 495300 h 702469"/>
                <a:gd name="connsiteX46" fmla="*/ 2166938 w 2478882"/>
                <a:gd name="connsiteY46" fmla="*/ 519113 h 702469"/>
                <a:gd name="connsiteX47" fmla="*/ 2155032 w 2478882"/>
                <a:gd name="connsiteY47" fmla="*/ 519113 h 702469"/>
                <a:gd name="connsiteX48" fmla="*/ 2147888 w 2478882"/>
                <a:gd name="connsiteY48" fmla="*/ 507206 h 702469"/>
                <a:gd name="connsiteX49" fmla="*/ 2138363 w 2478882"/>
                <a:gd name="connsiteY49" fmla="*/ 502444 h 702469"/>
                <a:gd name="connsiteX50" fmla="*/ 2119313 w 2478882"/>
                <a:gd name="connsiteY50" fmla="*/ 507206 h 702469"/>
                <a:gd name="connsiteX51" fmla="*/ 2126457 w 2478882"/>
                <a:gd name="connsiteY51" fmla="*/ 528638 h 702469"/>
                <a:gd name="connsiteX52" fmla="*/ 2102644 w 2478882"/>
                <a:gd name="connsiteY52" fmla="*/ 531019 h 702469"/>
                <a:gd name="connsiteX53" fmla="*/ 2088357 w 2478882"/>
                <a:gd name="connsiteY53" fmla="*/ 523875 h 702469"/>
                <a:gd name="connsiteX54" fmla="*/ 2078832 w 2478882"/>
                <a:gd name="connsiteY54" fmla="*/ 509588 h 702469"/>
                <a:gd name="connsiteX55" fmla="*/ 2066925 w 2478882"/>
                <a:gd name="connsiteY55" fmla="*/ 516731 h 702469"/>
                <a:gd name="connsiteX56" fmla="*/ 2040732 w 2478882"/>
                <a:gd name="connsiteY56" fmla="*/ 519113 h 702469"/>
                <a:gd name="connsiteX57" fmla="*/ 1971675 w 2478882"/>
                <a:gd name="connsiteY57" fmla="*/ 509588 h 702469"/>
                <a:gd name="connsiteX58" fmla="*/ 1935957 w 2478882"/>
                <a:gd name="connsiteY58" fmla="*/ 492919 h 702469"/>
                <a:gd name="connsiteX59" fmla="*/ 1921669 w 2478882"/>
                <a:gd name="connsiteY59" fmla="*/ 459581 h 702469"/>
                <a:gd name="connsiteX60" fmla="*/ 1921669 w 2478882"/>
                <a:gd name="connsiteY60" fmla="*/ 438150 h 702469"/>
                <a:gd name="connsiteX61" fmla="*/ 1893094 w 2478882"/>
                <a:gd name="connsiteY61" fmla="*/ 411956 h 702469"/>
                <a:gd name="connsiteX62" fmla="*/ 1869282 w 2478882"/>
                <a:gd name="connsiteY62" fmla="*/ 397669 h 702469"/>
                <a:gd name="connsiteX63" fmla="*/ 1850232 w 2478882"/>
                <a:gd name="connsiteY63" fmla="*/ 383381 h 702469"/>
                <a:gd name="connsiteX64" fmla="*/ 1843088 w 2478882"/>
                <a:gd name="connsiteY64" fmla="*/ 371475 h 702469"/>
                <a:gd name="connsiteX65" fmla="*/ 1804988 w 2478882"/>
                <a:gd name="connsiteY65" fmla="*/ 366713 h 702469"/>
                <a:gd name="connsiteX66" fmla="*/ 1769269 w 2478882"/>
                <a:gd name="connsiteY66" fmla="*/ 361950 h 702469"/>
                <a:gd name="connsiteX67" fmla="*/ 1750219 w 2478882"/>
                <a:gd name="connsiteY67" fmla="*/ 335756 h 702469"/>
                <a:gd name="connsiteX68" fmla="*/ 1709738 w 2478882"/>
                <a:gd name="connsiteY68" fmla="*/ 316706 h 702469"/>
                <a:gd name="connsiteX69" fmla="*/ 1678782 w 2478882"/>
                <a:gd name="connsiteY69" fmla="*/ 302419 h 702469"/>
                <a:gd name="connsiteX70" fmla="*/ 1659732 w 2478882"/>
                <a:gd name="connsiteY70" fmla="*/ 300038 h 702469"/>
                <a:gd name="connsiteX71" fmla="*/ 1659732 w 2478882"/>
                <a:gd name="connsiteY71" fmla="*/ 276225 h 702469"/>
                <a:gd name="connsiteX72" fmla="*/ 1640682 w 2478882"/>
                <a:gd name="connsiteY72" fmla="*/ 283369 h 702469"/>
                <a:gd name="connsiteX73" fmla="*/ 1640682 w 2478882"/>
                <a:gd name="connsiteY73" fmla="*/ 283369 h 702469"/>
                <a:gd name="connsiteX74" fmla="*/ 1619250 w 2478882"/>
                <a:gd name="connsiteY74" fmla="*/ 247650 h 702469"/>
                <a:gd name="connsiteX75" fmla="*/ 1595438 w 2478882"/>
                <a:gd name="connsiteY75" fmla="*/ 226219 h 702469"/>
                <a:gd name="connsiteX76" fmla="*/ 1581150 w 2478882"/>
                <a:gd name="connsiteY76" fmla="*/ 219075 h 702469"/>
                <a:gd name="connsiteX77" fmla="*/ 1581150 w 2478882"/>
                <a:gd name="connsiteY77" fmla="*/ 200025 h 702469"/>
                <a:gd name="connsiteX78" fmla="*/ 1602582 w 2478882"/>
                <a:gd name="connsiteY78" fmla="*/ 190500 h 702469"/>
                <a:gd name="connsiteX79" fmla="*/ 1633538 w 2478882"/>
                <a:gd name="connsiteY79" fmla="*/ 197644 h 702469"/>
                <a:gd name="connsiteX80" fmla="*/ 1657350 w 2478882"/>
                <a:gd name="connsiteY80" fmla="*/ 183356 h 702469"/>
                <a:gd name="connsiteX81" fmla="*/ 1669257 w 2478882"/>
                <a:gd name="connsiteY81" fmla="*/ 171450 h 702469"/>
                <a:gd name="connsiteX82" fmla="*/ 1688307 w 2478882"/>
                <a:gd name="connsiteY82" fmla="*/ 159544 h 702469"/>
                <a:gd name="connsiteX83" fmla="*/ 1650207 w 2478882"/>
                <a:gd name="connsiteY83" fmla="*/ 126206 h 702469"/>
                <a:gd name="connsiteX84" fmla="*/ 1638300 w 2478882"/>
                <a:gd name="connsiteY84" fmla="*/ 171450 h 702469"/>
                <a:gd name="connsiteX85" fmla="*/ 1616869 w 2478882"/>
                <a:gd name="connsiteY85" fmla="*/ 178594 h 702469"/>
                <a:gd name="connsiteX86" fmla="*/ 1595438 w 2478882"/>
                <a:gd name="connsiteY86" fmla="*/ 173831 h 702469"/>
                <a:gd name="connsiteX87" fmla="*/ 1559719 w 2478882"/>
                <a:gd name="connsiteY87" fmla="*/ 173831 h 702469"/>
                <a:gd name="connsiteX88" fmla="*/ 1552575 w 2478882"/>
                <a:gd name="connsiteY88" fmla="*/ 190500 h 702469"/>
                <a:gd name="connsiteX89" fmla="*/ 1531144 w 2478882"/>
                <a:gd name="connsiteY89" fmla="*/ 190500 h 702469"/>
                <a:gd name="connsiteX90" fmla="*/ 1516857 w 2478882"/>
                <a:gd name="connsiteY90" fmla="*/ 200025 h 702469"/>
                <a:gd name="connsiteX91" fmla="*/ 1485900 w 2478882"/>
                <a:gd name="connsiteY91" fmla="*/ 195263 h 702469"/>
                <a:gd name="connsiteX92" fmla="*/ 1438275 w 2478882"/>
                <a:gd name="connsiteY92" fmla="*/ 190500 h 702469"/>
                <a:gd name="connsiteX93" fmla="*/ 1416844 w 2478882"/>
                <a:gd name="connsiteY93" fmla="*/ 176213 h 702469"/>
                <a:gd name="connsiteX94" fmla="*/ 1385888 w 2478882"/>
                <a:gd name="connsiteY94" fmla="*/ 178594 h 702469"/>
                <a:gd name="connsiteX95" fmla="*/ 1359694 w 2478882"/>
                <a:gd name="connsiteY95" fmla="*/ 188119 h 702469"/>
                <a:gd name="connsiteX96" fmla="*/ 1343025 w 2478882"/>
                <a:gd name="connsiteY96" fmla="*/ 183356 h 702469"/>
                <a:gd name="connsiteX97" fmla="*/ 1323975 w 2478882"/>
                <a:gd name="connsiteY97" fmla="*/ 154781 h 702469"/>
                <a:gd name="connsiteX98" fmla="*/ 1323975 w 2478882"/>
                <a:gd name="connsiteY98" fmla="*/ 142875 h 702469"/>
                <a:gd name="connsiteX99" fmla="*/ 1314450 w 2478882"/>
                <a:gd name="connsiteY99" fmla="*/ 166688 h 702469"/>
                <a:gd name="connsiteX100" fmla="*/ 1319213 w 2478882"/>
                <a:gd name="connsiteY100" fmla="*/ 200025 h 702469"/>
                <a:gd name="connsiteX101" fmla="*/ 1312069 w 2478882"/>
                <a:gd name="connsiteY101" fmla="*/ 219075 h 702469"/>
                <a:gd name="connsiteX102" fmla="*/ 1283494 w 2478882"/>
                <a:gd name="connsiteY102" fmla="*/ 219075 h 702469"/>
                <a:gd name="connsiteX103" fmla="*/ 1264444 w 2478882"/>
                <a:gd name="connsiteY103" fmla="*/ 204788 h 702469"/>
                <a:gd name="connsiteX104" fmla="*/ 1243013 w 2478882"/>
                <a:gd name="connsiteY104" fmla="*/ 204788 h 702469"/>
                <a:gd name="connsiteX105" fmla="*/ 1219200 w 2478882"/>
                <a:gd name="connsiteY105" fmla="*/ 195263 h 702469"/>
                <a:gd name="connsiteX106" fmla="*/ 1212057 w 2478882"/>
                <a:gd name="connsiteY106" fmla="*/ 188119 h 702469"/>
                <a:gd name="connsiteX107" fmla="*/ 1212057 w 2478882"/>
                <a:gd name="connsiteY107" fmla="*/ 164306 h 702469"/>
                <a:gd name="connsiteX108" fmla="*/ 1214438 w 2478882"/>
                <a:gd name="connsiteY108" fmla="*/ 140494 h 702469"/>
                <a:gd name="connsiteX109" fmla="*/ 1219200 w 2478882"/>
                <a:gd name="connsiteY109" fmla="*/ 116681 h 702469"/>
                <a:gd name="connsiteX110" fmla="*/ 1235869 w 2478882"/>
                <a:gd name="connsiteY110" fmla="*/ 102394 h 702469"/>
                <a:gd name="connsiteX111" fmla="*/ 1243013 w 2478882"/>
                <a:gd name="connsiteY111" fmla="*/ 95250 h 702469"/>
                <a:gd name="connsiteX112" fmla="*/ 1233488 w 2478882"/>
                <a:gd name="connsiteY112" fmla="*/ 71438 h 702469"/>
                <a:gd name="connsiteX113" fmla="*/ 1200150 w 2478882"/>
                <a:gd name="connsiteY113" fmla="*/ 42863 h 702469"/>
                <a:gd name="connsiteX114" fmla="*/ 1176338 w 2478882"/>
                <a:gd name="connsiteY114" fmla="*/ 26194 h 702469"/>
                <a:gd name="connsiteX115" fmla="*/ 1162050 w 2478882"/>
                <a:gd name="connsiteY115" fmla="*/ 7144 h 702469"/>
                <a:gd name="connsiteX116" fmla="*/ 1162050 w 2478882"/>
                <a:gd name="connsiteY116" fmla="*/ 7144 h 702469"/>
                <a:gd name="connsiteX117" fmla="*/ 1166813 w 2478882"/>
                <a:gd name="connsiteY117" fmla="*/ 45244 h 702469"/>
                <a:gd name="connsiteX118" fmla="*/ 1169194 w 2478882"/>
                <a:gd name="connsiteY118" fmla="*/ 73819 h 702469"/>
                <a:gd name="connsiteX119" fmla="*/ 1195388 w 2478882"/>
                <a:gd name="connsiteY119" fmla="*/ 85725 h 702469"/>
                <a:gd name="connsiteX120" fmla="*/ 1204913 w 2478882"/>
                <a:gd name="connsiteY120" fmla="*/ 100013 h 702469"/>
                <a:gd name="connsiteX121" fmla="*/ 1195388 w 2478882"/>
                <a:gd name="connsiteY121" fmla="*/ 126206 h 702469"/>
                <a:gd name="connsiteX122" fmla="*/ 1197769 w 2478882"/>
                <a:gd name="connsiteY122" fmla="*/ 152400 h 702469"/>
                <a:gd name="connsiteX123" fmla="*/ 1190625 w 2478882"/>
                <a:gd name="connsiteY123" fmla="*/ 173831 h 702469"/>
                <a:gd name="connsiteX124" fmla="*/ 1195388 w 2478882"/>
                <a:gd name="connsiteY124" fmla="*/ 192881 h 702469"/>
                <a:gd name="connsiteX125" fmla="*/ 1195388 w 2478882"/>
                <a:gd name="connsiteY125" fmla="*/ 192881 h 702469"/>
                <a:gd name="connsiteX126" fmla="*/ 1166813 w 2478882"/>
                <a:gd name="connsiteY126" fmla="*/ 192881 h 702469"/>
                <a:gd name="connsiteX127" fmla="*/ 1150144 w 2478882"/>
                <a:gd name="connsiteY127" fmla="*/ 192881 h 702469"/>
                <a:gd name="connsiteX128" fmla="*/ 1131094 w 2478882"/>
                <a:gd name="connsiteY128" fmla="*/ 202406 h 702469"/>
                <a:gd name="connsiteX129" fmla="*/ 1114425 w 2478882"/>
                <a:gd name="connsiteY129" fmla="*/ 192881 h 702469"/>
                <a:gd name="connsiteX130" fmla="*/ 1088232 w 2478882"/>
                <a:gd name="connsiteY130" fmla="*/ 202406 h 702469"/>
                <a:gd name="connsiteX131" fmla="*/ 1066800 w 2478882"/>
                <a:gd name="connsiteY131" fmla="*/ 209550 h 702469"/>
                <a:gd name="connsiteX132" fmla="*/ 1059657 w 2478882"/>
                <a:gd name="connsiteY132" fmla="*/ 197644 h 702469"/>
                <a:gd name="connsiteX133" fmla="*/ 1031082 w 2478882"/>
                <a:gd name="connsiteY133" fmla="*/ 207169 h 702469"/>
                <a:gd name="connsiteX134" fmla="*/ 992982 w 2478882"/>
                <a:gd name="connsiteY134" fmla="*/ 178594 h 702469"/>
                <a:gd name="connsiteX135" fmla="*/ 964407 w 2478882"/>
                <a:gd name="connsiteY135" fmla="*/ 180975 h 702469"/>
                <a:gd name="connsiteX136" fmla="*/ 942975 w 2478882"/>
                <a:gd name="connsiteY136" fmla="*/ 190500 h 702469"/>
                <a:gd name="connsiteX137" fmla="*/ 921544 w 2478882"/>
                <a:gd name="connsiteY137" fmla="*/ 207169 h 702469"/>
                <a:gd name="connsiteX138" fmla="*/ 909638 w 2478882"/>
                <a:gd name="connsiteY138" fmla="*/ 188119 h 702469"/>
                <a:gd name="connsiteX139" fmla="*/ 919163 w 2478882"/>
                <a:gd name="connsiteY139" fmla="*/ 161925 h 702469"/>
                <a:gd name="connsiteX140" fmla="*/ 921544 w 2478882"/>
                <a:gd name="connsiteY140" fmla="*/ 152400 h 702469"/>
                <a:gd name="connsiteX141" fmla="*/ 914400 w 2478882"/>
                <a:gd name="connsiteY141" fmla="*/ 133350 h 702469"/>
                <a:gd name="connsiteX142" fmla="*/ 907257 w 2478882"/>
                <a:gd name="connsiteY142" fmla="*/ 126206 h 702469"/>
                <a:gd name="connsiteX143" fmla="*/ 897732 w 2478882"/>
                <a:gd name="connsiteY143" fmla="*/ 154781 h 702469"/>
                <a:gd name="connsiteX144" fmla="*/ 897732 w 2478882"/>
                <a:gd name="connsiteY144" fmla="*/ 178594 h 702469"/>
                <a:gd name="connsiteX145" fmla="*/ 869157 w 2478882"/>
                <a:gd name="connsiteY145" fmla="*/ 183356 h 702469"/>
                <a:gd name="connsiteX146" fmla="*/ 850107 w 2478882"/>
                <a:gd name="connsiteY146" fmla="*/ 188119 h 702469"/>
                <a:gd name="connsiteX147" fmla="*/ 828675 w 2478882"/>
                <a:gd name="connsiteY147" fmla="*/ 159544 h 702469"/>
                <a:gd name="connsiteX148" fmla="*/ 814388 w 2478882"/>
                <a:gd name="connsiteY148" fmla="*/ 138113 h 702469"/>
                <a:gd name="connsiteX149" fmla="*/ 807244 w 2478882"/>
                <a:gd name="connsiteY149" fmla="*/ 114300 h 702469"/>
                <a:gd name="connsiteX150" fmla="*/ 804863 w 2478882"/>
                <a:gd name="connsiteY150" fmla="*/ 88106 h 702469"/>
                <a:gd name="connsiteX151" fmla="*/ 783432 w 2478882"/>
                <a:gd name="connsiteY151" fmla="*/ 47625 h 702469"/>
                <a:gd name="connsiteX152" fmla="*/ 783432 w 2478882"/>
                <a:gd name="connsiteY152" fmla="*/ 73819 h 702469"/>
                <a:gd name="connsiteX153" fmla="*/ 785813 w 2478882"/>
                <a:gd name="connsiteY153" fmla="*/ 111919 h 702469"/>
                <a:gd name="connsiteX154" fmla="*/ 800100 w 2478882"/>
                <a:gd name="connsiteY154" fmla="*/ 147638 h 702469"/>
                <a:gd name="connsiteX155" fmla="*/ 823913 w 2478882"/>
                <a:gd name="connsiteY155" fmla="*/ 188119 h 702469"/>
                <a:gd name="connsiteX156" fmla="*/ 845344 w 2478882"/>
                <a:gd name="connsiteY156" fmla="*/ 209550 h 702469"/>
                <a:gd name="connsiteX157" fmla="*/ 838200 w 2478882"/>
                <a:gd name="connsiteY157" fmla="*/ 228600 h 702469"/>
                <a:gd name="connsiteX158" fmla="*/ 823913 w 2478882"/>
                <a:gd name="connsiteY158" fmla="*/ 257175 h 702469"/>
                <a:gd name="connsiteX159" fmla="*/ 823913 w 2478882"/>
                <a:gd name="connsiteY159" fmla="*/ 257175 h 702469"/>
                <a:gd name="connsiteX160" fmla="*/ 800100 w 2478882"/>
                <a:gd name="connsiteY160" fmla="*/ 257175 h 702469"/>
                <a:gd name="connsiteX161" fmla="*/ 809625 w 2478882"/>
                <a:gd name="connsiteY161" fmla="*/ 223838 h 702469"/>
                <a:gd name="connsiteX162" fmla="*/ 795338 w 2478882"/>
                <a:gd name="connsiteY162" fmla="*/ 240506 h 702469"/>
                <a:gd name="connsiteX163" fmla="*/ 788194 w 2478882"/>
                <a:gd name="connsiteY163" fmla="*/ 216694 h 702469"/>
                <a:gd name="connsiteX164" fmla="*/ 769144 w 2478882"/>
                <a:gd name="connsiteY164" fmla="*/ 219075 h 702469"/>
                <a:gd name="connsiteX165" fmla="*/ 750094 w 2478882"/>
                <a:gd name="connsiteY165" fmla="*/ 216694 h 702469"/>
                <a:gd name="connsiteX166" fmla="*/ 742950 w 2478882"/>
                <a:gd name="connsiteY166" fmla="*/ 207169 h 702469"/>
                <a:gd name="connsiteX167" fmla="*/ 742950 w 2478882"/>
                <a:gd name="connsiteY167" fmla="*/ 207169 h 702469"/>
                <a:gd name="connsiteX168" fmla="*/ 728663 w 2478882"/>
                <a:gd name="connsiteY168" fmla="*/ 204788 h 702469"/>
                <a:gd name="connsiteX169" fmla="*/ 711994 w 2478882"/>
                <a:gd name="connsiteY169" fmla="*/ 204788 h 702469"/>
                <a:gd name="connsiteX170" fmla="*/ 700088 w 2478882"/>
                <a:gd name="connsiteY170" fmla="*/ 221456 h 702469"/>
                <a:gd name="connsiteX171" fmla="*/ 681038 w 2478882"/>
                <a:gd name="connsiteY171" fmla="*/ 221456 h 702469"/>
                <a:gd name="connsiteX172" fmla="*/ 669132 w 2478882"/>
                <a:gd name="connsiteY172" fmla="*/ 207169 h 702469"/>
                <a:gd name="connsiteX173" fmla="*/ 666750 w 2478882"/>
                <a:gd name="connsiteY173" fmla="*/ 207169 h 702469"/>
                <a:gd name="connsiteX174" fmla="*/ 652463 w 2478882"/>
                <a:gd name="connsiteY174" fmla="*/ 221456 h 702469"/>
                <a:gd name="connsiteX175" fmla="*/ 652463 w 2478882"/>
                <a:gd name="connsiteY175" fmla="*/ 235744 h 702469"/>
                <a:gd name="connsiteX176" fmla="*/ 661988 w 2478882"/>
                <a:gd name="connsiteY176" fmla="*/ 245269 h 702469"/>
                <a:gd name="connsiteX177" fmla="*/ 704850 w 2478882"/>
                <a:gd name="connsiteY177" fmla="*/ 245269 h 702469"/>
                <a:gd name="connsiteX178" fmla="*/ 738188 w 2478882"/>
                <a:gd name="connsiteY178" fmla="*/ 245269 h 702469"/>
                <a:gd name="connsiteX179" fmla="*/ 776288 w 2478882"/>
                <a:gd name="connsiteY179" fmla="*/ 242888 h 702469"/>
                <a:gd name="connsiteX180" fmla="*/ 783432 w 2478882"/>
                <a:gd name="connsiteY180" fmla="*/ 254794 h 702469"/>
                <a:gd name="connsiteX181" fmla="*/ 783432 w 2478882"/>
                <a:gd name="connsiteY181" fmla="*/ 254794 h 702469"/>
                <a:gd name="connsiteX182" fmla="*/ 754857 w 2478882"/>
                <a:gd name="connsiteY182" fmla="*/ 269081 h 702469"/>
                <a:gd name="connsiteX183" fmla="*/ 735807 w 2478882"/>
                <a:gd name="connsiteY183" fmla="*/ 285750 h 702469"/>
                <a:gd name="connsiteX184" fmla="*/ 735807 w 2478882"/>
                <a:gd name="connsiteY184" fmla="*/ 285750 h 702469"/>
                <a:gd name="connsiteX185" fmla="*/ 707232 w 2478882"/>
                <a:gd name="connsiteY185" fmla="*/ 273844 h 702469"/>
                <a:gd name="connsiteX186" fmla="*/ 690563 w 2478882"/>
                <a:gd name="connsiteY186" fmla="*/ 264319 h 702469"/>
                <a:gd name="connsiteX187" fmla="*/ 652463 w 2478882"/>
                <a:gd name="connsiteY187" fmla="*/ 264319 h 702469"/>
                <a:gd name="connsiteX188" fmla="*/ 619125 w 2478882"/>
                <a:gd name="connsiteY188" fmla="*/ 269081 h 702469"/>
                <a:gd name="connsiteX189" fmla="*/ 600075 w 2478882"/>
                <a:gd name="connsiteY189" fmla="*/ 252413 h 702469"/>
                <a:gd name="connsiteX190" fmla="*/ 590550 w 2478882"/>
                <a:gd name="connsiteY190" fmla="*/ 214313 h 702469"/>
                <a:gd name="connsiteX191" fmla="*/ 581025 w 2478882"/>
                <a:gd name="connsiteY191" fmla="*/ 200025 h 702469"/>
                <a:gd name="connsiteX192" fmla="*/ 573882 w 2478882"/>
                <a:gd name="connsiteY192" fmla="*/ 183356 h 702469"/>
                <a:gd name="connsiteX193" fmla="*/ 559594 w 2478882"/>
                <a:gd name="connsiteY193" fmla="*/ 190500 h 702469"/>
                <a:gd name="connsiteX194" fmla="*/ 559594 w 2478882"/>
                <a:gd name="connsiteY194" fmla="*/ 214313 h 702469"/>
                <a:gd name="connsiteX195" fmla="*/ 545307 w 2478882"/>
                <a:gd name="connsiteY195" fmla="*/ 200025 h 702469"/>
                <a:gd name="connsiteX196" fmla="*/ 523875 w 2478882"/>
                <a:gd name="connsiteY196" fmla="*/ 192881 h 702469"/>
                <a:gd name="connsiteX197" fmla="*/ 500063 w 2478882"/>
                <a:gd name="connsiteY197" fmla="*/ 195263 h 702469"/>
                <a:gd name="connsiteX198" fmla="*/ 492919 w 2478882"/>
                <a:gd name="connsiteY198" fmla="*/ 216694 h 702469"/>
                <a:gd name="connsiteX199" fmla="*/ 481013 w 2478882"/>
                <a:gd name="connsiteY199" fmla="*/ 221456 h 702469"/>
                <a:gd name="connsiteX200" fmla="*/ 461963 w 2478882"/>
                <a:gd name="connsiteY200" fmla="*/ 221456 h 702469"/>
                <a:gd name="connsiteX201" fmla="*/ 433388 w 2478882"/>
                <a:gd name="connsiteY201" fmla="*/ 230981 h 702469"/>
                <a:gd name="connsiteX202" fmla="*/ 419100 w 2478882"/>
                <a:gd name="connsiteY202" fmla="*/ 254794 h 702469"/>
                <a:gd name="connsiteX203" fmla="*/ 426244 w 2478882"/>
                <a:gd name="connsiteY203" fmla="*/ 261938 h 702469"/>
                <a:gd name="connsiteX204" fmla="*/ 466725 w 2478882"/>
                <a:gd name="connsiteY204" fmla="*/ 240506 h 702469"/>
                <a:gd name="connsiteX205" fmla="*/ 488157 w 2478882"/>
                <a:gd name="connsiteY205" fmla="*/ 245269 h 702469"/>
                <a:gd name="connsiteX206" fmla="*/ 519113 w 2478882"/>
                <a:gd name="connsiteY206" fmla="*/ 233363 h 702469"/>
                <a:gd name="connsiteX207" fmla="*/ 552450 w 2478882"/>
                <a:gd name="connsiteY207" fmla="*/ 259556 h 702469"/>
                <a:gd name="connsiteX208" fmla="*/ 561975 w 2478882"/>
                <a:gd name="connsiteY208" fmla="*/ 285750 h 702469"/>
                <a:gd name="connsiteX209" fmla="*/ 590550 w 2478882"/>
                <a:gd name="connsiteY209" fmla="*/ 278606 h 702469"/>
                <a:gd name="connsiteX210" fmla="*/ 607219 w 2478882"/>
                <a:gd name="connsiteY210" fmla="*/ 300038 h 702469"/>
                <a:gd name="connsiteX211" fmla="*/ 645319 w 2478882"/>
                <a:gd name="connsiteY211" fmla="*/ 304800 h 702469"/>
                <a:gd name="connsiteX212" fmla="*/ 704850 w 2478882"/>
                <a:gd name="connsiteY212" fmla="*/ 314325 h 702469"/>
                <a:gd name="connsiteX213" fmla="*/ 745332 w 2478882"/>
                <a:gd name="connsiteY213" fmla="*/ 321469 h 702469"/>
                <a:gd name="connsiteX214" fmla="*/ 745332 w 2478882"/>
                <a:gd name="connsiteY214" fmla="*/ 321469 h 702469"/>
                <a:gd name="connsiteX215" fmla="*/ 764382 w 2478882"/>
                <a:gd name="connsiteY215" fmla="*/ 290513 h 702469"/>
                <a:gd name="connsiteX216" fmla="*/ 790575 w 2478882"/>
                <a:gd name="connsiteY216" fmla="*/ 290513 h 702469"/>
                <a:gd name="connsiteX217" fmla="*/ 828675 w 2478882"/>
                <a:gd name="connsiteY217" fmla="*/ 290513 h 702469"/>
                <a:gd name="connsiteX218" fmla="*/ 821532 w 2478882"/>
                <a:gd name="connsiteY218" fmla="*/ 304800 h 702469"/>
                <a:gd name="connsiteX219" fmla="*/ 812007 w 2478882"/>
                <a:gd name="connsiteY219" fmla="*/ 319088 h 702469"/>
                <a:gd name="connsiteX220" fmla="*/ 823913 w 2478882"/>
                <a:gd name="connsiteY220" fmla="*/ 328613 h 702469"/>
                <a:gd name="connsiteX221" fmla="*/ 800100 w 2478882"/>
                <a:gd name="connsiteY221" fmla="*/ 347663 h 702469"/>
                <a:gd name="connsiteX222" fmla="*/ 797719 w 2478882"/>
                <a:gd name="connsiteY222" fmla="*/ 369094 h 702469"/>
                <a:gd name="connsiteX223" fmla="*/ 790575 w 2478882"/>
                <a:gd name="connsiteY223" fmla="*/ 381000 h 702469"/>
                <a:gd name="connsiteX224" fmla="*/ 764382 w 2478882"/>
                <a:gd name="connsiteY224" fmla="*/ 385763 h 702469"/>
                <a:gd name="connsiteX225" fmla="*/ 771525 w 2478882"/>
                <a:gd name="connsiteY225" fmla="*/ 409575 h 702469"/>
                <a:gd name="connsiteX226" fmla="*/ 740569 w 2478882"/>
                <a:gd name="connsiteY226" fmla="*/ 414338 h 702469"/>
                <a:gd name="connsiteX227" fmla="*/ 726282 w 2478882"/>
                <a:gd name="connsiteY227" fmla="*/ 397669 h 702469"/>
                <a:gd name="connsiteX228" fmla="*/ 695325 w 2478882"/>
                <a:gd name="connsiteY228" fmla="*/ 400050 h 702469"/>
                <a:gd name="connsiteX229" fmla="*/ 669132 w 2478882"/>
                <a:gd name="connsiteY229" fmla="*/ 407194 h 702469"/>
                <a:gd name="connsiteX230" fmla="*/ 642938 w 2478882"/>
                <a:gd name="connsiteY230" fmla="*/ 404813 h 702469"/>
                <a:gd name="connsiteX231" fmla="*/ 621507 w 2478882"/>
                <a:gd name="connsiteY231" fmla="*/ 402431 h 702469"/>
                <a:gd name="connsiteX232" fmla="*/ 621507 w 2478882"/>
                <a:gd name="connsiteY232" fmla="*/ 388144 h 702469"/>
                <a:gd name="connsiteX233" fmla="*/ 600075 w 2478882"/>
                <a:gd name="connsiteY233" fmla="*/ 390525 h 702469"/>
                <a:gd name="connsiteX234" fmla="*/ 578644 w 2478882"/>
                <a:gd name="connsiteY234" fmla="*/ 395288 h 702469"/>
                <a:gd name="connsiteX235" fmla="*/ 571500 w 2478882"/>
                <a:gd name="connsiteY235" fmla="*/ 385763 h 702469"/>
                <a:gd name="connsiteX236" fmla="*/ 571500 w 2478882"/>
                <a:gd name="connsiteY236" fmla="*/ 373856 h 702469"/>
                <a:gd name="connsiteX237" fmla="*/ 571500 w 2478882"/>
                <a:gd name="connsiteY237" fmla="*/ 373856 h 702469"/>
                <a:gd name="connsiteX238" fmla="*/ 626269 w 2478882"/>
                <a:gd name="connsiteY238" fmla="*/ 359569 h 702469"/>
                <a:gd name="connsiteX239" fmla="*/ 647700 w 2478882"/>
                <a:gd name="connsiteY239" fmla="*/ 342900 h 702469"/>
                <a:gd name="connsiteX240" fmla="*/ 647700 w 2478882"/>
                <a:gd name="connsiteY240" fmla="*/ 342900 h 702469"/>
                <a:gd name="connsiteX241" fmla="*/ 647700 w 2478882"/>
                <a:gd name="connsiteY241" fmla="*/ 342900 h 702469"/>
                <a:gd name="connsiteX242" fmla="*/ 597694 w 2478882"/>
                <a:gd name="connsiteY242" fmla="*/ 342900 h 702469"/>
                <a:gd name="connsiteX243" fmla="*/ 581025 w 2478882"/>
                <a:gd name="connsiteY243" fmla="*/ 345281 h 702469"/>
                <a:gd name="connsiteX244" fmla="*/ 578644 w 2478882"/>
                <a:gd name="connsiteY244" fmla="*/ 323850 h 702469"/>
                <a:gd name="connsiteX245" fmla="*/ 550069 w 2478882"/>
                <a:gd name="connsiteY245" fmla="*/ 321469 h 702469"/>
                <a:gd name="connsiteX246" fmla="*/ 559594 w 2478882"/>
                <a:gd name="connsiteY246" fmla="*/ 342900 h 702469"/>
                <a:gd name="connsiteX247" fmla="*/ 545307 w 2478882"/>
                <a:gd name="connsiteY247" fmla="*/ 347663 h 702469"/>
                <a:gd name="connsiteX248" fmla="*/ 511969 w 2478882"/>
                <a:gd name="connsiteY248" fmla="*/ 342900 h 702469"/>
                <a:gd name="connsiteX249" fmla="*/ 492919 w 2478882"/>
                <a:gd name="connsiteY249" fmla="*/ 345281 h 702469"/>
                <a:gd name="connsiteX250" fmla="*/ 507207 w 2478882"/>
                <a:gd name="connsiteY250" fmla="*/ 361950 h 702469"/>
                <a:gd name="connsiteX251" fmla="*/ 516732 w 2478882"/>
                <a:gd name="connsiteY251" fmla="*/ 373856 h 702469"/>
                <a:gd name="connsiteX252" fmla="*/ 507207 w 2478882"/>
                <a:gd name="connsiteY252" fmla="*/ 383381 h 702469"/>
                <a:gd name="connsiteX253" fmla="*/ 507207 w 2478882"/>
                <a:gd name="connsiteY253" fmla="*/ 383381 h 702469"/>
                <a:gd name="connsiteX254" fmla="*/ 497682 w 2478882"/>
                <a:gd name="connsiteY254" fmla="*/ 409575 h 702469"/>
                <a:gd name="connsiteX255" fmla="*/ 469107 w 2478882"/>
                <a:gd name="connsiteY255" fmla="*/ 431006 h 702469"/>
                <a:gd name="connsiteX256" fmla="*/ 454819 w 2478882"/>
                <a:gd name="connsiteY256" fmla="*/ 426244 h 702469"/>
                <a:gd name="connsiteX257" fmla="*/ 438150 w 2478882"/>
                <a:gd name="connsiteY257" fmla="*/ 440531 h 702469"/>
                <a:gd name="connsiteX258" fmla="*/ 431007 w 2478882"/>
                <a:gd name="connsiteY258" fmla="*/ 438150 h 702469"/>
                <a:gd name="connsiteX259" fmla="*/ 433388 w 2478882"/>
                <a:gd name="connsiteY259" fmla="*/ 414338 h 702469"/>
                <a:gd name="connsiteX260" fmla="*/ 435769 w 2478882"/>
                <a:gd name="connsiteY260" fmla="*/ 390525 h 702469"/>
                <a:gd name="connsiteX261" fmla="*/ 426244 w 2478882"/>
                <a:gd name="connsiteY261" fmla="*/ 385763 h 702469"/>
                <a:gd name="connsiteX262" fmla="*/ 423863 w 2478882"/>
                <a:gd name="connsiteY262" fmla="*/ 402431 h 702469"/>
                <a:gd name="connsiteX263" fmla="*/ 416719 w 2478882"/>
                <a:gd name="connsiteY263" fmla="*/ 416719 h 702469"/>
                <a:gd name="connsiteX264" fmla="*/ 392907 w 2478882"/>
                <a:gd name="connsiteY264" fmla="*/ 407194 h 702469"/>
                <a:gd name="connsiteX265" fmla="*/ 383382 w 2478882"/>
                <a:gd name="connsiteY265" fmla="*/ 404813 h 702469"/>
                <a:gd name="connsiteX266" fmla="*/ 383382 w 2478882"/>
                <a:gd name="connsiteY266" fmla="*/ 423863 h 702469"/>
                <a:gd name="connsiteX267" fmla="*/ 404813 w 2478882"/>
                <a:gd name="connsiteY267" fmla="*/ 442913 h 702469"/>
                <a:gd name="connsiteX268" fmla="*/ 376238 w 2478882"/>
                <a:gd name="connsiteY268" fmla="*/ 445294 h 702469"/>
                <a:gd name="connsiteX269" fmla="*/ 371475 w 2478882"/>
                <a:gd name="connsiteY269" fmla="*/ 454819 h 702469"/>
                <a:gd name="connsiteX270" fmla="*/ 342900 w 2478882"/>
                <a:gd name="connsiteY270" fmla="*/ 445294 h 702469"/>
                <a:gd name="connsiteX271" fmla="*/ 342900 w 2478882"/>
                <a:gd name="connsiteY271" fmla="*/ 464344 h 702469"/>
                <a:gd name="connsiteX272" fmla="*/ 333375 w 2478882"/>
                <a:gd name="connsiteY272" fmla="*/ 476250 h 702469"/>
                <a:gd name="connsiteX273" fmla="*/ 323850 w 2478882"/>
                <a:gd name="connsiteY273" fmla="*/ 476250 h 702469"/>
                <a:gd name="connsiteX274" fmla="*/ 316707 w 2478882"/>
                <a:gd name="connsiteY274" fmla="*/ 442913 h 702469"/>
                <a:gd name="connsiteX275" fmla="*/ 290513 w 2478882"/>
                <a:gd name="connsiteY275" fmla="*/ 428625 h 702469"/>
                <a:gd name="connsiteX276" fmla="*/ 271463 w 2478882"/>
                <a:gd name="connsiteY276" fmla="*/ 416719 h 702469"/>
                <a:gd name="connsiteX277" fmla="*/ 278607 w 2478882"/>
                <a:gd name="connsiteY277" fmla="*/ 366713 h 702469"/>
                <a:gd name="connsiteX278" fmla="*/ 285750 w 2478882"/>
                <a:gd name="connsiteY278" fmla="*/ 333375 h 702469"/>
                <a:gd name="connsiteX279" fmla="*/ 328613 w 2478882"/>
                <a:gd name="connsiteY279" fmla="*/ 309563 h 702469"/>
                <a:gd name="connsiteX280" fmla="*/ 338138 w 2478882"/>
                <a:gd name="connsiteY280" fmla="*/ 292894 h 702469"/>
                <a:gd name="connsiteX281" fmla="*/ 350044 w 2478882"/>
                <a:gd name="connsiteY281" fmla="*/ 266700 h 702469"/>
                <a:gd name="connsiteX282" fmla="*/ 350044 w 2478882"/>
                <a:gd name="connsiteY282" fmla="*/ 266700 h 702469"/>
                <a:gd name="connsiteX283" fmla="*/ 321469 w 2478882"/>
                <a:gd name="connsiteY283" fmla="*/ 273844 h 702469"/>
                <a:gd name="connsiteX284" fmla="*/ 314325 w 2478882"/>
                <a:gd name="connsiteY284" fmla="*/ 250031 h 702469"/>
                <a:gd name="connsiteX285" fmla="*/ 311944 w 2478882"/>
                <a:gd name="connsiteY285" fmla="*/ 271463 h 702469"/>
                <a:gd name="connsiteX286" fmla="*/ 300038 w 2478882"/>
                <a:gd name="connsiteY286" fmla="*/ 304800 h 702469"/>
                <a:gd name="connsiteX287" fmla="*/ 288132 w 2478882"/>
                <a:gd name="connsiteY287" fmla="*/ 297656 h 702469"/>
                <a:gd name="connsiteX288" fmla="*/ 288132 w 2478882"/>
                <a:gd name="connsiteY288" fmla="*/ 273844 h 702469"/>
                <a:gd name="connsiteX289" fmla="*/ 288132 w 2478882"/>
                <a:gd name="connsiteY289" fmla="*/ 261938 h 702469"/>
                <a:gd name="connsiteX290" fmla="*/ 278607 w 2478882"/>
                <a:gd name="connsiteY290" fmla="*/ 250031 h 702469"/>
                <a:gd name="connsiteX291" fmla="*/ 269082 w 2478882"/>
                <a:gd name="connsiteY291" fmla="*/ 257175 h 702469"/>
                <a:gd name="connsiteX292" fmla="*/ 264319 w 2478882"/>
                <a:gd name="connsiteY292" fmla="*/ 292894 h 702469"/>
                <a:gd name="connsiteX293" fmla="*/ 280988 w 2478882"/>
                <a:gd name="connsiteY293" fmla="*/ 311944 h 702469"/>
                <a:gd name="connsiteX294" fmla="*/ 276225 w 2478882"/>
                <a:gd name="connsiteY294" fmla="*/ 330994 h 702469"/>
                <a:gd name="connsiteX295" fmla="*/ 264319 w 2478882"/>
                <a:gd name="connsiteY295" fmla="*/ 361950 h 702469"/>
                <a:gd name="connsiteX296" fmla="*/ 250032 w 2478882"/>
                <a:gd name="connsiteY296" fmla="*/ 385763 h 702469"/>
                <a:gd name="connsiteX297" fmla="*/ 207169 w 2478882"/>
                <a:gd name="connsiteY297" fmla="*/ 373856 h 702469"/>
                <a:gd name="connsiteX298" fmla="*/ 200025 w 2478882"/>
                <a:gd name="connsiteY298" fmla="*/ 342900 h 702469"/>
                <a:gd name="connsiteX299" fmla="*/ 157163 w 2478882"/>
                <a:gd name="connsiteY299" fmla="*/ 316706 h 702469"/>
                <a:gd name="connsiteX300" fmla="*/ 104775 w 2478882"/>
                <a:gd name="connsiteY300" fmla="*/ 295275 h 702469"/>
                <a:gd name="connsiteX301" fmla="*/ 61913 w 2478882"/>
                <a:gd name="connsiteY301" fmla="*/ 257175 h 702469"/>
                <a:gd name="connsiteX302" fmla="*/ 35719 w 2478882"/>
                <a:gd name="connsiteY302" fmla="*/ 219075 h 702469"/>
                <a:gd name="connsiteX303" fmla="*/ 11907 w 2478882"/>
                <a:gd name="connsiteY303" fmla="*/ 159544 h 702469"/>
                <a:gd name="connsiteX304" fmla="*/ 0 w 2478882"/>
                <a:gd name="connsiteY304" fmla="*/ 90488 h 702469"/>
                <a:gd name="connsiteX305" fmla="*/ 2382 w 2478882"/>
                <a:gd name="connsiteY305" fmla="*/ 30956 h 702469"/>
                <a:gd name="connsiteX306" fmla="*/ 2382 w 2478882"/>
                <a:gd name="connsiteY306" fmla="*/ 0 h 702469"/>
                <a:gd name="connsiteX307" fmla="*/ 2216944 w 2478882"/>
                <a:gd name="connsiteY307" fmla="*/ 0 h 702469"/>
                <a:gd name="connsiteX0" fmla="*/ 2216944 w 2478882"/>
                <a:gd name="connsiteY0" fmla="*/ 0 h 702469"/>
                <a:gd name="connsiteX1" fmla="*/ 2238375 w 2478882"/>
                <a:gd name="connsiteY1" fmla="*/ 73819 h 702469"/>
                <a:gd name="connsiteX2" fmla="*/ 2266950 w 2478882"/>
                <a:gd name="connsiteY2" fmla="*/ 119063 h 702469"/>
                <a:gd name="connsiteX3" fmla="*/ 2288382 w 2478882"/>
                <a:gd name="connsiteY3" fmla="*/ 176213 h 702469"/>
                <a:gd name="connsiteX4" fmla="*/ 2297907 w 2478882"/>
                <a:gd name="connsiteY4" fmla="*/ 226219 h 702469"/>
                <a:gd name="connsiteX5" fmla="*/ 2340769 w 2478882"/>
                <a:gd name="connsiteY5" fmla="*/ 264319 h 702469"/>
                <a:gd name="connsiteX6" fmla="*/ 2343150 w 2478882"/>
                <a:gd name="connsiteY6" fmla="*/ 304800 h 702469"/>
                <a:gd name="connsiteX7" fmla="*/ 2347913 w 2478882"/>
                <a:gd name="connsiteY7" fmla="*/ 319088 h 702469"/>
                <a:gd name="connsiteX8" fmla="*/ 2364582 w 2478882"/>
                <a:gd name="connsiteY8" fmla="*/ 333375 h 702469"/>
                <a:gd name="connsiteX9" fmla="*/ 2359819 w 2478882"/>
                <a:gd name="connsiteY9" fmla="*/ 350044 h 702469"/>
                <a:gd name="connsiteX10" fmla="*/ 2393157 w 2478882"/>
                <a:gd name="connsiteY10" fmla="*/ 373856 h 702469"/>
                <a:gd name="connsiteX11" fmla="*/ 2409825 w 2478882"/>
                <a:gd name="connsiteY11" fmla="*/ 414338 h 702469"/>
                <a:gd name="connsiteX12" fmla="*/ 2390775 w 2478882"/>
                <a:gd name="connsiteY12" fmla="*/ 423863 h 702469"/>
                <a:gd name="connsiteX13" fmla="*/ 2376488 w 2478882"/>
                <a:gd name="connsiteY13" fmla="*/ 402431 h 702469"/>
                <a:gd name="connsiteX14" fmla="*/ 2364582 w 2478882"/>
                <a:gd name="connsiteY14" fmla="*/ 390525 h 702469"/>
                <a:gd name="connsiteX15" fmla="*/ 2355057 w 2478882"/>
                <a:gd name="connsiteY15" fmla="*/ 390525 h 702469"/>
                <a:gd name="connsiteX16" fmla="*/ 2352675 w 2478882"/>
                <a:gd name="connsiteY16" fmla="*/ 411956 h 702469"/>
                <a:gd name="connsiteX17" fmla="*/ 2371725 w 2478882"/>
                <a:gd name="connsiteY17" fmla="*/ 445294 h 702469"/>
                <a:gd name="connsiteX18" fmla="*/ 2386013 w 2478882"/>
                <a:gd name="connsiteY18" fmla="*/ 459581 h 702469"/>
                <a:gd name="connsiteX19" fmla="*/ 2400300 w 2478882"/>
                <a:gd name="connsiteY19" fmla="*/ 440531 h 702469"/>
                <a:gd name="connsiteX20" fmla="*/ 2414588 w 2478882"/>
                <a:gd name="connsiteY20" fmla="*/ 445294 h 702469"/>
                <a:gd name="connsiteX21" fmla="*/ 2421732 w 2478882"/>
                <a:gd name="connsiteY21" fmla="*/ 471488 h 702469"/>
                <a:gd name="connsiteX22" fmla="*/ 2424113 w 2478882"/>
                <a:gd name="connsiteY22" fmla="*/ 483394 h 702469"/>
                <a:gd name="connsiteX23" fmla="*/ 2400300 w 2478882"/>
                <a:gd name="connsiteY23" fmla="*/ 485775 h 702469"/>
                <a:gd name="connsiteX24" fmla="*/ 2414588 w 2478882"/>
                <a:gd name="connsiteY24" fmla="*/ 507206 h 702469"/>
                <a:gd name="connsiteX25" fmla="*/ 2443163 w 2478882"/>
                <a:gd name="connsiteY25" fmla="*/ 514350 h 702469"/>
                <a:gd name="connsiteX26" fmla="*/ 2462213 w 2478882"/>
                <a:gd name="connsiteY26" fmla="*/ 545306 h 702469"/>
                <a:gd name="connsiteX27" fmla="*/ 2455069 w 2478882"/>
                <a:gd name="connsiteY27" fmla="*/ 590550 h 702469"/>
                <a:gd name="connsiteX28" fmla="*/ 2459832 w 2478882"/>
                <a:gd name="connsiteY28" fmla="*/ 645319 h 702469"/>
                <a:gd name="connsiteX29" fmla="*/ 2478882 w 2478882"/>
                <a:gd name="connsiteY29" fmla="*/ 702469 h 702469"/>
                <a:gd name="connsiteX30" fmla="*/ 2457450 w 2478882"/>
                <a:gd name="connsiteY30" fmla="*/ 702469 h 702469"/>
                <a:gd name="connsiteX31" fmla="*/ 2428875 w 2478882"/>
                <a:gd name="connsiteY31" fmla="*/ 690563 h 702469"/>
                <a:gd name="connsiteX32" fmla="*/ 2412207 w 2478882"/>
                <a:gd name="connsiteY32" fmla="*/ 690563 h 702469"/>
                <a:gd name="connsiteX33" fmla="*/ 2395538 w 2478882"/>
                <a:gd name="connsiteY33" fmla="*/ 681038 h 702469"/>
                <a:gd name="connsiteX34" fmla="*/ 2378869 w 2478882"/>
                <a:gd name="connsiteY34" fmla="*/ 671513 h 702469"/>
                <a:gd name="connsiteX35" fmla="*/ 2383632 w 2478882"/>
                <a:gd name="connsiteY35" fmla="*/ 623888 h 702469"/>
                <a:gd name="connsiteX36" fmla="*/ 2336007 w 2478882"/>
                <a:gd name="connsiteY36" fmla="*/ 600075 h 702469"/>
                <a:gd name="connsiteX37" fmla="*/ 2297907 w 2478882"/>
                <a:gd name="connsiteY37" fmla="*/ 588169 h 702469"/>
                <a:gd name="connsiteX38" fmla="*/ 2238375 w 2478882"/>
                <a:gd name="connsiteY38" fmla="*/ 569119 h 702469"/>
                <a:gd name="connsiteX39" fmla="*/ 2185988 w 2478882"/>
                <a:gd name="connsiteY39" fmla="*/ 566738 h 702469"/>
                <a:gd name="connsiteX40" fmla="*/ 2164557 w 2478882"/>
                <a:gd name="connsiteY40" fmla="*/ 561975 h 702469"/>
                <a:gd name="connsiteX41" fmla="*/ 2193132 w 2478882"/>
                <a:gd name="connsiteY41" fmla="*/ 542925 h 702469"/>
                <a:gd name="connsiteX42" fmla="*/ 2178844 w 2478882"/>
                <a:gd name="connsiteY42" fmla="*/ 540544 h 702469"/>
                <a:gd name="connsiteX43" fmla="*/ 2183607 w 2478882"/>
                <a:gd name="connsiteY43" fmla="*/ 523875 h 702469"/>
                <a:gd name="connsiteX44" fmla="*/ 2205038 w 2478882"/>
                <a:gd name="connsiteY44" fmla="*/ 500063 h 702469"/>
                <a:gd name="connsiteX45" fmla="*/ 2197894 w 2478882"/>
                <a:gd name="connsiteY45" fmla="*/ 495300 h 702469"/>
                <a:gd name="connsiteX46" fmla="*/ 2166938 w 2478882"/>
                <a:gd name="connsiteY46" fmla="*/ 519113 h 702469"/>
                <a:gd name="connsiteX47" fmla="*/ 2155032 w 2478882"/>
                <a:gd name="connsiteY47" fmla="*/ 519113 h 702469"/>
                <a:gd name="connsiteX48" fmla="*/ 2147888 w 2478882"/>
                <a:gd name="connsiteY48" fmla="*/ 507206 h 702469"/>
                <a:gd name="connsiteX49" fmla="*/ 2138363 w 2478882"/>
                <a:gd name="connsiteY49" fmla="*/ 502444 h 702469"/>
                <a:gd name="connsiteX50" fmla="*/ 2119313 w 2478882"/>
                <a:gd name="connsiteY50" fmla="*/ 507206 h 702469"/>
                <a:gd name="connsiteX51" fmla="*/ 2126457 w 2478882"/>
                <a:gd name="connsiteY51" fmla="*/ 528638 h 702469"/>
                <a:gd name="connsiteX52" fmla="*/ 2102644 w 2478882"/>
                <a:gd name="connsiteY52" fmla="*/ 531019 h 702469"/>
                <a:gd name="connsiteX53" fmla="*/ 2088357 w 2478882"/>
                <a:gd name="connsiteY53" fmla="*/ 523875 h 702469"/>
                <a:gd name="connsiteX54" fmla="*/ 2078832 w 2478882"/>
                <a:gd name="connsiteY54" fmla="*/ 509588 h 702469"/>
                <a:gd name="connsiteX55" fmla="*/ 2066925 w 2478882"/>
                <a:gd name="connsiteY55" fmla="*/ 516731 h 702469"/>
                <a:gd name="connsiteX56" fmla="*/ 2040732 w 2478882"/>
                <a:gd name="connsiteY56" fmla="*/ 519113 h 702469"/>
                <a:gd name="connsiteX57" fmla="*/ 1971675 w 2478882"/>
                <a:gd name="connsiteY57" fmla="*/ 509588 h 702469"/>
                <a:gd name="connsiteX58" fmla="*/ 1935957 w 2478882"/>
                <a:gd name="connsiteY58" fmla="*/ 492919 h 702469"/>
                <a:gd name="connsiteX59" fmla="*/ 1921669 w 2478882"/>
                <a:gd name="connsiteY59" fmla="*/ 459581 h 702469"/>
                <a:gd name="connsiteX60" fmla="*/ 1921669 w 2478882"/>
                <a:gd name="connsiteY60" fmla="*/ 438150 h 702469"/>
                <a:gd name="connsiteX61" fmla="*/ 1893094 w 2478882"/>
                <a:gd name="connsiteY61" fmla="*/ 411956 h 702469"/>
                <a:gd name="connsiteX62" fmla="*/ 1869282 w 2478882"/>
                <a:gd name="connsiteY62" fmla="*/ 397669 h 702469"/>
                <a:gd name="connsiteX63" fmla="*/ 1850232 w 2478882"/>
                <a:gd name="connsiteY63" fmla="*/ 383381 h 702469"/>
                <a:gd name="connsiteX64" fmla="*/ 1843088 w 2478882"/>
                <a:gd name="connsiteY64" fmla="*/ 371475 h 702469"/>
                <a:gd name="connsiteX65" fmla="*/ 1804988 w 2478882"/>
                <a:gd name="connsiteY65" fmla="*/ 366713 h 702469"/>
                <a:gd name="connsiteX66" fmla="*/ 1769269 w 2478882"/>
                <a:gd name="connsiteY66" fmla="*/ 361950 h 702469"/>
                <a:gd name="connsiteX67" fmla="*/ 1750219 w 2478882"/>
                <a:gd name="connsiteY67" fmla="*/ 335756 h 702469"/>
                <a:gd name="connsiteX68" fmla="*/ 1709738 w 2478882"/>
                <a:gd name="connsiteY68" fmla="*/ 316706 h 702469"/>
                <a:gd name="connsiteX69" fmla="*/ 1678782 w 2478882"/>
                <a:gd name="connsiteY69" fmla="*/ 302419 h 702469"/>
                <a:gd name="connsiteX70" fmla="*/ 1659732 w 2478882"/>
                <a:gd name="connsiteY70" fmla="*/ 300038 h 702469"/>
                <a:gd name="connsiteX71" fmla="*/ 1659732 w 2478882"/>
                <a:gd name="connsiteY71" fmla="*/ 276225 h 702469"/>
                <a:gd name="connsiteX72" fmla="*/ 1640682 w 2478882"/>
                <a:gd name="connsiteY72" fmla="*/ 283369 h 702469"/>
                <a:gd name="connsiteX73" fmla="*/ 1640682 w 2478882"/>
                <a:gd name="connsiteY73" fmla="*/ 283369 h 702469"/>
                <a:gd name="connsiteX74" fmla="*/ 1619250 w 2478882"/>
                <a:gd name="connsiteY74" fmla="*/ 247650 h 702469"/>
                <a:gd name="connsiteX75" fmla="*/ 1595438 w 2478882"/>
                <a:gd name="connsiteY75" fmla="*/ 226219 h 702469"/>
                <a:gd name="connsiteX76" fmla="*/ 1581150 w 2478882"/>
                <a:gd name="connsiteY76" fmla="*/ 219075 h 702469"/>
                <a:gd name="connsiteX77" fmla="*/ 1581150 w 2478882"/>
                <a:gd name="connsiteY77" fmla="*/ 200025 h 702469"/>
                <a:gd name="connsiteX78" fmla="*/ 1602582 w 2478882"/>
                <a:gd name="connsiteY78" fmla="*/ 190500 h 702469"/>
                <a:gd name="connsiteX79" fmla="*/ 1633538 w 2478882"/>
                <a:gd name="connsiteY79" fmla="*/ 197644 h 702469"/>
                <a:gd name="connsiteX80" fmla="*/ 1657350 w 2478882"/>
                <a:gd name="connsiteY80" fmla="*/ 183356 h 702469"/>
                <a:gd name="connsiteX81" fmla="*/ 1669257 w 2478882"/>
                <a:gd name="connsiteY81" fmla="*/ 171450 h 702469"/>
                <a:gd name="connsiteX82" fmla="*/ 1688307 w 2478882"/>
                <a:gd name="connsiteY82" fmla="*/ 159544 h 702469"/>
                <a:gd name="connsiteX83" fmla="*/ 1650207 w 2478882"/>
                <a:gd name="connsiteY83" fmla="*/ 126206 h 702469"/>
                <a:gd name="connsiteX84" fmla="*/ 1626393 w 2478882"/>
                <a:gd name="connsiteY84" fmla="*/ 150019 h 702469"/>
                <a:gd name="connsiteX85" fmla="*/ 1616869 w 2478882"/>
                <a:gd name="connsiteY85" fmla="*/ 178594 h 702469"/>
                <a:gd name="connsiteX86" fmla="*/ 1595438 w 2478882"/>
                <a:gd name="connsiteY86" fmla="*/ 173831 h 702469"/>
                <a:gd name="connsiteX87" fmla="*/ 1559719 w 2478882"/>
                <a:gd name="connsiteY87" fmla="*/ 173831 h 702469"/>
                <a:gd name="connsiteX88" fmla="*/ 1552575 w 2478882"/>
                <a:gd name="connsiteY88" fmla="*/ 190500 h 702469"/>
                <a:gd name="connsiteX89" fmla="*/ 1531144 w 2478882"/>
                <a:gd name="connsiteY89" fmla="*/ 190500 h 702469"/>
                <a:gd name="connsiteX90" fmla="*/ 1516857 w 2478882"/>
                <a:gd name="connsiteY90" fmla="*/ 200025 h 702469"/>
                <a:gd name="connsiteX91" fmla="*/ 1485900 w 2478882"/>
                <a:gd name="connsiteY91" fmla="*/ 195263 h 702469"/>
                <a:gd name="connsiteX92" fmla="*/ 1438275 w 2478882"/>
                <a:gd name="connsiteY92" fmla="*/ 190500 h 702469"/>
                <a:gd name="connsiteX93" fmla="*/ 1416844 w 2478882"/>
                <a:gd name="connsiteY93" fmla="*/ 176213 h 702469"/>
                <a:gd name="connsiteX94" fmla="*/ 1385888 w 2478882"/>
                <a:gd name="connsiteY94" fmla="*/ 178594 h 702469"/>
                <a:gd name="connsiteX95" fmla="*/ 1359694 w 2478882"/>
                <a:gd name="connsiteY95" fmla="*/ 188119 h 702469"/>
                <a:gd name="connsiteX96" fmla="*/ 1343025 w 2478882"/>
                <a:gd name="connsiteY96" fmla="*/ 183356 h 702469"/>
                <a:gd name="connsiteX97" fmla="*/ 1323975 w 2478882"/>
                <a:gd name="connsiteY97" fmla="*/ 154781 h 702469"/>
                <a:gd name="connsiteX98" fmla="*/ 1323975 w 2478882"/>
                <a:gd name="connsiteY98" fmla="*/ 142875 h 702469"/>
                <a:gd name="connsiteX99" fmla="*/ 1314450 w 2478882"/>
                <a:gd name="connsiteY99" fmla="*/ 166688 h 702469"/>
                <a:gd name="connsiteX100" fmla="*/ 1319213 w 2478882"/>
                <a:gd name="connsiteY100" fmla="*/ 200025 h 702469"/>
                <a:gd name="connsiteX101" fmla="*/ 1312069 w 2478882"/>
                <a:gd name="connsiteY101" fmla="*/ 219075 h 702469"/>
                <a:gd name="connsiteX102" fmla="*/ 1283494 w 2478882"/>
                <a:gd name="connsiteY102" fmla="*/ 219075 h 702469"/>
                <a:gd name="connsiteX103" fmla="*/ 1264444 w 2478882"/>
                <a:gd name="connsiteY103" fmla="*/ 204788 h 702469"/>
                <a:gd name="connsiteX104" fmla="*/ 1243013 w 2478882"/>
                <a:gd name="connsiteY104" fmla="*/ 204788 h 702469"/>
                <a:gd name="connsiteX105" fmla="*/ 1219200 w 2478882"/>
                <a:gd name="connsiteY105" fmla="*/ 195263 h 702469"/>
                <a:gd name="connsiteX106" fmla="*/ 1212057 w 2478882"/>
                <a:gd name="connsiteY106" fmla="*/ 188119 h 702469"/>
                <a:gd name="connsiteX107" fmla="*/ 1212057 w 2478882"/>
                <a:gd name="connsiteY107" fmla="*/ 164306 h 702469"/>
                <a:gd name="connsiteX108" fmla="*/ 1214438 w 2478882"/>
                <a:gd name="connsiteY108" fmla="*/ 140494 h 702469"/>
                <a:gd name="connsiteX109" fmla="*/ 1219200 w 2478882"/>
                <a:gd name="connsiteY109" fmla="*/ 116681 h 702469"/>
                <a:gd name="connsiteX110" fmla="*/ 1235869 w 2478882"/>
                <a:gd name="connsiteY110" fmla="*/ 102394 h 702469"/>
                <a:gd name="connsiteX111" fmla="*/ 1243013 w 2478882"/>
                <a:gd name="connsiteY111" fmla="*/ 95250 h 702469"/>
                <a:gd name="connsiteX112" fmla="*/ 1233488 w 2478882"/>
                <a:gd name="connsiteY112" fmla="*/ 71438 h 702469"/>
                <a:gd name="connsiteX113" fmla="*/ 1200150 w 2478882"/>
                <a:gd name="connsiteY113" fmla="*/ 42863 h 702469"/>
                <a:gd name="connsiteX114" fmla="*/ 1176338 w 2478882"/>
                <a:gd name="connsiteY114" fmla="*/ 26194 h 702469"/>
                <a:gd name="connsiteX115" fmla="*/ 1162050 w 2478882"/>
                <a:gd name="connsiteY115" fmla="*/ 7144 h 702469"/>
                <a:gd name="connsiteX116" fmla="*/ 1162050 w 2478882"/>
                <a:gd name="connsiteY116" fmla="*/ 7144 h 702469"/>
                <a:gd name="connsiteX117" fmla="*/ 1166813 w 2478882"/>
                <a:gd name="connsiteY117" fmla="*/ 45244 h 702469"/>
                <a:gd name="connsiteX118" fmla="*/ 1169194 w 2478882"/>
                <a:gd name="connsiteY118" fmla="*/ 73819 h 702469"/>
                <a:gd name="connsiteX119" fmla="*/ 1195388 w 2478882"/>
                <a:gd name="connsiteY119" fmla="*/ 85725 h 702469"/>
                <a:gd name="connsiteX120" fmla="*/ 1204913 w 2478882"/>
                <a:gd name="connsiteY120" fmla="*/ 100013 h 702469"/>
                <a:gd name="connsiteX121" fmla="*/ 1195388 w 2478882"/>
                <a:gd name="connsiteY121" fmla="*/ 126206 h 702469"/>
                <a:gd name="connsiteX122" fmla="*/ 1197769 w 2478882"/>
                <a:gd name="connsiteY122" fmla="*/ 152400 h 702469"/>
                <a:gd name="connsiteX123" fmla="*/ 1190625 w 2478882"/>
                <a:gd name="connsiteY123" fmla="*/ 173831 h 702469"/>
                <a:gd name="connsiteX124" fmla="*/ 1195388 w 2478882"/>
                <a:gd name="connsiteY124" fmla="*/ 192881 h 702469"/>
                <a:gd name="connsiteX125" fmla="*/ 1195388 w 2478882"/>
                <a:gd name="connsiteY125" fmla="*/ 192881 h 702469"/>
                <a:gd name="connsiteX126" fmla="*/ 1166813 w 2478882"/>
                <a:gd name="connsiteY126" fmla="*/ 192881 h 702469"/>
                <a:gd name="connsiteX127" fmla="*/ 1150144 w 2478882"/>
                <a:gd name="connsiteY127" fmla="*/ 192881 h 702469"/>
                <a:gd name="connsiteX128" fmla="*/ 1131094 w 2478882"/>
                <a:gd name="connsiteY128" fmla="*/ 202406 h 702469"/>
                <a:gd name="connsiteX129" fmla="*/ 1114425 w 2478882"/>
                <a:gd name="connsiteY129" fmla="*/ 192881 h 702469"/>
                <a:gd name="connsiteX130" fmla="*/ 1088232 w 2478882"/>
                <a:gd name="connsiteY130" fmla="*/ 202406 h 702469"/>
                <a:gd name="connsiteX131" fmla="*/ 1066800 w 2478882"/>
                <a:gd name="connsiteY131" fmla="*/ 209550 h 702469"/>
                <a:gd name="connsiteX132" fmla="*/ 1059657 w 2478882"/>
                <a:gd name="connsiteY132" fmla="*/ 197644 h 702469"/>
                <a:gd name="connsiteX133" fmla="*/ 1031082 w 2478882"/>
                <a:gd name="connsiteY133" fmla="*/ 207169 h 702469"/>
                <a:gd name="connsiteX134" fmla="*/ 992982 w 2478882"/>
                <a:gd name="connsiteY134" fmla="*/ 178594 h 702469"/>
                <a:gd name="connsiteX135" fmla="*/ 964407 w 2478882"/>
                <a:gd name="connsiteY135" fmla="*/ 180975 h 702469"/>
                <a:gd name="connsiteX136" fmla="*/ 942975 w 2478882"/>
                <a:gd name="connsiteY136" fmla="*/ 190500 h 702469"/>
                <a:gd name="connsiteX137" fmla="*/ 921544 w 2478882"/>
                <a:gd name="connsiteY137" fmla="*/ 207169 h 702469"/>
                <a:gd name="connsiteX138" fmla="*/ 909638 w 2478882"/>
                <a:gd name="connsiteY138" fmla="*/ 188119 h 702469"/>
                <a:gd name="connsiteX139" fmla="*/ 919163 w 2478882"/>
                <a:gd name="connsiteY139" fmla="*/ 161925 h 702469"/>
                <a:gd name="connsiteX140" fmla="*/ 921544 w 2478882"/>
                <a:gd name="connsiteY140" fmla="*/ 152400 h 702469"/>
                <a:gd name="connsiteX141" fmla="*/ 914400 w 2478882"/>
                <a:gd name="connsiteY141" fmla="*/ 133350 h 702469"/>
                <a:gd name="connsiteX142" fmla="*/ 907257 w 2478882"/>
                <a:gd name="connsiteY142" fmla="*/ 126206 h 702469"/>
                <a:gd name="connsiteX143" fmla="*/ 897732 w 2478882"/>
                <a:gd name="connsiteY143" fmla="*/ 154781 h 702469"/>
                <a:gd name="connsiteX144" fmla="*/ 897732 w 2478882"/>
                <a:gd name="connsiteY144" fmla="*/ 178594 h 702469"/>
                <a:gd name="connsiteX145" fmla="*/ 869157 w 2478882"/>
                <a:gd name="connsiteY145" fmla="*/ 183356 h 702469"/>
                <a:gd name="connsiteX146" fmla="*/ 850107 w 2478882"/>
                <a:gd name="connsiteY146" fmla="*/ 188119 h 702469"/>
                <a:gd name="connsiteX147" fmla="*/ 828675 w 2478882"/>
                <a:gd name="connsiteY147" fmla="*/ 159544 h 702469"/>
                <a:gd name="connsiteX148" fmla="*/ 814388 w 2478882"/>
                <a:gd name="connsiteY148" fmla="*/ 138113 h 702469"/>
                <a:gd name="connsiteX149" fmla="*/ 807244 w 2478882"/>
                <a:gd name="connsiteY149" fmla="*/ 114300 h 702469"/>
                <a:gd name="connsiteX150" fmla="*/ 804863 w 2478882"/>
                <a:gd name="connsiteY150" fmla="*/ 88106 h 702469"/>
                <a:gd name="connsiteX151" fmla="*/ 783432 w 2478882"/>
                <a:gd name="connsiteY151" fmla="*/ 47625 h 702469"/>
                <a:gd name="connsiteX152" fmla="*/ 783432 w 2478882"/>
                <a:gd name="connsiteY152" fmla="*/ 73819 h 702469"/>
                <a:gd name="connsiteX153" fmla="*/ 785813 w 2478882"/>
                <a:gd name="connsiteY153" fmla="*/ 111919 h 702469"/>
                <a:gd name="connsiteX154" fmla="*/ 800100 w 2478882"/>
                <a:gd name="connsiteY154" fmla="*/ 147638 h 702469"/>
                <a:gd name="connsiteX155" fmla="*/ 823913 w 2478882"/>
                <a:gd name="connsiteY155" fmla="*/ 188119 h 702469"/>
                <a:gd name="connsiteX156" fmla="*/ 845344 w 2478882"/>
                <a:gd name="connsiteY156" fmla="*/ 209550 h 702469"/>
                <a:gd name="connsiteX157" fmla="*/ 838200 w 2478882"/>
                <a:gd name="connsiteY157" fmla="*/ 228600 h 702469"/>
                <a:gd name="connsiteX158" fmla="*/ 823913 w 2478882"/>
                <a:gd name="connsiteY158" fmla="*/ 257175 h 702469"/>
                <a:gd name="connsiteX159" fmla="*/ 823913 w 2478882"/>
                <a:gd name="connsiteY159" fmla="*/ 257175 h 702469"/>
                <a:gd name="connsiteX160" fmla="*/ 800100 w 2478882"/>
                <a:gd name="connsiteY160" fmla="*/ 257175 h 702469"/>
                <a:gd name="connsiteX161" fmla="*/ 809625 w 2478882"/>
                <a:gd name="connsiteY161" fmla="*/ 223838 h 702469"/>
                <a:gd name="connsiteX162" fmla="*/ 795338 w 2478882"/>
                <a:gd name="connsiteY162" fmla="*/ 240506 h 702469"/>
                <a:gd name="connsiteX163" fmla="*/ 788194 w 2478882"/>
                <a:gd name="connsiteY163" fmla="*/ 216694 h 702469"/>
                <a:gd name="connsiteX164" fmla="*/ 769144 w 2478882"/>
                <a:gd name="connsiteY164" fmla="*/ 219075 h 702469"/>
                <a:gd name="connsiteX165" fmla="*/ 750094 w 2478882"/>
                <a:gd name="connsiteY165" fmla="*/ 216694 h 702469"/>
                <a:gd name="connsiteX166" fmla="*/ 742950 w 2478882"/>
                <a:gd name="connsiteY166" fmla="*/ 207169 h 702469"/>
                <a:gd name="connsiteX167" fmla="*/ 742950 w 2478882"/>
                <a:gd name="connsiteY167" fmla="*/ 207169 h 702469"/>
                <a:gd name="connsiteX168" fmla="*/ 728663 w 2478882"/>
                <a:gd name="connsiteY168" fmla="*/ 204788 h 702469"/>
                <a:gd name="connsiteX169" fmla="*/ 711994 w 2478882"/>
                <a:gd name="connsiteY169" fmla="*/ 204788 h 702469"/>
                <a:gd name="connsiteX170" fmla="*/ 700088 w 2478882"/>
                <a:gd name="connsiteY170" fmla="*/ 221456 h 702469"/>
                <a:gd name="connsiteX171" fmla="*/ 681038 w 2478882"/>
                <a:gd name="connsiteY171" fmla="*/ 221456 h 702469"/>
                <a:gd name="connsiteX172" fmla="*/ 669132 w 2478882"/>
                <a:gd name="connsiteY172" fmla="*/ 207169 h 702469"/>
                <a:gd name="connsiteX173" fmla="*/ 666750 w 2478882"/>
                <a:gd name="connsiteY173" fmla="*/ 207169 h 702469"/>
                <a:gd name="connsiteX174" fmla="*/ 652463 w 2478882"/>
                <a:gd name="connsiteY174" fmla="*/ 221456 h 702469"/>
                <a:gd name="connsiteX175" fmla="*/ 652463 w 2478882"/>
                <a:gd name="connsiteY175" fmla="*/ 235744 h 702469"/>
                <a:gd name="connsiteX176" fmla="*/ 661988 w 2478882"/>
                <a:gd name="connsiteY176" fmla="*/ 245269 h 702469"/>
                <a:gd name="connsiteX177" fmla="*/ 704850 w 2478882"/>
                <a:gd name="connsiteY177" fmla="*/ 245269 h 702469"/>
                <a:gd name="connsiteX178" fmla="*/ 738188 w 2478882"/>
                <a:gd name="connsiteY178" fmla="*/ 245269 h 702469"/>
                <a:gd name="connsiteX179" fmla="*/ 776288 w 2478882"/>
                <a:gd name="connsiteY179" fmla="*/ 242888 h 702469"/>
                <a:gd name="connsiteX180" fmla="*/ 783432 w 2478882"/>
                <a:gd name="connsiteY180" fmla="*/ 254794 h 702469"/>
                <a:gd name="connsiteX181" fmla="*/ 783432 w 2478882"/>
                <a:gd name="connsiteY181" fmla="*/ 254794 h 702469"/>
                <a:gd name="connsiteX182" fmla="*/ 754857 w 2478882"/>
                <a:gd name="connsiteY182" fmla="*/ 269081 h 702469"/>
                <a:gd name="connsiteX183" fmla="*/ 735807 w 2478882"/>
                <a:gd name="connsiteY183" fmla="*/ 285750 h 702469"/>
                <a:gd name="connsiteX184" fmla="*/ 735807 w 2478882"/>
                <a:gd name="connsiteY184" fmla="*/ 285750 h 702469"/>
                <a:gd name="connsiteX185" fmla="*/ 707232 w 2478882"/>
                <a:gd name="connsiteY185" fmla="*/ 273844 h 702469"/>
                <a:gd name="connsiteX186" fmla="*/ 690563 w 2478882"/>
                <a:gd name="connsiteY186" fmla="*/ 264319 h 702469"/>
                <a:gd name="connsiteX187" fmla="*/ 652463 w 2478882"/>
                <a:gd name="connsiteY187" fmla="*/ 264319 h 702469"/>
                <a:gd name="connsiteX188" fmla="*/ 619125 w 2478882"/>
                <a:gd name="connsiteY188" fmla="*/ 269081 h 702469"/>
                <a:gd name="connsiteX189" fmla="*/ 600075 w 2478882"/>
                <a:gd name="connsiteY189" fmla="*/ 252413 h 702469"/>
                <a:gd name="connsiteX190" fmla="*/ 590550 w 2478882"/>
                <a:gd name="connsiteY190" fmla="*/ 214313 h 702469"/>
                <a:gd name="connsiteX191" fmla="*/ 581025 w 2478882"/>
                <a:gd name="connsiteY191" fmla="*/ 200025 h 702469"/>
                <a:gd name="connsiteX192" fmla="*/ 573882 w 2478882"/>
                <a:gd name="connsiteY192" fmla="*/ 183356 h 702469"/>
                <a:gd name="connsiteX193" fmla="*/ 559594 w 2478882"/>
                <a:gd name="connsiteY193" fmla="*/ 190500 h 702469"/>
                <a:gd name="connsiteX194" fmla="*/ 559594 w 2478882"/>
                <a:gd name="connsiteY194" fmla="*/ 214313 h 702469"/>
                <a:gd name="connsiteX195" fmla="*/ 545307 w 2478882"/>
                <a:gd name="connsiteY195" fmla="*/ 200025 h 702469"/>
                <a:gd name="connsiteX196" fmla="*/ 523875 w 2478882"/>
                <a:gd name="connsiteY196" fmla="*/ 192881 h 702469"/>
                <a:gd name="connsiteX197" fmla="*/ 500063 w 2478882"/>
                <a:gd name="connsiteY197" fmla="*/ 195263 h 702469"/>
                <a:gd name="connsiteX198" fmla="*/ 492919 w 2478882"/>
                <a:gd name="connsiteY198" fmla="*/ 216694 h 702469"/>
                <a:gd name="connsiteX199" fmla="*/ 481013 w 2478882"/>
                <a:gd name="connsiteY199" fmla="*/ 221456 h 702469"/>
                <a:gd name="connsiteX200" fmla="*/ 461963 w 2478882"/>
                <a:gd name="connsiteY200" fmla="*/ 221456 h 702469"/>
                <a:gd name="connsiteX201" fmla="*/ 433388 w 2478882"/>
                <a:gd name="connsiteY201" fmla="*/ 230981 h 702469"/>
                <a:gd name="connsiteX202" fmla="*/ 419100 w 2478882"/>
                <a:gd name="connsiteY202" fmla="*/ 254794 h 702469"/>
                <a:gd name="connsiteX203" fmla="*/ 426244 w 2478882"/>
                <a:gd name="connsiteY203" fmla="*/ 261938 h 702469"/>
                <a:gd name="connsiteX204" fmla="*/ 466725 w 2478882"/>
                <a:gd name="connsiteY204" fmla="*/ 240506 h 702469"/>
                <a:gd name="connsiteX205" fmla="*/ 488157 w 2478882"/>
                <a:gd name="connsiteY205" fmla="*/ 245269 h 702469"/>
                <a:gd name="connsiteX206" fmla="*/ 519113 w 2478882"/>
                <a:gd name="connsiteY206" fmla="*/ 233363 h 702469"/>
                <a:gd name="connsiteX207" fmla="*/ 552450 w 2478882"/>
                <a:gd name="connsiteY207" fmla="*/ 259556 h 702469"/>
                <a:gd name="connsiteX208" fmla="*/ 561975 w 2478882"/>
                <a:gd name="connsiteY208" fmla="*/ 285750 h 702469"/>
                <a:gd name="connsiteX209" fmla="*/ 590550 w 2478882"/>
                <a:gd name="connsiteY209" fmla="*/ 278606 h 702469"/>
                <a:gd name="connsiteX210" fmla="*/ 607219 w 2478882"/>
                <a:gd name="connsiteY210" fmla="*/ 300038 h 702469"/>
                <a:gd name="connsiteX211" fmla="*/ 645319 w 2478882"/>
                <a:gd name="connsiteY211" fmla="*/ 304800 h 702469"/>
                <a:gd name="connsiteX212" fmla="*/ 704850 w 2478882"/>
                <a:gd name="connsiteY212" fmla="*/ 314325 h 702469"/>
                <a:gd name="connsiteX213" fmla="*/ 745332 w 2478882"/>
                <a:gd name="connsiteY213" fmla="*/ 321469 h 702469"/>
                <a:gd name="connsiteX214" fmla="*/ 745332 w 2478882"/>
                <a:gd name="connsiteY214" fmla="*/ 321469 h 702469"/>
                <a:gd name="connsiteX215" fmla="*/ 764382 w 2478882"/>
                <a:gd name="connsiteY215" fmla="*/ 290513 h 702469"/>
                <a:gd name="connsiteX216" fmla="*/ 790575 w 2478882"/>
                <a:gd name="connsiteY216" fmla="*/ 290513 h 702469"/>
                <a:gd name="connsiteX217" fmla="*/ 828675 w 2478882"/>
                <a:gd name="connsiteY217" fmla="*/ 290513 h 702469"/>
                <a:gd name="connsiteX218" fmla="*/ 821532 w 2478882"/>
                <a:gd name="connsiteY218" fmla="*/ 304800 h 702469"/>
                <a:gd name="connsiteX219" fmla="*/ 812007 w 2478882"/>
                <a:gd name="connsiteY219" fmla="*/ 319088 h 702469"/>
                <a:gd name="connsiteX220" fmla="*/ 823913 w 2478882"/>
                <a:gd name="connsiteY220" fmla="*/ 328613 h 702469"/>
                <a:gd name="connsiteX221" fmla="*/ 800100 w 2478882"/>
                <a:gd name="connsiteY221" fmla="*/ 347663 h 702469"/>
                <a:gd name="connsiteX222" fmla="*/ 797719 w 2478882"/>
                <a:gd name="connsiteY222" fmla="*/ 369094 h 702469"/>
                <a:gd name="connsiteX223" fmla="*/ 790575 w 2478882"/>
                <a:gd name="connsiteY223" fmla="*/ 381000 h 702469"/>
                <a:gd name="connsiteX224" fmla="*/ 764382 w 2478882"/>
                <a:gd name="connsiteY224" fmla="*/ 385763 h 702469"/>
                <a:gd name="connsiteX225" fmla="*/ 771525 w 2478882"/>
                <a:gd name="connsiteY225" fmla="*/ 409575 h 702469"/>
                <a:gd name="connsiteX226" fmla="*/ 740569 w 2478882"/>
                <a:gd name="connsiteY226" fmla="*/ 414338 h 702469"/>
                <a:gd name="connsiteX227" fmla="*/ 726282 w 2478882"/>
                <a:gd name="connsiteY227" fmla="*/ 397669 h 702469"/>
                <a:gd name="connsiteX228" fmla="*/ 695325 w 2478882"/>
                <a:gd name="connsiteY228" fmla="*/ 400050 h 702469"/>
                <a:gd name="connsiteX229" fmla="*/ 669132 w 2478882"/>
                <a:gd name="connsiteY229" fmla="*/ 407194 h 702469"/>
                <a:gd name="connsiteX230" fmla="*/ 642938 w 2478882"/>
                <a:gd name="connsiteY230" fmla="*/ 404813 h 702469"/>
                <a:gd name="connsiteX231" fmla="*/ 621507 w 2478882"/>
                <a:gd name="connsiteY231" fmla="*/ 402431 h 702469"/>
                <a:gd name="connsiteX232" fmla="*/ 621507 w 2478882"/>
                <a:gd name="connsiteY232" fmla="*/ 388144 h 702469"/>
                <a:gd name="connsiteX233" fmla="*/ 600075 w 2478882"/>
                <a:gd name="connsiteY233" fmla="*/ 390525 h 702469"/>
                <a:gd name="connsiteX234" fmla="*/ 578644 w 2478882"/>
                <a:gd name="connsiteY234" fmla="*/ 395288 h 702469"/>
                <a:gd name="connsiteX235" fmla="*/ 571500 w 2478882"/>
                <a:gd name="connsiteY235" fmla="*/ 385763 h 702469"/>
                <a:gd name="connsiteX236" fmla="*/ 571500 w 2478882"/>
                <a:gd name="connsiteY236" fmla="*/ 373856 h 702469"/>
                <a:gd name="connsiteX237" fmla="*/ 571500 w 2478882"/>
                <a:gd name="connsiteY237" fmla="*/ 373856 h 702469"/>
                <a:gd name="connsiteX238" fmla="*/ 626269 w 2478882"/>
                <a:gd name="connsiteY238" fmla="*/ 359569 h 702469"/>
                <a:gd name="connsiteX239" fmla="*/ 647700 w 2478882"/>
                <a:gd name="connsiteY239" fmla="*/ 342900 h 702469"/>
                <a:gd name="connsiteX240" fmla="*/ 647700 w 2478882"/>
                <a:gd name="connsiteY240" fmla="*/ 342900 h 702469"/>
                <a:gd name="connsiteX241" fmla="*/ 647700 w 2478882"/>
                <a:gd name="connsiteY241" fmla="*/ 342900 h 702469"/>
                <a:gd name="connsiteX242" fmla="*/ 597694 w 2478882"/>
                <a:gd name="connsiteY242" fmla="*/ 342900 h 702469"/>
                <a:gd name="connsiteX243" fmla="*/ 581025 w 2478882"/>
                <a:gd name="connsiteY243" fmla="*/ 345281 h 702469"/>
                <a:gd name="connsiteX244" fmla="*/ 578644 w 2478882"/>
                <a:gd name="connsiteY244" fmla="*/ 323850 h 702469"/>
                <a:gd name="connsiteX245" fmla="*/ 550069 w 2478882"/>
                <a:gd name="connsiteY245" fmla="*/ 321469 h 702469"/>
                <a:gd name="connsiteX246" fmla="*/ 559594 w 2478882"/>
                <a:gd name="connsiteY246" fmla="*/ 342900 h 702469"/>
                <a:gd name="connsiteX247" fmla="*/ 545307 w 2478882"/>
                <a:gd name="connsiteY247" fmla="*/ 347663 h 702469"/>
                <a:gd name="connsiteX248" fmla="*/ 511969 w 2478882"/>
                <a:gd name="connsiteY248" fmla="*/ 342900 h 702469"/>
                <a:gd name="connsiteX249" fmla="*/ 492919 w 2478882"/>
                <a:gd name="connsiteY249" fmla="*/ 345281 h 702469"/>
                <a:gd name="connsiteX250" fmla="*/ 507207 w 2478882"/>
                <a:gd name="connsiteY250" fmla="*/ 361950 h 702469"/>
                <a:gd name="connsiteX251" fmla="*/ 516732 w 2478882"/>
                <a:gd name="connsiteY251" fmla="*/ 373856 h 702469"/>
                <a:gd name="connsiteX252" fmla="*/ 507207 w 2478882"/>
                <a:gd name="connsiteY252" fmla="*/ 383381 h 702469"/>
                <a:gd name="connsiteX253" fmla="*/ 507207 w 2478882"/>
                <a:gd name="connsiteY253" fmla="*/ 383381 h 702469"/>
                <a:gd name="connsiteX254" fmla="*/ 497682 w 2478882"/>
                <a:gd name="connsiteY254" fmla="*/ 409575 h 702469"/>
                <a:gd name="connsiteX255" fmla="*/ 469107 w 2478882"/>
                <a:gd name="connsiteY255" fmla="*/ 431006 h 702469"/>
                <a:gd name="connsiteX256" fmla="*/ 454819 w 2478882"/>
                <a:gd name="connsiteY256" fmla="*/ 426244 h 702469"/>
                <a:gd name="connsiteX257" fmla="*/ 438150 w 2478882"/>
                <a:gd name="connsiteY257" fmla="*/ 440531 h 702469"/>
                <a:gd name="connsiteX258" fmla="*/ 431007 w 2478882"/>
                <a:gd name="connsiteY258" fmla="*/ 438150 h 702469"/>
                <a:gd name="connsiteX259" fmla="*/ 433388 w 2478882"/>
                <a:gd name="connsiteY259" fmla="*/ 414338 h 702469"/>
                <a:gd name="connsiteX260" fmla="*/ 435769 w 2478882"/>
                <a:gd name="connsiteY260" fmla="*/ 390525 h 702469"/>
                <a:gd name="connsiteX261" fmla="*/ 426244 w 2478882"/>
                <a:gd name="connsiteY261" fmla="*/ 385763 h 702469"/>
                <a:gd name="connsiteX262" fmla="*/ 423863 w 2478882"/>
                <a:gd name="connsiteY262" fmla="*/ 402431 h 702469"/>
                <a:gd name="connsiteX263" fmla="*/ 416719 w 2478882"/>
                <a:gd name="connsiteY263" fmla="*/ 416719 h 702469"/>
                <a:gd name="connsiteX264" fmla="*/ 392907 w 2478882"/>
                <a:gd name="connsiteY264" fmla="*/ 407194 h 702469"/>
                <a:gd name="connsiteX265" fmla="*/ 383382 w 2478882"/>
                <a:gd name="connsiteY265" fmla="*/ 404813 h 702469"/>
                <a:gd name="connsiteX266" fmla="*/ 383382 w 2478882"/>
                <a:gd name="connsiteY266" fmla="*/ 423863 h 702469"/>
                <a:gd name="connsiteX267" fmla="*/ 404813 w 2478882"/>
                <a:gd name="connsiteY267" fmla="*/ 442913 h 702469"/>
                <a:gd name="connsiteX268" fmla="*/ 376238 w 2478882"/>
                <a:gd name="connsiteY268" fmla="*/ 445294 h 702469"/>
                <a:gd name="connsiteX269" fmla="*/ 371475 w 2478882"/>
                <a:gd name="connsiteY269" fmla="*/ 454819 h 702469"/>
                <a:gd name="connsiteX270" fmla="*/ 342900 w 2478882"/>
                <a:gd name="connsiteY270" fmla="*/ 445294 h 702469"/>
                <a:gd name="connsiteX271" fmla="*/ 342900 w 2478882"/>
                <a:gd name="connsiteY271" fmla="*/ 464344 h 702469"/>
                <a:gd name="connsiteX272" fmla="*/ 333375 w 2478882"/>
                <a:gd name="connsiteY272" fmla="*/ 476250 h 702469"/>
                <a:gd name="connsiteX273" fmla="*/ 323850 w 2478882"/>
                <a:gd name="connsiteY273" fmla="*/ 476250 h 702469"/>
                <a:gd name="connsiteX274" fmla="*/ 316707 w 2478882"/>
                <a:gd name="connsiteY274" fmla="*/ 442913 h 702469"/>
                <a:gd name="connsiteX275" fmla="*/ 290513 w 2478882"/>
                <a:gd name="connsiteY275" fmla="*/ 428625 h 702469"/>
                <a:gd name="connsiteX276" fmla="*/ 271463 w 2478882"/>
                <a:gd name="connsiteY276" fmla="*/ 416719 h 702469"/>
                <a:gd name="connsiteX277" fmla="*/ 278607 w 2478882"/>
                <a:gd name="connsiteY277" fmla="*/ 366713 h 702469"/>
                <a:gd name="connsiteX278" fmla="*/ 285750 w 2478882"/>
                <a:gd name="connsiteY278" fmla="*/ 333375 h 702469"/>
                <a:gd name="connsiteX279" fmla="*/ 328613 w 2478882"/>
                <a:gd name="connsiteY279" fmla="*/ 309563 h 702469"/>
                <a:gd name="connsiteX280" fmla="*/ 338138 w 2478882"/>
                <a:gd name="connsiteY280" fmla="*/ 292894 h 702469"/>
                <a:gd name="connsiteX281" fmla="*/ 350044 w 2478882"/>
                <a:gd name="connsiteY281" fmla="*/ 266700 h 702469"/>
                <a:gd name="connsiteX282" fmla="*/ 350044 w 2478882"/>
                <a:gd name="connsiteY282" fmla="*/ 266700 h 702469"/>
                <a:gd name="connsiteX283" fmla="*/ 321469 w 2478882"/>
                <a:gd name="connsiteY283" fmla="*/ 273844 h 702469"/>
                <a:gd name="connsiteX284" fmla="*/ 314325 w 2478882"/>
                <a:gd name="connsiteY284" fmla="*/ 250031 h 702469"/>
                <a:gd name="connsiteX285" fmla="*/ 311944 w 2478882"/>
                <a:gd name="connsiteY285" fmla="*/ 271463 h 702469"/>
                <a:gd name="connsiteX286" fmla="*/ 300038 w 2478882"/>
                <a:gd name="connsiteY286" fmla="*/ 304800 h 702469"/>
                <a:gd name="connsiteX287" fmla="*/ 288132 w 2478882"/>
                <a:gd name="connsiteY287" fmla="*/ 297656 h 702469"/>
                <a:gd name="connsiteX288" fmla="*/ 288132 w 2478882"/>
                <a:gd name="connsiteY288" fmla="*/ 273844 h 702469"/>
                <a:gd name="connsiteX289" fmla="*/ 288132 w 2478882"/>
                <a:gd name="connsiteY289" fmla="*/ 261938 h 702469"/>
                <a:gd name="connsiteX290" fmla="*/ 278607 w 2478882"/>
                <a:gd name="connsiteY290" fmla="*/ 250031 h 702469"/>
                <a:gd name="connsiteX291" fmla="*/ 269082 w 2478882"/>
                <a:gd name="connsiteY291" fmla="*/ 257175 h 702469"/>
                <a:gd name="connsiteX292" fmla="*/ 264319 w 2478882"/>
                <a:gd name="connsiteY292" fmla="*/ 292894 h 702469"/>
                <a:gd name="connsiteX293" fmla="*/ 280988 w 2478882"/>
                <a:gd name="connsiteY293" fmla="*/ 311944 h 702469"/>
                <a:gd name="connsiteX294" fmla="*/ 276225 w 2478882"/>
                <a:gd name="connsiteY294" fmla="*/ 330994 h 702469"/>
                <a:gd name="connsiteX295" fmla="*/ 264319 w 2478882"/>
                <a:gd name="connsiteY295" fmla="*/ 361950 h 702469"/>
                <a:gd name="connsiteX296" fmla="*/ 250032 w 2478882"/>
                <a:gd name="connsiteY296" fmla="*/ 385763 h 702469"/>
                <a:gd name="connsiteX297" fmla="*/ 207169 w 2478882"/>
                <a:gd name="connsiteY297" fmla="*/ 373856 h 702469"/>
                <a:gd name="connsiteX298" fmla="*/ 200025 w 2478882"/>
                <a:gd name="connsiteY298" fmla="*/ 342900 h 702469"/>
                <a:gd name="connsiteX299" fmla="*/ 157163 w 2478882"/>
                <a:gd name="connsiteY299" fmla="*/ 316706 h 702469"/>
                <a:gd name="connsiteX300" fmla="*/ 104775 w 2478882"/>
                <a:gd name="connsiteY300" fmla="*/ 295275 h 702469"/>
                <a:gd name="connsiteX301" fmla="*/ 61913 w 2478882"/>
                <a:gd name="connsiteY301" fmla="*/ 257175 h 702469"/>
                <a:gd name="connsiteX302" fmla="*/ 35719 w 2478882"/>
                <a:gd name="connsiteY302" fmla="*/ 219075 h 702469"/>
                <a:gd name="connsiteX303" fmla="*/ 11907 w 2478882"/>
                <a:gd name="connsiteY303" fmla="*/ 159544 h 702469"/>
                <a:gd name="connsiteX304" fmla="*/ 0 w 2478882"/>
                <a:gd name="connsiteY304" fmla="*/ 90488 h 702469"/>
                <a:gd name="connsiteX305" fmla="*/ 2382 w 2478882"/>
                <a:gd name="connsiteY305" fmla="*/ 30956 h 702469"/>
                <a:gd name="connsiteX306" fmla="*/ 2382 w 2478882"/>
                <a:gd name="connsiteY306" fmla="*/ 0 h 702469"/>
                <a:gd name="connsiteX307" fmla="*/ 2216944 w 2478882"/>
                <a:gd name="connsiteY307" fmla="*/ 0 h 702469"/>
                <a:gd name="connsiteX0" fmla="*/ 2216944 w 2478882"/>
                <a:gd name="connsiteY0" fmla="*/ 0 h 702469"/>
                <a:gd name="connsiteX1" fmla="*/ 2238375 w 2478882"/>
                <a:gd name="connsiteY1" fmla="*/ 73819 h 702469"/>
                <a:gd name="connsiteX2" fmla="*/ 2266950 w 2478882"/>
                <a:gd name="connsiteY2" fmla="*/ 119063 h 702469"/>
                <a:gd name="connsiteX3" fmla="*/ 2288382 w 2478882"/>
                <a:gd name="connsiteY3" fmla="*/ 176213 h 702469"/>
                <a:gd name="connsiteX4" fmla="*/ 2297907 w 2478882"/>
                <a:gd name="connsiteY4" fmla="*/ 226219 h 702469"/>
                <a:gd name="connsiteX5" fmla="*/ 2340769 w 2478882"/>
                <a:gd name="connsiteY5" fmla="*/ 264319 h 702469"/>
                <a:gd name="connsiteX6" fmla="*/ 2343150 w 2478882"/>
                <a:gd name="connsiteY6" fmla="*/ 304800 h 702469"/>
                <a:gd name="connsiteX7" fmla="*/ 2347913 w 2478882"/>
                <a:gd name="connsiteY7" fmla="*/ 319088 h 702469"/>
                <a:gd name="connsiteX8" fmla="*/ 2364582 w 2478882"/>
                <a:gd name="connsiteY8" fmla="*/ 333375 h 702469"/>
                <a:gd name="connsiteX9" fmla="*/ 2359819 w 2478882"/>
                <a:gd name="connsiteY9" fmla="*/ 350044 h 702469"/>
                <a:gd name="connsiteX10" fmla="*/ 2393157 w 2478882"/>
                <a:gd name="connsiteY10" fmla="*/ 373856 h 702469"/>
                <a:gd name="connsiteX11" fmla="*/ 2409825 w 2478882"/>
                <a:gd name="connsiteY11" fmla="*/ 414338 h 702469"/>
                <a:gd name="connsiteX12" fmla="*/ 2390775 w 2478882"/>
                <a:gd name="connsiteY12" fmla="*/ 423863 h 702469"/>
                <a:gd name="connsiteX13" fmla="*/ 2376488 w 2478882"/>
                <a:gd name="connsiteY13" fmla="*/ 402431 h 702469"/>
                <a:gd name="connsiteX14" fmla="*/ 2364582 w 2478882"/>
                <a:gd name="connsiteY14" fmla="*/ 390525 h 702469"/>
                <a:gd name="connsiteX15" fmla="*/ 2355057 w 2478882"/>
                <a:gd name="connsiteY15" fmla="*/ 390525 h 702469"/>
                <a:gd name="connsiteX16" fmla="*/ 2352675 w 2478882"/>
                <a:gd name="connsiteY16" fmla="*/ 411956 h 702469"/>
                <a:gd name="connsiteX17" fmla="*/ 2371725 w 2478882"/>
                <a:gd name="connsiteY17" fmla="*/ 445294 h 702469"/>
                <a:gd name="connsiteX18" fmla="*/ 2386013 w 2478882"/>
                <a:gd name="connsiteY18" fmla="*/ 459581 h 702469"/>
                <a:gd name="connsiteX19" fmla="*/ 2400300 w 2478882"/>
                <a:gd name="connsiteY19" fmla="*/ 440531 h 702469"/>
                <a:gd name="connsiteX20" fmla="*/ 2414588 w 2478882"/>
                <a:gd name="connsiteY20" fmla="*/ 445294 h 702469"/>
                <a:gd name="connsiteX21" fmla="*/ 2421732 w 2478882"/>
                <a:gd name="connsiteY21" fmla="*/ 471488 h 702469"/>
                <a:gd name="connsiteX22" fmla="*/ 2424113 w 2478882"/>
                <a:gd name="connsiteY22" fmla="*/ 483394 h 702469"/>
                <a:gd name="connsiteX23" fmla="*/ 2400300 w 2478882"/>
                <a:gd name="connsiteY23" fmla="*/ 485775 h 702469"/>
                <a:gd name="connsiteX24" fmla="*/ 2414588 w 2478882"/>
                <a:gd name="connsiteY24" fmla="*/ 507206 h 702469"/>
                <a:gd name="connsiteX25" fmla="*/ 2443163 w 2478882"/>
                <a:gd name="connsiteY25" fmla="*/ 514350 h 702469"/>
                <a:gd name="connsiteX26" fmla="*/ 2462213 w 2478882"/>
                <a:gd name="connsiteY26" fmla="*/ 545306 h 702469"/>
                <a:gd name="connsiteX27" fmla="*/ 2455069 w 2478882"/>
                <a:gd name="connsiteY27" fmla="*/ 590550 h 702469"/>
                <a:gd name="connsiteX28" fmla="*/ 2459832 w 2478882"/>
                <a:gd name="connsiteY28" fmla="*/ 645319 h 702469"/>
                <a:gd name="connsiteX29" fmla="*/ 2478882 w 2478882"/>
                <a:gd name="connsiteY29" fmla="*/ 702469 h 702469"/>
                <a:gd name="connsiteX30" fmla="*/ 2457450 w 2478882"/>
                <a:gd name="connsiteY30" fmla="*/ 702469 h 702469"/>
                <a:gd name="connsiteX31" fmla="*/ 2428875 w 2478882"/>
                <a:gd name="connsiteY31" fmla="*/ 690563 h 702469"/>
                <a:gd name="connsiteX32" fmla="*/ 2412207 w 2478882"/>
                <a:gd name="connsiteY32" fmla="*/ 690563 h 702469"/>
                <a:gd name="connsiteX33" fmla="*/ 2395538 w 2478882"/>
                <a:gd name="connsiteY33" fmla="*/ 681038 h 702469"/>
                <a:gd name="connsiteX34" fmla="*/ 2378869 w 2478882"/>
                <a:gd name="connsiteY34" fmla="*/ 671513 h 702469"/>
                <a:gd name="connsiteX35" fmla="*/ 2383632 w 2478882"/>
                <a:gd name="connsiteY35" fmla="*/ 623888 h 702469"/>
                <a:gd name="connsiteX36" fmla="*/ 2336007 w 2478882"/>
                <a:gd name="connsiteY36" fmla="*/ 600075 h 702469"/>
                <a:gd name="connsiteX37" fmla="*/ 2297907 w 2478882"/>
                <a:gd name="connsiteY37" fmla="*/ 588169 h 702469"/>
                <a:gd name="connsiteX38" fmla="*/ 2238375 w 2478882"/>
                <a:gd name="connsiteY38" fmla="*/ 569119 h 702469"/>
                <a:gd name="connsiteX39" fmla="*/ 2185988 w 2478882"/>
                <a:gd name="connsiteY39" fmla="*/ 566738 h 702469"/>
                <a:gd name="connsiteX40" fmla="*/ 2164557 w 2478882"/>
                <a:gd name="connsiteY40" fmla="*/ 561975 h 702469"/>
                <a:gd name="connsiteX41" fmla="*/ 2193132 w 2478882"/>
                <a:gd name="connsiteY41" fmla="*/ 542925 h 702469"/>
                <a:gd name="connsiteX42" fmla="*/ 2178844 w 2478882"/>
                <a:gd name="connsiteY42" fmla="*/ 540544 h 702469"/>
                <a:gd name="connsiteX43" fmla="*/ 2183607 w 2478882"/>
                <a:gd name="connsiteY43" fmla="*/ 523875 h 702469"/>
                <a:gd name="connsiteX44" fmla="*/ 2205038 w 2478882"/>
                <a:gd name="connsiteY44" fmla="*/ 500063 h 702469"/>
                <a:gd name="connsiteX45" fmla="*/ 2197894 w 2478882"/>
                <a:gd name="connsiteY45" fmla="*/ 495300 h 702469"/>
                <a:gd name="connsiteX46" fmla="*/ 2166938 w 2478882"/>
                <a:gd name="connsiteY46" fmla="*/ 519113 h 702469"/>
                <a:gd name="connsiteX47" fmla="*/ 2155032 w 2478882"/>
                <a:gd name="connsiteY47" fmla="*/ 519113 h 702469"/>
                <a:gd name="connsiteX48" fmla="*/ 2147888 w 2478882"/>
                <a:gd name="connsiteY48" fmla="*/ 507206 h 702469"/>
                <a:gd name="connsiteX49" fmla="*/ 2138363 w 2478882"/>
                <a:gd name="connsiteY49" fmla="*/ 502444 h 702469"/>
                <a:gd name="connsiteX50" fmla="*/ 2119313 w 2478882"/>
                <a:gd name="connsiteY50" fmla="*/ 507206 h 702469"/>
                <a:gd name="connsiteX51" fmla="*/ 2126457 w 2478882"/>
                <a:gd name="connsiteY51" fmla="*/ 528638 h 702469"/>
                <a:gd name="connsiteX52" fmla="*/ 2102644 w 2478882"/>
                <a:gd name="connsiteY52" fmla="*/ 531019 h 702469"/>
                <a:gd name="connsiteX53" fmla="*/ 2088357 w 2478882"/>
                <a:gd name="connsiteY53" fmla="*/ 523875 h 702469"/>
                <a:gd name="connsiteX54" fmla="*/ 2078832 w 2478882"/>
                <a:gd name="connsiteY54" fmla="*/ 509588 h 702469"/>
                <a:gd name="connsiteX55" fmla="*/ 2066925 w 2478882"/>
                <a:gd name="connsiteY55" fmla="*/ 516731 h 702469"/>
                <a:gd name="connsiteX56" fmla="*/ 2040732 w 2478882"/>
                <a:gd name="connsiteY56" fmla="*/ 519113 h 702469"/>
                <a:gd name="connsiteX57" fmla="*/ 1971675 w 2478882"/>
                <a:gd name="connsiteY57" fmla="*/ 509588 h 702469"/>
                <a:gd name="connsiteX58" fmla="*/ 1935957 w 2478882"/>
                <a:gd name="connsiteY58" fmla="*/ 492919 h 702469"/>
                <a:gd name="connsiteX59" fmla="*/ 1921669 w 2478882"/>
                <a:gd name="connsiteY59" fmla="*/ 459581 h 702469"/>
                <a:gd name="connsiteX60" fmla="*/ 1921669 w 2478882"/>
                <a:gd name="connsiteY60" fmla="*/ 438150 h 702469"/>
                <a:gd name="connsiteX61" fmla="*/ 1893094 w 2478882"/>
                <a:gd name="connsiteY61" fmla="*/ 411956 h 702469"/>
                <a:gd name="connsiteX62" fmla="*/ 1869282 w 2478882"/>
                <a:gd name="connsiteY62" fmla="*/ 397669 h 702469"/>
                <a:gd name="connsiteX63" fmla="*/ 1850232 w 2478882"/>
                <a:gd name="connsiteY63" fmla="*/ 383381 h 702469"/>
                <a:gd name="connsiteX64" fmla="*/ 1843088 w 2478882"/>
                <a:gd name="connsiteY64" fmla="*/ 371475 h 702469"/>
                <a:gd name="connsiteX65" fmla="*/ 1804988 w 2478882"/>
                <a:gd name="connsiteY65" fmla="*/ 366713 h 702469"/>
                <a:gd name="connsiteX66" fmla="*/ 1769269 w 2478882"/>
                <a:gd name="connsiteY66" fmla="*/ 361950 h 702469"/>
                <a:gd name="connsiteX67" fmla="*/ 1750219 w 2478882"/>
                <a:gd name="connsiteY67" fmla="*/ 335756 h 702469"/>
                <a:gd name="connsiteX68" fmla="*/ 1709738 w 2478882"/>
                <a:gd name="connsiteY68" fmla="*/ 316706 h 702469"/>
                <a:gd name="connsiteX69" fmla="*/ 1678782 w 2478882"/>
                <a:gd name="connsiteY69" fmla="*/ 302419 h 702469"/>
                <a:gd name="connsiteX70" fmla="*/ 1659732 w 2478882"/>
                <a:gd name="connsiteY70" fmla="*/ 300038 h 702469"/>
                <a:gd name="connsiteX71" fmla="*/ 1659732 w 2478882"/>
                <a:gd name="connsiteY71" fmla="*/ 276225 h 702469"/>
                <a:gd name="connsiteX72" fmla="*/ 1640682 w 2478882"/>
                <a:gd name="connsiteY72" fmla="*/ 283369 h 702469"/>
                <a:gd name="connsiteX73" fmla="*/ 1640682 w 2478882"/>
                <a:gd name="connsiteY73" fmla="*/ 283369 h 702469"/>
                <a:gd name="connsiteX74" fmla="*/ 1619250 w 2478882"/>
                <a:gd name="connsiteY74" fmla="*/ 247650 h 702469"/>
                <a:gd name="connsiteX75" fmla="*/ 1595438 w 2478882"/>
                <a:gd name="connsiteY75" fmla="*/ 226219 h 702469"/>
                <a:gd name="connsiteX76" fmla="*/ 1581150 w 2478882"/>
                <a:gd name="connsiteY76" fmla="*/ 219075 h 702469"/>
                <a:gd name="connsiteX77" fmla="*/ 1581150 w 2478882"/>
                <a:gd name="connsiteY77" fmla="*/ 200025 h 702469"/>
                <a:gd name="connsiteX78" fmla="*/ 1602582 w 2478882"/>
                <a:gd name="connsiteY78" fmla="*/ 190500 h 702469"/>
                <a:gd name="connsiteX79" fmla="*/ 1633538 w 2478882"/>
                <a:gd name="connsiteY79" fmla="*/ 197644 h 702469"/>
                <a:gd name="connsiteX80" fmla="*/ 1657350 w 2478882"/>
                <a:gd name="connsiteY80" fmla="*/ 183356 h 702469"/>
                <a:gd name="connsiteX81" fmla="*/ 1669257 w 2478882"/>
                <a:gd name="connsiteY81" fmla="*/ 171450 h 702469"/>
                <a:gd name="connsiteX82" fmla="*/ 1688307 w 2478882"/>
                <a:gd name="connsiteY82" fmla="*/ 159544 h 702469"/>
                <a:gd name="connsiteX83" fmla="*/ 1650207 w 2478882"/>
                <a:gd name="connsiteY83" fmla="*/ 126206 h 702469"/>
                <a:gd name="connsiteX84" fmla="*/ 1626393 w 2478882"/>
                <a:gd name="connsiteY84" fmla="*/ 150019 h 702469"/>
                <a:gd name="connsiteX85" fmla="*/ 1616869 w 2478882"/>
                <a:gd name="connsiteY85" fmla="*/ 178594 h 702469"/>
                <a:gd name="connsiteX86" fmla="*/ 1581151 w 2478882"/>
                <a:gd name="connsiteY86" fmla="*/ 164306 h 702469"/>
                <a:gd name="connsiteX87" fmla="*/ 1559719 w 2478882"/>
                <a:gd name="connsiteY87" fmla="*/ 173831 h 702469"/>
                <a:gd name="connsiteX88" fmla="*/ 1552575 w 2478882"/>
                <a:gd name="connsiteY88" fmla="*/ 190500 h 702469"/>
                <a:gd name="connsiteX89" fmla="*/ 1531144 w 2478882"/>
                <a:gd name="connsiteY89" fmla="*/ 190500 h 702469"/>
                <a:gd name="connsiteX90" fmla="*/ 1516857 w 2478882"/>
                <a:gd name="connsiteY90" fmla="*/ 200025 h 702469"/>
                <a:gd name="connsiteX91" fmla="*/ 1485900 w 2478882"/>
                <a:gd name="connsiteY91" fmla="*/ 195263 h 702469"/>
                <a:gd name="connsiteX92" fmla="*/ 1438275 w 2478882"/>
                <a:gd name="connsiteY92" fmla="*/ 190500 h 702469"/>
                <a:gd name="connsiteX93" fmla="*/ 1416844 w 2478882"/>
                <a:gd name="connsiteY93" fmla="*/ 176213 h 702469"/>
                <a:gd name="connsiteX94" fmla="*/ 1385888 w 2478882"/>
                <a:gd name="connsiteY94" fmla="*/ 178594 h 702469"/>
                <a:gd name="connsiteX95" fmla="*/ 1359694 w 2478882"/>
                <a:gd name="connsiteY95" fmla="*/ 188119 h 702469"/>
                <a:gd name="connsiteX96" fmla="*/ 1343025 w 2478882"/>
                <a:gd name="connsiteY96" fmla="*/ 183356 h 702469"/>
                <a:gd name="connsiteX97" fmla="*/ 1323975 w 2478882"/>
                <a:gd name="connsiteY97" fmla="*/ 154781 h 702469"/>
                <a:gd name="connsiteX98" fmla="*/ 1323975 w 2478882"/>
                <a:gd name="connsiteY98" fmla="*/ 142875 h 702469"/>
                <a:gd name="connsiteX99" fmla="*/ 1314450 w 2478882"/>
                <a:gd name="connsiteY99" fmla="*/ 166688 h 702469"/>
                <a:gd name="connsiteX100" fmla="*/ 1319213 w 2478882"/>
                <a:gd name="connsiteY100" fmla="*/ 200025 h 702469"/>
                <a:gd name="connsiteX101" fmla="*/ 1312069 w 2478882"/>
                <a:gd name="connsiteY101" fmla="*/ 219075 h 702469"/>
                <a:gd name="connsiteX102" fmla="*/ 1283494 w 2478882"/>
                <a:gd name="connsiteY102" fmla="*/ 219075 h 702469"/>
                <a:gd name="connsiteX103" fmla="*/ 1264444 w 2478882"/>
                <a:gd name="connsiteY103" fmla="*/ 204788 h 702469"/>
                <a:gd name="connsiteX104" fmla="*/ 1243013 w 2478882"/>
                <a:gd name="connsiteY104" fmla="*/ 204788 h 702469"/>
                <a:gd name="connsiteX105" fmla="*/ 1219200 w 2478882"/>
                <a:gd name="connsiteY105" fmla="*/ 195263 h 702469"/>
                <a:gd name="connsiteX106" fmla="*/ 1212057 w 2478882"/>
                <a:gd name="connsiteY106" fmla="*/ 188119 h 702469"/>
                <a:gd name="connsiteX107" fmla="*/ 1212057 w 2478882"/>
                <a:gd name="connsiteY107" fmla="*/ 164306 h 702469"/>
                <a:gd name="connsiteX108" fmla="*/ 1214438 w 2478882"/>
                <a:gd name="connsiteY108" fmla="*/ 140494 h 702469"/>
                <a:gd name="connsiteX109" fmla="*/ 1219200 w 2478882"/>
                <a:gd name="connsiteY109" fmla="*/ 116681 h 702469"/>
                <a:gd name="connsiteX110" fmla="*/ 1235869 w 2478882"/>
                <a:gd name="connsiteY110" fmla="*/ 102394 h 702469"/>
                <a:gd name="connsiteX111" fmla="*/ 1243013 w 2478882"/>
                <a:gd name="connsiteY111" fmla="*/ 95250 h 702469"/>
                <a:gd name="connsiteX112" fmla="*/ 1233488 w 2478882"/>
                <a:gd name="connsiteY112" fmla="*/ 71438 h 702469"/>
                <a:gd name="connsiteX113" fmla="*/ 1200150 w 2478882"/>
                <a:gd name="connsiteY113" fmla="*/ 42863 h 702469"/>
                <a:gd name="connsiteX114" fmla="*/ 1176338 w 2478882"/>
                <a:gd name="connsiteY114" fmla="*/ 26194 h 702469"/>
                <a:gd name="connsiteX115" fmla="*/ 1162050 w 2478882"/>
                <a:gd name="connsiteY115" fmla="*/ 7144 h 702469"/>
                <a:gd name="connsiteX116" fmla="*/ 1162050 w 2478882"/>
                <a:gd name="connsiteY116" fmla="*/ 7144 h 702469"/>
                <a:gd name="connsiteX117" fmla="*/ 1166813 w 2478882"/>
                <a:gd name="connsiteY117" fmla="*/ 45244 h 702469"/>
                <a:gd name="connsiteX118" fmla="*/ 1169194 w 2478882"/>
                <a:gd name="connsiteY118" fmla="*/ 73819 h 702469"/>
                <a:gd name="connsiteX119" fmla="*/ 1195388 w 2478882"/>
                <a:gd name="connsiteY119" fmla="*/ 85725 h 702469"/>
                <a:gd name="connsiteX120" fmla="*/ 1204913 w 2478882"/>
                <a:gd name="connsiteY120" fmla="*/ 100013 h 702469"/>
                <a:gd name="connsiteX121" fmla="*/ 1195388 w 2478882"/>
                <a:gd name="connsiteY121" fmla="*/ 126206 h 702469"/>
                <a:gd name="connsiteX122" fmla="*/ 1197769 w 2478882"/>
                <a:gd name="connsiteY122" fmla="*/ 152400 h 702469"/>
                <a:gd name="connsiteX123" fmla="*/ 1190625 w 2478882"/>
                <a:gd name="connsiteY123" fmla="*/ 173831 h 702469"/>
                <a:gd name="connsiteX124" fmla="*/ 1195388 w 2478882"/>
                <a:gd name="connsiteY124" fmla="*/ 192881 h 702469"/>
                <a:gd name="connsiteX125" fmla="*/ 1195388 w 2478882"/>
                <a:gd name="connsiteY125" fmla="*/ 192881 h 702469"/>
                <a:gd name="connsiteX126" fmla="*/ 1166813 w 2478882"/>
                <a:gd name="connsiteY126" fmla="*/ 192881 h 702469"/>
                <a:gd name="connsiteX127" fmla="*/ 1150144 w 2478882"/>
                <a:gd name="connsiteY127" fmla="*/ 192881 h 702469"/>
                <a:gd name="connsiteX128" fmla="*/ 1131094 w 2478882"/>
                <a:gd name="connsiteY128" fmla="*/ 202406 h 702469"/>
                <a:gd name="connsiteX129" fmla="*/ 1114425 w 2478882"/>
                <a:gd name="connsiteY129" fmla="*/ 192881 h 702469"/>
                <a:gd name="connsiteX130" fmla="*/ 1088232 w 2478882"/>
                <a:gd name="connsiteY130" fmla="*/ 202406 h 702469"/>
                <a:gd name="connsiteX131" fmla="*/ 1066800 w 2478882"/>
                <a:gd name="connsiteY131" fmla="*/ 209550 h 702469"/>
                <a:gd name="connsiteX132" fmla="*/ 1059657 w 2478882"/>
                <a:gd name="connsiteY132" fmla="*/ 197644 h 702469"/>
                <a:gd name="connsiteX133" fmla="*/ 1031082 w 2478882"/>
                <a:gd name="connsiteY133" fmla="*/ 207169 h 702469"/>
                <a:gd name="connsiteX134" fmla="*/ 992982 w 2478882"/>
                <a:gd name="connsiteY134" fmla="*/ 178594 h 702469"/>
                <a:gd name="connsiteX135" fmla="*/ 964407 w 2478882"/>
                <a:gd name="connsiteY135" fmla="*/ 180975 h 702469"/>
                <a:gd name="connsiteX136" fmla="*/ 942975 w 2478882"/>
                <a:gd name="connsiteY136" fmla="*/ 190500 h 702469"/>
                <a:gd name="connsiteX137" fmla="*/ 921544 w 2478882"/>
                <a:gd name="connsiteY137" fmla="*/ 207169 h 702469"/>
                <a:gd name="connsiteX138" fmla="*/ 909638 w 2478882"/>
                <a:gd name="connsiteY138" fmla="*/ 188119 h 702469"/>
                <a:gd name="connsiteX139" fmla="*/ 919163 w 2478882"/>
                <a:gd name="connsiteY139" fmla="*/ 161925 h 702469"/>
                <a:gd name="connsiteX140" fmla="*/ 921544 w 2478882"/>
                <a:gd name="connsiteY140" fmla="*/ 152400 h 702469"/>
                <a:gd name="connsiteX141" fmla="*/ 914400 w 2478882"/>
                <a:gd name="connsiteY141" fmla="*/ 133350 h 702469"/>
                <a:gd name="connsiteX142" fmla="*/ 907257 w 2478882"/>
                <a:gd name="connsiteY142" fmla="*/ 126206 h 702469"/>
                <a:gd name="connsiteX143" fmla="*/ 897732 w 2478882"/>
                <a:gd name="connsiteY143" fmla="*/ 154781 h 702469"/>
                <a:gd name="connsiteX144" fmla="*/ 897732 w 2478882"/>
                <a:gd name="connsiteY144" fmla="*/ 178594 h 702469"/>
                <a:gd name="connsiteX145" fmla="*/ 869157 w 2478882"/>
                <a:gd name="connsiteY145" fmla="*/ 183356 h 702469"/>
                <a:gd name="connsiteX146" fmla="*/ 850107 w 2478882"/>
                <a:gd name="connsiteY146" fmla="*/ 188119 h 702469"/>
                <a:gd name="connsiteX147" fmla="*/ 828675 w 2478882"/>
                <a:gd name="connsiteY147" fmla="*/ 159544 h 702469"/>
                <a:gd name="connsiteX148" fmla="*/ 814388 w 2478882"/>
                <a:gd name="connsiteY148" fmla="*/ 138113 h 702469"/>
                <a:gd name="connsiteX149" fmla="*/ 807244 w 2478882"/>
                <a:gd name="connsiteY149" fmla="*/ 114300 h 702469"/>
                <a:gd name="connsiteX150" fmla="*/ 804863 w 2478882"/>
                <a:gd name="connsiteY150" fmla="*/ 88106 h 702469"/>
                <a:gd name="connsiteX151" fmla="*/ 783432 w 2478882"/>
                <a:gd name="connsiteY151" fmla="*/ 47625 h 702469"/>
                <a:gd name="connsiteX152" fmla="*/ 783432 w 2478882"/>
                <a:gd name="connsiteY152" fmla="*/ 73819 h 702469"/>
                <a:gd name="connsiteX153" fmla="*/ 785813 w 2478882"/>
                <a:gd name="connsiteY153" fmla="*/ 111919 h 702469"/>
                <a:gd name="connsiteX154" fmla="*/ 800100 w 2478882"/>
                <a:gd name="connsiteY154" fmla="*/ 147638 h 702469"/>
                <a:gd name="connsiteX155" fmla="*/ 823913 w 2478882"/>
                <a:gd name="connsiteY155" fmla="*/ 188119 h 702469"/>
                <a:gd name="connsiteX156" fmla="*/ 845344 w 2478882"/>
                <a:gd name="connsiteY156" fmla="*/ 209550 h 702469"/>
                <a:gd name="connsiteX157" fmla="*/ 838200 w 2478882"/>
                <a:gd name="connsiteY157" fmla="*/ 228600 h 702469"/>
                <a:gd name="connsiteX158" fmla="*/ 823913 w 2478882"/>
                <a:gd name="connsiteY158" fmla="*/ 257175 h 702469"/>
                <a:gd name="connsiteX159" fmla="*/ 823913 w 2478882"/>
                <a:gd name="connsiteY159" fmla="*/ 257175 h 702469"/>
                <a:gd name="connsiteX160" fmla="*/ 800100 w 2478882"/>
                <a:gd name="connsiteY160" fmla="*/ 257175 h 702469"/>
                <a:gd name="connsiteX161" fmla="*/ 809625 w 2478882"/>
                <a:gd name="connsiteY161" fmla="*/ 223838 h 702469"/>
                <a:gd name="connsiteX162" fmla="*/ 795338 w 2478882"/>
                <a:gd name="connsiteY162" fmla="*/ 240506 h 702469"/>
                <a:gd name="connsiteX163" fmla="*/ 788194 w 2478882"/>
                <a:gd name="connsiteY163" fmla="*/ 216694 h 702469"/>
                <a:gd name="connsiteX164" fmla="*/ 769144 w 2478882"/>
                <a:gd name="connsiteY164" fmla="*/ 219075 h 702469"/>
                <a:gd name="connsiteX165" fmla="*/ 750094 w 2478882"/>
                <a:gd name="connsiteY165" fmla="*/ 216694 h 702469"/>
                <a:gd name="connsiteX166" fmla="*/ 742950 w 2478882"/>
                <a:gd name="connsiteY166" fmla="*/ 207169 h 702469"/>
                <a:gd name="connsiteX167" fmla="*/ 742950 w 2478882"/>
                <a:gd name="connsiteY167" fmla="*/ 207169 h 702469"/>
                <a:gd name="connsiteX168" fmla="*/ 728663 w 2478882"/>
                <a:gd name="connsiteY168" fmla="*/ 204788 h 702469"/>
                <a:gd name="connsiteX169" fmla="*/ 711994 w 2478882"/>
                <a:gd name="connsiteY169" fmla="*/ 204788 h 702469"/>
                <a:gd name="connsiteX170" fmla="*/ 700088 w 2478882"/>
                <a:gd name="connsiteY170" fmla="*/ 221456 h 702469"/>
                <a:gd name="connsiteX171" fmla="*/ 681038 w 2478882"/>
                <a:gd name="connsiteY171" fmla="*/ 221456 h 702469"/>
                <a:gd name="connsiteX172" fmla="*/ 669132 w 2478882"/>
                <a:gd name="connsiteY172" fmla="*/ 207169 h 702469"/>
                <a:gd name="connsiteX173" fmla="*/ 666750 w 2478882"/>
                <a:gd name="connsiteY173" fmla="*/ 207169 h 702469"/>
                <a:gd name="connsiteX174" fmla="*/ 652463 w 2478882"/>
                <a:gd name="connsiteY174" fmla="*/ 221456 h 702469"/>
                <a:gd name="connsiteX175" fmla="*/ 652463 w 2478882"/>
                <a:gd name="connsiteY175" fmla="*/ 235744 h 702469"/>
                <a:gd name="connsiteX176" fmla="*/ 661988 w 2478882"/>
                <a:gd name="connsiteY176" fmla="*/ 245269 h 702469"/>
                <a:gd name="connsiteX177" fmla="*/ 704850 w 2478882"/>
                <a:gd name="connsiteY177" fmla="*/ 245269 h 702469"/>
                <a:gd name="connsiteX178" fmla="*/ 738188 w 2478882"/>
                <a:gd name="connsiteY178" fmla="*/ 245269 h 702469"/>
                <a:gd name="connsiteX179" fmla="*/ 776288 w 2478882"/>
                <a:gd name="connsiteY179" fmla="*/ 242888 h 702469"/>
                <a:gd name="connsiteX180" fmla="*/ 783432 w 2478882"/>
                <a:gd name="connsiteY180" fmla="*/ 254794 h 702469"/>
                <a:gd name="connsiteX181" fmla="*/ 783432 w 2478882"/>
                <a:gd name="connsiteY181" fmla="*/ 254794 h 702469"/>
                <a:gd name="connsiteX182" fmla="*/ 754857 w 2478882"/>
                <a:gd name="connsiteY182" fmla="*/ 269081 h 702469"/>
                <a:gd name="connsiteX183" fmla="*/ 735807 w 2478882"/>
                <a:gd name="connsiteY183" fmla="*/ 285750 h 702469"/>
                <a:gd name="connsiteX184" fmla="*/ 735807 w 2478882"/>
                <a:gd name="connsiteY184" fmla="*/ 285750 h 702469"/>
                <a:gd name="connsiteX185" fmla="*/ 707232 w 2478882"/>
                <a:gd name="connsiteY185" fmla="*/ 273844 h 702469"/>
                <a:gd name="connsiteX186" fmla="*/ 690563 w 2478882"/>
                <a:gd name="connsiteY186" fmla="*/ 264319 h 702469"/>
                <a:gd name="connsiteX187" fmla="*/ 652463 w 2478882"/>
                <a:gd name="connsiteY187" fmla="*/ 264319 h 702469"/>
                <a:gd name="connsiteX188" fmla="*/ 619125 w 2478882"/>
                <a:gd name="connsiteY188" fmla="*/ 269081 h 702469"/>
                <a:gd name="connsiteX189" fmla="*/ 600075 w 2478882"/>
                <a:gd name="connsiteY189" fmla="*/ 252413 h 702469"/>
                <a:gd name="connsiteX190" fmla="*/ 590550 w 2478882"/>
                <a:gd name="connsiteY190" fmla="*/ 214313 h 702469"/>
                <a:gd name="connsiteX191" fmla="*/ 581025 w 2478882"/>
                <a:gd name="connsiteY191" fmla="*/ 200025 h 702469"/>
                <a:gd name="connsiteX192" fmla="*/ 573882 w 2478882"/>
                <a:gd name="connsiteY192" fmla="*/ 183356 h 702469"/>
                <a:gd name="connsiteX193" fmla="*/ 559594 w 2478882"/>
                <a:gd name="connsiteY193" fmla="*/ 190500 h 702469"/>
                <a:gd name="connsiteX194" fmla="*/ 559594 w 2478882"/>
                <a:gd name="connsiteY194" fmla="*/ 214313 h 702469"/>
                <a:gd name="connsiteX195" fmla="*/ 545307 w 2478882"/>
                <a:gd name="connsiteY195" fmla="*/ 200025 h 702469"/>
                <a:gd name="connsiteX196" fmla="*/ 523875 w 2478882"/>
                <a:gd name="connsiteY196" fmla="*/ 192881 h 702469"/>
                <a:gd name="connsiteX197" fmla="*/ 500063 w 2478882"/>
                <a:gd name="connsiteY197" fmla="*/ 195263 h 702469"/>
                <a:gd name="connsiteX198" fmla="*/ 492919 w 2478882"/>
                <a:gd name="connsiteY198" fmla="*/ 216694 h 702469"/>
                <a:gd name="connsiteX199" fmla="*/ 481013 w 2478882"/>
                <a:gd name="connsiteY199" fmla="*/ 221456 h 702469"/>
                <a:gd name="connsiteX200" fmla="*/ 461963 w 2478882"/>
                <a:gd name="connsiteY200" fmla="*/ 221456 h 702469"/>
                <a:gd name="connsiteX201" fmla="*/ 433388 w 2478882"/>
                <a:gd name="connsiteY201" fmla="*/ 230981 h 702469"/>
                <a:gd name="connsiteX202" fmla="*/ 419100 w 2478882"/>
                <a:gd name="connsiteY202" fmla="*/ 254794 h 702469"/>
                <a:gd name="connsiteX203" fmla="*/ 426244 w 2478882"/>
                <a:gd name="connsiteY203" fmla="*/ 261938 h 702469"/>
                <a:gd name="connsiteX204" fmla="*/ 466725 w 2478882"/>
                <a:gd name="connsiteY204" fmla="*/ 240506 h 702469"/>
                <a:gd name="connsiteX205" fmla="*/ 488157 w 2478882"/>
                <a:gd name="connsiteY205" fmla="*/ 245269 h 702469"/>
                <a:gd name="connsiteX206" fmla="*/ 519113 w 2478882"/>
                <a:gd name="connsiteY206" fmla="*/ 233363 h 702469"/>
                <a:gd name="connsiteX207" fmla="*/ 552450 w 2478882"/>
                <a:gd name="connsiteY207" fmla="*/ 259556 h 702469"/>
                <a:gd name="connsiteX208" fmla="*/ 561975 w 2478882"/>
                <a:gd name="connsiteY208" fmla="*/ 285750 h 702469"/>
                <a:gd name="connsiteX209" fmla="*/ 590550 w 2478882"/>
                <a:gd name="connsiteY209" fmla="*/ 278606 h 702469"/>
                <a:gd name="connsiteX210" fmla="*/ 607219 w 2478882"/>
                <a:gd name="connsiteY210" fmla="*/ 300038 h 702469"/>
                <a:gd name="connsiteX211" fmla="*/ 645319 w 2478882"/>
                <a:gd name="connsiteY211" fmla="*/ 304800 h 702469"/>
                <a:gd name="connsiteX212" fmla="*/ 704850 w 2478882"/>
                <a:gd name="connsiteY212" fmla="*/ 314325 h 702469"/>
                <a:gd name="connsiteX213" fmla="*/ 745332 w 2478882"/>
                <a:gd name="connsiteY213" fmla="*/ 321469 h 702469"/>
                <a:gd name="connsiteX214" fmla="*/ 745332 w 2478882"/>
                <a:gd name="connsiteY214" fmla="*/ 321469 h 702469"/>
                <a:gd name="connsiteX215" fmla="*/ 764382 w 2478882"/>
                <a:gd name="connsiteY215" fmla="*/ 290513 h 702469"/>
                <a:gd name="connsiteX216" fmla="*/ 790575 w 2478882"/>
                <a:gd name="connsiteY216" fmla="*/ 290513 h 702469"/>
                <a:gd name="connsiteX217" fmla="*/ 828675 w 2478882"/>
                <a:gd name="connsiteY217" fmla="*/ 290513 h 702469"/>
                <a:gd name="connsiteX218" fmla="*/ 821532 w 2478882"/>
                <a:gd name="connsiteY218" fmla="*/ 304800 h 702469"/>
                <a:gd name="connsiteX219" fmla="*/ 812007 w 2478882"/>
                <a:gd name="connsiteY219" fmla="*/ 319088 h 702469"/>
                <a:gd name="connsiteX220" fmla="*/ 823913 w 2478882"/>
                <a:gd name="connsiteY220" fmla="*/ 328613 h 702469"/>
                <a:gd name="connsiteX221" fmla="*/ 800100 w 2478882"/>
                <a:gd name="connsiteY221" fmla="*/ 347663 h 702469"/>
                <a:gd name="connsiteX222" fmla="*/ 797719 w 2478882"/>
                <a:gd name="connsiteY222" fmla="*/ 369094 h 702469"/>
                <a:gd name="connsiteX223" fmla="*/ 790575 w 2478882"/>
                <a:gd name="connsiteY223" fmla="*/ 381000 h 702469"/>
                <a:gd name="connsiteX224" fmla="*/ 764382 w 2478882"/>
                <a:gd name="connsiteY224" fmla="*/ 385763 h 702469"/>
                <a:gd name="connsiteX225" fmla="*/ 771525 w 2478882"/>
                <a:gd name="connsiteY225" fmla="*/ 409575 h 702469"/>
                <a:gd name="connsiteX226" fmla="*/ 740569 w 2478882"/>
                <a:gd name="connsiteY226" fmla="*/ 414338 h 702469"/>
                <a:gd name="connsiteX227" fmla="*/ 726282 w 2478882"/>
                <a:gd name="connsiteY227" fmla="*/ 397669 h 702469"/>
                <a:gd name="connsiteX228" fmla="*/ 695325 w 2478882"/>
                <a:gd name="connsiteY228" fmla="*/ 400050 h 702469"/>
                <a:gd name="connsiteX229" fmla="*/ 669132 w 2478882"/>
                <a:gd name="connsiteY229" fmla="*/ 407194 h 702469"/>
                <a:gd name="connsiteX230" fmla="*/ 642938 w 2478882"/>
                <a:gd name="connsiteY230" fmla="*/ 404813 h 702469"/>
                <a:gd name="connsiteX231" fmla="*/ 621507 w 2478882"/>
                <a:gd name="connsiteY231" fmla="*/ 402431 h 702469"/>
                <a:gd name="connsiteX232" fmla="*/ 621507 w 2478882"/>
                <a:gd name="connsiteY232" fmla="*/ 388144 h 702469"/>
                <a:gd name="connsiteX233" fmla="*/ 600075 w 2478882"/>
                <a:gd name="connsiteY233" fmla="*/ 390525 h 702469"/>
                <a:gd name="connsiteX234" fmla="*/ 578644 w 2478882"/>
                <a:gd name="connsiteY234" fmla="*/ 395288 h 702469"/>
                <a:gd name="connsiteX235" fmla="*/ 571500 w 2478882"/>
                <a:gd name="connsiteY235" fmla="*/ 385763 h 702469"/>
                <a:gd name="connsiteX236" fmla="*/ 571500 w 2478882"/>
                <a:gd name="connsiteY236" fmla="*/ 373856 h 702469"/>
                <a:gd name="connsiteX237" fmla="*/ 571500 w 2478882"/>
                <a:gd name="connsiteY237" fmla="*/ 373856 h 702469"/>
                <a:gd name="connsiteX238" fmla="*/ 626269 w 2478882"/>
                <a:gd name="connsiteY238" fmla="*/ 359569 h 702469"/>
                <a:gd name="connsiteX239" fmla="*/ 647700 w 2478882"/>
                <a:gd name="connsiteY239" fmla="*/ 342900 h 702469"/>
                <a:gd name="connsiteX240" fmla="*/ 647700 w 2478882"/>
                <a:gd name="connsiteY240" fmla="*/ 342900 h 702469"/>
                <a:gd name="connsiteX241" fmla="*/ 647700 w 2478882"/>
                <a:gd name="connsiteY241" fmla="*/ 342900 h 702469"/>
                <a:gd name="connsiteX242" fmla="*/ 597694 w 2478882"/>
                <a:gd name="connsiteY242" fmla="*/ 342900 h 702469"/>
                <a:gd name="connsiteX243" fmla="*/ 581025 w 2478882"/>
                <a:gd name="connsiteY243" fmla="*/ 345281 h 702469"/>
                <a:gd name="connsiteX244" fmla="*/ 578644 w 2478882"/>
                <a:gd name="connsiteY244" fmla="*/ 323850 h 702469"/>
                <a:gd name="connsiteX245" fmla="*/ 550069 w 2478882"/>
                <a:gd name="connsiteY245" fmla="*/ 321469 h 702469"/>
                <a:gd name="connsiteX246" fmla="*/ 559594 w 2478882"/>
                <a:gd name="connsiteY246" fmla="*/ 342900 h 702469"/>
                <a:gd name="connsiteX247" fmla="*/ 545307 w 2478882"/>
                <a:gd name="connsiteY247" fmla="*/ 347663 h 702469"/>
                <a:gd name="connsiteX248" fmla="*/ 511969 w 2478882"/>
                <a:gd name="connsiteY248" fmla="*/ 342900 h 702469"/>
                <a:gd name="connsiteX249" fmla="*/ 492919 w 2478882"/>
                <a:gd name="connsiteY249" fmla="*/ 345281 h 702469"/>
                <a:gd name="connsiteX250" fmla="*/ 507207 w 2478882"/>
                <a:gd name="connsiteY250" fmla="*/ 361950 h 702469"/>
                <a:gd name="connsiteX251" fmla="*/ 516732 w 2478882"/>
                <a:gd name="connsiteY251" fmla="*/ 373856 h 702469"/>
                <a:gd name="connsiteX252" fmla="*/ 507207 w 2478882"/>
                <a:gd name="connsiteY252" fmla="*/ 383381 h 702469"/>
                <a:gd name="connsiteX253" fmla="*/ 507207 w 2478882"/>
                <a:gd name="connsiteY253" fmla="*/ 383381 h 702469"/>
                <a:gd name="connsiteX254" fmla="*/ 497682 w 2478882"/>
                <a:gd name="connsiteY254" fmla="*/ 409575 h 702469"/>
                <a:gd name="connsiteX255" fmla="*/ 469107 w 2478882"/>
                <a:gd name="connsiteY255" fmla="*/ 431006 h 702469"/>
                <a:gd name="connsiteX256" fmla="*/ 454819 w 2478882"/>
                <a:gd name="connsiteY256" fmla="*/ 426244 h 702469"/>
                <a:gd name="connsiteX257" fmla="*/ 438150 w 2478882"/>
                <a:gd name="connsiteY257" fmla="*/ 440531 h 702469"/>
                <a:gd name="connsiteX258" fmla="*/ 431007 w 2478882"/>
                <a:gd name="connsiteY258" fmla="*/ 438150 h 702469"/>
                <a:gd name="connsiteX259" fmla="*/ 433388 w 2478882"/>
                <a:gd name="connsiteY259" fmla="*/ 414338 h 702469"/>
                <a:gd name="connsiteX260" fmla="*/ 435769 w 2478882"/>
                <a:gd name="connsiteY260" fmla="*/ 390525 h 702469"/>
                <a:gd name="connsiteX261" fmla="*/ 426244 w 2478882"/>
                <a:gd name="connsiteY261" fmla="*/ 385763 h 702469"/>
                <a:gd name="connsiteX262" fmla="*/ 423863 w 2478882"/>
                <a:gd name="connsiteY262" fmla="*/ 402431 h 702469"/>
                <a:gd name="connsiteX263" fmla="*/ 416719 w 2478882"/>
                <a:gd name="connsiteY263" fmla="*/ 416719 h 702469"/>
                <a:gd name="connsiteX264" fmla="*/ 392907 w 2478882"/>
                <a:gd name="connsiteY264" fmla="*/ 407194 h 702469"/>
                <a:gd name="connsiteX265" fmla="*/ 383382 w 2478882"/>
                <a:gd name="connsiteY265" fmla="*/ 404813 h 702469"/>
                <a:gd name="connsiteX266" fmla="*/ 383382 w 2478882"/>
                <a:gd name="connsiteY266" fmla="*/ 423863 h 702469"/>
                <a:gd name="connsiteX267" fmla="*/ 404813 w 2478882"/>
                <a:gd name="connsiteY267" fmla="*/ 442913 h 702469"/>
                <a:gd name="connsiteX268" fmla="*/ 376238 w 2478882"/>
                <a:gd name="connsiteY268" fmla="*/ 445294 h 702469"/>
                <a:gd name="connsiteX269" fmla="*/ 371475 w 2478882"/>
                <a:gd name="connsiteY269" fmla="*/ 454819 h 702469"/>
                <a:gd name="connsiteX270" fmla="*/ 342900 w 2478882"/>
                <a:gd name="connsiteY270" fmla="*/ 445294 h 702469"/>
                <a:gd name="connsiteX271" fmla="*/ 342900 w 2478882"/>
                <a:gd name="connsiteY271" fmla="*/ 464344 h 702469"/>
                <a:gd name="connsiteX272" fmla="*/ 333375 w 2478882"/>
                <a:gd name="connsiteY272" fmla="*/ 476250 h 702469"/>
                <a:gd name="connsiteX273" fmla="*/ 323850 w 2478882"/>
                <a:gd name="connsiteY273" fmla="*/ 476250 h 702469"/>
                <a:gd name="connsiteX274" fmla="*/ 316707 w 2478882"/>
                <a:gd name="connsiteY274" fmla="*/ 442913 h 702469"/>
                <a:gd name="connsiteX275" fmla="*/ 290513 w 2478882"/>
                <a:gd name="connsiteY275" fmla="*/ 428625 h 702469"/>
                <a:gd name="connsiteX276" fmla="*/ 271463 w 2478882"/>
                <a:gd name="connsiteY276" fmla="*/ 416719 h 702469"/>
                <a:gd name="connsiteX277" fmla="*/ 278607 w 2478882"/>
                <a:gd name="connsiteY277" fmla="*/ 366713 h 702469"/>
                <a:gd name="connsiteX278" fmla="*/ 285750 w 2478882"/>
                <a:gd name="connsiteY278" fmla="*/ 333375 h 702469"/>
                <a:gd name="connsiteX279" fmla="*/ 328613 w 2478882"/>
                <a:gd name="connsiteY279" fmla="*/ 309563 h 702469"/>
                <a:gd name="connsiteX280" fmla="*/ 338138 w 2478882"/>
                <a:gd name="connsiteY280" fmla="*/ 292894 h 702469"/>
                <a:gd name="connsiteX281" fmla="*/ 350044 w 2478882"/>
                <a:gd name="connsiteY281" fmla="*/ 266700 h 702469"/>
                <a:gd name="connsiteX282" fmla="*/ 350044 w 2478882"/>
                <a:gd name="connsiteY282" fmla="*/ 266700 h 702469"/>
                <a:gd name="connsiteX283" fmla="*/ 321469 w 2478882"/>
                <a:gd name="connsiteY283" fmla="*/ 273844 h 702469"/>
                <a:gd name="connsiteX284" fmla="*/ 314325 w 2478882"/>
                <a:gd name="connsiteY284" fmla="*/ 250031 h 702469"/>
                <a:gd name="connsiteX285" fmla="*/ 311944 w 2478882"/>
                <a:gd name="connsiteY285" fmla="*/ 271463 h 702469"/>
                <a:gd name="connsiteX286" fmla="*/ 300038 w 2478882"/>
                <a:gd name="connsiteY286" fmla="*/ 304800 h 702469"/>
                <a:gd name="connsiteX287" fmla="*/ 288132 w 2478882"/>
                <a:gd name="connsiteY287" fmla="*/ 297656 h 702469"/>
                <a:gd name="connsiteX288" fmla="*/ 288132 w 2478882"/>
                <a:gd name="connsiteY288" fmla="*/ 273844 h 702469"/>
                <a:gd name="connsiteX289" fmla="*/ 288132 w 2478882"/>
                <a:gd name="connsiteY289" fmla="*/ 261938 h 702469"/>
                <a:gd name="connsiteX290" fmla="*/ 278607 w 2478882"/>
                <a:gd name="connsiteY290" fmla="*/ 250031 h 702469"/>
                <a:gd name="connsiteX291" fmla="*/ 269082 w 2478882"/>
                <a:gd name="connsiteY291" fmla="*/ 257175 h 702469"/>
                <a:gd name="connsiteX292" fmla="*/ 264319 w 2478882"/>
                <a:gd name="connsiteY292" fmla="*/ 292894 h 702469"/>
                <a:gd name="connsiteX293" fmla="*/ 280988 w 2478882"/>
                <a:gd name="connsiteY293" fmla="*/ 311944 h 702469"/>
                <a:gd name="connsiteX294" fmla="*/ 276225 w 2478882"/>
                <a:gd name="connsiteY294" fmla="*/ 330994 h 702469"/>
                <a:gd name="connsiteX295" fmla="*/ 264319 w 2478882"/>
                <a:gd name="connsiteY295" fmla="*/ 361950 h 702469"/>
                <a:gd name="connsiteX296" fmla="*/ 250032 w 2478882"/>
                <a:gd name="connsiteY296" fmla="*/ 385763 h 702469"/>
                <a:gd name="connsiteX297" fmla="*/ 207169 w 2478882"/>
                <a:gd name="connsiteY297" fmla="*/ 373856 h 702469"/>
                <a:gd name="connsiteX298" fmla="*/ 200025 w 2478882"/>
                <a:gd name="connsiteY298" fmla="*/ 342900 h 702469"/>
                <a:gd name="connsiteX299" fmla="*/ 157163 w 2478882"/>
                <a:gd name="connsiteY299" fmla="*/ 316706 h 702469"/>
                <a:gd name="connsiteX300" fmla="*/ 104775 w 2478882"/>
                <a:gd name="connsiteY300" fmla="*/ 295275 h 702469"/>
                <a:gd name="connsiteX301" fmla="*/ 61913 w 2478882"/>
                <a:gd name="connsiteY301" fmla="*/ 257175 h 702469"/>
                <a:gd name="connsiteX302" fmla="*/ 35719 w 2478882"/>
                <a:gd name="connsiteY302" fmla="*/ 219075 h 702469"/>
                <a:gd name="connsiteX303" fmla="*/ 11907 w 2478882"/>
                <a:gd name="connsiteY303" fmla="*/ 159544 h 702469"/>
                <a:gd name="connsiteX304" fmla="*/ 0 w 2478882"/>
                <a:gd name="connsiteY304" fmla="*/ 90488 h 702469"/>
                <a:gd name="connsiteX305" fmla="*/ 2382 w 2478882"/>
                <a:gd name="connsiteY305" fmla="*/ 30956 h 702469"/>
                <a:gd name="connsiteX306" fmla="*/ 2382 w 2478882"/>
                <a:gd name="connsiteY306" fmla="*/ 0 h 702469"/>
                <a:gd name="connsiteX307" fmla="*/ 2216944 w 2478882"/>
                <a:gd name="connsiteY307" fmla="*/ 0 h 702469"/>
                <a:gd name="connsiteX0" fmla="*/ 2216944 w 2478882"/>
                <a:gd name="connsiteY0" fmla="*/ 0 h 702469"/>
                <a:gd name="connsiteX1" fmla="*/ 2238375 w 2478882"/>
                <a:gd name="connsiteY1" fmla="*/ 73819 h 702469"/>
                <a:gd name="connsiteX2" fmla="*/ 2266950 w 2478882"/>
                <a:gd name="connsiteY2" fmla="*/ 119063 h 702469"/>
                <a:gd name="connsiteX3" fmla="*/ 2288382 w 2478882"/>
                <a:gd name="connsiteY3" fmla="*/ 176213 h 702469"/>
                <a:gd name="connsiteX4" fmla="*/ 2297907 w 2478882"/>
                <a:gd name="connsiteY4" fmla="*/ 226219 h 702469"/>
                <a:gd name="connsiteX5" fmla="*/ 2340769 w 2478882"/>
                <a:gd name="connsiteY5" fmla="*/ 264319 h 702469"/>
                <a:gd name="connsiteX6" fmla="*/ 2343150 w 2478882"/>
                <a:gd name="connsiteY6" fmla="*/ 304800 h 702469"/>
                <a:gd name="connsiteX7" fmla="*/ 2347913 w 2478882"/>
                <a:gd name="connsiteY7" fmla="*/ 319088 h 702469"/>
                <a:gd name="connsiteX8" fmla="*/ 2364582 w 2478882"/>
                <a:gd name="connsiteY8" fmla="*/ 333375 h 702469"/>
                <a:gd name="connsiteX9" fmla="*/ 2359819 w 2478882"/>
                <a:gd name="connsiteY9" fmla="*/ 350044 h 702469"/>
                <a:gd name="connsiteX10" fmla="*/ 2393157 w 2478882"/>
                <a:gd name="connsiteY10" fmla="*/ 373856 h 702469"/>
                <a:gd name="connsiteX11" fmla="*/ 2409825 w 2478882"/>
                <a:gd name="connsiteY11" fmla="*/ 414338 h 702469"/>
                <a:gd name="connsiteX12" fmla="*/ 2390775 w 2478882"/>
                <a:gd name="connsiteY12" fmla="*/ 423863 h 702469"/>
                <a:gd name="connsiteX13" fmla="*/ 2376488 w 2478882"/>
                <a:gd name="connsiteY13" fmla="*/ 402431 h 702469"/>
                <a:gd name="connsiteX14" fmla="*/ 2364582 w 2478882"/>
                <a:gd name="connsiteY14" fmla="*/ 390525 h 702469"/>
                <a:gd name="connsiteX15" fmla="*/ 2355057 w 2478882"/>
                <a:gd name="connsiteY15" fmla="*/ 390525 h 702469"/>
                <a:gd name="connsiteX16" fmla="*/ 2352675 w 2478882"/>
                <a:gd name="connsiteY16" fmla="*/ 411956 h 702469"/>
                <a:gd name="connsiteX17" fmla="*/ 2371725 w 2478882"/>
                <a:gd name="connsiteY17" fmla="*/ 445294 h 702469"/>
                <a:gd name="connsiteX18" fmla="*/ 2386013 w 2478882"/>
                <a:gd name="connsiteY18" fmla="*/ 459581 h 702469"/>
                <a:gd name="connsiteX19" fmla="*/ 2400300 w 2478882"/>
                <a:gd name="connsiteY19" fmla="*/ 440531 h 702469"/>
                <a:gd name="connsiteX20" fmla="*/ 2414588 w 2478882"/>
                <a:gd name="connsiteY20" fmla="*/ 445294 h 702469"/>
                <a:gd name="connsiteX21" fmla="*/ 2421732 w 2478882"/>
                <a:gd name="connsiteY21" fmla="*/ 471488 h 702469"/>
                <a:gd name="connsiteX22" fmla="*/ 2424113 w 2478882"/>
                <a:gd name="connsiteY22" fmla="*/ 483394 h 702469"/>
                <a:gd name="connsiteX23" fmla="*/ 2400300 w 2478882"/>
                <a:gd name="connsiteY23" fmla="*/ 485775 h 702469"/>
                <a:gd name="connsiteX24" fmla="*/ 2414588 w 2478882"/>
                <a:gd name="connsiteY24" fmla="*/ 507206 h 702469"/>
                <a:gd name="connsiteX25" fmla="*/ 2443163 w 2478882"/>
                <a:gd name="connsiteY25" fmla="*/ 514350 h 702469"/>
                <a:gd name="connsiteX26" fmla="*/ 2462213 w 2478882"/>
                <a:gd name="connsiteY26" fmla="*/ 545306 h 702469"/>
                <a:gd name="connsiteX27" fmla="*/ 2455069 w 2478882"/>
                <a:gd name="connsiteY27" fmla="*/ 590550 h 702469"/>
                <a:gd name="connsiteX28" fmla="*/ 2459832 w 2478882"/>
                <a:gd name="connsiteY28" fmla="*/ 645319 h 702469"/>
                <a:gd name="connsiteX29" fmla="*/ 2478882 w 2478882"/>
                <a:gd name="connsiteY29" fmla="*/ 702469 h 702469"/>
                <a:gd name="connsiteX30" fmla="*/ 2457450 w 2478882"/>
                <a:gd name="connsiteY30" fmla="*/ 702469 h 702469"/>
                <a:gd name="connsiteX31" fmla="*/ 2428875 w 2478882"/>
                <a:gd name="connsiteY31" fmla="*/ 690563 h 702469"/>
                <a:gd name="connsiteX32" fmla="*/ 2412207 w 2478882"/>
                <a:gd name="connsiteY32" fmla="*/ 690563 h 702469"/>
                <a:gd name="connsiteX33" fmla="*/ 2395538 w 2478882"/>
                <a:gd name="connsiteY33" fmla="*/ 681038 h 702469"/>
                <a:gd name="connsiteX34" fmla="*/ 2378869 w 2478882"/>
                <a:gd name="connsiteY34" fmla="*/ 671513 h 702469"/>
                <a:gd name="connsiteX35" fmla="*/ 2383632 w 2478882"/>
                <a:gd name="connsiteY35" fmla="*/ 623888 h 702469"/>
                <a:gd name="connsiteX36" fmla="*/ 2336007 w 2478882"/>
                <a:gd name="connsiteY36" fmla="*/ 600075 h 702469"/>
                <a:gd name="connsiteX37" fmla="*/ 2297907 w 2478882"/>
                <a:gd name="connsiteY37" fmla="*/ 588169 h 702469"/>
                <a:gd name="connsiteX38" fmla="*/ 2238375 w 2478882"/>
                <a:gd name="connsiteY38" fmla="*/ 569119 h 702469"/>
                <a:gd name="connsiteX39" fmla="*/ 2185988 w 2478882"/>
                <a:gd name="connsiteY39" fmla="*/ 566738 h 702469"/>
                <a:gd name="connsiteX40" fmla="*/ 2164557 w 2478882"/>
                <a:gd name="connsiteY40" fmla="*/ 561975 h 702469"/>
                <a:gd name="connsiteX41" fmla="*/ 2193132 w 2478882"/>
                <a:gd name="connsiteY41" fmla="*/ 542925 h 702469"/>
                <a:gd name="connsiteX42" fmla="*/ 2178844 w 2478882"/>
                <a:gd name="connsiteY42" fmla="*/ 540544 h 702469"/>
                <a:gd name="connsiteX43" fmla="*/ 2183607 w 2478882"/>
                <a:gd name="connsiteY43" fmla="*/ 523875 h 702469"/>
                <a:gd name="connsiteX44" fmla="*/ 2205038 w 2478882"/>
                <a:gd name="connsiteY44" fmla="*/ 500063 h 702469"/>
                <a:gd name="connsiteX45" fmla="*/ 2197894 w 2478882"/>
                <a:gd name="connsiteY45" fmla="*/ 495300 h 702469"/>
                <a:gd name="connsiteX46" fmla="*/ 2166938 w 2478882"/>
                <a:gd name="connsiteY46" fmla="*/ 519113 h 702469"/>
                <a:gd name="connsiteX47" fmla="*/ 2155032 w 2478882"/>
                <a:gd name="connsiteY47" fmla="*/ 519113 h 702469"/>
                <a:gd name="connsiteX48" fmla="*/ 2147888 w 2478882"/>
                <a:gd name="connsiteY48" fmla="*/ 507206 h 702469"/>
                <a:gd name="connsiteX49" fmla="*/ 2138363 w 2478882"/>
                <a:gd name="connsiteY49" fmla="*/ 502444 h 702469"/>
                <a:gd name="connsiteX50" fmla="*/ 2119313 w 2478882"/>
                <a:gd name="connsiteY50" fmla="*/ 507206 h 702469"/>
                <a:gd name="connsiteX51" fmla="*/ 2126457 w 2478882"/>
                <a:gd name="connsiteY51" fmla="*/ 528638 h 702469"/>
                <a:gd name="connsiteX52" fmla="*/ 2102644 w 2478882"/>
                <a:gd name="connsiteY52" fmla="*/ 531019 h 702469"/>
                <a:gd name="connsiteX53" fmla="*/ 2088357 w 2478882"/>
                <a:gd name="connsiteY53" fmla="*/ 523875 h 702469"/>
                <a:gd name="connsiteX54" fmla="*/ 2078832 w 2478882"/>
                <a:gd name="connsiteY54" fmla="*/ 509588 h 702469"/>
                <a:gd name="connsiteX55" fmla="*/ 2066925 w 2478882"/>
                <a:gd name="connsiteY55" fmla="*/ 516731 h 702469"/>
                <a:gd name="connsiteX56" fmla="*/ 2040732 w 2478882"/>
                <a:gd name="connsiteY56" fmla="*/ 519113 h 702469"/>
                <a:gd name="connsiteX57" fmla="*/ 1971675 w 2478882"/>
                <a:gd name="connsiteY57" fmla="*/ 509588 h 702469"/>
                <a:gd name="connsiteX58" fmla="*/ 1935957 w 2478882"/>
                <a:gd name="connsiteY58" fmla="*/ 492919 h 702469"/>
                <a:gd name="connsiteX59" fmla="*/ 1921669 w 2478882"/>
                <a:gd name="connsiteY59" fmla="*/ 459581 h 702469"/>
                <a:gd name="connsiteX60" fmla="*/ 1921669 w 2478882"/>
                <a:gd name="connsiteY60" fmla="*/ 438150 h 702469"/>
                <a:gd name="connsiteX61" fmla="*/ 1893094 w 2478882"/>
                <a:gd name="connsiteY61" fmla="*/ 411956 h 702469"/>
                <a:gd name="connsiteX62" fmla="*/ 1869282 w 2478882"/>
                <a:gd name="connsiteY62" fmla="*/ 397669 h 702469"/>
                <a:gd name="connsiteX63" fmla="*/ 1850232 w 2478882"/>
                <a:gd name="connsiteY63" fmla="*/ 383381 h 702469"/>
                <a:gd name="connsiteX64" fmla="*/ 1843088 w 2478882"/>
                <a:gd name="connsiteY64" fmla="*/ 371475 h 702469"/>
                <a:gd name="connsiteX65" fmla="*/ 1804988 w 2478882"/>
                <a:gd name="connsiteY65" fmla="*/ 366713 h 702469"/>
                <a:gd name="connsiteX66" fmla="*/ 1769269 w 2478882"/>
                <a:gd name="connsiteY66" fmla="*/ 361950 h 702469"/>
                <a:gd name="connsiteX67" fmla="*/ 1750219 w 2478882"/>
                <a:gd name="connsiteY67" fmla="*/ 335756 h 702469"/>
                <a:gd name="connsiteX68" fmla="*/ 1709738 w 2478882"/>
                <a:gd name="connsiteY68" fmla="*/ 316706 h 702469"/>
                <a:gd name="connsiteX69" fmla="*/ 1678782 w 2478882"/>
                <a:gd name="connsiteY69" fmla="*/ 302419 h 702469"/>
                <a:gd name="connsiteX70" fmla="*/ 1659732 w 2478882"/>
                <a:gd name="connsiteY70" fmla="*/ 300038 h 702469"/>
                <a:gd name="connsiteX71" fmla="*/ 1659732 w 2478882"/>
                <a:gd name="connsiteY71" fmla="*/ 276225 h 702469"/>
                <a:gd name="connsiteX72" fmla="*/ 1640682 w 2478882"/>
                <a:gd name="connsiteY72" fmla="*/ 283369 h 702469"/>
                <a:gd name="connsiteX73" fmla="*/ 1640682 w 2478882"/>
                <a:gd name="connsiteY73" fmla="*/ 283369 h 702469"/>
                <a:gd name="connsiteX74" fmla="*/ 1619250 w 2478882"/>
                <a:gd name="connsiteY74" fmla="*/ 247650 h 702469"/>
                <a:gd name="connsiteX75" fmla="*/ 1595438 w 2478882"/>
                <a:gd name="connsiteY75" fmla="*/ 226219 h 702469"/>
                <a:gd name="connsiteX76" fmla="*/ 1581150 w 2478882"/>
                <a:gd name="connsiteY76" fmla="*/ 219075 h 702469"/>
                <a:gd name="connsiteX77" fmla="*/ 1581150 w 2478882"/>
                <a:gd name="connsiteY77" fmla="*/ 200025 h 702469"/>
                <a:gd name="connsiteX78" fmla="*/ 1602582 w 2478882"/>
                <a:gd name="connsiteY78" fmla="*/ 190500 h 702469"/>
                <a:gd name="connsiteX79" fmla="*/ 1633538 w 2478882"/>
                <a:gd name="connsiteY79" fmla="*/ 197644 h 702469"/>
                <a:gd name="connsiteX80" fmla="*/ 1657350 w 2478882"/>
                <a:gd name="connsiteY80" fmla="*/ 183356 h 702469"/>
                <a:gd name="connsiteX81" fmla="*/ 1669257 w 2478882"/>
                <a:gd name="connsiteY81" fmla="*/ 171450 h 702469"/>
                <a:gd name="connsiteX82" fmla="*/ 1688307 w 2478882"/>
                <a:gd name="connsiteY82" fmla="*/ 159544 h 702469"/>
                <a:gd name="connsiteX83" fmla="*/ 1650207 w 2478882"/>
                <a:gd name="connsiteY83" fmla="*/ 126206 h 702469"/>
                <a:gd name="connsiteX84" fmla="*/ 1626393 w 2478882"/>
                <a:gd name="connsiteY84" fmla="*/ 150019 h 702469"/>
                <a:gd name="connsiteX85" fmla="*/ 1607344 w 2478882"/>
                <a:gd name="connsiteY85" fmla="*/ 157162 h 702469"/>
                <a:gd name="connsiteX86" fmla="*/ 1581151 w 2478882"/>
                <a:gd name="connsiteY86" fmla="*/ 164306 h 702469"/>
                <a:gd name="connsiteX87" fmla="*/ 1559719 w 2478882"/>
                <a:gd name="connsiteY87" fmla="*/ 173831 h 702469"/>
                <a:gd name="connsiteX88" fmla="*/ 1552575 w 2478882"/>
                <a:gd name="connsiteY88" fmla="*/ 190500 h 702469"/>
                <a:gd name="connsiteX89" fmla="*/ 1531144 w 2478882"/>
                <a:gd name="connsiteY89" fmla="*/ 190500 h 702469"/>
                <a:gd name="connsiteX90" fmla="*/ 1516857 w 2478882"/>
                <a:gd name="connsiteY90" fmla="*/ 200025 h 702469"/>
                <a:gd name="connsiteX91" fmla="*/ 1485900 w 2478882"/>
                <a:gd name="connsiteY91" fmla="*/ 195263 h 702469"/>
                <a:gd name="connsiteX92" fmla="*/ 1438275 w 2478882"/>
                <a:gd name="connsiteY92" fmla="*/ 190500 h 702469"/>
                <a:gd name="connsiteX93" fmla="*/ 1416844 w 2478882"/>
                <a:gd name="connsiteY93" fmla="*/ 176213 h 702469"/>
                <a:gd name="connsiteX94" fmla="*/ 1385888 w 2478882"/>
                <a:gd name="connsiteY94" fmla="*/ 178594 h 702469"/>
                <a:gd name="connsiteX95" fmla="*/ 1359694 w 2478882"/>
                <a:gd name="connsiteY95" fmla="*/ 188119 h 702469"/>
                <a:gd name="connsiteX96" fmla="*/ 1343025 w 2478882"/>
                <a:gd name="connsiteY96" fmla="*/ 183356 h 702469"/>
                <a:gd name="connsiteX97" fmla="*/ 1323975 w 2478882"/>
                <a:gd name="connsiteY97" fmla="*/ 154781 h 702469"/>
                <a:gd name="connsiteX98" fmla="*/ 1323975 w 2478882"/>
                <a:gd name="connsiteY98" fmla="*/ 142875 h 702469"/>
                <a:gd name="connsiteX99" fmla="*/ 1314450 w 2478882"/>
                <a:gd name="connsiteY99" fmla="*/ 166688 h 702469"/>
                <a:gd name="connsiteX100" fmla="*/ 1319213 w 2478882"/>
                <a:gd name="connsiteY100" fmla="*/ 200025 h 702469"/>
                <a:gd name="connsiteX101" fmla="*/ 1312069 w 2478882"/>
                <a:gd name="connsiteY101" fmla="*/ 219075 h 702469"/>
                <a:gd name="connsiteX102" fmla="*/ 1283494 w 2478882"/>
                <a:gd name="connsiteY102" fmla="*/ 219075 h 702469"/>
                <a:gd name="connsiteX103" fmla="*/ 1264444 w 2478882"/>
                <a:gd name="connsiteY103" fmla="*/ 204788 h 702469"/>
                <a:gd name="connsiteX104" fmla="*/ 1243013 w 2478882"/>
                <a:gd name="connsiteY104" fmla="*/ 204788 h 702469"/>
                <a:gd name="connsiteX105" fmla="*/ 1219200 w 2478882"/>
                <a:gd name="connsiteY105" fmla="*/ 195263 h 702469"/>
                <a:gd name="connsiteX106" fmla="*/ 1212057 w 2478882"/>
                <a:gd name="connsiteY106" fmla="*/ 188119 h 702469"/>
                <a:gd name="connsiteX107" fmla="*/ 1212057 w 2478882"/>
                <a:gd name="connsiteY107" fmla="*/ 164306 h 702469"/>
                <a:gd name="connsiteX108" fmla="*/ 1214438 w 2478882"/>
                <a:gd name="connsiteY108" fmla="*/ 140494 h 702469"/>
                <a:gd name="connsiteX109" fmla="*/ 1219200 w 2478882"/>
                <a:gd name="connsiteY109" fmla="*/ 116681 h 702469"/>
                <a:gd name="connsiteX110" fmla="*/ 1235869 w 2478882"/>
                <a:gd name="connsiteY110" fmla="*/ 102394 h 702469"/>
                <a:gd name="connsiteX111" fmla="*/ 1243013 w 2478882"/>
                <a:gd name="connsiteY111" fmla="*/ 95250 h 702469"/>
                <a:gd name="connsiteX112" fmla="*/ 1233488 w 2478882"/>
                <a:gd name="connsiteY112" fmla="*/ 71438 h 702469"/>
                <a:gd name="connsiteX113" fmla="*/ 1200150 w 2478882"/>
                <a:gd name="connsiteY113" fmla="*/ 42863 h 702469"/>
                <a:gd name="connsiteX114" fmla="*/ 1176338 w 2478882"/>
                <a:gd name="connsiteY114" fmla="*/ 26194 h 702469"/>
                <a:gd name="connsiteX115" fmla="*/ 1162050 w 2478882"/>
                <a:gd name="connsiteY115" fmla="*/ 7144 h 702469"/>
                <a:gd name="connsiteX116" fmla="*/ 1162050 w 2478882"/>
                <a:gd name="connsiteY116" fmla="*/ 7144 h 702469"/>
                <a:gd name="connsiteX117" fmla="*/ 1166813 w 2478882"/>
                <a:gd name="connsiteY117" fmla="*/ 45244 h 702469"/>
                <a:gd name="connsiteX118" fmla="*/ 1169194 w 2478882"/>
                <a:gd name="connsiteY118" fmla="*/ 73819 h 702469"/>
                <a:gd name="connsiteX119" fmla="*/ 1195388 w 2478882"/>
                <a:gd name="connsiteY119" fmla="*/ 85725 h 702469"/>
                <a:gd name="connsiteX120" fmla="*/ 1204913 w 2478882"/>
                <a:gd name="connsiteY120" fmla="*/ 100013 h 702469"/>
                <a:gd name="connsiteX121" fmla="*/ 1195388 w 2478882"/>
                <a:gd name="connsiteY121" fmla="*/ 126206 h 702469"/>
                <a:gd name="connsiteX122" fmla="*/ 1197769 w 2478882"/>
                <a:gd name="connsiteY122" fmla="*/ 152400 h 702469"/>
                <a:gd name="connsiteX123" fmla="*/ 1190625 w 2478882"/>
                <a:gd name="connsiteY123" fmla="*/ 173831 h 702469"/>
                <a:gd name="connsiteX124" fmla="*/ 1195388 w 2478882"/>
                <a:gd name="connsiteY124" fmla="*/ 192881 h 702469"/>
                <a:gd name="connsiteX125" fmla="*/ 1195388 w 2478882"/>
                <a:gd name="connsiteY125" fmla="*/ 192881 h 702469"/>
                <a:gd name="connsiteX126" fmla="*/ 1166813 w 2478882"/>
                <a:gd name="connsiteY126" fmla="*/ 192881 h 702469"/>
                <a:gd name="connsiteX127" fmla="*/ 1150144 w 2478882"/>
                <a:gd name="connsiteY127" fmla="*/ 192881 h 702469"/>
                <a:gd name="connsiteX128" fmla="*/ 1131094 w 2478882"/>
                <a:gd name="connsiteY128" fmla="*/ 202406 h 702469"/>
                <a:gd name="connsiteX129" fmla="*/ 1114425 w 2478882"/>
                <a:gd name="connsiteY129" fmla="*/ 192881 h 702469"/>
                <a:gd name="connsiteX130" fmla="*/ 1088232 w 2478882"/>
                <a:gd name="connsiteY130" fmla="*/ 202406 h 702469"/>
                <a:gd name="connsiteX131" fmla="*/ 1066800 w 2478882"/>
                <a:gd name="connsiteY131" fmla="*/ 209550 h 702469"/>
                <a:gd name="connsiteX132" fmla="*/ 1059657 w 2478882"/>
                <a:gd name="connsiteY132" fmla="*/ 197644 h 702469"/>
                <a:gd name="connsiteX133" fmla="*/ 1031082 w 2478882"/>
                <a:gd name="connsiteY133" fmla="*/ 207169 h 702469"/>
                <a:gd name="connsiteX134" fmla="*/ 992982 w 2478882"/>
                <a:gd name="connsiteY134" fmla="*/ 178594 h 702469"/>
                <a:gd name="connsiteX135" fmla="*/ 964407 w 2478882"/>
                <a:gd name="connsiteY135" fmla="*/ 180975 h 702469"/>
                <a:gd name="connsiteX136" fmla="*/ 942975 w 2478882"/>
                <a:gd name="connsiteY136" fmla="*/ 190500 h 702469"/>
                <a:gd name="connsiteX137" fmla="*/ 921544 w 2478882"/>
                <a:gd name="connsiteY137" fmla="*/ 207169 h 702469"/>
                <a:gd name="connsiteX138" fmla="*/ 909638 w 2478882"/>
                <a:gd name="connsiteY138" fmla="*/ 188119 h 702469"/>
                <a:gd name="connsiteX139" fmla="*/ 919163 w 2478882"/>
                <a:gd name="connsiteY139" fmla="*/ 161925 h 702469"/>
                <a:gd name="connsiteX140" fmla="*/ 921544 w 2478882"/>
                <a:gd name="connsiteY140" fmla="*/ 152400 h 702469"/>
                <a:gd name="connsiteX141" fmla="*/ 914400 w 2478882"/>
                <a:gd name="connsiteY141" fmla="*/ 133350 h 702469"/>
                <a:gd name="connsiteX142" fmla="*/ 907257 w 2478882"/>
                <a:gd name="connsiteY142" fmla="*/ 126206 h 702469"/>
                <a:gd name="connsiteX143" fmla="*/ 897732 w 2478882"/>
                <a:gd name="connsiteY143" fmla="*/ 154781 h 702469"/>
                <a:gd name="connsiteX144" fmla="*/ 897732 w 2478882"/>
                <a:gd name="connsiteY144" fmla="*/ 178594 h 702469"/>
                <a:gd name="connsiteX145" fmla="*/ 869157 w 2478882"/>
                <a:gd name="connsiteY145" fmla="*/ 183356 h 702469"/>
                <a:gd name="connsiteX146" fmla="*/ 850107 w 2478882"/>
                <a:gd name="connsiteY146" fmla="*/ 188119 h 702469"/>
                <a:gd name="connsiteX147" fmla="*/ 828675 w 2478882"/>
                <a:gd name="connsiteY147" fmla="*/ 159544 h 702469"/>
                <a:gd name="connsiteX148" fmla="*/ 814388 w 2478882"/>
                <a:gd name="connsiteY148" fmla="*/ 138113 h 702469"/>
                <a:gd name="connsiteX149" fmla="*/ 807244 w 2478882"/>
                <a:gd name="connsiteY149" fmla="*/ 114300 h 702469"/>
                <a:gd name="connsiteX150" fmla="*/ 804863 w 2478882"/>
                <a:gd name="connsiteY150" fmla="*/ 88106 h 702469"/>
                <a:gd name="connsiteX151" fmla="*/ 783432 w 2478882"/>
                <a:gd name="connsiteY151" fmla="*/ 47625 h 702469"/>
                <a:gd name="connsiteX152" fmla="*/ 783432 w 2478882"/>
                <a:gd name="connsiteY152" fmla="*/ 73819 h 702469"/>
                <a:gd name="connsiteX153" fmla="*/ 785813 w 2478882"/>
                <a:gd name="connsiteY153" fmla="*/ 111919 h 702469"/>
                <a:gd name="connsiteX154" fmla="*/ 800100 w 2478882"/>
                <a:gd name="connsiteY154" fmla="*/ 147638 h 702469"/>
                <a:gd name="connsiteX155" fmla="*/ 823913 w 2478882"/>
                <a:gd name="connsiteY155" fmla="*/ 188119 h 702469"/>
                <a:gd name="connsiteX156" fmla="*/ 845344 w 2478882"/>
                <a:gd name="connsiteY156" fmla="*/ 209550 h 702469"/>
                <a:gd name="connsiteX157" fmla="*/ 838200 w 2478882"/>
                <a:gd name="connsiteY157" fmla="*/ 228600 h 702469"/>
                <a:gd name="connsiteX158" fmla="*/ 823913 w 2478882"/>
                <a:gd name="connsiteY158" fmla="*/ 257175 h 702469"/>
                <a:gd name="connsiteX159" fmla="*/ 823913 w 2478882"/>
                <a:gd name="connsiteY159" fmla="*/ 257175 h 702469"/>
                <a:gd name="connsiteX160" fmla="*/ 800100 w 2478882"/>
                <a:gd name="connsiteY160" fmla="*/ 257175 h 702469"/>
                <a:gd name="connsiteX161" fmla="*/ 809625 w 2478882"/>
                <a:gd name="connsiteY161" fmla="*/ 223838 h 702469"/>
                <a:gd name="connsiteX162" fmla="*/ 795338 w 2478882"/>
                <a:gd name="connsiteY162" fmla="*/ 240506 h 702469"/>
                <a:gd name="connsiteX163" fmla="*/ 788194 w 2478882"/>
                <a:gd name="connsiteY163" fmla="*/ 216694 h 702469"/>
                <a:gd name="connsiteX164" fmla="*/ 769144 w 2478882"/>
                <a:gd name="connsiteY164" fmla="*/ 219075 h 702469"/>
                <a:gd name="connsiteX165" fmla="*/ 750094 w 2478882"/>
                <a:gd name="connsiteY165" fmla="*/ 216694 h 702469"/>
                <a:gd name="connsiteX166" fmla="*/ 742950 w 2478882"/>
                <a:gd name="connsiteY166" fmla="*/ 207169 h 702469"/>
                <a:gd name="connsiteX167" fmla="*/ 742950 w 2478882"/>
                <a:gd name="connsiteY167" fmla="*/ 207169 h 702469"/>
                <a:gd name="connsiteX168" fmla="*/ 728663 w 2478882"/>
                <a:gd name="connsiteY168" fmla="*/ 204788 h 702469"/>
                <a:gd name="connsiteX169" fmla="*/ 711994 w 2478882"/>
                <a:gd name="connsiteY169" fmla="*/ 204788 h 702469"/>
                <a:gd name="connsiteX170" fmla="*/ 700088 w 2478882"/>
                <a:gd name="connsiteY170" fmla="*/ 221456 h 702469"/>
                <a:gd name="connsiteX171" fmla="*/ 681038 w 2478882"/>
                <a:gd name="connsiteY171" fmla="*/ 221456 h 702469"/>
                <a:gd name="connsiteX172" fmla="*/ 669132 w 2478882"/>
                <a:gd name="connsiteY172" fmla="*/ 207169 h 702469"/>
                <a:gd name="connsiteX173" fmla="*/ 666750 w 2478882"/>
                <a:gd name="connsiteY173" fmla="*/ 207169 h 702469"/>
                <a:gd name="connsiteX174" fmla="*/ 652463 w 2478882"/>
                <a:gd name="connsiteY174" fmla="*/ 221456 h 702469"/>
                <a:gd name="connsiteX175" fmla="*/ 652463 w 2478882"/>
                <a:gd name="connsiteY175" fmla="*/ 235744 h 702469"/>
                <a:gd name="connsiteX176" fmla="*/ 661988 w 2478882"/>
                <a:gd name="connsiteY176" fmla="*/ 245269 h 702469"/>
                <a:gd name="connsiteX177" fmla="*/ 704850 w 2478882"/>
                <a:gd name="connsiteY177" fmla="*/ 245269 h 702469"/>
                <a:gd name="connsiteX178" fmla="*/ 738188 w 2478882"/>
                <a:gd name="connsiteY178" fmla="*/ 245269 h 702469"/>
                <a:gd name="connsiteX179" fmla="*/ 776288 w 2478882"/>
                <a:gd name="connsiteY179" fmla="*/ 242888 h 702469"/>
                <a:gd name="connsiteX180" fmla="*/ 783432 w 2478882"/>
                <a:gd name="connsiteY180" fmla="*/ 254794 h 702469"/>
                <a:gd name="connsiteX181" fmla="*/ 783432 w 2478882"/>
                <a:gd name="connsiteY181" fmla="*/ 254794 h 702469"/>
                <a:gd name="connsiteX182" fmla="*/ 754857 w 2478882"/>
                <a:gd name="connsiteY182" fmla="*/ 269081 h 702469"/>
                <a:gd name="connsiteX183" fmla="*/ 735807 w 2478882"/>
                <a:gd name="connsiteY183" fmla="*/ 285750 h 702469"/>
                <a:gd name="connsiteX184" fmla="*/ 735807 w 2478882"/>
                <a:gd name="connsiteY184" fmla="*/ 285750 h 702469"/>
                <a:gd name="connsiteX185" fmla="*/ 707232 w 2478882"/>
                <a:gd name="connsiteY185" fmla="*/ 273844 h 702469"/>
                <a:gd name="connsiteX186" fmla="*/ 690563 w 2478882"/>
                <a:gd name="connsiteY186" fmla="*/ 264319 h 702469"/>
                <a:gd name="connsiteX187" fmla="*/ 652463 w 2478882"/>
                <a:gd name="connsiteY187" fmla="*/ 264319 h 702469"/>
                <a:gd name="connsiteX188" fmla="*/ 619125 w 2478882"/>
                <a:gd name="connsiteY188" fmla="*/ 269081 h 702469"/>
                <a:gd name="connsiteX189" fmla="*/ 600075 w 2478882"/>
                <a:gd name="connsiteY189" fmla="*/ 252413 h 702469"/>
                <a:gd name="connsiteX190" fmla="*/ 590550 w 2478882"/>
                <a:gd name="connsiteY190" fmla="*/ 214313 h 702469"/>
                <a:gd name="connsiteX191" fmla="*/ 581025 w 2478882"/>
                <a:gd name="connsiteY191" fmla="*/ 200025 h 702469"/>
                <a:gd name="connsiteX192" fmla="*/ 573882 w 2478882"/>
                <a:gd name="connsiteY192" fmla="*/ 183356 h 702469"/>
                <a:gd name="connsiteX193" fmla="*/ 559594 w 2478882"/>
                <a:gd name="connsiteY193" fmla="*/ 190500 h 702469"/>
                <a:gd name="connsiteX194" fmla="*/ 559594 w 2478882"/>
                <a:gd name="connsiteY194" fmla="*/ 214313 h 702469"/>
                <a:gd name="connsiteX195" fmla="*/ 545307 w 2478882"/>
                <a:gd name="connsiteY195" fmla="*/ 200025 h 702469"/>
                <a:gd name="connsiteX196" fmla="*/ 523875 w 2478882"/>
                <a:gd name="connsiteY196" fmla="*/ 192881 h 702469"/>
                <a:gd name="connsiteX197" fmla="*/ 500063 w 2478882"/>
                <a:gd name="connsiteY197" fmla="*/ 195263 h 702469"/>
                <a:gd name="connsiteX198" fmla="*/ 492919 w 2478882"/>
                <a:gd name="connsiteY198" fmla="*/ 216694 h 702469"/>
                <a:gd name="connsiteX199" fmla="*/ 481013 w 2478882"/>
                <a:gd name="connsiteY199" fmla="*/ 221456 h 702469"/>
                <a:gd name="connsiteX200" fmla="*/ 461963 w 2478882"/>
                <a:gd name="connsiteY200" fmla="*/ 221456 h 702469"/>
                <a:gd name="connsiteX201" fmla="*/ 433388 w 2478882"/>
                <a:gd name="connsiteY201" fmla="*/ 230981 h 702469"/>
                <a:gd name="connsiteX202" fmla="*/ 419100 w 2478882"/>
                <a:gd name="connsiteY202" fmla="*/ 254794 h 702469"/>
                <a:gd name="connsiteX203" fmla="*/ 426244 w 2478882"/>
                <a:gd name="connsiteY203" fmla="*/ 261938 h 702469"/>
                <a:gd name="connsiteX204" fmla="*/ 466725 w 2478882"/>
                <a:gd name="connsiteY204" fmla="*/ 240506 h 702469"/>
                <a:gd name="connsiteX205" fmla="*/ 488157 w 2478882"/>
                <a:gd name="connsiteY205" fmla="*/ 245269 h 702469"/>
                <a:gd name="connsiteX206" fmla="*/ 519113 w 2478882"/>
                <a:gd name="connsiteY206" fmla="*/ 233363 h 702469"/>
                <a:gd name="connsiteX207" fmla="*/ 552450 w 2478882"/>
                <a:gd name="connsiteY207" fmla="*/ 259556 h 702469"/>
                <a:gd name="connsiteX208" fmla="*/ 561975 w 2478882"/>
                <a:gd name="connsiteY208" fmla="*/ 285750 h 702469"/>
                <a:gd name="connsiteX209" fmla="*/ 590550 w 2478882"/>
                <a:gd name="connsiteY209" fmla="*/ 278606 h 702469"/>
                <a:gd name="connsiteX210" fmla="*/ 607219 w 2478882"/>
                <a:gd name="connsiteY210" fmla="*/ 300038 h 702469"/>
                <a:gd name="connsiteX211" fmla="*/ 645319 w 2478882"/>
                <a:gd name="connsiteY211" fmla="*/ 304800 h 702469"/>
                <a:gd name="connsiteX212" fmla="*/ 704850 w 2478882"/>
                <a:gd name="connsiteY212" fmla="*/ 314325 h 702469"/>
                <a:gd name="connsiteX213" fmla="*/ 745332 w 2478882"/>
                <a:gd name="connsiteY213" fmla="*/ 321469 h 702469"/>
                <a:gd name="connsiteX214" fmla="*/ 745332 w 2478882"/>
                <a:gd name="connsiteY214" fmla="*/ 321469 h 702469"/>
                <a:gd name="connsiteX215" fmla="*/ 764382 w 2478882"/>
                <a:gd name="connsiteY215" fmla="*/ 290513 h 702469"/>
                <a:gd name="connsiteX216" fmla="*/ 790575 w 2478882"/>
                <a:gd name="connsiteY216" fmla="*/ 290513 h 702469"/>
                <a:gd name="connsiteX217" fmla="*/ 828675 w 2478882"/>
                <a:gd name="connsiteY217" fmla="*/ 290513 h 702469"/>
                <a:gd name="connsiteX218" fmla="*/ 821532 w 2478882"/>
                <a:gd name="connsiteY218" fmla="*/ 304800 h 702469"/>
                <a:gd name="connsiteX219" fmla="*/ 812007 w 2478882"/>
                <a:gd name="connsiteY219" fmla="*/ 319088 h 702469"/>
                <a:gd name="connsiteX220" fmla="*/ 823913 w 2478882"/>
                <a:gd name="connsiteY220" fmla="*/ 328613 h 702469"/>
                <a:gd name="connsiteX221" fmla="*/ 800100 w 2478882"/>
                <a:gd name="connsiteY221" fmla="*/ 347663 h 702469"/>
                <a:gd name="connsiteX222" fmla="*/ 797719 w 2478882"/>
                <a:gd name="connsiteY222" fmla="*/ 369094 h 702469"/>
                <a:gd name="connsiteX223" fmla="*/ 790575 w 2478882"/>
                <a:gd name="connsiteY223" fmla="*/ 381000 h 702469"/>
                <a:gd name="connsiteX224" fmla="*/ 764382 w 2478882"/>
                <a:gd name="connsiteY224" fmla="*/ 385763 h 702469"/>
                <a:gd name="connsiteX225" fmla="*/ 771525 w 2478882"/>
                <a:gd name="connsiteY225" fmla="*/ 409575 h 702469"/>
                <a:gd name="connsiteX226" fmla="*/ 740569 w 2478882"/>
                <a:gd name="connsiteY226" fmla="*/ 414338 h 702469"/>
                <a:gd name="connsiteX227" fmla="*/ 726282 w 2478882"/>
                <a:gd name="connsiteY227" fmla="*/ 397669 h 702469"/>
                <a:gd name="connsiteX228" fmla="*/ 695325 w 2478882"/>
                <a:gd name="connsiteY228" fmla="*/ 400050 h 702469"/>
                <a:gd name="connsiteX229" fmla="*/ 669132 w 2478882"/>
                <a:gd name="connsiteY229" fmla="*/ 407194 h 702469"/>
                <a:gd name="connsiteX230" fmla="*/ 642938 w 2478882"/>
                <a:gd name="connsiteY230" fmla="*/ 404813 h 702469"/>
                <a:gd name="connsiteX231" fmla="*/ 621507 w 2478882"/>
                <a:gd name="connsiteY231" fmla="*/ 402431 h 702469"/>
                <a:gd name="connsiteX232" fmla="*/ 621507 w 2478882"/>
                <a:gd name="connsiteY232" fmla="*/ 388144 h 702469"/>
                <a:gd name="connsiteX233" fmla="*/ 600075 w 2478882"/>
                <a:gd name="connsiteY233" fmla="*/ 390525 h 702469"/>
                <a:gd name="connsiteX234" fmla="*/ 578644 w 2478882"/>
                <a:gd name="connsiteY234" fmla="*/ 395288 h 702469"/>
                <a:gd name="connsiteX235" fmla="*/ 571500 w 2478882"/>
                <a:gd name="connsiteY235" fmla="*/ 385763 h 702469"/>
                <a:gd name="connsiteX236" fmla="*/ 571500 w 2478882"/>
                <a:gd name="connsiteY236" fmla="*/ 373856 h 702469"/>
                <a:gd name="connsiteX237" fmla="*/ 571500 w 2478882"/>
                <a:gd name="connsiteY237" fmla="*/ 373856 h 702469"/>
                <a:gd name="connsiteX238" fmla="*/ 626269 w 2478882"/>
                <a:gd name="connsiteY238" fmla="*/ 359569 h 702469"/>
                <a:gd name="connsiteX239" fmla="*/ 647700 w 2478882"/>
                <a:gd name="connsiteY239" fmla="*/ 342900 h 702469"/>
                <a:gd name="connsiteX240" fmla="*/ 647700 w 2478882"/>
                <a:gd name="connsiteY240" fmla="*/ 342900 h 702469"/>
                <a:gd name="connsiteX241" fmla="*/ 647700 w 2478882"/>
                <a:gd name="connsiteY241" fmla="*/ 342900 h 702469"/>
                <a:gd name="connsiteX242" fmla="*/ 597694 w 2478882"/>
                <a:gd name="connsiteY242" fmla="*/ 342900 h 702469"/>
                <a:gd name="connsiteX243" fmla="*/ 581025 w 2478882"/>
                <a:gd name="connsiteY243" fmla="*/ 345281 h 702469"/>
                <a:gd name="connsiteX244" fmla="*/ 578644 w 2478882"/>
                <a:gd name="connsiteY244" fmla="*/ 323850 h 702469"/>
                <a:gd name="connsiteX245" fmla="*/ 550069 w 2478882"/>
                <a:gd name="connsiteY245" fmla="*/ 321469 h 702469"/>
                <a:gd name="connsiteX246" fmla="*/ 559594 w 2478882"/>
                <a:gd name="connsiteY246" fmla="*/ 342900 h 702469"/>
                <a:gd name="connsiteX247" fmla="*/ 545307 w 2478882"/>
                <a:gd name="connsiteY247" fmla="*/ 347663 h 702469"/>
                <a:gd name="connsiteX248" fmla="*/ 511969 w 2478882"/>
                <a:gd name="connsiteY248" fmla="*/ 342900 h 702469"/>
                <a:gd name="connsiteX249" fmla="*/ 492919 w 2478882"/>
                <a:gd name="connsiteY249" fmla="*/ 345281 h 702469"/>
                <a:gd name="connsiteX250" fmla="*/ 507207 w 2478882"/>
                <a:gd name="connsiteY250" fmla="*/ 361950 h 702469"/>
                <a:gd name="connsiteX251" fmla="*/ 516732 w 2478882"/>
                <a:gd name="connsiteY251" fmla="*/ 373856 h 702469"/>
                <a:gd name="connsiteX252" fmla="*/ 507207 w 2478882"/>
                <a:gd name="connsiteY252" fmla="*/ 383381 h 702469"/>
                <a:gd name="connsiteX253" fmla="*/ 507207 w 2478882"/>
                <a:gd name="connsiteY253" fmla="*/ 383381 h 702469"/>
                <a:gd name="connsiteX254" fmla="*/ 497682 w 2478882"/>
                <a:gd name="connsiteY254" fmla="*/ 409575 h 702469"/>
                <a:gd name="connsiteX255" fmla="*/ 469107 w 2478882"/>
                <a:gd name="connsiteY255" fmla="*/ 431006 h 702469"/>
                <a:gd name="connsiteX256" fmla="*/ 454819 w 2478882"/>
                <a:gd name="connsiteY256" fmla="*/ 426244 h 702469"/>
                <a:gd name="connsiteX257" fmla="*/ 438150 w 2478882"/>
                <a:gd name="connsiteY257" fmla="*/ 440531 h 702469"/>
                <a:gd name="connsiteX258" fmla="*/ 431007 w 2478882"/>
                <a:gd name="connsiteY258" fmla="*/ 438150 h 702469"/>
                <a:gd name="connsiteX259" fmla="*/ 433388 w 2478882"/>
                <a:gd name="connsiteY259" fmla="*/ 414338 h 702469"/>
                <a:gd name="connsiteX260" fmla="*/ 435769 w 2478882"/>
                <a:gd name="connsiteY260" fmla="*/ 390525 h 702469"/>
                <a:gd name="connsiteX261" fmla="*/ 426244 w 2478882"/>
                <a:gd name="connsiteY261" fmla="*/ 385763 h 702469"/>
                <a:gd name="connsiteX262" fmla="*/ 423863 w 2478882"/>
                <a:gd name="connsiteY262" fmla="*/ 402431 h 702469"/>
                <a:gd name="connsiteX263" fmla="*/ 416719 w 2478882"/>
                <a:gd name="connsiteY263" fmla="*/ 416719 h 702469"/>
                <a:gd name="connsiteX264" fmla="*/ 392907 w 2478882"/>
                <a:gd name="connsiteY264" fmla="*/ 407194 h 702469"/>
                <a:gd name="connsiteX265" fmla="*/ 383382 w 2478882"/>
                <a:gd name="connsiteY265" fmla="*/ 404813 h 702469"/>
                <a:gd name="connsiteX266" fmla="*/ 383382 w 2478882"/>
                <a:gd name="connsiteY266" fmla="*/ 423863 h 702469"/>
                <a:gd name="connsiteX267" fmla="*/ 404813 w 2478882"/>
                <a:gd name="connsiteY267" fmla="*/ 442913 h 702469"/>
                <a:gd name="connsiteX268" fmla="*/ 376238 w 2478882"/>
                <a:gd name="connsiteY268" fmla="*/ 445294 h 702469"/>
                <a:gd name="connsiteX269" fmla="*/ 371475 w 2478882"/>
                <a:gd name="connsiteY269" fmla="*/ 454819 h 702469"/>
                <a:gd name="connsiteX270" fmla="*/ 342900 w 2478882"/>
                <a:gd name="connsiteY270" fmla="*/ 445294 h 702469"/>
                <a:gd name="connsiteX271" fmla="*/ 342900 w 2478882"/>
                <a:gd name="connsiteY271" fmla="*/ 464344 h 702469"/>
                <a:gd name="connsiteX272" fmla="*/ 333375 w 2478882"/>
                <a:gd name="connsiteY272" fmla="*/ 476250 h 702469"/>
                <a:gd name="connsiteX273" fmla="*/ 323850 w 2478882"/>
                <a:gd name="connsiteY273" fmla="*/ 476250 h 702469"/>
                <a:gd name="connsiteX274" fmla="*/ 316707 w 2478882"/>
                <a:gd name="connsiteY274" fmla="*/ 442913 h 702469"/>
                <a:gd name="connsiteX275" fmla="*/ 290513 w 2478882"/>
                <a:gd name="connsiteY275" fmla="*/ 428625 h 702469"/>
                <a:gd name="connsiteX276" fmla="*/ 271463 w 2478882"/>
                <a:gd name="connsiteY276" fmla="*/ 416719 h 702469"/>
                <a:gd name="connsiteX277" fmla="*/ 278607 w 2478882"/>
                <a:gd name="connsiteY277" fmla="*/ 366713 h 702469"/>
                <a:gd name="connsiteX278" fmla="*/ 285750 w 2478882"/>
                <a:gd name="connsiteY278" fmla="*/ 333375 h 702469"/>
                <a:gd name="connsiteX279" fmla="*/ 328613 w 2478882"/>
                <a:gd name="connsiteY279" fmla="*/ 309563 h 702469"/>
                <a:gd name="connsiteX280" fmla="*/ 338138 w 2478882"/>
                <a:gd name="connsiteY280" fmla="*/ 292894 h 702469"/>
                <a:gd name="connsiteX281" fmla="*/ 350044 w 2478882"/>
                <a:gd name="connsiteY281" fmla="*/ 266700 h 702469"/>
                <a:gd name="connsiteX282" fmla="*/ 350044 w 2478882"/>
                <a:gd name="connsiteY282" fmla="*/ 266700 h 702469"/>
                <a:gd name="connsiteX283" fmla="*/ 321469 w 2478882"/>
                <a:gd name="connsiteY283" fmla="*/ 273844 h 702469"/>
                <a:gd name="connsiteX284" fmla="*/ 314325 w 2478882"/>
                <a:gd name="connsiteY284" fmla="*/ 250031 h 702469"/>
                <a:gd name="connsiteX285" fmla="*/ 311944 w 2478882"/>
                <a:gd name="connsiteY285" fmla="*/ 271463 h 702469"/>
                <a:gd name="connsiteX286" fmla="*/ 300038 w 2478882"/>
                <a:gd name="connsiteY286" fmla="*/ 304800 h 702469"/>
                <a:gd name="connsiteX287" fmla="*/ 288132 w 2478882"/>
                <a:gd name="connsiteY287" fmla="*/ 297656 h 702469"/>
                <a:gd name="connsiteX288" fmla="*/ 288132 w 2478882"/>
                <a:gd name="connsiteY288" fmla="*/ 273844 h 702469"/>
                <a:gd name="connsiteX289" fmla="*/ 288132 w 2478882"/>
                <a:gd name="connsiteY289" fmla="*/ 261938 h 702469"/>
                <a:gd name="connsiteX290" fmla="*/ 278607 w 2478882"/>
                <a:gd name="connsiteY290" fmla="*/ 250031 h 702469"/>
                <a:gd name="connsiteX291" fmla="*/ 269082 w 2478882"/>
                <a:gd name="connsiteY291" fmla="*/ 257175 h 702469"/>
                <a:gd name="connsiteX292" fmla="*/ 264319 w 2478882"/>
                <a:gd name="connsiteY292" fmla="*/ 292894 h 702469"/>
                <a:gd name="connsiteX293" fmla="*/ 280988 w 2478882"/>
                <a:gd name="connsiteY293" fmla="*/ 311944 h 702469"/>
                <a:gd name="connsiteX294" fmla="*/ 276225 w 2478882"/>
                <a:gd name="connsiteY294" fmla="*/ 330994 h 702469"/>
                <a:gd name="connsiteX295" fmla="*/ 264319 w 2478882"/>
                <a:gd name="connsiteY295" fmla="*/ 361950 h 702469"/>
                <a:gd name="connsiteX296" fmla="*/ 250032 w 2478882"/>
                <a:gd name="connsiteY296" fmla="*/ 385763 h 702469"/>
                <a:gd name="connsiteX297" fmla="*/ 207169 w 2478882"/>
                <a:gd name="connsiteY297" fmla="*/ 373856 h 702469"/>
                <a:gd name="connsiteX298" fmla="*/ 200025 w 2478882"/>
                <a:gd name="connsiteY298" fmla="*/ 342900 h 702469"/>
                <a:gd name="connsiteX299" fmla="*/ 157163 w 2478882"/>
                <a:gd name="connsiteY299" fmla="*/ 316706 h 702469"/>
                <a:gd name="connsiteX300" fmla="*/ 104775 w 2478882"/>
                <a:gd name="connsiteY300" fmla="*/ 295275 h 702469"/>
                <a:gd name="connsiteX301" fmla="*/ 61913 w 2478882"/>
                <a:gd name="connsiteY301" fmla="*/ 257175 h 702469"/>
                <a:gd name="connsiteX302" fmla="*/ 35719 w 2478882"/>
                <a:gd name="connsiteY302" fmla="*/ 219075 h 702469"/>
                <a:gd name="connsiteX303" fmla="*/ 11907 w 2478882"/>
                <a:gd name="connsiteY303" fmla="*/ 159544 h 702469"/>
                <a:gd name="connsiteX304" fmla="*/ 0 w 2478882"/>
                <a:gd name="connsiteY304" fmla="*/ 90488 h 702469"/>
                <a:gd name="connsiteX305" fmla="*/ 2382 w 2478882"/>
                <a:gd name="connsiteY305" fmla="*/ 30956 h 702469"/>
                <a:gd name="connsiteX306" fmla="*/ 2382 w 2478882"/>
                <a:gd name="connsiteY306" fmla="*/ 0 h 702469"/>
                <a:gd name="connsiteX307" fmla="*/ 2216944 w 2478882"/>
                <a:gd name="connsiteY307" fmla="*/ 0 h 702469"/>
                <a:gd name="connsiteX0" fmla="*/ 2216944 w 2478882"/>
                <a:gd name="connsiteY0" fmla="*/ 0 h 702469"/>
                <a:gd name="connsiteX1" fmla="*/ 2238375 w 2478882"/>
                <a:gd name="connsiteY1" fmla="*/ 73819 h 702469"/>
                <a:gd name="connsiteX2" fmla="*/ 2266950 w 2478882"/>
                <a:gd name="connsiteY2" fmla="*/ 119063 h 702469"/>
                <a:gd name="connsiteX3" fmla="*/ 2288382 w 2478882"/>
                <a:gd name="connsiteY3" fmla="*/ 176213 h 702469"/>
                <a:gd name="connsiteX4" fmla="*/ 2297907 w 2478882"/>
                <a:gd name="connsiteY4" fmla="*/ 226219 h 702469"/>
                <a:gd name="connsiteX5" fmla="*/ 2340769 w 2478882"/>
                <a:gd name="connsiteY5" fmla="*/ 264319 h 702469"/>
                <a:gd name="connsiteX6" fmla="*/ 2343150 w 2478882"/>
                <a:gd name="connsiteY6" fmla="*/ 304800 h 702469"/>
                <a:gd name="connsiteX7" fmla="*/ 2347913 w 2478882"/>
                <a:gd name="connsiteY7" fmla="*/ 319088 h 702469"/>
                <a:gd name="connsiteX8" fmla="*/ 2364582 w 2478882"/>
                <a:gd name="connsiteY8" fmla="*/ 333375 h 702469"/>
                <a:gd name="connsiteX9" fmla="*/ 2359819 w 2478882"/>
                <a:gd name="connsiteY9" fmla="*/ 350044 h 702469"/>
                <a:gd name="connsiteX10" fmla="*/ 2393157 w 2478882"/>
                <a:gd name="connsiteY10" fmla="*/ 373856 h 702469"/>
                <a:gd name="connsiteX11" fmla="*/ 2409825 w 2478882"/>
                <a:gd name="connsiteY11" fmla="*/ 414338 h 702469"/>
                <a:gd name="connsiteX12" fmla="*/ 2390775 w 2478882"/>
                <a:gd name="connsiteY12" fmla="*/ 423863 h 702469"/>
                <a:gd name="connsiteX13" fmla="*/ 2376488 w 2478882"/>
                <a:gd name="connsiteY13" fmla="*/ 402431 h 702469"/>
                <a:gd name="connsiteX14" fmla="*/ 2364582 w 2478882"/>
                <a:gd name="connsiteY14" fmla="*/ 390525 h 702469"/>
                <a:gd name="connsiteX15" fmla="*/ 2355057 w 2478882"/>
                <a:gd name="connsiteY15" fmla="*/ 390525 h 702469"/>
                <a:gd name="connsiteX16" fmla="*/ 2352675 w 2478882"/>
                <a:gd name="connsiteY16" fmla="*/ 411956 h 702469"/>
                <a:gd name="connsiteX17" fmla="*/ 2371725 w 2478882"/>
                <a:gd name="connsiteY17" fmla="*/ 445294 h 702469"/>
                <a:gd name="connsiteX18" fmla="*/ 2386013 w 2478882"/>
                <a:gd name="connsiteY18" fmla="*/ 459581 h 702469"/>
                <a:gd name="connsiteX19" fmla="*/ 2400300 w 2478882"/>
                <a:gd name="connsiteY19" fmla="*/ 440531 h 702469"/>
                <a:gd name="connsiteX20" fmla="*/ 2414588 w 2478882"/>
                <a:gd name="connsiteY20" fmla="*/ 445294 h 702469"/>
                <a:gd name="connsiteX21" fmla="*/ 2421732 w 2478882"/>
                <a:gd name="connsiteY21" fmla="*/ 471488 h 702469"/>
                <a:gd name="connsiteX22" fmla="*/ 2424113 w 2478882"/>
                <a:gd name="connsiteY22" fmla="*/ 483394 h 702469"/>
                <a:gd name="connsiteX23" fmla="*/ 2400300 w 2478882"/>
                <a:gd name="connsiteY23" fmla="*/ 485775 h 702469"/>
                <a:gd name="connsiteX24" fmla="*/ 2414588 w 2478882"/>
                <a:gd name="connsiteY24" fmla="*/ 507206 h 702469"/>
                <a:gd name="connsiteX25" fmla="*/ 2443163 w 2478882"/>
                <a:gd name="connsiteY25" fmla="*/ 514350 h 702469"/>
                <a:gd name="connsiteX26" fmla="*/ 2462213 w 2478882"/>
                <a:gd name="connsiteY26" fmla="*/ 545306 h 702469"/>
                <a:gd name="connsiteX27" fmla="*/ 2455069 w 2478882"/>
                <a:gd name="connsiteY27" fmla="*/ 590550 h 702469"/>
                <a:gd name="connsiteX28" fmla="*/ 2459832 w 2478882"/>
                <a:gd name="connsiteY28" fmla="*/ 645319 h 702469"/>
                <a:gd name="connsiteX29" fmla="*/ 2478882 w 2478882"/>
                <a:gd name="connsiteY29" fmla="*/ 702469 h 702469"/>
                <a:gd name="connsiteX30" fmla="*/ 2457450 w 2478882"/>
                <a:gd name="connsiteY30" fmla="*/ 702469 h 702469"/>
                <a:gd name="connsiteX31" fmla="*/ 2428875 w 2478882"/>
                <a:gd name="connsiteY31" fmla="*/ 690563 h 702469"/>
                <a:gd name="connsiteX32" fmla="*/ 2412207 w 2478882"/>
                <a:gd name="connsiteY32" fmla="*/ 690563 h 702469"/>
                <a:gd name="connsiteX33" fmla="*/ 2395538 w 2478882"/>
                <a:gd name="connsiteY33" fmla="*/ 681038 h 702469"/>
                <a:gd name="connsiteX34" fmla="*/ 2378869 w 2478882"/>
                <a:gd name="connsiteY34" fmla="*/ 671513 h 702469"/>
                <a:gd name="connsiteX35" fmla="*/ 2383632 w 2478882"/>
                <a:gd name="connsiteY35" fmla="*/ 623888 h 702469"/>
                <a:gd name="connsiteX36" fmla="*/ 2336007 w 2478882"/>
                <a:gd name="connsiteY36" fmla="*/ 600075 h 702469"/>
                <a:gd name="connsiteX37" fmla="*/ 2297907 w 2478882"/>
                <a:gd name="connsiteY37" fmla="*/ 588169 h 702469"/>
                <a:gd name="connsiteX38" fmla="*/ 2238375 w 2478882"/>
                <a:gd name="connsiteY38" fmla="*/ 569119 h 702469"/>
                <a:gd name="connsiteX39" fmla="*/ 2185988 w 2478882"/>
                <a:gd name="connsiteY39" fmla="*/ 566738 h 702469"/>
                <a:gd name="connsiteX40" fmla="*/ 2164557 w 2478882"/>
                <a:gd name="connsiteY40" fmla="*/ 561975 h 702469"/>
                <a:gd name="connsiteX41" fmla="*/ 2193132 w 2478882"/>
                <a:gd name="connsiteY41" fmla="*/ 542925 h 702469"/>
                <a:gd name="connsiteX42" fmla="*/ 2178844 w 2478882"/>
                <a:gd name="connsiteY42" fmla="*/ 540544 h 702469"/>
                <a:gd name="connsiteX43" fmla="*/ 2183607 w 2478882"/>
                <a:gd name="connsiteY43" fmla="*/ 523875 h 702469"/>
                <a:gd name="connsiteX44" fmla="*/ 2205038 w 2478882"/>
                <a:gd name="connsiteY44" fmla="*/ 500063 h 702469"/>
                <a:gd name="connsiteX45" fmla="*/ 2197894 w 2478882"/>
                <a:gd name="connsiteY45" fmla="*/ 495300 h 702469"/>
                <a:gd name="connsiteX46" fmla="*/ 2166938 w 2478882"/>
                <a:gd name="connsiteY46" fmla="*/ 519113 h 702469"/>
                <a:gd name="connsiteX47" fmla="*/ 2155032 w 2478882"/>
                <a:gd name="connsiteY47" fmla="*/ 519113 h 702469"/>
                <a:gd name="connsiteX48" fmla="*/ 2147888 w 2478882"/>
                <a:gd name="connsiteY48" fmla="*/ 507206 h 702469"/>
                <a:gd name="connsiteX49" fmla="*/ 2138363 w 2478882"/>
                <a:gd name="connsiteY49" fmla="*/ 502444 h 702469"/>
                <a:gd name="connsiteX50" fmla="*/ 2119313 w 2478882"/>
                <a:gd name="connsiteY50" fmla="*/ 507206 h 702469"/>
                <a:gd name="connsiteX51" fmla="*/ 2126457 w 2478882"/>
                <a:gd name="connsiteY51" fmla="*/ 528638 h 702469"/>
                <a:gd name="connsiteX52" fmla="*/ 2102644 w 2478882"/>
                <a:gd name="connsiteY52" fmla="*/ 531019 h 702469"/>
                <a:gd name="connsiteX53" fmla="*/ 2088357 w 2478882"/>
                <a:gd name="connsiteY53" fmla="*/ 523875 h 702469"/>
                <a:gd name="connsiteX54" fmla="*/ 2078832 w 2478882"/>
                <a:gd name="connsiteY54" fmla="*/ 509588 h 702469"/>
                <a:gd name="connsiteX55" fmla="*/ 2066925 w 2478882"/>
                <a:gd name="connsiteY55" fmla="*/ 516731 h 702469"/>
                <a:gd name="connsiteX56" fmla="*/ 2040732 w 2478882"/>
                <a:gd name="connsiteY56" fmla="*/ 519113 h 702469"/>
                <a:gd name="connsiteX57" fmla="*/ 1971675 w 2478882"/>
                <a:gd name="connsiteY57" fmla="*/ 509588 h 702469"/>
                <a:gd name="connsiteX58" fmla="*/ 1935957 w 2478882"/>
                <a:gd name="connsiteY58" fmla="*/ 492919 h 702469"/>
                <a:gd name="connsiteX59" fmla="*/ 1921669 w 2478882"/>
                <a:gd name="connsiteY59" fmla="*/ 459581 h 702469"/>
                <a:gd name="connsiteX60" fmla="*/ 1921669 w 2478882"/>
                <a:gd name="connsiteY60" fmla="*/ 438150 h 702469"/>
                <a:gd name="connsiteX61" fmla="*/ 1893094 w 2478882"/>
                <a:gd name="connsiteY61" fmla="*/ 411956 h 702469"/>
                <a:gd name="connsiteX62" fmla="*/ 1869282 w 2478882"/>
                <a:gd name="connsiteY62" fmla="*/ 397669 h 702469"/>
                <a:gd name="connsiteX63" fmla="*/ 1850232 w 2478882"/>
                <a:gd name="connsiteY63" fmla="*/ 383381 h 702469"/>
                <a:gd name="connsiteX64" fmla="*/ 1843088 w 2478882"/>
                <a:gd name="connsiteY64" fmla="*/ 371475 h 702469"/>
                <a:gd name="connsiteX65" fmla="*/ 1804988 w 2478882"/>
                <a:gd name="connsiteY65" fmla="*/ 366713 h 702469"/>
                <a:gd name="connsiteX66" fmla="*/ 1769269 w 2478882"/>
                <a:gd name="connsiteY66" fmla="*/ 361950 h 702469"/>
                <a:gd name="connsiteX67" fmla="*/ 1750219 w 2478882"/>
                <a:gd name="connsiteY67" fmla="*/ 335756 h 702469"/>
                <a:gd name="connsiteX68" fmla="*/ 1709738 w 2478882"/>
                <a:gd name="connsiteY68" fmla="*/ 316706 h 702469"/>
                <a:gd name="connsiteX69" fmla="*/ 1678782 w 2478882"/>
                <a:gd name="connsiteY69" fmla="*/ 302419 h 702469"/>
                <a:gd name="connsiteX70" fmla="*/ 1659732 w 2478882"/>
                <a:gd name="connsiteY70" fmla="*/ 300038 h 702469"/>
                <a:gd name="connsiteX71" fmla="*/ 1659732 w 2478882"/>
                <a:gd name="connsiteY71" fmla="*/ 276225 h 702469"/>
                <a:gd name="connsiteX72" fmla="*/ 1640682 w 2478882"/>
                <a:gd name="connsiteY72" fmla="*/ 283369 h 702469"/>
                <a:gd name="connsiteX73" fmla="*/ 1640682 w 2478882"/>
                <a:gd name="connsiteY73" fmla="*/ 283369 h 702469"/>
                <a:gd name="connsiteX74" fmla="*/ 1619250 w 2478882"/>
                <a:gd name="connsiteY74" fmla="*/ 247650 h 702469"/>
                <a:gd name="connsiteX75" fmla="*/ 1595438 w 2478882"/>
                <a:gd name="connsiteY75" fmla="*/ 226219 h 702469"/>
                <a:gd name="connsiteX76" fmla="*/ 1581150 w 2478882"/>
                <a:gd name="connsiteY76" fmla="*/ 219075 h 702469"/>
                <a:gd name="connsiteX77" fmla="*/ 1581150 w 2478882"/>
                <a:gd name="connsiteY77" fmla="*/ 200025 h 702469"/>
                <a:gd name="connsiteX78" fmla="*/ 1602582 w 2478882"/>
                <a:gd name="connsiteY78" fmla="*/ 190500 h 702469"/>
                <a:gd name="connsiteX79" fmla="*/ 1633538 w 2478882"/>
                <a:gd name="connsiteY79" fmla="*/ 197644 h 702469"/>
                <a:gd name="connsiteX80" fmla="*/ 1657350 w 2478882"/>
                <a:gd name="connsiteY80" fmla="*/ 183356 h 702469"/>
                <a:gd name="connsiteX81" fmla="*/ 1669257 w 2478882"/>
                <a:gd name="connsiteY81" fmla="*/ 171450 h 702469"/>
                <a:gd name="connsiteX82" fmla="*/ 1688307 w 2478882"/>
                <a:gd name="connsiteY82" fmla="*/ 159544 h 702469"/>
                <a:gd name="connsiteX83" fmla="*/ 1650207 w 2478882"/>
                <a:gd name="connsiteY83" fmla="*/ 126206 h 702469"/>
                <a:gd name="connsiteX84" fmla="*/ 1624013 w 2478882"/>
                <a:gd name="connsiteY84" fmla="*/ 133350 h 702469"/>
                <a:gd name="connsiteX85" fmla="*/ 1626393 w 2478882"/>
                <a:gd name="connsiteY85" fmla="*/ 150019 h 702469"/>
                <a:gd name="connsiteX86" fmla="*/ 1607344 w 2478882"/>
                <a:gd name="connsiteY86" fmla="*/ 157162 h 702469"/>
                <a:gd name="connsiteX87" fmla="*/ 1581151 w 2478882"/>
                <a:gd name="connsiteY87" fmla="*/ 164306 h 702469"/>
                <a:gd name="connsiteX88" fmla="*/ 1559719 w 2478882"/>
                <a:gd name="connsiteY88" fmla="*/ 173831 h 702469"/>
                <a:gd name="connsiteX89" fmla="*/ 1552575 w 2478882"/>
                <a:gd name="connsiteY89" fmla="*/ 190500 h 702469"/>
                <a:gd name="connsiteX90" fmla="*/ 1531144 w 2478882"/>
                <a:gd name="connsiteY90" fmla="*/ 190500 h 702469"/>
                <a:gd name="connsiteX91" fmla="*/ 1516857 w 2478882"/>
                <a:gd name="connsiteY91" fmla="*/ 200025 h 702469"/>
                <a:gd name="connsiteX92" fmla="*/ 1485900 w 2478882"/>
                <a:gd name="connsiteY92" fmla="*/ 195263 h 702469"/>
                <a:gd name="connsiteX93" fmla="*/ 1438275 w 2478882"/>
                <a:gd name="connsiteY93" fmla="*/ 190500 h 702469"/>
                <a:gd name="connsiteX94" fmla="*/ 1416844 w 2478882"/>
                <a:gd name="connsiteY94" fmla="*/ 176213 h 702469"/>
                <a:gd name="connsiteX95" fmla="*/ 1385888 w 2478882"/>
                <a:gd name="connsiteY95" fmla="*/ 178594 h 702469"/>
                <a:gd name="connsiteX96" fmla="*/ 1359694 w 2478882"/>
                <a:gd name="connsiteY96" fmla="*/ 188119 h 702469"/>
                <a:gd name="connsiteX97" fmla="*/ 1343025 w 2478882"/>
                <a:gd name="connsiteY97" fmla="*/ 183356 h 702469"/>
                <a:gd name="connsiteX98" fmla="*/ 1323975 w 2478882"/>
                <a:gd name="connsiteY98" fmla="*/ 154781 h 702469"/>
                <a:gd name="connsiteX99" fmla="*/ 1323975 w 2478882"/>
                <a:gd name="connsiteY99" fmla="*/ 142875 h 702469"/>
                <a:gd name="connsiteX100" fmla="*/ 1314450 w 2478882"/>
                <a:gd name="connsiteY100" fmla="*/ 166688 h 702469"/>
                <a:gd name="connsiteX101" fmla="*/ 1319213 w 2478882"/>
                <a:gd name="connsiteY101" fmla="*/ 200025 h 702469"/>
                <a:gd name="connsiteX102" fmla="*/ 1312069 w 2478882"/>
                <a:gd name="connsiteY102" fmla="*/ 219075 h 702469"/>
                <a:gd name="connsiteX103" fmla="*/ 1283494 w 2478882"/>
                <a:gd name="connsiteY103" fmla="*/ 219075 h 702469"/>
                <a:gd name="connsiteX104" fmla="*/ 1264444 w 2478882"/>
                <a:gd name="connsiteY104" fmla="*/ 204788 h 702469"/>
                <a:gd name="connsiteX105" fmla="*/ 1243013 w 2478882"/>
                <a:gd name="connsiteY105" fmla="*/ 204788 h 702469"/>
                <a:gd name="connsiteX106" fmla="*/ 1219200 w 2478882"/>
                <a:gd name="connsiteY106" fmla="*/ 195263 h 702469"/>
                <a:gd name="connsiteX107" fmla="*/ 1212057 w 2478882"/>
                <a:gd name="connsiteY107" fmla="*/ 188119 h 702469"/>
                <a:gd name="connsiteX108" fmla="*/ 1212057 w 2478882"/>
                <a:gd name="connsiteY108" fmla="*/ 164306 h 702469"/>
                <a:gd name="connsiteX109" fmla="*/ 1214438 w 2478882"/>
                <a:gd name="connsiteY109" fmla="*/ 140494 h 702469"/>
                <a:gd name="connsiteX110" fmla="*/ 1219200 w 2478882"/>
                <a:gd name="connsiteY110" fmla="*/ 116681 h 702469"/>
                <a:gd name="connsiteX111" fmla="*/ 1235869 w 2478882"/>
                <a:gd name="connsiteY111" fmla="*/ 102394 h 702469"/>
                <a:gd name="connsiteX112" fmla="*/ 1243013 w 2478882"/>
                <a:gd name="connsiteY112" fmla="*/ 95250 h 702469"/>
                <a:gd name="connsiteX113" fmla="*/ 1233488 w 2478882"/>
                <a:gd name="connsiteY113" fmla="*/ 71438 h 702469"/>
                <a:gd name="connsiteX114" fmla="*/ 1200150 w 2478882"/>
                <a:gd name="connsiteY114" fmla="*/ 42863 h 702469"/>
                <a:gd name="connsiteX115" fmla="*/ 1176338 w 2478882"/>
                <a:gd name="connsiteY115" fmla="*/ 26194 h 702469"/>
                <a:gd name="connsiteX116" fmla="*/ 1162050 w 2478882"/>
                <a:gd name="connsiteY116" fmla="*/ 7144 h 702469"/>
                <a:gd name="connsiteX117" fmla="*/ 1162050 w 2478882"/>
                <a:gd name="connsiteY117" fmla="*/ 7144 h 702469"/>
                <a:gd name="connsiteX118" fmla="*/ 1166813 w 2478882"/>
                <a:gd name="connsiteY118" fmla="*/ 45244 h 702469"/>
                <a:gd name="connsiteX119" fmla="*/ 1169194 w 2478882"/>
                <a:gd name="connsiteY119" fmla="*/ 73819 h 702469"/>
                <a:gd name="connsiteX120" fmla="*/ 1195388 w 2478882"/>
                <a:gd name="connsiteY120" fmla="*/ 85725 h 702469"/>
                <a:gd name="connsiteX121" fmla="*/ 1204913 w 2478882"/>
                <a:gd name="connsiteY121" fmla="*/ 100013 h 702469"/>
                <a:gd name="connsiteX122" fmla="*/ 1195388 w 2478882"/>
                <a:gd name="connsiteY122" fmla="*/ 126206 h 702469"/>
                <a:gd name="connsiteX123" fmla="*/ 1197769 w 2478882"/>
                <a:gd name="connsiteY123" fmla="*/ 152400 h 702469"/>
                <a:gd name="connsiteX124" fmla="*/ 1190625 w 2478882"/>
                <a:gd name="connsiteY124" fmla="*/ 173831 h 702469"/>
                <a:gd name="connsiteX125" fmla="*/ 1195388 w 2478882"/>
                <a:gd name="connsiteY125" fmla="*/ 192881 h 702469"/>
                <a:gd name="connsiteX126" fmla="*/ 1195388 w 2478882"/>
                <a:gd name="connsiteY126" fmla="*/ 192881 h 702469"/>
                <a:gd name="connsiteX127" fmla="*/ 1166813 w 2478882"/>
                <a:gd name="connsiteY127" fmla="*/ 192881 h 702469"/>
                <a:gd name="connsiteX128" fmla="*/ 1150144 w 2478882"/>
                <a:gd name="connsiteY128" fmla="*/ 192881 h 702469"/>
                <a:gd name="connsiteX129" fmla="*/ 1131094 w 2478882"/>
                <a:gd name="connsiteY129" fmla="*/ 202406 h 702469"/>
                <a:gd name="connsiteX130" fmla="*/ 1114425 w 2478882"/>
                <a:gd name="connsiteY130" fmla="*/ 192881 h 702469"/>
                <a:gd name="connsiteX131" fmla="*/ 1088232 w 2478882"/>
                <a:gd name="connsiteY131" fmla="*/ 202406 h 702469"/>
                <a:gd name="connsiteX132" fmla="*/ 1066800 w 2478882"/>
                <a:gd name="connsiteY132" fmla="*/ 209550 h 702469"/>
                <a:gd name="connsiteX133" fmla="*/ 1059657 w 2478882"/>
                <a:gd name="connsiteY133" fmla="*/ 197644 h 702469"/>
                <a:gd name="connsiteX134" fmla="*/ 1031082 w 2478882"/>
                <a:gd name="connsiteY134" fmla="*/ 207169 h 702469"/>
                <a:gd name="connsiteX135" fmla="*/ 992982 w 2478882"/>
                <a:gd name="connsiteY135" fmla="*/ 178594 h 702469"/>
                <a:gd name="connsiteX136" fmla="*/ 964407 w 2478882"/>
                <a:gd name="connsiteY136" fmla="*/ 180975 h 702469"/>
                <a:gd name="connsiteX137" fmla="*/ 942975 w 2478882"/>
                <a:gd name="connsiteY137" fmla="*/ 190500 h 702469"/>
                <a:gd name="connsiteX138" fmla="*/ 921544 w 2478882"/>
                <a:gd name="connsiteY138" fmla="*/ 207169 h 702469"/>
                <a:gd name="connsiteX139" fmla="*/ 909638 w 2478882"/>
                <a:gd name="connsiteY139" fmla="*/ 188119 h 702469"/>
                <a:gd name="connsiteX140" fmla="*/ 919163 w 2478882"/>
                <a:gd name="connsiteY140" fmla="*/ 161925 h 702469"/>
                <a:gd name="connsiteX141" fmla="*/ 921544 w 2478882"/>
                <a:gd name="connsiteY141" fmla="*/ 152400 h 702469"/>
                <a:gd name="connsiteX142" fmla="*/ 914400 w 2478882"/>
                <a:gd name="connsiteY142" fmla="*/ 133350 h 702469"/>
                <a:gd name="connsiteX143" fmla="*/ 907257 w 2478882"/>
                <a:gd name="connsiteY143" fmla="*/ 126206 h 702469"/>
                <a:gd name="connsiteX144" fmla="*/ 897732 w 2478882"/>
                <a:gd name="connsiteY144" fmla="*/ 154781 h 702469"/>
                <a:gd name="connsiteX145" fmla="*/ 897732 w 2478882"/>
                <a:gd name="connsiteY145" fmla="*/ 178594 h 702469"/>
                <a:gd name="connsiteX146" fmla="*/ 869157 w 2478882"/>
                <a:gd name="connsiteY146" fmla="*/ 183356 h 702469"/>
                <a:gd name="connsiteX147" fmla="*/ 850107 w 2478882"/>
                <a:gd name="connsiteY147" fmla="*/ 188119 h 702469"/>
                <a:gd name="connsiteX148" fmla="*/ 828675 w 2478882"/>
                <a:gd name="connsiteY148" fmla="*/ 159544 h 702469"/>
                <a:gd name="connsiteX149" fmla="*/ 814388 w 2478882"/>
                <a:gd name="connsiteY149" fmla="*/ 138113 h 702469"/>
                <a:gd name="connsiteX150" fmla="*/ 807244 w 2478882"/>
                <a:gd name="connsiteY150" fmla="*/ 114300 h 702469"/>
                <a:gd name="connsiteX151" fmla="*/ 804863 w 2478882"/>
                <a:gd name="connsiteY151" fmla="*/ 88106 h 702469"/>
                <a:gd name="connsiteX152" fmla="*/ 783432 w 2478882"/>
                <a:gd name="connsiteY152" fmla="*/ 47625 h 702469"/>
                <a:gd name="connsiteX153" fmla="*/ 783432 w 2478882"/>
                <a:gd name="connsiteY153" fmla="*/ 73819 h 702469"/>
                <a:gd name="connsiteX154" fmla="*/ 785813 w 2478882"/>
                <a:gd name="connsiteY154" fmla="*/ 111919 h 702469"/>
                <a:gd name="connsiteX155" fmla="*/ 800100 w 2478882"/>
                <a:gd name="connsiteY155" fmla="*/ 147638 h 702469"/>
                <a:gd name="connsiteX156" fmla="*/ 823913 w 2478882"/>
                <a:gd name="connsiteY156" fmla="*/ 188119 h 702469"/>
                <a:gd name="connsiteX157" fmla="*/ 845344 w 2478882"/>
                <a:gd name="connsiteY157" fmla="*/ 209550 h 702469"/>
                <a:gd name="connsiteX158" fmla="*/ 838200 w 2478882"/>
                <a:gd name="connsiteY158" fmla="*/ 228600 h 702469"/>
                <a:gd name="connsiteX159" fmla="*/ 823913 w 2478882"/>
                <a:gd name="connsiteY159" fmla="*/ 257175 h 702469"/>
                <a:gd name="connsiteX160" fmla="*/ 823913 w 2478882"/>
                <a:gd name="connsiteY160" fmla="*/ 257175 h 702469"/>
                <a:gd name="connsiteX161" fmla="*/ 800100 w 2478882"/>
                <a:gd name="connsiteY161" fmla="*/ 257175 h 702469"/>
                <a:gd name="connsiteX162" fmla="*/ 809625 w 2478882"/>
                <a:gd name="connsiteY162" fmla="*/ 223838 h 702469"/>
                <a:gd name="connsiteX163" fmla="*/ 795338 w 2478882"/>
                <a:gd name="connsiteY163" fmla="*/ 240506 h 702469"/>
                <a:gd name="connsiteX164" fmla="*/ 788194 w 2478882"/>
                <a:gd name="connsiteY164" fmla="*/ 216694 h 702469"/>
                <a:gd name="connsiteX165" fmla="*/ 769144 w 2478882"/>
                <a:gd name="connsiteY165" fmla="*/ 219075 h 702469"/>
                <a:gd name="connsiteX166" fmla="*/ 750094 w 2478882"/>
                <a:gd name="connsiteY166" fmla="*/ 216694 h 702469"/>
                <a:gd name="connsiteX167" fmla="*/ 742950 w 2478882"/>
                <a:gd name="connsiteY167" fmla="*/ 207169 h 702469"/>
                <a:gd name="connsiteX168" fmla="*/ 742950 w 2478882"/>
                <a:gd name="connsiteY168" fmla="*/ 207169 h 702469"/>
                <a:gd name="connsiteX169" fmla="*/ 728663 w 2478882"/>
                <a:gd name="connsiteY169" fmla="*/ 204788 h 702469"/>
                <a:gd name="connsiteX170" fmla="*/ 711994 w 2478882"/>
                <a:gd name="connsiteY170" fmla="*/ 204788 h 702469"/>
                <a:gd name="connsiteX171" fmla="*/ 700088 w 2478882"/>
                <a:gd name="connsiteY171" fmla="*/ 221456 h 702469"/>
                <a:gd name="connsiteX172" fmla="*/ 681038 w 2478882"/>
                <a:gd name="connsiteY172" fmla="*/ 221456 h 702469"/>
                <a:gd name="connsiteX173" fmla="*/ 669132 w 2478882"/>
                <a:gd name="connsiteY173" fmla="*/ 207169 h 702469"/>
                <a:gd name="connsiteX174" fmla="*/ 666750 w 2478882"/>
                <a:gd name="connsiteY174" fmla="*/ 207169 h 702469"/>
                <a:gd name="connsiteX175" fmla="*/ 652463 w 2478882"/>
                <a:gd name="connsiteY175" fmla="*/ 221456 h 702469"/>
                <a:gd name="connsiteX176" fmla="*/ 652463 w 2478882"/>
                <a:gd name="connsiteY176" fmla="*/ 235744 h 702469"/>
                <a:gd name="connsiteX177" fmla="*/ 661988 w 2478882"/>
                <a:gd name="connsiteY177" fmla="*/ 245269 h 702469"/>
                <a:gd name="connsiteX178" fmla="*/ 704850 w 2478882"/>
                <a:gd name="connsiteY178" fmla="*/ 245269 h 702469"/>
                <a:gd name="connsiteX179" fmla="*/ 738188 w 2478882"/>
                <a:gd name="connsiteY179" fmla="*/ 245269 h 702469"/>
                <a:gd name="connsiteX180" fmla="*/ 776288 w 2478882"/>
                <a:gd name="connsiteY180" fmla="*/ 242888 h 702469"/>
                <a:gd name="connsiteX181" fmla="*/ 783432 w 2478882"/>
                <a:gd name="connsiteY181" fmla="*/ 254794 h 702469"/>
                <a:gd name="connsiteX182" fmla="*/ 783432 w 2478882"/>
                <a:gd name="connsiteY182" fmla="*/ 254794 h 702469"/>
                <a:gd name="connsiteX183" fmla="*/ 754857 w 2478882"/>
                <a:gd name="connsiteY183" fmla="*/ 269081 h 702469"/>
                <a:gd name="connsiteX184" fmla="*/ 735807 w 2478882"/>
                <a:gd name="connsiteY184" fmla="*/ 285750 h 702469"/>
                <a:gd name="connsiteX185" fmla="*/ 735807 w 2478882"/>
                <a:gd name="connsiteY185" fmla="*/ 285750 h 702469"/>
                <a:gd name="connsiteX186" fmla="*/ 707232 w 2478882"/>
                <a:gd name="connsiteY186" fmla="*/ 273844 h 702469"/>
                <a:gd name="connsiteX187" fmla="*/ 690563 w 2478882"/>
                <a:gd name="connsiteY187" fmla="*/ 264319 h 702469"/>
                <a:gd name="connsiteX188" fmla="*/ 652463 w 2478882"/>
                <a:gd name="connsiteY188" fmla="*/ 264319 h 702469"/>
                <a:gd name="connsiteX189" fmla="*/ 619125 w 2478882"/>
                <a:gd name="connsiteY189" fmla="*/ 269081 h 702469"/>
                <a:gd name="connsiteX190" fmla="*/ 600075 w 2478882"/>
                <a:gd name="connsiteY190" fmla="*/ 252413 h 702469"/>
                <a:gd name="connsiteX191" fmla="*/ 590550 w 2478882"/>
                <a:gd name="connsiteY191" fmla="*/ 214313 h 702469"/>
                <a:gd name="connsiteX192" fmla="*/ 581025 w 2478882"/>
                <a:gd name="connsiteY192" fmla="*/ 200025 h 702469"/>
                <a:gd name="connsiteX193" fmla="*/ 573882 w 2478882"/>
                <a:gd name="connsiteY193" fmla="*/ 183356 h 702469"/>
                <a:gd name="connsiteX194" fmla="*/ 559594 w 2478882"/>
                <a:gd name="connsiteY194" fmla="*/ 190500 h 702469"/>
                <a:gd name="connsiteX195" fmla="*/ 559594 w 2478882"/>
                <a:gd name="connsiteY195" fmla="*/ 214313 h 702469"/>
                <a:gd name="connsiteX196" fmla="*/ 545307 w 2478882"/>
                <a:gd name="connsiteY196" fmla="*/ 200025 h 702469"/>
                <a:gd name="connsiteX197" fmla="*/ 523875 w 2478882"/>
                <a:gd name="connsiteY197" fmla="*/ 192881 h 702469"/>
                <a:gd name="connsiteX198" fmla="*/ 500063 w 2478882"/>
                <a:gd name="connsiteY198" fmla="*/ 195263 h 702469"/>
                <a:gd name="connsiteX199" fmla="*/ 492919 w 2478882"/>
                <a:gd name="connsiteY199" fmla="*/ 216694 h 702469"/>
                <a:gd name="connsiteX200" fmla="*/ 481013 w 2478882"/>
                <a:gd name="connsiteY200" fmla="*/ 221456 h 702469"/>
                <a:gd name="connsiteX201" fmla="*/ 461963 w 2478882"/>
                <a:gd name="connsiteY201" fmla="*/ 221456 h 702469"/>
                <a:gd name="connsiteX202" fmla="*/ 433388 w 2478882"/>
                <a:gd name="connsiteY202" fmla="*/ 230981 h 702469"/>
                <a:gd name="connsiteX203" fmla="*/ 419100 w 2478882"/>
                <a:gd name="connsiteY203" fmla="*/ 254794 h 702469"/>
                <a:gd name="connsiteX204" fmla="*/ 426244 w 2478882"/>
                <a:gd name="connsiteY204" fmla="*/ 261938 h 702469"/>
                <a:gd name="connsiteX205" fmla="*/ 466725 w 2478882"/>
                <a:gd name="connsiteY205" fmla="*/ 240506 h 702469"/>
                <a:gd name="connsiteX206" fmla="*/ 488157 w 2478882"/>
                <a:gd name="connsiteY206" fmla="*/ 245269 h 702469"/>
                <a:gd name="connsiteX207" fmla="*/ 519113 w 2478882"/>
                <a:gd name="connsiteY207" fmla="*/ 233363 h 702469"/>
                <a:gd name="connsiteX208" fmla="*/ 552450 w 2478882"/>
                <a:gd name="connsiteY208" fmla="*/ 259556 h 702469"/>
                <a:gd name="connsiteX209" fmla="*/ 561975 w 2478882"/>
                <a:gd name="connsiteY209" fmla="*/ 285750 h 702469"/>
                <a:gd name="connsiteX210" fmla="*/ 590550 w 2478882"/>
                <a:gd name="connsiteY210" fmla="*/ 278606 h 702469"/>
                <a:gd name="connsiteX211" fmla="*/ 607219 w 2478882"/>
                <a:gd name="connsiteY211" fmla="*/ 300038 h 702469"/>
                <a:gd name="connsiteX212" fmla="*/ 645319 w 2478882"/>
                <a:gd name="connsiteY212" fmla="*/ 304800 h 702469"/>
                <a:gd name="connsiteX213" fmla="*/ 704850 w 2478882"/>
                <a:gd name="connsiteY213" fmla="*/ 314325 h 702469"/>
                <a:gd name="connsiteX214" fmla="*/ 745332 w 2478882"/>
                <a:gd name="connsiteY214" fmla="*/ 321469 h 702469"/>
                <a:gd name="connsiteX215" fmla="*/ 745332 w 2478882"/>
                <a:gd name="connsiteY215" fmla="*/ 321469 h 702469"/>
                <a:gd name="connsiteX216" fmla="*/ 764382 w 2478882"/>
                <a:gd name="connsiteY216" fmla="*/ 290513 h 702469"/>
                <a:gd name="connsiteX217" fmla="*/ 790575 w 2478882"/>
                <a:gd name="connsiteY217" fmla="*/ 290513 h 702469"/>
                <a:gd name="connsiteX218" fmla="*/ 828675 w 2478882"/>
                <a:gd name="connsiteY218" fmla="*/ 290513 h 702469"/>
                <a:gd name="connsiteX219" fmla="*/ 821532 w 2478882"/>
                <a:gd name="connsiteY219" fmla="*/ 304800 h 702469"/>
                <a:gd name="connsiteX220" fmla="*/ 812007 w 2478882"/>
                <a:gd name="connsiteY220" fmla="*/ 319088 h 702469"/>
                <a:gd name="connsiteX221" fmla="*/ 823913 w 2478882"/>
                <a:gd name="connsiteY221" fmla="*/ 328613 h 702469"/>
                <a:gd name="connsiteX222" fmla="*/ 800100 w 2478882"/>
                <a:gd name="connsiteY222" fmla="*/ 347663 h 702469"/>
                <a:gd name="connsiteX223" fmla="*/ 797719 w 2478882"/>
                <a:gd name="connsiteY223" fmla="*/ 369094 h 702469"/>
                <a:gd name="connsiteX224" fmla="*/ 790575 w 2478882"/>
                <a:gd name="connsiteY224" fmla="*/ 381000 h 702469"/>
                <a:gd name="connsiteX225" fmla="*/ 764382 w 2478882"/>
                <a:gd name="connsiteY225" fmla="*/ 385763 h 702469"/>
                <a:gd name="connsiteX226" fmla="*/ 771525 w 2478882"/>
                <a:gd name="connsiteY226" fmla="*/ 409575 h 702469"/>
                <a:gd name="connsiteX227" fmla="*/ 740569 w 2478882"/>
                <a:gd name="connsiteY227" fmla="*/ 414338 h 702469"/>
                <a:gd name="connsiteX228" fmla="*/ 726282 w 2478882"/>
                <a:gd name="connsiteY228" fmla="*/ 397669 h 702469"/>
                <a:gd name="connsiteX229" fmla="*/ 695325 w 2478882"/>
                <a:gd name="connsiteY229" fmla="*/ 400050 h 702469"/>
                <a:gd name="connsiteX230" fmla="*/ 669132 w 2478882"/>
                <a:gd name="connsiteY230" fmla="*/ 407194 h 702469"/>
                <a:gd name="connsiteX231" fmla="*/ 642938 w 2478882"/>
                <a:gd name="connsiteY231" fmla="*/ 404813 h 702469"/>
                <a:gd name="connsiteX232" fmla="*/ 621507 w 2478882"/>
                <a:gd name="connsiteY232" fmla="*/ 402431 h 702469"/>
                <a:gd name="connsiteX233" fmla="*/ 621507 w 2478882"/>
                <a:gd name="connsiteY233" fmla="*/ 388144 h 702469"/>
                <a:gd name="connsiteX234" fmla="*/ 600075 w 2478882"/>
                <a:gd name="connsiteY234" fmla="*/ 390525 h 702469"/>
                <a:gd name="connsiteX235" fmla="*/ 578644 w 2478882"/>
                <a:gd name="connsiteY235" fmla="*/ 395288 h 702469"/>
                <a:gd name="connsiteX236" fmla="*/ 571500 w 2478882"/>
                <a:gd name="connsiteY236" fmla="*/ 385763 h 702469"/>
                <a:gd name="connsiteX237" fmla="*/ 571500 w 2478882"/>
                <a:gd name="connsiteY237" fmla="*/ 373856 h 702469"/>
                <a:gd name="connsiteX238" fmla="*/ 571500 w 2478882"/>
                <a:gd name="connsiteY238" fmla="*/ 373856 h 702469"/>
                <a:gd name="connsiteX239" fmla="*/ 626269 w 2478882"/>
                <a:gd name="connsiteY239" fmla="*/ 359569 h 702469"/>
                <a:gd name="connsiteX240" fmla="*/ 647700 w 2478882"/>
                <a:gd name="connsiteY240" fmla="*/ 342900 h 702469"/>
                <a:gd name="connsiteX241" fmla="*/ 647700 w 2478882"/>
                <a:gd name="connsiteY241" fmla="*/ 342900 h 702469"/>
                <a:gd name="connsiteX242" fmla="*/ 647700 w 2478882"/>
                <a:gd name="connsiteY242" fmla="*/ 342900 h 702469"/>
                <a:gd name="connsiteX243" fmla="*/ 597694 w 2478882"/>
                <a:gd name="connsiteY243" fmla="*/ 342900 h 702469"/>
                <a:gd name="connsiteX244" fmla="*/ 581025 w 2478882"/>
                <a:gd name="connsiteY244" fmla="*/ 345281 h 702469"/>
                <a:gd name="connsiteX245" fmla="*/ 578644 w 2478882"/>
                <a:gd name="connsiteY245" fmla="*/ 323850 h 702469"/>
                <a:gd name="connsiteX246" fmla="*/ 550069 w 2478882"/>
                <a:gd name="connsiteY246" fmla="*/ 321469 h 702469"/>
                <a:gd name="connsiteX247" fmla="*/ 559594 w 2478882"/>
                <a:gd name="connsiteY247" fmla="*/ 342900 h 702469"/>
                <a:gd name="connsiteX248" fmla="*/ 545307 w 2478882"/>
                <a:gd name="connsiteY248" fmla="*/ 347663 h 702469"/>
                <a:gd name="connsiteX249" fmla="*/ 511969 w 2478882"/>
                <a:gd name="connsiteY249" fmla="*/ 342900 h 702469"/>
                <a:gd name="connsiteX250" fmla="*/ 492919 w 2478882"/>
                <a:gd name="connsiteY250" fmla="*/ 345281 h 702469"/>
                <a:gd name="connsiteX251" fmla="*/ 507207 w 2478882"/>
                <a:gd name="connsiteY251" fmla="*/ 361950 h 702469"/>
                <a:gd name="connsiteX252" fmla="*/ 516732 w 2478882"/>
                <a:gd name="connsiteY252" fmla="*/ 373856 h 702469"/>
                <a:gd name="connsiteX253" fmla="*/ 507207 w 2478882"/>
                <a:gd name="connsiteY253" fmla="*/ 383381 h 702469"/>
                <a:gd name="connsiteX254" fmla="*/ 507207 w 2478882"/>
                <a:gd name="connsiteY254" fmla="*/ 383381 h 702469"/>
                <a:gd name="connsiteX255" fmla="*/ 497682 w 2478882"/>
                <a:gd name="connsiteY255" fmla="*/ 409575 h 702469"/>
                <a:gd name="connsiteX256" fmla="*/ 469107 w 2478882"/>
                <a:gd name="connsiteY256" fmla="*/ 431006 h 702469"/>
                <a:gd name="connsiteX257" fmla="*/ 454819 w 2478882"/>
                <a:gd name="connsiteY257" fmla="*/ 426244 h 702469"/>
                <a:gd name="connsiteX258" fmla="*/ 438150 w 2478882"/>
                <a:gd name="connsiteY258" fmla="*/ 440531 h 702469"/>
                <a:gd name="connsiteX259" fmla="*/ 431007 w 2478882"/>
                <a:gd name="connsiteY259" fmla="*/ 438150 h 702469"/>
                <a:gd name="connsiteX260" fmla="*/ 433388 w 2478882"/>
                <a:gd name="connsiteY260" fmla="*/ 414338 h 702469"/>
                <a:gd name="connsiteX261" fmla="*/ 435769 w 2478882"/>
                <a:gd name="connsiteY261" fmla="*/ 390525 h 702469"/>
                <a:gd name="connsiteX262" fmla="*/ 426244 w 2478882"/>
                <a:gd name="connsiteY262" fmla="*/ 385763 h 702469"/>
                <a:gd name="connsiteX263" fmla="*/ 423863 w 2478882"/>
                <a:gd name="connsiteY263" fmla="*/ 402431 h 702469"/>
                <a:gd name="connsiteX264" fmla="*/ 416719 w 2478882"/>
                <a:gd name="connsiteY264" fmla="*/ 416719 h 702469"/>
                <a:gd name="connsiteX265" fmla="*/ 392907 w 2478882"/>
                <a:gd name="connsiteY265" fmla="*/ 407194 h 702469"/>
                <a:gd name="connsiteX266" fmla="*/ 383382 w 2478882"/>
                <a:gd name="connsiteY266" fmla="*/ 404813 h 702469"/>
                <a:gd name="connsiteX267" fmla="*/ 383382 w 2478882"/>
                <a:gd name="connsiteY267" fmla="*/ 423863 h 702469"/>
                <a:gd name="connsiteX268" fmla="*/ 404813 w 2478882"/>
                <a:gd name="connsiteY268" fmla="*/ 442913 h 702469"/>
                <a:gd name="connsiteX269" fmla="*/ 376238 w 2478882"/>
                <a:gd name="connsiteY269" fmla="*/ 445294 h 702469"/>
                <a:gd name="connsiteX270" fmla="*/ 371475 w 2478882"/>
                <a:gd name="connsiteY270" fmla="*/ 454819 h 702469"/>
                <a:gd name="connsiteX271" fmla="*/ 342900 w 2478882"/>
                <a:gd name="connsiteY271" fmla="*/ 445294 h 702469"/>
                <a:gd name="connsiteX272" fmla="*/ 342900 w 2478882"/>
                <a:gd name="connsiteY272" fmla="*/ 464344 h 702469"/>
                <a:gd name="connsiteX273" fmla="*/ 333375 w 2478882"/>
                <a:gd name="connsiteY273" fmla="*/ 476250 h 702469"/>
                <a:gd name="connsiteX274" fmla="*/ 323850 w 2478882"/>
                <a:gd name="connsiteY274" fmla="*/ 476250 h 702469"/>
                <a:gd name="connsiteX275" fmla="*/ 316707 w 2478882"/>
                <a:gd name="connsiteY275" fmla="*/ 442913 h 702469"/>
                <a:gd name="connsiteX276" fmla="*/ 290513 w 2478882"/>
                <a:gd name="connsiteY276" fmla="*/ 428625 h 702469"/>
                <a:gd name="connsiteX277" fmla="*/ 271463 w 2478882"/>
                <a:gd name="connsiteY277" fmla="*/ 416719 h 702469"/>
                <a:gd name="connsiteX278" fmla="*/ 278607 w 2478882"/>
                <a:gd name="connsiteY278" fmla="*/ 366713 h 702469"/>
                <a:gd name="connsiteX279" fmla="*/ 285750 w 2478882"/>
                <a:gd name="connsiteY279" fmla="*/ 333375 h 702469"/>
                <a:gd name="connsiteX280" fmla="*/ 328613 w 2478882"/>
                <a:gd name="connsiteY280" fmla="*/ 309563 h 702469"/>
                <a:gd name="connsiteX281" fmla="*/ 338138 w 2478882"/>
                <a:gd name="connsiteY281" fmla="*/ 292894 h 702469"/>
                <a:gd name="connsiteX282" fmla="*/ 350044 w 2478882"/>
                <a:gd name="connsiteY282" fmla="*/ 266700 h 702469"/>
                <a:gd name="connsiteX283" fmla="*/ 350044 w 2478882"/>
                <a:gd name="connsiteY283" fmla="*/ 266700 h 702469"/>
                <a:gd name="connsiteX284" fmla="*/ 321469 w 2478882"/>
                <a:gd name="connsiteY284" fmla="*/ 273844 h 702469"/>
                <a:gd name="connsiteX285" fmla="*/ 314325 w 2478882"/>
                <a:gd name="connsiteY285" fmla="*/ 250031 h 702469"/>
                <a:gd name="connsiteX286" fmla="*/ 311944 w 2478882"/>
                <a:gd name="connsiteY286" fmla="*/ 271463 h 702469"/>
                <a:gd name="connsiteX287" fmla="*/ 300038 w 2478882"/>
                <a:gd name="connsiteY287" fmla="*/ 304800 h 702469"/>
                <a:gd name="connsiteX288" fmla="*/ 288132 w 2478882"/>
                <a:gd name="connsiteY288" fmla="*/ 297656 h 702469"/>
                <a:gd name="connsiteX289" fmla="*/ 288132 w 2478882"/>
                <a:gd name="connsiteY289" fmla="*/ 273844 h 702469"/>
                <a:gd name="connsiteX290" fmla="*/ 288132 w 2478882"/>
                <a:gd name="connsiteY290" fmla="*/ 261938 h 702469"/>
                <a:gd name="connsiteX291" fmla="*/ 278607 w 2478882"/>
                <a:gd name="connsiteY291" fmla="*/ 250031 h 702469"/>
                <a:gd name="connsiteX292" fmla="*/ 269082 w 2478882"/>
                <a:gd name="connsiteY292" fmla="*/ 257175 h 702469"/>
                <a:gd name="connsiteX293" fmla="*/ 264319 w 2478882"/>
                <a:gd name="connsiteY293" fmla="*/ 292894 h 702469"/>
                <a:gd name="connsiteX294" fmla="*/ 280988 w 2478882"/>
                <a:gd name="connsiteY294" fmla="*/ 311944 h 702469"/>
                <a:gd name="connsiteX295" fmla="*/ 276225 w 2478882"/>
                <a:gd name="connsiteY295" fmla="*/ 330994 h 702469"/>
                <a:gd name="connsiteX296" fmla="*/ 264319 w 2478882"/>
                <a:gd name="connsiteY296" fmla="*/ 361950 h 702469"/>
                <a:gd name="connsiteX297" fmla="*/ 250032 w 2478882"/>
                <a:gd name="connsiteY297" fmla="*/ 385763 h 702469"/>
                <a:gd name="connsiteX298" fmla="*/ 207169 w 2478882"/>
                <a:gd name="connsiteY298" fmla="*/ 373856 h 702469"/>
                <a:gd name="connsiteX299" fmla="*/ 200025 w 2478882"/>
                <a:gd name="connsiteY299" fmla="*/ 342900 h 702469"/>
                <a:gd name="connsiteX300" fmla="*/ 157163 w 2478882"/>
                <a:gd name="connsiteY300" fmla="*/ 316706 h 702469"/>
                <a:gd name="connsiteX301" fmla="*/ 104775 w 2478882"/>
                <a:gd name="connsiteY301" fmla="*/ 295275 h 702469"/>
                <a:gd name="connsiteX302" fmla="*/ 61913 w 2478882"/>
                <a:gd name="connsiteY302" fmla="*/ 257175 h 702469"/>
                <a:gd name="connsiteX303" fmla="*/ 35719 w 2478882"/>
                <a:gd name="connsiteY303" fmla="*/ 219075 h 702469"/>
                <a:gd name="connsiteX304" fmla="*/ 11907 w 2478882"/>
                <a:gd name="connsiteY304" fmla="*/ 159544 h 702469"/>
                <a:gd name="connsiteX305" fmla="*/ 0 w 2478882"/>
                <a:gd name="connsiteY305" fmla="*/ 90488 h 702469"/>
                <a:gd name="connsiteX306" fmla="*/ 2382 w 2478882"/>
                <a:gd name="connsiteY306" fmla="*/ 30956 h 702469"/>
                <a:gd name="connsiteX307" fmla="*/ 2382 w 2478882"/>
                <a:gd name="connsiteY307" fmla="*/ 0 h 702469"/>
                <a:gd name="connsiteX308" fmla="*/ 2216944 w 2478882"/>
                <a:gd name="connsiteY308" fmla="*/ 0 h 702469"/>
                <a:gd name="connsiteX0" fmla="*/ 2052638 w 2478882"/>
                <a:gd name="connsiteY0" fmla="*/ 0 h 1347788"/>
                <a:gd name="connsiteX1" fmla="*/ 2238375 w 2478882"/>
                <a:gd name="connsiteY1" fmla="*/ 719138 h 1347788"/>
                <a:gd name="connsiteX2" fmla="*/ 2266950 w 2478882"/>
                <a:gd name="connsiteY2" fmla="*/ 764382 h 1347788"/>
                <a:gd name="connsiteX3" fmla="*/ 2288382 w 2478882"/>
                <a:gd name="connsiteY3" fmla="*/ 821532 h 1347788"/>
                <a:gd name="connsiteX4" fmla="*/ 2297907 w 2478882"/>
                <a:gd name="connsiteY4" fmla="*/ 871538 h 1347788"/>
                <a:gd name="connsiteX5" fmla="*/ 2340769 w 2478882"/>
                <a:gd name="connsiteY5" fmla="*/ 909638 h 1347788"/>
                <a:gd name="connsiteX6" fmla="*/ 2343150 w 2478882"/>
                <a:gd name="connsiteY6" fmla="*/ 950119 h 1347788"/>
                <a:gd name="connsiteX7" fmla="*/ 2347913 w 2478882"/>
                <a:gd name="connsiteY7" fmla="*/ 964407 h 1347788"/>
                <a:gd name="connsiteX8" fmla="*/ 2364582 w 2478882"/>
                <a:gd name="connsiteY8" fmla="*/ 978694 h 1347788"/>
                <a:gd name="connsiteX9" fmla="*/ 2359819 w 2478882"/>
                <a:gd name="connsiteY9" fmla="*/ 995363 h 1347788"/>
                <a:gd name="connsiteX10" fmla="*/ 2393157 w 2478882"/>
                <a:gd name="connsiteY10" fmla="*/ 1019175 h 1347788"/>
                <a:gd name="connsiteX11" fmla="*/ 2409825 w 2478882"/>
                <a:gd name="connsiteY11" fmla="*/ 1059657 h 1347788"/>
                <a:gd name="connsiteX12" fmla="*/ 2390775 w 2478882"/>
                <a:gd name="connsiteY12" fmla="*/ 1069182 h 1347788"/>
                <a:gd name="connsiteX13" fmla="*/ 2376488 w 2478882"/>
                <a:gd name="connsiteY13" fmla="*/ 1047750 h 1347788"/>
                <a:gd name="connsiteX14" fmla="*/ 2364582 w 2478882"/>
                <a:gd name="connsiteY14" fmla="*/ 1035844 h 1347788"/>
                <a:gd name="connsiteX15" fmla="*/ 2355057 w 2478882"/>
                <a:gd name="connsiteY15" fmla="*/ 1035844 h 1347788"/>
                <a:gd name="connsiteX16" fmla="*/ 2352675 w 2478882"/>
                <a:gd name="connsiteY16" fmla="*/ 1057275 h 1347788"/>
                <a:gd name="connsiteX17" fmla="*/ 2371725 w 2478882"/>
                <a:gd name="connsiteY17" fmla="*/ 1090613 h 1347788"/>
                <a:gd name="connsiteX18" fmla="*/ 2386013 w 2478882"/>
                <a:gd name="connsiteY18" fmla="*/ 1104900 h 1347788"/>
                <a:gd name="connsiteX19" fmla="*/ 2400300 w 2478882"/>
                <a:gd name="connsiteY19" fmla="*/ 1085850 h 1347788"/>
                <a:gd name="connsiteX20" fmla="*/ 2414588 w 2478882"/>
                <a:gd name="connsiteY20" fmla="*/ 1090613 h 1347788"/>
                <a:gd name="connsiteX21" fmla="*/ 2421732 w 2478882"/>
                <a:gd name="connsiteY21" fmla="*/ 1116807 h 1347788"/>
                <a:gd name="connsiteX22" fmla="*/ 2424113 w 2478882"/>
                <a:gd name="connsiteY22" fmla="*/ 1128713 h 1347788"/>
                <a:gd name="connsiteX23" fmla="*/ 2400300 w 2478882"/>
                <a:gd name="connsiteY23" fmla="*/ 1131094 h 1347788"/>
                <a:gd name="connsiteX24" fmla="*/ 2414588 w 2478882"/>
                <a:gd name="connsiteY24" fmla="*/ 1152525 h 1347788"/>
                <a:gd name="connsiteX25" fmla="*/ 2443163 w 2478882"/>
                <a:gd name="connsiteY25" fmla="*/ 1159669 h 1347788"/>
                <a:gd name="connsiteX26" fmla="*/ 2462213 w 2478882"/>
                <a:gd name="connsiteY26" fmla="*/ 1190625 h 1347788"/>
                <a:gd name="connsiteX27" fmla="*/ 2455069 w 2478882"/>
                <a:gd name="connsiteY27" fmla="*/ 1235869 h 1347788"/>
                <a:gd name="connsiteX28" fmla="*/ 2459832 w 2478882"/>
                <a:gd name="connsiteY28" fmla="*/ 1290638 h 1347788"/>
                <a:gd name="connsiteX29" fmla="*/ 2478882 w 2478882"/>
                <a:gd name="connsiteY29" fmla="*/ 1347788 h 1347788"/>
                <a:gd name="connsiteX30" fmla="*/ 2457450 w 2478882"/>
                <a:gd name="connsiteY30" fmla="*/ 1347788 h 1347788"/>
                <a:gd name="connsiteX31" fmla="*/ 2428875 w 2478882"/>
                <a:gd name="connsiteY31" fmla="*/ 1335882 h 1347788"/>
                <a:gd name="connsiteX32" fmla="*/ 2412207 w 2478882"/>
                <a:gd name="connsiteY32" fmla="*/ 1335882 h 1347788"/>
                <a:gd name="connsiteX33" fmla="*/ 2395538 w 2478882"/>
                <a:gd name="connsiteY33" fmla="*/ 1326357 h 1347788"/>
                <a:gd name="connsiteX34" fmla="*/ 2378869 w 2478882"/>
                <a:gd name="connsiteY34" fmla="*/ 1316832 h 1347788"/>
                <a:gd name="connsiteX35" fmla="*/ 2383632 w 2478882"/>
                <a:gd name="connsiteY35" fmla="*/ 1269207 h 1347788"/>
                <a:gd name="connsiteX36" fmla="*/ 2336007 w 2478882"/>
                <a:gd name="connsiteY36" fmla="*/ 1245394 h 1347788"/>
                <a:gd name="connsiteX37" fmla="*/ 2297907 w 2478882"/>
                <a:gd name="connsiteY37" fmla="*/ 1233488 h 1347788"/>
                <a:gd name="connsiteX38" fmla="*/ 2238375 w 2478882"/>
                <a:gd name="connsiteY38" fmla="*/ 1214438 h 1347788"/>
                <a:gd name="connsiteX39" fmla="*/ 2185988 w 2478882"/>
                <a:gd name="connsiteY39" fmla="*/ 1212057 h 1347788"/>
                <a:gd name="connsiteX40" fmla="*/ 2164557 w 2478882"/>
                <a:gd name="connsiteY40" fmla="*/ 1207294 h 1347788"/>
                <a:gd name="connsiteX41" fmla="*/ 2193132 w 2478882"/>
                <a:gd name="connsiteY41" fmla="*/ 1188244 h 1347788"/>
                <a:gd name="connsiteX42" fmla="*/ 2178844 w 2478882"/>
                <a:gd name="connsiteY42" fmla="*/ 1185863 h 1347788"/>
                <a:gd name="connsiteX43" fmla="*/ 2183607 w 2478882"/>
                <a:gd name="connsiteY43" fmla="*/ 1169194 h 1347788"/>
                <a:gd name="connsiteX44" fmla="*/ 2205038 w 2478882"/>
                <a:gd name="connsiteY44" fmla="*/ 1145382 h 1347788"/>
                <a:gd name="connsiteX45" fmla="*/ 2197894 w 2478882"/>
                <a:gd name="connsiteY45" fmla="*/ 1140619 h 1347788"/>
                <a:gd name="connsiteX46" fmla="*/ 2166938 w 2478882"/>
                <a:gd name="connsiteY46" fmla="*/ 1164432 h 1347788"/>
                <a:gd name="connsiteX47" fmla="*/ 2155032 w 2478882"/>
                <a:gd name="connsiteY47" fmla="*/ 1164432 h 1347788"/>
                <a:gd name="connsiteX48" fmla="*/ 2147888 w 2478882"/>
                <a:gd name="connsiteY48" fmla="*/ 1152525 h 1347788"/>
                <a:gd name="connsiteX49" fmla="*/ 2138363 w 2478882"/>
                <a:gd name="connsiteY49" fmla="*/ 1147763 h 1347788"/>
                <a:gd name="connsiteX50" fmla="*/ 2119313 w 2478882"/>
                <a:gd name="connsiteY50" fmla="*/ 1152525 h 1347788"/>
                <a:gd name="connsiteX51" fmla="*/ 2126457 w 2478882"/>
                <a:gd name="connsiteY51" fmla="*/ 1173957 h 1347788"/>
                <a:gd name="connsiteX52" fmla="*/ 2102644 w 2478882"/>
                <a:gd name="connsiteY52" fmla="*/ 1176338 h 1347788"/>
                <a:gd name="connsiteX53" fmla="*/ 2088357 w 2478882"/>
                <a:gd name="connsiteY53" fmla="*/ 1169194 h 1347788"/>
                <a:gd name="connsiteX54" fmla="*/ 2078832 w 2478882"/>
                <a:gd name="connsiteY54" fmla="*/ 1154907 h 1347788"/>
                <a:gd name="connsiteX55" fmla="*/ 2066925 w 2478882"/>
                <a:gd name="connsiteY55" fmla="*/ 1162050 h 1347788"/>
                <a:gd name="connsiteX56" fmla="*/ 2040732 w 2478882"/>
                <a:gd name="connsiteY56" fmla="*/ 1164432 h 1347788"/>
                <a:gd name="connsiteX57" fmla="*/ 1971675 w 2478882"/>
                <a:gd name="connsiteY57" fmla="*/ 1154907 h 1347788"/>
                <a:gd name="connsiteX58" fmla="*/ 1935957 w 2478882"/>
                <a:gd name="connsiteY58" fmla="*/ 1138238 h 1347788"/>
                <a:gd name="connsiteX59" fmla="*/ 1921669 w 2478882"/>
                <a:gd name="connsiteY59" fmla="*/ 1104900 h 1347788"/>
                <a:gd name="connsiteX60" fmla="*/ 1921669 w 2478882"/>
                <a:gd name="connsiteY60" fmla="*/ 1083469 h 1347788"/>
                <a:gd name="connsiteX61" fmla="*/ 1893094 w 2478882"/>
                <a:gd name="connsiteY61" fmla="*/ 1057275 h 1347788"/>
                <a:gd name="connsiteX62" fmla="*/ 1869282 w 2478882"/>
                <a:gd name="connsiteY62" fmla="*/ 1042988 h 1347788"/>
                <a:gd name="connsiteX63" fmla="*/ 1850232 w 2478882"/>
                <a:gd name="connsiteY63" fmla="*/ 1028700 h 1347788"/>
                <a:gd name="connsiteX64" fmla="*/ 1843088 w 2478882"/>
                <a:gd name="connsiteY64" fmla="*/ 1016794 h 1347788"/>
                <a:gd name="connsiteX65" fmla="*/ 1804988 w 2478882"/>
                <a:gd name="connsiteY65" fmla="*/ 1012032 h 1347788"/>
                <a:gd name="connsiteX66" fmla="*/ 1769269 w 2478882"/>
                <a:gd name="connsiteY66" fmla="*/ 1007269 h 1347788"/>
                <a:gd name="connsiteX67" fmla="*/ 1750219 w 2478882"/>
                <a:gd name="connsiteY67" fmla="*/ 981075 h 1347788"/>
                <a:gd name="connsiteX68" fmla="*/ 1709738 w 2478882"/>
                <a:gd name="connsiteY68" fmla="*/ 962025 h 1347788"/>
                <a:gd name="connsiteX69" fmla="*/ 1678782 w 2478882"/>
                <a:gd name="connsiteY69" fmla="*/ 947738 h 1347788"/>
                <a:gd name="connsiteX70" fmla="*/ 1659732 w 2478882"/>
                <a:gd name="connsiteY70" fmla="*/ 945357 h 1347788"/>
                <a:gd name="connsiteX71" fmla="*/ 1659732 w 2478882"/>
                <a:gd name="connsiteY71" fmla="*/ 921544 h 1347788"/>
                <a:gd name="connsiteX72" fmla="*/ 1640682 w 2478882"/>
                <a:gd name="connsiteY72" fmla="*/ 928688 h 1347788"/>
                <a:gd name="connsiteX73" fmla="*/ 1640682 w 2478882"/>
                <a:gd name="connsiteY73" fmla="*/ 928688 h 1347788"/>
                <a:gd name="connsiteX74" fmla="*/ 1619250 w 2478882"/>
                <a:gd name="connsiteY74" fmla="*/ 892969 h 1347788"/>
                <a:gd name="connsiteX75" fmla="*/ 1595438 w 2478882"/>
                <a:gd name="connsiteY75" fmla="*/ 871538 h 1347788"/>
                <a:gd name="connsiteX76" fmla="*/ 1581150 w 2478882"/>
                <a:gd name="connsiteY76" fmla="*/ 864394 h 1347788"/>
                <a:gd name="connsiteX77" fmla="*/ 1581150 w 2478882"/>
                <a:gd name="connsiteY77" fmla="*/ 845344 h 1347788"/>
                <a:gd name="connsiteX78" fmla="*/ 1602582 w 2478882"/>
                <a:gd name="connsiteY78" fmla="*/ 835819 h 1347788"/>
                <a:gd name="connsiteX79" fmla="*/ 1633538 w 2478882"/>
                <a:gd name="connsiteY79" fmla="*/ 842963 h 1347788"/>
                <a:gd name="connsiteX80" fmla="*/ 1657350 w 2478882"/>
                <a:gd name="connsiteY80" fmla="*/ 828675 h 1347788"/>
                <a:gd name="connsiteX81" fmla="*/ 1669257 w 2478882"/>
                <a:gd name="connsiteY81" fmla="*/ 816769 h 1347788"/>
                <a:gd name="connsiteX82" fmla="*/ 1688307 w 2478882"/>
                <a:gd name="connsiteY82" fmla="*/ 804863 h 1347788"/>
                <a:gd name="connsiteX83" fmla="*/ 1650207 w 2478882"/>
                <a:gd name="connsiteY83" fmla="*/ 771525 h 1347788"/>
                <a:gd name="connsiteX84" fmla="*/ 1624013 w 2478882"/>
                <a:gd name="connsiteY84" fmla="*/ 778669 h 1347788"/>
                <a:gd name="connsiteX85" fmla="*/ 1626393 w 2478882"/>
                <a:gd name="connsiteY85" fmla="*/ 795338 h 1347788"/>
                <a:gd name="connsiteX86" fmla="*/ 1607344 w 2478882"/>
                <a:gd name="connsiteY86" fmla="*/ 802481 h 1347788"/>
                <a:gd name="connsiteX87" fmla="*/ 1581151 w 2478882"/>
                <a:gd name="connsiteY87" fmla="*/ 809625 h 1347788"/>
                <a:gd name="connsiteX88" fmla="*/ 1559719 w 2478882"/>
                <a:gd name="connsiteY88" fmla="*/ 819150 h 1347788"/>
                <a:gd name="connsiteX89" fmla="*/ 1552575 w 2478882"/>
                <a:gd name="connsiteY89" fmla="*/ 835819 h 1347788"/>
                <a:gd name="connsiteX90" fmla="*/ 1531144 w 2478882"/>
                <a:gd name="connsiteY90" fmla="*/ 835819 h 1347788"/>
                <a:gd name="connsiteX91" fmla="*/ 1516857 w 2478882"/>
                <a:gd name="connsiteY91" fmla="*/ 845344 h 1347788"/>
                <a:gd name="connsiteX92" fmla="*/ 1485900 w 2478882"/>
                <a:gd name="connsiteY92" fmla="*/ 840582 h 1347788"/>
                <a:gd name="connsiteX93" fmla="*/ 1438275 w 2478882"/>
                <a:gd name="connsiteY93" fmla="*/ 835819 h 1347788"/>
                <a:gd name="connsiteX94" fmla="*/ 1416844 w 2478882"/>
                <a:gd name="connsiteY94" fmla="*/ 821532 h 1347788"/>
                <a:gd name="connsiteX95" fmla="*/ 1385888 w 2478882"/>
                <a:gd name="connsiteY95" fmla="*/ 823913 h 1347788"/>
                <a:gd name="connsiteX96" fmla="*/ 1359694 w 2478882"/>
                <a:gd name="connsiteY96" fmla="*/ 833438 h 1347788"/>
                <a:gd name="connsiteX97" fmla="*/ 1343025 w 2478882"/>
                <a:gd name="connsiteY97" fmla="*/ 828675 h 1347788"/>
                <a:gd name="connsiteX98" fmla="*/ 1323975 w 2478882"/>
                <a:gd name="connsiteY98" fmla="*/ 800100 h 1347788"/>
                <a:gd name="connsiteX99" fmla="*/ 1323975 w 2478882"/>
                <a:gd name="connsiteY99" fmla="*/ 788194 h 1347788"/>
                <a:gd name="connsiteX100" fmla="*/ 1314450 w 2478882"/>
                <a:gd name="connsiteY100" fmla="*/ 812007 h 1347788"/>
                <a:gd name="connsiteX101" fmla="*/ 1319213 w 2478882"/>
                <a:gd name="connsiteY101" fmla="*/ 845344 h 1347788"/>
                <a:gd name="connsiteX102" fmla="*/ 1312069 w 2478882"/>
                <a:gd name="connsiteY102" fmla="*/ 864394 h 1347788"/>
                <a:gd name="connsiteX103" fmla="*/ 1283494 w 2478882"/>
                <a:gd name="connsiteY103" fmla="*/ 864394 h 1347788"/>
                <a:gd name="connsiteX104" fmla="*/ 1264444 w 2478882"/>
                <a:gd name="connsiteY104" fmla="*/ 850107 h 1347788"/>
                <a:gd name="connsiteX105" fmla="*/ 1243013 w 2478882"/>
                <a:gd name="connsiteY105" fmla="*/ 850107 h 1347788"/>
                <a:gd name="connsiteX106" fmla="*/ 1219200 w 2478882"/>
                <a:gd name="connsiteY106" fmla="*/ 840582 h 1347788"/>
                <a:gd name="connsiteX107" fmla="*/ 1212057 w 2478882"/>
                <a:gd name="connsiteY107" fmla="*/ 833438 h 1347788"/>
                <a:gd name="connsiteX108" fmla="*/ 1212057 w 2478882"/>
                <a:gd name="connsiteY108" fmla="*/ 809625 h 1347788"/>
                <a:gd name="connsiteX109" fmla="*/ 1214438 w 2478882"/>
                <a:gd name="connsiteY109" fmla="*/ 785813 h 1347788"/>
                <a:gd name="connsiteX110" fmla="*/ 1219200 w 2478882"/>
                <a:gd name="connsiteY110" fmla="*/ 762000 h 1347788"/>
                <a:gd name="connsiteX111" fmla="*/ 1235869 w 2478882"/>
                <a:gd name="connsiteY111" fmla="*/ 747713 h 1347788"/>
                <a:gd name="connsiteX112" fmla="*/ 1243013 w 2478882"/>
                <a:gd name="connsiteY112" fmla="*/ 740569 h 1347788"/>
                <a:gd name="connsiteX113" fmla="*/ 1233488 w 2478882"/>
                <a:gd name="connsiteY113" fmla="*/ 716757 h 1347788"/>
                <a:gd name="connsiteX114" fmla="*/ 1200150 w 2478882"/>
                <a:gd name="connsiteY114" fmla="*/ 688182 h 1347788"/>
                <a:gd name="connsiteX115" fmla="*/ 1176338 w 2478882"/>
                <a:gd name="connsiteY115" fmla="*/ 671513 h 1347788"/>
                <a:gd name="connsiteX116" fmla="*/ 1162050 w 2478882"/>
                <a:gd name="connsiteY116" fmla="*/ 652463 h 1347788"/>
                <a:gd name="connsiteX117" fmla="*/ 1162050 w 2478882"/>
                <a:gd name="connsiteY117" fmla="*/ 652463 h 1347788"/>
                <a:gd name="connsiteX118" fmla="*/ 1166813 w 2478882"/>
                <a:gd name="connsiteY118" fmla="*/ 690563 h 1347788"/>
                <a:gd name="connsiteX119" fmla="*/ 1169194 w 2478882"/>
                <a:gd name="connsiteY119" fmla="*/ 719138 h 1347788"/>
                <a:gd name="connsiteX120" fmla="*/ 1195388 w 2478882"/>
                <a:gd name="connsiteY120" fmla="*/ 731044 h 1347788"/>
                <a:gd name="connsiteX121" fmla="*/ 1204913 w 2478882"/>
                <a:gd name="connsiteY121" fmla="*/ 745332 h 1347788"/>
                <a:gd name="connsiteX122" fmla="*/ 1195388 w 2478882"/>
                <a:gd name="connsiteY122" fmla="*/ 771525 h 1347788"/>
                <a:gd name="connsiteX123" fmla="*/ 1197769 w 2478882"/>
                <a:gd name="connsiteY123" fmla="*/ 797719 h 1347788"/>
                <a:gd name="connsiteX124" fmla="*/ 1190625 w 2478882"/>
                <a:gd name="connsiteY124" fmla="*/ 819150 h 1347788"/>
                <a:gd name="connsiteX125" fmla="*/ 1195388 w 2478882"/>
                <a:gd name="connsiteY125" fmla="*/ 838200 h 1347788"/>
                <a:gd name="connsiteX126" fmla="*/ 1195388 w 2478882"/>
                <a:gd name="connsiteY126" fmla="*/ 838200 h 1347788"/>
                <a:gd name="connsiteX127" fmla="*/ 1166813 w 2478882"/>
                <a:gd name="connsiteY127" fmla="*/ 838200 h 1347788"/>
                <a:gd name="connsiteX128" fmla="*/ 1150144 w 2478882"/>
                <a:gd name="connsiteY128" fmla="*/ 838200 h 1347788"/>
                <a:gd name="connsiteX129" fmla="*/ 1131094 w 2478882"/>
                <a:gd name="connsiteY129" fmla="*/ 847725 h 1347788"/>
                <a:gd name="connsiteX130" fmla="*/ 1114425 w 2478882"/>
                <a:gd name="connsiteY130" fmla="*/ 838200 h 1347788"/>
                <a:gd name="connsiteX131" fmla="*/ 1088232 w 2478882"/>
                <a:gd name="connsiteY131" fmla="*/ 847725 h 1347788"/>
                <a:gd name="connsiteX132" fmla="*/ 1066800 w 2478882"/>
                <a:gd name="connsiteY132" fmla="*/ 854869 h 1347788"/>
                <a:gd name="connsiteX133" fmla="*/ 1059657 w 2478882"/>
                <a:gd name="connsiteY133" fmla="*/ 842963 h 1347788"/>
                <a:gd name="connsiteX134" fmla="*/ 1031082 w 2478882"/>
                <a:gd name="connsiteY134" fmla="*/ 852488 h 1347788"/>
                <a:gd name="connsiteX135" fmla="*/ 992982 w 2478882"/>
                <a:gd name="connsiteY135" fmla="*/ 823913 h 1347788"/>
                <a:gd name="connsiteX136" fmla="*/ 964407 w 2478882"/>
                <a:gd name="connsiteY136" fmla="*/ 826294 h 1347788"/>
                <a:gd name="connsiteX137" fmla="*/ 942975 w 2478882"/>
                <a:gd name="connsiteY137" fmla="*/ 835819 h 1347788"/>
                <a:gd name="connsiteX138" fmla="*/ 921544 w 2478882"/>
                <a:gd name="connsiteY138" fmla="*/ 852488 h 1347788"/>
                <a:gd name="connsiteX139" fmla="*/ 909638 w 2478882"/>
                <a:gd name="connsiteY139" fmla="*/ 833438 h 1347788"/>
                <a:gd name="connsiteX140" fmla="*/ 919163 w 2478882"/>
                <a:gd name="connsiteY140" fmla="*/ 807244 h 1347788"/>
                <a:gd name="connsiteX141" fmla="*/ 921544 w 2478882"/>
                <a:gd name="connsiteY141" fmla="*/ 797719 h 1347788"/>
                <a:gd name="connsiteX142" fmla="*/ 914400 w 2478882"/>
                <a:gd name="connsiteY142" fmla="*/ 778669 h 1347788"/>
                <a:gd name="connsiteX143" fmla="*/ 907257 w 2478882"/>
                <a:gd name="connsiteY143" fmla="*/ 771525 h 1347788"/>
                <a:gd name="connsiteX144" fmla="*/ 897732 w 2478882"/>
                <a:gd name="connsiteY144" fmla="*/ 800100 h 1347788"/>
                <a:gd name="connsiteX145" fmla="*/ 897732 w 2478882"/>
                <a:gd name="connsiteY145" fmla="*/ 823913 h 1347788"/>
                <a:gd name="connsiteX146" fmla="*/ 869157 w 2478882"/>
                <a:gd name="connsiteY146" fmla="*/ 828675 h 1347788"/>
                <a:gd name="connsiteX147" fmla="*/ 850107 w 2478882"/>
                <a:gd name="connsiteY147" fmla="*/ 833438 h 1347788"/>
                <a:gd name="connsiteX148" fmla="*/ 828675 w 2478882"/>
                <a:gd name="connsiteY148" fmla="*/ 804863 h 1347788"/>
                <a:gd name="connsiteX149" fmla="*/ 814388 w 2478882"/>
                <a:gd name="connsiteY149" fmla="*/ 783432 h 1347788"/>
                <a:gd name="connsiteX150" fmla="*/ 807244 w 2478882"/>
                <a:gd name="connsiteY150" fmla="*/ 759619 h 1347788"/>
                <a:gd name="connsiteX151" fmla="*/ 804863 w 2478882"/>
                <a:gd name="connsiteY151" fmla="*/ 733425 h 1347788"/>
                <a:gd name="connsiteX152" fmla="*/ 783432 w 2478882"/>
                <a:gd name="connsiteY152" fmla="*/ 692944 h 1347788"/>
                <a:gd name="connsiteX153" fmla="*/ 783432 w 2478882"/>
                <a:gd name="connsiteY153" fmla="*/ 719138 h 1347788"/>
                <a:gd name="connsiteX154" fmla="*/ 785813 w 2478882"/>
                <a:gd name="connsiteY154" fmla="*/ 757238 h 1347788"/>
                <a:gd name="connsiteX155" fmla="*/ 800100 w 2478882"/>
                <a:gd name="connsiteY155" fmla="*/ 792957 h 1347788"/>
                <a:gd name="connsiteX156" fmla="*/ 823913 w 2478882"/>
                <a:gd name="connsiteY156" fmla="*/ 833438 h 1347788"/>
                <a:gd name="connsiteX157" fmla="*/ 845344 w 2478882"/>
                <a:gd name="connsiteY157" fmla="*/ 854869 h 1347788"/>
                <a:gd name="connsiteX158" fmla="*/ 838200 w 2478882"/>
                <a:gd name="connsiteY158" fmla="*/ 873919 h 1347788"/>
                <a:gd name="connsiteX159" fmla="*/ 823913 w 2478882"/>
                <a:gd name="connsiteY159" fmla="*/ 902494 h 1347788"/>
                <a:gd name="connsiteX160" fmla="*/ 823913 w 2478882"/>
                <a:gd name="connsiteY160" fmla="*/ 902494 h 1347788"/>
                <a:gd name="connsiteX161" fmla="*/ 800100 w 2478882"/>
                <a:gd name="connsiteY161" fmla="*/ 902494 h 1347788"/>
                <a:gd name="connsiteX162" fmla="*/ 809625 w 2478882"/>
                <a:gd name="connsiteY162" fmla="*/ 869157 h 1347788"/>
                <a:gd name="connsiteX163" fmla="*/ 795338 w 2478882"/>
                <a:gd name="connsiteY163" fmla="*/ 885825 h 1347788"/>
                <a:gd name="connsiteX164" fmla="*/ 788194 w 2478882"/>
                <a:gd name="connsiteY164" fmla="*/ 862013 h 1347788"/>
                <a:gd name="connsiteX165" fmla="*/ 769144 w 2478882"/>
                <a:gd name="connsiteY165" fmla="*/ 864394 h 1347788"/>
                <a:gd name="connsiteX166" fmla="*/ 750094 w 2478882"/>
                <a:gd name="connsiteY166" fmla="*/ 862013 h 1347788"/>
                <a:gd name="connsiteX167" fmla="*/ 742950 w 2478882"/>
                <a:gd name="connsiteY167" fmla="*/ 852488 h 1347788"/>
                <a:gd name="connsiteX168" fmla="*/ 742950 w 2478882"/>
                <a:gd name="connsiteY168" fmla="*/ 852488 h 1347788"/>
                <a:gd name="connsiteX169" fmla="*/ 728663 w 2478882"/>
                <a:gd name="connsiteY169" fmla="*/ 850107 h 1347788"/>
                <a:gd name="connsiteX170" fmla="*/ 711994 w 2478882"/>
                <a:gd name="connsiteY170" fmla="*/ 850107 h 1347788"/>
                <a:gd name="connsiteX171" fmla="*/ 700088 w 2478882"/>
                <a:gd name="connsiteY171" fmla="*/ 866775 h 1347788"/>
                <a:gd name="connsiteX172" fmla="*/ 681038 w 2478882"/>
                <a:gd name="connsiteY172" fmla="*/ 866775 h 1347788"/>
                <a:gd name="connsiteX173" fmla="*/ 669132 w 2478882"/>
                <a:gd name="connsiteY173" fmla="*/ 852488 h 1347788"/>
                <a:gd name="connsiteX174" fmla="*/ 666750 w 2478882"/>
                <a:gd name="connsiteY174" fmla="*/ 852488 h 1347788"/>
                <a:gd name="connsiteX175" fmla="*/ 652463 w 2478882"/>
                <a:gd name="connsiteY175" fmla="*/ 866775 h 1347788"/>
                <a:gd name="connsiteX176" fmla="*/ 652463 w 2478882"/>
                <a:gd name="connsiteY176" fmla="*/ 881063 h 1347788"/>
                <a:gd name="connsiteX177" fmla="*/ 661988 w 2478882"/>
                <a:gd name="connsiteY177" fmla="*/ 890588 h 1347788"/>
                <a:gd name="connsiteX178" fmla="*/ 704850 w 2478882"/>
                <a:gd name="connsiteY178" fmla="*/ 890588 h 1347788"/>
                <a:gd name="connsiteX179" fmla="*/ 738188 w 2478882"/>
                <a:gd name="connsiteY179" fmla="*/ 890588 h 1347788"/>
                <a:gd name="connsiteX180" fmla="*/ 776288 w 2478882"/>
                <a:gd name="connsiteY180" fmla="*/ 888207 h 1347788"/>
                <a:gd name="connsiteX181" fmla="*/ 783432 w 2478882"/>
                <a:gd name="connsiteY181" fmla="*/ 900113 h 1347788"/>
                <a:gd name="connsiteX182" fmla="*/ 783432 w 2478882"/>
                <a:gd name="connsiteY182" fmla="*/ 900113 h 1347788"/>
                <a:gd name="connsiteX183" fmla="*/ 754857 w 2478882"/>
                <a:gd name="connsiteY183" fmla="*/ 914400 h 1347788"/>
                <a:gd name="connsiteX184" fmla="*/ 735807 w 2478882"/>
                <a:gd name="connsiteY184" fmla="*/ 931069 h 1347788"/>
                <a:gd name="connsiteX185" fmla="*/ 735807 w 2478882"/>
                <a:gd name="connsiteY185" fmla="*/ 931069 h 1347788"/>
                <a:gd name="connsiteX186" fmla="*/ 707232 w 2478882"/>
                <a:gd name="connsiteY186" fmla="*/ 919163 h 1347788"/>
                <a:gd name="connsiteX187" fmla="*/ 690563 w 2478882"/>
                <a:gd name="connsiteY187" fmla="*/ 909638 h 1347788"/>
                <a:gd name="connsiteX188" fmla="*/ 652463 w 2478882"/>
                <a:gd name="connsiteY188" fmla="*/ 909638 h 1347788"/>
                <a:gd name="connsiteX189" fmla="*/ 619125 w 2478882"/>
                <a:gd name="connsiteY189" fmla="*/ 914400 h 1347788"/>
                <a:gd name="connsiteX190" fmla="*/ 600075 w 2478882"/>
                <a:gd name="connsiteY190" fmla="*/ 897732 h 1347788"/>
                <a:gd name="connsiteX191" fmla="*/ 590550 w 2478882"/>
                <a:gd name="connsiteY191" fmla="*/ 859632 h 1347788"/>
                <a:gd name="connsiteX192" fmla="*/ 581025 w 2478882"/>
                <a:gd name="connsiteY192" fmla="*/ 845344 h 1347788"/>
                <a:gd name="connsiteX193" fmla="*/ 573882 w 2478882"/>
                <a:gd name="connsiteY193" fmla="*/ 828675 h 1347788"/>
                <a:gd name="connsiteX194" fmla="*/ 559594 w 2478882"/>
                <a:gd name="connsiteY194" fmla="*/ 835819 h 1347788"/>
                <a:gd name="connsiteX195" fmla="*/ 559594 w 2478882"/>
                <a:gd name="connsiteY195" fmla="*/ 859632 h 1347788"/>
                <a:gd name="connsiteX196" fmla="*/ 545307 w 2478882"/>
                <a:gd name="connsiteY196" fmla="*/ 845344 h 1347788"/>
                <a:gd name="connsiteX197" fmla="*/ 523875 w 2478882"/>
                <a:gd name="connsiteY197" fmla="*/ 838200 h 1347788"/>
                <a:gd name="connsiteX198" fmla="*/ 500063 w 2478882"/>
                <a:gd name="connsiteY198" fmla="*/ 840582 h 1347788"/>
                <a:gd name="connsiteX199" fmla="*/ 492919 w 2478882"/>
                <a:gd name="connsiteY199" fmla="*/ 862013 h 1347788"/>
                <a:gd name="connsiteX200" fmla="*/ 481013 w 2478882"/>
                <a:gd name="connsiteY200" fmla="*/ 866775 h 1347788"/>
                <a:gd name="connsiteX201" fmla="*/ 461963 w 2478882"/>
                <a:gd name="connsiteY201" fmla="*/ 866775 h 1347788"/>
                <a:gd name="connsiteX202" fmla="*/ 433388 w 2478882"/>
                <a:gd name="connsiteY202" fmla="*/ 876300 h 1347788"/>
                <a:gd name="connsiteX203" fmla="*/ 419100 w 2478882"/>
                <a:gd name="connsiteY203" fmla="*/ 900113 h 1347788"/>
                <a:gd name="connsiteX204" fmla="*/ 426244 w 2478882"/>
                <a:gd name="connsiteY204" fmla="*/ 907257 h 1347788"/>
                <a:gd name="connsiteX205" fmla="*/ 466725 w 2478882"/>
                <a:gd name="connsiteY205" fmla="*/ 885825 h 1347788"/>
                <a:gd name="connsiteX206" fmla="*/ 488157 w 2478882"/>
                <a:gd name="connsiteY206" fmla="*/ 890588 h 1347788"/>
                <a:gd name="connsiteX207" fmla="*/ 519113 w 2478882"/>
                <a:gd name="connsiteY207" fmla="*/ 878682 h 1347788"/>
                <a:gd name="connsiteX208" fmla="*/ 552450 w 2478882"/>
                <a:gd name="connsiteY208" fmla="*/ 904875 h 1347788"/>
                <a:gd name="connsiteX209" fmla="*/ 561975 w 2478882"/>
                <a:gd name="connsiteY209" fmla="*/ 931069 h 1347788"/>
                <a:gd name="connsiteX210" fmla="*/ 590550 w 2478882"/>
                <a:gd name="connsiteY210" fmla="*/ 923925 h 1347788"/>
                <a:gd name="connsiteX211" fmla="*/ 607219 w 2478882"/>
                <a:gd name="connsiteY211" fmla="*/ 945357 h 1347788"/>
                <a:gd name="connsiteX212" fmla="*/ 645319 w 2478882"/>
                <a:gd name="connsiteY212" fmla="*/ 950119 h 1347788"/>
                <a:gd name="connsiteX213" fmla="*/ 704850 w 2478882"/>
                <a:gd name="connsiteY213" fmla="*/ 959644 h 1347788"/>
                <a:gd name="connsiteX214" fmla="*/ 745332 w 2478882"/>
                <a:gd name="connsiteY214" fmla="*/ 966788 h 1347788"/>
                <a:gd name="connsiteX215" fmla="*/ 745332 w 2478882"/>
                <a:gd name="connsiteY215" fmla="*/ 966788 h 1347788"/>
                <a:gd name="connsiteX216" fmla="*/ 764382 w 2478882"/>
                <a:gd name="connsiteY216" fmla="*/ 935832 h 1347788"/>
                <a:gd name="connsiteX217" fmla="*/ 790575 w 2478882"/>
                <a:gd name="connsiteY217" fmla="*/ 935832 h 1347788"/>
                <a:gd name="connsiteX218" fmla="*/ 828675 w 2478882"/>
                <a:gd name="connsiteY218" fmla="*/ 935832 h 1347788"/>
                <a:gd name="connsiteX219" fmla="*/ 821532 w 2478882"/>
                <a:gd name="connsiteY219" fmla="*/ 950119 h 1347788"/>
                <a:gd name="connsiteX220" fmla="*/ 812007 w 2478882"/>
                <a:gd name="connsiteY220" fmla="*/ 964407 h 1347788"/>
                <a:gd name="connsiteX221" fmla="*/ 823913 w 2478882"/>
                <a:gd name="connsiteY221" fmla="*/ 973932 h 1347788"/>
                <a:gd name="connsiteX222" fmla="*/ 800100 w 2478882"/>
                <a:gd name="connsiteY222" fmla="*/ 992982 h 1347788"/>
                <a:gd name="connsiteX223" fmla="*/ 797719 w 2478882"/>
                <a:gd name="connsiteY223" fmla="*/ 1014413 h 1347788"/>
                <a:gd name="connsiteX224" fmla="*/ 790575 w 2478882"/>
                <a:gd name="connsiteY224" fmla="*/ 1026319 h 1347788"/>
                <a:gd name="connsiteX225" fmla="*/ 764382 w 2478882"/>
                <a:gd name="connsiteY225" fmla="*/ 1031082 h 1347788"/>
                <a:gd name="connsiteX226" fmla="*/ 771525 w 2478882"/>
                <a:gd name="connsiteY226" fmla="*/ 1054894 h 1347788"/>
                <a:gd name="connsiteX227" fmla="*/ 740569 w 2478882"/>
                <a:gd name="connsiteY227" fmla="*/ 1059657 h 1347788"/>
                <a:gd name="connsiteX228" fmla="*/ 726282 w 2478882"/>
                <a:gd name="connsiteY228" fmla="*/ 1042988 h 1347788"/>
                <a:gd name="connsiteX229" fmla="*/ 695325 w 2478882"/>
                <a:gd name="connsiteY229" fmla="*/ 1045369 h 1347788"/>
                <a:gd name="connsiteX230" fmla="*/ 669132 w 2478882"/>
                <a:gd name="connsiteY230" fmla="*/ 1052513 h 1347788"/>
                <a:gd name="connsiteX231" fmla="*/ 642938 w 2478882"/>
                <a:gd name="connsiteY231" fmla="*/ 1050132 h 1347788"/>
                <a:gd name="connsiteX232" fmla="*/ 621507 w 2478882"/>
                <a:gd name="connsiteY232" fmla="*/ 1047750 h 1347788"/>
                <a:gd name="connsiteX233" fmla="*/ 621507 w 2478882"/>
                <a:gd name="connsiteY233" fmla="*/ 1033463 h 1347788"/>
                <a:gd name="connsiteX234" fmla="*/ 600075 w 2478882"/>
                <a:gd name="connsiteY234" fmla="*/ 1035844 h 1347788"/>
                <a:gd name="connsiteX235" fmla="*/ 578644 w 2478882"/>
                <a:gd name="connsiteY235" fmla="*/ 1040607 h 1347788"/>
                <a:gd name="connsiteX236" fmla="*/ 571500 w 2478882"/>
                <a:gd name="connsiteY236" fmla="*/ 1031082 h 1347788"/>
                <a:gd name="connsiteX237" fmla="*/ 571500 w 2478882"/>
                <a:gd name="connsiteY237" fmla="*/ 1019175 h 1347788"/>
                <a:gd name="connsiteX238" fmla="*/ 571500 w 2478882"/>
                <a:gd name="connsiteY238" fmla="*/ 1019175 h 1347788"/>
                <a:gd name="connsiteX239" fmla="*/ 626269 w 2478882"/>
                <a:gd name="connsiteY239" fmla="*/ 1004888 h 1347788"/>
                <a:gd name="connsiteX240" fmla="*/ 647700 w 2478882"/>
                <a:gd name="connsiteY240" fmla="*/ 988219 h 1347788"/>
                <a:gd name="connsiteX241" fmla="*/ 647700 w 2478882"/>
                <a:gd name="connsiteY241" fmla="*/ 988219 h 1347788"/>
                <a:gd name="connsiteX242" fmla="*/ 647700 w 2478882"/>
                <a:gd name="connsiteY242" fmla="*/ 988219 h 1347788"/>
                <a:gd name="connsiteX243" fmla="*/ 597694 w 2478882"/>
                <a:gd name="connsiteY243" fmla="*/ 988219 h 1347788"/>
                <a:gd name="connsiteX244" fmla="*/ 581025 w 2478882"/>
                <a:gd name="connsiteY244" fmla="*/ 990600 h 1347788"/>
                <a:gd name="connsiteX245" fmla="*/ 578644 w 2478882"/>
                <a:gd name="connsiteY245" fmla="*/ 969169 h 1347788"/>
                <a:gd name="connsiteX246" fmla="*/ 550069 w 2478882"/>
                <a:gd name="connsiteY246" fmla="*/ 966788 h 1347788"/>
                <a:gd name="connsiteX247" fmla="*/ 559594 w 2478882"/>
                <a:gd name="connsiteY247" fmla="*/ 988219 h 1347788"/>
                <a:gd name="connsiteX248" fmla="*/ 545307 w 2478882"/>
                <a:gd name="connsiteY248" fmla="*/ 992982 h 1347788"/>
                <a:gd name="connsiteX249" fmla="*/ 511969 w 2478882"/>
                <a:gd name="connsiteY249" fmla="*/ 988219 h 1347788"/>
                <a:gd name="connsiteX250" fmla="*/ 492919 w 2478882"/>
                <a:gd name="connsiteY250" fmla="*/ 990600 h 1347788"/>
                <a:gd name="connsiteX251" fmla="*/ 507207 w 2478882"/>
                <a:gd name="connsiteY251" fmla="*/ 1007269 h 1347788"/>
                <a:gd name="connsiteX252" fmla="*/ 516732 w 2478882"/>
                <a:gd name="connsiteY252" fmla="*/ 1019175 h 1347788"/>
                <a:gd name="connsiteX253" fmla="*/ 507207 w 2478882"/>
                <a:gd name="connsiteY253" fmla="*/ 1028700 h 1347788"/>
                <a:gd name="connsiteX254" fmla="*/ 507207 w 2478882"/>
                <a:gd name="connsiteY254" fmla="*/ 1028700 h 1347788"/>
                <a:gd name="connsiteX255" fmla="*/ 497682 w 2478882"/>
                <a:gd name="connsiteY255" fmla="*/ 1054894 h 1347788"/>
                <a:gd name="connsiteX256" fmla="*/ 469107 w 2478882"/>
                <a:gd name="connsiteY256" fmla="*/ 1076325 h 1347788"/>
                <a:gd name="connsiteX257" fmla="*/ 454819 w 2478882"/>
                <a:gd name="connsiteY257" fmla="*/ 1071563 h 1347788"/>
                <a:gd name="connsiteX258" fmla="*/ 438150 w 2478882"/>
                <a:gd name="connsiteY258" fmla="*/ 1085850 h 1347788"/>
                <a:gd name="connsiteX259" fmla="*/ 431007 w 2478882"/>
                <a:gd name="connsiteY259" fmla="*/ 1083469 h 1347788"/>
                <a:gd name="connsiteX260" fmla="*/ 433388 w 2478882"/>
                <a:gd name="connsiteY260" fmla="*/ 1059657 h 1347788"/>
                <a:gd name="connsiteX261" fmla="*/ 435769 w 2478882"/>
                <a:gd name="connsiteY261" fmla="*/ 1035844 h 1347788"/>
                <a:gd name="connsiteX262" fmla="*/ 426244 w 2478882"/>
                <a:gd name="connsiteY262" fmla="*/ 1031082 h 1347788"/>
                <a:gd name="connsiteX263" fmla="*/ 423863 w 2478882"/>
                <a:gd name="connsiteY263" fmla="*/ 1047750 h 1347788"/>
                <a:gd name="connsiteX264" fmla="*/ 416719 w 2478882"/>
                <a:gd name="connsiteY264" fmla="*/ 1062038 h 1347788"/>
                <a:gd name="connsiteX265" fmla="*/ 392907 w 2478882"/>
                <a:gd name="connsiteY265" fmla="*/ 1052513 h 1347788"/>
                <a:gd name="connsiteX266" fmla="*/ 383382 w 2478882"/>
                <a:gd name="connsiteY266" fmla="*/ 1050132 h 1347788"/>
                <a:gd name="connsiteX267" fmla="*/ 383382 w 2478882"/>
                <a:gd name="connsiteY267" fmla="*/ 1069182 h 1347788"/>
                <a:gd name="connsiteX268" fmla="*/ 404813 w 2478882"/>
                <a:gd name="connsiteY268" fmla="*/ 1088232 h 1347788"/>
                <a:gd name="connsiteX269" fmla="*/ 376238 w 2478882"/>
                <a:gd name="connsiteY269" fmla="*/ 1090613 h 1347788"/>
                <a:gd name="connsiteX270" fmla="*/ 371475 w 2478882"/>
                <a:gd name="connsiteY270" fmla="*/ 1100138 h 1347788"/>
                <a:gd name="connsiteX271" fmla="*/ 342900 w 2478882"/>
                <a:gd name="connsiteY271" fmla="*/ 1090613 h 1347788"/>
                <a:gd name="connsiteX272" fmla="*/ 342900 w 2478882"/>
                <a:gd name="connsiteY272" fmla="*/ 1109663 h 1347788"/>
                <a:gd name="connsiteX273" fmla="*/ 333375 w 2478882"/>
                <a:gd name="connsiteY273" fmla="*/ 1121569 h 1347788"/>
                <a:gd name="connsiteX274" fmla="*/ 323850 w 2478882"/>
                <a:gd name="connsiteY274" fmla="*/ 1121569 h 1347788"/>
                <a:gd name="connsiteX275" fmla="*/ 316707 w 2478882"/>
                <a:gd name="connsiteY275" fmla="*/ 1088232 h 1347788"/>
                <a:gd name="connsiteX276" fmla="*/ 290513 w 2478882"/>
                <a:gd name="connsiteY276" fmla="*/ 1073944 h 1347788"/>
                <a:gd name="connsiteX277" fmla="*/ 271463 w 2478882"/>
                <a:gd name="connsiteY277" fmla="*/ 1062038 h 1347788"/>
                <a:gd name="connsiteX278" fmla="*/ 278607 w 2478882"/>
                <a:gd name="connsiteY278" fmla="*/ 1012032 h 1347788"/>
                <a:gd name="connsiteX279" fmla="*/ 285750 w 2478882"/>
                <a:gd name="connsiteY279" fmla="*/ 978694 h 1347788"/>
                <a:gd name="connsiteX280" fmla="*/ 328613 w 2478882"/>
                <a:gd name="connsiteY280" fmla="*/ 954882 h 1347788"/>
                <a:gd name="connsiteX281" fmla="*/ 338138 w 2478882"/>
                <a:gd name="connsiteY281" fmla="*/ 938213 h 1347788"/>
                <a:gd name="connsiteX282" fmla="*/ 350044 w 2478882"/>
                <a:gd name="connsiteY282" fmla="*/ 912019 h 1347788"/>
                <a:gd name="connsiteX283" fmla="*/ 350044 w 2478882"/>
                <a:gd name="connsiteY283" fmla="*/ 912019 h 1347788"/>
                <a:gd name="connsiteX284" fmla="*/ 321469 w 2478882"/>
                <a:gd name="connsiteY284" fmla="*/ 919163 h 1347788"/>
                <a:gd name="connsiteX285" fmla="*/ 314325 w 2478882"/>
                <a:gd name="connsiteY285" fmla="*/ 895350 h 1347788"/>
                <a:gd name="connsiteX286" fmla="*/ 311944 w 2478882"/>
                <a:gd name="connsiteY286" fmla="*/ 916782 h 1347788"/>
                <a:gd name="connsiteX287" fmla="*/ 300038 w 2478882"/>
                <a:gd name="connsiteY287" fmla="*/ 950119 h 1347788"/>
                <a:gd name="connsiteX288" fmla="*/ 288132 w 2478882"/>
                <a:gd name="connsiteY288" fmla="*/ 942975 h 1347788"/>
                <a:gd name="connsiteX289" fmla="*/ 288132 w 2478882"/>
                <a:gd name="connsiteY289" fmla="*/ 919163 h 1347788"/>
                <a:gd name="connsiteX290" fmla="*/ 288132 w 2478882"/>
                <a:gd name="connsiteY290" fmla="*/ 907257 h 1347788"/>
                <a:gd name="connsiteX291" fmla="*/ 278607 w 2478882"/>
                <a:gd name="connsiteY291" fmla="*/ 895350 h 1347788"/>
                <a:gd name="connsiteX292" fmla="*/ 269082 w 2478882"/>
                <a:gd name="connsiteY292" fmla="*/ 902494 h 1347788"/>
                <a:gd name="connsiteX293" fmla="*/ 264319 w 2478882"/>
                <a:gd name="connsiteY293" fmla="*/ 938213 h 1347788"/>
                <a:gd name="connsiteX294" fmla="*/ 280988 w 2478882"/>
                <a:gd name="connsiteY294" fmla="*/ 957263 h 1347788"/>
                <a:gd name="connsiteX295" fmla="*/ 276225 w 2478882"/>
                <a:gd name="connsiteY295" fmla="*/ 976313 h 1347788"/>
                <a:gd name="connsiteX296" fmla="*/ 264319 w 2478882"/>
                <a:gd name="connsiteY296" fmla="*/ 1007269 h 1347788"/>
                <a:gd name="connsiteX297" fmla="*/ 250032 w 2478882"/>
                <a:gd name="connsiteY297" fmla="*/ 1031082 h 1347788"/>
                <a:gd name="connsiteX298" fmla="*/ 207169 w 2478882"/>
                <a:gd name="connsiteY298" fmla="*/ 1019175 h 1347788"/>
                <a:gd name="connsiteX299" fmla="*/ 200025 w 2478882"/>
                <a:gd name="connsiteY299" fmla="*/ 988219 h 1347788"/>
                <a:gd name="connsiteX300" fmla="*/ 157163 w 2478882"/>
                <a:gd name="connsiteY300" fmla="*/ 962025 h 1347788"/>
                <a:gd name="connsiteX301" fmla="*/ 104775 w 2478882"/>
                <a:gd name="connsiteY301" fmla="*/ 940594 h 1347788"/>
                <a:gd name="connsiteX302" fmla="*/ 61913 w 2478882"/>
                <a:gd name="connsiteY302" fmla="*/ 902494 h 1347788"/>
                <a:gd name="connsiteX303" fmla="*/ 35719 w 2478882"/>
                <a:gd name="connsiteY303" fmla="*/ 864394 h 1347788"/>
                <a:gd name="connsiteX304" fmla="*/ 11907 w 2478882"/>
                <a:gd name="connsiteY304" fmla="*/ 804863 h 1347788"/>
                <a:gd name="connsiteX305" fmla="*/ 0 w 2478882"/>
                <a:gd name="connsiteY305" fmla="*/ 735807 h 1347788"/>
                <a:gd name="connsiteX306" fmla="*/ 2382 w 2478882"/>
                <a:gd name="connsiteY306" fmla="*/ 676275 h 1347788"/>
                <a:gd name="connsiteX307" fmla="*/ 2382 w 2478882"/>
                <a:gd name="connsiteY307" fmla="*/ 645319 h 1347788"/>
                <a:gd name="connsiteX308" fmla="*/ 2052638 w 2478882"/>
                <a:gd name="connsiteY308" fmla="*/ 0 h 1347788"/>
                <a:gd name="connsiteX0" fmla="*/ 2052638 w 2478882"/>
                <a:gd name="connsiteY0" fmla="*/ 0 h 1347788"/>
                <a:gd name="connsiteX1" fmla="*/ 2057400 w 2478882"/>
                <a:gd name="connsiteY1" fmla="*/ 33338 h 1347788"/>
                <a:gd name="connsiteX2" fmla="*/ 2238375 w 2478882"/>
                <a:gd name="connsiteY2" fmla="*/ 719138 h 1347788"/>
                <a:gd name="connsiteX3" fmla="*/ 2266950 w 2478882"/>
                <a:gd name="connsiteY3" fmla="*/ 764382 h 1347788"/>
                <a:gd name="connsiteX4" fmla="*/ 2288382 w 2478882"/>
                <a:gd name="connsiteY4" fmla="*/ 821532 h 1347788"/>
                <a:gd name="connsiteX5" fmla="*/ 2297907 w 2478882"/>
                <a:gd name="connsiteY5" fmla="*/ 871538 h 1347788"/>
                <a:gd name="connsiteX6" fmla="*/ 2340769 w 2478882"/>
                <a:gd name="connsiteY6" fmla="*/ 909638 h 1347788"/>
                <a:gd name="connsiteX7" fmla="*/ 2343150 w 2478882"/>
                <a:gd name="connsiteY7" fmla="*/ 950119 h 1347788"/>
                <a:gd name="connsiteX8" fmla="*/ 2347913 w 2478882"/>
                <a:gd name="connsiteY8" fmla="*/ 964407 h 1347788"/>
                <a:gd name="connsiteX9" fmla="*/ 2364582 w 2478882"/>
                <a:gd name="connsiteY9" fmla="*/ 978694 h 1347788"/>
                <a:gd name="connsiteX10" fmla="*/ 2359819 w 2478882"/>
                <a:gd name="connsiteY10" fmla="*/ 995363 h 1347788"/>
                <a:gd name="connsiteX11" fmla="*/ 2393157 w 2478882"/>
                <a:gd name="connsiteY11" fmla="*/ 1019175 h 1347788"/>
                <a:gd name="connsiteX12" fmla="*/ 2409825 w 2478882"/>
                <a:gd name="connsiteY12" fmla="*/ 1059657 h 1347788"/>
                <a:gd name="connsiteX13" fmla="*/ 2390775 w 2478882"/>
                <a:gd name="connsiteY13" fmla="*/ 1069182 h 1347788"/>
                <a:gd name="connsiteX14" fmla="*/ 2376488 w 2478882"/>
                <a:gd name="connsiteY14" fmla="*/ 1047750 h 1347788"/>
                <a:gd name="connsiteX15" fmla="*/ 2364582 w 2478882"/>
                <a:gd name="connsiteY15" fmla="*/ 1035844 h 1347788"/>
                <a:gd name="connsiteX16" fmla="*/ 2355057 w 2478882"/>
                <a:gd name="connsiteY16" fmla="*/ 1035844 h 1347788"/>
                <a:gd name="connsiteX17" fmla="*/ 2352675 w 2478882"/>
                <a:gd name="connsiteY17" fmla="*/ 1057275 h 1347788"/>
                <a:gd name="connsiteX18" fmla="*/ 2371725 w 2478882"/>
                <a:gd name="connsiteY18" fmla="*/ 1090613 h 1347788"/>
                <a:gd name="connsiteX19" fmla="*/ 2386013 w 2478882"/>
                <a:gd name="connsiteY19" fmla="*/ 1104900 h 1347788"/>
                <a:gd name="connsiteX20" fmla="*/ 2400300 w 2478882"/>
                <a:gd name="connsiteY20" fmla="*/ 1085850 h 1347788"/>
                <a:gd name="connsiteX21" fmla="*/ 2414588 w 2478882"/>
                <a:gd name="connsiteY21" fmla="*/ 1090613 h 1347788"/>
                <a:gd name="connsiteX22" fmla="*/ 2421732 w 2478882"/>
                <a:gd name="connsiteY22" fmla="*/ 1116807 h 1347788"/>
                <a:gd name="connsiteX23" fmla="*/ 2424113 w 2478882"/>
                <a:gd name="connsiteY23" fmla="*/ 1128713 h 1347788"/>
                <a:gd name="connsiteX24" fmla="*/ 2400300 w 2478882"/>
                <a:gd name="connsiteY24" fmla="*/ 1131094 h 1347788"/>
                <a:gd name="connsiteX25" fmla="*/ 2414588 w 2478882"/>
                <a:gd name="connsiteY25" fmla="*/ 1152525 h 1347788"/>
                <a:gd name="connsiteX26" fmla="*/ 2443163 w 2478882"/>
                <a:gd name="connsiteY26" fmla="*/ 1159669 h 1347788"/>
                <a:gd name="connsiteX27" fmla="*/ 2462213 w 2478882"/>
                <a:gd name="connsiteY27" fmla="*/ 1190625 h 1347788"/>
                <a:gd name="connsiteX28" fmla="*/ 2455069 w 2478882"/>
                <a:gd name="connsiteY28" fmla="*/ 1235869 h 1347788"/>
                <a:gd name="connsiteX29" fmla="*/ 2459832 w 2478882"/>
                <a:gd name="connsiteY29" fmla="*/ 1290638 h 1347788"/>
                <a:gd name="connsiteX30" fmla="*/ 2478882 w 2478882"/>
                <a:gd name="connsiteY30" fmla="*/ 1347788 h 1347788"/>
                <a:gd name="connsiteX31" fmla="*/ 2457450 w 2478882"/>
                <a:gd name="connsiteY31" fmla="*/ 1347788 h 1347788"/>
                <a:gd name="connsiteX32" fmla="*/ 2428875 w 2478882"/>
                <a:gd name="connsiteY32" fmla="*/ 1335882 h 1347788"/>
                <a:gd name="connsiteX33" fmla="*/ 2412207 w 2478882"/>
                <a:gd name="connsiteY33" fmla="*/ 1335882 h 1347788"/>
                <a:gd name="connsiteX34" fmla="*/ 2395538 w 2478882"/>
                <a:gd name="connsiteY34" fmla="*/ 1326357 h 1347788"/>
                <a:gd name="connsiteX35" fmla="*/ 2378869 w 2478882"/>
                <a:gd name="connsiteY35" fmla="*/ 1316832 h 1347788"/>
                <a:gd name="connsiteX36" fmla="*/ 2383632 w 2478882"/>
                <a:gd name="connsiteY36" fmla="*/ 1269207 h 1347788"/>
                <a:gd name="connsiteX37" fmla="*/ 2336007 w 2478882"/>
                <a:gd name="connsiteY37" fmla="*/ 1245394 h 1347788"/>
                <a:gd name="connsiteX38" fmla="*/ 2297907 w 2478882"/>
                <a:gd name="connsiteY38" fmla="*/ 1233488 h 1347788"/>
                <a:gd name="connsiteX39" fmla="*/ 2238375 w 2478882"/>
                <a:gd name="connsiteY39" fmla="*/ 1214438 h 1347788"/>
                <a:gd name="connsiteX40" fmla="*/ 2185988 w 2478882"/>
                <a:gd name="connsiteY40" fmla="*/ 1212057 h 1347788"/>
                <a:gd name="connsiteX41" fmla="*/ 2164557 w 2478882"/>
                <a:gd name="connsiteY41" fmla="*/ 1207294 h 1347788"/>
                <a:gd name="connsiteX42" fmla="*/ 2193132 w 2478882"/>
                <a:gd name="connsiteY42" fmla="*/ 1188244 h 1347788"/>
                <a:gd name="connsiteX43" fmla="*/ 2178844 w 2478882"/>
                <a:gd name="connsiteY43" fmla="*/ 1185863 h 1347788"/>
                <a:gd name="connsiteX44" fmla="*/ 2183607 w 2478882"/>
                <a:gd name="connsiteY44" fmla="*/ 1169194 h 1347788"/>
                <a:gd name="connsiteX45" fmla="*/ 2205038 w 2478882"/>
                <a:gd name="connsiteY45" fmla="*/ 1145382 h 1347788"/>
                <a:gd name="connsiteX46" fmla="*/ 2197894 w 2478882"/>
                <a:gd name="connsiteY46" fmla="*/ 1140619 h 1347788"/>
                <a:gd name="connsiteX47" fmla="*/ 2166938 w 2478882"/>
                <a:gd name="connsiteY47" fmla="*/ 1164432 h 1347788"/>
                <a:gd name="connsiteX48" fmla="*/ 2155032 w 2478882"/>
                <a:gd name="connsiteY48" fmla="*/ 1164432 h 1347788"/>
                <a:gd name="connsiteX49" fmla="*/ 2147888 w 2478882"/>
                <a:gd name="connsiteY49" fmla="*/ 1152525 h 1347788"/>
                <a:gd name="connsiteX50" fmla="*/ 2138363 w 2478882"/>
                <a:gd name="connsiteY50" fmla="*/ 1147763 h 1347788"/>
                <a:gd name="connsiteX51" fmla="*/ 2119313 w 2478882"/>
                <a:gd name="connsiteY51" fmla="*/ 1152525 h 1347788"/>
                <a:gd name="connsiteX52" fmla="*/ 2126457 w 2478882"/>
                <a:gd name="connsiteY52" fmla="*/ 1173957 h 1347788"/>
                <a:gd name="connsiteX53" fmla="*/ 2102644 w 2478882"/>
                <a:gd name="connsiteY53" fmla="*/ 1176338 h 1347788"/>
                <a:gd name="connsiteX54" fmla="*/ 2088357 w 2478882"/>
                <a:gd name="connsiteY54" fmla="*/ 1169194 h 1347788"/>
                <a:gd name="connsiteX55" fmla="*/ 2078832 w 2478882"/>
                <a:gd name="connsiteY55" fmla="*/ 1154907 h 1347788"/>
                <a:gd name="connsiteX56" fmla="*/ 2066925 w 2478882"/>
                <a:gd name="connsiteY56" fmla="*/ 1162050 h 1347788"/>
                <a:gd name="connsiteX57" fmla="*/ 2040732 w 2478882"/>
                <a:gd name="connsiteY57" fmla="*/ 1164432 h 1347788"/>
                <a:gd name="connsiteX58" fmla="*/ 1971675 w 2478882"/>
                <a:gd name="connsiteY58" fmla="*/ 1154907 h 1347788"/>
                <a:gd name="connsiteX59" fmla="*/ 1935957 w 2478882"/>
                <a:gd name="connsiteY59" fmla="*/ 1138238 h 1347788"/>
                <a:gd name="connsiteX60" fmla="*/ 1921669 w 2478882"/>
                <a:gd name="connsiteY60" fmla="*/ 1104900 h 1347788"/>
                <a:gd name="connsiteX61" fmla="*/ 1921669 w 2478882"/>
                <a:gd name="connsiteY61" fmla="*/ 1083469 h 1347788"/>
                <a:gd name="connsiteX62" fmla="*/ 1893094 w 2478882"/>
                <a:gd name="connsiteY62" fmla="*/ 1057275 h 1347788"/>
                <a:gd name="connsiteX63" fmla="*/ 1869282 w 2478882"/>
                <a:gd name="connsiteY63" fmla="*/ 1042988 h 1347788"/>
                <a:gd name="connsiteX64" fmla="*/ 1850232 w 2478882"/>
                <a:gd name="connsiteY64" fmla="*/ 1028700 h 1347788"/>
                <a:gd name="connsiteX65" fmla="*/ 1843088 w 2478882"/>
                <a:gd name="connsiteY65" fmla="*/ 1016794 h 1347788"/>
                <a:gd name="connsiteX66" fmla="*/ 1804988 w 2478882"/>
                <a:gd name="connsiteY66" fmla="*/ 1012032 h 1347788"/>
                <a:gd name="connsiteX67" fmla="*/ 1769269 w 2478882"/>
                <a:gd name="connsiteY67" fmla="*/ 1007269 h 1347788"/>
                <a:gd name="connsiteX68" fmla="*/ 1750219 w 2478882"/>
                <a:gd name="connsiteY68" fmla="*/ 981075 h 1347788"/>
                <a:gd name="connsiteX69" fmla="*/ 1709738 w 2478882"/>
                <a:gd name="connsiteY69" fmla="*/ 962025 h 1347788"/>
                <a:gd name="connsiteX70" fmla="*/ 1678782 w 2478882"/>
                <a:gd name="connsiteY70" fmla="*/ 947738 h 1347788"/>
                <a:gd name="connsiteX71" fmla="*/ 1659732 w 2478882"/>
                <a:gd name="connsiteY71" fmla="*/ 945357 h 1347788"/>
                <a:gd name="connsiteX72" fmla="*/ 1659732 w 2478882"/>
                <a:gd name="connsiteY72" fmla="*/ 921544 h 1347788"/>
                <a:gd name="connsiteX73" fmla="*/ 1640682 w 2478882"/>
                <a:gd name="connsiteY73" fmla="*/ 928688 h 1347788"/>
                <a:gd name="connsiteX74" fmla="*/ 1640682 w 2478882"/>
                <a:gd name="connsiteY74" fmla="*/ 928688 h 1347788"/>
                <a:gd name="connsiteX75" fmla="*/ 1619250 w 2478882"/>
                <a:gd name="connsiteY75" fmla="*/ 892969 h 1347788"/>
                <a:gd name="connsiteX76" fmla="*/ 1595438 w 2478882"/>
                <a:gd name="connsiteY76" fmla="*/ 871538 h 1347788"/>
                <a:gd name="connsiteX77" fmla="*/ 1581150 w 2478882"/>
                <a:gd name="connsiteY77" fmla="*/ 864394 h 1347788"/>
                <a:gd name="connsiteX78" fmla="*/ 1581150 w 2478882"/>
                <a:gd name="connsiteY78" fmla="*/ 845344 h 1347788"/>
                <a:gd name="connsiteX79" fmla="*/ 1602582 w 2478882"/>
                <a:gd name="connsiteY79" fmla="*/ 835819 h 1347788"/>
                <a:gd name="connsiteX80" fmla="*/ 1633538 w 2478882"/>
                <a:gd name="connsiteY80" fmla="*/ 842963 h 1347788"/>
                <a:gd name="connsiteX81" fmla="*/ 1657350 w 2478882"/>
                <a:gd name="connsiteY81" fmla="*/ 828675 h 1347788"/>
                <a:gd name="connsiteX82" fmla="*/ 1669257 w 2478882"/>
                <a:gd name="connsiteY82" fmla="*/ 816769 h 1347788"/>
                <a:gd name="connsiteX83" fmla="*/ 1688307 w 2478882"/>
                <a:gd name="connsiteY83" fmla="*/ 804863 h 1347788"/>
                <a:gd name="connsiteX84" fmla="*/ 1650207 w 2478882"/>
                <a:gd name="connsiteY84" fmla="*/ 771525 h 1347788"/>
                <a:gd name="connsiteX85" fmla="*/ 1624013 w 2478882"/>
                <a:gd name="connsiteY85" fmla="*/ 778669 h 1347788"/>
                <a:gd name="connsiteX86" fmla="*/ 1626393 w 2478882"/>
                <a:gd name="connsiteY86" fmla="*/ 795338 h 1347788"/>
                <a:gd name="connsiteX87" fmla="*/ 1607344 w 2478882"/>
                <a:gd name="connsiteY87" fmla="*/ 802481 h 1347788"/>
                <a:gd name="connsiteX88" fmla="*/ 1581151 w 2478882"/>
                <a:gd name="connsiteY88" fmla="*/ 809625 h 1347788"/>
                <a:gd name="connsiteX89" fmla="*/ 1559719 w 2478882"/>
                <a:gd name="connsiteY89" fmla="*/ 819150 h 1347788"/>
                <a:gd name="connsiteX90" fmla="*/ 1552575 w 2478882"/>
                <a:gd name="connsiteY90" fmla="*/ 835819 h 1347788"/>
                <a:gd name="connsiteX91" fmla="*/ 1531144 w 2478882"/>
                <a:gd name="connsiteY91" fmla="*/ 835819 h 1347788"/>
                <a:gd name="connsiteX92" fmla="*/ 1516857 w 2478882"/>
                <a:gd name="connsiteY92" fmla="*/ 845344 h 1347788"/>
                <a:gd name="connsiteX93" fmla="*/ 1485900 w 2478882"/>
                <a:gd name="connsiteY93" fmla="*/ 840582 h 1347788"/>
                <a:gd name="connsiteX94" fmla="*/ 1438275 w 2478882"/>
                <a:gd name="connsiteY94" fmla="*/ 835819 h 1347788"/>
                <a:gd name="connsiteX95" fmla="*/ 1416844 w 2478882"/>
                <a:gd name="connsiteY95" fmla="*/ 821532 h 1347788"/>
                <a:gd name="connsiteX96" fmla="*/ 1385888 w 2478882"/>
                <a:gd name="connsiteY96" fmla="*/ 823913 h 1347788"/>
                <a:gd name="connsiteX97" fmla="*/ 1359694 w 2478882"/>
                <a:gd name="connsiteY97" fmla="*/ 833438 h 1347788"/>
                <a:gd name="connsiteX98" fmla="*/ 1343025 w 2478882"/>
                <a:gd name="connsiteY98" fmla="*/ 828675 h 1347788"/>
                <a:gd name="connsiteX99" fmla="*/ 1323975 w 2478882"/>
                <a:gd name="connsiteY99" fmla="*/ 800100 h 1347788"/>
                <a:gd name="connsiteX100" fmla="*/ 1323975 w 2478882"/>
                <a:gd name="connsiteY100" fmla="*/ 788194 h 1347788"/>
                <a:gd name="connsiteX101" fmla="*/ 1314450 w 2478882"/>
                <a:gd name="connsiteY101" fmla="*/ 812007 h 1347788"/>
                <a:gd name="connsiteX102" fmla="*/ 1319213 w 2478882"/>
                <a:gd name="connsiteY102" fmla="*/ 845344 h 1347788"/>
                <a:gd name="connsiteX103" fmla="*/ 1312069 w 2478882"/>
                <a:gd name="connsiteY103" fmla="*/ 864394 h 1347788"/>
                <a:gd name="connsiteX104" fmla="*/ 1283494 w 2478882"/>
                <a:gd name="connsiteY104" fmla="*/ 864394 h 1347788"/>
                <a:gd name="connsiteX105" fmla="*/ 1264444 w 2478882"/>
                <a:gd name="connsiteY105" fmla="*/ 850107 h 1347788"/>
                <a:gd name="connsiteX106" fmla="*/ 1243013 w 2478882"/>
                <a:gd name="connsiteY106" fmla="*/ 850107 h 1347788"/>
                <a:gd name="connsiteX107" fmla="*/ 1219200 w 2478882"/>
                <a:gd name="connsiteY107" fmla="*/ 840582 h 1347788"/>
                <a:gd name="connsiteX108" fmla="*/ 1212057 w 2478882"/>
                <a:gd name="connsiteY108" fmla="*/ 833438 h 1347788"/>
                <a:gd name="connsiteX109" fmla="*/ 1212057 w 2478882"/>
                <a:gd name="connsiteY109" fmla="*/ 809625 h 1347788"/>
                <a:gd name="connsiteX110" fmla="*/ 1214438 w 2478882"/>
                <a:gd name="connsiteY110" fmla="*/ 785813 h 1347788"/>
                <a:gd name="connsiteX111" fmla="*/ 1219200 w 2478882"/>
                <a:gd name="connsiteY111" fmla="*/ 762000 h 1347788"/>
                <a:gd name="connsiteX112" fmla="*/ 1235869 w 2478882"/>
                <a:gd name="connsiteY112" fmla="*/ 747713 h 1347788"/>
                <a:gd name="connsiteX113" fmla="*/ 1243013 w 2478882"/>
                <a:gd name="connsiteY113" fmla="*/ 740569 h 1347788"/>
                <a:gd name="connsiteX114" fmla="*/ 1233488 w 2478882"/>
                <a:gd name="connsiteY114" fmla="*/ 716757 h 1347788"/>
                <a:gd name="connsiteX115" fmla="*/ 1200150 w 2478882"/>
                <a:gd name="connsiteY115" fmla="*/ 688182 h 1347788"/>
                <a:gd name="connsiteX116" fmla="*/ 1176338 w 2478882"/>
                <a:gd name="connsiteY116" fmla="*/ 671513 h 1347788"/>
                <a:gd name="connsiteX117" fmla="*/ 1162050 w 2478882"/>
                <a:gd name="connsiteY117" fmla="*/ 652463 h 1347788"/>
                <a:gd name="connsiteX118" fmla="*/ 1162050 w 2478882"/>
                <a:gd name="connsiteY118" fmla="*/ 652463 h 1347788"/>
                <a:gd name="connsiteX119" fmla="*/ 1166813 w 2478882"/>
                <a:gd name="connsiteY119" fmla="*/ 690563 h 1347788"/>
                <a:gd name="connsiteX120" fmla="*/ 1169194 w 2478882"/>
                <a:gd name="connsiteY120" fmla="*/ 719138 h 1347788"/>
                <a:gd name="connsiteX121" fmla="*/ 1195388 w 2478882"/>
                <a:gd name="connsiteY121" fmla="*/ 731044 h 1347788"/>
                <a:gd name="connsiteX122" fmla="*/ 1204913 w 2478882"/>
                <a:gd name="connsiteY122" fmla="*/ 745332 h 1347788"/>
                <a:gd name="connsiteX123" fmla="*/ 1195388 w 2478882"/>
                <a:gd name="connsiteY123" fmla="*/ 771525 h 1347788"/>
                <a:gd name="connsiteX124" fmla="*/ 1197769 w 2478882"/>
                <a:gd name="connsiteY124" fmla="*/ 797719 h 1347788"/>
                <a:gd name="connsiteX125" fmla="*/ 1190625 w 2478882"/>
                <a:gd name="connsiteY125" fmla="*/ 819150 h 1347788"/>
                <a:gd name="connsiteX126" fmla="*/ 1195388 w 2478882"/>
                <a:gd name="connsiteY126" fmla="*/ 838200 h 1347788"/>
                <a:gd name="connsiteX127" fmla="*/ 1195388 w 2478882"/>
                <a:gd name="connsiteY127" fmla="*/ 838200 h 1347788"/>
                <a:gd name="connsiteX128" fmla="*/ 1166813 w 2478882"/>
                <a:gd name="connsiteY128" fmla="*/ 838200 h 1347788"/>
                <a:gd name="connsiteX129" fmla="*/ 1150144 w 2478882"/>
                <a:gd name="connsiteY129" fmla="*/ 838200 h 1347788"/>
                <a:gd name="connsiteX130" fmla="*/ 1131094 w 2478882"/>
                <a:gd name="connsiteY130" fmla="*/ 847725 h 1347788"/>
                <a:gd name="connsiteX131" fmla="*/ 1114425 w 2478882"/>
                <a:gd name="connsiteY131" fmla="*/ 838200 h 1347788"/>
                <a:gd name="connsiteX132" fmla="*/ 1088232 w 2478882"/>
                <a:gd name="connsiteY132" fmla="*/ 847725 h 1347788"/>
                <a:gd name="connsiteX133" fmla="*/ 1066800 w 2478882"/>
                <a:gd name="connsiteY133" fmla="*/ 854869 h 1347788"/>
                <a:gd name="connsiteX134" fmla="*/ 1059657 w 2478882"/>
                <a:gd name="connsiteY134" fmla="*/ 842963 h 1347788"/>
                <a:gd name="connsiteX135" fmla="*/ 1031082 w 2478882"/>
                <a:gd name="connsiteY135" fmla="*/ 852488 h 1347788"/>
                <a:gd name="connsiteX136" fmla="*/ 992982 w 2478882"/>
                <a:gd name="connsiteY136" fmla="*/ 823913 h 1347788"/>
                <a:gd name="connsiteX137" fmla="*/ 964407 w 2478882"/>
                <a:gd name="connsiteY137" fmla="*/ 826294 h 1347788"/>
                <a:gd name="connsiteX138" fmla="*/ 942975 w 2478882"/>
                <a:gd name="connsiteY138" fmla="*/ 835819 h 1347788"/>
                <a:gd name="connsiteX139" fmla="*/ 921544 w 2478882"/>
                <a:gd name="connsiteY139" fmla="*/ 852488 h 1347788"/>
                <a:gd name="connsiteX140" fmla="*/ 909638 w 2478882"/>
                <a:gd name="connsiteY140" fmla="*/ 833438 h 1347788"/>
                <a:gd name="connsiteX141" fmla="*/ 919163 w 2478882"/>
                <a:gd name="connsiteY141" fmla="*/ 807244 h 1347788"/>
                <a:gd name="connsiteX142" fmla="*/ 921544 w 2478882"/>
                <a:gd name="connsiteY142" fmla="*/ 797719 h 1347788"/>
                <a:gd name="connsiteX143" fmla="*/ 914400 w 2478882"/>
                <a:gd name="connsiteY143" fmla="*/ 778669 h 1347788"/>
                <a:gd name="connsiteX144" fmla="*/ 907257 w 2478882"/>
                <a:gd name="connsiteY144" fmla="*/ 771525 h 1347788"/>
                <a:gd name="connsiteX145" fmla="*/ 897732 w 2478882"/>
                <a:gd name="connsiteY145" fmla="*/ 800100 h 1347788"/>
                <a:gd name="connsiteX146" fmla="*/ 897732 w 2478882"/>
                <a:gd name="connsiteY146" fmla="*/ 823913 h 1347788"/>
                <a:gd name="connsiteX147" fmla="*/ 869157 w 2478882"/>
                <a:gd name="connsiteY147" fmla="*/ 828675 h 1347788"/>
                <a:gd name="connsiteX148" fmla="*/ 850107 w 2478882"/>
                <a:gd name="connsiteY148" fmla="*/ 833438 h 1347788"/>
                <a:gd name="connsiteX149" fmla="*/ 828675 w 2478882"/>
                <a:gd name="connsiteY149" fmla="*/ 804863 h 1347788"/>
                <a:gd name="connsiteX150" fmla="*/ 814388 w 2478882"/>
                <a:gd name="connsiteY150" fmla="*/ 783432 h 1347788"/>
                <a:gd name="connsiteX151" fmla="*/ 807244 w 2478882"/>
                <a:gd name="connsiteY151" fmla="*/ 759619 h 1347788"/>
                <a:gd name="connsiteX152" fmla="*/ 804863 w 2478882"/>
                <a:gd name="connsiteY152" fmla="*/ 733425 h 1347788"/>
                <a:gd name="connsiteX153" fmla="*/ 783432 w 2478882"/>
                <a:gd name="connsiteY153" fmla="*/ 692944 h 1347788"/>
                <a:gd name="connsiteX154" fmla="*/ 783432 w 2478882"/>
                <a:gd name="connsiteY154" fmla="*/ 719138 h 1347788"/>
                <a:gd name="connsiteX155" fmla="*/ 785813 w 2478882"/>
                <a:gd name="connsiteY155" fmla="*/ 757238 h 1347788"/>
                <a:gd name="connsiteX156" fmla="*/ 800100 w 2478882"/>
                <a:gd name="connsiteY156" fmla="*/ 792957 h 1347788"/>
                <a:gd name="connsiteX157" fmla="*/ 823913 w 2478882"/>
                <a:gd name="connsiteY157" fmla="*/ 833438 h 1347788"/>
                <a:gd name="connsiteX158" fmla="*/ 845344 w 2478882"/>
                <a:gd name="connsiteY158" fmla="*/ 854869 h 1347788"/>
                <a:gd name="connsiteX159" fmla="*/ 838200 w 2478882"/>
                <a:gd name="connsiteY159" fmla="*/ 873919 h 1347788"/>
                <a:gd name="connsiteX160" fmla="*/ 823913 w 2478882"/>
                <a:gd name="connsiteY160" fmla="*/ 902494 h 1347788"/>
                <a:gd name="connsiteX161" fmla="*/ 823913 w 2478882"/>
                <a:gd name="connsiteY161" fmla="*/ 902494 h 1347788"/>
                <a:gd name="connsiteX162" fmla="*/ 800100 w 2478882"/>
                <a:gd name="connsiteY162" fmla="*/ 902494 h 1347788"/>
                <a:gd name="connsiteX163" fmla="*/ 809625 w 2478882"/>
                <a:gd name="connsiteY163" fmla="*/ 869157 h 1347788"/>
                <a:gd name="connsiteX164" fmla="*/ 795338 w 2478882"/>
                <a:gd name="connsiteY164" fmla="*/ 885825 h 1347788"/>
                <a:gd name="connsiteX165" fmla="*/ 788194 w 2478882"/>
                <a:gd name="connsiteY165" fmla="*/ 862013 h 1347788"/>
                <a:gd name="connsiteX166" fmla="*/ 769144 w 2478882"/>
                <a:gd name="connsiteY166" fmla="*/ 864394 h 1347788"/>
                <a:gd name="connsiteX167" fmla="*/ 750094 w 2478882"/>
                <a:gd name="connsiteY167" fmla="*/ 862013 h 1347788"/>
                <a:gd name="connsiteX168" fmla="*/ 742950 w 2478882"/>
                <a:gd name="connsiteY168" fmla="*/ 852488 h 1347788"/>
                <a:gd name="connsiteX169" fmla="*/ 742950 w 2478882"/>
                <a:gd name="connsiteY169" fmla="*/ 852488 h 1347788"/>
                <a:gd name="connsiteX170" fmla="*/ 728663 w 2478882"/>
                <a:gd name="connsiteY170" fmla="*/ 850107 h 1347788"/>
                <a:gd name="connsiteX171" fmla="*/ 711994 w 2478882"/>
                <a:gd name="connsiteY171" fmla="*/ 850107 h 1347788"/>
                <a:gd name="connsiteX172" fmla="*/ 700088 w 2478882"/>
                <a:gd name="connsiteY172" fmla="*/ 866775 h 1347788"/>
                <a:gd name="connsiteX173" fmla="*/ 681038 w 2478882"/>
                <a:gd name="connsiteY173" fmla="*/ 866775 h 1347788"/>
                <a:gd name="connsiteX174" fmla="*/ 669132 w 2478882"/>
                <a:gd name="connsiteY174" fmla="*/ 852488 h 1347788"/>
                <a:gd name="connsiteX175" fmla="*/ 666750 w 2478882"/>
                <a:gd name="connsiteY175" fmla="*/ 852488 h 1347788"/>
                <a:gd name="connsiteX176" fmla="*/ 652463 w 2478882"/>
                <a:gd name="connsiteY176" fmla="*/ 866775 h 1347788"/>
                <a:gd name="connsiteX177" fmla="*/ 652463 w 2478882"/>
                <a:gd name="connsiteY177" fmla="*/ 881063 h 1347788"/>
                <a:gd name="connsiteX178" fmla="*/ 661988 w 2478882"/>
                <a:gd name="connsiteY178" fmla="*/ 890588 h 1347788"/>
                <a:gd name="connsiteX179" fmla="*/ 704850 w 2478882"/>
                <a:gd name="connsiteY179" fmla="*/ 890588 h 1347788"/>
                <a:gd name="connsiteX180" fmla="*/ 738188 w 2478882"/>
                <a:gd name="connsiteY180" fmla="*/ 890588 h 1347788"/>
                <a:gd name="connsiteX181" fmla="*/ 776288 w 2478882"/>
                <a:gd name="connsiteY181" fmla="*/ 888207 h 1347788"/>
                <a:gd name="connsiteX182" fmla="*/ 783432 w 2478882"/>
                <a:gd name="connsiteY182" fmla="*/ 900113 h 1347788"/>
                <a:gd name="connsiteX183" fmla="*/ 783432 w 2478882"/>
                <a:gd name="connsiteY183" fmla="*/ 900113 h 1347788"/>
                <a:gd name="connsiteX184" fmla="*/ 754857 w 2478882"/>
                <a:gd name="connsiteY184" fmla="*/ 914400 h 1347788"/>
                <a:gd name="connsiteX185" fmla="*/ 735807 w 2478882"/>
                <a:gd name="connsiteY185" fmla="*/ 931069 h 1347788"/>
                <a:gd name="connsiteX186" fmla="*/ 735807 w 2478882"/>
                <a:gd name="connsiteY186" fmla="*/ 931069 h 1347788"/>
                <a:gd name="connsiteX187" fmla="*/ 707232 w 2478882"/>
                <a:gd name="connsiteY187" fmla="*/ 919163 h 1347788"/>
                <a:gd name="connsiteX188" fmla="*/ 690563 w 2478882"/>
                <a:gd name="connsiteY188" fmla="*/ 909638 h 1347788"/>
                <a:gd name="connsiteX189" fmla="*/ 652463 w 2478882"/>
                <a:gd name="connsiteY189" fmla="*/ 909638 h 1347788"/>
                <a:gd name="connsiteX190" fmla="*/ 619125 w 2478882"/>
                <a:gd name="connsiteY190" fmla="*/ 914400 h 1347788"/>
                <a:gd name="connsiteX191" fmla="*/ 600075 w 2478882"/>
                <a:gd name="connsiteY191" fmla="*/ 897732 h 1347788"/>
                <a:gd name="connsiteX192" fmla="*/ 590550 w 2478882"/>
                <a:gd name="connsiteY192" fmla="*/ 859632 h 1347788"/>
                <a:gd name="connsiteX193" fmla="*/ 581025 w 2478882"/>
                <a:gd name="connsiteY193" fmla="*/ 845344 h 1347788"/>
                <a:gd name="connsiteX194" fmla="*/ 573882 w 2478882"/>
                <a:gd name="connsiteY194" fmla="*/ 828675 h 1347788"/>
                <a:gd name="connsiteX195" fmla="*/ 559594 w 2478882"/>
                <a:gd name="connsiteY195" fmla="*/ 835819 h 1347788"/>
                <a:gd name="connsiteX196" fmla="*/ 559594 w 2478882"/>
                <a:gd name="connsiteY196" fmla="*/ 859632 h 1347788"/>
                <a:gd name="connsiteX197" fmla="*/ 545307 w 2478882"/>
                <a:gd name="connsiteY197" fmla="*/ 845344 h 1347788"/>
                <a:gd name="connsiteX198" fmla="*/ 523875 w 2478882"/>
                <a:gd name="connsiteY198" fmla="*/ 838200 h 1347788"/>
                <a:gd name="connsiteX199" fmla="*/ 500063 w 2478882"/>
                <a:gd name="connsiteY199" fmla="*/ 840582 h 1347788"/>
                <a:gd name="connsiteX200" fmla="*/ 492919 w 2478882"/>
                <a:gd name="connsiteY200" fmla="*/ 862013 h 1347788"/>
                <a:gd name="connsiteX201" fmla="*/ 481013 w 2478882"/>
                <a:gd name="connsiteY201" fmla="*/ 866775 h 1347788"/>
                <a:gd name="connsiteX202" fmla="*/ 461963 w 2478882"/>
                <a:gd name="connsiteY202" fmla="*/ 866775 h 1347788"/>
                <a:gd name="connsiteX203" fmla="*/ 433388 w 2478882"/>
                <a:gd name="connsiteY203" fmla="*/ 876300 h 1347788"/>
                <a:gd name="connsiteX204" fmla="*/ 419100 w 2478882"/>
                <a:gd name="connsiteY204" fmla="*/ 900113 h 1347788"/>
                <a:gd name="connsiteX205" fmla="*/ 426244 w 2478882"/>
                <a:gd name="connsiteY205" fmla="*/ 907257 h 1347788"/>
                <a:gd name="connsiteX206" fmla="*/ 466725 w 2478882"/>
                <a:gd name="connsiteY206" fmla="*/ 885825 h 1347788"/>
                <a:gd name="connsiteX207" fmla="*/ 488157 w 2478882"/>
                <a:gd name="connsiteY207" fmla="*/ 890588 h 1347788"/>
                <a:gd name="connsiteX208" fmla="*/ 519113 w 2478882"/>
                <a:gd name="connsiteY208" fmla="*/ 878682 h 1347788"/>
                <a:gd name="connsiteX209" fmla="*/ 552450 w 2478882"/>
                <a:gd name="connsiteY209" fmla="*/ 904875 h 1347788"/>
                <a:gd name="connsiteX210" fmla="*/ 561975 w 2478882"/>
                <a:gd name="connsiteY210" fmla="*/ 931069 h 1347788"/>
                <a:gd name="connsiteX211" fmla="*/ 590550 w 2478882"/>
                <a:gd name="connsiteY211" fmla="*/ 923925 h 1347788"/>
                <a:gd name="connsiteX212" fmla="*/ 607219 w 2478882"/>
                <a:gd name="connsiteY212" fmla="*/ 945357 h 1347788"/>
                <a:gd name="connsiteX213" fmla="*/ 645319 w 2478882"/>
                <a:gd name="connsiteY213" fmla="*/ 950119 h 1347788"/>
                <a:gd name="connsiteX214" fmla="*/ 704850 w 2478882"/>
                <a:gd name="connsiteY214" fmla="*/ 959644 h 1347788"/>
                <a:gd name="connsiteX215" fmla="*/ 745332 w 2478882"/>
                <a:gd name="connsiteY215" fmla="*/ 966788 h 1347788"/>
                <a:gd name="connsiteX216" fmla="*/ 745332 w 2478882"/>
                <a:gd name="connsiteY216" fmla="*/ 966788 h 1347788"/>
                <a:gd name="connsiteX217" fmla="*/ 764382 w 2478882"/>
                <a:gd name="connsiteY217" fmla="*/ 935832 h 1347788"/>
                <a:gd name="connsiteX218" fmla="*/ 790575 w 2478882"/>
                <a:gd name="connsiteY218" fmla="*/ 935832 h 1347788"/>
                <a:gd name="connsiteX219" fmla="*/ 828675 w 2478882"/>
                <a:gd name="connsiteY219" fmla="*/ 935832 h 1347788"/>
                <a:gd name="connsiteX220" fmla="*/ 821532 w 2478882"/>
                <a:gd name="connsiteY220" fmla="*/ 950119 h 1347788"/>
                <a:gd name="connsiteX221" fmla="*/ 812007 w 2478882"/>
                <a:gd name="connsiteY221" fmla="*/ 964407 h 1347788"/>
                <a:gd name="connsiteX222" fmla="*/ 823913 w 2478882"/>
                <a:gd name="connsiteY222" fmla="*/ 973932 h 1347788"/>
                <a:gd name="connsiteX223" fmla="*/ 800100 w 2478882"/>
                <a:gd name="connsiteY223" fmla="*/ 992982 h 1347788"/>
                <a:gd name="connsiteX224" fmla="*/ 797719 w 2478882"/>
                <a:gd name="connsiteY224" fmla="*/ 1014413 h 1347788"/>
                <a:gd name="connsiteX225" fmla="*/ 790575 w 2478882"/>
                <a:gd name="connsiteY225" fmla="*/ 1026319 h 1347788"/>
                <a:gd name="connsiteX226" fmla="*/ 764382 w 2478882"/>
                <a:gd name="connsiteY226" fmla="*/ 1031082 h 1347788"/>
                <a:gd name="connsiteX227" fmla="*/ 771525 w 2478882"/>
                <a:gd name="connsiteY227" fmla="*/ 1054894 h 1347788"/>
                <a:gd name="connsiteX228" fmla="*/ 740569 w 2478882"/>
                <a:gd name="connsiteY228" fmla="*/ 1059657 h 1347788"/>
                <a:gd name="connsiteX229" fmla="*/ 726282 w 2478882"/>
                <a:gd name="connsiteY229" fmla="*/ 1042988 h 1347788"/>
                <a:gd name="connsiteX230" fmla="*/ 695325 w 2478882"/>
                <a:gd name="connsiteY230" fmla="*/ 1045369 h 1347788"/>
                <a:gd name="connsiteX231" fmla="*/ 669132 w 2478882"/>
                <a:gd name="connsiteY231" fmla="*/ 1052513 h 1347788"/>
                <a:gd name="connsiteX232" fmla="*/ 642938 w 2478882"/>
                <a:gd name="connsiteY232" fmla="*/ 1050132 h 1347788"/>
                <a:gd name="connsiteX233" fmla="*/ 621507 w 2478882"/>
                <a:gd name="connsiteY233" fmla="*/ 1047750 h 1347788"/>
                <a:gd name="connsiteX234" fmla="*/ 621507 w 2478882"/>
                <a:gd name="connsiteY234" fmla="*/ 1033463 h 1347788"/>
                <a:gd name="connsiteX235" fmla="*/ 600075 w 2478882"/>
                <a:gd name="connsiteY235" fmla="*/ 1035844 h 1347788"/>
                <a:gd name="connsiteX236" fmla="*/ 578644 w 2478882"/>
                <a:gd name="connsiteY236" fmla="*/ 1040607 h 1347788"/>
                <a:gd name="connsiteX237" fmla="*/ 571500 w 2478882"/>
                <a:gd name="connsiteY237" fmla="*/ 1031082 h 1347788"/>
                <a:gd name="connsiteX238" fmla="*/ 571500 w 2478882"/>
                <a:gd name="connsiteY238" fmla="*/ 1019175 h 1347788"/>
                <a:gd name="connsiteX239" fmla="*/ 571500 w 2478882"/>
                <a:gd name="connsiteY239" fmla="*/ 1019175 h 1347788"/>
                <a:gd name="connsiteX240" fmla="*/ 626269 w 2478882"/>
                <a:gd name="connsiteY240" fmla="*/ 1004888 h 1347788"/>
                <a:gd name="connsiteX241" fmla="*/ 647700 w 2478882"/>
                <a:gd name="connsiteY241" fmla="*/ 988219 h 1347788"/>
                <a:gd name="connsiteX242" fmla="*/ 647700 w 2478882"/>
                <a:gd name="connsiteY242" fmla="*/ 988219 h 1347788"/>
                <a:gd name="connsiteX243" fmla="*/ 647700 w 2478882"/>
                <a:gd name="connsiteY243" fmla="*/ 988219 h 1347788"/>
                <a:gd name="connsiteX244" fmla="*/ 597694 w 2478882"/>
                <a:gd name="connsiteY244" fmla="*/ 988219 h 1347788"/>
                <a:gd name="connsiteX245" fmla="*/ 581025 w 2478882"/>
                <a:gd name="connsiteY245" fmla="*/ 990600 h 1347788"/>
                <a:gd name="connsiteX246" fmla="*/ 578644 w 2478882"/>
                <a:gd name="connsiteY246" fmla="*/ 969169 h 1347788"/>
                <a:gd name="connsiteX247" fmla="*/ 550069 w 2478882"/>
                <a:gd name="connsiteY247" fmla="*/ 966788 h 1347788"/>
                <a:gd name="connsiteX248" fmla="*/ 559594 w 2478882"/>
                <a:gd name="connsiteY248" fmla="*/ 988219 h 1347788"/>
                <a:gd name="connsiteX249" fmla="*/ 545307 w 2478882"/>
                <a:gd name="connsiteY249" fmla="*/ 992982 h 1347788"/>
                <a:gd name="connsiteX250" fmla="*/ 511969 w 2478882"/>
                <a:gd name="connsiteY250" fmla="*/ 988219 h 1347788"/>
                <a:gd name="connsiteX251" fmla="*/ 492919 w 2478882"/>
                <a:gd name="connsiteY251" fmla="*/ 990600 h 1347788"/>
                <a:gd name="connsiteX252" fmla="*/ 507207 w 2478882"/>
                <a:gd name="connsiteY252" fmla="*/ 1007269 h 1347788"/>
                <a:gd name="connsiteX253" fmla="*/ 516732 w 2478882"/>
                <a:gd name="connsiteY253" fmla="*/ 1019175 h 1347788"/>
                <a:gd name="connsiteX254" fmla="*/ 507207 w 2478882"/>
                <a:gd name="connsiteY254" fmla="*/ 1028700 h 1347788"/>
                <a:gd name="connsiteX255" fmla="*/ 507207 w 2478882"/>
                <a:gd name="connsiteY255" fmla="*/ 1028700 h 1347788"/>
                <a:gd name="connsiteX256" fmla="*/ 497682 w 2478882"/>
                <a:gd name="connsiteY256" fmla="*/ 1054894 h 1347788"/>
                <a:gd name="connsiteX257" fmla="*/ 469107 w 2478882"/>
                <a:gd name="connsiteY257" fmla="*/ 1076325 h 1347788"/>
                <a:gd name="connsiteX258" fmla="*/ 454819 w 2478882"/>
                <a:gd name="connsiteY258" fmla="*/ 1071563 h 1347788"/>
                <a:gd name="connsiteX259" fmla="*/ 438150 w 2478882"/>
                <a:gd name="connsiteY259" fmla="*/ 1085850 h 1347788"/>
                <a:gd name="connsiteX260" fmla="*/ 431007 w 2478882"/>
                <a:gd name="connsiteY260" fmla="*/ 1083469 h 1347788"/>
                <a:gd name="connsiteX261" fmla="*/ 433388 w 2478882"/>
                <a:gd name="connsiteY261" fmla="*/ 1059657 h 1347788"/>
                <a:gd name="connsiteX262" fmla="*/ 435769 w 2478882"/>
                <a:gd name="connsiteY262" fmla="*/ 1035844 h 1347788"/>
                <a:gd name="connsiteX263" fmla="*/ 426244 w 2478882"/>
                <a:gd name="connsiteY263" fmla="*/ 1031082 h 1347788"/>
                <a:gd name="connsiteX264" fmla="*/ 423863 w 2478882"/>
                <a:gd name="connsiteY264" fmla="*/ 1047750 h 1347788"/>
                <a:gd name="connsiteX265" fmla="*/ 416719 w 2478882"/>
                <a:gd name="connsiteY265" fmla="*/ 1062038 h 1347788"/>
                <a:gd name="connsiteX266" fmla="*/ 392907 w 2478882"/>
                <a:gd name="connsiteY266" fmla="*/ 1052513 h 1347788"/>
                <a:gd name="connsiteX267" fmla="*/ 383382 w 2478882"/>
                <a:gd name="connsiteY267" fmla="*/ 1050132 h 1347788"/>
                <a:gd name="connsiteX268" fmla="*/ 383382 w 2478882"/>
                <a:gd name="connsiteY268" fmla="*/ 1069182 h 1347788"/>
                <a:gd name="connsiteX269" fmla="*/ 404813 w 2478882"/>
                <a:gd name="connsiteY269" fmla="*/ 1088232 h 1347788"/>
                <a:gd name="connsiteX270" fmla="*/ 376238 w 2478882"/>
                <a:gd name="connsiteY270" fmla="*/ 1090613 h 1347788"/>
                <a:gd name="connsiteX271" fmla="*/ 371475 w 2478882"/>
                <a:gd name="connsiteY271" fmla="*/ 1100138 h 1347788"/>
                <a:gd name="connsiteX272" fmla="*/ 342900 w 2478882"/>
                <a:gd name="connsiteY272" fmla="*/ 1090613 h 1347788"/>
                <a:gd name="connsiteX273" fmla="*/ 342900 w 2478882"/>
                <a:gd name="connsiteY273" fmla="*/ 1109663 h 1347788"/>
                <a:gd name="connsiteX274" fmla="*/ 333375 w 2478882"/>
                <a:gd name="connsiteY274" fmla="*/ 1121569 h 1347788"/>
                <a:gd name="connsiteX275" fmla="*/ 323850 w 2478882"/>
                <a:gd name="connsiteY275" fmla="*/ 1121569 h 1347788"/>
                <a:gd name="connsiteX276" fmla="*/ 316707 w 2478882"/>
                <a:gd name="connsiteY276" fmla="*/ 1088232 h 1347788"/>
                <a:gd name="connsiteX277" fmla="*/ 290513 w 2478882"/>
                <a:gd name="connsiteY277" fmla="*/ 1073944 h 1347788"/>
                <a:gd name="connsiteX278" fmla="*/ 271463 w 2478882"/>
                <a:gd name="connsiteY278" fmla="*/ 1062038 h 1347788"/>
                <a:gd name="connsiteX279" fmla="*/ 278607 w 2478882"/>
                <a:gd name="connsiteY279" fmla="*/ 1012032 h 1347788"/>
                <a:gd name="connsiteX280" fmla="*/ 285750 w 2478882"/>
                <a:gd name="connsiteY280" fmla="*/ 978694 h 1347788"/>
                <a:gd name="connsiteX281" fmla="*/ 328613 w 2478882"/>
                <a:gd name="connsiteY281" fmla="*/ 954882 h 1347788"/>
                <a:gd name="connsiteX282" fmla="*/ 338138 w 2478882"/>
                <a:gd name="connsiteY282" fmla="*/ 938213 h 1347788"/>
                <a:gd name="connsiteX283" fmla="*/ 350044 w 2478882"/>
                <a:gd name="connsiteY283" fmla="*/ 912019 h 1347788"/>
                <a:gd name="connsiteX284" fmla="*/ 350044 w 2478882"/>
                <a:gd name="connsiteY284" fmla="*/ 912019 h 1347788"/>
                <a:gd name="connsiteX285" fmla="*/ 321469 w 2478882"/>
                <a:gd name="connsiteY285" fmla="*/ 919163 h 1347788"/>
                <a:gd name="connsiteX286" fmla="*/ 314325 w 2478882"/>
                <a:gd name="connsiteY286" fmla="*/ 895350 h 1347788"/>
                <a:gd name="connsiteX287" fmla="*/ 311944 w 2478882"/>
                <a:gd name="connsiteY287" fmla="*/ 916782 h 1347788"/>
                <a:gd name="connsiteX288" fmla="*/ 300038 w 2478882"/>
                <a:gd name="connsiteY288" fmla="*/ 950119 h 1347788"/>
                <a:gd name="connsiteX289" fmla="*/ 288132 w 2478882"/>
                <a:gd name="connsiteY289" fmla="*/ 942975 h 1347788"/>
                <a:gd name="connsiteX290" fmla="*/ 288132 w 2478882"/>
                <a:gd name="connsiteY290" fmla="*/ 919163 h 1347788"/>
                <a:gd name="connsiteX291" fmla="*/ 288132 w 2478882"/>
                <a:gd name="connsiteY291" fmla="*/ 907257 h 1347788"/>
                <a:gd name="connsiteX292" fmla="*/ 278607 w 2478882"/>
                <a:gd name="connsiteY292" fmla="*/ 895350 h 1347788"/>
                <a:gd name="connsiteX293" fmla="*/ 269082 w 2478882"/>
                <a:gd name="connsiteY293" fmla="*/ 902494 h 1347788"/>
                <a:gd name="connsiteX294" fmla="*/ 264319 w 2478882"/>
                <a:gd name="connsiteY294" fmla="*/ 938213 h 1347788"/>
                <a:gd name="connsiteX295" fmla="*/ 280988 w 2478882"/>
                <a:gd name="connsiteY295" fmla="*/ 957263 h 1347788"/>
                <a:gd name="connsiteX296" fmla="*/ 276225 w 2478882"/>
                <a:gd name="connsiteY296" fmla="*/ 976313 h 1347788"/>
                <a:gd name="connsiteX297" fmla="*/ 264319 w 2478882"/>
                <a:gd name="connsiteY297" fmla="*/ 1007269 h 1347788"/>
                <a:gd name="connsiteX298" fmla="*/ 250032 w 2478882"/>
                <a:gd name="connsiteY298" fmla="*/ 1031082 h 1347788"/>
                <a:gd name="connsiteX299" fmla="*/ 207169 w 2478882"/>
                <a:gd name="connsiteY299" fmla="*/ 1019175 h 1347788"/>
                <a:gd name="connsiteX300" fmla="*/ 200025 w 2478882"/>
                <a:gd name="connsiteY300" fmla="*/ 988219 h 1347788"/>
                <a:gd name="connsiteX301" fmla="*/ 157163 w 2478882"/>
                <a:gd name="connsiteY301" fmla="*/ 962025 h 1347788"/>
                <a:gd name="connsiteX302" fmla="*/ 104775 w 2478882"/>
                <a:gd name="connsiteY302" fmla="*/ 940594 h 1347788"/>
                <a:gd name="connsiteX303" fmla="*/ 61913 w 2478882"/>
                <a:gd name="connsiteY303" fmla="*/ 902494 h 1347788"/>
                <a:gd name="connsiteX304" fmla="*/ 35719 w 2478882"/>
                <a:gd name="connsiteY304" fmla="*/ 864394 h 1347788"/>
                <a:gd name="connsiteX305" fmla="*/ 11907 w 2478882"/>
                <a:gd name="connsiteY305" fmla="*/ 804863 h 1347788"/>
                <a:gd name="connsiteX306" fmla="*/ 0 w 2478882"/>
                <a:gd name="connsiteY306" fmla="*/ 735807 h 1347788"/>
                <a:gd name="connsiteX307" fmla="*/ 2382 w 2478882"/>
                <a:gd name="connsiteY307" fmla="*/ 676275 h 1347788"/>
                <a:gd name="connsiteX308" fmla="*/ 2382 w 2478882"/>
                <a:gd name="connsiteY308" fmla="*/ 645319 h 1347788"/>
                <a:gd name="connsiteX309" fmla="*/ 2052638 w 2478882"/>
                <a:gd name="connsiteY309" fmla="*/ 0 h 1347788"/>
                <a:gd name="connsiteX0" fmla="*/ 2052638 w 2478882"/>
                <a:gd name="connsiteY0" fmla="*/ 0 h 1347788"/>
                <a:gd name="connsiteX1" fmla="*/ 2057400 w 2478882"/>
                <a:gd name="connsiteY1" fmla="*/ 33338 h 1347788"/>
                <a:gd name="connsiteX2" fmla="*/ 2066925 w 2478882"/>
                <a:gd name="connsiteY2" fmla="*/ 88107 h 1347788"/>
                <a:gd name="connsiteX3" fmla="*/ 2238375 w 2478882"/>
                <a:gd name="connsiteY3" fmla="*/ 719138 h 1347788"/>
                <a:gd name="connsiteX4" fmla="*/ 2266950 w 2478882"/>
                <a:gd name="connsiteY4" fmla="*/ 764382 h 1347788"/>
                <a:gd name="connsiteX5" fmla="*/ 2288382 w 2478882"/>
                <a:gd name="connsiteY5" fmla="*/ 821532 h 1347788"/>
                <a:gd name="connsiteX6" fmla="*/ 2297907 w 2478882"/>
                <a:gd name="connsiteY6" fmla="*/ 871538 h 1347788"/>
                <a:gd name="connsiteX7" fmla="*/ 2340769 w 2478882"/>
                <a:gd name="connsiteY7" fmla="*/ 909638 h 1347788"/>
                <a:gd name="connsiteX8" fmla="*/ 2343150 w 2478882"/>
                <a:gd name="connsiteY8" fmla="*/ 950119 h 1347788"/>
                <a:gd name="connsiteX9" fmla="*/ 2347913 w 2478882"/>
                <a:gd name="connsiteY9" fmla="*/ 964407 h 1347788"/>
                <a:gd name="connsiteX10" fmla="*/ 2364582 w 2478882"/>
                <a:gd name="connsiteY10" fmla="*/ 978694 h 1347788"/>
                <a:gd name="connsiteX11" fmla="*/ 2359819 w 2478882"/>
                <a:gd name="connsiteY11" fmla="*/ 995363 h 1347788"/>
                <a:gd name="connsiteX12" fmla="*/ 2393157 w 2478882"/>
                <a:gd name="connsiteY12" fmla="*/ 1019175 h 1347788"/>
                <a:gd name="connsiteX13" fmla="*/ 2409825 w 2478882"/>
                <a:gd name="connsiteY13" fmla="*/ 1059657 h 1347788"/>
                <a:gd name="connsiteX14" fmla="*/ 2390775 w 2478882"/>
                <a:gd name="connsiteY14" fmla="*/ 1069182 h 1347788"/>
                <a:gd name="connsiteX15" fmla="*/ 2376488 w 2478882"/>
                <a:gd name="connsiteY15" fmla="*/ 1047750 h 1347788"/>
                <a:gd name="connsiteX16" fmla="*/ 2364582 w 2478882"/>
                <a:gd name="connsiteY16" fmla="*/ 1035844 h 1347788"/>
                <a:gd name="connsiteX17" fmla="*/ 2355057 w 2478882"/>
                <a:gd name="connsiteY17" fmla="*/ 1035844 h 1347788"/>
                <a:gd name="connsiteX18" fmla="*/ 2352675 w 2478882"/>
                <a:gd name="connsiteY18" fmla="*/ 1057275 h 1347788"/>
                <a:gd name="connsiteX19" fmla="*/ 2371725 w 2478882"/>
                <a:gd name="connsiteY19" fmla="*/ 1090613 h 1347788"/>
                <a:gd name="connsiteX20" fmla="*/ 2386013 w 2478882"/>
                <a:gd name="connsiteY20" fmla="*/ 1104900 h 1347788"/>
                <a:gd name="connsiteX21" fmla="*/ 2400300 w 2478882"/>
                <a:gd name="connsiteY21" fmla="*/ 1085850 h 1347788"/>
                <a:gd name="connsiteX22" fmla="*/ 2414588 w 2478882"/>
                <a:gd name="connsiteY22" fmla="*/ 1090613 h 1347788"/>
                <a:gd name="connsiteX23" fmla="*/ 2421732 w 2478882"/>
                <a:gd name="connsiteY23" fmla="*/ 1116807 h 1347788"/>
                <a:gd name="connsiteX24" fmla="*/ 2424113 w 2478882"/>
                <a:gd name="connsiteY24" fmla="*/ 1128713 h 1347788"/>
                <a:gd name="connsiteX25" fmla="*/ 2400300 w 2478882"/>
                <a:gd name="connsiteY25" fmla="*/ 1131094 h 1347788"/>
                <a:gd name="connsiteX26" fmla="*/ 2414588 w 2478882"/>
                <a:gd name="connsiteY26" fmla="*/ 1152525 h 1347788"/>
                <a:gd name="connsiteX27" fmla="*/ 2443163 w 2478882"/>
                <a:gd name="connsiteY27" fmla="*/ 1159669 h 1347788"/>
                <a:gd name="connsiteX28" fmla="*/ 2462213 w 2478882"/>
                <a:gd name="connsiteY28" fmla="*/ 1190625 h 1347788"/>
                <a:gd name="connsiteX29" fmla="*/ 2455069 w 2478882"/>
                <a:gd name="connsiteY29" fmla="*/ 1235869 h 1347788"/>
                <a:gd name="connsiteX30" fmla="*/ 2459832 w 2478882"/>
                <a:gd name="connsiteY30" fmla="*/ 1290638 h 1347788"/>
                <a:gd name="connsiteX31" fmla="*/ 2478882 w 2478882"/>
                <a:gd name="connsiteY31" fmla="*/ 1347788 h 1347788"/>
                <a:gd name="connsiteX32" fmla="*/ 2457450 w 2478882"/>
                <a:gd name="connsiteY32" fmla="*/ 1347788 h 1347788"/>
                <a:gd name="connsiteX33" fmla="*/ 2428875 w 2478882"/>
                <a:gd name="connsiteY33" fmla="*/ 1335882 h 1347788"/>
                <a:gd name="connsiteX34" fmla="*/ 2412207 w 2478882"/>
                <a:gd name="connsiteY34" fmla="*/ 1335882 h 1347788"/>
                <a:gd name="connsiteX35" fmla="*/ 2395538 w 2478882"/>
                <a:gd name="connsiteY35" fmla="*/ 1326357 h 1347788"/>
                <a:gd name="connsiteX36" fmla="*/ 2378869 w 2478882"/>
                <a:gd name="connsiteY36" fmla="*/ 1316832 h 1347788"/>
                <a:gd name="connsiteX37" fmla="*/ 2383632 w 2478882"/>
                <a:gd name="connsiteY37" fmla="*/ 1269207 h 1347788"/>
                <a:gd name="connsiteX38" fmla="*/ 2336007 w 2478882"/>
                <a:gd name="connsiteY38" fmla="*/ 1245394 h 1347788"/>
                <a:gd name="connsiteX39" fmla="*/ 2297907 w 2478882"/>
                <a:gd name="connsiteY39" fmla="*/ 1233488 h 1347788"/>
                <a:gd name="connsiteX40" fmla="*/ 2238375 w 2478882"/>
                <a:gd name="connsiteY40" fmla="*/ 1214438 h 1347788"/>
                <a:gd name="connsiteX41" fmla="*/ 2185988 w 2478882"/>
                <a:gd name="connsiteY41" fmla="*/ 1212057 h 1347788"/>
                <a:gd name="connsiteX42" fmla="*/ 2164557 w 2478882"/>
                <a:gd name="connsiteY42" fmla="*/ 1207294 h 1347788"/>
                <a:gd name="connsiteX43" fmla="*/ 2193132 w 2478882"/>
                <a:gd name="connsiteY43" fmla="*/ 1188244 h 1347788"/>
                <a:gd name="connsiteX44" fmla="*/ 2178844 w 2478882"/>
                <a:gd name="connsiteY44" fmla="*/ 1185863 h 1347788"/>
                <a:gd name="connsiteX45" fmla="*/ 2183607 w 2478882"/>
                <a:gd name="connsiteY45" fmla="*/ 1169194 h 1347788"/>
                <a:gd name="connsiteX46" fmla="*/ 2205038 w 2478882"/>
                <a:gd name="connsiteY46" fmla="*/ 1145382 h 1347788"/>
                <a:gd name="connsiteX47" fmla="*/ 2197894 w 2478882"/>
                <a:gd name="connsiteY47" fmla="*/ 1140619 h 1347788"/>
                <a:gd name="connsiteX48" fmla="*/ 2166938 w 2478882"/>
                <a:gd name="connsiteY48" fmla="*/ 1164432 h 1347788"/>
                <a:gd name="connsiteX49" fmla="*/ 2155032 w 2478882"/>
                <a:gd name="connsiteY49" fmla="*/ 1164432 h 1347788"/>
                <a:gd name="connsiteX50" fmla="*/ 2147888 w 2478882"/>
                <a:gd name="connsiteY50" fmla="*/ 1152525 h 1347788"/>
                <a:gd name="connsiteX51" fmla="*/ 2138363 w 2478882"/>
                <a:gd name="connsiteY51" fmla="*/ 1147763 h 1347788"/>
                <a:gd name="connsiteX52" fmla="*/ 2119313 w 2478882"/>
                <a:gd name="connsiteY52" fmla="*/ 1152525 h 1347788"/>
                <a:gd name="connsiteX53" fmla="*/ 2126457 w 2478882"/>
                <a:gd name="connsiteY53" fmla="*/ 1173957 h 1347788"/>
                <a:gd name="connsiteX54" fmla="*/ 2102644 w 2478882"/>
                <a:gd name="connsiteY54" fmla="*/ 1176338 h 1347788"/>
                <a:gd name="connsiteX55" fmla="*/ 2088357 w 2478882"/>
                <a:gd name="connsiteY55" fmla="*/ 1169194 h 1347788"/>
                <a:gd name="connsiteX56" fmla="*/ 2078832 w 2478882"/>
                <a:gd name="connsiteY56" fmla="*/ 1154907 h 1347788"/>
                <a:gd name="connsiteX57" fmla="*/ 2066925 w 2478882"/>
                <a:gd name="connsiteY57" fmla="*/ 1162050 h 1347788"/>
                <a:gd name="connsiteX58" fmla="*/ 2040732 w 2478882"/>
                <a:gd name="connsiteY58" fmla="*/ 1164432 h 1347788"/>
                <a:gd name="connsiteX59" fmla="*/ 1971675 w 2478882"/>
                <a:gd name="connsiteY59" fmla="*/ 1154907 h 1347788"/>
                <a:gd name="connsiteX60" fmla="*/ 1935957 w 2478882"/>
                <a:gd name="connsiteY60" fmla="*/ 1138238 h 1347788"/>
                <a:gd name="connsiteX61" fmla="*/ 1921669 w 2478882"/>
                <a:gd name="connsiteY61" fmla="*/ 1104900 h 1347788"/>
                <a:gd name="connsiteX62" fmla="*/ 1921669 w 2478882"/>
                <a:gd name="connsiteY62" fmla="*/ 1083469 h 1347788"/>
                <a:gd name="connsiteX63" fmla="*/ 1893094 w 2478882"/>
                <a:gd name="connsiteY63" fmla="*/ 1057275 h 1347788"/>
                <a:gd name="connsiteX64" fmla="*/ 1869282 w 2478882"/>
                <a:gd name="connsiteY64" fmla="*/ 1042988 h 1347788"/>
                <a:gd name="connsiteX65" fmla="*/ 1850232 w 2478882"/>
                <a:gd name="connsiteY65" fmla="*/ 1028700 h 1347788"/>
                <a:gd name="connsiteX66" fmla="*/ 1843088 w 2478882"/>
                <a:gd name="connsiteY66" fmla="*/ 1016794 h 1347788"/>
                <a:gd name="connsiteX67" fmla="*/ 1804988 w 2478882"/>
                <a:gd name="connsiteY67" fmla="*/ 1012032 h 1347788"/>
                <a:gd name="connsiteX68" fmla="*/ 1769269 w 2478882"/>
                <a:gd name="connsiteY68" fmla="*/ 1007269 h 1347788"/>
                <a:gd name="connsiteX69" fmla="*/ 1750219 w 2478882"/>
                <a:gd name="connsiteY69" fmla="*/ 981075 h 1347788"/>
                <a:gd name="connsiteX70" fmla="*/ 1709738 w 2478882"/>
                <a:gd name="connsiteY70" fmla="*/ 962025 h 1347788"/>
                <a:gd name="connsiteX71" fmla="*/ 1678782 w 2478882"/>
                <a:gd name="connsiteY71" fmla="*/ 947738 h 1347788"/>
                <a:gd name="connsiteX72" fmla="*/ 1659732 w 2478882"/>
                <a:gd name="connsiteY72" fmla="*/ 945357 h 1347788"/>
                <a:gd name="connsiteX73" fmla="*/ 1659732 w 2478882"/>
                <a:gd name="connsiteY73" fmla="*/ 921544 h 1347788"/>
                <a:gd name="connsiteX74" fmla="*/ 1640682 w 2478882"/>
                <a:gd name="connsiteY74" fmla="*/ 928688 h 1347788"/>
                <a:gd name="connsiteX75" fmla="*/ 1640682 w 2478882"/>
                <a:gd name="connsiteY75" fmla="*/ 928688 h 1347788"/>
                <a:gd name="connsiteX76" fmla="*/ 1619250 w 2478882"/>
                <a:gd name="connsiteY76" fmla="*/ 892969 h 1347788"/>
                <a:gd name="connsiteX77" fmla="*/ 1595438 w 2478882"/>
                <a:gd name="connsiteY77" fmla="*/ 871538 h 1347788"/>
                <a:gd name="connsiteX78" fmla="*/ 1581150 w 2478882"/>
                <a:gd name="connsiteY78" fmla="*/ 864394 h 1347788"/>
                <a:gd name="connsiteX79" fmla="*/ 1581150 w 2478882"/>
                <a:gd name="connsiteY79" fmla="*/ 845344 h 1347788"/>
                <a:gd name="connsiteX80" fmla="*/ 1602582 w 2478882"/>
                <a:gd name="connsiteY80" fmla="*/ 835819 h 1347788"/>
                <a:gd name="connsiteX81" fmla="*/ 1633538 w 2478882"/>
                <a:gd name="connsiteY81" fmla="*/ 842963 h 1347788"/>
                <a:gd name="connsiteX82" fmla="*/ 1657350 w 2478882"/>
                <a:gd name="connsiteY82" fmla="*/ 828675 h 1347788"/>
                <a:gd name="connsiteX83" fmla="*/ 1669257 w 2478882"/>
                <a:gd name="connsiteY83" fmla="*/ 816769 h 1347788"/>
                <a:gd name="connsiteX84" fmla="*/ 1688307 w 2478882"/>
                <a:gd name="connsiteY84" fmla="*/ 804863 h 1347788"/>
                <a:gd name="connsiteX85" fmla="*/ 1650207 w 2478882"/>
                <a:gd name="connsiteY85" fmla="*/ 771525 h 1347788"/>
                <a:gd name="connsiteX86" fmla="*/ 1624013 w 2478882"/>
                <a:gd name="connsiteY86" fmla="*/ 778669 h 1347788"/>
                <a:gd name="connsiteX87" fmla="*/ 1626393 w 2478882"/>
                <a:gd name="connsiteY87" fmla="*/ 795338 h 1347788"/>
                <a:gd name="connsiteX88" fmla="*/ 1607344 w 2478882"/>
                <a:gd name="connsiteY88" fmla="*/ 802481 h 1347788"/>
                <a:gd name="connsiteX89" fmla="*/ 1581151 w 2478882"/>
                <a:gd name="connsiteY89" fmla="*/ 809625 h 1347788"/>
                <a:gd name="connsiteX90" fmla="*/ 1559719 w 2478882"/>
                <a:gd name="connsiteY90" fmla="*/ 819150 h 1347788"/>
                <a:gd name="connsiteX91" fmla="*/ 1552575 w 2478882"/>
                <a:gd name="connsiteY91" fmla="*/ 835819 h 1347788"/>
                <a:gd name="connsiteX92" fmla="*/ 1531144 w 2478882"/>
                <a:gd name="connsiteY92" fmla="*/ 835819 h 1347788"/>
                <a:gd name="connsiteX93" fmla="*/ 1516857 w 2478882"/>
                <a:gd name="connsiteY93" fmla="*/ 845344 h 1347788"/>
                <a:gd name="connsiteX94" fmla="*/ 1485900 w 2478882"/>
                <a:gd name="connsiteY94" fmla="*/ 840582 h 1347788"/>
                <a:gd name="connsiteX95" fmla="*/ 1438275 w 2478882"/>
                <a:gd name="connsiteY95" fmla="*/ 835819 h 1347788"/>
                <a:gd name="connsiteX96" fmla="*/ 1416844 w 2478882"/>
                <a:gd name="connsiteY96" fmla="*/ 821532 h 1347788"/>
                <a:gd name="connsiteX97" fmla="*/ 1385888 w 2478882"/>
                <a:gd name="connsiteY97" fmla="*/ 823913 h 1347788"/>
                <a:gd name="connsiteX98" fmla="*/ 1359694 w 2478882"/>
                <a:gd name="connsiteY98" fmla="*/ 833438 h 1347788"/>
                <a:gd name="connsiteX99" fmla="*/ 1343025 w 2478882"/>
                <a:gd name="connsiteY99" fmla="*/ 828675 h 1347788"/>
                <a:gd name="connsiteX100" fmla="*/ 1323975 w 2478882"/>
                <a:gd name="connsiteY100" fmla="*/ 800100 h 1347788"/>
                <a:gd name="connsiteX101" fmla="*/ 1323975 w 2478882"/>
                <a:gd name="connsiteY101" fmla="*/ 788194 h 1347788"/>
                <a:gd name="connsiteX102" fmla="*/ 1314450 w 2478882"/>
                <a:gd name="connsiteY102" fmla="*/ 812007 h 1347788"/>
                <a:gd name="connsiteX103" fmla="*/ 1319213 w 2478882"/>
                <a:gd name="connsiteY103" fmla="*/ 845344 h 1347788"/>
                <a:gd name="connsiteX104" fmla="*/ 1312069 w 2478882"/>
                <a:gd name="connsiteY104" fmla="*/ 864394 h 1347788"/>
                <a:gd name="connsiteX105" fmla="*/ 1283494 w 2478882"/>
                <a:gd name="connsiteY105" fmla="*/ 864394 h 1347788"/>
                <a:gd name="connsiteX106" fmla="*/ 1264444 w 2478882"/>
                <a:gd name="connsiteY106" fmla="*/ 850107 h 1347788"/>
                <a:gd name="connsiteX107" fmla="*/ 1243013 w 2478882"/>
                <a:gd name="connsiteY107" fmla="*/ 850107 h 1347788"/>
                <a:gd name="connsiteX108" fmla="*/ 1219200 w 2478882"/>
                <a:gd name="connsiteY108" fmla="*/ 840582 h 1347788"/>
                <a:gd name="connsiteX109" fmla="*/ 1212057 w 2478882"/>
                <a:gd name="connsiteY109" fmla="*/ 833438 h 1347788"/>
                <a:gd name="connsiteX110" fmla="*/ 1212057 w 2478882"/>
                <a:gd name="connsiteY110" fmla="*/ 809625 h 1347788"/>
                <a:gd name="connsiteX111" fmla="*/ 1214438 w 2478882"/>
                <a:gd name="connsiteY111" fmla="*/ 785813 h 1347788"/>
                <a:gd name="connsiteX112" fmla="*/ 1219200 w 2478882"/>
                <a:gd name="connsiteY112" fmla="*/ 762000 h 1347788"/>
                <a:gd name="connsiteX113" fmla="*/ 1235869 w 2478882"/>
                <a:gd name="connsiteY113" fmla="*/ 747713 h 1347788"/>
                <a:gd name="connsiteX114" fmla="*/ 1243013 w 2478882"/>
                <a:gd name="connsiteY114" fmla="*/ 740569 h 1347788"/>
                <a:gd name="connsiteX115" fmla="*/ 1233488 w 2478882"/>
                <a:gd name="connsiteY115" fmla="*/ 716757 h 1347788"/>
                <a:gd name="connsiteX116" fmla="*/ 1200150 w 2478882"/>
                <a:gd name="connsiteY116" fmla="*/ 688182 h 1347788"/>
                <a:gd name="connsiteX117" fmla="*/ 1176338 w 2478882"/>
                <a:gd name="connsiteY117" fmla="*/ 671513 h 1347788"/>
                <a:gd name="connsiteX118" fmla="*/ 1162050 w 2478882"/>
                <a:gd name="connsiteY118" fmla="*/ 652463 h 1347788"/>
                <a:gd name="connsiteX119" fmla="*/ 1162050 w 2478882"/>
                <a:gd name="connsiteY119" fmla="*/ 652463 h 1347788"/>
                <a:gd name="connsiteX120" fmla="*/ 1166813 w 2478882"/>
                <a:gd name="connsiteY120" fmla="*/ 690563 h 1347788"/>
                <a:gd name="connsiteX121" fmla="*/ 1169194 w 2478882"/>
                <a:gd name="connsiteY121" fmla="*/ 719138 h 1347788"/>
                <a:gd name="connsiteX122" fmla="*/ 1195388 w 2478882"/>
                <a:gd name="connsiteY122" fmla="*/ 731044 h 1347788"/>
                <a:gd name="connsiteX123" fmla="*/ 1204913 w 2478882"/>
                <a:gd name="connsiteY123" fmla="*/ 745332 h 1347788"/>
                <a:gd name="connsiteX124" fmla="*/ 1195388 w 2478882"/>
                <a:gd name="connsiteY124" fmla="*/ 771525 h 1347788"/>
                <a:gd name="connsiteX125" fmla="*/ 1197769 w 2478882"/>
                <a:gd name="connsiteY125" fmla="*/ 797719 h 1347788"/>
                <a:gd name="connsiteX126" fmla="*/ 1190625 w 2478882"/>
                <a:gd name="connsiteY126" fmla="*/ 819150 h 1347788"/>
                <a:gd name="connsiteX127" fmla="*/ 1195388 w 2478882"/>
                <a:gd name="connsiteY127" fmla="*/ 838200 h 1347788"/>
                <a:gd name="connsiteX128" fmla="*/ 1195388 w 2478882"/>
                <a:gd name="connsiteY128" fmla="*/ 838200 h 1347788"/>
                <a:gd name="connsiteX129" fmla="*/ 1166813 w 2478882"/>
                <a:gd name="connsiteY129" fmla="*/ 838200 h 1347788"/>
                <a:gd name="connsiteX130" fmla="*/ 1150144 w 2478882"/>
                <a:gd name="connsiteY130" fmla="*/ 838200 h 1347788"/>
                <a:gd name="connsiteX131" fmla="*/ 1131094 w 2478882"/>
                <a:gd name="connsiteY131" fmla="*/ 847725 h 1347788"/>
                <a:gd name="connsiteX132" fmla="*/ 1114425 w 2478882"/>
                <a:gd name="connsiteY132" fmla="*/ 838200 h 1347788"/>
                <a:gd name="connsiteX133" fmla="*/ 1088232 w 2478882"/>
                <a:gd name="connsiteY133" fmla="*/ 847725 h 1347788"/>
                <a:gd name="connsiteX134" fmla="*/ 1066800 w 2478882"/>
                <a:gd name="connsiteY134" fmla="*/ 854869 h 1347788"/>
                <a:gd name="connsiteX135" fmla="*/ 1059657 w 2478882"/>
                <a:gd name="connsiteY135" fmla="*/ 842963 h 1347788"/>
                <a:gd name="connsiteX136" fmla="*/ 1031082 w 2478882"/>
                <a:gd name="connsiteY136" fmla="*/ 852488 h 1347788"/>
                <a:gd name="connsiteX137" fmla="*/ 992982 w 2478882"/>
                <a:gd name="connsiteY137" fmla="*/ 823913 h 1347788"/>
                <a:gd name="connsiteX138" fmla="*/ 964407 w 2478882"/>
                <a:gd name="connsiteY138" fmla="*/ 826294 h 1347788"/>
                <a:gd name="connsiteX139" fmla="*/ 942975 w 2478882"/>
                <a:gd name="connsiteY139" fmla="*/ 835819 h 1347788"/>
                <a:gd name="connsiteX140" fmla="*/ 921544 w 2478882"/>
                <a:gd name="connsiteY140" fmla="*/ 852488 h 1347788"/>
                <a:gd name="connsiteX141" fmla="*/ 909638 w 2478882"/>
                <a:gd name="connsiteY141" fmla="*/ 833438 h 1347788"/>
                <a:gd name="connsiteX142" fmla="*/ 919163 w 2478882"/>
                <a:gd name="connsiteY142" fmla="*/ 807244 h 1347788"/>
                <a:gd name="connsiteX143" fmla="*/ 921544 w 2478882"/>
                <a:gd name="connsiteY143" fmla="*/ 797719 h 1347788"/>
                <a:gd name="connsiteX144" fmla="*/ 914400 w 2478882"/>
                <a:gd name="connsiteY144" fmla="*/ 778669 h 1347788"/>
                <a:gd name="connsiteX145" fmla="*/ 907257 w 2478882"/>
                <a:gd name="connsiteY145" fmla="*/ 771525 h 1347788"/>
                <a:gd name="connsiteX146" fmla="*/ 897732 w 2478882"/>
                <a:gd name="connsiteY146" fmla="*/ 800100 h 1347788"/>
                <a:gd name="connsiteX147" fmla="*/ 897732 w 2478882"/>
                <a:gd name="connsiteY147" fmla="*/ 823913 h 1347788"/>
                <a:gd name="connsiteX148" fmla="*/ 869157 w 2478882"/>
                <a:gd name="connsiteY148" fmla="*/ 828675 h 1347788"/>
                <a:gd name="connsiteX149" fmla="*/ 850107 w 2478882"/>
                <a:gd name="connsiteY149" fmla="*/ 833438 h 1347788"/>
                <a:gd name="connsiteX150" fmla="*/ 828675 w 2478882"/>
                <a:gd name="connsiteY150" fmla="*/ 804863 h 1347788"/>
                <a:gd name="connsiteX151" fmla="*/ 814388 w 2478882"/>
                <a:gd name="connsiteY151" fmla="*/ 783432 h 1347788"/>
                <a:gd name="connsiteX152" fmla="*/ 807244 w 2478882"/>
                <a:gd name="connsiteY152" fmla="*/ 759619 h 1347788"/>
                <a:gd name="connsiteX153" fmla="*/ 804863 w 2478882"/>
                <a:gd name="connsiteY153" fmla="*/ 733425 h 1347788"/>
                <a:gd name="connsiteX154" fmla="*/ 783432 w 2478882"/>
                <a:gd name="connsiteY154" fmla="*/ 692944 h 1347788"/>
                <a:gd name="connsiteX155" fmla="*/ 783432 w 2478882"/>
                <a:gd name="connsiteY155" fmla="*/ 719138 h 1347788"/>
                <a:gd name="connsiteX156" fmla="*/ 785813 w 2478882"/>
                <a:gd name="connsiteY156" fmla="*/ 757238 h 1347788"/>
                <a:gd name="connsiteX157" fmla="*/ 800100 w 2478882"/>
                <a:gd name="connsiteY157" fmla="*/ 792957 h 1347788"/>
                <a:gd name="connsiteX158" fmla="*/ 823913 w 2478882"/>
                <a:gd name="connsiteY158" fmla="*/ 833438 h 1347788"/>
                <a:gd name="connsiteX159" fmla="*/ 845344 w 2478882"/>
                <a:gd name="connsiteY159" fmla="*/ 854869 h 1347788"/>
                <a:gd name="connsiteX160" fmla="*/ 838200 w 2478882"/>
                <a:gd name="connsiteY160" fmla="*/ 873919 h 1347788"/>
                <a:gd name="connsiteX161" fmla="*/ 823913 w 2478882"/>
                <a:gd name="connsiteY161" fmla="*/ 902494 h 1347788"/>
                <a:gd name="connsiteX162" fmla="*/ 823913 w 2478882"/>
                <a:gd name="connsiteY162" fmla="*/ 902494 h 1347788"/>
                <a:gd name="connsiteX163" fmla="*/ 800100 w 2478882"/>
                <a:gd name="connsiteY163" fmla="*/ 902494 h 1347788"/>
                <a:gd name="connsiteX164" fmla="*/ 809625 w 2478882"/>
                <a:gd name="connsiteY164" fmla="*/ 869157 h 1347788"/>
                <a:gd name="connsiteX165" fmla="*/ 795338 w 2478882"/>
                <a:gd name="connsiteY165" fmla="*/ 885825 h 1347788"/>
                <a:gd name="connsiteX166" fmla="*/ 788194 w 2478882"/>
                <a:gd name="connsiteY166" fmla="*/ 862013 h 1347788"/>
                <a:gd name="connsiteX167" fmla="*/ 769144 w 2478882"/>
                <a:gd name="connsiteY167" fmla="*/ 864394 h 1347788"/>
                <a:gd name="connsiteX168" fmla="*/ 750094 w 2478882"/>
                <a:gd name="connsiteY168" fmla="*/ 862013 h 1347788"/>
                <a:gd name="connsiteX169" fmla="*/ 742950 w 2478882"/>
                <a:gd name="connsiteY169" fmla="*/ 852488 h 1347788"/>
                <a:gd name="connsiteX170" fmla="*/ 742950 w 2478882"/>
                <a:gd name="connsiteY170" fmla="*/ 852488 h 1347788"/>
                <a:gd name="connsiteX171" fmla="*/ 728663 w 2478882"/>
                <a:gd name="connsiteY171" fmla="*/ 850107 h 1347788"/>
                <a:gd name="connsiteX172" fmla="*/ 711994 w 2478882"/>
                <a:gd name="connsiteY172" fmla="*/ 850107 h 1347788"/>
                <a:gd name="connsiteX173" fmla="*/ 700088 w 2478882"/>
                <a:gd name="connsiteY173" fmla="*/ 866775 h 1347788"/>
                <a:gd name="connsiteX174" fmla="*/ 681038 w 2478882"/>
                <a:gd name="connsiteY174" fmla="*/ 866775 h 1347788"/>
                <a:gd name="connsiteX175" fmla="*/ 669132 w 2478882"/>
                <a:gd name="connsiteY175" fmla="*/ 852488 h 1347788"/>
                <a:gd name="connsiteX176" fmla="*/ 666750 w 2478882"/>
                <a:gd name="connsiteY176" fmla="*/ 852488 h 1347788"/>
                <a:gd name="connsiteX177" fmla="*/ 652463 w 2478882"/>
                <a:gd name="connsiteY177" fmla="*/ 866775 h 1347788"/>
                <a:gd name="connsiteX178" fmla="*/ 652463 w 2478882"/>
                <a:gd name="connsiteY178" fmla="*/ 881063 h 1347788"/>
                <a:gd name="connsiteX179" fmla="*/ 661988 w 2478882"/>
                <a:gd name="connsiteY179" fmla="*/ 890588 h 1347788"/>
                <a:gd name="connsiteX180" fmla="*/ 704850 w 2478882"/>
                <a:gd name="connsiteY180" fmla="*/ 890588 h 1347788"/>
                <a:gd name="connsiteX181" fmla="*/ 738188 w 2478882"/>
                <a:gd name="connsiteY181" fmla="*/ 890588 h 1347788"/>
                <a:gd name="connsiteX182" fmla="*/ 776288 w 2478882"/>
                <a:gd name="connsiteY182" fmla="*/ 888207 h 1347788"/>
                <a:gd name="connsiteX183" fmla="*/ 783432 w 2478882"/>
                <a:gd name="connsiteY183" fmla="*/ 900113 h 1347788"/>
                <a:gd name="connsiteX184" fmla="*/ 783432 w 2478882"/>
                <a:gd name="connsiteY184" fmla="*/ 900113 h 1347788"/>
                <a:gd name="connsiteX185" fmla="*/ 754857 w 2478882"/>
                <a:gd name="connsiteY185" fmla="*/ 914400 h 1347788"/>
                <a:gd name="connsiteX186" fmla="*/ 735807 w 2478882"/>
                <a:gd name="connsiteY186" fmla="*/ 931069 h 1347788"/>
                <a:gd name="connsiteX187" fmla="*/ 735807 w 2478882"/>
                <a:gd name="connsiteY187" fmla="*/ 931069 h 1347788"/>
                <a:gd name="connsiteX188" fmla="*/ 707232 w 2478882"/>
                <a:gd name="connsiteY188" fmla="*/ 919163 h 1347788"/>
                <a:gd name="connsiteX189" fmla="*/ 690563 w 2478882"/>
                <a:gd name="connsiteY189" fmla="*/ 909638 h 1347788"/>
                <a:gd name="connsiteX190" fmla="*/ 652463 w 2478882"/>
                <a:gd name="connsiteY190" fmla="*/ 909638 h 1347788"/>
                <a:gd name="connsiteX191" fmla="*/ 619125 w 2478882"/>
                <a:gd name="connsiteY191" fmla="*/ 914400 h 1347788"/>
                <a:gd name="connsiteX192" fmla="*/ 600075 w 2478882"/>
                <a:gd name="connsiteY192" fmla="*/ 897732 h 1347788"/>
                <a:gd name="connsiteX193" fmla="*/ 590550 w 2478882"/>
                <a:gd name="connsiteY193" fmla="*/ 859632 h 1347788"/>
                <a:gd name="connsiteX194" fmla="*/ 581025 w 2478882"/>
                <a:gd name="connsiteY194" fmla="*/ 845344 h 1347788"/>
                <a:gd name="connsiteX195" fmla="*/ 573882 w 2478882"/>
                <a:gd name="connsiteY195" fmla="*/ 828675 h 1347788"/>
                <a:gd name="connsiteX196" fmla="*/ 559594 w 2478882"/>
                <a:gd name="connsiteY196" fmla="*/ 835819 h 1347788"/>
                <a:gd name="connsiteX197" fmla="*/ 559594 w 2478882"/>
                <a:gd name="connsiteY197" fmla="*/ 859632 h 1347788"/>
                <a:gd name="connsiteX198" fmla="*/ 545307 w 2478882"/>
                <a:gd name="connsiteY198" fmla="*/ 845344 h 1347788"/>
                <a:gd name="connsiteX199" fmla="*/ 523875 w 2478882"/>
                <a:gd name="connsiteY199" fmla="*/ 838200 h 1347788"/>
                <a:gd name="connsiteX200" fmla="*/ 500063 w 2478882"/>
                <a:gd name="connsiteY200" fmla="*/ 840582 h 1347788"/>
                <a:gd name="connsiteX201" fmla="*/ 492919 w 2478882"/>
                <a:gd name="connsiteY201" fmla="*/ 862013 h 1347788"/>
                <a:gd name="connsiteX202" fmla="*/ 481013 w 2478882"/>
                <a:gd name="connsiteY202" fmla="*/ 866775 h 1347788"/>
                <a:gd name="connsiteX203" fmla="*/ 461963 w 2478882"/>
                <a:gd name="connsiteY203" fmla="*/ 866775 h 1347788"/>
                <a:gd name="connsiteX204" fmla="*/ 433388 w 2478882"/>
                <a:gd name="connsiteY204" fmla="*/ 876300 h 1347788"/>
                <a:gd name="connsiteX205" fmla="*/ 419100 w 2478882"/>
                <a:gd name="connsiteY205" fmla="*/ 900113 h 1347788"/>
                <a:gd name="connsiteX206" fmla="*/ 426244 w 2478882"/>
                <a:gd name="connsiteY206" fmla="*/ 907257 h 1347788"/>
                <a:gd name="connsiteX207" fmla="*/ 466725 w 2478882"/>
                <a:gd name="connsiteY207" fmla="*/ 885825 h 1347788"/>
                <a:gd name="connsiteX208" fmla="*/ 488157 w 2478882"/>
                <a:gd name="connsiteY208" fmla="*/ 890588 h 1347788"/>
                <a:gd name="connsiteX209" fmla="*/ 519113 w 2478882"/>
                <a:gd name="connsiteY209" fmla="*/ 878682 h 1347788"/>
                <a:gd name="connsiteX210" fmla="*/ 552450 w 2478882"/>
                <a:gd name="connsiteY210" fmla="*/ 904875 h 1347788"/>
                <a:gd name="connsiteX211" fmla="*/ 561975 w 2478882"/>
                <a:gd name="connsiteY211" fmla="*/ 931069 h 1347788"/>
                <a:gd name="connsiteX212" fmla="*/ 590550 w 2478882"/>
                <a:gd name="connsiteY212" fmla="*/ 923925 h 1347788"/>
                <a:gd name="connsiteX213" fmla="*/ 607219 w 2478882"/>
                <a:gd name="connsiteY213" fmla="*/ 945357 h 1347788"/>
                <a:gd name="connsiteX214" fmla="*/ 645319 w 2478882"/>
                <a:gd name="connsiteY214" fmla="*/ 950119 h 1347788"/>
                <a:gd name="connsiteX215" fmla="*/ 704850 w 2478882"/>
                <a:gd name="connsiteY215" fmla="*/ 959644 h 1347788"/>
                <a:gd name="connsiteX216" fmla="*/ 745332 w 2478882"/>
                <a:gd name="connsiteY216" fmla="*/ 966788 h 1347788"/>
                <a:gd name="connsiteX217" fmla="*/ 745332 w 2478882"/>
                <a:gd name="connsiteY217" fmla="*/ 966788 h 1347788"/>
                <a:gd name="connsiteX218" fmla="*/ 764382 w 2478882"/>
                <a:gd name="connsiteY218" fmla="*/ 935832 h 1347788"/>
                <a:gd name="connsiteX219" fmla="*/ 790575 w 2478882"/>
                <a:gd name="connsiteY219" fmla="*/ 935832 h 1347788"/>
                <a:gd name="connsiteX220" fmla="*/ 828675 w 2478882"/>
                <a:gd name="connsiteY220" fmla="*/ 935832 h 1347788"/>
                <a:gd name="connsiteX221" fmla="*/ 821532 w 2478882"/>
                <a:gd name="connsiteY221" fmla="*/ 950119 h 1347788"/>
                <a:gd name="connsiteX222" fmla="*/ 812007 w 2478882"/>
                <a:gd name="connsiteY222" fmla="*/ 964407 h 1347788"/>
                <a:gd name="connsiteX223" fmla="*/ 823913 w 2478882"/>
                <a:gd name="connsiteY223" fmla="*/ 973932 h 1347788"/>
                <a:gd name="connsiteX224" fmla="*/ 800100 w 2478882"/>
                <a:gd name="connsiteY224" fmla="*/ 992982 h 1347788"/>
                <a:gd name="connsiteX225" fmla="*/ 797719 w 2478882"/>
                <a:gd name="connsiteY225" fmla="*/ 1014413 h 1347788"/>
                <a:gd name="connsiteX226" fmla="*/ 790575 w 2478882"/>
                <a:gd name="connsiteY226" fmla="*/ 1026319 h 1347788"/>
                <a:gd name="connsiteX227" fmla="*/ 764382 w 2478882"/>
                <a:gd name="connsiteY227" fmla="*/ 1031082 h 1347788"/>
                <a:gd name="connsiteX228" fmla="*/ 771525 w 2478882"/>
                <a:gd name="connsiteY228" fmla="*/ 1054894 h 1347788"/>
                <a:gd name="connsiteX229" fmla="*/ 740569 w 2478882"/>
                <a:gd name="connsiteY229" fmla="*/ 1059657 h 1347788"/>
                <a:gd name="connsiteX230" fmla="*/ 726282 w 2478882"/>
                <a:gd name="connsiteY230" fmla="*/ 1042988 h 1347788"/>
                <a:gd name="connsiteX231" fmla="*/ 695325 w 2478882"/>
                <a:gd name="connsiteY231" fmla="*/ 1045369 h 1347788"/>
                <a:gd name="connsiteX232" fmla="*/ 669132 w 2478882"/>
                <a:gd name="connsiteY232" fmla="*/ 1052513 h 1347788"/>
                <a:gd name="connsiteX233" fmla="*/ 642938 w 2478882"/>
                <a:gd name="connsiteY233" fmla="*/ 1050132 h 1347788"/>
                <a:gd name="connsiteX234" fmla="*/ 621507 w 2478882"/>
                <a:gd name="connsiteY234" fmla="*/ 1047750 h 1347788"/>
                <a:gd name="connsiteX235" fmla="*/ 621507 w 2478882"/>
                <a:gd name="connsiteY235" fmla="*/ 1033463 h 1347788"/>
                <a:gd name="connsiteX236" fmla="*/ 600075 w 2478882"/>
                <a:gd name="connsiteY236" fmla="*/ 1035844 h 1347788"/>
                <a:gd name="connsiteX237" fmla="*/ 578644 w 2478882"/>
                <a:gd name="connsiteY237" fmla="*/ 1040607 h 1347788"/>
                <a:gd name="connsiteX238" fmla="*/ 571500 w 2478882"/>
                <a:gd name="connsiteY238" fmla="*/ 1031082 h 1347788"/>
                <a:gd name="connsiteX239" fmla="*/ 571500 w 2478882"/>
                <a:gd name="connsiteY239" fmla="*/ 1019175 h 1347788"/>
                <a:gd name="connsiteX240" fmla="*/ 571500 w 2478882"/>
                <a:gd name="connsiteY240" fmla="*/ 1019175 h 1347788"/>
                <a:gd name="connsiteX241" fmla="*/ 626269 w 2478882"/>
                <a:gd name="connsiteY241" fmla="*/ 1004888 h 1347788"/>
                <a:gd name="connsiteX242" fmla="*/ 647700 w 2478882"/>
                <a:gd name="connsiteY242" fmla="*/ 988219 h 1347788"/>
                <a:gd name="connsiteX243" fmla="*/ 647700 w 2478882"/>
                <a:gd name="connsiteY243" fmla="*/ 988219 h 1347788"/>
                <a:gd name="connsiteX244" fmla="*/ 647700 w 2478882"/>
                <a:gd name="connsiteY244" fmla="*/ 988219 h 1347788"/>
                <a:gd name="connsiteX245" fmla="*/ 597694 w 2478882"/>
                <a:gd name="connsiteY245" fmla="*/ 988219 h 1347788"/>
                <a:gd name="connsiteX246" fmla="*/ 581025 w 2478882"/>
                <a:gd name="connsiteY246" fmla="*/ 990600 h 1347788"/>
                <a:gd name="connsiteX247" fmla="*/ 578644 w 2478882"/>
                <a:gd name="connsiteY247" fmla="*/ 969169 h 1347788"/>
                <a:gd name="connsiteX248" fmla="*/ 550069 w 2478882"/>
                <a:gd name="connsiteY248" fmla="*/ 966788 h 1347788"/>
                <a:gd name="connsiteX249" fmla="*/ 559594 w 2478882"/>
                <a:gd name="connsiteY249" fmla="*/ 988219 h 1347788"/>
                <a:gd name="connsiteX250" fmla="*/ 545307 w 2478882"/>
                <a:gd name="connsiteY250" fmla="*/ 992982 h 1347788"/>
                <a:gd name="connsiteX251" fmla="*/ 511969 w 2478882"/>
                <a:gd name="connsiteY251" fmla="*/ 988219 h 1347788"/>
                <a:gd name="connsiteX252" fmla="*/ 492919 w 2478882"/>
                <a:gd name="connsiteY252" fmla="*/ 990600 h 1347788"/>
                <a:gd name="connsiteX253" fmla="*/ 507207 w 2478882"/>
                <a:gd name="connsiteY253" fmla="*/ 1007269 h 1347788"/>
                <a:gd name="connsiteX254" fmla="*/ 516732 w 2478882"/>
                <a:gd name="connsiteY254" fmla="*/ 1019175 h 1347788"/>
                <a:gd name="connsiteX255" fmla="*/ 507207 w 2478882"/>
                <a:gd name="connsiteY255" fmla="*/ 1028700 h 1347788"/>
                <a:gd name="connsiteX256" fmla="*/ 507207 w 2478882"/>
                <a:gd name="connsiteY256" fmla="*/ 1028700 h 1347788"/>
                <a:gd name="connsiteX257" fmla="*/ 497682 w 2478882"/>
                <a:gd name="connsiteY257" fmla="*/ 1054894 h 1347788"/>
                <a:gd name="connsiteX258" fmla="*/ 469107 w 2478882"/>
                <a:gd name="connsiteY258" fmla="*/ 1076325 h 1347788"/>
                <a:gd name="connsiteX259" fmla="*/ 454819 w 2478882"/>
                <a:gd name="connsiteY259" fmla="*/ 1071563 h 1347788"/>
                <a:gd name="connsiteX260" fmla="*/ 438150 w 2478882"/>
                <a:gd name="connsiteY260" fmla="*/ 1085850 h 1347788"/>
                <a:gd name="connsiteX261" fmla="*/ 431007 w 2478882"/>
                <a:gd name="connsiteY261" fmla="*/ 1083469 h 1347788"/>
                <a:gd name="connsiteX262" fmla="*/ 433388 w 2478882"/>
                <a:gd name="connsiteY262" fmla="*/ 1059657 h 1347788"/>
                <a:gd name="connsiteX263" fmla="*/ 435769 w 2478882"/>
                <a:gd name="connsiteY263" fmla="*/ 1035844 h 1347788"/>
                <a:gd name="connsiteX264" fmla="*/ 426244 w 2478882"/>
                <a:gd name="connsiteY264" fmla="*/ 1031082 h 1347788"/>
                <a:gd name="connsiteX265" fmla="*/ 423863 w 2478882"/>
                <a:gd name="connsiteY265" fmla="*/ 1047750 h 1347788"/>
                <a:gd name="connsiteX266" fmla="*/ 416719 w 2478882"/>
                <a:gd name="connsiteY266" fmla="*/ 1062038 h 1347788"/>
                <a:gd name="connsiteX267" fmla="*/ 392907 w 2478882"/>
                <a:gd name="connsiteY267" fmla="*/ 1052513 h 1347788"/>
                <a:gd name="connsiteX268" fmla="*/ 383382 w 2478882"/>
                <a:gd name="connsiteY268" fmla="*/ 1050132 h 1347788"/>
                <a:gd name="connsiteX269" fmla="*/ 383382 w 2478882"/>
                <a:gd name="connsiteY269" fmla="*/ 1069182 h 1347788"/>
                <a:gd name="connsiteX270" fmla="*/ 404813 w 2478882"/>
                <a:gd name="connsiteY270" fmla="*/ 1088232 h 1347788"/>
                <a:gd name="connsiteX271" fmla="*/ 376238 w 2478882"/>
                <a:gd name="connsiteY271" fmla="*/ 1090613 h 1347788"/>
                <a:gd name="connsiteX272" fmla="*/ 371475 w 2478882"/>
                <a:gd name="connsiteY272" fmla="*/ 1100138 h 1347788"/>
                <a:gd name="connsiteX273" fmla="*/ 342900 w 2478882"/>
                <a:gd name="connsiteY273" fmla="*/ 1090613 h 1347788"/>
                <a:gd name="connsiteX274" fmla="*/ 342900 w 2478882"/>
                <a:gd name="connsiteY274" fmla="*/ 1109663 h 1347788"/>
                <a:gd name="connsiteX275" fmla="*/ 333375 w 2478882"/>
                <a:gd name="connsiteY275" fmla="*/ 1121569 h 1347788"/>
                <a:gd name="connsiteX276" fmla="*/ 323850 w 2478882"/>
                <a:gd name="connsiteY276" fmla="*/ 1121569 h 1347788"/>
                <a:gd name="connsiteX277" fmla="*/ 316707 w 2478882"/>
                <a:gd name="connsiteY277" fmla="*/ 1088232 h 1347788"/>
                <a:gd name="connsiteX278" fmla="*/ 290513 w 2478882"/>
                <a:gd name="connsiteY278" fmla="*/ 1073944 h 1347788"/>
                <a:gd name="connsiteX279" fmla="*/ 271463 w 2478882"/>
                <a:gd name="connsiteY279" fmla="*/ 1062038 h 1347788"/>
                <a:gd name="connsiteX280" fmla="*/ 278607 w 2478882"/>
                <a:gd name="connsiteY280" fmla="*/ 1012032 h 1347788"/>
                <a:gd name="connsiteX281" fmla="*/ 285750 w 2478882"/>
                <a:gd name="connsiteY281" fmla="*/ 978694 h 1347788"/>
                <a:gd name="connsiteX282" fmla="*/ 328613 w 2478882"/>
                <a:gd name="connsiteY282" fmla="*/ 954882 h 1347788"/>
                <a:gd name="connsiteX283" fmla="*/ 338138 w 2478882"/>
                <a:gd name="connsiteY283" fmla="*/ 938213 h 1347788"/>
                <a:gd name="connsiteX284" fmla="*/ 350044 w 2478882"/>
                <a:gd name="connsiteY284" fmla="*/ 912019 h 1347788"/>
                <a:gd name="connsiteX285" fmla="*/ 350044 w 2478882"/>
                <a:gd name="connsiteY285" fmla="*/ 912019 h 1347788"/>
                <a:gd name="connsiteX286" fmla="*/ 321469 w 2478882"/>
                <a:gd name="connsiteY286" fmla="*/ 919163 h 1347788"/>
                <a:gd name="connsiteX287" fmla="*/ 314325 w 2478882"/>
                <a:gd name="connsiteY287" fmla="*/ 895350 h 1347788"/>
                <a:gd name="connsiteX288" fmla="*/ 311944 w 2478882"/>
                <a:gd name="connsiteY288" fmla="*/ 916782 h 1347788"/>
                <a:gd name="connsiteX289" fmla="*/ 300038 w 2478882"/>
                <a:gd name="connsiteY289" fmla="*/ 950119 h 1347788"/>
                <a:gd name="connsiteX290" fmla="*/ 288132 w 2478882"/>
                <a:gd name="connsiteY290" fmla="*/ 942975 h 1347788"/>
                <a:gd name="connsiteX291" fmla="*/ 288132 w 2478882"/>
                <a:gd name="connsiteY291" fmla="*/ 919163 h 1347788"/>
                <a:gd name="connsiteX292" fmla="*/ 288132 w 2478882"/>
                <a:gd name="connsiteY292" fmla="*/ 907257 h 1347788"/>
                <a:gd name="connsiteX293" fmla="*/ 278607 w 2478882"/>
                <a:gd name="connsiteY293" fmla="*/ 895350 h 1347788"/>
                <a:gd name="connsiteX294" fmla="*/ 269082 w 2478882"/>
                <a:gd name="connsiteY294" fmla="*/ 902494 h 1347788"/>
                <a:gd name="connsiteX295" fmla="*/ 264319 w 2478882"/>
                <a:gd name="connsiteY295" fmla="*/ 938213 h 1347788"/>
                <a:gd name="connsiteX296" fmla="*/ 280988 w 2478882"/>
                <a:gd name="connsiteY296" fmla="*/ 957263 h 1347788"/>
                <a:gd name="connsiteX297" fmla="*/ 276225 w 2478882"/>
                <a:gd name="connsiteY297" fmla="*/ 976313 h 1347788"/>
                <a:gd name="connsiteX298" fmla="*/ 264319 w 2478882"/>
                <a:gd name="connsiteY298" fmla="*/ 1007269 h 1347788"/>
                <a:gd name="connsiteX299" fmla="*/ 250032 w 2478882"/>
                <a:gd name="connsiteY299" fmla="*/ 1031082 h 1347788"/>
                <a:gd name="connsiteX300" fmla="*/ 207169 w 2478882"/>
                <a:gd name="connsiteY300" fmla="*/ 1019175 h 1347788"/>
                <a:gd name="connsiteX301" fmla="*/ 200025 w 2478882"/>
                <a:gd name="connsiteY301" fmla="*/ 988219 h 1347788"/>
                <a:gd name="connsiteX302" fmla="*/ 157163 w 2478882"/>
                <a:gd name="connsiteY302" fmla="*/ 962025 h 1347788"/>
                <a:gd name="connsiteX303" fmla="*/ 104775 w 2478882"/>
                <a:gd name="connsiteY303" fmla="*/ 940594 h 1347788"/>
                <a:gd name="connsiteX304" fmla="*/ 61913 w 2478882"/>
                <a:gd name="connsiteY304" fmla="*/ 902494 h 1347788"/>
                <a:gd name="connsiteX305" fmla="*/ 35719 w 2478882"/>
                <a:gd name="connsiteY305" fmla="*/ 864394 h 1347788"/>
                <a:gd name="connsiteX306" fmla="*/ 11907 w 2478882"/>
                <a:gd name="connsiteY306" fmla="*/ 804863 h 1347788"/>
                <a:gd name="connsiteX307" fmla="*/ 0 w 2478882"/>
                <a:gd name="connsiteY307" fmla="*/ 735807 h 1347788"/>
                <a:gd name="connsiteX308" fmla="*/ 2382 w 2478882"/>
                <a:gd name="connsiteY308" fmla="*/ 676275 h 1347788"/>
                <a:gd name="connsiteX309" fmla="*/ 2382 w 2478882"/>
                <a:gd name="connsiteY309" fmla="*/ 645319 h 1347788"/>
                <a:gd name="connsiteX310" fmla="*/ 2052638 w 2478882"/>
                <a:gd name="connsiteY310" fmla="*/ 0 h 1347788"/>
                <a:gd name="connsiteX0" fmla="*/ 2052638 w 2478882"/>
                <a:gd name="connsiteY0" fmla="*/ 0 h 1347788"/>
                <a:gd name="connsiteX1" fmla="*/ 2057400 w 2478882"/>
                <a:gd name="connsiteY1" fmla="*/ 33338 h 1347788"/>
                <a:gd name="connsiteX2" fmla="*/ 2066925 w 2478882"/>
                <a:gd name="connsiteY2" fmla="*/ 88107 h 1347788"/>
                <a:gd name="connsiteX3" fmla="*/ 2088357 w 2478882"/>
                <a:gd name="connsiteY3" fmla="*/ 133350 h 1347788"/>
                <a:gd name="connsiteX4" fmla="*/ 2238375 w 2478882"/>
                <a:gd name="connsiteY4" fmla="*/ 719138 h 1347788"/>
                <a:gd name="connsiteX5" fmla="*/ 2266950 w 2478882"/>
                <a:gd name="connsiteY5" fmla="*/ 764382 h 1347788"/>
                <a:gd name="connsiteX6" fmla="*/ 2288382 w 2478882"/>
                <a:gd name="connsiteY6" fmla="*/ 821532 h 1347788"/>
                <a:gd name="connsiteX7" fmla="*/ 2297907 w 2478882"/>
                <a:gd name="connsiteY7" fmla="*/ 871538 h 1347788"/>
                <a:gd name="connsiteX8" fmla="*/ 2340769 w 2478882"/>
                <a:gd name="connsiteY8" fmla="*/ 909638 h 1347788"/>
                <a:gd name="connsiteX9" fmla="*/ 2343150 w 2478882"/>
                <a:gd name="connsiteY9" fmla="*/ 950119 h 1347788"/>
                <a:gd name="connsiteX10" fmla="*/ 2347913 w 2478882"/>
                <a:gd name="connsiteY10" fmla="*/ 964407 h 1347788"/>
                <a:gd name="connsiteX11" fmla="*/ 2364582 w 2478882"/>
                <a:gd name="connsiteY11" fmla="*/ 978694 h 1347788"/>
                <a:gd name="connsiteX12" fmla="*/ 2359819 w 2478882"/>
                <a:gd name="connsiteY12" fmla="*/ 995363 h 1347788"/>
                <a:gd name="connsiteX13" fmla="*/ 2393157 w 2478882"/>
                <a:gd name="connsiteY13" fmla="*/ 1019175 h 1347788"/>
                <a:gd name="connsiteX14" fmla="*/ 2409825 w 2478882"/>
                <a:gd name="connsiteY14" fmla="*/ 1059657 h 1347788"/>
                <a:gd name="connsiteX15" fmla="*/ 2390775 w 2478882"/>
                <a:gd name="connsiteY15" fmla="*/ 1069182 h 1347788"/>
                <a:gd name="connsiteX16" fmla="*/ 2376488 w 2478882"/>
                <a:gd name="connsiteY16" fmla="*/ 1047750 h 1347788"/>
                <a:gd name="connsiteX17" fmla="*/ 2364582 w 2478882"/>
                <a:gd name="connsiteY17" fmla="*/ 1035844 h 1347788"/>
                <a:gd name="connsiteX18" fmla="*/ 2355057 w 2478882"/>
                <a:gd name="connsiteY18" fmla="*/ 1035844 h 1347788"/>
                <a:gd name="connsiteX19" fmla="*/ 2352675 w 2478882"/>
                <a:gd name="connsiteY19" fmla="*/ 1057275 h 1347788"/>
                <a:gd name="connsiteX20" fmla="*/ 2371725 w 2478882"/>
                <a:gd name="connsiteY20" fmla="*/ 1090613 h 1347788"/>
                <a:gd name="connsiteX21" fmla="*/ 2386013 w 2478882"/>
                <a:gd name="connsiteY21" fmla="*/ 1104900 h 1347788"/>
                <a:gd name="connsiteX22" fmla="*/ 2400300 w 2478882"/>
                <a:gd name="connsiteY22" fmla="*/ 1085850 h 1347788"/>
                <a:gd name="connsiteX23" fmla="*/ 2414588 w 2478882"/>
                <a:gd name="connsiteY23" fmla="*/ 1090613 h 1347788"/>
                <a:gd name="connsiteX24" fmla="*/ 2421732 w 2478882"/>
                <a:gd name="connsiteY24" fmla="*/ 1116807 h 1347788"/>
                <a:gd name="connsiteX25" fmla="*/ 2424113 w 2478882"/>
                <a:gd name="connsiteY25" fmla="*/ 1128713 h 1347788"/>
                <a:gd name="connsiteX26" fmla="*/ 2400300 w 2478882"/>
                <a:gd name="connsiteY26" fmla="*/ 1131094 h 1347788"/>
                <a:gd name="connsiteX27" fmla="*/ 2414588 w 2478882"/>
                <a:gd name="connsiteY27" fmla="*/ 1152525 h 1347788"/>
                <a:gd name="connsiteX28" fmla="*/ 2443163 w 2478882"/>
                <a:gd name="connsiteY28" fmla="*/ 1159669 h 1347788"/>
                <a:gd name="connsiteX29" fmla="*/ 2462213 w 2478882"/>
                <a:gd name="connsiteY29" fmla="*/ 1190625 h 1347788"/>
                <a:gd name="connsiteX30" fmla="*/ 2455069 w 2478882"/>
                <a:gd name="connsiteY30" fmla="*/ 1235869 h 1347788"/>
                <a:gd name="connsiteX31" fmla="*/ 2459832 w 2478882"/>
                <a:gd name="connsiteY31" fmla="*/ 1290638 h 1347788"/>
                <a:gd name="connsiteX32" fmla="*/ 2478882 w 2478882"/>
                <a:gd name="connsiteY32" fmla="*/ 1347788 h 1347788"/>
                <a:gd name="connsiteX33" fmla="*/ 2457450 w 2478882"/>
                <a:gd name="connsiteY33" fmla="*/ 1347788 h 1347788"/>
                <a:gd name="connsiteX34" fmla="*/ 2428875 w 2478882"/>
                <a:gd name="connsiteY34" fmla="*/ 1335882 h 1347788"/>
                <a:gd name="connsiteX35" fmla="*/ 2412207 w 2478882"/>
                <a:gd name="connsiteY35" fmla="*/ 1335882 h 1347788"/>
                <a:gd name="connsiteX36" fmla="*/ 2395538 w 2478882"/>
                <a:gd name="connsiteY36" fmla="*/ 1326357 h 1347788"/>
                <a:gd name="connsiteX37" fmla="*/ 2378869 w 2478882"/>
                <a:gd name="connsiteY37" fmla="*/ 1316832 h 1347788"/>
                <a:gd name="connsiteX38" fmla="*/ 2383632 w 2478882"/>
                <a:gd name="connsiteY38" fmla="*/ 1269207 h 1347788"/>
                <a:gd name="connsiteX39" fmla="*/ 2336007 w 2478882"/>
                <a:gd name="connsiteY39" fmla="*/ 1245394 h 1347788"/>
                <a:gd name="connsiteX40" fmla="*/ 2297907 w 2478882"/>
                <a:gd name="connsiteY40" fmla="*/ 1233488 h 1347788"/>
                <a:gd name="connsiteX41" fmla="*/ 2238375 w 2478882"/>
                <a:gd name="connsiteY41" fmla="*/ 1214438 h 1347788"/>
                <a:gd name="connsiteX42" fmla="*/ 2185988 w 2478882"/>
                <a:gd name="connsiteY42" fmla="*/ 1212057 h 1347788"/>
                <a:gd name="connsiteX43" fmla="*/ 2164557 w 2478882"/>
                <a:gd name="connsiteY43" fmla="*/ 1207294 h 1347788"/>
                <a:gd name="connsiteX44" fmla="*/ 2193132 w 2478882"/>
                <a:gd name="connsiteY44" fmla="*/ 1188244 h 1347788"/>
                <a:gd name="connsiteX45" fmla="*/ 2178844 w 2478882"/>
                <a:gd name="connsiteY45" fmla="*/ 1185863 h 1347788"/>
                <a:gd name="connsiteX46" fmla="*/ 2183607 w 2478882"/>
                <a:gd name="connsiteY46" fmla="*/ 1169194 h 1347788"/>
                <a:gd name="connsiteX47" fmla="*/ 2205038 w 2478882"/>
                <a:gd name="connsiteY47" fmla="*/ 1145382 h 1347788"/>
                <a:gd name="connsiteX48" fmla="*/ 2197894 w 2478882"/>
                <a:gd name="connsiteY48" fmla="*/ 1140619 h 1347788"/>
                <a:gd name="connsiteX49" fmla="*/ 2166938 w 2478882"/>
                <a:gd name="connsiteY49" fmla="*/ 1164432 h 1347788"/>
                <a:gd name="connsiteX50" fmla="*/ 2155032 w 2478882"/>
                <a:gd name="connsiteY50" fmla="*/ 1164432 h 1347788"/>
                <a:gd name="connsiteX51" fmla="*/ 2147888 w 2478882"/>
                <a:gd name="connsiteY51" fmla="*/ 1152525 h 1347788"/>
                <a:gd name="connsiteX52" fmla="*/ 2138363 w 2478882"/>
                <a:gd name="connsiteY52" fmla="*/ 1147763 h 1347788"/>
                <a:gd name="connsiteX53" fmla="*/ 2119313 w 2478882"/>
                <a:gd name="connsiteY53" fmla="*/ 1152525 h 1347788"/>
                <a:gd name="connsiteX54" fmla="*/ 2126457 w 2478882"/>
                <a:gd name="connsiteY54" fmla="*/ 1173957 h 1347788"/>
                <a:gd name="connsiteX55" fmla="*/ 2102644 w 2478882"/>
                <a:gd name="connsiteY55" fmla="*/ 1176338 h 1347788"/>
                <a:gd name="connsiteX56" fmla="*/ 2088357 w 2478882"/>
                <a:gd name="connsiteY56" fmla="*/ 1169194 h 1347788"/>
                <a:gd name="connsiteX57" fmla="*/ 2078832 w 2478882"/>
                <a:gd name="connsiteY57" fmla="*/ 1154907 h 1347788"/>
                <a:gd name="connsiteX58" fmla="*/ 2066925 w 2478882"/>
                <a:gd name="connsiteY58" fmla="*/ 1162050 h 1347788"/>
                <a:gd name="connsiteX59" fmla="*/ 2040732 w 2478882"/>
                <a:gd name="connsiteY59" fmla="*/ 1164432 h 1347788"/>
                <a:gd name="connsiteX60" fmla="*/ 1971675 w 2478882"/>
                <a:gd name="connsiteY60" fmla="*/ 1154907 h 1347788"/>
                <a:gd name="connsiteX61" fmla="*/ 1935957 w 2478882"/>
                <a:gd name="connsiteY61" fmla="*/ 1138238 h 1347788"/>
                <a:gd name="connsiteX62" fmla="*/ 1921669 w 2478882"/>
                <a:gd name="connsiteY62" fmla="*/ 1104900 h 1347788"/>
                <a:gd name="connsiteX63" fmla="*/ 1921669 w 2478882"/>
                <a:gd name="connsiteY63" fmla="*/ 1083469 h 1347788"/>
                <a:gd name="connsiteX64" fmla="*/ 1893094 w 2478882"/>
                <a:gd name="connsiteY64" fmla="*/ 1057275 h 1347788"/>
                <a:gd name="connsiteX65" fmla="*/ 1869282 w 2478882"/>
                <a:gd name="connsiteY65" fmla="*/ 1042988 h 1347788"/>
                <a:gd name="connsiteX66" fmla="*/ 1850232 w 2478882"/>
                <a:gd name="connsiteY66" fmla="*/ 1028700 h 1347788"/>
                <a:gd name="connsiteX67" fmla="*/ 1843088 w 2478882"/>
                <a:gd name="connsiteY67" fmla="*/ 1016794 h 1347788"/>
                <a:gd name="connsiteX68" fmla="*/ 1804988 w 2478882"/>
                <a:gd name="connsiteY68" fmla="*/ 1012032 h 1347788"/>
                <a:gd name="connsiteX69" fmla="*/ 1769269 w 2478882"/>
                <a:gd name="connsiteY69" fmla="*/ 1007269 h 1347788"/>
                <a:gd name="connsiteX70" fmla="*/ 1750219 w 2478882"/>
                <a:gd name="connsiteY70" fmla="*/ 981075 h 1347788"/>
                <a:gd name="connsiteX71" fmla="*/ 1709738 w 2478882"/>
                <a:gd name="connsiteY71" fmla="*/ 962025 h 1347788"/>
                <a:gd name="connsiteX72" fmla="*/ 1678782 w 2478882"/>
                <a:gd name="connsiteY72" fmla="*/ 947738 h 1347788"/>
                <a:gd name="connsiteX73" fmla="*/ 1659732 w 2478882"/>
                <a:gd name="connsiteY73" fmla="*/ 945357 h 1347788"/>
                <a:gd name="connsiteX74" fmla="*/ 1659732 w 2478882"/>
                <a:gd name="connsiteY74" fmla="*/ 921544 h 1347788"/>
                <a:gd name="connsiteX75" fmla="*/ 1640682 w 2478882"/>
                <a:gd name="connsiteY75" fmla="*/ 928688 h 1347788"/>
                <a:gd name="connsiteX76" fmla="*/ 1640682 w 2478882"/>
                <a:gd name="connsiteY76" fmla="*/ 928688 h 1347788"/>
                <a:gd name="connsiteX77" fmla="*/ 1619250 w 2478882"/>
                <a:gd name="connsiteY77" fmla="*/ 892969 h 1347788"/>
                <a:gd name="connsiteX78" fmla="*/ 1595438 w 2478882"/>
                <a:gd name="connsiteY78" fmla="*/ 871538 h 1347788"/>
                <a:gd name="connsiteX79" fmla="*/ 1581150 w 2478882"/>
                <a:gd name="connsiteY79" fmla="*/ 864394 h 1347788"/>
                <a:gd name="connsiteX80" fmla="*/ 1581150 w 2478882"/>
                <a:gd name="connsiteY80" fmla="*/ 845344 h 1347788"/>
                <a:gd name="connsiteX81" fmla="*/ 1602582 w 2478882"/>
                <a:gd name="connsiteY81" fmla="*/ 835819 h 1347788"/>
                <a:gd name="connsiteX82" fmla="*/ 1633538 w 2478882"/>
                <a:gd name="connsiteY82" fmla="*/ 842963 h 1347788"/>
                <a:gd name="connsiteX83" fmla="*/ 1657350 w 2478882"/>
                <a:gd name="connsiteY83" fmla="*/ 828675 h 1347788"/>
                <a:gd name="connsiteX84" fmla="*/ 1669257 w 2478882"/>
                <a:gd name="connsiteY84" fmla="*/ 816769 h 1347788"/>
                <a:gd name="connsiteX85" fmla="*/ 1688307 w 2478882"/>
                <a:gd name="connsiteY85" fmla="*/ 804863 h 1347788"/>
                <a:gd name="connsiteX86" fmla="*/ 1650207 w 2478882"/>
                <a:gd name="connsiteY86" fmla="*/ 771525 h 1347788"/>
                <a:gd name="connsiteX87" fmla="*/ 1624013 w 2478882"/>
                <a:gd name="connsiteY87" fmla="*/ 778669 h 1347788"/>
                <a:gd name="connsiteX88" fmla="*/ 1626393 w 2478882"/>
                <a:gd name="connsiteY88" fmla="*/ 795338 h 1347788"/>
                <a:gd name="connsiteX89" fmla="*/ 1607344 w 2478882"/>
                <a:gd name="connsiteY89" fmla="*/ 802481 h 1347788"/>
                <a:gd name="connsiteX90" fmla="*/ 1581151 w 2478882"/>
                <a:gd name="connsiteY90" fmla="*/ 809625 h 1347788"/>
                <a:gd name="connsiteX91" fmla="*/ 1559719 w 2478882"/>
                <a:gd name="connsiteY91" fmla="*/ 819150 h 1347788"/>
                <a:gd name="connsiteX92" fmla="*/ 1552575 w 2478882"/>
                <a:gd name="connsiteY92" fmla="*/ 835819 h 1347788"/>
                <a:gd name="connsiteX93" fmla="*/ 1531144 w 2478882"/>
                <a:gd name="connsiteY93" fmla="*/ 835819 h 1347788"/>
                <a:gd name="connsiteX94" fmla="*/ 1516857 w 2478882"/>
                <a:gd name="connsiteY94" fmla="*/ 845344 h 1347788"/>
                <a:gd name="connsiteX95" fmla="*/ 1485900 w 2478882"/>
                <a:gd name="connsiteY95" fmla="*/ 840582 h 1347788"/>
                <a:gd name="connsiteX96" fmla="*/ 1438275 w 2478882"/>
                <a:gd name="connsiteY96" fmla="*/ 835819 h 1347788"/>
                <a:gd name="connsiteX97" fmla="*/ 1416844 w 2478882"/>
                <a:gd name="connsiteY97" fmla="*/ 821532 h 1347788"/>
                <a:gd name="connsiteX98" fmla="*/ 1385888 w 2478882"/>
                <a:gd name="connsiteY98" fmla="*/ 823913 h 1347788"/>
                <a:gd name="connsiteX99" fmla="*/ 1359694 w 2478882"/>
                <a:gd name="connsiteY99" fmla="*/ 833438 h 1347788"/>
                <a:gd name="connsiteX100" fmla="*/ 1343025 w 2478882"/>
                <a:gd name="connsiteY100" fmla="*/ 828675 h 1347788"/>
                <a:gd name="connsiteX101" fmla="*/ 1323975 w 2478882"/>
                <a:gd name="connsiteY101" fmla="*/ 800100 h 1347788"/>
                <a:gd name="connsiteX102" fmla="*/ 1323975 w 2478882"/>
                <a:gd name="connsiteY102" fmla="*/ 788194 h 1347788"/>
                <a:gd name="connsiteX103" fmla="*/ 1314450 w 2478882"/>
                <a:gd name="connsiteY103" fmla="*/ 812007 h 1347788"/>
                <a:gd name="connsiteX104" fmla="*/ 1319213 w 2478882"/>
                <a:gd name="connsiteY104" fmla="*/ 845344 h 1347788"/>
                <a:gd name="connsiteX105" fmla="*/ 1312069 w 2478882"/>
                <a:gd name="connsiteY105" fmla="*/ 864394 h 1347788"/>
                <a:gd name="connsiteX106" fmla="*/ 1283494 w 2478882"/>
                <a:gd name="connsiteY106" fmla="*/ 864394 h 1347788"/>
                <a:gd name="connsiteX107" fmla="*/ 1264444 w 2478882"/>
                <a:gd name="connsiteY107" fmla="*/ 850107 h 1347788"/>
                <a:gd name="connsiteX108" fmla="*/ 1243013 w 2478882"/>
                <a:gd name="connsiteY108" fmla="*/ 850107 h 1347788"/>
                <a:gd name="connsiteX109" fmla="*/ 1219200 w 2478882"/>
                <a:gd name="connsiteY109" fmla="*/ 840582 h 1347788"/>
                <a:gd name="connsiteX110" fmla="*/ 1212057 w 2478882"/>
                <a:gd name="connsiteY110" fmla="*/ 833438 h 1347788"/>
                <a:gd name="connsiteX111" fmla="*/ 1212057 w 2478882"/>
                <a:gd name="connsiteY111" fmla="*/ 809625 h 1347788"/>
                <a:gd name="connsiteX112" fmla="*/ 1214438 w 2478882"/>
                <a:gd name="connsiteY112" fmla="*/ 785813 h 1347788"/>
                <a:gd name="connsiteX113" fmla="*/ 1219200 w 2478882"/>
                <a:gd name="connsiteY113" fmla="*/ 762000 h 1347788"/>
                <a:gd name="connsiteX114" fmla="*/ 1235869 w 2478882"/>
                <a:gd name="connsiteY114" fmla="*/ 747713 h 1347788"/>
                <a:gd name="connsiteX115" fmla="*/ 1243013 w 2478882"/>
                <a:gd name="connsiteY115" fmla="*/ 740569 h 1347788"/>
                <a:gd name="connsiteX116" fmla="*/ 1233488 w 2478882"/>
                <a:gd name="connsiteY116" fmla="*/ 716757 h 1347788"/>
                <a:gd name="connsiteX117" fmla="*/ 1200150 w 2478882"/>
                <a:gd name="connsiteY117" fmla="*/ 688182 h 1347788"/>
                <a:gd name="connsiteX118" fmla="*/ 1176338 w 2478882"/>
                <a:gd name="connsiteY118" fmla="*/ 671513 h 1347788"/>
                <a:gd name="connsiteX119" fmla="*/ 1162050 w 2478882"/>
                <a:gd name="connsiteY119" fmla="*/ 652463 h 1347788"/>
                <a:gd name="connsiteX120" fmla="*/ 1162050 w 2478882"/>
                <a:gd name="connsiteY120" fmla="*/ 652463 h 1347788"/>
                <a:gd name="connsiteX121" fmla="*/ 1166813 w 2478882"/>
                <a:gd name="connsiteY121" fmla="*/ 690563 h 1347788"/>
                <a:gd name="connsiteX122" fmla="*/ 1169194 w 2478882"/>
                <a:gd name="connsiteY122" fmla="*/ 719138 h 1347788"/>
                <a:gd name="connsiteX123" fmla="*/ 1195388 w 2478882"/>
                <a:gd name="connsiteY123" fmla="*/ 731044 h 1347788"/>
                <a:gd name="connsiteX124" fmla="*/ 1204913 w 2478882"/>
                <a:gd name="connsiteY124" fmla="*/ 745332 h 1347788"/>
                <a:gd name="connsiteX125" fmla="*/ 1195388 w 2478882"/>
                <a:gd name="connsiteY125" fmla="*/ 771525 h 1347788"/>
                <a:gd name="connsiteX126" fmla="*/ 1197769 w 2478882"/>
                <a:gd name="connsiteY126" fmla="*/ 797719 h 1347788"/>
                <a:gd name="connsiteX127" fmla="*/ 1190625 w 2478882"/>
                <a:gd name="connsiteY127" fmla="*/ 819150 h 1347788"/>
                <a:gd name="connsiteX128" fmla="*/ 1195388 w 2478882"/>
                <a:gd name="connsiteY128" fmla="*/ 838200 h 1347788"/>
                <a:gd name="connsiteX129" fmla="*/ 1195388 w 2478882"/>
                <a:gd name="connsiteY129" fmla="*/ 838200 h 1347788"/>
                <a:gd name="connsiteX130" fmla="*/ 1166813 w 2478882"/>
                <a:gd name="connsiteY130" fmla="*/ 838200 h 1347788"/>
                <a:gd name="connsiteX131" fmla="*/ 1150144 w 2478882"/>
                <a:gd name="connsiteY131" fmla="*/ 838200 h 1347788"/>
                <a:gd name="connsiteX132" fmla="*/ 1131094 w 2478882"/>
                <a:gd name="connsiteY132" fmla="*/ 847725 h 1347788"/>
                <a:gd name="connsiteX133" fmla="*/ 1114425 w 2478882"/>
                <a:gd name="connsiteY133" fmla="*/ 838200 h 1347788"/>
                <a:gd name="connsiteX134" fmla="*/ 1088232 w 2478882"/>
                <a:gd name="connsiteY134" fmla="*/ 847725 h 1347788"/>
                <a:gd name="connsiteX135" fmla="*/ 1066800 w 2478882"/>
                <a:gd name="connsiteY135" fmla="*/ 854869 h 1347788"/>
                <a:gd name="connsiteX136" fmla="*/ 1059657 w 2478882"/>
                <a:gd name="connsiteY136" fmla="*/ 842963 h 1347788"/>
                <a:gd name="connsiteX137" fmla="*/ 1031082 w 2478882"/>
                <a:gd name="connsiteY137" fmla="*/ 852488 h 1347788"/>
                <a:gd name="connsiteX138" fmla="*/ 992982 w 2478882"/>
                <a:gd name="connsiteY138" fmla="*/ 823913 h 1347788"/>
                <a:gd name="connsiteX139" fmla="*/ 964407 w 2478882"/>
                <a:gd name="connsiteY139" fmla="*/ 826294 h 1347788"/>
                <a:gd name="connsiteX140" fmla="*/ 942975 w 2478882"/>
                <a:gd name="connsiteY140" fmla="*/ 835819 h 1347788"/>
                <a:gd name="connsiteX141" fmla="*/ 921544 w 2478882"/>
                <a:gd name="connsiteY141" fmla="*/ 852488 h 1347788"/>
                <a:gd name="connsiteX142" fmla="*/ 909638 w 2478882"/>
                <a:gd name="connsiteY142" fmla="*/ 833438 h 1347788"/>
                <a:gd name="connsiteX143" fmla="*/ 919163 w 2478882"/>
                <a:gd name="connsiteY143" fmla="*/ 807244 h 1347788"/>
                <a:gd name="connsiteX144" fmla="*/ 921544 w 2478882"/>
                <a:gd name="connsiteY144" fmla="*/ 797719 h 1347788"/>
                <a:gd name="connsiteX145" fmla="*/ 914400 w 2478882"/>
                <a:gd name="connsiteY145" fmla="*/ 778669 h 1347788"/>
                <a:gd name="connsiteX146" fmla="*/ 907257 w 2478882"/>
                <a:gd name="connsiteY146" fmla="*/ 771525 h 1347788"/>
                <a:gd name="connsiteX147" fmla="*/ 897732 w 2478882"/>
                <a:gd name="connsiteY147" fmla="*/ 800100 h 1347788"/>
                <a:gd name="connsiteX148" fmla="*/ 897732 w 2478882"/>
                <a:gd name="connsiteY148" fmla="*/ 823913 h 1347788"/>
                <a:gd name="connsiteX149" fmla="*/ 869157 w 2478882"/>
                <a:gd name="connsiteY149" fmla="*/ 828675 h 1347788"/>
                <a:gd name="connsiteX150" fmla="*/ 850107 w 2478882"/>
                <a:gd name="connsiteY150" fmla="*/ 833438 h 1347788"/>
                <a:gd name="connsiteX151" fmla="*/ 828675 w 2478882"/>
                <a:gd name="connsiteY151" fmla="*/ 804863 h 1347788"/>
                <a:gd name="connsiteX152" fmla="*/ 814388 w 2478882"/>
                <a:gd name="connsiteY152" fmla="*/ 783432 h 1347788"/>
                <a:gd name="connsiteX153" fmla="*/ 807244 w 2478882"/>
                <a:gd name="connsiteY153" fmla="*/ 759619 h 1347788"/>
                <a:gd name="connsiteX154" fmla="*/ 804863 w 2478882"/>
                <a:gd name="connsiteY154" fmla="*/ 733425 h 1347788"/>
                <a:gd name="connsiteX155" fmla="*/ 783432 w 2478882"/>
                <a:gd name="connsiteY155" fmla="*/ 692944 h 1347788"/>
                <a:gd name="connsiteX156" fmla="*/ 783432 w 2478882"/>
                <a:gd name="connsiteY156" fmla="*/ 719138 h 1347788"/>
                <a:gd name="connsiteX157" fmla="*/ 785813 w 2478882"/>
                <a:gd name="connsiteY157" fmla="*/ 757238 h 1347788"/>
                <a:gd name="connsiteX158" fmla="*/ 800100 w 2478882"/>
                <a:gd name="connsiteY158" fmla="*/ 792957 h 1347788"/>
                <a:gd name="connsiteX159" fmla="*/ 823913 w 2478882"/>
                <a:gd name="connsiteY159" fmla="*/ 833438 h 1347788"/>
                <a:gd name="connsiteX160" fmla="*/ 845344 w 2478882"/>
                <a:gd name="connsiteY160" fmla="*/ 854869 h 1347788"/>
                <a:gd name="connsiteX161" fmla="*/ 838200 w 2478882"/>
                <a:gd name="connsiteY161" fmla="*/ 873919 h 1347788"/>
                <a:gd name="connsiteX162" fmla="*/ 823913 w 2478882"/>
                <a:gd name="connsiteY162" fmla="*/ 902494 h 1347788"/>
                <a:gd name="connsiteX163" fmla="*/ 823913 w 2478882"/>
                <a:gd name="connsiteY163" fmla="*/ 902494 h 1347788"/>
                <a:gd name="connsiteX164" fmla="*/ 800100 w 2478882"/>
                <a:gd name="connsiteY164" fmla="*/ 902494 h 1347788"/>
                <a:gd name="connsiteX165" fmla="*/ 809625 w 2478882"/>
                <a:gd name="connsiteY165" fmla="*/ 869157 h 1347788"/>
                <a:gd name="connsiteX166" fmla="*/ 795338 w 2478882"/>
                <a:gd name="connsiteY166" fmla="*/ 885825 h 1347788"/>
                <a:gd name="connsiteX167" fmla="*/ 788194 w 2478882"/>
                <a:gd name="connsiteY167" fmla="*/ 862013 h 1347788"/>
                <a:gd name="connsiteX168" fmla="*/ 769144 w 2478882"/>
                <a:gd name="connsiteY168" fmla="*/ 864394 h 1347788"/>
                <a:gd name="connsiteX169" fmla="*/ 750094 w 2478882"/>
                <a:gd name="connsiteY169" fmla="*/ 862013 h 1347788"/>
                <a:gd name="connsiteX170" fmla="*/ 742950 w 2478882"/>
                <a:gd name="connsiteY170" fmla="*/ 852488 h 1347788"/>
                <a:gd name="connsiteX171" fmla="*/ 742950 w 2478882"/>
                <a:gd name="connsiteY171" fmla="*/ 852488 h 1347788"/>
                <a:gd name="connsiteX172" fmla="*/ 728663 w 2478882"/>
                <a:gd name="connsiteY172" fmla="*/ 850107 h 1347788"/>
                <a:gd name="connsiteX173" fmla="*/ 711994 w 2478882"/>
                <a:gd name="connsiteY173" fmla="*/ 850107 h 1347788"/>
                <a:gd name="connsiteX174" fmla="*/ 700088 w 2478882"/>
                <a:gd name="connsiteY174" fmla="*/ 866775 h 1347788"/>
                <a:gd name="connsiteX175" fmla="*/ 681038 w 2478882"/>
                <a:gd name="connsiteY175" fmla="*/ 866775 h 1347788"/>
                <a:gd name="connsiteX176" fmla="*/ 669132 w 2478882"/>
                <a:gd name="connsiteY176" fmla="*/ 852488 h 1347788"/>
                <a:gd name="connsiteX177" fmla="*/ 666750 w 2478882"/>
                <a:gd name="connsiteY177" fmla="*/ 852488 h 1347788"/>
                <a:gd name="connsiteX178" fmla="*/ 652463 w 2478882"/>
                <a:gd name="connsiteY178" fmla="*/ 866775 h 1347788"/>
                <a:gd name="connsiteX179" fmla="*/ 652463 w 2478882"/>
                <a:gd name="connsiteY179" fmla="*/ 881063 h 1347788"/>
                <a:gd name="connsiteX180" fmla="*/ 661988 w 2478882"/>
                <a:gd name="connsiteY180" fmla="*/ 890588 h 1347788"/>
                <a:gd name="connsiteX181" fmla="*/ 704850 w 2478882"/>
                <a:gd name="connsiteY181" fmla="*/ 890588 h 1347788"/>
                <a:gd name="connsiteX182" fmla="*/ 738188 w 2478882"/>
                <a:gd name="connsiteY182" fmla="*/ 890588 h 1347788"/>
                <a:gd name="connsiteX183" fmla="*/ 776288 w 2478882"/>
                <a:gd name="connsiteY183" fmla="*/ 888207 h 1347788"/>
                <a:gd name="connsiteX184" fmla="*/ 783432 w 2478882"/>
                <a:gd name="connsiteY184" fmla="*/ 900113 h 1347788"/>
                <a:gd name="connsiteX185" fmla="*/ 783432 w 2478882"/>
                <a:gd name="connsiteY185" fmla="*/ 900113 h 1347788"/>
                <a:gd name="connsiteX186" fmla="*/ 754857 w 2478882"/>
                <a:gd name="connsiteY186" fmla="*/ 914400 h 1347788"/>
                <a:gd name="connsiteX187" fmla="*/ 735807 w 2478882"/>
                <a:gd name="connsiteY187" fmla="*/ 931069 h 1347788"/>
                <a:gd name="connsiteX188" fmla="*/ 735807 w 2478882"/>
                <a:gd name="connsiteY188" fmla="*/ 931069 h 1347788"/>
                <a:gd name="connsiteX189" fmla="*/ 707232 w 2478882"/>
                <a:gd name="connsiteY189" fmla="*/ 919163 h 1347788"/>
                <a:gd name="connsiteX190" fmla="*/ 690563 w 2478882"/>
                <a:gd name="connsiteY190" fmla="*/ 909638 h 1347788"/>
                <a:gd name="connsiteX191" fmla="*/ 652463 w 2478882"/>
                <a:gd name="connsiteY191" fmla="*/ 909638 h 1347788"/>
                <a:gd name="connsiteX192" fmla="*/ 619125 w 2478882"/>
                <a:gd name="connsiteY192" fmla="*/ 914400 h 1347788"/>
                <a:gd name="connsiteX193" fmla="*/ 600075 w 2478882"/>
                <a:gd name="connsiteY193" fmla="*/ 897732 h 1347788"/>
                <a:gd name="connsiteX194" fmla="*/ 590550 w 2478882"/>
                <a:gd name="connsiteY194" fmla="*/ 859632 h 1347788"/>
                <a:gd name="connsiteX195" fmla="*/ 581025 w 2478882"/>
                <a:gd name="connsiteY195" fmla="*/ 845344 h 1347788"/>
                <a:gd name="connsiteX196" fmla="*/ 573882 w 2478882"/>
                <a:gd name="connsiteY196" fmla="*/ 828675 h 1347788"/>
                <a:gd name="connsiteX197" fmla="*/ 559594 w 2478882"/>
                <a:gd name="connsiteY197" fmla="*/ 835819 h 1347788"/>
                <a:gd name="connsiteX198" fmla="*/ 559594 w 2478882"/>
                <a:gd name="connsiteY198" fmla="*/ 859632 h 1347788"/>
                <a:gd name="connsiteX199" fmla="*/ 545307 w 2478882"/>
                <a:gd name="connsiteY199" fmla="*/ 845344 h 1347788"/>
                <a:gd name="connsiteX200" fmla="*/ 523875 w 2478882"/>
                <a:gd name="connsiteY200" fmla="*/ 838200 h 1347788"/>
                <a:gd name="connsiteX201" fmla="*/ 500063 w 2478882"/>
                <a:gd name="connsiteY201" fmla="*/ 840582 h 1347788"/>
                <a:gd name="connsiteX202" fmla="*/ 492919 w 2478882"/>
                <a:gd name="connsiteY202" fmla="*/ 862013 h 1347788"/>
                <a:gd name="connsiteX203" fmla="*/ 481013 w 2478882"/>
                <a:gd name="connsiteY203" fmla="*/ 866775 h 1347788"/>
                <a:gd name="connsiteX204" fmla="*/ 461963 w 2478882"/>
                <a:gd name="connsiteY204" fmla="*/ 866775 h 1347788"/>
                <a:gd name="connsiteX205" fmla="*/ 433388 w 2478882"/>
                <a:gd name="connsiteY205" fmla="*/ 876300 h 1347788"/>
                <a:gd name="connsiteX206" fmla="*/ 419100 w 2478882"/>
                <a:gd name="connsiteY206" fmla="*/ 900113 h 1347788"/>
                <a:gd name="connsiteX207" fmla="*/ 426244 w 2478882"/>
                <a:gd name="connsiteY207" fmla="*/ 907257 h 1347788"/>
                <a:gd name="connsiteX208" fmla="*/ 466725 w 2478882"/>
                <a:gd name="connsiteY208" fmla="*/ 885825 h 1347788"/>
                <a:gd name="connsiteX209" fmla="*/ 488157 w 2478882"/>
                <a:gd name="connsiteY209" fmla="*/ 890588 h 1347788"/>
                <a:gd name="connsiteX210" fmla="*/ 519113 w 2478882"/>
                <a:gd name="connsiteY210" fmla="*/ 878682 h 1347788"/>
                <a:gd name="connsiteX211" fmla="*/ 552450 w 2478882"/>
                <a:gd name="connsiteY211" fmla="*/ 904875 h 1347788"/>
                <a:gd name="connsiteX212" fmla="*/ 561975 w 2478882"/>
                <a:gd name="connsiteY212" fmla="*/ 931069 h 1347788"/>
                <a:gd name="connsiteX213" fmla="*/ 590550 w 2478882"/>
                <a:gd name="connsiteY213" fmla="*/ 923925 h 1347788"/>
                <a:gd name="connsiteX214" fmla="*/ 607219 w 2478882"/>
                <a:gd name="connsiteY214" fmla="*/ 945357 h 1347788"/>
                <a:gd name="connsiteX215" fmla="*/ 645319 w 2478882"/>
                <a:gd name="connsiteY215" fmla="*/ 950119 h 1347788"/>
                <a:gd name="connsiteX216" fmla="*/ 704850 w 2478882"/>
                <a:gd name="connsiteY216" fmla="*/ 959644 h 1347788"/>
                <a:gd name="connsiteX217" fmla="*/ 745332 w 2478882"/>
                <a:gd name="connsiteY217" fmla="*/ 966788 h 1347788"/>
                <a:gd name="connsiteX218" fmla="*/ 745332 w 2478882"/>
                <a:gd name="connsiteY218" fmla="*/ 966788 h 1347788"/>
                <a:gd name="connsiteX219" fmla="*/ 764382 w 2478882"/>
                <a:gd name="connsiteY219" fmla="*/ 935832 h 1347788"/>
                <a:gd name="connsiteX220" fmla="*/ 790575 w 2478882"/>
                <a:gd name="connsiteY220" fmla="*/ 935832 h 1347788"/>
                <a:gd name="connsiteX221" fmla="*/ 828675 w 2478882"/>
                <a:gd name="connsiteY221" fmla="*/ 935832 h 1347788"/>
                <a:gd name="connsiteX222" fmla="*/ 821532 w 2478882"/>
                <a:gd name="connsiteY222" fmla="*/ 950119 h 1347788"/>
                <a:gd name="connsiteX223" fmla="*/ 812007 w 2478882"/>
                <a:gd name="connsiteY223" fmla="*/ 964407 h 1347788"/>
                <a:gd name="connsiteX224" fmla="*/ 823913 w 2478882"/>
                <a:gd name="connsiteY224" fmla="*/ 973932 h 1347788"/>
                <a:gd name="connsiteX225" fmla="*/ 800100 w 2478882"/>
                <a:gd name="connsiteY225" fmla="*/ 992982 h 1347788"/>
                <a:gd name="connsiteX226" fmla="*/ 797719 w 2478882"/>
                <a:gd name="connsiteY226" fmla="*/ 1014413 h 1347788"/>
                <a:gd name="connsiteX227" fmla="*/ 790575 w 2478882"/>
                <a:gd name="connsiteY227" fmla="*/ 1026319 h 1347788"/>
                <a:gd name="connsiteX228" fmla="*/ 764382 w 2478882"/>
                <a:gd name="connsiteY228" fmla="*/ 1031082 h 1347788"/>
                <a:gd name="connsiteX229" fmla="*/ 771525 w 2478882"/>
                <a:gd name="connsiteY229" fmla="*/ 1054894 h 1347788"/>
                <a:gd name="connsiteX230" fmla="*/ 740569 w 2478882"/>
                <a:gd name="connsiteY230" fmla="*/ 1059657 h 1347788"/>
                <a:gd name="connsiteX231" fmla="*/ 726282 w 2478882"/>
                <a:gd name="connsiteY231" fmla="*/ 1042988 h 1347788"/>
                <a:gd name="connsiteX232" fmla="*/ 695325 w 2478882"/>
                <a:gd name="connsiteY232" fmla="*/ 1045369 h 1347788"/>
                <a:gd name="connsiteX233" fmla="*/ 669132 w 2478882"/>
                <a:gd name="connsiteY233" fmla="*/ 1052513 h 1347788"/>
                <a:gd name="connsiteX234" fmla="*/ 642938 w 2478882"/>
                <a:gd name="connsiteY234" fmla="*/ 1050132 h 1347788"/>
                <a:gd name="connsiteX235" fmla="*/ 621507 w 2478882"/>
                <a:gd name="connsiteY235" fmla="*/ 1047750 h 1347788"/>
                <a:gd name="connsiteX236" fmla="*/ 621507 w 2478882"/>
                <a:gd name="connsiteY236" fmla="*/ 1033463 h 1347788"/>
                <a:gd name="connsiteX237" fmla="*/ 600075 w 2478882"/>
                <a:gd name="connsiteY237" fmla="*/ 1035844 h 1347788"/>
                <a:gd name="connsiteX238" fmla="*/ 578644 w 2478882"/>
                <a:gd name="connsiteY238" fmla="*/ 1040607 h 1347788"/>
                <a:gd name="connsiteX239" fmla="*/ 571500 w 2478882"/>
                <a:gd name="connsiteY239" fmla="*/ 1031082 h 1347788"/>
                <a:gd name="connsiteX240" fmla="*/ 571500 w 2478882"/>
                <a:gd name="connsiteY240" fmla="*/ 1019175 h 1347788"/>
                <a:gd name="connsiteX241" fmla="*/ 571500 w 2478882"/>
                <a:gd name="connsiteY241" fmla="*/ 1019175 h 1347788"/>
                <a:gd name="connsiteX242" fmla="*/ 626269 w 2478882"/>
                <a:gd name="connsiteY242" fmla="*/ 1004888 h 1347788"/>
                <a:gd name="connsiteX243" fmla="*/ 647700 w 2478882"/>
                <a:gd name="connsiteY243" fmla="*/ 988219 h 1347788"/>
                <a:gd name="connsiteX244" fmla="*/ 647700 w 2478882"/>
                <a:gd name="connsiteY244" fmla="*/ 988219 h 1347788"/>
                <a:gd name="connsiteX245" fmla="*/ 647700 w 2478882"/>
                <a:gd name="connsiteY245" fmla="*/ 988219 h 1347788"/>
                <a:gd name="connsiteX246" fmla="*/ 597694 w 2478882"/>
                <a:gd name="connsiteY246" fmla="*/ 988219 h 1347788"/>
                <a:gd name="connsiteX247" fmla="*/ 581025 w 2478882"/>
                <a:gd name="connsiteY247" fmla="*/ 990600 h 1347788"/>
                <a:gd name="connsiteX248" fmla="*/ 578644 w 2478882"/>
                <a:gd name="connsiteY248" fmla="*/ 969169 h 1347788"/>
                <a:gd name="connsiteX249" fmla="*/ 550069 w 2478882"/>
                <a:gd name="connsiteY249" fmla="*/ 966788 h 1347788"/>
                <a:gd name="connsiteX250" fmla="*/ 559594 w 2478882"/>
                <a:gd name="connsiteY250" fmla="*/ 988219 h 1347788"/>
                <a:gd name="connsiteX251" fmla="*/ 545307 w 2478882"/>
                <a:gd name="connsiteY251" fmla="*/ 992982 h 1347788"/>
                <a:gd name="connsiteX252" fmla="*/ 511969 w 2478882"/>
                <a:gd name="connsiteY252" fmla="*/ 988219 h 1347788"/>
                <a:gd name="connsiteX253" fmla="*/ 492919 w 2478882"/>
                <a:gd name="connsiteY253" fmla="*/ 990600 h 1347788"/>
                <a:gd name="connsiteX254" fmla="*/ 507207 w 2478882"/>
                <a:gd name="connsiteY254" fmla="*/ 1007269 h 1347788"/>
                <a:gd name="connsiteX255" fmla="*/ 516732 w 2478882"/>
                <a:gd name="connsiteY255" fmla="*/ 1019175 h 1347788"/>
                <a:gd name="connsiteX256" fmla="*/ 507207 w 2478882"/>
                <a:gd name="connsiteY256" fmla="*/ 1028700 h 1347788"/>
                <a:gd name="connsiteX257" fmla="*/ 507207 w 2478882"/>
                <a:gd name="connsiteY257" fmla="*/ 1028700 h 1347788"/>
                <a:gd name="connsiteX258" fmla="*/ 497682 w 2478882"/>
                <a:gd name="connsiteY258" fmla="*/ 1054894 h 1347788"/>
                <a:gd name="connsiteX259" fmla="*/ 469107 w 2478882"/>
                <a:gd name="connsiteY259" fmla="*/ 1076325 h 1347788"/>
                <a:gd name="connsiteX260" fmla="*/ 454819 w 2478882"/>
                <a:gd name="connsiteY260" fmla="*/ 1071563 h 1347788"/>
                <a:gd name="connsiteX261" fmla="*/ 438150 w 2478882"/>
                <a:gd name="connsiteY261" fmla="*/ 1085850 h 1347788"/>
                <a:gd name="connsiteX262" fmla="*/ 431007 w 2478882"/>
                <a:gd name="connsiteY262" fmla="*/ 1083469 h 1347788"/>
                <a:gd name="connsiteX263" fmla="*/ 433388 w 2478882"/>
                <a:gd name="connsiteY263" fmla="*/ 1059657 h 1347788"/>
                <a:gd name="connsiteX264" fmla="*/ 435769 w 2478882"/>
                <a:gd name="connsiteY264" fmla="*/ 1035844 h 1347788"/>
                <a:gd name="connsiteX265" fmla="*/ 426244 w 2478882"/>
                <a:gd name="connsiteY265" fmla="*/ 1031082 h 1347788"/>
                <a:gd name="connsiteX266" fmla="*/ 423863 w 2478882"/>
                <a:gd name="connsiteY266" fmla="*/ 1047750 h 1347788"/>
                <a:gd name="connsiteX267" fmla="*/ 416719 w 2478882"/>
                <a:gd name="connsiteY267" fmla="*/ 1062038 h 1347788"/>
                <a:gd name="connsiteX268" fmla="*/ 392907 w 2478882"/>
                <a:gd name="connsiteY268" fmla="*/ 1052513 h 1347788"/>
                <a:gd name="connsiteX269" fmla="*/ 383382 w 2478882"/>
                <a:gd name="connsiteY269" fmla="*/ 1050132 h 1347788"/>
                <a:gd name="connsiteX270" fmla="*/ 383382 w 2478882"/>
                <a:gd name="connsiteY270" fmla="*/ 1069182 h 1347788"/>
                <a:gd name="connsiteX271" fmla="*/ 404813 w 2478882"/>
                <a:gd name="connsiteY271" fmla="*/ 1088232 h 1347788"/>
                <a:gd name="connsiteX272" fmla="*/ 376238 w 2478882"/>
                <a:gd name="connsiteY272" fmla="*/ 1090613 h 1347788"/>
                <a:gd name="connsiteX273" fmla="*/ 371475 w 2478882"/>
                <a:gd name="connsiteY273" fmla="*/ 1100138 h 1347788"/>
                <a:gd name="connsiteX274" fmla="*/ 342900 w 2478882"/>
                <a:gd name="connsiteY274" fmla="*/ 1090613 h 1347788"/>
                <a:gd name="connsiteX275" fmla="*/ 342900 w 2478882"/>
                <a:gd name="connsiteY275" fmla="*/ 1109663 h 1347788"/>
                <a:gd name="connsiteX276" fmla="*/ 333375 w 2478882"/>
                <a:gd name="connsiteY276" fmla="*/ 1121569 h 1347788"/>
                <a:gd name="connsiteX277" fmla="*/ 323850 w 2478882"/>
                <a:gd name="connsiteY277" fmla="*/ 1121569 h 1347788"/>
                <a:gd name="connsiteX278" fmla="*/ 316707 w 2478882"/>
                <a:gd name="connsiteY278" fmla="*/ 1088232 h 1347788"/>
                <a:gd name="connsiteX279" fmla="*/ 290513 w 2478882"/>
                <a:gd name="connsiteY279" fmla="*/ 1073944 h 1347788"/>
                <a:gd name="connsiteX280" fmla="*/ 271463 w 2478882"/>
                <a:gd name="connsiteY280" fmla="*/ 1062038 h 1347788"/>
                <a:gd name="connsiteX281" fmla="*/ 278607 w 2478882"/>
                <a:gd name="connsiteY281" fmla="*/ 1012032 h 1347788"/>
                <a:gd name="connsiteX282" fmla="*/ 285750 w 2478882"/>
                <a:gd name="connsiteY282" fmla="*/ 978694 h 1347788"/>
                <a:gd name="connsiteX283" fmla="*/ 328613 w 2478882"/>
                <a:gd name="connsiteY283" fmla="*/ 954882 h 1347788"/>
                <a:gd name="connsiteX284" fmla="*/ 338138 w 2478882"/>
                <a:gd name="connsiteY284" fmla="*/ 938213 h 1347788"/>
                <a:gd name="connsiteX285" fmla="*/ 350044 w 2478882"/>
                <a:gd name="connsiteY285" fmla="*/ 912019 h 1347788"/>
                <a:gd name="connsiteX286" fmla="*/ 350044 w 2478882"/>
                <a:gd name="connsiteY286" fmla="*/ 912019 h 1347788"/>
                <a:gd name="connsiteX287" fmla="*/ 321469 w 2478882"/>
                <a:gd name="connsiteY287" fmla="*/ 919163 h 1347788"/>
                <a:gd name="connsiteX288" fmla="*/ 314325 w 2478882"/>
                <a:gd name="connsiteY288" fmla="*/ 895350 h 1347788"/>
                <a:gd name="connsiteX289" fmla="*/ 311944 w 2478882"/>
                <a:gd name="connsiteY289" fmla="*/ 916782 h 1347788"/>
                <a:gd name="connsiteX290" fmla="*/ 300038 w 2478882"/>
                <a:gd name="connsiteY290" fmla="*/ 950119 h 1347788"/>
                <a:gd name="connsiteX291" fmla="*/ 288132 w 2478882"/>
                <a:gd name="connsiteY291" fmla="*/ 942975 h 1347788"/>
                <a:gd name="connsiteX292" fmla="*/ 288132 w 2478882"/>
                <a:gd name="connsiteY292" fmla="*/ 919163 h 1347788"/>
                <a:gd name="connsiteX293" fmla="*/ 288132 w 2478882"/>
                <a:gd name="connsiteY293" fmla="*/ 907257 h 1347788"/>
                <a:gd name="connsiteX294" fmla="*/ 278607 w 2478882"/>
                <a:gd name="connsiteY294" fmla="*/ 895350 h 1347788"/>
                <a:gd name="connsiteX295" fmla="*/ 269082 w 2478882"/>
                <a:gd name="connsiteY295" fmla="*/ 902494 h 1347788"/>
                <a:gd name="connsiteX296" fmla="*/ 264319 w 2478882"/>
                <a:gd name="connsiteY296" fmla="*/ 938213 h 1347788"/>
                <a:gd name="connsiteX297" fmla="*/ 280988 w 2478882"/>
                <a:gd name="connsiteY297" fmla="*/ 957263 h 1347788"/>
                <a:gd name="connsiteX298" fmla="*/ 276225 w 2478882"/>
                <a:gd name="connsiteY298" fmla="*/ 976313 h 1347788"/>
                <a:gd name="connsiteX299" fmla="*/ 264319 w 2478882"/>
                <a:gd name="connsiteY299" fmla="*/ 1007269 h 1347788"/>
                <a:gd name="connsiteX300" fmla="*/ 250032 w 2478882"/>
                <a:gd name="connsiteY300" fmla="*/ 1031082 h 1347788"/>
                <a:gd name="connsiteX301" fmla="*/ 207169 w 2478882"/>
                <a:gd name="connsiteY301" fmla="*/ 1019175 h 1347788"/>
                <a:gd name="connsiteX302" fmla="*/ 200025 w 2478882"/>
                <a:gd name="connsiteY302" fmla="*/ 988219 h 1347788"/>
                <a:gd name="connsiteX303" fmla="*/ 157163 w 2478882"/>
                <a:gd name="connsiteY303" fmla="*/ 962025 h 1347788"/>
                <a:gd name="connsiteX304" fmla="*/ 104775 w 2478882"/>
                <a:gd name="connsiteY304" fmla="*/ 940594 h 1347788"/>
                <a:gd name="connsiteX305" fmla="*/ 61913 w 2478882"/>
                <a:gd name="connsiteY305" fmla="*/ 902494 h 1347788"/>
                <a:gd name="connsiteX306" fmla="*/ 35719 w 2478882"/>
                <a:gd name="connsiteY306" fmla="*/ 864394 h 1347788"/>
                <a:gd name="connsiteX307" fmla="*/ 11907 w 2478882"/>
                <a:gd name="connsiteY307" fmla="*/ 804863 h 1347788"/>
                <a:gd name="connsiteX308" fmla="*/ 0 w 2478882"/>
                <a:gd name="connsiteY308" fmla="*/ 735807 h 1347788"/>
                <a:gd name="connsiteX309" fmla="*/ 2382 w 2478882"/>
                <a:gd name="connsiteY309" fmla="*/ 676275 h 1347788"/>
                <a:gd name="connsiteX310" fmla="*/ 2382 w 2478882"/>
                <a:gd name="connsiteY310" fmla="*/ 645319 h 1347788"/>
                <a:gd name="connsiteX311" fmla="*/ 2052638 w 2478882"/>
                <a:gd name="connsiteY311" fmla="*/ 0 h 1347788"/>
                <a:gd name="connsiteX0" fmla="*/ 2052638 w 2478882"/>
                <a:gd name="connsiteY0" fmla="*/ 0 h 1347788"/>
                <a:gd name="connsiteX1" fmla="*/ 2057400 w 2478882"/>
                <a:gd name="connsiteY1" fmla="*/ 33338 h 1347788"/>
                <a:gd name="connsiteX2" fmla="*/ 2066925 w 2478882"/>
                <a:gd name="connsiteY2" fmla="*/ 88107 h 1347788"/>
                <a:gd name="connsiteX3" fmla="*/ 2088357 w 2478882"/>
                <a:gd name="connsiteY3" fmla="*/ 133350 h 1347788"/>
                <a:gd name="connsiteX4" fmla="*/ 2085975 w 2478882"/>
                <a:gd name="connsiteY4" fmla="*/ 183357 h 1347788"/>
                <a:gd name="connsiteX5" fmla="*/ 2238375 w 2478882"/>
                <a:gd name="connsiteY5" fmla="*/ 719138 h 1347788"/>
                <a:gd name="connsiteX6" fmla="*/ 2266950 w 2478882"/>
                <a:gd name="connsiteY6" fmla="*/ 764382 h 1347788"/>
                <a:gd name="connsiteX7" fmla="*/ 2288382 w 2478882"/>
                <a:gd name="connsiteY7" fmla="*/ 821532 h 1347788"/>
                <a:gd name="connsiteX8" fmla="*/ 2297907 w 2478882"/>
                <a:gd name="connsiteY8" fmla="*/ 871538 h 1347788"/>
                <a:gd name="connsiteX9" fmla="*/ 2340769 w 2478882"/>
                <a:gd name="connsiteY9" fmla="*/ 909638 h 1347788"/>
                <a:gd name="connsiteX10" fmla="*/ 2343150 w 2478882"/>
                <a:gd name="connsiteY10" fmla="*/ 950119 h 1347788"/>
                <a:gd name="connsiteX11" fmla="*/ 2347913 w 2478882"/>
                <a:gd name="connsiteY11" fmla="*/ 964407 h 1347788"/>
                <a:gd name="connsiteX12" fmla="*/ 2364582 w 2478882"/>
                <a:gd name="connsiteY12" fmla="*/ 978694 h 1347788"/>
                <a:gd name="connsiteX13" fmla="*/ 2359819 w 2478882"/>
                <a:gd name="connsiteY13" fmla="*/ 995363 h 1347788"/>
                <a:gd name="connsiteX14" fmla="*/ 2393157 w 2478882"/>
                <a:gd name="connsiteY14" fmla="*/ 1019175 h 1347788"/>
                <a:gd name="connsiteX15" fmla="*/ 2409825 w 2478882"/>
                <a:gd name="connsiteY15" fmla="*/ 1059657 h 1347788"/>
                <a:gd name="connsiteX16" fmla="*/ 2390775 w 2478882"/>
                <a:gd name="connsiteY16" fmla="*/ 1069182 h 1347788"/>
                <a:gd name="connsiteX17" fmla="*/ 2376488 w 2478882"/>
                <a:gd name="connsiteY17" fmla="*/ 1047750 h 1347788"/>
                <a:gd name="connsiteX18" fmla="*/ 2364582 w 2478882"/>
                <a:gd name="connsiteY18" fmla="*/ 1035844 h 1347788"/>
                <a:gd name="connsiteX19" fmla="*/ 2355057 w 2478882"/>
                <a:gd name="connsiteY19" fmla="*/ 1035844 h 1347788"/>
                <a:gd name="connsiteX20" fmla="*/ 2352675 w 2478882"/>
                <a:gd name="connsiteY20" fmla="*/ 1057275 h 1347788"/>
                <a:gd name="connsiteX21" fmla="*/ 2371725 w 2478882"/>
                <a:gd name="connsiteY21" fmla="*/ 1090613 h 1347788"/>
                <a:gd name="connsiteX22" fmla="*/ 2386013 w 2478882"/>
                <a:gd name="connsiteY22" fmla="*/ 1104900 h 1347788"/>
                <a:gd name="connsiteX23" fmla="*/ 2400300 w 2478882"/>
                <a:gd name="connsiteY23" fmla="*/ 1085850 h 1347788"/>
                <a:gd name="connsiteX24" fmla="*/ 2414588 w 2478882"/>
                <a:gd name="connsiteY24" fmla="*/ 1090613 h 1347788"/>
                <a:gd name="connsiteX25" fmla="*/ 2421732 w 2478882"/>
                <a:gd name="connsiteY25" fmla="*/ 1116807 h 1347788"/>
                <a:gd name="connsiteX26" fmla="*/ 2424113 w 2478882"/>
                <a:gd name="connsiteY26" fmla="*/ 1128713 h 1347788"/>
                <a:gd name="connsiteX27" fmla="*/ 2400300 w 2478882"/>
                <a:gd name="connsiteY27" fmla="*/ 1131094 h 1347788"/>
                <a:gd name="connsiteX28" fmla="*/ 2414588 w 2478882"/>
                <a:gd name="connsiteY28" fmla="*/ 1152525 h 1347788"/>
                <a:gd name="connsiteX29" fmla="*/ 2443163 w 2478882"/>
                <a:gd name="connsiteY29" fmla="*/ 1159669 h 1347788"/>
                <a:gd name="connsiteX30" fmla="*/ 2462213 w 2478882"/>
                <a:gd name="connsiteY30" fmla="*/ 1190625 h 1347788"/>
                <a:gd name="connsiteX31" fmla="*/ 2455069 w 2478882"/>
                <a:gd name="connsiteY31" fmla="*/ 1235869 h 1347788"/>
                <a:gd name="connsiteX32" fmla="*/ 2459832 w 2478882"/>
                <a:gd name="connsiteY32" fmla="*/ 1290638 h 1347788"/>
                <a:gd name="connsiteX33" fmla="*/ 2478882 w 2478882"/>
                <a:gd name="connsiteY33" fmla="*/ 1347788 h 1347788"/>
                <a:gd name="connsiteX34" fmla="*/ 2457450 w 2478882"/>
                <a:gd name="connsiteY34" fmla="*/ 1347788 h 1347788"/>
                <a:gd name="connsiteX35" fmla="*/ 2428875 w 2478882"/>
                <a:gd name="connsiteY35" fmla="*/ 1335882 h 1347788"/>
                <a:gd name="connsiteX36" fmla="*/ 2412207 w 2478882"/>
                <a:gd name="connsiteY36" fmla="*/ 1335882 h 1347788"/>
                <a:gd name="connsiteX37" fmla="*/ 2395538 w 2478882"/>
                <a:gd name="connsiteY37" fmla="*/ 1326357 h 1347788"/>
                <a:gd name="connsiteX38" fmla="*/ 2378869 w 2478882"/>
                <a:gd name="connsiteY38" fmla="*/ 1316832 h 1347788"/>
                <a:gd name="connsiteX39" fmla="*/ 2383632 w 2478882"/>
                <a:gd name="connsiteY39" fmla="*/ 1269207 h 1347788"/>
                <a:gd name="connsiteX40" fmla="*/ 2336007 w 2478882"/>
                <a:gd name="connsiteY40" fmla="*/ 1245394 h 1347788"/>
                <a:gd name="connsiteX41" fmla="*/ 2297907 w 2478882"/>
                <a:gd name="connsiteY41" fmla="*/ 1233488 h 1347788"/>
                <a:gd name="connsiteX42" fmla="*/ 2238375 w 2478882"/>
                <a:gd name="connsiteY42" fmla="*/ 1214438 h 1347788"/>
                <a:gd name="connsiteX43" fmla="*/ 2185988 w 2478882"/>
                <a:gd name="connsiteY43" fmla="*/ 1212057 h 1347788"/>
                <a:gd name="connsiteX44" fmla="*/ 2164557 w 2478882"/>
                <a:gd name="connsiteY44" fmla="*/ 1207294 h 1347788"/>
                <a:gd name="connsiteX45" fmla="*/ 2193132 w 2478882"/>
                <a:gd name="connsiteY45" fmla="*/ 1188244 h 1347788"/>
                <a:gd name="connsiteX46" fmla="*/ 2178844 w 2478882"/>
                <a:gd name="connsiteY46" fmla="*/ 1185863 h 1347788"/>
                <a:gd name="connsiteX47" fmla="*/ 2183607 w 2478882"/>
                <a:gd name="connsiteY47" fmla="*/ 1169194 h 1347788"/>
                <a:gd name="connsiteX48" fmla="*/ 2205038 w 2478882"/>
                <a:gd name="connsiteY48" fmla="*/ 1145382 h 1347788"/>
                <a:gd name="connsiteX49" fmla="*/ 2197894 w 2478882"/>
                <a:gd name="connsiteY49" fmla="*/ 1140619 h 1347788"/>
                <a:gd name="connsiteX50" fmla="*/ 2166938 w 2478882"/>
                <a:gd name="connsiteY50" fmla="*/ 1164432 h 1347788"/>
                <a:gd name="connsiteX51" fmla="*/ 2155032 w 2478882"/>
                <a:gd name="connsiteY51" fmla="*/ 1164432 h 1347788"/>
                <a:gd name="connsiteX52" fmla="*/ 2147888 w 2478882"/>
                <a:gd name="connsiteY52" fmla="*/ 1152525 h 1347788"/>
                <a:gd name="connsiteX53" fmla="*/ 2138363 w 2478882"/>
                <a:gd name="connsiteY53" fmla="*/ 1147763 h 1347788"/>
                <a:gd name="connsiteX54" fmla="*/ 2119313 w 2478882"/>
                <a:gd name="connsiteY54" fmla="*/ 1152525 h 1347788"/>
                <a:gd name="connsiteX55" fmla="*/ 2126457 w 2478882"/>
                <a:gd name="connsiteY55" fmla="*/ 1173957 h 1347788"/>
                <a:gd name="connsiteX56" fmla="*/ 2102644 w 2478882"/>
                <a:gd name="connsiteY56" fmla="*/ 1176338 h 1347788"/>
                <a:gd name="connsiteX57" fmla="*/ 2088357 w 2478882"/>
                <a:gd name="connsiteY57" fmla="*/ 1169194 h 1347788"/>
                <a:gd name="connsiteX58" fmla="*/ 2078832 w 2478882"/>
                <a:gd name="connsiteY58" fmla="*/ 1154907 h 1347788"/>
                <a:gd name="connsiteX59" fmla="*/ 2066925 w 2478882"/>
                <a:gd name="connsiteY59" fmla="*/ 1162050 h 1347788"/>
                <a:gd name="connsiteX60" fmla="*/ 2040732 w 2478882"/>
                <a:gd name="connsiteY60" fmla="*/ 1164432 h 1347788"/>
                <a:gd name="connsiteX61" fmla="*/ 1971675 w 2478882"/>
                <a:gd name="connsiteY61" fmla="*/ 1154907 h 1347788"/>
                <a:gd name="connsiteX62" fmla="*/ 1935957 w 2478882"/>
                <a:gd name="connsiteY62" fmla="*/ 1138238 h 1347788"/>
                <a:gd name="connsiteX63" fmla="*/ 1921669 w 2478882"/>
                <a:gd name="connsiteY63" fmla="*/ 1104900 h 1347788"/>
                <a:gd name="connsiteX64" fmla="*/ 1921669 w 2478882"/>
                <a:gd name="connsiteY64" fmla="*/ 1083469 h 1347788"/>
                <a:gd name="connsiteX65" fmla="*/ 1893094 w 2478882"/>
                <a:gd name="connsiteY65" fmla="*/ 1057275 h 1347788"/>
                <a:gd name="connsiteX66" fmla="*/ 1869282 w 2478882"/>
                <a:gd name="connsiteY66" fmla="*/ 1042988 h 1347788"/>
                <a:gd name="connsiteX67" fmla="*/ 1850232 w 2478882"/>
                <a:gd name="connsiteY67" fmla="*/ 1028700 h 1347788"/>
                <a:gd name="connsiteX68" fmla="*/ 1843088 w 2478882"/>
                <a:gd name="connsiteY68" fmla="*/ 1016794 h 1347788"/>
                <a:gd name="connsiteX69" fmla="*/ 1804988 w 2478882"/>
                <a:gd name="connsiteY69" fmla="*/ 1012032 h 1347788"/>
                <a:gd name="connsiteX70" fmla="*/ 1769269 w 2478882"/>
                <a:gd name="connsiteY70" fmla="*/ 1007269 h 1347788"/>
                <a:gd name="connsiteX71" fmla="*/ 1750219 w 2478882"/>
                <a:gd name="connsiteY71" fmla="*/ 981075 h 1347788"/>
                <a:gd name="connsiteX72" fmla="*/ 1709738 w 2478882"/>
                <a:gd name="connsiteY72" fmla="*/ 962025 h 1347788"/>
                <a:gd name="connsiteX73" fmla="*/ 1678782 w 2478882"/>
                <a:gd name="connsiteY73" fmla="*/ 947738 h 1347788"/>
                <a:gd name="connsiteX74" fmla="*/ 1659732 w 2478882"/>
                <a:gd name="connsiteY74" fmla="*/ 945357 h 1347788"/>
                <a:gd name="connsiteX75" fmla="*/ 1659732 w 2478882"/>
                <a:gd name="connsiteY75" fmla="*/ 921544 h 1347788"/>
                <a:gd name="connsiteX76" fmla="*/ 1640682 w 2478882"/>
                <a:gd name="connsiteY76" fmla="*/ 928688 h 1347788"/>
                <a:gd name="connsiteX77" fmla="*/ 1640682 w 2478882"/>
                <a:gd name="connsiteY77" fmla="*/ 928688 h 1347788"/>
                <a:gd name="connsiteX78" fmla="*/ 1619250 w 2478882"/>
                <a:gd name="connsiteY78" fmla="*/ 892969 h 1347788"/>
                <a:gd name="connsiteX79" fmla="*/ 1595438 w 2478882"/>
                <a:gd name="connsiteY79" fmla="*/ 871538 h 1347788"/>
                <a:gd name="connsiteX80" fmla="*/ 1581150 w 2478882"/>
                <a:gd name="connsiteY80" fmla="*/ 864394 h 1347788"/>
                <a:gd name="connsiteX81" fmla="*/ 1581150 w 2478882"/>
                <a:gd name="connsiteY81" fmla="*/ 845344 h 1347788"/>
                <a:gd name="connsiteX82" fmla="*/ 1602582 w 2478882"/>
                <a:gd name="connsiteY82" fmla="*/ 835819 h 1347788"/>
                <a:gd name="connsiteX83" fmla="*/ 1633538 w 2478882"/>
                <a:gd name="connsiteY83" fmla="*/ 842963 h 1347788"/>
                <a:gd name="connsiteX84" fmla="*/ 1657350 w 2478882"/>
                <a:gd name="connsiteY84" fmla="*/ 828675 h 1347788"/>
                <a:gd name="connsiteX85" fmla="*/ 1669257 w 2478882"/>
                <a:gd name="connsiteY85" fmla="*/ 816769 h 1347788"/>
                <a:gd name="connsiteX86" fmla="*/ 1688307 w 2478882"/>
                <a:gd name="connsiteY86" fmla="*/ 804863 h 1347788"/>
                <a:gd name="connsiteX87" fmla="*/ 1650207 w 2478882"/>
                <a:gd name="connsiteY87" fmla="*/ 771525 h 1347788"/>
                <a:gd name="connsiteX88" fmla="*/ 1624013 w 2478882"/>
                <a:gd name="connsiteY88" fmla="*/ 778669 h 1347788"/>
                <a:gd name="connsiteX89" fmla="*/ 1626393 w 2478882"/>
                <a:gd name="connsiteY89" fmla="*/ 795338 h 1347788"/>
                <a:gd name="connsiteX90" fmla="*/ 1607344 w 2478882"/>
                <a:gd name="connsiteY90" fmla="*/ 802481 h 1347788"/>
                <a:gd name="connsiteX91" fmla="*/ 1581151 w 2478882"/>
                <a:gd name="connsiteY91" fmla="*/ 809625 h 1347788"/>
                <a:gd name="connsiteX92" fmla="*/ 1559719 w 2478882"/>
                <a:gd name="connsiteY92" fmla="*/ 819150 h 1347788"/>
                <a:gd name="connsiteX93" fmla="*/ 1552575 w 2478882"/>
                <a:gd name="connsiteY93" fmla="*/ 835819 h 1347788"/>
                <a:gd name="connsiteX94" fmla="*/ 1531144 w 2478882"/>
                <a:gd name="connsiteY94" fmla="*/ 835819 h 1347788"/>
                <a:gd name="connsiteX95" fmla="*/ 1516857 w 2478882"/>
                <a:gd name="connsiteY95" fmla="*/ 845344 h 1347788"/>
                <a:gd name="connsiteX96" fmla="*/ 1485900 w 2478882"/>
                <a:gd name="connsiteY96" fmla="*/ 840582 h 1347788"/>
                <a:gd name="connsiteX97" fmla="*/ 1438275 w 2478882"/>
                <a:gd name="connsiteY97" fmla="*/ 835819 h 1347788"/>
                <a:gd name="connsiteX98" fmla="*/ 1416844 w 2478882"/>
                <a:gd name="connsiteY98" fmla="*/ 821532 h 1347788"/>
                <a:gd name="connsiteX99" fmla="*/ 1385888 w 2478882"/>
                <a:gd name="connsiteY99" fmla="*/ 823913 h 1347788"/>
                <a:gd name="connsiteX100" fmla="*/ 1359694 w 2478882"/>
                <a:gd name="connsiteY100" fmla="*/ 833438 h 1347788"/>
                <a:gd name="connsiteX101" fmla="*/ 1343025 w 2478882"/>
                <a:gd name="connsiteY101" fmla="*/ 828675 h 1347788"/>
                <a:gd name="connsiteX102" fmla="*/ 1323975 w 2478882"/>
                <a:gd name="connsiteY102" fmla="*/ 800100 h 1347788"/>
                <a:gd name="connsiteX103" fmla="*/ 1323975 w 2478882"/>
                <a:gd name="connsiteY103" fmla="*/ 788194 h 1347788"/>
                <a:gd name="connsiteX104" fmla="*/ 1314450 w 2478882"/>
                <a:gd name="connsiteY104" fmla="*/ 812007 h 1347788"/>
                <a:gd name="connsiteX105" fmla="*/ 1319213 w 2478882"/>
                <a:gd name="connsiteY105" fmla="*/ 845344 h 1347788"/>
                <a:gd name="connsiteX106" fmla="*/ 1312069 w 2478882"/>
                <a:gd name="connsiteY106" fmla="*/ 864394 h 1347788"/>
                <a:gd name="connsiteX107" fmla="*/ 1283494 w 2478882"/>
                <a:gd name="connsiteY107" fmla="*/ 864394 h 1347788"/>
                <a:gd name="connsiteX108" fmla="*/ 1264444 w 2478882"/>
                <a:gd name="connsiteY108" fmla="*/ 850107 h 1347788"/>
                <a:gd name="connsiteX109" fmla="*/ 1243013 w 2478882"/>
                <a:gd name="connsiteY109" fmla="*/ 850107 h 1347788"/>
                <a:gd name="connsiteX110" fmla="*/ 1219200 w 2478882"/>
                <a:gd name="connsiteY110" fmla="*/ 840582 h 1347788"/>
                <a:gd name="connsiteX111" fmla="*/ 1212057 w 2478882"/>
                <a:gd name="connsiteY111" fmla="*/ 833438 h 1347788"/>
                <a:gd name="connsiteX112" fmla="*/ 1212057 w 2478882"/>
                <a:gd name="connsiteY112" fmla="*/ 809625 h 1347788"/>
                <a:gd name="connsiteX113" fmla="*/ 1214438 w 2478882"/>
                <a:gd name="connsiteY113" fmla="*/ 785813 h 1347788"/>
                <a:gd name="connsiteX114" fmla="*/ 1219200 w 2478882"/>
                <a:gd name="connsiteY114" fmla="*/ 762000 h 1347788"/>
                <a:gd name="connsiteX115" fmla="*/ 1235869 w 2478882"/>
                <a:gd name="connsiteY115" fmla="*/ 747713 h 1347788"/>
                <a:gd name="connsiteX116" fmla="*/ 1243013 w 2478882"/>
                <a:gd name="connsiteY116" fmla="*/ 740569 h 1347788"/>
                <a:gd name="connsiteX117" fmla="*/ 1233488 w 2478882"/>
                <a:gd name="connsiteY117" fmla="*/ 716757 h 1347788"/>
                <a:gd name="connsiteX118" fmla="*/ 1200150 w 2478882"/>
                <a:gd name="connsiteY118" fmla="*/ 688182 h 1347788"/>
                <a:gd name="connsiteX119" fmla="*/ 1176338 w 2478882"/>
                <a:gd name="connsiteY119" fmla="*/ 671513 h 1347788"/>
                <a:gd name="connsiteX120" fmla="*/ 1162050 w 2478882"/>
                <a:gd name="connsiteY120" fmla="*/ 652463 h 1347788"/>
                <a:gd name="connsiteX121" fmla="*/ 1162050 w 2478882"/>
                <a:gd name="connsiteY121" fmla="*/ 652463 h 1347788"/>
                <a:gd name="connsiteX122" fmla="*/ 1166813 w 2478882"/>
                <a:gd name="connsiteY122" fmla="*/ 690563 h 1347788"/>
                <a:gd name="connsiteX123" fmla="*/ 1169194 w 2478882"/>
                <a:gd name="connsiteY123" fmla="*/ 719138 h 1347788"/>
                <a:gd name="connsiteX124" fmla="*/ 1195388 w 2478882"/>
                <a:gd name="connsiteY124" fmla="*/ 731044 h 1347788"/>
                <a:gd name="connsiteX125" fmla="*/ 1204913 w 2478882"/>
                <a:gd name="connsiteY125" fmla="*/ 745332 h 1347788"/>
                <a:gd name="connsiteX126" fmla="*/ 1195388 w 2478882"/>
                <a:gd name="connsiteY126" fmla="*/ 771525 h 1347788"/>
                <a:gd name="connsiteX127" fmla="*/ 1197769 w 2478882"/>
                <a:gd name="connsiteY127" fmla="*/ 797719 h 1347788"/>
                <a:gd name="connsiteX128" fmla="*/ 1190625 w 2478882"/>
                <a:gd name="connsiteY128" fmla="*/ 819150 h 1347788"/>
                <a:gd name="connsiteX129" fmla="*/ 1195388 w 2478882"/>
                <a:gd name="connsiteY129" fmla="*/ 838200 h 1347788"/>
                <a:gd name="connsiteX130" fmla="*/ 1195388 w 2478882"/>
                <a:gd name="connsiteY130" fmla="*/ 838200 h 1347788"/>
                <a:gd name="connsiteX131" fmla="*/ 1166813 w 2478882"/>
                <a:gd name="connsiteY131" fmla="*/ 838200 h 1347788"/>
                <a:gd name="connsiteX132" fmla="*/ 1150144 w 2478882"/>
                <a:gd name="connsiteY132" fmla="*/ 838200 h 1347788"/>
                <a:gd name="connsiteX133" fmla="*/ 1131094 w 2478882"/>
                <a:gd name="connsiteY133" fmla="*/ 847725 h 1347788"/>
                <a:gd name="connsiteX134" fmla="*/ 1114425 w 2478882"/>
                <a:gd name="connsiteY134" fmla="*/ 838200 h 1347788"/>
                <a:gd name="connsiteX135" fmla="*/ 1088232 w 2478882"/>
                <a:gd name="connsiteY135" fmla="*/ 847725 h 1347788"/>
                <a:gd name="connsiteX136" fmla="*/ 1066800 w 2478882"/>
                <a:gd name="connsiteY136" fmla="*/ 854869 h 1347788"/>
                <a:gd name="connsiteX137" fmla="*/ 1059657 w 2478882"/>
                <a:gd name="connsiteY137" fmla="*/ 842963 h 1347788"/>
                <a:gd name="connsiteX138" fmla="*/ 1031082 w 2478882"/>
                <a:gd name="connsiteY138" fmla="*/ 852488 h 1347788"/>
                <a:gd name="connsiteX139" fmla="*/ 992982 w 2478882"/>
                <a:gd name="connsiteY139" fmla="*/ 823913 h 1347788"/>
                <a:gd name="connsiteX140" fmla="*/ 964407 w 2478882"/>
                <a:gd name="connsiteY140" fmla="*/ 826294 h 1347788"/>
                <a:gd name="connsiteX141" fmla="*/ 942975 w 2478882"/>
                <a:gd name="connsiteY141" fmla="*/ 835819 h 1347788"/>
                <a:gd name="connsiteX142" fmla="*/ 921544 w 2478882"/>
                <a:gd name="connsiteY142" fmla="*/ 852488 h 1347788"/>
                <a:gd name="connsiteX143" fmla="*/ 909638 w 2478882"/>
                <a:gd name="connsiteY143" fmla="*/ 833438 h 1347788"/>
                <a:gd name="connsiteX144" fmla="*/ 919163 w 2478882"/>
                <a:gd name="connsiteY144" fmla="*/ 807244 h 1347788"/>
                <a:gd name="connsiteX145" fmla="*/ 921544 w 2478882"/>
                <a:gd name="connsiteY145" fmla="*/ 797719 h 1347788"/>
                <a:gd name="connsiteX146" fmla="*/ 914400 w 2478882"/>
                <a:gd name="connsiteY146" fmla="*/ 778669 h 1347788"/>
                <a:gd name="connsiteX147" fmla="*/ 907257 w 2478882"/>
                <a:gd name="connsiteY147" fmla="*/ 771525 h 1347788"/>
                <a:gd name="connsiteX148" fmla="*/ 897732 w 2478882"/>
                <a:gd name="connsiteY148" fmla="*/ 800100 h 1347788"/>
                <a:gd name="connsiteX149" fmla="*/ 897732 w 2478882"/>
                <a:gd name="connsiteY149" fmla="*/ 823913 h 1347788"/>
                <a:gd name="connsiteX150" fmla="*/ 869157 w 2478882"/>
                <a:gd name="connsiteY150" fmla="*/ 828675 h 1347788"/>
                <a:gd name="connsiteX151" fmla="*/ 850107 w 2478882"/>
                <a:gd name="connsiteY151" fmla="*/ 833438 h 1347788"/>
                <a:gd name="connsiteX152" fmla="*/ 828675 w 2478882"/>
                <a:gd name="connsiteY152" fmla="*/ 804863 h 1347788"/>
                <a:gd name="connsiteX153" fmla="*/ 814388 w 2478882"/>
                <a:gd name="connsiteY153" fmla="*/ 783432 h 1347788"/>
                <a:gd name="connsiteX154" fmla="*/ 807244 w 2478882"/>
                <a:gd name="connsiteY154" fmla="*/ 759619 h 1347788"/>
                <a:gd name="connsiteX155" fmla="*/ 804863 w 2478882"/>
                <a:gd name="connsiteY155" fmla="*/ 733425 h 1347788"/>
                <a:gd name="connsiteX156" fmla="*/ 783432 w 2478882"/>
                <a:gd name="connsiteY156" fmla="*/ 692944 h 1347788"/>
                <a:gd name="connsiteX157" fmla="*/ 783432 w 2478882"/>
                <a:gd name="connsiteY157" fmla="*/ 719138 h 1347788"/>
                <a:gd name="connsiteX158" fmla="*/ 785813 w 2478882"/>
                <a:gd name="connsiteY158" fmla="*/ 757238 h 1347788"/>
                <a:gd name="connsiteX159" fmla="*/ 800100 w 2478882"/>
                <a:gd name="connsiteY159" fmla="*/ 792957 h 1347788"/>
                <a:gd name="connsiteX160" fmla="*/ 823913 w 2478882"/>
                <a:gd name="connsiteY160" fmla="*/ 833438 h 1347788"/>
                <a:gd name="connsiteX161" fmla="*/ 845344 w 2478882"/>
                <a:gd name="connsiteY161" fmla="*/ 854869 h 1347788"/>
                <a:gd name="connsiteX162" fmla="*/ 838200 w 2478882"/>
                <a:gd name="connsiteY162" fmla="*/ 873919 h 1347788"/>
                <a:gd name="connsiteX163" fmla="*/ 823913 w 2478882"/>
                <a:gd name="connsiteY163" fmla="*/ 902494 h 1347788"/>
                <a:gd name="connsiteX164" fmla="*/ 823913 w 2478882"/>
                <a:gd name="connsiteY164" fmla="*/ 902494 h 1347788"/>
                <a:gd name="connsiteX165" fmla="*/ 800100 w 2478882"/>
                <a:gd name="connsiteY165" fmla="*/ 902494 h 1347788"/>
                <a:gd name="connsiteX166" fmla="*/ 809625 w 2478882"/>
                <a:gd name="connsiteY166" fmla="*/ 869157 h 1347788"/>
                <a:gd name="connsiteX167" fmla="*/ 795338 w 2478882"/>
                <a:gd name="connsiteY167" fmla="*/ 885825 h 1347788"/>
                <a:gd name="connsiteX168" fmla="*/ 788194 w 2478882"/>
                <a:gd name="connsiteY168" fmla="*/ 862013 h 1347788"/>
                <a:gd name="connsiteX169" fmla="*/ 769144 w 2478882"/>
                <a:gd name="connsiteY169" fmla="*/ 864394 h 1347788"/>
                <a:gd name="connsiteX170" fmla="*/ 750094 w 2478882"/>
                <a:gd name="connsiteY170" fmla="*/ 862013 h 1347788"/>
                <a:gd name="connsiteX171" fmla="*/ 742950 w 2478882"/>
                <a:gd name="connsiteY171" fmla="*/ 852488 h 1347788"/>
                <a:gd name="connsiteX172" fmla="*/ 742950 w 2478882"/>
                <a:gd name="connsiteY172" fmla="*/ 852488 h 1347788"/>
                <a:gd name="connsiteX173" fmla="*/ 728663 w 2478882"/>
                <a:gd name="connsiteY173" fmla="*/ 850107 h 1347788"/>
                <a:gd name="connsiteX174" fmla="*/ 711994 w 2478882"/>
                <a:gd name="connsiteY174" fmla="*/ 850107 h 1347788"/>
                <a:gd name="connsiteX175" fmla="*/ 700088 w 2478882"/>
                <a:gd name="connsiteY175" fmla="*/ 866775 h 1347788"/>
                <a:gd name="connsiteX176" fmla="*/ 681038 w 2478882"/>
                <a:gd name="connsiteY176" fmla="*/ 866775 h 1347788"/>
                <a:gd name="connsiteX177" fmla="*/ 669132 w 2478882"/>
                <a:gd name="connsiteY177" fmla="*/ 852488 h 1347788"/>
                <a:gd name="connsiteX178" fmla="*/ 666750 w 2478882"/>
                <a:gd name="connsiteY178" fmla="*/ 852488 h 1347788"/>
                <a:gd name="connsiteX179" fmla="*/ 652463 w 2478882"/>
                <a:gd name="connsiteY179" fmla="*/ 866775 h 1347788"/>
                <a:gd name="connsiteX180" fmla="*/ 652463 w 2478882"/>
                <a:gd name="connsiteY180" fmla="*/ 881063 h 1347788"/>
                <a:gd name="connsiteX181" fmla="*/ 661988 w 2478882"/>
                <a:gd name="connsiteY181" fmla="*/ 890588 h 1347788"/>
                <a:gd name="connsiteX182" fmla="*/ 704850 w 2478882"/>
                <a:gd name="connsiteY182" fmla="*/ 890588 h 1347788"/>
                <a:gd name="connsiteX183" fmla="*/ 738188 w 2478882"/>
                <a:gd name="connsiteY183" fmla="*/ 890588 h 1347788"/>
                <a:gd name="connsiteX184" fmla="*/ 776288 w 2478882"/>
                <a:gd name="connsiteY184" fmla="*/ 888207 h 1347788"/>
                <a:gd name="connsiteX185" fmla="*/ 783432 w 2478882"/>
                <a:gd name="connsiteY185" fmla="*/ 900113 h 1347788"/>
                <a:gd name="connsiteX186" fmla="*/ 783432 w 2478882"/>
                <a:gd name="connsiteY186" fmla="*/ 900113 h 1347788"/>
                <a:gd name="connsiteX187" fmla="*/ 754857 w 2478882"/>
                <a:gd name="connsiteY187" fmla="*/ 914400 h 1347788"/>
                <a:gd name="connsiteX188" fmla="*/ 735807 w 2478882"/>
                <a:gd name="connsiteY188" fmla="*/ 931069 h 1347788"/>
                <a:gd name="connsiteX189" fmla="*/ 735807 w 2478882"/>
                <a:gd name="connsiteY189" fmla="*/ 931069 h 1347788"/>
                <a:gd name="connsiteX190" fmla="*/ 707232 w 2478882"/>
                <a:gd name="connsiteY190" fmla="*/ 919163 h 1347788"/>
                <a:gd name="connsiteX191" fmla="*/ 690563 w 2478882"/>
                <a:gd name="connsiteY191" fmla="*/ 909638 h 1347788"/>
                <a:gd name="connsiteX192" fmla="*/ 652463 w 2478882"/>
                <a:gd name="connsiteY192" fmla="*/ 909638 h 1347788"/>
                <a:gd name="connsiteX193" fmla="*/ 619125 w 2478882"/>
                <a:gd name="connsiteY193" fmla="*/ 914400 h 1347788"/>
                <a:gd name="connsiteX194" fmla="*/ 600075 w 2478882"/>
                <a:gd name="connsiteY194" fmla="*/ 897732 h 1347788"/>
                <a:gd name="connsiteX195" fmla="*/ 590550 w 2478882"/>
                <a:gd name="connsiteY195" fmla="*/ 859632 h 1347788"/>
                <a:gd name="connsiteX196" fmla="*/ 581025 w 2478882"/>
                <a:gd name="connsiteY196" fmla="*/ 845344 h 1347788"/>
                <a:gd name="connsiteX197" fmla="*/ 573882 w 2478882"/>
                <a:gd name="connsiteY197" fmla="*/ 828675 h 1347788"/>
                <a:gd name="connsiteX198" fmla="*/ 559594 w 2478882"/>
                <a:gd name="connsiteY198" fmla="*/ 835819 h 1347788"/>
                <a:gd name="connsiteX199" fmla="*/ 559594 w 2478882"/>
                <a:gd name="connsiteY199" fmla="*/ 859632 h 1347788"/>
                <a:gd name="connsiteX200" fmla="*/ 545307 w 2478882"/>
                <a:gd name="connsiteY200" fmla="*/ 845344 h 1347788"/>
                <a:gd name="connsiteX201" fmla="*/ 523875 w 2478882"/>
                <a:gd name="connsiteY201" fmla="*/ 838200 h 1347788"/>
                <a:gd name="connsiteX202" fmla="*/ 500063 w 2478882"/>
                <a:gd name="connsiteY202" fmla="*/ 840582 h 1347788"/>
                <a:gd name="connsiteX203" fmla="*/ 492919 w 2478882"/>
                <a:gd name="connsiteY203" fmla="*/ 862013 h 1347788"/>
                <a:gd name="connsiteX204" fmla="*/ 481013 w 2478882"/>
                <a:gd name="connsiteY204" fmla="*/ 866775 h 1347788"/>
                <a:gd name="connsiteX205" fmla="*/ 461963 w 2478882"/>
                <a:gd name="connsiteY205" fmla="*/ 866775 h 1347788"/>
                <a:gd name="connsiteX206" fmla="*/ 433388 w 2478882"/>
                <a:gd name="connsiteY206" fmla="*/ 876300 h 1347788"/>
                <a:gd name="connsiteX207" fmla="*/ 419100 w 2478882"/>
                <a:gd name="connsiteY207" fmla="*/ 900113 h 1347788"/>
                <a:gd name="connsiteX208" fmla="*/ 426244 w 2478882"/>
                <a:gd name="connsiteY208" fmla="*/ 907257 h 1347788"/>
                <a:gd name="connsiteX209" fmla="*/ 466725 w 2478882"/>
                <a:gd name="connsiteY209" fmla="*/ 885825 h 1347788"/>
                <a:gd name="connsiteX210" fmla="*/ 488157 w 2478882"/>
                <a:gd name="connsiteY210" fmla="*/ 890588 h 1347788"/>
                <a:gd name="connsiteX211" fmla="*/ 519113 w 2478882"/>
                <a:gd name="connsiteY211" fmla="*/ 878682 h 1347788"/>
                <a:gd name="connsiteX212" fmla="*/ 552450 w 2478882"/>
                <a:gd name="connsiteY212" fmla="*/ 904875 h 1347788"/>
                <a:gd name="connsiteX213" fmla="*/ 561975 w 2478882"/>
                <a:gd name="connsiteY213" fmla="*/ 931069 h 1347788"/>
                <a:gd name="connsiteX214" fmla="*/ 590550 w 2478882"/>
                <a:gd name="connsiteY214" fmla="*/ 923925 h 1347788"/>
                <a:gd name="connsiteX215" fmla="*/ 607219 w 2478882"/>
                <a:gd name="connsiteY215" fmla="*/ 945357 h 1347788"/>
                <a:gd name="connsiteX216" fmla="*/ 645319 w 2478882"/>
                <a:gd name="connsiteY216" fmla="*/ 950119 h 1347788"/>
                <a:gd name="connsiteX217" fmla="*/ 704850 w 2478882"/>
                <a:gd name="connsiteY217" fmla="*/ 959644 h 1347788"/>
                <a:gd name="connsiteX218" fmla="*/ 745332 w 2478882"/>
                <a:gd name="connsiteY218" fmla="*/ 966788 h 1347788"/>
                <a:gd name="connsiteX219" fmla="*/ 745332 w 2478882"/>
                <a:gd name="connsiteY219" fmla="*/ 966788 h 1347788"/>
                <a:gd name="connsiteX220" fmla="*/ 764382 w 2478882"/>
                <a:gd name="connsiteY220" fmla="*/ 935832 h 1347788"/>
                <a:gd name="connsiteX221" fmla="*/ 790575 w 2478882"/>
                <a:gd name="connsiteY221" fmla="*/ 935832 h 1347788"/>
                <a:gd name="connsiteX222" fmla="*/ 828675 w 2478882"/>
                <a:gd name="connsiteY222" fmla="*/ 935832 h 1347788"/>
                <a:gd name="connsiteX223" fmla="*/ 821532 w 2478882"/>
                <a:gd name="connsiteY223" fmla="*/ 950119 h 1347788"/>
                <a:gd name="connsiteX224" fmla="*/ 812007 w 2478882"/>
                <a:gd name="connsiteY224" fmla="*/ 964407 h 1347788"/>
                <a:gd name="connsiteX225" fmla="*/ 823913 w 2478882"/>
                <a:gd name="connsiteY225" fmla="*/ 973932 h 1347788"/>
                <a:gd name="connsiteX226" fmla="*/ 800100 w 2478882"/>
                <a:gd name="connsiteY226" fmla="*/ 992982 h 1347788"/>
                <a:gd name="connsiteX227" fmla="*/ 797719 w 2478882"/>
                <a:gd name="connsiteY227" fmla="*/ 1014413 h 1347788"/>
                <a:gd name="connsiteX228" fmla="*/ 790575 w 2478882"/>
                <a:gd name="connsiteY228" fmla="*/ 1026319 h 1347788"/>
                <a:gd name="connsiteX229" fmla="*/ 764382 w 2478882"/>
                <a:gd name="connsiteY229" fmla="*/ 1031082 h 1347788"/>
                <a:gd name="connsiteX230" fmla="*/ 771525 w 2478882"/>
                <a:gd name="connsiteY230" fmla="*/ 1054894 h 1347788"/>
                <a:gd name="connsiteX231" fmla="*/ 740569 w 2478882"/>
                <a:gd name="connsiteY231" fmla="*/ 1059657 h 1347788"/>
                <a:gd name="connsiteX232" fmla="*/ 726282 w 2478882"/>
                <a:gd name="connsiteY232" fmla="*/ 1042988 h 1347788"/>
                <a:gd name="connsiteX233" fmla="*/ 695325 w 2478882"/>
                <a:gd name="connsiteY233" fmla="*/ 1045369 h 1347788"/>
                <a:gd name="connsiteX234" fmla="*/ 669132 w 2478882"/>
                <a:gd name="connsiteY234" fmla="*/ 1052513 h 1347788"/>
                <a:gd name="connsiteX235" fmla="*/ 642938 w 2478882"/>
                <a:gd name="connsiteY235" fmla="*/ 1050132 h 1347788"/>
                <a:gd name="connsiteX236" fmla="*/ 621507 w 2478882"/>
                <a:gd name="connsiteY236" fmla="*/ 1047750 h 1347788"/>
                <a:gd name="connsiteX237" fmla="*/ 621507 w 2478882"/>
                <a:gd name="connsiteY237" fmla="*/ 1033463 h 1347788"/>
                <a:gd name="connsiteX238" fmla="*/ 600075 w 2478882"/>
                <a:gd name="connsiteY238" fmla="*/ 1035844 h 1347788"/>
                <a:gd name="connsiteX239" fmla="*/ 578644 w 2478882"/>
                <a:gd name="connsiteY239" fmla="*/ 1040607 h 1347788"/>
                <a:gd name="connsiteX240" fmla="*/ 571500 w 2478882"/>
                <a:gd name="connsiteY240" fmla="*/ 1031082 h 1347788"/>
                <a:gd name="connsiteX241" fmla="*/ 571500 w 2478882"/>
                <a:gd name="connsiteY241" fmla="*/ 1019175 h 1347788"/>
                <a:gd name="connsiteX242" fmla="*/ 571500 w 2478882"/>
                <a:gd name="connsiteY242" fmla="*/ 1019175 h 1347788"/>
                <a:gd name="connsiteX243" fmla="*/ 626269 w 2478882"/>
                <a:gd name="connsiteY243" fmla="*/ 1004888 h 1347788"/>
                <a:gd name="connsiteX244" fmla="*/ 647700 w 2478882"/>
                <a:gd name="connsiteY244" fmla="*/ 988219 h 1347788"/>
                <a:gd name="connsiteX245" fmla="*/ 647700 w 2478882"/>
                <a:gd name="connsiteY245" fmla="*/ 988219 h 1347788"/>
                <a:gd name="connsiteX246" fmla="*/ 647700 w 2478882"/>
                <a:gd name="connsiteY246" fmla="*/ 988219 h 1347788"/>
                <a:gd name="connsiteX247" fmla="*/ 597694 w 2478882"/>
                <a:gd name="connsiteY247" fmla="*/ 988219 h 1347788"/>
                <a:gd name="connsiteX248" fmla="*/ 581025 w 2478882"/>
                <a:gd name="connsiteY248" fmla="*/ 990600 h 1347788"/>
                <a:gd name="connsiteX249" fmla="*/ 578644 w 2478882"/>
                <a:gd name="connsiteY249" fmla="*/ 969169 h 1347788"/>
                <a:gd name="connsiteX250" fmla="*/ 550069 w 2478882"/>
                <a:gd name="connsiteY250" fmla="*/ 966788 h 1347788"/>
                <a:gd name="connsiteX251" fmla="*/ 559594 w 2478882"/>
                <a:gd name="connsiteY251" fmla="*/ 988219 h 1347788"/>
                <a:gd name="connsiteX252" fmla="*/ 545307 w 2478882"/>
                <a:gd name="connsiteY252" fmla="*/ 992982 h 1347788"/>
                <a:gd name="connsiteX253" fmla="*/ 511969 w 2478882"/>
                <a:gd name="connsiteY253" fmla="*/ 988219 h 1347788"/>
                <a:gd name="connsiteX254" fmla="*/ 492919 w 2478882"/>
                <a:gd name="connsiteY254" fmla="*/ 990600 h 1347788"/>
                <a:gd name="connsiteX255" fmla="*/ 507207 w 2478882"/>
                <a:gd name="connsiteY255" fmla="*/ 1007269 h 1347788"/>
                <a:gd name="connsiteX256" fmla="*/ 516732 w 2478882"/>
                <a:gd name="connsiteY256" fmla="*/ 1019175 h 1347788"/>
                <a:gd name="connsiteX257" fmla="*/ 507207 w 2478882"/>
                <a:gd name="connsiteY257" fmla="*/ 1028700 h 1347788"/>
                <a:gd name="connsiteX258" fmla="*/ 507207 w 2478882"/>
                <a:gd name="connsiteY258" fmla="*/ 1028700 h 1347788"/>
                <a:gd name="connsiteX259" fmla="*/ 497682 w 2478882"/>
                <a:gd name="connsiteY259" fmla="*/ 1054894 h 1347788"/>
                <a:gd name="connsiteX260" fmla="*/ 469107 w 2478882"/>
                <a:gd name="connsiteY260" fmla="*/ 1076325 h 1347788"/>
                <a:gd name="connsiteX261" fmla="*/ 454819 w 2478882"/>
                <a:gd name="connsiteY261" fmla="*/ 1071563 h 1347788"/>
                <a:gd name="connsiteX262" fmla="*/ 438150 w 2478882"/>
                <a:gd name="connsiteY262" fmla="*/ 1085850 h 1347788"/>
                <a:gd name="connsiteX263" fmla="*/ 431007 w 2478882"/>
                <a:gd name="connsiteY263" fmla="*/ 1083469 h 1347788"/>
                <a:gd name="connsiteX264" fmla="*/ 433388 w 2478882"/>
                <a:gd name="connsiteY264" fmla="*/ 1059657 h 1347788"/>
                <a:gd name="connsiteX265" fmla="*/ 435769 w 2478882"/>
                <a:gd name="connsiteY265" fmla="*/ 1035844 h 1347788"/>
                <a:gd name="connsiteX266" fmla="*/ 426244 w 2478882"/>
                <a:gd name="connsiteY266" fmla="*/ 1031082 h 1347788"/>
                <a:gd name="connsiteX267" fmla="*/ 423863 w 2478882"/>
                <a:gd name="connsiteY267" fmla="*/ 1047750 h 1347788"/>
                <a:gd name="connsiteX268" fmla="*/ 416719 w 2478882"/>
                <a:gd name="connsiteY268" fmla="*/ 1062038 h 1347788"/>
                <a:gd name="connsiteX269" fmla="*/ 392907 w 2478882"/>
                <a:gd name="connsiteY269" fmla="*/ 1052513 h 1347788"/>
                <a:gd name="connsiteX270" fmla="*/ 383382 w 2478882"/>
                <a:gd name="connsiteY270" fmla="*/ 1050132 h 1347788"/>
                <a:gd name="connsiteX271" fmla="*/ 383382 w 2478882"/>
                <a:gd name="connsiteY271" fmla="*/ 1069182 h 1347788"/>
                <a:gd name="connsiteX272" fmla="*/ 404813 w 2478882"/>
                <a:gd name="connsiteY272" fmla="*/ 1088232 h 1347788"/>
                <a:gd name="connsiteX273" fmla="*/ 376238 w 2478882"/>
                <a:gd name="connsiteY273" fmla="*/ 1090613 h 1347788"/>
                <a:gd name="connsiteX274" fmla="*/ 371475 w 2478882"/>
                <a:gd name="connsiteY274" fmla="*/ 1100138 h 1347788"/>
                <a:gd name="connsiteX275" fmla="*/ 342900 w 2478882"/>
                <a:gd name="connsiteY275" fmla="*/ 1090613 h 1347788"/>
                <a:gd name="connsiteX276" fmla="*/ 342900 w 2478882"/>
                <a:gd name="connsiteY276" fmla="*/ 1109663 h 1347788"/>
                <a:gd name="connsiteX277" fmla="*/ 333375 w 2478882"/>
                <a:gd name="connsiteY277" fmla="*/ 1121569 h 1347788"/>
                <a:gd name="connsiteX278" fmla="*/ 323850 w 2478882"/>
                <a:gd name="connsiteY278" fmla="*/ 1121569 h 1347788"/>
                <a:gd name="connsiteX279" fmla="*/ 316707 w 2478882"/>
                <a:gd name="connsiteY279" fmla="*/ 1088232 h 1347788"/>
                <a:gd name="connsiteX280" fmla="*/ 290513 w 2478882"/>
                <a:gd name="connsiteY280" fmla="*/ 1073944 h 1347788"/>
                <a:gd name="connsiteX281" fmla="*/ 271463 w 2478882"/>
                <a:gd name="connsiteY281" fmla="*/ 1062038 h 1347788"/>
                <a:gd name="connsiteX282" fmla="*/ 278607 w 2478882"/>
                <a:gd name="connsiteY282" fmla="*/ 1012032 h 1347788"/>
                <a:gd name="connsiteX283" fmla="*/ 285750 w 2478882"/>
                <a:gd name="connsiteY283" fmla="*/ 978694 h 1347788"/>
                <a:gd name="connsiteX284" fmla="*/ 328613 w 2478882"/>
                <a:gd name="connsiteY284" fmla="*/ 954882 h 1347788"/>
                <a:gd name="connsiteX285" fmla="*/ 338138 w 2478882"/>
                <a:gd name="connsiteY285" fmla="*/ 938213 h 1347788"/>
                <a:gd name="connsiteX286" fmla="*/ 350044 w 2478882"/>
                <a:gd name="connsiteY286" fmla="*/ 912019 h 1347788"/>
                <a:gd name="connsiteX287" fmla="*/ 350044 w 2478882"/>
                <a:gd name="connsiteY287" fmla="*/ 912019 h 1347788"/>
                <a:gd name="connsiteX288" fmla="*/ 321469 w 2478882"/>
                <a:gd name="connsiteY288" fmla="*/ 919163 h 1347788"/>
                <a:gd name="connsiteX289" fmla="*/ 314325 w 2478882"/>
                <a:gd name="connsiteY289" fmla="*/ 895350 h 1347788"/>
                <a:gd name="connsiteX290" fmla="*/ 311944 w 2478882"/>
                <a:gd name="connsiteY290" fmla="*/ 916782 h 1347788"/>
                <a:gd name="connsiteX291" fmla="*/ 300038 w 2478882"/>
                <a:gd name="connsiteY291" fmla="*/ 950119 h 1347788"/>
                <a:gd name="connsiteX292" fmla="*/ 288132 w 2478882"/>
                <a:gd name="connsiteY292" fmla="*/ 942975 h 1347788"/>
                <a:gd name="connsiteX293" fmla="*/ 288132 w 2478882"/>
                <a:gd name="connsiteY293" fmla="*/ 919163 h 1347788"/>
                <a:gd name="connsiteX294" fmla="*/ 288132 w 2478882"/>
                <a:gd name="connsiteY294" fmla="*/ 907257 h 1347788"/>
                <a:gd name="connsiteX295" fmla="*/ 278607 w 2478882"/>
                <a:gd name="connsiteY295" fmla="*/ 895350 h 1347788"/>
                <a:gd name="connsiteX296" fmla="*/ 269082 w 2478882"/>
                <a:gd name="connsiteY296" fmla="*/ 902494 h 1347788"/>
                <a:gd name="connsiteX297" fmla="*/ 264319 w 2478882"/>
                <a:gd name="connsiteY297" fmla="*/ 938213 h 1347788"/>
                <a:gd name="connsiteX298" fmla="*/ 280988 w 2478882"/>
                <a:gd name="connsiteY298" fmla="*/ 957263 h 1347788"/>
                <a:gd name="connsiteX299" fmla="*/ 276225 w 2478882"/>
                <a:gd name="connsiteY299" fmla="*/ 976313 h 1347788"/>
                <a:gd name="connsiteX300" fmla="*/ 264319 w 2478882"/>
                <a:gd name="connsiteY300" fmla="*/ 1007269 h 1347788"/>
                <a:gd name="connsiteX301" fmla="*/ 250032 w 2478882"/>
                <a:gd name="connsiteY301" fmla="*/ 1031082 h 1347788"/>
                <a:gd name="connsiteX302" fmla="*/ 207169 w 2478882"/>
                <a:gd name="connsiteY302" fmla="*/ 1019175 h 1347788"/>
                <a:gd name="connsiteX303" fmla="*/ 200025 w 2478882"/>
                <a:gd name="connsiteY303" fmla="*/ 988219 h 1347788"/>
                <a:gd name="connsiteX304" fmla="*/ 157163 w 2478882"/>
                <a:gd name="connsiteY304" fmla="*/ 962025 h 1347788"/>
                <a:gd name="connsiteX305" fmla="*/ 104775 w 2478882"/>
                <a:gd name="connsiteY305" fmla="*/ 940594 h 1347788"/>
                <a:gd name="connsiteX306" fmla="*/ 61913 w 2478882"/>
                <a:gd name="connsiteY306" fmla="*/ 902494 h 1347788"/>
                <a:gd name="connsiteX307" fmla="*/ 35719 w 2478882"/>
                <a:gd name="connsiteY307" fmla="*/ 864394 h 1347788"/>
                <a:gd name="connsiteX308" fmla="*/ 11907 w 2478882"/>
                <a:gd name="connsiteY308" fmla="*/ 804863 h 1347788"/>
                <a:gd name="connsiteX309" fmla="*/ 0 w 2478882"/>
                <a:gd name="connsiteY309" fmla="*/ 735807 h 1347788"/>
                <a:gd name="connsiteX310" fmla="*/ 2382 w 2478882"/>
                <a:gd name="connsiteY310" fmla="*/ 676275 h 1347788"/>
                <a:gd name="connsiteX311" fmla="*/ 2382 w 2478882"/>
                <a:gd name="connsiteY311" fmla="*/ 645319 h 1347788"/>
                <a:gd name="connsiteX312" fmla="*/ 2052638 w 2478882"/>
                <a:gd name="connsiteY312" fmla="*/ 0 h 1347788"/>
                <a:gd name="connsiteX0" fmla="*/ 2052638 w 2478882"/>
                <a:gd name="connsiteY0" fmla="*/ 0 h 1347788"/>
                <a:gd name="connsiteX1" fmla="*/ 2057400 w 2478882"/>
                <a:gd name="connsiteY1" fmla="*/ 33338 h 1347788"/>
                <a:gd name="connsiteX2" fmla="*/ 2066925 w 2478882"/>
                <a:gd name="connsiteY2" fmla="*/ 88107 h 1347788"/>
                <a:gd name="connsiteX3" fmla="*/ 2088357 w 2478882"/>
                <a:gd name="connsiteY3" fmla="*/ 133350 h 1347788"/>
                <a:gd name="connsiteX4" fmla="*/ 2085975 w 2478882"/>
                <a:gd name="connsiteY4" fmla="*/ 183357 h 1347788"/>
                <a:gd name="connsiteX5" fmla="*/ 2085975 w 2478882"/>
                <a:gd name="connsiteY5" fmla="*/ 228600 h 1347788"/>
                <a:gd name="connsiteX6" fmla="*/ 2238375 w 2478882"/>
                <a:gd name="connsiteY6" fmla="*/ 719138 h 1347788"/>
                <a:gd name="connsiteX7" fmla="*/ 2266950 w 2478882"/>
                <a:gd name="connsiteY7" fmla="*/ 764382 h 1347788"/>
                <a:gd name="connsiteX8" fmla="*/ 2288382 w 2478882"/>
                <a:gd name="connsiteY8" fmla="*/ 821532 h 1347788"/>
                <a:gd name="connsiteX9" fmla="*/ 2297907 w 2478882"/>
                <a:gd name="connsiteY9" fmla="*/ 871538 h 1347788"/>
                <a:gd name="connsiteX10" fmla="*/ 2340769 w 2478882"/>
                <a:gd name="connsiteY10" fmla="*/ 909638 h 1347788"/>
                <a:gd name="connsiteX11" fmla="*/ 2343150 w 2478882"/>
                <a:gd name="connsiteY11" fmla="*/ 950119 h 1347788"/>
                <a:gd name="connsiteX12" fmla="*/ 2347913 w 2478882"/>
                <a:gd name="connsiteY12" fmla="*/ 964407 h 1347788"/>
                <a:gd name="connsiteX13" fmla="*/ 2364582 w 2478882"/>
                <a:gd name="connsiteY13" fmla="*/ 978694 h 1347788"/>
                <a:gd name="connsiteX14" fmla="*/ 2359819 w 2478882"/>
                <a:gd name="connsiteY14" fmla="*/ 995363 h 1347788"/>
                <a:gd name="connsiteX15" fmla="*/ 2393157 w 2478882"/>
                <a:gd name="connsiteY15" fmla="*/ 1019175 h 1347788"/>
                <a:gd name="connsiteX16" fmla="*/ 2409825 w 2478882"/>
                <a:gd name="connsiteY16" fmla="*/ 1059657 h 1347788"/>
                <a:gd name="connsiteX17" fmla="*/ 2390775 w 2478882"/>
                <a:gd name="connsiteY17" fmla="*/ 1069182 h 1347788"/>
                <a:gd name="connsiteX18" fmla="*/ 2376488 w 2478882"/>
                <a:gd name="connsiteY18" fmla="*/ 1047750 h 1347788"/>
                <a:gd name="connsiteX19" fmla="*/ 2364582 w 2478882"/>
                <a:gd name="connsiteY19" fmla="*/ 1035844 h 1347788"/>
                <a:gd name="connsiteX20" fmla="*/ 2355057 w 2478882"/>
                <a:gd name="connsiteY20" fmla="*/ 1035844 h 1347788"/>
                <a:gd name="connsiteX21" fmla="*/ 2352675 w 2478882"/>
                <a:gd name="connsiteY21" fmla="*/ 1057275 h 1347788"/>
                <a:gd name="connsiteX22" fmla="*/ 2371725 w 2478882"/>
                <a:gd name="connsiteY22" fmla="*/ 1090613 h 1347788"/>
                <a:gd name="connsiteX23" fmla="*/ 2386013 w 2478882"/>
                <a:gd name="connsiteY23" fmla="*/ 1104900 h 1347788"/>
                <a:gd name="connsiteX24" fmla="*/ 2400300 w 2478882"/>
                <a:gd name="connsiteY24" fmla="*/ 1085850 h 1347788"/>
                <a:gd name="connsiteX25" fmla="*/ 2414588 w 2478882"/>
                <a:gd name="connsiteY25" fmla="*/ 1090613 h 1347788"/>
                <a:gd name="connsiteX26" fmla="*/ 2421732 w 2478882"/>
                <a:gd name="connsiteY26" fmla="*/ 1116807 h 1347788"/>
                <a:gd name="connsiteX27" fmla="*/ 2424113 w 2478882"/>
                <a:gd name="connsiteY27" fmla="*/ 1128713 h 1347788"/>
                <a:gd name="connsiteX28" fmla="*/ 2400300 w 2478882"/>
                <a:gd name="connsiteY28" fmla="*/ 1131094 h 1347788"/>
                <a:gd name="connsiteX29" fmla="*/ 2414588 w 2478882"/>
                <a:gd name="connsiteY29" fmla="*/ 1152525 h 1347788"/>
                <a:gd name="connsiteX30" fmla="*/ 2443163 w 2478882"/>
                <a:gd name="connsiteY30" fmla="*/ 1159669 h 1347788"/>
                <a:gd name="connsiteX31" fmla="*/ 2462213 w 2478882"/>
                <a:gd name="connsiteY31" fmla="*/ 1190625 h 1347788"/>
                <a:gd name="connsiteX32" fmla="*/ 2455069 w 2478882"/>
                <a:gd name="connsiteY32" fmla="*/ 1235869 h 1347788"/>
                <a:gd name="connsiteX33" fmla="*/ 2459832 w 2478882"/>
                <a:gd name="connsiteY33" fmla="*/ 1290638 h 1347788"/>
                <a:gd name="connsiteX34" fmla="*/ 2478882 w 2478882"/>
                <a:gd name="connsiteY34" fmla="*/ 1347788 h 1347788"/>
                <a:gd name="connsiteX35" fmla="*/ 2457450 w 2478882"/>
                <a:gd name="connsiteY35" fmla="*/ 1347788 h 1347788"/>
                <a:gd name="connsiteX36" fmla="*/ 2428875 w 2478882"/>
                <a:gd name="connsiteY36" fmla="*/ 1335882 h 1347788"/>
                <a:gd name="connsiteX37" fmla="*/ 2412207 w 2478882"/>
                <a:gd name="connsiteY37" fmla="*/ 1335882 h 1347788"/>
                <a:gd name="connsiteX38" fmla="*/ 2395538 w 2478882"/>
                <a:gd name="connsiteY38" fmla="*/ 1326357 h 1347788"/>
                <a:gd name="connsiteX39" fmla="*/ 2378869 w 2478882"/>
                <a:gd name="connsiteY39" fmla="*/ 1316832 h 1347788"/>
                <a:gd name="connsiteX40" fmla="*/ 2383632 w 2478882"/>
                <a:gd name="connsiteY40" fmla="*/ 1269207 h 1347788"/>
                <a:gd name="connsiteX41" fmla="*/ 2336007 w 2478882"/>
                <a:gd name="connsiteY41" fmla="*/ 1245394 h 1347788"/>
                <a:gd name="connsiteX42" fmla="*/ 2297907 w 2478882"/>
                <a:gd name="connsiteY42" fmla="*/ 1233488 h 1347788"/>
                <a:gd name="connsiteX43" fmla="*/ 2238375 w 2478882"/>
                <a:gd name="connsiteY43" fmla="*/ 1214438 h 1347788"/>
                <a:gd name="connsiteX44" fmla="*/ 2185988 w 2478882"/>
                <a:gd name="connsiteY44" fmla="*/ 1212057 h 1347788"/>
                <a:gd name="connsiteX45" fmla="*/ 2164557 w 2478882"/>
                <a:gd name="connsiteY45" fmla="*/ 1207294 h 1347788"/>
                <a:gd name="connsiteX46" fmla="*/ 2193132 w 2478882"/>
                <a:gd name="connsiteY46" fmla="*/ 1188244 h 1347788"/>
                <a:gd name="connsiteX47" fmla="*/ 2178844 w 2478882"/>
                <a:gd name="connsiteY47" fmla="*/ 1185863 h 1347788"/>
                <a:gd name="connsiteX48" fmla="*/ 2183607 w 2478882"/>
                <a:gd name="connsiteY48" fmla="*/ 1169194 h 1347788"/>
                <a:gd name="connsiteX49" fmla="*/ 2205038 w 2478882"/>
                <a:gd name="connsiteY49" fmla="*/ 1145382 h 1347788"/>
                <a:gd name="connsiteX50" fmla="*/ 2197894 w 2478882"/>
                <a:gd name="connsiteY50" fmla="*/ 1140619 h 1347788"/>
                <a:gd name="connsiteX51" fmla="*/ 2166938 w 2478882"/>
                <a:gd name="connsiteY51" fmla="*/ 1164432 h 1347788"/>
                <a:gd name="connsiteX52" fmla="*/ 2155032 w 2478882"/>
                <a:gd name="connsiteY52" fmla="*/ 1164432 h 1347788"/>
                <a:gd name="connsiteX53" fmla="*/ 2147888 w 2478882"/>
                <a:gd name="connsiteY53" fmla="*/ 1152525 h 1347788"/>
                <a:gd name="connsiteX54" fmla="*/ 2138363 w 2478882"/>
                <a:gd name="connsiteY54" fmla="*/ 1147763 h 1347788"/>
                <a:gd name="connsiteX55" fmla="*/ 2119313 w 2478882"/>
                <a:gd name="connsiteY55" fmla="*/ 1152525 h 1347788"/>
                <a:gd name="connsiteX56" fmla="*/ 2126457 w 2478882"/>
                <a:gd name="connsiteY56" fmla="*/ 1173957 h 1347788"/>
                <a:gd name="connsiteX57" fmla="*/ 2102644 w 2478882"/>
                <a:gd name="connsiteY57" fmla="*/ 1176338 h 1347788"/>
                <a:gd name="connsiteX58" fmla="*/ 2088357 w 2478882"/>
                <a:gd name="connsiteY58" fmla="*/ 1169194 h 1347788"/>
                <a:gd name="connsiteX59" fmla="*/ 2078832 w 2478882"/>
                <a:gd name="connsiteY59" fmla="*/ 1154907 h 1347788"/>
                <a:gd name="connsiteX60" fmla="*/ 2066925 w 2478882"/>
                <a:gd name="connsiteY60" fmla="*/ 1162050 h 1347788"/>
                <a:gd name="connsiteX61" fmla="*/ 2040732 w 2478882"/>
                <a:gd name="connsiteY61" fmla="*/ 1164432 h 1347788"/>
                <a:gd name="connsiteX62" fmla="*/ 1971675 w 2478882"/>
                <a:gd name="connsiteY62" fmla="*/ 1154907 h 1347788"/>
                <a:gd name="connsiteX63" fmla="*/ 1935957 w 2478882"/>
                <a:gd name="connsiteY63" fmla="*/ 1138238 h 1347788"/>
                <a:gd name="connsiteX64" fmla="*/ 1921669 w 2478882"/>
                <a:gd name="connsiteY64" fmla="*/ 1104900 h 1347788"/>
                <a:gd name="connsiteX65" fmla="*/ 1921669 w 2478882"/>
                <a:gd name="connsiteY65" fmla="*/ 1083469 h 1347788"/>
                <a:gd name="connsiteX66" fmla="*/ 1893094 w 2478882"/>
                <a:gd name="connsiteY66" fmla="*/ 1057275 h 1347788"/>
                <a:gd name="connsiteX67" fmla="*/ 1869282 w 2478882"/>
                <a:gd name="connsiteY67" fmla="*/ 1042988 h 1347788"/>
                <a:gd name="connsiteX68" fmla="*/ 1850232 w 2478882"/>
                <a:gd name="connsiteY68" fmla="*/ 1028700 h 1347788"/>
                <a:gd name="connsiteX69" fmla="*/ 1843088 w 2478882"/>
                <a:gd name="connsiteY69" fmla="*/ 1016794 h 1347788"/>
                <a:gd name="connsiteX70" fmla="*/ 1804988 w 2478882"/>
                <a:gd name="connsiteY70" fmla="*/ 1012032 h 1347788"/>
                <a:gd name="connsiteX71" fmla="*/ 1769269 w 2478882"/>
                <a:gd name="connsiteY71" fmla="*/ 1007269 h 1347788"/>
                <a:gd name="connsiteX72" fmla="*/ 1750219 w 2478882"/>
                <a:gd name="connsiteY72" fmla="*/ 981075 h 1347788"/>
                <a:gd name="connsiteX73" fmla="*/ 1709738 w 2478882"/>
                <a:gd name="connsiteY73" fmla="*/ 962025 h 1347788"/>
                <a:gd name="connsiteX74" fmla="*/ 1678782 w 2478882"/>
                <a:gd name="connsiteY74" fmla="*/ 947738 h 1347788"/>
                <a:gd name="connsiteX75" fmla="*/ 1659732 w 2478882"/>
                <a:gd name="connsiteY75" fmla="*/ 945357 h 1347788"/>
                <a:gd name="connsiteX76" fmla="*/ 1659732 w 2478882"/>
                <a:gd name="connsiteY76" fmla="*/ 921544 h 1347788"/>
                <a:gd name="connsiteX77" fmla="*/ 1640682 w 2478882"/>
                <a:gd name="connsiteY77" fmla="*/ 928688 h 1347788"/>
                <a:gd name="connsiteX78" fmla="*/ 1640682 w 2478882"/>
                <a:gd name="connsiteY78" fmla="*/ 928688 h 1347788"/>
                <a:gd name="connsiteX79" fmla="*/ 1619250 w 2478882"/>
                <a:gd name="connsiteY79" fmla="*/ 892969 h 1347788"/>
                <a:gd name="connsiteX80" fmla="*/ 1595438 w 2478882"/>
                <a:gd name="connsiteY80" fmla="*/ 871538 h 1347788"/>
                <a:gd name="connsiteX81" fmla="*/ 1581150 w 2478882"/>
                <a:gd name="connsiteY81" fmla="*/ 864394 h 1347788"/>
                <a:gd name="connsiteX82" fmla="*/ 1581150 w 2478882"/>
                <a:gd name="connsiteY82" fmla="*/ 845344 h 1347788"/>
                <a:gd name="connsiteX83" fmla="*/ 1602582 w 2478882"/>
                <a:gd name="connsiteY83" fmla="*/ 835819 h 1347788"/>
                <a:gd name="connsiteX84" fmla="*/ 1633538 w 2478882"/>
                <a:gd name="connsiteY84" fmla="*/ 842963 h 1347788"/>
                <a:gd name="connsiteX85" fmla="*/ 1657350 w 2478882"/>
                <a:gd name="connsiteY85" fmla="*/ 828675 h 1347788"/>
                <a:gd name="connsiteX86" fmla="*/ 1669257 w 2478882"/>
                <a:gd name="connsiteY86" fmla="*/ 816769 h 1347788"/>
                <a:gd name="connsiteX87" fmla="*/ 1688307 w 2478882"/>
                <a:gd name="connsiteY87" fmla="*/ 804863 h 1347788"/>
                <a:gd name="connsiteX88" fmla="*/ 1650207 w 2478882"/>
                <a:gd name="connsiteY88" fmla="*/ 771525 h 1347788"/>
                <a:gd name="connsiteX89" fmla="*/ 1624013 w 2478882"/>
                <a:gd name="connsiteY89" fmla="*/ 778669 h 1347788"/>
                <a:gd name="connsiteX90" fmla="*/ 1626393 w 2478882"/>
                <a:gd name="connsiteY90" fmla="*/ 795338 h 1347788"/>
                <a:gd name="connsiteX91" fmla="*/ 1607344 w 2478882"/>
                <a:gd name="connsiteY91" fmla="*/ 802481 h 1347788"/>
                <a:gd name="connsiteX92" fmla="*/ 1581151 w 2478882"/>
                <a:gd name="connsiteY92" fmla="*/ 809625 h 1347788"/>
                <a:gd name="connsiteX93" fmla="*/ 1559719 w 2478882"/>
                <a:gd name="connsiteY93" fmla="*/ 819150 h 1347788"/>
                <a:gd name="connsiteX94" fmla="*/ 1552575 w 2478882"/>
                <a:gd name="connsiteY94" fmla="*/ 835819 h 1347788"/>
                <a:gd name="connsiteX95" fmla="*/ 1531144 w 2478882"/>
                <a:gd name="connsiteY95" fmla="*/ 835819 h 1347788"/>
                <a:gd name="connsiteX96" fmla="*/ 1516857 w 2478882"/>
                <a:gd name="connsiteY96" fmla="*/ 845344 h 1347788"/>
                <a:gd name="connsiteX97" fmla="*/ 1485900 w 2478882"/>
                <a:gd name="connsiteY97" fmla="*/ 840582 h 1347788"/>
                <a:gd name="connsiteX98" fmla="*/ 1438275 w 2478882"/>
                <a:gd name="connsiteY98" fmla="*/ 835819 h 1347788"/>
                <a:gd name="connsiteX99" fmla="*/ 1416844 w 2478882"/>
                <a:gd name="connsiteY99" fmla="*/ 821532 h 1347788"/>
                <a:gd name="connsiteX100" fmla="*/ 1385888 w 2478882"/>
                <a:gd name="connsiteY100" fmla="*/ 823913 h 1347788"/>
                <a:gd name="connsiteX101" fmla="*/ 1359694 w 2478882"/>
                <a:gd name="connsiteY101" fmla="*/ 833438 h 1347788"/>
                <a:gd name="connsiteX102" fmla="*/ 1343025 w 2478882"/>
                <a:gd name="connsiteY102" fmla="*/ 828675 h 1347788"/>
                <a:gd name="connsiteX103" fmla="*/ 1323975 w 2478882"/>
                <a:gd name="connsiteY103" fmla="*/ 800100 h 1347788"/>
                <a:gd name="connsiteX104" fmla="*/ 1323975 w 2478882"/>
                <a:gd name="connsiteY104" fmla="*/ 788194 h 1347788"/>
                <a:gd name="connsiteX105" fmla="*/ 1314450 w 2478882"/>
                <a:gd name="connsiteY105" fmla="*/ 812007 h 1347788"/>
                <a:gd name="connsiteX106" fmla="*/ 1319213 w 2478882"/>
                <a:gd name="connsiteY106" fmla="*/ 845344 h 1347788"/>
                <a:gd name="connsiteX107" fmla="*/ 1312069 w 2478882"/>
                <a:gd name="connsiteY107" fmla="*/ 864394 h 1347788"/>
                <a:gd name="connsiteX108" fmla="*/ 1283494 w 2478882"/>
                <a:gd name="connsiteY108" fmla="*/ 864394 h 1347788"/>
                <a:gd name="connsiteX109" fmla="*/ 1264444 w 2478882"/>
                <a:gd name="connsiteY109" fmla="*/ 850107 h 1347788"/>
                <a:gd name="connsiteX110" fmla="*/ 1243013 w 2478882"/>
                <a:gd name="connsiteY110" fmla="*/ 850107 h 1347788"/>
                <a:gd name="connsiteX111" fmla="*/ 1219200 w 2478882"/>
                <a:gd name="connsiteY111" fmla="*/ 840582 h 1347788"/>
                <a:gd name="connsiteX112" fmla="*/ 1212057 w 2478882"/>
                <a:gd name="connsiteY112" fmla="*/ 833438 h 1347788"/>
                <a:gd name="connsiteX113" fmla="*/ 1212057 w 2478882"/>
                <a:gd name="connsiteY113" fmla="*/ 809625 h 1347788"/>
                <a:gd name="connsiteX114" fmla="*/ 1214438 w 2478882"/>
                <a:gd name="connsiteY114" fmla="*/ 785813 h 1347788"/>
                <a:gd name="connsiteX115" fmla="*/ 1219200 w 2478882"/>
                <a:gd name="connsiteY115" fmla="*/ 762000 h 1347788"/>
                <a:gd name="connsiteX116" fmla="*/ 1235869 w 2478882"/>
                <a:gd name="connsiteY116" fmla="*/ 747713 h 1347788"/>
                <a:gd name="connsiteX117" fmla="*/ 1243013 w 2478882"/>
                <a:gd name="connsiteY117" fmla="*/ 740569 h 1347788"/>
                <a:gd name="connsiteX118" fmla="*/ 1233488 w 2478882"/>
                <a:gd name="connsiteY118" fmla="*/ 716757 h 1347788"/>
                <a:gd name="connsiteX119" fmla="*/ 1200150 w 2478882"/>
                <a:gd name="connsiteY119" fmla="*/ 688182 h 1347788"/>
                <a:gd name="connsiteX120" fmla="*/ 1176338 w 2478882"/>
                <a:gd name="connsiteY120" fmla="*/ 671513 h 1347788"/>
                <a:gd name="connsiteX121" fmla="*/ 1162050 w 2478882"/>
                <a:gd name="connsiteY121" fmla="*/ 652463 h 1347788"/>
                <a:gd name="connsiteX122" fmla="*/ 1162050 w 2478882"/>
                <a:gd name="connsiteY122" fmla="*/ 652463 h 1347788"/>
                <a:gd name="connsiteX123" fmla="*/ 1166813 w 2478882"/>
                <a:gd name="connsiteY123" fmla="*/ 690563 h 1347788"/>
                <a:gd name="connsiteX124" fmla="*/ 1169194 w 2478882"/>
                <a:gd name="connsiteY124" fmla="*/ 719138 h 1347788"/>
                <a:gd name="connsiteX125" fmla="*/ 1195388 w 2478882"/>
                <a:gd name="connsiteY125" fmla="*/ 731044 h 1347788"/>
                <a:gd name="connsiteX126" fmla="*/ 1204913 w 2478882"/>
                <a:gd name="connsiteY126" fmla="*/ 745332 h 1347788"/>
                <a:gd name="connsiteX127" fmla="*/ 1195388 w 2478882"/>
                <a:gd name="connsiteY127" fmla="*/ 771525 h 1347788"/>
                <a:gd name="connsiteX128" fmla="*/ 1197769 w 2478882"/>
                <a:gd name="connsiteY128" fmla="*/ 797719 h 1347788"/>
                <a:gd name="connsiteX129" fmla="*/ 1190625 w 2478882"/>
                <a:gd name="connsiteY129" fmla="*/ 819150 h 1347788"/>
                <a:gd name="connsiteX130" fmla="*/ 1195388 w 2478882"/>
                <a:gd name="connsiteY130" fmla="*/ 838200 h 1347788"/>
                <a:gd name="connsiteX131" fmla="*/ 1195388 w 2478882"/>
                <a:gd name="connsiteY131" fmla="*/ 838200 h 1347788"/>
                <a:gd name="connsiteX132" fmla="*/ 1166813 w 2478882"/>
                <a:gd name="connsiteY132" fmla="*/ 838200 h 1347788"/>
                <a:gd name="connsiteX133" fmla="*/ 1150144 w 2478882"/>
                <a:gd name="connsiteY133" fmla="*/ 838200 h 1347788"/>
                <a:gd name="connsiteX134" fmla="*/ 1131094 w 2478882"/>
                <a:gd name="connsiteY134" fmla="*/ 847725 h 1347788"/>
                <a:gd name="connsiteX135" fmla="*/ 1114425 w 2478882"/>
                <a:gd name="connsiteY135" fmla="*/ 838200 h 1347788"/>
                <a:gd name="connsiteX136" fmla="*/ 1088232 w 2478882"/>
                <a:gd name="connsiteY136" fmla="*/ 847725 h 1347788"/>
                <a:gd name="connsiteX137" fmla="*/ 1066800 w 2478882"/>
                <a:gd name="connsiteY137" fmla="*/ 854869 h 1347788"/>
                <a:gd name="connsiteX138" fmla="*/ 1059657 w 2478882"/>
                <a:gd name="connsiteY138" fmla="*/ 842963 h 1347788"/>
                <a:gd name="connsiteX139" fmla="*/ 1031082 w 2478882"/>
                <a:gd name="connsiteY139" fmla="*/ 852488 h 1347788"/>
                <a:gd name="connsiteX140" fmla="*/ 992982 w 2478882"/>
                <a:gd name="connsiteY140" fmla="*/ 823913 h 1347788"/>
                <a:gd name="connsiteX141" fmla="*/ 964407 w 2478882"/>
                <a:gd name="connsiteY141" fmla="*/ 826294 h 1347788"/>
                <a:gd name="connsiteX142" fmla="*/ 942975 w 2478882"/>
                <a:gd name="connsiteY142" fmla="*/ 835819 h 1347788"/>
                <a:gd name="connsiteX143" fmla="*/ 921544 w 2478882"/>
                <a:gd name="connsiteY143" fmla="*/ 852488 h 1347788"/>
                <a:gd name="connsiteX144" fmla="*/ 909638 w 2478882"/>
                <a:gd name="connsiteY144" fmla="*/ 833438 h 1347788"/>
                <a:gd name="connsiteX145" fmla="*/ 919163 w 2478882"/>
                <a:gd name="connsiteY145" fmla="*/ 807244 h 1347788"/>
                <a:gd name="connsiteX146" fmla="*/ 921544 w 2478882"/>
                <a:gd name="connsiteY146" fmla="*/ 797719 h 1347788"/>
                <a:gd name="connsiteX147" fmla="*/ 914400 w 2478882"/>
                <a:gd name="connsiteY147" fmla="*/ 778669 h 1347788"/>
                <a:gd name="connsiteX148" fmla="*/ 907257 w 2478882"/>
                <a:gd name="connsiteY148" fmla="*/ 771525 h 1347788"/>
                <a:gd name="connsiteX149" fmla="*/ 897732 w 2478882"/>
                <a:gd name="connsiteY149" fmla="*/ 800100 h 1347788"/>
                <a:gd name="connsiteX150" fmla="*/ 897732 w 2478882"/>
                <a:gd name="connsiteY150" fmla="*/ 823913 h 1347788"/>
                <a:gd name="connsiteX151" fmla="*/ 869157 w 2478882"/>
                <a:gd name="connsiteY151" fmla="*/ 828675 h 1347788"/>
                <a:gd name="connsiteX152" fmla="*/ 850107 w 2478882"/>
                <a:gd name="connsiteY152" fmla="*/ 833438 h 1347788"/>
                <a:gd name="connsiteX153" fmla="*/ 828675 w 2478882"/>
                <a:gd name="connsiteY153" fmla="*/ 804863 h 1347788"/>
                <a:gd name="connsiteX154" fmla="*/ 814388 w 2478882"/>
                <a:gd name="connsiteY154" fmla="*/ 783432 h 1347788"/>
                <a:gd name="connsiteX155" fmla="*/ 807244 w 2478882"/>
                <a:gd name="connsiteY155" fmla="*/ 759619 h 1347788"/>
                <a:gd name="connsiteX156" fmla="*/ 804863 w 2478882"/>
                <a:gd name="connsiteY156" fmla="*/ 733425 h 1347788"/>
                <a:gd name="connsiteX157" fmla="*/ 783432 w 2478882"/>
                <a:gd name="connsiteY157" fmla="*/ 692944 h 1347788"/>
                <a:gd name="connsiteX158" fmla="*/ 783432 w 2478882"/>
                <a:gd name="connsiteY158" fmla="*/ 719138 h 1347788"/>
                <a:gd name="connsiteX159" fmla="*/ 785813 w 2478882"/>
                <a:gd name="connsiteY159" fmla="*/ 757238 h 1347788"/>
                <a:gd name="connsiteX160" fmla="*/ 800100 w 2478882"/>
                <a:gd name="connsiteY160" fmla="*/ 792957 h 1347788"/>
                <a:gd name="connsiteX161" fmla="*/ 823913 w 2478882"/>
                <a:gd name="connsiteY161" fmla="*/ 833438 h 1347788"/>
                <a:gd name="connsiteX162" fmla="*/ 845344 w 2478882"/>
                <a:gd name="connsiteY162" fmla="*/ 854869 h 1347788"/>
                <a:gd name="connsiteX163" fmla="*/ 838200 w 2478882"/>
                <a:gd name="connsiteY163" fmla="*/ 873919 h 1347788"/>
                <a:gd name="connsiteX164" fmla="*/ 823913 w 2478882"/>
                <a:gd name="connsiteY164" fmla="*/ 902494 h 1347788"/>
                <a:gd name="connsiteX165" fmla="*/ 823913 w 2478882"/>
                <a:gd name="connsiteY165" fmla="*/ 902494 h 1347788"/>
                <a:gd name="connsiteX166" fmla="*/ 800100 w 2478882"/>
                <a:gd name="connsiteY166" fmla="*/ 902494 h 1347788"/>
                <a:gd name="connsiteX167" fmla="*/ 809625 w 2478882"/>
                <a:gd name="connsiteY167" fmla="*/ 869157 h 1347788"/>
                <a:gd name="connsiteX168" fmla="*/ 795338 w 2478882"/>
                <a:gd name="connsiteY168" fmla="*/ 885825 h 1347788"/>
                <a:gd name="connsiteX169" fmla="*/ 788194 w 2478882"/>
                <a:gd name="connsiteY169" fmla="*/ 862013 h 1347788"/>
                <a:gd name="connsiteX170" fmla="*/ 769144 w 2478882"/>
                <a:gd name="connsiteY170" fmla="*/ 864394 h 1347788"/>
                <a:gd name="connsiteX171" fmla="*/ 750094 w 2478882"/>
                <a:gd name="connsiteY171" fmla="*/ 862013 h 1347788"/>
                <a:gd name="connsiteX172" fmla="*/ 742950 w 2478882"/>
                <a:gd name="connsiteY172" fmla="*/ 852488 h 1347788"/>
                <a:gd name="connsiteX173" fmla="*/ 742950 w 2478882"/>
                <a:gd name="connsiteY173" fmla="*/ 852488 h 1347788"/>
                <a:gd name="connsiteX174" fmla="*/ 728663 w 2478882"/>
                <a:gd name="connsiteY174" fmla="*/ 850107 h 1347788"/>
                <a:gd name="connsiteX175" fmla="*/ 711994 w 2478882"/>
                <a:gd name="connsiteY175" fmla="*/ 850107 h 1347788"/>
                <a:gd name="connsiteX176" fmla="*/ 700088 w 2478882"/>
                <a:gd name="connsiteY176" fmla="*/ 866775 h 1347788"/>
                <a:gd name="connsiteX177" fmla="*/ 681038 w 2478882"/>
                <a:gd name="connsiteY177" fmla="*/ 866775 h 1347788"/>
                <a:gd name="connsiteX178" fmla="*/ 669132 w 2478882"/>
                <a:gd name="connsiteY178" fmla="*/ 852488 h 1347788"/>
                <a:gd name="connsiteX179" fmla="*/ 666750 w 2478882"/>
                <a:gd name="connsiteY179" fmla="*/ 852488 h 1347788"/>
                <a:gd name="connsiteX180" fmla="*/ 652463 w 2478882"/>
                <a:gd name="connsiteY180" fmla="*/ 866775 h 1347788"/>
                <a:gd name="connsiteX181" fmla="*/ 652463 w 2478882"/>
                <a:gd name="connsiteY181" fmla="*/ 881063 h 1347788"/>
                <a:gd name="connsiteX182" fmla="*/ 661988 w 2478882"/>
                <a:gd name="connsiteY182" fmla="*/ 890588 h 1347788"/>
                <a:gd name="connsiteX183" fmla="*/ 704850 w 2478882"/>
                <a:gd name="connsiteY183" fmla="*/ 890588 h 1347788"/>
                <a:gd name="connsiteX184" fmla="*/ 738188 w 2478882"/>
                <a:gd name="connsiteY184" fmla="*/ 890588 h 1347788"/>
                <a:gd name="connsiteX185" fmla="*/ 776288 w 2478882"/>
                <a:gd name="connsiteY185" fmla="*/ 888207 h 1347788"/>
                <a:gd name="connsiteX186" fmla="*/ 783432 w 2478882"/>
                <a:gd name="connsiteY186" fmla="*/ 900113 h 1347788"/>
                <a:gd name="connsiteX187" fmla="*/ 783432 w 2478882"/>
                <a:gd name="connsiteY187" fmla="*/ 900113 h 1347788"/>
                <a:gd name="connsiteX188" fmla="*/ 754857 w 2478882"/>
                <a:gd name="connsiteY188" fmla="*/ 914400 h 1347788"/>
                <a:gd name="connsiteX189" fmla="*/ 735807 w 2478882"/>
                <a:gd name="connsiteY189" fmla="*/ 931069 h 1347788"/>
                <a:gd name="connsiteX190" fmla="*/ 735807 w 2478882"/>
                <a:gd name="connsiteY190" fmla="*/ 931069 h 1347788"/>
                <a:gd name="connsiteX191" fmla="*/ 707232 w 2478882"/>
                <a:gd name="connsiteY191" fmla="*/ 919163 h 1347788"/>
                <a:gd name="connsiteX192" fmla="*/ 690563 w 2478882"/>
                <a:gd name="connsiteY192" fmla="*/ 909638 h 1347788"/>
                <a:gd name="connsiteX193" fmla="*/ 652463 w 2478882"/>
                <a:gd name="connsiteY193" fmla="*/ 909638 h 1347788"/>
                <a:gd name="connsiteX194" fmla="*/ 619125 w 2478882"/>
                <a:gd name="connsiteY194" fmla="*/ 914400 h 1347788"/>
                <a:gd name="connsiteX195" fmla="*/ 600075 w 2478882"/>
                <a:gd name="connsiteY195" fmla="*/ 897732 h 1347788"/>
                <a:gd name="connsiteX196" fmla="*/ 590550 w 2478882"/>
                <a:gd name="connsiteY196" fmla="*/ 859632 h 1347788"/>
                <a:gd name="connsiteX197" fmla="*/ 581025 w 2478882"/>
                <a:gd name="connsiteY197" fmla="*/ 845344 h 1347788"/>
                <a:gd name="connsiteX198" fmla="*/ 573882 w 2478882"/>
                <a:gd name="connsiteY198" fmla="*/ 828675 h 1347788"/>
                <a:gd name="connsiteX199" fmla="*/ 559594 w 2478882"/>
                <a:gd name="connsiteY199" fmla="*/ 835819 h 1347788"/>
                <a:gd name="connsiteX200" fmla="*/ 559594 w 2478882"/>
                <a:gd name="connsiteY200" fmla="*/ 859632 h 1347788"/>
                <a:gd name="connsiteX201" fmla="*/ 545307 w 2478882"/>
                <a:gd name="connsiteY201" fmla="*/ 845344 h 1347788"/>
                <a:gd name="connsiteX202" fmla="*/ 523875 w 2478882"/>
                <a:gd name="connsiteY202" fmla="*/ 838200 h 1347788"/>
                <a:gd name="connsiteX203" fmla="*/ 500063 w 2478882"/>
                <a:gd name="connsiteY203" fmla="*/ 840582 h 1347788"/>
                <a:gd name="connsiteX204" fmla="*/ 492919 w 2478882"/>
                <a:gd name="connsiteY204" fmla="*/ 862013 h 1347788"/>
                <a:gd name="connsiteX205" fmla="*/ 481013 w 2478882"/>
                <a:gd name="connsiteY205" fmla="*/ 866775 h 1347788"/>
                <a:gd name="connsiteX206" fmla="*/ 461963 w 2478882"/>
                <a:gd name="connsiteY206" fmla="*/ 866775 h 1347788"/>
                <a:gd name="connsiteX207" fmla="*/ 433388 w 2478882"/>
                <a:gd name="connsiteY207" fmla="*/ 876300 h 1347788"/>
                <a:gd name="connsiteX208" fmla="*/ 419100 w 2478882"/>
                <a:gd name="connsiteY208" fmla="*/ 900113 h 1347788"/>
                <a:gd name="connsiteX209" fmla="*/ 426244 w 2478882"/>
                <a:gd name="connsiteY209" fmla="*/ 907257 h 1347788"/>
                <a:gd name="connsiteX210" fmla="*/ 466725 w 2478882"/>
                <a:gd name="connsiteY210" fmla="*/ 885825 h 1347788"/>
                <a:gd name="connsiteX211" fmla="*/ 488157 w 2478882"/>
                <a:gd name="connsiteY211" fmla="*/ 890588 h 1347788"/>
                <a:gd name="connsiteX212" fmla="*/ 519113 w 2478882"/>
                <a:gd name="connsiteY212" fmla="*/ 878682 h 1347788"/>
                <a:gd name="connsiteX213" fmla="*/ 552450 w 2478882"/>
                <a:gd name="connsiteY213" fmla="*/ 904875 h 1347788"/>
                <a:gd name="connsiteX214" fmla="*/ 561975 w 2478882"/>
                <a:gd name="connsiteY214" fmla="*/ 931069 h 1347788"/>
                <a:gd name="connsiteX215" fmla="*/ 590550 w 2478882"/>
                <a:gd name="connsiteY215" fmla="*/ 923925 h 1347788"/>
                <a:gd name="connsiteX216" fmla="*/ 607219 w 2478882"/>
                <a:gd name="connsiteY216" fmla="*/ 945357 h 1347788"/>
                <a:gd name="connsiteX217" fmla="*/ 645319 w 2478882"/>
                <a:gd name="connsiteY217" fmla="*/ 950119 h 1347788"/>
                <a:gd name="connsiteX218" fmla="*/ 704850 w 2478882"/>
                <a:gd name="connsiteY218" fmla="*/ 959644 h 1347788"/>
                <a:gd name="connsiteX219" fmla="*/ 745332 w 2478882"/>
                <a:gd name="connsiteY219" fmla="*/ 966788 h 1347788"/>
                <a:gd name="connsiteX220" fmla="*/ 745332 w 2478882"/>
                <a:gd name="connsiteY220" fmla="*/ 966788 h 1347788"/>
                <a:gd name="connsiteX221" fmla="*/ 764382 w 2478882"/>
                <a:gd name="connsiteY221" fmla="*/ 935832 h 1347788"/>
                <a:gd name="connsiteX222" fmla="*/ 790575 w 2478882"/>
                <a:gd name="connsiteY222" fmla="*/ 935832 h 1347788"/>
                <a:gd name="connsiteX223" fmla="*/ 828675 w 2478882"/>
                <a:gd name="connsiteY223" fmla="*/ 935832 h 1347788"/>
                <a:gd name="connsiteX224" fmla="*/ 821532 w 2478882"/>
                <a:gd name="connsiteY224" fmla="*/ 950119 h 1347788"/>
                <a:gd name="connsiteX225" fmla="*/ 812007 w 2478882"/>
                <a:gd name="connsiteY225" fmla="*/ 964407 h 1347788"/>
                <a:gd name="connsiteX226" fmla="*/ 823913 w 2478882"/>
                <a:gd name="connsiteY226" fmla="*/ 973932 h 1347788"/>
                <a:gd name="connsiteX227" fmla="*/ 800100 w 2478882"/>
                <a:gd name="connsiteY227" fmla="*/ 992982 h 1347788"/>
                <a:gd name="connsiteX228" fmla="*/ 797719 w 2478882"/>
                <a:gd name="connsiteY228" fmla="*/ 1014413 h 1347788"/>
                <a:gd name="connsiteX229" fmla="*/ 790575 w 2478882"/>
                <a:gd name="connsiteY229" fmla="*/ 1026319 h 1347788"/>
                <a:gd name="connsiteX230" fmla="*/ 764382 w 2478882"/>
                <a:gd name="connsiteY230" fmla="*/ 1031082 h 1347788"/>
                <a:gd name="connsiteX231" fmla="*/ 771525 w 2478882"/>
                <a:gd name="connsiteY231" fmla="*/ 1054894 h 1347788"/>
                <a:gd name="connsiteX232" fmla="*/ 740569 w 2478882"/>
                <a:gd name="connsiteY232" fmla="*/ 1059657 h 1347788"/>
                <a:gd name="connsiteX233" fmla="*/ 726282 w 2478882"/>
                <a:gd name="connsiteY233" fmla="*/ 1042988 h 1347788"/>
                <a:gd name="connsiteX234" fmla="*/ 695325 w 2478882"/>
                <a:gd name="connsiteY234" fmla="*/ 1045369 h 1347788"/>
                <a:gd name="connsiteX235" fmla="*/ 669132 w 2478882"/>
                <a:gd name="connsiteY235" fmla="*/ 1052513 h 1347788"/>
                <a:gd name="connsiteX236" fmla="*/ 642938 w 2478882"/>
                <a:gd name="connsiteY236" fmla="*/ 1050132 h 1347788"/>
                <a:gd name="connsiteX237" fmla="*/ 621507 w 2478882"/>
                <a:gd name="connsiteY237" fmla="*/ 1047750 h 1347788"/>
                <a:gd name="connsiteX238" fmla="*/ 621507 w 2478882"/>
                <a:gd name="connsiteY238" fmla="*/ 1033463 h 1347788"/>
                <a:gd name="connsiteX239" fmla="*/ 600075 w 2478882"/>
                <a:gd name="connsiteY239" fmla="*/ 1035844 h 1347788"/>
                <a:gd name="connsiteX240" fmla="*/ 578644 w 2478882"/>
                <a:gd name="connsiteY240" fmla="*/ 1040607 h 1347788"/>
                <a:gd name="connsiteX241" fmla="*/ 571500 w 2478882"/>
                <a:gd name="connsiteY241" fmla="*/ 1031082 h 1347788"/>
                <a:gd name="connsiteX242" fmla="*/ 571500 w 2478882"/>
                <a:gd name="connsiteY242" fmla="*/ 1019175 h 1347788"/>
                <a:gd name="connsiteX243" fmla="*/ 571500 w 2478882"/>
                <a:gd name="connsiteY243" fmla="*/ 1019175 h 1347788"/>
                <a:gd name="connsiteX244" fmla="*/ 626269 w 2478882"/>
                <a:gd name="connsiteY244" fmla="*/ 1004888 h 1347788"/>
                <a:gd name="connsiteX245" fmla="*/ 647700 w 2478882"/>
                <a:gd name="connsiteY245" fmla="*/ 988219 h 1347788"/>
                <a:gd name="connsiteX246" fmla="*/ 647700 w 2478882"/>
                <a:gd name="connsiteY246" fmla="*/ 988219 h 1347788"/>
                <a:gd name="connsiteX247" fmla="*/ 647700 w 2478882"/>
                <a:gd name="connsiteY247" fmla="*/ 988219 h 1347788"/>
                <a:gd name="connsiteX248" fmla="*/ 597694 w 2478882"/>
                <a:gd name="connsiteY248" fmla="*/ 988219 h 1347788"/>
                <a:gd name="connsiteX249" fmla="*/ 581025 w 2478882"/>
                <a:gd name="connsiteY249" fmla="*/ 990600 h 1347788"/>
                <a:gd name="connsiteX250" fmla="*/ 578644 w 2478882"/>
                <a:gd name="connsiteY250" fmla="*/ 969169 h 1347788"/>
                <a:gd name="connsiteX251" fmla="*/ 550069 w 2478882"/>
                <a:gd name="connsiteY251" fmla="*/ 966788 h 1347788"/>
                <a:gd name="connsiteX252" fmla="*/ 559594 w 2478882"/>
                <a:gd name="connsiteY252" fmla="*/ 988219 h 1347788"/>
                <a:gd name="connsiteX253" fmla="*/ 545307 w 2478882"/>
                <a:gd name="connsiteY253" fmla="*/ 992982 h 1347788"/>
                <a:gd name="connsiteX254" fmla="*/ 511969 w 2478882"/>
                <a:gd name="connsiteY254" fmla="*/ 988219 h 1347788"/>
                <a:gd name="connsiteX255" fmla="*/ 492919 w 2478882"/>
                <a:gd name="connsiteY255" fmla="*/ 990600 h 1347788"/>
                <a:gd name="connsiteX256" fmla="*/ 507207 w 2478882"/>
                <a:gd name="connsiteY256" fmla="*/ 1007269 h 1347788"/>
                <a:gd name="connsiteX257" fmla="*/ 516732 w 2478882"/>
                <a:gd name="connsiteY257" fmla="*/ 1019175 h 1347788"/>
                <a:gd name="connsiteX258" fmla="*/ 507207 w 2478882"/>
                <a:gd name="connsiteY258" fmla="*/ 1028700 h 1347788"/>
                <a:gd name="connsiteX259" fmla="*/ 507207 w 2478882"/>
                <a:gd name="connsiteY259" fmla="*/ 1028700 h 1347788"/>
                <a:gd name="connsiteX260" fmla="*/ 497682 w 2478882"/>
                <a:gd name="connsiteY260" fmla="*/ 1054894 h 1347788"/>
                <a:gd name="connsiteX261" fmla="*/ 469107 w 2478882"/>
                <a:gd name="connsiteY261" fmla="*/ 1076325 h 1347788"/>
                <a:gd name="connsiteX262" fmla="*/ 454819 w 2478882"/>
                <a:gd name="connsiteY262" fmla="*/ 1071563 h 1347788"/>
                <a:gd name="connsiteX263" fmla="*/ 438150 w 2478882"/>
                <a:gd name="connsiteY263" fmla="*/ 1085850 h 1347788"/>
                <a:gd name="connsiteX264" fmla="*/ 431007 w 2478882"/>
                <a:gd name="connsiteY264" fmla="*/ 1083469 h 1347788"/>
                <a:gd name="connsiteX265" fmla="*/ 433388 w 2478882"/>
                <a:gd name="connsiteY265" fmla="*/ 1059657 h 1347788"/>
                <a:gd name="connsiteX266" fmla="*/ 435769 w 2478882"/>
                <a:gd name="connsiteY266" fmla="*/ 1035844 h 1347788"/>
                <a:gd name="connsiteX267" fmla="*/ 426244 w 2478882"/>
                <a:gd name="connsiteY267" fmla="*/ 1031082 h 1347788"/>
                <a:gd name="connsiteX268" fmla="*/ 423863 w 2478882"/>
                <a:gd name="connsiteY268" fmla="*/ 1047750 h 1347788"/>
                <a:gd name="connsiteX269" fmla="*/ 416719 w 2478882"/>
                <a:gd name="connsiteY269" fmla="*/ 1062038 h 1347788"/>
                <a:gd name="connsiteX270" fmla="*/ 392907 w 2478882"/>
                <a:gd name="connsiteY270" fmla="*/ 1052513 h 1347788"/>
                <a:gd name="connsiteX271" fmla="*/ 383382 w 2478882"/>
                <a:gd name="connsiteY271" fmla="*/ 1050132 h 1347788"/>
                <a:gd name="connsiteX272" fmla="*/ 383382 w 2478882"/>
                <a:gd name="connsiteY272" fmla="*/ 1069182 h 1347788"/>
                <a:gd name="connsiteX273" fmla="*/ 404813 w 2478882"/>
                <a:gd name="connsiteY273" fmla="*/ 1088232 h 1347788"/>
                <a:gd name="connsiteX274" fmla="*/ 376238 w 2478882"/>
                <a:gd name="connsiteY274" fmla="*/ 1090613 h 1347788"/>
                <a:gd name="connsiteX275" fmla="*/ 371475 w 2478882"/>
                <a:gd name="connsiteY275" fmla="*/ 1100138 h 1347788"/>
                <a:gd name="connsiteX276" fmla="*/ 342900 w 2478882"/>
                <a:gd name="connsiteY276" fmla="*/ 1090613 h 1347788"/>
                <a:gd name="connsiteX277" fmla="*/ 342900 w 2478882"/>
                <a:gd name="connsiteY277" fmla="*/ 1109663 h 1347788"/>
                <a:gd name="connsiteX278" fmla="*/ 333375 w 2478882"/>
                <a:gd name="connsiteY278" fmla="*/ 1121569 h 1347788"/>
                <a:gd name="connsiteX279" fmla="*/ 323850 w 2478882"/>
                <a:gd name="connsiteY279" fmla="*/ 1121569 h 1347788"/>
                <a:gd name="connsiteX280" fmla="*/ 316707 w 2478882"/>
                <a:gd name="connsiteY280" fmla="*/ 1088232 h 1347788"/>
                <a:gd name="connsiteX281" fmla="*/ 290513 w 2478882"/>
                <a:gd name="connsiteY281" fmla="*/ 1073944 h 1347788"/>
                <a:gd name="connsiteX282" fmla="*/ 271463 w 2478882"/>
                <a:gd name="connsiteY282" fmla="*/ 1062038 h 1347788"/>
                <a:gd name="connsiteX283" fmla="*/ 278607 w 2478882"/>
                <a:gd name="connsiteY283" fmla="*/ 1012032 h 1347788"/>
                <a:gd name="connsiteX284" fmla="*/ 285750 w 2478882"/>
                <a:gd name="connsiteY284" fmla="*/ 978694 h 1347788"/>
                <a:gd name="connsiteX285" fmla="*/ 328613 w 2478882"/>
                <a:gd name="connsiteY285" fmla="*/ 954882 h 1347788"/>
                <a:gd name="connsiteX286" fmla="*/ 338138 w 2478882"/>
                <a:gd name="connsiteY286" fmla="*/ 938213 h 1347788"/>
                <a:gd name="connsiteX287" fmla="*/ 350044 w 2478882"/>
                <a:gd name="connsiteY287" fmla="*/ 912019 h 1347788"/>
                <a:gd name="connsiteX288" fmla="*/ 350044 w 2478882"/>
                <a:gd name="connsiteY288" fmla="*/ 912019 h 1347788"/>
                <a:gd name="connsiteX289" fmla="*/ 321469 w 2478882"/>
                <a:gd name="connsiteY289" fmla="*/ 919163 h 1347788"/>
                <a:gd name="connsiteX290" fmla="*/ 314325 w 2478882"/>
                <a:gd name="connsiteY290" fmla="*/ 895350 h 1347788"/>
                <a:gd name="connsiteX291" fmla="*/ 311944 w 2478882"/>
                <a:gd name="connsiteY291" fmla="*/ 916782 h 1347788"/>
                <a:gd name="connsiteX292" fmla="*/ 300038 w 2478882"/>
                <a:gd name="connsiteY292" fmla="*/ 950119 h 1347788"/>
                <a:gd name="connsiteX293" fmla="*/ 288132 w 2478882"/>
                <a:gd name="connsiteY293" fmla="*/ 942975 h 1347788"/>
                <a:gd name="connsiteX294" fmla="*/ 288132 w 2478882"/>
                <a:gd name="connsiteY294" fmla="*/ 919163 h 1347788"/>
                <a:gd name="connsiteX295" fmla="*/ 288132 w 2478882"/>
                <a:gd name="connsiteY295" fmla="*/ 907257 h 1347788"/>
                <a:gd name="connsiteX296" fmla="*/ 278607 w 2478882"/>
                <a:gd name="connsiteY296" fmla="*/ 895350 h 1347788"/>
                <a:gd name="connsiteX297" fmla="*/ 269082 w 2478882"/>
                <a:gd name="connsiteY297" fmla="*/ 902494 h 1347788"/>
                <a:gd name="connsiteX298" fmla="*/ 264319 w 2478882"/>
                <a:gd name="connsiteY298" fmla="*/ 938213 h 1347788"/>
                <a:gd name="connsiteX299" fmla="*/ 280988 w 2478882"/>
                <a:gd name="connsiteY299" fmla="*/ 957263 h 1347788"/>
                <a:gd name="connsiteX300" fmla="*/ 276225 w 2478882"/>
                <a:gd name="connsiteY300" fmla="*/ 976313 h 1347788"/>
                <a:gd name="connsiteX301" fmla="*/ 264319 w 2478882"/>
                <a:gd name="connsiteY301" fmla="*/ 1007269 h 1347788"/>
                <a:gd name="connsiteX302" fmla="*/ 250032 w 2478882"/>
                <a:gd name="connsiteY302" fmla="*/ 1031082 h 1347788"/>
                <a:gd name="connsiteX303" fmla="*/ 207169 w 2478882"/>
                <a:gd name="connsiteY303" fmla="*/ 1019175 h 1347788"/>
                <a:gd name="connsiteX304" fmla="*/ 200025 w 2478882"/>
                <a:gd name="connsiteY304" fmla="*/ 988219 h 1347788"/>
                <a:gd name="connsiteX305" fmla="*/ 157163 w 2478882"/>
                <a:gd name="connsiteY305" fmla="*/ 962025 h 1347788"/>
                <a:gd name="connsiteX306" fmla="*/ 104775 w 2478882"/>
                <a:gd name="connsiteY306" fmla="*/ 940594 h 1347788"/>
                <a:gd name="connsiteX307" fmla="*/ 61913 w 2478882"/>
                <a:gd name="connsiteY307" fmla="*/ 902494 h 1347788"/>
                <a:gd name="connsiteX308" fmla="*/ 35719 w 2478882"/>
                <a:gd name="connsiteY308" fmla="*/ 864394 h 1347788"/>
                <a:gd name="connsiteX309" fmla="*/ 11907 w 2478882"/>
                <a:gd name="connsiteY309" fmla="*/ 804863 h 1347788"/>
                <a:gd name="connsiteX310" fmla="*/ 0 w 2478882"/>
                <a:gd name="connsiteY310" fmla="*/ 735807 h 1347788"/>
                <a:gd name="connsiteX311" fmla="*/ 2382 w 2478882"/>
                <a:gd name="connsiteY311" fmla="*/ 676275 h 1347788"/>
                <a:gd name="connsiteX312" fmla="*/ 2382 w 2478882"/>
                <a:gd name="connsiteY312" fmla="*/ 645319 h 1347788"/>
                <a:gd name="connsiteX313" fmla="*/ 2052638 w 2478882"/>
                <a:gd name="connsiteY313" fmla="*/ 0 h 1347788"/>
                <a:gd name="connsiteX0" fmla="*/ 2052638 w 2478882"/>
                <a:gd name="connsiteY0" fmla="*/ 0 h 1347788"/>
                <a:gd name="connsiteX1" fmla="*/ 2057400 w 2478882"/>
                <a:gd name="connsiteY1" fmla="*/ 33338 h 1347788"/>
                <a:gd name="connsiteX2" fmla="*/ 2066925 w 2478882"/>
                <a:gd name="connsiteY2" fmla="*/ 88107 h 1347788"/>
                <a:gd name="connsiteX3" fmla="*/ 2088357 w 2478882"/>
                <a:gd name="connsiteY3" fmla="*/ 133350 h 1347788"/>
                <a:gd name="connsiteX4" fmla="*/ 2085975 w 2478882"/>
                <a:gd name="connsiteY4" fmla="*/ 183357 h 1347788"/>
                <a:gd name="connsiteX5" fmla="*/ 2085975 w 2478882"/>
                <a:gd name="connsiteY5" fmla="*/ 228600 h 1347788"/>
                <a:gd name="connsiteX6" fmla="*/ 2081213 w 2478882"/>
                <a:gd name="connsiteY6" fmla="*/ 278607 h 1347788"/>
                <a:gd name="connsiteX7" fmla="*/ 2238375 w 2478882"/>
                <a:gd name="connsiteY7" fmla="*/ 719138 h 1347788"/>
                <a:gd name="connsiteX8" fmla="*/ 2266950 w 2478882"/>
                <a:gd name="connsiteY8" fmla="*/ 764382 h 1347788"/>
                <a:gd name="connsiteX9" fmla="*/ 2288382 w 2478882"/>
                <a:gd name="connsiteY9" fmla="*/ 821532 h 1347788"/>
                <a:gd name="connsiteX10" fmla="*/ 2297907 w 2478882"/>
                <a:gd name="connsiteY10" fmla="*/ 871538 h 1347788"/>
                <a:gd name="connsiteX11" fmla="*/ 2340769 w 2478882"/>
                <a:gd name="connsiteY11" fmla="*/ 909638 h 1347788"/>
                <a:gd name="connsiteX12" fmla="*/ 2343150 w 2478882"/>
                <a:gd name="connsiteY12" fmla="*/ 950119 h 1347788"/>
                <a:gd name="connsiteX13" fmla="*/ 2347913 w 2478882"/>
                <a:gd name="connsiteY13" fmla="*/ 964407 h 1347788"/>
                <a:gd name="connsiteX14" fmla="*/ 2364582 w 2478882"/>
                <a:gd name="connsiteY14" fmla="*/ 978694 h 1347788"/>
                <a:gd name="connsiteX15" fmla="*/ 2359819 w 2478882"/>
                <a:gd name="connsiteY15" fmla="*/ 995363 h 1347788"/>
                <a:gd name="connsiteX16" fmla="*/ 2393157 w 2478882"/>
                <a:gd name="connsiteY16" fmla="*/ 1019175 h 1347788"/>
                <a:gd name="connsiteX17" fmla="*/ 2409825 w 2478882"/>
                <a:gd name="connsiteY17" fmla="*/ 1059657 h 1347788"/>
                <a:gd name="connsiteX18" fmla="*/ 2390775 w 2478882"/>
                <a:gd name="connsiteY18" fmla="*/ 1069182 h 1347788"/>
                <a:gd name="connsiteX19" fmla="*/ 2376488 w 2478882"/>
                <a:gd name="connsiteY19" fmla="*/ 1047750 h 1347788"/>
                <a:gd name="connsiteX20" fmla="*/ 2364582 w 2478882"/>
                <a:gd name="connsiteY20" fmla="*/ 1035844 h 1347788"/>
                <a:gd name="connsiteX21" fmla="*/ 2355057 w 2478882"/>
                <a:gd name="connsiteY21" fmla="*/ 1035844 h 1347788"/>
                <a:gd name="connsiteX22" fmla="*/ 2352675 w 2478882"/>
                <a:gd name="connsiteY22" fmla="*/ 1057275 h 1347788"/>
                <a:gd name="connsiteX23" fmla="*/ 2371725 w 2478882"/>
                <a:gd name="connsiteY23" fmla="*/ 1090613 h 1347788"/>
                <a:gd name="connsiteX24" fmla="*/ 2386013 w 2478882"/>
                <a:gd name="connsiteY24" fmla="*/ 1104900 h 1347788"/>
                <a:gd name="connsiteX25" fmla="*/ 2400300 w 2478882"/>
                <a:gd name="connsiteY25" fmla="*/ 1085850 h 1347788"/>
                <a:gd name="connsiteX26" fmla="*/ 2414588 w 2478882"/>
                <a:gd name="connsiteY26" fmla="*/ 1090613 h 1347788"/>
                <a:gd name="connsiteX27" fmla="*/ 2421732 w 2478882"/>
                <a:gd name="connsiteY27" fmla="*/ 1116807 h 1347788"/>
                <a:gd name="connsiteX28" fmla="*/ 2424113 w 2478882"/>
                <a:gd name="connsiteY28" fmla="*/ 1128713 h 1347788"/>
                <a:gd name="connsiteX29" fmla="*/ 2400300 w 2478882"/>
                <a:gd name="connsiteY29" fmla="*/ 1131094 h 1347788"/>
                <a:gd name="connsiteX30" fmla="*/ 2414588 w 2478882"/>
                <a:gd name="connsiteY30" fmla="*/ 1152525 h 1347788"/>
                <a:gd name="connsiteX31" fmla="*/ 2443163 w 2478882"/>
                <a:gd name="connsiteY31" fmla="*/ 1159669 h 1347788"/>
                <a:gd name="connsiteX32" fmla="*/ 2462213 w 2478882"/>
                <a:gd name="connsiteY32" fmla="*/ 1190625 h 1347788"/>
                <a:gd name="connsiteX33" fmla="*/ 2455069 w 2478882"/>
                <a:gd name="connsiteY33" fmla="*/ 1235869 h 1347788"/>
                <a:gd name="connsiteX34" fmla="*/ 2459832 w 2478882"/>
                <a:gd name="connsiteY34" fmla="*/ 1290638 h 1347788"/>
                <a:gd name="connsiteX35" fmla="*/ 2478882 w 2478882"/>
                <a:gd name="connsiteY35" fmla="*/ 1347788 h 1347788"/>
                <a:gd name="connsiteX36" fmla="*/ 2457450 w 2478882"/>
                <a:gd name="connsiteY36" fmla="*/ 1347788 h 1347788"/>
                <a:gd name="connsiteX37" fmla="*/ 2428875 w 2478882"/>
                <a:gd name="connsiteY37" fmla="*/ 1335882 h 1347788"/>
                <a:gd name="connsiteX38" fmla="*/ 2412207 w 2478882"/>
                <a:gd name="connsiteY38" fmla="*/ 1335882 h 1347788"/>
                <a:gd name="connsiteX39" fmla="*/ 2395538 w 2478882"/>
                <a:gd name="connsiteY39" fmla="*/ 1326357 h 1347788"/>
                <a:gd name="connsiteX40" fmla="*/ 2378869 w 2478882"/>
                <a:gd name="connsiteY40" fmla="*/ 1316832 h 1347788"/>
                <a:gd name="connsiteX41" fmla="*/ 2383632 w 2478882"/>
                <a:gd name="connsiteY41" fmla="*/ 1269207 h 1347788"/>
                <a:gd name="connsiteX42" fmla="*/ 2336007 w 2478882"/>
                <a:gd name="connsiteY42" fmla="*/ 1245394 h 1347788"/>
                <a:gd name="connsiteX43" fmla="*/ 2297907 w 2478882"/>
                <a:gd name="connsiteY43" fmla="*/ 1233488 h 1347788"/>
                <a:gd name="connsiteX44" fmla="*/ 2238375 w 2478882"/>
                <a:gd name="connsiteY44" fmla="*/ 1214438 h 1347788"/>
                <a:gd name="connsiteX45" fmla="*/ 2185988 w 2478882"/>
                <a:gd name="connsiteY45" fmla="*/ 1212057 h 1347788"/>
                <a:gd name="connsiteX46" fmla="*/ 2164557 w 2478882"/>
                <a:gd name="connsiteY46" fmla="*/ 1207294 h 1347788"/>
                <a:gd name="connsiteX47" fmla="*/ 2193132 w 2478882"/>
                <a:gd name="connsiteY47" fmla="*/ 1188244 h 1347788"/>
                <a:gd name="connsiteX48" fmla="*/ 2178844 w 2478882"/>
                <a:gd name="connsiteY48" fmla="*/ 1185863 h 1347788"/>
                <a:gd name="connsiteX49" fmla="*/ 2183607 w 2478882"/>
                <a:gd name="connsiteY49" fmla="*/ 1169194 h 1347788"/>
                <a:gd name="connsiteX50" fmla="*/ 2205038 w 2478882"/>
                <a:gd name="connsiteY50" fmla="*/ 1145382 h 1347788"/>
                <a:gd name="connsiteX51" fmla="*/ 2197894 w 2478882"/>
                <a:gd name="connsiteY51" fmla="*/ 1140619 h 1347788"/>
                <a:gd name="connsiteX52" fmla="*/ 2166938 w 2478882"/>
                <a:gd name="connsiteY52" fmla="*/ 1164432 h 1347788"/>
                <a:gd name="connsiteX53" fmla="*/ 2155032 w 2478882"/>
                <a:gd name="connsiteY53" fmla="*/ 1164432 h 1347788"/>
                <a:gd name="connsiteX54" fmla="*/ 2147888 w 2478882"/>
                <a:gd name="connsiteY54" fmla="*/ 1152525 h 1347788"/>
                <a:gd name="connsiteX55" fmla="*/ 2138363 w 2478882"/>
                <a:gd name="connsiteY55" fmla="*/ 1147763 h 1347788"/>
                <a:gd name="connsiteX56" fmla="*/ 2119313 w 2478882"/>
                <a:gd name="connsiteY56" fmla="*/ 1152525 h 1347788"/>
                <a:gd name="connsiteX57" fmla="*/ 2126457 w 2478882"/>
                <a:gd name="connsiteY57" fmla="*/ 1173957 h 1347788"/>
                <a:gd name="connsiteX58" fmla="*/ 2102644 w 2478882"/>
                <a:gd name="connsiteY58" fmla="*/ 1176338 h 1347788"/>
                <a:gd name="connsiteX59" fmla="*/ 2088357 w 2478882"/>
                <a:gd name="connsiteY59" fmla="*/ 1169194 h 1347788"/>
                <a:gd name="connsiteX60" fmla="*/ 2078832 w 2478882"/>
                <a:gd name="connsiteY60" fmla="*/ 1154907 h 1347788"/>
                <a:gd name="connsiteX61" fmla="*/ 2066925 w 2478882"/>
                <a:gd name="connsiteY61" fmla="*/ 1162050 h 1347788"/>
                <a:gd name="connsiteX62" fmla="*/ 2040732 w 2478882"/>
                <a:gd name="connsiteY62" fmla="*/ 1164432 h 1347788"/>
                <a:gd name="connsiteX63" fmla="*/ 1971675 w 2478882"/>
                <a:gd name="connsiteY63" fmla="*/ 1154907 h 1347788"/>
                <a:gd name="connsiteX64" fmla="*/ 1935957 w 2478882"/>
                <a:gd name="connsiteY64" fmla="*/ 1138238 h 1347788"/>
                <a:gd name="connsiteX65" fmla="*/ 1921669 w 2478882"/>
                <a:gd name="connsiteY65" fmla="*/ 1104900 h 1347788"/>
                <a:gd name="connsiteX66" fmla="*/ 1921669 w 2478882"/>
                <a:gd name="connsiteY66" fmla="*/ 1083469 h 1347788"/>
                <a:gd name="connsiteX67" fmla="*/ 1893094 w 2478882"/>
                <a:gd name="connsiteY67" fmla="*/ 1057275 h 1347788"/>
                <a:gd name="connsiteX68" fmla="*/ 1869282 w 2478882"/>
                <a:gd name="connsiteY68" fmla="*/ 1042988 h 1347788"/>
                <a:gd name="connsiteX69" fmla="*/ 1850232 w 2478882"/>
                <a:gd name="connsiteY69" fmla="*/ 1028700 h 1347788"/>
                <a:gd name="connsiteX70" fmla="*/ 1843088 w 2478882"/>
                <a:gd name="connsiteY70" fmla="*/ 1016794 h 1347788"/>
                <a:gd name="connsiteX71" fmla="*/ 1804988 w 2478882"/>
                <a:gd name="connsiteY71" fmla="*/ 1012032 h 1347788"/>
                <a:gd name="connsiteX72" fmla="*/ 1769269 w 2478882"/>
                <a:gd name="connsiteY72" fmla="*/ 1007269 h 1347788"/>
                <a:gd name="connsiteX73" fmla="*/ 1750219 w 2478882"/>
                <a:gd name="connsiteY73" fmla="*/ 981075 h 1347788"/>
                <a:gd name="connsiteX74" fmla="*/ 1709738 w 2478882"/>
                <a:gd name="connsiteY74" fmla="*/ 962025 h 1347788"/>
                <a:gd name="connsiteX75" fmla="*/ 1678782 w 2478882"/>
                <a:gd name="connsiteY75" fmla="*/ 947738 h 1347788"/>
                <a:gd name="connsiteX76" fmla="*/ 1659732 w 2478882"/>
                <a:gd name="connsiteY76" fmla="*/ 945357 h 1347788"/>
                <a:gd name="connsiteX77" fmla="*/ 1659732 w 2478882"/>
                <a:gd name="connsiteY77" fmla="*/ 921544 h 1347788"/>
                <a:gd name="connsiteX78" fmla="*/ 1640682 w 2478882"/>
                <a:gd name="connsiteY78" fmla="*/ 928688 h 1347788"/>
                <a:gd name="connsiteX79" fmla="*/ 1640682 w 2478882"/>
                <a:gd name="connsiteY79" fmla="*/ 928688 h 1347788"/>
                <a:gd name="connsiteX80" fmla="*/ 1619250 w 2478882"/>
                <a:gd name="connsiteY80" fmla="*/ 892969 h 1347788"/>
                <a:gd name="connsiteX81" fmla="*/ 1595438 w 2478882"/>
                <a:gd name="connsiteY81" fmla="*/ 871538 h 1347788"/>
                <a:gd name="connsiteX82" fmla="*/ 1581150 w 2478882"/>
                <a:gd name="connsiteY82" fmla="*/ 864394 h 1347788"/>
                <a:gd name="connsiteX83" fmla="*/ 1581150 w 2478882"/>
                <a:gd name="connsiteY83" fmla="*/ 845344 h 1347788"/>
                <a:gd name="connsiteX84" fmla="*/ 1602582 w 2478882"/>
                <a:gd name="connsiteY84" fmla="*/ 835819 h 1347788"/>
                <a:gd name="connsiteX85" fmla="*/ 1633538 w 2478882"/>
                <a:gd name="connsiteY85" fmla="*/ 842963 h 1347788"/>
                <a:gd name="connsiteX86" fmla="*/ 1657350 w 2478882"/>
                <a:gd name="connsiteY86" fmla="*/ 828675 h 1347788"/>
                <a:gd name="connsiteX87" fmla="*/ 1669257 w 2478882"/>
                <a:gd name="connsiteY87" fmla="*/ 816769 h 1347788"/>
                <a:gd name="connsiteX88" fmla="*/ 1688307 w 2478882"/>
                <a:gd name="connsiteY88" fmla="*/ 804863 h 1347788"/>
                <a:gd name="connsiteX89" fmla="*/ 1650207 w 2478882"/>
                <a:gd name="connsiteY89" fmla="*/ 771525 h 1347788"/>
                <a:gd name="connsiteX90" fmla="*/ 1624013 w 2478882"/>
                <a:gd name="connsiteY90" fmla="*/ 778669 h 1347788"/>
                <a:gd name="connsiteX91" fmla="*/ 1626393 w 2478882"/>
                <a:gd name="connsiteY91" fmla="*/ 795338 h 1347788"/>
                <a:gd name="connsiteX92" fmla="*/ 1607344 w 2478882"/>
                <a:gd name="connsiteY92" fmla="*/ 802481 h 1347788"/>
                <a:gd name="connsiteX93" fmla="*/ 1581151 w 2478882"/>
                <a:gd name="connsiteY93" fmla="*/ 809625 h 1347788"/>
                <a:gd name="connsiteX94" fmla="*/ 1559719 w 2478882"/>
                <a:gd name="connsiteY94" fmla="*/ 819150 h 1347788"/>
                <a:gd name="connsiteX95" fmla="*/ 1552575 w 2478882"/>
                <a:gd name="connsiteY95" fmla="*/ 835819 h 1347788"/>
                <a:gd name="connsiteX96" fmla="*/ 1531144 w 2478882"/>
                <a:gd name="connsiteY96" fmla="*/ 835819 h 1347788"/>
                <a:gd name="connsiteX97" fmla="*/ 1516857 w 2478882"/>
                <a:gd name="connsiteY97" fmla="*/ 845344 h 1347788"/>
                <a:gd name="connsiteX98" fmla="*/ 1485900 w 2478882"/>
                <a:gd name="connsiteY98" fmla="*/ 840582 h 1347788"/>
                <a:gd name="connsiteX99" fmla="*/ 1438275 w 2478882"/>
                <a:gd name="connsiteY99" fmla="*/ 835819 h 1347788"/>
                <a:gd name="connsiteX100" fmla="*/ 1416844 w 2478882"/>
                <a:gd name="connsiteY100" fmla="*/ 821532 h 1347788"/>
                <a:gd name="connsiteX101" fmla="*/ 1385888 w 2478882"/>
                <a:gd name="connsiteY101" fmla="*/ 823913 h 1347788"/>
                <a:gd name="connsiteX102" fmla="*/ 1359694 w 2478882"/>
                <a:gd name="connsiteY102" fmla="*/ 833438 h 1347788"/>
                <a:gd name="connsiteX103" fmla="*/ 1343025 w 2478882"/>
                <a:gd name="connsiteY103" fmla="*/ 828675 h 1347788"/>
                <a:gd name="connsiteX104" fmla="*/ 1323975 w 2478882"/>
                <a:gd name="connsiteY104" fmla="*/ 800100 h 1347788"/>
                <a:gd name="connsiteX105" fmla="*/ 1323975 w 2478882"/>
                <a:gd name="connsiteY105" fmla="*/ 788194 h 1347788"/>
                <a:gd name="connsiteX106" fmla="*/ 1314450 w 2478882"/>
                <a:gd name="connsiteY106" fmla="*/ 812007 h 1347788"/>
                <a:gd name="connsiteX107" fmla="*/ 1319213 w 2478882"/>
                <a:gd name="connsiteY107" fmla="*/ 845344 h 1347788"/>
                <a:gd name="connsiteX108" fmla="*/ 1312069 w 2478882"/>
                <a:gd name="connsiteY108" fmla="*/ 864394 h 1347788"/>
                <a:gd name="connsiteX109" fmla="*/ 1283494 w 2478882"/>
                <a:gd name="connsiteY109" fmla="*/ 864394 h 1347788"/>
                <a:gd name="connsiteX110" fmla="*/ 1264444 w 2478882"/>
                <a:gd name="connsiteY110" fmla="*/ 850107 h 1347788"/>
                <a:gd name="connsiteX111" fmla="*/ 1243013 w 2478882"/>
                <a:gd name="connsiteY111" fmla="*/ 850107 h 1347788"/>
                <a:gd name="connsiteX112" fmla="*/ 1219200 w 2478882"/>
                <a:gd name="connsiteY112" fmla="*/ 840582 h 1347788"/>
                <a:gd name="connsiteX113" fmla="*/ 1212057 w 2478882"/>
                <a:gd name="connsiteY113" fmla="*/ 833438 h 1347788"/>
                <a:gd name="connsiteX114" fmla="*/ 1212057 w 2478882"/>
                <a:gd name="connsiteY114" fmla="*/ 809625 h 1347788"/>
                <a:gd name="connsiteX115" fmla="*/ 1214438 w 2478882"/>
                <a:gd name="connsiteY115" fmla="*/ 785813 h 1347788"/>
                <a:gd name="connsiteX116" fmla="*/ 1219200 w 2478882"/>
                <a:gd name="connsiteY116" fmla="*/ 762000 h 1347788"/>
                <a:gd name="connsiteX117" fmla="*/ 1235869 w 2478882"/>
                <a:gd name="connsiteY117" fmla="*/ 747713 h 1347788"/>
                <a:gd name="connsiteX118" fmla="*/ 1243013 w 2478882"/>
                <a:gd name="connsiteY118" fmla="*/ 740569 h 1347788"/>
                <a:gd name="connsiteX119" fmla="*/ 1233488 w 2478882"/>
                <a:gd name="connsiteY119" fmla="*/ 716757 h 1347788"/>
                <a:gd name="connsiteX120" fmla="*/ 1200150 w 2478882"/>
                <a:gd name="connsiteY120" fmla="*/ 688182 h 1347788"/>
                <a:gd name="connsiteX121" fmla="*/ 1176338 w 2478882"/>
                <a:gd name="connsiteY121" fmla="*/ 671513 h 1347788"/>
                <a:gd name="connsiteX122" fmla="*/ 1162050 w 2478882"/>
                <a:gd name="connsiteY122" fmla="*/ 652463 h 1347788"/>
                <a:gd name="connsiteX123" fmla="*/ 1162050 w 2478882"/>
                <a:gd name="connsiteY123" fmla="*/ 652463 h 1347788"/>
                <a:gd name="connsiteX124" fmla="*/ 1166813 w 2478882"/>
                <a:gd name="connsiteY124" fmla="*/ 690563 h 1347788"/>
                <a:gd name="connsiteX125" fmla="*/ 1169194 w 2478882"/>
                <a:gd name="connsiteY125" fmla="*/ 719138 h 1347788"/>
                <a:gd name="connsiteX126" fmla="*/ 1195388 w 2478882"/>
                <a:gd name="connsiteY126" fmla="*/ 731044 h 1347788"/>
                <a:gd name="connsiteX127" fmla="*/ 1204913 w 2478882"/>
                <a:gd name="connsiteY127" fmla="*/ 745332 h 1347788"/>
                <a:gd name="connsiteX128" fmla="*/ 1195388 w 2478882"/>
                <a:gd name="connsiteY128" fmla="*/ 771525 h 1347788"/>
                <a:gd name="connsiteX129" fmla="*/ 1197769 w 2478882"/>
                <a:gd name="connsiteY129" fmla="*/ 797719 h 1347788"/>
                <a:gd name="connsiteX130" fmla="*/ 1190625 w 2478882"/>
                <a:gd name="connsiteY130" fmla="*/ 819150 h 1347788"/>
                <a:gd name="connsiteX131" fmla="*/ 1195388 w 2478882"/>
                <a:gd name="connsiteY131" fmla="*/ 838200 h 1347788"/>
                <a:gd name="connsiteX132" fmla="*/ 1195388 w 2478882"/>
                <a:gd name="connsiteY132" fmla="*/ 838200 h 1347788"/>
                <a:gd name="connsiteX133" fmla="*/ 1166813 w 2478882"/>
                <a:gd name="connsiteY133" fmla="*/ 838200 h 1347788"/>
                <a:gd name="connsiteX134" fmla="*/ 1150144 w 2478882"/>
                <a:gd name="connsiteY134" fmla="*/ 838200 h 1347788"/>
                <a:gd name="connsiteX135" fmla="*/ 1131094 w 2478882"/>
                <a:gd name="connsiteY135" fmla="*/ 847725 h 1347788"/>
                <a:gd name="connsiteX136" fmla="*/ 1114425 w 2478882"/>
                <a:gd name="connsiteY136" fmla="*/ 838200 h 1347788"/>
                <a:gd name="connsiteX137" fmla="*/ 1088232 w 2478882"/>
                <a:gd name="connsiteY137" fmla="*/ 847725 h 1347788"/>
                <a:gd name="connsiteX138" fmla="*/ 1066800 w 2478882"/>
                <a:gd name="connsiteY138" fmla="*/ 854869 h 1347788"/>
                <a:gd name="connsiteX139" fmla="*/ 1059657 w 2478882"/>
                <a:gd name="connsiteY139" fmla="*/ 842963 h 1347788"/>
                <a:gd name="connsiteX140" fmla="*/ 1031082 w 2478882"/>
                <a:gd name="connsiteY140" fmla="*/ 852488 h 1347788"/>
                <a:gd name="connsiteX141" fmla="*/ 992982 w 2478882"/>
                <a:gd name="connsiteY141" fmla="*/ 823913 h 1347788"/>
                <a:gd name="connsiteX142" fmla="*/ 964407 w 2478882"/>
                <a:gd name="connsiteY142" fmla="*/ 826294 h 1347788"/>
                <a:gd name="connsiteX143" fmla="*/ 942975 w 2478882"/>
                <a:gd name="connsiteY143" fmla="*/ 835819 h 1347788"/>
                <a:gd name="connsiteX144" fmla="*/ 921544 w 2478882"/>
                <a:gd name="connsiteY144" fmla="*/ 852488 h 1347788"/>
                <a:gd name="connsiteX145" fmla="*/ 909638 w 2478882"/>
                <a:gd name="connsiteY145" fmla="*/ 833438 h 1347788"/>
                <a:gd name="connsiteX146" fmla="*/ 919163 w 2478882"/>
                <a:gd name="connsiteY146" fmla="*/ 807244 h 1347788"/>
                <a:gd name="connsiteX147" fmla="*/ 921544 w 2478882"/>
                <a:gd name="connsiteY147" fmla="*/ 797719 h 1347788"/>
                <a:gd name="connsiteX148" fmla="*/ 914400 w 2478882"/>
                <a:gd name="connsiteY148" fmla="*/ 778669 h 1347788"/>
                <a:gd name="connsiteX149" fmla="*/ 907257 w 2478882"/>
                <a:gd name="connsiteY149" fmla="*/ 771525 h 1347788"/>
                <a:gd name="connsiteX150" fmla="*/ 897732 w 2478882"/>
                <a:gd name="connsiteY150" fmla="*/ 800100 h 1347788"/>
                <a:gd name="connsiteX151" fmla="*/ 897732 w 2478882"/>
                <a:gd name="connsiteY151" fmla="*/ 823913 h 1347788"/>
                <a:gd name="connsiteX152" fmla="*/ 869157 w 2478882"/>
                <a:gd name="connsiteY152" fmla="*/ 828675 h 1347788"/>
                <a:gd name="connsiteX153" fmla="*/ 850107 w 2478882"/>
                <a:gd name="connsiteY153" fmla="*/ 833438 h 1347788"/>
                <a:gd name="connsiteX154" fmla="*/ 828675 w 2478882"/>
                <a:gd name="connsiteY154" fmla="*/ 804863 h 1347788"/>
                <a:gd name="connsiteX155" fmla="*/ 814388 w 2478882"/>
                <a:gd name="connsiteY155" fmla="*/ 783432 h 1347788"/>
                <a:gd name="connsiteX156" fmla="*/ 807244 w 2478882"/>
                <a:gd name="connsiteY156" fmla="*/ 759619 h 1347788"/>
                <a:gd name="connsiteX157" fmla="*/ 804863 w 2478882"/>
                <a:gd name="connsiteY157" fmla="*/ 733425 h 1347788"/>
                <a:gd name="connsiteX158" fmla="*/ 783432 w 2478882"/>
                <a:gd name="connsiteY158" fmla="*/ 692944 h 1347788"/>
                <a:gd name="connsiteX159" fmla="*/ 783432 w 2478882"/>
                <a:gd name="connsiteY159" fmla="*/ 719138 h 1347788"/>
                <a:gd name="connsiteX160" fmla="*/ 785813 w 2478882"/>
                <a:gd name="connsiteY160" fmla="*/ 757238 h 1347788"/>
                <a:gd name="connsiteX161" fmla="*/ 800100 w 2478882"/>
                <a:gd name="connsiteY161" fmla="*/ 792957 h 1347788"/>
                <a:gd name="connsiteX162" fmla="*/ 823913 w 2478882"/>
                <a:gd name="connsiteY162" fmla="*/ 833438 h 1347788"/>
                <a:gd name="connsiteX163" fmla="*/ 845344 w 2478882"/>
                <a:gd name="connsiteY163" fmla="*/ 854869 h 1347788"/>
                <a:gd name="connsiteX164" fmla="*/ 838200 w 2478882"/>
                <a:gd name="connsiteY164" fmla="*/ 873919 h 1347788"/>
                <a:gd name="connsiteX165" fmla="*/ 823913 w 2478882"/>
                <a:gd name="connsiteY165" fmla="*/ 902494 h 1347788"/>
                <a:gd name="connsiteX166" fmla="*/ 823913 w 2478882"/>
                <a:gd name="connsiteY166" fmla="*/ 902494 h 1347788"/>
                <a:gd name="connsiteX167" fmla="*/ 800100 w 2478882"/>
                <a:gd name="connsiteY167" fmla="*/ 902494 h 1347788"/>
                <a:gd name="connsiteX168" fmla="*/ 809625 w 2478882"/>
                <a:gd name="connsiteY168" fmla="*/ 869157 h 1347788"/>
                <a:gd name="connsiteX169" fmla="*/ 795338 w 2478882"/>
                <a:gd name="connsiteY169" fmla="*/ 885825 h 1347788"/>
                <a:gd name="connsiteX170" fmla="*/ 788194 w 2478882"/>
                <a:gd name="connsiteY170" fmla="*/ 862013 h 1347788"/>
                <a:gd name="connsiteX171" fmla="*/ 769144 w 2478882"/>
                <a:gd name="connsiteY171" fmla="*/ 864394 h 1347788"/>
                <a:gd name="connsiteX172" fmla="*/ 750094 w 2478882"/>
                <a:gd name="connsiteY172" fmla="*/ 862013 h 1347788"/>
                <a:gd name="connsiteX173" fmla="*/ 742950 w 2478882"/>
                <a:gd name="connsiteY173" fmla="*/ 852488 h 1347788"/>
                <a:gd name="connsiteX174" fmla="*/ 742950 w 2478882"/>
                <a:gd name="connsiteY174" fmla="*/ 852488 h 1347788"/>
                <a:gd name="connsiteX175" fmla="*/ 728663 w 2478882"/>
                <a:gd name="connsiteY175" fmla="*/ 850107 h 1347788"/>
                <a:gd name="connsiteX176" fmla="*/ 711994 w 2478882"/>
                <a:gd name="connsiteY176" fmla="*/ 850107 h 1347788"/>
                <a:gd name="connsiteX177" fmla="*/ 700088 w 2478882"/>
                <a:gd name="connsiteY177" fmla="*/ 866775 h 1347788"/>
                <a:gd name="connsiteX178" fmla="*/ 681038 w 2478882"/>
                <a:gd name="connsiteY178" fmla="*/ 866775 h 1347788"/>
                <a:gd name="connsiteX179" fmla="*/ 669132 w 2478882"/>
                <a:gd name="connsiteY179" fmla="*/ 852488 h 1347788"/>
                <a:gd name="connsiteX180" fmla="*/ 666750 w 2478882"/>
                <a:gd name="connsiteY180" fmla="*/ 852488 h 1347788"/>
                <a:gd name="connsiteX181" fmla="*/ 652463 w 2478882"/>
                <a:gd name="connsiteY181" fmla="*/ 866775 h 1347788"/>
                <a:gd name="connsiteX182" fmla="*/ 652463 w 2478882"/>
                <a:gd name="connsiteY182" fmla="*/ 881063 h 1347788"/>
                <a:gd name="connsiteX183" fmla="*/ 661988 w 2478882"/>
                <a:gd name="connsiteY183" fmla="*/ 890588 h 1347788"/>
                <a:gd name="connsiteX184" fmla="*/ 704850 w 2478882"/>
                <a:gd name="connsiteY184" fmla="*/ 890588 h 1347788"/>
                <a:gd name="connsiteX185" fmla="*/ 738188 w 2478882"/>
                <a:gd name="connsiteY185" fmla="*/ 890588 h 1347788"/>
                <a:gd name="connsiteX186" fmla="*/ 776288 w 2478882"/>
                <a:gd name="connsiteY186" fmla="*/ 888207 h 1347788"/>
                <a:gd name="connsiteX187" fmla="*/ 783432 w 2478882"/>
                <a:gd name="connsiteY187" fmla="*/ 900113 h 1347788"/>
                <a:gd name="connsiteX188" fmla="*/ 783432 w 2478882"/>
                <a:gd name="connsiteY188" fmla="*/ 900113 h 1347788"/>
                <a:gd name="connsiteX189" fmla="*/ 754857 w 2478882"/>
                <a:gd name="connsiteY189" fmla="*/ 914400 h 1347788"/>
                <a:gd name="connsiteX190" fmla="*/ 735807 w 2478882"/>
                <a:gd name="connsiteY190" fmla="*/ 931069 h 1347788"/>
                <a:gd name="connsiteX191" fmla="*/ 735807 w 2478882"/>
                <a:gd name="connsiteY191" fmla="*/ 931069 h 1347788"/>
                <a:gd name="connsiteX192" fmla="*/ 707232 w 2478882"/>
                <a:gd name="connsiteY192" fmla="*/ 919163 h 1347788"/>
                <a:gd name="connsiteX193" fmla="*/ 690563 w 2478882"/>
                <a:gd name="connsiteY193" fmla="*/ 909638 h 1347788"/>
                <a:gd name="connsiteX194" fmla="*/ 652463 w 2478882"/>
                <a:gd name="connsiteY194" fmla="*/ 909638 h 1347788"/>
                <a:gd name="connsiteX195" fmla="*/ 619125 w 2478882"/>
                <a:gd name="connsiteY195" fmla="*/ 914400 h 1347788"/>
                <a:gd name="connsiteX196" fmla="*/ 600075 w 2478882"/>
                <a:gd name="connsiteY196" fmla="*/ 897732 h 1347788"/>
                <a:gd name="connsiteX197" fmla="*/ 590550 w 2478882"/>
                <a:gd name="connsiteY197" fmla="*/ 859632 h 1347788"/>
                <a:gd name="connsiteX198" fmla="*/ 581025 w 2478882"/>
                <a:gd name="connsiteY198" fmla="*/ 845344 h 1347788"/>
                <a:gd name="connsiteX199" fmla="*/ 573882 w 2478882"/>
                <a:gd name="connsiteY199" fmla="*/ 828675 h 1347788"/>
                <a:gd name="connsiteX200" fmla="*/ 559594 w 2478882"/>
                <a:gd name="connsiteY200" fmla="*/ 835819 h 1347788"/>
                <a:gd name="connsiteX201" fmla="*/ 559594 w 2478882"/>
                <a:gd name="connsiteY201" fmla="*/ 859632 h 1347788"/>
                <a:gd name="connsiteX202" fmla="*/ 545307 w 2478882"/>
                <a:gd name="connsiteY202" fmla="*/ 845344 h 1347788"/>
                <a:gd name="connsiteX203" fmla="*/ 523875 w 2478882"/>
                <a:gd name="connsiteY203" fmla="*/ 838200 h 1347788"/>
                <a:gd name="connsiteX204" fmla="*/ 500063 w 2478882"/>
                <a:gd name="connsiteY204" fmla="*/ 840582 h 1347788"/>
                <a:gd name="connsiteX205" fmla="*/ 492919 w 2478882"/>
                <a:gd name="connsiteY205" fmla="*/ 862013 h 1347788"/>
                <a:gd name="connsiteX206" fmla="*/ 481013 w 2478882"/>
                <a:gd name="connsiteY206" fmla="*/ 866775 h 1347788"/>
                <a:gd name="connsiteX207" fmla="*/ 461963 w 2478882"/>
                <a:gd name="connsiteY207" fmla="*/ 866775 h 1347788"/>
                <a:gd name="connsiteX208" fmla="*/ 433388 w 2478882"/>
                <a:gd name="connsiteY208" fmla="*/ 876300 h 1347788"/>
                <a:gd name="connsiteX209" fmla="*/ 419100 w 2478882"/>
                <a:gd name="connsiteY209" fmla="*/ 900113 h 1347788"/>
                <a:gd name="connsiteX210" fmla="*/ 426244 w 2478882"/>
                <a:gd name="connsiteY210" fmla="*/ 907257 h 1347788"/>
                <a:gd name="connsiteX211" fmla="*/ 466725 w 2478882"/>
                <a:gd name="connsiteY211" fmla="*/ 885825 h 1347788"/>
                <a:gd name="connsiteX212" fmla="*/ 488157 w 2478882"/>
                <a:gd name="connsiteY212" fmla="*/ 890588 h 1347788"/>
                <a:gd name="connsiteX213" fmla="*/ 519113 w 2478882"/>
                <a:gd name="connsiteY213" fmla="*/ 878682 h 1347788"/>
                <a:gd name="connsiteX214" fmla="*/ 552450 w 2478882"/>
                <a:gd name="connsiteY214" fmla="*/ 904875 h 1347788"/>
                <a:gd name="connsiteX215" fmla="*/ 561975 w 2478882"/>
                <a:gd name="connsiteY215" fmla="*/ 931069 h 1347788"/>
                <a:gd name="connsiteX216" fmla="*/ 590550 w 2478882"/>
                <a:gd name="connsiteY216" fmla="*/ 923925 h 1347788"/>
                <a:gd name="connsiteX217" fmla="*/ 607219 w 2478882"/>
                <a:gd name="connsiteY217" fmla="*/ 945357 h 1347788"/>
                <a:gd name="connsiteX218" fmla="*/ 645319 w 2478882"/>
                <a:gd name="connsiteY218" fmla="*/ 950119 h 1347788"/>
                <a:gd name="connsiteX219" fmla="*/ 704850 w 2478882"/>
                <a:gd name="connsiteY219" fmla="*/ 959644 h 1347788"/>
                <a:gd name="connsiteX220" fmla="*/ 745332 w 2478882"/>
                <a:gd name="connsiteY220" fmla="*/ 966788 h 1347788"/>
                <a:gd name="connsiteX221" fmla="*/ 745332 w 2478882"/>
                <a:gd name="connsiteY221" fmla="*/ 966788 h 1347788"/>
                <a:gd name="connsiteX222" fmla="*/ 764382 w 2478882"/>
                <a:gd name="connsiteY222" fmla="*/ 935832 h 1347788"/>
                <a:gd name="connsiteX223" fmla="*/ 790575 w 2478882"/>
                <a:gd name="connsiteY223" fmla="*/ 935832 h 1347788"/>
                <a:gd name="connsiteX224" fmla="*/ 828675 w 2478882"/>
                <a:gd name="connsiteY224" fmla="*/ 935832 h 1347788"/>
                <a:gd name="connsiteX225" fmla="*/ 821532 w 2478882"/>
                <a:gd name="connsiteY225" fmla="*/ 950119 h 1347788"/>
                <a:gd name="connsiteX226" fmla="*/ 812007 w 2478882"/>
                <a:gd name="connsiteY226" fmla="*/ 964407 h 1347788"/>
                <a:gd name="connsiteX227" fmla="*/ 823913 w 2478882"/>
                <a:gd name="connsiteY227" fmla="*/ 973932 h 1347788"/>
                <a:gd name="connsiteX228" fmla="*/ 800100 w 2478882"/>
                <a:gd name="connsiteY228" fmla="*/ 992982 h 1347788"/>
                <a:gd name="connsiteX229" fmla="*/ 797719 w 2478882"/>
                <a:gd name="connsiteY229" fmla="*/ 1014413 h 1347788"/>
                <a:gd name="connsiteX230" fmla="*/ 790575 w 2478882"/>
                <a:gd name="connsiteY230" fmla="*/ 1026319 h 1347788"/>
                <a:gd name="connsiteX231" fmla="*/ 764382 w 2478882"/>
                <a:gd name="connsiteY231" fmla="*/ 1031082 h 1347788"/>
                <a:gd name="connsiteX232" fmla="*/ 771525 w 2478882"/>
                <a:gd name="connsiteY232" fmla="*/ 1054894 h 1347788"/>
                <a:gd name="connsiteX233" fmla="*/ 740569 w 2478882"/>
                <a:gd name="connsiteY233" fmla="*/ 1059657 h 1347788"/>
                <a:gd name="connsiteX234" fmla="*/ 726282 w 2478882"/>
                <a:gd name="connsiteY234" fmla="*/ 1042988 h 1347788"/>
                <a:gd name="connsiteX235" fmla="*/ 695325 w 2478882"/>
                <a:gd name="connsiteY235" fmla="*/ 1045369 h 1347788"/>
                <a:gd name="connsiteX236" fmla="*/ 669132 w 2478882"/>
                <a:gd name="connsiteY236" fmla="*/ 1052513 h 1347788"/>
                <a:gd name="connsiteX237" fmla="*/ 642938 w 2478882"/>
                <a:gd name="connsiteY237" fmla="*/ 1050132 h 1347788"/>
                <a:gd name="connsiteX238" fmla="*/ 621507 w 2478882"/>
                <a:gd name="connsiteY238" fmla="*/ 1047750 h 1347788"/>
                <a:gd name="connsiteX239" fmla="*/ 621507 w 2478882"/>
                <a:gd name="connsiteY239" fmla="*/ 1033463 h 1347788"/>
                <a:gd name="connsiteX240" fmla="*/ 600075 w 2478882"/>
                <a:gd name="connsiteY240" fmla="*/ 1035844 h 1347788"/>
                <a:gd name="connsiteX241" fmla="*/ 578644 w 2478882"/>
                <a:gd name="connsiteY241" fmla="*/ 1040607 h 1347788"/>
                <a:gd name="connsiteX242" fmla="*/ 571500 w 2478882"/>
                <a:gd name="connsiteY242" fmla="*/ 1031082 h 1347788"/>
                <a:gd name="connsiteX243" fmla="*/ 571500 w 2478882"/>
                <a:gd name="connsiteY243" fmla="*/ 1019175 h 1347788"/>
                <a:gd name="connsiteX244" fmla="*/ 571500 w 2478882"/>
                <a:gd name="connsiteY244" fmla="*/ 1019175 h 1347788"/>
                <a:gd name="connsiteX245" fmla="*/ 626269 w 2478882"/>
                <a:gd name="connsiteY245" fmla="*/ 1004888 h 1347788"/>
                <a:gd name="connsiteX246" fmla="*/ 647700 w 2478882"/>
                <a:gd name="connsiteY246" fmla="*/ 988219 h 1347788"/>
                <a:gd name="connsiteX247" fmla="*/ 647700 w 2478882"/>
                <a:gd name="connsiteY247" fmla="*/ 988219 h 1347788"/>
                <a:gd name="connsiteX248" fmla="*/ 647700 w 2478882"/>
                <a:gd name="connsiteY248" fmla="*/ 988219 h 1347788"/>
                <a:gd name="connsiteX249" fmla="*/ 597694 w 2478882"/>
                <a:gd name="connsiteY249" fmla="*/ 988219 h 1347788"/>
                <a:gd name="connsiteX250" fmla="*/ 581025 w 2478882"/>
                <a:gd name="connsiteY250" fmla="*/ 990600 h 1347788"/>
                <a:gd name="connsiteX251" fmla="*/ 578644 w 2478882"/>
                <a:gd name="connsiteY251" fmla="*/ 969169 h 1347788"/>
                <a:gd name="connsiteX252" fmla="*/ 550069 w 2478882"/>
                <a:gd name="connsiteY252" fmla="*/ 966788 h 1347788"/>
                <a:gd name="connsiteX253" fmla="*/ 559594 w 2478882"/>
                <a:gd name="connsiteY253" fmla="*/ 988219 h 1347788"/>
                <a:gd name="connsiteX254" fmla="*/ 545307 w 2478882"/>
                <a:gd name="connsiteY254" fmla="*/ 992982 h 1347788"/>
                <a:gd name="connsiteX255" fmla="*/ 511969 w 2478882"/>
                <a:gd name="connsiteY255" fmla="*/ 988219 h 1347788"/>
                <a:gd name="connsiteX256" fmla="*/ 492919 w 2478882"/>
                <a:gd name="connsiteY256" fmla="*/ 990600 h 1347788"/>
                <a:gd name="connsiteX257" fmla="*/ 507207 w 2478882"/>
                <a:gd name="connsiteY257" fmla="*/ 1007269 h 1347788"/>
                <a:gd name="connsiteX258" fmla="*/ 516732 w 2478882"/>
                <a:gd name="connsiteY258" fmla="*/ 1019175 h 1347788"/>
                <a:gd name="connsiteX259" fmla="*/ 507207 w 2478882"/>
                <a:gd name="connsiteY259" fmla="*/ 1028700 h 1347788"/>
                <a:gd name="connsiteX260" fmla="*/ 507207 w 2478882"/>
                <a:gd name="connsiteY260" fmla="*/ 1028700 h 1347788"/>
                <a:gd name="connsiteX261" fmla="*/ 497682 w 2478882"/>
                <a:gd name="connsiteY261" fmla="*/ 1054894 h 1347788"/>
                <a:gd name="connsiteX262" fmla="*/ 469107 w 2478882"/>
                <a:gd name="connsiteY262" fmla="*/ 1076325 h 1347788"/>
                <a:gd name="connsiteX263" fmla="*/ 454819 w 2478882"/>
                <a:gd name="connsiteY263" fmla="*/ 1071563 h 1347788"/>
                <a:gd name="connsiteX264" fmla="*/ 438150 w 2478882"/>
                <a:gd name="connsiteY264" fmla="*/ 1085850 h 1347788"/>
                <a:gd name="connsiteX265" fmla="*/ 431007 w 2478882"/>
                <a:gd name="connsiteY265" fmla="*/ 1083469 h 1347788"/>
                <a:gd name="connsiteX266" fmla="*/ 433388 w 2478882"/>
                <a:gd name="connsiteY266" fmla="*/ 1059657 h 1347788"/>
                <a:gd name="connsiteX267" fmla="*/ 435769 w 2478882"/>
                <a:gd name="connsiteY267" fmla="*/ 1035844 h 1347788"/>
                <a:gd name="connsiteX268" fmla="*/ 426244 w 2478882"/>
                <a:gd name="connsiteY268" fmla="*/ 1031082 h 1347788"/>
                <a:gd name="connsiteX269" fmla="*/ 423863 w 2478882"/>
                <a:gd name="connsiteY269" fmla="*/ 1047750 h 1347788"/>
                <a:gd name="connsiteX270" fmla="*/ 416719 w 2478882"/>
                <a:gd name="connsiteY270" fmla="*/ 1062038 h 1347788"/>
                <a:gd name="connsiteX271" fmla="*/ 392907 w 2478882"/>
                <a:gd name="connsiteY271" fmla="*/ 1052513 h 1347788"/>
                <a:gd name="connsiteX272" fmla="*/ 383382 w 2478882"/>
                <a:gd name="connsiteY272" fmla="*/ 1050132 h 1347788"/>
                <a:gd name="connsiteX273" fmla="*/ 383382 w 2478882"/>
                <a:gd name="connsiteY273" fmla="*/ 1069182 h 1347788"/>
                <a:gd name="connsiteX274" fmla="*/ 404813 w 2478882"/>
                <a:gd name="connsiteY274" fmla="*/ 1088232 h 1347788"/>
                <a:gd name="connsiteX275" fmla="*/ 376238 w 2478882"/>
                <a:gd name="connsiteY275" fmla="*/ 1090613 h 1347788"/>
                <a:gd name="connsiteX276" fmla="*/ 371475 w 2478882"/>
                <a:gd name="connsiteY276" fmla="*/ 1100138 h 1347788"/>
                <a:gd name="connsiteX277" fmla="*/ 342900 w 2478882"/>
                <a:gd name="connsiteY277" fmla="*/ 1090613 h 1347788"/>
                <a:gd name="connsiteX278" fmla="*/ 342900 w 2478882"/>
                <a:gd name="connsiteY278" fmla="*/ 1109663 h 1347788"/>
                <a:gd name="connsiteX279" fmla="*/ 333375 w 2478882"/>
                <a:gd name="connsiteY279" fmla="*/ 1121569 h 1347788"/>
                <a:gd name="connsiteX280" fmla="*/ 323850 w 2478882"/>
                <a:gd name="connsiteY280" fmla="*/ 1121569 h 1347788"/>
                <a:gd name="connsiteX281" fmla="*/ 316707 w 2478882"/>
                <a:gd name="connsiteY281" fmla="*/ 1088232 h 1347788"/>
                <a:gd name="connsiteX282" fmla="*/ 290513 w 2478882"/>
                <a:gd name="connsiteY282" fmla="*/ 1073944 h 1347788"/>
                <a:gd name="connsiteX283" fmla="*/ 271463 w 2478882"/>
                <a:gd name="connsiteY283" fmla="*/ 1062038 h 1347788"/>
                <a:gd name="connsiteX284" fmla="*/ 278607 w 2478882"/>
                <a:gd name="connsiteY284" fmla="*/ 1012032 h 1347788"/>
                <a:gd name="connsiteX285" fmla="*/ 285750 w 2478882"/>
                <a:gd name="connsiteY285" fmla="*/ 978694 h 1347788"/>
                <a:gd name="connsiteX286" fmla="*/ 328613 w 2478882"/>
                <a:gd name="connsiteY286" fmla="*/ 954882 h 1347788"/>
                <a:gd name="connsiteX287" fmla="*/ 338138 w 2478882"/>
                <a:gd name="connsiteY287" fmla="*/ 938213 h 1347788"/>
                <a:gd name="connsiteX288" fmla="*/ 350044 w 2478882"/>
                <a:gd name="connsiteY288" fmla="*/ 912019 h 1347788"/>
                <a:gd name="connsiteX289" fmla="*/ 350044 w 2478882"/>
                <a:gd name="connsiteY289" fmla="*/ 912019 h 1347788"/>
                <a:gd name="connsiteX290" fmla="*/ 321469 w 2478882"/>
                <a:gd name="connsiteY290" fmla="*/ 919163 h 1347788"/>
                <a:gd name="connsiteX291" fmla="*/ 314325 w 2478882"/>
                <a:gd name="connsiteY291" fmla="*/ 895350 h 1347788"/>
                <a:gd name="connsiteX292" fmla="*/ 311944 w 2478882"/>
                <a:gd name="connsiteY292" fmla="*/ 916782 h 1347788"/>
                <a:gd name="connsiteX293" fmla="*/ 300038 w 2478882"/>
                <a:gd name="connsiteY293" fmla="*/ 950119 h 1347788"/>
                <a:gd name="connsiteX294" fmla="*/ 288132 w 2478882"/>
                <a:gd name="connsiteY294" fmla="*/ 942975 h 1347788"/>
                <a:gd name="connsiteX295" fmla="*/ 288132 w 2478882"/>
                <a:gd name="connsiteY295" fmla="*/ 919163 h 1347788"/>
                <a:gd name="connsiteX296" fmla="*/ 288132 w 2478882"/>
                <a:gd name="connsiteY296" fmla="*/ 907257 h 1347788"/>
                <a:gd name="connsiteX297" fmla="*/ 278607 w 2478882"/>
                <a:gd name="connsiteY297" fmla="*/ 895350 h 1347788"/>
                <a:gd name="connsiteX298" fmla="*/ 269082 w 2478882"/>
                <a:gd name="connsiteY298" fmla="*/ 902494 h 1347788"/>
                <a:gd name="connsiteX299" fmla="*/ 264319 w 2478882"/>
                <a:gd name="connsiteY299" fmla="*/ 938213 h 1347788"/>
                <a:gd name="connsiteX300" fmla="*/ 280988 w 2478882"/>
                <a:gd name="connsiteY300" fmla="*/ 957263 h 1347788"/>
                <a:gd name="connsiteX301" fmla="*/ 276225 w 2478882"/>
                <a:gd name="connsiteY301" fmla="*/ 976313 h 1347788"/>
                <a:gd name="connsiteX302" fmla="*/ 264319 w 2478882"/>
                <a:gd name="connsiteY302" fmla="*/ 1007269 h 1347788"/>
                <a:gd name="connsiteX303" fmla="*/ 250032 w 2478882"/>
                <a:gd name="connsiteY303" fmla="*/ 1031082 h 1347788"/>
                <a:gd name="connsiteX304" fmla="*/ 207169 w 2478882"/>
                <a:gd name="connsiteY304" fmla="*/ 1019175 h 1347788"/>
                <a:gd name="connsiteX305" fmla="*/ 200025 w 2478882"/>
                <a:gd name="connsiteY305" fmla="*/ 988219 h 1347788"/>
                <a:gd name="connsiteX306" fmla="*/ 157163 w 2478882"/>
                <a:gd name="connsiteY306" fmla="*/ 962025 h 1347788"/>
                <a:gd name="connsiteX307" fmla="*/ 104775 w 2478882"/>
                <a:gd name="connsiteY307" fmla="*/ 940594 h 1347788"/>
                <a:gd name="connsiteX308" fmla="*/ 61913 w 2478882"/>
                <a:gd name="connsiteY308" fmla="*/ 902494 h 1347788"/>
                <a:gd name="connsiteX309" fmla="*/ 35719 w 2478882"/>
                <a:gd name="connsiteY309" fmla="*/ 864394 h 1347788"/>
                <a:gd name="connsiteX310" fmla="*/ 11907 w 2478882"/>
                <a:gd name="connsiteY310" fmla="*/ 804863 h 1347788"/>
                <a:gd name="connsiteX311" fmla="*/ 0 w 2478882"/>
                <a:gd name="connsiteY311" fmla="*/ 735807 h 1347788"/>
                <a:gd name="connsiteX312" fmla="*/ 2382 w 2478882"/>
                <a:gd name="connsiteY312" fmla="*/ 676275 h 1347788"/>
                <a:gd name="connsiteX313" fmla="*/ 2382 w 2478882"/>
                <a:gd name="connsiteY313" fmla="*/ 645319 h 1347788"/>
                <a:gd name="connsiteX314" fmla="*/ 2052638 w 2478882"/>
                <a:gd name="connsiteY314" fmla="*/ 0 h 1347788"/>
                <a:gd name="connsiteX0" fmla="*/ 2052638 w 2478882"/>
                <a:gd name="connsiteY0" fmla="*/ 0 h 1347788"/>
                <a:gd name="connsiteX1" fmla="*/ 2057400 w 2478882"/>
                <a:gd name="connsiteY1" fmla="*/ 33338 h 1347788"/>
                <a:gd name="connsiteX2" fmla="*/ 2066925 w 2478882"/>
                <a:gd name="connsiteY2" fmla="*/ 88107 h 1347788"/>
                <a:gd name="connsiteX3" fmla="*/ 2088357 w 2478882"/>
                <a:gd name="connsiteY3" fmla="*/ 133350 h 1347788"/>
                <a:gd name="connsiteX4" fmla="*/ 2085975 w 2478882"/>
                <a:gd name="connsiteY4" fmla="*/ 183357 h 1347788"/>
                <a:gd name="connsiteX5" fmla="*/ 2085975 w 2478882"/>
                <a:gd name="connsiteY5" fmla="*/ 228600 h 1347788"/>
                <a:gd name="connsiteX6" fmla="*/ 2081213 w 2478882"/>
                <a:gd name="connsiteY6" fmla="*/ 278607 h 1347788"/>
                <a:gd name="connsiteX7" fmla="*/ 2095500 w 2478882"/>
                <a:gd name="connsiteY7" fmla="*/ 319088 h 1347788"/>
                <a:gd name="connsiteX8" fmla="*/ 2238375 w 2478882"/>
                <a:gd name="connsiteY8" fmla="*/ 719138 h 1347788"/>
                <a:gd name="connsiteX9" fmla="*/ 2266950 w 2478882"/>
                <a:gd name="connsiteY9" fmla="*/ 764382 h 1347788"/>
                <a:gd name="connsiteX10" fmla="*/ 2288382 w 2478882"/>
                <a:gd name="connsiteY10" fmla="*/ 821532 h 1347788"/>
                <a:gd name="connsiteX11" fmla="*/ 2297907 w 2478882"/>
                <a:gd name="connsiteY11" fmla="*/ 871538 h 1347788"/>
                <a:gd name="connsiteX12" fmla="*/ 2340769 w 2478882"/>
                <a:gd name="connsiteY12" fmla="*/ 909638 h 1347788"/>
                <a:gd name="connsiteX13" fmla="*/ 2343150 w 2478882"/>
                <a:gd name="connsiteY13" fmla="*/ 950119 h 1347788"/>
                <a:gd name="connsiteX14" fmla="*/ 2347913 w 2478882"/>
                <a:gd name="connsiteY14" fmla="*/ 964407 h 1347788"/>
                <a:gd name="connsiteX15" fmla="*/ 2364582 w 2478882"/>
                <a:gd name="connsiteY15" fmla="*/ 978694 h 1347788"/>
                <a:gd name="connsiteX16" fmla="*/ 2359819 w 2478882"/>
                <a:gd name="connsiteY16" fmla="*/ 995363 h 1347788"/>
                <a:gd name="connsiteX17" fmla="*/ 2393157 w 2478882"/>
                <a:gd name="connsiteY17" fmla="*/ 1019175 h 1347788"/>
                <a:gd name="connsiteX18" fmla="*/ 2409825 w 2478882"/>
                <a:gd name="connsiteY18" fmla="*/ 1059657 h 1347788"/>
                <a:gd name="connsiteX19" fmla="*/ 2390775 w 2478882"/>
                <a:gd name="connsiteY19" fmla="*/ 1069182 h 1347788"/>
                <a:gd name="connsiteX20" fmla="*/ 2376488 w 2478882"/>
                <a:gd name="connsiteY20" fmla="*/ 1047750 h 1347788"/>
                <a:gd name="connsiteX21" fmla="*/ 2364582 w 2478882"/>
                <a:gd name="connsiteY21" fmla="*/ 1035844 h 1347788"/>
                <a:gd name="connsiteX22" fmla="*/ 2355057 w 2478882"/>
                <a:gd name="connsiteY22" fmla="*/ 1035844 h 1347788"/>
                <a:gd name="connsiteX23" fmla="*/ 2352675 w 2478882"/>
                <a:gd name="connsiteY23" fmla="*/ 1057275 h 1347788"/>
                <a:gd name="connsiteX24" fmla="*/ 2371725 w 2478882"/>
                <a:gd name="connsiteY24" fmla="*/ 1090613 h 1347788"/>
                <a:gd name="connsiteX25" fmla="*/ 2386013 w 2478882"/>
                <a:gd name="connsiteY25" fmla="*/ 1104900 h 1347788"/>
                <a:gd name="connsiteX26" fmla="*/ 2400300 w 2478882"/>
                <a:gd name="connsiteY26" fmla="*/ 1085850 h 1347788"/>
                <a:gd name="connsiteX27" fmla="*/ 2414588 w 2478882"/>
                <a:gd name="connsiteY27" fmla="*/ 1090613 h 1347788"/>
                <a:gd name="connsiteX28" fmla="*/ 2421732 w 2478882"/>
                <a:gd name="connsiteY28" fmla="*/ 1116807 h 1347788"/>
                <a:gd name="connsiteX29" fmla="*/ 2424113 w 2478882"/>
                <a:gd name="connsiteY29" fmla="*/ 1128713 h 1347788"/>
                <a:gd name="connsiteX30" fmla="*/ 2400300 w 2478882"/>
                <a:gd name="connsiteY30" fmla="*/ 1131094 h 1347788"/>
                <a:gd name="connsiteX31" fmla="*/ 2414588 w 2478882"/>
                <a:gd name="connsiteY31" fmla="*/ 1152525 h 1347788"/>
                <a:gd name="connsiteX32" fmla="*/ 2443163 w 2478882"/>
                <a:gd name="connsiteY32" fmla="*/ 1159669 h 1347788"/>
                <a:gd name="connsiteX33" fmla="*/ 2462213 w 2478882"/>
                <a:gd name="connsiteY33" fmla="*/ 1190625 h 1347788"/>
                <a:gd name="connsiteX34" fmla="*/ 2455069 w 2478882"/>
                <a:gd name="connsiteY34" fmla="*/ 1235869 h 1347788"/>
                <a:gd name="connsiteX35" fmla="*/ 2459832 w 2478882"/>
                <a:gd name="connsiteY35" fmla="*/ 1290638 h 1347788"/>
                <a:gd name="connsiteX36" fmla="*/ 2478882 w 2478882"/>
                <a:gd name="connsiteY36" fmla="*/ 1347788 h 1347788"/>
                <a:gd name="connsiteX37" fmla="*/ 2457450 w 2478882"/>
                <a:gd name="connsiteY37" fmla="*/ 1347788 h 1347788"/>
                <a:gd name="connsiteX38" fmla="*/ 2428875 w 2478882"/>
                <a:gd name="connsiteY38" fmla="*/ 1335882 h 1347788"/>
                <a:gd name="connsiteX39" fmla="*/ 2412207 w 2478882"/>
                <a:gd name="connsiteY39" fmla="*/ 1335882 h 1347788"/>
                <a:gd name="connsiteX40" fmla="*/ 2395538 w 2478882"/>
                <a:gd name="connsiteY40" fmla="*/ 1326357 h 1347788"/>
                <a:gd name="connsiteX41" fmla="*/ 2378869 w 2478882"/>
                <a:gd name="connsiteY41" fmla="*/ 1316832 h 1347788"/>
                <a:gd name="connsiteX42" fmla="*/ 2383632 w 2478882"/>
                <a:gd name="connsiteY42" fmla="*/ 1269207 h 1347788"/>
                <a:gd name="connsiteX43" fmla="*/ 2336007 w 2478882"/>
                <a:gd name="connsiteY43" fmla="*/ 1245394 h 1347788"/>
                <a:gd name="connsiteX44" fmla="*/ 2297907 w 2478882"/>
                <a:gd name="connsiteY44" fmla="*/ 1233488 h 1347788"/>
                <a:gd name="connsiteX45" fmla="*/ 2238375 w 2478882"/>
                <a:gd name="connsiteY45" fmla="*/ 1214438 h 1347788"/>
                <a:gd name="connsiteX46" fmla="*/ 2185988 w 2478882"/>
                <a:gd name="connsiteY46" fmla="*/ 1212057 h 1347788"/>
                <a:gd name="connsiteX47" fmla="*/ 2164557 w 2478882"/>
                <a:gd name="connsiteY47" fmla="*/ 1207294 h 1347788"/>
                <a:gd name="connsiteX48" fmla="*/ 2193132 w 2478882"/>
                <a:gd name="connsiteY48" fmla="*/ 1188244 h 1347788"/>
                <a:gd name="connsiteX49" fmla="*/ 2178844 w 2478882"/>
                <a:gd name="connsiteY49" fmla="*/ 1185863 h 1347788"/>
                <a:gd name="connsiteX50" fmla="*/ 2183607 w 2478882"/>
                <a:gd name="connsiteY50" fmla="*/ 1169194 h 1347788"/>
                <a:gd name="connsiteX51" fmla="*/ 2205038 w 2478882"/>
                <a:gd name="connsiteY51" fmla="*/ 1145382 h 1347788"/>
                <a:gd name="connsiteX52" fmla="*/ 2197894 w 2478882"/>
                <a:gd name="connsiteY52" fmla="*/ 1140619 h 1347788"/>
                <a:gd name="connsiteX53" fmla="*/ 2166938 w 2478882"/>
                <a:gd name="connsiteY53" fmla="*/ 1164432 h 1347788"/>
                <a:gd name="connsiteX54" fmla="*/ 2155032 w 2478882"/>
                <a:gd name="connsiteY54" fmla="*/ 1164432 h 1347788"/>
                <a:gd name="connsiteX55" fmla="*/ 2147888 w 2478882"/>
                <a:gd name="connsiteY55" fmla="*/ 1152525 h 1347788"/>
                <a:gd name="connsiteX56" fmla="*/ 2138363 w 2478882"/>
                <a:gd name="connsiteY56" fmla="*/ 1147763 h 1347788"/>
                <a:gd name="connsiteX57" fmla="*/ 2119313 w 2478882"/>
                <a:gd name="connsiteY57" fmla="*/ 1152525 h 1347788"/>
                <a:gd name="connsiteX58" fmla="*/ 2126457 w 2478882"/>
                <a:gd name="connsiteY58" fmla="*/ 1173957 h 1347788"/>
                <a:gd name="connsiteX59" fmla="*/ 2102644 w 2478882"/>
                <a:gd name="connsiteY59" fmla="*/ 1176338 h 1347788"/>
                <a:gd name="connsiteX60" fmla="*/ 2088357 w 2478882"/>
                <a:gd name="connsiteY60" fmla="*/ 1169194 h 1347788"/>
                <a:gd name="connsiteX61" fmla="*/ 2078832 w 2478882"/>
                <a:gd name="connsiteY61" fmla="*/ 1154907 h 1347788"/>
                <a:gd name="connsiteX62" fmla="*/ 2066925 w 2478882"/>
                <a:gd name="connsiteY62" fmla="*/ 1162050 h 1347788"/>
                <a:gd name="connsiteX63" fmla="*/ 2040732 w 2478882"/>
                <a:gd name="connsiteY63" fmla="*/ 1164432 h 1347788"/>
                <a:gd name="connsiteX64" fmla="*/ 1971675 w 2478882"/>
                <a:gd name="connsiteY64" fmla="*/ 1154907 h 1347788"/>
                <a:gd name="connsiteX65" fmla="*/ 1935957 w 2478882"/>
                <a:gd name="connsiteY65" fmla="*/ 1138238 h 1347788"/>
                <a:gd name="connsiteX66" fmla="*/ 1921669 w 2478882"/>
                <a:gd name="connsiteY66" fmla="*/ 1104900 h 1347788"/>
                <a:gd name="connsiteX67" fmla="*/ 1921669 w 2478882"/>
                <a:gd name="connsiteY67" fmla="*/ 1083469 h 1347788"/>
                <a:gd name="connsiteX68" fmla="*/ 1893094 w 2478882"/>
                <a:gd name="connsiteY68" fmla="*/ 1057275 h 1347788"/>
                <a:gd name="connsiteX69" fmla="*/ 1869282 w 2478882"/>
                <a:gd name="connsiteY69" fmla="*/ 1042988 h 1347788"/>
                <a:gd name="connsiteX70" fmla="*/ 1850232 w 2478882"/>
                <a:gd name="connsiteY70" fmla="*/ 1028700 h 1347788"/>
                <a:gd name="connsiteX71" fmla="*/ 1843088 w 2478882"/>
                <a:gd name="connsiteY71" fmla="*/ 1016794 h 1347788"/>
                <a:gd name="connsiteX72" fmla="*/ 1804988 w 2478882"/>
                <a:gd name="connsiteY72" fmla="*/ 1012032 h 1347788"/>
                <a:gd name="connsiteX73" fmla="*/ 1769269 w 2478882"/>
                <a:gd name="connsiteY73" fmla="*/ 1007269 h 1347788"/>
                <a:gd name="connsiteX74" fmla="*/ 1750219 w 2478882"/>
                <a:gd name="connsiteY74" fmla="*/ 981075 h 1347788"/>
                <a:gd name="connsiteX75" fmla="*/ 1709738 w 2478882"/>
                <a:gd name="connsiteY75" fmla="*/ 962025 h 1347788"/>
                <a:gd name="connsiteX76" fmla="*/ 1678782 w 2478882"/>
                <a:gd name="connsiteY76" fmla="*/ 947738 h 1347788"/>
                <a:gd name="connsiteX77" fmla="*/ 1659732 w 2478882"/>
                <a:gd name="connsiteY77" fmla="*/ 945357 h 1347788"/>
                <a:gd name="connsiteX78" fmla="*/ 1659732 w 2478882"/>
                <a:gd name="connsiteY78" fmla="*/ 921544 h 1347788"/>
                <a:gd name="connsiteX79" fmla="*/ 1640682 w 2478882"/>
                <a:gd name="connsiteY79" fmla="*/ 928688 h 1347788"/>
                <a:gd name="connsiteX80" fmla="*/ 1640682 w 2478882"/>
                <a:gd name="connsiteY80" fmla="*/ 928688 h 1347788"/>
                <a:gd name="connsiteX81" fmla="*/ 1619250 w 2478882"/>
                <a:gd name="connsiteY81" fmla="*/ 892969 h 1347788"/>
                <a:gd name="connsiteX82" fmla="*/ 1595438 w 2478882"/>
                <a:gd name="connsiteY82" fmla="*/ 871538 h 1347788"/>
                <a:gd name="connsiteX83" fmla="*/ 1581150 w 2478882"/>
                <a:gd name="connsiteY83" fmla="*/ 864394 h 1347788"/>
                <a:gd name="connsiteX84" fmla="*/ 1581150 w 2478882"/>
                <a:gd name="connsiteY84" fmla="*/ 845344 h 1347788"/>
                <a:gd name="connsiteX85" fmla="*/ 1602582 w 2478882"/>
                <a:gd name="connsiteY85" fmla="*/ 835819 h 1347788"/>
                <a:gd name="connsiteX86" fmla="*/ 1633538 w 2478882"/>
                <a:gd name="connsiteY86" fmla="*/ 842963 h 1347788"/>
                <a:gd name="connsiteX87" fmla="*/ 1657350 w 2478882"/>
                <a:gd name="connsiteY87" fmla="*/ 828675 h 1347788"/>
                <a:gd name="connsiteX88" fmla="*/ 1669257 w 2478882"/>
                <a:gd name="connsiteY88" fmla="*/ 816769 h 1347788"/>
                <a:gd name="connsiteX89" fmla="*/ 1688307 w 2478882"/>
                <a:gd name="connsiteY89" fmla="*/ 804863 h 1347788"/>
                <a:gd name="connsiteX90" fmla="*/ 1650207 w 2478882"/>
                <a:gd name="connsiteY90" fmla="*/ 771525 h 1347788"/>
                <a:gd name="connsiteX91" fmla="*/ 1624013 w 2478882"/>
                <a:gd name="connsiteY91" fmla="*/ 778669 h 1347788"/>
                <a:gd name="connsiteX92" fmla="*/ 1626393 w 2478882"/>
                <a:gd name="connsiteY92" fmla="*/ 795338 h 1347788"/>
                <a:gd name="connsiteX93" fmla="*/ 1607344 w 2478882"/>
                <a:gd name="connsiteY93" fmla="*/ 802481 h 1347788"/>
                <a:gd name="connsiteX94" fmla="*/ 1581151 w 2478882"/>
                <a:gd name="connsiteY94" fmla="*/ 809625 h 1347788"/>
                <a:gd name="connsiteX95" fmla="*/ 1559719 w 2478882"/>
                <a:gd name="connsiteY95" fmla="*/ 819150 h 1347788"/>
                <a:gd name="connsiteX96" fmla="*/ 1552575 w 2478882"/>
                <a:gd name="connsiteY96" fmla="*/ 835819 h 1347788"/>
                <a:gd name="connsiteX97" fmla="*/ 1531144 w 2478882"/>
                <a:gd name="connsiteY97" fmla="*/ 835819 h 1347788"/>
                <a:gd name="connsiteX98" fmla="*/ 1516857 w 2478882"/>
                <a:gd name="connsiteY98" fmla="*/ 845344 h 1347788"/>
                <a:gd name="connsiteX99" fmla="*/ 1485900 w 2478882"/>
                <a:gd name="connsiteY99" fmla="*/ 840582 h 1347788"/>
                <a:gd name="connsiteX100" fmla="*/ 1438275 w 2478882"/>
                <a:gd name="connsiteY100" fmla="*/ 835819 h 1347788"/>
                <a:gd name="connsiteX101" fmla="*/ 1416844 w 2478882"/>
                <a:gd name="connsiteY101" fmla="*/ 821532 h 1347788"/>
                <a:gd name="connsiteX102" fmla="*/ 1385888 w 2478882"/>
                <a:gd name="connsiteY102" fmla="*/ 823913 h 1347788"/>
                <a:gd name="connsiteX103" fmla="*/ 1359694 w 2478882"/>
                <a:gd name="connsiteY103" fmla="*/ 833438 h 1347788"/>
                <a:gd name="connsiteX104" fmla="*/ 1343025 w 2478882"/>
                <a:gd name="connsiteY104" fmla="*/ 828675 h 1347788"/>
                <a:gd name="connsiteX105" fmla="*/ 1323975 w 2478882"/>
                <a:gd name="connsiteY105" fmla="*/ 800100 h 1347788"/>
                <a:gd name="connsiteX106" fmla="*/ 1323975 w 2478882"/>
                <a:gd name="connsiteY106" fmla="*/ 788194 h 1347788"/>
                <a:gd name="connsiteX107" fmla="*/ 1314450 w 2478882"/>
                <a:gd name="connsiteY107" fmla="*/ 812007 h 1347788"/>
                <a:gd name="connsiteX108" fmla="*/ 1319213 w 2478882"/>
                <a:gd name="connsiteY108" fmla="*/ 845344 h 1347788"/>
                <a:gd name="connsiteX109" fmla="*/ 1312069 w 2478882"/>
                <a:gd name="connsiteY109" fmla="*/ 864394 h 1347788"/>
                <a:gd name="connsiteX110" fmla="*/ 1283494 w 2478882"/>
                <a:gd name="connsiteY110" fmla="*/ 864394 h 1347788"/>
                <a:gd name="connsiteX111" fmla="*/ 1264444 w 2478882"/>
                <a:gd name="connsiteY111" fmla="*/ 850107 h 1347788"/>
                <a:gd name="connsiteX112" fmla="*/ 1243013 w 2478882"/>
                <a:gd name="connsiteY112" fmla="*/ 850107 h 1347788"/>
                <a:gd name="connsiteX113" fmla="*/ 1219200 w 2478882"/>
                <a:gd name="connsiteY113" fmla="*/ 840582 h 1347788"/>
                <a:gd name="connsiteX114" fmla="*/ 1212057 w 2478882"/>
                <a:gd name="connsiteY114" fmla="*/ 833438 h 1347788"/>
                <a:gd name="connsiteX115" fmla="*/ 1212057 w 2478882"/>
                <a:gd name="connsiteY115" fmla="*/ 809625 h 1347788"/>
                <a:gd name="connsiteX116" fmla="*/ 1214438 w 2478882"/>
                <a:gd name="connsiteY116" fmla="*/ 785813 h 1347788"/>
                <a:gd name="connsiteX117" fmla="*/ 1219200 w 2478882"/>
                <a:gd name="connsiteY117" fmla="*/ 762000 h 1347788"/>
                <a:gd name="connsiteX118" fmla="*/ 1235869 w 2478882"/>
                <a:gd name="connsiteY118" fmla="*/ 747713 h 1347788"/>
                <a:gd name="connsiteX119" fmla="*/ 1243013 w 2478882"/>
                <a:gd name="connsiteY119" fmla="*/ 740569 h 1347788"/>
                <a:gd name="connsiteX120" fmla="*/ 1233488 w 2478882"/>
                <a:gd name="connsiteY120" fmla="*/ 716757 h 1347788"/>
                <a:gd name="connsiteX121" fmla="*/ 1200150 w 2478882"/>
                <a:gd name="connsiteY121" fmla="*/ 688182 h 1347788"/>
                <a:gd name="connsiteX122" fmla="*/ 1176338 w 2478882"/>
                <a:gd name="connsiteY122" fmla="*/ 671513 h 1347788"/>
                <a:gd name="connsiteX123" fmla="*/ 1162050 w 2478882"/>
                <a:gd name="connsiteY123" fmla="*/ 652463 h 1347788"/>
                <a:gd name="connsiteX124" fmla="*/ 1162050 w 2478882"/>
                <a:gd name="connsiteY124" fmla="*/ 652463 h 1347788"/>
                <a:gd name="connsiteX125" fmla="*/ 1166813 w 2478882"/>
                <a:gd name="connsiteY125" fmla="*/ 690563 h 1347788"/>
                <a:gd name="connsiteX126" fmla="*/ 1169194 w 2478882"/>
                <a:gd name="connsiteY126" fmla="*/ 719138 h 1347788"/>
                <a:gd name="connsiteX127" fmla="*/ 1195388 w 2478882"/>
                <a:gd name="connsiteY127" fmla="*/ 731044 h 1347788"/>
                <a:gd name="connsiteX128" fmla="*/ 1204913 w 2478882"/>
                <a:gd name="connsiteY128" fmla="*/ 745332 h 1347788"/>
                <a:gd name="connsiteX129" fmla="*/ 1195388 w 2478882"/>
                <a:gd name="connsiteY129" fmla="*/ 771525 h 1347788"/>
                <a:gd name="connsiteX130" fmla="*/ 1197769 w 2478882"/>
                <a:gd name="connsiteY130" fmla="*/ 797719 h 1347788"/>
                <a:gd name="connsiteX131" fmla="*/ 1190625 w 2478882"/>
                <a:gd name="connsiteY131" fmla="*/ 819150 h 1347788"/>
                <a:gd name="connsiteX132" fmla="*/ 1195388 w 2478882"/>
                <a:gd name="connsiteY132" fmla="*/ 838200 h 1347788"/>
                <a:gd name="connsiteX133" fmla="*/ 1195388 w 2478882"/>
                <a:gd name="connsiteY133" fmla="*/ 838200 h 1347788"/>
                <a:gd name="connsiteX134" fmla="*/ 1166813 w 2478882"/>
                <a:gd name="connsiteY134" fmla="*/ 838200 h 1347788"/>
                <a:gd name="connsiteX135" fmla="*/ 1150144 w 2478882"/>
                <a:gd name="connsiteY135" fmla="*/ 838200 h 1347788"/>
                <a:gd name="connsiteX136" fmla="*/ 1131094 w 2478882"/>
                <a:gd name="connsiteY136" fmla="*/ 847725 h 1347788"/>
                <a:gd name="connsiteX137" fmla="*/ 1114425 w 2478882"/>
                <a:gd name="connsiteY137" fmla="*/ 838200 h 1347788"/>
                <a:gd name="connsiteX138" fmla="*/ 1088232 w 2478882"/>
                <a:gd name="connsiteY138" fmla="*/ 847725 h 1347788"/>
                <a:gd name="connsiteX139" fmla="*/ 1066800 w 2478882"/>
                <a:gd name="connsiteY139" fmla="*/ 854869 h 1347788"/>
                <a:gd name="connsiteX140" fmla="*/ 1059657 w 2478882"/>
                <a:gd name="connsiteY140" fmla="*/ 842963 h 1347788"/>
                <a:gd name="connsiteX141" fmla="*/ 1031082 w 2478882"/>
                <a:gd name="connsiteY141" fmla="*/ 852488 h 1347788"/>
                <a:gd name="connsiteX142" fmla="*/ 992982 w 2478882"/>
                <a:gd name="connsiteY142" fmla="*/ 823913 h 1347788"/>
                <a:gd name="connsiteX143" fmla="*/ 964407 w 2478882"/>
                <a:gd name="connsiteY143" fmla="*/ 826294 h 1347788"/>
                <a:gd name="connsiteX144" fmla="*/ 942975 w 2478882"/>
                <a:gd name="connsiteY144" fmla="*/ 835819 h 1347788"/>
                <a:gd name="connsiteX145" fmla="*/ 921544 w 2478882"/>
                <a:gd name="connsiteY145" fmla="*/ 852488 h 1347788"/>
                <a:gd name="connsiteX146" fmla="*/ 909638 w 2478882"/>
                <a:gd name="connsiteY146" fmla="*/ 833438 h 1347788"/>
                <a:gd name="connsiteX147" fmla="*/ 919163 w 2478882"/>
                <a:gd name="connsiteY147" fmla="*/ 807244 h 1347788"/>
                <a:gd name="connsiteX148" fmla="*/ 921544 w 2478882"/>
                <a:gd name="connsiteY148" fmla="*/ 797719 h 1347788"/>
                <a:gd name="connsiteX149" fmla="*/ 914400 w 2478882"/>
                <a:gd name="connsiteY149" fmla="*/ 778669 h 1347788"/>
                <a:gd name="connsiteX150" fmla="*/ 907257 w 2478882"/>
                <a:gd name="connsiteY150" fmla="*/ 771525 h 1347788"/>
                <a:gd name="connsiteX151" fmla="*/ 897732 w 2478882"/>
                <a:gd name="connsiteY151" fmla="*/ 800100 h 1347788"/>
                <a:gd name="connsiteX152" fmla="*/ 897732 w 2478882"/>
                <a:gd name="connsiteY152" fmla="*/ 823913 h 1347788"/>
                <a:gd name="connsiteX153" fmla="*/ 869157 w 2478882"/>
                <a:gd name="connsiteY153" fmla="*/ 828675 h 1347788"/>
                <a:gd name="connsiteX154" fmla="*/ 850107 w 2478882"/>
                <a:gd name="connsiteY154" fmla="*/ 833438 h 1347788"/>
                <a:gd name="connsiteX155" fmla="*/ 828675 w 2478882"/>
                <a:gd name="connsiteY155" fmla="*/ 804863 h 1347788"/>
                <a:gd name="connsiteX156" fmla="*/ 814388 w 2478882"/>
                <a:gd name="connsiteY156" fmla="*/ 783432 h 1347788"/>
                <a:gd name="connsiteX157" fmla="*/ 807244 w 2478882"/>
                <a:gd name="connsiteY157" fmla="*/ 759619 h 1347788"/>
                <a:gd name="connsiteX158" fmla="*/ 804863 w 2478882"/>
                <a:gd name="connsiteY158" fmla="*/ 733425 h 1347788"/>
                <a:gd name="connsiteX159" fmla="*/ 783432 w 2478882"/>
                <a:gd name="connsiteY159" fmla="*/ 692944 h 1347788"/>
                <a:gd name="connsiteX160" fmla="*/ 783432 w 2478882"/>
                <a:gd name="connsiteY160" fmla="*/ 719138 h 1347788"/>
                <a:gd name="connsiteX161" fmla="*/ 785813 w 2478882"/>
                <a:gd name="connsiteY161" fmla="*/ 757238 h 1347788"/>
                <a:gd name="connsiteX162" fmla="*/ 800100 w 2478882"/>
                <a:gd name="connsiteY162" fmla="*/ 792957 h 1347788"/>
                <a:gd name="connsiteX163" fmla="*/ 823913 w 2478882"/>
                <a:gd name="connsiteY163" fmla="*/ 833438 h 1347788"/>
                <a:gd name="connsiteX164" fmla="*/ 845344 w 2478882"/>
                <a:gd name="connsiteY164" fmla="*/ 854869 h 1347788"/>
                <a:gd name="connsiteX165" fmla="*/ 838200 w 2478882"/>
                <a:gd name="connsiteY165" fmla="*/ 873919 h 1347788"/>
                <a:gd name="connsiteX166" fmla="*/ 823913 w 2478882"/>
                <a:gd name="connsiteY166" fmla="*/ 902494 h 1347788"/>
                <a:gd name="connsiteX167" fmla="*/ 823913 w 2478882"/>
                <a:gd name="connsiteY167" fmla="*/ 902494 h 1347788"/>
                <a:gd name="connsiteX168" fmla="*/ 800100 w 2478882"/>
                <a:gd name="connsiteY168" fmla="*/ 902494 h 1347788"/>
                <a:gd name="connsiteX169" fmla="*/ 809625 w 2478882"/>
                <a:gd name="connsiteY169" fmla="*/ 869157 h 1347788"/>
                <a:gd name="connsiteX170" fmla="*/ 795338 w 2478882"/>
                <a:gd name="connsiteY170" fmla="*/ 885825 h 1347788"/>
                <a:gd name="connsiteX171" fmla="*/ 788194 w 2478882"/>
                <a:gd name="connsiteY171" fmla="*/ 862013 h 1347788"/>
                <a:gd name="connsiteX172" fmla="*/ 769144 w 2478882"/>
                <a:gd name="connsiteY172" fmla="*/ 864394 h 1347788"/>
                <a:gd name="connsiteX173" fmla="*/ 750094 w 2478882"/>
                <a:gd name="connsiteY173" fmla="*/ 862013 h 1347788"/>
                <a:gd name="connsiteX174" fmla="*/ 742950 w 2478882"/>
                <a:gd name="connsiteY174" fmla="*/ 852488 h 1347788"/>
                <a:gd name="connsiteX175" fmla="*/ 742950 w 2478882"/>
                <a:gd name="connsiteY175" fmla="*/ 852488 h 1347788"/>
                <a:gd name="connsiteX176" fmla="*/ 728663 w 2478882"/>
                <a:gd name="connsiteY176" fmla="*/ 850107 h 1347788"/>
                <a:gd name="connsiteX177" fmla="*/ 711994 w 2478882"/>
                <a:gd name="connsiteY177" fmla="*/ 850107 h 1347788"/>
                <a:gd name="connsiteX178" fmla="*/ 700088 w 2478882"/>
                <a:gd name="connsiteY178" fmla="*/ 866775 h 1347788"/>
                <a:gd name="connsiteX179" fmla="*/ 681038 w 2478882"/>
                <a:gd name="connsiteY179" fmla="*/ 866775 h 1347788"/>
                <a:gd name="connsiteX180" fmla="*/ 669132 w 2478882"/>
                <a:gd name="connsiteY180" fmla="*/ 852488 h 1347788"/>
                <a:gd name="connsiteX181" fmla="*/ 666750 w 2478882"/>
                <a:gd name="connsiteY181" fmla="*/ 852488 h 1347788"/>
                <a:gd name="connsiteX182" fmla="*/ 652463 w 2478882"/>
                <a:gd name="connsiteY182" fmla="*/ 866775 h 1347788"/>
                <a:gd name="connsiteX183" fmla="*/ 652463 w 2478882"/>
                <a:gd name="connsiteY183" fmla="*/ 881063 h 1347788"/>
                <a:gd name="connsiteX184" fmla="*/ 661988 w 2478882"/>
                <a:gd name="connsiteY184" fmla="*/ 890588 h 1347788"/>
                <a:gd name="connsiteX185" fmla="*/ 704850 w 2478882"/>
                <a:gd name="connsiteY185" fmla="*/ 890588 h 1347788"/>
                <a:gd name="connsiteX186" fmla="*/ 738188 w 2478882"/>
                <a:gd name="connsiteY186" fmla="*/ 890588 h 1347788"/>
                <a:gd name="connsiteX187" fmla="*/ 776288 w 2478882"/>
                <a:gd name="connsiteY187" fmla="*/ 888207 h 1347788"/>
                <a:gd name="connsiteX188" fmla="*/ 783432 w 2478882"/>
                <a:gd name="connsiteY188" fmla="*/ 900113 h 1347788"/>
                <a:gd name="connsiteX189" fmla="*/ 783432 w 2478882"/>
                <a:gd name="connsiteY189" fmla="*/ 900113 h 1347788"/>
                <a:gd name="connsiteX190" fmla="*/ 754857 w 2478882"/>
                <a:gd name="connsiteY190" fmla="*/ 914400 h 1347788"/>
                <a:gd name="connsiteX191" fmla="*/ 735807 w 2478882"/>
                <a:gd name="connsiteY191" fmla="*/ 931069 h 1347788"/>
                <a:gd name="connsiteX192" fmla="*/ 735807 w 2478882"/>
                <a:gd name="connsiteY192" fmla="*/ 931069 h 1347788"/>
                <a:gd name="connsiteX193" fmla="*/ 707232 w 2478882"/>
                <a:gd name="connsiteY193" fmla="*/ 919163 h 1347788"/>
                <a:gd name="connsiteX194" fmla="*/ 690563 w 2478882"/>
                <a:gd name="connsiteY194" fmla="*/ 909638 h 1347788"/>
                <a:gd name="connsiteX195" fmla="*/ 652463 w 2478882"/>
                <a:gd name="connsiteY195" fmla="*/ 909638 h 1347788"/>
                <a:gd name="connsiteX196" fmla="*/ 619125 w 2478882"/>
                <a:gd name="connsiteY196" fmla="*/ 914400 h 1347788"/>
                <a:gd name="connsiteX197" fmla="*/ 600075 w 2478882"/>
                <a:gd name="connsiteY197" fmla="*/ 897732 h 1347788"/>
                <a:gd name="connsiteX198" fmla="*/ 590550 w 2478882"/>
                <a:gd name="connsiteY198" fmla="*/ 859632 h 1347788"/>
                <a:gd name="connsiteX199" fmla="*/ 581025 w 2478882"/>
                <a:gd name="connsiteY199" fmla="*/ 845344 h 1347788"/>
                <a:gd name="connsiteX200" fmla="*/ 573882 w 2478882"/>
                <a:gd name="connsiteY200" fmla="*/ 828675 h 1347788"/>
                <a:gd name="connsiteX201" fmla="*/ 559594 w 2478882"/>
                <a:gd name="connsiteY201" fmla="*/ 835819 h 1347788"/>
                <a:gd name="connsiteX202" fmla="*/ 559594 w 2478882"/>
                <a:gd name="connsiteY202" fmla="*/ 859632 h 1347788"/>
                <a:gd name="connsiteX203" fmla="*/ 545307 w 2478882"/>
                <a:gd name="connsiteY203" fmla="*/ 845344 h 1347788"/>
                <a:gd name="connsiteX204" fmla="*/ 523875 w 2478882"/>
                <a:gd name="connsiteY204" fmla="*/ 838200 h 1347788"/>
                <a:gd name="connsiteX205" fmla="*/ 500063 w 2478882"/>
                <a:gd name="connsiteY205" fmla="*/ 840582 h 1347788"/>
                <a:gd name="connsiteX206" fmla="*/ 492919 w 2478882"/>
                <a:gd name="connsiteY206" fmla="*/ 862013 h 1347788"/>
                <a:gd name="connsiteX207" fmla="*/ 481013 w 2478882"/>
                <a:gd name="connsiteY207" fmla="*/ 866775 h 1347788"/>
                <a:gd name="connsiteX208" fmla="*/ 461963 w 2478882"/>
                <a:gd name="connsiteY208" fmla="*/ 866775 h 1347788"/>
                <a:gd name="connsiteX209" fmla="*/ 433388 w 2478882"/>
                <a:gd name="connsiteY209" fmla="*/ 876300 h 1347788"/>
                <a:gd name="connsiteX210" fmla="*/ 419100 w 2478882"/>
                <a:gd name="connsiteY210" fmla="*/ 900113 h 1347788"/>
                <a:gd name="connsiteX211" fmla="*/ 426244 w 2478882"/>
                <a:gd name="connsiteY211" fmla="*/ 907257 h 1347788"/>
                <a:gd name="connsiteX212" fmla="*/ 466725 w 2478882"/>
                <a:gd name="connsiteY212" fmla="*/ 885825 h 1347788"/>
                <a:gd name="connsiteX213" fmla="*/ 488157 w 2478882"/>
                <a:gd name="connsiteY213" fmla="*/ 890588 h 1347788"/>
                <a:gd name="connsiteX214" fmla="*/ 519113 w 2478882"/>
                <a:gd name="connsiteY214" fmla="*/ 878682 h 1347788"/>
                <a:gd name="connsiteX215" fmla="*/ 552450 w 2478882"/>
                <a:gd name="connsiteY215" fmla="*/ 904875 h 1347788"/>
                <a:gd name="connsiteX216" fmla="*/ 561975 w 2478882"/>
                <a:gd name="connsiteY216" fmla="*/ 931069 h 1347788"/>
                <a:gd name="connsiteX217" fmla="*/ 590550 w 2478882"/>
                <a:gd name="connsiteY217" fmla="*/ 923925 h 1347788"/>
                <a:gd name="connsiteX218" fmla="*/ 607219 w 2478882"/>
                <a:gd name="connsiteY218" fmla="*/ 945357 h 1347788"/>
                <a:gd name="connsiteX219" fmla="*/ 645319 w 2478882"/>
                <a:gd name="connsiteY219" fmla="*/ 950119 h 1347788"/>
                <a:gd name="connsiteX220" fmla="*/ 704850 w 2478882"/>
                <a:gd name="connsiteY220" fmla="*/ 959644 h 1347788"/>
                <a:gd name="connsiteX221" fmla="*/ 745332 w 2478882"/>
                <a:gd name="connsiteY221" fmla="*/ 966788 h 1347788"/>
                <a:gd name="connsiteX222" fmla="*/ 745332 w 2478882"/>
                <a:gd name="connsiteY222" fmla="*/ 966788 h 1347788"/>
                <a:gd name="connsiteX223" fmla="*/ 764382 w 2478882"/>
                <a:gd name="connsiteY223" fmla="*/ 935832 h 1347788"/>
                <a:gd name="connsiteX224" fmla="*/ 790575 w 2478882"/>
                <a:gd name="connsiteY224" fmla="*/ 935832 h 1347788"/>
                <a:gd name="connsiteX225" fmla="*/ 828675 w 2478882"/>
                <a:gd name="connsiteY225" fmla="*/ 935832 h 1347788"/>
                <a:gd name="connsiteX226" fmla="*/ 821532 w 2478882"/>
                <a:gd name="connsiteY226" fmla="*/ 950119 h 1347788"/>
                <a:gd name="connsiteX227" fmla="*/ 812007 w 2478882"/>
                <a:gd name="connsiteY227" fmla="*/ 964407 h 1347788"/>
                <a:gd name="connsiteX228" fmla="*/ 823913 w 2478882"/>
                <a:gd name="connsiteY228" fmla="*/ 973932 h 1347788"/>
                <a:gd name="connsiteX229" fmla="*/ 800100 w 2478882"/>
                <a:gd name="connsiteY229" fmla="*/ 992982 h 1347788"/>
                <a:gd name="connsiteX230" fmla="*/ 797719 w 2478882"/>
                <a:gd name="connsiteY230" fmla="*/ 1014413 h 1347788"/>
                <a:gd name="connsiteX231" fmla="*/ 790575 w 2478882"/>
                <a:gd name="connsiteY231" fmla="*/ 1026319 h 1347788"/>
                <a:gd name="connsiteX232" fmla="*/ 764382 w 2478882"/>
                <a:gd name="connsiteY232" fmla="*/ 1031082 h 1347788"/>
                <a:gd name="connsiteX233" fmla="*/ 771525 w 2478882"/>
                <a:gd name="connsiteY233" fmla="*/ 1054894 h 1347788"/>
                <a:gd name="connsiteX234" fmla="*/ 740569 w 2478882"/>
                <a:gd name="connsiteY234" fmla="*/ 1059657 h 1347788"/>
                <a:gd name="connsiteX235" fmla="*/ 726282 w 2478882"/>
                <a:gd name="connsiteY235" fmla="*/ 1042988 h 1347788"/>
                <a:gd name="connsiteX236" fmla="*/ 695325 w 2478882"/>
                <a:gd name="connsiteY236" fmla="*/ 1045369 h 1347788"/>
                <a:gd name="connsiteX237" fmla="*/ 669132 w 2478882"/>
                <a:gd name="connsiteY237" fmla="*/ 1052513 h 1347788"/>
                <a:gd name="connsiteX238" fmla="*/ 642938 w 2478882"/>
                <a:gd name="connsiteY238" fmla="*/ 1050132 h 1347788"/>
                <a:gd name="connsiteX239" fmla="*/ 621507 w 2478882"/>
                <a:gd name="connsiteY239" fmla="*/ 1047750 h 1347788"/>
                <a:gd name="connsiteX240" fmla="*/ 621507 w 2478882"/>
                <a:gd name="connsiteY240" fmla="*/ 1033463 h 1347788"/>
                <a:gd name="connsiteX241" fmla="*/ 600075 w 2478882"/>
                <a:gd name="connsiteY241" fmla="*/ 1035844 h 1347788"/>
                <a:gd name="connsiteX242" fmla="*/ 578644 w 2478882"/>
                <a:gd name="connsiteY242" fmla="*/ 1040607 h 1347788"/>
                <a:gd name="connsiteX243" fmla="*/ 571500 w 2478882"/>
                <a:gd name="connsiteY243" fmla="*/ 1031082 h 1347788"/>
                <a:gd name="connsiteX244" fmla="*/ 571500 w 2478882"/>
                <a:gd name="connsiteY244" fmla="*/ 1019175 h 1347788"/>
                <a:gd name="connsiteX245" fmla="*/ 571500 w 2478882"/>
                <a:gd name="connsiteY245" fmla="*/ 1019175 h 1347788"/>
                <a:gd name="connsiteX246" fmla="*/ 626269 w 2478882"/>
                <a:gd name="connsiteY246" fmla="*/ 1004888 h 1347788"/>
                <a:gd name="connsiteX247" fmla="*/ 647700 w 2478882"/>
                <a:gd name="connsiteY247" fmla="*/ 988219 h 1347788"/>
                <a:gd name="connsiteX248" fmla="*/ 647700 w 2478882"/>
                <a:gd name="connsiteY248" fmla="*/ 988219 h 1347788"/>
                <a:gd name="connsiteX249" fmla="*/ 647700 w 2478882"/>
                <a:gd name="connsiteY249" fmla="*/ 988219 h 1347788"/>
                <a:gd name="connsiteX250" fmla="*/ 597694 w 2478882"/>
                <a:gd name="connsiteY250" fmla="*/ 988219 h 1347788"/>
                <a:gd name="connsiteX251" fmla="*/ 581025 w 2478882"/>
                <a:gd name="connsiteY251" fmla="*/ 990600 h 1347788"/>
                <a:gd name="connsiteX252" fmla="*/ 578644 w 2478882"/>
                <a:gd name="connsiteY252" fmla="*/ 969169 h 1347788"/>
                <a:gd name="connsiteX253" fmla="*/ 550069 w 2478882"/>
                <a:gd name="connsiteY253" fmla="*/ 966788 h 1347788"/>
                <a:gd name="connsiteX254" fmla="*/ 559594 w 2478882"/>
                <a:gd name="connsiteY254" fmla="*/ 988219 h 1347788"/>
                <a:gd name="connsiteX255" fmla="*/ 545307 w 2478882"/>
                <a:gd name="connsiteY255" fmla="*/ 992982 h 1347788"/>
                <a:gd name="connsiteX256" fmla="*/ 511969 w 2478882"/>
                <a:gd name="connsiteY256" fmla="*/ 988219 h 1347788"/>
                <a:gd name="connsiteX257" fmla="*/ 492919 w 2478882"/>
                <a:gd name="connsiteY257" fmla="*/ 990600 h 1347788"/>
                <a:gd name="connsiteX258" fmla="*/ 507207 w 2478882"/>
                <a:gd name="connsiteY258" fmla="*/ 1007269 h 1347788"/>
                <a:gd name="connsiteX259" fmla="*/ 516732 w 2478882"/>
                <a:gd name="connsiteY259" fmla="*/ 1019175 h 1347788"/>
                <a:gd name="connsiteX260" fmla="*/ 507207 w 2478882"/>
                <a:gd name="connsiteY260" fmla="*/ 1028700 h 1347788"/>
                <a:gd name="connsiteX261" fmla="*/ 507207 w 2478882"/>
                <a:gd name="connsiteY261" fmla="*/ 1028700 h 1347788"/>
                <a:gd name="connsiteX262" fmla="*/ 497682 w 2478882"/>
                <a:gd name="connsiteY262" fmla="*/ 1054894 h 1347788"/>
                <a:gd name="connsiteX263" fmla="*/ 469107 w 2478882"/>
                <a:gd name="connsiteY263" fmla="*/ 1076325 h 1347788"/>
                <a:gd name="connsiteX264" fmla="*/ 454819 w 2478882"/>
                <a:gd name="connsiteY264" fmla="*/ 1071563 h 1347788"/>
                <a:gd name="connsiteX265" fmla="*/ 438150 w 2478882"/>
                <a:gd name="connsiteY265" fmla="*/ 1085850 h 1347788"/>
                <a:gd name="connsiteX266" fmla="*/ 431007 w 2478882"/>
                <a:gd name="connsiteY266" fmla="*/ 1083469 h 1347788"/>
                <a:gd name="connsiteX267" fmla="*/ 433388 w 2478882"/>
                <a:gd name="connsiteY267" fmla="*/ 1059657 h 1347788"/>
                <a:gd name="connsiteX268" fmla="*/ 435769 w 2478882"/>
                <a:gd name="connsiteY268" fmla="*/ 1035844 h 1347788"/>
                <a:gd name="connsiteX269" fmla="*/ 426244 w 2478882"/>
                <a:gd name="connsiteY269" fmla="*/ 1031082 h 1347788"/>
                <a:gd name="connsiteX270" fmla="*/ 423863 w 2478882"/>
                <a:gd name="connsiteY270" fmla="*/ 1047750 h 1347788"/>
                <a:gd name="connsiteX271" fmla="*/ 416719 w 2478882"/>
                <a:gd name="connsiteY271" fmla="*/ 1062038 h 1347788"/>
                <a:gd name="connsiteX272" fmla="*/ 392907 w 2478882"/>
                <a:gd name="connsiteY272" fmla="*/ 1052513 h 1347788"/>
                <a:gd name="connsiteX273" fmla="*/ 383382 w 2478882"/>
                <a:gd name="connsiteY273" fmla="*/ 1050132 h 1347788"/>
                <a:gd name="connsiteX274" fmla="*/ 383382 w 2478882"/>
                <a:gd name="connsiteY274" fmla="*/ 1069182 h 1347788"/>
                <a:gd name="connsiteX275" fmla="*/ 404813 w 2478882"/>
                <a:gd name="connsiteY275" fmla="*/ 1088232 h 1347788"/>
                <a:gd name="connsiteX276" fmla="*/ 376238 w 2478882"/>
                <a:gd name="connsiteY276" fmla="*/ 1090613 h 1347788"/>
                <a:gd name="connsiteX277" fmla="*/ 371475 w 2478882"/>
                <a:gd name="connsiteY277" fmla="*/ 1100138 h 1347788"/>
                <a:gd name="connsiteX278" fmla="*/ 342900 w 2478882"/>
                <a:gd name="connsiteY278" fmla="*/ 1090613 h 1347788"/>
                <a:gd name="connsiteX279" fmla="*/ 342900 w 2478882"/>
                <a:gd name="connsiteY279" fmla="*/ 1109663 h 1347788"/>
                <a:gd name="connsiteX280" fmla="*/ 333375 w 2478882"/>
                <a:gd name="connsiteY280" fmla="*/ 1121569 h 1347788"/>
                <a:gd name="connsiteX281" fmla="*/ 323850 w 2478882"/>
                <a:gd name="connsiteY281" fmla="*/ 1121569 h 1347788"/>
                <a:gd name="connsiteX282" fmla="*/ 316707 w 2478882"/>
                <a:gd name="connsiteY282" fmla="*/ 1088232 h 1347788"/>
                <a:gd name="connsiteX283" fmla="*/ 290513 w 2478882"/>
                <a:gd name="connsiteY283" fmla="*/ 1073944 h 1347788"/>
                <a:gd name="connsiteX284" fmla="*/ 271463 w 2478882"/>
                <a:gd name="connsiteY284" fmla="*/ 1062038 h 1347788"/>
                <a:gd name="connsiteX285" fmla="*/ 278607 w 2478882"/>
                <a:gd name="connsiteY285" fmla="*/ 1012032 h 1347788"/>
                <a:gd name="connsiteX286" fmla="*/ 285750 w 2478882"/>
                <a:gd name="connsiteY286" fmla="*/ 978694 h 1347788"/>
                <a:gd name="connsiteX287" fmla="*/ 328613 w 2478882"/>
                <a:gd name="connsiteY287" fmla="*/ 954882 h 1347788"/>
                <a:gd name="connsiteX288" fmla="*/ 338138 w 2478882"/>
                <a:gd name="connsiteY288" fmla="*/ 938213 h 1347788"/>
                <a:gd name="connsiteX289" fmla="*/ 350044 w 2478882"/>
                <a:gd name="connsiteY289" fmla="*/ 912019 h 1347788"/>
                <a:gd name="connsiteX290" fmla="*/ 350044 w 2478882"/>
                <a:gd name="connsiteY290" fmla="*/ 912019 h 1347788"/>
                <a:gd name="connsiteX291" fmla="*/ 321469 w 2478882"/>
                <a:gd name="connsiteY291" fmla="*/ 919163 h 1347788"/>
                <a:gd name="connsiteX292" fmla="*/ 314325 w 2478882"/>
                <a:gd name="connsiteY292" fmla="*/ 895350 h 1347788"/>
                <a:gd name="connsiteX293" fmla="*/ 311944 w 2478882"/>
                <a:gd name="connsiteY293" fmla="*/ 916782 h 1347788"/>
                <a:gd name="connsiteX294" fmla="*/ 300038 w 2478882"/>
                <a:gd name="connsiteY294" fmla="*/ 950119 h 1347788"/>
                <a:gd name="connsiteX295" fmla="*/ 288132 w 2478882"/>
                <a:gd name="connsiteY295" fmla="*/ 942975 h 1347788"/>
                <a:gd name="connsiteX296" fmla="*/ 288132 w 2478882"/>
                <a:gd name="connsiteY296" fmla="*/ 919163 h 1347788"/>
                <a:gd name="connsiteX297" fmla="*/ 288132 w 2478882"/>
                <a:gd name="connsiteY297" fmla="*/ 907257 h 1347788"/>
                <a:gd name="connsiteX298" fmla="*/ 278607 w 2478882"/>
                <a:gd name="connsiteY298" fmla="*/ 895350 h 1347788"/>
                <a:gd name="connsiteX299" fmla="*/ 269082 w 2478882"/>
                <a:gd name="connsiteY299" fmla="*/ 902494 h 1347788"/>
                <a:gd name="connsiteX300" fmla="*/ 264319 w 2478882"/>
                <a:gd name="connsiteY300" fmla="*/ 938213 h 1347788"/>
                <a:gd name="connsiteX301" fmla="*/ 280988 w 2478882"/>
                <a:gd name="connsiteY301" fmla="*/ 957263 h 1347788"/>
                <a:gd name="connsiteX302" fmla="*/ 276225 w 2478882"/>
                <a:gd name="connsiteY302" fmla="*/ 976313 h 1347788"/>
                <a:gd name="connsiteX303" fmla="*/ 264319 w 2478882"/>
                <a:gd name="connsiteY303" fmla="*/ 1007269 h 1347788"/>
                <a:gd name="connsiteX304" fmla="*/ 250032 w 2478882"/>
                <a:gd name="connsiteY304" fmla="*/ 1031082 h 1347788"/>
                <a:gd name="connsiteX305" fmla="*/ 207169 w 2478882"/>
                <a:gd name="connsiteY305" fmla="*/ 1019175 h 1347788"/>
                <a:gd name="connsiteX306" fmla="*/ 200025 w 2478882"/>
                <a:gd name="connsiteY306" fmla="*/ 988219 h 1347788"/>
                <a:gd name="connsiteX307" fmla="*/ 157163 w 2478882"/>
                <a:gd name="connsiteY307" fmla="*/ 962025 h 1347788"/>
                <a:gd name="connsiteX308" fmla="*/ 104775 w 2478882"/>
                <a:gd name="connsiteY308" fmla="*/ 940594 h 1347788"/>
                <a:gd name="connsiteX309" fmla="*/ 61913 w 2478882"/>
                <a:gd name="connsiteY309" fmla="*/ 902494 h 1347788"/>
                <a:gd name="connsiteX310" fmla="*/ 35719 w 2478882"/>
                <a:gd name="connsiteY310" fmla="*/ 864394 h 1347788"/>
                <a:gd name="connsiteX311" fmla="*/ 11907 w 2478882"/>
                <a:gd name="connsiteY311" fmla="*/ 804863 h 1347788"/>
                <a:gd name="connsiteX312" fmla="*/ 0 w 2478882"/>
                <a:gd name="connsiteY312" fmla="*/ 735807 h 1347788"/>
                <a:gd name="connsiteX313" fmla="*/ 2382 w 2478882"/>
                <a:gd name="connsiteY313" fmla="*/ 676275 h 1347788"/>
                <a:gd name="connsiteX314" fmla="*/ 2382 w 2478882"/>
                <a:gd name="connsiteY314" fmla="*/ 645319 h 1347788"/>
                <a:gd name="connsiteX315" fmla="*/ 2052638 w 2478882"/>
                <a:gd name="connsiteY315" fmla="*/ 0 h 1347788"/>
                <a:gd name="connsiteX0" fmla="*/ 2052638 w 2478882"/>
                <a:gd name="connsiteY0" fmla="*/ 0 h 1347788"/>
                <a:gd name="connsiteX1" fmla="*/ 2057400 w 2478882"/>
                <a:gd name="connsiteY1" fmla="*/ 33338 h 1347788"/>
                <a:gd name="connsiteX2" fmla="*/ 2066925 w 2478882"/>
                <a:gd name="connsiteY2" fmla="*/ 88107 h 1347788"/>
                <a:gd name="connsiteX3" fmla="*/ 2088357 w 2478882"/>
                <a:gd name="connsiteY3" fmla="*/ 133350 h 1347788"/>
                <a:gd name="connsiteX4" fmla="*/ 2085975 w 2478882"/>
                <a:gd name="connsiteY4" fmla="*/ 183357 h 1347788"/>
                <a:gd name="connsiteX5" fmla="*/ 2085975 w 2478882"/>
                <a:gd name="connsiteY5" fmla="*/ 228600 h 1347788"/>
                <a:gd name="connsiteX6" fmla="*/ 2081213 w 2478882"/>
                <a:gd name="connsiteY6" fmla="*/ 278607 h 1347788"/>
                <a:gd name="connsiteX7" fmla="*/ 2095500 w 2478882"/>
                <a:gd name="connsiteY7" fmla="*/ 319088 h 1347788"/>
                <a:gd name="connsiteX8" fmla="*/ 2109788 w 2478882"/>
                <a:gd name="connsiteY8" fmla="*/ 350044 h 1347788"/>
                <a:gd name="connsiteX9" fmla="*/ 2238375 w 2478882"/>
                <a:gd name="connsiteY9" fmla="*/ 719138 h 1347788"/>
                <a:gd name="connsiteX10" fmla="*/ 2266950 w 2478882"/>
                <a:gd name="connsiteY10" fmla="*/ 764382 h 1347788"/>
                <a:gd name="connsiteX11" fmla="*/ 2288382 w 2478882"/>
                <a:gd name="connsiteY11" fmla="*/ 821532 h 1347788"/>
                <a:gd name="connsiteX12" fmla="*/ 2297907 w 2478882"/>
                <a:gd name="connsiteY12" fmla="*/ 871538 h 1347788"/>
                <a:gd name="connsiteX13" fmla="*/ 2340769 w 2478882"/>
                <a:gd name="connsiteY13" fmla="*/ 909638 h 1347788"/>
                <a:gd name="connsiteX14" fmla="*/ 2343150 w 2478882"/>
                <a:gd name="connsiteY14" fmla="*/ 950119 h 1347788"/>
                <a:gd name="connsiteX15" fmla="*/ 2347913 w 2478882"/>
                <a:gd name="connsiteY15" fmla="*/ 964407 h 1347788"/>
                <a:gd name="connsiteX16" fmla="*/ 2364582 w 2478882"/>
                <a:gd name="connsiteY16" fmla="*/ 978694 h 1347788"/>
                <a:gd name="connsiteX17" fmla="*/ 2359819 w 2478882"/>
                <a:gd name="connsiteY17" fmla="*/ 995363 h 1347788"/>
                <a:gd name="connsiteX18" fmla="*/ 2393157 w 2478882"/>
                <a:gd name="connsiteY18" fmla="*/ 1019175 h 1347788"/>
                <a:gd name="connsiteX19" fmla="*/ 2409825 w 2478882"/>
                <a:gd name="connsiteY19" fmla="*/ 1059657 h 1347788"/>
                <a:gd name="connsiteX20" fmla="*/ 2390775 w 2478882"/>
                <a:gd name="connsiteY20" fmla="*/ 1069182 h 1347788"/>
                <a:gd name="connsiteX21" fmla="*/ 2376488 w 2478882"/>
                <a:gd name="connsiteY21" fmla="*/ 1047750 h 1347788"/>
                <a:gd name="connsiteX22" fmla="*/ 2364582 w 2478882"/>
                <a:gd name="connsiteY22" fmla="*/ 1035844 h 1347788"/>
                <a:gd name="connsiteX23" fmla="*/ 2355057 w 2478882"/>
                <a:gd name="connsiteY23" fmla="*/ 1035844 h 1347788"/>
                <a:gd name="connsiteX24" fmla="*/ 2352675 w 2478882"/>
                <a:gd name="connsiteY24" fmla="*/ 1057275 h 1347788"/>
                <a:gd name="connsiteX25" fmla="*/ 2371725 w 2478882"/>
                <a:gd name="connsiteY25" fmla="*/ 1090613 h 1347788"/>
                <a:gd name="connsiteX26" fmla="*/ 2386013 w 2478882"/>
                <a:gd name="connsiteY26" fmla="*/ 1104900 h 1347788"/>
                <a:gd name="connsiteX27" fmla="*/ 2400300 w 2478882"/>
                <a:gd name="connsiteY27" fmla="*/ 1085850 h 1347788"/>
                <a:gd name="connsiteX28" fmla="*/ 2414588 w 2478882"/>
                <a:gd name="connsiteY28" fmla="*/ 1090613 h 1347788"/>
                <a:gd name="connsiteX29" fmla="*/ 2421732 w 2478882"/>
                <a:gd name="connsiteY29" fmla="*/ 1116807 h 1347788"/>
                <a:gd name="connsiteX30" fmla="*/ 2424113 w 2478882"/>
                <a:gd name="connsiteY30" fmla="*/ 1128713 h 1347788"/>
                <a:gd name="connsiteX31" fmla="*/ 2400300 w 2478882"/>
                <a:gd name="connsiteY31" fmla="*/ 1131094 h 1347788"/>
                <a:gd name="connsiteX32" fmla="*/ 2414588 w 2478882"/>
                <a:gd name="connsiteY32" fmla="*/ 1152525 h 1347788"/>
                <a:gd name="connsiteX33" fmla="*/ 2443163 w 2478882"/>
                <a:gd name="connsiteY33" fmla="*/ 1159669 h 1347788"/>
                <a:gd name="connsiteX34" fmla="*/ 2462213 w 2478882"/>
                <a:gd name="connsiteY34" fmla="*/ 1190625 h 1347788"/>
                <a:gd name="connsiteX35" fmla="*/ 2455069 w 2478882"/>
                <a:gd name="connsiteY35" fmla="*/ 1235869 h 1347788"/>
                <a:gd name="connsiteX36" fmla="*/ 2459832 w 2478882"/>
                <a:gd name="connsiteY36" fmla="*/ 1290638 h 1347788"/>
                <a:gd name="connsiteX37" fmla="*/ 2478882 w 2478882"/>
                <a:gd name="connsiteY37" fmla="*/ 1347788 h 1347788"/>
                <a:gd name="connsiteX38" fmla="*/ 2457450 w 2478882"/>
                <a:gd name="connsiteY38" fmla="*/ 1347788 h 1347788"/>
                <a:gd name="connsiteX39" fmla="*/ 2428875 w 2478882"/>
                <a:gd name="connsiteY39" fmla="*/ 1335882 h 1347788"/>
                <a:gd name="connsiteX40" fmla="*/ 2412207 w 2478882"/>
                <a:gd name="connsiteY40" fmla="*/ 1335882 h 1347788"/>
                <a:gd name="connsiteX41" fmla="*/ 2395538 w 2478882"/>
                <a:gd name="connsiteY41" fmla="*/ 1326357 h 1347788"/>
                <a:gd name="connsiteX42" fmla="*/ 2378869 w 2478882"/>
                <a:gd name="connsiteY42" fmla="*/ 1316832 h 1347788"/>
                <a:gd name="connsiteX43" fmla="*/ 2383632 w 2478882"/>
                <a:gd name="connsiteY43" fmla="*/ 1269207 h 1347788"/>
                <a:gd name="connsiteX44" fmla="*/ 2336007 w 2478882"/>
                <a:gd name="connsiteY44" fmla="*/ 1245394 h 1347788"/>
                <a:gd name="connsiteX45" fmla="*/ 2297907 w 2478882"/>
                <a:gd name="connsiteY45" fmla="*/ 1233488 h 1347788"/>
                <a:gd name="connsiteX46" fmla="*/ 2238375 w 2478882"/>
                <a:gd name="connsiteY46" fmla="*/ 1214438 h 1347788"/>
                <a:gd name="connsiteX47" fmla="*/ 2185988 w 2478882"/>
                <a:gd name="connsiteY47" fmla="*/ 1212057 h 1347788"/>
                <a:gd name="connsiteX48" fmla="*/ 2164557 w 2478882"/>
                <a:gd name="connsiteY48" fmla="*/ 1207294 h 1347788"/>
                <a:gd name="connsiteX49" fmla="*/ 2193132 w 2478882"/>
                <a:gd name="connsiteY49" fmla="*/ 1188244 h 1347788"/>
                <a:gd name="connsiteX50" fmla="*/ 2178844 w 2478882"/>
                <a:gd name="connsiteY50" fmla="*/ 1185863 h 1347788"/>
                <a:gd name="connsiteX51" fmla="*/ 2183607 w 2478882"/>
                <a:gd name="connsiteY51" fmla="*/ 1169194 h 1347788"/>
                <a:gd name="connsiteX52" fmla="*/ 2205038 w 2478882"/>
                <a:gd name="connsiteY52" fmla="*/ 1145382 h 1347788"/>
                <a:gd name="connsiteX53" fmla="*/ 2197894 w 2478882"/>
                <a:gd name="connsiteY53" fmla="*/ 1140619 h 1347788"/>
                <a:gd name="connsiteX54" fmla="*/ 2166938 w 2478882"/>
                <a:gd name="connsiteY54" fmla="*/ 1164432 h 1347788"/>
                <a:gd name="connsiteX55" fmla="*/ 2155032 w 2478882"/>
                <a:gd name="connsiteY55" fmla="*/ 1164432 h 1347788"/>
                <a:gd name="connsiteX56" fmla="*/ 2147888 w 2478882"/>
                <a:gd name="connsiteY56" fmla="*/ 1152525 h 1347788"/>
                <a:gd name="connsiteX57" fmla="*/ 2138363 w 2478882"/>
                <a:gd name="connsiteY57" fmla="*/ 1147763 h 1347788"/>
                <a:gd name="connsiteX58" fmla="*/ 2119313 w 2478882"/>
                <a:gd name="connsiteY58" fmla="*/ 1152525 h 1347788"/>
                <a:gd name="connsiteX59" fmla="*/ 2126457 w 2478882"/>
                <a:gd name="connsiteY59" fmla="*/ 1173957 h 1347788"/>
                <a:gd name="connsiteX60" fmla="*/ 2102644 w 2478882"/>
                <a:gd name="connsiteY60" fmla="*/ 1176338 h 1347788"/>
                <a:gd name="connsiteX61" fmla="*/ 2088357 w 2478882"/>
                <a:gd name="connsiteY61" fmla="*/ 1169194 h 1347788"/>
                <a:gd name="connsiteX62" fmla="*/ 2078832 w 2478882"/>
                <a:gd name="connsiteY62" fmla="*/ 1154907 h 1347788"/>
                <a:gd name="connsiteX63" fmla="*/ 2066925 w 2478882"/>
                <a:gd name="connsiteY63" fmla="*/ 1162050 h 1347788"/>
                <a:gd name="connsiteX64" fmla="*/ 2040732 w 2478882"/>
                <a:gd name="connsiteY64" fmla="*/ 1164432 h 1347788"/>
                <a:gd name="connsiteX65" fmla="*/ 1971675 w 2478882"/>
                <a:gd name="connsiteY65" fmla="*/ 1154907 h 1347788"/>
                <a:gd name="connsiteX66" fmla="*/ 1935957 w 2478882"/>
                <a:gd name="connsiteY66" fmla="*/ 1138238 h 1347788"/>
                <a:gd name="connsiteX67" fmla="*/ 1921669 w 2478882"/>
                <a:gd name="connsiteY67" fmla="*/ 1104900 h 1347788"/>
                <a:gd name="connsiteX68" fmla="*/ 1921669 w 2478882"/>
                <a:gd name="connsiteY68" fmla="*/ 1083469 h 1347788"/>
                <a:gd name="connsiteX69" fmla="*/ 1893094 w 2478882"/>
                <a:gd name="connsiteY69" fmla="*/ 1057275 h 1347788"/>
                <a:gd name="connsiteX70" fmla="*/ 1869282 w 2478882"/>
                <a:gd name="connsiteY70" fmla="*/ 1042988 h 1347788"/>
                <a:gd name="connsiteX71" fmla="*/ 1850232 w 2478882"/>
                <a:gd name="connsiteY71" fmla="*/ 1028700 h 1347788"/>
                <a:gd name="connsiteX72" fmla="*/ 1843088 w 2478882"/>
                <a:gd name="connsiteY72" fmla="*/ 1016794 h 1347788"/>
                <a:gd name="connsiteX73" fmla="*/ 1804988 w 2478882"/>
                <a:gd name="connsiteY73" fmla="*/ 1012032 h 1347788"/>
                <a:gd name="connsiteX74" fmla="*/ 1769269 w 2478882"/>
                <a:gd name="connsiteY74" fmla="*/ 1007269 h 1347788"/>
                <a:gd name="connsiteX75" fmla="*/ 1750219 w 2478882"/>
                <a:gd name="connsiteY75" fmla="*/ 981075 h 1347788"/>
                <a:gd name="connsiteX76" fmla="*/ 1709738 w 2478882"/>
                <a:gd name="connsiteY76" fmla="*/ 962025 h 1347788"/>
                <a:gd name="connsiteX77" fmla="*/ 1678782 w 2478882"/>
                <a:gd name="connsiteY77" fmla="*/ 947738 h 1347788"/>
                <a:gd name="connsiteX78" fmla="*/ 1659732 w 2478882"/>
                <a:gd name="connsiteY78" fmla="*/ 945357 h 1347788"/>
                <a:gd name="connsiteX79" fmla="*/ 1659732 w 2478882"/>
                <a:gd name="connsiteY79" fmla="*/ 921544 h 1347788"/>
                <a:gd name="connsiteX80" fmla="*/ 1640682 w 2478882"/>
                <a:gd name="connsiteY80" fmla="*/ 928688 h 1347788"/>
                <a:gd name="connsiteX81" fmla="*/ 1640682 w 2478882"/>
                <a:gd name="connsiteY81" fmla="*/ 928688 h 1347788"/>
                <a:gd name="connsiteX82" fmla="*/ 1619250 w 2478882"/>
                <a:gd name="connsiteY82" fmla="*/ 892969 h 1347788"/>
                <a:gd name="connsiteX83" fmla="*/ 1595438 w 2478882"/>
                <a:gd name="connsiteY83" fmla="*/ 871538 h 1347788"/>
                <a:gd name="connsiteX84" fmla="*/ 1581150 w 2478882"/>
                <a:gd name="connsiteY84" fmla="*/ 864394 h 1347788"/>
                <a:gd name="connsiteX85" fmla="*/ 1581150 w 2478882"/>
                <a:gd name="connsiteY85" fmla="*/ 845344 h 1347788"/>
                <a:gd name="connsiteX86" fmla="*/ 1602582 w 2478882"/>
                <a:gd name="connsiteY86" fmla="*/ 835819 h 1347788"/>
                <a:gd name="connsiteX87" fmla="*/ 1633538 w 2478882"/>
                <a:gd name="connsiteY87" fmla="*/ 842963 h 1347788"/>
                <a:gd name="connsiteX88" fmla="*/ 1657350 w 2478882"/>
                <a:gd name="connsiteY88" fmla="*/ 828675 h 1347788"/>
                <a:gd name="connsiteX89" fmla="*/ 1669257 w 2478882"/>
                <a:gd name="connsiteY89" fmla="*/ 816769 h 1347788"/>
                <a:gd name="connsiteX90" fmla="*/ 1688307 w 2478882"/>
                <a:gd name="connsiteY90" fmla="*/ 804863 h 1347788"/>
                <a:gd name="connsiteX91" fmla="*/ 1650207 w 2478882"/>
                <a:gd name="connsiteY91" fmla="*/ 771525 h 1347788"/>
                <a:gd name="connsiteX92" fmla="*/ 1624013 w 2478882"/>
                <a:gd name="connsiteY92" fmla="*/ 778669 h 1347788"/>
                <a:gd name="connsiteX93" fmla="*/ 1626393 w 2478882"/>
                <a:gd name="connsiteY93" fmla="*/ 795338 h 1347788"/>
                <a:gd name="connsiteX94" fmla="*/ 1607344 w 2478882"/>
                <a:gd name="connsiteY94" fmla="*/ 802481 h 1347788"/>
                <a:gd name="connsiteX95" fmla="*/ 1581151 w 2478882"/>
                <a:gd name="connsiteY95" fmla="*/ 809625 h 1347788"/>
                <a:gd name="connsiteX96" fmla="*/ 1559719 w 2478882"/>
                <a:gd name="connsiteY96" fmla="*/ 819150 h 1347788"/>
                <a:gd name="connsiteX97" fmla="*/ 1552575 w 2478882"/>
                <a:gd name="connsiteY97" fmla="*/ 835819 h 1347788"/>
                <a:gd name="connsiteX98" fmla="*/ 1531144 w 2478882"/>
                <a:gd name="connsiteY98" fmla="*/ 835819 h 1347788"/>
                <a:gd name="connsiteX99" fmla="*/ 1516857 w 2478882"/>
                <a:gd name="connsiteY99" fmla="*/ 845344 h 1347788"/>
                <a:gd name="connsiteX100" fmla="*/ 1485900 w 2478882"/>
                <a:gd name="connsiteY100" fmla="*/ 840582 h 1347788"/>
                <a:gd name="connsiteX101" fmla="*/ 1438275 w 2478882"/>
                <a:gd name="connsiteY101" fmla="*/ 835819 h 1347788"/>
                <a:gd name="connsiteX102" fmla="*/ 1416844 w 2478882"/>
                <a:gd name="connsiteY102" fmla="*/ 821532 h 1347788"/>
                <a:gd name="connsiteX103" fmla="*/ 1385888 w 2478882"/>
                <a:gd name="connsiteY103" fmla="*/ 823913 h 1347788"/>
                <a:gd name="connsiteX104" fmla="*/ 1359694 w 2478882"/>
                <a:gd name="connsiteY104" fmla="*/ 833438 h 1347788"/>
                <a:gd name="connsiteX105" fmla="*/ 1343025 w 2478882"/>
                <a:gd name="connsiteY105" fmla="*/ 828675 h 1347788"/>
                <a:gd name="connsiteX106" fmla="*/ 1323975 w 2478882"/>
                <a:gd name="connsiteY106" fmla="*/ 800100 h 1347788"/>
                <a:gd name="connsiteX107" fmla="*/ 1323975 w 2478882"/>
                <a:gd name="connsiteY107" fmla="*/ 788194 h 1347788"/>
                <a:gd name="connsiteX108" fmla="*/ 1314450 w 2478882"/>
                <a:gd name="connsiteY108" fmla="*/ 812007 h 1347788"/>
                <a:gd name="connsiteX109" fmla="*/ 1319213 w 2478882"/>
                <a:gd name="connsiteY109" fmla="*/ 845344 h 1347788"/>
                <a:gd name="connsiteX110" fmla="*/ 1312069 w 2478882"/>
                <a:gd name="connsiteY110" fmla="*/ 864394 h 1347788"/>
                <a:gd name="connsiteX111" fmla="*/ 1283494 w 2478882"/>
                <a:gd name="connsiteY111" fmla="*/ 864394 h 1347788"/>
                <a:gd name="connsiteX112" fmla="*/ 1264444 w 2478882"/>
                <a:gd name="connsiteY112" fmla="*/ 850107 h 1347788"/>
                <a:gd name="connsiteX113" fmla="*/ 1243013 w 2478882"/>
                <a:gd name="connsiteY113" fmla="*/ 850107 h 1347788"/>
                <a:gd name="connsiteX114" fmla="*/ 1219200 w 2478882"/>
                <a:gd name="connsiteY114" fmla="*/ 840582 h 1347788"/>
                <a:gd name="connsiteX115" fmla="*/ 1212057 w 2478882"/>
                <a:gd name="connsiteY115" fmla="*/ 833438 h 1347788"/>
                <a:gd name="connsiteX116" fmla="*/ 1212057 w 2478882"/>
                <a:gd name="connsiteY116" fmla="*/ 809625 h 1347788"/>
                <a:gd name="connsiteX117" fmla="*/ 1214438 w 2478882"/>
                <a:gd name="connsiteY117" fmla="*/ 785813 h 1347788"/>
                <a:gd name="connsiteX118" fmla="*/ 1219200 w 2478882"/>
                <a:gd name="connsiteY118" fmla="*/ 762000 h 1347788"/>
                <a:gd name="connsiteX119" fmla="*/ 1235869 w 2478882"/>
                <a:gd name="connsiteY119" fmla="*/ 747713 h 1347788"/>
                <a:gd name="connsiteX120" fmla="*/ 1243013 w 2478882"/>
                <a:gd name="connsiteY120" fmla="*/ 740569 h 1347788"/>
                <a:gd name="connsiteX121" fmla="*/ 1233488 w 2478882"/>
                <a:gd name="connsiteY121" fmla="*/ 716757 h 1347788"/>
                <a:gd name="connsiteX122" fmla="*/ 1200150 w 2478882"/>
                <a:gd name="connsiteY122" fmla="*/ 688182 h 1347788"/>
                <a:gd name="connsiteX123" fmla="*/ 1176338 w 2478882"/>
                <a:gd name="connsiteY123" fmla="*/ 671513 h 1347788"/>
                <a:gd name="connsiteX124" fmla="*/ 1162050 w 2478882"/>
                <a:gd name="connsiteY124" fmla="*/ 652463 h 1347788"/>
                <a:gd name="connsiteX125" fmla="*/ 1162050 w 2478882"/>
                <a:gd name="connsiteY125" fmla="*/ 652463 h 1347788"/>
                <a:gd name="connsiteX126" fmla="*/ 1166813 w 2478882"/>
                <a:gd name="connsiteY126" fmla="*/ 690563 h 1347788"/>
                <a:gd name="connsiteX127" fmla="*/ 1169194 w 2478882"/>
                <a:gd name="connsiteY127" fmla="*/ 719138 h 1347788"/>
                <a:gd name="connsiteX128" fmla="*/ 1195388 w 2478882"/>
                <a:gd name="connsiteY128" fmla="*/ 731044 h 1347788"/>
                <a:gd name="connsiteX129" fmla="*/ 1204913 w 2478882"/>
                <a:gd name="connsiteY129" fmla="*/ 745332 h 1347788"/>
                <a:gd name="connsiteX130" fmla="*/ 1195388 w 2478882"/>
                <a:gd name="connsiteY130" fmla="*/ 771525 h 1347788"/>
                <a:gd name="connsiteX131" fmla="*/ 1197769 w 2478882"/>
                <a:gd name="connsiteY131" fmla="*/ 797719 h 1347788"/>
                <a:gd name="connsiteX132" fmla="*/ 1190625 w 2478882"/>
                <a:gd name="connsiteY132" fmla="*/ 819150 h 1347788"/>
                <a:gd name="connsiteX133" fmla="*/ 1195388 w 2478882"/>
                <a:gd name="connsiteY133" fmla="*/ 838200 h 1347788"/>
                <a:gd name="connsiteX134" fmla="*/ 1195388 w 2478882"/>
                <a:gd name="connsiteY134" fmla="*/ 838200 h 1347788"/>
                <a:gd name="connsiteX135" fmla="*/ 1166813 w 2478882"/>
                <a:gd name="connsiteY135" fmla="*/ 838200 h 1347788"/>
                <a:gd name="connsiteX136" fmla="*/ 1150144 w 2478882"/>
                <a:gd name="connsiteY136" fmla="*/ 838200 h 1347788"/>
                <a:gd name="connsiteX137" fmla="*/ 1131094 w 2478882"/>
                <a:gd name="connsiteY137" fmla="*/ 847725 h 1347788"/>
                <a:gd name="connsiteX138" fmla="*/ 1114425 w 2478882"/>
                <a:gd name="connsiteY138" fmla="*/ 838200 h 1347788"/>
                <a:gd name="connsiteX139" fmla="*/ 1088232 w 2478882"/>
                <a:gd name="connsiteY139" fmla="*/ 847725 h 1347788"/>
                <a:gd name="connsiteX140" fmla="*/ 1066800 w 2478882"/>
                <a:gd name="connsiteY140" fmla="*/ 854869 h 1347788"/>
                <a:gd name="connsiteX141" fmla="*/ 1059657 w 2478882"/>
                <a:gd name="connsiteY141" fmla="*/ 842963 h 1347788"/>
                <a:gd name="connsiteX142" fmla="*/ 1031082 w 2478882"/>
                <a:gd name="connsiteY142" fmla="*/ 852488 h 1347788"/>
                <a:gd name="connsiteX143" fmla="*/ 992982 w 2478882"/>
                <a:gd name="connsiteY143" fmla="*/ 823913 h 1347788"/>
                <a:gd name="connsiteX144" fmla="*/ 964407 w 2478882"/>
                <a:gd name="connsiteY144" fmla="*/ 826294 h 1347788"/>
                <a:gd name="connsiteX145" fmla="*/ 942975 w 2478882"/>
                <a:gd name="connsiteY145" fmla="*/ 835819 h 1347788"/>
                <a:gd name="connsiteX146" fmla="*/ 921544 w 2478882"/>
                <a:gd name="connsiteY146" fmla="*/ 852488 h 1347788"/>
                <a:gd name="connsiteX147" fmla="*/ 909638 w 2478882"/>
                <a:gd name="connsiteY147" fmla="*/ 833438 h 1347788"/>
                <a:gd name="connsiteX148" fmla="*/ 919163 w 2478882"/>
                <a:gd name="connsiteY148" fmla="*/ 807244 h 1347788"/>
                <a:gd name="connsiteX149" fmla="*/ 921544 w 2478882"/>
                <a:gd name="connsiteY149" fmla="*/ 797719 h 1347788"/>
                <a:gd name="connsiteX150" fmla="*/ 914400 w 2478882"/>
                <a:gd name="connsiteY150" fmla="*/ 778669 h 1347788"/>
                <a:gd name="connsiteX151" fmla="*/ 907257 w 2478882"/>
                <a:gd name="connsiteY151" fmla="*/ 771525 h 1347788"/>
                <a:gd name="connsiteX152" fmla="*/ 897732 w 2478882"/>
                <a:gd name="connsiteY152" fmla="*/ 800100 h 1347788"/>
                <a:gd name="connsiteX153" fmla="*/ 897732 w 2478882"/>
                <a:gd name="connsiteY153" fmla="*/ 823913 h 1347788"/>
                <a:gd name="connsiteX154" fmla="*/ 869157 w 2478882"/>
                <a:gd name="connsiteY154" fmla="*/ 828675 h 1347788"/>
                <a:gd name="connsiteX155" fmla="*/ 850107 w 2478882"/>
                <a:gd name="connsiteY155" fmla="*/ 833438 h 1347788"/>
                <a:gd name="connsiteX156" fmla="*/ 828675 w 2478882"/>
                <a:gd name="connsiteY156" fmla="*/ 804863 h 1347788"/>
                <a:gd name="connsiteX157" fmla="*/ 814388 w 2478882"/>
                <a:gd name="connsiteY157" fmla="*/ 783432 h 1347788"/>
                <a:gd name="connsiteX158" fmla="*/ 807244 w 2478882"/>
                <a:gd name="connsiteY158" fmla="*/ 759619 h 1347788"/>
                <a:gd name="connsiteX159" fmla="*/ 804863 w 2478882"/>
                <a:gd name="connsiteY159" fmla="*/ 733425 h 1347788"/>
                <a:gd name="connsiteX160" fmla="*/ 783432 w 2478882"/>
                <a:gd name="connsiteY160" fmla="*/ 692944 h 1347788"/>
                <a:gd name="connsiteX161" fmla="*/ 783432 w 2478882"/>
                <a:gd name="connsiteY161" fmla="*/ 719138 h 1347788"/>
                <a:gd name="connsiteX162" fmla="*/ 785813 w 2478882"/>
                <a:gd name="connsiteY162" fmla="*/ 757238 h 1347788"/>
                <a:gd name="connsiteX163" fmla="*/ 800100 w 2478882"/>
                <a:gd name="connsiteY163" fmla="*/ 792957 h 1347788"/>
                <a:gd name="connsiteX164" fmla="*/ 823913 w 2478882"/>
                <a:gd name="connsiteY164" fmla="*/ 833438 h 1347788"/>
                <a:gd name="connsiteX165" fmla="*/ 845344 w 2478882"/>
                <a:gd name="connsiteY165" fmla="*/ 854869 h 1347788"/>
                <a:gd name="connsiteX166" fmla="*/ 838200 w 2478882"/>
                <a:gd name="connsiteY166" fmla="*/ 873919 h 1347788"/>
                <a:gd name="connsiteX167" fmla="*/ 823913 w 2478882"/>
                <a:gd name="connsiteY167" fmla="*/ 902494 h 1347788"/>
                <a:gd name="connsiteX168" fmla="*/ 823913 w 2478882"/>
                <a:gd name="connsiteY168" fmla="*/ 902494 h 1347788"/>
                <a:gd name="connsiteX169" fmla="*/ 800100 w 2478882"/>
                <a:gd name="connsiteY169" fmla="*/ 902494 h 1347788"/>
                <a:gd name="connsiteX170" fmla="*/ 809625 w 2478882"/>
                <a:gd name="connsiteY170" fmla="*/ 869157 h 1347788"/>
                <a:gd name="connsiteX171" fmla="*/ 795338 w 2478882"/>
                <a:gd name="connsiteY171" fmla="*/ 885825 h 1347788"/>
                <a:gd name="connsiteX172" fmla="*/ 788194 w 2478882"/>
                <a:gd name="connsiteY172" fmla="*/ 862013 h 1347788"/>
                <a:gd name="connsiteX173" fmla="*/ 769144 w 2478882"/>
                <a:gd name="connsiteY173" fmla="*/ 864394 h 1347788"/>
                <a:gd name="connsiteX174" fmla="*/ 750094 w 2478882"/>
                <a:gd name="connsiteY174" fmla="*/ 862013 h 1347788"/>
                <a:gd name="connsiteX175" fmla="*/ 742950 w 2478882"/>
                <a:gd name="connsiteY175" fmla="*/ 852488 h 1347788"/>
                <a:gd name="connsiteX176" fmla="*/ 742950 w 2478882"/>
                <a:gd name="connsiteY176" fmla="*/ 852488 h 1347788"/>
                <a:gd name="connsiteX177" fmla="*/ 728663 w 2478882"/>
                <a:gd name="connsiteY177" fmla="*/ 850107 h 1347788"/>
                <a:gd name="connsiteX178" fmla="*/ 711994 w 2478882"/>
                <a:gd name="connsiteY178" fmla="*/ 850107 h 1347788"/>
                <a:gd name="connsiteX179" fmla="*/ 700088 w 2478882"/>
                <a:gd name="connsiteY179" fmla="*/ 866775 h 1347788"/>
                <a:gd name="connsiteX180" fmla="*/ 681038 w 2478882"/>
                <a:gd name="connsiteY180" fmla="*/ 866775 h 1347788"/>
                <a:gd name="connsiteX181" fmla="*/ 669132 w 2478882"/>
                <a:gd name="connsiteY181" fmla="*/ 852488 h 1347788"/>
                <a:gd name="connsiteX182" fmla="*/ 666750 w 2478882"/>
                <a:gd name="connsiteY182" fmla="*/ 852488 h 1347788"/>
                <a:gd name="connsiteX183" fmla="*/ 652463 w 2478882"/>
                <a:gd name="connsiteY183" fmla="*/ 866775 h 1347788"/>
                <a:gd name="connsiteX184" fmla="*/ 652463 w 2478882"/>
                <a:gd name="connsiteY184" fmla="*/ 881063 h 1347788"/>
                <a:gd name="connsiteX185" fmla="*/ 661988 w 2478882"/>
                <a:gd name="connsiteY185" fmla="*/ 890588 h 1347788"/>
                <a:gd name="connsiteX186" fmla="*/ 704850 w 2478882"/>
                <a:gd name="connsiteY186" fmla="*/ 890588 h 1347788"/>
                <a:gd name="connsiteX187" fmla="*/ 738188 w 2478882"/>
                <a:gd name="connsiteY187" fmla="*/ 890588 h 1347788"/>
                <a:gd name="connsiteX188" fmla="*/ 776288 w 2478882"/>
                <a:gd name="connsiteY188" fmla="*/ 888207 h 1347788"/>
                <a:gd name="connsiteX189" fmla="*/ 783432 w 2478882"/>
                <a:gd name="connsiteY189" fmla="*/ 900113 h 1347788"/>
                <a:gd name="connsiteX190" fmla="*/ 783432 w 2478882"/>
                <a:gd name="connsiteY190" fmla="*/ 900113 h 1347788"/>
                <a:gd name="connsiteX191" fmla="*/ 754857 w 2478882"/>
                <a:gd name="connsiteY191" fmla="*/ 914400 h 1347788"/>
                <a:gd name="connsiteX192" fmla="*/ 735807 w 2478882"/>
                <a:gd name="connsiteY192" fmla="*/ 931069 h 1347788"/>
                <a:gd name="connsiteX193" fmla="*/ 735807 w 2478882"/>
                <a:gd name="connsiteY193" fmla="*/ 931069 h 1347788"/>
                <a:gd name="connsiteX194" fmla="*/ 707232 w 2478882"/>
                <a:gd name="connsiteY194" fmla="*/ 919163 h 1347788"/>
                <a:gd name="connsiteX195" fmla="*/ 690563 w 2478882"/>
                <a:gd name="connsiteY195" fmla="*/ 909638 h 1347788"/>
                <a:gd name="connsiteX196" fmla="*/ 652463 w 2478882"/>
                <a:gd name="connsiteY196" fmla="*/ 909638 h 1347788"/>
                <a:gd name="connsiteX197" fmla="*/ 619125 w 2478882"/>
                <a:gd name="connsiteY197" fmla="*/ 914400 h 1347788"/>
                <a:gd name="connsiteX198" fmla="*/ 600075 w 2478882"/>
                <a:gd name="connsiteY198" fmla="*/ 897732 h 1347788"/>
                <a:gd name="connsiteX199" fmla="*/ 590550 w 2478882"/>
                <a:gd name="connsiteY199" fmla="*/ 859632 h 1347788"/>
                <a:gd name="connsiteX200" fmla="*/ 581025 w 2478882"/>
                <a:gd name="connsiteY200" fmla="*/ 845344 h 1347788"/>
                <a:gd name="connsiteX201" fmla="*/ 573882 w 2478882"/>
                <a:gd name="connsiteY201" fmla="*/ 828675 h 1347788"/>
                <a:gd name="connsiteX202" fmla="*/ 559594 w 2478882"/>
                <a:gd name="connsiteY202" fmla="*/ 835819 h 1347788"/>
                <a:gd name="connsiteX203" fmla="*/ 559594 w 2478882"/>
                <a:gd name="connsiteY203" fmla="*/ 859632 h 1347788"/>
                <a:gd name="connsiteX204" fmla="*/ 545307 w 2478882"/>
                <a:gd name="connsiteY204" fmla="*/ 845344 h 1347788"/>
                <a:gd name="connsiteX205" fmla="*/ 523875 w 2478882"/>
                <a:gd name="connsiteY205" fmla="*/ 838200 h 1347788"/>
                <a:gd name="connsiteX206" fmla="*/ 500063 w 2478882"/>
                <a:gd name="connsiteY206" fmla="*/ 840582 h 1347788"/>
                <a:gd name="connsiteX207" fmla="*/ 492919 w 2478882"/>
                <a:gd name="connsiteY207" fmla="*/ 862013 h 1347788"/>
                <a:gd name="connsiteX208" fmla="*/ 481013 w 2478882"/>
                <a:gd name="connsiteY208" fmla="*/ 866775 h 1347788"/>
                <a:gd name="connsiteX209" fmla="*/ 461963 w 2478882"/>
                <a:gd name="connsiteY209" fmla="*/ 866775 h 1347788"/>
                <a:gd name="connsiteX210" fmla="*/ 433388 w 2478882"/>
                <a:gd name="connsiteY210" fmla="*/ 876300 h 1347788"/>
                <a:gd name="connsiteX211" fmla="*/ 419100 w 2478882"/>
                <a:gd name="connsiteY211" fmla="*/ 900113 h 1347788"/>
                <a:gd name="connsiteX212" fmla="*/ 426244 w 2478882"/>
                <a:gd name="connsiteY212" fmla="*/ 907257 h 1347788"/>
                <a:gd name="connsiteX213" fmla="*/ 466725 w 2478882"/>
                <a:gd name="connsiteY213" fmla="*/ 885825 h 1347788"/>
                <a:gd name="connsiteX214" fmla="*/ 488157 w 2478882"/>
                <a:gd name="connsiteY214" fmla="*/ 890588 h 1347788"/>
                <a:gd name="connsiteX215" fmla="*/ 519113 w 2478882"/>
                <a:gd name="connsiteY215" fmla="*/ 878682 h 1347788"/>
                <a:gd name="connsiteX216" fmla="*/ 552450 w 2478882"/>
                <a:gd name="connsiteY216" fmla="*/ 904875 h 1347788"/>
                <a:gd name="connsiteX217" fmla="*/ 561975 w 2478882"/>
                <a:gd name="connsiteY217" fmla="*/ 931069 h 1347788"/>
                <a:gd name="connsiteX218" fmla="*/ 590550 w 2478882"/>
                <a:gd name="connsiteY218" fmla="*/ 923925 h 1347788"/>
                <a:gd name="connsiteX219" fmla="*/ 607219 w 2478882"/>
                <a:gd name="connsiteY219" fmla="*/ 945357 h 1347788"/>
                <a:gd name="connsiteX220" fmla="*/ 645319 w 2478882"/>
                <a:gd name="connsiteY220" fmla="*/ 950119 h 1347788"/>
                <a:gd name="connsiteX221" fmla="*/ 704850 w 2478882"/>
                <a:gd name="connsiteY221" fmla="*/ 959644 h 1347788"/>
                <a:gd name="connsiteX222" fmla="*/ 745332 w 2478882"/>
                <a:gd name="connsiteY222" fmla="*/ 966788 h 1347788"/>
                <a:gd name="connsiteX223" fmla="*/ 745332 w 2478882"/>
                <a:gd name="connsiteY223" fmla="*/ 966788 h 1347788"/>
                <a:gd name="connsiteX224" fmla="*/ 764382 w 2478882"/>
                <a:gd name="connsiteY224" fmla="*/ 935832 h 1347788"/>
                <a:gd name="connsiteX225" fmla="*/ 790575 w 2478882"/>
                <a:gd name="connsiteY225" fmla="*/ 935832 h 1347788"/>
                <a:gd name="connsiteX226" fmla="*/ 828675 w 2478882"/>
                <a:gd name="connsiteY226" fmla="*/ 935832 h 1347788"/>
                <a:gd name="connsiteX227" fmla="*/ 821532 w 2478882"/>
                <a:gd name="connsiteY227" fmla="*/ 950119 h 1347788"/>
                <a:gd name="connsiteX228" fmla="*/ 812007 w 2478882"/>
                <a:gd name="connsiteY228" fmla="*/ 964407 h 1347788"/>
                <a:gd name="connsiteX229" fmla="*/ 823913 w 2478882"/>
                <a:gd name="connsiteY229" fmla="*/ 973932 h 1347788"/>
                <a:gd name="connsiteX230" fmla="*/ 800100 w 2478882"/>
                <a:gd name="connsiteY230" fmla="*/ 992982 h 1347788"/>
                <a:gd name="connsiteX231" fmla="*/ 797719 w 2478882"/>
                <a:gd name="connsiteY231" fmla="*/ 1014413 h 1347788"/>
                <a:gd name="connsiteX232" fmla="*/ 790575 w 2478882"/>
                <a:gd name="connsiteY232" fmla="*/ 1026319 h 1347788"/>
                <a:gd name="connsiteX233" fmla="*/ 764382 w 2478882"/>
                <a:gd name="connsiteY233" fmla="*/ 1031082 h 1347788"/>
                <a:gd name="connsiteX234" fmla="*/ 771525 w 2478882"/>
                <a:gd name="connsiteY234" fmla="*/ 1054894 h 1347788"/>
                <a:gd name="connsiteX235" fmla="*/ 740569 w 2478882"/>
                <a:gd name="connsiteY235" fmla="*/ 1059657 h 1347788"/>
                <a:gd name="connsiteX236" fmla="*/ 726282 w 2478882"/>
                <a:gd name="connsiteY236" fmla="*/ 1042988 h 1347788"/>
                <a:gd name="connsiteX237" fmla="*/ 695325 w 2478882"/>
                <a:gd name="connsiteY237" fmla="*/ 1045369 h 1347788"/>
                <a:gd name="connsiteX238" fmla="*/ 669132 w 2478882"/>
                <a:gd name="connsiteY238" fmla="*/ 1052513 h 1347788"/>
                <a:gd name="connsiteX239" fmla="*/ 642938 w 2478882"/>
                <a:gd name="connsiteY239" fmla="*/ 1050132 h 1347788"/>
                <a:gd name="connsiteX240" fmla="*/ 621507 w 2478882"/>
                <a:gd name="connsiteY240" fmla="*/ 1047750 h 1347788"/>
                <a:gd name="connsiteX241" fmla="*/ 621507 w 2478882"/>
                <a:gd name="connsiteY241" fmla="*/ 1033463 h 1347788"/>
                <a:gd name="connsiteX242" fmla="*/ 600075 w 2478882"/>
                <a:gd name="connsiteY242" fmla="*/ 1035844 h 1347788"/>
                <a:gd name="connsiteX243" fmla="*/ 578644 w 2478882"/>
                <a:gd name="connsiteY243" fmla="*/ 1040607 h 1347788"/>
                <a:gd name="connsiteX244" fmla="*/ 571500 w 2478882"/>
                <a:gd name="connsiteY244" fmla="*/ 1031082 h 1347788"/>
                <a:gd name="connsiteX245" fmla="*/ 571500 w 2478882"/>
                <a:gd name="connsiteY245" fmla="*/ 1019175 h 1347788"/>
                <a:gd name="connsiteX246" fmla="*/ 571500 w 2478882"/>
                <a:gd name="connsiteY246" fmla="*/ 1019175 h 1347788"/>
                <a:gd name="connsiteX247" fmla="*/ 626269 w 2478882"/>
                <a:gd name="connsiteY247" fmla="*/ 1004888 h 1347788"/>
                <a:gd name="connsiteX248" fmla="*/ 647700 w 2478882"/>
                <a:gd name="connsiteY248" fmla="*/ 988219 h 1347788"/>
                <a:gd name="connsiteX249" fmla="*/ 647700 w 2478882"/>
                <a:gd name="connsiteY249" fmla="*/ 988219 h 1347788"/>
                <a:gd name="connsiteX250" fmla="*/ 647700 w 2478882"/>
                <a:gd name="connsiteY250" fmla="*/ 988219 h 1347788"/>
                <a:gd name="connsiteX251" fmla="*/ 597694 w 2478882"/>
                <a:gd name="connsiteY251" fmla="*/ 988219 h 1347788"/>
                <a:gd name="connsiteX252" fmla="*/ 581025 w 2478882"/>
                <a:gd name="connsiteY252" fmla="*/ 990600 h 1347788"/>
                <a:gd name="connsiteX253" fmla="*/ 578644 w 2478882"/>
                <a:gd name="connsiteY253" fmla="*/ 969169 h 1347788"/>
                <a:gd name="connsiteX254" fmla="*/ 550069 w 2478882"/>
                <a:gd name="connsiteY254" fmla="*/ 966788 h 1347788"/>
                <a:gd name="connsiteX255" fmla="*/ 559594 w 2478882"/>
                <a:gd name="connsiteY255" fmla="*/ 988219 h 1347788"/>
                <a:gd name="connsiteX256" fmla="*/ 545307 w 2478882"/>
                <a:gd name="connsiteY256" fmla="*/ 992982 h 1347788"/>
                <a:gd name="connsiteX257" fmla="*/ 511969 w 2478882"/>
                <a:gd name="connsiteY257" fmla="*/ 988219 h 1347788"/>
                <a:gd name="connsiteX258" fmla="*/ 492919 w 2478882"/>
                <a:gd name="connsiteY258" fmla="*/ 990600 h 1347788"/>
                <a:gd name="connsiteX259" fmla="*/ 507207 w 2478882"/>
                <a:gd name="connsiteY259" fmla="*/ 1007269 h 1347788"/>
                <a:gd name="connsiteX260" fmla="*/ 516732 w 2478882"/>
                <a:gd name="connsiteY260" fmla="*/ 1019175 h 1347788"/>
                <a:gd name="connsiteX261" fmla="*/ 507207 w 2478882"/>
                <a:gd name="connsiteY261" fmla="*/ 1028700 h 1347788"/>
                <a:gd name="connsiteX262" fmla="*/ 507207 w 2478882"/>
                <a:gd name="connsiteY262" fmla="*/ 1028700 h 1347788"/>
                <a:gd name="connsiteX263" fmla="*/ 497682 w 2478882"/>
                <a:gd name="connsiteY263" fmla="*/ 1054894 h 1347788"/>
                <a:gd name="connsiteX264" fmla="*/ 469107 w 2478882"/>
                <a:gd name="connsiteY264" fmla="*/ 1076325 h 1347788"/>
                <a:gd name="connsiteX265" fmla="*/ 454819 w 2478882"/>
                <a:gd name="connsiteY265" fmla="*/ 1071563 h 1347788"/>
                <a:gd name="connsiteX266" fmla="*/ 438150 w 2478882"/>
                <a:gd name="connsiteY266" fmla="*/ 1085850 h 1347788"/>
                <a:gd name="connsiteX267" fmla="*/ 431007 w 2478882"/>
                <a:gd name="connsiteY267" fmla="*/ 1083469 h 1347788"/>
                <a:gd name="connsiteX268" fmla="*/ 433388 w 2478882"/>
                <a:gd name="connsiteY268" fmla="*/ 1059657 h 1347788"/>
                <a:gd name="connsiteX269" fmla="*/ 435769 w 2478882"/>
                <a:gd name="connsiteY269" fmla="*/ 1035844 h 1347788"/>
                <a:gd name="connsiteX270" fmla="*/ 426244 w 2478882"/>
                <a:gd name="connsiteY270" fmla="*/ 1031082 h 1347788"/>
                <a:gd name="connsiteX271" fmla="*/ 423863 w 2478882"/>
                <a:gd name="connsiteY271" fmla="*/ 1047750 h 1347788"/>
                <a:gd name="connsiteX272" fmla="*/ 416719 w 2478882"/>
                <a:gd name="connsiteY272" fmla="*/ 1062038 h 1347788"/>
                <a:gd name="connsiteX273" fmla="*/ 392907 w 2478882"/>
                <a:gd name="connsiteY273" fmla="*/ 1052513 h 1347788"/>
                <a:gd name="connsiteX274" fmla="*/ 383382 w 2478882"/>
                <a:gd name="connsiteY274" fmla="*/ 1050132 h 1347788"/>
                <a:gd name="connsiteX275" fmla="*/ 383382 w 2478882"/>
                <a:gd name="connsiteY275" fmla="*/ 1069182 h 1347788"/>
                <a:gd name="connsiteX276" fmla="*/ 404813 w 2478882"/>
                <a:gd name="connsiteY276" fmla="*/ 1088232 h 1347788"/>
                <a:gd name="connsiteX277" fmla="*/ 376238 w 2478882"/>
                <a:gd name="connsiteY277" fmla="*/ 1090613 h 1347788"/>
                <a:gd name="connsiteX278" fmla="*/ 371475 w 2478882"/>
                <a:gd name="connsiteY278" fmla="*/ 1100138 h 1347788"/>
                <a:gd name="connsiteX279" fmla="*/ 342900 w 2478882"/>
                <a:gd name="connsiteY279" fmla="*/ 1090613 h 1347788"/>
                <a:gd name="connsiteX280" fmla="*/ 342900 w 2478882"/>
                <a:gd name="connsiteY280" fmla="*/ 1109663 h 1347788"/>
                <a:gd name="connsiteX281" fmla="*/ 333375 w 2478882"/>
                <a:gd name="connsiteY281" fmla="*/ 1121569 h 1347788"/>
                <a:gd name="connsiteX282" fmla="*/ 323850 w 2478882"/>
                <a:gd name="connsiteY282" fmla="*/ 1121569 h 1347788"/>
                <a:gd name="connsiteX283" fmla="*/ 316707 w 2478882"/>
                <a:gd name="connsiteY283" fmla="*/ 1088232 h 1347788"/>
                <a:gd name="connsiteX284" fmla="*/ 290513 w 2478882"/>
                <a:gd name="connsiteY284" fmla="*/ 1073944 h 1347788"/>
                <a:gd name="connsiteX285" fmla="*/ 271463 w 2478882"/>
                <a:gd name="connsiteY285" fmla="*/ 1062038 h 1347788"/>
                <a:gd name="connsiteX286" fmla="*/ 278607 w 2478882"/>
                <a:gd name="connsiteY286" fmla="*/ 1012032 h 1347788"/>
                <a:gd name="connsiteX287" fmla="*/ 285750 w 2478882"/>
                <a:gd name="connsiteY287" fmla="*/ 978694 h 1347788"/>
                <a:gd name="connsiteX288" fmla="*/ 328613 w 2478882"/>
                <a:gd name="connsiteY288" fmla="*/ 954882 h 1347788"/>
                <a:gd name="connsiteX289" fmla="*/ 338138 w 2478882"/>
                <a:gd name="connsiteY289" fmla="*/ 938213 h 1347788"/>
                <a:gd name="connsiteX290" fmla="*/ 350044 w 2478882"/>
                <a:gd name="connsiteY290" fmla="*/ 912019 h 1347788"/>
                <a:gd name="connsiteX291" fmla="*/ 350044 w 2478882"/>
                <a:gd name="connsiteY291" fmla="*/ 912019 h 1347788"/>
                <a:gd name="connsiteX292" fmla="*/ 321469 w 2478882"/>
                <a:gd name="connsiteY292" fmla="*/ 919163 h 1347788"/>
                <a:gd name="connsiteX293" fmla="*/ 314325 w 2478882"/>
                <a:gd name="connsiteY293" fmla="*/ 895350 h 1347788"/>
                <a:gd name="connsiteX294" fmla="*/ 311944 w 2478882"/>
                <a:gd name="connsiteY294" fmla="*/ 916782 h 1347788"/>
                <a:gd name="connsiteX295" fmla="*/ 300038 w 2478882"/>
                <a:gd name="connsiteY295" fmla="*/ 950119 h 1347788"/>
                <a:gd name="connsiteX296" fmla="*/ 288132 w 2478882"/>
                <a:gd name="connsiteY296" fmla="*/ 942975 h 1347788"/>
                <a:gd name="connsiteX297" fmla="*/ 288132 w 2478882"/>
                <a:gd name="connsiteY297" fmla="*/ 919163 h 1347788"/>
                <a:gd name="connsiteX298" fmla="*/ 288132 w 2478882"/>
                <a:gd name="connsiteY298" fmla="*/ 907257 h 1347788"/>
                <a:gd name="connsiteX299" fmla="*/ 278607 w 2478882"/>
                <a:gd name="connsiteY299" fmla="*/ 895350 h 1347788"/>
                <a:gd name="connsiteX300" fmla="*/ 269082 w 2478882"/>
                <a:gd name="connsiteY300" fmla="*/ 902494 h 1347788"/>
                <a:gd name="connsiteX301" fmla="*/ 264319 w 2478882"/>
                <a:gd name="connsiteY301" fmla="*/ 938213 h 1347788"/>
                <a:gd name="connsiteX302" fmla="*/ 280988 w 2478882"/>
                <a:gd name="connsiteY302" fmla="*/ 957263 h 1347788"/>
                <a:gd name="connsiteX303" fmla="*/ 276225 w 2478882"/>
                <a:gd name="connsiteY303" fmla="*/ 976313 h 1347788"/>
                <a:gd name="connsiteX304" fmla="*/ 264319 w 2478882"/>
                <a:gd name="connsiteY304" fmla="*/ 1007269 h 1347788"/>
                <a:gd name="connsiteX305" fmla="*/ 250032 w 2478882"/>
                <a:gd name="connsiteY305" fmla="*/ 1031082 h 1347788"/>
                <a:gd name="connsiteX306" fmla="*/ 207169 w 2478882"/>
                <a:gd name="connsiteY306" fmla="*/ 1019175 h 1347788"/>
                <a:gd name="connsiteX307" fmla="*/ 200025 w 2478882"/>
                <a:gd name="connsiteY307" fmla="*/ 988219 h 1347788"/>
                <a:gd name="connsiteX308" fmla="*/ 157163 w 2478882"/>
                <a:gd name="connsiteY308" fmla="*/ 962025 h 1347788"/>
                <a:gd name="connsiteX309" fmla="*/ 104775 w 2478882"/>
                <a:gd name="connsiteY309" fmla="*/ 940594 h 1347788"/>
                <a:gd name="connsiteX310" fmla="*/ 61913 w 2478882"/>
                <a:gd name="connsiteY310" fmla="*/ 902494 h 1347788"/>
                <a:gd name="connsiteX311" fmla="*/ 35719 w 2478882"/>
                <a:gd name="connsiteY311" fmla="*/ 864394 h 1347788"/>
                <a:gd name="connsiteX312" fmla="*/ 11907 w 2478882"/>
                <a:gd name="connsiteY312" fmla="*/ 804863 h 1347788"/>
                <a:gd name="connsiteX313" fmla="*/ 0 w 2478882"/>
                <a:gd name="connsiteY313" fmla="*/ 735807 h 1347788"/>
                <a:gd name="connsiteX314" fmla="*/ 2382 w 2478882"/>
                <a:gd name="connsiteY314" fmla="*/ 676275 h 1347788"/>
                <a:gd name="connsiteX315" fmla="*/ 2382 w 2478882"/>
                <a:gd name="connsiteY315" fmla="*/ 645319 h 1347788"/>
                <a:gd name="connsiteX316" fmla="*/ 2052638 w 2478882"/>
                <a:gd name="connsiteY316" fmla="*/ 0 h 1347788"/>
                <a:gd name="connsiteX0" fmla="*/ 2052638 w 2478882"/>
                <a:gd name="connsiteY0" fmla="*/ 0 h 1347788"/>
                <a:gd name="connsiteX1" fmla="*/ 2057400 w 2478882"/>
                <a:gd name="connsiteY1" fmla="*/ 33338 h 1347788"/>
                <a:gd name="connsiteX2" fmla="*/ 2066925 w 2478882"/>
                <a:gd name="connsiteY2" fmla="*/ 88107 h 1347788"/>
                <a:gd name="connsiteX3" fmla="*/ 2088357 w 2478882"/>
                <a:gd name="connsiteY3" fmla="*/ 133350 h 1347788"/>
                <a:gd name="connsiteX4" fmla="*/ 2085975 w 2478882"/>
                <a:gd name="connsiteY4" fmla="*/ 183357 h 1347788"/>
                <a:gd name="connsiteX5" fmla="*/ 2085975 w 2478882"/>
                <a:gd name="connsiteY5" fmla="*/ 228600 h 1347788"/>
                <a:gd name="connsiteX6" fmla="*/ 2081213 w 2478882"/>
                <a:gd name="connsiteY6" fmla="*/ 278607 h 1347788"/>
                <a:gd name="connsiteX7" fmla="*/ 2095500 w 2478882"/>
                <a:gd name="connsiteY7" fmla="*/ 319088 h 1347788"/>
                <a:gd name="connsiteX8" fmla="*/ 2109788 w 2478882"/>
                <a:gd name="connsiteY8" fmla="*/ 350044 h 1347788"/>
                <a:gd name="connsiteX9" fmla="*/ 2105025 w 2478882"/>
                <a:gd name="connsiteY9" fmla="*/ 388144 h 1347788"/>
                <a:gd name="connsiteX10" fmla="*/ 2238375 w 2478882"/>
                <a:gd name="connsiteY10" fmla="*/ 719138 h 1347788"/>
                <a:gd name="connsiteX11" fmla="*/ 2266950 w 2478882"/>
                <a:gd name="connsiteY11" fmla="*/ 764382 h 1347788"/>
                <a:gd name="connsiteX12" fmla="*/ 2288382 w 2478882"/>
                <a:gd name="connsiteY12" fmla="*/ 821532 h 1347788"/>
                <a:gd name="connsiteX13" fmla="*/ 2297907 w 2478882"/>
                <a:gd name="connsiteY13" fmla="*/ 871538 h 1347788"/>
                <a:gd name="connsiteX14" fmla="*/ 2340769 w 2478882"/>
                <a:gd name="connsiteY14" fmla="*/ 909638 h 1347788"/>
                <a:gd name="connsiteX15" fmla="*/ 2343150 w 2478882"/>
                <a:gd name="connsiteY15" fmla="*/ 950119 h 1347788"/>
                <a:gd name="connsiteX16" fmla="*/ 2347913 w 2478882"/>
                <a:gd name="connsiteY16" fmla="*/ 964407 h 1347788"/>
                <a:gd name="connsiteX17" fmla="*/ 2364582 w 2478882"/>
                <a:gd name="connsiteY17" fmla="*/ 978694 h 1347788"/>
                <a:gd name="connsiteX18" fmla="*/ 2359819 w 2478882"/>
                <a:gd name="connsiteY18" fmla="*/ 995363 h 1347788"/>
                <a:gd name="connsiteX19" fmla="*/ 2393157 w 2478882"/>
                <a:gd name="connsiteY19" fmla="*/ 1019175 h 1347788"/>
                <a:gd name="connsiteX20" fmla="*/ 2409825 w 2478882"/>
                <a:gd name="connsiteY20" fmla="*/ 1059657 h 1347788"/>
                <a:gd name="connsiteX21" fmla="*/ 2390775 w 2478882"/>
                <a:gd name="connsiteY21" fmla="*/ 1069182 h 1347788"/>
                <a:gd name="connsiteX22" fmla="*/ 2376488 w 2478882"/>
                <a:gd name="connsiteY22" fmla="*/ 1047750 h 1347788"/>
                <a:gd name="connsiteX23" fmla="*/ 2364582 w 2478882"/>
                <a:gd name="connsiteY23" fmla="*/ 1035844 h 1347788"/>
                <a:gd name="connsiteX24" fmla="*/ 2355057 w 2478882"/>
                <a:gd name="connsiteY24" fmla="*/ 1035844 h 1347788"/>
                <a:gd name="connsiteX25" fmla="*/ 2352675 w 2478882"/>
                <a:gd name="connsiteY25" fmla="*/ 1057275 h 1347788"/>
                <a:gd name="connsiteX26" fmla="*/ 2371725 w 2478882"/>
                <a:gd name="connsiteY26" fmla="*/ 1090613 h 1347788"/>
                <a:gd name="connsiteX27" fmla="*/ 2386013 w 2478882"/>
                <a:gd name="connsiteY27" fmla="*/ 1104900 h 1347788"/>
                <a:gd name="connsiteX28" fmla="*/ 2400300 w 2478882"/>
                <a:gd name="connsiteY28" fmla="*/ 1085850 h 1347788"/>
                <a:gd name="connsiteX29" fmla="*/ 2414588 w 2478882"/>
                <a:gd name="connsiteY29" fmla="*/ 1090613 h 1347788"/>
                <a:gd name="connsiteX30" fmla="*/ 2421732 w 2478882"/>
                <a:gd name="connsiteY30" fmla="*/ 1116807 h 1347788"/>
                <a:gd name="connsiteX31" fmla="*/ 2424113 w 2478882"/>
                <a:gd name="connsiteY31" fmla="*/ 1128713 h 1347788"/>
                <a:gd name="connsiteX32" fmla="*/ 2400300 w 2478882"/>
                <a:gd name="connsiteY32" fmla="*/ 1131094 h 1347788"/>
                <a:gd name="connsiteX33" fmla="*/ 2414588 w 2478882"/>
                <a:gd name="connsiteY33" fmla="*/ 1152525 h 1347788"/>
                <a:gd name="connsiteX34" fmla="*/ 2443163 w 2478882"/>
                <a:gd name="connsiteY34" fmla="*/ 1159669 h 1347788"/>
                <a:gd name="connsiteX35" fmla="*/ 2462213 w 2478882"/>
                <a:gd name="connsiteY35" fmla="*/ 1190625 h 1347788"/>
                <a:gd name="connsiteX36" fmla="*/ 2455069 w 2478882"/>
                <a:gd name="connsiteY36" fmla="*/ 1235869 h 1347788"/>
                <a:gd name="connsiteX37" fmla="*/ 2459832 w 2478882"/>
                <a:gd name="connsiteY37" fmla="*/ 1290638 h 1347788"/>
                <a:gd name="connsiteX38" fmla="*/ 2478882 w 2478882"/>
                <a:gd name="connsiteY38" fmla="*/ 1347788 h 1347788"/>
                <a:gd name="connsiteX39" fmla="*/ 2457450 w 2478882"/>
                <a:gd name="connsiteY39" fmla="*/ 1347788 h 1347788"/>
                <a:gd name="connsiteX40" fmla="*/ 2428875 w 2478882"/>
                <a:gd name="connsiteY40" fmla="*/ 1335882 h 1347788"/>
                <a:gd name="connsiteX41" fmla="*/ 2412207 w 2478882"/>
                <a:gd name="connsiteY41" fmla="*/ 1335882 h 1347788"/>
                <a:gd name="connsiteX42" fmla="*/ 2395538 w 2478882"/>
                <a:gd name="connsiteY42" fmla="*/ 1326357 h 1347788"/>
                <a:gd name="connsiteX43" fmla="*/ 2378869 w 2478882"/>
                <a:gd name="connsiteY43" fmla="*/ 1316832 h 1347788"/>
                <a:gd name="connsiteX44" fmla="*/ 2383632 w 2478882"/>
                <a:gd name="connsiteY44" fmla="*/ 1269207 h 1347788"/>
                <a:gd name="connsiteX45" fmla="*/ 2336007 w 2478882"/>
                <a:gd name="connsiteY45" fmla="*/ 1245394 h 1347788"/>
                <a:gd name="connsiteX46" fmla="*/ 2297907 w 2478882"/>
                <a:gd name="connsiteY46" fmla="*/ 1233488 h 1347788"/>
                <a:gd name="connsiteX47" fmla="*/ 2238375 w 2478882"/>
                <a:gd name="connsiteY47" fmla="*/ 1214438 h 1347788"/>
                <a:gd name="connsiteX48" fmla="*/ 2185988 w 2478882"/>
                <a:gd name="connsiteY48" fmla="*/ 1212057 h 1347788"/>
                <a:gd name="connsiteX49" fmla="*/ 2164557 w 2478882"/>
                <a:gd name="connsiteY49" fmla="*/ 1207294 h 1347788"/>
                <a:gd name="connsiteX50" fmla="*/ 2193132 w 2478882"/>
                <a:gd name="connsiteY50" fmla="*/ 1188244 h 1347788"/>
                <a:gd name="connsiteX51" fmla="*/ 2178844 w 2478882"/>
                <a:gd name="connsiteY51" fmla="*/ 1185863 h 1347788"/>
                <a:gd name="connsiteX52" fmla="*/ 2183607 w 2478882"/>
                <a:gd name="connsiteY52" fmla="*/ 1169194 h 1347788"/>
                <a:gd name="connsiteX53" fmla="*/ 2205038 w 2478882"/>
                <a:gd name="connsiteY53" fmla="*/ 1145382 h 1347788"/>
                <a:gd name="connsiteX54" fmla="*/ 2197894 w 2478882"/>
                <a:gd name="connsiteY54" fmla="*/ 1140619 h 1347788"/>
                <a:gd name="connsiteX55" fmla="*/ 2166938 w 2478882"/>
                <a:gd name="connsiteY55" fmla="*/ 1164432 h 1347788"/>
                <a:gd name="connsiteX56" fmla="*/ 2155032 w 2478882"/>
                <a:gd name="connsiteY56" fmla="*/ 1164432 h 1347788"/>
                <a:gd name="connsiteX57" fmla="*/ 2147888 w 2478882"/>
                <a:gd name="connsiteY57" fmla="*/ 1152525 h 1347788"/>
                <a:gd name="connsiteX58" fmla="*/ 2138363 w 2478882"/>
                <a:gd name="connsiteY58" fmla="*/ 1147763 h 1347788"/>
                <a:gd name="connsiteX59" fmla="*/ 2119313 w 2478882"/>
                <a:gd name="connsiteY59" fmla="*/ 1152525 h 1347788"/>
                <a:gd name="connsiteX60" fmla="*/ 2126457 w 2478882"/>
                <a:gd name="connsiteY60" fmla="*/ 1173957 h 1347788"/>
                <a:gd name="connsiteX61" fmla="*/ 2102644 w 2478882"/>
                <a:gd name="connsiteY61" fmla="*/ 1176338 h 1347788"/>
                <a:gd name="connsiteX62" fmla="*/ 2088357 w 2478882"/>
                <a:gd name="connsiteY62" fmla="*/ 1169194 h 1347788"/>
                <a:gd name="connsiteX63" fmla="*/ 2078832 w 2478882"/>
                <a:gd name="connsiteY63" fmla="*/ 1154907 h 1347788"/>
                <a:gd name="connsiteX64" fmla="*/ 2066925 w 2478882"/>
                <a:gd name="connsiteY64" fmla="*/ 1162050 h 1347788"/>
                <a:gd name="connsiteX65" fmla="*/ 2040732 w 2478882"/>
                <a:gd name="connsiteY65" fmla="*/ 1164432 h 1347788"/>
                <a:gd name="connsiteX66" fmla="*/ 1971675 w 2478882"/>
                <a:gd name="connsiteY66" fmla="*/ 1154907 h 1347788"/>
                <a:gd name="connsiteX67" fmla="*/ 1935957 w 2478882"/>
                <a:gd name="connsiteY67" fmla="*/ 1138238 h 1347788"/>
                <a:gd name="connsiteX68" fmla="*/ 1921669 w 2478882"/>
                <a:gd name="connsiteY68" fmla="*/ 1104900 h 1347788"/>
                <a:gd name="connsiteX69" fmla="*/ 1921669 w 2478882"/>
                <a:gd name="connsiteY69" fmla="*/ 1083469 h 1347788"/>
                <a:gd name="connsiteX70" fmla="*/ 1893094 w 2478882"/>
                <a:gd name="connsiteY70" fmla="*/ 1057275 h 1347788"/>
                <a:gd name="connsiteX71" fmla="*/ 1869282 w 2478882"/>
                <a:gd name="connsiteY71" fmla="*/ 1042988 h 1347788"/>
                <a:gd name="connsiteX72" fmla="*/ 1850232 w 2478882"/>
                <a:gd name="connsiteY72" fmla="*/ 1028700 h 1347788"/>
                <a:gd name="connsiteX73" fmla="*/ 1843088 w 2478882"/>
                <a:gd name="connsiteY73" fmla="*/ 1016794 h 1347788"/>
                <a:gd name="connsiteX74" fmla="*/ 1804988 w 2478882"/>
                <a:gd name="connsiteY74" fmla="*/ 1012032 h 1347788"/>
                <a:gd name="connsiteX75" fmla="*/ 1769269 w 2478882"/>
                <a:gd name="connsiteY75" fmla="*/ 1007269 h 1347788"/>
                <a:gd name="connsiteX76" fmla="*/ 1750219 w 2478882"/>
                <a:gd name="connsiteY76" fmla="*/ 981075 h 1347788"/>
                <a:gd name="connsiteX77" fmla="*/ 1709738 w 2478882"/>
                <a:gd name="connsiteY77" fmla="*/ 962025 h 1347788"/>
                <a:gd name="connsiteX78" fmla="*/ 1678782 w 2478882"/>
                <a:gd name="connsiteY78" fmla="*/ 947738 h 1347788"/>
                <a:gd name="connsiteX79" fmla="*/ 1659732 w 2478882"/>
                <a:gd name="connsiteY79" fmla="*/ 945357 h 1347788"/>
                <a:gd name="connsiteX80" fmla="*/ 1659732 w 2478882"/>
                <a:gd name="connsiteY80" fmla="*/ 921544 h 1347788"/>
                <a:gd name="connsiteX81" fmla="*/ 1640682 w 2478882"/>
                <a:gd name="connsiteY81" fmla="*/ 928688 h 1347788"/>
                <a:gd name="connsiteX82" fmla="*/ 1640682 w 2478882"/>
                <a:gd name="connsiteY82" fmla="*/ 928688 h 1347788"/>
                <a:gd name="connsiteX83" fmla="*/ 1619250 w 2478882"/>
                <a:gd name="connsiteY83" fmla="*/ 892969 h 1347788"/>
                <a:gd name="connsiteX84" fmla="*/ 1595438 w 2478882"/>
                <a:gd name="connsiteY84" fmla="*/ 871538 h 1347788"/>
                <a:gd name="connsiteX85" fmla="*/ 1581150 w 2478882"/>
                <a:gd name="connsiteY85" fmla="*/ 864394 h 1347788"/>
                <a:gd name="connsiteX86" fmla="*/ 1581150 w 2478882"/>
                <a:gd name="connsiteY86" fmla="*/ 845344 h 1347788"/>
                <a:gd name="connsiteX87" fmla="*/ 1602582 w 2478882"/>
                <a:gd name="connsiteY87" fmla="*/ 835819 h 1347788"/>
                <a:gd name="connsiteX88" fmla="*/ 1633538 w 2478882"/>
                <a:gd name="connsiteY88" fmla="*/ 842963 h 1347788"/>
                <a:gd name="connsiteX89" fmla="*/ 1657350 w 2478882"/>
                <a:gd name="connsiteY89" fmla="*/ 828675 h 1347788"/>
                <a:gd name="connsiteX90" fmla="*/ 1669257 w 2478882"/>
                <a:gd name="connsiteY90" fmla="*/ 816769 h 1347788"/>
                <a:gd name="connsiteX91" fmla="*/ 1688307 w 2478882"/>
                <a:gd name="connsiteY91" fmla="*/ 804863 h 1347788"/>
                <a:gd name="connsiteX92" fmla="*/ 1650207 w 2478882"/>
                <a:gd name="connsiteY92" fmla="*/ 771525 h 1347788"/>
                <a:gd name="connsiteX93" fmla="*/ 1624013 w 2478882"/>
                <a:gd name="connsiteY93" fmla="*/ 778669 h 1347788"/>
                <a:gd name="connsiteX94" fmla="*/ 1626393 w 2478882"/>
                <a:gd name="connsiteY94" fmla="*/ 795338 h 1347788"/>
                <a:gd name="connsiteX95" fmla="*/ 1607344 w 2478882"/>
                <a:gd name="connsiteY95" fmla="*/ 802481 h 1347788"/>
                <a:gd name="connsiteX96" fmla="*/ 1581151 w 2478882"/>
                <a:gd name="connsiteY96" fmla="*/ 809625 h 1347788"/>
                <a:gd name="connsiteX97" fmla="*/ 1559719 w 2478882"/>
                <a:gd name="connsiteY97" fmla="*/ 819150 h 1347788"/>
                <a:gd name="connsiteX98" fmla="*/ 1552575 w 2478882"/>
                <a:gd name="connsiteY98" fmla="*/ 835819 h 1347788"/>
                <a:gd name="connsiteX99" fmla="*/ 1531144 w 2478882"/>
                <a:gd name="connsiteY99" fmla="*/ 835819 h 1347788"/>
                <a:gd name="connsiteX100" fmla="*/ 1516857 w 2478882"/>
                <a:gd name="connsiteY100" fmla="*/ 845344 h 1347788"/>
                <a:gd name="connsiteX101" fmla="*/ 1485900 w 2478882"/>
                <a:gd name="connsiteY101" fmla="*/ 840582 h 1347788"/>
                <a:gd name="connsiteX102" fmla="*/ 1438275 w 2478882"/>
                <a:gd name="connsiteY102" fmla="*/ 835819 h 1347788"/>
                <a:gd name="connsiteX103" fmla="*/ 1416844 w 2478882"/>
                <a:gd name="connsiteY103" fmla="*/ 821532 h 1347788"/>
                <a:gd name="connsiteX104" fmla="*/ 1385888 w 2478882"/>
                <a:gd name="connsiteY104" fmla="*/ 823913 h 1347788"/>
                <a:gd name="connsiteX105" fmla="*/ 1359694 w 2478882"/>
                <a:gd name="connsiteY105" fmla="*/ 833438 h 1347788"/>
                <a:gd name="connsiteX106" fmla="*/ 1343025 w 2478882"/>
                <a:gd name="connsiteY106" fmla="*/ 828675 h 1347788"/>
                <a:gd name="connsiteX107" fmla="*/ 1323975 w 2478882"/>
                <a:gd name="connsiteY107" fmla="*/ 800100 h 1347788"/>
                <a:gd name="connsiteX108" fmla="*/ 1323975 w 2478882"/>
                <a:gd name="connsiteY108" fmla="*/ 788194 h 1347788"/>
                <a:gd name="connsiteX109" fmla="*/ 1314450 w 2478882"/>
                <a:gd name="connsiteY109" fmla="*/ 812007 h 1347788"/>
                <a:gd name="connsiteX110" fmla="*/ 1319213 w 2478882"/>
                <a:gd name="connsiteY110" fmla="*/ 845344 h 1347788"/>
                <a:gd name="connsiteX111" fmla="*/ 1312069 w 2478882"/>
                <a:gd name="connsiteY111" fmla="*/ 864394 h 1347788"/>
                <a:gd name="connsiteX112" fmla="*/ 1283494 w 2478882"/>
                <a:gd name="connsiteY112" fmla="*/ 864394 h 1347788"/>
                <a:gd name="connsiteX113" fmla="*/ 1264444 w 2478882"/>
                <a:gd name="connsiteY113" fmla="*/ 850107 h 1347788"/>
                <a:gd name="connsiteX114" fmla="*/ 1243013 w 2478882"/>
                <a:gd name="connsiteY114" fmla="*/ 850107 h 1347788"/>
                <a:gd name="connsiteX115" fmla="*/ 1219200 w 2478882"/>
                <a:gd name="connsiteY115" fmla="*/ 840582 h 1347788"/>
                <a:gd name="connsiteX116" fmla="*/ 1212057 w 2478882"/>
                <a:gd name="connsiteY116" fmla="*/ 833438 h 1347788"/>
                <a:gd name="connsiteX117" fmla="*/ 1212057 w 2478882"/>
                <a:gd name="connsiteY117" fmla="*/ 809625 h 1347788"/>
                <a:gd name="connsiteX118" fmla="*/ 1214438 w 2478882"/>
                <a:gd name="connsiteY118" fmla="*/ 785813 h 1347788"/>
                <a:gd name="connsiteX119" fmla="*/ 1219200 w 2478882"/>
                <a:gd name="connsiteY119" fmla="*/ 762000 h 1347788"/>
                <a:gd name="connsiteX120" fmla="*/ 1235869 w 2478882"/>
                <a:gd name="connsiteY120" fmla="*/ 747713 h 1347788"/>
                <a:gd name="connsiteX121" fmla="*/ 1243013 w 2478882"/>
                <a:gd name="connsiteY121" fmla="*/ 740569 h 1347788"/>
                <a:gd name="connsiteX122" fmla="*/ 1233488 w 2478882"/>
                <a:gd name="connsiteY122" fmla="*/ 716757 h 1347788"/>
                <a:gd name="connsiteX123" fmla="*/ 1200150 w 2478882"/>
                <a:gd name="connsiteY123" fmla="*/ 688182 h 1347788"/>
                <a:gd name="connsiteX124" fmla="*/ 1176338 w 2478882"/>
                <a:gd name="connsiteY124" fmla="*/ 671513 h 1347788"/>
                <a:gd name="connsiteX125" fmla="*/ 1162050 w 2478882"/>
                <a:gd name="connsiteY125" fmla="*/ 652463 h 1347788"/>
                <a:gd name="connsiteX126" fmla="*/ 1162050 w 2478882"/>
                <a:gd name="connsiteY126" fmla="*/ 652463 h 1347788"/>
                <a:gd name="connsiteX127" fmla="*/ 1166813 w 2478882"/>
                <a:gd name="connsiteY127" fmla="*/ 690563 h 1347788"/>
                <a:gd name="connsiteX128" fmla="*/ 1169194 w 2478882"/>
                <a:gd name="connsiteY128" fmla="*/ 719138 h 1347788"/>
                <a:gd name="connsiteX129" fmla="*/ 1195388 w 2478882"/>
                <a:gd name="connsiteY129" fmla="*/ 731044 h 1347788"/>
                <a:gd name="connsiteX130" fmla="*/ 1204913 w 2478882"/>
                <a:gd name="connsiteY130" fmla="*/ 745332 h 1347788"/>
                <a:gd name="connsiteX131" fmla="*/ 1195388 w 2478882"/>
                <a:gd name="connsiteY131" fmla="*/ 771525 h 1347788"/>
                <a:gd name="connsiteX132" fmla="*/ 1197769 w 2478882"/>
                <a:gd name="connsiteY132" fmla="*/ 797719 h 1347788"/>
                <a:gd name="connsiteX133" fmla="*/ 1190625 w 2478882"/>
                <a:gd name="connsiteY133" fmla="*/ 819150 h 1347788"/>
                <a:gd name="connsiteX134" fmla="*/ 1195388 w 2478882"/>
                <a:gd name="connsiteY134" fmla="*/ 838200 h 1347788"/>
                <a:gd name="connsiteX135" fmla="*/ 1195388 w 2478882"/>
                <a:gd name="connsiteY135" fmla="*/ 838200 h 1347788"/>
                <a:gd name="connsiteX136" fmla="*/ 1166813 w 2478882"/>
                <a:gd name="connsiteY136" fmla="*/ 838200 h 1347788"/>
                <a:gd name="connsiteX137" fmla="*/ 1150144 w 2478882"/>
                <a:gd name="connsiteY137" fmla="*/ 838200 h 1347788"/>
                <a:gd name="connsiteX138" fmla="*/ 1131094 w 2478882"/>
                <a:gd name="connsiteY138" fmla="*/ 847725 h 1347788"/>
                <a:gd name="connsiteX139" fmla="*/ 1114425 w 2478882"/>
                <a:gd name="connsiteY139" fmla="*/ 838200 h 1347788"/>
                <a:gd name="connsiteX140" fmla="*/ 1088232 w 2478882"/>
                <a:gd name="connsiteY140" fmla="*/ 847725 h 1347788"/>
                <a:gd name="connsiteX141" fmla="*/ 1066800 w 2478882"/>
                <a:gd name="connsiteY141" fmla="*/ 854869 h 1347788"/>
                <a:gd name="connsiteX142" fmla="*/ 1059657 w 2478882"/>
                <a:gd name="connsiteY142" fmla="*/ 842963 h 1347788"/>
                <a:gd name="connsiteX143" fmla="*/ 1031082 w 2478882"/>
                <a:gd name="connsiteY143" fmla="*/ 852488 h 1347788"/>
                <a:gd name="connsiteX144" fmla="*/ 992982 w 2478882"/>
                <a:gd name="connsiteY144" fmla="*/ 823913 h 1347788"/>
                <a:gd name="connsiteX145" fmla="*/ 964407 w 2478882"/>
                <a:gd name="connsiteY145" fmla="*/ 826294 h 1347788"/>
                <a:gd name="connsiteX146" fmla="*/ 942975 w 2478882"/>
                <a:gd name="connsiteY146" fmla="*/ 835819 h 1347788"/>
                <a:gd name="connsiteX147" fmla="*/ 921544 w 2478882"/>
                <a:gd name="connsiteY147" fmla="*/ 852488 h 1347788"/>
                <a:gd name="connsiteX148" fmla="*/ 909638 w 2478882"/>
                <a:gd name="connsiteY148" fmla="*/ 833438 h 1347788"/>
                <a:gd name="connsiteX149" fmla="*/ 919163 w 2478882"/>
                <a:gd name="connsiteY149" fmla="*/ 807244 h 1347788"/>
                <a:gd name="connsiteX150" fmla="*/ 921544 w 2478882"/>
                <a:gd name="connsiteY150" fmla="*/ 797719 h 1347788"/>
                <a:gd name="connsiteX151" fmla="*/ 914400 w 2478882"/>
                <a:gd name="connsiteY151" fmla="*/ 778669 h 1347788"/>
                <a:gd name="connsiteX152" fmla="*/ 907257 w 2478882"/>
                <a:gd name="connsiteY152" fmla="*/ 771525 h 1347788"/>
                <a:gd name="connsiteX153" fmla="*/ 897732 w 2478882"/>
                <a:gd name="connsiteY153" fmla="*/ 800100 h 1347788"/>
                <a:gd name="connsiteX154" fmla="*/ 897732 w 2478882"/>
                <a:gd name="connsiteY154" fmla="*/ 823913 h 1347788"/>
                <a:gd name="connsiteX155" fmla="*/ 869157 w 2478882"/>
                <a:gd name="connsiteY155" fmla="*/ 828675 h 1347788"/>
                <a:gd name="connsiteX156" fmla="*/ 850107 w 2478882"/>
                <a:gd name="connsiteY156" fmla="*/ 833438 h 1347788"/>
                <a:gd name="connsiteX157" fmla="*/ 828675 w 2478882"/>
                <a:gd name="connsiteY157" fmla="*/ 804863 h 1347788"/>
                <a:gd name="connsiteX158" fmla="*/ 814388 w 2478882"/>
                <a:gd name="connsiteY158" fmla="*/ 783432 h 1347788"/>
                <a:gd name="connsiteX159" fmla="*/ 807244 w 2478882"/>
                <a:gd name="connsiteY159" fmla="*/ 759619 h 1347788"/>
                <a:gd name="connsiteX160" fmla="*/ 804863 w 2478882"/>
                <a:gd name="connsiteY160" fmla="*/ 733425 h 1347788"/>
                <a:gd name="connsiteX161" fmla="*/ 783432 w 2478882"/>
                <a:gd name="connsiteY161" fmla="*/ 692944 h 1347788"/>
                <a:gd name="connsiteX162" fmla="*/ 783432 w 2478882"/>
                <a:gd name="connsiteY162" fmla="*/ 719138 h 1347788"/>
                <a:gd name="connsiteX163" fmla="*/ 785813 w 2478882"/>
                <a:gd name="connsiteY163" fmla="*/ 757238 h 1347788"/>
                <a:gd name="connsiteX164" fmla="*/ 800100 w 2478882"/>
                <a:gd name="connsiteY164" fmla="*/ 792957 h 1347788"/>
                <a:gd name="connsiteX165" fmla="*/ 823913 w 2478882"/>
                <a:gd name="connsiteY165" fmla="*/ 833438 h 1347788"/>
                <a:gd name="connsiteX166" fmla="*/ 845344 w 2478882"/>
                <a:gd name="connsiteY166" fmla="*/ 854869 h 1347788"/>
                <a:gd name="connsiteX167" fmla="*/ 838200 w 2478882"/>
                <a:gd name="connsiteY167" fmla="*/ 873919 h 1347788"/>
                <a:gd name="connsiteX168" fmla="*/ 823913 w 2478882"/>
                <a:gd name="connsiteY168" fmla="*/ 902494 h 1347788"/>
                <a:gd name="connsiteX169" fmla="*/ 823913 w 2478882"/>
                <a:gd name="connsiteY169" fmla="*/ 902494 h 1347788"/>
                <a:gd name="connsiteX170" fmla="*/ 800100 w 2478882"/>
                <a:gd name="connsiteY170" fmla="*/ 902494 h 1347788"/>
                <a:gd name="connsiteX171" fmla="*/ 809625 w 2478882"/>
                <a:gd name="connsiteY171" fmla="*/ 869157 h 1347788"/>
                <a:gd name="connsiteX172" fmla="*/ 795338 w 2478882"/>
                <a:gd name="connsiteY172" fmla="*/ 885825 h 1347788"/>
                <a:gd name="connsiteX173" fmla="*/ 788194 w 2478882"/>
                <a:gd name="connsiteY173" fmla="*/ 862013 h 1347788"/>
                <a:gd name="connsiteX174" fmla="*/ 769144 w 2478882"/>
                <a:gd name="connsiteY174" fmla="*/ 864394 h 1347788"/>
                <a:gd name="connsiteX175" fmla="*/ 750094 w 2478882"/>
                <a:gd name="connsiteY175" fmla="*/ 862013 h 1347788"/>
                <a:gd name="connsiteX176" fmla="*/ 742950 w 2478882"/>
                <a:gd name="connsiteY176" fmla="*/ 852488 h 1347788"/>
                <a:gd name="connsiteX177" fmla="*/ 742950 w 2478882"/>
                <a:gd name="connsiteY177" fmla="*/ 852488 h 1347788"/>
                <a:gd name="connsiteX178" fmla="*/ 728663 w 2478882"/>
                <a:gd name="connsiteY178" fmla="*/ 850107 h 1347788"/>
                <a:gd name="connsiteX179" fmla="*/ 711994 w 2478882"/>
                <a:gd name="connsiteY179" fmla="*/ 850107 h 1347788"/>
                <a:gd name="connsiteX180" fmla="*/ 700088 w 2478882"/>
                <a:gd name="connsiteY180" fmla="*/ 866775 h 1347788"/>
                <a:gd name="connsiteX181" fmla="*/ 681038 w 2478882"/>
                <a:gd name="connsiteY181" fmla="*/ 866775 h 1347788"/>
                <a:gd name="connsiteX182" fmla="*/ 669132 w 2478882"/>
                <a:gd name="connsiteY182" fmla="*/ 852488 h 1347788"/>
                <a:gd name="connsiteX183" fmla="*/ 666750 w 2478882"/>
                <a:gd name="connsiteY183" fmla="*/ 852488 h 1347788"/>
                <a:gd name="connsiteX184" fmla="*/ 652463 w 2478882"/>
                <a:gd name="connsiteY184" fmla="*/ 866775 h 1347788"/>
                <a:gd name="connsiteX185" fmla="*/ 652463 w 2478882"/>
                <a:gd name="connsiteY185" fmla="*/ 881063 h 1347788"/>
                <a:gd name="connsiteX186" fmla="*/ 661988 w 2478882"/>
                <a:gd name="connsiteY186" fmla="*/ 890588 h 1347788"/>
                <a:gd name="connsiteX187" fmla="*/ 704850 w 2478882"/>
                <a:gd name="connsiteY187" fmla="*/ 890588 h 1347788"/>
                <a:gd name="connsiteX188" fmla="*/ 738188 w 2478882"/>
                <a:gd name="connsiteY188" fmla="*/ 890588 h 1347788"/>
                <a:gd name="connsiteX189" fmla="*/ 776288 w 2478882"/>
                <a:gd name="connsiteY189" fmla="*/ 888207 h 1347788"/>
                <a:gd name="connsiteX190" fmla="*/ 783432 w 2478882"/>
                <a:gd name="connsiteY190" fmla="*/ 900113 h 1347788"/>
                <a:gd name="connsiteX191" fmla="*/ 783432 w 2478882"/>
                <a:gd name="connsiteY191" fmla="*/ 900113 h 1347788"/>
                <a:gd name="connsiteX192" fmla="*/ 754857 w 2478882"/>
                <a:gd name="connsiteY192" fmla="*/ 914400 h 1347788"/>
                <a:gd name="connsiteX193" fmla="*/ 735807 w 2478882"/>
                <a:gd name="connsiteY193" fmla="*/ 931069 h 1347788"/>
                <a:gd name="connsiteX194" fmla="*/ 735807 w 2478882"/>
                <a:gd name="connsiteY194" fmla="*/ 931069 h 1347788"/>
                <a:gd name="connsiteX195" fmla="*/ 707232 w 2478882"/>
                <a:gd name="connsiteY195" fmla="*/ 919163 h 1347788"/>
                <a:gd name="connsiteX196" fmla="*/ 690563 w 2478882"/>
                <a:gd name="connsiteY196" fmla="*/ 909638 h 1347788"/>
                <a:gd name="connsiteX197" fmla="*/ 652463 w 2478882"/>
                <a:gd name="connsiteY197" fmla="*/ 909638 h 1347788"/>
                <a:gd name="connsiteX198" fmla="*/ 619125 w 2478882"/>
                <a:gd name="connsiteY198" fmla="*/ 914400 h 1347788"/>
                <a:gd name="connsiteX199" fmla="*/ 600075 w 2478882"/>
                <a:gd name="connsiteY199" fmla="*/ 897732 h 1347788"/>
                <a:gd name="connsiteX200" fmla="*/ 590550 w 2478882"/>
                <a:gd name="connsiteY200" fmla="*/ 859632 h 1347788"/>
                <a:gd name="connsiteX201" fmla="*/ 581025 w 2478882"/>
                <a:gd name="connsiteY201" fmla="*/ 845344 h 1347788"/>
                <a:gd name="connsiteX202" fmla="*/ 573882 w 2478882"/>
                <a:gd name="connsiteY202" fmla="*/ 828675 h 1347788"/>
                <a:gd name="connsiteX203" fmla="*/ 559594 w 2478882"/>
                <a:gd name="connsiteY203" fmla="*/ 835819 h 1347788"/>
                <a:gd name="connsiteX204" fmla="*/ 559594 w 2478882"/>
                <a:gd name="connsiteY204" fmla="*/ 859632 h 1347788"/>
                <a:gd name="connsiteX205" fmla="*/ 545307 w 2478882"/>
                <a:gd name="connsiteY205" fmla="*/ 845344 h 1347788"/>
                <a:gd name="connsiteX206" fmla="*/ 523875 w 2478882"/>
                <a:gd name="connsiteY206" fmla="*/ 838200 h 1347788"/>
                <a:gd name="connsiteX207" fmla="*/ 500063 w 2478882"/>
                <a:gd name="connsiteY207" fmla="*/ 840582 h 1347788"/>
                <a:gd name="connsiteX208" fmla="*/ 492919 w 2478882"/>
                <a:gd name="connsiteY208" fmla="*/ 862013 h 1347788"/>
                <a:gd name="connsiteX209" fmla="*/ 481013 w 2478882"/>
                <a:gd name="connsiteY209" fmla="*/ 866775 h 1347788"/>
                <a:gd name="connsiteX210" fmla="*/ 461963 w 2478882"/>
                <a:gd name="connsiteY210" fmla="*/ 866775 h 1347788"/>
                <a:gd name="connsiteX211" fmla="*/ 433388 w 2478882"/>
                <a:gd name="connsiteY211" fmla="*/ 876300 h 1347788"/>
                <a:gd name="connsiteX212" fmla="*/ 419100 w 2478882"/>
                <a:gd name="connsiteY212" fmla="*/ 900113 h 1347788"/>
                <a:gd name="connsiteX213" fmla="*/ 426244 w 2478882"/>
                <a:gd name="connsiteY213" fmla="*/ 907257 h 1347788"/>
                <a:gd name="connsiteX214" fmla="*/ 466725 w 2478882"/>
                <a:gd name="connsiteY214" fmla="*/ 885825 h 1347788"/>
                <a:gd name="connsiteX215" fmla="*/ 488157 w 2478882"/>
                <a:gd name="connsiteY215" fmla="*/ 890588 h 1347788"/>
                <a:gd name="connsiteX216" fmla="*/ 519113 w 2478882"/>
                <a:gd name="connsiteY216" fmla="*/ 878682 h 1347788"/>
                <a:gd name="connsiteX217" fmla="*/ 552450 w 2478882"/>
                <a:gd name="connsiteY217" fmla="*/ 904875 h 1347788"/>
                <a:gd name="connsiteX218" fmla="*/ 561975 w 2478882"/>
                <a:gd name="connsiteY218" fmla="*/ 931069 h 1347788"/>
                <a:gd name="connsiteX219" fmla="*/ 590550 w 2478882"/>
                <a:gd name="connsiteY219" fmla="*/ 923925 h 1347788"/>
                <a:gd name="connsiteX220" fmla="*/ 607219 w 2478882"/>
                <a:gd name="connsiteY220" fmla="*/ 945357 h 1347788"/>
                <a:gd name="connsiteX221" fmla="*/ 645319 w 2478882"/>
                <a:gd name="connsiteY221" fmla="*/ 950119 h 1347788"/>
                <a:gd name="connsiteX222" fmla="*/ 704850 w 2478882"/>
                <a:gd name="connsiteY222" fmla="*/ 959644 h 1347788"/>
                <a:gd name="connsiteX223" fmla="*/ 745332 w 2478882"/>
                <a:gd name="connsiteY223" fmla="*/ 966788 h 1347788"/>
                <a:gd name="connsiteX224" fmla="*/ 745332 w 2478882"/>
                <a:gd name="connsiteY224" fmla="*/ 966788 h 1347788"/>
                <a:gd name="connsiteX225" fmla="*/ 764382 w 2478882"/>
                <a:gd name="connsiteY225" fmla="*/ 935832 h 1347788"/>
                <a:gd name="connsiteX226" fmla="*/ 790575 w 2478882"/>
                <a:gd name="connsiteY226" fmla="*/ 935832 h 1347788"/>
                <a:gd name="connsiteX227" fmla="*/ 828675 w 2478882"/>
                <a:gd name="connsiteY227" fmla="*/ 935832 h 1347788"/>
                <a:gd name="connsiteX228" fmla="*/ 821532 w 2478882"/>
                <a:gd name="connsiteY228" fmla="*/ 950119 h 1347788"/>
                <a:gd name="connsiteX229" fmla="*/ 812007 w 2478882"/>
                <a:gd name="connsiteY229" fmla="*/ 964407 h 1347788"/>
                <a:gd name="connsiteX230" fmla="*/ 823913 w 2478882"/>
                <a:gd name="connsiteY230" fmla="*/ 973932 h 1347788"/>
                <a:gd name="connsiteX231" fmla="*/ 800100 w 2478882"/>
                <a:gd name="connsiteY231" fmla="*/ 992982 h 1347788"/>
                <a:gd name="connsiteX232" fmla="*/ 797719 w 2478882"/>
                <a:gd name="connsiteY232" fmla="*/ 1014413 h 1347788"/>
                <a:gd name="connsiteX233" fmla="*/ 790575 w 2478882"/>
                <a:gd name="connsiteY233" fmla="*/ 1026319 h 1347788"/>
                <a:gd name="connsiteX234" fmla="*/ 764382 w 2478882"/>
                <a:gd name="connsiteY234" fmla="*/ 1031082 h 1347788"/>
                <a:gd name="connsiteX235" fmla="*/ 771525 w 2478882"/>
                <a:gd name="connsiteY235" fmla="*/ 1054894 h 1347788"/>
                <a:gd name="connsiteX236" fmla="*/ 740569 w 2478882"/>
                <a:gd name="connsiteY236" fmla="*/ 1059657 h 1347788"/>
                <a:gd name="connsiteX237" fmla="*/ 726282 w 2478882"/>
                <a:gd name="connsiteY237" fmla="*/ 1042988 h 1347788"/>
                <a:gd name="connsiteX238" fmla="*/ 695325 w 2478882"/>
                <a:gd name="connsiteY238" fmla="*/ 1045369 h 1347788"/>
                <a:gd name="connsiteX239" fmla="*/ 669132 w 2478882"/>
                <a:gd name="connsiteY239" fmla="*/ 1052513 h 1347788"/>
                <a:gd name="connsiteX240" fmla="*/ 642938 w 2478882"/>
                <a:gd name="connsiteY240" fmla="*/ 1050132 h 1347788"/>
                <a:gd name="connsiteX241" fmla="*/ 621507 w 2478882"/>
                <a:gd name="connsiteY241" fmla="*/ 1047750 h 1347788"/>
                <a:gd name="connsiteX242" fmla="*/ 621507 w 2478882"/>
                <a:gd name="connsiteY242" fmla="*/ 1033463 h 1347788"/>
                <a:gd name="connsiteX243" fmla="*/ 600075 w 2478882"/>
                <a:gd name="connsiteY243" fmla="*/ 1035844 h 1347788"/>
                <a:gd name="connsiteX244" fmla="*/ 578644 w 2478882"/>
                <a:gd name="connsiteY244" fmla="*/ 1040607 h 1347788"/>
                <a:gd name="connsiteX245" fmla="*/ 571500 w 2478882"/>
                <a:gd name="connsiteY245" fmla="*/ 1031082 h 1347788"/>
                <a:gd name="connsiteX246" fmla="*/ 571500 w 2478882"/>
                <a:gd name="connsiteY246" fmla="*/ 1019175 h 1347788"/>
                <a:gd name="connsiteX247" fmla="*/ 571500 w 2478882"/>
                <a:gd name="connsiteY247" fmla="*/ 1019175 h 1347788"/>
                <a:gd name="connsiteX248" fmla="*/ 626269 w 2478882"/>
                <a:gd name="connsiteY248" fmla="*/ 1004888 h 1347788"/>
                <a:gd name="connsiteX249" fmla="*/ 647700 w 2478882"/>
                <a:gd name="connsiteY249" fmla="*/ 988219 h 1347788"/>
                <a:gd name="connsiteX250" fmla="*/ 647700 w 2478882"/>
                <a:gd name="connsiteY250" fmla="*/ 988219 h 1347788"/>
                <a:gd name="connsiteX251" fmla="*/ 647700 w 2478882"/>
                <a:gd name="connsiteY251" fmla="*/ 988219 h 1347788"/>
                <a:gd name="connsiteX252" fmla="*/ 597694 w 2478882"/>
                <a:gd name="connsiteY252" fmla="*/ 988219 h 1347788"/>
                <a:gd name="connsiteX253" fmla="*/ 581025 w 2478882"/>
                <a:gd name="connsiteY253" fmla="*/ 990600 h 1347788"/>
                <a:gd name="connsiteX254" fmla="*/ 578644 w 2478882"/>
                <a:gd name="connsiteY254" fmla="*/ 969169 h 1347788"/>
                <a:gd name="connsiteX255" fmla="*/ 550069 w 2478882"/>
                <a:gd name="connsiteY255" fmla="*/ 966788 h 1347788"/>
                <a:gd name="connsiteX256" fmla="*/ 559594 w 2478882"/>
                <a:gd name="connsiteY256" fmla="*/ 988219 h 1347788"/>
                <a:gd name="connsiteX257" fmla="*/ 545307 w 2478882"/>
                <a:gd name="connsiteY257" fmla="*/ 992982 h 1347788"/>
                <a:gd name="connsiteX258" fmla="*/ 511969 w 2478882"/>
                <a:gd name="connsiteY258" fmla="*/ 988219 h 1347788"/>
                <a:gd name="connsiteX259" fmla="*/ 492919 w 2478882"/>
                <a:gd name="connsiteY259" fmla="*/ 990600 h 1347788"/>
                <a:gd name="connsiteX260" fmla="*/ 507207 w 2478882"/>
                <a:gd name="connsiteY260" fmla="*/ 1007269 h 1347788"/>
                <a:gd name="connsiteX261" fmla="*/ 516732 w 2478882"/>
                <a:gd name="connsiteY261" fmla="*/ 1019175 h 1347788"/>
                <a:gd name="connsiteX262" fmla="*/ 507207 w 2478882"/>
                <a:gd name="connsiteY262" fmla="*/ 1028700 h 1347788"/>
                <a:gd name="connsiteX263" fmla="*/ 507207 w 2478882"/>
                <a:gd name="connsiteY263" fmla="*/ 1028700 h 1347788"/>
                <a:gd name="connsiteX264" fmla="*/ 497682 w 2478882"/>
                <a:gd name="connsiteY264" fmla="*/ 1054894 h 1347788"/>
                <a:gd name="connsiteX265" fmla="*/ 469107 w 2478882"/>
                <a:gd name="connsiteY265" fmla="*/ 1076325 h 1347788"/>
                <a:gd name="connsiteX266" fmla="*/ 454819 w 2478882"/>
                <a:gd name="connsiteY266" fmla="*/ 1071563 h 1347788"/>
                <a:gd name="connsiteX267" fmla="*/ 438150 w 2478882"/>
                <a:gd name="connsiteY267" fmla="*/ 1085850 h 1347788"/>
                <a:gd name="connsiteX268" fmla="*/ 431007 w 2478882"/>
                <a:gd name="connsiteY268" fmla="*/ 1083469 h 1347788"/>
                <a:gd name="connsiteX269" fmla="*/ 433388 w 2478882"/>
                <a:gd name="connsiteY269" fmla="*/ 1059657 h 1347788"/>
                <a:gd name="connsiteX270" fmla="*/ 435769 w 2478882"/>
                <a:gd name="connsiteY270" fmla="*/ 1035844 h 1347788"/>
                <a:gd name="connsiteX271" fmla="*/ 426244 w 2478882"/>
                <a:gd name="connsiteY271" fmla="*/ 1031082 h 1347788"/>
                <a:gd name="connsiteX272" fmla="*/ 423863 w 2478882"/>
                <a:gd name="connsiteY272" fmla="*/ 1047750 h 1347788"/>
                <a:gd name="connsiteX273" fmla="*/ 416719 w 2478882"/>
                <a:gd name="connsiteY273" fmla="*/ 1062038 h 1347788"/>
                <a:gd name="connsiteX274" fmla="*/ 392907 w 2478882"/>
                <a:gd name="connsiteY274" fmla="*/ 1052513 h 1347788"/>
                <a:gd name="connsiteX275" fmla="*/ 383382 w 2478882"/>
                <a:gd name="connsiteY275" fmla="*/ 1050132 h 1347788"/>
                <a:gd name="connsiteX276" fmla="*/ 383382 w 2478882"/>
                <a:gd name="connsiteY276" fmla="*/ 1069182 h 1347788"/>
                <a:gd name="connsiteX277" fmla="*/ 404813 w 2478882"/>
                <a:gd name="connsiteY277" fmla="*/ 1088232 h 1347788"/>
                <a:gd name="connsiteX278" fmla="*/ 376238 w 2478882"/>
                <a:gd name="connsiteY278" fmla="*/ 1090613 h 1347788"/>
                <a:gd name="connsiteX279" fmla="*/ 371475 w 2478882"/>
                <a:gd name="connsiteY279" fmla="*/ 1100138 h 1347788"/>
                <a:gd name="connsiteX280" fmla="*/ 342900 w 2478882"/>
                <a:gd name="connsiteY280" fmla="*/ 1090613 h 1347788"/>
                <a:gd name="connsiteX281" fmla="*/ 342900 w 2478882"/>
                <a:gd name="connsiteY281" fmla="*/ 1109663 h 1347788"/>
                <a:gd name="connsiteX282" fmla="*/ 333375 w 2478882"/>
                <a:gd name="connsiteY282" fmla="*/ 1121569 h 1347788"/>
                <a:gd name="connsiteX283" fmla="*/ 323850 w 2478882"/>
                <a:gd name="connsiteY283" fmla="*/ 1121569 h 1347788"/>
                <a:gd name="connsiteX284" fmla="*/ 316707 w 2478882"/>
                <a:gd name="connsiteY284" fmla="*/ 1088232 h 1347788"/>
                <a:gd name="connsiteX285" fmla="*/ 290513 w 2478882"/>
                <a:gd name="connsiteY285" fmla="*/ 1073944 h 1347788"/>
                <a:gd name="connsiteX286" fmla="*/ 271463 w 2478882"/>
                <a:gd name="connsiteY286" fmla="*/ 1062038 h 1347788"/>
                <a:gd name="connsiteX287" fmla="*/ 278607 w 2478882"/>
                <a:gd name="connsiteY287" fmla="*/ 1012032 h 1347788"/>
                <a:gd name="connsiteX288" fmla="*/ 285750 w 2478882"/>
                <a:gd name="connsiteY288" fmla="*/ 978694 h 1347788"/>
                <a:gd name="connsiteX289" fmla="*/ 328613 w 2478882"/>
                <a:gd name="connsiteY289" fmla="*/ 954882 h 1347788"/>
                <a:gd name="connsiteX290" fmla="*/ 338138 w 2478882"/>
                <a:gd name="connsiteY290" fmla="*/ 938213 h 1347788"/>
                <a:gd name="connsiteX291" fmla="*/ 350044 w 2478882"/>
                <a:gd name="connsiteY291" fmla="*/ 912019 h 1347788"/>
                <a:gd name="connsiteX292" fmla="*/ 350044 w 2478882"/>
                <a:gd name="connsiteY292" fmla="*/ 912019 h 1347788"/>
                <a:gd name="connsiteX293" fmla="*/ 321469 w 2478882"/>
                <a:gd name="connsiteY293" fmla="*/ 919163 h 1347788"/>
                <a:gd name="connsiteX294" fmla="*/ 314325 w 2478882"/>
                <a:gd name="connsiteY294" fmla="*/ 895350 h 1347788"/>
                <a:gd name="connsiteX295" fmla="*/ 311944 w 2478882"/>
                <a:gd name="connsiteY295" fmla="*/ 916782 h 1347788"/>
                <a:gd name="connsiteX296" fmla="*/ 300038 w 2478882"/>
                <a:gd name="connsiteY296" fmla="*/ 950119 h 1347788"/>
                <a:gd name="connsiteX297" fmla="*/ 288132 w 2478882"/>
                <a:gd name="connsiteY297" fmla="*/ 942975 h 1347788"/>
                <a:gd name="connsiteX298" fmla="*/ 288132 w 2478882"/>
                <a:gd name="connsiteY298" fmla="*/ 919163 h 1347788"/>
                <a:gd name="connsiteX299" fmla="*/ 288132 w 2478882"/>
                <a:gd name="connsiteY299" fmla="*/ 907257 h 1347788"/>
                <a:gd name="connsiteX300" fmla="*/ 278607 w 2478882"/>
                <a:gd name="connsiteY300" fmla="*/ 895350 h 1347788"/>
                <a:gd name="connsiteX301" fmla="*/ 269082 w 2478882"/>
                <a:gd name="connsiteY301" fmla="*/ 902494 h 1347788"/>
                <a:gd name="connsiteX302" fmla="*/ 264319 w 2478882"/>
                <a:gd name="connsiteY302" fmla="*/ 938213 h 1347788"/>
                <a:gd name="connsiteX303" fmla="*/ 280988 w 2478882"/>
                <a:gd name="connsiteY303" fmla="*/ 957263 h 1347788"/>
                <a:gd name="connsiteX304" fmla="*/ 276225 w 2478882"/>
                <a:gd name="connsiteY304" fmla="*/ 976313 h 1347788"/>
                <a:gd name="connsiteX305" fmla="*/ 264319 w 2478882"/>
                <a:gd name="connsiteY305" fmla="*/ 1007269 h 1347788"/>
                <a:gd name="connsiteX306" fmla="*/ 250032 w 2478882"/>
                <a:gd name="connsiteY306" fmla="*/ 1031082 h 1347788"/>
                <a:gd name="connsiteX307" fmla="*/ 207169 w 2478882"/>
                <a:gd name="connsiteY307" fmla="*/ 1019175 h 1347788"/>
                <a:gd name="connsiteX308" fmla="*/ 200025 w 2478882"/>
                <a:gd name="connsiteY308" fmla="*/ 988219 h 1347788"/>
                <a:gd name="connsiteX309" fmla="*/ 157163 w 2478882"/>
                <a:gd name="connsiteY309" fmla="*/ 962025 h 1347788"/>
                <a:gd name="connsiteX310" fmla="*/ 104775 w 2478882"/>
                <a:gd name="connsiteY310" fmla="*/ 940594 h 1347788"/>
                <a:gd name="connsiteX311" fmla="*/ 61913 w 2478882"/>
                <a:gd name="connsiteY311" fmla="*/ 902494 h 1347788"/>
                <a:gd name="connsiteX312" fmla="*/ 35719 w 2478882"/>
                <a:gd name="connsiteY312" fmla="*/ 864394 h 1347788"/>
                <a:gd name="connsiteX313" fmla="*/ 11907 w 2478882"/>
                <a:gd name="connsiteY313" fmla="*/ 804863 h 1347788"/>
                <a:gd name="connsiteX314" fmla="*/ 0 w 2478882"/>
                <a:gd name="connsiteY314" fmla="*/ 735807 h 1347788"/>
                <a:gd name="connsiteX315" fmla="*/ 2382 w 2478882"/>
                <a:gd name="connsiteY315" fmla="*/ 676275 h 1347788"/>
                <a:gd name="connsiteX316" fmla="*/ 2382 w 2478882"/>
                <a:gd name="connsiteY316" fmla="*/ 645319 h 1347788"/>
                <a:gd name="connsiteX317" fmla="*/ 2052638 w 2478882"/>
                <a:gd name="connsiteY317" fmla="*/ 0 h 1347788"/>
                <a:gd name="connsiteX0" fmla="*/ 2052638 w 2478882"/>
                <a:gd name="connsiteY0" fmla="*/ 0 h 1347788"/>
                <a:gd name="connsiteX1" fmla="*/ 2057400 w 2478882"/>
                <a:gd name="connsiteY1" fmla="*/ 33338 h 1347788"/>
                <a:gd name="connsiteX2" fmla="*/ 2066925 w 2478882"/>
                <a:gd name="connsiteY2" fmla="*/ 88107 h 1347788"/>
                <a:gd name="connsiteX3" fmla="*/ 2088357 w 2478882"/>
                <a:gd name="connsiteY3" fmla="*/ 133350 h 1347788"/>
                <a:gd name="connsiteX4" fmla="*/ 2085975 w 2478882"/>
                <a:gd name="connsiteY4" fmla="*/ 183357 h 1347788"/>
                <a:gd name="connsiteX5" fmla="*/ 2085975 w 2478882"/>
                <a:gd name="connsiteY5" fmla="*/ 228600 h 1347788"/>
                <a:gd name="connsiteX6" fmla="*/ 2081213 w 2478882"/>
                <a:gd name="connsiteY6" fmla="*/ 278607 h 1347788"/>
                <a:gd name="connsiteX7" fmla="*/ 2095500 w 2478882"/>
                <a:gd name="connsiteY7" fmla="*/ 319088 h 1347788"/>
                <a:gd name="connsiteX8" fmla="*/ 2109788 w 2478882"/>
                <a:gd name="connsiteY8" fmla="*/ 350044 h 1347788"/>
                <a:gd name="connsiteX9" fmla="*/ 2105025 w 2478882"/>
                <a:gd name="connsiteY9" fmla="*/ 388144 h 1347788"/>
                <a:gd name="connsiteX10" fmla="*/ 2119313 w 2478882"/>
                <a:gd name="connsiteY10" fmla="*/ 426244 h 1347788"/>
                <a:gd name="connsiteX11" fmla="*/ 2238375 w 2478882"/>
                <a:gd name="connsiteY11" fmla="*/ 719138 h 1347788"/>
                <a:gd name="connsiteX12" fmla="*/ 2266950 w 2478882"/>
                <a:gd name="connsiteY12" fmla="*/ 764382 h 1347788"/>
                <a:gd name="connsiteX13" fmla="*/ 2288382 w 2478882"/>
                <a:gd name="connsiteY13" fmla="*/ 821532 h 1347788"/>
                <a:gd name="connsiteX14" fmla="*/ 2297907 w 2478882"/>
                <a:gd name="connsiteY14" fmla="*/ 871538 h 1347788"/>
                <a:gd name="connsiteX15" fmla="*/ 2340769 w 2478882"/>
                <a:gd name="connsiteY15" fmla="*/ 909638 h 1347788"/>
                <a:gd name="connsiteX16" fmla="*/ 2343150 w 2478882"/>
                <a:gd name="connsiteY16" fmla="*/ 950119 h 1347788"/>
                <a:gd name="connsiteX17" fmla="*/ 2347913 w 2478882"/>
                <a:gd name="connsiteY17" fmla="*/ 964407 h 1347788"/>
                <a:gd name="connsiteX18" fmla="*/ 2364582 w 2478882"/>
                <a:gd name="connsiteY18" fmla="*/ 978694 h 1347788"/>
                <a:gd name="connsiteX19" fmla="*/ 2359819 w 2478882"/>
                <a:gd name="connsiteY19" fmla="*/ 995363 h 1347788"/>
                <a:gd name="connsiteX20" fmla="*/ 2393157 w 2478882"/>
                <a:gd name="connsiteY20" fmla="*/ 1019175 h 1347788"/>
                <a:gd name="connsiteX21" fmla="*/ 2409825 w 2478882"/>
                <a:gd name="connsiteY21" fmla="*/ 1059657 h 1347788"/>
                <a:gd name="connsiteX22" fmla="*/ 2390775 w 2478882"/>
                <a:gd name="connsiteY22" fmla="*/ 1069182 h 1347788"/>
                <a:gd name="connsiteX23" fmla="*/ 2376488 w 2478882"/>
                <a:gd name="connsiteY23" fmla="*/ 1047750 h 1347788"/>
                <a:gd name="connsiteX24" fmla="*/ 2364582 w 2478882"/>
                <a:gd name="connsiteY24" fmla="*/ 1035844 h 1347788"/>
                <a:gd name="connsiteX25" fmla="*/ 2355057 w 2478882"/>
                <a:gd name="connsiteY25" fmla="*/ 1035844 h 1347788"/>
                <a:gd name="connsiteX26" fmla="*/ 2352675 w 2478882"/>
                <a:gd name="connsiteY26" fmla="*/ 1057275 h 1347788"/>
                <a:gd name="connsiteX27" fmla="*/ 2371725 w 2478882"/>
                <a:gd name="connsiteY27" fmla="*/ 1090613 h 1347788"/>
                <a:gd name="connsiteX28" fmla="*/ 2386013 w 2478882"/>
                <a:gd name="connsiteY28" fmla="*/ 1104900 h 1347788"/>
                <a:gd name="connsiteX29" fmla="*/ 2400300 w 2478882"/>
                <a:gd name="connsiteY29" fmla="*/ 1085850 h 1347788"/>
                <a:gd name="connsiteX30" fmla="*/ 2414588 w 2478882"/>
                <a:gd name="connsiteY30" fmla="*/ 1090613 h 1347788"/>
                <a:gd name="connsiteX31" fmla="*/ 2421732 w 2478882"/>
                <a:gd name="connsiteY31" fmla="*/ 1116807 h 1347788"/>
                <a:gd name="connsiteX32" fmla="*/ 2424113 w 2478882"/>
                <a:gd name="connsiteY32" fmla="*/ 1128713 h 1347788"/>
                <a:gd name="connsiteX33" fmla="*/ 2400300 w 2478882"/>
                <a:gd name="connsiteY33" fmla="*/ 1131094 h 1347788"/>
                <a:gd name="connsiteX34" fmla="*/ 2414588 w 2478882"/>
                <a:gd name="connsiteY34" fmla="*/ 1152525 h 1347788"/>
                <a:gd name="connsiteX35" fmla="*/ 2443163 w 2478882"/>
                <a:gd name="connsiteY35" fmla="*/ 1159669 h 1347788"/>
                <a:gd name="connsiteX36" fmla="*/ 2462213 w 2478882"/>
                <a:gd name="connsiteY36" fmla="*/ 1190625 h 1347788"/>
                <a:gd name="connsiteX37" fmla="*/ 2455069 w 2478882"/>
                <a:gd name="connsiteY37" fmla="*/ 1235869 h 1347788"/>
                <a:gd name="connsiteX38" fmla="*/ 2459832 w 2478882"/>
                <a:gd name="connsiteY38" fmla="*/ 1290638 h 1347788"/>
                <a:gd name="connsiteX39" fmla="*/ 2478882 w 2478882"/>
                <a:gd name="connsiteY39" fmla="*/ 1347788 h 1347788"/>
                <a:gd name="connsiteX40" fmla="*/ 2457450 w 2478882"/>
                <a:gd name="connsiteY40" fmla="*/ 1347788 h 1347788"/>
                <a:gd name="connsiteX41" fmla="*/ 2428875 w 2478882"/>
                <a:gd name="connsiteY41" fmla="*/ 1335882 h 1347788"/>
                <a:gd name="connsiteX42" fmla="*/ 2412207 w 2478882"/>
                <a:gd name="connsiteY42" fmla="*/ 1335882 h 1347788"/>
                <a:gd name="connsiteX43" fmla="*/ 2395538 w 2478882"/>
                <a:gd name="connsiteY43" fmla="*/ 1326357 h 1347788"/>
                <a:gd name="connsiteX44" fmla="*/ 2378869 w 2478882"/>
                <a:gd name="connsiteY44" fmla="*/ 1316832 h 1347788"/>
                <a:gd name="connsiteX45" fmla="*/ 2383632 w 2478882"/>
                <a:gd name="connsiteY45" fmla="*/ 1269207 h 1347788"/>
                <a:gd name="connsiteX46" fmla="*/ 2336007 w 2478882"/>
                <a:gd name="connsiteY46" fmla="*/ 1245394 h 1347788"/>
                <a:gd name="connsiteX47" fmla="*/ 2297907 w 2478882"/>
                <a:gd name="connsiteY47" fmla="*/ 1233488 h 1347788"/>
                <a:gd name="connsiteX48" fmla="*/ 2238375 w 2478882"/>
                <a:gd name="connsiteY48" fmla="*/ 1214438 h 1347788"/>
                <a:gd name="connsiteX49" fmla="*/ 2185988 w 2478882"/>
                <a:gd name="connsiteY49" fmla="*/ 1212057 h 1347788"/>
                <a:gd name="connsiteX50" fmla="*/ 2164557 w 2478882"/>
                <a:gd name="connsiteY50" fmla="*/ 1207294 h 1347788"/>
                <a:gd name="connsiteX51" fmla="*/ 2193132 w 2478882"/>
                <a:gd name="connsiteY51" fmla="*/ 1188244 h 1347788"/>
                <a:gd name="connsiteX52" fmla="*/ 2178844 w 2478882"/>
                <a:gd name="connsiteY52" fmla="*/ 1185863 h 1347788"/>
                <a:gd name="connsiteX53" fmla="*/ 2183607 w 2478882"/>
                <a:gd name="connsiteY53" fmla="*/ 1169194 h 1347788"/>
                <a:gd name="connsiteX54" fmla="*/ 2205038 w 2478882"/>
                <a:gd name="connsiteY54" fmla="*/ 1145382 h 1347788"/>
                <a:gd name="connsiteX55" fmla="*/ 2197894 w 2478882"/>
                <a:gd name="connsiteY55" fmla="*/ 1140619 h 1347788"/>
                <a:gd name="connsiteX56" fmla="*/ 2166938 w 2478882"/>
                <a:gd name="connsiteY56" fmla="*/ 1164432 h 1347788"/>
                <a:gd name="connsiteX57" fmla="*/ 2155032 w 2478882"/>
                <a:gd name="connsiteY57" fmla="*/ 1164432 h 1347788"/>
                <a:gd name="connsiteX58" fmla="*/ 2147888 w 2478882"/>
                <a:gd name="connsiteY58" fmla="*/ 1152525 h 1347788"/>
                <a:gd name="connsiteX59" fmla="*/ 2138363 w 2478882"/>
                <a:gd name="connsiteY59" fmla="*/ 1147763 h 1347788"/>
                <a:gd name="connsiteX60" fmla="*/ 2119313 w 2478882"/>
                <a:gd name="connsiteY60" fmla="*/ 1152525 h 1347788"/>
                <a:gd name="connsiteX61" fmla="*/ 2126457 w 2478882"/>
                <a:gd name="connsiteY61" fmla="*/ 1173957 h 1347788"/>
                <a:gd name="connsiteX62" fmla="*/ 2102644 w 2478882"/>
                <a:gd name="connsiteY62" fmla="*/ 1176338 h 1347788"/>
                <a:gd name="connsiteX63" fmla="*/ 2088357 w 2478882"/>
                <a:gd name="connsiteY63" fmla="*/ 1169194 h 1347788"/>
                <a:gd name="connsiteX64" fmla="*/ 2078832 w 2478882"/>
                <a:gd name="connsiteY64" fmla="*/ 1154907 h 1347788"/>
                <a:gd name="connsiteX65" fmla="*/ 2066925 w 2478882"/>
                <a:gd name="connsiteY65" fmla="*/ 1162050 h 1347788"/>
                <a:gd name="connsiteX66" fmla="*/ 2040732 w 2478882"/>
                <a:gd name="connsiteY66" fmla="*/ 1164432 h 1347788"/>
                <a:gd name="connsiteX67" fmla="*/ 1971675 w 2478882"/>
                <a:gd name="connsiteY67" fmla="*/ 1154907 h 1347788"/>
                <a:gd name="connsiteX68" fmla="*/ 1935957 w 2478882"/>
                <a:gd name="connsiteY68" fmla="*/ 1138238 h 1347788"/>
                <a:gd name="connsiteX69" fmla="*/ 1921669 w 2478882"/>
                <a:gd name="connsiteY69" fmla="*/ 1104900 h 1347788"/>
                <a:gd name="connsiteX70" fmla="*/ 1921669 w 2478882"/>
                <a:gd name="connsiteY70" fmla="*/ 1083469 h 1347788"/>
                <a:gd name="connsiteX71" fmla="*/ 1893094 w 2478882"/>
                <a:gd name="connsiteY71" fmla="*/ 1057275 h 1347788"/>
                <a:gd name="connsiteX72" fmla="*/ 1869282 w 2478882"/>
                <a:gd name="connsiteY72" fmla="*/ 1042988 h 1347788"/>
                <a:gd name="connsiteX73" fmla="*/ 1850232 w 2478882"/>
                <a:gd name="connsiteY73" fmla="*/ 1028700 h 1347788"/>
                <a:gd name="connsiteX74" fmla="*/ 1843088 w 2478882"/>
                <a:gd name="connsiteY74" fmla="*/ 1016794 h 1347788"/>
                <a:gd name="connsiteX75" fmla="*/ 1804988 w 2478882"/>
                <a:gd name="connsiteY75" fmla="*/ 1012032 h 1347788"/>
                <a:gd name="connsiteX76" fmla="*/ 1769269 w 2478882"/>
                <a:gd name="connsiteY76" fmla="*/ 1007269 h 1347788"/>
                <a:gd name="connsiteX77" fmla="*/ 1750219 w 2478882"/>
                <a:gd name="connsiteY77" fmla="*/ 981075 h 1347788"/>
                <a:gd name="connsiteX78" fmla="*/ 1709738 w 2478882"/>
                <a:gd name="connsiteY78" fmla="*/ 962025 h 1347788"/>
                <a:gd name="connsiteX79" fmla="*/ 1678782 w 2478882"/>
                <a:gd name="connsiteY79" fmla="*/ 947738 h 1347788"/>
                <a:gd name="connsiteX80" fmla="*/ 1659732 w 2478882"/>
                <a:gd name="connsiteY80" fmla="*/ 945357 h 1347788"/>
                <a:gd name="connsiteX81" fmla="*/ 1659732 w 2478882"/>
                <a:gd name="connsiteY81" fmla="*/ 921544 h 1347788"/>
                <a:gd name="connsiteX82" fmla="*/ 1640682 w 2478882"/>
                <a:gd name="connsiteY82" fmla="*/ 928688 h 1347788"/>
                <a:gd name="connsiteX83" fmla="*/ 1640682 w 2478882"/>
                <a:gd name="connsiteY83" fmla="*/ 928688 h 1347788"/>
                <a:gd name="connsiteX84" fmla="*/ 1619250 w 2478882"/>
                <a:gd name="connsiteY84" fmla="*/ 892969 h 1347788"/>
                <a:gd name="connsiteX85" fmla="*/ 1595438 w 2478882"/>
                <a:gd name="connsiteY85" fmla="*/ 871538 h 1347788"/>
                <a:gd name="connsiteX86" fmla="*/ 1581150 w 2478882"/>
                <a:gd name="connsiteY86" fmla="*/ 864394 h 1347788"/>
                <a:gd name="connsiteX87" fmla="*/ 1581150 w 2478882"/>
                <a:gd name="connsiteY87" fmla="*/ 845344 h 1347788"/>
                <a:gd name="connsiteX88" fmla="*/ 1602582 w 2478882"/>
                <a:gd name="connsiteY88" fmla="*/ 835819 h 1347788"/>
                <a:gd name="connsiteX89" fmla="*/ 1633538 w 2478882"/>
                <a:gd name="connsiteY89" fmla="*/ 842963 h 1347788"/>
                <a:gd name="connsiteX90" fmla="*/ 1657350 w 2478882"/>
                <a:gd name="connsiteY90" fmla="*/ 828675 h 1347788"/>
                <a:gd name="connsiteX91" fmla="*/ 1669257 w 2478882"/>
                <a:gd name="connsiteY91" fmla="*/ 816769 h 1347788"/>
                <a:gd name="connsiteX92" fmla="*/ 1688307 w 2478882"/>
                <a:gd name="connsiteY92" fmla="*/ 804863 h 1347788"/>
                <a:gd name="connsiteX93" fmla="*/ 1650207 w 2478882"/>
                <a:gd name="connsiteY93" fmla="*/ 771525 h 1347788"/>
                <a:gd name="connsiteX94" fmla="*/ 1624013 w 2478882"/>
                <a:gd name="connsiteY94" fmla="*/ 778669 h 1347788"/>
                <a:gd name="connsiteX95" fmla="*/ 1626393 w 2478882"/>
                <a:gd name="connsiteY95" fmla="*/ 795338 h 1347788"/>
                <a:gd name="connsiteX96" fmla="*/ 1607344 w 2478882"/>
                <a:gd name="connsiteY96" fmla="*/ 802481 h 1347788"/>
                <a:gd name="connsiteX97" fmla="*/ 1581151 w 2478882"/>
                <a:gd name="connsiteY97" fmla="*/ 809625 h 1347788"/>
                <a:gd name="connsiteX98" fmla="*/ 1559719 w 2478882"/>
                <a:gd name="connsiteY98" fmla="*/ 819150 h 1347788"/>
                <a:gd name="connsiteX99" fmla="*/ 1552575 w 2478882"/>
                <a:gd name="connsiteY99" fmla="*/ 835819 h 1347788"/>
                <a:gd name="connsiteX100" fmla="*/ 1531144 w 2478882"/>
                <a:gd name="connsiteY100" fmla="*/ 835819 h 1347788"/>
                <a:gd name="connsiteX101" fmla="*/ 1516857 w 2478882"/>
                <a:gd name="connsiteY101" fmla="*/ 845344 h 1347788"/>
                <a:gd name="connsiteX102" fmla="*/ 1485900 w 2478882"/>
                <a:gd name="connsiteY102" fmla="*/ 840582 h 1347788"/>
                <a:gd name="connsiteX103" fmla="*/ 1438275 w 2478882"/>
                <a:gd name="connsiteY103" fmla="*/ 835819 h 1347788"/>
                <a:gd name="connsiteX104" fmla="*/ 1416844 w 2478882"/>
                <a:gd name="connsiteY104" fmla="*/ 821532 h 1347788"/>
                <a:gd name="connsiteX105" fmla="*/ 1385888 w 2478882"/>
                <a:gd name="connsiteY105" fmla="*/ 823913 h 1347788"/>
                <a:gd name="connsiteX106" fmla="*/ 1359694 w 2478882"/>
                <a:gd name="connsiteY106" fmla="*/ 833438 h 1347788"/>
                <a:gd name="connsiteX107" fmla="*/ 1343025 w 2478882"/>
                <a:gd name="connsiteY107" fmla="*/ 828675 h 1347788"/>
                <a:gd name="connsiteX108" fmla="*/ 1323975 w 2478882"/>
                <a:gd name="connsiteY108" fmla="*/ 800100 h 1347788"/>
                <a:gd name="connsiteX109" fmla="*/ 1323975 w 2478882"/>
                <a:gd name="connsiteY109" fmla="*/ 788194 h 1347788"/>
                <a:gd name="connsiteX110" fmla="*/ 1314450 w 2478882"/>
                <a:gd name="connsiteY110" fmla="*/ 812007 h 1347788"/>
                <a:gd name="connsiteX111" fmla="*/ 1319213 w 2478882"/>
                <a:gd name="connsiteY111" fmla="*/ 845344 h 1347788"/>
                <a:gd name="connsiteX112" fmla="*/ 1312069 w 2478882"/>
                <a:gd name="connsiteY112" fmla="*/ 864394 h 1347788"/>
                <a:gd name="connsiteX113" fmla="*/ 1283494 w 2478882"/>
                <a:gd name="connsiteY113" fmla="*/ 864394 h 1347788"/>
                <a:gd name="connsiteX114" fmla="*/ 1264444 w 2478882"/>
                <a:gd name="connsiteY114" fmla="*/ 850107 h 1347788"/>
                <a:gd name="connsiteX115" fmla="*/ 1243013 w 2478882"/>
                <a:gd name="connsiteY115" fmla="*/ 850107 h 1347788"/>
                <a:gd name="connsiteX116" fmla="*/ 1219200 w 2478882"/>
                <a:gd name="connsiteY116" fmla="*/ 840582 h 1347788"/>
                <a:gd name="connsiteX117" fmla="*/ 1212057 w 2478882"/>
                <a:gd name="connsiteY117" fmla="*/ 833438 h 1347788"/>
                <a:gd name="connsiteX118" fmla="*/ 1212057 w 2478882"/>
                <a:gd name="connsiteY118" fmla="*/ 809625 h 1347788"/>
                <a:gd name="connsiteX119" fmla="*/ 1214438 w 2478882"/>
                <a:gd name="connsiteY119" fmla="*/ 785813 h 1347788"/>
                <a:gd name="connsiteX120" fmla="*/ 1219200 w 2478882"/>
                <a:gd name="connsiteY120" fmla="*/ 762000 h 1347788"/>
                <a:gd name="connsiteX121" fmla="*/ 1235869 w 2478882"/>
                <a:gd name="connsiteY121" fmla="*/ 747713 h 1347788"/>
                <a:gd name="connsiteX122" fmla="*/ 1243013 w 2478882"/>
                <a:gd name="connsiteY122" fmla="*/ 740569 h 1347788"/>
                <a:gd name="connsiteX123" fmla="*/ 1233488 w 2478882"/>
                <a:gd name="connsiteY123" fmla="*/ 716757 h 1347788"/>
                <a:gd name="connsiteX124" fmla="*/ 1200150 w 2478882"/>
                <a:gd name="connsiteY124" fmla="*/ 688182 h 1347788"/>
                <a:gd name="connsiteX125" fmla="*/ 1176338 w 2478882"/>
                <a:gd name="connsiteY125" fmla="*/ 671513 h 1347788"/>
                <a:gd name="connsiteX126" fmla="*/ 1162050 w 2478882"/>
                <a:gd name="connsiteY126" fmla="*/ 652463 h 1347788"/>
                <a:gd name="connsiteX127" fmla="*/ 1162050 w 2478882"/>
                <a:gd name="connsiteY127" fmla="*/ 652463 h 1347788"/>
                <a:gd name="connsiteX128" fmla="*/ 1166813 w 2478882"/>
                <a:gd name="connsiteY128" fmla="*/ 690563 h 1347788"/>
                <a:gd name="connsiteX129" fmla="*/ 1169194 w 2478882"/>
                <a:gd name="connsiteY129" fmla="*/ 719138 h 1347788"/>
                <a:gd name="connsiteX130" fmla="*/ 1195388 w 2478882"/>
                <a:gd name="connsiteY130" fmla="*/ 731044 h 1347788"/>
                <a:gd name="connsiteX131" fmla="*/ 1204913 w 2478882"/>
                <a:gd name="connsiteY131" fmla="*/ 745332 h 1347788"/>
                <a:gd name="connsiteX132" fmla="*/ 1195388 w 2478882"/>
                <a:gd name="connsiteY132" fmla="*/ 771525 h 1347788"/>
                <a:gd name="connsiteX133" fmla="*/ 1197769 w 2478882"/>
                <a:gd name="connsiteY133" fmla="*/ 797719 h 1347788"/>
                <a:gd name="connsiteX134" fmla="*/ 1190625 w 2478882"/>
                <a:gd name="connsiteY134" fmla="*/ 819150 h 1347788"/>
                <a:gd name="connsiteX135" fmla="*/ 1195388 w 2478882"/>
                <a:gd name="connsiteY135" fmla="*/ 838200 h 1347788"/>
                <a:gd name="connsiteX136" fmla="*/ 1195388 w 2478882"/>
                <a:gd name="connsiteY136" fmla="*/ 838200 h 1347788"/>
                <a:gd name="connsiteX137" fmla="*/ 1166813 w 2478882"/>
                <a:gd name="connsiteY137" fmla="*/ 838200 h 1347788"/>
                <a:gd name="connsiteX138" fmla="*/ 1150144 w 2478882"/>
                <a:gd name="connsiteY138" fmla="*/ 838200 h 1347788"/>
                <a:gd name="connsiteX139" fmla="*/ 1131094 w 2478882"/>
                <a:gd name="connsiteY139" fmla="*/ 847725 h 1347788"/>
                <a:gd name="connsiteX140" fmla="*/ 1114425 w 2478882"/>
                <a:gd name="connsiteY140" fmla="*/ 838200 h 1347788"/>
                <a:gd name="connsiteX141" fmla="*/ 1088232 w 2478882"/>
                <a:gd name="connsiteY141" fmla="*/ 847725 h 1347788"/>
                <a:gd name="connsiteX142" fmla="*/ 1066800 w 2478882"/>
                <a:gd name="connsiteY142" fmla="*/ 854869 h 1347788"/>
                <a:gd name="connsiteX143" fmla="*/ 1059657 w 2478882"/>
                <a:gd name="connsiteY143" fmla="*/ 842963 h 1347788"/>
                <a:gd name="connsiteX144" fmla="*/ 1031082 w 2478882"/>
                <a:gd name="connsiteY144" fmla="*/ 852488 h 1347788"/>
                <a:gd name="connsiteX145" fmla="*/ 992982 w 2478882"/>
                <a:gd name="connsiteY145" fmla="*/ 823913 h 1347788"/>
                <a:gd name="connsiteX146" fmla="*/ 964407 w 2478882"/>
                <a:gd name="connsiteY146" fmla="*/ 826294 h 1347788"/>
                <a:gd name="connsiteX147" fmla="*/ 942975 w 2478882"/>
                <a:gd name="connsiteY147" fmla="*/ 835819 h 1347788"/>
                <a:gd name="connsiteX148" fmla="*/ 921544 w 2478882"/>
                <a:gd name="connsiteY148" fmla="*/ 852488 h 1347788"/>
                <a:gd name="connsiteX149" fmla="*/ 909638 w 2478882"/>
                <a:gd name="connsiteY149" fmla="*/ 833438 h 1347788"/>
                <a:gd name="connsiteX150" fmla="*/ 919163 w 2478882"/>
                <a:gd name="connsiteY150" fmla="*/ 807244 h 1347788"/>
                <a:gd name="connsiteX151" fmla="*/ 921544 w 2478882"/>
                <a:gd name="connsiteY151" fmla="*/ 797719 h 1347788"/>
                <a:gd name="connsiteX152" fmla="*/ 914400 w 2478882"/>
                <a:gd name="connsiteY152" fmla="*/ 778669 h 1347788"/>
                <a:gd name="connsiteX153" fmla="*/ 907257 w 2478882"/>
                <a:gd name="connsiteY153" fmla="*/ 771525 h 1347788"/>
                <a:gd name="connsiteX154" fmla="*/ 897732 w 2478882"/>
                <a:gd name="connsiteY154" fmla="*/ 800100 h 1347788"/>
                <a:gd name="connsiteX155" fmla="*/ 897732 w 2478882"/>
                <a:gd name="connsiteY155" fmla="*/ 823913 h 1347788"/>
                <a:gd name="connsiteX156" fmla="*/ 869157 w 2478882"/>
                <a:gd name="connsiteY156" fmla="*/ 828675 h 1347788"/>
                <a:gd name="connsiteX157" fmla="*/ 850107 w 2478882"/>
                <a:gd name="connsiteY157" fmla="*/ 833438 h 1347788"/>
                <a:gd name="connsiteX158" fmla="*/ 828675 w 2478882"/>
                <a:gd name="connsiteY158" fmla="*/ 804863 h 1347788"/>
                <a:gd name="connsiteX159" fmla="*/ 814388 w 2478882"/>
                <a:gd name="connsiteY159" fmla="*/ 783432 h 1347788"/>
                <a:gd name="connsiteX160" fmla="*/ 807244 w 2478882"/>
                <a:gd name="connsiteY160" fmla="*/ 759619 h 1347788"/>
                <a:gd name="connsiteX161" fmla="*/ 804863 w 2478882"/>
                <a:gd name="connsiteY161" fmla="*/ 733425 h 1347788"/>
                <a:gd name="connsiteX162" fmla="*/ 783432 w 2478882"/>
                <a:gd name="connsiteY162" fmla="*/ 692944 h 1347788"/>
                <a:gd name="connsiteX163" fmla="*/ 783432 w 2478882"/>
                <a:gd name="connsiteY163" fmla="*/ 719138 h 1347788"/>
                <a:gd name="connsiteX164" fmla="*/ 785813 w 2478882"/>
                <a:gd name="connsiteY164" fmla="*/ 757238 h 1347788"/>
                <a:gd name="connsiteX165" fmla="*/ 800100 w 2478882"/>
                <a:gd name="connsiteY165" fmla="*/ 792957 h 1347788"/>
                <a:gd name="connsiteX166" fmla="*/ 823913 w 2478882"/>
                <a:gd name="connsiteY166" fmla="*/ 833438 h 1347788"/>
                <a:gd name="connsiteX167" fmla="*/ 845344 w 2478882"/>
                <a:gd name="connsiteY167" fmla="*/ 854869 h 1347788"/>
                <a:gd name="connsiteX168" fmla="*/ 838200 w 2478882"/>
                <a:gd name="connsiteY168" fmla="*/ 873919 h 1347788"/>
                <a:gd name="connsiteX169" fmla="*/ 823913 w 2478882"/>
                <a:gd name="connsiteY169" fmla="*/ 902494 h 1347788"/>
                <a:gd name="connsiteX170" fmla="*/ 823913 w 2478882"/>
                <a:gd name="connsiteY170" fmla="*/ 902494 h 1347788"/>
                <a:gd name="connsiteX171" fmla="*/ 800100 w 2478882"/>
                <a:gd name="connsiteY171" fmla="*/ 902494 h 1347788"/>
                <a:gd name="connsiteX172" fmla="*/ 809625 w 2478882"/>
                <a:gd name="connsiteY172" fmla="*/ 869157 h 1347788"/>
                <a:gd name="connsiteX173" fmla="*/ 795338 w 2478882"/>
                <a:gd name="connsiteY173" fmla="*/ 885825 h 1347788"/>
                <a:gd name="connsiteX174" fmla="*/ 788194 w 2478882"/>
                <a:gd name="connsiteY174" fmla="*/ 862013 h 1347788"/>
                <a:gd name="connsiteX175" fmla="*/ 769144 w 2478882"/>
                <a:gd name="connsiteY175" fmla="*/ 864394 h 1347788"/>
                <a:gd name="connsiteX176" fmla="*/ 750094 w 2478882"/>
                <a:gd name="connsiteY176" fmla="*/ 862013 h 1347788"/>
                <a:gd name="connsiteX177" fmla="*/ 742950 w 2478882"/>
                <a:gd name="connsiteY177" fmla="*/ 852488 h 1347788"/>
                <a:gd name="connsiteX178" fmla="*/ 742950 w 2478882"/>
                <a:gd name="connsiteY178" fmla="*/ 852488 h 1347788"/>
                <a:gd name="connsiteX179" fmla="*/ 728663 w 2478882"/>
                <a:gd name="connsiteY179" fmla="*/ 850107 h 1347788"/>
                <a:gd name="connsiteX180" fmla="*/ 711994 w 2478882"/>
                <a:gd name="connsiteY180" fmla="*/ 850107 h 1347788"/>
                <a:gd name="connsiteX181" fmla="*/ 700088 w 2478882"/>
                <a:gd name="connsiteY181" fmla="*/ 866775 h 1347788"/>
                <a:gd name="connsiteX182" fmla="*/ 681038 w 2478882"/>
                <a:gd name="connsiteY182" fmla="*/ 866775 h 1347788"/>
                <a:gd name="connsiteX183" fmla="*/ 669132 w 2478882"/>
                <a:gd name="connsiteY183" fmla="*/ 852488 h 1347788"/>
                <a:gd name="connsiteX184" fmla="*/ 666750 w 2478882"/>
                <a:gd name="connsiteY184" fmla="*/ 852488 h 1347788"/>
                <a:gd name="connsiteX185" fmla="*/ 652463 w 2478882"/>
                <a:gd name="connsiteY185" fmla="*/ 866775 h 1347788"/>
                <a:gd name="connsiteX186" fmla="*/ 652463 w 2478882"/>
                <a:gd name="connsiteY186" fmla="*/ 881063 h 1347788"/>
                <a:gd name="connsiteX187" fmla="*/ 661988 w 2478882"/>
                <a:gd name="connsiteY187" fmla="*/ 890588 h 1347788"/>
                <a:gd name="connsiteX188" fmla="*/ 704850 w 2478882"/>
                <a:gd name="connsiteY188" fmla="*/ 890588 h 1347788"/>
                <a:gd name="connsiteX189" fmla="*/ 738188 w 2478882"/>
                <a:gd name="connsiteY189" fmla="*/ 890588 h 1347788"/>
                <a:gd name="connsiteX190" fmla="*/ 776288 w 2478882"/>
                <a:gd name="connsiteY190" fmla="*/ 888207 h 1347788"/>
                <a:gd name="connsiteX191" fmla="*/ 783432 w 2478882"/>
                <a:gd name="connsiteY191" fmla="*/ 900113 h 1347788"/>
                <a:gd name="connsiteX192" fmla="*/ 783432 w 2478882"/>
                <a:gd name="connsiteY192" fmla="*/ 900113 h 1347788"/>
                <a:gd name="connsiteX193" fmla="*/ 754857 w 2478882"/>
                <a:gd name="connsiteY193" fmla="*/ 914400 h 1347788"/>
                <a:gd name="connsiteX194" fmla="*/ 735807 w 2478882"/>
                <a:gd name="connsiteY194" fmla="*/ 931069 h 1347788"/>
                <a:gd name="connsiteX195" fmla="*/ 735807 w 2478882"/>
                <a:gd name="connsiteY195" fmla="*/ 931069 h 1347788"/>
                <a:gd name="connsiteX196" fmla="*/ 707232 w 2478882"/>
                <a:gd name="connsiteY196" fmla="*/ 919163 h 1347788"/>
                <a:gd name="connsiteX197" fmla="*/ 690563 w 2478882"/>
                <a:gd name="connsiteY197" fmla="*/ 909638 h 1347788"/>
                <a:gd name="connsiteX198" fmla="*/ 652463 w 2478882"/>
                <a:gd name="connsiteY198" fmla="*/ 909638 h 1347788"/>
                <a:gd name="connsiteX199" fmla="*/ 619125 w 2478882"/>
                <a:gd name="connsiteY199" fmla="*/ 914400 h 1347788"/>
                <a:gd name="connsiteX200" fmla="*/ 600075 w 2478882"/>
                <a:gd name="connsiteY200" fmla="*/ 897732 h 1347788"/>
                <a:gd name="connsiteX201" fmla="*/ 590550 w 2478882"/>
                <a:gd name="connsiteY201" fmla="*/ 859632 h 1347788"/>
                <a:gd name="connsiteX202" fmla="*/ 581025 w 2478882"/>
                <a:gd name="connsiteY202" fmla="*/ 845344 h 1347788"/>
                <a:gd name="connsiteX203" fmla="*/ 573882 w 2478882"/>
                <a:gd name="connsiteY203" fmla="*/ 828675 h 1347788"/>
                <a:gd name="connsiteX204" fmla="*/ 559594 w 2478882"/>
                <a:gd name="connsiteY204" fmla="*/ 835819 h 1347788"/>
                <a:gd name="connsiteX205" fmla="*/ 559594 w 2478882"/>
                <a:gd name="connsiteY205" fmla="*/ 859632 h 1347788"/>
                <a:gd name="connsiteX206" fmla="*/ 545307 w 2478882"/>
                <a:gd name="connsiteY206" fmla="*/ 845344 h 1347788"/>
                <a:gd name="connsiteX207" fmla="*/ 523875 w 2478882"/>
                <a:gd name="connsiteY207" fmla="*/ 838200 h 1347788"/>
                <a:gd name="connsiteX208" fmla="*/ 500063 w 2478882"/>
                <a:gd name="connsiteY208" fmla="*/ 840582 h 1347788"/>
                <a:gd name="connsiteX209" fmla="*/ 492919 w 2478882"/>
                <a:gd name="connsiteY209" fmla="*/ 862013 h 1347788"/>
                <a:gd name="connsiteX210" fmla="*/ 481013 w 2478882"/>
                <a:gd name="connsiteY210" fmla="*/ 866775 h 1347788"/>
                <a:gd name="connsiteX211" fmla="*/ 461963 w 2478882"/>
                <a:gd name="connsiteY211" fmla="*/ 866775 h 1347788"/>
                <a:gd name="connsiteX212" fmla="*/ 433388 w 2478882"/>
                <a:gd name="connsiteY212" fmla="*/ 876300 h 1347788"/>
                <a:gd name="connsiteX213" fmla="*/ 419100 w 2478882"/>
                <a:gd name="connsiteY213" fmla="*/ 900113 h 1347788"/>
                <a:gd name="connsiteX214" fmla="*/ 426244 w 2478882"/>
                <a:gd name="connsiteY214" fmla="*/ 907257 h 1347788"/>
                <a:gd name="connsiteX215" fmla="*/ 466725 w 2478882"/>
                <a:gd name="connsiteY215" fmla="*/ 885825 h 1347788"/>
                <a:gd name="connsiteX216" fmla="*/ 488157 w 2478882"/>
                <a:gd name="connsiteY216" fmla="*/ 890588 h 1347788"/>
                <a:gd name="connsiteX217" fmla="*/ 519113 w 2478882"/>
                <a:gd name="connsiteY217" fmla="*/ 878682 h 1347788"/>
                <a:gd name="connsiteX218" fmla="*/ 552450 w 2478882"/>
                <a:gd name="connsiteY218" fmla="*/ 904875 h 1347788"/>
                <a:gd name="connsiteX219" fmla="*/ 561975 w 2478882"/>
                <a:gd name="connsiteY219" fmla="*/ 931069 h 1347788"/>
                <a:gd name="connsiteX220" fmla="*/ 590550 w 2478882"/>
                <a:gd name="connsiteY220" fmla="*/ 923925 h 1347788"/>
                <a:gd name="connsiteX221" fmla="*/ 607219 w 2478882"/>
                <a:gd name="connsiteY221" fmla="*/ 945357 h 1347788"/>
                <a:gd name="connsiteX222" fmla="*/ 645319 w 2478882"/>
                <a:gd name="connsiteY222" fmla="*/ 950119 h 1347788"/>
                <a:gd name="connsiteX223" fmla="*/ 704850 w 2478882"/>
                <a:gd name="connsiteY223" fmla="*/ 959644 h 1347788"/>
                <a:gd name="connsiteX224" fmla="*/ 745332 w 2478882"/>
                <a:gd name="connsiteY224" fmla="*/ 966788 h 1347788"/>
                <a:gd name="connsiteX225" fmla="*/ 745332 w 2478882"/>
                <a:gd name="connsiteY225" fmla="*/ 966788 h 1347788"/>
                <a:gd name="connsiteX226" fmla="*/ 764382 w 2478882"/>
                <a:gd name="connsiteY226" fmla="*/ 935832 h 1347788"/>
                <a:gd name="connsiteX227" fmla="*/ 790575 w 2478882"/>
                <a:gd name="connsiteY227" fmla="*/ 935832 h 1347788"/>
                <a:gd name="connsiteX228" fmla="*/ 828675 w 2478882"/>
                <a:gd name="connsiteY228" fmla="*/ 935832 h 1347788"/>
                <a:gd name="connsiteX229" fmla="*/ 821532 w 2478882"/>
                <a:gd name="connsiteY229" fmla="*/ 950119 h 1347788"/>
                <a:gd name="connsiteX230" fmla="*/ 812007 w 2478882"/>
                <a:gd name="connsiteY230" fmla="*/ 964407 h 1347788"/>
                <a:gd name="connsiteX231" fmla="*/ 823913 w 2478882"/>
                <a:gd name="connsiteY231" fmla="*/ 973932 h 1347788"/>
                <a:gd name="connsiteX232" fmla="*/ 800100 w 2478882"/>
                <a:gd name="connsiteY232" fmla="*/ 992982 h 1347788"/>
                <a:gd name="connsiteX233" fmla="*/ 797719 w 2478882"/>
                <a:gd name="connsiteY233" fmla="*/ 1014413 h 1347788"/>
                <a:gd name="connsiteX234" fmla="*/ 790575 w 2478882"/>
                <a:gd name="connsiteY234" fmla="*/ 1026319 h 1347788"/>
                <a:gd name="connsiteX235" fmla="*/ 764382 w 2478882"/>
                <a:gd name="connsiteY235" fmla="*/ 1031082 h 1347788"/>
                <a:gd name="connsiteX236" fmla="*/ 771525 w 2478882"/>
                <a:gd name="connsiteY236" fmla="*/ 1054894 h 1347788"/>
                <a:gd name="connsiteX237" fmla="*/ 740569 w 2478882"/>
                <a:gd name="connsiteY237" fmla="*/ 1059657 h 1347788"/>
                <a:gd name="connsiteX238" fmla="*/ 726282 w 2478882"/>
                <a:gd name="connsiteY238" fmla="*/ 1042988 h 1347788"/>
                <a:gd name="connsiteX239" fmla="*/ 695325 w 2478882"/>
                <a:gd name="connsiteY239" fmla="*/ 1045369 h 1347788"/>
                <a:gd name="connsiteX240" fmla="*/ 669132 w 2478882"/>
                <a:gd name="connsiteY240" fmla="*/ 1052513 h 1347788"/>
                <a:gd name="connsiteX241" fmla="*/ 642938 w 2478882"/>
                <a:gd name="connsiteY241" fmla="*/ 1050132 h 1347788"/>
                <a:gd name="connsiteX242" fmla="*/ 621507 w 2478882"/>
                <a:gd name="connsiteY242" fmla="*/ 1047750 h 1347788"/>
                <a:gd name="connsiteX243" fmla="*/ 621507 w 2478882"/>
                <a:gd name="connsiteY243" fmla="*/ 1033463 h 1347788"/>
                <a:gd name="connsiteX244" fmla="*/ 600075 w 2478882"/>
                <a:gd name="connsiteY244" fmla="*/ 1035844 h 1347788"/>
                <a:gd name="connsiteX245" fmla="*/ 578644 w 2478882"/>
                <a:gd name="connsiteY245" fmla="*/ 1040607 h 1347788"/>
                <a:gd name="connsiteX246" fmla="*/ 571500 w 2478882"/>
                <a:gd name="connsiteY246" fmla="*/ 1031082 h 1347788"/>
                <a:gd name="connsiteX247" fmla="*/ 571500 w 2478882"/>
                <a:gd name="connsiteY247" fmla="*/ 1019175 h 1347788"/>
                <a:gd name="connsiteX248" fmla="*/ 571500 w 2478882"/>
                <a:gd name="connsiteY248" fmla="*/ 1019175 h 1347788"/>
                <a:gd name="connsiteX249" fmla="*/ 626269 w 2478882"/>
                <a:gd name="connsiteY249" fmla="*/ 1004888 h 1347788"/>
                <a:gd name="connsiteX250" fmla="*/ 647700 w 2478882"/>
                <a:gd name="connsiteY250" fmla="*/ 988219 h 1347788"/>
                <a:gd name="connsiteX251" fmla="*/ 647700 w 2478882"/>
                <a:gd name="connsiteY251" fmla="*/ 988219 h 1347788"/>
                <a:gd name="connsiteX252" fmla="*/ 647700 w 2478882"/>
                <a:gd name="connsiteY252" fmla="*/ 988219 h 1347788"/>
                <a:gd name="connsiteX253" fmla="*/ 597694 w 2478882"/>
                <a:gd name="connsiteY253" fmla="*/ 988219 h 1347788"/>
                <a:gd name="connsiteX254" fmla="*/ 581025 w 2478882"/>
                <a:gd name="connsiteY254" fmla="*/ 990600 h 1347788"/>
                <a:gd name="connsiteX255" fmla="*/ 578644 w 2478882"/>
                <a:gd name="connsiteY255" fmla="*/ 969169 h 1347788"/>
                <a:gd name="connsiteX256" fmla="*/ 550069 w 2478882"/>
                <a:gd name="connsiteY256" fmla="*/ 966788 h 1347788"/>
                <a:gd name="connsiteX257" fmla="*/ 559594 w 2478882"/>
                <a:gd name="connsiteY257" fmla="*/ 988219 h 1347788"/>
                <a:gd name="connsiteX258" fmla="*/ 545307 w 2478882"/>
                <a:gd name="connsiteY258" fmla="*/ 992982 h 1347788"/>
                <a:gd name="connsiteX259" fmla="*/ 511969 w 2478882"/>
                <a:gd name="connsiteY259" fmla="*/ 988219 h 1347788"/>
                <a:gd name="connsiteX260" fmla="*/ 492919 w 2478882"/>
                <a:gd name="connsiteY260" fmla="*/ 990600 h 1347788"/>
                <a:gd name="connsiteX261" fmla="*/ 507207 w 2478882"/>
                <a:gd name="connsiteY261" fmla="*/ 1007269 h 1347788"/>
                <a:gd name="connsiteX262" fmla="*/ 516732 w 2478882"/>
                <a:gd name="connsiteY262" fmla="*/ 1019175 h 1347788"/>
                <a:gd name="connsiteX263" fmla="*/ 507207 w 2478882"/>
                <a:gd name="connsiteY263" fmla="*/ 1028700 h 1347788"/>
                <a:gd name="connsiteX264" fmla="*/ 507207 w 2478882"/>
                <a:gd name="connsiteY264" fmla="*/ 1028700 h 1347788"/>
                <a:gd name="connsiteX265" fmla="*/ 497682 w 2478882"/>
                <a:gd name="connsiteY265" fmla="*/ 1054894 h 1347788"/>
                <a:gd name="connsiteX266" fmla="*/ 469107 w 2478882"/>
                <a:gd name="connsiteY266" fmla="*/ 1076325 h 1347788"/>
                <a:gd name="connsiteX267" fmla="*/ 454819 w 2478882"/>
                <a:gd name="connsiteY267" fmla="*/ 1071563 h 1347788"/>
                <a:gd name="connsiteX268" fmla="*/ 438150 w 2478882"/>
                <a:gd name="connsiteY268" fmla="*/ 1085850 h 1347788"/>
                <a:gd name="connsiteX269" fmla="*/ 431007 w 2478882"/>
                <a:gd name="connsiteY269" fmla="*/ 1083469 h 1347788"/>
                <a:gd name="connsiteX270" fmla="*/ 433388 w 2478882"/>
                <a:gd name="connsiteY270" fmla="*/ 1059657 h 1347788"/>
                <a:gd name="connsiteX271" fmla="*/ 435769 w 2478882"/>
                <a:gd name="connsiteY271" fmla="*/ 1035844 h 1347788"/>
                <a:gd name="connsiteX272" fmla="*/ 426244 w 2478882"/>
                <a:gd name="connsiteY272" fmla="*/ 1031082 h 1347788"/>
                <a:gd name="connsiteX273" fmla="*/ 423863 w 2478882"/>
                <a:gd name="connsiteY273" fmla="*/ 1047750 h 1347788"/>
                <a:gd name="connsiteX274" fmla="*/ 416719 w 2478882"/>
                <a:gd name="connsiteY274" fmla="*/ 1062038 h 1347788"/>
                <a:gd name="connsiteX275" fmla="*/ 392907 w 2478882"/>
                <a:gd name="connsiteY275" fmla="*/ 1052513 h 1347788"/>
                <a:gd name="connsiteX276" fmla="*/ 383382 w 2478882"/>
                <a:gd name="connsiteY276" fmla="*/ 1050132 h 1347788"/>
                <a:gd name="connsiteX277" fmla="*/ 383382 w 2478882"/>
                <a:gd name="connsiteY277" fmla="*/ 1069182 h 1347788"/>
                <a:gd name="connsiteX278" fmla="*/ 404813 w 2478882"/>
                <a:gd name="connsiteY278" fmla="*/ 1088232 h 1347788"/>
                <a:gd name="connsiteX279" fmla="*/ 376238 w 2478882"/>
                <a:gd name="connsiteY279" fmla="*/ 1090613 h 1347788"/>
                <a:gd name="connsiteX280" fmla="*/ 371475 w 2478882"/>
                <a:gd name="connsiteY280" fmla="*/ 1100138 h 1347788"/>
                <a:gd name="connsiteX281" fmla="*/ 342900 w 2478882"/>
                <a:gd name="connsiteY281" fmla="*/ 1090613 h 1347788"/>
                <a:gd name="connsiteX282" fmla="*/ 342900 w 2478882"/>
                <a:gd name="connsiteY282" fmla="*/ 1109663 h 1347788"/>
                <a:gd name="connsiteX283" fmla="*/ 333375 w 2478882"/>
                <a:gd name="connsiteY283" fmla="*/ 1121569 h 1347788"/>
                <a:gd name="connsiteX284" fmla="*/ 323850 w 2478882"/>
                <a:gd name="connsiteY284" fmla="*/ 1121569 h 1347788"/>
                <a:gd name="connsiteX285" fmla="*/ 316707 w 2478882"/>
                <a:gd name="connsiteY285" fmla="*/ 1088232 h 1347788"/>
                <a:gd name="connsiteX286" fmla="*/ 290513 w 2478882"/>
                <a:gd name="connsiteY286" fmla="*/ 1073944 h 1347788"/>
                <a:gd name="connsiteX287" fmla="*/ 271463 w 2478882"/>
                <a:gd name="connsiteY287" fmla="*/ 1062038 h 1347788"/>
                <a:gd name="connsiteX288" fmla="*/ 278607 w 2478882"/>
                <a:gd name="connsiteY288" fmla="*/ 1012032 h 1347788"/>
                <a:gd name="connsiteX289" fmla="*/ 285750 w 2478882"/>
                <a:gd name="connsiteY289" fmla="*/ 978694 h 1347788"/>
                <a:gd name="connsiteX290" fmla="*/ 328613 w 2478882"/>
                <a:gd name="connsiteY290" fmla="*/ 954882 h 1347788"/>
                <a:gd name="connsiteX291" fmla="*/ 338138 w 2478882"/>
                <a:gd name="connsiteY291" fmla="*/ 938213 h 1347788"/>
                <a:gd name="connsiteX292" fmla="*/ 350044 w 2478882"/>
                <a:gd name="connsiteY292" fmla="*/ 912019 h 1347788"/>
                <a:gd name="connsiteX293" fmla="*/ 350044 w 2478882"/>
                <a:gd name="connsiteY293" fmla="*/ 912019 h 1347788"/>
                <a:gd name="connsiteX294" fmla="*/ 321469 w 2478882"/>
                <a:gd name="connsiteY294" fmla="*/ 919163 h 1347788"/>
                <a:gd name="connsiteX295" fmla="*/ 314325 w 2478882"/>
                <a:gd name="connsiteY295" fmla="*/ 895350 h 1347788"/>
                <a:gd name="connsiteX296" fmla="*/ 311944 w 2478882"/>
                <a:gd name="connsiteY296" fmla="*/ 916782 h 1347788"/>
                <a:gd name="connsiteX297" fmla="*/ 300038 w 2478882"/>
                <a:gd name="connsiteY297" fmla="*/ 950119 h 1347788"/>
                <a:gd name="connsiteX298" fmla="*/ 288132 w 2478882"/>
                <a:gd name="connsiteY298" fmla="*/ 942975 h 1347788"/>
                <a:gd name="connsiteX299" fmla="*/ 288132 w 2478882"/>
                <a:gd name="connsiteY299" fmla="*/ 919163 h 1347788"/>
                <a:gd name="connsiteX300" fmla="*/ 288132 w 2478882"/>
                <a:gd name="connsiteY300" fmla="*/ 907257 h 1347788"/>
                <a:gd name="connsiteX301" fmla="*/ 278607 w 2478882"/>
                <a:gd name="connsiteY301" fmla="*/ 895350 h 1347788"/>
                <a:gd name="connsiteX302" fmla="*/ 269082 w 2478882"/>
                <a:gd name="connsiteY302" fmla="*/ 902494 h 1347788"/>
                <a:gd name="connsiteX303" fmla="*/ 264319 w 2478882"/>
                <a:gd name="connsiteY303" fmla="*/ 938213 h 1347788"/>
                <a:gd name="connsiteX304" fmla="*/ 280988 w 2478882"/>
                <a:gd name="connsiteY304" fmla="*/ 957263 h 1347788"/>
                <a:gd name="connsiteX305" fmla="*/ 276225 w 2478882"/>
                <a:gd name="connsiteY305" fmla="*/ 976313 h 1347788"/>
                <a:gd name="connsiteX306" fmla="*/ 264319 w 2478882"/>
                <a:gd name="connsiteY306" fmla="*/ 1007269 h 1347788"/>
                <a:gd name="connsiteX307" fmla="*/ 250032 w 2478882"/>
                <a:gd name="connsiteY307" fmla="*/ 1031082 h 1347788"/>
                <a:gd name="connsiteX308" fmla="*/ 207169 w 2478882"/>
                <a:gd name="connsiteY308" fmla="*/ 1019175 h 1347788"/>
                <a:gd name="connsiteX309" fmla="*/ 200025 w 2478882"/>
                <a:gd name="connsiteY309" fmla="*/ 988219 h 1347788"/>
                <a:gd name="connsiteX310" fmla="*/ 157163 w 2478882"/>
                <a:gd name="connsiteY310" fmla="*/ 962025 h 1347788"/>
                <a:gd name="connsiteX311" fmla="*/ 104775 w 2478882"/>
                <a:gd name="connsiteY311" fmla="*/ 940594 h 1347788"/>
                <a:gd name="connsiteX312" fmla="*/ 61913 w 2478882"/>
                <a:gd name="connsiteY312" fmla="*/ 902494 h 1347788"/>
                <a:gd name="connsiteX313" fmla="*/ 35719 w 2478882"/>
                <a:gd name="connsiteY313" fmla="*/ 864394 h 1347788"/>
                <a:gd name="connsiteX314" fmla="*/ 11907 w 2478882"/>
                <a:gd name="connsiteY314" fmla="*/ 804863 h 1347788"/>
                <a:gd name="connsiteX315" fmla="*/ 0 w 2478882"/>
                <a:gd name="connsiteY315" fmla="*/ 735807 h 1347788"/>
                <a:gd name="connsiteX316" fmla="*/ 2382 w 2478882"/>
                <a:gd name="connsiteY316" fmla="*/ 676275 h 1347788"/>
                <a:gd name="connsiteX317" fmla="*/ 2382 w 2478882"/>
                <a:gd name="connsiteY317" fmla="*/ 645319 h 1347788"/>
                <a:gd name="connsiteX318" fmla="*/ 2052638 w 2478882"/>
                <a:gd name="connsiteY318" fmla="*/ 0 h 1347788"/>
                <a:gd name="connsiteX0" fmla="*/ 2052638 w 2478882"/>
                <a:gd name="connsiteY0" fmla="*/ 0 h 1347788"/>
                <a:gd name="connsiteX1" fmla="*/ 2057400 w 2478882"/>
                <a:gd name="connsiteY1" fmla="*/ 33338 h 1347788"/>
                <a:gd name="connsiteX2" fmla="*/ 2066925 w 2478882"/>
                <a:gd name="connsiteY2" fmla="*/ 88107 h 1347788"/>
                <a:gd name="connsiteX3" fmla="*/ 2088357 w 2478882"/>
                <a:gd name="connsiteY3" fmla="*/ 133350 h 1347788"/>
                <a:gd name="connsiteX4" fmla="*/ 2085975 w 2478882"/>
                <a:gd name="connsiteY4" fmla="*/ 183357 h 1347788"/>
                <a:gd name="connsiteX5" fmla="*/ 2085975 w 2478882"/>
                <a:gd name="connsiteY5" fmla="*/ 228600 h 1347788"/>
                <a:gd name="connsiteX6" fmla="*/ 2081213 w 2478882"/>
                <a:gd name="connsiteY6" fmla="*/ 278607 h 1347788"/>
                <a:gd name="connsiteX7" fmla="*/ 2095500 w 2478882"/>
                <a:gd name="connsiteY7" fmla="*/ 319088 h 1347788"/>
                <a:gd name="connsiteX8" fmla="*/ 2109788 w 2478882"/>
                <a:gd name="connsiteY8" fmla="*/ 350044 h 1347788"/>
                <a:gd name="connsiteX9" fmla="*/ 2105025 w 2478882"/>
                <a:gd name="connsiteY9" fmla="*/ 388144 h 1347788"/>
                <a:gd name="connsiteX10" fmla="*/ 2119313 w 2478882"/>
                <a:gd name="connsiteY10" fmla="*/ 426244 h 1347788"/>
                <a:gd name="connsiteX11" fmla="*/ 2145507 w 2478882"/>
                <a:gd name="connsiteY11" fmla="*/ 454819 h 1347788"/>
                <a:gd name="connsiteX12" fmla="*/ 2238375 w 2478882"/>
                <a:gd name="connsiteY12" fmla="*/ 719138 h 1347788"/>
                <a:gd name="connsiteX13" fmla="*/ 2266950 w 2478882"/>
                <a:gd name="connsiteY13" fmla="*/ 764382 h 1347788"/>
                <a:gd name="connsiteX14" fmla="*/ 2288382 w 2478882"/>
                <a:gd name="connsiteY14" fmla="*/ 821532 h 1347788"/>
                <a:gd name="connsiteX15" fmla="*/ 2297907 w 2478882"/>
                <a:gd name="connsiteY15" fmla="*/ 871538 h 1347788"/>
                <a:gd name="connsiteX16" fmla="*/ 2340769 w 2478882"/>
                <a:gd name="connsiteY16" fmla="*/ 909638 h 1347788"/>
                <a:gd name="connsiteX17" fmla="*/ 2343150 w 2478882"/>
                <a:gd name="connsiteY17" fmla="*/ 950119 h 1347788"/>
                <a:gd name="connsiteX18" fmla="*/ 2347913 w 2478882"/>
                <a:gd name="connsiteY18" fmla="*/ 964407 h 1347788"/>
                <a:gd name="connsiteX19" fmla="*/ 2364582 w 2478882"/>
                <a:gd name="connsiteY19" fmla="*/ 978694 h 1347788"/>
                <a:gd name="connsiteX20" fmla="*/ 2359819 w 2478882"/>
                <a:gd name="connsiteY20" fmla="*/ 995363 h 1347788"/>
                <a:gd name="connsiteX21" fmla="*/ 2393157 w 2478882"/>
                <a:gd name="connsiteY21" fmla="*/ 1019175 h 1347788"/>
                <a:gd name="connsiteX22" fmla="*/ 2409825 w 2478882"/>
                <a:gd name="connsiteY22" fmla="*/ 1059657 h 1347788"/>
                <a:gd name="connsiteX23" fmla="*/ 2390775 w 2478882"/>
                <a:gd name="connsiteY23" fmla="*/ 1069182 h 1347788"/>
                <a:gd name="connsiteX24" fmla="*/ 2376488 w 2478882"/>
                <a:gd name="connsiteY24" fmla="*/ 1047750 h 1347788"/>
                <a:gd name="connsiteX25" fmla="*/ 2364582 w 2478882"/>
                <a:gd name="connsiteY25" fmla="*/ 1035844 h 1347788"/>
                <a:gd name="connsiteX26" fmla="*/ 2355057 w 2478882"/>
                <a:gd name="connsiteY26" fmla="*/ 1035844 h 1347788"/>
                <a:gd name="connsiteX27" fmla="*/ 2352675 w 2478882"/>
                <a:gd name="connsiteY27" fmla="*/ 1057275 h 1347788"/>
                <a:gd name="connsiteX28" fmla="*/ 2371725 w 2478882"/>
                <a:gd name="connsiteY28" fmla="*/ 1090613 h 1347788"/>
                <a:gd name="connsiteX29" fmla="*/ 2386013 w 2478882"/>
                <a:gd name="connsiteY29" fmla="*/ 1104900 h 1347788"/>
                <a:gd name="connsiteX30" fmla="*/ 2400300 w 2478882"/>
                <a:gd name="connsiteY30" fmla="*/ 1085850 h 1347788"/>
                <a:gd name="connsiteX31" fmla="*/ 2414588 w 2478882"/>
                <a:gd name="connsiteY31" fmla="*/ 1090613 h 1347788"/>
                <a:gd name="connsiteX32" fmla="*/ 2421732 w 2478882"/>
                <a:gd name="connsiteY32" fmla="*/ 1116807 h 1347788"/>
                <a:gd name="connsiteX33" fmla="*/ 2424113 w 2478882"/>
                <a:gd name="connsiteY33" fmla="*/ 1128713 h 1347788"/>
                <a:gd name="connsiteX34" fmla="*/ 2400300 w 2478882"/>
                <a:gd name="connsiteY34" fmla="*/ 1131094 h 1347788"/>
                <a:gd name="connsiteX35" fmla="*/ 2414588 w 2478882"/>
                <a:gd name="connsiteY35" fmla="*/ 1152525 h 1347788"/>
                <a:gd name="connsiteX36" fmla="*/ 2443163 w 2478882"/>
                <a:gd name="connsiteY36" fmla="*/ 1159669 h 1347788"/>
                <a:gd name="connsiteX37" fmla="*/ 2462213 w 2478882"/>
                <a:gd name="connsiteY37" fmla="*/ 1190625 h 1347788"/>
                <a:gd name="connsiteX38" fmla="*/ 2455069 w 2478882"/>
                <a:gd name="connsiteY38" fmla="*/ 1235869 h 1347788"/>
                <a:gd name="connsiteX39" fmla="*/ 2459832 w 2478882"/>
                <a:gd name="connsiteY39" fmla="*/ 1290638 h 1347788"/>
                <a:gd name="connsiteX40" fmla="*/ 2478882 w 2478882"/>
                <a:gd name="connsiteY40" fmla="*/ 1347788 h 1347788"/>
                <a:gd name="connsiteX41" fmla="*/ 2457450 w 2478882"/>
                <a:gd name="connsiteY41" fmla="*/ 1347788 h 1347788"/>
                <a:gd name="connsiteX42" fmla="*/ 2428875 w 2478882"/>
                <a:gd name="connsiteY42" fmla="*/ 1335882 h 1347788"/>
                <a:gd name="connsiteX43" fmla="*/ 2412207 w 2478882"/>
                <a:gd name="connsiteY43" fmla="*/ 1335882 h 1347788"/>
                <a:gd name="connsiteX44" fmla="*/ 2395538 w 2478882"/>
                <a:gd name="connsiteY44" fmla="*/ 1326357 h 1347788"/>
                <a:gd name="connsiteX45" fmla="*/ 2378869 w 2478882"/>
                <a:gd name="connsiteY45" fmla="*/ 1316832 h 1347788"/>
                <a:gd name="connsiteX46" fmla="*/ 2383632 w 2478882"/>
                <a:gd name="connsiteY46" fmla="*/ 1269207 h 1347788"/>
                <a:gd name="connsiteX47" fmla="*/ 2336007 w 2478882"/>
                <a:gd name="connsiteY47" fmla="*/ 1245394 h 1347788"/>
                <a:gd name="connsiteX48" fmla="*/ 2297907 w 2478882"/>
                <a:gd name="connsiteY48" fmla="*/ 1233488 h 1347788"/>
                <a:gd name="connsiteX49" fmla="*/ 2238375 w 2478882"/>
                <a:gd name="connsiteY49" fmla="*/ 1214438 h 1347788"/>
                <a:gd name="connsiteX50" fmla="*/ 2185988 w 2478882"/>
                <a:gd name="connsiteY50" fmla="*/ 1212057 h 1347788"/>
                <a:gd name="connsiteX51" fmla="*/ 2164557 w 2478882"/>
                <a:gd name="connsiteY51" fmla="*/ 1207294 h 1347788"/>
                <a:gd name="connsiteX52" fmla="*/ 2193132 w 2478882"/>
                <a:gd name="connsiteY52" fmla="*/ 1188244 h 1347788"/>
                <a:gd name="connsiteX53" fmla="*/ 2178844 w 2478882"/>
                <a:gd name="connsiteY53" fmla="*/ 1185863 h 1347788"/>
                <a:gd name="connsiteX54" fmla="*/ 2183607 w 2478882"/>
                <a:gd name="connsiteY54" fmla="*/ 1169194 h 1347788"/>
                <a:gd name="connsiteX55" fmla="*/ 2205038 w 2478882"/>
                <a:gd name="connsiteY55" fmla="*/ 1145382 h 1347788"/>
                <a:gd name="connsiteX56" fmla="*/ 2197894 w 2478882"/>
                <a:gd name="connsiteY56" fmla="*/ 1140619 h 1347788"/>
                <a:gd name="connsiteX57" fmla="*/ 2166938 w 2478882"/>
                <a:gd name="connsiteY57" fmla="*/ 1164432 h 1347788"/>
                <a:gd name="connsiteX58" fmla="*/ 2155032 w 2478882"/>
                <a:gd name="connsiteY58" fmla="*/ 1164432 h 1347788"/>
                <a:gd name="connsiteX59" fmla="*/ 2147888 w 2478882"/>
                <a:gd name="connsiteY59" fmla="*/ 1152525 h 1347788"/>
                <a:gd name="connsiteX60" fmla="*/ 2138363 w 2478882"/>
                <a:gd name="connsiteY60" fmla="*/ 1147763 h 1347788"/>
                <a:gd name="connsiteX61" fmla="*/ 2119313 w 2478882"/>
                <a:gd name="connsiteY61" fmla="*/ 1152525 h 1347788"/>
                <a:gd name="connsiteX62" fmla="*/ 2126457 w 2478882"/>
                <a:gd name="connsiteY62" fmla="*/ 1173957 h 1347788"/>
                <a:gd name="connsiteX63" fmla="*/ 2102644 w 2478882"/>
                <a:gd name="connsiteY63" fmla="*/ 1176338 h 1347788"/>
                <a:gd name="connsiteX64" fmla="*/ 2088357 w 2478882"/>
                <a:gd name="connsiteY64" fmla="*/ 1169194 h 1347788"/>
                <a:gd name="connsiteX65" fmla="*/ 2078832 w 2478882"/>
                <a:gd name="connsiteY65" fmla="*/ 1154907 h 1347788"/>
                <a:gd name="connsiteX66" fmla="*/ 2066925 w 2478882"/>
                <a:gd name="connsiteY66" fmla="*/ 1162050 h 1347788"/>
                <a:gd name="connsiteX67" fmla="*/ 2040732 w 2478882"/>
                <a:gd name="connsiteY67" fmla="*/ 1164432 h 1347788"/>
                <a:gd name="connsiteX68" fmla="*/ 1971675 w 2478882"/>
                <a:gd name="connsiteY68" fmla="*/ 1154907 h 1347788"/>
                <a:gd name="connsiteX69" fmla="*/ 1935957 w 2478882"/>
                <a:gd name="connsiteY69" fmla="*/ 1138238 h 1347788"/>
                <a:gd name="connsiteX70" fmla="*/ 1921669 w 2478882"/>
                <a:gd name="connsiteY70" fmla="*/ 1104900 h 1347788"/>
                <a:gd name="connsiteX71" fmla="*/ 1921669 w 2478882"/>
                <a:gd name="connsiteY71" fmla="*/ 1083469 h 1347788"/>
                <a:gd name="connsiteX72" fmla="*/ 1893094 w 2478882"/>
                <a:gd name="connsiteY72" fmla="*/ 1057275 h 1347788"/>
                <a:gd name="connsiteX73" fmla="*/ 1869282 w 2478882"/>
                <a:gd name="connsiteY73" fmla="*/ 1042988 h 1347788"/>
                <a:gd name="connsiteX74" fmla="*/ 1850232 w 2478882"/>
                <a:gd name="connsiteY74" fmla="*/ 1028700 h 1347788"/>
                <a:gd name="connsiteX75" fmla="*/ 1843088 w 2478882"/>
                <a:gd name="connsiteY75" fmla="*/ 1016794 h 1347788"/>
                <a:gd name="connsiteX76" fmla="*/ 1804988 w 2478882"/>
                <a:gd name="connsiteY76" fmla="*/ 1012032 h 1347788"/>
                <a:gd name="connsiteX77" fmla="*/ 1769269 w 2478882"/>
                <a:gd name="connsiteY77" fmla="*/ 1007269 h 1347788"/>
                <a:gd name="connsiteX78" fmla="*/ 1750219 w 2478882"/>
                <a:gd name="connsiteY78" fmla="*/ 981075 h 1347788"/>
                <a:gd name="connsiteX79" fmla="*/ 1709738 w 2478882"/>
                <a:gd name="connsiteY79" fmla="*/ 962025 h 1347788"/>
                <a:gd name="connsiteX80" fmla="*/ 1678782 w 2478882"/>
                <a:gd name="connsiteY80" fmla="*/ 947738 h 1347788"/>
                <a:gd name="connsiteX81" fmla="*/ 1659732 w 2478882"/>
                <a:gd name="connsiteY81" fmla="*/ 945357 h 1347788"/>
                <a:gd name="connsiteX82" fmla="*/ 1659732 w 2478882"/>
                <a:gd name="connsiteY82" fmla="*/ 921544 h 1347788"/>
                <a:gd name="connsiteX83" fmla="*/ 1640682 w 2478882"/>
                <a:gd name="connsiteY83" fmla="*/ 928688 h 1347788"/>
                <a:gd name="connsiteX84" fmla="*/ 1640682 w 2478882"/>
                <a:gd name="connsiteY84" fmla="*/ 928688 h 1347788"/>
                <a:gd name="connsiteX85" fmla="*/ 1619250 w 2478882"/>
                <a:gd name="connsiteY85" fmla="*/ 892969 h 1347788"/>
                <a:gd name="connsiteX86" fmla="*/ 1595438 w 2478882"/>
                <a:gd name="connsiteY86" fmla="*/ 871538 h 1347788"/>
                <a:gd name="connsiteX87" fmla="*/ 1581150 w 2478882"/>
                <a:gd name="connsiteY87" fmla="*/ 864394 h 1347788"/>
                <a:gd name="connsiteX88" fmla="*/ 1581150 w 2478882"/>
                <a:gd name="connsiteY88" fmla="*/ 845344 h 1347788"/>
                <a:gd name="connsiteX89" fmla="*/ 1602582 w 2478882"/>
                <a:gd name="connsiteY89" fmla="*/ 835819 h 1347788"/>
                <a:gd name="connsiteX90" fmla="*/ 1633538 w 2478882"/>
                <a:gd name="connsiteY90" fmla="*/ 842963 h 1347788"/>
                <a:gd name="connsiteX91" fmla="*/ 1657350 w 2478882"/>
                <a:gd name="connsiteY91" fmla="*/ 828675 h 1347788"/>
                <a:gd name="connsiteX92" fmla="*/ 1669257 w 2478882"/>
                <a:gd name="connsiteY92" fmla="*/ 816769 h 1347788"/>
                <a:gd name="connsiteX93" fmla="*/ 1688307 w 2478882"/>
                <a:gd name="connsiteY93" fmla="*/ 804863 h 1347788"/>
                <a:gd name="connsiteX94" fmla="*/ 1650207 w 2478882"/>
                <a:gd name="connsiteY94" fmla="*/ 771525 h 1347788"/>
                <a:gd name="connsiteX95" fmla="*/ 1624013 w 2478882"/>
                <a:gd name="connsiteY95" fmla="*/ 778669 h 1347788"/>
                <a:gd name="connsiteX96" fmla="*/ 1626393 w 2478882"/>
                <a:gd name="connsiteY96" fmla="*/ 795338 h 1347788"/>
                <a:gd name="connsiteX97" fmla="*/ 1607344 w 2478882"/>
                <a:gd name="connsiteY97" fmla="*/ 802481 h 1347788"/>
                <a:gd name="connsiteX98" fmla="*/ 1581151 w 2478882"/>
                <a:gd name="connsiteY98" fmla="*/ 809625 h 1347788"/>
                <a:gd name="connsiteX99" fmla="*/ 1559719 w 2478882"/>
                <a:gd name="connsiteY99" fmla="*/ 819150 h 1347788"/>
                <a:gd name="connsiteX100" fmla="*/ 1552575 w 2478882"/>
                <a:gd name="connsiteY100" fmla="*/ 835819 h 1347788"/>
                <a:gd name="connsiteX101" fmla="*/ 1531144 w 2478882"/>
                <a:gd name="connsiteY101" fmla="*/ 835819 h 1347788"/>
                <a:gd name="connsiteX102" fmla="*/ 1516857 w 2478882"/>
                <a:gd name="connsiteY102" fmla="*/ 845344 h 1347788"/>
                <a:gd name="connsiteX103" fmla="*/ 1485900 w 2478882"/>
                <a:gd name="connsiteY103" fmla="*/ 840582 h 1347788"/>
                <a:gd name="connsiteX104" fmla="*/ 1438275 w 2478882"/>
                <a:gd name="connsiteY104" fmla="*/ 835819 h 1347788"/>
                <a:gd name="connsiteX105" fmla="*/ 1416844 w 2478882"/>
                <a:gd name="connsiteY105" fmla="*/ 821532 h 1347788"/>
                <a:gd name="connsiteX106" fmla="*/ 1385888 w 2478882"/>
                <a:gd name="connsiteY106" fmla="*/ 823913 h 1347788"/>
                <a:gd name="connsiteX107" fmla="*/ 1359694 w 2478882"/>
                <a:gd name="connsiteY107" fmla="*/ 833438 h 1347788"/>
                <a:gd name="connsiteX108" fmla="*/ 1343025 w 2478882"/>
                <a:gd name="connsiteY108" fmla="*/ 828675 h 1347788"/>
                <a:gd name="connsiteX109" fmla="*/ 1323975 w 2478882"/>
                <a:gd name="connsiteY109" fmla="*/ 800100 h 1347788"/>
                <a:gd name="connsiteX110" fmla="*/ 1323975 w 2478882"/>
                <a:gd name="connsiteY110" fmla="*/ 788194 h 1347788"/>
                <a:gd name="connsiteX111" fmla="*/ 1314450 w 2478882"/>
                <a:gd name="connsiteY111" fmla="*/ 812007 h 1347788"/>
                <a:gd name="connsiteX112" fmla="*/ 1319213 w 2478882"/>
                <a:gd name="connsiteY112" fmla="*/ 845344 h 1347788"/>
                <a:gd name="connsiteX113" fmla="*/ 1312069 w 2478882"/>
                <a:gd name="connsiteY113" fmla="*/ 864394 h 1347788"/>
                <a:gd name="connsiteX114" fmla="*/ 1283494 w 2478882"/>
                <a:gd name="connsiteY114" fmla="*/ 864394 h 1347788"/>
                <a:gd name="connsiteX115" fmla="*/ 1264444 w 2478882"/>
                <a:gd name="connsiteY115" fmla="*/ 850107 h 1347788"/>
                <a:gd name="connsiteX116" fmla="*/ 1243013 w 2478882"/>
                <a:gd name="connsiteY116" fmla="*/ 850107 h 1347788"/>
                <a:gd name="connsiteX117" fmla="*/ 1219200 w 2478882"/>
                <a:gd name="connsiteY117" fmla="*/ 840582 h 1347788"/>
                <a:gd name="connsiteX118" fmla="*/ 1212057 w 2478882"/>
                <a:gd name="connsiteY118" fmla="*/ 833438 h 1347788"/>
                <a:gd name="connsiteX119" fmla="*/ 1212057 w 2478882"/>
                <a:gd name="connsiteY119" fmla="*/ 809625 h 1347788"/>
                <a:gd name="connsiteX120" fmla="*/ 1214438 w 2478882"/>
                <a:gd name="connsiteY120" fmla="*/ 785813 h 1347788"/>
                <a:gd name="connsiteX121" fmla="*/ 1219200 w 2478882"/>
                <a:gd name="connsiteY121" fmla="*/ 762000 h 1347788"/>
                <a:gd name="connsiteX122" fmla="*/ 1235869 w 2478882"/>
                <a:gd name="connsiteY122" fmla="*/ 747713 h 1347788"/>
                <a:gd name="connsiteX123" fmla="*/ 1243013 w 2478882"/>
                <a:gd name="connsiteY123" fmla="*/ 740569 h 1347788"/>
                <a:gd name="connsiteX124" fmla="*/ 1233488 w 2478882"/>
                <a:gd name="connsiteY124" fmla="*/ 716757 h 1347788"/>
                <a:gd name="connsiteX125" fmla="*/ 1200150 w 2478882"/>
                <a:gd name="connsiteY125" fmla="*/ 688182 h 1347788"/>
                <a:gd name="connsiteX126" fmla="*/ 1176338 w 2478882"/>
                <a:gd name="connsiteY126" fmla="*/ 671513 h 1347788"/>
                <a:gd name="connsiteX127" fmla="*/ 1162050 w 2478882"/>
                <a:gd name="connsiteY127" fmla="*/ 652463 h 1347788"/>
                <a:gd name="connsiteX128" fmla="*/ 1162050 w 2478882"/>
                <a:gd name="connsiteY128" fmla="*/ 652463 h 1347788"/>
                <a:gd name="connsiteX129" fmla="*/ 1166813 w 2478882"/>
                <a:gd name="connsiteY129" fmla="*/ 690563 h 1347788"/>
                <a:gd name="connsiteX130" fmla="*/ 1169194 w 2478882"/>
                <a:gd name="connsiteY130" fmla="*/ 719138 h 1347788"/>
                <a:gd name="connsiteX131" fmla="*/ 1195388 w 2478882"/>
                <a:gd name="connsiteY131" fmla="*/ 731044 h 1347788"/>
                <a:gd name="connsiteX132" fmla="*/ 1204913 w 2478882"/>
                <a:gd name="connsiteY132" fmla="*/ 745332 h 1347788"/>
                <a:gd name="connsiteX133" fmla="*/ 1195388 w 2478882"/>
                <a:gd name="connsiteY133" fmla="*/ 771525 h 1347788"/>
                <a:gd name="connsiteX134" fmla="*/ 1197769 w 2478882"/>
                <a:gd name="connsiteY134" fmla="*/ 797719 h 1347788"/>
                <a:gd name="connsiteX135" fmla="*/ 1190625 w 2478882"/>
                <a:gd name="connsiteY135" fmla="*/ 819150 h 1347788"/>
                <a:gd name="connsiteX136" fmla="*/ 1195388 w 2478882"/>
                <a:gd name="connsiteY136" fmla="*/ 838200 h 1347788"/>
                <a:gd name="connsiteX137" fmla="*/ 1195388 w 2478882"/>
                <a:gd name="connsiteY137" fmla="*/ 838200 h 1347788"/>
                <a:gd name="connsiteX138" fmla="*/ 1166813 w 2478882"/>
                <a:gd name="connsiteY138" fmla="*/ 838200 h 1347788"/>
                <a:gd name="connsiteX139" fmla="*/ 1150144 w 2478882"/>
                <a:gd name="connsiteY139" fmla="*/ 838200 h 1347788"/>
                <a:gd name="connsiteX140" fmla="*/ 1131094 w 2478882"/>
                <a:gd name="connsiteY140" fmla="*/ 847725 h 1347788"/>
                <a:gd name="connsiteX141" fmla="*/ 1114425 w 2478882"/>
                <a:gd name="connsiteY141" fmla="*/ 838200 h 1347788"/>
                <a:gd name="connsiteX142" fmla="*/ 1088232 w 2478882"/>
                <a:gd name="connsiteY142" fmla="*/ 847725 h 1347788"/>
                <a:gd name="connsiteX143" fmla="*/ 1066800 w 2478882"/>
                <a:gd name="connsiteY143" fmla="*/ 854869 h 1347788"/>
                <a:gd name="connsiteX144" fmla="*/ 1059657 w 2478882"/>
                <a:gd name="connsiteY144" fmla="*/ 842963 h 1347788"/>
                <a:gd name="connsiteX145" fmla="*/ 1031082 w 2478882"/>
                <a:gd name="connsiteY145" fmla="*/ 852488 h 1347788"/>
                <a:gd name="connsiteX146" fmla="*/ 992982 w 2478882"/>
                <a:gd name="connsiteY146" fmla="*/ 823913 h 1347788"/>
                <a:gd name="connsiteX147" fmla="*/ 964407 w 2478882"/>
                <a:gd name="connsiteY147" fmla="*/ 826294 h 1347788"/>
                <a:gd name="connsiteX148" fmla="*/ 942975 w 2478882"/>
                <a:gd name="connsiteY148" fmla="*/ 835819 h 1347788"/>
                <a:gd name="connsiteX149" fmla="*/ 921544 w 2478882"/>
                <a:gd name="connsiteY149" fmla="*/ 852488 h 1347788"/>
                <a:gd name="connsiteX150" fmla="*/ 909638 w 2478882"/>
                <a:gd name="connsiteY150" fmla="*/ 833438 h 1347788"/>
                <a:gd name="connsiteX151" fmla="*/ 919163 w 2478882"/>
                <a:gd name="connsiteY151" fmla="*/ 807244 h 1347788"/>
                <a:gd name="connsiteX152" fmla="*/ 921544 w 2478882"/>
                <a:gd name="connsiteY152" fmla="*/ 797719 h 1347788"/>
                <a:gd name="connsiteX153" fmla="*/ 914400 w 2478882"/>
                <a:gd name="connsiteY153" fmla="*/ 778669 h 1347788"/>
                <a:gd name="connsiteX154" fmla="*/ 907257 w 2478882"/>
                <a:gd name="connsiteY154" fmla="*/ 771525 h 1347788"/>
                <a:gd name="connsiteX155" fmla="*/ 897732 w 2478882"/>
                <a:gd name="connsiteY155" fmla="*/ 800100 h 1347788"/>
                <a:gd name="connsiteX156" fmla="*/ 897732 w 2478882"/>
                <a:gd name="connsiteY156" fmla="*/ 823913 h 1347788"/>
                <a:gd name="connsiteX157" fmla="*/ 869157 w 2478882"/>
                <a:gd name="connsiteY157" fmla="*/ 828675 h 1347788"/>
                <a:gd name="connsiteX158" fmla="*/ 850107 w 2478882"/>
                <a:gd name="connsiteY158" fmla="*/ 833438 h 1347788"/>
                <a:gd name="connsiteX159" fmla="*/ 828675 w 2478882"/>
                <a:gd name="connsiteY159" fmla="*/ 804863 h 1347788"/>
                <a:gd name="connsiteX160" fmla="*/ 814388 w 2478882"/>
                <a:gd name="connsiteY160" fmla="*/ 783432 h 1347788"/>
                <a:gd name="connsiteX161" fmla="*/ 807244 w 2478882"/>
                <a:gd name="connsiteY161" fmla="*/ 759619 h 1347788"/>
                <a:gd name="connsiteX162" fmla="*/ 804863 w 2478882"/>
                <a:gd name="connsiteY162" fmla="*/ 733425 h 1347788"/>
                <a:gd name="connsiteX163" fmla="*/ 783432 w 2478882"/>
                <a:gd name="connsiteY163" fmla="*/ 692944 h 1347788"/>
                <a:gd name="connsiteX164" fmla="*/ 783432 w 2478882"/>
                <a:gd name="connsiteY164" fmla="*/ 719138 h 1347788"/>
                <a:gd name="connsiteX165" fmla="*/ 785813 w 2478882"/>
                <a:gd name="connsiteY165" fmla="*/ 757238 h 1347788"/>
                <a:gd name="connsiteX166" fmla="*/ 800100 w 2478882"/>
                <a:gd name="connsiteY166" fmla="*/ 792957 h 1347788"/>
                <a:gd name="connsiteX167" fmla="*/ 823913 w 2478882"/>
                <a:gd name="connsiteY167" fmla="*/ 833438 h 1347788"/>
                <a:gd name="connsiteX168" fmla="*/ 845344 w 2478882"/>
                <a:gd name="connsiteY168" fmla="*/ 854869 h 1347788"/>
                <a:gd name="connsiteX169" fmla="*/ 838200 w 2478882"/>
                <a:gd name="connsiteY169" fmla="*/ 873919 h 1347788"/>
                <a:gd name="connsiteX170" fmla="*/ 823913 w 2478882"/>
                <a:gd name="connsiteY170" fmla="*/ 902494 h 1347788"/>
                <a:gd name="connsiteX171" fmla="*/ 823913 w 2478882"/>
                <a:gd name="connsiteY171" fmla="*/ 902494 h 1347788"/>
                <a:gd name="connsiteX172" fmla="*/ 800100 w 2478882"/>
                <a:gd name="connsiteY172" fmla="*/ 902494 h 1347788"/>
                <a:gd name="connsiteX173" fmla="*/ 809625 w 2478882"/>
                <a:gd name="connsiteY173" fmla="*/ 869157 h 1347788"/>
                <a:gd name="connsiteX174" fmla="*/ 795338 w 2478882"/>
                <a:gd name="connsiteY174" fmla="*/ 885825 h 1347788"/>
                <a:gd name="connsiteX175" fmla="*/ 788194 w 2478882"/>
                <a:gd name="connsiteY175" fmla="*/ 862013 h 1347788"/>
                <a:gd name="connsiteX176" fmla="*/ 769144 w 2478882"/>
                <a:gd name="connsiteY176" fmla="*/ 864394 h 1347788"/>
                <a:gd name="connsiteX177" fmla="*/ 750094 w 2478882"/>
                <a:gd name="connsiteY177" fmla="*/ 862013 h 1347788"/>
                <a:gd name="connsiteX178" fmla="*/ 742950 w 2478882"/>
                <a:gd name="connsiteY178" fmla="*/ 852488 h 1347788"/>
                <a:gd name="connsiteX179" fmla="*/ 742950 w 2478882"/>
                <a:gd name="connsiteY179" fmla="*/ 852488 h 1347788"/>
                <a:gd name="connsiteX180" fmla="*/ 728663 w 2478882"/>
                <a:gd name="connsiteY180" fmla="*/ 850107 h 1347788"/>
                <a:gd name="connsiteX181" fmla="*/ 711994 w 2478882"/>
                <a:gd name="connsiteY181" fmla="*/ 850107 h 1347788"/>
                <a:gd name="connsiteX182" fmla="*/ 700088 w 2478882"/>
                <a:gd name="connsiteY182" fmla="*/ 866775 h 1347788"/>
                <a:gd name="connsiteX183" fmla="*/ 681038 w 2478882"/>
                <a:gd name="connsiteY183" fmla="*/ 866775 h 1347788"/>
                <a:gd name="connsiteX184" fmla="*/ 669132 w 2478882"/>
                <a:gd name="connsiteY184" fmla="*/ 852488 h 1347788"/>
                <a:gd name="connsiteX185" fmla="*/ 666750 w 2478882"/>
                <a:gd name="connsiteY185" fmla="*/ 852488 h 1347788"/>
                <a:gd name="connsiteX186" fmla="*/ 652463 w 2478882"/>
                <a:gd name="connsiteY186" fmla="*/ 866775 h 1347788"/>
                <a:gd name="connsiteX187" fmla="*/ 652463 w 2478882"/>
                <a:gd name="connsiteY187" fmla="*/ 881063 h 1347788"/>
                <a:gd name="connsiteX188" fmla="*/ 661988 w 2478882"/>
                <a:gd name="connsiteY188" fmla="*/ 890588 h 1347788"/>
                <a:gd name="connsiteX189" fmla="*/ 704850 w 2478882"/>
                <a:gd name="connsiteY189" fmla="*/ 890588 h 1347788"/>
                <a:gd name="connsiteX190" fmla="*/ 738188 w 2478882"/>
                <a:gd name="connsiteY190" fmla="*/ 890588 h 1347788"/>
                <a:gd name="connsiteX191" fmla="*/ 776288 w 2478882"/>
                <a:gd name="connsiteY191" fmla="*/ 888207 h 1347788"/>
                <a:gd name="connsiteX192" fmla="*/ 783432 w 2478882"/>
                <a:gd name="connsiteY192" fmla="*/ 900113 h 1347788"/>
                <a:gd name="connsiteX193" fmla="*/ 783432 w 2478882"/>
                <a:gd name="connsiteY193" fmla="*/ 900113 h 1347788"/>
                <a:gd name="connsiteX194" fmla="*/ 754857 w 2478882"/>
                <a:gd name="connsiteY194" fmla="*/ 914400 h 1347788"/>
                <a:gd name="connsiteX195" fmla="*/ 735807 w 2478882"/>
                <a:gd name="connsiteY195" fmla="*/ 931069 h 1347788"/>
                <a:gd name="connsiteX196" fmla="*/ 735807 w 2478882"/>
                <a:gd name="connsiteY196" fmla="*/ 931069 h 1347788"/>
                <a:gd name="connsiteX197" fmla="*/ 707232 w 2478882"/>
                <a:gd name="connsiteY197" fmla="*/ 919163 h 1347788"/>
                <a:gd name="connsiteX198" fmla="*/ 690563 w 2478882"/>
                <a:gd name="connsiteY198" fmla="*/ 909638 h 1347788"/>
                <a:gd name="connsiteX199" fmla="*/ 652463 w 2478882"/>
                <a:gd name="connsiteY199" fmla="*/ 909638 h 1347788"/>
                <a:gd name="connsiteX200" fmla="*/ 619125 w 2478882"/>
                <a:gd name="connsiteY200" fmla="*/ 914400 h 1347788"/>
                <a:gd name="connsiteX201" fmla="*/ 600075 w 2478882"/>
                <a:gd name="connsiteY201" fmla="*/ 897732 h 1347788"/>
                <a:gd name="connsiteX202" fmla="*/ 590550 w 2478882"/>
                <a:gd name="connsiteY202" fmla="*/ 859632 h 1347788"/>
                <a:gd name="connsiteX203" fmla="*/ 581025 w 2478882"/>
                <a:gd name="connsiteY203" fmla="*/ 845344 h 1347788"/>
                <a:gd name="connsiteX204" fmla="*/ 573882 w 2478882"/>
                <a:gd name="connsiteY204" fmla="*/ 828675 h 1347788"/>
                <a:gd name="connsiteX205" fmla="*/ 559594 w 2478882"/>
                <a:gd name="connsiteY205" fmla="*/ 835819 h 1347788"/>
                <a:gd name="connsiteX206" fmla="*/ 559594 w 2478882"/>
                <a:gd name="connsiteY206" fmla="*/ 859632 h 1347788"/>
                <a:gd name="connsiteX207" fmla="*/ 545307 w 2478882"/>
                <a:gd name="connsiteY207" fmla="*/ 845344 h 1347788"/>
                <a:gd name="connsiteX208" fmla="*/ 523875 w 2478882"/>
                <a:gd name="connsiteY208" fmla="*/ 838200 h 1347788"/>
                <a:gd name="connsiteX209" fmla="*/ 500063 w 2478882"/>
                <a:gd name="connsiteY209" fmla="*/ 840582 h 1347788"/>
                <a:gd name="connsiteX210" fmla="*/ 492919 w 2478882"/>
                <a:gd name="connsiteY210" fmla="*/ 862013 h 1347788"/>
                <a:gd name="connsiteX211" fmla="*/ 481013 w 2478882"/>
                <a:gd name="connsiteY211" fmla="*/ 866775 h 1347788"/>
                <a:gd name="connsiteX212" fmla="*/ 461963 w 2478882"/>
                <a:gd name="connsiteY212" fmla="*/ 866775 h 1347788"/>
                <a:gd name="connsiteX213" fmla="*/ 433388 w 2478882"/>
                <a:gd name="connsiteY213" fmla="*/ 876300 h 1347788"/>
                <a:gd name="connsiteX214" fmla="*/ 419100 w 2478882"/>
                <a:gd name="connsiteY214" fmla="*/ 900113 h 1347788"/>
                <a:gd name="connsiteX215" fmla="*/ 426244 w 2478882"/>
                <a:gd name="connsiteY215" fmla="*/ 907257 h 1347788"/>
                <a:gd name="connsiteX216" fmla="*/ 466725 w 2478882"/>
                <a:gd name="connsiteY216" fmla="*/ 885825 h 1347788"/>
                <a:gd name="connsiteX217" fmla="*/ 488157 w 2478882"/>
                <a:gd name="connsiteY217" fmla="*/ 890588 h 1347788"/>
                <a:gd name="connsiteX218" fmla="*/ 519113 w 2478882"/>
                <a:gd name="connsiteY218" fmla="*/ 878682 h 1347788"/>
                <a:gd name="connsiteX219" fmla="*/ 552450 w 2478882"/>
                <a:gd name="connsiteY219" fmla="*/ 904875 h 1347788"/>
                <a:gd name="connsiteX220" fmla="*/ 561975 w 2478882"/>
                <a:gd name="connsiteY220" fmla="*/ 931069 h 1347788"/>
                <a:gd name="connsiteX221" fmla="*/ 590550 w 2478882"/>
                <a:gd name="connsiteY221" fmla="*/ 923925 h 1347788"/>
                <a:gd name="connsiteX222" fmla="*/ 607219 w 2478882"/>
                <a:gd name="connsiteY222" fmla="*/ 945357 h 1347788"/>
                <a:gd name="connsiteX223" fmla="*/ 645319 w 2478882"/>
                <a:gd name="connsiteY223" fmla="*/ 950119 h 1347788"/>
                <a:gd name="connsiteX224" fmla="*/ 704850 w 2478882"/>
                <a:gd name="connsiteY224" fmla="*/ 959644 h 1347788"/>
                <a:gd name="connsiteX225" fmla="*/ 745332 w 2478882"/>
                <a:gd name="connsiteY225" fmla="*/ 966788 h 1347788"/>
                <a:gd name="connsiteX226" fmla="*/ 745332 w 2478882"/>
                <a:gd name="connsiteY226" fmla="*/ 966788 h 1347788"/>
                <a:gd name="connsiteX227" fmla="*/ 764382 w 2478882"/>
                <a:gd name="connsiteY227" fmla="*/ 935832 h 1347788"/>
                <a:gd name="connsiteX228" fmla="*/ 790575 w 2478882"/>
                <a:gd name="connsiteY228" fmla="*/ 935832 h 1347788"/>
                <a:gd name="connsiteX229" fmla="*/ 828675 w 2478882"/>
                <a:gd name="connsiteY229" fmla="*/ 935832 h 1347788"/>
                <a:gd name="connsiteX230" fmla="*/ 821532 w 2478882"/>
                <a:gd name="connsiteY230" fmla="*/ 950119 h 1347788"/>
                <a:gd name="connsiteX231" fmla="*/ 812007 w 2478882"/>
                <a:gd name="connsiteY231" fmla="*/ 964407 h 1347788"/>
                <a:gd name="connsiteX232" fmla="*/ 823913 w 2478882"/>
                <a:gd name="connsiteY232" fmla="*/ 973932 h 1347788"/>
                <a:gd name="connsiteX233" fmla="*/ 800100 w 2478882"/>
                <a:gd name="connsiteY233" fmla="*/ 992982 h 1347788"/>
                <a:gd name="connsiteX234" fmla="*/ 797719 w 2478882"/>
                <a:gd name="connsiteY234" fmla="*/ 1014413 h 1347788"/>
                <a:gd name="connsiteX235" fmla="*/ 790575 w 2478882"/>
                <a:gd name="connsiteY235" fmla="*/ 1026319 h 1347788"/>
                <a:gd name="connsiteX236" fmla="*/ 764382 w 2478882"/>
                <a:gd name="connsiteY236" fmla="*/ 1031082 h 1347788"/>
                <a:gd name="connsiteX237" fmla="*/ 771525 w 2478882"/>
                <a:gd name="connsiteY237" fmla="*/ 1054894 h 1347788"/>
                <a:gd name="connsiteX238" fmla="*/ 740569 w 2478882"/>
                <a:gd name="connsiteY238" fmla="*/ 1059657 h 1347788"/>
                <a:gd name="connsiteX239" fmla="*/ 726282 w 2478882"/>
                <a:gd name="connsiteY239" fmla="*/ 1042988 h 1347788"/>
                <a:gd name="connsiteX240" fmla="*/ 695325 w 2478882"/>
                <a:gd name="connsiteY240" fmla="*/ 1045369 h 1347788"/>
                <a:gd name="connsiteX241" fmla="*/ 669132 w 2478882"/>
                <a:gd name="connsiteY241" fmla="*/ 1052513 h 1347788"/>
                <a:gd name="connsiteX242" fmla="*/ 642938 w 2478882"/>
                <a:gd name="connsiteY242" fmla="*/ 1050132 h 1347788"/>
                <a:gd name="connsiteX243" fmla="*/ 621507 w 2478882"/>
                <a:gd name="connsiteY243" fmla="*/ 1047750 h 1347788"/>
                <a:gd name="connsiteX244" fmla="*/ 621507 w 2478882"/>
                <a:gd name="connsiteY244" fmla="*/ 1033463 h 1347788"/>
                <a:gd name="connsiteX245" fmla="*/ 600075 w 2478882"/>
                <a:gd name="connsiteY245" fmla="*/ 1035844 h 1347788"/>
                <a:gd name="connsiteX246" fmla="*/ 578644 w 2478882"/>
                <a:gd name="connsiteY246" fmla="*/ 1040607 h 1347788"/>
                <a:gd name="connsiteX247" fmla="*/ 571500 w 2478882"/>
                <a:gd name="connsiteY247" fmla="*/ 1031082 h 1347788"/>
                <a:gd name="connsiteX248" fmla="*/ 571500 w 2478882"/>
                <a:gd name="connsiteY248" fmla="*/ 1019175 h 1347788"/>
                <a:gd name="connsiteX249" fmla="*/ 571500 w 2478882"/>
                <a:gd name="connsiteY249" fmla="*/ 1019175 h 1347788"/>
                <a:gd name="connsiteX250" fmla="*/ 626269 w 2478882"/>
                <a:gd name="connsiteY250" fmla="*/ 1004888 h 1347788"/>
                <a:gd name="connsiteX251" fmla="*/ 647700 w 2478882"/>
                <a:gd name="connsiteY251" fmla="*/ 988219 h 1347788"/>
                <a:gd name="connsiteX252" fmla="*/ 647700 w 2478882"/>
                <a:gd name="connsiteY252" fmla="*/ 988219 h 1347788"/>
                <a:gd name="connsiteX253" fmla="*/ 647700 w 2478882"/>
                <a:gd name="connsiteY253" fmla="*/ 988219 h 1347788"/>
                <a:gd name="connsiteX254" fmla="*/ 597694 w 2478882"/>
                <a:gd name="connsiteY254" fmla="*/ 988219 h 1347788"/>
                <a:gd name="connsiteX255" fmla="*/ 581025 w 2478882"/>
                <a:gd name="connsiteY255" fmla="*/ 990600 h 1347788"/>
                <a:gd name="connsiteX256" fmla="*/ 578644 w 2478882"/>
                <a:gd name="connsiteY256" fmla="*/ 969169 h 1347788"/>
                <a:gd name="connsiteX257" fmla="*/ 550069 w 2478882"/>
                <a:gd name="connsiteY257" fmla="*/ 966788 h 1347788"/>
                <a:gd name="connsiteX258" fmla="*/ 559594 w 2478882"/>
                <a:gd name="connsiteY258" fmla="*/ 988219 h 1347788"/>
                <a:gd name="connsiteX259" fmla="*/ 545307 w 2478882"/>
                <a:gd name="connsiteY259" fmla="*/ 992982 h 1347788"/>
                <a:gd name="connsiteX260" fmla="*/ 511969 w 2478882"/>
                <a:gd name="connsiteY260" fmla="*/ 988219 h 1347788"/>
                <a:gd name="connsiteX261" fmla="*/ 492919 w 2478882"/>
                <a:gd name="connsiteY261" fmla="*/ 990600 h 1347788"/>
                <a:gd name="connsiteX262" fmla="*/ 507207 w 2478882"/>
                <a:gd name="connsiteY262" fmla="*/ 1007269 h 1347788"/>
                <a:gd name="connsiteX263" fmla="*/ 516732 w 2478882"/>
                <a:gd name="connsiteY263" fmla="*/ 1019175 h 1347788"/>
                <a:gd name="connsiteX264" fmla="*/ 507207 w 2478882"/>
                <a:gd name="connsiteY264" fmla="*/ 1028700 h 1347788"/>
                <a:gd name="connsiteX265" fmla="*/ 507207 w 2478882"/>
                <a:gd name="connsiteY265" fmla="*/ 1028700 h 1347788"/>
                <a:gd name="connsiteX266" fmla="*/ 497682 w 2478882"/>
                <a:gd name="connsiteY266" fmla="*/ 1054894 h 1347788"/>
                <a:gd name="connsiteX267" fmla="*/ 469107 w 2478882"/>
                <a:gd name="connsiteY267" fmla="*/ 1076325 h 1347788"/>
                <a:gd name="connsiteX268" fmla="*/ 454819 w 2478882"/>
                <a:gd name="connsiteY268" fmla="*/ 1071563 h 1347788"/>
                <a:gd name="connsiteX269" fmla="*/ 438150 w 2478882"/>
                <a:gd name="connsiteY269" fmla="*/ 1085850 h 1347788"/>
                <a:gd name="connsiteX270" fmla="*/ 431007 w 2478882"/>
                <a:gd name="connsiteY270" fmla="*/ 1083469 h 1347788"/>
                <a:gd name="connsiteX271" fmla="*/ 433388 w 2478882"/>
                <a:gd name="connsiteY271" fmla="*/ 1059657 h 1347788"/>
                <a:gd name="connsiteX272" fmla="*/ 435769 w 2478882"/>
                <a:gd name="connsiteY272" fmla="*/ 1035844 h 1347788"/>
                <a:gd name="connsiteX273" fmla="*/ 426244 w 2478882"/>
                <a:gd name="connsiteY273" fmla="*/ 1031082 h 1347788"/>
                <a:gd name="connsiteX274" fmla="*/ 423863 w 2478882"/>
                <a:gd name="connsiteY274" fmla="*/ 1047750 h 1347788"/>
                <a:gd name="connsiteX275" fmla="*/ 416719 w 2478882"/>
                <a:gd name="connsiteY275" fmla="*/ 1062038 h 1347788"/>
                <a:gd name="connsiteX276" fmla="*/ 392907 w 2478882"/>
                <a:gd name="connsiteY276" fmla="*/ 1052513 h 1347788"/>
                <a:gd name="connsiteX277" fmla="*/ 383382 w 2478882"/>
                <a:gd name="connsiteY277" fmla="*/ 1050132 h 1347788"/>
                <a:gd name="connsiteX278" fmla="*/ 383382 w 2478882"/>
                <a:gd name="connsiteY278" fmla="*/ 1069182 h 1347788"/>
                <a:gd name="connsiteX279" fmla="*/ 404813 w 2478882"/>
                <a:gd name="connsiteY279" fmla="*/ 1088232 h 1347788"/>
                <a:gd name="connsiteX280" fmla="*/ 376238 w 2478882"/>
                <a:gd name="connsiteY280" fmla="*/ 1090613 h 1347788"/>
                <a:gd name="connsiteX281" fmla="*/ 371475 w 2478882"/>
                <a:gd name="connsiteY281" fmla="*/ 1100138 h 1347788"/>
                <a:gd name="connsiteX282" fmla="*/ 342900 w 2478882"/>
                <a:gd name="connsiteY282" fmla="*/ 1090613 h 1347788"/>
                <a:gd name="connsiteX283" fmla="*/ 342900 w 2478882"/>
                <a:gd name="connsiteY283" fmla="*/ 1109663 h 1347788"/>
                <a:gd name="connsiteX284" fmla="*/ 333375 w 2478882"/>
                <a:gd name="connsiteY284" fmla="*/ 1121569 h 1347788"/>
                <a:gd name="connsiteX285" fmla="*/ 323850 w 2478882"/>
                <a:gd name="connsiteY285" fmla="*/ 1121569 h 1347788"/>
                <a:gd name="connsiteX286" fmla="*/ 316707 w 2478882"/>
                <a:gd name="connsiteY286" fmla="*/ 1088232 h 1347788"/>
                <a:gd name="connsiteX287" fmla="*/ 290513 w 2478882"/>
                <a:gd name="connsiteY287" fmla="*/ 1073944 h 1347788"/>
                <a:gd name="connsiteX288" fmla="*/ 271463 w 2478882"/>
                <a:gd name="connsiteY288" fmla="*/ 1062038 h 1347788"/>
                <a:gd name="connsiteX289" fmla="*/ 278607 w 2478882"/>
                <a:gd name="connsiteY289" fmla="*/ 1012032 h 1347788"/>
                <a:gd name="connsiteX290" fmla="*/ 285750 w 2478882"/>
                <a:gd name="connsiteY290" fmla="*/ 978694 h 1347788"/>
                <a:gd name="connsiteX291" fmla="*/ 328613 w 2478882"/>
                <a:gd name="connsiteY291" fmla="*/ 954882 h 1347788"/>
                <a:gd name="connsiteX292" fmla="*/ 338138 w 2478882"/>
                <a:gd name="connsiteY292" fmla="*/ 938213 h 1347788"/>
                <a:gd name="connsiteX293" fmla="*/ 350044 w 2478882"/>
                <a:gd name="connsiteY293" fmla="*/ 912019 h 1347788"/>
                <a:gd name="connsiteX294" fmla="*/ 350044 w 2478882"/>
                <a:gd name="connsiteY294" fmla="*/ 912019 h 1347788"/>
                <a:gd name="connsiteX295" fmla="*/ 321469 w 2478882"/>
                <a:gd name="connsiteY295" fmla="*/ 919163 h 1347788"/>
                <a:gd name="connsiteX296" fmla="*/ 314325 w 2478882"/>
                <a:gd name="connsiteY296" fmla="*/ 895350 h 1347788"/>
                <a:gd name="connsiteX297" fmla="*/ 311944 w 2478882"/>
                <a:gd name="connsiteY297" fmla="*/ 916782 h 1347788"/>
                <a:gd name="connsiteX298" fmla="*/ 300038 w 2478882"/>
                <a:gd name="connsiteY298" fmla="*/ 950119 h 1347788"/>
                <a:gd name="connsiteX299" fmla="*/ 288132 w 2478882"/>
                <a:gd name="connsiteY299" fmla="*/ 942975 h 1347788"/>
                <a:gd name="connsiteX300" fmla="*/ 288132 w 2478882"/>
                <a:gd name="connsiteY300" fmla="*/ 919163 h 1347788"/>
                <a:gd name="connsiteX301" fmla="*/ 288132 w 2478882"/>
                <a:gd name="connsiteY301" fmla="*/ 907257 h 1347788"/>
                <a:gd name="connsiteX302" fmla="*/ 278607 w 2478882"/>
                <a:gd name="connsiteY302" fmla="*/ 895350 h 1347788"/>
                <a:gd name="connsiteX303" fmla="*/ 269082 w 2478882"/>
                <a:gd name="connsiteY303" fmla="*/ 902494 h 1347788"/>
                <a:gd name="connsiteX304" fmla="*/ 264319 w 2478882"/>
                <a:gd name="connsiteY304" fmla="*/ 938213 h 1347788"/>
                <a:gd name="connsiteX305" fmla="*/ 280988 w 2478882"/>
                <a:gd name="connsiteY305" fmla="*/ 957263 h 1347788"/>
                <a:gd name="connsiteX306" fmla="*/ 276225 w 2478882"/>
                <a:gd name="connsiteY306" fmla="*/ 976313 h 1347788"/>
                <a:gd name="connsiteX307" fmla="*/ 264319 w 2478882"/>
                <a:gd name="connsiteY307" fmla="*/ 1007269 h 1347788"/>
                <a:gd name="connsiteX308" fmla="*/ 250032 w 2478882"/>
                <a:gd name="connsiteY308" fmla="*/ 1031082 h 1347788"/>
                <a:gd name="connsiteX309" fmla="*/ 207169 w 2478882"/>
                <a:gd name="connsiteY309" fmla="*/ 1019175 h 1347788"/>
                <a:gd name="connsiteX310" fmla="*/ 200025 w 2478882"/>
                <a:gd name="connsiteY310" fmla="*/ 988219 h 1347788"/>
                <a:gd name="connsiteX311" fmla="*/ 157163 w 2478882"/>
                <a:gd name="connsiteY311" fmla="*/ 962025 h 1347788"/>
                <a:gd name="connsiteX312" fmla="*/ 104775 w 2478882"/>
                <a:gd name="connsiteY312" fmla="*/ 940594 h 1347788"/>
                <a:gd name="connsiteX313" fmla="*/ 61913 w 2478882"/>
                <a:gd name="connsiteY313" fmla="*/ 902494 h 1347788"/>
                <a:gd name="connsiteX314" fmla="*/ 35719 w 2478882"/>
                <a:gd name="connsiteY314" fmla="*/ 864394 h 1347788"/>
                <a:gd name="connsiteX315" fmla="*/ 11907 w 2478882"/>
                <a:gd name="connsiteY315" fmla="*/ 804863 h 1347788"/>
                <a:gd name="connsiteX316" fmla="*/ 0 w 2478882"/>
                <a:gd name="connsiteY316" fmla="*/ 735807 h 1347788"/>
                <a:gd name="connsiteX317" fmla="*/ 2382 w 2478882"/>
                <a:gd name="connsiteY317" fmla="*/ 676275 h 1347788"/>
                <a:gd name="connsiteX318" fmla="*/ 2382 w 2478882"/>
                <a:gd name="connsiteY318" fmla="*/ 645319 h 1347788"/>
                <a:gd name="connsiteX319" fmla="*/ 2052638 w 2478882"/>
                <a:gd name="connsiteY319" fmla="*/ 0 h 1347788"/>
                <a:gd name="connsiteX0" fmla="*/ 2052638 w 2478882"/>
                <a:gd name="connsiteY0" fmla="*/ 0 h 1347788"/>
                <a:gd name="connsiteX1" fmla="*/ 2057400 w 2478882"/>
                <a:gd name="connsiteY1" fmla="*/ 33338 h 1347788"/>
                <a:gd name="connsiteX2" fmla="*/ 2066925 w 2478882"/>
                <a:gd name="connsiteY2" fmla="*/ 88107 h 1347788"/>
                <a:gd name="connsiteX3" fmla="*/ 2088357 w 2478882"/>
                <a:gd name="connsiteY3" fmla="*/ 133350 h 1347788"/>
                <a:gd name="connsiteX4" fmla="*/ 2085975 w 2478882"/>
                <a:gd name="connsiteY4" fmla="*/ 183357 h 1347788"/>
                <a:gd name="connsiteX5" fmla="*/ 2085975 w 2478882"/>
                <a:gd name="connsiteY5" fmla="*/ 228600 h 1347788"/>
                <a:gd name="connsiteX6" fmla="*/ 2081213 w 2478882"/>
                <a:gd name="connsiteY6" fmla="*/ 278607 h 1347788"/>
                <a:gd name="connsiteX7" fmla="*/ 2095500 w 2478882"/>
                <a:gd name="connsiteY7" fmla="*/ 319088 h 1347788"/>
                <a:gd name="connsiteX8" fmla="*/ 2109788 w 2478882"/>
                <a:gd name="connsiteY8" fmla="*/ 350044 h 1347788"/>
                <a:gd name="connsiteX9" fmla="*/ 2105025 w 2478882"/>
                <a:gd name="connsiteY9" fmla="*/ 388144 h 1347788"/>
                <a:gd name="connsiteX10" fmla="*/ 2119313 w 2478882"/>
                <a:gd name="connsiteY10" fmla="*/ 426244 h 1347788"/>
                <a:gd name="connsiteX11" fmla="*/ 2145507 w 2478882"/>
                <a:gd name="connsiteY11" fmla="*/ 454819 h 1347788"/>
                <a:gd name="connsiteX12" fmla="*/ 2169319 w 2478882"/>
                <a:gd name="connsiteY12" fmla="*/ 481013 h 1347788"/>
                <a:gd name="connsiteX13" fmla="*/ 2238375 w 2478882"/>
                <a:gd name="connsiteY13" fmla="*/ 719138 h 1347788"/>
                <a:gd name="connsiteX14" fmla="*/ 2266950 w 2478882"/>
                <a:gd name="connsiteY14" fmla="*/ 764382 h 1347788"/>
                <a:gd name="connsiteX15" fmla="*/ 2288382 w 2478882"/>
                <a:gd name="connsiteY15" fmla="*/ 821532 h 1347788"/>
                <a:gd name="connsiteX16" fmla="*/ 2297907 w 2478882"/>
                <a:gd name="connsiteY16" fmla="*/ 871538 h 1347788"/>
                <a:gd name="connsiteX17" fmla="*/ 2340769 w 2478882"/>
                <a:gd name="connsiteY17" fmla="*/ 909638 h 1347788"/>
                <a:gd name="connsiteX18" fmla="*/ 2343150 w 2478882"/>
                <a:gd name="connsiteY18" fmla="*/ 950119 h 1347788"/>
                <a:gd name="connsiteX19" fmla="*/ 2347913 w 2478882"/>
                <a:gd name="connsiteY19" fmla="*/ 964407 h 1347788"/>
                <a:gd name="connsiteX20" fmla="*/ 2364582 w 2478882"/>
                <a:gd name="connsiteY20" fmla="*/ 978694 h 1347788"/>
                <a:gd name="connsiteX21" fmla="*/ 2359819 w 2478882"/>
                <a:gd name="connsiteY21" fmla="*/ 995363 h 1347788"/>
                <a:gd name="connsiteX22" fmla="*/ 2393157 w 2478882"/>
                <a:gd name="connsiteY22" fmla="*/ 1019175 h 1347788"/>
                <a:gd name="connsiteX23" fmla="*/ 2409825 w 2478882"/>
                <a:gd name="connsiteY23" fmla="*/ 1059657 h 1347788"/>
                <a:gd name="connsiteX24" fmla="*/ 2390775 w 2478882"/>
                <a:gd name="connsiteY24" fmla="*/ 1069182 h 1347788"/>
                <a:gd name="connsiteX25" fmla="*/ 2376488 w 2478882"/>
                <a:gd name="connsiteY25" fmla="*/ 1047750 h 1347788"/>
                <a:gd name="connsiteX26" fmla="*/ 2364582 w 2478882"/>
                <a:gd name="connsiteY26" fmla="*/ 1035844 h 1347788"/>
                <a:gd name="connsiteX27" fmla="*/ 2355057 w 2478882"/>
                <a:gd name="connsiteY27" fmla="*/ 1035844 h 1347788"/>
                <a:gd name="connsiteX28" fmla="*/ 2352675 w 2478882"/>
                <a:gd name="connsiteY28" fmla="*/ 1057275 h 1347788"/>
                <a:gd name="connsiteX29" fmla="*/ 2371725 w 2478882"/>
                <a:gd name="connsiteY29" fmla="*/ 1090613 h 1347788"/>
                <a:gd name="connsiteX30" fmla="*/ 2386013 w 2478882"/>
                <a:gd name="connsiteY30" fmla="*/ 1104900 h 1347788"/>
                <a:gd name="connsiteX31" fmla="*/ 2400300 w 2478882"/>
                <a:gd name="connsiteY31" fmla="*/ 1085850 h 1347788"/>
                <a:gd name="connsiteX32" fmla="*/ 2414588 w 2478882"/>
                <a:gd name="connsiteY32" fmla="*/ 1090613 h 1347788"/>
                <a:gd name="connsiteX33" fmla="*/ 2421732 w 2478882"/>
                <a:gd name="connsiteY33" fmla="*/ 1116807 h 1347788"/>
                <a:gd name="connsiteX34" fmla="*/ 2424113 w 2478882"/>
                <a:gd name="connsiteY34" fmla="*/ 1128713 h 1347788"/>
                <a:gd name="connsiteX35" fmla="*/ 2400300 w 2478882"/>
                <a:gd name="connsiteY35" fmla="*/ 1131094 h 1347788"/>
                <a:gd name="connsiteX36" fmla="*/ 2414588 w 2478882"/>
                <a:gd name="connsiteY36" fmla="*/ 1152525 h 1347788"/>
                <a:gd name="connsiteX37" fmla="*/ 2443163 w 2478882"/>
                <a:gd name="connsiteY37" fmla="*/ 1159669 h 1347788"/>
                <a:gd name="connsiteX38" fmla="*/ 2462213 w 2478882"/>
                <a:gd name="connsiteY38" fmla="*/ 1190625 h 1347788"/>
                <a:gd name="connsiteX39" fmla="*/ 2455069 w 2478882"/>
                <a:gd name="connsiteY39" fmla="*/ 1235869 h 1347788"/>
                <a:gd name="connsiteX40" fmla="*/ 2459832 w 2478882"/>
                <a:gd name="connsiteY40" fmla="*/ 1290638 h 1347788"/>
                <a:gd name="connsiteX41" fmla="*/ 2478882 w 2478882"/>
                <a:gd name="connsiteY41" fmla="*/ 1347788 h 1347788"/>
                <a:gd name="connsiteX42" fmla="*/ 2457450 w 2478882"/>
                <a:gd name="connsiteY42" fmla="*/ 1347788 h 1347788"/>
                <a:gd name="connsiteX43" fmla="*/ 2428875 w 2478882"/>
                <a:gd name="connsiteY43" fmla="*/ 1335882 h 1347788"/>
                <a:gd name="connsiteX44" fmla="*/ 2412207 w 2478882"/>
                <a:gd name="connsiteY44" fmla="*/ 1335882 h 1347788"/>
                <a:gd name="connsiteX45" fmla="*/ 2395538 w 2478882"/>
                <a:gd name="connsiteY45" fmla="*/ 1326357 h 1347788"/>
                <a:gd name="connsiteX46" fmla="*/ 2378869 w 2478882"/>
                <a:gd name="connsiteY46" fmla="*/ 1316832 h 1347788"/>
                <a:gd name="connsiteX47" fmla="*/ 2383632 w 2478882"/>
                <a:gd name="connsiteY47" fmla="*/ 1269207 h 1347788"/>
                <a:gd name="connsiteX48" fmla="*/ 2336007 w 2478882"/>
                <a:gd name="connsiteY48" fmla="*/ 1245394 h 1347788"/>
                <a:gd name="connsiteX49" fmla="*/ 2297907 w 2478882"/>
                <a:gd name="connsiteY49" fmla="*/ 1233488 h 1347788"/>
                <a:gd name="connsiteX50" fmla="*/ 2238375 w 2478882"/>
                <a:gd name="connsiteY50" fmla="*/ 1214438 h 1347788"/>
                <a:gd name="connsiteX51" fmla="*/ 2185988 w 2478882"/>
                <a:gd name="connsiteY51" fmla="*/ 1212057 h 1347788"/>
                <a:gd name="connsiteX52" fmla="*/ 2164557 w 2478882"/>
                <a:gd name="connsiteY52" fmla="*/ 1207294 h 1347788"/>
                <a:gd name="connsiteX53" fmla="*/ 2193132 w 2478882"/>
                <a:gd name="connsiteY53" fmla="*/ 1188244 h 1347788"/>
                <a:gd name="connsiteX54" fmla="*/ 2178844 w 2478882"/>
                <a:gd name="connsiteY54" fmla="*/ 1185863 h 1347788"/>
                <a:gd name="connsiteX55" fmla="*/ 2183607 w 2478882"/>
                <a:gd name="connsiteY55" fmla="*/ 1169194 h 1347788"/>
                <a:gd name="connsiteX56" fmla="*/ 2205038 w 2478882"/>
                <a:gd name="connsiteY56" fmla="*/ 1145382 h 1347788"/>
                <a:gd name="connsiteX57" fmla="*/ 2197894 w 2478882"/>
                <a:gd name="connsiteY57" fmla="*/ 1140619 h 1347788"/>
                <a:gd name="connsiteX58" fmla="*/ 2166938 w 2478882"/>
                <a:gd name="connsiteY58" fmla="*/ 1164432 h 1347788"/>
                <a:gd name="connsiteX59" fmla="*/ 2155032 w 2478882"/>
                <a:gd name="connsiteY59" fmla="*/ 1164432 h 1347788"/>
                <a:gd name="connsiteX60" fmla="*/ 2147888 w 2478882"/>
                <a:gd name="connsiteY60" fmla="*/ 1152525 h 1347788"/>
                <a:gd name="connsiteX61" fmla="*/ 2138363 w 2478882"/>
                <a:gd name="connsiteY61" fmla="*/ 1147763 h 1347788"/>
                <a:gd name="connsiteX62" fmla="*/ 2119313 w 2478882"/>
                <a:gd name="connsiteY62" fmla="*/ 1152525 h 1347788"/>
                <a:gd name="connsiteX63" fmla="*/ 2126457 w 2478882"/>
                <a:gd name="connsiteY63" fmla="*/ 1173957 h 1347788"/>
                <a:gd name="connsiteX64" fmla="*/ 2102644 w 2478882"/>
                <a:gd name="connsiteY64" fmla="*/ 1176338 h 1347788"/>
                <a:gd name="connsiteX65" fmla="*/ 2088357 w 2478882"/>
                <a:gd name="connsiteY65" fmla="*/ 1169194 h 1347788"/>
                <a:gd name="connsiteX66" fmla="*/ 2078832 w 2478882"/>
                <a:gd name="connsiteY66" fmla="*/ 1154907 h 1347788"/>
                <a:gd name="connsiteX67" fmla="*/ 2066925 w 2478882"/>
                <a:gd name="connsiteY67" fmla="*/ 1162050 h 1347788"/>
                <a:gd name="connsiteX68" fmla="*/ 2040732 w 2478882"/>
                <a:gd name="connsiteY68" fmla="*/ 1164432 h 1347788"/>
                <a:gd name="connsiteX69" fmla="*/ 1971675 w 2478882"/>
                <a:gd name="connsiteY69" fmla="*/ 1154907 h 1347788"/>
                <a:gd name="connsiteX70" fmla="*/ 1935957 w 2478882"/>
                <a:gd name="connsiteY70" fmla="*/ 1138238 h 1347788"/>
                <a:gd name="connsiteX71" fmla="*/ 1921669 w 2478882"/>
                <a:gd name="connsiteY71" fmla="*/ 1104900 h 1347788"/>
                <a:gd name="connsiteX72" fmla="*/ 1921669 w 2478882"/>
                <a:gd name="connsiteY72" fmla="*/ 1083469 h 1347788"/>
                <a:gd name="connsiteX73" fmla="*/ 1893094 w 2478882"/>
                <a:gd name="connsiteY73" fmla="*/ 1057275 h 1347788"/>
                <a:gd name="connsiteX74" fmla="*/ 1869282 w 2478882"/>
                <a:gd name="connsiteY74" fmla="*/ 1042988 h 1347788"/>
                <a:gd name="connsiteX75" fmla="*/ 1850232 w 2478882"/>
                <a:gd name="connsiteY75" fmla="*/ 1028700 h 1347788"/>
                <a:gd name="connsiteX76" fmla="*/ 1843088 w 2478882"/>
                <a:gd name="connsiteY76" fmla="*/ 1016794 h 1347788"/>
                <a:gd name="connsiteX77" fmla="*/ 1804988 w 2478882"/>
                <a:gd name="connsiteY77" fmla="*/ 1012032 h 1347788"/>
                <a:gd name="connsiteX78" fmla="*/ 1769269 w 2478882"/>
                <a:gd name="connsiteY78" fmla="*/ 1007269 h 1347788"/>
                <a:gd name="connsiteX79" fmla="*/ 1750219 w 2478882"/>
                <a:gd name="connsiteY79" fmla="*/ 981075 h 1347788"/>
                <a:gd name="connsiteX80" fmla="*/ 1709738 w 2478882"/>
                <a:gd name="connsiteY80" fmla="*/ 962025 h 1347788"/>
                <a:gd name="connsiteX81" fmla="*/ 1678782 w 2478882"/>
                <a:gd name="connsiteY81" fmla="*/ 947738 h 1347788"/>
                <a:gd name="connsiteX82" fmla="*/ 1659732 w 2478882"/>
                <a:gd name="connsiteY82" fmla="*/ 945357 h 1347788"/>
                <a:gd name="connsiteX83" fmla="*/ 1659732 w 2478882"/>
                <a:gd name="connsiteY83" fmla="*/ 921544 h 1347788"/>
                <a:gd name="connsiteX84" fmla="*/ 1640682 w 2478882"/>
                <a:gd name="connsiteY84" fmla="*/ 928688 h 1347788"/>
                <a:gd name="connsiteX85" fmla="*/ 1640682 w 2478882"/>
                <a:gd name="connsiteY85" fmla="*/ 928688 h 1347788"/>
                <a:gd name="connsiteX86" fmla="*/ 1619250 w 2478882"/>
                <a:gd name="connsiteY86" fmla="*/ 892969 h 1347788"/>
                <a:gd name="connsiteX87" fmla="*/ 1595438 w 2478882"/>
                <a:gd name="connsiteY87" fmla="*/ 871538 h 1347788"/>
                <a:gd name="connsiteX88" fmla="*/ 1581150 w 2478882"/>
                <a:gd name="connsiteY88" fmla="*/ 864394 h 1347788"/>
                <a:gd name="connsiteX89" fmla="*/ 1581150 w 2478882"/>
                <a:gd name="connsiteY89" fmla="*/ 845344 h 1347788"/>
                <a:gd name="connsiteX90" fmla="*/ 1602582 w 2478882"/>
                <a:gd name="connsiteY90" fmla="*/ 835819 h 1347788"/>
                <a:gd name="connsiteX91" fmla="*/ 1633538 w 2478882"/>
                <a:gd name="connsiteY91" fmla="*/ 842963 h 1347788"/>
                <a:gd name="connsiteX92" fmla="*/ 1657350 w 2478882"/>
                <a:gd name="connsiteY92" fmla="*/ 828675 h 1347788"/>
                <a:gd name="connsiteX93" fmla="*/ 1669257 w 2478882"/>
                <a:gd name="connsiteY93" fmla="*/ 816769 h 1347788"/>
                <a:gd name="connsiteX94" fmla="*/ 1688307 w 2478882"/>
                <a:gd name="connsiteY94" fmla="*/ 804863 h 1347788"/>
                <a:gd name="connsiteX95" fmla="*/ 1650207 w 2478882"/>
                <a:gd name="connsiteY95" fmla="*/ 771525 h 1347788"/>
                <a:gd name="connsiteX96" fmla="*/ 1624013 w 2478882"/>
                <a:gd name="connsiteY96" fmla="*/ 778669 h 1347788"/>
                <a:gd name="connsiteX97" fmla="*/ 1626393 w 2478882"/>
                <a:gd name="connsiteY97" fmla="*/ 795338 h 1347788"/>
                <a:gd name="connsiteX98" fmla="*/ 1607344 w 2478882"/>
                <a:gd name="connsiteY98" fmla="*/ 802481 h 1347788"/>
                <a:gd name="connsiteX99" fmla="*/ 1581151 w 2478882"/>
                <a:gd name="connsiteY99" fmla="*/ 809625 h 1347788"/>
                <a:gd name="connsiteX100" fmla="*/ 1559719 w 2478882"/>
                <a:gd name="connsiteY100" fmla="*/ 819150 h 1347788"/>
                <a:gd name="connsiteX101" fmla="*/ 1552575 w 2478882"/>
                <a:gd name="connsiteY101" fmla="*/ 835819 h 1347788"/>
                <a:gd name="connsiteX102" fmla="*/ 1531144 w 2478882"/>
                <a:gd name="connsiteY102" fmla="*/ 835819 h 1347788"/>
                <a:gd name="connsiteX103" fmla="*/ 1516857 w 2478882"/>
                <a:gd name="connsiteY103" fmla="*/ 845344 h 1347788"/>
                <a:gd name="connsiteX104" fmla="*/ 1485900 w 2478882"/>
                <a:gd name="connsiteY104" fmla="*/ 840582 h 1347788"/>
                <a:gd name="connsiteX105" fmla="*/ 1438275 w 2478882"/>
                <a:gd name="connsiteY105" fmla="*/ 835819 h 1347788"/>
                <a:gd name="connsiteX106" fmla="*/ 1416844 w 2478882"/>
                <a:gd name="connsiteY106" fmla="*/ 821532 h 1347788"/>
                <a:gd name="connsiteX107" fmla="*/ 1385888 w 2478882"/>
                <a:gd name="connsiteY107" fmla="*/ 823913 h 1347788"/>
                <a:gd name="connsiteX108" fmla="*/ 1359694 w 2478882"/>
                <a:gd name="connsiteY108" fmla="*/ 833438 h 1347788"/>
                <a:gd name="connsiteX109" fmla="*/ 1343025 w 2478882"/>
                <a:gd name="connsiteY109" fmla="*/ 828675 h 1347788"/>
                <a:gd name="connsiteX110" fmla="*/ 1323975 w 2478882"/>
                <a:gd name="connsiteY110" fmla="*/ 800100 h 1347788"/>
                <a:gd name="connsiteX111" fmla="*/ 1323975 w 2478882"/>
                <a:gd name="connsiteY111" fmla="*/ 788194 h 1347788"/>
                <a:gd name="connsiteX112" fmla="*/ 1314450 w 2478882"/>
                <a:gd name="connsiteY112" fmla="*/ 812007 h 1347788"/>
                <a:gd name="connsiteX113" fmla="*/ 1319213 w 2478882"/>
                <a:gd name="connsiteY113" fmla="*/ 845344 h 1347788"/>
                <a:gd name="connsiteX114" fmla="*/ 1312069 w 2478882"/>
                <a:gd name="connsiteY114" fmla="*/ 864394 h 1347788"/>
                <a:gd name="connsiteX115" fmla="*/ 1283494 w 2478882"/>
                <a:gd name="connsiteY115" fmla="*/ 864394 h 1347788"/>
                <a:gd name="connsiteX116" fmla="*/ 1264444 w 2478882"/>
                <a:gd name="connsiteY116" fmla="*/ 850107 h 1347788"/>
                <a:gd name="connsiteX117" fmla="*/ 1243013 w 2478882"/>
                <a:gd name="connsiteY117" fmla="*/ 850107 h 1347788"/>
                <a:gd name="connsiteX118" fmla="*/ 1219200 w 2478882"/>
                <a:gd name="connsiteY118" fmla="*/ 840582 h 1347788"/>
                <a:gd name="connsiteX119" fmla="*/ 1212057 w 2478882"/>
                <a:gd name="connsiteY119" fmla="*/ 833438 h 1347788"/>
                <a:gd name="connsiteX120" fmla="*/ 1212057 w 2478882"/>
                <a:gd name="connsiteY120" fmla="*/ 809625 h 1347788"/>
                <a:gd name="connsiteX121" fmla="*/ 1214438 w 2478882"/>
                <a:gd name="connsiteY121" fmla="*/ 785813 h 1347788"/>
                <a:gd name="connsiteX122" fmla="*/ 1219200 w 2478882"/>
                <a:gd name="connsiteY122" fmla="*/ 762000 h 1347788"/>
                <a:gd name="connsiteX123" fmla="*/ 1235869 w 2478882"/>
                <a:gd name="connsiteY123" fmla="*/ 747713 h 1347788"/>
                <a:gd name="connsiteX124" fmla="*/ 1243013 w 2478882"/>
                <a:gd name="connsiteY124" fmla="*/ 740569 h 1347788"/>
                <a:gd name="connsiteX125" fmla="*/ 1233488 w 2478882"/>
                <a:gd name="connsiteY125" fmla="*/ 716757 h 1347788"/>
                <a:gd name="connsiteX126" fmla="*/ 1200150 w 2478882"/>
                <a:gd name="connsiteY126" fmla="*/ 688182 h 1347788"/>
                <a:gd name="connsiteX127" fmla="*/ 1176338 w 2478882"/>
                <a:gd name="connsiteY127" fmla="*/ 671513 h 1347788"/>
                <a:gd name="connsiteX128" fmla="*/ 1162050 w 2478882"/>
                <a:gd name="connsiteY128" fmla="*/ 652463 h 1347788"/>
                <a:gd name="connsiteX129" fmla="*/ 1162050 w 2478882"/>
                <a:gd name="connsiteY129" fmla="*/ 652463 h 1347788"/>
                <a:gd name="connsiteX130" fmla="*/ 1166813 w 2478882"/>
                <a:gd name="connsiteY130" fmla="*/ 690563 h 1347788"/>
                <a:gd name="connsiteX131" fmla="*/ 1169194 w 2478882"/>
                <a:gd name="connsiteY131" fmla="*/ 719138 h 1347788"/>
                <a:gd name="connsiteX132" fmla="*/ 1195388 w 2478882"/>
                <a:gd name="connsiteY132" fmla="*/ 731044 h 1347788"/>
                <a:gd name="connsiteX133" fmla="*/ 1204913 w 2478882"/>
                <a:gd name="connsiteY133" fmla="*/ 745332 h 1347788"/>
                <a:gd name="connsiteX134" fmla="*/ 1195388 w 2478882"/>
                <a:gd name="connsiteY134" fmla="*/ 771525 h 1347788"/>
                <a:gd name="connsiteX135" fmla="*/ 1197769 w 2478882"/>
                <a:gd name="connsiteY135" fmla="*/ 797719 h 1347788"/>
                <a:gd name="connsiteX136" fmla="*/ 1190625 w 2478882"/>
                <a:gd name="connsiteY136" fmla="*/ 819150 h 1347788"/>
                <a:gd name="connsiteX137" fmla="*/ 1195388 w 2478882"/>
                <a:gd name="connsiteY137" fmla="*/ 838200 h 1347788"/>
                <a:gd name="connsiteX138" fmla="*/ 1195388 w 2478882"/>
                <a:gd name="connsiteY138" fmla="*/ 838200 h 1347788"/>
                <a:gd name="connsiteX139" fmla="*/ 1166813 w 2478882"/>
                <a:gd name="connsiteY139" fmla="*/ 838200 h 1347788"/>
                <a:gd name="connsiteX140" fmla="*/ 1150144 w 2478882"/>
                <a:gd name="connsiteY140" fmla="*/ 838200 h 1347788"/>
                <a:gd name="connsiteX141" fmla="*/ 1131094 w 2478882"/>
                <a:gd name="connsiteY141" fmla="*/ 847725 h 1347788"/>
                <a:gd name="connsiteX142" fmla="*/ 1114425 w 2478882"/>
                <a:gd name="connsiteY142" fmla="*/ 838200 h 1347788"/>
                <a:gd name="connsiteX143" fmla="*/ 1088232 w 2478882"/>
                <a:gd name="connsiteY143" fmla="*/ 847725 h 1347788"/>
                <a:gd name="connsiteX144" fmla="*/ 1066800 w 2478882"/>
                <a:gd name="connsiteY144" fmla="*/ 854869 h 1347788"/>
                <a:gd name="connsiteX145" fmla="*/ 1059657 w 2478882"/>
                <a:gd name="connsiteY145" fmla="*/ 842963 h 1347788"/>
                <a:gd name="connsiteX146" fmla="*/ 1031082 w 2478882"/>
                <a:gd name="connsiteY146" fmla="*/ 852488 h 1347788"/>
                <a:gd name="connsiteX147" fmla="*/ 992982 w 2478882"/>
                <a:gd name="connsiteY147" fmla="*/ 823913 h 1347788"/>
                <a:gd name="connsiteX148" fmla="*/ 964407 w 2478882"/>
                <a:gd name="connsiteY148" fmla="*/ 826294 h 1347788"/>
                <a:gd name="connsiteX149" fmla="*/ 942975 w 2478882"/>
                <a:gd name="connsiteY149" fmla="*/ 835819 h 1347788"/>
                <a:gd name="connsiteX150" fmla="*/ 921544 w 2478882"/>
                <a:gd name="connsiteY150" fmla="*/ 852488 h 1347788"/>
                <a:gd name="connsiteX151" fmla="*/ 909638 w 2478882"/>
                <a:gd name="connsiteY151" fmla="*/ 833438 h 1347788"/>
                <a:gd name="connsiteX152" fmla="*/ 919163 w 2478882"/>
                <a:gd name="connsiteY152" fmla="*/ 807244 h 1347788"/>
                <a:gd name="connsiteX153" fmla="*/ 921544 w 2478882"/>
                <a:gd name="connsiteY153" fmla="*/ 797719 h 1347788"/>
                <a:gd name="connsiteX154" fmla="*/ 914400 w 2478882"/>
                <a:gd name="connsiteY154" fmla="*/ 778669 h 1347788"/>
                <a:gd name="connsiteX155" fmla="*/ 907257 w 2478882"/>
                <a:gd name="connsiteY155" fmla="*/ 771525 h 1347788"/>
                <a:gd name="connsiteX156" fmla="*/ 897732 w 2478882"/>
                <a:gd name="connsiteY156" fmla="*/ 800100 h 1347788"/>
                <a:gd name="connsiteX157" fmla="*/ 897732 w 2478882"/>
                <a:gd name="connsiteY157" fmla="*/ 823913 h 1347788"/>
                <a:gd name="connsiteX158" fmla="*/ 869157 w 2478882"/>
                <a:gd name="connsiteY158" fmla="*/ 828675 h 1347788"/>
                <a:gd name="connsiteX159" fmla="*/ 850107 w 2478882"/>
                <a:gd name="connsiteY159" fmla="*/ 833438 h 1347788"/>
                <a:gd name="connsiteX160" fmla="*/ 828675 w 2478882"/>
                <a:gd name="connsiteY160" fmla="*/ 804863 h 1347788"/>
                <a:gd name="connsiteX161" fmla="*/ 814388 w 2478882"/>
                <a:gd name="connsiteY161" fmla="*/ 783432 h 1347788"/>
                <a:gd name="connsiteX162" fmla="*/ 807244 w 2478882"/>
                <a:gd name="connsiteY162" fmla="*/ 759619 h 1347788"/>
                <a:gd name="connsiteX163" fmla="*/ 804863 w 2478882"/>
                <a:gd name="connsiteY163" fmla="*/ 733425 h 1347788"/>
                <a:gd name="connsiteX164" fmla="*/ 783432 w 2478882"/>
                <a:gd name="connsiteY164" fmla="*/ 692944 h 1347788"/>
                <a:gd name="connsiteX165" fmla="*/ 783432 w 2478882"/>
                <a:gd name="connsiteY165" fmla="*/ 719138 h 1347788"/>
                <a:gd name="connsiteX166" fmla="*/ 785813 w 2478882"/>
                <a:gd name="connsiteY166" fmla="*/ 757238 h 1347788"/>
                <a:gd name="connsiteX167" fmla="*/ 800100 w 2478882"/>
                <a:gd name="connsiteY167" fmla="*/ 792957 h 1347788"/>
                <a:gd name="connsiteX168" fmla="*/ 823913 w 2478882"/>
                <a:gd name="connsiteY168" fmla="*/ 833438 h 1347788"/>
                <a:gd name="connsiteX169" fmla="*/ 845344 w 2478882"/>
                <a:gd name="connsiteY169" fmla="*/ 854869 h 1347788"/>
                <a:gd name="connsiteX170" fmla="*/ 838200 w 2478882"/>
                <a:gd name="connsiteY170" fmla="*/ 873919 h 1347788"/>
                <a:gd name="connsiteX171" fmla="*/ 823913 w 2478882"/>
                <a:gd name="connsiteY171" fmla="*/ 902494 h 1347788"/>
                <a:gd name="connsiteX172" fmla="*/ 823913 w 2478882"/>
                <a:gd name="connsiteY172" fmla="*/ 902494 h 1347788"/>
                <a:gd name="connsiteX173" fmla="*/ 800100 w 2478882"/>
                <a:gd name="connsiteY173" fmla="*/ 902494 h 1347788"/>
                <a:gd name="connsiteX174" fmla="*/ 809625 w 2478882"/>
                <a:gd name="connsiteY174" fmla="*/ 869157 h 1347788"/>
                <a:gd name="connsiteX175" fmla="*/ 795338 w 2478882"/>
                <a:gd name="connsiteY175" fmla="*/ 885825 h 1347788"/>
                <a:gd name="connsiteX176" fmla="*/ 788194 w 2478882"/>
                <a:gd name="connsiteY176" fmla="*/ 862013 h 1347788"/>
                <a:gd name="connsiteX177" fmla="*/ 769144 w 2478882"/>
                <a:gd name="connsiteY177" fmla="*/ 864394 h 1347788"/>
                <a:gd name="connsiteX178" fmla="*/ 750094 w 2478882"/>
                <a:gd name="connsiteY178" fmla="*/ 862013 h 1347788"/>
                <a:gd name="connsiteX179" fmla="*/ 742950 w 2478882"/>
                <a:gd name="connsiteY179" fmla="*/ 852488 h 1347788"/>
                <a:gd name="connsiteX180" fmla="*/ 742950 w 2478882"/>
                <a:gd name="connsiteY180" fmla="*/ 852488 h 1347788"/>
                <a:gd name="connsiteX181" fmla="*/ 728663 w 2478882"/>
                <a:gd name="connsiteY181" fmla="*/ 850107 h 1347788"/>
                <a:gd name="connsiteX182" fmla="*/ 711994 w 2478882"/>
                <a:gd name="connsiteY182" fmla="*/ 850107 h 1347788"/>
                <a:gd name="connsiteX183" fmla="*/ 700088 w 2478882"/>
                <a:gd name="connsiteY183" fmla="*/ 866775 h 1347788"/>
                <a:gd name="connsiteX184" fmla="*/ 681038 w 2478882"/>
                <a:gd name="connsiteY184" fmla="*/ 866775 h 1347788"/>
                <a:gd name="connsiteX185" fmla="*/ 669132 w 2478882"/>
                <a:gd name="connsiteY185" fmla="*/ 852488 h 1347788"/>
                <a:gd name="connsiteX186" fmla="*/ 666750 w 2478882"/>
                <a:gd name="connsiteY186" fmla="*/ 852488 h 1347788"/>
                <a:gd name="connsiteX187" fmla="*/ 652463 w 2478882"/>
                <a:gd name="connsiteY187" fmla="*/ 866775 h 1347788"/>
                <a:gd name="connsiteX188" fmla="*/ 652463 w 2478882"/>
                <a:gd name="connsiteY188" fmla="*/ 881063 h 1347788"/>
                <a:gd name="connsiteX189" fmla="*/ 661988 w 2478882"/>
                <a:gd name="connsiteY189" fmla="*/ 890588 h 1347788"/>
                <a:gd name="connsiteX190" fmla="*/ 704850 w 2478882"/>
                <a:gd name="connsiteY190" fmla="*/ 890588 h 1347788"/>
                <a:gd name="connsiteX191" fmla="*/ 738188 w 2478882"/>
                <a:gd name="connsiteY191" fmla="*/ 890588 h 1347788"/>
                <a:gd name="connsiteX192" fmla="*/ 776288 w 2478882"/>
                <a:gd name="connsiteY192" fmla="*/ 888207 h 1347788"/>
                <a:gd name="connsiteX193" fmla="*/ 783432 w 2478882"/>
                <a:gd name="connsiteY193" fmla="*/ 900113 h 1347788"/>
                <a:gd name="connsiteX194" fmla="*/ 783432 w 2478882"/>
                <a:gd name="connsiteY194" fmla="*/ 900113 h 1347788"/>
                <a:gd name="connsiteX195" fmla="*/ 754857 w 2478882"/>
                <a:gd name="connsiteY195" fmla="*/ 914400 h 1347788"/>
                <a:gd name="connsiteX196" fmla="*/ 735807 w 2478882"/>
                <a:gd name="connsiteY196" fmla="*/ 931069 h 1347788"/>
                <a:gd name="connsiteX197" fmla="*/ 735807 w 2478882"/>
                <a:gd name="connsiteY197" fmla="*/ 931069 h 1347788"/>
                <a:gd name="connsiteX198" fmla="*/ 707232 w 2478882"/>
                <a:gd name="connsiteY198" fmla="*/ 919163 h 1347788"/>
                <a:gd name="connsiteX199" fmla="*/ 690563 w 2478882"/>
                <a:gd name="connsiteY199" fmla="*/ 909638 h 1347788"/>
                <a:gd name="connsiteX200" fmla="*/ 652463 w 2478882"/>
                <a:gd name="connsiteY200" fmla="*/ 909638 h 1347788"/>
                <a:gd name="connsiteX201" fmla="*/ 619125 w 2478882"/>
                <a:gd name="connsiteY201" fmla="*/ 914400 h 1347788"/>
                <a:gd name="connsiteX202" fmla="*/ 600075 w 2478882"/>
                <a:gd name="connsiteY202" fmla="*/ 897732 h 1347788"/>
                <a:gd name="connsiteX203" fmla="*/ 590550 w 2478882"/>
                <a:gd name="connsiteY203" fmla="*/ 859632 h 1347788"/>
                <a:gd name="connsiteX204" fmla="*/ 581025 w 2478882"/>
                <a:gd name="connsiteY204" fmla="*/ 845344 h 1347788"/>
                <a:gd name="connsiteX205" fmla="*/ 573882 w 2478882"/>
                <a:gd name="connsiteY205" fmla="*/ 828675 h 1347788"/>
                <a:gd name="connsiteX206" fmla="*/ 559594 w 2478882"/>
                <a:gd name="connsiteY206" fmla="*/ 835819 h 1347788"/>
                <a:gd name="connsiteX207" fmla="*/ 559594 w 2478882"/>
                <a:gd name="connsiteY207" fmla="*/ 859632 h 1347788"/>
                <a:gd name="connsiteX208" fmla="*/ 545307 w 2478882"/>
                <a:gd name="connsiteY208" fmla="*/ 845344 h 1347788"/>
                <a:gd name="connsiteX209" fmla="*/ 523875 w 2478882"/>
                <a:gd name="connsiteY209" fmla="*/ 838200 h 1347788"/>
                <a:gd name="connsiteX210" fmla="*/ 500063 w 2478882"/>
                <a:gd name="connsiteY210" fmla="*/ 840582 h 1347788"/>
                <a:gd name="connsiteX211" fmla="*/ 492919 w 2478882"/>
                <a:gd name="connsiteY211" fmla="*/ 862013 h 1347788"/>
                <a:gd name="connsiteX212" fmla="*/ 481013 w 2478882"/>
                <a:gd name="connsiteY212" fmla="*/ 866775 h 1347788"/>
                <a:gd name="connsiteX213" fmla="*/ 461963 w 2478882"/>
                <a:gd name="connsiteY213" fmla="*/ 866775 h 1347788"/>
                <a:gd name="connsiteX214" fmla="*/ 433388 w 2478882"/>
                <a:gd name="connsiteY214" fmla="*/ 876300 h 1347788"/>
                <a:gd name="connsiteX215" fmla="*/ 419100 w 2478882"/>
                <a:gd name="connsiteY215" fmla="*/ 900113 h 1347788"/>
                <a:gd name="connsiteX216" fmla="*/ 426244 w 2478882"/>
                <a:gd name="connsiteY216" fmla="*/ 907257 h 1347788"/>
                <a:gd name="connsiteX217" fmla="*/ 466725 w 2478882"/>
                <a:gd name="connsiteY217" fmla="*/ 885825 h 1347788"/>
                <a:gd name="connsiteX218" fmla="*/ 488157 w 2478882"/>
                <a:gd name="connsiteY218" fmla="*/ 890588 h 1347788"/>
                <a:gd name="connsiteX219" fmla="*/ 519113 w 2478882"/>
                <a:gd name="connsiteY219" fmla="*/ 878682 h 1347788"/>
                <a:gd name="connsiteX220" fmla="*/ 552450 w 2478882"/>
                <a:gd name="connsiteY220" fmla="*/ 904875 h 1347788"/>
                <a:gd name="connsiteX221" fmla="*/ 561975 w 2478882"/>
                <a:gd name="connsiteY221" fmla="*/ 931069 h 1347788"/>
                <a:gd name="connsiteX222" fmla="*/ 590550 w 2478882"/>
                <a:gd name="connsiteY222" fmla="*/ 923925 h 1347788"/>
                <a:gd name="connsiteX223" fmla="*/ 607219 w 2478882"/>
                <a:gd name="connsiteY223" fmla="*/ 945357 h 1347788"/>
                <a:gd name="connsiteX224" fmla="*/ 645319 w 2478882"/>
                <a:gd name="connsiteY224" fmla="*/ 950119 h 1347788"/>
                <a:gd name="connsiteX225" fmla="*/ 704850 w 2478882"/>
                <a:gd name="connsiteY225" fmla="*/ 959644 h 1347788"/>
                <a:gd name="connsiteX226" fmla="*/ 745332 w 2478882"/>
                <a:gd name="connsiteY226" fmla="*/ 966788 h 1347788"/>
                <a:gd name="connsiteX227" fmla="*/ 745332 w 2478882"/>
                <a:gd name="connsiteY227" fmla="*/ 966788 h 1347788"/>
                <a:gd name="connsiteX228" fmla="*/ 764382 w 2478882"/>
                <a:gd name="connsiteY228" fmla="*/ 935832 h 1347788"/>
                <a:gd name="connsiteX229" fmla="*/ 790575 w 2478882"/>
                <a:gd name="connsiteY229" fmla="*/ 935832 h 1347788"/>
                <a:gd name="connsiteX230" fmla="*/ 828675 w 2478882"/>
                <a:gd name="connsiteY230" fmla="*/ 935832 h 1347788"/>
                <a:gd name="connsiteX231" fmla="*/ 821532 w 2478882"/>
                <a:gd name="connsiteY231" fmla="*/ 950119 h 1347788"/>
                <a:gd name="connsiteX232" fmla="*/ 812007 w 2478882"/>
                <a:gd name="connsiteY232" fmla="*/ 964407 h 1347788"/>
                <a:gd name="connsiteX233" fmla="*/ 823913 w 2478882"/>
                <a:gd name="connsiteY233" fmla="*/ 973932 h 1347788"/>
                <a:gd name="connsiteX234" fmla="*/ 800100 w 2478882"/>
                <a:gd name="connsiteY234" fmla="*/ 992982 h 1347788"/>
                <a:gd name="connsiteX235" fmla="*/ 797719 w 2478882"/>
                <a:gd name="connsiteY235" fmla="*/ 1014413 h 1347788"/>
                <a:gd name="connsiteX236" fmla="*/ 790575 w 2478882"/>
                <a:gd name="connsiteY236" fmla="*/ 1026319 h 1347788"/>
                <a:gd name="connsiteX237" fmla="*/ 764382 w 2478882"/>
                <a:gd name="connsiteY237" fmla="*/ 1031082 h 1347788"/>
                <a:gd name="connsiteX238" fmla="*/ 771525 w 2478882"/>
                <a:gd name="connsiteY238" fmla="*/ 1054894 h 1347788"/>
                <a:gd name="connsiteX239" fmla="*/ 740569 w 2478882"/>
                <a:gd name="connsiteY239" fmla="*/ 1059657 h 1347788"/>
                <a:gd name="connsiteX240" fmla="*/ 726282 w 2478882"/>
                <a:gd name="connsiteY240" fmla="*/ 1042988 h 1347788"/>
                <a:gd name="connsiteX241" fmla="*/ 695325 w 2478882"/>
                <a:gd name="connsiteY241" fmla="*/ 1045369 h 1347788"/>
                <a:gd name="connsiteX242" fmla="*/ 669132 w 2478882"/>
                <a:gd name="connsiteY242" fmla="*/ 1052513 h 1347788"/>
                <a:gd name="connsiteX243" fmla="*/ 642938 w 2478882"/>
                <a:gd name="connsiteY243" fmla="*/ 1050132 h 1347788"/>
                <a:gd name="connsiteX244" fmla="*/ 621507 w 2478882"/>
                <a:gd name="connsiteY244" fmla="*/ 1047750 h 1347788"/>
                <a:gd name="connsiteX245" fmla="*/ 621507 w 2478882"/>
                <a:gd name="connsiteY245" fmla="*/ 1033463 h 1347788"/>
                <a:gd name="connsiteX246" fmla="*/ 600075 w 2478882"/>
                <a:gd name="connsiteY246" fmla="*/ 1035844 h 1347788"/>
                <a:gd name="connsiteX247" fmla="*/ 578644 w 2478882"/>
                <a:gd name="connsiteY247" fmla="*/ 1040607 h 1347788"/>
                <a:gd name="connsiteX248" fmla="*/ 571500 w 2478882"/>
                <a:gd name="connsiteY248" fmla="*/ 1031082 h 1347788"/>
                <a:gd name="connsiteX249" fmla="*/ 571500 w 2478882"/>
                <a:gd name="connsiteY249" fmla="*/ 1019175 h 1347788"/>
                <a:gd name="connsiteX250" fmla="*/ 571500 w 2478882"/>
                <a:gd name="connsiteY250" fmla="*/ 1019175 h 1347788"/>
                <a:gd name="connsiteX251" fmla="*/ 626269 w 2478882"/>
                <a:gd name="connsiteY251" fmla="*/ 1004888 h 1347788"/>
                <a:gd name="connsiteX252" fmla="*/ 647700 w 2478882"/>
                <a:gd name="connsiteY252" fmla="*/ 988219 h 1347788"/>
                <a:gd name="connsiteX253" fmla="*/ 647700 w 2478882"/>
                <a:gd name="connsiteY253" fmla="*/ 988219 h 1347788"/>
                <a:gd name="connsiteX254" fmla="*/ 647700 w 2478882"/>
                <a:gd name="connsiteY254" fmla="*/ 988219 h 1347788"/>
                <a:gd name="connsiteX255" fmla="*/ 597694 w 2478882"/>
                <a:gd name="connsiteY255" fmla="*/ 988219 h 1347788"/>
                <a:gd name="connsiteX256" fmla="*/ 581025 w 2478882"/>
                <a:gd name="connsiteY256" fmla="*/ 990600 h 1347788"/>
                <a:gd name="connsiteX257" fmla="*/ 578644 w 2478882"/>
                <a:gd name="connsiteY257" fmla="*/ 969169 h 1347788"/>
                <a:gd name="connsiteX258" fmla="*/ 550069 w 2478882"/>
                <a:gd name="connsiteY258" fmla="*/ 966788 h 1347788"/>
                <a:gd name="connsiteX259" fmla="*/ 559594 w 2478882"/>
                <a:gd name="connsiteY259" fmla="*/ 988219 h 1347788"/>
                <a:gd name="connsiteX260" fmla="*/ 545307 w 2478882"/>
                <a:gd name="connsiteY260" fmla="*/ 992982 h 1347788"/>
                <a:gd name="connsiteX261" fmla="*/ 511969 w 2478882"/>
                <a:gd name="connsiteY261" fmla="*/ 988219 h 1347788"/>
                <a:gd name="connsiteX262" fmla="*/ 492919 w 2478882"/>
                <a:gd name="connsiteY262" fmla="*/ 990600 h 1347788"/>
                <a:gd name="connsiteX263" fmla="*/ 507207 w 2478882"/>
                <a:gd name="connsiteY263" fmla="*/ 1007269 h 1347788"/>
                <a:gd name="connsiteX264" fmla="*/ 516732 w 2478882"/>
                <a:gd name="connsiteY264" fmla="*/ 1019175 h 1347788"/>
                <a:gd name="connsiteX265" fmla="*/ 507207 w 2478882"/>
                <a:gd name="connsiteY265" fmla="*/ 1028700 h 1347788"/>
                <a:gd name="connsiteX266" fmla="*/ 507207 w 2478882"/>
                <a:gd name="connsiteY266" fmla="*/ 1028700 h 1347788"/>
                <a:gd name="connsiteX267" fmla="*/ 497682 w 2478882"/>
                <a:gd name="connsiteY267" fmla="*/ 1054894 h 1347788"/>
                <a:gd name="connsiteX268" fmla="*/ 469107 w 2478882"/>
                <a:gd name="connsiteY268" fmla="*/ 1076325 h 1347788"/>
                <a:gd name="connsiteX269" fmla="*/ 454819 w 2478882"/>
                <a:gd name="connsiteY269" fmla="*/ 1071563 h 1347788"/>
                <a:gd name="connsiteX270" fmla="*/ 438150 w 2478882"/>
                <a:gd name="connsiteY270" fmla="*/ 1085850 h 1347788"/>
                <a:gd name="connsiteX271" fmla="*/ 431007 w 2478882"/>
                <a:gd name="connsiteY271" fmla="*/ 1083469 h 1347788"/>
                <a:gd name="connsiteX272" fmla="*/ 433388 w 2478882"/>
                <a:gd name="connsiteY272" fmla="*/ 1059657 h 1347788"/>
                <a:gd name="connsiteX273" fmla="*/ 435769 w 2478882"/>
                <a:gd name="connsiteY273" fmla="*/ 1035844 h 1347788"/>
                <a:gd name="connsiteX274" fmla="*/ 426244 w 2478882"/>
                <a:gd name="connsiteY274" fmla="*/ 1031082 h 1347788"/>
                <a:gd name="connsiteX275" fmla="*/ 423863 w 2478882"/>
                <a:gd name="connsiteY275" fmla="*/ 1047750 h 1347788"/>
                <a:gd name="connsiteX276" fmla="*/ 416719 w 2478882"/>
                <a:gd name="connsiteY276" fmla="*/ 1062038 h 1347788"/>
                <a:gd name="connsiteX277" fmla="*/ 392907 w 2478882"/>
                <a:gd name="connsiteY277" fmla="*/ 1052513 h 1347788"/>
                <a:gd name="connsiteX278" fmla="*/ 383382 w 2478882"/>
                <a:gd name="connsiteY278" fmla="*/ 1050132 h 1347788"/>
                <a:gd name="connsiteX279" fmla="*/ 383382 w 2478882"/>
                <a:gd name="connsiteY279" fmla="*/ 1069182 h 1347788"/>
                <a:gd name="connsiteX280" fmla="*/ 404813 w 2478882"/>
                <a:gd name="connsiteY280" fmla="*/ 1088232 h 1347788"/>
                <a:gd name="connsiteX281" fmla="*/ 376238 w 2478882"/>
                <a:gd name="connsiteY281" fmla="*/ 1090613 h 1347788"/>
                <a:gd name="connsiteX282" fmla="*/ 371475 w 2478882"/>
                <a:gd name="connsiteY282" fmla="*/ 1100138 h 1347788"/>
                <a:gd name="connsiteX283" fmla="*/ 342900 w 2478882"/>
                <a:gd name="connsiteY283" fmla="*/ 1090613 h 1347788"/>
                <a:gd name="connsiteX284" fmla="*/ 342900 w 2478882"/>
                <a:gd name="connsiteY284" fmla="*/ 1109663 h 1347788"/>
                <a:gd name="connsiteX285" fmla="*/ 333375 w 2478882"/>
                <a:gd name="connsiteY285" fmla="*/ 1121569 h 1347788"/>
                <a:gd name="connsiteX286" fmla="*/ 323850 w 2478882"/>
                <a:gd name="connsiteY286" fmla="*/ 1121569 h 1347788"/>
                <a:gd name="connsiteX287" fmla="*/ 316707 w 2478882"/>
                <a:gd name="connsiteY287" fmla="*/ 1088232 h 1347788"/>
                <a:gd name="connsiteX288" fmla="*/ 290513 w 2478882"/>
                <a:gd name="connsiteY288" fmla="*/ 1073944 h 1347788"/>
                <a:gd name="connsiteX289" fmla="*/ 271463 w 2478882"/>
                <a:gd name="connsiteY289" fmla="*/ 1062038 h 1347788"/>
                <a:gd name="connsiteX290" fmla="*/ 278607 w 2478882"/>
                <a:gd name="connsiteY290" fmla="*/ 1012032 h 1347788"/>
                <a:gd name="connsiteX291" fmla="*/ 285750 w 2478882"/>
                <a:gd name="connsiteY291" fmla="*/ 978694 h 1347788"/>
                <a:gd name="connsiteX292" fmla="*/ 328613 w 2478882"/>
                <a:gd name="connsiteY292" fmla="*/ 954882 h 1347788"/>
                <a:gd name="connsiteX293" fmla="*/ 338138 w 2478882"/>
                <a:gd name="connsiteY293" fmla="*/ 938213 h 1347788"/>
                <a:gd name="connsiteX294" fmla="*/ 350044 w 2478882"/>
                <a:gd name="connsiteY294" fmla="*/ 912019 h 1347788"/>
                <a:gd name="connsiteX295" fmla="*/ 350044 w 2478882"/>
                <a:gd name="connsiteY295" fmla="*/ 912019 h 1347788"/>
                <a:gd name="connsiteX296" fmla="*/ 321469 w 2478882"/>
                <a:gd name="connsiteY296" fmla="*/ 919163 h 1347788"/>
                <a:gd name="connsiteX297" fmla="*/ 314325 w 2478882"/>
                <a:gd name="connsiteY297" fmla="*/ 895350 h 1347788"/>
                <a:gd name="connsiteX298" fmla="*/ 311944 w 2478882"/>
                <a:gd name="connsiteY298" fmla="*/ 916782 h 1347788"/>
                <a:gd name="connsiteX299" fmla="*/ 300038 w 2478882"/>
                <a:gd name="connsiteY299" fmla="*/ 950119 h 1347788"/>
                <a:gd name="connsiteX300" fmla="*/ 288132 w 2478882"/>
                <a:gd name="connsiteY300" fmla="*/ 942975 h 1347788"/>
                <a:gd name="connsiteX301" fmla="*/ 288132 w 2478882"/>
                <a:gd name="connsiteY301" fmla="*/ 919163 h 1347788"/>
                <a:gd name="connsiteX302" fmla="*/ 288132 w 2478882"/>
                <a:gd name="connsiteY302" fmla="*/ 907257 h 1347788"/>
                <a:gd name="connsiteX303" fmla="*/ 278607 w 2478882"/>
                <a:gd name="connsiteY303" fmla="*/ 895350 h 1347788"/>
                <a:gd name="connsiteX304" fmla="*/ 269082 w 2478882"/>
                <a:gd name="connsiteY304" fmla="*/ 902494 h 1347788"/>
                <a:gd name="connsiteX305" fmla="*/ 264319 w 2478882"/>
                <a:gd name="connsiteY305" fmla="*/ 938213 h 1347788"/>
                <a:gd name="connsiteX306" fmla="*/ 280988 w 2478882"/>
                <a:gd name="connsiteY306" fmla="*/ 957263 h 1347788"/>
                <a:gd name="connsiteX307" fmla="*/ 276225 w 2478882"/>
                <a:gd name="connsiteY307" fmla="*/ 976313 h 1347788"/>
                <a:gd name="connsiteX308" fmla="*/ 264319 w 2478882"/>
                <a:gd name="connsiteY308" fmla="*/ 1007269 h 1347788"/>
                <a:gd name="connsiteX309" fmla="*/ 250032 w 2478882"/>
                <a:gd name="connsiteY309" fmla="*/ 1031082 h 1347788"/>
                <a:gd name="connsiteX310" fmla="*/ 207169 w 2478882"/>
                <a:gd name="connsiteY310" fmla="*/ 1019175 h 1347788"/>
                <a:gd name="connsiteX311" fmla="*/ 200025 w 2478882"/>
                <a:gd name="connsiteY311" fmla="*/ 988219 h 1347788"/>
                <a:gd name="connsiteX312" fmla="*/ 157163 w 2478882"/>
                <a:gd name="connsiteY312" fmla="*/ 962025 h 1347788"/>
                <a:gd name="connsiteX313" fmla="*/ 104775 w 2478882"/>
                <a:gd name="connsiteY313" fmla="*/ 940594 h 1347788"/>
                <a:gd name="connsiteX314" fmla="*/ 61913 w 2478882"/>
                <a:gd name="connsiteY314" fmla="*/ 902494 h 1347788"/>
                <a:gd name="connsiteX315" fmla="*/ 35719 w 2478882"/>
                <a:gd name="connsiteY315" fmla="*/ 864394 h 1347788"/>
                <a:gd name="connsiteX316" fmla="*/ 11907 w 2478882"/>
                <a:gd name="connsiteY316" fmla="*/ 804863 h 1347788"/>
                <a:gd name="connsiteX317" fmla="*/ 0 w 2478882"/>
                <a:gd name="connsiteY317" fmla="*/ 735807 h 1347788"/>
                <a:gd name="connsiteX318" fmla="*/ 2382 w 2478882"/>
                <a:gd name="connsiteY318" fmla="*/ 676275 h 1347788"/>
                <a:gd name="connsiteX319" fmla="*/ 2382 w 2478882"/>
                <a:gd name="connsiteY319" fmla="*/ 645319 h 1347788"/>
                <a:gd name="connsiteX320" fmla="*/ 2052638 w 2478882"/>
                <a:gd name="connsiteY320" fmla="*/ 0 h 1347788"/>
                <a:gd name="connsiteX0" fmla="*/ 2052638 w 2478882"/>
                <a:gd name="connsiteY0" fmla="*/ 0 h 1347788"/>
                <a:gd name="connsiteX1" fmla="*/ 2057400 w 2478882"/>
                <a:gd name="connsiteY1" fmla="*/ 33338 h 1347788"/>
                <a:gd name="connsiteX2" fmla="*/ 2066925 w 2478882"/>
                <a:gd name="connsiteY2" fmla="*/ 88107 h 1347788"/>
                <a:gd name="connsiteX3" fmla="*/ 2088357 w 2478882"/>
                <a:gd name="connsiteY3" fmla="*/ 133350 h 1347788"/>
                <a:gd name="connsiteX4" fmla="*/ 2085975 w 2478882"/>
                <a:gd name="connsiteY4" fmla="*/ 183357 h 1347788"/>
                <a:gd name="connsiteX5" fmla="*/ 2085975 w 2478882"/>
                <a:gd name="connsiteY5" fmla="*/ 228600 h 1347788"/>
                <a:gd name="connsiteX6" fmla="*/ 2081213 w 2478882"/>
                <a:gd name="connsiteY6" fmla="*/ 278607 h 1347788"/>
                <a:gd name="connsiteX7" fmla="*/ 2095500 w 2478882"/>
                <a:gd name="connsiteY7" fmla="*/ 319088 h 1347788"/>
                <a:gd name="connsiteX8" fmla="*/ 2109788 w 2478882"/>
                <a:gd name="connsiteY8" fmla="*/ 350044 h 1347788"/>
                <a:gd name="connsiteX9" fmla="*/ 2105025 w 2478882"/>
                <a:gd name="connsiteY9" fmla="*/ 388144 h 1347788"/>
                <a:gd name="connsiteX10" fmla="*/ 2119313 w 2478882"/>
                <a:gd name="connsiteY10" fmla="*/ 426244 h 1347788"/>
                <a:gd name="connsiteX11" fmla="*/ 2145507 w 2478882"/>
                <a:gd name="connsiteY11" fmla="*/ 454819 h 1347788"/>
                <a:gd name="connsiteX12" fmla="*/ 2169319 w 2478882"/>
                <a:gd name="connsiteY12" fmla="*/ 481013 h 1347788"/>
                <a:gd name="connsiteX13" fmla="*/ 2178844 w 2478882"/>
                <a:gd name="connsiteY13" fmla="*/ 516732 h 1347788"/>
                <a:gd name="connsiteX14" fmla="*/ 2238375 w 2478882"/>
                <a:gd name="connsiteY14" fmla="*/ 719138 h 1347788"/>
                <a:gd name="connsiteX15" fmla="*/ 2266950 w 2478882"/>
                <a:gd name="connsiteY15" fmla="*/ 764382 h 1347788"/>
                <a:gd name="connsiteX16" fmla="*/ 2288382 w 2478882"/>
                <a:gd name="connsiteY16" fmla="*/ 821532 h 1347788"/>
                <a:gd name="connsiteX17" fmla="*/ 2297907 w 2478882"/>
                <a:gd name="connsiteY17" fmla="*/ 871538 h 1347788"/>
                <a:gd name="connsiteX18" fmla="*/ 2340769 w 2478882"/>
                <a:gd name="connsiteY18" fmla="*/ 909638 h 1347788"/>
                <a:gd name="connsiteX19" fmla="*/ 2343150 w 2478882"/>
                <a:gd name="connsiteY19" fmla="*/ 950119 h 1347788"/>
                <a:gd name="connsiteX20" fmla="*/ 2347913 w 2478882"/>
                <a:gd name="connsiteY20" fmla="*/ 964407 h 1347788"/>
                <a:gd name="connsiteX21" fmla="*/ 2364582 w 2478882"/>
                <a:gd name="connsiteY21" fmla="*/ 978694 h 1347788"/>
                <a:gd name="connsiteX22" fmla="*/ 2359819 w 2478882"/>
                <a:gd name="connsiteY22" fmla="*/ 995363 h 1347788"/>
                <a:gd name="connsiteX23" fmla="*/ 2393157 w 2478882"/>
                <a:gd name="connsiteY23" fmla="*/ 1019175 h 1347788"/>
                <a:gd name="connsiteX24" fmla="*/ 2409825 w 2478882"/>
                <a:gd name="connsiteY24" fmla="*/ 1059657 h 1347788"/>
                <a:gd name="connsiteX25" fmla="*/ 2390775 w 2478882"/>
                <a:gd name="connsiteY25" fmla="*/ 1069182 h 1347788"/>
                <a:gd name="connsiteX26" fmla="*/ 2376488 w 2478882"/>
                <a:gd name="connsiteY26" fmla="*/ 1047750 h 1347788"/>
                <a:gd name="connsiteX27" fmla="*/ 2364582 w 2478882"/>
                <a:gd name="connsiteY27" fmla="*/ 1035844 h 1347788"/>
                <a:gd name="connsiteX28" fmla="*/ 2355057 w 2478882"/>
                <a:gd name="connsiteY28" fmla="*/ 1035844 h 1347788"/>
                <a:gd name="connsiteX29" fmla="*/ 2352675 w 2478882"/>
                <a:gd name="connsiteY29" fmla="*/ 1057275 h 1347788"/>
                <a:gd name="connsiteX30" fmla="*/ 2371725 w 2478882"/>
                <a:gd name="connsiteY30" fmla="*/ 1090613 h 1347788"/>
                <a:gd name="connsiteX31" fmla="*/ 2386013 w 2478882"/>
                <a:gd name="connsiteY31" fmla="*/ 1104900 h 1347788"/>
                <a:gd name="connsiteX32" fmla="*/ 2400300 w 2478882"/>
                <a:gd name="connsiteY32" fmla="*/ 1085850 h 1347788"/>
                <a:gd name="connsiteX33" fmla="*/ 2414588 w 2478882"/>
                <a:gd name="connsiteY33" fmla="*/ 1090613 h 1347788"/>
                <a:gd name="connsiteX34" fmla="*/ 2421732 w 2478882"/>
                <a:gd name="connsiteY34" fmla="*/ 1116807 h 1347788"/>
                <a:gd name="connsiteX35" fmla="*/ 2424113 w 2478882"/>
                <a:gd name="connsiteY35" fmla="*/ 1128713 h 1347788"/>
                <a:gd name="connsiteX36" fmla="*/ 2400300 w 2478882"/>
                <a:gd name="connsiteY36" fmla="*/ 1131094 h 1347788"/>
                <a:gd name="connsiteX37" fmla="*/ 2414588 w 2478882"/>
                <a:gd name="connsiteY37" fmla="*/ 1152525 h 1347788"/>
                <a:gd name="connsiteX38" fmla="*/ 2443163 w 2478882"/>
                <a:gd name="connsiteY38" fmla="*/ 1159669 h 1347788"/>
                <a:gd name="connsiteX39" fmla="*/ 2462213 w 2478882"/>
                <a:gd name="connsiteY39" fmla="*/ 1190625 h 1347788"/>
                <a:gd name="connsiteX40" fmla="*/ 2455069 w 2478882"/>
                <a:gd name="connsiteY40" fmla="*/ 1235869 h 1347788"/>
                <a:gd name="connsiteX41" fmla="*/ 2459832 w 2478882"/>
                <a:gd name="connsiteY41" fmla="*/ 1290638 h 1347788"/>
                <a:gd name="connsiteX42" fmla="*/ 2478882 w 2478882"/>
                <a:gd name="connsiteY42" fmla="*/ 1347788 h 1347788"/>
                <a:gd name="connsiteX43" fmla="*/ 2457450 w 2478882"/>
                <a:gd name="connsiteY43" fmla="*/ 1347788 h 1347788"/>
                <a:gd name="connsiteX44" fmla="*/ 2428875 w 2478882"/>
                <a:gd name="connsiteY44" fmla="*/ 1335882 h 1347788"/>
                <a:gd name="connsiteX45" fmla="*/ 2412207 w 2478882"/>
                <a:gd name="connsiteY45" fmla="*/ 1335882 h 1347788"/>
                <a:gd name="connsiteX46" fmla="*/ 2395538 w 2478882"/>
                <a:gd name="connsiteY46" fmla="*/ 1326357 h 1347788"/>
                <a:gd name="connsiteX47" fmla="*/ 2378869 w 2478882"/>
                <a:gd name="connsiteY47" fmla="*/ 1316832 h 1347788"/>
                <a:gd name="connsiteX48" fmla="*/ 2383632 w 2478882"/>
                <a:gd name="connsiteY48" fmla="*/ 1269207 h 1347788"/>
                <a:gd name="connsiteX49" fmla="*/ 2336007 w 2478882"/>
                <a:gd name="connsiteY49" fmla="*/ 1245394 h 1347788"/>
                <a:gd name="connsiteX50" fmla="*/ 2297907 w 2478882"/>
                <a:gd name="connsiteY50" fmla="*/ 1233488 h 1347788"/>
                <a:gd name="connsiteX51" fmla="*/ 2238375 w 2478882"/>
                <a:gd name="connsiteY51" fmla="*/ 1214438 h 1347788"/>
                <a:gd name="connsiteX52" fmla="*/ 2185988 w 2478882"/>
                <a:gd name="connsiteY52" fmla="*/ 1212057 h 1347788"/>
                <a:gd name="connsiteX53" fmla="*/ 2164557 w 2478882"/>
                <a:gd name="connsiteY53" fmla="*/ 1207294 h 1347788"/>
                <a:gd name="connsiteX54" fmla="*/ 2193132 w 2478882"/>
                <a:gd name="connsiteY54" fmla="*/ 1188244 h 1347788"/>
                <a:gd name="connsiteX55" fmla="*/ 2178844 w 2478882"/>
                <a:gd name="connsiteY55" fmla="*/ 1185863 h 1347788"/>
                <a:gd name="connsiteX56" fmla="*/ 2183607 w 2478882"/>
                <a:gd name="connsiteY56" fmla="*/ 1169194 h 1347788"/>
                <a:gd name="connsiteX57" fmla="*/ 2205038 w 2478882"/>
                <a:gd name="connsiteY57" fmla="*/ 1145382 h 1347788"/>
                <a:gd name="connsiteX58" fmla="*/ 2197894 w 2478882"/>
                <a:gd name="connsiteY58" fmla="*/ 1140619 h 1347788"/>
                <a:gd name="connsiteX59" fmla="*/ 2166938 w 2478882"/>
                <a:gd name="connsiteY59" fmla="*/ 1164432 h 1347788"/>
                <a:gd name="connsiteX60" fmla="*/ 2155032 w 2478882"/>
                <a:gd name="connsiteY60" fmla="*/ 1164432 h 1347788"/>
                <a:gd name="connsiteX61" fmla="*/ 2147888 w 2478882"/>
                <a:gd name="connsiteY61" fmla="*/ 1152525 h 1347788"/>
                <a:gd name="connsiteX62" fmla="*/ 2138363 w 2478882"/>
                <a:gd name="connsiteY62" fmla="*/ 1147763 h 1347788"/>
                <a:gd name="connsiteX63" fmla="*/ 2119313 w 2478882"/>
                <a:gd name="connsiteY63" fmla="*/ 1152525 h 1347788"/>
                <a:gd name="connsiteX64" fmla="*/ 2126457 w 2478882"/>
                <a:gd name="connsiteY64" fmla="*/ 1173957 h 1347788"/>
                <a:gd name="connsiteX65" fmla="*/ 2102644 w 2478882"/>
                <a:gd name="connsiteY65" fmla="*/ 1176338 h 1347788"/>
                <a:gd name="connsiteX66" fmla="*/ 2088357 w 2478882"/>
                <a:gd name="connsiteY66" fmla="*/ 1169194 h 1347788"/>
                <a:gd name="connsiteX67" fmla="*/ 2078832 w 2478882"/>
                <a:gd name="connsiteY67" fmla="*/ 1154907 h 1347788"/>
                <a:gd name="connsiteX68" fmla="*/ 2066925 w 2478882"/>
                <a:gd name="connsiteY68" fmla="*/ 1162050 h 1347788"/>
                <a:gd name="connsiteX69" fmla="*/ 2040732 w 2478882"/>
                <a:gd name="connsiteY69" fmla="*/ 1164432 h 1347788"/>
                <a:gd name="connsiteX70" fmla="*/ 1971675 w 2478882"/>
                <a:gd name="connsiteY70" fmla="*/ 1154907 h 1347788"/>
                <a:gd name="connsiteX71" fmla="*/ 1935957 w 2478882"/>
                <a:gd name="connsiteY71" fmla="*/ 1138238 h 1347788"/>
                <a:gd name="connsiteX72" fmla="*/ 1921669 w 2478882"/>
                <a:gd name="connsiteY72" fmla="*/ 1104900 h 1347788"/>
                <a:gd name="connsiteX73" fmla="*/ 1921669 w 2478882"/>
                <a:gd name="connsiteY73" fmla="*/ 1083469 h 1347788"/>
                <a:gd name="connsiteX74" fmla="*/ 1893094 w 2478882"/>
                <a:gd name="connsiteY74" fmla="*/ 1057275 h 1347788"/>
                <a:gd name="connsiteX75" fmla="*/ 1869282 w 2478882"/>
                <a:gd name="connsiteY75" fmla="*/ 1042988 h 1347788"/>
                <a:gd name="connsiteX76" fmla="*/ 1850232 w 2478882"/>
                <a:gd name="connsiteY76" fmla="*/ 1028700 h 1347788"/>
                <a:gd name="connsiteX77" fmla="*/ 1843088 w 2478882"/>
                <a:gd name="connsiteY77" fmla="*/ 1016794 h 1347788"/>
                <a:gd name="connsiteX78" fmla="*/ 1804988 w 2478882"/>
                <a:gd name="connsiteY78" fmla="*/ 1012032 h 1347788"/>
                <a:gd name="connsiteX79" fmla="*/ 1769269 w 2478882"/>
                <a:gd name="connsiteY79" fmla="*/ 1007269 h 1347788"/>
                <a:gd name="connsiteX80" fmla="*/ 1750219 w 2478882"/>
                <a:gd name="connsiteY80" fmla="*/ 981075 h 1347788"/>
                <a:gd name="connsiteX81" fmla="*/ 1709738 w 2478882"/>
                <a:gd name="connsiteY81" fmla="*/ 962025 h 1347788"/>
                <a:gd name="connsiteX82" fmla="*/ 1678782 w 2478882"/>
                <a:gd name="connsiteY82" fmla="*/ 947738 h 1347788"/>
                <a:gd name="connsiteX83" fmla="*/ 1659732 w 2478882"/>
                <a:gd name="connsiteY83" fmla="*/ 945357 h 1347788"/>
                <a:gd name="connsiteX84" fmla="*/ 1659732 w 2478882"/>
                <a:gd name="connsiteY84" fmla="*/ 921544 h 1347788"/>
                <a:gd name="connsiteX85" fmla="*/ 1640682 w 2478882"/>
                <a:gd name="connsiteY85" fmla="*/ 928688 h 1347788"/>
                <a:gd name="connsiteX86" fmla="*/ 1640682 w 2478882"/>
                <a:gd name="connsiteY86" fmla="*/ 928688 h 1347788"/>
                <a:gd name="connsiteX87" fmla="*/ 1619250 w 2478882"/>
                <a:gd name="connsiteY87" fmla="*/ 892969 h 1347788"/>
                <a:gd name="connsiteX88" fmla="*/ 1595438 w 2478882"/>
                <a:gd name="connsiteY88" fmla="*/ 871538 h 1347788"/>
                <a:gd name="connsiteX89" fmla="*/ 1581150 w 2478882"/>
                <a:gd name="connsiteY89" fmla="*/ 864394 h 1347788"/>
                <a:gd name="connsiteX90" fmla="*/ 1581150 w 2478882"/>
                <a:gd name="connsiteY90" fmla="*/ 845344 h 1347788"/>
                <a:gd name="connsiteX91" fmla="*/ 1602582 w 2478882"/>
                <a:gd name="connsiteY91" fmla="*/ 835819 h 1347788"/>
                <a:gd name="connsiteX92" fmla="*/ 1633538 w 2478882"/>
                <a:gd name="connsiteY92" fmla="*/ 842963 h 1347788"/>
                <a:gd name="connsiteX93" fmla="*/ 1657350 w 2478882"/>
                <a:gd name="connsiteY93" fmla="*/ 828675 h 1347788"/>
                <a:gd name="connsiteX94" fmla="*/ 1669257 w 2478882"/>
                <a:gd name="connsiteY94" fmla="*/ 816769 h 1347788"/>
                <a:gd name="connsiteX95" fmla="*/ 1688307 w 2478882"/>
                <a:gd name="connsiteY95" fmla="*/ 804863 h 1347788"/>
                <a:gd name="connsiteX96" fmla="*/ 1650207 w 2478882"/>
                <a:gd name="connsiteY96" fmla="*/ 771525 h 1347788"/>
                <a:gd name="connsiteX97" fmla="*/ 1624013 w 2478882"/>
                <a:gd name="connsiteY97" fmla="*/ 778669 h 1347788"/>
                <a:gd name="connsiteX98" fmla="*/ 1626393 w 2478882"/>
                <a:gd name="connsiteY98" fmla="*/ 795338 h 1347788"/>
                <a:gd name="connsiteX99" fmla="*/ 1607344 w 2478882"/>
                <a:gd name="connsiteY99" fmla="*/ 802481 h 1347788"/>
                <a:gd name="connsiteX100" fmla="*/ 1581151 w 2478882"/>
                <a:gd name="connsiteY100" fmla="*/ 809625 h 1347788"/>
                <a:gd name="connsiteX101" fmla="*/ 1559719 w 2478882"/>
                <a:gd name="connsiteY101" fmla="*/ 819150 h 1347788"/>
                <a:gd name="connsiteX102" fmla="*/ 1552575 w 2478882"/>
                <a:gd name="connsiteY102" fmla="*/ 835819 h 1347788"/>
                <a:gd name="connsiteX103" fmla="*/ 1531144 w 2478882"/>
                <a:gd name="connsiteY103" fmla="*/ 835819 h 1347788"/>
                <a:gd name="connsiteX104" fmla="*/ 1516857 w 2478882"/>
                <a:gd name="connsiteY104" fmla="*/ 845344 h 1347788"/>
                <a:gd name="connsiteX105" fmla="*/ 1485900 w 2478882"/>
                <a:gd name="connsiteY105" fmla="*/ 840582 h 1347788"/>
                <a:gd name="connsiteX106" fmla="*/ 1438275 w 2478882"/>
                <a:gd name="connsiteY106" fmla="*/ 835819 h 1347788"/>
                <a:gd name="connsiteX107" fmla="*/ 1416844 w 2478882"/>
                <a:gd name="connsiteY107" fmla="*/ 821532 h 1347788"/>
                <a:gd name="connsiteX108" fmla="*/ 1385888 w 2478882"/>
                <a:gd name="connsiteY108" fmla="*/ 823913 h 1347788"/>
                <a:gd name="connsiteX109" fmla="*/ 1359694 w 2478882"/>
                <a:gd name="connsiteY109" fmla="*/ 833438 h 1347788"/>
                <a:gd name="connsiteX110" fmla="*/ 1343025 w 2478882"/>
                <a:gd name="connsiteY110" fmla="*/ 828675 h 1347788"/>
                <a:gd name="connsiteX111" fmla="*/ 1323975 w 2478882"/>
                <a:gd name="connsiteY111" fmla="*/ 800100 h 1347788"/>
                <a:gd name="connsiteX112" fmla="*/ 1323975 w 2478882"/>
                <a:gd name="connsiteY112" fmla="*/ 788194 h 1347788"/>
                <a:gd name="connsiteX113" fmla="*/ 1314450 w 2478882"/>
                <a:gd name="connsiteY113" fmla="*/ 812007 h 1347788"/>
                <a:gd name="connsiteX114" fmla="*/ 1319213 w 2478882"/>
                <a:gd name="connsiteY114" fmla="*/ 845344 h 1347788"/>
                <a:gd name="connsiteX115" fmla="*/ 1312069 w 2478882"/>
                <a:gd name="connsiteY115" fmla="*/ 864394 h 1347788"/>
                <a:gd name="connsiteX116" fmla="*/ 1283494 w 2478882"/>
                <a:gd name="connsiteY116" fmla="*/ 864394 h 1347788"/>
                <a:gd name="connsiteX117" fmla="*/ 1264444 w 2478882"/>
                <a:gd name="connsiteY117" fmla="*/ 850107 h 1347788"/>
                <a:gd name="connsiteX118" fmla="*/ 1243013 w 2478882"/>
                <a:gd name="connsiteY118" fmla="*/ 850107 h 1347788"/>
                <a:gd name="connsiteX119" fmla="*/ 1219200 w 2478882"/>
                <a:gd name="connsiteY119" fmla="*/ 840582 h 1347788"/>
                <a:gd name="connsiteX120" fmla="*/ 1212057 w 2478882"/>
                <a:gd name="connsiteY120" fmla="*/ 833438 h 1347788"/>
                <a:gd name="connsiteX121" fmla="*/ 1212057 w 2478882"/>
                <a:gd name="connsiteY121" fmla="*/ 809625 h 1347788"/>
                <a:gd name="connsiteX122" fmla="*/ 1214438 w 2478882"/>
                <a:gd name="connsiteY122" fmla="*/ 785813 h 1347788"/>
                <a:gd name="connsiteX123" fmla="*/ 1219200 w 2478882"/>
                <a:gd name="connsiteY123" fmla="*/ 762000 h 1347788"/>
                <a:gd name="connsiteX124" fmla="*/ 1235869 w 2478882"/>
                <a:gd name="connsiteY124" fmla="*/ 747713 h 1347788"/>
                <a:gd name="connsiteX125" fmla="*/ 1243013 w 2478882"/>
                <a:gd name="connsiteY125" fmla="*/ 740569 h 1347788"/>
                <a:gd name="connsiteX126" fmla="*/ 1233488 w 2478882"/>
                <a:gd name="connsiteY126" fmla="*/ 716757 h 1347788"/>
                <a:gd name="connsiteX127" fmla="*/ 1200150 w 2478882"/>
                <a:gd name="connsiteY127" fmla="*/ 688182 h 1347788"/>
                <a:gd name="connsiteX128" fmla="*/ 1176338 w 2478882"/>
                <a:gd name="connsiteY128" fmla="*/ 671513 h 1347788"/>
                <a:gd name="connsiteX129" fmla="*/ 1162050 w 2478882"/>
                <a:gd name="connsiteY129" fmla="*/ 652463 h 1347788"/>
                <a:gd name="connsiteX130" fmla="*/ 1162050 w 2478882"/>
                <a:gd name="connsiteY130" fmla="*/ 652463 h 1347788"/>
                <a:gd name="connsiteX131" fmla="*/ 1166813 w 2478882"/>
                <a:gd name="connsiteY131" fmla="*/ 690563 h 1347788"/>
                <a:gd name="connsiteX132" fmla="*/ 1169194 w 2478882"/>
                <a:gd name="connsiteY132" fmla="*/ 719138 h 1347788"/>
                <a:gd name="connsiteX133" fmla="*/ 1195388 w 2478882"/>
                <a:gd name="connsiteY133" fmla="*/ 731044 h 1347788"/>
                <a:gd name="connsiteX134" fmla="*/ 1204913 w 2478882"/>
                <a:gd name="connsiteY134" fmla="*/ 745332 h 1347788"/>
                <a:gd name="connsiteX135" fmla="*/ 1195388 w 2478882"/>
                <a:gd name="connsiteY135" fmla="*/ 771525 h 1347788"/>
                <a:gd name="connsiteX136" fmla="*/ 1197769 w 2478882"/>
                <a:gd name="connsiteY136" fmla="*/ 797719 h 1347788"/>
                <a:gd name="connsiteX137" fmla="*/ 1190625 w 2478882"/>
                <a:gd name="connsiteY137" fmla="*/ 819150 h 1347788"/>
                <a:gd name="connsiteX138" fmla="*/ 1195388 w 2478882"/>
                <a:gd name="connsiteY138" fmla="*/ 838200 h 1347788"/>
                <a:gd name="connsiteX139" fmla="*/ 1195388 w 2478882"/>
                <a:gd name="connsiteY139" fmla="*/ 838200 h 1347788"/>
                <a:gd name="connsiteX140" fmla="*/ 1166813 w 2478882"/>
                <a:gd name="connsiteY140" fmla="*/ 838200 h 1347788"/>
                <a:gd name="connsiteX141" fmla="*/ 1150144 w 2478882"/>
                <a:gd name="connsiteY141" fmla="*/ 838200 h 1347788"/>
                <a:gd name="connsiteX142" fmla="*/ 1131094 w 2478882"/>
                <a:gd name="connsiteY142" fmla="*/ 847725 h 1347788"/>
                <a:gd name="connsiteX143" fmla="*/ 1114425 w 2478882"/>
                <a:gd name="connsiteY143" fmla="*/ 838200 h 1347788"/>
                <a:gd name="connsiteX144" fmla="*/ 1088232 w 2478882"/>
                <a:gd name="connsiteY144" fmla="*/ 847725 h 1347788"/>
                <a:gd name="connsiteX145" fmla="*/ 1066800 w 2478882"/>
                <a:gd name="connsiteY145" fmla="*/ 854869 h 1347788"/>
                <a:gd name="connsiteX146" fmla="*/ 1059657 w 2478882"/>
                <a:gd name="connsiteY146" fmla="*/ 842963 h 1347788"/>
                <a:gd name="connsiteX147" fmla="*/ 1031082 w 2478882"/>
                <a:gd name="connsiteY147" fmla="*/ 852488 h 1347788"/>
                <a:gd name="connsiteX148" fmla="*/ 992982 w 2478882"/>
                <a:gd name="connsiteY148" fmla="*/ 823913 h 1347788"/>
                <a:gd name="connsiteX149" fmla="*/ 964407 w 2478882"/>
                <a:gd name="connsiteY149" fmla="*/ 826294 h 1347788"/>
                <a:gd name="connsiteX150" fmla="*/ 942975 w 2478882"/>
                <a:gd name="connsiteY150" fmla="*/ 835819 h 1347788"/>
                <a:gd name="connsiteX151" fmla="*/ 921544 w 2478882"/>
                <a:gd name="connsiteY151" fmla="*/ 852488 h 1347788"/>
                <a:gd name="connsiteX152" fmla="*/ 909638 w 2478882"/>
                <a:gd name="connsiteY152" fmla="*/ 833438 h 1347788"/>
                <a:gd name="connsiteX153" fmla="*/ 919163 w 2478882"/>
                <a:gd name="connsiteY153" fmla="*/ 807244 h 1347788"/>
                <a:gd name="connsiteX154" fmla="*/ 921544 w 2478882"/>
                <a:gd name="connsiteY154" fmla="*/ 797719 h 1347788"/>
                <a:gd name="connsiteX155" fmla="*/ 914400 w 2478882"/>
                <a:gd name="connsiteY155" fmla="*/ 778669 h 1347788"/>
                <a:gd name="connsiteX156" fmla="*/ 907257 w 2478882"/>
                <a:gd name="connsiteY156" fmla="*/ 771525 h 1347788"/>
                <a:gd name="connsiteX157" fmla="*/ 897732 w 2478882"/>
                <a:gd name="connsiteY157" fmla="*/ 800100 h 1347788"/>
                <a:gd name="connsiteX158" fmla="*/ 897732 w 2478882"/>
                <a:gd name="connsiteY158" fmla="*/ 823913 h 1347788"/>
                <a:gd name="connsiteX159" fmla="*/ 869157 w 2478882"/>
                <a:gd name="connsiteY159" fmla="*/ 828675 h 1347788"/>
                <a:gd name="connsiteX160" fmla="*/ 850107 w 2478882"/>
                <a:gd name="connsiteY160" fmla="*/ 833438 h 1347788"/>
                <a:gd name="connsiteX161" fmla="*/ 828675 w 2478882"/>
                <a:gd name="connsiteY161" fmla="*/ 804863 h 1347788"/>
                <a:gd name="connsiteX162" fmla="*/ 814388 w 2478882"/>
                <a:gd name="connsiteY162" fmla="*/ 783432 h 1347788"/>
                <a:gd name="connsiteX163" fmla="*/ 807244 w 2478882"/>
                <a:gd name="connsiteY163" fmla="*/ 759619 h 1347788"/>
                <a:gd name="connsiteX164" fmla="*/ 804863 w 2478882"/>
                <a:gd name="connsiteY164" fmla="*/ 733425 h 1347788"/>
                <a:gd name="connsiteX165" fmla="*/ 783432 w 2478882"/>
                <a:gd name="connsiteY165" fmla="*/ 692944 h 1347788"/>
                <a:gd name="connsiteX166" fmla="*/ 783432 w 2478882"/>
                <a:gd name="connsiteY166" fmla="*/ 719138 h 1347788"/>
                <a:gd name="connsiteX167" fmla="*/ 785813 w 2478882"/>
                <a:gd name="connsiteY167" fmla="*/ 757238 h 1347788"/>
                <a:gd name="connsiteX168" fmla="*/ 800100 w 2478882"/>
                <a:gd name="connsiteY168" fmla="*/ 792957 h 1347788"/>
                <a:gd name="connsiteX169" fmla="*/ 823913 w 2478882"/>
                <a:gd name="connsiteY169" fmla="*/ 833438 h 1347788"/>
                <a:gd name="connsiteX170" fmla="*/ 845344 w 2478882"/>
                <a:gd name="connsiteY170" fmla="*/ 854869 h 1347788"/>
                <a:gd name="connsiteX171" fmla="*/ 838200 w 2478882"/>
                <a:gd name="connsiteY171" fmla="*/ 873919 h 1347788"/>
                <a:gd name="connsiteX172" fmla="*/ 823913 w 2478882"/>
                <a:gd name="connsiteY172" fmla="*/ 902494 h 1347788"/>
                <a:gd name="connsiteX173" fmla="*/ 823913 w 2478882"/>
                <a:gd name="connsiteY173" fmla="*/ 902494 h 1347788"/>
                <a:gd name="connsiteX174" fmla="*/ 800100 w 2478882"/>
                <a:gd name="connsiteY174" fmla="*/ 902494 h 1347788"/>
                <a:gd name="connsiteX175" fmla="*/ 809625 w 2478882"/>
                <a:gd name="connsiteY175" fmla="*/ 869157 h 1347788"/>
                <a:gd name="connsiteX176" fmla="*/ 795338 w 2478882"/>
                <a:gd name="connsiteY176" fmla="*/ 885825 h 1347788"/>
                <a:gd name="connsiteX177" fmla="*/ 788194 w 2478882"/>
                <a:gd name="connsiteY177" fmla="*/ 862013 h 1347788"/>
                <a:gd name="connsiteX178" fmla="*/ 769144 w 2478882"/>
                <a:gd name="connsiteY178" fmla="*/ 864394 h 1347788"/>
                <a:gd name="connsiteX179" fmla="*/ 750094 w 2478882"/>
                <a:gd name="connsiteY179" fmla="*/ 862013 h 1347788"/>
                <a:gd name="connsiteX180" fmla="*/ 742950 w 2478882"/>
                <a:gd name="connsiteY180" fmla="*/ 852488 h 1347788"/>
                <a:gd name="connsiteX181" fmla="*/ 742950 w 2478882"/>
                <a:gd name="connsiteY181" fmla="*/ 852488 h 1347788"/>
                <a:gd name="connsiteX182" fmla="*/ 728663 w 2478882"/>
                <a:gd name="connsiteY182" fmla="*/ 850107 h 1347788"/>
                <a:gd name="connsiteX183" fmla="*/ 711994 w 2478882"/>
                <a:gd name="connsiteY183" fmla="*/ 850107 h 1347788"/>
                <a:gd name="connsiteX184" fmla="*/ 700088 w 2478882"/>
                <a:gd name="connsiteY184" fmla="*/ 866775 h 1347788"/>
                <a:gd name="connsiteX185" fmla="*/ 681038 w 2478882"/>
                <a:gd name="connsiteY185" fmla="*/ 866775 h 1347788"/>
                <a:gd name="connsiteX186" fmla="*/ 669132 w 2478882"/>
                <a:gd name="connsiteY186" fmla="*/ 852488 h 1347788"/>
                <a:gd name="connsiteX187" fmla="*/ 666750 w 2478882"/>
                <a:gd name="connsiteY187" fmla="*/ 852488 h 1347788"/>
                <a:gd name="connsiteX188" fmla="*/ 652463 w 2478882"/>
                <a:gd name="connsiteY188" fmla="*/ 866775 h 1347788"/>
                <a:gd name="connsiteX189" fmla="*/ 652463 w 2478882"/>
                <a:gd name="connsiteY189" fmla="*/ 881063 h 1347788"/>
                <a:gd name="connsiteX190" fmla="*/ 661988 w 2478882"/>
                <a:gd name="connsiteY190" fmla="*/ 890588 h 1347788"/>
                <a:gd name="connsiteX191" fmla="*/ 704850 w 2478882"/>
                <a:gd name="connsiteY191" fmla="*/ 890588 h 1347788"/>
                <a:gd name="connsiteX192" fmla="*/ 738188 w 2478882"/>
                <a:gd name="connsiteY192" fmla="*/ 890588 h 1347788"/>
                <a:gd name="connsiteX193" fmla="*/ 776288 w 2478882"/>
                <a:gd name="connsiteY193" fmla="*/ 888207 h 1347788"/>
                <a:gd name="connsiteX194" fmla="*/ 783432 w 2478882"/>
                <a:gd name="connsiteY194" fmla="*/ 900113 h 1347788"/>
                <a:gd name="connsiteX195" fmla="*/ 783432 w 2478882"/>
                <a:gd name="connsiteY195" fmla="*/ 900113 h 1347788"/>
                <a:gd name="connsiteX196" fmla="*/ 754857 w 2478882"/>
                <a:gd name="connsiteY196" fmla="*/ 914400 h 1347788"/>
                <a:gd name="connsiteX197" fmla="*/ 735807 w 2478882"/>
                <a:gd name="connsiteY197" fmla="*/ 931069 h 1347788"/>
                <a:gd name="connsiteX198" fmla="*/ 735807 w 2478882"/>
                <a:gd name="connsiteY198" fmla="*/ 931069 h 1347788"/>
                <a:gd name="connsiteX199" fmla="*/ 707232 w 2478882"/>
                <a:gd name="connsiteY199" fmla="*/ 919163 h 1347788"/>
                <a:gd name="connsiteX200" fmla="*/ 690563 w 2478882"/>
                <a:gd name="connsiteY200" fmla="*/ 909638 h 1347788"/>
                <a:gd name="connsiteX201" fmla="*/ 652463 w 2478882"/>
                <a:gd name="connsiteY201" fmla="*/ 909638 h 1347788"/>
                <a:gd name="connsiteX202" fmla="*/ 619125 w 2478882"/>
                <a:gd name="connsiteY202" fmla="*/ 914400 h 1347788"/>
                <a:gd name="connsiteX203" fmla="*/ 600075 w 2478882"/>
                <a:gd name="connsiteY203" fmla="*/ 897732 h 1347788"/>
                <a:gd name="connsiteX204" fmla="*/ 590550 w 2478882"/>
                <a:gd name="connsiteY204" fmla="*/ 859632 h 1347788"/>
                <a:gd name="connsiteX205" fmla="*/ 581025 w 2478882"/>
                <a:gd name="connsiteY205" fmla="*/ 845344 h 1347788"/>
                <a:gd name="connsiteX206" fmla="*/ 573882 w 2478882"/>
                <a:gd name="connsiteY206" fmla="*/ 828675 h 1347788"/>
                <a:gd name="connsiteX207" fmla="*/ 559594 w 2478882"/>
                <a:gd name="connsiteY207" fmla="*/ 835819 h 1347788"/>
                <a:gd name="connsiteX208" fmla="*/ 559594 w 2478882"/>
                <a:gd name="connsiteY208" fmla="*/ 859632 h 1347788"/>
                <a:gd name="connsiteX209" fmla="*/ 545307 w 2478882"/>
                <a:gd name="connsiteY209" fmla="*/ 845344 h 1347788"/>
                <a:gd name="connsiteX210" fmla="*/ 523875 w 2478882"/>
                <a:gd name="connsiteY210" fmla="*/ 838200 h 1347788"/>
                <a:gd name="connsiteX211" fmla="*/ 500063 w 2478882"/>
                <a:gd name="connsiteY211" fmla="*/ 840582 h 1347788"/>
                <a:gd name="connsiteX212" fmla="*/ 492919 w 2478882"/>
                <a:gd name="connsiteY212" fmla="*/ 862013 h 1347788"/>
                <a:gd name="connsiteX213" fmla="*/ 481013 w 2478882"/>
                <a:gd name="connsiteY213" fmla="*/ 866775 h 1347788"/>
                <a:gd name="connsiteX214" fmla="*/ 461963 w 2478882"/>
                <a:gd name="connsiteY214" fmla="*/ 866775 h 1347788"/>
                <a:gd name="connsiteX215" fmla="*/ 433388 w 2478882"/>
                <a:gd name="connsiteY215" fmla="*/ 876300 h 1347788"/>
                <a:gd name="connsiteX216" fmla="*/ 419100 w 2478882"/>
                <a:gd name="connsiteY216" fmla="*/ 900113 h 1347788"/>
                <a:gd name="connsiteX217" fmla="*/ 426244 w 2478882"/>
                <a:gd name="connsiteY217" fmla="*/ 907257 h 1347788"/>
                <a:gd name="connsiteX218" fmla="*/ 466725 w 2478882"/>
                <a:gd name="connsiteY218" fmla="*/ 885825 h 1347788"/>
                <a:gd name="connsiteX219" fmla="*/ 488157 w 2478882"/>
                <a:gd name="connsiteY219" fmla="*/ 890588 h 1347788"/>
                <a:gd name="connsiteX220" fmla="*/ 519113 w 2478882"/>
                <a:gd name="connsiteY220" fmla="*/ 878682 h 1347788"/>
                <a:gd name="connsiteX221" fmla="*/ 552450 w 2478882"/>
                <a:gd name="connsiteY221" fmla="*/ 904875 h 1347788"/>
                <a:gd name="connsiteX222" fmla="*/ 561975 w 2478882"/>
                <a:gd name="connsiteY222" fmla="*/ 931069 h 1347788"/>
                <a:gd name="connsiteX223" fmla="*/ 590550 w 2478882"/>
                <a:gd name="connsiteY223" fmla="*/ 923925 h 1347788"/>
                <a:gd name="connsiteX224" fmla="*/ 607219 w 2478882"/>
                <a:gd name="connsiteY224" fmla="*/ 945357 h 1347788"/>
                <a:gd name="connsiteX225" fmla="*/ 645319 w 2478882"/>
                <a:gd name="connsiteY225" fmla="*/ 950119 h 1347788"/>
                <a:gd name="connsiteX226" fmla="*/ 704850 w 2478882"/>
                <a:gd name="connsiteY226" fmla="*/ 959644 h 1347788"/>
                <a:gd name="connsiteX227" fmla="*/ 745332 w 2478882"/>
                <a:gd name="connsiteY227" fmla="*/ 966788 h 1347788"/>
                <a:gd name="connsiteX228" fmla="*/ 745332 w 2478882"/>
                <a:gd name="connsiteY228" fmla="*/ 966788 h 1347788"/>
                <a:gd name="connsiteX229" fmla="*/ 764382 w 2478882"/>
                <a:gd name="connsiteY229" fmla="*/ 935832 h 1347788"/>
                <a:gd name="connsiteX230" fmla="*/ 790575 w 2478882"/>
                <a:gd name="connsiteY230" fmla="*/ 935832 h 1347788"/>
                <a:gd name="connsiteX231" fmla="*/ 828675 w 2478882"/>
                <a:gd name="connsiteY231" fmla="*/ 935832 h 1347788"/>
                <a:gd name="connsiteX232" fmla="*/ 821532 w 2478882"/>
                <a:gd name="connsiteY232" fmla="*/ 950119 h 1347788"/>
                <a:gd name="connsiteX233" fmla="*/ 812007 w 2478882"/>
                <a:gd name="connsiteY233" fmla="*/ 964407 h 1347788"/>
                <a:gd name="connsiteX234" fmla="*/ 823913 w 2478882"/>
                <a:gd name="connsiteY234" fmla="*/ 973932 h 1347788"/>
                <a:gd name="connsiteX235" fmla="*/ 800100 w 2478882"/>
                <a:gd name="connsiteY235" fmla="*/ 992982 h 1347788"/>
                <a:gd name="connsiteX236" fmla="*/ 797719 w 2478882"/>
                <a:gd name="connsiteY236" fmla="*/ 1014413 h 1347788"/>
                <a:gd name="connsiteX237" fmla="*/ 790575 w 2478882"/>
                <a:gd name="connsiteY237" fmla="*/ 1026319 h 1347788"/>
                <a:gd name="connsiteX238" fmla="*/ 764382 w 2478882"/>
                <a:gd name="connsiteY238" fmla="*/ 1031082 h 1347788"/>
                <a:gd name="connsiteX239" fmla="*/ 771525 w 2478882"/>
                <a:gd name="connsiteY239" fmla="*/ 1054894 h 1347788"/>
                <a:gd name="connsiteX240" fmla="*/ 740569 w 2478882"/>
                <a:gd name="connsiteY240" fmla="*/ 1059657 h 1347788"/>
                <a:gd name="connsiteX241" fmla="*/ 726282 w 2478882"/>
                <a:gd name="connsiteY241" fmla="*/ 1042988 h 1347788"/>
                <a:gd name="connsiteX242" fmla="*/ 695325 w 2478882"/>
                <a:gd name="connsiteY242" fmla="*/ 1045369 h 1347788"/>
                <a:gd name="connsiteX243" fmla="*/ 669132 w 2478882"/>
                <a:gd name="connsiteY243" fmla="*/ 1052513 h 1347788"/>
                <a:gd name="connsiteX244" fmla="*/ 642938 w 2478882"/>
                <a:gd name="connsiteY244" fmla="*/ 1050132 h 1347788"/>
                <a:gd name="connsiteX245" fmla="*/ 621507 w 2478882"/>
                <a:gd name="connsiteY245" fmla="*/ 1047750 h 1347788"/>
                <a:gd name="connsiteX246" fmla="*/ 621507 w 2478882"/>
                <a:gd name="connsiteY246" fmla="*/ 1033463 h 1347788"/>
                <a:gd name="connsiteX247" fmla="*/ 600075 w 2478882"/>
                <a:gd name="connsiteY247" fmla="*/ 1035844 h 1347788"/>
                <a:gd name="connsiteX248" fmla="*/ 578644 w 2478882"/>
                <a:gd name="connsiteY248" fmla="*/ 1040607 h 1347788"/>
                <a:gd name="connsiteX249" fmla="*/ 571500 w 2478882"/>
                <a:gd name="connsiteY249" fmla="*/ 1031082 h 1347788"/>
                <a:gd name="connsiteX250" fmla="*/ 571500 w 2478882"/>
                <a:gd name="connsiteY250" fmla="*/ 1019175 h 1347788"/>
                <a:gd name="connsiteX251" fmla="*/ 571500 w 2478882"/>
                <a:gd name="connsiteY251" fmla="*/ 1019175 h 1347788"/>
                <a:gd name="connsiteX252" fmla="*/ 626269 w 2478882"/>
                <a:gd name="connsiteY252" fmla="*/ 1004888 h 1347788"/>
                <a:gd name="connsiteX253" fmla="*/ 647700 w 2478882"/>
                <a:gd name="connsiteY253" fmla="*/ 988219 h 1347788"/>
                <a:gd name="connsiteX254" fmla="*/ 647700 w 2478882"/>
                <a:gd name="connsiteY254" fmla="*/ 988219 h 1347788"/>
                <a:gd name="connsiteX255" fmla="*/ 647700 w 2478882"/>
                <a:gd name="connsiteY255" fmla="*/ 988219 h 1347788"/>
                <a:gd name="connsiteX256" fmla="*/ 597694 w 2478882"/>
                <a:gd name="connsiteY256" fmla="*/ 988219 h 1347788"/>
                <a:gd name="connsiteX257" fmla="*/ 581025 w 2478882"/>
                <a:gd name="connsiteY257" fmla="*/ 990600 h 1347788"/>
                <a:gd name="connsiteX258" fmla="*/ 578644 w 2478882"/>
                <a:gd name="connsiteY258" fmla="*/ 969169 h 1347788"/>
                <a:gd name="connsiteX259" fmla="*/ 550069 w 2478882"/>
                <a:gd name="connsiteY259" fmla="*/ 966788 h 1347788"/>
                <a:gd name="connsiteX260" fmla="*/ 559594 w 2478882"/>
                <a:gd name="connsiteY260" fmla="*/ 988219 h 1347788"/>
                <a:gd name="connsiteX261" fmla="*/ 545307 w 2478882"/>
                <a:gd name="connsiteY261" fmla="*/ 992982 h 1347788"/>
                <a:gd name="connsiteX262" fmla="*/ 511969 w 2478882"/>
                <a:gd name="connsiteY262" fmla="*/ 988219 h 1347788"/>
                <a:gd name="connsiteX263" fmla="*/ 492919 w 2478882"/>
                <a:gd name="connsiteY263" fmla="*/ 990600 h 1347788"/>
                <a:gd name="connsiteX264" fmla="*/ 507207 w 2478882"/>
                <a:gd name="connsiteY264" fmla="*/ 1007269 h 1347788"/>
                <a:gd name="connsiteX265" fmla="*/ 516732 w 2478882"/>
                <a:gd name="connsiteY265" fmla="*/ 1019175 h 1347788"/>
                <a:gd name="connsiteX266" fmla="*/ 507207 w 2478882"/>
                <a:gd name="connsiteY266" fmla="*/ 1028700 h 1347788"/>
                <a:gd name="connsiteX267" fmla="*/ 507207 w 2478882"/>
                <a:gd name="connsiteY267" fmla="*/ 1028700 h 1347788"/>
                <a:gd name="connsiteX268" fmla="*/ 497682 w 2478882"/>
                <a:gd name="connsiteY268" fmla="*/ 1054894 h 1347788"/>
                <a:gd name="connsiteX269" fmla="*/ 469107 w 2478882"/>
                <a:gd name="connsiteY269" fmla="*/ 1076325 h 1347788"/>
                <a:gd name="connsiteX270" fmla="*/ 454819 w 2478882"/>
                <a:gd name="connsiteY270" fmla="*/ 1071563 h 1347788"/>
                <a:gd name="connsiteX271" fmla="*/ 438150 w 2478882"/>
                <a:gd name="connsiteY271" fmla="*/ 1085850 h 1347788"/>
                <a:gd name="connsiteX272" fmla="*/ 431007 w 2478882"/>
                <a:gd name="connsiteY272" fmla="*/ 1083469 h 1347788"/>
                <a:gd name="connsiteX273" fmla="*/ 433388 w 2478882"/>
                <a:gd name="connsiteY273" fmla="*/ 1059657 h 1347788"/>
                <a:gd name="connsiteX274" fmla="*/ 435769 w 2478882"/>
                <a:gd name="connsiteY274" fmla="*/ 1035844 h 1347788"/>
                <a:gd name="connsiteX275" fmla="*/ 426244 w 2478882"/>
                <a:gd name="connsiteY275" fmla="*/ 1031082 h 1347788"/>
                <a:gd name="connsiteX276" fmla="*/ 423863 w 2478882"/>
                <a:gd name="connsiteY276" fmla="*/ 1047750 h 1347788"/>
                <a:gd name="connsiteX277" fmla="*/ 416719 w 2478882"/>
                <a:gd name="connsiteY277" fmla="*/ 1062038 h 1347788"/>
                <a:gd name="connsiteX278" fmla="*/ 392907 w 2478882"/>
                <a:gd name="connsiteY278" fmla="*/ 1052513 h 1347788"/>
                <a:gd name="connsiteX279" fmla="*/ 383382 w 2478882"/>
                <a:gd name="connsiteY279" fmla="*/ 1050132 h 1347788"/>
                <a:gd name="connsiteX280" fmla="*/ 383382 w 2478882"/>
                <a:gd name="connsiteY280" fmla="*/ 1069182 h 1347788"/>
                <a:gd name="connsiteX281" fmla="*/ 404813 w 2478882"/>
                <a:gd name="connsiteY281" fmla="*/ 1088232 h 1347788"/>
                <a:gd name="connsiteX282" fmla="*/ 376238 w 2478882"/>
                <a:gd name="connsiteY282" fmla="*/ 1090613 h 1347788"/>
                <a:gd name="connsiteX283" fmla="*/ 371475 w 2478882"/>
                <a:gd name="connsiteY283" fmla="*/ 1100138 h 1347788"/>
                <a:gd name="connsiteX284" fmla="*/ 342900 w 2478882"/>
                <a:gd name="connsiteY284" fmla="*/ 1090613 h 1347788"/>
                <a:gd name="connsiteX285" fmla="*/ 342900 w 2478882"/>
                <a:gd name="connsiteY285" fmla="*/ 1109663 h 1347788"/>
                <a:gd name="connsiteX286" fmla="*/ 333375 w 2478882"/>
                <a:gd name="connsiteY286" fmla="*/ 1121569 h 1347788"/>
                <a:gd name="connsiteX287" fmla="*/ 323850 w 2478882"/>
                <a:gd name="connsiteY287" fmla="*/ 1121569 h 1347788"/>
                <a:gd name="connsiteX288" fmla="*/ 316707 w 2478882"/>
                <a:gd name="connsiteY288" fmla="*/ 1088232 h 1347788"/>
                <a:gd name="connsiteX289" fmla="*/ 290513 w 2478882"/>
                <a:gd name="connsiteY289" fmla="*/ 1073944 h 1347788"/>
                <a:gd name="connsiteX290" fmla="*/ 271463 w 2478882"/>
                <a:gd name="connsiteY290" fmla="*/ 1062038 h 1347788"/>
                <a:gd name="connsiteX291" fmla="*/ 278607 w 2478882"/>
                <a:gd name="connsiteY291" fmla="*/ 1012032 h 1347788"/>
                <a:gd name="connsiteX292" fmla="*/ 285750 w 2478882"/>
                <a:gd name="connsiteY292" fmla="*/ 978694 h 1347788"/>
                <a:gd name="connsiteX293" fmla="*/ 328613 w 2478882"/>
                <a:gd name="connsiteY293" fmla="*/ 954882 h 1347788"/>
                <a:gd name="connsiteX294" fmla="*/ 338138 w 2478882"/>
                <a:gd name="connsiteY294" fmla="*/ 938213 h 1347788"/>
                <a:gd name="connsiteX295" fmla="*/ 350044 w 2478882"/>
                <a:gd name="connsiteY295" fmla="*/ 912019 h 1347788"/>
                <a:gd name="connsiteX296" fmla="*/ 350044 w 2478882"/>
                <a:gd name="connsiteY296" fmla="*/ 912019 h 1347788"/>
                <a:gd name="connsiteX297" fmla="*/ 321469 w 2478882"/>
                <a:gd name="connsiteY297" fmla="*/ 919163 h 1347788"/>
                <a:gd name="connsiteX298" fmla="*/ 314325 w 2478882"/>
                <a:gd name="connsiteY298" fmla="*/ 895350 h 1347788"/>
                <a:gd name="connsiteX299" fmla="*/ 311944 w 2478882"/>
                <a:gd name="connsiteY299" fmla="*/ 916782 h 1347788"/>
                <a:gd name="connsiteX300" fmla="*/ 300038 w 2478882"/>
                <a:gd name="connsiteY300" fmla="*/ 950119 h 1347788"/>
                <a:gd name="connsiteX301" fmla="*/ 288132 w 2478882"/>
                <a:gd name="connsiteY301" fmla="*/ 942975 h 1347788"/>
                <a:gd name="connsiteX302" fmla="*/ 288132 w 2478882"/>
                <a:gd name="connsiteY302" fmla="*/ 919163 h 1347788"/>
                <a:gd name="connsiteX303" fmla="*/ 288132 w 2478882"/>
                <a:gd name="connsiteY303" fmla="*/ 907257 h 1347788"/>
                <a:gd name="connsiteX304" fmla="*/ 278607 w 2478882"/>
                <a:gd name="connsiteY304" fmla="*/ 895350 h 1347788"/>
                <a:gd name="connsiteX305" fmla="*/ 269082 w 2478882"/>
                <a:gd name="connsiteY305" fmla="*/ 902494 h 1347788"/>
                <a:gd name="connsiteX306" fmla="*/ 264319 w 2478882"/>
                <a:gd name="connsiteY306" fmla="*/ 938213 h 1347788"/>
                <a:gd name="connsiteX307" fmla="*/ 280988 w 2478882"/>
                <a:gd name="connsiteY307" fmla="*/ 957263 h 1347788"/>
                <a:gd name="connsiteX308" fmla="*/ 276225 w 2478882"/>
                <a:gd name="connsiteY308" fmla="*/ 976313 h 1347788"/>
                <a:gd name="connsiteX309" fmla="*/ 264319 w 2478882"/>
                <a:gd name="connsiteY309" fmla="*/ 1007269 h 1347788"/>
                <a:gd name="connsiteX310" fmla="*/ 250032 w 2478882"/>
                <a:gd name="connsiteY310" fmla="*/ 1031082 h 1347788"/>
                <a:gd name="connsiteX311" fmla="*/ 207169 w 2478882"/>
                <a:gd name="connsiteY311" fmla="*/ 1019175 h 1347788"/>
                <a:gd name="connsiteX312" fmla="*/ 200025 w 2478882"/>
                <a:gd name="connsiteY312" fmla="*/ 988219 h 1347788"/>
                <a:gd name="connsiteX313" fmla="*/ 157163 w 2478882"/>
                <a:gd name="connsiteY313" fmla="*/ 962025 h 1347788"/>
                <a:gd name="connsiteX314" fmla="*/ 104775 w 2478882"/>
                <a:gd name="connsiteY314" fmla="*/ 940594 h 1347788"/>
                <a:gd name="connsiteX315" fmla="*/ 61913 w 2478882"/>
                <a:gd name="connsiteY315" fmla="*/ 902494 h 1347788"/>
                <a:gd name="connsiteX316" fmla="*/ 35719 w 2478882"/>
                <a:gd name="connsiteY316" fmla="*/ 864394 h 1347788"/>
                <a:gd name="connsiteX317" fmla="*/ 11907 w 2478882"/>
                <a:gd name="connsiteY317" fmla="*/ 804863 h 1347788"/>
                <a:gd name="connsiteX318" fmla="*/ 0 w 2478882"/>
                <a:gd name="connsiteY318" fmla="*/ 735807 h 1347788"/>
                <a:gd name="connsiteX319" fmla="*/ 2382 w 2478882"/>
                <a:gd name="connsiteY319" fmla="*/ 676275 h 1347788"/>
                <a:gd name="connsiteX320" fmla="*/ 2382 w 2478882"/>
                <a:gd name="connsiteY320" fmla="*/ 645319 h 1347788"/>
                <a:gd name="connsiteX321" fmla="*/ 2052638 w 2478882"/>
                <a:gd name="connsiteY321" fmla="*/ 0 h 1347788"/>
                <a:gd name="connsiteX0" fmla="*/ 2052638 w 2478882"/>
                <a:gd name="connsiteY0" fmla="*/ 0 h 1347788"/>
                <a:gd name="connsiteX1" fmla="*/ 2057400 w 2478882"/>
                <a:gd name="connsiteY1" fmla="*/ 33338 h 1347788"/>
                <a:gd name="connsiteX2" fmla="*/ 2066925 w 2478882"/>
                <a:gd name="connsiteY2" fmla="*/ 88107 h 1347788"/>
                <a:gd name="connsiteX3" fmla="*/ 2088357 w 2478882"/>
                <a:gd name="connsiteY3" fmla="*/ 133350 h 1347788"/>
                <a:gd name="connsiteX4" fmla="*/ 2085975 w 2478882"/>
                <a:gd name="connsiteY4" fmla="*/ 183357 h 1347788"/>
                <a:gd name="connsiteX5" fmla="*/ 2085975 w 2478882"/>
                <a:gd name="connsiteY5" fmla="*/ 228600 h 1347788"/>
                <a:gd name="connsiteX6" fmla="*/ 2081213 w 2478882"/>
                <a:gd name="connsiteY6" fmla="*/ 278607 h 1347788"/>
                <a:gd name="connsiteX7" fmla="*/ 2095500 w 2478882"/>
                <a:gd name="connsiteY7" fmla="*/ 319088 h 1347788"/>
                <a:gd name="connsiteX8" fmla="*/ 2109788 w 2478882"/>
                <a:gd name="connsiteY8" fmla="*/ 350044 h 1347788"/>
                <a:gd name="connsiteX9" fmla="*/ 2105025 w 2478882"/>
                <a:gd name="connsiteY9" fmla="*/ 388144 h 1347788"/>
                <a:gd name="connsiteX10" fmla="*/ 2119313 w 2478882"/>
                <a:gd name="connsiteY10" fmla="*/ 426244 h 1347788"/>
                <a:gd name="connsiteX11" fmla="*/ 2145507 w 2478882"/>
                <a:gd name="connsiteY11" fmla="*/ 454819 h 1347788"/>
                <a:gd name="connsiteX12" fmla="*/ 2169319 w 2478882"/>
                <a:gd name="connsiteY12" fmla="*/ 481013 h 1347788"/>
                <a:gd name="connsiteX13" fmla="*/ 2178844 w 2478882"/>
                <a:gd name="connsiteY13" fmla="*/ 516732 h 1347788"/>
                <a:gd name="connsiteX14" fmla="*/ 2216944 w 2478882"/>
                <a:gd name="connsiteY14" fmla="*/ 633413 h 1347788"/>
                <a:gd name="connsiteX15" fmla="*/ 2238375 w 2478882"/>
                <a:gd name="connsiteY15" fmla="*/ 719138 h 1347788"/>
                <a:gd name="connsiteX16" fmla="*/ 2266950 w 2478882"/>
                <a:gd name="connsiteY16" fmla="*/ 764382 h 1347788"/>
                <a:gd name="connsiteX17" fmla="*/ 2288382 w 2478882"/>
                <a:gd name="connsiteY17" fmla="*/ 821532 h 1347788"/>
                <a:gd name="connsiteX18" fmla="*/ 2297907 w 2478882"/>
                <a:gd name="connsiteY18" fmla="*/ 871538 h 1347788"/>
                <a:gd name="connsiteX19" fmla="*/ 2340769 w 2478882"/>
                <a:gd name="connsiteY19" fmla="*/ 909638 h 1347788"/>
                <a:gd name="connsiteX20" fmla="*/ 2343150 w 2478882"/>
                <a:gd name="connsiteY20" fmla="*/ 950119 h 1347788"/>
                <a:gd name="connsiteX21" fmla="*/ 2347913 w 2478882"/>
                <a:gd name="connsiteY21" fmla="*/ 964407 h 1347788"/>
                <a:gd name="connsiteX22" fmla="*/ 2364582 w 2478882"/>
                <a:gd name="connsiteY22" fmla="*/ 978694 h 1347788"/>
                <a:gd name="connsiteX23" fmla="*/ 2359819 w 2478882"/>
                <a:gd name="connsiteY23" fmla="*/ 995363 h 1347788"/>
                <a:gd name="connsiteX24" fmla="*/ 2393157 w 2478882"/>
                <a:gd name="connsiteY24" fmla="*/ 1019175 h 1347788"/>
                <a:gd name="connsiteX25" fmla="*/ 2409825 w 2478882"/>
                <a:gd name="connsiteY25" fmla="*/ 1059657 h 1347788"/>
                <a:gd name="connsiteX26" fmla="*/ 2390775 w 2478882"/>
                <a:gd name="connsiteY26" fmla="*/ 1069182 h 1347788"/>
                <a:gd name="connsiteX27" fmla="*/ 2376488 w 2478882"/>
                <a:gd name="connsiteY27" fmla="*/ 1047750 h 1347788"/>
                <a:gd name="connsiteX28" fmla="*/ 2364582 w 2478882"/>
                <a:gd name="connsiteY28" fmla="*/ 1035844 h 1347788"/>
                <a:gd name="connsiteX29" fmla="*/ 2355057 w 2478882"/>
                <a:gd name="connsiteY29" fmla="*/ 1035844 h 1347788"/>
                <a:gd name="connsiteX30" fmla="*/ 2352675 w 2478882"/>
                <a:gd name="connsiteY30" fmla="*/ 1057275 h 1347788"/>
                <a:gd name="connsiteX31" fmla="*/ 2371725 w 2478882"/>
                <a:gd name="connsiteY31" fmla="*/ 1090613 h 1347788"/>
                <a:gd name="connsiteX32" fmla="*/ 2386013 w 2478882"/>
                <a:gd name="connsiteY32" fmla="*/ 1104900 h 1347788"/>
                <a:gd name="connsiteX33" fmla="*/ 2400300 w 2478882"/>
                <a:gd name="connsiteY33" fmla="*/ 1085850 h 1347788"/>
                <a:gd name="connsiteX34" fmla="*/ 2414588 w 2478882"/>
                <a:gd name="connsiteY34" fmla="*/ 1090613 h 1347788"/>
                <a:gd name="connsiteX35" fmla="*/ 2421732 w 2478882"/>
                <a:gd name="connsiteY35" fmla="*/ 1116807 h 1347788"/>
                <a:gd name="connsiteX36" fmla="*/ 2424113 w 2478882"/>
                <a:gd name="connsiteY36" fmla="*/ 1128713 h 1347788"/>
                <a:gd name="connsiteX37" fmla="*/ 2400300 w 2478882"/>
                <a:gd name="connsiteY37" fmla="*/ 1131094 h 1347788"/>
                <a:gd name="connsiteX38" fmla="*/ 2414588 w 2478882"/>
                <a:gd name="connsiteY38" fmla="*/ 1152525 h 1347788"/>
                <a:gd name="connsiteX39" fmla="*/ 2443163 w 2478882"/>
                <a:gd name="connsiteY39" fmla="*/ 1159669 h 1347788"/>
                <a:gd name="connsiteX40" fmla="*/ 2462213 w 2478882"/>
                <a:gd name="connsiteY40" fmla="*/ 1190625 h 1347788"/>
                <a:gd name="connsiteX41" fmla="*/ 2455069 w 2478882"/>
                <a:gd name="connsiteY41" fmla="*/ 1235869 h 1347788"/>
                <a:gd name="connsiteX42" fmla="*/ 2459832 w 2478882"/>
                <a:gd name="connsiteY42" fmla="*/ 1290638 h 1347788"/>
                <a:gd name="connsiteX43" fmla="*/ 2478882 w 2478882"/>
                <a:gd name="connsiteY43" fmla="*/ 1347788 h 1347788"/>
                <a:gd name="connsiteX44" fmla="*/ 2457450 w 2478882"/>
                <a:gd name="connsiteY44" fmla="*/ 1347788 h 1347788"/>
                <a:gd name="connsiteX45" fmla="*/ 2428875 w 2478882"/>
                <a:gd name="connsiteY45" fmla="*/ 1335882 h 1347788"/>
                <a:gd name="connsiteX46" fmla="*/ 2412207 w 2478882"/>
                <a:gd name="connsiteY46" fmla="*/ 1335882 h 1347788"/>
                <a:gd name="connsiteX47" fmla="*/ 2395538 w 2478882"/>
                <a:gd name="connsiteY47" fmla="*/ 1326357 h 1347788"/>
                <a:gd name="connsiteX48" fmla="*/ 2378869 w 2478882"/>
                <a:gd name="connsiteY48" fmla="*/ 1316832 h 1347788"/>
                <a:gd name="connsiteX49" fmla="*/ 2383632 w 2478882"/>
                <a:gd name="connsiteY49" fmla="*/ 1269207 h 1347788"/>
                <a:gd name="connsiteX50" fmla="*/ 2336007 w 2478882"/>
                <a:gd name="connsiteY50" fmla="*/ 1245394 h 1347788"/>
                <a:gd name="connsiteX51" fmla="*/ 2297907 w 2478882"/>
                <a:gd name="connsiteY51" fmla="*/ 1233488 h 1347788"/>
                <a:gd name="connsiteX52" fmla="*/ 2238375 w 2478882"/>
                <a:gd name="connsiteY52" fmla="*/ 1214438 h 1347788"/>
                <a:gd name="connsiteX53" fmla="*/ 2185988 w 2478882"/>
                <a:gd name="connsiteY53" fmla="*/ 1212057 h 1347788"/>
                <a:gd name="connsiteX54" fmla="*/ 2164557 w 2478882"/>
                <a:gd name="connsiteY54" fmla="*/ 1207294 h 1347788"/>
                <a:gd name="connsiteX55" fmla="*/ 2193132 w 2478882"/>
                <a:gd name="connsiteY55" fmla="*/ 1188244 h 1347788"/>
                <a:gd name="connsiteX56" fmla="*/ 2178844 w 2478882"/>
                <a:gd name="connsiteY56" fmla="*/ 1185863 h 1347788"/>
                <a:gd name="connsiteX57" fmla="*/ 2183607 w 2478882"/>
                <a:gd name="connsiteY57" fmla="*/ 1169194 h 1347788"/>
                <a:gd name="connsiteX58" fmla="*/ 2205038 w 2478882"/>
                <a:gd name="connsiteY58" fmla="*/ 1145382 h 1347788"/>
                <a:gd name="connsiteX59" fmla="*/ 2197894 w 2478882"/>
                <a:gd name="connsiteY59" fmla="*/ 1140619 h 1347788"/>
                <a:gd name="connsiteX60" fmla="*/ 2166938 w 2478882"/>
                <a:gd name="connsiteY60" fmla="*/ 1164432 h 1347788"/>
                <a:gd name="connsiteX61" fmla="*/ 2155032 w 2478882"/>
                <a:gd name="connsiteY61" fmla="*/ 1164432 h 1347788"/>
                <a:gd name="connsiteX62" fmla="*/ 2147888 w 2478882"/>
                <a:gd name="connsiteY62" fmla="*/ 1152525 h 1347788"/>
                <a:gd name="connsiteX63" fmla="*/ 2138363 w 2478882"/>
                <a:gd name="connsiteY63" fmla="*/ 1147763 h 1347788"/>
                <a:gd name="connsiteX64" fmla="*/ 2119313 w 2478882"/>
                <a:gd name="connsiteY64" fmla="*/ 1152525 h 1347788"/>
                <a:gd name="connsiteX65" fmla="*/ 2126457 w 2478882"/>
                <a:gd name="connsiteY65" fmla="*/ 1173957 h 1347788"/>
                <a:gd name="connsiteX66" fmla="*/ 2102644 w 2478882"/>
                <a:gd name="connsiteY66" fmla="*/ 1176338 h 1347788"/>
                <a:gd name="connsiteX67" fmla="*/ 2088357 w 2478882"/>
                <a:gd name="connsiteY67" fmla="*/ 1169194 h 1347788"/>
                <a:gd name="connsiteX68" fmla="*/ 2078832 w 2478882"/>
                <a:gd name="connsiteY68" fmla="*/ 1154907 h 1347788"/>
                <a:gd name="connsiteX69" fmla="*/ 2066925 w 2478882"/>
                <a:gd name="connsiteY69" fmla="*/ 1162050 h 1347788"/>
                <a:gd name="connsiteX70" fmla="*/ 2040732 w 2478882"/>
                <a:gd name="connsiteY70" fmla="*/ 1164432 h 1347788"/>
                <a:gd name="connsiteX71" fmla="*/ 1971675 w 2478882"/>
                <a:gd name="connsiteY71" fmla="*/ 1154907 h 1347788"/>
                <a:gd name="connsiteX72" fmla="*/ 1935957 w 2478882"/>
                <a:gd name="connsiteY72" fmla="*/ 1138238 h 1347788"/>
                <a:gd name="connsiteX73" fmla="*/ 1921669 w 2478882"/>
                <a:gd name="connsiteY73" fmla="*/ 1104900 h 1347788"/>
                <a:gd name="connsiteX74" fmla="*/ 1921669 w 2478882"/>
                <a:gd name="connsiteY74" fmla="*/ 1083469 h 1347788"/>
                <a:gd name="connsiteX75" fmla="*/ 1893094 w 2478882"/>
                <a:gd name="connsiteY75" fmla="*/ 1057275 h 1347788"/>
                <a:gd name="connsiteX76" fmla="*/ 1869282 w 2478882"/>
                <a:gd name="connsiteY76" fmla="*/ 1042988 h 1347788"/>
                <a:gd name="connsiteX77" fmla="*/ 1850232 w 2478882"/>
                <a:gd name="connsiteY77" fmla="*/ 1028700 h 1347788"/>
                <a:gd name="connsiteX78" fmla="*/ 1843088 w 2478882"/>
                <a:gd name="connsiteY78" fmla="*/ 1016794 h 1347788"/>
                <a:gd name="connsiteX79" fmla="*/ 1804988 w 2478882"/>
                <a:gd name="connsiteY79" fmla="*/ 1012032 h 1347788"/>
                <a:gd name="connsiteX80" fmla="*/ 1769269 w 2478882"/>
                <a:gd name="connsiteY80" fmla="*/ 1007269 h 1347788"/>
                <a:gd name="connsiteX81" fmla="*/ 1750219 w 2478882"/>
                <a:gd name="connsiteY81" fmla="*/ 981075 h 1347788"/>
                <a:gd name="connsiteX82" fmla="*/ 1709738 w 2478882"/>
                <a:gd name="connsiteY82" fmla="*/ 962025 h 1347788"/>
                <a:gd name="connsiteX83" fmla="*/ 1678782 w 2478882"/>
                <a:gd name="connsiteY83" fmla="*/ 947738 h 1347788"/>
                <a:gd name="connsiteX84" fmla="*/ 1659732 w 2478882"/>
                <a:gd name="connsiteY84" fmla="*/ 945357 h 1347788"/>
                <a:gd name="connsiteX85" fmla="*/ 1659732 w 2478882"/>
                <a:gd name="connsiteY85" fmla="*/ 921544 h 1347788"/>
                <a:gd name="connsiteX86" fmla="*/ 1640682 w 2478882"/>
                <a:gd name="connsiteY86" fmla="*/ 928688 h 1347788"/>
                <a:gd name="connsiteX87" fmla="*/ 1640682 w 2478882"/>
                <a:gd name="connsiteY87" fmla="*/ 928688 h 1347788"/>
                <a:gd name="connsiteX88" fmla="*/ 1619250 w 2478882"/>
                <a:gd name="connsiteY88" fmla="*/ 892969 h 1347788"/>
                <a:gd name="connsiteX89" fmla="*/ 1595438 w 2478882"/>
                <a:gd name="connsiteY89" fmla="*/ 871538 h 1347788"/>
                <a:gd name="connsiteX90" fmla="*/ 1581150 w 2478882"/>
                <a:gd name="connsiteY90" fmla="*/ 864394 h 1347788"/>
                <a:gd name="connsiteX91" fmla="*/ 1581150 w 2478882"/>
                <a:gd name="connsiteY91" fmla="*/ 845344 h 1347788"/>
                <a:gd name="connsiteX92" fmla="*/ 1602582 w 2478882"/>
                <a:gd name="connsiteY92" fmla="*/ 835819 h 1347788"/>
                <a:gd name="connsiteX93" fmla="*/ 1633538 w 2478882"/>
                <a:gd name="connsiteY93" fmla="*/ 842963 h 1347788"/>
                <a:gd name="connsiteX94" fmla="*/ 1657350 w 2478882"/>
                <a:gd name="connsiteY94" fmla="*/ 828675 h 1347788"/>
                <a:gd name="connsiteX95" fmla="*/ 1669257 w 2478882"/>
                <a:gd name="connsiteY95" fmla="*/ 816769 h 1347788"/>
                <a:gd name="connsiteX96" fmla="*/ 1688307 w 2478882"/>
                <a:gd name="connsiteY96" fmla="*/ 804863 h 1347788"/>
                <a:gd name="connsiteX97" fmla="*/ 1650207 w 2478882"/>
                <a:gd name="connsiteY97" fmla="*/ 771525 h 1347788"/>
                <a:gd name="connsiteX98" fmla="*/ 1624013 w 2478882"/>
                <a:gd name="connsiteY98" fmla="*/ 778669 h 1347788"/>
                <a:gd name="connsiteX99" fmla="*/ 1626393 w 2478882"/>
                <a:gd name="connsiteY99" fmla="*/ 795338 h 1347788"/>
                <a:gd name="connsiteX100" fmla="*/ 1607344 w 2478882"/>
                <a:gd name="connsiteY100" fmla="*/ 802481 h 1347788"/>
                <a:gd name="connsiteX101" fmla="*/ 1581151 w 2478882"/>
                <a:gd name="connsiteY101" fmla="*/ 809625 h 1347788"/>
                <a:gd name="connsiteX102" fmla="*/ 1559719 w 2478882"/>
                <a:gd name="connsiteY102" fmla="*/ 819150 h 1347788"/>
                <a:gd name="connsiteX103" fmla="*/ 1552575 w 2478882"/>
                <a:gd name="connsiteY103" fmla="*/ 835819 h 1347788"/>
                <a:gd name="connsiteX104" fmla="*/ 1531144 w 2478882"/>
                <a:gd name="connsiteY104" fmla="*/ 835819 h 1347788"/>
                <a:gd name="connsiteX105" fmla="*/ 1516857 w 2478882"/>
                <a:gd name="connsiteY105" fmla="*/ 845344 h 1347788"/>
                <a:gd name="connsiteX106" fmla="*/ 1485900 w 2478882"/>
                <a:gd name="connsiteY106" fmla="*/ 840582 h 1347788"/>
                <a:gd name="connsiteX107" fmla="*/ 1438275 w 2478882"/>
                <a:gd name="connsiteY107" fmla="*/ 835819 h 1347788"/>
                <a:gd name="connsiteX108" fmla="*/ 1416844 w 2478882"/>
                <a:gd name="connsiteY108" fmla="*/ 821532 h 1347788"/>
                <a:gd name="connsiteX109" fmla="*/ 1385888 w 2478882"/>
                <a:gd name="connsiteY109" fmla="*/ 823913 h 1347788"/>
                <a:gd name="connsiteX110" fmla="*/ 1359694 w 2478882"/>
                <a:gd name="connsiteY110" fmla="*/ 833438 h 1347788"/>
                <a:gd name="connsiteX111" fmla="*/ 1343025 w 2478882"/>
                <a:gd name="connsiteY111" fmla="*/ 828675 h 1347788"/>
                <a:gd name="connsiteX112" fmla="*/ 1323975 w 2478882"/>
                <a:gd name="connsiteY112" fmla="*/ 800100 h 1347788"/>
                <a:gd name="connsiteX113" fmla="*/ 1323975 w 2478882"/>
                <a:gd name="connsiteY113" fmla="*/ 788194 h 1347788"/>
                <a:gd name="connsiteX114" fmla="*/ 1314450 w 2478882"/>
                <a:gd name="connsiteY114" fmla="*/ 812007 h 1347788"/>
                <a:gd name="connsiteX115" fmla="*/ 1319213 w 2478882"/>
                <a:gd name="connsiteY115" fmla="*/ 845344 h 1347788"/>
                <a:gd name="connsiteX116" fmla="*/ 1312069 w 2478882"/>
                <a:gd name="connsiteY116" fmla="*/ 864394 h 1347788"/>
                <a:gd name="connsiteX117" fmla="*/ 1283494 w 2478882"/>
                <a:gd name="connsiteY117" fmla="*/ 864394 h 1347788"/>
                <a:gd name="connsiteX118" fmla="*/ 1264444 w 2478882"/>
                <a:gd name="connsiteY118" fmla="*/ 850107 h 1347788"/>
                <a:gd name="connsiteX119" fmla="*/ 1243013 w 2478882"/>
                <a:gd name="connsiteY119" fmla="*/ 850107 h 1347788"/>
                <a:gd name="connsiteX120" fmla="*/ 1219200 w 2478882"/>
                <a:gd name="connsiteY120" fmla="*/ 840582 h 1347788"/>
                <a:gd name="connsiteX121" fmla="*/ 1212057 w 2478882"/>
                <a:gd name="connsiteY121" fmla="*/ 833438 h 1347788"/>
                <a:gd name="connsiteX122" fmla="*/ 1212057 w 2478882"/>
                <a:gd name="connsiteY122" fmla="*/ 809625 h 1347788"/>
                <a:gd name="connsiteX123" fmla="*/ 1214438 w 2478882"/>
                <a:gd name="connsiteY123" fmla="*/ 785813 h 1347788"/>
                <a:gd name="connsiteX124" fmla="*/ 1219200 w 2478882"/>
                <a:gd name="connsiteY124" fmla="*/ 762000 h 1347788"/>
                <a:gd name="connsiteX125" fmla="*/ 1235869 w 2478882"/>
                <a:gd name="connsiteY125" fmla="*/ 747713 h 1347788"/>
                <a:gd name="connsiteX126" fmla="*/ 1243013 w 2478882"/>
                <a:gd name="connsiteY126" fmla="*/ 740569 h 1347788"/>
                <a:gd name="connsiteX127" fmla="*/ 1233488 w 2478882"/>
                <a:gd name="connsiteY127" fmla="*/ 716757 h 1347788"/>
                <a:gd name="connsiteX128" fmla="*/ 1200150 w 2478882"/>
                <a:gd name="connsiteY128" fmla="*/ 688182 h 1347788"/>
                <a:gd name="connsiteX129" fmla="*/ 1176338 w 2478882"/>
                <a:gd name="connsiteY129" fmla="*/ 671513 h 1347788"/>
                <a:gd name="connsiteX130" fmla="*/ 1162050 w 2478882"/>
                <a:gd name="connsiteY130" fmla="*/ 652463 h 1347788"/>
                <a:gd name="connsiteX131" fmla="*/ 1162050 w 2478882"/>
                <a:gd name="connsiteY131" fmla="*/ 652463 h 1347788"/>
                <a:gd name="connsiteX132" fmla="*/ 1166813 w 2478882"/>
                <a:gd name="connsiteY132" fmla="*/ 690563 h 1347788"/>
                <a:gd name="connsiteX133" fmla="*/ 1169194 w 2478882"/>
                <a:gd name="connsiteY133" fmla="*/ 719138 h 1347788"/>
                <a:gd name="connsiteX134" fmla="*/ 1195388 w 2478882"/>
                <a:gd name="connsiteY134" fmla="*/ 731044 h 1347788"/>
                <a:gd name="connsiteX135" fmla="*/ 1204913 w 2478882"/>
                <a:gd name="connsiteY135" fmla="*/ 745332 h 1347788"/>
                <a:gd name="connsiteX136" fmla="*/ 1195388 w 2478882"/>
                <a:gd name="connsiteY136" fmla="*/ 771525 h 1347788"/>
                <a:gd name="connsiteX137" fmla="*/ 1197769 w 2478882"/>
                <a:gd name="connsiteY137" fmla="*/ 797719 h 1347788"/>
                <a:gd name="connsiteX138" fmla="*/ 1190625 w 2478882"/>
                <a:gd name="connsiteY138" fmla="*/ 819150 h 1347788"/>
                <a:gd name="connsiteX139" fmla="*/ 1195388 w 2478882"/>
                <a:gd name="connsiteY139" fmla="*/ 838200 h 1347788"/>
                <a:gd name="connsiteX140" fmla="*/ 1195388 w 2478882"/>
                <a:gd name="connsiteY140" fmla="*/ 838200 h 1347788"/>
                <a:gd name="connsiteX141" fmla="*/ 1166813 w 2478882"/>
                <a:gd name="connsiteY141" fmla="*/ 838200 h 1347788"/>
                <a:gd name="connsiteX142" fmla="*/ 1150144 w 2478882"/>
                <a:gd name="connsiteY142" fmla="*/ 838200 h 1347788"/>
                <a:gd name="connsiteX143" fmla="*/ 1131094 w 2478882"/>
                <a:gd name="connsiteY143" fmla="*/ 847725 h 1347788"/>
                <a:gd name="connsiteX144" fmla="*/ 1114425 w 2478882"/>
                <a:gd name="connsiteY144" fmla="*/ 838200 h 1347788"/>
                <a:gd name="connsiteX145" fmla="*/ 1088232 w 2478882"/>
                <a:gd name="connsiteY145" fmla="*/ 847725 h 1347788"/>
                <a:gd name="connsiteX146" fmla="*/ 1066800 w 2478882"/>
                <a:gd name="connsiteY146" fmla="*/ 854869 h 1347788"/>
                <a:gd name="connsiteX147" fmla="*/ 1059657 w 2478882"/>
                <a:gd name="connsiteY147" fmla="*/ 842963 h 1347788"/>
                <a:gd name="connsiteX148" fmla="*/ 1031082 w 2478882"/>
                <a:gd name="connsiteY148" fmla="*/ 852488 h 1347788"/>
                <a:gd name="connsiteX149" fmla="*/ 992982 w 2478882"/>
                <a:gd name="connsiteY149" fmla="*/ 823913 h 1347788"/>
                <a:gd name="connsiteX150" fmla="*/ 964407 w 2478882"/>
                <a:gd name="connsiteY150" fmla="*/ 826294 h 1347788"/>
                <a:gd name="connsiteX151" fmla="*/ 942975 w 2478882"/>
                <a:gd name="connsiteY151" fmla="*/ 835819 h 1347788"/>
                <a:gd name="connsiteX152" fmla="*/ 921544 w 2478882"/>
                <a:gd name="connsiteY152" fmla="*/ 852488 h 1347788"/>
                <a:gd name="connsiteX153" fmla="*/ 909638 w 2478882"/>
                <a:gd name="connsiteY153" fmla="*/ 833438 h 1347788"/>
                <a:gd name="connsiteX154" fmla="*/ 919163 w 2478882"/>
                <a:gd name="connsiteY154" fmla="*/ 807244 h 1347788"/>
                <a:gd name="connsiteX155" fmla="*/ 921544 w 2478882"/>
                <a:gd name="connsiteY155" fmla="*/ 797719 h 1347788"/>
                <a:gd name="connsiteX156" fmla="*/ 914400 w 2478882"/>
                <a:gd name="connsiteY156" fmla="*/ 778669 h 1347788"/>
                <a:gd name="connsiteX157" fmla="*/ 907257 w 2478882"/>
                <a:gd name="connsiteY157" fmla="*/ 771525 h 1347788"/>
                <a:gd name="connsiteX158" fmla="*/ 897732 w 2478882"/>
                <a:gd name="connsiteY158" fmla="*/ 800100 h 1347788"/>
                <a:gd name="connsiteX159" fmla="*/ 897732 w 2478882"/>
                <a:gd name="connsiteY159" fmla="*/ 823913 h 1347788"/>
                <a:gd name="connsiteX160" fmla="*/ 869157 w 2478882"/>
                <a:gd name="connsiteY160" fmla="*/ 828675 h 1347788"/>
                <a:gd name="connsiteX161" fmla="*/ 850107 w 2478882"/>
                <a:gd name="connsiteY161" fmla="*/ 833438 h 1347788"/>
                <a:gd name="connsiteX162" fmla="*/ 828675 w 2478882"/>
                <a:gd name="connsiteY162" fmla="*/ 804863 h 1347788"/>
                <a:gd name="connsiteX163" fmla="*/ 814388 w 2478882"/>
                <a:gd name="connsiteY163" fmla="*/ 783432 h 1347788"/>
                <a:gd name="connsiteX164" fmla="*/ 807244 w 2478882"/>
                <a:gd name="connsiteY164" fmla="*/ 759619 h 1347788"/>
                <a:gd name="connsiteX165" fmla="*/ 804863 w 2478882"/>
                <a:gd name="connsiteY165" fmla="*/ 733425 h 1347788"/>
                <a:gd name="connsiteX166" fmla="*/ 783432 w 2478882"/>
                <a:gd name="connsiteY166" fmla="*/ 692944 h 1347788"/>
                <a:gd name="connsiteX167" fmla="*/ 783432 w 2478882"/>
                <a:gd name="connsiteY167" fmla="*/ 719138 h 1347788"/>
                <a:gd name="connsiteX168" fmla="*/ 785813 w 2478882"/>
                <a:gd name="connsiteY168" fmla="*/ 757238 h 1347788"/>
                <a:gd name="connsiteX169" fmla="*/ 800100 w 2478882"/>
                <a:gd name="connsiteY169" fmla="*/ 792957 h 1347788"/>
                <a:gd name="connsiteX170" fmla="*/ 823913 w 2478882"/>
                <a:gd name="connsiteY170" fmla="*/ 833438 h 1347788"/>
                <a:gd name="connsiteX171" fmla="*/ 845344 w 2478882"/>
                <a:gd name="connsiteY171" fmla="*/ 854869 h 1347788"/>
                <a:gd name="connsiteX172" fmla="*/ 838200 w 2478882"/>
                <a:gd name="connsiteY172" fmla="*/ 873919 h 1347788"/>
                <a:gd name="connsiteX173" fmla="*/ 823913 w 2478882"/>
                <a:gd name="connsiteY173" fmla="*/ 902494 h 1347788"/>
                <a:gd name="connsiteX174" fmla="*/ 823913 w 2478882"/>
                <a:gd name="connsiteY174" fmla="*/ 902494 h 1347788"/>
                <a:gd name="connsiteX175" fmla="*/ 800100 w 2478882"/>
                <a:gd name="connsiteY175" fmla="*/ 902494 h 1347788"/>
                <a:gd name="connsiteX176" fmla="*/ 809625 w 2478882"/>
                <a:gd name="connsiteY176" fmla="*/ 869157 h 1347788"/>
                <a:gd name="connsiteX177" fmla="*/ 795338 w 2478882"/>
                <a:gd name="connsiteY177" fmla="*/ 885825 h 1347788"/>
                <a:gd name="connsiteX178" fmla="*/ 788194 w 2478882"/>
                <a:gd name="connsiteY178" fmla="*/ 862013 h 1347788"/>
                <a:gd name="connsiteX179" fmla="*/ 769144 w 2478882"/>
                <a:gd name="connsiteY179" fmla="*/ 864394 h 1347788"/>
                <a:gd name="connsiteX180" fmla="*/ 750094 w 2478882"/>
                <a:gd name="connsiteY180" fmla="*/ 862013 h 1347788"/>
                <a:gd name="connsiteX181" fmla="*/ 742950 w 2478882"/>
                <a:gd name="connsiteY181" fmla="*/ 852488 h 1347788"/>
                <a:gd name="connsiteX182" fmla="*/ 742950 w 2478882"/>
                <a:gd name="connsiteY182" fmla="*/ 852488 h 1347788"/>
                <a:gd name="connsiteX183" fmla="*/ 728663 w 2478882"/>
                <a:gd name="connsiteY183" fmla="*/ 850107 h 1347788"/>
                <a:gd name="connsiteX184" fmla="*/ 711994 w 2478882"/>
                <a:gd name="connsiteY184" fmla="*/ 850107 h 1347788"/>
                <a:gd name="connsiteX185" fmla="*/ 700088 w 2478882"/>
                <a:gd name="connsiteY185" fmla="*/ 866775 h 1347788"/>
                <a:gd name="connsiteX186" fmla="*/ 681038 w 2478882"/>
                <a:gd name="connsiteY186" fmla="*/ 866775 h 1347788"/>
                <a:gd name="connsiteX187" fmla="*/ 669132 w 2478882"/>
                <a:gd name="connsiteY187" fmla="*/ 852488 h 1347788"/>
                <a:gd name="connsiteX188" fmla="*/ 666750 w 2478882"/>
                <a:gd name="connsiteY188" fmla="*/ 852488 h 1347788"/>
                <a:gd name="connsiteX189" fmla="*/ 652463 w 2478882"/>
                <a:gd name="connsiteY189" fmla="*/ 866775 h 1347788"/>
                <a:gd name="connsiteX190" fmla="*/ 652463 w 2478882"/>
                <a:gd name="connsiteY190" fmla="*/ 881063 h 1347788"/>
                <a:gd name="connsiteX191" fmla="*/ 661988 w 2478882"/>
                <a:gd name="connsiteY191" fmla="*/ 890588 h 1347788"/>
                <a:gd name="connsiteX192" fmla="*/ 704850 w 2478882"/>
                <a:gd name="connsiteY192" fmla="*/ 890588 h 1347788"/>
                <a:gd name="connsiteX193" fmla="*/ 738188 w 2478882"/>
                <a:gd name="connsiteY193" fmla="*/ 890588 h 1347788"/>
                <a:gd name="connsiteX194" fmla="*/ 776288 w 2478882"/>
                <a:gd name="connsiteY194" fmla="*/ 888207 h 1347788"/>
                <a:gd name="connsiteX195" fmla="*/ 783432 w 2478882"/>
                <a:gd name="connsiteY195" fmla="*/ 900113 h 1347788"/>
                <a:gd name="connsiteX196" fmla="*/ 783432 w 2478882"/>
                <a:gd name="connsiteY196" fmla="*/ 900113 h 1347788"/>
                <a:gd name="connsiteX197" fmla="*/ 754857 w 2478882"/>
                <a:gd name="connsiteY197" fmla="*/ 914400 h 1347788"/>
                <a:gd name="connsiteX198" fmla="*/ 735807 w 2478882"/>
                <a:gd name="connsiteY198" fmla="*/ 931069 h 1347788"/>
                <a:gd name="connsiteX199" fmla="*/ 735807 w 2478882"/>
                <a:gd name="connsiteY199" fmla="*/ 931069 h 1347788"/>
                <a:gd name="connsiteX200" fmla="*/ 707232 w 2478882"/>
                <a:gd name="connsiteY200" fmla="*/ 919163 h 1347788"/>
                <a:gd name="connsiteX201" fmla="*/ 690563 w 2478882"/>
                <a:gd name="connsiteY201" fmla="*/ 909638 h 1347788"/>
                <a:gd name="connsiteX202" fmla="*/ 652463 w 2478882"/>
                <a:gd name="connsiteY202" fmla="*/ 909638 h 1347788"/>
                <a:gd name="connsiteX203" fmla="*/ 619125 w 2478882"/>
                <a:gd name="connsiteY203" fmla="*/ 914400 h 1347788"/>
                <a:gd name="connsiteX204" fmla="*/ 600075 w 2478882"/>
                <a:gd name="connsiteY204" fmla="*/ 897732 h 1347788"/>
                <a:gd name="connsiteX205" fmla="*/ 590550 w 2478882"/>
                <a:gd name="connsiteY205" fmla="*/ 859632 h 1347788"/>
                <a:gd name="connsiteX206" fmla="*/ 581025 w 2478882"/>
                <a:gd name="connsiteY206" fmla="*/ 845344 h 1347788"/>
                <a:gd name="connsiteX207" fmla="*/ 573882 w 2478882"/>
                <a:gd name="connsiteY207" fmla="*/ 828675 h 1347788"/>
                <a:gd name="connsiteX208" fmla="*/ 559594 w 2478882"/>
                <a:gd name="connsiteY208" fmla="*/ 835819 h 1347788"/>
                <a:gd name="connsiteX209" fmla="*/ 559594 w 2478882"/>
                <a:gd name="connsiteY209" fmla="*/ 859632 h 1347788"/>
                <a:gd name="connsiteX210" fmla="*/ 545307 w 2478882"/>
                <a:gd name="connsiteY210" fmla="*/ 845344 h 1347788"/>
                <a:gd name="connsiteX211" fmla="*/ 523875 w 2478882"/>
                <a:gd name="connsiteY211" fmla="*/ 838200 h 1347788"/>
                <a:gd name="connsiteX212" fmla="*/ 500063 w 2478882"/>
                <a:gd name="connsiteY212" fmla="*/ 840582 h 1347788"/>
                <a:gd name="connsiteX213" fmla="*/ 492919 w 2478882"/>
                <a:gd name="connsiteY213" fmla="*/ 862013 h 1347788"/>
                <a:gd name="connsiteX214" fmla="*/ 481013 w 2478882"/>
                <a:gd name="connsiteY214" fmla="*/ 866775 h 1347788"/>
                <a:gd name="connsiteX215" fmla="*/ 461963 w 2478882"/>
                <a:gd name="connsiteY215" fmla="*/ 866775 h 1347788"/>
                <a:gd name="connsiteX216" fmla="*/ 433388 w 2478882"/>
                <a:gd name="connsiteY216" fmla="*/ 876300 h 1347788"/>
                <a:gd name="connsiteX217" fmla="*/ 419100 w 2478882"/>
                <a:gd name="connsiteY217" fmla="*/ 900113 h 1347788"/>
                <a:gd name="connsiteX218" fmla="*/ 426244 w 2478882"/>
                <a:gd name="connsiteY218" fmla="*/ 907257 h 1347788"/>
                <a:gd name="connsiteX219" fmla="*/ 466725 w 2478882"/>
                <a:gd name="connsiteY219" fmla="*/ 885825 h 1347788"/>
                <a:gd name="connsiteX220" fmla="*/ 488157 w 2478882"/>
                <a:gd name="connsiteY220" fmla="*/ 890588 h 1347788"/>
                <a:gd name="connsiteX221" fmla="*/ 519113 w 2478882"/>
                <a:gd name="connsiteY221" fmla="*/ 878682 h 1347788"/>
                <a:gd name="connsiteX222" fmla="*/ 552450 w 2478882"/>
                <a:gd name="connsiteY222" fmla="*/ 904875 h 1347788"/>
                <a:gd name="connsiteX223" fmla="*/ 561975 w 2478882"/>
                <a:gd name="connsiteY223" fmla="*/ 931069 h 1347788"/>
                <a:gd name="connsiteX224" fmla="*/ 590550 w 2478882"/>
                <a:gd name="connsiteY224" fmla="*/ 923925 h 1347788"/>
                <a:gd name="connsiteX225" fmla="*/ 607219 w 2478882"/>
                <a:gd name="connsiteY225" fmla="*/ 945357 h 1347788"/>
                <a:gd name="connsiteX226" fmla="*/ 645319 w 2478882"/>
                <a:gd name="connsiteY226" fmla="*/ 950119 h 1347788"/>
                <a:gd name="connsiteX227" fmla="*/ 704850 w 2478882"/>
                <a:gd name="connsiteY227" fmla="*/ 959644 h 1347788"/>
                <a:gd name="connsiteX228" fmla="*/ 745332 w 2478882"/>
                <a:gd name="connsiteY228" fmla="*/ 966788 h 1347788"/>
                <a:gd name="connsiteX229" fmla="*/ 745332 w 2478882"/>
                <a:gd name="connsiteY229" fmla="*/ 966788 h 1347788"/>
                <a:gd name="connsiteX230" fmla="*/ 764382 w 2478882"/>
                <a:gd name="connsiteY230" fmla="*/ 935832 h 1347788"/>
                <a:gd name="connsiteX231" fmla="*/ 790575 w 2478882"/>
                <a:gd name="connsiteY231" fmla="*/ 935832 h 1347788"/>
                <a:gd name="connsiteX232" fmla="*/ 828675 w 2478882"/>
                <a:gd name="connsiteY232" fmla="*/ 935832 h 1347788"/>
                <a:gd name="connsiteX233" fmla="*/ 821532 w 2478882"/>
                <a:gd name="connsiteY233" fmla="*/ 950119 h 1347788"/>
                <a:gd name="connsiteX234" fmla="*/ 812007 w 2478882"/>
                <a:gd name="connsiteY234" fmla="*/ 964407 h 1347788"/>
                <a:gd name="connsiteX235" fmla="*/ 823913 w 2478882"/>
                <a:gd name="connsiteY235" fmla="*/ 973932 h 1347788"/>
                <a:gd name="connsiteX236" fmla="*/ 800100 w 2478882"/>
                <a:gd name="connsiteY236" fmla="*/ 992982 h 1347788"/>
                <a:gd name="connsiteX237" fmla="*/ 797719 w 2478882"/>
                <a:gd name="connsiteY237" fmla="*/ 1014413 h 1347788"/>
                <a:gd name="connsiteX238" fmla="*/ 790575 w 2478882"/>
                <a:gd name="connsiteY238" fmla="*/ 1026319 h 1347788"/>
                <a:gd name="connsiteX239" fmla="*/ 764382 w 2478882"/>
                <a:gd name="connsiteY239" fmla="*/ 1031082 h 1347788"/>
                <a:gd name="connsiteX240" fmla="*/ 771525 w 2478882"/>
                <a:gd name="connsiteY240" fmla="*/ 1054894 h 1347788"/>
                <a:gd name="connsiteX241" fmla="*/ 740569 w 2478882"/>
                <a:gd name="connsiteY241" fmla="*/ 1059657 h 1347788"/>
                <a:gd name="connsiteX242" fmla="*/ 726282 w 2478882"/>
                <a:gd name="connsiteY242" fmla="*/ 1042988 h 1347788"/>
                <a:gd name="connsiteX243" fmla="*/ 695325 w 2478882"/>
                <a:gd name="connsiteY243" fmla="*/ 1045369 h 1347788"/>
                <a:gd name="connsiteX244" fmla="*/ 669132 w 2478882"/>
                <a:gd name="connsiteY244" fmla="*/ 1052513 h 1347788"/>
                <a:gd name="connsiteX245" fmla="*/ 642938 w 2478882"/>
                <a:gd name="connsiteY245" fmla="*/ 1050132 h 1347788"/>
                <a:gd name="connsiteX246" fmla="*/ 621507 w 2478882"/>
                <a:gd name="connsiteY246" fmla="*/ 1047750 h 1347788"/>
                <a:gd name="connsiteX247" fmla="*/ 621507 w 2478882"/>
                <a:gd name="connsiteY247" fmla="*/ 1033463 h 1347788"/>
                <a:gd name="connsiteX248" fmla="*/ 600075 w 2478882"/>
                <a:gd name="connsiteY248" fmla="*/ 1035844 h 1347788"/>
                <a:gd name="connsiteX249" fmla="*/ 578644 w 2478882"/>
                <a:gd name="connsiteY249" fmla="*/ 1040607 h 1347788"/>
                <a:gd name="connsiteX250" fmla="*/ 571500 w 2478882"/>
                <a:gd name="connsiteY250" fmla="*/ 1031082 h 1347788"/>
                <a:gd name="connsiteX251" fmla="*/ 571500 w 2478882"/>
                <a:gd name="connsiteY251" fmla="*/ 1019175 h 1347788"/>
                <a:gd name="connsiteX252" fmla="*/ 571500 w 2478882"/>
                <a:gd name="connsiteY252" fmla="*/ 1019175 h 1347788"/>
                <a:gd name="connsiteX253" fmla="*/ 626269 w 2478882"/>
                <a:gd name="connsiteY253" fmla="*/ 1004888 h 1347788"/>
                <a:gd name="connsiteX254" fmla="*/ 647700 w 2478882"/>
                <a:gd name="connsiteY254" fmla="*/ 988219 h 1347788"/>
                <a:gd name="connsiteX255" fmla="*/ 647700 w 2478882"/>
                <a:gd name="connsiteY255" fmla="*/ 988219 h 1347788"/>
                <a:gd name="connsiteX256" fmla="*/ 647700 w 2478882"/>
                <a:gd name="connsiteY256" fmla="*/ 988219 h 1347788"/>
                <a:gd name="connsiteX257" fmla="*/ 597694 w 2478882"/>
                <a:gd name="connsiteY257" fmla="*/ 988219 h 1347788"/>
                <a:gd name="connsiteX258" fmla="*/ 581025 w 2478882"/>
                <a:gd name="connsiteY258" fmla="*/ 990600 h 1347788"/>
                <a:gd name="connsiteX259" fmla="*/ 578644 w 2478882"/>
                <a:gd name="connsiteY259" fmla="*/ 969169 h 1347788"/>
                <a:gd name="connsiteX260" fmla="*/ 550069 w 2478882"/>
                <a:gd name="connsiteY260" fmla="*/ 966788 h 1347788"/>
                <a:gd name="connsiteX261" fmla="*/ 559594 w 2478882"/>
                <a:gd name="connsiteY261" fmla="*/ 988219 h 1347788"/>
                <a:gd name="connsiteX262" fmla="*/ 545307 w 2478882"/>
                <a:gd name="connsiteY262" fmla="*/ 992982 h 1347788"/>
                <a:gd name="connsiteX263" fmla="*/ 511969 w 2478882"/>
                <a:gd name="connsiteY263" fmla="*/ 988219 h 1347788"/>
                <a:gd name="connsiteX264" fmla="*/ 492919 w 2478882"/>
                <a:gd name="connsiteY264" fmla="*/ 990600 h 1347788"/>
                <a:gd name="connsiteX265" fmla="*/ 507207 w 2478882"/>
                <a:gd name="connsiteY265" fmla="*/ 1007269 h 1347788"/>
                <a:gd name="connsiteX266" fmla="*/ 516732 w 2478882"/>
                <a:gd name="connsiteY266" fmla="*/ 1019175 h 1347788"/>
                <a:gd name="connsiteX267" fmla="*/ 507207 w 2478882"/>
                <a:gd name="connsiteY267" fmla="*/ 1028700 h 1347788"/>
                <a:gd name="connsiteX268" fmla="*/ 507207 w 2478882"/>
                <a:gd name="connsiteY268" fmla="*/ 1028700 h 1347788"/>
                <a:gd name="connsiteX269" fmla="*/ 497682 w 2478882"/>
                <a:gd name="connsiteY269" fmla="*/ 1054894 h 1347788"/>
                <a:gd name="connsiteX270" fmla="*/ 469107 w 2478882"/>
                <a:gd name="connsiteY270" fmla="*/ 1076325 h 1347788"/>
                <a:gd name="connsiteX271" fmla="*/ 454819 w 2478882"/>
                <a:gd name="connsiteY271" fmla="*/ 1071563 h 1347788"/>
                <a:gd name="connsiteX272" fmla="*/ 438150 w 2478882"/>
                <a:gd name="connsiteY272" fmla="*/ 1085850 h 1347788"/>
                <a:gd name="connsiteX273" fmla="*/ 431007 w 2478882"/>
                <a:gd name="connsiteY273" fmla="*/ 1083469 h 1347788"/>
                <a:gd name="connsiteX274" fmla="*/ 433388 w 2478882"/>
                <a:gd name="connsiteY274" fmla="*/ 1059657 h 1347788"/>
                <a:gd name="connsiteX275" fmla="*/ 435769 w 2478882"/>
                <a:gd name="connsiteY275" fmla="*/ 1035844 h 1347788"/>
                <a:gd name="connsiteX276" fmla="*/ 426244 w 2478882"/>
                <a:gd name="connsiteY276" fmla="*/ 1031082 h 1347788"/>
                <a:gd name="connsiteX277" fmla="*/ 423863 w 2478882"/>
                <a:gd name="connsiteY277" fmla="*/ 1047750 h 1347788"/>
                <a:gd name="connsiteX278" fmla="*/ 416719 w 2478882"/>
                <a:gd name="connsiteY278" fmla="*/ 1062038 h 1347788"/>
                <a:gd name="connsiteX279" fmla="*/ 392907 w 2478882"/>
                <a:gd name="connsiteY279" fmla="*/ 1052513 h 1347788"/>
                <a:gd name="connsiteX280" fmla="*/ 383382 w 2478882"/>
                <a:gd name="connsiteY280" fmla="*/ 1050132 h 1347788"/>
                <a:gd name="connsiteX281" fmla="*/ 383382 w 2478882"/>
                <a:gd name="connsiteY281" fmla="*/ 1069182 h 1347788"/>
                <a:gd name="connsiteX282" fmla="*/ 404813 w 2478882"/>
                <a:gd name="connsiteY282" fmla="*/ 1088232 h 1347788"/>
                <a:gd name="connsiteX283" fmla="*/ 376238 w 2478882"/>
                <a:gd name="connsiteY283" fmla="*/ 1090613 h 1347788"/>
                <a:gd name="connsiteX284" fmla="*/ 371475 w 2478882"/>
                <a:gd name="connsiteY284" fmla="*/ 1100138 h 1347788"/>
                <a:gd name="connsiteX285" fmla="*/ 342900 w 2478882"/>
                <a:gd name="connsiteY285" fmla="*/ 1090613 h 1347788"/>
                <a:gd name="connsiteX286" fmla="*/ 342900 w 2478882"/>
                <a:gd name="connsiteY286" fmla="*/ 1109663 h 1347788"/>
                <a:gd name="connsiteX287" fmla="*/ 333375 w 2478882"/>
                <a:gd name="connsiteY287" fmla="*/ 1121569 h 1347788"/>
                <a:gd name="connsiteX288" fmla="*/ 323850 w 2478882"/>
                <a:gd name="connsiteY288" fmla="*/ 1121569 h 1347788"/>
                <a:gd name="connsiteX289" fmla="*/ 316707 w 2478882"/>
                <a:gd name="connsiteY289" fmla="*/ 1088232 h 1347788"/>
                <a:gd name="connsiteX290" fmla="*/ 290513 w 2478882"/>
                <a:gd name="connsiteY290" fmla="*/ 1073944 h 1347788"/>
                <a:gd name="connsiteX291" fmla="*/ 271463 w 2478882"/>
                <a:gd name="connsiteY291" fmla="*/ 1062038 h 1347788"/>
                <a:gd name="connsiteX292" fmla="*/ 278607 w 2478882"/>
                <a:gd name="connsiteY292" fmla="*/ 1012032 h 1347788"/>
                <a:gd name="connsiteX293" fmla="*/ 285750 w 2478882"/>
                <a:gd name="connsiteY293" fmla="*/ 978694 h 1347788"/>
                <a:gd name="connsiteX294" fmla="*/ 328613 w 2478882"/>
                <a:gd name="connsiteY294" fmla="*/ 954882 h 1347788"/>
                <a:gd name="connsiteX295" fmla="*/ 338138 w 2478882"/>
                <a:gd name="connsiteY295" fmla="*/ 938213 h 1347788"/>
                <a:gd name="connsiteX296" fmla="*/ 350044 w 2478882"/>
                <a:gd name="connsiteY296" fmla="*/ 912019 h 1347788"/>
                <a:gd name="connsiteX297" fmla="*/ 350044 w 2478882"/>
                <a:gd name="connsiteY297" fmla="*/ 912019 h 1347788"/>
                <a:gd name="connsiteX298" fmla="*/ 321469 w 2478882"/>
                <a:gd name="connsiteY298" fmla="*/ 919163 h 1347788"/>
                <a:gd name="connsiteX299" fmla="*/ 314325 w 2478882"/>
                <a:gd name="connsiteY299" fmla="*/ 895350 h 1347788"/>
                <a:gd name="connsiteX300" fmla="*/ 311944 w 2478882"/>
                <a:gd name="connsiteY300" fmla="*/ 916782 h 1347788"/>
                <a:gd name="connsiteX301" fmla="*/ 300038 w 2478882"/>
                <a:gd name="connsiteY301" fmla="*/ 950119 h 1347788"/>
                <a:gd name="connsiteX302" fmla="*/ 288132 w 2478882"/>
                <a:gd name="connsiteY302" fmla="*/ 942975 h 1347788"/>
                <a:gd name="connsiteX303" fmla="*/ 288132 w 2478882"/>
                <a:gd name="connsiteY303" fmla="*/ 919163 h 1347788"/>
                <a:gd name="connsiteX304" fmla="*/ 288132 w 2478882"/>
                <a:gd name="connsiteY304" fmla="*/ 907257 h 1347788"/>
                <a:gd name="connsiteX305" fmla="*/ 278607 w 2478882"/>
                <a:gd name="connsiteY305" fmla="*/ 895350 h 1347788"/>
                <a:gd name="connsiteX306" fmla="*/ 269082 w 2478882"/>
                <a:gd name="connsiteY306" fmla="*/ 902494 h 1347788"/>
                <a:gd name="connsiteX307" fmla="*/ 264319 w 2478882"/>
                <a:gd name="connsiteY307" fmla="*/ 938213 h 1347788"/>
                <a:gd name="connsiteX308" fmla="*/ 280988 w 2478882"/>
                <a:gd name="connsiteY308" fmla="*/ 957263 h 1347788"/>
                <a:gd name="connsiteX309" fmla="*/ 276225 w 2478882"/>
                <a:gd name="connsiteY309" fmla="*/ 976313 h 1347788"/>
                <a:gd name="connsiteX310" fmla="*/ 264319 w 2478882"/>
                <a:gd name="connsiteY310" fmla="*/ 1007269 h 1347788"/>
                <a:gd name="connsiteX311" fmla="*/ 250032 w 2478882"/>
                <a:gd name="connsiteY311" fmla="*/ 1031082 h 1347788"/>
                <a:gd name="connsiteX312" fmla="*/ 207169 w 2478882"/>
                <a:gd name="connsiteY312" fmla="*/ 1019175 h 1347788"/>
                <a:gd name="connsiteX313" fmla="*/ 200025 w 2478882"/>
                <a:gd name="connsiteY313" fmla="*/ 988219 h 1347788"/>
                <a:gd name="connsiteX314" fmla="*/ 157163 w 2478882"/>
                <a:gd name="connsiteY314" fmla="*/ 962025 h 1347788"/>
                <a:gd name="connsiteX315" fmla="*/ 104775 w 2478882"/>
                <a:gd name="connsiteY315" fmla="*/ 940594 h 1347788"/>
                <a:gd name="connsiteX316" fmla="*/ 61913 w 2478882"/>
                <a:gd name="connsiteY316" fmla="*/ 902494 h 1347788"/>
                <a:gd name="connsiteX317" fmla="*/ 35719 w 2478882"/>
                <a:gd name="connsiteY317" fmla="*/ 864394 h 1347788"/>
                <a:gd name="connsiteX318" fmla="*/ 11907 w 2478882"/>
                <a:gd name="connsiteY318" fmla="*/ 804863 h 1347788"/>
                <a:gd name="connsiteX319" fmla="*/ 0 w 2478882"/>
                <a:gd name="connsiteY319" fmla="*/ 735807 h 1347788"/>
                <a:gd name="connsiteX320" fmla="*/ 2382 w 2478882"/>
                <a:gd name="connsiteY320" fmla="*/ 676275 h 1347788"/>
                <a:gd name="connsiteX321" fmla="*/ 2382 w 2478882"/>
                <a:gd name="connsiteY321" fmla="*/ 645319 h 1347788"/>
                <a:gd name="connsiteX322" fmla="*/ 2052638 w 2478882"/>
                <a:gd name="connsiteY322" fmla="*/ 0 h 1347788"/>
                <a:gd name="connsiteX0" fmla="*/ 2052638 w 2478882"/>
                <a:gd name="connsiteY0" fmla="*/ 0 h 1347788"/>
                <a:gd name="connsiteX1" fmla="*/ 2057400 w 2478882"/>
                <a:gd name="connsiteY1" fmla="*/ 33338 h 1347788"/>
                <a:gd name="connsiteX2" fmla="*/ 2066925 w 2478882"/>
                <a:gd name="connsiteY2" fmla="*/ 88107 h 1347788"/>
                <a:gd name="connsiteX3" fmla="*/ 2088357 w 2478882"/>
                <a:gd name="connsiteY3" fmla="*/ 133350 h 1347788"/>
                <a:gd name="connsiteX4" fmla="*/ 2085975 w 2478882"/>
                <a:gd name="connsiteY4" fmla="*/ 183357 h 1347788"/>
                <a:gd name="connsiteX5" fmla="*/ 2085975 w 2478882"/>
                <a:gd name="connsiteY5" fmla="*/ 228600 h 1347788"/>
                <a:gd name="connsiteX6" fmla="*/ 2081213 w 2478882"/>
                <a:gd name="connsiteY6" fmla="*/ 278607 h 1347788"/>
                <a:gd name="connsiteX7" fmla="*/ 2095500 w 2478882"/>
                <a:gd name="connsiteY7" fmla="*/ 319088 h 1347788"/>
                <a:gd name="connsiteX8" fmla="*/ 2109788 w 2478882"/>
                <a:gd name="connsiteY8" fmla="*/ 350044 h 1347788"/>
                <a:gd name="connsiteX9" fmla="*/ 2105025 w 2478882"/>
                <a:gd name="connsiteY9" fmla="*/ 388144 h 1347788"/>
                <a:gd name="connsiteX10" fmla="*/ 2119313 w 2478882"/>
                <a:gd name="connsiteY10" fmla="*/ 426244 h 1347788"/>
                <a:gd name="connsiteX11" fmla="*/ 2145507 w 2478882"/>
                <a:gd name="connsiteY11" fmla="*/ 454819 h 1347788"/>
                <a:gd name="connsiteX12" fmla="*/ 2169319 w 2478882"/>
                <a:gd name="connsiteY12" fmla="*/ 481013 h 1347788"/>
                <a:gd name="connsiteX13" fmla="*/ 2178844 w 2478882"/>
                <a:gd name="connsiteY13" fmla="*/ 516732 h 1347788"/>
                <a:gd name="connsiteX14" fmla="*/ 2216944 w 2478882"/>
                <a:gd name="connsiteY14" fmla="*/ 633413 h 1347788"/>
                <a:gd name="connsiteX15" fmla="*/ 2238375 w 2478882"/>
                <a:gd name="connsiteY15" fmla="*/ 719138 h 1347788"/>
                <a:gd name="connsiteX16" fmla="*/ 2266950 w 2478882"/>
                <a:gd name="connsiteY16" fmla="*/ 764382 h 1347788"/>
                <a:gd name="connsiteX17" fmla="*/ 2288382 w 2478882"/>
                <a:gd name="connsiteY17" fmla="*/ 821532 h 1347788"/>
                <a:gd name="connsiteX18" fmla="*/ 2297907 w 2478882"/>
                <a:gd name="connsiteY18" fmla="*/ 871538 h 1347788"/>
                <a:gd name="connsiteX19" fmla="*/ 2340769 w 2478882"/>
                <a:gd name="connsiteY19" fmla="*/ 909638 h 1347788"/>
                <a:gd name="connsiteX20" fmla="*/ 2343150 w 2478882"/>
                <a:gd name="connsiteY20" fmla="*/ 950119 h 1347788"/>
                <a:gd name="connsiteX21" fmla="*/ 2347913 w 2478882"/>
                <a:gd name="connsiteY21" fmla="*/ 964407 h 1347788"/>
                <a:gd name="connsiteX22" fmla="*/ 2364582 w 2478882"/>
                <a:gd name="connsiteY22" fmla="*/ 978694 h 1347788"/>
                <a:gd name="connsiteX23" fmla="*/ 2359819 w 2478882"/>
                <a:gd name="connsiteY23" fmla="*/ 995363 h 1347788"/>
                <a:gd name="connsiteX24" fmla="*/ 2393157 w 2478882"/>
                <a:gd name="connsiteY24" fmla="*/ 1019175 h 1347788"/>
                <a:gd name="connsiteX25" fmla="*/ 2409825 w 2478882"/>
                <a:gd name="connsiteY25" fmla="*/ 1059657 h 1347788"/>
                <a:gd name="connsiteX26" fmla="*/ 2390775 w 2478882"/>
                <a:gd name="connsiteY26" fmla="*/ 1069182 h 1347788"/>
                <a:gd name="connsiteX27" fmla="*/ 2376488 w 2478882"/>
                <a:gd name="connsiteY27" fmla="*/ 1047750 h 1347788"/>
                <a:gd name="connsiteX28" fmla="*/ 2364582 w 2478882"/>
                <a:gd name="connsiteY28" fmla="*/ 1035844 h 1347788"/>
                <a:gd name="connsiteX29" fmla="*/ 2355057 w 2478882"/>
                <a:gd name="connsiteY29" fmla="*/ 1035844 h 1347788"/>
                <a:gd name="connsiteX30" fmla="*/ 2352675 w 2478882"/>
                <a:gd name="connsiteY30" fmla="*/ 1057275 h 1347788"/>
                <a:gd name="connsiteX31" fmla="*/ 2371725 w 2478882"/>
                <a:gd name="connsiteY31" fmla="*/ 1090613 h 1347788"/>
                <a:gd name="connsiteX32" fmla="*/ 2386013 w 2478882"/>
                <a:gd name="connsiteY32" fmla="*/ 1104900 h 1347788"/>
                <a:gd name="connsiteX33" fmla="*/ 2400300 w 2478882"/>
                <a:gd name="connsiteY33" fmla="*/ 1085850 h 1347788"/>
                <a:gd name="connsiteX34" fmla="*/ 2414588 w 2478882"/>
                <a:gd name="connsiteY34" fmla="*/ 1090613 h 1347788"/>
                <a:gd name="connsiteX35" fmla="*/ 2421732 w 2478882"/>
                <a:gd name="connsiteY35" fmla="*/ 1116807 h 1347788"/>
                <a:gd name="connsiteX36" fmla="*/ 2424113 w 2478882"/>
                <a:gd name="connsiteY36" fmla="*/ 1128713 h 1347788"/>
                <a:gd name="connsiteX37" fmla="*/ 2400300 w 2478882"/>
                <a:gd name="connsiteY37" fmla="*/ 1131094 h 1347788"/>
                <a:gd name="connsiteX38" fmla="*/ 2414588 w 2478882"/>
                <a:gd name="connsiteY38" fmla="*/ 1152525 h 1347788"/>
                <a:gd name="connsiteX39" fmla="*/ 2443163 w 2478882"/>
                <a:gd name="connsiteY39" fmla="*/ 1159669 h 1347788"/>
                <a:gd name="connsiteX40" fmla="*/ 2462213 w 2478882"/>
                <a:gd name="connsiteY40" fmla="*/ 1190625 h 1347788"/>
                <a:gd name="connsiteX41" fmla="*/ 2455069 w 2478882"/>
                <a:gd name="connsiteY41" fmla="*/ 1235869 h 1347788"/>
                <a:gd name="connsiteX42" fmla="*/ 2459832 w 2478882"/>
                <a:gd name="connsiteY42" fmla="*/ 1290638 h 1347788"/>
                <a:gd name="connsiteX43" fmla="*/ 2478882 w 2478882"/>
                <a:gd name="connsiteY43" fmla="*/ 1347788 h 1347788"/>
                <a:gd name="connsiteX44" fmla="*/ 2457450 w 2478882"/>
                <a:gd name="connsiteY44" fmla="*/ 1347788 h 1347788"/>
                <a:gd name="connsiteX45" fmla="*/ 2428875 w 2478882"/>
                <a:gd name="connsiteY45" fmla="*/ 1335882 h 1347788"/>
                <a:gd name="connsiteX46" fmla="*/ 2412207 w 2478882"/>
                <a:gd name="connsiteY46" fmla="*/ 1335882 h 1347788"/>
                <a:gd name="connsiteX47" fmla="*/ 2395538 w 2478882"/>
                <a:gd name="connsiteY47" fmla="*/ 1326357 h 1347788"/>
                <a:gd name="connsiteX48" fmla="*/ 2378869 w 2478882"/>
                <a:gd name="connsiteY48" fmla="*/ 1316832 h 1347788"/>
                <a:gd name="connsiteX49" fmla="*/ 2383632 w 2478882"/>
                <a:gd name="connsiteY49" fmla="*/ 1269207 h 1347788"/>
                <a:gd name="connsiteX50" fmla="*/ 2336007 w 2478882"/>
                <a:gd name="connsiteY50" fmla="*/ 1245394 h 1347788"/>
                <a:gd name="connsiteX51" fmla="*/ 2297907 w 2478882"/>
                <a:gd name="connsiteY51" fmla="*/ 1233488 h 1347788"/>
                <a:gd name="connsiteX52" fmla="*/ 2238375 w 2478882"/>
                <a:gd name="connsiteY52" fmla="*/ 1214438 h 1347788"/>
                <a:gd name="connsiteX53" fmla="*/ 2185988 w 2478882"/>
                <a:gd name="connsiteY53" fmla="*/ 1212057 h 1347788"/>
                <a:gd name="connsiteX54" fmla="*/ 2164557 w 2478882"/>
                <a:gd name="connsiteY54" fmla="*/ 1207294 h 1347788"/>
                <a:gd name="connsiteX55" fmla="*/ 2193132 w 2478882"/>
                <a:gd name="connsiteY55" fmla="*/ 1188244 h 1347788"/>
                <a:gd name="connsiteX56" fmla="*/ 2178844 w 2478882"/>
                <a:gd name="connsiteY56" fmla="*/ 1185863 h 1347788"/>
                <a:gd name="connsiteX57" fmla="*/ 2183607 w 2478882"/>
                <a:gd name="connsiteY57" fmla="*/ 1169194 h 1347788"/>
                <a:gd name="connsiteX58" fmla="*/ 2205038 w 2478882"/>
                <a:gd name="connsiteY58" fmla="*/ 1145382 h 1347788"/>
                <a:gd name="connsiteX59" fmla="*/ 2197894 w 2478882"/>
                <a:gd name="connsiteY59" fmla="*/ 1140619 h 1347788"/>
                <a:gd name="connsiteX60" fmla="*/ 2166938 w 2478882"/>
                <a:gd name="connsiteY60" fmla="*/ 1164432 h 1347788"/>
                <a:gd name="connsiteX61" fmla="*/ 2155032 w 2478882"/>
                <a:gd name="connsiteY61" fmla="*/ 1164432 h 1347788"/>
                <a:gd name="connsiteX62" fmla="*/ 2147888 w 2478882"/>
                <a:gd name="connsiteY62" fmla="*/ 1152525 h 1347788"/>
                <a:gd name="connsiteX63" fmla="*/ 2138363 w 2478882"/>
                <a:gd name="connsiteY63" fmla="*/ 1147763 h 1347788"/>
                <a:gd name="connsiteX64" fmla="*/ 2119313 w 2478882"/>
                <a:gd name="connsiteY64" fmla="*/ 1152525 h 1347788"/>
                <a:gd name="connsiteX65" fmla="*/ 2126457 w 2478882"/>
                <a:gd name="connsiteY65" fmla="*/ 1173957 h 1347788"/>
                <a:gd name="connsiteX66" fmla="*/ 2102644 w 2478882"/>
                <a:gd name="connsiteY66" fmla="*/ 1176338 h 1347788"/>
                <a:gd name="connsiteX67" fmla="*/ 2088357 w 2478882"/>
                <a:gd name="connsiteY67" fmla="*/ 1169194 h 1347788"/>
                <a:gd name="connsiteX68" fmla="*/ 2078832 w 2478882"/>
                <a:gd name="connsiteY68" fmla="*/ 1154907 h 1347788"/>
                <a:gd name="connsiteX69" fmla="*/ 2066925 w 2478882"/>
                <a:gd name="connsiteY69" fmla="*/ 1162050 h 1347788"/>
                <a:gd name="connsiteX70" fmla="*/ 2040732 w 2478882"/>
                <a:gd name="connsiteY70" fmla="*/ 1164432 h 1347788"/>
                <a:gd name="connsiteX71" fmla="*/ 1952625 w 2478882"/>
                <a:gd name="connsiteY71" fmla="*/ 1114425 h 1347788"/>
                <a:gd name="connsiteX72" fmla="*/ 1935957 w 2478882"/>
                <a:gd name="connsiteY72" fmla="*/ 1138238 h 1347788"/>
                <a:gd name="connsiteX73" fmla="*/ 1921669 w 2478882"/>
                <a:gd name="connsiteY73" fmla="*/ 1104900 h 1347788"/>
                <a:gd name="connsiteX74" fmla="*/ 1921669 w 2478882"/>
                <a:gd name="connsiteY74" fmla="*/ 1083469 h 1347788"/>
                <a:gd name="connsiteX75" fmla="*/ 1893094 w 2478882"/>
                <a:gd name="connsiteY75" fmla="*/ 1057275 h 1347788"/>
                <a:gd name="connsiteX76" fmla="*/ 1869282 w 2478882"/>
                <a:gd name="connsiteY76" fmla="*/ 1042988 h 1347788"/>
                <a:gd name="connsiteX77" fmla="*/ 1850232 w 2478882"/>
                <a:gd name="connsiteY77" fmla="*/ 1028700 h 1347788"/>
                <a:gd name="connsiteX78" fmla="*/ 1843088 w 2478882"/>
                <a:gd name="connsiteY78" fmla="*/ 1016794 h 1347788"/>
                <a:gd name="connsiteX79" fmla="*/ 1804988 w 2478882"/>
                <a:gd name="connsiteY79" fmla="*/ 1012032 h 1347788"/>
                <a:gd name="connsiteX80" fmla="*/ 1769269 w 2478882"/>
                <a:gd name="connsiteY80" fmla="*/ 1007269 h 1347788"/>
                <a:gd name="connsiteX81" fmla="*/ 1750219 w 2478882"/>
                <a:gd name="connsiteY81" fmla="*/ 981075 h 1347788"/>
                <a:gd name="connsiteX82" fmla="*/ 1709738 w 2478882"/>
                <a:gd name="connsiteY82" fmla="*/ 962025 h 1347788"/>
                <a:gd name="connsiteX83" fmla="*/ 1678782 w 2478882"/>
                <a:gd name="connsiteY83" fmla="*/ 947738 h 1347788"/>
                <a:gd name="connsiteX84" fmla="*/ 1659732 w 2478882"/>
                <a:gd name="connsiteY84" fmla="*/ 945357 h 1347788"/>
                <a:gd name="connsiteX85" fmla="*/ 1659732 w 2478882"/>
                <a:gd name="connsiteY85" fmla="*/ 921544 h 1347788"/>
                <a:gd name="connsiteX86" fmla="*/ 1640682 w 2478882"/>
                <a:gd name="connsiteY86" fmla="*/ 928688 h 1347788"/>
                <a:gd name="connsiteX87" fmla="*/ 1640682 w 2478882"/>
                <a:gd name="connsiteY87" fmla="*/ 928688 h 1347788"/>
                <a:gd name="connsiteX88" fmla="*/ 1619250 w 2478882"/>
                <a:gd name="connsiteY88" fmla="*/ 892969 h 1347788"/>
                <a:gd name="connsiteX89" fmla="*/ 1595438 w 2478882"/>
                <a:gd name="connsiteY89" fmla="*/ 871538 h 1347788"/>
                <a:gd name="connsiteX90" fmla="*/ 1581150 w 2478882"/>
                <a:gd name="connsiteY90" fmla="*/ 864394 h 1347788"/>
                <a:gd name="connsiteX91" fmla="*/ 1581150 w 2478882"/>
                <a:gd name="connsiteY91" fmla="*/ 845344 h 1347788"/>
                <a:gd name="connsiteX92" fmla="*/ 1602582 w 2478882"/>
                <a:gd name="connsiteY92" fmla="*/ 835819 h 1347788"/>
                <a:gd name="connsiteX93" fmla="*/ 1633538 w 2478882"/>
                <a:gd name="connsiteY93" fmla="*/ 842963 h 1347788"/>
                <a:gd name="connsiteX94" fmla="*/ 1657350 w 2478882"/>
                <a:gd name="connsiteY94" fmla="*/ 828675 h 1347788"/>
                <a:gd name="connsiteX95" fmla="*/ 1669257 w 2478882"/>
                <a:gd name="connsiteY95" fmla="*/ 816769 h 1347788"/>
                <a:gd name="connsiteX96" fmla="*/ 1688307 w 2478882"/>
                <a:gd name="connsiteY96" fmla="*/ 804863 h 1347788"/>
                <a:gd name="connsiteX97" fmla="*/ 1650207 w 2478882"/>
                <a:gd name="connsiteY97" fmla="*/ 771525 h 1347788"/>
                <a:gd name="connsiteX98" fmla="*/ 1624013 w 2478882"/>
                <a:gd name="connsiteY98" fmla="*/ 778669 h 1347788"/>
                <a:gd name="connsiteX99" fmla="*/ 1626393 w 2478882"/>
                <a:gd name="connsiteY99" fmla="*/ 795338 h 1347788"/>
                <a:gd name="connsiteX100" fmla="*/ 1607344 w 2478882"/>
                <a:gd name="connsiteY100" fmla="*/ 802481 h 1347788"/>
                <a:gd name="connsiteX101" fmla="*/ 1581151 w 2478882"/>
                <a:gd name="connsiteY101" fmla="*/ 809625 h 1347788"/>
                <a:gd name="connsiteX102" fmla="*/ 1559719 w 2478882"/>
                <a:gd name="connsiteY102" fmla="*/ 819150 h 1347788"/>
                <a:gd name="connsiteX103" fmla="*/ 1552575 w 2478882"/>
                <a:gd name="connsiteY103" fmla="*/ 835819 h 1347788"/>
                <a:gd name="connsiteX104" fmla="*/ 1531144 w 2478882"/>
                <a:gd name="connsiteY104" fmla="*/ 835819 h 1347788"/>
                <a:gd name="connsiteX105" fmla="*/ 1516857 w 2478882"/>
                <a:gd name="connsiteY105" fmla="*/ 845344 h 1347788"/>
                <a:gd name="connsiteX106" fmla="*/ 1485900 w 2478882"/>
                <a:gd name="connsiteY106" fmla="*/ 840582 h 1347788"/>
                <a:gd name="connsiteX107" fmla="*/ 1438275 w 2478882"/>
                <a:gd name="connsiteY107" fmla="*/ 835819 h 1347788"/>
                <a:gd name="connsiteX108" fmla="*/ 1416844 w 2478882"/>
                <a:gd name="connsiteY108" fmla="*/ 821532 h 1347788"/>
                <a:gd name="connsiteX109" fmla="*/ 1385888 w 2478882"/>
                <a:gd name="connsiteY109" fmla="*/ 823913 h 1347788"/>
                <a:gd name="connsiteX110" fmla="*/ 1359694 w 2478882"/>
                <a:gd name="connsiteY110" fmla="*/ 833438 h 1347788"/>
                <a:gd name="connsiteX111" fmla="*/ 1343025 w 2478882"/>
                <a:gd name="connsiteY111" fmla="*/ 828675 h 1347788"/>
                <a:gd name="connsiteX112" fmla="*/ 1323975 w 2478882"/>
                <a:gd name="connsiteY112" fmla="*/ 800100 h 1347788"/>
                <a:gd name="connsiteX113" fmla="*/ 1323975 w 2478882"/>
                <a:gd name="connsiteY113" fmla="*/ 788194 h 1347788"/>
                <a:gd name="connsiteX114" fmla="*/ 1314450 w 2478882"/>
                <a:gd name="connsiteY114" fmla="*/ 812007 h 1347788"/>
                <a:gd name="connsiteX115" fmla="*/ 1319213 w 2478882"/>
                <a:gd name="connsiteY115" fmla="*/ 845344 h 1347788"/>
                <a:gd name="connsiteX116" fmla="*/ 1312069 w 2478882"/>
                <a:gd name="connsiteY116" fmla="*/ 864394 h 1347788"/>
                <a:gd name="connsiteX117" fmla="*/ 1283494 w 2478882"/>
                <a:gd name="connsiteY117" fmla="*/ 864394 h 1347788"/>
                <a:gd name="connsiteX118" fmla="*/ 1264444 w 2478882"/>
                <a:gd name="connsiteY118" fmla="*/ 850107 h 1347788"/>
                <a:gd name="connsiteX119" fmla="*/ 1243013 w 2478882"/>
                <a:gd name="connsiteY119" fmla="*/ 850107 h 1347788"/>
                <a:gd name="connsiteX120" fmla="*/ 1219200 w 2478882"/>
                <a:gd name="connsiteY120" fmla="*/ 840582 h 1347788"/>
                <a:gd name="connsiteX121" fmla="*/ 1212057 w 2478882"/>
                <a:gd name="connsiteY121" fmla="*/ 833438 h 1347788"/>
                <a:gd name="connsiteX122" fmla="*/ 1212057 w 2478882"/>
                <a:gd name="connsiteY122" fmla="*/ 809625 h 1347788"/>
                <a:gd name="connsiteX123" fmla="*/ 1214438 w 2478882"/>
                <a:gd name="connsiteY123" fmla="*/ 785813 h 1347788"/>
                <a:gd name="connsiteX124" fmla="*/ 1219200 w 2478882"/>
                <a:gd name="connsiteY124" fmla="*/ 762000 h 1347788"/>
                <a:gd name="connsiteX125" fmla="*/ 1235869 w 2478882"/>
                <a:gd name="connsiteY125" fmla="*/ 747713 h 1347788"/>
                <a:gd name="connsiteX126" fmla="*/ 1243013 w 2478882"/>
                <a:gd name="connsiteY126" fmla="*/ 740569 h 1347788"/>
                <a:gd name="connsiteX127" fmla="*/ 1233488 w 2478882"/>
                <a:gd name="connsiteY127" fmla="*/ 716757 h 1347788"/>
                <a:gd name="connsiteX128" fmla="*/ 1200150 w 2478882"/>
                <a:gd name="connsiteY128" fmla="*/ 688182 h 1347788"/>
                <a:gd name="connsiteX129" fmla="*/ 1176338 w 2478882"/>
                <a:gd name="connsiteY129" fmla="*/ 671513 h 1347788"/>
                <a:gd name="connsiteX130" fmla="*/ 1162050 w 2478882"/>
                <a:gd name="connsiteY130" fmla="*/ 652463 h 1347788"/>
                <a:gd name="connsiteX131" fmla="*/ 1162050 w 2478882"/>
                <a:gd name="connsiteY131" fmla="*/ 652463 h 1347788"/>
                <a:gd name="connsiteX132" fmla="*/ 1166813 w 2478882"/>
                <a:gd name="connsiteY132" fmla="*/ 690563 h 1347788"/>
                <a:gd name="connsiteX133" fmla="*/ 1169194 w 2478882"/>
                <a:gd name="connsiteY133" fmla="*/ 719138 h 1347788"/>
                <a:gd name="connsiteX134" fmla="*/ 1195388 w 2478882"/>
                <a:gd name="connsiteY134" fmla="*/ 731044 h 1347788"/>
                <a:gd name="connsiteX135" fmla="*/ 1204913 w 2478882"/>
                <a:gd name="connsiteY135" fmla="*/ 745332 h 1347788"/>
                <a:gd name="connsiteX136" fmla="*/ 1195388 w 2478882"/>
                <a:gd name="connsiteY136" fmla="*/ 771525 h 1347788"/>
                <a:gd name="connsiteX137" fmla="*/ 1197769 w 2478882"/>
                <a:gd name="connsiteY137" fmla="*/ 797719 h 1347788"/>
                <a:gd name="connsiteX138" fmla="*/ 1190625 w 2478882"/>
                <a:gd name="connsiteY138" fmla="*/ 819150 h 1347788"/>
                <a:gd name="connsiteX139" fmla="*/ 1195388 w 2478882"/>
                <a:gd name="connsiteY139" fmla="*/ 838200 h 1347788"/>
                <a:gd name="connsiteX140" fmla="*/ 1195388 w 2478882"/>
                <a:gd name="connsiteY140" fmla="*/ 838200 h 1347788"/>
                <a:gd name="connsiteX141" fmla="*/ 1166813 w 2478882"/>
                <a:gd name="connsiteY141" fmla="*/ 838200 h 1347788"/>
                <a:gd name="connsiteX142" fmla="*/ 1150144 w 2478882"/>
                <a:gd name="connsiteY142" fmla="*/ 838200 h 1347788"/>
                <a:gd name="connsiteX143" fmla="*/ 1131094 w 2478882"/>
                <a:gd name="connsiteY143" fmla="*/ 847725 h 1347788"/>
                <a:gd name="connsiteX144" fmla="*/ 1114425 w 2478882"/>
                <a:gd name="connsiteY144" fmla="*/ 838200 h 1347788"/>
                <a:gd name="connsiteX145" fmla="*/ 1088232 w 2478882"/>
                <a:gd name="connsiteY145" fmla="*/ 847725 h 1347788"/>
                <a:gd name="connsiteX146" fmla="*/ 1066800 w 2478882"/>
                <a:gd name="connsiteY146" fmla="*/ 854869 h 1347788"/>
                <a:gd name="connsiteX147" fmla="*/ 1059657 w 2478882"/>
                <a:gd name="connsiteY147" fmla="*/ 842963 h 1347788"/>
                <a:gd name="connsiteX148" fmla="*/ 1031082 w 2478882"/>
                <a:gd name="connsiteY148" fmla="*/ 852488 h 1347788"/>
                <a:gd name="connsiteX149" fmla="*/ 992982 w 2478882"/>
                <a:gd name="connsiteY149" fmla="*/ 823913 h 1347788"/>
                <a:gd name="connsiteX150" fmla="*/ 964407 w 2478882"/>
                <a:gd name="connsiteY150" fmla="*/ 826294 h 1347788"/>
                <a:gd name="connsiteX151" fmla="*/ 942975 w 2478882"/>
                <a:gd name="connsiteY151" fmla="*/ 835819 h 1347788"/>
                <a:gd name="connsiteX152" fmla="*/ 921544 w 2478882"/>
                <a:gd name="connsiteY152" fmla="*/ 852488 h 1347788"/>
                <a:gd name="connsiteX153" fmla="*/ 909638 w 2478882"/>
                <a:gd name="connsiteY153" fmla="*/ 833438 h 1347788"/>
                <a:gd name="connsiteX154" fmla="*/ 919163 w 2478882"/>
                <a:gd name="connsiteY154" fmla="*/ 807244 h 1347788"/>
                <a:gd name="connsiteX155" fmla="*/ 921544 w 2478882"/>
                <a:gd name="connsiteY155" fmla="*/ 797719 h 1347788"/>
                <a:gd name="connsiteX156" fmla="*/ 914400 w 2478882"/>
                <a:gd name="connsiteY156" fmla="*/ 778669 h 1347788"/>
                <a:gd name="connsiteX157" fmla="*/ 907257 w 2478882"/>
                <a:gd name="connsiteY157" fmla="*/ 771525 h 1347788"/>
                <a:gd name="connsiteX158" fmla="*/ 897732 w 2478882"/>
                <a:gd name="connsiteY158" fmla="*/ 800100 h 1347788"/>
                <a:gd name="connsiteX159" fmla="*/ 897732 w 2478882"/>
                <a:gd name="connsiteY159" fmla="*/ 823913 h 1347788"/>
                <a:gd name="connsiteX160" fmla="*/ 869157 w 2478882"/>
                <a:gd name="connsiteY160" fmla="*/ 828675 h 1347788"/>
                <a:gd name="connsiteX161" fmla="*/ 850107 w 2478882"/>
                <a:gd name="connsiteY161" fmla="*/ 833438 h 1347788"/>
                <a:gd name="connsiteX162" fmla="*/ 828675 w 2478882"/>
                <a:gd name="connsiteY162" fmla="*/ 804863 h 1347788"/>
                <a:gd name="connsiteX163" fmla="*/ 814388 w 2478882"/>
                <a:gd name="connsiteY163" fmla="*/ 783432 h 1347788"/>
                <a:gd name="connsiteX164" fmla="*/ 807244 w 2478882"/>
                <a:gd name="connsiteY164" fmla="*/ 759619 h 1347788"/>
                <a:gd name="connsiteX165" fmla="*/ 804863 w 2478882"/>
                <a:gd name="connsiteY165" fmla="*/ 733425 h 1347788"/>
                <a:gd name="connsiteX166" fmla="*/ 783432 w 2478882"/>
                <a:gd name="connsiteY166" fmla="*/ 692944 h 1347788"/>
                <a:gd name="connsiteX167" fmla="*/ 783432 w 2478882"/>
                <a:gd name="connsiteY167" fmla="*/ 719138 h 1347788"/>
                <a:gd name="connsiteX168" fmla="*/ 785813 w 2478882"/>
                <a:gd name="connsiteY168" fmla="*/ 757238 h 1347788"/>
                <a:gd name="connsiteX169" fmla="*/ 800100 w 2478882"/>
                <a:gd name="connsiteY169" fmla="*/ 792957 h 1347788"/>
                <a:gd name="connsiteX170" fmla="*/ 823913 w 2478882"/>
                <a:gd name="connsiteY170" fmla="*/ 833438 h 1347788"/>
                <a:gd name="connsiteX171" fmla="*/ 845344 w 2478882"/>
                <a:gd name="connsiteY171" fmla="*/ 854869 h 1347788"/>
                <a:gd name="connsiteX172" fmla="*/ 838200 w 2478882"/>
                <a:gd name="connsiteY172" fmla="*/ 873919 h 1347788"/>
                <a:gd name="connsiteX173" fmla="*/ 823913 w 2478882"/>
                <a:gd name="connsiteY173" fmla="*/ 902494 h 1347788"/>
                <a:gd name="connsiteX174" fmla="*/ 823913 w 2478882"/>
                <a:gd name="connsiteY174" fmla="*/ 902494 h 1347788"/>
                <a:gd name="connsiteX175" fmla="*/ 800100 w 2478882"/>
                <a:gd name="connsiteY175" fmla="*/ 902494 h 1347788"/>
                <a:gd name="connsiteX176" fmla="*/ 809625 w 2478882"/>
                <a:gd name="connsiteY176" fmla="*/ 869157 h 1347788"/>
                <a:gd name="connsiteX177" fmla="*/ 795338 w 2478882"/>
                <a:gd name="connsiteY177" fmla="*/ 885825 h 1347788"/>
                <a:gd name="connsiteX178" fmla="*/ 788194 w 2478882"/>
                <a:gd name="connsiteY178" fmla="*/ 862013 h 1347788"/>
                <a:gd name="connsiteX179" fmla="*/ 769144 w 2478882"/>
                <a:gd name="connsiteY179" fmla="*/ 864394 h 1347788"/>
                <a:gd name="connsiteX180" fmla="*/ 750094 w 2478882"/>
                <a:gd name="connsiteY180" fmla="*/ 862013 h 1347788"/>
                <a:gd name="connsiteX181" fmla="*/ 742950 w 2478882"/>
                <a:gd name="connsiteY181" fmla="*/ 852488 h 1347788"/>
                <a:gd name="connsiteX182" fmla="*/ 742950 w 2478882"/>
                <a:gd name="connsiteY182" fmla="*/ 852488 h 1347788"/>
                <a:gd name="connsiteX183" fmla="*/ 728663 w 2478882"/>
                <a:gd name="connsiteY183" fmla="*/ 850107 h 1347788"/>
                <a:gd name="connsiteX184" fmla="*/ 711994 w 2478882"/>
                <a:gd name="connsiteY184" fmla="*/ 850107 h 1347788"/>
                <a:gd name="connsiteX185" fmla="*/ 700088 w 2478882"/>
                <a:gd name="connsiteY185" fmla="*/ 866775 h 1347788"/>
                <a:gd name="connsiteX186" fmla="*/ 681038 w 2478882"/>
                <a:gd name="connsiteY186" fmla="*/ 866775 h 1347788"/>
                <a:gd name="connsiteX187" fmla="*/ 669132 w 2478882"/>
                <a:gd name="connsiteY187" fmla="*/ 852488 h 1347788"/>
                <a:gd name="connsiteX188" fmla="*/ 666750 w 2478882"/>
                <a:gd name="connsiteY188" fmla="*/ 852488 h 1347788"/>
                <a:gd name="connsiteX189" fmla="*/ 652463 w 2478882"/>
                <a:gd name="connsiteY189" fmla="*/ 866775 h 1347788"/>
                <a:gd name="connsiteX190" fmla="*/ 652463 w 2478882"/>
                <a:gd name="connsiteY190" fmla="*/ 881063 h 1347788"/>
                <a:gd name="connsiteX191" fmla="*/ 661988 w 2478882"/>
                <a:gd name="connsiteY191" fmla="*/ 890588 h 1347788"/>
                <a:gd name="connsiteX192" fmla="*/ 704850 w 2478882"/>
                <a:gd name="connsiteY192" fmla="*/ 890588 h 1347788"/>
                <a:gd name="connsiteX193" fmla="*/ 738188 w 2478882"/>
                <a:gd name="connsiteY193" fmla="*/ 890588 h 1347788"/>
                <a:gd name="connsiteX194" fmla="*/ 776288 w 2478882"/>
                <a:gd name="connsiteY194" fmla="*/ 888207 h 1347788"/>
                <a:gd name="connsiteX195" fmla="*/ 783432 w 2478882"/>
                <a:gd name="connsiteY195" fmla="*/ 900113 h 1347788"/>
                <a:gd name="connsiteX196" fmla="*/ 783432 w 2478882"/>
                <a:gd name="connsiteY196" fmla="*/ 900113 h 1347788"/>
                <a:gd name="connsiteX197" fmla="*/ 754857 w 2478882"/>
                <a:gd name="connsiteY197" fmla="*/ 914400 h 1347788"/>
                <a:gd name="connsiteX198" fmla="*/ 735807 w 2478882"/>
                <a:gd name="connsiteY198" fmla="*/ 931069 h 1347788"/>
                <a:gd name="connsiteX199" fmla="*/ 735807 w 2478882"/>
                <a:gd name="connsiteY199" fmla="*/ 931069 h 1347788"/>
                <a:gd name="connsiteX200" fmla="*/ 707232 w 2478882"/>
                <a:gd name="connsiteY200" fmla="*/ 919163 h 1347788"/>
                <a:gd name="connsiteX201" fmla="*/ 690563 w 2478882"/>
                <a:gd name="connsiteY201" fmla="*/ 909638 h 1347788"/>
                <a:gd name="connsiteX202" fmla="*/ 652463 w 2478882"/>
                <a:gd name="connsiteY202" fmla="*/ 909638 h 1347788"/>
                <a:gd name="connsiteX203" fmla="*/ 619125 w 2478882"/>
                <a:gd name="connsiteY203" fmla="*/ 914400 h 1347788"/>
                <a:gd name="connsiteX204" fmla="*/ 600075 w 2478882"/>
                <a:gd name="connsiteY204" fmla="*/ 897732 h 1347788"/>
                <a:gd name="connsiteX205" fmla="*/ 590550 w 2478882"/>
                <a:gd name="connsiteY205" fmla="*/ 859632 h 1347788"/>
                <a:gd name="connsiteX206" fmla="*/ 581025 w 2478882"/>
                <a:gd name="connsiteY206" fmla="*/ 845344 h 1347788"/>
                <a:gd name="connsiteX207" fmla="*/ 573882 w 2478882"/>
                <a:gd name="connsiteY207" fmla="*/ 828675 h 1347788"/>
                <a:gd name="connsiteX208" fmla="*/ 559594 w 2478882"/>
                <a:gd name="connsiteY208" fmla="*/ 835819 h 1347788"/>
                <a:gd name="connsiteX209" fmla="*/ 559594 w 2478882"/>
                <a:gd name="connsiteY209" fmla="*/ 859632 h 1347788"/>
                <a:gd name="connsiteX210" fmla="*/ 545307 w 2478882"/>
                <a:gd name="connsiteY210" fmla="*/ 845344 h 1347788"/>
                <a:gd name="connsiteX211" fmla="*/ 523875 w 2478882"/>
                <a:gd name="connsiteY211" fmla="*/ 838200 h 1347788"/>
                <a:gd name="connsiteX212" fmla="*/ 500063 w 2478882"/>
                <a:gd name="connsiteY212" fmla="*/ 840582 h 1347788"/>
                <a:gd name="connsiteX213" fmla="*/ 492919 w 2478882"/>
                <a:gd name="connsiteY213" fmla="*/ 862013 h 1347788"/>
                <a:gd name="connsiteX214" fmla="*/ 481013 w 2478882"/>
                <a:gd name="connsiteY214" fmla="*/ 866775 h 1347788"/>
                <a:gd name="connsiteX215" fmla="*/ 461963 w 2478882"/>
                <a:gd name="connsiteY215" fmla="*/ 866775 h 1347788"/>
                <a:gd name="connsiteX216" fmla="*/ 433388 w 2478882"/>
                <a:gd name="connsiteY216" fmla="*/ 876300 h 1347788"/>
                <a:gd name="connsiteX217" fmla="*/ 419100 w 2478882"/>
                <a:gd name="connsiteY217" fmla="*/ 900113 h 1347788"/>
                <a:gd name="connsiteX218" fmla="*/ 426244 w 2478882"/>
                <a:gd name="connsiteY218" fmla="*/ 907257 h 1347788"/>
                <a:gd name="connsiteX219" fmla="*/ 466725 w 2478882"/>
                <a:gd name="connsiteY219" fmla="*/ 885825 h 1347788"/>
                <a:gd name="connsiteX220" fmla="*/ 488157 w 2478882"/>
                <a:gd name="connsiteY220" fmla="*/ 890588 h 1347788"/>
                <a:gd name="connsiteX221" fmla="*/ 519113 w 2478882"/>
                <a:gd name="connsiteY221" fmla="*/ 878682 h 1347788"/>
                <a:gd name="connsiteX222" fmla="*/ 552450 w 2478882"/>
                <a:gd name="connsiteY222" fmla="*/ 904875 h 1347788"/>
                <a:gd name="connsiteX223" fmla="*/ 561975 w 2478882"/>
                <a:gd name="connsiteY223" fmla="*/ 931069 h 1347788"/>
                <a:gd name="connsiteX224" fmla="*/ 590550 w 2478882"/>
                <a:gd name="connsiteY224" fmla="*/ 923925 h 1347788"/>
                <a:gd name="connsiteX225" fmla="*/ 607219 w 2478882"/>
                <a:gd name="connsiteY225" fmla="*/ 945357 h 1347788"/>
                <a:gd name="connsiteX226" fmla="*/ 645319 w 2478882"/>
                <a:gd name="connsiteY226" fmla="*/ 950119 h 1347788"/>
                <a:gd name="connsiteX227" fmla="*/ 704850 w 2478882"/>
                <a:gd name="connsiteY227" fmla="*/ 959644 h 1347788"/>
                <a:gd name="connsiteX228" fmla="*/ 745332 w 2478882"/>
                <a:gd name="connsiteY228" fmla="*/ 966788 h 1347788"/>
                <a:gd name="connsiteX229" fmla="*/ 745332 w 2478882"/>
                <a:gd name="connsiteY229" fmla="*/ 966788 h 1347788"/>
                <a:gd name="connsiteX230" fmla="*/ 764382 w 2478882"/>
                <a:gd name="connsiteY230" fmla="*/ 935832 h 1347788"/>
                <a:gd name="connsiteX231" fmla="*/ 790575 w 2478882"/>
                <a:gd name="connsiteY231" fmla="*/ 935832 h 1347788"/>
                <a:gd name="connsiteX232" fmla="*/ 828675 w 2478882"/>
                <a:gd name="connsiteY232" fmla="*/ 935832 h 1347788"/>
                <a:gd name="connsiteX233" fmla="*/ 821532 w 2478882"/>
                <a:gd name="connsiteY233" fmla="*/ 950119 h 1347788"/>
                <a:gd name="connsiteX234" fmla="*/ 812007 w 2478882"/>
                <a:gd name="connsiteY234" fmla="*/ 964407 h 1347788"/>
                <a:gd name="connsiteX235" fmla="*/ 823913 w 2478882"/>
                <a:gd name="connsiteY235" fmla="*/ 973932 h 1347788"/>
                <a:gd name="connsiteX236" fmla="*/ 800100 w 2478882"/>
                <a:gd name="connsiteY236" fmla="*/ 992982 h 1347788"/>
                <a:gd name="connsiteX237" fmla="*/ 797719 w 2478882"/>
                <a:gd name="connsiteY237" fmla="*/ 1014413 h 1347788"/>
                <a:gd name="connsiteX238" fmla="*/ 790575 w 2478882"/>
                <a:gd name="connsiteY238" fmla="*/ 1026319 h 1347788"/>
                <a:gd name="connsiteX239" fmla="*/ 764382 w 2478882"/>
                <a:gd name="connsiteY239" fmla="*/ 1031082 h 1347788"/>
                <a:gd name="connsiteX240" fmla="*/ 771525 w 2478882"/>
                <a:gd name="connsiteY240" fmla="*/ 1054894 h 1347788"/>
                <a:gd name="connsiteX241" fmla="*/ 740569 w 2478882"/>
                <a:gd name="connsiteY241" fmla="*/ 1059657 h 1347788"/>
                <a:gd name="connsiteX242" fmla="*/ 726282 w 2478882"/>
                <a:gd name="connsiteY242" fmla="*/ 1042988 h 1347788"/>
                <a:gd name="connsiteX243" fmla="*/ 695325 w 2478882"/>
                <a:gd name="connsiteY243" fmla="*/ 1045369 h 1347788"/>
                <a:gd name="connsiteX244" fmla="*/ 669132 w 2478882"/>
                <a:gd name="connsiteY244" fmla="*/ 1052513 h 1347788"/>
                <a:gd name="connsiteX245" fmla="*/ 642938 w 2478882"/>
                <a:gd name="connsiteY245" fmla="*/ 1050132 h 1347788"/>
                <a:gd name="connsiteX246" fmla="*/ 621507 w 2478882"/>
                <a:gd name="connsiteY246" fmla="*/ 1047750 h 1347788"/>
                <a:gd name="connsiteX247" fmla="*/ 621507 w 2478882"/>
                <a:gd name="connsiteY247" fmla="*/ 1033463 h 1347788"/>
                <a:gd name="connsiteX248" fmla="*/ 600075 w 2478882"/>
                <a:gd name="connsiteY248" fmla="*/ 1035844 h 1347788"/>
                <a:gd name="connsiteX249" fmla="*/ 578644 w 2478882"/>
                <a:gd name="connsiteY249" fmla="*/ 1040607 h 1347788"/>
                <a:gd name="connsiteX250" fmla="*/ 571500 w 2478882"/>
                <a:gd name="connsiteY250" fmla="*/ 1031082 h 1347788"/>
                <a:gd name="connsiteX251" fmla="*/ 571500 w 2478882"/>
                <a:gd name="connsiteY251" fmla="*/ 1019175 h 1347788"/>
                <a:gd name="connsiteX252" fmla="*/ 571500 w 2478882"/>
                <a:gd name="connsiteY252" fmla="*/ 1019175 h 1347788"/>
                <a:gd name="connsiteX253" fmla="*/ 626269 w 2478882"/>
                <a:gd name="connsiteY253" fmla="*/ 1004888 h 1347788"/>
                <a:gd name="connsiteX254" fmla="*/ 647700 w 2478882"/>
                <a:gd name="connsiteY254" fmla="*/ 988219 h 1347788"/>
                <a:gd name="connsiteX255" fmla="*/ 647700 w 2478882"/>
                <a:gd name="connsiteY255" fmla="*/ 988219 h 1347788"/>
                <a:gd name="connsiteX256" fmla="*/ 647700 w 2478882"/>
                <a:gd name="connsiteY256" fmla="*/ 988219 h 1347788"/>
                <a:gd name="connsiteX257" fmla="*/ 597694 w 2478882"/>
                <a:gd name="connsiteY257" fmla="*/ 988219 h 1347788"/>
                <a:gd name="connsiteX258" fmla="*/ 581025 w 2478882"/>
                <a:gd name="connsiteY258" fmla="*/ 990600 h 1347788"/>
                <a:gd name="connsiteX259" fmla="*/ 578644 w 2478882"/>
                <a:gd name="connsiteY259" fmla="*/ 969169 h 1347788"/>
                <a:gd name="connsiteX260" fmla="*/ 550069 w 2478882"/>
                <a:gd name="connsiteY260" fmla="*/ 966788 h 1347788"/>
                <a:gd name="connsiteX261" fmla="*/ 559594 w 2478882"/>
                <a:gd name="connsiteY261" fmla="*/ 988219 h 1347788"/>
                <a:gd name="connsiteX262" fmla="*/ 545307 w 2478882"/>
                <a:gd name="connsiteY262" fmla="*/ 992982 h 1347788"/>
                <a:gd name="connsiteX263" fmla="*/ 511969 w 2478882"/>
                <a:gd name="connsiteY263" fmla="*/ 988219 h 1347788"/>
                <a:gd name="connsiteX264" fmla="*/ 492919 w 2478882"/>
                <a:gd name="connsiteY264" fmla="*/ 990600 h 1347788"/>
                <a:gd name="connsiteX265" fmla="*/ 507207 w 2478882"/>
                <a:gd name="connsiteY265" fmla="*/ 1007269 h 1347788"/>
                <a:gd name="connsiteX266" fmla="*/ 516732 w 2478882"/>
                <a:gd name="connsiteY266" fmla="*/ 1019175 h 1347788"/>
                <a:gd name="connsiteX267" fmla="*/ 507207 w 2478882"/>
                <a:gd name="connsiteY267" fmla="*/ 1028700 h 1347788"/>
                <a:gd name="connsiteX268" fmla="*/ 507207 w 2478882"/>
                <a:gd name="connsiteY268" fmla="*/ 1028700 h 1347788"/>
                <a:gd name="connsiteX269" fmla="*/ 497682 w 2478882"/>
                <a:gd name="connsiteY269" fmla="*/ 1054894 h 1347788"/>
                <a:gd name="connsiteX270" fmla="*/ 469107 w 2478882"/>
                <a:gd name="connsiteY270" fmla="*/ 1076325 h 1347788"/>
                <a:gd name="connsiteX271" fmla="*/ 454819 w 2478882"/>
                <a:gd name="connsiteY271" fmla="*/ 1071563 h 1347788"/>
                <a:gd name="connsiteX272" fmla="*/ 438150 w 2478882"/>
                <a:gd name="connsiteY272" fmla="*/ 1085850 h 1347788"/>
                <a:gd name="connsiteX273" fmla="*/ 431007 w 2478882"/>
                <a:gd name="connsiteY273" fmla="*/ 1083469 h 1347788"/>
                <a:gd name="connsiteX274" fmla="*/ 433388 w 2478882"/>
                <a:gd name="connsiteY274" fmla="*/ 1059657 h 1347788"/>
                <a:gd name="connsiteX275" fmla="*/ 435769 w 2478882"/>
                <a:gd name="connsiteY275" fmla="*/ 1035844 h 1347788"/>
                <a:gd name="connsiteX276" fmla="*/ 426244 w 2478882"/>
                <a:gd name="connsiteY276" fmla="*/ 1031082 h 1347788"/>
                <a:gd name="connsiteX277" fmla="*/ 423863 w 2478882"/>
                <a:gd name="connsiteY277" fmla="*/ 1047750 h 1347788"/>
                <a:gd name="connsiteX278" fmla="*/ 416719 w 2478882"/>
                <a:gd name="connsiteY278" fmla="*/ 1062038 h 1347788"/>
                <a:gd name="connsiteX279" fmla="*/ 392907 w 2478882"/>
                <a:gd name="connsiteY279" fmla="*/ 1052513 h 1347788"/>
                <a:gd name="connsiteX280" fmla="*/ 383382 w 2478882"/>
                <a:gd name="connsiteY280" fmla="*/ 1050132 h 1347788"/>
                <a:gd name="connsiteX281" fmla="*/ 383382 w 2478882"/>
                <a:gd name="connsiteY281" fmla="*/ 1069182 h 1347788"/>
                <a:gd name="connsiteX282" fmla="*/ 404813 w 2478882"/>
                <a:gd name="connsiteY282" fmla="*/ 1088232 h 1347788"/>
                <a:gd name="connsiteX283" fmla="*/ 376238 w 2478882"/>
                <a:gd name="connsiteY283" fmla="*/ 1090613 h 1347788"/>
                <a:gd name="connsiteX284" fmla="*/ 371475 w 2478882"/>
                <a:gd name="connsiteY284" fmla="*/ 1100138 h 1347788"/>
                <a:gd name="connsiteX285" fmla="*/ 342900 w 2478882"/>
                <a:gd name="connsiteY285" fmla="*/ 1090613 h 1347788"/>
                <a:gd name="connsiteX286" fmla="*/ 342900 w 2478882"/>
                <a:gd name="connsiteY286" fmla="*/ 1109663 h 1347788"/>
                <a:gd name="connsiteX287" fmla="*/ 333375 w 2478882"/>
                <a:gd name="connsiteY287" fmla="*/ 1121569 h 1347788"/>
                <a:gd name="connsiteX288" fmla="*/ 323850 w 2478882"/>
                <a:gd name="connsiteY288" fmla="*/ 1121569 h 1347788"/>
                <a:gd name="connsiteX289" fmla="*/ 316707 w 2478882"/>
                <a:gd name="connsiteY289" fmla="*/ 1088232 h 1347788"/>
                <a:gd name="connsiteX290" fmla="*/ 290513 w 2478882"/>
                <a:gd name="connsiteY290" fmla="*/ 1073944 h 1347788"/>
                <a:gd name="connsiteX291" fmla="*/ 271463 w 2478882"/>
                <a:gd name="connsiteY291" fmla="*/ 1062038 h 1347788"/>
                <a:gd name="connsiteX292" fmla="*/ 278607 w 2478882"/>
                <a:gd name="connsiteY292" fmla="*/ 1012032 h 1347788"/>
                <a:gd name="connsiteX293" fmla="*/ 285750 w 2478882"/>
                <a:gd name="connsiteY293" fmla="*/ 978694 h 1347788"/>
                <a:gd name="connsiteX294" fmla="*/ 328613 w 2478882"/>
                <a:gd name="connsiteY294" fmla="*/ 954882 h 1347788"/>
                <a:gd name="connsiteX295" fmla="*/ 338138 w 2478882"/>
                <a:gd name="connsiteY295" fmla="*/ 938213 h 1347788"/>
                <a:gd name="connsiteX296" fmla="*/ 350044 w 2478882"/>
                <a:gd name="connsiteY296" fmla="*/ 912019 h 1347788"/>
                <a:gd name="connsiteX297" fmla="*/ 350044 w 2478882"/>
                <a:gd name="connsiteY297" fmla="*/ 912019 h 1347788"/>
                <a:gd name="connsiteX298" fmla="*/ 321469 w 2478882"/>
                <a:gd name="connsiteY298" fmla="*/ 919163 h 1347788"/>
                <a:gd name="connsiteX299" fmla="*/ 314325 w 2478882"/>
                <a:gd name="connsiteY299" fmla="*/ 895350 h 1347788"/>
                <a:gd name="connsiteX300" fmla="*/ 311944 w 2478882"/>
                <a:gd name="connsiteY300" fmla="*/ 916782 h 1347788"/>
                <a:gd name="connsiteX301" fmla="*/ 300038 w 2478882"/>
                <a:gd name="connsiteY301" fmla="*/ 950119 h 1347788"/>
                <a:gd name="connsiteX302" fmla="*/ 288132 w 2478882"/>
                <a:gd name="connsiteY302" fmla="*/ 942975 h 1347788"/>
                <a:gd name="connsiteX303" fmla="*/ 288132 w 2478882"/>
                <a:gd name="connsiteY303" fmla="*/ 919163 h 1347788"/>
                <a:gd name="connsiteX304" fmla="*/ 288132 w 2478882"/>
                <a:gd name="connsiteY304" fmla="*/ 907257 h 1347788"/>
                <a:gd name="connsiteX305" fmla="*/ 278607 w 2478882"/>
                <a:gd name="connsiteY305" fmla="*/ 895350 h 1347788"/>
                <a:gd name="connsiteX306" fmla="*/ 269082 w 2478882"/>
                <a:gd name="connsiteY306" fmla="*/ 902494 h 1347788"/>
                <a:gd name="connsiteX307" fmla="*/ 264319 w 2478882"/>
                <a:gd name="connsiteY307" fmla="*/ 938213 h 1347788"/>
                <a:gd name="connsiteX308" fmla="*/ 280988 w 2478882"/>
                <a:gd name="connsiteY308" fmla="*/ 957263 h 1347788"/>
                <a:gd name="connsiteX309" fmla="*/ 276225 w 2478882"/>
                <a:gd name="connsiteY309" fmla="*/ 976313 h 1347788"/>
                <a:gd name="connsiteX310" fmla="*/ 264319 w 2478882"/>
                <a:gd name="connsiteY310" fmla="*/ 1007269 h 1347788"/>
                <a:gd name="connsiteX311" fmla="*/ 250032 w 2478882"/>
                <a:gd name="connsiteY311" fmla="*/ 1031082 h 1347788"/>
                <a:gd name="connsiteX312" fmla="*/ 207169 w 2478882"/>
                <a:gd name="connsiteY312" fmla="*/ 1019175 h 1347788"/>
                <a:gd name="connsiteX313" fmla="*/ 200025 w 2478882"/>
                <a:gd name="connsiteY313" fmla="*/ 988219 h 1347788"/>
                <a:gd name="connsiteX314" fmla="*/ 157163 w 2478882"/>
                <a:gd name="connsiteY314" fmla="*/ 962025 h 1347788"/>
                <a:gd name="connsiteX315" fmla="*/ 104775 w 2478882"/>
                <a:gd name="connsiteY315" fmla="*/ 940594 h 1347788"/>
                <a:gd name="connsiteX316" fmla="*/ 61913 w 2478882"/>
                <a:gd name="connsiteY316" fmla="*/ 902494 h 1347788"/>
                <a:gd name="connsiteX317" fmla="*/ 35719 w 2478882"/>
                <a:gd name="connsiteY317" fmla="*/ 864394 h 1347788"/>
                <a:gd name="connsiteX318" fmla="*/ 11907 w 2478882"/>
                <a:gd name="connsiteY318" fmla="*/ 804863 h 1347788"/>
                <a:gd name="connsiteX319" fmla="*/ 0 w 2478882"/>
                <a:gd name="connsiteY319" fmla="*/ 735807 h 1347788"/>
                <a:gd name="connsiteX320" fmla="*/ 2382 w 2478882"/>
                <a:gd name="connsiteY320" fmla="*/ 676275 h 1347788"/>
                <a:gd name="connsiteX321" fmla="*/ 2382 w 2478882"/>
                <a:gd name="connsiteY321" fmla="*/ 645319 h 1347788"/>
                <a:gd name="connsiteX322" fmla="*/ 2052638 w 2478882"/>
                <a:gd name="connsiteY322" fmla="*/ 0 h 1347788"/>
                <a:gd name="connsiteX0" fmla="*/ 2052638 w 2478882"/>
                <a:gd name="connsiteY0" fmla="*/ 0 h 1347788"/>
                <a:gd name="connsiteX1" fmla="*/ 2057400 w 2478882"/>
                <a:gd name="connsiteY1" fmla="*/ 33338 h 1347788"/>
                <a:gd name="connsiteX2" fmla="*/ 2066925 w 2478882"/>
                <a:gd name="connsiteY2" fmla="*/ 88107 h 1347788"/>
                <a:gd name="connsiteX3" fmla="*/ 2088357 w 2478882"/>
                <a:gd name="connsiteY3" fmla="*/ 133350 h 1347788"/>
                <a:gd name="connsiteX4" fmla="*/ 2085975 w 2478882"/>
                <a:gd name="connsiteY4" fmla="*/ 183357 h 1347788"/>
                <a:gd name="connsiteX5" fmla="*/ 2085975 w 2478882"/>
                <a:gd name="connsiteY5" fmla="*/ 228600 h 1347788"/>
                <a:gd name="connsiteX6" fmla="*/ 2081213 w 2478882"/>
                <a:gd name="connsiteY6" fmla="*/ 278607 h 1347788"/>
                <a:gd name="connsiteX7" fmla="*/ 2095500 w 2478882"/>
                <a:gd name="connsiteY7" fmla="*/ 319088 h 1347788"/>
                <a:gd name="connsiteX8" fmla="*/ 2109788 w 2478882"/>
                <a:gd name="connsiteY8" fmla="*/ 350044 h 1347788"/>
                <a:gd name="connsiteX9" fmla="*/ 2105025 w 2478882"/>
                <a:gd name="connsiteY9" fmla="*/ 388144 h 1347788"/>
                <a:gd name="connsiteX10" fmla="*/ 2119313 w 2478882"/>
                <a:gd name="connsiteY10" fmla="*/ 426244 h 1347788"/>
                <a:gd name="connsiteX11" fmla="*/ 2145507 w 2478882"/>
                <a:gd name="connsiteY11" fmla="*/ 454819 h 1347788"/>
                <a:gd name="connsiteX12" fmla="*/ 2169319 w 2478882"/>
                <a:gd name="connsiteY12" fmla="*/ 481013 h 1347788"/>
                <a:gd name="connsiteX13" fmla="*/ 2178844 w 2478882"/>
                <a:gd name="connsiteY13" fmla="*/ 516732 h 1347788"/>
                <a:gd name="connsiteX14" fmla="*/ 2216944 w 2478882"/>
                <a:gd name="connsiteY14" fmla="*/ 633413 h 1347788"/>
                <a:gd name="connsiteX15" fmla="*/ 2238375 w 2478882"/>
                <a:gd name="connsiteY15" fmla="*/ 719138 h 1347788"/>
                <a:gd name="connsiteX16" fmla="*/ 2266950 w 2478882"/>
                <a:gd name="connsiteY16" fmla="*/ 764382 h 1347788"/>
                <a:gd name="connsiteX17" fmla="*/ 2288382 w 2478882"/>
                <a:gd name="connsiteY17" fmla="*/ 821532 h 1347788"/>
                <a:gd name="connsiteX18" fmla="*/ 2297907 w 2478882"/>
                <a:gd name="connsiteY18" fmla="*/ 871538 h 1347788"/>
                <a:gd name="connsiteX19" fmla="*/ 2340769 w 2478882"/>
                <a:gd name="connsiteY19" fmla="*/ 909638 h 1347788"/>
                <a:gd name="connsiteX20" fmla="*/ 2343150 w 2478882"/>
                <a:gd name="connsiteY20" fmla="*/ 950119 h 1347788"/>
                <a:gd name="connsiteX21" fmla="*/ 2347913 w 2478882"/>
                <a:gd name="connsiteY21" fmla="*/ 964407 h 1347788"/>
                <a:gd name="connsiteX22" fmla="*/ 2364582 w 2478882"/>
                <a:gd name="connsiteY22" fmla="*/ 978694 h 1347788"/>
                <a:gd name="connsiteX23" fmla="*/ 2359819 w 2478882"/>
                <a:gd name="connsiteY23" fmla="*/ 995363 h 1347788"/>
                <a:gd name="connsiteX24" fmla="*/ 2393157 w 2478882"/>
                <a:gd name="connsiteY24" fmla="*/ 1019175 h 1347788"/>
                <a:gd name="connsiteX25" fmla="*/ 2409825 w 2478882"/>
                <a:gd name="connsiteY25" fmla="*/ 1059657 h 1347788"/>
                <a:gd name="connsiteX26" fmla="*/ 2390775 w 2478882"/>
                <a:gd name="connsiteY26" fmla="*/ 1069182 h 1347788"/>
                <a:gd name="connsiteX27" fmla="*/ 2376488 w 2478882"/>
                <a:gd name="connsiteY27" fmla="*/ 1047750 h 1347788"/>
                <a:gd name="connsiteX28" fmla="*/ 2364582 w 2478882"/>
                <a:gd name="connsiteY28" fmla="*/ 1035844 h 1347788"/>
                <a:gd name="connsiteX29" fmla="*/ 2355057 w 2478882"/>
                <a:gd name="connsiteY29" fmla="*/ 1035844 h 1347788"/>
                <a:gd name="connsiteX30" fmla="*/ 2352675 w 2478882"/>
                <a:gd name="connsiteY30" fmla="*/ 1057275 h 1347788"/>
                <a:gd name="connsiteX31" fmla="*/ 2371725 w 2478882"/>
                <a:gd name="connsiteY31" fmla="*/ 1090613 h 1347788"/>
                <a:gd name="connsiteX32" fmla="*/ 2386013 w 2478882"/>
                <a:gd name="connsiteY32" fmla="*/ 1104900 h 1347788"/>
                <a:gd name="connsiteX33" fmla="*/ 2400300 w 2478882"/>
                <a:gd name="connsiteY33" fmla="*/ 1085850 h 1347788"/>
                <a:gd name="connsiteX34" fmla="*/ 2414588 w 2478882"/>
                <a:gd name="connsiteY34" fmla="*/ 1090613 h 1347788"/>
                <a:gd name="connsiteX35" fmla="*/ 2421732 w 2478882"/>
                <a:gd name="connsiteY35" fmla="*/ 1116807 h 1347788"/>
                <a:gd name="connsiteX36" fmla="*/ 2424113 w 2478882"/>
                <a:gd name="connsiteY36" fmla="*/ 1128713 h 1347788"/>
                <a:gd name="connsiteX37" fmla="*/ 2400300 w 2478882"/>
                <a:gd name="connsiteY37" fmla="*/ 1131094 h 1347788"/>
                <a:gd name="connsiteX38" fmla="*/ 2414588 w 2478882"/>
                <a:gd name="connsiteY38" fmla="*/ 1152525 h 1347788"/>
                <a:gd name="connsiteX39" fmla="*/ 2443163 w 2478882"/>
                <a:gd name="connsiteY39" fmla="*/ 1159669 h 1347788"/>
                <a:gd name="connsiteX40" fmla="*/ 2462213 w 2478882"/>
                <a:gd name="connsiteY40" fmla="*/ 1190625 h 1347788"/>
                <a:gd name="connsiteX41" fmla="*/ 2455069 w 2478882"/>
                <a:gd name="connsiteY41" fmla="*/ 1235869 h 1347788"/>
                <a:gd name="connsiteX42" fmla="*/ 2459832 w 2478882"/>
                <a:gd name="connsiteY42" fmla="*/ 1290638 h 1347788"/>
                <a:gd name="connsiteX43" fmla="*/ 2478882 w 2478882"/>
                <a:gd name="connsiteY43" fmla="*/ 1347788 h 1347788"/>
                <a:gd name="connsiteX44" fmla="*/ 2457450 w 2478882"/>
                <a:gd name="connsiteY44" fmla="*/ 1347788 h 1347788"/>
                <a:gd name="connsiteX45" fmla="*/ 2428875 w 2478882"/>
                <a:gd name="connsiteY45" fmla="*/ 1335882 h 1347788"/>
                <a:gd name="connsiteX46" fmla="*/ 2412207 w 2478882"/>
                <a:gd name="connsiteY46" fmla="*/ 1335882 h 1347788"/>
                <a:gd name="connsiteX47" fmla="*/ 2395538 w 2478882"/>
                <a:gd name="connsiteY47" fmla="*/ 1326357 h 1347788"/>
                <a:gd name="connsiteX48" fmla="*/ 2378869 w 2478882"/>
                <a:gd name="connsiteY48" fmla="*/ 1316832 h 1347788"/>
                <a:gd name="connsiteX49" fmla="*/ 2383632 w 2478882"/>
                <a:gd name="connsiteY49" fmla="*/ 1269207 h 1347788"/>
                <a:gd name="connsiteX50" fmla="*/ 2336007 w 2478882"/>
                <a:gd name="connsiteY50" fmla="*/ 1245394 h 1347788"/>
                <a:gd name="connsiteX51" fmla="*/ 2297907 w 2478882"/>
                <a:gd name="connsiteY51" fmla="*/ 1233488 h 1347788"/>
                <a:gd name="connsiteX52" fmla="*/ 2238375 w 2478882"/>
                <a:gd name="connsiteY52" fmla="*/ 1214438 h 1347788"/>
                <a:gd name="connsiteX53" fmla="*/ 2185988 w 2478882"/>
                <a:gd name="connsiteY53" fmla="*/ 1212057 h 1347788"/>
                <a:gd name="connsiteX54" fmla="*/ 2164557 w 2478882"/>
                <a:gd name="connsiteY54" fmla="*/ 1207294 h 1347788"/>
                <a:gd name="connsiteX55" fmla="*/ 2193132 w 2478882"/>
                <a:gd name="connsiteY55" fmla="*/ 1188244 h 1347788"/>
                <a:gd name="connsiteX56" fmla="*/ 2178844 w 2478882"/>
                <a:gd name="connsiteY56" fmla="*/ 1185863 h 1347788"/>
                <a:gd name="connsiteX57" fmla="*/ 2183607 w 2478882"/>
                <a:gd name="connsiteY57" fmla="*/ 1169194 h 1347788"/>
                <a:gd name="connsiteX58" fmla="*/ 2205038 w 2478882"/>
                <a:gd name="connsiteY58" fmla="*/ 1145382 h 1347788"/>
                <a:gd name="connsiteX59" fmla="*/ 2197894 w 2478882"/>
                <a:gd name="connsiteY59" fmla="*/ 1140619 h 1347788"/>
                <a:gd name="connsiteX60" fmla="*/ 2166938 w 2478882"/>
                <a:gd name="connsiteY60" fmla="*/ 1164432 h 1347788"/>
                <a:gd name="connsiteX61" fmla="*/ 2155032 w 2478882"/>
                <a:gd name="connsiteY61" fmla="*/ 1164432 h 1347788"/>
                <a:gd name="connsiteX62" fmla="*/ 2147888 w 2478882"/>
                <a:gd name="connsiteY62" fmla="*/ 1152525 h 1347788"/>
                <a:gd name="connsiteX63" fmla="*/ 2138363 w 2478882"/>
                <a:gd name="connsiteY63" fmla="*/ 1147763 h 1347788"/>
                <a:gd name="connsiteX64" fmla="*/ 2119313 w 2478882"/>
                <a:gd name="connsiteY64" fmla="*/ 1152525 h 1347788"/>
                <a:gd name="connsiteX65" fmla="*/ 2126457 w 2478882"/>
                <a:gd name="connsiteY65" fmla="*/ 1173957 h 1347788"/>
                <a:gd name="connsiteX66" fmla="*/ 2102644 w 2478882"/>
                <a:gd name="connsiteY66" fmla="*/ 1176338 h 1347788"/>
                <a:gd name="connsiteX67" fmla="*/ 2088357 w 2478882"/>
                <a:gd name="connsiteY67" fmla="*/ 1169194 h 1347788"/>
                <a:gd name="connsiteX68" fmla="*/ 2078832 w 2478882"/>
                <a:gd name="connsiteY68" fmla="*/ 1154907 h 1347788"/>
                <a:gd name="connsiteX69" fmla="*/ 2066925 w 2478882"/>
                <a:gd name="connsiteY69" fmla="*/ 1162050 h 1347788"/>
                <a:gd name="connsiteX70" fmla="*/ 2040732 w 2478882"/>
                <a:gd name="connsiteY70" fmla="*/ 1164432 h 1347788"/>
                <a:gd name="connsiteX71" fmla="*/ 1976438 w 2478882"/>
                <a:gd name="connsiteY71" fmla="*/ 1095375 h 1347788"/>
                <a:gd name="connsiteX72" fmla="*/ 1952625 w 2478882"/>
                <a:gd name="connsiteY72" fmla="*/ 1114425 h 1347788"/>
                <a:gd name="connsiteX73" fmla="*/ 1935957 w 2478882"/>
                <a:gd name="connsiteY73" fmla="*/ 1138238 h 1347788"/>
                <a:gd name="connsiteX74" fmla="*/ 1921669 w 2478882"/>
                <a:gd name="connsiteY74" fmla="*/ 1104900 h 1347788"/>
                <a:gd name="connsiteX75" fmla="*/ 1921669 w 2478882"/>
                <a:gd name="connsiteY75" fmla="*/ 1083469 h 1347788"/>
                <a:gd name="connsiteX76" fmla="*/ 1893094 w 2478882"/>
                <a:gd name="connsiteY76" fmla="*/ 1057275 h 1347788"/>
                <a:gd name="connsiteX77" fmla="*/ 1869282 w 2478882"/>
                <a:gd name="connsiteY77" fmla="*/ 1042988 h 1347788"/>
                <a:gd name="connsiteX78" fmla="*/ 1850232 w 2478882"/>
                <a:gd name="connsiteY78" fmla="*/ 1028700 h 1347788"/>
                <a:gd name="connsiteX79" fmla="*/ 1843088 w 2478882"/>
                <a:gd name="connsiteY79" fmla="*/ 1016794 h 1347788"/>
                <a:gd name="connsiteX80" fmla="*/ 1804988 w 2478882"/>
                <a:gd name="connsiteY80" fmla="*/ 1012032 h 1347788"/>
                <a:gd name="connsiteX81" fmla="*/ 1769269 w 2478882"/>
                <a:gd name="connsiteY81" fmla="*/ 1007269 h 1347788"/>
                <a:gd name="connsiteX82" fmla="*/ 1750219 w 2478882"/>
                <a:gd name="connsiteY82" fmla="*/ 981075 h 1347788"/>
                <a:gd name="connsiteX83" fmla="*/ 1709738 w 2478882"/>
                <a:gd name="connsiteY83" fmla="*/ 962025 h 1347788"/>
                <a:gd name="connsiteX84" fmla="*/ 1678782 w 2478882"/>
                <a:gd name="connsiteY84" fmla="*/ 947738 h 1347788"/>
                <a:gd name="connsiteX85" fmla="*/ 1659732 w 2478882"/>
                <a:gd name="connsiteY85" fmla="*/ 945357 h 1347788"/>
                <a:gd name="connsiteX86" fmla="*/ 1659732 w 2478882"/>
                <a:gd name="connsiteY86" fmla="*/ 921544 h 1347788"/>
                <a:gd name="connsiteX87" fmla="*/ 1640682 w 2478882"/>
                <a:gd name="connsiteY87" fmla="*/ 928688 h 1347788"/>
                <a:gd name="connsiteX88" fmla="*/ 1640682 w 2478882"/>
                <a:gd name="connsiteY88" fmla="*/ 928688 h 1347788"/>
                <a:gd name="connsiteX89" fmla="*/ 1619250 w 2478882"/>
                <a:gd name="connsiteY89" fmla="*/ 892969 h 1347788"/>
                <a:gd name="connsiteX90" fmla="*/ 1595438 w 2478882"/>
                <a:gd name="connsiteY90" fmla="*/ 871538 h 1347788"/>
                <a:gd name="connsiteX91" fmla="*/ 1581150 w 2478882"/>
                <a:gd name="connsiteY91" fmla="*/ 864394 h 1347788"/>
                <a:gd name="connsiteX92" fmla="*/ 1581150 w 2478882"/>
                <a:gd name="connsiteY92" fmla="*/ 845344 h 1347788"/>
                <a:gd name="connsiteX93" fmla="*/ 1602582 w 2478882"/>
                <a:gd name="connsiteY93" fmla="*/ 835819 h 1347788"/>
                <a:gd name="connsiteX94" fmla="*/ 1633538 w 2478882"/>
                <a:gd name="connsiteY94" fmla="*/ 842963 h 1347788"/>
                <a:gd name="connsiteX95" fmla="*/ 1657350 w 2478882"/>
                <a:gd name="connsiteY95" fmla="*/ 828675 h 1347788"/>
                <a:gd name="connsiteX96" fmla="*/ 1669257 w 2478882"/>
                <a:gd name="connsiteY96" fmla="*/ 816769 h 1347788"/>
                <a:gd name="connsiteX97" fmla="*/ 1688307 w 2478882"/>
                <a:gd name="connsiteY97" fmla="*/ 804863 h 1347788"/>
                <a:gd name="connsiteX98" fmla="*/ 1650207 w 2478882"/>
                <a:gd name="connsiteY98" fmla="*/ 771525 h 1347788"/>
                <a:gd name="connsiteX99" fmla="*/ 1624013 w 2478882"/>
                <a:gd name="connsiteY99" fmla="*/ 778669 h 1347788"/>
                <a:gd name="connsiteX100" fmla="*/ 1626393 w 2478882"/>
                <a:gd name="connsiteY100" fmla="*/ 795338 h 1347788"/>
                <a:gd name="connsiteX101" fmla="*/ 1607344 w 2478882"/>
                <a:gd name="connsiteY101" fmla="*/ 802481 h 1347788"/>
                <a:gd name="connsiteX102" fmla="*/ 1581151 w 2478882"/>
                <a:gd name="connsiteY102" fmla="*/ 809625 h 1347788"/>
                <a:gd name="connsiteX103" fmla="*/ 1559719 w 2478882"/>
                <a:gd name="connsiteY103" fmla="*/ 819150 h 1347788"/>
                <a:gd name="connsiteX104" fmla="*/ 1552575 w 2478882"/>
                <a:gd name="connsiteY104" fmla="*/ 835819 h 1347788"/>
                <a:gd name="connsiteX105" fmla="*/ 1531144 w 2478882"/>
                <a:gd name="connsiteY105" fmla="*/ 835819 h 1347788"/>
                <a:gd name="connsiteX106" fmla="*/ 1516857 w 2478882"/>
                <a:gd name="connsiteY106" fmla="*/ 845344 h 1347788"/>
                <a:gd name="connsiteX107" fmla="*/ 1485900 w 2478882"/>
                <a:gd name="connsiteY107" fmla="*/ 840582 h 1347788"/>
                <a:gd name="connsiteX108" fmla="*/ 1438275 w 2478882"/>
                <a:gd name="connsiteY108" fmla="*/ 835819 h 1347788"/>
                <a:gd name="connsiteX109" fmla="*/ 1416844 w 2478882"/>
                <a:gd name="connsiteY109" fmla="*/ 821532 h 1347788"/>
                <a:gd name="connsiteX110" fmla="*/ 1385888 w 2478882"/>
                <a:gd name="connsiteY110" fmla="*/ 823913 h 1347788"/>
                <a:gd name="connsiteX111" fmla="*/ 1359694 w 2478882"/>
                <a:gd name="connsiteY111" fmla="*/ 833438 h 1347788"/>
                <a:gd name="connsiteX112" fmla="*/ 1343025 w 2478882"/>
                <a:gd name="connsiteY112" fmla="*/ 828675 h 1347788"/>
                <a:gd name="connsiteX113" fmla="*/ 1323975 w 2478882"/>
                <a:gd name="connsiteY113" fmla="*/ 800100 h 1347788"/>
                <a:gd name="connsiteX114" fmla="*/ 1323975 w 2478882"/>
                <a:gd name="connsiteY114" fmla="*/ 788194 h 1347788"/>
                <a:gd name="connsiteX115" fmla="*/ 1314450 w 2478882"/>
                <a:gd name="connsiteY115" fmla="*/ 812007 h 1347788"/>
                <a:gd name="connsiteX116" fmla="*/ 1319213 w 2478882"/>
                <a:gd name="connsiteY116" fmla="*/ 845344 h 1347788"/>
                <a:gd name="connsiteX117" fmla="*/ 1312069 w 2478882"/>
                <a:gd name="connsiteY117" fmla="*/ 864394 h 1347788"/>
                <a:gd name="connsiteX118" fmla="*/ 1283494 w 2478882"/>
                <a:gd name="connsiteY118" fmla="*/ 864394 h 1347788"/>
                <a:gd name="connsiteX119" fmla="*/ 1264444 w 2478882"/>
                <a:gd name="connsiteY119" fmla="*/ 850107 h 1347788"/>
                <a:gd name="connsiteX120" fmla="*/ 1243013 w 2478882"/>
                <a:gd name="connsiteY120" fmla="*/ 850107 h 1347788"/>
                <a:gd name="connsiteX121" fmla="*/ 1219200 w 2478882"/>
                <a:gd name="connsiteY121" fmla="*/ 840582 h 1347788"/>
                <a:gd name="connsiteX122" fmla="*/ 1212057 w 2478882"/>
                <a:gd name="connsiteY122" fmla="*/ 833438 h 1347788"/>
                <a:gd name="connsiteX123" fmla="*/ 1212057 w 2478882"/>
                <a:gd name="connsiteY123" fmla="*/ 809625 h 1347788"/>
                <a:gd name="connsiteX124" fmla="*/ 1214438 w 2478882"/>
                <a:gd name="connsiteY124" fmla="*/ 785813 h 1347788"/>
                <a:gd name="connsiteX125" fmla="*/ 1219200 w 2478882"/>
                <a:gd name="connsiteY125" fmla="*/ 762000 h 1347788"/>
                <a:gd name="connsiteX126" fmla="*/ 1235869 w 2478882"/>
                <a:gd name="connsiteY126" fmla="*/ 747713 h 1347788"/>
                <a:gd name="connsiteX127" fmla="*/ 1243013 w 2478882"/>
                <a:gd name="connsiteY127" fmla="*/ 740569 h 1347788"/>
                <a:gd name="connsiteX128" fmla="*/ 1233488 w 2478882"/>
                <a:gd name="connsiteY128" fmla="*/ 716757 h 1347788"/>
                <a:gd name="connsiteX129" fmla="*/ 1200150 w 2478882"/>
                <a:gd name="connsiteY129" fmla="*/ 688182 h 1347788"/>
                <a:gd name="connsiteX130" fmla="*/ 1176338 w 2478882"/>
                <a:gd name="connsiteY130" fmla="*/ 671513 h 1347788"/>
                <a:gd name="connsiteX131" fmla="*/ 1162050 w 2478882"/>
                <a:gd name="connsiteY131" fmla="*/ 652463 h 1347788"/>
                <a:gd name="connsiteX132" fmla="*/ 1162050 w 2478882"/>
                <a:gd name="connsiteY132" fmla="*/ 652463 h 1347788"/>
                <a:gd name="connsiteX133" fmla="*/ 1166813 w 2478882"/>
                <a:gd name="connsiteY133" fmla="*/ 690563 h 1347788"/>
                <a:gd name="connsiteX134" fmla="*/ 1169194 w 2478882"/>
                <a:gd name="connsiteY134" fmla="*/ 719138 h 1347788"/>
                <a:gd name="connsiteX135" fmla="*/ 1195388 w 2478882"/>
                <a:gd name="connsiteY135" fmla="*/ 731044 h 1347788"/>
                <a:gd name="connsiteX136" fmla="*/ 1204913 w 2478882"/>
                <a:gd name="connsiteY136" fmla="*/ 745332 h 1347788"/>
                <a:gd name="connsiteX137" fmla="*/ 1195388 w 2478882"/>
                <a:gd name="connsiteY137" fmla="*/ 771525 h 1347788"/>
                <a:gd name="connsiteX138" fmla="*/ 1197769 w 2478882"/>
                <a:gd name="connsiteY138" fmla="*/ 797719 h 1347788"/>
                <a:gd name="connsiteX139" fmla="*/ 1190625 w 2478882"/>
                <a:gd name="connsiteY139" fmla="*/ 819150 h 1347788"/>
                <a:gd name="connsiteX140" fmla="*/ 1195388 w 2478882"/>
                <a:gd name="connsiteY140" fmla="*/ 838200 h 1347788"/>
                <a:gd name="connsiteX141" fmla="*/ 1195388 w 2478882"/>
                <a:gd name="connsiteY141" fmla="*/ 838200 h 1347788"/>
                <a:gd name="connsiteX142" fmla="*/ 1166813 w 2478882"/>
                <a:gd name="connsiteY142" fmla="*/ 838200 h 1347788"/>
                <a:gd name="connsiteX143" fmla="*/ 1150144 w 2478882"/>
                <a:gd name="connsiteY143" fmla="*/ 838200 h 1347788"/>
                <a:gd name="connsiteX144" fmla="*/ 1131094 w 2478882"/>
                <a:gd name="connsiteY144" fmla="*/ 847725 h 1347788"/>
                <a:gd name="connsiteX145" fmla="*/ 1114425 w 2478882"/>
                <a:gd name="connsiteY145" fmla="*/ 838200 h 1347788"/>
                <a:gd name="connsiteX146" fmla="*/ 1088232 w 2478882"/>
                <a:gd name="connsiteY146" fmla="*/ 847725 h 1347788"/>
                <a:gd name="connsiteX147" fmla="*/ 1066800 w 2478882"/>
                <a:gd name="connsiteY147" fmla="*/ 854869 h 1347788"/>
                <a:gd name="connsiteX148" fmla="*/ 1059657 w 2478882"/>
                <a:gd name="connsiteY148" fmla="*/ 842963 h 1347788"/>
                <a:gd name="connsiteX149" fmla="*/ 1031082 w 2478882"/>
                <a:gd name="connsiteY149" fmla="*/ 852488 h 1347788"/>
                <a:gd name="connsiteX150" fmla="*/ 992982 w 2478882"/>
                <a:gd name="connsiteY150" fmla="*/ 823913 h 1347788"/>
                <a:gd name="connsiteX151" fmla="*/ 964407 w 2478882"/>
                <a:gd name="connsiteY151" fmla="*/ 826294 h 1347788"/>
                <a:gd name="connsiteX152" fmla="*/ 942975 w 2478882"/>
                <a:gd name="connsiteY152" fmla="*/ 835819 h 1347788"/>
                <a:gd name="connsiteX153" fmla="*/ 921544 w 2478882"/>
                <a:gd name="connsiteY153" fmla="*/ 852488 h 1347788"/>
                <a:gd name="connsiteX154" fmla="*/ 909638 w 2478882"/>
                <a:gd name="connsiteY154" fmla="*/ 833438 h 1347788"/>
                <a:gd name="connsiteX155" fmla="*/ 919163 w 2478882"/>
                <a:gd name="connsiteY155" fmla="*/ 807244 h 1347788"/>
                <a:gd name="connsiteX156" fmla="*/ 921544 w 2478882"/>
                <a:gd name="connsiteY156" fmla="*/ 797719 h 1347788"/>
                <a:gd name="connsiteX157" fmla="*/ 914400 w 2478882"/>
                <a:gd name="connsiteY157" fmla="*/ 778669 h 1347788"/>
                <a:gd name="connsiteX158" fmla="*/ 907257 w 2478882"/>
                <a:gd name="connsiteY158" fmla="*/ 771525 h 1347788"/>
                <a:gd name="connsiteX159" fmla="*/ 897732 w 2478882"/>
                <a:gd name="connsiteY159" fmla="*/ 800100 h 1347788"/>
                <a:gd name="connsiteX160" fmla="*/ 897732 w 2478882"/>
                <a:gd name="connsiteY160" fmla="*/ 823913 h 1347788"/>
                <a:gd name="connsiteX161" fmla="*/ 869157 w 2478882"/>
                <a:gd name="connsiteY161" fmla="*/ 828675 h 1347788"/>
                <a:gd name="connsiteX162" fmla="*/ 850107 w 2478882"/>
                <a:gd name="connsiteY162" fmla="*/ 833438 h 1347788"/>
                <a:gd name="connsiteX163" fmla="*/ 828675 w 2478882"/>
                <a:gd name="connsiteY163" fmla="*/ 804863 h 1347788"/>
                <a:gd name="connsiteX164" fmla="*/ 814388 w 2478882"/>
                <a:gd name="connsiteY164" fmla="*/ 783432 h 1347788"/>
                <a:gd name="connsiteX165" fmla="*/ 807244 w 2478882"/>
                <a:gd name="connsiteY165" fmla="*/ 759619 h 1347788"/>
                <a:gd name="connsiteX166" fmla="*/ 804863 w 2478882"/>
                <a:gd name="connsiteY166" fmla="*/ 733425 h 1347788"/>
                <a:gd name="connsiteX167" fmla="*/ 783432 w 2478882"/>
                <a:gd name="connsiteY167" fmla="*/ 692944 h 1347788"/>
                <a:gd name="connsiteX168" fmla="*/ 783432 w 2478882"/>
                <a:gd name="connsiteY168" fmla="*/ 719138 h 1347788"/>
                <a:gd name="connsiteX169" fmla="*/ 785813 w 2478882"/>
                <a:gd name="connsiteY169" fmla="*/ 757238 h 1347788"/>
                <a:gd name="connsiteX170" fmla="*/ 800100 w 2478882"/>
                <a:gd name="connsiteY170" fmla="*/ 792957 h 1347788"/>
                <a:gd name="connsiteX171" fmla="*/ 823913 w 2478882"/>
                <a:gd name="connsiteY171" fmla="*/ 833438 h 1347788"/>
                <a:gd name="connsiteX172" fmla="*/ 845344 w 2478882"/>
                <a:gd name="connsiteY172" fmla="*/ 854869 h 1347788"/>
                <a:gd name="connsiteX173" fmla="*/ 838200 w 2478882"/>
                <a:gd name="connsiteY173" fmla="*/ 873919 h 1347788"/>
                <a:gd name="connsiteX174" fmla="*/ 823913 w 2478882"/>
                <a:gd name="connsiteY174" fmla="*/ 902494 h 1347788"/>
                <a:gd name="connsiteX175" fmla="*/ 823913 w 2478882"/>
                <a:gd name="connsiteY175" fmla="*/ 902494 h 1347788"/>
                <a:gd name="connsiteX176" fmla="*/ 800100 w 2478882"/>
                <a:gd name="connsiteY176" fmla="*/ 902494 h 1347788"/>
                <a:gd name="connsiteX177" fmla="*/ 809625 w 2478882"/>
                <a:gd name="connsiteY177" fmla="*/ 869157 h 1347788"/>
                <a:gd name="connsiteX178" fmla="*/ 795338 w 2478882"/>
                <a:gd name="connsiteY178" fmla="*/ 885825 h 1347788"/>
                <a:gd name="connsiteX179" fmla="*/ 788194 w 2478882"/>
                <a:gd name="connsiteY179" fmla="*/ 862013 h 1347788"/>
                <a:gd name="connsiteX180" fmla="*/ 769144 w 2478882"/>
                <a:gd name="connsiteY180" fmla="*/ 864394 h 1347788"/>
                <a:gd name="connsiteX181" fmla="*/ 750094 w 2478882"/>
                <a:gd name="connsiteY181" fmla="*/ 862013 h 1347788"/>
                <a:gd name="connsiteX182" fmla="*/ 742950 w 2478882"/>
                <a:gd name="connsiteY182" fmla="*/ 852488 h 1347788"/>
                <a:gd name="connsiteX183" fmla="*/ 742950 w 2478882"/>
                <a:gd name="connsiteY183" fmla="*/ 852488 h 1347788"/>
                <a:gd name="connsiteX184" fmla="*/ 728663 w 2478882"/>
                <a:gd name="connsiteY184" fmla="*/ 850107 h 1347788"/>
                <a:gd name="connsiteX185" fmla="*/ 711994 w 2478882"/>
                <a:gd name="connsiteY185" fmla="*/ 850107 h 1347788"/>
                <a:gd name="connsiteX186" fmla="*/ 700088 w 2478882"/>
                <a:gd name="connsiteY186" fmla="*/ 866775 h 1347788"/>
                <a:gd name="connsiteX187" fmla="*/ 681038 w 2478882"/>
                <a:gd name="connsiteY187" fmla="*/ 866775 h 1347788"/>
                <a:gd name="connsiteX188" fmla="*/ 669132 w 2478882"/>
                <a:gd name="connsiteY188" fmla="*/ 852488 h 1347788"/>
                <a:gd name="connsiteX189" fmla="*/ 666750 w 2478882"/>
                <a:gd name="connsiteY189" fmla="*/ 852488 h 1347788"/>
                <a:gd name="connsiteX190" fmla="*/ 652463 w 2478882"/>
                <a:gd name="connsiteY190" fmla="*/ 866775 h 1347788"/>
                <a:gd name="connsiteX191" fmla="*/ 652463 w 2478882"/>
                <a:gd name="connsiteY191" fmla="*/ 881063 h 1347788"/>
                <a:gd name="connsiteX192" fmla="*/ 661988 w 2478882"/>
                <a:gd name="connsiteY192" fmla="*/ 890588 h 1347788"/>
                <a:gd name="connsiteX193" fmla="*/ 704850 w 2478882"/>
                <a:gd name="connsiteY193" fmla="*/ 890588 h 1347788"/>
                <a:gd name="connsiteX194" fmla="*/ 738188 w 2478882"/>
                <a:gd name="connsiteY194" fmla="*/ 890588 h 1347788"/>
                <a:gd name="connsiteX195" fmla="*/ 776288 w 2478882"/>
                <a:gd name="connsiteY195" fmla="*/ 888207 h 1347788"/>
                <a:gd name="connsiteX196" fmla="*/ 783432 w 2478882"/>
                <a:gd name="connsiteY196" fmla="*/ 900113 h 1347788"/>
                <a:gd name="connsiteX197" fmla="*/ 783432 w 2478882"/>
                <a:gd name="connsiteY197" fmla="*/ 900113 h 1347788"/>
                <a:gd name="connsiteX198" fmla="*/ 754857 w 2478882"/>
                <a:gd name="connsiteY198" fmla="*/ 914400 h 1347788"/>
                <a:gd name="connsiteX199" fmla="*/ 735807 w 2478882"/>
                <a:gd name="connsiteY199" fmla="*/ 931069 h 1347788"/>
                <a:gd name="connsiteX200" fmla="*/ 735807 w 2478882"/>
                <a:gd name="connsiteY200" fmla="*/ 931069 h 1347788"/>
                <a:gd name="connsiteX201" fmla="*/ 707232 w 2478882"/>
                <a:gd name="connsiteY201" fmla="*/ 919163 h 1347788"/>
                <a:gd name="connsiteX202" fmla="*/ 690563 w 2478882"/>
                <a:gd name="connsiteY202" fmla="*/ 909638 h 1347788"/>
                <a:gd name="connsiteX203" fmla="*/ 652463 w 2478882"/>
                <a:gd name="connsiteY203" fmla="*/ 909638 h 1347788"/>
                <a:gd name="connsiteX204" fmla="*/ 619125 w 2478882"/>
                <a:gd name="connsiteY204" fmla="*/ 914400 h 1347788"/>
                <a:gd name="connsiteX205" fmla="*/ 600075 w 2478882"/>
                <a:gd name="connsiteY205" fmla="*/ 897732 h 1347788"/>
                <a:gd name="connsiteX206" fmla="*/ 590550 w 2478882"/>
                <a:gd name="connsiteY206" fmla="*/ 859632 h 1347788"/>
                <a:gd name="connsiteX207" fmla="*/ 581025 w 2478882"/>
                <a:gd name="connsiteY207" fmla="*/ 845344 h 1347788"/>
                <a:gd name="connsiteX208" fmla="*/ 573882 w 2478882"/>
                <a:gd name="connsiteY208" fmla="*/ 828675 h 1347788"/>
                <a:gd name="connsiteX209" fmla="*/ 559594 w 2478882"/>
                <a:gd name="connsiteY209" fmla="*/ 835819 h 1347788"/>
                <a:gd name="connsiteX210" fmla="*/ 559594 w 2478882"/>
                <a:gd name="connsiteY210" fmla="*/ 859632 h 1347788"/>
                <a:gd name="connsiteX211" fmla="*/ 545307 w 2478882"/>
                <a:gd name="connsiteY211" fmla="*/ 845344 h 1347788"/>
                <a:gd name="connsiteX212" fmla="*/ 523875 w 2478882"/>
                <a:gd name="connsiteY212" fmla="*/ 838200 h 1347788"/>
                <a:gd name="connsiteX213" fmla="*/ 500063 w 2478882"/>
                <a:gd name="connsiteY213" fmla="*/ 840582 h 1347788"/>
                <a:gd name="connsiteX214" fmla="*/ 492919 w 2478882"/>
                <a:gd name="connsiteY214" fmla="*/ 862013 h 1347788"/>
                <a:gd name="connsiteX215" fmla="*/ 481013 w 2478882"/>
                <a:gd name="connsiteY215" fmla="*/ 866775 h 1347788"/>
                <a:gd name="connsiteX216" fmla="*/ 461963 w 2478882"/>
                <a:gd name="connsiteY216" fmla="*/ 866775 h 1347788"/>
                <a:gd name="connsiteX217" fmla="*/ 433388 w 2478882"/>
                <a:gd name="connsiteY217" fmla="*/ 876300 h 1347788"/>
                <a:gd name="connsiteX218" fmla="*/ 419100 w 2478882"/>
                <a:gd name="connsiteY218" fmla="*/ 900113 h 1347788"/>
                <a:gd name="connsiteX219" fmla="*/ 426244 w 2478882"/>
                <a:gd name="connsiteY219" fmla="*/ 907257 h 1347788"/>
                <a:gd name="connsiteX220" fmla="*/ 466725 w 2478882"/>
                <a:gd name="connsiteY220" fmla="*/ 885825 h 1347788"/>
                <a:gd name="connsiteX221" fmla="*/ 488157 w 2478882"/>
                <a:gd name="connsiteY221" fmla="*/ 890588 h 1347788"/>
                <a:gd name="connsiteX222" fmla="*/ 519113 w 2478882"/>
                <a:gd name="connsiteY222" fmla="*/ 878682 h 1347788"/>
                <a:gd name="connsiteX223" fmla="*/ 552450 w 2478882"/>
                <a:gd name="connsiteY223" fmla="*/ 904875 h 1347788"/>
                <a:gd name="connsiteX224" fmla="*/ 561975 w 2478882"/>
                <a:gd name="connsiteY224" fmla="*/ 931069 h 1347788"/>
                <a:gd name="connsiteX225" fmla="*/ 590550 w 2478882"/>
                <a:gd name="connsiteY225" fmla="*/ 923925 h 1347788"/>
                <a:gd name="connsiteX226" fmla="*/ 607219 w 2478882"/>
                <a:gd name="connsiteY226" fmla="*/ 945357 h 1347788"/>
                <a:gd name="connsiteX227" fmla="*/ 645319 w 2478882"/>
                <a:gd name="connsiteY227" fmla="*/ 950119 h 1347788"/>
                <a:gd name="connsiteX228" fmla="*/ 704850 w 2478882"/>
                <a:gd name="connsiteY228" fmla="*/ 959644 h 1347788"/>
                <a:gd name="connsiteX229" fmla="*/ 745332 w 2478882"/>
                <a:gd name="connsiteY229" fmla="*/ 966788 h 1347788"/>
                <a:gd name="connsiteX230" fmla="*/ 745332 w 2478882"/>
                <a:gd name="connsiteY230" fmla="*/ 966788 h 1347788"/>
                <a:gd name="connsiteX231" fmla="*/ 764382 w 2478882"/>
                <a:gd name="connsiteY231" fmla="*/ 935832 h 1347788"/>
                <a:gd name="connsiteX232" fmla="*/ 790575 w 2478882"/>
                <a:gd name="connsiteY232" fmla="*/ 935832 h 1347788"/>
                <a:gd name="connsiteX233" fmla="*/ 828675 w 2478882"/>
                <a:gd name="connsiteY233" fmla="*/ 935832 h 1347788"/>
                <a:gd name="connsiteX234" fmla="*/ 821532 w 2478882"/>
                <a:gd name="connsiteY234" fmla="*/ 950119 h 1347788"/>
                <a:gd name="connsiteX235" fmla="*/ 812007 w 2478882"/>
                <a:gd name="connsiteY235" fmla="*/ 964407 h 1347788"/>
                <a:gd name="connsiteX236" fmla="*/ 823913 w 2478882"/>
                <a:gd name="connsiteY236" fmla="*/ 973932 h 1347788"/>
                <a:gd name="connsiteX237" fmla="*/ 800100 w 2478882"/>
                <a:gd name="connsiteY237" fmla="*/ 992982 h 1347788"/>
                <a:gd name="connsiteX238" fmla="*/ 797719 w 2478882"/>
                <a:gd name="connsiteY238" fmla="*/ 1014413 h 1347788"/>
                <a:gd name="connsiteX239" fmla="*/ 790575 w 2478882"/>
                <a:gd name="connsiteY239" fmla="*/ 1026319 h 1347788"/>
                <a:gd name="connsiteX240" fmla="*/ 764382 w 2478882"/>
                <a:gd name="connsiteY240" fmla="*/ 1031082 h 1347788"/>
                <a:gd name="connsiteX241" fmla="*/ 771525 w 2478882"/>
                <a:gd name="connsiteY241" fmla="*/ 1054894 h 1347788"/>
                <a:gd name="connsiteX242" fmla="*/ 740569 w 2478882"/>
                <a:gd name="connsiteY242" fmla="*/ 1059657 h 1347788"/>
                <a:gd name="connsiteX243" fmla="*/ 726282 w 2478882"/>
                <a:gd name="connsiteY243" fmla="*/ 1042988 h 1347788"/>
                <a:gd name="connsiteX244" fmla="*/ 695325 w 2478882"/>
                <a:gd name="connsiteY244" fmla="*/ 1045369 h 1347788"/>
                <a:gd name="connsiteX245" fmla="*/ 669132 w 2478882"/>
                <a:gd name="connsiteY245" fmla="*/ 1052513 h 1347788"/>
                <a:gd name="connsiteX246" fmla="*/ 642938 w 2478882"/>
                <a:gd name="connsiteY246" fmla="*/ 1050132 h 1347788"/>
                <a:gd name="connsiteX247" fmla="*/ 621507 w 2478882"/>
                <a:gd name="connsiteY247" fmla="*/ 1047750 h 1347788"/>
                <a:gd name="connsiteX248" fmla="*/ 621507 w 2478882"/>
                <a:gd name="connsiteY248" fmla="*/ 1033463 h 1347788"/>
                <a:gd name="connsiteX249" fmla="*/ 600075 w 2478882"/>
                <a:gd name="connsiteY249" fmla="*/ 1035844 h 1347788"/>
                <a:gd name="connsiteX250" fmla="*/ 578644 w 2478882"/>
                <a:gd name="connsiteY250" fmla="*/ 1040607 h 1347788"/>
                <a:gd name="connsiteX251" fmla="*/ 571500 w 2478882"/>
                <a:gd name="connsiteY251" fmla="*/ 1031082 h 1347788"/>
                <a:gd name="connsiteX252" fmla="*/ 571500 w 2478882"/>
                <a:gd name="connsiteY252" fmla="*/ 1019175 h 1347788"/>
                <a:gd name="connsiteX253" fmla="*/ 571500 w 2478882"/>
                <a:gd name="connsiteY253" fmla="*/ 1019175 h 1347788"/>
                <a:gd name="connsiteX254" fmla="*/ 626269 w 2478882"/>
                <a:gd name="connsiteY254" fmla="*/ 1004888 h 1347788"/>
                <a:gd name="connsiteX255" fmla="*/ 647700 w 2478882"/>
                <a:gd name="connsiteY255" fmla="*/ 988219 h 1347788"/>
                <a:gd name="connsiteX256" fmla="*/ 647700 w 2478882"/>
                <a:gd name="connsiteY256" fmla="*/ 988219 h 1347788"/>
                <a:gd name="connsiteX257" fmla="*/ 647700 w 2478882"/>
                <a:gd name="connsiteY257" fmla="*/ 988219 h 1347788"/>
                <a:gd name="connsiteX258" fmla="*/ 597694 w 2478882"/>
                <a:gd name="connsiteY258" fmla="*/ 988219 h 1347788"/>
                <a:gd name="connsiteX259" fmla="*/ 581025 w 2478882"/>
                <a:gd name="connsiteY259" fmla="*/ 990600 h 1347788"/>
                <a:gd name="connsiteX260" fmla="*/ 578644 w 2478882"/>
                <a:gd name="connsiteY260" fmla="*/ 969169 h 1347788"/>
                <a:gd name="connsiteX261" fmla="*/ 550069 w 2478882"/>
                <a:gd name="connsiteY261" fmla="*/ 966788 h 1347788"/>
                <a:gd name="connsiteX262" fmla="*/ 559594 w 2478882"/>
                <a:gd name="connsiteY262" fmla="*/ 988219 h 1347788"/>
                <a:gd name="connsiteX263" fmla="*/ 545307 w 2478882"/>
                <a:gd name="connsiteY263" fmla="*/ 992982 h 1347788"/>
                <a:gd name="connsiteX264" fmla="*/ 511969 w 2478882"/>
                <a:gd name="connsiteY264" fmla="*/ 988219 h 1347788"/>
                <a:gd name="connsiteX265" fmla="*/ 492919 w 2478882"/>
                <a:gd name="connsiteY265" fmla="*/ 990600 h 1347788"/>
                <a:gd name="connsiteX266" fmla="*/ 507207 w 2478882"/>
                <a:gd name="connsiteY266" fmla="*/ 1007269 h 1347788"/>
                <a:gd name="connsiteX267" fmla="*/ 516732 w 2478882"/>
                <a:gd name="connsiteY267" fmla="*/ 1019175 h 1347788"/>
                <a:gd name="connsiteX268" fmla="*/ 507207 w 2478882"/>
                <a:gd name="connsiteY268" fmla="*/ 1028700 h 1347788"/>
                <a:gd name="connsiteX269" fmla="*/ 507207 w 2478882"/>
                <a:gd name="connsiteY269" fmla="*/ 1028700 h 1347788"/>
                <a:gd name="connsiteX270" fmla="*/ 497682 w 2478882"/>
                <a:gd name="connsiteY270" fmla="*/ 1054894 h 1347788"/>
                <a:gd name="connsiteX271" fmla="*/ 469107 w 2478882"/>
                <a:gd name="connsiteY271" fmla="*/ 1076325 h 1347788"/>
                <a:gd name="connsiteX272" fmla="*/ 454819 w 2478882"/>
                <a:gd name="connsiteY272" fmla="*/ 1071563 h 1347788"/>
                <a:gd name="connsiteX273" fmla="*/ 438150 w 2478882"/>
                <a:gd name="connsiteY273" fmla="*/ 1085850 h 1347788"/>
                <a:gd name="connsiteX274" fmla="*/ 431007 w 2478882"/>
                <a:gd name="connsiteY274" fmla="*/ 1083469 h 1347788"/>
                <a:gd name="connsiteX275" fmla="*/ 433388 w 2478882"/>
                <a:gd name="connsiteY275" fmla="*/ 1059657 h 1347788"/>
                <a:gd name="connsiteX276" fmla="*/ 435769 w 2478882"/>
                <a:gd name="connsiteY276" fmla="*/ 1035844 h 1347788"/>
                <a:gd name="connsiteX277" fmla="*/ 426244 w 2478882"/>
                <a:gd name="connsiteY277" fmla="*/ 1031082 h 1347788"/>
                <a:gd name="connsiteX278" fmla="*/ 423863 w 2478882"/>
                <a:gd name="connsiteY278" fmla="*/ 1047750 h 1347788"/>
                <a:gd name="connsiteX279" fmla="*/ 416719 w 2478882"/>
                <a:gd name="connsiteY279" fmla="*/ 1062038 h 1347788"/>
                <a:gd name="connsiteX280" fmla="*/ 392907 w 2478882"/>
                <a:gd name="connsiteY280" fmla="*/ 1052513 h 1347788"/>
                <a:gd name="connsiteX281" fmla="*/ 383382 w 2478882"/>
                <a:gd name="connsiteY281" fmla="*/ 1050132 h 1347788"/>
                <a:gd name="connsiteX282" fmla="*/ 383382 w 2478882"/>
                <a:gd name="connsiteY282" fmla="*/ 1069182 h 1347788"/>
                <a:gd name="connsiteX283" fmla="*/ 404813 w 2478882"/>
                <a:gd name="connsiteY283" fmla="*/ 1088232 h 1347788"/>
                <a:gd name="connsiteX284" fmla="*/ 376238 w 2478882"/>
                <a:gd name="connsiteY284" fmla="*/ 1090613 h 1347788"/>
                <a:gd name="connsiteX285" fmla="*/ 371475 w 2478882"/>
                <a:gd name="connsiteY285" fmla="*/ 1100138 h 1347788"/>
                <a:gd name="connsiteX286" fmla="*/ 342900 w 2478882"/>
                <a:gd name="connsiteY286" fmla="*/ 1090613 h 1347788"/>
                <a:gd name="connsiteX287" fmla="*/ 342900 w 2478882"/>
                <a:gd name="connsiteY287" fmla="*/ 1109663 h 1347788"/>
                <a:gd name="connsiteX288" fmla="*/ 333375 w 2478882"/>
                <a:gd name="connsiteY288" fmla="*/ 1121569 h 1347788"/>
                <a:gd name="connsiteX289" fmla="*/ 323850 w 2478882"/>
                <a:gd name="connsiteY289" fmla="*/ 1121569 h 1347788"/>
                <a:gd name="connsiteX290" fmla="*/ 316707 w 2478882"/>
                <a:gd name="connsiteY290" fmla="*/ 1088232 h 1347788"/>
                <a:gd name="connsiteX291" fmla="*/ 290513 w 2478882"/>
                <a:gd name="connsiteY291" fmla="*/ 1073944 h 1347788"/>
                <a:gd name="connsiteX292" fmla="*/ 271463 w 2478882"/>
                <a:gd name="connsiteY292" fmla="*/ 1062038 h 1347788"/>
                <a:gd name="connsiteX293" fmla="*/ 278607 w 2478882"/>
                <a:gd name="connsiteY293" fmla="*/ 1012032 h 1347788"/>
                <a:gd name="connsiteX294" fmla="*/ 285750 w 2478882"/>
                <a:gd name="connsiteY294" fmla="*/ 978694 h 1347788"/>
                <a:gd name="connsiteX295" fmla="*/ 328613 w 2478882"/>
                <a:gd name="connsiteY295" fmla="*/ 954882 h 1347788"/>
                <a:gd name="connsiteX296" fmla="*/ 338138 w 2478882"/>
                <a:gd name="connsiteY296" fmla="*/ 938213 h 1347788"/>
                <a:gd name="connsiteX297" fmla="*/ 350044 w 2478882"/>
                <a:gd name="connsiteY297" fmla="*/ 912019 h 1347788"/>
                <a:gd name="connsiteX298" fmla="*/ 350044 w 2478882"/>
                <a:gd name="connsiteY298" fmla="*/ 912019 h 1347788"/>
                <a:gd name="connsiteX299" fmla="*/ 321469 w 2478882"/>
                <a:gd name="connsiteY299" fmla="*/ 919163 h 1347788"/>
                <a:gd name="connsiteX300" fmla="*/ 314325 w 2478882"/>
                <a:gd name="connsiteY300" fmla="*/ 895350 h 1347788"/>
                <a:gd name="connsiteX301" fmla="*/ 311944 w 2478882"/>
                <a:gd name="connsiteY301" fmla="*/ 916782 h 1347788"/>
                <a:gd name="connsiteX302" fmla="*/ 300038 w 2478882"/>
                <a:gd name="connsiteY302" fmla="*/ 950119 h 1347788"/>
                <a:gd name="connsiteX303" fmla="*/ 288132 w 2478882"/>
                <a:gd name="connsiteY303" fmla="*/ 942975 h 1347788"/>
                <a:gd name="connsiteX304" fmla="*/ 288132 w 2478882"/>
                <a:gd name="connsiteY304" fmla="*/ 919163 h 1347788"/>
                <a:gd name="connsiteX305" fmla="*/ 288132 w 2478882"/>
                <a:gd name="connsiteY305" fmla="*/ 907257 h 1347788"/>
                <a:gd name="connsiteX306" fmla="*/ 278607 w 2478882"/>
                <a:gd name="connsiteY306" fmla="*/ 895350 h 1347788"/>
                <a:gd name="connsiteX307" fmla="*/ 269082 w 2478882"/>
                <a:gd name="connsiteY307" fmla="*/ 902494 h 1347788"/>
                <a:gd name="connsiteX308" fmla="*/ 264319 w 2478882"/>
                <a:gd name="connsiteY308" fmla="*/ 938213 h 1347788"/>
                <a:gd name="connsiteX309" fmla="*/ 280988 w 2478882"/>
                <a:gd name="connsiteY309" fmla="*/ 957263 h 1347788"/>
                <a:gd name="connsiteX310" fmla="*/ 276225 w 2478882"/>
                <a:gd name="connsiteY310" fmla="*/ 976313 h 1347788"/>
                <a:gd name="connsiteX311" fmla="*/ 264319 w 2478882"/>
                <a:gd name="connsiteY311" fmla="*/ 1007269 h 1347788"/>
                <a:gd name="connsiteX312" fmla="*/ 250032 w 2478882"/>
                <a:gd name="connsiteY312" fmla="*/ 1031082 h 1347788"/>
                <a:gd name="connsiteX313" fmla="*/ 207169 w 2478882"/>
                <a:gd name="connsiteY313" fmla="*/ 1019175 h 1347788"/>
                <a:gd name="connsiteX314" fmla="*/ 200025 w 2478882"/>
                <a:gd name="connsiteY314" fmla="*/ 988219 h 1347788"/>
                <a:gd name="connsiteX315" fmla="*/ 157163 w 2478882"/>
                <a:gd name="connsiteY315" fmla="*/ 962025 h 1347788"/>
                <a:gd name="connsiteX316" fmla="*/ 104775 w 2478882"/>
                <a:gd name="connsiteY316" fmla="*/ 940594 h 1347788"/>
                <a:gd name="connsiteX317" fmla="*/ 61913 w 2478882"/>
                <a:gd name="connsiteY317" fmla="*/ 902494 h 1347788"/>
                <a:gd name="connsiteX318" fmla="*/ 35719 w 2478882"/>
                <a:gd name="connsiteY318" fmla="*/ 864394 h 1347788"/>
                <a:gd name="connsiteX319" fmla="*/ 11907 w 2478882"/>
                <a:gd name="connsiteY319" fmla="*/ 804863 h 1347788"/>
                <a:gd name="connsiteX320" fmla="*/ 0 w 2478882"/>
                <a:gd name="connsiteY320" fmla="*/ 735807 h 1347788"/>
                <a:gd name="connsiteX321" fmla="*/ 2382 w 2478882"/>
                <a:gd name="connsiteY321" fmla="*/ 676275 h 1347788"/>
                <a:gd name="connsiteX322" fmla="*/ 2382 w 2478882"/>
                <a:gd name="connsiteY322" fmla="*/ 645319 h 1347788"/>
                <a:gd name="connsiteX323" fmla="*/ 2052638 w 2478882"/>
                <a:gd name="connsiteY323" fmla="*/ 0 h 1347788"/>
                <a:gd name="connsiteX0" fmla="*/ 2052638 w 2478882"/>
                <a:gd name="connsiteY0" fmla="*/ 0 h 1347788"/>
                <a:gd name="connsiteX1" fmla="*/ 2057400 w 2478882"/>
                <a:gd name="connsiteY1" fmla="*/ 33338 h 1347788"/>
                <a:gd name="connsiteX2" fmla="*/ 2066925 w 2478882"/>
                <a:gd name="connsiteY2" fmla="*/ 88107 h 1347788"/>
                <a:gd name="connsiteX3" fmla="*/ 2088357 w 2478882"/>
                <a:gd name="connsiteY3" fmla="*/ 133350 h 1347788"/>
                <a:gd name="connsiteX4" fmla="*/ 2085975 w 2478882"/>
                <a:gd name="connsiteY4" fmla="*/ 183357 h 1347788"/>
                <a:gd name="connsiteX5" fmla="*/ 2085975 w 2478882"/>
                <a:gd name="connsiteY5" fmla="*/ 228600 h 1347788"/>
                <a:gd name="connsiteX6" fmla="*/ 2081213 w 2478882"/>
                <a:gd name="connsiteY6" fmla="*/ 278607 h 1347788"/>
                <a:gd name="connsiteX7" fmla="*/ 2095500 w 2478882"/>
                <a:gd name="connsiteY7" fmla="*/ 319088 h 1347788"/>
                <a:gd name="connsiteX8" fmla="*/ 2109788 w 2478882"/>
                <a:gd name="connsiteY8" fmla="*/ 350044 h 1347788"/>
                <a:gd name="connsiteX9" fmla="*/ 2105025 w 2478882"/>
                <a:gd name="connsiteY9" fmla="*/ 388144 h 1347788"/>
                <a:gd name="connsiteX10" fmla="*/ 2119313 w 2478882"/>
                <a:gd name="connsiteY10" fmla="*/ 426244 h 1347788"/>
                <a:gd name="connsiteX11" fmla="*/ 2145507 w 2478882"/>
                <a:gd name="connsiteY11" fmla="*/ 454819 h 1347788"/>
                <a:gd name="connsiteX12" fmla="*/ 2169319 w 2478882"/>
                <a:gd name="connsiteY12" fmla="*/ 481013 h 1347788"/>
                <a:gd name="connsiteX13" fmla="*/ 2178844 w 2478882"/>
                <a:gd name="connsiteY13" fmla="*/ 516732 h 1347788"/>
                <a:gd name="connsiteX14" fmla="*/ 2216944 w 2478882"/>
                <a:gd name="connsiteY14" fmla="*/ 633413 h 1347788"/>
                <a:gd name="connsiteX15" fmla="*/ 2238375 w 2478882"/>
                <a:gd name="connsiteY15" fmla="*/ 719138 h 1347788"/>
                <a:gd name="connsiteX16" fmla="*/ 2266950 w 2478882"/>
                <a:gd name="connsiteY16" fmla="*/ 764382 h 1347788"/>
                <a:gd name="connsiteX17" fmla="*/ 2288382 w 2478882"/>
                <a:gd name="connsiteY17" fmla="*/ 821532 h 1347788"/>
                <a:gd name="connsiteX18" fmla="*/ 2297907 w 2478882"/>
                <a:gd name="connsiteY18" fmla="*/ 871538 h 1347788"/>
                <a:gd name="connsiteX19" fmla="*/ 2340769 w 2478882"/>
                <a:gd name="connsiteY19" fmla="*/ 909638 h 1347788"/>
                <a:gd name="connsiteX20" fmla="*/ 2343150 w 2478882"/>
                <a:gd name="connsiteY20" fmla="*/ 950119 h 1347788"/>
                <a:gd name="connsiteX21" fmla="*/ 2347913 w 2478882"/>
                <a:gd name="connsiteY21" fmla="*/ 964407 h 1347788"/>
                <a:gd name="connsiteX22" fmla="*/ 2364582 w 2478882"/>
                <a:gd name="connsiteY22" fmla="*/ 978694 h 1347788"/>
                <a:gd name="connsiteX23" fmla="*/ 2359819 w 2478882"/>
                <a:gd name="connsiteY23" fmla="*/ 995363 h 1347788"/>
                <a:gd name="connsiteX24" fmla="*/ 2393157 w 2478882"/>
                <a:gd name="connsiteY24" fmla="*/ 1019175 h 1347788"/>
                <a:gd name="connsiteX25" fmla="*/ 2409825 w 2478882"/>
                <a:gd name="connsiteY25" fmla="*/ 1059657 h 1347788"/>
                <a:gd name="connsiteX26" fmla="*/ 2390775 w 2478882"/>
                <a:gd name="connsiteY26" fmla="*/ 1069182 h 1347788"/>
                <a:gd name="connsiteX27" fmla="*/ 2376488 w 2478882"/>
                <a:gd name="connsiteY27" fmla="*/ 1047750 h 1347788"/>
                <a:gd name="connsiteX28" fmla="*/ 2364582 w 2478882"/>
                <a:gd name="connsiteY28" fmla="*/ 1035844 h 1347788"/>
                <a:gd name="connsiteX29" fmla="*/ 2355057 w 2478882"/>
                <a:gd name="connsiteY29" fmla="*/ 1035844 h 1347788"/>
                <a:gd name="connsiteX30" fmla="*/ 2352675 w 2478882"/>
                <a:gd name="connsiteY30" fmla="*/ 1057275 h 1347788"/>
                <a:gd name="connsiteX31" fmla="*/ 2371725 w 2478882"/>
                <a:gd name="connsiteY31" fmla="*/ 1090613 h 1347788"/>
                <a:gd name="connsiteX32" fmla="*/ 2386013 w 2478882"/>
                <a:gd name="connsiteY32" fmla="*/ 1104900 h 1347788"/>
                <a:gd name="connsiteX33" fmla="*/ 2400300 w 2478882"/>
                <a:gd name="connsiteY33" fmla="*/ 1085850 h 1347788"/>
                <a:gd name="connsiteX34" fmla="*/ 2414588 w 2478882"/>
                <a:gd name="connsiteY34" fmla="*/ 1090613 h 1347788"/>
                <a:gd name="connsiteX35" fmla="*/ 2421732 w 2478882"/>
                <a:gd name="connsiteY35" fmla="*/ 1116807 h 1347788"/>
                <a:gd name="connsiteX36" fmla="*/ 2424113 w 2478882"/>
                <a:gd name="connsiteY36" fmla="*/ 1128713 h 1347788"/>
                <a:gd name="connsiteX37" fmla="*/ 2400300 w 2478882"/>
                <a:gd name="connsiteY37" fmla="*/ 1131094 h 1347788"/>
                <a:gd name="connsiteX38" fmla="*/ 2414588 w 2478882"/>
                <a:gd name="connsiteY38" fmla="*/ 1152525 h 1347788"/>
                <a:gd name="connsiteX39" fmla="*/ 2443163 w 2478882"/>
                <a:gd name="connsiteY39" fmla="*/ 1159669 h 1347788"/>
                <a:gd name="connsiteX40" fmla="*/ 2462213 w 2478882"/>
                <a:gd name="connsiteY40" fmla="*/ 1190625 h 1347788"/>
                <a:gd name="connsiteX41" fmla="*/ 2455069 w 2478882"/>
                <a:gd name="connsiteY41" fmla="*/ 1235869 h 1347788"/>
                <a:gd name="connsiteX42" fmla="*/ 2459832 w 2478882"/>
                <a:gd name="connsiteY42" fmla="*/ 1290638 h 1347788"/>
                <a:gd name="connsiteX43" fmla="*/ 2478882 w 2478882"/>
                <a:gd name="connsiteY43" fmla="*/ 1347788 h 1347788"/>
                <a:gd name="connsiteX44" fmla="*/ 2457450 w 2478882"/>
                <a:gd name="connsiteY44" fmla="*/ 1347788 h 1347788"/>
                <a:gd name="connsiteX45" fmla="*/ 2428875 w 2478882"/>
                <a:gd name="connsiteY45" fmla="*/ 1335882 h 1347788"/>
                <a:gd name="connsiteX46" fmla="*/ 2412207 w 2478882"/>
                <a:gd name="connsiteY46" fmla="*/ 1335882 h 1347788"/>
                <a:gd name="connsiteX47" fmla="*/ 2395538 w 2478882"/>
                <a:gd name="connsiteY47" fmla="*/ 1326357 h 1347788"/>
                <a:gd name="connsiteX48" fmla="*/ 2378869 w 2478882"/>
                <a:gd name="connsiteY48" fmla="*/ 1316832 h 1347788"/>
                <a:gd name="connsiteX49" fmla="*/ 2383632 w 2478882"/>
                <a:gd name="connsiteY49" fmla="*/ 1269207 h 1347788"/>
                <a:gd name="connsiteX50" fmla="*/ 2336007 w 2478882"/>
                <a:gd name="connsiteY50" fmla="*/ 1245394 h 1347788"/>
                <a:gd name="connsiteX51" fmla="*/ 2297907 w 2478882"/>
                <a:gd name="connsiteY51" fmla="*/ 1233488 h 1347788"/>
                <a:gd name="connsiteX52" fmla="*/ 2238375 w 2478882"/>
                <a:gd name="connsiteY52" fmla="*/ 1214438 h 1347788"/>
                <a:gd name="connsiteX53" fmla="*/ 2185988 w 2478882"/>
                <a:gd name="connsiteY53" fmla="*/ 1212057 h 1347788"/>
                <a:gd name="connsiteX54" fmla="*/ 2164557 w 2478882"/>
                <a:gd name="connsiteY54" fmla="*/ 1207294 h 1347788"/>
                <a:gd name="connsiteX55" fmla="*/ 2193132 w 2478882"/>
                <a:gd name="connsiteY55" fmla="*/ 1188244 h 1347788"/>
                <a:gd name="connsiteX56" fmla="*/ 2178844 w 2478882"/>
                <a:gd name="connsiteY56" fmla="*/ 1185863 h 1347788"/>
                <a:gd name="connsiteX57" fmla="*/ 2183607 w 2478882"/>
                <a:gd name="connsiteY57" fmla="*/ 1169194 h 1347788"/>
                <a:gd name="connsiteX58" fmla="*/ 2205038 w 2478882"/>
                <a:gd name="connsiteY58" fmla="*/ 1145382 h 1347788"/>
                <a:gd name="connsiteX59" fmla="*/ 2197894 w 2478882"/>
                <a:gd name="connsiteY59" fmla="*/ 1140619 h 1347788"/>
                <a:gd name="connsiteX60" fmla="*/ 2166938 w 2478882"/>
                <a:gd name="connsiteY60" fmla="*/ 1164432 h 1347788"/>
                <a:gd name="connsiteX61" fmla="*/ 2155032 w 2478882"/>
                <a:gd name="connsiteY61" fmla="*/ 1164432 h 1347788"/>
                <a:gd name="connsiteX62" fmla="*/ 2147888 w 2478882"/>
                <a:gd name="connsiteY62" fmla="*/ 1152525 h 1347788"/>
                <a:gd name="connsiteX63" fmla="*/ 2138363 w 2478882"/>
                <a:gd name="connsiteY63" fmla="*/ 1147763 h 1347788"/>
                <a:gd name="connsiteX64" fmla="*/ 2119313 w 2478882"/>
                <a:gd name="connsiteY64" fmla="*/ 1152525 h 1347788"/>
                <a:gd name="connsiteX65" fmla="*/ 2126457 w 2478882"/>
                <a:gd name="connsiteY65" fmla="*/ 1173957 h 1347788"/>
                <a:gd name="connsiteX66" fmla="*/ 2102644 w 2478882"/>
                <a:gd name="connsiteY66" fmla="*/ 1176338 h 1347788"/>
                <a:gd name="connsiteX67" fmla="*/ 2088357 w 2478882"/>
                <a:gd name="connsiteY67" fmla="*/ 1169194 h 1347788"/>
                <a:gd name="connsiteX68" fmla="*/ 2078832 w 2478882"/>
                <a:gd name="connsiteY68" fmla="*/ 1154907 h 1347788"/>
                <a:gd name="connsiteX69" fmla="*/ 2066925 w 2478882"/>
                <a:gd name="connsiteY69" fmla="*/ 1162050 h 1347788"/>
                <a:gd name="connsiteX70" fmla="*/ 2040732 w 2478882"/>
                <a:gd name="connsiteY70" fmla="*/ 1164432 h 1347788"/>
                <a:gd name="connsiteX71" fmla="*/ 1990725 w 2478882"/>
                <a:gd name="connsiteY71" fmla="*/ 1123950 h 1347788"/>
                <a:gd name="connsiteX72" fmla="*/ 1976438 w 2478882"/>
                <a:gd name="connsiteY72" fmla="*/ 1095375 h 1347788"/>
                <a:gd name="connsiteX73" fmla="*/ 1952625 w 2478882"/>
                <a:gd name="connsiteY73" fmla="*/ 1114425 h 1347788"/>
                <a:gd name="connsiteX74" fmla="*/ 1935957 w 2478882"/>
                <a:gd name="connsiteY74" fmla="*/ 1138238 h 1347788"/>
                <a:gd name="connsiteX75" fmla="*/ 1921669 w 2478882"/>
                <a:gd name="connsiteY75" fmla="*/ 1104900 h 1347788"/>
                <a:gd name="connsiteX76" fmla="*/ 1921669 w 2478882"/>
                <a:gd name="connsiteY76" fmla="*/ 1083469 h 1347788"/>
                <a:gd name="connsiteX77" fmla="*/ 1893094 w 2478882"/>
                <a:gd name="connsiteY77" fmla="*/ 1057275 h 1347788"/>
                <a:gd name="connsiteX78" fmla="*/ 1869282 w 2478882"/>
                <a:gd name="connsiteY78" fmla="*/ 1042988 h 1347788"/>
                <a:gd name="connsiteX79" fmla="*/ 1850232 w 2478882"/>
                <a:gd name="connsiteY79" fmla="*/ 1028700 h 1347788"/>
                <a:gd name="connsiteX80" fmla="*/ 1843088 w 2478882"/>
                <a:gd name="connsiteY80" fmla="*/ 1016794 h 1347788"/>
                <a:gd name="connsiteX81" fmla="*/ 1804988 w 2478882"/>
                <a:gd name="connsiteY81" fmla="*/ 1012032 h 1347788"/>
                <a:gd name="connsiteX82" fmla="*/ 1769269 w 2478882"/>
                <a:gd name="connsiteY82" fmla="*/ 1007269 h 1347788"/>
                <a:gd name="connsiteX83" fmla="*/ 1750219 w 2478882"/>
                <a:gd name="connsiteY83" fmla="*/ 981075 h 1347788"/>
                <a:gd name="connsiteX84" fmla="*/ 1709738 w 2478882"/>
                <a:gd name="connsiteY84" fmla="*/ 962025 h 1347788"/>
                <a:gd name="connsiteX85" fmla="*/ 1678782 w 2478882"/>
                <a:gd name="connsiteY85" fmla="*/ 947738 h 1347788"/>
                <a:gd name="connsiteX86" fmla="*/ 1659732 w 2478882"/>
                <a:gd name="connsiteY86" fmla="*/ 945357 h 1347788"/>
                <a:gd name="connsiteX87" fmla="*/ 1659732 w 2478882"/>
                <a:gd name="connsiteY87" fmla="*/ 921544 h 1347788"/>
                <a:gd name="connsiteX88" fmla="*/ 1640682 w 2478882"/>
                <a:gd name="connsiteY88" fmla="*/ 928688 h 1347788"/>
                <a:gd name="connsiteX89" fmla="*/ 1640682 w 2478882"/>
                <a:gd name="connsiteY89" fmla="*/ 928688 h 1347788"/>
                <a:gd name="connsiteX90" fmla="*/ 1619250 w 2478882"/>
                <a:gd name="connsiteY90" fmla="*/ 892969 h 1347788"/>
                <a:gd name="connsiteX91" fmla="*/ 1595438 w 2478882"/>
                <a:gd name="connsiteY91" fmla="*/ 871538 h 1347788"/>
                <a:gd name="connsiteX92" fmla="*/ 1581150 w 2478882"/>
                <a:gd name="connsiteY92" fmla="*/ 864394 h 1347788"/>
                <a:gd name="connsiteX93" fmla="*/ 1581150 w 2478882"/>
                <a:gd name="connsiteY93" fmla="*/ 845344 h 1347788"/>
                <a:gd name="connsiteX94" fmla="*/ 1602582 w 2478882"/>
                <a:gd name="connsiteY94" fmla="*/ 835819 h 1347788"/>
                <a:gd name="connsiteX95" fmla="*/ 1633538 w 2478882"/>
                <a:gd name="connsiteY95" fmla="*/ 842963 h 1347788"/>
                <a:gd name="connsiteX96" fmla="*/ 1657350 w 2478882"/>
                <a:gd name="connsiteY96" fmla="*/ 828675 h 1347788"/>
                <a:gd name="connsiteX97" fmla="*/ 1669257 w 2478882"/>
                <a:gd name="connsiteY97" fmla="*/ 816769 h 1347788"/>
                <a:gd name="connsiteX98" fmla="*/ 1688307 w 2478882"/>
                <a:gd name="connsiteY98" fmla="*/ 804863 h 1347788"/>
                <a:gd name="connsiteX99" fmla="*/ 1650207 w 2478882"/>
                <a:gd name="connsiteY99" fmla="*/ 771525 h 1347788"/>
                <a:gd name="connsiteX100" fmla="*/ 1624013 w 2478882"/>
                <a:gd name="connsiteY100" fmla="*/ 778669 h 1347788"/>
                <a:gd name="connsiteX101" fmla="*/ 1626393 w 2478882"/>
                <a:gd name="connsiteY101" fmla="*/ 795338 h 1347788"/>
                <a:gd name="connsiteX102" fmla="*/ 1607344 w 2478882"/>
                <a:gd name="connsiteY102" fmla="*/ 802481 h 1347788"/>
                <a:gd name="connsiteX103" fmla="*/ 1581151 w 2478882"/>
                <a:gd name="connsiteY103" fmla="*/ 809625 h 1347788"/>
                <a:gd name="connsiteX104" fmla="*/ 1559719 w 2478882"/>
                <a:gd name="connsiteY104" fmla="*/ 819150 h 1347788"/>
                <a:gd name="connsiteX105" fmla="*/ 1552575 w 2478882"/>
                <a:gd name="connsiteY105" fmla="*/ 835819 h 1347788"/>
                <a:gd name="connsiteX106" fmla="*/ 1531144 w 2478882"/>
                <a:gd name="connsiteY106" fmla="*/ 835819 h 1347788"/>
                <a:gd name="connsiteX107" fmla="*/ 1516857 w 2478882"/>
                <a:gd name="connsiteY107" fmla="*/ 845344 h 1347788"/>
                <a:gd name="connsiteX108" fmla="*/ 1485900 w 2478882"/>
                <a:gd name="connsiteY108" fmla="*/ 840582 h 1347788"/>
                <a:gd name="connsiteX109" fmla="*/ 1438275 w 2478882"/>
                <a:gd name="connsiteY109" fmla="*/ 835819 h 1347788"/>
                <a:gd name="connsiteX110" fmla="*/ 1416844 w 2478882"/>
                <a:gd name="connsiteY110" fmla="*/ 821532 h 1347788"/>
                <a:gd name="connsiteX111" fmla="*/ 1385888 w 2478882"/>
                <a:gd name="connsiteY111" fmla="*/ 823913 h 1347788"/>
                <a:gd name="connsiteX112" fmla="*/ 1359694 w 2478882"/>
                <a:gd name="connsiteY112" fmla="*/ 833438 h 1347788"/>
                <a:gd name="connsiteX113" fmla="*/ 1343025 w 2478882"/>
                <a:gd name="connsiteY113" fmla="*/ 828675 h 1347788"/>
                <a:gd name="connsiteX114" fmla="*/ 1323975 w 2478882"/>
                <a:gd name="connsiteY114" fmla="*/ 800100 h 1347788"/>
                <a:gd name="connsiteX115" fmla="*/ 1323975 w 2478882"/>
                <a:gd name="connsiteY115" fmla="*/ 788194 h 1347788"/>
                <a:gd name="connsiteX116" fmla="*/ 1314450 w 2478882"/>
                <a:gd name="connsiteY116" fmla="*/ 812007 h 1347788"/>
                <a:gd name="connsiteX117" fmla="*/ 1319213 w 2478882"/>
                <a:gd name="connsiteY117" fmla="*/ 845344 h 1347788"/>
                <a:gd name="connsiteX118" fmla="*/ 1312069 w 2478882"/>
                <a:gd name="connsiteY118" fmla="*/ 864394 h 1347788"/>
                <a:gd name="connsiteX119" fmla="*/ 1283494 w 2478882"/>
                <a:gd name="connsiteY119" fmla="*/ 864394 h 1347788"/>
                <a:gd name="connsiteX120" fmla="*/ 1264444 w 2478882"/>
                <a:gd name="connsiteY120" fmla="*/ 850107 h 1347788"/>
                <a:gd name="connsiteX121" fmla="*/ 1243013 w 2478882"/>
                <a:gd name="connsiteY121" fmla="*/ 850107 h 1347788"/>
                <a:gd name="connsiteX122" fmla="*/ 1219200 w 2478882"/>
                <a:gd name="connsiteY122" fmla="*/ 840582 h 1347788"/>
                <a:gd name="connsiteX123" fmla="*/ 1212057 w 2478882"/>
                <a:gd name="connsiteY123" fmla="*/ 833438 h 1347788"/>
                <a:gd name="connsiteX124" fmla="*/ 1212057 w 2478882"/>
                <a:gd name="connsiteY124" fmla="*/ 809625 h 1347788"/>
                <a:gd name="connsiteX125" fmla="*/ 1214438 w 2478882"/>
                <a:gd name="connsiteY125" fmla="*/ 785813 h 1347788"/>
                <a:gd name="connsiteX126" fmla="*/ 1219200 w 2478882"/>
                <a:gd name="connsiteY126" fmla="*/ 762000 h 1347788"/>
                <a:gd name="connsiteX127" fmla="*/ 1235869 w 2478882"/>
                <a:gd name="connsiteY127" fmla="*/ 747713 h 1347788"/>
                <a:gd name="connsiteX128" fmla="*/ 1243013 w 2478882"/>
                <a:gd name="connsiteY128" fmla="*/ 740569 h 1347788"/>
                <a:gd name="connsiteX129" fmla="*/ 1233488 w 2478882"/>
                <a:gd name="connsiteY129" fmla="*/ 716757 h 1347788"/>
                <a:gd name="connsiteX130" fmla="*/ 1200150 w 2478882"/>
                <a:gd name="connsiteY130" fmla="*/ 688182 h 1347788"/>
                <a:gd name="connsiteX131" fmla="*/ 1176338 w 2478882"/>
                <a:gd name="connsiteY131" fmla="*/ 671513 h 1347788"/>
                <a:gd name="connsiteX132" fmla="*/ 1162050 w 2478882"/>
                <a:gd name="connsiteY132" fmla="*/ 652463 h 1347788"/>
                <a:gd name="connsiteX133" fmla="*/ 1162050 w 2478882"/>
                <a:gd name="connsiteY133" fmla="*/ 652463 h 1347788"/>
                <a:gd name="connsiteX134" fmla="*/ 1166813 w 2478882"/>
                <a:gd name="connsiteY134" fmla="*/ 690563 h 1347788"/>
                <a:gd name="connsiteX135" fmla="*/ 1169194 w 2478882"/>
                <a:gd name="connsiteY135" fmla="*/ 719138 h 1347788"/>
                <a:gd name="connsiteX136" fmla="*/ 1195388 w 2478882"/>
                <a:gd name="connsiteY136" fmla="*/ 731044 h 1347788"/>
                <a:gd name="connsiteX137" fmla="*/ 1204913 w 2478882"/>
                <a:gd name="connsiteY137" fmla="*/ 745332 h 1347788"/>
                <a:gd name="connsiteX138" fmla="*/ 1195388 w 2478882"/>
                <a:gd name="connsiteY138" fmla="*/ 771525 h 1347788"/>
                <a:gd name="connsiteX139" fmla="*/ 1197769 w 2478882"/>
                <a:gd name="connsiteY139" fmla="*/ 797719 h 1347788"/>
                <a:gd name="connsiteX140" fmla="*/ 1190625 w 2478882"/>
                <a:gd name="connsiteY140" fmla="*/ 819150 h 1347788"/>
                <a:gd name="connsiteX141" fmla="*/ 1195388 w 2478882"/>
                <a:gd name="connsiteY141" fmla="*/ 838200 h 1347788"/>
                <a:gd name="connsiteX142" fmla="*/ 1195388 w 2478882"/>
                <a:gd name="connsiteY142" fmla="*/ 838200 h 1347788"/>
                <a:gd name="connsiteX143" fmla="*/ 1166813 w 2478882"/>
                <a:gd name="connsiteY143" fmla="*/ 838200 h 1347788"/>
                <a:gd name="connsiteX144" fmla="*/ 1150144 w 2478882"/>
                <a:gd name="connsiteY144" fmla="*/ 838200 h 1347788"/>
                <a:gd name="connsiteX145" fmla="*/ 1131094 w 2478882"/>
                <a:gd name="connsiteY145" fmla="*/ 847725 h 1347788"/>
                <a:gd name="connsiteX146" fmla="*/ 1114425 w 2478882"/>
                <a:gd name="connsiteY146" fmla="*/ 838200 h 1347788"/>
                <a:gd name="connsiteX147" fmla="*/ 1088232 w 2478882"/>
                <a:gd name="connsiteY147" fmla="*/ 847725 h 1347788"/>
                <a:gd name="connsiteX148" fmla="*/ 1066800 w 2478882"/>
                <a:gd name="connsiteY148" fmla="*/ 854869 h 1347788"/>
                <a:gd name="connsiteX149" fmla="*/ 1059657 w 2478882"/>
                <a:gd name="connsiteY149" fmla="*/ 842963 h 1347788"/>
                <a:gd name="connsiteX150" fmla="*/ 1031082 w 2478882"/>
                <a:gd name="connsiteY150" fmla="*/ 852488 h 1347788"/>
                <a:gd name="connsiteX151" fmla="*/ 992982 w 2478882"/>
                <a:gd name="connsiteY151" fmla="*/ 823913 h 1347788"/>
                <a:gd name="connsiteX152" fmla="*/ 964407 w 2478882"/>
                <a:gd name="connsiteY152" fmla="*/ 826294 h 1347788"/>
                <a:gd name="connsiteX153" fmla="*/ 942975 w 2478882"/>
                <a:gd name="connsiteY153" fmla="*/ 835819 h 1347788"/>
                <a:gd name="connsiteX154" fmla="*/ 921544 w 2478882"/>
                <a:gd name="connsiteY154" fmla="*/ 852488 h 1347788"/>
                <a:gd name="connsiteX155" fmla="*/ 909638 w 2478882"/>
                <a:gd name="connsiteY155" fmla="*/ 833438 h 1347788"/>
                <a:gd name="connsiteX156" fmla="*/ 919163 w 2478882"/>
                <a:gd name="connsiteY156" fmla="*/ 807244 h 1347788"/>
                <a:gd name="connsiteX157" fmla="*/ 921544 w 2478882"/>
                <a:gd name="connsiteY157" fmla="*/ 797719 h 1347788"/>
                <a:gd name="connsiteX158" fmla="*/ 914400 w 2478882"/>
                <a:gd name="connsiteY158" fmla="*/ 778669 h 1347788"/>
                <a:gd name="connsiteX159" fmla="*/ 907257 w 2478882"/>
                <a:gd name="connsiteY159" fmla="*/ 771525 h 1347788"/>
                <a:gd name="connsiteX160" fmla="*/ 897732 w 2478882"/>
                <a:gd name="connsiteY160" fmla="*/ 800100 h 1347788"/>
                <a:gd name="connsiteX161" fmla="*/ 897732 w 2478882"/>
                <a:gd name="connsiteY161" fmla="*/ 823913 h 1347788"/>
                <a:gd name="connsiteX162" fmla="*/ 869157 w 2478882"/>
                <a:gd name="connsiteY162" fmla="*/ 828675 h 1347788"/>
                <a:gd name="connsiteX163" fmla="*/ 850107 w 2478882"/>
                <a:gd name="connsiteY163" fmla="*/ 833438 h 1347788"/>
                <a:gd name="connsiteX164" fmla="*/ 828675 w 2478882"/>
                <a:gd name="connsiteY164" fmla="*/ 804863 h 1347788"/>
                <a:gd name="connsiteX165" fmla="*/ 814388 w 2478882"/>
                <a:gd name="connsiteY165" fmla="*/ 783432 h 1347788"/>
                <a:gd name="connsiteX166" fmla="*/ 807244 w 2478882"/>
                <a:gd name="connsiteY166" fmla="*/ 759619 h 1347788"/>
                <a:gd name="connsiteX167" fmla="*/ 804863 w 2478882"/>
                <a:gd name="connsiteY167" fmla="*/ 733425 h 1347788"/>
                <a:gd name="connsiteX168" fmla="*/ 783432 w 2478882"/>
                <a:gd name="connsiteY168" fmla="*/ 692944 h 1347788"/>
                <a:gd name="connsiteX169" fmla="*/ 783432 w 2478882"/>
                <a:gd name="connsiteY169" fmla="*/ 719138 h 1347788"/>
                <a:gd name="connsiteX170" fmla="*/ 785813 w 2478882"/>
                <a:gd name="connsiteY170" fmla="*/ 757238 h 1347788"/>
                <a:gd name="connsiteX171" fmla="*/ 800100 w 2478882"/>
                <a:gd name="connsiteY171" fmla="*/ 792957 h 1347788"/>
                <a:gd name="connsiteX172" fmla="*/ 823913 w 2478882"/>
                <a:gd name="connsiteY172" fmla="*/ 833438 h 1347788"/>
                <a:gd name="connsiteX173" fmla="*/ 845344 w 2478882"/>
                <a:gd name="connsiteY173" fmla="*/ 854869 h 1347788"/>
                <a:gd name="connsiteX174" fmla="*/ 838200 w 2478882"/>
                <a:gd name="connsiteY174" fmla="*/ 873919 h 1347788"/>
                <a:gd name="connsiteX175" fmla="*/ 823913 w 2478882"/>
                <a:gd name="connsiteY175" fmla="*/ 902494 h 1347788"/>
                <a:gd name="connsiteX176" fmla="*/ 823913 w 2478882"/>
                <a:gd name="connsiteY176" fmla="*/ 902494 h 1347788"/>
                <a:gd name="connsiteX177" fmla="*/ 800100 w 2478882"/>
                <a:gd name="connsiteY177" fmla="*/ 902494 h 1347788"/>
                <a:gd name="connsiteX178" fmla="*/ 809625 w 2478882"/>
                <a:gd name="connsiteY178" fmla="*/ 869157 h 1347788"/>
                <a:gd name="connsiteX179" fmla="*/ 795338 w 2478882"/>
                <a:gd name="connsiteY179" fmla="*/ 885825 h 1347788"/>
                <a:gd name="connsiteX180" fmla="*/ 788194 w 2478882"/>
                <a:gd name="connsiteY180" fmla="*/ 862013 h 1347788"/>
                <a:gd name="connsiteX181" fmla="*/ 769144 w 2478882"/>
                <a:gd name="connsiteY181" fmla="*/ 864394 h 1347788"/>
                <a:gd name="connsiteX182" fmla="*/ 750094 w 2478882"/>
                <a:gd name="connsiteY182" fmla="*/ 862013 h 1347788"/>
                <a:gd name="connsiteX183" fmla="*/ 742950 w 2478882"/>
                <a:gd name="connsiteY183" fmla="*/ 852488 h 1347788"/>
                <a:gd name="connsiteX184" fmla="*/ 742950 w 2478882"/>
                <a:gd name="connsiteY184" fmla="*/ 852488 h 1347788"/>
                <a:gd name="connsiteX185" fmla="*/ 728663 w 2478882"/>
                <a:gd name="connsiteY185" fmla="*/ 850107 h 1347788"/>
                <a:gd name="connsiteX186" fmla="*/ 711994 w 2478882"/>
                <a:gd name="connsiteY186" fmla="*/ 850107 h 1347788"/>
                <a:gd name="connsiteX187" fmla="*/ 700088 w 2478882"/>
                <a:gd name="connsiteY187" fmla="*/ 866775 h 1347788"/>
                <a:gd name="connsiteX188" fmla="*/ 681038 w 2478882"/>
                <a:gd name="connsiteY188" fmla="*/ 866775 h 1347788"/>
                <a:gd name="connsiteX189" fmla="*/ 669132 w 2478882"/>
                <a:gd name="connsiteY189" fmla="*/ 852488 h 1347788"/>
                <a:gd name="connsiteX190" fmla="*/ 666750 w 2478882"/>
                <a:gd name="connsiteY190" fmla="*/ 852488 h 1347788"/>
                <a:gd name="connsiteX191" fmla="*/ 652463 w 2478882"/>
                <a:gd name="connsiteY191" fmla="*/ 866775 h 1347788"/>
                <a:gd name="connsiteX192" fmla="*/ 652463 w 2478882"/>
                <a:gd name="connsiteY192" fmla="*/ 881063 h 1347788"/>
                <a:gd name="connsiteX193" fmla="*/ 661988 w 2478882"/>
                <a:gd name="connsiteY193" fmla="*/ 890588 h 1347788"/>
                <a:gd name="connsiteX194" fmla="*/ 704850 w 2478882"/>
                <a:gd name="connsiteY194" fmla="*/ 890588 h 1347788"/>
                <a:gd name="connsiteX195" fmla="*/ 738188 w 2478882"/>
                <a:gd name="connsiteY195" fmla="*/ 890588 h 1347788"/>
                <a:gd name="connsiteX196" fmla="*/ 776288 w 2478882"/>
                <a:gd name="connsiteY196" fmla="*/ 888207 h 1347788"/>
                <a:gd name="connsiteX197" fmla="*/ 783432 w 2478882"/>
                <a:gd name="connsiteY197" fmla="*/ 900113 h 1347788"/>
                <a:gd name="connsiteX198" fmla="*/ 783432 w 2478882"/>
                <a:gd name="connsiteY198" fmla="*/ 900113 h 1347788"/>
                <a:gd name="connsiteX199" fmla="*/ 754857 w 2478882"/>
                <a:gd name="connsiteY199" fmla="*/ 914400 h 1347788"/>
                <a:gd name="connsiteX200" fmla="*/ 735807 w 2478882"/>
                <a:gd name="connsiteY200" fmla="*/ 931069 h 1347788"/>
                <a:gd name="connsiteX201" fmla="*/ 735807 w 2478882"/>
                <a:gd name="connsiteY201" fmla="*/ 931069 h 1347788"/>
                <a:gd name="connsiteX202" fmla="*/ 707232 w 2478882"/>
                <a:gd name="connsiteY202" fmla="*/ 919163 h 1347788"/>
                <a:gd name="connsiteX203" fmla="*/ 690563 w 2478882"/>
                <a:gd name="connsiteY203" fmla="*/ 909638 h 1347788"/>
                <a:gd name="connsiteX204" fmla="*/ 652463 w 2478882"/>
                <a:gd name="connsiteY204" fmla="*/ 909638 h 1347788"/>
                <a:gd name="connsiteX205" fmla="*/ 619125 w 2478882"/>
                <a:gd name="connsiteY205" fmla="*/ 914400 h 1347788"/>
                <a:gd name="connsiteX206" fmla="*/ 600075 w 2478882"/>
                <a:gd name="connsiteY206" fmla="*/ 897732 h 1347788"/>
                <a:gd name="connsiteX207" fmla="*/ 590550 w 2478882"/>
                <a:gd name="connsiteY207" fmla="*/ 859632 h 1347788"/>
                <a:gd name="connsiteX208" fmla="*/ 581025 w 2478882"/>
                <a:gd name="connsiteY208" fmla="*/ 845344 h 1347788"/>
                <a:gd name="connsiteX209" fmla="*/ 573882 w 2478882"/>
                <a:gd name="connsiteY209" fmla="*/ 828675 h 1347788"/>
                <a:gd name="connsiteX210" fmla="*/ 559594 w 2478882"/>
                <a:gd name="connsiteY210" fmla="*/ 835819 h 1347788"/>
                <a:gd name="connsiteX211" fmla="*/ 559594 w 2478882"/>
                <a:gd name="connsiteY211" fmla="*/ 859632 h 1347788"/>
                <a:gd name="connsiteX212" fmla="*/ 545307 w 2478882"/>
                <a:gd name="connsiteY212" fmla="*/ 845344 h 1347788"/>
                <a:gd name="connsiteX213" fmla="*/ 523875 w 2478882"/>
                <a:gd name="connsiteY213" fmla="*/ 838200 h 1347788"/>
                <a:gd name="connsiteX214" fmla="*/ 500063 w 2478882"/>
                <a:gd name="connsiteY214" fmla="*/ 840582 h 1347788"/>
                <a:gd name="connsiteX215" fmla="*/ 492919 w 2478882"/>
                <a:gd name="connsiteY215" fmla="*/ 862013 h 1347788"/>
                <a:gd name="connsiteX216" fmla="*/ 481013 w 2478882"/>
                <a:gd name="connsiteY216" fmla="*/ 866775 h 1347788"/>
                <a:gd name="connsiteX217" fmla="*/ 461963 w 2478882"/>
                <a:gd name="connsiteY217" fmla="*/ 866775 h 1347788"/>
                <a:gd name="connsiteX218" fmla="*/ 433388 w 2478882"/>
                <a:gd name="connsiteY218" fmla="*/ 876300 h 1347788"/>
                <a:gd name="connsiteX219" fmla="*/ 419100 w 2478882"/>
                <a:gd name="connsiteY219" fmla="*/ 900113 h 1347788"/>
                <a:gd name="connsiteX220" fmla="*/ 426244 w 2478882"/>
                <a:gd name="connsiteY220" fmla="*/ 907257 h 1347788"/>
                <a:gd name="connsiteX221" fmla="*/ 466725 w 2478882"/>
                <a:gd name="connsiteY221" fmla="*/ 885825 h 1347788"/>
                <a:gd name="connsiteX222" fmla="*/ 488157 w 2478882"/>
                <a:gd name="connsiteY222" fmla="*/ 890588 h 1347788"/>
                <a:gd name="connsiteX223" fmla="*/ 519113 w 2478882"/>
                <a:gd name="connsiteY223" fmla="*/ 878682 h 1347788"/>
                <a:gd name="connsiteX224" fmla="*/ 552450 w 2478882"/>
                <a:gd name="connsiteY224" fmla="*/ 904875 h 1347788"/>
                <a:gd name="connsiteX225" fmla="*/ 561975 w 2478882"/>
                <a:gd name="connsiteY225" fmla="*/ 931069 h 1347788"/>
                <a:gd name="connsiteX226" fmla="*/ 590550 w 2478882"/>
                <a:gd name="connsiteY226" fmla="*/ 923925 h 1347788"/>
                <a:gd name="connsiteX227" fmla="*/ 607219 w 2478882"/>
                <a:gd name="connsiteY227" fmla="*/ 945357 h 1347788"/>
                <a:gd name="connsiteX228" fmla="*/ 645319 w 2478882"/>
                <a:gd name="connsiteY228" fmla="*/ 950119 h 1347788"/>
                <a:gd name="connsiteX229" fmla="*/ 704850 w 2478882"/>
                <a:gd name="connsiteY229" fmla="*/ 959644 h 1347788"/>
                <a:gd name="connsiteX230" fmla="*/ 745332 w 2478882"/>
                <a:gd name="connsiteY230" fmla="*/ 966788 h 1347788"/>
                <a:gd name="connsiteX231" fmla="*/ 745332 w 2478882"/>
                <a:gd name="connsiteY231" fmla="*/ 966788 h 1347788"/>
                <a:gd name="connsiteX232" fmla="*/ 764382 w 2478882"/>
                <a:gd name="connsiteY232" fmla="*/ 935832 h 1347788"/>
                <a:gd name="connsiteX233" fmla="*/ 790575 w 2478882"/>
                <a:gd name="connsiteY233" fmla="*/ 935832 h 1347788"/>
                <a:gd name="connsiteX234" fmla="*/ 828675 w 2478882"/>
                <a:gd name="connsiteY234" fmla="*/ 935832 h 1347788"/>
                <a:gd name="connsiteX235" fmla="*/ 821532 w 2478882"/>
                <a:gd name="connsiteY235" fmla="*/ 950119 h 1347788"/>
                <a:gd name="connsiteX236" fmla="*/ 812007 w 2478882"/>
                <a:gd name="connsiteY236" fmla="*/ 964407 h 1347788"/>
                <a:gd name="connsiteX237" fmla="*/ 823913 w 2478882"/>
                <a:gd name="connsiteY237" fmla="*/ 973932 h 1347788"/>
                <a:gd name="connsiteX238" fmla="*/ 800100 w 2478882"/>
                <a:gd name="connsiteY238" fmla="*/ 992982 h 1347788"/>
                <a:gd name="connsiteX239" fmla="*/ 797719 w 2478882"/>
                <a:gd name="connsiteY239" fmla="*/ 1014413 h 1347788"/>
                <a:gd name="connsiteX240" fmla="*/ 790575 w 2478882"/>
                <a:gd name="connsiteY240" fmla="*/ 1026319 h 1347788"/>
                <a:gd name="connsiteX241" fmla="*/ 764382 w 2478882"/>
                <a:gd name="connsiteY241" fmla="*/ 1031082 h 1347788"/>
                <a:gd name="connsiteX242" fmla="*/ 771525 w 2478882"/>
                <a:gd name="connsiteY242" fmla="*/ 1054894 h 1347788"/>
                <a:gd name="connsiteX243" fmla="*/ 740569 w 2478882"/>
                <a:gd name="connsiteY243" fmla="*/ 1059657 h 1347788"/>
                <a:gd name="connsiteX244" fmla="*/ 726282 w 2478882"/>
                <a:gd name="connsiteY244" fmla="*/ 1042988 h 1347788"/>
                <a:gd name="connsiteX245" fmla="*/ 695325 w 2478882"/>
                <a:gd name="connsiteY245" fmla="*/ 1045369 h 1347788"/>
                <a:gd name="connsiteX246" fmla="*/ 669132 w 2478882"/>
                <a:gd name="connsiteY246" fmla="*/ 1052513 h 1347788"/>
                <a:gd name="connsiteX247" fmla="*/ 642938 w 2478882"/>
                <a:gd name="connsiteY247" fmla="*/ 1050132 h 1347788"/>
                <a:gd name="connsiteX248" fmla="*/ 621507 w 2478882"/>
                <a:gd name="connsiteY248" fmla="*/ 1047750 h 1347788"/>
                <a:gd name="connsiteX249" fmla="*/ 621507 w 2478882"/>
                <a:gd name="connsiteY249" fmla="*/ 1033463 h 1347788"/>
                <a:gd name="connsiteX250" fmla="*/ 600075 w 2478882"/>
                <a:gd name="connsiteY250" fmla="*/ 1035844 h 1347788"/>
                <a:gd name="connsiteX251" fmla="*/ 578644 w 2478882"/>
                <a:gd name="connsiteY251" fmla="*/ 1040607 h 1347788"/>
                <a:gd name="connsiteX252" fmla="*/ 571500 w 2478882"/>
                <a:gd name="connsiteY252" fmla="*/ 1031082 h 1347788"/>
                <a:gd name="connsiteX253" fmla="*/ 571500 w 2478882"/>
                <a:gd name="connsiteY253" fmla="*/ 1019175 h 1347788"/>
                <a:gd name="connsiteX254" fmla="*/ 571500 w 2478882"/>
                <a:gd name="connsiteY254" fmla="*/ 1019175 h 1347788"/>
                <a:gd name="connsiteX255" fmla="*/ 626269 w 2478882"/>
                <a:gd name="connsiteY255" fmla="*/ 1004888 h 1347788"/>
                <a:gd name="connsiteX256" fmla="*/ 647700 w 2478882"/>
                <a:gd name="connsiteY256" fmla="*/ 988219 h 1347788"/>
                <a:gd name="connsiteX257" fmla="*/ 647700 w 2478882"/>
                <a:gd name="connsiteY257" fmla="*/ 988219 h 1347788"/>
                <a:gd name="connsiteX258" fmla="*/ 647700 w 2478882"/>
                <a:gd name="connsiteY258" fmla="*/ 988219 h 1347788"/>
                <a:gd name="connsiteX259" fmla="*/ 597694 w 2478882"/>
                <a:gd name="connsiteY259" fmla="*/ 988219 h 1347788"/>
                <a:gd name="connsiteX260" fmla="*/ 581025 w 2478882"/>
                <a:gd name="connsiteY260" fmla="*/ 990600 h 1347788"/>
                <a:gd name="connsiteX261" fmla="*/ 578644 w 2478882"/>
                <a:gd name="connsiteY261" fmla="*/ 969169 h 1347788"/>
                <a:gd name="connsiteX262" fmla="*/ 550069 w 2478882"/>
                <a:gd name="connsiteY262" fmla="*/ 966788 h 1347788"/>
                <a:gd name="connsiteX263" fmla="*/ 559594 w 2478882"/>
                <a:gd name="connsiteY263" fmla="*/ 988219 h 1347788"/>
                <a:gd name="connsiteX264" fmla="*/ 545307 w 2478882"/>
                <a:gd name="connsiteY264" fmla="*/ 992982 h 1347788"/>
                <a:gd name="connsiteX265" fmla="*/ 511969 w 2478882"/>
                <a:gd name="connsiteY265" fmla="*/ 988219 h 1347788"/>
                <a:gd name="connsiteX266" fmla="*/ 492919 w 2478882"/>
                <a:gd name="connsiteY266" fmla="*/ 990600 h 1347788"/>
                <a:gd name="connsiteX267" fmla="*/ 507207 w 2478882"/>
                <a:gd name="connsiteY267" fmla="*/ 1007269 h 1347788"/>
                <a:gd name="connsiteX268" fmla="*/ 516732 w 2478882"/>
                <a:gd name="connsiteY268" fmla="*/ 1019175 h 1347788"/>
                <a:gd name="connsiteX269" fmla="*/ 507207 w 2478882"/>
                <a:gd name="connsiteY269" fmla="*/ 1028700 h 1347788"/>
                <a:gd name="connsiteX270" fmla="*/ 507207 w 2478882"/>
                <a:gd name="connsiteY270" fmla="*/ 1028700 h 1347788"/>
                <a:gd name="connsiteX271" fmla="*/ 497682 w 2478882"/>
                <a:gd name="connsiteY271" fmla="*/ 1054894 h 1347788"/>
                <a:gd name="connsiteX272" fmla="*/ 469107 w 2478882"/>
                <a:gd name="connsiteY272" fmla="*/ 1076325 h 1347788"/>
                <a:gd name="connsiteX273" fmla="*/ 454819 w 2478882"/>
                <a:gd name="connsiteY273" fmla="*/ 1071563 h 1347788"/>
                <a:gd name="connsiteX274" fmla="*/ 438150 w 2478882"/>
                <a:gd name="connsiteY274" fmla="*/ 1085850 h 1347788"/>
                <a:gd name="connsiteX275" fmla="*/ 431007 w 2478882"/>
                <a:gd name="connsiteY275" fmla="*/ 1083469 h 1347788"/>
                <a:gd name="connsiteX276" fmla="*/ 433388 w 2478882"/>
                <a:gd name="connsiteY276" fmla="*/ 1059657 h 1347788"/>
                <a:gd name="connsiteX277" fmla="*/ 435769 w 2478882"/>
                <a:gd name="connsiteY277" fmla="*/ 1035844 h 1347788"/>
                <a:gd name="connsiteX278" fmla="*/ 426244 w 2478882"/>
                <a:gd name="connsiteY278" fmla="*/ 1031082 h 1347788"/>
                <a:gd name="connsiteX279" fmla="*/ 423863 w 2478882"/>
                <a:gd name="connsiteY279" fmla="*/ 1047750 h 1347788"/>
                <a:gd name="connsiteX280" fmla="*/ 416719 w 2478882"/>
                <a:gd name="connsiteY280" fmla="*/ 1062038 h 1347788"/>
                <a:gd name="connsiteX281" fmla="*/ 392907 w 2478882"/>
                <a:gd name="connsiteY281" fmla="*/ 1052513 h 1347788"/>
                <a:gd name="connsiteX282" fmla="*/ 383382 w 2478882"/>
                <a:gd name="connsiteY282" fmla="*/ 1050132 h 1347788"/>
                <a:gd name="connsiteX283" fmla="*/ 383382 w 2478882"/>
                <a:gd name="connsiteY283" fmla="*/ 1069182 h 1347788"/>
                <a:gd name="connsiteX284" fmla="*/ 404813 w 2478882"/>
                <a:gd name="connsiteY284" fmla="*/ 1088232 h 1347788"/>
                <a:gd name="connsiteX285" fmla="*/ 376238 w 2478882"/>
                <a:gd name="connsiteY285" fmla="*/ 1090613 h 1347788"/>
                <a:gd name="connsiteX286" fmla="*/ 371475 w 2478882"/>
                <a:gd name="connsiteY286" fmla="*/ 1100138 h 1347788"/>
                <a:gd name="connsiteX287" fmla="*/ 342900 w 2478882"/>
                <a:gd name="connsiteY287" fmla="*/ 1090613 h 1347788"/>
                <a:gd name="connsiteX288" fmla="*/ 342900 w 2478882"/>
                <a:gd name="connsiteY288" fmla="*/ 1109663 h 1347788"/>
                <a:gd name="connsiteX289" fmla="*/ 333375 w 2478882"/>
                <a:gd name="connsiteY289" fmla="*/ 1121569 h 1347788"/>
                <a:gd name="connsiteX290" fmla="*/ 323850 w 2478882"/>
                <a:gd name="connsiteY290" fmla="*/ 1121569 h 1347788"/>
                <a:gd name="connsiteX291" fmla="*/ 316707 w 2478882"/>
                <a:gd name="connsiteY291" fmla="*/ 1088232 h 1347788"/>
                <a:gd name="connsiteX292" fmla="*/ 290513 w 2478882"/>
                <a:gd name="connsiteY292" fmla="*/ 1073944 h 1347788"/>
                <a:gd name="connsiteX293" fmla="*/ 271463 w 2478882"/>
                <a:gd name="connsiteY293" fmla="*/ 1062038 h 1347788"/>
                <a:gd name="connsiteX294" fmla="*/ 278607 w 2478882"/>
                <a:gd name="connsiteY294" fmla="*/ 1012032 h 1347788"/>
                <a:gd name="connsiteX295" fmla="*/ 285750 w 2478882"/>
                <a:gd name="connsiteY295" fmla="*/ 978694 h 1347788"/>
                <a:gd name="connsiteX296" fmla="*/ 328613 w 2478882"/>
                <a:gd name="connsiteY296" fmla="*/ 954882 h 1347788"/>
                <a:gd name="connsiteX297" fmla="*/ 338138 w 2478882"/>
                <a:gd name="connsiteY297" fmla="*/ 938213 h 1347788"/>
                <a:gd name="connsiteX298" fmla="*/ 350044 w 2478882"/>
                <a:gd name="connsiteY298" fmla="*/ 912019 h 1347788"/>
                <a:gd name="connsiteX299" fmla="*/ 350044 w 2478882"/>
                <a:gd name="connsiteY299" fmla="*/ 912019 h 1347788"/>
                <a:gd name="connsiteX300" fmla="*/ 321469 w 2478882"/>
                <a:gd name="connsiteY300" fmla="*/ 919163 h 1347788"/>
                <a:gd name="connsiteX301" fmla="*/ 314325 w 2478882"/>
                <a:gd name="connsiteY301" fmla="*/ 895350 h 1347788"/>
                <a:gd name="connsiteX302" fmla="*/ 311944 w 2478882"/>
                <a:gd name="connsiteY302" fmla="*/ 916782 h 1347788"/>
                <a:gd name="connsiteX303" fmla="*/ 300038 w 2478882"/>
                <a:gd name="connsiteY303" fmla="*/ 950119 h 1347788"/>
                <a:gd name="connsiteX304" fmla="*/ 288132 w 2478882"/>
                <a:gd name="connsiteY304" fmla="*/ 942975 h 1347788"/>
                <a:gd name="connsiteX305" fmla="*/ 288132 w 2478882"/>
                <a:gd name="connsiteY305" fmla="*/ 919163 h 1347788"/>
                <a:gd name="connsiteX306" fmla="*/ 288132 w 2478882"/>
                <a:gd name="connsiteY306" fmla="*/ 907257 h 1347788"/>
                <a:gd name="connsiteX307" fmla="*/ 278607 w 2478882"/>
                <a:gd name="connsiteY307" fmla="*/ 895350 h 1347788"/>
                <a:gd name="connsiteX308" fmla="*/ 269082 w 2478882"/>
                <a:gd name="connsiteY308" fmla="*/ 902494 h 1347788"/>
                <a:gd name="connsiteX309" fmla="*/ 264319 w 2478882"/>
                <a:gd name="connsiteY309" fmla="*/ 938213 h 1347788"/>
                <a:gd name="connsiteX310" fmla="*/ 280988 w 2478882"/>
                <a:gd name="connsiteY310" fmla="*/ 957263 h 1347788"/>
                <a:gd name="connsiteX311" fmla="*/ 276225 w 2478882"/>
                <a:gd name="connsiteY311" fmla="*/ 976313 h 1347788"/>
                <a:gd name="connsiteX312" fmla="*/ 264319 w 2478882"/>
                <a:gd name="connsiteY312" fmla="*/ 1007269 h 1347788"/>
                <a:gd name="connsiteX313" fmla="*/ 250032 w 2478882"/>
                <a:gd name="connsiteY313" fmla="*/ 1031082 h 1347788"/>
                <a:gd name="connsiteX314" fmla="*/ 207169 w 2478882"/>
                <a:gd name="connsiteY314" fmla="*/ 1019175 h 1347788"/>
                <a:gd name="connsiteX315" fmla="*/ 200025 w 2478882"/>
                <a:gd name="connsiteY315" fmla="*/ 988219 h 1347788"/>
                <a:gd name="connsiteX316" fmla="*/ 157163 w 2478882"/>
                <a:gd name="connsiteY316" fmla="*/ 962025 h 1347788"/>
                <a:gd name="connsiteX317" fmla="*/ 104775 w 2478882"/>
                <a:gd name="connsiteY317" fmla="*/ 940594 h 1347788"/>
                <a:gd name="connsiteX318" fmla="*/ 61913 w 2478882"/>
                <a:gd name="connsiteY318" fmla="*/ 902494 h 1347788"/>
                <a:gd name="connsiteX319" fmla="*/ 35719 w 2478882"/>
                <a:gd name="connsiteY319" fmla="*/ 864394 h 1347788"/>
                <a:gd name="connsiteX320" fmla="*/ 11907 w 2478882"/>
                <a:gd name="connsiteY320" fmla="*/ 804863 h 1347788"/>
                <a:gd name="connsiteX321" fmla="*/ 0 w 2478882"/>
                <a:gd name="connsiteY321" fmla="*/ 735807 h 1347788"/>
                <a:gd name="connsiteX322" fmla="*/ 2382 w 2478882"/>
                <a:gd name="connsiteY322" fmla="*/ 676275 h 1347788"/>
                <a:gd name="connsiteX323" fmla="*/ 2382 w 2478882"/>
                <a:gd name="connsiteY323" fmla="*/ 645319 h 1347788"/>
                <a:gd name="connsiteX324" fmla="*/ 2052638 w 2478882"/>
                <a:gd name="connsiteY324" fmla="*/ 0 h 1347788"/>
                <a:gd name="connsiteX0" fmla="*/ 2052638 w 2478882"/>
                <a:gd name="connsiteY0" fmla="*/ 0 h 1347788"/>
                <a:gd name="connsiteX1" fmla="*/ 2057400 w 2478882"/>
                <a:gd name="connsiteY1" fmla="*/ 33338 h 1347788"/>
                <a:gd name="connsiteX2" fmla="*/ 2066925 w 2478882"/>
                <a:gd name="connsiteY2" fmla="*/ 88107 h 1347788"/>
                <a:gd name="connsiteX3" fmla="*/ 2088357 w 2478882"/>
                <a:gd name="connsiteY3" fmla="*/ 133350 h 1347788"/>
                <a:gd name="connsiteX4" fmla="*/ 2085975 w 2478882"/>
                <a:gd name="connsiteY4" fmla="*/ 183357 h 1347788"/>
                <a:gd name="connsiteX5" fmla="*/ 2085975 w 2478882"/>
                <a:gd name="connsiteY5" fmla="*/ 228600 h 1347788"/>
                <a:gd name="connsiteX6" fmla="*/ 2081213 w 2478882"/>
                <a:gd name="connsiteY6" fmla="*/ 278607 h 1347788"/>
                <a:gd name="connsiteX7" fmla="*/ 2095500 w 2478882"/>
                <a:gd name="connsiteY7" fmla="*/ 319088 h 1347788"/>
                <a:gd name="connsiteX8" fmla="*/ 2109788 w 2478882"/>
                <a:gd name="connsiteY8" fmla="*/ 350044 h 1347788"/>
                <a:gd name="connsiteX9" fmla="*/ 2105025 w 2478882"/>
                <a:gd name="connsiteY9" fmla="*/ 388144 h 1347788"/>
                <a:gd name="connsiteX10" fmla="*/ 2119313 w 2478882"/>
                <a:gd name="connsiteY10" fmla="*/ 426244 h 1347788"/>
                <a:gd name="connsiteX11" fmla="*/ 2145507 w 2478882"/>
                <a:gd name="connsiteY11" fmla="*/ 454819 h 1347788"/>
                <a:gd name="connsiteX12" fmla="*/ 2169319 w 2478882"/>
                <a:gd name="connsiteY12" fmla="*/ 481013 h 1347788"/>
                <a:gd name="connsiteX13" fmla="*/ 2178844 w 2478882"/>
                <a:gd name="connsiteY13" fmla="*/ 516732 h 1347788"/>
                <a:gd name="connsiteX14" fmla="*/ 2216944 w 2478882"/>
                <a:gd name="connsiteY14" fmla="*/ 633413 h 1347788"/>
                <a:gd name="connsiteX15" fmla="*/ 2238375 w 2478882"/>
                <a:gd name="connsiteY15" fmla="*/ 719138 h 1347788"/>
                <a:gd name="connsiteX16" fmla="*/ 2266950 w 2478882"/>
                <a:gd name="connsiteY16" fmla="*/ 764382 h 1347788"/>
                <a:gd name="connsiteX17" fmla="*/ 2288382 w 2478882"/>
                <a:gd name="connsiteY17" fmla="*/ 821532 h 1347788"/>
                <a:gd name="connsiteX18" fmla="*/ 2297907 w 2478882"/>
                <a:gd name="connsiteY18" fmla="*/ 871538 h 1347788"/>
                <a:gd name="connsiteX19" fmla="*/ 2340769 w 2478882"/>
                <a:gd name="connsiteY19" fmla="*/ 909638 h 1347788"/>
                <a:gd name="connsiteX20" fmla="*/ 2343150 w 2478882"/>
                <a:gd name="connsiteY20" fmla="*/ 950119 h 1347788"/>
                <a:gd name="connsiteX21" fmla="*/ 2347913 w 2478882"/>
                <a:gd name="connsiteY21" fmla="*/ 964407 h 1347788"/>
                <a:gd name="connsiteX22" fmla="*/ 2364582 w 2478882"/>
                <a:gd name="connsiteY22" fmla="*/ 978694 h 1347788"/>
                <a:gd name="connsiteX23" fmla="*/ 2359819 w 2478882"/>
                <a:gd name="connsiteY23" fmla="*/ 995363 h 1347788"/>
                <a:gd name="connsiteX24" fmla="*/ 2393157 w 2478882"/>
                <a:gd name="connsiteY24" fmla="*/ 1019175 h 1347788"/>
                <a:gd name="connsiteX25" fmla="*/ 2409825 w 2478882"/>
                <a:gd name="connsiteY25" fmla="*/ 1059657 h 1347788"/>
                <a:gd name="connsiteX26" fmla="*/ 2390775 w 2478882"/>
                <a:gd name="connsiteY26" fmla="*/ 1069182 h 1347788"/>
                <a:gd name="connsiteX27" fmla="*/ 2376488 w 2478882"/>
                <a:gd name="connsiteY27" fmla="*/ 1047750 h 1347788"/>
                <a:gd name="connsiteX28" fmla="*/ 2364582 w 2478882"/>
                <a:gd name="connsiteY28" fmla="*/ 1035844 h 1347788"/>
                <a:gd name="connsiteX29" fmla="*/ 2355057 w 2478882"/>
                <a:gd name="connsiteY29" fmla="*/ 1035844 h 1347788"/>
                <a:gd name="connsiteX30" fmla="*/ 2352675 w 2478882"/>
                <a:gd name="connsiteY30" fmla="*/ 1057275 h 1347788"/>
                <a:gd name="connsiteX31" fmla="*/ 2371725 w 2478882"/>
                <a:gd name="connsiteY31" fmla="*/ 1090613 h 1347788"/>
                <a:gd name="connsiteX32" fmla="*/ 2386013 w 2478882"/>
                <a:gd name="connsiteY32" fmla="*/ 1104900 h 1347788"/>
                <a:gd name="connsiteX33" fmla="*/ 2400300 w 2478882"/>
                <a:gd name="connsiteY33" fmla="*/ 1085850 h 1347788"/>
                <a:gd name="connsiteX34" fmla="*/ 2414588 w 2478882"/>
                <a:gd name="connsiteY34" fmla="*/ 1090613 h 1347788"/>
                <a:gd name="connsiteX35" fmla="*/ 2421732 w 2478882"/>
                <a:gd name="connsiteY35" fmla="*/ 1116807 h 1347788"/>
                <a:gd name="connsiteX36" fmla="*/ 2424113 w 2478882"/>
                <a:gd name="connsiteY36" fmla="*/ 1128713 h 1347788"/>
                <a:gd name="connsiteX37" fmla="*/ 2400300 w 2478882"/>
                <a:gd name="connsiteY37" fmla="*/ 1131094 h 1347788"/>
                <a:gd name="connsiteX38" fmla="*/ 2414588 w 2478882"/>
                <a:gd name="connsiteY38" fmla="*/ 1152525 h 1347788"/>
                <a:gd name="connsiteX39" fmla="*/ 2443163 w 2478882"/>
                <a:gd name="connsiteY39" fmla="*/ 1159669 h 1347788"/>
                <a:gd name="connsiteX40" fmla="*/ 2462213 w 2478882"/>
                <a:gd name="connsiteY40" fmla="*/ 1190625 h 1347788"/>
                <a:gd name="connsiteX41" fmla="*/ 2455069 w 2478882"/>
                <a:gd name="connsiteY41" fmla="*/ 1235869 h 1347788"/>
                <a:gd name="connsiteX42" fmla="*/ 2459832 w 2478882"/>
                <a:gd name="connsiteY42" fmla="*/ 1290638 h 1347788"/>
                <a:gd name="connsiteX43" fmla="*/ 2478882 w 2478882"/>
                <a:gd name="connsiteY43" fmla="*/ 1347788 h 1347788"/>
                <a:gd name="connsiteX44" fmla="*/ 2457450 w 2478882"/>
                <a:gd name="connsiteY44" fmla="*/ 1347788 h 1347788"/>
                <a:gd name="connsiteX45" fmla="*/ 2428875 w 2478882"/>
                <a:gd name="connsiteY45" fmla="*/ 1335882 h 1347788"/>
                <a:gd name="connsiteX46" fmla="*/ 2412207 w 2478882"/>
                <a:gd name="connsiteY46" fmla="*/ 1335882 h 1347788"/>
                <a:gd name="connsiteX47" fmla="*/ 2395538 w 2478882"/>
                <a:gd name="connsiteY47" fmla="*/ 1326357 h 1347788"/>
                <a:gd name="connsiteX48" fmla="*/ 2378869 w 2478882"/>
                <a:gd name="connsiteY48" fmla="*/ 1316832 h 1347788"/>
                <a:gd name="connsiteX49" fmla="*/ 2383632 w 2478882"/>
                <a:gd name="connsiteY49" fmla="*/ 1269207 h 1347788"/>
                <a:gd name="connsiteX50" fmla="*/ 2336007 w 2478882"/>
                <a:gd name="connsiteY50" fmla="*/ 1245394 h 1347788"/>
                <a:gd name="connsiteX51" fmla="*/ 2297907 w 2478882"/>
                <a:gd name="connsiteY51" fmla="*/ 1233488 h 1347788"/>
                <a:gd name="connsiteX52" fmla="*/ 2238375 w 2478882"/>
                <a:gd name="connsiteY52" fmla="*/ 1214438 h 1347788"/>
                <a:gd name="connsiteX53" fmla="*/ 2185988 w 2478882"/>
                <a:gd name="connsiteY53" fmla="*/ 1212057 h 1347788"/>
                <a:gd name="connsiteX54" fmla="*/ 2164557 w 2478882"/>
                <a:gd name="connsiteY54" fmla="*/ 1207294 h 1347788"/>
                <a:gd name="connsiteX55" fmla="*/ 2193132 w 2478882"/>
                <a:gd name="connsiteY55" fmla="*/ 1188244 h 1347788"/>
                <a:gd name="connsiteX56" fmla="*/ 2178844 w 2478882"/>
                <a:gd name="connsiteY56" fmla="*/ 1185863 h 1347788"/>
                <a:gd name="connsiteX57" fmla="*/ 2183607 w 2478882"/>
                <a:gd name="connsiteY57" fmla="*/ 1169194 h 1347788"/>
                <a:gd name="connsiteX58" fmla="*/ 2205038 w 2478882"/>
                <a:gd name="connsiteY58" fmla="*/ 1145382 h 1347788"/>
                <a:gd name="connsiteX59" fmla="*/ 2197894 w 2478882"/>
                <a:gd name="connsiteY59" fmla="*/ 1140619 h 1347788"/>
                <a:gd name="connsiteX60" fmla="*/ 2166938 w 2478882"/>
                <a:gd name="connsiteY60" fmla="*/ 1164432 h 1347788"/>
                <a:gd name="connsiteX61" fmla="*/ 2155032 w 2478882"/>
                <a:gd name="connsiteY61" fmla="*/ 1164432 h 1347788"/>
                <a:gd name="connsiteX62" fmla="*/ 2147888 w 2478882"/>
                <a:gd name="connsiteY62" fmla="*/ 1152525 h 1347788"/>
                <a:gd name="connsiteX63" fmla="*/ 2138363 w 2478882"/>
                <a:gd name="connsiteY63" fmla="*/ 1147763 h 1347788"/>
                <a:gd name="connsiteX64" fmla="*/ 2119313 w 2478882"/>
                <a:gd name="connsiteY64" fmla="*/ 1152525 h 1347788"/>
                <a:gd name="connsiteX65" fmla="*/ 2126457 w 2478882"/>
                <a:gd name="connsiteY65" fmla="*/ 1173957 h 1347788"/>
                <a:gd name="connsiteX66" fmla="*/ 2102644 w 2478882"/>
                <a:gd name="connsiteY66" fmla="*/ 1176338 h 1347788"/>
                <a:gd name="connsiteX67" fmla="*/ 2088357 w 2478882"/>
                <a:gd name="connsiteY67" fmla="*/ 1169194 h 1347788"/>
                <a:gd name="connsiteX68" fmla="*/ 2078832 w 2478882"/>
                <a:gd name="connsiteY68" fmla="*/ 1154907 h 1347788"/>
                <a:gd name="connsiteX69" fmla="*/ 2066925 w 2478882"/>
                <a:gd name="connsiteY69" fmla="*/ 1162050 h 1347788"/>
                <a:gd name="connsiteX70" fmla="*/ 2035970 w 2478882"/>
                <a:gd name="connsiteY70" fmla="*/ 1131094 h 1347788"/>
                <a:gd name="connsiteX71" fmla="*/ 1990725 w 2478882"/>
                <a:gd name="connsiteY71" fmla="*/ 1123950 h 1347788"/>
                <a:gd name="connsiteX72" fmla="*/ 1976438 w 2478882"/>
                <a:gd name="connsiteY72" fmla="*/ 1095375 h 1347788"/>
                <a:gd name="connsiteX73" fmla="*/ 1952625 w 2478882"/>
                <a:gd name="connsiteY73" fmla="*/ 1114425 h 1347788"/>
                <a:gd name="connsiteX74" fmla="*/ 1935957 w 2478882"/>
                <a:gd name="connsiteY74" fmla="*/ 1138238 h 1347788"/>
                <a:gd name="connsiteX75" fmla="*/ 1921669 w 2478882"/>
                <a:gd name="connsiteY75" fmla="*/ 1104900 h 1347788"/>
                <a:gd name="connsiteX76" fmla="*/ 1921669 w 2478882"/>
                <a:gd name="connsiteY76" fmla="*/ 1083469 h 1347788"/>
                <a:gd name="connsiteX77" fmla="*/ 1893094 w 2478882"/>
                <a:gd name="connsiteY77" fmla="*/ 1057275 h 1347788"/>
                <a:gd name="connsiteX78" fmla="*/ 1869282 w 2478882"/>
                <a:gd name="connsiteY78" fmla="*/ 1042988 h 1347788"/>
                <a:gd name="connsiteX79" fmla="*/ 1850232 w 2478882"/>
                <a:gd name="connsiteY79" fmla="*/ 1028700 h 1347788"/>
                <a:gd name="connsiteX80" fmla="*/ 1843088 w 2478882"/>
                <a:gd name="connsiteY80" fmla="*/ 1016794 h 1347788"/>
                <a:gd name="connsiteX81" fmla="*/ 1804988 w 2478882"/>
                <a:gd name="connsiteY81" fmla="*/ 1012032 h 1347788"/>
                <a:gd name="connsiteX82" fmla="*/ 1769269 w 2478882"/>
                <a:gd name="connsiteY82" fmla="*/ 1007269 h 1347788"/>
                <a:gd name="connsiteX83" fmla="*/ 1750219 w 2478882"/>
                <a:gd name="connsiteY83" fmla="*/ 981075 h 1347788"/>
                <a:gd name="connsiteX84" fmla="*/ 1709738 w 2478882"/>
                <a:gd name="connsiteY84" fmla="*/ 962025 h 1347788"/>
                <a:gd name="connsiteX85" fmla="*/ 1678782 w 2478882"/>
                <a:gd name="connsiteY85" fmla="*/ 947738 h 1347788"/>
                <a:gd name="connsiteX86" fmla="*/ 1659732 w 2478882"/>
                <a:gd name="connsiteY86" fmla="*/ 945357 h 1347788"/>
                <a:gd name="connsiteX87" fmla="*/ 1659732 w 2478882"/>
                <a:gd name="connsiteY87" fmla="*/ 921544 h 1347788"/>
                <a:gd name="connsiteX88" fmla="*/ 1640682 w 2478882"/>
                <a:gd name="connsiteY88" fmla="*/ 928688 h 1347788"/>
                <a:gd name="connsiteX89" fmla="*/ 1640682 w 2478882"/>
                <a:gd name="connsiteY89" fmla="*/ 928688 h 1347788"/>
                <a:gd name="connsiteX90" fmla="*/ 1619250 w 2478882"/>
                <a:gd name="connsiteY90" fmla="*/ 892969 h 1347788"/>
                <a:gd name="connsiteX91" fmla="*/ 1595438 w 2478882"/>
                <a:gd name="connsiteY91" fmla="*/ 871538 h 1347788"/>
                <a:gd name="connsiteX92" fmla="*/ 1581150 w 2478882"/>
                <a:gd name="connsiteY92" fmla="*/ 864394 h 1347788"/>
                <a:gd name="connsiteX93" fmla="*/ 1581150 w 2478882"/>
                <a:gd name="connsiteY93" fmla="*/ 845344 h 1347788"/>
                <a:gd name="connsiteX94" fmla="*/ 1602582 w 2478882"/>
                <a:gd name="connsiteY94" fmla="*/ 835819 h 1347788"/>
                <a:gd name="connsiteX95" fmla="*/ 1633538 w 2478882"/>
                <a:gd name="connsiteY95" fmla="*/ 842963 h 1347788"/>
                <a:gd name="connsiteX96" fmla="*/ 1657350 w 2478882"/>
                <a:gd name="connsiteY96" fmla="*/ 828675 h 1347788"/>
                <a:gd name="connsiteX97" fmla="*/ 1669257 w 2478882"/>
                <a:gd name="connsiteY97" fmla="*/ 816769 h 1347788"/>
                <a:gd name="connsiteX98" fmla="*/ 1688307 w 2478882"/>
                <a:gd name="connsiteY98" fmla="*/ 804863 h 1347788"/>
                <a:gd name="connsiteX99" fmla="*/ 1650207 w 2478882"/>
                <a:gd name="connsiteY99" fmla="*/ 771525 h 1347788"/>
                <a:gd name="connsiteX100" fmla="*/ 1624013 w 2478882"/>
                <a:gd name="connsiteY100" fmla="*/ 778669 h 1347788"/>
                <a:gd name="connsiteX101" fmla="*/ 1626393 w 2478882"/>
                <a:gd name="connsiteY101" fmla="*/ 795338 h 1347788"/>
                <a:gd name="connsiteX102" fmla="*/ 1607344 w 2478882"/>
                <a:gd name="connsiteY102" fmla="*/ 802481 h 1347788"/>
                <a:gd name="connsiteX103" fmla="*/ 1581151 w 2478882"/>
                <a:gd name="connsiteY103" fmla="*/ 809625 h 1347788"/>
                <a:gd name="connsiteX104" fmla="*/ 1559719 w 2478882"/>
                <a:gd name="connsiteY104" fmla="*/ 819150 h 1347788"/>
                <a:gd name="connsiteX105" fmla="*/ 1552575 w 2478882"/>
                <a:gd name="connsiteY105" fmla="*/ 835819 h 1347788"/>
                <a:gd name="connsiteX106" fmla="*/ 1531144 w 2478882"/>
                <a:gd name="connsiteY106" fmla="*/ 835819 h 1347788"/>
                <a:gd name="connsiteX107" fmla="*/ 1516857 w 2478882"/>
                <a:gd name="connsiteY107" fmla="*/ 845344 h 1347788"/>
                <a:gd name="connsiteX108" fmla="*/ 1485900 w 2478882"/>
                <a:gd name="connsiteY108" fmla="*/ 840582 h 1347788"/>
                <a:gd name="connsiteX109" fmla="*/ 1438275 w 2478882"/>
                <a:gd name="connsiteY109" fmla="*/ 835819 h 1347788"/>
                <a:gd name="connsiteX110" fmla="*/ 1416844 w 2478882"/>
                <a:gd name="connsiteY110" fmla="*/ 821532 h 1347788"/>
                <a:gd name="connsiteX111" fmla="*/ 1385888 w 2478882"/>
                <a:gd name="connsiteY111" fmla="*/ 823913 h 1347788"/>
                <a:gd name="connsiteX112" fmla="*/ 1359694 w 2478882"/>
                <a:gd name="connsiteY112" fmla="*/ 833438 h 1347788"/>
                <a:gd name="connsiteX113" fmla="*/ 1343025 w 2478882"/>
                <a:gd name="connsiteY113" fmla="*/ 828675 h 1347788"/>
                <a:gd name="connsiteX114" fmla="*/ 1323975 w 2478882"/>
                <a:gd name="connsiteY114" fmla="*/ 800100 h 1347788"/>
                <a:gd name="connsiteX115" fmla="*/ 1323975 w 2478882"/>
                <a:gd name="connsiteY115" fmla="*/ 788194 h 1347788"/>
                <a:gd name="connsiteX116" fmla="*/ 1314450 w 2478882"/>
                <a:gd name="connsiteY116" fmla="*/ 812007 h 1347788"/>
                <a:gd name="connsiteX117" fmla="*/ 1319213 w 2478882"/>
                <a:gd name="connsiteY117" fmla="*/ 845344 h 1347788"/>
                <a:gd name="connsiteX118" fmla="*/ 1312069 w 2478882"/>
                <a:gd name="connsiteY118" fmla="*/ 864394 h 1347788"/>
                <a:gd name="connsiteX119" fmla="*/ 1283494 w 2478882"/>
                <a:gd name="connsiteY119" fmla="*/ 864394 h 1347788"/>
                <a:gd name="connsiteX120" fmla="*/ 1264444 w 2478882"/>
                <a:gd name="connsiteY120" fmla="*/ 850107 h 1347788"/>
                <a:gd name="connsiteX121" fmla="*/ 1243013 w 2478882"/>
                <a:gd name="connsiteY121" fmla="*/ 850107 h 1347788"/>
                <a:gd name="connsiteX122" fmla="*/ 1219200 w 2478882"/>
                <a:gd name="connsiteY122" fmla="*/ 840582 h 1347788"/>
                <a:gd name="connsiteX123" fmla="*/ 1212057 w 2478882"/>
                <a:gd name="connsiteY123" fmla="*/ 833438 h 1347788"/>
                <a:gd name="connsiteX124" fmla="*/ 1212057 w 2478882"/>
                <a:gd name="connsiteY124" fmla="*/ 809625 h 1347788"/>
                <a:gd name="connsiteX125" fmla="*/ 1214438 w 2478882"/>
                <a:gd name="connsiteY125" fmla="*/ 785813 h 1347788"/>
                <a:gd name="connsiteX126" fmla="*/ 1219200 w 2478882"/>
                <a:gd name="connsiteY126" fmla="*/ 762000 h 1347788"/>
                <a:gd name="connsiteX127" fmla="*/ 1235869 w 2478882"/>
                <a:gd name="connsiteY127" fmla="*/ 747713 h 1347788"/>
                <a:gd name="connsiteX128" fmla="*/ 1243013 w 2478882"/>
                <a:gd name="connsiteY128" fmla="*/ 740569 h 1347788"/>
                <a:gd name="connsiteX129" fmla="*/ 1233488 w 2478882"/>
                <a:gd name="connsiteY129" fmla="*/ 716757 h 1347788"/>
                <a:gd name="connsiteX130" fmla="*/ 1200150 w 2478882"/>
                <a:gd name="connsiteY130" fmla="*/ 688182 h 1347788"/>
                <a:gd name="connsiteX131" fmla="*/ 1176338 w 2478882"/>
                <a:gd name="connsiteY131" fmla="*/ 671513 h 1347788"/>
                <a:gd name="connsiteX132" fmla="*/ 1162050 w 2478882"/>
                <a:gd name="connsiteY132" fmla="*/ 652463 h 1347788"/>
                <a:gd name="connsiteX133" fmla="*/ 1162050 w 2478882"/>
                <a:gd name="connsiteY133" fmla="*/ 652463 h 1347788"/>
                <a:gd name="connsiteX134" fmla="*/ 1166813 w 2478882"/>
                <a:gd name="connsiteY134" fmla="*/ 690563 h 1347788"/>
                <a:gd name="connsiteX135" fmla="*/ 1169194 w 2478882"/>
                <a:gd name="connsiteY135" fmla="*/ 719138 h 1347788"/>
                <a:gd name="connsiteX136" fmla="*/ 1195388 w 2478882"/>
                <a:gd name="connsiteY136" fmla="*/ 731044 h 1347788"/>
                <a:gd name="connsiteX137" fmla="*/ 1204913 w 2478882"/>
                <a:gd name="connsiteY137" fmla="*/ 745332 h 1347788"/>
                <a:gd name="connsiteX138" fmla="*/ 1195388 w 2478882"/>
                <a:gd name="connsiteY138" fmla="*/ 771525 h 1347788"/>
                <a:gd name="connsiteX139" fmla="*/ 1197769 w 2478882"/>
                <a:gd name="connsiteY139" fmla="*/ 797719 h 1347788"/>
                <a:gd name="connsiteX140" fmla="*/ 1190625 w 2478882"/>
                <a:gd name="connsiteY140" fmla="*/ 819150 h 1347788"/>
                <a:gd name="connsiteX141" fmla="*/ 1195388 w 2478882"/>
                <a:gd name="connsiteY141" fmla="*/ 838200 h 1347788"/>
                <a:gd name="connsiteX142" fmla="*/ 1195388 w 2478882"/>
                <a:gd name="connsiteY142" fmla="*/ 838200 h 1347788"/>
                <a:gd name="connsiteX143" fmla="*/ 1166813 w 2478882"/>
                <a:gd name="connsiteY143" fmla="*/ 838200 h 1347788"/>
                <a:gd name="connsiteX144" fmla="*/ 1150144 w 2478882"/>
                <a:gd name="connsiteY144" fmla="*/ 838200 h 1347788"/>
                <a:gd name="connsiteX145" fmla="*/ 1131094 w 2478882"/>
                <a:gd name="connsiteY145" fmla="*/ 847725 h 1347788"/>
                <a:gd name="connsiteX146" fmla="*/ 1114425 w 2478882"/>
                <a:gd name="connsiteY146" fmla="*/ 838200 h 1347788"/>
                <a:gd name="connsiteX147" fmla="*/ 1088232 w 2478882"/>
                <a:gd name="connsiteY147" fmla="*/ 847725 h 1347788"/>
                <a:gd name="connsiteX148" fmla="*/ 1066800 w 2478882"/>
                <a:gd name="connsiteY148" fmla="*/ 854869 h 1347788"/>
                <a:gd name="connsiteX149" fmla="*/ 1059657 w 2478882"/>
                <a:gd name="connsiteY149" fmla="*/ 842963 h 1347788"/>
                <a:gd name="connsiteX150" fmla="*/ 1031082 w 2478882"/>
                <a:gd name="connsiteY150" fmla="*/ 852488 h 1347788"/>
                <a:gd name="connsiteX151" fmla="*/ 992982 w 2478882"/>
                <a:gd name="connsiteY151" fmla="*/ 823913 h 1347788"/>
                <a:gd name="connsiteX152" fmla="*/ 964407 w 2478882"/>
                <a:gd name="connsiteY152" fmla="*/ 826294 h 1347788"/>
                <a:gd name="connsiteX153" fmla="*/ 942975 w 2478882"/>
                <a:gd name="connsiteY153" fmla="*/ 835819 h 1347788"/>
                <a:gd name="connsiteX154" fmla="*/ 921544 w 2478882"/>
                <a:gd name="connsiteY154" fmla="*/ 852488 h 1347788"/>
                <a:gd name="connsiteX155" fmla="*/ 909638 w 2478882"/>
                <a:gd name="connsiteY155" fmla="*/ 833438 h 1347788"/>
                <a:gd name="connsiteX156" fmla="*/ 919163 w 2478882"/>
                <a:gd name="connsiteY156" fmla="*/ 807244 h 1347788"/>
                <a:gd name="connsiteX157" fmla="*/ 921544 w 2478882"/>
                <a:gd name="connsiteY157" fmla="*/ 797719 h 1347788"/>
                <a:gd name="connsiteX158" fmla="*/ 914400 w 2478882"/>
                <a:gd name="connsiteY158" fmla="*/ 778669 h 1347788"/>
                <a:gd name="connsiteX159" fmla="*/ 907257 w 2478882"/>
                <a:gd name="connsiteY159" fmla="*/ 771525 h 1347788"/>
                <a:gd name="connsiteX160" fmla="*/ 897732 w 2478882"/>
                <a:gd name="connsiteY160" fmla="*/ 800100 h 1347788"/>
                <a:gd name="connsiteX161" fmla="*/ 897732 w 2478882"/>
                <a:gd name="connsiteY161" fmla="*/ 823913 h 1347788"/>
                <a:gd name="connsiteX162" fmla="*/ 869157 w 2478882"/>
                <a:gd name="connsiteY162" fmla="*/ 828675 h 1347788"/>
                <a:gd name="connsiteX163" fmla="*/ 850107 w 2478882"/>
                <a:gd name="connsiteY163" fmla="*/ 833438 h 1347788"/>
                <a:gd name="connsiteX164" fmla="*/ 828675 w 2478882"/>
                <a:gd name="connsiteY164" fmla="*/ 804863 h 1347788"/>
                <a:gd name="connsiteX165" fmla="*/ 814388 w 2478882"/>
                <a:gd name="connsiteY165" fmla="*/ 783432 h 1347788"/>
                <a:gd name="connsiteX166" fmla="*/ 807244 w 2478882"/>
                <a:gd name="connsiteY166" fmla="*/ 759619 h 1347788"/>
                <a:gd name="connsiteX167" fmla="*/ 804863 w 2478882"/>
                <a:gd name="connsiteY167" fmla="*/ 733425 h 1347788"/>
                <a:gd name="connsiteX168" fmla="*/ 783432 w 2478882"/>
                <a:gd name="connsiteY168" fmla="*/ 692944 h 1347788"/>
                <a:gd name="connsiteX169" fmla="*/ 783432 w 2478882"/>
                <a:gd name="connsiteY169" fmla="*/ 719138 h 1347788"/>
                <a:gd name="connsiteX170" fmla="*/ 785813 w 2478882"/>
                <a:gd name="connsiteY170" fmla="*/ 757238 h 1347788"/>
                <a:gd name="connsiteX171" fmla="*/ 800100 w 2478882"/>
                <a:gd name="connsiteY171" fmla="*/ 792957 h 1347788"/>
                <a:gd name="connsiteX172" fmla="*/ 823913 w 2478882"/>
                <a:gd name="connsiteY172" fmla="*/ 833438 h 1347788"/>
                <a:gd name="connsiteX173" fmla="*/ 845344 w 2478882"/>
                <a:gd name="connsiteY173" fmla="*/ 854869 h 1347788"/>
                <a:gd name="connsiteX174" fmla="*/ 838200 w 2478882"/>
                <a:gd name="connsiteY174" fmla="*/ 873919 h 1347788"/>
                <a:gd name="connsiteX175" fmla="*/ 823913 w 2478882"/>
                <a:gd name="connsiteY175" fmla="*/ 902494 h 1347788"/>
                <a:gd name="connsiteX176" fmla="*/ 823913 w 2478882"/>
                <a:gd name="connsiteY176" fmla="*/ 902494 h 1347788"/>
                <a:gd name="connsiteX177" fmla="*/ 800100 w 2478882"/>
                <a:gd name="connsiteY177" fmla="*/ 902494 h 1347788"/>
                <a:gd name="connsiteX178" fmla="*/ 809625 w 2478882"/>
                <a:gd name="connsiteY178" fmla="*/ 869157 h 1347788"/>
                <a:gd name="connsiteX179" fmla="*/ 795338 w 2478882"/>
                <a:gd name="connsiteY179" fmla="*/ 885825 h 1347788"/>
                <a:gd name="connsiteX180" fmla="*/ 788194 w 2478882"/>
                <a:gd name="connsiteY180" fmla="*/ 862013 h 1347788"/>
                <a:gd name="connsiteX181" fmla="*/ 769144 w 2478882"/>
                <a:gd name="connsiteY181" fmla="*/ 864394 h 1347788"/>
                <a:gd name="connsiteX182" fmla="*/ 750094 w 2478882"/>
                <a:gd name="connsiteY182" fmla="*/ 862013 h 1347788"/>
                <a:gd name="connsiteX183" fmla="*/ 742950 w 2478882"/>
                <a:gd name="connsiteY183" fmla="*/ 852488 h 1347788"/>
                <a:gd name="connsiteX184" fmla="*/ 742950 w 2478882"/>
                <a:gd name="connsiteY184" fmla="*/ 852488 h 1347788"/>
                <a:gd name="connsiteX185" fmla="*/ 728663 w 2478882"/>
                <a:gd name="connsiteY185" fmla="*/ 850107 h 1347788"/>
                <a:gd name="connsiteX186" fmla="*/ 711994 w 2478882"/>
                <a:gd name="connsiteY186" fmla="*/ 850107 h 1347788"/>
                <a:gd name="connsiteX187" fmla="*/ 700088 w 2478882"/>
                <a:gd name="connsiteY187" fmla="*/ 866775 h 1347788"/>
                <a:gd name="connsiteX188" fmla="*/ 681038 w 2478882"/>
                <a:gd name="connsiteY188" fmla="*/ 866775 h 1347788"/>
                <a:gd name="connsiteX189" fmla="*/ 669132 w 2478882"/>
                <a:gd name="connsiteY189" fmla="*/ 852488 h 1347788"/>
                <a:gd name="connsiteX190" fmla="*/ 666750 w 2478882"/>
                <a:gd name="connsiteY190" fmla="*/ 852488 h 1347788"/>
                <a:gd name="connsiteX191" fmla="*/ 652463 w 2478882"/>
                <a:gd name="connsiteY191" fmla="*/ 866775 h 1347788"/>
                <a:gd name="connsiteX192" fmla="*/ 652463 w 2478882"/>
                <a:gd name="connsiteY192" fmla="*/ 881063 h 1347788"/>
                <a:gd name="connsiteX193" fmla="*/ 661988 w 2478882"/>
                <a:gd name="connsiteY193" fmla="*/ 890588 h 1347788"/>
                <a:gd name="connsiteX194" fmla="*/ 704850 w 2478882"/>
                <a:gd name="connsiteY194" fmla="*/ 890588 h 1347788"/>
                <a:gd name="connsiteX195" fmla="*/ 738188 w 2478882"/>
                <a:gd name="connsiteY195" fmla="*/ 890588 h 1347788"/>
                <a:gd name="connsiteX196" fmla="*/ 776288 w 2478882"/>
                <a:gd name="connsiteY196" fmla="*/ 888207 h 1347788"/>
                <a:gd name="connsiteX197" fmla="*/ 783432 w 2478882"/>
                <a:gd name="connsiteY197" fmla="*/ 900113 h 1347788"/>
                <a:gd name="connsiteX198" fmla="*/ 783432 w 2478882"/>
                <a:gd name="connsiteY198" fmla="*/ 900113 h 1347788"/>
                <a:gd name="connsiteX199" fmla="*/ 754857 w 2478882"/>
                <a:gd name="connsiteY199" fmla="*/ 914400 h 1347788"/>
                <a:gd name="connsiteX200" fmla="*/ 735807 w 2478882"/>
                <a:gd name="connsiteY200" fmla="*/ 931069 h 1347788"/>
                <a:gd name="connsiteX201" fmla="*/ 735807 w 2478882"/>
                <a:gd name="connsiteY201" fmla="*/ 931069 h 1347788"/>
                <a:gd name="connsiteX202" fmla="*/ 707232 w 2478882"/>
                <a:gd name="connsiteY202" fmla="*/ 919163 h 1347788"/>
                <a:gd name="connsiteX203" fmla="*/ 690563 w 2478882"/>
                <a:gd name="connsiteY203" fmla="*/ 909638 h 1347788"/>
                <a:gd name="connsiteX204" fmla="*/ 652463 w 2478882"/>
                <a:gd name="connsiteY204" fmla="*/ 909638 h 1347788"/>
                <a:gd name="connsiteX205" fmla="*/ 619125 w 2478882"/>
                <a:gd name="connsiteY205" fmla="*/ 914400 h 1347788"/>
                <a:gd name="connsiteX206" fmla="*/ 600075 w 2478882"/>
                <a:gd name="connsiteY206" fmla="*/ 897732 h 1347788"/>
                <a:gd name="connsiteX207" fmla="*/ 590550 w 2478882"/>
                <a:gd name="connsiteY207" fmla="*/ 859632 h 1347788"/>
                <a:gd name="connsiteX208" fmla="*/ 581025 w 2478882"/>
                <a:gd name="connsiteY208" fmla="*/ 845344 h 1347788"/>
                <a:gd name="connsiteX209" fmla="*/ 573882 w 2478882"/>
                <a:gd name="connsiteY209" fmla="*/ 828675 h 1347788"/>
                <a:gd name="connsiteX210" fmla="*/ 559594 w 2478882"/>
                <a:gd name="connsiteY210" fmla="*/ 835819 h 1347788"/>
                <a:gd name="connsiteX211" fmla="*/ 559594 w 2478882"/>
                <a:gd name="connsiteY211" fmla="*/ 859632 h 1347788"/>
                <a:gd name="connsiteX212" fmla="*/ 545307 w 2478882"/>
                <a:gd name="connsiteY212" fmla="*/ 845344 h 1347788"/>
                <a:gd name="connsiteX213" fmla="*/ 523875 w 2478882"/>
                <a:gd name="connsiteY213" fmla="*/ 838200 h 1347788"/>
                <a:gd name="connsiteX214" fmla="*/ 500063 w 2478882"/>
                <a:gd name="connsiteY214" fmla="*/ 840582 h 1347788"/>
                <a:gd name="connsiteX215" fmla="*/ 492919 w 2478882"/>
                <a:gd name="connsiteY215" fmla="*/ 862013 h 1347788"/>
                <a:gd name="connsiteX216" fmla="*/ 481013 w 2478882"/>
                <a:gd name="connsiteY216" fmla="*/ 866775 h 1347788"/>
                <a:gd name="connsiteX217" fmla="*/ 461963 w 2478882"/>
                <a:gd name="connsiteY217" fmla="*/ 866775 h 1347788"/>
                <a:gd name="connsiteX218" fmla="*/ 433388 w 2478882"/>
                <a:gd name="connsiteY218" fmla="*/ 876300 h 1347788"/>
                <a:gd name="connsiteX219" fmla="*/ 419100 w 2478882"/>
                <a:gd name="connsiteY219" fmla="*/ 900113 h 1347788"/>
                <a:gd name="connsiteX220" fmla="*/ 426244 w 2478882"/>
                <a:gd name="connsiteY220" fmla="*/ 907257 h 1347788"/>
                <a:gd name="connsiteX221" fmla="*/ 466725 w 2478882"/>
                <a:gd name="connsiteY221" fmla="*/ 885825 h 1347788"/>
                <a:gd name="connsiteX222" fmla="*/ 488157 w 2478882"/>
                <a:gd name="connsiteY222" fmla="*/ 890588 h 1347788"/>
                <a:gd name="connsiteX223" fmla="*/ 519113 w 2478882"/>
                <a:gd name="connsiteY223" fmla="*/ 878682 h 1347788"/>
                <a:gd name="connsiteX224" fmla="*/ 552450 w 2478882"/>
                <a:gd name="connsiteY224" fmla="*/ 904875 h 1347788"/>
                <a:gd name="connsiteX225" fmla="*/ 561975 w 2478882"/>
                <a:gd name="connsiteY225" fmla="*/ 931069 h 1347788"/>
                <a:gd name="connsiteX226" fmla="*/ 590550 w 2478882"/>
                <a:gd name="connsiteY226" fmla="*/ 923925 h 1347788"/>
                <a:gd name="connsiteX227" fmla="*/ 607219 w 2478882"/>
                <a:gd name="connsiteY227" fmla="*/ 945357 h 1347788"/>
                <a:gd name="connsiteX228" fmla="*/ 645319 w 2478882"/>
                <a:gd name="connsiteY228" fmla="*/ 950119 h 1347788"/>
                <a:gd name="connsiteX229" fmla="*/ 704850 w 2478882"/>
                <a:gd name="connsiteY229" fmla="*/ 959644 h 1347788"/>
                <a:gd name="connsiteX230" fmla="*/ 745332 w 2478882"/>
                <a:gd name="connsiteY230" fmla="*/ 966788 h 1347788"/>
                <a:gd name="connsiteX231" fmla="*/ 745332 w 2478882"/>
                <a:gd name="connsiteY231" fmla="*/ 966788 h 1347788"/>
                <a:gd name="connsiteX232" fmla="*/ 764382 w 2478882"/>
                <a:gd name="connsiteY232" fmla="*/ 935832 h 1347788"/>
                <a:gd name="connsiteX233" fmla="*/ 790575 w 2478882"/>
                <a:gd name="connsiteY233" fmla="*/ 935832 h 1347788"/>
                <a:gd name="connsiteX234" fmla="*/ 828675 w 2478882"/>
                <a:gd name="connsiteY234" fmla="*/ 935832 h 1347788"/>
                <a:gd name="connsiteX235" fmla="*/ 821532 w 2478882"/>
                <a:gd name="connsiteY235" fmla="*/ 950119 h 1347788"/>
                <a:gd name="connsiteX236" fmla="*/ 812007 w 2478882"/>
                <a:gd name="connsiteY236" fmla="*/ 964407 h 1347788"/>
                <a:gd name="connsiteX237" fmla="*/ 823913 w 2478882"/>
                <a:gd name="connsiteY237" fmla="*/ 973932 h 1347788"/>
                <a:gd name="connsiteX238" fmla="*/ 800100 w 2478882"/>
                <a:gd name="connsiteY238" fmla="*/ 992982 h 1347788"/>
                <a:gd name="connsiteX239" fmla="*/ 797719 w 2478882"/>
                <a:gd name="connsiteY239" fmla="*/ 1014413 h 1347788"/>
                <a:gd name="connsiteX240" fmla="*/ 790575 w 2478882"/>
                <a:gd name="connsiteY240" fmla="*/ 1026319 h 1347788"/>
                <a:gd name="connsiteX241" fmla="*/ 764382 w 2478882"/>
                <a:gd name="connsiteY241" fmla="*/ 1031082 h 1347788"/>
                <a:gd name="connsiteX242" fmla="*/ 771525 w 2478882"/>
                <a:gd name="connsiteY242" fmla="*/ 1054894 h 1347788"/>
                <a:gd name="connsiteX243" fmla="*/ 740569 w 2478882"/>
                <a:gd name="connsiteY243" fmla="*/ 1059657 h 1347788"/>
                <a:gd name="connsiteX244" fmla="*/ 726282 w 2478882"/>
                <a:gd name="connsiteY244" fmla="*/ 1042988 h 1347788"/>
                <a:gd name="connsiteX245" fmla="*/ 695325 w 2478882"/>
                <a:gd name="connsiteY245" fmla="*/ 1045369 h 1347788"/>
                <a:gd name="connsiteX246" fmla="*/ 669132 w 2478882"/>
                <a:gd name="connsiteY246" fmla="*/ 1052513 h 1347788"/>
                <a:gd name="connsiteX247" fmla="*/ 642938 w 2478882"/>
                <a:gd name="connsiteY247" fmla="*/ 1050132 h 1347788"/>
                <a:gd name="connsiteX248" fmla="*/ 621507 w 2478882"/>
                <a:gd name="connsiteY248" fmla="*/ 1047750 h 1347788"/>
                <a:gd name="connsiteX249" fmla="*/ 621507 w 2478882"/>
                <a:gd name="connsiteY249" fmla="*/ 1033463 h 1347788"/>
                <a:gd name="connsiteX250" fmla="*/ 600075 w 2478882"/>
                <a:gd name="connsiteY250" fmla="*/ 1035844 h 1347788"/>
                <a:gd name="connsiteX251" fmla="*/ 578644 w 2478882"/>
                <a:gd name="connsiteY251" fmla="*/ 1040607 h 1347788"/>
                <a:gd name="connsiteX252" fmla="*/ 571500 w 2478882"/>
                <a:gd name="connsiteY252" fmla="*/ 1031082 h 1347788"/>
                <a:gd name="connsiteX253" fmla="*/ 571500 w 2478882"/>
                <a:gd name="connsiteY253" fmla="*/ 1019175 h 1347788"/>
                <a:gd name="connsiteX254" fmla="*/ 571500 w 2478882"/>
                <a:gd name="connsiteY254" fmla="*/ 1019175 h 1347788"/>
                <a:gd name="connsiteX255" fmla="*/ 626269 w 2478882"/>
                <a:gd name="connsiteY255" fmla="*/ 1004888 h 1347788"/>
                <a:gd name="connsiteX256" fmla="*/ 647700 w 2478882"/>
                <a:gd name="connsiteY256" fmla="*/ 988219 h 1347788"/>
                <a:gd name="connsiteX257" fmla="*/ 647700 w 2478882"/>
                <a:gd name="connsiteY257" fmla="*/ 988219 h 1347788"/>
                <a:gd name="connsiteX258" fmla="*/ 647700 w 2478882"/>
                <a:gd name="connsiteY258" fmla="*/ 988219 h 1347788"/>
                <a:gd name="connsiteX259" fmla="*/ 597694 w 2478882"/>
                <a:gd name="connsiteY259" fmla="*/ 988219 h 1347788"/>
                <a:gd name="connsiteX260" fmla="*/ 581025 w 2478882"/>
                <a:gd name="connsiteY260" fmla="*/ 990600 h 1347788"/>
                <a:gd name="connsiteX261" fmla="*/ 578644 w 2478882"/>
                <a:gd name="connsiteY261" fmla="*/ 969169 h 1347788"/>
                <a:gd name="connsiteX262" fmla="*/ 550069 w 2478882"/>
                <a:gd name="connsiteY262" fmla="*/ 966788 h 1347788"/>
                <a:gd name="connsiteX263" fmla="*/ 559594 w 2478882"/>
                <a:gd name="connsiteY263" fmla="*/ 988219 h 1347788"/>
                <a:gd name="connsiteX264" fmla="*/ 545307 w 2478882"/>
                <a:gd name="connsiteY264" fmla="*/ 992982 h 1347788"/>
                <a:gd name="connsiteX265" fmla="*/ 511969 w 2478882"/>
                <a:gd name="connsiteY265" fmla="*/ 988219 h 1347788"/>
                <a:gd name="connsiteX266" fmla="*/ 492919 w 2478882"/>
                <a:gd name="connsiteY266" fmla="*/ 990600 h 1347788"/>
                <a:gd name="connsiteX267" fmla="*/ 507207 w 2478882"/>
                <a:gd name="connsiteY267" fmla="*/ 1007269 h 1347788"/>
                <a:gd name="connsiteX268" fmla="*/ 516732 w 2478882"/>
                <a:gd name="connsiteY268" fmla="*/ 1019175 h 1347788"/>
                <a:gd name="connsiteX269" fmla="*/ 507207 w 2478882"/>
                <a:gd name="connsiteY269" fmla="*/ 1028700 h 1347788"/>
                <a:gd name="connsiteX270" fmla="*/ 507207 w 2478882"/>
                <a:gd name="connsiteY270" fmla="*/ 1028700 h 1347788"/>
                <a:gd name="connsiteX271" fmla="*/ 497682 w 2478882"/>
                <a:gd name="connsiteY271" fmla="*/ 1054894 h 1347788"/>
                <a:gd name="connsiteX272" fmla="*/ 469107 w 2478882"/>
                <a:gd name="connsiteY272" fmla="*/ 1076325 h 1347788"/>
                <a:gd name="connsiteX273" fmla="*/ 454819 w 2478882"/>
                <a:gd name="connsiteY273" fmla="*/ 1071563 h 1347788"/>
                <a:gd name="connsiteX274" fmla="*/ 438150 w 2478882"/>
                <a:gd name="connsiteY274" fmla="*/ 1085850 h 1347788"/>
                <a:gd name="connsiteX275" fmla="*/ 431007 w 2478882"/>
                <a:gd name="connsiteY275" fmla="*/ 1083469 h 1347788"/>
                <a:gd name="connsiteX276" fmla="*/ 433388 w 2478882"/>
                <a:gd name="connsiteY276" fmla="*/ 1059657 h 1347788"/>
                <a:gd name="connsiteX277" fmla="*/ 435769 w 2478882"/>
                <a:gd name="connsiteY277" fmla="*/ 1035844 h 1347788"/>
                <a:gd name="connsiteX278" fmla="*/ 426244 w 2478882"/>
                <a:gd name="connsiteY278" fmla="*/ 1031082 h 1347788"/>
                <a:gd name="connsiteX279" fmla="*/ 423863 w 2478882"/>
                <a:gd name="connsiteY279" fmla="*/ 1047750 h 1347788"/>
                <a:gd name="connsiteX280" fmla="*/ 416719 w 2478882"/>
                <a:gd name="connsiteY280" fmla="*/ 1062038 h 1347788"/>
                <a:gd name="connsiteX281" fmla="*/ 392907 w 2478882"/>
                <a:gd name="connsiteY281" fmla="*/ 1052513 h 1347788"/>
                <a:gd name="connsiteX282" fmla="*/ 383382 w 2478882"/>
                <a:gd name="connsiteY282" fmla="*/ 1050132 h 1347788"/>
                <a:gd name="connsiteX283" fmla="*/ 383382 w 2478882"/>
                <a:gd name="connsiteY283" fmla="*/ 1069182 h 1347788"/>
                <a:gd name="connsiteX284" fmla="*/ 404813 w 2478882"/>
                <a:gd name="connsiteY284" fmla="*/ 1088232 h 1347788"/>
                <a:gd name="connsiteX285" fmla="*/ 376238 w 2478882"/>
                <a:gd name="connsiteY285" fmla="*/ 1090613 h 1347788"/>
                <a:gd name="connsiteX286" fmla="*/ 371475 w 2478882"/>
                <a:gd name="connsiteY286" fmla="*/ 1100138 h 1347788"/>
                <a:gd name="connsiteX287" fmla="*/ 342900 w 2478882"/>
                <a:gd name="connsiteY287" fmla="*/ 1090613 h 1347788"/>
                <a:gd name="connsiteX288" fmla="*/ 342900 w 2478882"/>
                <a:gd name="connsiteY288" fmla="*/ 1109663 h 1347788"/>
                <a:gd name="connsiteX289" fmla="*/ 333375 w 2478882"/>
                <a:gd name="connsiteY289" fmla="*/ 1121569 h 1347788"/>
                <a:gd name="connsiteX290" fmla="*/ 323850 w 2478882"/>
                <a:gd name="connsiteY290" fmla="*/ 1121569 h 1347788"/>
                <a:gd name="connsiteX291" fmla="*/ 316707 w 2478882"/>
                <a:gd name="connsiteY291" fmla="*/ 1088232 h 1347788"/>
                <a:gd name="connsiteX292" fmla="*/ 290513 w 2478882"/>
                <a:gd name="connsiteY292" fmla="*/ 1073944 h 1347788"/>
                <a:gd name="connsiteX293" fmla="*/ 271463 w 2478882"/>
                <a:gd name="connsiteY293" fmla="*/ 1062038 h 1347788"/>
                <a:gd name="connsiteX294" fmla="*/ 278607 w 2478882"/>
                <a:gd name="connsiteY294" fmla="*/ 1012032 h 1347788"/>
                <a:gd name="connsiteX295" fmla="*/ 285750 w 2478882"/>
                <a:gd name="connsiteY295" fmla="*/ 978694 h 1347788"/>
                <a:gd name="connsiteX296" fmla="*/ 328613 w 2478882"/>
                <a:gd name="connsiteY296" fmla="*/ 954882 h 1347788"/>
                <a:gd name="connsiteX297" fmla="*/ 338138 w 2478882"/>
                <a:gd name="connsiteY297" fmla="*/ 938213 h 1347788"/>
                <a:gd name="connsiteX298" fmla="*/ 350044 w 2478882"/>
                <a:gd name="connsiteY298" fmla="*/ 912019 h 1347788"/>
                <a:gd name="connsiteX299" fmla="*/ 350044 w 2478882"/>
                <a:gd name="connsiteY299" fmla="*/ 912019 h 1347788"/>
                <a:gd name="connsiteX300" fmla="*/ 321469 w 2478882"/>
                <a:gd name="connsiteY300" fmla="*/ 919163 h 1347788"/>
                <a:gd name="connsiteX301" fmla="*/ 314325 w 2478882"/>
                <a:gd name="connsiteY301" fmla="*/ 895350 h 1347788"/>
                <a:gd name="connsiteX302" fmla="*/ 311944 w 2478882"/>
                <a:gd name="connsiteY302" fmla="*/ 916782 h 1347788"/>
                <a:gd name="connsiteX303" fmla="*/ 300038 w 2478882"/>
                <a:gd name="connsiteY303" fmla="*/ 950119 h 1347788"/>
                <a:gd name="connsiteX304" fmla="*/ 288132 w 2478882"/>
                <a:gd name="connsiteY304" fmla="*/ 942975 h 1347788"/>
                <a:gd name="connsiteX305" fmla="*/ 288132 w 2478882"/>
                <a:gd name="connsiteY305" fmla="*/ 919163 h 1347788"/>
                <a:gd name="connsiteX306" fmla="*/ 288132 w 2478882"/>
                <a:gd name="connsiteY306" fmla="*/ 907257 h 1347788"/>
                <a:gd name="connsiteX307" fmla="*/ 278607 w 2478882"/>
                <a:gd name="connsiteY307" fmla="*/ 895350 h 1347788"/>
                <a:gd name="connsiteX308" fmla="*/ 269082 w 2478882"/>
                <a:gd name="connsiteY308" fmla="*/ 902494 h 1347788"/>
                <a:gd name="connsiteX309" fmla="*/ 264319 w 2478882"/>
                <a:gd name="connsiteY309" fmla="*/ 938213 h 1347788"/>
                <a:gd name="connsiteX310" fmla="*/ 280988 w 2478882"/>
                <a:gd name="connsiteY310" fmla="*/ 957263 h 1347788"/>
                <a:gd name="connsiteX311" fmla="*/ 276225 w 2478882"/>
                <a:gd name="connsiteY311" fmla="*/ 976313 h 1347788"/>
                <a:gd name="connsiteX312" fmla="*/ 264319 w 2478882"/>
                <a:gd name="connsiteY312" fmla="*/ 1007269 h 1347788"/>
                <a:gd name="connsiteX313" fmla="*/ 250032 w 2478882"/>
                <a:gd name="connsiteY313" fmla="*/ 1031082 h 1347788"/>
                <a:gd name="connsiteX314" fmla="*/ 207169 w 2478882"/>
                <a:gd name="connsiteY314" fmla="*/ 1019175 h 1347788"/>
                <a:gd name="connsiteX315" fmla="*/ 200025 w 2478882"/>
                <a:gd name="connsiteY315" fmla="*/ 988219 h 1347788"/>
                <a:gd name="connsiteX316" fmla="*/ 157163 w 2478882"/>
                <a:gd name="connsiteY316" fmla="*/ 962025 h 1347788"/>
                <a:gd name="connsiteX317" fmla="*/ 104775 w 2478882"/>
                <a:gd name="connsiteY317" fmla="*/ 940594 h 1347788"/>
                <a:gd name="connsiteX318" fmla="*/ 61913 w 2478882"/>
                <a:gd name="connsiteY318" fmla="*/ 902494 h 1347788"/>
                <a:gd name="connsiteX319" fmla="*/ 35719 w 2478882"/>
                <a:gd name="connsiteY319" fmla="*/ 864394 h 1347788"/>
                <a:gd name="connsiteX320" fmla="*/ 11907 w 2478882"/>
                <a:gd name="connsiteY320" fmla="*/ 804863 h 1347788"/>
                <a:gd name="connsiteX321" fmla="*/ 0 w 2478882"/>
                <a:gd name="connsiteY321" fmla="*/ 735807 h 1347788"/>
                <a:gd name="connsiteX322" fmla="*/ 2382 w 2478882"/>
                <a:gd name="connsiteY322" fmla="*/ 676275 h 1347788"/>
                <a:gd name="connsiteX323" fmla="*/ 2382 w 2478882"/>
                <a:gd name="connsiteY323" fmla="*/ 645319 h 1347788"/>
                <a:gd name="connsiteX324" fmla="*/ 2052638 w 2478882"/>
                <a:gd name="connsiteY324" fmla="*/ 0 h 1347788"/>
                <a:gd name="connsiteX0" fmla="*/ 2052638 w 2478882"/>
                <a:gd name="connsiteY0" fmla="*/ 0 h 1347788"/>
                <a:gd name="connsiteX1" fmla="*/ 2057400 w 2478882"/>
                <a:gd name="connsiteY1" fmla="*/ 33338 h 1347788"/>
                <a:gd name="connsiteX2" fmla="*/ 2066925 w 2478882"/>
                <a:gd name="connsiteY2" fmla="*/ 88107 h 1347788"/>
                <a:gd name="connsiteX3" fmla="*/ 2088357 w 2478882"/>
                <a:gd name="connsiteY3" fmla="*/ 133350 h 1347788"/>
                <a:gd name="connsiteX4" fmla="*/ 2085975 w 2478882"/>
                <a:gd name="connsiteY4" fmla="*/ 183357 h 1347788"/>
                <a:gd name="connsiteX5" fmla="*/ 2085975 w 2478882"/>
                <a:gd name="connsiteY5" fmla="*/ 228600 h 1347788"/>
                <a:gd name="connsiteX6" fmla="*/ 2081213 w 2478882"/>
                <a:gd name="connsiteY6" fmla="*/ 278607 h 1347788"/>
                <a:gd name="connsiteX7" fmla="*/ 2095500 w 2478882"/>
                <a:gd name="connsiteY7" fmla="*/ 319088 h 1347788"/>
                <a:gd name="connsiteX8" fmla="*/ 2109788 w 2478882"/>
                <a:gd name="connsiteY8" fmla="*/ 350044 h 1347788"/>
                <a:gd name="connsiteX9" fmla="*/ 2105025 w 2478882"/>
                <a:gd name="connsiteY9" fmla="*/ 388144 h 1347788"/>
                <a:gd name="connsiteX10" fmla="*/ 2119313 w 2478882"/>
                <a:gd name="connsiteY10" fmla="*/ 426244 h 1347788"/>
                <a:gd name="connsiteX11" fmla="*/ 2145507 w 2478882"/>
                <a:gd name="connsiteY11" fmla="*/ 454819 h 1347788"/>
                <a:gd name="connsiteX12" fmla="*/ 2169319 w 2478882"/>
                <a:gd name="connsiteY12" fmla="*/ 481013 h 1347788"/>
                <a:gd name="connsiteX13" fmla="*/ 2178844 w 2478882"/>
                <a:gd name="connsiteY13" fmla="*/ 516732 h 1347788"/>
                <a:gd name="connsiteX14" fmla="*/ 2216944 w 2478882"/>
                <a:gd name="connsiteY14" fmla="*/ 633413 h 1347788"/>
                <a:gd name="connsiteX15" fmla="*/ 2238375 w 2478882"/>
                <a:gd name="connsiteY15" fmla="*/ 719138 h 1347788"/>
                <a:gd name="connsiteX16" fmla="*/ 2266950 w 2478882"/>
                <a:gd name="connsiteY16" fmla="*/ 764382 h 1347788"/>
                <a:gd name="connsiteX17" fmla="*/ 2288382 w 2478882"/>
                <a:gd name="connsiteY17" fmla="*/ 821532 h 1347788"/>
                <a:gd name="connsiteX18" fmla="*/ 2297907 w 2478882"/>
                <a:gd name="connsiteY18" fmla="*/ 871538 h 1347788"/>
                <a:gd name="connsiteX19" fmla="*/ 2340769 w 2478882"/>
                <a:gd name="connsiteY19" fmla="*/ 909638 h 1347788"/>
                <a:gd name="connsiteX20" fmla="*/ 2343150 w 2478882"/>
                <a:gd name="connsiteY20" fmla="*/ 950119 h 1347788"/>
                <a:gd name="connsiteX21" fmla="*/ 2347913 w 2478882"/>
                <a:gd name="connsiteY21" fmla="*/ 964407 h 1347788"/>
                <a:gd name="connsiteX22" fmla="*/ 2364582 w 2478882"/>
                <a:gd name="connsiteY22" fmla="*/ 978694 h 1347788"/>
                <a:gd name="connsiteX23" fmla="*/ 2359819 w 2478882"/>
                <a:gd name="connsiteY23" fmla="*/ 995363 h 1347788"/>
                <a:gd name="connsiteX24" fmla="*/ 2393157 w 2478882"/>
                <a:gd name="connsiteY24" fmla="*/ 1019175 h 1347788"/>
                <a:gd name="connsiteX25" fmla="*/ 2409825 w 2478882"/>
                <a:gd name="connsiteY25" fmla="*/ 1059657 h 1347788"/>
                <a:gd name="connsiteX26" fmla="*/ 2390775 w 2478882"/>
                <a:gd name="connsiteY26" fmla="*/ 1069182 h 1347788"/>
                <a:gd name="connsiteX27" fmla="*/ 2376488 w 2478882"/>
                <a:gd name="connsiteY27" fmla="*/ 1047750 h 1347788"/>
                <a:gd name="connsiteX28" fmla="*/ 2364582 w 2478882"/>
                <a:gd name="connsiteY28" fmla="*/ 1035844 h 1347788"/>
                <a:gd name="connsiteX29" fmla="*/ 2355057 w 2478882"/>
                <a:gd name="connsiteY29" fmla="*/ 1035844 h 1347788"/>
                <a:gd name="connsiteX30" fmla="*/ 2352675 w 2478882"/>
                <a:gd name="connsiteY30" fmla="*/ 1057275 h 1347788"/>
                <a:gd name="connsiteX31" fmla="*/ 2371725 w 2478882"/>
                <a:gd name="connsiteY31" fmla="*/ 1090613 h 1347788"/>
                <a:gd name="connsiteX32" fmla="*/ 2386013 w 2478882"/>
                <a:gd name="connsiteY32" fmla="*/ 1104900 h 1347788"/>
                <a:gd name="connsiteX33" fmla="*/ 2400300 w 2478882"/>
                <a:gd name="connsiteY33" fmla="*/ 1085850 h 1347788"/>
                <a:gd name="connsiteX34" fmla="*/ 2414588 w 2478882"/>
                <a:gd name="connsiteY34" fmla="*/ 1090613 h 1347788"/>
                <a:gd name="connsiteX35" fmla="*/ 2421732 w 2478882"/>
                <a:gd name="connsiteY35" fmla="*/ 1116807 h 1347788"/>
                <a:gd name="connsiteX36" fmla="*/ 2424113 w 2478882"/>
                <a:gd name="connsiteY36" fmla="*/ 1128713 h 1347788"/>
                <a:gd name="connsiteX37" fmla="*/ 2400300 w 2478882"/>
                <a:gd name="connsiteY37" fmla="*/ 1131094 h 1347788"/>
                <a:gd name="connsiteX38" fmla="*/ 2414588 w 2478882"/>
                <a:gd name="connsiteY38" fmla="*/ 1152525 h 1347788"/>
                <a:gd name="connsiteX39" fmla="*/ 2443163 w 2478882"/>
                <a:gd name="connsiteY39" fmla="*/ 1159669 h 1347788"/>
                <a:gd name="connsiteX40" fmla="*/ 2462213 w 2478882"/>
                <a:gd name="connsiteY40" fmla="*/ 1190625 h 1347788"/>
                <a:gd name="connsiteX41" fmla="*/ 2455069 w 2478882"/>
                <a:gd name="connsiteY41" fmla="*/ 1235869 h 1347788"/>
                <a:gd name="connsiteX42" fmla="*/ 2459832 w 2478882"/>
                <a:gd name="connsiteY42" fmla="*/ 1290638 h 1347788"/>
                <a:gd name="connsiteX43" fmla="*/ 2478882 w 2478882"/>
                <a:gd name="connsiteY43" fmla="*/ 1347788 h 1347788"/>
                <a:gd name="connsiteX44" fmla="*/ 2457450 w 2478882"/>
                <a:gd name="connsiteY44" fmla="*/ 1347788 h 1347788"/>
                <a:gd name="connsiteX45" fmla="*/ 2428875 w 2478882"/>
                <a:gd name="connsiteY45" fmla="*/ 1335882 h 1347788"/>
                <a:gd name="connsiteX46" fmla="*/ 2412207 w 2478882"/>
                <a:gd name="connsiteY46" fmla="*/ 1335882 h 1347788"/>
                <a:gd name="connsiteX47" fmla="*/ 2395538 w 2478882"/>
                <a:gd name="connsiteY47" fmla="*/ 1326357 h 1347788"/>
                <a:gd name="connsiteX48" fmla="*/ 2378869 w 2478882"/>
                <a:gd name="connsiteY48" fmla="*/ 1316832 h 1347788"/>
                <a:gd name="connsiteX49" fmla="*/ 2383632 w 2478882"/>
                <a:gd name="connsiteY49" fmla="*/ 1269207 h 1347788"/>
                <a:gd name="connsiteX50" fmla="*/ 2336007 w 2478882"/>
                <a:gd name="connsiteY50" fmla="*/ 1245394 h 1347788"/>
                <a:gd name="connsiteX51" fmla="*/ 2297907 w 2478882"/>
                <a:gd name="connsiteY51" fmla="*/ 1233488 h 1347788"/>
                <a:gd name="connsiteX52" fmla="*/ 2238375 w 2478882"/>
                <a:gd name="connsiteY52" fmla="*/ 1214438 h 1347788"/>
                <a:gd name="connsiteX53" fmla="*/ 2185988 w 2478882"/>
                <a:gd name="connsiteY53" fmla="*/ 1212057 h 1347788"/>
                <a:gd name="connsiteX54" fmla="*/ 2164557 w 2478882"/>
                <a:gd name="connsiteY54" fmla="*/ 1207294 h 1347788"/>
                <a:gd name="connsiteX55" fmla="*/ 2193132 w 2478882"/>
                <a:gd name="connsiteY55" fmla="*/ 1188244 h 1347788"/>
                <a:gd name="connsiteX56" fmla="*/ 2178844 w 2478882"/>
                <a:gd name="connsiteY56" fmla="*/ 1185863 h 1347788"/>
                <a:gd name="connsiteX57" fmla="*/ 2183607 w 2478882"/>
                <a:gd name="connsiteY57" fmla="*/ 1169194 h 1347788"/>
                <a:gd name="connsiteX58" fmla="*/ 2205038 w 2478882"/>
                <a:gd name="connsiteY58" fmla="*/ 1145382 h 1347788"/>
                <a:gd name="connsiteX59" fmla="*/ 2197894 w 2478882"/>
                <a:gd name="connsiteY59" fmla="*/ 1140619 h 1347788"/>
                <a:gd name="connsiteX60" fmla="*/ 2166938 w 2478882"/>
                <a:gd name="connsiteY60" fmla="*/ 1164432 h 1347788"/>
                <a:gd name="connsiteX61" fmla="*/ 2155032 w 2478882"/>
                <a:gd name="connsiteY61" fmla="*/ 1164432 h 1347788"/>
                <a:gd name="connsiteX62" fmla="*/ 2147888 w 2478882"/>
                <a:gd name="connsiteY62" fmla="*/ 1152525 h 1347788"/>
                <a:gd name="connsiteX63" fmla="*/ 2138363 w 2478882"/>
                <a:gd name="connsiteY63" fmla="*/ 1147763 h 1347788"/>
                <a:gd name="connsiteX64" fmla="*/ 2119313 w 2478882"/>
                <a:gd name="connsiteY64" fmla="*/ 1152525 h 1347788"/>
                <a:gd name="connsiteX65" fmla="*/ 2126457 w 2478882"/>
                <a:gd name="connsiteY65" fmla="*/ 1173957 h 1347788"/>
                <a:gd name="connsiteX66" fmla="*/ 2102644 w 2478882"/>
                <a:gd name="connsiteY66" fmla="*/ 1176338 h 1347788"/>
                <a:gd name="connsiteX67" fmla="*/ 2088357 w 2478882"/>
                <a:gd name="connsiteY67" fmla="*/ 1169194 h 1347788"/>
                <a:gd name="connsiteX68" fmla="*/ 2078832 w 2478882"/>
                <a:gd name="connsiteY68" fmla="*/ 1154907 h 1347788"/>
                <a:gd name="connsiteX69" fmla="*/ 2050256 w 2478882"/>
                <a:gd name="connsiteY69" fmla="*/ 1126331 h 1347788"/>
                <a:gd name="connsiteX70" fmla="*/ 2035970 w 2478882"/>
                <a:gd name="connsiteY70" fmla="*/ 1131094 h 1347788"/>
                <a:gd name="connsiteX71" fmla="*/ 1990725 w 2478882"/>
                <a:gd name="connsiteY71" fmla="*/ 1123950 h 1347788"/>
                <a:gd name="connsiteX72" fmla="*/ 1976438 w 2478882"/>
                <a:gd name="connsiteY72" fmla="*/ 1095375 h 1347788"/>
                <a:gd name="connsiteX73" fmla="*/ 1952625 w 2478882"/>
                <a:gd name="connsiteY73" fmla="*/ 1114425 h 1347788"/>
                <a:gd name="connsiteX74" fmla="*/ 1935957 w 2478882"/>
                <a:gd name="connsiteY74" fmla="*/ 1138238 h 1347788"/>
                <a:gd name="connsiteX75" fmla="*/ 1921669 w 2478882"/>
                <a:gd name="connsiteY75" fmla="*/ 1104900 h 1347788"/>
                <a:gd name="connsiteX76" fmla="*/ 1921669 w 2478882"/>
                <a:gd name="connsiteY76" fmla="*/ 1083469 h 1347788"/>
                <a:gd name="connsiteX77" fmla="*/ 1893094 w 2478882"/>
                <a:gd name="connsiteY77" fmla="*/ 1057275 h 1347788"/>
                <a:gd name="connsiteX78" fmla="*/ 1869282 w 2478882"/>
                <a:gd name="connsiteY78" fmla="*/ 1042988 h 1347788"/>
                <a:gd name="connsiteX79" fmla="*/ 1850232 w 2478882"/>
                <a:gd name="connsiteY79" fmla="*/ 1028700 h 1347788"/>
                <a:gd name="connsiteX80" fmla="*/ 1843088 w 2478882"/>
                <a:gd name="connsiteY80" fmla="*/ 1016794 h 1347788"/>
                <a:gd name="connsiteX81" fmla="*/ 1804988 w 2478882"/>
                <a:gd name="connsiteY81" fmla="*/ 1012032 h 1347788"/>
                <a:gd name="connsiteX82" fmla="*/ 1769269 w 2478882"/>
                <a:gd name="connsiteY82" fmla="*/ 1007269 h 1347788"/>
                <a:gd name="connsiteX83" fmla="*/ 1750219 w 2478882"/>
                <a:gd name="connsiteY83" fmla="*/ 981075 h 1347788"/>
                <a:gd name="connsiteX84" fmla="*/ 1709738 w 2478882"/>
                <a:gd name="connsiteY84" fmla="*/ 962025 h 1347788"/>
                <a:gd name="connsiteX85" fmla="*/ 1678782 w 2478882"/>
                <a:gd name="connsiteY85" fmla="*/ 947738 h 1347788"/>
                <a:gd name="connsiteX86" fmla="*/ 1659732 w 2478882"/>
                <a:gd name="connsiteY86" fmla="*/ 945357 h 1347788"/>
                <a:gd name="connsiteX87" fmla="*/ 1659732 w 2478882"/>
                <a:gd name="connsiteY87" fmla="*/ 921544 h 1347788"/>
                <a:gd name="connsiteX88" fmla="*/ 1640682 w 2478882"/>
                <a:gd name="connsiteY88" fmla="*/ 928688 h 1347788"/>
                <a:gd name="connsiteX89" fmla="*/ 1640682 w 2478882"/>
                <a:gd name="connsiteY89" fmla="*/ 928688 h 1347788"/>
                <a:gd name="connsiteX90" fmla="*/ 1619250 w 2478882"/>
                <a:gd name="connsiteY90" fmla="*/ 892969 h 1347788"/>
                <a:gd name="connsiteX91" fmla="*/ 1595438 w 2478882"/>
                <a:gd name="connsiteY91" fmla="*/ 871538 h 1347788"/>
                <a:gd name="connsiteX92" fmla="*/ 1581150 w 2478882"/>
                <a:gd name="connsiteY92" fmla="*/ 864394 h 1347788"/>
                <a:gd name="connsiteX93" fmla="*/ 1581150 w 2478882"/>
                <a:gd name="connsiteY93" fmla="*/ 845344 h 1347788"/>
                <a:gd name="connsiteX94" fmla="*/ 1602582 w 2478882"/>
                <a:gd name="connsiteY94" fmla="*/ 835819 h 1347788"/>
                <a:gd name="connsiteX95" fmla="*/ 1633538 w 2478882"/>
                <a:gd name="connsiteY95" fmla="*/ 842963 h 1347788"/>
                <a:gd name="connsiteX96" fmla="*/ 1657350 w 2478882"/>
                <a:gd name="connsiteY96" fmla="*/ 828675 h 1347788"/>
                <a:gd name="connsiteX97" fmla="*/ 1669257 w 2478882"/>
                <a:gd name="connsiteY97" fmla="*/ 816769 h 1347788"/>
                <a:gd name="connsiteX98" fmla="*/ 1688307 w 2478882"/>
                <a:gd name="connsiteY98" fmla="*/ 804863 h 1347788"/>
                <a:gd name="connsiteX99" fmla="*/ 1650207 w 2478882"/>
                <a:gd name="connsiteY99" fmla="*/ 771525 h 1347788"/>
                <a:gd name="connsiteX100" fmla="*/ 1624013 w 2478882"/>
                <a:gd name="connsiteY100" fmla="*/ 778669 h 1347788"/>
                <a:gd name="connsiteX101" fmla="*/ 1626393 w 2478882"/>
                <a:gd name="connsiteY101" fmla="*/ 795338 h 1347788"/>
                <a:gd name="connsiteX102" fmla="*/ 1607344 w 2478882"/>
                <a:gd name="connsiteY102" fmla="*/ 802481 h 1347788"/>
                <a:gd name="connsiteX103" fmla="*/ 1581151 w 2478882"/>
                <a:gd name="connsiteY103" fmla="*/ 809625 h 1347788"/>
                <a:gd name="connsiteX104" fmla="*/ 1559719 w 2478882"/>
                <a:gd name="connsiteY104" fmla="*/ 819150 h 1347788"/>
                <a:gd name="connsiteX105" fmla="*/ 1552575 w 2478882"/>
                <a:gd name="connsiteY105" fmla="*/ 835819 h 1347788"/>
                <a:gd name="connsiteX106" fmla="*/ 1531144 w 2478882"/>
                <a:gd name="connsiteY106" fmla="*/ 835819 h 1347788"/>
                <a:gd name="connsiteX107" fmla="*/ 1516857 w 2478882"/>
                <a:gd name="connsiteY107" fmla="*/ 845344 h 1347788"/>
                <a:gd name="connsiteX108" fmla="*/ 1485900 w 2478882"/>
                <a:gd name="connsiteY108" fmla="*/ 840582 h 1347788"/>
                <a:gd name="connsiteX109" fmla="*/ 1438275 w 2478882"/>
                <a:gd name="connsiteY109" fmla="*/ 835819 h 1347788"/>
                <a:gd name="connsiteX110" fmla="*/ 1416844 w 2478882"/>
                <a:gd name="connsiteY110" fmla="*/ 821532 h 1347788"/>
                <a:gd name="connsiteX111" fmla="*/ 1385888 w 2478882"/>
                <a:gd name="connsiteY111" fmla="*/ 823913 h 1347788"/>
                <a:gd name="connsiteX112" fmla="*/ 1359694 w 2478882"/>
                <a:gd name="connsiteY112" fmla="*/ 833438 h 1347788"/>
                <a:gd name="connsiteX113" fmla="*/ 1343025 w 2478882"/>
                <a:gd name="connsiteY113" fmla="*/ 828675 h 1347788"/>
                <a:gd name="connsiteX114" fmla="*/ 1323975 w 2478882"/>
                <a:gd name="connsiteY114" fmla="*/ 800100 h 1347788"/>
                <a:gd name="connsiteX115" fmla="*/ 1323975 w 2478882"/>
                <a:gd name="connsiteY115" fmla="*/ 788194 h 1347788"/>
                <a:gd name="connsiteX116" fmla="*/ 1314450 w 2478882"/>
                <a:gd name="connsiteY116" fmla="*/ 812007 h 1347788"/>
                <a:gd name="connsiteX117" fmla="*/ 1319213 w 2478882"/>
                <a:gd name="connsiteY117" fmla="*/ 845344 h 1347788"/>
                <a:gd name="connsiteX118" fmla="*/ 1312069 w 2478882"/>
                <a:gd name="connsiteY118" fmla="*/ 864394 h 1347788"/>
                <a:gd name="connsiteX119" fmla="*/ 1283494 w 2478882"/>
                <a:gd name="connsiteY119" fmla="*/ 864394 h 1347788"/>
                <a:gd name="connsiteX120" fmla="*/ 1264444 w 2478882"/>
                <a:gd name="connsiteY120" fmla="*/ 850107 h 1347788"/>
                <a:gd name="connsiteX121" fmla="*/ 1243013 w 2478882"/>
                <a:gd name="connsiteY121" fmla="*/ 850107 h 1347788"/>
                <a:gd name="connsiteX122" fmla="*/ 1219200 w 2478882"/>
                <a:gd name="connsiteY122" fmla="*/ 840582 h 1347788"/>
                <a:gd name="connsiteX123" fmla="*/ 1212057 w 2478882"/>
                <a:gd name="connsiteY123" fmla="*/ 833438 h 1347788"/>
                <a:gd name="connsiteX124" fmla="*/ 1212057 w 2478882"/>
                <a:gd name="connsiteY124" fmla="*/ 809625 h 1347788"/>
                <a:gd name="connsiteX125" fmla="*/ 1214438 w 2478882"/>
                <a:gd name="connsiteY125" fmla="*/ 785813 h 1347788"/>
                <a:gd name="connsiteX126" fmla="*/ 1219200 w 2478882"/>
                <a:gd name="connsiteY126" fmla="*/ 762000 h 1347788"/>
                <a:gd name="connsiteX127" fmla="*/ 1235869 w 2478882"/>
                <a:gd name="connsiteY127" fmla="*/ 747713 h 1347788"/>
                <a:gd name="connsiteX128" fmla="*/ 1243013 w 2478882"/>
                <a:gd name="connsiteY128" fmla="*/ 740569 h 1347788"/>
                <a:gd name="connsiteX129" fmla="*/ 1233488 w 2478882"/>
                <a:gd name="connsiteY129" fmla="*/ 716757 h 1347788"/>
                <a:gd name="connsiteX130" fmla="*/ 1200150 w 2478882"/>
                <a:gd name="connsiteY130" fmla="*/ 688182 h 1347788"/>
                <a:gd name="connsiteX131" fmla="*/ 1176338 w 2478882"/>
                <a:gd name="connsiteY131" fmla="*/ 671513 h 1347788"/>
                <a:gd name="connsiteX132" fmla="*/ 1162050 w 2478882"/>
                <a:gd name="connsiteY132" fmla="*/ 652463 h 1347788"/>
                <a:gd name="connsiteX133" fmla="*/ 1162050 w 2478882"/>
                <a:gd name="connsiteY133" fmla="*/ 652463 h 1347788"/>
                <a:gd name="connsiteX134" fmla="*/ 1166813 w 2478882"/>
                <a:gd name="connsiteY134" fmla="*/ 690563 h 1347788"/>
                <a:gd name="connsiteX135" fmla="*/ 1169194 w 2478882"/>
                <a:gd name="connsiteY135" fmla="*/ 719138 h 1347788"/>
                <a:gd name="connsiteX136" fmla="*/ 1195388 w 2478882"/>
                <a:gd name="connsiteY136" fmla="*/ 731044 h 1347788"/>
                <a:gd name="connsiteX137" fmla="*/ 1204913 w 2478882"/>
                <a:gd name="connsiteY137" fmla="*/ 745332 h 1347788"/>
                <a:gd name="connsiteX138" fmla="*/ 1195388 w 2478882"/>
                <a:gd name="connsiteY138" fmla="*/ 771525 h 1347788"/>
                <a:gd name="connsiteX139" fmla="*/ 1197769 w 2478882"/>
                <a:gd name="connsiteY139" fmla="*/ 797719 h 1347788"/>
                <a:gd name="connsiteX140" fmla="*/ 1190625 w 2478882"/>
                <a:gd name="connsiteY140" fmla="*/ 819150 h 1347788"/>
                <a:gd name="connsiteX141" fmla="*/ 1195388 w 2478882"/>
                <a:gd name="connsiteY141" fmla="*/ 838200 h 1347788"/>
                <a:gd name="connsiteX142" fmla="*/ 1195388 w 2478882"/>
                <a:gd name="connsiteY142" fmla="*/ 838200 h 1347788"/>
                <a:gd name="connsiteX143" fmla="*/ 1166813 w 2478882"/>
                <a:gd name="connsiteY143" fmla="*/ 838200 h 1347788"/>
                <a:gd name="connsiteX144" fmla="*/ 1150144 w 2478882"/>
                <a:gd name="connsiteY144" fmla="*/ 838200 h 1347788"/>
                <a:gd name="connsiteX145" fmla="*/ 1131094 w 2478882"/>
                <a:gd name="connsiteY145" fmla="*/ 847725 h 1347788"/>
                <a:gd name="connsiteX146" fmla="*/ 1114425 w 2478882"/>
                <a:gd name="connsiteY146" fmla="*/ 838200 h 1347788"/>
                <a:gd name="connsiteX147" fmla="*/ 1088232 w 2478882"/>
                <a:gd name="connsiteY147" fmla="*/ 847725 h 1347788"/>
                <a:gd name="connsiteX148" fmla="*/ 1066800 w 2478882"/>
                <a:gd name="connsiteY148" fmla="*/ 854869 h 1347788"/>
                <a:gd name="connsiteX149" fmla="*/ 1059657 w 2478882"/>
                <a:gd name="connsiteY149" fmla="*/ 842963 h 1347788"/>
                <a:gd name="connsiteX150" fmla="*/ 1031082 w 2478882"/>
                <a:gd name="connsiteY150" fmla="*/ 852488 h 1347788"/>
                <a:gd name="connsiteX151" fmla="*/ 992982 w 2478882"/>
                <a:gd name="connsiteY151" fmla="*/ 823913 h 1347788"/>
                <a:gd name="connsiteX152" fmla="*/ 964407 w 2478882"/>
                <a:gd name="connsiteY152" fmla="*/ 826294 h 1347788"/>
                <a:gd name="connsiteX153" fmla="*/ 942975 w 2478882"/>
                <a:gd name="connsiteY153" fmla="*/ 835819 h 1347788"/>
                <a:gd name="connsiteX154" fmla="*/ 921544 w 2478882"/>
                <a:gd name="connsiteY154" fmla="*/ 852488 h 1347788"/>
                <a:gd name="connsiteX155" fmla="*/ 909638 w 2478882"/>
                <a:gd name="connsiteY155" fmla="*/ 833438 h 1347788"/>
                <a:gd name="connsiteX156" fmla="*/ 919163 w 2478882"/>
                <a:gd name="connsiteY156" fmla="*/ 807244 h 1347788"/>
                <a:gd name="connsiteX157" fmla="*/ 921544 w 2478882"/>
                <a:gd name="connsiteY157" fmla="*/ 797719 h 1347788"/>
                <a:gd name="connsiteX158" fmla="*/ 914400 w 2478882"/>
                <a:gd name="connsiteY158" fmla="*/ 778669 h 1347788"/>
                <a:gd name="connsiteX159" fmla="*/ 907257 w 2478882"/>
                <a:gd name="connsiteY159" fmla="*/ 771525 h 1347788"/>
                <a:gd name="connsiteX160" fmla="*/ 897732 w 2478882"/>
                <a:gd name="connsiteY160" fmla="*/ 800100 h 1347788"/>
                <a:gd name="connsiteX161" fmla="*/ 897732 w 2478882"/>
                <a:gd name="connsiteY161" fmla="*/ 823913 h 1347788"/>
                <a:gd name="connsiteX162" fmla="*/ 869157 w 2478882"/>
                <a:gd name="connsiteY162" fmla="*/ 828675 h 1347788"/>
                <a:gd name="connsiteX163" fmla="*/ 850107 w 2478882"/>
                <a:gd name="connsiteY163" fmla="*/ 833438 h 1347788"/>
                <a:gd name="connsiteX164" fmla="*/ 828675 w 2478882"/>
                <a:gd name="connsiteY164" fmla="*/ 804863 h 1347788"/>
                <a:gd name="connsiteX165" fmla="*/ 814388 w 2478882"/>
                <a:gd name="connsiteY165" fmla="*/ 783432 h 1347788"/>
                <a:gd name="connsiteX166" fmla="*/ 807244 w 2478882"/>
                <a:gd name="connsiteY166" fmla="*/ 759619 h 1347788"/>
                <a:gd name="connsiteX167" fmla="*/ 804863 w 2478882"/>
                <a:gd name="connsiteY167" fmla="*/ 733425 h 1347788"/>
                <a:gd name="connsiteX168" fmla="*/ 783432 w 2478882"/>
                <a:gd name="connsiteY168" fmla="*/ 692944 h 1347788"/>
                <a:gd name="connsiteX169" fmla="*/ 783432 w 2478882"/>
                <a:gd name="connsiteY169" fmla="*/ 719138 h 1347788"/>
                <a:gd name="connsiteX170" fmla="*/ 785813 w 2478882"/>
                <a:gd name="connsiteY170" fmla="*/ 757238 h 1347788"/>
                <a:gd name="connsiteX171" fmla="*/ 800100 w 2478882"/>
                <a:gd name="connsiteY171" fmla="*/ 792957 h 1347788"/>
                <a:gd name="connsiteX172" fmla="*/ 823913 w 2478882"/>
                <a:gd name="connsiteY172" fmla="*/ 833438 h 1347788"/>
                <a:gd name="connsiteX173" fmla="*/ 845344 w 2478882"/>
                <a:gd name="connsiteY173" fmla="*/ 854869 h 1347788"/>
                <a:gd name="connsiteX174" fmla="*/ 838200 w 2478882"/>
                <a:gd name="connsiteY174" fmla="*/ 873919 h 1347788"/>
                <a:gd name="connsiteX175" fmla="*/ 823913 w 2478882"/>
                <a:gd name="connsiteY175" fmla="*/ 902494 h 1347788"/>
                <a:gd name="connsiteX176" fmla="*/ 823913 w 2478882"/>
                <a:gd name="connsiteY176" fmla="*/ 902494 h 1347788"/>
                <a:gd name="connsiteX177" fmla="*/ 800100 w 2478882"/>
                <a:gd name="connsiteY177" fmla="*/ 902494 h 1347788"/>
                <a:gd name="connsiteX178" fmla="*/ 809625 w 2478882"/>
                <a:gd name="connsiteY178" fmla="*/ 869157 h 1347788"/>
                <a:gd name="connsiteX179" fmla="*/ 795338 w 2478882"/>
                <a:gd name="connsiteY179" fmla="*/ 885825 h 1347788"/>
                <a:gd name="connsiteX180" fmla="*/ 788194 w 2478882"/>
                <a:gd name="connsiteY180" fmla="*/ 862013 h 1347788"/>
                <a:gd name="connsiteX181" fmla="*/ 769144 w 2478882"/>
                <a:gd name="connsiteY181" fmla="*/ 864394 h 1347788"/>
                <a:gd name="connsiteX182" fmla="*/ 750094 w 2478882"/>
                <a:gd name="connsiteY182" fmla="*/ 862013 h 1347788"/>
                <a:gd name="connsiteX183" fmla="*/ 742950 w 2478882"/>
                <a:gd name="connsiteY183" fmla="*/ 852488 h 1347788"/>
                <a:gd name="connsiteX184" fmla="*/ 742950 w 2478882"/>
                <a:gd name="connsiteY184" fmla="*/ 852488 h 1347788"/>
                <a:gd name="connsiteX185" fmla="*/ 728663 w 2478882"/>
                <a:gd name="connsiteY185" fmla="*/ 850107 h 1347788"/>
                <a:gd name="connsiteX186" fmla="*/ 711994 w 2478882"/>
                <a:gd name="connsiteY186" fmla="*/ 850107 h 1347788"/>
                <a:gd name="connsiteX187" fmla="*/ 700088 w 2478882"/>
                <a:gd name="connsiteY187" fmla="*/ 866775 h 1347788"/>
                <a:gd name="connsiteX188" fmla="*/ 681038 w 2478882"/>
                <a:gd name="connsiteY188" fmla="*/ 866775 h 1347788"/>
                <a:gd name="connsiteX189" fmla="*/ 669132 w 2478882"/>
                <a:gd name="connsiteY189" fmla="*/ 852488 h 1347788"/>
                <a:gd name="connsiteX190" fmla="*/ 666750 w 2478882"/>
                <a:gd name="connsiteY190" fmla="*/ 852488 h 1347788"/>
                <a:gd name="connsiteX191" fmla="*/ 652463 w 2478882"/>
                <a:gd name="connsiteY191" fmla="*/ 866775 h 1347788"/>
                <a:gd name="connsiteX192" fmla="*/ 652463 w 2478882"/>
                <a:gd name="connsiteY192" fmla="*/ 881063 h 1347788"/>
                <a:gd name="connsiteX193" fmla="*/ 661988 w 2478882"/>
                <a:gd name="connsiteY193" fmla="*/ 890588 h 1347788"/>
                <a:gd name="connsiteX194" fmla="*/ 704850 w 2478882"/>
                <a:gd name="connsiteY194" fmla="*/ 890588 h 1347788"/>
                <a:gd name="connsiteX195" fmla="*/ 738188 w 2478882"/>
                <a:gd name="connsiteY195" fmla="*/ 890588 h 1347788"/>
                <a:gd name="connsiteX196" fmla="*/ 776288 w 2478882"/>
                <a:gd name="connsiteY196" fmla="*/ 888207 h 1347788"/>
                <a:gd name="connsiteX197" fmla="*/ 783432 w 2478882"/>
                <a:gd name="connsiteY197" fmla="*/ 900113 h 1347788"/>
                <a:gd name="connsiteX198" fmla="*/ 783432 w 2478882"/>
                <a:gd name="connsiteY198" fmla="*/ 900113 h 1347788"/>
                <a:gd name="connsiteX199" fmla="*/ 754857 w 2478882"/>
                <a:gd name="connsiteY199" fmla="*/ 914400 h 1347788"/>
                <a:gd name="connsiteX200" fmla="*/ 735807 w 2478882"/>
                <a:gd name="connsiteY200" fmla="*/ 931069 h 1347788"/>
                <a:gd name="connsiteX201" fmla="*/ 735807 w 2478882"/>
                <a:gd name="connsiteY201" fmla="*/ 931069 h 1347788"/>
                <a:gd name="connsiteX202" fmla="*/ 707232 w 2478882"/>
                <a:gd name="connsiteY202" fmla="*/ 919163 h 1347788"/>
                <a:gd name="connsiteX203" fmla="*/ 690563 w 2478882"/>
                <a:gd name="connsiteY203" fmla="*/ 909638 h 1347788"/>
                <a:gd name="connsiteX204" fmla="*/ 652463 w 2478882"/>
                <a:gd name="connsiteY204" fmla="*/ 909638 h 1347788"/>
                <a:gd name="connsiteX205" fmla="*/ 619125 w 2478882"/>
                <a:gd name="connsiteY205" fmla="*/ 914400 h 1347788"/>
                <a:gd name="connsiteX206" fmla="*/ 600075 w 2478882"/>
                <a:gd name="connsiteY206" fmla="*/ 897732 h 1347788"/>
                <a:gd name="connsiteX207" fmla="*/ 590550 w 2478882"/>
                <a:gd name="connsiteY207" fmla="*/ 859632 h 1347788"/>
                <a:gd name="connsiteX208" fmla="*/ 581025 w 2478882"/>
                <a:gd name="connsiteY208" fmla="*/ 845344 h 1347788"/>
                <a:gd name="connsiteX209" fmla="*/ 573882 w 2478882"/>
                <a:gd name="connsiteY209" fmla="*/ 828675 h 1347788"/>
                <a:gd name="connsiteX210" fmla="*/ 559594 w 2478882"/>
                <a:gd name="connsiteY210" fmla="*/ 835819 h 1347788"/>
                <a:gd name="connsiteX211" fmla="*/ 559594 w 2478882"/>
                <a:gd name="connsiteY211" fmla="*/ 859632 h 1347788"/>
                <a:gd name="connsiteX212" fmla="*/ 545307 w 2478882"/>
                <a:gd name="connsiteY212" fmla="*/ 845344 h 1347788"/>
                <a:gd name="connsiteX213" fmla="*/ 523875 w 2478882"/>
                <a:gd name="connsiteY213" fmla="*/ 838200 h 1347788"/>
                <a:gd name="connsiteX214" fmla="*/ 500063 w 2478882"/>
                <a:gd name="connsiteY214" fmla="*/ 840582 h 1347788"/>
                <a:gd name="connsiteX215" fmla="*/ 492919 w 2478882"/>
                <a:gd name="connsiteY215" fmla="*/ 862013 h 1347788"/>
                <a:gd name="connsiteX216" fmla="*/ 481013 w 2478882"/>
                <a:gd name="connsiteY216" fmla="*/ 866775 h 1347788"/>
                <a:gd name="connsiteX217" fmla="*/ 461963 w 2478882"/>
                <a:gd name="connsiteY217" fmla="*/ 866775 h 1347788"/>
                <a:gd name="connsiteX218" fmla="*/ 433388 w 2478882"/>
                <a:gd name="connsiteY218" fmla="*/ 876300 h 1347788"/>
                <a:gd name="connsiteX219" fmla="*/ 419100 w 2478882"/>
                <a:gd name="connsiteY219" fmla="*/ 900113 h 1347788"/>
                <a:gd name="connsiteX220" fmla="*/ 426244 w 2478882"/>
                <a:gd name="connsiteY220" fmla="*/ 907257 h 1347788"/>
                <a:gd name="connsiteX221" fmla="*/ 466725 w 2478882"/>
                <a:gd name="connsiteY221" fmla="*/ 885825 h 1347788"/>
                <a:gd name="connsiteX222" fmla="*/ 488157 w 2478882"/>
                <a:gd name="connsiteY222" fmla="*/ 890588 h 1347788"/>
                <a:gd name="connsiteX223" fmla="*/ 519113 w 2478882"/>
                <a:gd name="connsiteY223" fmla="*/ 878682 h 1347788"/>
                <a:gd name="connsiteX224" fmla="*/ 552450 w 2478882"/>
                <a:gd name="connsiteY224" fmla="*/ 904875 h 1347788"/>
                <a:gd name="connsiteX225" fmla="*/ 561975 w 2478882"/>
                <a:gd name="connsiteY225" fmla="*/ 931069 h 1347788"/>
                <a:gd name="connsiteX226" fmla="*/ 590550 w 2478882"/>
                <a:gd name="connsiteY226" fmla="*/ 923925 h 1347788"/>
                <a:gd name="connsiteX227" fmla="*/ 607219 w 2478882"/>
                <a:gd name="connsiteY227" fmla="*/ 945357 h 1347788"/>
                <a:gd name="connsiteX228" fmla="*/ 645319 w 2478882"/>
                <a:gd name="connsiteY228" fmla="*/ 950119 h 1347788"/>
                <a:gd name="connsiteX229" fmla="*/ 704850 w 2478882"/>
                <a:gd name="connsiteY229" fmla="*/ 959644 h 1347788"/>
                <a:gd name="connsiteX230" fmla="*/ 745332 w 2478882"/>
                <a:gd name="connsiteY230" fmla="*/ 966788 h 1347788"/>
                <a:gd name="connsiteX231" fmla="*/ 745332 w 2478882"/>
                <a:gd name="connsiteY231" fmla="*/ 966788 h 1347788"/>
                <a:gd name="connsiteX232" fmla="*/ 764382 w 2478882"/>
                <a:gd name="connsiteY232" fmla="*/ 935832 h 1347788"/>
                <a:gd name="connsiteX233" fmla="*/ 790575 w 2478882"/>
                <a:gd name="connsiteY233" fmla="*/ 935832 h 1347788"/>
                <a:gd name="connsiteX234" fmla="*/ 828675 w 2478882"/>
                <a:gd name="connsiteY234" fmla="*/ 935832 h 1347788"/>
                <a:gd name="connsiteX235" fmla="*/ 821532 w 2478882"/>
                <a:gd name="connsiteY235" fmla="*/ 950119 h 1347788"/>
                <a:gd name="connsiteX236" fmla="*/ 812007 w 2478882"/>
                <a:gd name="connsiteY236" fmla="*/ 964407 h 1347788"/>
                <a:gd name="connsiteX237" fmla="*/ 823913 w 2478882"/>
                <a:gd name="connsiteY237" fmla="*/ 973932 h 1347788"/>
                <a:gd name="connsiteX238" fmla="*/ 800100 w 2478882"/>
                <a:gd name="connsiteY238" fmla="*/ 992982 h 1347788"/>
                <a:gd name="connsiteX239" fmla="*/ 797719 w 2478882"/>
                <a:gd name="connsiteY239" fmla="*/ 1014413 h 1347788"/>
                <a:gd name="connsiteX240" fmla="*/ 790575 w 2478882"/>
                <a:gd name="connsiteY240" fmla="*/ 1026319 h 1347788"/>
                <a:gd name="connsiteX241" fmla="*/ 764382 w 2478882"/>
                <a:gd name="connsiteY241" fmla="*/ 1031082 h 1347788"/>
                <a:gd name="connsiteX242" fmla="*/ 771525 w 2478882"/>
                <a:gd name="connsiteY242" fmla="*/ 1054894 h 1347788"/>
                <a:gd name="connsiteX243" fmla="*/ 740569 w 2478882"/>
                <a:gd name="connsiteY243" fmla="*/ 1059657 h 1347788"/>
                <a:gd name="connsiteX244" fmla="*/ 726282 w 2478882"/>
                <a:gd name="connsiteY244" fmla="*/ 1042988 h 1347788"/>
                <a:gd name="connsiteX245" fmla="*/ 695325 w 2478882"/>
                <a:gd name="connsiteY245" fmla="*/ 1045369 h 1347788"/>
                <a:gd name="connsiteX246" fmla="*/ 669132 w 2478882"/>
                <a:gd name="connsiteY246" fmla="*/ 1052513 h 1347788"/>
                <a:gd name="connsiteX247" fmla="*/ 642938 w 2478882"/>
                <a:gd name="connsiteY247" fmla="*/ 1050132 h 1347788"/>
                <a:gd name="connsiteX248" fmla="*/ 621507 w 2478882"/>
                <a:gd name="connsiteY248" fmla="*/ 1047750 h 1347788"/>
                <a:gd name="connsiteX249" fmla="*/ 621507 w 2478882"/>
                <a:gd name="connsiteY249" fmla="*/ 1033463 h 1347788"/>
                <a:gd name="connsiteX250" fmla="*/ 600075 w 2478882"/>
                <a:gd name="connsiteY250" fmla="*/ 1035844 h 1347788"/>
                <a:gd name="connsiteX251" fmla="*/ 578644 w 2478882"/>
                <a:gd name="connsiteY251" fmla="*/ 1040607 h 1347788"/>
                <a:gd name="connsiteX252" fmla="*/ 571500 w 2478882"/>
                <a:gd name="connsiteY252" fmla="*/ 1031082 h 1347788"/>
                <a:gd name="connsiteX253" fmla="*/ 571500 w 2478882"/>
                <a:gd name="connsiteY253" fmla="*/ 1019175 h 1347788"/>
                <a:gd name="connsiteX254" fmla="*/ 571500 w 2478882"/>
                <a:gd name="connsiteY254" fmla="*/ 1019175 h 1347788"/>
                <a:gd name="connsiteX255" fmla="*/ 626269 w 2478882"/>
                <a:gd name="connsiteY255" fmla="*/ 1004888 h 1347788"/>
                <a:gd name="connsiteX256" fmla="*/ 647700 w 2478882"/>
                <a:gd name="connsiteY256" fmla="*/ 988219 h 1347788"/>
                <a:gd name="connsiteX257" fmla="*/ 647700 w 2478882"/>
                <a:gd name="connsiteY257" fmla="*/ 988219 h 1347788"/>
                <a:gd name="connsiteX258" fmla="*/ 647700 w 2478882"/>
                <a:gd name="connsiteY258" fmla="*/ 988219 h 1347788"/>
                <a:gd name="connsiteX259" fmla="*/ 597694 w 2478882"/>
                <a:gd name="connsiteY259" fmla="*/ 988219 h 1347788"/>
                <a:gd name="connsiteX260" fmla="*/ 581025 w 2478882"/>
                <a:gd name="connsiteY260" fmla="*/ 990600 h 1347788"/>
                <a:gd name="connsiteX261" fmla="*/ 578644 w 2478882"/>
                <a:gd name="connsiteY261" fmla="*/ 969169 h 1347788"/>
                <a:gd name="connsiteX262" fmla="*/ 550069 w 2478882"/>
                <a:gd name="connsiteY262" fmla="*/ 966788 h 1347788"/>
                <a:gd name="connsiteX263" fmla="*/ 559594 w 2478882"/>
                <a:gd name="connsiteY263" fmla="*/ 988219 h 1347788"/>
                <a:gd name="connsiteX264" fmla="*/ 545307 w 2478882"/>
                <a:gd name="connsiteY264" fmla="*/ 992982 h 1347788"/>
                <a:gd name="connsiteX265" fmla="*/ 511969 w 2478882"/>
                <a:gd name="connsiteY265" fmla="*/ 988219 h 1347788"/>
                <a:gd name="connsiteX266" fmla="*/ 492919 w 2478882"/>
                <a:gd name="connsiteY266" fmla="*/ 990600 h 1347788"/>
                <a:gd name="connsiteX267" fmla="*/ 507207 w 2478882"/>
                <a:gd name="connsiteY267" fmla="*/ 1007269 h 1347788"/>
                <a:gd name="connsiteX268" fmla="*/ 516732 w 2478882"/>
                <a:gd name="connsiteY268" fmla="*/ 1019175 h 1347788"/>
                <a:gd name="connsiteX269" fmla="*/ 507207 w 2478882"/>
                <a:gd name="connsiteY269" fmla="*/ 1028700 h 1347788"/>
                <a:gd name="connsiteX270" fmla="*/ 507207 w 2478882"/>
                <a:gd name="connsiteY270" fmla="*/ 1028700 h 1347788"/>
                <a:gd name="connsiteX271" fmla="*/ 497682 w 2478882"/>
                <a:gd name="connsiteY271" fmla="*/ 1054894 h 1347788"/>
                <a:gd name="connsiteX272" fmla="*/ 469107 w 2478882"/>
                <a:gd name="connsiteY272" fmla="*/ 1076325 h 1347788"/>
                <a:gd name="connsiteX273" fmla="*/ 454819 w 2478882"/>
                <a:gd name="connsiteY273" fmla="*/ 1071563 h 1347788"/>
                <a:gd name="connsiteX274" fmla="*/ 438150 w 2478882"/>
                <a:gd name="connsiteY274" fmla="*/ 1085850 h 1347788"/>
                <a:gd name="connsiteX275" fmla="*/ 431007 w 2478882"/>
                <a:gd name="connsiteY275" fmla="*/ 1083469 h 1347788"/>
                <a:gd name="connsiteX276" fmla="*/ 433388 w 2478882"/>
                <a:gd name="connsiteY276" fmla="*/ 1059657 h 1347788"/>
                <a:gd name="connsiteX277" fmla="*/ 435769 w 2478882"/>
                <a:gd name="connsiteY277" fmla="*/ 1035844 h 1347788"/>
                <a:gd name="connsiteX278" fmla="*/ 426244 w 2478882"/>
                <a:gd name="connsiteY278" fmla="*/ 1031082 h 1347788"/>
                <a:gd name="connsiteX279" fmla="*/ 423863 w 2478882"/>
                <a:gd name="connsiteY279" fmla="*/ 1047750 h 1347788"/>
                <a:gd name="connsiteX280" fmla="*/ 416719 w 2478882"/>
                <a:gd name="connsiteY280" fmla="*/ 1062038 h 1347788"/>
                <a:gd name="connsiteX281" fmla="*/ 392907 w 2478882"/>
                <a:gd name="connsiteY281" fmla="*/ 1052513 h 1347788"/>
                <a:gd name="connsiteX282" fmla="*/ 383382 w 2478882"/>
                <a:gd name="connsiteY282" fmla="*/ 1050132 h 1347788"/>
                <a:gd name="connsiteX283" fmla="*/ 383382 w 2478882"/>
                <a:gd name="connsiteY283" fmla="*/ 1069182 h 1347788"/>
                <a:gd name="connsiteX284" fmla="*/ 404813 w 2478882"/>
                <a:gd name="connsiteY284" fmla="*/ 1088232 h 1347788"/>
                <a:gd name="connsiteX285" fmla="*/ 376238 w 2478882"/>
                <a:gd name="connsiteY285" fmla="*/ 1090613 h 1347788"/>
                <a:gd name="connsiteX286" fmla="*/ 371475 w 2478882"/>
                <a:gd name="connsiteY286" fmla="*/ 1100138 h 1347788"/>
                <a:gd name="connsiteX287" fmla="*/ 342900 w 2478882"/>
                <a:gd name="connsiteY287" fmla="*/ 1090613 h 1347788"/>
                <a:gd name="connsiteX288" fmla="*/ 342900 w 2478882"/>
                <a:gd name="connsiteY288" fmla="*/ 1109663 h 1347788"/>
                <a:gd name="connsiteX289" fmla="*/ 333375 w 2478882"/>
                <a:gd name="connsiteY289" fmla="*/ 1121569 h 1347788"/>
                <a:gd name="connsiteX290" fmla="*/ 323850 w 2478882"/>
                <a:gd name="connsiteY290" fmla="*/ 1121569 h 1347788"/>
                <a:gd name="connsiteX291" fmla="*/ 316707 w 2478882"/>
                <a:gd name="connsiteY291" fmla="*/ 1088232 h 1347788"/>
                <a:gd name="connsiteX292" fmla="*/ 290513 w 2478882"/>
                <a:gd name="connsiteY292" fmla="*/ 1073944 h 1347788"/>
                <a:gd name="connsiteX293" fmla="*/ 271463 w 2478882"/>
                <a:gd name="connsiteY293" fmla="*/ 1062038 h 1347788"/>
                <a:gd name="connsiteX294" fmla="*/ 278607 w 2478882"/>
                <a:gd name="connsiteY294" fmla="*/ 1012032 h 1347788"/>
                <a:gd name="connsiteX295" fmla="*/ 285750 w 2478882"/>
                <a:gd name="connsiteY295" fmla="*/ 978694 h 1347788"/>
                <a:gd name="connsiteX296" fmla="*/ 328613 w 2478882"/>
                <a:gd name="connsiteY296" fmla="*/ 954882 h 1347788"/>
                <a:gd name="connsiteX297" fmla="*/ 338138 w 2478882"/>
                <a:gd name="connsiteY297" fmla="*/ 938213 h 1347788"/>
                <a:gd name="connsiteX298" fmla="*/ 350044 w 2478882"/>
                <a:gd name="connsiteY298" fmla="*/ 912019 h 1347788"/>
                <a:gd name="connsiteX299" fmla="*/ 350044 w 2478882"/>
                <a:gd name="connsiteY299" fmla="*/ 912019 h 1347788"/>
                <a:gd name="connsiteX300" fmla="*/ 321469 w 2478882"/>
                <a:gd name="connsiteY300" fmla="*/ 919163 h 1347788"/>
                <a:gd name="connsiteX301" fmla="*/ 314325 w 2478882"/>
                <a:gd name="connsiteY301" fmla="*/ 895350 h 1347788"/>
                <a:gd name="connsiteX302" fmla="*/ 311944 w 2478882"/>
                <a:gd name="connsiteY302" fmla="*/ 916782 h 1347788"/>
                <a:gd name="connsiteX303" fmla="*/ 300038 w 2478882"/>
                <a:gd name="connsiteY303" fmla="*/ 950119 h 1347788"/>
                <a:gd name="connsiteX304" fmla="*/ 288132 w 2478882"/>
                <a:gd name="connsiteY304" fmla="*/ 942975 h 1347788"/>
                <a:gd name="connsiteX305" fmla="*/ 288132 w 2478882"/>
                <a:gd name="connsiteY305" fmla="*/ 919163 h 1347788"/>
                <a:gd name="connsiteX306" fmla="*/ 288132 w 2478882"/>
                <a:gd name="connsiteY306" fmla="*/ 907257 h 1347788"/>
                <a:gd name="connsiteX307" fmla="*/ 278607 w 2478882"/>
                <a:gd name="connsiteY307" fmla="*/ 895350 h 1347788"/>
                <a:gd name="connsiteX308" fmla="*/ 269082 w 2478882"/>
                <a:gd name="connsiteY308" fmla="*/ 902494 h 1347788"/>
                <a:gd name="connsiteX309" fmla="*/ 264319 w 2478882"/>
                <a:gd name="connsiteY309" fmla="*/ 938213 h 1347788"/>
                <a:gd name="connsiteX310" fmla="*/ 280988 w 2478882"/>
                <a:gd name="connsiteY310" fmla="*/ 957263 h 1347788"/>
                <a:gd name="connsiteX311" fmla="*/ 276225 w 2478882"/>
                <a:gd name="connsiteY311" fmla="*/ 976313 h 1347788"/>
                <a:gd name="connsiteX312" fmla="*/ 264319 w 2478882"/>
                <a:gd name="connsiteY312" fmla="*/ 1007269 h 1347788"/>
                <a:gd name="connsiteX313" fmla="*/ 250032 w 2478882"/>
                <a:gd name="connsiteY313" fmla="*/ 1031082 h 1347788"/>
                <a:gd name="connsiteX314" fmla="*/ 207169 w 2478882"/>
                <a:gd name="connsiteY314" fmla="*/ 1019175 h 1347788"/>
                <a:gd name="connsiteX315" fmla="*/ 200025 w 2478882"/>
                <a:gd name="connsiteY315" fmla="*/ 988219 h 1347788"/>
                <a:gd name="connsiteX316" fmla="*/ 157163 w 2478882"/>
                <a:gd name="connsiteY316" fmla="*/ 962025 h 1347788"/>
                <a:gd name="connsiteX317" fmla="*/ 104775 w 2478882"/>
                <a:gd name="connsiteY317" fmla="*/ 940594 h 1347788"/>
                <a:gd name="connsiteX318" fmla="*/ 61913 w 2478882"/>
                <a:gd name="connsiteY318" fmla="*/ 902494 h 1347788"/>
                <a:gd name="connsiteX319" fmla="*/ 35719 w 2478882"/>
                <a:gd name="connsiteY319" fmla="*/ 864394 h 1347788"/>
                <a:gd name="connsiteX320" fmla="*/ 11907 w 2478882"/>
                <a:gd name="connsiteY320" fmla="*/ 804863 h 1347788"/>
                <a:gd name="connsiteX321" fmla="*/ 0 w 2478882"/>
                <a:gd name="connsiteY321" fmla="*/ 735807 h 1347788"/>
                <a:gd name="connsiteX322" fmla="*/ 2382 w 2478882"/>
                <a:gd name="connsiteY322" fmla="*/ 676275 h 1347788"/>
                <a:gd name="connsiteX323" fmla="*/ 2382 w 2478882"/>
                <a:gd name="connsiteY323" fmla="*/ 645319 h 1347788"/>
                <a:gd name="connsiteX324" fmla="*/ 2052638 w 2478882"/>
                <a:gd name="connsiteY324" fmla="*/ 0 h 1347788"/>
                <a:gd name="connsiteX0" fmla="*/ 2052638 w 2478882"/>
                <a:gd name="connsiteY0" fmla="*/ 0 h 1347788"/>
                <a:gd name="connsiteX1" fmla="*/ 2057400 w 2478882"/>
                <a:gd name="connsiteY1" fmla="*/ 33338 h 1347788"/>
                <a:gd name="connsiteX2" fmla="*/ 2066925 w 2478882"/>
                <a:gd name="connsiteY2" fmla="*/ 88107 h 1347788"/>
                <a:gd name="connsiteX3" fmla="*/ 2088357 w 2478882"/>
                <a:gd name="connsiteY3" fmla="*/ 133350 h 1347788"/>
                <a:gd name="connsiteX4" fmla="*/ 2085975 w 2478882"/>
                <a:gd name="connsiteY4" fmla="*/ 183357 h 1347788"/>
                <a:gd name="connsiteX5" fmla="*/ 2085975 w 2478882"/>
                <a:gd name="connsiteY5" fmla="*/ 228600 h 1347788"/>
                <a:gd name="connsiteX6" fmla="*/ 2081213 w 2478882"/>
                <a:gd name="connsiteY6" fmla="*/ 278607 h 1347788"/>
                <a:gd name="connsiteX7" fmla="*/ 2095500 w 2478882"/>
                <a:gd name="connsiteY7" fmla="*/ 319088 h 1347788"/>
                <a:gd name="connsiteX8" fmla="*/ 2109788 w 2478882"/>
                <a:gd name="connsiteY8" fmla="*/ 350044 h 1347788"/>
                <a:gd name="connsiteX9" fmla="*/ 2105025 w 2478882"/>
                <a:gd name="connsiteY9" fmla="*/ 388144 h 1347788"/>
                <a:gd name="connsiteX10" fmla="*/ 2119313 w 2478882"/>
                <a:gd name="connsiteY10" fmla="*/ 426244 h 1347788"/>
                <a:gd name="connsiteX11" fmla="*/ 2145507 w 2478882"/>
                <a:gd name="connsiteY11" fmla="*/ 454819 h 1347788"/>
                <a:gd name="connsiteX12" fmla="*/ 2169319 w 2478882"/>
                <a:gd name="connsiteY12" fmla="*/ 481013 h 1347788"/>
                <a:gd name="connsiteX13" fmla="*/ 2178844 w 2478882"/>
                <a:gd name="connsiteY13" fmla="*/ 516732 h 1347788"/>
                <a:gd name="connsiteX14" fmla="*/ 2216944 w 2478882"/>
                <a:gd name="connsiteY14" fmla="*/ 633413 h 1347788"/>
                <a:gd name="connsiteX15" fmla="*/ 2238375 w 2478882"/>
                <a:gd name="connsiteY15" fmla="*/ 719138 h 1347788"/>
                <a:gd name="connsiteX16" fmla="*/ 2266950 w 2478882"/>
                <a:gd name="connsiteY16" fmla="*/ 764382 h 1347788"/>
                <a:gd name="connsiteX17" fmla="*/ 2288382 w 2478882"/>
                <a:gd name="connsiteY17" fmla="*/ 821532 h 1347788"/>
                <a:gd name="connsiteX18" fmla="*/ 2297907 w 2478882"/>
                <a:gd name="connsiteY18" fmla="*/ 871538 h 1347788"/>
                <a:gd name="connsiteX19" fmla="*/ 2340769 w 2478882"/>
                <a:gd name="connsiteY19" fmla="*/ 909638 h 1347788"/>
                <a:gd name="connsiteX20" fmla="*/ 2343150 w 2478882"/>
                <a:gd name="connsiteY20" fmla="*/ 950119 h 1347788"/>
                <a:gd name="connsiteX21" fmla="*/ 2347913 w 2478882"/>
                <a:gd name="connsiteY21" fmla="*/ 964407 h 1347788"/>
                <a:gd name="connsiteX22" fmla="*/ 2364582 w 2478882"/>
                <a:gd name="connsiteY22" fmla="*/ 978694 h 1347788"/>
                <a:gd name="connsiteX23" fmla="*/ 2359819 w 2478882"/>
                <a:gd name="connsiteY23" fmla="*/ 995363 h 1347788"/>
                <a:gd name="connsiteX24" fmla="*/ 2393157 w 2478882"/>
                <a:gd name="connsiteY24" fmla="*/ 1019175 h 1347788"/>
                <a:gd name="connsiteX25" fmla="*/ 2409825 w 2478882"/>
                <a:gd name="connsiteY25" fmla="*/ 1059657 h 1347788"/>
                <a:gd name="connsiteX26" fmla="*/ 2390775 w 2478882"/>
                <a:gd name="connsiteY26" fmla="*/ 1069182 h 1347788"/>
                <a:gd name="connsiteX27" fmla="*/ 2376488 w 2478882"/>
                <a:gd name="connsiteY27" fmla="*/ 1047750 h 1347788"/>
                <a:gd name="connsiteX28" fmla="*/ 2364582 w 2478882"/>
                <a:gd name="connsiteY28" fmla="*/ 1035844 h 1347788"/>
                <a:gd name="connsiteX29" fmla="*/ 2355057 w 2478882"/>
                <a:gd name="connsiteY29" fmla="*/ 1035844 h 1347788"/>
                <a:gd name="connsiteX30" fmla="*/ 2352675 w 2478882"/>
                <a:gd name="connsiteY30" fmla="*/ 1057275 h 1347788"/>
                <a:gd name="connsiteX31" fmla="*/ 2371725 w 2478882"/>
                <a:gd name="connsiteY31" fmla="*/ 1090613 h 1347788"/>
                <a:gd name="connsiteX32" fmla="*/ 2386013 w 2478882"/>
                <a:gd name="connsiteY32" fmla="*/ 1104900 h 1347788"/>
                <a:gd name="connsiteX33" fmla="*/ 2400300 w 2478882"/>
                <a:gd name="connsiteY33" fmla="*/ 1085850 h 1347788"/>
                <a:gd name="connsiteX34" fmla="*/ 2414588 w 2478882"/>
                <a:gd name="connsiteY34" fmla="*/ 1090613 h 1347788"/>
                <a:gd name="connsiteX35" fmla="*/ 2421732 w 2478882"/>
                <a:gd name="connsiteY35" fmla="*/ 1116807 h 1347788"/>
                <a:gd name="connsiteX36" fmla="*/ 2424113 w 2478882"/>
                <a:gd name="connsiteY36" fmla="*/ 1128713 h 1347788"/>
                <a:gd name="connsiteX37" fmla="*/ 2400300 w 2478882"/>
                <a:gd name="connsiteY37" fmla="*/ 1131094 h 1347788"/>
                <a:gd name="connsiteX38" fmla="*/ 2414588 w 2478882"/>
                <a:gd name="connsiteY38" fmla="*/ 1152525 h 1347788"/>
                <a:gd name="connsiteX39" fmla="*/ 2443163 w 2478882"/>
                <a:gd name="connsiteY39" fmla="*/ 1159669 h 1347788"/>
                <a:gd name="connsiteX40" fmla="*/ 2462213 w 2478882"/>
                <a:gd name="connsiteY40" fmla="*/ 1190625 h 1347788"/>
                <a:gd name="connsiteX41" fmla="*/ 2455069 w 2478882"/>
                <a:gd name="connsiteY41" fmla="*/ 1235869 h 1347788"/>
                <a:gd name="connsiteX42" fmla="*/ 2459832 w 2478882"/>
                <a:gd name="connsiteY42" fmla="*/ 1290638 h 1347788"/>
                <a:gd name="connsiteX43" fmla="*/ 2478882 w 2478882"/>
                <a:gd name="connsiteY43" fmla="*/ 1347788 h 1347788"/>
                <a:gd name="connsiteX44" fmla="*/ 2457450 w 2478882"/>
                <a:gd name="connsiteY44" fmla="*/ 1347788 h 1347788"/>
                <a:gd name="connsiteX45" fmla="*/ 2428875 w 2478882"/>
                <a:gd name="connsiteY45" fmla="*/ 1335882 h 1347788"/>
                <a:gd name="connsiteX46" fmla="*/ 2412207 w 2478882"/>
                <a:gd name="connsiteY46" fmla="*/ 1335882 h 1347788"/>
                <a:gd name="connsiteX47" fmla="*/ 2395538 w 2478882"/>
                <a:gd name="connsiteY47" fmla="*/ 1326357 h 1347788"/>
                <a:gd name="connsiteX48" fmla="*/ 2378869 w 2478882"/>
                <a:gd name="connsiteY48" fmla="*/ 1316832 h 1347788"/>
                <a:gd name="connsiteX49" fmla="*/ 2383632 w 2478882"/>
                <a:gd name="connsiteY49" fmla="*/ 1269207 h 1347788"/>
                <a:gd name="connsiteX50" fmla="*/ 2336007 w 2478882"/>
                <a:gd name="connsiteY50" fmla="*/ 1245394 h 1347788"/>
                <a:gd name="connsiteX51" fmla="*/ 2297907 w 2478882"/>
                <a:gd name="connsiteY51" fmla="*/ 1233488 h 1347788"/>
                <a:gd name="connsiteX52" fmla="*/ 2238375 w 2478882"/>
                <a:gd name="connsiteY52" fmla="*/ 1214438 h 1347788"/>
                <a:gd name="connsiteX53" fmla="*/ 2185988 w 2478882"/>
                <a:gd name="connsiteY53" fmla="*/ 1212057 h 1347788"/>
                <a:gd name="connsiteX54" fmla="*/ 2164557 w 2478882"/>
                <a:gd name="connsiteY54" fmla="*/ 1207294 h 1347788"/>
                <a:gd name="connsiteX55" fmla="*/ 2193132 w 2478882"/>
                <a:gd name="connsiteY55" fmla="*/ 1188244 h 1347788"/>
                <a:gd name="connsiteX56" fmla="*/ 2178844 w 2478882"/>
                <a:gd name="connsiteY56" fmla="*/ 1185863 h 1347788"/>
                <a:gd name="connsiteX57" fmla="*/ 2183607 w 2478882"/>
                <a:gd name="connsiteY57" fmla="*/ 1169194 h 1347788"/>
                <a:gd name="connsiteX58" fmla="*/ 2205038 w 2478882"/>
                <a:gd name="connsiteY58" fmla="*/ 1145382 h 1347788"/>
                <a:gd name="connsiteX59" fmla="*/ 2197894 w 2478882"/>
                <a:gd name="connsiteY59" fmla="*/ 1140619 h 1347788"/>
                <a:gd name="connsiteX60" fmla="*/ 2166938 w 2478882"/>
                <a:gd name="connsiteY60" fmla="*/ 1164432 h 1347788"/>
                <a:gd name="connsiteX61" fmla="*/ 2155032 w 2478882"/>
                <a:gd name="connsiteY61" fmla="*/ 1164432 h 1347788"/>
                <a:gd name="connsiteX62" fmla="*/ 2147888 w 2478882"/>
                <a:gd name="connsiteY62" fmla="*/ 1152525 h 1347788"/>
                <a:gd name="connsiteX63" fmla="*/ 2138363 w 2478882"/>
                <a:gd name="connsiteY63" fmla="*/ 1147763 h 1347788"/>
                <a:gd name="connsiteX64" fmla="*/ 2119313 w 2478882"/>
                <a:gd name="connsiteY64" fmla="*/ 1152525 h 1347788"/>
                <a:gd name="connsiteX65" fmla="*/ 2126457 w 2478882"/>
                <a:gd name="connsiteY65" fmla="*/ 1173957 h 1347788"/>
                <a:gd name="connsiteX66" fmla="*/ 2102644 w 2478882"/>
                <a:gd name="connsiteY66" fmla="*/ 1176338 h 1347788"/>
                <a:gd name="connsiteX67" fmla="*/ 2088357 w 2478882"/>
                <a:gd name="connsiteY67" fmla="*/ 1169194 h 1347788"/>
                <a:gd name="connsiteX68" fmla="*/ 2076451 w 2478882"/>
                <a:gd name="connsiteY68" fmla="*/ 1140620 h 1347788"/>
                <a:gd name="connsiteX69" fmla="*/ 2050256 w 2478882"/>
                <a:gd name="connsiteY69" fmla="*/ 1126331 h 1347788"/>
                <a:gd name="connsiteX70" fmla="*/ 2035970 w 2478882"/>
                <a:gd name="connsiteY70" fmla="*/ 1131094 h 1347788"/>
                <a:gd name="connsiteX71" fmla="*/ 1990725 w 2478882"/>
                <a:gd name="connsiteY71" fmla="*/ 1123950 h 1347788"/>
                <a:gd name="connsiteX72" fmla="*/ 1976438 w 2478882"/>
                <a:gd name="connsiteY72" fmla="*/ 1095375 h 1347788"/>
                <a:gd name="connsiteX73" fmla="*/ 1952625 w 2478882"/>
                <a:gd name="connsiteY73" fmla="*/ 1114425 h 1347788"/>
                <a:gd name="connsiteX74" fmla="*/ 1935957 w 2478882"/>
                <a:gd name="connsiteY74" fmla="*/ 1138238 h 1347788"/>
                <a:gd name="connsiteX75" fmla="*/ 1921669 w 2478882"/>
                <a:gd name="connsiteY75" fmla="*/ 1104900 h 1347788"/>
                <a:gd name="connsiteX76" fmla="*/ 1921669 w 2478882"/>
                <a:gd name="connsiteY76" fmla="*/ 1083469 h 1347788"/>
                <a:gd name="connsiteX77" fmla="*/ 1893094 w 2478882"/>
                <a:gd name="connsiteY77" fmla="*/ 1057275 h 1347788"/>
                <a:gd name="connsiteX78" fmla="*/ 1869282 w 2478882"/>
                <a:gd name="connsiteY78" fmla="*/ 1042988 h 1347788"/>
                <a:gd name="connsiteX79" fmla="*/ 1850232 w 2478882"/>
                <a:gd name="connsiteY79" fmla="*/ 1028700 h 1347788"/>
                <a:gd name="connsiteX80" fmla="*/ 1843088 w 2478882"/>
                <a:gd name="connsiteY80" fmla="*/ 1016794 h 1347788"/>
                <a:gd name="connsiteX81" fmla="*/ 1804988 w 2478882"/>
                <a:gd name="connsiteY81" fmla="*/ 1012032 h 1347788"/>
                <a:gd name="connsiteX82" fmla="*/ 1769269 w 2478882"/>
                <a:gd name="connsiteY82" fmla="*/ 1007269 h 1347788"/>
                <a:gd name="connsiteX83" fmla="*/ 1750219 w 2478882"/>
                <a:gd name="connsiteY83" fmla="*/ 981075 h 1347788"/>
                <a:gd name="connsiteX84" fmla="*/ 1709738 w 2478882"/>
                <a:gd name="connsiteY84" fmla="*/ 962025 h 1347788"/>
                <a:gd name="connsiteX85" fmla="*/ 1678782 w 2478882"/>
                <a:gd name="connsiteY85" fmla="*/ 947738 h 1347788"/>
                <a:gd name="connsiteX86" fmla="*/ 1659732 w 2478882"/>
                <a:gd name="connsiteY86" fmla="*/ 945357 h 1347788"/>
                <a:gd name="connsiteX87" fmla="*/ 1659732 w 2478882"/>
                <a:gd name="connsiteY87" fmla="*/ 921544 h 1347788"/>
                <a:gd name="connsiteX88" fmla="*/ 1640682 w 2478882"/>
                <a:gd name="connsiteY88" fmla="*/ 928688 h 1347788"/>
                <a:gd name="connsiteX89" fmla="*/ 1640682 w 2478882"/>
                <a:gd name="connsiteY89" fmla="*/ 928688 h 1347788"/>
                <a:gd name="connsiteX90" fmla="*/ 1619250 w 2478882"/>
                <a:gd name="connsiteY90" fmla="*/ 892969 h 1347788"/>
                <a:gd name="connsiteX91" fmla="*/ 1595438 w 2478882"/>
                <a:gd name="connsiteY91" fmla="*/ 871538 h 1347788"/>
                <a:gd name="connsiteX92" fmla="*/ 1581150 w 2478882"/>
                <a:gd name="connsiteY92" fmla="*/ 864394 h 1347788"/>
                <a:gd name="connsiteX93" fmla="*/ 1581150 w 2478882"/>
                <a:gd name="connsiteY93" fmla="*/ 845344 h 1347788"/>
                <a:gd name="connsiteX94" fmla="*/ 1602582 w 2478882"/>
                <a:gd name="connsiteY94" fmla="*/ 835819 h 1347788"/>
                <a:gd name="connsiteX95" fmla="*/ 1633538 w 2478882"/>
                <a:gd name="connsiteY95" fmla="*/ 842963 h 1347788"/>
                <a:gd name="connsiteX96" fmla="*/ 1657350 w 2478882"/>
                <a:gd name="connsiteY96" fmla="*/ 828675 h 1347788"/>
                <a:gd name="connsiteX97" fmla="*/ 1669257 w 2478882"/>
                <a:gd name="connsiteY97" fmla="*/ 816769 h 1347788"/>
                <a:gd name="connsiteX98" fmla="*/ 1688307 w 2478882"/>
                <a:gd name="connsiteY98" fmla="*/ 804863 h 1347788"/>
                <a:gd name="connsiteX99" fmla="*/ 1650207 w 2478882"/>
                <a:gd name="connsiteY99" fmla="*/ 771525 h 1347788"/>
                <a:gd name="connsiteX100" fmla="*/ 1624013 w 2478882"/>
                <a:gd name="connsiteY100" fmla="*/ 778669 h 1347788"/>
                <a:gd name="connsiteX101" fmla="*/ 1626393 w 2478882"/>
                <a:gd name="connsiteY101" fmla="*/ 795338 h 1347788"/>
                <a:gd name="connsiteX102" fmla="*/ 1607344 w 2478882"/>
                <a:gd name="connsiteY102" fmla="*/ 802481 h 1347788"/>
                <a:gd name="connsiteX103" fmla="*/ 1581151 w 2478882"/>
                <a:gd name="connsiteY103" fmla="*/ 809625 h 1347788"/>
                <a:gd name="connsiteX104" fmla="*/ 1559719 w 2478882"/>
                <a:gd name="connsiteY104" fmla="*/ 819150 h 1347788"/>
                <a:gd name="connsiteX105" fmla="*/ 1552575 w 2478882"/>
                <a:gd name="connsiteY105" fmla="*/ 835819 h 1347788"/>
                <a:gd name="connsiteX106" fmla="*/ 1531144 w 2478882"/>
                <a:gd name="connsiteY106" fmla="*/ 835819 h 1347788"/>
                <a:gd name="connsiteX107" fmla="*/ 1516857 w 2478882"/>
                <a:gd name="connsiteY107" fmla="*/ 845344 h 1347788"/>
                <a:gd name="connsiteX108" fmla="*/ 1485900 w 2478882"/>
                <a:gd name="connsiteY108" fmla="*/ 840582 h 1347788"/>
                <a:gd name="connsiteX109" fmla="*/ 1438275 w 2478882"/>
                <a:gd name="connsiteY109" fmla="*/ 835819 h 1347788"/>
                <a:gd name="connsiteX110" fmla="*/ 1416844 w 2478882"/>
                <a:gd name="connsiteY110" fmla="*/ 821532 h 1347788"/>
                <a:gd name="connsiteX111" fmla="*/ 1385888 w 2478882"/>
                <a:gd name="connsiteY111" fmla="*/ 823913 h 1347788"/>
                <a:gd name="connsiteX112" fmla="*/ 1359694 w 2478882"/>
                <a:gd name="connsiteY112" fmla="*/ 833438 h 1347788"/>
                <a:gd name="connsiteX113" fmla="*/ 1343025 w 2478882"/>
                <a:gd name="connsiteY113" fmla="*/ 828675 h 1347788"/>
                <a:gd name="connsiteX114" fmla="*/ 1323975 w 2478882"/>
                <a:gd name="connsiteY114" fmla="*/ 800100 h 1347788"/>
                <a:gd name="connsiteX115" fmla="*/ 1323975 w 2478882"/>
                <a:gd name="connsiteY115" fmla="*/ 788194 h 1347788"/>
                <a:gd name="connsiteX116" fmla="*/ 1314450 w 2478882"/>
                <a:gd name="connsiteY116" fmla="*/ 812007 h 1347788"/>
                <a:gd name="connsiteX117" fmla="*/ 1319213 w 2478882"/>
                <a:gd name="connsiteY117" fmla="*/ 845344 h 1347788"/>
                <a:gd name="connsiteX118" fmla="*/ 1312069 w 2478882"/>
                <a:gd name="connsiteY118" fmla="*/ 864394 h 1347788"/>
                <a:gd name="connsiteX119" fmla="*/ 1283494 w 2478882"/>
                <a:gd name="connsiteY119" fmla="*/ 864394 h 1347788"/>
                <a:gd name="connsiteX120" fmla="*/ 1264444 w 2478882"/>
                <a:gd name="connsiteY120" fmla="*/ 850107 h 1347788"/>
                <a:gd name="connsiteX121" fmla="*/ 1243013 w 2478882"/>
                <a:gd name="connsiteY121" fmla="*/ 850107 h 1347788"/>
                <a:gd name="connsiteX122" fmla="*/ 1219200 w 2478882"/>
                <a:gd name="connsiteY122" fmla="*/ 840582 h 1347788"/>
                <a:gd name="connsiteX123" fmla="*/ 1212057 w 2478882"/>
                <a:gd name="connsiteY123" fmla="*/ 833438 h 1347788"/>
                <a:gd name="connsiteX124" fmla="*/ 1212057 w 2478882"/>
                <a:gd name="connsiteY124" fmla="*/ 809625 h 1347788"/>
                <a:gd name="connsiteX125" fmla="*/ 1214438 w 2478882"/>
                <a:gd name="connsiteY125" fmla="*/ 785813 h 1347788"/>
                <a:gd name="connsiteX126" fmla="*/ 1219200 w 2478882"/>
                <a:gd name="connsiteY126" fmla="*/ 762000 h 1347788"/>
                <a:gd name="connsiteX127" fmla="*/ 1235869 w 2478882"/>
                <a:gd name="connsiteY127" fmla="*/ 747713 h 1347788"/>
                <a:gd name="connsiteX128" fmla="*/ 1243013 w 2478882"/>
                <a:gd name="connsiteY128" fmla="*/ 740569 h 1347788"/>
                <a:gd name="connsiteX129" fmla="*/ 1233488 w 2478882"/>
                <a:gd name="connsiteY129" fmla="*/ 716757 h 1347788"/>
                <a:gd name="connsiteX130" fmla="*/ 1200150 w 2478882"/>
                <a:gd name="connsiteY130" fmla="*/ 688182 h 1347788"/>
                <a:gd name="connsiteX131" fmla="*/ 1176338 w 2478882"/>
                <a:gd name="connsiteY131" fmla="*/ 671513 h 1347788"/>
                <a:gd name="connsiteX132" fmla="*/ 1162050 w 2478882"/>
                <a:gd name="connsiteY132" fmla="*/ 652463 h 1347788"/>
                <a:gd name="connsiteX133" fmla="*/ 1162050 w 2478882"/>
                <a:gd name="connsiteY133" fmla="*/ 652463 h 1347788"/>
                <a:gd name="connsiteX134" fmla="*/ 1166813 w 2478882"/>
                <a:gd name="connsiteY134" fmla="*/ 690563 h 1347788"/>
                <a:gd name="connsiteX135" fmla="*/ 1169194 w 2478882"/>
                <a:gd name="connsiteY135" fmla="*/ 719138 h 1347788"/>
                <a:gd name="connsiteX136" fmla="*/ 1195388 w 2478882"/>
                <a:gd name="connsiteY136" fmla="*/ 731044 h 1347788"/>
                <a:gd name="connsiteX137" fmla="*/ 1204913 w 2478882"/>
                <a:gd name="connsiteY137" fmla="*/ 745332 h 1347788"/>
                <a:gd name="connsiteX138" fmla="*/ 1195388 w 2478882"/>
                <a:gd name="connsiteY138" fmla="*/ 771525 h 1347788"/>
                <a:gd name="connsiteX139" fmla="*/ 1197769 w 2478882"/>
                <a:gd name="connsiteY139" fmla="*/ 797719 h 1347788"/>
                <a:gd name="connsiteX140" fmla="*/ 1190625 w 2478882"/>
                <a:gd name="connsiteY140" fmla="*/ 819150 h 1347788"/>
                <a:gd name="connsiteX141" fmla="*/ 1195388 w 2478882"/>
                <a:gd name="connsiteY141" fmla="*/ 838200 h 1347788"/>
                <a:gd name="connsiteX142" fmla="*/ 1195388 w 2478882"/>
                <a:gd name="connsiteY142" fmla="*/ 838200 h 1347788"/>
                <a:gd name="connsiteX143" fmla="*/ 1166813 w 2478882"/>
                <a:gd name="connsiteY143" fmla="*/ 838200 h 1347788"/>
                <a:gd name="connsiteX144" fmla="*/ 1150144 w 2478882"/>
                <a:gd name="connsiteY144" fmla="*/ 838200 h 1347788"/>
                <a:gd name="connsiteX145" fmla="*/ 1131094 w 2478882"/>
                <a:gd name="connsiteY145" fmla="*/ 847725 h 1347788"/>
                <a:gd name="connsiteX146" fmla="*/ 1114425 w 2478882"/>
                <a:gd name="connsiteY146" fmla="*/ 838200 h 1347788"/>
                <a:gd name="connsiteX147" fmla="*/ 1088232 w 2478882"/>
                <a:gd name="connsiteY147" fmla="*/ 847725 h 1347788"/>
                <a:gd name="connsiteX148" fmla="*/ 1066800 w 2478882"/>
                <a:gd name="connsiteY148" fmla="*/ 854869 h 1347788"/>
                <a:gd name="connsiteX149" fmla="*/ 1059657 w 2478882"/>
                <a:gd name="connsiteY149" fmla="*/ 842963 h 1347788"/>
                <a:gd name="connsiteX150" fmla="*/ 1031082 w 2478882"/>
                <a:gd name="connsiteY150" fmla="*/ 852488 h 1347788"/>
                <a:gd name="connsiteX151" fmla="*/ 992982 w 2478882"/>
                <a:gd name="connsiteY151" fmla="*/ 823913 h 1347788"/>
                <a:gd name="connsiteX152" fmla="*/ 964407 w 2478882"/>
                <a:gd name="connsiteY152" fmla="*/ 826294 h 1347788"/>
                <a:gd name="connsiteX153" fmla="*/ 942975 w 2478882"/>
                <a:gd name="connsiteY153" fmla="*/ 835819 h 1347788"/>
                <a:gd name="connsiteX154" fmla="*/ 921544 w 2478882"/>
                <a:gd name="connsiteY154" fmla="*/ 852488 h 1347788"/>
                <a:gd name="connsiteX155" fmla="*/ 909638 w 2478882"/>
                <a:gd name="connsiteY155" fmla="*/ 833438 h 1347788"/>
                <a:gd name="connsiteX156" fmla="*/ 919163 w 2478882"/>
                <a:gd name="connsiteY156" fmla="*/ 807244 h 1347788"/>
                <a:gd name="connsiteX157" fmla="*/ 921544 w 2478882"/>
                <a:gd name="connsiteY157" fmla="*/ 797719 h 1347788"/>
                <a:gd name="connsiteX158" fmla="*/ 914400 w 2478882"/>
                <a:gd name="connsiteY158" fmla="*/ 778669 h 1347788"/>
                <a:gd name="connsiteX159" fmla="*/ 907257 w 2478882"/>
                <a:gd name="connsiteY159" fmla="*/ 771525 h 1347788"/>
                <a:gd name="connsiteX160" fmla="*/ 897732 w 2478882"/>
                <a:gd name="connsiteY160" fmla="*/ 800100 h 1347788"/>
                <a:gd name="connsiteX161" fmla="*/ 897732 w 2478882"/>
                <a:gd name="connsiteY161" fmla="*/ 823913 h 1347788"/>
                <a:gd name="connsiteX162" fmla="*/ 869157 w 2478882"/>
                <a:gd name="connsiteY162" fmla="*/ 828675 h 1347788"/>
                <a:gd name="connsiteX163" fmla="*/ 850107 w 2478882"/>
                <a:gd name="connsiteY163" fmla="*/ 833438 h 1347788"/>
                <a:gd name="connsiteX164" fmla="*/ 828675 w 2478882"/>
                <a:gd name="connsiteY164" fmla="*/ 804863 h 1347788"/>
                <a:gd name="connsiteX165" fmla="*/ 814388 w 2478882"/>
                <a:gd name="connsiteY165" fmla="*/ 783432 h 1347788"/>
                <a:gd name="connsiteX166" fmla="*/ 807244 w 2478882"/>
                <a:gd name="connsiteY166" fmla="*/ 759619 h 1347788"/>
                <a:gd name="connsiteX167" fmla="*/ 804863 w 2478882"/>
                <a:gd name="connsiteY167" fmla="*/ 733425 h 1347788"/>
                <a:gd name="connsiteX168" fmla="*/ 783432 w 2478882"/>
                <a:gd name="connsiteY168" fmla="*/ 692944 h 1347788"/>
                <a:gd name="connsiteX169" fmla="*/ 783432 w 2478882"/>
                <a:gd name="connsiteY169" fmla="*/ 719138 h 1347788"/>
                <a:gd name="connsiteX170" fmla="*/ 785813 w 2478882"/>
                <a:gd name="connsiteY170" fmla="*/ 757238 h 1347788"/>
                <a:gd name="connsiteX171" fmla="*/ 800100 w 2478882"/>
                <a:gd name="connsiteY171" fmla="*/ 792957 h 1347788"/>
                <a:gd name="connsiteX172" fmla="*/ 823913 w 2478882"/>
                <a:gd name="connsiteY172" fmla="*/ 833438 h 1347788"/>
                <a:gd name="connsiteX173" fmla="*/ 845344 w 2478882"/>
                <a:gd name="connsiteY173" fmla="*/ 854869 h 1347788"/>
                <a:gd name="connsiteX174" fmla="*/ 838200 w 2478882"/>
                <a:gd name="connsiteY174" fmla="*/ 873919 h 1347788"/>
                <a:gd name="connsiteX175" fmla="*/ 823913 w 2478882"/>
                <a:gd name="connsiteY175" fmla="*/ 902494 h 1347788"/>
                <a:gd name="connsiteX176" fmla="*/ 823913 w 2478882"/>
                <a:gd name="connsiteY176" fmla="*/ 902494 h 1347788"/>
                <a:gd name="connsiteX177" fmla="*/ 800100 w 2478882"/>
                <a:gd name="connsiteY177" fmla="*/ 902494 h 1347788"/>
                <a:gd name="connsiteX178" fmla="*/ 809625 w 2478882"/>
                <a:gd name="connsiteY178" fmla="*/ 869157 h 1347788"/>
                <a:gd name="connsiteX179" fmla="*/ 795338 w 2478882"/>
                <a:gd name="connsiteY179" fmla="*/ 885825 h 1347788"/>
                <a:gd name="connsiteX180" fmla="*/ 788194 w 2478882"/>
                <a:gd name="connsiteY180" fmla="*/ 862013 h 1347788"/>
                <a:gd name="connsiteX181" fmla="*/ 769144 w 2478882"/>
                <a:gd name="connsiteY181" fmla="*/ 864394 h 1347788"/>
                <a:gd name="connsiteX182" fmla="*/ 750094 w 2478882"/>
                <a:gd name="connsiteY182" fmla="*/ 862013 h 1347788"/>
                <a:gd name="connsiteX183" fmla="*/ 742950 w 2478882"/>
                <a:gd name="connsiteY183" fmla="*/ 852488 h 1347788"/>
                <a:gd name="connsiteX184" fmla="*/ 742950 w 2478882"/>
                <a:gd name="connsiteY184" fmla="*/ 852488 h 1347788"/>
                <a:gd name="connsiteX185" fmla="*/ 728663 w 2478882"/>
                <a:gd name="connsiteY185" fmla="*/ 850107 h 1347788"/>
                <a:gd name="connsiteX186" fmla="*/ 711994 w 2478882"/>
                <a:gd name="connsiteY186" fmla="*/ 850107 h 1347788"/>
                <a:gd name="connsiteX187" fmla="*/ 700088 w 2478882"/>
                <a:gd name="connsiteY187" fmla="*/ 866775 h 1347788"/>
                <a:gd name="connsiteX188" fmla="*/ 681038 w 2478882"/>
                <a:gd name="connsiteY188" fmla="*/ 866775 h 1347788"/>
                <a:gd name="connsiteX189" fmla="*/ 669132 w 2478882"/>
                <a:gd name="connsiteY189" fmla="*/ 852488 h 1347788"/>
                <a:gd name="connsiteX190" fmla="*/ 666750 w 2478882"/>
                <a:gd name="connsiteY190" fmla="*/ 852488 h 1347788"/>
                <a:gd name="connsiteX191" fmla="*/ 652463 w 2478882"/>
                <a:gd name="connsiteY191" fmla="*/ 866775 h 1347788"/>
                <a:gd name="connsiteX192" fmla="*/ 652463 w 2478882"/>
                <a:gd name="connsiteY192" fmla="*/ 881063 h 1347788"/>
                <a:gd name="connsiteX193" fmla="*/ 661988 w 2478882"/>
                <a:gd name="connsiteY193" fmla="*/ 890588 h 1347788"/>
                <a:gd name="connsiteX194" fmla="*/ 704850 w 2478882"/>
                <a:gd name="connsiteY194" fmla="*/ 890588 h 1347788"/>
                <a:gd name="connsiteX195" fmla="*/ 738188 w 2478882"/>
                <a:gd name="connsiteY195" fmla="*/ 890588 h 1347788"/>
                <a:gd name="connsiteX196" fmla="*/ 776288 w 2478882"/>
                <a:gd name="connsiteY196" fmla="*/ 888207 h 1347788"/>
                <a:gd name="connsiteX197" fmla="*/ 783432 w 2478882"/>
                <a:gd name="connsiteY197" fmla="*/ 900113 h 1347788"/>
                <a:gd name="connsiteX198" fmla="*/ 783432 w 2478882"/>
                <a:gd name="connsiteY198" fmla="*/ 900113 h 1347788"/>
                <a:gd name="connsiteX199" fmla="*/ 754857 w 2478882"/>
                <a:gd name="connsiteY199" fmla="*/ 914400 h 1347788"/>
                <a:gd name="connsiteX200" fmla="*/ 735807 w 2478882"/>
                <a:gd name="connsiteY200" fmla="*/ 931069 h 1347788"/>
                <a:gd name="connsiteX201" fmla="*/ 735807 w 2478882"/>
                <a:gd name="connsiteY201" fmla="*/ 931069 h 1347788"/>
                <a:gd name="connsiteX202" fmla="*/ 707232 w 2478882"/>
                <a:gd name="connsiteY202" fmla="*/ 919163 h 1347788"/>
                <a:gd name="connsiteX203" fmla="*/ 690563 w 2478882"/>
                <a:gd name="connsiteY203" fmla="*/ 909638 h 1347788"/>
                <a:gd name="connsiteX204" fmla="*/ 652463 w 2478882"/>
                <a:gd name="connsiteY204" fmla="*/ 909638 h 1347788"/>
                <a:gd name="connsiteX205" fmla="*/ 619125 w 2478882"/>
                <a:gd name="connsiteY205" fmla="*/ 914400 h 1347788"/>
                <a:gd name="connsiteX206" fmla="*/ 600075 w 2478882"/>
                <a:gd name="connsiteY206" fmla="*/ 897732 h 1347788"/>
                <a:gd name="connsiteX207" fmla="*/ 590550 w 2478882"/>
                <a:gd name="connsiteY207" fmla="*/ 859632 h 1347788"/>
                <a:gd name="connsiteX208" fmla="*/ 581025 w 2478882"/>
                <a:gd name="connsiteY208" fmla="*/ 845344 h 1347788"/>
                <a:gd name="connsiteX209" fmla="*/ 573882 w 2478882"/>
                <a:gd name="connsiteY209" fmla="*/ 828675 h 1347788"/>
                <a:gd name="connsiteX210" fmla="*/ 559594 w 2478882"/>
                <a:gd name="connsiteY210" fmla="*/ 835819 h 1347788"/>
                <a:gd name="connsiteX211" fmla="*/ 559594 w 2478882"/>
                <a:gd name="connsiteY211" fmla="*/ 859632 h 1347788"/>
                <a:gd name="connsiteX212" fmla="*/ 545307 w 2478882"/>
                <a:gd name="connsiteY212" fmla="*/ 845344 h 1347788"/>
                <a:gd name="connsiteX213" fmla="*/ 523875 w 2478882"/>
                <a:gd name="connsiteY213" fmla="*/ 838200 h 1347788"/>
                <a:gd name="connsiteX214" fmla="*/ 500063 w 2478882"/>
                <a:gd name="connsiteY214" fmla="*/ 840582 h 1347788"/>
                <a:gd name="connsiteX215" fmla="*/ 492919 w 2478882"/>
                <a:gd name="connsiteY215" fmla="*/ 862013 h 1347788"/>
                <a:gd name="connsiteX216" fmla="*/ 481013 w 2478882"/>
                <a:gd name="connsiteY216" fmla="*/ 866775 h 1347788"/>
                <a:gd name="connsiteX217" fmla="*/ 461963 w 2478882"/>
                <a:gd name="connsiteY217" fmla="*/ 866775 h 1347788"/>
                <a:gd name="connsiteX218" fmla="*/ 433388 w 2478882"/>
                <a:gd name="connsiteY218" fmla="*/ 876300 h 1347788"/>
                <a:gd name="connsiteX219" fmla="*/ 419100 w 2478882"/>
                <a:gd name="connsiteY219" fmla="*/ 900113 h 1347788"/>
                <a:gd name="connsiteX220" fmla="*/ 426244 w 2478882"/>
                <a:gd name="connsiteY220" fmla="*/ 907257 h 1347788"/>
                <a:gd name="connsiteX221" fmla="*/ 466725 w 2478882"/>
                <a:gd name="connsiteY221" fmla="*/ 885825 h 1347788"/>
                <a:gd name="connsiteX222" fmla="*/ 488157 w 2478882"/>
                <a:gd name="connsiteY222" fmla="*/ 890588 h 1347788"/>
                <a:gd name="connsiteX223" fmla="*/ 519113 w 2478882"/>
                <a:gd name="connsiteY223" fmla="*/ 878682 h 1347788"/>
                <a:gd name="connsiteX224" fmla="*/ 552450 w 2478882"/>
                <a:gd name="connsiteY224" fmla="*/ 904875 h 1347788"/>
                <a:gd name="connsiteX225" fmla="*/ 561975 w 2478882"/>
                <a:gd name="connsiteY225" fmla="*/ 931069 h 1347788"/>
                <a:gd name="connsiteX226" fmla="*/ 590550 w 2478882"/>
                <a:gd name="connsiteY226" fmla="*/ 923925 h 1347788"/>
                <a:gd name="connsiteX227" fmla="*/ 607219 w 2478882"/>
                <a:gd name="connsiteY227" fmla="*/ 945357 h 1347788"/>
                <a:gd name="connsiteX228" fmla="*/ 645319 w 2478882"/>
                <a:gd name="connsiteY228" fmla="*/ 950119 h 1347788"/>
                <a:gd name="connsiteX229" fmla="*/ 704850 w 2478882"/>
                <a:gd name="connsiteY229" fmla="*/ 959644 h 1347788"/>
                <a:gd name="connsiteX230" fmla="*/ 745332 w 2478882"/>
                <a:gd name="connsiteY230" fmla="*/ 966788 h 1347788"/>
                <a:gd name="connsiteX231" fmla="*/ 745332 w 2478882"/>
                <a:gd name="connsiteY231" fmla="*/ 966788 h 1347788"/>
                <a:gd name="connsiteX232" fmla="*/ 764382 w 2478882"/>
                <a:gd name="connsiteY232" fmla="*/ 935832 h 1347788"/>
                <a:gd name="connsiteX233" fmla="*/ 790575 w 2478882"/>
                <a:gd name="connsiteY233" fmla="*/ 935832 h 1347788"/>
                <a:gd name="connsiteX234" fmla="*/ 828675 w 2478882"/>
                <a:gd name="connsiteY234" fmla="*/ 935832 h 1347788"/>
                <a:gd name="connsiteX235" fmla="*/ 821532 w 2478882"/>
                <a:gd name="connsiteY235" fmla="*/ 950119 h 1347788"/>
                <a:gd name="connsiteX236" fmla="*/ 812007 w 2478882"/>
                <a:gd name="connsiteY236" fmla="*/ 964407 h 1347788"/>
                <a:gd name="connsiteX237" fmla="*/ 823913 w 2478882"/>
                <a:gd name="connsiteY237" fmla="*/ 973932 h 1347788"/>
                <a:gd name="connsiteX238" fmla="*/ 800100 w 2478882"/>
                <a:gd name="connsiteY238" fmla="*/ 992982 h 1347788"/>
                <a:gd name="connsiteX239" fmla="*/ 797719 w 2478882"/>
                <a:gd name="connsiteY239" fmla="*/ 1014413 h 1347788"/>
                <a:gd name="connsiteX240" fmla="*/ 790575 w 2478882"/>
                <a:gd name="connsiteY240" fmla="*/ 1026319 h 1347788"/>
                <a:gd name="connsiteX241" fmla="*/ 764382 w 2478882"/>
                <a:gd name="connsiteY241" fmla="*/ 1031082 h 1347788"/>
                <a:gd name="connsiteX242" fmla="*/ 771525 w 2478882"/>
                <a:gd name="connsiteY242" fmla="*/ 1054894 h 1347788"/>
                <a:gd name="connsiteX243" fmla="*/ 740569 w 2478882"/>
                <a:gd name="connsiteY243" fmla="*/ 1059657 h 1347788"/>
                <a:gd name="connsiteX244" fmla="*/ 726282 w 2478882"/>
                <a:gd name="connsiteY244" fmla="*/ 1042988 h 1347788"/>
                <a:gd name="connsiteX245" fmla="*/ 695325 w 2478882"/>
                <a:gd name="connsiteY245" fmla="*/ 1045369 h 1347788"/>
                <a:gd name="connsiteX246" fmla="*/ 669132 w 2478882"/>
                <a:gd name="connsiteY246" fmla="*/ 1052513 h 1347788"/>
                <a:gd name="connsiteX247" fmla="*/ 642938 w 2478882"/>
                <a:gd name="connsiteY247" fmla="*/ 1050132 h 1347788"/>
                <a:gd name="connsiteX248" fmla="*/ 621507 w 2478882"/>
                <a:gd name="connsiteY248" fmla="*/ 1047750 h 1347788"/>
                <a:gd name="connsiteX249" fmla="*/ 621507 w 2478882"/>
                <a:gd name="connsiteY249" fmla="*/ 1033463 h 1347788"/>
                <a:gd name="connsiteX250" fmla="*/ 600075 w 2478882"/>
                <a:gd name="connsiteY250" fmla="*/ 1035844 h 1347788"/>
                <a:gd name="connsiteX251" fmla="*/ 578644 w 2478882"/>
                <a:gd name="connsiteY251" fmla="*/ 1040607 h 1347788"/>
                <a:gd name="connsiteX252" fmla="*/ 571500 w 2478882"/>
                <a:gd name="connsiteY252" fmla="*/ 1031082 h 1347788"/>
                <a:gd name="connsiteX253" fmla="*/ 571500 w 2478882"/>
                <a:gd name="connsiteY253" fmla="*/ 1019175 h 1347788"/>
                <a:gd name="connsiteX254" fmla="*/ 571500 w 2478882"/>
                <a:gd name="connsiteY254" fmla="*/ 1019175 h 1347788"/>
                <a:gd name="connsiteX255" fmla="*/ 626269 w 2478882"/>
                <a:gd name="connsiteY255" fmla="*/ 1004888 h 1347788"/>
                <a:gd name="connsiteX256" fmla="*/ 647700 w 2478882"/>
                <a:gd name="connsiteY256" fmla="*/ 988219 h 1347788"/>
                <a:gd name="connsiteX257" fmla="*/ 647700 w 2478882"/>
                <a:gd name="connsiteY257" fmla="*/ 988219 h 1347788"/>
                <a:gd name="connsiteX258" fmla="*/ 647700 w 2478882"/>
                <a:gd name="connsiteY258" fmla="*/ 988219 h 1347788"/>
                <a:gd name="connsiteX259" fmla="*/ 597694 w 2478882"/>
                <a:gd name="connsiteY259" fmla="*/ 988219 h 1347788"/>
                <a:gd name="connsiteX260" fmla="*/ 581025 w 2478882"/>
                <a:gd name="connsiteY260" fmla="*/ 990600 h 1347788"/>
                <a:gd name="connsiteX261" fmla="*/ 578644 w 2478882"/>
                <a:gd name="connsiteY261" fmla="*/ 969169 h 1347788"/>
                <a:gd name="connsiteX262" fmla="*/ 550069 w 2478882"/>
                <a:gd name="connsiteY262" fmla="*/ 966788 h 1347788"/>
                <a:gd name="connsiteX263" fmla="*/ 559594 w 2478882"/>
                <a:gd name="connsiteY263" fmla="*/ 988219 h 1347788"/>
                <a:gd name="connsiteX264" fmla="*/ 545307 w 2478882"/>
                <a:gd name="connsiteY264" fmla="*/ 992982 h 1347788"/>
                <a:gd name="connsiteX265" fmla="*/ 511969 w 2478882"/>
                <a:gd name="connsiteY265" fmla="*/ 988219 h 1347788"/>
                <a:gd name="connsiteX266" fmla="*/ 492919 w 2478882"/>
                <a:gd name="connsiteY266" fmla="*/ 990600 h 1347788"/>
                <a:gd name="connsiteX267" fmla="*/ 507207 w 2478882"/>
                <a:gd name="connsiteY267" fmla="*/ 1007269 h 1347788"/>
                <a:gd name="connsiteX268" fmla="*/ 516732 w 2478882"/>
                <a:gd name="connsiteY268" fmla="*/ 1019175 h 1347788"/>
                <a:gd name="connsiteX269" fmla="*/ 507207 w 2478882"/>
                <a:gd name="connsiteY269" fmla="*/ 1028700 h 1347788"/>
                <a:gd name="connsiteX270" fmla="*/ 507207 w 2478882"/>
                <a:gd name="connsiteY270" fmla="*/ 1028700 h 1347788"/>
                <a:gd name="connsiteX271" fmla="*/ 497682 w 2478882"/>
                <a:gd name="connsiteY271" fmla="*/ 1054894 h 1347788"/>
                <a:gd name="connsiteX272" fmla="*/ 469107 w 2478882"/>
                <a:gd name="connsiteY272" fmla="*/ 1076325 h 1347788"/>
                <a:gd name="connsiteX273" fmla="*/ 454819 w 2478882"/>
                <a:gd name="connsiteY273" fmla="*/ 1071563 h 1347788"/>
                <a:gd name="connsiteX274" fmla="*/ 438150 w 2478882"/>
                <a:gd name="connsiteY274" fmla="*/ 1085850 h 1347788"/>
                <a:gd name="connsiteX275" fmla="*/ 431007 w 2478882"/>
                <a:gd name="connsiteY275" fmla="*/ 1083469 h 1347788"/>
                <a:gd name="connsiteX276" fmla="*/ 433388 w 2478882"/>
                <a:gd name="connsiteY276" fmla="*/ 1059657 h 1347788"/>
                <a:gd name="connsiteX277" fmla="*/ 435769 w 2478882"/>
                <a:gd name="connsiteY277" fmla="*/ 1035844 h 1347788"/>
                <a:gd name="connsiteX278" fmla="*/ 426244 w 2478882"/>
                <a:gd name="connsiteY278" fmla="*/ 1031082 h 1347788"/>
                <a:gd name="connsiteX279" fmla="*/ 423863 w 2478882"/>
                <a:gd name="connsiteY279" fmla="*/ 1047750 h 1347788"/>
                <a:gd name="connsiteX280" fmla="*/ 416719 w 2478882"/>
                <a:gd name="connsiteY280" fmla="*/ 1062038 h 1347788"/>
                <a:gd name="connsiteX281" fmla="*/ 392907 w 2478882"/>
                <a:gd name="connsiteY281" fmla="*/ 1052513 h 1347788"/>
                <a:gd name="connsiteX282" fmla="*/ 383382 w 2478882"/>
                <a:gd name="connsiteY282" fmla="*/ 1050132 h 1347788"/>
                <a:gd name="connsiteX283" fmla="*/ 383382 w 2478882"/>
                <a:gd name="connsiteY283" fmla="*/ 1069182 h 1347788"/>
                <a:gd name="connsiteX284" fmla="*/ 404813 w 2478882"/>
                <a:gd name="connsiteY284" fmla="*/ 1088232 h 1347788"/>
                <a:gd name="connsiteX285" fmla="*/ 376238 w 2478882"/>
                <a:gd name="connsiteY285" fmla="*/ 1090613 h 1347788"/>
                <a:gd name="connsiteX286" fmla="*/ 371475 w 2478882"/>
                <a:gd name="connsiteY286" fmla="*/ 1100138 h 1347788"/>
                <a:gd name="connsiteX287" fmla="*/ 342900 w 2478882"/>
                <a:gd name="connsiteY287" fmla="*/ 1090613 h 1347788"/>
                <a:gd name="connsiteX288" fmla="*/ 342900 w 2478882"/>
                <a:gd name="connsiteY288" fmla="*/ 1109663 h 1347788"/>
                <a:gd name="connsiteX289" fmla="*/ 333375 w 2478882"/>
                <a:gd name="connsiteY289" fmla="*/ 1121569 h 1347788"/>
                <a:gd name="connsiteX290" fmla="*/ 323850 w 2478882"/>
                <a:gd name="connsiteY290" fmla="*/ 1121569 h 1347788"/>
                <a:gd name="connsiteX291" fmla="*/ 316707 w 2478882"/>
                <a:gd name="connsiteY291" fmla="*/ 1088232 h 1347788"/>
                <a:gd name="connsiteX292" fmla="*/ 290513 w 2478882"/>
                <a:gd name="connsiteY292" fmla="*/ 1073944 h 1347788"/>
                <a:gd name="connsiteX293" fmla="*/ 271463 w 2478882"/>
                <a:gd name="connsiteY293" fmla="*/ 1062038 h 1347788"/>
                <a:gd name="connsiteX294" fmla="*/ 278607 w 2478882"/>
                <a:gd name="connsiteY294" fmla="*/ 1012032 h 1347788"/>
                <a:gd name="connsiteX295" fmla="*/ 285750 w 2478882"/>
                <a:gd name="connsiteY295" fmla="*/ 978694 h 1347788"/>
                <a:gd name="connsiteX296" fmla="*/ 328613 w 2478882"/>
                <a:gd name="connsiteY296" fmla="*/ 954882 h 1347788"/>
                <a:gd name="connsiteX297" fmla="*/ 338138 w 2478882"/>
                <a:gd name="connsiteY297" fmla="*/ 938213 h 1347788"/>
                <a:gd name="connsiteX298" fmla="*/ 350044 w 2478882"/>
                <a:gd name="connsiteY298" fmla="*/ 912019 h 1347788"/>
                <a:gd name="connsiteX299" fmla="*/ 350044 w 2478882"/>
                <a:gd name="connsiteY299" fmla="*/ 912019 h 1347788"/>
                <a:gd name="connsiteX300" fmla="*/ 321469 w 2478882"/>
                <a:gd name="connsiteY300" fmla="*/ 919163 h 1347788"/>
                <a:gd name="connsiteX301" fmla="*/ 314325 w 2478882"/>
                <a:gd name="connsiteY301" fmla="*/ 895350 h 1347788"/>
                <a:gd name="connsiteX302" fmla="*/ 311944 w 2478882"/>
                <a:gd name="connsiteY302" fmla="*/ 916782 h 1347788"/>
                <a:gd name="connsiteX303" fmla="*/ 300038 w 2478882"/>
                <a:gd name="connsiteY303" fmla="*/ 950119 h 1347788"/>
                <a:gd name="connsiteX304" fmla="*/ 288132 w 2478882"/>
                <a:gd name="connsiteY304" fmla="*/ 942975 h 1347788"/>
                <a:gd name="connsiteX305" fmla="*/ 288132 w 2478882"/>
                <a:gd name="connsiteY305" fmla="*/ 919163 h 1347788"/>
                <a:gd name="connsiteX306" fmla="*/ 288132 w 2478882"/>
                <a:gd name="connsiteY306" fmla="*/ 907257 h 1347788"/>
                <a:gd name="connsiteX307" fmla="*/ 278607 w 2478882"/>
                <a:gd name="connsiteY307" fmla="*/ 895350 h 1347788"/>
                <a:gd name="connsiteX308" fmla="*/ 269082 w 2478882"/>
                <a:gd name="connsiteY308" fmla="*/ 902494 h 1347788"/>
                <a:gd name="connsiteX309" fmla="*/ 264319 w 2478882"/>
                <a:gd name="connsiteY309" fmla="*/ 938213 h 1347788"/>
                <a:gd name="connsiteX310" fmla="*/ 280988 w 2478882"/>
                <a:gd name="connsiteY310" fmla="*/ 957263 h 1347788"/>
                <a:gd name="connsiteX311" fmla="*/ 276225 w 2478882"/>
                <a:gd name="connsiteY311" fmla="*/ 976313 h 1347788"/>
                <a:gd name="connsiteX312" fmla="*/ 264319 w 2478882"/>
                <a:gd name="connsiteY312" fmla="*/ 1007269 h 1347788"/>
                <a:gd name="connsiteX313" fmla="*/ 250032 w 2478882"/>
                <a:gd name="connsiteY313" fmla="*/ 1031082 h 1347788"/>
                <a:gd name="connsiteX314" fmla="*/ 207169 w 2478882"/>
                <a:gd name="connsiteY314" fmla="*/ 1019175 h 1347788"/>
                <a:gd name="connsiteX315" fmla="*/ 200025 w 2478882"/>
                <a:gd name="connsiteY315" fmla="*/ 988219 h 1347788"/>
                <a:gd name="connsiteX316" fmla="*/ 157163 w 2478882"/>
                <a:gd name="connsiteY316" fmla="*/ 962025 h 1347788"/>
                <a:gd name="connsiteX317" fmla="*/ 104775 w 2478882"/>
                <a:gd name="connsiteY317" fmla="*/ 940594 h 1347788"/>
                <a:gd name="connsiteX318" fmla="*/ 61913 w 2478882"/>
                <a:gd name="connsiteY318" fmla="*/ 902494 h 1347788"/>
                <a:gd name="connsiteX319" fmla="*/ 35719 w 2478882"/>
                <a:gd name="connsiteY319" fmla="*/ 864394 h 1347788"/>
                <a:gd name="connsiteX320" fmla="*/ 11907 w 2478882"/>
                <a:gd name="connsiteY320" fmla="*/ 804863 h 1347788"/>
                <a:gd name="connsiteX321" fmla="*/ 0 w 2478882"/>
                <a:gd name="connsiteY321" fmla="*/ 735807 h 1347788"/>
                <a:gd name="connsiteX322" fmla="*/ 2382 w 2478882"/>
                <a:gd name="connsiteY322" fmla="*/ 676275 h 1347788"/>
                <a:gd name="connsiteX323" fmla="*/ 2382 w 2478882"/>
                <a:gd name="connsiteY323" fmla="*/ 645319 h 1347788"/>
                <a:gd name="connsiteX324" fmla="*/ 2052638 w 2478882"/>
                <a:gd name="connsiteY324" fmla="*/ 0 h 1347788"/>
                <a:gd name="connsiteX0" fmla="*/ 2052638 w 2478882"/>
                <a:gd name="connsiteY0" fmla="*/ 0 h 1347788"/>
                <a:gd name="connsiteX1" fmla="*/ 2057400 w 2478882"/>
                <a:gd name="connsiteY1" fmla="*/ 33338 h 1347788"/>
                <a:gd name="connsiteX2" fmla="*/ 2066925 w 2478882"/>
                <a:gd name="connsiteY2" fmla="*/ 88107 h 1347788"/>
                <a:gd name="connsiteX3" fmla="*/ 2088357 w 2478882"/>
                <a:gd name="connsiteY3" fmla="*/ 133350 h 1347788"/>
                <a:gd name="connsiteX4" fmla="*/ 2085975 w 2478882"/>
                <a:gd name="connsiteY4" fmla="*/ 183357 h 1347788"/>
                <a:gd name="connsiteX5" fmla="*/ 2085975 w 2478882"/>
                <a:gd name="connsiteY5" fmla="*/ 228600 h 1347788"/>
                <a:gd name="connsiteX6" fmla="*/ 2081213 w 2478882"/>
                <a:gd name="connsiteY6" fmla="*/ 278607 h 1347788"/>
                <a:gd name="connsiteX7" fmla="*/ 2095500 w 2478882"/>
                <a:gd name="connsiteY7" fmla="*/ 319088 h 1347788"/>
                <a:gd name="connsiteX8" fmla="*/ 2109788 w 2478882"/>
                <a:gd name="connsiteY8" fmla="*/ 350044 h 1347788"/>
                <a:gd name="connsiteX9" fmla="*/ 2105025 w 2478882"/>
                <a:gd name="connsiteY9" fmla="*/ 388144 h 1347788"/>
                <a:gd name="connsiteX10" fmla="*/ 2119313 w 2478882"/>
                <a:gd name="connsiteY10" fmla="*/ 426244 h 1347788"/>
                <a:gd name="connsiteX11" fmla="*/ 2145507 w 2478882"/>
                <a:gd name="connsiteY11" fmla="*/ 454819 h 1347788"/>
                <a:gd name="connsiteX12" fmla="*/ 2169319 w 2478882"/>
                <a:gd name="connsiteY12" fmla="*/ 481013 h 1347788"/>
                <a:gd name="connsiteX13" fmla="*/ 2178844 w 2478882"/>
                <a:gd name="connsiteY13" fmla="*/ 516732 h 1347788"/>
                <a:gd name="connsiteX14" fmla="*/ 2216944 w 2478882"/>
                <a:gd name="connsiteY14" fmla="*/ 633413 h 1347788"/>
                <a:gd name="connsiteX15" fmla="*/ 2238375 w 2478882"/>
                <a:gd name="connsiteY15" fmla="*/ 719138 h 1347788"/>
                <a:gd name="connsiteX16" fmla="*/ 2266950 w 2478882"/>
                <a:gd name="connsiteY16" fmla="*/ 764382 h 1347788"/>
                <a:gd name="connsiteX17" fmla="*/ 2288382 w 2478882"/>
                <a:gd name="connsiteY17" fmla="*/ 821532 h 1347788"/>
                <a:gd name="connsiteX18" fmla="*/ 2297907 w 2478882"/>
                <a:gd name="connsiteY18" fmla="*/ 871538 h 1347788"/>
                <a:gd name="connsiteX19" fmla="*/ 2340769 w 2478882"/>
                <a:gd name="connsiteY19" fmla="*/ 909638 h 1347788"/>
                <a:gd name="connsiteX20" fmla="*/ 2343150 w 2478882"/>
                <a:gd name="connsiteY20" fmla="*/ 950119 h 1347788"/>
                <a:gd name="connsiteX21" fmla="*/ 2347913 w 2478882"/>
                <a:gd name="connsiteY21" fmla="*/ 964407 h 1347788"/>
                <a:gd name="connsiteX22" fmla="*/ 2364582 w 2478882"/>
                <a:gd name="connsiteY22" fmla="*/ 978694 h 1347788"/>
                <a:gd name="connsiteX23" fmla="*/ 2359819 w 2478882"/>
                <a:gd name="connsiteY23" fmla="*/ 995363 h 1347788"/>
                <a:gd name="connsiteX24" fmla="*/ 2393157 w 2478882"/>
                <a:gd name="connsiteY24" fmla="*/ 1019175 h 1347788"/>
                <a:gd name="connsiteX25" fmla="*/ 2409825 w 2478882"/>
                <a:gd name="connsiteY25" fmla="*/ 1059657 h 1347788"/>
                <a:gd name="connsiteX26" fmla="*/ 2390775 w 2478882"/>
                <a:gd name="connsiteY26" fmla="*/ 1069182 h 1347788"/>
                <a:gd name="connsiteX27" fmla="*/ 2376488 w 2478882"/>
                <a:gd name="connsiteY27" fmla="*/ 1047750 h 1347788"/>
                <a:gd name="connsiteX28" fmla="*/ 2364582 w 2478882"/>
                <a:gd name="connsiteY28" fmla="*/ 1035844 h 1347788"/>
                <a:gd name="connsiteX29" fmla="*/ 2355057 w 2478882"/>
                <a:gd name="connsiteY29" fmla="*/ 1035844 h 1347788"/>
                <a:gd name="connsiteX30" fmla="*/ 2352675 w 2478882"/>
                <a:gd name="connsiteY30" fmla="*/ 1057275 h 1347788"/>
                <a:gd name="connsiteX31" fmla="*/ 2371725 w 2478882"/>
                <a:gd name="connsiteY31" fmla="*/ 1090613 h 1347788"/>
                <a:gd name="connsiteX32" fmla="*/ 2386013 w 2478882"/>
                <a:gd name="connsiteY32" fmla="*/ 1104900 h 1347788"/>
                <a:gd name="connsiteX33" fmla="*/ 2400300 w 2478882"/>
                <a:gd name="connsiteY33" fmla="*/ 1085850 h 1347788"/>
                <a:gd name="connsiteX34" fmla="*/ 2414588 w 2478882"/>
                <a:gd name="connsiteY34" fmla="*/ 1090613 h 1347788"/>
                <a:gd name="connsiteX35" fmla="*/ 2421732 w 2478882"/>
                <a:gd name="connsiteY35" fmla="*/ 1116807 h 1347788"/>
                <a:gd name="connsiteX36" fmla="*/ 2424113 w 2478882"/>
                <a:gd name="connsiteY36" fmla="*/ 1128713 h 1347788"/>
                <a:gd name="connsiteX37" fmla="*/ 2400300 w 2478882"/>
                <a:gd name="connsiteY37" fmla="*/ 1131094 h 1347788"/>
                <a:gd name="connsiteX38" fmla="*/ 2414588 w 2478882"/>
                <a:gd name="connsiteY38" fmla="*/ 1152525 h 1347788"/>
                <a:gd name="connsiteX39" fmla="*/ 2443163 w 2478882"/>
                <a:gd name="connsiteY39" fmla="*/ 1159669 h 1347788"/>
                <a:gd name="connsiteX40" fmla="*/ 2462213 w 2478882"/>
                <a:gd name="connsiteY40" fmla="*/ 1190625 h 1347788"/>
                <a:gd name="connsiteX41" fmla="*/ 2455069 w 2478882"/>
                <a:gd name="connsiteY41" fmla="*/ 1235869 h 1347788"/>
                <a:gd name="connsiteX42" fmla="*/ 2459832 w 2478882"/>
                <a:gd name="connsiteY42" fmla="*/ 1290638 h 1347788"/>
                <a:gd name="connsiteX43" fmla="*/ 2478882 w 2478882"/>
                <a:gd name="connsiteY43" fmla="*/ 1347788 h 1347788"/>
                <a:gd name="connsiteX44" fmla="*/ 2457450 w 2478882"/>
                <a:gd name="connsiteY44" fmla="*/ 1347788 h 1347788"/>
                <a:gd name="connsiteX45" fmla="*/ 2428875 w 2478882"/>
                <a:gd name="connsiteY45" fmla="*/ 1335882 h 1347788"/>
                <a:gd name="connsiteX46" fmla="*/ 2412207 w 2478882"/>
                <a:gd name="connsiteY46" fmla="*/ 1335882 h 1347788"/>
                <a:gd name="connsiteX47" fmla="*/ 2395538 w 2478882"/>
                <a:gd name="connsiteY47" fmla="*/ 1326357 h 1347788"/>
                <a:gd name="connsiteX48" fmla="*/ 2378869 w 2478882"/>
                <a:gd name="connsiteY48" fmla="*/ 1316832 h 1347788"/>
                <a:gd name="connsiteX49" fmla="*/ 2383632 w 2478882"/>
                <a:gd name="connsiteY49" fmla="*/ 1269207 h 1347788"/>
                <a:gd name="connsiteX50" fmla="*/ 2336007 w 2478882"/>
                <a:gd name="connsiteY50" fmla="*/ 1245394 h 1347788"/>
                <a:gd name="connsiteX51" fmla="*/ 2297907 w 2478882"/>
                <a:gd name="connsiteY51" fmla="*/ 1233488 h 1347788"/>
                <a:gd name="connsiteX52" fmla="*/ 2238375 w 2478882"/>
                <a:gd name="connsiteY52" fmla="*/ 1214438 h 1347788"/>
                <a:gd name="connsiteX53" fmla="*/ 2185988 w 2478882"/>
                <a:gd name="connsiteY53" fmla="*/ 1212057 h 1347788"/>
                <a:gd name="connsiteX54" fmla="*/ 2164557 w 2478882"/>
                <a:gd name="connsiteY54" fmla="*/ 1207294 h 1347788"/>
                <a:gd name="connsiteX55" fmla="*/ 2193132 w 2478882"/>
                <a:gd name="connsiteY55" fmla="*/ 1188244 h 1347788"/>
                <a:gd name="connsiteX56" fmla="*/ 2178844 w 2478882"/>
                <a:gd name="connsiteY56" fmla="*/ 1185863 h 1347788"/>
                <a:gd name="connsiteX57" fmla="*/ 2183607 w 2478882"/>
                <a:gd name="connsiteY57" fmla="*/ 1169194 h 1347788"/>
                <a:gd name="connsiteX58" fmla="*/ 2205038 w 2478882"/>
                <a:gd name="connsiteY58" fmla="*/ 1145382 h 1347788"/>
                <a:gd name="connsiteX59" fmla="*/ 2197894 w 2478882"/>
                <a:gd name="connsiteY59" fmla="*/ 1140619 h 1347788"/>
                <a:gd name="connsiteX60" fmla="*/ 2166938 w 2478882"/>
                <a:gd name="connsiteY60" fmla="*/ 1164432 h 1347788"/>
                <a:gd name="connsiteX61" fmla="*/ 2155032 w 2478882"/>
                <a:gd name="connsiteY61" fmla="*/ 1164432 h 1347788"/>
                <a:gd name="connsiteX62" fmla="*/ 2147888 w 2478882"/>
                <a:gd name="connsiteY62" fmla="*/ 1152525 h 1347788"/>
                <a:gd name="connsiteX63" fmla="*/ 2138363 w 2478882"/>
                <a:gd name="connsiteY63" fmla="*/ 1147763 h 1347788"/>
                <a:gd name="connsiteX64" fmla="*/ 2119313 w 2478882"/>
                <a:gd name="connsiteY64" fmla="*/ 1152525 h 1347788"/>
                <a:gd name="connsiteX65" fmla="*/ 2126457 w 2478882"/>
                <a:gd name="connsiteY65" fmla="*/ 1173957 h 1347788"/>
                <a:gd name="connsiteX66" fmla="*/ 2102644 w 2478882"/>
                <a:gd name="connsiteY66" fmla="*/ 1176338 h 1347788"/>
                <a:gd name="connsiteX67" fmla="*/ 2090738 w 2478882"/>
                <a:gd name="connsiteY67" fmla="*/ 1143000 h 1347788"/>
                <a:gd name="connsiteX68" fmla="*/ 2076451 w 2478882"/>
                <a:gd name="connsiteY68" fmla="*/ 1140620 h 1347788"/>
                <a:gd name="connsiteX69" fmla="*/ 2050256 w 2478882"/>
                <a:gd name="connsiteY69" fmla="*/ 1126331 h 1347788"/>
                <a:gd name="connsiteX70" fmla="*/ 2035970 w 2478882"/>
                <a:gd name="connsiteY70" fmla="*/ 1131094 h 1347788"/>
                <a:gd name="connsiteX71" fmla="*/ 1990725 w 2478882"/>
                <a:gd name="connsiteY71" fmla="*/ 1123950 h 1347788"/>
                <a:gd name="connsiteX72" fmla="*/ 1976438 w 2478882"/>
                <a:gd name="connsiteY72" fmla="*/ 1095375 h 1347788"/>
                <a:gd name="connsiteX73" fmla="*/ 1952625 w 2478882"/>
                <a:gd name="connsiteY73" fmla="*/ 1114425 h 1347788"/>
                <a:gd name="connsiteX74" fmla="*/ 1935957 w 2478882"/>
                <a:gd name="connsiteY74" fmla="*/ 1138238 h 1347788"/>
                <a:gd name="connsiteX75" fmla="*/ 1921669 w 2478882"/>
                <a:gd name="connsiteY75" fmla="*/ 1104900 h 1347788"/>
                <a:gd name="connsiteX76" fmla="*/ 1921669 w 2478882"/>
                <a:gd name="connsiteY76" fmla="*/ 1083469 h 1347788"/>
                <a:gd name="connsiteX77" fmla="*/ 1893094 w 2478882"/>
                <a:gd name="connsiteY77" fmla="*/ 1057275 h 1347788"/>
                <a:gd name="connsiteX78" fmla="*/ 1869282 w 2478882"/>
                <a:gd name="connsiteY78" fmla="*/ 1042988 h 1347788"/>
                <a:gd name="connsiteX79" fmla="*/ 1850232 w 2478882"/>
                <a:gd name="connsiteY79" fmla="*/ 1028700 h 1347788"/>
                <a:gd name="connsiteX80" fmla="*/ 1843088 w 2478882"/>
                <a:gd name="connsiteY80" fmla="*/ 1016794 h 1347788"/>
                <a:gd name="connsiteX81" fmla="*/ 1804988 w 2478882"/>
                <a:gd name="connsiteY81" fmla="*/ 1012032 h 1347788"/>
                <a:gd name="connsiteX82" fmla="*/ 1769269 w 2478882"/>
                <a:gd name="connsiteY82" fmla="*/ 1007269 h 1347788"/>
                <a:gd name="connsiteX83" fmla="*/ 1750219 w 2478882"/>
                <a:gd name="connsiteY83" fmla="*/ 981075 h 1347788"/>
                <a:gd name="connsiteX84" fmla="*/ 1709738 w 2478882"/>
                <a:gd name="connsiteY84" fmla="*/ 962025 h 1347788"/>
                <a:gd name="connsiteX85" fmla="*/ 1678782 w 2478882"/>
                <a:gd name="connsiteY85" fmla="*/ 947738 h 1347788"/>
                <a:gd name="connsiteX86" fmla="*/ 1659732 w 2478882"/>
                <a:gd name="connsiteY86" fmla="*/ 945357 h 1347788"/>
                <a:gd name="connsiteX87" fmla="*/ 1659732 w 2478882"/>
                <a:gd name="connsiteY87" fmla="*/ 921544 h 1347788"/>
                <a:gd name="connsiteX88" fmla="*/ 1640682 w 2478882"/>
                <a:gd name="connsiteY88" fmla="*/ 928688 h 1347788"/>
                <a:gd name="connsiteX89" fmla="*/ 1640682 w 2478882"/>
                <a:gd name="connsiteY89" fmla="*/ 928688 h 1347788"/>
                <a:gd name="connsiteX90" fmla="*/ 1619250 w 2478882"/>
                <a:gd name="connsiteY90" fmla="*/ 892969 h 1347788"/>
                <a:gd name="connsiteX91" fmla="*/ 1595438 w 2478882"/>
                <a:gd name="connsiteY91" fmla="*/ 871538 h 1347788"/>
                <a:gd name="connsiteX92" fmla="*/ 1581150 w 2478882"/>
                <a:gd name="connsiteY92" fmla="*/ 864394 h 1347788"/>
                <a:gd name="connsiteX93" fmla="*/ 1581150 w 2478882"/>
                <a:gd name="connsiteY93" fmla="*/ 845344 h 1347788"/>
                <a:gd name="connsiteX94" fmla="*/ 1602582 w 2478882"/>
                <a:gd name="connsiteY94" fmla="*/ 835819 h 1347788"/>
                <a:gd name="connsiteX95" fmla="*/ 1633538 w 2478882"/>
                <a:gd name="connsiteY95" fmla="*/ 842963 h 1347788"/>
                <a:gd name="connsiteX96" fmla="*/ 1657350 w 2478882"/>
                <a:gd name="connsiteY96" fmla="*/ 828675 h 1347788"/>
                <a:gd name="connsiteX97" fmla="*/ 1669257 w 2478882"/>
                <a:gd name="connsiteY97" fmla="*/ 816769 h 1347788"/>
                <a:gd name="connsiteX98" fmla="*/ 1688307 w 2478882"/>
                <a:gd name="connsiteY98" fmla="*/ 804863 h 1347788"/>
                <a:gd name="connsiteX99" fmla="*/ 1650207 w 2478882"/>
                <a:gd name="connsiteY99" fmla="*/ 771525 h 1347788"/>
                <a:gd name="connsiteX100" fmla="*/ 1624013 w 2478882"/>
                <a:gd name="connsiteY100" fmla="*/ 778669 h 1347788"/>
                <a:gd name="connsiteX101" fmla="*/ 1626393 w 2478882"/>
                <a:gd name="connsiteY101" fmla="*/ 795338 h 1347788"/>
                <a:gd name="connsiteX102" fmla="*/ 1607344 w 2478882"/>
                <a:gd name="connsiteY102" fmla="*/ 802481 h 1347788"/>
                <a:gd name="connsiteX103" fmla="*/ 1581151 w 2478882"/>
                <a:gd name="connsiteY103" fmla="*/ 809625 h 1347788"/>
                <a:gd name="connsiteX104" fmla="*/ 1559719 w 2478882"/>
                <a:gd name="connsiteY104" fmla="*/ 819150 h 1347788"/>
                <a:gd name="connsiteX105" fmla="*/ 1552575 w 2478882"/>
                <a:gd name="connsiteY105" fmla="*/ 835819 h 1347788"/>
                <a:gd name="connsiteX106" fmla="*/ 1531144 w 2478882"/>
                <a:gd name="connsiteY106" fmla="*/ 835819 h 1347788"/>
                <a:gd name="connsiteX107" fmla="*/ 1516857 w 2478882"/>
                <a:gd name="connsiteY107" fmla="*/ 845344 h 1347788"/>
                <a:gd name="connsiteX108" fmla="*/ 1485900 w 2478882"/>
                <a:gd name="connsiteY108" fmla="*/ 840582 h 1347788"/>
                <a:gd name="connsiteX109" fmla="*/ 1438275 w 2478882"/>
                <a:gd name="connsiteY109" fmla="*/ 835819 h 1347788"/>
                <a:gd name="connsiteX110" fmla="*/ 1416844 w 2478882"/>
                <a:gd name="connsiteY110" fmla="*/ 821532 h 1347788"/>
                <a:gd name="connsiteX111" fmla="*/ 1385888 w 2478882"/>
                <a:gd name="connsiteY111" fmla="*/ 823913 h 1347788"/>
                <a:gd name="connsiteX112" fmla="*/ 1359694 w 2478882"/>
                <a:gd name="connsiteY112" fmla="*/ 833438 h 1347788"/>
                <a:gd name="connsiteX113" fmla="*/ 1343025 w 2478882"/>
                <a:gd name="connsiteY113" fmla="*/ 828675 h 1347788"/>
                <a:gd name="connsiteX114" fmla="*/ 1323975 w 2478882"/>
                <a:gd name="connsiteY114" fmla="*/ 800100 h 1347788"/>
                <a:gd name="connsiteX115" fmla="*/ 1323975 w 2478882"/>
                <a:gd name="connsiteY115" fmla="*/ 788194 h 1347788"/>
                <a:gd name="connsiteX116" fmla="*/ 1314450 w 2478882"/>
                <a:gd name="connsiteY116" fmla="*/ 812007 h 1347788"/>
                <a:gd name="connsiteX117" fmla="*/ 1319213 w 2478882"/>
                <a:gd name="connsiteY117" fmla="*/ 845344 h 1347788"/>
                <a:gd name="connsiteX118" fmla="*/ 1312069 w 2478882"/>
                <a:gd name="connsiteY118" fmla="*/ 864394 h 1347788"/>
                <a:gd name="connsiteX119" fmla="*/ 1283494 w 2478882"/>
                <a:gd name="connsiteY119" fmla="*/ 864394 h 1347788"/>
                <a:gd name="connsiteX120" fmla="*/ 1264444 w 2478882"/>
                <a:gd name="connsiteY120" fmla="*/ 850107 h 1347788"/>
                <a:gd name="connsiteX121" fmla="*/ 1243013 w 2478882"/>
                <a:gd name="connsiteY121" fmla="*/ 850107 h 1347788"/>
                <a:gd name="connsiteX122" fmla="*/ 1219200 w 2478882"/>
                <a:gd name="connsiteY122" fmla="*/ 840582 h 1347788"/>
                <a:gd name="connsiteX123" fmla="*/ 1212057 w 2478882"/>
                <a:gd name="connsiteY123" fmla="*/ 833438 h 1347788"/>
                <a:gd name="connsiteX124" fmla="*/ 1212057 w 2478882"/>
                <a:gd name="connsiteY124" fmla="*/ 809625 h 1347788"/>
                <a:gd name="connsiteX125" fmla="*/ 1214438 w 2478882"/>
                <a:gd name="connsiteY125" fmla="*/ 785813 h 1347788"/>
                <a:gd name="connsiteX126" fmla="*/ 1219200 w 2478882"/>
                <a:gd name="connsiteY126" fmla="*/ 762000 h 1347788"/>
                <a:gd name="connsiteX127" fmla="*/ 1235869 w 2478882"/>
                <a:gd name="connsiteY127" fmla="*/ 747713 h 1347788"/>
                <a:gd name="connsiteX128" fmla="*/ 1243013 w 2478882"/>
                <a:gd name="connsiteY128" fmla="*/ 740569 h 1347788"/>
                <a:gd name="connsiteX129" fmla="*/ 1233488 w 2478882"/>
                <a:gd name="connsiteY129" fmla="*/ 716757 h 1347788"/>
                <a:gd name="connsiteX130" fmla="*/ 1200150 w 2478882"/>
                <a:gd name="connsiteY130" fmla="*/ 688182 h 1347788"/>
                <a:gd name="connsiteX131" fmla="*/ 1176338 w 2478882"/>
                <a:gd name="connsiteY131" fmla="*/ 671513 h 1347788"/>
                <a:gd name="connsiteX132" fmla="*/ 1162050 w 2478882"/>
                <a:gd name="connsiteY132" fmla="*/ 652463 h 1347788"/>
                <a:gd name="connsiteX133" fmla="*/ 1162050 w 2478882"/>
                <a:gd name="connsiteY133" fmla="*/ 652463 h 1347788"/>
                <a:gd name="connsiteX134" fmla="*/ 1166813 w 2478882"/>
                <a:gd name="connsiteY134" fmla="*/ 690563 h 1347788"/>
                <a:gd name="connsiteX135" fmla="*/ 1169194 w 2478882"/>
                <a:gd name="connsiteY135" fmla="*/ 719138 h 1347788"/>
                <a:gd name="connsiteX136" fmla="*/ 1195388 w 2478882"/>
                <a:gd name="connsiteY136" fmla="*/ 731044 h 1347788"/>
                <a:gd name="connsiteX137" fmla="*/ 1204913 w 2478882"/>
                <a:gd name="connsiteY137" fmla="*/ 745332 h 1347788"/>
                <a:gd name="connsiteX138" fmla="*/ 1195388 w 2478882"/>
                <a:gd name="connsiteY138" fmla="*/ 771525 h 1347788"/>
                <a:gd name="connsiteX139" fmla="*/ 1197769 w 2478882"/>
                <a:gd name="connsiteY139" fmla="*/ 797719 h 1347788"/>
                <a:gd name="connsiteX140" fmla="*/ 1190625 w 2478882"/>
                <a:gd name="connsiteY140" fmla="*/ 819150 h 1347788"/>
                <a:gd name="connsiteX141" fmla="*/ 1195388 w 2478882"/>
                <a:gd name="connsiteY141" fmla="*/ 838200 h 1347788"/>
                <a:gd name="connsiteX142" fmla="*/ 1195388 w 2478882"/>
                <a:gd name="connsiteY142" fmla="*/ 838200 h 1347788"/>
                <a:gd name="connsiteX143" fmla="*/ 1166813 w 2478882"/>
                <a:gd name="connsiteY143" fmla="*/ 838200 h 1347788"/>
                <a:gd name="connsiteX144" fmla="*/ 1150144 w 2478882"/>
                <a:gd name="connsiteY144" fmla="*/ 838200 h 1347788"/>
                <a:gd name="connsiteX145" fmla="*/ 1131094 w 2478882"/>
                <a:gd name="connsiteY145" fmla="*/ 847725 h 1347788"/>
                <a:gd name="connsiteX146" fmla="*/ 1114425 w 2478882"/>
                <a:gd name="connsiteY146" fmla="*/ 838200 h 1347788"/>
                <a:gd name="connsiteX147" fmla="*/ 1088232 w 2478882"/>
                <a:gd name="connsiteY147" fmla="*/ 847725 h 1347788"/>
                <a:gd name="connsiteX148" fmla="*/ 1066800 w 2478882"/>
                <a:gd name="connsiteY148" fmla="*/ 854869 h 1347788"/>
                <a:gd name="connsiteX149" fmla="*/ 1059657 w 2478882"/>
                <a:gd name="connsiteY149" fmla="*/ 842963 h 1347788"/>
                <a:gd name="connsiteX150" fmla="*/ 1031082 w 2478882"/>
                <a:gd name="connsiteY150" fmla="*/ 852488 h 1347788"/>
                <a:gd name="connsiteX151" fmla="*/ 992982 w 2478882"/>
                <a:gd name="connsiteY151" fmla="*/ 823913 h 1347788"/>
                <a:gd name="connsiteX152" fmla="*/ 964407 w 2478882"/>
                <a:gd name="connsiteY152" fmla="*/ 826294 h 1347788"/>
                <a:gd name="connsiteX153" fmla="*/ 942975 w 2478882"/>
                <a:gd name="connsiteY153" fmla="*/ 835819 h 1347788"/>
                <a:gd name="connsiteX154" fmla="*/ 921544 w 2478882"/>
                <a:gd name="connsiteY154" fmla="*/ 852488 h 1347788"/>
                <a:gd name="connsiteX155" fmla="*/ 909638 w 2478882"/>
                <a:gd name="connsiteY155" fmla="*/ 833438 h 1347788"/>
                <a:gd name="connsiteX156" fmla="*/ 919163 w 2478882"/>
                <a:gd name="connsiteY156" fmla="*/ 807244 h 1347788"/>
                <a:gd name="connsiteX157" fmla="*/ 921544 w 2478882"/>
                <a:gd name="connsiteY157" fmla="*/ 797719 h 1347788"/>
                <a:gd name="connsiteX158" fmla="*/ 914400 w 2478882"/>
                <a:gd name="connsiteY158" fmla="*/ 778669 h 1347788"/>
                <a:gd name="connsiteX159" fmla="*/ 907257 w 2478882"/>
                <a:gd name="connsiteY159" fmla="*/ 771525 h 1347788"/>
                <a:gd name="connsiteX160" fmla="*/ 897732 w 2478882"/>
                <a:gd name="connsiteY160" fmla="*/ 800100 h 1347788"/>
                <a:gd name="connsiteX161" fmla="*/ 897732 w 2478882"/>
                <a:gd name="connsiteY161" fmla="*/ 823913 h 1347788"/>
                <a:gd name="connsiteX162" fmla="*/ 869157 w 2478882"/>
                <a:gd name="connsiteY162" fmla="*/ 828675 h 1347788"/>
                <a:gd name="connsiteX163" fmla="*/ 850107 w 2478882"/>
                <a:gd name="connsiteY163" fmla="*/ 833438 h 1347788"/>
                <a:gd name="connsiteX164" fmla="*/ 828675 w 2478882"/>
                <a:gd name="connsiteY164" fmla="*/ 804863 h 1347788"/>
                <a:gd name="connsiteX165" fmla="*/ 814388 w 2478882"/>
                <a:gd name="connsiteY165" fmla="*/ 783432 h 1347788"/>
                <a:gd name="connsiteX166" fmla="*/ 807244 w 2478882"/>
                <a:gd name="connsiteY166" fmla="*/ 759619 h 1347788"/>
                <a:gd name="connsiteX167" fmla="*/ 804863 w 2478882"/>
                <a:gd name="connsiteY167" fmla="*/ 733425 h 1347788"/>
                <a:gd name="connsiteX168" fmla="*/ 783432 w 2478882"/>
                <a:gd name="connsiteY168" fmla="*/ 692944 h 1347788"/>
                <a:gd name="connsiteX169" fmla="*/ 783432 w 2478882"/>
                <a:gd name="connsiteY169" fmla="*/ 719138 h 1347788"/>
                <a:gd name="connsiteX170" fmla="*/ 785813 w 2478882"/>
                <a:gd name="connsiteY170" fmla="*/ 757238 h 1347788"/>
                <a:gd name="connsiteX171" fmla="*/ 800100 w 2478882"/>
                <a:gd name="connsiteY171" fmla="*/ 792957 h 1347788"/>
                <a:gd name="connsiteX172" fmla="*/ 823913 w 2478882"/>
                <a:gd name="connsiteY172" fmla="*/ 833438 h 1347788"/>
                <a:gd name="connsiteX173" fmla="*/ 845344 w 2478882"/>
                <a:gd name="connsiteY173" fmla="*/ 854869 h 1347788"/>
                <a:gd name="connsiteX174" fmla="*/ 838200 w 2478882"/>
                <a:gd name="connsiteY174" fmla="*/ 873919 h 1347788"/>
                <a:gd name="connsiteX175" fmla="*/ 823913 w 2478882"/>
                <a:gd name="connsiteY175" fmla="*/ 902494 h 1347788"/>
                <a:gd name="connsiteX176" fmla="*/ 823913 w 2478882"/>
                <a:gd name="connsiteY176" fmla="*/ 902494 h 1347788"/>
                <a:gd name="connsiteX177" fmla="*/ 800100 w 2478882"/>
                <a:gd name="connsiteY177" fmla="*/ 902494 h 1347788"/>
                <a:gd name="connsiteX178" fmla="*/ 809625 w 2478882"/>
                <a:gd name="connsiteY178" fmla="*/ 869157 h 1347788"/>
                <a:gd name="connsiteX179" fmla="*/ 795338 w 2478882"/>
                <a:gd name="connsiteY179" fmla="*/ 885825 h 1347788"/>
                <a:gd name="connsiteX180" fmla="*/ 788194 w 2478882"/>
                <a:gd name="connsiteY180" fmla="*/ 862013 h 1347788"/>
                <a:gd name="connsiteX181" fmla="*/ 769144 w 2478882"/>
                <a:gd name="connsiteY181" fmla="*/ 864394 h 1347788"/>
                <a:gd name="connsiteX182" fmla="*/ 750094 w 2478882"/>
                <a:gd name="connsiteY182" fmla="*/ 862013 h 1347788"/>
                <a:gd name="connsiteX183" fmla="*/ 742950 w 2478882"/>
                <a:gd name="connsiteY183" fmla="*/ 852488 h 1347788"/>
                <a:gd name="connsiteX184" fmla="*/ 742950 w 2478882"/>
                <a:gd name="connsiteY184" fmla="*/ 852488 h 1347788"/>
                <a:gd name="connsiteX185" fmla="*/ 728663 w 2478882"/>
                <a:gd name="connsiteY185" fmla="*/ 850107 h 1347788"/>
                <a:gd name="connsiteX186" fmla="*/ 711994 w 2478882"/>
                <a:gd name="connsiteY186" fmla="*/ 850107 h 1347788"/>
                <a:gd name="connsiteX187" fmla="*/ 700088 w 2478882"/>
                <a:gd name="connsiteY187" fmla="*/ 866775 h 1347788"/>
                <a:gd name="connsiteX188" fmla="*/ 681038 w 2478882"/>
                <a:gd name="connsiteY188" fmla="*/ 866775 h 1347788"/>
                <a:gd name="connsiteX189" fmla="*/ 669132 w 2478882"/>
                <a:gd name="connsiteY189" fmla="*/ 852488 h 1347788"/>
                <a:gd name="connsiteX190" fmla="*/ 666750 w 2478882"/>
                <a:gd name="connsiteY190" fmla="*/ 852488 h 1347788"/>
                <a:gd name="connsiteX191" fmla="*/ 652463 w 2478882"/>
                <a:gd name="connsiteY191" fmla="*/ 866775 h 1347788"/>
                <a:gd name="connsiteX192" fmla="*/ 652463 w 2478882"/>
                <a:gd name="connsiteY192" fmla="*/ 881063 h 1347788"/>
                <a:gd name="connsiteX193" fmla="*/ 661988 w 2478882"/>
                <a:gd name="connsiteY193" fmla="*/ 890588 h 1347788"/>
                <a:gd name="connsiteX194" fmla="*/ 704850 w 2478882"/>
                <a:gd name="connsiteY194" fmla="*/ 890588 h 1347788"/>
                <a:gd name="connsiteX195" fmla="*/ 738188 w 2478882"/>
                <a:gd name="connsiteY195" fmla="*/ 890588 h 1347788"/>
                <a:gd name="connsiteX196" fmla="*/ 776288 w 2478882"/>
                <a:gd name="connsiteY196" fmla="*/ 888207 h 1347788"/>
                <a:gd name="connsiteX197" fmla="*/ 783432 w 2478882"/>
                <a:gd name="connsiteY197" fmla="*/ 900113 h 1347788"/>
                <a:gd name="connsiteX198" fmla="*/ 783432 w 2478882"/>
                <a:gd name="connsiteY198" fmla="*/ 900113 h 1347788"/>
                <a:gd name="connsiteX199" fmla="*/ 754857 w 2478882"/>
                <a:gd name="connsiteY199" fmla="*/ 914400 h 1347788"/>
                <a:gd name="connsiteX200" fmla="*/ 735807 w 2478882"/>
                <a:gd name="connsiteY200" fmla="*/ 931069 h 1347788"/>
                <a:gd name="connsiteX201" fmla="*/ 735807 w 2478882"/>
                <a:gd name="connsiteY201" fmla="*/ 931069 h 1347788"/>
                <a:gd name="connsiteX202" fmla="*/ 707232 w 2478882"/>
                <a:gd name="connsiteY202" fmla="*/ 919163 h 1347788"/>
                <a:gd name="connsiteX203" fmla="*/ 690563 w 2478882"/>
                <a:gd name="connsiteY203" fmla="*/ 909638 h 1347788"/>
                <a:gd name="connsiteX204" fmla="*/ 652463 w 2478882"/>
                <a:gd name="connsiteY204" fmla="*/ 909638 h 1347788"/>
                <a:gd name="connsiteX205" fmla="*/ 619125 w 2478882"/>
                <a:gd name="connsiteY205" fmla="*/ 914400 h 1347788"/>
                <a:gd name="connsiteX206" fmla="*/ 600075 w 2478882"/>
                <a:gd name="connsiteY206" fmla="*/ 897732 h 1347788"/>
                <a:gd name="connsiteX207" fmla="*/ 590550 w 2478882"/>
                <a:gd name="connsiteY207" fmla="*/ 859632 h 1347788"/>
                <a:gd name="connsiteX208" fmla="*/ 581025 w 2478882"/>
                <a:gd name="connsiteY208" fmla="*/ 845344 h 1347788"/>
                <a:gd name="connsiteX209" fmla="*/ 573882 w 2478882"/>
                <a:gd name="connsiteY209" fmla="*/ 828675 h 1347788"/>
                <a:gd name="connsiteX210" fmla="*/ 559594 w 2478882"/>
                <a:gd name="connsiteY210" fmla="*/ 835819 h 1347788"/>
                <a:gd name="connsiteX211" fmla="*/ 559594 w 2478882"/>
                <a:gd name="connsiteY211" fmla="*/ 859632 h 1347788"/>
                <a:gd name="connsiteX212" fmla="*/ 545307 w 2478882"/>
                <a:gd name="connsiteY212" fmla="*/ 845344 h 1347788"/>
                <a:gd name="connsiteX213" fmla="*/ 523875 w 2478882"/>
                <a:gd name="connsiteY213" fmla="*/ 838200 h 1347788"/>
                <a:gd name="connsiteX214" fmla="*/ 500063 w 2478882"/>
                <a:gd name="connsiteY214" fmla="*/ 840582 h 1347788"/>
                <a:gd name="connsiteX215" fmla="*/ 492919 w 2478882"/>
                <a:gd name="connsiteY215" fmla="*/ 862013 h 1347788"/>
                <a:gd name="connsiteX216" fmla="*/ 481013 w 2478882"/>
                <a:gd name="connsiteY216" fmla="*/ 866775 h 1347788"/>
                <a:gd name="connsiteX217" fmla="*/ 461963 w 2478882"/>
                <a:gd name="connsiteY217" fmla="*/ 866775 h 1347788"/>
                <a:gd name="connsiteX218" fmla="*/ 433388 w 2478882"/>
                <a:gd name="connsiteY218" fmla="*/ 876300 h 1347788"/>
                <a:gd name="connsiteX219" fmla="*/ 419100 w 2478882"/>
                <a:gd name="connsiteY219" fmla="*/ 900113 h 1347788"/>
                <a:gd name="connsiteX220" fmla="*/ 426244 w 2478882"/>
                <a:gd name="connsiteY220" fmla="*/ 907257 h 1347788"/>
                <a:gd name="connsiteX221" fmla="*/ 466725 w 2478882"/>
                <a:gd name="connsiteY221" fmla="*/ 885825 h 1347788"/>
                <a:gd name="connsiteX222" fmla="*/ 488157 w 2478882"/>
                <a:gd name="connsiteY222" fmla="*/ 890588 h 1347788"/>
                <a:gd name="connsiteX223" fmla="*/ 519113 w 2478882"/>
                <a:gd name="connsiteY223" fmla="*/ 878682 h 1347788"/>
                <a:gd name="connsiteX224" fmla="*/ 552450 w 2478882"/>
                <a:gd name="connsiteY224" fmla="*/ 904875 h 1347788"/>
                <a:gd name="connsiteX225" fmla="*/ 561975 w 2478882"/>
                <a:gd name="connsiteY225" fmla="*/ 931069 h 1347788"/>
                <a:gd name="connsiteX226" fmla="*/ 590550 w 2478882"/>
                <a:gd name="connsiteY226" fmla="*/ 923925 h 1347788"/>
                <a:gd name="connsiteX227" fmla="*/ 607219 w 2478882"/>
                <a:gd name="connsiteY227" fmla="*/ 945357 h 1347788"/>
                <a:gd name="connsiteX228" fmla="*/ 645319 w 2478882"/>
                <a:gd name="connsiteY228" fmla="*/ 950119 h 1347788"/>
                <a:gd name="connsiteX229" fmla="*/ 704850 w 2478882"/>
                <a:gd name="connsiteY229" fmla="*/ 959644 h 1347788"/>
                <a:gd name="connsiteX230" fmla="*/ 745332 w 2478882"/>
                <a:gd name="connsiteY230" fmla="*/ 966788 h 1347788"/>
                <a:gd name="connsiteX231" fmla="*/ 745332 w 2478882"/>
                <a:gd name="connsiteY231" fmla="*/ 966788 h 1347788"/>
                <a:gd name="connsiteX232" fmla="*/ 764382 w 2478882"/>
                <a:gd name="connsiteY232" fmla="*/ 935832 h 1347788"/>
                <a:gd name="connsiteX233" fmla="*/ 790575 w 2478882"/>
                <a:gd name="connsiteY233" fmla="*/ 935832 h 1347788"/>
                <a:gd name="connsiteX234" fmla="*/ 828675 w 2478882"/>
                <a:gd name="connsiteY234" fmla="*/ 935832 h 1347788"/>
                <a:gd name="connsiteX235" fmla="*/ 821532 w 2478882"/>
                <a:gd name="connsiteY235" fmla="*/ 950119 h 1347788"/>
                <a:gd name="connsiteX236" fmla="*/ 812007 w 2478882"/>
                <a:gd name="connsiteY236" fmla="*/ 964407 h 1347788"/>
                <a:gd name="connsiteX237" fmla="*/ 823913 w 2478882"/>
                <a:gd name="connsiteY237" fmla="*/ 973932 h 1347788"/>
                <a:gd name="connsiteX238" fmla="*/ 800100 w 2478882"/>
                <a:gd name="connsiteY238" fmla="*/ 992982 h 1347788"/>
                <a:gd name="connsiteX239" fmla="*/ 797719 w 2478882"/>
                <a:gd name="connsiteY239" fmla="*/ 1014413 h 1347788"/>
                <a:gd name="connsiteX240" fmla="*/ 790575 w 2478882"/>
                <a:gd name="connsiteY240" fmla="*/ 1026319 h 1347788"/>
                <a:gd name="connsiteX241" fmla="*/ 764382 w 2478882"/>
                <a:gd name="connsiteY241" fmla="*/ 1031082 h 1347788"/>
                <a:gd name="connsiteX242" fmla="*/ 771525 w 2478882"/>
                <a:gd name="connsiteY242" fmla="*/ 1054894 h 1347788"/>
                <a:gd name="connsiteX243" fmla="*/ 740569 w 2478882"/>
                <a:gd name="connsiteY243" fmla="*/ 1059657 h 1347788"/>
                <a:gd name="connsiteX244" fmla="*/ 726282 w 2478882"/>
                <a:gd name="connsiteY244" fmla="*/ 1042988 h 1347788"/>
                <a:gd name="connsiteX245" fmla="*/ 695325 w 2478882"/>
                <a:gd name="connsiteY245" fmla="*/ 1045369 h 1347788"/>
                <a:gd name="connsiteX246" fmla="*/ 669132 w 2478882"/>
                <a:gd name="connsiteY246" fmla="*/ 1052513 h 1347788"/>
                <a:gd name="connsiteX247" fmla="*/ 642938 w 2478882"/>
                <a:gd name="connsiteY247" fmla="*/ 1050132 h 1347788"/>
                <a:gd name="connsiteX248" fmla="*/ 621507 w 2478882"/>
                <a:gd name="connsiteY248" fmla="*/ 1047750 h 1347788"/>
                <a:gd name="connsiteX249" fmla="*/ 621507 w 2478882"/>
                <a:gd name="connsiteY249" fmla="*/ 1033463 h 1347788"/>
                <a:gd name="connsiteX250" fmla="*/ 600075 w 2478882"/>
                <a:gd name="connsiteY250" fmla="*/ 1035844 h 1347788"/>
                <a:gd name="connsiteX251" fmla="*/ 578644 w 2478882"/>
                <a:gd name="connsiteY251" fmla="*/ 1040607 h 1347788"/>
                <a:gd name="connsiteX252" fmla="*/ 571500 w 2478882"/>
                <a:gd name="connsiteY252" fmla="*/ 1031082 h 1347788"/>
                <a:gd name="connsiteX253" fmla="*/ 571500 w 2478882"/>
                <a:gd name="connsiteY253" fmla="*/ 1019175 h 1347788"/>
                <a:gd name="connsiteX254" fmla="*/ 571500 w 2478882"/>
                <a:gd name="connsiteY254" fmla="*/ 1019175 h 1347788"/>
                <a:gd name="connsiteX255" fmla="*/ 626269 w 2478882"/>
                <a:gd name="connsiteY255" fmla="*/ 1004888 h 1347788"/>
                <a:gd name="connsiteX256" fmla="*/ 647700 w 2478882"/>
                <a:gd name="connsiteY256" fmla="*/ 988219 h 1347788"/>
                <a:gd name="connsiteX257" fmla="*/ 647700 w 2478882"/>
                <a:gd name="connsiteY257" fmla="*/ 988219 h 1347788"/>
                <a:gd name="connsiteX258" fmla="*/ 647700 w 2478882"/>
                <a:gd name="connsiteY258" fmla="*/ 988219 h 1347788"/>
                <a:gd name="connsiteX259" fmla="*/ 597694 w 2478882"/>
                <a:gd name="connsiteY259" fmla="*/ 988219 h 1347788"/>
                <a:gd name="connsiteX260" fmla="*/ 581025 w 2478882"/>
                <a:gd name="connsiteY260" fmla="*/ 990600 h 1347788"/>
                <a:gd name="connsiteX261" fmla="*/ 578644 w 2478882"/>
                <a:gd name="connsiteY261" fmla="*/ 969169 h 1347788"/>
                <a:gd name="connsiteX262" fmla="*/ 550069 w 2478882"/>
                <a:gd name="connsiteY262" fmla="*/ 966788 h 1347788"/>
                <a:gd name="connsiteX263" fmla="*/ 559594 w 2478882"/>
                <a:gd name="connsiteY263" fmla="*/ 988219 h 1347788"/>
                <a:gd name="connsiteX264" fmla="*/ 545307 w 2478882"/>
                <a:gd name="connsiteY264" fmla="*/ 992982 h 1347788"/>
                <a:gd name="connsiteX265" fmla="*/ 511969 w 2478882"/>
                <a:gd name="connsiteY265" fmla="*/ 988219 h 1347788"/>
                <a:gd name="connsiteX266" fmla="*/ 492919 w 2478882"/>
                <a:gd name="connsiteY266" fmla="*/ 990600 h 1347788"/>
                <a:gd name="connsiteX267" fmla="*/ 507207 w 2478882"/>
                <a:gd name="connsiteY267" fmla="*/ 1007269 h 1347788"/>
                <a:gd name="connsiteX268" fmla="*/ 516732 w 2478882"/>
                <a:gd name="connsiteY268" fmla="*/ 1019175 h 1347788"/>
                <a:gd name="connsiteX269" fmla="*/ 507207 w 2478882"/>
                <a:gd name="connsiteY269" fmla="*/ 1028700 h 1347788"/>
                <a:gd name="connsiteX270" fmla="*/ 507207 w 2478882"/>
                <a:gd name="connsiteY270" fmla="*/ 1028700 h 1347788"/>
                <a:gd name="connsiteX271" fmla="*/ 497682 w 2478882"/>
                <a:gd name="connsiteY271" fmla="*/ 1054894 h 1347788"/>
                <a:gd name="connsiteX272" fmla="*/ 469107 w 2478882"/>
                <a:gd name="connsiteY272" fmla="*/ 1076325 h 1347788"/>
                <a:gd name="connsiteX273" fmla="*/ 454819 w 2478882"/>
                <a:gd name="connsiteY273" fmla="*/ 1071563 h 1347788"/>
                <a:gd name="connsiteX274" fmla="*/ 438150 w 2478882"/>
                <a:gd name="connsiteY274" fmla="*/ 1085850 h 1347788"/>
                <a:gd name="connsiteX275" fmla="*/ 431007 w 2478882"/>
                <a:gd name="connsiteY275" fmla="*/ 1083469 h 1347788"/>
                <a:gd name="connsiteX276" fmla="*/ 433388 w 2478882"/>
                <a:gd name="connsiteY276" fmla="*/ 1059657 h 1347788"/>
                <a:gd name="connsiteX277" fmla="*/ 435769 w 2478882"/>
                <a:gd name="connsiteY277" fmla="*/ 1035844 h 1347788"/>
                <a:gd name="connsiteX278" fmla="*/ 426244 w 2478882"/>
                <a:gd name="connsiteY278" fmla="*/ 1031082 h 1347788"/>
                <a:gd name="connsiteX279" fmla="*/ 423863 w 2478882"/>
                <a:gd name="connsiteY279" fmla="*/ 1047750 h 1347788"/>
                <a:gd name="connsiteX280" fmla="*/ 416719 w 2478882"/>
                <a:gd name="connsiteY280" fmla="*/ 1062038 h 1347788"/>
                <a:gd name="connsiteX281" fmla="*/ 392907 w 2478882"/>
                <a:gd name="connsiteY281" fmla="*/ 1052513 h 1347788"/>
                <a:gd name="connsiteX282" fmla="*/ 383382 w 2478882"/>
                <a:gd name="connsiteY282" fmla="*/ 1050132 h 1347788"/>
                <a:gd name="connsiteX283" fmla="*/ 383382 w 2478882"/>
                <a:gd name="connsiteY283" fmla="*/ 1069182 h 1347788"/>
                <a:gd name="connsiteX284" fmla="*/ 404813 w 2478882"/>
                <a:gd name="connsiteY284" fmla="*/ 1088232 h 1347788"/>
                <a:gd name="connsiteX285" fmla="*/ 376238 w 2478882"/>
                <a:gd name="connsiteY285" fmla="*/ 1090613 h 1347788"/>
                <a:gd name="connsiteX286" fmla="*/ 371475 w 2478882"/>
                <a:gd name="connsiteY286" fmla="*/ 1100138 h 1347788"/>
                <a:gd name="connsiteX287" fmla="*/ 342900 w 2478882"/>
                <a:gd name="connsiteY287" fmla="*/ 1090613 h 1347788"/>
                <a:gd name="connsiteX288" fmla="*/ 342900 w 2478882"/>
                <a:gd name="connsiteY288" fmla="*/ 1109663 h 1347788"/>
                <a:gd name="connsiteX289" fmla="*/ 333375 w 2478882"/>
                <a:gd name="connsiteY289" fmla="*/ 1121569 h 1347788"/>
                <a:gd name="connsiteX290" fmla="*/ 323850 w 2478882"/>
                <a:gd name="connsiteY290" fmla="*/ 1121569 h 1347788"/>
                <a:gd name="connsiteX291" fmla="*/ 316707 w 2478882"/>
                <a:gd name="connsiteY291" fmla="*/ 1088232 h 1347788"/>
                <a:gd name="connsiteX292" fmla="*/ 290513 w 2478882"/>
                <a:gd name="connsiteY292" fmla="*/ 1073944 h 1347788"/>
                <a:gd name="connsiteX293" fmla="*/ 271463 w 2478882"/>
                <a:gd name="connsiteY293" fmla="*/ 1062038 h 1347788"/>
                <a:gd name="connsiteX294" fmla="*/ 278607 w 2478882"/>
                <a:gd name="connsiteY294" fmla="*/ 1012032 h 1347788"/>
                <a:gd name="connsiteX295" fmla="*/ 285750 w 2478882"/>
                <a:gd name="connsiteY295" fmla="*/ 978694 h 1347788"/>
                <a:gd name="connsiteX296" fmla="*/ 328613 w 2478882"/>
                <a:gd name="connsiteY296" fmla="*/ 954882 h 1347788"/>
                <a:gd name="connsiteX297" fmla="*/ 338138 w 2478882"/>
                <a:gd name="connsiteY297" fmla="*/ 938213 h 1347788"/>
                <a:gd name="connsiteX298" fmla="*/ 350044 w 2478882"/>
                <a:gd name="connsiteY298" fmla="*/ 912019 h 1347788"/>
                <a:gd name="connsiteX299" fmla="*/ 350044 w 2478882"/>
                <a:gd name="connsiteY299" fmla="*/ 912019 h 1347788"/>
                <a:gd name="connsiteX300" fmla="*/ 321469 w 2478882"/>
                <a:gd name="connsiteY300" fmla="*/ 919163 h 1347788"/>
                <a:gd name="connsiteX301" fmla="*/ 314325 w 2478882"/>
                <a:gd name="connsiteY301" fmla="*/ 895350 h 1347788"/>
                <a:gd name="connsiteX302" fmla="*/ 311944 w 2478882"/>
                <a:gd name="connsiteY302" fmla="*/ 916782 h 1347788"/>
                <a:gd name="connsiteX303" fmla="*/ 300038 w 2478882"/>
                <a:gd name="connsiteY303" fmla="*/ 950119 h 1347788"/>
                <a:gd name="connsiteX304" fmla="*/ 288132 w 2478882"/>
                <a:gd name="connsiteY304" fmla="*/ 942975 h 1347788"/>
                <a:gd name="connsiteX305" fmla="*/ 288132 w 2478882"/>
                <a:gd name="connsiteY305" fmla="*/ 919163 h 1347788"/>
                <a:gd name="connsiteX306" fmla="*/ 288132 w 2478882"/>
                <a:gd name="connsiteY306" fmla="*/ 907257 h 1347788"/>
                <a:gd name="connsiteX307" fmla="*/ 278607 w 2478882"/>
                <a:gd name="connsiteY307" fmla="*/ 895350 h 1347788"/>
                <a:gd name="connsiteX308" fmla="*/ 269082 w 2478882"/>
                <a:gd name="connsiteY308" fmla="*/ 902494 h 1347788"/>
                <a:gd name="connsiteX309" fmla="*/ 264319 w 2478882"/>
                <a:gd name="connsiteY309" fmla="*/ 938213 h 1347788"/>
                <a:gd name="connsiteX310" fmla="*/ 280988 w 2478882"/>
                <a:gd name="connsiteY310" fmla="*/ 957263 h 1347788"/>
                <a:gd name="connsiteX311" fmla="*/ 276225 w 2478882"/>
                <a:gd name="connsiteY311" fmla="*/ 976313 h 1347788"/>
                <a:gd name="connsiteX312" fmla="*/ 264319 w 2478882"/>
                <a:gd name="connsiteY312" fmla="*/ 1007269 h 1347788"/>
                <a:gd name="connsiteX313" fmla="*/ 250032 w 2478882"/>
                <a:gd name="connsiteY313" fmla="*/ 1031082 h 1347788"/>
                <a:gd name="connsiteX314" fmla="*/ 207169 w 2478882"/>
                <a:gd name="connsiteY314" fmla="*/ 1019175 h 1347788"/>
                <a:gd name="connsiteX315" fmla="*/ 200025 w 2478882"/>
                <a:gd name="connsiteY315" fmla="*/ 988219 h 1347788"/>
                <a:gd name="connsiteX316" fmla="*/ 157163 w 2478882"/>
                <a:gd name="connsiteY316" fmla="*/ 962025 h 1347788"/>
                <a:gd name="connsiteX317" fmla="*/ 104775 w 2478882"/>
                <a:gd name="connsiteY317" fmla="*/ 940594 h 1347788"/>
                <a:gd name="connsiteX318" fmla="*/ 61913 w 2478882"/>
                <a:gd name="connsiteY318" fmla="*/ 902494 h 1347788"/>
                <a:gd name="connsiteX319" fmla="*/ 35719 w 2478882"/>
                <a:gd name="connsiteY319" fmla="*/ 864394 h 1347788"/>
                <a:gd name="connsiteX320" fmla="*/ 11907 w 2478882"/>
                <a:gd name="connsiteY320" fmla="*/ 804863 h 1347788"/>
                <a:gd name="connsiteX321" fmla="*/ 0 w 2478882"/>
                <a:gd name="connsiteY321" fmla="*/ 735807 h 1347788"/>
                <a:gd name="connsiteX322" fmla="*/ 2382 w 2478882"/>
                <a:gd name="connsiteY322" fmla="*/ 676275 h 1347788"/>
                <a:gd name="connsiteX323" fmla="*/ 2382 w 2478882"/>
                <a:gd name="connsiteY323" fmla="*/ 645319 h 1347788"/>
                <a:gd name="connsiteX324" fmla="*/ 2052638 w 2478882"/>
                <a:gd name="connsiteY324" fmla="*/ 0 h 1347788"/>
                <a:gd name="connsiteX0" fmla="*/ 2052638 w 2478882"/>
                <a:gd name="connsiteY0" fmla="*/ 0 h 1347788"/>
                <a:gd name="connsiteX1" fmla="*/ 2057400 w 2478882"/>
                <a:gd name="connsiteY1" fmla="*/ 33338 h 1347788"/>
                <a:gd name="connsiteX2" fmla="*/ 2066925 w 2478882"/>
                <a:gd name="connsiteY2" fmla="*/ 88107 h 1347788"/>
                <a:gd name="connsiteX3" fmla="*/ 2088357 w 2478882"/>
                <a:gd name="connsiteY3" fmla="*/ 133350 h 1347788"/>
                <a:gd name="connsiteX4" fmla="*/ 2085975 w 2478882"/>
                <a:gd name="connsiteY4" fmla="*/ 183357 h 1347788"/>
                <a:gd name="connsiteX5" fmla="*/ 2085975 w 2478882"/>
                <a:gd name="connsiteY5" fmla="*/ 228600 h 1347788"/>
                <a:gd name="connsiteX6" fmla="*/ 2081213 w 2478882"/>
                <a:gd name="connsiteY6" fmla="*/ 278607 h 1347788"/>
                <a:gd name="connsiteX7" fmla="*/ 2095500 w 2478882"/>
                <a:gd name="connsiteY7" fmla="*/ 319088 h 1347788"/>
                <a:gd name="connsiteX8" fmla="*/ 2109788 w 2478882"/>
                <a:gd name="connsiteY8" fmla="*/ 350044 h 1347788"/>
                <a:gd name="connsiteX9" fmla="*/ 2105025 w 2478882"/>
                <a:gd name="connsiteY9" fmla="*/ 388144 h 1347788"/>
                <a:gd name="connsiteX10" fmla="*/ 2119313 w 2478882"/>
                <a:gd name="connsiteY10" fmla="*/ 426244 h 1347788"/>
                <a:gd name="connsiteX11" fmla="*/ 2145507 w 2478882"/>
                <a:gd name="connsiteY11" fmla="*/ 454819 h 1347788"/>
                <a:gd name="connsiteX12" fmla="*/ 2169319 w 2478882"/>
                <a:gd name="connsiteY12" fmla="*/ 481013 h 1347788"/>
                <a:gd name="connsiteX13" fmla="*/ 2178844 w 2478882"/>
                <a:gd name="connsiteY13" fmla="*/ 516732 h 1347788"/>
                <a:gd name="connsiteX14" fmla="*/ 2216944 w 2478882"/>
                <a:gd name="connsiteY14" fmla="*/ 633413 h 1347788"/>
                <a:gd name="connsiteX15" fmla="*/ 2238375 w 2478882"/>
                <a:gd name="connsiteY15" fmla="*/ 719138 h 1347788"/>
                <a:gd name="connsiteX16" fmla="*/ 2266950 w 2478882"/>
                <a:gd name="connsiteY16" fmla="*/ 764382 h 1347788"/>
                <a:gd name="connsiteX17" fmla="*/ 2288382 w 2478882"/>
                <a:gd name="connsiteY17" fmla="*/ 821532 h 1347788"/>
                <a:gd name="connsiteX18" fmla="*/ 2297907 w 2478882"/>
                <a:gd name="connsiteY18" fmla="*/ 871538 h 1347788"/>
                <a:gd name="connsiteX19" fmla="*/ 2340769 w 2478882"/>
                <a:gd name="connsiteY19" fmla="*/ 909638 h 1347788"/>
                <a:gd name="connsiteX20" fmla="*/ 2343150 w 2478882"/>
                <a:gd name="connsiteY20" fmla="*/ 950119 h 1347788"/>
                <a:gd name="connsiteX21" fmla="*/ 2347913 w 2478882"/>
                <a:gd name="connsiteY21" fmla="*/ 964407 h 1347788"/>
                <a:gd name="connsiteX22" fmla="*/ 2364582 w 2478882"/>
                <a:gd name="connsiteY22" fmla="*/ 978694 h 1347788"/>
                <a:gd name="connsiteX23" fmla="*/ 2359819 w 2478882"/>
                <a:gd name="connsiteY23" fmla="*/ 995363 h 1347788"/>
                <a:gd name="connsiteX24" fmla="*/ 2393157 w 2478882"/>
                <a:gd name="connsiteY24" fmla="*/ 1019175 h 1347788"/>
                <a:gd name="connsiteX25" fmla="*/ 2409825 w 2478882"/>
                <a:gd name="connsiteY25" fmla="*/ 1059657 h 1347788"/>
                <a:gd name="connsiteX26" fmla="*/ 2390775 w 2478882"/>
                <a:gd name="connsiteY26" fmla="*/ 1069182 h 1347788"/>
                <a:gd name="connsiteX27" fmla="*/ 2376488 w 2478882"/>
                <a:gd name="connsiteY27" fmla="*/ 1047750 h 1347788"/>
                <a:gd name="connsiteX28" fmla="*/ 2364582 w 2478882"/>
                <a:gd name="connsiteY28" fmla="*/ 1035844 h 1347788"/>
                <a:gd name="connsiteX29" fmla="*/ 2355057 w 2478882"/>
                <a:gd name="connsiteY29" fmla="*/ 1035844 h 1347788"/>
                <a:gd name="connsiteX30" fmla="*/ 2352675 w 2478882"/>
                <a:gd name="connsiteY30" fmla="*/ 1057275 h 1347788"/>
                <a:gd name="connsiteX31" fmla="*/ 2371725 w 2478882"/>
                <a:gd name="connsiteY31" fmla="*/ 1090613 h 1347788"/>
                <a:gd name="connsiteX32" fmla="*/ 2386013 w 2478882"/>
                <a:gd name="connsiteY32" fmla="*/ 1104900 h 1347788"/>
                <a:gd name="connsiteX33" fmla="*/ 2400300 w 2478882"/>
                <a:gd name="connsiteY33" fmla="*/ 1085850 h 1347788"/>
                <a:gd name="connsiteX34" fmla="*/ 2414588 w 2478882"/>
                <a:gd name="connsiteY34" fmla="*/ 1090613 h 1347788"/>
                <a:gd name="connsiteX35" fmla="*/ 2421732 w 2478882"/>
                <a:gd name="connsiteY35" fmla="*/ 1116807 h 1347788"/>
                <a:gd name="connsiteX36" fmla="*/ 2424113 w 2478882"/>
                <a:gd name="connsiteY36" fmla="*/ 1128713 h 1347788"/>
                <a:gd name="connsiteX37" fmla="*/ 2400300 w 2478882"/>
                <a:gd name="connsiteY37" fmla="*/ 1131094 h 1347788"/>
                <a:gd name="connsiteX38" fmla="*/ 2414588 w 2478882"/>
                <a:gd name="connsiteY38" fmla="*/ 1152525 h 1347788"/>
                <a:gd name="connsiteX39" fmla="*/ 2443163 w 2478882"/>
                <a:gd name="connsiteY39" fmla="*/ 1159669 h 1347788"/>
                <a:gd name="connsiteX40" fmla="*/ 2462213 w 2478882"/>
                <a:gd name="connsiteY40" fmla="*/ 1190625 h 1347788"/>
                <a:gd name="connsiteX41" fmla="*/ 2455069 w 2478882"/>
                <a:gd name="connsiteY41" fmla="*/ 1235869 h 1347788"/>
                <a:gd name="connsiteX42" fmla="*/ 2459832 w 2478882"/>
                <a:gd name="connsiteY42" fmla="*/ 1290638 h 1347788"/>
                <a:gd name="connsiteX43" fmla="*/ 2478882 w 2478882"/>
                <a:gd name="connsiteY43" fmla="*/ 1347788 h 1347788"/>
                <a:gd name="connsiteX44" fmla="*/ 2457450 w 2478882"/>
                <a:gd name="connsiteY44" fmla="*/ 1347788 h 1347788"/>
                <a:gd name="connsiteX45" fmla="*/ 2428875 w 2478882"/>
                <a:gd name="connsiteY45" fmla="*/ 1335882 h 1347788"/>
                <a:gd name="connsiteX46" fmla="*/ 2412207 w 2478882"/>
                <a:gd name="connsiteY46" fmla="*/ 1335882 h 1347788"/>
                <a:gd name="connsiteX47" fmla="*/ 2395538 w 2478882"/>
                <a:gd name="connsiteY47" fmla="*/ 1326357 h 1347788"/>
                <a:gd name="connsiteX48" fmla="*/ 2378869 w 2478882"/>
                <a:gd name="connsiteY48" fmla="*/ 1316832 h 1347788"/>
                <a:gd name="connsiteX49" fmla="*/ 2383632 w 2478882"/>
                <a:gd name="connsiteY49" fmla="*/ 1269207 h 1347788"/>
                <a:gd name="connsiteX50" fmla="*/ 2336007 w 2478882"/>
                <a:gd name="connsiteY50" fmla="*/ 1245394 h 1347788"/>
                <a:gd name="connsiteX51" fmla="*/ 2297907 w 2478882"/>
                <a:gd name="connsiteY51" fmla="*/ 1233488 h 1347788"/>
                <a:gd name="connsiteX52" fmla="*/ 2238375 w 2478882"/>
                <a:gd name="connsiteY52" fmla="*/ 1214438 h 1347788"/>
                <a:gd name="connsiteX53" fmla="*/ 2185988 w 2478882"/>
                <a:gd name="connsiteY53" fmla="*/ 1212057 h 1347788"/>
                <a:gd name="connsiteX54" fmla="*/ 2164557 w 2478882"/>
                <a:gd name="connsiteY54" fmla="*/ 1207294 h 1347788"/>
                <a:gd name="connsiteX55" fmla="*/ 2193132 w 2478882"/>
                <a:gd name="connsiteY55" fmla="*/ 1188244 h 1347788"/>
                <a:gd name="connsiteX56" fmla="*/ 2178844 w 2478882"/>
                <a:gd name="connsiteY56" fmla="*/ 1185863 h 1347788"/>
                <a:gd name="connsiteX57" fmla="*/ 2183607 w 2478882"/>
                <a:gd name="connsiteY57" fmla="*/ 1169194 h 1347788"/>
                <a:gd name="connsiteX58" fmla="*/ 2205038 w 2478882"/>
                <a:gd name="connsiteY58" fmla="*/ 1145382 h 1347788"/>
                <a:gd name="connsiteX59" fmla="*/ 2200275 w 2478882"/>
                <a:gd name="connsiteY59" fmla="*/ 1123950 h 1347788"/>
                <a:gd name="connsiteX60" fmla="*/ 2166938 w 2478882"/>
                <a:gd name="connsiteY60" fmla="*/ 1164432 h 1347788"/>
                <a:gd name="connsiteX61" fmla="*/ 2155032 w 2478882"/>
                <a:gd name="connsiteY61" fmla="*/ 1164432 h 1347788"/>
                <a:gd name="connsiteX62" fmla="*/ 2147888 w 2478882"/>
                <a:gd name="connsiteY62" fmla="*/ 1152525 h 1347788"/>
                <a:gd name="connsiteX63" fmla="*/ 2138363 w 2478882"/>
                <a:gd name="connsiteY63" fmla="*/ 1147763 h 1347788"/>
                <a:gd name="connsiteX64" fmla="*/ 2119313 w 2478882"/>
                <a:gd name="connsiteY64" fmla="*/ 1152525 h 1347788"/>
                <a:gd name="connsiteX65" fmla="*/ 2126457 w 2478882"/>
                <a:gd name="connsiteY65" fmla="*/ 1173957 h 1347788"/>
                <a:gd name="connsiteX66" fmla="*/ 2102644 w 2478882"/>
                <a:gd name="connsiteY66" fmla="*/ 1176338 h 1347788"/>
                <a:gd name="connsiteX67" fmla="*/ 2090738 w 2478882"/>
                <a:gd name="connsiteY67" fmla="*/ 1143000 h 1347788"/>
                <a:gd name="connsiteX68" fmla="*/ 2076451 w 2478882"/>
                <a:gd name="connsiteY68" fmla="*/ 1140620 h 1347788"/>
                <a:gd name="connsiteX69" fmla="*/ 2050256 w 2478882"/>
                <a:gd name="connsiteY69" fmla="*/ 1126331 h 1347788"/>
                <a:gd name="connsiteX70" fmla="*/ 2035970 w 2478882"/>
                <a:gd name="connsiteY70" fmla="*/ 1131094 h 1347788"/>
                <a:gd name="connsiteX71" fmla="*/ 1990725 w 2478882"/>
                <a:gd name="connsiteY71" fmla="*/ 1123950 h 1347788"/>
                <a:gd name="connsiteX72" fmla="*/ 1976438 w 2478882"/>
                <a:gd name="connsiteY72" fmla="*/ 1095375 h 1347788"/>
                <a:gd name="connsiteX73" fmla="*/ 1952625 w 2478882"/>
                <a:gd name="connsiteY73" fmla="*/ 1114425 h 1347788"/>
                <a:gd name="connsiteX74" fmla="*/ 1935957 w 2478882"/>
                <a:gd name="connsiteY74" fmla="*/ 1138238 h 1347788"/>
                <a:gd name="connsiteX75" fmla="*/ 1921669 w 2478882"/>
                <a:gd name="connsiteY75" fmla="*/ 1104900 h 1347788"/>
                <a:gd name="connsiteX76" fmla="*/ 1921669 w 2478882"/>
                <a:gd name="connsiteY76" fmla="*/ 1083469 h 1347788"/>
                <a:gd name="connsiteX77" fmla="*/ 1893094 w 2478882"/>
                <a:gd name="connsiteY77" fmla="*/ 1057275 h 1347788"/>
                <a:gd name="connsiteX78" fmla="*/ 1869282 w 2478882"/>
                <a:gd name="connsiteY78" fmla="*/ 1042988 h 1347788"/>
                <a:gd name="connsiteX79" fmla="*/ 1850232 w 2478882"/>
                <a:gd name="connsiteY79" fmla="*/ 1028700 h 1347788"/>
                <a:gd name="connsiteX80" fmla="*/ 1843088 w 2478882"/>
                <a:gd name="connsiteY80" fmla="*/ 1016794 h 1347788"/>
                <a:gd name="connsiteX81" fmla="*/ 1804988 w 2478882"/>
                <a:gd name="connsiteY81" fmla="*/ 1012032 h 1347788"/>
                <a:gd name="connsiteX82" fmla="*/ 1769269 w 2478882"/>
                <a:gd name="connsiteY82" fmla="*/ 1007269 h 1347788"/>
                <a:gd name="connsiteX83" fmla="*/ 1750219 w 2478882"/>
                <a:gd name="connsiteY83" fmla="*/ 981075 h 1347788"/>
                <a:gd name="connsiteX84" fmla="*/ 1709738 w 2478882"/>
                <a:gd name="connsiteY84" fmla="*/ 962025 h 1347788"/>
                <a:gd name="connsiteX85" fmla="*/ 1678782 w 2478882"/>
                <a:gd name="connsiteY85" fmla="*/ 947738 h 1347788"/>
                <a:gd name="connsiteX86" fmla="*/ 1659732 w 2478882"/>
                <a:gd name="connsiteY86" fmla="*/ 945357 h 1347788"/>
                <a:gd name="connsiteX87" fmla="*/ 1659732 w 2478882"/>
                <a:gd name="connsiteY87" fmla="*/ 921544 h 1347788"/>
                <a:gd name="connsiteX88" fmla="*/ 1640682 w 2478882"/>
                <a:gd name="connsiteY88" fmla="*/ 928688 h 1347788"/>
                <a:gd name="connsiteX89" fmla="*/ 1640682 w 2478882"/>
                <a:gd name="connsiteY89" fmla="*/ 928688 h 1347788"/>
                <a:gd name="connsiteX90" fmla="*/ 1619250 w 2478882"/>
                <a:gd name="connsiteY90" fmla="*/ 892969 h 1347788"/>
                <a:gd name="connsiteX91" fmla="*/ 1595438 w 2478882"/>
                <a:gd name="connsiteY91" fmla="*/ 871538 h 1347788"/>
                <a:gd name="connsiteX92" fmla="*/ 1581150 w 2478882"/>
                <a:gd name="connsiteY92" fmla="*/ 864394 h 1347788"/>
                <a:gd name="connsiteX93" fmla="*/ 1581150 w 2478882"/>
                <a:gd name="connsiteY93" fmla="*/ 845344 h 1347788"/>
                <a:gd name="connsiteX94" fmla="*/ 1602582 w 2478882"/>
                <a:gd name="connsiteY94" fmla="*/ 835819 h 1347788"/>
                <a:gd name="connsiteX95" fmla="*/ 1633538 w 2478882"/>
                <a:gd name="connsiteY95" fmla="*/ 842963 h 1347788"/>
                <a:gd name="connsiteX96" fmla="*/ 1657350 w 2478882"/>
                <a:gd name="connsiteY96" fmla="*/ 828675 h 1347788"/>
                <a:gd name="connsiteX97" fmla="*/ 1669257 w 2478882"/>
                <a:gd name="connsiteY97" fmla="*/ 816769 h 1347788"/>
                <a:gd name="connsiteX98" fmla="*/ 1688307 w 2478882"/>
                <a:gd name="connsiteY98" fmla="*/ 804863 h 1347788"/>
                <a:gd name="connsiteX99" fmla="*/ 1650207 w 2478882"/>
                <a:gd name="connsiteY99" fmla="*/ 771525 h 1347788"/>
                <a:gd name="connsiteX100" fmla="*/ 1624013 w 2478882"/>
                <a:gd name="connsiteY100" fmla="*/ 778669 h 1347788"/>
                <a:gd name="connsiteX101" fmla="*/ 1626393 w 2478882"/>
                <a:gd name="connsiteY101" fmla="*/ 795338 h 1347788"/>
                <a:gd name="connsiteX102" fmla="*/ 1607344 w 2478882"/>
                <a:gd name="connsiteY102" fmla="*/ 802481 h 1347788"/>
                <a:gd name="connsiteX103" fmla="*/ 1581151 w 2478882"/>
                <a:gd name="connsiteY103" fmla="*/ 809625 h 1347788"/>
                <a:gd name="connsiteX104" fmla="*/ 1559719 w 2478882"/>
                <a:gd name="connsiteY104" fmla="*/ 819150 h 1347788"/>
                <a:gd name="connsiteX105" fmla="*/ 1552575 w 2478882"/>
                <a:gd name="connsiteY105" fmla="*/ 835819 h 1347788"/>
                <a:gd name="connsiteX106" fmla="*/ 1531144 w 2478882"/>
                <a:gd name="connsiteY106" fmla="*/ 835819 h 1347788"/>
                <a:gd name="connsiteX107" fmla="*/ 1516857 w 2478882"/>
                <a:gd name="connsiteY107" fmla="*/ 845344 h 1347788"/>
                <a:gd name="connsiteX108" fmla="*/ 1485900 w 2478882"/>
                <a:gd name="connsiteY108" fmla="*/ 840582 h 1347788"/>
                <a:gd name="connsiteX109" fmla="*/ 1438275 w 2478882"/>
                <a:gd name="connsiteY109" fmla="*/ 835819 h 1347788"/>
                <a:gd name="connsiteX110" fmla="*/ 1416844 w 2478882"/>
                <a:gd name="connsiteY110" fmla="*/ 821532 h 1347788"/>
                <a:gd name="connsiteX111" fmla="*/ 1385888 w 2478882"/>
                <a:gd name="connsiteY111" fmla="*/ 823913 h 1347788"/>
                <a:gd name="connsiteX112" fmla="*/ 1359694 w 2478882"/>
                <a:gd name="connsiteY112" fmla="*/ 833438 h 1347788"/>
                <a:gd name="connsiteX113" fmla="*/ 1343025 w 2478882"/>
                <a:gd name="connsiteY113" fmla="*/ 828675 h 1347788"/>
                <a:gd name="connsiteX114" fmla="*/ 1323975 w 2478882"/>
                <a:gd name="connsiteY114" fmla="*/ 800100 h 1347788"/>
                <a:gd name="connsiteX115" fmla="*/ 1323975 w 2478882"/>
                <a:gd name="connsiteY115" fmla="*/ 788194 h 1347788"/>
                <a:gd name="connsiteX116" fmla="*/ 1314450 w 2478882"/>
                <a:gd name="connsiteY116" fmla="*/ 812007 h 1347788"/>
                <a:gd name="connsiteX117" fmla="*/ 1319213 w 2478882"/>
                <a:gd name="connsiteY117" fmla="*/ 845344 h 1347788"/>
                <a:gd name="connsiteX118" fmla="*/ 1312069 w 2478882"/>
                <a:gd name="connsiteY118" fmla="*/ 864394 h 1347788"/>
                <a:gd name="connsiteX119" fmla="*/ 1283494 w 2478882"/>
                <a:gd name="connsiteY119" fmla="*/ 864394 h 1347788"/>
                <a:gd name="connsiteX120" fmla="*/ 1264444 w 2478882"/>
                <a:gd name="connsiteY120" fmla="*/ 850107 h 1347788"/>
                <a:gd name="connsiteX121" fmla="*/ 1243013 w 2478882"/>
                <a:gd name="connsiteY121" fmla="*/ 850107 h 1347788"/>
                <a:gd name="connsiteX122" fmla="*/ 1219200 w 2478882"/>
                <a:gd name="connsiteY122" fmla="*/ 840582 h 1347788"/>
                <a:gd name="connsiteX123" fmla="*/ 1212057 w 2478882"/>
                <a:gd name="connsiteY123" fmla="*/ 833438 h 1347788"/>
                <a:gd name="connsiteX124" fmla="*/ 1212057 w 2478882"/>
                <a:gd name="connsiteY124" fmla="*/ 809625 h 1347788"/>
                <a:gd name="connsiteX125" fmla="*/ 1214438 w 2478882"/>
                <a:gd name="connsiteY125" fmla="*/ 785813 h 1347788"/>
                <a:gd name="connsiteX126" fmla="*/ 1219200 w 2478882"/>
                <a:gd name="connsiteY126" fmla="*/ 762000 h 1347788"/>
                <a:gd name="connsiteX127" fmla="*/ 1235869 w 2478882"/>
                <a:gd name="connsiteY127" fmla="*/ 747713 h 1347788"/>
                <a:gd name="connsiteX128" fmla="*/ 1243013 w 2478882"/>
                <a:gd name="connsiteY128" fmla="*/ 740569 h 1347788"/>
                <a:gd name="connsiteX129" fmla="*/ 1233488 w 2478882"/>
                <a:gd name="connsiteY129" fmla="*/ 716757 h 1347788"/>
                <a:gd name="connsiteX130" fmla="*/ 1200150 w 2478882"/>
                <a:gd name="connsiteY130" fmla="*/ 688182 h 1347788"/>
                <a:gd name="connsiteX131" fmla="*/ 1176338 w 2478882"/>
                <a:gd name="connsiteY131" fmla="*/ 671513 h 1347788"/>
                <a:gd name="connsiteX132" fmla="*/ 1162050 w 2478882"/>
                <a:gd name="connsiteY132" fmla="*/ 652463 h 1347788"/>
                <a:gd name="connsiteX133" fmla="*/ 1162050 w 2478882"/>
                <a:gd name="connsiteY133" fmla="*/ 652463 h 1347788"/>
                <a:gd name="connsiteX134" fmla="*/ 1166813 w 2478882"/>
                <a:gd name="connsiteY134" fmla="*/ 690563 h 1347788"/>
                <a:gd name="connsiteX135" fmla="*/ 1169194 w 2478882"/>
                <a:gd name="connsiteY135" fmla="*/ 719138 h 1347788"/>
                <a:gd name="connsiteX136" fmla="*/ 1195388 w 2478882"/>
                <a:gd name="connsiteY136" fmla="*/ 731044 h 1347788"/>
                <a:gd name="connsiteX137" fmla="*/ 1204913 w 2478882"/>
                <a:gd name="connsiteY137" fmla="*/ 745332 h 1347788"/>
                <a:gd name="connsiteX138" fmla="*/ 1195388 w 2478882"/>
                <a:gd name="connsiteY138" fmla="*/ 771525 h 1347788"/>
                <a:gd name="connsiteX139" fmla="*/ 1197769 w 2478882"/>
                <a:gd name="connsiteY139" fmla="*/ 797719 h 1347788"/>
                <a:gd name="connsiteX140" fmla="*/ 1190625 w 2478882"/>
                <a:gd name="connsiteY140" fmla="*/ 819150 h 1347788"/>
                <a:gd name="connsiteX141" fmla="*/ 1195388 w 2478882"/>
                <a:gd name="connsiteY141" fmla="*/ 838200 h 1347788"/>
                <a:gd name="connsiteX142" fmla="*/ 1195388 w 2478882"/>
                <a:gd name="connsiteY142" fmla="*/ 838200 h 1347788"/>
                <a:gd name="connsiteX143" fmla="*/ 1166813 w 2478882"/>
                <a:gd name="connsiteY143" fmla="*/ 838200 h 1347788"/>
                <a:gd name="connsiteX144" fmla="*/ 1150144 w 2478882"/>
                <a:gd name="connsiteY144" fmla="*/ 838200 h 1347788"/>
                <a:gd name="connsiteX145" fmla="*/ 1131094 w 2478882"/>
                <a:gd name="connsiteY145" fmla="*/ 847725 h 1347788"/>
                <a:gd name="connsiteX146" fmla="*/ 1114425 w 2478882"/>
                <a:gd name="connsiteY146" fmla="*/ 838200 h 1347788"/>
                <a:gd name="connsiteX147" fmla="*/ 1088232 w 2478882"/>
                <a:gd name="connsiteY147" fmla="*/ 847725 h 1347788"/>
                <a:gd name="connsiteX148" fmla="*/ 1066800 w 2478882"/>
                <a:gd name="connsiteY148" fmla="*/ 854869 h 1347788"/>
                <a:gd name="connsiteX149" fmla="*/ 1059657 w 2478882"/>
                <a:gd name="connsiteY149" fmla="*/ 842963 h 1347788"/>
                <a:gd name="connsiteX150" fmla="*/ 1031082 w 2478882"/>
                <a:gd name="connsiteY150" fmla="*/ 852488 h 1347788"/>
                <a:gd name="connsiteX151" fmla="*/ 992982 w 2478882"/>
                <a:gd name="connsiteY151" fmla="*/ 823913 h 1347788"/>
                <a:gd name="connsiteX152" fmla="*/ 964407 w 2478882"/>
                <a:gd name="connsiteY152" fmla="*/ 826294 h 1347788"/>
                <a:gd name="connsiteX153" fmla="*/ 942975 w 2478882"/>
                <a:gd name="connsiteY153" fmla="*/ 835819 h 1347788"/>
                <a:gd name="connsiteX154" fmla="*/ 921544 w 2478882"/>
                <a:gd name="connsiteY154" fmla="*/ 852488 h 1347788"/>
                <a:gd name="connsiteX155" fmla="*/ 909638 w 2478882"/>
                <a:gd name="connsiteY155" fmla="*/ 833438 h 1347788"/>
                <a:gd name="connsiteX156" fmla="*/ 919163 w 2478882"/>
                <a:gd name="connsiteY156" fmla="*/ 807244 h 1347788"/>
                <a:gd name="connsiteX157" fmla="*/ 921544 w 2478882"/>
                <a:gd name="connsiteY157" fmla="*/ 797719 h 1347788"/>
                <a:gd name="connsiteX158" fmla="*/ 914400 w 2478882"/>
                <a:gd name="connsiteY158" fmla="*/ 778669 h 1347788"/>
                <a:gd name="connsiteX159" fmla="*/ 907257 w 2478882"/>
                <a:gd name="connsiteY159" fmla="*/ 771525 h 1347788"/>
                <a:gd name="connsiteX160" fmla="*/ 897732 w 2478882"/>
                <a:gd name="connsiteY160" fmla="*/ 800100 h 1347788"/>
                <a:gd name="connsiteX161" fmla="*/ 897732 w 2478882"/>
                <a:gd name="connsiteY161" fmla="*/ 823913 h 1347788"/>
                <a:gd name="connsiteX162" fmla="*/ 869157 w 2478882"/>
                <a:gd name="connsiteY162" fmla="*/ 828675 h 1347788"/>
                <a:gd name="connsiteX163" fmla="*/ 850107 w 2478882"/>
                <a:gd name="connsiteY163" fmla="*/ 833438 h 1347788"/>
                <a:gd name="connsiteX164" fmla="*/ 828675 w 2478882"/>
                <a:gd name="connsiteY164" fmla="*/ 804863 h 1347788"/>
                <a:gd name="connsiteX165" fmla="*/ 814388 w 2478882"/>
                <a:gd name="connsiteY165" fmla="*/ 783432 h 1347788"/>
                <a:gd name="connsiteX166" fmla="*/ 807244 w 2478882"/>
                <a:gd name="connsiteY166" fmla="*/ 759619 h 1347788"/>
                <a:gd name="connsiteX167" fmla="*/ 804863 w 2478882"/>
                <a:gd name="connsiteY167" fmla="*/ 733425 h 1347788"/>
                <a:gd name="connsiteX168" fmla="*/ 783432 w 2478882"/>
                <a:gd name="connsiteY168" fmla="*/ 692944 h 1347788"/>
                <a:gd name="connsiteX169" fmla="*/ 783432 w 2478882"/>
                <a:gd name="connsiteY169" fmla="*/ 719138 h 1347788"/>
                <a:gd name="connsiteX170" fmla="*/ 785813 w 2478882"/>
                <a:gd name="connsiteY170" fmla="*/ 757238 h 1347788"/>
                <a:gd name="connsiteX171" fmla="*/ 800100 w 2478882"/>
                <a:gd name="connsiteY171" fmla="*/ 792957 h 1347788"/>
                <a:gd name="connsiteX172" fmla="*/ 823913 w 2478882"/>
                <a:gd name="connsiteY172" fmla="*/ 833438 h 1347788"/>
                <a:gd name="connsiteX173" fmla="*/ 845344 w 2478882"/>
                <a:gd name="connsiteY173" fmla="*/ 854869 h 1347788"/>
                <a:gd name="connsiteX174" fmla="*/ 838200 w 2478882"/>
                <a:gd name="connsiteY174" fmla="*/ 873919 h 1347788"/>
                <a:gd name="connsiteX175" fmla="*/ 823913 w 2478882"/>
                <a:gd name="connsiteY175" fmla="*/ 902494 h 1347788"/>
                <a:gd name="connsiteX176" fmla="*/ 823913 w 2478882"/>
                <a:gd name="connsiteY176" fmla="*/ 902494 h 1347788"/>
                <a:gd name="connsiteX177" fmla="*/ 800100 w 2478882"/>
                <a:gd name="connsiteY177" fmla="*/ 902494 h 1347788"/>
                <a:gd name="connsiteX178" fmla="*/ 809625 w 2478882"/>
                <a:gd name="connsiteY178" fmla="*/ 869157 h 1347788"/>
                <a:gd name="connsiteX179" fmla="*/ 795338 w 2478882"/>
                <a:gd name="connsiteY179" fmla="*/ 885825 h 1347788"/>
                <a:gd name="connsiteX180" fmla="*/ 788194 w 2478882"/>
                <a:gd name="connsiteY180" fmla="*/ 862013 h 1347788"/>
                <a:gd name="connsiteX181" fmla="*/ 769144 w 2478882"/>
                <a:gd name="connsiteY181" fmla="*/ 864394 h 1347788"/>
                <a:gd name="connsiteX182" fmla="*/ 750094 w 2478882"/>
                <a:gd name="connsiteY182" fmla="*/ 862013 h 1347788"/>
                <a:gd name="connsiteX183" fmla="*/ 742950 w 2478882"/>
                <a:gd name="connsiteY183" fmla="*/ 852488 h 1347788"/>
                <a:gd name="connsiteX184" fmla="*/ 742950 w 2478882"/>
                <a:gd name="connsiteY184" fmla="*/ 852488 h 1347788"/>
                <a:gd name="connsiteX185" fmla="*/ 728663 w 2478882"/>
                <a:gd name="connsiteY185" fmla="*/ 850107 h 1347788"/>
                <a:gd name="connsiteX186" fmla="*/ 711994 w 2478882"/>
                <a:gd name="connsiteY186" fmla="*/ 850107 h 1347788"/>
                <a:gd name="connsiteX187" fmla="*/ 700088 w 2478882"/>
                <a:gd name="connsiteY187" fmla="*/ 866775 h 1347788"/>
                <a:gd name="connsiteX188" fmla="*/ 681038 w 2478882"/>
                <a:gd name="connsiteY188" fmla="*/ 866775 h 1347788"/>
                <a:gd name="connsiteX189" fmla="*/ 669132 w 2478882"/>
                <a:gd name="connsiteY189" fmla="*/ 852488 h 1347788"/>
                <a:gd name="connsiteX190" fmla="*/ 666750 w 2478882"/>
                <a:gd name="connsiteY190" fmla="*/ 852488 h 1347788"/>
                <a:gd name="connsiteX191" fmla="*/ 652463 w 2478882"/>
                <a:gd name="connsiteY191" fmla="*/ 866775 h 1347788"/>
                <a:gd name="connsiteX192" fmla="*/ 652463 w 2478882"/>
                <a:gd name="connsiteY192" fmla="*/ 881063 h 1347788"/>
                <a:gd name="connsiteX193" fmla="*/ 661988 w 2478882"/>
                <a:gd name="connsiteY193" fmla="*/ 890588 h 1347788"/>
                <a:gd name="connsiteX194" fmla="*/ 704850 w 2478882"/>
                <a:gd name="connsiteY194" fmla="*/ 890588 h 1347788"/>
                <a:gd name="connsiteX195" fmla="*/ 738188 w 2478882"/>
                <a:gd name="connsiteY195" fmla="*/ 890588 h 1347788"/>
                <a:gd name="connsiteX196" fmla="*/ 776288 w 2478882"/>
                <a:gd name="connsiteY196" fmla="*/ 888207 h 1347788"/>
                <a:gd name="connsiteX197" fmla="*/ 783432 w 2478882"/>
                <a:gd name="connsiteY197" fmla="*/ 900113 h 1347788"/>
                <a:gd name="connsiteX198" fmla="*/ 783432 w 2478882"/>
                <a:gd name="connsiteY198" fmla="*/ 900113 h 1347788"/>
                <a:gd name="connsiteX199" fmla="*/ 754857 w 2478882"/>
                <a:gd name="connsiteY199" fmla="*/ 914400 h 1347788"/>
                <a:gd name="connsiteX200" fmla="*/ 735807 w 2478882"/>
                <a:gd name="connsiteY200" fmla="*/ 931069 h 1347788"/>
                <a:gd name="connsiteX201" fmla="*/ 735807 w 2478882"/>
                <a:gd name="connsiteY201" fmla="*/ 931069 h 1347788"/>
                <a:gd name="connsiteX202" fmla="*/ 707232 w 2478882"/>
                <a:gd name="connsiteY202" fmla="*/ 919163 h 1347788"/>
                <a:gd name="connsiteX203" fmla="*/ 690563 w 2478882"/>
                <a:gd name="connsiteY203" fmla="*/ 909638 h 1347788"/>
                <a:gd name="connsiteX204" fmla="*/ 652463 w 2478882"/>
                <a:gd name="connsiteY204" fmla="*/ 909638 h 1347788"/>
                <a:gd name="connsiteX205" fmla="*/ 619125 w 2478882"/>
                <a:gd name="connsiteY205" fmla="*/ 914400 h 1347788"/>
                <a:gd name="connsiteX206" fmla="*/ 600075 w 2478882"/>
                <a:gd name="connsiteY206" fmla="*/ 897732 h 1347788"/>
                <a:gd name="connsiteX207" fmla="*/ 590550 w 2478882"/>
                <a:gd name="connsiteY207" fmla="*/ 859632 h 1347788"/>
                <a:gd name="connsiteX208" fmla="*/ 581025 w 2478882"/>
                <a:gd name="connsiteY208" fmla="*/ 845344 h 1347788"/>
                <a:gd name="connsiteX209" fmla="*/ 573882 w 2478882"/>
                <a:gd name="connsiteY209" fmla="*/ 828675 h 1347788"/>
                <a:gd name="connsiteX210" fmla="*/ 559594 w 2478882"/>
                <a:gd name="connsiteY210" fmla="*/ 835819 h 1347788"/>
                <a:gd name="connsiteX211" fmla="*/ 559594 w 2478882"/>
                <a:gd name="connsiteY211" fmla="*/ 859632 h 1347788"/>
                <a:gd name="connsiteX212" fmla="*/ 545307 w 2478882"/>
                <a:gd name="connsiteY212" fmla="*/ 845344 h 1347788"/>
                <a:gd name="connsiteX213" fmla="*/ 523875 w 2478882"/>
                <a:gd name="connsiteY213" fmla="*/ 838200 h 1347788"/>
                <a:gd name="connsiteX214" fmla="*/ 500063 w 2478882"/>
                <a:gd name="connsiteY214" fmla="*/ 840582 h 1347788"/>
                <a:gd name="connsiteX215" fmla="*/ 492919 w 2478882"/>
                <a:gd name="connsiteY215" fmla="*/ 862013 h 1347788"/>
                <a:gd name="connsiteX216" fmla="*/ 481013 w 2478882"/>
                <a:gd name="connsiteY216" fmla="*/ 866775 h 1347788"/>
                <a:gd name="connsiteX217" fmla="*/ 461963 w 2478882"/>
                <a:gd name="connsiteY217" fmla="*/ 866775 h 1347788"/>
                <a:gd name="connsiteX218" fmla="*/ 433388 w 2478882"/>
                <a:gd name="connsiteY218" fmla="*/ 876300 h 1347788"/>
                <a:gd name="connsiteX219" fmla="*/ 419100 w 2478882"/>
                <a:gd name="connsiteY219" fmla="*/ 900113 h 1347788"/>
                <a:gd name="connsiteX220" fmla="*/ 426244 w 2478882"/>
                <a:gd name="connsiteY220" fmla="*/ 907257 h 1347788"/>
                <a:gd name="connsiteX221" fmla="*/ 466725 w 2478882"/>
                <a:gd name="connsiteY221" fmla="*/ 885825 h 1347788"/>
                <a:gd name="connsiteX222" fmla="*/ 488157 w 2478882"/>
                <a:gd name="connsiteY222" fmla="*/ 890588 h 1347788"/>
                <a:gd name="connsiteX223" fmla="*/ 519113 w 2478882"/>
                <a:gd name="connsiteY223" fmla="*/ 878682 h 1347788"/>
                <a:gd name="connsiteX224" fmla="*/ 552450 w 2478882"/>
                <a:gd name="connsiteY224" fmla="*/ 904875 h 1347788"/>
                <a:gd name="connsiteX225" fmla="*/ 561975 w 2478882"/>
                <a:gd name="connsiteY225" fmla="*/ 931069 h 1347788"/>
                <a:gd name="connsiteX226" fmla="*/ 590550 w 2478882"/>
                <a:gd name="connsiteY226" fmla="*/ 923925 h 1347788"/>
                <a:gd name="connsiteX227" fmla="*/ 607219 w 2478882"/>
                <a:gd name="connsiteY227" fmla="*/ 945357 h 1347788"/>
                <a:gd name="connsiteX228" fmla="*/ 645319 w 2478882"/>
                <a:gd name="connsiteY228" fmla="*/ 950119 h 1347788"/>
                <a:gd name="connsiteX229" fmla="*/ 704850 w 2478882"/>
                <a:gd name="connsiteY229" fmla="*/ 959644 h 1347788"/>
                <a:gd name="connsiteX230" fmla="*/ 745332 w 2478882"/>
                <a:gd name="connsiteY230" fmla="*/ 966788 h 1347788"/>
                <a:gd name="connsiteX231" fmla="*/ 745332 w 2478882"/>
                <a:gd name="connsiteY231" fmla="*/ 966788 h 1347788"/>
                <a:gd name="connsiteX232" fmla="*/ 764382 w 2478882"/>
                <a:gd name="connsiteY232" fmla="*/ 935832 h 1347788"/>
                <a:gd name="connsiteX233" fmla="*/ 790575 w 2478882"/>
                <a:gd name="connsiteY233" fmla="*/ 935832 h 1347788"/>
                <a:gd name="connsiteX234" fmla="*/ 828675 w 2478882"/>
                <a:gd name="connsiteY234" fmla="*/ 935832 h 1347788"/>
                <a:gd name="connsiteX235" fmla="*/ 821532 w 2478882"/>
                <a:gd name="connsiteY235" fmla="*/ 950119 h 1347788"/>
                <a:gd name="connsiteX236" fmla="*/ 812007 w 2478882"/>
                <a:gd name="connsiteY236" fmla="*/ 964407 h 1347788"/>
                <a:gd name="connsiteX237" fmla="*/ 823913 w 2478882"/>
                <a:gd name="connsiteY237" fmla="*/ 973932 h 1347788"/>
                <a:gd name="connsiteX238" fmla="*/ 800100 w 2478882"/>
                <a:gd name="connsiteY238" fmla="*/ 992982 h 1347788"/>
                <a:gd name="connsiteX239" fmla="*/ 797719 w 2478882"/>
                <a:gd name="connsiteY239" fmla="*/ 1014413 h 1347788"/>
                <a:gd name="connsiteX240" fmla="*/ 790575 w 2478882"/>
                <a:gd name="connsiteY240" fmla="*/ 1026319 h 1347788"/>
                <a:gd name="connsiteX241" fmla="*/ 764382 w 2478882"/>
                <a:gd name="connsiteY241" fmla="*/ 1031082 h 1347788"/>
                <a:gd name="connsiteX242" fmla="*/ 771525 w 2478882"/>
                <a:gd name="connsiteY242" fmla="*/ 1054894 h 1347788"/>
                <a:gd name="connsiteX243" fmla="*/ 740569 w 2478882"/>
                <a:gd name="connsiteY243" fmla="*/ 1059657 h 1347788"/>
                <a:gd name="connsiteX244" fmla="*/ 726282 w 2478882"/>
                <a:gd name="connsiteY244" fmla="*/ 1042988 h 1347788"/>
                <a:gd name="connsiteX245" fmla="*/ 695325 w 2478882"/>
                <a:gd name="connsiteY245" fmla="*/ 1045369 h 1347788"/>
                <a:gd name="connsiteX246" fmla="*/ 669132 w 2478882"/>
                <a:gd name="connsiteY246" fmla="*/ 1052513 h 1347788"/>
                <a:gd name="connsiteX247" fmla="*/ 642938 w 2478882"/>
                <a:gd name="connsiteY247" fmla="*/ 1050132 h 1347788"/>
                <a:gd name="connsiteX248" fmla="*/ 621507 w 2478882"/>
                <a:gd name="connsiteY248" fmla="*/ 1047750 h 1347788"/>
                <a:gd name="connsiteX249" fmla="*/ 621507 w 2478882"/>
                <a:gd name="connsiteY249" fmla="*/ 1033463 h 1347788"/>
                <a:gd name="connsiteX250" fmla="*/ 600075 w 2478882"/>
                <a:gd name="connsiteY250" fmla="*/ 1035844 h 1347788"/>
                <a:gd name="connsiteX251" fmla="*/ 578644 w 2478882"/>
                <a:gd name="connsiteY251" fmla="*/ 1040607 h 1347788"/>
                <a:gd name="connsiteX252" fmla="*/ 571500 w 2478882"/>
                <a:gd name="connsiteY252" fmla="*/ 1031082 h 1347788"/>
                <a:gd name="connsiteX253" fmla="*/ 571500 w 2478882"/>
                <a:gd name="connsiteY253" fmla="*/ 1019175 h 1347788"/>
                <a:gd name="connsiteX254" fmla="*/ 571500 w 2478882"/>
                <a:gd name="connsiteY254" fmla="*/ 1019175 h 1347788"/>
                <a:gd name="connsiteX255" fmla="*/ 626269 w 2478882"/>
                <a:gd name="connsiteY255" fmla="*/ 1004888 h 1347788"/>
                <a:gd name="connsiteX256" fmla="*/ 647700 w 2478882"/>
                <a:gd name="connsiteY256" fmla="*/ 988219 h 1347788"/>
                <a:gd name="connsiteX257" fmla="*/ 647700 w 2478882"/>
                <a:gd name="connsiteY257" fmla="*/ 988219 h 1347788"/>
                <a:gd name="connsiteX258" fmla="*/ 647700 w 2478882"/>
                <a:gd name="connsiteY258" fmla="*/ 988219 h 1347788"/>
                <a:gd name="connsiteX259" fmla="*/ 597694 w 2478882"/>
                <a:gd name="connsiteY259" fmla="*/ 988219 h 1347788"/>
                <a:gd name="connsiteX260" fmla="*/ 581025 w 2478882"/>
                <a:gd name="connsiteY260" fmla="*/ 990600 h 1347788"/>
                <a:gd name="connsiteX261" fmla="*/ 578644 w 2478882"/>
                <a:gd name="connsiteY261" fmla="*/ 969169 h 1347788"/>
                <a:gd name="connsiteX262" fmla="*/ 550069 w 2478882"/>
                <a:gd name="connsiteY262" fmla="*/ 966788 h 1347788"/>
                <a:gd name="connsiteX263" fmla="*/ 559594 w 2478882"/>
                <a:gd name="connsiteY263" fmla="*/ 988219 h 1347788"/>
                <a:gd name="connsiteX264" fmla="*/ 545307 w 2478882"/>
                <a:gd name="connsiteY264" fmla="*/ 992982 h 1347788"/>
                <a:gd name="connsiteX265" fmla="*/ 511969 w 2478882"/>
                <a:gd name="connsiteY265" fmla="*/ 988219 h 1347788"/>
                <a:gd name="connsiteX266" fmla="*/ 492919 w 2478882"/>
                <a:gd name="connsiteY266" fmla="*/ 990600 h 1347788"/>
                <a:gd name="connsiteX267" fmla="*/ 507207 w 2478882"/>
                <a:gd name="connsiteY267" fmla="*/ 1007269 h 1347788"/>
                <a:gd name="connsiteX268" fmla="*/ 516732 w 2478882"/>
                <a:gd name="connsiteY268" fmla="*/ 1019175 h 1347788"/>
                <a:gd name="connsiteX269" fmla="*/ 507207 w 2478882"/>
                <a:gd name="connsiteY269" fmla="*/ 1028700 h 1347788"/>
                <a:gd name="connsiteX270" fmla="*/ 507207 w 2478882"/>
                <a:gd name="connsiteY270" fmla="*/ 1028700 h 1347788"/>
                <a:gd name="connsiteX271" fmla="*/ 497682 w 2478882"/>
                <a:gd name="connsiteY271" fmla="*/ 1054894 h 1347788"/>
                <a:gd name="connsiteX272" fmla="*/ 469107 w 2478882"/>
                <a:gd name="connsiteY272" fmla="*/ 1076325 h 1347788"/>
                <a:gd name="connsiteX273" fmla="*/ 454819 w 2478882"/>
                <a:gd name="connsiteY273" fmla="*/ 1071563 h 1347788"/>
                <a:gd name="connsiteX274" fmla="*/ 438150 w 2478882"/>
                <a:gd name="connsiteY274" fmla="*/ 1085850 h 1347788"/>
                <a:gd name="connsiteX275" fmla="*/ 431007 w 2478882"/>
                <a:gd name="connsiteY275" fmla="*/ 1083469 h 1347788"/>
                <a:gd name="connsiteX276" fmla="*/ 433388 w 2478882"/>
                <a:gd name="connsiteY276" fmla="*/ 1059657 h 1347788"/>
                <a:gd name="connsiteX277" fmla="*/ 435769 w 2478882"/>
                <a:gd name="connsiteY277" fmla="*/ 1035844 h 1347788"/>
                <a:gd name="connsiteX278" fmla="*/ 426244 w 2478882"/>
                <a:gd name="connsiteY278" fmla="*/ 1031082 h 1347788"/>
                <a:gd name="connsiteX279" fmla="*/ 423863 w 2478882"/>
                <a:gd name="connsiteY279" fmla="*/ 1047750 h 1347788"/>
                <a:gd name="connsiteX280" fmla="*/ 416719 w 2478882"/>
                <a:gd name="connsiteY280" fmla="*/ 1062038 h 1347788"/>
                <a:gd name="connsiteX281" fmla="*/ 392907 w 2478882"/>
                <a:gd name="connsiteY281" fmla="*/ 1052513 h 1347788"/>
                <a:gd name="connsiteX282" fmla="*/ 383382 w 2478882"/>
                <a:gd name="connsiteY282" fmla="*/ 1050132 h 1347788"/>
                <a:gd name="connsiteX283" fmla="*/ 383382 w 2478882"/>
                <a:gd name="connsiteY283" fmla="*/ 1069182 h 1347788"/>
                <a:gd name="connsiteX284" fmla="*/ 404813 w 2478882"/>
                <a:gd name="connsiteY284" fmla="*/ 1088232 h 1347788"/>
                <a:gd name="connsiteX285" fmla="*/ 376238 w 2478882"/>
                <a:gd name="connsiteY285" fmla="*/ 1090613 h 1347788"/>
                <a:gd name="connsiteX286" fmla="*/ 371475 w 2478882"/>
                <a:gd name="connsiteY286" fmla="*/ 1100138 h 1347788"/>
                <a:gd name="connsiteX287" fmla="*/ 342900 w 2478882"/>
                <a:gd name="connsiteY287" fmla="*/ 1090613 h 1347788"/>
                <a:gd name="connsiteX288" fmla="*/ 342900 w 2478882"/>
                <a:gd name="connsiteY288" fmla="*/ 1109663 h 1347788"/>
                <a:gd name="connsiteX289" fmla="*/ 333375 w 2478882"/>
                <a:gd name="connsiteY289" fmla="*/ 1121569 h 1347788"/>
                <a:gd name="connsiteX290" fmla="*/ 323850 w 2478882"/>
                <a:gd name="connsiteY290" fmla="*/ 1121569 h 1347788"/>
                <a:gd name="connsiteX291" fmla="*/ 316707 w 2478882"/>
                <a:gd name="connsiteY291" fmla="*/ 1088232 h 1347788"/>
                <a:gd name="connsiteX292" fmla="*/ 290513 w 2478882"/>
                <a:gd name="connsiteY292" fmla="*/ 1073944 h 1347788"/>
                <a:gd name="connsiteX293" fmla="*/ 271463 w 2478882"/>
                <a:gd name="connsiteY293" fmla="*/ 1062038 h 1347788"/>
                <a:gd name="connsiteX294" fmla="*/ 278607 w 2478882"/>
                <a:gd name="connsiteY294" fmla="*/ 1012032 h 1347788"/>
                <a:gd name="connsiteX295" fmla="*/ 285750 w 2478882"/>
                <a:gd name="connsiteY295" fmla="*/ 978694 h 1347788"/>
                <a:gd name="connsiteX296" fmla="*/ 328613 w 2478882"/>
                <a:gd name="connsiteY296" fmla="*/ 954882 h 1347788"/>
                <a:gd name="connsiteX297" fmla="*/ 338138 w 2478882"/>
                <a:gd name="connsiteY297" fmla="*/ 938213 h 1347788"/>
                <a:gd name="connsiteX298" fmla="*/ 350044 w 2478882"/>
                <a:gd name="connsiteY298" fmla="*/ 912019 h 1347788"/>
                <a:gd name="connsiteX299" fmla="*/ 350044 w 2478882"/>
                <a:gd name="connsiteY299" fmla="*/ 912019 h 1347788"/>
                <a:gd name="connsiteX300" fmla="*/ 321469 w 2478882"/>
                <a:gd name="connsiteY300" fmla="*/ 919163 h 1347788"/>
                <a:gd name="connsiteX301" fmla="*/ 314325 w 2478882"/>
                <a:gd name="connsiteY301" fmla="*/ 895350 h 1347788"/>
                <a:gd name="connsiteX302" fmla="*/ 311944 w 2478882"/>
                <a:gd name="connsiteY302" fmla="*/ 916782 h 1347788"/>
                <a:gd name="connsiteX303" fmla="*/ 300038 w 2478882"/>
                <a:gd name="connsiteY303" fmla="*/ 950119 h 1347788"/>
                <a:gd name="connsiteX304" fmla="*/ 288132 w 2478882"/>
                <a:gd name="connsiteY304" fmla="*/ 942975 h 1347788"/>
                <a:gd name="connsiteX305" fmla="*/ 288132 w 2478882"/>
                <a:gd name="connsiteY305" fmla="*/ 919163 h 1347788"/>
                <a:gd name="connsiteX306" fmla="*/ 288132 w 2478882"/>
                <a:gd name="connsiteY306" fmla="*/ 907257 h 1347788"/>
                <a:gd name="connsiteX307" fmla="*/ 278607 w 2478882"/>
                <a:gd name="connsiteY307" fmla="*/ 895350 h 1347788"/>
                <a:gd name="connsiteX308" fmla="*/ 269082 w 2478882"/>
                <a:gd name="connsiteY308" fmla="*/ 902494 h 1347788"/>
                <a:gd name="connsiteX309" fmla="*/ 264319 w 2478882"/>
                <a:gd name="connsiteY309" fmla="*/ 938213 h 1347788"/>
                <a:gd name="connsiteX310" fmla="*/ 280988 w 2478882"/>
                <a:gd name="connsiteY310" fmla="*/ 957263 h 1347788"/>
                <a:gd name="connsiteX311" fmla="*/ 276225 w 2478882"/>
                <a:gd name="connsiteY311" fmla="*/ 976313 h 1347788"/>
                <a:gd name="connsiteX312" fmla="*/ 264319 w 2478882"/>
                <a:gd name="connsiteY312" fmla="*/ 1007269 h 1347788"/>
                <a:gd name="connsiteX313" fmla="*/ 250032 w 2478882"/>
                <a:gd name="connsiteY313" fmla="*/ 1031082 h 1347788"/>
                <a:gd name="connsiteX314" fmla="*/ 207169 w 2478882"/>
                <a:gd name="connsiteY314" fmla="*/ 1019175 h 1347788"/>
                <a:gd name="connsiteX315" fmla="*/ 200025 w 2478882"/>
                <a:gd name="connsiteY315" fmla="*/ 988219 h 1347788"/>
                <a:gd name="connsiteX316" fmla="*/ 157163 w 2478882"/>
                <a:gd name="connsiteY316" fmla="*/ 962025 h 1347788"/>
                <a:gd name="connsiteX317" fmla="*/ 104775 w 2478882"/>
                <a:gd name="connsiteY317" fmla="*/ 940594 h 1347788"/>
                <a:gd name="connsiteX318" fmla="*/ 61913 w 2478882"/>
                <a:gd name="connsiteY318" fmla="*/ 902494 h 1347788"/>
                <a:gd name="connsiteX319" fmla="*/ 35719 w 2478882"/>
                <a:gd name="connsiteY319" fmla="*/ 864394 h 1347788"/>
                <a:gd name="connsiteX320" fmla="*/ 11907 w 2478882"/>
                <a:gd name="connsiteY320" fmla="*/ 804863 h 1347788"/>
                <a:gd name="connsiteX321" fmla="*/ 0 w 2478882"/>
                <a:gd name="connsiteY321" fmla="*/ 735807 h 1347788"/>
                <a:gd name="connsiteX322" fmla="*/ 2382 w 2478882"/>
                <a:gd name="connsiteY322" fmla="*/ 676275 h 1347788"/>
                <a:gd name="connsiteX323" fmla="*/ 2382 w 2478882"/>
                <a:gd name="connsiteY323" fmla="*/ 645319 h 1347788"/>
                <a:gd name="connsiteX324" fmla="*/ 2052638 w 2478882"/>
                <a:gd name="connsiteY324" fmla="*/ 0 h 1347788"/>
                <a:gd name="connsiteX0" fmla="*/ 2052638 w 2478882"/>
                <a:gd name="connsiteY0" fmla="*/ 0 h 1347788"/>
                <a:gd name="connsiteX1" fmla="*/ 2057400 w 2478882"/>
                <a:gd name="connsiteY1" fmla="*/ 33338 h 1347788"/>
                <a:gd name="connsiteX2" fmla="*/ 2066925 w 2478882"/>
                <a:gd name="connsiteY2" fmla="*/ 88107 h 1347788"/>
                <a:gd name="connsiteX3" fmla="*/ 2088357 w 2478882"/>
                <a:gd name="connsiteY3" fmla="*/ 133350 h 1347788"/>
                <a:gd name="connsiteX4" fmla="*/ 2085975 w 2478882"/>
                <a:gd name="connsiteY4" fmla="*/ 183357 h 1347788"/>
                <a:gd name="connsiteX5" fmla="*/ 2085975 w 2478882"/>
                <a:gd name="connsiteY5" fmla="*/ 228600 h 1347788"/>
                <a:gd name="connsiteX6" fmla="*/ 2081213 w 2478882"/>
                <a:gd name="connsiteY6" fmla="*/ 278607 h 1347788"/>
                <a:gd name="connsiteX7" fmla="*/ 2095500 w 2478882"/>
                <a:gd name="connsiteY7" fmla="*/ 319088 h 1347788"/>
                <a:gd name="connsiteX8" fmla="*/ 2109788 w 2478882"/>
                <a:gd name="connsiteY8" fmla="*/ 350044 h 1347788"/>
                <a:gd name="connsiteX9" fmla="*/ 2105025 w 2478882"/>
                <a:gd name="connsiteY9" fmla="*/ 388144 h 1347788"/>
                <a:gd name="connsiteX10" fmla="*/ 2119313 w 2478882"/>
                <a:gd name="connsiteY10" fmla="*/ 426244 h 1347788"/>
                <a:gd name="connsiteX11" fmla="*/ 2145507 w 2478882"/>
                <a:gd name="connsiteY11" fmla="*/ 454819 h 1347788"/>
                <a:gd name="connsiteX12" fmla="*/ 2169319 w 2478882"/>
                <a:gd name="connsiteY12" fmla="*/ 481013 h 1347788"/>
                <a:gd name="connsiteX13" fmla="*/ 2178844 w 2478882"/>
                <a:gd name="connsiteY13" fmla="*/ 516732 h 1347788"/>
                <a:gd name="connsiteX14" fmla="*/ 2216944 w 2478882"/>
                <a:gd name="connsiteY14" fmla="*/ 633413 h 1347788"/>
                <a:gd name="connsiteX15" fmla="*/ 2238375 w 2478882"/>
                <a:gd name="connsiteY15" fmla="*/ 719138 h 1347788"/>
                <a:gd name="connsiteX16" fmla="*/ 2266950 w 2478882"/>
                <a:gd name="connsiteY16" fmla="*/ 764382 h 1347788"/>
                <a:gd name="connsiteX17" fmla="*/ 2288382 w 2478882"/>
                <a:gd name="connsiteY17" fmla="*/ 821532 h 1347788"/>
                <a:gd name="connsiteX18" fmla="*/ 2297907 w 2478882"/>
                <a:gd name="connsiteY18" fmla="*/ 871538 h 1347788"/>
                <a:gd name="connsiteX19" fmla="*/ 2340769 w 2478882"/>
                <a:gd name="connsiteY19" fmla="*/ 909638 h 1347788"/>
                <a:gd name="connsiteX20" fmla="*/ 2343150 w 2478882"/>
                <a:gd name="connsiteY20" fmla="*/ 950119 h 1347788"/>
                <a:gd name="connsiteX21" fmla="*/ 2347913 w 2478882"/>
                <a:gd name="connsiteY21" fmla="*/ 964407 h 1347788"/>
                <a:gd name="connsiteX22" fmla="*/ 2364582 w 2478882"/>
                <a:gd name="connsiteY22" fmla="*/ 978694 h 1347788"/>
                <a:gd name="connsiteX23" fmla="*/ 2359819 w 2478882"/>
                <a:gd name="connsiteY23" fmla="*/ 995363 h 1347788"/>
                <a:gd name="connsiteX24" fmla="*/ 2393157 w 2478882"/>
                <a:gd name="connsiteY24" fmla="*/ 1019175 h 1347788"/>
                <a:gd name="connsiteX25" fmla="*/ 2409825 w 2478882"/>
                <a:gd name="connsiteY25" fmla="*/ 1059657 h 1347788"/>
                <a:gd name="connsiteX26" fmla="*/ 2390775 w 2478882"/>
                <a:gd name="connsiteY26" fmla="*/ 1069182 h 1347788"/>
                <a:gd name="connsiteX27" fmla="*/ 2376488 w 2478882"/>
                <a:gd name="connsiteY27" fmla="*/ 1047750 h 1347788"/>
                <a:gd name="connsiteX28" fmla="*/ 2364582 w 2478882"/>
                <a:gd name="connsiteY28" fmla="*/ 1035844 h 1347788"/>
                <a:gd name="connsiteX29" fmla="*/ 2355057 w 2478882"/>
                <a:gd name="connsiteY29" fmla="*/ 1035844 h 1347788"/>
                <a:gd name="connsiteX30" fmla="*/ 2352675 w 2478882"/>
                <a:gd name="connsiteY30" fmla="*/ 1057275 h 1347788"/>
                <a:gd name="connsiteX31" fmla="*/ 2371725 w 2478882"/>
                <a:gd name="connsiteY31" fmla="*/ 1090613 h 1347788"/>
                <a:gd name="connsiteX32" fmla="*/ 2386013 w 2478882"/>
                <a:gd name="connsiteY32" fmla="*/ 1104900 h 1347788"/>
                <a:gd name="connsiteX33" fmla="*/ 2400300 w 2478882"/>
                <a:gd name="connsiteY33" fmla="*/ 1085850 h 1347788"/>
                <a:gd name="connsiteX34" fmla="*/ 2414588 w 2478882"/>
                <a:gd name="connsiteY34" fmla="*/ 1090613 h 1347788"/>
                <a:gd name="connsiteX35" fmla="*/ 2421732 w 2478882"/>
                <a:gd name="connsiteY35" fmla="*/ 1116807 h 1347788"/>
                <a:gd name="connsiteX36" fmla="*/ 2424113 w 2478882"/>
                <a:gd name="connsiteY36" fmla="*/ 1128713 h 1347788"/>
                <a:gd name="connsiteX37" fmla="*/ 2400300 w 2478882"/>
                <a:gd name="connsiteY37" fmla="*/ 1131094 h 1347788"/>
                <a:gd name="connsiteX38" fmla="*/ 2414588 w 2478882"/>
                <a:gd name="connsiteY38" fmla="*/ 1152525 h 1347788"/>
                <a:gd name="connsiteX39" fmla="*/ 2443163 w 2478882"/>
                <a:gd name="connsiteY39" fmla="*/ 1159669 h 1347788"/>
                <a:gd name="connsiteX40" fmla="*/ 2462213 w 2478882"/>
                <a:gd name="connsiteY40" fmla="*/ 1190625 h 1347788"/>
                <a:gd name="connsiteX41" fmla="*/ 2455069 w 2478882"/>
                <a:gd name="connsiteY41" fmla="*/ 1235869 h 1347788"/>
                <a:gd name="connsiteX42" fmla="*/ 2459832 w 2478882"/>
                <a:gd name="connsiteY42" fmla="*/ 1290638 h 1347788"/>
                <a:gd name="connsiteX43" fmla="*/ 2478882 w 2478882"/>
                <a:gd name="connsiteY43" fmla="*/ 1347788 h 1347788"/>
                <a:gd name="connsiteX44" fmla="*/ 2457450 w 2478882"/>
                <a:gd name="connsiteY44" fmla="*/ 1347788 h 1347788"/>
                <a:gd name="connsiteX45" fmla="*/ 2428875 w 2478882"/>
                <a:gd name="connsiteY45" fmla="*/ 1335882 h 1347788"/>
                <a:gd name="connsiteX46" fmla="*/ 2412207 w 2478882"/>
                <a:gd name="connsiteY46" fmla="*/ 1335882 h 1347788"/>
                <a:gd name="connsiteX47" fmla="*/ 2395538 w 2478882"/>
                <a:gd name="connsiteY47" fmla="*/ 1326357 h 1347788"/>
                <a:gd name="connsiteX48" fmla="*/ 2378869 w 2478882"/>
                <a:gd name="connsiteY48" fmla="*/ 1316832 h 1347788"/>
                <a:gd name="connsiteX49" fmla="*/ 2383632 w 2478882"/>
                <a:gd name="connsiteY49" fmla="*/ 1269207 h 1347788"/>
                <a:gd name="connsiteX50" fmla="*/ 2336007 w 2478882"/>
                <a:gd name="connsiteY50" fmla="*/ 1245394 h 1347788"/>
                <a:gd name="connsiteX51" fmla="*/ 2297907 w 2478882"/>
                <a:gd name="connsiteY51" fmla="*/ 1233488 h 1347788"/>
                <a:gd name="connsiteX52" fmla="*/ 2238375 w 2478882"/>
                <a:gd name="connsiteY52" fmla="*/ 1214438 h 1347788"/>
                <a:gd name="connsiteX53" fmla="*/ 2185988 w 2478882"/>
                <a:gd name="connsiteY53" fmla="*/ 1212057 h 1347788"/>
                <a:gd name="connsiteX54" fmla="*/ 2164557 w 2478882"/>
                <a:gd name="connsiteY54" fmla="*/ 1207294 h 1347788"/>
                <a:gd name="connsiteX55" fmla="*/ 2193132 w 2478882"/>
                <a:gd name="connsiteY55" fmla="*/ 1188244 h 1347788"/>
                <a:gd name="connsiteX56" fmla="*/ 2178844 w 2478882"/>
                <a:gd name="connsiteY56" fmla="*/ 1185863 h 1347788"/>
                <a:gd name="connsiteX57" fmla="*/ 2183607 w 2478882"/>
                <a:gd name="connsiteY57" fmla="*/ 1169194 h 1347788"/>
                <a:gd name="connsiteX58" fmla="*/ 2224088 w 2478882"/>
                <a:gd name="connsiteY58" fmla="*/ 1133476 h 1347788"/>
                <a:gd name="connsiteX59" fmla="*/ 2200275 w 2478882"/>
                <a:gd name="connsiteY59" fmla="*/ 1123950 h 1347788"/>
                <a:gd name="connsiteX60" fmla="*/ 2166938 w 2478882"/>
                <a:gd name="connsiteY60" fmla="*/ 1164432 h 1347788"/>
                <a:gd name="connsiteX61" fmla="*/ 2155032 w 2478882"/>
                <a:gd name="connsiteY61" fmla="*/ 1164432 h 1347788"/>
                <a:gd name="connsiteX62" fmla="*/ 2147888 w 2478882"/>
                <a:gd name="connsiteY62" fmla="*/ 1152525 h 1347788"/>
                <a:gd name="connsiteX63" fmla="*/ 2138363 w 2478882"/>
                <a:gd name="connsiteY63" fmla="*/ 1147763 h 1347788"/>
                <a:gd name="connsiteX64" fmla="*/ 2119313 w 2478882"/>
                <a:gd name="connsiteY64" fmla="*/ 1152525 h 1347788"/>
                <a:gd name="connsiteX65" fmla="*/ 2126457 w 2478882"/>
                <a:gd name="connsiteY65" fmla="*/ 1173957 h 1347788"/>
                <a:gd name="connsiteX66" fmla="*/ 2102644 w 2478882"/>
                <a:gd name="connsiteY66" fmla="*/ 1176338 h 1347788"/>
                <a:gd name="connsiteX67" fmla="*/ 2090738 w 2478882"/>
                <a:gd name="connsiteY67" fmla="*/ 1143000 h 1347788"/>
                <a:gd name="connsiteX68" fmla="*/ 2076451 w 2478882"/>
                <a:gd name="connsiteY68" fmla="*/ 1140620 h 1347788"/>
                <a:gd name="connsiteX69" fmla="*/ 2050256 w 2478882"/>
                <a:gd name="connsiteY69" fmla="*/ 1126331 h 1347788"/>
                <a:gd name="connsiteX70" fmla="*/ 2035970 w 2478882"/>
                <a:gd name="connsiteY70" fmla="*/ 1131094 h 1347788"/>
                <a:gd name="connsiteX71" fmla="*/ 1990725 w 2478882"/>
                <a:gd name="connsiteY71" fmla="*/ 1123950 h 1347788"/>
                <a:gd name="connsiteX72" fmla="*/ 1976438 w 2478882"/>
                <a:gd name="connsiteY72" fmla="*/ 1095375 h 1347788"/>
                <a:gd name="connsiteX73" fmla="*/ 1952625 w 2478882"/>
                <a:gd name="connsiteY73" fmla="*/ 1114425 h 1347788"/>
                <a:gd name="connsiteX74" fmla="*/ 1935957 w 2478882"/>
                <a:gd name="connsiteY74" fmla="*/ 1138238 h 1347788"/>
                <a:gd name="connsiteX75" fmla="*/ 1921669 w 2478882"/>
                <a:gd name="connsiteY75" fmla="*/ 1104900 h 1347788"/>
                <a:gd name="connsiteX76" fmla="*/ 1921669 w 2478882"/>
                <a:gd name="connsiteY76" fmla="*/ 1083469 h 1347788"/>
                <a:gd name="connsiteX77" fmla="*/ 1893094 w 2478882"/>
                <a:gd name="connsiteY77" fmla="*/ 1057275 h 1347788"/>
                <a:gd name="connsiteX78" fmla="*/ 1869282 w 2478882"/>
                <a:gd name="connsiteY78" fmla="*/ 1042988 h 1347788"/>
                <a:gd name="connsiteX79" fmla="*/ 1850232 w 2478882"/>
                <a:gd name="connsiteY79" fmla="*/ 1028700 h 1347788"/>
                <a:gd name="connsiteX80" fmla="*/ 1843088 w 2478882"/>
                <a:gd name="connsiteY80" fmla="*/ 1016794 h 1347788"/>
                <a:gd name="connsiteX81" fmla="*/ 1804988 w 2478882"/>
                <a:gd name="connsiteY81" fmla="*/ 1012032 h 1347788"/>
                <a:gd name="connsiteX82" fmla="*/ 1769269 w 2478882"/>
                <a:gd name="connsiteY82" fmla="*/ 1007269 h 1347788"/>
                <a:gd name="connsiteX83" fmla="*/ 1750219 w 2478882"/>
                <a:gd name="connsiteY83" fmla="*/ 981075 h 1347788"/>
                <a:gd name="connsiteX84" fmla="*/ 1709738 w 2478882"/>
                <a:gd name="connsiteY84" fmla="*/ 962025 h 1347788"/>
                <a:gd name="connsiteX85" fmla="*/ 1678782 w 2478882"/>
                <a:gd name="connsiteY85" fmla="*/ 947738 h 1347788"/>
                <a:gd name="connsiteX86" fmla="*/ 1659732 w 2478882"/>
                <a:gd name="connsiteY86" fmla="*/ 945357 h 1347788"/>
                <a:gd name="connsiteX87" fmla="*/ 1659732 w 2478882"/>
                <a:gd name="connsiteY87" fmla="*/ 921544 h 1347788"/>
                <a:gd name="connsiteX88" fmla="*/ 1640682 w 2478882"/>
                <a:gd name="connsiteY88" fmla="*/ 928688 h 1347788"/>
                <a:gd name="connsiteX89" fmla="*/ 1640682 w 2478882"/>
                <a:gd name="connsiteY89" fmla="*/ 928688 h 1347788"/>
                <a:gd name="connsiteX90" fmla="*/ 1619250 w 2478882"/>
                <a:gd name="connsiteY90" fmla="*/ 892969 h 1347788"/>
                <a:gd name="connsiteX91" fmla="*/ 1595438 w 2478882"/>
                <a:gd name="connsiteY91" fmla="*/ 871538 h 1347788"/>
                <a:gd name="connsiteX92" fmla="*/ 1581150 w 2478882"/>
                <a:gd name="connsiteY92" fmla="*/ 864394 h 1347788"/>
                <a:gd name="connsiteX93" fmla="*/ 1581150 w 2478882"/>
                <a:gd name="connsiteY93" fmla="*/ 845344 h 1347788"/>
                <a:gd name="connsiteX94" fmla="*/ 1602582 w 2478882"/>
                <a:gd name="connsiteY94" fmla="*/ 835819 h 1347788"/>
                <a:gd name="connsiteX95" fmla="*/ 1633538 w 2478882"/>
                <a:gd name="connsiteY95" fmla="*/ 842963 h 1347788"/>
                <a:gd name="connsiteX96" fmla="*/ 1657350 w 2478882"/>
                <a:gd name="connsiteY96" fmla="*/ 828675 h 1347788"/>
                <a:gd name="connsiteX97" fmla="*/ 1669257 w 2478882"/>
                <a:gd name="connsiteY97" fmla="*/ 816769 h 1347788"/>
                <a:gd name="connsiteX98" fmla="*/ 1688307 w 2478882"/>
                <a:gd name="connsiteY98" fmla="*/ 804863 h 1347788"/>
                <a:gd name="connsiteX99" fmla="*/ 1650207 w 2478882"/>
                <a:gd name="connsiteY99" fmla="*/ 771525 h 1347788"/>
                <a:gd name="connsiteX100" fmla="*/ 1624013 w 2478882"/>
                <a:gd name="connsiteY100" fmla="*/ 778669 h 1347788"/>
                <a:gd name="connsiteX101" fmla="*/ 1626393 w 2478882"/>
                <a:gd name="connsiteY101" fmla="*/ 795338 h 1347788"/>
                <a:gd name="connsiteX102" fmla="*/ 1607344 w 2478882"/>
                <a:gd name="connsiteY102" fmla="*/ 802481 h 1347788"/>
                <a:gd name="connsiteX103" fmla="*/ 1581151 w 2478882"/>
                <a:gd name="connsiteY103" fmla="*/ 809625 h 1347788"/>
                <a:gd name="connsiteX104" fmla="*/ 1559719 w 2478882"/>
                <a:gd name="connsiteY104" fmla="*/ 819150 h 1347788"/>
                <a:gd name="connsiteX105" fmla="*/ 1552575 w 2478882"/>
                <a:gd name="connsiteY105" fmla="*/ 835819 h 1347788"/>
                <a:gd name="connsiteX106" fmla="*/ 1531144 w 2478882"/>
                <a:gd name="connsiteY106" fmla="*/ 835819 h 1347788"/>
                <a:gd name="connsiteX107" fmla="*/ 1516857 w 2478882"/>
                <a:gd name="connsiteY107" fmla="*/ 845344 h 1347788"/>
                <a:gd name="connsiteX108" fmla="*/ 1485900 w 2478882"/>
                <a:gd name="connsiteY108" fmla="*/ 840582 h 1347788"/>
                <a:gd name="connsiteX109" fmla="*/ 1438275 w 2478882"/>
                <a:gd name="connsiteY109" fmla="*/ 835819 h 1347788"/>
                <a:gd name="connsiteX110" fmla="*/ 1416844 w 2478882"/>
                <a:gd name="connsiteY110" fmla="*/ 821532 h 1347788"/>
                <a:gd name="connsiteX111" fmla="*/ 1385888 w 2478882"/>
                <a:gd name="connsiteY111" fmla="*/ 823913 h 1347788"/>
                <a:gd name="connsiteX112" fmla="*/ 1359694 w 2478882"/>
                <a:gd name="connsiteY112" fmla="*/ 833438 h 1347788"/>
                <a:gd name="connsiteX113" fmla="*/ 1343025 w 2478882"/>
                <a:gd name="connsiteY113" fmla="*/ 828675 h 1347788"/>
                <a:gd name="connsiteX114" fmla="*/ 1323975 w 2478882"/>
                <a:gd name="connsiteY114" fmla="*/ 800100 h 1347788"/>
                <a:gd name="connsiteX115" fmla="*/ 1323975 w 2478882"/>
                <a:gd name="connsiteY115" fmla="*/ 788194 h 1347788"/>
                <a:gd name="connsiteX116" fmla="*/ 1314450 w 2478882"/>
                <a:gd name="connsiteY116" fmla="*/ 812007 h 1347788"/>
                <a:gd name="connsiteX117" fmla="*/ 1319213 w 2478882"/>
                <a:gd name="connsiteY117" fmla="*/ 845344 h 1347788"/>
                <a:gd name="connsiteX118" fmla="*/ 1312069 w 2478882"/>
                <a:gd name="connsiteY118" fmla="*/ 864394 h 1347788"/>
                <a:gd name="connsiteX119" fmla="*/ 1283494 w 2478882"/>
                <a:gd name="connsiteY119" fmla="*/ 864394 h 1347788"/>
                <a:gd name="connsiteX120" fmla="*/ 1264444 w 2478882"/>
                <a:gd name="connsiteY120" fmla="*/ 850107 h 1347788"/>
                <a:gd name="connsiteX121" fmla="*/ 1243013 w 2478882"/>
                <a:gd name="connsiteY121" fmla="*/ 850107 h 1347788"/>
                <a:gd name="connsiteX122" fmla="*/ 1219200 w 2478882"/>
                <a:gd name="connsiteY122" fmla="*/ 840582 h 1347788"/>
                <a:gd name="connsiteX123" fmla="*/ 1212057 w 2478882"/>
                <a:gd name="connsiteY123" fmla="*/ 833438 h 1347788"/>
                <a:gd name="connsiteX124" fmla="*/ 1212057 w 2478882"/>
                <a:gd name="connsiteY124" fmla="*/ 809625 h 1347788"/>
                <a:gd name="connsiteX125" fmla="*/ 1214438 w 2478882"/>
                <a:gd name="connsiteY125" fmla="*/ 785813 h 1347788"/>
                <a:gd name="connsiteX126" fmla="*/ 1219200 w 2478882"/>
                <a:gd name="connsiteY126" fmla="*/ 762000 h 1347788"/>
                <a:gd name="connsiteX127" fmla="*/ 1235869 w 2478882"/>
                <a:gd name="connsiteY127" fmla="*/ 747713 h 1347788"/>
                <a:gd name="connsiteX128" fmla="*/ 1243013 w 2478882"/>
                <a:gd name="connsiteY128" fmla="*/ 740569 h 1347788"/>
                <a:gd name="connsiteX129" fmla="*/ 1233488 w 2478882"/>
                <a:gd name="connsiteY129" fmla="*/ 716757 h 1347788"/>
                <a:gd name="connsiteX130" fmla="*/ 1200150 w 2478882"/>
                <a:gd name="connsiteY130" fmla="*/ 688182 h 1347788"/>
                <a:gd name="connsiteX131" fmla="*/ 1176338 w 2478882"/>
                <a:gd name="connsiteY131" fmla="*/ 671513 h 1347788"/>
                <a:gd name="connsiteX132" fmla="*/ 1162050 w 2478882"/>
                <a:gd name="connsiteY132" fmla="*/ 652463 h 1347788"/>
                <a:gd name="connsiteX133" fmla="*/ 1162050 w 2478882"/>
                <a:gd name="connsiteY133" fmla="*/ 652463 h 1347788"/>
                <a:gd name="connsiteX134" fmla="*/ 1166813 w 2478882"/>
                <a:gd name="connsiteY134" fmla="*/ 690563 h 1347788"/>
                <a:gd name="connsiteX135" fmla="*/ 1169194 w 2478882"/>
                <a:gd name="connsiteY135" fmla="*/ 719138 h 1347788"/>
                <a:gd name="connsiteX136" fmla="*/ 1195388 w 2478882"/>
                <a:gd name="connsiteY136" fmla="*/ 731044 h 1347788"/>
                <a:gd name="connsiteX137" fmla="*/ 1204913 w 2478882"/>
                <a:gd name="connsiteY137" fmla="*/ 745332 h 1347788"/>
                <a:gd name="connsiteX138" fmla="*/ 1195388 w 2478882"/>
                <a:gd name="connsiteY138" fmla="*/ 771525 h 1347788"/>
                <a:gd name="connsiteX139" fmla="*/ 1197769 w 2478882"/>
                <a:gd name="connsiteY139" fmla="*/ 797719 h 1347788"/>
                <a:gd name="connsiteX140" fmla="*/ 1190625 w 2478882"/>
                <a:gd name="connsiteY140" fmla="*/ 819150 h 1347788"/>
                <a:gd name="connsiteX141" fmla="*/ 1195388 w 2478882"/>
                <a:gd name="connsiteY141" fmla="*/ 838200 h 1347788"/>
                <a:gd name="connsiteX142" fmla="*/ 1195388 w 2478882"/>
                <a:gd name="connsiteY142" fmla="*/ 838200 h 1347788"/>
                <a:gd name="connsiteX143" fmla="*/ 1166813 w 2478882"/>
                <a:gd name="connsiteY143" fmla="*/ 838200 h 1347788"/>
                <a:gd name="connsiteX144" fmla="*/ 1150144 w 2478882"/>
                <a:gd name="connsiteY144" fmla="*/ 838200 h 1347788"/>
                <a:gd name="connsiteX145" fmla="*/ 1131094 w 2478882"/>
                <a:gd name="connsiteY145" fmla="*/ 847725 h 1347788"/>
                <a:gd name="connsiteX146" fmla="*/ 1114425 w 2478882"/>
                <a:gd name="connsiteY146" fmla="*/ 838200 h 1347788"/>
                <a:gd name="connsiteX147" fmla="*/ 1088232 w 2478882"/>
                <a:gd name="connsiteY147" fmla="*/ 847725 h 1347788"/>
                <a:gd name="connsiteX148" fmla="*/ 1066800 w 2478882"/>
                <a:gd name="connsiteY148" fmla="*/ 854869 h 1347788"/>
                <a:gd name="connsiteX149" fmla="*/ 1059657 w 2478882"/>
                <a:gd name="connsiteY149" fmla="*/ 842963 h 1347788"/>
                <a:gd name="connsiteX150" fmla="*/ 1031082 w 2478882"/>
                <a:gd name="connsiteY150" fmla="*/ 852488 h 1347788"/>
                <a:gd name="connsiteX151" fmla="*/ 992982 w 2478882"/>
                <a:gd name="connsiteY151" fmla="*/ 823913 h 1347788"/>
                <a:gd name="connsiteX152" fmla="*/ 964407 w 2478882"/>
                <a:gd name="connsiteY152" fmla="*/ 826294 h 1347788"/>
                <a:gd name="connsiteX153" fmla="*/ 942975 w 2478882"/>
                <a:gd name="connsiteY153" fmla="*/ 835819 h 1347788"/>
                <a:gd name="connsiteX154" fmla="*/ 921544 w 2478882"/>
                <a:gd name="connsiteY154" fmla="*/ 852488 h 1347788"/>
                <a:gd name="connsiteX155" fmla="*/ 909638 w 2478882"/>
                <a:gd name="connsiteY155" fmla="*/ 833438 h 1347788"/>
                <a:gd name="connsiteX156" fmla="*/ 919163 w 2478882"/>
                <a:gd name="connsiteY156" fmla="*/ 807244 h 1347788"/>
                <a:gd name="connsiteX157" fmla="*/ 921544 w 2478882"/>
                <a:gd name="connsiteY157" fmla="*/ 797719 h 1347788"/>
                <a:gd name="connsiteX158" fmla="*/ 914400 w 2478882"/>
                <a:gd name="connsiteY158" fmla="*/ 778669 h 1347788"/>
                <a:gd name="connsiteX159" fmla="*/ 907257 w 2478882"/>
                <a:gd name="connsiteY159" fmla="*/ 771525 h 1347788"/>
                <a:gd name="connsiteX160" fmla="*/ 897732 w 2478882"/>
                <a:gd name="connsiteY160" fmla="*/ 800100 h 1347788"/>
                <a:gd name="connsiteX161" fmla="*/ 897732 w 2478882"/>
                <a:gd name="connsiteY161" fmla="*/ 823913 h 1347788"/>
                <a:gd name="connsiteX162" fmla="*/ 869157 w 2478882"/>
                <a:gd name="connsiteY162" fmla="*/ 828675 h 1347788"/>
                <a:gd name="connsiteX163" fmla="*/ 850107 w 2478882"/>
                <a:gd name="connsiteY163" fmla="*/ 833438 h 1347788"/>
                <a:gd name="connsiteX164" fmla="*/ 828675 w 2478882"/>
                <a:gd name="connsiteY164" fmla="*/ 804863 h 1347788"/>
                <a:gd name="connsiteX165" fmla="*/ 814388 w 2478882"/>
                <a:gd name="connsiteY165" fmla="*/ 783432 h 1347788"/>
                <a:gd name="connsiteX166" fmla="*/ 807244 w 2478882"/>
                <a:gd name="connsiteY166" fmla="*/ 759619 h 1347788"/>
                <a:gd name="connsiteX167" fmla="*/ 804863 w 2478882"/>
                <a:gd name="connsiteY167" fmla="*/ 733425 h 1347788"/>
                <a:gd name="connsiteX168" fmla="*/ 783432 w 2478882"/>
                <a:gd name="connsiteY168" fmla="*/ 692944 h 1347788"/>
                <a:gd name="connsiteX169" fmla="*/ 783432 w 2478882"/>
                <a:gd name="connsiteY169" fmla="*/ 719138 h 1347788"/>
                <a:gd name="connsiteX170" fmla="*/ 785813 w 2478882"/>
                <a:gd name="connsiteY170" fmla="*/ 757238 h 1347788"/>
                <a:gd name="connsiteX171" fmla="*/ 800100 w 2478882"/>
                <a:gd name="connsiteY171" fmla="*/ 792957 h 1347788"/>
                <a:gd name="connsiteX172" fmla="*/ 823913 w 2478882"/>
                <a:gd name="connsiteY172" fmla="*/ 833438 h 1347788"/>
                <a:gd name="connsiteX173" fmla="*/ 845344 w 2478882"/>
                <a:gd name="connsiteY173" fmla="*/ 854869 h 1347788"/>
                <a:gd name="connsiteX174" fmla="*/ 838200 w 2478882"/>
                <a:gd name="connsiteY174" fmla="*/ 873919 h 1347788"/>
                <a:gd name="connsiteX175" fmla="*/ 823913 w 2478882"/>
                <a:gd name="connsiteY175" fmla="*/ 902494 h 1347788"/>
                <a:gd name="connsiteX176" fmla="*/ 823913 w 2478882"/>
                <a:gd name="connsiteY176" fmla="*/ 902494 h 1347788"/>
                <a:gd name="connsiteX177" fmla="*/ 800100 w 2478882"/>
                <a:gd name="connsiteY177" fmla="*/ 902494 h 1347788"/>
                <a:gd name="connsiteX178" fmla="*/ 809625 w 2478882"/>
                <a:gd name="connsiteY178" fmla="*/ 869157 h 1347788"/>
                <a:gd name="connsiteX179" fmla="*/ 795338 w 2478882"/>
                <a:gd name="connsiteY179" fmla="*/ 885825 h 1347788"/>
                <a:gd name="connsiteX180" fmla="*/ 788194 w 2478882"/>
                <a:gd name="connsiteY180" fmla="*/ 862013 h 1347788"/>
                <a:gd name="connsiteX181" fmla="*/ 769144 w 2478882"/>
                <a:gd name="connsiteY181" fmla="*/ 864394 h 1347788"/>
                <a:gd name="connsiteX182" fmla="*/ 750094 w 2478882"/>
                <a:gd name="connsiteY182" fmla="*/ 862013 h 1347788"/>
                <a:gd name="connsiteX183" fmla="*/ 742950 w 2478882"/>
                <a:gd name="connsiteY183" fmla="*/ 852488 h 1347788"/>
                <a:gd name="connsiteX184" fmla="*/ 742950 w 2478882"/>
                <a:gd name="connsiteY184" fmla="*/ 852488 h 1347788"/>
                <a:gd name="connsiteX185" fmla="*/ 728663 w 2478882"/>
                <a:gd name="connsiteY185" fmla="*/ 850107 h 1347788"/>
                <a:gd name="connsiteX186" fmla="*/ 711994 w 2478882"/>
                <a:gd name="connsiteY186" fmla="*/ 850107 h 1347788"/>
                <a:gd name="connsiteX187" fmla="*/ 700088 w 2478882"/>
                <a:gd name="connsiteY187" fmla="*/ 866775 h 1347788"/>
                <a:gd name="connsiteX188" fmla="*/ 681038 w 2478882"/>
                <a:gd name="connsiteY188" fmla="*/ 866775 h 1347788"/>
                <a:gd name="connsiteX189" fmla="*/ 669132 w 2478882"/>
                <a:gd name="connsiteY189" fmla="*/ 852488 h 1347788"/>
                <a:gd name="connsiteX190" fmla="*/ 666750 w 2478882"/>
                <a:gd name="connsiteY190" fmla="*/ 852488 h 1347788"/>
                <a:gd name="connsiteX191" fmla="*/ 652463 w 2478882"/>
                <a:gd name="connsiteY191" fmla="*/ 866775 h 1347788"/>
                <a:gd name="connsiteX192" fmla="*/ 652463 w 2478882"/>
                <a:gd name="connsiteY192" fmla="*/ 881063 h 1347788"/>
                <a:gd name="connsiteX193" fmla="*/ 661988 w 2478882"/>
                <a:gd name="connsiteY193" fmla="*/ 890588 h 1347788"/>
                <a:gd name="connsiteX194" fmla="*/ 704850 w 2478882"/>
                <a:gd name="connsiteY194" fmla="*/ 890588 h 1347788"/>
                <a:gd name="connsiteX195" fmla="*/ 738188 w 2478882"/>
                <a:gd name="connsiteY195" fmla="*/ 890588 h 1347788"/>
                <a:gd name="connsiteX196" fmla="*/ 776288 w 2478882"/>
                <a:gd name="connsiteY196" fmla="*/ 888207 h 1347788"/>
                <a:gd name="connsiteX197" fmla="*/ 783432 w 2478882"/>
                <a:gd name="connsiteY197" fmla="*/ 900113 h 1347788"/>
                <a:gd name="connsiteX198" fmla="*/ 783432 w 2478882"/>
                <a:gd name="connsiteY198" fmla="*/ 900113 h 1347788"/>
                <a:gd name="connsiteX199" fmla="*/ 754857 w 2478882"/>
                <a:gd name="connsiteY199" fmla="*/ 914400 h 1347788"/>
                <a:gd name="connsiteX200" fmla="*/ 735807 w 2478882"/>
                <a:gd name="connsiteY200" fmla="*/ 931069 h 1347788"/>
                <a:gd name="connsiteX201" fmla="*/ 735807 w 2478882"/>
                <a:gd name="connsiteY201" fmla="*/ 931069 h 1347788"/>
                <a:gd name="connsiteX202" fmla="*/ 707232 w 2478882"/>
                <a:gd name="connsiteY202" fmla="*/ 919163 h 1347788"/>
                <a:gd name="connsiteX203" fmla="*/ 690563 w 2478882"/>
                <a:gd name="connsiteY203" fmla="*/ 909638 h 1347788"/>
                <a:gd name="connsiteX204" fmla="*/ 652463 w 2478882"/>
                <a:gd name="connsiteY204" fmla="*/ 909638 h 1347788"/>
                <a:gd name="connsiteX205" fmla="*/ 619125 w 2478882"/>
                <a:gd name="connsiteY205" fmla="*/ 914400 h 1347788"/>
                <a:gd name="connsiteX206" fmla="*/ 600075 w 2478882"/>
                <a:gd name="connsiteY206" fmla="*/ 897732 h 1347788"/>
                <a:gd name="connsiteX207" fmla="*/ 590550 w 2478882"/>
                <a:gd name="connsiteY207" fmla="*/ 859632 h 1347788"/>
                <a:gd name="connsiteX208" fmla="*/ 581025 w 2478882"/>
                <a:gd name="connsiteY208" fmla="*/ 845344 h 1347788"/>
                <a:gd name="connsiteX209" fmla="*/ 573882 w 2478882"/>
                <a:gd name="connsiteY209" fmla="*/ 828675 h 1347788"/>
                <a:gd name="connsiteX210" fmla="*/ 559594 w 2478882"/>
                <a:gd name="connsiteY210" fmla="*/ 835819 h 1347788"/>
                <a:gd name="connsiteX211" fmla="*/ 559594 w 2478882"/>
                <a:gd name="connsiteY211" fmla="*/ 859632 h 1347788"/>
                <a:gd name="connsiteX212" fmla="*/ 545307 w 2478882"/>
                <a:gd name="connsiteY212" fmla="*/ 845344 h 1347788"/>
                <a:gd name="connsiteX213" fmla="*/ 523875 w 2478882"/>
                <a:gd name="connsiteY213" fmla="*/ 838200 h 1347788"/>
                <a:gd name="connsiteX214" fmla="*/ 500063 w 2478882"/>
                <a:gd name="connsiteY214" fmla="*/ 840582 h 1347788"/>
                <a:gd name="connsiteX215" fmla="*/ 492919 w 2478882"/>
                <a:gd name="connsiteY215" fmla="*/ 862013 h 1347788"/>
                <a:gd name="connsiteX216" fmla="*/ 481013 w 2478882"/>
                <a:gd name="connsiteY216" fmla="*/ 866775 h 1347788"/>
                <a:gd name="connsiteX217" fmla="*/ 461963 w 2478882"/>
                <a:gd name="connsiteY217" fmla="*/ 866775 h 1347788"/>
                <a:gd name="connsiteX218" fmla="*/ 433388 w 2478882"/>
                <a:gd name="connsiteY218" fmla="*/ 876300 h 1347788"/>
                <a:gd name="connsiteX219" fmla="*/ 419100 w 2478882"/>
                <a:gd name="connsiteY219" fmla="*/ 900113 h 1347788"/>
                <a:gd name="connsiteX220" fmla="*/ 426244 w 2478882"/>
                <a:gd name="connsiteY220" fmla="*/ 907257 h 1347788"/>
                <a:gd name="connsiteX221" fmla="*/ 466725 w 2478882"/>
                <a:gd name="connsiteY221" fmla="*/ 885825 h 1347788"/>
                <a:gd name="connsiteX222" fmla="*/ 488157 w 2478882"/>
                <a:gd name="connsiteY222" fmla="*/ 890588 h 1347788"/>
                <a:gd name="connsiteX223" fmla="*/ 519113 w 2478882"/>
                <a:gd name="connsiteY223" fmla="*/ 878682 h 1347788"/>
                <a:gd name="connsiteX224" fmla="*/ 552450 w 2478882"/>
                <a:gd name="connsiteY224" fmla="*/ 904875 h 1347788"/>
                <a:gd name="connsiteX225" fmla="*/ 561975 w 2478882"/>
                <a:gd name="connsiteY225" fmla="*/ 931069 h 1347788"/>
                <a:gd name="connsiteX226" fmla="*/ 590550 w 2478882"/>
                <a:gd name="connsiteY226" fmla="*/ 923925 h 1347788"/>
                <a:gd name="connsiteX227" fmla="*/ 607219 w 2478882"/>
                <a:gd name="connsiteY227" fmla="*/ 945357 h 1347788"/>
                <a:gd name="connsiteX228" fmla="*/ 645319 w 2478882"/>
                <a:gd name="connsiteY228" fmla="*/ 950119 h 1347788"/>
                <a:gd name="connsiteX229" fmla="*/ 704850 w 2478882"/>
                <a:gd name="connsiteY229" fmla="*/ 959644 h 1347788"/>
                <a:gd name="connsiteX230" fmla="*/ 745332 w 2478882"/>
                <a:gd name="connsiteY230" fmla="*/ 966788 h 1347788"/>
                <a:gd name="connsiteX231" fmla="*/ 745332 w 2478882"/>
                <a:gd name="connsiteY231" fmla="*/ 966788 h 1347788"/>
                <a:gd name="connsiteX232" fmla="*/ 764382 w 2478882"/>
                <a:gd name="connsiteY232" fmla="*/ 935832 h 1347788"/>
                <a:gd name="connsiteX233" fmla="*/ 790575 w 2478882"/>
                <a:gd name="connsiteY233" fmla="*/ 935832 h 1347788"/>
                <a:gd name="connsiteX234" fmla="*/ 828675 w 2478882"/>
                <a:gd name="connsiteY234" fmla="*/ 935832 h 1347788"/>
                <a:gd name="connsiteX235" fmla="*/ 821532 w 2478882"/>
                <a:gd name="connsiteY235" fmla="*/ 950119 h 1347788"/>
                <a:gd name="connsiteX236" fmla="*/ 812007 w 2478882"/>
                <a:gd name="connsiteY236" fmla="*/ 964407 h 1347788"/>
                <a:gd name="connsiteX237" fmla="*/ 823913 w 2478882"/>
                <a:gd name="connsiteY237" fmla="*/ 973932 h 1347788"/>
                <a:gd name="connsiteX238" fmla="*/ 800100 w 2478882"/>
                <a:gd name="connsiteY238" fmla="*/ 992982 h 1347788"/>
                <a:gd name="connsiteX239" fmla="*/ 797719 w 2478882"/>
                <a:gd name="connsiteY239" fmla="*/ 1014413 h 1347788"/>
                <a:gd name="connsiteX240" fmla="*/ 790575 w 2478882"/>
                <a:gd name="connsiteY240" fmla="*/ 1026319 h 1347788"/>
                <a:gd name="connsiteX241" fmla="*/ 764382 w 2478882"/>
                <a:gd name="connsiteY241" fmla="*/ 1031082 h 1347788"/>
                <a:gd name="connsiteX242" fmla="*/ 771525 w 2478882"/>
                <a:gd name="connsiteY242" fmla="*/ 1054894 h 1347788"/>
                <a:gd name="connsiteX243" fmla="*/ 740569 w 2478882"/>
                <a:gd name="connsiteY243" fmla="*/ 1059657 h 1347788"/>
                <a:gd name="connsiteX244" fmla="*/ 726282 w 2478882"/>
                <a:gd name="connsiteY244" fmla="*/ 1042988 h 1347788"/>
                <a:gd name="connsiteX245" fmla="*/ 695325 w 2478882"/>
                <a:gd name="connsiteY245" fmla="*/ 1045369 h 1347788"/>
                <a:gd name="connsiteX246" fmla="*/ 669132 w 2478882"/>
                <a:gd name="connsiteY246" fmla="*/ 1052513 h 1347788"/>
                <a:gd name="connsiteX247" fmla="*/ 642938 w 2478882"/>
                <a:gd name="connsiteY247" fmla="*/ 1050132 h 1347788"/>
                <a:gd name="connsiteX248" fmla="*/ 621507 w 2478882"/>
                <a:gd name="connsiteY248" fmla="*/ 1047750 h 1347788"/>
                <a:gd name="connsiteX249" fmla="*/ 621507 w 2478882"/>
                <a:gd name="connsiteY249" fmla="*/ 1033463 h 1347788"/>
                <a:gd name="connsiteX250" fmla="*/ 600075 w 2478882"/>
                <a:gd name="connsiteY250" fmla="*/ 1035844 h 1347788"/>
                <a:gd name="connsiteX251" fmla="*/ 578644 w 2478882"/>
                <a:gd name="connsiteY251" fmla="*/ 1040607 h 1347788"/>
                <a:gd name="connsiteX252" fmla="*/ 571500 w 2478882"/>
                <a:gd name="connsiteY252" fmla="*/ 1031082 h 1347788"/>
                <a:gd name="connsiteX253" fmla="*/ 571500 w 2478882"/>
                <a:gd name="connsiteY253" fmla="*/ 1019175 h 1347788"/>
                <a:gd name="connsiteX254" fmla="*/ 571500 w 2478882"/>
                <a:gd name="connsiteY254" fmla="*/ 1019175 h 1347788"/>
                <a:gd name="connsiteX255" fmla="*/ 626269 w 2478882"/>
                <a:gd name="connsiteY255" fmla="*/ 1004888 h 1347788"/>
                <a:gd name="connsiteX256" fmla="*/ 647700 w 2478882"/>
                <a:gd name="connsiteY256" fmla="*/ 988219 h 1347788"/>
                <a:gd name="connsiteX257" fmla="*/ 647700 w 2478882"/>
                <a:gd name="connsiteY257" fmla="*/ 988219 h 1347788"/>
                <a:gd name="connsiteX258" fmla="*/ 647700 w 2478882"/>
                <a:gd name="connsiteY258" fmla="*/ 988219 h 1347788"/>
                <a:gd name="connsiteX259" fmla="*/ 597694 w 2478882"/>
                <a:gd name="connsiteY259" fmla="*/ 988219 h 1347788"/>
                <a:gd name="connsiteX260" fmla="*/ 581025 w 2478882"/>
                <a:gd name="connsiteY260" fmla="*/ 990600 h 1347788"/>
                <a:gd name="connsiteX261" fmla="*/ 578644 w 2478882"/>
                <a:gd name="connsiteY261" fmla="*/ 969169 h 1347788"/>
                <a:gd name="connsiteX262" fmla="*/ 550069 w 2478882"/>
                <a:gd name="connsiteY262" fmla="*/ 966788 h 1347788"/>
                <a:gd name="connsiteX263" fmla="*/ 559594 w 2478882"/>
                <a:gd name="connsiteY263" fmla="*/ 988219 h 1347788"/>
                <a:gd name="connsiteX264" fmla="*/ 545307 w 2478882"/>
                <a:gd name="connsiteY264" fmla="*/ 992982 h 1347788"/>
                <a:gd name="connsiteX265" fmla="*/ 511969 w 2478882"/>
                <a:gd name="connsiteY265" fmla="*/ 988219 h 1347788"/>
                <a:gd name="connsiteX266" fmla="*/ 492919 w 2478882"/>
                <a:gd name="connsiteY266" fmla="*/ 990600 h 1347788"/>
                <a:gd name="connsiteX267" fmla="*/ 507207 w 2478882"/>
                <a:gd name="connsiteY267" fmla="*/ 1007269 h 1347788"/>
                <a:gd name="connsiteX268" fmla="*/ 516732 w 2478882"/>
                <a:gd name="connsiteY268" fmla="*/ 1019175 h 1347788"/>
                <a:gd name="connsiteX269" fmla="*/ 507207 w 2478882"/>
                <a:gd name="connsiteY269" fmla="*/ 1028700 h 1347788"/>
                <a:gd name="connsiteX270" fmla="*/ 507207 w 2478882"/>
                <a:gd name="connsiteY270" fmla="*/ 1028700 h 1347788"/>
                <a:gd name="connsiteX271" fmla="*/ 497682 w 2478882"/>
                <a:gd name="connsiteY271" fmla="*/ 1054894 h 1347788"/>
                <a:gd name="connsiteX272" fmla="*/ 469107 w 2478882"/>
                <a:gd name="connsiteY272" fmla="*/ 1076325 h 1347788"/>
                <a:gd name="connsiteX273" fmla="*/ 454819 w 2478882"/>
                <a:gd name="connsiteY273" fmla="*/ 1071563 h 1347788"/>
                <a:gd name="connsiteX274" fmla="*/ 438150 w 2478882"/>
                <a:gd name="connsiteY274" fmla="*/ 1085850 h 1347788"/>
                <a:gd name="connsiteX275" fmla="*/ 431007 w 2478882"/>
                <a:gd name="connsiteY275" fmla="*/ 1083469 h 1347788"/>
                <a:gd name="connsiteX276" fmla="*/ 433388 w 2478882"/>
                <a:gd name="connsiteY276" fmla="*/ 1059657 h 1347788"/>
                <a:gd name="connsiteX277" fmla="*/ 435769 w 2478882"/>
                <a:gd name="connsiteY277" fmla="*/ 1035844 h 1347788"/>
                <a:gd name="connsiteX278" fmla="*/ 426244 w 2478882"/>
                <a:gd name="connsiteY278" fmla="*/ 1031082 h 1347788"/>
                <a:gd name="connsiteX279" fmla="*/ 423863 w 2478882"/>
                <a:gd name="connsiteY279" fmla="*/ 1047750 h 1347788"/>
                <a:gd name="connsiteX280" fmla="*/ 416719 w 2478882"/>
                <a:gd name="connsiteY280" fmla="*/ 1062038 h 1347788"/>
                <a:gd name="connsiteX281" fmla="*/ 392907 w 2478882"/>
                <a:gd name="connsiteY281" fmla="*/ 1052513 h 1347788"/>
                <a:gd name="connsiteX282" fmla="*/ 383382 w 2478882"/>
                <a:gd name="connsiteY282" fmla="*/ 1050132 h 1347788"/>
                <a:gd name="connsiteX283" fmla="*/ 383382 w 2478882"/>
                <a:gd name="connsiteY283" fmla="*/ 1069182 h 1347788"/>
                <a:gd name="connsiteX284" fmla="*/ 404813 w 2478882"/>
                <a:gd name="connsiteY284" fmla="*/ 1088232 h 1347788"/>
                <a:gd name="connsiteX285" fmla="*/ 376238 w 2478882"/>
                <a:gd name="connsiteY285" fmla="*/ 1090613 h 1347788"/>
                <a:gd name="connsiteX286" fmla="*/ 371475 w 2478882"/>
                <a:gd name="connsiteY286" fmla="*/ 1100138 h 1347788"/>
                <a:gd name="connsiteX287" fmla="*/ 342900 w 2478882"/>
                <a:gd name="connsiteY287" fmla="*/ 1090613 h 1347788"/>
                <a:gd name="connsiteX288" fmla="*/ 342900 w 2478882"/>
                <a:gd name="connsiteY288" fmla="*/ 1109663 h 1347788"/>
                <a:gd name="connsiteX289" fmla="*/ 333375 w 2478882"/>
                <a:gd name="connsiteY289" fmla="*/ 1121569 h 1347788"/>
                <a:gd name="connsiteX290" fmla="*/ 323850 w 2478882"/>
                <a:gd name="connsiteY290" fmla="*/ 1121569 h 1347788"/>
                <a:gd name="connsiteX291" fmla="*/ 316707 w 2478882"/>
                <a:gd name="connsiteY291" fmla="*/ 1088232 h 1347788"/>
                <a:gd name="connsiteX292" fmla="*/ 290513 w 2478882"/>
                <a:gd name="connsiteY292" fmla="*/ 1073944 h 1347788"/>
                <a:gd name="connsiteX293" fmla="*/ 271463 w 2478882"/>
                <a:gd name="connsiteY293" fmla="*/ 1062038 h 1347788"/>
                <a:gd name="connsiteX294" fmla="*/ 278607 w 2478882"/>
                <a:gd name="connsiteY294" fmla="*/ 1012032 h 1347788"/>
                <a:gd name="connsiteX295" fmla="*/ 285750 w 2478882"/>
                <a:gd name="connsiteY295" fmla="*/ 978694 h 1347788"/>
                <a:gd name="connsiteX296" fmla="*/ 328613 w 2478882"/>
                <a:gd name="connsiteY296" fmla="*/ 954882 h 1347788"/>
                <a:gd name="connsiteX297" fmla="*/ 338138 w 2478882"/>
                <a:gd name="connsiteY297" fmla="*/ 938213 h 1347788"/>
                <a:gd name="connsiteX298" fmla="*/ 350044 w 2478882"/>
                <a:gd name="connsiteY298" fmla="*/ 912019 h 1347788"/>
                <a:gd name="connsiteX299" fmla="*/ 350044 w 2478882"/>
                <a:gd name="connsiteY299" fmla="*/ 912019 h 1347788"/>
                <a:gd name="connsiteX300" fmla="*/ 321469 w 2478882"/>
                <a:gd name="connsiteY300" fmla="*/ 919163 h 1347788"/>
                <a:gd name="connsiteX301" fmla="*/ 314325 w 2478882"/>
                <a:gd name="connsiteY301" fmla="*/ 895350 h 1347788"/>
                <a:gd name="connsiteX302" fmla="*/ 311944 w 2478882"/>
                <a:gd name="connsiteY302" fmla="*/ 916782 h 1347788"/>
                <a:gd name="connsiteX303" fmla="*/ 300038 w 2478882"/>
                <a:gd name="connsiteY303" fmla="*/ 950119 h 1347788"/>
                <a:gd name="connsiteX304" fmla="*/ 288132 w 2478882"/>
                <a:gd name="connsiteY304" fmla="*/ 942975 h 1347788"/>
                <a:gd name="connsiteX305" fmla="*/ 288132 w 2478882"/>
                <a:gd name="connsiteY305" fmla="*/ 919163 h 1347788"/>
                <a:gd name="connsiteX306" fmla="*/ 288132 w 2478882"/>
                <a:gd name="connsiteY306" fmla="*/ 907257 h 1347788"/>
                <a:gd name="connsiteX307" fmla="*/ 278607 w 2478882"/>
                <a:gd name="connsiteY307" fmla="*/ 895350 h 1347788"/>
                <a:gd name="connsiteX308" fmla="*/ 269082 w 2478882"/>
                <a:gd name="connsiteY308" fmla="*/ 902494 h 1347788"/>
                <a:gd name="connsiteX309" fmla="*/ 264319 w 2478882"/>
                <a:gd name="connsiteY309" fmla="*/ 938213 h 1347788"/>
                <a:gd name="connsiteX310" fmla="*/ 280988 w 2478882"/>
                <a:gd name="connsiteY310" fmla="*/ 957263 h 1347788"/>
                <a:gd name="connsiteX311" fmla="*/ 276225 w 2478882"/>
                <a:gd name="connsiteY311" fmla="*/ 976313 h 1347788"/>
                <a:gd name="connsiteX312" fmla="*/ 264319 w 2478882"/>
                <a:gd name="connsiteY312" fmla="*/ 1007269 h 1347788"/>
                <a:gd name="connsiteX313" fmla="*/ 250032 w 2478882"/>
                <a:gd name="connsiteY313" fmla="*/ 1031082 h 1347788"/>
                <a:gd name="connsiteX314" fmla="*/ 207169 w 2478882"/>
                <a:gd name="connsiteY314" fmla="*/ 1019175 h 1347788"/>
                <a:gd name="connsiteX315" fmla="*/ 200025 w 2478882"/>
                <a:gd name="connsiteY315" fmla="*/ 988219 h 1347788"/>
                <a:gd name="connsiteX316" fmla="*/ 157163 w 2478882"/>
                <a:gd name="connsiteY316" fmla="*/ 962025 h 1347788"/>
                <a:gd name="connsiteX317" fmla="*/ 104775 w 2478882"/>
                <a:gd name="connsiteY317" fmla="*/ 940594 h 1347788"/>
                <a:gd name="connsiteX318" fmla="*/ 61913 w 2478882"/>
                <a:gd name="connsiteY318" fmla="*/ 902494 h 1347788"/>
                <a:gd name="connsiteX319" fmla="*/ 35719 w 2478882"/>
                <a:gd name="connsiteY319" fmla="*/ 864394 h 1347788"/>
                <a:gd name="connsiteX320" fmla="*/ 11907 w 2478882"/>
                <a:gd name="connsiteY320" fmla="*/ 804863 h 1347788"/>
                <a:gd name="connsiteX321" fmla="*/ 0 w 2478882"/>
                <a:gd name="connsiteY321" fmla="*/ 735807 h 1347788"/>
                <a:gd name="connsiteX322" fmla="*/ 2382 w 2478882"/>
                <a:gd name="connsiteY322" fmla="*/ 676275 h 1347788"/>
                <a:gd name="connsiteX323" fmla="*/ 2382 w 2478882"/>
                <a:gd name="connsiteY323" fmla="*/ 645319 h 1347788"/>
                <a:gd name="connsiteX324" fmla="*/ 2052638 w 2478882"/>
                <a:gd name="connsiteY324" fmla="*/ 0 h 1347788"/>
                <a:gd name="connsiteX0" fmla="*/ 2052638 w 2478882"/>
                <a:gd name="connsiteY0" fmla="*/ 0 h 1347788"/>
                <a:gd name="connsiteX1" fmla="*/ 2057400 w 2478882"/>
                <a:gd name="connsiteY1" fmla="*/ 33338 h 1347788"/>
                <a:gd name="connsiteX2" fmla="*/ 2066925 w 2478882"/>
                <a:gd name="connsiteY2" fmla="*/ 88107 h 1347788"/>
                <a:gd name="connsiteX3" fmla="*/ 2088357 w 2478882"/>
                <a:gd name="connsiteY3" fmla="*/ 133350 h 1347788"/>
                <a:gd name="connsiteX4" fmla="*/ 2085975 w 2478882"/>
                <a:gd name="connsiteY4" fmla="*/ 183357 h 1347788"/>
                <a:gd name="connsiteX5" fmla="*/ 2085975 w 2478882"/>
                <a:gd name="connsiteY5" fmla="*/ 228600 h 1347788"/>
                <a:gd name="connsiteX6" fmla="*/ 2081213 w 2478882"/>
                <a:gd name="connsiteY6" fmla="*/ 278607 h 1347788"/>
                <a:gd name="connsiteX7" fmla="*/ 2095500 w 2478882"/>
                <a:gd name="connsiteY7" fmla="*/ 319088 h 1347788"/>
                <a:gd name="connsiteX8" fmla="*/ 2109788 w 2478882"/>
                <a:gd name="connsiteY8" fmla="*/ 350044 h 1347788"/>
                <a:gd name="connsiteX9" fmla="*/ 2105025 w 2478882"/>
                <a:gd name="connsiteY9" fmla="*/ 388144 h 1347788"/>
                <a:gd name="connsiteX10" fmla="*/ 2119313 w 2478882"/>
                <a:gd name="connsiteY10" fmla="*/ 426244 h 1347788"/>
                <a:gd name="connsiteX11" fmla="*/ 2145507 w 2478882"/>
                <a:gd name="connsiteY11" fmla="*/ 454819 h 1347788"/>
                <a:gd name="connsiteX12" fmla="*/ 2169319 w 2478882"/>
                <a:gd name="connsiteY12" fmla="*/ 481013 h 1347788"/>
                <a:gd name="connsiteX13" fmla="*/ 2178844 w 2478882"/>
                <a:gd name="connsiteY13" fmla="*/ 516732 h 1347788"/>
                <a:gd name="connsiteX14" fmla="*/ 2216944 w 2478882"/>
                <a:gd name="connsiteY14" fmla="*/ 633413 h 1347788"/>
                <a:gd name="connsiteX15" fmla="*/ 2238375 w 2478882"/>
                <a:gd name="connsiteY15" fmla="*/ 719138 h 1347788"/>
                <a:gd name="connsiteX16" fmla="*/ 2266950 w 2478882"/>
                <a:gd name="connsiteY16" fmla="*/ 764382 h 1347788"/>
                <a:gd name="connsiteX17" fmla="*/ 2288382 w 2478882"/>
                <a:gd name="connsiteY17" fmla="*/ 821532 h 1347788"/>
                <a:gd name="connsiteX18" fmla="*/ 2297907 w 2478882"/>
                <a:gd name="connsiteY18" fmla="*/ 871538 h 1347788"/>
                <a:gd name="connsiteX19" fmla="*/ 2340769 w 2478882"/>
                <a:gd name="connsiteY19" fmla="*/ 909638 h 1347788"/>
                <a:gd name="connsiteX20" fmla="*/ 2343150 w 2478882"/>
                <a:gd name="connsiteY20" fmla="*/ 950119 h 1347788"/>
                <a:gd name="connsiteX21" fmla="*/ 2347913 w 2478882"/>
                <a:gd name="connsiteY21" fmla="*/ 964407 h 1347788"/>
                <a:gd name="connsiteX22" fmla="*/ 2364582 w 2478882"/>
                <a:gd name="connsiteY22" fmla="*/ 978694 h 1347788"/>
                <a:gd name="connsiteX23" fmla="*/ 2359819 w 2478882"/>
                <a:gd name="connsiteY23" fmla="*/ 995363 h 1347788"/>
                <a:gd name="connsiteX24" fmla="*/ 2393157 w 2478882"/>
                <a:gd name="connsiteY24" fmla="*/ 1019175 h 1347788"/>
                <a:gd name="connsiteX25" fmla="*/ 2409825 w 2478882"/>
                <a:gd name="connsiteY25" fmla="*/ 1059657 h 1347788"/>
                <a:gd name="connsiteX26" fmla="*/ 2390775 w 2478882"/>
                <a:gd name="connsiteY26" fmla="*/ 1069182 h 1347788"/>
                <a:gd name="connsiteX27" fmla="*/ 2376488 w 2478882"/>
                <a:gd name="connsiteY27" fmla="*/ 1047750 h 1347788"/>
                <a:gd name="connsiteX28" fmla="*/ 2364582 w 2478882"/>
                <a:gd name="connsiteY28" fmla="*/ 1035844 h 1347788"/>
                <a:gd name="connsiteX29" fmla="*/ 2355057 w 2478882"/>
                <a:gd name="connsiteY29" fmla="*/ 1035844 h 1347788"/>
                <a:gd name="connsiteX30" fmla="*/ 2352675 w 2478882"/>
                <a:gd name="connsiteY30" fmla="*/ 1057275 h 1347788"/>
                <a:gd name="connsiteX31" fmla="*/ 2371725 w 2478882"/>
                <a:gd name="connsiteY31" fmla="*/ 1090613 h 1347788"/>
                <a:gd name="connsiteX32" fmla="*/ 2386013 w 2478882"/>
                <a:gd name="connsiteY32" fmla="*/ 1104900 h 1347788"/>
                <a:gd name="connsiteX33" fmla="*/ 2400300 w 2478882"/>
                <a:gd name="connsiteY33" fmla="*/ 1085850 h 1347788"/>
                <a:gd name="connsiteX34" fmla="*/ 2414588 w 2478882"/>
                <a:gd name="connsiteY34" fmla="*/ 1090613 h 1347788"/>
                <a:gd name="connsiteX35" fmla="*/ 2421732 w 2478882"/>
                <a:gd name="connsiteY35" fmla="*/ 1116807 h 1347788"/>
                <a:gd name="connsiteX36" fmla="*/ 2424113 w 2478882"/>
                <a:gd name="connsiteY36" fmla="*/ 1128713 h 1347788"/>
                <a:gd name="connsiteX37" fmla="*/ 2400300 w 2478882"/>
                <a:gd name="connsiteY37" fmla="*/ 1131094 h 1347788"/>
                <a:gd name="connsiteX38" fmla="*/ 2414588 w 2478882"/>
                <a:gd name="connsiteY38" fmla="*/ 1152525 h 1347788"/>
                <a:gd name="connsiteX39" fmla="*/ 2443163 w 2478882"/>
                <a:gd name="connsiteY39" fmla="*/ 1159669 h 1347788"/>
                <a:gd name="connsiteX40" fmla="*/ 2462213 w 2478882"/>
                <a:gd name="connsiteY40" fmla="*/ 1190625 h 1347788"/>
                <a:gd name="connsiteX41" fmla="*/ 2455069 w 2478882"/>
                <a:gd name="connsiteY41" fmla="*/ 1235869 h 1347788"/>
                <a:gd name="connsiteX42" fmla="*/ 2459832 w 2478882"/>
                <a:gd name="connsiteY42" fmla="*/ 1290638 h 1347788"/>
                <a:gd name="connsiteX43" fmla="*/ 2478882 w 2478882"/>
                <a:gd name="connsiteY43" fmla="*/ 1347788 h 1347788"/>
                <a:gd name="connsiteX44" fmla="*/ 2457450 w 2478882"/>
                <a:gd name="connsiteY44" fmla="*/ 1347788 h 1347788"/>
                <a:gd name="connsiteX45" fmla="*/ 2428875 w 2478882"/>
                <a:gd name="connsiteY45" fmla="*/ 1335882 h 1347788"/>
                <a:gd name="connsiteX46" fmla="*/ 2412207 w 2478882"/>
                <a:gd name="connsiteY46" fmla="*/ 1335882 h 1347788"/>
                <a:gd name="connsiteX47" fmla="*/ 2395538 w 2478882"/>
                <a:gd name="connsiteY47" fmla="*/ 1326357 h 1347788"/>
                <a:gd name="connsiteX48" fmla="*/ 2378869 w 2478882"/>
                <a:gd name="connsiteY48" fmla="*/ 1316832 h 1347788"/>
                <a:gd name="connsiteX49" fmla="*/ 2383632 w 2478882"/>
                <a:gd name="connsiteY49" fmla="*/ 1269207 h 1347788"/>
                <a:gd name="connsiteX50" fmla="*/ 2336007 w 2478882"/>
                <a:gd name="connsiteY50" fmla="*/ 1245394 h 1347788"/>
                <a:gd name="connsiteX51" fmla="*/ 2297907 w 2478882"/>
                <a:gd name="connsiteY51" fmla="*/ 1233488 h 1347788"/>
                <a:gd name="connsiteX52" fmla="*/ 2238375 w 2478882"/>
                <a:gd name="connsiteY52" fmla="*/ 1214438 h 1347788"/>
                <a:gd name="connsiteX53" fmla="*/ 2185988 w 2478882"/>
                <a:gd name="connsiteY53" fmla="*/ 1212057 h 1347788"/>
                <a:gd name="connsiteX54" fmla="*/ 2164557 w 2478882"/>
                <a:gd name="connsiteY54" fmla="*/ 1207294 h 1347788"/>
                <a:gd name="connsiteX55" fmla="*/ 2193132 w 2478882"/>
                <a:gd name="connsiteY55" fmla="*/ 1188244 h 1347788"/>
                <a:gd name="connsiteX56" fmla="*/ 2178844 w 2478882"/>
                <a:gd name="connsiteY56" fmla="*/ 1185863 h 1347788"/>
                <a:gd name="connsiteX57" fmla="*/ 2183607 w 2478882"/>
                <a:gd name="connsiteY57" fmla="*/ 1169194 h 1347788"/>
                <a:gd name="connsiteX58" fmla="*/ 2224088 w 2478882"/>
                <a:gd name="connsiteY58" fmla="*/ 1133476 h 1347788"/>
                <a:gd name="connsiteX59" fmla="*/ 2200275 w 2478882"/>
                <a:gd name="connsiteY59" fmla="*/ 1123950 h 1347788"/>
                <a:gd name="connsiteX60" fmla="*/ 2166938 w 2478882"/>
                <a:gd name="connsiteY60" fmla="*/ 1164432 h 1347788"/>
                <a:gd name="connsiteX61" fmla="*/ 2155032 w 2478882"/>
                <a:gd name="connsiteY61" fmla="*/ 1164432 h 1347788"/>
                <a:gd name="connsiteX62" fmla="*/ 2147888 w 2478882"/>
                <a:gd name="connsiteY62" fmla="*/ 1152525 h 1347788"/>
                <a:gd name="connsiteX63" fmla="*/ 2138363 w 2478882"/>
                <a:gd name="connsiteY63" fmla="*/ 1147763 h 1347788"/>
                <a:gd name="connsiteX64" fmla="*/ 2119313 w 2478882"/>
                <a:gd name="connsiteY64" fmla="*/ 1152525 h 1347788"/>
                <a:gd name="connsiteX65" fmla="*/ 2126457 w 2478882"/>
                <a:gd name="connsiteY65" fmla="*/ 1173957 h 1347788"/>
                <a:gd name="connsiteX66" fmla="*/ 2090738 w 2478882"/>
                <a:gd name="connsiteY66" fmla="*/ 1143000 h 1347788"/>
                <a:gd name="connsiteX67" fmla="*/ 2076451 w 2478882"/>
                <a:gd name="connsiteY67" fmla="*/ 1140620 h 1347788"/>
                <a:gd name="connsiteX68" fmla="*/ 2050256 w 2478882"/>
                <a:gd name="connsiteY68" fmla="*/ 1126331 h 1347788"/>
                <a:gd name="connsiteX69" fmla="*/ 2035970 w 2478882"/>
                <a:gd name="connsiteY69" fmla="*/ 1131094 h 1347788"/>
                <a:gd name="connsiteX70" fmla="*/ 1990725 w 2478882"/>
                <a:gd name="connsiteY70" fmla="*/ 1123950 h 1347788"/>
                <a:gd name="connsiteX71" fmla="*/ 1976438 w 2478882"/>
                <a:gd name="connsiteY71" fmla="*/ 1095375 h 1347788"/>
                <a:gd name="connsiteX72" fmla="*/ 1952625 w 2478882"/>
                <a:gd name="connsiteY72" fmla="*/ 1114425 h 1347788"/>
                <a:gd name="connsiteX73" fmla="*/ 1935957 w 2478882"/>
                <a:gd name="connsiteY73" fmla="*/ 1138238 h 1347788"/>
                <a:gd name="connsiteX74" fmla="*/ 1921669 w 2478882"/>
                <a:gd name="connsiteY74" fmla="*/ 1104900 h 1347788"/>
                <a:gd name="connsiteX75" fmla="*/ 1921669 w 2478882"/>
                <a:gd name="connsiteY75" fmla="*/ 1083469 h 1347788"/>
                <a:gd name="connsiteX76" fmla="*/ 1893094 w 2478882"/>
                <a:gd name="connsiteY76" fmla="*/ 1057275 h 1347788"/>
                <a:gd name="connsiteX77" fmla="*/ 1869282 w 2478882"/>
                <a:gd name="connsiteY77" fmla="*/ 1042988 h 1347788"/>
                <a:gd name="connsiteX78" fmla="*/ 1850232 w 2478882"/>
                <a:gd name="connsiteY78" fmla="*/ 1028700 h 1347788"/>
                <a:gd name="connsiteX79" fmla="*/ 1843088 w 2478882"/>
                <a:gd name="connsiteY79" fmla="*/ 1016794 h 1347788"/>
                <a:gd name="connsiteX80" fmla="*/ 1804988 w 2478882"/>
                <a:gd name="connsiteY80" fmla="*/ 1012032 h 1347788"/>
                <a:gd name="connsiteX81" fmla="*/ 1769269 w 2478882"/>
                <a:gd name="connsiteY81" fmla="*/ 1007269 h 1347788"/>
                <a:gd name="connsiteX82" fmla="*/ 1750219 w 2478882"/>
                <a:gd name="connsiteY82" fmla="*/ 981075 h 1347788"/>
                <a:gd name="connsiteX83" fmla="*/ 1709738 w 2478882"/>
                <a:gd name="connsiteY83" fmla="*/ 962025 h 1347788"/>
                <a:gd name="connsiteX84" fmla="*/ 1678782 w 2478882"/>
                <a:gd name="connsiteY84" fmla="*/ 947738 h 1347788"/>
                <a:gd name="connsiteX85" fmla="*/ 1659732 w 2478882"/>
                <a:gd name="connsiteY85" fmla="*/ 945357 h 1347788"/>
                <a:gd name="connsiteX86" fmla="*/ 1659732 w 2478882"/>
                <a:gd name="connsiteY86" fmla="*/ 921544 h 1347788"/>
                <a:gd name="connsiteX87" fmla="*/ 1640682 w 2478882"/>
                <a:gd name="connsiteY87" fmla="*/ 928688 h 1347788"/>
                <a:gd name="connsiteX88" fmla="*/ 1640682 w 2478882"/>
                <a:gd name="connsiteY88" fmla="*/ 928688 h 1347788"/>
                <a:gd name="connsiteX89" fmla="*/ 1619250 w 2478882"/>
                <a:gd name="connsiteY89" fmla="*/ 892969 h 1347788"/>
                <a:gd name="connsiteX90" fmla="*/ 1595438 w 2478882"/>
                <a:gd name="connsiteY90" fmla="*/ 871538 h 1347788"/>
                <a:gd name="connsiteX91" fmla="*/ 1581150 w 2478882"/>
                <a:gd name="connsiteY91" fmla="*/ 864394 h 1347788"/>
                <a:gd name="connsiteX92" fmla="*/ 1581150 w 2478882"/>
                <a:gd name="connsiteY92" fmla="*/ 845344 h 1347788"/>
                <a:gd name="connsiteX93" fmla="*/ 1602582 w 2478882"/>
                <a:gd name="connsiteY93" fmla="*/ 835819 h 1347788"/>
                <a:gd name="connsiteX94" fmla="*/ 1633538 w 2478882"/>
                <a:gd name="connsiteY94" fmla="*/ 842963 h 1347788"/>
                <a:gd name="connsiteX95" fmla="*/ 1657350 w 2478882"/>
                <a:gd name="connsiteY95" fmla="*/ 828675 h 1347788"/>
                <a:gd name="connsiteX96" fmla="*/ 1669257 w 2478882"/>
                <a:gd name="connsiteY96" fmla="*/ 816769 h 1347788"/>
                <a:gd name="connsiteX97" fmla="*/ 1688307 w 2478882"/>
                <a:gd name="connsiteY97" fmla="*/ 804863 h 1347788"/>
                <a:gd name="connsiteX98" fmla="*/ 1650207 w 2478882"/>
                <a:gd name="connsiteY98" fmla="*/ 771525 h 1347788"/>
                <a:gd name="connsiteX99" fmla="*/ 1624013 w 2478882"/>
                <a:gd name="connsiteY99" fmla="*/ 778669 h 1347788"/>
                <a:gd name="connsiteX100" fmla="*/ 1626393 w 2478882"/>
                <a:gd name="connsiteY100" fmla="*/ 795338 h 1347788"/>
                <a:gd name="connsiteX101" fmla="*/ 1607344 w 2478882"/>
                <a:gd name="connsiteY101" fmla="*/ 802481 h 1347788"/>
                <a:gd name="connsiteX102" fmla="*/ 1581151 w 2478882"/>
                <a:gd name="connsiteY102" fmla="*/ 809625 h 1347788"/>
                <a:gd name="connsiteX103" fmla="*/ 1559719 w 2478882"/>
                <a:gd name="connsiteY103" fmla="*/ 819150 h 1347788"/>
                <a:gd name="connsiteX104" fmla="*/ 1552575 w 2478882"/>
                <a:gd name="connsiteY104" fmla="*/ 835819 h 1347788"/>
                <a:gd name="connsiteX105" fmla="*/ 1531144 w 2478882"/>
                <a:gd name="connsiteY105" fmla="*/ 835819 h 1347788"/>
                <a:gd name="connsiteX106" fmla="*/ 1516857 w 2478882"/>
                <a:gd name="connsiteY106" fmla="*/ 845344 h 1347788"/>
                <a:gd name="connsiteX107" fmla="*/ 1485900 w 2478882"/>
                <a:gd name="connsiteY107" fmla="*/ 840582 h 1347788"/>
                <a:gd name="connsiteX108" fmla="*/ 1438275 w 2478882"/>
                <a:gd name="connsiteY108" fmla="*/ 835819 h 1347788"/>
                <a:gd name="connsiteX109" fmla="*/ 1416844 w 2478882"/>
                <a:gd name="connsiteY109" fmla="*/ 821532 h 1347788"/>
                <a:gd name="connsiteX110" fmla="*/ 1385888 w 2478882"/>
                <a:gd name="connsiteY110" fmla="*/ 823913 h 1347788"/>
                <a:gd name="connsiteX111" fmla="*/ 1359694 w 2478882"/>
                <a:gd name="connsiteY111" fmla="*/ 833438 h 1347788"/>
                <a:gd name="connsiteX112" fmla="*/ 1343025 w 2478882"/>
                <a:gd name="connsiteY112" fmla="*/ 828675 h 1347788"/>
                <a:gd name="connsiteX113" fmla="*/ 1323975 w 2478882"/>
                <a:gd name="connsiteY113" fmla="*/ 800100 h 1347788"/>
                <a:gd name="connsiteX114" fmla="*/ 1323975 w 2478882"/>
                <a:gd name="connsiteY114" fmla="*/ 788194 h 1347788"/>
                <a:gd name="connsiteX115" fmla="*/ 1314450 w 2478882"/>
                <a:gd name="connsiteY115" fmla="*/ 812007 h 1347788"/>
                <a:gd name="connsiteX116" fmla="*/ 1319213 w 2478882"/>
                <a:gd name="connsiteY116" fmla="*/ 845344 h 1347788"/>
                <a:gd name="connsiteX117" fmla="*/ 1312069 w 2478882"/>
                <a:gd name="connsiteY117" fmla="*/ 864394 h 1347788"/>
                <a:gd name="connsiteX118" fmla="*/ 1283494 w 2478882"/>
                <a:gd name="connsiteY118" fmla="*/ 864394 h 1347788"/>
                <a:gd name="connsiteX119" fmla="*/ 1264444 w 2478882"/>
                <a:gd name="connsiteY119" fmla="*/ 850107 h 1347788"/>
                <a:gd name="connsiteX120" fmla="*/ 1243013 w 2478882"/>
                <a:gd name="connsiteY120" fmla="*/ 850107 h 1347788"/>
                <a:gd name="connsiteX121" fmla="*/ 1219200 w 2478882"/>
                <a:gd name="connsiteY121" fmla="*/ 840582 h 1347788"/>
                <a:gd name="connsiteX122" fmla="*/ 1212057 w 2478882"/>
                <a:gd name="connsiteY122" fmla="*/ 833438 h 1347788"/>
                <a:gd name="connsiteX123" fmla="*/ 1212057 w 2478882"/>
                <a:gd name="connsiteY123" fmla="*/ 809625 h 1347788"/>
                <a:gd name="connsiteX124" fmla="*/ 1214438 w 2478882"/>
                <a:gd name="connsiteY124" fmla="*/ 785813 h 1347788"/>
                <a:gd name="connsiteX125" fmla="*/ 1219200 w 2478882"/>
                <a:gd name="connsiteY125" fmla="*/ 762000 h 1347788"/>
                <a:gd name="connsiteX126" fmla="*/ 1235869 w 2478882"/>
                <a:gd name="connsiteY126" fmla="*/ 747713 h 1347788"/>
                <a:gd name="connsiteX127" fmla="*/ 1243013 w 2478882"/>
                <a:gd name="connsiteY127" fmla="*/ 740569 h 1347788"/>
                <a:gd name="connsiteX128" fmla="*/ 1233488 w 2478882"/>
                <a:gd name="connsiteY128" fmla="*/ 716757 h 1347788"/>
                <a:gd name="connsiteX129" fmla="*/ 1200150 w 2478882"/>
                <a:gd name="connsiteY129" fmla="*/ 688182 h 1347788"/>
                <a:gd name="connsiteX130" fmla="*/ 1176338 w 2478882"/>
                <a:gd name="connsiteY130" fmla="*/ 671513 h 1347788"/>
                <a:gd name="connsiteX131" fmla="*/ 1162050 w 2478882"/>
                <a:gd name="connsiteY131" fmla="*/ 652463 h 1347788"/>
                <a:gd name="connsiteX132" fmla="*/ 1162050 w 2478882"/>
                <a:gd name="connsiteY132" fmla="*/ 652463 h 1347788"/>
                <a:gd name="connsiteX133" fmla="*/ 1166813 w 2478882"/>
                <a:gd name="connsiteY133" fmla="*/ 690563 h 1347788"/>
                <a:gd name="connsiteX134" fmla="*/ 1169194 w 2478882"/>
                <a:gd name="connsiteY134" fmla="*/ 719138 h 1347788"/>
                <a:gd name="connsiteX135" fmla="*/ 1195388 w 2478882"/>
                <a:gd name="connsiteY135" fmla="*/ 731044 h 1347788"/>
                <a:gd name="connsiteX136" fmla="*/ 1204913 w 2478882"/>
                <a:gd name="connsiteY136" fmla="*/ 745332 h 1347788"/>
                <a:gd name="connsiteX137" fmla="*/ 1195388 w 2478882"/>
                <a:gd name="connsiteY137" fmla="*/ 771525 h 1347788"/>
                <a:gd name="connsiteX138" fmla="*/ 1197769 w 2478882"/>
                <a:gd name="connsiteY138" fmla="*/ 797719 h 1347788"/>
                <a:gd name="connsiteX139" fmla="*/ 1190625 w 2478882"/>
                <a:gd name="connsiteY139" fmla="*/ 819150 h 1347788"/>
                <a:gd name="connsiteX140" fmla="*/ 1195388 w 2478882"/>
                <a:gd name="connsiteY140" fmla="*/ 838200 h 1347788"/>
                <a:gd name="connsiteX141" fmla="*/ 1195388 w 2478882"/>
                <a:gd name="connsiteY141" fmla="*/ 838200 h 1347788"/>
                <a:gd name="connsiteX142" fmla="*/ 1166813 w 2478882"/>
                <a:gd name="connsiteY142" fmla="*/ 838200 h 1347788"/>
                <a:gd name="connsiteX143" fmla="*/ 1150144 w 2478882"/>
                <a:gd name="connsiteY143" fmla="*/ 838200 h 1347788"/>
                <a:gd name="connsiteX144" fmla="*/ 1131094 w 2478882"/>
                <a:gd name="connsiteY144" fmla="*/ 847725 h 1347788"/>
                <a:gd name="connsiteX145" fmla="*/ 1114425 w 2478882"/>
                <a:gd name="connsiteY145" fmla="*/ 838200 h 1347788"/>
                <a:gd name="connsiteX146" fmla="*/ 1088232 w 2478882"/>
                <a:gd name="connsiteY146" fmla="*/ 847725 h 1347788"/>
                <a:gd name="connsiteX147" fmla="*/ 1066800 w 2478882"/>
                <a:gd name="connsiteY147" fmla="*/ 854869 h 1347788"/>
                <a:gd name="connsiteX148" fmla="*/ 1059657 w 2478882"/>
                <a:gd name="connsiteY148" fmla="*/ 842963 h 1347788"/>
                <a:gd name="connsiteX149" fmla="*/ 1031082 w 2478882"/>
                <a:gd name="connsiteY149" fmla="*/ 852488 h 1347788"/>
                <a:gd name="connsiteX150" fmla="*/ 992982 w 2478882"/>
                <a:gd name="connsiteY150" fmla="*/ 823913 h 1347788"/>
                <a:gd name="connsiteX151" fmla="*/ 964407 w 2478882"/>
                <a:gd name="connsiteY151" fmla="*/ 826294 h 1347788"/>
                <a:gd name="connsiteX152" fmla="*/ 942975 w 2478882"/>
                <a:gd name="connsiteY152" fmla="*/ 835819 h 1347788"/>
                <a:gd name="connsiteX153" fmla="*/ 921544 w 2478882"/>
                <a:gd name="connsiteY153" fmla="*/ 852488 h 1347788"/>
                <a:gd name="connsiteX154" fmla="*/ 909638 w 2478882"/>
                <a:gd name="connsiteY154" fmla="*/ 833438 h 1347788"/>
                <a:gd name="connsiteX155" fmla="*/ 919163 w 2478882"/>
                <a:gd name="connsiteY155" fmla="*/ 807244 h 1347788"/>
                <a:gd name="connsiteX156" fmla="*/ 921544 w 2478882"/>
                <a:gd name="connsiteY156" fmla="*/ 797719 h 1347788"/>
                <a:gd name="connsiteX157" fmla="*/ 914400 w 2478882"/>
                <a:gd name="connsiteY157" fmla="*/ 778669 h 1347788"/>
                <a:gd name="connsiteX158" fmla="*/ 907257 w 2478882"/>
                <a:gd name="connsiteY158" fmla="*/ 771525 h 1347788"/>
                <a:gd name="connsiteX159" fmla="*/ 897732 w 2478882"/>
                <a:gd name="connsiteY159" fmla="*/ 800100 h 1347788"/>
                <a:gd name="connsiteX160" fmla="*/ 897732 w 2478882"/>
                <a:gd name="connsiteY160" fmla="*/ 823913 h 1347788"/>
                <a:gd name="connsiteX161" fmla="*/ 869157 w 2478882"/>
                <a:gd name="connsiteY161" fmla="*/ 828675 h 1347788"/>
                <a:gd name="connsiteX162" fmla="*/ 850107 w 2478882"/>
                <a:gd name="connsiteY162" fmla="*/ 833438 h 1347788"/>
                <a:gd name="connsiteX163" fmla="*/ 828675 w 2478882"/>
                <a:gd name="connsiteY163" fmla="*/ 804863 h 1347788"/>
                <a:gd name="connsiteX164" fmla="*/ 814388 w 2478882"/>
                <a:gd name="connsiteY164" fmla="*/ 783432 h 1347788"/>
                <a:gd name="connsiteX165" fmla="*/ 807244 w 2478882"/>
                <a:gd name="connsiteY165" fmla="*/ 759619 h 1347788"/>
                <a:gd name="connsiteX166" fmla="*/ 804863 w 2478882"/>
                <a:gd name="connsiteY166" fmla="*/ 733425 h 1347788"/>
                <a:gd name="connsiteX167" fmla="*/ 783432 w 2478882"/>
                <a:gd name="connsiteY167" fmla="*/ 692944 h 1347788"/>
                <a:gd name="connsiteX168" fmla="*/ 783432 w 2478882"/>
                <a:gd name="connsiteY168" fmla="*/ 719138 h 1347788"/>
                <a:gd name="connsiteX169" fmla="*/ 785813 w 2478882"/>
                <a:gd name="connsiteY169" fmla="*/ 757238 h 1347788"/>
                <a:gd name="connsiteX170" fmla="*/ 800100 w 2478882"/>
                <a:gd name="connsiteY170" fmla="*/ 792957 h 1347788"/>
                <a:gd name="connsiteX171" fmla="*/ 823913 w 2478882"/>
                <a:gd name="connsiteY171" fmla="*/ 833438 h 1347788"/>
                <a:gd name="connsiteX172" fmla="*/ 845344 w 2478882"/>
                <a:gd name="connsiteY172" fmla="*/ 854869 h 1347788"/>
                <a:gd name="connsiteX173" fmla="*/ 838200 w 2478882"/>
                <a:gd name="connsiteY173" fmla="*/ 873919 h 1347788"/>
                <a:gd name="connsiteX174" fmla="*/ 823913 w 2478882"/>
                <a:gd name="connsiteY174" fmla="*/ 902494 h 1347788"/>
                <a:gd name="connsiteX175" fmla="*/ 823913 w 2478882"/>
                <a:gd name="connsiteY175" fmla="*/ 902494 h 1347788"/>
                <a:gd name="connsiteX176" fmla="*/ 800100 w 2478882"/>
                <a:gd name="connsiteY176" fmla="*/ 902494 h 1347788"/>
                <a:gd name="connsiteX177" fmla="*/ 809625 w 2478882"/>
                <a:gd name="connsiteY177" fmla="*/ 869157 h 1347788"/>
                <a:gd name="connsiteX178" fmla="*/ 795338 w 2478882"/>
                <a:gd name="connsiteY178" fmla="*/ 885825 h 1347788"/>
                <a:gd name="connsiteX179" fmla="*/ 788194 w 2478882"/>
                <a:gd name="connsiteY179" fmla="*/ 862013 h 1347788"/>
                <a:gd name="connsiteX180" fmla="*/ 769144 w 2478882"/>
                <a:gd name="connsiteY180" fmla="*/ 864394 h 1347788"/>
                <a:gd name="connsiteX181" fmla="*/ 750094 w 2478882"/>
                <a:gd name="connsiteY181" fmla="*/ 862013 h 1347788"/>
                <a:gd name="connsiteX182" fmla="*/ 742950 w 2478882"/>
                <a:gd name="connsiteY182" fmla="*/ 852488 h 1347788"/>
                <a:gd name="connsiteX183" fmla="*/ 742950 w 2478882"/>
                <a:gd name="connsiteY183" fmla="*/ 852488 h 1347788"/>
                <a:gd name="connsiteX184" fmla="*/ 728663 w 2478882"/>
                <a:gd name="connsiteY184" fmla="*/ 850107 h 1347788"/>
                <a:gd name="connsiteX185" fmla="*/ 711994 w 2478882"/>
                <a:gd name="connsiteY185" fmla="*/ 850107 h 1347788"/>
                <a:gd name="connsiteX186" fmla="*/ 700088 w 2478882"/>
                <a:gd name="connsiteY186" fmla="*/ 866775 h 1347788"/>
                <a:gd name="connsiteX187" fmla="*/ 681038 w 2478882"/>
                <a:gd name="connsiteY187" fmla="*/ 866775 h 1347788"/>
                <a:gd name="connsiteX188" fmla="*/ 669132 w 2478882"/>
                <a:gd name="connsiteY188" fmla="*/ 852488 h 1347788"/>
                <a:gd name="connsiteX189" fmla="*/ 666750 w 2478882"/>
                <a:gd name="connsiteY189" fmla="*/ 852488 h 1347788"/>
                <a:gd name="connsiteX190" fmla="*/ 652463 w 2478882"/>
                <a:gd name="connsiteY190" fmla="*/ 866775 h 1347788"/>
                <a:gd name="connsiteX191" fmla="*/ 652463 w 2478882"/>
                <a:gd name="connsiteY191" fmla="*/ 881063 h 1347788"/>
                <a:gd name="connsiteX192" fmla="*/ 661988 w 2478882"/>
                <a:gd name="connsiteY192" fmla="*/ 890588 h 1347788"/>
                <a:gd name="connsiteX193" fmla="*/ 704850 w 2478882"/>
                <a:gd name="connsiteY193" fmla="*/ 890588 h 1347788"/>
                <a:gd name="connsiteX194" fmla="*/ 738188 w 2478882"/>
                <a:gd name="connsiteY194" fmla="*/ 890588 h 1347788"/>
                <a:gd name="connsiteX195" fmla="*/ 776288 w 2478882"/>
                <a:gd name="connsiteY195" fmla="*/ 888207 h 1347788"/>
                <a:gd name="connsiteX196" fmla="*/ 783432 w 2478882"/>
                <a:gd name="connsiteY196" fmla="*/ 900113 h 1347788"/>
                <a:gd name="connsiteX197" fmla="*/ 783432 w 2478882"/>
                <a:gd name="connsiteY197" fmla="*/ 900113 h 1347788"/>
                <a:gd name="connsiteX198" fmla="*/ 754857 w 2478882"/>
                <a:gd name="connsiteY198" fmla="*/ 914400 h 1347788"/>
                <a:gd name="connsiteX199" fmla="*/ 735807 w 2478882"/>
                <a:gd name="connsiteY199" fmla="*/ 931069 h 1347788"/>
                <a:gd name="connsiteX200" fmla="*/ 735807 w 2478882"/>
                <a:gd name="connsiteY200" fmla="*/ 931069 h 1347788"/>
                <a:gd name="connsiteX201" fmla="*/ 707232 w 2478882"/>
                <a:gd name="connsiteY201" fmla="*/ 919163 h 1347788"/>
                <a:gd name="connsiteX202" fmla="*/ 690563 w 2478882"/>
                <a:gd name="connsiteY202" fmla="*/ 909638 h 1347788"/>
                <a:gd name="connsiteX203" fmla="*/ 652463 w 2478882"/>
                <a:gd name="connsiteY203" fmla="*/ 909638 h 1347788"/>
                <a:gd name="connsiteX204" fmla="*/ 619125 w 2478882"/>
                <a:gd name="connsiteY204" fmla="*/ 914400 h 1347788"/>
                <a:gd name="connsiteX205" fmla="*/ 600075 w 2478882"/>
                <a:gd name="connsiteY205" fmla="*/ 897732 h 1347788"/>
                <a:gd name="connsiteX206" fmla="*/ 590550 w 2478882"/>
                <a:gd name="connsiteY206" fmla="*/ 859632 h 1347788"/>
                <a:gd name="connsiteX207" fmla="*/ 581025 w 2478882"/>
                <a:gd name="connsiteY207" fmla="*/ 845344 h 1347788"/>
                <a:gd name="connsiteX208" fmla="*/ 573882 w 2478882"/>
                <a:gd name="connsiteY208" fmla="*/ 828675 h 1347788"/>
                <a:gd name="connsiteX209" fmla="*/ 559594 w 2478882"/>
                <a:gd name="connsiteY209" fmla="*/ 835819 h 1347788"/>
                <a:gd name="connsiteX210" fmla="*/ 559594 w 2478882"/>
                <a:gd name="connsiteY210" fmla="*/ 859632 h 1347788"/>
                <a:gd name="connsiteX211" fmla="*/ 545307 w 2478882"/>
                <a:gd name="connsiteY211" fmla="*/ 845344 h 1347788"/>
                <a:gd name="connsiteX212" fmla="*/ 523875 w 2478882"/>
                <a:gd name="connsiteY212" fmla="*/ 838200 h 1347788"/>
                <a:gd name="connsiteX213" fmla="*/ 500063 w 2478882"/>
                <a:gd name="connsiteY213" fmla="*/ 840582 h 1347788"/>
                <a:gd name="connsiteX214" fmla="*/ 492919 w 2478882"/>
                <a:gd name="connsiteY214" fmla="*/ 862013 h 1347788"/>
                <a:gd name="connsiteX215" fmla="*/ 481013 w 2478882"/>
                <a:gd name="connsiteY215" fmla="*/ 866775 h 1347788"/>
                <a:gd name="connsiteX216" fmla="*/ 461963 w 2478882"/>
                <a:gd name="connsiteY216" fmla="*/ 866775 h 1347788"/>
                <a:gd name="connsiteX217" fmla="*/ 433388 w 2478882"/>
                <a:gd name="connsiteY217" fmla="*/ 876300 h 1347788"/>
                <a:gd name="connsiteX218" fmla="*/ 419100 w 2478882"/>
                <a:gd name="connsiteY218" fmla="*/ 900113 h 1347788"/>
                <a:gd name="connsiteX219" fmla="*/ 426244 w 2478882"/>
                <a:gd name="connsiteY219" fmla="*/ 907257 h 1347788"/>
                <a:gd name="connsiteX220" fmla="*/ 466725 w 2478882"/>
                <a:gd name="connsiteY220" fmla="*/ 885825 h 1347788"/>
                <a:gd name="connsiteX221" fmla="*/ 488157 w 2478882"/>
                <a:gd name="connsiteY221" fmla="*/ 890588 h 1347788"/>
                <a:gd name="connsiteX222" fmla="*/ 519113 w 2478882"/>
                <a:gd name="connsiteY222" fmla="*/ 878682 h 1347788"/>
                <a:gd name="connsiteX223" fmla="*/ 552450 w 2478882"/>
                <a:gd name="connsiteY223" fmla="*/ 904875 h 1347788"/>
                <a:gd name="connsiteX224" fmla="*/ 561975 w 2478882"/>
                <a:gd name="connsiteY224" fmla="*/ 931069 h 1347788"/>
                <a:gd name="connsiteX225" fmla="*/ 590550 w 2478882"/>
                <a:gd name="connsiteY225" fmla="*/ 923925 h 1347788"/>
                <a:gd name="connsiteX226" fmla="*/ 607219 w 2478882"/>
                <a:gd name="connsiteY226" fmla="*/ 945357 h 1347788"/>
                <a:gd name="connsiteX227" fmla="*/ 645319 w 2478882"/>
                <a:gd name="connsiteY227" fmla="*/ 950119 h 1347788"/>
                <a:gd name="connsiteX228" fmla="*/ 704850 w 2478882"/>
                <a:gd name="connsiteY228" fmla="*/ 959644 h 1347788"/>
                <a:gd name="connsiteX229" fmla="*/ 745332 w 2478882"/>
                <a:gd name="connsiteY229" fmla="*/ 966788 h 1347788"/>
                <a:gd name="connsiteX230" fmla="*/ 745332 w 2478882"/>
                <a:gd name="connsiteY230" fmla="*/ 966788 h 1347788"/>
                <a:gd name="connsiteX231" fmla="*/ 764382 w 2478882"/>
                <a:gd name="connsiteY231" fmla="*/ 935832 h 1347788"/>
                <a:gd name="connsiteX232" fmla="*/ 790575 w 2478882"/>
                <a:gd name="connsiteY232" fmla="*/ 935832 h 1347788"/>
                <a:gd name="connsiteX233" fmla="*/ 828675 w 2478882"/>
                <a:gd name="connsiteY233" fmla="*/ 935832 h 1347788"/>
                <a:gd name="connsiteX234" fmla="*/ 821532 w 2478882"/>
                <a:gd name="connsiteY234" fmla="*/ 950119 h 1347788"/>
                <a:gd name="connsiteX235" fmla="*/ 812007 w 2478882"/>
                <a:gd name="connsiteY235" fmla="*/ 964407 h 1347788"/>
                <a:gd name="connsiteX236" fmla="*/ 823913 w 2478882"/>
                <a:gd name="connsiteY236" fmla="*/ 973932 h 1347788"/>
                <a:gd name="connsiteX237" fmla="*/ 800100 w 2478882"/>
                <a:gd name="connsiteY237" fmla="*/ 992982 h 1347788"/>
                <a:gd name="connsiteX238" fmla="*/ 797719 w 2478882"/>
                <a:gd name="connsiteY238" fmla="*/ 1014413 h 1347788"/>
                <a:gd name="connsiteX239" fmla="*/ 790575 w 2478882"/>
                <a:gd name="connsiteY239" fmla="*/ 1026319 h 1347788"/>
                <a:gd name="connsiteX240" fmla="*/ 764382 w 2478882"/>
                <a:gd name="connsiteY240" fmla="*/ 1031082 h 1347788"/>
                <a:gd name="connsiteX241" fmla="*/ 771525 w 2478882"/>
                <a:gd name="connsiteY241" fmla="*/ 1054894 h 1347788"/>
                <a:gd name="connsiteX242" fmla="*/ 740569 w 2478882"/>
                <a:gd name="connsiteY242" fmla="*/ 1059657 h 1347788"/>
                <a:gd name="connsiteX243" fmla="*/ 726282 w 2478882"/>
                <a:gd name="connsiteY243" fmla="*/ 1042988 h 1347788"/>
                <a:gd name="connsiteX244" fmla="*/ 695325 w 2478882"/>
                <a:gd name="connsiteY244" fmla="*/ 1045369 h 1347788"/>
                <a:gd name="connsiteX245" fmla="*/ 669132 w 2478882"/>
                <a:gd name="connsiteY245" fmla="*/ 1052513 h 1347788"/>
                <a:gd name="connsiteX246" fmla="*/ 642938 w 2478882"/>
                <a:gd name="connsiteY246" fmla="*/ 1050132 h 1347788"/>
                <a:gd name="connsiteX247" fmla="*/ 621507 w 2478882"/>
                <a:gd name="connsiteY247" fmla="*/ 1047750 h 1347788"/>
                <a:gd name="connsiteX248" fmla="*/ 621507 w 2478882"/>
                <a:gd name="connsiteY248" fmla="*/ 1033463 h 1347788"/>
                <a:gd name="connsiteX249" fmla="*/ 600075 w 2478882"/>
                <a:gd name="connsiteY249" fmla="*/ 1035844 h 1347788"/>
                <a:gd name="connsiteX250" fmla="*/ 578644 w 2478882"/>
                <a:gd name="connsiteY250" fmla="*/ 1040607 h 1347788"/>
                <a:gd name="connsiteX251" fmla="*/ 571500 w 2478882"/>
                <a:gd name="connsiteY251" fmla="*/ 1031082 h 1347788"/>
                <a:gd name="connsiteX252" fmla="*/ 571500 w 2478882"/>
                <a:gd name="connsiteY252" fmla="*/ 1019175 h 1347788"/>
                <a:gd name="connsiteX253" fmla="*/ 571500 w 2478882"/>
                <a:gd name="connsiteY253" fmla="*/ 1019175 h 1347788"/>
                <a:gd name="connsiteX254" fmla="*/ 626269 w 2478882"/>
                <a:gd name="connsiteY254" fmla="*/ 1004888 h 1347788"/>
                <a:gd name="connsiteX255" fmla="*/ 647700 w 2478882"/>
                <a:gd name="connsiteY255" fmla="*/ 988219 h 1347788"/>
                <a:gd name="connsiteX256" fmla="*/ 647700 w 2478882"/>
                <a:gd name="connsiteY256" fmla="*/ 988219 h 1347788"/>
                <a:gd name="connsiteX257" fmla="*/ 647700 w 2478882"/>
                <a:gd name="connsiteY257" fmla="*/ 988219 h 1347788"/>
                <a:gd name="connsiteX258" fmla="*/ 597694 w 2478882"/>
                <a:gd name="connsiteY258" fmla="*/ 988219 h 1347788"/>
                <a:gd name="connsiteX259" fmla="*/ 581025 w 2478882"/>
                <a:gd name="connsiteY259" fmla="*/ 990600 h 1347788"/>
                <a:gd name="connsiteX260" fmla="*/ 578644 w 2478882"/>
                <a:gd name="connsiteY260" fmla="*/ 969169 h 1347788"/>
                <a:gd name="connsiteX261" fmla="*/ 550069 w 2478882"/>
                <a:gd name="connsiteY261" fmla="*/ 966788 h 1347788"/>
                <a:gd name="connsiteX262" fmla="*/ 559594 w 2478882"/>
                <a:gd name="connsiteY262" fmla="*/ 988219 h 1347788"/>
                <a:gd name="connsiteX263" fmla="*/ 545307 w 2478882"/>
                <a:gd name="connsiteY263" fmla="*/ 992982 h 1347788"/>
                <a:gd name="connsiteX264" fmla="*/ 511969 w 2478882"/>
                <a:gd name="connsiteY264" fmla="*/ 988219 h 1347788"/>
                <a:gd name="connsiteX265" fmla="*/ 492919 w 2478882"/>
                <a:gd name="connsiteY265" fmla="*/ 990600 h 1347788"/>
                <a:gd name="connsiteX266" fmla="*/ 507207 w 2478882"/>
                <a:gd name="connsiteY266" fmla="*/ 1007269 h 1347788"/>
                <a:gd name="connsiteX267" fmla="*/ 516732 w 2478882"/>
                <a:gd name="connsiteY267" fmla="*/ 1019175 h 1347788"/>
                <a:gd name="connsiteX268" fmla="*/ 507207 w 2478882"/>
                <a:gd name="connsiteY268" fmla="*/ 1028700 h 1347788"/>
                <a:gd name="connsiteX269" fmla="*/ 507207 w 2478882"/>
                <a:gd name="connsiteY269" fmla="*/ 1028700 h 1347788"/>
                <a:gd name="connsiteX270" fmla="*/ 497682 w 2478882"/>
                <a:gd name="connsiteY270" fmla="*/ 1054894 h 1347788"/>
                <a:gd name="connsiteX271" fmla="*/ 469107 w 2478882"/>
                <a:gd name="connsiteY271" fmla="*/ 1076325 h 1347788"/>
                <a:gd name="connsiteX272" fmla="*/ 454819 w 2478882"/>
                <a:gd name="connsiteY272" fmla="*/ 1071563 h 1347788"/>
                <a:gd name="connsiteX273" fmla="*/ 438150 w 2478882"/>
                <a:gd name="connsiteY273" fmla="*/ 1085850 h 1347788"/>
                <a:gd name="connsiteX274" fmla="*/ 431007 w 2478882"/>
                <a:gd name="connsiteY274" fmla="*/ 1083469 h 1347788"/>
                <a:gd name="connsiteX275" fmla="*/ 433388 w 2478882"/>
                <a:gd name="connsiteY275" fmla="*/ 1059657 h 1347788"/>
                <a:gd name="connsiteX276" fmla="*/ 435769 w 2478882"/>
                <a:gd name="connsiteY276" fmla="*/ 1035844 h 1347788"/>
                <a:gd name="connsiteX277" fmla="*/ 426244 w 2478882"/>
                <a:gd name="connsiteY277" fmla="*/ 1031082 h 1347788"/>
                <a:gd name="connsiteX278" fmla="*/ 423863 w 2478882"/>
                <a:gd name="connsiteY278" fmla="*/ 1047750 h 1347788"/>
                <a:gd name="connsiteX279" fmla="*/ 416719 w 2478882"/>
                <a:gd name="connsiteY279" fmla="*/ 1062038 h 1347788"/>
                <a:gd name="connsiteX280" fmla="*/ 392907 w 2478882"/>
                <a:gd name="connsiteY280" fmla="*/ 1052513 h 1347788"/>
                <a:gd name="connsiteX281" fmla="*/ 383382 w 2478882"/>
                <a:gd name="connsiteY281" fmla="*/ 1050132 h 1347788"/>
                <a:gd name="connsiteX282" fmla="*/ 383382 w 2478882"/>
                <a:gd name="connsiteY282" fmla="*/ 1069182 h 1347788"/>
                <a:gd name="connsiteX283" fmla="*/ 404813 w 2478882"/>
                <a:gd name="connsiteY283" fmla="*/ 1088232 h 1347788"/>
                <a:gd name="connsiteX284" fmla="*/ 376238 w 2478882"/>
                <a:gd name="connsiteY284" fmla="*/ 1090613 h 1347788"/>
                <a:gd name="connsiteX285" fmla="*/ 371475 w 2478882"/>
                <a:gd name="connsiteY285" fmla="*/ 1100138 h 1347788"/>
                <a:gd name="connsiteX286" fmla="*/ 342900 w 2478882"/>
                <a:gd name="connsiteY286" fmla="*/ 1090613 h 1347788"/>
                <a:gd name="connsiteX287" fmla="*/ 342900 w 2478882"/>
                <a:gd name="connsiteY287" fmla="*/ 1109663 h 1347788"/>
                <a:gd name="connsiteX288" fmla="*/ 333375 w 2478882"/>
                <a:gd name="connsiteY288" fmla="*/ 1121569 h 1347788"/>
                <a:gd name="connsiteX289" fmla="*/ 323850 w 2478882"/>
                <a:gd name="connsiteY289" fmla="*/ 1121569 h 1347788"/>
                <a:gd name="connsiteX290" fmla="*/ 316707 w 2478882"/>
                <a:gd name="connsiteY290" fmla="*/ 1088232 h 1347788"/>
                <a:gd name="connsiteX291" fmla="*/ 290513 w 2478882"/>
                <a:gd name="connsiteY291" fmla="*/ 1073944 h 1347788"/>
                <a:gd name="connsiteX292" fmla="*/ 271463 w 2478882"/>
                <a:gd name="connsiteY292" fmla="*/ 1062038 h 1347788"/>
                <a:gd name="connsiteX293" fmla="*/ 278607 w 2478882"/>
                <a:gd name="connsiteY293" fmla="*/ 1012032 h 1347788"/>
                <a:gd name="connsiteX294" fmla="*/ 285750 w 2478882"/>
                <a:gd name="connsiteY294" fmla="*/ 978694 h 1347788"/>
                <a:gd name="connsiteX295" fmla="*/ 328613 w 2478882"/>
                <a:gd name="connsiteY295" fmla="*/ 954882 h 1347788"/>
                <a:gd name="connsiteX296" fmla="*/ 338138 w 2478882"/>
                <a:gd name="connsiteY296" fmla="*/ 938213 h 1347788"/>
                <a:gd name="connsiteX297" fmla="*/ 350044 w 2478882"/>
                <a:gd name="connsiteY297" fmla="*/ 912019 h 1347788"/>
                <a:gd name="connsiteX298" fmla="*/ 350044 w 2478882"/>
                <a:gd name="connsiteY298" fmla="*/ 912019 h 1347788"/>
                <a:gd name="connsiteX299" fmla="*/ 321469 w 2478882"/>
                <a:gd name="connsiteY299" fmla="*/ 919163 h 1347788"/>
                <a:gd name="connsiteX300" fmla="*/ 314325 w 2478882"/>
                <a:gd name="connsiteY300" fmla="*/ 895350 h 1347788"/>
                <a:gd name="connsiteX301" fmla="*/ 311944 w 2478882"/>
                <a:gd name="connsiteY301" fmla="*/ 916782 h 1347788"/>
                <a:gd name="connsiteX302" fmla="*/ 300038 w 2478882"/>
                <a:gd name="connsiteY302" fmla="*/ 950119 h 1347788"/>
                <a:gd name="connsiteX303" fmla="*/ 288132 w 2478882"/>
                <a:gd name="connsiteY303" fmla="*/ 942975 h 1347788"/>
                <a:gd name="connsiteX304" fmla="*/ 288132 w 2478882"/>
                <a:gd name="connsiteY304" fmla="*/ 919163 h 1347788"/>
                <a:gd name="connsiteX305" fmla="*/ 288132 w 2478882"/>
                <a:gd name="connsiteY305" fmla="*/ 907257 h 1347788"/>
                <a:gd name="connsiteX306" fmla="*/ 278607 w 2478882"/>
                <a:gd name="connsiteY306" fmla="*/ 895350 h 1347788"/>
                <a:gd name="connsiteX307" fmla="*/ 269082 w 2478882"/>
                <a:gd name="connsiteY307" fmla="*/ 902494 h 1347788"/>
                <a:gd name="connsiteX308" fmla="*/ 264319 w 2478882"/>
                <a:gd name="connsiteY308" fmla="*/ 938213 h 1347788"/>
                <a:gd name="connsiteX309" fmla="*/ 280988 w 2478882"/>
                <a:gd name="connsiteY309" fmla="*/ 957263 h 1347788"/>
                <a:gd name="connsiteX310" fmla="*/ 276225 w 2478882"/>
                <a:gd name="connsiteY310" fmla="*/ 976313 h 1347788"/>
                <a:gd name="connsiteX311" fmla="*/ 264319 w 2478882"/>
                <a:gd name="connsiteY311" fmla="*/ 1007269 h 1347788"/>
                <a:gd name="connsiteX312" fmla="*/ 250032 w 2478882"/>
                <a:gd name="connsiteY312" fmla="*/ 1031082 h 1347788"/>
                <a:gd name="connsiteX313" fmla="*/ 207169 w 2478882"/>
                <a:gd name="connsiteY313" fmla="*/ 1019175 h 1347788"/>
                <a:gd name="connsiteX314" fmla="*/ 200025 w 2478882"/>
                <a:gd name="connsiteY314" fmla="*/ 988219 h 1347788"/>
                <a:gd name="connsiteX315" fmla="*/ 157163 w 2478882"/>
                <a:gd name="connsiteY315" fmla="*/ 962025 h 1347788"/>
                <a:gd name="connsiteX316" fmla="*/ 104775 w 2478882"/>
                <a:gd name="connsiteY316" fmla="*/ 940594 h 1347788"/>
                <a:gd name="connsiteX317" fmla="*/ 61913 w 2478882"/>
                <a:gd name="connsiteY317" fmla="*/ 902494 h 1347788"/>
                <a:gd name="connsiteX318" fmla="*/ 35719 w 2478882"/>
                <a:gd name="connsiteY318" fmla="*/ 864394 h 1347788"/>
                <a:gd name="connsiteX319" fmla="*/ 11907 w 2478882"/>
                <a:gd name="connsiteY319" fmla="*/ 804863 h 1347788"/>
                <a:gd name="connsiteX320" fmla="*/ 0 w 2478882"/>
                <a:gd name="connsiteY320" fmla="*/ 735807 h 1347788"/>
                <a:gd name="connsiteX321" fmla="*/ 2382 w 2478882"/>
                <a:gd name="connsiteY321" fmla="*/ 676275 h 1347788"/>
                <a:gd name="connsiteX322" fmla="*/ 2382 w 2478882"/>
                <a:gd name="connsiteY322" fmla="*/ 645319 h 1347788"/>
                <a:gd name="connsiteX323" fmla="*/ 2052638 w 2478882"/>
                <a:gd name="connsiteY323" fmla="*/ 0 h 1347788"/>
                <a:gd name="connsiteX0" fmla="*/ 2052638 w 2478882"/>
                <a:gd name="connsiteY0" fmla="*/ 0 h 1347788"/>
                <a:gd name="connsiteX1" fmla="*/ 2057400 w 2478882"/>
                <a:gd name="connsiteY1" fmla="*/ 33338 h 1347788"/>
                <a:gd name="connsiteX2" fmla="*/ 2066925 w 2478882"/>
                <a:gd name="connsiteY2" fmla="*/ 88107 h 1347788"/>
                <a:gd name="connsiteX3" fmla="*/ 2088357 w 2478882"/>
                <a:gd name="connsiteY3" fmla="*/ 133350 h 1347788"/>
                <a:gd name="connsiteX4" fmla="*/ 2085975 w 2478882"/>
                <a:gd name="connsiteY4" fmla="*/ 183357 h 1347788"/>
                <a:gd name="connsiteX5" fmla="*/ 2085975 w 2478882"/>
                <a:gd name="connsiteY5" fmla="*/ 228600 h 1347788"/>
                <a:gd name="connsiteX6" fmla="*/ 2081213 w 2478882"/>
                <a:gd name="connsiteY6" fmla="*/ 278607 h 1347788"/>
                <a:gd name="connsiteX7" fmla="*/ 2095500 w 2478882"/>
                <a:gd name="connsiteY7" fmla="*/ 319088 h 1347788"/>
                <a:gd name="connsiteX8" fmla="*/ 2109788 w 2478882"/>
                <a:gd name="connsiteY8" fmla="*/ 350044 h 1347788"/>
                <a:gd name="connsiteX9" fmla="*/ 2105025 w 2478882"/>
                <a:gd name="connsiteY9" fmla="*/ 388144 h 1347788"/>
                <a:gd name="connsiteX10" fmla="*/ 2119313 w 2478882"/>
                <a:gd name="connsiteY10" fmla="*/ 426244 h 1347788"/>
                <a:gd name="connsiteX11" fmla="*/ 2145507 w 2478882"/>
                <a:gd name="connsiteY11" fmla="*/ 454819 h 1347788"/>
                <a:gd name="connsiteX12" fmla="*/ 2169319 w 2478882"/>
                <a:gd name="connsiteY12" fmla="*/ 481013 h 1347788"/>
                <a:gd name="connsiteX13" fmla="*/ 2178844 w 2478882"/>
                <a:gd name="connsiteY13" fmla="*/ 516732 h 1347788"/>
                <a:gd name="connsiteX14" fmla="*/ 2216944 w 2478882"/>
                <a:gd name="connsiteY14" fmla="*/ 633413 h 1347788"/>
                <a:gd name="connsiteX15" fmla="*/ 2238375 w 2478882"/>
                <a:gd name="connsiteY15" fmla="*/ 719138 h 1347788"/>
                <a:gd name="connsiteX16" fmla="*/ 2266950 w 2478882"/>
                <a:gd name="connsiteY16" fmla="*/ 764382 h 1347788"/>
                <a:gd name="connsiteX17" fmla="*/ 2288382 w 2478882"/>
                <a:gd name="connsiteY17" fmla="*/ 821532 h 1347788"/>
                <a:gd name="connsiteX18" fmla="*/ 2297907 w 2478882"/>
                <a:gd name="connsiteY18" fmla="*/ 871538 h 1347788"/>
                <a:gd name="connsiteX19" fmla="*/ 2340769 w 2478882"/>
                <a:gd name="connsiteY19" fmla="*/ 909638 h 1347788"/>
                <a:gd name="connsiteX20" fmla="*/ 2343150 w 2478882"/>
                <a:gd name="connsiteY20" fmla="*/ 950119 h 1347788"/>
                <a:gd name="connsiteX21" fmla="*/ 2347913 w 2478882"/>
                <a:gd name="connsiteY21" fmla="*/ 964407 h 1347788"/>
                <a:gd name="connsiteX22" fmla="*/ 2364582 w 2478882"/>
                <a:gd name="connsiteY22" fmla="*/ 978694 h 1347788"/>
                <a:gd name="connsiteX23" fmla="*/ 2359819 w 2478882"/>
                <a:gd name="connsiteY23" fmla="*/ 995363 h 1347788"/>
                <a:gd name="connsiteX24" fmla="*/ 2393157 w 2478882"/>
                <a:gd name="connsiteY24" fmla="*/ 1019175 h 1347788"/>
                <a:gd name="connsiteX25" fmla="*/ 2409825 w 2478882"/>
                <a:gd name="connsiteY25" fmla="*/ 1059657 h 1347788"/>
                <a:gd name="connsiteX26" fmla="*/ 2390775 w 2478882"/>
                <a:gd name="connsiteY26" fmla="*/ 1069182 h 1347788"/>
                <a:gd name="connsiteX27" fmla="*/ 2376488 w 2478882"/>
                <a:gd name="connsiteY27" fmla="*/ 1047750 h 1347788"/>
                <a:gd name="connsiteX28" fmla="*/ 2364582 w 2478882"/>
                <a:gd name="connsiteY28" fmla="*/ 1035844 h 1347788"/>
                <a:gd name="connsiteX29" fmla="*/ 2355057 w 2478882"/>
                <a:gd name="connsiteY29" fmla="*/ 1035844 h 1347788"/>
                <a:gd name="connsiteX30" fmla="*/ 2352675 w 2478882"/>
                <a:gd name="connsiteY30" fmla="*/ 1057275 h 1347788"/>
                <a:gd name="connsiteX31" fmla="*/ 2371725 w 2478882"/>
                <a:gd name="connsiteY31" fmla="*/ 1090613 h 1347788"/>
                <a:gd name="connsiteX32" fmla="*/ 2386013 w 2478882"/>
                <a:gd name="connsiteY32" fmla="*/ 1104900 h 1347788"/>
                <a:gd name="connsiteX33" fmla="*/ 2400300 w 2478882"/>
                <a:gd name="connsiteY33" fmla="*/ 1085850 h 1347788"/>
                <a:gd name="connsiteX34" fmla="*/ 2414588 w 2478882"/>
                <a:gd name="connsiteY34" fmla="*/ 1090613 h 1347788"/>
                <a:gd name="connsiteX35" fmla="*/ 2421732 w 2478882"/>
                <a:gd name="connsiteY35" fmla="*/ 1116807 h 1347788"/>
                <a:gd name="connsiteX36" fmla="*/ 2424113 w 2478882"/>
                <a:gd name="connsiteY36" fmla="*/ 1128713 h 1347788"/>
                <a:gd name="connsiteX37" fmla="*/ 2400300 w 2478882"/>
                <a:gd name="connsiteY37" fmla="*/ 1131094 h 1347788"/>
                <a:gd name="connsiteX38" fmla="*/ 2414588 w 2478882"/>
                <a:gd name="connsiteY38" fmla="*/ 1152525 h 1347788"/>
                <a:gd name="connsiteX39" fmla="*/ 2443163 w 2478882"/>
                <a:gd name="connsiteY39" fmla="*/ 1159669 h 1347788"/>
                <a:gd name="connsiteX40" fmla="*/ 2462213 w 2478882"/>
                <a:gd name="connsiteY40" fmla="*/ 1190625 h 1347788"/>
                <a:gd name="connsiteX41" fmla="*/ 2455069 w 2478882"/>
                <a:gd name="connsiteY41" fmla="*/ 1235869 h 1347788"/>
                <a:gd name="connsiteX42" fmla="*/ 2459832 w 2478882"/>
                <a:gd name="connsiteY42" fmla="*/ 1290638 h 1347788"/>
                <a:gd name="connsiteX43" fmla="*/ 2478882 w 2478882"/>
                <a:gd name="connsiteY43" fmla="*/ 1347788 h 1347788"/>
                <a:gd name="connsiteX44" fmla="*/ 2457450 w 2478882"/>
                <a:gd name="connsiteY44" fmla="*/ 1347788 h 1347788"/>
                <a:gd name="connsiteX45" fmla="*/ 2428875 w 2478882"/>
                <a:gd name="connsiteY45" fmla="*/ 1335882 h 1347788"/>
                <a:gd name="connsiteX46" fmla="*/ 2412207 w 2478882"/>
                <a:gd name="connsiteY46" fmla="*/ 1335882 h 1347788"/>
                <a:gd name="connsiteX47" fmla="*/ 2395538 w 2478882"/>
                <a:gd name="connsiteY47" fmla="*/ 1326357 h 1347788"/>
                <a:gd name="connsiteX48" fmla="*/ 2378869 w 2478882"/>
                <a:gd name="connsiteY48" fmla="*/ 1316832 h 1347788"/>
                <a:gd name="connsiteX49" fmla="*/ 2383632 w 2478882"/>
                <a:gd name="connsiteY49" fmla="*/ 1269207 h 1347788"/>
                <a:gd name="connsiteX50" fmla="*/ 2336007 w 2478882"/>
                <a:gd name="connsiteY50" fmla="*/ 1245394 h 1347788"/>
                <a:gd name="connsiteX51" fmla="*/ 2297907 w 2478882"/>
                <a:gd name="connsiteY51" fmla="*/ 1233488 h 1347788"/>
                <a:gd name="connsiteX52" fmla="*/ 2238375 w 2478882"/>
                <a:gd name="connsiteY52" fmla="*/ 1214438 h 1347788"/>
                <a:gd name="connsiteX53" fmla="*/ 2185988 w 2478882"/>
                <a:gd name="connsiteY53" fmla="*/ 1212057 h 1347788"/>
                <a:gd name="connsiteX54" fmla="*/ 2164557 w 2478882"/>
                <a:gd name="connsiteY54" fmla="*/ 1207294 h 1347788"/>
                <a:gd name="connsiteX55" fmla="*/ 2193132 w 2478882"/>
                <a:gd name="connsiteY55" fmla="*/ 1188244 h 1347788"/>
                <a:gd name="connsiteX56" fmla="*/ 2178844 w 2478882"/>
                <a:gd name="connsiteY56" fmla="*/ 1185863 h 1347788"/>
                <a:gd name="connsiteX57" fmla="*/ 2183607 w 2478882"/>
                <a:gd name="connsiteY57" fmla="*/ 1169194 h 1347788"/>
                <a:gd name="connsiteX58" fmla="*/ 2224088 w 2478882"/>
                <a:gd name="connsiteY58" fmla="*/ 1133476 h 1347788"/>
                <a:gd name="connsiteX59" fmla="*/ 2200275 w 2478882"/>
                <a:gd name="connsiteY59" fmla="*/ 1123950 h 1347788"/>
                <a:gd name="connsiteX60" fmla="*/ 2166938 w 2478882"/>
                <a:gd name="connsiteY60" fmla="*/ 1164432 h 1347788"/>
                <a:gd name="connsiteX61" fmla="*/ 2155032 w 2478882"/>
                <a:gd name="connsiteY61" fmla="*/ 1164432 h 1347788"/>
                <a:gd name="connsiteX62" fmla="*/ 2147888 w 2478882"/>
                <a:gd name="connsiteY62" fmla="*/ 1152525 h 1347788"/>
                <a:gd name="connsiteX63" fmla="*/ 2138363 w 2478882"/>
                <a:gd name="connsiteY63" fmla="*/ 1147763 h 1347788"/>
                <a:gd name="connsiteX64" fmla="*/ 2119313 w 2478882"/>
                <a:gd name="connsiteY64" fmla="*/ 1152525 h 1347788"/>
                <a:gd name="connsiteX65" fmla="*/ 2090738 w 2478882"/>
                <a:gd name="connsiteY65" fmla="*/ 1143000 h 1347788"/>
                <a:gd name="connsiteX66" fmla="*/ 2076451 w 2478882"/>
                <a:gd name="connsiteY66" fmla="*/ 1140620 h 1347788"/>
                <a:gd name="connsiteX67" fmla="*/ 2050256 w 2478882"/>
                <a:gd name="connsiteY67" fmla="*/ 1126331 h 1347788"/>
                <a:gd name="connsiteX68" fmla="*/ 2035970 w 2478882"/>
                <a:gd name="connsiteY68" fmla="*/ 1131094 h 1347788"/>
                <a:gd name="connsiteX69" fmla="*/ 1990725 w 2478882"/>
                <a:gd name="connsiteY69" fmla="*/ 1123950 h 1347788"/>
                <a:gd name="connsiteX70" fmla="*/ 1976438 w 2478882"/>
                <a:gd name="connsiteY70" fmla="*/ 1095375 h 1347788"/>
                <a:gd name="connsiteX71" fmla="*/ 1952625 w 2478882"/>
                <a:gd name="connsiteY71" fmla="*/ 1114425 h 1347788"/>
                <a:gd name="connsiteX72" fmla="*/ 1935957 w 2478882"/>
                <a:gd name="connsiteY72" fmla="*/ 1138238 h 1347788"/>
                <a:gd name="connsiteX73" fmla="*/ 1921669 w 2478882"/>
                <a:gd name="connsiteY73" fmla="*/ 1104900 h 1347788"/>
                <a:gd name="connsiteX74" fmla="*/ 1921669 w 2478882"/>
                <a:gd name="connsiteY74" fmla="*/ 1083469 h 1347788"/>
                <a:gd name="connsiteX75" fmla="*/ 1893094 w 2478882"/>
                <a:gd name="connsiteY75" fmla="*/ 1057275 h 1347788"/>
                <a:gd name="connsiteX76" fmla="*/ 1869282 w 2478882"/>
                <a:gd name="connsiteY76" fmla="*/ 1042988 h 1347788"/>
                <a:gd name="connsiteX77" fmla="*/ 1850232 w 2478882"/>
                <a:gd name="connsiteY77" fmla="*/ 1028700 h 1347788"/>
                <a:gd name="connsiteX78" fmla="*/ 1843088 w 2478882"/>
                <a:gd name="connsiteY78" fmla="*/ 1016794 h 1347788"/>
                <a:gd name="connsiteX79" fmla="*/ 1804988 w 2478882"/>
                <a:gd name="connsiteY79" fmla="*/ 1012032 h 1347788"/>
                <a:gd name="connsiteX80" fmla="*/ 1769269 w 2478882"/>
                <a:gd name="connsiteY80" fmla="*/ 1007269 h 1347788"/>
                <a:gd name="connsiteX81" fmla="*/ 1750219 w 2478882"/>
                <a:gd name="connsiteY81" fmla="*/ 981075 h 1347788"/>
                <a:gd name="connsiteX82" fmla="*/ 1709738 w 2478882"/>
                <a:gd name="connsiteY82" fmla="*/ 962025 h 1347788"/>
                <a:gd name="connsiteX83" fmla="*/ 1678782 w 2478882"/>
                <a:gd name="connsiteY83" fmla="*/ 947738 h 1347788"/>
                <a:gd name="connsiteX84" fmla="*/ 1659732 w 2478882"/>
                <a:gd name="connsiteY84" fmla="*/ 945357 h 1347788"/>
                <a:gd name="connsiteX85" fmla="*/ 1659732 w 2478882"/>
                <a:gd name="connsiteY85" fmla="*/ 921544 h 1347788"/>
                <a:gd name="connsiteX86" fmla="*/ 1640682 w 2478882"/>
                <a:gd name="connsiteY86" fmla="*/ 928688 h 1347788"/>
                <a:gd name="connsiteX87" fmla="*/ 1640682 w 2478882"/>
                <a:gd name="connsiteY87" fmla="*/ 928688 h 1347788"/>
                <a:gd name="connsiteX88" fmla="*/ 1619250 w 2478882"/>
                <a:gd name="connsiteY88" fmla="*/ 892969 h 1347788"/>
                <a:gd name="connsiteX89" fmla="*/ 1595438 w 2478882"/>
                <a:gd name="connsiteY89" fmla="*/ 871538 h 1347788"/>
                <a:gd name="connsiteX90" fmla="*/ 1581150 w 2478882"/>
                <a:gd name="connsiteY90" fmla="*/ 864394 h 1347788"/>
                <a:gd name="connsiteX91" fmla="*/ 1581150 w 2478882"/>
                <a:gd name="connsiteY91" fmla="*/ 845344 h 1347788"/>
                <a:gd name="connsiteX92" fmla="*/ 1602582 w 2478882"/>
                <a:gd name="connsiteY92" fmla="*/ 835819 h 1347788"/>
                <a:gd name="connsiteX93" fmla="*/ 1633538 w 2478882"/>
                <a:gd name="connsiteY93" fmla="*/ 842963 h 1347788"/>
                <a:gd name="connsiteX94" fmla="*/ 1657350 w 2478882"/>
                <a:gd name="connsiteY94" fmla="*/ 828675 h 1347788"/>
                <a:gd name="connsiteX95" fmla="*/ 1669257 w 2478882"/>
                <a:gd name="connsiteY95" fmla="*/ 816769 h 1347788"/>
                <a:gd name="connsiteX96" fmla="*/ 1688307 w 2478882"/>
                <a:gd name="connsiteY96" fmla="*/ 804863 h 1347788"/>
                <a:gd name="connsiteX97" fmla="*/ 1650207 w 2478882"/>
                <a:gd name="connsiteY97" fmla="*/ 771525 h 1347788"/>
                <a:gd name="connsiteX98" fmla="*/ 1624013 w 2478882"/>
                <a:gd name="connsiteY98" fmla="*/ 778669 h 1347788"/>
                <a:gd name="connsiteX99" fmla="*/ 1626393 w 2478882"/>
                <a:gd name="connsiteY99" fmla="*/ 795338 h 1347788"/>
                <a:gd name="connsiteX100" fmla="*/ 1607344 w 2478882"/>
                <a:gd name="connsiteY100" fmla="*/ 802481 h 1347788"/>
                <a:gd name="connsiteX101" fmla="*/ 1581151 w 2478882"/>
                <a:gd name="connsiteY101" fmla="*/ 809625 h 1347788"/>
                <a:gd name="connsiteX102" fmla="*/ 1559719 w 2478882"/>
                <a:gd name="connsiteY102" fmla="*/ 819150 h 1347788"/>
                <a:gd name="connsiteX103" fmla="*/ 1552575 w 2478882"/>
                <a:gd name="connsiteY103" fmla="*/ 835819 h 1347788"/>
                <a:gd name="connsiteX104" fmla="*/ 1531144 w 2478882"/>
                <a:gd name="connsiteY104" fmla="*/ 835819 h 1347788"/>
                <a:gd name="connsiteX105" fmla="*/ 1516857 w 2478882"/>
                <a:gd name="connsiteY105" fmla="*/ 845344 h 1347788"/>
                <a:gd name="connsiteX106" fmla="*/ 1485900 w 2478882"/>
                <a:gd name="connsiteY106" fmla="*/ 840582 h 1347788"/>
                <a:gd name="connsiteX107" fmla="*/ 1438275 w 2478882"/>
                <a:gd name="connsiteY107" fmla="*/ 835819 h 1347788"/>
                <a:gd name="connsiteX108" fmla="*/ 1416844 w 2478882"/>
                <a:gd name="connsiteY108" fmla="*/ 821532 h 1347788"/>
                <a:gd name="connsiteX109" fmla="*/ 1385888 w 2478882"/>
                <a:gd name="connsiteY109" fmla="*/ 823913 h 1347788"/>
                <a:gd name="connsiteX110" fmla="*/ 1359694 w 2478882"/>
                <a:gd name="connsiteY110" fmla="*/ 833438 h 1347788"/>
                <a:gd name="connsiteX111" fmla="*/ 1343025 w 2478882"/>
                <a:gd name="connsiteY111" fmla="*/ 828675 h 1347788"/>
                <a:gd name="connsiteX112" fmla="*/ 1323975 w 2478882"/>
                <a:gd name="connsiteY112" fmla="*/ 800100 h 1347788"/>
                <a:gd name="connsiteX113" fmla="*/ 1323975 w 2478882"/>
                <a:gd name="connsiteY113" fmla="*/ 788194 h 1347788"/>
                <a:gd name="connsiteX114" fmla="*/ 1314450 w 2478882"/>
                <a:gd name="connsiteY114" fmla="*/ 812007 h 1347788"/>
                <a:gd name="connsiteX115" fmla="*/ 1319213 w 2478882"/>
                <a:gd name="connsiteY115" fmla="*/ 845344 h 1347788"/>
                <a:gd name="connsiteX116" fmla="*/ 1312069 w 2478882"/>
                <a:gd name="connsiteY116" fmla="*/ 864394 h 1347788"/>
                <a:gd name="connsiteX117" fmla="*/ 1283494 w 2478882"/>
                <a:gd name="connsiteY117" fmla="*/ 864394 h 1347788"/>
                <a:gd name="connsiteX118" fmla="*/ 1264444 w 2478882"/>
                <a:gd name="connsiteY118" fmla="*/ 850107 h 1347788"/>
                <a:gd name="connsiteX119" fmla="*/ 1243013 w 2478882"/>
                <a:gd name="connsiteY119" fmla="*/ 850107 h 1347788"/>
                <a:gd name="connsiteX120" fmla="*/ 1219200 w 2478882"/>
                <a:gd name="connsiteY120" fmla="*/ 840582 h 1347788"/>
                <a:gd name="connsiteX121" fmla="*/ 1212057 w 2478882"/>
                <a:gd name="connsiteY121" fmla="*/ 833438 h 1347788"/>
                <a:gd name="connsiteX122" fmla="*/ 1212057 w 2478882"/>
                <a:gd name="connsiteY122" fmla="*/ 809625 h 1347788"/>
                <a:gd name="connsiteX123" fmla="*/ 1214438 w 2478882"/>
                <a:gd name="connsiteY123" fmla="*/ 785813 h 1347788"/>
                <a:gd name="connsiteX124" fmla="*/ 1219200 w 2478882"/>
                <a:gd name="connsiteY124" fmla="*/ 762000 h 1347788"/>
                <a:gd name="connsiteX125" fmla="*/ 1235869 w 2478882"/>
                <a:gd name="connsiteY125" fmla="*/ 747713 h 1347788"/>
                <a:gd name="connsiteX126" fmla="*/ 1243013 w 2478882"/>
                <a:gd name="connsiteY126" fmla="*/ 740569 h 1347788"/>
                <a:gd name="connsiteX127" fmla="*/ 1233488 w 2478882"/>
                <a:gd name="connsiteY127" fmla="*/ 716757 h 1347788"/>
                <a:gd name="connsiteX128" fmla="*/ 1200150 w 2478882"/>
                <a:gd name="connsiteY128" fmla="*/ 688182 h 1347788"/>
                <a:gd name="connsiteX129" fmla="*/ 1176338 w 2478882"/>
                <a:gd name="connsiteY129" fmla="*/ 671513 h 1347788"/>
                <a:gd name="connsiteX130" fmla="*/ 1162050 w 2478882"/>
                <a:gd name="connsiteY130" fmla="*/ 652463 h 1347788"/>
                <a:gd name="connsiteX131" fmla="*/ 1162050 w 2478882"/>
                <a:gd name="connsiteY131" fmla="*/ 652463 h 1347788"/>
                <a:gd name="connsiteX132" fmla="*/ 1166813 w 2478882"/>
                <a:gd name="connsiteY132" fmla="*/ 690563 h 1347788"/>
                <a:gd name="connsiteX133" fmla="*/ 1169194 w 2478882"/>
                <a:gd name="connsiteY133" fmla="*/ 719138 h 1347788"/>
                <a:gd name="connsiteX134" fmla="*/ 1195388 w 2478882"/>
                <a:gd name="connsiteY134" fmla="*/ 731044 h 1347788"/>
                <a:gd name="connsiteX135" fmla="*/ 1204913 w 2478882"/>
                <a:gd name="connsiteY135" fmla="*/ 745332 h 1347788"/>
                <a:gd name="connsiteX136" fmla="*/ 1195388 w 2478882"/>
                <a:gd name="connsiteY136" fmla="*/ 771525 h 1347788"/>
                <a:gd name="connsiteX137" fmla="*/ 1197769 w 2478882"/>
                <a:gd name="connsiteY137" fmla="*/ 797719 h 1347788"/>
                <a:gd name="connsiteX138" fmla="*/ 1190625 w 2478882"/>
                <a:gd name="connsiteY138" fmla="*/ 819150 h 1347788"/>
                <a:gd name="connsiteX139" fmla="*/ 1195388 w 2478882"/>
                <a:gd name="connsiteY139" fmla="*/ 838200 h 1347788"/>
                <a:gd name="connsiteX140" fmla="*/ 1195388 w 2478882"/>
                <a:gd name="connsiteY140" fmla="*/ 838200 h 1347788"/>
                <a:gd name="connsiteX141" fmla="*/ 1166813 w 2478882"/>
                <a:gd name="connsiteY141" fmla="*/ 838200 h 1347788"/>
                <a:gd name="connsiteX142" fmla="*/ 1150144 w 2478882"/>
                <a:gd name="connsiteY142" fmla="*/ 838200 h 1347788"/>
                <a:gd name="connsiteX143" fmla="*/ 1131094 w 2478882"/>
                <a:gd name="connsiteY143" fmla="*/ 847725 h 1347788"/>
                <a:gd name="connsiteX144" fmla="*/ 1114425 w 2478882"/>
                <a:gd name="connsiteY144" fmla="*/ 838200 h 1347788"/>
                <a:gd name="connsiteX145" fmla="*/ 1088232 w 2478882"/>
                <a:gd name="connsiteY145" fmla="*/ 847725 h 1347788"/>
                <a:gd name="connsiteX146" fmla="*/ 1066800 w 2478882"/>
                <a:gd name="connsiteY146" fmla="*/ 854869 h 1347788"/>
                <a:gd name="connsiteX147" fmla="*/ 1059657 w 2478882"/>
                <a:gd name="connsiteY147" fmla="*/ 842963 h 1347788"/>
                <a:gd name="connsiteX148" fmla="*/ 1031082 w 2478882"/>
                <a:gd name="connsiteY148" fmla="*/ 852488 h 1347788"/>
                <a:gd name="connsiteX149" fmla="*/ 992982 w 2478882"/>
                <a:gd name="connsiteY149" fmla="*/ 823913 h 1347788"/>
                <a:gd name="connsiteX150" fmla="*/ 964407 w 2478882"/>
                <a:gd name="connsiteY150" fmla="*/ 826294 h 1347788"/>
                <a:gd name="connsiteX151" fmla="*/ 942975 w 2478882"/>
                <a:gd name="connsiteY151" fmla="*/ 835819 h 1347788"/>
                <a:gd name="connsiteX152" fmla="*/ 921544 w 2478882"/>
                <a:gd name="connsiteY152" fmla="*/ 852488 h 1347788"/>
                <a:gd name="connsiteX153" fmla="*/ 909638 w 2478882"/>
                <a:gd name="connsiteY153" fmla="*/ 833438 h 1347788"/>
                <a:gd name="connsiteX154" fmla="*/ 919163 w 2478882"/>
                <a:gd name="connsiteY154" fmla="*/ 807244 h 1347788"/>
                <a:gd name="connsiteX155" fmla="*/ 921544 w 2478882"/>
                <a:gd name="connsiteY155" fmla="*/ 797719 h 1347788"/>
                <a:gd name="connsiteX156" fmla="*/ 914400 w 2478882"/>
                <a:gd name="connsiteY156" fmla="*/ 778669 h 1347788"/>
                <a:gd name="connsiteX157" fmla="*/ 907257 w 2478882"/>
                <a:gd name="connsiteY157" fmla="*/ 771525 h 1347788"/>
                <a:gd name="connsiteX158" fmla="*/ 897732 w 2478882"/>
                <a:gd name="connsiteY158" fmla="*/ 800100 h 1347788"/>
                <a:gd name="connsiteX159" fmla="*/ 897732 w 2478882"/>
                <a:gd name="connsiteY159" fmla="*/ 823913 h 1347788"/>
                <a:gd name="connsiteX160" fmla="*/ 869157 w 2478882"/>
                <a:gd name="connsiteY160" fmla="*/ 828675 h 1347788"/>
                <a:gd name="connsiteX161" fmla="*/ 850107 w 2478882"/>
                <a:gd name="connsiteY161" fmla="*/ 833438 h 1347788"/>
                <a:gd name="connsiteX162" fmla="*/ 828675 w 2478882"/>
                <a:gd name="connsiteY162" fmla="*/ 804863 h 1347788"/>
                <a:gd name="connsiteX163" fmla="*/ 814388 w 2478882"/>
                <a:gd name="connsiteY163" fmla="*/ 783432 h 1347788"/>
                <a:gd name="connsiteX164" fmla="*/ 807244 w 2478882"/>
                <a:gd name="connsiteY164" fmla="*/ 759619 h 1347788"/>
                <a:gd name="connsiteX165" fmla="*/ 804863 w 2478882"/>
                <a:gd name="connsiteY165" fmla="*/ 733425 h 1347788"/>
                <a:gd name="connsiteX166" fmla="*/ 783432 w 2478882"/>
                <a:gd name="connsiteY166" fmla="*/ 692944 h 1347788"/>
                <a:gd name="connsiteX167" fmla="*/ 783432 w 2478882"/>
                <a:gd name="connsiteY167" fmla="*/ 719138 h 1347788"/>
                <a:gd name="connsiteX168" fmla="*/ 785813 w 2478882"/>
                <a:gd name="connsiteY168" fmla="*/ 757238 h 1347788"/>
                <a:gd name="connsiteX169" fmla="*/ 800100 w 2478882"/>
                <a:gd name="connsiteY169" fmla="*/ 792957 h 1347788"/>
                <a:gd name="connsiteX170" fmla="*/ 823913 w 2478882"/>
                <a:gd name="connsiteY170" fmla="*/ 833438 h 1347788"/>
                <a:gd name="connsiteX171" fmla="*/ 845344 w 2478882"/>
                <a:gd name="connsiteY171" fmla="*/ 854869 h 1347788"/>
                <a:gd name="connsiteX172" fmla="*/ 838200 w 2478882"/>
                <a:gd name="connsiteY172" fmla="*/ 873919 h 1347788"/>
                <a:gd name="connsiteX173" fmla="*/ 823913 w 2478882"/>
                <a:gd name="connsiteY173" fmla="*/ 902494 h 1347788"/>
                <a:gd name="connsiteX174" fmla="*/ 823913 w 2478882"/>
                <a:gd name="connsiteY174" fmla="*/ 902494 h 1347788"/>
                <a:gd name="connsiteX175" fmla="*/ 800100 w 2478882"/>
                <a:gd name="connsiteY175" fmla="*/ 902494 h 1347788"/>
                <a:gd name="connsiteX176" fmla="*/ 809625 w 2478882"/>
                <a:gd name="connsiteY176" fmla="*/ 869157 h 1347788"/>
                <a:gd name="connsiteX177" fmla="*/ 795338 w 2478882"/>
                <a:gd name="connsiteY177" fmla="*/ 885825 h 1347788"/>
                <a:gd name="connsiteX178" fmla="*/ 788194 w 2478882"/>
                <a:gd name="connsiteY178" fmla="*/ 862013 h 1347788"/>
                <a:gd name="connsiteX179" fmla="*/ 769144 w 2478882"/>
                <a:gd name="connsiteY179" fmla="*/ 864394 h 1347788"/>
                <a:gd name="connsiteX180" fmla="*/ 750094 w 2478882"/>
                <a:gd name="connsiteY180" fmla="*/ 862013 h 1347788"/>
                <a:gd name="connsiteX181" fmla="*/ 742950 w 2478882"/>
                <a:gd name="connsiteY181" fmla="*/ 852488 h 1347788"/>
                <a:gd name="connsiteX182" fmla="*/ 742950 w 2478882"/>
                <a:gd name="connsiteY182" fmla="*/ 852488 h 1347788"/>
                <a:gd name="connsiteX183" fmla="*/ 728663 w 2478882"/>
                <a:gd name="connsiteY183" fmla="*/ 850107 h 1347788"/>
                <a:gd name="connsiteX184" fmla="*/ 711994 w 2478882"/>
                <a:gd name="connsiteY184" fmla="*/ 850107 h 1347788"/>
                <a:gd name="connsiteX185" fmla="*/ 700088 w 2478882"/>
                <a:gd name="connsiteY185" fmla="*/ 866775 h 1347788"/>
                <a:gd name="connsiteX186" fmla="*/ 681038 w 2478882"/>
                <a:gd name="connsiteY186" fmla="*/ 866775 h 1347788"/>
                <a:gd name="connsiteX187" fmla="*/ 669132 w 2478882"/>
                <a:gd name="connsiteY187" fmla="*/ 852488 h 1347788"/>
                <a:gd name="connsiteX188" fmla="*/ 666750 w 2478882"/>
                <a:gd name="connsiteY188" fmla="*/ 852488 h 1347788"/>
                <a:gd name="connsiteX189" fmla="*/ 652463 w 2478882"/>
                <a:gd name="connsiteY189" fmla="*/ 866775 h 1347788"/>
                <a:gd name="connsiteX190" fmla="*/ 652463 w 2478882"/>
                <a:gd name="connsiteY190" fmla="*/ 881063 h 1347788"/>
                <a:gd name="connsiteX191" fmla="*/ 661988 w 2478882"/>
                <a:gd name="connsiteY191" fmla="*/ 890588 h 1347788"/>
                <a:gd name="connsiteX192" fmla="*/ 704850 w 2478882"/>
                <a:gd name="connsiteY192" fmla="*/ 890588 h 1347788"/>
                <a:gd name="connsiteX193" fmla="*/ 738188 w 2478882"/>
                <a:gd name="connsiteY193" fmla="*/ 890588 h 1347788"/>
                <a:gd name="connsiteX194" fmla="*/ 776288 w 2478882"/>
                <a:gd name="connsiteY194" fmla="*/ 888207 h 1347788"/>
                <a:gd name="connsiteX195" fmla="*/ 783432 w 2478882"/>
                <a:gd name="connsiteY195" fmla="*/ 900113 h 1347788"/>
                <a:gd name="connsiteX196" fmla="*/ 783432 w 2478882"/>
                <a:gd name="connsiteY196" fmla="*/ 900113 h 1347788"/>
                <a:gd name="connsiteX197" fmla="*/ 754857 w 2478882"/>
                <a:gd name="connsiteY197" fmla="*/ 914400 h 1347788"/>
                <a:gd name="connsiteX198" fmla="*/ 735807 w 2478882"/>
                <a:gd name="connsiteY198" fmla="*/ 931069 h 1347788"/>
                <a:gd name="connsiteX199" fmla="*/ 735807 w 2478882"/>
                <a:gd name="connsiteY199" fmla="*/ 931069 h 1347788"/>
                <a:gd name="connsiteX200" fmla="*/ 707232 w 2478882"/>
                <a:gd name="connsiteY200" fmla="*/ 919163 h 1347788"/>
                <a:gd name="connsiteX201" fmla="*/ 690563 w 2478882"/>
                <a:gd name="connsiteY201" fmla="*/ 909638 h 1347788"/>
                <a:gd name="connsiteX202" fmla="*/ 652463 w 2478882"/>
                <a:gd name="connsiteY202" fmla="*/ 909638 h 1347788"/>
                <a:gd name="connsiteX203" fmla="*/ 619125 w 2478882"/>
                <a:gd name="connsiteY203" fmla="*/ 914400 h 1347788"/>
                <a:gd name="connsiteX204" fmla="*/ 600075 w 2478882"/>
                <a:gd name="connsiteY204" fmla="*/ 897732 h 1347788"/>
                <a:gd name="connsiteX205" fmla="*/ 590550 w 2478882"/>
                <a:gd name="connsiteY205" fmla="*/ 859632 h 1347788"/>
                <a:gd name="connsiteX206" fmla="*/ 581025 w 2478882"/>
                <a:gd name="connsiteY206" fmla="*/ 845344 h 1347788"/>
                <a:gd name="connsiteX207" fmla="*/ 573882 w 2478882"/>
                <a:gd name="connsiteY207" fmla="*/ 828675 h 1347788"/>
                <a:gd name="connsiteX208" fmla="*/ 559594 w 2478882"/>
                <a:gd name="connsiteY208" fmla="*/ 835819 h 1347788"/>
                <a:gd name="connsiteX209" fmla="*/ 559594 w 2478882"/>
                <a:gd name="connsiteY209" fmla="*/ 859632 h 1347788"/>
                <a:gd name="connsiteX210" fmla="*/ 545307 w 2478882"/>
                <a:gd name="connsiteY210" fmla="*/ 845344 h 1347788"/>
                <a:gd name="connsiteX211" fmla="*/ 523875 w 2478882"/>
                <a:gd name="connsiteY211" fmla="*/ 838200 h 1347788"/>
                <a:gd name="connsiteX212" fmla="*/ 500063 w 2478882"/>
                <a:gd name="connsiteY212" fmla="*/ 840582 h 1347788"/>
                <a:gd name="connsiteX213" fmla="*/ 492919 w 2478882"/>
                <a:gd name="connsiteY213" fmla="*/ 862013 h 1347788"/>
                <a:gd name="connsiteX214" fmla="*/ 481013 w 2478882"/>
                <a:gd name="connsiteY214" fmla="*/ 866775 h 1347788"/>
                <a:gd name="connsiteX215" fmla="*/ 461963 w 2478882"/>
                <a:gd name="connsiteY215" fmla="*/ 866775 h 1347788"/>
                <a:gd name="connsiteX216" fmla="*/ 433388 w 2478882"/>
                <a:gd name="connsiteY216" fmla="*/ 876300 h 1347788"/>
                <a:gd name="connsiteX217" fmla="*/ 419100 w 2478882"/>
                <a:gd name="connsiteY217" fmla="*/ 900113 h 1347788"/>
                <a:gd name="connsiteX218" fmla="*/ 426244 w 2478882"/>
                <a:gd name="connsiteY218" fmla="*/ 907257 h 1347788"/>
                <a:gd name="connsiteX219" fmla="*/ 466725 w 2478882"/>
                <a:gd name="connsiteY219" fmla="*/ 885825 h 1347788"/>
                <a:gd name="connsiteX220" fmla="*/ 488157 w 2478882"/>
                <a:gd name="connsiteY220" fmla="*/ 890588 h 1347788"/>
                <a:gd name="connsiteX221" fmla="*/ 519113 w 2478882"/>
                <a:gd name="connsiteY221" fmla="*/ 878682 h 1347788"/>
                <a:gd name="connsiteX222" fmla="*/ 552450 w 2478882"/>
                <a:gd name="connsiteY222" fmla="*/ 904875 h 1347788"/>
                <a:gd name="connsiteX223" fmla="*/ 561975 w 2478882"/>
                <a:gd name="connsiteY223" fmla="*/ 931069 h 1347788"/>
                <a:gd name="connsiteX224" fmla="*/ 590550 w 2478882"/>
                <a:gd name="connsiteY224" fmla="*/ 923925 h 1347788"/>
                <a:gd name="connsiteX225" fmla="*/ 607219 w 2478882"/>
                <a:gd name="connsiteY225" fmla="*/ 945357 h 1347788"/>
                <a:gd name="connsiteX226" fmla="*/ 645319 w 2478882"/>
                <a:gd name="connsiteY226" fmla="*/ 950119 h 1347788"/>
                <a:gd name="connsiteX227" fmla="*/ 704850 w 2478882"/>
                <a:gd name="connsiteY227" fmla="*/ 959644 h 1347788"/>
                <a:gd name="connsiteX228" fmla="*/ 745332 w 2478882"/>
                <a:gd name="connsiteY228" fmla="*/ 966788 h 1347788"/>
                <a:gd name="connsiteX229" fmla="*/ 745332 w 2478882"/>
                <a:gd name="connsiteY229" fmla="*/ 966788 h 1347788"/>
                <a:gd name="connsiteX230" fmla="*/ 764382 w 2478882"/>
                <a:gd name="connsiteY230" fmla="*/ 935832 h 1347788"/>
                <a:gd name="connsiteX231" fmla="*/ 790575 w 2478882"/>
                <a:gd name="connsiteY231" fmla="*/ 935832 h 1347788"/>
                <a:gd name="connsiteX232" fmla="*/ 828675 w 2478882"/>
                <a:gd name="connsiteY232" fmla="*/ 935832 h 1347788"/>
                <a:gd name="connsiteX233" fmla="*/ 821532 w 2478882"/>
                <a:gd name="connsiteY233" fmla="*/ 950119 h 1347788"/>
                <a:gd name="connsiteX234" fmla="*/ 812007 w 2478882"/>
                <a:gd name="connsiteY234" fmla="*/ 964407 h 1347788"/>
                <a:gd name="connsiteX235" fmla="*/ 823913 w 2478882"/>
                <a:gd name="connsiteY235" fmla="*/ 973932 h 1347788"/>
                <a:gd name="connsiteX236" fmla="*/ 800100 w 2478882"/>
                <a:gd name="connsiteY236" fmla="*/ 992982 h 1347788"/>
                <a:gd name="connsiteX237" fmla="*/ 797719 w 2478882"/>
                <a:gd name="connsiteY237" fmla="*/ 1014413 h 1347788"/>
                <a:gd name="connsiteX238" fmla="*/ 790575 w 2478882"/>
                <a:gd name="connsiteY238" fmla="*/ 1026319 h 1347788"/>
                <a:gd name="connsiteX239" fmla="*/ 764382 w 2478882"/>
                <a:gd name="connsiteY239" fmla="*/ 1031082 h 1347788"/>
                <a:gd name="connsiteX240" fmla="*/ 771525 w 2478882"/>
                <a:gd name="connsiteY240" fmla="*/ 1054894 h 1347788"/>
                <a:gd name="connsiteX241" fmla="*/ 740569 w 2478882"/>
                <a:gd name="connsiteY241" fmla="*/ 1059657 h 1347788"/>
                <a:gd name="connsiteX242" fmla="*/ 726282 w 2478882"/>
                <a:gd name="connsiteY242" fmla="*/ 1042988 h 1347788"/>
                <a:gd name="connsiteX243" fmla="*/ 695325 w 2478882"/>
                <a:gd name="connsiteY243" fmla="*/ 1045369 h 1347788"/>
                <a:gd name="connsiteX244" fmla="*/ 669132 w 2478882"/>
                <a:gd name="connsiteY244" fmla="*/ 1052513 h 1347788"/>
                <a:gd name="connsiteX245" fmla="*/ 642938 w 2478882"/>
                <a:gd name="connsiteY245" fmla="*/ 1050132 h 1347788"/>
                <a:gd name="connsiteX246" fmla="*/ 621507 w 2478882"/>
                <a:gd name="connsiteY246" fmla="*/ 1047750 h 1347788"/>
                <a:gd name="connsiteX247" fmla="*/ 621507 w 2478882"/>
                <a:gd name="connsiteY247" fmla="*/ 1033463 h 1347788"/>
                <a:gd name="connsiteX248" fmla="*/ 600075 w 2478882"/>
                <a:gd name="connsiteY248" fmla="*/ 1035844 h 1347788"/>
                <a:gd name="connsiteX249" fmla="*/ 578644 w 2478882"/>
                <a:gd name="connsiteY249" fmla="*/ 1040607 h 1347788"/>
                <a:gd name="connsiteX250" fmla="*/ 571500 w 2478882"/>
                <a:gd name="connsiteY250" fmla="*/ 1031082 h 1347788"/>
                <a:gd name="connsiteX251" fmla="*/ 571500 w 2478882"/>
                <a:gd name="connsiteY251" fmla="*/ 1019175 h 1347788"/>
                <a:gd name="connsiteX252" fmla="*/ 571500 w 2478882"/>
                <a:gd name="connsiteY252" fmla="*/ 1019175 h 1347788"/>
                <a:gd name="connsiteX253" fmla="*/ 626269 w 2478882"/>
                <a:gd name="connsiteY253" fmla="*/ 1004888 h 1347788"/>
                <a:gd name="connsiteX254" fmla="*/ 647700 w 2478882"/>
                <a:gd name="connsiteY254" fmla="*/ 988219 h 1347788"/>
                <a:gd name="connsiteX255" fmla="*/ 647700 w 2478882"/>
                <a:gd name="connsiteY255" fmla="*/ 988219 h 1347788"/>
                <a:gd name="connsiteX256" fmla="*/ 647700 w 2478882"/>
                <a:gd name="connsiteY256" fmla="*/ 988219 h 1347788"/>
                <a:gd name="connsiteX257" fmla="*/ 597694 w 2478882"/>
                <a:gd name="connsiteY257" fmla="*/ 988219 h 1347788"/>
                <a:gd name="connsiteX258" fmla="*/ 581025 w 2478882"/>
                <a:gd name="connsiteY258" fmla="*/ 990600 h 1347788"/>
                <a:gd name="connsiteX259" fmla="*/ 578644 w 2478882"/>
                <a:gd name="connsiteY259" fmla="*/ 969169 h 1347788"/>
                <a:gd name="connsiteX260" fmla="*/ 550069 w 2478882"/>
                <a:gd name="connsiteY260" fmla="*/ 966788 h 1347788"/>
                <a:gd name="connsiteX261" fmla="*/ 559594 w 2478882"/>
                <a:gd name="connsiteY261" fmla="*/ 988219 h 1347788"/>
                <a:gd name="connsiteX262" fmla="*/ 545307 w 2478882"/>
                <a:gd name="connsiteY262" fmla="*/ 992982 h 1347788"/>
                <a:gd name="connsiteX263" fmla="*/ 511969 w 2478882"/>
                <a:gd name="connsiteY263" fmla="*/ 988219 h 1347788"/>
                <a:gd name="connsiteX264" fmla="*/ 492919 w 2478882"/>
                <a:gd name="connsiteY264" fmla="*/ 990600 h 1347788"/>
                <a:gd name="connsiteX265" fmla="*/ 507207 w 2478882"/>
                <a:gd name="connsiteY265" fmla="*/ 1007269 h 1347788"/>
                <a:gd name="connsiteX266" fmla="*/ 516732 w 2478882"/>
                <a:gd name="connsiteY266" fmla="*/ 1019175 h 1347788"/>
                <a:gd name="connsiteX267" fmla="*/ 507207 w 2478882"/>
                <a:gd name="connsiteY267" fmla="*/ 1028700 h 1347788"/>
                <a:gd name="connsiteX268" fmla="*/ 507207 w 2478882"/>
                <a:gd name="connsiteY268" fmla="*/ 1028700 h 1347788"/>
                <a:gd name="connsiteX269" fmla="*/ 497682 w 2478882"/>
                <a:gd name="connsiteY269" fmla="*/ 1054894 h 1347788"/>
                <a:gd name="connsiteX270" fmla="*/ 469107 w 2478882"/>
                <a:gd name="connsiteY270" fmla="*/ 1076325 h 1347788"/>
                <a:gd name="connsiteX271" fmla="*/ 454819 w 2478882"/>
                <a:gd name="connsiteY271" fmla="*/ 1071563 h 1347788"/>
                <a:gd name="connsiteX272" fmla="*/ 438150 w 2478882"/>
                <a:gd name="connsiteY272" fmla="*/ 1085850 h 1347788"/>
                <a:gd name="connsiteX273" fmla="*/ 431007 w 2478882"/>
                <a:gd name="connsiteY273" fmla="*/ 1083469 h 1347788"/>
                <a:gd name="connsiteX274" fmla="*/ 433388 w 2478882"/>
                <a:gd name="connsiteY274" fmla="*/ 1059657 h 1347788"/>
                <a:gd name="connsiteX275" fmla="*/ 435769 w 2478882"/>
                <a:gd name="connsiteY275" fmla="*/ 1035844 h 1347788"/>
                <a:gd name="connsiteX276" fmla="*/ 426244 w 2478882"/>
                <a:gd name="connsiteY276" fmla="*/ 1031082 h 1347788"/>
                <a:gd name="connsiteX277" fmla="*/ 423863 w 2478882"/>
                <a:gd name="connsiteY277" fmla="*/ 1047750 h 1347788"/>
                <a:gd name="connsiteX278" fmla="*/ 416719 w 2478882"/>
                <a:gd name="connsiteY278" fmla="*/ 1062038 h 1347788"/>
                <a:gd name="connsiteX279" fmla="*/ 392907 w 2478882"/>
                <a:gd name="connsiteY279" fmla="*/ 1052513 h 1347788"/>
                <a:gd name="connsiteX280" fmla="*/ 383382 w 2478882"/>
                <a:gd name="connsiteY280" fmla="*/ 1050132 h 1347788"/>
                <a:gd name="connsiteX281" fmla="*/ 383382 w 2478882"/>
                <a:gd name="connsiteY281" fmla="*/ 1069182 h 1347788"/>
                <a:gd name="connsiteX282" fmla="*/ 404813 w 2478882"/>
                <a:gd name="connsiteY282" fmla="*/ 1088232 h 1347788"/>
                <a:gd name="connsiteX283" fmla="*/ 376238 w 2478882"/>
                <a:gd name="connsiteY283" fmla="*/ 1090613 h 1347788"/>
                <a:gd name="connsiteX284" fmla="*/ 371475 w 2478882"/>
                <a:gd name="connsiteY284" fmla="*/ 1100138 h 1347788"/>
                <a:gd name="connsiteX285" fmla="*/ 342900 w 2478882"/>
                <a:gd name="connsiteY285" fmla="*/ 1090613 h 1347788"/>
                <a:gd name="connsiteX286" fmla="*/ 342900 w 2478882"/>
                <a:gd name="connsiteY286" fmla="*/ 1109663 h 1347788"/>
                <a:gd name="connsiteX287" fmla="*/ 333375 w 2478882"/>
                <a:gd name="connsiteY287" fmla="*/ 1121569 h 1347788"/>
                <a:gd name="connsiteX288" fmla="*/ 323850 w 2478882"/>
                <a:gd name="connsiteY288" fmla="*/ 1121569 h 1347788"/>
                <a:gd name="connsiteX289" fmla="*/ 316707 w 2478882"/>
                <a:gd name="connsiteY289" fmla="*/ 1088232 h 1347788"/>
                <a:gd name="connsiteX290" fmla="*/ 290513 w 2478882"/>
                <a:gd name="connsiteY290" fmla="*/ 1073944 h 1347788"/>
                <a:gd name="connsiteX291" fmla="*/ 271463 w 2478882"/>
                <a:gd name="connsiteY291" fmla="*/ 1062038 h 1347788"/>
                <a:gd name="connsiteX292" fmla="*/ 278607 w 2478882"/>
                <a:gd name="connsiteY292" fmla="*/ 1012032 h 1347788"/>
                <a:gd name="connsiteX293" fmla="*/ 285750 w 2478882"/>
                <a:gd name="connsiteY293" fmla="*/ 978694 h 1347788"/>
                <a:gd name="connsiteX294" fmla="*/ 328613 w 2478882"/>
                <a:gd name="connsiteY294" fmla="*/ 954882 h 1347788"/>
                <a:gd name="connsiteX295" fmla="*/ 338138 w 2478882"/>
                <a:gd name="connsiteY295" fmla="*/ 938213 h 1347788"/>
                <a:gd name="connsiteX296" fmla="*/ 350044 w 2478882"/>
                <a:gd name="connsiteY296" fmla="*/ 912019 h 1347788"/>
                <a:gd name="connsiteX297" fmla="*/ 350044 w 2478882"/>
                <a:gd name="connsiteY297" fmla="*/ 912019 h 1347788"/>
                <a:gd name="connsiteX298" fmla="*/ 321469 w 2478882"/>
                <a:gd name="connsiteY298" fmla="*/ 919163 h 1347788"/>
                <a:gd name="connsiteX299" fmla="*/ 314325 w 2478882"/>
                <a:gd name="connsiteY299" fmla="*/ 895350 h 1347788"/>
                <a:gd name="connsiteX300" fmla="*/ 311944 w 2478882"/>
                <a:gd name="connsiteY300" fmla="*/ 916782 h 1347788"/>
                <a:gd name="connsiteX301" fmla="*/ 300038 w 2478882"/>
                <a:gd name="connsiteY301" fmla="*/ 950119 h 1347788"/>
                <a:gd name="connsiteX302" fmla="*/ 288132 w 2478882"/>
                <a:gd name="connsiteY302" fmla="*/ 942975 h 1347788"/>
                <a:gd name="connsiteX303" fmla="*/ 288132 w 2478882"/>
                <a:gd name="connsiteY303" fmla="*/ 919163 h 1347788"/>
                <a:gd name="connsiteX304" fmla="*/ 288132 w 2478882"/>
                <a:gd name="connsiteY304" fmla="*/ 907257 h 1347788"/>
                <a:gd name="connsiteX305" fmla="*/ 278607 w 2478882"/>
                <a:gd name="connsiteY305" fmla="*/ 895350 h 1347788"/>
                <a:gd name="connsiteX306" fmla="*/ 269082 w 2478882"/>
                <a:gd name="connsiteY306" fmla="*/ 902494 h 1347788"/>
                <a:gd name="connsiteX307" fmla="*/ 264319 w 2478882"/>
                <a:gd name="connsiteY307" fmla="*/ 938213 h 1347788"/>
                <a:gd name="connsiteX308" fmla="*/ 280988 w 2478882"/>
                <a:gd name="connsiteY308" fmla="*/ 957263 h 1347788"/>
                <a:gd name="connsiteX309" fmla="*/ 276225 w 2478882"/>
                <a:gd name="connsiteY309" fmla="*/ 976313 h 1347788"/>
                <a:gd name="connsiteX310" fmla="*/ 264319 w 2478882"/>
                <a:gd name="connsiteY310" fmla="*/ 1007269 h 1347788"/>
                <a:gd name="connsiteX311" fmla="*/ 250032 w 2478882"/>
                <a:gd name="connsiteY311" fmla="*/ 1031082 h 1347788"/>
                <a:gd name="connsiteX312" fmla="*/ 207169 w 2478882"/>
                <a:gd name="connsiteY312" fmla="*/ 1019175 h 1347788"/>
                <a:gd name="connsiteX313" fmla="*/ 200025 w 2478882"/>
                <a:gd name="connsiteY313" fmla="*/ 988219 h 1347788"/>
                <a:gd name="connsiteX314" fmla="*/ 157163 w 2478882"/>
                <a:gd name="connsiteY314" fmla="*/ 962025 h 1347788"/>
                <a:gd name="connsiteX315" fmla="*/ 104775 w 2478882"/>
                <a:gd name="connsiteY315" fmla="*/ 940594 h 1347788"/>
                <a:gd name="connsiteX316" fmla="*/ 61913 w 2478882"/>
                <a:gd name="connsiteY316" fmla="*/ 902494 h 1347788"/>
                <a:gd name="connsiteX317" fmla="*/ 35719 w 2478882"/>
                <a:gd name="connsiteY317" fmla="*/ 864394 h 1347788"/>
                <a:gd name="connsiteX318" fmla="*/ 11907 w 2478882"/>
                <a:gd name="connsiteY318" fmla="*/ 804863 h 1347788"/>
                <a:gd name="connsiteX319" fmla="*/ 0 w 2478882"/>
                <a:gd name="connsiteY319" fmla="*/ 735807 h 1347788"/>
                <a:gd name="connsiteX320" fmla="*/ 2382 w 2478882"/>
                <a:gd name="connsiteY320" fmla="*/ 676275 h 1347788"/>
                <a:gd name="connsiteX321" fmla="*/ 2382 w 2478882"/>
                <a:gd name="connsiteY321" fmla="*/ 645319 h 1347788"/>
                <a:gd name="connsiteX322" fmla="*/ 2052638 w 2478882"/>
                <a:gd name="connsiteY322" fmla="*/ 0 h 1347788"/>
                <a:gd name="connsiteX0" fmla="*/ 2052638 w 2478882"/>
                <a:gd name="connsiteY0" fmla="*/ 0 h 1347788"/>
                <a:gd name="connsiteX1" fmla="*/ 2057400 w 2478882"/>
                <a:gd name="connsiteY1" fmla="*/ 33338 h 1347788"/>
                <a:gd name="connsiteX2" fmla="*/ 2066925 w 2478882"/>
                <a:gd name="connsiteY2" fmla="*/ 88107 h 1347788"/>
                <a:gd name="connsiteX3" fmla="*/ 2088357 w 2478882"/>
                <a:gd name="connsiteY3" fmla="*/ 133350 h 1347788"/>
                <a:gd name="connsiteX4" fmla="*/ 2085975 w 2478882"/>
                <a:gd name="connsiteY4" fmla="*/ 183357 h 1347788"/>
                <a:gd name="connsiteX5" fmla="*/ 2085975 w 2478882"/>
                <a:gd name="connsiteY5" fmla="*/ 228600 h 1347788"/>
                <a:gd name="connsiteX6" fmla="*/ 2081213 w 2478882"/>
                <a:gd name="connsiteY6" fmla="*/ 278607 h 1347788"/>
                <a:gd name="connsiteX7" fmla="*/ 2095500 w 2478882"/>
                <a:gd name="connsiteY7" fmla="*/ 319088 h 1347788"/>
                <a:gd name="connsiteX8" fmla="*/ 2109788 w 2478882"/>
                <a:gd name="connsiteY8" fmla="*/ 350044 h 1347788"/>
                <a:gd name="connsiteX9" fmla="*/ 2105025 w 2478882"/>
                <a:gd name="connsiteY9" fmla="*/ 388144 h 1347788"/>
                <a:gd name="connsiteX10" fmla="*/ 2119313 w 2478882"/>
                <a:gd name="connsiteY10" fmla="*/ 426244 h 1347788"/>
                <a:gd name="connsiteX11" fmla="*/ 2145507 w 2478882"/>
                <a:gd name="connsiteY11" fmla="*/ 454819 h 1347788"/>
                <a:gd name="connsiteX12" fmla="*/ 2169319 w 2478882"/>
                <a:gd name="connsiteY12" fmla="*/ 481013 h 1347788"/>
                <a:gd name="connsiteX13" fmla="*/ 2178844 w 2478882"/>
                <a:gd name="connsiteY13" fmla="*/ 516732 h 1347788"/>
                <a:gd name="connsiteX14" fmla="*/ 2216944 w 2478882"/>
                <a:gd name="connsiteY14" fmla="*/ 633413 h 1347788"/>
                <a:gd name="connsiteX15" fmla="*/ 2238375 w 2478882"/>
                <a:gd name="connsiteY15" fmla="*/ 719138 h 1347788"/>
                <a:gd name="connsiteX16" fmla="*/ 2266950 w 2478882"/>
                <a:gd name="connsiteY16" fmla="*/ 764382 h 1347788"/>
                <a:gd name="connsiteX17" fmla="*/ 2288382 w 2478882"/>
                <a:gd name="connsiteY17" fmla="*/ 821532 h 1347788"/>
                <a:gd name="connsiteX18" fmla="*/ 2297907 w 2478882"/>
                <a:gd name="connsiteY18" fmla="*/ 871538 h 1347788"/>
                <a:gd name="connsiteX19" fmla="*/ 2340769 w 2478882"/>
                <a:gd name="connsiteY19" fmla="*/ 909638 h 1347788"/>
                <a:gd name="connsiteX20" fmla="*/ 2343150 w 2478882"/>
                <a:gd name="connsiteY20" fmla="*/ 950119 h 1347788"/>
                <a:gd name="connsiteX21" fmla="*/ 2347913 w 2478882"/>
                <a:gd name="connsiteY21" fmla="*/ 964407 h 1347788"/>
                <a:gd name="connsiteX22" fmla="*/ 2364582 w 2478882"/>
                <a:gd name="connsiteY22" fmla="*/ 978694 h 1347788"/>
                <a:gd name="connsiteX23" fmla="*/ 2359819 w 2478882"/>
                <a:gd name="connsiteY23" fmla="*/ 995363 h 1347788"/>
                <a:gd name="connsiteX24" fmla="*/ 2393157 w 2478882"/>
                <a:gd name="connsiteY24" fmla="*/ 1019175 h 1347788"/>
                <a:gd name="connsiteX25" fmla="*/ 2409825 w 2478882"/>
                <a:gd name="connsiteY25" fmla="*/ 1059657 h 1347788"/>
                <a:gd name="connsiteX26" fmla="*/ 2390775 w 2478882"/>
                <a:gd name="connsiteY26" fmla="*/ 1069182 h 1347788"/>
                <a:gd name="connsiteX27" fmla="*/ 2376488 w 2478882"/>
                <a:gd name="connsiteY27" fmla="*/ 1047750 h 1347788"/>
                <a:gd name="connsiteX28" fmla="*/ 2364582 w 2478882"/>
                <a:gd name="connsiteY28" fmla="*/ 1035844 h 1347788"/>
                <a:gd name="connsiteX29" fmla="*/ 2355057 w 2478882"/>
                <a:gd name="connsiteY29" fmla="*/ 1035844 h 1347788"/>
                <a:gd name="connsiteX30" fmla="*/ 2352675 w 2478882"/>
                <a:gd name="connsiteY30" fmla="*/ 1057275 h 1347788"/>
                <a:gd name="connsiteX31" fmla="*/ 2371725 w 2478882"/>
                <a:gd name="connsiteY31" fmla="*/ 1090613 h 1347788"/>
                <a:gd name="connsiteX32" fmla="*/ 2386013 w 2478882"/>
                <a:gd name="connsiteY32" fmla="*/ 1104900 h 1347788"/>
                <a:gd name="connsiteX33" fmla="*/ 2400300 w 2478882"/>
                <a:gd name="connsiteY33" fmla="*/ 1085850 h 1347788"/>
                <a:gd name="connsiteX34" fmla="*/ 2414588 w 2478882"/>
                <a:gd name="connsiteY34" fmla="*/ 1090613 h 1347788"/>
                <a:gd name="connsiteX35" fmla="*/ 2421732 w 2478882"/>
                <a:gd name="connsiteY35" fmla="*/ 1116807 h 1347788"/>
                <a:gd name="connsiteX36" fmla="*/ 2424113 w 2478882"/>
                <a:gd name="connsiteY36" fmla="*/ 1128713 h 1347788"/>
                <a:gd name="connsiteX37" fmla="*/ 2400300 w 2478882"/>
                <a:gd name="connsiteY37" fmla="*/ 1131094 h 1347788"/>
                <a:gd name="connsiteX38" fmla="*/ 2414588 w 2478882"/>
                <a:gd name="connsiteY38" fmla="*/ 1152525 h 1347788"/>
                <a:gd name="connsiteX39" fmla="*/ 2443163 w 2478882"/>
                <a:gd name="connsiteY39" fmla="*/ 1159669 h 1347788"/>
                <a:gd name="connsiteX40" fmla="*/ 2462213 w 2478882"/>
                <a:gd name="connsiteY40" fmla="*/ 1190625 h 1347788"/>
                <a:gd name="connsiteX41" fmla="*/ 2455069 w 2478882"/>
                <a:gd name="connsiteY41" fmla="*/ 1235869 h 1347788"/>
                <a:gd name="connsiteX42" fmla="*/ 2459832 w 2478882"/>
                <a:gd name="connsiteY42" fmla="*/ 1290638 h 1347788"/>
                <a:gd name="connsiteX43" fmla="*/ 2478882 w 2478882"/>
                <a:gd name="connsiteY43" fmla="*/ 1347788 h 1347788"/>
                <a:gd name="connsiteX44" fmla="*/ 2457450 w 2478882"/>
                <a:gd name="connsiteY44" fmla="*/ 1347788 h 1347788"/>
                <a:gd name="connsiteX45" fmla="*/ 2428875 w 2478882"/>
                <a:gd name="connsiteY45" fmla="*/ 1335882 h 1347788"/>
                <a:gd name="connsiteX46" fmla="*/ 2412207 w 2478882"/>
                <a:gd name="connsiteY46" fmla="*/ 1335882 h 1347788"/>
                <a:gd name="connsiteX47" fmla="*/ 2395538 w 2478882"/>
                <a:gd name="connsiteY47" fmla="*/ 1326357 h 1347788"/>
                <a:gd name="connsiteX48" fmla="*/ 2378869 w 2478882"/>
                <a:gd name="connsiteY48" fmla="*/ 1316832 h 1347788"/>
                <a:gd name="connsiteX49" fmla="*/ 2383632 w 2478882"/>
                <a:gd name="connsiteY49" fmla="*/ 1269207 h 1347788"/>
                <a:gd name="connsiteX50" fmla="*/ 2336007 w 2478882"/>
                <a:gd name="connsiteY50" fmla="*/ 1245394 h 1347788"/>
                <a:gd name="connsiteX51" fmla="*/ 2297907 w 2478882"/>
                <a:gd name="connsiteY51" fmla="*/ 1233488 h 1347788"/>
                <a:gd name="connsiteX52" fmla="*/ 2238375 w 2478882"/>
                <a:gd name="connsiteY52" fmla="*/ 1214438 h 1347788"/>
                <a:gd name="connsiteX53" fmla="*/ 2185988 w 2478882"/>
                <a:gd name="connsiteY53" fmla="*/ 1212057 h 1347788"/>
                <a:gd name="connsiteX54" fmla="*/ 2164557 w 2478882"/>
                <a:gd name="connsiteY54" fmla="*/ 1207294 h 1347788"/>
                <a:gd name="connsiteX55" fmla="*/ 2193132 w 2478882"/>
                <a:gd name="connsiteY55" fmla="*/ 1188244 h 1347788"/>
                <a:gd name="connsiteX56" fmla="*/ 2178844 w 2478882"/>
                <a:gd name="connsiteY56" fmla="*/ 1185863 h 1347788"/>
                <a:gd name="connsiteX57" fmla="*/ 2183607 w 2478882"/>
                <a:gd name="connsiteY57" fmla="*/ 1169194 h 1347788"/>
                <a:gd name="connsiteX58" fmla="*/ 2224088 w 2478882"/>
                <a:gd name="connsiteY58" fmla="*/ 1133476 h 1347788"/>
                <a:gd name="connsiteX59" fmla="*/ 2200275 w 2478882"/>
                <a:gd name="connsiteY59" fmla="*/ 1123950 h 1347788"/>
                <a:gd name="connsiteX60" fmla="*/ 2176463 w 2478882"/>
                <a:gd name="connsiteY60" fmla="*/ 1154907 h 1347788"/>
                <a:gd name="connsiteX61" fmla="*/ 2155032 w 2478882"/>
                <a:gd name="connsiteY61" fmla="*/ 1164432 h 1347788"/>
                <a:gd name="connsiteX62" fmla="*/ 2147888 w 2478882"/>
                <a:gd name="connsiteY62" fmla="*/ 1152525 h 1347788"/>
                <a:gd name="connsiteX63" fmla="*/ 2138363 w 2478882"/>
                <a:gd name="connsiteY63" fmla="*/ 1147763 h 1347788"/>
                <a:gd name="connsiteX64" fmla="*/ 2119313 w 2478882"/>
                <a:gd name="connsiteY64" fmla="*/ 1152525 h 1347788"/>
                <a:gd name="connsiteX65" fmla="*/ 2090738 w 2478882"/>
                <a:gd name="connsiteY65" fmla="*/ 1143000 h 1347788"/>
                <a:gd name="connsiteX66" fmla="*/ 2076451 w 2478882"/>
                <a:gd name="connsiteY66" fmla="*/ 1140620 h 1347788"/>
                <a:gd name="connsiteX67" fmla="*/ 2050256 w 2478882"/>
                <a:gd name="connsiteY67" fmla="*/ 1126331 h 1347788"/>
                <a:gd name="connsiteX68" fmla="*/ 2035970 w 2478882"/>
                <a:gd name="connsiteY68" fmla="*/ 1131094 h 1347788"/>
                <a:gd name="connsiteX69" fmla="*/ 1990725 w 2478882"/>
                <a:gd name="connsiteY69" fmla="*/ 1123950 h 1347788"/>
                <a:gd name="connsiteX70" fmla="*/ 1976438 w 2478882"/>
                <a:gd name="connsiteY70" fmla="*/ 1095375 h 1347788"/>
                <a:gd name="connsiteX71" fmla="*/ 1952625 w 2478882"/>
                <a:gd name="connsiteY71" fmla="*/ 1114425 h 1347788"/>
                <a:gd name="connsiteX72" fmla="*/ 1935957 w 2478882"/>
                <a:gd name="connsiteY72" fmla="*/ 1138238 h 1347788"/>
                <a:gd name="connsiteX73" fmla="*/ 1921669 w 2478882"/>
                <a:gd name="connsiteY73" fmla="*/ 1104900 h 1347788"/>
                <a:gd name="connsiteX74" fmla="*/ 1921669 w 2478882"/>
                <a:gd name="connsiteY74" fmla="*/ 1083469 h 1347788"/>
                <a:gd name="connsiteX75" fmla="*/ 1893094 w 2478882"/>
                <a:gd name="connsiteY75" fmla="*/ 1057275 h 1347788"/>
                <a:gd name="connsiteX76" fmla="*/ 1869282 w 2478882"/>
                <a:gd name="connsiteY76" fmla="*/ 1042988 h 1347788"/>
                <a:gd name="connsiteX77" fmla="*/ 1850232 w 2478882"/>
                <a:gd name="connsiteY77" fmla="*/ 1028700 h 1347788"/>
                <a:gd name="connsiteX78" fmla="*/ 1843088 w 2478882"/>
                <a:gd name="connsiteY78" fmla="*/ 1016794 h 1347788"/>
                <a:gd name="connsiteX79" fmla="*/ 1804988 w 2478882"/>
                <a:gd name="connsiteY79" fmla="*/ 1012032 h 1347788"/>
                <a:gd name="connsiteX80" fmla="*/ 1769269 w 2478882"/>
                <a:gd name="connsiteY80" fmla="*/ 1007269 h 1347788"/>
                <a:gd name="connsiteX81" fmla="*/ 1750219 w 2478882"/>
                <a:gd name="connsiteY81" fmla="*/ 981075 h 1347788"/>
                <a:gd name="connsiteX82" fmla="*/ 1709738 w 2478882"/>
                <a:gd name="connsiteY82" fmla="*/ 962025 h 1347788"/>
                <a:gd name="connsiteX83" fmla="*/ 1678782 w 2478882"/>
                <a:gd name="connsiteY83" fmla="*/ 947738 h 1347788"/>
                <a:gd name="connsiteX84" fmla="*/ 1659732 w 2478882"/>
                <a:gd name="connsiteY84" fmla="*/ 945357 h 1347788"/>
                <a:gd name="connsiteX85" fmla="*/ 1659732 w 2478882"/>
                <a:gd name="connsiteY85" fmla="*/ 921544 h 1347788"/>
                <a:gd name="connsiteX86" fmla="*/ 1640682 w 2478882"/>
                <a:gd name="connsiteY86" fmla="*/ 928688 h 1347788"/>
                <a:gd name="connsiteX87" fmla="*/ 1640682 w 2478882"/>
                <a:gd name="connsiteY87" fmla="*/ 928688 h 1347788"/>
                <a:gd name="connsiteX88" fmla="*/ 1619250 w 2478882"/>
                <a:gd name="connsiteY88" fmla="*/ 892969 h 1347788"/>
                <a:gd name="connsiteX89" fmla="*/ 1595438 w 2478882"/>
                <a:gd name="connsiteY89" fmla="*/ 871538 h 1347788"/>
                <a:gd name="connsiteX90" fmla="*/ 1581150 w 2478882"/>
                <a:gd name="connsiteY90" fmla="*/ 864394 h 1347788"/>
                <a:gd name="connsiteX91" fmla="*/ 1581150 w 2478882"/>
                <a:gd name="connsiteY91" fmla="*/ 845344 h 1347788"/>
                <a:gd name="connsiteX92" fmla="*/ 1602582 w 2478882"/>
                <a:gd name="connsiteY92" fmla="*/ 835819 h 1347788"/>
                <a:gd name="connsiteX93" fmla="*/ 1633538 w 2478882"/>
                <a:gd name="connsiteY93" fmla="*/ 842963 h 1347788"/>
                <a:gd name="connsiteX94" fmla="*/ 1657350 w 2478882"/>
                <a:gd name="connsiteY94" fmla="*/ 828675 h 1347788"/>
                <a:gd name="connsiteX95" fmla="*/ 1669257 w 2478882"/>
                <a:gd name="connsiteY95" fmla="*/ 816769 h 1347788"/>
                <a:gd name="connsiteX96" fmla="*/ 1688307 w 2478882"/>
                <a:gd name="connsiteY96" fmla="*/ 804863 h 1347788"/>
                <a:gd name="connsiteX97" fmla="*/ 1650207 w 2478882"/>
                <a:gd name="connsiteY97" fmla="*/ 771525 h 1347788"/>
                <a:gd name="connsiteX98" fmla="*/ 1624013 w 2478882"/>
                <a:gd name="connsiteY98" fmla="*/ 778669 h 1347788"/>
                <a:gd name="connsiteX99" fmla="*/ 1626393 w 2478882"/>
                <a:gd name="connsiteY99" fmla="*/ 795338 h 1347788"/>
                <a:gd name="connsiteX100" fmla="*/ 1607344 w 2478882"/>
                <a:gd name="connsiteY100" fmla="*/ 802481 h 1347788"/>
                <a:gd name="connsiteX101" fmla="*/ 1581151 w 2478882"/>
                <a:gd name="connsiteY101" fmla="*/ 809625 h 1347788"/>
                <a:gd name="connsiteX102" fmla="*/ 1559719 w 2478882"/>
                <a:gd name="connsiteY102" fmla="*/ 819150 h 1347788"/>
                <a:gd name="connsiteX103" fmla="*/ 1552575 w 2478882"/>
                <a:gd name="connsiteY103" fmla="*/ 835819 h 1347788"/>
                <a:gd name="connsiteX104" fmla="*/ 1531144 w 2478882"/>
                <a:gd name="connsiteY104" fmla="*/ 835819 h 1347788"/>
                <a:gd name="connsiteX105" fmla="*/ 1516857 w 2478882"/>
                <a:gd name="connsiteY105" fmla="*/ 845344 h 1347788"/>
                <a:gd name="connsiteX106" fmla="*/ 1485900 w 2478882"/>
                <a:gd name="connsiteY106" fmla="*/ 840582 h 1347788"/>
                <a:gd name="connsiteX107" fmla="*/ 1438275 w 2478882"/>
                <a:gd name="connsiteY107" fmla="*/ 835819 h 1347788"/>
                <a:gd name="connsiteX108" fmla="*/ 1416844 w 2478882"/>
                <a:gd name="connsiteY108" fmla="*/ 821532 h 1347788"/>
                <a:gd name="connsiteX109" fmla="*/ 1385888 w 2478882"/>
                <a:gd name="connsiteY109" fmla="*/ 823913 h 1347788"/>
                <a:gd name="connsiteX110" fmla="*/ 1359694 w 2478882"/>
                <a:gd name="connsiteY110" fmla="*/ 833438 h 1347788"/>
                <a:gd name="connsiteX111" fmla="*/ 1343025 w 2478882"/>
                <a:gd name="connsiteY111" fmla="*/ 828675 h 1347788"/>
                <a:gd name="connsiteX112" fmla="*/ 1323975 w 2478882"/>
                <a:gd name="connsiteY112" fmla="*/ 800100 h 1347788"/>
                <a:gd name="connsiteX113" fmla="*/ 1323975 w 2478882"/>
                <a:gd name="connsiteY113" fmla="*/ 788194 h 1347788"/>
                <a:gd name="connsiteX114" fmla="*/ 1314450 w 2478882"/>
                <a:gd name="connsiteY114" fmla="*/ 812007 h 1347788"/>
                <a:gd name="connsiteX115" fmla="*/ 1319213 w 2478882"/>
                <a:gd name="connsiteY115" fmla="*/ 845344 h 1347788"/>
                <a:gd name="connsiteX116" fmla="*/ 1312069 w 2478882"/>
                <a:gd name="connsiteY116" fmla="*/ 864394 h 1347788"/>
                <a:gd name="connsiteX117" fmla="*/ 1283494 w 2478882"/>
                <a:gd name="connsiteY117" fmla="*/ 864394 h 1347788"/>
                <a:gd name="connsiteX118" fmla="*/ 1264444 w 2478882"/>
                <a:gd name="connsiteY118" fmla="*/ 850107 h 1347788"/>
                <a:gd name="connsiteX119" fmla="*/ 1243013 w 2478882"/>
                <a:gd name="connsiteY119" fmla="*/ 850107 h 1347788"/>
                <a:gd name="connsiteX120" fmla="*/ 1219200 w 2478882"/>
                <a:gd name="connsiteY120" fmla="*/ 840582 h 1347788"/>
                <a:gd name="connsiteX121" fmla="*/ 1212057 w 2478882"/>
                <a:gd name="connsiteY121" fmla="*/ 833438 h 1347788"/>
                <a:gd name="connsiteX122" fmla="*/ 1212057 w 2478882"/>
                <a:gd name="connsiteY122" fmla="*/ 809625 h 1347788"/>
                <a:gd name="connsiteX123" fmla="*/ 1214438 w 2478882"/>
                <a:gd name="connsiteY123" fmla="*/ 785813 h 1347788"/>
                <a:gd name="connsiteX124" fmla="*/ 1219200 w 2478882"/>
                <a:gd name="connsiteY124" fmla="*/ 762000 h 1347788"/>
                <a:gd name="connsiteX125" fmla="*/ 1235869 w 2478882"/>
                <a:gd name="connsiteY125" fmla="*/ 747713 h 1347788"/>
                <a:gd name="connsiteX126" fmla="*/ 1243013 w 2478882"/>
                <a:gd name="connsiteY126" fmla="*/ 740569 h 1347788"/>
                <a:gd name="connsiteX127" fmla="*/ 1233488 w 2478882"/>
                <a:gd name="connsiteY127" fmla="*/ 716757 h 1347788"/>
                <a:gd name="connsiteX128" fmla="*/ 1200150 w 2478882"/>
                <a:gd name="connsiteY128" fmla="*/ 688182 h 1347788"/>
                <a:gd name="connsiteX129" fmla="*/ 1176338 w 2478882"/>
                <a:gd name="connsiteY129" fmla="*/ 671513 h 1347788"/>
                <a:gd name="connsiteX130" fmla="*/ 1162050 w 2478882"/>
                <a:gd name="connsiteY130" fmla="*/ 652463 h 1347788"/>
                <a:gd name="connsiteX131" fmla="*/ 1162050 w 2478882"/>
                <a:gd name="connsiteY131" fmla="*/ 652463 h 1347788"/>
                <a:gd name="connsiteX132" fmla="*/ 1166813 w 2478882"/>
                <a:gd name="connsiteY132" fmla="*/ 690563 h 1347788"/>
                <a:gd name="connsiteX133" fmla="*/ 1169194 w 2478882"/>
                <a:gd name="connsiteY133" fmla="*/ 719138 h 1347788"/>
                <a:gd name="connsiteX134" fmla="*/ 1195388 w 2478882"/>
                <a:gd name="connsiteY134" fmla="*/ 731044 h 1347788"/>
                <a:gd name="connsiteX135" fmla="*/ 1204913 w 2478882"/>
                <a:gd name="connsiteY135" fmla="*/ 745332 h 1347788"/>
                <a:gd name="connsiteX136" fmla="*/ 1195388 w 2478882"/>
                <a:gd name="connsiteY136" fmla="*/ 771525 h 1347788"/>
                <a:gd name="connsiteX137" fmla="*/ 1197769 w 2478882"/>
                <a:gd name="connsiteY137" fmla="*/ 797719 h 1347788"/>
                <a:gd name="connsiteX138" fmla="*/ 1190625 w 2478882"/>
                <a:gd name="connsiteY138" fmla="*/ 819150 h 1347788"/>
                <a:gd name="connsiteX139" fmla="*/ 1195388 w 2478882"/>
                <a:gd name="connsiteY139" fmla="*/ 838200 h 1347788"/>
                <a:gd name="connsiteX140" fmla="*/ 1195388 w 2478882"/>
                <a:gd name="connsiteY140" fmla="*/ 838200 h 1347788"/>
                <a:gd name="connsiteX141" fmla="*/ 1166813 w 2478882"/>
                <a:gd name="connsiteY141" fmla="*/ 838200 h 1347788"/>
                <a:gd name="connsiteX142" fmla="*/ 1150144 w 2478882"/>
                <a:gd name="connsiteY142" fmla="*/ 838200 h 1347788"/>
                <a:gd name="connsiteX143" fmla="*/ 1131094 w 2478882"/>
                <a:gd name="connsiteY143" fmla="*/ 847725 h 1347788"/>
                <a:gd name="connsiteX144" fmla="*/ 1114425 w 2478882"/>
                <a:gd name="connsiteY144" fmla="*/ 838200 h 1347788"/>
                <a:gd name="connsiteX145" fmla="*/ 1088232 w 2478882"/>
                <a:gd name="connsiteY145" fmla="*/ 847725 h 1347788"/>
                <a:gd name="connsiteX146" fmla="*/ 1066800 w 2478882"/>
                <a:gd name="connsiteY146" fmla="*/ 854869 h 1347788"/>
                <a:gd name="connsiteX147" fmla="*/ 1059657 w 2478882"/>
                <a:gd name="connsiteY147" fmla="*/ 842963 h 1347788"/>
                <a:gd name="connsiteX148" fmla="*/ 1031082 w 2478882"/>
                <a:gd name="connsiteY148" fmla="*/ 852488 h 1347788"/>
                <a:gd name="connsiteX149" fmla="*/ 992982 w 2478882"/>
                <a:gd name="connsiteY149" fmla="*/ 823913 h 1347788"/>
                <a:gd name="connsiteX150" fmla="*/ 964407 w 2478882"/>
                <a:gd name="connsiteY150" fmla="*/ 826294 h 1347788"/>
                <a:gd name="connsiteX151" fmla="*/ 942975 w 2478882"/>
                <a:gd name="connsiteY151" fmla="*/ 835819 h 1347788"/>
                <a:gd name="connsiteX152" fmla="*/ 921544 w 2478882"/>
                <a:gd name="connsiteY152" fmla="*/ 852488 h 1347788"/>
                <a:gd name="connsiteX153" fmla="*/ 909638 w 2478882"/>
                <a:gd name="connsiteY153" fmla="*/ 833438 h 1347788"/>
                <a:gd name="connsiteX154" fmla="*/ 919163 w 2478882"/>
                <a:gd name="connsiteY154" fmla="*/ 807244 h 1347788"/>
                <a:gd name="connsiteX155" fmla="*/ 921544 w 2478882"/>
                <a:gd name="connsiteY155" fmla="*/ 797719 h 1347788"/>
                <a:gd name="connsiteX156" fmla="*/ 914400 w 2478882"/>
                <a:gd name="connsiteY156" fmla="*/ 778669 h 1347788"/>
                <a:gd name="connsiteX157" fmla="*/ 907257 w 2478882"/>
                <a:gd name="connsiteY157" fmla="*/ 771525 h 1347788"/>
                <a:gd name="connsiteX158" fmla="*/ 897732 w 2478882"/>
                <a:gd name="connsiteY158" fmla="*/ 800100 h 1347788"/>
                <a:gd name="connsiteX159" fmla="*/ 897732 w 2478882"/>
                <a:gd name="connsiteY159" fmla="*/ 823913 h 1347788"/>
                <a:gd name="connsiteX160" fmla="*/ 869157 w 2478882"/>
                <a:gd name="connsiteY160" fmla="*/ 828675 h 1347788"/>
                <a:gd name="connsiteX161" fmla="*/ 850107 w 2478882"/>
                <a:gd name="connsiteY161" fmla="*/ 833438 h 1347788"/>
                <a:gd name="connsiteX162" fmla="*/ 828675 w 2478882"/>
                <a:gd name="connsiteY162" fmla="*/ 804863 h 1347788"/>
                <a:gd name="connsiteX163" fmla="*/ 814388 w 2478882"/>
                <a:gd name="connsiteY163" fmla="*/ 783432 h 1347788"/>
                <a:gd name="connsiteX164" fmla="*/ 807244 w 2478882"/>
                <a:gd name="connsiteY164" fmla="*/ 759619 h 1347788"/>
                <a:gd name="connsiteX165" fmla="*/ 804863 w 2478882"/>
                <a:gd name="connsiteY165" fmla="*/ 733425 h 1347788"/>
                <a:gd name="connsiteX166" fmla="*/ 783432 w 2478882"/>
                <a:gd name="connsiteY166" fmla="*/ 692944 h 1347788"/>
                <a:gd name="connsiteX167" fmla="*/ 783432 w 2478882"/>
                <a:gd name="connsiteY167" fmla="*/ 719138 h 1347788"/>
                <a:gd name="connsiteX168" fmla="*/ 785813 w 2478882"/>
                <a:gd name="connsiteY168" fmla="*/ 757238 h 1347788"/>
                <a:gd name="connsiteX169" fmla="*/ 800100 w 2478882"/>
                <a:gd name="connsiteY169" fmla="*/ 792957 h 1347788"/>
                <a:gd name="connsiteX170" fmla="*/ 823913 w 2478882"/>
                <a:gd name="connsiteY170" fmla="*/ 833438 h 1347788"/>
                <a:gd name="connsiteX171" fmla="*/ 845344 w 2478882"/>
                <a:gd name="connsiteY171" fmla="*/ 854869 h 1347788"/>
                <a:gd name="connsiteX172" fmla="*/ 838200 w 2478882"/>
                <a:gd name="connsiteY172" fmla="*/ 873919 h 1347788"/>
                <a:gd name="connsiteX173" fmla="*/ 823913 w 2478882"/>
                <a:gd name="connsiteY173" fmla="*/ 902494 h 1347788"/>
                <a:gd name="connsiteX174" fmla="*/ 823913 w 2478882"/>
                <a:gd name="connsiteY174" fmla="*/ 902494 h 1347788"/>
                <a:gd name="connsiteX175" fmla="*/ 800100 w 2478882"/>
                <a:gd name="connsiteY175" fmla="*/ 902494 h 1347788"/>
                <a:gd name="connsiteX176" fmla="*/ 809625 w 2478882"/>
                <a:gd name="connsiteY176" fmla="*/ 869157 h 1347788"/>
                <a:gd name="connsiteX177" fmla="*/ 795338 w 2478882"/>
                <a:gd name="connsiteY177" fmla="*/ 885825 h 1347788"/>
                <a:gd name="connsiteX178" fmla="*/ 788194 w 2478882"/>
                <a:gd name="connsiteY178" fmla="*/ 862013 h 1347788"/>
                <a:gd name="connsiteX179" fmla="*/ 769144 w 2478882"/>
                <a:gd name="connsiteY179" fmla="*/ 864394 h 1347788"/>
                <a:gd name="connsiteX180" fmla="*/ 750094 w 2478882"/>
                <a:gd name="connsiteY180" fmla="*/ 862013 h 1347788"/>
                <a:gd name="connsiteX181" fmla="*/ 742950 w 2478882"/>
                <a:gd name="connsiteY181" fmla="*/ 852488 h 1347788"/>
                <a:gd name="connsiteX182" fmla="*/ 742950 w 2478882"/>
                <a:gd name="connsiteY182" fmla="*/ 852488 h 1347788"/>
                <a:gd name="connsiteX183" fmla="*/ 728663 w 2478882"/>
                <a:gd name="connsiteY183" fmla="*/ 850107 h 1347788"/>
                <a:gd name="connsiteX184" fmla="*/ 711994 w 2478882"/>
                <a:gd name="connsiteY184" fmla="*/ 850107 h 1347788"/>
                <a:gd name="connsiteX185" fmla="*/ 700088 w 2478882"/>
                <a:gd name="connsiteY185" fmla="*/ 866775 h 1347788"/>
                <a:gd name="connsiteX186" fmla="*/ 681038 w 2478882"/>
                <a:gd name="connsiteY186" fmla="*/ 866775 h 1347788"/>
                <a:gd name="connsiteX187" fmla="*/ 669132 w 2478882"/>
                <a:gd name="connsiteY187" fmla="*/ 852488 h 1347788"/>
                <a:gd name="connsiteX188" fmla="*/ 666750 w 2478882"/>
                <a:gd name="connsiteY188" fmla="*/ 852488 h 1347788"/>
                <a:gd name="connsiteX189" fmla="*/ 652463 w 2478882"/>
                <a:gd name="connsiteY189" fmla="*/ 866775 h 1347788"/>
                <a:gd name="connsiteX190" fmla="*/ 652463 w 2478882"/>
                <a:gd name="connsiteY190" fmla="*/ 881063 h 1347788"/>
                <a:gd name="connsiteX191" fmla="*/ 661988 w 2478882"/>
                <a:gd name="connsiteY191" fmla="*/ 890588 h 1347788"/>
                <a:gd name="connsiteX192" fmla="*/ 704850 w 2478882"/>
                <a:gd name="connsiteY192" fmla="*/ 890588 h 1347788"/>
                <a:gd name="connsiteX193" fmla="*/ 738188 w 2478882"/>
                <a:gd name="connsiteY193" fmla="*/ 890588 h 1347788"/>
                <a:gd name="connsiteX194" fmla="*/ 776288 w 2478882"/>
                <a:gd name="connsiteY194" fmla="*/ 888207 h 1347788"/>
                <a:gd name="connsiteX195" fmla="*/ 783432 w 2478882"/>
                <a:gd name="connsiteY195" fmla="*/ 900113 h 1347788"/>
                <a:gd name="connsiteX196" fmla="*/ 783432 w 2478882"/>
                <a:gd name="connsiteY196" fmla="*/ 900113 h 1347788"/>
                <a:gd name="connsiteX197" fmla="*/ 754857 w 2478882"/>
                <a:gd name="connsiteY197" fmla="*/ 914400 h 1347788"/>
                <a:gd name="connsiteX198" fmla="*/ 735807 w 2478882"/>
                <a:gd name="connsiteY198" fmla="*/ 931069 h 1347788"/>
                <a:gd name="connsiteX199" fmla="*/ 735807 w 2478882"/>
                <a:gd name="connsiteY199" fmla="*/ 931069 h 1347788"/>
                <a:gd name="connsiteX200" fmla="*/ 707232 w 2478882"/>
                <a:gd name="connsiteY200" fmla="*/ 919163 h 1347788"/>
                <a:gd name="connsiteX201" fmla="*/ 690563 w 2478882"/>
                <a:gd name="connsiteY201" fmla="*/ 909638 h 1347788"/>
                <a:gd name="connsiteX202" fmla="*/ 652463 w 2478882"/>
                <a:gd name="connsiteY202" fmla="*/ 909638 h 1347788"/>
                <a:gd name="connsiteX203" fmla="*/ 619125 w 2478882"/>
                <a:gd name="connsiteY203" fmla="*/ 914400 h 1347788"/>
                <a:gd name="connsiteX204" fmla="*/ 600075 w 2478882"/>
                <a:gd name="connsiteY204" fmla="*/ 897732 h 1347788"/>
                <a:gd name="connsiteX205" fmla="*/ 590550 w 2478882"/>
                <a:gd name="connsiteY205" fmla="*/ 859632 h 1347788"/>
                <a:gd name="connsiteX206" fmla="*/ 581025 w 2478882"/>
                <a:gd name="connsiteY206" fmla="*/ 845344 h 1347788"/>
                <a:gd name="connsiteX207" fmla="*/ 573882 w 2478882"/>
                <a:gd name="connsiteY207" fmla="*/ 828675 h 1347788"/>
                <a:gd name="connsiteX208" fmla="*/ 559594 w 2478882"/>
                <a:gd name="connsiteY208" fmla="*/ 835819 h 1347788"/>
                <a:gd name="connsiteX209" fmla="*/ 559594 w 2478882"/>
                <a:gd name="connsiteY209" fmla="*/ 859632 h 1347788"/>
                <a:gd name="connsiteX210" fmla="*/ 545307 w 2478882"/>
                <a:gd name="connsiteY210" fmla="*/ 845344 h 1347788"/>
                <a:gd name="connsiteX211" fmla="*/ 523875 w 2478882"/>
                <a:gd name="connsiteY211" fmla="*/ 838200 h 1347788"/>
                <a:gd name="connsiteX212" fmla="*/ 500063 w 2478882"/>
                <a:gd name="connsiteY212" fmla="*/ 840582 h 1347788"/>
                <a:gd name="connsiteX213" fmla="*/ 492919 w 2478882"/>
                <a:gd name="connsiteY213" fmla="*/ 862013 h 1347788"/>
                <a:gd name="connsiteX214" fmla="*/ 481013 w 2478882"/>
                <a:gd name="connsiteY214" fmla="*/ 866775 h 1347788"/>
                <a:gd name="connsiteX215" fmla="*/ 461963 w 2478882"/>
                <a:gd name="connsiteY215" fmla="*/ 866775 h 1347788"/>
                <a:gd name="connsiteX216" fmla="*/ 433388 w 2478882"/>
                <a:gd name="connsiteY216" fmla="*/ 876300 h 1347788"/>
                <a:gd name="connsiteX217" fmla="*/ 419100 w 2478882"/>
                <a:gd name="connsiteY217" fmla="*/ 900113 h 1347788"/>
                <a:gd name="connsiteX218" fmla="*/ 426244 w 2478882"/>
                <a:gd name="connsiteY218" fmla="*/ 907257 h 1347788"/>
                <a:gd name="connsiteX219" fmla="*/ 466725 w 2478882"/>
                <a:gd name="connsiteY219" fmla="*/ 885825 h 1347788"/>
                <a:gd name="connsiteX220" fmla="*/ 488157 w 2478882"/>
                <a:gd name="connsiteY220" fmla="*/ 890588 h 1347788"/>
                <a:gd name="connsiteX221" fmla="*/ 519113 w 2478882"/>
                <a:gd name="connsiteY221" fmla="*/ 878682 h 1347788"/>
                <a:gd name="connsiteX222" fmla="*/ 552450 w 2478882"/>
                <a:gd name="connsiteY222" fmla="*/ 904875 h 1347788"/>
                <a:gd name="connsiteX223" fmla="*/ 561975 w 2478882"/>
                <a:gd name="connsiteY223" fmla="*/ 931069 h 1347788"/>
                <a:gd name="connsiteX224" fmla="*/ 590550 w 2478882"/>
                <a:gd name="connsiteY224" fmla="*/ 923925 h 1347788"/>
                <a:gd name="connsiteX225" fmla="*/ 607219 w 2478882"/>
                <a:gd name="connsiteY225" fmla="*/ 945357 h 1347788"/>
                <a:gd name="connsiteX226" fmla="*/ 645319 w 2478882"/>
                <a:gd name="connsiteY226" fmla="*/ 950119 h 1347788"/>
                <a:gd name="connsiteX227" fmla="*/ 704850 w 2478882"/>
                <a:gd name="connsiteY227" fmla="*/ 959644 h 1347788"/>
                <a:gd name="connsiteX228" fmla="*/ 745332 w 2478882"/>
                <a:gd name="connsiteY228" fmla="*/ 966788 h 1347788"/>
                <a:gd name="connsiteX229" fmla="*/ 745332 w 2478882"/>
                <a:gd name="connsiteY229" fmla="*/ 966788 h 1347788"/>
                <a:gd name="connsiteX230" fmla="*/ 764382 w 2478882"/>
                <a:gd name="connsiteY230" fmla="*/ 935832 h 1347788"/>
                <a:gd name="connsiteX231" fmla="*/ 790575 w 2478882"/>
                <a:gd name="connsiteY231" fmla="*/ 935832 h 1347788"/>
                <a:gd name="connsiteX232" fmla="*/ 828675 w 2478882"/>
                <a:gd name="connsiteY232" fmla="*/ 935832 h 1347788"/>
                <a:gd name="connsiteX233" fmla="*/ 821532 w 2478882"/>
                <a:gd name="connsiteY233" fmla="*/ 950119 h 1347788"/>
                <a:gd name="connsiteX234" fmla="*/ 812007 w 2478882"/>
                <a:gd name="connsiteY234" fmla="*/ 964407 h 1347788"/>
                <a:gd name="connsiteX235" fmla="*/ 823913 w 2478882"/>
                <a:gd name="connsiteY235" fmla="*/ 973932 h 1347788"/>
                <a:gd name="connsiteX236" fmla="*/ 800100 w 2478882"/>
                <a:gd name="connsiteY236" fmla="*/ 992982 h 1347788"/>
                <a:gd name="connsiteX237" fmla="*/ 797719 w 2478882"/>
                <a:gd name="connsiteY237" fmla="*/ 1014413 h 1347788"/>
                <a:gd name="connsiteX238" fmla="*/ 790575 w 2478882"/>
                <a:gd name="connsiteY238" fmla="*/ 1026319 h 1347788"/>
                <a:gd name="connsiteX239" fmla="*/ 764382 w 2478882"/>
                <a:gd name="connsiteY239" fmla="*/ 1031082 h 1347788"/>
                <a:gd name="connsiteX240" fmla="*/ 771525 w 2478882"/>
                <a:gd name="connsiteY240" fmla="*/ 1054894 h 1347788"/>
                <a:gd name="connsiteX241" fmla="*/ 740569 w 2478882"/>
                <a:gd name="connsiteY241" fmla="*/ 1059657 h 1347788"/>
                <a:gd name="connsiteX242" fmla="*/ 726282 w 2478882"/>
                <a:gd name="connsiteY242" fmla="*/ 1042988 h 1347788"/>
                <a:gd name="connsiteX243" fmla="*/ 695325 w 2478882"/>
                <a:gd name="connsiteY243" fmla="*/ 1045369 h 1347788"/>
                <a:gd name="connsiteX244" fmla="*/ 669132 w 2478882"/>
                <a:gd name="connsiteY244" fmla="*/ 1052513 h 1347788"/>
                <a:gd name="connsiteX245" fmla="*/ 642938 w 2478882"/>
                <a:gd name="connsiteY245" fmla="*/ 1050132 h 1347788"/>
                <a:gd name="connsiteX246" fmla="*/ 621507 w 2478882"/>
                <a:gd name="connsiteY246" fmla="*/ 1047750 h 1347788"/>
                <a:gd name="connsiteX247" fmla="*/ 621507 w 2478882"/>
                <a:gd name="connsiteY247" fmla="*/ 1033463 h 1347788"/>
                <a:gd name="connsiteX248" fmla="*/ 600075 w 2478882"/>
                <a:gd name="connsiteY248" fmla="*/ 1035844 h 1347788"/>
                <a:gd name="connsiteX249" fmla="*/ 578644 w 2478882"/>
                <a:gd name="connsiteY249" fmla="*/ 1040607 h 1347788"/>
                <a:gd name="connsiteX250" fmla="*/ 571500 w 2478882"/>
                <a:gd name="connsiteY250" fmla="*/ 1031082 h 1347788"/>
                <a:gd name="connsiteX251" fmla="*/ 571500 w 2478882"/>
                <a:gd name="connsiteY251" fmla="*/ 1019175 h 1347788"/>
                <a:gd name="connsiteX252" fmla="*/ 571500 w 2478882"/>
                <a:gd name="connsiteY252" fmla="*/ 1019175 h 1347788"/>
                <a:gd name="connsiteX253" fmla="*/ 626269 w 2478882"/>
                <a:gd name="connsiteY253" fmla="*/ 1004888 h 1347788"/>
                <a:gd name="connsiteX254" fmla="*/ 647700 w 2478882"/>
                <a:gd name="connsiteY254" fmla="*/ 988219 h 1347788"/>
                <a:gd name="connsiteX255" fmla="*/ 647700 w 2478882"/>
                <a:gd name="connsiteY255" fmla="*/ 988219 h 1347788"/>
                <a:gd name="connsiteX256" fmla="*/ 647700 w 2478882"/>
                <a:gd name="connsiteY256" fmla="*/ 988219 h 1347788"/>
                <a:gd name="connsiteX257" fmla="*/ 597694 w 2478882"/>
                <a:gd name="connsiteY257" fmla="*/ 988219 h 1347788"/>
                <a:gd name="connsiteX258" fmla="*/ 581025 w 2478882"/>
                <a:gd name="connsiteY258" fmla="*/ 990600 h 1347788"/>
                <a:gd name="connsiteX259" fmla="*/ 578644 w 2478882"/>
                <a:gd name="connsiteY259" fmla="*/ 969169 h 1347788"/>
                <a:gd name="connsiteX260" fmla="*/ 550069 w 2478882"/>
                <a:gd name="connsiteY260" fmla="*/ 966788 h 1347788"/>
                <a:gd name="connsiteX261" fmla="*/ 559594 w 2478882"/>
                <a:gd name="connsiteY261" fmla="*/ 988219 h 1347788"/>
                <a:gd name="connsiteX262" fmla="*/ 545307 w 2478882"/>
                <a:gd name="connsiteY262" fmla="*/ 992982 h 1347788"/>
                <a:gd name="connsiteX263" fmla="*/ 511969 w 2478882"/>
                <a:gd name="connsiteY263" fmla="*/ 988219 h 1347788"/>
                <a:gd name="connsiteX264" fmla="*/ 492919 w 2478882"/>
                <a:gd name="connsiteY264" fmla="*/ 990600 h 1347788"/>
                <a:gd name="connsiteX265" fmla="*/ 507207 w 2478882"/>
                <a:gd name="connsiteY265" fmla="*/ 1007269 h 1347788"/>
                <a:gd name="connsiteX266" fmla="*/ 516732 w 2478882"/>
                <a:gd name="connsiteY266" fmla="*/ 1019175 h 1347788"/>
                <a:gd name="connsiteX267" fmla="*/ 507207 w 2478882"/>
                <a:gd name="connsiteY267" fmla="*/ 1028700 h 1347788"/>
                <a:gd name="connsiteX268" fmla="*/ 507207 w 2478882"/>
                <a:gd name="connsiteY268" fmla="*/ 1028700 h 1347788"/>
                <a:gd name="connsiteX269" fmla="*/ 497682 w 2478882"/>
                <a:gd name="connsiteY269" fmla="*/ 1054894 h 1347788"/>
                <a:gd name="connsiteX270" fmla="*/ 469107 w 2478882"/>
                <a:gd name="connsiteY270" fmla="*/ 1076325 h 1347788"/>
                <a:gd name="connsiteX271" fmla="*/ 454819 w 2478882"/>
                <a:gd name="connsiteY271" fmla="*/ 1071563 h 1347788"/>
                <a:gd name="connsiteX272" fmla="*/ 438150 w 2478882"/>
                <a:gd name="connsiteY272" fmla="*/ 1085850 h 1347788"/>
                <a:gd name="connsiteX273" fmla="*/ 431007 w 2478882"/>
                <a:gd name="connsiteY273" fmla="*/ 1083469 h 1347788"/>
                <a:gd name="connsiteX274" fmla="*/ 433388 w 2478882"/>
                <a:gd name="connsiteY274" fmla="*/ 1059657 h 1347788"/>
                <a:gd name="connsiteX275" fmla="*/ 435769 w 2478882"/>
                <a:gd name="connsiteY275" fmla="*/ 1035844 h 1347788"/>
                <a:gd name="connsiteX276" fmla="*/ 426244 w 2478882"/>
                <a:gd name="connsiteY276" fmla="*/ 1031082 h 1347788"/>
                <a:gd name="connsiteX277" fmla="*/ 423863 w 2478882"/>
                <a:gd name="connsiteY277" fmla="*/ 1047750 h 1347788"/>
                <a:gd name="connsiteX278" fmla="*/ 416719 w 2478882"/>
                <a:gd name="connsiteY278" fmla="*/ 1062038 h 1347788"/>
                <a:gd name="connsiteX279" fmla="*/ 392907 w 2478882"/>
                <a:gd name="connsiteY279" fmla="*/ 1052513 h 1347788"/>
                <a:gd name="connsiteX280" fmla="*/ 383382 w 2478882"/>
                <a:gd name="connsiteY280" fmla="*/ 1050132 h 1347788"/>
                <a:gd name="connsiteX281" fmla="*/ 383382 w 2478882"/>
                <a:gd name="connsiteY281" fmla="*/ 1069182 h 1347788"/>
                <a:gd name="connsiteX282" fmla="*/ 404813 w 2478882"/>
                <a:gd name="connsiteY282" fmla="*/ 1088232 h 1347788"/>
                <a:gd name="connsiteX283" fmla="*/ 376238 w 2478882"/>
                <a:gd name="connsiteY283" fmla="*/ 1090613 h 1347788"/>
                <a:gd name="connsiteX284" fmla="*/ 371475 w 2478882"/>
                <a:gd name="connsiteY284" fmla="*/ 1100138 h 1347788"/>
                <a:gd name="connsiteX285" fmla="*/ 342900 w 2478882"/>
                <a:gd name="connsiteY285" fmla="*/ 1090613 h 1347788"/>
                <a:gd name="connsiteX286" fmla="*/ 342900 w 2478882"/>
                <a:gd name="connsiteY286" fmla="*/ 1109663 h 1347788"/>
                <a:gd name="connsiteX287" fmla="*/ 333375 w 2478882"/>
                <a:gd name="connsiteY287" fmla="*/ 1121569 h 1347788"/>
                <a:gd name="connsiteX288" fmla="*/ 323850 w 2478882"/>
                <a:gd name="connsiteY288" fmla="*/ 1121569 h 1347788"/>
                <a:gd name="connsiteX289" fmla="*/ 316707 w 2478882"/>
                <a:gd name="connsiteY289" fmla="*/ 1088232 h 1347788"/>
                <a:gd name="connsiteX290" fmla="*/ 290513 w 2478882"/>
                <a:gd name="connsiteY290" fmla="*/ 1073944 h 1347788"/>
                <a:gd name="connsiteX291" fmla="*/ 271463 w 2478882"/>
                <a:gd name="connsiteY291" fmla="*/ 1062038 h 1347788"/>
                <a:gd name="connsiteX292" fmla="*/ 278607 w 2478882"/>
                <a:gd name="connsiteY292" fmla="*/ 1012032 h 1347788"/>
                <a:gd name="connsiteX293" fmla="*/ 285750 w 2478882"/>
                <a:gd name="connsiteY293" fmla="*/ 978694 h 1347788"/>
                <a:gd name="connsiteX294" fmla="*/ 328613 w 2478882"/>
                <a:gd name="connsiteY294" fmla="*/ 954882 h 1347788"/>
                <a:gd name="connsiteX295" fmla="*/ 338138 w 2478882"/>
                <a:gd name="connsiteY295" fmla="*/ 938213 h 1347788"/>
                <a:gd name="connsiteX296" fmla="*/ 350044 w 2478882"/>
                <a:gd name="connsiteY296" fmla="*/ 912019 h 1347788"/>
                <a:gd name="connsiteX297" fmla="*/ 350044 w 2478882"/>
                <a:gd name="connsiteY297" fmla="*/ 912019 h 1347788"/>
                <a:gd name="connsiteX298" fmla="*/ 321469 w 2478882"/>
                <a:gd name="connsiteY298" fmla="*/ 919163 h 1347788"/>
                <a:gd name="connsiteX299" fmla="*/ 314325 w 2478882"/>
                <a:gd name="connsiteY299" fmla="*/ 895350 h 1347788"/>
                <a:gd name="connsiteX300" fmla="*/ 311944 w 2478882"/>
                <a:gd name="connsiteY300" fmla="*/ 916782 h 1347788"/>
                <a:gd name="connsiteX301" fmla="*/ 300038 w 2478882"/>
                <a:gd name="connsiteY301" fmla="*/ 950119 h 1347788"/>
                <a:gd name="connsiteX302" fmla="*/ 288132 w 2478882"/>
                <a:gd name="connsiteY302" fmla="*/ 942975 h 1347788"/>
                <a:gd name="connsiteX303" fmla="*/ 288132 w 2478882"/>
                <a:gd name="connsiteY303" fmla="*/ 919163 h 1347788"/>
                <a:gd name="connsiteX304" fmla="*/ 288132 w 2478882"/>
                <a:gd name="connsiteY304" fmla="*/ 907257 h 1347788"/>
                <a:gd name="connsiteX305" fmla="*/ 278607 w 2478882"/>
                <a:gd name="connsiteY305" fmla="*/ 895350 h 1347788"/>
                <a:gd name="connsiteX306" fmla="*/ 269082 w 2478882"/>
                <a:gd name="connsiteY306" fmla="*/ 902494 h 1347788"/>
                <a:gd name="connsiteX307" fmla="*/ 264319 w 2478882"/>
                <a:gd name="connsiteY307" fmla="*/ 938213 h 1347788"/>
                <a:gd name="connsiteX308" fmla="*/ 280988 w 2478882"/>
                <a:gd name="connsiteY308" fmla="*/ 957263 h 1347788"/>
                <a:gd name="connsiteX309" fmla="*/ 276225 w 2478882"/>
                <a:gd name="connsiteY309" fmla="*/ 976313 h 1347788"/>
                <a:gd name="connsiteX310" fmla="*/ 264319 w 2478882"/>
                <a:gd name="connsiteY310" fmla="*/ 1007269 h 1347788"/>
                <a:gd name="connsiteX311" fmla="*/ 250032 w 2478882"/>
                <a:gd name="connsiteY311" fmla="*/ 1031082 h 1347788"/>
                <a:gd name="connsiteX312" fmla="*/ 207169 w 2478882"/>
                <a:gd name="connsiteY312" fmla="*/ 1019175 h 1347788"/>
                <a:gd name="connsiteX313" fmla="*/ 200025 w 2478882"/>
                <a:gd name="connsiteY313" fmla="*/ 988219 h 1347788"/>
                <a:gd name="connsiteX314" fmla="*/ 157163 w 2478882"/>
                <a:gd name="connsiteY314" fmla="*/ 962025 h 1347788"/>
                <a:gd name="connsiteX315" fmla="*/ 104775 w 2478882"/>
                <a:gd name="connsiteY315" fmla="*/ 940594 h 1347788"/>
                <a:gd name="connsiteX316" fmla="*/ 61913 w 2478882"/>
                <a:gd name="connsiteY316" fmla="*/ 902494 h 1347788"/>
                <a:gd name="connsiteX317" fmla="*/ 35719 w 2478882"/>
                <a:gd name="connsiteY317" fmla="*/ 864394 h 1347788"/>
                <a:gd name="connsiteX318" fmla="*/ 11907 w 2478882"/>
                <a:gd name="connsiteY318" fmla="*/ 804863 h 1347788"/>
                <a:gd name="connsiteX319" fmla="*/ 0 w 2478882"/>
                <a:gd name="connsiteY319" fmla="*/ 735807 h 1347788"/>
                <a:gd name="connsiteX320" fmla="*/ 2382 w 2478882"/>
                <a:gd name="connsiteY320" fmla="*/ 676275 h 1347788"/>
                <a:gd name="connsiteX321" fmla="*/ 2382 w 2478882"/>
                <a:gd name="connsiteY321" fmla="*/ 645319 h 1347788"/>
                <a:gd name="connsiteX322" fmla="*/ 2052638 w 2478882"/>
                <a:gd name="connsiteY322" fmla="*/ 0 h 1347788"/>
                <a:gd name="connsiteX0" fmla="*/ 2052638 w 2478882"/>
                <a:gd name="connsiteY0" fmla="*/ 0 h 1347788"/>
                <a:gd name="connsiteX1" fmla="*/ 2057400 w 2478882"/>
                <a:gd name="connsiteY1" fmla="*/ 33338 h 1347788"/>
                <a:gd name="connsiteX2" fmla="*/ 2066925 w 2478882"/>
                <a:gd name="connsiteY2" fmla="*/ 88107 h 1347788"/>
                <a:gd name="connsiteX3" fmla="*/ 2088357 w 2478882"/>
                <a:gd name="connsiteY3" fmla="*/ 133350 h 1347788"/>
                <a:gd name="connsiteX4" fmla="*/ 2085975 w 2478882"/>
                <a:gd name="connsiteY4" fmla="*/ 183357 h 1347788"/>
                <a:gd name="connsiteX5" fmla="*/ 2085975 w 2478882"/>
                <a:gd name="connsiteY5" fmla="*/ 228600 h 1347788"/>
                <a:gd name="connsiteX6" fmla="*/ 2081213 w 2478882"/>
                <a:gd name="connsiteY6" fmla="*/ 278607 h 1347788"/>
                <a:gd name="connsiteX7" fmla="*/ 2095500 w 2478882"/>
                <a:gd name="connsiteY7" fmla="*/ 319088 h 1347788"/>
                <a:gd name="connsiteX8" fmla="*/ 2109788 w 2478882"/>
                <a:gd name="connsiteY8" fmla="*/ 350044 h 1347788"/>
                <a:gd name="connsiteX9" fmla="*/ 2105025 w 2478882"/>
                <a:gd name="connsiteY9" fmla="*/ 388144 h 1347788"/>
                <a:gd name="connsiteX10" fmla="*/ 2119313 w 2478882"/>
                <a:gd name="connsiteY10" fmla="*/ 426244 h 1347788"/>
                <a:gd name="connsiteX11" fmla="*/ 2145507 w 2478882"/>
                <a:gd name="connsiteY11" fmla="*/ 454819 h 1347788"/>
                <a:gd name="connsiteX12" fmla="*/ 2169319 w 2478882"/>
                <a:gd name="connsiteY12" fmla="*/ 481013 h 1347788"/>
                <a:gd name="connsiteX13" fmla="*/ 2178844 w 2478882"/>
                <a:gd name="connsiteY13" fmla="*/ 516732 h 1347788"/>
                <a:gd name="connsiteX14" fmla="*/ 2216944 w 2478882"/>
                <a:gd name="connsiteY14" fmla="*/ 633413 h 1347788"/>
                <a:gd name="connsiteX15" fmla="*/ 2238375 w 2478882"/>
                <a:gd name="connsiteY15" fmla="*/ 719138 h 1347788"/>
                <a:gd name="connsiteX16" fmla="*/ 2266950 w 2478882"/>
                <a:gd name="connsiteY16" fmla="*/ 764382 h 1347788"/>
                <a:gd name="connsiteX17" fmla="*/ 2288382 w 2478882"/>
                <a:gd name="connsiteY17" fmla="*/ 821532 h 1347788"/>
                <a:gd name="connsiteX18" fmla="*/ 2297907 w 2478882"/>
                <a:gd name="connsiteY18" fmla="*/ 871538 h 1347788"/>
                <a:gd name="connsiteX19" fmla="*/ 2340769 w 2478882"/>
                <a:gd name="connsiteY19" fmla="*/ 909638 h 1347788"/>
                <a:gd name="connsiteX20" fmla="*/ 2343150 w 2478882"/>
                <a:gd name="connsiteY20" fmla="*/ 950119 h 1347788"/>
                <a:gd name="connsiteX21" fmla="*/ 2347913 w 2478882"/>
                <a:gd name="connsiteY21" fmla="*/ 964407 h 1347788"/>
                <a:gd name="connsiteX22" fmla="*/ 2364582 w 2478882"/>
                <a:gd name="connsiteY22" fmla="*/ 978694 h 1347788"/>
                <a:gd name="connsiteX23" fmla="*/ 2359819 w 2478882"/>
                <a:gd name="connsiteY23" fmla="*/ 995363 h 1347788"/>
                <a:gd name="connsiteX24" fmla="*/ 2393157 w 2478882"/>
                <a:gd name="connsiteY24" fmla="*/ 1019175 h 1347788"/>
                <a:gd name="connsiteX25" fmla="*/ 2409825 w 2478882"/>
                <a:gd name="connsiteY25" fmla="*/ 1059657 h 1347788"/>
                <a:gd name="connsiteX26" fmla="*/ 2390775 w 2478882"/>
                <a:gd name="connsiteY26" fmla="*/ 1069182 h 1347788"/>
                <a:gd name="connsiteX27" fmla="*/ 2376488 w 2478882"/>
                <a:gd name="connsiteY27" fmla="*/ 1047750 h 1347788"/>
                <a:gd name="connsiteX28" fmla="*/ 2364582 w 2478882"/>
                <a:gd name="connsiteY28" fmla="*/ 1035844 h 1347788"/>
                <a:gd name="connsiteX29" fmla="*/ 2355057 w 2478882"/>
                <a:gd name="connsiteY29" fmla="*/ 1035844 h 1347788"/>
                <a:gd name="connsiteX30" fmla="*/ 2352675 w 2478882"/>
                <a:gd name="connsiteY30" fmla="*/ 1057275 h 1347788"/>
                <a:gd name="connsiteX31" fmla="*/ 2371725 w 2478882"/>
                <a:gd name="connsiteY31" fmla="*/ 1090613 h 1347788"/>
                <a:gd name="connsiteX32" fmla="*/ 2386013 w 2478882"/>
                <a:gd name="connsiteY32" fmla="*/ 1104900 h 1347788"/>
                <a:gd name="connsiteX33" fmla="*/ 2400300 w 2478882"/>
                <a:gd name="connsiteY33" fmla="*/ 1085850 h 1347788"/>
                <a:gd name="connsiteX34" fmla="*/ 2414588 w 2478882"/>
                <a:gd name="connsiteY34" fmla="*/ 1090613 h 1347788"/>
                <a:gd name="connsiteX35" fmla="*/ 2421732 w 2478882"/>
                <a:gd name="connsiteY35" fmla="*/ 1116807 h 1347788"/>
                <a:gd name="connsiteX36" fmla="*/ 2424113 w 2478882"/>
                <a:gd name="connsiteY36" fmla="*/ 1128713 h 1347788"/>
                <a:gd name="connsiteX37" fmla="*/ 2400300 w 2478882"/>
                <a:gd name="connsiteY37" fmla="*/ 1131094 h 1347788"/>
                <a:gd name="connsiteX38" fmla="*/ 2414588 w 2478882"/>
                <a:gd name="connsiteY38" fmla="*/ 1152525 h 1347788"/>
                <a:gd name="connsiteX39" fmla="*/ 2443163 w 2478882"/>
                <a:gd name="connsiteY39" fmla="*/ 1159669 h 1347788"/>
                <a:gd name="connsiteX40" fmla="*/ 2462213 w 2478882"/>
                <a:gd name="connsiteY40" fmla="*/ 1190625 h 1347788"/>
                <a:gd name="connsiteX41" fmla="*/ 2455069 w 2478882"/>
                <a:gd name="connsiteY41" fmla="*/ 1235869 h 1347788"/>
                <a:gd name="connsiteX42" fmla="*/ 2459832 w 2478882"/>
                <a:gd name="connsiteY42" fmla="*/ 1290638 h 1347788"/>
                <a:gd name="connsiteX43" fmla="*/ 2478882 w 2478882"/>
                <a:gd name="connsiteY43" fmla="*/ 1347788 h 1347788"/>
                <a:gd name="connsiteX44" fmla="*/ 2457450 w 2478882"/>
                <a:gd name="connsiteY44" fmla="*/ 1347788 h 1347788"/>
                <a:gd name="connsiteX45" fmla="*/ 2428875 w 2478882"/>
                <a:gd name="connsiteY45" fmla="*/ 1335882 h 1347788"/>
                <a:gd name="connsiteX46" fmla="*/ 2412207 w 2478882"/>
                <a:gd name="connsiteY46" fmla="*/ 1335882 h 1347788"/>
                <a:gd name="connsiteX47" fmla="*/ 2395538 w 2478882"/>
                <a:gd name="connsiteY47" fmla="*/ 1326357 h 1347788"/>
                <a:gd name="connsiteX48" fmla="*/ 2378869 w 2478882"/>
                <a:gd name="connsiteY48" fmla="*/ 1316832 h 1347788"/>
                <a:gd name="connsiteX49" fmla="*/ 2383632 w 2478882"/>
                <a:gd name="connsiteY49" fmla="*/ 1269207 h 1347788"/>
                <a:gd name="connsiteX50" fmla="*/ 2336007 w 2478882"/>
                <a:gd name="connsiteY50" fmla="*/ 1245394 h 1347788"/>
                <a:gd name="connsiteX51" fmla="*/ 2297907 w 2478882"/>
                <a:gd name="connsiteY51" fmla="*/ 1233488 h 1347788"/>
                <a:gd name="connsiteX52" fmla="*/ 2262188 w 2478882"/>
                <a:gd name="connsiteY52" fmla="*/ 1181101 h 1347788"/>
                <a:gd name="connsiteX53" fmla="*/ 2185988 w 2478882"/>
                <a:gd name="connsiteY53" fmla="*/ 1212057 h 1347788"/>
                <a:gd name="connsiteX54" fmla="*/ 2164557 w 2478882"/>
                <a:gd name="connsiteY54" fmla="*/ 1207294 h 1347788"/>
                <a:gd name="connsiteX55" fmla="*/ 2193132 w 2478882"/>
                <a:gd name="connsiteY55" fmla="*/ 1188244 h 1347788"/>
                <a:gd name="connsiteX56" fmla="*/ 2178844 w 2478882"/>
                <a:gd name="connsiteY56" fmla="*/ 1185863 h 1347788"/>
                <a:gd name="connsiteX57" fmla="*/ 2183607 w 2478882"/>
                <a:gd name="connsiteY57" fmla="*/ 1169194 h 1347788"/>
                <a:gd name="connsiteX58" fmla="*/ 2224088 w 2478882"/>
                <a:gd name="connsiteY58" fmla="*/ 1133476 h 1347788"/>
                <a:gd name="connsiteX59" fmla="*/ 2200275 w 2478882"/>
                <a:gd name="connsiteY59" fmla="*/ 1123950 h 1347788"/>
                <a:gd name="connsiteX60" fmla="*/ 2176463 w 2478882"/>
                <a:gd name="connsiteY60" fmla="*/ 1154907 h 1347788"/>
                <a:gd name="connsiteX61" fmla="*/ 2155032 w 2478882"/>
                <a:gd name="connsiteY61" fmla="*/ 1164432 h 1347788"/>
                <a:gd name="connsiteX62" fmla="*/ 2147888 w 2478882"/>
                <a:gd name="connsiteY62" fmla="*/ 1152525 h 1347788"/>
                <a:gd name="connsiteX63" fmla="*/ 2138363 w 2478882"/>
                <a:gd name="connsiteY63" fmla="*/ 1147763 h 1347788"/>
                <a:gd name="connsiteX64" fmla="*/ 2119313 w 2478882"/>
                <a:gd name="connsiteY64" fmla="*/ 1152525 h 1347788"/>
                <a:gd name="connsiteX65" fmla="*/ 2090738 w 2478882"/>
                <a:gd name="connsiteY65" fmla="*/ 1143000 h 1347788"/>
                <a:gd name="connsiteX66" fmla="*/ 2076451 w 2478882"/>
                <a:gd name="connsiteY66" fmla="*/ 1140620 h 1347788"/>
                <a:gd name="connsiteX67" fmla="*/ 2050256 w 2478882"/>
                <a:gd name="connsiteY67" fmla="*/ 1126331 h 1347788"/>
                <a:gd name="connsiteX68" fmla="*/ 2035970 w 2478882"/>
                <a:gd name="connsiteY68" fmla="*/ 1131094 h 1347788"/>
                <a:gd name="connsiteX69" fmla="*/ 1990725 w 2478882"/>
                <a:gd name="connsiteY69" fmla="*/ 1123950 h 1347788"/>
                <a:gd name="connsiteX70" fmla="*/ 1976438 w 2478882"/>
                <a:gd name="connsiteY70" fmla="*/ 1095375 h 1347788"/>
                <a:gd name="connsiteX71" fmla="*/ 1952625 w 2478882"/>
                <a:gd name="connsiteY71" fmla="*/ 1114425 h 1347788"/>
                <a:gd name="connsiteX72" fmla="*/ 1935957 w 2478882"/>
                <a:gd name="connsiteY72" fmla="*/ 1138238 h 1347788"/>
                <a:gd name="connsiteX73" fmla="*/ 1921669 w 2478882"/>
                <a:gd name="connsiteY73" fmla="*/ 1104900 h 1347788"/>
                <a:gd name="connsiteX74" fmla="*/ 1921669 w 2478882"/>
                <a:gd name="connsiteY74" fmla="*/ 1083469 h 1347788"/>
                <a:gd name="connsiteX75" fmla="*/ 1893094 w 2478882"/>
                <a:gd name="connsiteY75" fmla="*/ 1057275 h 1347788"/>
                <a:gd name="connsiteX76" fmla="*/ 1869282 w 2478882"/>
                <a:gd name="connsiteY76" fmla="*/ 1042988 h 1347788"/>
                <a:gd name="connsiteX77" fmla="*/ 1850232 w 2478882"/>
                <a:gd name="connsiteY77" fmla="*/ 1028700 h 1347788"/>
                <a:gd name="connsiteX78" fmla="*/ 1843088 w 2478882"/>
                <a:gd name="connsiteY78" fmla="*/ 1016794 h 1347788"/>
                <a:gd name="connsiteX79" fmla="*/ 1804988 w 2478882"/>
                <a:gd name="connsiteY79" fmla="*/ 1012032 h 1347788"/>
                <a:gd name="connsiteX80" fmla="*/ 1769269 w 2478882"/>
                <a:gd name="connsiteY80" fmla="*/ 1007269 h 1347788"/>
                <a:gd name="connsiteX81" fmla="*/ 1750219 w 2478882"/>
                <a:gd name="connsiteY81" fmla="*/ 981075 h 1347788"/>
                <a:gd name="connsiteX82" fmla="*/ 1709738 w 2478882"/>
                <a:gd name="connsiteY82" fmla="*/ 962025 h 1347788"/>
                <a:gd name="connsiteX83" fmla="*/ 1678782 w 2478882"/>
                <a:gd name="connsiteY83" fmla="*/ 947738 h 1347788"/>
                <a:gd name="connsiteX84" fmla="*/ 1659732 w 2478882"/>
                <a:gd name="connsiteY84" fmla="*/ 945357 h 1347788"/>
                <a:gd name="connsiteX85" fmla="*/ 1659732 w 2478882"/>
                <a:gd name="connsiteY85" fmla="*/ 921544 h 1347788"/>
                <a:gd name="connsiteX86" fmla="*/ 1640682 w 2478882"/>
                <a:gd name="connsiteY86" fmla="*/ 928688 h 1347788"/>
                <a:gd name="connsiteX87" fmla="*/ 1640682 w 2478882"/>
                <a:gd name="connsiteY87" fmla="*/ 928688 h 1347788"/>
                <a:gd name="connsiteX88" fmla="*/ 1619250 w 2478882"/>
                <a:gd name="connsiteY88" fmla="*/ 892969 h 1347788"/>
                <a:gd name="connsiteX89" fmla="*/ 1595438 w 2478882"/>
                <a:gd name="connsiteY89" fmla="*/ 871538 h 1347788"/>
                <a:gd name="connsiteX90" fmla="*/ 1581150 w 2478882"/>
                <a:gd name="connsiteY90" fmla="*/ 864394 h 1347788"/>
                <a:gd name="connsiteX91" fmla="*/ 1581150 w 2478882"/>
                <a:gd name="connsiteY91" fmla="*/ 845344 h 1347788"/>
                <a:gd name="connsiteX92" fmla="*/ 1602582 w 2478882"/>
                <a:gd name="connsiteY92" fmla="*/ 835819 h 1347788"/>
                <a:gd name="connsiteX93" fmla="*/ 1633538 w 2478882"/>
                <a:gd name="connsiteY93" fmla="*/ 842963 h 1347788"/>
                <a:gd name="connsiteX94" fmla="*/ 1657350 w 2478882"/>
                <a:gd name="connsiteY94" fmla="*/ 828675 h 1347788"/>
                <a:gd name="connsiteX95" fmla="*/ 1669257 w 2478882"/>
                <a:gd name="connsiteY95" fmla="*/ 816769 h 1347788"/>
                <a:gd name="connsiteX96" fmla="*/ 1688307 w 2478882"/>
                <a:gd name="connsiteY96" fmla="*/ 804863 h 1347788"/>
                <a:gd name="connsiteX97" fmla="*/ 1650207 w 2478882"/>
                <a:gd name="connsiteY97" fmla="*/ 771525 h 1347788"/>
                <a:gd name="connsiteX98" fmla="*/ 1624013 w 2478882"/>
                <a:gd name="connsiteY98" fmla="*/ 778669 h 1347788"/>
                <a:gd name="connsiteX99" fmla="*/ 1626393 w 2478882"/>
                <a:gd name="connsiteY99" fmla="*/ 795338 h 1347788"/>
                <a:gd name="connsiteX100" fmla="*/ 1607344 w 2478882"/>
                <a:gd name="connsiteY100" fmla="*/ 802481 h 1347788"/>
                <a:gd name="connsiteX101" fmla="*/ 1581151 w 2478882"/>
                <a:gd name="connsiteY101" fmla="*/ 809625 h 1347788"/>
                <a:gd name="connsiteX102" fmla="*/ 1559719 w 2478882"/>
                <a:gd name="connsiteY102" fmla="*/ 819150 h 1347788"/>
                <a:gd name="connsiteX103" fmla="*/ 1552575 w 2478882"/>
                <a:gd name="connsiteY103" fmla="*/ 835819 h 1347788"/>
                <a:gd name="connsiteX104" fmla="*/ 1531144 w 2478882"/>
                <a:gd name="connsiteY104" fmla="*/ 835819 h 1347788"/>
                <a:gd name="connsiteX105" fmla="*/ 1516857 w 2478882"/>
                <a:gd name="connsiteY105" fmla="*/ 845344 h 1347788"/>
                <a:gd name="connsiteX106" fmla="*/ 1485900 w 2478882"/>
                <a:gd name="connsiteY106" fmla="*/ 840582 h 1347788"/>
                <a:gd name="connsiteX107" fmla="*/ 1438275 w 2478882"/>
                <a:gd name="connsiteY107" fmla="*/ 835819 h 1347788"/>
                <a:gd name="connsiteX108" fmla="*/ 1416844 w 2478882"/>
                <a:gd name="connsiteY108" fmla="*/ 821532 h 1347788"/>
                <a:gd name="connsiteX109" fmla="*/ 1385888 w 2478882"/>
                <a:gd name="connsiteY109" fmla="*/ 823913 h 1347788"/>
                <a:gd name="connsiteX110" fmla="*/ 1359694 w 2478882"/>
                <a:gd name="connsiteY110" fmla="*/ 833438 h 1347788"/>
                <a:gd name="connsiteX111" fmla="*/ 1343025 w 2478882"/>
                <a:gd name="connsiteY111" fmla="*/ 828675 h 1347788"/>
                <a:gd name="connsiteX112" fmla="*/ 1323975 w 2478882"/>
                <a:gd name="connsiteY112" fmla="*/ 800100 h 1347788"/>
                <a:gd name="connsiteX113" fmla="*/ 1323975 w 2478882"/>
                <a:gd name="connsiteY113" fmla="*/ 788194 h 1347788"/>
                <a:gd name="connsiteX114" fmla="*/ 1314450 w 2478882"/>
                <a:gd name="connsiteY114" fmla="*/ 812007 h 1347788"/>
                <a:gd name="connsiteX115" fmla="*/ 1319213 w 2478882"/>
                <a:gd name="connsiteY115" fmla="*/ 845344 h 1347788"/>
                <a:gd name="connsiteX116" fmla="*/ 1312069 w 2478882"/>
                <a:gd name="connsiteY116" fmla="*/ 864394 h 1347788"/>
                <a:gd name="connsiteX117" fmla="*/ 1283494 w 2478882"/>
                <a:gd name="connsiteY117" fmla="*/ 864394 h 1347788"/>
                <a:gd name="connsiteX118" fmla="*/ 1264444 w 2478882"/>
                <a:gd name="connsiteY118" fmla="*/ 850107 h 1347788"/>
                <a:gd name="connsiteX119" fmla="*/ 1243013 w 2478882"/>
                <a:gd name="connsiteY119" fmla="*/ 850107 h 1347788"/>
                <a:gd name="connsiteX120" fmla="*/ 1219200 w 2478882"/>
                <a:gd name="connsiteY120" fmla="*/ 840582 h 1347788"/>
                <a:gd name="connsiteX121" fmla="*/ 1212057 w 2478882"/>
                <a:gd name="connsiteY121" fmla="*/ 833438 h 1347788"/>
                <a:gd name="connsiteX122" fmla="*/ 1212057 w 2478882"/>
                <a:gd name="connsiteY122" fmla="*/ 809625 h 1347788"/>
                <a:gd name="connsiteX123" fmla="*/ 1214438 w 2478882"/>
                <a:gd name="connsiteY123" fmla="*/ 785813 h 1347788"/>
                <a:gd name="connsiteX124" fmla="*/ 1219200 w 2478882"/>
                <a:gd name="connsiteY124" fmla="*/ 762000 h 1347788"/>
                <a:gd name="connsiteX125" fmla="*/ 1235869 w 2478882"/>
                <a:gd name="connsiteY125" fmla="*/ 747713 h 1347788"/>
                <a:gd name="connsiteX126" fmla="*/ 1243013 w 2478882"/>
                <a:gd name="connsiteY126" fmla="*/ 740569 h 1347788"/>
                <a:gd name="connsiteX127" fmla="*/ 1233488 w 2478882"/>
                <a:gd name="connsiteY127" fmla="*/ 716757 h 1347788"/>
                <a:gd name="connsiteX128" fmla="*/ 1200150 w 2478882"/>
                <a:gd name="connsiteY128" fmla="*/ 688182 h 1347788"/>
                <a:gd name="connsiteX129" fmla="*/ 1176338 w 2478882"/>
                <a:gd name="connsiteY129" fmla="*/ 671513 h 1347788"/>
                <a:gd name="connsiteX130" fmla="*/ 1162050 w 2478882"/>
                <a:gd name="connsiteY130" fmla="*/ 652463 h 1347788"/>
                <a:gd name="connsiteX131" fmla="*/ 1162050 w 2478882"/>
                <a:gd name="connsiteY131" fmla="*/ 652463 h 1347788"/>
                <a:gd name="connsiteX132" fmla="*/ 1166813 w 2478882"/>
                <a:gd name="connsiteY132" fmla="*/ 690563 h 1347788"/>
                <a:gd name="connsiteX133" fmla="*/ 1169194 w 2478882"/>
                <a:gd name="connsiteY133" fmla="*/ 719138 h 1347788"/>
                <a:gd name="connsiteX134" fmla="*/ 1195388 w 2478882"/>
                <a:gd name="connsiteY134" fmla="*/ 731044 h 1347788"/>
                <a:gd name="connsiteX135" fmla="*/ 1204913 w 2478882"/>
                <a:gd name="connsiteY135" fmla="*/ 745332 h 1347788"/>
                <a:gd name="connsiteX136" fmla="*/ 1195388 w 2478882"/>
                <a:gd name="connsiteY136" fmla="*/ 771525 h 1347788"/>
                <a:gd name="connsiteX137" fmla="*/ 1197769 w 2478882"/>
                <a:gd name="connsiteY137" fmla="*/ 797719 h 1347788"/>
                <a:gd name="connsiteX138" fmla="*/ 1190625 w 2478882"/>
                <a:gd name="connsiteY138" fmla="*/ 819150 h 1347788"/>
                <a:gd name="connsiteX139" fmla="*/ 1195388 w 2478882"/>
                <a:gd name="connsiteY139" fmla="*/ 838200 h 1347788"/>
                <a:gd name="connsiteX140" fmla="*/ 1195388 w 2478882"/>
                <a:gd name="connsiteY140" fmla="*/ 838200 h 1347788"/>
                <a:gd name="connsiteX141" fmla="*/ 1166813 w 2478882"/>
                <a:gd name="connsiteY141" fmla="*/ 838200 h 1347788"/>
                <a:gd name="connsiteX142" fmla="*/ 1150144 w 2478882"/>
                <a:gd name="connsiteY142" fmla="*/ 838200 h 1347788"/>
                <a:gd name="connsiteX143" fmla="*/ 1131094 w 2478882"/>
                <a:gd name="connsiteY143" fmla="*/ 847725 h 1347788"/>
                <a:gd name="connsiteX144" fmla="*/ 1114425 w 2478882"/>
                <a:gd name="connsiteY144" fmla="*/ 838200 h 1347788"/>
                <a:gd name="connsiteX145" fmla="*/ 1088232 w 2478882"/>
                <a:gd name="connsiteY145" fmla="*/ 847725 h 1347788"/>
                <a:gd name="connsiteX146" fmla="*/ 1066800 w 2478882"/>
                <a:gd name="connsiteY146" fmla="*/ 854869 h 1347788"/>
                <a:gd name="connsiteX147" fmla="*/ 1059657 w 2478882"/>
                <a:gd name="connsiteY147" fmla="*/ 842963 h 1347788"/>
                <a:gd name="connsiteX148" fmla="*/ 1031082 w 2478882"/>
                <a:gd name="connsiteY148" fmla="*/ 852488 h 1347788"/>
                <a:gd name="connsiteX149" fmla="*/ 992982 w 2478882"/>
                <a:gd name="connsiteY149" fmla="*/ 823913 h 1347788"/>
                <a:gd name="connsiteX150" fmla="*/ 964407 w 2478882"/>
                <a:gd name="connsiteY150" fmla="*/ 826294 h 1347788"/>
                <a:gd name="connsiteX151" fmla="*/ 942975 w 2478882"/>
                <a:gd name="connsiteY151" fmla="*/ 835819 h 1347788"/>
                <a:gd name="connsiteX152" fmla="*/ 921544 w 2478882"/>
                <a:gd name="connsiteY152" fmla="*/ 852488 h 1347788"/>
                <a:gd name="connsiteX153" fmla="*/ 909638 w 2478882"/>
                <a:gd name="connsiteY153" fmla="*/ 833438 h 1347788"/>
                <a:gd name="connsiteX154" fmla="*/ 919163 w 2478882"/>
                <a:gd name="connsiteY154" fmla="*/ 807244 h 1347788"/>
                <a:gd name="connsiteX155" fmla="*/ 921544 w 2478882"/>
                <a:gd name="connsiteY155" fmla="*/ 797719 h 1347788"/>
                <a:gd name="connsiteX156" fmla="*/ 914400 w 2478882"/>
                <a:gd name="connsiteY156" fmla="*/ 778669 h 1347788"/>
                <a:gd name="connsiteX157" fmla="*/ 907257 w 2478882"/>
                <a:gd name="connsiteY157" fmla="*/ 771525 h 1347788"/>
                <a:gd name="connsiteX158" fmla="*/ 897732 w 2478882"/>
                <a:gd name="connsiteY158" fmla="*/ 800100 h 1347788"/>
                <a:gd name="connsiteX159" fmla="*/ 897732 w 2478882"/>
                <a:gd name="connsiteY159" fmla="*/ 823913 h 1347788"/>
                <a:gd name="connsiteX160" fmla="*/ 869157 w 2478882"/>
                <a:gd name="connsiteY160" fmla="*/ 828675 h 1347788"/>
                <a:gd name="connsiteX161" fmla="*/ 850107 w 2478882"/>
                <a:gd name="connsiteY161" fmla="*/ 833438 h 1347788"/>
                <a:gd name="connsiteX162" fmla="*/ 828675 w 2478882"/>
                <a:gd name="connsiteY162" fmla="*/ 804863 h 1347788"/>
                <a:gd name="connsiteX163" fmla="*/ 814388 w 2478882"/>
                <a:gd name="connsiteY163" fmla="*/ 783432 h 1347788"/>
                <a:gd name="connsiteX164" fmla="*/ 807244 w 2478882"/>
                <a:gd name="connsiteY164" fmla="*/ 759619 h 1347788"/>
                <a:gd name="connsiteX165" fmla="*/ 804863 w 2478882"/>
                <a:gd name="connsiteY165" fmla="*/ 733425 h 1347788"/>
                <a:gd name="connsiteX166" fmla="*/ 783432 w 2478882"/>
                <a:gd name="connsiteY166" fmla="*/ 692944 h 1347788"/>
                <a:gd name="connsiteX167" fmla="*/ 783432 w 2478882"/>
                <a:gd name="connsiteY167" fmla="*/ 719138 h 1347788"/>
                <a:gd name="connsiteX168" fmla="*/ 785813 w 2478882"/>
                <a:gd name="connsiteY168" fmla="*/ 757238 h 1347788"/>
                <a:gd name="connsiteX169" fmla="*/ 800100 w 2478882"/>
                <a:gd name="connsiteY169" fmla="*/ 792957 h 1347788"/>
                <a:gd name="connsiteX170" fmla="*/ 823913 w 2478882"/>
                <a:gd name="connsiteY170" fmla="*/ 833438 h 1347788"/>
                <a:gd name="connsiteX171" fmla="*/ 845344 w 2478882"/>
                <a:gd name="connsiteY171" fmla="*/ 854869 h 1347788"/>
                <a:gd name="connsiteX172" fmla="*/ 838200 w 2478882"/>
                <a:gd name="connsiteY172" fmla="*/ 873919 h 1347788"/>
                <a:gd name="connsiteX173" fmla="*/ 823913 w 2478882"/>
                <a:gd name="connsiteY173" fmla="*/ 902494 h 1347788"/>
                <a:gd name="connsiteX174" fmla="*/ 823913 w 2478882"/>
                <a:gd name="connsiteY174" fmla="*/ 902494 h 1347788"/>
                <a:gd name="connsiteX175" fmla="*/ 800100 w 2478882"/>
                <a:gd name="connsiteY175" fmla="*/ 902494 h 1347788"/>
                <a:gd name="connsiteX176" fmla="*/ 809625 w 2478882"/>
                <a:gd name="connsiteY176" fmla="*/ 869157 h 1347788"/>
                <a:gd name="connsiteX177" fmla="*/ 795338 w 2478882"/>
                <a:gd name="connsiteY177" fmla="*/ 885825 h 1347788"/>
                <a:gd name="connsiteX178" fmla="*/ 788194 w 2478882"/>
                <a:gd name="connsiteY178" fmla="*/ 862013 h 1347788"/>
                <a:gd name="connsiteX179" fmla="*/ 769144 w 2478882"/>
                <a:gd name="connsiteY179" fmla="*/ 864394 h 1347788"/>
                <a:gd name="connsiteX180" fmla="*/ 750094 w 2478882"/>
                <a:gd name="connsiteY180" fmla="*/ 862013 h 1347788"/>
                <a:gd name="connsiteX181" fmla="*/ 742950 w 2478882"/>
                <a:gd name="connsiteY181" fmla="*/ 852488 h 1347788"/>
                <a:gd name="connsiteX182" fmla="*/ 742950 w 2478882"/>
                <a:gd name="connsiteY182" fmla="*/ 852488 h 1347788"/>
                <a:gd name="connsiteX183" fmla="*/ 728663 w 2478882"/>
                <a:gd name="connsiteY183" fmla="*/ 850107 h 1347788"/>
                <a:gd name="connsiteX184" fmla="*/ 711994 w 2478882"/>
                <a:gd name="connsiteY184" fmla="*/ 850107 h 1347788"/>
                <a:gd name="connsiteX185" fmla="*/ 700088 w 2478882"/>
                <a:gd name="connsiteY185" fmla="*/ 866775 h 1347788"/>
                <a:gd name="connsiteX186" fmla="*/ 681038 w 2478882"/>
                <a:gd name="connsiteY186" fmla="*/ 866775 h 1347788"/>
                <a:gd name="connsiteX187" fmla="*/ 669132 w 2478882"/>
                <a:gd name="connsiteY187" fmla="*/ 852488 h 1347788"/>
                <a:gd name="connsiteX188" fmla="*/ 666750 w 2478882"/>
                <a:gd name="connsiteY188" fmla="*/ 852488 h 1347788"/>
                <a:gd name="connsiteX189" fmla="*/ 652463 w 2478882"/>
                <a:gd name="connsiteY189" fmla="*/ 866775 h 1347788"/>
                <a:gd name="connsiteX190" fmla="*/ 652463 w 2478882"/>
                <a:gd name="connsiteY190" fmla="*/ 881063 h 1347788"/>
                <a:gd name="connsiteX191" fmla="*/ 661988 w 2478882"/>
                <a:gd name="connsiteY191" fmla="*/ 890588 h 1347788"/>
                <a:gd name="connsiteX192" fmla="*/ 704850 w 2478882"/>
                <a:gd name="connsiteY192" fmla="*/ 890588 h 1347788"/>
                <a:gd name="connsiteX193" fmla="*/ 738188 w 2478882"/>
                <a:gd name="connsiteY193" fmla="*/ 890588 h 1347788"/>
                <a:gd name="connsiteX194" fmla="*/ 776288 w 2478882"/>
                <a:gd name="connsiteY194" fmla="*/ 888207 h 1347788"/>
                <a:gd name="connsiteX195" fmla="*/ 783432 w 2478882"/>
                <a:gd name="connsiteY195" fmla="*/ 900113 h 1347788"/>
                <a:gd name="connsiteX196" fmla="*/ 783432 w 2478882"/>
                <a:gd name="connsiteY196" fmla="*/ 900113 h 1347788"/>
                <a:gd name="connsiteX197" fmla="*/ 754857 w 2478882"/>
                <a:gd name="connsiteY197" fmla="*/ 914400 h 1347788"/>
                <a:gd name="connsiteX198" fmla="*/ 735807 w 2478882"/>
                <a:gd name="connsiteY198" fmla="*/ 931069 h 1347788"/>
                <a:gd name="connsiteX199" fmla="*/ 735807 w 2478882"/>
                <a:gd name="connsiteY199" fmla="*/ 931069 h 1347788"/>
                <a:gd name="connsiteX200" fmla="*/ 707232 w 2478882"/>
                <a:gd name="connsiteY200" fmla="*/ 919163 h 1347788"/>
                <a:gd name="connsiteX201" fmla="*/ 690563 w 2478882"/>
                <a:gd name="connsiteY201" fmla="*/ 909638 h 1347788"/>
                <a:gd name="connsiteX202" fmla="*/ 652463 w 2478882"/>
                <a:gd name="connsiteY202" fmla="*/ 909638 h 1347788"/>
                <a:gd name="connsiteX203" fmla="*/ 619125 w 2478882"/>
                <a:gd name="connsiteY203" fmla="*/ 914400 h 1347788"/>
                <a:gd name="connsiteX204" fmla="*/ 600075 w 2478882"/>
                <a:gd name="connsiteY204" fmla="*/ 897732 h 1347788"/>
                <a:gd name="connsiteX205" fmla="*/ 590550 w 2478882"/>
                <a:gd name="connsiteY205" fmla="*/ 859632 h 1347788"/>
                <a:gd name="connsiteX206" fmla="*/ 581025 w 2478882"/>
                <a:gd name="connsiteY206" fmla="*/ 845344 h 1347788"/>
                <a:gd name="connsiteX207" fmla="*/ 573882 w 2478882"/>
                <a:gd name="connsiteY207" fmla="*/ 828675 h 1347788"/>
                <a:gd name="connsiteX208" fmla="*/ 559594 w 2478882"/>
                <a:gd name="connsiteY208" fmla="*/ 835819 h 1347788"/>
                <a:gd name="connsiteX209" fmla="*/ 559594 w 2478882"/>
                <a:gd name="connsiteY209" fmla="*/ 859632 h 1347788"/>
                <a:gd name="connsiteX210" fmla="*/ 545307 w 2478882"/>
                <a:gd name="connsiteY210" fmla="*/ 845344 h 1347788"/>
                <a:gd name="connsiteX211" fmla="*/ 523875 w 2478882"/>
                <a:gd name="connsiteY211" fmla="*/ 838200 h 1347788"/>
                <a:gd name="connsiteX212" fmla="*/ 500063 w 2478882"/>
                <a:gd name="connsiteY212" fmla="*/ 840582 h 1347788"/>
                <a:gd name="connsiteX213" fmla="*/ 492919 w 2478882"/>
                <a:gd name="connsiteY213" fmla="*/ 862013 h 1347788"/>
                <a:gd name="connsiteX214" fmla="*/ 481013 w 2478882"/>
                <a:gd name="connsiteY214" fmla="*/ 866775 h 1347788"/>
                <a:gd name="connsiteX215" fmla="*/ 461963 w 2478882"/>
                <a:gd name="connsiteY215" fmla="*/ 866775 h 1347788"/>
                <a:gd name="connsiteX216" fmla="*/ 433388 w 2478882"/>
                <a:gd name="connsiteY216" fmla="*/ 876300 h 1347788"/>
                <a:gd name="connsiteX217" fmla="*/ 419100 w 2478882"/>
                <a:gd name="connsiteY217" fmla="*/ 900113 h 1347788"/>
                <a:gd name="connsiteX218" fmla="*/ 426244 w 2478882"/>
                <a:gd name="connsiteY218" fmla="*/ 907257 h 1347788"/>
                <a:gd name="connsiteX219" fmla="*/ 466725 w 2478882"/>
                <a:gd name="connsiteY219" fmla="*/ 885825 h 1347788"/>
                <a:gd name="connsiteX220" fmla="*/ 488157 w 2478882"/>
                <a:gd name="connsiteY220" fmla="*/ 890588 h 1347788"/>
                <a:gd name="connsiteX221" fmla="*/ 519113 w 2478882"/>
                <a:gd name="connsiteY221" fmla="*/ 878682 h 1347788"/>
                <a:gd name="connsiteX222" fmla="*/ 552450 w 2478882"/>
                <a:gd name="connsiteY222" fmla="*/ 904875 h 1347788"/>
                <a:gd name="connsiteX223" fmla="*/ 561975 w 2478882"/>
                <a:gd name="connsiteY223" fmla="*/ 931069 h 1347788"/>
                <a:gd name="connsiteX224" fmla="*/ 590550 w 2478882"/>
                <a:gd name="connsiteY224" fmla="*/ 923925 h 1347788"/>
                <a:gd name="connsiteX225" fmla="*/ 607219 w 2478882"/>
                <a:gd name="connsiteY225" fmla="*/ 945357 h 1347788"/>
                <a:gd name="connsiteX226" fmla="*/ 645319 w 2478882"/>
                <a:gd name="connsiteY226" fmla="*/ 950119 h 1347788"/>
                <a:gd name="connsiteX227" fmla="*/ 704850 w 2478882"/>
                <a:gd name="connsiteY227" fmla="*/ 959644 h 1347788"/>
                <a:gd name="connsiteX228" fmla="*/ 745332 w 2478882"/>
                <a:gd name="connsiteY228" fmla="*/ 966788 h 1347788"/>
                <a:gd name="connsiteX229" fmla="*/ 745332 w 2478882"/>
                <a:gd name="connsiteY229" fmla="*/ 966788 h 1347788"/>
                <a:gd name="connsiteX230" fmla="*/ 764382 w 2478882"/>
                <a:gd name="connsiteY230" fmla="*/ 935832 h 1347788"/>
                <a:gd name="connsiteX231" fmla="*/ 790575 w 2478882"/>
                <a:gd name="connsiteY231" fmla="*/ 935832 h 1347788"/>
                <a:gd name="connsiteX232" fmla="*/ 828675 w 2478882"/>
                <a:gd name="connsiteY232" fmla="*/ 935832 h 1347788"/>
                <a:gd name="connsiteX233" fmla="*/ 821532 w 2478882"/>
                <a:gd name="connsiteY233" fmla="*/ 950119 h 1347788"/>
                <a:gd name="connsiteX234" fmla="*/ 812007 w 2478882"/>
                <a:gd name="connsiteY234" fmla="*/ 964407 h 1347788"/>
                <a:gd name="connsiteX235" fmla="*/ 823913 w 2478882"/>
                <a:gd name="connsiteY235" fmla="*/ 973932 h 1347788"/>
                <a:gd name="connsiteX236" fmla="*/ 800100 w 2478882"/>
                <a:gd name="connsiteY236" fmla="*/ 992982 h 1347788"/>
                <a:gd name="connsiteX237" fmla="*/ 797719 w 2478882"/>
                <a:gd name="connsiteY237" fmla="*/ 1014413 h 1347788"/>
                <a:gd name="connsiteX238" fmla="*/ 790575 w 2478882"/>
                <a:gd name="connsiteY238" fmla="*/ 1026319 h 1347788"/>
                <a:gd name="connsiteX239" fmla="*/ 764382 w 2478882"/>
                <a:gd name="connsiteY239" fmla="*/ 1031082 h 1347788"/>
                <a:gd name="connsiteX240" fmla="*/ 771525 w 2478882"/>
                <a:gd name="connsiteY240" fmla="*/ 1054894 h 1347788"/>
                <a:gd name="connsiteX241" fmla="*/ 740569 w 2478882"/>
                <a:gd name="connsiteY241" fmla="*/ 1059657 h 1347788"/>
                <a:gd name="connsiteX242" fmla="*/ 726282 w 2478882"/>
                <a:gd name="connsiteY242" fmla="*/ 1042988 h 1347788"/>
                <a:gd name="connsiteX243" fmla="*/ 695325 w 2478882"/>
                <a:gd name="connsiteY243" fmla="*/ 1045369 h 1347788"/>
                <a:gd name="connsiteX244" fmla="*/ 669132 w 2478882"/>
                <a:gd name="connsiteY244" fmla="*/ 1052513 h 1347788"/>
                <a:gd name="connsiteX245" fmla="*/ 642938 w 2478882"/>
                <a:gd name="connsiteY245" fmla="*/ 1050132 h 1347788"/>
                <a:gd name="connsiteX246" fmla="*/ 621507 w 2478882"/>
                <a:gd name="connsiteY246" fmla="*/ 1047750 h 1347788"/>
                <a:gd name="connsiteX247" fmla="*/ 621507 w 2478882"/>
                <a:gd name="connsiteY247" fmla="*/ 1033463 h 1347788"/>
                <a:gd name="connsiteX248" fmla="*/ 600075 w 2478882"/>
                <a:gd name="connsiteY248" fmla="*/ 1035844 h 1347788"/>
                <a:gd name="connsiteX249" fmla="*/ 578644 w 2478882"/>
                <a:gd name="connsiteY249" fmla="*/ 1040607 h 1347788"/>
                <a:gd name="connsiteX250" fmla="*/ 571500 w 2478882"/>
                <a:gd name="connsiteY250" fmla="*/ 1031082 h 1347788"/>
                <a:gd name="connsiteX251" fmla="*/ 571500 w 2478882"/>
                <a:gd name="connsiteY251" fmla="*/ 1019175 h 1347788"/>
                <a:gd name="connsiteX252" fmla="*/ 571500 w 2478882"/>
                <a:gd name="connsiteY252" fmla="*/ 1019175 h 1347788"/>
                <a:gd name="connsiteX253" fmla="*/ 626269 w 2478882"/>
                <a:gd name="connsiteY253" fmla="*/ 1004888 h 1347788"/>
                <a:gd name="connsiteX254" fmla="*/ 647700 w 2478882"/>
                <a:gd name="connsiteY254" fmla="*/ 988219 h 1347788"/>
                <a:gd name="connsiteX255" fmla="*/ 647700 w 2478882"/>
                <a:gd name="connsiteY255" fmla="*/ 988219 h 1347788"/>
                <a:gd name="connsiteX256" fmla="*/ 647700 w 2478882"/>
                <a:gd name="connsiteY256" fmla="*/ 988219 h 1347788"/>
                <a:gd name="connsiteX257" fmla="*/ 597694 w 2478882"/>
                <a:gd name="connsiteY257" fmla="*/ 988219 h 1347788"/>
                <a:gd name="connsiteX258" fmla="*/ 581025 w 2478882"/>
                <a:gd name="connsiteY258" fmla="*/ 990600 h 1347788"/>
                <a:gd name="connsiteX259" fmla="*/ 578644 w 2478882"/>
                <a:gd name="connsiteY259" fmla="*/ 969169 h 1347788"/>
                <a:gd name="connsiteX260" fmla="*/ 550069 w 2478882"/>
                <a:gd name="connsiteY260" fmla="*/ 966788 h 1347788"/>
                <a:gd name="connsiteX261" fmla="*/ 559594 w 2478882"/>
                <a:gd name="connsiteY261" fmla="*/ 988219 h 1347788"/>
                <a:gd name="connsiteX262" fmla="*/ 545307 w 2478882"/>
                <a:gd name="connsiteY262" fmla="*/ 992982 h 1347788"/>
                <a:gd name="connsiteX263" fmla="*/ 511969 w 2478882"/>
                <a:gd name="connsiteY263" fmla="*/ 988219 h 1347788"/>
                <a:gd name="connsiteX264" fmla="*/ 492919 w 2478882"/>
                <a:gd name="connsiteY264" fmla="*/ 990600 h 1347788"/>
                <a:gd name="connsiteX265" fmla="*/ 507207 w 2478882"/>
                <a:gd name="connsiteY265" fmla="*/ 1007269 h 1347788"/>
                <a:gd name="connsiteX266" fmla="*/ 516732 w 2478882"/>
                <a:gd name="connsiteY266" fmla="*/ 1019175 h 1347788"/>
                <a:gd name="connsiteX267" fmla="*/ 507207 w 2478882"/>
                <a:gd name="connsiteY267" fmla="*/ 1028700 h 1347788"/>
                <a:gd name="connsiteX268" fmla="*/ 507207 w 2478882"/>
                <a:gd name="connsiteY268" fmla="*/ 1028700 h 1347788"/>
                <a:gd name="connsiteX269" fmla="*/ 497682 w 2478882"/>
                <a:gd name="connsiteY269" fmla="*/ 1054894 h 1347788"/>
                <a:gd name="connsiteX270" fmla="*/ 469107 w 2478882"/>
                <a:gd name="connsiteY270" fmla="*/ 1076325 h 1347788"/>
                <a:gd name="connsiteX271" fmla="*/ 454819 w 2478882"/>
                <a:gd name="connsiteY271" fmla="*/ 1071563 h 1347788"/>
                <a:gd name="connsiteX272" fmla="*/ 438150 w 2478882"/>
                <a:gd name="connsiteY272" fmla="*/ 1085850 h 1347788"/>
                <a:gd name="connsiteX273" fmla="*/ 431007 w 2478882"/>
                <a:gd name="connsiteY273" fmla="*/ 1083469 h 1347788"/>
                <a:gd name="connsiteX274" fmla="*/ 433388 w 2478882"/>
                <a:gd name="connsiteY274" fmla="*/ 1059657 h 1347788"/>
                <a:gd name="connsiteX275" fmla="*/ 435769 w 2478882"/>
                <a:gd name="connsiteY275" fmla="*/ 1035844 h 1347788"/>
                <a:gd name="connsiteX276" fmla="*/ 426244 w 2478882"/>
                <a:gd name="connsiteY276" fmla="*/ 1031082 h 1347788"/>
                <a:gd name="connsiteX277" fmla="*/ 423863 w 2478882"/>
                <a:gd name="connsiteY277" fmla="*/ 1047750 h 1347788"/>
                <a:gd name="connsiteX278" fmla="*/ 416719 w 2478882"/>
                <a:gd name="connsiteY278" fmla="*/ 1062038 h 1347788"/>
                <a:gd name="connsiteX279" fmla="*/ 392907 w 2478882"/>
                <a:gd name="connsiteY279" fmla="*/ 1052513 h 1347788"/>
                <a:gd name="connsiteX280" fmla="*/ 383382 w 2478882"/>
                <a:gd name="connsiteY280" fmla="*/ 1050132 h 1347788"/>
                <a:gd name="connsiteX281" fmla="*/ 383382 w 2478882"/>
                <a:gd name="connsiteY281" fmla="*/ 1069182 h 1347788"/>
                <a:gd name="connsiteX282" fmla="*/ 404813 w 2478882"/>
                <a:gd name="connsiteY282" fmla="*/ 1088232 h 1347788"/>
                <a:gd name="connsiteX283" fmla="*/ 376238 w 2478882"/>
                <a:gd name="connsiteY283" fmla="*/ 1090613 h 1347788"/>
                <a:gd name="connsiteX284" fmla="*/ 371475 w 2478882"/>
                <a:gd name="connsiteY284" fmla="*/ 1100138 h 1347788"/>
                <a:gd name="connsiteX285" fmla="*/ 342900 w 2478882"/>
                <a:gd name="connsiteY285" fmla="*/ 1090613 h 1347788"/>
                <a:gd name="connsiteX286" fmla="*/ 342900 w 2478882"/>
                <a:gd name="connsiteY286" fmla="*/ 1109663 h 1347788"/>
                <a:gd name="connsiteX287" fmla="*/ 333375 w 2478882"/>
                <a:gd name="connsiteY287" fmla="*/ 1121569 h 1347788"/>
                <a:gd name="connsiteX288" fmla="*/ 323850 w 2478882"/>
                <a:gd name="connsiteY288" fmla="*/ 1121569 h 1347788"/>
                <a:gd name="connsiteX289" fmla="*/ 316707 w 2478882"/>
                <a:gd name="connsiteY289" fmla="*/ 1088232 h 1347788"/>
                <a:gd name="connsiteX290" fmla="*/ 290513 w 2478882"/>
                <a:gd name="connsiteY290" fmla="*/ 1073944 h 1347788"/>
                <a:gd name="connsiteX291" fmla="*/ 271463 w 2478882"/>
                <a:gd name="connsiteY291" fmla="*/ 1062038 h 1347788"/>
                <a:gd name="connsiteX292" fmla="*/ 278607 w 2478882"/>
                <a:gd name="connsiteY292" fmla="*/ 1012032 h 1347788"/>
                <a:gd name="connsiteX293" fmla="*/ 285750 w 2478882"/>
                <a:gd name="connsiteY293" fmla="*/ 978694 h 1347788"/>
                <a:gd name="connsiteX294" fmla="*/ 328613 w 2478882"/>
                <a:gd name="connsiteY294" fmla="*/ 954882 h 1347788"/>
                <a:gd name="connsiteX295" fmla="*/ 338138 w 2478882"/>
                <a:gd name="connsiteY295" fmla="*/ 938213 h 1347788"/>
                <a:gd name="connsiteX296" fmla="*/ 350044 w 2478882"/>
                <a:gd name="connsiteY296" fmla="*/ 912019 h 1347788"/>
                <a:gd name="connsiteX297" fmla="*/ 350044 w 2478882"/>
                <a:gd name="connsiteY297" fmla="*/ 912019 h 1347788"/>
                <a:gd name="connsiteX298" fmla="*/ 321469 w 2478882"/>
                <a:gd name="connsiteY298" fmla="*/ 919163 h 1347788"/>
                <a:gd name="connsiteX299" fmla="*/ 314325 w 2478882"/>
                <a:gd name="connsiteY299" fmla="*/ 895350 h 1347788"/>
                <a:gd name="connsiteX300" fmla="*/ 311944 w 2478882"/>
                <a:gd name="connsiteY300" fmla="*/ 916782 h 1347788"/>
                <a:gd name="connsiteX301" fmla="*/ 300038 w 2478882"/>
                <a:gd name="connsiteY301" fmla="*/ 950119 h 1347788"/>
                <a:gd name="connsiteX302" fmla="*/ 288132 w 2478882"/>
                <a:gd name="connsiteY302" fmla="*/ 942975 h 1347788"/>
                <a:gd name="connsiteX303" fmla="*/ 288132 w 2478882"/>
                <a:gd name="connsiteY303" fmla="*/ 919163 h 1347788"/>
                <a:gd name="connsiteX304" fmla="*/ 288132 w 2478882"/>
                <a:gd name="connsiteY304" fmla="*/ 907257 h 1347788"/>
                <a:gd name="connsiteX305" fmla="*/ 278607 w 2478882"/>
                <a:gd name="connsiteY305" fmla="*/ 895350 h 1347788"/>
                <a:gd name="connsiteX306" fmla="*/ 269082 w 2478882"/>
                <a:gd name="connsiteY306" fmla="*/ 902494 h 1347788"/>
                <a:gd name="connsiteX307" fmla="*/ 264319 w 2478882"/>
                <a:gd name="connsiteY307" fmla="*/ 938213 h 1347788"/>
                <a:gd name="connsiteX308" fmla="*/ 280988 w 2478882"/>
                <a:gd name="connsiteY308" fmla="*/ 957263 h 1347788"/>
                <a:gd name="connsiteX309" fmla="*/ 276225 w 2478882"/>
                <a:gd name="connsiteY309" fmla="*/ 976313 h 1347788"/>
                <a:gd name="connsiteX310" fmla="*/ 264319 w 2478882"/>
                <a:gd name="connsiteY310" fmla="*/ 1007269 h 1347788"/>
                <a:gd name="connsiteX311" fmla="*/ 250032 w 2478882"/>
                <a:gd name="connsiteY311" fmla="*/ 1031082 h 1347788"/>
                <a:gd name="connsiteX312" fmla="*/ 207169 w 2478882"/>
                <a:gd name="connsiteY312" fmla="*/ 1019175 h 1347788"/>
                <a:gd name="connsiteX313" fmla="*/ 200025 w 2478882"/>
                <a:gd name="connsiteY313" fmla="*/ 988219 h 1347788"/>
                <a:gd name="connsiteX314" fmla="*/ 157163 w 2478882"/>
                <a:gd name="connsiteY314" fmla="*/ 962025 h 1347788"/>
                <a:gd name="connsiteX315" fmla="*/ 104775 w 2478882"/>
                <a:gd name="connsiteY315" fmla="*/ 940594 h 1347788"/>
                <a:gd name="connsiteX316" fmla="*/ 61913 w 2478882"/>
                <a:gd name="connsiteY316" fmla="*/ 902494 h 1347788"/>
                <a:gd name="connsiteX317" fmla="*/ 35719 w 2478882"/>
                <a:gd name="connsiteY317" fmla="*/ 864394 h 1347788"/>
                <a:gd name="connsiteX318" fmla="*/ 11907 w 2478882"/>
                <a:gd name="connsiteY318" fmla="*/ 804863 h 1347788"/>
                <a:gd name="connsiteX319" fmla="*/ 0 w 2478882"/>
                <a:gd name="connsiteY319" fmla="*/ 735807 h 1347788"/>
                <a:gd name="connsiteX320" fmla="*/ 2382 w 2478882"/>
                <a:gd name="connsiteY320" fmla="*/ 676275 h 1347788"/>
                <a:gd name="connsiteX321" fmla="*/ 2382 w 2478882"/>
                <a:gd name="connsiteY321" fmla="*/ 645319 h 1347788"/>
                <a:gd name="connsiteX322" fmla="*/ 2052638 w 2478882"/>
                <a:gd name="connsiteY322" fmla="*/ 0 h 1347788"/>
                <a:gd name="connsiteX0" fmla="*/ 2052638 w 2478882"/>
                <a:gd name="connsiteY0" fmla="*/ 0 h 1347788"/>
                <a:gd name="connsiteX1" fmla="*/ 2057400 w 2478882"/>
                <a:gd name="connsiteY1" fmla="*/ 33338 h 1347788"/>
                <a:gd name="connsiteX2" fmla="*/ 2066925 w 2478882"/>
                <a:gd name="connsiteY2" fmla="*/ 88107 h 1347788"/>
                <a:gd name="connsiteX3" fmla="*/ 2088357 w 2478882"/>
                <a:gd name="connsiteY3" fmla="*/ 133350 h 1347788"/>
                <a:gd name="connsiteX4" fmla="*/ 2085975 w 2478882"/>
                <a:gd name="connsiteY4" fmla="*/ 183357 h 1347788"/>
                <a:gd name="connsiteX5" fmla="*/ 2085975 w 2478882"/>
                <a:gd name="connsiteY5" fmla="*/ 228600 h 1347788"/>
                <a:gd name="connsiteX6" fmla="*/ 2081213 w 2478882"/>
                <a:gd name="connsiteY6" fmla="*/ 278607 h 1347788"/>
                <a:gd name="connsiteX7" fmla="*/ 2095500 w 2478882"/>
                <a:gd name="connsiteY7" fmla="*/ 319088 h 1347788"/>
                <a:gd name="connsiteX8" fmla="*/ 2109788 w 2478882"/>
                <a:gd name="connsiteY8" fmla="*/ 350044 h 1347788"/>
                <a:gd name="connsiteX9" fmla="*/ 2105025 w 2478882"/>
                <a:gd name="connsiteY9" fmla="*/ 388144 h 1347788"/>
                <a:gd name="connsiteX10" fmla="*/ 2119313 w 2478882"/>
                <a:gd name="connsiteY10" fmla="*/ 426244 h 1347788"/>
                <a:gd name="connsiteX11" fmla="*/ 2145507 w 2478882"/>
                <a:gd name="connsiteY11" fmla="*/ 454819 h 1347788"/>
                <a:gd name="connsiteX12" fmla="*/ 2169319 w 2478882"/>
                <a:gd name="connsiteY12" fmla="*/ 481013 h 1347788"/>
                <a:gd name="connsiteX13" fmla="*/ 2178844 w 2478882"/>
                <a:gd name="connsiteY13" fmla="*/ 516732 h 1347788"/>
                <a:gd name="connsiteX14" fmla="*/ 2216944 w 2478882"/>
                <a:gd name="connsiteY14" fmla="*/ 633413 h 1347788"/>
                <a:gd name="connsiteX15" fmla="*/ 2238375 w 2478882"/>
                <a:gd name="connsiteY15" fmla="*/ 719138 h 1347788"/>
                <a:gd name="connsiteX16" fmla="*/ 2266950 w 2478882"/>
                <a:gd name="connsiteY16" fmla="*/ 764382 h 1347788"/>
                <a:gd name="connsiteX17" fmla="*/ 2288382 w 2478882"/>
                <a:gd name="connsiteY17" fmla="*/ 821532 h 1347788"/>
                <a:gd name="connsiteX18" fmla="*/ 2297907 w 2478882"/>
                <a:gd name="connsiteY18" fmla="*/ 871538 h 1347788"/>
                <a:gd name="connsiteX19" fmla="*/ 2340769 w 2478882"/>
                <a:gd name="connsiteY19" fmla="*/ 909638 h 1347788"/>
                <a:gd name="connsiteX20" fmla="*/ 2343150 w 2478882"/>
                <a:gd name="connsiteY20" fmla="*/ 950119 h 1347788"/>
                <a:gd name="connsiteX21" fmla="*/ 2347913 w 2478882"/>
                <a:gd name="connsiteY21" fmla="*/ 964407 h 1347788"/>
                <a:gd name="connsiteX22" fmla="*/ 2364582 w 2478882"/>
                <a:gd name="connsiteY22" fmla="*/ 978694 h 1347788"/>
                <a:gd name="connsiteX23" fmla="*/ 2359819 w 2478882"/>
                <a:gd name="connsiteY23" fmla="*/ 995363 h 1347788"/>
                <a:gd name="connsiteX24" fmla="*/ 2393157 w 2478882"/>
                <a:gd name="connsiteY24" fmla="*/ 1019175 h 1347788"/>
                <a:gd name="connsiteX25" fmla="*/ 2409825 w 2478882"/>
                <a:gd name="connsiteY25" fmla="*/ 1059657 h 1347788"/>
                <a:gd name="connsiteX26" fmla="*/ 2390775 w 2478882"/>
                <a:gd name="connsiteY26" fmla="*/ 1069182 h 1347788"/>
                <a:gd name="connsiteX27" fmla="*/ 2376488 w 2478882"/>
                <a:gd name="connsiteY27" fmla="*/ 1047750 h 1347788"/>
                <a:gd name="connsiteX28" fmla="*/ 2364582 w 2478882"/>
                <a:gd name="connsiteY28" fmla="*/ 1035844 h 1347788"/>
                <a:gd name="connsiteX29" fmla="*/ 2355057 w 2478882"/>
                <a:gd name="connsiteY29" fmla="*/ 1035844 h 1347788"/>
                <a:gd name="connsiteX30" fmla="*/ 2352675 w 2478882"/>
                <a:gd name="connsiteY30" fmla="*/ 1057275 h 1347788"/>
                <a:gd name="connsiteX31" fmla="*/ 2371725 w 2478882"/>
                <a:gd name="connsiteY31" fmla="*/ 1090613 h 1347788"/>
                <a:gd name="connsiteX32" fmla="*/ 2386013 w 2478882"/>
                <a:gd name="connsiteY32" fmla="*/ 1104900 h 1347788"/>
                <a:gd name="connsiteX33" fmla="*/ 2400300 w 2478882"/>
                <a:gd name="connsiteY33" fmla="*/ 1085850 h 1347788"/>
                <a:gd name="connsiteX34" fmla="*/ 2414588 w 2478882"/>
                <a:gd name="connsiteY34" fmla="*/ 1090613 h 1347788"/>
                <a:gd name="connsiteX35" fmla="*/ 2421732 w 2478882"/>
                <a:gd name="connsiteY35" fmla="*/ 1116807 h 1347788"/>
                <a:gd name="connsiteX36" fmla="*/ 2424113 w 2478882"/>
                <a:gd name="connsiteY36" fmla="*/ 1128713 h 1347788"/>
                <a:gd name="connsiteX37" fmla="*/ 2400300 w 2478882"/>
                <a:gd name="connsiteY37" fmla="*/ 1131094 h 1347788"/>
                <a:gd name="connsiteX38" fmla="*/ 2414588 w 2478882"/>
                <a:gd name="connsiteY38" fmla="*/ 1152525 h 1347788"/>
                <a:gd name="connsiteX39" fmla="*/ 2443163 w 2478882"/>
                <a:gd name="connsiteY39" fmla="*/ 1159669 h 1347788"/>
                <a:gd name="connsiteX40" fmla="*/ 2462213 w 2478882"/>
                <a:gd name="connsiteY40" fmla="*/ 1190625 h 1347788"/>
                <a:gd name="connsiteX41" fmla="*/ 2455069 w 2478882"/>
                <a:gd name="connsiteY41" fmla="*/ 1235869 h 1347788"/>
                <a:gd name="connsiteX42" fmla="*/ 2459832 w 2478882"/>
                <a:gd name="connsiteY42" fmla="*/ 1290638 h 1347788"/>
                <a:gd name="connsiteX43" fmla="*/ 2478882 w 2478882"/>
                <a:gd name="connsiteY43" fmla="*/ 1347788 h 1347788"/>
                <a:gd name="connsiteX44" fmla="*/ 2457450 w 2478882"/>
                <a:gd name="connsiteY44" fmla="*/ 1347788 h 1347788"/>
                <a:gd name="connsiteX45" fmla="*/ 2428875 w 2478882"/>
                <a:gd name="connsiteY45" fmla="*/ 1335882 h 1347788"/>
                <a:gd name="connsiteX46" fmla="*/ 2412207 w 2478882"/>
                <a:gd name="connsiteY46" fmla="*/ 1335882 h 1347788"/>
                <a:gd name="connsiteX47" fmla="*/ 2395538 w 2478882"/>
                <a:gd name="connsiteY47" fmla="*/ 1326357 h 1347788"/>
                <a:gd name="connsiteX48" fmla="*/ 2378869 w 2478882"/>
                <a:gd name="connsiteY48" fmla="*/ 1316832 h 1347788"/>
                <a:gd name="connsiteX49" fmla="*/ 2383632 w 2478882"/>
                <a:gd name="connsiteY49" fmla="*/ 1269207 h 1347788"/>
                <a:gd name="connsiteX50" fmla="*/ 2336007 w 2478882"/>
                <a:gd name="connsiteY50" fmla="*/ 1245394 h 1347788"/>
                <a:gd name="connsiteX51" fmla="*/ 2297907 w 2478882"/>
                <a:gd name="connsiteY51" fmla="*/ 1233488 h 1347788"/>
                <a:gd name="connsiteX52" fmla="*/ 2262188 w 2478882"/>
                <a:gd name="connsiteY52" fmla="*/ 1181101 h 1347788"/>
                <a:gd name="connsiteX53" fmla="*/ 2219325 w 2478882"/>
                <a:gd name="connsiteY53" fmla="*/ 1173957 h 1347788"/>
                <a:gd name="connsiteX54" fmla="*/ 2185988 w 2478882"/>
                <a:gd name="connsiteY54" fmla="*/ 1212057 h 1347788"/>
                <a:gd name="connsiteX55" fmla="*/ 2164557 w 2478882"/>
                <a:gd name="connsiteY55" fmla="*/ 1207294 h 1347788"/>
                <a:gd name="connsiteX56" fmla="*/ 2193132 w 2478882"/>
                <a:gd name="connsiteY56" fmla="*/ 1188244 h 1347788"/>
                <a:gd name="connsiteX57" fmla="*/ 2178844 w 2478882"/>
                <a:gd name="connsiteY57" fmla="*/ 1185863 h 1347788"/>
                <a:gd name="connsiteX58" fmla="*/ 2183607 w 2478882"/>
                <a:gd name="connsiteY58" fmla="*/ 1169194 h 1347788"/>
                <a:gd name="connsiteX59" fmla="*/ 2224088 w 2478882"/>
                <a:gd name="connsiteY59" fmla="*/ 1133476 h 1347788"/>
                <a:gd name="connsiteX60" fmla="*/ 2200275 w 2478882"/>
                <a:gd name="connsiteY60" fmla="*/ 1123950 h 1347788"/>
                <a:gd name="connsiteX61" fmla="*/ 2176463 w 2478882"/>
                <a:gd name="connsiteY61" fmla="*/ 1154907 h 1347788"/>
                <a:gd name="connsiteX62" fmla="*/ 2155032 w 2478882"/>
                <a:gd name="connsiteY62" fmla="*/ 1164432 h 1347788"/>
                <a:gd name="connsiteX63" fmla="*/ 2147888 w 2478882"/>
                <a:gd name="connsiteY63" fmla="*/ 1152525 h 1347788"/>
                <a:gd name="connsiteX64" fmla="*/ 2138363 w 2478882"/>
                <a:gd name="connsiteY64" fmla="*/ 1147763 h 1347788"/>
                <a:gd name="connsiteX65" fmla="*/ 2119313 w 2478882"/>
                <a:gd name="connsiteY65" fmla="*/ 1152525 h 1347788"/>
                <a:gd name="connsiteX66" fmla="*/ 2090738 w 2478882"/>
                <a:gd name="connsiteY66" fmla="*/ 1143000 h 1347788"/>
                <a:gd name="connsiteX67" fmla="*/ 2076451 w 2478882"/>
                <a:gd name="connsiteY67" fmla="*/ 1140620 h 1347788"/>
                <a:gd name="connsiteX68" fmla="*/ 2050256 w 2478882"/>
                <a:gd name="connsiteY68" fmla="*/ 1126331 h 1347788"/>
                <a:gd name="connsiteX69" fmla="*/ 2035970 w 2478882"/>
                <a:gd name="connsiteY69" fmla="*/ 1131094 h 1347788"/>
                <a:gd name="connsiteX70" fmla="*/ 1990725 w 2478882"/>
                <a:gd name="connsiteY70" fmla="*/ 1123950 h 1347788"/>
                <a:gd name="connsiteX71" fmla="*/ 1976438 w 2478882"/>
                <a:gd name="connsiteY71" fmla="*/ 1095375 h 1347788"/>
                <a:gd name="connsiteX72" fmla="*/ 1952625 w 2478882"/>
                <a:gd name="connsiteY72" fmla="*/ 1114425 h 1347788"/>
                <a:gd name="connsiteX73" fmla="*/ 1935957 w 2478882"/>
                <a:gd name="connsiteY73" fmla="*/ 1138238 h 1347788"/>
                <a:gd name="connsiteX74" fmla="*/ 1921669 w 2478882"/>
                <a:gd name="connsiteY74" fmla="*/ 1104900 h 1347788"/>
                <a:gd name="connsiteX75" fmla="*/ 1921669 w 2478882"/>
                <a:gd name="connsiteY75" fmla="*/ 1083469 h 1347788"/>
                <a:gd name="connsiteX76" fmla="*/ 1893094 w 2478882"/>
                <a:gd name="connsiteY76" fmla="*/ 1057275 h 1347788"/>
                <a:gd name="connsiteX77" fmla="*/ 1869282 w 2478882"/>
                <a:gd name="connsiteY77" fmla="*/ 1042988 h 1347788"/>
                <a:gd name="connsiteX78" fmla="*/ 1850232 w 2478882"/>
                <a:gd name="connsiteY78" fmla="*/ 1028700 h 1347788"/>
                <a:gd name="connsiteX79" fmla="*/ 1843088 w 2478882"/>
                <a:gd name="connsiteY79" fmla="*/ 1016794 h 1347788"/>
                <a:gd name="connsiteX80" fmla="*/ 1804988 w 2478882"/>
                <a:gd name="connsiteY80" fmla="*/ 1012032 h 1347788"/>
                <a:gd name="connsiteX81" fmla="*/ 1769269 w 2478882"/>
                <a:gd name="connsiteY81" fmla="*/ 1007269 h 1347788"/>
                <a:gd name="connsiteX82" fmla="*/ 1750219 w 2478882"/>
                <a:gd name="connsiteY82" fmla="*/ 981075 h 1347788"/>
                <a:gd name="connsiteX83" fmla="*/ 1709738 w 2478882"/>
                <a:gd name="connsiteY83" fmla="*/ 962025 h 1347788"/>
                <a:gd name="connsiteX84" fmla="*/ 1678782 w 2478882"/>
                <a:gd name="connsiteY84" fmla="*/ 947738 h 1347788"/>
                <a:gd name="connsiteX85" fmla="*/ 1659732 w 2478882"/>
                <a:gd name="connsiteY85" fmla="*/ 945357 h 1347788"/>
                <a:gd name="connsiteX86" fmla="*/ 1659732 w 2478882"/>
                <a:gd name="connsiteY86" fmla="*/ 921544 h 1347788"/>
                <a:gd name="connsiteX87" fmla="*/ 1640682 w 2478882"/>
                <a:gd name="connsiteY87" fmla="*/ 928688 h 1347788"/>
                <a:gd name="connsiteX88" fmla="*/ 1640682 w 2478882"/>
                <a:gd name="connsiteY88" fmla="*/ 928688 h 1347788"/>
                <a:gd name="connsiteX89" fmla="*/ 1619250 w 2478882"/>
                <a:gd name="connsiteY89" fmla="*/ 892969 h 1347788"/>
                <a:gd name="connsiteX90" fmla="*/ 1595438 w 2478882"/>
                <a:gd name="connsiteY90" fmla="*/ 871538 h 1347788"/>
                <a:gd name="connsiteX91" fmla="*/ 1581150 w 2478882"/>
                <a:gd name="connsiteY91" fmla="*/ 864394 h 1347788"/>
                <a:gd name="connsiteX92" fmla="*/ 1581150 w 2478882"/>
                <a:gd name="connsiteY92" fmla="*/ 845344 h 1347788"/>
                <a:gd name="connsiteX93" fmla="*/ 1602582 w 2478882"/>
                <a:gd name="connsiteY93" fmla="*/ 835819 h 1347788"/>
                <a:gd name="connsiteX94" fmla="*/ 1633538 w 2478882"/>
                <a:gd name="connsiteY94" fmla="*/ 842963 h 1347788"/>
                <a:gd name="connsiteX95" fmla="*/ 1657350 w 2478882"/>
                <a:gd name="connsiteY95" fmla="*/ 828675 h 1347788"/>
                <a:gd name="connsiteX96" fmla="*/ 1669257 w 2478882"/>
                <a:gd name="connsiteY96" fmla="*/ 816769 h 1347788"/>
                <a:gd name="connsiteX97" fmla="*/ 1688307 w 2478882"/>
                <a:gd name="connsiteY97" fmla="*/ 804863 h 1347788"/>
                <a:gd name="connsiteX98" fmla="*/ 1650207 w 2478882"/>
                <a:gd name="connsiteY98" fmla="*/ 771525 h 1347788"/>
                <a:gd name="connsiteX99" fmla="*/ 1624013 w 2478882"/>
                <a:gd name="connsiteY99" fmla="*/ 778669 h 1347788"/>
                <a:gd name="connsiteX100" fmla="*/ 1626393 w 2478882"/>
                <a:gd name="connsiteY100" fmla="*/ 795338 h 1347788"/>
                <a:gd name="connsiteX101" fmla="*/ 1607344 w 2478882"/>
                <a:gd name="connsiteY101" fmla="*/ 802481 h 1347788"/>
                <a:gd name="connsiteX102" fmla="*/ 1581151 w 2478882"/>
                <a:gd name="connsiteY102" fmla="*/ 809625 h 1347788"/>
                <a:gd name="connsiteX103" fmla="*/ 1559719 w 2478882"/>
                <a:gd name="connsiteY103" fmla="*/ 819150 h 1347788"/>
                <a:gd name="connsiteX104" fmla="*/ 1552575 w 2478882"/>
                <a:gd name="connsiteY104" fmla="*/ 835819 h 1347788"/>
                <a:gd name="connsiteX105" fmla="*/ 1531144 w 2478882"/>
                <a:gd name="connsiteY105" fmla="*/ 835819 h 1347788"/>
                <a:gd name="connsiteX106" fmla="*/ 1516857 w 2478882"/>
                <a:gd name="connsiteY106" fmla="*/ 845344 h 1347788"/>
                <a:gd name="connsiteX107" fmla="*/ 1485900 w 2478882"/>
                <a:gd name="connsiteY107" fmla="*/ 840582 h 1347788"/>
                <a:gd name="connsiteX108" fmla="*/ 1438275 w 2478882"/>
                <a:gd name="connsiteY108" fmla="*/ 835819 h 1347788"/>
                <a:gd name="connsiteX109" fmla="*/ 1416844 w 2478882"/>
                <a:gd name="connsiteY109" fmla="*/ 821532 h 1347788"/>
                <a:gd name="connsiteX110" fmla="*/ 1385888 w 2478882"/>
                <a:gd name="connsiteY110" fmla="*/ 823913 h 1347788"/>
                <a:gd name="connsiteX111" fmla="*/ 1359694 w 2478882"/>
                <a:gd name="connsiteY111" fmla="*/ 833438 h 1347788"/>
                <a:gd name="connsiteX112" fmla="*/ 1343025 w 2478882"/>
                <a:gd name="connsiteY112" fmla="*/ 828675 h 1347788"/>
                <a:gd name="connsiteX113" fmla="*/ 1323975 w 2478882"/>
                <a:gd name="connsiteY113" fmla="*/ 800100 h 1347788"/>
                <a:gd name="connsiteX114" fmla="*/ 1323975 w 2478882"/>
                <a:gd name="connsiteY114" fmla="*/ 788194 h 1347788"/>
                <a:gd name="connsiteX115" fmla="*/ 1314450 w 2478882"/>
                <a:gd name="connsiteY115" fmla="*/ 812007 h 1347788"/>
                <a:gd name="connsiteX116" fmla="*/ 1319213 w 2478882"/>
                <a:gd name="connsiteY116" fmla="*/ 845344 h 1347788"/>
                <a:gd name="connsiteX117" fmla="*/ 1312069 w 2478882"/>
                <a:gd name="connsiteY117" fmla="*/ 864394 h 1347788"/>
                <a:gd name="connsiteX118" fmla="*/ 1283494 w 2478882"/>
                <a:gd name="connsiteY118" fmla="*/ 864394 h 1347788"/>
                <a:gd name="connsiteX119" fmla="*/ 1264444 w 2478882"/>
                <a:gd name="connsiteY119" fmla="*/ 850107 h 1347788"/>
                <a:gd name="connsiteX120" fmla="*/ 1243013 w 2478882"/>
                <a:gd name="connsiteY120" fmla="*/ 850107 h 1347788"/>
                <a:gd name="connsiteX121" fmla="*/ 1219200 w 2478882"/>
                <a:gd name="connsiteY121" fmla="*/ 840582 h 1347788"/>
                <a:gd name="connsiteX122" fmla="*/ 1212057 w 2478882"/>
                <a:gd name="connsiteY122" fmla="*/ 833438 h 1347788"/>
                <a:gd name="connsiteX123" fmla="*/ 1212057 w 2478882"/>
                <a:gd name="connsiteY123" fmla="*/ 809625 h 1347788"/>
                <a:gd name="connsiteX124" fmla="*/ 1214438 w 2478882"/>
                <a:gd name="connsiteY124" fmla="*/ 785813 h 1347788"/>
                <a:gd name="connsiteX125" fmla="*/ 1219200 w 2478882"/>
                <a:gd name="connsiteY125" fmla="*/ 762000 h 1347788"/>
                <a:gd name="connsiteX126" fmla="*/ 1235869 w 2478882"/>
                <a:gd name="connsiteY126" fmla="*/ 747713 h 1347788"/>
                <a:gd name="connsiteX127" fmla="*/ 1243013 w 2478882"/>
                <a:gd name="connsiteY127" fmla="*/ 740569 h 1347788"/>
                <a:gd name="connsiteX128" fmla="*/ 1233488 w 2478882"/>
                <a:gd name="connsiteY128" fmla="*/ 716757 h 1347788"/>
                <a:gd name="connsiteX129" fmla="*/ 1200150 w 2478882"/>
                <a:gd name="connsiteY129" fmla="*/ 688182 h 1347788"/>
                <a:gd name="connsiteX130" fmla="*/ 1176338 w 2478882"/>
                <a:gd name="connsiteY130" fmla="*/ 671513 h 1347788"/>
                <a:gd name="connsiteX131" fmla="*/ 1162050 w 2478882"/>
                <a:gd name="connsiteY131" fmla="*/ 652463 h 1347788"/>
                <a:gd name="connsiteX132" fmla="*/ 1162050 w 2478882"/>
                <a:gd name="connsiteY132" fmla="*/ 652463 h 1347788"/>
                <a:gd name="connsiteX133" fmla="*/ 1166813 w 2478882"/>
                <a:gd name="connsiteY133" fmla="*/ 690563 h 1347788"/>
                <a:gd name="connsiteX134" fmla="*/ 1169194 w 2478882"/>
                <a:gd name="connsiteY134" fmla="*/ 719138 h 1347788"/>
                <a:gd name="connsiteX135" fmla="*/ 1195388 w 2478882"/>
                <a:gd name="connsiteY135" fmla="*/ 731044 h 1347788"/>
                <a:gd name="connsiteX136" fmla="*/ 1204913 w 2478882"/>
                <a:gd name="connsiteY136" fmla="*/ 745332 h 1347788"/>
                <a:gd name="connsiteX137" fmla="*/ 1195388 w 2478882"/>
                <a:gd name="connsiteY137" fmla="*/ 771525 h 1347788"/>
                <a:gd name="connsiteX138" fmla="*/ 1197769 w 2478882"/>
                <a:gd name="connsiteY138" fmla="*/ 797719 h 1347788"/>
                <a:gd name="connsiteX139" fmla="*/ 1190625 w 2478882"/>
                <a:gd name="connsiteY139" fmla="*/ 819150 h 1347788"/>
                <a:gd name="connsiteX140" fmla="*/ 1195388 w 2478882"/>
                <a:gd name="connsiteY140" fmla="*/ 838200 h 1347788"/>
                <a:gd name="connsiteX141" fmla="*/ 1195388 w 2478882"/>
                <a:gd name="connsiteY141" fmla="*/ 838200 h 1347788"/>
                <a:gd name="connsiteX142" fmla="*/ 1166813 w 2478882"/>
                <a:gd name="connsiteY142" fmla="*/ 838200 h 1347788"/>
                <a:gd name="connsiteX143" fmla="*/ 1150144 w 2478882"/>
                <a:gd name="connsiteY143" fmla="*/ 838200 h 1347788"/>
                <a:gd name="connsiteX144" fmla="*/ 1131094 w 2478882"/>
                <a:gd name="connsiteY144" fmla="*/ 847725 h 1347788"/>
                <a:gd name="connsiteX145" fmla="*/ 1114425 w 2478882"/>
                <a:gd name="connsiteY145" fmla="*/ 838200 h 1347788"/>
                <a:gd name="connsiteX146" fmla="*/ 1088232 w 2478882"/>
                <a:gd name="connsiteY146" fmla="*/ 847725 h 1347788"/>
                <a:gd name="connsiteX147" fmla="*/ 1066800 w 2478882"/>
                <a:gd name="connsiteY147" fmla="*/ 854869 h 1347788"/>
                <a:gd name="connsiteX148" fmla="*/ 1059657 w 2478882"/>
                <a:gd name="connsiteY148" fmla="*/ 842963 h 1347788"/>
                <a:gd name="connsiteX149" fmla="*/ 1031082 w 2478882"/>
                <a:gd name="connsiteY149" fmla="*/ 852488 h 1347788"/>
                <a:gd name="connsiteX150" fmla="*/ 992982 w 2478882"/>
                <a:gd name="connsiteY150" fmla="*/ 823913 h 1347788"/>
                <a:gd name="connsiteX151" fmla="*/ 964407 w 2478882"/>
                <a:gd name="connsiteY151" fmla="*/ 826294 h 1347788"/>
                <a:gd name="connsiteX152" fmla="*/ 942975 w 2478882"/>
                <a:gd name="connsiteY152" fmla="*/ 835819 h 1347788"/>
                <a:gd name="connsiteX153" fmla="*/ 921544 w 2478882"/>
                <a:gd name="connsiteY153" fmla="*/ 852488 h 1347788"/>
                <a:gd name="connsiteX154" fmla="*/ 909638 w 2478882"/>
                <a:gd name="connsiteY154" fmla="*/ 833438 h 1347788"/>
                <a:gd name="connsiteX155" fmla="*/ 919163 w 2478882"/>
                <a:gd name="connsiteY155" fmla="*/ 807244 h 1347788"/>
                <a:gd name="connsiteX156" fmla="*/ 921544 w 2478882"/>
                <a:gd name="connsiteY156" fmla="*/ 797719 h 1347788"/>
                <a:gd name="connsiteX157" fmla="*/ 914400 w 2478882"/>
                <a:gd name="connsiteY157" fmla="*/ 778669 h 1347788"/>
                <a:gd name="connsiteX158" fmla="*/ 907257 w 2478882"/>
                <a:gd name="connsiteY158" fmla="*/ 771525 h 1347788"/>
                <a:gd name="connsiteX159" fmla="*/ 897732 w 2478882"/>
                <a:gd name="connsiteY159" fmla="*/ 800100 h 1347788"/>
                <a:gd name="connsiteX160" fmla="*/ 897732 w 2478882"/>
                <a:gd name="connsiteY160" fmla="*/ 823913 h 1347788"/>
                <a:gd name="connsiteX161" fmla="*/ 869157 w 2478882"/>
                <a:gd name="connsiteY161" fmla="*/ 828675 h 1347788"/>
                <a:gd name="connsiteX162" fmla="*/ 850107 w 2478882"/>
                <a:gd name="connsiteY162" fmla="*/ 833438 h 1347788"/>
                <a:gd name="connsiteX163" fmla="*/ 828675 w 2478882"/>
                <a:gd name="connsiteY163" fmla="*/ 804863 h 1347788"/>
                <a:gd name="connsiteX164" fmla="*/ 814388 w 2478882"/>
                <a:gd name="connsiteY164" fmla="*/ 783432 h 1347788"/>
                <a:gd name="connsiteX165" fmla="*/ 807244 w 2478882"/>
                <a:gd name="connsiteY165" fmla="*/ 759619 h 1347788"/>
                <a:gd name="connsiteX166" fmla="*/ 804863 w 2478882"/>
                <a:gd name="connsiteY166" fmla="*/ 733425 h 1347788"/>
                <a:gd name="connsiteX167" fmla="*/ 783432 w 2478882"/>
                <a:gd name="connsiteY167" fmla="*/ 692944 h 1347788"/>
                <a:gd name="connsiteX168" fmla="*/ 783432 w 2478882"/>
                <a:gd name="connsiteY168" fmla="*/ 719138 h 1347788"/>
                <a:gd name="connsiteX169" fmla="*/ 785813 w 2478882"/>
                <a:gd name="connsiteY169" fmla="*/ 757238 h 1347788"/>
                <a:gd name="connsiteX170" fmla="*/ 800100 w 2478882"/>
                <a:gd name="connsiteY170" fmla="*/ 792957 h 1347788"/>
                <a:gd name="connsiteX171" fmla="*/ 823913 w 2478882"/>
                <a:gd name="connsiteY171" fmla="*/ 833438 h 1347788"/>
                <a:gd name="connsiteX172" fmla="*/ 845344 w 2478882"/>
                <a:gd name="connsiteY172" fmla="*/ 854869 h 1347788"/>
                <a:gd name="connsiteX173" fmla="*/ 838200 w 2478882"/>
                <a:gd name="connsiteY173" fmla="*/ 873919 h 1347788"/>
                <a:gd name="connsiteX174" fmla="*/ 823913 w 2478882"/>
                <a:gd name="connsiteY174" fmla="*/ 902494 h 1347788"/>
                <a:gd name="connsiteX175" fmla="*/ 823913 w 2478882"/>
                <a:gd name="connsiteY175" fmla="*/ 902494 h 1347788"/>
                <a:gd name="connsiteX176" fmla="*/ 800100 w 2478882"/>
                <a:gd name="connsiteY176" fmla="*/ 902494 h 1347788"/>
                <a:gd name="connsiteX177" fmla="*/ 809625 w 2478882"/>
                <a:gd name="connsiteY177" fmla="*/ 869157 h 1347788"/>
                <a:gd name="connsiteX178" fmla="*/ 795338 w 2478882"/>
                <a:gd name="connsiteY178" fmla="*/ 885825 h 1347788"/>
                <a:gd name="connsiteX179" fmla="*/ 788194 w 2478882"/>
                <a:gd name="connsiteY179" fmla="*/ 862013 h 1347788"/>
                <a:gd name="connsiteX180" fmla="*/ 769144 w 2478882"/>
                <a:gd name="connsiteY180" fmla="*/ 864394 h 1347788"/>
                <a:gd name="connsiteX181" fmla="*/ 750094 w 2478882"/>
                <a:gd name="connsiteY181" fmla="*/ 862013 h 1347788"/>
                <a:gd name="connsiteX182" fmla="*/ 742950 w 2478882"/>
                <a:gd name="connsiteY182" fmla="*/ 852488 h 1347788"/>
                <a:gd name="connsiteX183" fmla="*/ 742950 w 2478882"/>
                <a:gd name="connsiteY183" fmla="*/ 852488 h 1347788"/>
                <a:gd name="connsiteX184" fmla="*/ 728663 w 2478882"/>
                <a:gd name="connsiteY184" fmla="*/ 850107 h 1347788"/>
                <a:gd name="connsiteX185" fmla="*/ 711994 w 2478882"/>
                <a:gd name="connsiteY185" fmla="*/ 850107 h 1347788"/>
                <a:gd name="connsiteX186" fmla="*/ 700088 w 2478882"/>
                <a:gd name="connsiteY186" fmla="*/ 866775 h 1347788"/>
                <a:gd name="connsiteX187" fmla="*/ 681038 w 2478882"/>
                <a:gd name="connsiteY187" fmla="*/ 866775 h 1347788"/>
                <a:gd name="connsiteX188" fmla="*/ 669132 w 2478882"/>
                <a:gd name="connsiteY188" fmla="*/ 852488 h 1347788"/>
                <a:gd name="connsiteX189" fmla="*/ 666750 w 2478882"/>
                <a:gd name="connsiteY189" fmla="*/ 852488 h 1347788"/>
                <a:gd name="connsiteX190" fmla="*/ 652463 w 2478882"/>
                <a:gd name="connsiteY190" fmla="*/ 866775 h 1347788"/>
                <a:gd name="connsiteX191" fmla="*/ 652463 w 2478882"/>
                <a:gd name="connsiteY191" fmla="*/ 881063 h 1347788"/>
                <a:gd name="connsiteX192" fmla="*/ 661988 w 2478882"/>
                <a:gd name="connsiteY192" fmla="*/ 890588 h 1347788"/>
                <a:gd name="connsiteX193" fmla="*/ 704850 w 2478882"/>
                <a:gd name="connsiteY193" fmla="*/ 890588 h 1347788"/>
                <a:gd name="connsiteX194" fmla="*/ 738188 w 2478882"/>
                <a:gd name="connsiteY194" fmla="*/ 890588 h 1347788"/>
                <a:gd name="connsiteX195" fmla="*/ 776288 w 2478882"/>
                <a:gd name="connsiteY195" fmla="*/ 888207 h 1347788"/>
                <a:gd name="connsiteX196" fmla="*/ 783432 w 2478882"/>
                <a:gd name="connsiteY196" fmla="*/ 900113 h 1347788"/>
                <a:gd name="connsiteX197" fmla="*/ 783432 w 2478882"/>
                <a:gd name="connsiteY197" fmla="*/ 900113 h 1347788"/>
                <a:gd name="connsiteX198" fmla="*/ 754857 w 2478882"/>
                <a:gd name="connsiteY198" fmla="*/ 914400 h 1347788"/>
                <a:gd name="connsiteX199" fmla="*/ 735807 w 2478882"/>
                <a:gd name="connsiteY199" fmla="*/ 931069 h 1347788"/>
                <a:gd name="connsiteX200" fmla="*/ 735807 w 2478882"/>
                <a:gd name="connsiteY200" fmla="*/ 931069 h 1347788"/>
                <a:gd name="connsiteX201" fmla="*/ 707232 w 2478882"/>
                <a:gd name="connsiteY201" fmla="*/ 919163 h 1347788"/>
                <a:gd name="connsiteX202" fmla="*/ 690563 w 2478882"/>
                <a:gd name="connsiteY202" fmla="*/ 909638 h 1347788"/>
                <a:gd name="connsiteX203" fmla="*/ 652463 w 2478882"/>
                <a:gd name="connsiteY203" fmla="*/ 909638 h 1347788"/>
                <a:gd name="connsiteX204" fmla="*/ 619125 w 2478882"/>
                <a:gd name="connsiteY204" fmla="*/ 914400 h 1347788"/>
                <a:gd name="connsiteX205" fmla="*/ 600075 w 2478882"/>
                <a:gd name="connsiteY205" fmla="*/ 897732 h 1347788"/>
                <a:gd name="connsiteX206" fmla="*/ 590550 w 2478882"/>
                <a:gd name="connsiteY206" fmla="*/ 859632 h 1347788"/>
                <a:gd name="connsiteX207" fmla="*/ 581025 w 2478882"/>
                <a:gd name="connsiteY207" fmla="*/ 845344 h 1347788"/>
                <a:gd name="connsiteX208" fmla="*/ 573882 w 2478882"/>
                <a:gd name="connsiteY208" fmla="*/ 828675 h 1347788"/>
                <a:gd name="connsiteX209" fmla="*/ 559594 w 2478882"/>
                <a:gd name="connsiteY209" fmla="*/ 835819 h 1347788"/>
                <a:gd name="connsiteX210" fmla="*/ 559594 w 2478882"/>
                <a:gd name="connsiteY210" fmla="*/ 859632 h 1347788"/>
                <a:gd name="connsiteX211" fmla="*/ 545307 w 2478882"/>
                <a:gd name="connsiteY211" fmla="*/ 845344 h 1347788"/>
                <a:gd name="connsiteX212" fmla="*/ 523875 w 2478882"/>
                <a:gd name="connsiteY212" fmla="*/ 838200 h 1347788"/>
                <a:gd name="connsiteX213" fmla="*/ 500063 w 2478882"/>
                <a:gd name="connsiteY213" fmla="*/ 840582 h 1347788"/>
                <a:gd name="connsiteX214" fmla="*/ 492919 w 2478882"/>
                <a:gd name="connsiteY214" fmla="*/ 862013 h 1347788"/>
                <a:gd name="connsiteX215" fmla="*/ 481013 w 2478882"/>
                <a:gd name="connsiteY215" fmla="*/ 866775 h 1347788"/>
                <a:gd name="connsiteX216" fmla="*/ 461963 w 2478882"/>
                <a:gd name="connsiteY216" fmla="*/ 866775 h 1347788"/>
                <a:gd name="connsiteX217" fmla="*/ 433388 w 2478882"/>
                <a:gd name="connsiteY217" fmla="*/ 876300 h 1347788"/>
                <a:gd name="connsiteX218" fmla="*/ 419100 w 2478882"/>
                <a:gd name="connsiteY218" fmla="*/ 900113 h 1347788"/>
                <a:gd name="connsiteX219" fmla="*/ 426244 w 2478882"/>
                <a:gd name="connsiteY219" fmla="*/ 907257 h 1347788"/>
                <a:gd name="connsiteX220" fmla="*/ 466725 w 2478882"/>
                <a:gd name="connsiteY220" fmla="*/ 885825 h 1347788"/>
                <a:gd name="connsiteX221" fmla="*/ 488157 w 2478882"/>
                <a:gd name="connsiteY221" fmla="*/ 890588 h 1347788"/>
                <a:gd name="connsiteX222" fmla="*/ 519113 w 2478882"/>
                <a:gd name="connsiteY222" fmla="*/ 878682 h 1347788"/>
                <a:gd name="connsiteX223" fmla="*/ 552450 w 2478882"/>
                <a:gd name="connsiteY223" fmla="*/ 904875 h 1347788"/>
                <a:gd name="connsiteX224" fmla="*/ 561975 w 2478882"/>
                <a:gd name="connsiteY224" fmla="*/ 931069 h 1347788"/>
                <a:gd name="connsiteX225" fmla="*/ 590550 w 2478882"/>
                <a:gd name="connsiteY225" fmla="*/ 923925 h 1347788"/>
                <a:gd name="connsiteX226" fmla="*/ 607219 w 2478882"/>
                <a:gd name="connsiteY226" fmla="*/ 945357 h 1347788"/>
                <a:gd name="connsiteX227" fmla="*/ 645319 w 2478882"/>
                <a:gd name="connsiteY227" fmla="*/ 950119 h 1347788"/>
                <a:gd name="connsiteX228" fmla="*/ 704850 w 2478882"/>
                <a:gd name="connsiteY228" fmla="*/ 959644 h 1347788"/>
                <a:gd name="connsiteX229" fmla="*/ 745332 w 2478882"/>
                <a:gd name="connsiteY229" fmla="*/ 966788 h 1347788"/>
                <a:gd name="connsiteX230" fmla="*/ 745332 w 2478882"/>
                <a:gd name="connsiteY230" fmla="*/ 966788 h 1347788"/>
                <a:gd name="connsiteX231" fmla="*/ 764382 w 2478882"/>
                <a:gd name="connsiteY231" fmla="*/ 935832 h 1347788"/>
                <a:gd name="connsiteX232" fmla="*/ 790575 w 2478882"/>
                <a:gd name="connsiteY232" fmla="*/ 935832 h 1347788"/>
                <a:gd name="connsiteX233" fmla="*/ 828675 w 2478882"/>
                <a:gd name="connsiteY233" fmla="*/ 935832 h 1347788"/>
                <a:gd name="connsiteX234" fmla="*/ 821532 w 2478882"/>
                <a:gd name="connsiteY234" fmla="*/ 950119 h 1347788"/>
                <a:gd name="connsiteX235" fmla="*/ 812007 w 2478882"/>
                <a:gd name="connsiteY235" fmla="*/ 964407 h 1347788"/>
                <a:gd name="connsiteX236" fmla="*/ 823913 w 2478882"/>
                <a:gd name="connsiteY236" fmla="*/ 973932 h 1347788"/>
                <a:gd name="connsiteX237" fmla="*/ 800100 w 2478882"/>
                <a:gd name="connsiteY237" fmla="*/ 992982 h 1347788"/>
                <a:gd name="connsiteX238" fmla="*/ 797719 w 2478882"/>
                <a:gd name="connsiteY238" fmla="*/ 1014413 h 1347788"/>
                <a:gd name="connsiteX239" fmla="*/ 790575 w 2478882"/>
                <a:gd name="connsiteY239" fmla="*/ 1026319 h 1347788"/>
                <a:gd name="connsiteX240" fmla="*/ 764382 w 2478882"/>
                <a:gd name="connsiteY240" fmla="*/ 1031082 h 1347788"/>
                <a:gd name="connsiteX241" fmla="*/ 771525 w 2478882"/>
                <a:gd name="connsiteY241" fmla="*/ 1054894 h 1347788"/>
                <a:gd name="connsiteX242" fmla="*/ 740569 w 2478882"/>
                <a:gd name="connsiteY242" fmla="*/ 1059657 h 1347788"/>
                <a:gd name="connsiteX243" fmla="*/ 726282 w 2478882"/>
                <a:gd name="connsiteY243" fmla="*/ 1042988 h 1347788"/>
                <a:gd name="connsiteX244" fmla="*/ 695325 w 2478882"/>
                <a:gd name="connsiteY244" fmla="*/ 1045369 h 1347788"/>
                <a:gd name="connsiteX245" fmla="*/ 669132 w 2478882"/>
                <a:gd name="connsiteY245" fmla="*/ 1052513 h 1347788"/>
                <a:gd name="connsiteX246" fmla="*/ 642938 w 2478882"/>
                <a:gd name="connsiteY246" fmla="*/ 1050132 h 1347788"/>
                <a:gd name="connsiteX247" fmla="*/ 621507 w 2478882"/>
                <a:gd name="connsiteY247" fmla="*/ 1047750 h 1347788"/>
                <a:gd name="connsiteX248" fmla="*/ 621507 w 2478882"/>
                <a:gd name="connsiteY248" fmla="*/ 1033463 h 1347788"/>
                <a:gd name="connsiteX249" fmla="*/ 600075 w 2478882"/>
                <a:gd name="connsiteY249" fmla="*/ 1035844 h 1347788"/>
                <a:gd name="connsiteX250" fmla="*/ 578644 w 2478882"/>
                <a:gd name="connsiteY250" fmla="*/ 1040607 h 1347788"/>
                <a:gd name="connsiteX251" fmla="*/ 571500 w 2478882"/>
                <a:gd name="connsiteY251" fmla="*/ 1031082 h 1347788"/>
                <a:gd name="connsiteX252" fmla="*/ 571500 w 2478882"/>
                <a:gd name="connsiteY252" fmla="*/ 1019175 h 1347788"/>
                <a:gd name="connsiteX253" fmla="*/ 571500 w 2478882"/>
                <a:gd name="connsiteY253" fmla="*/ 1019175 h 1347788"/>
                <a:gd name="connsiteX254" fmla="*/ 626269 w 2478882"/>
                <a:gd name="connsiteY254" fmla="*/ 1004888 h 1347788"/>
                <a:gd name="connsiteX255" fmla="*/ 647700 w 2478882"/>
                <a:gd name="connsiteY255" fmla="*/ 988219 h 1347788"/>
                <a:gd name="connsiteX256" fmla="*/ 647700 w 2478882"/>
                <a:gd name="connsiteY256" fmla="*/ 988219 h 1347788"/>
                <a:gd name="connsiteX257" fmla="*/ 647700 w 2478882"/>
                <a:gd name="connsiteY257" fmla="*/ 988219 h 1347788"/>
                <a:gd name="connsiteX258" fmla="*/ 597694 w 2478882"/>
                <a:gd name="connsiteY258" fmla="*/ 988219 h 1347788"/>
                <a:gd name="connsiteX259" fmla="*/ 581025 w 2478882"/>
                <a:gd name="connsiteY259" fmla="*/ 990600 h 1347788"/>
                <a:gd name="connsiteX260" fmla="*/ 578644 w 2478882"/>
                <a:gd name="connsiteY260" fmla="*/ 969169 h 1347788"/>
                <a:gd name="connsiteX261" fmla="*/ 550069 w 2478882"/>
                <a:gd name="connsiteY261" fmla="*/ 966788 h 1347788"/>
                <a:gd name="connsiteX262" fmla="*/ 559594 w 2478882"/>
                <a:gd name="connsiteY262" fmla="*/ 988219 h 1347788"/>
                <a:gd name="connsiteX263" fmla="*/ 545307 w 2478882"/>
                <a:gd name="connsiteY263" fmla="*/ 992982 h 1347788"/>
                <a:gd name="connsiteX264" fmla="*/ 511969 w 2478882"/>
                <a:gd name="connsiteY264" fmla="*/ 988219 h 1347788"/>
                <a:gd name="connsiteX265" fmla="*/ 492919 w 2478882"/>
                <a:gd name="connsiteY265" fmla="*/ 990600 h 1347788"/>
                <a:gd name="connsiteX266" fmla="*/ 507207 w 2478882"/>
                <a:gd name="connsiteY266" fmla="*/ 1007269 h 1347788"/>
                <a:gd name="connsiteX267" fmla="*/ 516732 w 2478882"/>
                <a:gd name="connsiteY267" fmla="*/ 1019175 h 1347788"/>
                <a:gd name="connsiteX268" fmla="*/ 507207 w 2478882"/>
                <a:gd name="connsiteY268" fmla="*/ 1028700 h 1347788"/>
                <a:gd name="connsiteX269" fmla="*/ 507207 w 2478882"/>
                <a:gd name="connsiteY269" fmla="*/ 1028700 h 1347788"/>
                <a:gd name="connsiteX270" fmla="*/ 497682 w 2478882"/>
                <a:gd name="connsiteY270" fmla="*/ 1054894 h 1347788"/>
                <a:gd name="connsiteX271" fmla="*/ 469107 w 2478882"/>
                <a:gd name="connsiteY271" fmla="*/ 1076325 h 1347788"/>
                <a:gd name="connsiteX272" fmla="*/ 454819 w 2478882"/>
                <a:gd name="connsiteY272" fmla="*/ 1071563 h 1347788"/>
                <a:gd name="connsiteX273" fmla="*/ 438150 w 2478882"/>
                <a:gd name="connsiteY273" fmla="*/ 1085850 h 1347788"/>
                <a:gd name="connsiteX274" fmla="*/ 431007 w 2478882"/>
                <a:gd name="connsiteY274" fmla="*/ 1083469 h 1347788"/>
                <a:gd name="connsiteX275" fmla="*/ 433388 w 2478882"/>
                <a:gd name="connsiteY275" fmla="*/ 1059657 h 1347788"/>
                <a:gd name="connsiteX276" fmla="*/ 435769 w 2478882"/>
                <a:gd name="connsiteY276" fmla="*/ 1035844 h 1347788"/>
                <a:gd name="connsiteX277" fmla="*/ 426244 w 2478882"/>
                <a:gd name="connsiteY277" fmla="*/ 1031082 h 1347788"/>
                <a:gd name="connsiteX278" fmla="*/ 423863 w 2478882"/>
                <a:gd name="connsiteY278" fmla="*/ 1047750 h 1347788"/>
                <a:gd name="connsiteX279" fmla="*/ 416719 w 2478882"/>
                <a:gd name="connsiteY279" fmla="*/ 1062038 h 1347788"/>
                <a:gd name="connsiteX280" fmla="*/ 392907 w 2478882"/>
                <a:gd name="connsiteY280" fmla="*/ 1052513 h 1347788"/>
                <a:gd name="connsiteX281" fmla="*/ 383382 w 2478882"/>
                <a:gd name="connsiteY281" fmla="*/ 1050132 h 1347788"/>
                <a:gd name="connsiteX282" fmla="*/ 383382 w 2478882"/>
                <a:gd name="connsiteY282" fmla="*/ 1069182 h 1347788"/>
                <a:gd name="connsiteX283" fmla="*/ 404813 w 2478882"/>
                <a:gd name="connsiteY283" fmla="*/ 1088232 h 1347788"/>
                <a:gd name="connsiteX284" fmla="*/ 376238 w 2478882"/>
                <a:gd name="connsiteY284" fmla="*/ 1090613 h 1347788"/>
                <a:gd name="connsiteX285" fmla="*/ 371475 w 2478882"/>
                <a:gd name="connsiteY285" fmla="*/ 1100138 h 1347788"/>
                <a:gd name="connsiteX286" fmla="*/ 342900 w 2478882"/>
                <a:gd name="connsiteY286" fmla="*/ 1090613 h 1347788"/>
                <a:gd name="connsiteX287" fmla="*/ 342900 w 2478882"/>
                <a:gd name="connsiteY287" fmla="*/ 1109663 h 1347788"/>
                <a:gd name="connsiteX288" fmla="*/ 333375 w 2478882"/>
                <a:gd name="connsiteY288" fmla="*/ 1121569 h 1347788"/>
                <a:gd name="connsiteX289" fmla="*/ 323850 w 2478882"/>
                <a:gd name="connsiteY289" fmla="*/ 1121569 h 1347788"/>
                <a:gd name="connsiteX290" fmla="*/ 316707 w 2478882"/>
                <a:gd name="connsiteY290" fmla="*/ 1088232 h 1347788"/>
                <a:gd name="connsiteX291" fmla="*/ 290513 w 2478882"/>
                <a:gd name="connsiteY291" fmla="*/ 1073944 h 1347788"/>
                <a:gd name="connsiteX292" fmla="*/ 271463 w 2478882"/>
                <a:gd name="connsiteY292" fmla="*/ 1062038 h 1347788"/>
                <a:gd name="connsiteX293" fmla="*/ 278607 w 2478882"/>
                <a:gd name="connsiteY293" fmla="*/ 1012032 h 1347788"/>
                <a:gd name="connsiteX294" fmla="*/ 285750 w 2478882"/>
                <a:gd name="connsiteY294" fmla="*/ 978694 h 1347788"/>
                <a:gd name="connsiteX295" fmla="*/ 328613 w 2478882"/>
                <a:gd name="connsiteY295" fmla="*/ 954882 h 1347788"/>
                <a:gd name="connsiteX296" fmla="*/ 338138 w 2478882"/>
                <a:gd name="connsiteY296" fmla="*/ 938213 h 1347788"/>
                <a:gd name="connsiteX297" fmla="*/ 350044 w 2478882"/>
                <a:gd name="connsiteY297" fmla="*/ 912019 h 1347788"/>
                <a:gd name="connsiteX298" fmla="*/ 350044 w 2478882"/>
                <a:gd name="connsiteY298" fmla="*/ 912019 h 1347788"/>
                <a:gd name="connsiteX299" fmla="*/ 321469 w 2478882"/>
                <a:gd name="connsiteY299" fmla="*/ 919163 h 1347788"/>
                <a:gd name="connsiteX300" fmla="*/ 314325 w 2478882"/>
                <a:gd name="connsiteY300" fmla="*/ 895350 h 1347788"/>
                <a:gd name="connsiteX301" fmla="*/ 311944 w 2478882"/>
                <a:gd name="connsiteY301" fmla="*/ 916782 h 1347788"/>
                <a:gd name="connsiteX302" fmla="*/ 300038 w 2478882"/>
                <a:gd name="connsiteY302" fmla="*/ 950119 h 1347788"/>
                <a:gd name="connsiteX303" fmla="*/ 288132 w 2478882"/>
                <a:gd name="connsiteY303" fmla="*/ 942975 h 1347788"/>
                <a:gd name="connsiteX304" fmla="*/ 288132 w 2478882"/>
                <a:gd name="connsiteY304" fmla="*/ 919163 h 1347788"/>
                <a:gd name="connsiteX305" fmla="*/ 288132 w 2478882"/>
                <a:gd name="connsiteY305" fmla="*/ 907257 h 1347788"/>
                <a:gd name="connsiteX306" fmla="*/ 278607 w 2478882"/>
                <a:gd name="connsiteY306" fmla="*/ 895350 h 1347788"/>
                <a:gd name="connsiteX307" fmla="*/ 269082 w 2478882"/>
                <a:gd name="connsiteY307" fmla="*/ 902494 h 1347788"/>
                <a:gd name="connsiteX308" fmla="*/ 264319 w 2478882"/>
                <a:gd name="connsiteY308" fmla="*/ 938213 h 1347788"/>
                <a:gd name="connsiteX309" fmla="*/ 280988 w 2478882"/>
                <a:gd name="connsiteY309" fmla="*/ 957263 h 1347788"/>
                <a:gd name="connsiteX310" fmla="*/ 276225 w 2478882"/>
                <a:gd name="connsiteY310" fmla="*/ 976313 h 1347788"/>
                <a:gd name="connsiteX311" fmla="*/ 264319 w 2478882"/>
                <a:gd name="connsiteY311" fmla="*/ 1007269 h 1347788"/>
                <a:gd name="connsiteX312" fmla="*/ 250032 w 2478882"/>
                <a:gd name="connsiteY312" fmla="*/ 1031082 h 1347788"/>
                <a:gd name="connsiteX313" fmla="*/ 207169 w 2478882"/>
                <a:gd name="connsiteY313" fmla="*/ 1019175 h 1347788"/>
                <a:gd name="connsiteX314" fmla="*/ 200025 w 2478882"/>
                <a:gd name="connsiteY314" fmla="*/ 988219 h 1347788"/>
                <a:gd name="connsiteX315" fmla="*/ 157163 w 2478882"/>
                <a:gd name="connsiteY315" fmla="*/ 962025 h 1347788"/>
                <a:gd name="connsiteX316" fmla="*/ 104775 w 2478882"/>
                <a:gd name="connsiteY316" fmla="*/ 940594 h 1347788"/>
                <a:gd name="connsiteX317" fmla="*/ 61913 w 2478882"/>
                <a:gd name="connsiteY317" fmla="*/ 902494 h 1347788"/>
                <a:gd name="connsiteX318" fmla="*/ 35719 w 2478882"/>
                <a:gd name="connsiteY318" fmla="*/ 864394 h 1347788"/>
                <a:gd name="connsiteX319" fmla="*/ 11907 w 2478882"/>
                <a:gd name="connsiteY319" fmla="*/ 804863 h 1347788"/>
                <a:gd name="connsiteX320" fmla="*/ 0 w 2478882"/>
                <a:gd name="connsiteY320" fmla="*/ 735807 h 1347788"/>
                <a:gd name="connsiteX321" fmla="*/ 2382 w 2478882"/>
                <a:gd name="connsiteY321" fmla="*/ 676275 h 1347788"/>
                <a:gd name="connsiteX322" fmla="*/ 2382 w 2478882"/>
                <a:gd name="connsiteY322" fmla="*/ 645319 h 1347788"/>
                <a:gd name="connsiteX323" fmla="*/ 2052638 w 2478882"/>
                <a:gd name="connsiteY323" fmla="*/ 0 h 1347788"/>
                <a:gd name="connsiteX0" fmla="*/ 2052638 w 2478882"/>
                <a:gd name="connsiteY0" fmla="*/ 0 h 1347788"/>
                <a:gd name="connsiteX1" fmla="*/ 2057400 w 2478882"/>
                <a:gd name="connsiteY1" fmla="*/ 33338 h 1347788"/>
                <a:gd name="connsiteX2" fmla="*/ 2066925 w 2478882"/>
                <a:gd name="connsiteY2" fmla="*/ 88107 h 1347788"/>
                <a:gd name="connsiteX3" fmla="*/ 2088357 w 2478882"/>
                <a:gd name="connsiteY3" fmla="*/ 133350 h 1347788"/>
                <a:gd name="connsiteX4" fmla="*/ 2085975 w 2478882"/>
                <a:gd name="connsiteY4" fmla="*/ 183357 h 1347788"/>
                <a:gd name="connsiteX5" fmla="*/ 2085975 w 2478882"/>
                <a:gd name="connsiteY5" fmla="*/ 228600 h 1347788"/>
                <a:gd name="connsiteX6" fmla="*/ 2081213 w 2478882"/>
                <a:gd name="connsiteY6" fmla="*/ 278607 h 1347788"/>
                <a:gd name="connsiteX7" fmla="*/ 2095500 w 2478882"/>
                <a:gd name="connsiteY7" fmla="*/ 319088 h 1347788"/>
                <a:gd name="connsiteX8" fmla="*/ 2109788 w 2478882"/>
                <a:gd name="connsiteY8" fmla="*/ 350044 h 1347788"/>
                <a:gd name="connsiteX9" fmla="*/ 2105025 w 2478882"/>
                <a:gd name="connsiteY9" fmla="*/ 388144 h 1347788"/>
                <a:gd name="connsiteX10" fmla="*/ 2119313 w 2478882"/>
                <a:gd name="connsiteY10" fmla="*/ 426244 h 1347788"/>
                <a:gd name="connsiteX11" fmla="*/ 2145507 w 2478882"/>
                <a:gd name="connsiteY11" fmla="*/ 454819 h 1347788"/>
                <a:gd name="connsiteX12" fmla="*/ 2169319 w 2478882"/>
                <a:gd name="connsiteY12" fmla="*/ 481013 h 1347788"/>
                <a:gd name="connsiteX13" fmla="*/ 2178844 w 2478882"/>
                <a:gd name="connsiteY13" fmla="*/ 516732 h 1347788"/>
                <a:gd name="connsiteX14" fmla="*/ 2216944 w 2478882"/>
                <a:gd name="connsiteY14" fmla="*/ 633413 h 1347788"/>
                <a:gd name="connsiteX15" fmla="*/ 2238375 w 2478882"/>
                <a:gd name="connsiteY15" fmla="*/ 719138 h 1347788"/>
                <a:gd name="connsiteX16" fmla="*/ 2266950 w 2478882"/>
                <a:gd name="connsiteY16" fmla="*/ 764382 h 1347788"/>
                <a:gd name="connsiteX17" fmla="*/ 2288382 w 2478882"/>
                <a:gd name="connsiteY17" fmla="*/ 821532 h 1347788"/>
                <a:gd name="connsiteX18" fmla="*/ 2297907 w 2478882"/>
                <a:gd name="connsiteY18" fmla="*/ 871538 h 1347788"/>
                <a:gd name="connsiteX19" fmla="*/ 2340769 w 2478882"/>
                <a:gd name="connsiteY19" fmla="*/ 909638 h 1347788"/>
                <a:gd name="connsiteX20" fmla="*/ 2343150 w 2478882"/>
                <a:gd name="connsiteY20" fmla="*/ 950119 h 1347788"/>
                <a:gd name="connsiteX21" fmla="*/ 2347913 w 2478882"/>
                <a:gd name="connsiteY21" fmla="*/ 964407 h 1347788"/>
                <a:gd name="connsiteX22" fmla="*/ 2364582 w 2478882"/>
                <a:gd name="connsiteY22" fmla="*/ 978694 h 1347788"/>
                <a:gd name="connsiteX23" fmla="*/ 2359819 w 2478882"/>
                <a:gd name="connsiteY23" fmla="*/ 995363 h 1347788"/>
                <a:gd name="connsiteX24" fmla="*/ 2393157 w 2478882"/>
                <a:gd name="connsiteY24" fmla="*/ 1019175 h 1347788"/>
                <a:gd name="connsiteX25" fmla="*/ 2409825 w 2478882"/>
                <a:gd name="connsiteY25" fmla="*/ 1059657 h 1347788"/>
                <a:gd name="connsiteX26" fmla="*/ 2390775 w 2478882"/>
                <a:gd name="connsiteY26" fmla="*/ 1069182 h 1347788"/>
                <a:gd name="connsiteX27" fmla="*/ 2376488 w 2478882"/>
                <a:gd name="connsiteY27" fmla="*/ 1047750 h 1347788"/>
                <a:gd name="connsiteX28" fmla="*/ 2364582 w 2478882"/>
                <a:gd name="connsiteY28" fmla="*/ 1035844 h 1347788"/>
                <a:gd name="connsiteX29" fmla="*/ 2355057 w 2478882"/>
                <a:gd name="connsiteY29" fmla="*/ 1035844 h 1347788"/>
                <a:gd name="connsiteX30" fmla="*/ 2352675 w 2478882"/>
                <a:gd name="connsiteY30" fmla="*/ 1057275 h 1347788"/>
                <a:gd name="connsiteX31" fmla="*/ 2371725 w 2478882"/>
                <a:gd name="connsiteY31" fmla="*/ 1090613 h 1347788"/>
                <a:gd name="connsiteX32" fmla="*/ 2386013 w 2478882"/>
                <a:gd name="connsiteY32" fmla="*/ 1104900 h 1347788"/>
                <a:gd name="connsiteX33" fmla="*/ 2400300 w 2478882"/>
                <a:gd name="connsiteY33" fmla="*/ 1085850 h 1347788"/>
                <a:gd name="connsiteX34" fmla="*/ 2414588 w 2478882"/>
                <a:gd name="connsiteY34" fmla="*/ 1090613 h 1347788"/>
                <a:gd name="connsiteX35" fmla="*/ 2421732 w 2478882"/>
                <a:gd name="connsiteY35" fmla="*/ 1116807 h 1347788"/>
                <a:gd name="connsiteX36" fmla="*/ 2424113 w 2478882"/>
                <a:gd name="connsiteY36" fmla="*/ 1128713 h 1347788"/>
                <a:gd name="connsiteX37" fmla="*/ 2400300 w 2478882"/>
                <a:gd name="connsiteY37" fmla="*/ 1131094 h 1347788"/>
                <a:gd name="connsiteX38" fmla="*/ 2414588 w 2478882"/>
                <a:gd name="connsiteY38" fmla="*/ 1152525 h 1347788"/>
                <a:gd name="connsiteX39" fmla="*/ 2443163 w 2478882"/>
                <a:gd name="connsiteY39" fmla="*/ 1159669 h 1347788"/>
                <a:gd name="connsiteX40" fmla="*/ 2462213 w 2478882"/>
                <a:gd name="connsiteY40" fmla="*/ 1190625 h 1347788"/>
                <a:gd name="connsiteX41" fmla="*/ 2455069 w 2478882"/>
                <a:gd name="connsiteY41" fmla="*/ 1235869 h 1347788"/>
                <a:gd name="connsiteX42" fmla="*/ 2459832 w 2478882"/>
                <a:gd name="connsiteY42" fmla="*/ 1290638 h 1347788"/>
                <a:gd name="connsiteX43" fmla="*/ 2478882 w 2478882"/>
                <a:gd name="connsiteY43" fmla="*/ 1347788 h 1347788"/>
                <a:gd name="connsiteX44" fmla="*/ 2457450 w 2478882"/>
                <a:gd name="connsiteY44" fmla="*/ 1347788 h 1347788"/>
                <a:gd name="connsiteX45" fmla="*/ 2428875 w 2478882"/>
                <a:gd name="connsiteY45" fmla="*/ 1335882 h 1347788"/>
                <a:gd name="connsiteX46" fmla="*/ 2412207 w 2478882"/>
                <a:gd name="connsiteY46" fmla="*/ 1335882 h 1347788"/>
                <a:gd name="connsiteX47" fmla="*/ 2395538 w 2478882"/>
                <a:gd name="connsiteY47" fmla="*/ 1326357 h 1347788"/>
                <a:gd name="connsiteX48" fmla="*/ 2378869 w 2478882"/>
                <a:gd name="connsiteY48" fmla="*/ 1316832 h 1347788"/>
                <a:gd name="connsiteX49" fmla="*/ 2383632 w 2478882"/>
                <a:gd name="connsiteY49" fmla="*/ 1269207 h 1347788"/>
                <a:gd name="connsiteX50" fmla="*/ 2336007 w 2478882"/>
                <a:gd name="connsiteY50" fmla="*/ 1245394 h 1347788"/>
                <a:gd name="connsiteX51" fmla="*/ 2319338 w 2478882"/>
                <a:gd name="connsiteY51" fmla="*/ 1212056 h 1347788"/>
                <a:gd name="connsiteX52" fmla="*/ 2262188 w 2478882"/>
                <a:gd name="connsiteY52" fmla="*/ 1181101 h 1347788"/>
                <a:gd name="connsiteX53" fmla="*/ 2219325 w 2478882"/>
                <a:gd name="connsiteY53" fmla="*/ 1173957 h 1347788"/>
                <a:gd name="connsiteX54" fmla="*/ 2185988 w 2478882"/>
                <a:gd name="connsiteY54" fmla="*/ 1212057 h 1347788"/>
                <a:gd name="connsiteX55" fmla="*/ 2164557 w 2478882"/>
                <a:gd name="connsiteY55" fmla="*/ 1207294 h 1347788"/>
                <a:gd name="connsiteX56" fmla="*/ 2193132 w 2478882"/>
                <a:gd name="connsiteY56" fmla="*/ 1188244 h 1347788"/>
                <a:gd name="connsiteX57" fmla="*/ 2178844 w 2478882"/>
                <a:gd name="connsiteY57" fmla="*/ 1185863 h 1347788"/>
                <a:gd name="connsiteX58" fmla="*/ 2183607 w 2478882"/>
                <a:gd name="connsiteY58" fmla="*/ 1169194 h 1347788"/>
                <a:gd name="connsiteX59" fmla="*/ 2224088 w 2478882"/>
                <a:gd name="connsiteY59" fmla="*/ 1133476 h 1347788"/>
                <a:gd name="connsiteX60" fmla="*/ 2200275 w 2478882"/>
                <a:gd name="connsiteY60" fmla="*/ 1123950 h 1347788"/>
                <a:gd name="connsiteX61" fmla="*/ 2176463 w 2478882"/>
                <a:gd name="connsiteY61" fmla="*/ 1154907 h 1347788"/>
                <a:gd name="connsiteX62" fmla="*/ 2155032 w 2478882"/>
                <a:gd name="connsiteY62" fmla="*/ 1164432 h 1347788"/>
                <a:gd name="connsiteX63" fmla="*/ 2147888 w 2478882"/>
                <a:gd name="connsiteY63" fmla="*/ 1152525 h 1347788"/>
                <a:gd name="connsiteX64" fmla="*/ 2138363 w 2478882"/>
                <a:gd name="connsiteY64" fmla="*/ 1147763 h 1347788"/>
                <a:gd name="connsiteX65" fmla="*/ 2119313 w 2478882"/>
                <a:gd name="connsiteY65" fmla="*/ 1152525 h 1347788"/>
                <a:gd name="connsiteX66" fmla="*/ 2090738 w 2478882"/>
                <a:gd name="connsiteY66" fmla="*/ 1143000 h 1347788"/>
                <a:gd name="connsiteX67" fmla="*/ 2076451 w 2478882"/>
                <a:gd name="connsiteY67" fmla="*/ 1140620 h 1347788"/>
                <a:gd name="connsiteX68" fmla="*/ 2050256 w 2478882"/>
                <a:gd name="connsiteY68" fmla="*/ 1126331 h 1347788"/>
                <a:gd name="connsiteX69" fmla="*/ 2035970 w 2478882"/>
                <a:gd name="connsiteY69" fmla="*/ 1131094 h 1347788"/>
                <a:gd name="connsiteX70" fmla="*/ 1990725 w 2478882"/>
                <a:gd name="connsiteY70" fmla="*/ 1123950 h 1347788"/>
                <a:gd name="connsiteX71" fmla="*/ 1976438 w 2478882"/>
                <a:gd name="connsiteY71" fmla="*/ 1095375 h 1347788"/>
                <a:gd name="connsiteX72" fmla="*/ 1952625 w 2478882"/>
                <a:gd name="connsiteY72" fmla="*/ 1114425 h 1347788"/>
                <a:gd name="connsiteX73" fmla="*/ 1935957 w 2478882"/>
                <a:gd name="connsiteY73" fmla="*/ 1138238 h 1347788"/>
                <a:gd name="connsiteX74" fmla="*/ 1921669 w 2478882"/>
                <a:gd name="connsiteY74" fmla="*/ 1104900 h 1347788"/>
                <a:gd name="connsiteX75" fmla="*/ 1921669 w 2478882"/>
                <a:gd name="connsiteY75" fmla="*/ 1083469 h 1347788"/>
                <a:gd name="connsiteX76" fmla="*/ 1893094 w 2478882"/>
                <a:gd name="connsiteY76" fmla="*/ 1057275 h 1347788"/>
                <a:gd name="connsiteX77" fmla="*/ 1869282 w 2478882"/>
                <a:gd name="connsiteY77" fmla="*/ 1042988 h 1347788"/>
                <a:gd name="connsiteX78" fmla="*/ 1850232 w 2478882"/>
                <a:gd name="connsiteY78" fmla="*/ 1028700 h 1347788"/>
                <a:gd name="connsiteX79" fmla="*/ 1843088 w 2478882"/>
                <a:gd name="connsiteY79" fmla="*/ 1016794 h 1347788"/>
                <a:gd name="connsiteX80" fmla="*/ 1804988 w 2478882"/>
                <a:gd name="connsiteY80" fmla="*/ 1012032 h 1347788"/>
                <a:gd name="connsiteX81" fmla="*/ 1769269 w 2478882"/>
                <a:gd name="connsiteY81" fmla="*/ 1007269 h 1347788"/>
                <a:gd name="connsiteX82" fmla="*/ 1750219 w 2478882"/>
                <a:gd name="connsiteY82" fmla="*/ 981075 h 1347788"/>
                <a:gd name="connsiteX83" fmla="*/ 1709738 w 2478882"/>
                <a:gd name="connsiteY83" fmla="*/ 962025 h 1347788"/>
                <a:gd name="connsiteX84" fmla="*/ 1678782 w 2478882"/>
                <a:gd name="connsiteY84" fmla="*/ 947738 h 1347788"/>
                <a:gd name="connsiteX85" fmla="*/ 1659732 w 2478882"/>
                <a:gd name="connsiteY85" fmla="*/ 945357 h 1347788"/>
                <a:gd name="connsiteX86" fmla="*/ 1659732 w 2478882"/>
                <a:gd name="connsiteY86" fmla="*/ 921544 h 1347788"/>
                <a:gd name="connsiteX87" fmla="*/ 1640682 w 2478882"/>
                <a:gd name="connsiteY87" fmla="*/ 928688 h 1347788"/>
                <a:gd name="connsiteX88" fmla="*/ 1640682 w 2478882"/>
                <a:gd name="connsiteY88" fmla="*/ 928688 h 1347788"/>
                <a:gd name="connsiteX89" fmla="*/ 1619250 w 2478882"/>
                <a:gd name="connsiteY89" fmla="*/ 892969 h 1347788"/>
                <a:gd name="connsiteX90" fmla="*/ 1595438 w 2478882"/>
                <a:gd name="connsiteY90" fmla="*/ 871538 h 1347788"/>
                <a:gd name="connsiteX91" fmla="*/ 1581150 w 2478882"/>
                <a:gd name="connsiteY91" fmla="*/ 864394 h 1347788"/>
                <a:gd name="connsiteX92" fmla="*/ 1581150 w 2478882"/>
                <a:gd name="connsiteY92" fmla="*/ 845344 h 1347788"/>
                <a:gd name="connsiteX93" fmla="*/ 1602582 w 2478882"/>
                <a:gd name="connsiteY93" fmla="*/ 835819 h 1347788"/>
                <a:gd name="connsiteX94" fmla="*/ 1633538 w 2478882"/>
                <a:gd name="connsiteY94" fmla="*/ 842963 h 1347788"/>
                <a:gd name="connsiteX95" fmla="*/ 1657350 w 2478882"/>
                <a:gd name="connsiteY95" fmla="*/ 828675 h 1347788"/>
                <a:gd name="connsiteX96" fmla="*/ 1669257 w 2478882"/>
                <a:gd name="connsiteY96" fmla="*/ 816769 h 1347788"/>
                <a:gd name="connsiteX97" fmla="*/ 1688307 w 2478882"/>
                <a:gd name="connsiteY97" fmla="*/ 804863 h 1347788"/>
                <a:gd name="connsiteX98" fmla="*/ 1650207 w 2478882"/>
                <a:gd name="connsiteY98" fmla="*/ 771525 h 1347788"/>
                <a:gd name="connsiteX99" fmla="*/ 1624013 w 2478882"/>
                <a:gd name="connsiteY99" fmla="*/ 778669 h 1347788"/>
                <a:gd name="connsiteX100" fmla="*/ 1626393 w 2478882"/>
                <a:gd name="connsiteY100" fmla="*/ 795338 h 1347788"/>
                <a:gd name="connsiteX101" fmla="*/ 1607344 w 2478882"/>
                <a:gd name="connsiteY101" fmla="*/ 802481 h 1347788"/>
                <a:gd name="connsiteX102" fmla="*/ 1581151 w 2478882"/>
                <a:gd name="connsiteY102" fmla="*/ 809625 h 1347788"/>
                <a:gd name="connsiteX103" fmla="*/ 1559719 w 2478882"/>
                <a:gd name="connsiteY103" fmla="*/ 819150 h 1347788"/>
                <a:gd name="connsiteX104" fmla="*/ 1552575 w 2478882"/>
                <a:gd name="connsiteY104" fmla="*/ 835819 h 1347788"/>
                <a:gd name="connsiteX105" fmla="*/ 1531144 w 2478882"/>
                <a:gd name="connsiteY105" fmla="*/ 835819 h 1347788"/>
                <a:gd name="connsiteX106" fmla="*/ 1516857 w 2478882"/>
                <a:gd name="connsiteY106" fmla="*/ 845344 h 1347788"/>
                <a:gd name="connsiteX107" fmla="*/ 1485900 w 2478882"/>
                <a:gd name="connsiteY107" fmla="*/ 840582 h 1347788"/>
                <a:gd name="connsiteX108" fmla="*/ 1438275 w 2478882"/>
                <a:gd name="connsiteY108" fmla="*/ 835819 h 1347788"/>
                <a:gd name="connsiteX109" fmla="*/ 1416844 w 2478882"/>
                <a:gd name="connsiteY109" fmla="*/ 821532 h 1347788"/>
                <a:gd name="connsiteX110" fmla="*/ 1385888 w 2478882"/>
                <a:gd name="connsiteY110" fmla="*/ 823913 h 1347788"/>
                <a:gd name="connsiteX111" fmla="*/ 1359694 w 2478882"/>
                <a:gd name="connsiteY111" fmla="*/ 833438 h 1347788"/>
                <a:gd name="connsiteX112" fmla="*/ 1343025 w 2478882"/>
                <a:gd name="connsiteY112" fmla="*/ 828675 h 1347788"/>
                <a:gd name="connsiteX113" fmla="*/ 1323975 w 2478882"/>
                <a:gd name="connsiteY113" fmla="*/ 800100 h 1347788"/>
                <a:gd name="connsiteX114" fmla="*/ 1323975 w 2478882"/>
                <a:gd name="connsiteY114" fmla="*/ 788194 h 1347788"/>
                <a:gd name="connsiteX115" fmla="*/ 1314450 w 2478882"/>
                <a:gd name="connsiteY115" fmla="*/ 812007 h 1347788"/>
                <a:gd name="connsiteX116" fmla="*/ 1319213 w 2478882"/>
                <a:gd name="connsiteY116" fmla="*/ 845344 h 1347788"/>
                <a:gd name="connsiteX117" fmla="*/ 1312069 w 2478882"/>
                <a:gd name="connsiteY117" fmla="*/ 864394 h 1347788"/>
                <a:gd name="connsiteX118" fmla="*/ 1283494 w 2478882"/>
                <a:gd name="connsiteY118" fmla="*/ 864394 h 1347788"/>
                <a:gd name="connsiteX119" fmla="*/ 1264444 w 2478882"/>
                <a:gd name="connsiteY119" fmla="*/ 850107 h 1347788"/>
                <a:gd name="connsiteX120" fmla="*/ 1243013 w 2478882"/>
                <a:gd name="connsiteY120" fmla="*/ 850107 h 1347788"/>
                <a:gd name="connsiteX121" fmla="*/ 1219200 w 2478882"/>
                <a:gd name="connsiteY121" fmla="*/ 840582 h 1347788"/>
                <a:gd name="connsiteX122" fmla="*/ 1212057 w 2478882"/>
                <a:gd name="connsiteY122" fmla="*/ 833438 h 1347788"/>
                <a:gd name="connsiteX123" fmla="*/ 1212057 w 2478882"/>
                <a:gd name="connsiteY123" fmla="*/ 809625 h 1347788"/>
                <a:gd name="connsiteX124" fmla="*/ 1214438 w 2478882"/>
                <a:gd name="connsiteY124" fmla="*/ 785813 h 1347788"/>
                <a:gd name="connsiteX125" fmla="*/ 1219200 w 2478882"/>
                <a:gd name="connsiteY125" fmla="*/ 762000 h 1347788"/>
                <a:gd name="connsiteX126" fmla="*/ 1235869 w 2478882"/>
                <a:gd name="connsiteY126" fmla="*/ 747713 h 1347788"/>
                <a:gd name="connsiteX127" fmla="*/ 1243013 w 2478882"/>
                <a:gd name="connsiteY127" fmla="*/ 740569 h 1347788"/>
                <a:gd name="connsiteX128" fmla="*/ 1233488 w 2478882"/>
                <a:gd name="connsiteY128" fmla="*/ 716757 h 1347788"/>
                <a:gd name="connsiteX129" fmla="*/ 1200150 w 2478882"/>
                <a:gd name="connsiteY129" fmla="*/ 688182 h 1347788"/>
                <a:gd name="connsiteX130" fmla="*/ 1176338 w 2478882"/>
                <a:gd name="connsiteY130" fmla="*/ 671513 h 1347788"/>
                <a:gd name="connsiteX131" fmla="*/ 1162050 w 2478882"/>
                <a:gd name="connsiteY131" fmla="*/ 652463 h 1347788"/>
                <a:gd name="connsiteX132" fmla="*/ 1162050 w 2478882"/>
                <a:gd name="connsiteY132" fmla="*/ 652463 h 1347788"/>
                <a:gd name="connsiteX133" fmla="*/ 1166813 w 2478882"/>
                <a:gd name="connsiteY133" fmla="*/ 690563 h 1347788"/>
                <a:gd name="connsiteX134" fmla="*/ 1169194 w 2478882"/>
                <a:gd name="connsiteY134" fmla="*/ 719138 h 1347788"/>
                <a:gd name="connsiteX135" fmla="*/ 1195388 w 2478882"/>
                <a:gd name="connsiteY135" fmla="*/ 731044 h 1347788"/>
                <a:gd name="connsiteX136" fmla="*/ 1204913 w 2478882"/>
                <a:gd name="connsiteY136" fmla="*/ 745332 h 1347788"/>
                <a:gd name="connsiteX137" fmla="*/ 1195388 w 2478882"/>
                <a:gd name="connsiteY137" fmla="*/ 771525 h 1347788"/>
                <a:gd name="connsiteX138" fmla="*/ 1197769 w 2478882"/>
                <a:gd name="connsiteY138" fmla="*/ 797719 h 1347788"/>
                <a:gd name="connsiteX139" fmla="*/ 1190625 w 2478882"/>
                <a:gd name="connsiteY139" fmla="*/ 819150 h 1347788"/>
                <a:gd name="connsiteX140" fmla="*/ 1195388 w 2478882"/>
                <a:gd name="connsiteY140" fmla="*/ 838200 h 1347788"/>
                <a:gd name="connsiteX141" fmla="*/ 1195388 w 2478882"/>
                <a:gd name="connsiteY141" fmla="*/ 838200 h 1347788"/>
                <a:gd name="connsiteX142" fmla="*/ 1166813 w 2478882"/>
                <a:gd name="connsiteY142" fmla="*/ 838200 h 1347788"/>
                <a:gd name="connsiteX143" fmla="*/ 1150144 w 2478882"/>
                <a:gd name="connsiteY143" fmla="*/ 838200 h 1347788"/>
                <a:gd name="connsiteX144" fmla="*/ 1131094 w 2478882"/>
                <a:gd name="connsiteY144" fmla="*/ 847725 h 1347788"/>
                <a:gd name="connsiteX145" fmla="*/ 1114425 w 2478882"/>
                <a:gd name="connsiteY145" fmla="*/ 838200 h 1347788"/>
                <a:gd name="connsiteX146" fmla="*/ 1088232 w 2478882"/>
                <a:gd name="connsiteY146" fmla="*/ 847725 h 1347788"/>
                <a:gd name="connsiteX147" fmla="*/ 1066800 w 2478882"/>
                <a:gd name="connsiteY147" fmla="*/ 854869 h 1347788"/>
                <a:gd name="connsiteX148" fmla="*/ 1059657 w 2478882"/>
                <a:gd name="connsiteY148" fmla="*/ 842963 h 1347788"/>
                <a:gd name="connsiteX149" fmla="*/ 1031082 w 2478882"/>
                <a:gd name="connsiteY149" fmla="*/ 852488 h 1347788"/>
                <a:gd name="connsiteX150" fmla="*/ 992982 w 2478882"/>
                <a:gd name="connsiteY150" fmla="*/ 823913 h 1347788"/>
                <a:gd name="connsiteX151" fmla="*/ 964407 w 2478882"/>
                <a:gd name="connsiteY151" fmla="*/ 826294 h 1347788"/>
                <a:gd name="connsiteX152" fmla="*/ 942975 w 2478882"/>
                <a:gd name="connsiteY152" fmla="*/ 835819 h 1347788"/>
                <a:gd name="connsiteX153" fmla="*/ 921544 w 2478882"/>
                <a:gd name="connsiteY153" fmla="*/ 852488 h 1347788"/>
                <a:gd name="connsiteX154" fmla="*/ 909638 w 2478882"/>
                <a:gd name="connsiteY154" fmla="*/ 833438 h 1347788"/>
                <a:gd name="connsiteX155" fmla="*/ 919163 w 2478882"/>
                <a:gd name="connsiteY155" fmla="*/ 807244 h 1347788"/>
                <a:gd name="connsiteX156" fmla="*/ 921544 w 2478882"/>
                <a:gd name="connsiteY156" fmla="*/ 797719 h 1347788"/>
                <a:gd name="connsiteX157" fmla="*/ 914400 w 2478882"/>
                <a:gd name="connsiteY157" fmla="*/ 778669 h 1347788"/>
                <a:gd name="connsiteX158" fmla="*/ 907257 w 2478882"/>
                <a:gd name="connsiteY158" fmla="*/ 771525 h 1347788"/>
                <a:gd name="connsiteX159" fmla="*/ 897732 w 2478882"/>
                <a:gd name="connsiteY159" fmla="*/ 800100 h 1347788"/>
                <a:gd name="connsiteX160" fmla="*/ 897732 w 2478882"/>
                <a:gd name="connsiteY160" fmla="*/ 823913 h 1347788"/>
                <a:gd name="connsiteX161" fmla="*/ 869157 w 2478882"/>
                <a:gd name="connsiteY161" fmla="*/ 828675 h 1347788"/>
                <a:gd name="connsiteX162" fmla="*/ 850107 w 2478882"/>
                <a:gd name="connsiteY162" fmla="*/ 833438 h 1347788"/>
                <a:gd name="connsiteX163" fmla="*/ 828675 w 2478882"/>
                <a:gd name="connsiteY163" fmla="*/ 804863 h 1347788"/>
                <a:gd name="connsiteX164" fmla="*/ 814388 w 2478882"/>
                <a:gd name="connsiteY164" fmla="*/ 783432 h 1347788"/>
                <a:gd name="connsiteX165" fmla="*/ 807244 w 2478882"/>
                <a:gd name="connsiteY165" fmla="*/ 759619 h 1347788"/>
                <a:gd name="connsiteX166" fmla="*/ 804863 w 2478882"/>
                <a:gd name="connsiteY166" fmla="*/ 733425 h 1347788"/>
                <a:gd name="connsiteX167" fmla="*/ 783432 w 2478882"/>
                <a:gd name="connsiteY167" fmla="*/ 692944 h 1347788"/>
                <a:gd name="connsiteX168" fmla="*/ 783432 w 2478882"/>
                <a:gd name="connsiteY168" fmla="*/ 719138 h 1347788"/>
                <a:gd name="connsiteX169" fmla="*/ 785813 w 2478882"/>
                <a:gd name="connsiteY169" fmla="*/ 757238 h 1347788"/>
                <a:gd name="connsiteX170" fmla="*/ 800100 w 2478882"/>
                <a:gd name="connsiteY170" fmla="*/ 792957 h 1347788"/>
                <a:gd name="connsiteX171" fmla="*/ 823913 w 2478882"/>
                <a:gd name="connsiteY171" fmla="*/ 833438 h 1347788"/>
                <a:gd name="connsiteX172" fmla="*/ 845344 w 2478882"/>
                <a:gd name="connsiteY172" fmla="*/ 854869 h 1347788"/>
                <a:gd name="connsiteX173" fmla="*/ 838200 w 2478882"/>
                <a:gd name="connsiteY173" fmla="*/ 873919 h 1347788"/>
                <a:gd name="connsiteX174" fmla="*/ 823913 w 2478882"/>
                <a:gd name="connsiteY174" fmla="*/ 902494 h 1347788"/>
                <a:gd name="connsiteX175" fmla="*/ 823913 w 2478882"/>
                <a:gd name="connsiteY175" fmla="*/ 902494 h 1347788"/>
                <a:gd name="connsiteX176" fmla="*/ 800100 w 2478882"/>
                <a:gd name="connsiteY176" fmla="*/ 902494 h 1347788"/>
                <a:gd name="connsiteX177" fmla="*/ 809625 w 2478882"/>
                <a:gd name="connsiteY177" fmla="*/ 869157 h 1347788"/>
                <a:gd name="connsiteX178" fmla="*/ 795338 w 2478882"/>
                <a:gd name="connsiteY178" fmla="*/ 885825 h 1347788"/>
                <a:gd name="connsiteX179" fmla="*/ 788194 w 2478882"/>
                <a:gd name="connsiteY179" fmla="*/ 862013 h 1347788"/>
                <a:gd name="connsiteX180" fmla="*/ 769144 w 2478882"/>
                <a:gd name="connsiteY180" fmla="*/ 864394 h 1347788"/>
                <a:gd name="connsiteX181" fmla="*/ 750094 w 2478882"/>
                <a:gd name="connsiteY181" fmla="*/ 862013 h 1347788"/>
                <a:gd name="connsiteX182" fmla="*/ 742950 w 2478882"/>
                <a:gd name="connsiteY182" fmla="*/ 852488 h 1347788"/>
                <a:gd name="connsiteX183" fmla="*/ 742950 w 2478882"/>
                <a:gd name="connsiteY183" fmla="*/ 852488 h 1347788"/>
                <a:gd name="connsiteX184" fmla="*/ 728663 w 2478882"/>
                <a:gd name="connsiteY184" fmla="*/ 850107 h 1347788"/>
                <a:gd name="connsiteX185" fmla="*/ 711994 w 2478882"/>
                <a:gd name="connsiteY185" fmla="*/ 850107 h 1347788"/>
                <a:gd name="connsiteX186" fmla="*/ 700088 w 2478882"/>
                <a:gd name="connsiteY186" fmla="*/ 866775 h 1347788"/>
                <a:gd name="connsiteX187" fmla="*/ 681038 w 2478882"/>
                <a:gd name="connsiteY187" fmla="*/ 866775 h 1347788"/>
                <a:gd name="connsiteX188" fmla="*/ 669132 w 2478882"/>
                <a:gd name="connsiteY188" fmla="*/ 852488 h 1347788"/>
                <a:gd name="connsiteX189" fmla="*/ 666750 w 2478882"/>
                <a:gd name="connsiteY189" fmla="*/ 852488 h 1347788"/>
                <a:gd name="connsiteX190" fmla="*/ 652463 w 2478882"/>
                <a:gd name="connsiteY190" fmla="*/ 866775 h 1347788"/>
                <a:gd name="connsiteX191" fmla="*/ 652463 w 2478882"/>
                <a:gd name="connsiteY191" fmla="*/ 881063 h 1347788"/>
                <a:gd name="connsiteX192" fmla="*/ 661988 w 2478882"/>
                <a:gd name="connsiteY192" fmla="*/ 890588 h 1347788"/>
                <a:gd name="connsiteX193" fmla="*/ 704850 w 2478882"/>
                <a:gd name="connsiteY193" fmla="*/ 890588 h 1347788"/>
                <a:gd name="connsiteX194" fmla="*/ 738188 w 2478882"/>
                <a:gd name="connsiteY194" fmla="*/ 890588 h 1347788"/>
                <a:gd name="connsiteX195" fmla="*/ 776288 w 2478882"/>
                <a:gd name="connsiteY195" fmla="*/ 888207 h 1347788"/>
                <a:gd name="connsiteX196" fmla="*/ 783432 w 2478882"/>
                <a:gd name="connsiteY196" fmla="*/ 900113 h 1347788"/>
                <a:gd name="connsiteX197" fmla="*/ 783432 w 2478882"/>
                <a:gd name="connsiteY197" fmla="*/ 900113 h 1347788"/>
                <a:gd name="connsiteX198" fmla="*/ 754857 w 2478882"/>
                <a:gd name="connsiteY198" fmla="*/ 914400 h 1347788"/>
                <a:gd name="connsiteX199" fmla="*/ 735807 w 2478882"/>
                <a:gd name="connsiteY199" fmla="*/ 931069 h 1347788"/>
                <a:gd name="connsiteX200" fmla="*/ 735807 w 2478882"/>
                <a:gd name="connsiteY200" fmla="*/ 931069 h 1347788"/>
                <a:gd name="connsiteX201" fmla="*/ 707232 w 2478882"/>
                <a:gd name="connsiteY201" fmla="*/ 919163 h 1347788"/>
                <a:gd name="connsiteX202" fmla="*/ 690563 w 2478882"/>
                <a:gd name="connsiteY202" fmla="*/ 909638 h 1347788"/>
                <a:gd name="connsiteX203" fmla="*/ 652463 w 2478882"/>
                <a:gd name="connsiteY203" fmla="*/ 909638 h 1347788"/>
                <a:gd name="connsiteX204" fmla="*/ 619125 w 2478882"/>
                <a:gd name="connsiteY204" fmla="*/ 914400 h 1347788"/>
                <a:gd name="connsiteX205" fmla="*/ 600075 w 2478882"/>
                <a:gd name="connsiteY205" fmla="*/ 897732 h 1347788"/>
                <a:gd name="connsiteX206" fmla="*/ 590550 w 2478882"/>
                <a:gd name="connsiteY206" fmla="*/ 859632 h 1347788"/>
                <a:gd name="connsiteX207" fmla="*/ 581025 w 2478882"/>
                <a:gd name="connsiteY207" fmla="*/ 845344 h 1347788"/>
                <a:gd name="connsiteX208" fmla="*/ 573882 w 2478882"/>
                <a:gd name="connsiteY208" fmla="*/ 828675 h 1347788"/>
                <a:gd name="connsiteX209" fmla="*/ 559594 w 2478882"/>
                <a:gd name="connsiteY209" fmla="*/ 835819 h 1347788"/>
                <a:gd name="connsiteX210" fmla="*/ 559594 w 2478882"/>
                <a:gd name="connsiteY210" fmla="*/ 859632 h 1347788"/>
                <a:gd name="connsiteX211" fmla="*/ 545307 w 2478882"/>
                <a:gd name="connsiteY211" fmla="*/ 845344 h 1347788"/>
                <a:gd name="connsiteX212" fmla="*/ 523875 w 2478882"/>
                <a:gd name="connsiteY212" fmla="*/ 838200 h 1347788"/>
                <a:gd name="connsiteX213" fmla="*/ 500063 w 2478882"/>
                <a:gd name="connsiteY213" fmla="*/ 840582 h 1347788"/>
                <a:gd name="connsiteX214" fmla="*/ 492919 w 2478882"/>
                <a:gd name="connsiteY214" fmla="*/ 862013 h 1347788"/>
                <a:gd name="connsiteX215" fmla="*/ 481013 w 2478882"/>
                <a:gd name="connsiteY215" fmla="*/ 866775 h 1347788"/>
                <a:gd name="connsiteX216" fmla="*/ 461963 w 2478882"/>
                <a:gd name="connsiteY216" fmla="*/ 866775 h 1347788"/>
                <a:gd name="connsiteX217" fmla="*/ 433388 w 2478882"/>
                <a:gd name="connsiteY217" fmla="*/ 876300 h 1347788"/>
                <a:gd name="connsiteX218" fmla="*/ 419100 w 2478882"/>
                <a:gd name="connsiteY218" fmla="*/ 900113 h 1347788"/>
                <a:gd name="connsiteX219" fmla="*/ 426244 w 2478882"/>
                <a:gd name="connsiteY219" fmla="*/ 907257 h 1347788"/>
                <a:gd name="connsiteX220" fmla="*/ 466725 w 2478882"/>
                <a:gd name="connsiteY220" fmla="*/ 885825 h 1347788"/>
                <a:gd name="connsiteX221" fmla="*/ 488157 w 2478882"/>
                <a:gd name="connsiteY221" fmla="*/ 890588 h 1347788"/>
                <a:gd name="connsiteX222" fmla="*/ 519113 w 2478882"/>
                <a:gd name="connsiteY222" fmla="*/ 878682 h 1347788"/>
                <a:gd name="connsiteX223" fmla="*/ 552450 w 2478882"/>
                <a:gd name="connsiteY223" fmla="*/ 904875 h 1347788"/>
                <a:gd name="connsiteX224" fmla="*/ 561975 w 2478882"/>
                <a:gd name="connsiteY224" fmla="*/ 931069 h 1347788"/>
                <a:gd name="connsiteX225" fmla="*/ 590550 w 2478882"/>
                <a:gd name="connsiteY225" fmla="*/ 923925 h 1347788"/>
                <a:gd name="connsiteX226" fmla="*/ 607219 w 2478882"/>
                <a:gd name="connsiteY226" fmla="*/ 945357 h 1347788"/>
                <a:gd name="connsiteX227" fmla="*/ 645319 w 2478882"/>
                <a:gd name="connsiteY227" fmla="*/ 950119 h 1347788"/>
                <a:gd name="connsiteX228" fmla="*/ 704850 w 2478882"/>
                <a:gd name="connsiteY228" fmla="*/ 959644 h 1347788"/>
                <a:gd name="connsiteX229" fmla="*/ 745332 w 2478882"/>
                <a:gd name="connsiteY229" fmla="*/ 966788 h 1347788"/>
                <a:gd name="connsiteX230" fmla="*/ 745332 w 2478882"/>
                <a:gd name="connsiteY230" fmla="*/ 966788 h 1347788"/>
                <a:gd name="connsiteX231" fmla="*/ 764382 w 2478882"/>
                <a:gd name="connsiteY231" fmla="*/ 935832 h 1347788"/>
                <a:gd name="connsiteX232" fmla="*/ 790575 w 2478882"/>
                <a:gd name="connsiteY232" fmla="*/ 935832 h 1347788"/>
                <a:gd name="connsiteX233" fmla="*/ 828675 w 2478882"/>
                <a:gd name="connsiteY233" fmla="*/ 935832 h 1347788"/>
                <a:gd name="connsiteX234" fmla="*/ 821532 w 2478882"/>
                <a:gd name="connsiteY234" fmla="*/ 950119 h 1347788"/>
                <a:gd name="connsiteX235" fmla="*/ 812007 w 2478882"/>
                <a:gd name="connsiteY235" fmla="*/ 964407 h 1347788"/>
                <a:gd name="connsiteX236" fmla="*/ 823913 w 2478882"/>
                <a:gd name="connsiteY236" fmla="*/ 973932 h 1347788"/>
                <a:gd name="connsiteX237" fmla="*/ 800100 w 2478882"/>
                <a:gd name="connsiteY237" fmla="*/ 992982 h 1347788"/>
                <a:gd name="connsiteX238" fmla="*/ 797719 w 2478882"/>
                <a:gd name="connsiteY238" fmla="*/ 1014413 h 1347788"/>
                <a:gd name="connsiteX239" fmla="*/ 790575 w 2478882"/>
                <a:gd name="connsiteY239" fmla="*/ 1026319 h 1347788"/>
                <a:gd name="connsiteX240" fmla="*/ 764382 w 2478882"/>
                <a:gd name="connsiteY240" fmla="*/ 1031082 h 1347788"/>
                <a:gd name="connsiteX241" fmla="*/ 771525 w 2478882"/>
                <a:gd name="connsiteY241" fmla="*/ 1054894 h 1347788"/>
                <a:gd name="connsiteX242" fmla="*/ 740569 w 2478882"/>
                <a:gd name="connsiteY242" fmla="*/ 1059657 h 1347788"/>
                <a:gd name="connsiteX243" fmla="*/ 726282 w 2478882"/>
                <a:gd name="connsiteY243" fmla="*/ 1042988 h 1347788"/>
                <a:gd name="connsiteX244" fmla="*/ 695325 w 2478882"/>
                <a:gd name="connsiteY244" fmla="*/ 1045369 h 1347788"/>
                <a:gd name="connsiteX245" fmla="*/ 669132 w 2478882"/>
                <a:gd name="connsiteY245" fmla="*/ 1052513 h 1347788"/>
                <a:gd name="connsiteX246" fmla="*/ 642938 w 2478882"/>
                <a:gd name="connsiteY246" fmla="*/ 1050132 h 1347788"/>
                <a:gd name="connsiteX247" fmla="*/ 621507 w 2478882"/>
                <a:gd name="connsiteY247" fmla="*/ 1047750 h 1347788"/>
                <a:gd name="connsiteX248" fmla="*/ 621507 w 2478882"/>
                <a:gd name="connsiteY248" fmla="*/ 1033463 h 1347788"/>
                <a:gd name="connsiteX249" fmla="*/ 600075 w 2478882"/>
                <a:gd name="connsiteY249" fmla="*/ 1035844 h 1347788"/>
                <a:gd name="connsiteX250" fmla="*/ 578644 w 2478882"/>
                <a:gd name="connsiteY250" fmla="*/ 1040607 h 1347788"/>
                <a:gd name="connsiteX251" fmla="*/ 571500 w 2478882"/>
                <a:gd name="connsiteY251" fmla="*/ 1031082 h 1347788"/>
                <a:gd name="connsiteX252" fmla="*/ 571500 w 2478882"/>
                <a:gd name="connsiteY252" fmla="*/ 1019175 h 1347788"/>
                <a:gd name="connsiteX253" fmla="*/ 571500 w 2478882"/>
                <a:gd name="connsiteY253" fmla="*/ 1019175 h 1347788"/>
                <a:gd name="connsiteX254" fmla="*/ 626269 w 2478882"/>
                <a:gd name="connsiteY254" fmla="*/ 1004888 h 1347788"/>
                <a:gd name="connsiteX255" fmla="*/ 647700 w 2478882"/>
                <a:gd name="connsiteY255" fmla="*/ 988219 h 1347788"/>
                <a:gd name="connsiteX256" fmla="*/ 647700 w 2478882"/>
                <a:gd name="connsiteY256" fmla="*/ 988219 h 1347788"/>
                <a:gd name="connsiteX257" fmla="*/ 647700 w 2478882"/>
                <a:gd name="connsiteY257" fmla="*/ 988219 h 1347788"/>
                <a:gd name="connsiteX258" fmla="*/ 597694 w 2478882"/>
                <a:gd name="connsiteY258" fmla="*/ 988219 h 1347788"/>
                <a:gd name="connsiteX259" fmla="*/ 581025 w 2478882"/>
                <a:gd name="connsiteY259" fmla="*/ 990600 h 1347788"/>
                <a:gd name="connsiteX260" fmla="*/ 578644 w 2478882"/>
                <a:gd name="connsiteY260" fmla="*/ 969169 h 1347788"/>
                <a:gd name="connsiteX261" fmla="*/ 550069 w 2478882"/>
                <a:gd name="connsiteY261" fmla="*/ 966788 h 1347788"/>
                <a:gd name="connsiteX262" fmla="*/ 559594 w 2478882"/>
                <a:gd name="connsiteY262" fmla="*/ 988219 h 1347788"/>
                <a:gd name="connsiteX263" fmla="*/ 545307 w 2478882"/>
                <a:gd name="connsiteY263" fmla="*/ 992982 h 1347788"/>
                <a:gd name="connsiteX264" fmla="*/ 511969 w 2478882"/>
                <a:gd name="connsiteY264" fmla="*/ 988219 h 1347788"/>
                <a:gd name="connsiteX265" fmla="*/ 492919 w 2478882"/>
                <a:gd name="connsiteY265" fmla="*/ 990600 h 1347788"/>
                <a:gd name="connsiteX266" fmla="*/ 507207 w 2478882"/>
                <a:gd name="connsiteY266" fmla="*/ 1007269 h 1347788"/>
                <a:gd name="connsiteX267" fmla="*/ 516732 w 2478882"/>
                <a:gd name="connsiteY267" fmla="*/ 1019175 h 1347788"/>
                <a:gd name="connsiteX268" fmla="*/ 507207 w 2478882"/>
                <a:gd name="connsiteY268" fmla="*/ 1028700 h 1347788"/>
                <a:gd name="connsiteX269" fmla="*/ 507207 w 2478882"/>
                <a:gd name="connsiteY269" fmla="*/ 1028700 h 1347788"/>
                <a:gd name="connsiteX270" fmla="*/ 497682 w 2478882"/>
                <a:gd name="connsiteY270" fmla="*/ 1054894 h 1347788"/>
                <a:gd name="connsiteX271" fmla="*/ 469107 w 2478882"/>
                <a:gd name="connsiteY271" fmla="*/ 1076325 h 1347788"/>
                <a:gd name="connsiteX272" fmla="*/ 454819 w 2478882"/>
                <a:gd name="connsiteY272" fmla="*/ 1071563 h 1347788"/>
                <a:gd name="connsiteX273" fmla="*/ 438150 w 2478882"/>
                <a:gd name="connsiteY273" fmla="*/ 1085850 h 1347788"/>
                <a:gd name="connsiteX274" fmla="*/ 431007 w 2478882"/>
                <a:gd name="connsiteY274" fmla="*/ 1083469 h 1347788"/>
                <a:gd name="connsiteX275" fmla="*/ 433388 w 2478882"/>
                <a:gd name="connsiteY275" fmla="*/ 1059657 h 1347788"/>
                <a:gd name="connsiteX276" fmla="*/ 435769 w 2478882"/>
                <a:gd name="connsiteY276" fmla="*/ 1035844 h 1347788"/>
                <a:gd name="connsiteX277" fmla="*/ 426244 w 2478882"/>
                <a:gd name="connsiteY277" fmla="*/ 1031082 h 1347788"/>
                <a:gd name="connsiteX278" fmla="*/ 423863 w 2478882"/>
                <a:gd name="connsiteY278" fmla="*/ 1047750 h 1347788"/>
                <a:gd name="connsiteX279" fmla="*/ 416719 w 2478882"/>
                <a:gd name="connsiteY279" fmla="*/ 1062038 h 1347788"/>
                <a:gd name="connsiteX280" fmla="*/ 392907 w 2478882"/>
                <a:gd name="connsiteY280" fmla="*/ 1052513 h 1347788"/>
                <a:gd name="connsiteX281" fmla="*/ 383382 w 2478882"/>
                <a:gd name="connsiteY281" fmla="*/ 1050132 h 1347788"/>
                <a:gd name="connsiteX282" fmla="*/ 383382 w 2478882"/>
                <a:gd name="connsiteY282" fmla="*/ 1069182 h 1347788"/>
                <a:gd name="connsiteX283" fmla="*/ 404813 w 2478882"/>
                <a:gd name="connsiteY283" fmla="*/ 1088232 h 1347788"/>
                <a:gd name="connsiteX284" fmla="*/ 376238 w 2478882"/>
                <a:gd name="connsiteY284" fmla="*/ 1090613 h 1347788"/>
                <a:gd name="connsiteX285" fmla="*/ 371475 w 2478882"/>
                <a:gd name="connsiteY285" fmla="*/ 1100138 h 1347788"/>
                <a:gd name="connsiteX286" fmla="*/ 342900 w 2478882"/>
                <a:gd name="connsiteY286" fmla="*/ 1090613 h 1347788"/>
                <a:gd name="connsiteX287" fmla="*/ 342900 w 2478882"/>
                <a:gd name="connsiteY287" fmla="*/ 1109663 h 1347788"/>
                <a:gd name="connsiteX288" fmla="*/ 333375 w 2478882"/>
                <a:gd name="connsiteY288" fmla="*/ 1121569 h 1347788"/>
                <a:gd name="connsiteX289" fmla="*/ 323850 w 2478882"/>
                <a:gd name="connsiteY289" fmla="*/ 1121569 h 1347788"/>
                <a:gd name="connsiteX290" fmla="*/ 316707 w 2478882"/>
                <a:gd name="connsiteY290" fmla="*/ 1088232 h 1347788"/>
                <a:gd name="connsiteX291" fmla="*/ 290513 w 2478882"/>
                <a:gd name="connsiteY291" fmla="*/ 1073944 h 1347788"/>
                <a:gd name="connsiteX292" fmla="*/ 271463 w 2478882"/>
                <a:gd name="connsiteY292" fmla="*/ 1062038 h 1347788"/>
                <a:gd name="connsiteX293" fmla="*/ 278607 w 2478882"/>
                <a:gd name="connsiteY293" fmla="*/ 1012032 h 1347788"/>
                <a:gd name="connsiteX294" fmla="*/ 285750 w 2478882"/>
                <a:gd name="connsiteY294" fmla="*/ 978694 h 1347788"/>
                <a:gd name="connsiteX295" fmla="*/ 328613 w 2478882"/>
                <a:gd name="connsiteY295" fmla="*/ 954882 h 1347788"/>
                <a:gd name="connsiteX296" fmla="*/ 338138 w 2478882"/>
                <a:gd name="connsiteY296" fmla="*/ 938213 h 1347788"/>
                <a:gd name="connsiteX297" fmla="*/ 350044 w 2478882"/>
                <a:gd name="connsiteY297" fmla="*/ 912019 h 1347788"/>
                <a:gd name="connsiteX298" fmla="*/ 350044 w 2478882"/>
                <a:gd name="connsiteY298" fmla="*/ 912019 h 1347788"/>
                <a:gd name="connsiteX299" fmla="*/ 321469 w 2478882"/>
                <a:gd name="connsiteY299" fmla="*/ 919163 h 1347788"/>
                <a:gd name="connsiteX300" fmla="*/ 314325 w 2478882"/>
                <a:gd name="connsiteY300" fmla="*/ 895350 h 1347788"/>
                <a:gd name="connsiteX301" fmla="*/ 311944 w 2478882"/>
                <a:gd name="connsiteY301" fmla="*/ 916782 h 1347788"/>
                <a:gd name="connsiteX302" fmla="*/ 300038 w 2478882"/>
                <a:gd name="connsiteY302" fmla="*/ 950119 h 1347788"/>
                <a:gd name="connsiteX303" fmla="*/ 288132 w 2478882"/>
                <a:gd name="connsiteY303" fmla="*/ 942975 h 1347788"/>
                <a:gd name="connsiteX304" fmla="*/ 288132 w 2478882"/>
                <a:gd name="connsiteY304" fmla="*/ 919163 h 1347788"/>
                <a:gd name="connsiteX305" fmla="*/ 288132 w 2478882"/>
                <a:gd name="connsiteY305" fmla="*/ 907257 h 1347788"/>
                <a:gd name="connsiteX306" fmla="*/ 278607 w 2478882"/>
                <a:gd name="connsiteY306" fmla="*/ 895350 h 1347788"/>
                <a:gd name="connsiteX307" fmla="*/ 269082 w 2478882"/>
                <a:gd name="connsiteY307" fmla="*/ 902494 h 1347788"/>
                <a:gd name="connsiteX308" fmla="*/ 264319 w 2478882"/>
                <a:gd name="connsiteY308" fmla="*/ 938213 h 1347788"/>
                <a:gd name="connsiteX309" fmla="*/ 280988 w 2478882"/>
                <a:gd name="connsiteY309" fmla="*/ 957263 h 1347788"/>
                <a:gd name="connsiteX310" fmla="*/ 276225 w 2478882"/>
                <a:gd name="connsiteY310" fmla="*/ 976313 h 1347788"/>
                <a:gd name="connsiteX311" fmla="*/ 264319 w 2478882"/>
                <a:gd name="connsiteY311" fmla="*/ 1007269 h 1347788"/>
                <a:gd name="connsiteX312" fmla="*/ 250032 w 2478882"/>
                <a:gd name="connsiteY312" fmla="*/ 1031082 h 1347788"/>
                <a:gd name="connsiteX313" fmla="*/ 207169 w 2478882"/>
                <a:gd name="connsiteY313" fmla="*/ 1019175 h 1347788"/>
                <a:gd name="connsiteX314" fmla="*/ 200025 w 2478882"/>
                <a:gd name="connsiteY314" fmla="*/ 988219 h 1347788"/>
                <a:gd name="connsiteX315" fmla="*/ 157163 w 2478882"/>
                <a:gd name="connsiteY315" fmla="*/ 962025 h 1347788"/>
                <a:gd name="connsiteX316" fmla="*/ 104775 w 2478882"/>
                <a:gd name="connsiteY316" fmla="*/ 940594 h 1347788"/>
                <a:gd name="connsiteX317" fmla="*/ 61913 w 2478882"/>
                <a:gd name="connsiteY317" fmla="*/ 902494 h 1347788"/>
                <a:gd name="connsiteX318" fmla="*/ 35719 w 2478882"/>
                <a:gd name="connsiteY318" fmla="*/ 864394 h 1347788"/>
                <a:gd name="connsiteX319" fmla="*/ 11907 w 2478882"/>
                <a:gd name="connsiteY319" fmla="*/ 804863 h 1347788"/>
                <a:gd name="connsiteX320" fmla="*/ 0 w 2478882"/>
                <a:gd name="connsiteY320" fmla="*/ 735807 h 1347788"/>
                <a:gd name="connsiteX321" fmla="*/ 2382 w 2478882"/>
                <a:gd name="connsiteY321" fmla="*/ 676275 h 1347788"/>
                <a:gd name="connsiteX322" fmla="*/ 2382 w 2478882"/>
                <a:gd name="connsiteY322" fmla="*/ 645319 h 1347788"/>
                <a:gd name="connsiteX323" fmla="*/ 2052638 w 2478882"/>
                <a:gd name="connsiteY323" fmla="*/ 0 h 1347788"/>
                <a:gd name="connsiteX0" fmla="*/ 2052638 w 2478882"/>
                <a:gd name="connsiteY0" fmla="*/ 0 h 1347788"/>
                <a:gd name="connsiteX1" fmla="*/ 2057400 w 2478882"/>
                <a:gd name="connsiteY1" fmla="*/ 33338 h 1347788"/>
                <a:gd name="connsiteX2" fmla="*/ 2066925 w 2478882"/>
                <a:gd name="connsiteY2" fmla="*/ 88107 h 1347788"/>
                <a:gd name="connsiteX3" fmla="*/ 2088357 w 2478882"/>
                <a:gd name="connsiteY3" fmla="*/ 133350 h 1347788"/>
                <a:gd name="connsiteX4" fmla="*/ 2085975 w 2478882"/>
                <a:gd name="connsiteY4" fmla="*/ 183357 h 1347788"/>
                <a:gd name="connsiteX5" fmla="*/ 2085975 w 2478882"/>
                <a:gd name="connsiteY5" fmla="*/ 228600 h 1347788"/>
                <a:gd name="connsiteX6" fmla="*/ 2081213 w 2478882"/>
                <a:gd name="connsiteY6" fmla="*/ 278607 h 1347788"/>
                <a:gd name="connsiteX7" fmla="*/ 2095500 w 2478882"/>
                <a:gd name="connsiteY7" fmla="*/ 319088 h 1347788"/>
                <a:gd name="connsiteX8" fmla="*/ 2109788 w 2478882"/>
                <a:gd name="connsiteY8" fmla="*/ 350044 h 1347788"/>
                <a:gd name="connsiteX9" fmla="*/ 2105025 w 2478882"/>
                <a:gd name="connsiteY9" fmla="*/ 388144 h 1347788"/>
                <a:gd name="connsiteX10" fmla="*/ 2119313 w 2478882"/>
                <a:gd name="connsiteY10" fmla="*/ 426244 h 1347788"/>
                <a:gd name="connsiteX11" fmla="*/ 2145507 w 2478882"/>
                <a:gd name="connsiteY11" fmla="*/ 454819 h 1347788"/>
                <a:gd name="connsiteX12" fmla="*/ 2169319 w 2478882"/>
                <a:gd name="connsiteY12" fmla="*/ 481013 h 1347788"/>
                <a:gd name="connsiteX13" fmla="*/ 2178844 w 2478882"/>
                <a:gd name="connsiteY13" fmla="*/ 516732 h 1347788"/>
                <a:gd name="connsiteX14" fmla="*/ 2216944 w 2478882"/>
                <a:gd name="connsiteY14" fmla="*/ 633413 h 1347788"/>
                <a:gd name="connsiteX15" fmla="*/ 2238375 w 2478882"/>
                <a:gd name="connsiteY15" fmla="*/ 719138 h 1347788"/>
                <a:gd name="connsiteX16" fmla="*/ 2266950 w 2478882"/>
                <a:gd name="connsiteY16" fmla="*/ 764382 h 1347788"/>
                <a:gd name="connsiteX17" fmla="*/ 2288382 w 2478882"/>
                <a:gd name="connsiteY17" fmla="*/ 821532 h 1347788"/>
                <a:gd name="connsiteX18" fmla="*/ 2297907 w 2478882"/>
                <a:gd name="connsiteY18" fmla="*/ 871538 h 1347788"/>
                <a:gd name="connsiteX19" fmla="*/ 2340769 w 2478882"/>
                <a:gd name="connsiteY19" fmla="*/ 909638 h 1347788"/>
                <a:gd name="connsiteX20" fmla="*/ 2343150 w 2478882"/>
                <a:gd name="connsiteY20" fmla="*/ 950119 h 1347788"/>
                <a:gd name="connsiteX21" fmla="*/ 2347913 w 2478882"/>
                <a:gd name="connsiteY21" fmla="*/ 964407 h 1347788"/>
                <a:gd name="connsiteX22" fmla="*/ 2364582 w 2478882"/>
                <a:gd name="connsiteY22" fmla="*/ 978694 h 1347788"/>
                <a:gd name="connsiteX23" fmla="*/ 2359819 w 2478882"/>
                <a:gd name="connsiteY23" fmla="*/ 995363 h 1347788"/>
                <a:gd name="connsiteX24" fmla="*/ 2393157 w 2478882"/>
                <a:gd name="connsiteY24" fmla="*/ 1019175 h 1347788"/>
                <a:gd name="connsiteX25" fmla="*/ 2409825 w 2478882"/>
                <a:gd name="connsiteY25" fmla="*/ 1059657 h 1347788"/>
                <a:gd name="connsiteX26" fmla="*/ 2390775 w 2478882"/>
                <a:gd name="connsiteY26" fmla="*/ 1069182 h 1347788"/>
                <a:gd name="connsiteX27" fmla="*/ 2376488 w 2478882"/>
                <a:gd name="connsiteY27" fmla="*/ 1047750 h 1347788"/>
                <a:gd name="connsiteX28" fmla="*/ 2364582 w 2478882"/>
                <a:gd name="connsiteY28" fmla="*/ 1035844 h 1347788"/>
                <a:gd name="connsiteX29" fmla="*/ 2355057 w 2478882"/>
                <a:gd name="connsiteY29" fmla="*/ 1035844 h 1347788"/>
                <a:gd name="connsiteX30" fmla="*/ 2352675 w 2478882"/>
                <a:gd name="connsiteY30" fmla="*/ 1057275 h 1347788"/>
                <a:gd name="connsiteX31" fmla="*/ 2371725 w 2478882"/>
                <a:gd name="connsiteY31" fmla="*/ 1090613 h 1347788"/>
                <a:gd name="connsiteX32" fmla="*/ 2386013 w 2478882"/>
                <a:gd name="connsiteY32" fmla="*/ 1104900 h 1347788"/>
                <a:gd name="connsiteX33" fmla="*/ 2400300 w 2478882"/>
                <a:gd name="connsiteY33" fmla="*/ 1085850 h 1347788"/>
                <a:gd name="connsiteX34" fmla="*/ 2414588 w 2478882"/>
                <a:gd name="connsiteY34" fmla="*/ 1090613 h 1347788"/>
                <a:gd name="connsiteX35" fmla="*/ 2421732 w 2478882"/>
                <a:gd name="connsiteY35" fmla="*/ 1116807 h 1347788"/>
                <a:gd name="connsiteX36" fmla="*/ 2424113 w 2478882"/>
                <a:gd name="connsiteY36" fmla="*/ 1128713 h 1347788"/>
                <a:gd name="connsiteX37" fmla="*/ 2400300 w 2478882"/>
                <a:gd name="connsiteY37" fmla="*/ 1131094 h 1347788"/>
                <a:gd name="connsiteX38" fmla="*/ 2414588 w 2478882"/>
                <a:gd name="connsiteY38" fmla="*/ 1152525 h 1347788"/>
                <a:gd name="connsiteX39" fmla="*/ 2443163 w 2478882"/>
                <a:gd name="connsiteY39" fmla="*/ 1159669 h 1347788"/>
                <a:gd name="connsiteX40" fmla="*/ 2462213 w 2478882"/>
                <a:gd name="connsiteY40" fmla="*/ 1190625 h 1347788"/>
                <a:gd name="connsiteX41" fmla="*/ 2455069 w 2478882"/>
                <a:gd name="connsiteY41" fmla="*/ 1235869 h 1347788"/>
                <a:gd name="connsiteX42" fmla="*/ 2459832 w 2478882"/>
                <a:gd name="connsiteY42" fmla="*/ 1290638 h 1347788"/>
                <a:gd name="connsiteX43" fmla="*/ 2478882 w 2478882"/>
                <a:gd name="connsiteY43" fmla="*/ 1347788 h 1347788"/>
                <a:gd name="connsiteX44" fmla="*/ 2457450 w 2478882"/>
                <a:gd name="connsiteY44" fmla="*/ 1347788 h 1347788"/>
                <a:gd name="connsiteX45" fmla="*/ 2428875 w 2478882"/>
                <a:gd name="connsiteY45" fmla="*/ 1335882 h 1347788"/>
                <a:gd name="connsiteX46" fmla="*/ 2412207 w 2478882"/>
                <a:gd name="connsiteY46" fmla="*/ 1335882 h 1347788"/>
                <a:gd name="connsiteX47" fmla="*/ 2395538 w 2478882"/>
                <a:gd name="connsiteY47" fmla="*/ 1326357 h 1347788"/>
                <a:gd name="connsiteX48" fmla="*/ 2378869 w 2478882"/>
                <a:gd name="connsiteY48" fmla="*/ 1316832 h 1347788"/>
                <a:gd name="connsiteX49" fmla="*/ 2383632 w 2478882"/>
                <a:gd name="connsiteY49" fmla="*/ 1269207 h 1347788"/>
                <a:gd name="connsiteX50" fmla="*/ 2336007 w 2478882"/>
                <a:gd name="connsiteY50" fmla="*/ 1245394 h 1347788"/>
                <a:gd name="connsiteX51" fmla="*/ 2319338 w 2478882"/>
                <a:gd name="connsiteY51" fmla="*/ 1212056 h 1347788"/>
                <a:gd name="connsiteX52" fmla="*/ 2262188 w 2478882"/>
                <a:gd name="connsiteY52" fmla="*/ 1181101 h 1347788"/>
                <a:gd name="connsiteX53" fmla="*/ 2219325 w 2478882"/>
                <a:gd name="connsiteY53" fmla="*/ 1173957 h 1347788"/>
                <a:gd name="connsiteX54" fmla="*/ 2164557 w 2478882"/>
                <a:gd name="connsiteY54" fmla="*/ 1207294 h 1347788"/>
                <a:gd name="connsiteX55" fmla="*/ 2193132 w 2478882"/>
                <a:gd name="connsiteY55" fmla="*/ 1188244 h 1347788"/>
                <a:gd name="connsiteX56" fmla="*/ 2178844 w 2478882"/>
                <a:gd name="connsiteY56" fmla="*/ 1185863 h 1347788"/>
                <a:gd name="connsiteX57" fmla="*/ 2183607 w 2478882"/>
                <a:gd name="connsiteY57" fmla="*/ 1169194 h 1347788"/>
                <a:gd name="connsiteX58" fmla="*/ 2224088 w 2478882"/>
                <a:gd name="connsiteY58" fmla="*/ 1133476 h 1347788"/>
                <a:gd name="connsiteX59" fmla="*/ 2200275 w 2478882"/>
                <a:gd name="connsiteY59" fmla="*/ 1123950 h 1347788"/>
                <a:gd name="connsiteX60" fmla="*/ 2176463 w 2478882"/>
                <a:gd name="connsiteY60" fmla="*/ 1154907 h 1347788"/>
                <a:gd name="connsiteX61" fmla="*/ 2155032 w 2478882"/>
                <a:gd name="connsiteY61" fmla="*/ 1164432 h 1347788"/>
                <a:gd name="connsiteX62" fmla="*/ 2147888 w 2478882"/>
                <a:gd name="connsiteY62" fmla="*/ 1152525 h 1347788"/>
                <a:gd name="connsiteX63" fmla="*/ 2138363 w 2478882"/>
                <a:gd name="connsiteY63" fmla="*/ 1147763 h 1347788"/>
                <a:gd name="connsiteX64" fmla="*/ 2119313 w 2478882"/>
                <a:gd name="connsiteY64" fmla="*/ 1152525 h 1347788"/>
                <a:gd name="connsiteX65" fmla="*/ 2090738 w 2478882"/>
                <a:gd name="connsiteY65" fmla="*/ 1143000 h 1347788"/>
                <a:gd name="connsiteX66" fmla="*/ 2076451 w 2478882"/>
                <a:gd name="connsiteY66" fmla="*/ 1140620 h 1347788"/>
                <a:gd name="connsiteX67" fmla="*/ 2050256 w 2478882"/>
                <a:gd name="connsiteY67" fmla="*/ 1126331 h 1347788"/>
                <a:gd name="connsiteX68" fmla="*/ 2035970 w 2478882"/>
                <a:gd name="connsiteY68" fmla="*/ 1131094 h 1347788"/>
                <a:gd name="connsiteX69" fmla="*/ 1990725 w 2478882"/>
                <a:gd name="connsiteY69" fmla="*/ 1123950 h 1347788"/>
                <a:gd name="connsiteX70" fmla="*/ 1976438 w 2478882"/>
                <a:gd name="connsiteY70" fmla="*/ 1095375 h 1347788"/>
                <a:gd name="connsiteX71" fmla="*/ 1952625 w 2478882"/>
                <a:gd name="connsiteY71" fmla="*/ 1114425 h 1347788"/>
                <a:gd name="connsiteX72" fmla="*/ 1935957 w 2478882"/>
                <a:gd name="connsiteY72" fmla="*/ 1138238 h 1347788"/>
                <a:gd name="connsiteX73" fmla="*/ 1921669 w 2478882"/>
                <a:gd name="connsiteY73" fmla="*/ 1104900 h 1347788"/>
                <a:gd name="connsiteX74" fmla="*/ 1921669 w 2478882"/>
                <a:gd name="connsiteY74" fmla="*/ 1083469 h 1347788"/>
                <a:gd name="connsiteX75" fmla="*/ 1893094 w 2478882"/>
                <a:gd name="connsiteY75" fmla="*/ 1057275 h 1347788"/>
                <a:gd name="connsiteX76" fmla="*/ 1869282 w 2478882"/>
                <a:gd name="connsiteY76" fmla="*/ 1042988 h 1347788"/>
                <a:gd name="connsiteX77" fmla="*/ 1850232 w 2478882"/>
                <a:gd name="connsiteY77" fmla="*/ 1028700 h 1347788"/>
                <a:gd name="connsiteX78" fmla="*/ 1843088 w 2478882"/>
                <a:gd name="connsiteY78" fmla="*/ 1016794 h 1347788"/>
                <a:gd name="connsiteX79" fmla="*/ 1804988 w 2478882"/>
                <a:gd name="connsiteY79" fmla="*/ 1012032 h 1347788"/>
                <a:gd name="connsiteX80" fmla="*/ 1769269 w 2478882"/>
                <a:gd name="connsiteY80" fmla="*/ 1007269 h 1347788"/>
                <a:gd name="connsiteX81" fmla="*/ 1750219 w 2478882"/>
                <a:gd name="connsiteY81" fmla="*/ 981075 h 1347788"/>
                <a:gd name="connsiteX82" fmla="*/ 1709738 w 2478882"/>
                <a:gd name="connsiteY82" fmla="*/ 962025 h 1347788"/>
                <a:gd name="connsiteX83" fmla="*/ 1678782 w 2478882"/>
                <a:gd name="connsiteY83" fmla="*/ 947738 h 1347788"/>
                <a:gd name="connsiteX84" fmla="*/ 1659732 w 2478882"/>
                <a:gd name="connsiteY84" fmla="*/ 945357 h 1347788"/>
                <a:gd name="connsiteX85" fmla="*/ 1659732 w 2478882"/>
                <a:gd name="connsiteY85" fmla="*/ 921544 h 1347788"/>
                <a:gd name="connsiteX86" fmla="*/ 1640682 w 2478882"/>
                <a:gd name="connsiteY86" fmla="*/ 928688 h 1347788"/>
                <a:gd name="connsiteX87" fmla="*/ 1640682 w 2478882"/>
                <a:gd name="connsiteY87" fmla="*/ 928688 h 1347788"/>
                <a:gd name="connsiteX88" fmla="*/ 1619250 w 2478882"/>
                <a:gd name="connsiteY88" fmla="*/ 892969 h 1347788"/>
                <a:gd name="connsiteX89" fmla="*/ 1595438 w 2478882"/>
                <a:gd name="connsiteY89" fmla="*/ 871538 h 1347788"/>
                <a:gd name="connsiteX90" fmla="*/ 1581150 w 2478882"/>
                <a:gd name="connsiteY90" fmla="*/ 864394 h 1347788"/>
                <a:gd name="connsiteX91" fmla="*/ 1581150 w 2478882"/>
                <a:gd name="connsiteY91" fmla="*/ 845344 h 1347788"/>
                <a:gd name="connsiteX92" fmla="*/ 1602582 w 2478882"/>
                <a:gd name="connsiteY92" fmla="*/ 835819 h 1347788"/>
                <a:gd name="connsiteX93" fmla="*/ 1633538 w 2478882"/>
                <a:gd name="connsiteY93" fmla="*/ 842963 h 1347788"/>
                <a:gd name="connsiteX94" fmla="*/ 1657350 w 2478882"/>
                <a:gd name="connsiteY94" fmla="*/ 828675 h 1347788"/>
                <a:gd name="connsiteX95" fmla="*/ 1669257 w 2478882"/>
                <a:gd name="connsiteY95" fmla="*/ 816769 h 1347788"/>
                <a:gd name="connsiteX96" fmla="*/ 1688307 w 2478882"/>
                <a:gd name="connsiteY96" fmla="*/ 804863 h 1347788"/>
                <a:gd name="connsiteX97" fmla="*/ 1650207 w 2478882"/>
                <a:gd name="connsiteY97" fmla="*/ 771525 h 1347788"/>
                <a:gd name="connsiteX98" fmla="*/ 1624013 w 2478882"/>
                <a:gd name="connsiteY98" fmla="*/ 778669 h 1347788"/>
                <a:gd name="connsiteX99" fmla="*/ 1626393 w 2478882"/>
                <a:gd name="connsiteY99" fmla="*/ 795338 h 1347788"/>
                <a:gd name="connsiteX100" fmla="*/ 1607344 w 2478882"/>
                <a:gd name="connsiteY100" fmla="*/ 802481 h 1347788"/>
                <a:gd name="connsiteX101" fmla="*/ 1581151 w 2478882"/>
                <a:gd name="connsiteY101" fmla="*/ 809625 h 1347788"/>
                <a:gd name="connsiteX102" fmla="*/ 1559719 w 2478882"/>
                <a:gd name="connsiteY102" fmla="*/ 819150 h 1347788"/>
                <a:gd name="connsiteX103" fmla="*/ 1552575 w 2478882"/>
                <a:gd name="connsiteY103" fmla="*/ 835819 h 1347788"/>
                <a:gd name="connsiteX104" fmla="*/ 1531144 w 2478882"/>
                <a:gd name="connsiteY104" fmla="*/ 835819 h 1347788"/>
                <a:gd name="connsiteX105" fmla="*/ 1516857 w 2478882"/>
                <a:gd name="connsiteY105" fmla="*/ 845344 h 1347788"/>
                <a:gd name="connsiteX106" fmla="*/ 1485900 w 2478882"/>
                <a:gd name="connsiteY106" fmla="*/ 840582 h 1347788"/>
                <a:gd name="connsiteX107" fmla="*/ 1438275 w 2478882"/>
                <a:gd name="connsiteY107" fmla="*/ 835819 h 1347788"/>
                <a:gd name="connsiteX108" fmla="*/ 1416844 w 2478882"/>
                <a:gd name="connsiteY108" fmla="*/ 821532 h 1347788"/>
                <a:gd name="connsiteX109" fmla="*/ 1385888 w 2478882"/>
                <a:gd name="connsiteY109" fmla="*/ 823913 h 1347788"/>
                <a:gd name="connsiteX110" fmla="*/ 1359694 w 2478882"/>
                <a:gd name="connsiteY110" fmla="*/ 833438 h 1347788"/>
                <a:gd name="connsiteX111" fmla="*/ 1343025 w 2478882"/>
                <a:gd name="connsiteY111" fmla="*/ 828675 h 1347788"/>
                <a:gd name="connsiteX112" fmla="*/ 1323975 w 2478882"/>
                <a:gd name="connsiteY112" fmla="*/ 800100 h 1347788"/>
                <a:gd name="connsiteX113" fmla="*/ 1323975 w 2478882"/>
                <a:gd name="connsiteY113" fmla="*/ 788194 h 1347788"/>
                <a:gd name="connsiteX114" fmla="*/ 1314450 w 2478882"/>
                <a:gd name="connsiteY114" fmla="*/ 812007 h 1347788"/>
                <a:gd name="connsiteX115" fmla="*/ 1319213 w 2478882"/>
                <a:gd name="connsiteY115" fmla="*/ 845344 h 1347788"/>
                <a:gd name="connsiteX116" fmla="*/ 1312069 w 2478882"/>
                <a:gd name="connsiteY116" fmla="*/ 864394 h 1347788"/>
                <a:gd name="connsiteX117" fmla="*/ 1283494 w 2478882"/>
                <a:gd name="connsiteY117" fmla="*/ 864394 h 1347788"/>
                <a:gd name="connsiteX118" fmla="*/ 1264444 w 2478882"/>
                <a:gd name="connsiteY118" fmla="*/ 850107 h 1347788"/>
                <a:gd name="connsiteX119" fmla="*/ 1243013 w 2478882"/>
                <a:gd name="connsiteY119" fmla="*/ 850107 h 1347788"/>
                <a:gd name="connsiteX120" fmla="*/ 1219200 w 2478882"/>
                <a:gd name="connsiteY120" fmla="*/ 840582 h 1347788"/>
                <a:gd name="connsiteX121" fmla="*/ 1212057 w 2478882"/>
                <a:gd name="connsiteY121" fmla="*/ 833438 h 1347788"/>
                <a:gd name="connsiteX122" fmla="*/ 1212057 w 2478882"/>
                <a:gd name="connsiteY122" fmla="*/ 809625 h 1347788"/>
                <a:gd name="connsiteX123" fmla="*/ 1214438 w 2478882"/>
                <a:gd name="connsiteY123" fmla="*/ 785813 h 1347788"/>
                <a:gd name="connsiteX124" fmla="*/ 1219200 w 2478882"/>
                <a:gd name="connsiteY124" fmla="*/ 762000 h 1347788"/>
                <a:gd name="connsiteX125" fmla="*/ 1235869 w 2478882"/>
                <a:gd name="connsiteY125" fmla="*/ 747713 h 1347788"/>
                <a:gd name="connsiteX126" fmla="*/ 1243013 w 2478882"/>
                <a:gd name="connsiteY126" fmla="*/ 740569 h 1347788"/>
                <a:gd name="connsiteX127" fmla="*/ 1233488 w 2478882"/>
                <a:gd name="connsiteY127" fmla="*/ 716757 h 1347788"/>
                <a:gd name="connsiteX128" fmla="*/ 1200150 w 2478882"/>
                <a:gd name="connsiteY128" fmla="*/ 688182 h 1347788"/>
                <a:gd name="connsiteX129" fmla="*/ 1176338 w 2478882"/>
                <a:gd name="connsiteY129" fmla="*/ 671513 h 1347788"/>
                <a:gd name="connsiteX130" fmla="*/ 1162050 w 2478882"/>
                <a:gd name="connsiteY130" fmla="*/ 652463 h 1347788"/>
                <a:gd name="connsiteX131" fmla="*/ 1162050 w 2478882"/>
                <a:gd name="connsiteY131" fmla="*/ 652463 h 1347788"/>
                <a:gd name="connsiteX132" fmla="*/ 1166813 w 2478882"/>
                <a:gd name="connsiteY132" fmla="*/ 690563 h 1347788"/>
                <a:gd name="connsiteX133" fmla="*/ 1169194 w 2478882"/>
                <a:gd name="connsiteY133" fmla="*/ 719138 h 1347788"/>
                <a:gd name="connsiteX134" fmla="*/ 1195388 w 2478882"/>
                <a:gd name="connsiteY134" fmla="*/ 731044 h 1347788"/>
                <a:gd name="connsiteX135" fmla="*/ 1204913 w 2478882"/>
                <a:gd name="connsiteY135" fmla="*/ 745332 h 1347788"/>
                <a:gd name="connsiteX136" fmla="*/ 1195388 w 2478882"/>
                <a:gd name="connsiteY136" fmla="*/ 771525 h 1347788"/>
                <a:gd name="connsiteX137" fmla="*/ 1197769 w 2478882"/>
                <a:gd name="connsiteY137" fmla="*/ 797719 h 1347788"/>
                <a:gd name="connsiteX138" fmla="*/ 1190625 w 2478882"/>
                <a:gd name="connsiteY138" fmla="*/ 819150 h 1347788"/>
                <a:gd name="connsiteX139" fmla="*/ 1195388 w 2478882"/>
                <a:gd name="connsiteY139" fmla="*/ 838200 h 1347788"/>
                <a:gd name="connsiteX140" fmla="*/ 1195388 w 2478882"/>
                <a:gd name="connsiteY140" fmla="*/ 838200 h 1347788"/>
                <a:gd name="connsiteX141" fmla="*/ 1166813 w 2478882"/>
                <a:gd name="connsiteY141" fmla="*/ 838200 h 1347788"/>
                <a:gd name="connsiteX142" fmla="*/ 1150144 w 2478882"/>
                <a:gd name="connsiteY142" fmla="*/ 838200 h 1347788"/>
                <a:gd name="connsiteX143" fmla="*/ 1131094 w 2478882"/>
                <a:gd name="connsiteY143" fmla="*/ 847725 h 1347788"/>
                <a:gd name="connsiteX144" fmla="*/ 1114425 w 2478882"/>
                <a:gd name="connsiteY144" fmla="*/ 838200 h 1347788"/>
                <a:gd name="connsiteX145" fmla="*/ 1088232 w 2478882"/>
                <a:gd name="connsiteY145" fmla="*/ 847725 h 1347788"/>
                <a:gd name="connsiteX146" fmla="*/ 1066800 w 2478882"/>
                <a:gd name="connsiteY146" fmla="*/ 854869 h 1347788"/>
                <a:gd name="connsiteX147" fmla="*/ 1059657 w 2478882"/>
                <a:gd name="connsiteY147" fmla="*/ 842963 h 1347788"/>
                <a:gd name="connsiteX148" fmla="*/ 1031082 w 2478882"/>
                <a:gd name="connsiteY148" fmla="*/ 852488 h 1347788"/>
                <a:gd name="connsiteX149" fmla="*/ 992982 w 2478882"/>
                <a:gd name="connsiteY149" fmla="*/ 823913 h 1347788"/>
                <a:gd name="connsiteX150" fmla="*/ 964407 w 2478882"/>
                <a:gd name="connsiteY150" fmla="*/ 826294 h 1347788"/>
                <a:gd name="connsiteX151" fmla="*/ 942975 w 2478882"/>
                <a:gd name="connsiteY151" fmla="*/ 835819 h 1347788"/>
                <a:gd name="connsiteX152" fmla="*/ 921544 w 2478882"/>
                <a:gd name="connsiteY152" fmla="*/ 852488 h 1347788"/>
                <a:gd name="connsiteX153" fmla="*/ 909638 w 2478882"/>
                <a:gd name="connsiteY153" fmla="*/ 833438 h 1347788"/>
                <a:gd name="connsiteX154" fmla="*/ 919163 w 2478882"/>
                <a:gd name="connsiteY154" fmla="*/ 807244 h 1347788"/>
                <a:gd name="connsiteX155" fmla="*/ 921544 w 2478882"/>
                <a:gd name="connsiteY155" fmla="*/ 797719 h 1347788"/>
                <a:gd name="connsiteX156" fmla="*/ 914400 w 2478882"/>
                <a:gd name="connsiteY156" fmla="*/ 778669 h 1347788"/>
                <a:gd name="connsiteX157" fmla="*/ 907257 w 2478882"/>
                <a:gd name="connsiteY157" fmla="*/ 771525 h 1347788"/>
                <a:gd name="connsiteX158" fmla="*/ 897732 w 2478882"/>
                <a:gd name="connsiteY158" fmla="*/ 800100 h 1347788"/>
                <a:gd name="connsiteX159" fmla="*/ 897732 w 2478882"/>
                <a:gd name="connsiteY159" fmla="*/ 823913 h 1347788"/>
                <a:gd name="connsiteX160" fmla="*/ 869157 w 2478882"/>
                <a:gd name="connsiteY160" fmla="*/ 828675 h 1347788"/>
                <a:gd name="connsiteX161" fmla="*/ 850107 w 2478882"/>
                <a:gd name="connsiteY161" fmla="*/ 833438 h 1347788"/>
                <a:gd name="connsiteX162" fmla="*/ 828675 w 2478882"/>
                <a:gd name="connsiteY162" fmla="*/ 804863 h 1347788"/>
                <a:gd name="connsiteX163" fmla="*/ 814388 w 2478882"/>
                <a:gd name="connsiteY163" fmla="*/ 783432 h 1347788"/>
                <a:gd name="connsiteX164" fmla="*/ 807244 w 2478882"/>
                <a:gd name="connsiteY164" fmla="*/ 759619 h 1347788"/>
                <a:gd name="connsiteX165" fmla="*/ 804863 w 2478882"/>
                <a:gd name="connsiteY165" fmla="*/ 733425 h 1347788"/>
                <a:gd name="connsiteX166" fmla="*/ 783432 w 2478882"/>
                <a:gd name="connsiteY166" fmla="*/ 692944 h 1347788"/>
                <a:gd name="connsiteX167" fmla="*/ 783432 w 2478882"/>
                <a:gd name="connsiteY167" fmla="*/ 719138 h 1347788"/>
                <a:gd name="connsiteX168" fmla="*/ 785813 w 2478882"/>
                <a:gd name="connsiteY168" fmla="*/ 757238 h 1347788"/>
                <a:gd name="connsiteX169" fmla="*/ 800100 w 2478882"/>
                <a:gd name="connsiteY169" fmla="*/ 792957 h 1347788"/>
                <a:gd name="connsiteX170" fmla="*/ 823913 w 2478882"/>
                <a:gd name="connsiteY170" fmla="*/ 833438 h 1347788"/>
                <a:gd name="connsiteX171" fmla="*/ 845344 w 2478882"/>
                <a:gd name="connsiteY171" fmla="*/ 854869 h 1347788"/>
                <a:gd name="connsiteX172" fmla="*/ 838200 w 2478882"/>
                <a:gd name="connsiteY172" fmla="*/ 873919 h 1347788"/>
                <a:gd name="connsiteX173" fmla="*/ 823913 w 2478882"/>
                <a:gd name="connsiteY173" fmla="*/ 902494 h 1347788"/>
                <a:gd name="connsiteX174" fmla="*/ 823913 w 2478882"/>
                <a:gd name="connsiteY174" fmla="*/ 902494 h 1347788"/>
                <a:gd name="connsiteX175" fmla="*/ 800100 w 2478882"/>
                <a:gd name="connsiteY175" fmla="*/ 902494 h 1347788"/>
                <a:gd name="connsiteX176" fmla="*/ 809625 w 2478882"/>
                <a:gd name="connsiteY176" fmla="*/ 869157 h 1347788"/>
                <a:gd name="connsiteX177" fmla="*/ 795338 w 2478882"/>
                <a:gd name="connsiteY177" fmla="*/ 885825 h 1347788"/>
                <a:gd name="connsiteX178" fmla="*/ 788194 w 2478882"/>
                <a:gd name="connsiteY178" fmla="*/ 862013 h 1347788"/>
                <a:gd name="connsiteX179" fmla="*/ 769144 w 2478882"/>
                <a:gd name="connsiteY179" fmla="*/ 864394 h 1347788"/>
                <a:gd name="connsiteX180" fmla="*/ 750094 w 2478882"/>
                <a:gd name="connsiteY180" fmla="*/ 862013 h 1347788"/>
                <a:gd name="connsiteX181" fmla="*/ 742950 w 2478882"/>
                <a:gd name="connsiteY181" fmla="*/ 852488 h 1347788"/>
                <a:gd name="connsiteX182" fmla="*/ 742950 w 2478882"/>
                <a:gd name="connsiteY182" fmla="*/ 852488 h 1347788"/>
                <a:gd name="connsiteX183" fmla="*/ 728663 w 2478882"/>
                <a:gd name="connsiteY183" fmla="*/ 850107 h 1347788"/>
                <a:gd name="connsiteX184" fmla="*/ 711994 w 2478882"/>
                <a:gd name="connsiteY184" fmla="*/ 850107 h 1347788"/>
                <a:gd name="connsiteX185" fmla="*/ 700088 w 2478882"/>
                <a:gd name="connsiteY185" fmla="*/ 866775 h 1347788"/>
                <a:gd name="connsiteX186" fmla="*/ 681038 w 2478882"/>
                <a:gd name="connsiteY186" fmla="*/ 866775 h 1347788"/>
                <a:gd name="connsiteX187" fmla="*/ 669132 w 2478882"/>
                <a:gd name="connsiteY187" fmla="*/ 852488 h 1347788"/>
                <a:gd name="connsiteX188" fmla="*/ 666750 w 2478882"/>
                <a:gd name="connsiteY188" fmla="*/ 852488 h 1347788"/>
                <a:gd name="connsiteX189" fmla="*/ 652463 w 2478882"/>
                <a:gd name="connsiteY189" fmla="*/ 866775 h 1347788"/>
                <a:gd name="connsiteX190" fmla="*/ 652463 w 2478882"/>
                <a:gd name="connsiteY190" fmla="*/ 881063 h 1347788"/>
                <a:gd name="connsiteX191" fmla="*/ 661988 w 2478882"/>
                <a:gd name="connsiteY191" fmla="*/ 890588 h 1347788"/>
                <a:gd name="connsiteX192" fmla="*/ 704850 w 2478882"/>
                <a:gd name="connsiteY192" fmla="*/ 890588 h 1347788"/>
                <a:gd name="connsiteX193" fmla="*/ 738188 w 2478882"/>
                <a:gd name="connsiteY193" fmla="*/ 890588 h 1347788"/>
                <a:gd name="connsiteX194" fmla="*/ 776288 w 2478882"/>
                <a:gd name="connsiteY194" fmla="*/ 888207 h 1347788"/>
                <a:gd name="connsiteX195" fmla="*/ 783432 w 2478882"/>
                <a:gd name="connsiteY195" fmla="*/ 900113 h 1347788"/>
                <a:gd name="connsiteX196" fmla="*/ 783432 w 2478882"/>
                <a:gd name="connsiteY196" fmla="*/ 900113 h 1347788"/>
                <a:gd name="connsiteX197" fmla="*/ 754857 w 2478882"/>
                <a:gd name="connsiteY197" fmla="*/ 914400 h 1347788"/>
                <a:gd name="connsiteX198" fmla="*/ 735807 w 2478882"/>
                <a:gd name="connsiteY198" fmla="*/ 931069 h 1347788"/>
                <a:gd name="connsiteX199" fmla="*/ 735807 w 2478882"/>
                <a:gd name="connsiteY199" fmla="*/ 931069 h 1347788"/>
                <a:gd name="connsiteX200" fmla="*/ 707232 w 2478882"/>
                <a:gd name="connsiteY200" fmla="*/ 919163 h 1347788"/>
                <a:gd name="connsiteX201" fmla="*/ 690563 w 2478882"/>
                <a:gd name="connsiteY201" fmla="*/ 909638 h 1347788"/>
                <a:gd name="connsiteX202" fmla="*/ 652463 w 2478882"/>
                <a:gd name="connsiteY202" fmla="*/ 909638 h 1347788"/>
                <a:gd name="connsiteX203" fmla="*/ 619125 w 2478882"/>
                <a:gd name="connsiteY203" fmla="*/ 914400 h 1347788"/>
                <a:gd name="connsiteX204" fmla="*/ 600075 w 2478882"/>
                <a:gd name="connsiteY204" fmla="*/ 897732 h 1347788"/>
                <a:gd name="connsiteX205" fmla="*/ 590550 w 2478882"/>
                <a:gd name="connsiteY205" fmla="*/ 859632 h 1347788"/>
                <a:gd name="connsiteX206" fmla="*/ 581025 w 2478882"/>
                <a:gd name="connsiteY206" fmla="*/ 845344 h 1347788"/>
                <a:gd name="connsiteX207" fmla="*/ 573882 w 2478882"/>
                <a:gd name="connsiteY207" fmla="*/ 828675 h 1347788"/>
                <a:gd name="connsiteX208" fmla="*/ 559594 w 2478882"/>
                <a:gd name="connsiteY208" fmla="*/ 835819 h 1347788"/>
                <a:gd name="connsiteX209" fmla="*/ 559594 w 2478882"/>
                <a:gd name="connsiteY209" fmla="*/ 859632 h 1347788"/>
                <a:gd name="connsiteX210" fmla="*/ 545307 w 2478882"/>
                <a:gd name="connsiteY210" fmla="*/ 845344 h 1347788"/>
                <a:gd name="connsiteX211" fmla="*/ 523875 w 2478882"/>
                <a:gd name="connsiteY211" fmla="*/ 838200 h 1347788"/>
                <a:gd name="connsiteX212" fmla="*/ 500063 w 2478882"/>
                <a:gd name="connsiteY212" fmla="*/ 840582 h 1347788"/>
                <a:gd name="connsiteX213" fmla="*/ 492919 w 2478882"/>
                <a:gd name="connsiteY213" fmla="*/ 862013 h 1347788"/>
                <a:gd name="connsiteX214" fmla="*/ 481013 w 2478882"/>
                <a:gd name="connsiteY214" fmla="*/ 866775 h 1347788"/>
                <a:gd name="connsiteX215" fmla="*/ 461963 w 2478882"/>
                <a:gd name="connsiteY215" fmla="*/ 866775 h 1347788"/>
                <a:gd name="connsiteX216" fmla="*/ 433388 w 2478882"/>
                <a:gd name="connsiteY216" fmla="*/ 876300 h 1347788"/>
                <a:gd name="connsiteX217" fmla="*/ 419100 w 2478882"/>
                <a:gd name="connsiteY217" fmla="*/ 900113 h 1347788"/>
                <a:gd name="connsiteX218" fmla="*/ 426244 w 2478882"/>
                <a:gd name="connsiteY218" fmla="*/ 907257 h 1347788"/>
                <a:gd name="connsiteX219" fmla="*/ 466725 w 2478882"/>
                <a:gd name="connsiteY219" fmla="*/ 885825 h 1347788"/>
                <a:gd name="connsiteX220" fmla="*/ 488157 w 2478882"/>
                <a:gd name="connsiteY220" fmla="*/ 890588 h 1347788"/>
                <a:gd name="connsiteX221" fmla="*/ 519113 w 2478882"/>
                <a:gd name="connsiteY221" fmla="*/ 878682 h 1347788"/>
                <a:gd name="connsiteX222" fmla="*/ 552450 w 2478882"/>
                <a:gd name="connsiteY222" fmla="*/ 904875 h 1347788"/>
                <a:gd name="connsiteX223" fmla="*/ 561975 w 2478882"/>
                <a:gd name="connsiteY223" fmla="*/ 931069 h 1347788"/>
                <a:gd name="connsiteX224" fmla="*/ 590550 w 2478882"/>
                <a:gd name="connsiteY224" fmla="*/ 923925 h 1347788"/>
                <a:gd name="connsiteX225" fmla="*/ 607219 w 2478882"/>
                <a:gd name="connsiteY225" fmla="*/ 945357 h 1347788"/>
                <a:gd name="connsiteX226" fmla="*/ 645319 w 2478882"/>
                <a:gd name="connsiteY226" fmla="*/ 950119 h 1347788"/>
                <a:gd name="connsiteX227" fmla="*/ 704850 w 2478882"/>
                <a:gd name="connsiteY227" fmla="*/ 959644 h 1347788"/>
                <a:gd name="connsiteX228" fmla="*/ 745332 w 2478882"/>
                <a:gd name="connsiteY228" fmla="*/ 966788 h 1347788"/>
                <a:gd name="connsiteX229" fmla="*/ 745332 w 2478882"/>
                <a:gd name="connsiteY229" fmla="*/ 966788 h 1347788"/>
                <a:gd name="connsiteX230" fmla="*/ 764382 w 2478882"/>
                <a:gd name="connsiteY230" fmla="*/ 935832 h 1347788"/>
                <a:gd name="connsiteX231" fmla="*/ 790575 w 2478882"/>
                <a:gd name="connsiteY231" fmla="*/ 935832 h 1347788"/>
                <a:gd name="connsiteX232" fmla="*/ 828675 w 2478882"/>
                <a:gd name="connsiteY232" fmla="*/ 935832 h 1347788"/>
                <a:gd name="connsiteX233" fmla="*/ 821532 w 2478882"/>
                <a:gd name="connsiteY233" fmla="*/ 950119 h 1347788"/>
                <a:gd name="connsiteX234" fmla="*/ 812007 w 2478882"/>
                <a:gd name="connsiteY234" fmla="*/ 964407 h 1347788"/>
                <a:gd name="connsiteX235" fmla="*/ 823913 w 2478882"/>
                <a:gd name="connsiteY235" fmla="*/ 973932 h 1347788"/>
                <a:gd name="connsiteX236" fmla="*/ 800100 w 2478882"/>
                <a:gd name="connsiteY236" fmla="*/ 992982 h 1347788"/>
                <a:gd name="connsiteX237" fmla="*/ 797719 w 2478882"/>
                <a:gd name="connsiteY237" fmla="*/ 1014413 h 1347788"/>
                <a:gd name="connsiteX238" fmla="*/ 790575 w 2478882"/>
                <a:gd name="connsiteY238" fmla="*/ 1026319 h 1347788"/>
                <a:gd name="connsiteX239" fmla="*/ 764382 w 2478882"/>
                <a:gd name="connsiteY239" fmla="*/ 1031082 h 1347788"/>
                <a:gd name="connsiteX240" fmla="*/ 771525 w 2478882"/>
                <a:gd name="connsiteY240" fmla="*/ 1054894 h 1347788"/>
                <a:gd name="connsiteX241" fmla="*/ 740569 w 2478882"/>
                <a:gd name="connsiteY241" fmla="*/ 1059657 h 1347788"/>
                <a:gd name="connsiteX242" fmla="*/ 726282 w 2478882"/>
                <a:gd name="connsiteY242" fmla="*/ 1042988 h 1347788"/>
                <a:gd name="connsiteX243" fmla="*/ 695325 w 2478882"/>
                <a:gd name="connsiteY243" fmla="*/ 1045369 h 1347788"/>
                <a:gd name="connsiteX244" fmla="*/ 669132 w 2478882"/>
                <a:gd name="connsiteY244" fmla="*/ 1052513 h 1347788"/>
                <a:gd name="connsiteX245" fmla="*/ 642938 w 2478882"/>
                <a:gd name="connsiteY245" fmla="*/ 1050132 h 1347788"/>
                <a:gd name="connsiteX246" fmla="*/ 621507 w 2478882"/>
                <a:gd name="connsiteY246" fmla="*/ 1047750 h 1347788"/>
                <a:gd name="connsiteX247" fmla="*/ 621507 w 2478882"/>
                <a:gd name="connsiteY247" fmla="*/ 1033463 h 1347788"/>
                <a:gd name="connsiteX248" fmla="*/ 600075 w 2478882"/>
                <a:gd name="connsiteY248" fmla="*/ 1035844 h 1347788"/>
                <a:gd name="connsiteX249" fmla="*/ 578644 w 2478882"/>
                <a:gd name="connsiteY249" fmla="*/ 1040607 h 1347788"/>
                <a:gd name="connsiteX250" fmla="*/ 571500 w 2478882"/>
                <a:gd name="connsiteY250" fmla="*/ 1031082 h 1347788"/>
                <a:gd name="connsiteX251" fmla="*/ 571500 w 2478882"/>
                <a:gd name="connsiteY251" fmla="*/ 1019175 h 1347788"/>
                <a:gd name="connsiteX252" fmla="*/ 571500 w 2478882"/>
                <a:gd name="connsiteY252" fmla="*/ 1019175 h 1347788"/>
                <a:gd name="connsiteX253" fmla="*/ 626269 w 2478882"/>
                <a:gd name="connsiteY253" fmla="*/ 1004888 h 1347788"/>
                <a:gd name="connsiteX254" fmla="*/ 647700 w 2478882"/>
                <a:gd name="connsiteY254" fmla="*/ 988219 h 1347788"/>
                <a:gd name="connsiteX255" fmla="*/ 647700 w 2478882"/>
                <a:gd name="connsiteY255" fmla="*/ 988219 h 1347788"/>
                <a:gd name="connsiteX256" fmla="*/ 647700 w 2478882"/>
                <a:gd name="connsiteY256" fmla="*/ 988219 h 1347788"/>
                <a:gd name="connsiteX257" fmla="*/ 597694 w 2478882"/>
                <a:gd name="connsiteY257" fmla="*/ 988219 h 1347788"/>
                <a:gd name="connsiteX258" fmla="*/ 581025 w 2478882"/>
                <a:gd name="connsiteY258" fmla="*/ 990600 h 1347788"/>
                <a:gd name="connsiteX259" fmla="*/ 578644 w 2478882"/>
                <a:gd name="connsiteY259" fmla="*/ 969169 h 1347788"/>
                <a:gd name="connsiteX260" fmla="*/ 550069 w 2478882"/>
                <a:gd name="connsiteY260" fmla="*/ 966788 h 1347788"/>
                <a:gd name="connsiteX261" fmla="*/ 559594 w 2478882"/>
                <a:gd name="connsiteY261" fmla="*/ 988219 h 1347788"/>
                <a:gd name="connsiteX262" fmla="*/ 545307 w 2478882"/>
                <a:gd name="connsiteY262" fmla="*/ 992982 h 1347788"/>
                <a:gd name="connsiteX263" fmla="*/ 511969 w 2478882"/>
                <a:gd name="connsiteY263" fmla="*/ 988219 h 1347788"/>
                <a:gd name="connsiteX264" fmla="*/ 492919 w 2478882"/>
                <a:gd name="connsiteY264" fmla="*/ 990600 h 1347788"/>
                <a:gd name="connsiteX265" fmla="*/ 507207 w 2478882"/>
                <a:gd name="connsiteY265" fmla="*/ 1007269 h 1347788"/>
                <a:gd name="connsiteX266" fmla="*/ 516732 w 2478882"/>
                <a:gd name="connsiteY266" fmla="*/ 1019175 h 1347788"/>
                <a:gd name="connsiteX267" fmla="*/ 507207 w 2478882"/>
                <a:gd name="connsiteY267" fmla="*/ 1028700 h 1347788"/>
                <a:gd name="connsiteX268" fmla="*/ 507207 w 2478882"/>
                <a:gd name="connsiteY268" fmla="*/ 1028700 h 1347788"/>
                <a:gd name="connsiteX269" fmla="*/ 497682 w 2478882"/>
                <a:gd name="connsiteY269" fmla="*/ 1054894 h 1347788"/>
                <a:gd name="connsiteX270" fmla="*/ 469107 w 2478882"/>
                <a:gd name="connsiteY270" fmla="*/ 1076325 h 1347788"/>
                <a:gd name="connsiteX271" fmla="*/ 454819 w 2478882"/>
                <a:gd name="connsiteY271" fmla="*/ 1071563 h 1347788"/>
                <a:gd name="connsiteX272" fmla="*/ 438150 w 2478882"/>
                <a:gd name="connsiteY272" fmla="*/ 1085850 h 1347788"/>
                <a:gd name="connsiteX273" fmla="*/ 431007 w 2478882"/>
                <a:gd name="connsiteY273" fmla="*/ 1083469 h 1347788"/>
                <a:gd name="connsiteX274" fmla="*/ 433388 w 2478882"/>
                <a:gd name="connsiteY274" fmla="*/ 1059657 h 1347788"/>
                <a:gd name="connsiteX275" fmla="*/ 435769 w 2478882"/>
                <a:gd name="connsiteY275" fmla="*/ 1035844 h 1347788"/>
                <a:gd name="connsiteX276" fmla="*/ 426244 w 2478882"/>
                <a:gd name="connsiteY276" fmla="*/ 1031082 h 1347788"/>
                <a:gd name="connsiteX277" fmla="*/ 423863 w 2478882"/>
                <a:gd name="connsiteY277" fmla="*/ 1047750 h 1347788"/>
                <a:gd name="connsiteX278" fmla="*/ 416719 w 2478882"/>
                <a:gd name="connsiteY278" fmla="*/ 1062038 h 1347788"/>
                <a:gd name="connsiteX279" fmla="*/ 392907 w 2478882"/>
                <a:gd name="connsiteY279" fmla="*/ 1052513 h 1347788"/>
                <a:gd name="connsiteX280" fmla="*/ 383382 w 2478882"/>
                <a:gd name="connsiteY280" fmla="*/ 1050132 h 1347788"/>
                <a:gd name="connsiteX281" fmla="*/ 383382 w 2478882"/>
                <a:gd name="connsiteY281" fmla="*/ 1069182 h 1347788"/>
                <a:gd name="connsiteX282" fmla="*/ 404813 w 2478882"/>
                <a:gd name="connsiteY282" fmla="*/ 1088232 h 1347788"/>
                <a:gd name="connsiteX283" fmla="*/ 376238 w 2478882"/>
                <a:gd name="connsiteY283" fmla="*/ 1090613 h 1347788"/>
                <a:gd name="connsiteX284" fmla="*/ 371475 w 2478882"/>
                <a:gd name="connsiteY284" fmla="*/ 1100138 h 1347788"/>
                <a:gd name="connsiteX285" fmla="*/ 342900 w 2478882"/>
                <a:gd name="connsiteY285" fmla="*/ 1090613 h 1347788"/>
                <a:gd name="connsiteX286" fmla="*/ 342900 w 2478882"/>
                <a:gd name="connsiteY286" fmla="*/ 1109663 h 1347788"/>
                <a:gd name="connsiteX287" fmla="*/ 333375 w 2478882"/>
                <a:gd name="connsiteY287" fmla="*/ 1121569 h 1347788"/>
                <a:gd name="connsiteX288" fmla="*/ 323850 w 2478882"/>
                <a:gd name="connsiteY288" fmla="*/ 1121569 h 1347788"/>
                <a:gd name="connsiteX289" fmla="*/ 316707 w 2478882"/>
                <a:gd name="connsiteY289" fmla="*/ 1088232 h 1347788"/>
                <a:gd name="connsiteX290" fmla="*/ 290513 w 2478882"/>
                <a:gd name="connsiteY290" fmla="*/ 1073944 h 1347788"/>
                <a:gd name="connsiteX291" fmla="*/ 271463 w 2478882"/>
                <a:gd name="connsiteY291" fmla="*/ 1062038 h 1347788"/>
                <a:gd name="connsiteX292" fmla="*/ 278607 w 2478882"/>
                <a:gd name="connsiteY292" fmla="*/ 1012032 h 1347788"/>
                <a:gd name="connsiteX293" fmla="*/ 285750 w 2478882"/>
                <a:gd name="connsiteY293" fmla="*/ 978694 h 1347788"/>
                <a:gd name="connsiteX294" fmla="*/ 328613 w 2478882"/>
                <a:gd name="connsiteY294" fmla="*/ 954882 h 1347788"/>
                <a:gd name="connsiteX295" fmla="*/ 338138 w 2478882"/>
                <a:gd name="connsiteY295" fmla="*/ 938213 h 1347788"/>
                <a:gd name="connsiteX296" fmla="*/ 350044 w 2478882"/>
                <a:gd name="connsiteY296" fmla="*/ 912019 h 1347788"/>
                <a:gd name="connsiteX297" fmla="*/ 350044 w 2478882"/>
                <a:gd name="connsiteY297" fmla="*/ 912019 h 1347788"/>
                <a:gd name="connsiteX298" fmla="*/ 321469 w 2478882"/>
                <a:gd name="connsiteY298" fmla="*/ 919163 h 1347788"/>
                <a:gd name="connsiteX299" fmla="*/ 314325 w 2478882"/>
                <a:gd name="connsiteY299" fmla="*/ 895350 h 1347788"/>
                <a:gd name="connsiteX300" fmla="*/ 311944 w 2478882"/>
                <a:gd name="connsiteY300" fmla="*/ 916782 h 1347788"/>
                <a:gd name="connsiteX301" fmla="*/ 300038 w 2478882"/>
                <a:gd name="connsiteY301" fmla="*/ 950119 h 1347788"/>
                <a:gd name="connsiteX302" fmla="*/ 288132 w 2478882"/>
                <a:gd name="connsiteY302" fmla="*/ 942975 h 1347788"/>
                <a:gd name="connsiteX303" fmla="*/ 288132 w 2478882"/>
                <a:gd name="connsiteY303" fmla="*/ 919163 h 1347788"/>
                <a:gd name="connsiteX304" fmla="*/ 288132 w 2478882"/>
                <a:gd name="connsiteY304" fmla="*/ 907257 h 1347788"/>
                <a:gd name="connsiteX305" fmla="*/ 278607 w 2478882"/>
                <a:gd name="connsiteY305" fmla="*/ 895350 h 1347788"/>
                <a:gd name="connsiteX306" fmla="*/ 269082 w 2478882"/>
                <a:gd name="connsiteY306" fmla="*/ 902494 h 1347788"/>
                <a:gd name="connsiteX307" fmla="*/ 264319 w 2478882"/>
                <a:gd name="connsiteY307" fmla="*/ 938213 h 1347788"/>
                <a:gd name="connsiteX308" fmla="*/ 280988 w 2478882"/>
                <a:gd name="connsiteY308" fmla="*/ 957263 h 1347788"/>
                <a:gd name="connsiteX309" fmla="*/ 276225 w 2478882"/>
                <a:gd name="connsiteY309" fmla="*/ 976313 h 1347788"/>
                <a:gd name="connsiteX310" fmla="*/ 264319 w 2478882"/>
                <a:gd name="connsiteY310" fmla="*/ 1007269 h 1347788"/>
                <a:gd name="connsiteX311" fmla="*/ 250032 w 2478882"/>
                <a:gd name="connsiteY311" fmla="*/ 1031082 h 1347788"/>
                <a:gd name="connsiteX312" fmla="*/ 207169 w 2478882"/>
                <a:gd name="connsiteY312" fmla="*/ 1019175 h 1347788"/>
                <a:gd name="connsiteX313" fmla="*/ 200025 w 2478882"/>
                <a:gd name="connsiteY313" fmla="*/ 988219 h 1347788"/>
                <a:gd name="connsiteX314" fmla="*/ 157163 w 2478882"/>
                <a:gd name="connsiteY314" fmla="*/ 962025 h 1347788"/>
                <a:gd name="connsiteX315" fmla="*/ 104775 w 2478882"/>
                <a:gd name="connsiteY315" fmla="*/ 940594 h 1347788"/>
                <a:gd name="connsiteX316" fmla="*/ 61913 w 2478882"/>
                <a:gd name="connsiteY316" fmla="*/ 902494 h 1347788"/>
                <a:gd name="connsiteX317" fmla="*/ 35719 w 2478882"/>
                <a:gd name="connsiteY317" fmla="*/ 864394 h 1347788"/>
                <a:gd name="connsiteX318" fmla="*/ 11907 w 2478882"/>
                <a:gd name="connsiteY318" fmla="*/ 804863 h 1347788"/>
                <a:gd name="connsiteX319" fmla="*/ 0 w 2478882"/>
                <a:gd name="connsiteY319" fmla="*/ 735807 h 1347788"/>
                <a:gd name="connsiteX320" fmla="*/ 2382 w 2478882"/>
                <a:gd name="connsiteY320" fmla="*/ 676275 h 1347788"/>
                <a:gd name="connsiteX321" fmla="*/ 2382 w 2478882"/>
                <a:gd name="connsiteY321" fmla="*/ 645319 h 1347788"/>
                <a:gd name="connsiteX322" fmla="*/ 2052638 w 2478882"/>
                <a:gd name="connsiteY322" fmla="*/ 0 h 1347788"/>
                <a:gd name="connsiteX0" fmla="*/ 2052638 w 2478882"/>
                <a:gd name="connsiteY0" fmla="*/ 0 h 1347788"/>
                <a:gd name="connsiteX1" fmla="*/ 2057400 w 2478882"/>
                <a:gd name="connsiteY1" fmla="*/ 33338 h 1347788"/>
                <a:gd name="connsiteX2" fmla="*/ 2066925 w 2478882"/>
                <a:gd name="connsiteY2" fmla="*/ 88107 h 1347788"/>
                <a:gd name="connsiteX3" fmla="*/ 2088357 w 2478882"/>
                <a:gd name="connsiteY3" fmla="*/ 133350 h 1347788"/>
                <a:gd name="connsiteX4" fmla="*/ 2085975 w 2478882"/>
                <a:gd name="connsiteY4" fmla="*/ 183357 h 1347788"/>
                <a:gd name="connsiteX5" fmla="*/ 2085975 w 2478882"/>
                <a:gd name="connsiteY5" fmla="*/ 228600 h 1347788"/>
                <a:gd name="connsiteX6" fmla="*/ 2081213 w 2478882"/>
                <a:gd name="connsiteY6" fmla="*/ 278607 h 1347788"/>
                <a:gd name="connsiteX7" fmla="*/ 2095500 w 2478882"/>
                <a:gd name="connsiteY7" fmla="*/ 319088 h 1347788"/>
                <a:gd name="connsiteX8" fmla="*/ 2109788 w 2478882"/>
                <a:gd name="connsiteY8" fmla="*/ 350044 h 1347788"/>
                <a:gd name="connsiteX9" fmla="*/ 2105025 w 2478882"/>
                <a:gd name="connsiteY9" fmla="*/ 388144 h 1347788"/>
                <a:gd name="connsiteX10" fmla="*/ 2119313 w 2478882"/>
                <a:gd name="connsiteY10" fmla="*/ 426244 h 1347788"/>
                <a:gd name="connsiteX11" fmla="*/ 2145507 w 2478882"/>
                <a:gd name="connsiteY11" fmla="*/ 454819 h 1347788"/>
                <a:gd name="connsiteX12" fmla="*/ 2169319 w 2478882"/>
                <a:gd name="connsiteY12" fmla="*/ 481013 h 1347788"/>
                <a:gd name="connsiteX13" fmla="*/ 2178844 w 2478882"/>
                <a:gd name="connsiteY13" fmla="*/ 516732 h 1347788"/>
                <a:gd name="connsiteX14" fmla="*/ 2216944 w 2478882"/>
                <a:gd name="connsiteY14" fmla="*/ 633413 h 1347788"/>
                <a:gd name="connsiteX15" fmla="*/ 2238375 w 2478882"/>
                <a:gd name="connsiteY15" fmla="*/ 719138 h 1347788"/>
                <a:gd name="connsiteX16" fmla="*/ 2266950 w 2478882"/>
                <a:gd name="connsiteY16" fmla="*/ 764382 h 1347788"/>
                <a:gd name="connsiteX17" fmla="*/ 2288382 w 2478882"/>
                <a:gd name="connsiteY17" fmla="*/ 821532 h 1347788"/>
                <a:gd name="connsiteX18" fmla="*/ 2297907 w 2478882"/>
                <a:gd name="connsiteY18" fmla="*/ 871538 h 1347788"/>
                <a:gd name="connsiteX19" fmla="*/ 2340769 w 2478882"/>
                <a:gd name="connsiteY19" fmla="*/ 909638 h 1347788"/>
                <a:gd name="connsiteX20" fmla="*/ 2343150 w 2478882"/>
                <a:gd name="connsiteY20" fmla="*/ 950119 h 1347788"/>
                <a:gd name="connsiteX21" fmla="*/ 2347913 w 2478882"/>
                <a:gd name="connsiteY21" fmla="*/ 964407 h 1347788"/>
                <a:gd name="connsiteX22" fmla="*/ 2364582 w 2478882"/>
                <a:gd name="connsiteY22" fmla="*/ 978694 h 1347788"/>
                <a:gd name="connsiteX23" fmla="*/ 2359819 w 2478882"/>
                <a:gd name="connsiteY23" fmla="*/ 995363 h 1347788"/>
                <a:gd name="connsiteX24" fmla="*/ 2393157 w 2478882"/>
                <a:gd name="connsiteY24" fmla="*/ 1019175 h 1347788"/>
                <a:gd name="connsiteX25" fmla="*/ 2409825 w 2478882"/>
                <a:gd name="connsiteY25" fmla="*/ 1059657 h 1347788"/>
                <a:gd name="connsiteX26" fmla="*/ 2390775 w 2478882"/>
                <a:gd name="connsiteY26" fmla="*/ 1069182 h 1347788"/>
                <a:gd name="connsiteX27" fmla="*/ 2376488 w 2478882"/>
                <a:gd name="connsiteY27" fmla="*/ 1047750 h 1347788"/>
                <a:gd name="connsiteX28" fmla="*/ 2364582 w 2478882"/>
                <a:gd name="connsiteY28" fmla="*/ 1035844 h 1347788"/>
                <a:gd name="connsiteX29" fmla="*/ 2355057 w 2478882"/>
                <a:gd name="connsiteY29" fmla="*/ 1035844 h 1347788"/>
                <a:gd name="connsiteX30" fmla="*/ 2352675 w 2478882"/>
                <a:gd name="connsiteY30" fmla="*/ 1057275 h 1347788"/>
                <a:gd name="connsiteX31" fmla="*/ 2371725 w 2478882"/>
                <a:gd name="connsiteY31" fmla="*/ 1090613 h 1347788"/>
                <a:gd name="connsiteX32" fmla="*/ 2386013 w 2478882"/>
                <a:gd name="connsiteY32" fmla="*/ 1104900 h 1347788"/>
                <a:gd name="connsiteX33" fmla="*/ 2400300 w 2478882"/>
                <a:gd name="connsiteY33" fmla="*/ 1085850 h 1347788"/>
                <a:gd name="connsiteX34" fmla="*/ 2414588 w 2478882"/>
                <a:gd name="connsiteY34" fmla="*/ 1090613 h 1347788"/>
                <a:gd name="connsiteX35" fmla="*/ 2421732 w 2478882"/>
                <a:gd name="connsiteY35" fmla="*/ 1116807 h 1347788"/>
                <a:gd name="connsiteX36" fmla="*/ 2424113 w 2478882"/>
                <a:gd name="connsiteY36" fmla="*/ 1128713 h 1347788"/>
                <a:gd name="connsiteX37" fmla="*/ 2400300 w 2478882"/>
                <a:gd name="connsiteY37" fmla="*/ 1131094 h 1347788"/>
                <a:gd name="connsiteX38" fmla="*/ 2414588 w 2478882"/>
                <a:gd name="connsiteY38" fmla="*/ 1152525 h 1347788"/>
                <a:gd name="connsiteX39" fmla="*/ 2443163 w 2478882"/>
                <a:gd name="connsiteY39" fmla="*/ 1159669 h 1347788"/>
                <a:gd name="connsiteX40" fmla="*/ 2462213 w 2478882"/>
                <a:gd name="connsiteY40" fmla="*/ 1190625 h 1347788"/>
                <a:gd name="connsiteX41" fmla="*/ 2455069 w 2478882"/>
                <a:gd name="connsiteY41" fmla="*/ 1235869 h 1347788"/>
                <a:gd name="connsiteX42" fmla="*/ 2459832 w 2478882"/>
                <a:gd name="connsiteY42" fmla="*/ 1290638 h 1347788"/>
                <a:gd name="connsiteX43" fmla="*/ 2478882 w 2478882"/>
                <a:gd name="connsiteY43" fmla="*/ 1347788 h 1347788"/>
                <a:gd name="connsiteX44" fmla="*/ 2457450 w 2478882"/>
                <a:gd name="connsiteY44" fmla="*/ 1347788 h 1347788"/>
                <a:gd name="connsiteX45" fmla="*/ 2428875 w 2478882"/>
                <a:gd name="connsiteY45" fmla="*/ 1335882 h 1347788"/>
                <a:gd name="connsiteX46" fmla="*/ 2412207 w 2478882"/>
                <a:gd name="connsiteY46" fmla="*/ 1335882 h 1347788"/>
                <a:gd name="connsiteX47" fmla="*/ 2395538 w 2478882"/>
                <a:gd name="connsiteY47" fmla="*/ 1326357 h 1347788"/>
                <a:gd name="connsiteX48" fmla="*/ 2378869 w 2478882"/>
                <a:gd name="connsiteY48" fmla="*/ 1316832 h 1347788"/>
                <a:gd name="connsiteX49" fmla="*/ 2383632 w 2478882"/>
                <a:gd name="connsiteY49" fmla="*/ 1269207 h 1347788"/>
                <a:gd name="connsiteX50" fmla="*/ 2336007 w 2478882"/>
                <a:gd name="connsiteY50" fmla="*/ 1245394 h 1347788"/>
                <a:gd name="connsiteX51" fmla="*/ 2319338 w 2478882"/>
                <a:gd name="connsiteY51" fmla="*/ 1212056 h 1347788"/>
                <a:gd name="connsiteX52" fmla="*/ 2262188 w 2478882"/>
                <a:gd name="connsiteY52" fmla="*/ 1181101 h 1347788"/>
                <a:gd name="connsiteX53" fmla="*/ 2219325 w 2478882"/>
                <a:gd name="connsiteY53" fmla="*/ 1173957 h 1347788"/>
                <a:gd name="connsiteX54" fmla="*/ 2193132 w 2478882"/>
                <a:gd name="connsiteY54" fmla="*/ 1188244 h 1347788"/>
                <a:gd name="connsiteX55" fmla="*/ 2178844 w 2478882"/>
                <a:gd name="connsiteY55" fmla="*/ 1185863 h 1347788"/>
                <a:gd name="connsiteX56" fmla="*/ 2183607 w 2478882"/>
                <a:gd name="connsiteY56" fmla="*/ 1169194 h 1347788"/>
                <a:gd name="connsiteX57" fmla="*/ 2224088 w 2478882"/>
                <a:gd name="connsiteY57" fmla="*/ 1133476 h 1347788"/>
                <a:gd name="connsiteX58" fmla="*/ 2200275 w 2478882"/>
                <a:gd name="connsiteY58" fmla="*/ 1123950 h 1347788"/>
                <a:gd name="connsiteX59" fmla="*/ 2176463 w 2478882"/>
                <a:gd name="connsiteY59" fmla="*/ 1154907 h 1347788"/>
                <a:gd name="connsiteX60" fmla="*/ 2155032 w 2478882"/>
                <a:gd name="connsiteY60" fmla="*/ 1164432 h 1347788"/>
                <a:gd name="connsiteX61" fmla="*/ 2147888 w 2478882"/>
                <a:gd name="connsiteY61" fmla="*/ 1152525 h 1347788"/>
                <a:gd name="connsiteX62" fmla="*/ 2138363 w 2478882"/>
                <a:gd name="connsiteY62" fmla="*/ 1147763 h 1347788"/>
                <a:gd name="connsiteX63" fmla="*/ 2119313 w 2478882"/>
                <a:gd name="connsiteY63" fmla="*/ 1152525 h 1347788"/>
                <a:gd name="connsiteX64" fmla="*/ 2090738 w 2478882"/>
                <a:gd name="connsiteY64" fmla="*/ 1143000 h 1347788"/>
                <a:gd name="connsiteX65" fmla="*/ 2076451 w 2478882"/>
                <a:gd name="connsiteY65" fmla="*/ 1140620 h 1347788"/>
                <a:gd name="connsiteX66" fmla="*/ 2050256 w 2478882"/>
                <a:gd name="connsiteY66" fmla="*/ 1126331 h 1347788"/>
                <a:gd name="connsiteX67" fmla="*/ 2035970 w 2478882"/>
                <a:gd name="connsiteY67" fmla="*/ 1131094 h 1347788"/>
                <a:gd name="connsiteX68" fmla="*/ 1990725 w 2478882"/>
                <a:gd name="connsiteY68" fmla="*/ 1123950 h 1347788"/>
                <a:gd name="connsiteX69" fmla="*/ 1976438 w 2478882"/>
                <a:gd name="connsiteY69" fmla="*/ 1095375 h 1347788"/>
                <a:gd name="connsiteX70" fmla="*/ 1952625 w 2478882"/>
                <a:gd name="connsiteY70" fmla="*/ 1114425 h 1347788"/>
                <a:gd name="connsiteX71" fmla="*/ 1935957 w 2478882"/>
                <a:gd name="connsiteY71" fmla="*/ 1138238 h 1347788"/>
                <a:gd name="connsiteX72" fmla="*/ 1921669 w 2478882"/>
                <a:gd name="connsiteY72" fmla="*/ 1104900 h 1347788"/>
                <a:gd name="connsiteX73" fmla="*/ 1921669 w 2478882"/>
                <a:gd name="connsiteY73" fmla="*/ 1083469 h 1347788"/>
                <a:gd name="connsiteX74" fmla="*/ 1893094 w 2478882"/>
                <a:gd name="connsiteY74" fmla="*/ 1057275 h 1347788"/>
                <a:gd name="connsiteX75" fmla="*/ 1869282 w 2478882"/>
                <a:gd name="connsiteY75" fmla="*/ 1042988 h 1347788"/>
                <a:gd name="connsiteX76" fmla="*/ 1850232 w 2478882"/>
                <a:gd name="connsiteY76" fmla="*/ 1028700 h 1347788"/>
                <a:gd name="connsiteX77" fmla="*/ 1843088 w 2478882"/>
                <a:gd name="connsiteY77" fmla="*/ 1016794 h 1347788"/>
                <a:gd name="connsiteX78" fmla="*/ 1804988 w 2478882"/>
                <a:gd name="connsiteY78" fmla="*/ 1012032 h 1347788"/>
                <a:gd name="connsiteX79" fmla="*/ 1769269 w 2478882"/>
                <a:gd name="connsiteY79" fmla="*/ 1007269 h 1347788"/>
                <a:gd name="connsiteX80" fmla="*/ 1750219 w 2478882"/>
                <a:gd name="connsiteY80" fmla="*/ 981075 h 1347788"/>
                <a:gd name="connsiteX81" fmla="*/ 1709738 w 2478882"/>
                <a:gd name="connsiteY81" fmla="*/ 962025 h 1347788"/>
                <a:gd name="connsiteX82" fmla="*/ 1678782 w 2478882"/>
                <a:gd name="connsiteY82" fmla="*/ 947738 h 1347788"/>
                <a:gd name="connsiteX83" fmla="*/ 1659732 w 2478882"/>
                <a:gd name="connsiteY83" fmla="*/ 945357 h 1347788"/>
                <a:gd name="connsiteX84" fmla="*/ 1659732 w 2478882"/>
                <a:gd name="connsiteY84" fmla="*/ 921544 h 1347788"/>
                <a:gd name="connsiteX85" fmla="*/ 1640682 w 2478882"/>
                <a:gd name="connsiteY85" fmla="*/ 928688 h 1347788"/>
                <a:gd name="connsiteX86" fmla="*/ 1640682 w 2478882"/>
                <a:gd name="connsiteY86" fmla="*/ 928688 h 1347788"/>
                <a:gd name="connsiteX87" fmla="*/ 1619250 w 2478882"/>
                <a:gd name="connsiteY87" fmla="*/ 892969 h 1347788"/>
                <a:gd name="connsiteX88" fmla="*/ 1595438 w 2478882"/>
                <a:gd name="connsiteY88" fmla="*/ 871538 h 1347788"/>
                <a:gd name="connsiteX89" fmla="*/ 1581150 w 2478882"/>
                <a:gd name="connsiteY89" fmla="*/ 864394 h 1347788"/>
                <a:gd name="connsiteX90" fmla="*/ 1581150 w 2478882"/>
                <a:gd name="connsiteY90" fmla="*/ 845344 h 1347788"/>
                <a:gd name="connsiteX91" fmla="*/ 1602582 w 2478882"/>
                <a:gd name="connsiteY91" fmla="*/ 835819 h 1347788"/>
                <a:gd name="connsiteX92" fmla="*/ 1633538 w 2478882"/>
                <a:gd name="connsiteY92" fmla="*/ 842963 h 1347788"/>
                <a:gd name="connsiteX93" fmla="*/ 1657350 w 2478882"/>
                <a:gd name="connsiteY93" fmla="*/ 828675 h 1347788"/>
                <a:gd name="connsiteX94" fmla="*/ 1669257 w 2478882"/>
                <a:gd name="connsiteY94" fmla="*/ 816769 h 1347788"/>
                <a:gd name="connsiteX95" fmla="*/ 1688307 w 2478882"/>
                <a:gd name="connsiteY95" fmla="*/ 804863 h 1347788"/>
                <a:gd name="connsiteX96" fmla="*/ 1650207 w 2478882"/>
                <a:gd name="connsiteY96" fmla="*/ 771525 h 1347788"/>
                <a:gd name="connsiteX97" fmla="*/ 1624013 w 2478882"/>
                <a:gd name="connsiteY97" fmla="*/ 778669 h 1347788"/>
                <a:gd name="connsiteX98" fmla="*/ 1626393 w 2478882"/>
                <a:gd name="connsiteY98" fmla="*/ 795338 h 1347788"/>
                <a:gd name="connsiteX99" fmla="*/ 1607344 w 2478882"/>
                <a:gd name="connsiteY99" fmla="*/ 802481 h 1347788"/>
                <a:gd name="connsiteX100" fmla="*/ 1581151 w 2478882"/>
                <a:gd name="connsiteY100" fmla="*/ 809625 h 1347788"/>
                <a:gd name="connsiteX101" fmla="*/ 1559719 w 2478882"/>
                <a:gd name="connsiteY101" fmla="*/ 819150 h 1347788"/>
                <a:gd name="connsiteX102" fmla="*/ 1552575 w 2478882"/>
                <a:gd name="connsiteY102" fmla="*/ 835819 h 1347788"/>
                <a:gd name="connsiteX103" fmla="*/ 1531144 w 2478882"/>
                <a:gd name="connsiteY103" fmla="*/ 835819 h 1347788"/>
                <a:gd name="connsiteX104" fmla="*/ 1516857 w 2478882"/>
                <a:gd name="connsiteY104" fmla="*/ 845344 h 1347788"/>
                <a:gd name="connsiteX105" fmla="*/ 1485900 w 2478882"/>
                <a:gd name="connsiteY105" fmla="*/ 840582 h 1347788"/>
                <a:gd name="connsiteX106" fmla="*/ 1438275 w 2478882"/>
                <a:gd name="connsiteY106" fmla="*/ 835819 h 1347788"/>
                <a:gd name="connsiteX107" fmla="*/ 1416844 w 2478882"/>
                <a:gd name="connsiteY107" fmla="*/ 821532 h 1347788"/>
                <a:gd name="connsiteX108" fmla="*/ 1385888 w 2478882"/>
                <a:gd name="connsiteY108" fmla="*/ 823913 h 1347788"/>
                <a:gd name="connsiteX109" fmla="*/ 1359694 w 2478882"/>
                <a:gd name="connsiteY109" fmla="*/ 833438 h 1347788"/>
                <a:gd name="connsiteX110" fmla="*/ 1343025 w 2478882"/>
                <a:gd name="connsiteY110" fmla="*/ 828675 h 1347788"/>
                <a:gd name="connsiteX111" fmla="*/ 1323975 w 2478882"/>
                <a:gd name="connsiteY111" fmla="*/ 800100 h 1347788"/>
                <a:gd name="connsiteX112" fmla="*/ 1323975 w 2478882"/>
                <a:gd name="connsiteY112" fmla="*/ 788194 h 1347788"/>
                <a:gd name="connsiteX113" fmla="*/ 1314450 w 2478882"/>
                <a:gd name="connsiteY113" fmla="*/ 812007 h 1347788"/>
                <a:gd name="connsiteX114" fmla="*/ 1319213 w 2478882"/>
                <a:gd name="connsiteY114" fmla="*/ 845344 h 1347788"/>
                <a:gd name="connsiteX115" fmla="*/ 1312069 w 2478882"/>
                <a:gd name="connsiteY115" fmla="*/ 864394 h 1347788"/>
                <a:gd name="connsiteX116" fmla="*/ 1283494 w 2478882"/>
                <a:gd name="connsiteY116" fmla="*/ 864394 h 1347788"/>
                <a:gd name="connsiteX117" fmla="*/ 1264444 w 2478882"/>
                <a:gd name="connsiteY117" fmla="*/ 850107 h 1347788"/>
                <a:gd name="connsiteX118" fmla="*/ 1243013 w 2478882"/>
                <a:gd name="connsiteY118" fmla="*/ 850107 h 1347788"/>
                <a:gd name="connsiteX119" fmla="*/ 1219200 w 2478882"/>
                <a:gd name="connsiteY119" fmla="*/ 840582 h 1347788"/>
                <a:gd name="connsiteX120" fmla="*/ 1212057 w 2478882"/>
                <a:gd name="connsiteY120" fmla="*/ 833438 h 1347788"/>
                <a:gd name="connsiteX121" fmla="*/ 1212057 w 2478882"/>
                <a:gd name="connsiteY121" fmla="*/ 809625 h 1347788"/>
                <a:gd name="connsiteX122" fmla="*/ 1214438 w 2478882"/>
                <a:gd name="connsiteY122" fmla="*/ 785813 h 1347788"/>
                <a:gd name="connsiteX123" fmla="*/ 1219200 w 2478882"/>
                <a:gd name="connsiteY123" fmla="*/ 762000 h 1347788"/>
                <a:gd name="connsiteX124" fmla="*/ 1235869 w 2478882"/>
                <a:gd name="connsiteY124" fmla="*/ 747713 h 1347788"/>
                <a:gd name="connsiteX125" fmla="*/ 1243013 w 2478882"/>
                <a:gd name="connsiteY125" fmla="*/ 740569 h 1347788"/>
                <a:gd name="connsiteX126" fmla="*/ 1233488 w 2478882"/>
                <a:gd name="connsiteY126" fmla="*/ 716757 h 1347788"/>
                <a:gd name="connsiteX127" fmla="*/ 1200150 w 2478882"/>
                <a:gd name="connsiteY127" fmla="*/ 688182 h 1347788"/>
                <a:gd name="connsiteX128" fmla="*/ 1176338 w 2478882"/>
                <a:gd name="connsiteY128" fmla="*/ 671513 h 1347788"/>
                <a:gd name="connsiteX129" fmla="*/ 1162050 w 2478882"/>
                <a:gd name="connsiteY129" fmla="*/ 652463 h 1347788"/>
                <a:gd name="connsiteX130" fmla="*/ 1162050 w 2478882"/>
                <a:gd name="connsiteY130" fmla="*/ 652463 h 1347788"/>
                <a:gd name="connsiteX131" fmla="*/ 1166813 w 2478882"/>
                <a:gd name="connsiteY131" fmla="*/ 690563 h 1347788"/>
                <a:gd name="connsiteX132" fmla="*/ 1169194 w 2478882"/>
                <a:gd name="connsiteY132" fmla="*/ 719138 h 1347788"/>
                <a:gd name="connsiteX133" fmla="*/ 1195388 w 2478882"/>
                <a:gd name="connsiteY133" fmla="*/ 731044 h 1347788"/>
                <a:gd name="connsiteX134" fmla="*/ 1204913 w 2478882"/>
                <a:gd name="connsiteY134" fmla="*/ 745332 h 1347788"/>
                <a:gd name="connsiteX135" fmla="*/ 1195388 w 2478882"/>
                <a:gd name="connsiteY135" fmla="*/ 771525 h 1347788"/>
                <a:gd name="connsiteX136" fmla="*/ 1197769 w 2478882"/>
                <a:gd name="connsiteY136" fmla="*/ 797719 h 1347788"/>
                <a:gd name="connsiteX137" fmla="*/ 1190625 w 2478882"/>
                <a:gd name="connsiteY137" fmla="*/ 819150 h 1347788"/>
                <a:gd name="connsiteX138" fmla="*/ 1195388 w 2478882"/>
                <a:gd name="connsiteY138" fmla="*/ 838200 h 1347788"/>
                <a:gd name="connsiteX139" fmla="*/ 1195388 w 2478882"/>
                <a:gd name="connsiteY139" fmla="*/ 838200 h 1347788"/>
                <a:gd name="connsiteX140" fmla="*/ 1166813 w 2478882"/>
                <a:gd name="connsiteY140" fmla="*/ 838200 h 1347788"/>
                <a:gd name="connsiteX141" fmla="*/ 1150144 w 2478882"/>
                <a:gd name="connsiteY141" fmla="*/ 838200 h 1347788"/>
                <a:gd name="connsiteX142" fmla="*/ 1131094 w 2478882"/>
                <a:gd name="connsiteY142" fmla="*/ 847725 h 1347788"/>
                <a:gd name="connsiteX143" fmla="*/ 1114425 w 2478882"/>
                <a:gd name="connsiteY143" fmla="*/ 838200 h 1347788"/>
                <a:gd name="connsiteX144" fmla="*/ 1088232 w 2478882"/>
                <a:gd name="connsiteY144" fmla="*/ 847725 h 1347788"/>
                <a:gd name="connsiteX145" fmla="*/ 1066800 w 2478882"/>
                <a:gd name="connsiteY145" fmla="*/ 854869 h 1347788"/>
                <a:gd name="connsiteX146" fmla="*/ 1059657 w 2478882"/>
                <a:gd name="connsiteY146" fmla="*/ 842963 h 1347788"/>
                <a:gd name="connsiteX147" fmla="*/ 1031082 w 2478882"/>
                <a:gd name="connsiteY147" fmla="*/ 852488 h 1347788"/>
                <a:gd name="connsiteX148" fmla="*/ 992982 w 2478882"/>
                <a:gd name="connsiteY148" fmla="*/ 823913 h 1347788"/>
                <a:gd name="connsiteX149" fmla="*/ 964407 w 2478882"/>
                <a:gd name="connsiteY149" fmla="*/ 826294 h 1347788"/>
                <a:gd name="connsiteX150" fmla="*/ 942975 w 2478882"/>
                <a:gd name="connsiteY150" fmla="*/ 835819 h 1347788"/>
                <a:gd name="connsiteX151" fmla="*/ 921544 w 2478882"/>
                <a:gd name="connsiteY151" fmla="*/ 852488 h 1347788"/>
                <a:gd name="connsiteX152" fmla="*/ 909638 w 2478882"/>
                <a:gd name="connsiteY152" fmla="*/ 833438 h 1347788"/>
                <a:gd name="connsiteX153" fmla="*/ 919163 w 2478882"/>
                <a:gd name="connsiteY153" fmla="*/ 807244 h 1347788"/>
                <a:gd name="connsiteX154" fmla="*/ 921544 w 2478882"/>
                <a:gd name="connsiteY154" fmla="*/ 797719 h 1347788"/>
                <a:gd name="connsiteX155" fmla="*/ 914400 w 2478882"/>
                <a:gd name="connsiteY155" fmla="*/ 778669 h 1347788"/>
                <a:gd name="connsiteX156" fmla="*/ 907257 w 2478882"/>
                <a:gd name="connsiteY156" fmla="*/ 771525 h 1347788"/>
                <a:gd name="connsiteX157" fmla="*/ 897732 w 2478882"/>
                <a:gd name="connsiteY157" fmla="*/ 800100 h 1347788"/>
                <a:gd name="connsiteX158" fmla="*/ 897732 w 2478882"/>
                <a:gd name="connsiteY158" fmla="*/ 823913 h 1347788"/>
                <a:gd name="connsiteX159" fmla="*/ 869157 w 2478882"/>
                <a:gd name="connsiteY159" fmla="*/ 828675 h 1347788"/>
                <a:gd name="connsiteX160" fmla="*/ 850107 w 2478882"/>
                <a:gd name="connsiteY160" fmla="*/ 833438 h 1347788"/>
                <a:gd name="connsiteX161" fmla="*/ 828675 w 2478882"/>
                <a:gd name="connsiteY161" fmla="*/ 804863 h 1347788"/>
                <a:gd name="connsiteX162" fmla="*/ 814388 w 2478882"/>
                <a:gd name="connsiteY162" fmla="*/ 783432 h 1347788"/>
                <a:gd name="connsiteX163" fmla="*/ 807244 w 2478882"/>
                <a:gd name="connsiteY163" fmla="*/ 759619 h 1347788"/>
                <a:gd name="connsiteX164" fmla="*/ 804863 w 2478882"/>
                <a:gd name="connsiteY164" fmla="*/ 733425 h 1347788"/>
                <a:gd name="connsiteX165" fmla="*/ 783432 w 2478882"/>
                <a:gd name="connsiteY165" fmla="*/ 692944 h 1347788"/>
                <a:gd name="connsiteX166" fmla="*/ 783432 w 2478882"/>
                <a:gd name="connsiteY166" fmla="*/ 719138 h 1347788"/>
                <a:gd name="connsiteX167" fmla="*/ 785813 w 2478882"/>
                <a:gd name="connsiteY167" fmla="*/ 757238 h 1347788"/>
                <a:gd name="connsiteX168" fmla="*/ 800100 w 2478882"/>
                <a:gd name="connsiteY168" fmla="*/ 792957 h 1347788"/>
                <a:gd name="connsiteX169" fmla="*/ 823913 w 2478882"/>
                <a:gd name="connsiteY169" fmla="*/ 833438 h 1347788"/>
                <a:gd name="connsiteX170" fmla="*/ 845344 w 2478882"/>
                <a:gd name="connsiteY170" fmla="*/ 854869 h 1347788"/>
                <a:gd name="connsiteX171" fmla="*/ 838200 w 2478882"/>
                <a:gd name="connsiteY171" fmla="*/ 873919 h 1347788"/>
                <a:gd name="connsiteX172" fmla="*/ 823913 w 2478882"/>
                <a:gd name="connsiteY172" fmla="*/ 902494 h 1347788"/>
                <a:gd name="connsiteX173" fmla="*/ 823913 w 2478882"/>
                <a:gd name="connsiteY173" fmla="*/ 902494 h 1347788"/>
                <a:gd name="connsiteX174" fmla="*/ 800100 w 2478882"/>
                <a:gd name="connsiteY174" fmla="*/ 902494 h 1347788"/>
                <a:gd name="connsiteX175" fmla="*/ 809625 w 2478882"/>
                <a:gd name="connsiteY175" fmla="*/ 869157 h 1347788"/>
                <a:gd name="connsiteX176" fmla="*/ 795338 w 2478882"/>
                <a:gd name="connsiteY176" fmla="*/ 885825 h 1347788"/>
                <a:gd name="connsiteX177" fmla="*/ 788194 w 2478882"/>
                <a:gd name="connsiteY177" fmla="*/ 862013 h 1347788"/>
                <a:gd name="connsiteX178" fmla="*/ 769144 w 2478882"/>
                <a:gd name="connsiteY178" fmla="*/ 864394 h 1347788"/>
                <a:gd name="connsiteX179" fmla="*/ 750094 w 2478882"/>
                <a:gd name="connsiteY179" fmla="*/ 862013 h 1347788"/>
                <a:gd name="connsiteX180" fmla="*/ 742950 w 2478882"/>
                <a:gd name="connsiteY180" fmla="*/ 852488 h 1347788"/>
                <a:gd name="connsiteX181" fmla="*/ 742950 w 2478882"/>
                <a:gd name="connsiteY181" fmla="*/ 852488 h 1347788"/>
                <a:gd name="connsiteX182" fmla="*/ 728663 w 2478882"/>
                <a:gd name="connsiteY182" fmla="*/ 850107 h 1347788"/>
                <a:gd name="connsiteX183" fmla="*/ 711994 w 2478882"/>
                <a:gd name="connsiteY183" fmla="*/ 850107 h 1347788"/>
                <a:gd name="connsiteX184" fmla="*/ 700088 w 2478882"/>
                <a:gd name="connsiteY184" fmla="*/ 866775 h 1347788"/>
                <a:gd name="connsiteX185" fmla="*/ 681038 w 2478882"/>
                <a:gd name="connsiteY185" fmla="*/ 866775 h 1347788"/>
                <a:gd name="connsiteX186" fmla="*/ 669132 w 2478882"/>
                <a:gd name="connsiteY186" fmla="*/ 852488 h 1347788"/>
                <a:gd name="connsiteX187" fmla="*/ 666750 w 2478882"/>
                <a:gd name="connsiteY187" fmla="*/ 852488 h 1347788"/>
                <a:gd name="connsiteX188" fmla="*/ 652463 w 2478882"/>
                <a:gd name="connsiteY188" fmla="*/ 866775 h 1347788"/>
                <a:gd name="connsiteX189" fmla="*/ 652463 w 2478882"/>
                <a:gd name="connsiteY189" fmla="*/ 881063 h 1347788"/>
                <a:gd name="connsiteX190" fmla="*/ 661988 w 2478882"/>
                <a:gd name="connsiteY190" fmla="*/ 890588 h 1347788"/>
                <a:gd name="connsiteX191" fmla="*/ 704850 w 2478882"/>
                <a:gd name="connsiteY191" fmla="*/ 890588 h 1347788"/>
                <a:gd name="connsiteX192" fmla="*/ 738188 w 2478882"/>
                <a:gd name="connsiteY192" fmla="*/ 890588 h 1347788"/>
                <a:gd name="connsiteX193" fmla="*/ 776288 w 2478882"/>
                <a:gd name="connsiteY193" fmla="*/ 888207 h 1347788"/>
                <a:gd name="connsiteX194" fmla="*/ 783432 w 2478882"/>
                <a:gd name="connsiteY194" fmla="*/ 900113 h 1347788"/>
                <a:gd name="connsiteX195" fmla="*/ 783432 w 2478882"/>
                <a:gd name="connsiteY195" fmla="*/ 900113 h 1347788"/>
                <a:gd name="connsiteX196" fmla="*/ 754857 w 2478882"/>
                <a:gd name="connsiteY196" fmla="*/ 914400 h 1347788"/>
                <a:gd name="connsiteX197" fmla="*/ 735807 w 2478882"/>
                <a:gd name="connsiteY197" fmla="*/ 931069 h 1347788"/>
                <a:gd name="connsiteX198" fmla="*/ 735807 w 2478882"/>
                <a:gd name="connsiteY198" fmla="*/ 931069 h 1347788"/>
                <a:gd name="connsiteX199" fmla="*/ 707232 w 2478882"/>
                <a:gd name="connsiteY199" fmla="*/ 919163 h 1347788"/>
                <a:gd name="connsiteX200" fmla="*/ 690563 w 2478882"/>
                <a:gd name="connsiteY200" fmla="*/ 909638 h 1347788"/>
                <a:gd name="connsiteX201" fmla="*/ 652463 w 2478882"/>
                <a:gd name="connsiteY201" fmla="*/ 909638 h 1347788"/>
                <a:gd name="connsiteX202" fmla="*/ 619125 w 2478882"/>
                <a:gd name="connsiteY202" fmla="*/ 914400 h 1347788"/>
                <a:gd name="connsiteX203" fmla="*/ 600075 w 2478882"/>
                <a:gd name="connsiteY203" fmla="*/ 897732 h 1347788"/>
                <a:gd name="connsiteX204" fmla="*/ 590550 w 2478882"/>
                <a:gd name="connsiteY204" fmla="*/ 859632 h 1347788"/>
                <a:gd name="connsiteX205" fmla="*/ 581025 w 2478882"/>
                <a:gd name="connsiteY205" fmla="*/ 845344 h 1347788"/>
                <a:gd name="connsiteX206" fmla="*/ 573882 w 2478882"/>
                <a:gd name="connsiteY206" fmla="*/ 828675 h 1347788"/>
                <a:gd name="connsiteX207" fmla="*/ 559594 w 2478882"/>
                <a:gd name="connsiteY207" fmla="*/ 835819 h 1347788"/>
                <a:gd name="connsiteX208" fmla="*/ 559594 w 2478882"/>
                <a:gd name="connsiteY208" fmla="*/ 859632 h 1347788"/>
                <a:gd name="connsiteX209" fmla="*/ 545307 w 2478882"/>
                <a:gd name="connsiteY209" fmla="*/ 845344 h 1347788"/>
                <a:gd name="connsiteX210" fmla="*/ 523875 w 2478882"/>
                <a:gd name="connsiteY210" fmla="*/ 838200 h 1347788"/>
                <a:gd name="connsiteX211" fmla="*/ 500063 w 2478882"/>
                <a:gd name="connsiteY211" fmla="*/ 840582 h 1347788"/>
                <a:gd name="connsiteX212" fmla="*/ 492919 w 2478882"/>
                <a:gd name="connsiteY212" fmla="*/ 862013 h 1347788"/>
                <a:gd name="connsiteX213" fmla="*/ 481013 w 2478882"/>
                <a:gd name="connsiteY213" fmla="*/ 866775 h 1347788"/>
                <a:gd name="connsiteX214" fmla="*/ 461963 w 2478882"/>
                <a:gd name="connsiteY214" fmla="*/ 866775 h 1347788"/>
                <a:gd name="connsiteX215" fmla="*/ 433388 w 2478882"/>
                <a:gd name="connsiteY215" fmla="*/ 876300 h 1347788"/>
                <a:gd name="connsiteX216" fmla="*/ 419100 w 2478882"/>
                <a:gd name="connsiteY216" fmla="*/ 900113 h 1347788"/>
                <a:gd name="connsiteX217" fmla="*/ 426244 w 2478882"/>
                <a:gd name="connsiteY217" fmla="*/ 907257 h 1347788"/>
                <a:gd name="connsiteX218" fmla="*/ 466725 w 2478882"/>
                <a:gd name="connsiteY218" fmla="*/ 885825 h 1347788"/>
                <a:gd name="connsiteX219" fmla="*/ 488157 w 2478882"/>
                <a:gd name="connsiteY219" fmla="*/ 890588 h 1347788"/>
                <a:gd name="connsiteX220" fmla="*/ 519113 w 2478882"/>
                <a:gd name="connsiteY220" fmla="*/ 878682 h 1347788"/>
                <a:gd name="connsiteX221" fmla="*/ 552450 w 2478882"/>
                <a:gd name="connsiteY221" fmla="*/ 904875 h 1347788"/>
                <a:gd name="connsiteX222" fmla="*/ 561975 w 2478882"/>
                <a:gd name="connsiteY222" fmla="*/ 931069 h 1347788"/>
                <a:gd name="connsiteX223" fmla="*/ 590550 w 2478882"/>
                <a:gd name="connsiteY223" fmla="*/ 923925 h 1347788"/>
                <a:gd name="connsiteX224" fmla="*/ 607219 w 2478882"/>
                <a:gd name="connsiteY224" fmla="*/ 945357 h 1347788"/>
                <a:gd name="connsiteX225" fmla="*/ 645319 w 2478882"/>
                <a:gd name="connsiteY225" fmla="*/ 950119 h 1347788"/>
                <a:gd name="connsiteX226" fmla="*/ 704850 w 2478882"/>
                <a:gd name="connsiteY226" fmla="*/ 959644 h 1347788"/>
                <a:gd name="connsiteX227" fmla="*/ 745332 w 2478882"/>
                <a:gd name="connsiteY227" fmla="*/ 966788 h 1347788"/>
                <a:gd name="connsiteX228" fmla="*/ 745332 w 2478882"/>
                <a:gd name="connsiteY228" fmla="*/ 966788 h 1347788"/>
                <a:gd name="connsiteX229" fmla="*/ 764382 w 2478882"/>
                <a:gd name="connsiteY229" fmla="*/ 935832 h 1347788"/>
                <a:gd name="connsiteX230" fmla="*/ 790575 w 2478882"/>
                <a:gd name="connsiteY230" fmla="*/ 935832 h 1347788"/>
                <a:gd name="connsiteX231" fmla="*/ 828675 w 2478882"/>
                <a:gd name="connsiteY231" fmla="*/ 935832 h 1347788"/>
                <a:gd name="connsiteX232" fmla="*/ 821532 w 2478882"/>
                <a:gd name="connsiteY232" fmla="*/ 950119 h 1347788"/>
                <a:gd name="connsiteX233" fmla="*/ 812007 w 2478882"/>
                <a:gd name="connsiteY233" fmla="*/ 964407 h 1347788"/>
                <a:gd name="connsiteX234" fmla="*/ 823913 w 2478882"/>
                <a:gd name="connsiteY234" fmla="*/ 973932 h 1347788"/>
                <a:gd name="connsiteX235" fmla="*/ 800100 w 2478882"/>
                <a:gd name="connsiteY235" fmla="*/ 992982 h 1347788"/>
                <a:gd name="connsiteX236" fmla="*/ 797719 w 2478882"/>
                <a:gd name="connsiteY236" fmla="*/ 1014413 h 1347788"/>
                <a:gd name="connsiteX237" fmla="*/ 790575 w 2478882"/>
                <a:gd name="connsiteY237" fmla="*/ 1026319 h 1347788"/>
                <a:gd name="connsiteX238" fmla="*/ 764382 w 2478882"/>
                <a:gd name="connsiteY238" fmla="*/ 1031082 h 1347788"/>
                <a:gd name="connsiteX239" fmla="*/ 771525 w 2478882"/>
                <a:gd name="connsiteY239" fmla="*/ 1054894 h 1347788"/>
                <a:gd name="connsiteX240" fmla="*/ 740569 w 2478882"/>
                <a:gd name="connsiteY240" fmla="*/ 1059657 h 1347788"/>
                <a:gd name="connsiteX241" fmla="*/ 726282 w 2478882"/>
                <a:gd name="connsiteY241" fmla="*/ 1042988 h 1347788"/>
                <a:gd name="connsiteX242" fmla="*/ 695325 w 2478882"/>
                <a:gd name="connsiteY242" fmla="*/ 1045369 h 1347788"/>
                <a:gd name="connsiteX243" fmla="*/ 669132 w 2478882"/>
                <a:gd name="connsiteY243" fmla="*/ 1052513 h 1347788"/>
                <a:gd name="connsiteX244" fmla="*/ 642938 w 2478882"/>
                <a:gd name="connsiteY244" fmla="*/ 1050132 h 1347788"/>
                <a:gd name="connsiteX245" fmla="*/ 621507 w 2478882"/>
                <a:gd name="connsiteY245" fmla="*/ 1047750 h 1347788"/>
                <a:gd name="connsiteX246" fmla="*/ 621507 w 2478882"/>
                <a:gd name="connsiteY246" fmla="*/ 1033463 h 1347788"/>
                <a:gd name="connsiteX247" fmla="*/ 600075 w 2478882"/>
                <a:gd name="connsiteY247" fmla="*/ 1035844 h 1347788"/>
                <a:gd name="connsiteX248" fmla="*/ 578644 w 2478882"/>
                <a:gd name="connsiteY248" fmla="*/ 1040607 h 1347788"/>
                <a:gd name="connsiteX249" fmla="*/ 571500 w 2478882"/>
                <a:gd name="connsiteY249" fmla="*/ 1031082 h 1347788"/>
                <a:gd name="connsiteX250" fmla="*/ 571500 w 2478882"/>
                <a:gd name="connsiteY250" fmla="*/ 1019175 h 1347788"/>
                <a:gd name="connsiteX251" fmla="*/ 571500 w 2478882"/>
                <a:gd name="connsiteY251" fmla="*/ 1019175 h 1347788"/>
                <a:gd name="connsiteX252" fmla="*/ 626269 w 2478882"/>
                <a:gd name="connsiteY252" fmla="*/ 1004888 h 1347788"/>
                <a:gd name="connsiteX253" fmla="*/ 647700 w 2478882"/>
                <a:gd name="connsiteY253" fmla="*/ 988219 h 1347788"/>
                <a:gd name="connsiteX254" fmla="*/ 647700 w 2478882"/>
                <a:gd name="connsiteY254" fmla="*/ 988219 h 1347788"/>
                <a:gd name="connsiteX255" fmla="*/ 647700 w 2478882"/>
                <a:gd name="connsiteY255" fmla="*/ 988219 h 1347788"/>
                <a:gd name="connsiteX256" fmla="*/ 597694 w 2478882"/>
                <a:gd name="connsiteY256" fmla="*/ 988219 h 1347788"/>
                <a:gd name="connsiteX257" fmla="*/ 581025 w 2478882"/>
                <a:gd name="connsiteY257" fmla="*/ 990600 h 1347788"/>
                <a:gd name="connsiteX258" fmla="*/ 578644 w 2478882"/>
                <a:gd name="connsiteY258" fmla="*/ 969169 h 1347788"/>
                <a:gd name="connsiteX259" fmla="*/ 550069 w 2478882"/>
                <a:gd name="connsiteY259" fmla="*/ 966788 h 1347788"/>
                <a:gd name="connsiteX260" fmla="*/ 559594 w 2478882"/>
                <a:gd name="connsiteY260" fmla="*/ 988219 h 1347788"/>
                <a:gd name="connsiteX261" fmla="*/ 545307 w 2478882"/>
                <a:gd name="connsiteY261" fmla="*/ 992982 h 1347788"/>
                <a:gd name="connsiteX262" fmla="*/ 511969 w 2478882"/>
                <a:gd name="connsiteY262" fmla="*/ 988219 h 1347788"/>
                <a:gd name="connsiteX263" fmla="*/ 492919 w 2478882"/>
                <a:gd name="connsiteY263" fmla="*/ 990600 h 1347788"/>
                <a:gd name="connsiteX264" fmla="*/ 507207 w 2478882"/>
                <a:gd name="connsiteY264" fmla="*/ 1007269 h 1347788"/>
                <a:gd name="connsiteX265" fmla="*/ 516732 w 2478882"/>
                <a:gd name="connsiteY265" fmla="*/ 1019175 h 1347788"/>
                <a:gd name="connsiteX266" fmla="*/ 507207 w 2478882"/>
                <a:gd name="connsiteY266" fmla="*/ 1028700 h 1347788"/>
                <a:gd name="connsiteX267" fmla="*/ 507207 w 2478882"/>
                <a:gd name="connsiteY267" fmla="*/ 1028700 h 1347788"/>
                <a:gd name="connsiteX268" fmla="*/ 497682 w 2478882"/>
                <a:gd name="connsiteY268" fmla="*/ 1054894 h 1347788"/>
                <a:gd name="connsiteX269" fmla="*/ 469107 w 2478882"/>
                <a:gd name="connsiteY269" fmla="*/ 1076325 h 1347788"/>
                <a:gd name="connsiteX270" fmla="*/ 454819 w 2478882"/>
                <a:gd name="connsiteY270" fmla="*/ 1071563 h 1347788"/>
                <a:gd name="connsiteX271" fmla="*/ 438150 w 2478882"/>
                <a:gd name="connsiteY271" fmla="*/ 1085850 h 1347788"/>
                <a:gd name="connsiteX272" fmla="*/ 431007 w 2478882"/>
                <a:gd name="connsiteY272" fmla="*/ 1083469 h 1347788"/>
                <a:gd name="connsiteX273" fmla="*/ 433388 w 2478882"/>
                <a:gd name="connsiteY273" fmla="*/ 1059657 h 1347788"/>
                <a:gd name="connsiteX274" fmla="*/ 435769 w 2478882"/>
                <a:gd name="connsiteY274" fmla="*/ 1035844 h 1347788"/>
                <a:gd name="connsiteX275" fmla="*/ 426244 w 2478882"/>
                <a:gd name="connsiteY275" fmla="*/ 1031082 h 1347788"/>
                <a:gd name="connsiteX276" fmla="*/ 423863 w 2478882"/>
                <a:gd name="connsiteY276" fmla="*/ 1047750 h 1347788"/>
                <a:gd name="connsiteX277" fmla="*/ 416719 w 2478882"/>
                <a:gd name="connsiteY277" fmla="*/ 1062038 h 1347788"/>
                <a:gd name="connsiteX278" fmla="*/ 392907 w 2478882"/>
                <a:gd name="connsiteY278" fmla="*/ 1052513 h 1347788"/>
                <a:gd name="connsiteX279" fmla="*/ 383382 w 2478882"/>
                <a:gd name="connsiteY279" fmla="*/ 1050132 h 1347788"/>
                <a:gd name="connsiteX280" fmla="*/ 383382 w 2478882"/>
                <a:gd name="connsiteY280" fmla="*/ 1069182 h 1347788"/>
                <a:gd name="connsiteX281" fmla="*/ 404813 w 2478882"/>
                <a:gd name="connsiteY281" fmla="*/ 1088232 h 1347788"/>
                <a:gd name="connsiteX282" fmla="*/ 376238 w 2478882"/>
                <a:gd name="connsiteY282" fmla="*/ 1090613 h 1347788"/>
                <a:gd name="connsiteX283" fmla="*/ 371475 w 2478882"/>
                <a:gd name="connsiteY283" fmla="*/ 1100138 h 1347788"/>
                <a:gd name="connsiteX284" fmla="*/ 342900 w 2478882"/>
                <a:gd name="connsiteY284" fmla="*/ 1090613 h 1347788"/>
                <a:gd name="connsiteX285" fmla="*/ 342900 w 2478882"/>
                <a:gd name="connsiteY285" fmla="*/ 1109663 h 1347788"/>
                <a:gd name="connsiteX286" fmla="*/ 333375 w 2478882"/>
                <a:gd name="connsiteY286" fmla="*/ 1121569 h 1347788"/>
                <a:gd name="connsiteX287" fmla="*/ 323850 w 2478882"/>
                <a:gd name="connsiteY287" fmla="*/ 1121569 h 1347788"/>
                <a:gd name="connsiteX288" fmla="*/ 316707 w 2478882"/>
                <a:gd name="connsiteY288" fmla="*/ 1088232 h 1347788"/>
                <a:gd name="connsiteX289" fmla="*/ 290513 w 2478882"/>
                <a:gd name="connsiteY289" fmla="*/ 1073944 h 1347788"/>
                <a:gd name="connsiteX290" fmla="*/ 271463 w 2478882"/>
                <a:gd name="connsiteY290" fmla="*/ 1062038 h 1347788"/>
                <a:gd name="connsiteX291" fmla="*/ 278607 w 2478882"/>
                <a:gd name="connsiteY291" fmla="*/ 1012032 h 1347788"/>
                <a:gd name="connsiteX292" fmla="*/ 285750 w 2478882"/>
                <a:gd name="connsiteY292" fmla="*/ 978694 h 1347788"/>
                <a:gd name="connsiteX293" fmla="*/ 328613 w 2478882"/>
                <a:gd name="connsiteY293" fmla="*/ 954882 h 1347788"/>
                <a:gd name="connsiteX294" fmla="*/ 338138 w 2478882"/>
                <a:gd name="connsiteY294" fmla="*/ 938213 h 1347788"/>
                <a:gd name="connsiteX295" fmla="*/ 350044 w 2478882"/>
                <a:gd name="connsiteY295" fmla="*/ 912019 h 1347788"/>
                <a:gd name="connsiteX296" fmla="*/ 350044 w 2478882"/>
                <a:gd name="connsiteY296" fmla="*/ 912019 h 1347788"/>
                <a:gd name="connsiteX297" fmla="*/ 321469 w 2478882"/>
                <a:gd name="connsiteY297" fmla="*/ 919163 h 1347788"/>
                <a:gd name="connsiteX298" fmla="*/ 314325 w 2478882"/>
                <a:gd name="connsiteY298" fmla="*/ 895350 h 1347788"/>
                <a:gd name="connsiteX299" fmla="*/ 311944 w 2478882"/>
                <a:gd name="connsiteY299" fmla="*/ 916782 h 1347788"/>
                <a:gd name="connsiteX300" fmla="*/ 300038 w 2478882"/>
                <a:gd name="connsiteY300" fmla="*/ 950119 h 1347788"/>
                <a:gd name="connsiteX301" fmla="*/ 288132 w 2478882"/>
                <a:gd name="connsiteY301" fmla="*/ 942975 h 1347788"/>
                <a:gd name="connsiteX302" fmla="*/ 288132 w 2478882"/>
                <a:gd name="connsiteY302" fmla="*/ 919163 h 1347788"/>
                <a:gd name="connsiteX303" fmla="*/ 288132 w 2478882"/>
                <a:gd name="connsiteY303" fmla="*/ 907257 h 1347788"/>
                <a:gd name="connsiteX304" fmla="*/ 278607 w 2478882"/>
                <a:gd name="connsiteY304" fmla="*/ 895350 h 1347788"/>
                <a:gd name="connsiteX305" fmla="*/ 269082 w 2478882"/>
                <a:gd name="connsiteY305" fmla="*/ 902494 h 1347788"/>
                <a:gd name="connsiteX306" fmla="*/ 264319 w 2478882"/>
                <a:gd name="connsiteY306" fmla="*/ 938213 h 1347788"/>
                <a:gd name="connsiteX307" fmla="*/ 280988 w 2478882"/>
                <a:gd name="connsiteY307" fmla="*/ 957263 h 1347788"/>
                <a:gd name="connsiteX308" fmla="*/ 276225 w 2478882"/>
                <a:gd name="connsiteY308" fmla="*/ 976313 h 1347788"/>
                <a:gd name="connsiteX309" fmla="*/ 264319 w 2478882"/>
                <a:gd name="connsiteY309" fmla="*/ 1007269 h 1347788"/>
                <a:gd name="connsiteX310" fmla="*/ 250032 w 2478882"/>
                <a:gd name="connsiteY310" fmla="*/ 1031082 h 1347788"/>
                <a:gd name="connsiteX311" fmla="*/ 207169 w 2478882"/>
                <a:gd name="connsiteY311" fmla="*/ 1019175 h 1347788"/>
                <a:gd name="connsiteX312" fmla="*/ 200025 w 2478882"/>
                <a:gd name="connsiteY312" fmla="*/ 988219 h 1347788"/>
                <a:gd name="connsiteX313" fmla="*/ 157163 w 2478882"/>
                <a:gd name="connsiteY313" fmla="*/ 962025 h 1347788"/>
                <a:gd name="connsiteX314" fmla="*/ 104775 w 2478882"/>
                <a:gd name="connsiteY314" fmla="*/ 940594 h 1347788"/>
                <a:gd name="connsiteX315" fmla="*/ 61913 w 2478882"/>
                <a:gd name="connsiteY315" fmla="*/ 902494 h 1347788"/>
                <a:gd name="connsiteX316" fmla="*/ 35719 w 2478882"/>
                <a:gd name="connsiteY316" fmla="*/ 864394 h 1347788"/>
                <a:gd name="connsiteX317" fmla="*/ 11907 w 2478882"/>
                <a:gd name="connsiteY317" fmla="*/ 804863 h 1347788"/>
                <a:gd name="connsiteX318" fmla="*/ 0 w 2478882"/>
                <a:gd name="connsiteY318" fmla="*/ 735807 h 1347788"/>
                <a:gd name="connsiteX319" fmla="*/ 2382 w 2478882"/>
                <a:gd name="connsiteY319" fmla="*/ 676275 h 1347788"/>
                <a:gd name="connsiteX320" fmla="*/ 2382 w 2478882"/>
                <a:gd name="connsiteY320" fmla="*/ 645319 h 1347788"/>
                <a:gd name="connsiteX321" fmla="*/ 2052638 w 2478882"/>
                <a:gd name="connsiteY321" fmla="*/ 0 h 1347788"/>
                <a:gd name="connsiteX0" fmla="*/ 2052638 w 2478882"/>
                <a:gd name="connsiteY0" fmla="*/ 4763 h 1352551"/>
                <a:gd name="connsiteX1" fmla="*/ 2057400 w 2478882"/>
                <a:gd name="connsiteY1" fmla="*/ 38101 h 1352551"/>
                <a:gd name="connsiteX2" fmla="*/ 2066925 w 2478882"/>
                <a:gd name="connsiteY2" fmla="*/ 92870 h 1352551"/>
                <a:gd name="connsiteX3" fmla="*/ 2088357 w 2478882"/>
                <a:gd name="connsiteY3" fmla="*/ 138113 h 1352551"/>
                <a:gd name="connsiteX4" fmla="*/ 2085975 w 2478882"/>
                <a:gd name="connsiteY4" fmla="*/ 188120 h 1352551"/>
                <a:gd name="connsiteX5" fmla="*/ 2085975 w 2478882"/>
                <a:gd name="connsiteY5" fmla="*/ 233363 h 1352551"/>
                <a:gd name="connsiteX6" fmla="*/ 2081213 w 2478882"/>
                <a:gd name="connsiteY6" fmla="*/ 283370 h 1352551"/>
                <a:gd name="connsiteX7" fmla="*/ 2095500 w 2478882"/>
                <a:gd name="connsiteY7" fmla="*/ 323851 h 1352551"/>
                <a:gd name="connsiteX8" fmla="*/ 2109788 w 2478882"/>
                <a:gd name="connsiteY8" fmla="*/ 354807 h 1352551"/>
                <a:gd name="connsiteX9" fmla="*/ 2105025 w 2478882"/>
                <a:gd name="connsiteY9" fmla="*/ 392907 h 1352551"/>
                <a:gd name="connsiteX10" fmla="*/ 2119313 w 2478882"/>
                <a:gd name="connsiteY10" fmla="*/ 431007 h 1352551"/>
                <a:gd name="connsiteX11" fmla="*/ 2145507 w 2478882"/>
                <a:gd name="connsiteY11" fmla="*/ 459582 h 1352551"/>
                <a:gd name="connsiteX12" fmla="*/ 2169319 w 2478882"/>
                <a:gd name="connsiteY12" fmla="*/ 485776 h 1352551"/>
                <a:gd name="connsiteX13" fmla="*/ 2178844 w 2478882"/>
                <a:gd name="connsiteY13" fmla="*/ 521495 h 1352551"/>
                <a:gd name="connsiteX14" fmla="*/ 2216944 w 2478882"/>
                <a:gd name="connsiteY14" fmla="*/ 638176 h 1352551"/>
                <a:gd name="connsiteX15" fmla="*/ 2238375 w 2478882"/>
                <a:gd name="connsiteY15" fmla="*/ 723901 h 1352551"/>
                <a:gd name="connsiteX16" fmla="*/ 2266950 w 2478882"/>
                <a:gd name="connsiteY16" fmla="*/ 769145 h 1352551"/>
                <a:gd name="connsiteX17" fmla="*/ 2288382 w 2478882"/>
                <a:gd name="connsiteY17" fmla="*/ 826295 h 1352551"/>
                <a:gd name="connsiteX18" fmla="*/ 2297907 w 2478882"/>
                <a:gd name="connsiteY18" fmla="*/ 876301 h 1352551"/>
                <a:gd name="connsiteX19" fmla="*/ 2340769 w 2478882"/>
                <a:gd name="connsiteY19" fmla="*/ 914401 h 1352551"/>
                <a:gd name="connsiteX20" fmla="*/ 2343150 w 2478882"/>
                <a:gd name="connsiteY20" fmla="*/ 954882 h 1352551"/>
                <a:gd name="connsiteX21" fmla="*/ 2347913 w 2478882"/>
                <a:gd name="connsiteY21" fmla="*/ 969170 h 1352551"/>
                <a:gd name="connsiteX22" fmla="*/ 2364582 w 2478882"/>
                <a:gd name="connsiteY22" fmla="*/ 983457 h 1352551"/>
                <a:gd name="connsiteX23" fmla="*/ 2359819 w 2478882"/>
                <a:gd name="connsiteY23" fmla="*/ 1000126 h 1352551"/>
                <a:gd name="connsiteX24" fmla="*/ 2393157 w 2478882"/>
                <a:gd name="connsiteY24" fmla="*/ 1023938 h 1352551"/>
                <a:gd name="connsiteX25" fmla="*/ 2409825 w 2478882"/>
                <a:gd name="connsiteY25" fmla="*/ 1064420 h 1352551"/>
                <a:gd name="connsiteX26" fmla="*/ 2390775 w 2478882"/>
                <a:gd name="connsiteY26" fmla="*/ 1073945 h 1352551"/>
                <a:gd name="connsiteX27" fmla="*/ 2376488 w 2478882"/>
                <a:gd name="connsiteY27" fmla="*/ 1052513 h 1352551"/>
                <a:gd name="connsiteX28" fmla="*/ 2364582 w 2478882"/>
                <a:gd name="connsiteY28" fmla="*/ 1040607 h 1352551"/>
                <a:gd name="connsiteX29" fmla="*/ 2355057 w 2478882"/>
                <a:gd name="connsiteY29" fmla="*/ 1040607 h 1352551"/>
                <a:gd name="connsiteX30" fmla="*/ 2352675 w 2478882"/>
                <a:gd name="connsiteY30" fmla="*/ 1062038 h 1352551"/>
                <a:gd name="connsiteX31" fmla="*/ 2371725 w 2478882"/>
                <a:gd name="connsiteY31" fmla="*/ 1095376 h 1352551"/>
                <a:gd name="connsiteX32" fmla="*/ 2386013 w 2478882"/>
                <a:gd name="connsiteY32" fmla="*/ 1109663 h 1352551"/>
                <a:gd name="connsiteX33" fmla="*/ 2400300 w 2478882"/>
                <a:gd name="connsiteY33" fmla="*/ 1090613 h 1352551"/>
                <a:gd name="connsiteX34" fmla="*/ 2414588 w 2478882"/>
                <a:gd name="connsiteY34" fmla="*/ 1095376 h 1352551"/>
                <a:gd name="connsiteX35" fmla="*/ 2421732 w 2478882"/>
                <a:gd name="connsiteY35" fmla="*/ 1121570 h 1352551"/>
                <a:gd name="connsiteX36" fmla="*/ 2424113 w 2478882"/>
                <a:gd name="connsiteY36" fmla="*/ 1133476 h 1352551"/>
                <a:gd name="connsiteX37" fmla="*/ 2400300 w 2478882"/>
                <a:gd name="connsiteY37" fmla="*/ 1135857 h 1352551"/>
                <a:gd name="connsiteX38" fmla="*/ 2414588 w 2478882"/>
                <a:gd name="connsiteY38" fmla="*/ 1157288 h 1352551"/>
                <a:gd name="connsiteX39" fmla="*/ 2443163 w 2478882"/>
                <a:gd name="connsiteY39" fmla="*/ 1164432 h 1352551"/>
                <a:gd name="connsiteX40" fmla="*/ 2462213 w 2478882"/>
                <a:gd name="connsiteY40" fmla="*/ 1195388 h 1352551"/>
                <a:gd name="connsiteX41" fmla="*/ 2455069 w 2478882"/>
                <a:gd name="connsiteY41" fmla="*/ 1240632 h 1352551"/>
                <a:gd name="connsiteX42" fmla="*/ 2459832 w 2478882"/>
                <a:gd name="connsiteY42" fmla="*/ 1295401 h 1352551"/>
                <a:gd name="connsiteX43" fmla="*/ 2478882 w 2478882"/>
                <a:gd name="connsiteY43" fmla="*/ 1352551 h 1352551"/>
                <a:gd name="connsiteX44" fmla="*/ 2457450 w 2478882"/>
                <a:gd name="connsiteY44" fmla="*/ 1352551 h 1352551"/>
                <a:gd name="connsiteX45" fmla="*/ 2428875 w 2478882"/>
                <a:gd name="connsiteY45" fmla="*/ 1340645 h 1352551"/>
                <a:gd name="connsiteX46" fmla="*/ 2412207 w 2478882"/>
                <a:gd name="connsiteY46" fmla="*/ 1340645 h 1352551"/>
                <a:gd name="connsiteX47" fmla="*/ 2395538 w 2478882"/>
                <a:gd name="connsiteY47" fmla="*/ 1331120 h 1352551"/>
                <a:gd name="connsiteX48" fmla="*/ 2378869 w 2478882"/>
                <a:gd name="connsiteY48" fmla="*/ 1321595 h 1352551"/>
                <a:gd name="connsiteX49" fmla="*/ 2383632 w 2478882"/>
                <a:gd name="connsiteY49" fmla="*/ 1273970 h 1352551"/>
                <a:gd name="connsiteX50" fmla="*/ 2336007 w 2478882"/>
                <a:gd name="connsiteY50" fmla="*/ 1250157 h 1352551"/>
                <a:gd name="connsiteX51" fmla="*/ 2319338 w 2478882"/>
                <a:gd name="connsiteY51" fmla="*/ 1216819 h 1352551"/>
                <a:gd name="connsiteX52" fmla="*/ 2262188 w 2478882"/>
                <a:gd name="connsiteY52" fmla="*/ 1185864 h 1352551"/>
                <a:gd name="connsiteX53" fmla="*/ 2219325 w 2478882"/>
                <a:gd name="connsiteY53" fmla="*/ 1178720 h 1352551"/>
                <a:gd name="connsiteX54" fmla="*/ 2193132 w 2478882"/>
                <a:gd name="connsiteY54" fmla="*/ 1193007 h 1352551"/>
                <a:gd name="connsiteX55" fmla="*/ 2178844 w 2478882"/>
                <a:gd name="connsiteY55" fmla="*/ 1190626 h 1352551"/>
                <a:gd name="connsiteX56" fmla="*/ 2183607 w 2478882"/>
                <a:gd name="connsiteY56" fmla="*/ 1173957 h 1352551"/>
                <a:gd name="connsiteX57" fmla="*/ 2224088 w 2478882"/>
                <a:gd name="connsiteY57" fmla="*/ 1138239 h 1352551"/>
                <a:gd name="connsiteX58" fmla="*/ 2200275 w 2478882"/>
                <a:gd name="connsiteY58" fmla="*/ 1128713 h 1352551"/>
                <a:gd name="connsiteX59" fmla="*/ 2176463 w 2478882"/>
                <a:gd name="connsiteY59" fmla="*/ 1159670 h 1352551"/>
                <a:gd name="connsiteX60" fmla="*/ 2155032 w 2478882"/>
                <a:gd name="connsiteY60" fmla="*/ 1169195 h 1352551"/>
                <a:gd name="connsiteX61" fmla="*/ 2147888 w 2478882"/>
                <a:gd name="connsiteY61" fmla="*/ 1157288 h 1352551"/>
                <a:gd name="connsiteX62" fmla="*/ 2138363 w 2478882"/>
                <a:gd name="connsiteY62" fmla="*/ 1152526 h 1352551"/>
                <a:gd name="connsiteX63" fmla="*/ 2119313 w 2478882"/>
                <a:gd name="connsiteY63" fmla="*/ 1157288 h 1352551"/>
                <a:gd name="connsiteX64" fmla="*/ 2090738 w 2478882"/>
                <a:gd name="connsiteY64" fmla="*/ 1147763 h 1352551"/>
                <a:gd name="connsiteX65" fmla="*/ 2076451 w 2478882"/>
                <a:gd name="connsiteY65" fmla="*/ 1145383 h 1352551"/>
                <a:gd name="connsiteX66" fmla="*/ 2050256 w 2478882"/>
                <a:gd name="connsiteY66" fmla="*/ 1131094 h 1352551"/>
                <a:gd name="connsiteX67" fmla="*/ 2035970 w 2478882"/>
                <a:gd name="connsiteY67" fmla="*/ 1135857 h 1352551"/>
                <a:gd name="connsiteX68" fmla="*/ 1990725 w 2478882"/>
                <a:gd name="connsiteY68" fmla="*/ 1128713 h 1352551"/>
                <a:gd name="connsiteX69" fmla="*/ 1976438 w 2478882"/>
                <a:gd name="connsiteY69" fmla="*/ 1100138 h 1352551"/>
                <a:gd name="connsiteX70" fmla="*/ 1952625 w 2478882"/>
                <a:gd name="connsiteY70" fmla="*/ 1119188 h 1352551"/>
                <a:gd name="connsiteX71" fmla="*/ 1935957 w 2478882"/>
                <a:gd name="connsiteY71" fmla="*/ 1143001 h 1352551"/>
                <a:gd name="connsiteX72" fmla="*/ 1921669 w 2478882"/>
                <a:gd name="connsiteY72" fmla="*/ 1109663 h 1352551"/>
                <a:gd name="connsiteX73" fmla="*/ 1921669 w 2478882"/>
                <a:gd name="connsiteY73" fmla="*/ 1088232 h 1352551"/>
                <a:gd name="connsiteX74" fmla="*/ 1893094 w 2478882"/>
                <a:gd name="connsiteY74" fmla="*/ 1062038 h 1352551"/>
                <a:gd name="connsiteX75" fmla="*/ 1869282 w 2478882"/>
                <a:gd name="connsiteY75" fmla="*/ 1047751 h 1352551"/>
                <a:gd name="connsiteX76" fmla="*/ 1850232 w 2478882"/>
                <a:gd name="connsiteY76" fmla="*/ 1033463 h 1352551"/>
                <a:gd name="connsiteX77" fmla="*/ 1843088 w 2478882"/>
                <a:gd name="connsiteY77" fmla="*/ 1021557 h 1352551"/>
                <a:gd name="connsiteX78" fmla="*/ 1804988 w 2478882"/>
                <a:gd name="connsiteY78" fmla="*/ 1016795 h 1352551"/>
                <a:gd name="connsiteX79" fmla="*/ 1769269 w 2478882"/>
                <a:gd name="connsiteY79" fmla="*/ 1012032 h 1352551"/>
                <a:gd name="connsiteX80" fmla="*/ 1750219 w 2478882"/>
                <a:gd name="connsiteY80" fmla="*/ 985838 h 1352551"/>
                <a:gd name="connsiteX81" fmla="*/ 1709738 w 2478882"/>
                <a:gd name="connsiteY81" fmla="*/ 966788 h 1352551"/>
                <a:gd name="connsiteX82" fmla="*/ 1678782 w 2478882"/>
                <a:gd name="connsiteY82" fmla="*/ 952501 h 1352551"/>
                <a:gd name="connsiteX83" fmla="*/ 1659732 w 2478882"/>
                <a:gd name="connsiteY83" fmla="*/ 950120 h 1352551"/>
                <a:gd name="connsiteX84" fmla="*/ 1659732 w 2478882"/>
                <a:gd name="connsiteY84" fmla="*/ 926307 h 1352551"/>
                <a:gd name="connsiteX85" fmla="*/ 1640682 w 2478882"/>
                <a:gd name="connsiteY85" fmla="*/ 933451 h 1352551"/>
                <a:gd name="connsiteX86" fmla="*/ 1640682 w 2478882"/>
                <a:gd name="connsiteY86" fmla="*/ 933451 h 1352551"/>
                <a:gd name="connsiteX87" fmla="*/ 1619250 w 2478882"/>
                <a:gd name="connsiteY87" fmla="*/ 897732 h 1352551"/>
                <a:gd name="connsiteX88" fmla="*/ 1595438 w 2478882"/>
                <a:gd name="connsiteY88" fmla="*/ 876301 h 1352551"/>
                <a:gd name="connsiteX89" fmla="*/ 1581150 w 2478882"/>
                <a:gd name="connsiteY89" fmla="*/ 869157 h 1352551"/>
                <a:gd name="connsiteX90" fmla="*/ 1581150 w 2478882"/>
                <a:gd name="connsiteY90" fmla="*/ 850107 h 1352551"/>
                <a:gd name="connsiteX91" fmla="*/ 1602582 w 2478882"/>
                <a:gd name="connsiteY91" fmla="*/ 840582 h 1352551"/>
                <a:gd name="connsiteX92" fmla="*/ 1633538 w 2478882"/>
                <a:gd name="connsiteY92" fmla="*/ 847726 h 1352551"/>
                <a:gd name="connsiteX93" fmla="*/ 1657350 w 2478882"/>
                <a:gd name="connsiteY93" fmla="*/ 833438 h 1352551"/>
                <a:gd name="connsiteX94" fmla="*/ 1669257 w 2478882"/>
                <a:gd name="connsiteY94" fmla="*/ 821532 h 1352551"/>
                <a:gd name="connsiteX95" fmla="*/ 1688307 w 2478882"/>
                <a:gd name="connsiteY95" fmla="*/ 809626 h 1352551"/>
                <a:gd name="connsiteX96" fmla="*/ 1650207 w 2478882"/>
                <a:gd name="connsiteY96" fmla="*/ 776288 h 1352551"/>
                <a:gd name="connsiteX97" fmla="*/ 1624013 w 2478882"/>
                <a:gd name="connsiteY97" fmla="*/ 783432 h 1352551"/>
                <a:gd name="connsiteX98" fmla="*/ 1626393 w 2478882"/>
                <a:gd name="connsiteY98" fmla="*/ 800101 h 1352551"/>
                <a:gd name="connsiteX99" fmla="*/ 1607344 w 2478882"/>
                <a:gd name="connsiteY99" fmla="*/ 807244 h 1352551"/>
                <a:gd name="connsiteX100" fmla="*/ 1581151 w 2478882"/>
                <a:gd name="connsiteY100" fmla="*/ 814388 h 1352551"/>
                <a:gd name="connsiteX101" fmla="*/ 1559719 w 2478882"/>
                <a:gd name="connsiteY101" fmla="*/ 823913 h 1352551"/>
                <a:gd name="connsiteX102" fmla="*/ 1552575 w 2478882"/>
                <a:gd name="connsiteY102" fmla="*/ 840582 h 1352551"/>
                <a:gd name="connsiteX103" fmla="*/ 1531144 w 2478882"/>
                <a:gd name="connsiteY103" fmla="*/ 840582 h 1352551"/>
                <a:gd name="connsiteX104" fmla="*/ 1516857 w 2478882"/>
                <a:gd name="connsiteY104" fmla="*/ 850107 h 1352551"/>
                <a:gd name="connsiteX105" fmla="*/ 1485900 w 2478882"/>
                <a:gd name="connsiteY105" fmla="*/ 845345 h 1352551"/>
                <a:gd name="connsiteX106" fmla="*/ 1438275 w 2478882"/>
                <a:gd name="connsiteY106" fmla="*/ 840582 h 1352551"/>
                <a:gd name="connsiteX107" fmla="*/ 1416844 w 2478882"/>
                <a:gd name="connsiteY107" fmla="*/ 826295 h 1352551"/>
                <a:gd name="connsiteX108" fmla="*/ 1385888 w 2478882"/>
                <a:gd name="connsiteY108" fmla="*/ 828676 h 1352551"/>
                <a:gd name="connsiteX109" fmla="*/ 1359694 w 2478882"/>
                <a:gd name="connsiteY109" fmla="*/ 838201 h 1352551"/>
                <a:gd name="connsiteX110" fmla="*/ 1343025 w 2478882"/>
                <a:gd name="connsiteY110" fmla="*/ 833438 h 1352551"/>
                <a:gd name="connsiteX111" fmla="*/ 1323975 w 2478882"/>
                <a:gd name="connsiteY111" fmla="*/ 804863 h 1352551"/>
                <a:gd name="connsiteX112" fmla="*/ 1323975 w 2478882"/>
                <a:gd name="connsiteY112" fmla="*/ 792957 h 1352551"/>
                <a:gd name="connsiteX113" fmla="*/ 1314450 w 2478882"/>
                <a:gd name="connsiteY113" fmla="*/ 816770 h 1352551"/>
                <a:gd name="connsiteX114" fmla="*/ 1319213 w 2478882"/>
                <a:gd name="connsiteY114" fmla="*/ 850107 h 1352551"/>
                <a:gd name="connsiteX115" fmla="*/ 1312069 w 2478882"/>
                <a:gd name="connsiteY115" fmla="*/ 869157 h 1352551"/>
                <a:gd name="connsiteX116" fmla="*/ 1283494 w 2478882"/>
                <a:gd name="connsiteY116" fmla="*/ 869157 h 1352551"/>
                <a:gd name="connsiteX117" fmla="*/ 1264444 w 2478882"/>
                <a:gd name="connsiteY117" fmla="*/ 854870 h 1352551"/>
                <a:gd name="connsiteX118" fmla="*/ 1243013 w 2478882"/>
                <a:gd name="connsiteY118" fmla="*/ 854870 h 1352551"/>
                <a:gd name="connsiteX119" fmla="*/ 1219200 w 2478882"/>
                <a:gd name="connsiteY119" fmla="*/ 845345 h 1352551"/>
                <a:gd name="connsiteX120" fmla="*/ 1212057 w 2478882"/>
                <a:gd name="connsiteY120" fmla="*/ 838201 h 1352551"/>
                <a:gd name="connsiteX121" fmla="*/ 1212057 w 2478882"/>
                <a:gd name="connsiteY121" fmla="*/ 814388 h 1352551"/>
                <a:gd name="connsiteX122" fmla="*/ 1214438 w 2478882"/>
                <a:gd name="connsiteY122" fmla="*/ 790576 h 1352551"/>
                <a:gd name="connsiteX123" fmla="*/ 1219200 w 2478882"/>
                <a:gd name="connsiteY123" fmla="*/ 766763 h 1352551"/>
                <a:gd name="connsiteX124" fmla="*/ 1235869 w 2478882"/>
                <a:gd name="connsiteY124" fmla="*/ 752476 h 1352551"/>
                <a:gd name="connsiteX125" fmla="*/ 1243013 w 2478882"/>
                <a:gd name="connsiteY125" fmla="*/ 745332 h 1352551"/>
                <a:gd name="connsiteX126" fmla="*/ 1233488 w 2478882"/>
                <a:gd name="connsiteY126" fmla="*/ 721520 h 1352551"/>
                <a:gd name="connsiteX127" fmla="*/ 1200150 w 2478882"/>
                <a:gd name="connsiteY127" fmla="*/ 692945 h 1352551"/>
                <a:gd name="connsiteX128" fmla="*/ 1176338 w 2478882"/>
                <a:gd name="connsiteY128" fmla="*/ 676276 h 1352551"/>
                <a:gd name="connsiteX129" fmla="*/ 1162050 w 2478882"/>
                <a:gd name="connsiteY129" fmla="*/ 657226 h 1352551"/>
                <a:gd name="connsiteX130" fmla="*/ 1162050 w 2478882"/>
                <a:gd name="connsiteY130" fmla="*/ 657226 h 1352551"/>
                <a:gd name="connsiteX131" fmla="*/ 1166813 w 2478882"/>
                <a:gd name="connsiteY131" fmla="*/ 695326 h 1352551"/>
                <a:gd name="connsiteX132" fmla="*/ 1169194 w 2478882"/>
                <a:gd name="connsiteY132" fmla="*/ 723901 h 1352551"/>
                <a:gd name="connsiteX133" fmla="*/ 1195388 w 2478882"/>
                <a:gd name="connsiteY133" fmla="*/ 735807 h 1352551"/>
                <a:gd name="connsiteX134" fmla="*/ 1204913 w 2478882"/>
                <a:gd name="connsiteY134" fmla="*/ 750095 h 1352551"/>
                <a:gd name="connsiteX135" fmla="*/ 1195388 w 2478882"/>
                <a:gd name="connsiteY135" fmla="*/ 776288 h 1352551"/>
                <a:gd name="connsiteX136" fmla="*/ 1197769 w 2478882"/>
                <a:gd name="connsiteY136" fmla="*/ 802482 h 1352551"/>
                <a:gd name="connsiteX137" fmla="*/ 1190625 w 2478882"/>
                <a:gd name="connsiteY137" fmla="*/ 823913 h 1352551"/>
                <a:gd name="connsiteX138" fmla="*/ 1195388 w 2478882"/>
                <a:gd name="connsiteY138" fmla="*/ 842963 h 1352551"/>
                <a:gd name="connsiteX139" fmla="*/ 1195388 w 2478882"/>
                <a:gd name="connsiteY139" fmla="*/ 842963 h 1352551"/>
                <a:gd name="connsiteX140" fmla="*/ 1166813 w 2478882"/>
                <a:gd name="connsiteY140" fmla="*/ 842963 h 1352551"/>
                <a:gd name="connsiteX141" fmla="*/ 1150144 w 2478882"/>
                <a:gd name="connsiteY141" fmla="*/ 842963 h 1352551"/>
                <a:gd name="connsiteX142" fmla="*/ 1131094 w 2478882"/>
                <a:gd name="connsiteY142" fmla="*/ 852488 h 1352551"/>
                <a:gd name="connsiteX143" fmla="*/ 1114425 w 2478882"/>
                <a:gd name="connsiteY143" fmla="*/ 842963 h 1352551"/>
                <a:gd name="connsiteX144" fmla="*/ 1088232 w 2478882"/>
                <a:gd name="connsiteY144" fmla="*/ 852488 h 1352551"/>
                <a:gd name="connsiteX145" fmla="*/ 1066800 w 2478882"/>
                <a:gd name="connsiteY145" fmla="*/ 859632 h 1352551"/>
                <a:gd name="connsiteX146" fmla="*/ 1059657 w 2478882"/>
                <a:gd name="connsiteY146" fmla="*/ 847726 h 1352551"/>
                <a:gd name="connsiteX147" fmla="*/ 1031082 w 2478882"/>
                <a:gd name="connsiteY147" fmla="*/ 857251 h 1352551"/>
                <a:gd name="connsiteX148" fmla="*/ 992982 w 2478882"/>
                <a:gd name="connsiteY148" fmla="*/ 828676 h 1352551"/>
                <a:gd name="connsiteX149" fmla="*/ 964407 w 2478882"/>
                <a:gd name="connsiteY149" fmla="*/ 831057 h 1352551"/>
                <a:gd name="connsiteX150" fmla="*/ 942975 w 2478882"/>
                <a:gd name="connsiteY150" fmla="*/ 840582 h 1352551"/>
                <a:gd name="connsiteX151" fmla="*/ 921544 w 2478882"/>
                <a:gd name="connsiteY151" fmla="*/ 857251 h 1352551"/>
                <a:gd name="connsiteX152" fmla="*/ 909638 w 2478882"/>
                <a:gd name="connsiteY152" fmla="*/ 838201 h 1352551"/>
                <a:gd name="connsiteX153" fmla="*/ 919163 w 2478882"/>
                <a:gd name="connsiteY153" fmla="*/ 812007 h 1352551"/>
                <a:gd name="connsiteX154" fmla="*/ 921544 w 2478882"/>
                <a:gd name="connsiteY154" fmla="*/ 802482 h 1352551"/>
                <a:gd name="connsiteX155" fmla="*/ 914400 w 2478882"/>
                <a:gd name="connsiteY155" fmla="*/ 783432 h 1352551"/>
                <a:gd name="connsiteX156" fmla="*/ 907257 w 2478882"/>
                <a:gd name="connsiteY156" fmla="*/ 776288 h 1352551"/>
                <a:gd name="connsiteX157" fmla="*/ 897732 w 2478882"/>
                <a:gd name="connsiteY157" fmla="*/ 804863 h 1352551"/>
                <a:gd name="connsiteX158" fmla="*/ 897732 w 2478882"/>
                <a:gd name="connsiteY158" fmla="*/ 828676 h 1352551"/>
                <a:gd name="connsiteX159" fmla="*/ 869157 w 2478882"/>
                <a:gd name="connsiteY159" fmla="*/ 833438 h 1352551"/>
                <a:gd name="connsiteX160" fmla="*/ 850107 w 2478882"/>
                <a:gd name="connsiteY160" fmla="*/ 838201 h 1352551"/>
                <a:gd name="connsiteX161" fmla="*/ 828675 w 2478882"/>
                <a:gd name="connsiteY161" fmla="*/ 809626 h 1352551"/>
                <a:gd name="connsiteX162" fmla="*/ 814388 w 2478882"/>
                <a:gd name="connsiteY162" fmla="*/ 788195 h 1352551"/>
                <a:gd name="connsiteX163" fmla="*/ 807244 w 2478882"/>
                <a:gd name="connsiteY163" fmla="*/ 764382 h 1352551"/>
                <a:gd name="connsiteX164" fmla="*/ 804863 w 2478882"/>
                <a:gd name="connsiteY164" fmla="*/ 738188 h 1352551"/>
                <a:gd name="connsiteX165" fmla="*/ 783432 w 2478882"/>
                <a:gd name="connsiteY165" fmla="*/ 697707 h 1352551"/>
                <a:gd name="connsiteX166" fmla="*/ 783432 w 2478882"/>
                <a:gd name="connsiteY166" fmla="*/ 723901 h 1352551"/>
                <a:gd name="connsiteX167" fmla="*/ 785813 w 2478882"/>
                <a:gd name="connsiteY167" fmla="*/ 762001 h 1352551"/>
                <a:gd name="connsiteX168" fmla="*/ 800100 w 2478882"/>
                <a:gd name="connsiteY168" fmla="*/ 797720 h 1352551"/>
                <a:gd name="connsiteX169" fmla="*/ 823913 w 2478882"/>
                <a:gd name="connsiteY169" fmla="*/ 838201 h 1352551"/>
                <a:gd name="connsiteX170" fmla="*/ 845344 w 2478882"/>
                <a:gd name="connsiteY170" fmla="*/ 859632 h 1352551"/>
                <a:gd name="connsiteX171" fmla="*/ 838200 w 2478882"/>
                <a:gd name="connsiteY171" fmla="*/ 878682 h 1352551"/>
                <a:gd name="connsiteX172" fmla="*/ 823913 w 2478882"/>
                <a:gd name="connsiteY172" fmla="*/ 907257 h 1352551"/>
                <a:gd name="connsiteX173" fmla="*/ 823913 w 2478882"/>
                <a:gd name="connsiteY173" fmla="*/ 907257 h 1352551"/>
                <a:gd name="connsiteX174" fmla="*/ 800100 w 2478882"/>
                <a:gd name="connsiteY174" fmla="*/ 907257 h 1352551"/>
                <a:gd name="connsiteX175" fmla="*/ 809625 w 2478882"/>
                <a:gd name="connsiteY175" fmla="*/ 873920 h 1352551"/>
                <a:gd name="connsiteX176" fmla="*/ 795338 w 2478882"/>
                <a:gd name="connsiteY176" fmla="*/ 890588 h 1352551"/>
                <a:gd name="connsiteX177" fmla="*/ 788194 w 2478882"/>
                <a:gd name="connsiteY177" fmla="*/ 866776 h 1352551"/>
                <a:gd name="connsiteX178" fmla="*/ 769144 w 2478882"/>
                <a:gd name="connsiteY178" fmla="*/ 869157 h 1352551"/>
                <a:gd name="connsiteX179" fmla="*/ 750094 w 2478882"/>
                <a:gd name="connsiteY179" fmla="*/ 866776 h 1352551"/>
                <a:gd name="connsiteX180" fmla="*/ 742950 w 2478882"/>
                <a:gd name="connsiteY180" fmla="*/ 857251 h 1352551"/>
                <a:gd name="connsiteX181" fmla="*/ 742950 w 2478882"/>
                <a:gd name="connsiteY181" fmla="*/ 857251 h 1352551"/>
                <a:gd name="connsiteX182" fmla="*/ 728663 w 2478882"/>
                <a:gd name="connsiteY182" fmla="*/ 854870 h 1352551"/>
                <a:gd name="connsiteX183" fmla="*/ 711994 w 2478882"/>
                <a:gd name="connsiteY183" fmla="*/ 854870 h 1352551"/>
                <a:gd name="connsiteX184" fmla="*/ 700088 w 2478882"/>
                <a:gd name="connsiteY184" fmla="*/ 871538 h 1352551"/>
                <a:gd name="connsiteX185" fmla="*/ 681038 w 2478882"/>
                <a:gd name="connsiteY185" fmla="*/ 871538 h 1352551"/>
                <a:gd name="connsiteX186" fmla="*/ 669132 w 2478882"/>
                <a:gd name="connsiteY186" fmla="*/ 857251 h 1352551"/>
                <a:gd name="connsiteX187" fmla="*/ 666750 w 2478882"/>
                <a:gd name="connsiteY187" fmla="*/ 857251 h 1352551"/>
                <a:gd name="connsiteX188" fmla="*/ 652463 w 2478882"/>
                <a:gd name="connsiteY188" fmla="*/ 871538 h 1352551"/>
                <a:gd name="connsiteX189" fmla="*/ 652463 w 2478882"/>
                <a:gd name="connsiteY189" fmla="*/ 885826 h 1352551"/>
                <a:gd name="connsiteX190" fmla="*/ 661988 w 2478882"/>
                <a:gd name="connsiteY190" fmla="*/ 895351 h 1352551"/>
                <a:gd name="connsiteX191" fmla="*/ 704850 w 2478882"/>
                <a:gd name="connsiteY191" fmla="*/ 895351 h 1352551"/>
                <a:gd name="connsiteX192" fmla="*/ 738188 w 2478882"/>
                <a:gd name="connsiteY192" fmla="*/ 895351 h 1352551"/>
                <a:gd name="connsiteX193" fmla="*/ 776288 w 2478882"/>
                <a:gd name="connsiteY193" fmla="*/ 892970 h 1352551"/>
                <a:gd name="connsiteX194" fmla="*/ 783432 w 2478882"/>
                <a:gd name="connsiteY194" fmla="*/ 904876 h 1352551"/>
                <a:gd name="connsiteX195" fmla="*/ 783432 w 2478882"/>
                <a:gd name="connsiteY195" fmla="*/ 904876 h 1352551"/>
                <a:gd name="connsiteX196" fmla="*/ 754857 w 2478882"/>
                <a:gd name="connsiteY196" fmla="*/ 919163 h 1352551"/>
                <a:gd name="connsiteX197" fmla="*/ 735807 w 2478882"/>
                <a:gd name="connsiteY197" fmla="*/ 935832 h 1352551"/>
                <a:gd name="connsiteX198" fmla="*/ 735807 w 2478882"/>
                <a:gd name="connsiteY198" fmla="*/ 935832 h 1352551"/>
                <a:gd name="connsiteX199" fmla="*/ 707232 w 2478882"/>
                <a:gd name="connsiteY199" fmla="*/ 923926 h 1352551"/>
                <a:gd name="connsiteX200" fmla="*/ 690563 w 2478882"/>
                <a:gd name="connsiteY200" fmla="*/ 914401 h 1352551"/>
                <a:gd name="connsiteX201" fmla="*/ 652463 w 2478882"/>
                <a:gd name="connsiteY201" fmla="*/ 914401 h 1352551"/>
                <a:gd name="connsiteX202" fmla="*/ 619125 w 2478882"/>
                <a:gd name="connsiteY202" fmla="*/ 919163 h 1352551"/>
                <a:gd name="connsiteX203" fmla="*/ 600075 w 2478882"/>
                <a:gd name="connsiteY203" fmla="*/ 902495 h 1352551"/>
                <a:gd name="connsiteX204" fmla="*/ 590550 w 2478882"/>
                <a:gd name="connsiteY204" fmla="*/ 864395 h 1352551"/>
                <a:gd name="connsiteX205" fmla="*/ 581025 w 2478882"/>
                <a:gd name="connsiteY205" fmla="*/ 850107 h 1352551"/>
                <a:gd name="connsiteX206" fmla="*/ 573882 w 2478882"/>
                <a:gd name="connsiteY206" fmla="*/ 833438 h 1352551"/>
                <a:gd name="connsiteX207" fmla="*/ 559594 w 2478882"/>
                <a:gd name="connsiteY207" fmla="*/ 840582 h 1352551"/>
                <a:gd name="connsiteX208" fmla="*/ 559594 w 2478882"/>
                <a:gd name="connsiteY208" fmla="*/ 864395 h 1352551"/>
                <a:gd name="connsiteX209" fmla="*/ 545307 w 2478882"/>
                <a:gd name="connsiteY209" fmla="*/ 850107 h 1352551"/>
                <a:gd name="connsiteX210" fmla="*/ 523875 w 2478882"/>
                <a:gd name="connsiteY210" fmla="*/ 842963 h 1352551"/>
                <a:gd name="connsiteX211" fmla="*/ 500063 w 2478882"/>
                <a:gd name="connsiteY211" fmla="*/ 845345 h 1352551"/>
                <a:gd name="connsiteX212" fmla="*/ 492919 w 2478882"/>
                <a:gd name="connsiteY212" fmla="*/ 866776 h 1352551"/>
                <a:gd name="connsiteX213" fmla="*/ 481013 w 2478882"/>
                <a:gd name="connsiteY213" fmla="*/ 871538 h 1352551"/>
                <a:gd name="connsiteX214" fmla="*/ 461963 w 2478882"/>
                <a:gd name="connsiteY214" fmla="*/ 871538 h 1352551"/>
                <a:gd name="connsiteX215" fmla="*/ 433388 w 2478882"/>
                <a:gd name="connsiteY215" fmla="*/ 881063 h 1352551"/>
                <a:gd name="connsiteX216" fmla="*/ 419100 w 2478882"/>
                <a:gd name="connsiteY216" fmla="*/ 904876 h 1352551"/>
                <a:gd name="connsiteX217" fmla="*/ 426244 w 2478882"/>
                <a:gd name="connsiteY217" fmla="*/ 912020 h 1352551"/>
                <a:gd name="connsiteX218" fmla="*/ 466725 w 2478882"/>
                <a:gd name="connsiteY218" fmla="*/ 890588 h 1352551"/>
                <a:gd name="connsiteX219" fmla="*/ 488157 w 2478882"/>
                <a:gd name="connsiteY219" fmla="*/ 895351 h 1352551"/>
                <a:gd name="connsiteX220" fmla="*/ 519113 w 2478882"/>
                <a:gd name="connsiteY220" fmla="*/ 883445 h 1352551"/>
                <a:gd name="connsiteX221" fmla="*/ 552450 w 2478882"/>
                <a:gd name="connsiteY221" fmla="*/ 909638 h 1352551"/>
                <a:gd name="connsiteX222" fmla="*/ 561975 w 2478882"/>
                <a:gd name="connsiteY222" fmla="*/ 935832 h 1352551"/>
                <a:gd name="connsiteX223" fmla="*/ 590550 w 2478882"/>
                <a:gd name="connsiteY223" fmla="*/ 928688 h 1352551"/>
                <a:gd name="connsiteX224" fmla="*/ 607219 w 2478882"/>
                <a:gd name="connsiteY224" fmla="*/ 950120 h 1352551"/>
                <a:gd name="connsiteX225" fmla="*/ 645319 w 2478882"/>
                <a:gd name="connsiteY225" fmla="*/ 954882 h 1352551"/>
                <a:gd name="connsiteX226" fmla="*/ 704850 w 2478882"/>
                <a:gd name="connsiteY226" fmla="*/ 964407 h 1352551"/>
                <a:gd name="connsiteX227" fmla="*/ 745332 w 2478882"/>
                <a:gd name="connsiteY227" fmla="*/ 971551 h 1352551"/>
                <a:gd name="connsiteX228" fmla="*/ 745332 w 2478882"/>
                <a:gd name="connsiteY228" fmla="*/ 971551 h 1352551"/>
                <a:gd name="connsiteX229" fmla="*/ 764382 w 2478882"/>
                <a:gd name="connsiteY229" fmla="*/ 940595 h 1352551"/>
                <a:gd name="connsiteX230" fmla="*/ 790575 w 2478882"/>
                <a:gd name="connsiteY230" fmla="*/ 940595 h 1352551"/>
                <a:gd name="connsiteX231" fmla="*/ 828675 w 2478882"/>
                <a:gd name="connsiteY231" fmla="*/ 940595 h 1352551"/>
                <a:gd name="connsiteX232" fmla="*/ 821532 w 2478882"/>
                <a:gd name="connsiteY232" fmla="*/ 954882 h 1352551"/>
                <a:gd name="connsiteX233" fmla="*/ 812007 w 2478882"/>
                <a:gd name="connsiteY233" fmla="*/ 969170 h 1352551"/>
                <a:gd name="connsiteX234" fmla="*/ 823913 w 2478882"/>
                <a:gd name="connsiteY234" fmla="*/ 978695 h 1352551"/>
                <a:gd name="connsiteX235" fmla="*/ 800100 w 2478882"/>
                <a:gd name="connsiteY235" fmla="*/ 997745 h 1352551"/>
                <a:gd name="connsiteX236" fmla="*/ 797719 w 2478882"/>
                <a:gd name="connsiteY236" fmla="*/ 1019176 h 1352551"/>
                <a:gd name="connsiteX237" fmla="*/ 790575 w 2478882"/>
                <a:gd name="connsiteY237" fmla="*/ 1031082 h 1352551"/>
                <a:gd name="connsiteX238" fmla="*/ 764382 w 2478882"/>
                <a:gd name="connsiteY238" fmla="*/ 1035845 h 1352551"/>
                <a:gd name="connsiteX239" fmla="*/ 771525 w 2478882"/>
                <a:gd name="connsiteY239" fmla="*/ 1059657 h 1352551"/>
                <a:gd name="connsiteX240" fmla="*/ 740569 w 2478882"/>
                <a:gd name="connsiteY240" fmla="*/ 1064420 h 1352551"/>
                <a:gd name="connsiteX241" fmla="*/ 726282 w 2478882"/>
                <a:gd name="connsiteY241" fmla="*/ 1047751 h 1352551"/>
                <a:gd name="connsiteX242" fmla="*/ 695325 w 2478882"/>
                <a:gd name="connsiteY242" fmla="*/ 1050132 h 1352551"/>
                <a:gd name="connsiteX243" fmla="*/ 669132 w 2478882"/>
                <a:gd name="connsiteY243" fmla="*/ 1057276 h 1352551"/>
                <a:gd name="connsiteX244" fmla="*/ 642938 w 2478882"/>
                <a:gd name="connsiteY244" fmla="*/ 1054895 h 1352551"/>
                <a:gd name="connsiteX245" fmla="*/ 621507 w 2478882"/>
                <a:gd name="connsiteY245" fmla="*/ 1052513 h 1352551"/>
                <a:gd name="connsiteX246" fmla="*/ 621507 w 2478882"/>
                <a:gd name="connsiteY246" fmla="*/ 1038226 h 1352551"/>
                <a:gd name="connsiteX247" fmla="*/ 600075 w 2478882"/>
                <a:gd name="connsiteY247" fmla="*/ 1040607 h 1352551"/>
                <a:gd name="connsiteX248" fmla="*/ 578644 w 2478882"/>
                <a:gd name="connsiteY248" fmla="*/ 1045370 h 1352551"/>
                <a:gd name="connsiteX249" fmla="*/ 571500 w 2478882"/>
                <a:gd name="connsiteY249" fmla="*/ 1035845 h 1352551"/>
                <a:gd name="connsiteX250" fmla="*/ 571500 w 2478882"/>
                <a:gd name="connsiteY250" fmla="*/ 1023938 h 1352551"/>
                <a:gd name="connsiteX251" fmla="*/ 571500 w 2478882"/>
                <a:gd name="connsiteY251" fmla="*/ 1023938 h 1352551"/>
                <a:gd name="connsiteX252" fmla="*/ 626269 w 2478882"/>
                <a:gd name="connsiteY252" fmla="*/ 1009651 h 1352551"/>
                <a:gd name="connsiteX253" fmla="*/ 647700 w 2478882"/>
                <a:gd name="connsiteY253" fmla="*/ 992982 h 1352551"/>
                <a:gd name="connsiteX254" fmla="*/ 647700 w 2478882"/>
                <a:gd name="connsiteY254" fmla="*/ 992982 h 1352551"/>
                <a:gd name="connsiteX255" fmla="*/ 647700 w 2478882"/>
                <a:gd name="connsiteY255" fmla="*/ 992982 h 1352551"/>
                <a:gd name="connsiteX256" fmla="*/ 597694 w 2478882"/>
                <a:gd name="connsiteY256" fmla="*/ 992982 h 1352551"/>
                <a:gd name="connsiteX257" fmla="*/ 581025 w 2478882"/>
                <a:gd name="connsiteY257" fmla="*/ 995363 h 1352551"/>
                <a:gd name="connsiteX258" fmla="*/ 578644 w 2478882"/>
                <a:gd name="connsiteY258" fmla="*/ 973932 h 1352551"/>
                <a:gd name="connsiteX259" fmla="*/ 550069 w 2478882"/>
                <a:gd name="connsiteY259" fmla="*/ 971551 h 1352551"/>
                <a:gd name="connsiteX260" fmla="*/ 559594 w 2478882"/>
                <a:gd name="connsiteY260" fmla="*/ 992982 h 1352551"/>
                <a:gd name="connsiteX261" fmla="*/ 545307 w 2478882"/>
                <a:gd name="connsiteY261" fmla="*/ 997745 h 1352551"/>
                <a:gd name="connsiteX262" fmla="*/ 511969 w 2478882"/>
                <a:gd name="connsiteY262" fmla="*/ 992982 h 1352551"/>
                <a:gd name="connsiteX263" fmla="*/ 492919 w 2478882"/>
                <a:gd name="connsiteY263" fmla="*/ 995363 h 1352551"/>
                <a:gd name="connsiteX264" fmla="*/ 507207 w 2478882"/>
                <a:gd name="connsiteY264" fmla="*/ 1012032 h 1352551"/>
                <a:gd name="connsiteX265" fmla="*/ 516732 w 2478882"/>
                <a:gd name="connsiteY265" fmla="*/ 1023938 h 1352551"/>
                <a:gd name="connsiteX266" fmla="*/ 507207 w 2478882"/>
                <a:gd name="connsiteY266" fmla="*/ 1033463 h 1352551"/>
                <a:gd name="connsiteX267" fmla="*/ 507207 w 2478882"/>
                <a:gd name="connsiteY267" fmla="*/ 1033463 h 1352551"/>
                <a:gd name="connsiteX268" fmla="*/ 497682 w 2478882"/>
                <a:gd name="connsiteY268" fmla="*/ 1059657 h 1352551"/>
                <a:gd name="connsiteX269" fmla="*/ 469107 w 2478882"/>
                <a:gd name="connsiteY269" fmla="*/ 1081088 h 1352551"/>
                <a:gd name="connsiteX270" fmla="*/ 454819 w 2478882"/>
                <a:gd name="connsiteY270" fmla="*/ 1076326 h 1352551"/>
                <a:gd name="connsiteX271" fmla="*/ 438150 w 2478882"/>
                <a:gd name="connsiteY271" fmla="*/ 1090613 h 1352551"/>
                <a:gd name="connsiteX272" fmla="*/ 431007 w 2478882"/>
                <a:gd name="connsiteY272" fmla="*/ 1088232 h 1352551"/>
                <a:gd name="connsiteX273" fmla="*/ 433388 w 2478882"/>
                <a:gd name="connsiteY273" fmla="*/ 1064420 h 1352551"/>
                <a:gd name="connsiteX274" fmla="*/ 435769 w 2478882"/>
                <a:gd name="connsiteY274" fmla="*/ 1040607 h 1352551"/>
                <a:gd name="connsiteX275" fmla="*/ 426244 w 2478882"/>
                <a:gd name="connsiteY275" fmla="*/ 1035845 h 1352551"/>
                <a:gd name="connsiteX276" fmla="*/ 423863 w 2478882"/>
                <a:gd name="connsiteY276" fmla="*/ 1052513 h 1352551"/>
                <a:gd name="connsiteX277" fmla="*/ 416719 w 2478882"/>
                <a:gd name="connsiteY277" fmla="*/ 1066801 h 1352551"/>
                <a:gd name="connsiteX278" fmla="*/ 392907 w 2478882"/>
                <a:gd name="connsiteY278" fmla="*/ 1057276 h 1352551"/>
                <a:gd name="connsiteX279" fmla="*/ 383382 w 2478882"/>
                <a:gd name="connsiteY279" fmla="*/ 1054895 h 1352551"/>
                <a:gd name="connsiteX280" fmla="*/ 383382 w 2478882"/>
                <a:gd name="connsiteY280" fmla="*/ 1073945 h 1352551"/>
                <a:gd name="connsiteX281" fmla="*/ 404813 w 2478882"/>
                <a:gd name="connsiteY281" fmla="*/ 1092995 h 1352551"/>
                <a:gd name="connsiteX282" fmla="*/ 376238 w 2478882"/>
                <a:gd name="connsiteY282" fmla="*/ 1095376 h 1352551"/>
                <a:gd name="connsiteX283" fmla="*/ 371475 w 2478882"/>
                <a:gd name="connsiteY283" fmla="*/ 1104901 h 1352551"/>
                <a:gd name="connsiteX284" fmla="*/ 342900 w 2478882"/>
                <a:gd name="connsiteY284" fmla="*/ 1095376 h 1352551"/>
                <a:gd name="connsiteX285" fmla="*/ 342900 w 2478882"/>
                <a:gd name="connsiteY285" fmla="*/ 1114426 h 1352551"/>
                <a:gd name="connsiteX286" fmla="*/ 333375 w 2478882"/>
                <a:gd name="connsiteY286" fmla="*/ 1126332 h 1352551"/>
                <a:gd name="connsiteX287" fmla="*/ 323850 w 2478882"/>
                <a:gd name="connsiteY287" fmla="*/ 1126332 h 1352551"/>
                <a:gd name="connsiteX288" fmla="*/ 316707 w 2478882"/>
                <a:gd name="connsiteY288" fmla="*/ 1092995 h 1352551"/>
                <a:gd name="connsiteX289" fmla="*/ 290513 w 2478882"/>
                <a:gd name="connsiteY289" fmla="*/ 1078707 h 1352551"/>
                <a:gd name="connsiteX290" fmla="*/ 271463 w 2478882"/>
                <a:gd name="connsiteY290" fmla="*/ 1066801 h 1352551"/>
                <a:gd name="connsiteX291" fmla="*/ 278607 w 2478882"/>
                <a:gd name="connsiteY291" fmla="*/ 1016795 h 1352551"/>
                <a:gd name="connsiteX292" fmla="*/ 285750 w 2478882"/>
                <a:gd name="connsiteY292" fmla="*/ 983457 h 1352551"/>
                <a:gd name="connsiteX293" fmla="*/ 328613 w 2478882"/>
                <a:gd name="connsiteY293" fmla="*/ 959645 h 1352551"/>
                <a:gd name="connsiteX294" fmla="*/ 338138 w 2478882"/>
                <a:gd name="connsiteY294" fmla="*/ 942976 h 1352551"/>
                <a:gd name="connsiteX295" fmla="*/ 350044 w 2478882"/>
                <a:gd name="connsiteY295" fmla="*/ 916782 h 1352551"/>
                <a:gd name="connsiteX296" fmla="*/ 350044 w 2478882"/>
                <a:gd name="connsiteY296" fmla="*/ 916782 h 1352551"/>
                <a:gd name="connsiteX297" fmla="*/ 321469 w 2478882"/>
                <a:gd name="connsiteY297" fmla="*/ 923926 h 1352551"/>
                <a:gd name="connsiteX298" fmla="*/ 314325 w 2478882"/>
                <a:gd name="connsiteY298" fmla="*/ 900113 h 1352551"/>
                <a:gd name="connsiteX299" fmla="*/ 311944 w 2478882"/>
                <a:gd name="connsiteY299" fmla="*/ 921545 h 1352551"/>
                <a:gd name="connsiteX300" fmla="*/ 300038 w 2478882"/>
                <a:gd name="connsiteY300" fmla="*/ 954882 h 1352551"/>
                <a:gd name="connsiteX301" fmla="*/ 288132 w 2478882"/>
                <a:gd name="connsiteY301" fmla="*/ 947738 h 1352551"/>
                <a:gd name="connsiteX302" fmla="*/ 288132 w 2478882"/>
                <a:gd name="connsiteY302" fmla="*/ 923926 h 1352551"/>
                <a:gd name="connsiteX303" fmla="*/ 288132 w 2478882"/>
                <a:gd name="connsiteY303" fmla="*/ 912020 h 1352551"/>
                <a:gd name="connsiteX304" fmla="*/ 278607 w 2478882"/>
                <a:gd name="connsiteY304" fmla="*/ 900113 h 1352551"/>
                <a:gd name="connsiteX305" fmla="*/ 269082 w 2478882"/>
                <a:gd name="connsiteY305" fmla="*/ 907257 h 1352551"/>
                <a:gd name="connsiteX306" fmla="*/ 264319 w 2478882"/>
                <a:gd name="connsiteY306" fmla="*/ 942976 h 1352551"/>
                <a:gd name="connsiteX307" fmla="*/ 280988 w 2478882"/>
                <a:gd name="connsiteY307" fmla="*/ 962026 h 1352551"/>
                <a:gd name="connsiteX308" fmla="*/ 276225 w 2478882"/>
                <a:gd name="connsiteY308" fmla="*/ 981076 h 1352551"/>
                <a:gd name="connsiteX309" fmla="*/ 264319 w 2478882"/>
                <a:gd name="connsiteY309" fmla="*/ 1012032 h 1352551"/>
                <a:gd name="connsiteX310" fmla="*/ 250032 w 2478882"/>
                <a:gd name="connsiteY310" fmla="*/ 1035845 h 1352551"/>
                <a:gd name="connsiteX311" fmla="*/ 207169 w 2478882"/>
                <a:gd name="connsiteY311" fmla="*/ 1023938 h 1352551"/>
                <a:gd name="connsiteX312" fmla="*/ 200025 w 2478882"/>
                <a:gd name="connsiteY312" fmla="*/ 992982 h 1352551"/>
                <a:gd name="connsiteX313" fmla="*/ 157163 w 2478882"/>
                <a:gd name="connsiteY313" fmla="*/ 966788 h 1352551"/>
                <a:gd name="connsiteX314" fmla="*/ 104775 w 2478882"/>
                <a:gd name="connsiteY314" fmla="*/ 945357 h 1352551"/>
                <a:gd name="connsiteX315" fmla="*/ 61913 w 2478882"/>
                <a:gd name="connsiteY315" fmla="*/ 907257 h 1352551"/>
                <a:gd name="connsiteX316" fmla="*/ 35719 w 2478882"/>
                <a:gd name="connsiteY316" fmla="*/ 869157 h 1352551"/>
                <a:gd name="connsiteX317" fmla="*/ 11907 w 2478882"/>
                <a:gd name="connsiteY317" fmla="*/ 809626 h 1352551"/>
                <a:gd name="connsiteX318" fmla="*/ 0 w 2478882"/>
                <a:gd name="connsiteY318" fmla="*/ 740570 h 1352551"/>
                <a:gd name="connsiteX319" fmla="*/ 2382 w 2478882"/>
                <a:gd name="connsiteY319" fmla="*/ 681038 h 1352551"/>
                <a:gd name="connsiteX320" fmla="*/ 0 w 2478882"/>
                <a:gd name="connsiteY320" fmla="*/ 0 h 1352551"/>
                <a:gd name="connsiteX321" fmla="*/ 2052638 w 2478882"/>
                <a:gd name="connsiteY321" fmla="*/ 4763 h 1352551"/>
                <a:gd name="connsiteX0" fmla="*/ 2069306 w 2495550"/>
                <a:gd name="connsiteY0" fmla="*/ 4763 h 1352551"/>
                <a:gd name="connsiteX1" fmla="*/ 2074068 w 2495550"/>
                <a:gd name="connsiteY1" fmla="*/ 38101 h 1352551"/>
                <a:gd name="connsiteX2" fmla="*/ 2083593 w 2495550"/>
                <a:gd name="connsiteY2" fmla="*/ 92870 h 1352551"/>
                <a:gd name="connsiteX3" fmla="*/ 2105025 w 2495550"/>
                <a:gd name="connsiteY3" fmla="*/ 138113 h 1352551"/>
                <a:gd name="connsiteX4" fmla="*/ 2102643 w 2495550"/>
                <a:gd name="connsiteY4" fmla="*/ 188120 h 1352551"/>
                <a:gd name="connsiteX5" fmla="*/ 2102643 w 2495550"/>
                <a:gd name="connsiteY5" fmla="*/ 233363 h 1352551"/>
                <a:gd name="connsiteX6" fmla="*/ 2097881 w 2495550"/>
                <a:gd name="connsiteY6" fmla="*/ 283370 h 1352551"/>
                <a:gd name="connsiteX7" fmla="*/ 2112168 w 2495550"/>
                <a:gd name="connsiteY7" fmla="*/ 323851 h 1352551"/>
                <a:gd name="connsiteX8" fmla="*/ 2126456 w 2495550"/>
                <a:gd name="connsiteY8" fmla="*/ 354807 h 1352551"/>
                <a:gd name="connsiteX9" fmla="*/ 2121693 w 2495550"/>
                <a:gd name="connsiteY9" fmla="*/ 392907 h 1352551"/>
                <a:gd name="connsiteX10" fmla="*/ 2135981 w 2495550"/>
                <a:gd name="connsiteY10" fmla="*/ 431007 h 1352551"/>
                <a:gd name="connsiteX11" fmla="*/ 2162175 w 2495550"/>
                <a:gd name="connsiteY11" fmla="*/ 459582 h 1352551"/>
                <a:gd name="connsiteX12" fmla="*/ 2185987 w 2495550"/>
                <a:gd name="connsiteY12" fmla="*/ 485776 h 1352551"/>
                <a:gd name="connsiteX13" fmla="*/ 2195512 w 2495550"/>
                <a:gd name="connsiteY13" fmla="*/ 521495 h 1352551"/>
                <a:gd name="connsiteX14" fmla="*/ 2233612 w 2495550"/>
                <a:gd name="connsiteY14" fmla="*/ 638176 h 1352551"/>
                <a:gd name="connsiteX15" fmla="*/ 2255043 w 2495550"/>
                <a:gd name="connsiteY15" fmla="*/ 723901 h 1352551"/>
                <a:gd name="connsiteX16" fmla="*/ 2283618 w 2495550"/>
                <a:gd name="connsiteY16" fmla="*/ 769145 h 1352551"/>
                <a:gd name="connsiteX17" fmla="*/ 2305050 w 2495550"/>
                <a:gd name="connsiteY17" fmla="*/ 826295 h 1352551"/>
                <a:gd name="connsiteX18" fmla="*/ 2314575 w 2495550"/>
                <a:gd name="connsiteY18" fmla="*/ 876301 h 1352551"/>
                <a:gd name="connsiteX19" fmla="*/ 2357437 w 2495550"/>
                <a:gd name="connsiteY19" fmla="*/ 914401 h 1352551"/>
                <a:gd name="connsiteX20" fmla="*/ 2359818 w 2495550"/>
                <a:gd name="connsiteY20" fmla="*/ 954882 h 1352551"/>
                <a:gd name="connsiteX21" fmla="*/ 2364581 w 2495550"/>
                <a:gd name="connsiteY21" fmla="*/ 969170 h 1352551"/>
                <a:gd name="connsiteX22" fmla="*/ 2381250 w 2495550"/>
                <a:gd name="connsiteY22" fmla="*/ 983457 h 1352551"/>
                <a:gd name="connsiteX23" fmla="*/ 2376487 w 2495550"/>
                <a:gd name="connsiteY23" fmla="*/ 1000126 h 1352551"/>
                <a:gd name="connsiteX24" fmla="*/ 2409825 w 2495550"/>
                <a:gd name="connsiteY24" fmla="*/ 1023938 h 1352551"/>
                <a:gd name="connsiteX25" fmla="*/ 2426493 w 2495550"/>
                <a:gd name="connsiteY25" fmla="*/ 1064420 h 1352551"/>
                <a:gd name="connsiteX26" fmla="*/ 2407443 w 2495550"/>
                <a:gd name="connsiteY26" fmla="*/ 1073945 h 1352551"/>
                <a:gd name="connsiteX27" fmla="*/ 2393156 w 2495550"/>
                <a:gd name="connsiteY27" fmla="*/ 1052513 h 1352551"/>
                <a:gd name="connsiteX28" fmla="*/ 2381250 w 2495550"/>
                <a:gd name="connsiteY28" fmla="*/ 1040607 h 1352551"/>
                <a:gd name="connsiteX29" fmla="*/ 2371725 w 2495550"/>
                <a:gd name="connsiteY29" fmla="*/ 1040607 h 1352551"/>
                <a:gd name="connsiteX30" fmla="*/ 2369343 w 2495550"/>
                <a:gd name="connsiteY30" fmla="*/ 1062038 h 1352551"/>
                <a:gd name="connsiteX31" fmla="*/ 2388393 w 2495550"/>
                <a:gd name="connsiteY31" fmla="*/ 1095376 h 1352551"/>
                <a:gd name="connsiteX32" fmla="*/ 2402681 w 2495550"/>
                <a:gd name="connsiteY32" fmla="*/ 1109663 h 1352551"/>
                <a:gd name="connsiteX33" fmla="*/ 2416968 w 2495550"/>
                <a:gd name="connsiteY33" fmla="*/ 1090613 h 1352551"/>
                <a:gd name="connsiteX34" fmla="*/ 2431256 w 2495550"/>
                <a:gd name="connsiteY34" fmla="*/ 1095376 h 1352551"/>
                <a:gd name="connsiteX35" fmla="*/ 2438400 w 2495550"/>
                <a:gd name="connsiteY35" fmla="*/ 1121570 h 1352551"/>
                <a:gd name="connsiteX36" fmla="*/ 2440781 w 2495550"/>
                <a:gd name="connsiteY36" fmla="*/ 1133476 h 1352551"/>
                <a:gd name="connsiteX37" fmla="*/ 2416968 w 2495550"/>
                <a:gd name="connsiteY37" fmla="*/ 1135857 h 1352551"/>
                <a:gd name="connsiteX38" fmla="*/ 2431256 w 2495550"/>
                <a:gd name="connsiteY38" fmla="*/ 1157288 h 1352551"/>
                <a:gd name="connsiteX39" fmla="*/ 2459831 w 2495550"/>
                <a:gd name="connsiteY39" fmla="*/ 1164432 h 1352551"/>
                <a:gd name="connsiteX40" fmla="*/ 2478881 w 2495550"/>
                <a:gd name="connsiteY40" fmla="*/ 1195388 h 1352551"/>
                <a:gd name="connsiteX41" fmla="*/ 2471737 w 2495550"/>
                <a:gd name="connsiteY41" fmla="*/ 1240632 h 1352551"/>
                <a:gd name="connsiteX42" fmla="*/ 2476500 w 2495550"/>
                <a:gd name="connsiteY42" fmla="*/ 1295401 h 1352551"/>
                <a:gd name="connsiteX43" fmla="*/ 2495550 w 2495550"/>
                <a:gd name="connsiteY43" fmla="*/ 1352551 h 1352551"/>
                <a:gd name="connsiteX44" fmla="*/ 2474118 w 2495550"/>
                <a:gd name="connsiteY44" fmla="*/ 1352551 h 1352551"/>
                <a:gd name="connsiteX45" fmla="*/ 2445543 w 2495550"/>
                <a:gd name="connsiteY45" fmla="*/ 1340645 h 1352551"/>
                <a:gd name="connsiteX46" fmla="*/ 2428875 w 2495550"/>
                <a:gd name="connsiteY46" fmla="*/ 1340645 h 1352551"/>
                <a:gd name="connsiteX47" fmla="*/ 2412206 w 2495550"/>
                <a:gd name="connsiteY47" fmla="*/ 1331120 h 1352551"/>
                <a:gd name="connsiteX48" fmla="*/ 2395537 w 2495550"/>
                <a:gd name="connsiteY48" fmla="*/ 1321595 h 1352551"/>
                <a:gd name="connsiteX49" fmla="*/ 2400300 w 2495550"/>
                <a:gd name="connsiteY49" fmla="*/ 1273970 h 1352551"/>
                <a:gd name="connsiteX50" fmla="*/ 2352675 w 2495550"/>
                <a:gd name="connsiteY50" fmla="*/ 1250157 h 1352551"/>
                <a:gd name="connsiteX51" fmla="*/ 2336006 w 2495550"/>
                <a:gd name="connsiteY51" fmla="*/ 1216819 h 1352551"/>
                <a:gd name="connsiteX52" fmla="*/ 2278856 w 2495550"/>
                <a:gd name="connsiteY52" fmla="*/ 1185864 h 1352551"/>
                <a:gd name="connsiteX53" fmla="*/ 2235993 w 2495550"/>
                <a:gd name="connsiteY53" fmla="*/ 1178720 h 1352551"/>
                <a:gd name="connsiteX54" fmla="*/ 2209800 w 2495550"/>
                <a:gd name="connsiteY54" fmla="*/ 1193007 h 1352551"/>
                <a:gd name="connsiteX55" fmla="*/ 2195512 w 2495550"/>
                <a:gd name="connsiteY55" fmla="*/ 1190626 h 1352551"/>
                <a:gd name="connsiteX56" fmla="*/ 2200275 w 2495550"/>
                <a:gd name="connsiteY56" fmla="*/ 1173957 h 1352551"/>
                <a:gd name="connsiteX57" fmla="*/ 2240756 w 2495550"/>
                <a:gd name="connsiteY57" fmla="*/ 1138239 h 1352551"/>
                <a:gd name="connsiteX58" fmla="*/ 2216943 w 2495550"/>
                <a:gd name="connsiteY58" fmla="*/ 1128713 h 1352551"/>
                <a:gd name="connsiteX59" fmla="*/ 2193131 w 2495550"/>
                <a:gd name="connsiteY59" fmla="*/ 1159670 h 1352551"/>
                <a:gd name="connsiteX60" fmla="*/ 2171700 w 2495550"/>
                <a:gd name="connsiteY60" fmla="*/ 1169195 h 1352551"/>
                <a:gd name="connsiteX61" fmla="*/ 2164556 w 2495550"/>
                <a:gd name="connsiteY61" fmla="*/ 1157288 h 1352551"/>
                <a:gd name="connsiteX62" fmla="*/ 2155031 w 2495550"/>
                <a:gd name="connsiteY62" fmla="*/ 1152526 h 1352551"/>
                <a:gd name="connsiteX63" fmla="*/ 2135981 w 2495550"/>
                <a:gd name="connsiteY63" fmla="*/ 1157288 h 1352551"/>
                <a:gd name="connsiteX64" fmla="*/ 2107406 w 2495550"/>
                <a:gd name="connsiteY64" fmla="*/ 1147763 h 1352551"/>
                <a:gd name="connsiteX65" fmla="*/ 2093119 w 2495550"/>
                <a:gd name="connsiteY65" fmla="*/ 1145383 h 1352551"/>
                <a:gd name="connsiteX66" fmla="*/ 2066924 w 2495550"/>
                <a:gd name="connsiteY66" fmla="*/ 1131094 h 1352551"/>
                <a:gd name="connsiteX67" fmla="*/ 2052638 w 2495550"/>
                <a:gd name="connsiteY67" fmla="*/ 1135857 h 1352551"/>
                <a:gd name="connsiteX68" fmla="*/ 2007393 w 2495550"/>
                <a:gd name="connsiteY68" fmla="*/ 1128713 h 1352551"/>
                <a:gd name="connsiteX69" fmla="*/ 1993106 w 2495550"/>
                <a:gd name="connsiteY69" fmla="*/ 1100138 h 1352551"/>
                <a:gd name="connsiteX70" fmla="*/ 1969293 w 2495550"/>
                <a:gd name="connsiteY70" fmla="*/ 1119188 h 1352551"/>
                <a:gd name="connsiteX71" fmla="*/ 1952625 w 2495550"/>
                <a:gd name="connsiteY71" fmla="*/ 1143001 h 1352551"/>
                <a:gd name="connsiteX72" fmla="*/ 1938337 w 2495550"/>
                <a:gd name="connsiteY72" fmla="*/ 1109663 h 1352551"/>
                <a:gd name="connsiteX73" fmla="*/ 1938337 w 2495550"/>
                <a:gd name="connsiteY73" fmla="*/ 1088232 h 1352551"/>
                <a:gd name="connsiteX74" fmla="*/ 1909762 w 2495550"/>
                <a:gd name="connsiteY74" fmla="*/ 1062038 h 1352551"/>
                <a:gd name="connsiteX75" fmla="*/ 1885950 w 2495550"/>
                <a:gd name="connsiteY75" fmla="*/ 1047751 h 1352551"/>
                <a:gd name="connsiteX76" fmla="*/ 1866900 w 2495550"/>
                <a:gd name="connsiteY76" fmla="*/ 1033463 h 1352551"/>
                <a:gd name="connsiteX77" fmla="*/ 1859756 w 2495550"/>
                <a:gd name="connsiteY77" fmla="*/ 1021557 h 1352551"/>
                <a:gd name="connsiteX78" fmla="*/ 1821656 w 2495550"/>
                <a:gd name="connsiteY78" fmla="*/ 1016795 h 1352551"/>
                <a:gd name="connsiteX79" fmla="*/ 1785937 w 2495550"/>
                <a:gd name="connsiteY79" fmla="*/ 1012032 h 1352551"/>
                <a:gd name="connsiteX80" fmla="*/ 1766887 w 2495550"/>
                <a:gd name="connsiteY80" fmla="*/ 985838 h 1352551"/>
                <a:gd name="connsiteX81" fmla="*/ 1726406 w 2495550"/>
                <a:gd name="connsiteY81" fmla="*/ 966788 h 1352551"/>
                <a:gd name="connsiteX82" fmla="*/ 1695450 w 2495550"/>
                <a:gd name="connsiteY82" fmla="*/ 952501 h 1352551"/>
                <a:gd name="connsiteX83" fmla="*/ 1676400 w 2495550"/>
                <a:gd name="connsiteY83" fmla="*/ 950120 h 1352551"/>
                <a:gd name="connsiteX84" fmla="*/ 1676400 w 2495550"/>
                <a:gd name="connsiteY84" fmla="*/ 926307 h 1352551"/>
                <a:gd name="connsiteX85" fmla="*/ 1657350 w 2495550"/>
                <a:gd name="connsiteY85" fmla="*/ 933451 h 1352551"/>
                <a:gd name="connsiteX86" fmla="*/ 1657350 w 2495550"/>
                <a:gd name="connsiteY86" fmla="*/ 933451 h 1352551"/>
                <a:gd name="connsiteX87" fmla="*/ 1635918 w 2495550"/>
                <a:gd name="connsiteY87" fmla="*/ 897732 h 1352551"/>
                <a:gd name="connsiteX88" fmla="*/ 1612106 w 2495550"/>
                <a:gd name="connsiteY88" fmla="*/ 876301 h 1352551"/>
                <a:gd name="connsiteX89" fmla="*/ 1597818 w 2495550"/>
                <a:gd name="connsiteY89" fmla="*/ 869157 h 1352551"/>
                <a:gd name="connsiteX90" fmla="*/ 1597818 w 2495550"/>
                <a:gd name="connsiteY90" fmla="*/ 850107 h 1352551"/>
                <a:gd name="connsiteX91" fmla="*/ 1619250 w 2495550"/>
                <a:gd name="connsiteY91" fmla="*/ 840582 h 1352551"/>
                <a:gd name="connsiteX92" fmla="*/ 1650206 w 2495550"/>
                <a:gd name="connsiteY92" fmla="*/ 847726 h 1352551"/>
                <a:gd name="connsiteX93" fmla="*/ 1674018 w 2495550"/>
                <a:gd name="connsiteY93" fmla="*/ 833438 h 1352551"/>
                <a:gd name="connsiteX94" fmla="*/ 1685925 w 2495550"/>
                <a:gd name="connsiteY94" fmla="*/ 821532 h 1352551"/>
                <a:gd name="connsiteX95" fmla="*/ 1704975 w 2495550"/>
                <a:gd name="connsiteY95" fmla="*/ 809626 h 1352551"/>
                <a:gd name="connsiteX96" fmla="*/ 1666875 w 2495550"/>
                <a:gd name="connsiteY96" fmla="*/ 776288 h 1352551"/>
                <a:gd name="connsiteX97" fmla="*/ 1640681 w 2495550"/>
                <a:gd name="connsiteY97" fmla="*/ 783432 h 1352551"/>
                <a:gd name="connsiteX98" fmla="*/ 1643061 w 2495550"/>
                <a:gd name="connsiteY98" fmla="*/ 800101 h 1352551"/>
                <a:gd name="connsiteX99" fmla="*/ 1624012 w 2495550"/>
                <a:gd name="connsiteY99" fmla="*/ 807244 h 1352551"/>
                <a:gd name="connsiteX100" fmla="*/ 1597819 w 2495550"/>
                <a:gd name="connsiteY100" fmla="*/ 814388 h 1352551"/>
                <a:gd name="connsiteX101" fmla="*/ 1576387 w 2495550"/>
                <a:gd name="connsiteY101" fmla="*/ 823913 h 1352551"/>
                <a:gd name="connsiteX102" fmla="*/ 1569243 w 2495550"/>
                <a:gd name="connsiteY102" fmla="*/ 840582 h 1352551"/>
                <a:gd name="connsiteX103" fmla="*/ 1547812 w 2495550"/>
                <a:gd name="connsiteY103" fmla="*/ 840582 h 1352551"/>
                <a:gd name="connsiteX104" fmla="*/ 1533525 w 2495550"/>
                <a:gd name="connsiteY104" fmla="*/ 850107 h 1352551"/>
                <a:gd name="connsiteX105" fmla="*/ 1502568 w 2495550"/>
                <a:gd name="connsiteY105" fmla="*/ 845345 h 1352551"/>
                <a:gd name="connsiteX106" fmla="*/ 1454943 w 2495550"/>
                <a:gd name="connsiteY106" fmla="*/ 840582 h 1352551"/>
                <a:gd name="connsiteX107" fmla="*/ 1433512 w 2495550"/>
                <a:gd name="connsiteY107" fmla="*/ 826295 h 1352551"/>
                <a:gd name="connsiteX108" fmla="*/ 1402556 w 2495550"/>
                <a:gd name="connsiteY108" fmla="*/ 828676 h 1352551"/>
                <a:gd name="connsiteX109" fmla="*/ 1376362 w 2495550"/>
                <a:gd name="connsiteY109" fmla="*/ 838201 h 1352551"/>
                <a:gd name="connsiteX110" fmla="*/ 1359693 w 2495550"/>
                <a:gd name="connsiteY110" fmla="*/ 833438 h 1352551"/>
                <a:gd name="connsiteX111" fmla="*/ 1340643 w 2495550"/>
                <a:gd name="connsiteY111" fmla="*/ 804863 h 1352551"/>
                <a:gd name="connsiteX112" fmla="*/ 1340643 w 2495550"/>
                <a:gd name="connsiteY112" fmla="*/ 792957 h 1352551"/>
                <a:gd name="connsiteX113" fmla="*/ 1331118 w 2495550"/>
                <a:gd name="connsiteY113" fmla="*/ 816770 h 1352551"/>
                <a:gd name="connsiteX114" fmla="*/ 1335881 w 2495550"/>
                <a:gd name="connsiteY114" fmla="*/ 850107 h 1352551"/>
                <a:gd name="connsiteX115" fmla="*/ 1328737 w 2495550"/>
                <a:gd name="connsiteY115" fmla="*/ 869157 h 1352551"/>
                <a:gd name="connsiteX116" fmla="*/ 1300162 w 2495550"/>
                <a:gd name="connsiteY116" fmla="*/ 869157 h 1352551"/>
                <a:gd name="connsiteX117" fmla="*/ 1281112 w 2495550"/>
                <a:gd name="connsiteY117" fmla="*/ 854870 h 1352551"/>
                <a:gd name="connsiteX118" fmla="*/ 1259681 w 2495550"/>
                <a:gd name="connsiteY118" fmla="*/ 854870 h 1352551"/>
                <a:gd name="connsiteX119" fmla="*/ 1235868 w 2495550"/>
                <a:gd name="connsiteY119" fmla="*/ 845345 h 1352551"/>
                <a:gd name="connsiteX120" fmla="*/ 1228725 w 2495550"/>
                <a:gd name="connsiteY120" fmla="*/ 838201 h 1352551"/>
                <a:gd name="connsiteX121" fmla="*/ 1228725 w 2495550"/>
                <a:gd name="connsiteY121" fmla="*/ 814388 h 1352551"/>
                <a:gd name="connsiteX122" fmla="*/ 1231106 w 2495550"/>
                <a:gd name="connsiteY122" fmla="*/ 790576 h 1352551"/>
                <a:gd name="connsiteX123" fmla="*/ 1235868 w 2495550"/>
                <a:gd name="connsiteY123" fmla="*/ 766763 h 1352551"/>
                <a:gd name="connsiteX124" fmla="*/ 1252537 w 2495550"/>
                <a:gd name="connsiteY124" fmla="*/ 752476 h 1352551"/>
                <a:gd name="connsiteX125" fmla="*/ 1259681 w 2495550"/>
                <a:gd name="connsiteY125" fmla="*/ 745332 h 1352551"/>
                <a:gd name="connsiteX126" fmla="*/ 1250156 w 2495550"/>
                <a:gd name="connsiteY126" fmla="*/ 721520 h 1352551"/>
                <a:gd name="connsiteX127" fmla="*/ 1216818 w 2495550"/>
                <a:gd name="connsiteY127" fmla="*/ 692945 h 1352551"/>
                <a:gd name="connsiteX128" fmla="*/ 1193006 w 2495550"/>
                <a:gd name="connsiteY128" fmla="*/ 676276 h 1352551"/>
                <a:gd name="connsiteX129" fmla="*/ 1178718 w 2495550"/>
                <a:gd name="connsiteY129" fmla="*/ 657226 h 1352551"/>
                <a:gd name="connsiteX130" fmla="*/ 1178718 w 2495550"/>
                <a:gd name="connsiteY130" fmla="*/ 657226 h 1352551"/>
                <a:gd name="connsiteX131" fmla="*/ 1183481 w 2495550"/>
                <a:gd name="connsiteY131" fmla="*/ 695326 h 1352551"/>
                <a:gd name="connsiteX132" fmla="*/ 1185862 w 2495550"/>
                <a:gd name="connsiteY132" fmla="*/ 723901 h 1352551"/>
                <a:gd name="connsiteX133" fmla="*/ 1212056 w 2495550"/>
                <a:gd name="connsiteY133" fmla="*/ 735807 h 1352551"/>
                <a:gd name="connsiteX134" fmla="*/ 1221581 w 2495550"/>
                <a:gd name="connsiteY134" fmla="*/ 750095 h 1352551"/>
                <a:gd name="connsiteX135" fmla="*/ 1212056 w 2495550"/>
                <a:gd name="connsiteY135" fmla="*/ 776288 h 1352551"/>
                <a:gd name="connsiteX136" fmla="*/ 1214437 w 2495550"/>
                <a:gd name="connsiteY136" fmla="*/ 802482 h 1352551"/>
                <a:gd name="connsiteX137" fmla="*/ 1207293 w 2495550"/>
                <a:gd name="connsiteY137" fmla="*/ 823913 h 1352551"/>
                <a:gd name="connsiteX138" fmla="*/ 1212056 w 2495550"/>
                <a:gd name="connsiteY138" fmla="*/ 842963 h 1352551"/>
                <a:gd name="connsiteX139" fmla="*/ 1212056 w 2495550"/>
                <a:gd name="connsiteY139" fmla="*/ 842963 h 1352551"/>
                <a:gd name="connsiteX140" fmla="*/ 1183481 w 2495550"/>
                <a:gd name="connsiteY140" fmla="*/ 842963 h 1352551"/>
                <a:gd name="connsiteX141" fmla="*/ 1166812 w 2495550"/>
                <a:gd name="connsiteY141" fmla="*/ 842963 h 1352551"/>
                <a:gd name="connsiteX142" fmla="*/ 1147762 w 2495550"/>
                <a:gd name="connsiteY142" fmla="*/ 852488 h 1352551"/>
                <a:gd name="connsiteX143" fmla="*/ 1131093 w 2495550"/>
                <a:gd name="connsiteY143" fmla="*/ 842963 h 1352551"/>
                <a:gd name="connsiteX144" fmla="*/ 1104900 w 2495550"/>
                <a:gd name="connsiteY144" fmla="*/ 852488 h 1352551"/>
                <a:gd name="connsiteX145" fmla="*/ 1083468 w 2495550"/>
                <a:gd name="connsiteY145" fmla="*/ 859632 h 1352551"/>
                <a:gd name="connsiteX146" fmla="*/ 1076325 w 2495550"/>
                <a:gd name="connsiteY146" fmla="*/ 847726 h 1352551"/>
                <a:gd name="connsiteX147" fmla="*/ 1047750 w 2495550"/>
                <a:gd name="connsiteY147" fmla="*/ 857251 h 1352551"/>
                <a:gd name="connsiteX148" fmla="*/ 1009650 w 2495550"/>
                <a:gd name="connsiteY148" fmla="*/ 828676 h 1352551"/>
                <a:gd name="connsiteX149" fmla="*/ 981075 w 2495550"/>
                <a:gd name="connsiteY149" fmla="*/ 831057 h 1352551"/>
                <a:gd name="connsiteX150" fmla="*/ 959643 w 2495550"/>
                <a:gd name="connsiteY150" fmla="*/ 840582 h 1352551"/>
                <a:gd name="connsiteX151" fmla="*/ 938212 w 2495550"/>
                <a:gd name="connsiteY151" fmla="*/ 857251 h 1352551"/>
                <a:gd name="connsiteX152" fmla="*/ 926306 w 2495550"/>
                <a:gd name="connsiteY152" fmla="*/ 838201 h 1352551"/>
                <a:gd name="connsiteX153" fmla="*/ 935831 w 2495550"/>
                <a:gd name="connsiteY153" fmla="*/ 812007 h 1352551"/>
                <a:gd name="connsiteX154" fmla="*/ 938212 w 2495550"/>
                <a:gd name="connsiteY154" fmla="*/ 802482 h 1352551"/>
                <a:gd name="connsiteX155" fmla="*/ 931068 w 2495550"/>
                <a:gd name="connsiteY155" fmla="*/ 783432 h 1352551"/>
                <a:gd name="connsiteX156" fmla="*/ 923925 w 2495550"/>
                <a:gd name="connsiteY156" fmla="*/ 776288 h 1352551"/>
                <a:gd name="connsiteX157" fmla="*/ 914400 w 2495550"/>
                <a:gd name="connsiteY157" fmla="*/ 804863 h 1352551"/>
                <a:gd name="connsiteX158" fmla="*/ 914400 w 2495550"/>
                <a:gd name="connsiteY158" fmla="*/ 828676 h 1352551"/>
                <a:gd name="connsiteX159" fmla="*/ 885825 w 2495550"/>
                <a:gd name="connsiteY159" fmla="*/ 833438 h 1352551"/>
                <a:gd name="connsiteX160" fmla="*/ 866775 w 2495550"/>
                <a:gd name="connsiteY160" fmla="*/ 838201 h 1352551"/>
                <a:gd name="connsiteX161" fmla="*/ 845343 w 2495550"/>
                <a:gd name="connsiteY161" fmla="*/ 809626 h 1352551"/>
                <a:gd name="connsiteX162" fmla="*/ 831056 w 2495550"/>
                <a:gd name="connsiteY162" fmla="*/ 788195 h 1352551"/>
                <a:gd name="connsiteX163" fmla="*/ 823912 w 2495550"/>
                <a:gd name="connsiteY163" fmla="*/ 764382 h 1352551"/>
                <a:gd name="connsiteX164" fmla="*/ 821531 w 2495550"/>
                <a:gd name="connsiteY164" fmla="*/ 738188 h 1352551"/>
                <a:gd name="connsiteX165" fmla="*/ 800100 w 2495550"/>
                <a:gd name="connsiteY165" fmla="*/ 697707 h 1352551"/>
                <a:gd name="connsiteX166" fmla="*/ 800100 w 2495550"/>
                <a:gd name="connsiteY166" fmla="*/ 723901 h 1352551"/>
                <a:gd name="connsiteX167" fmla="*/ 802481 w 2495550"/>
                <a:gd name="connsiteY167" fmla="*/ 762001 h 1352551"/>
                <a:gd name="connsiteX168" fmla="*/ 816768 w 2495550"/>
                <a:gd name="connsiteY168" fmla="*/ 797720 h 1352551"/>
                <a:gd name="connsiteX169" fmla="*/ 840581 w 2495550"/>
                <a:gd name="connsiteY169" fmla="*/ 838201 h 1352551"/>
                <a:gd name="connsiteX170" fmla="*/ 862012 w 2495550"/>
                <a:gd name="connsiteY170" fmla="*/ 859632 h 1352551"/>
                <a:gd name="connsiteX171" fmla="*/ 854868 w 2495550"/>
                <a:gd name="connsiteY171" fmla="*/ 878682 h 1352551"/>
                <a:gd name="connsiteX172" fmla="*/ 840581 w 2495550"/>
                <a:gd name="connsiteY172" fmla="*/ 907257 h 1352551"/>
                <a:gd name="connsiteX173" fmla="*/ 840581 w 2495550"/>
                <a:gd name="connsiteY173" fmla="*/ 907257 h 1352551"/>
                <a:gd name="connsiteX174" fmla="*/ 816768 w 2495550"/>
                <a:gd name="connsiteY174" fmla="*/ 907257 h 1352551"/>
                <a:gd name="connsiteX175" fmla="*/ 826293 w 2495550"/>
                <a:gd name="connsiteY175" fmla="*/ 873920 h 1352551"/>
                <a:gd name="connsiteX176" fmla="*/ 812006 w 2495550"/>
                <a:gd name="connsiteY176" fmla="*/ 890588 h 1352551"/>
                <a:gd name="connsiteX177" fmla="*/ 804862 w 2495550"/>
                <a:gd name="connsiteY177" fmla="*/ 866776 h 1352551"/>
                <a:gd name="connsiteX178" fmla="*/ 785812 w 2495550"/>
                <a:gd name="connsiteY178" fmla="*/ 869157 h 1352551"/>
                <a:gd name="connsiteX179" fmla="*/ 766762 w 2495550"/>
                <a:gd name="connsiteY179" fmla="*/ 866776 h 1352551"/>
                <a:gd name="connsiteX180" fmla="*/ 759618 w 2495550"/>
                <a:gd name="connsiteY180" fmla="*/ 857251 h 1352551"/>
                <a:gd name="connsiteX181" fmla="*/ 759618 w 2495550"/>
                <a:gd name="connsiteY181" fmla="*/ 857251 h 1352551"/>
                <a:gd name="connsiteX182" fmla="*/ 745331 w 2495550"/>
                <a:gd name="connsiteY182" fmla="*/ 854870 h 1352551"/>
                <a:gd name="connsiteX183" fmla="*/ 728662 w 2495550"/>
                <a:gd name="connsiteY183" fmla="*/ 854870 h 1352551"/>
                <a:gd name="connsiteX184" fmla="*/ 716756 w 2495550"/>
                <a:gd name="connsiteY184" fmla="*/ 871538 h 1352551"/>
                <a:gd name="connsiteX185" fmla="*/ 697706 w 2495550"/>
                <a:gd name="connsiteY185" fmla="*/ 871538 h 1352551"/>
                <a:gd name="connsiteX186" fmla="*/ 685800 w 2495550"/>
                <a:gd name="connsiteY186" fmla="*/ 857251 h 1352551"/>
                <a:gd name="connsiteX187" fmla="*/ 683418 w 2495550"/>
                <a:gd name="connsiteY187" fmla="*/ 857251 h 1352551"/>
                <a:gd name="connsiteX188" fmla="*/ 669131 w 2495550"/>
                <a:gd name="connsiteY188" fmla="*/ 871538 h 1352551"/>
                <a:gd name="connsiteX189" fmla="*/ 669131 w 2495550"/>
                <a:gd name="connsiteY189" fmla="*/ 885826 h 1352551"/>
                <a:gd name="connsiteX190" fmla="*/ 678656 w 2495550"/>
                <a:gd name="connsiteY190" fmla="*/ 895351 h 1352551"/>
                <a:gd name="connsiteX191" fmla="*/ 721518 w 2495550"/>
                <a:gd name="connsiteY191" fmla="*/ 895351 h 1352551"/>
                <a:gd name="connsiteX192" fmla="*/ 754856 w 2495550"/>
                <a:gd name="connsiteY192" fmla="*/ 895351 h 1352551"/>
                <a:gd name="connsiteX193" fmla="*/ 792956 w 2495550"/>
                <a:gd name="connsiteY193" fmla="*/ 892970 h 1352551"/>
                <a:gd name="connsiteX194" fmla="*/ 800100 w 2495550"/>
                <a:gd name="connsiteY194" fmla="*/ 904876 h 1352551"/>
                <a:gd name="connsiteX195" fmla="*/ 800100 w 2495550"/>
                <a:gd name="connsiteY195" fmla="*/ 904876 h 1352551"/>
                <a:gd name="connsiteX196" fmla="*/ 771525 w 2495550"/>
                <a:gd name="connsiteY196" fmla="*/ 919163 h 1352551"/>
                <a:gd name="connsiteX197" fmla="*/ 752475 w 2495550"/>
                <a:gd name="connsiteY197" fmla="*/ 935832 h 1352551"/>
                <a:gd name="connsiteX198" fmla="*/ 752475 w 2495550"/>
                <a:gd name="connsiteY198" fmla="*/ 935832 h 1352551"/>
                <a:gd name="connsiteX199" fmla="*/ 723900 w 2495550"/>
                <a:gd name="connsiteY199" fmla="*/ 923926 h 1352551"/>
                <a:gd name="connsiteX200" fmla="*/ 707231 w 2495550"/>
                <a:gd name="connsiteY200" fmla="*/ 914401 h 1352551"/>
                <a:gd name="connsiteX201" fmla="*/ 669131 w 2495550"/>
                <a:gd name="connsiteY201" fmla="*/ 914401 h 1352551"/>
                <a:gd name="connsiteX202" fmla="*/ 635793 w 2495550"/>
                <a:gd name="connsiteY202" fmla="*/ 919163 h 1352551"/>
                <a:gd name="connsiteX203" fmla="*/ 616743 w 2495550"/>
                <a:gd name="connsiteY203" fmla="*/ 902495 h 1352551"/>
                <a:gd name="connsiteX204" fmla="*/ 607218 w 2495550"/>
                <a:gd name="connsiteY204" fmla="*/ 864395 h 1352551"/>
                <a:gd name="connsiteX205" fmla="*/ 597693 w 2495550"/>
                <a:gd name="connsiteY205" fmla="*/ 850107 h 1352551"/>
                <a:gd name="connsiteX206" fmla="*/ 590550 w 2495550"/>
                <a:gd name="connsiteY206" fmla="*/ 833438 h 1352551"/>
                <a:gd name="connsiteX207" fmla="*/ 576262 w 2495550"/>
                <a:gd name="connsiteY207" fmla="*/ 840582 h 1352551"/>
                <a:gd name="connsiteX208" fmla="*/ 576262 w 2495550"/>
                <a:gd name="connsiteY208" fmla="*/ 864395 h 1352551"/>
                <a:gd name="connsiteX209" fmla="*/ 561975 w 2495550"/>
                <a:gd name="connsiteY209" fmla="*/ 850107 h 1352551"/>
                <a:gd name="connsiteX210" fmla="*/ 540543 w 2495550"/>
                <a:gd name="connsiteY210" fmla="*/ 842963 h 1352551"/>
                <a:gd name="connsiteX211" fmla="*/ 516731 w 2495550"/>
                <a:gd name="connsiteY211" fmla="*/ 845345 h 1352551"/>
                <a:gd name="connsiteX212" fmla="*/ 509587 w 2495550"/>
                <a:gd name="connsiteY212" fmla="*/ 866776 h 1352551"/>
                <a:gd name="connsiteX213" fmla="*/ 497681 w 2495550"/>
                <a:gd name="connsiteY213" fmla="*/ 871538 h 1352551"/>
                <a:gd name="connsiteX214" fmla="*/ 478631 w 2495550"/>
                <a:gd name="connsiteY214" fmla="*/ 871538 h 1352551"/>
                <a:gd name="connsiteX215" fmla="*/ 450056 w 2495550"/>
                <a:gd name="connsiteY215" fmla="*/ 881063 h 1352551"/>
                <a:gd name="connsiteX216" fmla="*/ 435768 w 2495550"/>
                <a:gd name="connsiteY216" fmla="*/ 904876 h 1352551"/>
                <a:gd name="connsiteX217" fmla="*/ 442912 w 2495550"/>
                <a:gd name="connsiteY217" fmla="*/ 912020 h 1352551"/>
                <a:gd name="connsiteX218" fmla="*/ 483393 w 2495550"/>
                <a:gd name="connsiteY218" fmla="*/ 890588 h 1352551"/>
                <a:gd name="connsiteX219" fmla="*/ 504825 w 2495550"/>
                <a:gd name="connsiteY219" fmla="*/ 895351 h 1352551"/>
                <a:gd name="connsiteX220" fmla="*/ 535781 w 2495550"/>
                <a:gd name="connsiteY220" fmla="*/ 883445 h 1352551"/>
                <a:gd name="connsiteX221" fmla="*/ 569118 w 2495550"/>
                <a:gd name="connsiteY221" fmla="*/ 909638 h 1352551"/>
                <a:gd name="connsiteX222" fmla="*/ 578643 w 2495550"/>
                <a:gd name="connsiteY222" fmla="*/ 935832 h 1352551"/>
                <a:gd name="connsiteX223" fmla="*/ 607218 w 2495550"/>
                <a:gd name="connsiteY223" fmla="*/ 928688 h 1352551"/>
                <a:gd name="connsiteX224" fmla="*/ 623887 w 2495550"/>
                <a:gd name="connsiteY224" fmla="*/ 950120 h 1352551"/>
                <a:gd name="connsiteX225" fmla="*/ 661987 w 2495550"/>
                <a:gd name="connsiteY225" fmla="*/ 954882 h 1352551"/>
                <a:gd name="connsiteX226" fmla="*/ 721518 w 2495550"/>
                <a:gd name="connsiteY226" fmla="*/ 964407 h 1352551"/>
                <a:gd name="connsiteX227" fmla="*/ 762000 w 2495550"/>
                <a:gd name="connsiteY227" fmla="*/ 971551 h 1352551"/>
                <a:gd name="connsiteX228" fmla="*/ 762000 w 2495550"/>
                <a:gd name="connsiteY228" fmla="*/ 971551 h 1352551"/>
                <a:gd name="connsiteX229" fmla="*/ 781050 w 2495550"/>
                <a:gd name="connsiteY229" fmla="*/ 940595 h 1352551"/>
                <a:gd name="connsiteX230" fmla="*/ 807243 w 2495550"/>
                <a:gd name="connsiteY230" fmla="*/ 940595 h 1352551"/>
                <a:gd name="connsiteX231" fmla="*/ 845343 w 2495550"/>
                <a:gd name="connsiteY231" fmla="*/ 940595 h 1352551"/>
                <a:gd name="connsiteX232" fmla="*/ 838200 w 2495550"/>
                <a:gd name="connsiteY232" fmla="*/ 954882 h 1352551"/>
                <a:gd name="connsiteX233" fmla="*/ 828675 w 2495550"/>
                <a:gd name="connsiteY233" fmla="*/ 969170 h 1352551"/>
                <a:gd name="connsiteX234" fmla="*/ 840581 w 2495550"/>
                <a:gd name="connsiteY234" fmla="*/ 978695 h 1352551"/>
                <a:gd name="connsiteX235" fmla="*/ 816768 w 2495550"/>
                <a:gd name="connsiteY235" fmla="*/ 997745 h 1352551"/>
                <a:gd name="connsiteX236" fmla="*/ 814387 w 2495550"/>
                <a:gd name="connsiteY236" fmla="*/ 1019176 h 1352551"/>
                <a:gd name="connsiteX237" fmla="*/ 807243 w 2495550"/>
                <a:gd name="connsiteY237" fmla="*/ 1031082 h 1352551"/>
                <a:gd name="connsiteX238" fmla="*/ 781050 w 2495550"/>
                <a:gd name="connsiteY238" fmla="*/ 1035845 h 1352551"/>
                <a:gd name="connsiteX239" fmla="*/ 788193 w 2495550"/>
                <a:gd name="connsiteY239" fmla="*/ 1059657 h 1352551"/>
                <a:gd name="connsiteX240" fmla="*/ 757237 w 2495550"/>
                <a:gd name="connsiteY240" fmla="*/ 1064420 h 1352551"/>
                <a:gd name="connsiteX241" fmla="*/ 742950 w 2495550"/>
                <a:gd name="connsiteY241" fmla="*/ 1047751 h 1352551"/>
                <a:gd name="connsiteX242" fmla="*/ 711993 w 2495550"/>
                <a:gd name="connsiteY242" fmla="*/ 1050132 h 1352551"/>
                <a:gd name="connsiteX243" fmla="*/ 685800 w 2495550"/>
                <a:gd name="connsiteY243" fmla="*/ 1057276 h 1352551"/>
                <a:gd name="connsiteX244" fmla="*/ 659606 w 2495550"/>
                <a:gd name="connsiteY244" fmla="*/ 1054895 h 1352551"/>
                <a:gd name="connsiteX245" fmla="*/ 638175 w 2495550"/>
                <a:gd name="connsiteY245" fmla="*/ 1052513 h 1352551"/>
                <a:gd name="connsiteX246" fmla="*/ 638175 w 2495550"/>
                <a:gd name="connsiteY246" fmla="*/ 1038226 h 1352551"/>
                <a:gd name="connsiteX247" fmla="*/ 616743 w 2495550"/>
                <a:gd name="connsiteY247" fmla="*/ 1040607 h 1352551"/>
                <a:gd name="connsiteX248" fmla="*/ 595312 w 2495550"/>
                <a:gd name="connsiteY248" fmla="*/ 1045370 h 1352551"/>
                <a:gd name="connsiteX249" fmla="*/ 588168 w 2495550"/>
                <a:gd name="connsiteY249" fmla="*/ 1035845 h 1352551"/>
                <a:gd name="connsiteX250" fmla="*/ 588168 w 2495550"/>
                <a:gd name="connsiteY250" fmla="*/ 1023938 h 1352551"/>
                <a:gd name="connsiteX251" fmla="*/ 588168 w 2495550"/>
                <a:gd name="connsiteY251" fmla="*/ 1023938 h 1352551"/>
                <a:gd name="connsiteX252" fmla="*/ 642937 w 2495550"/>
                <a:gd name="connsiteY252" fmla="*/ 1009651 h 1352551"/>
                <a:gd name="connsiteX253" fmla="*/ 664368 w 2495550"/>
                <a:gd name="connsiteY253" fmla="*/ 992982 h 1352551"/>
                <a:gd name="connsiteX254" fmla="*/ 664368 w 2495550"/>
                <a:gd name="connsiteY254" fmla="*/ 992982 h 1352551"/>
                <a:gd name="connsiteX255" fmla="*/ 664368 w 2495550"/>
                <a:gd name="connsiteY255" fmla="*/ 992982 h 1352551"/>
                <a:gd name="connsiteX256" fmla="*/ 614362 w 2495550"/>
                <a:gd name="connsiteY256" fmla="*/ 992982 h 1352551"/>
                <a:gd name="connsiteX257" fmla="*/ 597693 w 2495550"/>
                <a:gd name="connsiteY257" fmla="*/ 995363 h 1352551"/>
                <a:gd name="connsiteX258" fmla="*/ 595312 w 2495550"/>
                <a:gd name="connsiteY258" fmla="*/ 973932 h 1352551"/>
                <a:gd name="connsiteX259" fmla="*/ 566737 w 2495550"/>
                <a:gd name="connsiteY259" fmla="*/ 971551 h 1352551"/>
                <a:gd name="connsiteX260" fmla="*/ 576262 w 2495550"/>
                <a:gd name="connsiteY260" fmla="*/ 992982 h 1352551"/>
                <a:gd name="connsiteX261" fmla="*/ 561975 w 2495550"/>
                <a:gd name="connsiteY261" fmla="*/ 997745 h 1352551"/>
                <a:gd name="connsiteX262" fmla="*/ 528637 w 2495550"/>
                <a:gd name="connsiteY262" fmla="*/ 992982 h 1352551"/>
                <a:gd name="connsiteX263" fmla="*/ 509587 w 2495550"/>
                <a:gd name="connsiteY263" fmla="*/ 995363 h 1352551"/>
                <a:gd name="connsiteX264" fmla="*/ 523875 w 2495550"/>
                <a:gd name="connsiteY264" fmla="*/ 1012032 h 1352551"/>
                <a:gd name="connsiteX265" fmla="*/ 533400 w 2495550"/>
                <a:gd name="connsiteY265" fmla="*/ 1023938 h 1352551"/>
                <a:gd name="connsiteX266" fmla="*/ 523875 w 2495550"/>
                <a:gd name="connsiteY266" fmla="*/ 1033463 h 1352551"/>
                <a:gd name="connsiteX267" fmla="*/ 523875 w 2495550"/>
                <a:gd name="connsiteY267" fmla="*/ 1033463 h 1352551"/>
                <a:gd name="connsiteX268" fmla="*/ 514350 w 2495550"/>
                <a:gd name="connsiteY268" fmla="*/ 1059657 h 1352551"/>
                <a:gd name="connsiteX269" fmla="*/ 485775 w 2495550"/>
                <a:gd name="connsiteY269" fmla="*/ 1081088 h 1352551"/>
                <a:gd name="connsiteX270" fmla="*/ 471487 w 2495550"/>
                <a:gd name="connsiteY270" fmla="*/ 1076326 h 1352551"/>
                <a:gd name="connsiteX271" fmla="*/ 454818 w 2495550"/>
                <a:gd name="connsiteY271" fmla="*/ 1090613 h 1352551"/>
                <a:gd name="connsiteX272" fmla="*/ 447675 w 2495550"/>
                <a:gd name="connsiteY272" fmla="*/ 1088232 h 1352551"/>
                <a:gd name="connsiteX273" fmla="*/ 450056 w 2495550"/>
                <a:gd name="connsiteY273" fmla="*/ 1064420 h 1352551"/>
                <a:gd name="connsiteX274" fmla="*/ 452437 w 2495550"/>
                <a:gd name="connsiteY274" fmla="*/ 1040607 h 1352551"/>
                <a:gd name="connsiteX275" fmla="*/ 442912 w 2495550"/>
                <a:gd name="connsiteY275" fmla="*/ 1035845 h 1352551"/>
                <a:gd name="connsiteX276" fmla="*/ 440531 w 2495550"/>
                <a:gd name="connsiteY276" fmla="*/ 1052513 h 1352551"/>
                <a:gd name="connsiteX277" fmla="*/ 433387 w 2495550"/>
                <a:gd name="connsiteY277" fmla="*/ 1066801 h 1352551"/>
                <a:gd name="connsiteX278" fmla="*/ 409575 w 2495550"/>
                <a:gd name="connsiteY278" fmla="*/ 1057276 h 1352551"/>
                <a:gd name="connsiteX279" fmla="*/ 400050 w 2495550"/>
                <a:gd name="connsiteY279" fmla="*/ 1054895 h 1352551"/>
                <a:gd name="connsiteX280" fmla="*/ 400050 w 2495550"/>
                <a:gd name="connsiteY280" fmla="*/ 1073945 h 1352551"/>
                <a:gd name="connsiteX281" fmla="*/ 421481 w 2495550"/>
                <a:gd name="connsiteY281" fmla="*/ 1092995 h 1352551"/>
                <a:gd name="connsiteX282" fmla="*/ 392906 w 2495550"/>
                <a:gd name="connsiteY282" fmla="*/ 1095376 h 1352551"/>
                <a:gd name="connsiteX283" fmla="*/ 388143 w 2495550"/>
                <a:gd name="connsiteY283" fmla="*/ 1104901 h 1352551"/>
                <a:gd name="connsiteX284" fmla="*/ 359568 w 2495550"/>
                <a:gd name="connsiteY284" fmla="*/ 1095376 h 1352551"/>
                <a:gd name="connsiteX285" fmla="*/ 359568 w 2495550"/>
                <a:gd name="connsiteY285" fmla="*/ 1114426 h 1352551"/>
                <a:gd name="connsiteX286" fmla="*/ 350043 w 2495550"/>
                <a:gd name="connsiteY286" fmla="*/ 1126332 h 1352551"/>
                <a:gd name="connsiteX287" fmla="*/ 340518 w 2495550"/>
                <a:gd name="connsiteY287" fmla="*/ 1126332 h 1352551"/>
                <a:gd name="connsiteX288" fmla="*/ 333375 w 2495550"/>
                <a:gd name="connsiteY288" fmla="*/ 1092995 h 1352551"/>
                <a:gd name="connsiteX289" fmla="*/ 307181 w 2495550"/>
                <a:gd name="connsiteY289" fmla="*/ 1078707 h 1352551"/>
                <a:gd name="connsiteX290" fmla="*/ 288131 w 2495550"/>
                <a:gd name="connsiteY290" fmla="*/ 1066801 h 1352551"/>
                <a:gd name="connsiteX291" fmla="*/ 295275 w 2495550"/>
                <a:gd name="connsiteY291" fmla="*/ 1016795 h 1352551"/>
                <a:gd name="connsiteX292" fmla="*/ 302418 w 2495550"/>
                <a:gd name="connsiteY292" fmla="*/ 983457 h 1352551"/>
                <a:gd name="connsiteX293" fmla="*/ 345281 w 2495550"/>
                <a:gd name="connsiteY293" fmla="*/ 959645 h 1352551"/>
                <a:gd name="connsiteX294" fmla="*/ 354806 w 2495550"/>
                <a:gd name="connsiteY294" fmla="*/ 942976 h 1352551"/>
                <a:gd name="connsiteX295" fmla="*/ 366712 w 2495550"/>
                <a:gd name="connsiteY295" fmla="*/ 916782 h 1352551"/>
                <a:gd name="connsiteX296" fmla="*/ 366712 w 2495550"/>
                <a:gd name="connsiteY296" fmla="*/ 916782 h 1352551"/>
                <a:gd name="connsiteX297" fmla="*/ 338137 w 2495550"/>
                <a:gd name="connsiteY297" fmla="*/ 923926 h 1352551"/>
                <a:gd name="connsiteX298" fmla="*/ 330993 w 2495550"/>
                <a:gd name="connsiteY298" fmla="*/ 900113 h 1352551"/>
                <a:gd name="connsiteX299" fmla="*/ 328612 w 2495550"/>
                <a:gd name="connsiteY299" fmla="*/ 921545 h 1352551"/>
                <a:gd name="connsiteX300" fmla="*/ 316706 w 2495550"/>
                <a:gd name="connsiteY300" fmla="*/ 954882 h 1352551"/>
                <a:gd name="connsiteX301" fmla="*/ 304800 w 2495550"/>
                <a:gd name="connsiteY301" fmla="*/ 947738 h 1352551"/>
                <a:gd name="connsiteX302" fmla="*/ 304800 w 2495550"/>
                <a:gd name="connsiteY302" fmla="*/ 923926 h 1352551"/>
                <a:gd name="connsiteX303" fmla="*/ 304800 w 2495550"/>
                <a:gd name="connsiteY303" fmla="*/ 912020 h 1352551"/>
                <a:gd name="connsiteX304" fmla="*/ 295275 w 2495550"/>
                <a:gd name="connsiteY304" fmla="*/ 900113 h 1352551"/>
                <a:gd name="connsiteX305" fmla="*/ 285750 w 2495550"/>
                <a:gd name="connsiteY305" fmla="*/ 907257 h 1352551"/>
                <a:gd name="connsiteX306" fmla="*/ 280987 w 2495550"/>
                <a:gd name="connsiteY306" fmla="*/ 942976 h 1352551"/>
                <a:gd name="connsiteX307" fmla="*/ 297656 w 2495550"/>
                <a:gd name="connsiteY307" fmla="*/ 962026 h 1352551"/>
                <a:gd name="connsiteX308" fmla="*/ 292893 w 2495550"/>
                <a:gd name="connsiteY308" fmla="*/ 981076 h 1352551"/>
                <a:gd name="connsiteX309" fmla="*/ 280987 w 2495550"/>
                <a:gd name="connsiteY309" fmla="*/ 1012032 h 1352551"/>
                <a:gd name="connsiteX310" fmla="*/ 266700 w 2495550"/>
                <a:gd name="connsiteY310" fmla="*/ 1035845 h 1352551"/>
                <a:gd name="connsiteX311" fmla="*/ 223837 w 2495550"/>
                <a:gd name="connsiteY311" fmla="*/ 1023938 h 1352551"/>
                <a:gd name="connsiteX312" fmla="*/ 216693 w 2495550"/>
                <a:gd name="connsiteY312" fmla="*/ 992982 h 1352551"/>
                <a:gd name="connsiteX313" fmla="*/ 173831 w 2495550"/>
                <a:gd name="connsiteY313" fmla="*/ 966788 h 1352551"/>
                <a:gd name="connsiteX314" fmla="*/ 121443 w 2495550"/>
                <a:gd name="connsiteY314" fmla="*/ 945357 h 1352551"/>
                <a:gd name="connsiteX315" fmla="*/ 78581 w 2495550"/>
                <a:gd name="connsiteY315" fmla="*/ 907257 h 1352551"/>
                <a:gd name="connsiteX316" fmla="*/ 52387 w 2495550"/>
                <a:gd name="connsiteY316" fmla="*/ 869157 h 1352551"/>
                <a:gd name="connsiteX317" fmla="*/ 28575 w 2495550"/>
                <a:gd name="connsiteY317" fmla="*/ 809626 h 1352551"/>
                <a:gd name="connsiteX318" fmla="*/ 16668 w 2495550"/>
                <a:gd name="connsiteY318" fmla="*/ 740570 h 1352551"/>
                <a:gd name="connsiteX319" fmla="*/ 19050 w 2495550"/>
                <a:gd name="connsiteY319" fmla="*/ 681038 h 1352551"/>
                <a:gd name="connsiteX320" fmla="*/ 0 w 2495550"/>
                <a:gd name="connsiteY320" fmla="*/ 500064 h 1352551"/>
                <a:gd name="connsiteX321" fmla="*/ 16668 w 2495550"/>
                <a:gd name="connsiteY321" fmla="*/ 0 h 1352551"/>
                <a:gd name="connsiteX322" fmla="*/ 2069306 w 2495550"/>
                <a:gd name="connsiteY322" fmla="*/ 4763 h 1352551"/>
                <a:gd name="connsiteX0" fmla="*/ 2069306 w 2495550"/>
                <a:gd name="connsiteY0" fmla="*/ 4763 h 1352551"/>
                <a:gd name="connsiteX1" fmla="*/ 2074068 w 2495550"/>
                <a:gd name="connsiteY1" fmla="*/ 38101 h 1352551"/>
                <a:gd name="connsiteX2" fmla="*/ 2083593 w 2495550"/>
                <a:gd name="connsiteY2" fmla="*/ 92870 h 1352551"/>
                <a:gd name="connsiteX3" fmla="*/ 2105025 w 2495550"/>
                <a:gd name="connsiteY3" fmla="*/ 138113 h 1352551"/>
                <a:gd name="connsiteX4" fmla="*/ 2102643 w 2495550"/>
                <a:gd name="connsiteY4" fmla="*/ 188120 h 1352551"/>
                <a:gd name="connsiteX5" fmla="*/ 2102643 w 2495550"/>
                <a:gd name="connsiteY5" fmla="*/ 233363 h 1352551"/>
                <a:gd name="connsiteX6" fmla="*/ 2097881 w 2495550"/>
                <a:gd name="connsiteY6" fmla="*/ 283370 h 1352551"/>
                <a:gd name="connsiteX7" fmla="*/ 2112168 w 2495550"/>
                <a:gd name="connsiteY7" fmla="*/ 323851 h 1352551"/>
                <a:gd name="connsiteX8" fmla="*/ 2126456 w 2495550"/>
                <a:gd name="connsiteY8" fmla="*/ 354807 h 1352551"/>
                <a:gd name="connsiteX9" fmla="*/ 2121693 w 2495550"/>
                <a:gd name="connsiteY9" fmla="*/ 392907 h 1352551"/>
                <a:gd name="connsiteX10" fmla="*/ 2135981 w 2495550"/>
                <a:gd name="connsiteY10" fmla="*/ 431007 h 1352551"/>
                <a:gd name="connsiteX11" fmla="*/ 2162175 w 2495550"/>
                <a:gd name="connsiteY11" fmla="*/ 459582 h 1352551"/>
                <a:gd name="connsiteX12" fmla="*/ 2185987 w 2495550"/>
                <a:gd name="connsiteY12" fmla="*/ 485776 h 1352551"/>
                <a:gd name="connsiteX13" fmla="*/ 2195512 w 2495550"/>
                <a:gd name="connsiteY13" fmla="*/ 521495 h 1352551"/>
                <a:gd name="connsiteX14" fmla="*/ 2233612 w 2495550"/>
                <a:gd name="connsiteY14" fmla="*/ 638176 h 1352551"/>
                <a:gd name="connsiteX15" fmla="*/ 2255043 w 2495550"/>
                <a:gd name="connsiteY15" fmla="*/ 723901 h 1352551"/>
                <a:gd name="connsiteX16" fmla="*/ 2283618 w 2495550"/>
                <a:gd name="connsiteY16" fmla="*/ 769145 h 1352551"/>
                <a:gd name="connsiteX17" fmla="*/ 2305050 w 2495550"/>
                <a:gd name="connsiteY17" fmla="*/ 826295 h 1352551"/>
                <a:gd name="connsiteX18" fmla="*/ 2314575 w 2495550"/>
                <a:gd name="connsiteY18" fmla="*/ 876301 h 1352551"/>
                <a:gd name="connsiteX19" fmla="*/ 2357437 w 2495550"/>
                <a:gd name="connsiteY19" fmla="*/ 914401 h 1352551"/>
                <a:gd name="connsiteX20" fmla="*/ 2359818 w 2495550"/>
                <a:gd name="connsiteY20" fmla="*/ 954882 h 1352551"/>
                <a:gd name="connsiteX21" fmla="*/ 2364581 w 2495550"/>
                <a:gd name="connsiteY21" fmla="*/ 969170 h 1352551"/>
                <a:gd name="connsiteX22" fmla="*/ 2381250 w 2495550"/>
                <a:gd name="connsiteY22" fmla="*/ 983457 h 1352551"/>
                <a:gd name="connsiteX23" fmla="*/ 2376487 w 2495550"/>
                <a:gd name="connsiteY23" fmla="*/ 1000126 h 1352551"/>
                <a:gd name="connsiteX24" fmla="*/ 2409825 w 2495550"/>
                <a:gd name="connsiteY24" fmla="*/ 1023938 h 1352551"/>
                <a:gd name="connsiteX25" fmla="*/ 2426493 w 2495550"/>
                <a:gd name="connsiteY25" fmla="*/ 1064420 h 1352551"/>
                <a:gd name="connsiteX26" fmla="*/ 2407443 w 2495550"/>
                <a:gd name="connsiteY26" fmla="*/ 1073945 h 1352551"/>
                <a:gd name="connsiteX27" fmla="*/ 2393156 w 2495550"/>
                <a:gd name="connsiteY27" fmla="*/ 1052513 h 1352551"/>
                <a:gd name="connsiteX28" fmla="*/ 2381250 w 2495550"/>
                <a:gd name="connsiteY28" fmla="*/ 1040607 h 1352551"/>
                <a:gd name="connsiteX29" fmla="*/ 2371725 w 2495550"/>
                <a:gd name="connsiteY29" fmla="*/ 1040607 h 1352551"/>
                <a:gd name="connsiteX30" fmla="*/ 2369343 w 2495550"/>
                <a:gd name="connsiteY30" fmla="*/ 1062038 h 1352551"/>
                <a:gd name="connsiteX31" fmla="*/ 2388393 w 2495550"/>
                <a:gd name="connsiteY31" fmla="*/ 1095376 h 1352551"/>
                <a:gd name="connsiteX32" fmla="*/ 2402681 w 2495550"/>
                <a:gd name="connsiteY32" fmla="*/ 1109663 h 1352551"/>
                <a:gd name="connsiteX33" fmla="*/ 2416968 w 2495550"/>
                <a:gd name="connsiteY33" fmla="*/ 1090613 h 1352551"/>
                <a:gd name="connsiteX34" fmla="*/ 2431256 w 2495550"/>
                <a:gd name="connsiteY34" fmla="*/ 1095376 h 1352551"/>
                <a:gd name="connsiteX35" fmla="*/ 2438400 w 2495550"/>
                <a:gd name="connsiteY35" fmla="*/ 1121570 h 1352551"/>
                <a:gd name="connsiteX36" fmla="*/ 2440781 w 2495550"/>
                <a:gd name="connsiteY36" fmla="*/ 1133476 h 1352551"/>
                <a:gd name="connsiteX37" fmla="*/ 2416968 w 2495550"/>
                <a:gd name="connsiteY37" fmla="*/ 1135857 h 1352551"/>
                <a:gd name="connsiteX38" fmla="*/ 2431256 w 2495550"/>
                <a:gd name="connsiteY38" fmla="*/ 1157288 h 1352551"/>
                <a:gd name="connsiteX39" fmla="*/ 2459831 w 2495550"/>
                <a:gd name="connsiteY39" fmla="*/ 1164432 h 1352551"/>
                <a:gd name="connsiteX40" fmla="*/ 2478881 w 2495550"/>
                <a:gd name="connsiteY40" fmla="*/ 1195388 h 1352551"/>
                <a:gd name="connsiteX41" fmla="*/ 2471737 w 2495550"/>
                <a:gd name="connsiteY41" fmla="*/ 1240632 h 1352551"/>
                <a:gd name="connsiteX42" fmla="*/ 2476500 w 2495550"/>
                <a:gd name="connsiteY42" fmla="*/ 1295401 h 1352551"/>
                <a:gd name="connsiteX43" fmla="*/ 2495550 w 2495550"/>
                <a:gd name="connsiteY43" fmla="*/ 1352551 h 1352551"/>
                <a:gd name="connsiteX44" fmla="*/ 2474118 w 2495550"/>
                <a:gd name="connsiteY44" fmla="*/ 1352551 h 1352551"/>
                <a:gd name="connsiteX45" fmla="*/ 2445543 w 2495550"/>
                <a:gd name="connsiteY45" fmla="*/ 1340645 h 1352551"/>
                <a:gd name="connsiteX46" fmla="*/ 2428875 w 2495550"/>
                <a:gd name="connsiteY46" fmla="*/ 1340645 h 1352551"/>
                <a:gd name="connsiteX47" fmla="*/ 2412206 w 2495550"/>
                <a:gd name="connsiteY47" fmla="*/ 1331120 h 1352551"/>
                <a:gd name="connsiteX48" fmla="*/ 2395537 w 2495550"/>
                <a:gd name="connsiteY48" fmla="*/ 1321595 h 1352551"/>
                <a:gd name="connsiteX49" fmla="*/ 2400300 w 2495550"/>
                <a:gd name="connsiteY49" fmla="*/ 1273970 h 1352551"/>
                <a:gd name="connsiteX50" fmla="*/ 2352675 w 2495550"/>
                <a:gd name="connsiteY50" fmla="*/ 1250157 h 1352551"/>
                <a:gd name="connsiteX51" fmla="*/ 2336006 w 2495550"/>
                <a:gd name="connsiteY51" fmla="*/ 1216819 h 1352551"/>
                <a:gd name="connsiteX52" fmla="*/ 2278856 w 2495550"/>
                <a:gd name="connsiteY52" fmla="*/ 1185864 h 1352551"/>
                <a:gd name="connsiteX53" fmla="*/ 2235993 w 2495550"/>
                <a:gd name="connsiteY53" fmla="*/ 1178720 h 1352551"/>
                <a:gd name="connsiteX54" fmla="*/ 2209800 w 2495550"/>
                <a:gd name="connsiteY54" fmla="*/ 1193007 h 1352551"/>
                <a:gd name="connsiteX55" fmla="*/ 2195512 w 2495550"/>
                <a:gd name="connsiteY55" fmla="*/ 1190626 h 1352551"/>
                <a:gd name="connsiteX56" fmla="*/ 2200275 w 2495550"/>
                <a:gd name="connsiteY56" fmla="*/ 1173957 h 1352551"/>
                <a:gd name="connsiteX57" fmla="*/ 2240756 w 2495550"/>
                <a:gd name="connsiteY57" fmla="*/ 1138239 h 1352551"/>
                <a:gd name="connsiteX58" fmla="*/ 2216943 w 2495550"/>
                <a:gd name="connsiteY58" fmla="*/ 1128713 h 1352551"/>
                <a:gd name="connsiteX59" fmla="*/ 2193131 w 2495550"/>
                <a:gd name="connsiteY59" fmla="*/ 1159670 h 1352551"/>
                <a:gd name="connsiteX60" fmla="*/ 2171700 w 2495550"/>
                <a:gd name="connsiteY60" fmla="*/ 1169195 h 1352551"/>
                <a:gd name="connsiteX61" fmla="*/ 2164556 w 2495550"/>
                <a:gd name="connsiteY61" fmla="*/ 1157288 h 1352551"/>
                <a:gd name="connsiteX62" fmla="*/ 2155031 w 2495550"/>
                <a:gd name="connsiteY62" fmla="*/ 1152526 h 1352551"/>
                <a:gd name="connsiteX63" fmla="*/ 2135981 w 2495550"/>
                <a:gd name="connsiteY63" fmla="*/ 1157288 h 1352551"/>
                <a:gd name="connsiteX64" fmla="*/ 2107406 w 2495550"/>
                <a:gd name="connsiteY64" fmla="*/ 1147763 h 1352551"/>
                <a:gd name="connsiteX65" fmla="*/ 2093119 w 2495550"/>
                <a:gd name="connsiteY65" fmla="*/ 1145383 h 1352551"/>
                <a:gd name="connsiteX66" fmla="*/ 2066924 w 2495550"/>
                <a:gd name="connsiteY66" fmla="*/ 1131094 h 1352551"/>
                <a:gd name="connsiteX67" fmla="*/ 2052638 w 2495550"/>
                <a:gd name="connsiteY67" fmla="*/ 1135857 h 1352551"/>
                <a:gd name="connsiteX68" fmla="*/ 2007393 w 2495550"/>
                <a:gd name="connsiteY68" fmla="*/ 1128713 h 1352551"/>
                <a:gd name="connsiteX69" fmla="*/ 1993106 w 2495550"/>
                <a:gd name="connsiteY69" fmla="*/ 1100138 h 1352551"/>
                <a:gd name="connsiteX70" fmla="*/ 1969293 w 2495550"/>
                <a:gd name="connsiteY70" fmla="*/ 1119188 h 1352551"/>
                <a:gd name="connsiteX71" fmla="*/ 1952625 w 2495550"/>
                <a:gd name="connsiteY71" fmla="*/ 1143001 h 1352551"/>
                <a:gd name="connsiteX72" fmla="*/ 1938337 w 2495550"/>
                <a:gd name="connsiteY72" fmla="*/ 1109663 h 1352551"/>
                <a:gd name="connsiteX73" fmla="*/ 1938337 w 2495550"/>
                <a:gd name="connsiteY73" fmla="*/ 1088232 h 1352551"/>
                <a:gd name="connsiteX74" fmla="*/ 1909762 w 2495550"/>
                <a:gd name="connsiteY74" fmla="*/ 1062038 h 1352551"/>
                <a:gd name="connsiteX75" fmla="*/ 1885950 w 2495550"/>
                <a:gd name="connsiteY75" fmla="*/ 1047751 h 1352551"/>
                <a:gd name="connsiteX76" fmla="*/ 1866900 w 2495550"/>
                <a:gd name="connsiteY76" fmla="*/ 1033463 h 1352551"/>
                <a:gd name="connsiteX77" fmla="*/ 1859756 w 2495550"/>
                <a:gd name="connsiteY77" fmla="*/ 1021557 h 1352551"/>
                <a:gd name="connsiteX78" fmla="*/ 1821656 w 2495550"/>
                <a:gd name="connsiteY78" fmla="*/ 1016795 h 1352551"/>
                <a:gd name="connsiteX79" fmla="*/ 1785937 w 2495550"/>
                <a:gd name="connsiteY79" fmla="*/ 1012032 h 1352551"/>
                <a:gd name="connsiteX80" fmla="*/ 1766887 w 2495550"/>
                <a:gd name="connsiteY80" fmla="*/ 985838 h 1352551"/>
                <a:gd name="connsiteX81" fmla="*/ 1726406 w 2495550"/>
                <a:gd name="connsiteY81" fmla="*/ 966788 h 1352551"/>
                <a:gd name="connsiteX82" fmla="*/ 1695450 w 2495550"/>
                <a:gd name="connsiteY82" fmla="*/ 952501 h 1352551"/>
                <a:gd name="connsiteX83" fmla="*/ 1676400 w 2495550"/>
                <a:gd name="connsiteY83" fmla="*/ 950120 h 1352551"/>
                <a:gd name="connsiteX84" fmla="*/ 1676400 w 2495550"/>
                <a:gd name="connsiteY84" fmla="*/ 926307 h 1352551"/>
                <a:gd name="connsiteX85" fmla="*/ 1657350 w 2495550"/>
                <a:gd name="connsiteY85" fmla="*/ 933451 h 1352551"/>
                <a:gd name="connsiteX86" fmla="*/ 1657350 w 2495550"/>
                <a:gd name="connsiteY86" fmla="*/ 933451 h 1352551"/>
                <a:gd name="connsiteX87" fmla="*/ 1635918 w 2495550"/>
                <a:gd name="connsiteY87" fmla="*/ 897732 h 1352551"/>
                <a:gd name="connsiteX88" fmla="*/ 1612106 w 2495550"/>
                <a:gd name="connsiteY88" fmla="*/ 876301 h 1352551"/>
                <a:gd name="connsiteX89" fmla="*/ 1597818 w 2495550"/>
                <a:gd name="connsiteY89" fmla="*/ 869157 h 1352551"/>
                <a:gd name="connsiteX90" fmla="*/ 1597818 w 2495550"/>
                <a:gd name="connsiteY90" fmla="*/ 850107 h 1352551"/>
                <a:gd name="connsiteX91" fmla="*/ 1619250 w 2495550"/>
                <a:gd name="connsiteY91" fmla="*/ 840582 h 1352551"/>
                <a:gd name="connsiteX92" fmla="*/ 1650206 w 2495550"/>
                <a:gd name="connsiteY92" fmla="*/ 847726 h 1352551"/>
                <a:gd name="connsiteX93" fmla="*/ 1674018 w 2495550"/>
                <a:gd name="connsiteY93" fmla="*/ 833438 h 1352551"/>
                <a:gd name="connsiteX94" fmla="*/ 1685925 w 2495550"/>
                <a:gd name="connsiteY94" fmla="*/ 821532 h 1352551"/>
                <a:gd name="connsiteX95" fmla="*/ 1704975 w 2495550"/>
                <a:gd name="connsiteY95" fmla="*/ 809626 h 1352551"/>
                <a:gd name="connsiteX96" fmla="*/ 1666875 w 2495550"/>
                <a:gd name="connsiteY96" fmla="*/ 776288 h 1352551"/>
                <a:gd name="connsiteX97" fmla="*/ 1640681 w 2495550"/>
                <a:gd name="connsiteY97" fmla="*/ 783432 h 1352551"/>
                <a:gd name="connsiteX98" fmla="*/ 1643061 w 2495550"/>
                <a:gd name="connsiteY98" fmla="*/ 800101 h 1352551"/>
                <a:gd name="connsiteX99" fmla="*/ 1624012 w 2495550"/>
                <a:gd name="connsiteY99" fmla="*/ 807244 h 1352551"/>
                <a:gd name="connsiteX100" fmla="*/ 1597819 w 2495550"/>
                <a:gd name="connsiteY100" fmla="*/ 814388 h 1352551"/>
                <a:gd name="connsiteX101" fmla="*/ 1576387 w 2495550"/>
                <a:gd name="connsiteY101" fmla="*/ 823913 h 1352551"/>
                <a:gd name="connsiteX102" fmla="*/ 1569243 w 2495550"/>
                <a:gd name="connsiteY102" fmla="*/ 840582 h 1352551"/>
                <a:gd name="connsiteX103" fmla="*/ 1547812 w 2495550"/>
                <a:gd name="connsiteY103" fmla="*/ 840582 h 1352551"/>
                <a:gd name="connsiteX104" fmla="*/ 1533525 w 2495550"/>
                <a:gd name="connsiteY104" fmla="*/ 850107 h 1352551"/>
                <a:gd name="connsiteX105" fmla="*/ 1502568 w 2495550"/>
                <a:gd name="connsiteY105" fmla="*/ 845345 h 1352551"/>
                <a:gd name="connsiteX106" fmla="*/ 1454943 w 2495550"/>
                <a:gd name="connsiteY106" fmla="*/ 840582 h 1352551"/>
                <a:gd name="connsiteX107" fmla="*/ 1433512 w 2495550"/>
                <a:gd name="connsiteY107" fmla="*/ 826295 h 1352551"/>
                <a:gd name="connsiteX108" fmla="*/ 1402556 w 2495550"/>
                <a:gd name="connsiteY108" fmla="*/ 828676 h 1352551"/>
                <a:gd name="connsiteX109" fmla="*/ 1376362 w 2495550"/>
                <a:gd name="connsiteY109" fmla="*/ 838201 h 1352551"/>
                <a:gd name="connsiteX110" fmla="*/ 1359693 w 2495550"/>
                <a:gd name="connsiteY110" fmla="*/ 833438 h 1352551"/>
                <a:gd name="connsiteX111" fmla="*/ 1340643 w 2495550"/>
                <a:gd name="connsiteY111" fmla="*/ 804863 h 1352551"/>
                <a:gd name="connsiteX112" fmla="*/ 1340643 w 2495550"/>
                <a:gd name="connsiteY112" fmla="*/ 792957 h 1352551"/>
                <a:gd name="connsiteX113" fmla="*/ 1331118 w 2495550"/>
                <a:gd name="connsiteY113" fmla="*/ 816770 h 1352551"/>
                <a:gd name="connsiteX114" fmla="*/ 1335881 w 2495550"/>
                <a:gd name="connsiteY114" fmla="*/ 850107 h 1352551"/>
                <a:gd name="connsiteX115" fmla="*/ 1328737 w 2495550"/>
                <a:gd name="connsiteY115" fmla="*/ 869157 h 1352551"/>
                <a:gd name="connsiteX116" fmla="*/ 1300162 w 2495550"/>
                <a:gd name="connsiteY116" fmla="*/ 869157 h 1352551"/>
                <a:gd name="connsiteX117" fmla="*/ 1281112 w 2495550"/>
                <a:gd name="connsiteY117" fmla="*/ 854870 h 1352551"/>
                <a:gd name="connsiteX118" fmla="*/ 1259681 w 2495550"/>
                <a:gd name="connsiteY118" fmla="*/ 854870 h 1352551"/>
                <a:gd name="connsiteX119" fmla="*/ 1235868 w 2495550"/>
                <a:gd name="connsiteY119" fmla="*/ 845345 h 1352551"/>
                <a:gd name="connsiteX120" fmla="*/ 1228725 w 2495550"/>
                <a:gd name="connsiteY120" fmla="*/ 838201 h 1352551"/>
                <a:gd name="connsiteX121" fmla="*/ 1228725 w 2495550"/>
                <a:gd name="connsiteY121" fmla="*/ 814388 h 1352551"/>
                <a:gd name="connsiteX122" fmla="*/ 1231106 w 2495550"/>
                <a:gd name="connsiteY122" fmla="*/ 790576 h 1352551"/>
                <a:gd name="connsiteX123" fmla="*/ 1235868 w 2495550"/>
                <a:gd name="connsiteY123" fmla="*/ 766763 h 1352551"/>
                <a:gd name="connsiteX124" fmla="*/ 1252537 w 2495550"/>
                <a:gd name="connsiteY124" fmla="*/ 752476 h 1352551"/>
                <a:gd name="connsiteX125" fmla="*/ 1259681 w 2495550"/>
                <a:gd name="connsiteY125" fmla="*/ 745332 h 1352551"/>
                <a:gd name="connsiteX126" fmla="*/ 1250156 w 2495550"/>
                <a:gd name="connsiteY126" fmla="*/ 721520 h 1352551"/>
                <a:gd name="connsiteX127" fmla="*/ 1216818 w 2495550"/>
                <a:gd name="connsiteY127" fmla="*/ 692945 h 1352551"/>
                <a:gd name="connsiteX128" fmla="*/ 1193006 w 2495550"/>
                <a:gd name="connsiteY128" fmla="*/ 676276 h 1352551"/>
                <a:gd name="connsiteX129" fmla="*/ 1178718 w 2495550"/>
                <a:gd name="connsiteY129" fmla="*/ 657226 h 1352551"/>
                <a:gd name="connsiteX130" fmla="*/ 1178718 w 2495550"/>
                <a:gd name="connsiteY130" fmla="*/ 657226 h 1352551"/>
                <a:gd name="connsiteX131" fmla="*/ 1183481 w 2495550"/>
                <a:gd name="connsiteY131" fmla="*/ 695326 h 1352551"/>
                <a:gd name="connsiteX132" fmla="*/ 1185862 w 2495550"/>
                <a:gd name="connsiteY132" fmla="*/ 723901 h 1352551"/>
                <a:gd name="connsiteX133" fmla="*/ 1212056 w 2495550"/>
                <a:gd name="connsiteY133" fmla="*/ 735807 h 1352551"/>
                <a:gd name="connsiteX134" fmla="*/ 1221581 w 2495550"/>
                <a:gd name="connsiteY134" fmla="*/ 750095 h 1352551"/>
                <a:gd name="connsiteX135" fmla="*/ 1212056 w 2495550"/>
                <a:gd name="connsiteY135" fmla="*/ 776288 h 1352551"/>
                <a:gd name="connsiteX136" fmla="*/ 1214437 w 2495550"/>
                <a:gd name="connsiteY136" fmla="*/ 802482 h 1352551"/>
                <a:gd name="connsiteX137" fmla="*/ 1207293 w 2495550"/>
                <a:gd name="connsiteY137" fmla="*/ 823913 h 1352551"/>
                <a:gd name="connsiteX138" fmla="*/ 1212056 w 2495550"/>
                <a:gd name="connsiteY138" fmla="*/ 842963 h 1352551"/>
                <a:gd name="connsiteX139" fmla="*/ 1212056 w 2495550"/>
                <a:gd name="connsiteY139" fmla="*/ 842963 h 1352551"/>
                <a:gd name="connsiteX140" fmla="*/ 1183481 w 2495550"/>
                <a:gd name="connsiteY140" fmla="*/ 842963 h 1352551"/>
                <a:gd name="connsiteX141" fmla="*/ 1166812 w 2495550"/>
                <a:gd name="connsiteY141" fmla="*/ 842963 h 1352551"/>
                <a:gd name="connsiteX142" fmla="*/ 1147762 w 2495550"/>
                <a:gd name="connsiteY142" fmla="*/ 852488 h 1352551"/>
                <a:gd name="connsiteX143" fmla="*/ 1131093 w 2495550"/>
                <a:gd name="connsiteY143" fmla="*/ 842963 h 1352551"/>
                <a:gd name="connsiteX144" fmla="*/ 1104900 w 2495550"/>
                <a:gd name="connsiteY144" fmla="*/ 852488 h 1352551"/>
                <a:gd name="connsiteX145" fmla="*/ 1083468 w 2495550"/>
                <a:gd name="connsiteY145" fmla="*/ 859632 h 1352551"/>
                <a:gd name="connsiteX146" fmla="*/ 1076325 w 2495550"/>
                <a:gd name="connsiteY146" fmla="*/ 847726 h 1352551"/>
                <a:gd name="connsiteX147" fmla="*/ 1047750 w 2495550"/>
                <a:gd name="connsiteY147" fmla="*/ 857251 h 1352551"/>
                <a:gd name="connsiteX148" fmla="*/ 1009650 w 2495550"/>
                <a:gd name="connsiteY148" fmla="*/ 828676 h 1352551"/>
                <a:gd name="connsiteX149" fmla="*/ 981075 w 2495550"/>
                <a:gd name="connsiteY149" fmla="*/ 831057 h 1352551"/>
                <a:gd name="connsiteX150" fmla="*/ 959643 w 2495550"/>
                <a:gd name="connsiteY150" fmla="*/ 840582 h 1352551"/>
                <a:gd name="connsiteX151" fmla="*/ 938212 w 2495550"/>
                <a:gd name="connsiteY151" fmla="*/ 857251 h 1352551"/>
                <a:gd name="connsiteX152" fmla="*/ 926306 w 2495550"/>
                <a:gd name="connsiteY152" fmla="*/ 838201 h 1352551"/>
                <a:gd name="connsiteX153" fmla="*/ 935831 w 2495550"/>
                <a:gd name="connsiteY153" fmla="*/ 812007 h 1352551"/>
                <a:gd name="connsiteX154" fmla="*/ 957262 w 2495550"/>
                <a:gd name="connsiteY154" fmla="*/ 773907 h 1352551"/>
                <a:gd name="connsiteX155" fmla="*/ 931068 w 2495550"/>
                <a:gd name="connsiteY155" fmla="*/ 783432 h 1352551"/>
                <a:gd name="connsiteX156" fmla="*/ 923925 w 2495550"/>
                <a:gd name="connsiteY156" fmla="*/ 776288 h 1352551"/>
                <a:gd name="connsiteX157" fmla="*/ 914400 w 2495550"/>
                <a:gd name="connsiteY157" fmla="*/ 804863 h 1352551"/>
                <a:gd name="connsiteX158" fmla="*/ 914400 w 2495550"/>
                <a:gd name="connsiteY158" fmla="*/ 828676 h 1352551"/>
                <a:gd name="connsiteX159" fmla="*/ 885825 w 2495550"/>
                <a:gd name="connsiteY159" fmla="*/ 833438 h 1352551"/>
                <a:gd name="connsiteX160" fmla="*/ 866775 w 2495550"/>
                <a:gd name="connsiteY160" fmla="*/ 838201 h 1352551"/>
                <a:gd name="connsiteX161" fmla="*/ 845343 w 2495550"/>
                <a:gd name="connsiteY161" fmla="*/ 809626 h 1352551"/>
                <a:gd name="connsiteX162" fmla="*/ 831056 w 2495550"/>
                <a:gd name="connsiteY162" fmla="*/ 788195 h 1352551"/>
                <a:gd name="connsiteX163" fmla="*/ 823912 w 2495550"/>
                <a:gd name="connsiteY163" fmla="*/ 764382 h 1352551"/>
                <a:gd name="connsiteX164" fmla="*/ 821531 w 2495550"/>
                <a:gd name="connsiteY164" fmla="*/ 738188 h 1352551"/>
                <a:gd name="connsiteX165" fmla="*/ 800100 w 2495550"/>
                <a:gd name="connsiteY165" fmla="*/ 697707 h 1352551"/>
                <a:gd name="connsiteX166" fmla="*/ 800100 w 2495550"/>
                <a:gd name="connsiteY166" fmla="*/ 723901 h 1352551"/>
                <a:gd name="connsiteX167" fmla="*/ 802481 w 2495550"/>
                <a:gd name="connsiteY167" fmla="*/ 762001 h 1352551"/>
                <a:gd name="connsiteX168" fmla="*/ 816768 w 2495550"/>
                <a:gd name="connsiteY168" fmla="*/ 797720 h 1352551"/>
                <a:gd name="connsiteX169" fmla="*/ 840581 w 2495550"/>
                <a:gd name="connsiteY169" fmla="*/ 838201 h 1352551"/>
                <a:gd name="connsiteX170" fmla="*/ 862012 w 2495550"/>
                <a:gd name="connsiteY170" fmla="*/ 859632 h 1352551"/>
                <a:gd name="connsiteX171" fmla="*/ 854868 w 2495550"/>
                <a:gd name="connsiteY171" fmla="*/ 878682 h 1352551"/>
                <a:gd name="connsiteX172" fmla="*/ 840581 w 2495550"/>
                <a:gd name="connsiteY172" fmla="*/ 907257 h 1352551"/>
                <a:gd name="connsiteX173" fmla="*/ 840581 w 2495550"/>
                <a:gd name="connsiteY173" fmla="*/ 907257 h 1352551"/>
                <a:gd name="connsiteX174" fmla="*/ 816768 w 2495550"/>
                <a:gd name="connsiteY174" fmla="*/ 907257 h 1352551"/>
                <a:gd name="connsiteX175" fmla="*/ 826293 w 2495550"/>
                <a:gd name="connsiteY175" fmla="*/ 873920 h 1352551"/>
                <a:gd name="connsiteX176" fmla="*/ 812006 w 2495550"/>
                <a:gd name="connsiteY176" fmla="*/ 890588 h 1352551"/>
                <a:gd name="connsiteX177" fmla="*/ 804862 w 2495550"/>
                <a:gd name="connsiteY177" fmla="*/ 866776 h 1352551"/>
                <a:gd name="connsiteX178" fmla="*/ 785812 w 2495550"/>
                <a:gd name="connsiteY178" fmla="*/ 869157 h 1352551"/>
                <a:gd name="connsiteX179" fmla="*/ 766762 w 2495550"/>
                <a:gd name="connsiteY179" fmla="*/ 866776 h 1352551"/>
                <a:gd name="connsiteX180" fmla="*/ 759618 w 2495550"/>
                <a:gd name="connsiteY180" fmla="*/ 857251 h 1352551"/>
                <a:gd name="connsiteX181" fmla="*/ 759618 w 2495550"/>
                <a:gd name="connsiteY181" fmla="*/ 857251 h 1352551"/>
                <a:gd name="connsiteX182" fmla="*/ 745331 w 2495550"/>
                <a:gd name="connsiteY182" fmla="*/ 854870 h 1352551"/>
                <a:gd name="connsiteX183" fmla="*/ 728662 w 2495550"/>
                <a:gd name="connsiteY183" fmla="*/ 854870 h 1352551"/>
                <a:gd name="connsiteX184" fmla="*/ 716756 w 2495550"/>
                <a:gd name="connsiteY184" fmla="*/ 871538 h 1352551"/>
                <a:gd name="connsiteX185" fmla="*/ 697706 w 2495550"/>
                <a:gd name="connsiteY185" fmla="*/ 871538 h 1352551"/>
                <a:gd name="connsiteX186" fmla="*/ 685800 w 2495550"/>
                <a:gd name="connsiteY186" fmla="*/ 857251 h 1352551"/>
                <a:gd name="connsiteX187" fmla="*/ 683418 w 2495550"/>
                <a:gd name="connsiteY187" fmla="*/ 857251 h 1352551"/>
                <a:gd name="connsiteX188" fmla="*/ 669131 w 2495550"/>
                <a:gd name="connsiteY188" fmla="*/ 871538 h 1352551"/>
                <a:gd name="connsiteX189" fmla="*/ 669131 w 2495550"/>
                <a:gd name="connsiteY189" fmla="*/ 885826 h 1352551"/>
                <a:gd name="connsiteX190" fmla="*/ 678656 w 2495550"/>
                <a:gd name="connsiteY190" fmla="*/ 895351 h 1352551"/>
                <a:gd name="connsiteX191" fmla="*/ 721518 w 2495550"/>
                <a:gd name="connsiteY191" fmla="*/ 895351 h 1352551"/>
                <a:gd name="connsiteX192" fmla="*/ 754856 w 2495550"/>
                <a:gd name="connsiteY192" fmla="*/ 895351 h 1352551"/>
                <a:gd name="connsiteX193" fmla="*/ 792956 w 2495550"/>
                <a:gd name="connsiteY193" fmla="*/ 892970 h 1352551"/>
                <a:gd name="connsiteX194" fmla="*/ 800100 w 2495550"/>
                <a:gd name="connsiteY194" fmla="*/ 904876 h 1352551"/>
                <a:gd name="connsiteX195" fmla="*/ 800100 w 2495550"/>
                <a:gd name="connsiteY195" fmla="*/ 904876 h 1352551"/>
                <a:gd name="connsiteX196" fmla="*/ 771525 w 2495550"/>
                <a:gd name="connsiteY196" fmla="*/ 919163 h 1352551"/>
                <a:gd name="connsiteX197" fmla="*/ 752475 w 2495550"/>
                <a:gd name="connsiteY197" fmla="*/ 935832 h 1352551"/>
                <a:gd name="connsiteX198" fmla="*/ 752475 w 2495550"/>
                <a:gd name="connsiteY198" fmla="*/ 935832 h 1352551"/>
                <a:gd name="connsiteX199" fmla="*/ 723900 w 2495550"/>
                <a:gd name="connsiteY199" fmla="*/ 923926 h 1352551"/>
                <a:gd name="connsiteX200" fmla="*/ 707231 w 2495550"/>
                <a:gd name="connsiteY200" fmla="*/ 914401 h 1352551"/>
                <a:gd name="connsiteX201" fmla="*/ 669131 w 2495550"/>
                <a:gd name="connsiteY201" fmla="*/ 914401 h 1352551"/>
                <a:gd name="connsiteX202" fmla="*/ 635793 w 2495550"/>
                <a:gd name="connsiteY202" fmla="*/ 919163 h 1352551"/>
                <a:gd name="connsiteX203" fmla="*/ 616743 w 2495550"/>
                <a:gd name="connsiteY203" fmla="*/ 902495 h 1352551"/>
                <a:gd name="connsiteX204" fmla="*/ 607218 w 2495550"/>
                <a:gd name="connsiteY204" fmla="*/ 864395 h 1352551"/>
                <a:gd name="connsiteX205" fmla="*/ 597693 w 2495550"/>
                <a:gd name="connsiteY205" fmla="*/ 850107 h 1352551"/>
                <a:gd name="connsiteX206" fmla="*/ 590550 w 2495550"/>
                <a:gd name="connsiteY206" fmla="*/ 833438 h 1352551"/>
                <a:gd name="connsiteX207" fmla="*/ 576262 w 2495550"/>
                <a:gd name="connsiteY207" fmla="*/ 840582 h 1352551"/>
                <a:gd name="connsiteX208" fmla="*/ 576262 w 2495550"/>
                <a:gd name="connsiteY208" fmla="*/ 864395 h 1352551"/>
                <a:gd name="connsiteX209" fmla="*/ 561975 w 2495550"/>
                <a:gd name="connsiteY209" fmla="*/ 850107 h 1352551"/>
                <a:gd name="connsiteX210" fmla="*/ 540543 w 2495550"/>
                <a:gd name="connsiteY210" fmla="*/ 842963 h 1352551"/>
                <a:gd name="connsiteX211" fmla="*/ 516731 w 2495550"/>
                <a:gd name="connsiteY211" fmla="*/ 845345 h 1352551"/>
                <a:gd name="connsiteX212" fmla="*/ 509587 w 2495550"/>
                <a:gd name="connsiteY212" fmla="*/ 866776 h 1352551"/>
                <a:gd name="connsiteX213" fmla="*/ 497681 w 2495550"/>
                <a:gd name="connsiteY213" fmla="*/ 871538 h 1352551"/>
                <a:gd name="connsiteX214" fmla="*/ 478631 w 2495550"/>
                <a:gd name="connsiteY214" fmla="*/ 871538 h 1352551"/>
                <a:gd name="connsiteX215" fmla="*/ 450056 w 2495550"/>
                <a:gd name="connsiteY215" fmla="*/ 881063 h 1352551"/>
                <a:gd name="connsiteX216" fmla="*/ 435768 w 2495550"/>
                <a:gd name="connsiteY216" fmla="*/ 904876 h 1352551"/>
                <a:gd name="connsiteX217" fmla="*/ 442912 w 2495550"/>
                <a:gd name="connsiteY217" fmla="*/ 912020 h 1352551"/>
                <a:gd name="connsiteX218" fmla="*/ 483393 w 2495550"/>
                <a:gd name="connsiteY218" fmla="*/ 890588 h 1352551"/>
                <a:gd name="connsiteX219" fmla="*/ 504825 w 2495550"/>
                <a:gd name="connsiteY219" fmla="*/ 895351 h 1352551"/>
                <a:gd name="connsiteX220" fmla="*/ 535781 w 2495550"/>
                <a:gd name="connsiteY220" fmla="*/ 883445 h 1352551"/>
                <a:gd name="connsiteX221" fmla="*/ 569118 w 2495550"/>
                <a:gd name="connsiteY221" fmla="*/ 909638 h 1352551"/>
                <a:gd name="connsiteX222" fmla="*/ 578643 w 2495550"/>
                <a:gd name="connsiteY222" fmla="*/ 935832 h 1352551"/>
                <a:gd name="connsiteX223" fmla="*/ 607218 w 2495550"/>
                <a:gd name="connsiteY223" fmla="*/ 928688 h 1352551"/>
                <a:gd name="connsiteX224" fmla="*/ 623887 w 2495550"/>
                <a:gd name="connsiteY224" fmla="*/ 950120 h 1352551"/>
                <a:gd name="connsiteX225" fmla="*/ 661987 w 2495550"/>
                <a:gd name="connsiteY225" fmla="*/ 954882 h 1352551"/>
                <a:gd name="connsiteX226" fmla="*/ 721518 w 2495550"/>
                <a:gd name="connsiteY226" fmla="*/ 964407 h 1352551"/>
                <a:gd name="connsiteX227" fmla="*/ 762000 w 2495550"/>
                <a:gd name="connsiteY227" fmla="*/ 971551 h 1352551"/>
                <a:gd name="connsiteX228" fmla="*/ 762000 w 2495550"/>
                <a:gd name="connsiteY228" fmla="*/ 971551 h 1352551"/>
                <a:gd name="connsiteX229" fmla="*/ 781050 w 2495550"/>
                <a:gd name="connsiteY229" fmla="*/ 940595 h 1352551"/>
                <a:gd name="connsiteX230" fmla="*/ 807243 w 2495550"/>
                <a:gd name="connsiteY230" fmla="*/ 940595 h 1352551"/>
                <a:gd name="connsiteX231" fmla="*/ 845343 w 2495550"/>
                <a:gd name="connsiteY231" fmla="*/ 940595 h 1352551"/>
                <a:gd name="connsiteX232" fmla="*/ 838200 w 2495550"/>
                <a:gd name="connsiteY232" fmla="*/ 954882 h 1352551"/>
                <a:gd name="connsiteX233" fmla="*/ 828675 w 2495550"/>
                <a:gd name="connsiteY233" fmla="*/ 969170 h 1352551"/>
                <a:gd name="connsiteX234" fmla="*/ 840581 w 2495550"/>
                <a:gd name="connsiteY234" fmla="*/ 978695 h 1352551"/>
                <a:gd name="connsiteX235" fmla="*/ 816768 w 2495550"/>
                <a:gd name="connsiteY235" fmla="*/ 997745 h 1352551"/>
                <a:gd name="connsiteX236" fmla="*/ 814387 w 2495550"/>
                <a:gd name="connsiteY236" fmla="*/ 1019176 h 1352551"/>
                <a:gd name="connsiteX237" fmla="*/ 807243 w 2495550"/>
                <a:gd name="connsiteY237" fmla="*/ 1031082 h 1352551"/>
                <a:gd name="connsiteX238" fmla="*/ 781050 w 2495550"/>
                <a:gd name="connsiteY238" fmla="*/ 1035845 h 1352551"/>
                <a:gd name="connsiteX239" fmla="*/ 788193 w 2495550"/>
                <a:gd name="connsiteY239" fmla="*/ 1059657 h 1352551"/>
                <a:gd name="connsiteX240" fmla="*/ 757237 w 2495550"/>
                <a:gd name="connsiteY240" fmla="*/ 1064420 h 1352551"/>
                <a:gd name="connsiteX241" fmla="*/ 742950 w 2495550"/>
                <a:gd name="connsiteY241" fmla="*/ 1047751 h 1352551"/>
                <a:gd name="connsiteX242" fmla="*/ 711993 w 2495550"/>
                <a:gd name="connsiteY242" fmla="*/ 1050132 h 1352551"/>
                <a:gd name="connsiteX243" fmla="*/ 685800 w 2495550"/>
                <a:gd name="connsiteY243" fmla="*/ 1057276 h 1352551"/>
                <a:gd name="connsiteX244" fmla="*/ 659606 w 2495550"/>
                <a:gd name="connsiteY244" fmla="*/ 1054895 h 1352551"/>
                <a:gd name="connsiteX245" fmla="*/ 638175 w 2495550"/>
                <a:gd name="connsiteY245" fmla="*/ 1052513 h 1352551"/>
                <a:gd name="connsiteX246" fmla="*/ 638175 w 2495550"/>
                <a:gd name="connsiteY246" fmla="*/ 1038226 h 1352551"/>
                <a:gd name="connsiteX247" fmla="*/ 616743 w 2495550"/>
                <a:gd name="connsiteY247" fmla="*/ 1040607 h 1352551"/>
                <a:gd name="connsiteX248" fmla="*/ 595312 w 2495550"/>
                <a:gd name="connsiteY248" fmla="*/ 1045370 h 1352551"/>
                <a:gd name="connsiteX249" fmla="*/ 588168 w 2495550"/>
                <a:gd name="connsiteY249" fmla="*/ 1035845 h 1352551"/>
                <a:gd name="connsiteX250" fmla="*/ 588168 w 2495550"/>
                <a:gd name="connsiteY250" fmla="*/ 1023938 h 1352551"/>
                <a:gd name="connsiteX251" fmla="*/ 588168 w 2495550"/>
                <a:gd name="connsiteY251" fmla="*/ 1023938 h 1352551"/>
                <a:gd name="connsiteX252" fmla="*/ 642937 w 2495550"/>
                <a:gd name="connsiteY252" fmla="*/ 1009651 h 1352551"/>
                <a:gd name="connsiteX253" fmla="*/ 664368 w 2495550"/>
                <a:gd name="connsiteY253" fmla="*/ 992982 h 1352551"/>
                <a:gd name="connsiteX254" fmla="*/ 664368 w 2495550"/>
                <a:gd name="connsiteY254" fmla="*/ 992982 h 1352551"/>
                <a:gd name="connsiteX255" fmla="*/ 664368 w 2495550"/>
                <a:gd name="connsiteY255" fmla="*/ 992982 h 1352551"/>
                <a:gd name="connsiteX256" fmla="*/ 614362 w 2495550"/>
                <a:gd name="connsiteY256" fmla="*/ 992982 h 1352551"/>
                <a:gd name="connsiteX257" fmla="*/ 597693 w 2495550"/>
                <a:gd name="connsiteY257" fmla="*/ 995363 h 1352551"/>
                <a:gd name="connsiteX258" fmla="*/ 595312 w 2495550"/>
                <a:gd name="connsiteY258" fmla="*/ 973932 h 1352551"/>
                <a:gd name="connsiteX259" fmla="*/ 566737 w 2495550"/>
                <a:gd name="connsiteY259" fmla="*/ 971551 h 1352551"/>
                <a:gd name="connsiteX260" fmla="*/ 576262 w 2495550"/>
                <a:gd name="connsiteY260" fmla="*/ 992982 h 1352551"/>
                <a:gd name="connsiteX261" fmla="*/ 561975 w 2495550"/>
                <a:gd name="connsiteY261" fmla="*/ 997745 h 1352551"/>
                <a:gd name="connsiteX262" fmla="*/ 528637 w 2495550"/>
                <a:gd name="connsiteY262" fmla="*/ 992982 h 1352551"/>
                <a:gd name="connsiteX263" fmla="*/ 509587 w 2495550"/>
                <a:gd name="connsiteY263" fmla="*/ 995363 h 1352551"/>
                <a:gd name="connsiteX264" fmla="*/ 523875 w 2495550"/>
                <a:gd name="connsiteY264" fmla="*/ 1012032 h 1352551"/>
                <a:gd name="connsiteX265" fmla="*/ 533400 w 2495550"/>
                <a:gd name="connsiteY265" fmla="*/ 1023938 h 1352551"/>
                <a:gd name="connsiteX266" fmla="*/ 523875 w 2495550"/>
                <a:gd name="connsiteY266" fmla="*/ 1033463 h 1352551"/>
                <a:gd name="connsiteX267" fmla="*/ 523875 w 2495550"/>
                <a:gd name="connsiteY267" fmla="*/ 1033463 h 1352551"/>
                <a:gd name="connsiteX268" fmla="*/ 514350 w 2495550"/>
                <a:gd name="connsiteY268" fmla="*/ 1059657 h 1352551"/>
                <a:gd name="connsiteX269" fmla="*/ 485775 w 2495550"/>
                <a:gd name="connsiteY269" fmla="*/ 1081088 h 1352551"/>
                <a:gd name="connsiteX270" fmla="*/ 471487 w 2495550"/>
                <a:gd name="connsiteY270" fmla="*/ 1076326 h 1352551"/>
                <a:gd name="connsiteX271" fmla="*/ 454818 w 2495550"/>
                <a:gd name="connsiteY271" fmla="*/ 1090613 h 1352551"/>
                <a:gd name="connsiteX272" fmla="*/ 447675 w 2495550"/>
                <a:gd name="connsiteY272" fmla="*/ 1088232 h 1352551"/>
                <a:gd name="connsiteX273" fmla="*/ 450056 w 2495550"/>
                <a:gd name="connsiteY273" fmla="*/ 1064420 h 1352551"/>
                <a:gd name="connsiteX274" fmla="*/ 452437 w 2495550"/>
                <a:gd name="connsiteY274" fmla="*/ 1040607 h 1352551"/>
                <a:gd name="connsiteX275" fmla="*/ 442912 w 2495550"/>
                <a:gd name="connsiteY275" fmla="*/ 1035845 h 1352551"/>
                <a:gd name="connsiteX276" fmla="*/ 440531 w 2495550"/>
                <a:gd name="connsiteY276" fmla="*/ 1052513 h 1352551"/>
                <a:gd name="connsiteX277" fmla="*/ 433387 w 2495550"/>
                <a:gd name="connsiteY277" fmla="*/ 1066801 h 1352551"/>
                <a:gd name="connsiteX278" fmla="*/ 409575 w 2495550"/>
                <a:gd name="connsiteY278" fmla="*/ 1057276 h 1352551"/>
                <a:gd name="connsiteX279" fmla="*/ 400050 w 2495550"/>
                <a:gd name="connsiteY279" fmla="*/ 1054895 h 1352551"/>
                <a:gd name="connsiteX280" fmla="*/ 400050 w 2495550"/>
                <a:gd name="connsiteY280" fmla="*/ 1073945 h 1352551"/>
                <a:gd name="connsiteX281" fmla="*/ 421481 w 2495550"/>
                <a:gd name="connsiteY281" fmla="*/ 1092995 h 1352551"/>
                <a:gd name="connsiteX282" fmla="*/ 392906 w 2495550"/>
                <a:gd name="connsiteY282" fmla="*/ 1095376 h 1352551"/>
                <a:gd name="connsiteX283" fmla="*/ 388143 w 2495550"/>
                <a:gd name="connsiteY283" fmla="*/ 1104901 h 1352551"/>
                <a:gd name="connsiteX284" fmla="*/ 359568 w 2495550"/>
                <a:gd name="connsiteY284" fmla="*/ 1095376 h 1352551"/>
                <a:gd name="connsiteX285" fmla="*/ 359568 w 2495550"/>
                <a:gd name="connsiteY285" fmla="*/ 1114426 h 1352551"/>
                <a:gd name="connsiteX286" fmla="*/ 350043 w 2495550"/>
                <a:gd name="connsiteY286" fmla="*/ 1126332 h 1352551"/>
                <a:gd name="connsiteX287" fmla="*/ 340518 w 2495550"/>
                <a:gd name="connsiteY287" fmla="*/ 1126332 h 1352551"/>
                <a:gd name="connsiteX288" fmla="*/ 333375 w 2495550"/>
                <a:gd name="connsiteY288" fmla="*/ 1092995 h 1352551"/>
                <a:gd name="connsiteX289" fmla="*/ 307181 w 2495550"/>
                <a:gd name="connsiteY289" fmla="*/ 1078707 h 1352551"/>
                <a:gd name="connsiteX290" fmla="*/ 288131 w 2495550"/>
                <a:gd name="connsiteY290" fmla="*/ 1066801 h 1352551"/>
                <a:gd name="connsiteX291" fmla="*/ 295275 w 2495550"/>
                <a:gd name="connsiteY291" fmla="*/ 1016795 h 1352551"/>
                <a:gd name="connsiteX292" fmla="*/ 302418 w 2495550"/>
                <a:gd name="connsiteY292" fmla="*/ 983457 h 1352551"/>
                <a:gd name="connsiteX293" fmla="*/ 345281 w 2495550"/>
                <a:gd name="connsiteY293" fmla="*/ 959645 h 1352551"/>
                <a:gd name="connsiteX294" fmla="*/ 354806 w 2495550"/>
                <a:gd name="connsiteY294" fmla="*/ 942976 h 1352551"/>
                <a:gd name="connsiteX295" fmla="*/ 366712 w 2495550"/>
                <a:gd name="connsiteY295" fmla="*/ 916782 h 1352551"/>
                <a:gd name="connsiteX296" fmla="*/ 366712 w 2495550"/>
                <a:gd name="connsiteY296" fmla="*/ 916782 h 1352551"/>
                <a:gd name="connsiteX297" fmla="*/ 338137 w 2495550"/>
                <a:gd name="connsiteY297" fmla="*/ 923926 h 1352551"/>
                <a:gd name="connsiteX298" fmla="*/ 330993 w 2495550"/>
                <a:gd name="connsiteY298" fmla="*/ 900113 h 1352551"/>
                <a:gd name="connsiteX299" fmla="*/ 328612 w 2495550"/>
                <a:gd name="connsiteY299" fmla="*/ 921545 h 1352551"/>
                <a:gd name="connsiteX300" fmla="*/ 316706 w 2495550"/>
                <a:gd name="connsiteY300" fmla="*/ 954882 h 1352551"/>
                <a:gd name="connsiteX301" fmla="*/ 304800 w 2495550"/>
                <a:gd name="connsiteY301" fmla="*/ 947738 h 1352551"/>
                <a:gd name="connsiteX302" fmla="*/ 304800 w 2495550"/>
                <a:gd name="connsiteY302" fmla="*/ 923926 h 1352551"/>
                <a:gd name="connsiteX303" fmla="*/ 304800 w 2495550"/>
                <a:gd name="connsiteY303" fmla="*/ 912020 h 1352551"/>
                <a:gd name="connsiteX304" fmla="*/ 295275 w 2495550"/>
                <a:gd name="connsiteY304" fmla="*/ 900113 h 1352551"/>
                <a:gd name="connsiteX305" fmla="*/ 285750 w 2495550"/>
                <a:gd name="connsiteY305" fmla="*/ 907257 h 1352551"/>
                <a:gd name="connsiteX306" fmla="*/ 280987 w 2495550"/>
                <a:gd name="connsiteY306" fmla="*/ 942976 h 1352551"/>
                <a:gd name="connsiteX307" fmla="*/ 297656 w 2495550"/>
                <a:gd name="connsiteY307" fmla="*/ 962026 h 1352551"/>
                <a:gd name="connsiteX308" fmla="*/ 292893 w 2495550"/>
                <a:gd name="connsiteY308" fmla="*/ 981076 h 1352551"/>
                <a:gd name="connsiteX309" fmla="*/ 280987 w 2495550"/>
                <a:gd name="connsiteY309" fmla="*/ 1012032 h 1352551"/>
                <a:gd name="connsiteX310" fmla="*/ 266700 w 2495550"/>
                <a:gd name="connsiteY310" fmla="*/ 1035845 h 1352551"/>
                <a:gd name="connsiteX311" fmla="*/ 223837 w 2495550"/>
                <a:gd name="connsiteY311" fmla="*/ 1023938 h 1352551"/>
                <a:gd name="connsiteX312" fmla="*/ 216693 w 2495550"/>
                <a:gd name="connsiteY312" fmla="*/ 992982 h 1352551"/>
                <a:gd name="connsiteX313" fmla="*/ 173831 w 2495550"/>
                <a:gd name="connsiteY313" fmla="*/ 966788 h 1352551"/>
                <a:gd name="connsiteX314" fmla="*/ 121443 w 2495550"/>
                <a:gd name="connsiteY314" fmla="*/ 945357 h 1352551"/>
                <a:gd name="connsiteX315" fmla="*/ 78581 w 2495550"/>
                <a:gd name="connsiteY315" fmla="*/ 907257 h 1352551"/>
                <a:gd name="connsiteX316" fmla="*/ 52387 w 2495550"/>
                <a:gd name="connsiteY316" fmla="*/ 869157 h 1352551"/>
                <a:gd name="connsiteX317" fmla="*/ 28575 w 2495550"/>
                <a:gd name="connsiteY317" fmla="*/ 809626 h 1352551"/>
                <a:gd name="connsiteX318" fmla="*/ 16668 w 2495550"/>
                <a:gd name="connsiteY318" fmla="*/ 740570 h 1352551"/>
                <a:gd name="connsiteX319" fmla="*/ 19050 w 2495550"/>
                <a:gd name="connsiteY319" fmla="*/ 681038 h 1352551"/>
                <a:gd name="connsiteX320" fmla="*/ 0 w 2495550"/>
                <a:gd name="connsiteY320" fmla="*/ 500064 h 1352551"/>
                <a:gd name="connsiteX321" fmla="*/ 16668 w 2495550"/>
                <a:gd name="connsiteY321" fmla="*/ 0 h 1352551"/>
                <a:gd name="connsiteX322" fmla="*/ 2069306 w 2495550"/>
                <a:gd name="connsiteY322" fmla="*/ 4763 h 1352551"/>
                <a:gd name="connsiteX0" fmla="*/ 2069306 w 2495550"/>
                <a:gd name="connsiteY0" fmla="*/ 4763 h 1352551"/>
                <a:gd name="connsiteX1" fmla="*/ 2074068 w 2495550"/>
                <a:gd name="connsiteY1" fmla="*/ 38101 h 1352551"/>
                <a:gd name="connsiteX2" fmla="*/ 2083593 w 2495550"/>
                <a:gd name="connsiteY2" fmla="*/ 92870 h 1352551"/>
                <a:gd name="connsiteX3" fmla="*/ 2105025 w 2495550"/>
                <a:gd name="connsiteY3" fmla="*/ 138113 h 1352551"/>
                <a:gd name="connsiteX4" fmla="*/ 2102643 w 2495550"/>
                <a:gd name="connsiteY4" fmla="*/ 188120 h 1352551"/>
                <a:gd name="connsiteX5" fmla="*/ 2102643 w 2495550"/>
                <a:gd name="connsiteY5" fmla="*/ 233363 h 1352551"/>
                <a:gd name="connsiteX6" fmla="*/ 2097881 w 2495550"/>
                <a:gd name="connsiteY6" fmla="*/ 283370 h 1352551"/>
                <a:gd name="connsiteX7" fmla="*/ 2112168 w 2495550"/>
                <a:gd name="connsiteY7" fmla="*/ 323851 h 1352551"/>
                <a:gd name="connsiteX8" fmla="*/ 2126456 w 2495550"/>
                <a:gd name="connsiteY8" fmla="*/ 354807 h 1352551"/>
                <a:gd name="connsiteX9" fmla="*/ 2121693 w 2495550"/>
                <a:gd name="connsiteY9" fmla="*/ 392907 h 1352551"/>
                <a:gd name="connsiteX10" fmla="*/ 2135981 w 2495550"/>
                <a:gd name="connsiteY10" fmla="*/ 431007 h 1352551"/>
                <a:gd name="connsiteX11" fmla="*/ 2162175 w 2495550"/>
                <a:gd name="connsiteY11" fmla="*/ 459582 h 1352551"/>
                <a:gd name="connsiteX12" fmla="*/ 2185987 w 2495550"/>
                <a:gd name="connsiteY12" fmla="*/ 485776 h 1352551"/>
                <a:gd name="connsiteX13" fmla="*/ 2195512 w 2495550"/>
                <a:gd name="connsiteY13" fmla="*/ 521495 h 1352551"/>
                <a:gd name="connsiteX14" fmla="*/ 2233612 w 2495550"/>
                <a:gd name="connsiteY14" fmla="*/ 638176 h 1352551"/>
                <a:gd name="connsiteX15" fmla="*/ 2255043 w 2495550"/>
                <a:gd name="connsiteY15" fmla="*/ 723901 h 1352551"/>
                <a:gd name="connsiteX16" fmla="*/ 2283618 w 2495550"/>
                <a:gd name="connsiteY16" fmla="*/ 769145 h 1352551"/>
                <a:gd name="connsiteX17" fmla="*/ 2305050 w 2495550"/>
                <a:gd name="connsiteY17" fmla="*/ 826295 h 1352551"/>
                <a:gd name="connsiteX18" fmla="*/ 2314575 w 2495550"/>
                <a:gd name="connsiteY18" fmla="*/ 876301 h 1352551"/>
                <a:gd name="connsiteX19" fmla="*/ 2357437 w 2495550"/>
                <a:gd name="connsiteY19" fmla="*/ 914401 h 1352551"/>
                <a:gd name="connsiteX20" fmla="*/ 2359818 w 2495550"/>
                <a:gd name="connsiteY20" fmla="*/ 954882 h 1352551"/>
                <a:gd name="connsiteX21" fmla="*/ 2364581 w 2495550"/>
                <a:gd name="connsiteY21" fmla="*/ 969170 h 1352551"/>
                <a:gd name="connsiteX22" fmla="*/ 2381250 w 2495550"/>
                <a:gd name="connsiteY22" fmla="*/ 983457 h 1352551"/>
                <a:gd name="connsiteX23" fmla="*/ 2376487 w 2495550"/>
                <a:gd name="connsiteY23" fmla="*/ 1000126 h 1352551"/>
                <a:gd name="connsiteX24" fmla="*/ 2409825 w 2495550"/>
                <a:gd name="connsiteY24" fmla="*/ 1023938 h 1352551"/>
                <a:gd name="connsiteX25" fmla="*/ 2426493 w 2495550"/>
                <a:gd name="connsiteY25" fmla="*/ 1064420 h 1352551"/>
                <a:gd name="connsiteX26" fmla="*/ 2407443 w 2495550"/>
                <a:gd name="connsiteY26" fmla="*/ 1073945 h 1352551"/>
                <a:gd name="connsiteX27" fmla="*/ 2393156 w 2495550"/>
                <a:gd name="connsiteY27" fmla="*/ 1052513 h 1352551"/>
                <a:gd name="connsiteX28" fmla="*/ 2381250 w 2495550"/>
                <a:gd name="connsiteY28" fmla="*/ 1040607 h 1352551"/>
                <a:gd name="connsiteX29" fmla="*/ 2371725 w 2495550"/>
                <a:gd name="connsiteY29" fmla="*/ 1040607 h 1352551"/>
                <a:gd name="connsiteX30" fmla="*/ 2369343 w 2495550"/>
                <a:gd name="connsiteY30" fmla="*/ 1062038 h 1352551"/>
                <a:gd name="connsiteX31" fmla="*/ 2388393 w 2495550"/>
                <a:gd name="connsiteY31" fmla="*/ 1095376 h 1352551"/>
                <a:gd name="connsiteX32" fmla="*/ 2402681 w 2495550"/>
                <a:gd name="connsiteY32" fmla="*/ 1109663 h 1352551"/>
                <a:gd name="connsiteX33" fmla="*/ 2416968 w 2495550"/>
                <a:gd name="connsiteY33" fmla="*/ 1090613 h 1352551"/>
                <a:gd name="connsiteX34" fmla="*/ 2431256 w 2495550"/>
                <a:gd name="connsiteY34" fmla="*/ 1095376 h 1352551"/>
                <a:gd name="connsiteX35" fmla="*/ 2438400 w 2495550"/>
                <a:gd name="connsiteY35" fmla="*/ 1121570 h 1352551"/>
                <a:gd name="connsiteX36" fmla="*/ 2440781 w 2495550"/>
                <a:gd name="connsiteY36" fmla="*/ 1133476 h 1352551"/>
                <a:gd name="connsiteX37" fmla="*/ 2416968 w 2495550"/>
                <a:gd name="connsiteY37" fmla="*/ 1135857 h 1352551"/>
                <a:gd name="connsiteX38" fmla="*/ 2431256 w 2495550"/>
                <a:gd name="connsiteY38" fmla="*/ 1157288 h 1352551"/>
                <a:gd name="connsiteX39" fmla="*/ 2459831 w 2495550"/>
                <a:gd name="connsiteY39" fmla="*/ 1164432 h 1352551"/>
                <a:gd name="connsiteX40" fmla="*/ 2478881 w 2495550"/>
                <a:gd name="connsiteY40" fmla="*/ 1195388 h 1352551"/>
                <a:gd name="connsiteX41" fmla="*/ 2471737 w 2495550"/>
                <a:gd name="connsiteY41" fmla="*/ 1240632 h 1352551"/>
                <a:gd name="connsiteX42" fmla="*/ 2476500 w 2495550"/>
                <a:gd name="connsiteY42" fmla="*/ 1295401 h 1352551"/>
                <a:gd name="connsiteX43" fmla="*/ 2495550 w 2495550"/>
                <a:gd name="connsiteY43" fmla="*/ 1352551 h 1352551"/>
                <a:gd name="connsiteX44" fmla="*/ 2474118 w 2495550"/>
                <a:gd name="connsiteY44" fmla="*/ 1352551 h 1352551"/>
                <a:gd name="connsiteX45" fmla="*/ 2445543 w 2495550"/>
                <a:gd name="connsiteY45" fmla="*/ 1340645 h 1352551"/>
                <a:gd name="connsiteX46" fmla="*/ 2428875 w 2495550"/>
                <a:gd name="connsiteY46" fmla="*/ 1340645 h 1352551"/>
                <a:gd name="connsiteX47" fmla="*/ 2412206 w 2495550"/>
                <a:gd name="connsiteY47" fmla="*/ 1331120 h 1352551"/>
                <a:gd name="connsiteX48" fmla="*/ 2395537 w 2495550"/>
                <a:gd name="connsiteY48" fmla="*/ 1321595 h 1352551"/>
                <a:gd name="connsiteX49" fmla="*/ 2400300 w 2495550"/>
                <a:gd name="connsiteY49" fmla="*/ 1273970 h 1352551"/>
                <a:gd name="connsiteX50" fmla="*/ 2352675 w 2495550"/>
                <a:gd name="connsiteY50" fmla="*/ 1250157 h 1352551"/>
                <a:gd name="connsiteX51" fmla="*/ 2336006 w 2495550"/>
                <a:gd name="connsiteY51" fmla="*/ 1216819 h 1352551"/>
                <a:gd name="connsiteX52" fmla="*/ 2278856 w 2495550"/>
                <a:gd name="connsiteY52" fmla="*/ 1185864 h 1352551"/>
                <a:gd name="connsiteX53" fmla="*/ 2235993 w 2495550"/>
                <a:gd name="connsiteY53" fmla="*/ 1178720 h 1352551"/>
                <a:gd name="connsiteX54" fmla="*/ 2209800 w 2495550"/>
                <a:gd name="connsiteY54" fmla="*/ 1193007 h 1352551"/>
                <a:gd name="connsiteX55" fmla="*/ 2195512 w 2495550"/>
                <a:gd name="connsiteY55" fmla="*/ 1190626 h 1352551"/>
                <a:gd name="connsiteX56" fmla="*/ 2200275 w 2495550"/>
                <a:gd name="connsiteY56" fmla="*/ 1173957 h 1352551"/>
                <a:gd name="connsiteX57" fmla="*/ 2240756 w 2495550"/>
                <a:gd name="connsiteY57" fmla="*/ 1138239 h 1352551"/>
                <a:gd name="connsiteX58" fmla="*/ 2216943 w 2495550"/>
                <a:gd name="connsiteY58" fmla="*/ 1128713 h 1352551"/>
                <a:gd name="connsiteX59" fmla="*/ 2193131 w 2495550"/>
                <a:gd name="connsiteY59" fmla="*/ 1159670 h 1352551"/>
                <a:gd name="connsiteX60" fmla="*/ 2171700 w 2495550"/>
                <a:gd name="connsiteY60" fmla="*/ 1169195 h 1352551"/>
                <a:gd name="connsiteX61" fmla="*/ 2164556 w 2495550"/>
                <a:gd name="connsiteY61" fmla="*/ 1157288 h 1352551"/>
                <a:gd name="connsiteX62" fmla="*/ 2155031 w 2495550"/>
                <a:gd name="connsiteY62" fmla="*/ 1152526 h 1352551"/>
                <a:gd name="connsiteX63" fmla="*/ 2135981 w 2495550"/>
                <a:gd name="connsiteY63" fmla="*/ 1157288 h 1352551"/>
                <a:gd name="connsiteX64" fmla="*/ 2107406 w 2495550"/>
                <a:gd name="connsiteY64" fmla="*/ 1147763 h 1352551"/>
                <a:gd name="connsiteX65" fmla="*/ 2093119 w 2495550"/>
                <a:gd name="connsiteY65" fmla="*/ 1145383 h 1352551"/>
                <a:gd name="connsiteX66" fmla="*/ 2066924 w 2495550"/>
                <a:gd name="connsiteY66" fmla="*/ 1131094 h 1352551"/>
                <a:gd name="connsiteX67" fmla="*/ 2052638 w 2495550"/>
                <a:gd name="connsiteY67" fmla="*/ 1135857 h 1352551"/>
                <a:gd name="connsiteX68" fmla="*/ 2007393 w 2495550"/>
                <a:gd name="connsiteY68" fmla="*/ 1128713 h 1352551"/>
                <a:gd name="connsiteX69" fmla="*/ 1993106 w 2495550"/>
                <a:gd name="connsiteY69" fmla="*/ 1100138 h 1352551"/>
                <a:gd name="connsiteX70" fmla="*/ 1969293 w 2495550"/>
                <a:gd name="connsiteY70" fmla="*/ 1119188 h 1352551"/>
                <a:gd name="connsiteX71" fmla="*/ 1952625 w 2495550"/>
                <a:gd name="connsiteY71" fmla="*/ 1143001 h 1352551"/>
                <a:gd name="connsiteX72" fmla="*/ 1938337 w 2495550"/>
                <a:gd name="connsiteY72" fmla="*/ 1109663 h 1352551"/>
                <a:gd name="connsiteX73" fmla="*/ 1938337 w 2495550"/>
                <a:gd name="connsiteY73" fmla="*/ 1088232 h 1352551"/>
                <a:gd name="connsiteX74" fmla="*/ 1909762 w 2495550"/>
                <a:gd name="connsiteY74" fmla="*/ 1062038 h 1352551"/>
                <a:gd name="connsiteX75" fmla="*/ 1885950 w 2495550"/>
                <a:gd name="connsiteY75" fmla="*/ 1047751 h 1352551"/>
                <a:gd name="connsiteX76" fmla="*/ 1866900 w 2495550"/>
                <a:gd name="connsiteY76" fmla="*/ 1033463 h 1352551"/>
                <a:gd name="connsiteX77" fmla="*/ 1859756 w 2495550"/>
                <a:gd name="connsiteY77" fmla="*/ 1021557 h 1352551"/>
                <a:gd name="connsiteX78" fmla="*/ 1821656 w 2495550"/>
                <a:gd name="connsiteY78" fmla="*/ 1016795 h 1352551"/>
                <a:gd name="connsiteX79" fmla="*/ 1785937 w 2495550"/>
                <a:gd name="connsiteY79" fmla="*/ 1012032 h 1352551"/>
                <a:gd name="connsiteX80" fmla="*/ 1766887 w 2495550"/>
                <a:gd name="connsiteY80" fmla="*/ 985838 h 1352551"/>
                <a:gd name="connsiteX81" fmla="*/ 1726406 w 2495550"/>
                <a:gd name="connsiteY81" fmla="*/ 966788 h 1352551"/>
                <a:gd name="connsiteX82" fmla="*/ 1695450 w 2495550"/>
                <a:gd name="connsiteY82" fmla="*/ 952501 h 1352551"/>
                <a:gd name="connsiteX83" fmla="*/ 1676400 w 2495550"/>
                <a:gd name="connsiteY83" fmla="*/ 950120 h 1352551"/>
                <a:gd name="connsiteX84" fmla="*/ 1676400 w 2495550"/>
                <a:gd name="connsiteY84" fmla="*/ 926307 h 1352551"/>
                <a:gd name="connsiteX85" fmla="*/ 1657350 w 2495550"/>
                <a:gd name="connsiteY85" fmla="*/ 933451 h 1352551"/>
                <a:gd name="connsiteX86" fmla="*/ 1657350 w 2495550"/>
                <a:gd name="connsiteY86" fmla="*/ 933451 h 1352551"/>
                <a:gd name="connsiteX87" fmla="*/ 1635918 w 2495550"/>
                <a:gd name="connsiteY87" fmla="*/ 897732 h 1352551"/>
                <a:gd name="connsiteX88" fmla="*/ 1612106 w 2495550"/>
                <a:gd name="connsiteY88" fmla="*/ 876301 h 1352551"/>
                <a:gd name="connsiteX89" fmla="*/ 1597818 w 2495550"/>
                <a:gd name="connsiteY89" fmla="*/ 869157 h 1352551"/>
                <a:gd name="connsiteX90" fmla="*/ 1597818 w 2495550"/>
                <a:gd name="connsiteY90" fmla="*/ 850107 h 1352551"/>
                <a:gd name="connsiteX91" fmla="*/ 1619250 w 2495550"/>
                <a:gd name="connsiteY91" fmla="*/ 840582 h 1352551"/>
                <a:gd name="connsiteX92" fmla="*/ 1650206 w 2495550"/>
                <a:gd name="connsiteY92" fmla="*/ 847726 h 1352551"/>
                <a:gd name="connsiteX93" fmla="*/ 1674018 w 2495550"/>
                <a:gd name="connsiteY93" fmla="*/ 833438 h 1352551"/>
                <a:gd name="connsiteX94" fmla="*/ 1685925 w 2495550"/>
                <a:gd name="connsiteY94" fmla="*/ 821532 h 1352551"/>
                <a:gd name="connsiteX95" fmla="*/ 1704975 w 2495550"/>
                <a:gd name="connsiteY95" fmla="*/ 809626 h 1352551"/>
                <a:gd name="connsiteX96" fmla="*/ 1666875 w 2495550"/>
                <a:gd name="connsiteY96" fmla="*/ 776288 h 1352551"/>
                <a:gd name="connsiteX97" fmla="*/ 1640681 w 2495550"/>
                <a:gd name="connsiteY97" fmla="*/ 783432 h 1352551"/>
                <a:gd name="connsiteX98" fmla="*/ 1643061 w 2495550"/>
                <a:gd name="connsiteY98" fmla="*/ 800101 h 1352551"/>
                <a:gd name="connsiteX99" fmla="*/ 1624012 w 2495550"/>
                <a:gd name="connsiteY99" fmla="*/ 807244 h 1352551"/>
                <a:gd name="connsiteX100" fmla="*/ 1597819 w 2495550"/>
                <a:gd name="connsiteY100" fmla="*/ 814388 h 1352551"/>
                <a:gd name="connsiteX101" fmla="*/ 1576387 w 2495550"/>
                <a:gd name="connsiteY101" fmla="*/ 823913 h 1352551"/>
                <a:gd name="connsiteX102" fmla="*/ 1569243 w 2495550"/>
                <a:gd name="connsiteY102" fmla="*/ 840582 h 1352551"/>
                <a:gd name="connsiteX103" fmla="*/ 1547812 w 2495550"/>
                <a:gd name="connsiteY103" fmla="*/ 840582 h 1352551"/>
                <a:gd name="connsiteX104" fmla="*/ 1533525 w 2495550"/>
                <a:gd name="connsiteY104" fmla="*/ 850107 h 1352551"/>
                <a:gd name="connsiteX105" fmla="*/ 1502568 w 2495550"/>
                <a:gd name="connsiteY105" fmla="*/ 845345 h 1352551"/>
                <a:gd name="connsiteX106" fmla="*/ 1454943 w 2495550"/>
                <a:gd name="connsiteY106" fmla="*/ 840582 h 1352551"/>
                <a:gd name="connsiteX107" fmla="*/ 1433512 w 2495550"/>
                <a:gd name="connsiteY107" fmla="*/ 826295 h 1352551"/>
                <a:gd name="connsiteX108" fmla="*/ 1402556 w 2495550"/>
                <a:gd name="connsiteY108" fmla="*/ 828676 h 1352551"/>
                <a:gd name="connsiteX109" fmla="*/ 1376362 w 2495550"/>
                <a:gd name="connsiteY109" fmla="*/ 838201 h 1352551"/>
                <a:gd name="connsiteX110" fmla="*/ 1359693 w 2495550"/>
                <a:gd name="connsiteY110" fmla="*/ 833438 h 1352551"/>
                <a:gd name="connsiteX111" fmla="*/ 1340643 w 2495550"/>
                <a:gd name="connsiteY111" fmla="*/ 804863 h 1352551"/>
                <a:gd name="connsiteX112" fmla="*/ 1340643 w 2495550"/>
                <a:gd name="connsiteY112" fmla="*/ 792957 h 1352551"/>
                <a:gd name="connsiteX113" fmla="*/ 1331118 w 2495550"/>
                <a:gd name="connsiteY113" fmla="*/ 816770 h 1352551"/>
                <a:gd name="connsiteX114" fmla="*/ 1335881 w 2495550"/>
                <a:gd name="connsiteY114" fmla="*/ 850107 h 1352551"/>
                <a:gd name="connsiteX115" fmla="*/ 1328737 w 2495550"/>
                <a:gd name="connsiteY115" fmla="*/ 869157 h 1352551"/>
                <a:gd name="connsiteX116" fmla="*/ 1300162 w 2495550"/>
                <a:gd name="connsiteY116" fmla="*/ 869157 h 1352551"/>
                <a:gd name="connsiteX117" fmla="*/ 1281112 w 2495550"/>
                <a:gd name="connsiteY117" fmla="*/ 854870 h 1352551"/>
                <a:gd name="connsiteX118" fmla="*/ 1259681 w 2495550"/>
                <a:gd name="connsiteY118" fmla="*/ 854870 h 1352551"/>
                <a:gd name="connsiteX119" fmla="*/ 1235868 w 2495550"/>
                <a:gd name="connsiteY119" fmla="*/ 845345 h 1352551"/>
                <a:gd name="connsiteX120" fmla="*/ 1228725 w 2495550"/>
                <a:gd name="connsiteY120" fmla="*/ 838201 h 1352551"/>
                <a:gd name="connsiteX121" fmla="*/ 1228725 w 2495550"/>
                <a:gd name="connsiteY121" fmla="*/ 814388 h 1352551"/>
                <a:gd name="connsiteX122" fmla="*/ 1231106 w 2495550"/>
                <a:gd name="connsiteY122" fmla="*/ 790576 h 1352551"/>
                <a:gd name="connsiteX123" fmla="*/ 1235868 w 2495550"/>
                <a:gd name="connsiteY123" fmla="*/ 766763 h 1352551"/>
                <a:gd name="connsiteX124" fmla="*/ 1252537 w 2495550"/>
                <a:gd name="connsiteY124" fmla="*/ 752476 h 1352551"/>
                <a:gd name="connsiteX125" fmla="*/ 1259681 w 2495550"/>
                <a:gd name="connsiteY125" fmla="*/ 745332 h 1352551"/>
                <a:gd name="connsiteX126" fmla="*/ 1250156 w 2495550"/>
                <a:gd name="connsiteY126" fmla="*/ 721520 h 1352551"/>
                <a:gd name="connsiteX127" fmla="*/ 1216818 w 2495550"/>
                <a:gd name="connsiteY127" fmla="*/ 692945 h 1352551"/>
                <a:gd name="connsiteX128" fmla="*/ 1193006 w 2495550"/>
                <a:gd name="connsiteY128" fmla="*/ 676276 h 1352551"/>
                <a:gd name="connsiteX129" fmla="*/ 1178718 w 2495550"/>
                <a:gd name="connsiteY129" fmla="*/ 657226 h 1352551"/>
                <a:gd name="connsiteX130" fmla="*/ 1178718 w 2495550"/>
                <a:gd name="connsiteY130" fmla="*/ 657226 h 1352551"/>
                <a:gd name="connsiteX131" fmla="*/ 1183481 w 2495550"/>
                <a:gd name="connsiteY131" fmla="*/ 695326 h 1352551"/>
                <a:gd name="connsiteX132" fmla="*/ 1185862 w 2495550"/>
                <a:gd name="connsiteY132" fmla="*/ 723901 h 1352551"/>
                <a:gd name="connsiteX133" fmla="*/ 1212056 w 2495550"/>
                <a:gd name="connsiteY133" fmla="*/ 735807 h 1352551"/>
                <a:gd name="connsiteX134" fmla="*/ 1221581 w 2495550"/>
                <a:gd name="connsiteY134" fmla="*/ 750095 h 1352551"/>
                <a:gd name="connsiteX135" fmla="*/ 1212056 w 2495550"/>
                <a:gd name="connsiteY135" fmla="*/ 776288 h 1352551"/>
                <a:gd name="connsiteX136" fmla="*/ 1214437 w 2495550"/>
                <a:gd name="connsiteY136" fmla="*/ 802482 h 1352551"/>
                <a:gd name="connsiteX137" fmla="*/ 1207293 w 2495550"/>
                <a:gd name="connsiteY137" fmla="*/ 823913 h 1352551"/>
                <a:gd name="connsiteX138" fmla="*/ 1212056 w 2495550"/>
                <a:gd name="connsiteY138" fmla="*/ 842963 h 1352551"/>
                <a:gd name="connsiteX139" fmla="*/ 1212056 w 2495550"/>
                <a:gd name="connsiteY139" fmla="*/ 842963 h 1352551"/>
                <a:gd name="connsiteX140" fmla="*/ 1183481 w 2495550"/>
                <a:gd name="connsiteY140" fmla="*/ 842963 h 1352551"/>
                <a:gd name="connsiteX141" fmla="*/ 1166812 w 2495550"/>
                <a:gd name="connsiteY141" fmla="*/ 842963 h 1352551"/>
                <a:gd name="connsiteX142" fmla="*/ 1147762 w 2495550"/>
                <a:gd name="connsiteY142" fmla="*/ 852488 h 1352551"/>
                <a:gd name="connsiteX143" fmla="*/ 1131093 w 2495550"/>
                <a:gd name="connsiteY143" fmla="*/ 842963 h 1352551"/>
                <a:gd name="connsiteX144" fmla="*/ 1104900 w 2495550"/>
                <a:gd name="connsiteY144" fmla="*/ 852488 h 1352551"/>
                <a:gd name="connsiteX145" fmla="*/ 1083468 w 2495550"/>
                <a:gd name="connsiteY145" fmla="*/ 859632 h 1352551"/>
                <a:gd name="connsiteX146" fmla="*/ 1076325 w 2495550"/>
                <a:gd name="connsiteY146" fmla="*/ 847726 h 1352551"/>
                <a:gd name="connsiteX147" fmla="*/ 1047750 w 2495550"/>
                <a:gd name="connsiteY147" fmla="*/ 857251 h 1352551"/>
                <a:gd name="connsiteX148" fmla="*/ 1009650 w 2495550"/>
                <a:gd name="connsiteY148" fmla="*/ 828676 h 1352551"/>
                <a:gd name="connsiteX149" fmla="*/ 981075 w 2495550"/>
                <a:gd name="connsiteY149" fmla="*/ 831057 h 1352551"/>
                <a:gd name="connsiteX150" fmla="*/ 959643 w 2495550"/>
                <a:gd name="connsiteY150" fmla="*/ 840582 h 1352551"/>
                <a:gd name="connsiteX151" fmla="*/ 938212 w 2495550"/>
                <a:gd name="connsiteY151" fmla="*/ 857251 h 1352551"/>
                <a:gd name="connsiteX152" fmla="*/ 926306 w 2495550"/>
                <a:gd name="connsiteY152" fmla="*/ 838201 h 1352551"/>
                <a:gd name="connsiteX153" fmla="*/ 964406 w 2495550"/>
                <a:gd name="connsiteY153" fmla="*/ 809626 h 1352551"/>
                <a:gd name="connsiteX154" fmla="*/ 957262 w 2495550"/>
                <a:gd name="connsiteY154" fmla="*/ 773907 h 1352551"/>
                <a:gd name="connsiteX155" fmla="*/ 931068 w 2495550"/>
                <a:gd name="connsiteY155" fmla="*/ 783432 h 1352551"/>
                <a:gd name="connsiteX156" fmla="*/ 923925 w 2495550"/>
                <a:gd name="connsiteY156" fmla="*/ 776288 h 1352551"/>
                <a:gd name="connsiteX157" fmla="*/ 914400 w 2495550"/>
                <a:gd name="connsiteY157" fmla="*/ 804863 h 1352551"/>
                <a:gd name="connsiteX158" fmla="*/ 914400 w 2495550"/>
                <a:gd name="connsiteY158" fmla="*/ 828676 h 1352551"/>
                <a:gd name="connsiteX159" fmla="*/ 885825 w 2495550"/>
                <a:gd name="connsiteY159" fmla="*/ 833438 h 1352551"/>
                <a:gd name="connsiteX160" fmla="*/ 866775 w 2495550"/>
                <a:gd name="connsiteY160" fmla="*/ 838201 h 1352551"/>
                <a:gd name="connsiteX161" fmla="*/ 845343 w 2495550"/>
                <a:gd name="connsiteY161" fmla="*/ 809626 h 1352551"/>
                <a:gd name="connsiteX162" fmla="*/ 831056 w 2495550"/>
                <a:gd name="connsiteY162" fmla="*/ 788195 h 1352551"/>
                <a:gd name="connsiteX163" fmla="*/ 823912 w 2495550"/>
                <a:gd name="connsiteY163" fmla="*/ 764382 h 1352551"/>
                <a:gd name="connsiteX164" fmla="*/ 821531 w 2495550"/>
                <a:gd name="connsiteY164" fmla="*/ 738188 h 1352551"/>
                <a:gd name="connsiteX165" fmla="*/ 800100 w 2495550"/>
                <a:gd name="connsiteY165" fmla="*/ 697707 h 1352551"/>
                <a:gd name="connsiteX166" fmla="*/ 800100 w 2495550"/>
                <a:gd name="connsiteY166" fmla="*/ 723901 h 1352551"/>
                <a:gd name="connsiteX167" fmla="*/ 802481 w 2495550"/>
                <a:gd name="connsiteY167" fmla="*/ 762001 h 1352551"/>
                <a:gd name="connsiteX168" fmla="*/ 816768 w 2495550"/>
                <a:gd name="connsiteY168" fmla="*/ 797720 h 1352551"/>
                <a:gd name="connsiteX169" fmla="*/ 840581 w 2495550"/>
                <a:gd name="connsiteY169" fmla="*/ 838201 h 1352551"/>
                <a:gd name="connsiteX170" fmla="*/ 862012 w 2495550"/>
                <a:gd name="connsiteY170" fmla="*/ 859632 h 1352551"/>
                <a:gd name="connsiteX171" fmla="*/ 854868 w 2495550"/>
                <a:gd name="connsiteY171" fmla="*/ 878682 h 1352551"/>
                <a:gd name="connsiteX172" fmla="*/ 840581 w 2495550"/>
                <a:gd name="connsiteY172" fmla="*/ 907257 h 1352551"/>
                <a:gd name="connsiteX173" fmla="*/ 840581 w 2495550"/>
                <a:gd name="connsiteY173" fmla="*/ 907257 h 1352551"/>
                <a:gd name="connsiteX174" fmla="*/ 816768 w 2495550"/>
                <a:gd name="connsiteY174" fmla="*/ 907257 h 1352551"/>
                <a:gd name="connsiteX175" fmla="*/ 826293 w 2495550"/>
                <a:gd name="connsiteY175" fmla="*/ 873920 h 1352551"/>
                <a:gd name="connsiteX176" fmla="*/ 812006 w 2495550"/>
                <a:gd name="connsiteY176" fmla="*/ 890588 h 1352551"/>
                <a:gd name="connsiteX177" fmla="*/ 804862 w 2495550"/>
                <a:gd name="connsiteY177" fmla="*/ 866776 h 1352551"/>
                <a:gd name="connsiteX178" fmla="*/ 785812 w 2495550"/>
                <a:gd name="connsiteY178" fmla="*/ 869157 h 1352551"/>
                <a:gd name="connsiteX179" fmla="*/ 766762 w 2495550"/>
                <a:gd name="connsiteY179" fmla="*/ 866776 h 1352551"/>
                <a:gd name="connsiteX180" fmla="*/ 759618 w 2495550"/>
                <a:gd name="connsiteY180" fmla="*/ 857251 h 1352551"/>
                <a:gd name="connsiteX181" fmla="*/ 759618 w 2495550"/>
                <a:gd name="connsiteY181" fmla="*/ 857251 h 1352551"/>
                <a:gd name="connsiteX182" fmla="*/ 745331 w 2495550"/>
                <a:gd name="connsiteY182" fmla="*/ 854870 h 1352551"/>
                <a:gd name="connsiteX183" fmla="*/ 728662 w 2495550"/>
                <a:gd name="connsiteY183" fmla="*/ 854870 h 1352551"/>
                <a:gd name="connsiteX184" fmla="*/ 716756 w 2495550"/>
                <a:gd name="connsiteY184" fmla="*/ 871538 h 1352551"/>
                <a:gd name="connsiteX185" fmla="*/ 697706 w 2495550"/>
                <a:gd name="connsiteY185" fmla="*/ 871538 h 1352551"/>
                <a:gd name="connsiteX186" fmla="*/ 685800 w 2495550"/>
                <a:gd name="connsiteY186" fmla="*/ 857251 h 1352551"/>
                <a:gd name="connsiteX187" fmla="*/ 683418 w 2495550"/>
                <a:gd name="connsiteY187" fmla="*/ 857251 h 1352551"/>
                <a:gd name="connsiteX188" fmla="*/ 669131 w 2495550"/>
                <a:gd name="connsiteY188" fmla="*/ 871538 h 1352551"/>
                <a:gd name="connsiteX189" fmla="*/ 669131 w 2495550"/>
                <a:gd name="connsiteY189" fmla="*/ 885826 h 1352551"/>
                <a:gd name="connsiteX190" fmla="*/ 678656 w 2495550"/>
                <a:gd name="connsiteY190" fmla="*/ 895351 h 1352551"/>
                <a:gd name="connsiteX191" fmla="*/ 721518 w 2495550"/>
                <a:gd name="connsiteY191" fmla="*/ 895351 h 1352551"/>
                <a:gd name="connsiteX192" fmla="*/ 754856 w 2495550"/>
                <a:gd name="connsiteY192" fmla="*/ 895351 h 1352551"/>
                <a:gd name="connsiteX193" fmla="*/ 792956 w 2495550"/>
                <a:gd name="connsiteY193" fmla="*/ 892970 h 1352551"/>
                <a:gd name="connsiteX194" fmla="*/ 800100 w 2495550"/>
                <a:gd name="connsiteY194" fmla="*/ 904876 h 1352551"/>
                <a:gd name="connsiteX195" fmla="*/ 800100 w 2495550"/>
                <a:gd name="connsiteY195" fmla="*/ 904876 h 1352551"/>
                <a:gd name="connsiteX196" fmla="*/ 771525 w 2495550"/>
                <a:gd name="connsiteY196" fmla="*/ 919163 h 1352551"/>
                <a:gd name="connsiteX197" fmla="*/ 752475 w 2495550"/>
                <a:gd name="connsiteY197" fmla="*/ 935832 h 1352551"/>
                <a:gd name="connsiteX198" fmla="*/ 752475 w 2495550"/>
                <a:gd name="connsiteY198" fmla="*/ 935832 h 1352551"/>
                <a:gd name="connsiteX199" fmla="*/ 723900 w 2495550"/>
                <a:gd name="connsiteY199" fmla="*/ 923926 h 1352551"/>
                <a:gd name="connsiteX200" fmla="*/ 707231 w 2495550"/>
                <a:gd name="connsiteY200" fmla="*/ 914401 h 1352551"/>
                <a:gd name="connsiteX201" fmla="*/ 669131 w 2495550"/>
                <a:gd name="connsiteY201" fmla="*/ 914401 h 1352551"/>
                <a:gd name="connsiteX202" fmla="*/ 635793 w 2495550"/>
                <a:gd name="connsiteY202" fmla="*/ 919163 h 1352551"/>
                <a:gd name="connsiteX203" fmla="*/ 616743 w 2495550"/>
                <a:gd name="connsiteY203" fmla="*/ 902495 h 1352551"/>
                <a:gd name="connsiteX204" fmla="*/ 607218 w 2495550"/>
                <a:gd name="connsiteY204" fmla="*/ 864395 h 1352551"/>
                <a:gd name="connsiteX205" fmla="*/ 597693 w 2495550"/>
                <a:gd name="connsiteY205" fmla="*/ 850107 h 1352551"/>
                <a:gd name="connsiteX206" fmla="*/ 590550 w 2495550"/>
                <a:gd name="connsiteY206" fmla="*/ 833438 h 1352551"/>
                <a:gd name="connsiteX207" fmla="*/ 576262 w 2495550"/>
                <a:gd name="connsiteY207" fmla="*/ 840582 h 1352551"/>
                <a:gd name="connsiteX208" fmla="*/ 576262 w 2495550"/>
                <a:gd name="connsiteY208" fmla="*/ 864395 h 1352551"/>
                <a:gd name="connsiteX209" fmla="*/ 561975 w 2495550"/>
                <a:gd name="connsiteY209" fmla="*/ 850107 h 1352551"/>
                <a:gd name="connsiteX210" fmla="*/ 540543 w 2495550"/>
                <a:gd name="connsiteY210" fmla="*/ 842963 h 1352551"/>
                <a:gd name="connsiteX211" fmla="*/ 516731 w 2495550"/>
                <a:gd name="connsiteY211" fmla="*/ 845345 h 1352551"/>
                <a:gd name="connsiteX212" fmla="*/ 509587 w 2495550"/>
                <a:gd name="connsiteY212" fmla="*/ 866776 h 1352551"/>
                <a:gd name="connsiteX213" fmla="*/ 497681 w 2495550"/>
                <a:gd name="connsiteY213" fmla="*/ 871538 h 1352551"/>
                <a:gd name="connsiteX214" fmla="*/ 478631 w 2495550"/>
                <a:gd name="connsiteY214" fmla="*/ 871538 h 1352551"/>
                <a:gd name="connsiteX215" fmla="*/ 450056 w 2495550"/>
                <a:gd name="connsiteY215" fmla="*/ 881063 h 1352551"/>
                <a:gd name="connsiteX216" fmla="*/ 435768 w 2495550"/>
                <a:gd name="connsiteY216" fmla="*/ 904876 h 1352551"/>
                <a:gd name="connsiteX217" fmla="*/ 442912 w 2495550"/>
                <a:gd name="connsiteY217" fmla="*/ 912020 h 1352551"/>
                <a:gd name="connsiteX218" fmla="*/ 483393 w 2495550"/>
                <a:gd name="connsiteY218" fmla="*/ 890588 h 1352551"/>
                <a:gd name="connsiteX219" fmla="*/ 504825 w 2495550"/>
                <a:gd name="connsiteY219" fmla="*/ 895351 h 1352551"/>
                <a:gd name="connsiteX220" fmla="*/ 535781 w 2495550"/>
                <a:gd name="connsiteY220" fmla="*/ 883445 h 1352551"/>
                <a:gd name="connsiteX221" fmla="*/ 569118 w 2495550"/>
                <a:gd name="connsiteY221" fmla="*/ 909638 h 1352551"/>
                <a:gd name="connsiteX222" fmla="*/ 578643 w 2495550"/>
                <a:gd name="connsiteY222" fmla="*/ 935832 h 1352551"/>
                <a:gd name="connsiteX223" fmla="*/ 607218 w 2495550"/>
                <a:gd name="connsiteY223" fmla="*/ 928688 h 1352551"/>
                <a:gd name="connsiteX224" fmla="*/ 623887 w 2495550"/>
                <a:gd name="connsiteY224" fmla="*/ 950120 h 1352551"/>
                <a:gd name="connsiteX225" fmla="*/ 661987 w 2495550"/>
                <a:gd name="connsiteY225" fmla="*/ 954882 h 1352551"/>
                <a:gd name="connsiteX226" fmla="*/ 721518 w 2495550"/>
                <a:gd name="connsiteY226" fmla="*/ 964407 h 1352551"/>
                <a:gd name="connsiteX227" fmla="*/ 762000 w 2495550"/>
                <a:gd name="connsiteY227" fmla="*/ 971551 h 1352551"/>
                <a:gd name="connsiteX228" fmla="*/ 762000 w 2495550"/>
                <a:gd name="connsiteY228" fmla="*/ 971551 h 1352551"/>
                <a:gd name="connsiteX229" fmla="*/ 781050 w 2495550"/>
                <a:gd name="connsiteY229" fmla="*/ 940595 h 1352551"/>
                <a:gd name="connsiteX230" fmla="*/ 807243 w 2495550"/>
                <a:gd name="connsiteY230" fmla="*/ 940595 h 1352551"/>
                <a:gd name="connsiteX231" fmla="*/ 845343 w 2495550"/>
                <a:gd name="connsiteY231" fmla="*/ 940595 h 1352551"/>
                <a:gd name="connsiteX232" fmla="*/ 838200 w 2495550"/>
                <a:gd name="connsiteY232" fmla="*/ 954882 h 1352551"/>
                <a:gd name="connsiteX233" fmla="*/ 828675 w 2495550"/>
                <a:gd name="connsiteY233" fmla="*/ 969170 h 1352551"/>
                <a:gd name="connsiteX234" fmla="*/ 840581 w 2495550"/>
                <a:gd name="connsiteY234" fmla="*/ 978695 h 1352551"/>
                <a:gd name="connsiteX235" fmla="*/ 816768 w 2495550"/>
                <a:gd name="connsiteY235" fmla="*/ 997745 h 1352551"/>
                <a:gd name="connsiteX236" fmla="*/ 814387 w 2495550"/>
                <a:gd name="connsiteY236" fmla="*/ 1019176 h 1352551"/>
                <a:gd name="connsiteX237" fmla="*/ 807243 w 2495550"/>
                <a:gd name="connsiteY237" fmla="*/ 1031082 h 1352551"/>
                <a:gd name="connsiteX238" fmla="*/ 781050 w 2495550"/>
                <a:gd name="connsiteY238" fmla="*/ 1035845 h 1352551"/>
                <a:gd name="connsiteX239" fmla="*/ 788193 w 2495550"/>
                <a:gd name="connsiteY239" fmla="*/ 1059657 h 1352551"/>
                <a:gd name="connsiteX240" fmla="*/ 757237 w 2495550"/>
                <a:gd name="connsiteY240" fmla="*/ 1064420 h 1352551"/>
                <a:gd name="connsiteX241" fmla="*/ 742950 w 2495550"/>
                <a:gd name="connsiteY241" fmla="*/ 1047751 h 1352551"/>
                <a:gd name="connsiteX242" fmla="*/ 711993 w 2495550"/>
                <a:gd name="connsiteY242" fmla="*/ 1050132 h 1352551"/>
                <a:gd name="connsiteX243" fmla="*/ 685800 w 2495550"/>
                <a:gd name="connsiteY243" fmla="*/ 1057276 h 1352551"/>
                <a:gd name="connsiteX244" fmla="*/ 659606 w 2495550"/>
                <a:gd name="connsiteY244" fmla="*/ 1054895 h 1352551"/>
                <a:gd name="connsiteX245" fmla="*/ 638175 w 2495550"/>
                <a:gd name="connsiteY245" fmla="*/ 1052513 h 1352551"/>
                <a:gd name="connsiteX246" fmla="*/ 638175 w 2495550"/>
                <a:gd name="connsiteY246" fmla="*/ 1038226 h 1352551"/>
                <a:gd name="connsiteX247" fmla="*/ 616743 w 2495550"/>
                <a:gd name="connsiteY247" fmla="*/ 1040607 h 1352551"/>
                <a:gd name="connsiteX248" fmla="*/ 595312 w 2495550"/>
                <a:gd name="connsiteY248" fmla="*/ 1045370 h 1352551"/>
                <a:gd name="connsiteX249" fmla="*/ 588168 w 2495550"/>
                <a:gd name="connsiteY249" fmla="*/ 1035845 h 1352551"/>
                <a:gd name="connsiteX250" fmla="*/ 588168 w 2495550"/>
                <a:gd name="connsiteY250" fmla="*/ 1023938 h 1352551"/>
                <a:gd name="connsiteX251" fmla="*/ 588168 w 2495550"/>
                <a:gd name="connsiteY251" fmla="*/ 1023938 h 1352551"/>
                <a:gd name="connsiteX252" fmla="*/ 642937 w 2495550"/>
                <a:gd name="connsiteY252" fmla="*/ 1009651 h 1352551"/>
                <a:gd name="connsiteX253" fmla="*/ 664368 w 2495550"/>
                <a:gd name="connsiteY253" fmla="*/ 992982 h 1352551"/>
                <a:gd name="connsiteX254" fmla="*/ 664368 w 2495550"/>
                <a:gd name="connsiteY254" fmla="*/ 992982 h 1352551"/>
                <a:gd name="connsiteX255" fmla="*/ 664368 w 2495550"/>
                <a:gd name="connsiteY255" fmla="*/ 992982 h 1352551"/>
                <a:gd name="connsiteX256" fmla="*/ 614362 w 2495550"/>
                <a:gd name="connsiteY256" fmla="*/ 992982 h 1352551"/>
                <a:gd name="connsiteX257" fmla="*/ 597693 w 2495550"/>
                <a:gd name="connsiteY257" fmla="*/ 995363 h 1352551"/>
                <a:gd name="connsiteX258" fmla="*/ 595312 w 2495550"/>
                <a:gd name="connsiteY258" fmla="*/ 973932 h 1352551"/>
                <a:gd name="connsiteX259" fmla="*/ 566737 w 2495550"/>
                <a:gd name="connsiteY259" fmla="*/ 971551 h 1352551"/>
                <a:gd name="connsiteX260" fmla="*/ 576262 w 2495550"/>
                <a:gd name="connsiteY260" fmla="*/ 992982 h 1352551"/>
                <a:gd name="connsiteX261" fmla="*/ 561975 w 2495550"/>
                <a:gd name="connsiteY261" fmla="*/ 997745 h 1352551"/>
                <a:gd name="connsiteX262" fmla="*/ 528637 w 2495550"/>
                <a:gd name="connsiteY262" fmla="*/ 992982 h 1352551"/>
                <a:gd name="connsiteX263" fmla="*/ 509587 w 2495550"/>
                <a:gd name="connsiteY263" fmla="*/ 995363 h 1352551"/>
                <a:gd name="connsiteX264" fmla="*/ 523875 w 2495550"/>
                <a:gd name="connsiteY264" fmla="*/ 1012032 h 1352551"/>
                <a:gd name="connsiteX265" fmla="*/ 533400 w 2495550"/>
                <a:gd name="connsiteY265" fmla="*/ 1023938 h 1352551"/>
                <a:gd name="connsiteX266" fmla="*/ 523875 w 2495550"/>
                <a:gd name="connsiteY266" fmla="*/ 1033463 h 1352551"/>
                <a:gd name="connsiteX267" fmla="*/ 523875 w 2495550"/>
                <a:gd name="connsiteY267" fmla="*/ 1033463 h 1352551"/>
                <a:gd name="connsiteX268" fmla="*/ 514350 w 2495550"/>
                <a:gd name="connsiteY268" fmla="*/ 1059657 h 1352551"/>
                <a:gd name="connsiteX269" fmla="*/ 485775 w 2495550"/>
                <a:gd name="connsiteY269" fmla="*/ 1081088 h 1352551"/>
                <a:gd name="connsiteX270" fmla="*/ 471487 w 2495550"/>
                <a:gd name="connsiteY270" fmla="*/ 1076326 h 1352551"/>
                <a:gd name="connsiteX271" fmla="*/ 454818 w 2495550"/>
                <a:gd name="connsiteY271" fmla="*/ 1090613 h 1352551"/>
                <a:gd name="connsiteX272" fmla="*/ 447675 w 2495550"/>
                <a:gd name="connsiteY272" fmla="*/ 1088232 h 1352551"/>
                <a:gd name="connsiteX273" fmla="*/ 450056 w 2495550"/>
                <a:gd name="connsiteY273" fmla="*/ 1064420 h 1352551"/>
                <a:gd name="connsiteX274" fmla="*/ 452437 w 2495550"/>
                <a:gd name="connsiteY274" fmla="*/ 1040607 h 1352551"/>
                <a:gd name="connsiteX275" fmla="*/ 442912 w 2495550"/>
                <a:gd name="connsiteY275" fmla="*/ 1035845 h 1352551"/>
                <a:gd name="connsiteX276" fmla="*/ 440531 w 2495550"/>
                <a:gd name="connsiteY276" fmla="*/ 1052513 h 1352551"/>
                <a:gd name="connsiteX277" fmla="*/ 433387 w 2495550"/>
                <a:gd name="connsiteY277" fmla="*/ 1066801 h 1352551"/>
                <a:gd name="connsiteX278" fmla="*/ 409575 w 2495550"/>
                <a:gd name="connsiteY278" fmla="*/ 1057276 h 1352551"/>
                <a:gd name="connsiteX279" fmla="*/ 400050 w 2495550"/>
                <a:gd name="connsiteY279" fmla="*/ 1054895 h 1352551"/>
                <a:gd name="connsiteX280" fmla="*/ 400050 w 2495550"/>
                <a:gd name="connsiteY280" fmla="*/ 1073945 h 1352551"/>
                <a:gd name="connsiteX281" fmla="*/ 421481 w 2495550"/>
                <a:gd name="connsiteY281" fmla="*/ 1092995 h 1352551"/>
                <a:gd name="connsiteX282" fmla="*/ 392906 w 2495550"/>
                <a:gd name="connsiteY282" fmla="*/ 1095376 h 1352551"/>
                <a:gd name="connsiteX283" fmla="*/ 388143 w 2495550"/>
                <a:gd name="connsiteY283" fmla="*/ 1104901 h 1352551"/>
                <a:gd name="connsiteX284" fmla="*/ 359568 w 2495550"/>
                <a:gd name="connsiteY284" fmla="*/ 1095376 h 1352551"/>
                <a:gd name="connsiteX285" fmla="*/ 359568 w 2495550"/>
                <a:gd name="connsiteY285" fmla="*/ 1114426 h 1352551"/>
                <a:gd name="connsiteX286" fmla="*/ 350043 w 2495550"/>
                <a:gd name="connsiteY286" fmla="*/ 1126332 h 1352551"/>
                <a:gd name="connsiteX287" fmla="*/ 340518 w 2495550"/>
                <a:gd name="connsiteY287" fmla="*/ 1126332 h 1352551"/>
                <a:gd name="connsiteX288" fmla="*/ 333375 w 2495550"/>
                <a:gd name="connsiteY288" fmla="*/ 1092995 h 1352551"/>
                <a:gd name="connsiteX289" fmla="*/ 307181 w 2495550"/>
                <a:gd name="connsiteY289" fmla="*/ 1078707 h 1352551"/>
                <a:gd name="connsiteX290" fmla="*/ 288131 w 2495550"/>
                <a:gd name="connsiteY290" fmla="*/ 1066801 h 1352551"/>
                <a:gd name="connsiteX291" fmla="*/ 295275 w 2495550"/>
                <a:gd name="connsiteY291" fmla="*/ 1016795 h 1352551"/>
                <a:gd name="connsiteX292" fmla="*/ 302418 w 2495550"/>
                <a:gd name="connsiteY292" fmla="*/ 983457 h 1352551"/>
                <a:gd name="connsiteX293" fmla="*/ 345281 w 2495550"/>
                <a:gd name="connsiteY293" fmla="*/ 959645 h 1352551"/>
                <a:gd name="connsiteX294" fmla="*/ 354806 w 2495550"/>
                <a:gd name="connsiteY294" fmla="*/ 942976 h 1352551"/>
                <a:gd name="connsiteX295" fmla="*/ 366712 w 2495550"/>
                <a:gd name="connsiteY295" fmla="*/ 916782 h 1352551"/>
                <a:gd name="connsiteX296" fmla="*/ 366712 w 2495550"/>
                <a:gd name="connsiteY296" fmla="*/ 916782 h 1352551"/>
                <a:gd name="connsiteX297" fmla="*/ 338137 w 2495550"/>
                <a:gd name="connsiteY297" fmla="*/ 923926 h 1352551"/>
                <a:gd name="connsiteX298" fmla="*/ 330993 w 2495550"/>
                <a:gd name="connsiteY298" fmla="*/ 900113 h 1352551"/>
                <a:gd name="connsiteX299" fmla="*/ 328612 w 2495550"/>
                <a:gd name="connsiteY299" fmla="*/ 921545 h 1352551"/>
                <a:gd name="connsiteX300" fmla="*/ 316706 w 2495550"/>
                <a:gd name="connsiteY300" fmla="*/ 954882 h 1352551"/>
                <a:gd name="connsiteX301" fmla="*/ 304800 w 2495550"/>
                <a:gd name="connsiteY301" fmla="*/ 947738 h 1352551"/>
                <a:gd name="connsiteX302" fmla="*/ 304800 w 2495550"/>
                <a:gd name="connsiteY302" fmla="*/ 923926 h 1352551"/>
                <a:gd name="connsiteX303" fmla="*/ 304800 w 2495550"/>
                <a:gd name="connsiteY303" fmla="*/ 912020 h 1352551"/>
                <a:gd name="connsiteX304" fmla="*/ 295275 w 2495550"/>
                <a:gd name="connsiteY304" fmla="*/ 900113 h 1352551"/>
                <a:gd name="connsiteX305" fmla="*/ 285750 w 2495550"/>
                <a:gd name="connsiteY305" fmla="*/ 907257 h 1352551"/>
                <a:gd name="connsiteX306" fmla="*/ 280987 w 2495550"/>
                <a:gd name="connsiteY306" fmla="*/ 942976 h 1352551"/>
                <a:gd name="connsiteX307" fmla="*/ 297656 w 2495550"/>
                <a:gd name="connsiteY307" fmla="*/ 962026 h 1352551"/>
                <a:gd name="connsiteX308" fmla="*/ 292893 w 2495550"/>
                <a:gd name="connsiteY308" fmla="*/ 981076 h 1352551"/>
                <a:gd name="connsiteX309" fmla="*/ 280987 w 2495550"/>
                <a:gd name="connsiteY309" fmla="*/ 1012032 h 1352551"/>
                <a:gd name="connsiteX310" fmla="*/ 266700 w 2495550"/>
                <a:gd name="connsiteY310" fmla="*/ 1035845 h 1352551"/>
                <a:gd name="connsiteX311" fmla="*/ 223837 w 2495550"/>
                <a:gd name="connsiteY311" fmla="*/ 1023938 h 1352551"/>
                <a:gd name="connsiteX312" fmla="*/ 216693 w 2495550"/>
                <a:gd name="connsiteY312" fmla="*/ 992982 h 1352551"/>
                <a:gd name="connsiteX313" fmla="*/ 173831 w 2495550"/>
                <a:gd name="connsiteY313" fmla="*/ 966788 h 1352551"/>
                <a:gd name="connsiteX314" fmla="*/ 121443 w 2495550"/>
                <a:gd name="connsiteY314" fmla="*/ 945357 h 1352551"/>
                <a:gd name="connsiteX315" fmla="*/ 78581 w 2495550"/>
                <a:gd name="connsiteY315" fmla="*/ 907257 h 1352551"/>
                <a:gd name="connsiteX316" fmla="*/ 52387 w 2495550"/>
                <a:gd name="connsiteY316" fmla="*/ 869157 h 1352551"/>
                <a:gd name="connsiteX317" fmla="*/ 28575 w 2495550"/>
                <a:gd name="connsiteY317" fmla="*/ 809626 h 1352551"/>
                <a:gd name="connsiteX318" fmla="*/ 16668 w 2495550"/>
                <a:gd name="connsiteY318" fmla="*/ 740570 h 1352551"/>
                <a:gd name="connsiteX319" fmla="*/ 19050 w 2495550"/>
                <a:gd name="connsiteY319" fmla="*/ 681038 h 1352551"/>
                <a:gd name="connsiteX320" fmla="*/ 0 w 2495550"/>
                <a:gd name="connsiteY320" fmla="*/ 500064 h 1352551"/>
                <a:gd name="connsiteX321" fmla="*/ 16668 w 2495550"/>
                <a:gd name="connsiteY321" fmla="*/ 0 h 1352551"/>
                <a:gd name="connsiteX322" fmla="*/ 2069306 w 2495550"/>
                <a:gd name="connsiteY322" fmla="*/ 4763 h 1352551"/>
                <a:gd name="connsiteX0" fmla="*/ 2069306 w 2495550"/>
                <a:gd name="connsiteY0" fmla="*/ 4763 h 1352551"/>
                <a:gd name="connsiteX1" fmla="*/ 2074068 w 2495550"/>
                <a:gd name="connsiteY1" fmla="*/ 38101 h 1352551"/>
                <a:gd name="connsiteX2" fmla="*/ 2083593 w 2495550"/>
                <a:gd name="connsiteY2" fmla="*/ 92870 h 1352551"/>
                <a:gd name="connsiteX3" fmla="*/ 2105025 w 2495550"/>
                <a:gd name="connsiteY3" fmla="*/ 138113 h 1352551"/>
                <a:gd name="connsiteX4" fmla="*/ 2102643 w 2495550"/>
                <a:gd name="connsiteY4" fmla="*/ 188120 h 1352551"/>
                <a:gd name="connsiteX5" fmla="*/ 2102643 w 2495550"/>
                <a:gd name="connsiteY5" fmla="*/ 233363 h 1352551"/>
                <a:gd name="connsiteX6" fmla="*/ 2097881 w 2495550"/>
                <a:gd name="connsiteY6" fmla="*/ 283370 h 1352551"/>
                <a:gd name="connsiteX7" fmla="*/ 2112168 w 2495550"/>
                <a:gd name="connsiteY7" fmla="*/ 323851 h 1352551"/>
                <a:gd name="connsiteX8" fmla="*/ 2126456 w 2495550"/>
                <a:gd name="connsiteY8" fmla="*/ 354807 h 1352551"/>
                <a:gd name="connsiteX9" fmla="*/ 2121693 w 2495550"/>
                <a:gd name="connsiteY9" fmla="*/ 392907 h 1352551"/>
                <a:gd name="connsiteX10" fmla="*/ 2135981 w 2495550"/>
                <a:gd name="connsiteY10" fmla="*/ 431007 h 1352551"/>
                <a:gd name="connsiteX11" fmla="*/ 2162175 w 2495550"/>
                <a:gd name="connsiteY11" fmla="*/ 459582 h 1352551"/>
                <a:gd name="connsiteX12" fmla="*/ 2185987 w 2495550"/>
                <a:gd name="connsiteY12" fmla="*/ 485776 h 1352551"/>
                <a:gd name="connsiteX13" fmla="*/ 2195512 w 2495550"/>
                <a:gd name="connsiteY13" fmla="*/ 521495 h 1352551"/>
                <a:gd name="connsiteX14" fmla="*/ 2233612 w 2495550"/>
                <a:gd name="connsiteY14" fmla="*/ 638176 h 1352551"/>
                <a:gd name="connsiteX15" fmla="*/ 2255043 w 2495550"/>
                <a:gd name="connsiteY15" fmla="*/ 723901 h 1352551"/>
                <a:gd name="connsiteX16" fmla="*/ 2283618 w 2495550"/>
                <a:gd name="connsiteY16" fmla="*/ 769145 h 1352551"/>
                <a:gd name="connsiteX17" fmla="*/ 2305050 w 2495550"/>
                <a:gd name="connsiteY17" fmla="*/ 826295 h 1352551"/>
                <a:gd name="connsiteX18" fmla="*/ 2314575 w 2495550"/>
                <a:gd name="connsiteY18" fmla="*/ 876301 h 1352551"/>
                <a:gd name="connsiteX19" fmla="*/ 2357437 w 2495550"/>
                <a:gd name="connsiteY19" fmla="*/ 914401 h 1352551"/>
                <a:gd name="connsiteX20" fmla="*/ 2359818 w 2495550"/>
                <a:gd name="connsiteY20" fmla="*/ 954882 h 1352551"/>
                <a:gd name="connsiteX21" fmla="*/ 2364581 w 2495550"/>
                <a:gd name="connsiteY21" fmla="*/ 969170 h 1352551"/>
                <a:gd name="connsiteX22" fmla="*/ 2381250 w 2495550"/>
                <a:gd name="connsiteY22" fmla="*/ 983457 h 1352551"/>
                <a:gd name="connsiteX23" fmla="*/ 2376487 w 2495550"/>
                <a:gd name="connsiteY23" fmla="*/ 1000126 h 1352551"/>
                <a:gd name="connsiteX24" fmla="*/ 2409825 w 2495550"/>
                <a:gd name="connsiteY24" fmla="*/ 1023938 h 1352551"/>
                <a:gd name="connsiteX25" fmla="*/ 2426493 w 2495550"/>
                <a:gd name="connsiteY25" fmla="*/ 1064420 h 1352551"/>
                <a:gd name="connsiteX26" fmla="*/ 2407443 w 2495550"/>
                <a:gd name="connsiteY26" fmla="*/ 1073945 h 1352551"/>
                <a:gd name="connsiteX27" fmla="*/ 2393156 w 2495550"/>
                <a:gd name="connsiteY27" fmla="*/ 1052513 h 1352551"/>
                <a:gd name="connsiteX28" fmla="*/ 2381250 w 2495550"/>
                <a:gd name="connsiteY28" fmla="*/ 1040607 h 1352551"/>
                <a:gd name="connsiteX29" fmla="*/ 2371725 w 2495550"/>
                <a:gd name="connsiteY29" fmla="*/ 1040607 h 1352551"/>
                <a:gd name="connsiteX30" fmla="*/ 2369343 w 2495550"/>
                <a:gd name="connsiteY30" fmla="*/ 1062038 h 1352551"/>
                <a:gd name="connsiteX31" fmla="*/ 2388393 w 2495550"/>
                <a:gd name="connsiteY31" fmla="*/ 1095376 h 1352551"/>
                <a:gd name="connsiteX32" fmla="*/ 2402681 w 2495550"/>
                <a:gd name="connsiteY32" fmla="*/ 1109663 h 1352551"/>
                <a:gd name="connsiteX33" fmla="*/ 2416968 w 2495550"/>
                <a:gd name="connsiteY33" fmla="*/ 1090613 h 1352551"/>
                <a:gd name="connsiteX34" fmla="*/ 2431256 w 2495550"/>
                <a:gd name="connsiteY34" fmla="*/ 1095376 h 1352551"/>
                <a:gd name="connsiteX35" fmla="*/ 2438400 w 2495550"/>
                <a:gd name="connsiteY35" fmla="*/ 1121570 h 1352551"/>
                <a:gd name="connsiteX36" fmla="*/ 2440781 w 2495550"/>
                <a:gd name="connsiteY36" fmla="*/ 1133476 h 1352551"/>
                <a:gd name="connsiteX37" fmla="*/ 2416968 w 2495550"/>
                <a:gd name="connsiteY37" fmla="*/ 1135857 h 1352551"/>
                <a:gd name="connsiteX38" fmla="*/ 2431256 w 2495550"/>
                <a:gd name="connsiteY38" fmla="*/ 1157288 h 1352551"/>
                <a:gd name="connsiteX39" fmla="*/ 2459831 w 2495550"/>
                <a:gd name="connsiteY39" fmla="*/ 1164432 h 1352551"/>
                <a:gd name="connsiteX40" fmla="*/ 2478881 w 2495550"/>
                <a:gd name="connsiteY40" fmla="*/ 1195388 h 1352551"/>
                <a:gd name="connsiteX41" fmla="*/ 2471737 w 2495550"/>
                <a:gd name="connsiteY41" fmla="*/ 1240632 h 1352551"/>
                <a:gd name="connsiteX42" fmla="*/ 2476500 w 2495550"/>
                <a:gd name="connsiteY42" fmla="*/ 1295401 h 1352551"/>
                <a:gd name="connsiteX43" fmla="*/ 2495550 w 2495550"/>
                <a:gd name="connsiteY43" fmla="*/ 1352551 h 1352551"/>
                <a:gd name="connsiteX44" fmla="*/ 2474118 w 2495550"/>
                <a:gd name="connsiteY44" fmla="*/ 1352551 h 1352551"/>
                <a:gd name="connsiteX45" fmla="*/ 2445543 w 2495550"/>
                <a:gd name="connsiteY45" fmla="*/ 1340645 h 1352551"/>
                <a:gd name="connsiteX46" fmla="*/ 2428875 w 2495550"/>
                <a:gd name="connsiteY46" fmla="*/ 1340645 h 1352551"/>
                <a:gd name="connsiteX47" fmla="*/ 2412206 w 2495550"/>
                <a:gd name="connsiteY47" fmla="*/ 1331120 h 1352551"/>
                <a:gd name="connsiteX48" fmla="*/ 2395537 w 2495550"/>
                <a:gd name="connsiteY48" fmla="*/ 1321595 h 1352551"/>
                <a:gd name="connsiteX49" fmla="*/ 2400300 w 2495550"/>
                <a:gd name="connsiteY49" fmla="*/ 1273970 h 1352551"/>
                <a:gd name="connsiteX50" fmla="*/ 2352675 w 2495550"/>
                <a:gd name="connsiteY50" fmla="*/ 1250157 h 1352551"/>
                <a:gd name="connsiteX51" fmla="*/ 2336006 w 2495550"/>
                <a:gd name="connsiteY51" fmla="*/ 1216819 h 1352551"/>
                <a:gd name="connsiteX52" fmla="*/ 2278856 w 2495550"/>
                <a:gd name="connsiteY52" fmla="*/ 1185864 h 1352551"/>
                <a:gd name="connsiteX53" fmla="*/ 2235993 w 2495550"/>
                <a:gd name="connsiteY53" fmla="*/ 1178720 h 1352551"/>
                <a:gd name="connsiteX54" fmla="*/ 2209800 w 2495550"/>
                <a:gd name="connsiteY54" fmla="*/ 1193007 h 1352551"/>
                <a:gd name="connsiteX55" fmla="*/ 2195512 w 2495550"/>
                <a:gd name="connsiteY55" fmla="*/ 1190626 h 1352551"/>
                <a:gd name="connsiteX56" fmla="*/ 2200275 w 2495550"/>
                <a:gd name="connsiteY56" fmla="*/ 1173957 h 1352551"/>
                <a:gd name="connsiteX57" fmla="*/ 2240756 w 2495550"/>
                <a:gd name="connsiteY57" fmla="*/ 1138239 h 1352551"/>
                <a:gd name="connsiteX58" fmla="*/ 2216943 w 2495550"/>
                <a:gd name="connsiteY58" fmla="*/ 1128713 h 1352551"/>
                <a:gd name="connsiteX59" fmla="*/ 2193131 w 2495550"/>
                <a:gd name="connsiteY59" fmla="*/ 1159670 h 1352551"/>
                <a:gd name="connsiteX60" fmla="*/ 2171700 w 2495550"/>
                <a:gd name="connsiteY60" fmla="*/ 1169195 h 1352551"/>
                <a:gd name="connsiteX61" fmla="*/ 2164556 w 2495550"/>
                <a:gd name="connsiteY61" fmla="*/ 1157288 h 1352551"/>
                <a:gd name="connsiteX62" fmla="*/ 2155031 w 2495550"/>
                <a:gd name="connsiteY62" fmla="*/ 1152526 h 1352551"/>
                <a:gd name="connsiteX63" fmla="*/ 2135981 w 2495550"/>
                <a:gd name="connsiteY63" fmla="*/ 1157288 h 1352551"/>
                <a:gd name="connsiteX64" fmla="*/ 2107406 w 2495550"/>
                <a:gd name="connsiteY64" fmla="*/ 1147763 h 1352551"/>
                <a:gd name="connsiteX65" fmla="*/ 2093119 w 2495550"/>
                <a:gd name="connsiteY65" fmla="*/ 1145383 h 1352551"/>
                <a:gd name="connsiteX66" fmla="*/ 2066924 w 2495550"/>
                <a:gd name="connsiteY66" fmla="*/ 1131094 h 1352551"/>
                <a:gd name="connsiteX67" fmla="*/ 2052638 w 2495550"/>
                <a:gd name="connsiteY67" fmla="*/ 1135857 h 1352551"/>
                <a:gd name="connsiteX68" fmla="*/ 2007393 w 2495550"/>
                <a:gd name="connsiteY68" fmla="*/ 1128713 h 1352551"/>
                <a:gd name="connsiteX69" fmla="*/ 1993106 w 2495550"/>
                <a:gd name="connsiteY69" fmla="*/ 1100138 h 1352551"/>
                <a:gd name="connsiteX70" fmla="*/ 1969293 w 2495550"/>
                <a:gd name="connsiteY70" fmla="*/ 1119188 h 1352551"/>
                <a:gd name="connsiteX71" fmla="*/ 1952625 w 2495550"/>
                <a:gd name="connsiteY71" fmla="*/ 1143001 h 1352551"/>
                <a:gd name="connsiteX72" fmla="*/ 1938337 w 2495550"/>
                <a:gd name="connsiteY72" fmla="*/ 1109663 h 1352551"/>
                <a:gd name="connsiteX73" fmla="*/ 1938337 w 2495550"/>
                <a:gd name="connsiteY73" fmla="*/ 1088232 h 1352551"/>
                <a:gd name="connsiteX74" fmla="*/ 1909762 w 2495550"/>
                <a:gd name="connsiteY74" fmla="*/ 1062038 h 1352551"/>
                <a:gd name="connsiteX75" fmla="*/ 1885950 w 2495550"/>
                <a:gd name="connsiteY75" fmla="*/ 1047751 h 1352551"/>
                <a:gd name="connsiteX76" fmla="*/ 1866900 w 2495550"/>
                <a:gd name="connsiteY76" fmla="*/ 1033463 h 1352551"/>
                <a:gd name="connsiteX77" fmla="*/ 1859756 w 2495550"/>
                <a:gd name="connsiteY77" fmla="*/ 1021557 h 1352551"/>
                <a:gd name="connsiteX78" fmla="*/ 1821656 w 2495550"/>
                <a:gd name="connsiteY78" fmla="*/ 1016795 h 1352551"/>
                <a:gd name="connsiteX79" fmla="*/ 1785937 w 2495550"/>
                <a:gd name="connsiteY79" fmla="*/ 1012032 h 1352551"/>
                <a:gd name="connsiteX80" fmla="*/ 1766887 w 2495550"/>
                <a:gd name="connsiteY80" fmla="*/ 985838 h 1352551"/>
                <a:gd name="connsiteX81" fmla="*/ 1726406 w 2495550"/>
                <a:gd name="connsiteY81" fmla="*/ 966788 h 1352551"/>
                <a:gd name="connsiteX82" fmla="*/ 1695450 w 2495550"/>
                <a:gd name="connsiteY82" fmla="*/ 952501 h 1352551"/>
                <a:gd name="connsiteX83" fmla="*/ 1676400 w 2495550"/>
                <a:gd name="connsiteY83" fmla="*/ 950120 h 1352551"/>
                <a:gd name="connsiteX84" fmla="*/ 1676400 w 2495550"/>
                <a:gd name="connsiteY84" fmla="*/ 926307 h 1352551"/>
                <a:gd name="connsiteX85" fmla="*/ 1657350 w 2495550"/>
                <a:gd name="connsiteY85" fmla="*/ 933451 h 1352551"/>
                <a:gd name="connsiteX86" fmla="*/ 1657350 w 2495550"/>
                <a:gd name="connsiteY86" fmla="*/ 933451 h 1352551"/>
                <a:gd name="connsiteX87" fmla="*/ 1635918 w 2495550"/>
                <a:gd name="connsiteY87" fmla="*/ 897732 h 1352551"/>
                <a:gd name="connsiteX88" fmla="*/ 1612106 w 2495550"/>
                <a:gd name="connsiteY88" fmla="*/ 876301 h 1352551"/>
                <a:gd name="connsiteX89" fmla="*/ 1597818 w 2495550"/>
                <a:gd name="connsiteY89" fmla="*/ 869157 h 1352551"/>
                <a:gd name="connsiteX90" fmla="*/ 1597818 w 2495550"/>
                <a:gd name="connsiteY90" fmla="*/ 850107 h 1352551"/>
                <a:gd name="connsiteX91" fmla="*/ 1619250 w 2495550"/>
                <a:gd name="connsiteY91" fmla="*/ 840582 h 1352551"/>
                <a:gd name="connsiteX92" fmla="*/ 1650206 w 2495550"/>
                <a:gd name="connsiteY92" fmla="*/ 847726 h 1352551"/>
                <a:gd name="connsiteX93" fmla="*/ 1674018 w 2495550"/>
                <a:gd name="connsiteY93" fmla="*/ 833438 h 1352551"/>
                <a:gd name="connsiteX94" fmla="*/ 1685925 w 2495550"/>
                <a:gd name="connsiteY94" fmla="*/ 821532 h 1352551"/>
                <a:gd name="connsiteX95" fmla="*/ 1704975 w 2495550"/>
                <a:gd name="connsiteY95" fmla="*/ 809626 h 1352551"/>
                <a:gd name="connsiteX96" fmla="*/ 1666875 w 2495550"/>
                <a:gd name="connsiteY96" fmla="*/ 776288 h 1352551"/>
                <a:gd name="connsiteX97" fmla="*/ 1640681 w 2495550"/>
                <a:gd name="connsiteY97" fmla="*/ 783432 h 1352551"/>
                <a:gd name="connsiteX98" fmla="*/ 1643061 w 2495550"/>
                <a:gd name="connsiteY98" fmla="*/ 800101 h 1352551"/>
                <a:gd name="connsiteX99" fmla="*/ 1624012 w 2495550"/>
                <a:gd name="connsiteY99" fmla="*/ 807244 h 1352551"/>
                <a:gd name="connsiteX100" fmla="*/ 1597819 w 2495550"/>
                <a:gd name="connsiteY100" fmla="*/ 814388 h 1352551"/>
                <a:gd name="connsiteX101" fmla="*/ 1576387 w 2495550"/>
                <a:gd name="connsiteY101" fmla="*/ 823913 h 1352551"/>
                <a:gd name="connsiteX102" fmla="*/ 1569243 w 2495550"/>
                <a:gd name="connsiteY102" fmla="*/ 840582 h 1352551"/>
                <a:gd name="connsiteX103" fmla="*/ 1547812 w 2495550"/>
                <a:gd name="connsiteY103" fmla="*/ 840582 h 1352551"/>
                <a:gd name="connsiteX104" fmla="*/ 1533525 w 2495550"/>
                <a:gd name="connsiteY104" fmla="*/ 850107 h 1352551"/>
                <a:gd name="connsiteX105" fmla="*/ 1502568 w 2495550"/>
                <a:gd name="connsiteY105" fmla="*/ 845345 h 1352551"/>
                <a:gd name="connsiteX106" fmla="*/ 1454943 w 2495550"/>
                <a:gd name="connsiteY106" fmla="*/ 840582 h 1352551"/>
                <a:gd name="connsiteX107" fmla="*/ 1433512 w 2495550"/>
                <a:gd name="connsiteY107" fmla="*/ 826295 h 1352551"/>
                <a:gd name="connsiteX108" fmla="*/ 1402556 w 2495550"/>
                <a:gd name="connsiteY108" fmla="*/ 828676 h 1352551"/>
                <a:gd name="connsiteX109" fmla="*/ 1376362 w 2495550"/>
                <a:gd name="connsiteY109" fmla="*/ 838201 h 1352551"/>
                <a:gd name="connsiteX110" fmla="*/ 1359693 w 2495550"/>
                <a:gd name="connsiteY110" fmla="*/ 833438 h 1352551"/>
                <a:gd name="connsiteX111" fmla="*/ 1340643 w 2495550"/>
                <a:gd name="connsiteY111" fmla="*/ 804863 h 1352551"/>
                <a:gd name="connsiteX112" fmla="*/ 1340643 w 2495550"/>
                <a:gd name="connsiteY112" fmla="*/ 792957 h 1352551"/>
                <a:gd name="connsiteX113" fmla="*/ 1331118 w 2495550"/>
                <a:gd name="connsiteY113" fmla="*/ 816770 h 1352551"/>
                <a:gd name="connsiteX114" fmla="*/ 1335881 w 2495550"/>
                <a:gd name="connsiteY114" fmla="*/ 850107 h 1352551"/>
                <a:gd name="connsiteX115" fmla="*/ 1328737 w 2495550"/>
                <a:gd name="connsiteY115" fmla="*/ 869157 h 1352551"/>
                <a:gd name="connsiteX116" fmla="*/ 1300162 w 2495550"/>
                <a:gd name="connsiteY116" fmla="*/ 869157 h 1352551"/>
                <a:gd name="connsiteX117" fmla="*/ 1281112 w 2495550"/>
                <a:gd name="connsiteY117" fmla="*/ 854870 h 1352551"/>
                <a:gd name="connsiteX118" fmla="*/ 1259681 w 2495550"/>
                <a:gd name="connsiteY118" fmla="*/ 854870 h 1352551"/>
                <a:gd name="connsiteX119" fmla="*/ 1235868 w 2495550"/>
                <a:gd name="connsiteY119" fmla="*/ 845345 h 1352551"/>
                <a:gd name="connsiteX120" fmla="*/ 1228725 w 2495550"/>
                <a:gd name="connsiteY120" fmla="*/ 838201 h 1352551"/>
                <a:gd name="connsiteX121" fmla="*/ 1228725 w 2495550"/>
                <a:gd name="connsiteY121" fmla="*/ 814388 h 1352551"/>
                <a:gd name="connsiteX122" fmla="*/ 1231106 w 2495550"/>
                <a:gd name="connsiteY122" fmla="*/ 790576 h 1352551"/>
                <a:gd name="connsiteX123" fmla="*/ 1235868 w 2495550"/>
                <a:gd name="connsiteY123" fmla="*/ 766763 h 1352551"/>
                <a:gd name="connsiteX124" fmla="*/ 1252537 w 2495550"/>
                <a:gd name="connsiteY124" fmla="*/ 752476 h 1352551"/>
                <a:gd name="connsiteX125" fmla="*/ 1259681 w 2495550"/>
                <a:gd name="connsiteY125" fmla="*/ 745332 h 1352551"/>
                <a:gd name="connsiteX126" fmla="*/ 1250156 w 2495550"/>
                <a:gd name="connsiteY126" fmla="*/ 721520 h 1352551"/>
                <a:gd name="connsiteX127" fmla="*/ 1216818 w 2495550"/>
                <a:gd name="connsiteY127" fmla="*/ 692945 h 1352551"/>
                <a:gd name="connsiteX128" fmla="*/ 1193006 w 2495550"/>
                <a:gd name="connsiteY128" fmla="*/ 676276 h 1352551"/>
                <a:gd name="connsiteX129" fmla="*/ 1178718 w 2495550"/>
                <a:gd name="connsiteY129" fmla="*/ 657226 h 1352551"/>
                <a:gd name="connsiteX130" fmla="*/ 1178718 w 2495550"/>
                <a:gd name="connsiteY130" fmla="*/ 657226 h 1352551"/>
                <a:gd name="connsiteX131" fmla="*/ 1183481 w 2495550"/>
                <a:gd name="connsiteY131" fmla="*/ 695326 h 1352551"/>
                <a:gd name="connsiteX132" fmla="*/ 1185862 w 2495550"/>
                <a:gd name="connsiteY132" fmla="*/ 723901 h 1352551"/>
                <a:gd name="connsiteX133" fmla="*/ 1212056 w 2495550"/>
                <a:gd name="connsiteY133" fmla="*/ 735807 h 1352551"/>
                <a:gd name="connsiteX134" fmla="*/ 1221581 w 2495550"/>
                <a:gd name="connsiteY134" fmla="*/ 750095 h 1352551"/>
                <a:gd name="connsiteX135" fmla="*/ 1212056 w 2495550"/>
                <a:gd name="connsiteY135" fmla="*/ 776288 h 1352551"/>
                <a:gd name="connsiteX136" fmla="*/ 1214437 w 2495550"/>
                <a:gd name="connsiteY136" fmla="*/ 802482 h 1352551"/>
                <a:gd name="connsiteX137" fmla="*/ 1207293 w 2495550"/>
                <a:gd name="connsiteY137" fmla="*/ 823913 h 1352551"/>
                <a:gd name="connsiteX138" fmla="*/ 1212056 w 2495550"/>
                <a:gd name="connsiteY138" fmla="*/ 842963 h 1352551"/>
                <a:gd name="connsiteX139" fmla="*/ 1212056 w 2495550"/>
                <a:gd name="connsiteY139" fmla="*/ 842963 h 1352551"/>
                <a:gd name="connsiteX140" fmla="*/ 1183481 w 2495550"/>
                <a:gd name="connsiteY140" fmla="*/ 842963 h 1352551"/>
                <a:gd name="connsiteX141" fmla="*/ 1166812 w 2495550"/>
                <a:gd name="connsiteY141" fmla="*/ 842963 h 1352551"/>
                <a:gd name="connsiteX142" fmla="*/ 1147762 w 2495550"/>
                <a:gd name="connsiteY142" fmla="*/ 852488 h 1352551"/>
                <a:gd name="connsiteX143" fmla="*/ 1131093 w 2495550"/>
                <a:gd name="connsiteY143" fmla="*/ 842963 h 1352551"/>
                <a:gd name="connsiteX144" fmla="*/ 1104900 w 2495550"/>
                <a:gd name="connsiteY144" fmla="*/ 852488 h 1352551"/>
                <a:gd name="connsiteX145" fmla="*/ 1083468 w 2495550"/>
                <a:gd name="connsiteY145" fmla="*/ 859632 h 1352551"/>
                <a:gd name="connsiteX146" fmla="*/ 1076325 w 2495550"/>
                <a:gd name="connsiteY146" fmla="*/ 847726 h 1352551"/>
                <a:gd name="connsiteX147" fmla="*/ 1047750 w 2495550"/>
                <a:gd name="connsiteY147" fmla="*/ 857251 h 1352551"/>
                <a:gd name="connsiteX148" fmla="*/ 1009650 w 2495550"/>
                <a:gd name="connsiteY148" fmla="*/ 828676 h 1352551"/>
                <a:gd name="connsiteX149" fmla="*/ 981075 w 2495550"/>
                <a:gd name="connsiteY149" fmla="*/ 831057 h 1352551"/>
                <a:gd name="connsiteX150" fmla="*/ 959643 w 2495550"/>
                <a:gd name="connsiteY150" fmla="*/ 840582 h 1352551"/>
                <a:gd name="connsiteX151" fmla="*/ 938212 w 2495550"/>
                <a:gd name="connsiteY151" fmla="*/ 857251 h 1352551"/>
                <a:gd name="connsiteX152" fmla="*/ 926306 w 2495550"/>
                <a:gd name="connsiteY152" fmla="*/ 838201 h 1352551"/>
                <a:gd name="connsiteX153" fmla="*/ 964406 w 2495550"/>
                <a:gd name="connsiteY153" fmla="*/ 809626 h 1352551"/>
                <a:gd name="connsiteX154" fmla="*/ 957262 w 2495550"/>
                <a:gd name="connsiteY154" fmla="*/ 773907 h 1352551"/>
                <a:gd name="connsiteX155" fmla="*/ 931068 w 2495550"/>
                <a:gd name="connsiteY155" fmla="*/ 783432 h 1352551"/>
                <a:gd name="connsiteX156" fmla="*/ 923925 w 2495550"/>
                <a:gd name="connsiteY156" fmla="*/ 776288 h 1352551"/>
                <a:gd name="connsiteX157" fmla="*/ 914400 w 2495550"/>
                <a:gd name="connsiteY157" fmla="*/ 804863 h 1352551"/>
                <a:gd name="connsiteX158" fmla="*/ 914400 w 2495550"/>
                <a:gd name="connsiteY158" fmla="*/ 828676 h 1352551"/>
                <a:gd name="connsiteX159" fmla="*/ 885825 w 2495550"/>
                <a:gd name="connsiteY159" fmla="*/ 833438 h 1352551"/>
                <a:gd name="connsiteX160" fmla="*/ 876300 w 2495550"/>
                <a:gd name="connsiteY160" fmla="*/ 804863 h 1352551"/>
                <a:gd name="connsiteX161" fmla="*/ 845343 w 2495550"/>
                <a:gd name="connsiteY161" fmla="*/ 809626 h 1352551"/>
                <a:gd name="connsiteX162" fmla="*/ 831056 w 2495550"/>
                <a:gd name="connsiteY162" fmla="*/ 788195 h 1352551"/>
                <a:gd name="connsiteX163" fmla="*/ 823912 w 2495550"/>
                <a:gd name="connsiteY163" fmla="*/ 764382 h 1352551"/>
                <a:gd name="connsiteX164" fmla="*/ 821531 w 2495550"/>
                <a:gd name="connsiteY164" fmla="*/ 738188 h 1352551"/>
                <a:gd name="connsiteX165" fmla="*/ 800100 w 2495550"/>
                <a:gd name="connsiteY165" fmla="*/ 697707 h 1352551"/>
                <a:gd name="connsiteX166" fmla="*/ 800100 w 2495550"/>
                <a:gd name="connsiteY166" fmla="*/ 723901 h 1352551"/>
                <a:gd name="connsiteX167" fmla="*/ 802481 w 2495550"/>
                <a:gd name="connsiteY167" fmla="*/ 762001 h 1352551"/>
                <a:gd name="connsiteX168" fmla="*/ 816768 w 2495550"/>
                <a:gd name="connsiteY168" fmla="*/ 797720 h 1352551"/>
                <a:gd name="connsiteX169" fmla="*/ 840581 w 2495550"/>
                <a:gd name="connsiteY169" fmla="*/ 838201 h 1352551"/>
                <a:gd name="connsiteX170" fmla="*/ 862012 w 2495550"/>
                <a:gd name="connsiteY170" fmla="*/ 859632 h 1352551"/>
                <a:gd name="connsiteX171" fmla="*/ 854868 w 2495550"/>
                <a:gd name="connsiteY171" fmla="*/ 878682 h 1352551"/>
                <a:gd name="connsiteX172" fmla="*/ 840581 w 2495550"/>
                <a:gd name="connsiteY172" fmla="*/ 907257 h 1352551"/>
                <a:gd name="connsiteX173" fmla="*/ 840581 w 2495550"/>
                <a:gd name="connsiteY173" fmla="*/ 907257 h 1352551"/>
                <a:gd name="connsiteX174" fmla="*/ 816768 w 2495550"/>
                <a:gd name="connsiteY174" fmla="*/ 907257 h 1352551"/>
                <a:gd name="connsiteX175" fmla="*/ 826293 w 2495550"/>
                <a:gd name="connsiteY175" fmla="*/ 873920 h 1352551"/>
                <a:gd name="connsiteX176" fmla="*/ 812006 w 2495550"/>
                <a:gd name="connsiteY176" fmla="*/ 890588 h 1352551"/>
                <a:gd name="connsiteX177" fmla="*/ 804862 w 2495550"/>
                <a:gd name="connsiteY177" fmla="*/ 866776 h 1352551"/>
                <a:gd name="connsiteX178" fmla="*/ 785812 w 2495550"/>
                <a:gd name="connsiteY178" fmla="*/ 869157 h 1352551"/>
                <a:gd name="connsiteX179" fmla="*/ 766762 w 2495550"/>
                <a:gd name="connsiteY179" fmla="*/ 866776 h 1352551"/>
                <a:gd name="connsiteX180" fmla="*/ 759618 w 2495550"/>
                <a:gd name="connsiteY180" fmla="*/ 857251 h 1352551"/>
                <a:gd name="connsiteX181" fmla="*/ 759618 w 2495550"/>
                <a:gd name="connsiteY181" fmla="*/ 857251 h 1352551"/>
                <a:gd name="connsiteX182" fmla="*/ 745331 w 2495550"/>
                <a:gd name="connsiteY182" fmla="*/ 854870 h 1352551"/>
                <a:gd name="connsiteX183" fmla="*/ 728662 w 2495550"/>
                <a:gd name="connsiteY183" fmla="*/ 854870 h 1352551"/>
                <a:gd name="connsiteX184" fmla="*/ 716756 w 2495550"/>
                <a:gd name="connsiteY184" fmla="*/ 871538 h 1352551"/>
                <a:gd name="connsiteX185" fmla="*/ 697706 w 2495550"/>
                <a:gd name="connsiteY185" fmla="*/ 871538 h 1352551"/>
                <a:gd name="connsiteX186" fmla="*/ 685800 w 2495550"/>
                <a:gd name="connsiteY186" fmla="*/ 857251 h 1352551"/>
                <a:gd name="connsiteX187" fmla="*/ 683418 w 2495550"/>
                <a:gd name="connsiteY187" fmla="*/ 857251 h 1352551"/>
                <a:gd name="connsiteX188" fmla="*/ 669131 w 2495550"/>
                <a:gd name="connsiteY188" fmla="*/ 871538 h 1352551"/>
                <a:gd name="connsiteX189" fmla="*/ 669131 w 2495550"/>
                <a:gd name="connsiteY189" fmla="*/ 885826 h 1352551"/>
                <a:gd name="connsiteX190" fmla="*/ 678656 w 2495550"/>
                <a:gd name="connsiteY190" fmla="*/ 895351 h 1352551"/>
                <a:gd name="connsiteX191" fmla="*/ 721518 w 2495550"/>
                <a:gd name="connsiteY191" fmla="*/ 895351 h 1352551"/>
                <a:gd name="connsiteX192" fmla="*/ 754856 w 2495550"/>
                <a:gd name="connsiteY192" fmla="*/ 895351 h 1352551"/>
                <a:gd name="connsiteX193" fmla="*/ 792956 w 2495550"/>
                <a:gd name="connsiteY193" fmla="*/ 892970 h 1352551"/>
                <a:gd name="connsiteX194" fmla="*/ 800100 w 2495550"/>
                <a:gd name="connsiteY194" fmla="*/ 904876 h 1352551"/>
                <a:gd name="connsiteX195" fmla="*/ 800100 w 2495550"/>
                <a:gd name="connsiteY195" fmla="*/ 904876 h 1352551"/>
                <a:gd name="connsiteX196" fmla="*/ 771525 w 2495550"/>
                <a:gd name="connsiteY196" fmla="*/ 919163 h 1352551"/>
                <a:gd name="connsiteX197" fmla="*/ 752475 w 2495550"/>
                <a:gd name="connsiteY197" fmla="*/ 935832 h 1352551"/>
                <a:gd name="connsiteX198" fmla="*/ 752475 w 2495550"/>
                <a:gd name="connsiteY198" fmla="*/ 935832 h 1352551"/>
                <a:gd name="connsiteX199" fmla="*/ 723900 w 2495550"/>
                <a:gd name="connsiteY199" fmla="*/ 923926 h 1352551"/>
                <a:gd name="connsiteX200" fmla="*/ 707231 w 2495550"/>
                <a:gd name="connsiteY200" fmla="*/ 914401 h 1352551"/>
                <a:gd name="connsiteX201" fmla="*/ 669131 w 2495550"/>
                <a:gd name="connsiteY201" fmla="*/ 914401 h 1352551"/>
                <a:gd name="connsiteX202" fmla="*/ 635793 w 2495550"/>
                <a:gd name="connsiteY202" fmla="*/ 919163 h 1352551"/>
                <a:gd name="connsiteX203" fmla="*/ 616743 w 2495550"/>
                <a:gd name="connsiteY203" fmla="*/ 902495 h 1352551"/>
                <a:gd name="connsiteX204" fmla="*/ 607218 w 2495550"/>
                <a:gd name="connsiteY204" fmla="*/ 864395 h 1352551"/>
                <a:gd name="connsiteX205" fmla="*/ 597693 w 2495550"/>
                <a:gd name="connsiteY205" fmla="*/ 850107 h 1352551"/>
                <a:gd name="connsiteX206" fmla="*/ 590550 w 2495550"/>
                <a:gd name="connsiteY206" fmla="*/ 833438 h 1352551"/>
                <a:gd name="connsiteX207" fmla="*/ 576262 w 2495550"/>
                <a:gd name="connsiteY207" fmla="*/ 840582 h 1352551"/>
                <a:gd name="connsiteX208" fmla="*/ 576262 w 2495550"/>
                <a:gd name="connsiteY208" fmla="*/ 864395 h 1352551"/>
                <a:gd name="connsiteX209" fmla="*/ 561975 w 2495550"/>
                <a:gd name="connsiteY209" fmla="*/ 850107 h 1352551"/>
                <a:gd name="connsiteX210" fmla="*/ 540543 w 2495550"/>
                <a:gd name="connsiteY210" fmla="*/ 842963 h 1352551"/>
                <a:gd name="connsiteX211" fmla="*/ 516731 w 2495550"/>
                <a:gd name="connsiteY211" fmla="*/ 845345 h 1352551"/>
                <a:gd name="connsiteX212" fmla="*/ 509587 w 2495550"/>
                <a:gd name="connsiteY212" fmla="*/ 866776 h 1352551"/>
                <a:gd name="connsiteX213" fmla="*/ 497681 w 2495550"/>
                <a:gd name="connsiteY213" fmla="*/ 871538 h 1352551"/>
                <a:gd name="connsiteX214" fmla="*/ 478631 w 2495550"/>
                <a:gd name="connsiteY214" fmla="*/ 871538 h 1352551"/>
                <a:gd name="connsiteX215" fmla="*/ 450056 w 2495550"/>
                <a:gd name="connsiteY215" fmla="*/ 881063 h 1352551"/>
                <a:gd name="connsiteX216" fmla="*/ 435768 w 2495550"/>
                <a:gd name="connsiteY216" fmla="*/ 904876 h 1352551"/>
                <a:gd name="connsiteX217" fmla="*/ 442912 w 2495550"/>
                <a:gd name="connsiteY217" fmla="*/ 912020 h 1352551"/>
                <a:gd name="connsiteX218" fmla="*/ 483393 w 2495550"/>
                <a:gd name="connsiteY218" fmla="*/ 890588 h 1352551"/>
                <a:gd name="connsiteX219" fmla="*/ 504825 w 2495550"/>
                <a:gd name="connsiteY219" fmla="*/ 895351 h 1352551"/>
                <a:gd name="connsiteX220" fmla="*/ 535781 w 2495550"/>
                <a:gd name="connsiteY220" fmla="*/ 883445 h 1352551"/>
                <a:gd name="connsiteX221" fmla="*/ 569118 w 2495550"/>
                <a:gd name="connsiteY221" fmla="*/ 909638 h 1352551"/>
                <a:gd name="connsiteX222" fmla="*/ 578643 w 2495550"/>
                <a:gd name="connsiteY222" fmla="*/ 935832 h 1352551"/>
                <a:gd name="connsiteX223" fmla="*/ 607218 w 2495550"/>
                <a:gd name="connsiteY223" fmla="*/ 928688 h 1352551"/>
                <a:gd name="connsiteX224" fmla="*/ 623887 w 2495550"/>
                <a:gd name="connsiteY224" fmla="*/ 950120 h 1352551"/>
                <a:gd name="connsiteX225" fmla="*/ 661987 w 2495550"/>
                <a:gd name="connsiteY225" fmla="*/ 954882 h 1352551"/>
                <a:gd name="connsiteX226" fmla="*/ 721518 w 2495550"/>
                <a:gd name="connsiteY226" fmla="*/ 964407 h 1352551"/>
                <a:gd name="connsiteX227" fmla="*/ 762000 w 2495550"/>
                <a:gd name="connsiteY227" fmla="*/ 971551 h 1352551"/>
                <a:gd name="connsiteX228" fmla="*/ 762000 w 2495550"/>
                <a:gd name="connsiteY228" fmla="*/ 971551 h 1352551"/>
                <a:gd name="connsiteX229" fmla="*/ 781050 w 2495550"/>
                <a:gd name="connsiteY229" fmla="*/ 940595 h 1352551"/>
                <a:gd name="connsiteX230" fmla="*/ 807243 w 2495550"/>
                <a:gd name="connsiteY230" fmla="*/ 940595 h 1352551"/>
                <a:gd name="connsiteX231" fmla="*/ 845343 w 2495550"/>
                <a:gd name="connsiteY231" fmla="*/ 940595 h 1352551"/>
                <a:gd name="connsiteX232" fmla="*/ 838200 w 2495550"/>
                <a:gd name="connsiteY232" fmla="*/ 954882 h 1352551"/>
                <a:gd name="connsiteX233" fmla="*/ 828675 w 2495550"/>
                <a:gd name="connsiteY233" fmla="*/ 969170 h 1352551"/>
                <a:gd name="connsiteX234" fmla="*/ 840581 w 2495550"/>
                <a:gd name="connsiteY234" fmla="*/ 978695 h 1352551"/>
                <a:gd name="connsiteX235" fmla="*/ 816768 w 2495550"/>
                <a:gd name="connsiteY235" fmla="*/ 997745 h 1352551"/>
                <a:gd name="connsiteX236" fmla="*/ 814387 w 2495550"/>
                <a:gd name="connsiteY236" fmla="*/ 1019176 h 1352551"/>
                <a:gd name="connsiteX237" fmla="*/ 807243 w 2495550"/>
                <a:gd name="connsiteY237" fmla="*/ 1031082 h 1352551"/>
                <a:gd name="connsiteX238" fmla="*/ 781050 w 2495550"/>
                <a:gd name="connsiteY238" fmla="*/ 1035845 h 1352551"/>
                <a:gd name="connsiteX239" fmla="*/ 788193 w 2495550"/>
                <a:gd name="connsiteY239" fmla="*/ 1059657 h 1352551"/>
                <a:gd name="connsiteX240" fmla="*/ 757237 w 2495550"/>
                <a:gd name="connsiteY240" fmla="*/ 1064420 h 1352551"/>
                <a:gd name="connsiteX241" fmla="*/ 742950 w 2495550"/>
                <a:gd name="connsiteY241" fmla="*/ 1047751 h 1352551"/>
                <a:gd name="connsiteX242" fmla="*/ 711993 w 2495550"/>
                <a:gd name="connsiteY242" fmla="*/ 1050132 h 1352551"/>
                <a:gd name="connsiteX243" fmla="*/ 685800 w 2495550"/>
                <a:gd name="connsiteY243" fmla="*/ 1057276 h 1352551"/>
                <a:gd name="connsiteX244" fmla="*/ 659606 w 2495550"/>
                <a:gd name="connsiteY244" fmla="*/ 1054895 h 1352551"/>
                <a:gd name="connsiteX245" fmla="*/ 638175 w 2495550"/>
                <a:gd name="connsiteY245" fmla="*/ 1052513 h 1352551"/>
                <a:gd name="connsiteX246" fmla="*/ 638175 w 2495550"/>
                <a:gd name="connsiteY246" fmla="*/ 1038226 h 1352551"/>
                <a:gd name="connsiteX247" fmla="*/ 616743 w 2495550"/>
                <a:gd name="connsiteY247" fmla="*/ 1040607 h 1352551"/>
                <a:gd name="connsiteX248" fmla="*/ 595312 w 2495550"/>
                <a:gd name="connsiteY248" fmla="*/ 1045370 h 1352551"/>
                <a:gd name="connsiteX249" fmla="*/ 588168 w 2495550"/>
                <a:gd name="connsiteY249" fmla="*/ 1035845 h 1352551"/>
                <a:gd name="connsiteX250" fmla="*/ 588168 w 2495550"/>
                <a:gd name="connsiteY250" fmla="*/ 1023938 h 1352551"/>
                <a:gd name="connsiteX251" fmla="*/ 588168 w 2495550"/>
                <a:gd name="connsiteY251" fmla="*/ 1023938 h 1352551"/>
                <a:gd name="connsiteX252" fmla="*/ 642937 w 2495550"/>
                <a:gd name="connsiteY252" fmla="*/ 1009651 h 1352551"/>
                <a:gd name="connsiteX253" fmla="*/ 664368 w 2495550"/>
                <a:gd name="connsiteY253" fmla="*/ 992982 h 1352551"/>
                <a:gd name="connsiteX254" fmla="*/ 664368 w 2495550"/>
                <a:gd name="connsiteY254" fmla="*/ 992982 h 1352551"/>
                <a:gd name="connsiteX255" fmla="*/ 664368 w 2495550"/>
                <a:gd name="connsiteY255" fmla="*/ 992982 h 1352551"/>
                <a:gd name="connsiteX256" fmla="*/ 614362 w 2495550"/>
                <a:gd name="connsiteY256" fmla="*/ 992982 h 1352551"/>
                <a:gd name="connsiteX257" fmla="*/ 597693 w 2495550"/>
                <a:gd name="connsiteY257" fmla="*/ 995363 h 1352551"/>
                <a:gd name="connsiteX258" fmla="*/ 595312 w 2495550"/>
                <a:gd name="connsiteY258" fmla="*/ 973932 h 1352551"/>
                <a:gd name="connsiteX259" fmla="*/ 566737 w 2495550"/>
                <a:gd name="connsiteY259" fmla="*/ 971551 h 1352551"/>
                <a:gd name="connsiteX260" fmla="*/ 576262 w 2495550"/>
                <a:gd name="connsiteY260" fmla="*/ 992982 h 1352551"/>
                <a:gd name="connsiteX261" fmla="*/ 561975 w 2495550"/>
                <a:gd name="connsiteY261" fmla="*/ 997745 h 1352551"/>
                <a:gd name="connsiteX262" fmla="*/ 528637 w 2495550"/>
                <a:gd name="connsiteY262" fmla="*/ 992982 h 1352551"/>
                <a:gd name="connsiteX263" fmla="*/ 509587 w 2495550"/>
                <a:gd name="connsiteY263" fmla="*/ 995363 h 1352551"/>
                <a:gd name="connsiteX264" fmla="*/ 523875 w 2495550"/>
                <a:gd name="connsiteY264" fmla="*/ 1012032 h 1352551"/>
                <a:gd name="connsiteX265" fmla="*/ 533400 w 2495550"/>
                <a:gd name="connsiteY265" fmla="*/ 1023938 h 1352551"/>
                <a:gd name="connsiteX266" fmla="*/ 523875 w 2495550"/>
                <a:gd name="connsiteY266" fmla="*/ 1033463 h 1352551"/>
                <a:gd name="connsiteX267" fmla="*/ 523875 w 2495550"/>
                <a:gd name="connsiteY267" fmla="*/ 1033463 h 1352551"/>
                <a:gd name="connsiteX268" fmla="*/ 514350 w 2495550"/>
                <a:gd name="connsiteY268" fmla="*/ 1059657 h 1352551"/>
                <a:gd name="connsiteX269" fmla="*/ 485775 w 2495550"/>
                <a:gd name="connsiteY269" fmla="*/ 1081088 h 1352551"/>
                <a:gd name="connsiteX270" fmla="*/ 471487 w 2495550"/>
                <a:gd name="connsiteY270" fmla="*/ 1076326 h 1352551"/>
                <a:gd name="connsiteX271" fmla="*/ 454818 w 2495550"/>
                <a:gd name="connsiteY271" fmla="*/ 1090613 h 1352551"/>
                <a:gd name="connsiteX272" fmla="*/ 447675 w 2495550"/>
                <a:gd name="connsiteY272" fmla="*/ 1088232 h 1352551"/>
                <a:gd name="connsiteX273" fmla="*/ 450056 w 2495550"/>
                <a:gd name="connsiteY273" fmla="*/ 1064420 h 1352551"/>
                <a:gd name="connsiteX274" fmla="*/ 452437 w 2495550"/>
                <a:gd name="connsiteY274" fmla="*/ 1040607 h 1352551"/>
                <a:gd name="connsiteX275" fmla="*/ 442912 w 2495550"/>
                <a:gd name="connsiteY275" fmla="*/ 1035845 h 1352551"/>
                <a:gd name="connsiteX276" fmla="*/ 440531 w 2495550"/>
                <a:gd name="connsiteY276" fmla="*/ 1052513 h 1352551"/>
                <a:gd name="connsiteX277" fmla="*/ 433387 w 2495550"/>
                <a:gd name="connsiteY277" fmla="*/ 1066801 h 1352551"/>
                <a:gd name="connsiteX278" fmla="*/ 409575 w 2495550"/>
                <a:gd name="connsiteY278" fmla="*/ 1057276 h 1352551"/>
                <a:gd name="connsiteX279" fmla="*/ 400050 w 2495550"/>
                <a:gd name="connsiteY279" fmla="*/ 1054895 h 1352551"/>
                <a:gd name="connsiteX280" fmla="*/ 400050 w 2495550"/>
                <a:gd name="connsiteY280" fmla="*/ 1073945 h 1352551"/>
                <a:gd name="connsiteX281" fmla="*/ 421481 w 2495550"/>
                <a:gd name="connsiteY281" fmla="*/ 1092995 h 1352551"/>
                <a:gd name="connsiteX282" fmla="*/ 392906 w 2495550"/>
                <a:gd name="connsiteY282" fmla="*/ 1095376 h 1352551"/>
                <a:gd name="connsiteX283" fmla="*/ 388143 w 2495550"/>
                <a:gd name="connsiteY283" fmla="*/ 1104901 h 1352551"/>
                <a:gd name="connsiteX284" fmla="*/ 359568 w 2495550"/>
                <a:gd name="connsiteY284" fmla="*/ 1095376 h 1352551"/>
                <a:gd name="connsiteX285" fmla="*/ 359568 w 2495550"/>
                <a:gd name="connsiteY285" fmla="*/ 1114426 h 1352551"/>
                <a:gd name="connsiteX286" fmla="*/ 350043 w 2495550"/>
                <a:gd name="connsiteY286" fmla="*/ 1126332 h 1352551"/>
                <a:gd name="connsiteX287" fmla="*/ 340518 w 2495550"/>
                <a:gd name="connsiteY287" fmla="*/ 1126332 h 1352551"/>
                <a:gd name="connsiteX288" fmla="*/ 333375 w 2495550"/>
                <a:gd name="connsiteY288" fmla="*/ 1092995 h 1352551"/>
                <a:gd name="connsiteX289" fmla="*/ 307181 w 2495550"/>
                <a:gd name="connsiteY289" fmla="*/ 1078707 h 1352551"/>
                <a:gd name="connsiteX290" fmla="*/ 288131 w 2495550"/>
                <a:gd name="connsiteY290" fmla="*/ 1066801 h 1352551"/>
                <a:gd name="connsiteX291" fmla="*/ 295275 w 2495550"/>
                <a:gd name="connsiteY291" fmla="*/ 1016795 h 1352551"/>
                <a:gd name="connsiteX292" fmla="*/ 302418 w 2495550"/>
                <a:gd name="connsiteY292" fmla="*/ 983457 h 1352551"/>
                <a:gd name="connsiteX293" fmla="*/ 345281 w 2495550"/>
                <a:gd name="connsiteY293" fmla="*/ 959645 h 1352551"/>
                <a:gd name="connsiteX294" fmla="*/ 354806 w 2495550"/>
                <a:gd name="connsiteY294" fmla="*/ 942976 h 1352551"/>
                <a:gd name="connsiteX295" fmla="*/ 366712 w 2495550"/>
                <a:gd name="connsiteY295" fmla="*/ 916782 h 1352551"/>
                <a:gd name="connsiteX296" fmla="*/ 366712 w 2495550"/>
                <a:gd name="connsiteY296" fmla="*/ 916782 h 1352551"/>
                <a:gd name="connsiteX297" fmla="*/ 338137 w 2495550"/>
                <a:gd name="connsiteY297" fmla="*/ 923926 h 1352551"/>
                <a:gd name="connsiteX298" fmla="*/ 330993 w 2495550"/>
                <a:gd name="connsiteY298" fmla="*/ 900113 h 1352551"/>
                <a:gd name="connsiteX299" fmla="*/ 328612 w 2495550"/>
                <a:gd name="connsiteY299" fmla="*/ 921545 h 1352551"/>
                <a:gd name="connsiteX300" fmla="*/ 316706 w 2495550"/>
                <a:gd name="connsiteY300" fmla="*/ 954882 h 1352551"/>
                <a:gd name="connsiteX301" fmla="*/ 304800 w 2495550"/>
                <a:gd name="connsiteY301" fmla="*/ 947738 h 1352551"/>
                <a:gd name="connsiteX302" fmla="*/ 304800 w 2495550"/>
                <a:gd name="connsiteY302" fmla="*/ 923926 h 1352551"/>
                <a:gd name="connsiteX303" fmla="*/ 304800 w 2495550"/>
                <a:gd name="connsiteY303" fmla="*/ 912020 h 1352551"/>
                <a:gd name="connsiteX304" fmla="*/ 295275 w 2495550"/>
                <a:gd name="connsiteY304" fmla="*/ 900113 h 1352551"/>
                <a:gd name="connsiteX305" fmla="*/ 285750 w 2495550"/>
                <a:gd name="connsiteY305" fmla="*/ 907257 h 1352551"/>
                <a:gd name="connsiteX306" fmla="*/ 280987 w 2495550"/>
                <a:gd name="connsiteY306" fmla="*/ 942976 h 1352551"/>
                <a:gd name="connsiteX307" fmla="*/ 297656 w 2495550"/>
                <a:gd name="connsiteY307" fmla="*/ 962026 h 1352551"/>
                <a:gd name="connsiteX308" fmla="*/ 292893 w 2495550"/>
                <a:gd name="connsiteY308" fmla="*/ 981076 h 1352551"/>
                <a:gd name="connsiteX309" fmla="*/ 280987 w 2495550"/>
                <a:gd name="connsiteY309" fmla="*/ 1012032 h 1352551"/>
                <a:gd name="connsiteX310" fmla="*/ 266700 w 2495550"/>
                <a:gd name="connsiteY310" fmla="*/ 1035845 h 1352551"/>
                <a:gd name="connsiteX311" fmla="*/ 223837 w 2495550"/>
                <a:gd name="connsiteY311" fmla="*/ 1023938 h 1352551"/>
                <a:gd name="connsiteX312" fmla="*/ 216693 w 2495550"/>
                <a:gd name="connsiteY312" fmla="*/ 992982 h 1352551"/>
                <a:gd name="connsiteX313" fmla="*/ 173831 w 2495550"/>
                <a:gd name="connsiteY313" fmla="*/ 966788 h 1352551"/>
                <a:gd name="connsiteX314" fmla="*/ 121443 w 2495550"/>
                <a:gd name="connsiteY314" fmla="*/ 945357 h 1352551"/>
                <a:gd name="connsiteX315" fmla="*/ 78581 w 2495550"/>
                <a:gd name="connsiteY315" fmla="*/ 907257 h 1352551"/>
                <a:gd name="connsiteX316" fmla="*/ 52387 w 2495550"/>
                <a:gd name="connsiteY316" fmla="*/ 869157 h 1352551"/>
                <a:gd name="connsiteX317" fmla="*/ 28575 w 2495550"/>
                <a:gd name="connsiteY317" fmla="*/ 809626 h 1352551"/>
                <a:gd name="connsiteX318" fmla="*/ 16668 w 2495550"/>
                <a:gd name="connsiteY318" fmla="*/ 740570 h 1352551"/>
                <a:gd name="connsiteX319" fmla="*/ 19050 w 2495550"/>
                <a:gd name="connsiteY319" fmla="*/ 681038 h 1352551"/>
                <a:gd name="connsiteX320" fmla="*/ 0 w 2495550"/>
                <a:gd name="connsiteY320" fmla="*/ 500064 h 1352551"/>
                <a:gd name="connsiteX321" fmla="*/ 16668 w 2495550"/>
                <a:gd name="connsiteY321" fmla="*/ 0 h 1352551"/>
                <a:gd name="connsiteX322" fmla="*/ 2069306 w 2495550"/>
                <a:gd name="connsiteY322" fmla="*/ 4763 h 1352551"/>
                <a:gd name="connsiteX0" fmla="*/ 2069306 w 2495550"/>
                <a:gd name="connsiteY0" fmla="*/ 4763 h 1352551"/>
                <a:gd name="connsiteX1" fmla="*/ 2074068 w 2495550"/>
                <a:gd name="connsiteY1" fmla="*/ 38101 h 1352551"/>
                <a:gd name="connsiteX2" fmla="*/ 2083593 w 2495550"/>
                <a:gd name="connsiteY2" fmla="*/ 92870 h 1352551"/>
                <a:gd name="connsiteX3" fmla="*/ 2105025 w 2495550"/>
                <a:gd name="connsiteY3" fmla="*/ 138113 h 1352551"/>
                <a:gd name="connsiteX4" fmla="*/ 2102643 w 2495550"/>
                <a:gd name="connsiteY4" fmla="*/ 188120 h 1352551"/>
                <a:gd name="connsiteX5" fmla="*/ 2102643 w 2495550"/>
                <a:gd name="connsiteY5" fmla="*/ 233363 h 1352551"/>
                <a:gd name="connsiteX6" fmla="*/ 2097881 w 2495550"/>
                <a:gd name="connsiteY6" fmla="*/ 283370 h 1352551"/>
                <a:gd name="connsiteX7" fmla="*/ 2112168 w 2495550"/>
                <a:gd name="connsiteY7" fmla="*/ 323851 h 1352551"/>
                <a:gd name="connsiteX8" fmla="*/ 2126456 w 2495550"/>
                <a:gd name="connsiteY8" fmla="*/ 354807 h 1352551"/>
                <a:gd name="connsiteX9" fmla="*/ 2121693 w 2495550"/>
                <a:gd name="connsiteY9" fmla="*/ 392907 h 1352551"/>
                <a:gd name="connsiteX10" fmla="*/ 2135981 w 2495550"/>
                <a:gd name="connsiteY10" fmla="*/ 431007 h 1352551"/>
                <a:gd name="connsiteX11" fmla="*/ 2162175 w 2495550"/>
                <a:gd name="connsiteY11" fmla="*/ 459582 h 1352551"/>
                <a:gd name="connsiteX12" fmla="*/ 2185987 w 2495550"/>
                <a:gd name="connsiteY12" fmla="*/ 485776 h 1352551"/>
                <a:gd name="connsiteX13" fmla="*/ 2195512 w 2495550"/>
                <a:gd name="connsiteY13" fmla="*/ 521495 h 1352551"/>
                <a:gd name="connsiteX14" fmla="*/ 2233612 w 2495550"/>
                <a:gd name="connsiteY14" fmla="*/ 638176 h 1352551"/>
                <a:gd name="connsiteX15" fmla="*/ 2255043 w 2495550"/>
                <a:gd name="connsiteY15" fmla="*/ 723901 h 1352551"/>
                <a:gd name="connsiteX16" fmla="*/ 2283618 w 2495550"/>
                <a:gd name="connsiteY16" fmla="*/ 769145 h 1352551"/>
                <a:gd name="connsiteX17" fmla="*/ 2305050 w 2495550"/>
                <a:gd name="connsiteY17" fmla="*/ 826295 h 1352551"/>
                <a:gd name="connsiteX18" fmla="*/ 2314575 w 2495550"/>
                <a:gd name="connsiteY18" fmla="*/ 876301 h 1352551"/>
                <a:gd name="connsiteX19" fmla="*/ 2357437 w 2495550"/>
                <a:gd name="connsiteY19" fmla="*/ 914401 h 1352551"/>
                <a:gd name="connsiteX20" fmla="*/ 2359818 w 2495550"/>
                <a:gd name="connsiteY20" fmla="*/ 954882 h 1352551"/>
                <a:gd name="connsiteX21" fmla="*/ 2364581 w 2495550"/>
                <a:gd name="connsiteY21" fmla="*/ 969170 h 1352551"/>
                <a:gd name="connsiteX22" fmla="*/ 2381250 w 2495550"/>
                <a:gd name="connsiteY22" fmla="*/ 983457 h 1352551"/>
                <a:gd name="connsiteX23" fmla="*/ 2376487 w 2495550"/>
                <a:gd name="connsiteY23" fmla="*/ 1000126 h 1352551"/>
                <a:gd name="connsiteX24" fmla="*/ 2409825 w 2495550"/>
                <a:gd name="connsiteY24" fmla="*/ 1023938 h 1352551"/>
                <a:gd name="connsiteX25" fmla="*/ 2426493 w 2495550"/>
                <a:gd name="connsiteY25" fmla="*/ 1064420 h 1352551"/>
                <a:gd name="connsiteX26" fmla="*/ 2407443 w 2495550"/>
                <a:gd name="connsiteY26" fmla="*/ 1073945 h 1352551"/>
                <a:gd name="connsiteX27" fmla="*/ 2393156 w 2495550"/>
                <a:gd name="connsiteY27" fmla="*/ 1052513 h 1352551"/>
                <a:gd name="connsiteX28" fmla="*/ 2381250 w 2495550"/>
                <a:gd name="connsiteY28" fmla="*/ 1040607 h 1352551"/>
                <a:gd name="connsiteX29" fmla="*/ 2371725 w 2495550"/>
                <a:gd name="connsiteY29" fmla="*/ 1040607 h 1352551"/>
                <a:gd name="connsiteX30" fmla="*/ 2369343 w 2495550"/>
                <a:gd name="connsiteY30" fmla="*/ 1062038 h 1352551"/>
                <a:gd name="connsiteX31" fmla="*/ 2388393 w 2495550"/>
                <a:gd name="connsiteY31" fmla="*/ 1095376 h 1352551"/>
                <a:gd name="connsiteX32" fmla="*/ 2402681 w 2495550"/>
                <a:gd name="connsiteY32" fmla="*/ 1109663 h 1352551"/>
                <a:gd name="connsiteX33" fmla="*/ 2416968 w 2495550"/>
                <a:gd name="connsiteY33" fmla="*/ 1090613 h 1352551"/>
                <a:gd name="connsiteX34" fmla="*/ 2431256 w 2495550"/>
                <a:gd name="connsiteY34" fmla="*/ 1095376 h 1352551"/>
                <a:gd name="connsiteX35" fmla="*/ 2438400 w 2495550"/>
                <a:gd name="connsiteY35" fmla="*/ 1121570 h 1352551"/>
                <a:gd name="connsiteX36" fmla="*/ 2440781 w 2495550"/>
                <a:gd name="connsiteY36" fmla="*/ 1133476 h 1352551"/>
                <a:gd name="connsiteX37" fmla="*/ 2416968 w 2495550"/>
                <a:gd name="connsiteY37" fmla="*/ 1135857 h 1352551"/>
                <a:gd name="connsiteX38" fmla="*/ 2431256 w 2495550"/>
                <a:gd name="connsiteY38" fmla="*/ 1157288 h 1352551"/>
                <a:gd name="connsiteX39" fmla="*/ 2459831 w 2495550"/>
                <a:gd name="connsiteY39" fmla="*/ 1164432 h 1352551"/>
                <a:gd name="connsiteX40" fmla="*/ 2478881 w 2495550"/>
                <a:gd name="connsiteY40" fmla="*/ 1195388 h 1352551"/>
                <a:gd name="connsiteX41" fmla="*/ 2471737 w 2495550"/>
                <a:gd name="connsiteY41" fmla="*/ 1240632 h 1352551"/>
                <a:gd name="connsiteX42" fmla="*/ 2476500 w 2495550"/>
                <a:gd name="connsiteY42" fmla="*/ 1295401 h 1352551"/>
                <a:gd name="connsiteX43" fmla="*/ 2495550 w 2495550"/>
                <a:gd name="connsiteY43" fmla="*/ 1352551 h 1352551"/>
                <a:gd name="connsiteX44" fmla="*/ 2474118 w 2495550"/>
                <a:gd name="connsiteY44" fmla="*/ 1352551 h 1352551"/>
                <a:gd name="connsiteX45" fmla="*/ 2445543 w 2495550"/>
                <a:gd name="connsiteY45" fmla="*/ 1340645 h 1352551"/>
                <a:gd name="connsiteX46" fmla="*/ 2428875 w 2495550"/>
                <a:gd name="connsiteY46" fmla="*/ 1340645 h 1352551"/>
                <a:gd name="connsiteX47" fmla="*/ 2412206 w 2495550"/>
                <a:gd name="connsiteY47" fmla="*/ 1331120 h 1352551"/>
                <a:gd name="connsiteX48" fmla="*/ 2395537 w 2495550"/>
                <a:gd name="connsiteY48" fmla="*/ 1321595 h 1352551"/>
                <a:gd name="connsiteX49" fmla="*/ 2400300 w 2495550"/>
                <a:gd name="connsiteY49" fmla="*/ 1273970 h 1352551"/>
                <a:gd name="connsiteX50" fmla="*/ 2352675 w 2495550"/>
                <a:gd name="connsiteY50" fmla="*/ 1250157 h 1352551"/>
                <a:gd name="connsiteX51" fmla="*/ 2336006 w 2495550"/>
                <a:gd name="connsiteY51" fmla="*/ 1216819 h 1352551"/>
                <a:gd name="connsiteX52" fmla="*/ 2278856 w 2495550"/>
                <a:gd name="connsiteY52" fmla="*/ 1185864 h 1352551"/>
                <a:gd name="connsiteX53" fmla="*/ 2235993 w 2495550"/>
                <a:gd name="connsiteY53" fmla="*/ 1178720 h 1352551"/>
                <a:gd name="connsiteX54" fmla="*/ 2209800 w 2495550"/>
                <a:gd name="connsiteY54" fmla="*/ 1193007 h 1352551"/>
                <a:gd name="connsiteX55" fmla="*/ 2195512 w 2495550"/>
                <a:gd name="connsiteY55" fmla="*/ 1190626 h 1352551"/>
                <a:gd name="connsiteX56" fmla="*/ 2200275 w 2495550"/>
                <a:gd name="connsiteY56" fmla="*/ 1173957 h 1352551"/>
                <a:gd name="connsiteX57" fmla="*/ 2240756 w 2495550"/>
                <a:gd name="connsiteY57" fmla="*/ 1138239 h 1352551"/>
                <a:gd name="connsiteX58" fmla="*/ 2216943 w 2495550"/>
                <a:gd name="connsiteY58" fmla="*/ 1128713 h 1352551"/>
                <a:gd name="connsiteX59" fmla="*/ 2193131 w 2495550"/>
                <a:gd name="connsiteY59" fmla="*/ 1159670 h 1352551"/>
                <a:gd name="connsiteX60" fmla="*/ 2171700 w 2495550"/>
                <a:gd name="connsiteY60" fmla="*/ 1169195 h 1352551"/>
                <a:gd name="connsiteX61" fmla="*/ 2164556 w 2495550"/>
                <a:gd name="connsiteY61" fmla="*/ 1157288 h 1352551"/>
                <a:gd name="connsiteX62" fmla="*/ 2155031 w 2495550"/>
                <a:gd name="connsiteY62" fmla="*/ 1152526 h 1352551"/>
                <a:gd name="connsiteX63" fmla="*/ 2135981 w 2495550"/>
                <a:gd name="connsiteY63" fmla="*/ 1157288 h 1352551"/>
                <a:gd name="connsiteX64" fmla="*/ 2107406 w 2495550"/>
                <a:gd name="connsiteY64" fmla="*/ 1147763 h 1352551"/>
                <a:gd name="connsiteX65" fmla="*/ 2093119 w 2495550"/>
                <a:gd name="connsiteY65" fmla="*/ 1145383 h 1352551"/>
                <a:gd name="connsiteX66" fmla="*/ 2066924 w 2495550"/>
                <a:gd name="connsiteY66" fmla="*/ 1131094 h 1352551"/>
                <a:gd name="connsiteX67" fmla="*/ 2052638 w 2495550"/>
                <a:gd name="connsiteY67" fmla="*/ 1135857 h 1352551"/>
                <a:gd name="connsiteX68" fmla="*/ 2007393 w 2495550"/>
                <a:gd name="connsiteY68" fmla="*/ 1128713 h 1352551"/>
                <a:gd name="connsiteX69" fmla="*/ 1993106 w 2495550"/>
                <a:gd name="connsiteY69" fmla="*/ 1100138 h 1352551"/>
                <a:gd name="connsiteX70" fmla="*/ 1969293 w 2495550"/>
                <a:gd name="connsiteY70" fmla="*/ 1119188 h 1352551"/>
                <a:gd name="connsiteX71" fmla="*/ 1952625 w 2495550"/>
                <a:gd name="connsiteY71" fmla="*/ 1143001 h 1352551"/>
                <a:gd name="connsiteX72" fmla="*/ 1938337 w 2495550"/>
                <a:gd name="connsiteY72" fmla="*/ 1109663 h 1352551"/>
                <a:gd name="connsiteX73" fmla="*/ 1938337 w 2495550"/>
                <a:gd name="connsiteY73" fmla="*/ 1088232 h 1352551"/>
                <a:gd name="connsiteX74" fmla="*/ 1909762 w 2495550"/>
                <a:gd name="connsiteY74" fmla="*/ 1062038 h 1352551"/>
                <a:gd name="connsiteX75" fmla="*/ 1885950 w 2495550"/>
                <a:gd name="connsiteY75" fmla="*/ 1047751 h 1352551"/>
                <a:gd name="connsiteX76" fmla="*/ 1866900 w 2495550"/>
                <a:gd name="connsiteY76" fmla="*/ 1033463 h 1352551"/>
                <a:gd name="connsiteX77" fmla="*/ 1859756 w 2495550"/>
                <a:gd name="connsiteY77" fmla="*/ 1021557 h 1352551"/>
                <a:gd name="connsiteX78" fmla="*/ 1821656 w 2495550"/>
                <a:gd name="connsiteY78" fmla="*/ 1016795 h 1352551"/>
                <a:gd name="connsiteX79" fmla="*/ 1785937 w 2495550"/>
                <a:gd name="connsiteY79" fmla="*/ 1012032 h 1352551"/>
                <a:gd name="connsiteX80" fmla="*/ 1766887 w 2495550"/>
                <a:gd name="connsiteY80" fmla="*/ 985838 h 1352551"/>
                <a:gd name="connsiteX81" fmla="*/ 1726406 w 2495550"/>
                <a:gd name="connsiteY81" fmla="*/ 966788 h 1352551"/>
                <a:gd name="connsiteX82" fmla="*/ 1695450 w 2495550"/>
                <a:gd name="connsiteY82" fmla="*/ 952501 h 1352551"/>
                <a:gd name="connsiteX83" fmla="*/ 1676400 w 2495550"/>
                <a:gd name="connsiteY83" fmla="*/ 950120 h 1352551"/>
                <a:gd name="connsiteX84" fmla="*/ 1676400 w 2495550"/>
                <a:gd name="connsiteY84" fmla="*/ 926307 h 1352551"/>
                <a:gd name="connsiteX85" fmla="*/ 1657350 w 2495550"/>
                <a:gd name="connsiteY85" fmla="*/ 933451 h 1352551"/>
                <a:gd name="connsiteX86" fmla="*/ 1657350 w 2495550"/>
                <a:gd name="connsiteY86" fmla="*/ 933451 h 1352551"/>
                <a:gd name="connsiteX87" fmla="*/ 1635918 w 2495550"/>
                <a:gd name="connsiteY87" fmla="*/ 897732 h 1352551"/>
                <a:gd name="connsiteX88" fmla="*/ 1612106 w 2495550"/>
                <a:gd name="connsiteY88" fmla="*/ 876301 h 1352551"/>
                <a:gd name="connsiteX89" fmla="*/ 1597818 w 2495550"/>
                <a:gd name="connsiteY89" fmla="*/ 869157 h 1352551"/>
                <a:gd name="connsiteX90" fmla="*/ 1597818 w 2495550"/>
                <a:gd name="connsiteY90" fmla="*/ 850107 h 1352551"/>
                <a:gd name="connsiteX91" fmla="*/ 1619250 w 2495550"/>
                <a:gd name="connsiteY91" fmla="*/ 840582 h 1352551"/>
                <a:gd name="connsiteX92" fmla="*/ 1650206 w 2495550"/>
                <a:gd name="connsiteY92" fmla="*/ 847726 h 1352551"/>
                <a:gd name="connsiteX93" fmla="*/ 1674018 w 2495550"/>
                <a:gd name="connsiteY93" fmla="*/ 833438 h 1352551"/>
                <a:gd name="connsiteX94" fmla="*/ 1685925 w 2495550"/>
                <a:gd name="connsiteY94" fmla="*/ 821532 h 1352551"/>
                <a:gd name="connsiteX95" fmla="*/ 1704975 w 2495550"/>
                <a:gd name="connsiteY95" fmla="*/ 809626 h 1352551"/>
                <a:gd name="connsiteX96" fmla="*/ 1666875 w 2495550"/>
                <a:gd name="connsiteY96" fmla="*/ 776288 h 1352551"/>
                <a:gd name="connsiteX97" fmla="*/ 1640681 w 2495550"/>
                <a:gd name="connsiteY97" fmla="*/ 783432 h 1352551"/>
                <a:gd name="connsiteX98" fmla="*/ 1643061 w 2495550"/>
                <a:gd name="connsiteY98" fmla="*/ 800101 h 1352551"/>
                <a:gd name="connsiteX99" fmla="*/ 1624012 w 2495550"/>
                <a:gd name="connsiteY99" fmla="*/ 807244 h 1352551"/>
                <a:gd name="connsiteX100" fmla="*/ 1597819 w 2495550"/>
                <a:gd name="connsiteY100" fmla="*/ 814388 h 1352551"/>
                <a:gd name="connsiteX101" fmla="*/ 1576387 w 2495550"/>
                <a:gd name="connsiteY101" fmla="*/ 823913 h 1352551"/>
                <a:gd name="connsiteX102" fmla="*/ 1569243 w 2495550"/>
                <a:gd name="connsiteY102" fmla="*/ 840582 h 1352551"/>
                <a:gd name="connsiteX103" fmla="*/ 1547812 w 2495550"/>
                <a:gd name="connsiteY103" fmla="*/ 840582 h 1352551"/>
                <a:gd name="connsiteX104" fmla="*/ 1533525 w 2495550"/>
                <a:gd name="connsiteY104" fmla="*/ 850107 h 1352551"/>
                <a:gd name="connsiteX105" fmla="*/ 1502568 w 2495550"/>
                <a:gd name="connsiteY105" fmla="*/ 845345 h 1352551"/>
                <a:gd name="connsiteX106" fmla="*/ 1454943 w 2495550"/>
                <a:gd name="connsiteY106" fmla="*/ 840582 h 1352551"/>
                <a:gd name="connsiteX107" fmla="*/ 1433512 w 2495550"/>
                <a:gd name="connsiteY107" fmla="*/ 826295 h 1352551"/>
                <a:gd name="connsiteX108" fmla="*/ 1402556 w 2495550"/>
                <a:gd name="connsiteY108" fmla="*/ 828676 h 1352551"/>
                <a:gd name="connsiteX109" fmla="*/ 1376362 w 2495550"/>
                <a:gd name="connsiteY109" fmla="*/ 838201 h 1352551"/>
                <a:gd name="connsiteX110" fmla="*/ 1359693 w 2495550"/>
                <a:gd name="connsiteY110" fmla="*/ 833438 h 1352551"/>
                <a:gd name="connsiteX111" fmla="*/ 1340643 w 2495550"/>
                <a:gd name="connsiteY111" fmla="*/ 804863 h 1352551"/>
                <a:gd name="connsiteX112" fmla="*/ 1340643 w 2495550"/>
                <a:gd name="connsiteY112" fmla="*/ 792957 h 1352551"/>
                <a:gd name="connsiteX113" fmla="*/ 1331118 w 2495550"/>
                <a:gd name="connsiteY113" fmla="*/ 816770 h 1352551"/>
                <a:gd name="connsiteX114" fmla="*/ 1335881 w 2495550"/>
                <a:gd name="connsiteY114" fmla="*/ 850107 h 1352551"/>
                <a:gd name="connsiteX115" fmla="*/ 1328737 w 2495550"/>
                <a:gd name="connsiteY115" fmla="*/ 869157 h 1352551"/>
                <a:gd name="connsiteX116" fmla="*/ 1300162 w 2495550"/>
                <a:gd name="connsiteY116" fmla="*/ 869157 h 1352551"/>
                <a:gd name="connsiteX117" fmla="*/ 1281112 w 2495550"/>
                <a:gd name="connsiteY117" fmla="*/ 854870 h 1352551"/>
                <a:gd name="connsiteX118" fmla="*/ 1259681 w 2495550"/>
                <a:gd name="connsiteY118" fmla="*/ 854870 h 1352551"/>
                <a:gd name="connsiteX119" fmla="*/ 1235868 w 2495550"/>
                <a:gd name="connsiteY119" fmla="*/ 845345 h 1352551"/>
                <a:gd name="connsiteX120" fmla="*/ 1228725 w 2495550"/>
                <a:gd name="connsiteY120" fmla="*/ 838201 h 1352551"/>
                <a:gd name="connsiteX121" fmla="*/ 1228725 w 2495550"/>
                <a:gd name="connsiteY121" fmla="*/ 814388 h 1352551"/>
                <a:gd name="connsiteX122" fmla="*/ 1231106 w 2495550"/>
                <a:gd name="connsiteY122" fmla="*/ 790576 h 1352551"/>
                <a:gd name="connsiteX123" fmla="*/ 1235868 w 2495550"/>
                <a:gd name="connsiteY123" fmla="*/ 766763 h 1352551"/>
                <a:gd name="connsiteX124" fmla="*/ 1252537 w 2495550"/>
                <a:gd name="connsiteY124" fmla="*/ 752476 h 1352551"/>
                <a:gd name="connsiteX125" fmla="*/ 1259681 w 2495550"/>
                <a:gd name="connsiteY125" fmla="*/ 745332 h 1352551"/>
                <a:gd name="connsiteX126" fmla="*/ 1250156 w 2495550"/>
                <a:gd name="connsiteY126" fmla="*/ 721520 h 1352551"/>
                <a:gd name="connsiteX127" fmla="*/ 1216818 w 2495550"/>
                <a:gd name="connsiteY127" fmla="*/ 692945 h 1352551"/>
                <a:gd name="connsiteX128" fmla="*/ 1193006 w 2495550"/>
                <a:gd name="connsiteY128" fmla="*/ 676276 h 1352551"/>
                <a:gd name="connsiteX129" fmla="*/ 1178718 w 2495550"/>
                <a:gd name="connsiteY129" fmla="*/ 657226 h 1352551"/>
                <a:gd name="connsiteX130" fmla="*/ 1178718 w 2495550"/>
                <a:gd name="connsiteY130" fmla="*/ 657226 h 1352551"/>
                <a:gd name="connsiteX131" fmla="*/ 1183481 w 2495550"/>
                <a:gd name="connsiteY131" fmla="*/ 695326 h 1352551"/>
                <a:gd name="connsiteX132" fmla="*/ 1185862 w 2495550"/>
                <a:gd name="connsiteY132" fmla="*/ 723901 h 1352551"/>
                <a:gd name="connsiteX133" fmla="*/ 1212056 w 2495550"/>
                <a:gd name="connsiteY133" fmla="*/ 735807 h 1352551"/>
                <a:gd name="connsiteX134" fmla="*/ 1221581 w 2495550"/>
                <a:gd name="connsiteY134" fmla="*/ 750095 h 1352551"/>
                <a:gd name="connsiteX135" fmla="*/ 1212056 w 2495550"/>
                <a:gd name="connsiteY135" fmla="*/ 776288 h 1352551"/>
                <a:gd name="connsiteX136" fmla="*/ 1214437 w 2495550"/>
                <a:gd name="connsiteY136" fmla="*/ 802482 h 1352551"/>
                <a:gd name="connsiteX137" fmla="*/ 1207293 w 2495550"/>
                <a:gd name="connsiteY137" fmla="*/ 823913 h 1352551"/>
                <a:gd name="connsiteX138" fmla="*/ 1212056 w 2495550"/>
                <a:gd name="connsiteY138" fmla="*/ 842963 h 1352551"/>
                <a:gd name="connsiteX139" fmla="*/ 1212056 w 2495550"/>
                <a:gd name="connsiteY139" fmla="*/ 842963 h 1352551"/>
                <a:gd name="connsiteX140" fmla="*/ 1183481 w 2495550"/>
                <a:gd name="connsiteY140" fmla="*/ 842963 h 1352551"/>
                <a:gd name="connsiteX141" fmla="*/ 1166812 w 2495550"/>
                <a:gd name="connsiteY141" fmla="*/ 842963 h 1352551"/>
                <a:gd name="connsiteX142" fmla="*/ 1147762 w 2495550"/>
                <a:gd name="connsiteY142" fmla="*/ 852488 h 1352551"/>
                <a:gd name="connsiteX143" fmla="*/ 1131093 w 2495550"/>
                <a:gd name="connsiteY143" fmla="*/ 842963 h 1352551"/>
                <a:gd name="connsiteX144" fmla="*/ 1104900 w 2495550"/>
                <a:gd name="connsiteY144" fmla="*/ 852488 h 1352551"/>
                <a:gd name="connsiteX145" fmla="*/ 1083468 w 2495550"/>
                <a:gd name="connsiteY145" fmla="*/ 859632 h 1352551"/>
                <a:gd name="connsiteX146" fmla="*/ 1076325 w 2495550"/>
                <a:gd name="connsiteY146" fmla="*/ 847726 h 1352551"/>
                <a:gd name="connsiteX147" fmla="*/ 1047750 w 2495550"/>
                <a:gd name="connsiteY147" fmla="*/ 857251 h 1352551"/>
                <a:gd name="connsiteX148" fmla="*/ 1009650 w 2495550"/>
                <a:gd name="connsiteY148" fmla="*/ 828676 h 1352551"/>
                <a:gd name="connsiteX149" fmla="*/ 981075 w 2495550"/>
                <a:gd name="connsiteY149" fmla="*/ 831057 h 1352551"/>
                <a:gd name="connsiteX150" fmla="*/ 959643 w 2495550"/>
                <a:gd name="connsiteY150" fmla="*/ 840582 h 1352551"/>
                <a:gd name="connsiteX151" fmla="*/ 938212 w 2495550"/>
                <a:gd name="connsiteY151" fmla="*/ 857251 h 1352551"/>
                <a:gd name="connsiteX152" fmla="*/ 926306 w 2495550"/>
                <a:gd name="connsiteY152" fmla="*/ 838201 h 1352551"/>
                <a:gd name="connsiteX153" fmla="*/ 964406 w 2495550"/>
                <a:gd name="connsiteY153" fmla="*/ 809626 h 1352551"/>
                <a:gd name="connsiteX154" fmla="*/ 957262 w 2495550"/>
                <a:gd name="connsiteY154" fmla="*/ 773907 h 1352551"/>
                <a:gd name="connsiteX155" fmla="*/ 931068 w 2495550"/>
                <a:gd name="connsiteY155" fmla="*/ 783432 h 1352551"/>
                <a:gd name="connsiteX156" fmla="*/ 923925 w 2495550"/>
                <a:gd name="connsiteY156" fmla="*/ 776288 h 1352551"/>
                <a:gd name="connsiteX157" fmla="*/ 914400 w 2495550"/>
                <a:gd name="connsiteY157" fmla="*/ 804863 h 1352551"/>
                <a:gd name="connsiteX158" fmla="*/ 914400 w 2495550"/>
                <a:gd name="connsiteY158" fmla="*/ 828676 h 1352551"/>
                <a:gd name="connsiteX159" fmla="*/ 904875 w 2495550"/>
                <a:gd name="connsiteY159" fmla="*/ 833438 h 1352551"/>
                <a:gd name="connsiteX160" fmla="*/ 876300 w 2495550"/>
                <a:gd name="connsiteY160" fmla="*/ 804863 h 1352551"/>
                <a:gd name="connsiteX161" fmla="*/ 845343 w 2495550"/>
                <a:gd name="connsiteY161" fmla="*/ 809626 h 1352551"/>
                <a:gd name="connsiteX162" fmla="*/ 831056 w 2495550"/>
                <a:gd name="connsiteY162" fmla="*/ 788195 h 1352551"/>
                <a:gd name="connsiteX163" fmla="*/ 823912 w 2495550"/>
                <a:gd name="connsiteY163" fmla="*/ 764382 h 1352551"/>
                <a:gd name="connsiteX164" fmla="*/ 821531 w 2495550"/>
                <a:gd name="connsiteY164" fmla="*/ 738188 h 1352551"/>
                <a:gd name="connsiteX165" fmla="*/ 800100 w 2495550"/>
                <a:gd name="connsiteY165" fmla="*/ 697707 h 1352551"/>
                <a:gd name="connsiteX166" fmla="*/ 800100 w 2495550"/>
                <a:gd name="connsiteY166" fmla="*/ 723901 h 1352551"/>
                <a:gd name="connsiteX167" fmla="*/ 802481 w 2495550"/>
                <a:gd name="connsiteY167" fmla="*/ 762001 h 1352551"/>
                <a:gd name="connsiteX168" fmla="*/ 816768 w 2495550"/>
                <a:gd name="connsiteY168" fmla="*/ 797720 h 1352551"/>
                <a:gd name="connsiteX169" fmla="*/ 840581 w 2495550"/>
                <a:gd name="connsiteY169" fmla="*/ 838201 h 1352551"/>
                <a:gd name="connsiteX170" fmla="*/ 862012 w 2495550"/>
                <a:gd name="connsiteY170" fmla="*/ 859632 h 1352551"/>
                <a:gd name="connsiteX171" fmla="*/ 854868 w 2495550"/>
                <a:gd name="connsiteY171" fmla="*/ 878682 h 1352551"/>
                <a:gd name="connsiteX172" fmla="*/ 840581 w 2495550"/>
                <a:gd name="connsiteY172" fmla="*/ 907257 h 1352551"/>
                <a:gd name="connsiteX173" fmla="*/ 840581 w 2495550"/>
                <a:gd name="connsiteY173" fmla="*/ 907257 h 1352551"/>
                <a:gd name="connsiteX174" fmla="*/ 816768 w 2495550"/>
                <a:gd name="connsiteY174" fmla="*/ 907257 h 1352551"/>
                <a:gd name="connsiteX175" fmla="*/ 826293 w 2495550"/>
                <a:gd name="connsiteY175" fmla="*/ 873920 h 1352551"/>
                <a:gd name="connsiteX176" fmla="*/ 812006 w 2495550"/>
                <a:gd name="connsiteY176" fmla="*/ 890588 h 1352551"/>
                <a:gd name="connsiteX177" fmla="*/ 804862 w 2495550"/>
                <a:gd name="connsiteY177" fmla="*/ 866776 h 1352551"/>
                <a:gd name="connsiteX178" fmla="*/ 785812 w 2495550"/>
                <a:gd name="connsiteY178" fmla="*/ 869157 h 1352551"/>
                <a:gd name="connsiteX179" fmla="*/ 766762 w 2495550"/>
                <a:gd name="connsiteY179" fmla="*/ 866776 h 1352551"/>
                <a:gd name="connsiteX180" fmla="*/ 759618 w 2495550"/>
                <a:gd name="connsiteY180" fmla="*/ 857251 h 1352551"/>
                <a:gd name="connsiteX181" fmla="*/ 759618 w 2495550"/>
                <a:gd name="connsiteY181" fmla="*/ 857251 h 1352551"/>
                <a:gd name="connsiteX182" fmla="*/ 745331 w 2495550"/>
                <a:gd name="connsiteY182" fmla="*/ 854870 h 1352551"/>
                <a:gd name="connsiteX183" fmla="*/ 728662 w 2495550"/>
                <a:gd name="connsiteY183" fmla="*/ 854870 h 1352551"/>
                <a:gd name="connsiteX184" fmla="*/ 716756 w 2495550"/>
                <a:gd name="connsiteY184" fmla="*/ 871538 h 1352551"/>
                <a:gd name="connsiteX185" fmla="*/ 697706 w 2495550"/>
                <a:gd name="connsiteY185" fmla="*/ 871538 h 1352551"/>
                <a:gd name="connsiteX186" fmla="*/ 685800 w 2495550"/>
                <a:gd name="connsiteY186" fmla="*/ 857251 h 1352551"/>
                <a:gd name="connsiteX187" fmla="*/ 683418 w 2495550"/>
                <a:gd name="connsiteY187" fmla="*/ 857251 h 1352551"/>
                <a:gd name="connsiteX188" fmla="*/ 669131 w 2495550"/>
                <a:gd name="connsiteY188" fmla="*/ 871538 h 1352551"/>
                <a:gd name="connsiteX189" fmla="*/ 669131 w 2495550"/>
                <a:gd name="connsiteY189" fmla="*/ 885826 h 1352551"/>
                <a:gd name="connsiteX190" fmla="*/ 678656 w 2495550"/>
                <a:gd name="connsiteY190" fmla="*/ 895351 h 1352551"/>
                <a:gd name="connsiteX191" fmla="*/ 721518 w 2495550"/>
                <a:gd name="connsiteY191" fmla="*/ 895351 h 1352551"/>
                <a:gd name="connsiteX192" fmla="*/ 754856 w 2495550"/>
                <a:gd name="connsiteY192" fmla="*/ 895351 h 1352551"/>
                <a:gd name="connsiteX193" fmla="*/ 792956 w 2495550"/>
                <a:gd name="connsiteY193" fmla="*/ 892970 h 1352551"/>
                <a:gd name="connsiteX194" fmla="*/ 800100 w 2495550"/>
                <a:gd name="connsiteY194" fmla="*/ 904876 h 1352551"/>
                <a:gd name="connsiteX195" fmla="*/ 800100 w 2495550"/>
                <a:gd name="connsiteY195" fmla="*/ 904876 h 1352551"/>
                <a:gd name="connsiteX196" fmla="*/ 771525 w 2495550"/>
                <a:gd name="connsiteY196" fmla="*/ 919163 h 1352551"/>
                <a:gd name="connsiteX197" fmla="*/ 752475 w 2495550"/>
                <a:gd name="connsiteY197" fmla="*/ 935832 h 1352551"/>
                <a:gd name="connsiteX198" fmla="*/ 752475 w 2495550"/>
                <a:gd name="connsiteY198" fmla="*/ 935832 h 1352551"/>
                <a:gd name="connsiteX199" fmla="*/ 723900 w 2495550"/>
                <a:gd name="connsiteY199" fmla="*/ 923926 h 1352551"/>
                <a:gd name="connsiteX200" fmla="*/ 707231 w 2495550"/>
                <a:gd name="connsiteY200" fmla="*/ 914401 h 1352551"/>
                <a:gd name="connsiteX201" fmla="*/ 669131 w 2495550"/>
                <a:gd name="connsiteY201" fmla="*/ 914401 h 1352551"/>
                <a:gd name="connsiteX202" fmla="*/ 635793 w 2495550"/>
                <a:gd name="connsiteY202" fmla="*/ 919163 h 1352551"/>
                <a:gd name="connsiteX203" fmla="*/ 616743 w 2495550"/>
                <a:gd name="connsiteY203" fmla="*/ 902495 h 1352551"/>
                <a:gd name="connsiteX204" fmla="*/ 607218 w 2495550"/>
                <a:gd name="connsiteY204" fmla="*/ 864395 h 1352551"/>
                <a:gd name="connsiteX205" fmla="*/ 597693 w 2495550"/>
                <a:gd name="connsiteY205" fmla="*/ 850107 h 1352551"/>
                <a:gd name="connsiteX206" fmla="*/ 590550 w 2495550"/>
                <a:gd name="connsiteY206" fmla="*/ 833438 h 1352551"/>
                <a:gd name="connsiteX207" fmla="*/ 576262 w 2495550"/>
                <a:gd name="connsiteY207" fmla="*/ 840582 h 1352551"/>
                <a:gd name="connsiteX208" fmla="*/ 576262 w 2495550"/>
                <a:gd name="connsiteY208" fmla="*/ 864395 h 1352551"/>
                <a:gd name="connsiteX209" fmla="*/ 561975 w 2495550"/>
                <a:gd name="connsiteY209" fmla="*/ 850107 h 1352551"/>
                <a:gd name="connsiteX210" fmla="*/ 540543 w 2495550"/>
                <a:gd name="connsiteY210" fmla="*/ 842963 h 1352551"/>
                <a:gd name="connsiteX211" fmla="*/ 516731 w 2495550"/>
                <a:gd name="connsiteY211" fmla="*/ 845345 h 1352551"/>
                <a:gd name="connsiteX212" fmla="*/ 509587 w 2495550"/>
                <a:gd name="connsiteY212" fmla="*/ 866776 h 1352551"/>
                <a:gd name="connsiteX213" fmla="*/ 497681 w 2495550"/>
                <a:gd name="connsiteY213" fmla="*/ 871538 h 1352551"/>
                <a:gd name="connsiteX214" fmla="*/ 478631 w 2495550"/>
                <a:gd name="connsiteY214" fmla="*/ 871538 h 1352551"/>
                <a:gd name="connsiteX215" fmla="*/ 450056 w 2495550"/>
                <a:gd name="connsiteY215" fmla="*/ 881063 h 1352551"/>
                <a:gd name="connsiteX216" fmla="*/ 435768 w 2495550"/>
                <a:gd name="connsiteY216" fmla="*/ 904876 h 1352551"/>
                <a:gd name="connsiteX217" fmla="*/ 442912 w 2495550"/>
                <a:gd name="connsiteY217" fmla="*/ 912020 h 1352551"/>
                <a:gd name="connsiteX218" fmla="*/ 483393 w 2495550"/>
                <a:gd name="connsiteY218" fmla="*/ 890588 h 1352551"/>
                <a:gd name="connsiteX219" fmla="*/ 504825 w 2495550"/>
                <a:gd name="connsiteY219" fmla="*/ 895351 h 1352551"/>
                <a:gd name="connsiteX220" fmla="*/ 535781 w 2495550"/>
                <a:gd name="connsiteY220" fmla="*/ 883445 h 1352551"/>
                <a:gd name="connsiteX221" fmla="*/ 569118 w 2495550"/>
                <a:gd name="connsiteY221" fmla="*/ 909638 h 1352551"/>
                <a:gd name="connsiteX222" fmla="*/ 578643 w 2495550"/>
                <a:gd name="connsiteY222" fmla="*/ 935832 h 1352551"/>
                <a:gd name="connsiteX223" fmla="*/ 607218 w 2495550"/>
                <a:gd name="connsiteY223" fmla="*/ 928688 h 1352551"/>
                <a:gd name="connsiteX224" fmla="*/ 623887 w 2495550"/>
                <a:gd name="connsiteY224" fmla="*/ 950120 h 1352551"/>
                <a:gd name="connsiteX225" fmla="*/ 661987 w 2495550"/>
                <a:gd name="connsiteY225" fmla="*/ 954882 h 1352551"/>
                <a:gd name="connsiteX226" fmla="*/ 721518 w 2495550"/>
                <a:gd name="connsiteY226" fmla="*/ 964407 h 1352551"/>
                <a:gd name="connsiteX227" fmla="*/ 762000 w 2495550"/>
                <a:gd name="connsiteY227" fmla="*/ 971551 h 1352551"/>
                <a:gd name="connsiteX228" fmla="*/ 762000 w 2495550"/>
                <a:gd name="connsiteY228" fmla="*/ 971551 h 1352551"/>
                <a:gd name="connsiteX229" fmla="*/ 781050 w 2495550"/>
                <a:gd name="connsiteY229" fmla="*/ 940595 h 1352551"/>
                <a:gd name="connsiteX230" fmla="*/ 807243 w 2495550"/>
                <a:gd name="connsiteY230" fmla="*/ 940595 h 1352551"/>
                <a:gd name="connsiteX231" fmla="*/ 845343 w 2495550"/>
                <a:gd name="connsiteY231" fmla="*/ 940595 h 1352551"/>
                <a:gd name="connsiteX232" fmla="*/ 838200 w 2495550"/>
                <a:gd name="connsiteY232" fmla="*/ 954882 h 1352551"/>
                <a:gd name="connsiteX233" fmla="*/ 828675 w 2495550"/>
                <a:gd name="connsiteY233" fmla="*/ 969170 h 1352551"/>
                <a:gd name="connsiteX234" fmla="*/ 840581 w 2495550"/>
                <a:gd name="connsiteY234" fmla="*/ 978695 h 1352551"/>
                <a:gd name="connsiteX235" fmla="*/ 816768 w 2495550"/>
                <a:gd name="connsiteY235" fmla="*/ 997745 h 1352551"/>
                <a:gd name="connsiteX236" fmla="*/ 814387 w 2495550"/>
                <a:gd name="connsiteY236" fmla="*/ 1019176 h 1352551"/>
                <a:gd name="connsiteX237" fmla="*/ 807243 w 2495550"/>
                <a:gd name="connsiteY237" fmla="*/ 1031082 h 1352551"/>
                <a:gd name="connsiteX238" fmla="*/ 781050 w 2495550"/>
                <a:gd name="connsiteY238" fmla="*/ 1035845 h 1352551"/>
                <a:gd name="connsiteX239" fmla="*/ 788193 w 2495550"/>
                <a:gd name="connsiteY239" fmla="*/ 1059657 h 1352551"/>
                <a:gd name="connsiteX240" fmla="*/ 757237 w 2495550"/>
                <a:gd name="connsiteY240" fmla="*/ 1064420 h 1352551"/>
                <a:gd name="connsiteX241" fmla="*/ 742950 w 2495550"/>
                <a:gd name="connsiteY241" fmla="*/ 1047751 h 1352551"/>
                <a:gd name="connsiteX242" fmla="*/ 711993 w 2495550"/>
                <a:gd name="connsiteY242" fmla="*/ 1050132 h 1352551"/>
                <a:gd name="connsiteX243" fmla="*/ 685800 w 2495550"/>
                <a:gd name="connsiteY243" fmla="*/ 1057276 h 1352551"/>
                <a:gd name="connsiteX244" fmla="*/ 659606 w 2495550"/>
                <a:gd name="connsiteY244" fmla="*/ 1054895 h 1352551"/>
                <a:gd name="connsiteX245" fmla="*/ 638175 w 2495550"/>
                <a:gd name="connsiteY245" fmla="*/ 1052513 h 1352551"/>
                <a:gd name="connsiteX246" fmla="*/ 638175 w 2495550"/>
                <a:gd name="connsiteY246" fmla="*/ 1038226 h 1352551"/>
                <a:gd name="connsiteX247" fmla="*/ 616743 w 2495550"/>
                <a:gd name="connsiteY247" fmla="*/ 1040607 h 1352551"/>
                <a:gd name="connsiteX248" fmla="*/ 595312 w 2495550"/>
                <a:gd name="connsiteY248" fmla="*/ 1045370 h 1352551"/>
                <a:gd name="connsiteX249" fmla="*/ 588168 w 2495550"/>
                <a:gd name="connsiteY249" fmla="*/ 1035845 h 1352551"/>
                <a:gd name="connsiteX250" fmla="*/ 588168 w 2495550"/>
                <a:gd name="connsiteY250" fmla="*/ 1023938 h 1352551"/>
                <a:gd name="connsiteX251" fmla="*/ 588168 w 2495550"/>
                <a:gd name="connsiteY251" fmla="*/ 1023938 h 1352551"/>
                <a:gd name="connsiteX252" fmla="*/ 642937 w 2495550"/>
                <a:gd name="connsiteY252" fmla="*/ 1009651 h 1352551"/>
                <a:gd name="connsiteX253" fmla="*/ 664368 w 2495550"/>
                <a:gd name="connsiteY253" fmla="*/ 992982 h 1352551"/>
                <a:gd name="connsiteX254" fmla="*/ 664368 w 2495550"/>
                <a:gd name="connsiteY254" fmla="*/ 992982 h 1352551"/>
                <a:gd name="connsiteX255" fmla="*/ 664368 w 2495550"/>
                <a:gd name="connsiteY255" fmla="*/ 992982 h 1352551"/>
                <a:gd name="connsiteX256" fmla="*/ 614362 w 2495550"/>
                <a:gd name="connsiteY256" fmla="*/ 992982 h 1352551"/>
                <a:gd name="connsiteX257" fmla="*/ 597693 w 2495550"/>
                <a:gd name="connsiteY257" fmla="*/ 995363 h 1352551"/>
                <a:gd name="connsiteX258" fmla="*/ 595312 w 2495550"/>
                <a:gd name="connsiteY258" fmla="*/ 973932 h 1352551"/>
                <a:gd name="connsiteX259" fmla="*/ 566737 w 2495550"/>
                <a:gd name="connsiteY259" fmla="*/ 971551 h 1352551"/>
                <a:gd name="connsiteX260" fmla="*/ 576262 w 2495550"/>
                <a:gd name="connsiteY260" fmla="*/ 992982 h 1352551"/>
                <a:gd name="connsiteX261" fmla="*/ 561975 w 2495550"/>
                <a:gd name="connsiteY261" fmla="*/ 997745 h 1352551"/>
                <a:gd name="connsiteX262" fmla="*/ 528637 w 2495550"/>
                <a:gd name="connsiteY262" fmla="*/ 992982 h 1352551"/>
                <a:gd name="connsiteX263" fmla="*/ 509587 w 2495550"/>
                <a:gd name="connsiteY263" fmla="*/ 995363 h 1352551"/>
                <a:gd name="connsiteX264" fmla="*/ 523875 w 2495550"/>
                <a:gd name="connsiteY264" fmla="*/ 1012032 h 1352551"/>
                <a:gd name="connsiteX265" fmla="*/ 533400 w 2495550"/>
                <a:gd name="connsiteY265" fmla="*/ 1023938 h 1352551"/>
                <a:gd name="connsiteX266" fmla="*/ 523875 w 2495550"/>
                <a:gd name="connsiteY266" fmla="*/ 1033463 h 1352551"/>
                <a:gd name="connsiteX267" fmla="*/ 523875 w 2495550"/>
                <a:gd name="connsiteY267" fmla="*/ 1033463 h 1352551"/>
                <a:gd name="connsiteX268" fmla="*/ 514350 w 2495550"/>
                <a:gd name="connsiteY268" fmla="*/ 1059657 h 1352551"/>
                <a:gd name="connsiteX269" fmla="*/ 485775 w 2495550"/>
                <a:gd name="connsiteY269" fmla="*/ 1081088 h 1352551"/>
                <a:gd name="connsiteX270" fmla="*/ 471487 w 2495550"/>
                <a:gd name="connsiteY270" fmla="*/ 1076326 h 1352551"/>
                <a:gd name="connsiteX271" fmla="*/ 454818 w 2495550"/>
                <a:gd name="connsiteY271" fmla="*/ 1090613 h 1352551"/>
                <a:gd name="connsiteX272" fmla="*/ 447675 w 2495550"/>
                <a:gd name="connsiteY272" fmla="*/ 1088232 h 1352551"/>
                <a:gd name="connsiteX273" fmla="*/ 450056 w 2495550"/>
                <a:gd name="connsiteY273" fmla="*/ 1064420 h 1352551"/>
                <a:gd name="connsiteX274" fmla="*/ 452437 w 2495550"/>
                <a:gd name="connsiteY274" fmla="*/ 1040607 h 1352551"/>
                <a:gd name="connsiteX275" fmla="*/ 442912 w 2495550"/>
                <a:gd name="connsiteY275" fmla="*/ 1035845 h 1352551"/>
                <a:gd name="connsiteX276" fmla="*/ 440531 w 2495550"/>
                <a:gd name="connsiteY276" fmla="*/ 1052513 h 1352551"/>
                <a:gd name="connsiteX277" fmla="*/ 433387 w 2495550"/>
                <a:gd name="connsiteY277" fmla="*/ 1066801 h 1352551"/>
                <a:gd name="connsiteX278" fmla="*/ 409575 w 2495550"/>
                <a:gd name="connsiteY278" fmla="*/ 1057276 h 1352551"/>
                <a:gd name="connsiteX279" fmla="*/ 400050 w 2495550"/>
                <a:gd name="connsiteY279" fmla="*/ 1054895 h 1352551"/>
                <a:gd name="connsiteX280" fmla="*/ 400050 w 2495550"/>
                <a:gd name="connsiteY280" fmla="*/ 1073945 h 1352551"/>
                <a:gd name="connsiteX281" fmla="*/ 421481 w 2495550"/>
                <a:gd name="connsiteY281" fmla="*/ 1092995 h 1352551"/>
                <a:gd name="connsiteX282" fmla="*/ 392906 w 2495550"/>
                <a:gd name="connsiteY282" fmla="*/ 1095376 h 1352551"/>
                <a:gd name="connsiteX283" fmla="*/ 388143 w 2495550"/>
                <a:gd name="connsiteY283" fmla="*/ 1104901 h 1352551"/>
                <a:gd name="connsiteX284" fmla="*/ 359568 w 2495550"/>
                <a:gd name="connsiteY284" fmla="*/ 1095376 h 1352551"/>
                <a:gd name="connsiteX285" fmla="*/ 359568 w 2495550"/>
                <a:gd name="connsiteY285" fmla="*/ 1114426 h 1352551"/>
                <a:gd name="connsiteX286" fmla="*/ 350043 w 2495550"/>
                <a:gd name="connsiteY286" fmla="*/ 1126332 h 1352551"/>
                <a:gd name="connsiteX287" fmla="*/ 340518 w 2495550"/>
                <a:gd name="connsiteY287" fmla="*/ 1126332 h 1352551"/>
                <a:gd name="connsiteX288" fmla="*/ 333375 w 2495550"/>
                <a:gd name="connsiteY288" fmla="*/ 1092995 h 1352551"/>
                <a:gd name="connsiteX289" fmla="*/ 307181 w 2495550"/>
                <a:gd name="connsiteY289" fmla="*/ 1078707 h 1352551"/>
                <a:gd name="connsiteX290" fmla="*/ 288131 w 2495550"/>
                <a:gd name="connsiteY290" fmla="*/ 1066801 h 1352551"/>
                <a:gd name="connsiteX291" fmla="*/ 295275 w 2495550"/>
                <a:gd name="connsiteY291" fmla="*/ 1016795 h 1352551"/>
                <a:gd name="connsiteX292" fmla="*/ 302418 w 2495550"/>
                <a:gd name="connsiteY292" fmla="*/ 983457 h 1352551"/>
                <a:gd name="connsiteX293" fmla="*/ 345281 w 2495550"/>
                <a:gd name="connsiteY293" fmla="*/ 959645 h 1352551"/>
                <a:gd name="connsiteX294" fmla="*/ 354806 w 2495550"/>
                <a:gd name="connsiteY294" fmla="*/ 942976 h 1352551"/>
                <a:gd name="connsiteX295" fmla="*/ 366712 w 2495550"/>
                <a:gd name="connsiteY295" fmla="*/ 916782 h 1352551"/>
                <a:gd name="connsiteX296" fmla="*/ 366712 w 2495550"/>
                <a:gd name="connsiteY296" fmla="*/ 916782 h 1352551"/>
                <a:gd name="connsiteX297" fmla="*/ 338137 w 2495550"/>
                <a:gd name="connsiteY297" fmla="*/ 923926 h 1352551"/>
                <a:gd name="connsiteX298" fmla="*/ 330993 w 2495550"/>
                <a:gd name="connsiteY298" fmla="*/ 900113 h 1352551"/>
                <a:gd name="connsiteX299" fmla="*/ 328612 w 2495550"/>
                <a:gd name="connsiteY299" fmla="*/ 921545 h 1352551"/>
                <a:gd name="connsiteX300" fmla="*/ 316706 w 2495550"/>
                <a:gd name="connsiteY300" fmla="*/ 954882 h 1352551"/>
                <a:gd name="connsiteX301" fmla="*/ 304800 w 2495550"/>
                <a:gd name="connsiteY301" fmla="*/ 947738 h 1352551"/>
                <a:gd name="connsiteX302" fmla="*/ 304800 w 2495550"/>
                <a:gd name="connsiteY302" fmla="*/ 923926 h 1352551"/>
                <a:gd name="connsiteX303" fmla="*/ 304800 w 2495550"/>
                <a:gd name="connsiteY303" fmla="*/ 912020 h 1352551"/>
                <a:gd name="connsiteX304" fmla="*/ 295275 w 2495550"/>
                <a:gd name="connsiteY304" fmla="*/ 900113 h 1352551"/>
                <a:gd name="connsiteX305" fmla="*/ 285750 w 2495550"/>
                <a:gd name="connsiteY305" fmla="*/ 907257 h 1352551"/>
                <a:gd name="connsiteX306" fmla="*/ 280987 w 2495550"/>
                <a:gd name="connsiteY306" fmla="*/ 942976 h 1352551"/>
                <a:gd name="connsiteX307" fmla="*/ 297656 w 2495550"/>
                <a:gd name="connsiteY307" fmla="*/ 962026 h 1352551"/>
                <a:gd name="connsiteX308" fmla="*/ 292893 w 2495550"/>
                <a:gd name="connsiteY308" fmla="*/ 981076 h 1352551"/>
                <a:gd name="connsiteX309" fmla="*/ 280987 w 2495550"/>
                <a:gd name="connsiteY309" fmla="*/ 1012032 h 1352551"/>
                <a:gd name="connsiteX310" fmla="*/ 266700 w 2495550"/>
                <a:gd name="connsiteY310" fmla="*/ 1035845 h 1352551"/>
                <a:gd name="connsiteX311" fmla="*/ 223837 w 2495550"/>
                <a:gd name="connsiteY311" fmla="*/ 1023938 h 1352551"/>
                <a:gd name="connsiteX312" fmla="*/ 216693 w 2495550"/>
                <a:gd name="connsiteY312" fmla="*/ 992982 h 1352551"/>
                <a:gd name="connsiteX313" fmla="*/ 173831 w 2495550"/>
                <a:gd name="connsiteY313" fmla="*/ 966788 h 1352551"/>
                <a:gd name="connsiteX314" fmla="*/ 121443 w 2495550"/>
                <a:gd name="connsiteY314" fmla="*/ 945357 h 1352551"/>
                <a:gd name="connsiteX315" fmla="*/ 78581 w 2495550"/>
                <a:gd name="connsiteY315" fmla="*/ 907257 h 1352551"/>
                <a:gd name="connsiteX316" fmla="*/ 52387 w 2495550"/>
                <a:gd name="connsiteY316" fmla="*/ 869157 h 1352551"/>
                <a:gd name="connsiteX317" fmla="*/ 28575 w 2495550"/>
                <a:gd name="connsiteY317" fmla="*/ 809626 h 1352551"/>
                <a:gd name="connsiteX318" fmla="*/ 16668 w 2495550"/>
                <a:gd name="connsiteY318" fmla="*/ 740570 h 1352551"/>
                <a:gd name="connsiteX319" fmla="*/ 19050 w 2495550"/>
                <a:gd name="connsiteY319" fmla="*/ 681038 h 1352551"/>
                <a:gd name="connsiteX320" fmla="*/ 0 w 2495550"/>
                <a:gd name="connsiteY320" fmla="*/ 500064 h 1352551"/>
                <a:gd name="connsiteX321" fmla="*/ 16668 w 2495550"/>
                <a:gd name="connsiteY321" fmla="*/ 0 h 1352551"/>
                <a:gd name="connsiteX322" fmla="*/ 2069306 w 2495550"/>
                <a:gd name="connsiteY322" fmla="*/ 4763 h 1352551"/>
                <a:gd name="connsiteX0" fmla="*/ 2069306 w 2495550"/>
                <a:gd name="connsiteY0" fmla="*/ 4763 h 1352551"/>
                <a:gd name="connsiteX1" fmla="*/ 2074068 w 2495550"/>
                <a:gd name="connsiteY1" fmla="*/ 38101 h 1352551"/>
                <a:gd name="connsiteX2" fmla="*/ 2083593 w 2495550"/>
                <a:gd name="connsiteY2" fmla="*/ 92870 h 1352551"/>
                <a:gd name="connsiteX3" fmla="*/ 2105025 w 2495550"/>
                <a:gd name="connsiteY3" fmla="*/ 138113 h 1352551"/>
                <a:gd name="connsiteX4" fmla="*/ 2102643 w 2495550"/>
                <a:gd name="connsiteY4" fmla="*/ 188120 h 1352551"/>
                <a:gd name="connsiteX5" fmla="*/ 2102643 w 2495550"/>
                <a:gd name="connsiteY5" fmla="*/ 233363 h 1352551"/>
                <a:gd name="connsiteX6" fmla="*/ 2097881 w 2495550"/>
                <a:gd name="connsiteY6" fmla="*/ 283370 h 1352551"/>
                <a:gd name="connsiteX7" fmla="*/ 2112168 w 2495550"/>
                <a:gd name="connsiteY7" fmla="*/ 323851 h 1352551"/>
                <a:gd name="connsiteX8" fmla="*/ 2126456 w 2495550"/>
                <a:gd name="connsiteY8" fmla="*/ 354807 h 1352551"/>
                <a:gd name="connsiteX9" fmla="*/ 2121693 w 2495550"/>
                <a:gd name="connsiteY9" fmla="*/ 392907 h 1352551"/>
                <a:gd name="connsiteX10" fmla="*/ 2135981 w 2495550"/>
                <a:gd name="connsiteY10" fmla="*/ 431007 h 1352551"/>
                <a:gd name="connsiteX11" fmla="*/ 2162175 w 2495550"/>
                <a:gd name="connsiteY11" fmla="*/ 459582 h 1352551"/>
                <a:gd name="connsiteX12" fmla="*/ 2185987 w 2495550"/>
                <a:gd name="connsiteY12" fmla="*/ 485776 h 1352551"/>
                <a:gd name="connsiteX13" fmla="*/ 2195512 w 2495550"/>
                <a:gd name="connsiteY13" fmla="*/ 521495 h 1352551"/>
                <a:gd name="connsiteX14" fmla="*/ 2233612 w 2495550"/>
                <a:gd name="connsiteY14" fmla="*/ 638176 h 1352551"/>
                <a:gd name="connsiteX15" fmla="*/ 2255043 w 2495550"/>
                <a:gd name="connsiteY15" fmla="*/ 723901 h 1352551"/>
                <a:gd name="connsiteX16" fmla="*/ 2283618 w 2495550"/>
                <a:gd name="connsiteY16" fmla="*/ 769145 h 1352551"/>
                <a:gd name="connsiteX17" fmla="*/ 2305050 w 2495550"/>
                <a:gd name="connsiteY17" fmla="*/ 826295 h 1352551"/>
                <a:gd name="connsiteX18" fmla="*/ 2314575 w 2495550"/>
                <a:gd name="connsiteY18" fmla="*/ 876301 h 1352551"/>
                <a:gd name="connsiteX19" fmla="*/ 2357437 w 2495550"/>
                <a:gd name="connsiteY19" fmla="*/ 914401 h 1352551"/>
                <a:gd name="connsiteX20" fmla="*/ 2359818 w 2495550"/>
                <a:gd name="connsiteY20" fmla="*/ 954882 h 1352551"/>
                <a:gd name="connsiteX21" fmla="*/ 2364581 w 2495550"/>
                <a:gd name="connsiteY21" fmla="*/ 969170 h 1352551"/>
                <a:gd name="connsiteX22" fmla="*/ 2381250 w 2495550"/>
                <a:gd name="connsiteY22" fmla="*/ 983457 h 1352551"/>
                <a:gd name="connsiteX23" fmla="*/ 2376487 w 2495550"/>
                <a:gd name="connsiteY23" fmla="*/ 1000126 h 1352551"/>
                <a:gd name="connsiteX24" fmla="*/ 2409825 w 2495550"/>
                <a:gd name="connsiteY24" fmla="*/ 1023938 h 1352551"/>
                <a:gd name="connsiteX25" fmla="*/ 2426493 w 2495550"/>
                <a:gd name="connsiteY25" fmla="*/ 1064420 h 1352551"/>
                <a:gd name="connsiteX26" fmla="*/ 2407443 w 2495550"/>
                <a:gd name="connsiteY26" fmla="*/ 1073945 h 1352551"/>
                <a:gd name="connsiteX27" fmla="*/ 2393156 w 2495550"/>
                <a:gd name="connsiteY27" fmla="*/ 1052513 h 1352551"/>
                <a:gd name="connsiteX28" fmla="*/ 2381250 w 2495550"/>
                <a:gd name="connsiteY28" fmla="*/ 1040607 h 1352551"/>
                <a:gd name="connsiteX29" fmla="*/ 2371725 w 2495550"/>
                <a:gd name="connsiteY29" fmla="*/ 1040607 h 1352551"/>
                <a:gd name="connsiteX30" fmla="*/ 2369343 w 2495550"/>
                <a:gd name="connsiteY30" fmla="*/ 1062038 h 1352551"/>
                <a:gd name="connsiteX31" fmla="*/ 2388393 w 2495550"/>
                <a:gd name="connsiteY31" fmla="*/ 1095376 h 1352551"/>
                <a:gd name="connsiteX32" fmla="*/ 2402681 w 2495550"/>
                <a:gd name="connsiteY32" fmla="*/ 1109663 h 1352551"/>
                <a:gd name="connsiteX33" fmla="*/ 2416968 w 2495550"/>
                <a:gd name="connsiteY33" fmla="*/ 1090613 h 1352551"/>
                <a:gd name="connsiteX34" fmla="*/ 2431256 w 2495550"/>
                <a:gd name="connsiteY34" fmla="*/ 1095376 h 1352551"/>
                <a:gd name="connsiteX35" fmla="*/ 2438400 w 2495550"/>
                <a:gd name="connsiteY35" fmla="*/ 1121570 h 1352551"/>
                <a:gd name="connsiteX36" fmla="*/ 2440781 w 2495550"/>
                <a:gd name="connsiteY36" fmla="*/ 1133476 h 1352551"/>
                <a:gd name="connsiteX37" fmla="*/ 2416968 w 2495550"/>
                <a:gd name="connsiteY37" fmla="*/ 1135857 h 1352551"/>
                <a:gd name="connsiteX38" fmla="*/ 2431256 w 2495550"/>
                <a:gd name="connsiteY38" fmla="*/ 1157288 h 1352551"/>
                <a:gd name="connsiteX39" fmla="*/ 2459831 w 2495550"/>
                <a:gd name="connsiteY39" fmla="*/ 1164432 h 1352551"/>
                <a:gd name="connsiteX40" fmla="*/ 2478881 w 2495550"/>
                <a:gd name="connsiteY40" fmla="*/ 1195388 h 1352551"/>
                <a:gd name="connsiteX41" fmla="*/ 2471737 w 2495550"/>
                <a:gd name="connsiteY41" fmla="*/ 1240632 h 1352551"/>
                <a:gd name="connsiteX42" fmla="*/ 2476500 w 2495550"/>
                <a:gd name="connsiteY42" fmla="*/ 1295401 h 1352551"/>
                <a:gd name="connsiteX43" fmla="*/ 2495550 w 2495550"/>
                <a:gd name="connsiteY43" fmla="*/ 1352551 h 1352551"/>
                <a:gd name="connsiteX44" fmla="*/ 2474118 w 2495550"/>
                <a:gd name="connsiteY44" fmla="*/ 1352551 h 1352551"/>
                <a:gd name="connsiteX45" fmla="*/ 2445543 w 2495550"/>
                <a:gd name="connsiteY45" fmla="*/ 1340645 h 1352551"/>
                <a:gd name="connsiteX46" fmla="*/ 2428875 w 2495550"/>
                <a:gd name="connsiteY46" fmla="*/ 1340645 h 1352551"/>
                <a:gd name="connsiteX47" fmla="*/ 2412206 w 2495550"/>
                <a:gd name="connsiteY47" fmla="*/ 1331120 h 1352551"/>
                <a:gd name="connsiteX48" fmla="*/ 2395537 w 2495550"/>
                <a:gd name="connsiteY48" fmla="*/ 1321595 h 1352551"/>
                <a:gd name="connsiteX49" fmla="*/ 2400300 w 2495550"/>
                <a:gd name="connsiteY49" fmla="*/ 1273970 h 1352551"/>
                <a:gd name="connsiteX50" fmla="*/ 2352675 w 2495550"/>
                <a:gd name="connsiteY50" fmla="*/ 1250157 h 1352551"/>
                <a:gd name="connsiteX51" fmla="*/ 2336006 w 2495550"/>
                <a:gd name="connsiteY51" fmla="*/ 1216819 h 1352551"/>
                <a:gd name="connsiteX52" fmla="*/ 2278856 w 2495550"/>
                <a:gd name="connsiteY52" fmla="*/ 1185864 h 1352551"/>
                <a:gd name="connsiteX53" fmla="*/ 2235993 w 2495550"/>
                <a:gd name="connsiteY53" fmla="*/ 1178720 h 1352551"/>
                <a:gd name="connsiteX54" fmla="*/ 2209800 w 2495550"/>
                <a:gd name="connsiteY54" fmla="*/ 1193007 h 1352551"/>
                <a:gd name="connsiteX55" fmla="*/ 2195512 w 2495550"/>
                <a:gd name="connsiteY55" fmla="*/ 1190626 h 1352551"/>
                <a:gd name="connsiteX56" fmla="*/ 2200275 w 2495550"/>
                <a:gd name="connsiteY56" fmla="*/ 1173957 h 1352551"/>
                <a:gd name="connsiteX57" fmla="*/ 2240756 w 2495550"/>
                <a:gd name="connsiteY57" fmla="*/ 1138239 h 1352551"/>
                <a:gd name="connsiteX58" fmla="*/ 2216943 w 2495550"/>
                <a:gd name="connsiteY58" fmla="*/ 1128713 h 1352551"/>
                <a:gd name="connsiteX59" fmla="*/ 2193131 w 2495550"/>
                <a:gd name="connsiteY59" fmla="*/ 1159670 h 1352551"/>
                <a:gd name="connsiteX60" fmla="*/ 2171700 w 2495550"/>
                <a:gd name="connsiteY60" fmla="*/ 1169195 h 1352551"/>
                <a:gd name="connsiteX61" fmla="*/ 2164556 w 2495550"/>
                <a:gd name="connsiteY61" fmla="*/ 1157288 h 1352551"/>
                <a:gd name="connsiteX62" fmla="*/ 2155031 w 2495550"/>
                <a:gd name="connsiteY62" fmla="*/ 1152526 h 1352551"/>
                <a:gd name="connsiteX63" fmla="*/ 2135981 w 2495550"/>
                <a:gd name="connsiteY63" fmla="*/ 1157288 h 1352551"/>
                <a:gd name="connsiteX64" fmla="*/ 2107406 w 2495550"/>
                <a:gd name="connsiteY64" fmla="*/ 1147763 h 1352551"/>
                <a:gd name="connsiteX65" fmla="*/ 2093119 w 2495550"/>
                <a:gd name="connsiteY65" fmla="*/ 1145383 h 1352551"/>
                <a:gd name="connsiteX66" fmla="*/ 2066924 w 2495550"/>
                <a:gd name="connsiteY66" fmla="*/ 1131094 h 1352551"/>
                <a:gd name="connsiteX67" fmla="*/ 2052638 w 2495550"/>
                <a:gd name="connsiteY67" fmla="*/ 1135857 h 1352551"/>
                <a:gd name="connsiteX68" fmla="*/ 2007393 w 2495550"/>
                <a:gd name="connsiteY68" fmla="*/ 1128713 h 1352551"/>
                <a:gd name="connsiteX69" fmla="*/ 1993106 w 2495550"/>
                <a:gd name="connsiteY69" fmla="*/ 1100138 h 1352551"/>
                <a:gd name="connsiteX70" fmla="*/ 1969293 w 2495550"/>
                <a:gd name="connsiteY70" fmla="*/ 1119188 h 1352551"/>
                <a:gd name="connsiteX71" fmla="*/ 1952625 w 2495550"/>
                <a:gd name="connsiteY71" fmla="*/ 1143001 h 1352551"/>
                <a:gd name="connsiteX72" fmla="*/ 1938337 w 2495550"/>
                <a:gd name="connsiteY72" fmla="*/ 1109663 h 1352551"/>
                <a:gd name="connsiteX73" fmla="*/ 1938337 w 2495550"/>
                <a:gd name="connsiteY73" fmla="*/ 1088232 h 1352551"/>
                <a:gd name="connsiteX74" fmla="*/ 1909762 w 2495550"/>
                <a:gd name="connsiteY74" fmla="*/ 1062038 h 1352551"/>
                <a:gd name="connsiteX75" fmla="*/ 1885950 w 2495550"/>
                <a:gd name="connsiteY75" fmla="*/ 1047751 h 1352551"/>
                <a:gd name="connsiteX76" fmla="*/ 1866900 w 2495550"/>
                <a:gd name="connsiteY76" fmla="*/ 1033463 h 1352551"/>
                <a:gd name="connsiteX77" fmla="*/ 1859756 w 2495550"/>
                <a:gd name="connsiteY77" fmla="*/ 1021557 h 1352551"/>
                <a:gd name="connsiteX78" fmla="*/ 1821656 w 2495550"/>
                <a:gd name="connsiteY78" fmla="*/ 1016795 h 1352551"/>
                <a:gd name="connsiteX79" fmla="*/ 1785937 w 2495550"/>
                <a:gd name="connsiteY79" fmla="*/ 1012032 h 1352551"/>
                <a:gd name="connsiteX80" fmla="*/ 1766887 w 2495550"/>
                <a:gd name="connsiteY80" fmla="*/ 985838 h 1352551"/>
                <a:gd name="connsiteX81" fmla="*/ 1726406 w 2495550"/>
                <a:gd name="connsiteY81" fmla="*/ 966788 h 1352551"/>
                <a:gd name="connsiteX82" fmla="*/ 1695450 w 2495550"/>
                <a:gd name="connsiteY82" fmla="*/ 952501 h 1352551"/>
                <a:gd name="connsiteX83" fmla="*/ 1676400 w 2495550"/>
                <a:gd name="connsiteY83" fmla="*/ 950120 h 1352551"/>
                <a:gd name="connsiteX84" fmla="*/ 1676400 w 2495550"/>
                <a:gd name="connsiteY84" fmla="*/ 926307 h 1352551"/>
                <a:gd name="connsiteX85" fmla="*/ 1657350 w 2495550"/>
                <a:gd name="connsiteY85" fmla="*/ 933451 h 1352551"/>
                <a:gd name="connsiteX86" fmla="*/ 1657350 w 2495550"/>
                <a:gd name="connsiteY86" fmla="*/ 933451 h 1352551"/>
                <a:gd name="connsiteX87" fmla="*/ 1635918 w 2495550"/>
                <a:gd name="connsiteY87" fmla="*/ 897732 h 1352551"/>
                <a:gd name="connsiteX88" fmla="*/ 1612106 w 2495550"/>
                <a:gd name="connsiteY88" fmla="*/ 876301 h 1352551"/>
                <a:gd name="connsiteX89" fmla="*/ 1597818 w 2495550"/>
                <a:gd name="connsiteY89" fmla="*/ 869157 h 1352551"/>
                <a:gd name="connsiteX90" fmla="*/ 1597818 w 2495550"/>
                <a:gd name="connsiteY90" fmla="*/ 850107 h 1352551"/>
                <a:gd name="connsiteX91" fmla="*/ 1619250 w 2495550"/>
                <a:gd name="connsiteY91" fmla="*/ 840582 h 1352551"/>
                <a:gd name="connsiteX92" fmla="*/ 1650206 w 2495550"/>
                <a:gd name="connsiteY92" fmla="*/ 847726 h 1352551"/>
                <a:gd name="connsiteX93" fmla="*/ 1674018 w 2495550"/>
                <a:gd name="connsiteY93" fmla="*/ 833438 h 1352551"/>
                <a:gd name="connsiteX94" fmla="*/ 1685925 w 2495550"/>
                <a:gd name="connsiteY94" fmla="*/ 821532 h 1352551"/>
                <a:gd name="connsiteX95" fmla="*/ 1704975 w 2495550"/>
                <a:gd name="connsiteY95" fmla="*/ 809626 h 1352551"/>
                <a:gd name="connsiteX96" fmla="*/ 1666875 w 2495550"/>
                <a:gd name="connsiteY96" fmla="*/ 776288 h 1352551"/>
                <a:gd name="connsiteX97" fmla="*/ 1640681 w 2495550"/>
                <a:gd name="connsiteY97" fmla="*/ 783432 h 1352551"/>
                <a:gd name="connsiteX98" fmla="*/ 1643061 w 2495550"/>
                <a:gd name="connsiteY98" fmla="*/ 800101 h 1352551"/>
                <a:gd name="connsiteX99" fmla="*/ 1624012 w 2495550"/>
                <a:gd name="connsiteY99" fmla="*/ 807244 h 1352551"/>
                <a:gd name="connsiteX100" fmla="*/ 1597819 w 2495550"/>
                <a:gd name="connsiteY100" fmla="*/ 814388 h 1352551"/>
                <a:gd name="connsiteX101" fmla="*/ 1576387 w 2495550"/>
                <a:gd name="connsiteY101" fmla="*/ 823913 h 1352551"/>
                <a:gd name="connsiteX102" fmla="*/ 1569243 w 2495550"/>
                <a:gd name="connsiteY102" fmla="*/ 840582 h 1352551"/>
                <a:gd name="connsiteX103" fmla="*/ 1547812 w 2495550"/>
                <a:gd name="connsiteY103" fmla="*/ 840582 h 1352551"/>
                <a:gd name="connsiteX104" fmla="*/ 1533525 w 2495550"/>
                <a:gd name="connsiteY104" fmla="*/ 850107 h 1352551"/>
                <a:gd name="connsiteX105" fmla="*/ 1502568 w 2495550"/>
                <a:gd name="connsiteY105" fmla="*/ 845345 h 1352551"/>
                <a:gd name="connsiteX106" fmla="*/ 1454943 w 2495550"/>
                <a:gd name="connsiteY106" fmla="*/ 840582 h 1352551"/>
                <a:gd name="connsiteX107" fmla="*/ 1433512 w 2495550"/>
                <a:gd name="connsiteY107" fmla="*/ 826295 h 1352551"/>
                <a:gd name="connsiteX108" fmla="*/ 1402556 w 2495550"/>
                <a:gd name="connsiteY108" fmla="*/ 828676 h 1352551"/>
                <a:gd name="connsiteX109" fmla="*/ 1376362 w 2495550"/>
                <a:gd name="connsiteY109" fmla="*/ 838201 h 1352551"/>
                <a:gd name="connsiteX110" fmla="*/ 1359693 w 2495550"/>
                <a:gd name="connsiteY110" fmla="*/ 833438 h 1352551"/>
                <a:gd name="connsiteX111" fmla="*/ 1340643 w 2495550"/>
                <a:gd name="connsiteY111" fmla="*/ 804863 h 1352551"/>
                <a:gd name="connsiteX112" fmla="*/ 1340643 w 2495550"/>
                <a:gd name="connsiteY112" fmla="*/ 792957 h 1352551"/>
                <a:gd name="connsiteX113" fmla="*/ 1331118 w 2495550"/>
                <a:gd name="connsiteY113" fmla="*/ 816770 h 1352551"/>
                <a:gd name="connsiteX114" fmla="*/ 1335881 w 2495550"/>
                <a:gd name="connsiteY114" fmla="*/ 850107 h 1352551"/>
                <a:gd name="connsiteX115" fmla="*/ 1328737 w 2495550"/>
                <a:gd name="connsiteY115" fmla="*/ 869157 h 1352551"/>
                <a:gd name="connsiteX116" fmla="*/ 1300162 w 2495550"/>
                <a:gd name="connsiteY116" fmla="*/ 869157 h 1352551"/>
                <a:gd name="connsiteX117" fmla="*/ 1281112 w 2495550"/>
                <a:gd name="connsiteY117" fmla="*/ 854870 h 1352551"/>
                <a:gd name="connsiteX118" fmla="*/ 1259681 w 2495550"/>
                <a:gd name="connsiteY118" fmla="*/ 854870 h 1352551"/>
                <a:gd name="connsiteX119" fmla="*/ 1235868 w 2495550"/>
                <a:gd name="connsiteY119" fmla="*/ 845345 h 1352551"/>
                <a:gd name="connsiteX120" fmla="*/ 1228725 w 2495550"/>
                <a:gd name="connsiteY120" fmla="*/ 838201 h 1352551"/>
                <a:gd name="connsiteX121" fmla="*/ 1228725 w 2495550"/>
                <a:gd name="connsiteY121" fmla="*/ 814388 h 1352551"/>
                <a:gd name="connsiteX122" fmla="*/ 1231106 w 2495550"/>
                <a:gd name="connsiteY122" fmla="*/ 790576 h 1352551"/>
                <a:gd name="connsiteX123" fmla="*/ 1235868 w 2495550"/>
                <a:gd name="connsiteY123" fmla="*/ 766763 h 1352551"/>
                <a:gd name="connsiteX124" fmla="*/ 1252537 w 2495550"/>
                <a:gd name="connsiteY124" fmla="*/ 752476 h 1352551"/>
                <a:gd name="connsiteX125" fmla="*/ 1259681 w 2495550"/>
                <a:gd name="connsiteY125" fmla="*/ 745332 h 1352551"/>
                <a:gd name="connsiteX126" fmla="*/ 1250156 w 2495550"/>
                <a:gd name="connsiteY126" fmla="*/ 721520 h 1352551"/>
                <a:gd name="connsiteX127" fmla="*/ 1216818 w 2495550"/>
                <a:gd name="connsiteY127" fmla="*/ 692945 h 1352551"/>
                <a:gd name="connsiteX128" fmla="*/ 1193006 w 2495550"/>
                <a:gd name="connsiteY128" fmla="*/ 676276 h 1352551"/>
                <a:gd name="connsiteX129" fmla="*/ 1178718 w 2495550"/>
                <a:gd name="connsiteY129" fmla="*/ 657226 h 1352551"/>
                <a:gd name="connsiteX130" fmla="*/ 1178718 w 2495550"/>
                <a:gd name="connsiteY130" fmla="*/ 657226 h 1352551"/>
                <a:gd name="connsiteX131" fmla="*/ 1183481 w 2495550"/>
                <a:gd name="connsiteY131" fmla="*/ 695326 h 1352551"/>
                <a:gd name="connsiteX132" fmla="*/ 1185862 w 2495550"/>
                <a:gd name="connsiteY132" fmla="*/ 723901 h 1352551"/>
                <a:gd name="connsiteX133" fmla="*/ 1212056 w 2495550"/>
                <a:gd name="connsiteY133" fmla="*/ 735807 h 1352551"/>
                <a:gd name="connsiteX134" fmla="*/ 1221581 w 2495550"/>
                <a:gd name="connsiteY134" fmla="*/ 750095 h 1352551"/>
                <a:gd name="connsiteX135" fmla="*/ 1212056 w 2495550"/>
                <a:gd name="connsiteY135" fmla="*/ 776288 h 1352551"/>
                <a:gd name="connsiteX136" fmla="*/ 1214437 w 2495550"/>
                <a:gd name="connsiteY136" fmla="*/ 802482 h 1352551"/>
                <a:gd name="connsiteX137" fmla="*/ 1207293 w 2495550"/>
                <a:gd name="connsiteY137" fmla="*/ 823913 h 1352551"/>
                <a:gd name="connsiteX138" fmla="*/ 1212056 w 2495550"/>
                <a:gd name="connsiteY138" fmla="*/ 842963 h 1352551"/>
                <a:gd name="connsiteX139" fmla="*/ 1212056 w 2495550"/>
                <a:gd name="connsiteY139" fmla="*/ 842963 h 1352551"/>
                <a:gd name="connsiteX140" fmla="*/ 1183481 w 2495550"/>
                <a:gd name="connsiteY140" fmla="*/ 842963 h 1352551"/>
                <a:gd name="connsiteX141" fmla="*/ 1166812 w 2495550"/>
                <a:gd name="connsiteY141" fmla="*/ 842963 h 1352551"/>
                <a:gd name="connsiteX142" fmla="*/ 1147762 w 2495550"/>
                <a:gd name="connsiteY142" fmla="*/ 852488 h 1352551"/>
                <a:gd name="connsiteX143" fmla="*/ 1131093 w 2495550"/>
                <a:gd name="connsiteY143" fmla="*/ 842963 h 1352551"/>
                <a:gd name="connsiteX144" fmla="*/ 1104900 w 2495550"/>
                <a:gd name="connsiteY144" fmla="*/ 852488 h 1352551"/>
                <a:gd name="connsiteX145" fmla="*/ 1083468 w 2495550"/>
                <a:gd name="connsiteY145" fmla="*/ 859632 h 1352551"/>
                <a:gd name="connsiteX146" fmla="*/ 1076325 w 2495550"/>
                <a:gd name="connsiteY146" fmla="*/ 847726 h 1352551"/>
                <a:gd name="connsiteX147" fmla="*/ 1047750 w 2495550"/>
                <a:gd name="connsiteY147" fmla="*/ 857251 h 1352551"/>
                <a:gd name="connsiteX148" fmla="*/ 1009650 w 2495550"/>
                <a:gd name="connsiteY148" fmla="*/ 828676 h 1352551"/>
                <a:gd name="connsiteX149" fmla="*/ 981075 w 2495550"/>
                <a:gd name="connsiteY149" fmla="*/ 831057 h 1352551"/>
                <a:gd name="connsiteX150" fmla="*/ 959643 w 2495550"/>
                <a:gd name="connsiteY150" fmla="*/ 840582 h 1352551"/>
                <a:gd name="connsiteX151" fmla="*/ 938212 w 2495550"/>
                <a:gd name="connsiteY151" fmla="*/ 857251 h 1352551"/>
                <a:gd name="connsiteX152" fmla="*/ 926306 w 2495550"/>
                <a:gd name="connsiteY152" fmla="*/ 838201 h 1352551"/>
                <a:gd name="connsiteX153" fmla="*/ 964406 w 2495550"/>
                <a:gd name="connsiteY153" fmla="*/ 809626 h 1352551"/>
                <a:gd name="connsiteX154" fmla="*/ 957262 w 2495550"/>
                <a:gd name="connsiteY154" fmla="*/ 773907 h 1352551"/>
                <a:gd name="connsiteX155" fmla="*/ 931068 w 2495550"/>
                <a:gd name="connsiteY155" fmla="*/ 783432 h 1352551"/>
                <a:gd name="connsiteX156" fmla="*/ 923925 w 2495550"/>
                <a:gd name="connsiteY156" fmla="*/ 776288 h 1352551"/>
                <a:gd name="connsiteX157" fmla="*/ 928687 w 2495550"/>
                <a:gd name="connsiteY157" fmla="*/ 804863 h 1352551"/>
                <a:gd name="connsiteX158" fmla="*/ 914400 w 2495550"/>
                <a:gd name="connsiteY158" fmla="*/ 828676 h 1352551"/>
                <a:gd name="connsiteX159" fmla="*/ 904875 w 2495550"/>
                <a:gd name="connsiteY159" fmla="*/ 833438 h 1352551"/>
                <a:gd name="connsiteX160" fmla="*/ 876300 w 2495550"/>
                <a:gd name="connsiteY160" fmla="*/ 804863 h 1352551"/>
                <a:gd name="connsiteX161" fmla="*/ 845343 w 2495550"/>
                <a:gd name="connsiteY161" fmla="*/ 809626 h 1352551"/>
                <a:gd name="connsiteX162" fmla="*/ 831056 w 2495550"/>
                <a:gd name="connsiteY162" fmla="*/ 788195 h 1352551"/>
                <a:gd name="connsiteX163" fmla="*/ 823912 w 2495550"/>
                <a:gd name="connsiteY163" fmla="*/ 764382 h 1352551"/>
                <a:gd name="connsiteX164" fmla="*/ 821531 w 2495550"/>
                <a:gd name="connsiteY164" fmla="*/ 738188 h 1352551"/>
                <a:gd name="connsiteX165" fmla="*/ 800100 w 2495550"/>
                <a:gd name="connsiteY165" fmla="*/ 697707 h 1352551"/>
                <a:gd name="connsiteX166" fmla="*/ 800100 w 2495550"/>
                <a:gd name="connsiteY166" fmla="*/ 723901 h 1352551"/>
                <a:gd name="connsiteX167" fmla="*/ 802481 w 2495550"/>
                <a:gd name="connsiteY167" fmla="*/ 762001 h 1352551"/>
                <a:gd name="connsiteX168" fmla="*/ 816768 w 2495550"/>
                <a:gd name="connsiteY168" fmla="*/ 797720 h 1352551"/>
                <a:gd name="connsiteX169" fmla="*/ 840581 w 2495550"/>
                <a:gd name="connsiteY169" fmla="*/ 838201 h 1352551"/>
                <a:gd name="connsiteX170" fmla="*/ 862012 w 2495550"/>
                <a:gd name="connsiteY170" fmla="*/ 859632 h 1352551"/>
                <a:gd name="connsiteX171" fmla="*/ 854868 w 2495550"/>
                <a:gd name="connsiteY171" fmla="*/ 878682 h 1352551"/>
                <a:gd name="connsiteX172" fmla="*/ 840581 w 2495550"/>
                <a:gd name="connsiteY172" fmla="*/ 907257 h 1352551"/>
                <a:gd name="connsiteX173" fmla="*/ 840581 w 2495550"/>
                <a:gd name="connsiteY173" fmla="*/ 907257 h 1352551"/>
                <a:gd name="connsiteX174" fmla="*/ 816768 w 2495550"/>
                <a:gd name="connsiteY174" fmla="*/ 907257 h 1352551"/>
                <a:gd name="connsiteX175" fmla="*/ 826293 w 2495550"/>
                <a:gd name="connsiteY175" fmla="*/ 873920 h 1352551"/>
                <a:gd name="connsiteX176" fmla="*/ 812006 w 2495550"/>
                <a:gd name="connsiteY176" fmla="*/ 890588 h 1352551"/>
                <a:gd name="connsiteX177" fmla="*/ 804862 w 2495550"/>
                <a:gd name="connsiteY177" fmla="*/ 866776 h 1352551"/>
                <a:gd name="connsiteX178" fmla="*/ 785812 w 2495550"/>
                <a:gd name="connsiteY178" fmla="*/ 869157 h 1352551"/>
                <a:gd name="connsiteX179" fmla="*/ 766762 w 2495550"/>
                <a:gd name="connsiteY179" fmla="*/ 866776 h 1352551"/>
                <a:gd name="connsiteX180" fmla="*/ 759618 w 2495550"/>
                <a:gd name="connsiteY180" fmla="*/ 857251 h 1352551"/>
                <a:gd name="connsiteX181" fmla="*/ 759618 w 2495550"/>
                <a:gd name="connsiteY181" fmla="*/ 857251 h 1352551"/>
                <a:gd name="connsiteX182" fmla="*/ 745331 w 2495550"/>
                <a:gd name="connsiteY182" fmla="*/ 854870 h 1352551"/>
                <a:gd name="connsiteX183" fmla="*/ 728662 w 2495550"/>
                <a:gd name="connsiteY183" fmla="*/ 854870 h 1352551"/>
                <a:gd name="connsiteX184" fmla="*/ 716756 w 2495550"/>
                <a:gd name="connsiteY184" fmla="*/ 871538 h 1352551"/>
                <a:gd name="connsiteX185" fmla="*/ 697706 w 2495550"/>
                <a:gd name="connsiteY185" fmla="*/ 871538 h 1352551"/>
                <a:gd name="connsiteX186" fmla="*/ 685800 w 2495550"/>
                <a:gd name="connsiteY186" fmla="*/ 857251 h 1352551"/>
                <a:gd name="connsiteX187" fmla="*/ 683418 w 2495550"/>
                <a:gd name="connsiteY187" fmla="*/ 857251 h 1352551"/>
                <a:gd name="connsiteX188" fmla="*/ 669131 w 2495550"/>
                <a:gd name="connsiteY188" fmla="*/ 871538 h 1352551"/>
                <a:gd name="connsiteX189" fmla="*/ 669131 w 2495550"/>
                <a:gd name="connsiteY189" fmla="*/ 885826 h 1352551"/>
                <a:gd name="connsiteX190" fmla="*/ 678656 w 2495550"/>
                <a:gd name="connsiteY190" fmla="*/ 895351 h 1352551"/>
                <a:gd name="connsiteX191" fmla="*/ 721518 w 2495550"/>
                <a:gd name="connsiteY191" fmla="*/ 895351 h 1352551"/>
                <a:gd name="connsiteX192" fmla="*/ 754856 w 2495550"/>
                <a:gd name="connsiteY192" fmla="*/ 895351 h 1352551"/>
                <a:gd name="connsiteX193" fmla="*/ 792956 w 2495550"/>
                <a:gd name="connsiteY193" fmla="*/ 892970 h 1352551"/>
                <a:gd name="connsiteX194" fmla="*/ 800100 w 2495550"/>
                <a:gd name="connsiteY194" fmla="*/ 904876 h 1352551"/>
                <a:gd name="connsiteX195" fmla="*/ 800100 w 2495550"/>
                <a:gd name="connsiteY195" fmla="*/ 904876 h 1352551"/>
                <a:gd name="connsiteX196" fmla="*/ 771525 w 2495550"/>
                <a:gd name="connsiteY196" fmla="*/ 919163 h 1352551"/>
                <a:gd name="connsiteX197" fmla="*/ 752475 w 2495550"/>
                <a:gd name="connsiteY197" fmla="*/ 935832 h 1352551"/>
                <a:gd name="connsiteX198" fmla="*/ 752475 w 2495550"/>
                <a:gd name="connsiteY198" fmla="*/ 935832 h 1352551"/>
                <a:gd name="connsiteX199" fmla="*/ 723900 w 2495550"/>
                <a:gd name="connsiteY199" fmla="*/ 923926 h 1352551"/>
                <a:gd name="connsiteX200" fmla="*/ 707231 w 2495550"/>
                <a:gd name="connsiteY200" fmla="*/ 914401 h 1352551"/>
                <a:gd name="connsiteX201" fmla="*/ 669131 w 2495550"/>
                <a:gd name="connsiteY201" fmla="*/ 914401 h 1352551"/>
                <a:gd name="connsiteX202" fmla="*/ 635793 w 2495550"/>
                <a:gd name="connsiteY202" fmla="*/ 919163 h 1352551"/>
                <a:gd name="connsiteX203" fmla="*/ 616743 w 2495550"/>
                <a:gd name="connsiteY203" fmla="*/ 902495 h 1352551"/>
                <a:gd name="connsiteX204" fmla="*/ 607218 w 2495550"/>
                <a:gd name="connsiteY204" fmla="*/ 864395 h 1352551"/>
                <a:gd name="connsiteX205" fmla="*/ 597693 w 2495550"/>
                <a:gd name="connsiteY205" fmla="*/ 850107 h 1352551"/>
                <a:gd name="connsiteX206" fmla="*/ 590550 w 2495550"/>
                <a:gd name="connsiteY206" fmla="*/ 833438 h 1352551"/>
                <a:gd name="connsiteX207" fmla="*/ 576262 w 2495550"/>
                <a:gd name="connsiteY207" fmla="*/ 840582 h 1352551"/>
                <a:gd name="connsiteX208" fmla="*/ 576262 w 2495550"/>
                <a:gd name="connsiteY208" fmla="*/ 864395 h 1352551"/>
                <a:gd name="connsiteX209" fmla="*/ 561975 w 2495550"/>
                <a:gd name="connsiteY209" fmla="*/ 850107 h 1352551"/>
                <a:gd name="connsiteX210" fmla="*/ 540543 w 2495550"/>
                <a:gd name="connsiteY210" fmla="*/ 842963 h 1352551"/>
                <a:gd name="connsiteX211" fmla="*/ 516731 w 2495550"/>
                <a:gd name="connsiteY211" fmla="*/ 845345 h 1352551"/>
                <a:gd name="connsiteX212" fmla="*/ 509587 w 2495550"/>
                <a:gd name="connsiteY212" fmla="*/ 866776 h 1352551"/>
                <a:gd name="connsiteX213" fmla="*/ 497681 w 2495550"/>
                <a:gd name="connsiteY213" fmla="*/ 871538 h 1352551"/>
                <a:gd name="connsiteX214" fmla="*/ 478631 w 2495550"/>
                <a:gd name="connsiteY214" fmla="*/ 871538 h 1352551"/>
                <a:gd name="connsiteX215" fmla="*/ 450056 w 2495550"/>
                <a:gd name="connsiteY215" fmla="*/ 881063 h 1352551"/>
                <a:gd name="connsiteX216" fmla="*/ 435768 w 2495550"/>
                <a:gd name="connsiteY216" fmla="*/ 904876 h 1352551"/>
                <a:gd name="connsiteX217" fmla="*/ 442912 w 2495550"/>
                <a:gd name="connsiteY217" fmla="*/ 912020 h 1352551"/>
                <a:gd name="connsiteX218" fmla="*/ 483393 w 2495550"/>
                <a:gd name="connsiteY218" fmla="*/ 890588 h 1352551"/>
                <a:gd name="connsiteX219" fmla="*/ 504825 w 2495550"/>
                <a:gd name="connsiteY219" fmla="*/ 895351 h 1352551"/>
                <a:gd name="connsiteX220" fmla="*/ 535781 w 2495550"/>
                <a:gd name="connsiteY220" fmla="*/ 883445 h 1352551"/>
                <a:gd name="connsiteX221" fmla="*/ 569118 w 2495550"/>
                <a:gd name="connsiteY221" fmla="*/ 909638 h 1352551"/>
                <a:gd name="connsiteX222" fmla="*/ 578643 w 2495550"/>
                <a:gd name="connsiteY222" fmla="*/ 935832 h 1352551"/>
                <a:gd name="connsiteX223" fmla="*/ 607218 w 2495550"/>
                <a:gd name="connsiteY223" fmla="*/ 928688 h 1352551"/>
                <a:gd name="connsiteX224" fmla="*/ 623887 w 2495550"/>
                <a:gd name="connsiteY224" fmla="*/ 950120 h 1352551"/>
                <a:gd name="connsiteX225" fmla="*/ 661987 w 2495550"/>
                <a:gd name="connsiteY225" fmla="*/ 954882 h 1352551"/>
                <a:gd name="connsiteX226" fmla="*/ 721518 w 2495550"/>
                <a:gd name="connsiteY226" fmla="*/ 964407 h 1352551"/>
                <a:gd name="connsiteX227" fmla="*/ 762000 w 2495550"/>
                <a:gd name="connsiteY227" fmla="*/ 971551 h 1352551"/>
                <a:gd name="connsiteX228" fmla="*/ 762000 w 2495550"/>
                <a:gd name="connsiteY228" fmla="*/ 971551 h 1352551"/>
                <a:gd name="connsiteX229" fmla="*/ 781050 w 2495550"/>
                <a:gd name="connsiteY229" fmla="*/ 940595 h 1352551"/>
                <a:gd name="connsiteX230" fmla="*/ 807243 w 2495550"/>
                <a:gd name="connsiteY230" fmla="*/ 940595 h 1352551"/>
                <a:gd name="connsiteX231" fmla="*/ 845343 w 2495550"/>
                <a:gd name="connsiteY231" fmla="*/ 940595 h 1352551"/>
                <a:gd name="connsiteX232" fmla="*/ 838200 w 2495550"/>
                <a:gd name="connsiteY232" fmla="*/ 954882 h 1352551"/>
                <a:gd name="connsiteX233" fmla="*/ 828675 w 2495550"/>
                <a:gd name="connsiteY233" fmla="*/ 969170 h 1352551"/>
                <a:gd name="connsiteX234" fmla="*/ 840581 w 2495550"/>
                <a:gd name="connsiteY234" fmla="*/ 978695 h 1352551"/>
                <a:gd name="connsiteX235" fmla="*/ 816768 w 2495550"/>
                <a:gd name="connsiteY235" fmla="*/ 997745 h 1352551"/>
                <a:gd name="connsiteX236" fmla="*/ 814387 w 2495550"/>
                <a:gd name="connsiteY236" fmla="*/ 1019176 h 1352551"/>
                <a:gd name="connsiteX237" fmla="*/ 807243 w 2495550"/>
                <a:gd name="connsiteY237" fmla="*/ 1031082 h 1352551"/>
                <a:gd name="connsiteX238" fmla="*/ 781050 w 2495550"/>
                <a:gd name="connsiteY238" fmla="*/ 1035845 h 1352551"/>
                <a:gd name="connsiteX239" fmla="*/ 788193 w 2495550"/>
                <a:gd name="connsiteY239" fmla="*/ 1059657 h 1352551"/>
                <a:gd name="connsiteX240" fmla="*/ 757237 w 2495550"/>
                <a:gd name="connsiteY240" fmla="*/ 1064420 h 1352551"/>
                <a:gd name="connsiteX241" fmla="*/ 742950 w 2495550"/>
                <a:gd name="connsiteY241" fmla="*/ 1047751 h 1352551"/>
                <a:gd name="connsiteX242" fmla="*/ 711993 w 2495550"/>
                <a:gd name="connsiteY242" fmla="*/ 1050132 h 1352551"/>
                <a:gd name="connsiteX243" fmla="*/ 685800 w 2495550"/>
                <a:gd name="connsiteY243" fmla="*/ 1057276 h 1352551"/>
                <a:gd name="connsiteX244" fmla="*/ 659606 w 2495550"/>
                <a:gd name="connsiteY244" fmla="*/ 1054895 h 1352551"/>
                <a:gd name="connsiteX245" fmla="*/ 638175 w 2495550"/>
                <a:gd name="connsiteY245" fmla="*/ 1052513 h 1352551"/>
                <a:gd name="connsiteX246" fmla="*/ 638175 w 2495550"/>
                <a:gd name="connsiteY246" fmla="*/ 1038226 h 1352551"/>
                <a:gd name="connsiteX247" fmla="*/ 616743 w 2495550"/>
                <a:gd name="connsiteY247" fmla="*/ 1040607 h 1352551"/>
                <a:gd name="connsiteX248" fmla="*/ 595312 w 2495550"/>
                <a:gd name="connsiteY248" fmla="*/ 1045370 h 1352551"/>
                <a:gd name="connsiteX249" fmla="*/ 588168 w 2495550"/>
                <a:gd name="connsiteY249" fmla="*/ 1035845 h 1352551"/>
                <a:gd name="connsiteX250" fmla="*/ 588168 w 2495550"/>
                <a:gd name="connsiteY250" fmla="*/ 1023938 h 1352551"/>
                <a:gd name="connsiteX251" fmla="*/ 588168 w 2495550"/>
                <a:gd name="connsiteY251" fmla="*/ 1023938 h 1352551"/>
                <a:gd name="connsiteX252" fmla="*/ 642937 w 2495550"/>
                <a:gd name="connsiteY252" fmla="*/ 1009651 h 1352551"/>
                <a:gd name="connsiteX253" fmla="*/ 664368 w 2495550"/>
                <a:gd name="connsiteY253" fmla="*/ 992982 h 1352551"/>
                <a:gd name="connsiteX254" fmla="*/ 664368 w 2495550"/>
                <a:gd name="connsiteY254" fmla="*/ 992982 h 1352551"/>
                <a:gd name="connsiteX255" fmla="*/ 664368 w 2495550"/>
                <a:gd name="connsiteY255" fmla="*/ 992982 h 1352551"/>
                <a:gd name="connsiteX256" fmla="*/ 614362 w 2495550"/>
                <a:gd name="connsiteY256" fmla="*/ 992982 h 1352551"/>
                <a:gd name="connsiteX257" fmla="*/ 597693 w 2495550"/>
                <a:gd name="connsiteY257" fmla="*/ 995363 h 1352551"/>
                <a:gd name="connsiteX258" fmla="*/ 595312 w 2495550"/>
                <a:gd name="connsiteY258" fmla="*/ 973932 h 1352551"/>
                <a:gd name="connsiteX259" fmla="*/ 566737 w 2495550"/>
                <a:gd name="connsiteY259" fmla="*/ 971551 h 1352551"/>
                <a:gd name="connsiteX260" fmla="*/ 576262 w 2495550"/>
                <a:gd name="connsiteY260" fmla="*/ 992982 h 1352551"/>
                <a:gd name="connsiteX261" fmla="*/ 561975 w 2495550"/>
                <a:gd name="connsiteY261" fmla="*/ 997745 h 1352551"/>
                <a:gd name="connsiteX262" fmla="*/ 528637 w 2495550"/>
                <a:gd name="connsiteY262" fmla="*/ 992982 h 1352551"/>
                <a:gd name="connsiteX263" fmla="*/ 509587 w 2495550"/>
                <a:gd name="connsiteY263" fmla="*/ 995363 h 1352551"/>
                <a:gd name="connsiteX264" fmla="*/ 523875 w 2495550"/>
                <a:gd name="connsiteY264" fmla="*/ 1012032 h 1352551"/>
                <a:gd name="connsiteX265" fmla="*/ 533400 w 2495550"/>
                <a:gd name="connsiteY265" fmla="*/ 1023938 h 1352551"/>
                <a:gd name="connsiteX266" fmla="*/ 523875 w 2495550"/>
                <a:gd name="connsiteY266" fmla="*/ 1033463 h 1352551"/>
                <a:gd name="connsiteX267" fmla="*/ 523875 w 2495550"/>
                <a:gd name="connsiteY267" fmla="*/ 1033463 h 1352551"/>
                <a:gd name="connsiteX268" fmla="*/ 514350 w 2495550"/>
                <a:gd name="connsiteY268" fmla="*/ 1059657 h 1352551"/>
                <a:gd name="connsiteX269" fmla="*/ 485775 w 2495550"/>
                <a:gd name="connsiteY269" fmla="*/ 1081088 h 1352551"/>
                <a:gd name="connsiteX270" fmla="*/ 471487 w 2495550"/>
                <a:gd name="connsiteY270" fmla="*/ 1076326 h 1352551"/>
                <a:gd name="connsiteX271" fmla="*/ 454818 w 2495550"/>
                <a:gd name="connsiteY271" fmla="*/ 1090613 h 1352551"/>
                <a:gd name="connsiteX272" fmla="*/ 447675 w 2495550"/>
                <a:gd name="connsiteY272" fmla="*/ 1088232 h 1352551"/>
                <a:gd name="connsiteX273" fmla="*/ 450056 w 2495550"/>
                <a:gd name="connsiteY273" fmla="*/ 1064420 h 1352551"/>
                <a:gd name="connsiteX274" fmla="*/ 452437 w 2495550"/>
                <a:gd name="connsiteY274" fmla="*/ 1040607 h 1352551"/>
                <a:gd name="connsiteX275" fmla="*/ 442912 w 2495550"/>
                <a:gd name="connsiteY275" fmla="*/ 1035845 h 1352551"/>
                <a:gd name="connsiteX276" fmla="*/ 440531 w 2495550"/>
                <a:gd name="connsiteY276" fmla="*/ 1052513 h 1352551"/>
                <a:gd name="connsiteX277" fmla="*/ 433387 w 2495550"/>
                <a:gd name="connsiteY277" fmla="*/ 1066801 h 1352551"/>
                <a:gd name="connsiteX278" fmla="*/ 409575 w 2495550"/>
                <a:gd name="connsiteY278" fmla="*/ 1057276 h 1352551"/>
                <a:gd name="connsiteX279" fmla="*/ 400050 w 2495550"/>
                <a:gd name="connsiteY279" fmla="*/ 1054895 h 1352551"/>
                <a:gd name="connsiteX280" fmla="*/ 400050 w 2495550"/>
                <a:gd name="connsiteY280" fmla="*/ 1073945 h 1352551"/>
                <a:gd name="connsiteX281" fmla="*/ 421481 w 2495550"/>
                <a:gd name="connsiteY281" fmla="*/ 1092995 h 1352551"/>
                <a:gd name="connsiteX282" fmla="*/ 392906 w 2495550"/>
                <a:gd name="connsiteY282" fmla="*/ 1095376 h 1352551"/>
                <a:gd name="connsiteX283" fmla="*/ 388143 w 2495550"/>
                <a:gd name="connsiteY283" fmla="*/ 1104901 h 1352551"/>
                <a:gd name="connsiteX284" fmla="*/ 359568 w 2495550"/>
                <a:gd name="connsiteY284" fmla="*/ 1095376 h 1352551"/>
                <a:gd name="connsiteX285" fmla="*/ 359568 w 2495550"/>
                <a:gd name="connsiteY285" fmla="*/ 1114426 h 1352551"/>
                <a:gd name="connsiteX286" fmla="*/ 350043 w 2495550"/>
                <a:gd name="connsiteY286" fmla="*/ 1126332 h 1352551"/>
                <a:gd name="connsiteX287" fmla="*/ 340518 w 2495550"/>
                <a:gd name="connsiteY287" fmla="*/ 1126332 h 1352551"/>
                <a:gd name="connsiteX288" fmla="*/ 333375 w 2495550"/>
                <a:gd name="connsiteY288" fmla="*/ 1092995 h 1352551"/>
                <a:gd name="connsiteX289" fmla="*/ 307181 w 2495550"/>
                <a:gd name="connsiteY289" fmla="*/ 1078707 h 1352551"/>
                <a:gd name="connsiteX290" fmla="*/ 288131 w 2495550"/>
                <a:gd name="connsiteY290" fmla="*/ 1066801 h 1352551"/>
                <a:gd name="connsiteX291" fmla="*/ 295275 w 2495550"/>
                <a:gd name="connsiteY291" fmla="*/ 1016795 h 1352551"/>
                <a:gd name="connsiteX292" fmla="*/ 302418 w 2495550"/>
                <a:gd name="connsiteY292" fmla="*/ 983457 h 1352551"/>
                <a:gd name="connsiteX293" fmla="*/ 345281 w 2495550"/>
                <a:gd name="connsiteY293" fmla="*/ 959645 h 1352551"/>
                <a:gd name="connsiteX294" fmla="*/ 354806 w 2495550"/>
                <a:gd name="connsiteY294" fmla="*/ 942976 h 1352551"/>
                <a:gd name="connsiteX295" fmla="*/ 366712 w 2495550"/>
                <a:gd name="connsiteY295" fmla="*/ 916782 h 1352551"/>
                <a:gd name="connsiteX296" fmla="*/ 366712 w 2495550"/>
                <a:gd name="connsiteY296" fmla="*/ 916782 h 1352551"/>
                <a:gd name="connsiteX297" fmla="*/ 338137 w 2495550"/>
                <a:gd name="connsiteY297" fmla="*/ 923926 h 1352551"/>
                <a:gd name="connsiteX298" fmla="*/ 330993 w 2495550"/>
                <a:gd name="connsiteY298" fmla="*/ 900113 h 1352551"/>
                <a:gd name="connsiteX299" fmla="*/ 328612 w 2495550"/>
                <a:gd name="connsiteY299" fmla="*/ 921545 h 1352551"/>
                <a:gd name="connsiteX300" fmla="*/ 316706 w 2495550"/>
                <a:gd name="connsiteY300" fmla="*/ 954882 h 1352551"/>
                <a:gd name="connsiteX301" fmla="*/ 304800 w 2495550"/>
                <a:gd name="connsiteY301" fmla="*/ 947738 h 1352551"/>
                <a:gd name="connsiteX302" fmla="*/ 304800 w 2495550"/>
                <a:gd name="connsiteY302" fmla="*/ 923926 h 1352551"/>
                <a:gd name="connsiteX303" fmla="*/ 304800 w 2495550"/>
                <a:gd name="connsiteY303" fmla="*/ 912020 h 1352551"/>
                <a:gd name="connsiteX304" fmla="*/ 295275 w 2495550"/>
                <a:gd name="connsiteY304" fmla="*/ 900113 h 1352551"/>
                <a:gd name="connsiteX305" fmla="*/ 285750 w 2495550"/>
                <a:gd name="connsiteY305" fmla="*/ 907257 h 1352551"/>
                <a:gd name="connsiteX306" fmla="*/ 280987 w 2495550"/>
                <a:gd name="connsiteY306" fmla="*/ 942976 h 1352551"/>
                <a:gd name="connsiteX307" fmla="*/ 297656 w 2495550"/>
                <a:gd name="connsiteY307" fmla="*/ 962026 h 1352551"/>
                <a:gd name="connsiteX308" fmla="*/ 292893 w 2495550"/>
                <a:gd name="connsiteY308" fmla="*/ 981076 h 1352551"/>
                <a:gd name="connsiteX309" fmla="*/ 280987 w 2495550"/>
                <a:gd name="connsiteY309" fmla="*/ 1012032 h 1352551"/>
                <a:gd name="connsiteX310" fmla="*/ 266700 w 2495550"/>
                <a:gd name="connsiteY310" fmla="*/ 1035845 h 1352551"/>
                <a:gd name="connsiteX311" fmla="*/ 223837 w 2495550"/>
                <a:gd name="connsiteY311" fmla="*/ 1023938 h 1352551"/>
                <a:gd name="connsiteX312" fmla="*/ 216693 w 2495550"/>
                <a:gd name="connsiteY312" fmla="*/ 992982 h 1352551"/>
                <a:gd name="connsiteX313" fmla="*/ 173831 w 2495550"/>
                <a:gd name="connsiteY313" fmla="*/ 966788 h 1352551"/>
                <a:gd name="connsiteX314" fmla="*/ 121443 w 2495550"/>
                <a:gd name="connsiteY314" fmla="*/ 945357 h 1352551"/>
                <a:gd name="connsiteX315" fmla="*/ 78581 w 2495550"/>
                <a:gd name="connsiteY315" fmla="*/ 907257 h 1352551"/>
                <a:gd name="connsiteX316" fmla="*/ 52387 w 2495550"/>
                <a:gd name="connsiteY316" fmla="*/ 869157 h 1352551"/>
                <a:gd name="connsiteX317" fmla="*/ 28575 w 2495550"/>
                <a:gd name="connsiteY317" fmla="*/ 809626 h 1352551"/>
                <a:gd name="connsiteX318" fmla="*/ 16668 w 2495550"/>
                <a:gd name="connsiteY318" fmla="*/ 740570 h 1352551"/>
                <a:gd name="connsiteX319" fmla="*/ 19050 w 2495550"/>
                <a:gd name="connsiteY319" fmla="*/ 681038 h 1352551"/>
                <a:gd name="connsiteX320" fmla="*/ 0 w 2495550"/>
                <a:gd name="connsiteY320" fmla="*/ 500064 h 1352551"/>
                <a:gd name="connsiteX321" fmla="*/ 16668 w 2495550"/>
                <a:gd name="connsiteY321" fmla="*/ 0 h 1352551"/>
                <a:gd name="connsiteX322" fmla="*/ 2069306 w 2495550"/>
                <a:gd name="connsiteY322" fmla="*/ 4763 h 1352551"/>
                <a:gd name="connsiteX0" fmla="*/ 2069306 w 2495550"/>
                <a:gd name="connsiteY0" fmla="*/ 4763 h 1352551"/>
                <a:gd name="connsiteX1" fmla="*/ 2074068 w 2495550"/>
                <a:gd name="connsiteY1" fmla="*/ 38101 h 1352551"/>
                <a:gd name="connsiteX2" fmla="*/ 2083593 w 2495550"/>
                <a:gd name="connsiteY2" fmla="*/ 92870 h 1352551"/>
                <a:gd name="connsiteX3" fmla="*/ 2105025 w 2495550"/>
                <a:gd name="connsiteY3" fmla="*/ 138113 h 1352551"/>
                <a:gd name="connsiteX4" fmla="*/ 2102643 w 2495550"/>
                <a:gd name="connsiteY4" fmla="*/ 188120 h 1352551"/>
                <a:gd name="connsiteX5" fmla="*/ 2102643 w 2495550"/>
                <a:gd name="connsiteY5" fmla="*/ 233363 h 1352551"/>
                <a:gd name="connsiteX6" fmla="*/ 2097881 w 2495550"/>
                <a:gd name="connsiteY6" fmla="*/ 283370 h 1352551"/>
                <a:gd name="connsiteX7" fmla="*/ 2112168 w 2495550"/>
                <a:gd name="connsiteY7" fmla="*/ 323851 h 1352551"/>
                <a:gd name="connsiteX8" fmla="*/ 2126456 w 2495550"/>
                <a:gd name="connsiteY8" fmla="*/ 354807 h 1352551"/>
                <a:gd name="connsiteX9" fmla="*/ 2121693 w 2495550"/>
                <a:gd name="connsiteY9" fmla="*/ 392907 h 1352551"/>
                <a:gd name="connsiteX10" fmla="*/ 2135981 w 2495550"/>
                <a:gd name="connsiteY10" fmla="*/ 431007 h 1352551"/>
                <a:gd name="connsiteX11" fmla="*/ 2162175 w 2495550"/>
                <a:gd name="connsiteY11" fmla="*/ 459582 h 1352551"/>
                <a:gd name="connsiteX12" fmla="*/ 2185987 w 2495550"/>
                <a:gd name="connsiteY12" fmla="*/ 485776 h 1352551"/>
                <a:gd name="connsiteX13" fmla="*/ 2195512 w 2495550"/>
                <a:gd name="connsiteY13" fmla="*/ 521495 h 1352551"/>
                <a:gd name="connsiteX14" fmla="*/ 2233612 w 2495550"/>
                <a:gd name="connsiteY14" fmla="*/ 638176 h 1352551"/>
                <a:gd name="connsiteX15" fmla="*/ 2255043 w 2495550"/>
                <a:gd name="connsiteY15" fmla="*/ 723901 h 1352551"/>
                <a:gd name="connsiteX16" fmla="*/ 2283618 w 2495550"/>
                <a:gd name="connsiteY16" fmla="*/ 769145 h 1352551"/>
                <a:gd name="connsiteX17" fmla="*/ 2305050 w 2495550"/>
                <a:gd name="connsiteY17" fmla="*/ 826295 h 1352551"/>
                <a:gd name="connsiteX18" fmla="*/ 2314575 w 2495550"/>
                <a:gd name="connsiteY18" fmla="*/ 876301 h 1352551"/>
                <a:gd name="connsiteX19" fmla="*/ 2357437 w 2495550"/>
                <a:gd name="connsiteY19" fmla="*/ 914401 h 1352551"/>
                <a:gd name="connsiteX20" fmla="*/ 2359818 w 2495550"/>
                <a:gd name="connsiteY20" fmla="*/ 954882 h 1352551"/>
                <a:gd name="connsiteX21" fmla="*/ 2364581 w 2495550"/>
                <a:gd name="connsiteY21" fmla="*/ 969170 h 1352551"/>
                <a:gd name="connsiteX22" fmla="*/ 2381250 w 2495550"/>
                <a:gd name="connsiteY22" fmla="*/ 983457 h 1352551"/>
                <a:gd name="connsiteX23" fmla="*/ 2376487 w 2495550"/>
                <a:gd name="connsiteY23" fmla="*/ 1000126 h 1352551"/>
                <a:gd name="connsiteX24" fmla="*/ 2409825 w 2495550"/>
                <a:gd name="connsiteY24" fmla="*/ 1023938 h 1352551"/>
                <a:gd name="connsiteX25" fmla="*/ 2426493 w 2495550"/>
                <a:gd name="connsiteY25" fmla="*/ 1064420 h 1352551"/>
                <a:gd name="connsiteX26" fmla="*/ 2407443 w 2495550"/>
                <a:gd name="connsiteY26" fmla="*/ 1073945 h 1352551"/>
                <a:gd name="connsiteX27" fmla="*/ 2393156 w 2495550"/>
                <a:gd name="connsiteY27" fmla="*/ 1052513 h 1352551"/>
                <a:gd name="connsiteX28" fmla="*/ 2381250 w 2495550"/>
                <a:gd name="connsiteY28" fmla="*/ 1040607 h 1352551"/>
                <a:gd name="connsiteX29" fmla="*/ 2371725 w 2495550"/>
                <a:gd name="connsiteY29" fmla="*/ 1040607 h 1352551"/>
                <a:gd name="connsiteX30" fmla="*/ 2369343 w 2495550"/>
                <a:gd name="connsiteY30" fmla="*/ 1062038 h 1352551"/>
                <a:gd name="connsiteX31" fmla="*/ 2388393 w 2495550"/>
                <a:gd name="connsiteY31" fmla="*/ 1095376 h 1352551"/>
                <a:gd name="connsiteX32" fmla="*/ 2402681 w 2495550"/>
                <a:gd name="connsiteY32" fmla="*/ 1109663 h 1352551"/>
                <a:gd name="connsiteX33" fmla="*/ 2416968 w 2495550"/>
                <a:gd name="connsiteY33" fmla="*/ 1090613 h 1352551"/>
                <a:gd name="connsiteX34" fmla="*/ 2431256 w 2495550"/>
                <a:gd name="connsiteY34" fmla="*/ 1095376 h 1352551"/>
                <a:gd name="connsiteX35" fmla="*/ 2438400 w 2495550"/>
                <a:gd name="connsiteY35" fmla="*/ 1121570 h 1352551"/>
                <a:gd name="connsiteX36" fmla="*/ 2440781 w 2495550"/>
                <a:gd name="connsiteY36" fmla="*/ 1133476 h 1352551"/>
                <a:gd name="connsiteX37" fmla="*/ 2416968 w 2495550"/>
                <a:gd name="connsiteY37" fmla="*/ 1135857 h 1352551"/>
                <a:gd name="connsiteX38" fmla="*/ 2431256 w 2495550"/>
                <a:gd name="connsiteY38" fmla="*/ 1157288 h 1352551"/>
                <a:gd name="connsiteX39" fmla="*/ 2459831 w 2495550"/>
                <a:gd name="connsiteY39" fmla="*/ 1164432 h 1352551"/>
                <a:gd name="connsiteX40" fmla="*/ 2478881 w 2495550"/>
                <a:gd name="connsiteY40" fmla="*/ 1195388 h 1352551"/>
                <a:gd name="connsiteX41" fmla="*/ 2471737 w 2495550"/>
                <a:gd name="connsiteY41" fmla="*/ 1240632 h 1352551"/>
                <a:gd name="connsiteX42" fmla="*/ 2476500 w 2495550"/>
                <a:gd name="connsiteY42" fmla="*/ 1295401 h 1352551"/>
                <a:gd name="connsiteX43" fmla="*/ 2495550 w 2495550"/>
                <a:gd name="connsiteY43" fmla="*/ 1352551 h 1352551"/>
                <a:gd name="connsiteX44" fmla="*/ 2474118 w 2495550"/>
                <a:gd name="connsiteY44" fmla="*/ 1352551 h 1352551"/>
                <a:gd name="connsiteX45" fmla="*/ 2445543 w 2495550"/>
                <a:gd name="connsiteY45" fmla="*/ 1340645 h 1352551"/>
                <a:gd name="connsiteX46" fmla="*/ 2428875 w 2495550"/>
                <a:gd name="connsiteY46" fmla="*/ 1340645 h 1352551"/>
                <a:gd name="connsiteX47" fmla="*/ 2412206 w 2495550"/>
                <a:gd name="connsiteY47" fmla="*/ 1331120 h 1352551"/>
                <a:gd name="connsiteX48" fmla="*/ 2395537 w 2495550"/>
                <a:gd name="connsiteY48" fmla="*/ 1321595 h 1352551"/>
                <a:gd name="connsiteX49" fmla="*/ 2400300 w 2495550"/>
                <a:gd name="connsiteY49" fmla="*/ 1273970 h 1352551"/>
                <a:gd name="connsiteX50" fmla="*/ 2352675 w 2495550"/>
                <a:gd name="connsiteY50" fmla="*/ 1250157 h 1352551"/>
                <a:gd name="connsiteX51" fmla="*/ 2336006 w 2495550"/>
                <a:gd name="connsiteY51" fmla="*/ 1216819 h 1352551"/>
                <a:gd name="connsiteX52" fmla="*/ 2278856 w 2495550"/>
                <a:gd name="connsiteY52" fmla="*/ 1185864 h 1352551"/>
                <a:gd name="connsiteX53" fmla="*/ 2235993 w 2495550"/>
                <a:gd name="connsiteY53" fmla="*/ 1178720 h 1352551"/>
                <a:gd name="connsiteX54" fmla="*/ 2209800 w 2495550"/>
                <a:gd name="connsiteY54" fmla="*/ 1193007 h 1352551"/>
                <a:gd name="connsiteX55" fmla="*/ 2195512 w 2495550"/>
                <a:gd name="connsiteY55" fmla="*/ 1190626 h 1352551"/>
                <a:gd name="connsiteX56" fmla="*/ 2200275 w 2495550"/>
                <a:gd name="connsiteY56" fmla="*/ 1173957 h 1352551"/>
                <a:gd name="connsiteX57" fmla="*/ 2240756 w 2495550"/>
                <a:gd name="connsiteY57" fmla="*/ 1138239 h 1352551"/>
                <a:gd name="connsiteX58" fmla="*/ 2216943 w 2495550"/>
                <a:gd name="connsiteY58" fmla="*/ 1128713 h 1352551"/>
                <a:gd name="connsiteX59" fmla="*/ 2193131 w 2495550"/>
                <a:gd name="connsiteY59" fmla="*/ 1159670 h 1352551"/>
                <a:gd name="connsiteX60" fmla="*/ 2171700 w 2495550"/>
                <a:gd name="connsiteY60" fmla="*/ 1169195 h 1352551"/>
                <a:gd name="connsiteX61" fmla="*/ 2164556 w 2495550"/>
                <a:gd name="connsiteY61" fmla="*/ 1157288 h 1352551"/>
                <a:gd name="connsiteX62" fmla="*/ 2155031 w 2495550"/>
                <a:gd name="connsiteY62" fmla="*/ 1152526 h 1352551"/>
                <a:gd name="connsiteX63" fmla="*/ 2135981 w 2495550"/>
                <a:gd name="connsiteY63" fmla="*/ 1157288 h 1352551"/>
                <a:gd name="connsiteX64" fmla="*/ 2107406 w 2495550"/>
                <a:gd name="connsiteY64" fmla="*/ 1147763 h 1352551"/>
                <a:gd name="connsiteX65" fmla="*/ 2093119 w 2495550"/>
                <a:gd name="connsiteY65" fmla="*/ 1145383 h 1352551"/>
                <a:gd name="connsiteX66" fmla="*/ 2066924 w 2495550"/>
                <a:gd name="connsiteY66" fmla="*/ 1131094 h 1352551"/>
                <a:gd name="connsiteX67" fmla="*/ 2052638 w 2495550"/>
                <a:gd name="connsiteY67" fmla="*/ 1135857 h 1352551"/>
                <a:gd name="connsiteX68" fmla="*/ 2007393 w 2495550"/>
                <a:gd name="connsiteY68" fmla="*/ 1128713 h 1352551"/>
                <a:gd name="connsiteX69" fmla="*/ 1993106 w 2495550"/>
                <a:gd name="connsiteY69" fmla="*/ 1100138 h 1352551"/>
                <a:gd name="connsiteX70" fmla="*/ 1969293 w 2495550"/>
                <a:gd name="connsiteY70" fmla="*/ 1119188 h 1352551"/>
                <a:gd name="connsiteX71" fmla="*/ 1952625 w 2495550"/>
                <a:gd name="connsiteY71" fmla="*/ 1143001 h 1352551"/>
                <a:gd name="connsiteX72" fmla="*/ 1938337 w 2495550"/>
                <a:gd name="connsiteY72" fmla="*/ 1109663 h 1352551"/>
                <a:gd name="connsiteX73" fmla="*/ 1938337 w 2495550"/>
                <a:gd name="connsiteY73" fmla="*/ 1088232 h 1352551"/>
                <a:gd name="connsiteX74" fmla="*/ 1909762 w 2495550"/>
                <a:gd name="connsiteY74" fmla="*/ 1062038 h 1352551"/>
                <a:gd name="connsiteX75" fmla="*/ 1885950 w 2495550"/>
                <a:gd name="connsiteY75" fmla="*/ 1047751 h 1352551"/>
                <a:gd name="connsiteX76" fmla="*/ 1866900 w 2495550"/>
                <a:gd name="connsiteY76" fmla="*/ 1033463 h 1352551"/>
                <a:gd name="connsiteX77" fmla="*/ 1859756 w 2495550"/>
                <a:gd name="connsiteY77" fmla="*/ 1021557 h 1352551"/>
                <a:gd name="connsiteX78" fmla="*/ 1821656 w 2495550"/>
                <a:gd name="connsiteY78" fmla="*/ 1016795 h 1352551"/>
                <a:gd name="connsiteX79" fmla="*/ 1785937 w 2495550"/>
                <a:gd name="connsiteY79" fmla="*/ 1012032 h 1352551"/>
                <a:gd name="connsiteX80" fmla="*/ 1766887 w 2495550"/>
                <a:gd name="connsiteY80" fmla="*/ 985838 h 1352551"/>
                <a:gd name="connsiteX81" fmla="*/ 1726406 w 2495550"/>
                <a:gd name="connsiteY81" fmla="*/ 966788 h 1352551"/>
                <a:gd name="connsiteX82" fmla="*/ 1695450 w 2495550"/>
                <a:gd name="connsiteY82" fmla="*/ 952501 h 1352551"/>
                <a:gd name="connsiteX83" fmla="*/ 1676400 w 2495550"/>
                <a:gd name="connsiteY83" fmla="*/ 950120 h 1352551"/>
                <a:gd name="connsiteX84" fmla="*/ 1676400 w 2495550"/>
                <a:gd name="connsiteY84" fmla="*/ 926307 h 1352551"/>
                <a:gd name="connsiteX85" fmla="*/ 1657350 w 2495550"/>
                <a:gd name="connsiteY85" fmla="*/ 933451 h 1352551"/>
                <a:gd name="connsiteX86" fmla="*/ 1657350 w 2495550"/>
                <a:gd name="connsiteY86" fmla="*/ 933451 h 1352551"/>
                <a:gd name="connsiteX87" fmla="*/ 1635918 w 2495550"/>
                <a:gd name="connsiteY87" fmla="*/ 897732 h 1352551"/>
                <a:gd name="connsiteX88" fmla="*/ 1612106 w 2495550"/>
                <a:gd name="connsiteY88" fmla="*/ 876301 h 1352551"/>
                <a:gd name="connsiteX89" fmla="*/ 1597818 w 2495550"/>
                <a:gd name="connsiteY89" fmla="*/ 869157 h 1352551"/>
                <a:gd name="connsiteX90" fmla="*/ 1597818 w 2495550"/>
                <a:gd name="connsiteY90" fmla="*/ 850107 h 1352551"/>
                <a:gd name="connsiteX91" fmla="*/ 1619250 w 2495550"/>
                <a:gd name="connsiteY91" fmla="*/ 840582 h 1352551"/>
                <a:gd name="connsiteX92" fmla="*/ 1650206 w 2495550"/>
                <a:gd name="connsiteY92" fmla="*/ 847726 h 1352551"/>
                <a:gd name="connsiteX93" fmla="*/ 1674018 w 2495550"/>
                <a:gd name="connsiteY93" fmla="*/ 833438 h 1352551"/>
                <a:gd name="connsiteX94" fmla="*/ 1685925 w 2495550"/>
                <a:gd name="connsiteY94" fmla="*/ 821532 h 1352551"/>
                <a:gd name="connsiteX95" fmla="*/ 1704975 w 2495550"/>
                <a:gd name="connsiteY95" fmla="*/ 809626 h 1352551"/>
                <a:gd name="connsiteX96" fmla="*/ 1666875 w 2495550"/>
                <a:gd name="connsiteY96" fmla="*/ 776288 h 1352551"/>
                <a:gd name="connsiteX97" fmla="*/ 1640681 w 2495550"/>
                <a:gd name="connsiteY97" fmla="*/ 783432 h 1352551"/>
                <a:gd name="connsiteX98" fmla="*/ 1643061 w 2495550"/>
                <a:gd name="connsiteY98" fmla="*/ 800101 h 1352551"/>
                <a:gd name="connsiteX99" fmla="*/ 1624012 w 2495550"/>
                <a:gd name="connsiteY99" fmla="*/ 807244 h 1352551"/>
                <a:gd name="connsiteX100" fmla="*/ 1597819 w 2495550"/>
                <a:gd name="connsiteY100" fmla="*/ 814388 h 1352551"/>
                <a:gd name="connsiteX101" fmla="*/ 1576387 w 2495550"/>
                <a:gd name="connsiteY101" fmla="*/ 823913 h 1352551"/>
                <a:gd name="connsiteX102" fmla="*/ 1569243 w 2495550"/>
                <a:gd name="connsiteY102" fmla="*/ 840582 h 1352551"/>
                <a:gd name="connsiteX103" fmla="*/ 1547812 w 2495550"/>
                <a:gd name="connsiteY103" fmla="*/ 840582 h 1352551"/>
                <a:gd name="connsiteX104" fmla="*/ 1533525 w 2495550"/>
                <a:gd name="connsiteY104" fmla="*/ 850107 h 1352551"/>
                <a:gd name="connsiteX105" fmla="*/ 1502568 w 2495550"/>
                <a:gd name="connsiteY105" fmla="*/ 845345 h 1352551"/>
                <a:gd name="connsiteX106" fmla="*/ 1454943 w 2495550"/>
                <a:gd name="connsiteY106" fmla="*/ 840582 h 1352551"/>
                <a:gd name="connsiteX107" fmla="*/ 1433512 w 2495550"/>
                <a:gd name="connsiteY107" fmla="*/ 826295 h 1352551"/>
                <a:gd name="connsiteX108" fmla="*/ 1402556 w 2495550"/>
                <a:gd name="connsiteY108" fmla="*/ 828676 h 1352551"/>
                <a:gd name="connsiteX109" fmla="*/ 1376362 w 2495550"/>
                <a:gd name="connsiteY109" fmla="*/ 838201 h 1352551"/>
                <a:gd name="connsiteX110" fmla="*/ 1359693 w 2495550"/>
                <a:gd name="connsiteY110" fmla="*/ 833438 h 1352551"/>
                <a:gd name="connsiteX111" fmla="*/ 1340643 w 2495550"/>
                <a:gd name="connsiteY111" fmla="*/ 804863 h 1352551"/>
                <a:gd name="connsiteX112" fmla="*/ 1340643 w 2495550"/>
                <a:gd name="connsiteY112" fmla="*/ 792957 h 1352551"/>
                <a:gd name="connsiteX113" fmla="*/ 1331118 w 2495550"/>
                <a:gd name="connsiteY113" fmla="*/ 816770 h 1352551"/>
                <a:gd name="connsiteX114" fmla="*/ 1335881 w 2495550"/>
                <a:gd name="connsiteY114" fmla="*/ 850107 h 1352551"/>
                <a:gd name="connsiteX115" fmla="*/ 1328737 w 2495550"/>
                <a:gd name="connsiteY115" fmla="*/ 869157 h 1352551"/>
                <a:gd name="connsiteX116" fmla="*/ 1300162 w 2495550"/>
                <a:gd name="connsiteY116" fmla="*/ 869157 h 1352551"/>
                <a:gd name="connsiteX117" fmla="*/ 1281112 w 2495550"/>
                <a:gd name="connsiteY117" fmla="*/ 854870 h 1352551"/>
                <a:gd name="connsiteX118" fmla="*/ 1259681 w 2495550"/>
                <a:gd name="connsiteY118" fmla="*/ 854870 h 1352551"/>
                <a:gd name="connsiteX119" fmla="*/ 1235868 w 2495550"/>
                <a:gd name="connsiteY119" fmla="*/ 845345 h 1352551"/>
                <a:gd name="connsiteX120" fmla="*/ 1228725 w 2495550"/>
                <a:gd name="connsiteY120" fmla="*/ 838201 h 1352551"/>
                <a:gd name="connsiteX121" fmla="*/ 1228725 w 2495550"/>
                <a:gd name="connsiteY121" fmla="*/ 814388 h 1352551"/>
                <a:gd name="connsiteX122" fmla="*/ 1231106 w 2495550"/>
                <a:gd name="connsiteY122" fmla="*/ 790576 h 1352551"/>
                <a:gd name="connsiteX123" fmla="*/ 1235868 w 2495550"/>
                <a:gd name="connsiteY123" fmla="*/ 766763 h 1352551"/>
                <a:gd name="connsiteX124" fmla="*/ 1252537 w 2495550"/>
                <a:gd name="connsiteY124" fmla="*/ 752476 h 1352551"/>
                <a:gd name="connsiteX125" fmla="*/ 1259681 w 2495550"/>
                <a:gd name="connsiteY125" fmla="*/ 745332 h 1352551"/>
                <a:gd name="connsiteX126" fmla="*/ 1250156 w 2495550"/>
                <a:gd name="connsiteY126" fmla="*/ 721520 h 1352551"/>
                <a:gd name="connsiteX127" fmla="*/ 1216818 w 2495550"/>
                <a:gd name="connsiteY127" fmla="*/ 692945 h 1352551"/>
                <a:gd name="connsiteX128" fmla="*/ 1193006 w 2495550"/>
                <a:gd name="connsiteY128" fmla="*/ 676276 h 1352551"/>
                <a:gd name="connsiteX129" fmla="*/ 1178718 w 2495550"/>
                <a:gd name="connsiteY129" fmla="*/ 657226 h 1352551"/>
                <a:gd name="connsiteX130" fmla="*/ 1178718 w 2495550"/>
                <a:gd name="connsiteY130" fmla="*/ 657226 h 1352551"/>
                <a:gd name="connsiteX131" fmla="*/ 1183481 w 2495550"/>
                <a:gd name="connsiteY131" fmla="*/ 695326 h 1352551"/>
                <a:gd name="connsiteX132" fmla="*/ 1185862 w 2495550"/>
                <a:gd name="connsiteY132" fmla="*/ 723901 h 1352551"/>
                <a:gd name="connsiteX133" fmla="*/ 1212056 w 2495550"/>
                <a:gd name="connsiteY133" fmla="*/ 735807 h 1352551"/>
                <a:gd name="connsiteX134" fmla="*/ 1221581 w 2495550"/>
                <a:gd name="connsiteY134" fmla="*/ 750095 h 1352551"/>
                <a:gd name="connsiteX135" fmla="*/ 1212056 w 2495550"/>
                <a:gd name="connsiteY135" fmla="*/ 776288 h 1352551"/>
                <a:gd name="connsiteX136" fmla="*/ 1214437 w 2495550"/>
                <a:gd name="connsiteY136" fmla="*/ 802482 h 1352551"/>
                <a:gd name="connsiteX137" fmla="*/ 1207293 w 2495550"/>
                <a:gd name="connsiteY137" fmla="*/ 823913 h 1352551"/>
                <a:gd name="connsiteX138" fmla="*/ 1212056 w 2495550"/>
                <a:gd name="connsiteY138" fmla="*/ 842963 h 1352551"/>
                <a:gd name="connsiteX139" fmla="*/ 1212056 w 2495550"/>
                <a:gd name="connsiteY139" fmla="*/ 842963 h 1352551"/>
                <a:gd name="connsiteX140" fmla="*/ 1183481 w 2495550"/>
                <a:gd name="connsiteY140" fmla="*/ 842963 h 1352551"/>
                <a:gd name="connsiteX141" fmla="*/ 1166812 w 2495550"/>
                <a:gd name="connsiteY141" fmla="*/ 842963 h 1352551"/>
                <a:gd name="connsiteX142" fmla="*/ 1147762 w 2495550"/>
                <a:gd name="connsiteY142" fmla="*/ 852488 h 1352551"/>
                <a:gd name="connsiteX143" fmla="*/ 1131093 w 2495550"/>
                <a:gd name="connsiteY143" fmla="*/ 842963 h 1352551"/>
                <a:gd name="connsiteX144" fmla="*/ 1104900 w 2495550"/>
                <a:gd name="connsiteY144" fmla="*/ 852488 h 1352551"/>
                <a:gd name="connsiteX145" fmla="*/ 1083468 w 2495550"/>
                <a:gd name="connsiteY145" fmla="*/ 859632 h 1352551"/>
                <a:gd name="connsiteX146" fmla="*/ 1076325 w 2495550"/>
                <a:gd name="connsiteY146" fmla="*/ 847726 h 1352551"/>
                <a:gd name="connsiteX147" fmla="*/ 1047750 w 2495550"/>
                <a:gd name="connsiteY147" fmla="*/ 857251 h 1352551"/>
                <a:gd name="connsiteX148" fmla="*/ 1009650 w 2495550"/>
                <a:gd name="connsiteY148" fmla="*/ 828676 h 1352551"/>
                <a:gd name="connsiteX149" fmla="*/ 981075 w 2495550"/>
                <a:gd name="connsiteY149" fmla="*/ 831057 h 1352551"/>
                <a:gd name="connsiteX150" fmla="*/ 959643 w 2495550"/>
                <a:gd name="connsiteY150" fmla="*/ 840582 h 1352551"/>
                <a:gd name="connsiteX151" fmla="*/ 938212 w 2495550"/>
                <a:gd name="connsiteY151" fmla="*/ 857251 h 1352551"/>
                <a:gd name="connsiteX152" fmla="*/ 926306 w 2495550"/>
                <a:gd name="connsiteY152" fmla="*/ 838201 h 1352551"/>
                <a:gd name="connsiteX153" fmla="*/ 964406 w 2495550"/>
                <a:gd name="connsiteY153" fmla="*/ 809626 h 1352551"/>
                <a:gd name="connsiteX154" fmla="*/ 957262 w 2495550"/>
                <a:gd name="connsiteY154" fmla="*/ 773907 h 1352551"/>
                <a:gd name="connsiteX155" fmla="*/ 931068 w 2495550"/>
                <a:gd name="connsiteY155" fmla="*/ 783432 h 1352551"/>
                <a:gd name="connsiteX156" fmla="*/ 923925 w 2495550"/>
                <a:gd name="connsiteY156" fmla="*/ 776288 h 1352551"/>
                <a:gd name="connsiteX157" fmla="*/ 928687 w 2495550"/>
                <a:gd name="connsiteY157" fmla="*/ 804863 h 1352551"/>
                <a:gd name="connsiteX158" fmla="*/ 914400 w 2495550"/>
                <a:gd name="connsiteY158" fmla="*/ 828676 h 1352551"/>
                <a:gd name="connsiteX159" fmla="*/ 904875 w 2495550"/>
                <a:gd name="connsiteY159" fmla="*/ 833438 h 1352551"/>
                <a:gd name="connsiteX160" fmla="*/ 876300 w 2495550"/>
                <a:gd name="connsiteY160" fmla="*/ 804863 h 1352551"/>
                <a:gd name="connsiteX161" fmla="*/ 854868 w 2495550"/>
                <a:gd name="connsiteY161" fmla="*/ 778669 h 1352551"/>
                <a:gd name="connsiteX162" fmla="*/ 831056 w 2495550"/>
                <a:gd name="connsiteY162" fmla="*/ 788195 h 1352551"/>
                <a:gd name="connsiteX163" fmla="*/ 823912 w 2495550"/>
                <a:gd name="connsiteY163" fmla="*/ 764382 h 1352551"/>
                <a:gd name="connsiteX164" fmla="*/ 821531 w 2495550"/>
                <a:gd name="connsiteY164" fmla="*/ 738188 h 1352551"/>
                <a:gd name="connsiteX165" fmla="*/ 800100 w 2495550"/>
                <a:gd name="connsiteY165" fmla="*/ 697707 h 1352551"/>
                <a:gd name="connsiteX166" fmla="*/ 800100 w 2495550"/>
                <a:gd name="connsiteY166" fmla="*/ 723901 h 1352551"/>
                <a:gd name="connsiteX167" fmla="*/ 802481 w 2495550"/>
                <a:gd name="connsiteY167" fmla="*/ 762001 h 1352551"/>
                <a:gd name="connsiteX168" fmla="*/ 816768 w 2495550"/>
                <a:gd name="connsiteY168" fmla="*/ 797720 h 1352551"/>
                <a:gd name="connsiteX169" fmla="*/ 840581 w 2495550"/>
                <a:gd name="connsiteY169" fmla="*/ 838201 h 1352551"/>
                <a:gd name="connsiteX170" fmla="*/ 862012 w 2495550"/>
                <a:gd name="connsiteY170" fmla="*/ 859632 h 1352551"/>
                <a:gd name="connsiteX171" fmla="*/ 854868 w 2495550"/>
                <a:gd name="connsiteY171" fmla="*/ 878682 h 1352551"/>
                <a:gd name="connsiteX172" fmla="*/ 840581 w 2495550"/>
                <a:gd name="connsiteY172" fmla="*/ 907257 h 1352551"/>
                <a:gd name="connsiteX173" fmla="*/ 840581 w 2495550"/>
                <a:gd name="connsiteY173" fmla="*/ 907257 h 1352551"/>
                <a:gd name="connsiteX174" fmla="*/ 816768 w 2495550"/>
                <a:gd name="connsiteY174" fmla="*/ 907257 h 1352551"/>
                <a:gd name="connsiteX175" fmla="*/ 826293 w 2495550"/>
                <a:gd name="connsiteY175" fmla="*/ 873920 h 1352551"/>
                <a:gd name="connsiteX176" fmla="*/ 812006 w 2495550"/>
                <a:gd name="connsiteY176" fmla="*/ 890588 h 1352551"/>
                <a:gd name="connsiteX177" fmla="*/ 804862 w 2495550"/>
                <a:gd name="connsiteY177" fmla="*/ 866776 h 1352551"/>
                <a:gd name="connsiteX178" fmla="*/ 785812 w 2495550"/>
                <a:gd name="connsiteY178" fmla="*/ 869157 h 1352551"/>
                <a:gd name="connsiteX179" fmla="*/ 766762 w 2495550"/>
                <a:gd name="connsiteY179" fmla="*/ 866776 h 1352551"/>
                <a:gd name="connsiteX180" fmla="*/ 759618 w 2495550"/>
                <a:gd name="connsiteY180" fmla="*/ 857251 h 1352551"/>
                <a:gd name="connsiteX181" fmla="*/ 759618 w 2495550"/>
                <a:gd name="connsiteY181" fmla="*/ 857251 h 1352551"/>
                <a:gd name="connsiteX182" fmla="*/ 745331 w 2495550"/>
                <a:gd name="connsiteY182" fmla="*/ 854870 h 1352551"/>
                <a:gd name="connsiteX183" fmla="*/ 728662 w 2495550"/>
                <a:gd name="connsiteY183" fmla="*/ 854870 h 1352551"/>
                <a:gd name="connsiteX184" fmla="*/ 716756 w 2495550"/>
                <a:gd name="connsiteY184" fmla="*/ 871538 h 1352551"/>
                <a:gd name="connsiteX185" fmla="*/ 697706 w 2495550"/>
                <a:gd name="connsiteY185" fmla="*/ 871538 h 1352551"/>
                <a:gd name="connsiteX186" fmla="*/ 685800 w 2495550"/>
                <a:gd name="connsiteY186" fmla="*/ 857251 h 1352551"/>
                <a:gd name="connsiteX187" fmla="*/ 683418 w 2495550"/>
                <a:gd name="connsiteY187" fmla="*/ 857251 h 1352551"/>
                <a:gd name="connsiteX188" fmla="*/ 669131 w 2495550"/>
                <a:gd name="connsiteY188" fmla="*/ 871538 h 1352551"/>
                <a:gd name="connsiteX189" fmla="*/ 669131 w 2495550"/>
                <a:gd name="connsiteY189" fmla="*/ 885826 h 1352551"/>
                <a:gd name="connsiteX190" fmla="*/ 678656 w 2495550"/>
                <a:gd name="connsiteY190" fmla="*/ 895351 h 1352551"/>
                <a:gd name="connsiteX191" fmla="*/ 721518 w 2495550"/>
                <a:gd name="connsiteY191" fmla="*/ 895351 h 1352551"/>
                <a:gd name="connsiteX192" fmla="*/ 754856 w 2495550"/>
                <a:gd name="connsiteY192" fmla="*/ 895351 h 1352551"/>
                <a:gd name="connsiteX193" fmla="*/ 792956 w 2495550"/>
                <a:gd name="connsiteY193" fmla="*/ 892970 h 1352551"/>
                <a:gd name="connsiteX194" fmla="*/ 800100 w 2495550"/>
                <a:gd name="connsiteY194" fmla="*/ 904876 h 1352551"/>
                <a:gd name="connsiteX195" fmla="*/ 800100 w 2495550"/>
                <a:gd name="connsiteY195" fmla="*/ 904876 h 1352551"/>
                <a:gd name="connsiteX196" fmla="*/ 771525 w 2495550"/>
                <a:gd name="connsiteY196" fmla="*/ 919163 h 1352551"/>
                <a:gd name="connsiteX197" fmla="*/ 752475 w 2495550"/>
                <a:gd name="connsiteY197" fmla="*/ 935832 h 1352551"/>
                <a:gd name="connsiteX198" fmla="*/ 752475 w 2495550"/>
                <a:gd name="connsiteY198" fmla="*/ 935832 h 1352551"/>
                <a:gd name="connsiteX199" fmla="*/ 723900 w 2495550"/>
                <a:gd name="connsiteY199" fmla="*/ 923926 h 1352551"/>
                <a:gd name="connsiteX200" fmla="*/ 707231 w 2495550"/>
                <a:gd name="connsiteY200" fmla="*/ 914401 h 1352551"/>
                <a:gd name="connsiteX201" fmla="*/ 669131 w 2495550"/>
                <a:gd name="connsiteY201" fmla="*/ 914401 h 1352551"/>
                <a:gd name="connsiteX202" fmla="*/ 635793 w 2495550"/>
                <a:gd name="connsiteY202" fmla="*/ 919163 h 1352551"/>
                <a:gd name="connsiteX203" fmla="*/ 616743 w 2495550"/>
                <a:gd name="connsiteY203" fmla="*/ 902495 h 1352551"/>
                <a:gd name="connsiteX204" fmla="*/ 607218 w 2495550"/>
                <a:gd name="connsiteY204" fmla="*/ 864395 h 1352551"/>
                <a:gd name="connsiteX205" fmla="*/ 597693 w 2495550"/>
                <a:gd name="connsiteY205" fmla="*/ 850107 h 1352551"/>
                <a:gd name="connsiteX206" fmla="*/ 590550 w 2495550"/>
                <a:gd name="connsiteY206" fmla="*/ 833438 h 1352551"/>
                <a:gd name="connsiteX207" fmla="*/ 576262 w 2495550"/>
                <a:gd name="connsiteY207" fmla="*/ 840582 h 1352551"/>
                <a:gd name="connsiteX208" fmla="*/ 576262 w 2495550"/>
                <a:gd name="connsiteY208" fmla="*/ 864395 h 1352551"/>
                <a:gd name="connsiteX209" fmla="*/ 561975 w 2495550"/>
                <a:gd name="connsiteY209" fmla="*/ 850107 h 1352551"/>
                <a:gd name="connsiteX210" fmla="*/ 540543 w 2495550"/>
                <a:gd name="connsiteY210" fmla="*/ 842963 h 1352551"/>
                <a:gd name="connsiteX211" fmla="*/ 516731 w 2495550"/>
                <a:gd name="connsiteY211" fmla="*/ 845345 h 1352551"/>
                <a:gd name="connsiteX212" fmla="*/ 509587 w 2495550"/>
                <a:gd name="connsiteY212" fmla="*/ 866776 h 1352551"/>
                <a:gd name="connsiteX213" fmla="*/ 497681 w 2495550"/>
                <a:gd name="connsiteY213" fmla="*/ 871538 h 1352551"/>
                <a:gd name="connsiteX214" fmla="*/ 478631 w 2495550"/>
                <a:gd name="connsiteY214" fmla="*/ 871538 h 1352551"/>
                <a:gd name="connsiteX215" fmla="*/ 450056 w 2495550"/>
                <a:gd name="connsiteY215" fmla="*/ 881063 h 1352551"/>
                <a:gd name="connsiteX216" fmla="*/ 435768 w 2495550"/>
                <a:gd name="connsiteY216" fmla="*/ 904876 h 1352551"/>
                <a:gd name="connsiteX217" fmla="*/ 442912 w 2495550"/>
                <a:gd name="connsiteY217" fmla="*/ 912020 h 1352551"/>
                <a:gd name="connsiteX218" fmla="*/ 483393 w 2495550"/>
                <a:gd name="connsiteY218" fmla="*/ 890588 h 1352551"/>
                <a:gd name="connsiteX219" fmla="*/ 504825 w 2495550"/>
                <a:gd name="connsiteY219" fmla="*/ 895351 h 1352551"/>
                <a:gd name="connsiteX220" fmla="*/ 535781 w 2495550"/>
                <a:gd name="connsiteY220" fmla="*/ 883445 h 1352551"/>
                <a:gd name="connsiteX221" fmla="*/ 569118 w 2495550"/>
                <a:gd name="connsiteY221" fmla="*/ 909638 h 1352551"/>
                <a:gd name="connsiteX222" fmla="*/ 578643 w 2495550"/>
                <a:gd name="connsiteY222" fmla="*/ 935832 h 1352551"/>
                <a:gd name="connsiteX223" fmla="*/ 607218 w 2495550"/>
                <a:gd name="connsiteY223" fmla="*/ 928688 h 1352551"/>
                <a:gd name="connsiteX224" fmla="*/ 623887 w 2495550"/>
                <a:gd name="connsiteY224" fmla="*/ 950120 h 1352551"/>
                <a:gd name="connsiteX225" fmla="*/ 661987 w 2495550"/>
                <a:gd name="connsiteY225" fmla="*/ 954882 h 1352551"/>
                <a:gd name="connsiteX226" fmla="*/ 721518 w 2495550"/>
                <a:gd name="connsiteY226" fmla="*/ 964407 h 1352551"/>
                <a:gd name="connsiteX227" fmla="*/ 762000 w 2495550"/>
                <a:gd name="connsiteY227" fmla="*/ 971551 h 1352551"/>
                <a:gd name="connsiteX228" fmla="*/ 762000 w 2495550"/>
                <a:gd name="connsiteY228" fmla="*/ 971551 h 1352551"/>
                <a:gd name="connsiteX229" fmla="*/ 781050 w 2495550"/>
                <a:gd name="connsiteY229" fmla="*/ 940595 h 1352551"/>
                <a:gd name="connsiteX230" fmla="*/ 807243 w 2495550"/>
                <a:gd name="connsiteY230" fmla="*/ 940595 h 1352551"/>
                <a:gd name="connsiteX231" fmla="*/ 845343 w 2495550"/>
                <a:gd name="connsiteY231" fmla="*/ 940595 h 1352551"/>
                <a:gd name="connsiteX232" fmla="*/ 838200 w 2495550"/>
                <a:gd name="connsiteY232" fmla="*/ 954882 h 1352551"/>
                <a:gd name="connsiteX233" fmla="*/ 828675 w 2495550"/>
                <a:gd name="connsiteY233" fmla="*/ 969170 h 1352551"/>
                <a:gd name="connsiteX234" fmla="*/ 840581 w 2495550"/>
                <a:gd name="connsiteY234" fmla="*/ 978695 h 1352551"/>
                <a:gd name="connsiteX235" fmla="*/ 816768 w 2495550"/>
                <a:gd name="connsiteY235" fmla="*/ 997745 h 1352551"/>
                <a:gd name="connsiteX236" fmla="*/ 814387 w 2495550"/>
                <a:gd name="connsiteY236" fmla="*/ 1019176 h 1352551"/>
                <a:gd name="connsiteX237" fmla="*/ 807243 w 2495550"/>
                <a:gd name="connsiteY237" fmla="*/ 1031082 h 1352551"/>
                <a:gd name="connsiteX238" fmla="*/ 781050 w 2495550"/>
                <a:gd name="connsiteY238" fmla="*/ 1035845 h 1352551"/>
                <a:gd name="connsiteX239" fmla="*/ 788193 w 2495550"/>
                <a:gd name="connsiteY239" fmla="*/ 1059657 h 1352551"/>
                <a:gd name="connsiteX240" fmla="*/ 757237 w 2495550"/>
                <a:gd name="connsiteY240" fmla="*/ 1064420 h 1352551"/>
                <a:gd name="connsiteX241" fmla="*/ 742950 w 2495550"/>
                <a:gd name="connsiteY241" fmla="*/ 1047751 h 1352551"/>
                <a:gd name="connsiteX242" fmla="*/ 711993 w 2495550"/>
                <a:gd name="connsiteY242" fmla="*/ 1050132 h 1352551"/>
                <a:gd name="connsiteX243" fmla="*/ 685800 w 2495550"/>
                <a:gd name="connsiteY243" fmla="*/ 1057276 h 1352551"/>
                <a:gd name="connsiteX244" fmla="*/ 659606 w 2495550"/>
                <a:gd name="connsiteY244" fmla="*/ 1054895 h 1352551"/>
                <a:gd name="connsiteX245" fmla="*/ 638175 w 2495550"/>
                <a:gd name="connsiteY245" fmla="*/ 1052513 h 1352551"/>
                <a:gd name="connsiteX246" fmla="*/ 638175 w 2495550"/>
                <a:gd name="connsiteY246" fmla="*/ 1038226 h 1352551"/>
                <a:gd name="connsiteX247" fmla="*/ 616743 w 2495550"/>
                <a:gd name="connsiteY247" fmla="*/ 1040607 h 1352551"/>
                <a:gd name="connsiteX248" fmla="*/ 595312 w 2495550"/>
                <a:gd name="connsiteY248" fmla="*/ 1045370 h 1352551"/>
                <a:gd name="connsiteX249" fmla="*/ 588168 w 2495550"/>
                <a:gd name="connsiteY249" fmla="*/ 1035845 h 1352551"/>
                <a:gd name="connsiteX250" fmla="*/ 588168 w 2495550"/>
                <a:gd name="connsiteY250" fmla="*/ 1023938 h 1352551"/>
                <a:gd name="connsiteX251" fmla="*/ 588168 w 2495550"/>
                <a:gd name="connsiteY251" fmla="*/ 1023938 h 1352551"/>
                <a:gd name="connsiteX252" fmla="*/ 642937 w 2495550"/>
                <a:gd name="connsiteY252" fmla="*/ 1009651 h 1352551"/>
                <a:gd name="connsiteX253" fmla="*/ 664368 w 2495550"/>
                <a:gd name="connsiteY253" fmla="*/ 992982 h 1352551"/>
                <a:gd name="connsiteX254" fmla="*/ 664368 w 2495550"/>
                <a:gd name="connsiteY254" fmla="*/ 992982 h 1352551"/>
                <a:gd name="connsiteX255" fmla="*/ 664368 w 2495550"/>
                <a:gd name="connsiteY255" fmla="*/ 992982 h 1352551"/>
                <a:gd name="connsiteX256" fmla="*/ 614362 w 2495550"/>
                <a:gd name="connsiteY256" fmla="*/ 992982 h 1352551"/>
                <a:gd name="connsiteX257" fmla="*/ 597693 w 2495550"/>
                <a:gd name="connsiteY257" fmla="*/ 995363 h 1352551"/>
                <a:gd name="connsiteX258" fmla="*/ 595312 w 2495550"/>
                <a:gd name="connsiteY258" fmla="*/ 973932 h 1352551"/>
                <a:gd name="connsiteX259" fmla="*/ 566737 w 2495550"/>
                <a:gd name="connsiteY259" fmla="*/ 971551 h 1352551"/>
                <a:gd name="connsiteX260" fmla="*/ 576262 w 2495550"/>
                <a:gd name="connsiteY260" fmla="*/ 992982 h 1352551"/>
                <a:gd name="connsiteX261" fmla="*/ 561975 w 2495550"/>
                <a:gd name="connsiteY261" fmla="*/ 997745 h 1352551"/>
                <a:gd name="connsiteX262" fmla="*/ 528637 w 2495550"/>
                <a:gd name="connsiteY262" fmla="*/ 992982 h 1352551"/>
                <a:gd name="connsiteX263" fmla="*/ 509587 w 2495550"/>
                <a:gd name="connsiteY263" fmla="*/ 995363 h 1352551"/>
                <a:gd name="connsiteX264" fmla="*/ 523875 w 2495550"/>
                <a:gd name="connsiteY264" fmla="*/ 1012032 h 1352551"/>
                <a:gd name="connsiteX265" fmla="*/ 533400 w 2495550"/>
                <a:gd name="connsiteY265" fmla="*/ 1023938 h 1352551"/>
                <a:gd name="connsiteX266" fmla="*/ 523875 w 2495550"/>
                <a:gd name="connsiteY266" fmla="*/ 1033463 h 1352551"/>
                <a:gd name="connsiteX267" fmla="*/ 523875 w 2495550"/>
                <a:gd name="connsiteY267" fmla="*/ 1033463 h 1352551"/>
                <a:gd name="connsiteX268" fmla="*/ 514350 w 2495550"/>
                <a:gd name="connsiteY268" fmla="*/ 1059657 h 1352551"/>
                <a:gd name="connsiteX269" fmla="*/ 485775 w 2495550"/>
                <a:gd name="connsiteY269" fmla="*/ 1081088 h 1352551"/>
                <a:gd name="connsiteX270" fmla="*/ 471487 w 2495550"/>
                <a:gd name="connsiteY270" fmla="*/ 1076326 h 1352551"/>
                <a:gd name="connsiteX271" fmla="*/ 454818 w 2495550"/>
                <a:gd name="connsiteY271" fmla="*/ 1090613 h 1352551"/>
                <a:gd name="connsiteX272" fmla="*/ 447675 w 2495550"/>
                <a:gd name="connsiteY272" fmla="*/ 1088232 h 1352551"/>
                <a:gd name="connsiteX273" fmla="*/ 450056 w 2495550"/>
                <a:gd name="connsiteY273" fmla="*/ 1064420 h 1352551"/>
                <a:gd name="connsiteX274" fmla="*/ 452437 w 2495550"/>
                <a:gd name="connsiteY274" fmla="*/ 1040607 h 1352551"/>
                <a:gd name="connsiteX275" fmla="*/ 442912 w 2495550"/>
                <a:gd name="connsiteY275" fmla="*/ 1035845 h 1352551"/>
                <a:gd name="connsiteX276" fmla="*/ 440531 w 2495550"/>
                <a:gd name="connsiteY276" fmla="*/ 1052513 h 1352551"/>
                <a:gd name="connsiteX277" fmla="*/ 433387 w 2495550"/>
                <a:gd name="connsiteY277" fmla="*/ 1066801 h 1352551"/>
                <a:gd name="connsiteX278" fmla="*/ 409575 w 2495550"/>
                <a:gd name="connsiteY278" fmla="*/ 1057276 h 1352551"/>
                <a:gd name="connsiteX279" fmla="*/ 400050 w 2495550"/>
                <a:gd name="connsiteY279" fmla="*/ 1054895 h 1352551"/>
                <a:gd name="connsiteX280" fmla="*/ 400050 w 2495550"/>
                <a:gd name="connsiteY280" fmla="*/ 1073945 h 1352551"/>
                <a:gd name="connsiteX281" fmla="*/ 421481 w 2495550"/>
                <a:gd name="connsiteY281" fmla="*/ 1092995 h 1352551"/>
                <a:gd name="connsiteX282" fmla="*/ 392906 w 2495550"/>
                <a:gd name="connsiteY282" fmla="*/ 1095376 h 1352551"/>
                <a:gd name="connsiteX283" fmla="*/ 388143 w 2495550"/>
                <a:gd name="connsiteY283" fmla="*/ 1104901 h 1352551"/>
                <a:gd name="connsiteX284" fmla="*/ 359568 w 2495550"/>
                <a:gd name="connsiteY284" fmla="*/ 1095376 h 1352551"/>
                <a:gd name="connsiteX285" fmla="*/ 359568 w 2495550"/>
                <a:gd name="connsiteY285" fmla="*/ 1114426 h 1352551"/>
                <a:gd name="connsiteX286" fmla="*/ 350043 w 2495550"/>
                <a:gd name="connsiteY286" fmla="*/ 1126332 h 1352551"/>
                <a:gd name="connsiteX287" fmla="*/ 340518 w 2495550"/>
                <a:gd name="connsiteY287" fmla="*/ 1126332 h 1352551"/>
                <a:gd name="connsiteX288" fmla="*/ 333375 w 2495550"/>
                <a:gd name="connsiteY288" fmla="*/ 1092995 h 1352551"/>
                <a:gd name="connsiteX289" fmla="*/ 307181 w 2495550"/>
                <a:gd name="connsiteY289" fmla="*/ 1078707 h 1352551"/>
                <a:gd name="connsiteX290" fmla="*/ 288131 w 2495550"/>
                <a:gd name="connsiteY290" fmla="*/ 1066801 h 1352551"/>
                <a:gd name="connsiteX291" fmla="*/ 295275 w 2495550"/>
                <a:gd name="connsiteY291" fmla="*/ 1016795 h 1352551"/>
                <a:gd name="connsiteX292" fmla="*/ 302418 w 2495550"/>
                <a:gd name="connsiteY292" fmla="*/ 983457 h 1352551"/>
                <a:gd name="connsiteX293" fmla="*/ 345281 w 2495550"/>
                <a:gd name="connsiteY293" fmla="*/ 959645 h 1352551"/>
                <a:gd name="connsiteX294" fmla="*/ 354806 w 2495550"/>
                <a:gd name="connsiteY294" fmla="*/ 942976 h 1352551"/>
                <a:gd name="connsiteX295" fmla="*/ 366712 w 2495550"/>
                <a:gd name="connsiteY295" fmla="*/ 916782 h 1352551"/>
                <a:gd name="connsiteX296" fmla="*/ 366712 w 2495550"/>
                <a:gd name="connsiteY296" fmla="*/ 916782 h 1352551"/>
                <a:gd name="connsiteX297" fmla="*/ 338137 w 2495550"/>
                <a:gd name="connsiteY297" fmla="*/ 923926 h 1352551"/>
                <a:gd name="connsiteX298" fmla="*/ 330993 w 2495550"/>
                <a:gd name="connsiteY298" fmla="*/ 900113 h 1352551"/>
                <a:gd name="connsiteX299" fmla="*/ 328612 w 2495550"/>
                <a:gd name="connsiteY299" fmla="*/ 921545 h 1352551"/>
                <a:gd name="connsiteX300" fmla="*/ 316706 w 2495550"/>
                <a:gd name="connsiteY300" fmla="*/ 954882 h 1352551"/>
                <a:gd name="connsiteX301" fmla="*/ 304800 w 2495550"/>
                <a:gd name="connsiteY301" fmla="*/ 947738 h 1352551"/>
                <a:gd name="connsiteX302" fmla="*/ 304800 w 2495550"/>
                <a:gd name="connsiteY302" fmla="*/ 923926 h 1352551"/>
                <a:gd name="connsiteX303" fmla="*/ 304800 w 2495550"/>
                <a:gd name="connsiteY303" fmla="*/ 912020 h 1352551"/>
                <a:gd name="connsiteX304" fmla="*/ 295275 w 2495550"/>
                <a:gd name="connsiteY304" fmla="*/ 900113 h 1352551"/>
                <a:gd name="connsiteX305" fmla="*/ 285750 w 2495550"/>
                <a:gd name="connsiteY305" fmla="*/ 907257 h 1352551"/>
                <a:gd name="connsiteX306" fmla="*/ 280987 w 2495550"/>
                <a:gd name="connsiteY306" fmla="*/ 942976 h 1352551"/>
                <a:gd name="connsiteX307" fmla="*/ 297656 w 2495550"/>
                <a:gd name="connsiteY307" fmla="*/ 962026 h 1352551"/>
                <a:gd name="connsiteX308" fmla="*/ 292893 w 2495550"/>
                <a:gd name="connsiteY308" fmla="*/ 981076 h 1352551"/>
                <a:gd name="connsiteX309" fmla="*/ 280987 w 2495550"/>
                <a:gd name="connsiteY309" fmla="*/ 1012032 h 1352551"/>
                <a:gd name="connsiteX310" fmla="*/ 266700 w 2495550"/>
                <a:gd name="connsiteY310" fmla="*/ 1035845 h 1352551"/>
                <a:gd name="connsiteX311" fmla="*/ 223837 w 2495550"/>
                <a:gd name="connsiteY311" fmla="*/ 1023938 h 1352551"/>
                <a:gd name="connsiteX312" fmla="*/ 216693 w 2495550"/>
                <a:gd name="connsiteY312" fmla="*/ 992982 h 1352551"/>
                <a:gd name="connsiteX313" fmla="*/ 173831 w 2495550"/>
                <a:gd name="connsiteY313" fmla="*/ 966788 h 1352551"/>
                <a:gd name="connsiteX314" fmla="*/ 121443 w 2495550"/>
                <a:gd name="connsiteY314" fmla="*/ 945357 h 1352551"/>
                <a:gd name="connsiteX315" fmla="*/ 78581 w 2495550"/>
                <a:gd name="connsiteY315" fmla="*/ 907257 h 1352551"/>
                <a:gd name="connsiteX316" fmla="*/ 52387 w 2495550"/>
                <a:gd name="connsiteY316" fmla="*/ 869157 h 1352551"/>
                <a:gd name="connsiteX317" fmla="*/ 28575 w 2495550"/>
                <a:gd name="connsiteY317" fmla="*/ 809626 h 1352551"/>
                <a:gd name="connsiteX318" fmla="*/ 16668 w 2495550"/>
                <a:gd name="connsiteY318" fmla="*/ 740570 h 1352551"/>
                <a:gd name="connsiteX319" fmla="*/ 19050 w 2495550"/>
                <a:gd name="connsiteY319" fmla="*/ 681038 h 1352551"/>
                <a:gd name="connsiteX320" fmla="*/ 0 w 2495550"/>
                <a:gd name="connsiteY320" fmla="*/ 500064 h 1352551"/>
                <a:gd name="connsiteX321" fmla="*/ 16668 w 2495550"/>
                <a:gd name="connsiteY321" fmla="*/ 0 h 1352551"/>
                <a:gd name="connsiteX322" fmla="*/ 2069306 w 2495550"/>
                <a:gd name="connsiteY322" fmla="*/ 4763 h 1352551"/>
                <a:gd name="connsiteX0" fmla="*/ 2069306 w 2495550"/>
                <a:gd name="connsiteY0" fmla="*/ 4763 h 1352551"/>
                <a:gd name="connsiteX1" fmla="*/ 2074068 w 2495550"/>
                <a:gd name="connsiteY1" fmla="*/ 38101 h 1352551"/>
                <a:gd name="connsiteX2" fmla="*/ 2083593 w 2495550"/>
                <a:gd name="connsiteY2" fmla="*/ 92870 h 1352551"/>
                <a:gd name="connsiteX3" fmla="*/ 2105025 w 2495550"/>
                <a:gd name="connsiteY3" fmla="*/ 138113 h 1352551"/>
                <a:gd name="connsiteX4" fmla="*/ 2102643 w 2495550"/>
                <a:gd name="connsiteY4" fmla="*/ 188120 h 1352551"/>
                <a:gd name="connsiteX5" fmla="*/ 2102643 w 2495550"/>
                <a:gd name="connsiteY5" fmla="*/ 233363 h 1352551"/>
                <a:gd name="connsiteX6" fmla="*/ 2097881 w 2495550"/>
                <a:gd name="connsiteY6" fmla="*/ 283370 h 1352551"/>
                <a:gd name="connsiteX7" fmla="*/ 2112168 w 2495550"/>
                <a:gd name="connsiteY7" fmla="*/ 323851 h 1352551"/>
                <a:gd name="connsiteX8" fmla="*/ 2126456 w 2495550"/>
                <a:gd name="connsiteY8" fmla="*/ 354807 h 1352551"/>
                <a:gd name="connsiteX9" fmla="*/ 2121693 w 2495550"/>
                <a:gd name="connsiteY9" fmla="*/ 392907 h 1352551"/>
                <a:gd name="connsiteX10" fmla="*/ 2135981 w 2495550"/>
                <a:gd name="connsiteY10" fmla="*/ 431007 h 1352551"/>
                <a:gd name="connsiteX11" fmla="*/ 2162175 w 2495550"/>
                <a:gd name="connsiteY11" fmla="*/ 459582 h 1352551"/>
                <a:gd name="connsiteX12" fmla="*/ 2185987 w 2495550"/>
                <a:gd name="connsiteY12" fmla="*/ 485776 h 1352551"/>
                <a:gd name="connsiteX13" fmla="*/ 2195512 w 2495550"/>
                <a:gd name="connsiteY13" fmla="*/ 521495 h 1352551"/>
                <a:gd name="connsiteX14" fmla="*/ 2233612 w 2495550"/>
                <a:gd name="connsiteY14" fmla="*/ 638176 h 1352551"/>
                <a:gd name="connsiteX15" fmla="*/ 2255043 w 2495550"/>
                <a:gd name="connsiteY15" fmla="*/ 723901 h 1352551"/>
                <a:gd name="connsiteX16" fmla="*/ 2283618 w 2495550"/>
                <a:gd name="connsiteY16" fmla="*/ 769145 h 1352551"/>
                <a:gd name="connsiteX17" fmla="*/ 2305050 w 2495550"/>
                <a:gd name="connsiteY17" fmla="*/ 826295 h 1352551"/>
                <a:gd name="connsiteX18" fmla="*/ 2314575 w 2495550"/>
                <a:gd name="connsiteY18" fmla="*/ 876301 h 1352551"/>
                <a:gd name="connsiteX19" fmla="*/ 2357437 w 2495550"/>
                <a:gd name="connsiteY19" fmla="*/ 914401 h 1352551"/>
                <a:gd name="connsiteX20" fmla="*/ 2359818 w 2495550"/>
                <a:gd name="connsiteY20" fmla="*/ 954882 h 1352551"/>
                <a:gd name="connsiteX21" fmla="*/ 2364581 w 2495550"/>
                <a:gd name="connsiteY21" fmla="*/ 969170 h 1352551"/>
                <a:gd name="connsiteX22" fmla="*/ 2381250 w 2495550"/>
                <a:gd name="connsiteY22" fmla="*/ 983457 h 1352551"/>
                <a:gd name="connsiteX23" fmla="*/ 2376487 w 2495550"/>
                <a:gd name="connsiteY23" fmla="*/ 1000126 h 1352551"/>
                <a:gd name="connsiteX24" fmla="*/ 2409825 w 2495550"/>
                <a:gd name="connsiteY24" fmla="*/ 1023938 h 1352551"/>
                <a:gd name="connsiteX25" fmla="*/ 2426493 w 2495550"/>
                <a:gd name="connsiteY25" fmla="*/ 1064420 h 1352551"/>
                <a:gd name="connsiteX26" fmla="*/ 2407443 w 2495550"/>
                <a:gd name="connsiteY26" fmla="*/ 1073945 h 1352551"/>
                <a:gd name="connsiteX27" fmla="*/ 2393156 w 2495550"/>
                <a:gd name="connsiteY27" fmla="*/ 1052513 h 1352551"/>
                <a:gd name="connsiteX28" fmla="*/ 2381250 w 2495550"/>
                <a:gd name="connsiteY28" fmla="*/ 1040607 h 1352551"/>
                <a:gd name="connsiteX29" fmla="*/ 2371725 w 2495550"/>
                <a:gd name="connsiteY29" fmla="*/ 1040607 h 1352551"/>
                <a:gd name="connsiteX30" fmla="*/ 2369343 w 2495550"/>
                <a:gd name="connsiteY30" fmla="*/ 1062038 h 1352551"/>
                <a:gd name="connsiteX31" fmla="*/ 2388393 w 2495550"/>
                <a:gd name="connsiteY31" fmla="*/ 1095376 h 1352551"/>
                <a:gd name="connsiteX32" fmla="*/ 2402681 w 2495550"/>
                <a:gd name="connsiteY32" fmla="*/ 1109663 h 1352551"/>
                <a:gd name="connsiteX33" fmla="*/ 2416968 w 2495550"/>
                <a:gd name="connsiteY33" fmla="*/ 1090613 h 1352551"/>
                <a:gd name="connsiteX34" fmla="*/ 2431256 w 2495550"/>
                <a:gd name="connsiteY34" fmla="*/ 1095376 h 1352551"/>
                <a:gd name="connsiteX35" fmla="*/ 2438400 w 2495550"/>
                <a:gd name="connsiteY35" fmla="*/ 1121570 h 1352551"/>
                <a:gd name="connsiteX36" fmla="*/ 2440781 w 2495550"/>
                <a:gd name="connsiteY36" fmla="*/ 1133476 h 1352551"/>
                <a:gd name="connsiteX37" fmla="*/ 2416968 w 2495550"/>
                <a:gd name="connsiteY37" fmla="*/ 1135857 h 1352551"/>
                <a:gd name="connsiteX38" fmla="*/ 2431256 w 2495550"/>
                <a:gd name="connsiteY38" fmla="*/ 1157288 h 1352551"/>
                <a:gd name="connsiteX39" fmla="*/ 2459831 w 2495550"/>
                <a:gd name="connsiteY39" fmla="*/ 1164432 h 1352551"/>
                <a:gd name="connsiteX40" fmla="*/ 2478881 w 2495550"/>
                <a:gd name="connsiteY40" fmla="*/ 1195388 h 1352551"/>
                <a:gd name="connsiteX41" fmla="*/ 2471737 w 2495550"/>
                <a:gd name="connsiteY41" fmla="*/ 1240632 h 1352551"/>
                <a:gd name="connsiteX42" fmla="*/ 2476500 w 2495550"/>
                <a:gd name="connsiteY42" fmla="*/ 1295401 h 1352551"/>
                <a:gd name="connsiteX43" fmla="*/ 2495550 w 2495550"/>
                <a:gd name="connsiteY43" fmla="*/ 1352551 h 1352551"/>
                <a:gd name="connsiteX44" fmla="*/ 2474118 w 2495550"/>
                <a:gd name="connsiteY44" fmla="*/ 1352551 h 1352551"/>
                <a:gd name="connsiteX45" fmla="*/ 2445543 w 2495550"/>
                <a:gd name="connsiteY45" fmla="*/ 1340645 h 1352551"/>
                <a:gd name="connsiteX46" fmla="*/ 2428875 w 2495550"/>
                <a:gd name="connsiteY46" fmla="*/ 1340645 h 1352551"/>
                <a:gd name="connsiteX47" fmla="*/ 2412206 w 2495550"/>
                <a:gd name="connsiteY47" fmla="*/ 1331120 h 1352551"/>
                <a:gd name="connsiteX48" fmla="*/ 2395537 w 2495550"/>
                <a:gd name="connsiteY48" fmla="*/ 1321595 h 1352551"/>
                <a:gd name="connsiteX49" fmla="*/ 2400300 w 2495550"/>
                <a:gd name="connsiteY49" fmla="*/ 1273970 h 1352551"/>
                <a:gd name="connsiteX50" fmla="*/ 2352675 w 2495550"/>
                <a:gd name="connsiteY50" fmla="*/ 1250157 h 1352551"/>
                <a:gd name="connsiteX51" fmla="*/ 2336006 w 2495550"/>
                <a:gd name="connsiteY51" fmla="*/ 1216819 h 1352551"/>
                <a:gd name="connsiteX52" fmla="*/ 2278856 w 2495550"/>
                <a:gd name="connsiteY52" fmla="*/ 1185864 h 1352551"/>
                <a:gd name="connsiteX53" fmla="*/ 2235993 w 2495550"/>
                <a:gd name="connsiteY53" fmla="*/ 1178720 h 1352551"/>
                <a:gd name="connsiteX54" fmla="*/ 2209800 w 2495550"/>
                <a:gd name="connsiteY54" fmla="*/ 1193007 h 1352551"/>
                <a:gd name="connsiteX55" fmla="*/ 2195512 w 2495550"/>
                <a:gd name="connsiteY55" fmla="*/ 1190626 h 1352551"/>
                <a:gd name="connsiteX56" fmla="*/ 2200275 w 2495550"/>
                <a:gd name="connsiteY56" fmla="*/ 1173957 h 1352551"/>
                <a:gd name="connsiteX57" fmla="*/ 2240756 w 2495550"/>
                <a:gd name="connsiteY57" fmla="*/ 1138239 h 1352551"/>
                <a:gd name="connsiteX58" fmla="*/ 2216943 w 2495550"/>
                <a:gd name="connsiteY58" fmla="*/ 1128713 h 1352551"/>
                <a:gd name="connsiteX59" fmla="*/ 2193131 w 2495550"/>
                <a:gd name="connsiteY59" fmla="*/ 1159670 h 1352551"/>
                <a:gd name="connsiteX60" fmla="*/ 2171700 w 2495550"/>
                <a:gd name="connsiteY60" fmla="*/ 1169195 h 1352551"/>
                <a:gd name="connsiteX61" fmla="*/ 2164556 w 2495550"/>
                <a:gd name="connsiteY61" fmla="*/ 1157288 h 1352551"/>
                <a:gd name="connsiteX62" fmla="*/ 2155031 w 2495550"/>
                <a:gd name="connsiteY62" fmla="*/ 1152526 h 1352551"/>
                <a:gd name="connsiteX63" fmla="*/ 2135981 w 2495550"/>
                <a:gd name="connsiteY63" fmla="*/ 1157288 h 1352551"/>
                <a:gd name="connsiteX64" fmla="*/ 2107406 w 2495550"/>
                <a:gd name="connsiteY64" fmla="*/ 1147763 h 1352551"/>
                <a:gd name="connsiteX65" fmla="*/ 2093119 w 2495550"/>
                <a:gd name="connsiteY65" fmla="*/ 1145383 h 1352551"/>
                <a:gd name="connsiteX66" fmla="*/ 2066924 w 2495550"/>
                <a:gd name="connsiteY66" fmla="*/ 1131094 h 1352551"/>
                <a:gd name="connsiteX67" fmla="*/ 2052638 w 2495550"/>
                <a:gd name="connsiteY67" fmla="*/ 1135857 h 1352551"/>
                <a:gd name="connsiteX68" fmla="*/ 2007393 w 2495550"/>
                <a:gd name="connsiteY68" fmla="*/ 1128713 h 1352551"/>
                <a:gd name="connsiteX69" fmla="*/ 1993106 w 2495550"/>
                <a:gd name="connsiteY69" fmla="*/ 1100138 h 1352551"/>
                <a:gd name="connsiteX70" fmla="*/ 1969293 w 2495550"/>
                <a:gd name="connsiteY70" fmla="*/ 1119188 h 1352551"/>
                <a:gd name="connsiteX71" fmla="*/ 1952625 w 2495550"/>
                <a:gd name="connsiteY71" fmla="*/ 1143001 h 1352551"/>
                <a:gd name="connsiteX72" fmla="*/ 1938337 w 2495550"/>
                <a:gd name="connsiteY72" fmla="*/ 1109663 h 1352551"/>
                <a:gd name="connsiteX73" fmla="*/ 1938337 w 2495550"/>
                <a:gd name="connsiteY73" fmla="*/ 1088232 h 1352551"/>
                <a:gd name="connsiteX74" fmla="*/ 1909762 w 2495550"/>
                <a:gd name="connsiteY74" fmla="*/ 1062038 h 1352551"/>
                <a:gd name="connsiteX75" fmla="*/ 1885950 w 2495550"/>
                <a:gd name="connsiteY75" fmla="*/ 1047751 h 1352551"/>
                <a:gd name="connsiteX76" fmla="*/ 1866900 w 2495550"/>
                <a:gd name="connsiteY76" fmla="*/ 1033463 h 1352551"/>
                <a:gd name="connsiteX77" fmla="*/ 1859756 w 2495550"/>
                <a:gd name="connsiteY77" fmla="*/ 1021557 h 1352551"/>
                <a:gd name="connsiteX78" fmla="*/ 1821656 w 2495550"/>
                <a:gd name="connsiteY78" fmla="*/ 1016795 h 1352551"/>
                <a:gd name="connsiteX79" fmla="*/ 1785937 w 2495550"/>
                <a:gd name="connsiteY79" fmla="*/ 1012032 h 1352551"/>
                <a:gd name="connsiteX80" fmla="*/ 1766887 w 2495550"/>
                <a:gd name="connsiteY80" fmla="*/ 985838 h 1352551"/>
                <a:gd name="connsiteX81" fmla="*/ 1726406 w 2495550"/>
                <a:gd name="connsiteY81" fmla="*/ 966788 h 1352551"/>
                <a:gd name="connsiteX82" fmla="*/ 1695450 w 2495550"/>
                <a:gd name="connsiteY82" fmla="*/ 952501 h 1352551"/>
                <a:gd name="connsiteX83" fmla="*/ 1676400 w 2495550"/>
                <a:gd name="connsiteY83" fmla="*/ 950120 h 1352551"/>
                <a:gd name="connsiteX84" fmla="*/ 1676400 w 2495550"/>
                <a:gd name="connsiteY84" fmla="*/ 926307 h 1352551"/>
                <a:gd name="connsiteX85" fmla="*/ 1657350 w 2495550"/>
                <a:gd name="connsiteY85" fmla="*/ 933451 h 1352551"/>
                <a:gd name="connsiteX86" fmla="*/ 1657350 w 2495550"/>
                <a:gd name="connsiteY86" fmla="*/ 933451 h 1352551"/>
                <a:gd name="connsiteX87" fmla="*/ 1635918 w 2495550"/>
                <a:gd name="connsiteY87" fmla="*/ 897732 h 1352551"/>
                <a:gd name="connsiteX88" fmla="*/ 1612106 w 2495550"/>
                <a:gd name="connsiteY88" fmla="*/ 876301 h 1352551"/>
                <a:gd name="connsiteX89" fmla="*/ 1597818 w 2495550"/>
                <a:gd name="connsiteY89" fmla="*/ 869157 h 1352551"/>
                <a:gd name="connsiteX90" fmla="*/ 1597818 w 2495550"/>
                <a:gd name="connsiteY90" fmla="*/ 850107 h 1352551"/>
                <a:gd name="connsiteX91" fmla="*/ 1619250 w 2495550"/>
                <a:gd name="connsiteY91" fmla="*/ 840582 h 1352551"/>
                <a:gd name="connsiteX92" fmla="*/ 1650206 w 2495550"/>
                <a:gd name="connsiteY92" fmla="*/ 847726 h 1352551"/>
                <a:gd name="connsiteX93" fmla="*/ 1674018 w 2495550"/>
                <a:gd name="connsiteY93" fmla="*/ 833438 h 1352551"/>
                <a:gd name="connsiteX94" fmla="*/ 1685925 w 2495550"/>
                <a:gd name="connsiteY94" fmla="*/ 821532 h 1352551"/>
                <a:gd name="connsiteX95" fmla="*/ 1704975 w 2495550"/>
                <a:gd name="connsiteY95" fmla="*/ 809626 h 1352551"/>
                <a:gd name="connsiteX96" fmla="*/ 1666875 w 2495550"/>
                <a:gd name="connsiteY96" fmla="*/ 776288 h 1352551"/>
                <a:gd name="connsiteX97" fmla="*/ 1640681 w 2495550"/>
                <a:gd name="connsiteY97" fmla="*/ 783432 h 1352551"/>
                <a:gd name="connsiteX98" fmla="*/ 1643061 w 2495550"/>
                <a:gd name="connsiteY98" fmla="*/ 800101 h 1352551"/>
                <a:gd name="connsiteX99" fmla="*/ 1624012 w 2495550"/>
                <a:gd name="connsiteY99" fmla="*/ 807244 h 1352551"/>
                <a:gd name="connsiteX100" fmla="*/ 1597819 w 2495550"/>
                <a:gd name="connsiteY100" fmla="*/ 814388 h 1352551"/>
                <a:gd name="connsiteX101" fmla="*/ 1576387 w 2495550"/>
                <a:gd name="connsiteY101" fmla="*/ 823913 h 1352551"/>
                <a:gd name="connsiteX102" fmla="*/ 1569243 w 2495550"/>
                <a:gd name="connsiteY102" fmla="*/ 840582 h 1352551"/>
                <a:gd name="connsiteX103" fmla="*/ 1547812 w 2495550"/>
                <a:gd name="connsiteY103" fmla="*/ 840582 h 1352551"/>
                <a:gd name="connsiteX104" fmla="*/ 1533525 w 2495550"/>
                <a:gd name="connsiteY104" fmla="*/ 850107 h 1352551"/>
                <a:gd name="connsiteX105" fmla="*/ 1502568 w 2495550"/>
                <a:gd name="connsiteY105" fmla="*/ 845345 h 1352551"/>
                <a:gd name="connsiteX106" fmla="*/ 1454943 w 2495550"/>
                <a:gd name="connsiteY106" fmla="*/ 840582 h 1352551"/>
                <a:gd name="connsiteX107" fmla="*/ 1433512 w 2495550"/>
                <a:gd name="connsiteY107" fmla="*/ 826295 h 1352551"/>
                <a:gd name="connsiteX108" fmla="*/ 1402556 w 2495550"/>
                <a:gd name="connsiteY108" fmla="*/ 828676 h 1352551"/>
                <a:gd name="connsiteX109" fmla="*/ 1376362 w 2495550"/>
                <a:gd name="connsiteY109" fmla="*/ 838201 h 1352551"/>
                <a:gd name="connsiteX110" fmla="*/ 1359693 w 2495550"/>
                <a:gd name="connsiteY110" fmla="*/ 833438 h 1352551"/>
                <a:gd name="connsiteX111" fmla="*/ 1340643 w 2495550"/>
                <a:gd name="connsiteY111" fmla="*/ 804863 h 1352551"/>
                <a:gd name="connsiteX112" fmla="*/ 1340643 w 2495550"/>
                <a:gd name="connsiteY112" fmla="*/ 792957 h 1352551"/>
                <a:gd name="connsiteX113" fmla="*/ 1331118 w 2495550"/>
                <a:gd name="connsiteY113" fmla="*/ 816770 h 1352551"/>
                <a:gd name="connsiteX114" fmla="*/ 1335881 w 2495550"/>
                <a:gd name="connsiteY114" fmla="*/ 850107 h 1352551"/>
                <a:gd name="connsiteX115" fmla="*/ 1328737 w 2495550"/>
                <a:gd name="connsiteY115" fmla="*/ 869157 h 1352551"/>
                <a:gd name="connsiteX116" fmla="*/ 1300162 w 2495550"/>
                <a:gd name="connsiteY116" fmla="*/ 869157 h 1352551"/>
                <a:gd name="connsiteX117" fmla="*/ 1281112 w 2495550"/>
                <a:gd name="connsiteY117" fmla="*/ 854870 h 1352551"/>
                <a:gd name="connsiteX118" fmla="*/ 1259681 w 2495550"/>
                <a:gd name="connsiteY118" fmla="*/ 854870 h 1352551"/>
                <a:gd name="connsiteX119" fmla="*/ 1235868 w 2495550"/>
                <a:gd name="connsiteY119" fmla="*/ 845345 h 1352551"/>
                <a:gd name="connsiteX120" fmla="*/ 1228725 w 2495550"/>
                <a:gd name="connsiteY120" fmla="*/ 838201 h 1352551"/>
                <a:gd name="connsiteX121" fmla="*/ 1228725 w 2495550"/>
                <a:gd name="connsiteY121" fmla="*/ 814388 h 1352551"/>
                <a:gd name="connsiteX122" fmla="*/ 1231106 w 2495550"/>
                <a:gd name="connsiteY122" fmla="*/ 790576 h 1352551"/>
                <a:gd name="connsiteX123" fmla="*/ 1235868 w 2495550"/>
                <a:gd name="connsiteY123" fmla="*/ 766763 h 1352551"/>
                <a:gd name="connsiteX124" fmla="*/ 1252537 w 2495550"/>
                <a:gd name="connsiteY124" fmla="*/ 752476 h 1352551"/>
                <a:gd name="connsiteX125" fmla="*/ 1259681 w 2495550"/>
                <a:gd name="connsiteY125" fmla="*/ 745332 h 1352551"/>
                <a:gd name="connsiteX126" fmla="*/ 1250156 w 2495550"/>
                <a:gd name="connsiteY126" fmla="*/ 721520 h 1352551"/>
                <a:gd name="connsiteX127" fmla="*/ 1216818 w 2495550"/>
                <a:gd name="connsiteY127" fmla="*/ 692945 h 1352551"/>
                <a:gd name="connsiteX128" fmla="*/ 1193006 w 2495550"/>
                <a:gd name="connsiteY128" fmla="*/ 676276 h 1352551"/>
                <a:gd name="connsiteX129" fmla="*/ 1178718 w 2495550"/>
                <a:gd name="connsiteY129" fmla="*/ 657226 h 1352551"/>
                <a:gd name="connsiteX130" fmla="*/ 1178718 w 2495550"/>
                <a:gd name="connsiteY130" fmla="*/ 657226 h 1352551"/>
                <a:gd name="connsiteX131" fmla="*/ 1183481 w 2495550"/>
                <a:gd name="connsiteY131" fmla="*/ 695326 h 1352551"/>
                <a:gd name="connsiteX132" fmla="*/ 1185862 w 2495550"/>
                <a:gd name="connsiteY132" fmla="*/ 723901 h 1352551"/>
                <a:gd name="connsiteX133" fmla="*/ 1212056 w 2495550"/>
                <a:gd name="connsiteY133" fmla="*/ 735807 h 1352551"/>
                <a:gd name="connsiteX134" fmla="*/ 1221581 w 2495550"/>
                <a:gd name="connsiteY134" fmla="*/ 750095 h 1352551"/>
                <a:gd name="connsiteX135" fmla="*/ 1212056 w 2495550"/>
                <a:gd name="connsiteY135" fmla="*/ 776288 h 1352551"/>
                <a:gd name="connsiteX136" fmla="*/ 1214437 w 2495550"/>
                <a:gd name="connsiteY136" fmla="*/ 802482 h 1352551"/>
                <a:gd name="connsiteX137" fmla="*/ 1207293 w 2495550"/>
                <a:gd name="connsiteY137" fmla="*/ 823913 h 1352551"/>
                <a:gd name="connsiteX138" fmla="*/ 1212056 w 2495550"/>
                <a:gd name="connsiteY138" fmla="*/ 842963 h 1352551"/>
                <a:gd name="connsiteX139" fmla="*/ 1212056 w 2495550"/>
                <a:gd name="connsiteY139" fmla="*/ 842963 h 1352551"/>
                <a:gd name="connsiteX140" fmla="*/ 1183481 w 2495550"/>
                <a:gd name="connsiteY140" fmla="*/ 842963 h 1352551"/>
                <a:gd name="connsiteX141" fmla="*/ 1166812 w 2495550"/>
                <a:gd name="connsiteY141" fmla="*/ 842963 h 1352551"/>
                <a:gd name="connsiteX142" fmla="*/ 1147762 w 2495550"/>
                <a:gd name="connsiteY142" fmla="*/ 852488 h 1352551"/>
                <a:gd name="connsiteX143" fmla="*/ 1131093 w 2495550"/>
                <a:gd name="connsiteY143" fmla="*/ 842963 h 1352551"/>
                <a:gd name="connsiteX144" fmla="*/ 1104900 w 2495550"/>
                <a:gd name="connsiteY144" fmla="*/ 852488 h 1352551"/>
                <a:gd name="connsiteX145" fmla="*/ 1083468 w 2495550"/>
                <a:gd name="connsiteY145" fmla="*/ 859632 h 1352551"/>
                <a:gd name="connsiteX146" fmla="*/ 1076325 w 2495550"/>
                <a:gd name="connsiteY146" fmla="*/ 847726 h 1352551"/>
                <a:gd name="connsiteX147" fmla="*/ 1047750 w 2495550"/>
                <a:gd name="connsiteY147" fmla="*/ 857251 h 1352551"/>
                <a:gd name="connsiteX148" fmla="*/ 1009650 w 2495550"/>
                <a:gd name="connsiteY148" fmla="*/ 828676 h 1352551"/>
                <a:gd name="connsiteX149" fmla="*/ 981075 w 2495550"/>
                <a:gd name="connsiteY149" fmla="*/ 831057 h 1352551"/>
                <a:gd name="connsiteX150" fmla="*/ 959643 w 2495550"/>
                <a:gd name="connsiteY150" fmla="*/ 840582 h 1352551"/>
                <a:gd name="connsiteX151" fmla="*/ 938212 w 2495550"/>
                <a:gd name="connsiteY151" fmla="*/ 857251 h 1352551"/>
                <a:gd name="connsiteX152" fmla="*/ 926306 w 2495550"/>
                <a:gd name="connsiteY152" fmla="*/ 838201 h 1352551"/>
                <a:gd name="connsiteX153" fmla="*/ 964406 w 2495550"/>
                <a:gd name="connsiteY153" fmla="*/ 809626 h 1352551"/>
                <a:gd name="connsiteX154" fmla="*/ 957262 w 2495550"/>
                <a:gd name="connsiteY154" fmla="*/ 773907 h 1352551"/>
                <a:gd name="connsiteX155" fmla="*/ 931068 w 2495550"/>
                <a:gd name="connsiteY155" fmla="*/ 783432 h 1352551"/>
                <a:gd name="connsiteX156" fmla="*/ 923925 w 2495550"/>
                <a:gd name="connsiteY156" fmla="*/ 776288 h 1352551"/>
                <a:gd name="connsiteX157" fmla="*/ 928687 w 2495550"/>
                <a:gd name="connsiteY157" fmla="*/ 804863 h 1352551"/>
                <a:gd name="connsiteX158" fmla="*/ 914400 w 2495550"/>
                <a:gd name="connsiteY158" fmla="*/ 828676 h 1352551"/>
                <a:gd name="connsiteX159" fmla="*/ 904875 w 2495550"/>
                <a:gd name="connsiteY159" fmla="*/ 833438 h 1352551"/>
                <a:gd name="connsiteX160" fmla="*/ 876300 w 2495550"/>
                <a:gd name="connsiteY160" fmla="*/ 804863 h 1352551"/>
                <a:gd name="connsiteX161" fmla="*/ 854868 w 2495550"/>
                <a:gd name="connsiteY161" fmla="*/ 778669 h 1352551"/>
                <a:gd name="connsiteX162" fmla="*/ 845343 w 2495550"/>
                <a:gd name="connsiteY162" fmla="*/ 759620 h 1352551"/>
                <a:gd name="connsiteX163" fmla="*/ 823912 w 2495550"/>
                <a:gd name="connsiteY163" fmla="*/ 764382 h 1352551"/>
                <a:gd name="connsiteX164" fmla="*/ 821531 w 2495550"/>
                <a:gd name="connsiteY164" fmla="*/ 738188 h 1352551"/>
                <a:gd name="connsiteX165" fmla="*/ 800100 w 2495550"/>
                <a:gd name="connsiteY165" fmla="*/ 697707 h 1352551"/>
                <a:gd name="connsiteX166" fmla="*/ 800100 w 2495550"/>
                <a:gd name="connsiteY166" fmla="*/ 723901 h 1352551"/>
                <a:gd name="connsiteX167" fmla="*/ 802481 w 2495550"/>
                <a:gd name="connsiteY167" fmla="*/ 762001 h 1352551"/>
                <a:gd name="connsiteX168" fmla="*/ 816768 w 2495550"/>
                <a:gd name="connsiteY168" fmla="*/ 797720 h 1352551"/>
                <a:gd name="connsiteX169" fmla="*/ 840581 w 2495550"/>
                <a:gd name="connsiteY169" fmla="*/ 838201 h 1352551"/>
                <a:gd name="connsiteX170" fmla="*/ 862012 w 2495550"/>
                <a:gd name="connsiteY170" fmla="*/ 859632 h 1352551"/>
                <a:gd name="connsiteX171" fmla="*/ 854868 w 2495550"/>
                <a:gd name="connsiteY171" fmla="*/ 878682 h 1352551"/>
                <a:gd name="connsiteX172" fmla="*/ 840581 w 2495550"/>
                <a:gd name="connsiteY172" fmla="*/ 907257 h 1352551"/>
                <a:gd name="connsiteX173" fmla="*/ 840581 w 2495550"/>
                <a:gd name="connsiteY173" fmla="*/ 907257 h 1352551"/>
                <a:gd name="connsiteX174" fmla="*/ 816768 w 2495550"/>
                <a:gd name="connsiteY174" fmla="*/ 907257 h 1352551"/>
                <a:gd name="connsiteX175" fmla="*/ 826293 w 2495550"/>
                <a:gd name="connsiteY175" fmla="*/ 873920 h 1352551"/>
                <a:gd name="connsiteX176" fmla="*/ 812006 w 2495550"/>
                <a:gd name="connsiteY176" fmla="*/ 890588 h 1352551"/>
                <a:gd name="connsiteX177" fmla="*/ 804862 w 2495550"/>
                <a:gd name="connsiteY177" fmla="*/ 866776 h 1352551"/>
                <a:gd name="connsiteX178" fmla="*/ 785812 w 2495550"/>
                <a:gd name="connsiteY178" fmla="*/ 869157 h 1352551"/>
                <a:gd name="connsiteX179" fmla="*/ 766762 w 2495550"/>
                <a:gd name="connsiteY179" fmla="*/ 866776 h 1352551"/>
                <a:gd name="connsiteX180" fmla="*/ 759618 w 2495550"/>
                <a:gd name="connsiteY180" fmla="*/ 857251 h 1352551"/>
                <a:gd name="connsiteX181" fmla="*/ 759618 w 2495550"/>
                <a:gd name="connsiteY181" fmla="*/ 857251 h 1352551"/>
                <a:gd name="connsiteX182" fmla="*/ 745331 w 2495550"/>
                <a:gd name="connsiteY182" fmla="*/ 854870 h 1352551"/>
                <a:gd name="connsiteX183" fmla="*/ 728662 w 2495550"/>
                <a:gd name="connsiteY183" fmla="*/ 854870 h 1352551"/>
                <a:gd name="connsiteX184" fmla="*/ 716756 w 2495550"/>
                <a:gd name="connsiteY184" fmla="*/ 871538 h 1352551"/>
                <a:gd name="connsiteX185" fmla="*/ 697706 w 2495550"/>
                <a:gd name="connsiteY185" fmla="*/ 871538 h 1352551"/>
                <a:gd name="connsiteX186" fmla="*/ 685800 w 2495550"/>
                <a:gd name="connsiteY186" fmla="*/ 857251 h 1352551"/>
                <a:gd name="connsiteX187" fmla="*/ 683418 w 2495550"/>
                <a:gd name="connsiteY187" fmla="*/ 857251 h 1352551"/>
                <a:gd name="connsiteX188" fmla="*/ 669131 w 2495550"/>
                <a:gd name="connsiteY188" fmla="*/ 871538 h 1352551"/>
                <a:gd name="connsiteX189" fmla="*/ 669131 w 2495550"/>
                <a:gd name="connsiteY189" fmla="*/ 885826 h 1352551"/>
                <a:gd name="connsiteX190" fmla="*/ 678656 w 2495550"/>
                <a:gd name="connsiteY190" fmla="*/ 895351 h 1352551"/>
                <a:gd name="connsiteX191" fmla="*/ 721518 w 2495550"/>
                <a:gd name="connsiteY191" fmla="*/ 895351 h 1352551"/>
                <a:gd name="connsiteX192" fmla="*/ 754856 w 2495550"/>
                <a:gd name="connsiteY192" fmla="*/ 895351 h 1352551"/>
                <a:gd name="connsiteX193" fmla="*/ 792956 w 2495550"/>
                <a:gd name="connsiteY193" fmla="*/ 892970 h 1352551"/>
                <a:gd name="connsiteX194" fmla="*/ 800100 w 2495550"/>
                <a:gd name="connsiteY194" fmla="*/ 904876 h 1352551"/>
                <a:gd name="connsiteX195" fmla="*/ 800100 w 2495550"/>
                <a:gd name="connsiteY195" fmla="*/ 904876 h 1352551"/>
                <a:gd name="connsiteX196" fmla="*/ 771525 w 2495550"/>
                <a:gd name="connsiteY196" fmla="*/ 919163 h 1352551"/>
                <a:gd name="connsiteX197" fmla="*/ 752475 w 2495550"/>
                <a:gd name="connsiteY197" fmla="*/ 935832 h 1352551"/>
                <a:gd name="connsiteX198" fmla="*/ 752475 w 2495550"/>
                <a:gd name="connsiteY198" fmla="*/ 935832 h 1352551"/>
                <a:gd name="connsiteX199" fmla="*/ 723900 w 2495550"/>
                <a:gd name="connsiteY199" fmla="*/ 923926 h 1352551"/>
                <a:gd name="connsiteX200" fmla="*/ 707231 w 2495550"/>
                <a:gd name="connsiteY200" fmla="*/ 914401 h 1352551"/>
                <a:gd name="connsiteX201" fmla="*/ 669131 w 2495550"/>
                <a:gd name="connsiteY201" fmla="*/ 914401 h 1352551"/>
                <a:gd name="connsiteX202" fmla="*/ 635793 w 2495550"/>
                <a:gd name="connsiteY202" fmla="*/ 919163 h 1352551"/>
                <a:gd name="connsiteX203" fmla="*/ 616743 w 2495550"/>
                <a:gd name="connsiteY203" fmla="*/ 902495 h 1352551"/>
                <a:gd name="connsiteX204" fmla="*/ 607218 w 2495550"/>
                <a:gd name="connsiteY204" fmla="*/ 864395 h 1352551"/>
                <a:gd name="connsiteX205" fmla="*/ 597693 w 2495550"/>
                <a:gd name="connsiteY205" fmla="*/ 850107 h 1352551"/>
                <a:gd name="connsiteX206" fmla="*/ 590550 w 2495550"/>
                <a:gd name="connsiteY206" fmla="*/ 833438 h 1352551"/>
                <a:gd name="connsiteX207" fmla="*/ 576262 w 2495550"/>
                <a:gd name="connsiteY207" fmla="*/ 840582 h 1352551"/>
                <a:gd name="connsiteX208" fmla="*/ 576262 w 2495550"/>
                <a:gd name="connsiteY208" fmla="*/ 864395 h 1352551"/>
                <a:gd name="connsiteX209" fmla="*/ 561975 w 2495550"/>
                <a:gd name="connsiteY209" fmla="*/ 850107 h 1352551"/>
                <a:gd name="connsiteX210" fmla="*/ 540543 w 2495550"/>
                <a:gd name="connsiteY210" fmla="*/ 842963 h 1352551"/>
                <a:gd name="connsiteX211" fmla="*/ 516731 w 2495550"/>
                <a:gd name="connsiteY211" fmla="*/ 845345 h 1352551"/>
                <a:gd name="connsiteX212" fmla="*/ 509587 w 2495550"/>
                <a:gd name="connsiteY212" fmla="*/ 866776 h 1352551"/>
                <a:gd name="connsiteX213" fmla="*/ 497681 w 2495550"/>
                <a:gd name="connsiteY213" fmla="*/ 871538 h 1352551"/>
                <a:gd name="connsiteX214" fmla="*/ 478631 w 2495550"/>
                <a:gd name="connsiteY214" fmla="*/ 871538 h 1352551"/>
                <a:gd name="connsiteX215" fmla="*/ 450056 w 2495550"/>
                <a:gd name="connsiteY215" fmla="*/ 881063 h 1352551"/>
                <a:gd name="connsiteX216" fmla="*/ 435768 w 2495550"/>
                <a:gd name="connsiteY216" fmla="*/ 904876 h 1352551"/>
                <a:gd name="connsiteX217" fmla="*/ 442912 w 2495550"/>
                <a:gd name="connsiteY217" fmla="*/ 912020 h 1352551"/>
                <a:gd name="connsiteX218" fmla="*/ 483393 w 2495550"/>
                <a:gd name="connsiteY218" fmla="*/ 890588 h 1352551"/>
                <a:gd name="connsiteX219" fmla="*/ 504825 w 2495550"/>
                <a:gd name="connsiteY219" fmla="*/ 895351 h 1352551"/>
                <a:gd name="connsiteX220" fmla="*/ 535781 w 2495550"/>
                <a:gd name="connsiteY220" fmla="*/ 883445 h 1352551"/>
                <a:gd name="connsiteX221" fmla="*/ 569118 w 2495550"/>
                <a:gd name="connsiteY221" fmla="*/ 909638 h 1352551"/>
                <a:gd name="connsiteX222" fmla="*/ 578643 w 2495550"/>
                <a:gd name="connsiteY222" fmla="*/ 935832 h 1352551"/>
                <a:gd name="connsiteX223" fmla="*/ 607218 w 2495550"/>
                <a:gd name="connsiteY223" fmla="*/ 928688 h 1352551"/>
                <a:gd name="connsiteX224" fmla="*/ 623887 w 2495550"/>
                <a:gd name="connsiteY224" fmla="*/ 950120 h 1352551"/>
                <a:gd name="connsiteX225" fmla="*/ 661987 w 2495550"/>
                <a:gd name="connsiteY225" fmla="*/ 954882 h 1352551"/>
                <a:gd name="connsiteX226" fmla="*/ 721518 w 2495550"/>
                <a:gd name="connsiteY226" fmla="*/ 964407 h 1352551"/>
                <a:gd name="connsiteX227" fmla="*/ 762000 w 2495550"/>
                <a:gd name="connsiteY227" fmla="*/ 971551 h 1352551"/>
                <a:gd name="connsiteX228" fmla="*/ 762000 w 2495550"/>
                <a:gd name="connsiteY228" fmla="*/ 971551 h 1352551"/>
                <a:gd name="connsiteX229" fmla="*/ 781050 w 2495550"/>
                <a:gd name="connsiteY229" fmla="*/ 940595 h 1352551"/>
                <a:gd name="connsiteX230" fmla="*/ 807243 w 2495550"/>
                <a:gd name="connsiteY230" fmla="*/ 940595 h 1352551"/>
                <a:gd name="connsiteX231" fmla="*/ 845343 w 2495550"/>
                <a:gd name="connsiteY231" fmla="*/ 940595 h 1352551"/>
                <a:gd name="connsiteX232" fmla="*/ 838200 w 2495550"/>
                <a:gd name="connsiteY232" fmla="*/ 954882 h 1352551"/>
                <a:gd name="connsiteX233" fmla="*/ 828675 w 2495550"/>
                <a:gd name="connsiteY233" fmla="*/ 969170 h 1352551"/>
                <a:gd name="connsiteX234" fmla="*/ 840581 w 2495550"/>
                <a:gd name="connsiteY234" fmla="*/ 978695 h 1352551"/>
                <a:gd name="connsiteX235" fmla="*/ 816768 w 2495550"/>
                <a:gd name="connsiteY235" fmla="*/ 997745 h 1352551"/>
                <a:gd name="connsiteX236" fmla="*/ 814387 w 2495550"/>
                <a:gd name="connsiteY236" fmla="*/ 1019176 h 1352551"/>
                <a:gd name="connsiteX237" fmla="*/ 807243 w 2495550"/>
                <a:gd name="connsiteY237" fmla="*/ 1031082 h 1352551"/>
                <a:gd name="connsiteX238" fmla="*/ 781050 w 2495550"/>
                <a:gd name="connsiteY238" fmla="*/ 1035845 h 1352551"/>
                <a:gd name="connsiteX239" fmla="*/ 788193 w 2495550"/>
                <a:gd name="connsiteY239" fmla="*/ 1059657 h 1352551"/>
                <a:gd name="connsiteX240" fmla="*/ 757237 w 2495550"/>
                <a:gd name="connsiteY240" fmla="*/ 1064420 h 1352551"/>
                <a:gd name="connsiteX241" fmla="*/ 742950 w 2495550"/>
                <a:gd name="connsiteY241" fmla="*/ 1047751 h 1352551"/>
                <a:gd name="connsiteX242" fmla="*/ 711993 w 2495550"/>
                <a:gd name="connsiteY242" fmla="*/ 1050132 h 1352551"/>
                <a:gd name="connsiteX243" fmla="*/ 685800 w 2495550"/>
                <a:gd name="connsiteY243" fmla="*/ 1057276 h 1352551"/>
                <a:gd name="connsiteX244" fmla="*/ 659606 w 2495550"/>
                <a:gd name="connsiteY244" fmla="*/ 1054895 h 1352551"/>
                <a:gd name="connsiteX245" fmla="*/ 638175 w 2495550"/>
                <a:gd name="connsiteY245" fmla="*/ 1052513 h 1352551"/>
                <a:gd name="connsiteX246" fmla="*/ 638175 w 2495550"/>
                <a:gd name="connsiteY246" fmla="*/ 1038226 h 1352551"/>
                <a:gd name="connsiteX247" fmla="*/ 616743 w 2495550"/>
                <a:gd name="connsiteY247" fmla="*/ 1040607 h 1352551"/>
                <a:gd name="connsiteX248" fmla="*/ 595312 w 2495550"/>
                <a:gd name="connsiteY248" fmla="*/ 1045370 h 1352551"/>
                <a:gd name="connsiteX249" fmla="*/ 588168 w 2495550"/>
                <a:gd name="connsiteY249" fmla="*/ 1035845 h 1352551"/>
                <a:gd name="connsiteX250" fmla="*/ 588168 w 2495550"/>
                <a:gd name="connsiteY250" fmla="*/ 1023938 h 1352551"/>
                <a:gd name="connsiteX251" fmla="*/ 588168 w 2495550"/>
                <a:gd name="connsiteY251" fmla="*/ 1023938 h 1352551"/>
                <a:gd name="connsiteX252" fmla="*/ 642937 w 2495550"/>
                <a:gd name="connsiteY252" fmla="*/ 1009651 h 1352551"/>
                <a:gd name="connsiteX253" fmla="*/ 664368 w 2495550"/>
                <a:gd name="connsiteY253" fmla="*/ 992982 h 1352551"/>
                <a:gd name="connsiteX254" fmla="*/ 664368 w 2495550"/>
                <a:gd name="connsiteY254" fmla="*/ 992982 h 1352551"/>
                <a:gd name="connsiteX255" fmla="*/ 664368 w 2495550"/>
                <a:gd name="connsiteY255" fmla="*/ 992982 h 1352551"/>
                <a:gd name="connsiteX256" fmla="*/ 614362 w 2495550"/>
                <a:gd name="connsiteY256" fmla="*/ 992982 h 1352551"/>
                <a:gd name="connsiteX257" fmla="*/ 597693 w 2495550"/>
                <a:gd name="connsiteY257" fmla="*/ 995363 h 1352551"/>
                <a:gd name="connsiteX258" fmla="*/ 595312 w 2495550"/>
                <a:gd name="connsiteY258" fmla="*/ 973932 h 1352551"/>
                <a:gd name="connsiteX259" fmla="*/ 566737 w 2495550"/>
                <a:gd name="connsiteY259" fmla="*/ 971551 h 1352551"/>
                <a:gd name="connsiteX260" fmla="*/ 576262 w 2495550"/>
                <a:gd name="connsiteY260" fmla="*/ 992982 h 1352551"/>
                <a:gd name="connsiteX261" fmla="*/ 561975 w 2495550"/>
                <a:gd name="connsiteY261" fmla="*/ 997745 h 1352551"/>
                <a:gd name="connsiteX262" fmla="*/ 528637 w 2495550"/>
                <a:gd name="connsiteY262" fmla="*/ 992982 h 1352551"/>
                <a:gd name="connsiteX263" fmla="*/ 509587 w 2495550"/>
                <a:gd name="connsiteY263" fmla="*/ 995363 h 1352551"/>
                <a:gd name="connsiteX264" fmla="*/ 523875 w 2495550"/>
                <a:gd name="connsiteY264" fmla="*/ 1012032 h 1352551"/>
                <a:gd name="connsiteX265" fmla="*/ 533400 w 2495550"/>
                <a:gd name="connsiteY265" fmla="*/ 1023938 h 1352551"/>
                <a:gd name="connsiteX266" fmla="*/ 523875 w 2495550"/>
                <a:gd name="connsiteY266" fmla="*/ 1033463 h 1352551"/>
                <a:gd name="connsiteX267" fmla="*/ 523875 w 2495550"/>
                <a:gd name="connsiteY267" fmla="*/ 1033463 h 1352551"/>
                <a:gd name="connsiteX268" fmla="*/ 514350 w 2495550"/>
                <a:gd name="connsiteY268" fmla="*/ 1059657 h 1352551"/>
                <a:gd name="connsiteX269" fmla="*/ 485775 w 2495550"/>
                <a:gd name="connsiteY269" fmla="*/ 1081088 h 1352551"/>
                <a:gd name="connsiteX270" fmla="*/ 471487 w 2495550"/>
                <a:gd name="connsiteY270" fmla="*/ 1076326 h 1352551"/>
                <a:gd name="connsiteX271" fmla="*/ 454818 w 2495550"/>
                <a:gd name="connsiteY271" fmla="*/ 1090613 h 1352551"/>
                <a:gd name="connsiteX272" fmla="*/ 447675 w 2495550"/>
                <a:gd name="connsiteY272" fmla="*/ 1088232 h 1352551"/>
                <a:gd name="connsiteX273" fmla="*/ 450056 w 2495550"/>
                <a:gd name="connsiteY273" fmla="*/ 1064420 h 1352551"/>
                <a:gd name="connsiteX274" fmla="*/ 452437 w 2495550"/>
                <a:gd name="connsiteY274" fmla="*/ 1040607 h 1352551"/>
                <a:gd name="connsiteX275" fmla="*/ 442912 w 2495550"/>
                <a:gd name="connsiteY275" fmla="*/ 1035845 h 1352551"/>
                <a:gd name="connsiteX276" fmla="*/ 440531 w 2495550"/>
                <a:gd name="connsiteY276" fmla="*/ 1052513 h 1352551"/>
                <a:gd name="connsiteX277" fmla="*/ 433387 w 2495550"/>
                <a:gd name="connsiteY277" fmla="*/ 1066801 h 1352551"/>
                <a:gd name="connsiteX278" fmla="*/ 409575 w 2495550"/>
                <a:gd name="connsiteY278" fmla="*/ 1057276 h 1352551"/>
                <a:gd name="connsiteX279" fmla="*/ 400050 w 2495550"/>
                <a:gd name="connsiteY279" fmla="*/ 1054895 h 1352551"/>
                <a:gd name="connsiteX280" fmla="*/ 400050 w 2495550"/>
                <a:gd name="connsiteY280" fmla="*/ 1073945 h 1352551"/>
                <a:gd name="connsiteX281" fmla="*/ 421481 w 2495550"/>
                <a:gd name="connsiteY281" fmla="*/ 1092995 h 1352551"/>
                <a:gd name="connsiteX282" fmla="*/ 392906 w 2495550"/>
                <a:gd name="connsiteY282" fmla="*/ 1095376 h 1352551"/>
                <a:gd name="connsiteX283" fmla="*/ 388143 w 2495550"/>
                <a:gd name="connsiteY283" fmla="*/ 1104901 h 1352551"/>
                <a:gd name="connsiteX284" fmla="*/ 359568 w 2495550"/>
                <a:gd name="connsiteY284" fmla="*/ 1095376 h 1352551"/>
                <a:gd name="connsiteX285" fmla="*/ 359568 w 2495550"/>
                <a:gd name="connsiteY285" fmla="*/ 1114426 h 1352551"/>
                <a:gd name="connsiteX286" fmla="*/ 350043 w 2495550"/>
                <a:gd name="connsiteY286" fmla="*/ 1126332 h 1352551"/>
                <a:gd name="connsiteX287" fmla="*/ 340518 w 2495550"/>
                <a:gd name="connsiteY287" fmla="*/ 1126332 h 1352551"/>
                <a:gd name="connsiteX288" fmla="*/ 333375 w 2495550"/>
                <a:gd name="connsiteY288" fmla="*/ 1092995 h 1352551"/>
                <a:gd name="connsiteX289" fmla="*/ 307181 w 2495550"/>
                <a:gd name="connsiteY289" fmla="*/ 1078707 h 1352551"/>
                <a:gd name="connsiteX290" fmla="*/ 288131 w 2495550"/>
                <a:gd name="connsiteY290" fmla="*/ 1066801 h 1352551"/>
                <a:gd name="connsiteX291" fmla="*/ 295275 w 2495550"/>
                <a:gd name="connsiteY291" fmla="*/ 1016795 h 1352551"/>
                <a:gd name="connsiteX292" fmla="*/ 302418 w 2495550"/>
                <a:gd name="connsiteY292" fmla="*/ 983457 h 1352551"/>
                <a:gd name="connsiteX293" fmla="*/ 345281 w 2495550"/>
                <a:gd name="connsiteY293" fmla="*/ 959645 h 1352551"/>
                <a:gd name="connsiteX294" fmla="*/ 354806 w 2495550"/>
                <a:gd name="connsiteY294" fmla="*/ 942976 h 1352551"/>
                <a:gd name="connsiteX295" fmla="*/ 366712 w 2495550"/>
                <a:gd name="connsiteY295" fmla="*/ 916782 h 1352551"/>
                <a:gd name="connsiteX296" fmla="*/ 366712 w 2495550"/>
                <a:gd name="connsiteY296" fmla="*/ 916782 h 1352551"/>
                <a:gd name="connsiteX297" fmla="*/ 338137 w 2495550"/>
                <a:gd name="connsiteY297" fmla="*/ 923926 h 1352551"/>
                <a:gd name="connsiteX298" fmla="*/ 330993 w 2495550"/>
                <a:gd name="connsiteY298" fmla="*/ 900113 h 1352551"/>
                <a:gd name="connsiteX299" fmla="*/ 328612 w 2495550"/>
                <a:gd name="connsiteY299" fmla="*/ 921545 h 1352551"/>
                <a:gd name="connsiteX300" fmla="*/ 316706 w 2495550"/>
                <a:gd name="connsiteY300" fmla="*/ 954882 h 1352551"/>
                <a:gd name="connsiteX301" fmla="*/ 304800 w 2495550"/>
                <a:gd name="connsiteY301" fmla="*/ 947738 h 1352551"/>
                <a:gd name="connsiteX302" fmla="*/ 304800 w 2495550"/>
                <a:gd name="connsiteY302" fmla="*/ 923926 h 1352551"/>
                <a:gd name="connsiteX303" fmla="*/ 304800 w 2495550"/>
                <a:gd name="connsiteY303" fmla="*/ 912020 h 1352551"/>
                <a:gd name="connsiteX304" fmla="*/ 295275 w 2495550"/>
                <a:gd name="connsiteY304" fmla="*/ 900113 h 1352551"/>
                <a:gd name="connsiteX305" fmla="*/ 285750 w 2495550"/>
                <a:gd name="connsiteY305" fmla="*/ 907257 h 1352551"/>
                <a:gd name="connsiteX306" fmla="*/ 280987 w 2495550"/>
                <a:gd name="connsiteY306" fmla="*/ 942976 h 1352551"/>
                <a:gd name="connsiteX307" fmla="*/ 297656 w 2495550"/>
                <a:gd name="connsiteY307" fmla="*/ 962026 h 1352551"/>
                <a:gd name="connsiteX308" fmla="*/ 292893 w 2495550"/>
                <a:gd name="connsiteY308" fmla="*/ 981076 h 1352551"/>
                <a:gd name="connsiteX309" fmla="*/ 280987 w 2495550"/>
                <a:gd name="connsiteY309" fmla="*/ 1012032 h 1352551"/>
                <a:gd name="connsiteX310" fmla="*/ 266700 w 2495550"/>
                <a:gd name="connsiteY310" fmla="*/ 1035845 h 1352551"/>
                <a:gd name="connsiteX311" fmla="*/ 223837 w 2495550"/>
                <a:gd name="connsiteY311" fmla="*/ 1023938 h 1352551"/>
                <a:gd name="connsiteX312" fmla="*/ 216693 w 2495550"/>
                <a:gd name="connsiteY312" fmla="*/ 992982 h 1352551"/>
                <a:gd name="connsiteX313" fmla="*/ 173831 w 2495550"/>
                <a:gd name="connsiteY313" fmla="*/ 966788 h 1352551"/>
                <a:gd name="connsiteX314" fmla="*/ 121443 w 2495550"/>
                <a:gd name="connsiteY314" fmla="*/ 945357 h 1352551"/>
                <a:gd name="connsiteX315" fmla="*/ 78581 w 2495550"/>
                <a:gd name="connsiteY315" fmla="*/ 907257 h 1352551"/>
                <a:gd name="connsiteX316" fmla="*/ 52387 w 2495550"/>
                <a:gd name="connsiteY316" fmla="*/ 869157 h 1352551"/>
                <a:gd name="connsiteX317" fmla="*/ 28575 w 2495550"/>
                <a:gd name="connsiteY317" fmla="*/ 809626 h 1352551"/>
                <a:gd name="connsiteX318" fmla="*/ 16668 w 2495550"/>
                <a:gd name="connsiteY318" fmla="*/ 740570 h 1352551"/>
                <a:gd name="connsiteX319" fmla="*/ 19050 w 2495550"/>
                <a:gd name="connsiteY319" fmla="*/ 681038 h 1352551"/>
                <a:gd name="connsiteX320" fmla="*/ 0 w 2495550"/>
                <a:gd name="connsiteY320" fmla="*/ 500064 h 1352551"/>
                <a:gd name="connsiteX321" fmla="*/ 16668 w 2495550"/>
                <a:gd name="connsiteY321" fmla="*/ 0 h 1352551"/>
                <a:gd name="connsiteX322" fmla="*/ 2069306 w 2495550"/>
                <a:gd name="connsiteY322" fmla="*/ 4763 h 1352551"/>
                <a:gd name="connsiteX0" fmla="*/ 2069306 w 2495550"/>
                <a:gd name="connsiteY0" fmla="*/ 4763 h 1352551"/>
                <a:gd name="connsiteX1" fmla="*/ 2074068 w 2495550"/>
                <a:gd name="connsiteY1" fmla="*/ 38101 h 1352551"/>
                <a:gd name="connsiteX2" fmla="*/ 2083593 w 2495550"/>
                <a:gd name="connsiteY2" fmla="*/ 92870 h 1352551"/>
                <a:gd name="connsiteX3" fmla="*/ 2105025 w 2495550"/>
                <a:gd name="connsiteY3" fmla="*/ 138113 h 1352551"/>
                <a:gd name="connsiteX4" fmla="*/ 2102643 w 2495550"/>
                <a:gd name="connsiteY4" fmla="*/ 188120 h 1352551"/>
                <a:gd name="connsiteX5" fmla="*/ 2102643 w 2495550"/>
                <a:gd name="connsiteY5" fmla="*/ 233363 h 1352551"/>
                <a:gd name="connsiteX6" fmla="*/ 2097881 w 2495550"/>
                <a:gd name="connsiteY6" fmla="*/ 283370 h 1352551"/>
                <a:gd name="connsiteX7" fmla="*/ 2112168 w 2495550"/>
                <a:gd name="connsiteY7" fmla="*/ 323851 h 1352551"/>
                <a:gd name="connsiteX8" fmla="*/ 2126456 w 2495550"/>
                <a:gd name="connsiteY8" fmla="*/ 354807 h 1352551"/>
                <a:gd name="connsiteX9" fmla="*/ 2121693 w 2495550"/>
                <a:gd name="connsiteY9" fmla="*/ 392907 h 1352551"/>
                <a:gd name="connsiteX10" fmla="*/ 2135981 w 2495550"/>
                <a:gd name="connsiteY10" fmla="*/ 431007 h 1352551"/>
                <a:gd name="connsiteX11" fmla="*/ 2162175 w 2495550"/>
                <a:gd name="connsiteY11" fmla="*/ 459582 h 1352551"/>
                <a:gd name="connsiteX12" fmla="*/ 2185987 w 2495550"/>
                <a:gd name="connsiteY12" fmla="*/ 485776 h 1352551"/>
                <a:gd name="connsiteX13" fmla="*/ 2195512 w 2495550"/>
                <a:gd name="connsiteY13" fmla="*/ 521495 h 1352551"/>
                <a:gd name="connsiteX14" fmla="*/ 2233612 w 2495550"/>
                <a:gd name="connsiteY14" fmla="*/ 638176 h 1352551"/>
                <a:gd name="connsiteX15" fmla="*/ 2255043 w 2495550"/>
                <a:gd name="connsiteY15" fmla="*/ 723901 h 1352551"/>
                <a:gd name="connsiteX16" fmla="*/ 2283618 w 2495550"/>
                <a:gd name="connsiteY16" fmla="*/ 769145 h 1352551"/>
                <a:gd name="connsiteX17" fmla="*/ 2305050 w 2495550"/>
                <a:gd name="connsiteY17" fmla="*/ 826295 h 1352551"/>
                <a:gd name="connsiteX18" fmla="*/ 2314575 w 2495550"/>
                <a:gd name="connsiteY18" fmla="*/ 876301 h 1352551"/>
                <a:gd name="connsiteX19" fmla="*/ 2357437 w 2495550"/>
                <a:gd name="connsiteY19" fmla="*/ 914401 h 1352551"/>
                <a:gd name="connsiteX20" fmla="*/ 2359818 w 2495550"/>
                <a:gd name="connsiteY20" fmla="*/ 954882 h 1352551"/>
                <a:gd name="connsiteX21" fmla="*/ 2364581 w 2495550"/>
                <a:gd name="connsiteY21" fmla="*/ 969170 h 1352551"/>
                <a:gd name="connsiteX22" fmla="*/ 2381250 w 2495550"/>
                <a:gd name="connsiteY22" fmla="*/ 983457 h 1352551"/>
                <a:gd name="connsiteX23" fmla="*/ 2376487 w 2495550"/>
                <a:gd name="connsiteY23" fmla="*/ 1000126 h 1352551"/>
                <a:gd name="connsiteX24" fmla="*/ 2409825 w 2495550"/>
                <a:gd name="connsiteY24" fmla="*/ 1023938 h 1352551"/>
                <a:gd name="connsiteX25" fmla="*/ 2426493 w 2495550"/>
                <a:gd name="connsiteY25" fmla="*/ 1064420 h 1352551"/>
                <a:gd name="connsiteX26" fmla="*/ 2407443 w 2495550"/>
                <a:gd name="connsiteY26" fmla="*/ 1073945 h 1352551"/>
                <a:gd name="connsiteX27" fmla="*/ 2393156 w 2495550"/>
                <a:gd name="connsiteY27" fmla="*/ 1052513 h 1352551"/>
                <a:gd name="connsiteX28" fmla="*/ 2381250 w 2495550"/>
                <a:gd name="connsiteY28" fmla="*/ 1040607 h 1352551"/>
                <a:gd name="connsiteX29" fmla="*/ 2371725 w 2495550"/>
                <a:gd name="connsiteY29" fmla="*/ 1040607 h 1352551"/>
                <a:gd name="connsiteX30" fmla="*/ 2369343 w 2495550"/>
                <a:gd name="connsiteY30" fmla="*/ 1062038 h 1352551"/>
                <a:gd name="connsiteX31" fmla="*/ 2388393 w 2495550"/>
                <a:gd name="connsiteY31" fmla="*/ 1095376 h 1352551"/>
                <a:gd name="connsiteX32" fmla="*/ 2402681 w 2495550"/>
                <a:gd name="connsiteY32" fmla="*/ 1109663 h 1352551"/>
                <a:gd name="connsiteX33" fmla="*/ 2416968 w 2495550"/>
                <a:gd name="connsiteY33" fmla="*/ 1090613 h 1352551"/>
                <a:gd name="connsiteX34" fmla="*/ 2431256 w 2495550"/>
                <a:gd name="connsiteY34" fmla="*/ 1095376 h 1352551"/>
                <a:gd name="connsiteX35" fmla="*/ 2438400 w 2495550"/>
                <a:gd name="connsiteY35" fmla="*/ 1121570 h 1352551"/>
                <a:gd name="connsiteX36" fmla="*/ 2440781 w 2495550"/>
                <a:gd name="connsiteY36" fmla="*/ 1133476 h 1352551"/>
                <a:gd name="connsiteX37" fmla="*/ 2416968 w 2495550"/>
                <a:gd name="connsiteY37" fmla="*/ 1135857 h 1352551"/>
                <a:gd name="connsiteX38" fmla="*/ 2431256 w 2495550"/>
                <a:gd name="connsiteY38" fmla="*/ 1157288 h 1352551"/>
                <a:gd name="connsiteX39" fmla="*/ 2459831 w 2495550"/>
                <a:gd name="connsiteY39" fmla="*/ 1164432 h 1352551"/>
                <a:gd name="connsiteX40" fmla="*/ 2478881 w 2495550"/>
                <a:gd name="connsiteY40" fmla="*/ 1195388 h 1352551"/>
                <a:gd name="connsiteX41" fmla="*/ 2471737 w 2495550"/>
                <a:gd name="connsiteY41" fmla="*/ 1240632 h 1352551"/>
                <a:gd name="connsiteX42" fmla="*/ 2476500 w 2495550"/>
                <a:gd name="connsiteY42" fmla="*/ 1295401 h 1352551"/>
                <a:gd name="connsiteX43" fmla="*/ 2495550 w 2495550"/>
                <a:gd name="connsiteY43" fmla="*/ 1352551 h 1352551"/>
                <a:gd name="connsiteX44" fmla="*/ 2474118 w 2495550"/>
                <a:gd name="connsiteY44" fmla="*/ 1352551 h 1352551"/>
                <a:gd name="connsiteX45" fmla="*/ 2445543 w 2495550"/>
                <a:gd name="connsiteY45" fmla="*/ 1340645 h 1352551"/>
                <a:gd name="connsiteX46" fmla="*/ 2428875 w 2495550"/>
                <a:gd name="connsiteY46" fmla="*/ 1340645 h 1352551"/>
                <a:gd name="connsiteX47" fmla="*/ 2412206 w 2495550"/>
                <a:gd name="connsiteY47" fmla="*/ 1331120 h 1352551"/>
                <a:gd name="connsiteX48" fmla="*/ 2395537 w 2495550"/>
                <a:gd name="connsiteY48" fmla="*/ 1321595 h 1352551"/>
                <a:gd name="connsiteX49" fmla="*/ 2400300 w 2495550"/>
                <a:gd name="connsiteY49" fmla="*/ 1273970 h 1352551"/>
                <a:gd name="connsiteX50" fmla="*/ 2352675 w 2495550"/>
                <a:gd name="connsiteY50" fmla="*/ 1250157 h 1352551"/>
                <a:gd name="connsiteX51" fmla="*/ 2336006 w 2495550"/>
                <a:gd name="connsiteY51" fmla="*/ 1216819 h 1352551"/>
                <a:gd name="connsiteX52" fmla="*/ 2278856 w 2495550"/>
                <a:gd name="connsiteY52" fmla="*/ 1185864 h 1352551"/>
                <a:gd name="connsiteX53" fmla="*/ 2235993 w 2495550"/>
                <a:gd name="connsiteY53" fmla="*/ 1178720 h 1352551"/>
                <a:gd name="connsiteX54" fmla="*/ 2209800 w 2495550"/>
                <a:gd name="connsiteY54" fmla="*/ 1193007 h 1352551"/>
                <a:gd name="connsiteX55" fmla="*/ 2195512 w 2495550"/>
                <a:gd name="connsiteY55" fmla="*/ 1190626 h 1352551"/>
                <a:gd name="connsiteX56" fmla="*/ 2200275 w 2495550"/>
                <a:gd name="connsiteY56" fmla="*/ 1173957 h 1352551"/>
                <a:gd name="connsiteX57" fmla="*/ 2240756 w 2495550"/>
                <a:gd name="connsiteY57" fmla="*/ 1138239 h 1352551"/>
                <a:gd name="connsiteX58" fmla="*/ 2216943 w 2495550"/>
                <a:gd name="connsiteY58" fmla="*/ 1128713 h 1352551"/>
                <a:gd name="connsiteX59" fmla="*/ 2193131 w 2495550"/>
                <a:gd name="connsiteY59" fmla="*/ 1159670 h 1352551"/>
                <a:gd name="connsiteX60" fmla="*/ 2171700 w 2495550"/>
                <a:gd name="connsiteY60" fmla="*/ 1169195 h 1352551"/>
                <a:gd name="connsiteX61" fmla="*/ 2164556 w 2495550"/>
                <a:gd name="connsiteY61" fmla="*/ 1157288 h 1352551"/>
                <a:gd name="connsiteX62" fmla="*/ 2155031 w 2495550"/>
                <a:gd name="connsiteY62" fmla="*/ 1152526 h 1352551"/>
                <a:gd name="connsiteX63" fmla="*/ 2135981 w 2495550"/>
                <a:gd name="connsiteY63" fmla="*/ 1157288 h 1352551"/>
                <a:gd name="connsiteX64" fmla="*/ 2107406 w 2495550"/>
                <a:gd name="connsiteY64" fmla="*/ 1147763 h 1352551"/>
                <a:gd name="connsiteX65" fmla="*/ 2093119 w 2495550"/>
                <a:gd name="connsiteY65" fmla="*/ 1145383 h 1352551"/>
                <a:gd name="connsiteX66" fmla="*/ 2066924 w 2495550"/>
                <a:gd name="connsiteY66" fmla="*/ 1131094 h 1352551"/>
                <a:gd name="connsiteX67" fmla="*/ 2052638 w 2495550"/>
                <a:gd name="connsiteY67" fmla="*/ 1135857 h 1352551"/>
                <a:gd name="connsiteX68" fmla="*/ 2007393 w 2495550"/>
                <a:gd name="connsiteY68" fmla="*/ 1128713 h 1352551"/>
                <a:gd name="connsiteX69" fmla="*/ 1993106 w 2495550"/>
                <a:gd name="connsiteY69" fmla="*/ 1100138 h 1352551"/>
                <a:gd name="connsiteX70" fmla="*/ 1969293 w 2495550"/>
                <a:gd name="connsiteY70" fmla="*/ 1119188 h 1352551"/>
                <a:gd name="connsiteX71" fmla="*/ 1952625 w 2495550"/>
                <a:gd name="connsiteY71" fmla="*/ 1143001 h 1352551"/>
                <a:gd name="connsiteX72" fmla="*/ 1938337 w 2495550"/>
                <a:gd name="connsiteY72" fmla="*/ 1109663 h 1352551"/>
                <a:gd name="connsiteX73" fmla="*/ 1938337 w 2495550"/>
                <a:gd name="connsiteY73" fmla="*/ 1088232 h 1352551"/>
                <a:gd name="connsiteX74" fmla="*/ 1909762 w 2495550"/>
                <a:gd name="connsiteY74" fmla="*/ 1062038 h 1352551"/>
                <a:gd name="connsiteX75" fmla="*/ 1885950 w 2495550"/>
                <a:gd name="connsiteY75" fmla="*/ 1047751 h 1352551"/>
                <a:gd name="connsiteX76" fmla="*/ 1866900 w 2495550"/>
                <a:gd name="connsiteY76" fmla="*/ 1033463 h 1352551"/>
                <a:gd name="connsiteX77" fmla="*/ 1859756 w 2495550"/>
                <a:gd name="connsiteY77" fmla="*/ 1021557 h 1352551"/>
                <a:gd name="connsiteX78" fmla="*/ 1821656 w 2495550"/>
                <a:gd name="connsiteY78" fmla="*/ 1016795 h 1352551"/>
                <a:gd name="connsiteX79" fmla="*/ 1785937 w 2495550"/>
                <a:gd name="connsiteY79" fmla="*/ 1012032 h 1352551"/>
                <a:gd name="connsiteX80" fmla="*/ 1766887 w 2495550"/>
                <a:gd name="connsiteY80" fmla="*/ 985838 h 1352551"/>
                <a:gd name="connsiteX81" fmla="*/ 1726406 w 2495550"/>
                <a:gd name="connsiteY81" fmla="*/ 966788 h 1352551"/>
                <a:gd name="connsiteX82" fmla="*/ 1695450 w 2495550"/>
                <a:gd name="connsiteY82" fmla="*/ 952501 h 1352551"/>
                <a:gd name="connsiteX83" fmla="*/ 1676400 w 2495550"/>
                <a:gd name="connsiteY83" fmla="*/ 950120 h 1352551"/>
                <a:gd name="connsiteX84" fmla="*/ 1676400 w 2495550"/>
                <a:gd name="connsiteY84" fmla="*/ 926307 h 1352551"/>
                <a:gd name="connsiteX85" fmla="*/ 1657350 w 2495550"/>
                <a:gd name="connsiteY85" fmla="*/ 933451 h 1352551"/>
                <a:gd name="connsiteX86" fmla="*/ 1657350 w 2495550"/>
                <a:gd name="connsiteY86" fmla="*/ 933451 h 1352551"/>
                <a:gd name="connsiteX87" fmla="*/ 1635918 w 2495550"/>
                <a:gd name="connsiteY87" fmla="*/ 897732 h 1352551"/>
                <a:gd name="connsiteX88" fmla="*/ 1612106 w 2495550"/>
                <a:gd name="connsiteY88" fmla="*/ 876301 h 1352551"/>
                <a:gd name="connsiteX89" fmla="*/ 1597818 w 2495550"/>
                <a:gd name="connsiteY89" fmla="*/ 869157 h 1352551"/>
                <a:gd name="connsiteX90" fmla="*/ 1597818 w 2495550"/>
                <a:gd name="connsiteY90" fmla="*/ 850107 h 1352551"/>
                <a:gd name="connsiteX91" fmla="*/ 1619250 w 2495550"/>
                <a:gd name="connsiteY91" fmla="*/ 840582 h 1352551"/>
                <a:gd name="connsiteX92" fmla="*/ 1650206 w 2495550"/>
                <a:gd name="connsiteY92" fmla="*/ 847726 h 1352551"/>
                <a:gd name="connsiteX93" fmla="*/ 1674018 w 2495550"/>
                <a:gd name="connsiteY93" fmla="*/ 833438 h 1352551"/>
                <a:gd name="connsiteX94" fmla="*/ 1685925 w 2495550"/>
                <a:gd name="connsiteY94" fmla="*/ 821532 h 1352551"/>
                <a:gd name="connsiteX95" fmla="*/ 1704975 w 2495550"/>
                <a:gd name="connsiteY95" fmla="*/ 809626 h 1352551"/>
                <a:gd name="connsiteX96" fmla="*/ 1666875 w 2495550"/>
                <a:gd name="connsiteY96" fmla="*/ 776288 h 1352551"/>
                <a:gd name="connsiteX97" fmla="*/ 1640681 w 2495550"/>
                <a:gd name="connsiteY97" fmla="*/ 783432 h 1352551"/>
                <a:gd name="connsiteX98" fmla="*/ 1643061 w 2495550"/>
                <a:gd name="connsiteY98" fmla="*/ 800101 h 1352551"/>
                <a:gd name="connsiteX99" fmla="*/ 1624012 w 2495550"/>
                <a:gd name="connsiteY99" fmla="*/ 807244 h 1352551"/>
                <a:gd name="connsiteX100" fmla="*/ 1597819 w 2495550"/>
                <a:gd name="connsiteY100" fmla="*/ 814388 h 1352551"/>
                <a:gd name="connsiteX101" fmla="*/ 1576387 w 2495550"/>
                <a:gd name="connsiteY101" fmla="*/ 823913 h 1352551"/>
                <a:gd name="connsiteX102" fmla="*/ 1569243 w 2495550"/>
                <a:gd name="connsiteY102" fmla="*/ 840582 h 1352551"/>
                <a:gd name="connsiteX103" fmla="*/ 1547812 w 2495550"/>
                <a:gd name="connsiteY103" fmla="*/ 840582 h 1352551"/>
                <a:gd name="connsiteX104" fmla="*/ 1533525 w 2495550"/>
                <a:gd name="connsiteY104" fmla="*/ 850107 h 1352551"/>
                <a:gd name="connsiteX105" fmla="*/ 1502568 w 2495550"/>
                <a:gd name="connsiteY105" fmla="*/ 845345 h 1352551"/>
                <a:gd name="connsiteX106" fmla="*/ 1454943 w 2495550"/>
                <a:gd name="connsiteY106" fmla="*/ 840582 h 1352551"/>
                <a:gd name="connsiteX107" fmla="*/ 1433512 w 2495550"/>
                <a:gd name="connsiteY107" fmla="*/ 826295 h 1352551"/>
                <a:gd name="connsiteX108" fmla="*/ 1402556 w 2495550"/>
                <a:gd name="connsiteY108" fmla="*/ 828676 h 1352551"/>
                <a:gd name="connsiteX109" fmla="*/ 1376362 w 2495550"/>
                <a:gd name="connsiteY109" fmla="*/ 838201 h 1352551"/>
                <a:gd name="connsiteX110" fmla="*/ 1359693 w 2495550"/>
                <a:gd name="connsiteY110" fmla="*/ 833438 h 1352551"/>
                <a:gd name="connsiteX111" fmla="*/ 1340643 w 2495550"/>
                <a:gd name="connsiteY111" fmla="*/ 804863 h 1352551"/>
                <a:gd name="connsiteX112" fmla="*/ 1340643 w 2495550"/>
                <a:gd name="connsiteY112" fmla="*/ 792957 h 1352551"/>
                <a:gd name="connsiteX113" fmla="*/ 1331118 w 2495550"/>
                <a:gd name="connsiteY113" fmla="*/ 816770 h 1352551"/>
                <a:gd name="connsiteX114" fmla="*/ 1335881 w 2495550"/>
                <a:gd name="connsiteY114" fmla="*/ 850107 h 1352551"/>
                <a:gd name="connsiteX115" fmla="*/ 1328737 w 2495550"/>
                <a:gd name="connsiteY115" fmla="*/ 869157 h 1352551"/>
                <a:gd name="connsiteX116" fmla="*/ 1300162 w 2495550"/>
                <a:gd name="connsiteY116" fmla="*/ 869157 h 1352551"/>
                <a:gd name="connsiteX117" fmla="*/ 1281112 w 2495550"/>
                <a:gd name="connsiteY117" fmla="*/ 854870 h 1352551"/>
                <a:gd name="connsiteX118" fmla="*/ 1259681 w 2495550"/>
                <a:gd name="connsiteY118" fmla="*/ 854870 h 1352551"/>
                <a:gd name="connsiteX119" fmla="*/ 1235868 w 2495550"/>
                <a:gd name="connsiteY119" fmla="*/ 845345 h 1352551"/>
                <a:gd name="connsiteX120" fmla="*/ 1228725 w 2495550"/>
                <a:gd name="connsiteY120" fmla="*/ 838201 h 1352551"/>
                <a:gd name="connsiteX121" fmla="*/ 1228725 w 2495550"/>
                <a:gd name="connsiteY121" fmla="*/ 814388 h 1352551"/>
                <a:gd name="connsiteX122" fmla="*/ 1231106 w 2495550"/>
                <a:gd name="connsiteY122" fmla="*/ 790576 h 1352551"/>
                <a:gd name="connsiteX123" fmla="*/ 1235868 w 2495550"/>
                <a:gd name="connsiteY123" fmla="*/ 766763 h 1352551"/>
                <a:gd name="connsiteX124" fmla="*/ 1252537 w 2495550"/>
                <a:gd name="connsiteY124" fmla="*/ 752476 h 1352551"/>
                <a:gd name="connsiteX125" fmla="*/ 1259681 w 2495550"/>
                <a:gd name="connsiteY125" fmla="*/ 745332 h 1352551"/>
                <a:gd name="connsiteX126" fmla="*/ 1250156 w 2495550"/>
                <a:gd name="connsiteY126" fmla="*/ 721520 h 1352551"/>
                <a:gd name="connsiteX127" fmla="*/ 1216818 w 2495550"/>
                <a:gd name="connsiteY127" fmla="*/ 692945 h 1352551"/>
                <a:gd name="connsiteX128" fmla="*/ 1193006 w 2495550"/>
                <a:gd name="connsiteY128" fmla="*/ 676276 h 1352551"/>
                <a:gd name="connsiteX129" fmla="*/ 1178718 w 2495550"/>
                <a:gd name="connsiteY129" fmla="*/ 657226 h 1352551"/>
                <a:gd name="connsiteX130" fmla="*/ 1178718 w 2495550"/>
                <a:gd name="connsiteY130" fmla="*/ 657226 h 1352551"/>
                <a:gd name="connsiteX131" fmla="*/ 1183481 w 2495550"/>
                <a:gd name="connsiteY131" fmla="*/ 695326 h 1352551"/>
                <a:gd name="connsiteX132" fmla="*/ 1185862 w 2495550"/>
                <a:gd name="connsiteY132" fmla="*/ 723901 h 1352551"/>
                <a:gd name="connsiteX133" fmla="*/ 1212056 w 2495550"/>
                <a:gd name="connsiteY133" fmla="*/ 735807 h 1352551"/>
                <a:gd name="connsiteX134" fmla="*/ 1221581 w 2495550"/>
                <a:gd name="connsiteY134" fmla="*/ 750095 h 1352551"/>
                <a:gd name="connsiteX135" fmla="*/ 1212056 w 2495550"/>
                <a:gd name="connsiteY135" fmla="*/ 776288 h 1352551"/>
                <a:gd name="connsiteX136" fmla="*/ 1214437 w 2495550"/>
                <a:gd name="connsiteY136" fmla="*/ 802482 h 1352551"/>
                <a:gd name="connsiteX137" fmla="*/ 1207293 w 2495550"/>
                <a:gd name="connsiteY137" fmla="*/ 823913 h 1352551"/>
                <a:gd name="connsiteX138" fmla="*/ 1212056 w 2495550"/>
                <a:gd name="connsiteY138" fmla="*/ 842963 h 1352551"/>
                <a:gd name="connsiteX139" fmla="*/ 1212056 w 2495550"/>
                <a:gd name="connsiteY139" fmla="*/ 842963 h 1352551"/>
                <a:gd name="connsiteX140" fmla="*/ 1183481 w 2495550"/>
                <a:gd name="connsiteY140" fmla="*/ 842963 h 1352551"/>
                <a:gd name="connsiteX141" fmla="*/ 1166812 w 2495550"/>
                <a:gd name="connsiteY141" fmla="*/ 842963 h 1352551"/>
                <a:gd name="connsiteX142" fmla="*/ 1147762 w 2495550"/>
                <a:gd name="connsiteY142" fmla="*/ 852488 h 1352551"/>
                <a:gd name="connsiteX143" fmla="*/ 1131093 w 2495550"/>
                <a:gd name="connsiteY143" fmla="*/ 842963 h 1352551"/>
                <a:gd name="connsiteX144" fmla="*/ 1104900 w 2495550"/>
                <a:gd name="connsiteY144" fmla="*/ 852488 h 1352551"/>
                <a:gd name="connsiteX145" fmla="*/ 1083468 w 2495550"/>
                <a:gd name="connsiteY145" fmla="*/ 859632 h 1352551"/>
                <a:gd name="connsiteX146" fmla="*/ 1076325 w 2495550"/>
                <a:gd name="connsiteY146" fmla="*/ 847726 h 1352551"/>
                <a:gd name="connsiteX147" fmla="*/ 1047750 w 2495550"/>
                <a:gd name="connsiteY147" fmla="*/ 857251 h 1352551"/>
                <a:gd name="connsiteX148" fmla="*/ 1009650 w 2495550"/>
                <a:gd name="connsiteY148" fmla="*/ 828676 h 1352551"/>
                <a:gd name="connsiteX149" fmla="*/ 981075 w 2495550"/>
                <a:gd name="connsiteY149" fmla="*/ 831057 h 1352551"/>
                <a:gd name="connsiteX150" fmla="*/ 981075 w 2495550"/>
                <a:gd name="connsiteY150" fmla="*/ 854869 h 1352551"/>
                <a:gd name="connsiteX151" fmla="*/ 938212 w 2495550"/>
                <a:gd name="connsiteY151" fmla="*/ 857251 h 1352551"/>
                <a:gd name="connsiteX152" fmla="*/ 926306 w 2495550"/>
                <a:gd name="connsiteY152" fmla="*/ 838201 h 1352551"/>
                <a:gd name="connsiteX153" fmla="*/ 964406 w 2495550"/>
                <a:gd name="connsiteY153" fmla="*/ 809626 h 1352551"/>
                <a:gd name="connsiteX154" fmla="*/ 957262 w 2495550"/>
                <a:gd name="connsiteY154" fmla="*/ 773907 h 1352551"/>
                <a:gd name="connsiteX155" fmla="*/ 931068 w 2495550"/>
                <a:gd name="connsiteY155" fmla="*/ 783432 h 1352551"/>
                <a:gd name="connsiteX156" fmla="*/ 923925 w 2495550"/>
                <a:gd name="connsiteY156" fmla="*/ 776288 h 1352551"/>
                <a:gd name="connsiteX157" fmla="*/ 928687 w 2495550"/>
                <a:gd name="connsiteY157" fmla="*/ 804863 h 1352551"/>
                <a:gd name="connsiteX158" fmla="*/ 914400 w 2495550"/>
                <a:gd name="connsiteY158" fmla="*/ 828676 h 1352551"/>
                <a:gd name="connsiteX159" fmla="*/ 904875 w 2495550"/>
                <a:gd name="connsiteY159" fmla="*/ 833438 h 1352551"/>
                <a:gd name="connsiteX160" fmla="*/ 876300 w 2495550"/>
                <a:gd name="connsiteY160" fmla="*/ 804863 h 1352551"/>
                <a:gd name="connsiteX161" fmla="*/ 854868 w 2495550"/>
                <a:gd name="connsiteY161" fmla="*/ 778669 h 1352551"/>
                <a:gd name="connsiteX162" fmla="*/ 845343 w 2495550"/>
                <a:gd name="connsiteY162" fmla="*/ 759620 h 1352551"/>
                <a:gd name="connsiteX163" fmla="*/ 823912 w 2495550"/>
                <a:gd name="connsiteY163" fmla="*/ 764382 h 1352551"/>
                <a:gd name="connsiteX164" fmla="*/ 821531 w 2495550"/>
                <a:gd name="connsiteY164" fmla="*/ 738188 h 1352551"/>
                <a:gd name="connsiteX165" fmla="*/ 800100 w 2495550"/>
                <a:gd name="connsiteY165" fmla="*/ 697707 h 1352551"/>
                <a:gd name="connsiteX166" fmla="*/ 800100 w 2495550"/>
                <a:gd name="connsiteY166" fmla="*/ 723901 h 1352551"/>
                <a:gd name="connsiteX167" fmla="*/ 802481 w 2495550"/>
                <a:gd name="connsiteY167" fmla="*/ 762001 h 1352551"/>
                <a:gd name="connsiteX168" fmla="*/ 816768 w 2495550"/>
                <a:gd name="connsiteY168" fmla="*/ 797720 h 1352551"/>
                <a:gd name="connsiteX169" fmla="*/ 840581 w 2495550"/>
                <a:gd name="connsiteY169" fmla="*/ 838201 h 1352551"/>
                <a:gd name="connsiteX170" fmla="*/ 862012 w 2495550"/>
                <a:gd name="connsiteY170" fmla="*/ 859632 h 1352551"/>
                <a:gd name="connsiteX171" fmla="*/ 854868 w 2495550"/>
                <a:gd name="connsiteY171" fmla="*/ 878682 h 1352551"/>
                <a:gd name="connsiteX172" fmla="*/ 840581 w 2495550"/>
                <a:gd name="connsiteY172" fmla="*/ 907257 h 1352551"/>
                <a:gd name="connsiteX173" fmla="*/ 840581 w 2495550"/>
                <a:gd name="connsiteY173" fmla="*/ 907257 h 1352551"/>
                <a:gd name="connsiteX174" fmla="*/ 816768 w 2495550"/>
                <a:gd name="connsiteY174" fmla="*/ 907257 h 1352551"/>
                <a:gd name="connsiteX175" fmla="*/ 826293 w 2495550"/>
                <a:gd name="connsiteY175" fmla="*/ 873920 h 1352551"/>
                <a:gd name="connsiteX176" fmla="*/ 812006 w 2495550"/>
                <a:gd name="connsiteY176" fmla="*/ 890588 h 1352551"/>
                <a:gd name="connsiteX177" fmla="*/ 804862 w 2495550"/>
                <a:gd name="connsiteY177" fmla="*/ 866776 h 1352551"/>
                <a:gd name="connsiteX178" fmla="*/ 785812 w 2495550"/>
                <a:gd name="connsiteY178" fmla="*/ 869157 h 1352551"/>
                <a:gd name="connsiteX179" fmla="*/ 766762 w 2495550"/>
                <a:gd name="connsiteY179" fmla="*/ 866776 h 1352551"/>
                <a:gd name="connsiteX180" fmla="*/ 759618 w 2495550"/>
                <a:gd name="connsiteY180" fmla="*/ 857251 h 1352551"/>
                <a:gd name="connsiteX181" fmla="*/ 759618 w 2495550"/>
                <a:gd name="connsiteY181" fmla="*/ 857251 h 1352551"/>
                <a:gd name="connsiteX182" fmla="*/ 745331 w 2495550"/>
                <a:gd name="connsiteY182" fmla="*/ 854870 h 1352551"/>
                <a:gd name="connsiteX183" fmla="*/ 728662 w 2495550"/>
                <a:gd name="connsiteY183" fmla="*/ 854870 h 1352551"/>
                <a:gd name="connsiteX184" fmla="*/ 716756 w 2495550"/>
                <a:gd name="connsiteY184" fmla="*/ 871538 h 1352551"/>
                <a:gd name="connsiteX185" fmla="*/ 697706 w 2495550"/>
                <a:gd name="connsiteY185" fmla="*/ 871538 h 1352551"/>
                <a:gd name="connsiteX186" fmla="*/ 685800 w 2495550"/>
                <a:gd name="connsiteY186" fmla="*/ 857251 h 1352551"/>
                <a:gd name="connsiteX187" fmla="*/ 683418 w 2495550"/>
                <a:gd name="connsiteY187" fmla="*/ 857251 h 1352551"/>
                <a:gd name="connsiteX188" fmla="*/ 669131 w 2495550"/>
                <a:gd name="connsiteY188" fmla="*/ 871538 h 1352551"/>
                <a:gd name="connsiteX189" fmla="*/ 669131 w 2495550"/>
                <a:gd name="connsiteY189" fmla="*/ 885826 h 1352551"/>
                <a:gd name="connsiteX190" fmla="*/ 678656 w 2495550"/>
                <a:gd name="connsiteY190" fmla="*/ 895351 h 1352551"/>
                <a:gd name="connsiteX191" fmla="*/ 721518 w 2495550"/>
                <a:gd name="connsiteY191" fmla="*/ 895351 h 1352551"/>
                <a:gd name="connsiteX192" fmla="*/ 754856 w 2495550"/>
                <a:gd name="connsiteY192" fmla="*/ 895351 h 1352551"/>
                <a:gd name="connsiteX193" fmla="*/ 792956 w 2495550"/>
                <a:gd name="connsiteY193" fmla="*/ 892970 h 1352551"/>
                <a:gd name="connsiteX194" fmla="*/ 800100 w 2495550"/>
                <a:gd name="connsiteY194" fmla="*/ 904876 h 1352551"/>
                <a:gd name="connsiteX195" fmla="*/ 800100 w 2495550"/>
                <a:gd name="connsiteY195" fmla="*/ 904876 h 1352551"/>
                <a:gd name="connsiteX196" fmla="*/ 771525 w 2495550"/>
                <a:gd name="connsiteY196" fmla="*/ 919163 h 1352551"/>
                <a:gd name="connsiteX197" fmla="*/ 752475 w 2495550"/>
                <a:gd name="connsiteY197" fmla="*/ 935832 h 1352551"/>
                <a:gd name="connsiteX198" fmla="*/ 752475 w 2495550"/>
                <a:gd name="connsiteY198" fmla="*/ 935832 h 1352551"/>
                <a:gd name="connsiteX199" fmla="*/ 723900 w 2495550"/>
                <a:gd name="connsiteY199" fmla="*/ 923926 h 1352551"/>
                <a:gd name="connsiteX200" fmla="*/ 707231 w 2495550"/>
                <a:gd name="connsiteY200" fmla="*/ 914401 h 1352551"/>
                <a:gd name="connsiteX201" fmla="*/ 669131 w 2495550"/>
                <a:gd name="connsiteY201" fmla="*/ 914401 h 1352551"/>
                <a:gd name="connsiteX202" fmla="*/ 635793 w 2495550"/>
                <a:gd name="connsiteY202" fmla="*/ 919163 h 1352551"/>
                <a:gd name="connsiteX203" fmla="*/ 616743 w 2495550"/>
                <a:gd name="connsiteY203" fmla="*/ 902495 h 1352551"/>
                <a:gd name="connsiteX204" fmla="*/ 607218 w 2495550"/>
                <a:gd name="connsiteY204" fmla="*/ 864395 h 1352551"/>
                <a:gd name="connsiteX205" fmla="*/ 597693 w 2495550"/>
                <a:gd name="connsiteY205" fmla="*/ 850107 h 1352551"/>
                <a:gd name="connsiteX206" fmla="*/ 590550 w 2495550"/>
                <a:gd name="connsiteY206" fmla="*/ 833438 h 1352551"/>
                <a:gd name="connsiteX207" fmla="*/ 576262 w 2495550"/>
                <a:gd name="connsiteY207" fmla="*/ 840582 h 1352551"/>
                <a:gd name="connsiteX208" fmla="*/ 576262 w 2495550"/>
                <a:gd name="connsiteY208" fmla="*/ 864395 h 1352551"/>
                <a:gd name="connsiteX209" fmla="*/ 561975 w 2495550"/>
                <a:gd name="connsiteY209" fmla="*/ 850107 h 1352551"/>
                <a:gd name="connsiteX210" fmla="*/ 540543 w 2495550"/>
                <a:gd name="connsiteY210" fmla="*/ 842963 h 1352551"/>
                <a:gd name="connsiteX211" fmla="*/ 516731 w 2495550"/>
                <a:gd name="connsiteY211" fmla="*/ 845345 h 1352551"/>
                <a:gd name="connsiteX212" fmla="*/ 509587 w 2495550"/>
                <a:gd name="connsiteY212" fmla="*/ 866776 h 1352551"/>
                <a:gd name="connsiteX213" fmla="*/ 497681 w 2495550"/>
                <a:gd name="connsiteY213" fmla="*/ 871538 h 1352551"/>
                <a:gd name="connsiteX214" fmla="*/ 478631 w 2495550"/>
                <a:gd name="connsiteY214" fmla="*/ 871538 h 1352551"/>
                <a:gd name="connsiteX215" fmla="*/ 450056 w 2495550"/>
                <a:gd name="connsiteY215" fmla="*/ 881063 h 1352551"/>
                <a:gd name="connsiteX216" fmla="*/ 435768 w 2495550"/>
                <a:gd name="connsiteY216" fmla="*/ 904876 h 1352551"/>
                <a:gd name="connsiteX217" fmla="*/ 442912 w 2495550"/>
                <a:gd name="connsiteY217" fmla="*/ 912020 h 1352551"/>
                <a:gd name="connsiteX218" fmla="*/ 483393 w 2495550"/>
                <a:gd name="connsiteY218" fmla="*/ 890588 h 1352551"/>
                <a:gd name="connsiteX219" fmla="*/ 504825 w 2495550"/>
                <a:gd name="connsiteY219" fmla="*/ 895351 h 1352551"/>
                <a:gd name="connsiteX220" fmla="*/ 535781 w 2495550"/>
                <a:gd name="connsiteY220" fmla="*/ 883445 h 1352551"/>
                <a:gd name="connsiteX221" fmla="*/ 569118 w 2495550"/>
                <a:gd name="connsiteY221" fmla="*/ 909638 h 1352551"/>
                <a:gd name="connsiteX222" fmla="*/ 578643 w 2495550"/>
                <a:gd name="connsiteY222" fmla="*/ 935832 h 1352551"/>
                <a:gd name="connsiteX223" fmla="*/ 607218 w 2495550"/>
                <a:gd name="connsiteY223" fmla="*/ 928688 h 1352551"/>
                <a:gd name="connsiteX224" fmla="*/ 623887 w 2495550"/>
                <a:gd name="connsiteY224" fmla="*/ 950120 h 1352551"/>
                <a:gd name="connsiteX225" fmla="*/ 661987 w 2495550"/>
                <a:gd name="connsiteY225" fmla="*/ 954882 h 1352551"/>
                <a:gd name="connsiteX226" fmla="*/ 721518 w 2495550"/>
                <a:gd name="connsiteY226" fmla="*/ 964407 h 1352551"/>
                <a:gd name="connsiteX227" fmla="*/ 762000 w 2495550"/>
                <a:gd name="connsiteY227" fmla="*/ 971551 h 1352551"/>
                <a:gd name="connsiteX228" fmla="*/ 762000 w 2495550"/>
                <a:gd name="connsiteY228" fmla="*/ 971551 h 1352551"/>
                <a:gd name="connsiteX229" fmla="*/ 781050 w 2495550"/>
                <a:gd name="connsiteY229" fmla="*/ 940595 h 1352551"/>
                <a:gd name="connsiteX230" fmla="*/ 807243 w 2495550"/>
                <a:gd name="connsiteY230" fmla="*/ 940595 h 1352551"/>
                <a:gd name="connsiteX231" fmla="*/ 845343 w 2495550"/>
                <a:gd name="connsiteY231" fmla="*/ 940595 h 1352551"/>
                <a:gd name="connsiteX232" fmla="*/ 838200 w 2495550"/>
                <a:gd name="connsiteY232" fmla="*/ 954882 h 1352551"/>
                <a:gd name="connsiteX233" fmla="*/ 828675 w 2495550"/>
                <a:gd name="connsiteY233" fmla="*/ 969170 h 1352551"/>
                <a:gd name="connsiteX234" fmla="*/ 840581 w 2495550"/>
                <a:gd name="connsiteY234" fmla="*/ 978695 h 1352551"/>
                <a:gd name="connsiteX235" fmla="*/ 816768 w 2495550"/>
                <a:gd name="connsiteY235" fmla="*/ 997745 h 1352551"/>
                <a:gd name="connsiteX236" fmla="*/ 814387 w 2495550"/>
                <a:gd name="connsiteY236" fmla="*/ 1019176 h 1352551"/>
                <a:gd name="connsiteX237" fmla="*/ 807243 w 2495550"/>
                <a:gd name="connsiteY237" fmla="*/ 1031082 h 1352551"/>
                <a:gd name="connsiteX238" fmla="*/ 781050 w 2495550"/>
                <a:gd name="connsiteY238" fmla="*/ 1035845 h 1352551"/>
                <a:gd name="connsiteX239" fmla="*/ 788193 w 2495550"/>
                <a:gd name="connsiteY239" fmla="*/ 1059657 h 1352551"/>
                <a:gd name="connsiteX240" fmla="*/ 757237 w 2495550"/>
                <a:gd name="connsiteY240" fmla="*/ 1064420 h 1352551"/>
                <a:gd name="connsiteX241" fmla="*/ 742950 w 2495550"/>
                <a:gd name="connsiteY241" fmla="*/ 1047751 h 1352551"/>
                <a:gd name="connsiteX242" fmla="*/ 711993 w 2495550"/>
                <a:gd name="connsiteY242" fmla="*/ 1050132 h 1352551"/>
                <a:gd name="connsiteX243" fmla="*/ 685800 w 2495550"/>
                <a:gd name="connsiteY243" fmla="*/ 1057276 h 1352551"/>
                <a:gd name="connsiteX244" fmla="*/ 659606 w 2495550"/>
                <a:gd name="connsiteY244" fmla="*/ 1054895 h 1352551"/>
                <a:gd name="connsiteX245" fmla="*/ 638175 w 2495550"/>
                <a:gd name="connsiteY245" fmla="*/ 1052513 h 1352551"/>
                <a:gd name="connsiteX246" fmla="*/ 638175 w 2495550"/>
                <a:gd name="connsiteY246" fmla="*/ 1038226 h 1352551"/>
                <a:gd name="connsiteX247" fmla="*/ 616743 w 2495550"/>
                <a:gd name="connsiteY247" fmla="*/ 1040607 h 1352551"/>
                <a:gd name="connsiteX248" fmla="*/ 595312 w 2495550"/>
                <a:gd name="connsiteY248" fmla="*/ 1045370 h 1352551"/>
                <a:gd name="connsiteX249" fmla="*/ 588168 w 2495550"/>
                <a:gd name="connsiteY249" fmla="*/ 1035845 h 1352551"/>
                <a:gd name="connsiteX250" fmla="*/ 588168 w 2495550"/>
                <a:gd name="connsiteY250" fmla="*/ 1023938 h 1352551"/>
                <a:gd name="connsiteX251" fmla="*/ 588168 w 2495550"/>
                <a:gd name="connsiteY251" fmla="*/ 1023938 h 1352551"/>
                <a:gd name="connsiteX252" fmla="*/ 642937 w 2495550"/>
                <a:gd name="connsiteY252" fmla="*/ 1009651 h 1352551"/>
                <a:gd name="connsiteX253" fmla="*/ 664368 w 2495550"/>
                <a:gd name="connsiteY253" fmla="*/ 992982 h 1352551"/>
                <a:gd name="connsiteX254" fmla="*/ 664368 w 2495550"/>
                <a:gd name="connsiteY254" fmla="*/ 992982 h 1352551"/>
                <a:gd name="connsiteX255" fmla="*/ 664368 w 2495550"/>
                <a:gd name="connsiteY255" fmla="*/ 992982 h 1352551"/>
                <a:gd name="connsiteX256" fmla="*/ 614362 w 2495550"/>
                <a:gd name="connsiteY256" fmla="*/ 992982 h 1352551"/>
                <a:gd name="connsiteX257" fmla="*/ 597693 w 2495550"/>
                <a:gd name="connsiteY257" fmla="*/ 995363 h 1352551"/>
                <a:gd name="connsiteX258" fmla="*/ 595312 w 2495550"/>
                <a:gd name="connsiteY258" fmla="*/ 973932 h 1352551"/>
                <a:gd name="connsiteX259" fmla="*/ 566737 w 2495550"/>
                <a:gd name="connsiteY259" fmla="*/ 971551 h 1352551"/>
                <a:gd name="connsiteX260" fmla="*/ 576262 w 2495550"/>
                <a:gd name="connsiteY260" fmla="*/ 992982 h 1352551"/>
                <a:gd name="connsiteX261" fmla="*/ 561975 w 2495550"/>
                <a:gd name="connsiteY261" fmla="*/ 997745 h 1352551"/>
                <a:gd name="connsiteX262" fmla="*/ 528637 w 2495550"/>
                <a:gd name="connsiteY262" fmla="*/ 992982 h 1352551"/>
                <a:gd name="connsiteX263" fmla="*/ 509587 w 2495550"/>
                <a:gd name="connsiteY263" fmla="*/ 995363 h 1352551"/>
                <a:gd name="connsiteX264" fmla="*/ 523875 w 2495550"/>
                <a:gd name="connsiteY264" fmla="*/ 1012032 h 1352551"/>
                <a:gd name="connsiteX265" fmla="*/ 533400 w 2495550"/>
                <a:gd name="connsiteY265" fmla="*/ 1023938 h 1352551"/>
                <a:gd name="connsiteX266" fmla="*/ 523875 w 2495550"/>
                <a:gd name="connsiteY266" fmla="*/ 1033463 h 1352551"/>
                <a:gd name="connsiteX267" fmla="*/ 523875 w 2495550"/>
                <a:gd name="connsiteY267" fmla="*/ 1033463 h 1352551"/>
                <a:gd name="connsiteX268" fmla="*/ 514350 w 2495550"/>
                <a:gd name="connsiteY268" fmla="*/ 1059657 h 1352551"/>
                <a:gd name="connsiteX269" fmla="*/ 485775 w 2495550"/>
                <a:gd name="connsiteY269" fmla="*/ 1081088 h 1352551"/>
                <a:gd name="connsiteX270" fmla="*/ 471487 w 2495550"/>
                <a:gd name="connsiteY270" fmla="*/ 1076326 h 1352551"/>
                <a:gd name="connsiteX271" fmla="*/ 454818 w 2495550"/>
                <a:gd name="connsiteY271" fmla="*/ 1090613 h 1352551"/>
                <a:gd name="connsiteX272" fmla="*/ 447675 w 2495550"/>
                <a:gd name="connsiteY272" fmla="*/ 1088232 h 1352551"/>
                <a:gd name="connsiteX273" fmla="*/ 450056 w 2495550"/>
                <a:gd name="connsiteY273" fmla="*/ 1064420 h 1352551"/>
                <a:gd name="connsiteX274" fmla="*/ 452437 w 2495550"/>
                <a:gd name="connsiteY274" fmla="*/ 1040607 h 1352551"/>
                <a:gd name="connsiteX275" fmla="*/ 442912 w 2495550"/>
                <a:gd name="connsiteY275" fmla="*/ 1035845 h 1352551"/>
                <a:gd name="connsiteX276" fmla="*/ 440531 w 2495550"/>
                <a:gd name="connsiteY276" fmla="*/ 1052513 h 1352551"/>
                <a:gd name="connsiteX277" fmla="*/ 433387 w 2495550"/>
                <a:gd name="connsiteY277" fmla="*/ 1066801 h 1352551"/>
                <a:gd name="connsiteX278" fmla="*/ 409575 w 2495550"/>
                <a:gd name="connsiteY278" fmla="*/ 1057276 h 1352551"/>
                <a:gd name="connsiteX279" fmla="*/ 400050 w 2495550"/>
                <a:gd name="connsiteY279" fmla="*/ 1054895 h 1352551"/>
                <a:gd name="connsiteX280" fmla="*/ 400050 w 2495550"/>
                <a:gd name="connsiteY280" fmla="*/ 1073945 h 1352551"/>
                <a:gd name="connsiteX281" fmla="*/ 421481 w 2495550"/>
                <a:gd name="connsiteY281" fmla="*/ 1092995 h 1352551"/>
                <a:gd name="connsiteX282" fmla="*/ 392906 w 2495550"/>
                <a:gd name="connsiteY282" fmla="*/ 1095376 h 1352551"/>
                <a:gd name="connsiteX283" fmla="*/ 388143 w 2495550"/>
                <a:gd name="connsiteY283" fmla="*/ 1104901 h 1352551"/>
                <a:gd name="connsiteX284" fmla="*/ 359568 w 2495550"/>
                <a:gd name="connsiteY284" fmla="*/ 1095376 h 1352551"/>
                <a:gd name="connsiteX285" fmla="*/ 359568 w 2495550"/>
                <a:gd name="connsiteY285" fmla="*/ 1114426 h 1352551"/>
                <a:gd name="connsiteX286" fmla="*/ 350043 w 2495550"/>
                <a:gd name="connsiteY286" fmla="*/ 1126332 h 1352551"/>
                <a:gd name="connsiteX287" fmla="*/ 340518 w 2495550"/>
                <a:gd name="connsiteY287" fmla="*/ 1126332 h 1352551"/>
                <a:gd name="connsiteX288" fmla="*/ 333375 w 2495550"/>
                <a:gd name="connsiteY288" fmla="*/ 1092995 h 1352551"/>
                <a:gd name="connsiteX289" fmla="*/ 307181 w 2495550"/>
                <a:gd name="connsiteY289" fmla="*/ 1078707 h 1352551"/>
                <a:gd name="connsiteX290" fmla="*/ 288131 w 2495550"/>
                <a:gd name="connsiteY290" fmla="*/ 1066801 h 1352551"/>
                <a:gd name="connsiteX291" fmla="*/ 295275 w 2495550"/>
                <a:gd name="connsiteY291" fmla="*/ 1016795 h 1352551"/>
                <a:gd name="connsiteX292" fmla="*/ 302418 w 2495550"/>
                <a:gd name="connsiteY292" fmla="*/ 983457 h 1352551"/>
                <a:gd name="connsiteX293" fmla="*/ 345281 w 2495550"/>
                <a:gd name="connsiteY293" fmla="*/ 959645 h 1352551"/>
                <a:gd name="connsiteX294" fmla="*/ 354806 w 2495550"/>
                <a:gd name="connsiteY294" fmla="*/ 942976 h 1352551"/>
                <a:gd name="connsiteX295" fmla="*/ 366712 w 2495550"/>
                <a:gd name="connsiteY295" fmla="*/ 916782 h 1352551"/>
                <a:gd name="connsiteX296" fmla="*/ 366712 w 2495550"/>
                <a:gd name="connsiteY296" fmla="*/ 916782 h 1352551"/>
                <a:gd name="connsiteX297" fmla="*/ 338137 w 2495550"/>
                <a:gd name="connsiteY297" fmla="*/ 923926 h 1352551"/>
                <a:gd name="connsiteX298" fmla="*/ 330993 w 2495550"/>
                <a:gd name="connsiteY298" fmla="*/ 900113 h 1352551"/>
                <a:gd name="connsiteX299" fmla="*/ 328612 w 2495550"/>
                <a:gd name="connsiteY299" fmla="*/ 921545 h 1352551"/>
                <a:gd name="connsiteX300" fmla="*/ 316706 w 2495550"/>
                <a:gd name="connsiteY300" fmla="*/ 954882 h 1352551"/>
                <a:gd name="connsiteX301" fmla="*/ 304800 w 2495550"/>
                <a:gd name="connsiteY301" fmla="*/ 947738 h 1352551"/>
                <a:gd name="connsiteX302" fmla="*/ 304800 w 2495550"/>
                <a:gd name="connsiteY302" fmla="*/ 923926 h 1352551"/>
                <a:gd name="connsiteX303" fmla="*/ 304800 w 2495550"/>
                <a:gd name="connsiteY303" fmla="*/ 912020 h 1352551"/>
                <a:gd name="connsiteX304" fmla="*/ 295275 w 2495550"/>
                <a:gd name="connsiteY304" fmla="*/ 900113 h 1352551"/>
                <a:gd name="connsiteX305" fmla="*/ 285750 w 2495550"/>
                <a:gd name="connsiteY305" fmla="*/ 907257 h 1352551"/>
                <a:gd name="connsiteX306" fmla="*/ 280987 w 2495550"/>
                <a:gd name="connsiteY306" fmla="*/ 942976 h 1352551"/>
                <a:gd name="connsiteX307" fmla="*/ 297656 w 2495550"/>
                <a:gd name="connsiteY307" fmla="*/ 962026 h 1352551"/>
                <a:gd name="connsiteX308" fmla="*/ 292893 w 2495550"/>
                <a:gd name="connsiteY308" fmla="*/ 981076 h 1352551"/>
                <a:gd name="connsiteX309" fmla="*/ 280987 w 2495550"/>
                <a:gd name="connsiteY309" fmla="*/ 1012032 h 1352551"/>
                <a:gd name="connsiteX310" fmla="*/ 266700 w 2495550"/>
                <a:gd name="connsiteY310" fmla="*/ 1035845 h 1352551"/>
                <a:gd name="connsiteX311" fmla="*/ 223837 w 2495550"/>
                <a:gd name="connsiteY311" fmla="*/ 1023938 h 1352551"/>
                <a:gd name="connsiteX312" fmla="*/ 216693 w 2495550"/>
                <a:gd name="connsiteY312" fmla="*/ 992982 h 1352551"/>
                <a:gd name="connsiteX313" fmla="*/ 173831 w 2495550"/>
                <a:gd name="connsiteY313" fmla="*/ 966788 h 1352551"/>
                <a:gd name="connsiteX314" fmla="*/ 121443 w 2495550"/>
                <a:gd name="connsiteY314" fmla="*/ 945357 h 1352551"/>
                <a:gd name="connsiteX315" fmla="*/ 78581 w 2495550"/>
                <a:gd name="connsiteY315" fmla="*/ 907257 h 1352551"/>
                <a:gd name="connsiteX316" fmla="*/ 52387 w 2495550"/>
                <a:gd name="connsiteY316" fmla="*/ 869157 h 1352551"/>
                <a:gd name="connsiteX317" fmla="*/ 28575 w 2495550"/>
                <a:gd name="connsiteY317" fmla="*/ 809626 h 1352551"/>
                <a:gd name="connsiteX318" fmla="*/ 16668 w 2495550"/>
                <a:gd name="connsiteY318" fmla="*/ 740570 h 1352551"/>
                <a:gd name="connsiteX319" fmla="*/ 19050 w 2495550"/>
                <a:gd name="connsiteY319" fmla="*/ 681038 h 1352551"/>
                <a:gd name="connsiteX320" fmla="*/ 0 w 2495550"/>
                <a:gd name="connsiteY320" fmla="*/ 500064 h 1352551"/>
                <a:gd name="connsiteX321" fmla="*/ 16668 w 2495550"/>
                <a:gd name="connsiteY321" fmla="*/ 0 h 1352551"/>
                <a:gd name="connsiteX322" fmla="*/ 2069306 w 2495550"/>
                <a:gd name="connsiteY322" fmla="*/ 4763 h 1352551"/>
                <a:gd name="connsiteX0" fmla="*/ 2069306 w 2495550"/>
                <a:gd name="connsiteY0" fmla="*/ 4763 h 1352551"/>
                <a:gd name="connsiteX1" fmla="*/ 2074068 w 2495550"/>
                <a:gd name="connsiteY1" fmla="*/ 38101 h 1352551"/>
                <a:gd name="connsiteX2" fmla="*/ 2083593 w 2495550"/>
                <a:gd name="connsiteY2" fmla="*/ 92870 h 1352551"/>
                <a:gd name="connsiteX3" fmla="*/ 2105025 w 2495550"/>
                <a:gd name="connsiteY3" fmla="*/ 138113 h 1352551"/>
                <a:gd name="connsiteX4" fmla="*/ 2102643 w 2495550"/>
                <a:gd name="connsiteY4" fmla="*/ 188120 h 1352551"/>
                <a:gd name="connsiteX5" fmla="*/ 2102643 w 2495550"/>
                <a:gd name="connsiteY5" fmla="*/ 233363 h 1352551"/>
                <a:gd name="connsiteX6" fmla="*/ 2097881 w 2495550"/>
                <a:gd name="connsiteY6" fmla="*/ 283370 h 1352551"/>
                <a:gd name="connsiteX7" fmla="*/ 2112168 w 2495550"/>
                <a:gd name="connsiteY7" fmla="*/ 323851 h 1352551"/>
                <a:gd name="connsiteX8" fmla="*/ 2126456 w 2495550"/>
                <a:gd name="connsiteY8" fmla="*/ 354807 h 1352551"/>
                <a:gd name="connsiteX9" fmla="*/ 2121693 w 2495550"/>
                <a:gd name="connsiteY9" fmla="*/ 392907 h 1352551"/>
                <a:gd name="connsiteX10" fmla="*/ 2135981 w 2495550"/>
                <a:gd name="connsiteY10" fmla="*/ 431007 h 1352551"/>
                <a:gd name="connsiteX11" fmla="*/ 2162175 w 2495550"/>
                <a:gd name="connsiteY11" fmla="*/ 459582 h 1352551"/>
                <a:gd name="connsiteX12" fmla="*/ 2185987 w 2495550"/>
                <a:gd name="connsiteY12" fmla="*/ 485776 h 1352551"/>
                <a:gd name="connsiteX13" fmla="*/ 2195512 w 2495550"/>
                <a:gd name="connsiteY13" fmla="*/ 521495 h 1352551"/>
                <a:gd name="connsiteX14" fmla="*/ 2233612 w 2495550"/>
                <a:gd name="connsiteY14" fmla="*/ 638176 h 1352551"/>
                <a:gd name="connsiteX15" fmla="*/ 2255043 w 2495550"/>
                <a:gd name="connsiteY15" fmla="*/ 723901 h 1352551"/>
                <a:gd name="connsiteX16" fmla="*/ 2283618 w 2495550"/>
                <a:gd name="connsiteY16" fmla="*/ 769145 h 1352551"/>
                <a:gd name="connsiteX17" fmla="*/ 2305050 w 2495550"/>
                <a:gd name="connsiteY17" fmla="*/ 826295 h 1352551"/>
                <a:gd name="connsiteX18" fmla="*/ 2314575 w 2495550"/>
                <a:gd name="connsiteY18" fmla="*/ 876301 h 1352551"/>
                <a:gd name="connsiteX19" fmla="*/ 2357437 w 2495550"/>
                <a:gd name="connsiteY19" fmla="*/ 914401 h 1352551"/>
                <a:gd name="connsiteX20" fmla="*/ 2359818 w 2495550"/>
                <a:gd name="connsiteY20" fmla="*/ 954882 h 1352551"/>
                <a:gd name="connsiteX21" fmla="*/ 2364581 w 2495550"/>
                <a:gd name="connsiteY21" fmla="*/ 969170 h 1352551"/>
                <a:gd name="connsiteX22" fmla="*/ 2381250 w 2495550"/>
                <a:gd name="connsiteY22" fmla="*/ 983457 h 1352551"/>
                <a:gd name="connsiteX23" fmla="*/ 2376487 w 2495550"/>
                <a:gd name="connsiteY23" fmla="*/ 1000126 h 1352551"/>
                <a:gd name="connsiteX24" fmla="*/ 2409825 w 2495550"/>
                <a:gd name="connsiteY24" fmla="*/ 1023938 h 1352551"/>
                <a:gd name="connsiteX25" fmla="*/ 2426493 w 2495550"/>
                <a:gd name="connsiteY25" fmla="*/ 1064420 h 1352551"/>
                <a:gd name="connsiteX26" fmla="*/ 2407443 w 2495550"/>
                <a:gd name="connsiteY26" fmla="*/ 1073945 h 1352551"/>
                <a:gd name="connsiteX27" fmla="*/ 2393156 w 2495550"/>
                <a:gd name="connsiteY27" fmla="*/ 1052513 h 1352551"/>
                <a:gd name="connsiteX28" fmla="*/ 2381250 w 2495550"/>
                <a:gd name="connsiteY28" fmla="*/ 1040607 h 1352551"/>
                <a:gd name="connsiteX29" fmla="*/ 2371725 w 2495550"/>
                <a:gd name="connsiteY29" fmla="*/ 1040607 h 1352551"/>
                <a:gd name="connsiteX30" fmla="*/ 2369343 w 2495550"/>
                <a:gd name="connsiteY30" fmla="*/ 1062038 h 1352551"/>
                <a:gd name="connsiteX31" fmla="*/ 2388393 w 2495550"/>
                <a:gd name="connsiteY31" fmla="*/ 1095376 h 1352551"/>
                <a:gd name="connsiteX32" fmla="*/ 2402681 w 2495550"/>
                <a:gd name="connsiteY32" fmla="*/ 1109663 h 1352551"/>
                <a:gd name="connsiteX33" fmla="*/ 2416968 w 2495550"/>
                <a:gd name="connsiteY33" fmla="*/ 1090613 h 1352551"/>
                <a:gd name="connsiteX34" fmla="*/ 2431256 w 2495550"/>
                <a:gd name="connsiteY34" fmla="*/ 1095376 h 1352551"/>
                <a:gd name="connsiteX35" fmla="*/ 2438400 w 2495550"/>
                <a:gd name="connsiteY35" fmla="*/ 1121570 h 1352551"/>
                <a:gd name="connsiteX36" fmla="*/ 2440781 w 2495550"/>
                <a:gd name="connsiteY36" fmla="*/ 1133476 h 1352551"/>
                <a:gd name="connsiteX37" fmla="*/ 2416968 w 2495550"/>
                <a:gd name="connsiteY37" fmla="*/ 1135857 h 1352551"/>
                <a:gd name="connsiteX38" fmla="*/ 2431256 w 2495550"/>
                <a:gd name="connsiteY38" fmla="*/ 1157288 h 1352551"/>
                <a:gd name="connsiteX39" fmla="*/ 2459831 w 2495550"/>
                <a:gd name="connsiteY39" fmla="*/ 1164432 h 1352551"/>
                <a:gd name="connsiteX40" fmla="*/ 2478881 w 2495550"/>
                <a:gd name="connsiteY40" fmla="*/ 1195388 h 1352551"/>
                <a:gd name="connsiteX41" fmla="*/ 2471737 w 2495550"/>
                <a:gd name="connsiteY41" fmla="*/ 1240632 h 1352551"/>
                <a:gd name="connsiteX42" fmla="*/ 2476500 w 2495550"/>
                <a:gd name="connsiteY42" fmla="*/ 1295401 h 1352551"/>
                <a:gd name="connsiteX43" fmla="*/ 2495550 w 2495550"/>
                <a:gd name="connsiteY43" fmla="*/ 1352551 h 1352551"/>
                <a:gd name="connsiteX44" fmla="*/ 2474118 w 2495550"/>
                <a:gd name="connsiteY44" fmla="*/ 1352551 h 1352551"/>
                <a:gd name="connsiteX45" fmla="*/ 2445543 w 2495550"/>
                <a:gd name="connsiteY45" fmla="*/ 1340645 h 1352551"/>
                <a:gd name="connsiteX46" fmla="*/ 2428875 w 2495550"/>
                <a:gd name="connsiteY46" fmla="*/ 1340645 h 1352551"/>
                <a:gd name="connsiteX47" fmla="*/ 2412206 w 2495550"/>
                <a:gd name="connsiteY47" fmla="*/ 1331120 h 1352551"/>
                <a:gd name="connsiteX48" fmla="*/ 2395537 w 2495550"/>
                <a:gd name="connsiteY48" fmla="*/ 1321595 h 1352551"/>
                <a:gd name="connsiteX49" fmla="*/ 2400300 w 2495550"/>
                <a:gd name="connsiteY49" fmla="*/ 1273970 h 1352551"/>
                <a:gd name="connsiteX50" fmla="*/ 2352675 w 2495550"/>
                <a:gd name="connsiteY50" fmla="*/ 1250157 h 1352551"/>
                <a:gd name="connsiteX51" fmla="*/ 2336006 w 2495550"/>
                <a:gd name="connsiteY51" fmla="*/ 1216819 h 1352551"/>
                <a:gd name="connsiteX52" fmla="*/ 2278856 w 2495550"/>
                <a:gd name="connsiteY52" fmla="*/ 1185864 h 1352551"/>
                <a:gd name="connsiteX53" fmla="*/ 2235993 w 2495550"/>
                <a:gd name="connsiteY53" fmla="*/ 1178720 h 1352551"/>
                <a:gd name="connsiteX54" fmla="*/ 2209800 w 2495550"/>
                <a:gd name="connsiteY54" fmla="*/ 1193007 h 1352551"/>
                <a:gd name="connsiteX55" fmla="*/ 2195512 w 2495550"/>
                <a:gd name="connsiteY55" fmla="*/ 1190626 h 1352551"/>
                <a:gd name="connsiteX56" fmla="*/ 2200275 w 2495550"/>
                <a:gd name="connsiteY56" fmla="*/ 1173957 h 1352551"/>
                <a:gd name="connsiteX57" fmla="*/ 2240756 w 2495550"/>
                <a:gd name="connsiteY57" fmla="*/ 1138239 h 1352551"/>
                <a:gd name="connsiteX58" fmla="*/ 2216943 w 2495550"/>
                <a:gd name="connsiteY58" fmla="*/ 1128713 h 1352551"/>
                <a:gd name="connsiteX59" fmla="*/ 2193131 w 2495550"/>
                <a:gd name="connsiteY59" fmla="*/ 1159670 h 1352551"/>
                <a:gd name="connsiteX60" fmla="*/ 2171700 w 2495550"/>
                <a:gd name="connsiteY60" fmla="*/ 1169195 h 1352551"/>
                <a:gd name="connsiteX61" fmla="*/ 2164556 w 2495550"/>
                <a:gd name="connsiteY61" fmla="*/ 1157288 h 1352551"/>
                <a:gd name="connsiteX62" fmla="*/ 2155031 w 2495550"/>
                <a:gd name="connsiteY62" fmla="*/ 1152526 h 1352551"/>
                <a:gd name="connsiteX63" fmla="*/ 2135981 w 2495550"/>
                <a:gd name="connsiteY63" fmla="*/ 1157288 h 1352551"/>
                <a:gd name="connsiteX64" fmla="*/ 2107406 w 2495550"/>
                <a:gd name="connsiteY64" fmla="*/ 1147763 h 1352551"/>
                <a:gd name="connsiteX65" fmla="*/ 2093119 w 2495550"/>
                <a:gd name="connsiteY65" fmla="*/ 1145383 h 1352551"/>
                <a:gd name="connsiteX66" fmla="*/ 2066924 w 2495550"/>
                <a:gd name="connsiteY66" fmla="*/ 1131094 h 1352551"/>
                <a:gd name="connsiteX67" fmla="*/ 2052638 w 2495550"/>
                <a:gd name="connsiteY67" fmla="*/ 1135857 h 1352551"/>
                <a:gd name="connsiteX68" fmla="*/ 2007393 w 2495550"/>
                <a:gd name="connsiteY68" fmla="*/ 1128713 h 1352551"/>
                <a:gd name="connsiteX69" fmla="*/ 1993106 w 2495550"/>
                <a:gd name="connsiteY69" fmla="*/ 1100138 h 1352551"/>
                <a:gd name="connsiteX70" fmla="*/ 1969293 w 2495550"/>
                <a:gd name="connsiteY70" fmla="*/ 1119188 h 1352551"/>
                <a:gd name="connsiteX71" fmla="*/ 1952625 w 2495550"/>
                <a:gd name="connsiteY71" fmla="*/ 1143001 h 1352551"/>
                <a:gd name="connsiteX72" fmla="*/ 1938337 w 2495550"/>
                <a:gd name="connsiteY72" fmla="*/ 1109663 h 1352551"/>
                <a:gd name="connsiteX73" fmla="*/ 1938337 w 2495550"/>
                <a:gd name="connsiteY73" fmla="*/ 1088232 h 1352551"/>
                <a:gd name="connsiteX74" fmla="*/ 1909762 w 2495550"/>
                <a:gd name="connsiteY74" fmla="*/ 1062038 h 1352551"/>
                <a:gd name="connsiteX75" fmla="*/ 1885950 w 2495550"/>
                <a:gd name="connsiteY75" fmla="*/ 1047751 h 1352551"/>
                <a:gd name="connsiteX76" fmla="*/ 1866900 w 2495550"/>
                <a:gd name="connsiteY76" fmla="*/ 1033463 h 1352551"/>
                <a:gd name="connsiteX77" fmla="*/ 1859756 w 2495550"/>
                <a:gd name="connsiteY77" fmla="*/ 1021557 h 1352551"/>
                <a:gd name="connsiteX78" fmla="*/ 1821656 w 2495550"/>
                <a:gd name="connsiteY78" fmla="*/ 1016795 h 1352551"/>
                <a:gd name="connsiteX79" fmla="*/ 1785937 w 2495550"/>
                <a:gd name="connsiteY79" fmla="*/ 1012032 h 1352551"/>
                <a:gd name="connsiteX80" fmla="*/ 1766887 w 2495550"/>
                <a:gd name="connsiteY80" fmla="*/ 985838 h 1352551"/>
                <a:gd name="connsiteX81" fmla="*/ 1726406 w 2495550"/>
                <a:gd name="connsiteY81" fmla="*/ 966788 h 1352551"/>
                <a:gd name="connsiteX82" fmla="*/ 1695450 w 2495550"/>
                <a:gd name="connsiteY82" fmla="*/ 952501 h 1352551"/>
                <a:gd name="connsiteX83" fmla="*/ 1676400 w 2495550"/>
                <a:gd name="connsiteY83" fmla="*/ 950120 h 1352551"/>
                <a:gd name="connsiteX84" fmla="*/ 1676400 w 2495550"/>
                <a:gd name="connsiteY84" fmla="*/ 926307 h 1352551"/>
                <a:gd name="connsiteX85" fmla="*/ 1657350 w 2495550"/>
                <a:gd name="connsiteY85" fmla="*/ 933451 h 1352551"/>
                <a:gd name="connsiteX86" fmla="*/ 1657350 w 2495550"/>
                <a:gd name="connsiteY86" fmla="*/ 933451 h 1352551"/>
                <a:gd name="connsiteX87" fmla="*/ 1635918 w 2495550"/>
                <a:gd name="connsiteY87" fmla="*/ 897732 h 1352551"/>
                <a:gd name="connsiteX88" fmla="*/ 1612106 w 2495550"/>
                <a:gd name="connsiteY88" fmla="*/ 876301 h 1352551"/>
                <a:gd name="connsiteX89" fmla="*/ 1597818 w 2495550"/>
                <a:gd name="connsiteY89" fmla="*/ 869157 h 1352551"/>
                <a:gd name="connsiteX90" fmla="*/ 1597818 w 2495550"/>
                <a:gd name="connsiteY90" fmla="*/ 850107 h 1352551"/>
                <a:gd name="connsiteX91" fmla="*/ 1619250 w 2495550"/>
                <a:gd name="connsiteY91" fmla="*/ 840582 h 1352551"/>
                <a:gd name="connsiteX92" fmla="*/ 1650206 w 2495550"/>
                <a:gd name="connsiteY92" fmla="*/ 847726 h 1352551"/>
                <a:gd name="connsiteX93" fmla="*/ 1674018 w 2495550"/>
                <a:gd name="connsiteY93" fmla="*/ 833438 h 1352551"/>
                <a:gd name="connsiteX94" fmla="*/ 1685925 w 2495550"/>
                <a:gd name="connsiteY94" fmla="*/ 821532 h 1352551"/>
                <a:gd name="connsiteX95" fmla="*/ 1704975 w 2495550"/>
                <a:gd name="connsiteY95" fmla="*/ 809626 h 1352551"/>
                <a:gd name="connsiteX96" fmla="*/ 1666875 w 2495550"/>
                <a:gd name="connsiteY96" fmla="*/ 776288 h 1352551"/>
                <a:gd name="connsiteX97" fmla="*/ 1640681 w 2495550"/>
                <a:gd name="connsiteY97" fmla="*/ 783432 h 1352551"/>
                <a:gd name="connsiteX98" fmla="*/ 1643061 w 2495550"/>
                <a:gd name="connsiteY98" fmla="*/ 800101 h 1352551"/>
                <a:gd name="connsiteX99" fmla="*/ 1624012 w 2495550"/>
                <a:gd name="connsiteY99" fmla="*/ 807244 h 1352551"/>
                <a:gd name="connsiteX100" fmla="*/ 1597819 w 2495550"/>
                <a:gd name="connsiteY100" fmla="*/ 814388 h 1352551"/>
                <a:gd name="connsiteX101" fmla="*/ 1576387 w 2495550"/>
                <a:gd name="connsiteY101" fmla="*/ 823913 h 1352551"/>
                <a:gd name="connsiteX102" fmla="*/ 1569243 w 2495550"/>
                <a:gd name="connsiteY102" fmla="*/ 840582 h 1352551"/>
                <a:gd name="connsiteX103" fmla="*/ 1547812 w 2495550"/>
                <a:gd name="connsiteY103" fmla="*/ 840582 h 1352551"/>
                <a:gd name="connsiteX104" fmla="*/ 1533525 w 2495550"/>
                <a:gd name="connsiteY104" fmla="*/ 850107 h 1352551"/>
                <a:gd name="connsiteX105" fmla="*/ 1502568 w 2495550"/>
                <a:gd name="connsiteY105" fmla="*/ 845345 h 1352551"/>
                <a:gd name="connsiteX106" fmla="*/ 1454943 w 2495550"/>
                <a:gd name="connsiteY106" fmla="*/ 840582 h 1352551"/>
                <a:gd name="connsiteX107" fmla="*/ 1433512 w 2495550"/>
                <a:gd name="connsiteY107" fmla="*/ 826295 h 1352551"/>
                <a:gd name="connsiteX108" fmla="*/ 1402556 w 2495550"/>
                <a:gd name="connsiteY108" fmla="*/ 828676 h 1352551"/>
                <a:gd name="connsiteX109" fmla="*/ 1376362 w 2495550"/>
                <a:gd name="connsiteY109" fmla="*/ 838201 h 1352551"/>
                <a:gd name="connsiteX110" fmla="*/ 1359693 w 2495550"/>
                <a:gd name="connsiteY110" fmla="*/ 833438 h 1352551"/>
                <a:gd name="connsiteX111" fmla="*/ 1340643 w 2495550"/>
                <a:gd name="connsiteY111" fmla="*/ 804863 h 1352551"/>
                <a:gd name="connsiteX112" fmla="*/ 1340643 w 2495550"/>
                <a:gd name="connsiteY112" fmla="*/ 792957 h 1352551"/>
                <a:gd name="connsiteX113" fmla="*/ 1331118 w 2495550"/>
                <a:gd name="connsiteY113" fmla="*/ 816770 h 1352551"/>
                <a:gd name="connsiteX114" fmla="*/ 1335881 w 2495550"/>
                <a:gd name="connsiteY114" fmla="*/ 850107 h 1352551"/>
                <a:gd name="connsiteX115" fmla="*/ 1328737 w 2495550"/>
                <a:gd name="connsiteY115" fmla="*/ 869157 h 1352551"/>
                <a:gd name="connsiteX116" fmla="*/ 1300162 w 2495550"/>
                <a:gd name="connsiteY116" fmla="*/ 869157 h 1352551"/>
                <a:gd name="connsiteX117" fmla="*/ 1281112 w 2495550"/>
                <a:gd name="connsiteY117" fmla="*/ 854870 h 1352551"/>
                <a:gd name="connsiteX118" fmla="*/ 1259681 w 2495550"/>
                <a:gd name="connsiteY118" fmla="*/ 854870 h 1352551"/>
                <a:gd name="connsiteX119" fmla="*/ 1235868 w 2495550"/>
                <a:gd name="connsiteY119" fmla="*/ 845345 h 1352551"/>
                <a:gd name="connsiteX120" fmla="*/ 1228725 w 2495550"/>
                <a:gd name="connsiteY120" fmla="*/ 838201 h 1352551"/>
                <a:gd name="connsiteX121" fmla="*/ 1228725 w 2495550"/>
                <a:gd name="connsiteY121" fmla="*/ 814388 h 1352551"/>
                <a:gd name="connsiteX122" fmla="*/ 1231106 w 2495550"/>
                <a:gd name="connsiteY122" fmla="*/ 790576 h 1352551"/>
                <a:gd name="connsiteX123" fmla="*/ 1235868 w 2495550"/>
                <a:gd name="connsiteY123" fmla="*/ 766763 h 1352551"/>
                <a:gd name="connsiteX124" fmla="*/ 1252537 w 2495550"/>
                <a:gd name="connsiteY124" fmla="*/ 752476 h 1352551"/>
                <a:gd name="connsiteX125" fmla="*/ 1259681 w 2495550"/>
                <a:gd name="connsiteY125" fmla="*/ 745332 h 1352551"/>
                <a:gd name="connsiteX126" fmla="*/ 1250156 w 2495550"/>
                <a:gd name="connsiteY126" fmla="*/ 721520 h 1352551"/>
                <a:gd name="connsiteX127" fmla="*/ 1216818 w 2495550"/>
                <a:gd name="connsiteY127" fmla="*/ 692945 h 1352551"/>
                <a:gd name="connsiteX128" fmla="*/ 1193006 w 2495550"/>
                <a:gd name="connsiteY128" fmla="*/ 676276 h 1352551"/>
                <a:gd name="connsiteX129" fmla="*/ 1178718 w 2495550"/>
                <a:gd name="connsiteY129" fmla="*/ 657226 h 1352551"/>
                <a:gd name="connsiteX130" fmla="*/ 1178718 w 2495550"/>
                <a:gd name="connsiteY130" fmla="*/ 657226 h 1352551"/>
                <a:gd name="connsiteX131" fmla="*/ 1183481 w 2495550"/>
                <a:gd name="connsiteY131" fmla="*/ 695326 h 1352551"/>
                <a:gd name="connsiteX132" fmla="*/ 1185862 w 2495550"/>
                <a:gd name="connsiteY132" fmla="*/ 723901 h 1352551"/>
                <a:gd name="connsiteX133" fmla="*/ 1212056 w 2495550"/>
                <a:gd name="connsiteY133" fmla="*/ 735807 h 1352551"/>
                <a:gd name="connsiteX134" fmla="*/ 1221581 w 2495550"/>
                <a:gd name="connsiteY134" fmla="*/ 750095 h 1352551"/>
                <a:gd name="connsiteX135" fmla="*/ 1212056 w 2495550"/>
                <a:gd name="connsiteY135" fmla="*/ 776288 h 1352551"/>
                <a:gd name="connsiteX136" fmla="*/ 1214437 w 2495550"/>
                <a:gd name="connsiteY136" fmla="*/ 802482 h 1352551"/>
                <a:gd name="connsiteX137" fmla="*/ 1207293 w 2495550"/>
                <a:gd name="connsiteY137" fmla="*/ 823913 h 1352551"/>
                <a:gd name="connsiteX138" fmla="*/ 1212056 w 2495550"/>
                <a:gd name="connsiteY138" fmla="*/ 842963 h 1352551"/>
                <a:gd name="connsiteX139" fmla="*/ 1212056 w 2495550"/>
                <a:gd name="connsiteY139" fmla="*/ 842963 h 1352551"/>
                <a:gd name="connsiteX140" fmla="*/ 1183481 w 2495550"/>
                <a:gd name="connsiteY140" fmla="*/ 842963 h 1352551"/>
                <a:gd name="connsiteX141" fmla="*/ 1166812 w 2495550"/>
                <a:gd name="connsiteY141" fmla="*/ 842963 h 1352551"/>
                <a:gd name="connsiteX142" fmla="*/ 1147762 w 2495550"/>
                <a:gd name="connsiteY142" fmla="*/ 852488 h 1352551"/>
                <a:gd name="connsiteX143" fmla="*/ 1131093 w 2495550"/>
                <a:gd name="connsiteY143" fmla="*/ 842963 h 1352551"/>
                <a:gd name="connsiteX144" fmla="*/ 1104900 w 2495550"/>
                <a:gd name="connsiteY144" fmla="*/ 852488 h 1352551"/>
                <a:gd name="connsiteX145" fmla="*/ 1083468 w 2495550"/>
                <a:gd name="connsiteY145" fmla="*/ 859632 h 1352551"/>
                <a:gd name="connsiteX146" fmla="*/ 1076325 w 2495550"/>
                <a:gd name="connsiteY146" fmla="*/ 847726 h 1352551"/>
                <a:gd name="connsiteX147" fmla="*/ 1047750 w 2495550"/>
                <a:gd name="connsiteY147" fmla="*/ 857251 h 1352551"/>
                <a:gd name="connsiteX148" fmla="*/ 1009650 w 2495550"/>
                <a:gd name="connsiteY148" fmla="*/ 828676 h 1352551"/>
                <a:gd name="connsiteX149" fmla="*/ 981075 w 2495550"/>
                <a:gd name="connsiteY149" fmla="*/ 831057 h 1352551"/>
                <a:gd name="connsiteX150" fmla="*/ 981075 w 2495550"/>
                <a:gd name="connsiteY150" fmla="*/ 854869 h 1352551"/>
                <a:gd name="connsiteX151" fmla="*/ 950118 w 2495550"/>
                <a:gd name="connsiteY151" fmla="*/ 857251 h 1352551"/>
                <a:gd name="connsiteX152" fmla="*/ 926306 w 2495550"/>
                <a:gd name="connsiteY152" fmla="*/ 838201 h 1352551"/>
                <a:gd name="connsiteX153" fmla="*/ 964406 w 2495550"/>
                <a:gd name="connsiteY153" fmla="*/ 809626 h 1352551"/>
                <a:gd name="connsiteX154" fmla="*/ 957262 w 2495550"/>
                <a:gd name="connsiteY154" fmla="*/ 773907 h 1352551"/>
                <a:gd name="connsiteX155" fmla="*/ 931068 w 2495550"/>
                <a:gd name="connsiteY155" fmla="*/ 783432 h 1352551"/>
                <a:gd name="connsiteX156" fmla="*/ 923925 w 2495550"/>
                <a:gd name="connsiteY156" fmla="*/ 776288 h 1352551"/>
                <a:gd name="connsiteX157" fmla="*/ 928687 w 2495550"/>
                <a:gd name="connsiteY157" fmla="*/ 804863 h 1352551"/>
                <a:gd name="connsiteX158" fmla="*/ 914400 w 2495550"/>
                <a:gd name="connsiteY158" fmla="*/ 828676 h 1352551"/>
                <a:gd name="connsiteX159" fmla="*/ 904875 w 2495550"/>
                <a:gd name="connsiteY159" fmla="*/ 833438 h 1352551"/>
                <a:gd name="connsiteX160" fmla="*/ 876300 w 2495550"/>
                <a:gd name="connsiteY160" fmla="*/ 804863 h 1352551"/>
                <a:gd name="connsiteX161" fmla="*/ 854868 w 2495550"/>
                <a:gd name="connsiteY161" fmla="*/ 778669 h 1352551"/>
                <a:gd name="connsiteX162" fmla="*/ 845343 w 2495550"/>
                <a:gd name="connsiteY162" fmla="*/ 759620 h 1352551"/>
                <a:gd name="connsiteX163" fmla="*/ 823912 w 2495550"/>
                <a:gd name="connsiteY163" fmla="*/ 764382 h 1352551"/>
                <a:gd name="connsiteX164" fmla="*/ 821531 w 2495550"/>
                <a:gd name="connsiteY164" fmla="*/ 738188 h 1352551"/>
                <a:gd name="connsiteX165" fmla="*/ 800100 w 2495550"/>
                <a:gd name="connsiteY165" fmla="*/ 697707 h 1352551"/>
                <a:gd name="connsiteX166" fmla="*/ 800100 w 2495550"/>
                <a:gd name="connsiteY166" fmla="*/ 723901 h 1352551"/>
                <a:gd name="connsiteX167" fmla="*/ 802481 w 2495550"/>
                <a:gd name="connsiteY167" fmla="*/ 762001 h 1352551"/>
                <a:gd name="connsiteX168" fmla="*/ 816768 w 2495550"/>
                <a:gd name="connsiteY168" fmla="*/ 797720 h 1352551"/>
                <a:gd name="connsiteX169" fmla="*/ 840581 w 2495550"/>
                <a:gd name="connsiteY169" fmla="*/ 838201 h 1352551"/>
                <a:gd name="connsiteX170" fmla="*/ 862012 w 2495550"/>
                <a:gd name="connsiteY170" fmla="*/ 859632 h 1352551"/>
                <a:gd name="connsiteX171" fmla="*/ 854868 w 2495550"/>
                <a:gd name="connsiteY171" fmla="*/ 878682 h 1352551"/>
                <a:gd name="connsiteX172" fmla="*/ 840581 w 2495550"/>
                <a:gd name="connsiteY172" fmla="*/ 907257 h 1352551"/>
                <a:gd name="connsiteX173" fmla="*/ 840581 w 2495550"/>
                <a:gd name="connsiteY173" fmla="*/ 907257 h 1352551"/>
                <a:gd name="connsiteX174" fmla="*/ 816768 w 2495550"/>
                <a:gd name="connsiteY174" fmla="*/ 907257 h 1352551"/>
                <a:gd name="connsiteX175" fmla="*/ 826293 w 2495550"/>
                <a:gd name="connsiteY175" fmla="*/ 873920 h 1352551"/>
                <a:gd name="connsiteX176" fmla="*/ 812006 w 2495550"/>
                <a:gd name="connsiteY176" fmla="*/ 890588 h 1352551"/>
                <a:gd name="connsiteX177" fmla="*/ 804862 w 2495550"/>
                <a:gd name="connsiteY177" fmla="*/ 866776 h 1352551"/>
                <a:gd name="connsiteX178" fmla="*/ 785812 w 2495550"/>
                <a:gd name="connsiteY178" fmla="*/ 869157 h 1352551"/>
                <a:gd name="connsiteX179" fmla="*/ 766762 w 2495550"/>
                <a:gd name="connsiteY179" fmla="*/ 866776 h 1352551"/>
                <a:gd name="connsiteX180" fmla="*/ 759618 w 2495550"/>
                <a:gd name="connsiteY180" fmla="*/ 857251 h 1352551"/>
                <a:gd name="connsiteX181" fmla="*/ 759618 w 2495550"/>
                <a:gd name="connsiteY181" fmla="*/ 857251 h 1352551"/>
                <a:gd name="connsiteX182" fmla="*/ 745331 w 2495550"/>
                <a:gd name="connsiteY182" fmla="*/ 854870 h 1352551"/>
                <a:gd name="connsiteX183" fmla="*/ 728662 w 2495550"/>
                <a:gd name="connsiteY183" fmla="*/ 854870 h 1352551"/>
                <a:gd name="connsiteX184" fmla="*/ 716756 w 2495550"/>
                <a:gd name="connsiteY184" fmla="*/ 871538 h 1352551"/>
                <a:gd name="connsiteX185" fmla="*/ 697706 w 2495550"/>
                <a:gd name="connsiteY185" fmla="*/ 871538 h 1352551"/>
                <a:gd name="connsiteX186" fmla="*/ 685800 w 2495550"/>
                <a:gd name="connsiteY186" fmla="*/ 857251 h 1352551"/>
                <a:gd name="connsiteX187" fmla="*/ 683418 w 2495550"/>
                <a:gd name="connsiteY187" fmla="*/ 857251 h 1352551"/>
                <a:gd name="connsiteX188" fmla="*/ 669131 w 2495550"/>
                <a:gd name="connsiteY188" fmla="*/ 871538 h 1352551"/>
                <a:gd name="connsiteX189" fmla="*/ 669131 w 2495550"/>
                <a:gd name="connsiteY189" fmla="*/ 885826 h 1352551"/>
                <a:gd name="connsiteX190" fmla="*/ 678656 w 2495550"/>
                <a:gd name="connsiteY190" fmla="*/ 895351 h 1352551"/>
                <a:gd name="connsiteX191" fmla="*/ 721518 w 2495550"/>
                <a:gd name="connsiteY191" fmla="*/ 895351 h 1352551"/>
                <a:gd name="connsiteX192" fmla="*/ 754856 w 2495550"/>
                <a:gd name="connsiteY192" fmla="*/ 895351 h 1352551"/>
                <a:gd name="connsiteX193" fmla="*/ 792956 w 2495550"/>
                <a:gd name="connsiteY193" fmla="*/ 892970 h 1352551"/>
                <a:gd name="connsiteX194" fmla="*/ 800100 w 2495550"/>
                <a:gd name="connsiteY194" fmla="*/ 904876 h 1352551"/>
                <a:gd name="connsiteX195" fmla="*/ 800100 w 2495550"/>
                <a:gd name="connsiteY195" fmla="*/ 904876 h 1352551"/>
                <a:gd name="connsiteX196" fmla="*/ 771525 w 2495550"/>
                <a:gd name="connsiteY196" fmla="*/ 919163 h 1352551"/>
                <a:gd name="connsiteX197" fmla="*/ 752475 w 2495550"/>
                <a:gd name="connsiteY197" fmla="*/ 935832 h 1352551"/>
                <a:gd name="connsiteX198" fmla="*/ 752475 w 2495550"/>
                <a:gd name="connsiteY198" fmla="*/ 935832 h 1352551"/>
                <a:gd name="connsiteX199" fmla="*/ 723900 w 2495550"/>
                <a:gd name="connsiteY199" fmla="*/ 923926 h 1352551"/>
                <a:gd name="connsiteX200" fmla="*/ 707231 w 2495550"/>
                <a:gd name="connsiteY200" fmla="*/ 914401 h 1352551"/>
                <a:gd name="connsiteX201" fmla="*/ 669131 w 2495550"/>
                <a:gd name="connsiteY201" fmla="*/ 914401 h 1352551"/>
                <a:gd name="connsiteX202" fmla="*/ 635793 w 2495550"/>
                <a:gd name="connsiteY202" fmla="*/ 919163 h 1352551"/>
                <a:gd name="connsiteX203" fmla="*/ 616743 w 2495550"/>
                <a:gd name="connsiteY203" fmla="*/ 902495 h 1352551"/>
                <a:gd name="connsiteX204" fmla="*/ 607218 w 2495550"/>
                <a:gd name="connsiteY204" fmla="*/ 864395 h 1352551"/>
                <a:gd name="connsiteX205" fmla="*/ 597693 w 2495550"/>
                <a:gd name="connsiteY205" fmla="*/ 850107 h 1352551"/>
                <a:gd name="connsiteX206" fmla="*/ 590550 w 2495550"/>
                <a:gd name="connsiteY206" fmla="*/ 833438 h 1352551"/>
                <a:gd name="connsiteX207" fmla="*/ 576262 w 2495550"/>
                <a:gd name="connsiteY207" fmla="*/ 840582 h 1352551"/>
                <a:gd name="connsiteX208" fmla="*/ 576262 w 2495550"/>
                <a:gd name="connsiteY208" fmla="*/ 864395 h 1352551"/>
                <a:gd name="connsiteX209" fmla="*/ 561975 w 2495550"/>
                <a:gd name="connsiteY209" fmla="*/ 850107 h 1352551"/>
                <a:gd name="connsiteX210" fmla="*/ 540543 w 2495550"/>
                <a:gd name="connsiteY210" fmla="*/ 842963 h 1352551"/>
                <a:gd name="connsiteX211" fmla="*/ 516731 w 2495550"/>
                <a:gd name="connsiteY211" fmla="*/ 845345 h 1352551"/>
                <a:gd name="connsiteX212" fmla="*/ 509587 w 2495550"/>
                <a:gd name="connsiteY212" fmla="*/ 866776 h 1352551"/>
                <a:gd name="connsiteX213" fmla="*/ 497681 w 2495550"/>
                <a:gd name="connsiteY213" fmla="*/ 871538 h 1352551"/>
                <a:gd name="connsiteX214" fmla="*/ 478631 w 2495550"/>
                <a:gd name="connsiteY214" fmla="*/ 871538 h 1352551"/>
                <a:gd name="connsiteX215" fmla="*/ 450056 w 2495550"/>
                <a:gd name="connsiteY215" fmla="*/ 881063 h 1352551"/>
                <a:gd name="connsiteX216" fmla="*/ 435768 w 2495550"/>
                <a:gd name="connsiteY216" fmla="*/ 904876 h 1352551"/>
                <a:gd name="connsiteX217" fmla="*/ 442912 w 2495550"/>
                <a:gd name="connsiteY217" fmla="*/ 912020 h 1352551"/>
                <a:gd name="connsiteX218" fmla="*/ 483393 w 2495550"/>
                <a:gd name="connsiteY218" fmla="*/ 890588 h 1352551"/>
                <a:gd name="connsiteX219" fmla="*/ 504825 w 2495550"/>
                <a:gd name="connsiteY219" fmla="*/ 895351 h 1352551"/>
                <a:gd name="connsiteX220" fmla="*/ 535781 w 2495550"/>
                <a:gd name="connsiteY220" fmla="*/ 883445 h 1352551"/>
                <a:gd name="connsiteX221" fmla="*/ 569118 w 2495550"/>
                <a:gd name="connsiteY221" fmla="*/ 909638 h 1352551"/>
                <a:gd name="connsiteX222" fmla="*/ 578643 w 2495550"/>
                <a:gd name="connsiteY222" fmla="*/ 935832 h 1352551"/>
                <a:gd name="connsiteX223" fmla="*/ 607218 w 2495550"/>
                <a:gd name="connsiteY223" fmla="*/ 928688 h 1352551"/>
                <a:gd name="connsiteX224" fmla="*/ 623887 w 2495550"/>
                <a:gd name="connsiteY224" fmla="*/ 950120 h 1352551"/>
                <a:gd name="connsiteX225" fmla="*/ 661987 w 2495550"/>
                <a:gd name="connsiteY225" fmla="*/ 954882 h 1352551"/>
                <a:gd name="connsiteX226" fmla="*/ 721518 w 2495550"/>
                <a:gd name="connsiteY226" fmla="*/ 964407 h 1352551"/>
                <a:gd name="connsiteX227" fmla="*/ 762000 w 2495550"/>
                <a:gd name="connsiteY227" fmla="*/ 971551 h 1352551"/>
                <a:gd name="connsiteX228" fmla="*/ 762000 w 2495550"/>
                <a:gd name="connsiteY228" fmla="*/ 971551 h 1352551"/>
                <a:gd name="connsiteX229" fmla="*/ 781050 w 2495550"/>
                <a:gd name="connsiteY229" fmla="*/ 940595 h 1352551"/>
                <a:gd name="connsiteX230" fmla="*/ 807243 w 2495550"/>
                <a:gd name="connsiteY230" fmla="*/ 940595 h 1352551"/>
                <a:gd name="connsiteX231" fmla="*/ 845343 w 2495550"/>
                <a:gd name="connsiteY231" fmla="*/ 940595 h 1352551"/>
                <a:gd name="connsiteX232" fmla="*/ 838200 w 2495550"/>
                <a:gd name="connsiteY232" fmla="*/ 954882 h 1352551"/>
                <a:gd name="connsiteX233" fmla="*/ 828675 w 2495550"/>
                <a:gd name="connsiteY233" fmla="*/ 969170 h 1352551"/>
                <a:gd name="connsiteX234" fmla="*/ 840581 w 2495550"/>
                <a:gd name="connsiteY234" fmla="*/ 978695 h 1352551"/>
                <a:gd name="connsiteX235" fmla="*/ 816768 w 2495550"/>
                <a:gd name="connsiteY235" fmla="*/ 997745 h 1352551"/>
                <a:gd name="connsiteX236" fmla="*/ 814387 w 2495550"/>
                <a:gd name="connsiteY236" fmla="*/ 1019176 h 1352551"/>
                <a:gd name="connsiteX237" fmla="*/ 807243 w 2495550"/>
                <a:gd name="connsiteY237" fmla="*/ 1031082 h 1352551"/>
                <a:gd name="connsiteX238" fmla="*/ 781050 w 2495550"/>
                <a:gd name="connsiteY238" fmla="*/ 1035845 h 1352551"/>
                <a:gd name="connsiteX239" fmla="*/ 788193 w 2495550"/>
                <a:gd name="connsiteY239" fmla="*/ 1059657 h 1352551"/>
                <a:gd name="connsiteX240" fmla="*/ 757237 w 2495550"/>
                <a:gd name="connsiteY240" fmla="*/ 1064420 h 1352551"/>
                <a:gd name="connsiteX241" fmla="*/ 742950 w 2495550"/>
                <a:gd name="connsiteY241" fmla="*/ 1047751 h 1352551"/>
                <a:gd name="connsiteX242" fmla="*/ 711993 w 2495550"/>
                <a:gd name="connsiteY242" fmla="*/ 1050132 h 1352551"/>
                <a:gd name="connsiteX243" fmla="*/ 685800 w 2495550"/>
                <a:gd name="connsiteY243" fmla="*/ 1057276 h 1352551"/>
                <a:gd name="connsiteX244" fmla="*/ 659606 w 2495550"/>
                <a:gd name="connsiteY244" fmla="*/ 1054895 h 1352551"/>
                <a:gd name="connsiteX245" fmla="*/ 638175 w 2495550"/>
                <a:gd name="connsiteY245" fmla="*/ 1052513 h 1352551"/>
                <a:gd name="connsiteX246" fmla="*/ 638175 w 2495550"/>
                <a:gd name="connsiteY246" fmla="*/ 1038226 h 1352551"/>
                <a:gd name="connsiteX247" fmla="*/ 616743 w 2495550"/>
                <a:gd name="connsiteY247" fmla="*/ 1040607 h 1352551"/>
                <a:gd name="connsiteX248" fmla="*/ 595312 w 2495550"/>
                <a:gd name="connsiteY248" fmla="*/ 1045370 h 1352551"/>
                <a:gd name="connsiteX249" fmla="*/ 588168 w 2495550"/>
                <a:gd name="connsiteY249" fmla="*/ 1035845 h 1352551"/>
                <a:gd name="connsiteX250" fmla="*/ 588168 w 2495550"/>
                <a:gd name="connsiteY250" fmla="*/ 1023938 h 1352551"/>
                <a:gd name="connsiteX251" fmla="*/ 588168 w 2495550"/>
                <a:gd name="connsiteY251" fmla="*/ 1023938 h 1352551"/>
                <a:gd name="connsiteX252" fmla="*/ 642937 w 2495550"/>
                <a:gd name="connsiteY252" fmla="*/ 1009651 h 1352551"/>
                <a:gd name="connsiteX253" fmla="*/ 664368 w 2495550"/>
                <a:gd name="connsiteY253" fmla="*/ 992982 h 1352551"/>
                <a:gd name="connsiteX254" fmla="*/ 664368 w 2495550"/>
                <a:gd name="connsiteY254" fmla="*/ 992982 h 1352551"/>
                <a:gd name="connsiteX255" fmla="*/ 664368 w 2495550"/>
                <a:gd name="connsiteY255" fmla="*/ 992982 h 1352551"/>
                <a:gd name="connsiteX256" fmla="*/ 614362 w 2495550"/>
                <a:gd name="connsiteY256" fmla="*/ 992982 h 1352551"/>
                <a:gd name="connsiteX257" fmla="*/ 597693 w 2495550"/>
                <a:gd name="connsiteY257" fmla="*/ 995363 h 1352551"/>
                <a:gd name="connsiteX258" fmla="*/ 595312 w 2495550"/>
                <a:gd name="connsiteY258" fmla="*/ 973932 h 1352551"/>
                <a:gd name="connsiteX259" fmla="*/ 566737 w 2495550"/>
                <a:gd name="connsiteY259" fmla="*/ 971551 h 1352551"/>
                <a:gd name="connsiteX260" fmla="*/ 576262 w 2495550"/>
                <a:gd name="connsiteY260" fmla="*/ 992982 h 1352551"/>
                <a:gd name="connsiteX261" fmla="*/ 561975 w 2495550"/>
                <a:gd name="connsiteY261" fmla="*/ 997745 h 1352551"/>
                <a:gd name="connsiteX262" fmla="*/ 528637 w 2495550"/>
                <a:gd name="connsiteY262" fmla="*/ 992982 h 1352551"/>
                <a:gd name="connsiteX263" fmla="*/ 509587 w 2495550"/>
                <a:gd name="connsiteY263" fmla="*/ 995363 h 1352551"/>
                <a:gd name="connsiteX264" fmla="*/ 523875 w 2495550"/>
                <a:gd name="connsiteY264" fmla="*/ 1012032 h 1352551"/>
                <a:gd name="connsiteX265" fmla="*/ 533400 w 2495550"/>
                <a:gd name="connsiteY265" fmla="*/ 1023938 h 1352551"/>
                <a:gd name="connsiteX266" fmla="*/ 523875 w 2495550"/>
                <a:gd name="connsiteY266" fmla="*/ 1033463 h 1352551"/>
                <a:gd name="connsiteX267" fmla="*/ 523875 w 2495550"/>
                <a:gd name="connsiteY267" fmla="*/ 1033463 h 1352551"/>
                <a:gd name="connsiteX268" fmla="*/ 514350 w 2495550"/>
                <a:gd name="connsiteY268" fmla="*/ 1059657 h 1352551"/>
                <a:gd name="connsiteX269" fmla="*/ 485775 w 2495550"/>
                <a:gd name="connsiteY269" fmla="*/ 1081088 h 1352551"/>
                <a:gd name="connsiteX270" fmla="*/ 471487 w 2495550"/>
                <a:gd name="connsiteY270" fmla="*/ 1076326 h 1352551"/>
                <a:gd name="connsiteX271" fmla="*/ 454818 w 2495550"/>
                <a:gd name="connsiteY271" fmla="*/ 1090613 h 1352551"/>
                <a:gd name="connsiteX272" fmla="*/ 447675 w 2495550"/>
                <a:gd name="connsiteY272" fmla="*/ 1088232 h 1352551"/>
                <a:gd name="connsiteX273" fmla="*/ 450056 w 2495550"/>
                <a:gd name="connsiteY273" fmla="*/ 1064420 h 1352551"/>
                <a:gd name="connsiteX274" fmla="*/ 452437 w 2495550"/>
                <a:gd name="connsiteY274" fmla="*/ 1040607 h 1352551"/>
                <a:gd name="connsiteX275" fmla="*/ 442912 w 2495550"/>
                <a:gd name="connsiteY275" fmla="*/ 1035845 h 1352551"/>
                <a:gd name="connsiteX276" fmla="*/ 440531 w 2495550"/>
                <a:gd name="connsiteY276" fmla="*/ 1052513 h 1352551"/>
                <a:gd name="connsiteX277" fmla="*/ 433387 w 2495550"/>
                <a:gd name="connsiteY277" fmla="*/ 1066801 h 1352551"/>
                <a:gd name="connsiteX278" fmla="*/ 409575 w 2495550"/>
                <a:gd name="connsiteY278" fmla="*/ 1057276 h 1352551"/>
                <a:gd name="connsiteX279" fmla="*/ 400050 w 2495550"/>
                <a:gd name="connsiteY279" fmla="*/ 1054895 h 1352551"/>
                <a:gd name="connsiteX280" fmla="*/ 400050 w 2495550"/>
                <a:gd name="connsiteY280" fmla="*/ 1073945 h 1352551"/>
                <a:gd name="connsiteX281" fmla="*/ 421481 w 2495550"/>
                <a:gd name="connsiteY281" fmla="*/ 1092995 h 1352551"/>
                <a:gd name="connsiteX282" fmla="*/ 392906 w 2495550"/>
                <a:gd name="connsiteY282" fmla="*/ 1095376 h 1352551"/>
                <a:gd name="connsiteX283" fmla="*/ 388143 w 2495550"/>
                <a:gd name="connsiteY283" fmla="*/ 1104901 h 1352551"/>
                <a:gd name="connsiteX284" fmla="*/ 359568 w 2495550"/>
                <a:gd name="connsiteY284" fmla="*/ 1095376 h 1352551"/>
                <a:gd name="connsiteX285" fmla="*/ 359568 w 2495550"/>
                <a:gd name="connsiteY285" fmla="*/ 1114426 h 1352551"/>
                <a:gd name="connsiteX286" fmla="*/ 350043 w 2495550"/>
                <a:gd name="connsiteY286" fmla="*/ 1126332 h 1352551"/>
                <a:gd name="connsiteX287" fmla="*/ 340518 w 2495550"/>
                <a:gd name="connsiteY287" fmla="*/ 1126332 h 1352551"/>
                <a:gd name="connsiteX288" fmla="*/ 333375 w 2495550"/>
                <a:gd name="connsiteY288" fmla="*/ 1092995 h 1352551"/>
                <a:gd name="connsiteX289" fmla="*/ 307181 w 2495550"/>
                <a:gd name="connsiteY289" fmla="*/ 1078707 h 1352551"/>
                <a:gd name="connsiteX290" fmla="*/ 288131 w 2495550"/>
                <a:gd name="connsiteY290" fmla="*/ 1066801 h 1352551"/>
                <a:gd name="connsiteX291" fmla="*/ 295275 w 2495550"/>
                <a:gd name="connsiteY291" fmla="*/ 1016795 h 1352551"/>
                <a:gd name="connsiteX292" fmla="*/ 302418 w 2495550"/>
                <a:gd name="connsiteY292" fmla="*/ 983457 h 1352551"/>
                <a:gd name="connsiteX293" fmla="*/ 345281 w 2495550"/>
                <a:gd name="connsiteY293" fmla="*/ 959645 h 1352551"/>
                <a:gd name="connsiteX294" fmla="*/ 354806 w 2495550"/>
                <a:gd name="connsiteY294" fmla="*/ 942976 h 1352551"/>
                <a:gd name="connsiteX295" fmla="*/ 366712 w 2495550"/>
                <a:gd name="connsiteY295" fmla="*/ 916782 h 1352551"/>
                <a:gd name="connsiteX296" fmla="*/ 366712 w 2495550"/>
                <a:gd name="connsiteY296" fmla="*/ 916782 h 1352551"/>
                <a:gd name="connsiteX297" fmla="*/ 338137 w 2495550"/>
                <a:gd name="connsiteY297" fmla="*/ 923926 h 1352551"/>
                <a:gd name="connsiteX298" fmla="*/ 330993 w 2495550"/>
                <a:gd name="connsiteY298" fmla="*/ 900113 h 1352551"/>
                <a:gd name="connsiteX299" fmla="*/ 328612 w 2495550"/>
                <a:gd name="connsiteY299" fmla="*/ 921545 h 1352551"/>
                <a:gd name="connsiteX300" fmla="*/ 316706 w 2495550"/>
                <a:gd name="connsiteY300" fmla="*/ 954882 h 1352551"/>
                <a:gd name="connsiteX301" fmla="*/ 304800 w 2495550"/>
                <a:gd name="connsiteY301" fmla="*/ 947738 h 1352551"/>
                <a:gd name="connsiteX302" fmla="*/ 304800 w 2495550"/>
                <a:gd name="connsiteY302" fmla="*/ 923926 h 1352551"/>
                <a:gd name="connsiteX303" fmla="*/ 304800 w 2495550"/>
                <a:gd name="connsiteY303" fmla="*/ 912020 h 1352551"/>
                <a:gd name="connsiteX304" fmla="*/ 295275 w 2495550"/>
                <a:gd name="connsiteY304" fmla="*/ 900113 h 1352551"/>
                <a:gd name="connsiteX305" fmla="*/ 285750 w 2495550"/>
                <a:gd name="connsiteY305" fmla="*/ 907257 h 1352551"/>
                <a:gd name="connsiteX306" fmla="*/ 280987 w 2495550"/>
                <a:gd name="connsiteY306" fmla="*/ 942976 h 1352551"/>
                <a:gd name="connsiteX307" fmla="*/ 297656 w 2495550"/>
                <a:gd name="connsiteY307" fmla="*/ 962026 h 1352551"/>
                <a:gd name="connsiteX308" fmla="*/ 292893 w 2495550"/>
                <a:gd name="connsiteY308" fmla="*/ 981076 h 1352551"/>
                <a:gd name="connsiteX309" fmla="*/ 280987 w 2495550"/>
                <a:gd name="connsiteY309" fmla="*/ 1012032 h 1352551"/>
                <a:gd name="connsiteX310" fmla="*/ 266700 w 2495550"/>
                <a:gd name="connsiteY310" fmla="*/ 1035845 h 1352551"/>
                <a:gd name="connsiteX311" fmla="*/ 223837 w 2495550"/>
                <a:gd name="connsiteY311" fmla="*/ 1023938 h 1352551"/>
                <a:gd name="connsiteX312" fmla="*/ 216693 w 2495550"/>
                <a:gd name="connsiteY312" fmla="*/ 992982 h 1352551"/>
                <a:gd name="connsiteX313" fmla="*/ 173831 w 2495550"/>
                <a:gd name="connsiteY313" fmla="*/ 966788 h 1352551"/>
                <a:gd name="connsiteX314" fmla="*/ 121443 w 2495550"/>
                <a:gd name="connsiteY314" fmla="*/ 945357 h 1352551"/>
                <a:gd name="connsiteX315" fmla="*/ 78581 w 2495550"/>
                <a:gd name="connsiteY315" fmla="*/ 907257 h 1352551"/>
                <a:gd name="connsiteX316" fmla="*/ 52387 w 2495550"/>
                <a:gd name="connsiteY316" fmla="*/ 869157 h 1352551"/>
                <a:gd name="connsiteX317" fmla="*/ 28575 w 2495550"/>
                <a:gd name="connsiteY317" fmla="*/ 809626 h 1352551"/>
                <a:gd name="connsiteX318" fmla="*/ 16668 w 2495550"/>
                <a:gd name="connsiteY318" fmla="*/ 740570 h 1352551"/>
                <a:gd name="connsiteX319" fmla="*/ 19050 w 2495550"/>
                <a:gd name="connsiteY319" fmla="*/ 681038 h 1352551"/>
                <a:gd name="connsiteX320" fmla="*/ 0 w 2495550"/>
                <a:gd name="connsiteY320" fmla="*/ 500064 h 1352551"/>
                <a:gd name="connsiteX321" fmla="*/ 16668 w 2495550"/>
                <a:gd name="connsiteY321" fmla="*/ 0 h 1352551"/>
                <a:gd name="connsiteX322" fmla="*/ 2069306 w 2495550"/>
                <a:gd name="connsiteY322" fmla="*/ 4763 h 1352551"/>
                <a:gd name="connsiteX0" fmla="*/ 2069306 w 2495550"/>
                <a:gd name="connsiteY0" fmla="*/ 4763 h 1352551"/>
                <a:gd name="connsiteX1" fmla="*/ 2074068 w 2495550"/>
                <a:gd name="connsiteY1" fmla="*/ 38101 h 1352551"/>
                <a:gd name="connsiteX2" fmla="*/ 2083593 w 2495550"/>
                <a:gd name="connsiteY2" fmla="*/ 92870 h 1352551"/>
                <a:gd name="connsiteX3" fmla="*/ 2105025 w 2495550"/>
                <a:gd name="connsiteY3" fmla="*/ 138113 h 1352551"/>
                <a:gd name="connsiteX4" fmla="*/ 2102643 w 2495550"/>
                <a:gd name="connsiteY4" fmla="*/ 188120 h 1352551"/>
                <a:gd name="connsiteX5" fmla="*/ 2102643 w 2495550"/>
                <a:gd name="connsiteY5" fmla="*/ 233363 h 1352551"/>
                <a:gd name="connsiteX6" fmla="*/ 2097881 w 2495550"/>
                <a:gd name="connsiteY6" fmla="*/ 283370 h 1352551"/>
                <a:gd name="connsiteX7" fmla="*/ 2112168 w 2495550"/>
                <a:gd name="connsiteY7" fmla="*/ 323851 h 1352551"/>
                <a:gd name="connsiteX8" fmla="*/ 2126456 w 2495550"/>
                <a:gd name="connsiteY8" fmla="*/ 354807 h 1352551"/>
                <a:gd name="connsiteX9" fmla="*/ 2121693 w 2495550"/>
                <a:gd name="connsiteY9" fmla="*/ 392907 h 1352551"/>
                <a:gd name="connsiteX10" fmla="*/ 2135981 w 2495550"/>
                <a:gd name="connsiteY10" fmla="*/ 431007 h 1352551"/>
                <a:gd name="connsiteX11" fmla="*/ 2162175 w 2495550"/>
                <a:gd name="connsiteY11" fmla="*/ 459582 h 1352551"/>
                <a:gd name="connsiteX12" fmla="*/ 2185987 w 2495550"/>
                <a:gd name="connsiteY12" fmla="*/ 485776 h 1352551"/>
                <a:gd name="connsiteX13" fmla="*/ 2195512 w 2495550"/>
                <a:gd name="connsiteY13" fmla="*/ 521495 h 1352551"/>
                <a:gd name="connsiteX14" fmla="*/ 2233612 w 2495550"/>
                <a:gd name="connsiteY14" fmla="*/ 638176 h 1352551"/>
                <a:gd name="connsiteX15" fmla="*/ 2255043 w 2495550"/>
                <a:gd name="connsiteY15" fmla="*/ 723901 h 1352551"/>
                <a:gd name="connsiteX16" fmla="*/ 2283618 w 2495550"/>
                <a:gd name="connsiteY16" fmla="*/ 769145 h 1352551"/>
                <a:gd name="connsiteX17" fmla="*/ 2305050 w 2495550"/>
                <a:gd name="connsiteY17" fmla="*/ 826295 h 1352551"/>
                <a:gd name="connsiteX18" fmla="*/ 2314575 w 2495550"/>
                <a:gd name="connsiteY18" fmla="*/ 876301 h 1352551"/>
                <a:gd name="connsiteX19" fmla="*/ 2357437 w 2495550"/>
                <a:gd name="connsiteY19" fmla="*/ 914401 h 1352551"/>
                <a:gd name="connsiteX20" fmla="*/ 2359818 w 2495550"/>
                <a:gd name="connsiteY20" fmla="*/ 954882 h 1352551"/>
                <a:gd name="connsiteX21" fmla="*/ 2364581 w 2495550"/>
                <a:gd name="connsiteY21" fmla="*/ 969170 h 1352551"/>
                <a:gd name="connsiteX22" fmla="*/ 2381250 w 2495550"/>
                <a:gd name="connsiteY22" fmla="*/ 983457 h 1352551"/>
                <a:gd name="connsiteX23" fmla="*/ 2376487 w 2495550"/>
                <a:gd name="connsiteY23" fmla="*/ 1000126 h 1352551"/>
                <a:gd name="connsiteX24" fmla="*/ 2409825 w 2495550"/>
                <a:gd name="connsiteY24" fmla="*/ 1023938 h 1352551"/>
                <a:gd name="connsiteX25" fmla="*/ 2426493 w 2495550"/>
                <a:gd name="connsiteY25" fmla="*/ 1064420 h 1352551"/>
                <a:gd name="connsiteX26" fmla="*/ 2407443 w 2495550"/>
                <a:gd name="connsiteY26" fmla="*/ 1073945 h 1352551"/>
                <a:gd name="connsiteX27" fmla="*/ 2393156 w 2495550"/>
                <a:gd name="connsiteY27" fmla="*/ 1052513 h 1352551"/>
                <a:gd name="connsiteX28" fmla="*/ 2381250 w 2495550"/>
                <a:gd name="connsiteY28" fmla="*/ 1040607 h 1352551"/>
                <a:gd name="connsiteX29" fmla="*/ 2371725 w 2495550"/>
                <a:gd name="connsiteY29" fmla="*/ 1040607 h 1352551"/>
                <a:gd name="connsiteX30" fmla="*/ 2369343 w 2495550"/>
                <a:gd name="connsiteY30" fmla="*/ 1062038 h 1352551"/>
                <a:gd name="connsiteX31" fmla="*/ 2388393 w 2495550"/>
                <a:gd name="connsiteY31" fmla="*/ 1095376 h 1352551"/>
                <a:gd name="connsiteX32" fmla="*/ 2402681 w 2495550"/>
                <a:gd name="connsiteY32" fmla="*/ 1109663 h 1352551"/>
                <a:gd name="connsiteX33" fmla="*/ 2416968 w 2495550"/>
                <a:gd name="connsiteY33" fmla="*/ 1090613 h 1352551"/>
                <a:gd name="connsiteX34" fmla="*/ 2431256 w 2495550"/>
                <a:gd name="connsiteY34" fmla="*/ 1095376 h 1352551"/>
                <a:gd name="connsiteX35" fmla="*/ 2438400 w 2495550"/>
                <a:gd name="connsiteY35" fmla="*/ 1121570 h 1352551"/>
                <a:gd name="connsiteX36" fmla="*/ 2440781 w 2495550"/>
                <a:gd name="connsiteY36" fmla="*/ 1133476 h 1352551"/>
                <a:gd name="connsiteX37" fmla="*/ 2416968 w 2495550"/>
                <a:gd name="connsiteY37" fmla="*/ 1135857 h 1352551"/>
                <a:gd name="connsiteX38" fmla="*/ 2431256 w 2495550"/>
                <a:gd name="connsiteY38" fmla="*/ 1157288 h 1352551"/>
                <a:gd name="connsiteX39" fmla="*/ 2459831 w 2495550"/>
                <a:gd name="connsiteY39" fmla="*/ 1164432 h 1352551"/>
                <a:gd name="connsiteX40" fmla="*/ 2478881 w 2495550"/>
                <a:gd name="connsiteY40" fmla="*/ 1195388 h 1352551"/>
                <a:gd name="connsiteX41" fmla="*/ 2471737 w 2495550"/>
                <a:gd name="connsiteY41" fmla="*/ 1240632 h 1352551"/>
                <a:gd name="connsiteX42" fmla="*/ 2476500 w 2495550"/>
                <a:gd name="connsiteY42" fmla="*/ 1295401 h 1352551"/>
                <a:gd name="connsiteX43" fmla="*/ 2495550 w 2495550"/>
                <a:gd name="connsiteY43" fmla="*/ 1352551 h 1352551"/>
                <a:gd name="connsiteX44" fmla="*/ 2474118 w 2495550"/>
                <a:gd name="connsiteY44" fmla="*/ 1352551 h 1352551"/>
                <a:gd name="connsiteX45" fmla="*/ 2445543 w 2495550"/>
                <a:gd name="connsiteY45" fmla="*/ 1340645 h 1352551"/>
                <a:gd name="connsiteX46" fmla="*/ 2428875 w 2495550"/>
                <a:gd name="connsiteY46" fmla="*/ 1340645 h 1352551"/>
                <a:gd name="connsiteX47" fmla="*/ 2412206 w 2495550"/>
                <a:gd name="connsiteY47" fmla="*/ 1331120 h 1352551"/>
                <a:gd name="connsiteX48" fmla="*/ 2395537 w 2495550"/>
                <a:gd name="connsiteY48" fmla="*/ 1321595 h 1352551"/>
                <a:gd name="connsiteX49" fmla="*/ 2400300 w 2495550"/>
                <a:gd name="connsiteY49" fmla="*/ 1273970 h 1352551"/>
                <a:gd name="connsiteX50" fmla="*/ 2352675 w 2495550"/>
                <a:gd name="connsiteY50" fmla="*/ 1250157 h 1352551"/>
                <a:gd name="connsiteX51" fmla="*/ 2336006 w 2495550"/>
                <a:gd name="connsiteY51" fmla="*/ 1216819 h 1352551"/>
                <a:gd name="connsiteX52" fmla="*/ 2278856 w 2495550"/>
                <a:gd name="connsiteY52" fmla="*/ 1185864 h 1352551"/>
                <a:gd name="connsiteX53" fmla="*/ 2235993 w 2495550"/>
                <a:gd name="connsiteY53" fmla="*/ 1178720 h 1352551"/>
                <a:gd name="connsiteX54" fmla="*/ 2209800 w 2495550"/>
                <a:gd name="connsiteY54" fmla="*/ 1193007 h 1352551"/>
                <a:gd name="connsiteX55" fmla="*/ 2195512 w 2495550"/>
                <a:gd name="connsiteY55" fmla="*/ 1190626 h 1352551"/>
                <a:gd name="connsiteX56" fmla="*/ 2200275 w 2495550"/>
                <a:gd name="connsiteY56" fmla="*/ 1173957 h 1352551"/>
                <a:gd name="connsiteX57" fmla="*/ 2240756 w 2495550"/>
                <a:gd name="connsiteY57" fmla="*/ 1138239 h 1352551"/>
                <a:gd name="connsiteX58" fmla="*/ 2216943 w 2495550"/>
                <a:gd name="connsiteY58" fmla="*/ 1128713 h 1352551"/>
                <a:gd name="connsiteX59" fmla="*/ 2193131 w 2495550"/>
                <a:gd name="connsiteY59" fmla="*/ 1159670 h 1352551"/>
                <a:gd name="connsiteX60" fmla="*/ 2171700 w 2495550"/>
                <a:gd name="connsiteY60" fmla="*/ 1169195 h 1352551"/>
                <a:gd name="connsiteX61" fmla="*/ 2164556 w 2495550"/>
                <a:gd name="connsiteY61" fmla="*/ 1157288 h 1352551"/>
                <a:gd name="connsiteX62" fmla="*/ 2155031 w 2495550"/>
                <a:gd name="connsiteY62" fmla="*/ 1152526 h 1352551"/>
                <a:gd name="connsiteX63" fmla="*/ 2135981 w 2495550"/>
                <a:gd name="connsiteY63" fmla="*/ 1157288 h 1352551"/>
                <a:gd name="connsiteX64" fmla="*/ 2107406 w 2495550"/>
                <a:gd name="connsiteY64" fmla="*/ 1147763 h 1352551"/>
                <a:gd name="connsiteX65" fmla="*/ 2093119 w 2495550"/>
                <a:gd name="connsiteY65" fmla="*/ 1145383 h 1352551"/>
                <a:gd name="connsiteX66" fmla="*/ 2066924 w 2495550"/>
                <a:gd name="connsiteY66" fmla="*/ 1131094 h 1352551"/>
                <a:gd name="connsiteX67" fmla="*/ 2052638 w 2495550"/>
                <a:gd name="connsiteY67" fmla="*/ 1135857 h 1352551"/>
                <a:gd name="connsiteX68" fmla="*/ 2007393 w 2495550"/>
                <a:gd name="connsiteY68" fmla="*/ 1128713 h 1352551"/>
                <a:gd name="connsiteX69" fmla="*/ 1993106 w 2495550"/>
                <a:gd name="connsiteY69" fmla="*/ 1100138 h 1352551"/>
                <a:gd name="connsiteX70" fmla="*/ 1969293 w 2495550"/>
                <a:gd name="connsiteY70" fmla="*/ 1119188 h 1352551"/>
                <a:gd name="connsiteX71" fmla="*/ 1952625 w 2495550"/>
                <a:gd name="connsiteY71" fmla="*/ 1143001 h 1352551"/>
                <a:gd name="connsiteX72" fmla="*/ 1938337 w 2495550"/>
                <a:gd name="connsiteY72" fmla="*/ 1109663 h 1352551"/>
                <a:gd name="connsiteX73" fmla="*/ 1938337 w 2495550"/>
                <a:gd name="connsiteY73" fmla="*/ 1088232 h 1352551"/>
                <a:gd name="connsiteX74" fmla="*/ 1909762 w 2495550"/>
                <a:gd name="connsiteY74" fmla="*/ 1062038 h 1352551"/>
                <a:gd name="connsiteX75" fmla="*/ 1885950 w 2495550"/>
                <a:gd name="connsiteY75" fmla="*/ 1047751 h 1352551"/>
                <a:gd name="connsiteX76" fmla="*/ 1866900 w 2495550"/>
                <a:gd name="connsiteY76" fmla="*/ 1033463 h 1352551"/>
                <a:gd name="connsiteX77" fmla="*/ 1859756 w 2495550"/>
                <a:gd name="connsiteY77" fmla="*/ 1021557 h 1352551"/>
                <a:gd name="connsiteX78" fmla="*/ 1821656 w 2495550"/>
                <a:gd name="connsiteY78" fmla="*/ 1016795 h 1352551"/>
                <a:gd name="connsiteX79" fmla="*/ 1785937 w 2495550"/>
                <a:gd name="connsiteY79" fmla="*/ 1012032 h 1352551"/>
                <a:gd name="connsiteX80" fmla="*/ 1766887 w 2495550"/>
                <a:gd name="connsiteY80" fmla="*/ 985838 h 1352551"/>
                <a:gd name="connsiteX81" fmla="*/ 1726406 w 2495550"/>
                <a:gd name="connsiteY81" fmla="*/ 966788 h 1352551"/>
                <a:gd name="connsiteX82" fmla="*/ 1695450 w 2495550"/>
                <a:gd name="connsiteY82" fmla="*/ 952501 h 1352551"/>
                <a:gd name="connsiteX83" fmla="*/ 1676400 w 2495550"/>
                <a:gd name="connsiteY83" fmla="*/ 950120 h 1352551"/>
                <a:gd name="connsiteX84" fmla="*/ 1676400 w 2495550"/>
                <a:gd name="connsiteY84" fmla="*/ 926307 h 1352551"/>
                <a:gd name="connsiteX85" fmla="*/ 1657350 w 2495550"/>
                <a:gd name="connsiteY85" fmla="*/ 933451 h 1352551"/>
                <a:gd name="connsiteX86" fmla="*/ 1657350 w 2495550"/>
                <a:gd name="connsiteY86" fmla="*/ 933451 h 1352551"/>
                <a:gd name="connsiteX87" fmla="*/ 1635918 w 2495550"/>
                <a:gd name="connsiteY87" fmla="*/ 897732 h 1352551"/>
                <a:gd name="connsiteX88" fmla="*/ 1612106 w 2495550"/>
                <a:gd name="connsiteY88" fmla="*/ 876301 h 1352551"/>
                <a:gd name="connsiteX89" fmla="*/ 1597818 w 2495550"/>
                <a:gd name="connsiteY89" fmla="*/ 869157 h 1352551"/>
                <a:gd name="connsiteX90" fmla="*/ 1597818 w 2495550"/>
                <a:gd name="connsiteY90" fmla="*/ 850107 h 1352551"/>
                <a:gd name="connsiteX91" fmla="*/ 1619250 w 2495550"/>
                <a:gd name="connsiteY91" fmla="*/ 840582 h 1352551"/>
                <a:gd name="connsiteX92" fmla="*/ 1650206 w 2495550"/>
                <a:gd name="connsiteY92" fmla="*/ 847726 h 1352551"/>
                <a:gd name="connsiteX93" fmla="*/ 1674018 w 2495550"/>
                <a:gd name="connsiteY93" fmla="*/ 833438 h 1352551"/>
                <a:gd name="connsiteX94" fmla="*/ 1685925 w 2495550"/>
                <a:gd name="connsiteY94" fmla="*/ 821532 h 1352551"/>
                <a:gd name="connsiteX95" fmla="*/ 1704975 w 2495550"/>
                <a:gd name="connsiteY95" fmla="*/ 809626 h 1352551"/>
                <a:gd name="connsiteX96" fmla="*/ 1666875 w 2495550"/>
                <a:gd name="connsiteY96" fmla="*/ 776288 h 1352551"/>
                <a:gd name="connsiteX97" fmla="*/ 1640681 w 2495550"/>
                <a:gd name="connsiteY97" fmla="*/ 783432 h 1352551"/>
                <a:gd name="connsiteX98" fmla="*/ 1643061 w 2495550"/>
                <a:gd name="connsiteY98" fmla="*/ 800101 h 1352551"/>
                <a:gd name="connsiteX99" fmla="*/ 1624012 w 2495550"/>
                <a:gd name="connsiteY99" fmla="*/ 807244 h 1352551"/>
                <a:gd name="connsiteX100" fmla="*/ 1597819 w 2495550"/>
                <a:gd name="connsiteY100" fmla="*/ 814388 h 1352551"/>
                <a:gd name="connsiteX101" fmla="*/ 1576387 w 2495550"/>
                <a:gd name="connsiteY101" fmla="*/ 823913 h 1352551"/>
                <a:gd name="connsiteX102" fmla="*/ 1569243 w 2495550"/>
                <a:gd name="connsiteY102" fmla="*/ 840582 h 1352551"/>
                <a:gd name="connsiteX103" fmla="*/ 1547812 w 2495550"/>
                <a:gd name="connsiteY103" fmla="*/ 840582 h 1352551"/>
                <a:gd name="connsiteX104" fmla="*/ 1533525 w 2495550"/>
                <a:gd name="connsiteY104" fmla="*/ 850107 h 1352551"/>
                <a:gd name="connsiteX105" fmla="*/ 1502568 w 2495550"/>
                <a:gd name="connsiteY105" fmla="*/ 845345 h 1352551"/>
                <a:gd name="connsiteX106" fmla="*/ 1454943 w 2495550"/>
                <a:gd name="connsiteY106" fmla="*/ 840582 h 1352551"/>
                <a:gd name="connsiteX107" fmla="*/ 1433512 w 2495550"/>
                <a:gd name="connsiteY107" fmla="*/ 826295 h 1352551"/>
                <a:gd name="connsiteX108" fmla="*/ 1402556 w 2495550"/>
                <a:gd name="connsiteY108" fmla="*/ 828676 h 1352551"/>
                <a:gd name="connsiteX109" fmla="*/ 1376362 w 2495550"/>
                <a:gd name="connsiteY109" fmla="*/ 838201 h 1352551"/>
                <a:gd name="connsiteX110" fmla="*/ 1359693 w 2495550"/>
                <a:gd name="connsiteY110" fmla="*/ 833438 h 1352551"/>
                <a:gd name="connsiteX111" fmla="*/ 1340643 w 2495550"/>
                <a:gd name="connsiteY111" fmla="*/ 804863 h 1352551"/>
                <a:gd name="connsiteX112" fmla="*/ 1340643 w 2495550"/>
                <a:gd name="connsiteY112" fmla="*/ 792957 h 1352551"/>
                <a:gd name="connsiteX113" fmla="*/ 1331118 w 2495550"/>
                <a:gd name="connsiteY113" fmla="*/ 816770 h 1352551"/>
                <a:gd name="connsiteX114" fmla="*/ 1335881 w 2495550"/>
                <a:gd name="connsiteY114" fmla="*/ 850107 h 1352551"/>
                <a:gd name="connsiteX115" fmla="*/ 1328737 w 2495550"/>
                <a:gd name="connsiteY115" fmla="*/ 869157 h 1352551"/>
                <a:gd name="connsiteX116" fmla="*/ 1300162 w 2495550"/>
                <a:gd name="connsiteY116" fmla="*/ 869157 h 1352551"/>
                <a:gd name="connsiteX117" fmla="*/ 1281112 w 2495550"/>
                <a:gd name="connsiteY117" fmla="*/ 854870 h 1352551"/>
                <a:gd name="connsiteX118" fmla="*/ 1259681 w 2495550"/>
                <a:gd name="connsiteY118" fmla="*/ 854870 h 1352551"/>
                <a:gd name="connsiteX119" fmla="*/ 1235868 w 2495550"/>
                <a:gd name="connsiteY119" fmla="*/ 845345 h 1352551"/>
                <a:gd name="connsiteX120" fmla="*/ 1228725 w 2495550"/>
                <a:gd name="connsiteY120" fmla="*/ 838201 h 1352551"/>
                <a:gd name="connsiteX121" fmla="*/ 1228725 w 2495550"/>
                <a:gd name="connsiteY121" fmla="*/ 814388 h 1352551"/>
                <a:gd name="connsiteX122" fmla="*/ 1231106 w 2495550"/>
                <a:gd name="connsiteY122" fmla="*/ 790576 h 1352551"/>
                <a:gd name="connsiteX123" fmla="*/ 1235868 w 2495550"/>
                <a:gd name="connsiteY123" fmla="*/ 766763 h 1352551"/>
                <a:gd name="connsiteX124" fmla="*/ 1252537 w 2495550"/>
                <a:gd name="connsiteY124" fmla="*/ 752476 h 1352551"/>
                <a:gd name="connsiteX125" fmla="*/ 1259681 w 2495550"/>
                <a:gd name="connsiteY125" fmla="*/ 745332 h 1352551"/>
                <a:gd name="connsiteX126" fmla="*/ 1250156 w 2495550"/>
                <a:gd name="connsiteY126" fmla="*/ 721520 h 1352551"/>
                <a:gd name="connsiteX127" fmla="*/ 1216818 w 2495550"/>
                <a:gd name="connsiteY127" fmla="*/ 692945 h 1352551"/>
                <a:gd name="connsiteX128" fmla="*/ 1193006 w 2495550"/>
                <a:gd name="connsiteY128" fmla="*/ 676276 h 1352551"/>
                <a:gd name="connsiteX129" fmla="*/ 1178718 w 2495550"/>
                <a:gd name="connsiteY129" fmla="*/ 657226 h 1352551"/>
                <a:gd name="connsiteX130" fmla="*/ 1178718 w 2495550"/>
                <a:gd name="connsiteY130" fmla="*/ 657226 h 1352551"/>
                <a:gd name="connsiteX131" fmla="*/ 1183481 w 2495550"/>
                <a:gd name="connsiteY131" fmla="*/ 695326 h 1352551"/>
                <a:gd name="connsiteX132" fmla="*/ 1185862 w 2495550"/>
                <a:gd name="connsiteY132" fmla="*/ 723901 h 1352551"/>
                <a:gd name="connsiteX133" fmla="*/ 1212056 w 2495550"/>
                <a:gd name="connsiteY133" fmla="*/ 735807 h 1352551"/>
                <a:gd name="connsiteX134" fmla="*/ 1221581 w 2495550"/>
                <a:gd name="connsiteY134" fmla="*/ 750095 h 1352551"/>
                <a:gd name="connsiteX135" fmla="*/ 1212056 w 2495550"/>
                <a:gd name="connsiteY135" fmla="*/ 776288 h 1352551"/>
                <a:gd name="connsiteX136" fmla="*/ 1214437 w 2495550"/>
                <a:gd name="connsiteY136" fmla="*/ 802482 h 1352551"/>
                <a:gd name="connsiteX137" fmla="*/ 1207293 w 2495550"/>
                <a:gd name="connsiteY137" fmla="*/ 823913 h 1352551"/>
                <a:gd name="connsiteX138" fmla="*/ 1212056 w 2495550"/>
                <a:gd name="connsiteY138" fmla="*/ 842963 h 1352551"/>
                <a:gd name="connsiteX139" fmla="*/ 1212056 w 2495550"/>
                <a:gd name="connsiteY139" fmla="*/ 842963 h 1352551"/>
                <a:gd name="connsiteX140" fmla="*/ 1183481 w 2495550"/>
                <a:gd name="connsiteY140" fmla="*/ 842963 h 1352551"/>
                <a:gd name="connsiteX141" fmla="*/ 1166812 w 2495550"/>
                <a:gd name="connsiteY141" fmla="*/ 842963 h 1352551"/>
                <a:gd name="connsiteX142" fmla="*/ 1147762 w 2495550"/>
                <a:gd name="connsiteY142" fmla="*/ 852488 h 1352551"/>
                <a:gd name="connsiteX143" fmla="*/ 1131093 w 2495550"/>
                <a:gd name="connsiteY143" fmla="*/ 842963 h 1352551"/>
                <a:gd name="connsiteX144" fmla="*/ 1104900 w 2495550"/>
                <a:gd name="connsiteY144" fmla="*/ 852488 h 1352551"/>
                <a:gd name="connsiteX145" fmla="*/ 1083468 w 2495550"/>
                <a:gd name="connsiteY145" fmla="*/ 859632 h 1352551"/>
                <a:gd name="connsiteX146" fmla="*/ 1076325 w 2495550"/>
                <a:gd name="connsiteY146" fmla="*/ 847726 h 1352551"/>
                <a:gd name="connsiteX147" fmla="*/ 1047750 w 2495550"/>
                <a:gd name="connsiteY147" fmla="*/ 857251 h 1352551"/>
                <a:gd name="connsiteX148" fmla="*/ 1009650 w 2495550"/>
                <a:gd name="connsiteY148" fmla="*/ 828676 h 1352551"/>
                <a:gd name="connsiteX149" fmla="*/ 981075 w 2495550"/>
                <a:gd name="connsiteY149" fmla="*/ 831057 h 1352551"/>
                <a:gd name="connsiteX150" fmla="*/ 981075 w 2495550"/>
                <a:gd name="connsiteY150" fmla="*/ 854869 h 1352551"/>
                <a:gd name="connsiteX151" fmla="*/ 950118 w 2495550"/>
                <a:gd name="connsiteY151" fmla="*/ 857251 h 1352551"/>
                <a:gd name="connsiteX152" fmla="*/ 962025 w 2495550"/>
                <a:gd name="connsiteY152" fmla="*/ 833439 h 1352551"/>
                <a:gd name="connsiteX153" fmla="*/ 964406 w 2495550"/>
                <a:gd name="connsiteY153" fmla="*/ 809626 h 1352551"/>
                <a:gd name="connsiteX154" fmla="*/ 957262 w 2495550"/>
                <a:gd name="connsiteY154" fmla="*/ 773907 h 1352551"/>
                <a:gd name="connsiteX155" fmla="*/ 931068 w 2495550"/>
                <a:gd name="connsiteY155" fmla="*/ 783432 h 1352551"/>
                <a:gd name="connsiteX156" fmla="*/ 923925 w 2495550"/>
                <a:gd name="connsiteY156" fmla="*/ 776288 h 1352551"/>
                <a:gd name="connsiteX157" fmla="*/ 928687 w 2495550"/>
                <a:gd name="connsiteY157" fmla="*/ 804863 h 1352551"/>
                <a:gd name="connsiteX158" fmla="*/ 914400 w 2495550"/>
                <a:gd name="connsiteY158" fmla="*/ 828676 h 1352551"/>
                <a:gd name="connsiteX159" fmla="*/ 904875 w 2495550"/>
                <a:gd name="connsiteY159" fmla="*/ 833438 h 1352551"/>
                <a:gd name="connsiteX160" fmla="*/ 876300 w 2495550"/>
                <a:gd name="connsiteY160" fmla="*/ 804863 h 1352551"/>
                <a:gd name="connsiteX161" fmla="*/ 854868 w 2495550"/>
                <a:gd name="connsiteY161" fmla="*/ 778669 h 1352551"/>
                <a:gd name="connsiteX162" fmla="*/ 845343 w 2495550"/>
                <a:gd name="connsiteY162" fmla="*/ 759620 h 1352551"/>
                <a:gd name="connsiteX163" fmla="*/ 823912 w 2495550"/>
                <a:gd name="connsiteY163" fmla="*/ 764382 h 1352551"/>
                <a:gd name="connsiteX164" fmla="*/ 821531 w 2495550"/>
                <a:gd name="connsiteY164" fmla="*/ 738188 h 1352551"/>
                <a:gd name="connsiteX165" fmla="*/ 800100 w 2495550"/>
                <a:gd name="connsiteY165" fmla="*/ 697707 h 1352551"/>
                <a:gd name="connsiteX166" fmla="*/ 800100 w 2495550"/>
                <a:gd name="connsiteY166" fmla="*/ 723901 h 1352551"/>
                <a:gd name="connsiteX167" fmla="*/ 802481 w 2495550"/>
                <a:gd name="connsiteY167" fmla="*/ 762001 h 1352551"/>
                <a:gd name="connsiteX168" fmla="*/ 816768 w 2495550"/>
                <a:gd name="connsiteY168" fmla="*/ 797720 h 1352551"/>
                <a:gd name="connsiteX169" fmla="*/ 840581 w 2495550"/>
                <a:gd name="connsiteY169" fmla="*/ 838201 h 1352551"/>
                <a:gd name="connsiteX170" fmla="*/ 862012 w 2495550"/>
                <a:gd name="connsiteY170" fmla="*/ 859632 h 1352551"/>
                <a:gd name="connsiteX171" fmla="*/ 854868 w 2495550"/>
                <a:gd name="connsiteY171" fmla="*/ 878682 h 1352551"/>
                <a:gd name="connsiteX172" fmla="*/ 840581 w 2495550"/>
                <a:gd name="connsiteY172" fmla="*/ 907257 h 1352551"/>
                <a:gd name="connsiteX173" fmla="*/ 840581 w 2495550"/>
                <a:gd name="connsiteY173" fmla="*/ 907257 h 1352551"/>
                <a:gd name="connsiteX174" fmla="*/ 816768 w 2495550"/>
                <a:gd name="connsiteY174" fmla="*/ 907257 h 1352551"/>
                <a:gd name="connsiteX175" fmla="*/ 826293 w 2495550"/>
                <a:gd name="connsiteY175" fmla="*/ 873920 h 1352551"/>
                <a:gd name="connsiteX176" fmla="*/ 812006 w 2495550"/>
                <a:gd name="connsiteY176" fmla="*/ 890588 h 1352551"/>
                <a:gd name="connsiteX177" fmla="*/ 804862 w 2495550"/>
                <a:gd name="connsiteY177" fmla="*/ 866776 h 1352551"/>
                <a:gd name="connsiteX178" fmla="*/ 785812 w 2495550"/>
                <a:gd name="connsiteY178" fmla="*/ 869157 h 1352551"/>
                <a:gd name="connsiteX179" fmla="*/ 766762 w 2495550"/>
                <a:gd name="connsiteY179" fmla="*/ 866776 h 1352551"/>
                <a:gd name="connsiteX180" fmla="*/ 759618 w 2495550"/>
                <a:gd name="connsiteY180" fmla="*/ 857251 h 1352551"/>
                <a:gd name="connsiteX181" fmla="*/ 759618 w 2495550"/>
                <a:gd name="connsiteY181" fmla="*/ 857251 h 1352551"/>
                <a:gd name="connsiteX182" fmla="*/ 745331 w 2495550"/>
                <a:gd name="connsiteY182" fmla="*/ 854870 h 1352551"/>
                <a:gd name="connsiteX183" fmla="*/ 728662 w 2495550"/>
                <a:gd name="connsiteY183" fmla="*/ 854870 h 1352551"/>
                <a:gd name="connsiteX184" fmla="*/ 716756 w 2495550"/>
                <a:gd name="connsiteY184" fmla="*/ 871538 h 1352551"/>
                <a:gd name="connsiteX185" fmla="*/ 697706 w 2495550"/>
                <a:gd name="connsiteY185" fmla="*/ 871538 h 1352551"/>
                <a:gd name="connsiteX186" fmla="*/ 685800 w 2495550"/>
                <a:gd name="connsiteY186" fmla="*/ 857251 h 1352551"/>
                <a:gd name="connsiteX187" fmla="*/ 683418 w 2495550"/>
                <a:gd name="connsiteY187" fmla="*/ 857251 h 1352551"/>
                <a:gd name="connsiteX188" fmla="*/ 669131 w 2495550"/>
                <a:gd name="connsiteY188" fmla="*/ 871538 h 1352551"/>
                <a:gd name="connsiteX189" fmla="*/ 669131 w 2495550"/>
                <a:gd name="connsiteY189" fmla="*/ 885826 h 1352551"/>
                <a:gd name="connsiteX190" fmla="*/ 678656 w 2495550"/>
                <a:gd name="connsiteY190" fmla="*/ 895351 h 1352551"/>
                <a:gd name="connsiteX191" fmla="*/ 721518 w 2495550"/>
                <a:gd name="connsiteY191" fmla="*/ 895351 h 1352551"/>
                <a:gd name="connsiteX192" fmla="*/ 754856 w 2495550"/>
                <a:gd name="connsiteY192" fmla="*/ 895351 h 1352551"/>
                <a:gd name="connsiteX193" fmla="*/ 792956 w 2495550"/>
                <a:gd name="connsiteY193" fmla="*/ 892970 h 1352551"/>
                <a:gd name="connsiteX194" fmla="*/ 800100 w 2495550"/>
                <a:gd name="connsiteY194" fmla="*/ 904876 h 1352551"/>
                <a:gd name="connsiteX195" fmla="*/ 800100 w 2495550"/>
                <a:gd name="connsiteY195" fmla="*/ 904876 h 1352551"/>
                <a:gd name="connsiteX196" fmla="*/ 771525 w 2495550"/>
                <a:gd name="connsiteY196" fmla="*/ 919163 h 1352551"/>
                <a:gd name="connsiteX197" fmla="*/ 752475 w 2495550"/>
                <a:gd name="connsiteY197" fmla="*/ 935832 h 1352551"/>
                <a:gd name="connsiteX198" fmla="*/ 752475 w 2495550"/>
                <a:gd name="connsiteY198" fmla="*/ 935832 h 1352551"/>
                <a:gd name="connsiteX199" fmla="*/ 723900 w 2495550"/>
                <a:gd name="connsiteY199" fmla="*/ 923926 h 1352551"/>
                <a:gd name="connsiteX200" fmla="*/ 707231 w 2495550"/>
                <a:gd name="connsiteY200" fmla="*/ 914401 h 1352551"/>
                <a:gd name="connsiteX201" fmla="*/ 669131 w 2495550"/>
                <a:gd name="connsiteY201" fmla="*/ 914401 h 1352551"/>
                <a:gd name="connsiteX202" fmla="*/ 635793 w 2495550"/>
                <a:gd name="connsiteY202" fmla="*/ 919163 h 1352551"/>
                <a:gd name="connsiteX203" fmla="*/ 616743 w 2495550"/>
                <a:gd name="connsiteY203" fmla="*/ 902495 h 1352551"/>
                <a:gd name="connsiteX204" fmla="*/ 607218 w 2495550"/>
                <a:gd name="connsiteY204" fmla="*/ 864395 h 1352551"/>
                <a:gd name="connsiteX205" fmla="*/ 597693 w 2495550"/>
                <a:gd name="connsiteY205" fmla="*/ 850107 h 1352551"/>
                <a:gd name="connsiteX206" fmla="*/ 590550 w 2495550"/>
                <a:gd name="connsiteY206" fmla="*/ 833438 h 1352551"/>
                <a:gd name="connsiteX207" fmla="*/ 576262 w 2495550"/>
                <a:gd name="connsiteY207" fmla="*/ 840582 h 1352551"/>
                <a:gd name="connsiteX208" fmla="*/ 576262 w 2495550"/>
                <a:gd name="connsiteY208" fmla="*/ 864395 h 1352551"/>
                <a:gd name="connsiteX209" fmla="*/ 561975 w 2495550"/>
                <a:gd name="connsiteY209" fmla="*/ 850107 h 1352551"/>
                <a:gd name="connsiteX210" fmla="*/ 540543 w 2495550"/>
                <a:gd name="connsiteY210" fmla="*/ 842963 h 1352551"/>
                <a:gd name="connsiteX211" fmla="*/ 516731 w 2495550"/>
                <a:gd name="connsiteY211" fmla="*/ 845345 h 1352551"/>
                <a:gd name="connsiteX212" fmla="*/ 509587 w 2495550"/>
                <a:gd name="connsiteY212" fmla="*/ 866776 h 1352551"/>
                <a:gd name="connsiteX213" fmla="*/ 497681 w 2495550"/>
                <a:gd name="connsiteY213" fmla="*/ 871538 h 1352551"/>
                <a:gd name="connsiteX214" fmla="*/ 478631 w 2495550"/>
                <a:gd name="connsiteY214" fmla="*/ 871538 h 1352551"/>
                <a:gd name="connsiteX215" fmla="*/ 450056 w 2495550"/>
                <a:gd name="connsiteY215" fmla="*/ 881063 h 1352551"/>
                <a:gd name="connsiteX216" fmla="*/ 435768 w 2495550"/>
                <a:gd name="connsiteY216" fmla="*/ 904876 h 1352551"/>
                <a:gd name="connsiteX217" fmla="*/ 442912 w 2495550"/>
                <a:gd name="connsiteY217" fmla="*/ 912020 h 1352551"/>
                <a:gd name="connsiteX218" fmla="*/ 483393 w 2495550"/>
                <a:gd name="connsiteY218" fmla="*/ 890588 h 1352551"/>
                <a:gd name="connsiteX219" fmla="*/ 504825 w 2495550"/>
                <a:gd name="connsiteY219" fmla="*/ 895351 h 1352551"/>
                <a:gd name="connsiteX220" fmla="*/ 535781 w 2495550"/>
                <a:gd name="connsiteY220" fmla="*/ 883445 h 1352551"/>
                <a:gd name="connsiteX221" fmla="*/ 569118 w 2495550"/>
                <a:gd name="connsiteY221" fmla="*/ 909638 h 1352551"/>
                <a:gd name="connsiteX222" fmla="*/ 578643 w 2495550"/>
                <a:gd name="connsiteY222" fmla="*/ 935832 h 1352551"/>
                <a:gd name="connsiteX223" fmla="*/ 607218 w 2495550"/>
                <a:gd name="connsiteY223" fmla="*/ 928688 h 1352551"/>
                <a:gd name="connsiteX224" fmla="*/ 623887 w 2495550"/>
                <a:gd name="connsiteY224" fmla="*/ 950120 h 1352551"/>
                <a:gd name="connsiteX225" fmla="*/ 661987 w 2495550"/>
                <a:gd name="connsiteY225" fmla="*/ 954882 h 1352551"/>
                <a:gd name="connsiteX226" fmla="*/ 721518 w 2495550"/>
                <a:gd name="connsiteY226" fmla="*/ 964407 h 1352551"/>
                <a:gd name="connsiteX227" fmla="*/ 762000 w 2495550"/>
                <a:gd name="connsiteY227" fmla="*/ 971551 h 1352551"/>
                <a:gd name="connsiteX228" fmla="*/ 762000 w 2495550"/>
                <a:gd name="connsiteY228" fmla="*/ 971551 h 1352551"/>
                <a:gd name="connsiteX229" fmla="*/ 781050 w 2495550"/>
                <a:gd name="connsiteY229" fmla="*/ 940595 h 1352551"/>
                <a:gd name="connsiteX230" fmla="*/ 807243 w 2495550"/>
                <a:gd name="connsiteY230" fmla="*/ 940595 h 1352551"/>
                <a:gd name="connsiteX231" fmla="*/ 845343 w 2495550"/>
                <a:gd name="connsiteY231" fmla="*/ 940595 h 1352551"/>
                <a:gd name="connsiteX232" fmla="*/ 838200 w 2495550"/>
                <a:gd name="connsiteY232" fmla="*/ 954882 h 1352551"/>
                <a:gd name="connsiteX233" fmla="*/ 828675 w 2495550"/>
                <a:gd name="connsiteY233" fmla="*/ 969170 h 1352551"/>
                <a:gd name="connsiteX234" fmla="*/ 840581 w 2495550"/>
                <a:gd name="connsiteY234" fmla="*/ 978695 h 1352551"/>
                <a:gd name="connsiteX235" fmla="*/ 816768 w 2495550"/>
                <a:gd name="connsiteY235" fmla="*/ 997745 h 1352551"/>
                <a:gd name="connsiteX236" fmla="*/ 814387 w 2495550"/>
                <a:gd name="connsiteY236" fmla="*/ 1019176 h 1352551"/>
                <a:gd name="connsiteX237" fmla="*/ 807243 w 2495550"/>
                <a:gd name="connsiteY237" fmla="*/ 1031082 h 1352551"/>
                <a:gd name="connsiteX238" fmla="*/ 781050 w 2495550"/>
                <a:gd name="connsiteY238" fmla="*/ 1035845 h 1352551"/>
                <a:gd name="connsiteX239" fmla="*/ 788193 w 2495550"/>
                <a:gd name="connsiteY239" fmla="*/ 1059657 h 1352551"/>
                <a:gd name="connsiteX240" fmla="*/ 757237 w 2495550"/>
                <a:gd name="connsiteY240" fmla="*/ 1064420 h 1352551"/>
                <a:gd name="connsiteX241" fmla="*/ 742950 w 2495550"/>
                <a:gd name="connsiteY241" fmla="*/ 1047751 h 1352551"/>
                <a:gd name="connsiteX242" fmla="*/ 711993 w 2495550"/>
                <a:gd name="connsiteY242" fmla="*/ 1050132 h 1352551"/>
                <a:gd name="connsiteX243" fmla="*/ 685800 w 2495550"/>
                <a:gd name="connsiteY243" fmla="*/ 1057276 h 1352551"/>
                <a:gd name="connsiteX244" fmla="*/ 659606 w 2495550"/>
                <a:gd name="connsiteY244" fmla="*/ 1054895 h 1352551"/>
                <a:gd name="connsiteX245" fmla="*/ 638175 w 2495550"/>
                <a:gd name="connsiteY245" fmla="*/ 1052513 h 1352551"/>
                <a:gd name="connsiteX246" fmla="*/ 638175 w 2495550"/>
                <a:gd name="connsiteY246" fmla="*/ 1038226 h 1352551"/>
                <a:gd name="connsiteX247" fmla="*/ 616743 w 2495550"/>
                <a:gd name="connsiteY247" fmla="*/ 1040607 h 1352551"/>
                <a:gd name="connsiteX248" fmla="*/ 595312 w 2495550"/>
                <a:gd name="connsiteY248" fmla="*/ 1045370 h 1352551"/>
                <a:gd name="connsiteX249" fmla="*/ 588168 w 2495550"/>
                <a:gd name="connsiteY249" fmla="*/ 1035845 h 1352551"/>
                <a:gd name="connsiteX250" fmla="*/ 588168 w 2495550"/>
                <a:gd name="connsiteY250" fmla="*/ 1023938 h 1352551"/>
                <a:gd name="connsiteX251" fmla="*/ 588168 w 2495550"/>
                <a:gd name="connsiteY251" fmla="*/ 1023938 h 1352551"/>
                <a:gd name="connsiteX252" fmla="*/ 642937 w 2495550"/>
                <a:gd name="connsiteY252" fmla="*/ 1009651 h 1352551"/>
                <a:gd name="connsiteX253" fmla="*/ 664368 w 2495550"/>
                <a:gd name="connsiteY253" fmla="*/ 992982 h 1352551"/>
                <a:gd name="connsiteX254" fmla="*/ 664368 w 2495550"/>
                <a:gd name="connsiteY254" fmla="*/ 992982 h 1352551"/>
                <a:gd name="connsiteX255" fmla="*/ 664368 w 2495550"/>
                <a:gd name="connsiteY255" fmla="*/ 992982 h 1352551"/>
                <a:gd name="connsiteX256" fmla="*/ 614362 w 2495550"/>
                <a:gd name="connsiteY256" fmla="*/ 992982 h 1352551"/>
                <a:gd name="connsiteX257" fmla="*/ 597693 w 2495550"/>
                <a:gd name="connsiteY257" fmla="*/ 995363 h 1352551"/>
                <a:gd name="connsiteX258" fmla="*/ 595312 w 2495550"/>
                <a:gd name="connsiteY258" fmla="*/ 973932 h 1352551"/>
                <a:gd name="connsiteX259" fmla="*/ 566737 w 2495550"/>
                <a:gd name="connsiteY259" fmla="*/ 971551 h 1352551"/>
                <a:gd name="connsiteX260" fmla="*/ 576262 w 2495550"/>
                <a:gd name="connsiteY260" fmla="*/ 992982 h 1352551"/>
                <a:gd name="connsiteX261" fmla="*/ 561975 w 2495550"/>
                <a:gd name="connsiteY261" fmla="*/ 997745 h 1352551"/>
                <a:gd name="connsiteX262" fmla="*/ 528637 w 2495550"/>
                <a:gd name="connsiteY262" fmla="*/ 992982 h 1352551"/>
                <a:gd name="connsiteX263" fmla="*/ 509587 w 2495550"/>
                <a:gd name="connsiteY263" fmla="*/ 995363 h 1352551"/>
                <a:gd name="connsiteX264" fmla="*/ 523875 w 2495550"/>
                <a:gd name="connsiteY264" fmla="*/ 1012032 h 1352551"/>
                <a:gd name="connsiteX265" fmla="*/ 533400 w 2495550"/>
                <a:gd name="connsiteY265" fmla="*/ 1023938 h 1352551"/>
                <a:gd name="connsiteX266" fmla="*/ 523875 w 2495550"/>
                <a:gd name="connsiteY266" fmla="*/ 1033463 h 1352551"/>
                <a:gd name="connsiteX267" fmla="*/ 523875 w 2495550"/>
                <a:gd name="connsiteY267" fmla="*/ 1033463 h 1352551"/>
                <a:gd name="connsiteX268" fmla="*/ 514350 w 2495550"/>
                <a:gd name="connsiteY268" fmla="*/ 1059657 h 1352551"/>
                <a:gd name="connsiteX269" fmla="*/ 485775 w 2495550"/>
                <a:gd name="connsiteY269" fmla="*/ 1081088 h 1352551"/>
                <a:gd name="connsiteX270" fmla="*/ 471487 w 2495550"/>
                <a:gd name="connsiteY270" fmla="*/ 1076326 h 1352551"/>
                <a:gd name="connsiteX271" fmla="*/ 454818 w 2495550"/>
                <a:gd name="connsiteY271" fmla="*/ 1090613 h 1352551"/>
                <a:gd name="connsiteX272" fmla="*/ 447675 w 2495550"/>
                <a:gd name="connsiteY272" fmla="*/ 1088232 h 1352551"/>
                <a:gd name="connsiteX273" fmla="*/ 450056 w 2495550"/>
                <a:gd name="connsiteY273" fmla="*/ 1064420 h 1352551"/>
                <a:gd name="connsiteX274" fmla="*/ 452437 w 2495550"/>
                <a:gd name="connsiteY274" fmla="*/ 1040607 h 1352551"/>
                <a:gd name="connsiteX275" fmla="*/ 442912 w 2495550"/>
                <a:gd name="connsiteY275" fmla="*/ 1035845 h 1352551"/>
                <a:gd name="connsiteX276" fmla="*/ 440531 w 2495550"/>
                <a:gd name="connsiteY276" fmla="*/ 1052513 h 1352551"/>
                <a:gd name="connsiteX277" fmla="*/ 433387 w 2495550"/>
                <a:gd name="connsiteY277" fmla="*/ 1066801 h 1352551"/>
                <a:gd name="connsiteX278" fmla="*/ 409575 w 2495550"/>
                <a:gd name="connsiteY278" fmla="*/ 1057276 h 1352551"/>
                <a:gd name="connsiteX279" fmla="*/ 400050 w 2495550"/>
                <a:gd name="connsiteY279" fmla="*/ 1054895 h 1352551"/>
                <a:gd name="connsiteX280" fmla="*/ 400050 w 2495550"/>
                <a:gd name="connsiteY280" fmla="*/ 1073945 h 1352551"/>
                <a:gd name="connsiteX281" fmla="*/ 421481 w 2495550"/>
                <a:gd name="connsiteY281" fmla="*/ 1092995 h 1352551"/>
                <a:gd name="connsiteX282" fmla="*/ 392906 w 2495550"/>
                <a:gd name="connsiteY282" fmla="*/ 1095376 h 1352551"/>
                <a:gd name="connsiteX283" fmla="*/ 388143 w 2495550"/>
                <a:gd name="connsiteY283" fmla="*/ 1104901 h 1352551"/>
                <a:gd name="connsiteX284" fmla="*/ 359568 w 2495550"/>
                <a:gd name="connsiteY284" fmla="*/ 1095376 h 1352551"/>
                <a:gd name="connsiteX285" fmla="*/ 359568 w 2495550"/>
                <a:gd name="connsiteY285" fmla="*/ 1114426 h 1352551"/>
                <a:gd name="connsiteX286" fmla="*/ 350043 w 2495550"/>
                <a:gd name="connsiteY286" fmla="*/ 1126332 h 1352551"/>
                <a:gd name="connsiteX287" fmla="*/ 340518 w 2495550"/>
                <a:gd name="connsiteY287" fmla="*/ 1126332 h 1352551"/>
                <a:gd name="connsiteX288" fmla="*/ 333375 w 2495550"/>
                <a:gd name="connsiteY288" fmla="*/ 1092995 h 1352551"/>
                <a:gd name="connsiteX289" fmla="*/ 307181 w 2495550"/>
                <a:gd name="connsiteY289" fmla="*/ 1078707 h 1352551"/>
                <a:gd name="connsiteX290" fmla="*/ 288131 w 2495550"/>
                <a:gd name="connsiteY290" fmla="*/ 1066801 h 1352551"/>
                <a:gd name="connsiteX291" fmla="*/ 295275 w 2495550"/>
                <a:gd name="connsiteY291" fmla="*/ 1016795 h 1352551"/>
                <a:gd name="connsiteX292" fmla="*/ 302418 w 2495550"/>
                <a:gd name="connsiteY292" fmla="*/ 983457 h 1352551"/>
                <a:gd name="connsiteX293" fmla="*/ 345281 w 2495550"/>
                <a:gd name="connsiteY293" fmla="*/ 959645 h 1352551"/>
                <a:gd name="connsiteX294" fmla="*/ 354806 w 2495550"/>
                <a:gd name="connsiteY294" fmla="*/ 942976 h 1352551"/>
                <a:gd name="connsiteX295" fmla="*/ 366712 w 2495550"/>
                <a:gd name="connsiteY295" fmla="*/ 916782 h 1352551"/>
                <a:gd name="connsiteX296" fmla="*/ 366712 w 2495550"/>
                <a:gd name="connsiteY296" fmla="*/ 916782 h 1352551"/>
                <a:gd name="connsiteX297" fmla="*/ 338137 w 2495550"/>
                <a:gd name="connsiteY297" fmla="*/ 923926 h 1352551"/>
                <a:gd name="connsiteX298" fmla="*/ 330993 w 2495550"/>
                <a:gd name="connsiteY298" fmla="*/ 900113 h 1352551"/>
                <a:gd name="connsiteX299" fmla="*/ 328612 w 2495550"/>
                <a:gd name="connsiteY299" fmla="*/ 921545 h 1352551"/>
                <a:gd name="connsiteX300" fmla="*/ 316706 w 2495550"/>
                <a:gd name="connsiteY300" fmla="*/ 954882 h 1352551"/>
                <a:gd name="connsiteX301" fmla="*/ 304800 w 2495550"/>
                <a:gd name="connsiteY301" fmla="*/ 947738 h 1352551"/>
                <a:gd name="connsiteX302" fmla="*/ 304800 w 2495550"/>
                <a:gd name="connsiteY302" fmla="*/ 923926 h 1352551"/>
                <a:gd name="connsiteX303" fmla="*/ 304800 w 2495550"/>
                <a:gd name="connsiteY303" fmla="*/ 912020 h 1352551"/>
                <a:gd name="connsiteX304" fmla="*/ 295275 w 2495550"/>
                <a:gd name="connsiteY304" fmla="*/ 900113 h 1352551"/>
                <a:gd name="connsiteX305" fmla="*/ 285750 w 2495550"/>
                <a:gd name="connsiteY305" fmla="*/ 907257 h 1352551"/>
                <a:gd name="connsiteX306" fmla="*/ 280987 w 2495550"/>
                <a:gd name="connsiteY306" fmla="*/ 942976 h 1352551"/>
                <a:gd name="connsiteX307" fmla="*/ 297656 w 2495550"/>
                <a:gd name="connsiteY307" fmla="*/ 962026 h 1352551"/>
                <a:gd name="connsiteX308" fmla="*/ 292893 w 2495550"/>
                <a:gd name="connsiteY308" fmla="*/ 981076 h 1352551"/>
                <a:gd name="connsiteX309" fmla="*/ 280987 w 2495550"/>
                <a:gd name="connsiteY309" fmla="*/ 1012032 h 1352551"/>
                <a:gd name="connsiteX310" fmla="*/ 266700 w 2495550"/>
                <a:gd name="connsiteY310" fmla="*/ 1035845 h 1352551"/>
                <a:gd name="connsiteX311" fmla="*/ 223837 w 2495550"/>
                <a:gd name="connsiteY311" fmla="*/ 1023938 h 1352551"/>
                <a:gd name="connsiteX312" fmla="*/ 216693 w 2495550"/>
                <a:gd name="connsiteY312" fmla="*/ 992982 h 1352551"/>
                <a:gd name="connsiteX313" fmla="*/ 173831 w 2495550"/>
                <a:gd name="connsiteY313" fmla="*/ 966788 h 1352551"/>
                <a:gd name="connsiteX314" fmla="*/ 121443 w 2495550"/>
                <a:gd name="connsiteY314" fmla="*/ 945357 h 1352551"/>
                <a:gd name="connsiteX315" fmla="*/ 78581 w 2495550"/>
                <a:gd name="connsiteY315" fmla="*/ 907257 h 1352551"/>
                <a:gd name="connsiteX316" fmla="*/ 52387 w 2495550"/>
                <a:gd name="connsiteY316" fmla="*/ 869157 h 1352551"/>
                <a:gd name="connsiteX317" fmla="*/ 28575 w 2495550"/>
                <a:gd name="connsiteY317" fmla="*/ 809626 h 1352551"/>
                <a:gd name="connsiteX318" fmla="*/ 16668 w 2495550"/>
                <a:gd name="connsiteY318" fmla="*/ 740570 h 1352551"/>
                <a:gd name="connsiteX319" fmla="*/ 19050 w 2495550"/>
                <a:gd name="connsiteY319" fmla="*/ 681038 h 1352551"/>
                <a:gd name="connsiteX320" fmla="*/ 0 w 2495550"/>
                <a:gd name="connsiteY320" fmla="*/ 500064 h 1352551"/>
                <a:gd name="connsiteX321" fmla="*/ 16668 w 2495550"/>
                <a:gd name="connsiteY321" fmla="*/ 0 h 1352551"/>
                <a:gd name="connsiteX322" fmla="*/ 2069306 w 2495550"/>
                <a:gd name="connsiteY322" fmla="*/ 4763 h 1352551"/>
                <a:gd name="connsiteX0" fmla="*/ 2069306 w 2495550"/>
                <a:gd name="connsiteY0" fmla="*/ 4763 h 1352551"/>
                <a:gd name="connsiteX1" fmla="*/ 2074068 w 2495550"/>
                <a:gd name="connsiteY1" fmla="*/ 38101 h 1352551"/>
                <a:gd name="connsiteX2" fmla="*/ 2083593 w 2495550"/>
                <a:gd name="connsiteY2" fmla="*/ 92870 h 1352551"/>
                <a:gd name="connsiteX3" fmla="*/ 2105025 w 2495550"/>
                <a:gd name="connsiteY3" fmla="*/ 138113 h 1352551"/>
                <a:gd name="connsiteX4" fmla="*/ 2102643 w 2495550"/>
                <a:gd name="connsiteY4" fmla="*/ 188120 h 1352551"/>
                <a:gd name="connsiteX5" fmla="*/ 2102643 w 2495550"/>
                <a:gd name="connsiteY5" fmla="*/ 233363 h 1352551"/>
                <a:gd name="connsiteX6" fmla="*/ 2097881 w 2495550"/>
                <a:gd name="connsiteY6" fmla="*/ 283370 h 1352551"/>
                <a:gd name="connsiteX7" fmla="*/ 2112168 w 2495550"/>
                <a:gd name="connsiteY7" fmla="*/ 323851 h 1352551"/>
                <a:gd name="connsiteX8" fmla="*/ 2126456 w 2495550"/>
                <a:gd name="connsiteY8" fmla="*/ 354807 h 1352551"/>
                <a:gd name="connsiteX9" fmla="*/ 2121693 w 2495550"/>
                <a:gd name="connsiteY9" fmla="*/ 392907 h 1352551"/>
                <a:gd name="connsiteX10" fmla="*/ 2135981 w 2495550"/>
                <a:gd name="connsiteY10" fmla="*/ 431007 h 1352551"/>
                <a:gd name="connsiteX11" fmla="*/ 2162175 w 2495550"/>
                <a:gd name="connsiteY11" fmla="*/ 459582 h 1352551"/>
                <a:gd name="connsiteX12" fmla="*/ 2185987 w 2495550"/>
                <a:gd name="connsiteY12" fmla="*/ 485776 h 1352551"/>
                <a:gd name="connsiteX13" fmla="*/ 2195512 w 2495550"/>
                <a:gd name="connsiteY13" fmla="*/ 521495 h 1352551"/>
                <a:gd name="connsiteX14" fmla="*/ 2233612 w 2495550"/>
                <a:gd name="connsiteY14" fmla="*/ 638176 h 1352551"/>
                <a:gd name="connsiteX15" fmla="*/ 2255043 w 2495550"/>
                <a:gd name="connsiteY15" fmla="*/ 723901 h 1352551"/>
                <a:gd name="connsiteX16" fmla="*/ 2283618 w 2495550"/>
                <a:gd name="connsiteY16" fmla="*/ 769145 h 1352551"/>
                <a:gd name="connsiteX17" fmla="*/ 2305050 w 2495550"/>
                <a:gd name="connsiteY17" fmla="*/ 826295 h 1352551"/>
                <a:gd name="connsiteX18" fmla="*/ 2314575 w 2495550"/>
                <a:gd name="connsiteY18" fmla="*/ 876301 h 1352551"/>
                <a:gd name="connsiteX19" fmla="*/ 2357437 w 2495550"/>
                <a:gd name="connsiteY19" fmla="*/ 914401 h 1352551"/>
                <a:gd name="connsiteX20" fmla="*/ 2359818 w 2495550"/>
                <a:gd name="connsiteY20" fmla="*/ 954882 h 1352551"/>
                <a:gd name="connsiteX21" fmla="*/ 2364581 w 2495550"/>
                <a:gd name="connsiteY21" fmla="*/ 969170 h 1352551"/>
                <a:gd name="connsiteX22" fmla="*/ 2381250 w 2495550"/>
                <a:gd name="connsiteY22" fmla="*/ 983457 h 1352551"/>
                <a:gd name="connsiteX23" fmla="*/ 2376487 w 2495550"/>
                <a:gd name="connsiteY23" fmla="*/ 1000126 h 1352551"/>
                <a:gd name="connsiteX24" fmla="*/ 2409825 w 2495550"/>
                <a:gd name="connsiteY24" fmla="*/ 1023938 h 1352551"/>
                <a:gd name="connsiteX25" fmla="*/ 2426493 w 2495550"/>
                <a:gd name="connsiteY25" fmla="*/ 1064420 h 1352551"/>
                <a:gd name="connsiteX26" fmla="*/ 2407443 w 2495550"/>
                <a:gd name="connsiteY26" fmla="*/ 1073945 h 1352551"/>
                <a:gd name="connsiteX27" fmla="*/ 2393156 w 2495550"/>
                <a:gd name="connsiteY27" fmla="*/ 1052513 h 1352551"/>
                <a:gd name="connsiteX28" fmla="*/ 2381250 w 2495550"/>
                <a:gd name="connsiteY28" fmla="*/ 1040607 h 1352551"/>
                <a:gd name="connsiteX29" fmla="*/ 2371725 w 2495550"/>
                <a:gd name="connsiteY29" fmla="*/ 1040607 h 1352551"/>
                <a:gd name="connsiteX30" fmla="*/ 2369343 w 2495550"/>
                <a:gd name="connsiteY30" fmla="*/ 1062038 h 1352551"/>
                <a:gd name="connsiteX31" fmla="*/ 2388393 w 2495550"/>
                <a:gd name="connsiteY31" fmla="*/ 1095376 h 1352551"/>
                <a:gd name="connsiteX32" fmla="*/ 2402681 w 2495550"/>
                <a:gd name="connsiteY32" fmla="*/ 1109663 h 1352551"/>
                <a:gd name="connsiteX33" fmla="*/ 2416968 w 2495550"/>
                <a:gd name="connsiteY33" fmla="*/ 1090613 h 1352551"/>
                <a:gd name="connsiteX34" fmla="*/ 2431256 w 2495550"/>
                <a:gd name="connsiteY34" fmla="*/ 1095376 h 1352551"/>
                <a:gd name="connsiteX35" fmla="*/ 2438400 w 2495550"/>
                <a:gd name="connsiteY35" fmla="*/ 1121570 h 1352551"/>
                <a:gd name="connsiteX36" fmla="*/ 2440781 w 2495550"/>
                <a:gd name="connsiteY36" fmla="*/ 1133476 h 1352551"/>
                <a:gd name="connsiteX37" fmla="*/ 2416968 w 2495550"/>
                <a:gd name="connsiteY37" fmla="*/ 1135857 h 1352551"/>
                <a:gd name="connsiteX38" fmla="*/ 2431256 w 2495550"/>
                <a:gd name="connsiteY38" fmla="*/ 1157288 h 1352551"/>
                <a:gd name="connsiteX39" fmla="*/ 2459831 w 2495550"/>
                <a:gd name="connsiteY39" fmla="*/ 1164432 h 1352551"/>
                <a:gd name="connsiteX40" fmla="*/ 2478881 w 2495550"/>
                <a:gd name="connsiteY40" fmla="*/ 1195388 h 1352551"/>
                <a:gd name="connsiteX41" fmla="*/ 2471737 w 2495550"/>
                <a:gd name="connsiteY41" fmla="*/ 1240632 h 1352551"/>
                <a:gd name="connsiteX42" fmla="*/ 2476500 w 2495550"/>
                <a:gd name="connsiteY42" fmla="*/ 1295401 h 1352551"/>
                <a:gd name="connsiteX43" fmla="*/ 2495550 w 2495550"/>
                <a:gd name="connsiteY43" fmla="*/ 1352551 h 1352551"/>
                <a:gd name="connsiteX44" fmla="*/ 2474118 w 2495550"/>
                <a:gd name="connsiteY44" fmla="*/ 1352551 h 1352551"/>
                <a:gd name="connsiteX45" fmla="*/ 2445543 w 2495550"/>
                <a:gd name="connsiteY45" fmla="*/ 1340645 h 1352551"/>
                <a:gd name="connsiteX46" fmla="*/ 2428875 w 2495550"/>
                <a:gd name="connsiteY46" fmla="*/ 1340645 h 1352551"/>
                <a:gd name="connsiteX47" fmla="*/ 2412206 w 2495550"/>
                <a:gd name="connsiteY47" fmla="*/ 1331120 h 1352551"/>
                <a:gd name="connsiteX48" fmla="*/ 2395537 w 2495550"/>
                <a:gd name="connsiteY48" fmla="*/ 1321595 h 1352551"/>
                <a:gd name="connsiteX49" fmla="*/ 2400300 w 2495550"/>
                <a:gd name="connsiteY49" fmla="*/ 1273970 h 1352551"/>
                <a:gd name="connsiteX50" fmla="*/ 2352675 w 2495550"/>
                <a:gd name="connsiteY50" fmla="*/ 1250157 h 1352551"/>
                <a:gd name="connsiteX51" fmla="*/ 2336006 w 2495550"/>
                <a:gd name="connsiteY51" fmla="*/ 1216819 h 1352551"/>
                <a:gd name="connsiteX52" fmla="*/ 2278856 w 2495550"/>
                <a:gd name="connsiteY52" fmla="*/ 1185864 h 1352551"/>
                <a:gd name="connsiteX53" fmla="*/ 2235993 w 2495550"/>
                <a:gd name="connsiteY53" fmla="*/ 1178720 h 1352551"/>
                <a:gd name="connsiteX54" fmla="*/ 2209800 w 2495550"/>
                <a:gd name="connsiteY54" fmla="*/ 1193007 h 1352551"/>
                <a:gd name="connsiteX55" fmla="*/ 2195512 w 2495550"/>
                <a:gd name="connsiteY55" fmla="*/ 1190626 h 1352551"/>
                <a:gd name="connsiteX56" fmla="*/ 2200275 w 2495550"/>
                <a:gd name="connsiteY56" fmla="*/ 1173957 h 1352551"/>
                <a:gd name="connsiteX57" fmla="*/ 2240756 w 2495550"/>
                <a:gd name="connsiteY57" fmla="*/ 1138239 h 1352551"/>
                <a:gd name="connsiteX58" fmla="*/ 2216943 w 2495550"/>
                <a:gd name="connsiteY58" fmla="*/ 1128713 h 1352551"/>
                <a:gd name="connsiteX59" fmla="*/ 2193131 w 2495550"/>
                <a:gd name="connsiteY59" fmla="*/ 1159670 h 1352551"/>
                <a:gd name="connsiteX60" fmla="*/ 2171700 w 2495550"/>
                <a:gd name="connsiteY60" fmla="*/ 1169195 h 1352551"/>
                <a:gd name="connsiteX61" fmla="*/ 2164556 w 2495550"/>
                <a:gd name="connsiteY61" fmla="*/ 1157288 h 1352551"/>
                <a:gd name="connsiteX62" fmla="*/ 2155031 w 2495550"/>
                <a:gd name="connsiteY62" fmla="*/ 1152526 h 1352551"/>
                <a:gd name="connsiteX63" fmla="*/ 2135981 w 2495550"/>
                <a:gd name="connsiteY63" fmla="*/ 1157288 h 1352551"/>
                <a:gd name="connsiteX64" fmla="*/ 2107406 w 2495550"/>
                <a:gd name="connsiteY64" fmla="*/ 1147763 h 1352551"/>
                <a:gd name="connsiteX65" fmla="*/ 2093119 w 2495550"/>
                <a:gd name="connsiteY65" fmla="*/ 1145383 h 1352551"/>
                <a:gd name="connsiteX66" fmla="*/ 2066924 w 2495550"/>
                <a:gd name="connsiteY66" fmla="*/ 1131094 h 1352551"/>
                <a:gd name="connsiteX67" fmla="*/ 2052638 w 2495550"/>
                <a:gd name="connsiteY67" fmla="*/ 1135857 h 1352551"/>
                <a:gd name="connsiteX68" fmla="*/ 2007393 w 2495550"/>
                <a:gd name="connsiteY68" fmla="*/ 1128713 h 1352551"/>
                <a:gd name="connsiteX69" fmla="*/ 1993106 w 2495550"/>
                <a:gd name="connsiteY69" fmla="*/ 1100138 h 1352551"/>
                <a:gd name="connsiteX70" fmla="*/ 1969293 w 2495550"/>
                <a:gd name="connsiteY70" fmla="*/ 1119188 h 1352551"/>
                <a:gd name="connsiteX71" fmla="*/ 1952625 w 2495550"/>
                <a:gd name="connsiteY71" fmla="*/ 1143001 h 1352551"/>
                <a:gd name="connsiteX72" fmla="*/ 1938337 w 2495550"/>
                <a:gd name="connsiteY72" fmla="*/ 1109663 h 1352551"/>
                <a:gd name="connsiteX73" fmla="*/ 1938337 w 2495550"/>
                <a:gd name="connsiteY73" fmla="*/ 1088232 h 1352551"/>
                <a:gd name="connsiteX74" fmla="*/ 1909762 w 2495550"/>
                <a:gd name="connsiteY74" fmla="*/ 1062038 h 1352551"/>
                <a:gd name="connsiteX75" fmla="*/ 1885950 w 2495550"/>
                <a:gd name="connsiteY75" fmla="*/ 1047751 h 1352551"/>
                <a:gd name="connsiteX76" fmla="*/ 1866900 w 2495550"/>
                <a:gd name="connsiteY76" fmla="*/ 1033463 h 1352551"/>
                <a:gd name="connsiteX77" fmla="*/ 1859756 w 2495550"/>
                <a:gd name="connsiteY77" fmla="*/ 1021557 h 1352551"/>
                <a:gd name="connsiteX78" fmla="*/ 1821656 w 2495550"/>
                <a:gd name="connsiteY78" fmla="*/ 1016795 h 1352551"/>
                <a:gd name="connsiteX79" fmla="*/ 1785937 w 2495550"/>
                <a:gd name="connsiteY79" fmla="*/ 1012032 h 1352551"/>
                <a:gd name="connsiteX80" fmla="*/ 1766887 w 2495550"/>
                <a:gd name="connsiteY80" fmla="*/ 985838 h 1352551"/>
                <a:gd name="connsiteX81" fmla="*/ 1726406 w 2495550"/>
                <a:gd name="connsiteY81" fmla="*/ 966788 h 1352551"/>
                <a:gd name="connsiteX82" fmla="*/ 1695450 w 2495550"/>
                <a:gd name="connsiteY82" fmla="*/ 952501 h 1352551"/>
                <a:gd name="connsiteX83" fmla="*/ 1676400 w 2495550"/>
                <a:gd name="connsiteY83" fmla="*/ 950120 h 1352551"/>
                <a:gd name="connsiteX84" fmla="*/ 1676400 w 2495550"/>
                <a:gd name="connsiteY84" fmla="*/ 926307 h 1352551"/>
                <a:gd name="connsiteX85" fmla="*/ 1657350 w 2495550"/>
                <a:gd name="connsiteY85" fmla="*/ 933451 h 1352551"/>
                <a:gd name="connsiteX86" fmla="*/ 1657350 w 2495550"/>
                <a:gd name="connsiteY86" fmla="*/ 933451 h 1352551"/>
                <a:gd name="connsiteX87" fmla="*/ 1635918 w 2495550"/>
                <a:gd name="connsiteY87" fmla="*/ 897732 h 1352551"/>
                <a:gd name="connsiteX88" fmla="*/ 1612106 w 2495550"/>
                <a:gd name="connsiteY88" fmla="*/ 876301 h 1352551"/>
                <a:gd name="connsiteX89" fmla="*/ 1597818 w 2495550"/>
                <a:gd name="connsiteY89" fmla="*/ 869157 h 1352551"/>
                <a:gd name="connsiteX90" fmla="*/ 1597818 w 2495550"/>
                <a:gd name="connsiteY90" fmla="*/ 850107 h 1352551"/>
                <a:gd name="connsiteX91" fmla="*/ 1619250 w 2495550"/>
                <a:gd name="connsiteY91" fmla="*/ 840582 h 1352551"/>
                <a:gd name="connsiteX92" fmla="*/ 1650206 w 2495550"/>
                <a:gd name="connsiteY92" fmla="*/ 847726 h 1352551"/>
                <a:gd name="connsiteX93" fmla="*/ 1674018 w 2495550"/>
                <a:gd name="connsiteY93" fmla="*/ 833438 h 1352551"/>
                <a:gd name="connsiteX94" fmla="*/ 1685925 w 2495550"/>
                <a:gd name="connsiteY94" fmla="*/ 821532 h 1352551"/>
                <a:gd name="connsiteX95" fmla="*/ 1704975 w 2495550"/>
                <a:gd name="connsiteY95" fmla="*/ 809626 h 1352551"/>
                <a:gd name="connsiteX96" fmla="*/ 1666875 w 2495550"/>
                <a:gd name="connsiteY96" fmla="*/ 776288 h 1352551"/>
                <a:gd name="connsiteX97" fmla="*/ 1640681 w 2495550"/>
                <a:gd name="connsiteY97" fmla="*/ 783432 h 1352551"/>
                <a:gd name="connsiteX98" fmla="*/ 1643061 w 2495550"/>
                <a:gd name="connsiteY98" fmla="*/ 800101 h 1352551"/>
                <a:gd name="connsiteX99" fmla="*/ 1624012 w 2495550"/>
                <a:gd name="connsiteY99" fmla="*/ 807244 h 1352551"/>
                <a:gd name="connsiteX100" fmla="*/ 1597819 w 2495550"/>
                <a:gd name="connsiteY100" fmla="*/ 814388 h 1352551"/>
                <a:gd name="connsiteX101" fmla="*/ 1576387 w 2495550"/>
                <a:gd name="connsiteY101" fmla="*/ 823913 h 1352551"/>
                <a:gd name="connsiteX102" fmla="*/ 1569243 w 2495550"/>
                <a:gd name="connsiteY102" fmla="*/ 840582 h 1352551"/>
                <a:gd name="connsiteX103" fmla="*/ 1547812 w 2495550"/>
                <a:gd name="connsiteY103" fmla="*/ 840582 h 1352551"/>
                <a:gd name="connsiteX104" fmla="*/ 1533525 w 2495550"/>
                <a:gd name="connsiteY104" fmla="*/ 850107 h 1352551"/>
                <a:gd name="connsiteX105" fmla="*/ 1502568 w 2495550"/>
                <a:gd name="connsiteY105" fmla="*/ 845345 h 1352551"/>
                <a:gd name="connsiteX106" fmla="*/ 1454943 w 2495550"/>
                <a:gd name="connsiteY106" fmla="*/ 840582 h 1352551"/>
                <a:gd name="connsiteX107" fmla="*/ 1433512 w 2495550"/>
                <a:gd name="connsiteY107" fmla="*/ 826295 h 1352551"/>
                <a:gd name="connsiteX108" fmla="*/ 1402556 w 2495550"/>
                <a:gd name="connsiteY108" fmla="*/ 828676 h 1352551"/>
                <a:gd name="connsiteX109" fmla="*/ 1376362 w 2495550"/>
                <a:gd name="connsiteY109" fmla="*/ 838201 h 1352551"/>
                <a:gd name="connsiteX110" fmla="*/ 1359693 w 2495550"/>
                <a:gd name="connsiteY110" fmla="*/ 833438 h 1352551"/>
                <a:gd name="connsiteX111" fmla="*/ 1340643 w 2495550"/>
                <a:gd name="connsiteY111" fmla="*/ 804863 h 1352551"/>
                <a:gd name="connsiteX112" fmla="*/ 1340643 w 2495550"/>
                <a:gd name="connsiteY112" fmla="*/ 792957 h 1352551"/>
                <a:gd name="connsiteX113" fmla="*/ 1331118 w 2495550"/>
                <a:gd name="connsiteY113" fmla="*/ 816770 h 1352551"/>
                <a:gd name="connsiteX114" fmla="*/ 1335881 w 2495550"/>
                <a:gd name="connsiteY114" fmla="*/ 850107 h 1352551"/>
                <a:gd name="connsiteX115" fmla="*/ 1328737 w 2495550"/>
                <a:gd name="connsiteY115" fmla="*/ 869157 h 1352551"/>
                <a:gd name="connsiteX116" fmla="*/ 1300162 w 2495550"/>
                <a:gd name="connsiteY116" fmla="*/ 869157 h 1352551"/>
                <a:gd name="connsiteX117" fmla="*/ 1281112 w 2495550"/>
                <a:gd name="connsiteY117" fmla="*/ 854870 h 1352551"/>
                <a:gd name="connsiteX118" fmla="*/ 1259681 w 2495550"/>
                <a:gd name="connsiteY118" fmla="*/ 854870 h 1352551"/>
                <a:gd name="connsiteX119" fmla="*/ 1235868 w 2495550"/>
                <a:gd name="connsiteY119" fmla="*/ 845345 h 1352551"/>
                <a:gd name="connsiteX120" fmla="*/ 1228725 w 2495550"/>
                <a:gd name="connsiteY120" fmla="*/ 838201 h 1352551"/>
                <a:gd name="connsiteX121" fmla="*/ 1228725 w 2495550"/>
                <a:gd name="connsiteY121" fmla="*/ 814388 h 1352551"/>
                <a:gd name="connsiteX122" fmla="*/ 1231106 w 2495550"/>
                <a:gd name="connsiteY122" fmla="*/ 790576 h 1352551"/>
                <a:gd name="connsiteX123" fmla="*/ 1235868 w 2495550"/>
                <a:gd name="connsiteY123" fmla="*/ 766763 h 1352551"/>
                <a:gd name="connsiteX124" fmla="*/ 1252537 w 2495550"/>
                <a:gd name="connsiteY124" fmla="*/ 752476 h 1352551"/>
                <a:gd name="connsiteX125" fmla="*/ 1259681 w 2495550"/>
                <a:gd name="connsiteY125" fmla="*/ 745332 h 1352551"/>
                <a:gd name="connsiteX126" fmla="*/ 1250156 w 2495550"/>
                <a:gd name="connsiteY126" fmla="*/ 721520 h 1352551"/>
                <a:gd name="connsiteX127" fmla="*/ 1216818 w 2495550"/>
                <a:gd name="connsiteY127" fmla="*/ 692945 h 1352551"/>
                <a:gd name="connsiteX128" fmla="*/ 1193006 w 2495550"/>
                <a:gd name="connsiteY128" fmla="*/ 676276 h 1352551"/>
                <a:gd name="connsiteX129" fmla="*/ 1178718 w 2495550"/>
                <a:gd name="connsiteY129" fmla="*/ 657226 h 1352551"/>
                <a:gd name="connsiteX130" fmla="*/ 1178718 w 2495550"/>
                <a:gd name="connsiteY130" fmla="*/ 657226 h 1352551"/>
                <a:gd name="connsiteX131" fmla="*/ 1183481 w 2495550"/>
                <a:gd name="connsiteY131" fmla="*/ 695326 h 1352551"/>
                <a:gd name="connsiteX132" fmla="*/ 1185862 w 2495550"/>
                <a:gd name="connsiteY132" fmla="*/ 723901 h 1352551"/>
                <a:gd name="connsiteX133" fmla="*/ 1212056 w 2495550"/>
                <a:gd name="connsiteY133" fmla="*/ 735807 h 1352551"/>
                <a:gd name="connsiteX134" fmla="*/ 1221581 w 2495550"/>
                <a:gd name="connsiteY134" fmla="*/ 750095 h 1352551"/>
                <a:gd name="connsiteX135" fmla="*/ 1212056 w 2495550"/>
                <a:gd name="connsiteY135" fmla="*/ 776288 h 1352551"/>
                <a:gd name="connsiteX136" fmla="*/ 1214437 w 2495550"/>
                <a:gd name="connsiteY136" fmla="*/ 802482 h 1352551"/>
                <a:gd name="connsiteX137" fmla="*/ 1207293 w 2495550"/>
                <a:gd name="connsiteY137" fmla="*/ 823913 h 1352551"/>
                <a:gd name="connsiteX138" fmla="*/ 1212056 w 2495550"/>
                <a:gd name="connsiteY138" fmla="*/ 842963 h 1352551"/>
                <a:gd name="connsiteX139" fmla="*/ 1212056 w 2495550"/>
                <a:gd name="connsiteY139" fmla="*/ 842963 h 1352551"/>
                <a:gd name="connsiteX140" fmla="*/ 1183481 w 2495550"/>
                <a:gd name="connsiteY140" fmla="*/ 842963 h 1352551"/>
                <a:gd name="connsiteX141" fmla="*/ 1166812 w 2495550"/>
                <a:gd name="connsiteY141" fmla="*/ 842963 h 1352551"/>
                <a:gd name="connsiteX142" fmla="*/ 1147762 w 2495550"/>
                <a:gd name="connsiteY142" fmla="*/ 852488 h 1352551"/>
                <a:gd name="connsiteX143" fmla="*/ 1131093 w 2495550"/>
                <a:gd name="connsiteY143" fmla="*/ 842963 h 1352551"/>
                <a:gd name="connsiteX144" fmla="*/ 1104900 w 2495550"/>
                <a:gd name="connsiteY144" fmla="*/ 852488 h 1352551"/>
                <a:gd name="connsiteX145" fmla="*/ 1083468 w 2495550"/>
                <a:gd name="connsiteY145" fmla="*/ 859632 h 1352551"/>
                <a:gd name="connsiteX146" fmla="*/ 1076325 w 2495550"/>
                <a:gd name="connsiteY146" fmla="*/ 847726 h 1352551"/>
                <a:gd name="connsiteX147" fmla="*/ 1047750 w 2495550"/>
                <a:gd name="connsiteY147" fmla="*/ 857251 h 1352551"/>
                <a:gd name="connsiteX148" fmla="*/ 1009650 w 2495550"/>
                <a:gd name="connsiteY148" fmla="*/ 828676 h 1352551"/>
                <a:gd name="connsiteX149" fmla="*/ 981075 w 2495550"/>
                <a:gd name="connsiteY149" fmla="*/ 831057 h 1352551"/>
                <a:gd name="connsiteX150" fmla="*/ 981075 w 2495550"/>
                <a:gd name="connsiteY150" fmla="*/ 854869 h 1352551"/>
                <a:gd name="connsiteX151" fmla="*/ 950118 w 2495550"/>
                <a:gd name="connsiteY151" fmla="*/ 857251 h 1352551"/>
                <a:gd name="connsiteX152" fmla="*/ 962025 w 2495550"/>
                <a:gd name="connsiteY152" fmla="*/ 833439 h 1352551"/>
                <a:gd name="connsiteX153" fmla="*/ 964406 w 2495550"/>
                <a:gd name="connsiteY153" fmla="*/ 809626 h 1352551"/>
                <a:gd name="connsiteX154" fmla="*/ 957262 w 2495550"/>
                <a:gd name="connsiteY154" fmla="*/ 773907 h 1352551"/>
                <a:gd name="connsiteX155" fmla="*/ 931068 w 2495550"/>
                <a:gd name="connsiteY155" fmla="*/ 783432 h 1352551"/>
                <a:gd name="connsiteX156" fmla="*/ 935832 w 2495550"/>
                <a:gd name="connsiteY156" fmla="*/ 790576 h 1352551"/>
                <a:gd name="connsiteX157" fmla="*/ 928687 w 2495550"/>
                <a:gd name="connsiteY157" fmla="*/ 804863 h 1352551"/>
                <a:gd name="connsiteX158" fmla="*/ 914400 w 2495550"/>
                <a:gd name="connsiteY158" fmla="*/ 828676 h 1352551"/>
                <a:gd name="connsiteX159" fmla="*/ 904875 w 2495550"/>
                <a:gd name="connsiteY159" fmla="*/ 833438 h 1352551"/>
                <a:gd name="connsiteX160" fmla="*/ 876300 w 2495550"/>
                <a:gd name="connsiteY160" fmla="*/ 804863 h 1352551"/>
                <a:gd name="connsiteX161" fmla="*/ 854868 w 2495550"/>
                <a:gd name="connsiteY161" fmla="*/ 778669 h 1352551"/>
                <a:gd name="connsiteX162" fmla="*/ 845343 w 2495550"/>
                <a:gd name="connsiteY162" fmla="*/ 759620 h 1352551"/>
                <a:gd name="connsiteX163" fmla="*/ 823912 w 2495550"/>
                <a:gd name="connsiteY163" fmla="*/ 764382 h 1352551"/>
                <a:gd name="connsiteX164" fmla="*/ 821531 w 2495550"/>
                <a:gd name="connsiteY164" fmla="*/ 738188 h 1352551"/>
                <a:gd name="connsiteX165" fmla="*/ 800100 w 2495550"/>
                <a:gd name="connsiteY165" fmla="*/ 697707 h 1352551"/>
                <a:gd name="connsiteX166" fmla="*/ 800100 w 2495550"/>
                <a:gd name="connsiteY166" fmla="*/ 723901 h 1352551"/>
                <a:gd name="connsiteX167" fmla="*/ 802481 w 2495550"/>
                <a:gd name="connsiteY167" fmla="*/ 762001 h 1352551"/>
                <a:gd name="connsiteX168" fmla="*/ 816768 w 2495550"/>
                <a:gd name="connsiteY168" fmla="*/ 797720 h 1352551"/>
                <a:gd name="connsiteX169" fmla="*/ 840581 w 2495550"/>
                <a:gd name="connsiteY169" fmla="*/ 838201 h 1352551"/>
                <a:gd name="connsiteX170" fmla="*/ 862012 w 2495550"/>
                <a:gd name="connsiteY170" fmla="*/ 859632 h 1352551"/>
                <a:gd name="connsiteX171" fmla="*/ 854868 w 2495550"/>
                <a:gd name="connsiteY171" fmla="*/ 878682 h 1352551"/>
                <a:gd name="connsiteX172" fmla="*/ 840581 w 2495550"/>
                <a:gd name="connsiteY172" fmla="*/ 907257 h 1352551"/>
                <a:gd name="connsiteX173" fmla="*/ 840581 w 2495550"/>
                <a:gd name="connsiteY173" fmla="*/ 907257 h 1352551"/>
                <a:gd name="connsiteX174" fmla="*/ 816768 w 2495550"/>
                <a:gd name="connsiteY174" fmla="*/ 907257 h 1352551"/>
                <a:gd name="connsiteX175" fmla="*/ 826293 w 2495550"/>
                <a:gd name="connsiteY175" fmla="*/ 873920 h 1352551"/>
                <a:gd name="connsiteX176" fmla="*/ 812006 w 2495550"/>
                <a:gd name="connsiteY176" fmla="*/ 890588 h 1352551"/>
                <a:gd name="connsiteX177" fmla="*/ 804862 w 2495550"/>
                <a:gd name="connsiteY177" fmla="*/ 866776 h 1352551"/>
                <a:gd name="connsiteX178" fmla="*/ 785812 w 2495550"/>
                <a:gd name="connsiteY178" fmla="*/ 869157 h 1352551"/>
                <a:gd name="connsiteX179" fmla="*/ 766762 w 2495550"/>
                <a:gd name="connsiteY179" fmla="*/ 866776 h 1352551"/>
                <a:gd name="connsiteX180" fmla="*/ 759618 w 2495550"/>
                <a:gd name="connsiteY180" fmla="*/ 857251 h 1352551"/>
                <a:gd name="connsiteX181" fmla="*/ 759618 w 2495550"/>
                <a:gd name="connsiteY181" fmla="*/ 857251 h 1352551"/>
                <a:gd name="connsiteX182" fmla="*/ 745331 w 2495550"/>
                <a:gd name="connsiteY182" fmla="*/ 854870 h 1352551"/>
                <a:gd name="connsiteX183" fmla="*/ 728662 w 2495550"/>
                <a:gd name="connsiteY183" fmla="*/ 854870 h 1352551"/>
                <a:gd name="connsiteX184" fmla="*/ 716756 w 2495550"/>
                <a:gd name="connsiteY184" fmla="*/ 871538 h 1352551"/>
                <a:gd name="connsiteX185" fmla="*/ 697706 w 2495550"/>
                <a:gd name="connsiteY185" fmla="*/ 871538 h 1352551"/>
                <a:gd name="connsiteX186" fmla="*/ 685800 w 2495550"/>
                <a:gd name="connsiteY186" fmla="*/ 857251 h 1352551"/>
                <a:gd name="connsiteX187" fmla="*/ 683418 w 2495550"/>
                <a:gd name="connsiteY187" fmla="*/ 857251 h 1352551"/>
                <a:gd name="connsiteX188" fmla="*/ 669131 w 2495550"/>
                <a:gd name="connsiteY188" fmla="*/ 871538 h 1352551"/>
                <a:gd name="connsiteX189" fmla="*/ 669131 w 2495550"/>
                <a:gd name="connsiteY189" fmla="*/ 885826 h 1352551"/>
                <a:gd name="connsiteX190" fmla="*/ 678656 w 2495550"/>
                <a:gd name="connsiteY190" fmla="*/ 895351 h 1352551"/>
                <a:gd name="connsiteX191" fmla="*/ 721518 w 2495550"/>
                <a:gd name="connsiteY191" fmla="*/ 895351 h 1352551"/>
                <a:gd name="connsiteX192" fmla="*/ 754856 w 2495550"/>
                <a:gd name="connsiteY192" fmla="*/ 895351 h 1352551"/>
                <a:gd name="connsiteX193" fmla="*/ 792956 w 2495550"/>
                <a:gd name="connsiteY193" fmla="*/ 892970 h 1352551"/>
                <a:gd name="connsiteX194" fmla="*/ 800100 w 2495550"/>
                <a:gd name="connsiteY194" fmla="*/ 904876 h 1352551"/>
                <a:gd name="connsiteX195" fmla="*/ 800100 w 2495550"/>
                <a:gd name="connsiteY195" fmla="*/ 904876 h 1352551"/>
                <a:gd name="connsiteX196" fmla="*/ 771525 w 2495550"/>
                <a:gd name="connsiteY196" fmla="*/ 919163 h 1352551"/>
                <a:gd name="connsiteX197" fmla="*/ 752475 w 2495550"/>
                <a:gd name="connsiteY197" fmla="*/ 935832 h 1352551"/>
                <a:gd name="connsiteX198" fmla="*/ 752475 w 2495550"/>
                <a:gd name="connsiteY198" fmla="*/ 935832 h 1352551"/>
                <a:gd name="connsiteX199" fmla="*/ 723900 w 2495550"/>
                <a:gd name="connsiteY199" fmla="*/ 923926 h 1352551"/>
                <a:gd name="connsiteX200" fmla="*/ 707231 w 2495550"/>
                <a:gd name="connsiteY200" fmla="*/ 914401 h 1352551"/>
                <a:gd name="connsiteX201" fmla="*/ 669131 w 2495550"/>
                <a:gd name="connsiteY201" fmla="*/ 914401 h 1352551"/>
                <a:gd name="connsiteX202" fmla="*/ 635793 w 2495550"/>
                <a:gd name="connsiteY202" fmla="*/ 919163 h 1352551"/>
                <a:gd name="connsiteX203" fmla="*/ 616743 w 2495550"/>
                <a:gd name="connsiteY203" fmla="*/ 902495 h 1352551"/>
                <a:gd name="connsiteX204" fmla="*/ 607218 w 2495550"/>
                <a:gd name="connsiteY204" fmla="*/ 864395 h 1352551"/>
                <a:gd name="connsiteX205" fmla="*/ 597693 w 2495550"/>
                <a:gd name="connsiteY205" fmla="*/ 850107 h 1352551"/>
                <a:gd name="connsiteX206" fmla="*/ 590550 w 2495550"/>
                <a:gd name="connsiteY206" fmla="*/ 833438 h 1352551"/>
                <a:gd name="connsiteX207" fmla="*/ 576262 w 2495550"/>
                <a:gd name="connsiteY207" fmla="*/ 840582 h 1352551"/>
                <a:gd name="connsiteX208" fmla="*/ 576262 w 2495550"/>
                <a:gd name="connsiteY208" fmla="*/ 864395 h 1352551"/>
                <a:gd name="connsiteX209" fmla="*/ 561975 w 2495550"/>
                <a:gd name="connsiteY209" fmla="*/ 850107 h 1352551"/>
                <a:gd name="connsiteX210" fmla="*/ 540543 w 2495550"/>
                <a:gd name="connsiteY210" fmla="*/ 842963 h 1352551"/>
                <a:gd name="connsiteX211" fmla="*/ 516731 w 2495550"/>
                <a:gd name="connsiteY211" fmla="*/ 845345 h 1352551"/>
                <a:gd name="connsiteX212" fmla="*/ 509587 w 2495550"/>
                <a:gd name="connsiteY212" fmla="*/ 866776 h 1352551"/>
                <a:gd name="connsiteX213" fmla="*/ 497681 w 2495550"/>
                <a:gd name="connsiteY213" fmla="*/ 871538 h 1352551"/>
                <a:gd name="connsiteX214" fmla="*/ 478631 w 2495550"/>
                <a:gd name="connsiteY214" fmla="*/ 871538 h 1352551"/>
                <a:gd name="connsiteX215" fmla="*/ 450056 w 2495550"/>
                <a:gd name="connsiteY215" fmla="*/ 881063 h 1352551"/>
                <a:gd name="connsiteX216" fmla="*/ 435768 w 2495550"/>
                <a:gd name="connsiteY216" fmla="*/ 904876 h 1352551"/>
                <a:gd name="connsiteX217" fmla="*/ 442912 w 2495550"/>
                <a:gd name="connsiteY217" fmla="*/ 912020 h 1352551"/>
                <a:gd name="connsiteX218" fmla="*/ 483393 w 2495550"/>
                <a:gd name="connsiteY218" fmla="*/ 890588 h 1352551"/>
                <a:gd name="connsiteX219" fmla="*/ 504825 w 2495550"/>
                <a:gd name="connsiteY219" fmla="*/ 895351 h 1352551"/>
                <a:gd name="connsiteX220" fmla="*/ 535781 w 2495550"/>
                <a:gd name="connsiteY220" fmla="*/ 883445 h 1352551"/>
                <a:gd name="connsiteX221" fmla="*/ 569118 w 2495550"/>
                <a:gd name="connsiteY221" fmla="*/ 909638 h 1352551"/>
                <a:gd name="connsiteX222" fmla="*/ 578643 w 2495550"/>
                <a:gd name="connsiteY222" fmla="*/ 935832 h 1352551"/>
                <a:gd name="connsiteX223" fmla="*/ 607218 w 2495550"/>
                <a:gd name="connsiteY223" fmla="*/ 928688 h 1352551"/>
                <a:gd name="connsiteX224" fmla="*/ 623887 w 2495550"/>
                <a:gd name="connsiteY224" fmla="*/ 950120 h 1352551"/>
                <a:gd name="connsiteX225" fmla="*/ 661987 w 2495550"/>
                <a:gd name="connsiteY225" fmla="*/ 954882 h 1352551"/>
                <a:gd name="connsiteX226" fmla="*/ 721518 w 2495550"/>
                <a:gd name="connsiteY226" fmla="*/ 964407 h 1352551"/>
                <a:gd name="connsiteX227" fmla="*/ 762000 w 2495550"/>
                <a:gd name="connsiteY227" fmla="*/ 971551 h 1352551"/>
                <a:gd name="connsiteX228" fmla="*/ 762000 w 2495550"/>
                <a:gd name="connsiteY228" fmla="*/ 971551 h 1352551"/>
                <a:gd name="connsiteX229" fmla="*/ 781050 w 2495550"/>
                <a:gd name="connsiteY229" fmla="*/ 940595 h 1352551"/>
                <a:gd name="connsiteX230" fmla="*/ 807243 w 2495550"/>
                <a:gd name="connsiteY230" fmla="*/ 940595 h 1352551"/>
                <a:gd name="connsiteX231" fmla="*/ 845343 w 2495550"/>
                <a:gd name="connsiteY231" fmla="*/ 940595 h 1352551"/>
                <a:gd name="connsiteX232" fmla="*/ 838200 w 2495550"/>
                <a:gd name="connsiteY232" fmla="*/ 954882 h 1352551"/>
                <a:gd name="connsiteX233" fmla="*/ 828675 w 2495550"/>
                <a:gd name="connsiteY233" fmla="*/ 969170 h 1352551"/>
                <a:gd name="connsiteX234" fmla="*/ 840581 w 2495550"/>
                <a:gd name="connsiteY234" fmla="*/ 978695 h 1352551"/>
                <a:gd name="connsiteX235" fmla="*/ 816768 w 2495550"/>
                <a:gd name="connsiteY235" fmla="*/ 997745 h 1352551"/>
                <a:gd name="connsiteX236" fmla="*/ 814387 w 2495550"/>
                <a:gd name="connsiteY236" fmla="*/ 1019176 h 1352551"/>
                <a:gd name="connsiteX237" fmla="*/ 807243 w 2495550"/>
                <a:gd name="connsiteY237" fmla="*/ 1031082 h 1352551"/>
                <a:gd name="connsiteX238" fmla="*/ 781050 w 2495550"/>
                <a:gd name="connsiteY238" fmla="*/ 1035845 h 1352551"/>
                <a:gd name="connsiteX239" fmla="*/ 788193 w 2495550"/>
                <a:gd name="connsiteY239" fmla="*/ 1059657 h 1352551"/>
                <a:gd name="connsiteX240" fmla="*/ 757237 w 2495550"/>
                <a:gd name="connsiteY240" fmla="*/ 1064420 h 1352551"/>
                <a:gd name="connsiteX241" fmla="*/ 742950 w 2495550"/>
                <a:gd name="connsiteY241" fmla="*/ 1047751 h 1352551"/>
                <a:gd name="connsiteX242" fmla="*/ 711993 w 2495550"/>
                <a:gd name="connsiteY242" fmla="*/ 1050132 h 1352551"/>
                <a:gd name="connsiteX243" fmla="*/ 685800 w 2495550"/>
                <a:gd name="connsiteY243" fmla="*/ 1057276 h 1352551"/>
                <a:gd name="connsiteX244" fmla="*/ 659606 w 2495550"/>
                <a:gd name="connsiteY244" fmla="*/ 1054895 h 1352551"/>
                <a:gd name="connsiteX245" fmla="*/ 638175 w 2495550"/>
                <a:gd name="connsiteY245" fmla="*/ 1052513 h 1352551"/>
                <a:gd name="connsiteX246" fmla="*/ 638175 w 2495550"/>
                <a:gd name="connsiteY246" fmla="*/ 1038226 h 1352551"/>
                <a:gd name="connsiteX247" fmla="*/ 616743 w 2495550"/>
                <a:gd name="connsiteY247" fmla="*/ 1040607 h 1352551"/>
                <a:gd name="connsiteX248" fmla="*/ 595312 w 2495550"/>
                <a:gd name="connsiteY248" fmla="*/ 1045370 h 1352551"/>
                <a:gd name="connsiteX249" fmla="*/ 588168 w 2495550"/>
                <a:gd name="connsiteY249" fmla="*/ 1035845 h 1352551"/>
                <a:gd name="connsiteX250" fmla="*/ 588168 w 2495550"/>
                <a:gd name="connsiteY250" fmla="*/ 1023938 h 1352551"/>
                <a:gd name="connsiteX251" fmla="*/ 588168 w 2495550"/>
                <a:gd name="connsiteY251" fmla="*/ 1023938 h 1352551"/>
                <a:gd name="connsiteX252" fmla="*/ 642937 w 2495550"/>
                <a:gd name="connsiteY252" fmla="*/ 1009651 h 1352551"/>
                <a:gd name="connsiteX253" fmla="*/ 664368 w 2495550"/>
                <a:gd name="connsiteY253" fmla="*/ 992982 h 1352551"/>
                <a:gd name="connsiteX254" fmla="*/ 664368 w 2495550"/>
                <a:gd name="connsiteY254" fmla="*/ 992982 h 1352551"/>
                <a:gd name="connsiteX255" fmla="*/ 664368 w 2495550"/>
                <a:gd name="connsiteY255" fmla="*/ 992982 h 1352551"/>
                <a:gd name="connsiteX256" fmla="*/ 614362 w 2495550"/>
                <a:gd name="connsiteY256" fmla="*/ 992982 h 1352551"/>
                <a:gd name="connsiteX257" fmla="*/ 597693 w 2495550"/>
                <a:gd name="connsiteY257" fmla="*/ 995363 h 1352551"/>
                <a:gd name="connsiteX258" fmla="*/ 595312 w 2495550"/>
                <a:gd name="connsiteY258" fmla="*/ 973932 h 1352551"/>
                <a:gd name="connsiteX259" fmla="*/ 566737 w 2495550"/>
                <a:gd name="connsiteY259" fmla="*/ 971551 h 1352551"/>
                <a:gd name="connsiteX260" fmla="*/ 576262 w 2495550"/>
                <a:gd name="connsiteY260" fmla="*/ 992982 h 1352551"/>
                <a:gd name="connsiteX261" fmla="*/ 561975 w 2495550"/>
                <a:gd name="connsiteY261" fmla="*/ 997745 h 1352551"/>
                <a:gd name="connsiteX262" fmla="*/ 528637 w 2495550"/>
                <a:gd name="connsiteY262" fmla="*/ 992982 h 1352551"/>
                <a:gd name="connsiteX263" fmla="*/ 509587 w 2495550"/>
                <a:gd name="connsiteY263" fmla="*/ 995363 h 1352551"/>
                <a:gd name="connsiteX264" fmla="*/ 523875 w 2495550"/>
                <a:gd name="connsiteY264" fmla="*/ 1012032 h 1352551"/>
                <a:gd name="connsiteX265" fmla="*/ 533400 w 2495550"/>
                <a:gd name="connsiteY265" fmla="*/ 1023938 h 1352551"/>
                <a:gd name="connsiteX266" fmla="*/ 523875 w 2495550"/>
                <a:gd name="connsiteY266" fmla="*/ 1033463 h 1352551"/>
                <a:gd name="connsiteX267" fmla="*/ 523875 w 2495550"/>
                <a:gd name="connsiteY267" fmla="*/ 1033463 h 1352551"/>
                <a:gd name="connsiteX268" fmla="*/ 514350 w 2495550"/>
                <a:gd name="connsiteY268" fmla="*/ 1059657 h 1352551"/>
                <a:gd name="connsiteX269" fmla="*/ 485775 w 2495550"/>
                <a:gd name="connsiteY269" fmla="*/ 1081088 h 1352551"/>
                <a:gd name="connsiteX270" fmla="*/ 471487 w 2495550"/>
                <a:gd name="connsiteY270" fmla="*/ 1076326 h 1352551"/>
                <a:gd name="connsiteX271" fmla="*/ 454818 w 2495550"/>
                <a:gd name="connsiteY271" fmla="*/ 1090613 h 1352551"/>
                <a:gd name="connsiteX272" fmla="*/ 447675 w 2495550"/>
                <a:gd name="connsiteY272" fmla="*/ 1088232 h 1352551"/>
                <a:gd name="connsiteX273" fmla="*/ 450056 w 2495550"/>
                <a:gd name="connsiteY273" fmla="*/ 1064420 h 1352551"/>
                <a:gd name="connsiteX274" fmla="*/ 452437 w 2495550"/>
                <a:gd name="connsiteY274" fmla="*/ 1040607 h 1352551"/>
                <a:gd name="connsiteX275" fmla="*/ 442912 w 2495550"/>
                <a:gd name="connsiteY275" fmla="*/ 1035845 h 1352551"/>
                <a:gd name="connsiteX276" fmla="*/ 440531 w 2495550"/>
                <a:gd name="connsiteY276" fmla="*/ 1052513 h 1352551"/>
                <a:gd name="connsiteX277" fmla="*/ 433387 w 2495550"/>
                <a:gd name="connsiteY277" fmla="*/ 1066801 h 1352551"/>
                <a:gd name="connsiteX278" fmla="*/ 409575 w 2495550"/>
                <a:gd name="connsiteY278" fmla="*/ 1057276 h 1352551"/>
                <a:gd name="connsiteX279" fmla="*/ 400050 w 2495550"/>
                <a:gd name="connsiteY279" fmla="*/ 1054895 h 1352551"/>
                <a:gd name="connsiteX280" fmla="*/ 400050 w 2495550"/>
                <a:gd name="connsiteY280" fmla="*/ 1073945 h 1352551"/>
                <a:gd name="connsiteX281" fmla="*/ 421481 w 2495550"/>
                <a:gd name="connsiteY281" fmla="*/ 1092995 h 1352551"/>
                <a:gd name="connsiteX282" fmla="*/ 392906 w 2495550"/>
                <a:gd name="connsiteY282" fmla="*/ 1095376 h 1352551"/>
                <a:gd name="connsiteX283" fmla="*/ 388143 w 2495550"/>
                <a:gd name="connsiteY283" fmla="*/ 1104901 h 1352551"/>
                <a:gd name="connsiteX284" fmla="*/ 359568 w 2495550"/>
                <a:gd name="connsiteY284" fmla="*/ 1095376 h 1352551"/>
                <a:gd name="connsiteX285" fmla="*/ 359568 w 2495550"/>
                <a:gd name="connsiteY285" fmla="*/ 1114426 h 1352551"/>
                <a:gd name="connsiteX286" fmla="*/ 350043 w 2495550"/>
                <a:gd name="connsiteY286" fmla="*/ 1126332 h 1352551"/>
                <a:gd name="connsiteX287" fmla="*/ 340518 w 2495550"/>
                <a:gd name="connsiteY287" fmla="*/ 1126332 h 1352551"/>
                <a:gd name="connsiteX288" fmla="*/ 333375 w 2495550"/>
                <a:gd name="connsiteY288" fmla="*/ 1092995 h 1352551"/>
                <a:gd name="connsiteX289" fmla="*/ 307181 w 2495550"/>
                <a:gd name="connsiteY289" fmla="*/ 1078707 h 1352551"/>
                <a:gd name="connsiteX290" fmla="*/ 288131 w 2495550"/>
                <a:gd name="connsiteY290" fmla="*/ 1066801 h 1352551"/>
                <a:gd name="connsiteX291" fmla="*/ 295275 w 2495550"/>
                <a:gd name="connsiteY291" fmla="*/ 1016795 h 1352551"/>
                <a:gd name="connsiteX292" fmla="*/ 302418 w 2495550"/>
                <a:gd name="connsiteY292" fmla="*/ 983457 h 1352551"/>
                <a:gd name="connsiteX293" fmla="*/ 345281 w 2495550"/>
                <a:gd name="connsiteY293" fmla="*/ 959645 h 1352551"/>
                <a:gd name="connsiteX294" fmla="*/ 354806 w 2495550"/>
                <a:gd name="connsiteY294" fmla="*/ 942976 h 1352551"/>
                <a:gd name="connsiteX295" fmla="*/ 366712 w 2495550"/>
                <a:gd name="connsiteY295" fmla="*/ 916782 h 1352551"/>
                <a:gd name="connsiteX296" fmla="*/ 366712 w 2495550"/>
                <a:gd name="connsiteY296" fmla="*/ 916782 h 1352551"/>
                <a:gd name="connsiteX297" fmla="*/ 338137 w 2495550"/>
                <a:gd name="connsiteY297" fmla="*/ 923926 h 1352551"/>
                <a:gd name="connsiteX298" fmla="*/ 330993 w 2495550"/>
                <a:gd name="connsiteY298" fmla="*/ 900113 h 1352551"/>
                <a:gd name="connsiteX299" fmla="*/ 328612 w 2495550"/>
                <a:gd name="connsiteY299" fmla="*/ 921545 h 1352551"/>
                <a:gd name="connsiteX300" fmla="*/ 316706 w 2495550"/>
                <a:gd name="connsiteY300" fmla="*/ 954882 h 1352551"/>
                <a:gd name="connsiteX301" fmla="*/ 304800 w 2495550"/>
                <a:gd name="connsiteY301" fmla="*/ 947738 h 1352551"/>
                <a:gd name="connsiteX302" fmla="*/ 304800 w 2495550"/>
                <a:gd name="connsiteY302" fmla="*/ 923926 h 1352551"/>
                <a:gd name="connsiteX303" fmla="*/ 304800 w 2495550"/>
                <a:gd name="connsiteY303" fmla="*/ 912020 h 1352551"/>
                <a:gd name="connsiteX304" fmla="*/ 295275 w 2495550"/>
                <a:gd name="connsiteY304" fmla="*/ 900113 h 1352551"/>
                <a:gd name="connsiteX305" fmla="*/ 285750 w 2495550"/>
                <a:gd name="connsiteY305" fmla="*/ 907257 h 1352551"/>
                <a:gd name="connsiteX306" fmla="*/ 280987 w 2495550"/>
                <a:gd name="connsiteY306" fmla="*/ 942976 h 1352551"/>
                <a:gd name="connsiteX307" fmla="*/ 297656 w 2495550"/>
                <a:gd name="connsiteY307" fmla="*/ 962026 h 1352551"/>
                <a:gd name="connsiteX308" fmla="*/ 292893 w 2495550"/>
                <a:gd name="connsiteY308" fmla="*/ 981076 h 1352551"/>
                <a:gd name="connsiteX309" fmla="*/ 280987 w 2495550"/>
                <a:gd name="connsiteY309" fmla="*/ 1012032 h 1352551"/>
                <a:gd name="connsiteX310" fmla="*/ 266700 w 2495550"/>
                <a:gd name="connsiteY310" fmla="*/ 1035845 h 1352551"/>
                <a:gd name="connsiteX311" fmla="*/ 223837 w 2495550"/>
                <a:gd name="connsiteY311" fmla="*/ 1023938 h 1352551"/>
                <a:gd name="connsiteX312" fmla="*/ 216693 w 2495550"/>
                <a:gd name="connsiteY312" fmla="*/ 992982 h 1352551"/>
                <a:gd name="connsiteX313" fmla="*/ 173831 w 2495550"/>
                <a:gd name="connsiteY313" fmla="*/ 966788 h 1352551"/>
                <a:gd name="connsiteX314" fmla="*/ 121443 w 2495550"/>
                <a:gd name="connsiteY314" fmla="*/ 945357 h 1352551"/>
                <a:gd name="connsiteX315" fmla="*/ 78581 w 2495550"/>
                <a:gd name="connsiteY315" fmla="*/ 907257 h 1352551"/>
                <a:gd name="connsiteX316" fmla="*/ 52387 w 2495550"/>
                <a:gd name="connsiteY316" fmla="*/ 869157 h 1352551"/>
                <a:gd name="connsiteX317" fmla="*/ 28575 w 2495550"/>
                <a:gd name="connsiteY317" fmla="*/ 809626 h 1352551"/>
                <a:gd name="connsiteX318" fmla="*/ 16668 w 2495550"/>
                <a:gd name="connsiteY318" fmla="*/ 740570 h 1352551"/>
                <a:gd name="connsiteX319" fmla="*/ 19050 w 2495550"/>
                <a:gd name="connsiteY319" fmla="*/ 681038 h 1352551"/>
                <a:gd name="connsiteX320" fmla="*/ 0 w 2495550"/>
                <a:gd name="connsiteY320" fmla="*/ 500064 h 1352551"/>
                <a:gd name="connsiteX321" fmla="*/ 16668 w 2495550"/>
                <a:gd name="connsiteY321" fmla="*/ 0 h 1352551"/>
                <a:gd name="connsiteX322" fmla="*/ 2069306 w 2495550"/>
                <a:gd name="connsiteY322" fmla="*/ 4763 h 1352551"/>
                <a:gd name="connsiteX0" fmla="*/ 2069306 w 2495550"/>
                <a:gd name="connsiteY0" fmla="*/ 4763 h 1352551"/>
                <a:gd name="connsiteX1" fmla="*/ 2074068 w 2495550"/>
                <a:gd name="connsiteY1" fmla="*/ 38101 h 1352551"/>
                <a:gd name="connsiteX2" fmla="*/ 2083593 w 2495550"/>
                <a:gd name="connsiteY2" fmla="*/ 92870 h 1352551"/>
                <a:gd name="connsiteX3" fmla="*/ 2105025 w 2495550"/>
                <a:gd name="connsiteY3" fmla="*/ 138113 h 1352551"/>
                <a:gd name="connsiteX4" fmla="*/ 2102643 w 2495550"/>
                <a:gd name="connsiteY4" fmla="*/ 188120 h 1352551"/>
                <a:gd name="connsiteX5" fmla="*/ 2102643 w 2495550"/>
                <a:gd name="connsiteY5" fmla="*/ 233363 h 1352551"/>
                <a:gd name="connsiteX6" fmla="*/ 2097881 w 2495550"/>
                <a:gd name="connsiteY6" fmla="*/ 283370 h 1352551"/>
                <a:gd name="connsiteX7" fmla="*/ 2112168 w 2495550"/>
                <a:gd name="connsiteY7" fmla="*/ 323851 h 1352551"/>
                <a:gd name="connsiteX8" fmla="*/ 2126456 w 2495550"/>
                <a:gd name="connsiteY8" fmla="*/ 354807 h 1352551"/>
                <a:gd name="connsiteX9" fmla="*/ 2121693 w 2495550"/>
                <a:gd name="connsiteY9" fmla="*/ 392907 h 1352551"/>
                <a:gd name="connsiteX10" fmla="*/ 2135981 w 2495550"/>
                <a:gd name="connsiteY10" fmla="*/ 431007 h 1352551"/>
                <a:gd name="connsiteX11" fmla="*/ 2162175 w 2495550"/>
                <a:gd name="connsiteY11" fmla="*/ 459582 h 1352551"/>
                <a:gd name="connsiteX12" fmla="*/ 2185987 w 2495550"/>
                <a:gd name="connsiteY12" fmla="*/ 485776 h 1352551"/>
                <a:gd name="connsiteX13" fmla="*/ 2195512 w 2495550"/>
                <a:gd name="connsiteY13" fmla="*/ 521495 h 1352551"/>
                <a:gd name="connsiteX14" fmla="*/ 2233612 w 2495550"/>
                <a:gd name="connsiteY14" fmla="*/ 638176 h 1352551"/>
                <a:gd name="connsiteX15" fmla="*/ 2255043 w 2495550"/>
                <a:gd name="connsiteY15" fmla="*/ 723901 h 1352551"/>
                <a:gd name="connsiteX16" fmla="*/ 2283618 w 2495550"/>
                <a:gd name="connsiteY16" fmla="*/ 769145 h 1352551"/>
                <a:gd name="connsiteX17" fmla="*/ 2305050 w 2495550"/>
                <a:gd name="connsiteY17" fmla="*/ 826295 h 1352551"/>
                <a:gd name="connsiteX18" fmla="*/ 2314575 w 2495550"/>
                <a:gd name="connsiteY18" fmla="*/ 876301 h 1352551"/>
                <a:gd name="connsiteX19" fmla="*/ 2357437 w 2495550"/>
                <a:gd name="connsiteY19" fmla="*/ 914401 h 1352551"/>
                <a:gd name="connsiteX20" fmla="*/ 2359818 w 2495550"/>
                <a:gd name="connsiteY20" fmla="*/ 954882 h 1352551"/>
                <a:gd name="connsiteX21" fmla="*/ 2364581 w 2495550"/>
                <a:gd name="connsiteY21" fmla="*/ 969170 h 1352551"/>
                <a:gd name="connsiteX22" fmla="*/ 2381250 w 2495550"/>
                <a:gd name="connsiteY22" fmla="*/ 983457 h 1352551"/>
                <a:gd name="connsiteX23" fmla="*/ 2376487 w 2495550"/>
                <a:gd name="connsiteY23" fmla="*/ 1000126 h 1352551"/>
                <a:gd name="connsiteX24" fmla="*/ 2409825 w 2495550"/>
                <a:gd name="connsiteY24" fmla="*/ 1023938 h 1352551"/>
                <a:gd name="connsiteX25" fmla="*/ 2426493 w 2495550"/>
                <a:gd name="connsiteY25" fmla="*/ 1064420 h 1352551"/>
                <a:gd name="connsiteX26" fmla="*/ 2407443 w 2495550"/>
                <a:gd name="connsiteY26" fmla="*/ 1073945 h 1352551"/>
                <a:gd name="connsiteX27" fmla="*/ 2393156 w 2495550"/>
                <a:gd name="connsiteY27" fmla="*/ 1052513 h 1352551"/>
                <a:gd name="connsiteX28" fmla="*/ 2381250 w 2495550"/>
                <a:gd name="connsiteY28" fmla="*/ 1040607 h 1352551"/>
                <a:gd name="connsiteX29" fmla="*/ 2371725 w 2495550"/>
                <a:gd name="connsiteY29" fmla="*/ 1040607 h 1352551"/>
                <a:gd name="connsiteX30" fmla="*/ 2369343 w 2495550"/>
                <a:gd name="connsiteY30" fmla="*/ 1062038 h 1352551"/>
                <a:gd name="connsiteX31" fmla="*/ 2388393 w 2495550"/>
                <a:gd name="connsiteY31" fmla="*/ 1095376 h 1352551"/>
                <a:gd name="connsiteX32" fmla="*/ 2402681 w 2495550"/>
                <a:gd name="connsiteY32" fmla="*/ 1109663 h 1352551"/>
                <a:gd name="connsiteX33" fmla="*/ 2416968 w 2495550"/>
                <a:gd name="connsiteY33" fmla="*/ 1090613 h 1352551"/>
                <a:gd name="connsiteX34" fmla="*/ 2431256 w 2495550"/>
                <a:gd name="connsiteY34" fmla="*/ 1095376 h 1352551"/>
                <a:gd name="connsiteX35" fmla="*/ 2438400 w 2495550"/>
                <a:gd name="connsiteY35" fmla="*/ 1121570 h 1352551"/>
                <a:gd name="connsiteX36" fmla="*/ 2440781 w 2495550"/>
                <a:gd name="connsiteY36" fmla="*/ 1133476 h 1352551"/>
                <a:gd name="connsiteX37" fmla="*/ 2416968 w 2495550"/>
                <a:gd name="connsiteY37" fmla="*/ 1135857 h 1352551"/>
                <a:gd name="connsiteX38" fmla="*/ 2431256 w 2495550"/>
                <a:gd name="connsiteY38" fmla="*/ 1157288 h 1352551"/>
                <a:gd name="connsiteX39" fmla="*/ 2459831 w 2495550"/>
                <a:gd name="connsiteY39" fmla="*/ 1164432 h 1352551"/>
                <a:gd name="connsiteX40" fmla="*/ 2478881 w 2495550"/>
                <a:gd name="connsiteY40" fmla="*/ 1195388 h 1352551"/>
                <a:gd name="connsiteX41" fmla="*/ 2471737 w 2495550"/>
                <a:gd name="connsiteY41" fmla="*/ 1240632 h 1352551"/>
                <a:gd name="connsiteX42" fmla="*/ 2476500 w 2495550"/>
                <a:gd name="connsiteY42" fmla="*/ 1295401 h 1352551"/>
                <a:gd name="connsiteX43" fmla="*/ 2495550 w 2495550"/>
                <a:gd name="connsiteY43" fmla="*/ 1352551 h 1352551"/>
                <a:gd name="connsiteX44" fmla="*/ 2474118 w 2495550"/>
                <a:gd name="connsiteY44" fmla="*/ 1352551 h 1352551"/>
                <a:gd name="connsiteX45" fmla="*/ 2445543 w 2495550"/>
                <a:gd name="connsiteY45" fmla="*/ 1340645 h 1352551"/>
                <a:gd name="connsiteX46" fmla="*/ 2428875 w 2495550"/>
                <a:gd name="connsiteY46" fmla="*/ 1340645 h 1352551"/>
                <a:gd name="connsiteX47" fmla="*/ 2412206 w 2495550"/>
                <a:gd name="connsiteY47" fmla="*/ 1331120 h 1352551"/>
                <a:gd name="connsiteX48" fmla="*/ 2395537 w 2495550"/>
                <a:gd name="connsiteY48" fmla="*/ 1321595 h 1352551"/>
                <a:gd name="connsiteX49" fmla="*/ 2400300 w 2495550"/>
                <a:gd name="connsiteY49" fmla="*/ 1273970 h 1352551"/>
                <a:gd name="connsiteX50" fmla="*/ 2352675 w 2495550"/>
                <a:gd name="connsiteY50" fmla="*/ 1250157 h 1352551"/>
                <a:gd name="connsiteX51" fmla="*/ 2336006 w 2495550"/>
                <a:gd name="connsiteY51" fmla="*/ 1216819 h 1352551"/>
                <a:gd name="connsiteX52" fmla="*/ 2278856 w 2495550"/>
                <a:gd name="connsiteY52" fmla="*/ 1185864 h 1352551"/>
                <a:gd name="connsiteX53" fmla="*/ 2235993 w 2495550"/>
                <a:gd name="connsiteY53" fmla="*/ 1178720 h 1352551"/>
                <a:gd name="connsiteX54" fmla="*/ 2209800 w 2495550"/>
                <a:gd name="connsiteY54" fmla="*/ 1193007 h 1352551"/>
                <a:gd name="connsiteX55" fmla="*/ 2195512 w 2495550"/>
                <a:gd name="connsiteY55" fmla="*/ 1190626 h 1352551"/>
                <a:gd name="connsiteX56" fmla="*/ 2200275 w 2495550"/>
                <a:gd name="connsiteY56" fmla="*/ 1173957 h 1352551"/>
                <a:gd name="connsiteX57" fmla="*/ 2240756 w 2495550"/>
                <a:gd name="connsiteY57" fmla="*/ 1138239 h 1352551"/>
                <a:gd name="connsiteX58" fmla="*/ 2216943 w 2495550"/>
                <a:gd name="connsiteY58" fmla="*/ 1128713 h 1352551"/>
                <a:gd name="connsiteX59" fmla="*/ 2193131 w 2495550"/>
                <a:gd name="connsiteY59" fmla="*/ 1159670 h 1352551"/>
                <a:gd name="connsiteX60" fmla="*/ 2171700 w 2495550"/>
                <a:gd name="connsiteY60" fmla="*/ 1169195 h 1352551"/>
                <a:gd name="connsiteX61" fmla="*/ 2164556 w 2495550"/>
                <a:gd name="connsiteY61" fmla="*/ 1157288 h 1352551"/>
                <a:gd name="connsiteX62" fmla="*/ 2155031 w 2495550"/>
                <a:gd name="connsiteY62" fmla="*/ 1152526 h 1352551"/>
                <a:gd name="connsiteX63" fmla="*/ 2135981 w 2495550"/>
                <a:gd name="connsiteY63" fmla="*/ 1157288 h 1352551"/>
                <a:gd name="connsiteX64" fmla="*/ 2107406 w 2495550"/>
                <a:gd name="connsiteY64" fmla="*/ 1147763 h 1352551"/>
                <a:gd name="connsiteX65" fmla="*/ 2093119 w 2495550"/>
                <a:gd name="connsiteY65" fmla="*/ 1145383 h 1352551"/>
                <a:gd name="connsiteX66" fmla="*/ 2066924 w 2495550"/>
                <a:gd name="connsiteY66" fmla="*/ 1131094 h 1352551"/>
                <a:gd name="connsiteX67" fmla="*/ 2052638 w 2495550"/>
                <a:gd name="connsiteY67" fmla="*/ 1135857 h 1352551"/>
                <a:gd name="connsiteX68" fmla="*/ 2007393 w 2495550"/>
                <a:gd name="connsiteY68" fmla="*/ 1128713 h 1352551"/>
                <a:gd name="connsiteX69" fmla="*/ 1993106 w 2495550"/>
                <a:gd name="connsiteY69" fmla="*/ 1100138 h 1352551"/>
                <a:gd name="connsiteX70" fmla="*/ 1969293 w 2495550"/>
                <a:gd name="connsiteY70" fmla="*/ 1119188 h 1352551"/>
                <a:gd name="connsiteX71" fmla="*/ 1952625 w 2495550"/>
                <a:gd name="connsiteY71" fmla="*/ 1143001 h 1352551"/>
                <a:gd name="connsiteX72" fmla="*/ 1938337 w 2495550"/>
                <a:gd name="connsiteY72" fmla="*/ 1109663 h 1352551"/>
                <a:gd name="connsiteX73" fmla="*/ 1938337 w 2495550"/>
                <a:gd name="connsiteY73" fmla="*/ 1088232 h 1352551"/>
                <a:gd name="connsiteX74" fmla="*/ 1909762 w 2495550"/>
                <a:gd name="connsiteY74" fmla="*/ 1062038 h 1352551"/>
                <a:gd name="connsiteX75" fmla="*/ 1885950 w 2495550"/>
                <a:gd name="connsiteY75" fmla="*/ 1047751 h 1352551"/>
                <a:gd name="connsiteX76" fmla="*/ 1866900 w 2495550"/>
                <a:gd name="connsiteY76" fmla="*/ 1033463 h 1352551"/>
                <a:gd name="connsiteX77" fmla="*/ 1859756 w 2495550"/>
                <a:gd name="connsiteY77" fmla="*/ 1021557 h 1352551"/>
                <a:gd name="connsiteX78" fmla="*/ 1821656 w 2495550"/>
                <a:gd name="connsiteY78" fmla="*/ 1016795 h 1352551"/>
                <a:gd name="connsiteX79" fmla="*/ 1785937 w 2495550"/>
                <a:gd name="connsiteY79" fmla="*/ 1012032 h 1352551"/>
                <a:gd name="connsiteX80" fmla="*/ 1766887 w 2495550"/>
                <a:gd name="connsiteY80" fmla="*/ 985838 h 1352551"/>
                <a:gd name="connsiteX81" fmla="*/ 1726406 w 2495550"/>
                <a:gd name="connsiteY81" fmla="*/ 966788 h 1352551"/>
                <a:gd name="connsiteX82" fmla="*/ 1695450 w 2495550"/>
                <a:gd name="connsiteY82" fmla="*/ 952501 h 1352551"/>
                <a:gd name="connsiteX83" fmla="*/ 1676400 w 2495550"/>
                <a:gd name="connsiteY83" fmla="*/ 950120 h 1352551"/>
                <a:gd name="connsiteX84" fmla="*/ 1676400 w 2495550"/>
                <a:gd name="connsiteY84" fmla="*/ 926307 h 1352551"/>
                <a:gd name="connsiteX85" fmla="*/ 1657350 w 2495550"/>
                <a:gd name="connsiteY85" fmla="*/ 933451 h 1352551"/>
                <a:gd name="connsiteX86" fmla="*/ 1657350 w 2495550"/>
                <a:gd name="connsiteY86" fmla="*/ 933451 h 1352551"/>
                <a:gd name="connsiteX87" fmla="*/ 1635918 w 2495550"/>
                <a:gd name="connsiteY87" fmla="*/ 897732 h 1352551"/>
                <a:gd name="connsiteX88" fmla="*/ 1612106 w 2495550"/>
                <a:gd name="connsiteY88" fmla="*/ 876301 h 1352551"/>
                <a:gd name="connsiteX89" fmla="*/ 1597818 w 2495550"/>
                <a:gd name="connsiteY89" fmla="*/ 869157 h 1352551"/>
                <a:gd name="connsiteX90" fmla="*/ 1597818 w 2495550"/>
                <a:gd name="connsiteY90" fmla="*/ 850107 h 1352551"/>
                <a:gd name="connsiteX91" fmla="*/ 1619250 w 2495550"/>
                <a:gd name="connsiteY91" fmla="*/ 840582 h 1352551"/>
                <a:gd name="connsiteX92" fmla="*/ 1650206 w 2495550"/>
                <a:gd name="connsiteY92" fmla="*/ 847726 h 1352551"/>
                <a:gd name="connsiteX93" fmla="*/ 1674018 w 2495550"/>
                <a:gd name="connsiteY93" fmla="*/ 833438 h 1352551"/>
                <a:gd name="connsiteX94" fmla="*/ 1685925 w 2495550"/>
                <a:gd name="connsiteY94" fmla="*/ 821532 h 1352551"/>
                <a:gd name="connsiteX95" fmla="*/ 1704975 w 2495550"/>
                <a:gd name="connsiteY95" fmla="*/ 809626 h 1352551"/>
                <a:gd name="connsiteX96" fmla="*/ 1666875 w 2495550"/>
                <a:gd name="connsiteY96" fmla="*/ 776288 h 1352551"/>
                <a:gd name="connsiteX97" fmla="*/ 1640681 w 2495550"/>
                <a:gd name="connsiteY97" fmla="*/ 783432 h 1352551"/>
                <a:gd name="connsiteX98" fmla="*/ 1643061 w 2495550"/>
                <a:gd name="connsiteY98" fmla="*/ 800101 h 1352551"/>
                <a:gd name="connsiteX99" fmla="*/ 1624012 w 2495550"/>
                <a:gd name="connsiteY99" fmla="*/ 807244 h 1352551"/>
                <a:gd name="connsiteX100" fmla="*/ 1597819 w 2495550"/>
                <a:gd name="connsiteY100" fmla="*/ 814388 h 1352551"/>
                <a:gd name="connsiteX101" fmla="*/ 1576387 w 2495550"/>
                <a:gd name="connsiteY101" fmla="*/ 823913 h 1352551"/>
                <a:gd name="connsiteX102" fmla="*/ 1569243 w 2495550"/>
                <a:gd name="connsiteY102" fmla="*/ 840582 h 1352551"/>
                <a:gd name="connsiteX103" fmla="*/ 1547812 w 2495550"/>
                <a:gd name="connsiteY103" fmla="*/ 840582 h 1352551"/>
                <a:gd name="connsiteX104" fmla="*/ 1533525 w 2495550"/>
                <a:gd name="connsiteY104" fmla="*/ 850107 h 1352551"/>
                <a:gd name="connsiteX105" fmla="*/ 1502568 w 2495550"/>
                <a:gd name="connsiteY105" fmla="*/ 845345 h 1352551"/>
                <a:gd name="connsiteX106" fmla="*/ 1454943 w 2495550"/>
                <a:gd name="connsiteY106" fmla="*/ 840582 h 1352551"/>
                <a:gd name="connsiteX107" fmla="*/ 1433512 w 2495550"/>
                <a:gd name="connsiteY107" fmla="*/ 826295 h 1352551"/>
                <a:gd name="connsiteX108" fmla="*/ 1402556 w 2495550"/>
                <a:gd name="connsiteY108" fmla="*/ 828676 h 1352551"/>
                <a:gd name="connsiteX109" fmla="*/ 1376362 w 2495550"/>
                <a:gd name="connsiteY109" fmla="*/ 838201 h 1352551"/>
                <a:gd name="connsiteX110" fmla="*/ 1359693 w 2495550"/>
                <a:gd name="connsiteY110" fmla="*/ 833438 h 1352551"/>
                <a:gd name="connsiteX111" fmla="*/ 1340643 w 2495550"/>
                <a:gd name="connsiteY111" fmla="*/ 804863 h 1352551"/>
                <a:gd name="connsiteX112" fmla="*/ 1340643 w 2495550"/>
                <a:gd name="connsiteY112" fmla="*/ 792957 h 1352551"/>
                <a:gd name="connsiteX113" fmla="*/ 1331118 w 2495550"/>
                <a:gd name="connsiteY113" fmla="*/ 816770 h 1352551"/>
                <a:gd name="connsiteX114" fmla="*/ 1335881 w 2495550"/>
                <a:gd name="connsiteY114" fmla="*/ 850107 h 1352551"/>
                <a:gd name="connsiteX115" fmla="*/ 1328737 w 2495550"/>
                <a:gd name="connsiteY115" fmla="*/ 869157 h 1352551"/>
                <a:gd name="connsiteX116" fmla="*/ 1300162 w 2495550"/>
                <a:gd name="connsiteY116" fmla="*/ 869157 h 1352551"/>
                <a:gd name="connsiteX117" fmla="*/ 1281112 w 2495550"/>
                <a:gd name="connsiteY117" fmla="*/ 854870 h 1352551"/>
                <a:gd name="connsiteX118" fmla="*/ 1259681 w 2495550"/>
                <a:gd name="connsiteY118" fmla="*/ 854870 h 1352551"/>
                <a:gd name="connsiteX119" fmla="*/ 1235868 w 2495550"/>
                <a:gd name="connsiteY119" fmla="*/ 845345 h 1352551"/>
                <a:gd name="connsiteX120" fmla="*/ 1228725 w 2495550"/>
                <a:gd name="connsiteY120" fmla="*/ 838201 h 1352551"/>
                <a:gd name="connsiteX121" fmla="*/ 1228725 w 2495550"/>
                <a:gd name="connsiteY121" fmla="*/ 814388 h 1352551"/>
                <a:gd name="connsiteX122" fmla="*/ 1231106 w 2495550"/>
                <a:gd name="connsiteY122" fmla="*/ 790576 h 1352551"/>
                <a:gd name="connsiteX123" fmla="*/ 1235868 w 2495550"/>
                <a:gd name="connsiteY123" fmla="*/ 766763 h 1352551"/>
                <a:gd name="connsiteX124" fmla="*/ 1252537 w 2495550"/>
                <a:gd name="connsiteY124" fmla="*/ 752476 h 1352551"/>
                <a:gd name="connsiteX125" fmla="*/ 1259681 w 2495550"/>
                <a:gd name="connsiteY125" fmla="*/ 745332 h 1352551"/>
                <a:gd name="connsiteX126" fmla="*/ 1250156 w 2495550"/>
                <a:gd name="connsiteY126" fmla="*/ 721520 h 1352551"/>
                <a:gd name="connsiteX127" fmla="*/ 1216818 w 2495550"/>
                <a:gd name="connsiteY127" fmla="*/ 692945 h 1352551"/>
                <a:gd name="connsiteX128" fmla="*/ 1193006 w 2495550"/>
                <a:gd name="connsiteY128" fmla="*/ 676276 h 1352551"/>
                <a:gd name="connsiteX129" fmla="*/ 1178718 w 2495550"/>
                <a:gd name="connsiteY129" fmla="*/ 657226 h 1352551"/>
                <a:gd name="connsiteX130" fmla="*/ 1178718 w 2495550"/>
                <a:gd name="connsiteY130" fmla="*/ 657226 h 1352551"/>
                <a:gd name="connsiteX131" fmla="*/ 1183481 w 2495550"/>
                <a:gd name="connsiteY131" fmla="*/ 695326 h 1352551"/>
                <a:gd name="connsiteX132" fmla="*/ 1185862 w 2495550"/>
                <a:gd name="connsiteY132" fmla="*/ 723901 h 1352551"/>
                <a:gd name="connsiteX133" fmla="*/ 1212056 w 2495550"/>
                <a:gd name="connsiteY133" fmla="*/ 735807 h 1352551"/>
                <a:gd name="connsiteX134" fmla="*/ 1221581 w 2495550"/>
                <a:gd name="connsiteY134" fmla="*/ 750095 h 1352551"/>
                <a:gd name="connsiteX135" fmla="*/ 1212056 w 2495550"/>
                <a:gd name="connsiteY135" fmla="*/ 776288 h 1352551"/>
                <a:gd name="connsiteX136" fmla="*/ 1214437 w 2495550"/>
                <a:gd name="connsiteY136" fmla="*/ 802482 h 1352551"/>
                <a:gd name="connsiteX137" fmla="*/ 1207293 w 2495550"/>
                <a:gd name="connsiteY137" fmla="*/ 823913 h 1352551"/>
                <a:gd name="connsiteX138" fmla="*/ 1212056 w 2495550"/>
                <a:gd name="connsiteY138" fmla="*/ 842963 h 1352551"/>
                <a:gd name="connsiteX139" fmla="*/ 1212056 w 2495550"/>
                <a:gd name="connsiteY139" fmla="*/ 842963 h 1352551"/>
                <a:gd name="connsiteX140" fmla="*/ 1183481 w 2495550"/>
                <a:gd name="connsiteY140" fmla="*/ 842963 h 1352551"/>
                <a:gd name="connsiteX141" fmla="*/ 1166812 w 2495550"/>
                <a:gd name="connsiteY141" fmla="*/ 842963 h 1352551"/>
                <a:gd name="connsiteX142" fmla="*/ 1147762 w 2495550"/>
                <a:gd name="connsiteY142" fmla="*/ 852488 h 1352551"/>
                <a:gd name="connsiteX143" fmla="*/ 1131093 w 2495550"/>
                <a:gd name="connsiteY143" fmla="*/ 842963 h 1352551"/>
                <a:gd name="connsiteX144" fmla="*/ 1104900 w 2495550"/>
                <a:gd name="connsiteY144" fmla="*/ 852488 h 1352551"/>
                <a:gd name="connsiteX145" fmla="*/ 1083468 w 2495550"/>
                <a:gd name="connsiteY145" fmla="*/ 859632 h 1352551"/>
                <a:gd name="connsiteX146" fmla="*/ 1076325 w 2495550"/>
                <a:gd name="connsiteY146" fmla="*/ 847726 h 1352551"/>
                <a:gd name="connsiteX147" fmla="*/ 1047750 w 2495550"/>
                <a:gd name="connsiteY147" fmla="*/ 857251 h 1352551"/>
                <a:gd name="connsiteX148" fmla="*/ 1009650 w 2495550"/>
                <a:gd name="connsiteY148" fmla="*/ 828676 h 1352551"/>
                <a:gd name="connsiteX149" fmla="*/ 981075 w 2495550"/>
                <a:gd name="connsiteY149" fmla="*/ 831057 h 1352551"/>
                <a:gd name="connsiteX150" fmla="*/ 981075 w 2495550"/>
                <a:gd name="connsiteY150" fmla="*/ 854869 h 1352551"/>
                <a:gd name="connsiteX151" fmla="*/ 950118 w 2495550"/>
                <a:gd name="connsiteY151" fmla="*/ 857251 h 1352551"/>
                <a:gd name="connsiteX152" fmla="*/ 962025 w 2495550"/>
                <a:gd name="connsiteY152" fmla="*/ 833439 h 1352551"/>
                <a:gd name="connsiteX153" fmla="*/ 964406 w 2495550"/>
                <a:gd name="connsiteY153" fmla="*/ 809626 h 1352551"/>
                <a:gd name="connsiteX154" fmla="*/ 957262 w 2495550"/>
                <a:gd name="connsiteY154" fmla="*/ 773907 h 1352551"/>
                <a:gd name="connsiteX155" fmla="*/ 931068 w 2495550"/>
                <a:gd name="connsiteY155" fmla="*/ 783432 h 1352551"/>
                <a:gd name="connsiteX156" fmla="*/ 935832 w 2495550"/>
                <a:gd name="connsiteY156" fmla="*/ 790576 h 1352551"/>
                <a:gd name="connsiteX157" fmla="*/ 928687 w 2495550"/>
                <a:gd name="connsiteY157" fmla="*/ 804863 h 1352551"/>
                <a:gd name="connsiteX158" fmla="*/ 914400 w 2495550"/>
                <a:gd name="connsiteY158" fmla="*/ 828676 h 1352551"/>
                <a:gd name="connsiteX159" fmla="*/ 904875 w 2495550"/>
                <a:gd name="connsiteY159" fmla="*/ 833438 h 1352551"/>
                <a:gd name="connsiteX160" fmla="*/ 876300 w 2495550"/>
                <a:gd name="connsiteY160" fmla="*/ 804863 h 1352551"/>
                <a:gd name="connsiteX161" fmla="*/ 854868 w 2495550"/>
                <a:gd name="connsiteY161" fmla="*/ 792956 h 1352551"/>
                <a:gd name="connsiteX162" fmla="*/ 845343 w 2495550"/>
                <a:gd name="connsiteY162" fmla="*/ 759620 h 1352551"/>
                <a:gd name="connsiteX163" fmla="*/ 823912 w 2495550"/>
                <a:gd name="connsiteY163" fmla="*/ 764382 h 1352551"/>
                <a:gd name="connsiteX164" fmla="*/ 821531 w 2495550"/>
                <a:gd name="connsiteY164" fmla="*/ 738188 h 1352551"/>
                <a:gd name="connsiteX165" fmla="*/ 800100 w 2495550"/>
                <a:gd name="connsiteY165" fmla="*/ 697707 h 1352551"/>
                <a:gd name="connsiteX166" fmla="*/ 800100 w 2495550"/>
                <a:gd name="connsiteY166" fmla="*/ 723901 h 1352551"/>
                <a:gd name="connsiteX167" fmla="*/ 802481 w 2495550"/>
                <a:gd name="connsiteY167" fmla="*/ 762001 h 1352551"/>
                <a:gd name="connsiteX168" fmla="*/ 816768 w 2495550"/>
                <a:gd name="connsiteY168" fmla="*/ 797720 h 1352551"/>
                <a:gd name="connsiteX169" fmla="*/ 840581 w 2495550"/>
                <a:gd name="connsiteY169" fmla="*/ 838201 h 1352551"/>
                <a:gd name="connsiteX170" fmla="*/ 862012 w 2495550"/>
                <a:gd name="connsiteY170" fmla="*/ 859632 h 1352551"/>
                <a:gd name="connsiteX171" fmla="*/ 854868 w 2495550"/>
                <a:gd name="connsiteY171" fmla="*/ 878682 h 1352551"/>
                <a:gd name="connsiteX172" fmla="*/ 840581 w 2495550"/>
                <a:gd name="connsiteY172" fmla="*/ 907257 h 1352551"/>
                <a:gd name="connsiteX173" fmla="*/ 840581 w 2495550"/>
                <a:gd name="connsiteY173" fmla="*/ 907257 h 1352551"/>
                <a:gd name="connsiteX174" fmla="*/ 816768 w 2495550"/>
                <a:gd name="connsiteY174" fmla="*/ 907257 h 1352551"/>
                <a:gd name="connsiteX175" fmla="*/ 826293 w 2495550"/>
                <a:gd name="connsiteY175" fmla="*/ 873920 h 1352551"/>
                <a:gd name="connsiteX176" fmla="*/ 812006 w 2495550"/>
                <a:gd name="connsiteY176" fmla="*/ 890588 h 1352551"/>
                <a:gd name="connsiteX177" fmla="*/ 804862 w 2495550"/>
                <a:gd name="connsiteY177" fmla="*/ 866776 h 1352551"/>
                <a:gd name="connsiteX178" fmla="*/ 785812 w 2495550"/>
                <a:gd name="connsiteY178" fmla="*/ 869157 h 1352551"/>
                <a:gd name="connsiteX179" fmla="*/ 766762 w 2495550"/>
                <a:gd name="connsiteY179" fmla="*/ 866776 h 1352551"/>
                <a:gd name="connsiteX180" fmla="*/ 759618 w 2495550"/>
                <a:gd name="connsiteY180" fmla="*/ 857251 h 1352551"/>
                <a:gd name="connsiteX181" fmla="*/ 759618 w 2495550"/>
                <a:gd name="connsiteY181" fmla="*/ 857251 h 1352551"/>
                <a:gd name="connsiteX182" fmla="*/ 745331 w 2495550"/>
                <a:gd name="connsiteY182" fmla="*/ 854870 h 1352551"/>
                <a:gd name="connsiteX183" fmla="*/ 728662 w 2495550"/>
                <a:gd name="connsiteY183" fmla="*/ 854870 h 1352551"/>
                <a:gd name="connsiteX184" fmla="*/ 716756 w 2495550"/>
                <a:gd name="connsiteY184" fmla="*/ 871538 h 1352551"/>
                <a:gd name="connsiteX185" fmla="*/ 697706 w 2495550"/>
                <a:gd name="connsiteY185" fmla="*/ 871538 h 1352551"/>
                <a:gd name="connsiteX186" fmla="*/ 685800 w 2495550"/>
                <a:gd name="connsiteY186" fmla="*/ 857251 h 1352551"/>
                <a:gd name="connsiteX187" fmla="*/ 683418 w 2495550"/>
                <a:gd name="connsiteY187" fmla="*/ 857251 h 1352551"/>
                <a:gd name="connsiteX188" fmla="*/ 669131 w 2495550"/>
                <a:gd name="connsiteY188" fmla="*/ 871538 h 1352551"/>
                <a:gd name="connsiteX189" fmla="*/ 669131 w 2495550"/>
                <a:gd name="connsiteY189" fmla="*/ 885826 h 1352551"/>
                <a:gd name="connsiteX190" fmla="*/ 678656 w 2495550"/>
                <a:gd name="connsiteY190" fmla="*/ 895351 h 1352551"/>
                <a:gd name="connsiteX191" fmla="*/ 721518 w 2495550"/>
                <a:gd name="connsiteY191" fmla="*/ 895351 h 1352551"/>
                <a:gd name="connsiteX192" fmla="*/ 754856 w 2495550"/>
                <a:gd name="connsiteY192" fmla="*/ 895351 h 1352551"/>
                <a:gd name="connsiteX193" fmla="*/ 792956 w 2495550"/>
                <a:gd name="connsiteY193" fmla="*/ 892970 h 1352551"/>
                <a:gd name="connsiteX194" fmla="*/ 800100 w 2495550"/>
                <a:gd name="connsiteY194" fmla="*/ 904876 h 1352551"/>
                <a:gd name="connsiteX195" fmla="*/ 800100 w 2495550"/>
                <a:gd name="connsiteY195" fmla="*/ 904876 h 1352551"/>
                <a:gd name="connsiteX196" fmla="*/ 771525 w 2495550"/>
                <a:gd name="connsiteY196" fmla="*/ 919163 h 1352551"/>
                <a:gd name="connsiteX197" fmla="*/ 752475 w 2495550"/>
                <a:gd name="connsiteY197" fmla="*/ 935832 h 1352551"/>
                <a:gd name="connsiteX198" fmla="*/ 752475 w 2495550"/>
                <a:gd name="connsiteY198" fmla="*/ 935832 h 1352551"/>
                <a:gd name="connsiteX199" fmla="*/ 723900 w 2495550"/>
                <a:gd name="connsiteY199" fmla="*/ 923926 h 1352551"/>
                <a:gd name="connsiteX200" fmla="*/ 707231 w 2495550"/>
                <a:gd name="connsiteY200" fmla="*/ 914401 h 1352551"/>
                <a:gd name="connsiteX201" fmla="*/ 669131 w 2495550"/>
                <a:gd name="connsiteY201" fmla="*/ 914401 h 1352551"/>
                <a:gd name="connsiteX202" fmla="*/ 635793 w 2495550"/>
                <a:gd name="connsiteY202" fmla="*/ 919163 h 1352551"/>
                <a:gd name="connsiteX203" fmla="*/ 616743 w 2495550"/>
                <a:gd name="connsiteY203" fmla="*/ 902495 h 1352551"/>
                <a:gd name="connsiteX204" fmla="*/ 607218 w 2495550"/>
                <a:gd name="connsiteY204" fmla="*/ 864395 h 1352551"/>
                <a:gd name="connsiteX205" fmla="*/ 597693 w 2495550"/>
                <a:gd name="connsiteY205" fmla="*/ 850107 h 1352551"/>
                <a:gd name="connsiteX206" fmla="*/ 590550 w 2495550"/>
                <a:gd name="connsiteY206" fmla="*/ 833438 h 1352551"/>
                <a:gd name="connsiteX207" fmla="*/ 576262 w 2495550"/>
                <a:gd name="connsiteY207" fmla="*/ 840582 h 1352551"/>
                <a:gd name="connsiteX208" fmla="*/ 576262 w 2495550"/>
                <a:gd name="connsiteY208" fmla="*/ 864395 h 1352551"/>
                <a:gd name="connsiteX209" fmla="*/ 561975 w 2495550"/>
                <a:gd name="connsiteY209" fmla="*/ 850107 h 1352551"/>
                <a:gd name="connsiteX210" fmla="*/ 540543 w 2495550"/>
                <a:gd name="connsiteY210" fmla="*/ 842963 h 1352551"/>
                <a:gd name="connsiteX211" fmla="*/ 516731 w 2495550"/>
                <a:gd name="connsiteY211" fmla="*/ 845345 h 1352551"/>
                <a:gd name="connsiteX212" fmla="*/ 509587 w 2495550"/>
                <a:gd name="connsiteY212" fmla="*/ 866776 h 1352551"/>
                <a:gd name="connsiteX213" fmla="*/ 497681 w 2495550"/>
                <a:gd name="connsiteY213" fmla="*/ 871538 h 1352551"/>
                <a:gd name="connsiteX214" fmla="*/ 478631 w 2495550"/>
                <a:gd name="connsiteY214" fmla="*/ 871538 h 1352551"/>
                <a:gd name="connsiteX215" fmla="*/ 450056 w 2495550"/>
                <a:gd name="connsiteY215" fmla="*/ 881063 h 1352551"/>
                <a:gd name="connsiteX216" fmla="*/ 435768 w 2495550"/>
                <a:gd name="connsiteY216" fmla="*/ 904876 h 1352551"/>
                <a:gd name="connsiteX217" fmla="*/ 442912 w 2495550"/>
                <a:gd name="connsiteY217" fmla="*/ 912020 h 1352551"/>
                <a:gd name="connsiteX218" fmla="*/ 483393 w 2495550"/>
                <a:gd name="connsiteY218" fmla="*/ 890588 h 1352551"/>
                <a:gd name="connsiteX219" fmla="*/ 504825 w 2495550"/>
                <a:gd name="connsiteY219" fmla="*/ 895351 h 1352551"/>
                <a:gd name="connsiteX220" fmla="*/ 535781 w 2495550"/>
                <a:gd name="connsiteY220" fmla="*/ 883445 h 1352551"/>
                <a:gd name="connsiteX221" fmla="*/ 569118 w 2495550"/>
                <a:gd name="connsiteY221" fmla="*/ 909638 h 1352551"/>
                <a:gd name="connsiteX222" fmla="*/ 578643 w 2495550"/>
                <a:gd name="connsiteY222" fmla="*/ 935832 h 1352551"/>
                <a:gd name="connsiteX223" fmla="*/ 607218 w 2495550"/>
                <a:gd name="connsiteY223" fmla="*/ 928688 h 1352551"/>
                <a:gd name="connsiteX224" fmla="*/ 623887 w 2495550"/>
                <a:gd name="connsiteY224" fmla="*/ 950120 h 1352551"/>
                <a:gd name="connsiteX225" fmla="*/ 661987 w 2495550"/>
                <a:gd name="connsiteY225" fmla="*/ 954882 h 1352551"/>
                <a:gd name="connsiteX226" fmla="*/ 721518 w 2495550"/>
                <a:gd name="connsiteY226" fmla="*/ 964407 h 1352551"/>
                <a:gd name="connsiteX227" fmla="*/ 762000 w 2495550"/>
                <a:gd name="connsiteY227" fmla="*/ 971551 h 1352551"/>
                <a:gd name="connsiteX228" fmla="*/ 762000 w 2495550"/>
                <a:gd name="connsiteY228" fmla="*/ 971551 h 1352551"/>
                <a:gd name="connsiteX229" fmla="*/ 781050 w 2495550"/>
                <a:gd name="connsiteY229" fmla="*/ 940595 h 1352551"/>
                <a:gd name="connsiteX230" fmla="*/ 807243 w 2495550"/>
                <a:gd name="connsiteY230" fmla="*/ 940595 h 1352551"/>
                <a:gd name="connsiteX231" fmla="*/ 845343 w 2495550"/>
                <a:gd name="connsiteY231" fmla="*/ 940595 h 1352551"/>
                <a:gd name="connsiteX232" fmla="*/ 838200 w 2495550"/>
                <a:gd name="connsiteY232" fmla="*/ 954882 h 1352551"/>
                <a:gd name="connsiteX233" fmla="*/ 828675 w 2495550"/>
                <a:gd name="connsiteY233" fmla="*/ 969170 h 1352551"/>
                <a:gd name="connsiteX234" fmla="*/ 840581 w 2495550"/>
                <a:gd name="connsiteY234" fmla="*/ 978695 h 1352551"/>
                <a:gd name="connsiteX235" fmla="*/ 816768 w 2495550"/>
                <a:gd name="connsiteY235" fmla="*/ 997745 h 1352551"/>
                <a:gd name="connsiteX236" fmla="*/ 814387 w 2495550"/>
                <a:gd name="connsiteY236" fmla="*/ 1019176 h 1352551"/>
                <a:gd name="connsiteX237" fmla="*/ 807243 w 2495550"/>
                <a:gd name="connsiteY237" fmla="*/ 1031082 h 1352551"/>
                <a:gd name="connsiteX238" fmla="*/ 781050 w 2495550"/>
                <a:gd name="connsiteY238" fmla="*/ 1035845 h 1352551"/>
                <a:gd name="connsiteX239" fmla="*/ 788193 w 2495550"/>
                <a:gd name="connsiteY239" fmla="*/ 1059657 h 1352551"/>
                <a:gd name="connsiteX240" fmla="*/ 757237 w 2495550"/>
                <a:gd name="connsiteY240" fmla="*/ 1064420 h 1352551"/>
                <a:gd name="connsiteX241" fmla="*/ 742950 w 2495550"/>
                <a:gd name="connsiteY241" fmla="*/ 1047751 h 1352551"/>
                <a:gd name="connsiteX242" fmla="*/ 711993 w 2495550"/>
                <a:gd name="connsiteY242" fmla="*/ 1050132 h 1352551"/>
                <a:gd name="connsiteX243" fmla="*/ 685800 w 2495550"/>
                <a:gd name="connsiteY243" fmla="*/ 1057276 h 1352551"/>
                <a:gd name="connsiteX244" fmla="*/ 659606 w 2495550"/>
                <a:gd name="connsiteY244" fmla="*/ 1054895 h 1352551"/>
                <a:gd name="connsiteX245" fmla="*/ 638175 w 2495550"/>
                <a:gd name="connsiteY245" fmla="*/ 1052513 h 1352551"/>
                <a:gd name="connsiteX246" fmla="*/ 638175 w 2495550"/>
                <a:gd name="connsiteY246" fmla="*/ 1038226 h 1352551"/>
                <a:gd name="connsiteX247" fmla="*/ 616743 w 2495550"/>
                <a:gd name="connsiteY247" fmla="*/ 1040607 h 1352551"/>
                <a:gd name="connsiteX248" fmla="*/ 595312 w 2495550"/>
                <a:gd name="connsiteY248" fmla="*/ 1045370 h 1352551"/>
                <a:gd name="connsiteX249" fmla="*/ 588168 w 2495550"/>
                <a:gd name="connsiteY249" fmla="*/ 1035845 h 1352551"/>
                <a:gd name="connsiteX250" fmla="*/ 588168 w 2495550"/>
                <a:gd name="connsiteY250" fmla="*/ 1023938 h 1352551"/>
                <a:gd name="connsiteX251" fmla="*/ 588168 w 2495550"/>
                <a:gd name="connsiteY251" fmla="*/ 1023938 h 1352551"/>
                <a:gd name="connsiteX252" fmla="*/ 642937 w 2495550"/>
                <a:gd name="connsiteY252" fmla="*/ 1009651 h 1352551"/>
                <a:gd name="connsiteX253" fmla="*/ 664368 w 2495550"/>
                <a:gd name="connsiteY253" fmla="*/ 992982 h 1352551"/>
                <a:gd name="connsiteX254" fmla="*/ 664368 w 2495550"/>
                <a:gd name="connsiteY254" fmla="*/ 992982 h 1352551"/>
                <a:gd name="connsiteX255" fmla="*/ 664368 w 2495550"/>
                <a:gd name="connsiteY255" fmla="*/ 992982 h 1352551"/>
                <a:gd name="connsiteX256" fmla="*/ 614362 w 2495550"/>
                <a:gd name="connsiteY256" fmla="*/ 992982 h 1352551"/>
                <a:gd name="connsiteX257" fmla="*/ 597693 w 2495550"/>
                <a:gd name="connsiteY257" fmla="*/ 995363 h 1352551"/>
                <a:gd name="connsiteX258" fmla="*/ 595312 w 2495550"/>
                <a:gd name="connsiteY258" fmla="*/ 973932 h 1352551"/>
                <a:gd name="connsiteX259" fmla="*/ 566737 w 2495550"/>
                <a:gd name="connsiteY259" fmla="*/ 971551 h 1352551"/>
                <a:gd name="connsiteX260" fmla="*/ 576262 w 2495550"/>
                <a:gd name="connsiteY260" fmla="*/ 992982 h 1352551"/>
                <a:gd name="connsiteX261" fmla="*/ 561975 w 2495550"/>
                <a:gd name="connsiteY261" fmla="*/ 997745 h 1352551"/>
                <a:gd name="connsiteX262" fmla="*/ 528637 w 2495550"/>
                <a:gd name="connsiteY262" fmla="*/ 992982 h 1352551"/>
                <a:gd name="connsiteX263" fmla="*/ 509587 w 2495550"/>
                <a:gd name="connsiteY263" fmla="*/ 995363 h 1352551"/>
                <a:gd name="connsiteX264" fmla="*/ 523875 w 2495550"/>
                <a:gd name="connsiteY264" fmla="*/ 1012032 h 1352551"/>
                <a:gd name="connsiteX265" fmla="*/ 533400 w 2495550"/>
                <a:gd name="connsiteY265" fmla="*/ 1023938 h 1352551"/>
                <a:gd name="connsiteX266" fmla="*/ 523875 w 2495550"/>
                <a:gd name="connsiteY266" fmla="*/ 1033463 h 1352551"/>
                <a:gd name="connsiteX267" fmla="*/ 523875 w 2495550"/>
                <a:gd name="connsiteY267" fmla="*/ 1033463 h 1352551"/>
                <a:gd name="connsiteX268" fmla="*/ 514350 w 2495550"/>
                <a:gd name="connsiteY268" fmla="*/ 1059657 h 1352551"/>
                <a:gd name="connsiteX269" fmla="*/ 485775 w 2495550"/>
                <a:gd name="connsiteY269" fmla="*/ 1081088 h 1352551"/>
                <a:gd name="connsiteX270" fmla="*/ 471487 w 2495550"/>
                <a:gd name="connsiteY270" fmla="*/ 1076326 h 1352551"/>
                <a:gd name="connsiteX271" fmla="*/ 454818 w 2495550"/>
                <a:gd name="connsiteY271" fmla="*/ 1090613 h 1352551"/>
                <a:gd name="connsiteX272" fmla="*/ 447675 w 2495550"/>
                <a:gd name="connsiteY272" fmla="*/ 1088232 h 1352551"/>
                <a:gd name="connsiteX273" fmla="*/ 450056 w 2495550"/>
                <a:gd name="connsiteY273" fmla="*/ 1064420 h 1352551"/>
                <a:gd name="connsiteX274" fmla="*/ 452437 w 2495550"/>
                <a:gd name="connsiteY274" fmla="*/ 1040607 h 1352551"/>
                <a:gd name="connsiteX275" fmla="*/ 442912 w 2495550"/>
                <a:gd name="connsiteY275" fmla="*/ 1035845 h 1352551"/>
                <a:gd name="connsiteX276" fmla="*/ 440531 w 2495550"/>
                <a:gd name="connsiteY276" fmla="*/ 1052513 h 1352551"/>
                <a:gd name="connsiteX277" fmla="*/ 433387 w 2495550"/>
                <a:gd name="connsiteY277" fmla="*/ 1066801 h 1352551"/>
                <a:gd name="connsiteX278" fmla="*/ 409575 w 2495550"/>
                <a:gd name="connsiteY278" fmla="*/ 1057276 h 1352551"/>
                <a:gd name="connsiteX279" fmla="*/ 400050 w 2495550"/>
                <a:gd name="connsiteY279" fmla="*/ 1054895 h 1352551"/>
                <a:gd name="connsiteX280" fmla="*/ 400050 w 2495550"/>
                <a:gd name="connsiteY280" fmla="*/ 1073945 h 1352551"/>
                <a:gd name="connsiteX281" fmla="*/ 421481 w 2495550"/>
                <a:gd name="connsiteY281" fmla="*/ 1092995 h 1352551"/>
                <a:gd name="connsiteX282" fmla="*/ 392906 w 2495550"/>
                <a:gd name="connsiteY282" fmla="*/ 1095376 h 1352551"/>
                <a:gd name="connsiteX283" fmla="*/ 388143 w 2495550"/>
                <a:gd name="connsiteY283" fmla="*/ 1104901 h 1352551"/>
                <a:gd name="connsiteX284" fmla="*/ 359568 w 2495550"/>
                <a:gd name="connsiteY284" fmla="*/ 1095376 h 1352551"/>
                <a:gd name="connsiteX285" fmla="*/ 359568 w 2495550"/>
                <a:gd name="connsiteY285" fmla="*/ 1114426 h 1352551"/>
                <a:gd name="connsiteX286" fmla="*/ 350043 w 2495550"/>
                <a:gd name="connsiteY286" fmla="*/ 1126332 h 1352551"/>
                <a:gd name="connsiteX287" fmla="*/ 340518 w 2495550"/>
                <a:gd name="connsiteY287" fmla="*/ 1126332 h 1352551"/>
                <a:gd name="connsiteX288" fmla="*/ 333375 w 2495550"/>
                <a:gd name="connsiteY288" fmla="*/ 1092995 h 1352551"/>
                <a:gd name="connsiteX289" fmla="*/ 307181 w 2495550"/>
                <a:gd name="connsiteY289" fmla="*/ 1078707 h 1352551"/>
                <a:gd name="connsiteX290" fmla="*/ 288131 w 2495550"/>
                <a:gd name="connsiteY290" fmla="*/ 1066801 h 1352551"/>
                <a:gd name="connsiteX291" fmla="*/ 295275 w 2495550"/>
                <a:gd name="connsiteY291" fmla="*/ 1016795 h 1352551"/>
                <a:gd name="connsiteX292" fmla="*/ 302418 w 2495550"/>
                <a:gd name="connsiteY292" fmla="*/ 983457 h 1352551"/>
                <a:gd name="connsiteX293" fmla="*/ 345281 w 2495550"/>
                <a:gd name="connsiteY293" fmla="*/ 959645 h 1352551"/>
                <a:gd name="connsiteX294" fmla="*/ 354806 w 2495550"/>
                <a:gd name="connsiteY294" fmla="*/ 942976 h 1352551"/>
                <a:gd name="connsiteX295" fmla="*/ 366712 w 2495550"/>
                <a:gd name="connsiteY295" fmla="*/ 916782 h 1352551"/>
                <a:gd name="connsiteX296" fmla="*/ 366712 w 2495550"/>
                <a:gd name="connsiteY296" fmla="*/ 916782 h 1352551"/>
                <a:gd name="connsiteX297" fmla="*/ 338137 w 2495550"/>
                <a:gd name="connsiteY297" fmla="*/ 923926 h 1352551"/>
                <a:gd name="connsiteX298" fmla="*/ 330993 w 2495550"/>
                <a:gd name="connsiteY298" fmla="*/ 900113 h 1352551"/>
                <a:gd name="connsiteX299" fmla="*/ 328612 w 2495550"/>
                <a:gd name="connsiteY299" fmla="*/ 921545 h 1352551"/>
                <a:gd name="connsiteX300" fmla="*/ 316706 w 2495550"/>
                <a:gd name="connsiteY300" fmla="*/ 954882 h 1352551"/>
                <a:gd name="connsiteX301" fmla="*/ 304800 w 2495550"/>
                <a:gd name="connsiteY301" fmla="*/ 947738 h 1352551"/>
                <a:gd name="connsiteX302" fmla="*/ 304800 w 2495550"/>
                <a:gd name="connsiteY302" fmla="*/ 923926 h 1352551"/>
                <a:gd name="connsiteX303" fmla="*/ 304800 w 2495550"/>
                <a:gd name="connsiteY303" fmla="*/ 912020 h 1352551"/>
                <a:gd name="connsiteX304" fmla="*/ 295275 w 2495550"/>
                <a:gd name="connsiteY304" fmla="*/ 900113 h 1352551"/>
                <a:gd name="connsiteX305" fmla="*/ 285750 w 2495550"/>
                <a:gd name="connsiteY305" fmla="*/ 907257 h 1352551"/>
                <a:gd name="connsiteX306" fmla="*/ 280987 w 2495550"/>
                <a:gd name="connsiteY306" fmla="*/ 942976 h 1352551"/>
                <a:gd name="connsiteX307" fmla="*/ 297656 w 2495550"/>
                <a:gd name="connsiteY307" fmla="*/ 962026 h 1352551"/>
                <a:gd name="connsiteX308" fmla="*/ 292893 w 2495550"/>
                <a:gd name="connsiteY308" fmla="*/ 981076 h 1352551"/>
                <a:gd name="connsiteX309" fmla="*/ 280987 w 2495550"/>
                <a:gd name="connsiteY309" fmla="*/ 1012032 h 1352551"/>
                <a:gd name="connsiteX310" fmla="*/ 266700 w 2495550"/>
                <a:gd name="connsiteY310" fmla="*/ 1035845 h 1352551"/>
                <a:gd name="connsiteX311" fmla="*/ 223837 w 2495550"/>
                <a:gd name="connsiteY311" fmla="*/ 1023938 h 1352551"/>
                <a:gd name="connsiteX312" fmla="*/ 216693 w 2495550"/>
                <a:gd name="connsiteY312" fmla="*/ 992982 h 1352551"/>
                <a:gd name="connsiteX313" fmla="*/ 173831 w 2495550"/>
                <a:gd name="connsiteY313" fmla="*/ 966788 h 1352551"/>
                <a:gd name="connsiteX314" fmla="*/ 121443 w 2495550"/>
                <a:gd name="connsiteY314" fmla="*/ 945357 h 1352551"/>
                <a:gd name="connsiteX315" fmla="*/ 78581 w 2495550"/>
                <a:gd name="connsiteY315" fmla="*/ 907257 h 1352551"/>
                <a:gd name="connsiteX316" fmla="*/ 52387 w 2495550"/>
                <a:gd name="connsiteY316" fmla="*/ 869157 h 1352551"/>
                <a:gd name="connsiteX317" fmla="*/ 28575 w 2495550"/>
                <a:gd name="connsiteY317" fmla="*/ 809626 h 1352551"/>
                <a:gd name="connsiteX318" fmla="*/ 16668 w 2495550"/>
                <a:gd name="connsiteY318" fmla="*/ 740570 h 1352551"/>
                <a:gd name="connsiteX319" fmla="*/ 19050 w 2495550"/>
                <a:gd name="connsiteY319" fmla="*/ 681038 h 1352551"/>
                <a:gd name="connsiteX320" fmla="*/ 0 w 2495550"/>
                <a:gd name="connsiteY320" fmla="*/ 500064 h 1352551"/>
                <a:gd name="connsiteX321" fmla="*/ 16668 w 2495550"/>
                <a:gd name="connsiteY321" fmla="*/ 0 h 1352551"/>
                <a:gd name="connsiteX322" fmla="*/ 2069306 w 2495550"/>
                <a:gd name="connsiteY322" fmla="*/ 4763 h 1352551"/>
                <a:gd name="connsiteX0" fmla="*/ 2069306 w 2495550"/>
                <a:gd name="connsiteY0" fmla="*/ 4763 h 1352551"/>
                <a:gd name="connsiteX1" fmla="*/ 2074068 w 2495550"/>
                <a:gd name="connsiteY1" fmla="*/ 38101 h 1352551"/>
                <a:gd name="connsiteX2" fmla="*/ 2083593 w 2495550"/>
                <a:gd name="connsiteY2" fmla="*/ 92870 h 1352551"/>
                <a:gd name="connsiteX3" fmla="*/ 2105025 w 2495550"/>
                <a:gd name="connsiteY3" fmla="*/ 138113 h 1352551"/>
                <a:gd name="connsiteX4" fmla="*/ 2102643 w 2495550"/>
                <a:gd name="connsiteY4" fmla="*/ 188120 h 1352551"/>
                <a:gd name="connsiteX5" fmla="*/ 2102643 w 2495550"/>
                <a:gd name="connsiteY5" fmla="*/ 233363 h 1352551"/>
                <a:gd name="connsiteX6" fmla="*/ 2097881 w 2495550"/>
                <a:gd name="connsiteY6" fmla="*/ 283370 h 1352551"/>
                <a:gd name="connsiteX7" fmla="*/ 2112168 w 2495550"/>
                <a:gd name="connsiteY7" fmla="*/ 323851 h 1352551"/>
                <a:gd name="connsiteX8" fmla="*/ 2126456 w 2495550"/>
                <a:gd name="connsiteY8" fmla="*/ 354807 h 1352551"/>
                <a:gd name="connsiteX9" fmla="*/ 2121693 w 2495550"/>
                <a:gd name="connsiteY9" fmla="*/ 392907 h 1352551"/>
                <a:gd name="connsiteX10" fmla="*/ 2135981 w 2495550"/>
                <a:gd name="connsiteY10" fmla="*/ 431007 h 1352551"/>
                <a:gd name="connsiteX11" fmla="*/ 2162175 w 2495550"/>
                <a:gd name="connsiteY11" fmla="*/ 459582 h 1352551"/>
                <a:gd name="connsiteX12" fmla="*/ 2185987 w 2495550"/>
                <a:gd name="connsiteY12" fmla="*/ 485776 h 1352551"/>
                <a:gd name="connsiteX13" fmla="*/ 2195512 w 2495550"/>
                <a:gd name="connsiteY13" fmla="*/ 521495 h 1352551"/>
                <a:gd name="connsiteX14" fmla="*/ 2233612 w 2495550"/>
                <a:gd name="connsiteY14" fmla="*/ 638176 h 1352551"/>
                <a:gd name="connsiteX15" fmla="*/ 2255043 w 2495550"/>
                <a:gd name="connsiteY15" fmla="*/ 723901 h 1352551"/>
                <a:gd name="connsiteX16" fmla="*/ 2283618 w 2495550"/>
                <a:gd name="connsiteY16" fmla="*/ 769145 h 1352551"/>
                <a:gd name="connsiteX17" fmla="*/ 2305050 w 2495550"/>
                <a:gd name="connsiteY17" fmla="*/ 826295 h 1352551"/>
                <a:gd name="connsiteX18" fmla="*/ 2314575 w 2495550"/>
                <a:gd name="connsiteY18" fmla="*/ 876301 h 1352551"/>
                <a:gd name="connsiteX19" fmla="*/ 2357437 w 2495550"/>
                <a:gd name="connsiteY19" fmla="*/ 914401 h 1352551"/>
                <a:gd name="connsiteX20" fmla="*/ 2359818 w 2495550"/>
                <a:gd name="connsiteY20" fmla="*/ 954882 h 1352551"/>
                <a:gd name="connsiteX21" fmla="*/ 2364581 w 2495550"/>
                <a:gd name="connsiteY21" fmla="*/ 969170 h 1352551"/>
                <a:gd name="connsiteX22" fmla="*/ 2381250 w 2495550"/>
                <a:gd name="connsiteY22" fmla="*/ 983457 h 1352551"/>
                <a:gd name="connsiteX23" fmla="*/ 2376487 w 2495550"/>
                <a:gd name="connsiteY23" fmla="*/ 1000126 h 1352551"/>
                <a:gd name="connsiteX24" fmla="*/ 2409825 w 2495550"/>
                <a:gd name="connsiteY24" fmla="*/ 1023938 h 1352551"/>
                <a:gd name="connsiteX25" fmla="*/ 2426493 w 2495550"/>
                <a:gd name="connsiteY25" fmla="*/ 1064420 h 1352551"/>
                <a:gd name="connsiteX26" fmla="*/ 2407443 w 2495550"/>
                <a:gd name="connsiteY26" fmla="*/ 1073945 h 1352551"/>
                <a:gd name="connsiteX27" fmla="*/ 2393156 w 2495550"/>
                <a:gd name="connsiteY27" fmla="*/ 1052513 h 1352551"/>
                <a:gd name="connsiteX28" fmla="*/ 2381250 w 2495550"/>
                <a:gd name="connsiteY28" fmla="*/ 1040607 h 1352551"/>
                <a:gd name="connsiteX29" fmla="*/ 2371725 w 2495550"/>
                <a:gd name="connsiteY29" fmla="*/ 1040607 h 1352551"/>
                <a:gd name="connsiteX30" fmla="*/ 2369343 w 2495550"/>
                <a:gd name="connsiteY30" fmla="*/ 1062038 h 1352551"/>
                <a:gd name="connsiteX31" fmla="*/ 2388393 w 2495550"/>
                <a:gd name="connsiteY31" fmla="*/ 1095376 h 1352551"/>
                <a:gd name="connsiteX32" fmla="*/ 2402681 w 2495550"/>
                <a:gd name="connsiteY32" fmla="*/ 1109663 h 1352551"/>
                <a:gd name="connsiteX33" fmla="*/ 2416968 w 2495550"/>
                <a:gd name="connsiteY33" fmla="*/ 1090613 h 1352551"/>
                <a:gd name="connsiteX34" fmla="*/ 2431256 w 2495550"/>
                <a:gd name="connsiteY34" fmla="*/ 1095376 h 1352551"/>
                <a:gd name="connsiteX35" fmla="*/ 2438400 w 2495550"/>
                <a:gd name="connsiteY35" fmla="*/ 1121570 h 1352551"/>
                <a:gd name="connsiteX36" fmla="*/ 2440781 w 2495550"/>
                <a:gd name="connsiteY36" fmla="*/ 1133476 h 1352551"/>
                <a:gd name="connsiteX37" fmla="*/ 2416968 w 2495550"/>
                <a:gd name="connsiteY37" fmla="*/ 1135857 h 1352551"/>
                <a:gd name="connsiteX38" fmla="*/ 2431256 w 2495550"/>
                <a:gd name="connsiteY38" fmla="*/ 1157288 h 1352551"/>
                <a:gd name="connsiteX39" fmla="*/ 2459831 w 2495550"/>
                <a:gd name="connsiteY39" fmla="*/ 1164432 h 1352551"/>
                <a:gd name="connsiteX40" fmla="*/ 2478881 w 2495550"/>
                <a:gd name="connsiteY40" fmla="*/ 1195388 h 1352551"/>
                <a:gd name="connsiteX41" fmla="*/ 2471737 w 2495550"/>
                <a:gd name="connsiteY41" fmla="*/ 1240632 h 1352551"/>
                <a:gd name="connsiteX42" fmla="*/ 2476500 w 2495550"/>
                <a:gd name="connsiteY42" fmla="*/ 1295401 h 1352551"/>
                <a:gd name="connsiteX43" fmla="*/ 2495550 w 2495550"/>
                <a:gd name="connsiteY43" fmla="*/ 1352551 h 1352551"/>
                <a:gd name="connsiteX44" fmla="*/ 2474118 w 2495550"/>
                <a:gd name="connsiteY44" fmla="*/ 1352551 h 1352551"/>
                <a:gd name="connsiteX45" fmla="*/ 2445543 w 2495550"/>
                <a:gd name="connsiteY45" fmla="*/ 1340645 h 1352551"/>
                <a:gd name="connsiteX46" fmla="*/ 2428875 w 2495550"/>
                <a:gd name="connsiteY46" fmla="*/ 1340645 h 1352551"/>
                <a:gd name="connsiteX47" fmla="*/ 2412206 w 2495550"/>
                <a:gd name="connsiteY47" fmla="*/ 1331120 h 1352551"/>
                <a:gd name="connsiteX48" fmla="*/ 2395537 w 2495550"/>
                <a:gd name="connsiteY48" fmla="*/ 1321595 h 1352551"/>
                <a:gd name="connsiteX49" fmla="*/ 2400300 w 2495550"/>
                <a:gd name="connsiteY49" fmla="*/ 1273970 h 1352551"/>
                <a:gd name="connsiteX50" fmla="*/ 2352675 w 2495550"/>
                <a:gd name="connsiteY50" fmla="*/ 1250157 h 1352551"/>
                <a:gd name="connsiteX51" fmla="*/ 2336006 w 2495550"/>
                <a:gd name="connsiteY51" fmla="*/ 1216819 h 1352551"/>
                <a:gd name="connsiteX52" fmla="*/ 2278856 w 2495550"/>
                <a:gd name="connsiteY52" fmla="*/ 1185864 h 1352551"/>
                <a:gd name="connsiteX53" fmla="*/ 2235993 w 2495550"/>
                <a:gd name="connsiteY53" fmla="*/ 1178720 h 1352551"/>
                <a:gd name="connsiteX54" fmla="*/ 2209800 w 2495550"/>
                <a:gd name="connsiteY54" fmla="*/ 1193007 h 1352551"/>
                <a:gd name="connsiteX55" fmla="*/ 2195512 w 2495550"/>
                <a:gd name="connsiteY55" fmla="*/ 1190626 h 1352551"/>
                <a:gd name="connsiteX56" fmla="*/ 2200275 w 2495550"/>
                <a:gd name="connsiteY56" fmla="*/ 1173957 h 1352551"/>
                <a:gd name="connsiteX57" fmla="*/ 2240756 w 2495550"/>
                <a:gd name="connsiteY57" fmla="*/ 1138239 h 1352551"/>
                <a:gd name="connsiteX58" fmla="*/ 2216943 w 2495550"/>
                <a:gd name="connsiteY58" fmla="*/ 1128713 h 1352551"/>
                <a:gd name="connsiteX59" fmla="*/ 2193131 w 2495550"/>
                <a:gd name="connsiteY59" fmla="*/ 1159670 h 1352551"/>
                <a:gd name="connsiteX60" fmla="*/ 2171700 w 2495550"/>
                <a:gd name="connsiteY60" fmla="*/ 1169195 h 1352551"/>
                <a:gd name="connsiteX61" fmla="*/ 2164556 w 2495550"/>
                <a:gd name="connsiteY61" fmla="*/ 1157288 h 1352551"/>
                <a:gd name="connsiteX62" fmla="*/ 2155031 w 2495550"/>
                <a:gd name="connsiteY62" fmla="*/ 1152526 h 1352551"/>
                <a:gd name="connsiteX63" fmla="*/ 2135981 w 2495550"/>
                <a:gd name="connsiteY63" fmla="*/ 1157288 h 1352551"/>
                <a:gd name="connsiteX64" fmla="*/ 2107406 w 2495550"/>
                <a:gd name="connsiteY64" fmla="*/ 1147763 h 1352551"/>
                <a:gd name="connsiteX65" fmla="*/ 2093119 w 2495550"/>
                <a:gd name="connsiteY65" fmla="*/ 1145383 h 1352551"/>
                <a:gd name="connsiteX66" fmla="*/ 2066924 w 2495550"/>
                <a:gd name="connsiteY66" fmla="*/ 1131094 h 1352551"/>
                <a:gd name="connsiteX67" fmla="*/ 2052638 w 2495550"/>
                <a:gd name="connsiteY67" fmla="*/ 1135857 h 1352551"/>
                <a:gd name="connsiteX68" fmla="*/ 2007393 w 2495550"/>
                <a:gd name="connsiteY68" fmla="*/ 1128713 h 1352551"/>
                <a:gd name="connsiteX69" fmla="*/ 1993106 w 2495550"/>
                <a:gd name="connsiteY69" fmla="*/ 1100138 h 1352551"/>
                <a:gd name="connsiteX70" fmla="*/ 1969293 w 2495550"/>
                <a:gd name="connsiteY70" fmla="*/ 1119188 h 1352551"/>
                <a:gd name="connsiteX71" fmla="*/ 1952625 w 2495550"/>
                <a:gd name="connsiteY71" fmla="*/ 1143001 h 1352551"/>
                <a:gd name="connsiteX72" fmla="*/ 1938337 w 2495550"/>
                <a:gd name="connsiteY72" fmla="*/ 1109663 h 1352551"/>
                <a:gd name="connsiteX73" fmla="*/ 1938337 w 2495550"/>
                <a:gd name="connsiteY73" fmla="*/ 1088232 h 1352551"/>
                <a:gd name="connsiteX74" fmla="*/ 1909762 w 2495550"/>
                <a:gd name="connsiteY74" fmla="*/ 1062038 h 1352551"/>
                <a:gd name="connsiteX75" fmla="*/ 1885950 w 2495550"/>
                <a:gd name="connsiteY75" fmla="*/ 1047751 h 1352551"/>
                <a:gd name="connsiteX76" fmla="*/ 1866900 w 2495550"/>
                <a:gd name="connsiteY76" fmla="*/ 1033463 h 1352551"/>
                <a:gd name="connsiteX77" fmla="*/ 1859756 w 2495550"/>
                <a:gd name="connsiteY77" fmla="*/ 1021557 h 1352551"/>
                <a:gd name="connsiteX78" fmla="*/ 1821656 w 2495550"/>
                <a:gd name="connsiteY78" fmla="*/ 1016795 h 1352551"/>
                <a:gd name="connsiteX79" fmla="*/ 1785937 w 2495550"/>
                <a:gd name="connsiteY79" fmla="*/ 1012032 h 1352551"/>
                <a:gd name="connsiteX80" fmla="*/ 1766887 w 2495550"/>
                <a:gd name="connsiteY80" fmla="*/ 985838 h 1352551"/>
                <a:gd name="connsiteX81" fmla="*/ 1726406 w 2495550"/>
                <a:gd name="connsiteY81" fmla="*/ 966788 h 1352551"/>
                <a:gd name="connsiteX82" fmla="*/ 1695450 w 2495550"/>
                <a:gd name="connsiteY82" fmla="*/ 952501 h 1352551"/>
                <a:gd name="connsiteX83" fmla="*/ 1676400 w 2495550"/>
                <a:gd name="connsiteY83" fmla="*/ 950120 h 1352551"/>
                <a:gd name="connsiteX84" fmla="*/ 1676400 w 2495550"/>
                <a:gd name="connsiteY84" fmla="*/ 926307 h 1352551"/>
                <a:gd name="connsiteX85" fmla="*/ 1657350 w 2495550"/>
                <a:gd name="connsiteY85" fmla="*/ 933451 h 1352551"/>
                <a:gd name="connsiteX86" fmla="*/ 1657350 w 2495550"/>
                <a:gd name="connsiteY86" fmla="*/ 933451 h 1352551"/>
                <a:gd name="connsiteX87" fmla="*/ 1635918 w 2495550"/>
                <a:gd name="connsiteY87" fmla="*/ 897732 h 1352551"/>
                <a:gd name="connsiteX88" fmla="*/ 1612106 w 2495550"/>
                <a:gd name="connsiteY88" fmla="*/ 876301 h 1352551"/>
                <a:gd name="connsiteX89" fmla="*/ 1597818 w 2495550"/>
                <a:gd name="connsiteY89" fmla="*/ 869157 h 1352551"/>
                <a:gd name="connsiteX90" fmla="*/ 1597818 w 2495550"/>
                <a:gd name="connsiteY90" fmla="*/ 850107 h 1352551"/>
                <a:gd name="connsiteX91" fmla="*/ 1619250 w 2495550"/>
                <a:gd name="connsiteY91" fmla="*/ 840582 h 1352551"/>
                <a:gd name="connsiteX92" fmla="*/ 1650206 w 2495550"/>
                <a:gd name="connsiteY92" fmla="*/ 847726 h 1352551"/>
                <a:gd name="connsiteX93" fmla="*/ 1674018 w 2495550"/>
                <a:gd name="connsiteY93" fmla="*/ 833438 h 1352551"/>
                <a:gd name="connsiteX94" fmla="*/ 1685925 w 2495550"/>
                <a:gd name="connsiteY94" fmla="*/ 821532 h 1352551"/>
                <a:gd name="connsiteX95" fmla="*/ 1704975 w 2495550"/>
                <a:gd name="connsiteY95" fmla="*/ 809626 h 1352551"/>
                <a:gd name="connsiteX96" fmla="*/ 1666875 w 2495550"/>
                <a:gd name="connsiteY96" fmla="*/ 776288 h 1352551"/>
                <a:gd name="connsiteX97" fmla="*/ 1640681 w 2495550"/>
                <a:gd name="connsiteY97" fmla="*/ 783432 h 1352551"/>
                <a:gd name="connsiteX98" fmla="*/ 1643061 w 2495550"/>
                <a:gd name="connsiteY98" fmla="*/ 800101 h 1352551"/>
                <a:gd name="connsiteX99" fmla="*/ 1624012 w 2495550"/>
                <a:gd name="connsiteY99" fmla="*/ 807244 h 1352551"/>
                <a:gd name="connsiteX100" fmla="*/ 1597819 w 2495550"/>
                <a:gd name="connsiteY100" fmla="*/ 814388 h 1352551"/>
                <a:gd name="connsiteX101" fmla="*/ 1576387 w 2495550"/>
                <a:gd name="connsiteY101" fmla="*/ 823913 h 1352551"/>
                <a:gd name="connsiteX102" fmla="*/ 1569243 w 2495550"/>
                <a:gd name="connsiteY102" fmla="*/ 840582 h 1352551"/>
                <a:gd name="connsiteX103" fmla="*/ 1547812 w 2495550"/>
                <a:gd name="connsiteY103" fmla="*/ 840582 h 1352551"/>
                <a:gd name="connsiteX104" fmla="*/ 1533525 w 2495550"/>
                <a:gd name="connsiteY104" fmla="*/ 850107 h 1352551"/>
                <a:gd name="connsiteX105" fmla="*/ 1502568 w 2495550"/>
                <a:gd name="connsiteY105" fmla="*/ 845345 h 1352551"/>
                <a:gd name="connsiteX106" fmla="*/ 1454943 w 2495550"/>
                <a:gd name="connsiteY106" fmla="*/ 840582 h 1352551"/>
                <a:gd name="connsiteX107" fmla="*/ 1433512 w 2495550"/>
                <a:gd name="connsiteY107" fmla="*/ 826295 h 1352551"/>
                <a:gd name="connsiteX108" fmla="*/ 1402556 w 2495550"/>
                <a:gd name="connsiteY108" fmla="*/ 828676 h 1352551"/>
                <a:gd name="connsiteX109" fmla="*/ 1376362 w 2495550"/>
                <a:gd name="connsiteY109" fmla="*/ 838201 h 1352551"/>
                <a:gd name="connsiteX110" fmla="*/ 1359693 w 2495550"/>
                <a:gd name="connsiteY110" fmla="*/ 833438 h 1352551"/>
                <a:gd name="connsiteX111" fmla="*/ 1340643 w 2495550"/>
                <a:gd name="connsiteY111" fmla="*/ 804863 h 1352551"/>
                <a:gd name="connsiteX112" fmla="*/ 1340643 w 2495550"/>
                <a:gd name="connsiteY112" fmla="*/ 792957 h 1352551"/>
                <a:gd name="connsiteX113" fmla="*/ 1331118 w 2495550"/>
                <a:gd name="connsiteY113" fmla="*/ 816770 h 1352551"/>
                <a:gd name="connsiteX114" fmla="*/ 1335881 w 2495550"/>
                <a:gd name="connsiteY114" fmla="*/ 850107 h 1352551"/>
                <a:gd name="connsiteX115" fmla="*/ 1328737 w 2495550"/>
                <a:gd name="connsiteY115" fmla="*/ 869157 h 1352551"/>
                <a:gd name="connsiteX116" fmla="*/ 1300162 w 2495550"/>
                <a:gd name="connsiteY116" fmla="*/ 869157 h 1352551"/>
                <a:gd name="connsiteX117" fmla="*/ 1281112 w 2495550"/>
                <a:gd name="connsiteY117" fmla="*/ 854870 h 1352551"/>
                <a:gd name="connsiteX118" fmla="*/ 1259681 w 2495550"/>
                <a:gd name="connsiteY118" fmla="*/ 854870 h 1352551"/>
                <a:gd name="connsiteX119" fmla="*/ 1235868 w 2495550"/>
                <a:gd name="connsiteY119" fmla="*/ 845345 h 1352551"/>
                <a:gd name="connsiteX120" fmla="*/ 1228725 w 2495550"/>
                <a:gd name="connsiteY120" fmla="*/ 838201 h 1352551"/>
                <a:gd name="connsiteX121" fmla="*/ 1228725 w 2495550"/>
                <a:gd name="connsiteY121" fmla="*/ 814388 h 1352551"/>
                <a:gd name="connsiteX122" fmla="*/ 1231106 w 2495550"/>
                <a:gd name="connsiteY122" fmla="*/ 790576 h 1352551"/>
                <a:gd name="connsiteX123" fmla="*/ 1235868 w 2495550"/>
                <a:gd name="connsiteY123" fmla="*/ 766763 h 1352551"/>
                <a:gd name="connsiteX124" fmla="*/ 1252537 w 2495550"/>
                <a:gd name="connsiteY124" fmla="*/ 752476 h 1352551"/>
                <a:gd name="connsiteX125" fmla="*/ 1259681 w 2495550"/>
                <a:gd name="connsiteY125" fmla="*/ 745332 h 1352551"/>
                <a:gd name="connsiteX126" fmla="*/ 1250156 w 2495550"/>
                <a:gd name="connsiteY126" fmla="*/ 721520 h 1352551"/>
                <a:gd name="connsiteX127" fmla="*/ 1216818 w 2495550"/>
                <a:gd name="connsiteY127" fmla="*/ 692945 h 1352551"/>
                <a:gd name="connsiteX128" fmla="*/ 1193006 w 2495550"/>
                <a:gd name="connsiteY128" fmla="*/ 676276 h 1352551"/>
                <a:gd name="connsiteX129" fmla="*/ 1178718 w 2495550"/>
                <a:gd name="connsiteY129" fmla="*/ 657226 h 1352551"/>
                <a:gd name="connsiteX130" fmla="*/ 1178718 w 2495550"/>
                <a:gd name="connsiteY130" fmla="*/ 657226 h 1352551"/>
                <a:gd name="connsiteX131" fmla="*/ 1183481 w 2495550"/>
                <a:gd name="connsiteY131" fmla="*/ 695326 h 1352551"/>
                <a:gd name="connsiteX132" fmla="*/ 1185862 w 2495550"/>
                <a:gd name="connsiteY132" fmla="*/ 723901 h 1352551"/>
                <a:gd name="connsiteX133" fmla="*/ 1212056 w 2495550"/>
                <a:gd name="connsiteY133" fmla="*/ 735807 h 1352551"/>
                <a:gd name="connsiteX134" fmla="*/ 1221581 w 2495550"/>
                <a:gd name="connsiteY134" fmla="*/ 750095 h 1352551"/>
                <a:gd name="connsiteX135" fmla="*/ 1212056 w 2495550"/>
                <a:gd name="connsiteY135" fmla="*/ 776288 h 1352551"/>
                <a:gd name="connsiteX136" fmla="*/ 1214437 w 2495550"/>
                <a:gd name="connsiteY136" fmla="*/ 802482 h 1352551"/>
                <a:gd name="connsiteX137" fmla="*/ 1207293 w 2495550"/>
                <a:gd name="connsiteY137" fmla="*/ 823913 h 1352551"/>
                <a:gd name="connsiteX138" fmla="*/ 1212056 w 2495550"/>
                <a:gd name="connsiteY138" fmla="*/ 842963 h 1352551"/>
                <a:gd name="connsiteX139" fmla="*/ 1212056 w 2495550"/>
                <a:gd name="connsiteY139" fmla="*/ 842963 h 1352551"/>
                <a:gd name="connsiteX140" fmla="*/ 1183481 w 2495550"/>
                <a:gd name="connsiteY140" fmla="*/ 842963 h 1352551"/>
                <a:gd name="connsiteX141" fmla="*/ 1166812 w 2495550"/>
                <a:gd name="connsiteY141" fmla="*/ 842963 h 1352551"/>
                <a:gd name="connsiteX142" fmla="*/ 1147762 w 2495550"/>
                <a:gd name="connsiteY142" fmla="*/ 852488 h 1352551"/>
                <a:gd name="connsiteX143" fmla="*/ 1131093 w 2495550"/>
                <a:gd name="connsiteY143" fmla="*/ 842963 h 1352551"/>
                <a:gd name="connsiteX144" fmla="*/ 1104900 w 2495550"/>
                <a:gd name="connsiteY144" fmla="*/ 852488 h 1352551"/>
                <a:gd name="connsiteX145" fmla="*/ 1083468 w 2495550"/>
                <a:gd name="connsiteY145" fmla="*/ 859632 h 1352551"/>
                <a:gd name="connsiteX146" fmla="*/ 1076325 w 2495550"/>
                <a:gd name="connsiteY146" fmla="*/ 847726 h 1352551"/>
                <a:gd name="connsiteX147" fmla="*/ 1047750 w 2495550"/>
                <a:gd name="connsiteY147" fmla="*/ 857251 h 1352551"/>
                <a:gd name="connsiteX148" fmla="*/ 1009650 w 2495550"/>
                <a:gd name="connsiteY148" fmla="*/ 828676 h 1352551"/>
                <a:gd name="connsiteX149" fmla="*/ 981075 w 2495550"/>
                <a:gd name="connsiteY149" fmla="*/ 831057 h 1352551"/>
                <a:gd name="connsiteX150" fmla="*/ 981075 w 2495550"/>
                <a:gd name="connsiteY150" fmla="*/ 854869 h 1352551"/>
                <a:gd name="connsiteX151" fmla="*/ 950118 w 2495550"/>
                <a:gd name="connsiteY151" fmla="*/ 857251 h 1352551"/>
                <a:gd name="connsiteX152" fmla="*/ 962025 w 2495550"/>
                <a:gd name="connsiteY152" fmla="*/ 833439 h 1352551"/>
                <a:gd name="connsiteX153" fmla="*/ 964406 w 2495550"/>
                <a:gd name="connsiteY153" fmla="*/ 809626 h 1352551"/>
                <a:gd name="connsiteX154" fmla="*/ 957262 w 2495550"/>
                <a:gd name="connsiteY154" fmla="*/ 773907 h 1352551"/>
                <a:gd name="connsiteX155" fmla="*/ 931068 w 2495550"/>
                <a:gd name="connsiteY155" fmla="*/ 783432 h 1352551"/>
                <a:gd name="connsiteX156" fmla="*/ 935832 w 2495550"/>
                <a:gd name="connsiteY156" fmla="*/ 790576 h 1352551"/>
                <a:gd name="connsiteX157" fmla="*/ 928687 w 2495550"/>
                <a:gd name="connsiteY157" fmla="*/ 804863 h 1352551"/>
                <a:gd name="connsiteX158" fmla="*/ 914400 w 2495550"/>
                <a:gd name="connsiteY158" fmla="*/ 828676 h 1352551"/>
                <a:gd name="connsiteX159" fmla="*/ 904875 w 2495550"/>
                <a:gd name="connsiteY159" fmla="*/ 833438 h 1352551"/>
                <a:gd name="connsiteX160" fmla="*/ 876300 w 2495550"/>
                <a:gd name="connsiteY160" fmla="*/ 804863 h 1352551"/>
                <a:gd name="connsiteX161" fmla="*/ 854868 w 2495550"/>
                <a:gd name="connsiteY161" fmla="*/ 792956 h 1352551"/>
                <a:gd name="connsiteX162" fmla="*/ 840581 w 2495550"/>
                <a:gd name="connsiteY162" fmla="*/ 783432 h 1352551"/>
                <a:gd name="connsiteX163" fmla="*/ 823912 w 2495550"/>
                <a:gd name="connsiteY163" fmla="*/ 764382 h 1352551"/>
                <a:gd name="connsiteX164" fmla="*/ 821531 w 2495550"/>
                <a:gd name="connsiteY164" fmla="*/ 738188 h 1352551"/>
                <a:gd name="connsiteX165" fmla="*/ 800100 w 2495550"/>
                <a:gd name="connsiteY165" fmla="*/ 697707 h 1352551"/>
                <a:gd name="connsiteX166" fmla="*/ 800100 w 2495550"/>
                <a:gd name="connsiteY166" fmla="*/ 723901 h 1352551"/>
                <a:gd name="connsiteX167" fmla="*/ 802481 w 2495550"/>
                <a:gd name="connsiteY167" fmla="*/ 762001 h 1352551"/>
                <a:gd name="connsiteX168" fmla="*/ 816768 w 2495550"/>
                <a:gd name="connsiteY168" fmla="*/ 797720 h 1352551"/>
                <a:gd name="connsiteX169" fmla="*/ 840581 w 2495550"/>
                <a:gd name="connsiteY169" fmla="*/ 838201 h 1352551"/>
                <a:gd name="connsiteX170" fmla="*/ 862012 w 2495550"/>
                <a:gd name="connsiteY170" fmla="*/ 859632 h 1352551"/>
                <a:gd name="connsiteX171" fmla="*/ 854868 w 2495550"/>
                <a:gd name="connsiteY171" fmla="*/ 878682 h 1352551"/>
                <a:gd name="connsiteX172" fmla="*/ 840581 w 2495550"/>
                <a:gd name="connsiteY172" fmla="*/ 907257 h 1352551"/>
                <a:gd name="connsiteX173" fmla="*/ 840581 w 2495550"/>
                <a:gd name="connsiteY173" fmla="*/ 907257 h 1352551"/>
                <a:gd name="connsiteX174" fmla="*/ 816768 w 2495550"/>
                <a:gd name="connsiteY174" fmla="*/ 907257 h 1352551"/>
                <a:gd name="connsiteX175" fmla="*/ 826293 w 2495550"/>
                <a:gd name="connsiteY175" fmla="*/ 873920 h 1352551"/>
                <a:gd name="connsiteX176" fmla="*/ 812006 w 2495550"/>
                <a:gd name="connsiteY176" fmla="*/ 890588 h 1352551"/>
                <a:gd name="connsiteX177" fmla="*/ 804862 w 2495550"/>
                <a:gd name="connsiteY177" fmla="*/ 866776 h 1352551"/>
                <a:gd name="connsiteX178" fmla="*/ 785812 w 2495550"/>
                <a:gd name="connsiteY178" fmla="*/ 869157 h 1352551"/>
                <a:gd name="connsiteX179" fmla="*/ 766762 w 2495550"/>
                <a:gd name="connsiteY179" fmla="*/ 866776 h 1352551"/>
                <a:gd name="connsiteX180" fmla="*/ 759618 w 2495550"/>
                <a:gd name="connsiteY180" fmla="*/ 857251 h 1352551"/>
                <a:gd name="connsiteX181" fmla="*/ 759618 w 2495550"/>
                <a:gd name="connsiteY181" fmla="*/ 857251 h 1352551"/>
                <a:gd name="connsiteX182" fmla="*/ 745331 w 2495550"/>
                <a:gd name="connsiteY182" fmla="*/ 854870 h 1352551"/>
                <a:gd name="connsiteX183" fmla="*/ 728662 w 2495550"/>
                <a:gd name="connsiteY183" fmla="*/ 854870 h 1352551"/>
                <a:gd name="connsiteX184" fmla="*/ 716756 w 2495550"/>
                <a:gd name="connsiteY184" fmla="*/ 871538 h 1352551"/>
                <a:gd name="connsiteX185" fmla="*/ 697706 w 2495550"/>
                <a:gd name="connsiteY185" fmla="*/ 871538 h 1352551"/>
                <a:gd name="connsiteX186" fmla="*/ 685800 w 2495550"/>
                <a:gd name="connsiteY186" fmla="*/ 857251 h 1352551"/>
                <a:gd name="connsiteX187" fmla="*/ 683418 w 2495550"/>
                <a:gd name="connsiteY187" fmla="*/ 857251 h 1352551"/>
                <a:gd name="connsiteX188" fmla="*/ 669131 w 2495550"/>
                <a:gd name="connsiteY188" fmla="*/ 871538 h 1352551"/>
                <a:gd name="connsiteX189" fmla="*/ 669131 w 2495550"/>
                <a:gd name="connsiteY189" fmla="*/ 885826 h 1352551"/>
                <a:gd name="connsiteX190" fmla="*/ 678656 w 2495550"/>
                <a:gd name="connsiteY190" fmla="*/ 895351 h 1352551"/>
                <a:gd name="connsiteX191" fmla="*/ 721518 w 2495550"/>
                <a:gd name="connsiteY191" fmla="*/ 895351 h 1352551"/>
                <a:gd name="connsiteX192" fmla="*/ 754856 w 2495550"/>
                <a:gd name="connsiteY192" fmla="*/ 895351 h 1352551"/>
                <a:gd name="connsiteX193" fmla="*/ 792956 w 2495550"/>
                <a:gd name="connsiteY193" fmla="*/ 892970 h 1352551"/>
                <a:gd name="connsiteX194" fmla="*/ 800100 w 2495550"/>
                <a:gd name="connsiteY194" fmla="*/ 904876 h 1352551"/>
                <a:gd name="connsiteX195" fmla="*/ 800100 w 2495550"/>
                <a:gd name="connsiteY195" fmla="*/ 904876 h 1352551"/>
                <a:gd name="connsiteX196" fmla="*/ 771525 w 2495550"/>
                <a:gd name="connsiteY196" fmla="*/ 919163 h 1352551"/>
                <a:gd name="connsiteX197" fmla="*/ 752475 w 2495550"/>
                <a:gd name="connsiteY197" fmla="*/ 935832 h 1352551"/>
                <a:gd name="connsiteX198" fmla="*/ 752475 w 2495550"/>
                <a:gd name="connsiteY198" fmla="*/ 935832 h 1352551"/>
                <a:gd name="connsiteX199" fmla="*/ 723900 w 2495550"/>
                <a:gd name="connsiteY199" fmla="*/ 923926 h 1352551"/>
                <a:gd name="connsiteX200" fmla="*/ 707231 w 2495550"/>
                <a:gd name="connsiteY200" fmla="*/ 914401 h 1352551"/>
                <a:gd name="connsiteX201" fmla="*/ 669131 w 2495550"/>
                <a:gd name="connsiteY201" fmla="*/ 914401 h 1352551"/>
                <a:gd name="connsiteX202" fmla="*/ 635793 w 2495550"/>
                <a:gd name="connsiteY202" fmla="*/ 919163 h 1352551"/>
                <a:gd name="connsiteX203" fmla="*/ 616743 w 2495550"/>
                <a:gd name="connsiteY203" fmla="*/ 902495 h 1352551"/>
                <a:gd name="connsiteX204" fmla="*/ 607218 w 2495550"/>
                <a:gd name="connsiteY204" fmla="*/ 864395 h 1352551"/>
                <a:gd name="connsiteX205" fmla="*/ 597693 w 2495550"/>
                <a:gd name="connsiteY205" fmla="*/ 850107 h 1352551"/>
                <a:gd name="connsiteX206" fmla="*/ 590550 w 2495550"/>
                <a:gd name="connsiteY206" fmla="*/ 833438 h 1352551"/>
                <a:gd name="connsiteX207" fmla="*/ 576262 w 2495550"/>
                <a:gd name="connsiteY207" fmla="*/ 840582 h 1352551"/>
                <a:gd name="connsiteX208" fmla="*/ 576262 w 2495550"/>
                <a:gd name="connsiteY208" fmla="*/ 864395 h 1352551"/>
                <a:gd name="connsiteX209" fmla="*/ 561975 w 2495550"/>
                <a:gd name="connsiteY209" fmla="*/ 850107 h 1352551"/>
                <a:gd name="connsiteX210" fmla="*/ 540543 w 2495550"/>
                <a:gd name="connsiteY210" fmla="*/ 842963 h 1352551"/>
                <a:gd name="connsiteX211" fmla="*/ 516731 w 2495550"/>
                <a:gd name="connsiteY211" fmla="*/ 845345 h 1352551"/>
                <a:gd name="connsiteX212" fmla="*/ 509587 w 2495550"/>
                <a:gd name="connsiteY212" fmla="*/ 866776 h 1352551"/>
                <a:gd name="connsiteX213" fmla="*/ 497681 w 2495550"/>
                <a:gd name="connsiteY213" fmla="*/ 871538 h 1352551"/>
                <a:gd name="connsiteX214" fmla="*/ 478631 w 2495550"/>
                <a:gd name="connsiteY214" fmla="*/ 871538 h 1352551"/>
                <a:gd name="connsiteX215" fmla="*/ 450056 w 2495550"/>
                <a:gd name="connsiteY215" fmla="*/ 881063 h 1352551"/>
                <a:gd name="connsiteX216" fmla="*/ 435768 w 2495550"/>
                <a:gd name="connsiteY216" fmla="*/ 904876 h 1352551"/>
                <a:gd name="connsiteX217" fmla="*/ 442912 w 2495550"/>
                <a:gd name="connsiteY217" fmla="*/ 912020 h 1352551"/>
                <a:gd name="connsiteX218" fmla="*/ 483393 w 2495550"/>
                <a:gd name="connsiteY218" fmla="*/ 890588 h 1352551"/>
                <a:gd name="connsiteX219" fmla="*/ 504825 w 2495550"/>
                <a:gd name="connsiteY219" fmla="*/ 895351 h 1352551"/>
                <a:gd name="connsiteX220" fmla="*/ 535781 w 2495550"/>
                <a:gd name="connsiteY220" fmla="*/ 883445 h 1352551"/>
                <a:gd name="connsiteX221" fmla="*/ 569118 w 2495550"/>
                <a:gd name="connsiteY221" fmla="*/ 909638 h 1352551"/>
                <a:gd name="connsiteX222" fmla="*/ 578643 w 2495550"/>
                <a:gd name="connsiteY222" fmla="*/ 935832 h 1352551"/>
                <a:gd name="connsiteX223" fmla="*/ 607218 w 2495550"/>
                <a:gd name="connsiteY223" fmla="*/ 928688 h 1352551"/>
                <a:gd name="connsiteX224" fmla="*/ 623887 w 2495550"/>
                <a:gd name="connsiteY224" fmla="*/ 950120 h 1352551"/>
                <a:gd name="connsiteX225" fmla="*/ 661987 w 2495550"/>
                <a:gd name="connsiteY225" fmla="*/ 954882 h 1352551"/>
                <a:gd name="connsiteX226" fmla="*/ 721518 w 2495550"/>
                <a:gd name="connsiteY226" fmla="*/ 964407 h 1352551"/>
                <a:gd name="connsiteX227" fmla="*/ 762000 w 2495550"/>
                <a:gd name="connsiteY227" fmla="*/ 971551 h 1352551"/>
                <a:gd name="connsiteX228" fmla="*/ 762000 w 2495550"/>
                <a:gd name="connsiteY228" fmla="*/ 971551 h 1352551"/>
                <a:gd name="connsiteX229" fmla="*/ 781050 w 2495550"/>
                <a:gd name="connsiteY229" fmla="*/ 940595 h 1352551"/>
                <a:gd name="connsiteX230" fmla="*/ 807243 w 2495550"/>
                <a:gd name="connsiteY230" fmla="*/ 940595 h 1352551"/>
                <a:gd name="connsiteX231" fmla="*/ 845343 w 2495550"/>
                <a:gd name="connsiteY231" fmla="*/ 940595 h 1352551"/>
                <a:gd name="connsiteX232" fmla="*/ 838200 w 2495550"/>
                <a:gd name="connsiteY232" fmla="*/ 954882 h 1352551"/>
                <a:gd name="connsiteX233" fmla="*/ 828675 w 2495550"/>
                <a:gd name="connsiteY233" fmla="*/ 969170 h 1352551"/>
                <a:gd name="connsiteX234" fmla="*/ 840581 w 2495550"/>
                <a:gd name="connsiteY234" fmla="*/ 978695 h 1352551"/>
                <a:gd name="connsiteX235" fmla="*/ 816768 w 2495550"/>
                <a:gd name="connsiteY235" fmla="*/ 997745 h 1352551"/>
                <a:gd name="connsiteX236" fmla="*/ 814387 w 2495550"/>
                <a:gd name="connsiteY236" fmla="*/ 1019176 h 1352551"/>
                <a:gd name="connsiteX237" fmla="*/ 807243 w 2495550"/>
                <a:gd name="connsiteY237" fmla="*/ 1031082 h 1352551"/>
                <a:gd name="connsiteX238" fmla="*/ 781050 w 2495550"/>
                <a:gd name="connsiteY238" fmla="*/ 1035845 h 1352551"/>
                <a:gd name="connsiteX239" fmla="*/ 788193 w 2495550"/>
                <a:gd name="connsiteY239" fmla="*/ 1059657 h 1352551"/>
                <a:gd name="connsiteX240" fmla="*/ 757237 w 2495550"/>
                <a:gd name="connsiteY240" fmla="*/ 1064420 h 1352551"/>
                <a:gd name="connsiteX241" fmla="*/ 742950 w 2495550"/>
                <a:gd name="connsiteY241" fmla="*/ 1047751 h 1352551"/>
                <a:gd name="connsiteX242" fmla="*/ 711993 w 2495550"/>
                <a:gd name="connsiteY242" fmla="*/ 1050132 h 1352551"/>
                <a:gd name="connsiteX243" fmla="*/ 685800 w 2495550"/>
                <a:gd name="connsiteY243" fmla="*/ 1057276 h 1352551"/>
                <a:gd name="connsiteX244" fmla="*/ 659606 w 2495550"/>
                <a:gd name="connsiteY244" fmla="*/ 1054895 h 1352551"/>
                <a:gd name="connsiteX245" fmla="*/ 638175 w 2495550"/>
                <a:gd name="connsiteY245" fmla="*/ 1052513 h 1352551"/>
                <a:gd name="connsiteX246" fmla="*/ 638175 w 2495550"/>
                <a:gd name="connsiteY246" fmla="*/ 1038226 h 1352551"/>
                <a:gd name="connsiteX247" fmla="*/ 616743 w 2495550"/>
                <a:gd name="connsiteY247" fmla="*/ 1040607 h 1352551"/>
                <a:gd name="connsiteX248" fmla="*/ 595312 w 2495550"/>
                <a:gd name="connsiteY248" fmla="*/ 1045370 h 1352551"/>
                <a:gd name="connsiteX249" fmla="*/ 588168 w 2495550"/>
                <a:gd name="connsiteY249" fmla="*/ 1035845 h 1352551"/>
                <a:gd name="connsiteX250" fmla="*/ 588168 w 2495550"/>
                <a:gd name="connsiteY250" fmla="*/ 1023938 h 1352551"/>
                <a:gd name="connsiteX251" fmla="*/ 588168 w 2495550"/>
                <a:gd name="connsiteY251" fmla="*/ 1023938 h 1352551"/>
                <a:gd name="connsiteX252" fmla="*/ 642937 w 2495550"/>
                <a:gd name="connsiteY252" fmla="*/ 1009651 h 1352551"/>
                <a:gd name="connsiteX253" fmla="*/ 664368 w 2495550"/>
                <a:gd name="connsiteY253" fmla="*/ 992982 h 1352551"/>
                <a:gd name="connsiteX254" fmla="*/ 664368 w 2495550"/>
                <a:gd name="connsiteY254" fmla="*/ 992982 h 1352551"/>
                <a:gd name="connsiteX255" fmla="*/ 664368 w 2495550"/>
                <a:gd name="connsiteY255" fmla="*/ 992982 h 1352551"/>
                <a:gd name="connsiteX256" fmla="*/ 614362 w 2495550"/>
                <a:gd name="connsiteY256" fmla="*/ 992982 h 1352551"/>
                <a:gd name="connsiteX257" fmla="*/ 597693 w 2495550"/>
                <a:gd name="connsiteY257" fmla="*/ 995363 h 1352551"/>
                <a:gd name="connsiteX258" fmla="*/ 595312 w 2495550"/>
                <a:gd name="connsiteY258" fmla="*/ 973932 h 1352551"/>
                <a:gd name="connsiteX259" fmla="*/ 566737 w 2495550"/>
                <a:gd name="connsiteY259" fmla="*/ 971551 h 1352551"/>
                <a:gd name="connsiteX260" fmla="*/ 576262 w 2495550"/>
                <a:gd name="connsiteY260" fmla="*/ 992982 h 1352551"/>
                <a:gd name="connsiteX261" fmla="*/ 561975 w 2495550"/>
                <a:gd name="connsiteY261" fmla="*/ 997745 h 1352551"/>
                <a:gd name="connsiteX262" fmla="*/ 528637 w 2495550"/>
                <a:gd name="connsiteY262" fmla="*/ 992982 h 1352551"/>
                <a:gd name="connsiteX263" fmla="*/ 509587 w 2495550"/>
                <a:gd name="connsiteY263" fmla="*/ 995363 h 1352551"/>
                <a:gd name="connsiteX264" fmla="*/ 523875 w 2495550"/>
                <a:gd name="connsiteY264" fmla="*/ 1012032 h 1352551"/>
                <a:gd name="connsiteX265" fmla="*/ 533400 w 2495550"/>
                <a:gd name="connsiteY265" fmla="*/ 1023938 h 1352551"/>
                <a:gd name="connsiteX266" fmla="*/ 523875 w 2495550"/>
                <a:gd name="connsiteY266" fmla="*/ 1033463 h 1352551"/>
                <a:gd name="connsiteX267" fmla="*/ 523875 w 2495550"/>
                <a:gd name="connsiteY267" fmla="*/ 1033463 h 1352551"/>
                <a:gd name="connsiteX268" fmla="*/ 514350 w 2495550"/>
                <a:gd name="connsiteY268" fmla="*/ 1059657 h 1352551"/>
                <a:gd name="connsiteX269" fmla="*/ 485775 w 2495550"/>
                <a:gd name="connsiteY269" fmla="*/ 1081088 h 1352551"/>
                <a:gd name="connsiteX270" fmla="*/ 471487 w 2495550"/>
                <a:gd name="connsiteY270" fmla="*/ 1076326 h 1352551"/>
                <a:gd name="connsiteX271" fmla="*/ 454818 w 2495550"/>
                <a:gd name="connsiteY271" fmla="*/ 1090613 h 1352551"/>
                <a:gd name="connsiteX272" fmla="*/ 447675 w 2495550"/>
                <a:gd name="connsiteY272" fmla="*/ 1088232 h 1352551"/>
                <a:gd name="connsiteX273" fmla="*/ 450056 w 2495550"/>
                <a:gd name="connsiteY273" fmla="*/ 1064420 h 1352551"/>
                <a:gd name="connsiteX274" fmla="*/ 452437 w 2495550"/>
                <a:gd name="connsiteY274" fmla="*/ 1040607 h 1352551"/>
                <a:gd name="connsiteX275" fmla="*/ 442912 w 2495550"/>
                <a:gd name="connsiteY275" fmla="*/ 1035845 h 1352551"/>
                <a:gd name="connsiteX276" fmla="*/ 440531 w 2495550"/>
                <a:gd name="connsiteY276" fmla="*/ 1052513 h 1352551"/>
                <a:gd name="connsiteX277" fmla="*/ 433387 w 2495550"/>
                <a:gd name="connsiteY277" fmla="*/ 1066801 h 1352551"/>
                <a:gd name="connsiteX278" fmla="*/ 409575 w 2495550"/>
                <a:gd name="connsiteY278" fmla="*/ 1057276 h 1352551"/>
                <a:gd name="connsiteX279" fmla="*/ 400050 w 2495550"/>
                <a:gd name="connsiteY279" fmla="*/ 1054895 h 1352551"/>
                <a:gd name="connsiteX280" fmla="*/ 400050 w 2495550"/>
                <a:gd name="connsiteY280" fmla="*/ 1073945 h 1352551"/>
                <a:gd name="connsiteX281" fmla="*/ 421481 w 2495550"/>
                <a:gd name="connsiteY281" fmla="*/ 1092995 h 1352551"/>
                <a:gd name="connsiteX282" fmla="*/ 392906 w 2495550"/>
                <a:gd name="connsiteY282" fmla="*/ 1095376 h 1352551"/>
                <a:gd name="connsiteX283" fmla="*/ 388143 w 2495550"/>
                <a:gd name="connsiteY283" fmla="*/ 1104901 h 1352551"/>
                <a:gd name="connsiteX284" fmla="*/ 359568 w 2495550"/>
                <a:gd name="connsiteY284" fmla="*/ 1095376 h 1352551"/>
                <a:gd name="connsiteX285" fmla="*/ 359568 w 2495550"/>
                <a:gd name="connsiteY285" fmla="*/ 1114426 h 1352551"/>
                <a:gd name="connsiteX286" fmla="*/ 350043 w 2495550"/>
                <a:gd name="connsiteY286" fmla="*/ 1126332 h 1352551"/>
                <a:gd name="connsiteX287" fmla="*/ 340518 w 2495550"/>
                <a:gd name="connsiteY287" fmla="*/ 1126332 h 1352551"/>
                <a:gd name="connsiteX288" fmla="*/ 333375 w 2495550"/>
                <a:gd name="connsiteY288" fmla="*/ 1092995 h 1352551"/>
                <a:gd name="connsiteX289" fmla="*/ 307181 w 2495550"/>
                <a:gd name="connsiteY289" fmla="*/ 1078707 h 1352551"/>
                <a:gd name="connsiteX290" fmla="*/ 288131 w 2495550"/>
                <a:gd name="connsiteY290" fmla="*/ 1066801 h 1352551"/>
                <a:gd name="connsiteX291" fmla="*/ 295275 w 2495550"/>
                <a:gd name="connsiteY291" fmla="*/ 1016795 h 1352551"/>
                <a:gd name="connsiteX292" fmla="*/ 302418 w 2495550"/>
                <a:gd name="connsiteY292" fmla="*/ 983457 h 1352551"/>
                <a:gd name="connsiteX293" fmla="*/ 345281 w 2495550"/>
                <a:gd name="connsiteY293" fmla="*/ 959645 h 1352551"/>
                <a:gd name="connsiteX294" fmla="*/ 354806 w 2495550"/>
                <a:gd name="connsiteY294" fmla="*/ 942976 h 1352551"/>
                <a:gd name="connsiteX295" fmla="*/ 366712 w 2495550"/>
                <a:gd name="connsiteY295" fmla="*/ 916782 h 1352551"/>
                <a:gd name="connsiteX296" fmla="*/ 366712 w 2495550"/>
                <a:gd name="connsiteY296" fmla="*/ 916782 h 1352551"/>
                <a:gd name="connsiteX297" fmla="*/ 338137 w 2495550"/>
                <a:gd name="connsiteY297" fmla="*/ 923926 h 1352551"/>
                <a:gd name="connsiteX298" fmla="*/ 330993 w 2495550"/>
                <a:gd name="connsiteY298" fmla="*/ 900113 h 1352551"/>
                <a:gd name="connsiteX299" fmla="*/ 328612 w 2495550"/>
                <a:gd name="connsiteY299" fmla="*/ 921545 h 1352551"/>
                <a:gd name="connsiteX300" fmla="*/ 316706 w 2495550"/>
                <a:gd name="connsiteY300" fmla="*/ 954882 h 1352551"/>
                <a:gd name="connsiteX301" fmla="*/ 304800 w 2495550"/>
                <a:gd name="connsiteY301" fmla="*/ 947738 h 1352551"/>
                <a:gd name="connsiteX302" fmla="*/ 304800 w 2495550"/>
                <a:gd name="connsiteY302" fmla="*/ 923926 h 1352551"/>
                <a:gd name="connsiteX303" fmla="*/ 304800 w 2495550"/>
                <a:gd name="connsiteY303" fmla="*/ 912020 h 1352551"/>
                <a:gd name="connsiteX304" fmla="*/ 295275 w 2495550"/>
                <a:gd name="connsiteY304" fmla="*/ 900113 h 1352551"/>
                <a:gd name="connsiteX305" fmla="*/ 285750 w 2495550"/>
                <a:gd name="connsiteY305" fmla="*/ 907257 h 1352551"/>
                <a:gd name="connsiteX306" fmla="*/ 280987 w 2495550"/>
                <a:gd name="connsiteY306" fmla="*/ 942976 h 1352551"/>
                <a:gd name="connsiteX307" fmla="*/ 297656 w 2495550"/>
                <a:gd name="connsiteY307" fmla="*/ 962026 h 1352551"/>
                <a:gd name="connsiteX308" fmla="*/ 292893 w 2495550"/>
                <a:gd name="connsiteY308" fmla="*/ 981076 h 1352551"/>
                <a:gd name="connsiteX309" fmla="*/ 280987 w 2495550"/>
                <a:gd name="connsiteY309" fmla="*/ 1012032 h 1352551"/>
                <a:gd name="connsiteX310" fmla="*/ 266700 w 2495550"/>
                <a:gd name="connsiteY310" fmla="*/ 1035845 h 1352551"/>
                <a:gd name="connsiteX311" fmla="*/ 223837 w 2495550"/>
                <a:gd name="connsiteY311" fmla="*/ 1023938 h 1352551"/>
                <a:gd name="connsiteX312" fmla="*/ 216693 w 2495550"/>
                <a:gd name="connsiteY312" fmla="*/ 992982 h 1352551"/>
                <a:gd name="connsiteX313" fmla="*/ 173831 w 2495550"/>
                <a:gd name="connsiteY313" fmla="*/ 966788 h 1352551"/>
                <a:gd name="connsiteX314" fmla="*/ 121443 w 2495550"/>
                <a:gd name="connsiteY314" fmla="*/ 945357 h 1352551"/>
                <a:gd name="connsiteX315" fmla="*/ 78581 w 2495550"/>
                <a:gd name="connsiteY315" fmla="*/ 907257 h 1352551"/>
                <a:gd name="connsiteX316" fmla="*/ 52387 w 2495550"/>
                <a:gd name="connsiteY316" fmla="*/ 869157 h 1352551"/>
                <a:gd name="connsiteX317" fmla="*/ 28575 w 2495550"/>
                <a:gd name="connsiteY317" fmla="*/ 809626 h 1352551"/>
                <a:gd name="connsiteX318" fmla="*/ 16668 w 2495550"/>
                <a:gd name="connsiteY318" fmla="*/ 740570 h 1352551"/>
                <a:gd name="connsiteX319" fmla="*/ 19050 w 2495550"/>
                <a:gd name="connsiteY319" fmla="*/ 681038 h 1352551"/>
                <a:gd name="connsiteX320" fmla="*/ 0 w 2495550"/>
                <a:gd name="connsiteY320" fmla="*/ 500064 h 1352551"/>
                <a:gd name="connsiteX321" fmla="*/ 16668 w 2495550"/>
                <a:gd name="connsiteY321" fmla="*/ 0 h 1352551"/>
                <a:gd name="connsiteX322" fmla="*/ 2069306 w 2495550"/>
                <a:gd name="connsiteY322" fmla="*/ 4763 h 1352551"/>
                <a:gd name="connsiteX0" fmla="*/ 2069306 w 2495550"/>
                <a:gd name="connsiteY0" fmla="*/ 4763 h 1352551"/>
                <a:gd name="connsiteX1" fmla="*/ 2074068 w 2495550"/>
                <a:gd name="connsiteY1" fmla="*/ 38101 h 1352551"/>
                <a:gd name="connsiteX2" fmla="*/ 2083593 w 2495550"/>
                <a:gd name="connsiteY2" fmla="*/ 92870 h 1352551"/>
                <a:gd name="connsiteX3" fmla="*/ 2105025 w 2495550"/>
                <a:gd name="connsiteY3" fmla="*/ 138113 h 1352551"/>
                <a:gd name="connsiteX4" fmla="*/ 2102643 w 2495550"/>
                <a:gd name="connsiteY4" fmla="*/ 188120 h 1352551"/>
                <a:gd name="connsiteX5" fmla="*/ 2102643 w 2495550"/>
                <a:gd name="connsiteY5" fmla="*/ 233363 h 1352551"/>
                <a:gd name="connsiteX6" fmla="*/ 2097881 w 2495550"/>
                <a:gd name="connsiteY6" fmla="*/ 283370 h 1352551"/>
                <a:gd name="connsiteX7" fmla="*/ 2112168 w 2495550"/>
                <a:gd name="connsiteY7" fmla="*/ 323851 h 1352551"/>
                <a:gd name="connsiteX8" fmla="*/ 2126456 w 2495550"/>
                <a:gd name="connsiteY8" fmla="*/ 354807 h 1352551"/>
                <a:gd name="connsiteX9" fmla="*/ 2121693 w 2495550"/>
                <a:gd name="connsiteY9" fmla="*/ 392907 h 1352551"/>
                <a:gd name="connsiteX10" fmla="*/ 2135981 w 2495550"/>
                <a:gd name="connsiteY10" fmla="*/ 431007 h 1352551"/>
                <a:gd name="connsiteX11" fmla="*/ 2162175 w 2495550"/>
                <a:gd name="connsiteY11" fmla="*/ 459582 h 1352551"/>
                <a:gd name="connsiteX12" fmla="*/ 2185987 w 2495550"/>
                <a:gd name="connsiteY12" fmla="*/ 485776 h 1352551"/>
                <a:gd name="connsiteX13" fmla="*/ 2195512 w 2495550"/>
                <a:gd name="connsiteY13" fmla="*/ 521495 h 1352551"/>
                <a:gd name="connsiteX14" fmla="*/ 2233612 w 2495550"/>
                <a:gd name="connsiteY14" fmla="*/ 638176 h 1352551"/>
                <a:gd name="connsiteX15" fmla="*/ 2255043 w 2495550"/>
                <a:gd name="connsiteY15" fmla="*/ 723901 h 1352551"/>
                <a:gd name="connsiteX16" fmla="*/ 2283618 w 2495550"/>
                <a:gd name="connsiteY16" fmla="*/ 769145 h 1352551"/>
                <a:gd name="connsiteX17" fmla="*/ 2305050 w 2495550"/>
                <a:gd name="connsiteY17" fmla="*/ 826295 h 1352551"/>
                <a:gd name="connsiteX18" fmla="*/ 2314575 w 2495550"/>
                <a:gd name="connsiteY18" fmla="*/ 876301 h 1352551"/>
                <a:gd name="connsiteX19" fmla="*/ 2357437 w 2495550"/>
                <a:gd name="connsiteY19" fmla="*/ 914401 h 1352551"/>
                <a:gd name="connsiteX20" fmla="*/ 2359818 w 2495550"/>
                <a:gd name="connsiteY20" fmla="*/ 954882 h 1352551"/>
                <a:gd name="connsiteX21" fmla="*/ 2364581 w 2495550"/>
                <a:gd name="connsiteY21" fmla="*/ 969170 h 1352551"/>
                <a:gd name="connsiteX22" fmla="*/ 2381250 w 2495550"/>
                <a:gd name="connsiteY22" fmla="*/ 983457 h 1352551"/>
                <a:gd name="connsiteX23" fmla="*/ 2376487 w 2495550"/>
                <a:gd name="connsiteY23" fmla="*/ 1000126 h 1352551"/>
                <a:gd name="connsiteX24" fmla="*/ 2409825 w 2495550"/>
                <a:gd name="connsiteY24" fmla="*/ 1023938 h 1352551"/>
                <a:gd name="connsiteX25" fmla="*/ 2426493 w 2495550"/>
                <a:gd name="connsiteY25" fmla="*/ 1064420 h 1352551"/>
                <a:gd name="connsiteX26" fmla="*/ 2407443 w 2495550"/>
                <a:gd name="connsiteY26" fmla="*/ 1073945 h 1352551"/>
                <a:gd name="connsiteX27" fmla="*/ 2393156 w 2495550"/>
                <a:gd name="connsiteY27" fmla="*/ 1052513 h 1352551"/>
                <a:gd name="connsiteX28" fmla="*/ 2381250 w 2495550"/>
                <a:gd name="connsiteY28" fmla="*/ 1040607 h 1352551"/>
                <a:gd name="connsiteX29" fmla="*/ 2371725 w 2495550"/>
                <a:gd name="connsiteY29" fmla="*/ 1040607 h 1352551"/>
                <a:gd name="connsiteX30" fmla="*/ 2369343 w 2495550"/>
                <a:gd name="connsiteY30" fmla="*/ 1062038 h 1352551"/>
                <a:gd name="connsiteX31" fmla="*/ 2388393 w 2495550"/>
                <a:gd name="connsiteY31" fmla="*/ 1095376 h 1352551"/>
                <a:gd name="connsiteX32" fmla="*/ 2402681 w 2495550"/>
                <a:gd name="connsiteY32" fmla="*/ 1109663 h 1352551"/>
                <a:gd name="connsiteX33" fmla="*/ 2416968 w 2495550"/>
                <a:gd name="connsiteY33" fmla="*/ 1090613 h 1352551"/>
                <a:gd name="connsiteX34" fmla="*/ 2431256 w 2495550"/>
                <a:gd name="connsiteY34" fmla="*/ 1095376 h 1352551"/>
                <a:gd name="connsiteX35" fmla="*/ 2438400 w 2495550"/>
                <a:gd name="connsiteY35" fmla="*/ 1121570 h 1352551"/>
                <a:gd name="connsiteX36" fmla="*/ 2440781 w 2495550"/>
                <a:gd name="connsiteY36" fmla="*/ 1133476 h 1352551"/>
                <a:gd name="connsiteX37" fmla="*/ 2416968 w 2495550"/>
                <a:gd name="connsiteY37" fmla="*/ 1135857 h 1352551"/>
                <a:gd name="connsiteX38" fmla="*/ 2431256 w 2495550"/>
                <a:gd name="connsiteY38" fmla="*/ 1157288 h 1352551"/>
                <a:gd name="connsiteX39" fmla="*/ 2459831 w 2495550"/>
                <a:gd name="connsiteY39" fmla="*/ 1164432 h 1352551"/>
                <a:gd name="connsiteX40" fmla="*/ 2478881 w 2495550"/>
                <a:gd name="connsiteY40" fmla="*/ 1195388 h 1352551"/>
                <a:gd name="connsiteX41" fmla="*/ 2471737 w 2495550"/>
                <a:gd name="connsiteY41" fmla="*/ 1240632 h 1352551"/>
                <a:gd name="connsiteX42" fmla="*/ 2476500 w 2495550"/>
                <a:gd name="connsiteY42" fmla="*/ 1295401 h 1352551"/>
                <a:gd name="connsiteX43" fmla="*/ 2495550 w 2495550"/>
                <a:gd name="connsiteY43" fmla="*/ 1352551 h 1352551"/>
                <a:gd name="connsiteX44" fmla="*/ 2474118 w 2495550"/>
                <a:gd name="connsiteY44" fmla="*/ 1352551 h 1352551"/>
                <a:gd name="connsiteX45" fmla="*/ 2445543 w 2495550"/>
                <a:gd name="connsiteY45" fmla="*/ 1340645 h 1352551"/>
                <a:gd name="connsiteX46" fmla="*/ 2428875 w 2495550"/>
                <a:gd name="connsiteY46" fmla="*/ 1340645 h 1352551"/>
                <a:gd name="connsiteX47" fmla="*/ 2412206 w 2495550"/>
                <a:gd name="connsiteY47" fmla="*/ 1331120 h 1352551"/>
                <a:gd name="connsiteX48" fmla="*/ 2395537 w 2495550"/>
                <a:gd name="connsiteY48" fmla="*/ 1321595 h 1352551"/>
                <a:gd name="connsiteX49" fmla="*/ 2400300 w 2495550"/>
                <a:gd name="connsiteY49" fmla="*/ 1273970 h 1352551"/>
                <a:gd name="connsiteX50" fmla="*/ 2352675 w 2495550"/>
                <a:gd name="connsiteY50" fmla="*/ 1250157 h 1352551"/>
                <a:gd name="connsiteX51" fmla="*/ 2336006 w 2495550"/>
                <a:gd name="connsiteY51" fmla="*/ 1216819 h 1352551"/>
                <a:gd name="connsiteX52" fmla="*/ 2278856 w 2495550"/>
                <a:gd name="connsiteY52" fmla="*/ 1185864 h 1352551"/>
                <a:gd name="connsiteX53" fmla="*/ 2235993 w 2495550"/>
                <a:gd name="connsiteY53" fmla="*/ 1178720 h 1352551"/>
                <a:gd name="connsiteX54" fmla="*/ 2209800 w 2495550"/>
                <a:gd name="connsiteY54" fmla="*/ 1193007 h 1352551"/>
                <a:gd name="connsiteX55" fmla="*/ 2195512 w 2495550"/>
                <a:gd name="connsiteY55" fmla="*/ 1190626 h 1352551"/>
                <a:gd name="connsiteX56" fmla="*/ 2200275 w 2495550"/>
                <a:gd name="connsiteY56" fmla="*/ 1173957 h 1352551"/>
                <a:gd name="connsiteX57" fmla="*/ 2240756 w 2495550"/>
                <a:gd name="connsiteY57" fmla="*/ 1138239 h 1352551"/>
                <a:gd name="connsiteX58" fmla="*/ 2216943 w 2495550"/>
                <a:gd name="connsiteY58" fmla="*/ 1128713 h 1352551"/>
                <a:gd name="connsiteX59" fmla="*/ 2193131 w 2495550"/>
                <a:gd name="connsiteY59" fmla="*/ 1159670 h 1352551"/>
                <a:gd name="connsiteX60" fmla="*/ 2171700 w 2495550"/>
                <a:gd name="connsiteY60" fmla="*/ 1169195 h 1352551"/>
                <a:gd name="connsiteX61" fmla="*/ 2164556 w 2495550"/>
                <a:gd name="connsiteY61" fmla="*/ 1157288 h 1352551"/>
                <a:gd name="connsiteX62" fmla="*/ 2155031 w 2495550"/>
                <a:gd name="connsiteY62" fmla="*/ 1152526 h 1352551"/>
                <a:gd name="connsiteX63" fmla="*/ 2135981 w 2495550"/>
                <a:gd name="connsiteY63" fmla="*/ 1157288 h 1352551"/>
                <a:gd name="connsiteX64" fmla="*/ 2107406 w 2495550"/>
                <a:gd name="connsiteY64" fmla="*/ 1147763 h 1352551"/>
                <a:gd name="connsiteX65" fmla="*/ 2093119 w 2495550"/>
                <a:gd name="connsiteY65" fmla="*/ 1145383 h 1352551"/>
                <a:gd name="connsiteX66" fmla="*/ 2066924 w 2495550"/>
                <a:gd name="connsiteY66" fmla="*/ 1131094 h 1352551"/>
                <a:gd name="connsiteX67" fmla="*/ 2052638 w 2495550"/>
                <a:gd name="connsiteY67" fmla="*/ 1135857 h 1352551"/>
                <a:gd name="connsiteX68" fmla="*/ 2007393 w 2495550"/>
                <a:gd name="connsiteY68" fmla="*/ 1128713 h 1352551"/>
                <a:gd name="connsiteX69" fmla="*/ 1993106 w 2495550"/>
                <a:gd name="connsiteY69" fmla="*/ 1100138 h 1352551"/>
                <a:gd name="connsiteX70" fmla="*/ 1969293 w 2495550"/>
                <a:gd name="connsiteY70" fmla="*/ 1119188 h 1352551"/>
                <a:gd name="connsiteX71" fmla="*/ 1952625 w 2495550"/>
                <a:gd name="connsiteY71" fmla="*/ 1143001 h 1352551"/>
                <a:gd name="connsiteX72" fmla="*/ 1938337 w 2495550"/>
                <a:gd name="connsiteY72" fmla="*/ 1109663 h 1352551"/>
                <a:gd name="connsiteX73" fmla="*/ 1938337 w 2495550"/>
                <a:gd name="connsiteY73" fmla="*/ 1088232 h 1352551"/>
                <a:gd name="connsiteX74" fmla="*/ 1909762 w 2495550"/>
                <a:gd name="connsiteY74" fmla="*/ 1062038 h 1352551"/>
                <a:gd name="connsiteX75" fmla="*/ 1885950 w 2495550"/>
                <a:gd name="connsiteY75" fmla="*/ 1047751 h 1352551"/>
                <a:gd name="connsiteX76" fmla="*/ 1866900 w 2495550"/>
                <a:gd name="connsiteY76" fmla="*/ 1033463 h 1352551"/>
                <a:gd name="connsiteX77" fmla="*/ 1859756 w 2495550"/>
                <a:gd name="connsiteY77" fmla="*/ 1021557 h 1352551"/>
                <a:gd name="connsiteX78" fmla="*/ 1821656 w 2495550"/>
                <a:gd name="connsiteY78" fmla="*/ 1016795 h 1352551"/>
                <a:gd name="connsiteX79" fmla="*/ 1785937 w 2495550"/>
                <a:gd name="connsiteY79" fmla="*/ 1012032 h 1352551"/>
                <a:gd name="connsiteX80" fmla="*/ 1766887 w 2495550"/>
                <a:gd name="connsiteY80" fmla="*/ 985838 h 1352551"/>
                <a:gd name="connsiteX81" fmla="*/ 1726406 w 2495550"/>
                <a:gd name="connsiteY81" fmla="*/ 966788 h 1352551"/>
                <a:gd name="connsiteX82" fmla="*/ 1695450 w 2495550"/>
                <a:gd name="connsiteY82" fmla="*/ 952501 h 1352551"/>
                <a:gd name="connsiteX83" fmla="*/ 1676400 w 2495550"/>
                <a:gd name="connsiteY83" fmla="*/ 950120 h 1352551"/>
                <a:gd name="connsiteX84" fmla="*/ 1676400 w 2495550"/>
                <a:gd name="connsiteY84" fmla="*/ 926307 h 1352551"/>
                <a:gd name="connsiteX85" fmla="*/ 1657350 w 2495550"/>
                <a:gd name="connsiteY85" fmla="*/ 933451 h 1352551"/>
                <a:gd name="connsiteX86" fmla="*/ 1657350 w 2495550"/>
                <a:gd name="connsiteY86" fmla="*/ 933451 h 1352551"/>
                <a:gd name="connsiteX87" fmla="*/ 1635918 w 2495550"/>
                <a:gd name="connsiteY87" fmla="*/ 897732 h 1352551"/>
                <a:gd name="connsiteX88" fmla="*/ 1612106 w 2495550"/>
                <a:gd name="connsiteY88" fmla="*/ 876301 h 1352551"/>
                <a:gd name="connsiteX89" fmla="*/ 1597818 w 2495550"/>
                <a:gd name="connsiteY89" fmla="*/ 869157 h 1352551"/>
                <a:gd name="connsiteX90" fmla="*/ 1597818 w 2495550"/>
                <a:gd name="connsiteY90" fmla="*/ 850107 h 1352551"/>
                <a:gd name="connsiteX91" fmla="*/ 1619250 w 2495550"/>
                <a:gd name="connsiteY91" fmla="*/ 840582 h 1352551"/>
                <a:gd name="connsiteX92" fmla="*/ 1650206 w 2495550"/>
                <a:gd name="connsiteY92" fmla="*/ 847726 h 1352551"/>
                <a:gd name="connsiteX93" fmla="*/ 1674018 w 2495550"/>
                <a:gd name="connsiteY93" fmla="*/ 833438 h 1352551"/>
                <a:gd name="connsiteX94" fmla="*/ 1685925 w 2495550"/>
                <a:gd name="connsiteY94" fmla="*/ 821532 h 1352551"/>
                <a:gd name="connsiteX95" fmla="*/ 1704975 w 2495550"/>
                <a:gd name="connsiteY95" fmla="*/ 809626 h 1352551"/>
                <a:gd name="connsiteX96" fmla="*/ 1666875 w 2495550"/>
                <a:gd name="connsiteY96" fmla="*/ 776288 h 1352551"/>
                <a:gd name="connsiteX97" fmla="*/ 1640681 w 2495550"/>
                <a:gd name="connsiteY97" fmla="*/ 783432 h 1352551"/>
                <a:gd name="connsiteX98" fmla="*/ 1643061 w 2495550"/>
                <a:gd name="connsiteY98" fmla="*/ 800101 h 1352551"/>
                <a:gd name="connsiteX99" fmla="*/ 1624012 w 2495550"/>
                <a:gd name="connsiteY99" fmla="*/ 807244 h 1352551"/>
                <a:gd name="connsiteX100" fmla="*/ 1597819 w 2495550"/>
                <a:gd name="connsiteY100" fmla="*/ 814388 h 1352551"/>
                <a:gd name="connsiteX101" fmla="*/ 1576387 w 2495550"/>
                <a:gd name="connsiteY101" fmla="*/ 823913 h 1352551"/>
                <a:gd name="connsiteX102" fmla="*/ 1569243 w 2495550"/>
                <a:gd name="connsiteY102" fmla="*/ 840582 h 1352551"/>
                <a:gd name="connsiteX103" fmla="*/ 1547812 w 2495550"/>
                <a:gd name="connsiteY103" fmla="*/ 840582 h 1352551"/>
                <a:gd name="connsiteX104" fmla="*/ 1533525 w 2495550"/>
                <a:gd name="connsiteY104" fmla="*/ 850107 h 1352551"/>
                <a:gd name="connsiteX105" fmla="*/ 1502568 w 2495550"/>
                <a:gd name="connsiteY105" fmla="*/ 845345 h 1352551"/>
                <a:gd name="connsiteX106" fmla="*/ 1454943 w 2495550"/>
                <a:gd name="connsiteY106" fmla="*/ 840582 h 1352551"/>
                <a:gd name="connsiteX107" fmla="*/ 1433512 w 2495550"/>
                <a:gd name="connsiteY107" fmla="*/ 826295 h 1352551"/>
                <a:gd name="connsiteX108" fmla="*/ 1402556 w 2495550"/>
                <a:gd name="connsiteY108" fmla="*/ 828676 h 1352551"/>
                <a:gd name="connsiteX109" fmla="*/ 1376362 w 2495550"/>
                <a:gd name="connsiteY109" fmla="*/ 838201 h 1352551"/>
                <a:gd name="connsiteX110" fmla="*/ 1359693 w 2495550"/>
                <a:gd name="connsiteY110" fmla="*/ 833438 h 1352551"/>
                <a:gd name="connsiteX111" fmla="*/ 1340643 w 2495550"/>
                <a:gd name="connsiteY111" fmla="*/ 804863 h 1352551"/>
                <a:gd name="connsiteX112" fmla="*/ 1340643 w 2495550"/>
                <a:gd name="connsiteY112" fmla="*/ 792957 h 1352551"/>
                <a:gd name="connsiteX113" fmla="*/ 1331118 w 2495550"/>
                <a:gd name="connsiteY113" fmla="*/ 816770 h 1352551"/>
                <a:gd name="connsiteX114" fmla="*/ 1335881 w 2495550"/>
                <a:gd name="connsiteY114" fmla="*/ 850107 h 1352551"/>
                <a:gd name="connsiteX115" fmla="*/ 1328737 w 2495550"/>
                <a:gd name="connsiteY115" fmla="*/ 869157 h 1352551"/>
                <a:gd name="connsiteX116" fmla="*/ 1300162 w 2495550"/>
                <a:gd name="connsiteY116" fmla="*/ 869157 h 1352551"/>
                <a:gd name="connsiteX117" fmla="*/ 1281112 w 2495550"/>
                <a:gd name="connsiteY117" fmla="*/ 854870 h 1352551"/>
                <a:gd name="connsiteX118" fmla="*/ 1259681 w 2495550"/>
                <a:gd name="connsiteY118" fmla="*/ 854870 h 1352551"/>
                <a:gd name="connsiteX119" fmla="*/ 1235868 w 2495550"/>
                <a:gd name="connsiteY119" fmla="*/ 845345 h 1352551"/>
                <a:gd name="connsiteX120" fmla="*/ 1228725 w 2495550"/>
                <a:gd name="connsiteY120" fmla="*/ 838201 h 1352551"/>
                <a:gd name="connsiteX121" fmla="*/ 1228725 w 2495550"/>
                <a:gd name="connsiteY121" fmla="*/ 814388 h 1352551"/>
                <a:gd name="connsiteX122" fmla="*/ 1231106 w 2495550"/>
                <a:gd name="connsiteY122" fmla="*/ 790576 h 1352551"/>
                <a:gd name="connsiteX123" fmla="*/ 1235868 w 2495550"/>
                <a:gd name="connsiteY123" fmla="*/ 766763 h 1352551"/>
                <a:gd name="connsiteX124" fmla="*/ 1252537 w 2495550"/>
                <a:gd name="connsiteY124" fmla="*/ 752476 h 1352551"/>
                <a:gd name="connsiteX125" fmla="*/ 1259681 w 2495550"/>
                <a:gd name="connsiteY125" fmla="*/ 745332 h 1352551"/>
                <a:gd name="connsiteX126" fmla="*/ 1250156 w 2495550"/>
                <a:gd name="connsiteY126" fmla="*/ 721520 h 1352551"/>
                <a:gd name="connsiteX127" fmla="*/ 1216818 w 2495550"/>
                <a:gd name="connsiteY127" fmla="*/ 692945 h 1352551"/>
                <a:gd name="connsiteX128" fmla="*/ 1193006 w 2495550"/>
                <a:gd name="connsiteY128" fmla="*/ 676276 h 1352551"/>
                <a:gd name="connsiteX129" fmla="*/ 1178718 w 2495550"/>
                <a:gd name="connsiteY129" fmla="*/ 657226 h 1352551"/>
                <a:gd name="connsiteX130" fmla="*/ 1178718 w 2495550"/>
                <a:gd name="connsiteY130" fmla="*/ 657226 h 1352551"/>
                <a:gd name="connsiteX131" fmla="*/ 1183481 w 2495550"/>
                <a:gd name="connsiteY131" fmla="*/ 695326 h 1352551"/>
                <a:gd name="connsiteX132" fmla="*/ 1185862 w 2495550"/>
                <a:gd name="connsiteY132" fmla="*/ 723901 h 1352551"/>
                <a:gd name="connsiteX133" fmla="*/ 1212056 w 2495550"/>
                <a:gd name="connsiteY133" fmla="*/ 735807 h 1352551"/>
                <a:gd name="connsiteX134" fmla="*/ 1221581 w 2495550"/>
                <a:gd name="connsiteY134" fmla="*/ 750095 h 1352551"/>
                <a:gd name="connsiteX135" fmla="*/ 1212056 w 2495550"/>
                <a:gd name="connsiteY135" fmla="*/ 776288 h 1352551"/>
                <a:gd name="connsiteX136" fmla="*/ 1214437 w 2495550"/>
                <a:gd name="connsiteY136" fmla="*/ 802482 h 1352551"/>
                <a:gd name="connsiteX137" fmla="*/ 1207293 w 2495550"/>
                <a:gd name="connsiteY137" fmla="*/ 823913 h 1352551"/>
                <a:gd name="connsiteX138" fmla="*/ 1212056 w 2495550"/>
                <a:gd name="connsiteY138" fmla="*/ 842963 h 1352551"/>
                <a:gd name="connsiteX139" fmla="*/ 1212056 w 2495550"/>
                <a:gd name="connsiteY139" fmla="*/ 842963 h 1352551"/>
                <a:gd name="connsiteX140" fmla="*/ 1183481 w 2495550"/>
                <a:gd name="connsiteY140" fmla="*/ 842963 h 1352551"/>
                <a:gd name="connsiteX141" fmla="*/ 1166812 w 2495550"/>
                <a:gd name="connsiteY141" fmla="*/ 842963 h 1352551"/>
                <a:gd name="connsiteX142" fmla="*/ 1147762 w 2495550"/>
                <a:gd name="connsiteY142" fmla="*/ 852488 h 1352551"/>
                <a:gd name="connsiteX143" fmla="*/ 1131093 w 2495550"/>
                <a:gd name="connsiteY143" fmla="*/ 842963 h 1352551"/>
                <a:gd name="connsiteX144" fmla="*/ 1104900 w 2495550"/>
                <a:gd name="connsiteY144" fmla="*/ 852488 h 1352551"/>
                <a:gd name="connsiteX145" fmla="*/ 1083468 w 2495550"/>
                <a:gd name="connsiteY145" fmla="*/ 859632 h 1352551"/>
                <a:gd name="connsiteX146" fmla="*/ 1076325 w 2495550"/>
                <a:gd name="connsiteY146" fmla="*/ 847726 h 1352551"/>
                <a:gd name="connsiteX147" fmla="*/ 1047750 w 2495550"/>
                <a:gd name="connsiteY147" fmla="*/ 857251 h 1352551"/>
                <a:gd name="connsiteX148" fmla="*/ 1009650 w 2495550"/>
                <a:gd name="connsiteY148" fmla="*/ 828676 h 1352551"/>
                <a:gd name="connsiteX149" fmla="*/ 981075 w 2495550"/>
                <a:gd name="connsiteY149" fmla="*/ 831057 h 1352551"/>
                <a:gd name="connsiteX150" fmla="*/ 981075 w 2495550"/>
                <a:gd name="connsiteY150" fmla="*/ 854869 h 1352551"/>
                <a:gd name="connsiteX151" fmla="*/ 950118 w 2495550"/>
                <a:gd name="connsiteY151" fmla="*/ 857251 h 1352551"/>
                <a:gd name="connsiteX152" fmla="*/ 962025 w 2495550"/>
                <a:gd name="connsiteY152" fmla="*/ 833439 h 1352551"/>
                <a:gd name="connsiteX153" fmla="*/ 964406 w 2495550"/>
                <a:gd name="connsiteY153" fmla="*/ 809626 h 1352551"/>
                <a:gd name="connsiteX154" fmla="*/ 957262 w 2495550"/>
                <a:gd name="connsiteY154" fmla="*/ 773907 h 1352551"/>
                <a:gd name="connsiteX155" fmla="*/ 931068 w 2495550"/>
                <a:gd name="connsiteY155" fmla="*/ 783432 h 1352551"/>
                <a:gd name="connsiteX156" fmla="*/ 935832 w 2495550"/>
                <a:gd name="connsiteY156" fmla="*/ 790576 h 1352551"/>
                <a:gd name="connsiteX157" fmla="*/ 928687 w 2495550"/>
                <a:gd name="connsiteY157" fmla="*/ 804863 h 1352551"/>
                <a:gd name="connsiteX158" fmla="*/ 914400 w 2495550"/>
                <a:gd name="connsiteY158" fmla="*/ 828676 h 1352551"/>
                <a:gd name="connsiteX159" fmla="*/ 904875 w 2495550"/>
                <a:gd name="connsiteY159" fmla="*/ 833438 h 1352551"/>
                <a:gd name="connsiteX160" fmla="*/ 876300 w 2495550"/>
                <a:gd name="connsiteY160" fmla="*/ 804863 h 1352551"/>
                <a:gd name="connsiteX161" fmla="*/ 854868 w 2495550"/>
                <a:gd name="connsiteY161" fmla="*/ 792956 h 1352551"/>
                <a:gd name="connsiteX162" fmla="*/ 840581 w 2495550"/>
                <a:gd name="connsiteY162" fmla="*/ 783432 h 1352551"/>
                <a:gd name="connsiteX163" fmla="*/ 823912 w 2495550"/>
                <a:gd name="connsiteY163" fmla="*/ 764382 h 1352551"/>
                <a:gd name="connsiteX164" fmla="*/ 821531 w 2495550"/>
                <a:gd name="connsiteY164" fmla="*/ 738188 h 1352551"/>
                <a:gd name="connsiteX165" fmla="*/ 800100 w 2495550"/>
                <a:gd name="connsiteY165" fmla="*/ 697707 h 1352551"/>
                <a:gd name="connsiteX166" fmla="*/ 800100 w 2495550"/>
                <a:gd name="connsiteY166" fmla="*/ 723901 h 1352551"/>
                <a:gd name="connsiteX167" fmla="*/ 802481 w 2495550"/>
                <a:gd name="connsiteY167" fmla="*/ 762001 h 1352551"/>
                <a:gd name="connsiteX168" fmla="*/ 816768 w 2495550"/>
                <a:gd name="connsiteY168" fmla="*/ 797720 h 1352551"/>
                <a:gd name="connsiteX169" fmla="*/ 840581 w 2495550"/>
                <a:gd name="connsiteY169" fmla="*/ 838201 h 1352551"/>
                <a:gd name="connsiteX170" fmla="*/ 862012 w 2495550"/>
                <a:gd name="connsiteY170" fmla="*/ 859632 h 1352551"/>
                <a:gd name="connsiteX171" fmla="*/ 854868 w 2495550"/>
                <a:gd name="connsiteY171" fmla="*/ 878682 h 1352551"/>
                <a:gd name="connsiteX172" fmla="*/ 840581 w 2495550"/>
                <a:gd name="connsiteY172" fmla="*/ 907257 h 1352551"/>
                <a:gd name="connsiteX173" fmla="*/ 840581 w 2495550"/>
                <a:gd name="connsiteY173" fmla="*/ 907257 h 1352551"/>
                <a:gd name="connsiteX174" fmla="*/ 816768 w 2495550"/>
                <a:gd name="connsiteY174" fmla="*/ 907257 h 1352551"/>
                <a:gd name="connsiteX175" fmla="*/ 826293 w 2495550"/>
                <a:gd name="connsiteY175" fmla="*/ 873920 h 1352551"/>
                <a:gd name="connsiteX176" fmla="*/ 812006 w 2495550"/>
                <a:gd name="connsiteY176" fmla="*/ 890588 h 1352551"/>
                <a:gd name="connsiteX177" fmla="*/ 804862 w 2495550"/>
                <a:gd name="connsiteY177" fmla="*/ 866776 h 1352551"/>
                <a:gd name="connsiteX178" fmla="*/ 785812 w 2495550"/>
                <a:gd name="connsiteY178" fmla="*/ 869157 h 1352551"/>
                <a:gd name="connsiteX179" fmla="*/ 766762 w 2495550"/>
                <a:gd name="connsiteY179" fmla="*/ 866776 h 1352551"/>
                <a:gd name="connsiteX180" fmla="*/ 759618 w 2495550"/>
                <a:gd name="connsiteY180" fmla="*/ 857251 h 1352551"/>
                <a:gd name="connsiteX181" fmla="*/ 759618 w 2495550"/>
                <a:gd name="connsiteY181" fmla="*/ 857251 h 1352551"/>
                <a:gd name="connsiteX182" fmla="*/ 745331 w 2495550"/>
                <a:gd name="connsiteY182" fmla="*/ 854870 h 1352551"/>
                <a:gd name="connsiteX183" fmla="*/ 728662 w 2495550"/>
                <a:gd name="connsiteY183" fmla="*/ 854870 h 1352551"/>
                <a:gd name="connsiteX184" fmla="*/ 716756 w 2495550"/>
                <a:gd name="connsiteY184" fmla="*/ 871538 h 1352551"/>
                <a:gd name="connsiteX185" fmla="*/ 697706 w 2495550"/>
                <a:gd name="connsiteY185" fmla="*/ 871538 h 1352551"/>
                <a:gd name="connsiteX186" fmla="*/ 685800 w 2495550"/>
                <a:gd name="connsiteY186" fmla="*/ 857251 h 1352551"/>
                <a:gd name="connsiteX187" fmla="*/ 683418 w 2495550"/>
                <a:gd name="connsiteY187" fmla="*/ 857251 h 1352551"/>
                <a:gd name="connsiteX188" fmla="*/ 669131 w 2495550"/>
                <a:gd name="connsiteY188" fmla="*/ 871538 h 1352551"/>
                <a:gd name="connsiteX189" fmla="*/ 669131 w 2495550"/>
                <a:gd name="connsiteY189" fmla="*/ 885826 h 1352551"/>
                <a:gd name="connsiteX190" fmla="*/ 678656 w 2495550"/>
                <a:gd name="connsiteY190" fmla="*/ 895351 h 1352551"/>
                <a:gd name="connsiteX191" fmla="*/ 721518 w 2495550"/>
                <a:gd name="connsiteY191" fmla="*/ 895351 h 1352551"/>
                <a:gd name="connsiteX192" fmla="*/ 754856 w 2495550"/>
                <a:gd name="connsiteY192" fmla="*/ 895351 h 1352551"/>
                <a:gd name="connsiteX193" fmla="*/ 792956 w 2495550"/>
                <a:gd name="connsiteY193" fmla="*/ 892970 h 1352551"/>
                <a:gd name="connsiteX194" fmla="*/ 800100 w 2495550"/>
                <a:gd name="connsiteY194" fmla="*/ 904876 h 1352551"/>
                <a:gd name="connsiteX195" fmla="*/ 800100 w 2495550"/>
                <a:gd name="connsiteY195" fmla="*/ 904876 h 1352551"/>
                <a:gd name="connsiteX196" fmla="*/ 771525 w 2495550"/>
                <a:gd name="connsiteY196" fmla="*/ 919163 h 1352551"/>
                <a:gd name="connsiteX197" fmla="*/ 752475 w 2495550"/>
                <a:gd name="connsiteY197" fmla="*/ 935832 h 1352551"/>
                <a:gd name="connsiteX198" fmla="*/ 752475 w 2495550"/>
                <a:gd name="connsiteY198" fmla="*/ 935832 h 1352551"/>
                <a:gd name="connsiteX199" fmla="*/ 723900 w 2495550"/>
                <a:gd name="connsiteY199" fmla="*/ 923926 h 1352551"/>
                <a:gd name="connsiteX200" fmla="*/ 707231 w 2495550"/>
                <a:gd name="connsiteY200" fmla="*/ 914401 h 1352551"/>
                <a:gd name="connsiteX201" fmla="*/ 669131 w 2495550"/>
                <a:gd name="connsiteY201" fmla="*/ 914401 h 1352551"/>
                <a:gd name="connsiteX202" fmla="*/ 635793 w 2495550"/>
                <a:gd name="connsiteY202" fmla="*/ 919163 h 1352551"/>
                <a:gd name="connsiteX203" fmla="*/ 616743 w 2495550"/>
                <a:gd name="connsiteY203" fmla="*/ 902495 h 1352551"/>
                <a:gd name="connsiteX204" fmla="*/ 607218 w 2495550"/>
                <a:gd name="connsiteY204" fmla="*/ 864395 h 1352551"/>
                <a:gd name="connsiteX205" fmla="*/ 597693 w 2495550"/>
                <a:gd name="connsiteY205" fmla="*/ 850107 h 1352551"/>
                <a:gd name="connsiteX206" fmla="*/ 590550 w 2495550"/>
                <a:gd name="connsiteY206" fmla="*/ 833438 h 1352551"/>
                <a:gd name="connsiteX207" fmla="*/ 576262 w 2495550"/>
                <a:gd name="connsiteY207" fmla="*/ 840582 h 1352551"/>
                <a:gd name="connsiteX208" fmla="*/ 576262 w 2495550"/>
                <a:gd name="connsiteY208" fmla="*/ 864395 h 1352551"/>
                <a:gd name="connsiteX209" fmla="*/ 561975 w 2495550"/>
                <a:gd name="connsiteY209" fmla="*/ 850107 h 1352551"/>
                <a:gd name="connsiteX210" fmla="*/ 540543 w 2495550"/>
                <a:gd name="connsiteY210" fmla="*/ 842963 h 1352551"/>
                <a:gd name="connsiteX211" fmla="*/ 516731 w 2495550"/>
                <a:gd name="connsiteY211" fmla="*/ 845345 h 1352551"/>
                <a:gd name="connsiteX212" fmla="*/ 509587 w 2495550"/>
                <a:gd name="connsiteY212" fmla="*/ 866776 h 1352551"/>
                <a:gd name="connsiteX213" fmla="*/ 497681 w 2495550"/>
                <a:gd name="connsiteY213" fmla="*/ 871538 h 1352551"/>
                <a:gd name="connsiteX214" fmla="*/ 478631 w 2495550"/>
                <a:gd name="connsiteY214" fmla="*/ 871538 h 1352551"/>
                <a:gd name="connsiteX215" fmla="*/ 450056 w 2495550"/>
                <a:gd name="connsiteY215" fmla="*/ 881063 h 1352551"/>
                <a:gd name="connsiteX216" fmla="*/ 435768 w 2495550"/>
                <a:gd name="connsiteY216" fmla="*/ 904876 h 1352551"/>
                <a:gd name="connsiteX217" fmla="*/ 442912 w 2495550"/>
                <a:gd name="connsiteY217" fmla="*/ 912020 h 1352551"/>
                <a:gd name="connsiteX218" fmla="*/ 483393 w 2495550"/>
                <a:gd name="connsiteY218" fmla="*/ 890588 h 1352551"/>
                <a:gd name="connsiteX219" fmla="*/ 504825 w 2495550"/>
                <a:gd name="connsiteY219" fmla="*/ 895351 h 1352551"/>
                <a:gd name="connsiteX220" fmla="*/ 535781 w 2495550"/>
                <a:gd name="connsiteY220" fmla="*/ 883445 h 1352551"/>
                <a:gd name="connsiteX221" fmla="*/ 569118 w 2495550"/>
                <a:gd name="connsiteY221" fmla="*/ 909638 h 1352551"/>
                <a:gd name="connsiteX222" fmla="*/ 578643 w 2495550"/>
                <a:gd name="connsiteY222" fmla="*/ 935832 h 1352551"/>
                <a:gd name="connsiteX223" fmla="*/ 607218 w 2495550"/>
                <a:gd name="connsiteY223" fmla="*/ 928688 h 1352551"/>
                <a:gd name="connsiteX224" fmla="*/ 623887 w 2495550"/>
                <a:gd name="connsiteY224" fmla="*/ 950120 h 1352551"/>
                <a:gd name="connsiteX225" fmla="*/ 661987 w 2495550"/>
                <a:gd name="connsiteY225" fmla="*/ 954882 h 1352551"/>
                <a:gd name="connsiteX226" fmla="*/ 721518 w 2495550"/>
                <a:gd name="connsiteY226" fmla="*/ 964407 h 1352551"/>
                <a:gd name="connsiteX227" fmla="*/ 762000 w 2495550"/>
                <a:gd name="connsiteY227" fmla="*/ 971551 h 1352551"/>
                <a:gd name="connsiteX228" fmla="*/ 762000 w 2495550"/>
                <a:gd name="connsiteY228" fmla="*/ 971551 h 1352551"/>
                <a:gd name="connsiteX229" fmla="*/ 781050 w 2495550"/>
                <a:gd name="connsiteY229" fmla="*/ 954882 h 1352551"/>
                <a:gd name="connsiteX230" fmla="*/ 807243 w 2495550"/>
                <a:gd name="connsiteY230" fmla="*/ 940595 h 1352551"/>
                <a:gd name="connsiteX231" fmla="*/ 845343 w 2495550"/>
                <a:gd name="connsiteY231" fmla="*/ 940595 h 1352551"/>
                <a:gd name="connsiteX232" fmla="*/ 838200 w 2495550"/>
                <a:gd name="connsiteY232" fmla="*/ 954882 h 1352551"/>
                <a:gd name="connsiteX233" fmla="*/ 828675 w 2495550"/>
                <a:gd name="connsiteY233" fmla="*/ 969170 h 1352551"/>
                <a:gd name="connsiteX234" fmla="*/ 840581 w 2495550"/>
                <a:gd name="connsiteY234" fmla="*/ 978695 h 1352551"/>
                <a:gd name="connsiteX235" fmla="*/ 816768 w 2495550"/>
                <a:gd name="connsiteY235" fmla="*/ 997745 h 1352551"/>
                <a:gd name="connsiteX236" fmla="*/ 814387 w 2495550"/>
                <a:gd name="connsiteY236" fmla="*/ 1019176 h 1352551"/>
                <a:gd name="connsiteX237" fmla="*/ 807243 w 2495550"/>
                <a:gd name="connsiteY237" fmla="*/ 1031082 h 1352551"/>
                <a:gd name="connsiteX238" fmla="*/ 781050 w 2495550"/>
                <a:gd name="connsiteY238" fmla="*/ 1035845 h 1352551"/>
                <a:gd name="connsiteX239" fmla="*/ 788193 w 2495550"/>
                <a:gd name="connsiteY239" fmla="*/ 1059657 h 1352551"/>
                <a:gd name="connsiteX240" fmla="*/ 757237 w 2495550"/>
                <a:gd name="connsiteY240" fmla="*/ 1064420 h 1352551"/>
                <a:gd name="connsiteX241" fmla="*/ 742950 w 2495550"/>
                <a:gd name="connsiteY241" fmla="*/ 1047751 h 1352551"/>
                <a:gd name="connsiteX242" fmla="*/ 711993 w 2495550"/>
                <a:gd name="connsiteY242" fmla="*/ 1050132 h 1352551"/>
                <a:gd name="connsiteX243" fmla="*/ 685800 w 2495550"/>
                <a:gd name="connsiteY243" fmla="*/ 1057276 h 1352551"/>
                <a:gd name="connsiteX244" fmla="*/ 659606 w 2495550"/>
                <a:gd name="connsiteY244" fmla="*/ 1054895 h 1352551"/>
                <a:gd name="connsiteX245" fmla="*/ 638175 w 2495550"/>
                <a:gd name="connsiteY245" fmla="*/ 1052513 h 1352551"/>
                <a:gd name="connsiteX246" fmla="*/ 638175 w 2495550"/>
                <a:gd name="connsiteY246" fmla="*/ 1038226 h 1352551"/>
                <a:gd name="connsiteX247" fmla="*/ 616743 w 2495550"/>
                <a:gd name="connsiteY247" fmla="*/ 1040607 h 1352551"/>
                <a:gd name="connsiteX248" fmla="*/ 595312 w 2495550"/>
                <a:gd name="connsiteY248" fmla="*/ 1045370 h 1352551"/>
                <a:gd name="connsiteX249" fmla="*/ 588168 w 2495550"/>
                <a:gd name="connsiteY249" fmla="*/ 1035845 h 1352551"/>
                <a:gd name="connsiteX250" fmla="*/ 588168 w 2495550"/>
                <a:gd name="connsiteY250" fmla="*/ 1023938 h 1352551"/>
                <a:gd name="connsiteX251" fmla="*/ 588168 w 2495550"/>
                <a:gd name="connsiteY251" fmla="*/ 1023938 h 1352551"/>
                <a:gd name="connsiteX252" fmla="*/ 642937 w 2495550"/>
                <a:gd name="connsiteY252" fmla="*/ 1009651 h 1352551"/>
                <a:gd name="connsiteX253" fmla="*/ 664368 w 2495550"/>
                <a:gd name="connsiteY253" fmla="*/ 992982 h 1352551"/>
                <a:gd name="connsiteX254" fmla="*/ 664368 w 2495550"/>
                <a:gd name="connsiteY254" fmla="*/ 992982 h 1352551"/>
                <a:gd name="connsiteX255" fmla="*/ 664368 w 2495550"/>
                <a:gd name="connsiteY255" fmla="*/ 992982 h 1352551"/>
                <a:gd name="connsiteX256" fmla="*/ 614362 w 2495550"/>
                <a:gd name="connsiteY256" fmla="*/ 992982 h 1352551"/>
                <a:gd name="connsiteX257" fmla="*/ 597693 w 2495550"/>
                <a:gd name="connsiteY257" fmla="*/ 995363 h 1352551"/>
                <a:gd name="connsiteX258" fmla="*/ 595312 w 2495550"/>
                <a:gd name="connsiteY258" fmla="*/ 973932 h 1352551"/>
                <a:gd name="connsiteX259" fmla="*/ 566737 w 2495550"/>
                <a:gd name="connsiteY259" fmla="*/ 971551 h 1352551"/>
                <a:gd name="connsiteX260" fmla="*/ 576262 w 2495550"/>
                <a:gd name="connsiteY260" fmla="*/ 992982 h 1352551"/>
                <a:gd name="connsiteX261" fmla="*/ 561975 w 2495550"/>
                <a:gd name="connsiteY261" fmla="*/ 997745 h 1352551"/>
                <a:gd name="connsiteX262" fmla="*/ 528637 w 2495550"/>
                <a:gd name="connsiteY262" fmla="*/ 992982 h 1352551"/>
                <a:gd name="connsiteX263" fmla="*/ 509587 w 2495550"/>
                <a:gd name="connsiteY263" fmla="*/ 995363 h 1352551"/>
                <a:gd name="connsiteX264" fmla="*/ 523875 w 2495550"/>
                <a:gd name="connsiteY264" fmla="*/ 1012032 h 1352551"/>
                <a:gd name="connsiteX265" fmla="*/ 533400 w 2495550"/>
                <a:gd name="connsiteY265" fmla="*/ 1023938 h 1352551"/>
                <a:gd name="connsiteX266" fmla="*/ 523875 w 2495550"/>
                <a:gd name="connsiteY266" fmla="*/ 1033463 h 1352551"/>
                <a:gd name="connsiteX267" fmla="*/ 523875 w 2495550"/>
                <a:gd name="connsiteY267" fmla="*/ 1033463 h 1352551"/>
                <a:gd name="connsiteX268" fmla="*/ 514350 w 2495550"/>
                <a:gd name="connsiteY268" fmla="*/ 1059657 h 1352551"/>
                <a:gd name="connsiteX269" fmla="*/ 485775 w 2495550"/>
                <a:gd name="connsiteY269" fmla="*/ 1081088 h 1352551"/>
                <a:gd name="connsiteX270" fmla="*/ 471487 w 2495550"/>
                <a:gd name="connsiteY270" fmla="*/ 1076326 h 1352551"/>
                <a:gd name="connsiteX271" fmla="*/ 454818 w 2495550"/>
                <a:gd name="connsiteY271" fmla="*/ 1090613 h 1352551"/>
                <a:gd name="connsiteX272" fmla="*/ 447675 w 2495550"/>
                <a:gd name="connsiteY272" fmla="*/ 1088232 h 1352551"/>
                <a:gd name="connsiteX273" fmla="*/ 450056 w 2495550"/>
                <a:gd name="connsiteY273" fmla="*/ 1064420 h 1352551"/>
                <a:gd name="connsiteX274" fmla="*/ 452437 w 2495550"/>
                <a:gd name="connsiteY274" fmla="*/ 1040607 h 1352551"/>
                <a:gd name="connsiteX275" fmla="*/ 442912 w 2495550"/>
                <a:gd name="connsiteY275" fmla="*/ 1035845 h 1352551"/>
                <a:gd name="connsiteX276" fmla="*/ 440531 w 2495550"/>
                <a:gd name="connsiteY276" fmla="*/ 1052513 h 1352551"/>
                <a:gd name="connsiteX277" fmla="*/ 433387 w 2495550"/>
                <a:gd name="connsiteY277" fmla="*/ 1066801 h 1352551"/>
                <a:gd name="connsiteX278" fmla="*/ 409575 w 2495550"/>
                <a:gd name="connsiteY278" fmla="*/ 1057276 h 1352551"/>
                <a:gd name="connsiteX279" fmla="*/ 400050 w 2495550"/>
                <a:gd name="connsiteY279" fmla="*/ 1054895 h 1352551"/>
                <a:gd name="connsiteX280" fmla="*/ 400050 w 2495550"/>
                <a:gd name="connsiteY280" fmla="*/ 1073945 h 1352551"/>
                <a:gd name="connsiteX281" fmla="*/ 421481 w 2495550"/>
                <a:gd name="connsiteY281" fmla="*/ 1092995 h 1352551"/>
                <a:gd name="connsiteX282" fmla="*/ 392906 w 2495550"/>
                <a:gd name="connsiteY282" fmla="*/ 1095376 h 1352551"/>
                <a:gd name="connsiteX283" fmla="*/ 388143 w 2495550"/>
                <a:gd name="connsiteY283" fmla="*/ 1104901 h 1352551"/>
                <a:gd name="connsiteX284" fmla="*/ 359568 w 2495550"/>
                <a:gd name="connsiteY284" fmla="*/ 1095376 h 1352551"/>
                <a:gd name="connsiteX285" fmla="*/ 359568 w 2495550"/>
                <a:gd name="connsiteY285" fmla="*/ 1114426 h 1352551"/>
                <a:gd name="connsiteX286" fmla="*/ 350043 w 2495550"/>
                <a:gd name="connsiteY286" fmla="*/ 1126332 h 1352551"/>
                <a:gd name="connsiteX287" fmla="*/ 340518 w 2495550"/>
                <a:gd name="connsiteY287" fmla="*/ 1126332 h 1352551"/>
                <a:gd name="connsiteX288" fmla="*/ 333375 w 2495550"/>
                <a:gd name="connsiteY288" fmla="*/ 1092995 h 1352551"/>
                <a:gd name="connsiteX289" fmla="*/ 307181 w 2495550"/>
                <a:gd name="connsiteY289" fmla="*/ 1078707 h 1352551"/>
                <a:gd name="connsiteX290" fmla="*/ 288131 w 2495550"/>
                <a:gd name="connsiteY290" fmla="*/ 1066801 h 1352551"/>
                <a:gd name="connsiteX291" fmla="*/ 295275 w 2495550"/>
                <a:gd name="connsiteY291" fmla="*/ 1016795 h 1352551"/>
                <a:gd name="connsiteX292" fmla="*/ 302418 w 2495550"/>
                <a:gd name="connsiteY292" fmla="*/ 983457 h 1352551"/>
                <a:gd name="connsiteX293" fmla="*/ 345281 w 2495550"/>
                <a:gd name="connsiteY293" fmla="*/ 959645 h 1352551"/>
                <a:gd name="connsiteX294" fmla="*/ 354806 w 2495550"/>
                <a:gd name="connsiteY294" fmla="*/ 942976 h 1352551"/>
                <a:gd name="connsiteX295" fmla="*/ 366712 w 2495550"/>
                <a:gd name="connsiteY295" fmla="*/ 916782 h 1352551"/>
                <a:gd name="connsiteX296" fmla="*/ 366712 w 2495550"/>
                <a:gd name="connsiteY296" fmla="*/ 916782 h 1352551"/>
                <a:gd name="connsiteX297" fmla="*/ 338137 w 2495550"/>
                <a:gd name="connsiteY297" fmla="*/ 923926 h 1352551"/>
                <a:gd name="connsiteX298" fmla="*/ 330993 w 2495550"/>
                <a:gd name="connsiteY298" fmla="*/ 900113 h 1352551"/>
                <a:gd name="connsiteX299" fmla="*/ 328612 w 2495550"/>
                <a:gd name="connsiteY299" fmla="*/ 921545 h 1352551"/>
                <a:gd name="connsiteX300" fmla="*/ 316706 w 2495550"/>
                <a:gd name="connsiteY300" fmla="*/ 954882 h 1352551"/>
                <a:gd name="connsiteX301" fmla="*/ 304800 w 2495550"/>
                <a:gd name="connsiteY301" fmla="*/ 947738 h 1352551"/>
                <a:gd name="connsiteX302" fmla="*/ 304800 w 2495550"/>
                <a:gd name="connsiteY302" fmla="*/ 923926 h 1352551"/>
                <a:gd name="connsiteX303" fmla="*/ 304800 w 2495550"/>
                <a:gd name="connsiteY303" fmla="*/ 912020 h 1352551"/>
                <a:gd name="connsiteX304" fmla="*/ 295275 w 2495550"/>
                <a:gd name="connsiteY304" fmla="*/ 900113 h 1352551"/>
                <a:gd name="connsiteX305" fmla="*/ 285750 w 2495550"/>
                <a:gd name="connsiteY305" fmla="*/ 907257 h 1352551"/>
                <a:gd name="connsiteX306" fmla="*/ 280987 w 2495550"/>
                <a:gd name="connsiteY306" fmla="*/ 942976 h 1352551"/>
                <a:gd name="connsiteX307" fmla="*/ 297656 w 2495550"/>
                <a:gd name="connsiteY307" fmla="*/ 962026 h 1352551"/>
                <a:gd name="connsiteX308" fmla="*/ 292893 w 2495550"/>
                <a:gd name="connsiteY308" fmla="*/ 981076 h 1352551"/>
                <a:gd name="connsiteX309" fmla="*/ 280987 w 2495550"/>
                <a:gd name="connsiteY309" fmla="*/ 1012032 h 1352551"/>
                <a:gd name="connsiteX310" fmla="*/ 266700 w 2495550"/>
                <a:gd name="connsiteY310" fmla="*/ 1035845 h 1352551"/>
                <a:gd name="connsiteX311" fmla="*/ 223837 w 2495550"/>
                <a:gd name="connsiteY311" fmla="*/ 1023938 h 1352551"/>
                <a:gd name="connsiteX312" fmla="*/ 216693 w 2495550"/>
                <a:gd name="connsiteY312" fmla="*/ 992982 h 1352551"/>
                <a:gd name="connsiteX313" fmla="*/ 173831 w 2495550"/>
                <a:gd name="connsiteY313" fmla="*/ 966788 h 1352551"/>
                <a:gd name="connsiteX314" fmla="*/ 121443 w 2495550"/>
                <a:gd name="connsiteY314" fmla="*/ 945357 h 1352551"/>
                <a:gd name="connsiteX315" fmla="*/ 78581 w 2495550"/>
                <a:gd name="connsiteY315" fmla="*/ 907257 h 1352551"/>
                <a:gd name="connsiteX316" fmla="*/ 52387 w 2495550"/>
                <a:gd name="connsiteY316" fmla="*/ 869157 h 1352551"/>
                <a:gd name="connsiteX317" fmla="*/ 28575 w 2495550"/>
                <a:gd name="connsiteY317" fmla="*/ 809626 h 1352551"/>
                <a:gd name="connsiteX318" fmla="*/ 16668 w 2495550"/>
                <a:gd name="connsiteY318" fmla="*/ 740570 h 1352551"/>
                <a:gd name="connsiteX319" fmla="*/ 19050 w 2495550"/>
                <a:gd name="connsiteY319" fmla="*/ 681038 h 1352551"/>
                <a:gd name="connsiteX320" fmla="*/ 0 w 2495550"/>
                <a:gd name="connsiteY320" fmla="*/ 500064 h 1352551"/>
                <a:gd name="connsiteX321" fmla="*/ 16668 w 2495550"/>
                <a:gd name="connsiteY321" fmla="*/ 0 h 1352551"/>
                <a:gd name="connsiteX322" fmla="*/ 2069306 w 2495550"/>
                <a:gd name="connsiteY322" fmla="*/ 4763 h 1352551"/>
                <a:gd name="connsiteX0" fmla="*/ 2069306 w 2495550"/>
                <a:gd name="connsiteY0" fmla="*/ 4763 h 1352551"/>
                <a:gd name="connsiteX1" fmla="*/ 2074068 w 2495550"/>
                <a:gd name="connsiteY1" fmla="*/ 38101 h 1352551"/>
                <a:gd name="connsiteX2" fmla="*/ 2083593 w 2495550"/>
                <a:gd name="connsiteY2" fmla="*/ 92870 h 1352551"/>
                <a:gd name="connsiteX3" fmla="*/ 2105025 w 2495550"/>
                <a:gd name="connsiteY3" fmla="*/ 138113 h 1352551"/>
                <a:gd name="connsiteX4" fmla="*/ 2102643 w 2495550"/>
                <a:gd name="connsiteY4" fmla="*/ 188120 h 1352551"/>
                <a:gd name="connsiteX5" fmla="*/ 2102643 w 2495550"/>
                <a:gd name="connsiteY5" fmla="*/ 233363 h 1352551"/>
                <a:gd name="connsiteX6" fmla="*/ 2097881 w 2495550"/>
                <a:gd name="connsiteY6" fmla="*/ 283370 h 1352551"/>
                <a:gd name="connsiteX7" fmla="*/ 2112168 w 2495550"/>
                <a:gd name="connsiteY7" fmla="*/ 323851 h 1352551"/>
                <a:gd name="connsiteX8" fmla="*/ 2126456 w 2495550"/>
                <a:gd name="connsiteY8" fmla="*/ 354807 h 1352551"/>
                <a:gd name="connsiteX9" fmla="*/ 2121693 w 2495550"/>
                <a:gd name="connsiteY9" fmla="*/ 392907 h 1352551"/>
                <a:gd name="connsiteX10" fmla="*/ 2135981 w 2495550"/>
                <a:gd name="connsiteY10" fmla="*/ 431007 h 1352551"/>
                <a:gd name="connsiteX11" fmla="*/ 2162175 w 2495550"/>
                <a:gd name="connsiteY11" fmla="*/ 459582 h 1352551"/>
                <a:gd name="connsiteX12" fmla="*/ 2185987 w 2495550"/>
                <a:gd name="connsiteY12" fmla="*/ 485776 h 1352551"/>
                <a:gd name="connsiteX13" fmla="*/ 2195512 w 2495550"/>
                <a:gd name="connsiteY13" fmla="*/ 521495 h 1352551"/>
                <a:gd name="connsiteX14" fmla="*/ 2233612 w 2495550"/>
                <a:gd name="connsiteY14" fmla="*/ 638176 h 1352551"/>
                <a:gd name="connsiteX15" fmla="*/ 2255043 w 2495550"/>
                <a:gd name="connsiteY15" fmla="*/ 723901 h 1352551"/>
                <a:gd name="connsiteX16" fmla="*/ 2283618 w 2495550"/>
                <a:gd name="connsiteY16" fmla="*/ 769145 h 1352551"/>
                <a:gd name="connsiteX17" fmla="*/ 2305050 w 2495550"/>
                <a:gd name="connsiteY17" fmla="*/ 826295 h 1352551"/>
                <a:gd name="connsiteX18" fmla="*/ 2314575 w 2495550"/>
                <a:gd name="connsiteY18" fmla="*/ 876301 h 1352551"/>
                <a:gd name="connsiteX19" fmla="*/ 2357437 w 2495550"/>
                <a:gd name="connsiteY19" fmla="*/ 914401 h 1352551"/>
                <a:gd name="connsiteX20" fmla="*/ 2359818 w 2495550"/>
                <a:gd name="connsiteY20" fmla="*/ 954882 h 1352551"/>
                <a:gd name="connsiteX21" fmla="*/ 2364581 w 2495550"/>
                <a:gd name="connsiteY21" fmla="*/ 969170 h 1352551"/>
                <a:gd name="connsiteX22" fmla="*/ 2381250 w 2495550"/>
                <a:gd name="connsiteY22" fmla="*/ 983457 h 1352551"/>
                <a:gd name="connsiteX23" fmla="*/ 2376487 w 2495550"/>
                <a:gd name="connsiteY23" fmla="*/ 1000126 h 1352551"/>
                <a:gd name="connsiteX24" fmla="*/ 2409825 w 2495550"/>
                <a:gd name="connsiteY24" fmla="*/ 1023938 h 1352551"/>
                <a:gd name="connsiteX25" fmla="*/ 2426493 w 2495550"/>
                <a:gd name="connsiteY25" fmla="*/ 1064420 h 1352551"/>
                <a:gd name="connsiteX26" fmla="*/ 2407443 w 2495550"/>
                <a:gd name="connsiteY26" fmla="*/ 1073945 h 1352551"/>
                <a:gd name="connsiteX27" fmla="*/ 2393156 w 2495550"/>
                <a:gd name="connsiteY27" fmla="*/ 1052513 h 1352551"/>
                <a:gd name="connsiteX28" fmla="*/ 2381250 w 2495550"/>
                <a:gd name="connsiteY28" fmla="*/ 1040607 h 1352551"/>
                <a:gd name="connsiteX29" fmla="*/ 2371725 w 2495550"/>
                <a:gd name="connsiteY29" fmla="*/ 1040607 h 1352551"/>
                <a:gd name="connsiteX30" fmla="*/ 2369343 w 2495550"/>
                <a:gd name="connsiteY30" fmla="*/ 1062038 h 1352551"/>
                <a:gd name="connsiteX31" fmla="*/ 2388393 w 2495550"/>
                <a:gd name="connsiteY31" fmla="*/ 1095376 h 1352551"/>
                <a:gd name="connsiteX32" fmla="*/ 2402681 w 2495550"/>
                <a:gd name="connsiteY32" fmla="*/ 1109663 h 1352551"/>
                <a:gd name="connsiteX33" fmla="*/ 2416968 w 2495550"/>
                <a:gd name="connsiteY33" fmla="*/ 1090613 h 1352551"/>
                <a:gd name="connsiteX34" fmla="*/ 2431256 w 2495550"/>
                <a:gd name="connsiteY34" fmla="*/ 1095376 h 1352551"/>
                <a:gd name="connsiteX35" fmla="*/ 2438400 w 2495550"/>
                <a:gd name="connsiteY35" fmla="*/ 1121570 h 1352551"/>
                <a:gd name="connsiteX36" fmla="*/ 2440781 w 2495550"/>
                <a:gd name="connsiteY36" fmla="*/ 1133476 h 1352551"/>
                <a:gd name="connsiteX37" fmla="*/ 2416968 w 2495550"/>
                <a:gd name="connsiteY37" fmla="*/ 1135857 h 1352551"/>
                <a:gd name="connsiteX38" fmla="*/ 2431256 w 2495550"/>
                <a:gd name="connsiteY38" fmla="*/ 1157288 h 1352551"/>
                <a:gd name="connsiteX39" fmla="*/ 2459831 w 2495550"/>
                <a:gd name="connsiteY39" fmla="*/ 1164432 h 1352551"/>
                <a:gd name="connsiteX40" fmla="*/ 2478881 w 2495550"/>
                <a:gd name="connsiteY40" fmla="*/ 1195388 h 1352551"/>
                <a:gd name="connsiteX41" fmla="*/ 2471737 w 2495550"/>
                <a:gd name="connsiteY41" fmla="*/ 1240632 h 1352551"/>
                <a:gd name="connsiteX42" fmla="*/ 2476500 w 2495550"/>
                <a:gd name="connsiteY42" fmla="*/ 1295401 h 1352551"/>
                <a:gd name="connsiteX43" fmla="*/ 2495550 w 2495550"/>
                <a:gd name="connsiteY43" fmla="*/ 1352551 h 1352551"/>
                <a:gd name="connsiteX44" fmla="*/ 2474118 w 2495550"/>
                <a:gd name="connsiteY44" fmla="*/ 1352551 h 1352551"/>
                <a:gd name="connsiteX45" fmla="*/ 2445543 w 2495550"/>
                <a:gd name="connsiteY45" fmla="*/ 1340645 h 1352551"/>
                <a:gd name="connsiteX46" fmla="*/ 2428875 w 2495550"/>
                <a:gd name="connsiteY46" fmla="*/ 1340645 h 1352551"/>
                <a:gd name="connsiteX47" fmla="*/ 2412206 w 2495550"/>
                <a:gd name="connsiteY47" fmla="*/ 1331120 h 1352551"/>
                <a:gd name="connsiteX48" fmla="*/ 2395537 w 2495550"/>
                <a:gd name="connsiteY48" fmla="*/ 1321595 h 1352551"/>
                <a:gd name="connsiteX49" fmla="*/ 2400300 w 2495550"/>
                <a:gd name="connsiteY49" fmla="*/ 1273970 h 1352551"/>
                <a:gd name="connsiteX50" fmla="*/ 2352675 w 2495550"/>
                <a:gd name="connsiteY50" fmla="*/ 1250157 h 1352551"/>
                <a:gd name="connsiteX51" fmla="*/ 2336006 w 2495550"/>
                <a:gd name="connsiteY51" fmla="*/ 1216819 h 1352551"/>
                <a:gd name="connsiteX52" fmla="*/ 2278856 w 2495550"/>
                <a:gd name="connsiteY52" fmla="*/ 1185864 h 1352551"/>
                <a:gd name="connsiteX53" fmla="*/ 2235993 w 2495550"/>
                <a:gd name="connsiteY53" fmla="*/ 1178720 h 1352551"/>
                <a:gd name="connsiteX54" fmla="*/ 2209800 w 2495550"/>
                <a:gd name="connsiteY54" fmla="*/ 1193007 h 1352551"/>
                <a:gd name="connsiteX55" fmla="*/ 2195512 w 2495550"/>
                <a:gd name="connsiteY55" fmla="*/ 1190626 h 1352551"/>
                <a:gd name="connsiteX56" fmla="*/ 2200275 w 2495550"/>
                <a:gd name="connsiteY56" fmla="*/ 1173957 h 1352551"/>
                <a:gd name="connsiteX57" fmla="*/ 2240756 w 2495550"/>
                <a:gd name="connsiteY57" fmla="*/ 1138239 h 1352551"/>
                <a:gd name="connsiteX58" fmla="*/ 2216943 w 2495550"/>
                <a:gd name="connsiteY58" fmla="*/ 1128713 h 1352551"/>
                <a:gd name="connsiteX59" fmla="*/ 2193131 w 2495550"/>
                <a:gd name="connsiteY59" fmla="*/ 1159670 h 1352551"/>
                <a:gd name="connsiteX60" fmla="*/ 2171700 w 2495550"/>
                <a:gd name="connsiteY60" fmla="*/ 1169195 h 1352551"/>
                <a:gd name="connsiteX61" fmla="*/ 2164556 w 2495550"/>
                <a:gd name="connsiteY61" fmla="*/ 1157288 h 1352551"/>
                <a:gd name="connsiteX62" fmla="*/ 2155031 w 2495550"/>
                <a:gd name="connsiteY62" fmla="*/ 1152526 h 1352551"/>
                <a:gd name="connsiteX63" fmla="*/ 2135981 w 2495550"/>
                <a:gd name="connsiteY63" fmla="*/ 1157288 h 1352551"/>
                <a:gd name="connsiteX64" fmla="*/ 2107406 w 2495550"/>
                <a:gd name="connsiteY64" fmla="*/ 1147763 h 1352551"/>
                <a:gd name="connsiteX65" fmla="*/ 2093119 w 2495550"/>
                <a:gd name="connsiteY65" fmla="*/ 1145383 h 1352551"/>
                <a:gd name="connsiteX66" fmla="*/ 2066924 w 2495550"/>
                <a:gd name="connsiteY66" fmla="*/ 1131094 h 1352551"/>
                <a:gd name="connsiteX67" fmla="*/ 2052638 w 2495550"/>
                <a:gd name="connsiteY67" fmla="*/ 1135857 h 1352551"/>
                <a:gd name="connsiteX68" fmla="*/ 2007393 w 2495550"/>
                <a:gd name="connsiteY68" fmla="*/ 1128713 h 1352551"/>
                <a:gd name="connsiteX69" fmla="*/ 1993106 w 2495550"/>
                <a:gd name="connsiteY69" fmla="*/ 1100138 h 1352551"/>
                <a:gd name="connsiteX70" fmla="*/ 1969293 w 2495550"/>
                <a:gd name="connsiteY70" fmla="*/ 1119188 h 1352551"/>
                <a:gd name="connsiteX71" fmla="*/ 1952625 w 2495550"/>
                <a:gd name="connsiteY71" fmla="*/ 1143001 h 1352551"/>
                <a:gd name="connsiteX72" fmla="*/ 1938337 w 2495550"/>
                <a:gd name="connsiteY72" fmla="*/ 1109663 h 1352551"/>
                <a:gd name="connsiteX73" fmla="*/ 1938337 w 2495550"/>
                <a:gd name="connsiteY73" fmla="*/ 1088232 h 1352551"/>
                <a:gd name="connsiteX74" fmla="*/ 1909762 w 2495550"/>
                <a:gd name="connsiteY74" fmla="*/ 1062038 h 1352551"/>
                <a:gd name="connsiteX75" fmla="*/ 1885950 w 2495550"/>
                <a:gd name="connsiteY75" fmla="*/ 1047751 h 1352551"/>
                <a:gd name="connsiteX76" fmla="*/ 1866900 w 2495550"/>
                <a:gd name="connsiteY76" fmla="*/ 1033463 h 1352551"/>
                <a:gd name="connsiteX77" fmla="*/ 1859756 w 2495550"/>
                <a:gd name="connsiteY77" fmla="*/ 1021557 h 1352551"/>
                <a:gd name="connsiteX78" fmla="*/ 1821656 w 2495550"/>
                <a:gd name="connsiteY78" fmla="*/ 1016795 h 1352551"/>
                <a:gd name="connsiteX79" fmla="*/ 1785937 w 2495550"/>
                <a:gd name="connsiteY79" fmla="*/ 1012032 h 1352551"/>
                <a:gd name="connsiteX80" fmla="*/ 1766887 w 2495550"/>
                <a:gd name="connsiteY80" fmla="*/ 985838 h 1352551"/>
                <a:gd name="connsiteX81" fmla="*/ 1726406 w 2495550"/>
                <a:gd name="connsiteY81" fmla="*/ 966788 h 1352551"/>
                <a:gd name="connsiteX82" fmla="*/ 1695450 w 2495550"/>
                <a:gd name="connsiteY82" fmla="*/ 952501 h 1352551"/>
                <a:gd name="connsiteX83" fmla="*/ 1676400 w 2495550"/>
                <a:gd name="connsiteY83" fmla="*/ 950120 h 1352551"/>
                <a:gd name="connsiteX84" fmla="*/ 1676400 w 2495550"/>
                <a:gd name="connsiteY84" fmla="*/ 926307 h 1352551"/>
                <a:gd name="connsiteX85" fmla="*/ 1657350 w 2495550"/>
                <a:gd name="connsiteY85" fmla="*/ 933451 h 1352551"/>
                <a:gd name="connsiteX86" fmla="*/ 1657350 w 2495550"/>
                <a:gd name="connsiteY86" fmla="*/ 933451 h 1352551"/>
                <a:gd name="connsiteX87" fmla="*/ 1635918 w 2495550"/>
                <a:gd name="connsiteY87" fmla="*/ 897732 h 1352551"/>
                <a:gd name="connsiteX88" fmla="*/ 1612106 w 2495550"/>
                <a:gd name="connsiteY88" fmla="*/ 876301 h 1352551"/>
                <a:gd name="connsiteX89" fmla="*/ 1597818 w 2495550"/>
                <a:gd name="connsiteY89" fmla="*/ 869157 h 1352551"/>
                <a:gd name="connsiteX90" fmla="*/ 1597818 w 2495550"/>
                <a:gd name="connsiteY90" fmla="*/ 850107 h 1352551"/>
                <a:gd name="connsiteX91" fmla="*/ 1619250 w 2495550"/>
                <a:gd name="connsiteY91" fmla="*/ 840582 h 1352551"/>
                <a:gd name="connsiteX92" fmla="*/ 1650206 w 2495550"/>
                <a:gd name="connsiteY92" fmla="*/ 847726 h 1352551"/>
                <a:gd name="connsiteX93" fmla="*/ 1674018 w 2495550"/>
                <a:gd name="connsiteY93" fmla="*/ 833438 h 1352551"/>
                <a:gd name="connsiteX94" fmla="*/ 1685925 w 2495550"/>
                <a:gd name="connsiteY94" fmla="*/ 821532 h 1352551"/>
                <a:gd name="connsiteX95" fmla="*/ 1704975 w 2495550"/>
                <a:gd name="connsiteY95" fmla="*/ 809626 h 1352551"/>
                <a:gd name="connsiteX96" fmla="*/ 1666875 w 2495550"/>
                <a:gd name="connsiteY96" fmla="*/ 776288 h 1352551"/>
                <a:gd name="connsiteX97" fmla="*/ 1640681 w 2495550"/>
                <a:gd name="connsiteY97" fmla="*/ 783432 h 1352551"/>
                <a:gd name="connsiteX98" fmla="*/ 1643061 w 2495550"/>
                <a:gd name="connsiteY98" fmla="*/ 800101 h 1352551"/>
                <a:gd name="connsiteX99" fmla="*/ 1624012 w 2495550"/>
                <a:gd name="connsiteY99" fmla="*/ 807244 h 1352551"/>
                <a:gd name="connsiteX100" fmla="*/ 1597819 w 2495550"/>
                <a:gd name="connsiteY100" fmla="*/ 814388 h 1352551"/>
                <a:gd name="connsiteX101" fmla="*/ 1576387 w 2495550"/>
                <a:gd name="connsiteY101" fmla="*/ 823913 h 1352551"/>
                <a:gd name="connsiteX102" fmla="*/ 1569243 w 2495550"/>
                <a:gd name="connsiteY102" fmla="*/ 840582 h 1352551"/>
                <a:gd name="connsiteX103" fmla="*/ 1547812 w 2495550"/>
                <a:gd name="connsiteY103" fmla="*/ 840582 h 1352551"/>
                <a:gd name="connsiteX104" fmla="*/ 1533525 w 2495550"/>
                <a:gd name="connsiteY104" fmla="*/ 850107 h 1352551"/>
                <a:gd name="connsiteX105" fmla="*/ 1502568 w 2495550"/>
                <a:gd name="connsiteY105" fmla="*/ 845345 h 1352551"/>
                <a:gd name="connsiteX106" fmla="*/ 1454943 w 2495550"/>
                <a:gd name="connsiteY106" fmla="*/ 840582 h 1352551"/>
                <a:gd name="connsiteX107" fmla="*/ 1433512 w 2495550"/>
                <a:gd name="connsiteY107" fmla="*/ 826295 h 1352551"/>
                <a:gd name="connsiteX108" fmla="*/ 1402556 w 2495550"/>
                <a:gd name="connsiteY108" fmla="*/ 828676 h 1352551"/>
                <a:gd name="connsiteX109" fmla="*/ 1376362 w 2495550"/>
                <a:gd name="connsiteY109" fmla="*/ 838201 h 1352551"/>
                <a:gd name="connsiteX110" fmla="*/ 1359693 w 2495550"/>
                <a:gd name="connsiteY110" fmla="*/ 833438 h 1352551"/>
                <a:gd name="connsiteX111" fmla="*/ 1340643 w 2495550"/>
                <a:gd name="connsiteY111" fmla="*/ 804863 h 1352551"/>
                <a:gd name="connsiteX112" fmla="*/ 1340643 w 2495550"/>
                <a:gd name="connsiteY112" fmla="*/ 792957 h 1352551"/>
                <a:gd name="connsiteX113" fmla="*/ 1331118 w 2495550"/>
                <a:gd name="connsiteY113" fmla="*/ 816770 h 1352551"/>
                <a:gd name="connsiteX114" fmla="*/ 1335881 w 2495550"/>
                <a:gd name="connsiteY114" fmla="*/ 850107 h 1352551"/>
                <a:gd name="connsiteX115" fmla="*/ 1328737 w 2495550"/>
                <a:gd name="connsiteY115" fmla="*/ 869157 h 1352551"/>
                <a:gd name="connsiteX116" fmla="*/ 1300162 w 2495550"/>
                <a:gd name="connsiteY116" fmla="*/ 869157 h 1352551"/>
                <a:gd name="connsiteX117" fmla="*/ 1281112 w 2495550"/>
                <a:gd name="connsiteY117" fmla="*/ 854870 h 1352551"/>
                <a:gd name="connsiteX118" fmla="*/ 1259681 w 2495550"/>
                <a:gd name="connsiteY118" fmla="*/ 854870 h 1352551"/>
                <a:gd name="connsiteX119" fmla="*/ 1235868 w 2495550"/>
                <a:gd name="connsiteY119" fmla="*/ 845345 h 1352551"/>
                <a:gd name="connsiteX120" fmla="*/ 1228725 w 2495550"/>
                <a:gd name="connsiteY120" fmla="*/ 838201 h 1352551"/>
                <a:gd name="connsiteX121" fmla="*/ 1228725 w 2495550"/>
                <a:gd name="connsiteY121" fmla="*/ 814388 h 1352551"/>
                <a:gd name="connsiteX122" fmla="*/ 1231106 w 2495550"/>
                <a:gd name="connsiteY122" fmla="*/ 790576 h 1352551"/>
                <a:gd name="connsiteX123" fmla="*/ 1235868 w 2495550"/>
                <a:gd name="connsiteY123" fmla="*/ 766763 h 1352551"/>
                <a:gd name="connsiteX124" fmla="*/ 1252537 w 2495550"/>
                <a:gd name="connsiteY124" fmla="*/ 752476 h 1352551"/>
                <a:gd name="connsiteX125" fmla="*/ 1259681 w 2495550"/>
                <a:gd name="connsiteY125" fmla="*/ 745332 h 1352551"/>
                <a:gd name="connsiteX126" fmla="*/ 1250156 w 2495550"/>
                <a:gd name="connsiteY126" fmla="*/ 721520 h 1352551"/>
                <a:gd name="connsiteX127" fmla="*/ 1216818 w 2495550"/>
                <a:gd name="connsiteY127" fmla="*/ 692945 h 1352551"/>
                <a:gd name="connsiteX128" fmla="*/ 1193006 w 2495550"/>
                <a:gd name="connsiteY128" fmla="*/ 676276 h 1352551"/>
                <a:gd name="connsiteX129" fmla="*/ 1178718 w 2495550"/>
                <a:gd name="connsiteY129" fmla="*/ 657226 h 1352551"/>
                <a:gd name="connsiteX130" fmla="*/ 1178718 w 2495550"/>
                <a:gd name="connsiteY130" fmla="*/ 657226 h 1352551"/>
                <a:gd name="connsiteX131" fmla="*/ 1183481 w 2495550"/>
                <a:gd name="connsiteY131" fmla="*/ 695326 h 1352551"/>
                <a:gd name="connsiteX132" fmla="*/ 1185862 w 2495550"/>
                <a:gd name="connsiteY132" fmla="*/ 723901 h 1352551"/>
                <a:gd name="connsiteX133" fmla="*/ 1212056 w 2495550"/>
                <a:gd name="connsiteY133" fmla="*/ 735807 h 1352551"/>
                <a:gd name="connsiteX134" fmla="*/ 1221581 w 2495550"/>
                <a:gd name="connsiteY134" fmla="*/ 750095 h 1352551"/>
                <a:gd name="connsiteX135" fmla="*/ 1212056 w 2495550"/>
                <a:gd name="connsiteY135" fmla="*/ 776288 h 1352551"/>
                <a:gd name="connsiteX136" fmla="*/ 1214437 w 2495550"/>
                <a:gd name="connsiteY136" fmla="*/ 802482 h 1352551"/>
                <a:gd name="connsiteX137" fmla="*/ 1207293 w 2495550"/>
                <a:gd name="connsiteY137" fmla="*/ 823913 h 1352551"/>
                <a:gd name="connsiteX138" fmla="*/ 1212056 w 2495550"/>
                <a:gd name="connsiteY138" fmla="*/ 842963 h 1352551"/>
                <a:gd name="connsiteX139" fmla="*/ 1212056 w 2495550"/>
                <a:gd name="connsiteY139" fmla="*/ 842963 h 1352551"/>
                <a:gd name="connsiteX140" fmla="*/ 1183481 w 2495550"/>
                <a:gd name="connsiteY140" fmla="*/ 842963 h 1352551"/>
                <a:gd name="connsiteX141" fmla="*/ 1166812 w 2495550"/>
                <a:gd name="connsiteY141" fmla="*/ 842963 h 1352551"/>
                <a:gd name="connsiteX142" fmla="*/ 1147762 w 2495550"/>
                <a:gd name="connsiteY142" fmla="*/ 852488 h 1352551"/>
                <a:gd name="connsiteX143" fmla="*/ 1131093 w 2495550"/>
                <a:gd name="connsiteY143" fmla="*/ 842963 h 1352551"/>
                <a:gd name="connsiteX144" fmla="*/ 1104900 w 2495550"/>
                <a:gd name="connsiteY144" fmla="*/ 852488 h 1352551"/>
                <a:gd name="connsiteX145" fmla="*/ 1083468 w 2495550"/>
                <a:gd name="connsiteY145" fmla="*/ 859632 h 1352551"/>
                <a:gd name="connsiteX146" fmla="*/ 1076325 w 2495550"/>
                <a:gd name="connsiteY146" fmla="*/ 847726 h 1352551"/>
                <a:gd name="connsiteX147" fmla="*/ 1047750 w 2495550"/>
                <a:gd name="connsiteY147" fmla="*/ 857251 h 1352551"/>
                <a:gd name="connsiteX148" fmla="*/ 1009650 w 2495550"/>
                <a:gd name="connsiteY148" fmla="*/ 828676 h 1352551"/>
                <a:gd name="connsiteX149" fmla="*/ 981075 w 2495550"/>
                <a:gd name="connsiteY149" fmla="*/ 831057 h 1352551"/>
                <a:gd name="connsiteX150" fmla="*/ 981075 w 2495550"/>
                <a:gd name="connsiteY150" fmla="*/ 854869 h 1352551"/>
                <a:gd name="connsiteX151" fmla="*/ 950118 w 2495550"/>
                <a:gd name="connsiteY151" fmla="*/ 857251 h 1352551"/>
                <a:gd name="connsiteX152" fmla="*/ 962025 w 2495550"/>
                <a:gd name="connsiteY152" fmla="*/ 833439 h 1352551"/>
                <a:gd name="connsiteX153" fmla="*/ 964406 w 2495550"/>
                <a:gd name="connsiteY153" fmla="*/ 809626 h 1352551"/>
                <a:gd name="connsiteX154" fmla="*/ 957262 w 2495550"/>
                <a:gd name="connsiteY154" fmla="*/ 773907 h 1352551"/>
                <a:gd name="connsiteX155" fmla="*/ 931068 w 2495550"/>
                <a:gd name="connsiteY155" fmla="*/ 783432 h 1352551"/>
                <a:gd name="connsiteX156" fmla="*/ 935832 w 2495550"/>
                <a:gd name="connsiteY156" fmla="*/ 790576 h 1352551"/>
                <a:gd name="connsiteX157" fmla="*/ 928687 w 2495550"/>
                <a:gd name="connsiteY157" fmla="*/ 804863 h 1352551"/>
                <a:gd name="connsiteX158" fmla="*/ 914400 w 2495550"/>
                <a:gd name="connsiteY158" fmla="*/ 828676 h 1352551"/>
                <a:gd name="connsiteX159" fmla="*/ 904875 w 2495550"/>
                <a:gd name="connsiteY159" fmla="*/ 833438 h 1352551"/>
                <a:gd name="connsiteX160" fmla="*/ 876300 w 2495550"/>
                <a:gd name="connsiteY160" fmla="*/ 804863 h 1352551"/>
                <a:gd name="connsiteX161" fmla="*/ 854868 w 2495550"/>
                <a:gd name="connsiteY161" fmla="*/ 792956 h 1352551"/>
                <a:gd name="connsiteX162" fmla="*/ 840581 w 2495550"/>
                <a:gd name="connsiteY162" fmla="*/ 783432 h 1352551"/>
                <a:gd name="connsiteX163" fmla="*/ 823912 w 2495550"/>
                <a:gd name="connsiteY163" fmla="*/ 764382 h 1352551"/>
                <a:gd name="connsiteX164" fmla="*/ 821531 w 2495550"/>
                <a:gd name="connsiteY164" fmla="*/ 738188 h 1352551"/>
                <a:gd name="connsiteX165" fmla="*/ 800100 w 2495550"/>
                <a:gd name="connsiteY165" fmla="*/ 697707 h 1352551"/>
                <a:gd name="connsiteX166" fmla="*/ 800100 w 2495550"/>
                <a:gd name="connsiteY166" fmla="*/ 723901 h 1352551"/>
                <a:gd name="connsiteX167" fmla="*/ 802481 w 2495550"/>
                <a:gd name="connsiteY167" fmla="*/ 762001 h 1352551"/>
                <a:gd name="connsiteX168" fmla="*/ 816768 w 2495550"/>
                <a:gd name="connsiteY168" fmla="*/ 797720 h 1352551"/>
                <a:gd name="connsiteX169" fmla="*/ 840581 w 2495550"/>
                <a:gd name="connsiteY169" fmla="*/ 838201 h 1352551"/>
                <a:gd name="connsiteX170" fmla="*/ 862012 w 2495550"/>
                <a:gd name="connsiteY170" fmla="*/ 859632 h 1352551"/>
                <a:gd name="connsiteX171" fmla="*/ 854868 w 2495550"/>
                <a:gd name="connsiteY171" fmla="*/ 878682 h 1352551"/>
                <a:gd name="connsiteX172" fmla="*/ 840581 w 2495550"/>
                <a:gd name="connsiteY172" fmla="*/ 907257 h 1352551"/>
                <a:gd name="connsiteX173" fmla="*/ 840581 w 2495550"/>
                <a:gd name="connsiteY173" fmla="*/ 907257 h 1352551"/>
                <a:gd name="connsiteX174" fmla="*/ 816768 w 2495550"/>
                <a:gd name="connsiteY174" fmla="*/ 907257 h 1352551"/>
                <a:gd name="connsiteX175" fmla="*/ 826293 w 2495550"/>
                <a:gd name="connsiteY175" fmla="*/ 873920 h 1352551"/>
                <a:gd name="connsiteX176" fmla="*/ 812006 w 2495550"/>
                <a:gd name="connsiteY176" fmla="*/ 890588 h 1352551"/>
                <a:gd name="connsiteX177" fmla="*/ 804862 w 2495550"/>
                <a:gd name="connsiteY177" fmla="*/ 866776 h 1352551"/>
                <a:gd name="connsiteX178" fmla="*/ 785812 w 2495550"/>
                <a:gd name="connsiteY178" fmla="*/ 869157 h 1352551"/>
                <a:gd name="connsiteX179" fmla="*/ 766762 w 2495550"/>
                <a:gd name="connsiteY179" fmla="*/ 866776 h 1352551"/>
                <a:gd name="connsiteX180" fmla="*/ 759618 w 2495550"/>
                <a:gd name="connsiteY180" fmla="*/ 857251 h 1352551"/>
                <a:gd name="connsiteX181" fmla="*/ 759618 w 2495550"/>
                <a:gd name="connsiteY181" fmla="*/ 857251 h 1352551"/>
                <a:gd name="connsiteX182" fmla="*/ 745331 w 2495550"/>
                <a:gd name="connsiteY182" fmla="*/ 854870 h 1352551"/>
                <a:gd name="connsiteX183" fmla="*/ 728662 w 2495550"/>
                <a:gd name="connsiteY183" fmla="*/ 854870 h 1352551"/>
                <a:gd name="connsiteX184" fmla="*/ 716756 w 2495550"/>
                <a:gd name="connsiteY184" fmla="*/ 871538 h 1352551"/>
                <a:gd name="connsiteX185" fmla="*/ 697706 w 2495550"/>
                <a:gd name="connsiteY185" fmla="*/ 871538 h 1352551"/>
                <a:gd name="connsiteX186" fmla="*/ 685800 w 2495550"/>
                <a:gd name="connsiteY186" fmla="*/ 857251 h 1352551"/>
                <a:gd name="connsiteX187" fmla="*/ 683418 w 2495550"/>
                <a:gd name="connsiteY187" fmla="*/ 857251 h 1352551"/>
                <a:gd name="connsiteX188" fmla="*/ 669131 w 2495550"/>
                <a:gd name="connsiteY188" fmla="*/ 871538 h 1352551"/>
                <a:gd name="connsiteX189" fmla="*/ 669131 w 2495550"/>
                <a:gd name="connsiteY189" fmla="*/ 885826 h 1352551"/>
                <a:gd name="connsiteX190" fmla="*/ 678656 w 2495550"/>
                <a:gd name="connsiteY190" fmla="*/ 895351 h 1352551"/>
                <a:gd name="connsiteX191" fmla="*/ 721518 w 2495550"/>
                <a:gd name="connsiteY191" fmla="*/ 895351 h 1352551"/>
                <a:gd name="connsiteX192" fmla="*/ 754856 w 2495550"/>
                <a:gd name="connsiteY192" fmla="*/ 895351 h 1352551"/>
                <a:gd name="connsiteX193" fmla="*/ 792956 w 2495550"/>
                <a:gd name="connsiteY193" fmla="*/ 892970 h 1352551"/>
                <a:gd name="connsiteX194" fmla="*/ 800100 w 2495550"/>
                <a:gd name="connsiteY194" fmla="*/ 904876 h 1352551"/>
                <a:gd name="connsiteX195" fmla="*/ 800100 w 2495550"/>
                <a:gd name="connsiteY195" fmla="*/ 904876 h 1352551"/>
                <a:gd name="connsiteX196" fmla="*/ 771525 w 2495550"/>
                <a:gd name="connsiteY196" fmla="*/ 919163 h 1352551"/>
                <a:gd name="connsiteX197" fmla="*/ 752475 w 2495550"/>
                <a:gd name="connsiteY197" fmla="*/ 935832 h 1352551"/>
                <a:gd name="connsiteX198" fmla="*/ 752475 w 2495550"/>
                <a:gd name="connsiteY198" fmla="*/ 935832 h 1352551"/>
                <a:gd name="connsiteX199" fmla="*/ 723900 w 2495550"/>
                <a:gd name="connsiteY199" fmla="*/ 923926 h 1352551"/>
                <a:gd name="connsiteX200" fmla="*/ 707231 w 2495550"/>
                <a:gd name="connsiteY200" fmla="*/ 914401 h 1352551"/>
                <a:gd name="connsiteX201" fmla="*/ 669131 w 2495550"/>
                <a:gd name="connsiteY201" fmla="*/ 914401 h 1352551"/>
                <a:gd name="connsiteX202" fmla="*/ 635793 w 2495550"/>
                <a:gd name="connsiteY202" fmla="*/ 919163 h 1352551"/>
                <a:gd name="connsiteX203" fmla="*/ 616743 w 2495550"/>
                <a:gd name="connsiteY203" fmla="*/ 902495 h 1352551"/>
                <a:gd name="connsiteX204" fmla="*/ 607218 w 2495550"/>
                <a:gd name="connsiteY204" fmla="*/ 864395 h 1352551"/>
                <a:gd name="connsiteX205" fmla="*/ 597693 w 2495550"/>
                <a:gd name="connsiteY205" fmla="*/ 850107 h 1352551"/>
                <a:gd name="connsiteX206" fmla="*/ 590550 w 2495550"/>
                <a:gd name="connsiteY206" fmla="*/ 833438 h 1352551"/>
                <a:gd name="connsiteX207" fmla="*/ 576262 w 2495550"/>
                <a:gd name="connsiteY207" fmla="*/ 840582 h 1352551"/>
                <a:gd name="connsiteX208" fmla="*/ 576262 w 2495550"/>
                <a:gd name="connsiteY208" fmla="*/ 864395 h 1352551"/>
                <a:gd name="connsiteX209" fmla="*/ 561975 w 2495550"/>
                <a:gd name="connsiteY209" fmla="*/ 850107 h 1352551"/>
                <a:gd name="connsiteX210" fmla="*/ 540543 w 2495550"/>
                <a:gd name="connsiteY210" fmla="*/ 842963 h 1352551"/>
                <a:gd name="connsiteX211" fmla="*/ 516731 w 2495550"/>
                <a:gd name="connsiteY211" fmla="*/ 845345 h 1352551"/>
                <a:gd name="connsiteX212" fmla="*/ 509587 w 2495550"/>
                <a:gd name="connsiteY212" fmla="*/ 866776 h 1352551"/>
                <a:gd name="connsiteX213" fmla="*/ 497681 w 2495550"/>
                <a:gd name="connsiteY213" fmla="*/ 871538 h 1352551"/>
                <a:gd name="connsiteX214" fmla="*/ 478631 w 2495550"/>
                <a:gd name="connsiteY214" fmla="*/ 871538 h 1352551"/>
                <a:gd name="connsiteX215" fmla="*/ 450056 w 2495550"/>
                <a:gd name="connsiteY215" fmla="*/ 881063 h 1352551"/>
                <a:gd name="connsiteX216" fmla="*/ 435768 w 2495550"/>
                <a:gd name="connsiteY216" fmla="*/ 904876 h 1352551"/>
                <a:gd name="connsiteX217" fmla="*/ 442912 w 2495550"/>
                <a:gd name="connsiteY217" fmla="*/ 912020 h 1352551"/>
                <a:gd name="connsiteX218" fmla="*/ 483393 w 2495550"/>
                <a:gd name="connsiteY218" fmla="*/ 890588 h 1352551"/>
                <a:gd name="connsiteX219" fmla="*/ 504825 w 2495550"/>
                <a:gd name="connsiteY219" fmla="*/ 895351 h 1352551"/>
                <a:gd name="connsiteX220" fmla="*/ 535781 w 2495550"/>
                <a:gd name="connsiteY220" fmla="*/ 883445 h 1352551"/>
                <a:gd name="connsiteX221" fmla="*/ 569118 w 2495550"/>
                <a:gd name="connsiteY221" fmla="*/ 909638 h 1352551"/>
                <a:gd name="connsiteX222" fmla="*/ 578643 w 2495550"/>
                <a:gd name="connsiteY222" fmla="*/ 935832 h 1352551"/>
                <a:gd name="connsiteX223" fmla="*/ 607218 w 2495550"/>
                <a:gd name="connsiteY223" fmla="*/ 928688 h 1352551"/>
                <a:gd name="connsiteX224" fmla="*/ 623887 w 2495550"/>
                <a:gd name="connsiteY224" fmla="*/ 950120 h 1352551"/>
                <a:gd name="connsiteX225" fmla="*/ 661987 w 2495550"/>
                <a:gd name="connsiteY225" fmla="*/ 954882 h 1352551"/>
                <a:gd name="connsiteX226" fmla="*/ 721518 w 2495550"/>
                <a:gd name="connsiteY226" fmla="*/ 964407 h 1352551"/>
                <a:gd name="connsiteX227" fmla="*/ 762000 w 2495550"/>
                <a:gd name="connsiteY227" fmla="*/ 971551 h 1352551"/>
                <a:gd name="connsiteX228" fmla="*/ 762000 w 2495550"/>
                <a:gd name="connsiteY228" fmla="*/ 971551 h 1352551"/>
                <a:gd name="connsiteX229" fmla="*/ 781050 w 2495550"/>
                <a:gd name="connsiteY229" fmla="*/ 954882 h 1352551"/>
                <a:gd name="connsiteX230" fmla="*/ 807243 w 2495550"/>
                <a:gd name="connsiteY230" fmla="*/ 954883 h 1352551"/>
                <a:gd name="connsiteX231" fmla="*/ 845343 w 2495550"/>
                <a:gd name="connsiteY231" fmla="*/ 940595 h 1352551"/>
                <a:gd name="connsiteX232" fmla="*/ 838200 w 2495550"/>
                <a:gd name="connsiteY232" fmla="*/ 954882 h 1352551"/>
                <a:gd name="connsiteX233" fmla="*/ 828675 w 2495550"/>
                <a:gd name="connsiteY233" fmla="*/ 969170 h 1352551"/>
                <a:gd name="connsiteX234" fmla="*/ 840581 w 2495550"/>
                <a:gd name="connsiteY234" fmla="*/ 978695 h 1352551"/>
                <a:gd name="connsiteX235" fmla="*/ 816768 w 2495550"/>
                <a:gd name="connsiteY235" fmla="*/ 997745 h 1352551"/>
                <a:gd name="connsiteX236" fmla="*/ 814387 w 2495550"/>
                <a:gd name="connsiteY236" fmla="*/ 1019176 h 1352551"/>
                <a:gd name="connsiteX237" fmla="*/ 807243 w 2495550"/>
                <a:gd name="connsiteY237" fmla="*/ 1031082 h 1352551"/>
                <a:gd name="connsiteX238" fmla="*/ 781050 w 2495550"/>
                <a:gd name="connsiteY238" fmla="*/ 1035845 h 1352551"/>
                <a:gd name="connsiteX239" fmla="*/ 788193 w 2495550"/>
                <a:gd name="connsiteY239" fmla="*/ 1059657 h 1352551"/>
                <a:gd name="connsiteX240" fmla="*/ 757237 w 2495550"/>
                <a:gd name="connsiteY240" fmla="*/ 1064420 h 1352551"/>
                <a:gd name="connsiteX241" fmla="*/ 742950 w 2495550"/>
                <a:gd name="connsiteY241" fmla="*/ 1047751 h 1352551"/>
                <a:gd name="connsiteX242" fmla="*/ 711993 w 2495550"/>
                <a:gd name="connsiteY242" fmla="*/ 1050132 h 1352551"/>
                <a:gd name="connsiteX243" fmla="*/ 685800 w 2495550"/>
                <a:gd name="connsiteY243" fmla="*/ 1057276 h 1352551"/>
                <a:gd name="connsiteX244" fmla="*/ 659606 w 2495550"/>
                <a:gd name="connsiteY244" fmla="*/ 1054895 h 1352551"/>
                <a:gd name="connsiteX245" fmla="*/ 638175 w 2495550"/>
                <a:gd name="connsiteY245" fmla="*/ 1052513 h 1352551"/>
                <a:gd name="connsiteX246" fmla="*/ 638175 w 2495550"/>
                <a:gd name="connsiteY246" fmla="*/ 1038226 h 1352551"/>
                <a:gd name="connsiteX247" fmla="*/ 616743 w 2495550"/>
                <a:gd name="connsiteY247" fmla="*/ 1040607 h 1352551"/>
                <a:gd name="connsiteX248" fmla="*/ 595312 w 2495550"/>
                <a:gd name="connsiteY248" fmla="*/ 1045370 h 1352551"/>
                <a:gd name="connsiteX249" fmla="*/ 588168 w 2495550"/>
                <a:gd name="connsiteY249" fmla="*/ 1035845 h 1352551"/>
                <a:gd name="connsiteX250" fmla="*/ 588168 w 2495550"/>
                <a:gd name="connsiteY250" fmla="*/ 1023938 h 1352551"/>
                <a:gd name="connsiteX251" fmla="*/ 588168 w 2495550"/>
                <a:gd name="connsiteY251" fmla="*/ 1023938 h 1352551"/>
                <a:gd name="connsiteX252" fmla="*/ 642937 w 2495550"/>
                <a:gd name="connsiteY252" fmla="*/ 1009651 h 1352551"/>
                <a:gd name="connsiteX253" fmla="*/ 664368 w 2495550"/>
                <a:gd name="connsiteY253" fmla="*/ 992982 h 1352551"/>
                <a:gd name="connsiteX254" fmla="*/ 664368 w 2495550"/>
                <a:gd name="connsiteY254" fmla="*/ 992982 h 1352551"/>
                <a:gd name="connsiteX255" fmla="*/ 664368 w 2495550"/>
                <a:gd name="connsiteY255" fmla="*/ 992982 h 1352551"/>
                <a:gd name="connsiteX256" fmla="*/ 614362 w 2495550"/>
                <a:gd name="connsiteY256" fmla="*/ 992982 h 1352551"/>
                <a:gd name="connsiteX257" fmla="*/ 597693 w 2495550"/>
                <a:gd name="connsiteY257" fmla="*/ 995363 h 1352551"/>
                <a:gd name="connsiteX258" fmla="*/ 595312 w 2495550"/>
                <a:gd name="connsiteY258" fmla="*/ 973932 h 1352551"/>
                <a:gd name="connsiteX259" fmla="*/ 566737 w 2495550"/>
                <a:gd name="connsiteY259" fmla="*/ 971551 h 1352551"/>
                <a:gd name="connsiteX260" fmla="*/ 576262 w 2495550"/>
                <a:gd name="connsiteY260" fmla="*/ 992982 h 1352551"/>
                <a:gd name="connsiteX261" fmla="*/ 561975 w 2495550"/>
                <a:gd name="connsiteY261" fmla="*/ 997745 h 1352551"/>
                <a:gd name="connsiteX262" fmla="*/ 528637 w 2495550"/>
                <a:gd name="connsiteY262" fmla="*/ 992982 h 1352551"/>
                <a:gd name="connsiteX263" fmla="*/ 509587 w 2495550"/>
                <a:gd name="connsiteY263" fmla="*/ 995363 h 1352551"/>
                <a:gd name="connsiteX264" fmla="*/ 523875 w 2495550"/>
                <a:gd name="connsiteY264" fmla="*/ 1012032 h 1352551"/>
                <a:gd name="connsiteX265" fmla="*/ 533400 w 2495550"/>
                <a:gd name="connsiteY265" fmla="*/ 1023938 h 1352551"/>
                <a:gd name="connsiteX266" fmla="*/ 523875 w 2495550"/>
                <a:gd name="connsiteY266" fmla="*/ 1033463 h 1352551"/>
                <a:gd name="connsiteX267" fmla="*/ 523875 w 2495550"/>
                <a:gd name="connsiteY267" fmla="*/ 1033463 h 1352551"/>
                <a:gd name="connsiteX268" fmla="*/ 514350 w 2495550"/>
                <a:gd name="connsiteY268" fmla="*/ 1059657 h 1352551"/>
                <a:gd name="connsiteX269" fmla="*/ 485775 w 2495550"/>
                <a:gd name="connsiteY269" fmla="*/ 1081088 h 1352551"/>
                <a:gd name="connsiteX270" fmla="*/ 471487 w 2495550"/>
                <a:gd name="connsiteY270" fmla="*/ 1076326 h 1352551"/>
                <a:gd name="connsiteX271" fmla="*/ 454818 w 2495550"/>
                <a:gd name="connsiteY271" fmla="*/ 1090613 h 1352551"/>
                <a:gd name="connsiteX272" fmla="*/ 447675 w 2495550"/>
                <a:gd name="connsiteY272" fmla="*/ 1088232 h 1352551"/>
                <a:gd name="connsiteX273" fmla="*/ 450056 w 2495550"/>
                <a:gd name="connsiteY273" fmla="*/ 1064420 h 1352551"/>
                <a:gd name="connsiteX274" fmla="*/ 452437 w 2495550"/>
                <a:gd name="connsiteY274" fmla="*/ 1040607 h 1352551"/>
                <a:gd name="connsiteX275" fmla="*/ 442912 w 2495550"/>
                <a:gd name="connsiteY275" fmla="*/ 1035845 h 1352551"/>
                <a:gd name="connsiteX276" fmla="*/ 440531 w 2495550"/>
                <a:gd name="connsiteY276" fmla="*/ 1052513 h 1352551"/>
                <a:gd name="connsiteX277" fmla="*/ 433387 w 2495550"/>
                <a:gd name="connsiteY277" fmla="*/ 1066801 h 1352551"/>
                <a:gd name="connsiteX278" fmla="*/ 409575 w 2495550"/>
                <a:gd name="connsiteY278" fmla="*/ 1057276 h 1352551"/>
                <a:gd name="connsiteX279" fmla="*/ 400050 w 2495550"/>
                <a:gd name="connsiteY279" fmla="*/ 1054895 h 1352551"/>
                <a:gd name="connsiteX280" fmla="*/ 400050 w 2495550"/>
                <a:gd name="connsiteY280" fmla="*/ 1073945 h 1352551"/>
                <a:gd name="connsiteX281" fmla="*/ 421481 w 2495550"/>
                <a:gd name="connsiteY281" fmla="*/ 1092995 h 1352551"/>
                <a:gd name="connsiteX282" fmla="*/ 392906 w 2495550"/>
                <a:gd name="connsiteY282" fmla="*/ 1095376 h 1352551"/>
                <a:gd name="connsiteX283" fmla="*/ 388143 w 2495550"/>
                <a:gd name="connsiteY283" fmla="*/ 1104901 h 1352551"/>
                <a:gd name="connsiteX284" fmla="*/ 359568 w 2495550"/>
                <a:gd name="connsiteY284" fmla="*/ 1095376 h 1352551"/>
                <a:gd name="connsiteX285" fmla="*/ 359568 w 2495550"/>
                <a:gd name="connsiteY285" fmla="*/ 1114426 h 1352551"/>
                <a:gd name="connsiteX286" fmla="*/ 350043 w 2495550"/>
                <a:gd name="connsiteY286" fmla="*/ 1126332 h 1352551"/>
                <a:gd name="connsiteX287" fmla="*/ 340518 w 2495550"/>
                <a:gd name="connsiteY287" fmla="*/ 1126332 h 1352551"/>
                <a:gd name="connsiteX288" fmla="*/ 333375 w 2495550"/>
                <a:gd name="connsiteY288" fmla="*/ 1092995 h 1352551"/>
                <a:gd name="connsiteX289" fmla="*/ 307181 w 2495550"/>
                <a:gd name="connsiteY289" fmla="*/ 1078707 h 1352551"/>
                <a:gd name="connsiteX290" fmla="*/ 288131 w 2495550"/>
                <a:gd name="connsiteY290" fmla="*/ 1066801 h 1352551"/>
                <a:gd name="connsiteX291" fmla="*/ 295275 w 2495550"/>
                <a:gd name="connsiteY291" fmla="*/ 1016795 h 1352551"/>
                <a:gd name="connsiteX292" fmla="*/ 302418 w 2495550"/>
                <a:gd name="connsiteY292" fmla="*/ 983457 h 1352551"/>
                <a:gd name="connsiteX293" fmla="*/ 345281 w 2495550"/>
                <a:gd name="connsiteY293" fmla="*/ 959645 h 1352551"/>
                <a:gd name="connsiteX294" fmla="*/ 354806 w 2495550"/>
                <a:gd name="connsiteY294" fmla="*/ 942976 h 1352551"/>
                <a:gd name="connsiteX295" fmla="*/ 366712 w 2495550"/>
                <a:gd name="connsiteY295" fmla="*/ 916782 h 1352551"/>
                <a:gd name="connsiteX296" fmla="*/ 366712 w 2495550"/>
                <a:gd name="connsiteY296" fmla="*/ 916782 h 1352551"/>
                <a:gd name="connsiteX297" fmla="*/ 338137 w 2495550"/>
                <a:gd name="connsiteY297" fmla="*/ 923926 h 1352551"/>
                <a:gd name="connsiteX298" fmla="*/ 330993 w 2495550"/>
                <a:gd name="connsiteY298" fmla="*/ 900113 h 1352551"/>
                <a:gd name="connsiteX299" fmla="*/ 328612 w 2495550"/>
                <a:gd name="connsiteY299" fmla="*/ 921545 h 1352551"/>
                <a:gd name="connsiteX300" fmla="*/ 316706 w 2495550"/>
                <a:gd name="connsiteY300" fmla="*/ 954882 h 1352551"/>
                <a:gd name="connsiteX301" fmla="*/ 304800 w 2495550"/>
                <a:gd name="connsiteY301" fmla="*/ 947738 h 1352551"/>
                <a:gd name="connsiteX302" fmla="*/ 304800 w 2495550"/>
                <a:gd name="connsiteY302" fmla="*/ 923926 h 1352551"/>
                <a:gd name="connsiteX303" fmla="*/ 304800 w 2495550"/>
                <a:gd name="connsiteY303" fmla="*/ 912020 h 1352551"/>
                <a:gd name="connsiteX304" fmla="*/ 295275 w 2495550"/>
                <a:gd name="connsiteY304" fmla="*/ 900113 h 1352551"/>
                <a:gd name="connsiteX305" fmla="*/ 285750 w 2495550"/>
                <a:gd name="connsiteY305" fmla="*/ 907257 h 1352551"/>
                <a:gd name="connsiteX306" fmla="*/ 280987 w 2495550"/>
                <a:gd name="connsiteY306" fmla="*/ 942976 h 1352551"/>
                <a:gd name="connsiteX307" fmla="*/ 297656 w 2495550"/>
                <a:gd name="connsiteY307" fmla="*/ 962026 h 1352551"/>
                <a:gd name="connsiteX308" fmla="*/ 292893 w 2495550"/>
                <a:gd name="connsiteY308" fmla="*/ 981076 h 1352551"/>
                <a:gd name="connsiteX309" fmla="*/ 280987 w 2495550"/>
                <a:gd name="connsiteY309" fmla="*/ 1012032 h 1352551"/>
                <a:gd name="connsiteX310" fmla="*/ 266700 w 2495550"/>
                <a:gd name="connsiteY310" fmla="*/ 1035845 h 1352551"/>
                <a:gd name="connsiteX311" fmla="*/ 223837 w 2495550"/>
                <a:gd name="connsiteY311" fmla="*/ 1023938 h 1352551"/>
                <a:gd name="connsiteX312" fmla="*/ 216693 w 2495550"/>
                <a:gd name="connsiteY312" fmla="*/ 992982 h 1352551"/>
                <a:gd name="connsiteX313" fmla="*/ 173831 w 2495550"/>
                <a:gd name="connsiteY313" fmla="*/ 966788 h 1352551"/>
                <a:gd name="connsiteX314" fmla="*/ 121443 w 2495550"/>
                <a:gd name="connsiteY314" fmla="*/ 945357 h 1352551"/>
                <a:gd name="connsiteX315" fmla="*/ 78581 w 2495550"/>
                <a:gd name="connsiteY315" fmla="*/ 907257 h 1352551"/>
                <a:gd name="connsiteX316" fmla="*/ 52387 w 2495550"/>
                <a:gd name="connsiteY316" fmla="*/ 869157 h 1352551"/>
                <a:gd name="connsiteX317" fmla="*/ 28575 w 2495550"/>
                <a:gd name="connsiteY317" fmla="*/ 809626 h 1352551"/>
                <a:gd name="connsiteX318" fmla="*/ 16668 w 2495550"/>
                <a:gd name="connsiteY318" fmla="*/ 740570 h 1352551"/>
                <a:gd name="connsiteX319" fmla="*/ 19050 w 2495550"/>
                <a:gd name="connsiteY319" fmla="*/ 681038 h 1352551"/>
                <a:gd name="connsiteX320" fmla="*/ 0 w 2495550"/>
                <a:gd name="connsiteY320" fmla="*/ 500064 h 1352551"/>
                <a:gd name="connsiteX321" fmla="*/ 16668 w 2495550"/>
                <a:gd name="connsiteY321" fmla="*/ 0 h 1352551"/>
                <a:gd name="connsiteX322" fmla="*/ 2069306 w 2495550"/>
                <a:gd name="connsiteY322" fmla="*/ 4763 h 1352551"/>
                <a:gd name="connsiteX0" fmla="*/ 2069306 w 2495550"/>
                <a:gd name="connsiteY0" fmla="*/ 4763 h 1352551"/>
                <a:gd name="connsiteX1" fmla="*/ 2074068 w 2495550"/>
                <a:gd name="connsiteY1" fmla="*/ 38101 h 1352551"/>
                <a:gd name="connsiteX2" fmla="*/ 2083593 w 2495550"/>
                <a:gd name="connsiteY2" fmla="*/ 92870 h 1352551"/>
                <a:gd name="connsiteX3" fmla="*/ 2105025 w 2495550"/>
                <a:gd name="connsiteY3" fmla="*/ 138113 h 1352551"/>
                <a:gd name="connsiteX4" fmla="*/ 2102643 w 2495550"/>
                <a:gd name="connsiteY4" fmla="*/ 188120 h 1352551"/>
                <a:gd name="connsiteX5" fmla="*/ 2102643 w 2495550"/>
                <a:gd name="connsiteY5" fmla="*/ 233363 h 1352551"/>
                <a:gd name="connsiteX6" fmla="*/ 2097881 w 2495550"/>
                <a:gd name="connsiteY6" fmla="*/ 283370 h 1352551"/>
                <a:gd name="connsiteX7" fmla="*/ 2112168 w 2495550"/>
                <a:gd name="connsiteY7" fmla="*/ 323851 h 1352551"/>
                <a:gd name="connsiteX8" fmla="*/ 2126456 w 2495550"/>
                <a:gd name="connsiteY8" fmla="*/ 354807 h 1352551"/>
                <a:gd name="connsiteX9" fmla="*/ 2121693 w 2495550"/>
                <a:gd name="connsiteY9" fmla="*/ 392907 h 1352551"/>
                <a:gd name="connsiteX10" fmla="*/ 2135981 w 2495550"/>
                <a:gd name="connsiteY10" fmla="*/ 431007 h 1352551"/>
                <a:gd name="connsiteX11" fmla="*/ 2162175 w 2495550"/>
                <a:gd name="connsiteY11" fmla="*/ 459582 h 1352551"/>
                <a:gd name="connsiteX12" fmla="*/ 2185987 w 2495550"/>
                <a:gd name="connsiteY12" fmla="*/ 485776 h 1352551"/>
                <a:gd name="connsiteX13" fmla="*/ 2195512 w 2495550"/>
                <a:gd name="connsiteY13" fmla="*/ 521495 h 1352551"/>
                <a:gd name="connsiteX14" fmla="*/ 2233612 w 2495550"/>
                <a:gd name="connsiteY14" fmla="*/ 638176 h 1352551"/>
                <a:gd name="connsiteX15" fmla="*/ 2255043 w 2495550"/>
                <a:gd name="connsiteY15" fmla="*/ 723901 h 1352551"/>
                <a:gd name="connsiteX16" fmla="*/ 2283618 w 2495550"/>
                <a:gd name="connsiteY16" fmla="*/ 769145 h 1352551"/>
                <a:gd name="connsiteX17" fmla="*/ 2305050 w 2495550"/>
                <a:gd name="connsiteY17" fmla="*/ 826295 h 1352551"/>
                <a:gd name="connsiteX18" fmla="*/ 2314575 w 2495550"/>
                <a:gd name="connsiteY18" fmla="*/ 876301 h 1352551"/>
                <a:gd name="connsiteX19" fmla="*/ 2357437 w 2495550"/>
                <a:gd name="connsiteY19" fmla="*/ 914401 h 1352551"/>
                <a:gd name="connsiteX20" fmla="*/ 2359818 w 2495550"/>
                <a:gd name="connsiteY20" fmla="*/ 954882 h 1352551"/>
                <a:gd name="connsiteX21" fmla="*/ 2364581 w 2495550"/>
                <a:gd name="connsiteY21" fmla="*/ 969170 h 1352551"/>
                <a:gd name="connsiteX22" fmla="*/ 2381250 w 2495550"/>
                <a:gd name="connsiteY22" fmla="*/ 983457 h 1352551"/>
                <a:gd name="connsiteX23" fmla="*/ 2376487 w 2495550"/>
                <a:gd name="connsiteY23" fmla="*/ 1000126 h 1352551"/>
                <a:gd name="connsiteX24" fmla="*/ 2409825 w 2495550"/>
                <a:gd name="connsiteY24" fmla="*/ 1023938 h 1352551"/>
                <a:gd name="connsiteX25" fmla="*/ 2426493 w 2495550"/>
                <a:gd name="connsiteY25" fmla="*/ 1064420 h 1352551"/>
                <a:gd name="connsiteX26" fmla="*/ 2407443 w 2495550"/>
                <a:gd name="connsiteY26" fmla="*/ 1073945 h 1352551"/>
                <a:gd name="connsiteX27" fmla="*/ 2393156 w 2495550"/>
                <a:gd name="connsiteY27" fmla="*/ 1052513 h 1352551"/>
                <a:gd name="connsiteX28" fmla="*/ 2381250 w 2495550"/>
                <a:gd name="connsiteY28" fmla="*/ 1040607 h 1352551"/>
                <a:gd name="connsiteX29" fmla="*/ 2371725 w 2495550"/>
                <a:gd name="connsiteY29" fmla="*/ 1040607 h 1352551"/>
                <a:gd name="connsiteX30" fmla="*/ 2369343 w 2495550"/>
                <a:gd name="connsiteY30" fmla="*/ 1062038 h 1352551"/>
                <a:gd name="connsiteX31" fmla="*/ 2388393 w 2495550"/>
                <a:gd name="connsiteY31" fmla="*/ 1095376 h 1352551"/>
                <a:gd name="connsiteX32" fmla="*/ 2402681 w 2495550"/>
                <a:gd name="connsiteY32" fmla="*/ 1109663 h 1352551"/>
                <a:gd name="connsiteX33" fmla="*/ 2416968 w 2495550"/>
                <a:gd name="connsiteY33" fmla="*/ 1090613 h 1352551"/>
                <a:gd name="connsiteX34" fmla="*/ 2431256 w 2495550"/>
                <a:gd name="connsiteY34" fmla="*/ 1095376 h 1352551"/>
                <a:gd name="connsiteX35" fmla="*/ 2438400 w 2495550"/>
                <a:gd name="connsiteY35" fmla="*/ 1121570 h 1352551"/>
                <a:gd name="connsiteX36" fmla="*/ 2440781 w 2495550"/>
                <a:gd name="connsiteY36" fmla="*/ 1133476 h 1352551"/>
                <a:gd name="connsiteX37" fmla="*/ 2416968 w 2495550"/>
                <a:gd name="connsiteY37" fmla="*/ 1135857 h 1352551"/>
                <a:gd name="connsiteX38" fmla="*/ 2431256 w 2495550"/>
                <a:gd name="connsiteY38" fmla="*/ 1157288 h 1352551"/>
                <a:gd name="connsiteX39" fmla="*/ 2459831 w 2495550"/>
                <a:gd name="connsiteY39" fmla="*/ 1164432 h 1352551"/>
                <a:gd name="connsiteX40" fmla="*/ 2478881 w 2495550"/>
                <a:gd name="connsiteY40" fmla="*/ 1195388 h 1352551"/>
                <a:gd name="connsiteX41" fmla="*/ 2471737 w 2495550"/>
                <a:gd name="connsiteY41" fmla="*/ 1240632 h 1352551"/>
                <a:gd name="connsiteX42" fmla="*/ 2476500 w 2495550"/>
                <a:gd name="connsiteY42" fmla="*/ 1295401 h 1352551"/>
                <a:gd name="connsiteX43" fmla="*/ 2495550 w 2495550"/>
                <a:gd name="connsiteY43" fmla="*/ 1352551 h 1352551"/>
                <a:gd name="connsiteX44" fmla="*/ 2474118 w 2495550"/>
                <a:gd name="connsiteY44" fmla="*/ 1352551 h 1352551"/>
                <a:gd name="connsiteX45" fmla="*/ 2445543 w 2495550"/>
                <a:gd name="connsiteY45" fmla="*/ 1340645 h 1352551"/>
                <a:gd name="connsiteX46" fmla="*/ 2428875 w 2495550"/>
                <a:gd name="connsiteY46" fmla="*/ 1340645 h 1352551"/>
                <a:gd name="connsiteX47" fmla="*/ 2412206 w 2495550"/>
                <a:gd name="connsiteY47" fmla="*/ 1331120 h 1352551"/>
                <a:gd name="connsiteX48" fmla="*/ 2395537 w 2495550"/>
                <a:gd name="connsiteY48" fmla="*/ 1321595 h 1352551"/>
                <a:gd name="connsiteX49" fmla="*/ 2400300 w 2495550"/>
                <a:gd name="connsiteY49" fmla="*/ 1273970 h 1352551"/>
                <a:gd name="connsiteX50" fmla="*/ 2352675 w 2495550"/>
                <a:gd name="connsiteY50" fmla="*/ 1250157 h 1352551"/>
                <a:gd name="connsiteX51" fmla="*/ 2336006 w 2495550"/>
                <a:gd name="connsiteY51" fmla="*/ 1216819 h 1352551"/>
                <a:gd name="connsiteX52" fmla="*/ 2278856 w 2495550"/>
                <a:gd name="connsiteY52" fmla="*/ 1185864 h 1352551"/>
                <a:gd name="connsiteX53" fmla="*/ 2235993 w 2495550"/>
                <a:gd name="connsiteY53" fmla="*/ 1178720 h 1352551"/>
                <a:gd name="connsiteX54" fmla="*/ 2209800 w 2495550"/>
                <a:gd name="connsiteY54" fmla="*/ 1193007 h 1352551"/>
                <a:gd name="connsiteX55" fmla="*/ 2195512 w 2495550"/>
                <a:gd name="connsiteY55" fmla="*/ 1190626 h 1352551"/>
                <a:gd name="connsiteX56" fmla="*/ 2200275 w 2495550"/>
                <a:gd name="connsiteY56" fmla="*/ 1173957 h 1352551"/>
                <a:gd name="connsiteX57" fmla="*/ 2240756 w 2495550"/>
                <a:gd name="connsiteY57" fmla="*/ 1138239 h 1352551"/>
                <a:gd name="connsiteX58" fmla="*/ 2216943 w 2495550"/>
                <a:gd name="connsiteY58" fmla="*/ 1128713 h 1352551"/>
                <a:gd name="connsiteX59" fmla="*/ 2193131 w 2495550"/>
                <a:gd name="connsiteY59" fmla="*/ 1159670 h 1352551"/>
                <a:gd name="connsiteX60" fmla="*/ 2171700 w 2495550"/>
                <a:gd name="connsiteY60" fmla="*/ 1169195 h 1352551"/>
                <a:gd name="connsiteX61" fmla="*/ 2164556 w 2495550"/>
                <a:gd name="connsiteY61" fmla="*/ 1157288 h 1352551"/>
                <a:gd name="connsiteX62" fmla="*/ 2155031 w 2495550"/>
                <a:gd name="connsiteY62" fmla="*/ 1152526 h 1352551"/>
                <a:gd name="connsiteX63" fmla="*/ 2135981 w 2495550"/>
                <a:gd name="connsiteY63" fmla="*/ 1157288 h 1352551"/>
                <a:gd name="connsiteX64" fmla="*/ 2107406 w 2495550"/>
                <a:gd name="connsiteY64" fmla="*/ 1147763 h 1352551"/>
                <a:gd name="connsiteX65" fmla="*/ 2093119 w 2495550"/>
                <a:gd name="connsiteY65" fmla="*/ 1145383 h 1352551"/>
                <a:gd name="connsiteX66" fmla="*/ 2066924 w 2495550"/>
                <a:gd name="connsiteY66" fmla="*/ 1131094 h 1352551"/>
                <a:gd name="connsiteX67" fmla="*/ 2052638 w 2495550"/>
                <a:gd name="connsiteY67" fmla="*/ 1135857 h 1352551"/>
                <a:gd name="connsiteX68" fmla="*/ 2007393 w 2495550"/>
                <a:gd name="connsiteY68" fmla="*/ 1128713 h 1352551"/>
                <a:gd name="connsiteX69" fmla="*/ 1993106 w 2495550"/>
                <a:gd name="connsiteY69" fmla="*/ 1100138 h 1352551"/>
                <a:gd name="connsiteX70" fmla="*/ 1969293 w 2495550"/>
                <a:gd name="connsiteY70" fmla="*/ 1119188 h 1352551"/>
                <a:gd name="connsiteX71" fmla="*/ 1952625 w 2495550"/>
                <a:gd name="connsiteY71" fmla="*/ 1143001 h 1352551"/>
                <a:gd name="connsiteX72" fmla="*/ 1938337 w 2495550"/>
                <a:gd name="connsiteY72" fmla="*/ 1109663 h 1352551"/>
                <a:gd name="connsiteX73" fmla="*/ 1938337 w 2495550"/>
                <a:gd name="connsiteY73" fmla="*/ 1088232 h 1352551"/>
                <a:gd name="connsiteX74" fmla="*/ 1909762 w 2495550"/>
                <a:gd name="connsiteY74" fmla="*/ 1062038 h 1352551"/>
                <a:gd name="connsiteX75" fmla="*/ 1885950 w 2495550"/>
                <a:gd name="connsiteY75" fmla="*/ 1047751 h 1352551"/>
                <a:gd name="connsiteX76" fmla="*/ 1866900 w 2495550"/>
                <a:gd name="connsiteY76" fmla="*/ 1033463 h 1352551"/>
                <a:gd name="connsiteX77" fmla="*/ 1859756 w 2495550"/>
                <a:gd name="connsiteY77" fmla="*/ 1021557 h 1352551"/>
                <a:gd name="connsiteX78" fmla="*/ 1821656 w 2495550"/>
                <a:gd name="connsiteY78" fmla="*/ 1016795 h 1352551"/>
                <a:gd name="connsiteX79" fmla="*/ 1785937 w 2495550"/>
                <a:gd name="connsiteY79" fmla="*/ 1012032 h 1352551"/>
                <a:gd name="connsiteX80" fmla="*/ 1766887 w 2495550"/>
                <a:gd name="connsiteY80" fmla="*/ 985838 h 1352551"/>
                <a:gd name="connsiteX81" fmla="*/ 1726406 w 2495550"/>
                <a:gd name="connsiteY81" fmla="*/ 966788 h 1352551"/>
                <a:gd name="connsiteX82" fmla="*/ 1695450 w 2495550"/>
                <a:gd name="connsiteY82" fmla="*/ 952501 h 1352551"/>
                <a:gd name="connsiteX83" fmla="*/ 1676400 w 2495550"/>
                <a:gd name="connsiteY83" fmla="*/ 950120 h 1352551"/>
                <a:gd name="connsiteX84" fmla="*/ 1676400 w 2495550"/>
                <a:gd name="connsiteY84" fmla="*/ 926307 h 1352551"/>
                <a:gd name="connsiteX85" fmla="*/ 1657350 w 2495550"/>
                <a:gd name="connsiteY85" fmla="*/ 933451 h 1352551"/>
                <a:gd name="connsiteX86" fmla="*/ 1657350 w 2495550"/>
                <a:gd name="connsiteY86" fmla="*/ 933451 h 1352551"/>
                <a:gd name="connsiteX87" fmla="*/ 1635918 w 2495550"/>
                <a:gd name="connsiteY87" fmla="*/ 897732 h 1352551"/>
                <a:gd name="connsiteX88" fmla="*/ 1612106 w 2495550"/>
                <a:gd name="connsiteY88" fmla="*/ 876301 h 1352551"/>
                <a:gd name="connsiteX89" fmla="*/ 1597818 w 2495550"/>
                <a:gd name="connsiteY89" fmla="*/ 869157 h 1352551"/>
                <a:gd name="connsiteX90" fmla="*/ 1597818 w 2495550"/>
                <a:gd name="connsiteY90" fmla="*/ 850107 h 1352551"/>
                <a:gd name="connsiteX91" fmla="*/ 1619250 w 2495550"/>
                <a:gd name="connsiteY91" fmla="*/ 840582 h 1352551"/>
                <a:gd name="connsiteX92" fmla="*/ 1650206 w 2495550"/>
                <a:gd name="connsiteY92" fmla="*/ 847726 h 1352551"/>
                <a:gd name="connsiteX93" fmla="*/ 1674018 w 2495550"/>
                <a:gd name="connsiteY93" fmla="*/ 833438 h 1352551"/>
                <a:gd name="connsiteX94" fmla="*/ 1685925 w 2495550"/>
                <a:gd name="connsiteY94" fmla="*/ 821532 h 1352551"/>
                <a:gd name="connsiteX95" fmla="*/ 1704975 w 2495550"/>
                <a:gd name="connsiteY95" fmla="*/ 809626 h 1352551"/>
                <a:gd name="connsiteX96" fmla="*/ 1666875 w 2495550"/>
                <a:gd name="connsiteY96" fmla="*/ 776288 h 1352551"/>
                <a:gd name="connsiteX97" fmla="*/ 1640681 w 2495550"/>
                <a:gd name="connsiteY97" fmla="*/ 783432 h 1352551"/>
                <a:gd name="connsiteX98" fmla="*/ 1643061 w 2495550"/>
                <a:gd name="connsiteY98" fmla="*/ 800101 h 1352551"/>
                <a:gd name="connsiteX99" fmla="*/ 1624012 w 2495550"/>
                <a:gd name="connsiteY99" fmla="*/ 807244 h 1352551"/>
                <a:gd name="connsiteX100" fmla="*/ 1597819 w 2495550"/>
                <a:gd name="connsiteY100" fmla="*/ 814388 h 1352551"/>
                <a:gd name="connsiteX101" fmla="*/ 1576387 w 2495550"/>
                <a:gd name="connsiteY101" fmla="*/ 823913 h 1352551"/>
                <a:gd name="connsiteX102" fmla="*/ 1569243 w 2495550"/>
                <a:gd name="connsiteY102" fmla="*/ 840582 h 1352551"/>
                <a:gd name="connsiteX103" fmla="*/ 1547812 w 2495550"/>
                <a:gd name="connsiteY103" fmla="*/ 840582 h 1352551"/>
                <a:gd name="connsiteX104" fmla="*/ 1533525 w 2495550"/>
                <a:gd name="connsiteY104" fmla="*/ 850107 h 1352551"/>
                <a:gd name="connsiteX105" fmla="*/ 1502568 w 2495550"/>
                <a:gd name="connsiteY105" fmla="*/ 845345 h 1352551"/>
                <a:gd name="connsiteX106" fmla="*/ 1454943 w 2495550"/>
                <a:gd name="connsiteY106" fmla="*/ 840582 h 1352551"/>
                <a:gd name="connsiteX107" fmla="*/ 1433512 w 2495550"/>
                <a:gd name="connsiteY107" fmla="*/ 826295 h 1352551"/>
                <a:gd name="connsiteX108" fmla="*/ 1402556 w 2495550"/>
                <a:gd name="connsiteY108" fmla="*/ 828676 h 1352551"/>
                <a:gd name="connsiteX109" fmla="*/ 1376362 w 2495550"/>
                <a:gd name="connsiteY109" fmla="*/ 838201 h 1352551"/>
                <a:gd name="connsiteX110" fmla="*/ 1359693 w 2495550"/>
                <a:gd name="connsiteY110" fmla="*/ 833438 h 1352551"/>
                <a:gd name="connsiteX111" fmla="*/ 1340643 w 2495550"/>
                <a:gd name="connsiteY111" fmla="*/ 804863 h 1352551"/>
                <a:gd name="connsiteX112" fmla="*/ 1340643 w 2495550"/>
                <a:gd name="connsiteY112" fmla="*/ 792957 h 1352551"/>
                <a:gd name="connsiteX113" fmla="*/ 1331118 w 2495550"/>
                <a:gd name="connsiteY113" fmla="*/ 816770 h 1352551"/>
                <a:gd name="connsiteX114" fmla="*/ 1335881 w 2495550"/>
                <a:gd name="connsiteY114" fmla="*/ 850107 h 1352551"/>
                <a:gd name="connsiteX115" fmla="*/ 1328737 w 2495550"/>
                <a:gd name="connsiteY115" fmla="*/ 869157 h 1352551"/>
                <a:gd name="connsiteX116" fmla="*/ 1300162 w 2495550"/>
                <a:gd name="connsiteY116" fmla="*/ 869157 h 1352551"/>
                <a:gd name="connsiteX117" fmla="*/ 1281112 w 2495550"/>
                <a:gd name="connsiteY117" fmla="*/ 854870 h 1352551"/>
                <a:gd name="connsiteX118" fmla="*/ 1259681 w 2495550"/>
                <a:gd name="connsiteY118" fmla="*/ 854870 h 1352551"/>
                <a:gd name="connsiteX119" fmla="*/ 1235868 w 2495550"/>
                <a:gd name="connsiteY119" fmla="*/ 845345 h 1352551"/>
                <a:gd name="connsiteX120" fmla="*/ 1228725 w 2495550"/>
                <a:gd name="connsiteY120" fmla="*/ 838201 h 1352551"/>
                <a:gd name="connsiteX121" fmla="*/ 1228725 w 2495550"/>
                <a:gd name="connsiteY121" fmla="*/ 814388 h 1352551"/>
                <a:gd name="connsiteX122" fmla="*/ 1231106 w 2495550"/>
                <a:gd name="connsiteY122" fmla="*/ 790576 h 1352551"/>
                <a:gd name="connsiteX123" fmla="*/ 1235868 w 2495550"/>
                <a:gd name="connsiteY123" fmla="*/ 766763 h 1352551"/>
                <a:gd name="connsiteX124" fmla="*/ 1252537 w 2495550"/>
                <a:gd name="connsiteY124" fmla="*/ 752476 h 1352551"/>
                <a:gd name="connsiteX125" fmla="*/ 1259681 w 2495550"/>
                <a:gd name="connsiteY125" fmla="*/ 745332 h 1352551"/>
                <a:gd name="connsiteX126" fmla="*/ 1250156 w 2495550"/>
                <a:gd name="connsiteY126" fmla="*/ 721520 h 1352551"/>
                <a:gd name="connsiteX127" fmla="*/ 1216818 w 2495550"/>
                <a:gd name="connsiteY127" fmla="*/ 692945 h 1352551"/>
                <a:gd name="connsiteX128" fmla="*/ 1193006 w 2495550"/>
                <a:gd name="connsiteY128" fmla="*/ 676276 h 1352551"/>
                <a:gd name="connsiteX129" fmla="*/ 1178718 w 2495550"/>
                <a:gd name="connsiteY129" fmla="*/ 657226 h 1352551"/>
                <a:gd name="connsiteX130" fmla="*/ 1178718 w 2495550"/>
                <a:gd name="connsiteY130" fmla="*/ 657226 h 1352551"/>
                <a:gd name="connsiteX131" fmla="*/ 1183481 w 2495550"/>
                <a:gd name="connsiteY131" fmla="*/ 695326 h 1352551"/>
                <a:gd name="connsiteX132" fmla="*/ 1185862 w 2495550"/>
                <a:gd name="connsiteY132" fmla="*/ 723901 h 1352551"/>
                <a:gd name="connsiteX133" fmla="*/ 1212056 w 2495550"/>
                <a:gd name="connsiteY133" fmla="*/ 735807 h 1352551"/>
                <a:gd name="connsiteX134" fmla="*/ 1221581 w 2495550"/>
                <a:gd name="connsiteY134" fmla="*/ 750095 h 1352551"/>
                <a:gd name="connsiteX135" fmla="*/ 1212056 w 2495550"/>
                <a:gd name="connsiteY135" fmla="*/ 776288 h 1352551"/>
                <a:gd name="connsiteX136" fmla="*/ 1214437 w 2495550"/>
                <a:gd name="connsiteY136" fmla="*/ 802482 h 1352551"/>
                <a:gd name="connsiteX137" fmla="*/ 1207293 w 2495550"/>
                <a:gd name="connsiteY137" fmla="*/ 823913 h 1352551"/>
                <a:gd name="connsiteX138" fmla="*/ 1212056 w 2495550"/>
                <a:gd name="connsiteY138" fmla="*/ 842963 h 1352551"/>
                <a:gd name="connsiteX139" fmla="*/ 1212056 w 2495550"/>
                <a:gd name="connsiteY139" fmla="*/ 842963 h 1352551"/>
                <a:gd name="connsiteX140" fmla="*/ 1183481 w 2495550"/>
                <a:gd name="connsiteY140" fmla="*/ 842963 h 1352551"/>
                <a:gd name="connsiteX141" fmla="*/ 1166812 w 2495550"/>
                <a:gd name="connsiteY141" fmla="*/ 842963 h 1352551"/>
                <a:gd name="connsiteX142" fmla="*/ 1147762 w 2495550"/>
                <a:gd name="connsiteY142" fmla="*/ 852488 h 1352551"/>
                <a:gd name="connsiteX143" fmla="*/ 1131093 w 2495550"/>
                <a:gd name="connsiteY143" fmla="*/ 842963 h 1352551"/>
                <a:gd name="connsiteX144" fmla="*/ 1104900 w 2495550"/>
                <a:gd name="connsiteY144" fmla="*/ 852488 h 1352551"/>
                <a:gd name="connsiteX145" fmla="*/ 1083468 w 2495550"/>
                <a:gd name="connsiteY145" fmla="*/ 859632 h 1352551"/>
                <a:gd name="connsiteX146" fmla="*/ 1076325 w 2495550"/>
                <a:gd name="connsiteY146" fmla="*/ 847726 h 1352551"/>
                <a:gd name="connsiteX147" fmla="*/ 1047750 w 2495550"/>
                <a:gd name="connsiteY147" fmla="*/ 857251 h 1352551"/>
                <a:gd name="connsiteX148" fmla="*/ 1009650 w 2495550"/>
                <a:gd name="connsiteY148" fmla="*/ 828676 h 1352551"/>
                <a:gd name="connsiteX149" fmla="*/ 981075 w 2495550"/>
                <a:gd name="connsiteY149" fmla="*/ 831057 h 1352551"/>
                <a:gd name="connsiteX150" fmla="*/ 981075 w 2495550"/>
                <a:gd name="connsiteY150" fmla="*/ 854869 h 1352551"/>
                <a:gd name="connsiteX151" fmla="*/ 950118 w 2495550"/>
                <a:gd name="connsiteY151" fmla="*/ 857251 h 1352551"/>
                <a:gd name="connsiteX152" fmla="*/ 962025 w 2495550"/>
                <a:gd name="connsiteY152" fmla="*/ 833439 h 1352551"/>
                <a:gd name="connsiteX153" fmla="*/ 964406 w 2495550"/>
                <a:gd name="connsiteY153" fmla="*/ 809626 h 1352551"/>
                <a:gd name="connsiteX154" fmla="*/ 957262 w 2495550"/>
                <a:gd name="connsiteY154" fmla="*/ 773907 h 1352551"/>
                <a:gd name="connsiteX155" fmla="*/ 931068 w 2495550"/>
                <a:gd name="connsiteY155" fmla="*/ 783432 h 1352551"/>
                <a:gd name="connsiteX156" fmla="*/ 935832 w 2495550"/>
                <a:gd name="connsiteY156" fmla="*/ 790576 h 1352551"/>
                <a:gd name="connsiteX157" fmla="*/ 928687 w 2495550"/>
                <a:gd name="connsiteY157" fmla="*/ 804863 h 1352551"/>
                <a:gd name="connsiteX158" fmla="*/ 914400 w 2495550"/>
                <a:gd name="connsiteY158" fmla="*/ 828676 h 1352551"/>
                <a:gd name="connsiteX159" fmla="*/ 904875 w 2495550"/>
                <a:gd name="connsiteY159" fmla="*/ 833438 h 1352551"/>
                <a:gd name="connsiteX160" fmla="*/ 876300 w 2495550"/>
                <a:gd name="connsiteY160" fmla="*/ 804863 h 1352551"/>
                <a:gd name="connsiteX161" fmla="*/ 854868 w 2495550"/>
                <a:gd name="connsiteY161" fmla="*/ 792956 h 1352551"/>
                <a:gd name="connsiteX162" fmla="*/ 840581 w 2495550"/>
                <a:gd name="connsiteY162" fmla="*/ 783432 h 1352551"/>
                <a:gd name="connsiteX163" fmla="*/ 823912 w 2495550"/>
                <a:gd name="connsiteY163" fmla="*/ 764382 h 1352551"/>
                <a:gd name="connsiteX164" fmla="*/ 821531 w 2495550"/>
                <a:gd name="connsiteY164" fmla="*/ 738188 h 1352551"/>
                <a:gd name="connsiteX165" fmla="*/ 800100 w 2495550"/>
                <a:gd name="connsiteY165" fmla="*/ 697707 h 1352551"/>
                <a:gd name="connsiteX166" fmla="*/ 800100 w 2495550"/>
                <a:gd name="connsiteY166" fmla="*/ 723901 h 1352551"/>
                <a:gd name="connsiteX167" fmla="*/ 802481 w 2495550"/>
                <a:gd name="connsiteY167" fmla="*/ 762001 h 1352551"/>
                <a:gd name="connsiteX168" fmla="*/ 816768 w 2495550"/>
                <a:gd name="connsiteY168" fmla="*/ 797720 h 1352551"/>
                <a:gd name="connsiteX169" fmla="*/ 840581 w 2495550"/>
                <a:gd name="connsiteY169" fmla="*/ 838201 h 1352551"/>
                <a:gd name="connsiteX170" fmla="*/ 862012 w 2495550"/>
                <a:gd name="connsiteY170" fmla="*/ 859632 h 1352551"/>
                <a:gd name="connsiteX171" fmla="*/ 854868 w 2495550"/>
                <a:gd name="connsiteY171" fmla="*/ 878682 h 1352551"/>
                <a:gd name="connsiteX172" fmla="*/ 840581 w 2495550"/>
                <a:gd name="connsiteY172" fmla="*/ 907257 h 1352551"/>
                <a:gd name="connsiteX173" fmla="*/ 840581 w 2495550"/>
                <a:gd name="connsiteY173" fmla="*/ 907257 h 1352551"/>
                <a:gd name="connsiteX174" fmla="*/ 816768 w 2495550"/>
                <a:gd name="connsiteY174" fmla="*/ 907257 h 1352551"/>
                <a:gd name="connsiteX175" fmla="*/ 826293 w 2495550"/>
                <a:gd name="connsiteY175" fmla="*/ 873920 h 1352551"/>
                <a:gd name="connsiteX176" fmla="*/ 812006 w 2495550"/>
                <a:gd name="connsiteY176" fmla="*/ 890588 h 1352551"/>
                <a:gd name="connsiteX177" fmla="*/ 804862 w 2495550"/>
                <a:gd name="connsiteY177" fmla="*/ 866776 h 1352551"/>
                <a:gd name="connsiteX178" fmla="*/ 785812 w 2495550"/>
                <a:gd name="connsiteY178" fmla="*/ 869157 h 1352551"/>
                <a:gd name="connsiteX179" fmla="*/ 766762 w 2495550"/>
                <a:gd name="connsiteY179" fmla="*/ 866776 h 1352551"/>
                <a:gd name="connsiteX180" fmla="*/ 759618 w 2495550"/>
                <a:gd name="connsiteY180" fmla="*/ 857251 h 1352551"/>
                <a:gd name="connsiteX181" fmla="*/ 759618 w 2495550"/>
                <a:gd name="connsiteY181" fmla="*/ 857251 h 1352551"/>
                <a:gd name="connsiteX182" fmla="*/ 745331 w 2495550"/>
                <a:gd name="connsiteY182" fmla="*/ 854870 h 1352551"/>
                <a:gd name="connsiteX183" fmla="*/ 728662 w 2495550"/>
                <a:gd name="connsiteY183" fmla="*/ 854870 h 1352551"/>
                <a:gd name="connsiteX184" fmla="*/ 716756 w 2495550"/>
                <a:gd name="connsiteY184" fmla="*/ 871538 h 1352551"/>
                <a:gd name="connsiteX185" fmla="*/ 697706 w 2495550"/>
                <a:gd name="connsiteY185" fmla="*/ 871538 h 1352551"/>
                <a:gd name="connsiteX186" fmla="*/ 685800 w 2495550"/>
                <a:gd name="connsiteY186" fmla="*/ 857251 h 1352551"/>
                <a:gd name="connsiteX187" fmla="*/ 683418 w 2495550"/>
                <a:gd name="connsiteY187" fmla="*/ 857251 h 1352551"/>
                <a:gd name="connsiteX188" fmla="*/ 669131 w 2495550"/>
                <a:gd name="connsiteY188" fmla="*/ 871538 h 1352551"/>
                <a:gd name="connsiteX189" fmla="*/ 669131 w 2495550"/>
                <a:gd name="connsiteY189" fmla="*/ 885826 h 1352551"/>
                <a:gd name="connsiteX190" fmla="*/ 678656 w 2495550"/>
                <a:gd name="connsiteY190" fmla="*/ 895351 h 1352551"/>
                <a:gd name="connsiteX191" fmla="*/ 721518 w 2495550"/>
                <a:gd name="connsiteY191" fmla="*/ 895351 h 1352551"/>
                <a:gd name="connsiteX192" fmla="*/ 754856 w 2495550"/>
                <a:gd name="connsiteY192" fmla="*/ 895351 h 1352551"/>
                <a:gd name="connsiteX193" fmla="*/ 792956 w 2495550"/>
                <a:gd name="connsiteY193" fmla="*/ 892970 h 1352551"/>
                <a:gd name="connsiteX194" fmla="*/ 800100 w 2495550"/>
                <a:gd name="connsiteY194" fmla="*/ 904876 h 1352551"/>
                <a:gd name="connsiteX195" fmla="*/ 800100 w 2495550"/>
                <a:gd name="connsiteY195" fmla="*/ 904876 h 1352551"/>
                <a:gd name="connsiteX196" fmla="*/ 781050 w 2495550"/>
                <a:gd name="connsiteY196" fmla="*/ 928688 h 1352551"/>
                <a:gd name="connsiteX197" fmla="*/ 752475 w 2495550"/>
                <a:gd name="connsiteY197" fmla="*/ 935832 h 1352551"/>
                <a:gd name="connsiteX198" fmla="*/ 752475 w 2495550"/>
                <a:gd name="connsiteY198" fmla="*/ 935832 h 1352551"/>
                <a:gd name="connsiteX199" fmla="*/ 723900 w 2495550"/>
                <a:gd name="connsiteY199" fmla="*/ 923926 h 1352551"/>
                <a:gd name="connsiteX200" fmla="*/ 707231 w 2495550"/>
                <a:gd name="connsiteY200" fmla="*/ 914401 h 1352551"/>
                <a:gd name="connsiteX201" fmla="*/ 669131 w 2495550"/>
                <a:gd name="connsiteY201" fmla="*/ 914401 h 1352551"/>
                <a:gd name="connsiteX202" fmla="*/ 635793 w 2495550"/>
                <a:gd name="connsiteY202" fmla="*/ 919163 h 1352551"/>
                <a:gd name="connsiteX203" fmla="*/ 616743 w 2495550"/>
                <a:gd name="connsiteY203" fmla="*/ 902495 h 1352551"/>
                <a:gd name="connsiteX204" fmla="*/ 607218 w 2495550"/>
                <a:gd name="connsiteY204" fmla="*/ 864395 h 1352551"/>
                <a:gd name="connsiteX205" fmla="*/ 597693 w 2495550"/>
                <a:gd name="connsiteY205" fmla="*/ 850107 h 1352551"/>
                <a:gd name="connsiteX206" fmla="*/ 590550 w 2495550"/>
                <a:gd name="connsiteY206" fmla="*/ 833438 h 1352551"/>
                <a:gd name="connsiteX207" fmla="*/ 576262 w 2495550"/>
                <a:gd name="connsiteY207" fmla="*/ 840582 h 1352551"/>
                <a:gd name="connsiteX208" fmla="*/ 576262 w 2495550"/>
                <a:gd name="connsiteY208" fmla="*/ 864395 h 1352551"/>
                <a:gd name="connsiteX209" fmla="*/ 561975 w 2495550"/>
                <a:gd name="connsiteY209" fmla="*/ 850107 h 1352551"/>
                <a:gd name="connsiteX210" fmla="*/ 540543 w 2495550"/>
                <a:gd name="connsiteY210" fmla="*/ 842963 h 1352551"/>
                <a:gd name="connsiteX211" fmla="*/ 516731 w 2495550"/>
                <a:gd name="connsiteY211" fmla="*/ 845345 h 1352551"/>
                <a:gd name="connsiteX212" fmla="*/ 509587 w 2495550"/>
                <a:gd name="connsiteY212" fmla="*/ 866776 h 1352551"/>
                <a:gd name="connsiteX213" fmla="*/ 497681 w 2495550"/>
                <a:gd name="connsiteY213" fmla="*/ 871538 h 1352551"/>
                <a:gd name="connsiteX214" fmla="*/ 478631 w 2495550"/>
                <a:gd name="connsiteY214" fmla="*/ 871538 h 1352551"/>
                <a:gd name="connsiteX215" fmla="*/ 450056 w 2495550"/>
                <a:gd name="connsiteY215" fmla="*/ 881063 h 1352551"/>
                <a:gd name="connsiteX216" fmla="*/ 435768 w 2495550"/>
                <a:gd name="connsiteY216" fmla="*/ 904876 h 1352551"/>
                <a:gd name="connsiteX217" fmla="*/ 442912 w 2495550"/>
                <a:gd name="connsiteY217" fmla="*/ 912020 h 1352551"/>
                <a:gd name="connsiteX218" fmla="*/ 483393 w 2495550"/>
                <a:gd name="connsiteY218" fmla="*/ 890588 h 1352551"/>
                <a:gd name="connsiteX219" fmla="*/ 504825 w 2495550"/>
                <a:gd name="connsiteY219" fmla="*/ 895351 h 1352551"/>
                <a:gd name="connsiteX220" fmla="*/ 535781 w 2495550"/>
                <a:gd name="connsiteY220" fmla="*/ 883445 h 1352551"/>
                <a:gd name="connsiteX221" fmla="*/ 569118 w 2495550"/>
                <a:gd name="connsiteY221" fmla="*/ 909638 h 1352551"/>
                <a:gd name="connsiteX222" fmla="*/ 578643 w 2495550"/>
                <a:gd name="connsiteY222" fmla="*/ 935832 h 1352551"/>
                <a:gd name="connsiteX223" fmla="*/ 607218 w 2495550"/>
                <a:gd name="connsiteY223" fmla="*/ 928688 h 1352551"/>
                <a:gd name="connsiteX224" fmla="*/ 623887 w 2495550"/>
                <a:gd name="connsiteY224" fmla="*/ 950120 h 1352551"/>
                <a:gd name="connsiteX225" fmla="*/ 661987 w 2495550"/>
                <a:gd name="connsiteY225" fmla="*/ 954882 h 1352551"/>
                <a:gd name="connsiteX226" fmla="*/ 721518 w 2495550"/>
                <a:gd name="connsiteY226" fmla="*/ 964407 h 1352551"/>
                <a:gd name="connsiteX227" fmla="*/ 762000 w 2495550"/>
                <a:gd name="connsiteY227" fmla="*/ 971551 h 1352551"/>
                <a:gd name="connsiteX228" fmla="*/ 762000 w 2495550"/>
                <a:gd name="connsiteY228" fmla="*/ 971551 h 1352551"/>
                <a:gd name="connsiteX229" fmla="*/ 781050 w 2495550"/>
                <a:gd name="connsiteY229" fmla="*/ 954882 h 1352551"/>
                <a:gd name="connsiteX230" fmla="*/ 807243 w 2495550"/>
                <a:gd name="connsiteY230" fmla="*/ 954883 h 1352551"/>
                <a:gd name="connsiteX231" fmla="*/ 845343 w 2495550"/>
                <a:gd name="connsiteY231" fmla="*/ 940595 h 1352551"/>
                <a:gd name="connsiteX232" fmla="*/ 838200 w 2495550"/>
                <a:gd name="connsiteY232" fmla="*/ 954882 h 1352551"/>
                <a:gd name="connsiteX233" fmla="*/ 828675 w 2495550"/>
                <a:gd name="connsiteY233" fmla="*/ 969170 h 1352551"/>
                <a:gd name="connsiteX234" fmla="*/ 840581 w 2495550"/>
                <a:gd name="connsiteY234" fmla="*/ 978695 h 1352551"/>
                <a:gd name="connsiteX235" fmla="*/ 816768 w 2495550"/>
                <a:gd name="connsiteY235" fmla="*/ 997745 h 1352551"/>
                <a:gd name="connsiteX236" fmla="*/ 814387 w 2495550"/>
                <a:gd name="connsiteY236" fmla="*/ 1019176 h 1352551"/>
                <a:gd name="connsiteX237" fmla="*/ 807243 w 2495550"/>
                <a:gd name="connsiteY237" fmla="*/ 1031082 h 1352551"/>
                <a:gd name="connsiteX238" fmla="*/ 781050 w 2495550"/>
                <a:gd name="connsiteY238" fmla="*/ 1035845 h 1352551"/>
                <a:gd name="connsiteX239" fmla="*/ 788193 w 2495550"/>
                <a:gd name="connsiteY239" fmla="*/ 1059657 h 1352551"/>
                <a:gd name="connsiteX240" fmla="*/ 757237 w 2495550"/>
                <a:gd name="connsiteY240" fmla="*/ 1064420 h 1352551"/>
                <a:gd name="connsiteX241" fmla="*/ 742950 w 2495550"/>
                <a:gd name="connsiteY241" fmla="*/ 1047751 h 1352551"/>
                <a:gd name="connsiteX242" fmla="*/ 711993 w 2495550"/>
                <a:gd name="connsiteY242" fmla="*/ 1050132 h 1352551"/>
                <a:gd name="connsiteX243" fmla="*/ 685800 w 2495550"/>
                <a:gd name="connsiteY243" fmla="*/ 1057276 h 1352551"/>
                <a:gd name="connsiteX244" fmla="*/ 659606 w 2495550"/>
                <a:gd name="connsiteY244" fmla="*/ 1054895 h 1352551"/>
                <a:gd name="connsiteX245" fmla="*/ 638175 w 2495550"/>
                <a:gd name="connsiteY245" fmla="*/ 1052513 h 1352551"/>
                <a:gd name="connsiteX246" fmla="*/ 638175 w 2495550"/>
                <a:gd name="connsiteY246" fmla="*/ 1038226 h 1352551"/>
                <a:gd name="connsiteX247" fmla="*/ 616743 w 2495550"/>
                <a:gd name="connsiteY247" fmla="*/ 1040607 h 1352551"/>
                <a:gd name="connsiteX248" fmla="*/ 595312 w 2495550"/>
                <a:gd name="connsiteY248" fmla="*/ 1045370 h 1352551"/>
                <a:gd name="connsiteX249" fmla="*/ 588168 w 2495550"/>
                <a:gd name="connsiteY249" fmla="*/ 1035845 h 1352551"/>
                <a:gd name="connsiteX250" fmla="*/ 588168 w 2495550"/>
                <a:gd name="connsiteY250" fmla="*/ 1023938 h 1352551"/>
                <a:gd name="connsiteX251" fmla="*/ 588168 w 2495550"/>
                <a:gd name="connsiteY251" fmla="*/ 1023938 h 1352551"/>
                <a:gd name="connsiteX252" fmla="*/ 642937 w 2495550"/>
                <a:gd name="connsiteY252" fmla="*/ 1009651 h 1352551"/>
                <a:gd name="connsiteX253" fmla="*/ 664368 w 2495550"/>
                <a:gd name="connsiteY253" fmla="*/ 992982 h 1352551"/>
                <a:gd name="connsiteX254" fmla="*/ 664368 w 2495550"/>
                <a:gd name="connsiteY254" fmla="*/ 992982 h 1352551"/>
                <a:gd name="connsiteX255" fmla="*/ 664368 w 2495550"/>
                <a:gd name="connsiteY255" fmla="*/ 992982 h 1352551"/>
                <a:gd name="connsiteX256" fmla="*/ 614362 w 2495550"/>
                <a:gd name="connsiteY256" fmla="*/ 992982 h 1352551"/>
                <a:gd name="connsiteX257" fmla="*/ 597693 w 2495550"/>
                <a:gd name="connsiteY257" fmla="*/ 995363 h 1352551"/>
                <a:gd name="connsiteX258" fmla="*/ 595312 w 2495550"/>
                <a:gd name="connsiteY258" fmla="*/ 973932 h 1352551"/>
                <a:gd name="connsiteX259" fmla="*/ 566737 w 2495550"/>
                <a:gd name="connsiteY259" fmla="*/ 971551 h 1352551"/>
                <a:gd name="connsiteX260" fmla="*/ 576262 w 2495550"/>
                <a:gd name="connsiteY260" fmla="*/ 992982 h 1352551"/>
                <a:gd name="connsiteX261" fmla="*/ 561975 w 2495550"/>
                <a:gd name="connsiteY261" fmla="*/ 997745 h 1352551"/>
                <a:gd name="connsiteX262" fmla="*/ 528637 w 2495550"/>
                <a:gd name="connsiteY262" fmla="*/ 992982 h 1352551"/>
                <a:gd name="connsiteX263" fmla="*/ 509587 w 2495550"/>
                <a:gd name="connsiteY263" fmla="*/ 995363 h 1352551"/>
                <a:gd name="connsiteX264" fmla="*/ 523875 w 2495550"/>
                <a:gd name="connsiteY264" fmla="*/ 1012032 h 1352551"/>
                <a:gd name="connsiteX265" fmla="*/ 533400 w 2495550"/>
                <a:gd name="connsiteY265" fmla="*/ 1023938 h 1352551"/>
                <a:gd name="connsiteX266" fmla="*/ 523875 w 2495550"/>
                <a:gd name="connsiteY266" fmla="*/ 1033463 h 1352551"/>
                <a:gd name="connsiteX267" fmla="*/ 523875 w 2495550"/>
                <a:gd name="connsiteY267" fmla="*/ 1033463 h 1352551"/>
                <a:gd name="connsiteX268" fmla="*/ 514350 w 2495550"/>
                <a:gd name="connsiteY268" fmla="*/ 1059657 h 1352551"/>
                <a:gd name="connsiteX269" fmla="*/ 485775 w 2495550"/>
                <a:gd name="connsiteY269" fmla="*/ 1081088 h 1352551"/>
                <a:gd name="connsiteX270" fmla="*/ 471487 w 2495550"/>
                <a:gd name="connsiteY270" fmla="*/ 1076326 h 1352551"/>
                <a:gd name="connsiteX271" fmla="*/ 454818 w 2495550"/>
                <a:gd name="connsiteY271" fmla="*/ 1090613 h 1352551"/>
                <a:gd name="connsiteX272" fmla="*/ 447675 w 2495550"/>
                <a:gd name="connsiteY272" fmla="*/ 1088232 h 1352551"/>
                <a:gd name="connsiteX273" fmla="*/ 450056 w 2495550"/>
                <a:gd name="connsiteY273" fmla="*/ 1064420 h 1352551"/>
                <a:gd name="connsiteX274" fmla="*/ 452437 w 2495550"/>
                <a:gd name="connsiteY274" fmla="*/ 1040607 h 1352551"/>
                <a:gd name="connsiteX275" fmla="*/ 442912 w 2495550"/>
                <a:gd name="connsiteY275" fmla="*/ 1035845 h 1352551"/>
                <a:gd name="connsiteX276" fmla="*/ 440531 w 2495550"/>
                <a:gd name="connsiteY276" fmla="*/ 1052513 h 1352551"/>
                <a:gd name="connsiteX277" fmla="*/ 433387 w 2495550"/>
                <a:gd name="connsiteY277" fmla="*/ 1066801 h 1352551"/>
                <a:gd name="connsiteX278" fmla="*/ 409575 w 2495550"/>
                <a:gd name="connsiteY278" fmla="*/ 1057276 h 1352551"/>
                <a:gd name="connsiteX279" fmla="*/ 400050 w 2495550"/>
                <a:gd name="connsiteY279" fmla="*/ 1054895 h 1352551"/>
                <a:gd name="connsiteX280" fmla="*/ 400050 w 2495550"/>
                <a:gd name="connsiteY280" fmla="*/ 1073945 h 1352551"/>
                <a:gd name="connsiteX281" fmla="*/ 421481 w 2495550"/>
                <a:gd name="connsiteY281" fmla="*/ 1092995 h 1352551"/>
                <a:gd name="connsiteX282" fmla="*/ 392906 w 2495550"/>
                <a:gd name="connsiteY282" fmla="*/ 1095376 h 1352551"/>
                <a:gd name="connsiteX283" fmla="*/ 388143 w 2495550"/>
                <a:gd name="connsiteY283" fmla="*/ 1104901 h 1352551"/>
                <a:gd name="connsiteX284" fmla="*/ 359568 w 2495550"/>
                <a:gd name="connsiteY284" fmla="*/ 1095376 h 1352551"/>
                <a:gd name="connsiteX285" fmla="*/ 359568 w 2495550"/>
                <a:gd name="connsiteY285" fmla="*/ 1114426 h 1352551"/>
                <a:gd name="connsiteX286" fmla="*/ 350043 w 2495550"/>
                <a:gd name="connsiteY286" fmla="*/ 1126332 h 1352551"/>
                <a:gd name="connsiteX287" fmla="*/ 340518 w 2495550"/>
                <a:gd name="connsiteY287" fmla="*/ 1126332 h 1352551"/>
                <a:gd name="connsiteX288" fmla="*/ 333375 w 2495550"/>
                <a:gd name="connsiteY288" fmla="*/ 1092995 h 1352551"/>
                <a:gd name="connsiteX289" fmla="*/ 307181 w 2495550"/>
                <a:gd name="connsiteY289" fmla="*/ 1078707 h 1352551"/>
                <a:gd name="connsiteX290" fmla="*/ 288131 w 2495550"/>
                <a:gd name="connsiteY290" fmla="*/ 1066801 h 1352551"/>
                <a:gd name="connsiteX291" fmla="*/ 295275 w 2495550"/>
                <a:gd name="connsiteY291" fmla="*/ 1016795 h 1352551"/>
                <a:gd name="connsiteX292" fmla="*/ 302418 w 2495550"/>
                <a:gd name="connsiteY292" fmla="*/ 983457 h 1352551"/>
                <a:gd name="connsiteX293" fmla="*/ 345281 w 2495550"/>
                <a:gd name="connsiteY293" fmla="*/ 959645 h 1352551"/>
                <a:gd name="connsiteX294" fmla="*/ 354806 w 2495550"/>
                <a:gd name="connsiteY294" fmla="*/ 942976 h 1352551"/>
                <a:gd name="connsiteX295" fmla="*/ 366712 w 2495550"/>
                <a:gd name="connsiteY295" fmla="*/ 916782 h 1352551"/>
                <a:gd name="connsiteX296" fmla="*/ 366712 w 2495550"/>
                <a:gd name="connsiteY296" fmla="*/ 916782 h 1352551"/>
                <a:gd name="connsiteX297" fmla="*/ 338137 w 2495550"/>
                <a:gd name="connsiteY297" fmla="*/ 923926 h 1352551"/>
                <a:gd name="connsiteX298" fmla="*/ 330993 w 2495550"/>
                <a:gd name="connsiteY298" fmla="*/ 900113 h 1352551"/>
                <a:gd name="connsiteX299" fmla="*/ 328612 w 2495550"/>
                <a:gd name="connsiteY299" fmla="*/ 921545 h 1352551"/>
                <a:gd name="connsiteX300" fmla="*/ 316706 w 2495550"/>
                <a:gd name="connsiteY300" fmla="*/ 954882 h 1352551"/>
                <a:gd name="connsiteX301" fmla="*/ 304800 w 2495550"/>
                <a:gd name="connsiteY301" fmla="*/ 947738 h 1352551"/>
                <a:gd name="connsiteX302" fmla="*/ 304800 w 2495550"/>
                <a:gd name="connsiteY302" fmla="*/ 923926 h 1352551"/>
                <a:gd name="connsiteX303" fmla="*/ 304800 w 2495550"/>
                <a:gd name="connsiteY303" fmla="*/ 912020 h 1352551"/>
                <a:gd name="connsiteX304" fmla="*/ 295275 w 2495550"/>
                <a:gd name="connsiteY304" fmla="*/ 900113 h 1352551"/>
                <a:gd name="connsiteX305" fmla="*/ 285750 w 2495550"/>
                <a:gd name="connsiteY305" fmla="*/ 907257 h 1352551"/>
                <a:gd name="connsiteX306" fmla="*/ 280987 w 2495550"/>
                <a:gd name="connsiteY306" fmla="*/ 942976 h 1352551"/>
                <a:gd name="connsiteX307" fmla="*/ 297656 w 2495550"/>
                <a:gd name="connsiteY307" fmla="*/ 962026 h 1352551"/>
                <a:gd name="connsiteX308" fmla="*/ 292893 w 2495550"/>
                <a:gd name="connsiteY308" fmla="*/ 981076 h 1352551"/>
                <a:gd name="connsiteX309" fmla="*/ 280987 w 2495550"/>
                <a:gd name="connsiteY309" fmla="*/ 1012032 h 1352551"/>
                <a:gd name="connsiteX310" fmla="*/ 266700 w 2495550"/>
                <a:gd name="connsiteY310" fmla="*/ 1035845 h 1352551"/>
                <a:gd name="connsiteX311" fmla="*/ 223837 w 2495550"/>
                <a:gd name="connsiteY311" fmla="*/ 1023938 h 1352551"/>
                <a:gd name="connsiteX312" fmla="*/ 216693 w 2495550"/>
                <a:gd name="connsiteY312" fmla="*/ 992982 h 1352551"/>
                <a:gd name="connsiteX313" fmla="*/ 173831 w 2495550"/>
                <a:gd name="connsiteY313" fmla="*/ 966788 h 1352551"/>
                <a:gd name="connsiteX314" fmla="*/ 121443 w 2495550"/>
                <a:gd name="connsiteY314" fmla="*/ 945357 h 1352551"/>
                <a:gd name="connsiteX315" fmla="*/ 78581 w 2495550"/>
                <a:gd name="connsiteY315" fmla="*/ 907257 h 1352551"/>
                <a:gd name="connsiteX316" fmla="*/ 52387 w 2495550"/>
                <a:gd name="connsiteY316" fmla="*/ 869157 h 1352551"/>
                <a:gd name="connsiteX317" fmla="*/ 28575 w 2495550"/>
                <a:gd name="connsiteY317" fmla="*/ 809626 h 1352551"/>
                <a:gd name="connsiteX318" fmla="*/ 16668 w 2495550"/>
                <a:gd name="connsiteY318" fmla="*/ 740570 h 1352551"/>
                <a:gd name="connsiteX319" fmla="*/ 19050 w 2495550"/>
                <a:gd name="connsiteY319" fmla="*/ 681038 h 1352551"/>
                <a:gd name="connsiteX320" fmla="*/ 0 w 2495550"/>
                <a:gd name="connsiteY320" fmla="*/ 500064 h 1352551"/>
                <a:gd name="connsiteX321" fmla="*/ 16668 w 2495550"/>
                <a:gd name="connsiteY321" fmla="*/ 0 h 1352551"/>
                <a:gd name="connsiteX322" fmla="*/ 2069306 w 2495550"/>
                <a:gd name="connsiteY322" fmla="*/ 4763 h 1352551"/>
                <a:gd name="connsiteX0" fmla="*/ 2069306 w 2495550"/>
                <a:gd name="connsiteY0" fmla="*/ 0 h 1347788"/>
                <a:gd name="connsiteX1" fmla="*/ 2074068 w 2495550"/>
                <a:gd name="connsiteY1" fmla="*/ 33338 h 1347788"/>
                <a:gd name="connsiteX2" fmla="*/ 2083593 w 2495550"/>
                <a:gd name="connsiteY2" fmla="*/ 88107 h 1347788"/>
                <a:gd name="connsiteX3" fmla="*/ 2105025 w 2495550"/>
                <a:gd name="connsiteY3" fmla="*/ 133350 h 1347788"/>
                <a:gd name="connsiteX4" fmla="*/ 2102643 w 2495550"/>
                <a:gd name="connsiteY4" fmla="*/ 183357 h 1347788"/>
                <a:gd name="connsiteX5" fmla="*/ 2102643 w 2495550"/>
                <a:gd name="connsiteY5" fmla="*/ 228600 h 1347788"/>
                <a:gd name="connsiteX6" fmla="*/ 2097881 w 2495550"/>
                <a:gd name="connsiteY6" fmla="*/ 278607 h 1347788"/>
                <a:gd name="connsiteX7" fmla="*/ 2112168 w 2495550"/>
                <a:gd name="connsiteY7" fmla="*/ 319088 h 1347788"/>
                <a:gd name="connsiteX8" fmla="*/ 2126456 w 2495550"/>
                <a:gd name="connsiteY8" fmla="*/ 350044 h 1347788"/>
                <a:gd name="connsiteX9" fmla="*/ 2121693 w 2495550"/>
                <a:gd name="connsiteY9" fmla="*/ 388144 h 1347788"/>
                <a:gd name="connsiteX10" fmla="*/ 2135981 w 2495550"/>
                <a:gd name="connsiteY10" fmla="*/ 426244 h 1347788"/>
                <a:gd name="connsiteX11" fmla="*/ 2162175 w 2495550"/>
                <a:gd name="connsiteY11" fmla="*/ 454819 h 1347788"/>
                <a:gd name="connsiteX12" fmla="*/ 2185987 w 2495550"/>
                <a:gd name="connsiteY12" fmla="*/ 481013 h 1347788"/>
                <a:gd name="connsiteX13" fmla="*/ 2195512 w 2495550"/>
                <a:gd name="connsiteY13" fmla="*/ 516732 h 1347788"/>
                <a:gd name="connsiteX14" fmla="*/ 2233612 w 2495550"/>
                <a:gd name="connsiteY14" fmla="*/ 633413 h 1347788"/>
                <a:gd name="connsiteX15" fmla="*/ 2255043 w 2495550"/>
                <a:gd name="connsiteY15" fmla="*/ 719138 h 1347788"/>
                <a:gd name="connsiteX16" fmla="*/ 2283618 w 2495550"/>
                <a:gd name="connsiteY16" fmla="*/ 764382 h 1347788"/>
                <a:gd name="connsiteX17" fmla="*/ 2305050 w 2495550"/>
                <a:gd name="connsiteY17" fmla="*/ 821532 h 1347788"/>
                <a:gd name="connsiteX18" fmla="*/ 2314575 w 2495550"/>
                <a:gd name="connsiteY18" fmla="*/ 871538 h 1347788"/>
                <a:gd name="connsiteX19" fmla="*/ 2357437 w 2495550"/>
                <a:gd name="connsiteY19" fmla="*/ 909638 h 1347788"/>
                <a:gd name="connsiteX20" fmla="*/ 2359818 w 2495550"/>
                <a:gd name="connsiteY20" fmla="*/ 950119 h 1347788"/>
                <a:gd name="connsiteX21" fmla="*/ 2364581 w 2495550"/>
                <a:gd name="connsiteY21" fmla="*/ 964407 h 1347788"/>
                <a:gd name="connsiteX22" fmla="*/ 2381250 w 2495550"/>
                <a:gd name="connsiteY22" fmla="*/ 978694 h 1347788"/>
                <a:gd name="connsiteX23" fmla="*/ 2376487 w 2495550"/>
                <a:gd name="connsiteY23" fmla="*/ 995363 h 1347788"/>
                <a:gd name="connsiteX24" fmla="*/ 2409825 w 2495550"/>
                <a:gd name="connsiteY24" fmla="*/ 1019175 h 1347788"/>
                <a:gd name="connsiteX25" fmla="*/ 2426493 w 2495550"/>
                <a:gd name="connsiteY25" fmla="*/ 1059657 h 1347788"/>
                <a:gd name="connsiteX26" fmla="*/ 2407443 w 2495550"/>
                <a:gd name="connsiteY26" fmla="*/ 1069182 h 1347788"/>
                <a:gd name="connsiteX27" fmla="*/ 2393156 w 2495550"/>
                <a:gd name="connsiteY27" fmla="*/ 1047750 h 1347788"/>
                <a:gd name="connsiteX28" fmla="*/ 2381250 w 2495550"/>
                <a:gd name="connsiteY28" fmla="*/ 1035844 h 1347788"/>
                <a:gd name="connsiteX29" fmla="*/ 2371725 w 2495550"/>
                <a:gd name="connsiteY29" fmla="*/ 1035844 h 1347788"/>
                <a:gd name="connsiteX30" fmla="*/ 2369343 w 2495550"/>
                <a:gd name="connsiteY30" fmla="*/ 1057275 h 1347788"/>
                <a:gd name="connsiteX31" fmla="*/ 2388393 w 2495550"/>
                <a:gd name="connsiteY31" fmla="*/ 1090613 h 1347788"/>
                <a:gd name="connsiteX32" fmla="*/ 2402681 w 2495550"/>
                <a:gd name="connsiteY32" fmla="*/ 1104900 h 1347788"/>
                <a:gd name="connsiteX33" fmla="*/ 2416968 w 2495550"/>
                <a:gd name="connsiteY33" fmla="*/ 1085850 h 1347788"/>
                <a:gd name="connsiteX34" fmla="*/ 2431256 w 2495550"/>
                <a:gd name="connsiteY34" fmla="*/ 1090613 h 1347788"/>
                <a:gd name="connsiteX35" fmla="*/ 2438400 w 2495550"/>
                <a:gd name="connsiteY35" fmla="*/ 1116807 h 1347788"/>
                <a:gd name="connsiteX36" fmla="*/ 2440781 w 2495550"/>
                <a:gd name="connsiteY36" fmla="*/ 1128713 h 1347788"/>
                <a:gd name="connsiteX37" fmla="*/ 2416968 w 2495550"/>
                <a:gd name="connsiteY37" fmla="*/ 1131094 h 1347788"/>
                <a:gd name="connsiteX38" fmla="*/ 2431256 w 2495550"/>
                <a:gd name="connsiteY38" fmla="*/ 1152525 h 1347788"/>
                <a:gd name="connsiteX39" fmla="*/ 2459831 w 2495550"/>
                <a:gd name="connsiteY39" fmla="*/ 1159669 h 1347788"/>
                <a:gd name="connsiteX40" fmla="*/ 2478881 w 2495550"/>
                <a:gd name="connsiteY40" fmla="*/ 1190625 h 1347788"/>
                <a:gd name="connsiteX41" fmla="*/ 2471737 w 2495550"/>
                <a:gd name="connsiteY41" fmla="*/ 1235869 h 1347788"/>
                <a:gd name="connsiteX42" fmla="*/ 2476500 w 2495550"/>
                <a:gd name="connsiteY42" fmla="*/ 1290638 h 1347788"/>
                <a:gd name="connsiteX43" fmla="*/ 2495550 w 2495550"/>
                <a:gd name="connsiteY43" fmla="*/ 1347788 h 1347788"/>
                <a:gd name="connsiteX44" fmla="*/ 2474118 w 2495550"/>
                <a:gd name="connsiteY44" fmla="*/ 1347788 h 1347788"/>
                <a:gd name="connsiteX45" fmla="*/ 2445543 w 2495550"/>
                <a:gd name="connsiteY45" fmla="*/ 1335882 h 1347788"/>
                <a:gd name="connsiteX46" fmla="*/ 2428875 w 2495550"/>
                <a:gd name="connsiteY46" fmla="*/ 1335882 h 1347788"/>
                <a:gd name="connsiteX47" fmla="*/ 2412206 w 2495550"/>
                <a:gd name="connsiteY47" fmla="*/ 1326357 h 1347788"/>
                <a:gd name="connsiteX48" fmla="*/ 2395537 w 2495550"/>
                <a:gd name="connsiteY48" fmla="*/ 1316832 h 1347788"/>
                <a:gd name="connsiteX49" fmla="*/ 2400300 w 2495550"/>
                <a:gd name="connsiteY49" fmla="*/ 1269207 h 1347788"/>
                <a:gd name="connsiteX50" fmla="*/ 2352675 w 2495550"/>
                <a:gd name="connsiteY50" fmla="*/ 1245394 h 1347788"/>
                <a:gd name="connsiteX51" fmla="*/ 2336006 w 2495550"/>
                <a:gd name="connsiteY51" fmla="*/ 1212056 h 1347788"/>
                <a:gd name="connsiteX52" fmla="*/ 2278856 w 2495550"/>
                <a:gd name="connsiteY52" fmla="*/ 1181101 h 1347788"/>
                <a:gd name="connsiteX53" fmla="*/ 2235993 w 2495550"/>
                <a:gd name="connsiteY53" fmla="*/ 1173957 h 1347788"/>
                <a:gd name="connsiteX54" fmla="*/ 2209800 w 2495550"/>
                <a:gd name="connsiteY54" fmla="*/ 1188244 h 1347788"/>
                <a:gd name="connsiteX55" fmla="*/ 2195512 w 2495550"/>
                <a:gd name="connsiteY55" fmla="*/ 1185863 h 1347788"/>
                <a:gd name="connsiteX56" fmla="*/ 2200275 w 2495550"/>
                <a:gd name="connsiteY56" fmla="*/ 1169194 h 1347788"/>
                <a:gd name="connsiteX57" fmla="*/ 2240756 w 2495550"/>
                <a:gd name="connsiteY57" fmla="*/ 1133476 h 1347788"/>
                <a:gd name="connsiteX58" fmla="*/ 2216943 w 2495550"/>
                <a:gd name="connsiteY58" fmla="*/ 1123950 h 1347788"/>
                <a:gd name="connsiteX59" fmla="*/ 2193131 w 2495550"/>
                <a:gd name="connsiteY59" fmla="*/ 1154907 h 1347788"/>
                <a:gd name="connsiteX60" fmla="*/ 2171700 w 2495550"/>
                <a:gd name="connsiteY60" fmla="*/ 1164432 h 1347788"/>
                <a:gd name="connsiteX61" fmla="*/ 2164556 w 2495550"/>
                <a:gd name="connsiteY61" fmla="*/ 1152525 h 1347788"/>
                <a:gd name="connsiteX62" fmla="*/ 2155031 w 2495550"/>
                <a:gd name="connsiteY62" fmla="*/ 1147763 h 1347788"/>
                <a:gd name="connsiteX63" fmla="*/ 2135981 w 2495550"/>
                <a:gd name="connsiteY63" fmla="*/ 1152525 h 1347788"/>
                <a:gd name="connsiteX64" fmla="*/ 2107406 w 2495550"/>
                <a:gd name="connsiteY64" fmla="*/ 1143000 h 1347788"/>
                <a:gd name="connsiteX65" fmla="*/ 2093119 w 2495550"/>
                <a:gd name="connsiteY65" fmla="*/ 1140620 h 1347788"/>
                <a:gd name="connsiteX66" fmla="*/ 2066924 w 2495550"/>
                <a:gd name="connsiteY66" fmla="*/ 1126331 h 1347788"/>
                <a:gd name="connsiteX67" fmla="*/ 2052638 w 2495550"/>
                <a:gd name="connsiteY67" fmla="*/ 1131094 h 1347788"/>
                <a:gd name="connsiteX68" fmla="*/ 2007393 w 2495550"/>
                <a:gd name="connsiteY68" fmla="*/ 1123950 h 1347788"/>
                <a:gd name="connsiteX69" fmla="*/ 1993106 w 2495550"/>
                <a:gd name="connsiteY69" fmla="*/ 1095375 h 1347788"/>
                <a:gd name="connsiteX70" fmla="*/ 1969293 w 2495550"/>
                <a:gd name="connsiteY70" fmla="*/ 1114425 h 1347788"/>
                <a:gd name="connsiteX71" fmla="*/ 1952625 w 2495550"/>
                <a:gd name="connsiteY71" fmla="*/ 1138238 h 1347788"/>
                <a:gd name="connsiteX72" fmla="*/ 1938337 w 2495550"/>
                <a:gd name="connsiteY72" fmla="*/ 1104900 h 1347788"/>
                <a:gd name="connsiteX73" fmla="*/ 1938337 w 2495550"/>
                <a:gd name="connsiteY73" fmla="*/ 1083469 h 1347788"/>
                <a:gd name="connsiteX74" fmla="*/ 1909762 w 2495550"/>
                <a:gd name="connsiteY74" fmla="*/ 1057275 h 1347788"/>
                <a:gd name="connsiteX75" fmla="*/ 1885950 w 2495550"/>
                <a:gd name="connsiteY75" fmla="*/ 1042988 h 1347788"/>
                <a:gd name="connsiteX76" fmla="*/ 1866900 w 2495550"/>
                <a:gd name="connsiteY76" fmla="*/ 1028700 h 1347788"/>
                <a:gd name="connsiteX77" fmla="*/ 1859756 w 2495550"/>
                <a:gd name="connsiteY77" fmla="*/ 1016794 h 1347788"/>
                <a:gd name="connsiteX78" fmla="*/ 1821656 w 2495550"/>
                <a:gd name="connsiteY78" fmla="*/ 1012032 h 1347788"/>
                <a:gd name="connsiteX79" fmla="*/ 1785937 w 2495550"/>
                <a:gd name="connsiteY79" fmla="*/ 1007269 h 1347788"/>
                <a:gd name="connsiteX80" fmla="*/ 1766887 w 2495550"/>
                <a:gd name="connsiteY80" fmla="*/ 981075 h 1347788"/>
                <a:gd name="connsiteX81" fmla="*/ 1726406 w 2495550"/>
                <a:gd name="connsiteY81" fmla="*/ 962025 h 1347788"/>
                <a:gd name="connsiteX82" fmla="*/ 1695450 w 2495550"/>
                <a:gd name="connsiteY82" fmla="*/ 947738 h 1347788"/>
                <a:gd name="connsiteX83" fmla="*/ 1676400 w 2495550"/>
                <a:gd name="connsiteY83" fmla="*/ 945357 h 1347788"/>
                <a:gd name="connsiteX84" fmla="*/ 1676400 w 2495550"/>
                <a:gd name="connsiteY84" fmla="*/ 921544 h 1347788"/>
                <a:gd name="connsiteX85" fmla="*/ 1657350 w 2495550"/>
                <a:gd name="connsiteY85" fmla="*/ 928688 h 1347788"/>
                <a:gd name="connsiteX86" fmla="*/ 1657350 w 2495550"/>
                <a:gd name="connsiteY86" fmla="*/ 928688 h 1347788"/>
                <a:gd name="connsiteX87" fmla="*/ 1635918 w 2495550"/>
                <a:gd name="connsiteY87" fmla="*/ 892969 h 1347788"/>
                <a:gd name="connsiteX88" fmla="*/ 1612106 w 2495550"/>
                <a:gd name="connsiteY88" fmla="*/ 871538 h 1347788"/>
                <a:gd name="connsiteX89" fmla="*/ 1597818 w 2495550"/>
                <a:gd name="connsiteY89" fmla="*/ 864394 h 1347788"/>
                <a:gd name="connsiteX90" fmla="*/ 1597818 w 2495550"/>
                <a:gd name="connsiteY90" fmla="*/ 845344 h 1347788"/>
                <a:gd name="connsiteX91" fmla="*/ 1619250 w 2495550"/>
                <a:gd name="connsiteY91" fmla="*/ 835819 h 1347788"/>
                <a:gd name="connsiteX92" fmla="*/ 1650206 w 2495550"/>
                <a:gd name="connsiteY92" fmla="*/ 842963 h 1347788"/>
                <a:gd name="connsiteX93" fmla="*/ 1674018 w 2495550"/>
                <a:gd name="connsiteY93" fmla="*/ 828675 h 1347788"/>
                <a:gd name="connsiteX94" fmla="*/ 1685925 w 2495550"/>
                <a:gd name="connsiteY94" fmla="*/ 816769 h 1347788"/>
                <a:gd name="connsiteX95" fmla="*/ 1704975 w 2495550"/>
                <a:gd name="connsiteY95" fmla="*/ 804863 h 1347788"/>
                <a:gd name="connsiteX96" fmla="*/ 1666875 w 2495550"/>
                <a:gd name="connsiteY96" fmla="*/ 771525 h 1347788"/>
                <a:gd name="connsiteX97" fmla="*/ 1640681 w 2495550"/>
                <a:gd name="connsiteY97" fmla="*/ 778669 h 1347788"/>
                <a:gd name="connsiteX98" fmla="*/ 1643061 w 2495550"/>
                <a:gd name="connsiteY98" fmla="*/ 795338 h 1347788"/>
                <a:gd name="connsiteX99" fmla="*/ 1624012 w 2495550"/>
                <a:gd name="connsiteY99" fmla="*/ 802481 h 1347788"/>
                <a:gd name="connsiteX100" fmla="*/ 1597819 w 2495550"/>
                <a:gd name="connsiteY100" fmla="*/ 809625 h 1347788"/>
                <a:gd name="connsiteX101" fmla="*/ 1576387 w 2495550"/>
                <a:gd name="connsiteY101" fmla="*/ 819150 h 1347788"/>
                <a:gd name="connsiteX102" fmla="*/ 1569243 w 2495550"/>
                <a:gd name="connsiteY102" fmla="*/ 835819 h 1347788"/>
                <a:gd name="connsiteX103" fmla="*/ 1547812 w 2495550"/>
                <a:gd name="connsiteY103" fmla="*/ 835819 h 1347788"/>
                <a:gd name="connsiteX104" fmla="*/ 1533525 w 2495550"/>
                <a:gd name="connsiteY104" fmla="*/ 845344 h 1347788"/>
                <a:gd name="connsiteX105" fmla="*/ 1502568 w 2495550"/>
                <a:gd name="connsiteY105" fmla="*/ 840582 h 1347788"/>
                <a:gd name="connsiteX106" fmla="*/ 1454943 w 2495550"/>
                <a:gd name="connsiteY106" fmla="*/ 835819 h 1347788"/>
                <a:gd name="connsiteX107" fmla="*/ 1433512 w 2495550"/>
                <a:gd name="connsiteY107" fmla="*/ 821532 h 1347788"/>
                <a:gd name="connsiteX108" fmla="*/ 1402556 w 2495550"/>
                <a:gd name="connsiteY108" fmla="*/ 823913 h 1347788"/>
                <a:gd name="connsiteX109" fmla="*/ 1376362 w 2495550"/>
                <a:gd name="connsiteY109" fmla="*/ 833438 h 1347788"/>
                <a:gd name="connsiteX110" fmla="*/ 1359693 w 2495550"/>
                <a:gd name="connsiteY110" fmla="*/ 828675 h 1347788"/>
                <a:gd name="connsiteX111" fmla="*/ 1340643 w 2495550"/>
                <a:gd name="connsiteY111" fmla="*/ 800100 h 1347788"/>
                <a:gd name="connsiteX112" fmla="*/ 1340643 w 2495550"/>
                <a:gd name="connsiteY112" fmla="*/ 788194 h 1347788"/>
                <a:gd name="connsiteX113" fmla="*/ 1331118 w 2495550"/>
                <a:gd name="connsiteY113" fmla="*/ 812007 h 1347788"/>
                <a:gd name="connsiteX114" fmla="*/ 1335881 w 2495550"/>
                <a:gd name="connsiteY114" fmla="*/ 845344 h 1347788"/>
                <a:gd name="connsiteX115" fmla="*/ 1328737 w 2495550"/>
                <a:gd name="connsiteY115" fmla="*/ 864394 h 1347788"/>
                <a:gd name="connsiteX116" fmla="*/ 1300162 w 2495550"/>
                <a:gd name="connsiteY116" fmla="*/ 864394 h 1347788"/>
                <a:gd name="connsiteX117" fmla="*/ 1281112 w 2495550"/>
                <a:gd name="connsiteY117" fmla="*/ 850107 h 1347788"/>
                <a:gd name="connsiteX118" fmla="*/ 1259681 w 2495550"/>
                <a:gd name="connsiteY118" fmla="*/ 850107 h 1347788"/>
                <a:gd name="connsiteX119" fmla="*/ 1235868 w 2495550"/>
                <a:gd name="connsiteY119" fmla="*/ 840582 h 1347788"/>
                <a:gd name="connsiteX120" fmla="*/ 1228725 w 2495550"/>
                <a:gd name="connsiteY120" fmla="*/ 833438 h 1347788"/>
                <a:gd name="connsiteX121" fmla="*/ 1228725 w 2495550"/>
                <a:gd name="connsiteY121" fmla="*/ 809625 h 1347788"/>
                <a:gd name="connsiteX122" fmla="*/ 1231106 w 2495550"/>
                <a:gd name="connsiteY122" fmla="*/ 785813 h 1347788"/>
                <a:gd name="connsiteX123" fmla="*/ 1235868 w 2495550"/>
                <a:gd name="connsiteY123" fmla="*/ 762000 h 1347788"/>
                <a:gd name="connsiteX124" fmla="*/ 1252537 w 2495550"/>
                <a:gd name="connsiteY124" fmla="*/ 747713 h 1347788"/>
                <a:gd name="connsiteX125" fmla="*/ 1259681 w 2495550"/>
                <a:gd name="connsiteY125" fmla="*/ 740569 h 1347788"/>
                <a:gd name="connsiteX126" fmla="*/ 1250156 w 2495550"/>
                <a:gd name="connsiteY126" fmla="*/ 716757 h 1347788"/>
                <a:gd name="connsiteX127" fmla="*/ 1216818 w 2495550"/>
                <a:gd name="connsiteY127" fmla="*/ 688182 h 1347788"/>
                <a:gd name="connsiteX128" fmla="*/ 1193006 w 2495550"/>
                <a:gd name="connsiteY128" fmla="*/ 671513 h 1347788"/>
                <a:gd name="connsiteX129" fmla="*/ 1178718 w 2495550"/>
                <a:gd name="connsiteY129" fmla="*/ 652463 h 1347788"/>
                <a:gd name="connsiteX130" fmla="*/ 1178718 w 2495550"/>
                <a:gd name="connsiteY130" fmla="*/ 652463 h 1347788"/>
                <a:gd name="connsiteX131" fmla="*/ 1183481 w 2495550"/>
                <a:gd name="connsiteY131" fmla="*/ 690563 h 1347788"/>
                <a:gd name="connsiteX132" fmla="*/ 1185862 w 2495550"/>
                <a:gd name="connsiteY132" fmla="*/ 719138 h 1347788"/>
                <a:gd name="connsiteX133" fmla="*/ 1212056 w 2495550"/>
                <a:gd name="connsiteY133" fmla="*/ 731044 h 1347788"/>
                <a:gd name="connsiteX134" fmla="*/ 1221581 w 2495550"/>
                <a:gd name="connsiteY134" fmla="*/ 745332 h 1347788"/>
                <a:gd name="connsiteX135" fmla="*/ 1212056 w 2495550"/>
                <a:gd name="connsiteY135" fmla="*/ 771525 h 1347788"/>
                <a:gd name="connsiteX136" fmla="*/ 1214437 w 2495550"/>
                <a:gd name="connsiteY136" fmla="*/ 797719 h 1347788"/>
                <a:gd name="connsiteX137" fmla="*/ 1207293 w 2495550"/>
                <a:gd name="connsiteY137" fmla="*/ 819150 h 1347788"/>
                <a:gd name="connsiteX138" fmla="*/ 1212056 w 2495550"/>
                <a:gd name="connsiteY138" fmla="*/ 838200 h 1347788"/>
                <a:gd name="connsiteX139" fmla="*/ 1212056 w 2495550"/>
                <a:gd name="connsiteY139" fmla="*/ 838200 h 1347788"/>
                <a:gd name="connsiteX140" fmla="*/ 1183481 w 2495550"/>
                <a:gd name="connsiteY140" fmla="*/ 838200 h 1347788"/>
                <a:gd name="connsiteX141" fmla="*/ 1166812 w 2495550"/>
                <a:gd name="connsiteY141" fmla="*/ 838200 h 1347788"/>
                <a:gd name="connsiteX142" fmla="*/ 1147762 w 2495550"/>
                <a:gd name="connsiteY142" fmla="*/ 847725 h 1347788"/>
                <a:gd name="connsiteX143" fmla="*/ 1131093 w 2495550"/>
                <a:gd name="connsiteY143" fmla="*/ 838200 h 1347788"/>
                <a:gd name="connsiteX144" fmla="*/ 1104900 w 2495550"/>
                <a:gd name="connsiteY144" fmla="*/ 847725 h 1347788"/>
                <a:gd name="connsiteX145" fmla="*/ 1083468 w 2495550"/>
                <a:gd name="connsiteY145" fmla="*/ 854869 h 1347788"/>
                <a:gd name="connsiteX146" fmla="*/ 1076325 w 2495550"/>
                <a:gd name="connsiteY146" fmla="*/ 842963 h 1347788"/>
                <a:gd name="connsiteX147" fmla="*/ 1047750 w 2495550"/>
                <a:gd name="connsiteY147" fmla="*/ 852488 h 1347788"/>
                <a:gd name="connsiteX148" fmla="*/ 1009650 w 2495550"/>
                <a:gd name="connsiteY148" fmla="*/ 823913 h 1347788"/>
                <a:gd name="connsiteX149" fmla="*/ 981075 w 2495550"/>
                <a:gd name="connsiteY149" fmla="*/ 826294 h 1347788"/>
                <a:gd name="connsiteX150" fmla="*/ 981075 w 2495550"/>
                <a:gd name="connsiteY150" fmla="*/ 850106 h 1347788"/>
                <a:gd name="connsiteX151" fmla="*/ 950118 w 2495550"/>
                <a:gd name="connsiteY151" fmla="*/ 852488 h 1347788"/>
                <a:gd name="connsiteX152" fmla="*/ 962025 w 2495550"/>
                <a:gd name="connsiteY152" fmla="*/ 828676 h 1347788"/>
                <a:gd name="connsiteX153" fmla="*/ 964406 w 2495550"/>
                <a:gd name="connsiteY153" fmla="*/ 804863 h 1347788"/>
                <a:gd name="connsiteX154" fmla="*/ 957262 w 2495550"/>
                <a:gd name="connsiteY154" fmla="*/ 769144 h 1347788"/>
                <a:gd name="connsiteX155" fmla="*/ 931068 w 2495550"/>
                <a:gd name="connsiteY155" fmla="*/ 778669 h 1347788"/>
                <a:gd name="connsiteX156" fmla="*/ 935832 w 2495550"/>
                <a:gd name="connsiteY156" fmla="*/ 785813 h 1347788"/>
                <a:gd name="connsiteX157" fmla="*/ 928687 w 2495550"/>
                <a:gd name="connsiteY157" fmla="*/ 800100 h 1347788"/>
                <a:gd name="connsiteX158" fmla="*/ 914400 w 2495550"/>
                <a:gd name="connsiteY158" fmla="*/ 823913 h 1347788"/>
                <a:gd name="connsiteX159" fmla="*/ 904875 w 2495550"/>
                <a:gd name="connsiteY159" fmla="*/ 828675 h 1347788"/>
                <a:gd name="connsiteX160" fmla="*/ 876300 w 2495550"/>
                <a:gd name="connsiteY160" fmla="*/ 800100 h 1347788"/>
                <a:gd name="connsiteX161" fmla="*/ 854868 w 2495550"/>
                <a:gd name="connsiteY161" fmla="*/ 788193 h 1347788"/>
                <a:gd name="connsiteX162" fmla="*/ 840581 w 2495550"/>
                <a:gd name="connsiteY162" fmla="*/ 778669 h 1347788"/>
                <a:gd name="connsiteX163" fmla="*/ 823912 w 2495550"/>
                <a:gd name="connsiteY163" fmla="*/ 759619 h 1347788"/>
                <a:gd name="connsiteX164" fmla="*/ 821531 w 2495550"/>
                <a:gd name="connsiteY164" fmla="*/ 733425 h 1347788"/>
                <a:gd name="connsiteX165" fmla="*/ 800100 w 2495550"/>
                <a:gd name="connsiteY165" fmla="*/ 692944 h 1347788"/>
                <a:gd name="connsiteX166" fmla="*/ 800100 w 2495550"/>
                <a:gd name="connsiteY166" fmla="*/ 719138 h 1347788"/>
                <a:gd name="connsiteX167" fmla="*/ 802481 w 2495550"/>
                <a:gd name="connsiteY167" fmla="*/ 757238 h 1347788"/>
                <a:gd name="connsiteX168" fmla="*/ 816768 w 2495550"/>
                <a:gd name="connsiteY168" fmla="*/ 792957 h 1347788"/>
                <a:gd name="connsiteX169" fmla="*/ 840581 w 2495550"/>
                <a:gd name="connsiteY169" fmla="*/ 833438 h 1347788"/>
                <a:gd name="connsiteX170" fmla="*/ 862012 w 2495550"/>
                <a:gd name="connsiteY170" fmla="*/ 854869 h 1347788"/>
                <a:gd name="connsiteX171" fmla="*/ 854868 w 2495550"/>
                <a:gd name="connsiteY171" fmla="*/ 873919 h 1347788"/>
                <a:gd name="connsiteX172" fmla="*/ 840581 w 2495550"/>
                <a:gd name="connsiteY172" fmla="*/ 902494 h 1347788"/>
                <a:gd name="connsiteX173" fmla="*/ 840581 w 2495550"/>
                <a:gd name="connsiteY173" fmla="*/ 902494 h 1347788"/>
                <a:gd name="connsiteX174" fmla="*/ 816768 w 2495550"/>
                <a:gd name="connsiteY174" fmla="*/ 902494 h 1347788"/>
                <a:gd name="connsiteX175" fmla="*/ 826293 w 2495550"/>
                <a:gd name="connsiteY175" fmla="*/ 869157 h 1347788"/>
                <a:gd name="connsiteX176" fmla="*/ 812006 w 2495550"/>
                <a:gd name="connsiteY176" fmla="*/ 885825 h 1347788"/>
                <a:gd name="connsiteX177" fmla="*/ 804862 w 2495550"/>
                <a:gd name="connsiteY177" fmla="*/ 862013 h 1347788"/>
                <a:gd name="connsiteX178" fmla="*/ 785812 w 2495550"/>
                <a:gd name="connsiteY178" fmla="*/ 864394 h 1347788"/>
                <a:gd name="connsiteX179" fmla="*/ 766762 w 2495550"/>
                <a:gd name="connsiteY179" fmla="*/ 862013 h 1347788"/>
                <a:gd name="connsiteX180" fmla="*/ 759618 w 2495550"/>
                <a:gd name="connsiteY180" fmla="*/ 852488 h 1347788"/>
                <a:gd name="connsiteX181" fmla="*/ 759618 w 2495550"/>
                <a:gd name="connsiteY181" fmla="*/ 852488 h 1347788"/>
                <a:gd name="connsiteX182" fmla="*/ 745331 w 2495550"/>
                <a:gd name="connsiteY182" fmla="*/ 850107 h 1347788"/>
                <a:gd name="connsiteX183" fmla="*/ 728662 w 2495550"/>
                <a:gd name="connsiteY183" fmla="*/ 850107 h 1347788"/>
                <a:gd name="connsiteX184" fmla="*/ 716756 w 2495550"/>
                <a:gd name="connsiteY184" fmla="*/ 866775 h 1347788"/>
                <a:gd name="connsiteX185" fmla="*/ 697706 w 2495550"/>
                <a:gd name="connsiteY185" fmla="*/ 866775 h 1347788"/>
                <a:gd name="connsiteX186" fmla="*/ 685800 w 2495550"/>
                <a:gd name="connsiteY186" fmla="*/ 852488 h 1347788"/>
                <a:gd name="connsiteX187" fmla="*/ 683418 w 2495550"/>
                <a:gd name="connsiteY187" fmla="*/ 852488 h 1347788"/>
                <a:gd name="connsiteX188" fmla="*/ 669131 w 2495550"/>
                <a:gd name="connsiteY188" fmla="*/ 866775 h 1347788"/>
                <a:gd name="connsiteX189" fmla="*/ 669131 w 2495550"/>
                <a:gd name="connsiteY189" fmla="*/ 881063 h 1347788"/>
                <a:gd name="connsiteX190" fmla="*/ 678656 w 2495550"/>
                <a:gd name="connsiteY190" fmla="*/ 890588 h 1347788"/>
                <a:gd name="connsiteX191" fmla="*/ 721518 w 2495550"/>
                <a:gd name="connsiteY191" fmla="*/ 890588 h 1347788"/>
                <a:gd name="connsiteX192" fmla="*/ 754856 w 2495550"/>
                <a:gd name="connsiteY192" fmla="*/ 890588 h 1347788"/>
                <a:gd name="connsiteX193" fmla="*/ 792956 w 2495550"/>
                <a:gd name="connsiteY193" fmla="*/ 888207 h 1347788"/>
                <a:gd name="connsiteX194" fmla="*/ 800100 w 2495550"/>
                <a:gd name="connsiteY194" fmla="*/ 900113 h 1347788"/>
                <a:gd name="connsiteX195" fmla="*/ 800100 w 2495550"/>
                <a:gd name="connsiteY195" fmla="*/ 900113 h 1347788"/>
                <a:gd name="connsiteX196" fmla="*/ 781050 w 2495550"/>
                <a:gd name="connsiteY196" fmla="*/ 923925 h 1347788"/>
                <a:gd name="connsiteX197" fmla="*/ 752475 w 2495550"/>
                <a:gd name="connsiteY197" fmla="*/ 931069 h 1347788"/>
                <a:gd name="connsiteX198" fmla="*/ 752475 w 2495550"/>
                <a:gd name="connsiteY198" fmla="*/ 931069 h 1347788"/>
                <a:gd name="connsiteX199" fmla="*/ 723900 w 2495550"/>
                <a:gd name="connsiteY199" fmla="*/ 919163 h 1347788"/>
                <a:gd name="connsiteX200" fmla="*/ 707231 w 2495550"/>
                <a:gd name="connsiteY200" fmla="*/ 909638 h 1347788"/>
                <a:gd name="connsiteX201" fmla="*/ 669131 w 2495550"/>
                <a:gd name="connsiteY201" fmla="*/ 909638 h 1347788"/>
                <a:gd name="connsiteX202" fmla="*/ 635793 w 2495550"/>
                <a:gd name="connsiteY202" fmla="*/ 914400 h 1347788"/>
                <a:gd name="connsiteX203" fmla="*/ 616743 w 2495550"/>
                <a:gd name="connsiteY203" fmla="*/ 897732 h 1347788"/>
                <a:gd name="connsiteX204" fmla="*/ 607218 w 2495550"/>
                <a:gd name="connsiteY204" fmla="*/ 859632 h 1347788"/>
                <a:gd name="connsiteX205" fmla="*/ 597693 w 2495550"/>
                <a:gd name="connsiteY205" fmla="*/ 845344 h 1347788"/>
                <a:gd name="connsiteX206" fmla="*/ 590550 w 2495550"/>
                <a:gd name="connsiteY206" fmla="*/ 828675 h 1347788"/>
                <a:gd name="connsiteX207" fmla="*/ 576262 w 2495550"/>
                <a:gd name="connsiteY207" fmla="*/ 835819 h 1347788"/>
                <a:gd name="connsiteX208" fmla="*/ 576262 w 2495550"/>
                <a:gd name="connsiteY208" fmla="*/ 859632 h 1347788"/>
                <a:gd name="connsiteX209" fmla="*/ 561975 w 2495550"/>
                <a:gd name="connsiteY209" fmla="*/ 845344 h 1347788"/>
                <a:gd name="connsiteX210" fmla="*/ 540543 w 2495550"/>
                <a:gd name="connsiteY210" fmla="*/ 838200 h 1347788"/>
                <a:gd name="connsiteX211" fmla="*/ 516731 w 2495550"/>
                <a:gd name="connsiteY211" fmla="*/ 840582 h 1347788"/>
                <a:gd name="connsiteX212" fmla="*/ 509587 w 2495550"/>
                <a:gd name="connsiteY212" fmla="*/ 862013 h 1347788"/>
                <a:gd name="connsiteX213" fmla="*/ 497681 w 2495550"/>
                <a:gd name="connsiteY213" fmla="*/ 866775 h 1347788"/>
                <a:gd name="connsiteX214" fmla="*/ 478631 w 2495550"/>
                <a:gd name="connsiteY214" fmla="*/ 866775 h 1347788"/>
                <a:gd name="connsiteX215" fmla="*/ 450056 w 2495550"/>
                <a:gd name="connsiteY215" fmla="*/ 876300 h 1347788"/>
                <a:gd name="connsiteX216" fmla="*/ 435768 w 2495550"/>
                <a:gd name="connsiteY216" fmla="*/ 900113 h 1347788"/>
                <a:gd name="connsiteX217" fmla="*/ 442912 w 2495550"/>
                <a:gd name="connsiteY217" fmla="*/ 907257 h 1347788"/>
                <a:gd name="connsiteX218" fmla="*/ 483393 w 2495550"/>
                <a:gd name="connsiteY218" fmla="*/ 885825 h 1347788"/>
                <a:gd name="connsiteX219" fmla="*/ 504825 w 2495550"/>
                <a:gd name="connsiteY219" fmla="*/ 890588 h 1347788"/>
                <a:gd name="connsiteX220" fmla="*/ 535781 w 2495550"/>
                <a:gd name="connsiteY220" fmla="*/ 878682 h 1347788"/>
                <a:gd name="connsiteX221" fmla="*/ 569118 w 2495550"/>
                <a:gd name="connsiteY221" fmla="*/ 904875 h 1347788"/>
                <a:gd name="connsiteX222" fmla="*/ 578643 w 2495550"/>
                <a:gd name="connsiteY222" fmla="*/ 931069 h 1347788"/>
                <a:gd name="connsiteX223" fmla="*/ 607218 w 2495550"/>
                <a:gd name="connsiteY223" fmla="*/ 923925 h 1347788"/>
                <a:gd name="connsiteX224" fmla="*/ 623887 w 2495550"/>
                <a:gd name="connsiteY224" fmla="*/ 945357 h 1347788"/>
                <a:gd name="connsiteX225" fmla="*/ 661987 w 2495550"/>
                <a:gd name="connsiteY225" fmla="*/ 950119 h 1347788"/>
                <a:gd name="connsiteX226" fmla="*/ 721518 w 2495550"/>
                <a:gd name="connsiteY226" fmla="*/ 959644 h 1347788"/>
                <a:gd name="connsiteX227" fmla="*/ 762000 w 2495550"/>
                <a:gd name="connsiteY227" fmla="*/ 966788 h 1347788"/>
                <a:gd name="connsiteX228" fmla="*/ 762000 w 2495550"/>
                <a:gd name="connsiteY228" fmla="*/ 966788 h 1347788"/>
                <a:gd name="connsiteX229" fmla="*/ 781050 w 2495550"/>
                <a:gd name="connsiteY229" fmla="*/ 950119 h 1347788"/>
                <a:gd name="connsiteX230" fmla="*/ 807243 w 2495550"/>
                <a:gd name="connsiteY230" fmla="*/ 950120 h 1347788"/>
                <a:gd name="connsiteX231" fmla="*/ 845343 w 2495550"/>
                <a:gd name="connsiteY231" fmla="*/ 935832 h 1347788"/>
                <a:gd name="connsiteX232" fmla="*/ 838200 w 2495550"/>
                <a:gd name="connsiteY232" fmla="*/ 950119 h 1347788"/>
                <a:gd name="connsiteX233" fmla="*/ 828675 w 2495550"/>
                <a:gd name="connsiteY233" fmla="*/ 964407 h 1347788"/>
                <a:gd name="connsiteX234" fmla="*/ 840581 w 2495550"/>
                <a:gd name="connsiteY234" fmla="*/ 973932 h 1347788"/>
                <a:gd name="connsiteX235" fmla="*/ 816768 w 2495550"/>
                <a:gd name="connsiteY235" fmla="*/ 992982 h 1347788"/>
                <a:gd name="connsiteX236" fmla="*/ 814387 w 2495550"/>
                <a:gd name="connsiteY236" fmla="*/ 1014413 h 1347788"/>
                <a:gd name="connsiteX237" fmla="*/ 807243 w 2495550"/>
                <a:gd name="connsiteY237" fmla="*/ 1026319 h 1347788"/>
                <a:gd name="connsiteX238" fmla="*/ 781050 w 2495550"/>
                <a:gd name="connsiteY238" fmla="*/ 1031082 h 1347788"/>
                <a:gd name="connsiteX239" fmla="*/ 788193 w 2495550"/>
                <a:gd name="connsiteY239" fmla="*/ 1054894 h 1347788"/>
                <a:gd name="connsiteX240" fmla="*/ 757237 w 2495550"/>
                <a:gd name="connsiteY240" fmla="*/ 1059657 h 1347788"/>
                <a:gd name="connsiteX241" fmla="*/ 742950 w 2495550"/>
                <a:gd name="connsiteY241" fmla="*/ 1042988 h 1347788"/>
                <a:gd name="connsiteX242" fmla="*/ 711993 w 2495550"/>
                <a:gd name="connsiteY242" fmla="*/ 1045369 h 1347788"/>
                <a:gd name="connsiteX243" fmla="*/ 685800 w 2495550"/>
                <a:gd name="connsiteY243" fmla="*/ 1052513 h 1347788"/>
                <a:gd name="connsiteX244" fmla="*/ 659606 w 2495550"/>
                <a:gd name="connsiteY244" fmla="*/ 1050132 h 1347788"/>
                <a:gd name="connsiteX245" fmla="*/ 638175 w 2495550"/>
                <a:gd name="connsiteY245" fmla="*/ 1047750 h 1347788"/>
                <a:gd name="connsiteX246" fmla="*/ 638175 w 2495550"/>
                <a:gd name="connsiteY246" fmla="*/ 1033463 h 1347788"/>
                <a:gd name="connsiteX247" fmla="*/ 616743 w 2495550"/>
                <a:gd name="connsiteY247" fmla="*/ 1035844 h 1347788"/>
                <a:gd name="connsiteX248" fmla="*/ 595312 w 2495550"/>
                <a:gd name="connsiteY248" fmla="*/ 1040607 h 1347788"/>
                <a:gd name="connsiteX249" fmla="*/ 588168 w 2495550"/>
                <a:gd name="connsiteY249" fmla="*/ 1031082 h 1347788"/>
                <a:gd name="connsiteX250" fmla="*/ 588168 w 2495550"/>
                <a:gd name="connsiteY250" fmla="*/ 1019175 h 1347788"/>
                <a:gd name="connsiteX251" fmla="*/ 588168 w 2495550"/>
                <a:gd name="connsiteY251" fmla="*/ 1019175 h 1347788"/>
                <a:gd name="connsiteX252" fmla="*/ 642937 w 2495550"/>
                <a:gd name="connsiteY252" fmla="*/ 1004888 h 1347788"/>
                <a:gd name="connsiteX253" fmla="*/ 664368 w 2495550"/>
                <a:gd name="connsiteY253" fmla="*/ 988219 h 1347788"/>
                <a:gd name="connsiteX254" fmla="*/ 664368 w 2495550"/>
                <a:gd name="connsiteY254" fmla="*/ 988219 h 1347788"/>
                <a:gd name="connsiteX255" fmla="*/ 664368 w 2495550"/>
                <a:gd name="connsiteY255" fmla="*/ 988219 h 1347788"/>
                <a:gd name="connsiteX256" fmla="*/ 614362 w 2495550"/>
                <a:gd name="connsiteY256" fmla="*/ 988219 h 1347788"/>
                <a:gd name="connsiteX257" fmla="*/ 597693 w 2495550"/>
                <a:gd name="connsiteY257" fmla="*/ 990600 h 1347788"/>
                <a:gd name="connsiteX258" fmla="*/ 595312 w 2495550"/>
                <a:gd name="connsiteY258" fmla="*/ 969169 h 1347788"/>
                <a:gd name="connsiteX259" fmla="*/ 566737 w 2495550"/>
                <a:gd name="connsiteY259" fmla="*/ 966788 h 1347788"/>
                <a:gd name="connsiteX260" fmla="*/ 576262 w 2495550"/>
                <a:gd name="connsiteY260" fmla="*/ 988219 h 1347788"/>
                <a:gd name="connsiteX261" fmla="*/ 561975 w 2495550"/>
                <a:gd name="connsiteY261" fmla="*/ 992982 h 1347788"/>
                <a:gd name="connsiteX262" fmla="*/ 528637 w 2495550"/>
                <a:gd name="connsiteY262" fmla="*/ 988219 h 1347788"/>
                <a:gd name="connsiteX263" fmla="*/ 509587 w 2495550"/>
                <a:gd name="connsiteY263" fmla="*/ 990600 h 1347788"/>
                <a:gd name="connsiteX264" fmla="*/ 523875 w 2495550"/>
                <a:gd name="connsiteY264" fmla="*/ 1007269 h 1347788"/>
                <a:gd name="connsiteX265" fmla="*/ 533400 w 2495550"/>
                <a:gd name="connsiteY265" fmla="*/ 1019175 h 1347788"/>
                <a:gd name="connsiteX266" fmla="*/ 523875 w 2495550"/>
                <a:gd name="connsiteY266" fmla="*/ 1028700 h 1347788"/>
                <a:gd name="connsiteX267" fmla="*/ 523875 w 2495550"/>
                <a:gd name="connsiteY267" fmla="*/ 1028700 h 1347788"/>
                <a:gd name="connsiteX268" fmla="*/ 514350 w 2495550"/>
                <a:gd name="connsiteY268" fmla="*/ 1054894 h 1347788"/>
                <a:gd name="connsiteX269" fmla="*/ 485775 w 2495550"/>
                <a:gd name="connsiteY269" fmla="*/ 1076325 h 1347788"/>
                <a:gd name="connsiteX270" fmla="*/ 471487 w 2495550"/>
                <a:gd name="connsiteY270" fmla="*/ 1071563 h 1347788"/>
                <a:gd name="connsiteX271" fmla="*/ 454818 w 2495550"/>
                <a:gd name="connsiteY271" fmla="*/ 1085850 h 1347788"/>
                <a:gd name="connsiteX272" fmla="*/ 447675 w 2495550"/>
                <a:gd name="connsiteY272" fmla="*/ 1083469 h 1347788"/>
                <a:gd name="connsiteX273" fmla="*/ 450056 w 2495550"/>
                <a:gd name="connsiteY273" fmla="*/ 1059657 h 1347788"/>
                <a:gd name="connsiteX274" fmla="*/ 452437 w 2495550"/>
                <a:gd name="connsiteY274" fmla="*/ 1035844 h 1347788"/>
                <a:gd name="connsiteX275" fmla="*/ 442912 w 2495550"/>
                <a:gd name="connsiteY275" fmla="*/ 1031082 h 1347788"/>
                <a:gd name="connsiteX276" fmla="*/ 440531 w 2495550"/>
                <a:gd name="connsiteY276" fmla="*/ 1047750 h 1347788"/>
                <a:gd name="connsiteX277" fmla="*/ 433387 w 2495550"/>
                <a:gd name="connsiteY277" fmla="*/ 1062038 h 1347788"/>
                <a:gd name="connsiteX278" fmla="*/ 409575 w 2495550"/>
                <a:gd name="connsiteY278" fmla="*/ 1052513 h 1347788"/>
                <a:gd name="connsiteX279" fmla="*/ 400050 w 2495550"/>
                <a:gd name="connsiteY279" fmla="*/ 1050132 h 1347788"/>
                <a:gd name="connsiteX280" fmla="*/ 400050 w 2495550"/>
                <a:gd name="connsiteY280" fmla="*/ 1069182 h 1347788"/>
                <a:gd name="connsiteX281" fmla="*/ 421481 w 2495550"/>
                <a:gd name="connsiteY281" fmla="*/ 1088232 h 1347788"/>
                <a:gd name="connsiteX282" fmla="*/ 392906 w 2495550"/>
                <a:gd name="connsiteY282" fmla="*/ 1090613 h 1347788"/>
                <a:gd name="connsiteX283" fmla="*/ 388143 w 2495550"/>
                <a:gd name="connsiteY283" fmla="*/ 1100138 h 1347788"/>
                <a:gd name="connsiteX284" fmla="*/ 359568 w 2495550"/>
                <a:gd name="connsiteY284" fmla="*/ 1090613 h 1347788"/>
                <a:gd name="connsiteX285" fmla="*/ 359568 w 2495550"/>
                <a:gd name="connsiteY285" fmla="*/ 1109663 h 1347788"/>
                <a:gd name="connsiteX286" fmla="*/ 350043 w 2495550"/>
                <a:gd name="connsiteY286" fmla="*/ 1121569 h 1347788"/>
                <a:gd name="connsiteX287" fmla="*/ 340518 w 2495550"/>
                <a:gd name="connsiteY287" fmla="*/ 1121569 h 1347788"/>
                <a:gd name="connsiteX288" fmla="*/ 333375 w 2495550"/>
                <a:gd name="connsiteY288" fmla="*/ 1088232 h 1347788"/>
                <a:gd name="connsiteX289" fmla="*/ 307181 w 2495550"/>
                <a:gd name="connsiteY289" fmla="*/ 1073944 h 1347788"/>
                <a:gd name="connsiteX290" fmla="*/ 288131 w 2495550"/>
                <a:gd name="connsiteY290" fmla="*/ 1062038 h 1347788"/>
                <a:gd name="connsiteX291" fmla="*/ 295275 w 2495550"/>
                <a:gd name="connsiteY291" fmla="*/ 1012032 h 1347788"/>
                <a:gd name="connsiteX292" fmla="*/ 302418 w 2495550"/>
                <a:gd name="connsiteY292" fmla="*/ 978694 h 1347788"/>
                <a:gd name="connsiteX293" fmla="*/ 345281 w 2495550"/>
                <a:gd name="connsiteY293" fmla="*/ 954882 h 1347788"/>
                <a:gd name="connsiteX294" fmla="*/ 354806 w 2495550"/>
                <a:gd name="connsiteY294" fmla="*/ 938213 h 1347788"/>
                <a:gd name="connsiteX295" fmla="*/ 366712 w 2495550"/>
                <a:gd name="connsiteY295" fmla="*/ 912019 h 1347788"/>
                <a:gd name="connsiteX296" fmla="*/ 366712 w 2495550"/>
                <a:gd name="connsiteY296" fmla="*/ 912019 h 1347788"/>
                <a:gd name="connsiteX297" fmla="*/ 338137 w 2495550"/>
                <a:gd name="connsiteY297" fmla="*/ 919163 h 1347788"/>
                <a:gd name="connsiteX298" fmla="*/ 330993 w 2495550"/>
                <a:gd name="connsiteY298" fmla="*/ 895350 h 1347788"/>
                <a:gd name="connsiteX299" fmla="*/ 328612 w 2495550"/>
                <a:gd name="connsiteY299" fmla="*/ 916782 h 1347788"/>
                <a:gd name="connsiteX300" fmla="*/ 316706 w 2495550"/>
                <a:gd name="connsiteY300" fmla="*/ 950119 h 1347788"/>
                <a:gd name="connsiteX301" fmla="*/ 304800 w 2495550"/>
                <a:gd name="connsiteY301" fmla="*/ 942975 h 1347788"/>
                <a:gd name="connsiteX302" fmla="*/ 304800 w 2495550"/>
                <a:gd name="connsiteY302" fmla="*/ 919163 h 1347788"/>
                <a:gd name="connsiteX303" fmla="*/ 304800 w 2495550"/>
                <a:gd name="connsiteY303" fmla="*/ 907257 h 1347788"/>
                <a:gd name="connsiteX304" fmla="*/ 295275 w 2495550"/>
                <a:gd name="connsiteY304" fmla="*/ 895350 h 1347788"/>
                <a:gd name="connsiteX305" fmla="*/ 285750 w 2495550"/>
                <a:gd name="connsiteY305" fmla="*/ 902494 h 1347788"/>
                <a:gd name="connsiteX306" fmla="*/ 280987 w 2495550"/>
                <a:gd name="connsiteY306" fmla="*/ 938213 h 1347788"/>
                <a:gd name="connsiteX307" fmla="*/ 297656 w 2495550"/>
                <a:gd name="connsiteY307" fmla="*/ 957263 h 1347788"/>
                <a:gd name="connsiteX308" fmla="*/ 292893 w 2495550"/>
                <a:gd name="connsiteY308" fmla="*/ 976313 h 1347788"/>
                <a:gd name="connsiteX309" fmla="*/ 280987 w 2495550"/>
                <a:gd name="connsiteY309" fmla="*/ 1007269 h 1347788"/>
                <a:gd name="connsiteX310" fmla="*/ 266700 w 2495550"/>
                <a:gd name="connsiteY310" fmla="*/ 1031082 h 1347788"/>
                <a:gd name="connsiteX311" fmla="*/ 223837 w 2495550"/>
                <a:gd name="connsiteY311" fmla="*/ 1019175 h 1347788"/>
                <a:gd name="connsiteX312" fmla="*/ 216693 w 2495550"/>
                <a:gd name="connsiteY312" fmla="*/ 988219 h 1347788"/>
                <a:gd name="connsiteX313" fmla="*/ 173831 w 2495550"/>
                <a:gd name="connsiteY313" fmla="*/ 962025 h 1347788"/>
                <a:gd name="connsiteX314" fmla="*/ 121443 w 2495550"/>
                <a:gd name="connsiteY314" fmla="*/ 940594 h 1347788"/>
                <a:gd name="connsiteX315" fmla="*/ 78581 w 2495550"/>
                <a:gd name="connsiteY315" fmla="*/ 902494 h 1347788"/>
                <a:gd name="connsiteX316" fmla="*/ 52387 w 2495550"/>
                <a:gd name="connsiteY316" fmla="*/ 864394 h 1347788"/>
                <a:gd name="connsiteX317" fmla="*/ 28575 w 2495550"/>
                <a:gd name="connsiteY317" fmla="*/ 804863 h 1347788"/>
                <a:gd name="connsiteX318" fmla="*/ 16668 w 2495550"/>
                <a:gd name="connsiteY318" fmla="*/ 735807 h 1347788"/>
                <a:gd name="connsiteX319" fmla="*/ 19050 w 2495550"/>
                <a:gd name="connsiteY319" fmla="*/ 676275 h 1347788"/>
                <a:gd name="connsiteX320" fmla="*/ 0 w 2495550"/>
                <a:gd name="connsiteY320" fmla="*/ 495301 h 1347788"/>
                <a:gd name="connsiteX321" fmla="*/ 2380 w 2495550"/>
                <a:gd name="connsiteY321" fmla="*/ 0 h 1347788"/>
                <a:gd name="connsiteX322" fmla="*/ 2069306 w 2495550"/>
                <a:gd name="connsiteY322" fmla="*/ 0 h 1347788"/>
                <a:gd name="connsiteX0" fmla="*/ 2059781 w 2495550"/>
                <a:gd name="connsiteY0" fmla="*/ 0 h 1352550"/>
                <a:gd name="connsiteX1" fmla="*/ 2074068 w 2495550"/>
                <a:gd name="connsiteY1" fmla="*/ 38100 h 1352550"/>
                <a:gd name="connsiteX2" fmla="*/ 2083593 w 2495550"/>
                <a:gd name="connsiteY2" fmla="*/ 92869 h 1352550"/>
                <a:gd name="connsiteX3" fmla="*/ 2105025 w 2495550"/>
                <a:gd name="connsiteY3" fmla="*/ 138112 h 1352550"/>
                <a:gd name="connsiteX4" fmla="*/ 2102643 w 2495550"/>
                <a:gd name="connsiteY4" fmla="*/ 188119 h 1352550"/>
                <a:gd name="connsiteX5" fmla="*/ 2102643 w 2495550"/>
                <a:gd name="connsiteY5" fmla="*/ 233362 h 1352550"/>
                <a:gd name="connsiteX6" fmla="*/ 2097881 w 2495550"/>
                <a:gd name="connsiteY6" fmla="*/ 283369 h 1352550"/>
                <a:gd name="connsiteX7" fmla="*/ 2112168 w 2495550"/>
                <a:gd name="connsiteY7" fmla="*/ 323850 h 1352550"/>
                <a:gd name="connsiteX8" fmla="*/ 2126456 w 2495550"/>
                <a:gd name="connsiteY8" fmla="*/ 354806 h 1352550"/>
                <a:gd name="connsiteX9" fmla="*/ 2121693 w 2495550"/>
                <a:gd name="connsiteY9" fmla="*/ 392906 h 1352550"/>
                <a:gd name="connsiteX10" fmla="*/ 2135981 w 2495550"/>
                <a:gd name="connsiteY10" fmla="*/ 431006 h 1352550"/>
                <a:gd name="connsiteX11" fmla="*/ 2162175 w 2495550"/>
                <a:gd name="connsiteY11" fmla="*/ 459581 h 1352550"/>
                <a:gd name="connsiteX12" fmla="*/ 2185987 w 2495550"/>
                <a:gd name="connsiteY12" fmla="*/ 485775 h 1352550"/>
                <a:gd name="connsiteX13" fmla="*/ 2195512 w 2495550"/>
                <a:gd name="connsiteY13" fmla="*/ 521494 h 1352550"/>
                <a:gd name="connsiteX14" fmla="*/ 2233612 w 2495550"/>
                <a:gd name="connsiteY14" fmla="*/ 638175 h 1352550"/>
                <a:gd name="connsiteX15" fmla="*/ 2255043 w 2495550"/>
                <a:gd name="connsiteY15" fmla="*/ 723900 h 1352550"/>
                <a:gd name="connsiteX16" fmla="*/ 2283618 w 2495550"/>
                <a:gd name="connsiteY16" fmla="*/ 769144 h 1352550"/>
                <a:gd name="connsiteX17" fmla="*/ 2305050 w 2495550"/>
                <a:gd name="connsiteY17" fmla="*/ 826294 h 1352550"/>
                <a:gd name="connsiteX18" fmla="*/ 2314575 w 2495550"/>
                <a:gd name="connsiteY18" fmla="*/ 876300 h 1352550"/>
                <a:gd name="connsiteX19" fmla="*/ 2357437 w 2495550"/>
                <a:gd name="connsiteY19" fmla="*/ 914400 h 1352550"/>
                <a:gd name="connsiteX20" fmla="*/ 2359818 w 2495550"/>
                <a:gd name="connsiteY20" fmla="*/ 954881 h 1352550"/>
                <a:gd name="connsiteX21" fmla="*/ 2364581 w 2495550"/>
                <a:gd name="connsiteY21" fmla="*/ 969169 h 1352550"/>
                <a:gd name="connsiteX22" fmla="*/ 2381250 w 2495550"/>
                <a:gd name="connsiteY22" fmla="*/ 983456 h 1352550"/>
                <a:gd name="connsiteX23" fmla="*/ 2376487 w 2495550"/>
                <a:gd name="connsiteY23" fmla="*/ 1000125 h 1352550"/>
                <a:gd name="connsiteX24" fmla="*/ 2409825 w 2495550"/>
                <a:gd name="connsiteY24" fmla="*/ 1023937 h 1352550"/>
                <a:gd name="connsiteX25" fmla="*/ 2426493 w 2495550"/>
                <a:gd name="connsiteY25" fmla="*/ 1064419 h 1352550"/>
                <a:gd name="connsiteX26" fmla="*/ 2407443 w 2495550"/>
                <a:gd name="connsiteY26" fmla="*/ 1073944 h 1352550"/>
                <a:gd name="connsiteX27" fmla="*/ 2393156 w 2495550"/>
                <a:gd name="connsiteY27" fmla="*/ 1052512 h 1352550"/>
                <a:gd name="connsiteX28" fmla="*/ 2381250 w 2495550"/>
                <a:gd name="connsiteY28" fmla="*/ 1040606 h 1352550"/>
                <a:gd name="connsiteX29" fmla="*/ 2371725 w 2495550"/>
                <a:gd name="connsiteY29" fmla="*/ 1040606 h 1352550"/>
                <a:gd name="connsiteX30" fmla="*/ 2369343 w 2495550"/>
                <a:gd name="connsiteY30" fmla="*/ 1062037 h 1352550"/>
                <a:gd name="connsiteX31" fmla="*/ 2388393 w 2495550"/>
                <a:gd name="connsiteY31" fmla="*/ 1095375 h 1352550"/>
                <a:gd name="connsiteX32" fmla="*/ 2402681 w 2495550"/>
                <a:gd name="connsiteY32" fmla="*/ 1109662 h 1352550"/>
                <a:gd name="connsiteX33" fmla="*/ 2416968 w 2495550"/>
                <a:gd name="connsiteY33" fmla="*/ 1090612 h 1352550"/>
                <a:gd name="connsiteX34" fmla="*/ 2431256 w 2495550"/>
                <a:gd name="connsiteY34" fmla="*/ 1095375 h 1352550"/>
                <a:gd name="connsiteX35" fmla="*/ 2438400 w 2495550"/>
                <a:gd name="connsiteY35" fmla="*/ 1121569 h 1352550"/>
                <a:gd name="connsiteX36" fmla="*/ 2440781 w 2495550"/>
                <a:gd name="connsiteY36" fmla="*/ 1133475 h 1352550"/>
                <a:gd name="connsiteX37" fmla="*/ 2416968 w 2495550"/>
                <a:gd name="connsiteY37" fmla="*/ 1135856 h 1352550"/>
                <a:gd name="connsiteX38" fmla="*/ 2431256 w 2495550"/>
                <a:gd name="connsiteY38" fmla="*/ 1157287 h 1352550"/>
                <a:gd name="connsiteX39" fmla="*/ 2459831 w 2495550"/>
                <a:gd name="connsiteY39" fmla="*/ 1164431 h 1352550"/>
                <a:gd name="connsiteX40" fmla="*/ 2478881 w 2495550"/>
                <a:gd name="connsiteY40" fmla="*/ 1195387 h 1352550"/>
                <a:gd name="connsiteX41" fmla="*/ 2471737 w 2495550"/>
                <a:gd name="connsiteY41" fmla="*/ 1240631 h 1352550"/>
                <a:gd name="connsiteX42" fmla="*/ 2476500 w 2495550"/>
                <a:gd name="connsiteY42" fmla="*/ 1295400 h 1352550"/>
                <a:gd name="connsiteX43" fmla="*/ 2495550 w 2495550"/>
                <a:gd name="connsiteY43" fmla="*/ 1352550 h 1352550"/>
                <a:gd name="connsiteX44" fmla="*/ 2474118 w 2495550"/>
                <a:gd name="connsiteY44" fmla="*/ 1352550 h 1352550"/>
                <a:gd name="connsiteX45" fmla="*/ 2445543 w 2495550"/>
                <a:gd name="connsiteY45" fmla="*/ 1340644 h 1352550"/>
                <a:gd name="connsiteX46" fmla="*/ 2428875 w 2495550"/>
                <a:gd name="connsiteY46" fmla="*/ 1340644 h 1352550"/>
                <a:gd name="connsiteX47" fmla="*/ 2412206 w 2495550"/>
                <a:gd name="connsiteY47" fmla="*/ 1331119 h 1352550"/>
                <a:gd name="connsiteX48" fmla="*/ 2395537 w 2495550"/>
                <a:gd name="connsiteY48" fmla="*/ 1321594 h 1352550"/>
                <a:gd name="connsiteX49" fmla="*/ 2400300 w 2495550"/>
                <a:gd name="connsiteY49" fmla="*/ 1273969 h 1352550"/>
                <a:gd name="connsiteX50" fmla="*/ 2352675 w 2495550"/>
                <a:gd name="connsiteY50" fmla="*/ 1250156 h 1352550"/>
                <a:gd name="connsiteX51" fmla="*/ 2336006 w 2495550"/>
                <a:gd name="connsiteY51" fmla="*/ 1216818 h 1352550"/>
                <a:gd name="connsiteX52" fmla="*/ 2278856 w 2495550"/>
                <a:gd name="connsiteY52" fmla="*/ 1185863 h 1352550"/>
                <a:gd name="connsiteX53" fmla="*/ 2235993 w 2495550"/>
                <a:gd name="connsiteY53" fmla="*/ 1178719 h 1352550"/>
                <a:gd name="connsiteX54" fmla="*/ 2209800 w 2495550"/>
                <a:gd name="connsiteY54" fmla="*/ 1193006 h 1352550"/>
                <a:gd name="connsiteX55" fmla="*/ 2195512 w 2495550"/>
                <a:gd name="connsiteY55" fmla="*/ 1190625 h 1352550"/>
                <a:gd name="connsiteX56" fmla="*/ 2200275 w 2495550"/>
                <a:gd name="connsiteY56" fmla="*/ 1173956 h 1352550"/>
                <a:gd name="connsiteX57" fmla="*/ 2240756 w 2495550"/>
                <a:gd name="connsiteY57" fmla="*/ 1138238 h 1352550"/>
                <a:gd name="connsiteX58" fmla="*/ 2216943 w 2495550"/>
                <a:gd name="connsiteY58" fmla="*/ 1128712 h 1352550"/>
                <a:gd name="connsiteX59" fmla="*/ 2193131 w 2495550"/>
                <a:gd name="connsiteY59" fmla="*/ 1159669 h 1352550"/>
                <a:gd name="connsiteX60" fmla="*/ 2171700 w 2495550"/>
                <a:gd name="connsiteY60" fmla="*/ 1169194 h 1352550"/>
                <a:gd name="connsiteX61" fmla="*/ 2164556 w 2495550"/>
                <a:gd name="connsiteY61" fmla="*/ 1157287 h 1352550"/>
                <a:gd name="connsiteX62" fmla="*/ 2155031 w 2495550"/>
                <a:gd name="connsiteY62" fmla="*/ 1152525 h 1352550"/>
                <a:gd name="connsiteX63" fmla="*/ 2135981 w 2495550"/>
                <a:gd name="connsiteY63" fmla="*/ 1157287 h 1352550"/>
                <a:gd name="connsiteX64" fmla="*/ 2107406 w 2495550"/>
                <a:gd name="connsiteY64" fmla="*/ 1147762 h 1352550"/>
                <a:gd name="connsiteX65" fmla="*/ 2093119 w 2495550"/>
                <a:gd name="connsiteY65" fmla="*/ 1145382 h 1352550"/>
                <a:gd name="connsiteX66" fmla="*/ 2066924 w 2495550"/>
                <a:gd name="connsiteY66" fmla="*/ 1131093 h 1352550"/>
                <a:gd name="connsiteX67" fmla="*/ 2052638 w 2495550"/>
                <a:gd name="connsiteY67" fmla="*/ 1135856 h 1352550"/>
                <a:gd name="connsiteX68" fmla="*/ 2007393 w 2495550"/>
                <a:gd name="connsiteY68" fmla="*/ 1128712 h 1352550"/>
                <a:gd name="connsiteX69" fmla="*/ 1993106 w 2495550"/>
                <a:gd name="connsiteY69" fmla="*/ 1100137 h 1352550"/>
                <a:gd name="connsiteX70" fmla="*/ 1969293 w 2495550"/>
                <a:gd name="connsiteY70" fmla="*/ 1119187 h 1352550"/>
                <a:gd name="connsiteX71" fmla="*/ 1952625 w 2495550"/>
                <a:gd name="connsiteY71" fmla="*/ 1143000 h 1352550"/>
                <a:gd name="connsiteX72" fmla="*/ 1938337 w 2495550"/>
                <a:gd name="connsiteY72" fmla="*/ 1109662 h 1352550"/>
                <a:gd name="connsiteX73" fmla="*/ 1938337 w 2495550"/>
                <a:gd name="connsiteY73" fmla="*/ 1088231 h 1352550"/>
                <a:gd name="connsiteX74" fmla="*/ 1909762 w 2495550"/>
                <a:gd name="connsiteY74" fmla="*/ 1062037 h 1352550"/>
                <a:gd name="connsiteX75" fmla="*/ 1885950 w 2495550"/>
                <a:gd name="connsiteY75" fmla="*/ 1047750 h 1352550"/>
                <a:gd name="connsiteX76" fmla="*/ 1866900 w 2495550"/>
                <a:gd name="connsiteY76" fmla="*/ 1033462 h 1352550"/>
                <a:gd name="connsiteX77" fmla="*/ 1859756 w 2495550"/>
                <a:gd name="connsiteY77" fmla="*/ 1021556 h 1352550"/>
                <a:gd name="connsiteX78" fmla="*/ 1821656 w 2495550"/>
                <a:gd name="connsiteY78" fmla="*/ 1016794 h 1352550"/>
                <a:gd name="connsiteX79" fmla="*/ 1785937 w 2495550"/>
                <a:gd name="connsiteY79" fmla="*/ 1012031 h 1352550"/>
                <a:gd name="connsiteX80" fmla="*/ 1766887 w 2495550"/>
                <a:gd name="connsiteY80" fmla="*/ 985837 h 1352550"/>
                <a:gd name="connsiteX81" fmla="*/ 1726406 w 2495550"/>
                <a:gd name="connsiteY81" fmla="*/ 966787 h 1352550"/>
                <a:gd name="connsiteX82" fmla="*/ 1695450 w 2495550"/>
                <a:gd name="connsiteY82" fmla="*/ 952500 h 1352550"/>
                <a:gd name="connsiteX83" fmla="*/ 1676400 w 2495550"/>
                <a:gd name="connsiteY83" fmla="*/ 950119 h 1352550"/>
                <a:gd name="connsiteX84" fmla="*/ 1676400 w 2495550"/>
                <a:gd name="connsiteY84" fmla="*/ 926306 h 1352550"/>
                <a:gd name="connsiteX85" fmla="*/ 1657350 w 2495550"/>
                <a:gd name="connsiteY85" fmla="*/ 933450 h 1352550"/>
                <a:gd name="connsiteX86" fmla="*/ 1657350 w 2495550"/>
                <a:gd name="connsiteY86" fmla="*/ 933450 h 1352550"/>
                <a:gd name="connsiteX87" fmla="*/ 1635918 w 2495550"/>
                <a:gd name="connsiteY87" fmla="*/ 897731 h 1352550"/>
                <a:gd name="connsiteX88" fmla="*/ 1612106 w 2495550"/>
                <a:gd name="connsiteY88" fmla="*/ 876300 h 1352550"/>
                <a:gd name="connsiteX89" fmla="*/ 1597818 w 2495550"/>
                <a:gd name="connsiteY89" fmla="*/ 869156 h 1352550"/>
                <a:gd name="connsiteX90" fmla="*/ 1597818 w 2495550"/>
                <a:gd name="connsiteY90" fmla="*/ 850106 h 1352550"/>
                <a:gd name="connsiteX91" fmla="*/ 1619250 w 2495550"/>
                <a:gd name="connsiteY91" fmla="*/ 840581 h 1352550"/>
                <a:gd name="connsiteX92" fmla="*/ 1650206 w 2495550"/>
                <a:gd name="connsiteY92" fmla="*/ 847725 h 1352550"/>
                <a:gd name="connsiteX93" fmla="*/ 1674018 w 2495550"/>
                <a:gd name="connsiteY93" fmla="*/ 833437 h 1352550"/>
                <a:gd name="connsiteX94" fmla="*/ 1685925 w 2495550"/>
                <a:gd name="connsiteY94" fmla="*/ 821531 h 1352550"/>
                <a:gd name="connsiteX95" fmla="*/ 1704975 w 2495550"/>
                <a:gd name="connsiteY95" fmla="*/ 809625 h 1352550"/>
                <a:gd name="connsiteX96" fmla="*/ 1666875 w 2495550"/>
                <a:gd name="connsiteY96" fmla="*/ 776287 h 1352550"/>
                <a:gd name="connsiteX97" fmla="*/ 1640681 w 2495550"/>
                <a:gd name="connsiteY97" fmla="*/ 783431 h 1352550"/>
                <a:gd name="connsiteX98" fmla="*/ 1643061 w 2495550"/>
                <a:gd name="connsiteY98" fmla="*/ 800100 h 1352550"/>
                <a:gd name="connsiteX99" fmla="*/ 1624012 w 2495550"/>
                <a:gd name="connsiteY99" fmla="*/ 807243 h 1352550"/>
                <a:gd name="connsiteX100" fmla="*/ 1597819 w 2495550"/>
                <a:gd name="connsiteY100" fmla="*/ 814387 h 1352550"/>
                <a:gd name="connsiteX101" fmla="*/ 1576387 w 2495550"/>
                <a:gd name="connsiteY101" fmla="*/ 823912 h 1352550"/>
                <a:gd name="connsiteX102" fmla="*/ 1569243 w 2495550"/>
                <a:gd name="connsiteY102" fmla="*/ 840581 h 1352550"/>
                <a:gd name="connsiteX103" fmla="*/ 1547812 w 2495550"/>
                <a:gd name="connsiteY103" fmla="*/ 840581 h 1352550"/>
                <a:gd name="connsiteX104" fmla="*/ 1533525 w 2495550"/>
                <a:gd name="connsiteY104" fmla="*/ 850106 h 1352550"/>
                <a:gd name="connsiteX105" fmla="*/ 1502568 w 2495550"/>
                <a:gd name="connsiteY105" fmla="*/ 845344 h 1352550"/>
                <a:gd name="connsiteX106" fmla="*/ 1454943 w 2495550"/>
                <a:gd name="connsiteY106" fmla="*/ 840581 h 1352550"/>
                <a:gd name="connsiteX107" fmla="*/ 1433512 w 2495550"/>
                <a:gd name="connsiteY107" fmla="*/ 826294 h 1352550"/>
                <a:gd name="connsiteX108" fmla="*/ 1402556 w 2495550"/>
                <a:gd name="connsiteY108" fmla="*/ 828675 h 1352550"/>
                <a:gd name="connsiteX109" fmla="*/ 1376362 w 2495550"/>
                <a:gd name="connsiteY109" fmla="*/ 838200 h 1352550"/>
                <a:gd name="connsiteX110" fmla="*/ 1359693 w 2495550"/>
                <a:gd name="connsiteY110" fmla="*/ 833437 h 1352550"/>
                <a:gd name="connsiteX111" fmla="*/ 1340643 w 2495550"/>
                <a:gd name="connsiteY111" fmla="*/ 804862 h 1352550"/>
                <a:gd name="connsiteX112" fmla="*/ 1340643 w 2495550"/>
                <a:gd name="connsiteY112" fmla="*/ 792956 h 1352550"/>
                <a:gd name="connsiteX113" fmla="*/ 1331118 w 2495550"/>
                <a:gd name="connsiteY113" fmla="*/ 816769 h 1352550"/>
                <a:gd name="connsiteX114" fmla="*/ 1335881 w 2495550"/>
                <a:gd name="connsiteY114" fmla="*/ 850106 h 1352550"/>
                <a:gd name="connsiteX115" fmla="*/ 1328737 w 2495550"/>
                <a:gd name="connsiteY115" fmla="*/ 869156 h 1352550"/>
                <a:gd name="connsiteX116" fmla="*/ 1300162 w 2495550"/>
                <a:gd name="connsiteY116" fmla="*/ 869156 h 1352550"/>
                <a:gd name="connsiteX117" fmla="*/ 1281112 w 2495550"/>
                <a:gd name="connsiteY117" fmla="*/ 854869 h 1352550"/>
                <a:gd name="connsiteX118" fmla="*/ 1259681 w 2495550"/>
                <a:gd name="connsiteY118" fmla="*/ 854869 h 1352550"/>
                <a:gd name="connsiteX119" fmla="*/ 1235868 w 2495550"/>
                <a:gd name="connsiteY119" fmla="*/ 845344 h 1352550"/>
                <a:gd name="connsiteX120" fmla="*/ 1228725 w 2495550"/>
                <a:gd name="connsiteY120" fmla="*/ 838200 h 1352550"/>
                <a:gd name="connsiteX121" fmla="*/ 1228725 w 2495550"/>
                <a:gd name="connsiteY121" fmla="*/ 814387 h 1352550"/>
                <a:gd name="connsiteX122" fmla="*/ 1231106 w 2495550"/>
                <a:gd name="connsiteY122" fmla="*/ 790575 h 1352550"/>
                <a:gd name="connsiteX123" fmla="*/ 1235868 w 2495550"/>
                <a:gd name="connsiteY123" fmla="*/ 766762 h 1352550"/>
                <a:gd name="connsiteX124" fmla="*/ 1252537 w 2495550"/>
                <a:gd name="connsiteY124" fmla="*/ 752475 h 1352550"/>
                <a:gd name="connsiteX125" fmla="*/ 1259681 w 2495550"/>
                <a:gd name="connsiteY125" fmla="*/ 745331 h 1352550"/>
                <a:gd name="connsiteX126" fmla="*/ 1250156 w 2495550"/>
                <a:gd name="connsiteY126" fmla="*/ 721519 h 1352550"/>
                <a:gd name="connsiteX127" fmla="*/ 1216818 w 2495550"/>
                <a:gd name="connsiteY127" fmla="*/ 692944 h 1352550"/>
                <a:gd name="connsiteX128" fmla="*/ 1193006 w 2495550"/>
                <a:gd name="connsiteY128" fmla="*/ 676275 h 1352550"/>
                <a:gd name="connsiteX129" fmla="*/ 1178718 w 2495550"/>
                <a:gd name="connsiteY129" fmla="*/ 657225 h 1352550"/>
                <a:gd name="connsiteX130" fmla="*/ 1178718 w 2495550"/>
                <a:gd name="connsiteY130" fmla="*/ 657225 h 1352550"/>
                <a:gd name="connsiteX131" fmla="*/ 1183481 w 2495550"/>
                <a:gd name="connsiteY131" fmla="*/ 695325 h 1352550"/>
                <a:gd name="connsiteX132" fmla="*/ 1185862 w 2495550"/>
                <a:gd name="connsiteY132" fmla="*/ 723900 h 1352550"/>
                <a:gd name="connsiteX133" fmla="*/ 1212056 w 2495550"/>
                <a:gd name="connsiteY133" fmla="*/ 735806 h 1352550"/>
                <a:gd name="connsiteX134" fmla="*/ 1221581 w 2495550"/>
                <a:gd name="connsiteY134" fmla="*/ 750094 h 1352550"/>
                <a:gd name="connsiteX135" fmla="*/ 1212056 w 2495550"/>
                <a:gd name="connsiteY135" fmla="*/ 776287 h 1352550"/>
                <a:gd name="connsiteX136" fmla="*/ 1214437 w 2495550"/>
                <a:gd name="connsiteY136" fmla="*/ 802481 h 1352550"/>
                <a:gd name="connsiteX137" fmla="*/ 1207293 w 2495550"/>
                <a:gd name="connsiteY137" fmla="*/ 823912 h 1352550"/>
                <a:gd name="connsiteX138" fmla="*/ 1212056 w 2495550"/>
                <a:gd name="connsiteY138" fmla="*/ 842962 h 1352550"/>
                <a:gd name="connsiteX139" fmla="*/ 1212056 w 2495550"/>
                <a:gd name="connsiteY139" fmla="*/ 842962 h 1352550"/>
                <a:gd name="connsiteX140" fmla="*/ 1183481 w 2495550"/>
                <a:gd name="connsiteY140" fmla="*/ 842962 h 1352550"/>
                <a:gd name="connsiteX141" fmla="*/ 1166812 w 2495550"/>
                <a:gd name="connsiteY141" fmla="*/ 842962 h 1352550"/>
                <a:gd name="connsiteX142" fmla="*/ 1147762 w 2495550"/>
                <a:gd name="connsiteY142" fmla="*/ 852487 h 1352550"/>
                <a:gd name="connsiteX143" fmla="*/ 1131093 w 2495550"/>
                <a:gd name="connsiteY143" fmla="*/ 842962 h 1352550"/>
                <a:gd name="connsiteX144" fmla="*/ 1104900 w 2495550"/>
                <a:gd name="connsiteY144" fmla="*/ 852487 h 1352550"/>
                <a:gd name="connsiteX145" fmla="*/ 1083468 w 2495550"/>
                <a:gd name="connsiteY145" fmla="*/ 859631 h 1352550"/>
                <a:gd name="connsiteX146" fmla="*/ 1076325 w 2495550"/>
                <a:gd name="connsiteY146" fmla="*/ 847725 h 1352550"/>
                <a:gd name="connsiteX147" fmla="*/ 1047750 w 2495550"/>
                <a:gd name="connsiteY147" fmla="*/ 857250 h 1352550"/>
                <a:gd name="connsiteX148" fmla="*/ 1009650 w 2495550"/>
                <a:gd name="connsiteY148" fmla="*/ 828675 h 1352550"/>
                <a:gd name="connsiteX149" fmla="*/ 981075 w 2495550"/>
                <a:gd name="connsiteY149" fmla="*/ 831056 h 1352550"/>
                <a:gd name="connsiteX150" fmla="*/ 981075 w 2495550"/>
                <a:gd name="connsiteY150" fmla="*/ 854868 h 1352550"/>
                <a:gd name="connsiteX151" fmla="*/ 950118 w 2495550"/>
                <a:gd name="connsiteY151" fmla="*/ 857250 h 1352550"/>
                <a:gd name="connsiteX152" fmla="*/ 962025 w 2495550"/>
                <a:gd name="connsiteY152" fmla="*/ 833438 h 1352550"/>
                <a:gd name="connsiteX153" fmla="*/ 964406 w 2495550"/>
                <a:gd name="connsiteY153" fmla="*/ 809625 h 1352550"/>
                <a:gd name="connsiteX154" fmla="*/ 957262 w 2495550"/>
                <a:gd name="connsiteY154" fmla="*/ 773906 h 1352550"/>
                <a:gd name="connsiteX155" fmla="*/ 931068 w 2495550"/>
                <a:gd name="connsiteY155" fmla="*/ 783431 h 1352550"/>
                <a:gd name="connsiteX156" fmla="*/ 935832 w 2495550"/>
                <a:gd name="connsiteY156" fmla="*/ 790575 h 1352550"/>
                <a:gd name="connsiteX157" fmla="*/ 928687 w 2495550"/>
                <a:gd name="connsiteY157" fmla="*/ 804862 h 1352550"/>
                <a:gd name="connsiteX158" fmla="*/ 914400 w 2495550"/>
                <a:gd name="connsiteY158" fmla="*/ 828675 h 1352550"/>
                <a:gd name="connsiteX159" fmla="*/ 904875 w 2495550"/>
                <a:gd name="connsiteY159" fmla="*/ 833437 h 1352550"/>
                <a:gd name="connsiteX160" fmla="*/ 876300 w 2495550"/>
                <a:gd name="connsiteY160" fmla="*/ 804862 h 1352550"/>
                <a:gd name="connsiteX161" fmla="*/ 854868 w 2495550"/>
                <a:gd name="connsiteY161" fmla="*/ 792955 h 1352550"/>
                <a:gd name="connsiteX162" fmla="*/ 840581 w 2495550"/>
                <a:gd name="connsiteY162" fmla="*/ 783431 h 1352550"/>
                <a:gd name="connsiteX163" fmla="*/ 823912 w 2495550"/>
                <a:gd name="connsiteY163" fmla="*/ 764381 h 1352550"/>
                <a:gd name="connsiteX164" fmla="*/ 821531 w 2495550"/>
                <a:gd name="connsiteY164" fmla="*/ 738187 h 1352550"/>
                <a:gd name="connsiteX165" fmla="*/ 800100 w 2495550"/>
                <a:gd name="connsiteY165" fmla="*/ 697706 h 1352550"/>
                <a:gd name="connsiteX166" fmla="*/ 800100 w 2495550"/>
                <a:gd name="connsiteY166" fmla="*/ 723900 h 1352550"/>
                <a:gd name="connsiteX167" fmla="*/ 802481 w 2495550"/>
                <a:gd name="connsiteY167" fmla="*/ 762000 h 1352550"/>
                <a:gd name="connsiteX168" fmla="*/ 816768 w 2495550"/>
                <a:gd name="connsiteY168" fmla="*/ 797719 h 1352550"/>
                <a:gd name="connsiteX169" fmla="*/ 840581 w 2495550"/>
                <a:gd name="connsiteY169" fmla="*/ 838200 h 1352550"/>
                <a:gd name="connsiteX170" fmla="*/ 862012 w 2495550"/>
                <a:gd name="connsiteY170" fmla="*/ 859631 h 1352550"/>
                <a:gd name="connsiteX171" fmla="*/ 854868 w 2495550"/>
                <a:gd name="connsiteY171" fmla="*/ 878681 h 1352550"/>
                <a:gd name="connsiteX172" fmla="*/ 840581 w 2495550"/>
                <a:gd name="connsiteY172" fmla="*/ 907256 h 1352550"/>
                <a:gd name="connsiteX173" fmla="*/ 840581 w 2495550"/>
                <a:gd name="connsiteY173" fmla="*/ 907256 h 1352550"/>
                <a:gd name="connsiteX174" fmla="*/ 816768 w 2495550"/>
                <a:gd name="connsiteY174" fmla="*/ 907256 h 1352550"/>
                <a:gd name="connsiteX175" fmla="*/ 826293 w 2495550"/>
                <a:gd name="connsiteY175" fmla="*/ 873919 h 1352550"/>
                <a:gd name="connsiteX176" fmla="*/ 812006 w 2495550"/>
                <a:gd name="connsiteY176" fmla="*/ 890587 h 1352550"/>
                <a:gd name="connsiteX177" fmla="*/ 804862 w 2495550"/>
                <a:gd name="connsiteY177" fmla="*/ 866775 h 1352550"/>
                <a:gd name="connsiteX178" fmla="*/ 785812 w 2495550"/>
                <a:gd name="connsiteY178" fmla="*/ 869156 h 1352550"/>
                <a:gd name="connsiteX179" fmla="*/ 766762 w 2495550"/>
                <a:gd name="connsiteY179" fmla="*/ 866775 h 1352550"/>
                <a:gd name="connsiteX180" fmla="*/ 759618 w 2495550"/>
                <a:gd name="connsiteY180" fmla="*/ 857250 h 1352550"/>
                <a:gd name="connsiteX181" fmla="*/ 759618 w 2495550"/>
                <a:gd name="connsiteY181" fmla="*/ 857250 h 1352550"/>
                <a:gd name="connsiteX182" fmla="*/ 745331 w 2495550"/>
                <a:gd name="connsiteY182" fmla="*/ 854869 h 1352550"/>
                <a:gd name="connsiteX183" fmla="*/ 728662 w 2495550"/>
                <a:gd name="connsiteY183" fmla="*/ 854869 h 1352550"/>
                <a:gd name="connsiteX184" fmla="*/ 716756 w 2495550"/>
                <a:gd name="connsiteY184" fmla="*/ 871537 h 1352550"/>
                <a:gd name="connsiteX185" fmla="*/ 697706 w 2495550"/>
                <a:gd name="connsiteY185" fmla="*/ 871537 h 1352550"/>
                <a:gd name="connsiteX186" fmla="*/ 685800 w 2495550"/>
                <a:gd name="connsiteY186" fmla="*/ 857250 h 1352550"/>
                <a:gd name="connsiteX187" fmla="*/ 683418 w 2495550"/>
                <a:gd name="connsiteY187" fmla="*/ 857250 h 1352550"/>
                <a:gd name="connsiteX188" fmla="*/ 669131 w 2495550"/>
                <a:gd name="connsiteY188" fmla="*/ 871537 h 1352550"/>
                <a:gd name="connsiteX189" fmla="*/ 669131 w 2495550"/>
                <a:gd name="connsiteY189" fmla="*/ 885825 h 1352550"/>
                <a:gd name="connsiteX190" fmla="*/ 678656 w 2495550"/>
                <a:gd name="connsiteY190" fmla="*/ 895350 h 1352550"/>
                <a:gd name="connsiteX191" fmla="*/ 721518 w 2495550"/>
                <a:gd name="connsiteY191" fmla="*/ 895350 h 1352550"/>
                <a:gd name="connsiteX192" fmla="*/ 754856 w 2495550"/>
                <a:gd name="connsiteY192" fmla="*/ 895350 h 1352550"/>
                <a:gd name="connsiteX193" fmla="*/ 792956 w 2495550"/>
                <a:gd name="connsiteY193" fmla="*/ 892969 h 1352550"/>
                <a:gd name="connsiteX194" fmla="*/ 800100 w 2495550"/>
                <a:gd name="connsiteY194" fmla="*/ 904875 h 1352550"/>
                <a:gd name="connsiteX195" fmla="*/ 800100 w 2495550"/>
                <a:gd name="connsiteY195" fmla="*/ 904875 h 1352550"/>
                <a:gd name="connsiteX196" fmla="*/ 781050 w 2495550"/>
                <a:gd name="connsiteY196" fmla="*/ 928687 h 1352550"/>
                <a:gd name="connsiteX197" fmla="*/ 752475 w 2495550"/>
                <a:gd name="connsiteY197" fmla="*/ 935831 h 1352550"/>
                <a:gd name="connsiteX198" fmla="*/ 752475 w 2495550"/>
                <a:gd name="connsiteY198" fmla="*/ 935831 h 1352550"/>
                <a:gd name="connsiteX199" fmla="*/ 723900 w 2495550"/>
                <a:gd name="connsiteY199" fmla="*/ 923925 h 1352550"/>
                <a:gd name="connsiteX200" fmla="*/ 707231 w 2495550"/>
                <a:gd name="connsiteY200" fmla="*/ 914400 h 1352550"/>
                <a:gd name="connsiteX201" fmla="*/ 669131 w 2495550"/>
                <a:gd name="connsiteY201" fmla="*/ 914400 h 1352550"/>
                <a:gd name="connsiteX202" fmla="*/ 635793 w 2495550"/>
                <a:gd name="connsiteY202" fmla="*/ 919162 h 1352550"/>
                <a:gd name="connsiteX203" fmla="*/ 616743 w 2495550"/>
                <a:gd name="connsiteY203" fmla="*/ 902494 h 1352550"/>
                <a:gd name="connsiteX204" fmla="*/ 607218 w 2495550"/>
                <a:gd name="connsiteY204" fmla="*/ 864394 h 1352550"/>
                <a:gd name="connsiteX205" fmla="*/ 597693 w 2495550"/>
                <a:gd name="connsiteY205" fmla="*/ 850106 h 1352550"/>
                <a:gd name="connsiteX206" fmla="*/ 590550 w 2495550"/>
                <a:gd name="connsiteY206" fmla="*/ 833437 h 1352550"/>
                <a:gd name="connsiteX207" fmla="*/ 576262 w 2495550"/>
                <a:gd name="connsiteY207" fmla="*/ 840581 h 1352550"/>
                <a:gd name="connsiteX208" fmla="*/ 576262 w 2495550"/>
                <a:gd name="connsiteY208" fmla="*/ 864394 h 1352550"/>
                <a:gd name="connsiteX209" fmla="*/ 561975 w 2495550"/>
                <a:gd name="connsiteY209" fmla="*/ 850106 h 1352550"/>
                <a:gd name="connsiteX210" fmla="*/ 540543 w 2495550"/>
                <a:gd name="connsiteY210" fmla="*/ 842962 h 1352550"/>
                <a:gd name="connsiteX211" fmla="*/ 516731 w 2495550"/>
                <a:gd name="connsiteY211" fmla="*/ 845344 h 1352550"/>
                <a:gd name="connsiteX212" fmla="*/ 509587 w 2495550"/>
                <a:gd name="connsiteY212" fmla="*/ 866775 h 1352550"/>
                <a:gd name="connsiteX213" fmla="*/ 497681 w 2495550"/>
                <a:gd name="connsiteY213" fmla="*/ 871537 h 1352550"/>
                <a:gd name="connsiteX214" fmla="*/ 478631 w 2495550"/>
                <a:gd name="connsiteY214" fmla="*/ 871537 h 1352550"/>
                <a:gd name="connsiteX215" fmla="*/ 450056 w 2495550"/>
                <a:gd name="connsiteY215" fmla="*/ 881062 h 1352550"/>
                <a:gd name="connsiteX216" fmla="*/ 435768 w 2495550"/>
                <a:gd name="connsiteY216" fmla="*/ 904875 h 1352550"/>
                <a:gd name="connsiteX217" fmla="*/ 442912 w 2495550"/>
                <a:gd name="connsiteY217" fmla="*/ 912019 h 1352550"/>
                <a:gd name="connsiteX218" fmla="*/ 483393 w 2495550"/>
                <a:gd name="connsiteY218" fmla="*/ 890587 h 1352550"/>
                <a:gd name="connsiteX219" fmla="*/ 504825 w 2495550"/>
                <a:gd name="connsiteY219" fmla="*/ 895350 h 1352550"/>
                <a:gd name="connsiteX220" fmla="*/ 535781 w 2495550"/>
                <a:gd name="connsiteY220" fmla="*/ 883444 h 1352550"/>
                <a:gd name="connsiteX221" fmla="*/ 569118 w 2495550"/>
                <a:gd name="connsiteY221" fmla="*/ 909637 h 1352550"/>
                <a:gd name="connsiteX222" fmla="*/ 578643 w 2495550"/>
                <a:gd name="connsiteY222" fmla="*/ 935831 h 1352550"/>
                <a:gd name="connsiteX223" fmla="*/ 607218 w 2495550"/>
                <a:gd name="connsiteY223" fmla="*/ 928687 h 1352550"/>
                <a:gd name="connsiteX224" fmla="*/ 623887 w 2495550"/>
                <a:gd name="connsiteY224" fmla="*/ 950119 h 1352550"/>
                <a:gd name="connsiteX225" fmla="*/ 661987 w 2495550"/>
                <a:gd name="connsiteY225" fmla="*/ 954881 h 1352550"/>
                <a:gd name="connsiteX226" fmla="*/ 721518 w 2495550"/>
                <a:gd name="connsiteY226" fmla="*/ 964406 h 1352550"/>
                <a:gd name="connsiteX227" fmla="*/ 762000 w 2495550"/>
                <a:gd name="connsiteY227" fmla="*/ 971550 h 1352550"/>
                <a:gd name="connsiteX228" fmla="*/ 762000 w 2495550"/>
                <a:gd name="connsiteY228" fmla="*/ 971550 h 1352550"/>
                <a:gd name="connsiteX229" fmla="*/ 781050 w 2495550"/>
                <a:gd name="connsiteY229" fmla="*/ 954881 h 1352550"/>
                <a:gd name="connsiteX230" fmla="*/ 807243 w 2495550"/>
                <a:gd name="connsiteY230" fmla="*/ 954882 h 1352550"/>
                <a:gd name="connsiteX231" fmla="*/ 845343 w 2495550"/>
                <a:gd name="connsiteY231" fmla="*/ 940594 h 1352550"/>
                <a:gd name="connsiteX232" fmla="*/ 838200 w 2495550"/>
                <a:gd name="connsiteY232" fmla="*/ 954881 h 1352550"/>
                <a:gd name="connsiteX233" fmla="*/ 828675 w 2495550"/>
                <a:gd name="connsiteY233" fmla="*/ 969169 h 1352550"/>
                <a:gd name="connsiteX234" fmla="*/ 840581 w 2495550"/>
                <a:gd name="connsiteY234" fmla="*/ 978694 h 1352550"/>
                <a:gd name="connsiteX235" fmla="*/ 816768 w 2495550"/>
                <a:gd name="connsiteY235" fmla="*/ 997744 h 1352550"/>
                <a:gd name="connsiteX236" fmla="*/ 814387 w 2495550"/>
                <a:gd name="connsiteY236" fmla="*/ 1019175 h 1352550"/>
                <a:gd name="connsiteX237" fmla="*/ 807243 w 2495550"/>
                <a:gd name="connsiteY237" fmla="*/ 1031081 h 1352550"/>
                <a:gd name="connsiteX238" fmla="*/ 781050 w 2495550"/>
                <a:gd name="connsiteY238" fmla="*/ 1035844 h 1352550"/>
                <a:gd name="connsiteX239" fmla="*/ 788193 w 2495550"/>
                <a:gd name="connsiteY239" fmla="*/ 1059656 h 1352550"/>
                <a:gd name="connsiteX240" fmla="*/ 757237 w 2495550"/>
                <a:gd name="connsiteY240" fmla="*/ 1064419 h 1352550"/>
                <a:gd name="connsiteX241" fmla="*/ 742950 w 2495550"/>
                <a:gd name="connsiteY241" fmla="*/ 1047750 h 1352550"/>
                <a:gd name="connsiteX242" fmla="*/ 711993 w 2495550"/>
                <a:gd name="connsiteY242" fmla="*/ 1050131 h 1352550"/>
                <a:gd name="connsiteX243" fmla="*/ 685800 w 2495550"/>
                <a:gd name="connsiteY243" fmla="*/ 1057275 h 1352550"/>
                <a:gd name="connsiteX244" fmla="*/ 659606 w 2495550"/>
                <a:gd name="connsiteY244" fmla="*/ 1054894 h 1352550"/>
                <a:gd name="connsiteX245" fmla="*/ 638175 w 2495550"/>
                <a:gd name="connsiteY245" fmla="*/ 1052512 h 1352550"/>
                <a:gd name="connsiteX246" fmla="*/ 638175 w 2495550"/>
                <a:gd name="connsiteY246" fmla="*/ 1038225 h 1352550"/>
                <a:gd name="connsiteX247" fmla="*/ 616743 w 2495550"/>
                <a:gd name="connsiteY247" fmla="*/ 1040606 h 1352550"/>
                <a:gd name="connsiteX248" fmla="*/ 595312 w 2495550"/>
                <a:gd name="connsiteY248" fmla="*/ 1045369 h 1352550"/>
                <a:gd name="connsiteX249" fmla="*/ 588168 w 2495550"/>
                <a:gd name="connsiteY249" fmla="*/ 1035844 h 1352550"/>
                <a:gd name="connsiteX250" fmla="*/ 588168 w 2495550"/>
                <a:gd name="connsiteY250" fmla="*/ 1023937 h 1352550"/>
                <a:gd name="connsiteX251" fmla="*/ 588168 w 2495550"/>
                <a:gd name="connsiteY251" fmla="*/ 1023937 h 1352550"/>
                <a:gd name="connsiteX252" fmla="*/ 642937 w 2495550"/>
                <a:gd name="connsiteY252" fmla="*/ 1009650 h 1352550"/>
                <a:gd name="connsiteX253" fmla="*/ 664368 w 2495550"/>
                <a:gd name="connsiteY253" fmla="*/ 992981 h 1352550"/>
                <a:gd name="connsiteX254" fmla="*/ 664368 w 2495550"/>
                <a:gd name="connsiteY254" fmla="*/ 992981 h 1352550"/>
                <a:gd name="connsiteX255" fmla="*/ 664368 w 2495550"/>
                <a:gd name="connsiteY255" fmla="*/ 992981 h 1352550"/>
                <a:gd name="connsiteX256" fmla="*/ 614362 w 2495550"/>
                <a:gd name="connsiteY256" fmla="*/ 992981 h 1352550"/>
                <a:gd name="connsiteX257" fmla="*/ 597693 w 2495550"/>
                <a:gd name="connsiteY257" fmla="*/ 995362 h 1352550"/>
                <a:gd name="connsiteX258" fmla="*/ 595312 w 2495550"/>
                <a:gd name="connsiteY258" fmla="*/ 973931 h 1352550"/>
                <a:gd name="connsiteX259" fmla="*/ 566737 w 2495550"/>
                <a:gd name="connsiteY259" fmla="*/ 971550 h 1352550"/>
                <a:gd name="connsiteX260" fmla="*/ 576262 w 2495550"/>
                <a:gd name="connsiteY260" fmla="*/ 992981 h 1352550"/>
                <a:gd name="connsiteX261" fmla="*/ 561975 w 2495550"/>
                <a:gd name="connsiteY261" fmla="*/ 997744 h 1352550"/>
                <a:gd name="connsiteX262" fmla="*/ 528637 w 2495550"/>
                <a:gd name="connsiteY262" fmla="*/ 992981 h 1352550"/>
                <a:gd name="connsiteX263" fmla="*/ 509587 w 2495550"/>
                <a:gd name="connsiteY263" fmla="*/ 995362 h 1352550"/>
                <a:gd name="connsiteX264" fmla="*/ 523875 w 2495550"/>
                <a:gd name="connsiteY264" fmla="*/ 1012031 h 1352550"/>
                <a:gd name="connsiteX265" fmla="*/ 533400 w 2495550"/>
                <a:gd name="connsiteY265" fmla="*/ 1023937 h 1352550"/>
                <a:gd name="connsiteX266" fmla="*/ 523875 w 2495550"/>
                <a:gd name="connsiteY266" fmla="*/ 1033462 h 1352550"/>
                <a:gd name="connsiteX267" fmla="*/ 523875 w 2495550"/>
                <a:gd name="connsiteY267" fmla="*/ 1033462 h 1352550"/>
                <a:gd name="connsiteX268" fmla="*/ 514350 w 2495550"/>
                <a:gd name="connsiteY268" fmla="*/ 1059656 h 1352550"/>
                <a:gd name="connsiteX269" fmla="*/ 485775 w 2495550"/>
                <a:gd name="connsiteY269" fmla="*/ 1081087 h 1352550"/>
                <a:gd name="connsiteX270" fmla="*/ 471487 w 2495550"/>
                <a:gd name="connsiteY270" fmla="*/ 1076325 h 1352550"/>
                <a:gd name="connsiteX271" fmla="*/ 454818 w 2495550"/>
                <a:gd name="connsiteY271" fmla="*/ 1090612 h 1352550"/>
                <a:gd name="connsiteX272" fmla="*/ 447675 w 2495550"/>
                <a:gd name="connsiteY272" fmla="*/ 1088231 h 1352550"/>
                <a:gd name="connsiteX273" fmla="*/ 450056 w 2495550"/>
                <a:gd name="connsiteY273" fmla="*/ 1064419 h 1352550"/>
                <a:gd name="connsiteX274" fmla="*/ 452437 w 2495550"/>
                <a:gd name="connsiteY274" fmla="*/ 1040606 h 1352550"/>
                <a:gd name="connsiteX275" fmla="*/ 442912 w 2495550"/>
                <a:gd name="connsiteY275" fmla="*/ 1035844 h 1352550"/>
                <a:gd name="connsiteX276" fmla="*/ 440531 w 2495550"/>
                <a:gd name="connsiteY276" fmla="*/ 1052512 h 1352550"/>
                <a:gd name="connsiteX277" fmla="*/ 433387 w 2495550"/>
                <a:gd name="connsiteY277" fmla="*/ 1066800 h 1352550"/>
                <a:gd name="connsiteX278" fmla="*/ 409575 w 2495550"/>
                <a:gd name="connsiteY278" fmla="*/ 1057275 h 1352550"/>
                <a:gd name="connsiteX279" fmla="*/ 400050 w 2495550"/>
                <a:gd name="connsiteY279" fmla="*/ 1054894 h 1352550"/>
                <a:gd name="connsiteX280" fmla="*/ 400050 w 2495550"/>
                <a:gd name="connsiteY280" fmla="*/ 1073944 h 1352550"/>
                <a:gd name="connsiteX281" fmla="*/ 421481 w 2495550"/>
                <a:gd name="connsiteY281" fmla="*/ 1092994 h 1352550"/>
                <a:gd name="connsiteX282" fmla="*/ 392906 w 2495550"/>
                <a:gd name="connsiteY282" fmla="*/ 1095375 h 1352550"/>
                <a:gd name="connsiteX283" fmla="*/ 388143 w 2495550"/>
                <a:gd name="connsiteY283" fmla="*/ 1104900 h 1352550"/>
                <a:gd name="connsiteX284" fmla="*/ 359568 w 2495550"/>
                <a:gd name="connsiteY284" fmla="*/ 1095375 h 1352550"/>
                <a:gd name="connsiteX285" fmla="*/ 359568 w 2495550"/>
                <a:gd name="connsiteY285" fmla="*/ 1114425 h 1352550"/>
                <a:gd name="connsiteX286" fmla="*/ 350043 w 2495550"/>
                <a:gd name="connsiteY286" fmla="*/ 1126331 h 1352550"/>
                <a:gd name="connsiteX287" fmla="*/ 340518 w 2495550"/>
                <a:gd name="connsiteY287" fmla="*/ 1126331 h 1352550"/>
                <a:gd name="connsiteX288" fmla="*/ 333375 w 2495550"/>
                <a:gd name="connsiteY288" fmla="*/ 1092994 h 1352550"/>
                <a:gd name="connsiteX289" fmla="*/ 307181 w 2495550"/>
                <a:gd name="connsiteY289" fmla="*/ 1078706 h 1352550"/>
                <a:gd name="connsiteX290" fmla="*/ 288131 w 2495550"/>
                <a:gd name="connsiteY290" fmla="*/ 1066800 h 1352550"/>
                <a:gd name="connsiteX291" fmla="*/ 295275 w 2495550"/>
                <a:gd name="connsiteY291" fmla="*/ 1016794 h 1352550"/>
                <a:gd name="connsiteX292" fmla="*/ 302418 w 2495550"/>
                <a:gd name="connsiteY292" fmla="*/ 983456 h 1352550"/>
                <a:gd name="connsiteX293" fmla="*/ 345281 w 2495550"/>
                <a:gd name="connsiteY293" fmla="*/ 959644 h 1352550"/>
                <a:gd name="connsiteX294" fmla="*/ 354806 w 2495550"/>
                <a:gd name="connsiteY294" fmla="*/ 942975 h 1352550"/>
                <a:gd name="connsiteX295" fmla="*/ 366712 w 2495550"/>
                <a:gd name="connsiteY295" fmla="*/ 916781 h 1352550"/>
                <a:gd name="connsiteX296" fmla="*/ 366712 w 2495550"/>
                <a:gd name="connsiteY296" fmla="*/ 916781 h 1352550"/>
                <a:gd name="connsiteX297" fmla="*/ 338137 w 2495550"/>
                <a:gd name="connsiteY297" fmla="*/ 923925 h 1352550"/>
                <a:gd name="connsiteX298" fmla="*/ 330993 w 2495550"/>
                <a:gd name="connsiteY298" fmla="*/ 900112 h 1352550"/>
                <a:gd name="connsiteX299" fmla="*/ 328612 w 2495550"/>
                <a:gd name="connsiteY299" fmla="*/ 921544 h 1352550"/>
                <a:gd name="connsiteX300" fmla="*/ 316706 w 2495550"/>
                <a:gd name="connsiteY300" fmla="*/ 954881 h 1352550"/>
                <a:gd name="connsiteX301" fmla="*/ 304800 w 2495550"/>
                <a:gd name="connsiteY301" fmla="*/ 947737 h 1352550"/>
                <a:gd name="connsiteX302" fmla="*/ 304800 w 2495550"/>
                <a:gd name="connsiteY302" fmla="*/ 923925 h 1352550"/>
                <a:gd name="connsiteX303" fmla="*/ 304800 w 2495550"/>
                <a:gd name="connsiteY303" fmla="*/ 912019 h 1352550"/>
                <a:gd name="connsiteX304" fmla="*/ 295275 w 2495550"/>
                <a:gd name="connsiteY304" fmla="*/ 900112 h 1352550"/>
                <a:gd name="connsiteX305" fmla="*/ 285750 w 2495550"/>
                <a:gd name="connsiteY305" fmla="*/ 907256 h 1352550"/>
                <a:gd name="connsiteX306" fmla="*/ 280987 w 2495550"/>
                <a:gd name="connsiteY306" fmla="*/ 942975 h 1352550"/>
                <a:gd name="connsiteX307" fmla="*/ 297656 w 2495550"/>
                <a:gd name="connsiteY307" fmla="*/ 962025 h 1352550"/>
                <a:gd name="connsiteX308" fmla="*/ 292893 w 2495550"/>
                <a:gd name="connsiteY308" fmla="*/ 981075 h 1352550"/>
                <a:gd name="connsiteX309" fmla="*/ 280987 w 2495550"/>
                <a:gd name="connsiteY309" fmla="*/ 1012031 h 1352550"/>
                <a:gd name="connsiteX310" fmla="*/ 266700 w 2495550"/>
                <a:gd name="connsiteY310" fmla="*/ 1035844 h 1352550"/>
                <a:gd name="connsiteX311" fmla="*/ 223837 w 2495550"/>
                <a:gd name="connsiteY311" fmla="*/ 1023937 h 1352550"/>
                <a:gd name="connsiteX312" fmla="*/ 216693 w 2495550"/>
                <a:gd name="connsiteY312" fmla="*/ 992981 h 1352550"/>
                <a:gd name="connsiteX313" fmla="*/ 173831 w 2495550"/>
                <a:gd name="connsiteY313" fmla="*/ 966787 h 1352550"/>
                <a:gd name="connsiteX314" fmla="*/ 121443 w 2495550"/>
                <a:gd name="connsiteY314" fmla="*/ 945356 h 1352550"/>
                <a:gd name="connsiteX315" fmla="*/ 78581 w 2495550"/>
                <a:gd name="connsiteY315" fmla="*/ 907256 h 1352550"/>
                <a:gd name="connsiteX316" fmla="*/ 52387 w 2495550"/>
                <a:gd name="connsiteY316" fmla="*/ 869156 h 1352550"/>
                <a:gd name="connsiteX317" fmla="*/ 28575 w 2495550"/>
                <a:gd name="connsiteY317" fmla="*/ 809625 h 1352550"/>
                <a:gd name="connsiteX318" fmla="*/ 16668 w 2495550"/>
                <a:gd name="connsiteY318" fmla="*/ 740569 h 1352550"/>
                <a:gd name="connsiteX319" fmla="*/ 19050 w 2495550"/>
                <a:gd name="connsiteY319" fmla="*/ 681037 h 1352550"/>
                <a:gd name="connsiteX320" fmla="*/ 0 w 2495550"/>
                <a:gd name="connsiteY320" fmla="*/ 500063 h 1352550"/>
                <a:gd name="connsiteX321" fmla="*/ 2380 w 2495550"/>
                <a:gd name="connsiteY321" fmla="*/ 4762 h 1352550"/>
                <a:gd name="connsiteX322" fmla="*/ 2059781 w 2495550"/>
                <a:gd name="connsiteY322" fmla="*/ 0 h 1352550"/>
                <a:gd name="connsiteX0" fmla="*/ 2059781 w 2495550"/>
                <a:gd name="connsiteY0" fmla="*/ 0 h 1352550"/>
                <a:gd name="connsiteX1" fmla="*/ 2074068 w 2495550"/>
                <a:gd name="connsiteY1" fmla="*/ 38100 h 1352550"/>
                <a:gd name="connsiteX2" fmla="*/ 2083593 w 2495550"/>
                <a:gd name="connsiteY2" fmla="*/ 92869 h 1352550"/>
                <a:gd name="connsiteX3" fmla="*/ 2105025 w 2495550"/>
                <a:gd name="connsiteY3" fmla="*/ 138112 h 1352550"/>
                <a:gd name="connsiteX4" fmla="*/ 2102643 w 2495550"/>
                <a:gd name="connsiteY4" fmla="*/ 188119 h 1352550"/>
                <a:gd name="connsiteX5" fmla="*/ 2102643 w 2495550"/>
                <a:gd name="connsiteY5" fmla="*/ 233362 h 1352550"/>
                <a:gd name="connsiteX6" fmla="*/ 2097881 w 2495550"/>
                <a:gd name="connsiteY6" fmla="*/ 283369 h 1352550"/>
                <a:gd name="connsiteX7" fmla="*/ 2112168 w 2495550"/>
                <a:gd name="connsiteY7" fmla="*/ 323850 h 1352550"/>
                <a:gd name="connsiteX8" fmla="*/ 2126456 w 2495550"/>
                <a:gd name="connsiteY8" fmla="*/ 354806 h 1352550"/>
                <a:gd name="connsiteX9" fmla="*/ 2121693 w 2495550"/>
                <a:gd name="connsiteY9" fmla="*/ 392906 h 1352550"/>
                <a:gd name="connsiteX10" fmla="*/ 2135981 w 2495550"/>
                <a:gd name="connsiteY10" fmla="*/ 431006 h 1352550"/>
                <a:gd name="connsiteX11" fmla="*/ 2162175 w 2495550"/>
                <a:gd name="connsiteY11" fmla="*/ 459581 h 1352550"/>
                <a:gd name="connsiteX12" fmla="*/ 2185987 w 2495550"/>
                <a:gd name="connsiteY12" fmla="*/ 485775 h 1352550"/>
                <a:gd name="connsiteX13" fmla="*/ 2195512 w 2495550"/>
                <a:gd name="connsiteY13" fmla="*/ 521494 h 1352550"/>
                <a:gd name="connsiteX14" fmla="*/ 2233612 w 2495550"/>
                <a:gd name="connsiteY14" fmla="*/ 638175 h 1352550"/>
                <a:gd name="connsiteX15" fmla="*/ 2255043 w 2495550"/>
                <a:gd name="connsiteY15" fmla="*/ 723900 h 1352550"/>
                <a:gd name="connsiteX16" fmla="*/ 2283618 w 2495550"/>
                <a:gd name="connsiteY16" fmla="*/ 769144 h 1352550"/>
                <a:gd name="connsiteX17" fmla="*/ 2305050 w 2495550"/>
                <a:gd name="connsiteY17" fmla="*/ 826294 h 1352550"/>
                <a:gd name="connsiteX18" fmla="*/ 2314575 w 2495550"/>
                <a:gd name="connsiteY18" fmla="*/ 876300 h 1352550"/>
                <a:gd name="connsiteX19" fmla="*/ 2357437 w 2495550"/>
                <a:gd name="connsiteY19" fmla="*/ 914400 h 1352550"/>
                <a:gd name="connsiteX20" fmla="*/ 2359818 w 2495550"/>
                <a:gd name="connsiteY20" fmla="*/ 954881 h 1352550"/>
                <a:gd name="connsiteX21" fmla="*/ 2364581 w 2495550"/>
                <a:gd name="connsiteY21" fmla="*/ 969169 h 1352550"/>
                <a:gd name="connsiteX22" fmla="*/ 2381250 w 2495550"/>
                <a:gd name="connsiteY22" fmla="*/ 983456 h 1352550"/>
                <a:gd name="connsiteX23" fmla="*/ 2376487 w 2495550"/>
                <a:gd name="connsiteY23" fmla="*/ 1000125 h 1352550"/>
                <a:gd name="connsiteX24" fmla="*/ 2409825 w 2495550"/>
                <a:gd name="connsiteY24" fmla="*/ 1023937 h 1352550"/>
                <a:gd name="connsiteX25" fmla="*/ 2426493 w 2495550"/>
                <a:gd name="connsiteY25" fmla="*/ 1064419 h 1352550"/>
                <a:gd name="connsiteX26" fmla="*/ 2407443 w 2495550"/>
                <a:gd name="connsiteY26" fmla="*/ 1073944 h 1352550"/>
                <a:gd name="connsiteX27" fmla="*/ 2393156 w 2495550"/>
                <a:gd name="connsiteY27" fmla="*/ 1052512 h 1352550"/>
                <a:gd name="connsiteX28" fmla="*/ 2381250 w 2495550"/>
                <a:gd name="connsiteY28" fmla="*/ 1040606 h 1352550"/>
                <a:gd name="connsiteX29" fmla="*/ 2371725 w 2495550"/>
                <a:gd name="connsiteY29" fmla="*/ 1040606 h 1352550"/>
                <a:gd name="connsiteX30" fmla="*/ 2369343 w 2495550"/>
                <a:gd name="connsiteY30" fmla="*/ 1062037 h 1352550"/>
                <a:gd name="connsiteX31" fmla="*/ 2388393 w 2495550"/>
                <a:gd name="connsiteY31" fmla="*/ 1095375 h 1352550"/>
                <a:gd name="connsiteX32" fmla="*/ 2402681 w 2495550"/>
                <a:gd name="connsiteY32" fmla="*/ 1109662 h 1352550"/>
                <a:gd name="connsiteX33" fmla="*/ 2416968 w 2495550"/>
                <a:gd name="connsiteY33" fmla="*/ 1090612 h 1352550"/>
                <a:gd name="connsiteX34" fmla="*/ 2431256 w 2495550"/>
                <a:gd name="connsiteY34" fmla="*/ 1095375 h 1352550"/>
                <a:gd name="connsiteX35" fmla="*/ 2438400 w 2495550"/>
                <a:gd name="connsiteY35" fmla="*/ 1121569 h 1352550"/>
                <a:gd name="connsiteX36" fmla="*/ 2440781 w 2495550"/>
                <a:gd name="connsiteY36" fmla="*/ 1133475 h 1352550"/>
                <a:gd name="connsiteX37" fmla="*/ 2416968 w 2495550"/>
                <a:gd name="connsiteY37" fmla="*/ 1135856 h 1352550"/>
                <a:gd name="connsiteX38" fmla="*/ 2431256 w 2495550"/>
                <a:gd name="connsiteY38" fmla="*/ 1157287 h 1352550"/>
                <a:gd name="connsiteX39" fmla="*/ 2459831 w 2495550"/>
                <a:gd name="connsiteY39" fmla="*/ 1164431 h 1352550"/>
                <a:gd name="connsiteX40" fmla="*/ 2478881 w 2495550"/>
                <a:gd name="connsiteY40" fmla="*/ 1195387 h 1352550"/>
                <a:gd name="connsiteX41" fmla="*/ 2471737 w 2495550"/>
                <a:gd name="connsiteY41" fmla="*/ 1240631 h 1352550"/>
                <a:gd name="connsiteX42" fmla="*/ 2476500 w 2495550"/>
                <a:gd name="connsiteY42" fmla="*/ 1295400 h 1352550"/>
                <a:gd name="connsiteX43" fmla="*/ 2495550 w 2495550"/>
                <a:gd name="connsiteY43" fmla="*/ 1352550 h 1352550"/>
                <a:gd name="connsiteX44" fmla="*/ 2474118 w 2495550"/>
                <a:gd name="connsiteY44" fmla="*/ 1352550 h 1352550"/>
                <a:gd name="connsiteX45" fmla="*/ 2445543 w 2495550"/>
                <a:gd name="connsiteY45" fmla="*/ 1340644 h 1352550"/>
                <a:gd name="connsiteX46" fmla="*/ 2428875 w 2495550"/>
                <a:gd name="connsiteY46" fmla="*/ 1340644 h 1352550"/>
                <a:gd name="connsiteX47" fmla="*/ 2412206 w 2495550"/>
                <a:gd name="connsiteY47" fmla="*/ 1331119 h 1352550"/>
                <a:gd name="connsiteX48" fmla="*/ 2395537 w 2495550"/>
                <a:gd name="connsiteY48" fmla="*/ 1321594 h 1352550"/>
                <a:gd name="connsiteX49" fmla="*/ 2400300 w 2495550"/>
                <a:gd name="connsiteY49" fmla="*/ 1273969 h 1352550"/>
                <a:gd name="connsiteX50" fmla="*/ 2352675 w 2495550"/>
                <a:gd name="connsiteY50" fmla="*/ 1250156 h 1352550"/>
                <a:gd name="connsiteX51" fmla="*/ 2336006 w 2495550"/>
                <a:gd name="connsiteY51" fmla="*/ 1216818 h 1352550"/>
                <a:gd name="connsiteX52" fmla="*/ 2278856 w 2495550"/>
                <a:gd name="connsiteY52" fmla="*/ 1185863 h 1352550"/>
                <a:gd name="connsiteX53" fmla="*/ 2235993 w 2495550"/>
                <a:gd name="connsiteY53" fmla="*/ 1178719 h 1352550"/>
                <a:gd name="connsiteX54" fmla="*/ 2209800 w 2495550"/>
                <a:gd name="connsiteY54" fmla="*/ 1193006 h 1352550"/>
                <a:gd name="connsiteX55" fmla="*/ 2195512 w 2495550"/>
                <a:gd name="connsiteY55" fmla="*/ 1190625 h 1352550"/>
                <a:gd name="connsiteX56" fmla="*/ 2200275 w 2495550"/>
                <a:gd name="connsiteY56" fmla="*/ 1173956 h 1352550"/>
                <a:gd name="connsiteX57" fmla="*/ 2240756 w 2495550"/>
                <a:gd name="connsiteY57" fmla="*/ 1138238 h 1352550"/>
                <a:gd name="connsiteX58" fmla="*/ 2216943 w 2495550"/>
                <a:gd name="connsiteY58" fmla="*/ 1128712 h 1352550"/>
                <a:gd name="connsiteX59" fmla="*/ 2193131 w 2495550"/>
                <a:gd name="connsiteY59" fmla="*/ 1159669 h 1352550"/>
                <a:gd name="connsiteX60" fmla="*/ 2171700 w 2495550"/>
                <a:gd name="connsiteY60" fmla="*/ 1169194 h 1352550"/>
                <a:gd name="connsiteX61" fmla="*/ 2164556 w 2495550"/>
                <a:gd name="connsiteY61" fmla="*/ 1157287 h 1352550"/>
                <a:gd name="connsiteX62" fmla="*/ 2155031 w 2495550"/>
                <a:gd name="connsiteY62" fmla="*/ 1152525 h 1352550"/>
                <a:gd name="connsiteX63" fmla="*/ 2135981 w 2495550"/>
                <a:gd name="connsiteY63" fmla="*/ 1157287 h 1352550"/>
                <a:gd name="connsiteX64" fmla="*/ 2107406 w 2495550"/>
                <a:gd name="connsiteY64" fmla="*/ 1147762 h 1352550"/>
                <a:gd name="connsiteX65" fmla="*/ 2093119 w 2495550"/>
                <a:gd name="connsiteY65" fmla="*/ 1145382 h 1352550"/>
                <a:gd name="connsiteX66" fmla="*/ 2066924 w 2495550"/>
                <a:gd name="connsiteY66" fmla="*/ 1131093 h 1352550"/>
                <a:gd name="connsiteX67" fmla="*/ 2052638 w 2495550"/>
                <a:gd name="connsiteY67" fmla="*/ 1135856 h 1352550"/>
                <a:gd name="connsiteX68" fmla="*/ 2007393 w 2495550"/>
                <a:gd name="connsiteY68" fmla="*/ 1128712 h 1352550"/>
                <a:gd name="connsiteX69" fmla="*/ 1993106 w 2495550"/>
                <a:gd name="connsiteY69" fmla="*/ 1100137 h 1352550"/>
                <a:gd name="connsiteX70" fmla="*/ 1969293 w 2495550"/>
                <a:gd name="connsiteY70" fmla="*/ 1119187 h 1352550"/>
                <a:gd name="connsiteX71" fmla="*/ 1952625 w 2495550"/>
                <a:gd name="connsiteY71" fmla="*/ 1143000 h 1352550"/>
                <a:gd name="connsiteX72" fmla="*/ 1938337 w 2495550"/>
                <a:gd name="connsiteY72" fmla="*/ 1109662 h 1352550"/>
                <a:gd name="connsiteX73" fmla="*/ 1938337 w 2495550"/>
                <a:gd name="connsiteY73" fmla="*/ 1088231 h 1352550"/>
                <a:gd name="connsiteX74" fmla="*/ 1909762 w 2495550"/>
                <a:gd name="connsiteY74" fmla="*/ 1062037 h 1352550"/>
                <a:gd name="connsiteX75" fmla="*/ 1885950 w 2495550"/>
                <a:gd name="connsiteY75" fmla="*/ 1047750 h 1352550"/>
                <a:gd name="connsiteX76" fmla="*/ 1866900 w 2495550"/>
                <a:gd name="connsiteY76" fmla="*/ 1033462 h 1352550"/>
                <a:gd name="connsiteX77" fmla="*/ 1859756 w 2495550"/>
                <a:gd name="connsiteY77" fmla="*/ 1021556 h 1352550"/>
                <a:gd name="connsiteX78" fmla="*/ 1821656 w 2495550"/>
                <a:gd name="connsiteY78" fmla="*/ 1016794 h 1352550"/>
                <a:gd name="connsiteX79" fmla="*/ 1785937 w 2495550"/>
                <a:gd name="connsiteY79" fmla="*/ 1012031 h 1352550"/>
                <a:gd name="connsiteX80" fmla="*/ 1766887 w 2495550"/>
                <a:gd name="connsiteY80" fmla="*/ 985837 h 1352550"/>
                <a:gd name="connsiteX81" fmla="*/ 1726406 w 2495550"/>
                <a:gd name="connsiteY81" fmla="*/ 966787 h 1352550"/>
                <a:gd name="connsiteX82" fmla="*/ 1695450 w 2495550"/>
                <a:gd name="connsiteY82" fmla="*/ 952500 h 1352550"/>
                <a:gd name="connsiteX83" fmla="*/ 1676400 w 2495550"/>
                <a:gd name="connsiteY83" fmla="*/ 950119 h 1352550"/>
                <a:gd name="connsiteX84" fmla="*/ 1676400 w 2495550"/>
                <a:gd name="connsiteY84" fmla="*/ 926306 h 1352550"/>
                <a:gd name="connsiteX85" fmla="*/ 1657350 w 2495550"/>
                <a:gd name="connsiteY85" fmla="*/ 933450 h 1352550"/>
                <a:gd name="connsiteX86" fmla="*/ 1657350 w 2495550"/>
                <a:gd name="connsiteY86" fmla="*/ 933450 h 1352550"/>
                <a:gd name="connsiteX87" fmla="*/ 1635918 w 2495550"/>
                <a:gd name="connsiteY87" fmla="*/ 897731 h 1352550"/>
                <a:gd name="connsiteX88" fmla="*/ 1612106 w 2495550"/>
                <a:gd name="connsiteY88" fmla="*/ 876300 h 1352550"/>
                <a:gd name="connsiteX89" fmla="*/ 1597818 w 2495550"/>
                <a:gd name="connsiteY89" fmla="*/ 869156 h 1352550"/>
                <a:gd name="connsiteX90" fmla="*/ 1597818 w 2495550"/>
                <a:gd name="connsiteY90" fmla="*/ 850106 h 1352550"/>
                <a:gd name="connsiteX91" fmla="*/ 1619250 w 2495550"/>
                <a:gd name="connsiteY91" fmla="*/ 840581 h 1352550"/>
                <a:gd name="connsiteX92" fmla="*/ 1650206 w 2495550"/>
                <a:gd name="connsiteY92" fmla="*/ 847725 h 1352550"/>
                <a:gd name="connsiteX93" fmla="*/ 1674018 w 2495550"/>
                <a:gd name="connsiteY93" fmla="*/ 833437 h 1352550"/>
                <a:gd name="connsiteX94" fmla="*/ 1685925 w 2495550"/>
                <a:gd name="connsiteY94" fmla="*/ 821531 h 1352550"/>
                <a:gd name="connsiteX95" fmla="*/ 1704975 w 2495550"/>
                <a:gd name="connsiteY95" fmla="*/ 809625 h 1352550"/>
                <a:gd name="connsiteX96" fmla="*/ 1666875 w 2495550"/>
                <a:gd name="connsiteY96" fmla="*/ 776287 h 1352550"/>
                <a:gd name="connsiteX97" fmla="*/ 1640681 w 2495550"/>
                <a:gd name="connsiteY97" fmla="*/ 783431 h 1352550"/>
                <a:gd name="connsiteX98" fmla="*/ 1643061 w 2495550"/>
                <a:gd name="connsiteY98" fmla="*/ 800100 h 1352550"/>
                <a:gd name="connsiteX99" fmla="*/ 1624012 w 2495550"/>
                <a:gd name="connsiteY99" fmla="*/ 807243 h 1352550"/>
                <a:gd name="connsiteX100" fmla="*/ 1597819 w 2495550"/>
                <a:gd name="connsiteY100" fmla="*/ 814387 h 1352550"/>
                <a:gd name="connsiteX101" fmla="*/ 1576387 w 2495550"/>
                <a:gd name="connsiteY101" fmla="*/ 823912 h 1352550"/>
                <a:gd name="connsiteX102" fmla="*/ 1569243 w 2495550"/>
                <a:gd name="connsiteY102" fmla="*/ 840581 h 1352550"/>
                <a:gd name="connsiteX103" fmla="*/ 1547812 w 2495550"/>
                <a:gd name="connsiteY103" fmla="*/ 840581 h 1352550"/>
                <a:gd name="connsiteX104" fmla="*/ 1533525 w 2495550"/>
                <a:gd name="connsiteY104" fmla="*/ 850106 h 1352550"/>
                <a:gd name="connsiteX105" fmla="*/ 1502568 w 2495550"/>
                <a:gd name="connsiteY105" fmla="*/ 845344 h 1352550"/>
                <a:gd name="connsiteX106" fmla="*/ 1454943 w 2495550"/>
                <a:gd name="connsiteY106" fmla="*/ 840581 h 1352550"/>
                <a:gd name="connsiteX107" fmla="*/ 1433512 w 2495550"/>
                <a:gd name="connsiteY107" fmla="*/ 826294 h 1352550"/>
                <a:gd name="connsiteX108" fmla="*/ 1402556 w 2495550"/>
                <a:gd name="connsiteY108" fmla="*/ 828675 h 1352550"/>
                <a:gd name="connsiteX109" fmla="*/ 1376362 w 2495550"/>
                <a:gd name="connsiteY109" fmla="*/ 838200 h 1352550"/>
                <a:gd name="connsiteX110" fmla="*/ 1359693 w 2495550"/>
                <a:gd name="connsiteY110" fmla="*/ 833437 h 1352550"/>
                <a:gd name="connsiteX111" fmla="*/ 1340643 w 2495550"/>
                <a:gd name="connsiteY111" fmla="*/ 804862 h 1352550"/>
                <a:gd name="connsiteX112" fmla="*/ 1340643 w 2495550"/>
                <a:gd name="connsiteY112" fmla="*/ 792956 h 1352550"/>
                <a:gd name="connsiteX113" fmla="*/ 1331118 w 2495550"/>
                <a:gd name="connsiteY113" fmla="*/ 816769 h 1352550"/>
                <a:gd name="connsiteX114" fmla="*/ 1335881 w 2495550"/>
                <a:gd name="connsiteY114" fmla="*/ 850106 h 1352550"/>
                <a:gd name="connsiteX115" fmla="*/ 1328737 w 2495550"/>
                <a:gd name="connsiteY115" fmla="*/ 869156 h 1352550"/>
                <a:gd name="connsiteX116" fmla="*/ 1300162 w 2495550"/>
                <a:gd name="connsiteY116" fmla="*/ 869156 h 1352550"/>
                <a:gd name="connsiteX117" fmla="*/ 1281112 w 2495550"/>
                <a:gd name="connsiteY117" fmla="*/ 854869 h 1352550"/>
                <a:gd name="connsiteX118" fmla="*/ 1259681 w 2495550"/>
                <a:gd name="connsiteY118" fmla="*/ 854869 h 1352550"/>
                <a:gd name="connsiteX119" fmla="*/ 1235868 w 2495550"/>
                <a:gd name="connsiteY119" fmla="*/ 845344 h 1352550"/>
                <a:gd name="connsiteX120" fmla="*/ 1228725 w 2495550"/>
                <a:gd name="connsiteY120" fmla="*/ 838200 h 1352550"/>
                <a:gd name="connsiteX121" fmla="*/ 1228725 w 2495550"/>
                <a:gd name="connsiteY121" fmla="*/ 814387 h 1352550"/>
                <a:gd name="connsiteX122" fmla="*/ 1231106 w 2495550"/>
                <a:gd name="connsiteY122" fmla="*/ 790575 h 1352550"/>
                <a:gd name="connsiteX123" fmla="*/ 1235868 w 2495550"/>
                <a:gd name="connsiteY123" fmla="*/ 766762 h 1352550"/>
                <a:gd name="connsiteX124" fmla="*/ 1252537 w 2495550"/>
                <a:gd name="connsiteY124" fmla="*/ 752475 h 1352550"/>
                <a:gd name="connsiteX125" fmla="*/ 1259681 w 2495550"/>
                <a:gd name="connsiteY125" fmla="*/ 745331 h 1352550"/>
                <a:gd name="connsiteX126" fmla="*/ 1250156 w 2495550"/>
                <a:gd name="connsiteY126" fmla="*/ 721519 h 1352550"/>
                <a:gd name="connsiteX127" fmla="*/ 1216818 w 2495550"/>
                <a:gd name="connsiteY127" fmla="*/ 692944 h 1352550"/>
                <a:gd name="connsiteX128" fmla="*/ 1193006 w 2495550"/>
                <a:gd name="connsiteY128" fmla="*/ 676275 h 1352550"/>
                <a:gd name="connsiteX129" fmla="*/ 1178718 w 2495550"/>
                <a:gd name="connsiteY129" fmla="*/ 657225 h 1352550"/>
                <a:gd name="connsiteX130" fmla="*/ 1178718 w 2495550"/>
                <a:gd name="connsiteY130" fmla="*/ 657225 h 1352550"/>
                <a:gd name="connsiteX131" fmla="*/ 1183481 w 2495550"/>
                <a:gd name="connsiteY131" fmla="*/ 695325 h 1352550"/>
                <a:gd name="connsiteX132" fmla="*/ 1185862 w 2495550"/>
                <a:gd name="connsiteY132" fmla="*/ 723900 h 1352550"/>
                <a:gd name="connsiteX133" fmla="*/ 1212056 w 2495550"/>
                <a:gd name="connsiteY133" fmla="*/ 735806 h 1352550"/>
                <a:gd name="connsiteX134" fmla="*/ 1221581 w 2495550"/>
                <a:gd name="connsiteY134" fmla="*/ 750094 h 1352550"/>
                <a:gd name="connsiteX135" fmla="*/ 1212056 w 2495550"/>
                <a:gd name="connsiteY135" fmla="*/ 776287 h 1352550"/>
                <a:gd name="connsiteX136" fmla="*/ 1214437 w 2495550"/>
                <a:gd name="connsiteY136" fmla="*/ 802481 h 1352550"/>
                <a:gd name="connsiteX137" fmla="*/ 1207293 w 2495550"/>
                <a:gd name="connsiteY137" fmla="*/ 823912 h 1352550"/>
                <a:gd name="connsiteX138" fmla="*/ 1212056 w 2495550"/>
                <a:gd name="connsiteY138" fmla="*/ 842962 h 1352550"/>
                <a:gd name="connsiteX139" fmla="*/ 1212056 w 2495550"/>
                <a:gd name="connsiteY139" fmla="*/ 842962 h 1352550"/>
                <a:gd name="connsiteX140" fmla="*/ 1183481 w 2495550"/>
                <a:gd name="connsiteY140" fmla="*/ 842962 h 1352550"/>
                <a:gd name="connsiteX141" fmla="*/ 1166812 w 2495550"/>
                <a:gd name="connsiteY141" fmla="*/ 842962 h 1352550"/>
                <a:gd name="connsiteX142" fmla="*/ 1147762 w 2495550"/>
                <a:gd name="connsiteY142" fmla="*/ 852487 h 1352550"/>
                <a:gd name="connsiteX143" fmla="*/ 1131093 w 2495550"/>
                <a:gd name="connsiteY143" fmla="*/ 842962 h 1352550"/>
                <a:gd name="connsiteX144" fmla="*/ 1104900 w 2495550"/>
                <a:gd name="connsiteY144" fmla="*/ 852487 h 1352550"/>
                <a:gd name="connsiteX145" fmla="*/ 1083468 w 2495550"/>
                <a:gd name="connsiteY145" fmla="*/ 859631 h 1352550"/>
                <a:gd name="connsiteX146" fmla="*/ 1076325 w 2495550"/>
                <a:gd name="connsiteY146" fmla="*/ 847725 h 1352550"/>
                <a:gd name="connsiteX147" fmla="*/ 1047750 w 2495550"/>
                <a:gd name="connsiteY147" fmla="*/ 857250 h 1352550"/>
                <a:gd name="connsiteX148" fmla="*/ 1009650 w 2495550"/>
                <a:gd name="connsiteY148" fmla="*/ 828675 h 1352550"/>
                <a:gd name="connsiteX149" fmla="*/ 981075 w 2495550"/>
                <a:gd name="connsiteY149" fmla="*/ 831056 h 1352550"/>
                <a:gd name="connsiteX150" fmla="*/ 981075 w 2495550"/>
                <a:gd name="connsiteY150" fmla="*/ 854868 h 1352550"/>
                <a:gd name="connsiteX151" fmla="*/ 950118 w 2495550"/>
                <a:gd name="connsiteY151" fmla="*/ 857250 h 1352550"/>
                <a:gd name="connsiteX152" fmla="*/ 962025 w 2495550"/>
                <a:gd name="connsiteY152" fmla="*/ 833438 h 1352550"/>
                <a:gd name="connsiteX153" fmla="*/ 964406 w 2495550"/>
                <a:gd name="connsiteY153" fmla="*/ 809625 h 1352550"/>
                <a:gd name="connsiteX154" fmla="*/ 957262 w 2495550"/>
                <a:gd name="connsiteY154" fmla="*/ 773906 h 1352550"/>
                <a:gd name="connsiteX155" fmla="*/ 931068 w 2495550"/>
                <a:gd name="connsiteY155" fmla="*/ 783431 h 1352550"/>
                <a:gd name="connsiteX156" fmla="*/ 935832 w 2495550"/>
                <a:gd name="connsiteY156" fmla="*/ 790575 h 1352550"/>
                <a:gd name="connsiteX157" fmla="*/ 928687 w 2495550"/>
                <a:gd name="connsiteY157" fmla="*/ 804862 h 1352550"/>
                <a:gd name="connsiteX158" fmla="*/ 914400 w 2495550"/>
                <a:gd name="connsiteY158" fmla="*/ 828675 h 1352550"/>
                <a:gd name="connsiteX159" fmla="*/ 904875 w 2495550"/>
                <a:gd name="connsiteY159" fmla="*/ 833437 h 1352550"/>
                <a:gd name="connsiteX160" fmla="*/ 876300 w 2495550"/>
                <a:gd name="connsiteY160" fmla="*/ 804862 h 1352550"/>
                <a:gd name="connsiteX161" fmla="*/ 854868 w 2495550"/>
                <a:gd name="connsiteY161" fmla="*/ 792955 h 1352550"/>
                <a:gd name="connsiteX162" fmla="*/ 840581 w 2495550"/>
                <a:gd name="connsiteY162" fmla="*/ 783431 h 1352550"/>
                <a:gd name="connsiteX163" fmla="*/ 823912 w 2495550"/>
                <a:gd name="connsiteY163" fmla="*/ 764381 h 1352550"/>
                <a:gd name="connsiteX164" fmla="*/ 821531 w 2495550"/>
                <a:gd name="connsiteY164" fmla="*/ 738187 h 1352550"/>
                <a:gd name="connsiteX165" fmla="*/ 800100 w 2495550"/>
                <a:gd name="connsiteY165" fmla="*/ 697706 h 1352550"/>
                <a:gd name="connsiteX166" fmla="*/ 800100 w 2495550"/>
                <a:gd name="connsiteY166" fmla="*/ 723900 h 1352550"/>
                <a:gd name="connsiteX167" fmla="*/ 802481 w 2495550"/>
                <a:gd name="connsiteY167" fmla="*/ 762000 h 1352550"/>
                <a:gd name="connsiteX168" fmla="*/ 816768 w 2495550"/>
                <a:gd name="connsiteY168" fmla="*/ 797719 h 1352550"/>
                <a:gd name="connsiteX169" fmla="*/ 840581 w 2495550"/>
                <a:gd name="connsiteY169" fmla="*/ 838200 h 1352550"/>
                <a:gd name="connsiteX170" fmla="*/ 862012 w 2495550"/>
                <a:gd name="connsiteY170" fmla="*/ 859631 h 1352550"/>
                <a:gd name="connsiteX171" fmla="*/ 854868 w 2495550"/>
                <a:gd name="connsiteY171" fmla="*/ 878681 h 1352550"/>
                <a:gd name="connsiteX172" fmla="*/ 840581 w 2495550"/>
                <a:gd name="connsiteY172" fmla="*/ 907256 h 1352550"/>
                <a:gd name="connsiteX173" fmla="*/ 840581 w 2495550"/>
                <a:gd name="connsiteY173" fmla="*/ 907256 h 1352550"/>
                <a:gd name="connsiteX174" fmla="*/ 816768 w 2495550"/>
                <a:gd name="connsiteY174" fmla="*/ 907256 h 1352550"/>
                <a:gd name="connsiteX175" fmla="*/ 826293 w 2495550"/>
                <a:gd name="connsiteY175" fmla="*/ 873919 h 1352550"/>
                <a:gd name="connsiteX176" fmla="*/ 812006 w 2495550"/>
                <a:gd name="connsiteY176" fmla="*/ 890587 h 1352550"/>
                <a:gd name="connsiteX177" fmla="*/ 804862 w 2495550"/>
                <a:gd name="connsiteY177" fmla="*/ 866775 h 1352550"/>
                <a:gd name="connsiteX178" fmla="*/ 785812 w 2495550"/>
                <a:gd name="connsiteY178" fmla="*/ 869156 h 1352550"/>
                <a:gd name="connsiteX179" fmla="*/ 766762 w 2495550"/>
                <a:gd name="connsiteY179" fmla="*/ 866775 h 1352550"/>
                <a:gd name="connsiteX180" fmla="*/ 759618 w 2495550"/>
                <a:gd name="connsiteY180" fmla="*/ 857250 h 1352550"/>
                <a:gd name="connsiteX181" fmla="*/ 759618 w 2495550"/>
                <a:gd name="connsiteY181" fmla="*/ 857250 h 1352550"/>
                <a:gd name="connsiteX182" fmla="*/ 745331 w 2495550"/>
                <a:gd name="connsiteY182" fmla="*/ 854869 h 1352550"/>
                <a:gd name="connsiteX183" fmla="*/ 728662 w 2495550"/>
                <a:gd name="connsiteY183" fmla="*/ 854869 h 1352550"/>
                <a:gd name="connsiteX184" fmla="*/ 716756 w 2495550"/>
                <a:gd name="connsiteY184" fmla="*/ 871537 h 1352550"/>
                <a:gd name="connsiteX185" fmla="*/ 697706 w 2495550"/>
                <a:gd name="connsiteY185" fmla="*/ 871537 h 1352550"/>
                <a:gd name="connsiteX186" fmla="*/ 685800 w 2495550"/>
                <a:gd name="connsiteY186" fmla="*/ 857250 h 1352550"/>
                <a:gd name="connsiteX187" fmla="*/ 683418 w 2495550"/>
                <a:gd name="connsiteY187" fmla="*/ 857250 h 1352550"/>
                <a:gd name="connsiteX188" fmla="*/ 669131 w 2495550"/>
                <a:gd name="connsiteY188" fmla="*/ 871537 h 1352550"/>
                <a:gd name="connsiteX189" fmla="*/ 669131 w 2495550"/>
                <a:gd name="connsiteY189" fmla="*/ 885825 h 1352550"/>
                <a:gd name="connsiteX190" fmla="*/ 678656 w 2495550"/>
                <a:gd name="connsiteY190" fmla="*/ 895350 h 1352550"/>
                <a:gd name="connsiteX191" fmla="*/ 721518 w 2495550"/>
                <a:gd name="connsiteY191" fmla="*/ 895350 h 1352550"/>
                <a:gd name="connsiteX192" fmla="*/ 754856 w 2495550"/>
                <a:gd name="connsiteY192" fmla="*/ 895350 h 1352550"/>
                <a:gd name="connsiteX193" fmla="*/ 792956 w 2495550"/>
                <a:gd name="connsiteY193" fmla="*/ 892969 h 1352550"/>
                <a:gd name="connsiteX194" fmla="*/ 800100 w 2495550"/>
                <a:gd name="connsiteY194" fmla="*/ 904875 h 1352550"/>
                <a:gd name="connsiteX195" fmla="*/ 800100 w 2495550"/>
                <a:gd name="connsiteY195" fmla="*/ 904875 h 1352550"/>
                <a:gd name="connsiteX196" fmla="*/ 781050 w 2495550"/>
                <a:gd name="connsiteY196" fmla="*/ 928687 h 1352550"/>
                <a:gd name="connsiteX197" fmla="*/ 752475 w 2495550"/>
                <a:gd name="connsiteY197" fmla="*/ 935831 h 1352550"/>
                <a:gd name="connsiteX198" fmla="*/ 752475 w 2495550"/>
                <a:gd name="connsiteY198" fmla="*/ 935831 h 1352550"/>
                <a:gd name="connsiteX199" fmla="*/ 723900 w 2495550"/>
                <a:gd name="connsiteY199" fmla="*/ 923925 h 1352550"/>
                <a:gd name="connsiteX200" fmla="*/ 707231 w 2495550"/>
                <a:gd name="connsiteY200" fmla="*/ 914400 h 1352550"/>
                <a:gd name="connsiteX201" fmla="*/ 669131 w 2495550"/>
                <a:gd name="connsiteY201" fmla="*/ 914400 h 1352550"/>
                <a:gd name="connsiteX202" fmla="*/ 635793 w 2495550"/>
                <a:gd name="connsiteY202" fmla="*/ 919162 h 1352550"/>
                <a:gd name="connsiteX203" fmla="*/ 616743 w 2495550"/>
                <a:gd name="connsiteY203" fmla="*/ 902494 h 1352550"/>
                <a:gd name="connsiteX204" fmla="*/ 607218 w 2495550"/>
                <a:gd name="connsiteY204" fmla="*/ 864394 h 1352550"/>
                <a:gd name="connsiteX205" fmla="*/ 597693 w 2495550"/>
                <a:gd name="connsiteY205" fmla="*/ 850106 h 1352550"/>
                <a:gd name="connsiteX206" fmla="*/ 590550 w 2495550"/>
                <a:gd name="connsiteY206" fmla="*/ 833437 h 1352550"/>
                <a:gd name="connsiteX207" fmla="*/ 576262 w 2495550"/>
                <a:gd name="connsiteY207" fmla="*/ 840581 h 1352550"/>
                <a:gd name="connsiteX208" fmla="*/ 576262 w 2495550"/>
                <a:gd name="connsiteY208" fmla="*/ 864394 h 1352550"/>
                <a:gd name="connsiteX209" fmla="*/ 561975 w 2495550"/>
                <a:gd name="connsiteY209" fmla="*/ 850106 h 1352550"/>
                <a:gd name="connsiteX210" fmla="*/ 540543 w 2495550"/>
                <a:gd name="connsiteY210" fmla="*/ 842962 h 1352550"/>
                <a:gd name="connsiteX211" fmla="*/ 516731 w 2495550"/>
                <a:gd name="connsiteY211" fmla="*/ 845344 h 1352550"/>
                <a:gd name="connsiteX212" fmla="*/ 509587 w 2495550"/>
                <a:gd name="connsiteY212" fmla="*/ 866775 h 1352550"/>
                <a:gd name="connsiteX213" fmla="*/ 497681 w 2495550"/>
                <a:gd name="connsiteY213" fmla="*/ 871537 h 1352550"/>
                <a:gd name="connsiteX214" fmla="*/ 478631 w 2495550"/>
                <a:gd name="connsiteY214" fmla="*/ 871537 h 1352550"/>
                <a:gd name="connsiteX215" fmla="*/ 450056 w 2495550"/>
                <a:gd name="connsiteY215" fmla="*/ 881062 h 1352550"/>
                <a:gd name="connsiteX216" fmla="*/ 435768 w 2495550"/>
                <a:gd name="connsiteY216" fmla="*/ 904875 h 1352550"/>
                <a:gd name="connsiteX217" fmla="*/ 442912 w 2495550"/>
                <a:gd name="connsiteY217" fmla="*/ 912019 h 1352550"/>
                <a:gd name="connsiteX218" fmla="*/ 483393 w 2495550"/>
                <a:gd name="connsiteY218" fmla="*/ 890587 h 1352550"/>
                <a:gd name="connsiteX219" fmla="*/ 504825 w 2495550"/>
                <a:gd name="connsiteY219" fmla="*/ 895350 h 1352550"/>
                <a:gd name="connsiteX220" fmla="*/ 535781 w 2495550"/>
                <a:gd name="connsiteY220" fmla="*/ 883444 h 1352550"/>
                <a:gd name="connsiteX221" fmla="*/ 569118 w 2495550"/>
                <a:gd name="connsiteY221" fmla="*/ 909637 h 1352550"/>
                <a:gd name="connsiteX222" fmla="*/ 578643 w 2495550"/>
                <a:gd name="connsiteY222" fmla="*/ 935831 h 1352550"/>
                <a:gd name="connsiteX223" fmla="*/ 607218 w 2495550"/>
                <a:gd name="connsiteY223" fmla="*/ 928687 h 1352550"/>
                <a:gd name="connsiteX224" fmla="*/ 623887 w 2495550"/>
                <a:gd name="connsiteY224" fmla="*/ 950119 h 1352550"/>
                <a:gd name="connsiteX225" fmla="*/ 661987 w 2495550"/>
                <a:gd name="connsiteY225" fmla="*/ 954881 h 1352550"/>
                <a:gd name="connsiteX226" fmla="*/ 721518 w 2495550"/>
                <a:gd name="connsiteY226" fmla="*/ 964406 h 1352550"/>
                <a:gd name="connsiteX227" fmla="*/ 762000 w 2495550"/>
                <a:gd name="connsiteY227" fmla="*/ 971550 h 1352550"/>
                <a:gd name="connsiteX228" fmla="*/ 762000 w 2495550"/>
                <a:gd name="connsiteY228" fmla="*/ 971550 h 1352550"/>
                <a:gd name="connsiteX229" fmla="*/ 781050 w 2495550"/>
                <a:gd name="connsiteY229" fmla="*/ 954881 h 1352550"/>
                <a:gd name="connsiteX230" fmla="*/ 807243 w 2495550"/>
                <a:gd name="connsiteY230" fmla="*/ 954882 h 1352550"/>
                <a:gd name="connsiteX231" fmla="*/ 845343 w 2495550"/>
                <a:gd name="connsiteY231" fmla="*/ 940594 h 1352550"/>
                <a:gd name="connsiteX232" fmla="*/ 838200 w 2495550"/>
                <a:gd name="connsiteY232" fmla="*/ 954881 h 1352550"/>
                <a:gd name="connsiteX233" fmla="*/ 828675 w 2495550"/>
                <a:gd name="connsiteY233" fmla="*/ 969169 h 1352550"/>
                <a:gd name="connsiteX234" fmla="*/ 840581 w 2495550"/>
                <a:gd name="connsiteY234" fmla="*/ 978694 h 1352550"/>
                <a:gd name="connsiteX235" fmla="*/ 816768 w 2495550"/>
                <a:gd name="connsiteY235" fmla="*/ 997744 h 1352550"/>
                <a:gd name="connsiteX236" fmla="*/ 814387 w 2495550"/>
                <a:gd name="connsiteY236" fmla="*/ 1019175 h 1352550"/>
                <a:gd name="connsiteX237" fmla="*/ 807243 w 2495550"/>
                <a:gd name="connsiteY237" fmla="*/ 1031081 h 1352550"/>
                <a:gd name="connsiteX238" fmla="*/ 781050 w 2495550"/>
                <a:gd name="connsiteY238" fmla="*/ 1035844 h 1352550"/>
                <a:gd name="connsiteX239" fmla="*/ 788193 w 2495550"/>
                <a:gd name="connsiteY239" fmla="*/ 1059656 h 1352550"/>
                <a:gd name="connsiteX240" fmla="*/ 757237 w 2495550"/>
                <a:gd name="connsiteY240" fmla="*/ 1064419 h 1352550"/>
                <a:gd name="connsiteX241" fmla="*/ 742950 w 2495550"/>
                <a:gd name="connsiteY241" fmla="*/ 1047750 h 1352550"/>
                <a:gd name="connsiteX242" fmla="*/ 711993 w 2495550"/>
                <a:gd name="connsiteY242" fmla="*/ 1050131 h 1352550"/>
                <a:gd name="connsiteX243" fmla="*/ 685800 w 2495550"/>
                <a:gd name="connsiteY243" fmla="*/ 1057275 h 1352550"/>
                <a:gd name="connsiteX244" fmla="*/ 659606 w 2495550"/>
                <a:gd name="connsiteY244" fmla="*/ 1054894 h 1352550"/>
                <a:gd name="connsiteX245" fmla="*/ 638175 w 2495550"/>
                <a:gd name="connsiteY245" fmla="*/ 1052512 h 1352550"/>
                <a:gd name="connsiteX246" fmla="*/ 638175 w 2495550"/>
                <a:gd name="connsiteY246" fmla="*/ 1038225 h 1352550"/>
                <a:gd name="connsiteX247" fmla="*/ 616743 w 2495550"/>
                <a:gd name="connsiteY247" fmla="*/ 1040606 h 1352550"/>
                <a:gd name="connsiteX248" fmla="*/ 595312 w 2495550"/>
                <a:gd name="connsiteY248" fmla="*/ 1045369 h 1352550"/>
                <a:gd name="connsiteX249" fmla="*/ 588168 w 2495550"/>
                <a:gd name="connsiteY249" fmla="*/ 1035844 h 1352550"/>
                <a:gd name="connsiteX250" fmla="*/ 588168 w 2495550"/>
                <a:gd name="connsiteY250" fmla="*/ 1023937 h 1352550"/>
                <a:gd name="connsiteX251" fmla="*/ 588168 w 2495550"/>
                <a:gd name="connsiteY251" fmla="*/ 1023937 h 1352550"/>
                <a:gd name="connsiteX252" fmla="*/ 642937 w 2495550"/>
                <a:gd name="connsiteY252" fmla="*/ 1009650 h 1352550"/>
                <a:gd name="connsiteX253" fmla="*/ 664368 w 2495550"/>
                <a:gd name="connsiteY253" fmla="*/ 992981 h 1352550"/>
                <a:gd name="connsiteX254" fmla="*/ 664368 w 2495550"/>
                <a:gd name="connsiteY254" fmla="*/ 992981 h 1352550"/>
                <a:gd name="connsiteX255" fmla="*/ 664368 w 2495550"/>
                <a:gd name="connsiteY255" fmla="*/ 992981 h 1352550"/>
                <a:gd name="connsiteX256" fmla="*/ 614362 w 2495550"/>
                <a:gd name="connsiteY256" fmla="*/ 992981 h 1352550"/>
                <a:gd name="connsiteX257" fmla="*/ 597693 w 2495550"/>
                <a:gd name="connsiteY257" fmla="*/ 995362 h 1352550"/>
                <a:gd name="connsiteX258" fmla="*/ 595312 w 2495550"/>
                <a:gd name="connsiteY258" fmla="*/ 973931 h 1352550"/>
                <a:gd name="connsiteX259" fmla="*/ 566737 w 2495550"/>
                <a:gd name="connsiteY259" fmla="*/ 971550 h 1352550"/>
                <a:gd name="connsiteX260" fmla="*/ 576262 w 2495550"/>
                <a:gd name="connsiteY260" fmla="*/ 992981 h 1352550"/>
                <a:gd name="connsiteX261" fmla="*/ 561975 w 2495550"/>
                <a:gd name="connsiteY261" fmla="*/ 997744 h 1352550"/>
                <a:gd name="connsiteX262" fmla="*/ 528637 w 2495550"/>
                <a:gd name="connsiteY262" fmla="*/ 992981 h 1352550"/>
                <a:gd name="connsiteX263" fmla="*/ 509587 w 2495550"/>
                <a:gd name="connsiteY263" fmla="*/ 995362 h 1352550"/>
                <a:gd name="connsiteX264" fmla="*/ 523875 w 2495550"/>
                <a:gd name="connsiteY264" fmla="*/ 1012031 h 1352550"/>
                <a:gd name="connsiteX265" fmla="*/ 533400 w 2495550"/>
                <a:gd name="connsiteY265" fmla="*/ 1023937 h 1352550"/>
                <a:gd name="connsiteX266" fmla="*/ 523875 w 2495550"/>
                <a:gd name="connsiteY266" fmla="*/ 1033462 h 1352550"/>
                <a:gd name="connsiteX267" fmla="*/ 523875 w 2495550"/>
                <a:gd name="connsiteY267" fmla="*/ 1033462 h 1352550"/>
                <a:gd name="connsiteX268" fmla="*/ 514350 w 2495550"/>
                <a:gd name="connsiteY268" fmla="*/ 1059656 h 1352550"/>
                <a:gd name="connsiteX269" fmla="*/ 485775 w 2495550"/>
                <a:gd name="connsiteY269" fmla="*/ 1081087 h 1352550"/>
                <a:gd name="connsiteX270" fmla="*/ 471487 w 2495550"/>
                <a:gd name="connsiteY270" fmla="*/ 1076325 h 1352550"/>
                <a:gd name="connsiteX271" fmla="*/ 454818 w 2495550"/>
                <a:gd name="connsiteY271" fmla="*/ 1090612 h 1352550"/>
                <a:gd name="connsiteX272" fmla="*/ 447675 w 2495550"/>
                <a:gd name="connsiteY272" fmla="*/ 1088231 h 1352550"/>
                <a:gd name="connsiteX273" fmla="*/ 450056 w 2495550"/>
                <a:gd name="connsiteY273" fmla="*/ 1064419 h 1352550"/>
                <a:gd name="connsiteX274" fmla="*/ 452437 w 2495550"/>
                <a:gd name="connsiteY274" fmla="*/ 1040606 h 1352550"/>
                <a:gd name="connsiteX275" fmla="*/ 442912 w 2495550"/>
                <a:gd name="connsiteY275" fmla="*/ 1035844 h 1352550"/>
                <a:gd name="connsiteX276" fmla="*/ 440531 w 2495550"/>
                <a:gd name="connsiteY276" fmla="*/ 1052512 h 1352550"/>
                <a:gd name="connsiteX277" fmla="*/ 433387 w 2495550"/>
                <a:gd name="connsiteY277" fmla="*/ 1066800 h 1352550"/>
                <a:gd name="connsiteX278" fmla="*/ 409575 w 2495550"/>
                <a:gd name="connsiteY278" fmla="*/ 1057275 h 1352550"/>
                <a:gd name="connsiteX279" fmla="*/ 400050 w 2495550"/>
                <a:gd name="connsiteY279" fmla="*/ 1054894 h 1352550"/>
                <a:gd name="connsiteX280" fmla="*/ 400050 w 2495550"/>
                <a:gd name="connsiteY280" fmla="*/ 1073944 h 1352550"/>
                <a:gd name="connsiteX281" fmla="*/ 421481 w 2495550"/>
                <a:gd name="connsiteY281" fmla="*/ 1092994 h 1352550"/>
                <a:gd name="connsiteX282" fmla="*/ 392906 w 2495550"/>
                <a:gd name="connsiteY282" fmla="*/ 1095375 h 1352550"/>
                <a:gd name="connsiteX283" fmla="*/ 388143 w 2495550"/>
                <a:gd name="connsiteY283" fmla="*/ 1104900 h 1352550"/>
                <a:gd name="connsiteX284" fmla="*/ 359568 w 2495550"/>
                <a:gd name="connsiteY284" fmla="*/ 1095375 h 1352550"/>
                <a:gd name="connsiteX285" fmla="*/ 359568 w 2495550"/>
                <a:gd name="connsiteY285" fmla="*/ 1114425 h 1352550"/>
                <a:gd name="connsiteX286" fmla="*/ 350043 w 2495550"/>
                <a:gd name="connsiteY286" fmla="*/ 1126331 h 1352550"/>
                <a:gd name="connsiteX287" fmla="*/ 340518 w 2495550"/>
                <a:gd name="connsiteY287" fmla="*/ 1126331 h 1352550"/>
                <a:gd name="connsiteX288" fmla="*/ 333375 w 2495550"/>
                <a:gd name="connsiteY288" fmla="*/ 1092994 h 1352550"/>
                <a:gd name="connsiteX289" fmla="*/ 307181 w 2495550"/>
                <a:gd name="connsiteY289" fmla="*/ 1078706 h 1352550"/>
                <a:gd name="connsiteX290" fmla="*/ 288131 w 2495550"/>
                <a:gd name="connsiteY290" fmla="*/ 1066800 h 1352550"/>
                <a:gd name="connsiteX291" fmla="*/ 295275 w 2495550"/>
                <a:gd name="connsiteY291" fmla="*/ 1016794 h 1352550"/>
                <a:gd name="connsiteX292" fmla="*/ 302418 w 2495550"/>
                <a:gd name="connsiteY292" fmla="*/ 983456 h 1352550"/>
                <a:gd name="connsiteX293" fmla="*/ 345281 w 2495550"/>
                <a:gd name="connsiteY293" fmla="*/ 959644 h 1352550"/>
                <a:gd name="connsiteX294" fmla="*/ 354806 w 2495550"/>
                <a:gd name="connsiteY294" fmla="*/ 942975 h 1352550"/>
                <a:gd name="connsiteX295" fmla="*/ 366712 w 2495550"/>
                <a:gd name="connsiteY295" fmla="*/ 916781 h 1352550"/>
                <a:gd name="connsiteX296" fmla="*/ 366712 w 2495550"/>
                <a:gd name="connsiteY296" fmla="*/ 916781 h 1352550"/>
                <a:gd name="connsiteX297" fmla="*/ 338137 w 2495550"/>
                <a:gd name="connsiteY297" fmla="*/ 923925 h 1352550"/>
                <a:gd name="connsiteX298" fmla="*/ 330993 w 2495550"/>
                <a:gd name="connsiteY298" fmla="*/ 900112 h 1352550"/>
                <a:gd name="connsiteX299" fmla="*/ 328612 w 2495550"/>
                <a:gd name="connsiteY299" fmla="*/ 921544 h 1352550"/>
                <a:gd name="connsiteX300" fmla="*/ 316706 w 2495550"/>
                <a:gd name="connsiteY300" fmla="*/ 954881 h 1352550"/>
                <a:gd name="connsiteX301" fmla="*/ 304800 w 2495550"/>
                <a:gd name="connsiteY301" fmla="*/ 947737 h 1352550"/>
                <a:gd name="connsiteX302" fmla="*/ 304800 w 2495550"/>
                <a:gd name="connsiteY302" fmla="*/ 923925 h 1352550"/>
                <a:gd name="connsiteX303" fmla="*/ 304800 w 2495550"/>
                <a:gd name="connsiteY303" fmla="*/ 912019 h 1352550"/>
                <a:gd name="connsiteX304" fmla="*/ 295275 w 2495550"/>
                <a:gd name="connsiteY304" fmla="*/ 900112 h 1352550"/>
                <a:gd name="connsiteX305" fmla="*/ 285750 w 2495550"/>
                <a:gd name="connsiteY305" fmla="*/ 907256 h 1352550"/>
                <a:gd name="connsiteX306" fmla="*/ 280987 w 2495550"/>
                <a:gd name="connsiteY306" fmla="*/ 942975 h 1352550"/>
                <a:gd name="connsiteX307" fmla="*/ 297656 w 2495550"/>
                <a:gd name="connsiteY307" fmla="*/ 962025 h 1352550"/>
                <a:gd name="connsiteX308" fmla="*/ 292893 w 2495550"/>
                <a:gd name="connsiteY308" fmla="*/ 981075 h 1352550"/>
                <a:gd name="connsiteX309" fmla="*/ 280987 w 2495550"/>
                <a:gd name="connsiteY309" fmla="*/ 1012031 h 1352550"/>
                <a:gd name="connsiteX310" fmla="*/ 266700 w 2495550"/>
                <a:gd name="connsiteY310" fmla="*/ 1035844 h 1352550"/>
                <a:gd name="connsiteX311" fmla="*/ 223837 w 2495550"/>
                <a:gd name="connsiteY311" fmla="*/ 1023937 h 1352550"/>
                <a:gd name="connsiteX312" fmla="*/ 216693 w 2495550"/>
                <a:gd name="connsiteY312" fmla="*/ 992981 h 1352550"/>
                <a:gd name="connsiteX313" fmla="*/ 173831 w 2495550"/>
                <a:gd name="connsiteY313" fmla="*/ 966787 h 1352550"/>
                <a:gd name="connsiteX314" fmla="*/ 121443 w 2495550"/>
                <a:gd name="connsiteY314" fmla="*/ 945356 h 1352550"/>
                <a:gd name="connsiteX315" fmla="*/ 78581 w 2495550"/>
                <a:gd name="connsiteY315" fmla="*/ 907256 h 1352550"/>
                <a:gd name="connsiteX316" fmla="*/ 52387 w 2495550"/>
                <a:gd name="connsiteY316" fmla="*/ 869156 h 1352550"/>
                <a:gd name="connsiteX317" fmla="*/ 28575 w 2495550"/>
                <a:gd name="connsiteY317" fmla="*/ 809625 h 1352550"/>
                <a:gd name="connsiteX318" fmla="*/ 16668 w 2495550"/>
                <a:gd name="connsiteY318" fmla="*/ 740569 h 1352550"/>
                <a:gd name="connsiteX319" fmla="*/ 19050 w 2495550"/>
                <a:gd name="connsiteY319" fmla="*/ 681037 h 1352550"/>
                <a:gd name="connsiteX320" fmla="*/ 0 w 2495550"/>
                <a:gd name="connsiteY320" fmla="*/ 500063 h 1352550"/>
                <a:gd name="connsiteX321" fmla="*/ 16668 w 2495550"/>
                <a:gd name="connsiteY321" fmla="*/ 4762 h 1352550"/>
                <a:gd name="connsiteX322" fmla="*/ 2059781 w 2495550"/>
                <a:gd name="connsiteY322" fmla="*/ 0 h 1352550"/>
                <a:gd name="connsiteX0" fmla="*/ 2059781 w 2495550"/>
                <a:gd name="connsiteY0" fmla="*/ 1 h 1352551"/>
                <a:gd name="connsiteX1" fmla="*/ 2074068 w 2495550"/>
                <a:gd name="connsiteY1" fmla="*/ 38101 h 1352551"/>
                <a:gd name="connsiteX2" fmla="*/ 2083593 w 2495550"/>
                <a:gd name="connsiteY2" fmla="*/ 92870 h 1352551"/>
                <a:gd name="connsiteX3" fmla="*/ 2105025 w 2495550"/>
                <a:gd name="connsiteY3" fmla="*/ 138113 h 1352551"/>
                <a:gd name="connsiteX4" fmla="*/ 2102643 w 2495550"/>
                <a:gd name="connsiteY4" fmla="*/ 188120 h 1352551"/>
                <a:gd name="connsiteX5" fmla="*/ 2102643 w 2495550"/>
                <a:gd name="connsiteY5" fmla="*/ 233363 h 1352551"/>
                <a:gd name="connsiteX6" fmla="*/ 2097881 w 2495550"/>
                <a:gd name="connsiteY6" fmla="*/ 283370 h 1352551"/>
                <a:gd name="connsiteX7" fmla="*/ 2112168 w 2495550"/>
                <a:gd name="connsiteY7" fmla="*/ 323851 h 1352551"/>
                <a:gd name="connsiteX8" fmla="*/ 2126456 w 2495550"/>
                <a:gd name="connsiteY8" fmla="*/ 354807 h 1352551"/>
                <a:gd name="connsiteX9" fmla="*/ 2121693 w 2495550"/>
                <a:gd name="connsiteY9" fmla="*/ 392907 h 1352551"/>
                <a:gd name="connsiteX10" fmla="*/ 2135981 w 2495550"/>
                <a:gd name="connsiteY10" fmla="*/ 431007 h 1352551"/>
                <a:gd name="connsiteX11" fmla="*/ 2162175 w 2495550"/>
                <a:gd name="connsiteY11" fmla="*/ 459582 h 1352551"/>
                <a:gd name="connsiteX12" fmla="*/ 2185987 w 2495550"/>
                <a:gd name="connsiteY12" fmla="*/ 485776 h 1352551"/>
                <a:gd name="connsiteX13" fmla="*/ 2195512 w 2495550"/>
                <a:gd name="connsiteY13" fmla="*/ 521495 h 1352551"/>
                <a:gd name="connsiteX14" fmla="*/ 2233612 w 2495550"/>
                <a:gd name="connsiteY14" fmla="*/ 638176 h 1352551"/>
                <a:gd name="connsiteX15" fmla="*/ 2255043 w 2495550"/>
                <a:gd name="connsiteY15" fmla="*/ 723901 h 1352551"/>
                <a:gd name="connsiteX16" fmla="*/ 2283618 w 2495550"/>
                <a:gd name="connsiteY16" fmla="*/ 769145 h 1352551"/>
                <a:gd name="connsiteX17" fmla="*/ 2305050 w 2495550"/>
                <a:gd name="connsiteY17" fmla="*/ 826295 h 1352551"/>
                <a:gd name="connsiteX18" fmla="*/ 2314575 w 2495550"/>
                <a:gd name="connsiteY18" fmla="*/ 876301 h 1352551"/>
                <a:gd name="connsiteX19" fmla="*/ 2357437 w 2495550"/>
                <a:gd name="connsiteY19" fmla="*/ 914401 h 1352551"/>
                <a:gd name="connsiteX20" fmla="*/ 2359818 w 2495550"/>
                <a:gd name="connsiteY20" fmla="*/ 954882 h 1352551"/>
                <a:gd name="connsiteX21" fmla="*/ 2364581 w 2495550"/>
                <a:gd name="connsiteY21" fmla="*/ 969170 h 1352551"/>
                <a:gd name="connsiteX22" fmla="*/ 2381250 w 2495550"/>
                <a:gd name="connsiteY22" fmla="*/ 983457 h 1352551"/>
                <a:gd name="connsiteX23" fmla="*/ 2376487 w 2495550"/>
                <a:gd name="connsiteY23" fmla="*/ 1000126 h 1352551"/>
                <a:gd name="connsiteX24" fmla="*/ 2409825 w 2495550"/>
                <a:gd name="connsiteY24" fmla="*/ 1023938 h 1352551"/>
                <a:gd name="connsiteX25" fmla="*/ 2426493 w 2495550"/>
                <a:gd name="connsiteY25" fmla="*/ 1064420 h 1352551"/>
                <a:gd name="connsiteX26" fmla="*/ 2407443 w 2495550"/>
                <a:gd name="connsiteY26" fmla="*/ 1073945 h 1352551"/>
                <a:gd name="connsiteX27" fmla="*/ 2393156 w 2495550"/>
                <a:gd name="connsiteY27" fmla="*/ 1052513 h 1352551"/>
                <a:gd name="connsiteX28" fmla="*/ 2381250 w 2495550"/>
                <a:gd name="connsiteY28" fmla="*/ 1040607 h 1352551"/>
                <a:gd name="connsiteX29" fmla="*/ 2371725 w 2495550"/>
                <a:gd name="connsiteY29" fmla="*/ 1040607 h 1352551"/>
                <a:gd name="connsiteX30" fmla="*/ 2369343 w 2495550"/>
                <a:gd name="connsiteY30" fmla="*/ 1062038 h 1352551"/>
                <a:gd name="connsiteX31" fmla="*/ 2388393 w 2495550"/>
                <a:gd name="connsiteY31" fmla="*/ 1095376 h 1352551"/>
                <a:gd name="connsiteX32" fmla="*/ 2402681 w 2495550"/>
                <a:gd name="connsiteY32" fmla="*/ 1109663 h 1352551"/>
                <a:gd name="connsiteX33" fmla="*/ 2416968 w 2495550"/>
                <a:gd name="connsiteY33" fmla="*/ 1090613 h 1352551"/>
                <a:gd name="connsiteX34" fmla="*/ 2431256 w 2495550"/>
                <a:gd name="connsiteY34" fmla="*/ 1095376 h 1352551"/>
                <a:gd name="connsiteX35" fmla="*/ 2438400 w 2495550"/>
                <a:gd name="connsiteY35" fmla="*/ 1121570 h 1352551"/>
                <a:gd name="connsiteX36" fmla="*/ 2440781 w 2495550"/>
                <a:gd name="connsiteY36" fmla="*/ 1133476 h 1352551"/>
                <a:gd name="connsiteX37" fmla="*/ 2416968 w 2495550"/>
                <a:gd name="connsiteY37" fmla="*/ 1135857 h 1352551"/>
                <a:gd name="connsiteX38" fmla="*/ 2431256 w 2495550"/>
                <a:gd name="connsiteY38" fmla="*/ 1157288 h 1352551"/>
                <a:gd name="connsiteX39" fmla="*/ 2459831 w 2495550"/>
                <a:gd name="connsiteY39" fmla="*/ 1164432 h 1352551"/>
                <a:gd name="connsiteX40" fmla="*/ 2478881 w 2495550"/>
                <a:gd name="connsiteY40" fmla="*/ 1195388 h 1352551"/>
                <a:gd name="connsiteX41" fmla="*/ 2471737 w 2495550"/>
                <a:gd name="connsiteY41" fmla="*/ 1240632 h 1352551"/>
                <a:gd name="connsiteX42" fmla="*/ 2476500 w 2495550"/>
                <a:gd name="connsiteY42" fmla="*/ 1295401 h 1352551"/>
                <a:gd name="connsiteX43" fmla="*/ 2495550 w 2495550"/>
                <a:gd name="connsiteY43" fmla="*/ 1352551 h 1352551"/>
                <a:gd name="connsiteX44" fmla="*/ 2474118 w 2495550"/>
                <a:gd name="connsiteY44" fmla="*/ 1352551 h 1352551"/>
                <a:gd name="connsiteX45" fmla="*/ 2445543 w 2495550"/>
                <a:gd name="connsiteY45" fmla="*/ 1340645 h 1352551"/>
                <a:gd name="connsiteX46" fmla="*/ 2428875 w 2495550"/>
                <a:gd name="connsiteY46" fmla="*/ 1340645 h 1352551"/>
                <a:gd name="connsiteX47" fmla="*/ 2412206 w 2495550"/>
                <a:gd name="connsiteY47" fmla="*/ 1331120 h 1352551"/>
                <a:gd name="connsiteX48" fmla="*/ 2395537 w 2495550"/>
                <a:gd name="connsiteY48" fmla="*/ 1321595 h 1352551"/>
                <a:gd name="connsiteX49" fmla="*/ 2400300 w 2495550"/>
                <a:gd name="connsiteY49" fmla="*/ 1273970 h 1352551"/>
                <a:gd name="connsiteX50" fmla="*/ 2352675 w 2495550"/>
                <a:gd name="connsiteY50" fmla="*/ 1250157 h 1352551"/>
                <a:gd name="connsiteX51" fmla="*/ 2336006 w 2495550"/>
                <a:gd name="connsiteY51" fmla="*/ 1216819 h 1352551"/>
                <a:gd name="connsiteX52" fmla="*/ 2278856 w 2495550"/>
                <a:gd name="connsiteY52" fmla="*/ 1185864 h 1352551"/>
                <a:gd name="connsiteX53" fmla="*/ 2235993 w 2495550"/>
                <a:gd name="connsiteY53" fmla="*/ 1178720 h 1352551"/>
                <a:gd name="connsiteX54" fmla="*/ 2209800 w 2495550"/>
                <a:gd name="connsiteY54" fmla="*/ 1193007 h 1352551"/>
                <a:gd name="connsiteX55" fmla="*/ 2195512 w 2495550"/>
                <a:gd name="connsiteY55" fmla="*/ 1190626 h 1352551"/>
                <a:gd name="connsiteX56" fmla="*/ 2200275 w 2495550"/>
                <a:gd name="connsiteY56" fmla="*/ 1173957 h 1352551"/>
                <a:gd name="connsiteX57" fmla="*/ 2240756 w 2495550"/>
                <a:gd name="connsiteY57" fmla="*/ 1138239 h 1352551"/>
                <a:gd name="connsiteX58" fmla="*/ 2216943 w 2495550"/>
                <a:gd name="connsiteY58" fmla="*/ 1128713 h 1352551"/>
                <a:gd name="connsiteX59" fmla="*/ 2193131 w 2495550"/>
                <a:gd name="connsiteY59" fmla="*/ 1159670 h 1352551"/>
                <a:gd name="connsiteX60" fmla="*/ 2171700 w 2495550"/>
                <a:gd name="connsiteY60" fmla="*/ 1169195 h 1352551"/>
                <a:gd name="connsiteX61" fmla="*/ 2164556 w 2495550"/>
                <a:gd name="connsiteY61" fmla="*/ 1157288 h 1352551"/>
                <a:gd name="connsiteX62" fmla="*/ 2155031 w 2495550"/>
                <a:gd name="connsiteY62" fmla="*/ 1152526 h 1352551"/>
                <a:gd name="connsiteX63" fmla="*/ 2135981 w 2495550"/>
                <a:gd name="connsiteY63" fmla="*/ 1157288 h 1352551"/>
                <a:gd name="connsiteX64" fmla="*/ 2107406 w 2495550"/>
                <a:gd name="connsiteY64" fmla="*/ 1147763 h 1352551"/>
                <a:gd name="connsiteX65" fmla="*/ 2093119 w 2495550"/>
                <a:gd name="connsiteY65" fmla="*/ 1145383 h 1352551"/>
                <a:gd name="connsiteX66" fmla="*/ 2066924 w 2495550"/>
                <a:gd name="connsiteY66" fmla="*/ 1131094 h 1352551"/>
                <a:gd name="connsiteX67" fmla="*/ 2052638 w 2495550"/>
                <a:gd name="connsiteY67" fmla="*/ 1135857 h 1352551"/>
                <a:gd name="connsiteX68" fmla="*/ 2007393 w 2495550"/>
                <a:gd name="connsiteY68" fmla="*/ 1128713 h 1352551"/>
                <a:gd name="connsiteX69" fmla="*/ 1993106 w 2495550"/>
                <a:gd name="connsiteY69" fmla="*/ 1100138 h 1352551"/>
                <a:gd name="connsiteX70" fmla="*/ 1969293 w 2495550"/>
                <a:gd name="connsiteY70" fmla="*/ 1119188 h 1352551"/>
                <a:gd name="connsiteX71" fmla="*/ 1952625 w 2495550"/>
                <a:gd name="connsiteY71" fmla="*/ 1143001 h 1352551"/>
                <a:gd name="connsiteX72" fmla="*/ 1938337 w 2495550"/>
                <a:gd name="connsiteY72" fmla="*/ 1109663 h 1352551"/>
                <a:gd name="connsiteX73" fmla="*/ 1938337 w 2495550"/>
                <a:gd name="connsiteY73" fmla="*/ 1088232 h 1352551"/>
                <a:gd name="connsiteX74" fmla="*/ 1909762 w 2495550"/>
                <a:gd name="connsiteY74" fmla="*/ 1062038 h 1352551"/>
                <a:gd name="connsiteX75" fmla="*/ 1885950 w 2495550"/>
                <a:gd name="connsiteY75" fmla="*/ 1047751 h 1352551"/>
                <a:gd name="connsiteX76" fmla="*/ 1866900 w 2495550"/>
                <a:gd name="connsiteY76" fmla="*/ 1033463 h 1352551"/>
                <a:gd name="connsiteX77" fmla="*/ 1859756 w 2495550"/>
                <a:gd name="connsiteY77" fmla="*/ 1021557 h 1352551"/>
                <a:gd name="connsiteX78" fmla="*/ 1821656 w 2495550"/>
                <a:gd name="connsiteY78" fmla="*/ 1016795 h 1352551"/>
                <a:gd name="connsiteX79" fmla="*/ 1785937 w 2495550"/>
                <a:gd name="connsiteY79" fmla="*/ 1012032 h 1352551"/>
                <a:gd name="connsiteX80" fmla="*/ 1766887 w 2495550"/>
                <a:gd name="connsiteY80" fmla="*/ 985838 h 1352551"/>
                <a:gd name="connsiteX81" fmla="*/ 1726406 w 2495550"/>
                <a:gd name="connsiteY81" fmla="*/ 966788 h 1352551"/>
                <a:gd name="connsiteX82" fmla="*/ 1695450 w 2495550"/>
                <a:gd name="connsiteY82" fmla="*/ 952501 h 1352551"/>
                <a:gd name="connsiteX83" fmla="*/ 1676400 w 2495550"/>
                <a:gd name="connsiteY83" fmla="*/ 950120 h 1352551"/>
                <a:gd name="connsiteX84" fmla="*/ 1676400 w 2495550"/>
                <a:gd name="connsiteY84" fmla="*/ 926307 h 1352551"/>
                <a:gd name="connsiteX85" fmla="*/ 1657350 w 2495550"/>
                <a:gd name="connsiteY85" fmla="*/ 933451 h 1352551"/>
                <a:gd name="connsiteX86" fmla="*/ 1657350 w 2495550"/>
                <a:gd name="connsiteY86" fmla="*/ 933451 h 1352551"/>
                <a:gd name="connsiteX87" fmla="*/ 1635918 w 2495550"/>
                <a:gd name="connsiteY87" fmla="*/ 897732 h 1352551"/>
                <a:gd name="connsiteX88" fmla="*/ 1612106 w 2495550"/>
                <a:gd name="connsiteY88" fmla="*/ 876301 h 1352551"/>
                <a:gd name="connsiteX89" fmla="*/ 1597818 w 2495550"/>
                <a:gd name="connsiteY89" fmla="*/ 869157 h 1352551"/>
                <a:gd name="connsiteX90" fmla="*/ 1597818 w 2495550"/>
                <a:gd name="connsiteY90" fmla="*/ 850107 h 1352551"/>
                <a:gd name="connsiteX91" fmla="*/ 1619250 w 2495550"/>
                <a:gd name="connsiteY91" fmla="*/ 840582 h 1352551"/>
                <a:gd name="connsiteX92" fmla="*/ 1650206 w 2495550"/>
                <a:gd name="connsiteY92" fmla="*/ 847726 h 1352551"/>
                <a:gd name="connsiteX93" fmla="*/ 1674018 w 2495550"/>
                <a:gd name="connsiteY93" fmla="*/ 833438 h 1352551"/>
                <a:gd name="connsiteX94" fmla="*/ 1685925 w 2495550"/>
                <a:gd name="connsiteY94" fmla="*/ 821532 h 1352551"/>
                <a:gd name="connsiteX95" fmla="*/ 1704975 w 2495550"/>
                <a:gd name="connsiteY95" fmla="*/ 809626 h 1352551"/>
                <a:gd name="connsiteX96" fmla="*/ 1666875 w 2495550"/>
                <a:gd name="connsiteY96" fmla="*/ 776288 h 1352551"/>
                <a:gd name="connsiteX97" fmla="*/ 1640681 w 2495550"/>
                <a:gd name="connsiteY97" fmla="*/ 783432 h 1352551"/>
                <a:gd name="connsiteX98" fmla="*/ 1643061 w 2495550"/>
                <a:gd name="connsiteY98" fmla="*/ 800101 h 1352551"/>
                <a:gd name="connsiteX99" fmla="*/ 1624012 w 2495550"/>
                <a:gd name="connsiteY99" fmla="*/ 807244 h 1352551"/>
                <a:gd name="connsiteX100" fmla="*/ 1597819 w 2495550"/>
                <a:gd name="connsiteY100" fmla="*/ 814388 h 1352551"/>
                <a:gd name="connsiteX101" fmla="*/ 1576387 w 2495550"/>
                <a:gd name="connsiteY101" fmla="*/ 823913 h 1352551"/>
                <a:gd name="connsiteX102" fmla="*/ 1569243 w 2495550"/>
                <a:gd name="connsiteY102" fmla="*/ 840582 h 1352551"/>
                <a:gd name="connsiteX103" fmla="*/ 1547812 w 2495550"/>
                <a:gd name="connsiteY103" fmla="*/ 840582 h 1352551"/>
                <a:gd name="connsiteX104" fmla="*/ 1533525 w 2495550"/>
                <a:gd name="connsiteY104" fmla="*/ 850107 h 1352551"/>
                <a:gd name="connsiteX105" fmla="*/ 1502568 w 2495550"/>
                <a:gd name="connsiteY105" fmla="*/ 845345 h 1352551"/>
                <a:gd name="connsiteX106" fmla="*/ 1454943 w 2495550"/>
                <a:gd name="connsiteY106" fmla="*/ 840582 h 1352551"/>
                <a:gd name="connsiteX107" fmla="*/ 1433512 w 2495550"/>
                <a:gd name="connsiteY107" fmla="*/ 826295 h 1352551"/>
                <a:gd name="connsiteX108" fmla="*/ 1402556 w 2495550"/>
                <a:gd name="connsiteY108" fmla="*/ 828676 h 1352551"/>
                <a:gd name="connsiteX109" fmla="*/ 1376362 w 2495550"/>
                <a:gd name="connsiteY109" fmla="*/ 838201 h 1352551"/>
                <a:gd name="connsiteX110" fmla="*/ 1359693 w 2495550"/>
                <a:gd name="connsiteY110" fmla="*/ 833438 h 1352551"/>
                <a:gd name="connsiteX111" fmla="*/ 1340643 w 2495550"/>
                <a:gd name="connsiteY111" fmla="*/ 804863 h 1352551"/>
                <a:gd name="connsiteX112" fmla="*/ 1340643 w 2495550"/>
                <a:gd name="connsiteY112" fmla="*/ 792957 h 1352551"/>
                <a:gd name="connsiteX113" fmla="*/ 1331118 w 2495550"/>
                <a:gd name="connsiteY113" fmla="*/ 816770 h 1352551"/>
                <a:gd name="connsiteX114" fmla="*/ 1335881 w 2495550"/>
                <a:gd name="connsiteY114" fmla="*/ 850107 h 1352551"/>
                <a:gd name="connsiteX115" fmla="*/ 1328737 w 2495550"/>
                <a:gd name="connsiteY115" fmla="*/ 869157 h 1352551"/>
                <a:gd name="connsiteX116" fmla="*/ 1300162 w 2495550"/>
                <a:gd name="connsiteY116" fmla="*/ 869157 h 1352551"/>
                <a:gd name="connsiteX117" fmla="*/ 1281112 w 2495550"/>
                <a:gd name="connsiteY117" fmla="*/ 854870 h 1352551"/>
                <a:gd name="connsiteX118" fmla="*/ 1259681 w 2495550"/>
                <a:gd name="connsiteY118" fmla="*/ 854870 h 1352551"/>
                <a:gd name="connsiteX119" fmla="*/ 1235868 w 2495550"/>
                <a:gd name="connsiteY119" fmla="*/ 845345 h 1352551"/>
                <a:gd name="connsiteX120" fmla="*/ 1228725 w 2495550"/>
                <a:gd name="connsiteY120" fmla="*/ 838201 h 1352551"/>
                <a:gd name="connsiteX121" fmla="*/ 1228725 w 2495550"/>
                <a:gd name="connsiteY121" fmla="*/ 814388 h 1352551"/>
                <a:gd name="connsiteX122" fmla="*/ 1231106 w 2495550"/>
                <a:gd name="connsiteY122" fmla="*/ 790576 h 1352551"/>
                <a:gd name="connsiteX123" fmla="*/ 1235868 w 2495550"/>
                <a:gd name="connsiteY123" fmla="*/ 766763 h 1352551"/>
                <a:gd name="connsiteX124" fmla="*/ 1252537 w 2495550"/>
                <a:gd name="connsiteY124" fmla="*/ 752476 h 1352551"/>
                <a:gd name="connsiteX125" fmla="*/ 1259681 w 2495550"/>
                <a:gd name="connsiteY125" fmla="*/ 745332 h 1352551"/>
                <a:gd name="connsiteX126" fmla="*/ 1250156 w 2495550"/>
                <a:gd name="connsiteY126" fmla="*/ 721520 h 1352551"/>
                <a:gd name="connsiteX127" fmla="*/ 1216818 w 2495550"/>
                <a:gd name="connsiteY127" fmla="*/ 692945 h 1352551"/>
                <a:gd name="connsiteX128" fmla="*/ 1193006 w 2495550"/>
                <a:gd name="connsiteY128" fmla="*/ 676276 h 1352551"/>
                <a:gd name="connsiteX129" fmla="*/ 1178718 w 2495550"/>
                <a:gd name="connsiteY129" fmla="*/ 657226 h 1352551"/>
                <a:gd name="connsiteX130" fmla="*/ 1178718 w 2495550"/>
                <a:gd name="connsiteY130" fmla="*/ 657226 h 1352551"/>
                <a:gd name="connsiteX131" fmla="*/ 1183481 w 2495550"/>
                <a:gd name="connsiteY131" fmla="*/ 695326 h 1352551"/>
                <a:gd name="connsiteX132" fmla="*/ 1185862 w 2495550"/>
                <a:gd name="connsiteY132" fmla="*/ 723901 h 1352551"/>
                <a:gd name="connsiteX133" fmla="*/ 1212056 w 2495550"/>
                <a:gd name="connsiteY133" fmla="*/ 735807 h 1352551"/>
                <a:gd name="connsiteX134" fmla="*/ 1221581 w 2495550"/>
                <a:gd name="connsiteY134" fmla="*/ 750095 h 1352551"/>
                <a:gd name="connsiteX135" fmla="*/ 1212056 w 2495550"/>
                <a:gd name="connsiteY135" fmla="*/ 776288 h 1352551"/>
                <a:gd name="connsiteX136" fmla="*/ 1214437 w 2495550"/>
                <a:gd name="connsiteY136" fmla="*/ 802482 h 1352551"/>
                <a:gd name="connsiteX137" fmla="*/ 1207293 w 2495550"/>
                <a:gd name="connsiteY137" fmla="*/ 823913 h 1352551"/>
                <a:gd name="connsiteX138" fmla="*/ 1212056 w 2495550"/>
                <a:gd name="connsiteY138" fmla="*/ 842963 h 1352551"/>
                <a:gd name="connsiteX139" fmla="*/ 1212056 w 2495550"/>
                <a:gd name="connsiteY139" fmla="*/ 842963 h 1352551"/>
                <a:gd name="connsiteX140" fmla="*/ 1183481 w 2495550"/>
                <a:gd name="connsiteY140" fmla="*/ 842963 h 1352551"/>
                <a:gd name="connsiteX141" fmla="*/ 1166812 w 2495550"/>
                <a:gd name="connsiteY141" fmla="*/ 842963 h 1352551"/>
                <a:gd name="connsiteX142" fmla="*/ 1147762 w 2495550"/>
                <a:gd name="connsiteY142" fmla="*/ 852488 h 1352551"/>
                <a:gd name="connsiteX143" fmla="*/ 1131093 w 2495550"/>
                <a:gd name="connsiteY143" fmla="*/ 842963 h 1352551"/>
                <a:gd name="connsiteX144" fmla="*/ 1104900 w 2495550"/>
                <a:gd name="connsiteY144" fmla="*/ 852488 h 1352551"/>
                <a:gd name="connsiteX145" fmla="*/ 1083468 w 2495550"/>
                <a:gd name="connsiteY145" fmla="*/ 859632 h 1352551"/>
                <a:gd name="connsiteX146" fmla="*/ 1076325 w 2495550"/>
                <a:gd name="connsiteY146" fmla="*/ 847726 h 1352551"/>
                <a:gd name="connsiteX147" fmla="*/ 1047750 w 2495550"/>
                <a:gd name="connsiteY147" fmla="*/ 857251 h 1352551"/>
                <a:gd name="connsiteX148" fmla="*/ 1009650 w 2495550"/>
                <a:gd name="connsiteY148" fmla="*/ 828676 h 1352551"/>
                <a:gd name="connsiteX149" fmla="*/ 981075 w 2495550"/>
                <a:gd name="connsiteY149" fmla="*/ 831057 h 1352551"/>
                <a:gd name="connsiteX150" fmla="*/ 981075 w 2495550"/>
                <a:gd name="connsiteY150" fmla="*/ 854869 h 1352551"/>
                <a:gd name="connsiteX151" fmla="*/ 950118 w 2495550"/>
                <a:gd name="connsiteY151" fmla="*/ 857251 h 1352551"/>
                <a:gd name="connsiteX152" fmla="*/ 962025 w 2495550"/>
                <a:gd name="connsiteY152" fmla="*/ 833439 h 1352551"/>
                <a:gd name="connsiteX153" fmla="*/ 964406 w 2495550"/>
                <a:gd name="connsiteY153" fmla="*/ 809626 h 1352551"/>
                <a:gd name="connsiteX154" fmla="*/ 957262 w 2495550"/>
                <a:gd name="connsiteY154" fmla="*/ 773907 h 1352551"/>
                <a:gd name="connsiteX155" fmla="*/ 931068 w 2495550"/>
                <a:gd name="connsiteY155" fmla="*/ 783432 h 1352551"/>
                <a:gd name="connsiteX156" fmla="*/ 935832 w 2495550"/>
                <a:gd name="connsiteY156" fmla="*/ 790576 h 1352551"/>
                <a:gd name="connsiteX157" fmla="*/ 928687 w 2495550"/>
                <a:gd name="connsiteY157" fmla="*/ 804863 h 1352551"/>
                <a:gd name="connsiteX158" fmla="*/ 914400 w 2495550"/>
                <a:gd name="connsiteY158" fmla="*/ 828676 h 1352551"/>
                <a:gd name="connsiteX159" fmla="*/ 904875 w 2495550"/>
                <a:gd name="connsiteY159" fmla="*/ 833438 h 1352551"/>
                <a:gd name="connsiteX160" fmla="*/ 876300 w 2495550"/>
                <a:gd name="connsiteY160" fmla="*/ 804863 h 1352551"/>
                <a:gd name="connsiteX161" fmla="*/ 854868 w 2495550"/>
                <a:gd name="connsiteY161" fmla="*/ 792956 h 1352551"/>
                <a:gd name="connsiteX162" fmla="*/ 840581 w 2495550"/>
                <a:gd name="connsiteY162" fmla="*/ 783432 h 1352551"/>
                <a:gd name="connsiteX163" fmla="*/ 823912 w 2495550"/>
                <a:gd name="connsiteY163" fmla="*/ 764382 h 1352551"/>
                <a:gd name="connsiteX164" fmla="*/ 821531 w 2495550"/>
                <a:gd name="connsiteY164" fmla="*/ 738188 h 1352551"/>
                <a:gd name="connsiteX165" fmla="*/ 800100 w 2495550"/>
                <a:gd name="connsiteY165" fmla="*/ 697707 h 1352551"/>
                <a:gd name="connsiteX166" fmla="*/ 800100 w 2495550"/>
                <a:gd name="connsiteY166" fmla="*/ 723901 h 1352551"/>
                <a:gd name="connsiteX167" fmla="*/ 802481 w 2495550"/>
                <a:gd name="connsiteY167" fmla="*/ 762001 h 1352551"/>
                <a:gd name="connsiteX168" fmla="*/ 816768 w 2495550"/>
                <a:gd name="connsiteY168" fmla="*/ 797720 h 1352551"/>
                <a:gd name="connsiteX169" fmla="*/ 840581 w 2495550"/>
                <a:gd name="connsiteY169" fmla="*/ 838201 h 1352551"/>
                <a:gd name="connsiteX170" fmla="*/ 862012 w 2495550"/>
                <a:gd name="connsiteY170" fmla="*/ 859632 h 1352551"/>
                <a:gd name="connsiteX171" fmla="*/ 854868 w 2495550"/>
                <a:gd name="connsiteY171" fmla="*/ 878682 h 1352551"/>
                <a:gd name="connsiteX172" fmla="*/ 840581 w 2495550"/>
                <a:gd name="connsiteY172" fmla="*/ 907257 h 1352551"/>
                <a:gd name="connsiteX173" fmla="*/ 840581 w 2495550"/>
                <a:gd name="connsiteY173" fmla="*/ 907257 h 1352551"/>
                <a:gd name="connsiteX174" fmla="*/ 816768 w 2495550"/>
                <a:gd name="connsiteY174" fmla="*/ 907257 h 1352551"/>
                <a:gd name="connsiteX175" fmla="*/ 826293 w 2495550"/>
                <a:gd name="connsiteY175" fmla="*/ 873920 h 1352551"/>
                <a:gd name="connsiteX176" fmla="*/ 812006 w 2495550"/>
                <a:gd name="connsiteY176" fmla="*/ 890588 h 1352551"/>
                <a:gd name="connsiteX177" fmla="*/ 804862 w 2495550"/>
                <a:gd name="connsiteY177" fmla="*/ 866776 h 1352551"/>
                <a:gd name="connsiteX178" fmla="*/ 785812 w 2495550"/>
                <a:gd name="connsiteY178" fmla="*/ 869157 h 1352551"/>
                <a:gd name="connsiteX179" fmla="*/ 766762 w 2495550"/>
                <a:gd name="connsiteY179" fmla="*/ 866776 h 1352551"/>
                <a:gd name="connsiteX180" fmla="*/ 759618 w 2495550"/>
                <a:gd name="connsiteY180" fmla="*/ 857251 h 1352551"/>
                <a:gd name="connsiteX181" fmla="*/ 759618 w 2495550"/>
                <a:gd name="connsiteY181" fmla="*/ 857251 h 1352551"/>
                <a:gd name="connsiteX182" fmla="*/ 745331 w 2495550"/>
                <a:gd name="connsiteY182" fmla="*/ 854870 h 1352551"/>
                <a:gd name="connsiteX183" fmla="*/ 728662 w 2495550"/>
                <a:gd name="connsiteY183" fmla="*/ 854870 h 1352551"/>
                <a:gd name="connsiteX184" fmla="*/ 716756 w 2495550"/>
                <a:gd name="connsiteY184" fmla="*/ 871538 h 1352551"/>
                <a:gd name="connsiteX185" fmla="*/ 697706 w 2495550"/>
                <a:gd name="connsiteY185" fmla="*/ 871538 h 1352551"/>
                <a:gd name="connsiteX186" fmla="*/ 685800 w 2495550"/>
                <a:gd name="connsiteY186" fmla="*/ 857251 h 1352551"/>
                <a:gd name="connsiteX187" fmla="*/ 683418 w 2495550"/>
                <a:gd name="connsiteY187" fmla="*/ 857251 h 1352551"/>
                <a:gd name="connsiteX188" fmla="*/ 669131 w 2495550"/>
                <a:gd name="connsiteY188" fmla="*/ 871538 h 1352551"/>
                <a:gd name="connsiteX189" fmla="*/ 669131 w 2495550"/>
                <a:gd name="connsiteY189" fmla="*/ 885826 h 1352551"/>
                <a:gd name="connsiteX190" fmla="*/ 678656 w 2495550"/>
                <a:gd name="connsiteY190" fmla="*/ 895351 h 1352551"/>
                <a:gd name="connsiteX191" fmla="*/ 721518 w 2495550"/>
                <a:gd name="connsiteY191" fmla="*/ 895351 h 1352551"/>
                <a:gd name="connsiteX192" fmla="*/ 754856 w 2495550"/>
                <a:gd name="connsiteY192" fmla="*/ 895351 h 1352551"/>
                <a:gd name="connsiteX193" fmla="*/ 792956 w 2495550"/>
                <a:gd name="connsiteY193" fmla="*/ 892970 h 1352551"/>
                <a:gd name="connsiteX194" fmla="*/ 800100 w 2495550"/>
                <a:gd name="connsiteY194" fmla="*/ 904876 h 1352551"/>
                <a:gd name="connsiteX195" fmla="*/ 800100 w 2495550"/>
                <a:gd name="connsiteY195" fmla="*/ 904876 h 1352551"/>
                <a:gd name="connsiteX196" fmla="*/ 781050 w 2495550"/>
                <a:gd name="connsiteY196" fmla="*/ 928688 h 1352551"/>
                <a:gd name="connsiteX197" fmla="*/ 752475 w 2495550"/>
                <a:gd name="connsiteY197" fmla="*/ 935832 h 1352551"/>
                <a:gd name="connsiteX198" fmla="*/ 752475 w 2495550"/>
                <a:gd name="connsiteY198" fmla="*/ 935832 h 1352551"/>
                <a:gd name="connsiteX199" fmla="*/ 723900 w 2495550"/>
                <a:gd name="connsiteY199" fmla="*/ 923926 h 1352551"/>
                <a:gd name="connsiteX200" fmla="*/ 707231 w 2495550"/>
                <a:gd name="connsiteY200" fmla="*/ 914401 h 1352551"/>
                <a:gd name="connsiteX201" fmla="*/ 669131 w 2495550"/>
                <a:gd name="connsiteY201" fmla="*/ 914401 h 1352551"/>
                <a:gd name="connsiteX202" fmla="*/ 635793 w 2495550"/>
                <a:gd name="connsiteY202" fmla="*/ 919163 h 1352551"/>
                <a:gd name="connsiteX203" fmla="*/ 616743 w 2495550"/>
                <a:gd name="connsiteY203" fmla="*/ 902495 h 1352551"/>
                <a:gd name="connsiteX204" fmla="*/ 607218 w 2495550"/>
                <a:gd name="connsiteY204" fmla="*/ 864395 h 1352551"/>
                <a:gd name="connsiteX205" fmla="*/ 597693 w 2495550"/>
                <a:gd name="connsiteY205" fmla="*/ 850107 h 1352551"/>
                <a:gd name="connsiteX206" fmla="*/ 590550 w 2495550"/>
                <a:gd name="connsiteY206" fmla="*/ 833438 h 1352551"/>
                <a:gd name="connsiteX207" fmla="*/ 576262 w 2495550"/>
                <a:gd name="connsiteY207" fmla="*/ 840582 h 1352551"/>
                <a:gd name="connsiteX208" fmla="*/ 576262 w 2495550"/>
                <a:gd name="connsiteY208" fmla="*/ 864395 h 1352551"/>
                <a:gd name="connsiteX209" fmla="*/ 561975 w 2495550"/>
                <a:gd name="connsiteY209" fmla="*/ 850107 h 1352551"/>
                <a:gd name="connsiteX210" fmla="*/ 540543 w 2495550"/>
                <a:gd name="connsiteY210" fmla="*/ 842963 h 1352551"/>
                <a:gd name="connsiteX211" fmla="*/ 516731 w 2495550"/>
                <a:gd name="connsiteY211" fmla="*/ 845345 h 1352551"/>
                <a:gd name="connsiteX212" fmla="*/ 509587 w 2495550"/>
                <a:gd name="connsiteY212" fmla="*/ 866776 h 1352551"/>
                <a:gd name="connsiteX213" fmla="*/ 497681 w 2495550"/>
                <a:gd name="connsiteY213" fmla="*/ 871538 h 1352551"/>
                <a:gd name="connsiteX214" fmla="*/ 478631 w 2495550"/>
                <a:gd name="connsiteY214" fmla="*/ 871538 h 1352551"/>
                <a:gd name="connsiteX215" fmla="*/ 450056 w 2495550"/>
                <a:gd name="connsiteY215" fmla="*/ 881063 h 1352551"/>
                <a:gd name="connsiteX216" fmla="*/ 435768 w 2495550"/>
                <a:gd name="connsiteY216" fmla="*/ 904876 h 1352551"/>
                <a:gd name="connsiteX217" fmla="*/ 442912 w 2495550"/>
                <a:gd name="connsiteY217" fmla="*/ 912020 h 1352551"/>
                <a:gd name="connsiteX218" fmla="*/ 483393 w 2495550"/>
                <a:gd name="connsiteY218" fmla="*/ 890588 h 1352551"/>
                <a:gd name="connsiteX219" fmla="*/ 504825 w 2495550"/>
                <a:gd name="connsiteY219" fmla="*/ 895351 h 1352551"/>
                <a:gd name="connsiteX220" fmla="*/ 535781 w 2495550"/>
                <a:gd name="connsiteY220" fmla="*/ 883445 h 1352551"/>
                <a:gd name="connsiteX221" fmla="*/ 569118 w 2495550"/>
                <a:gd name="connsiteY221" fmla="*/ 909638 h 1352551"/>
                <a:gd name="connsiteX222" fmla="*/ 578643 w 2495550"/>
                <a:gd name="connsiteY222" fmla="*/ 935832 h 1352551"/>
                <a:gd name="connsiteX223" fmla="*/ 607218 w 2495550"/>
                <a:gd name="connsiteY223" fmla="*/ 928688 h 1352551"/>
                <a:gd name="connsiteX224" fmla="*/ 623887 w 2495550"/>
                <a:gd name="connsiteY224" fmla="*/ 950120 h 1352551"/>
                <a:gd name="connsiteX225" fmla="*/ 661987 w 2495550"/>
                <a:gd name="connsiteY225" fmla="*/ 954882 h 1352551"/>
                <a:gd name="connsiteX226" fmla="*/ 721518 w 2495550"/>
                <a:gd name="connsiteY226" fmla="*/ 964407 h 1352551"/>
                <a:gd name="connsiteX227" fmla="*/ 762000 w 2495550"/>
                <a:gd name="connsiteY227" fmla="*/ 971551 h 1352551"/>
                <a:gd name="connsiteX228" fmla="*/ 762000 w 2495550"/>
                <a:gd name="connsiteY228" fmla="*/ 971551 h 1352551"/>
                <a:gd name="connsiteX229" fmla="*/ 781050 w 2495550"/>
                <a:gd name="connsiteY229" fmla="*/ 954882 h 1352551"/>
                <a:gd name="connsiteX230" fmla="*/ 807243 w 2495550"/>
                <a:gd name="connsiteY230" fmla="*/ 954883 h 1352551"/>
                <a:gd name="connsiteX231" fmla="*/ 845343 w 2495550"/>
                <a:gd name="connsiteY231" fmla="*/ 940595 h 1352551"/>
                <a:gd name="connsiteX232" fmla="*/ 838200 w 2495550"/>
                <a:gd name="connsiteY232" fmla="*/ 954882 h 1352551"/>
                <a:gd name="connsiteX233" fmla="*/ 828675 w 2495550"/>
                <a:gd name="connsiteY233" fmla="*/ 969170 h 1352551"/>
                <a:gd name="connsiteX234" fmla="*/ 840581 w 2495550"/>
                <a:gd name="connsiteY234" fmla="*/ 978695 h 1352551"/>
                <a:gd name="connsiteX235" fmla="*/ 816768 w 2495550"/>
                <a:gd name="connsiteY235" fmla="*/ 997745 h 1352551"/>
                <a:gd name="connsiteX236" fmla="*/ 814387 w 2495550"/>
                <a:gd name="connsiteY236" fmla="*/ 1019176 h 1352551"/>
                <a:gd name="connsiteX237" fmla="*/ 807243 w 2495550"/>
                <a:gd name="connsiteY237" fmla="*/ 1031082 h 1352551"/>
                <a:gd name="connsiteX238" fmla="*/ 781050 w 2495550"/>
                <a:gd name="connsiteY238" fmla="*/ 1035845 h 1352551"/>
                <a:gd name="connsiteX239" fmla="*/ 788193 w 2495550"/>
                <a:gd name="connsiteY239" fmla="*/ 1059657 h 1352551"/>
                <a:gd name="connsiteX240" fmla="*/ 757237 w 2495550"/>
                <a:gd name="connsiteY240" fmla="*/ 1064420 h 1352551"/>
                <a:gd name="connsiteX241" fmla="*/ 742950 w 2495550"/>
                <a:gd name="connsiteY241" fmla="*/ 1047751 h 1352551"/>
                <a:gd name="connsiteX242" fmla="*/ 711993 w 2495550"/>
                <a:gd name="connsiteY242" fmla="*/ 1050132 h 1352551"/>
                <a:gd name="connsiteX243" fmla="*/ 685800 w 2495550"/>
                <a:gd name="connsiteY243" fmla="*/ 1057276 h 1352551"/>
                <a:gd name="connsiteX244" fmla="*/ 659606 w 2495550"/>
                <a:gd name="connsiteY244" fmla="*/ 1054895 h 1352551"/>
                <a:gd name="connsiteX245" fmla="*/ 638175 w 2495550"/>
                <a:gd name="connsiteY245" fmla="*/ 1052513 h 1352551"/>
                <a:gd name="connsiteX246" fmla="*/ 638175 w 2495550"/>
                <a:gd name="connsiteY246" fmla="*/ 1038226 h 1352551"/>
                <a:gd name="connsiteX247" fmla="*/ 616743 w 2495550"/>
                <a:gd name="connsiteY247" fmla="*/ 1040607 h 1352551"/>
                <a:gd name="connsiteX248" fmla="*/ 595312 w 2495550"/>
                <a:gd name="connsiteY248" fmla="*/ 1045370 h 1352551"/>
                <a:gd name="connsiteX249" fmla="*/ 588168 w 2495550"/>
                <a:gd name="connsiteY249" fmla="*/ 1035845 h 1352551"/>
                <a:gd name="connsiteX250" fmla="*/ 588168 w 2495550"/>
                <a:gd name="connsiteY250" fmla="*/ 1023938 h 1352551"/>
                <a:gd name="connsiteX251" fmla="*/ 588168 w 2495550"/>
                <a:gd name="connsiteY251" fmla="*/ 1023938 h 1352551"/>
                <a:gd name="connsiteX252" fmla="*/ 642937 w 2495550"/>
                <a:gd name="connsiteY252" fmla="*/ 1009651 h 1352551"/>
                <a:gd name="connsiteX253" fmla="*/ 664368 w 2495550"/>
                <a:gd name="connsiteY253" fmla="*/ 992982 h 1352551"/>
                <a:gd name="connsiteX254" fmla="*/ 664368 w 2495550"/>
                <a:gd name="connsiteY254" fmla="*/ 992982 h 1352551"/>
                <a:gd name="connsiteX255" fmla="*/ 664368 w 2495550"/>
                <a:gd name="connsiteY255" fmla="*/ 992982 h 1352551"/>
                <a:gd name="connsiteX256" fmla="*/ 614362 w 2495550"/>
                <a:gd name="connsiteY256" fmla="*/ 992982 h 1352551"/>
                <a:gd name="connsiteX257" fmla="*/ 597693 w 2495550"/>
                <a:gd name="connsiteY257" fmla="*/ 995363 h 1352551"/>
                <a:gd name="connsiteX258" fmla="*/ 595312 w 2495550"/>
                <a:gd name="connsiteY258" fmla="*/ 973932 h 1352551"/>
                <a:gd name="connsiteX259" fmla="*/ 566737 w 2495550"/>
                <a:gd name="connsiteY259" fmla="*/ 971551 h 1352551"/>
                <a:gd name="connsiteX260" fmla="*/ 576262 w 2495550"/>
                <a:gd name="connsiteY260" fmla="*/ 992982 h 1352551"/>
                <a:gd name="connsiteX261" fmla="*/ 561975 w 2495550"/>
                <a:gd name="connsiteY261" fmla="*/ 997745 h 1352551"/>
                <a:gd name="connsiteX262" fmla="*/ 528637 w 2495550"/>
                <a:gd name="connsiteY262" fmla="*/ 992982 h 1352551"/>
                <a:gd name="connsiteX263" fmla="*/ 509587 w 2495550"/>
                <a:gd name="connsiteY263" fmla="*/ 995363 h 1352551"/>
                <a:gd name="connsiteX264" fmla="*/ 523875 w 2495550"/>
                <a:gd name="connsiteY264" fmla="*/ 1012032 h 1352551"/>
                <a:gd name="connsiteX265" fmla="*/ 533400 w 2495550"/>
                <a:gd name="connsiteY265" fmla="*/ 1023938 h 1352551"/>
                <a:gd name="connsiteX266" fmla="*/ 523875 w 2495550"/>
                <a:gd name="connsiteY266" fmla="*/ 1033463 h 1352551"/>
                <a:gd name="connsiteX267" fmla="*/ 523875 w 2495550"/>
                <a:gd name="connsiteY267" fmla="*/ 1033463 h 1352551"/>
                <a:gd name="connsiteX268" fmla="*/ 514350 w 2495550"/>
                <a:gd name="connsiteY268" fmla="*/ 1059657 h 1352551"/>
                <a:gd name="connsiteX269" fmla="*/ 485775 w 2495550"/>
                <a:gd name="connsiteY269" fmla="*/ 1081088 h 1352551"/>
                <a:gd name="connsiteX270" fmla="*/ 471487 w 2495550"/>
                <a:gd name="connsiteY270" fmla="*/ 1076326 h 1352551"/>
                <a:gd name="connsiteX271" fmla="*/ 454818 w 2495550"/>
                <a:gd name="connsiteY271" fmla="*/ 1090613 h 1352551"/>
                <a:gd name="connsiteX272" fmla="*/ 447675 w 2495550"/>
                <a:gd name="connsiteY272" fmla="*/ 1088232 h 1352551"/>
                <a:gd name="connsiteX273" fmla="*/ 450056 w 2495550"/>
                <a:gd name="connsiteY273" fmla="*/ 1064420 h 1352551"/>
                <a:gd name="connsiteX274" fmla="*/ 452437 w 2495550"/>
                <a:gd name="connsiteY274" fmla="*/ 1040607 h 1352551"/>
                <a:gd name="connsiteX275" fmla="*/ 442912 w 2495550"/>
                <a:gd name="connsiteY275" fmla="*/ 1035845 h 1352551"/>
                <a:gd name="connsiteX276" fmla="*/ 440531 w 2495550"/>
                <a:gd name="connsiteY276" fmla="*/ 1052513 h 1352551"/>
                <a:gd name="connsiteX277" fmla="*/ 433387 w 2495550"/>
                <a:gd name="connsiteY277" fmla="*/ 1066801 h 1352551"/>
                <a:gd name="connsiteX278" fmla="*/ 409575 w 2495550"/>
                <a:gd name="connsiteY278" fmla="*/ 1057276 h 1352551"/>
                <a:gd name="connsiteX279" fmla="*/ 400050 w 2495550"/>
                <a:gd name="connsiteY279" fmla="*/ 1054895 h 1352551"/>
                <a:gd name="connsiteX280" fmla="*/ 400050 w 2495550"/>
                <a:gd name="connsiteY280" fmla="*/ 1073945 h 1352551"/>
                <a:gd name="connsiteX281" fmla="*/ 421481 w 2495550"/>
                <a:gd name="connsiteY281" fmla="*/ 1092995 h 1352551"/>
                <a:gd name="connsiteX282" fmla="*/ 392906 w 2495550"/>
                <a:gd name="connsiteY282" fmla="*/ 1095376 h 1352551"/>
                <a:gd name="connsiteX283" fmla="*/ 388143 w 2495550"/>
                <a:gd name="connsiteY283" fmla="*/ 1104901 h 1352551"/>
                <a:gd name="connsiteX284" fmla="*/ 359568 w 2495550"/>
                <a:gd name="connsiteY284" fmla="*/ 1095376 h 1352551"/>
                <a:gd name="connsiteX285" fmla="*/ 359568 w 2495550"/>
                <a:gd name="connsiteY285" fmla="*/ 1114426 h 1352551"/>
                <a:gd name="connsiteX286" fmla="*/ 350043 w 2495550"/>
                <a:gd name="connsiteY286" fmla="*/ 1126332 h 1352551"/>
                <a:gd name="connsiteX287" fmla="*/ 340518 w 2495550"/>
                <a:gd name="connsiteY287" fmla="*/ 1126332 h 1352551"/>
                <a:gd name="connsiteX288" fmla="*/ 333375 w 2495550"/>
                <a:gd name="connsiteY288" fmla="*/ 1092995 h 1352551"/>
                <a:gd name="connsiteX289" fmla="*/ 307181 w 2495550"/>
                <a:gd name="connsiteY289" fmla="*/ 1078707 h 1352551"/>
                <a:gd name="connsiteX290" fmla="*/ 288131 w 2495550"/>
                <a:gd name="connsiteY290" fmla="*/ 1066801 h 1352551"/>
                <a:gd name="connsiteX291" fmla="*/ 295275 w 2495550"/>
                <a:gd name="connsiteY291" fmla="*/ 1016795 h 1352551"/>
                <a:gd name="connsiteX292" fmla="*/ 302418 w 2495550"/>
                <a:gd name="connsiteY292" fmla="*/ 983457 h 1352551"/>
                <a:gd name="connsiteX293" fmla="*/ 345281 w 2495550"/>
                <a:gd name="connsiteY293" fmla="*/ 959645 h 1352551"/>
                <a:gd name="connsiteX294" fmla="*/ 354806 w 2495550"/>
                <a:gd name="connsiteY294" fmla="*/ 942976 h 1352551"/>
                <a:gd name="connsiteX295" fmla="*/ 366712 w 2495550"/>
                <a:gd name="connsiteY295" fmla="*/ 916782 h 1352551"/>
                <a:gd name="connsiteX296" fmla="*/ 366712 w 2495550"/>
                <a:gd name="connsiteY296" fmla="*/ 916782 h 1352551"/>
                <a:gd name="connsiteX297" fmla="*/ 338137 w 2495550"/>
                <a:gd name="connsiteY297" fmla="*/ 923926 h 1352551"/>
                <a:gd name="connsiteX298" fmla="*/ 330993 w 2495550"/>
                <a:gd name="connsiteY298" fmla="*/ 900113 h 1352551"/>
                <a:gd name="connsiteX299" fmla="*/ 328612 w 2495550"/>
                <a:gd name="connsiteY299" fmla="*/ 921545 h 1352551"/>
                <a:gd name="connsiteX300" fmla="*/ 316706 w 2495550"/>
                <a:gd name="connsiteY300" fmla="*/ 954882 h 1352551"/>
                <a:gd name="connsiteX301" fmla="*/ 304800 w 2495550"/>
                <a:gd name="connsiteY301" fmla="*/ 947738 h 1352551"/>
                <a:gd name="connsiteX302" fmla="*/ 304800 w 2495550"/>
                <a:gd name="connsiteY302" fmla="*/ 923926 h 1352551"/>
                <a:gd name="connsiteX303" fmla="*/ 304800 w 2495550"/>
                <a:gd name="connsiteY303" fmla="*/ 912020 h 1352551"/>
                <a:gd name="connsiteX304" fmla="*/ 295275 w 2495550"/>
                <a:gd name="connsiteY304" fmla="*/ 900113 h 1352551"/>
                <a:gd name="connsiteX305" fmla="*/ 285750 w 2495550"/>
                <a:gd name="connsiteY305" fmla="*/ 907257 h 1352551"/>
                <a:gd name="connsiteX306" fmla="*/ 280987 w 2495550"/>
                <a:gd name="connsiteY306" fmla="*/ 942976 h 1352551"/>
                <a:gd name="connsiteX307" fmla="*/ 297656 w 2495550"/>
                <a:gd name="connsiteY307" fmla="*/ 962026 h 1352551"/>
                <a:gd name="connsiteX308" fmla="*/ 292893 w 2495550"/>
                <a:gd name="connsiteY308" fmla="*/ 981076 h 1352551"/>
                <a:gd name="connsiteX309" fmla="*/ 280987 w 2495550"/>
                <a:gd name="connsiteY309" fmla="*/ 1012032 h 1352551"/>
                <a:gd name="connsiteX310" fmla="*/ 266700 w 2495550"/>
                <a:gd name="connsiteY310" fmla="*/ 1035845 h 1352551"/>
                <a:gd name="connsiteX311" fmla="*/ 223837 w 2495550"/>
                <a:gd name="connsiteY311" fmla="*/ 1023938 h 1352551"/>
                <a:gd name="connsiteX312" fmla="*/ 216693 w 2495550"/>
                <a:gd name="connsiteY312" fmla="*/ 992982 h 1352551"/>
                <a:gd name="connsiteX313" fmla="*/ 173831 w 2495550"/>
                <a:gd name="connsiteY313" fmla="*/ 966788 h 1352551"/>
                <a:gd name="connsiteX314" fmla="*/ 121443 w 2495550"/>
                <a:gd name="connsiteY314" fmla="*/ 945357 h 1352551"/>
                <a:gd name="connsiteX315" fmla="*/ 78581 w 2495550"/>
                <a:gd name="connsiteY315" fmla="*/ 907257 h 1352551"/>
                <a:gd name="connsiteX316" fmla="*/ 52387 w 2495550"/>
                <a:gd name="connsiteY316" fmla="*/ 869157 h 1352551"/>
                <a:gd name="connsiteX317" fmla="*/ 28575 w 2495550"/>
                <a:gd name="connsiteY317" fmla="*/ 809626 h 1352551"/>
                <a:gd name="connsiteX318" fmla="*/ 16668 w 2495550"/>
                <a:gd name="connsiteY318" fmla="*/ 740570 h 1352551"/>
                <a:gd name="connsiteX319" fmla="*/ 19050 w 2495550"/>
                <a:gd name="connsiteY319" fmla="*/ 681038 h 1352551"/>
                <a:gd name="connsiteX320" fmla="*/ 0 w 2495550"/>
                <a:gd name="connsiteY320" fmla="*/ 500064 h 1352551"/>
                <a:gd name="connsiteX321" fmla="*/ 11905 w 2495550"/>
                <a:gd name="connsiteY321" fmla="*/ 0 h 1352551"/>
                <a:gd name="connsiteX322" fmla="*/ 2059781 w 2495550"/>
                <a:gd name="connsiteY322" fmla="*/ 1 h 13525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Lst>
              <a:rect l="l" t="t" r="r" b="b"/>
              <a:pathLst>
                <a:path w="2495550" h="1352551">
                  <a:moveTo>
                    <a:pt x="2059781" y="1"/>
                  </a:moveTo>
                  <a:cubicBezTo>
                    <a:pt x="2062956" y="7939"/>
                    <a:pt x="2070893" y="30163"/>
                    <a:pt x="2074068" y="38101"/>
                  </a:cubicBezTo>
                  <a:cubicBezTo>
                    <a:pt x="2077243" y="51595"/>
                    <a:pt x="2080418" y="79376"/>
                    <a:pt x="2083593" y="92870"/>
                  </a:cubicBezTo>
                  <a:cubicBezTo>
                    <a:pt x="2087562" y="107157"/>
                    <a:pt x="2101056" y="123826"/>
                    <a:pt x="2105025" y="138113"/>
                  </a:cubicBezTo>
                  <a:cubicBezTo>
                    <a:pt x="2106612" y="146844"/>
                    <a:pt x="2101056" y="179389"/>
                    <a:pt x="2102643" y="188120"/>
                  </a:cubicBezTo>
                  <a:cubicBezTo>
                    <a:pt x="2104231" y="196851"/>
                    <a:pt x="2101849" y="220663"/>
                    <a:pt x="2102643" y="233363"/>
                  </a:cubicBezTo>
                  <a:cubicBezTo>
                    <a:pt x="2104231" y="243682"/>
                    <a:pt x="2096293" y="273051"/>
                    <a:pt x="2097881" y="283370"/>
                  </a:cubicBezTo>
                  <a:cubicBezTo>
                    <a:pt x="2098675" y="292101"/>
                    <a:pt x="2111374" y="315120"/>
                    <a:pt x="2112168" y="323851"/>
                  </a:cubicBezTo>
                  <a:cubicBezTo>
                    <a:pt x="2116137" y="337345"/>
                    <a:pt x="2122487" y="341313"/>
                    <a:pt x="2126456" y="354807"/>
                  </a:cubicBezTo>
                  <a:cubicBezTo>
                    <a:pt x="2128837" y="361951"/>
                    <a:pt x="2119312" y="385763"/>
                    <a:pt x="2121693" y="392907"/>
                  </a:cubicBezTo>
                  <a:cubicBezTo>
                    <a:pt x="2123281" y="400051"/>
                    <a:pt x="2134393" y="423863"/>
                    <a:pt x="2135981" y="431007"/>
                  </a:cubicBezTo>
                  <a:cubicBezTo>
                    <a:pt x="2139950" y="438945"/>
                    <a:pt x="2158206" y="451644"/>
                    <a:pt x="2162175" y="459582"/>
                  </a:cubicBezTo>
                  <a:cubicBezTo>
                    <a:pt x="2165350" y="466726"/>
                    <a:pt x="2182812" y="478632"/>
                    <a:pt x="2185987" y="485776"/>
                  </a:cubicBezTo>
                  <a:cubicBezTo>
                    <a:pt x="2188368" y="492126"/>
                    <a:pt x="2193131" y="515145"/>
                    <a:pt x="2195512" y="521495"/>
                  </a:cubicBezTo>
                  <a:cubicBezTo>
                    <a:pt x="2205037" y="552451"/>
                    <a:pt x="2224087" y="607220"/>
                    <a:pt x="2233612" y="638176"/>
                  </a:cubicBezTo>
                  <a:lnTo>
                    <a:pt x="2255043" y="723901"/>
                  </a:lnTo>
                  <a:lnTo>
                    <a:pt x="2283618" y="769145"/>
                  </a:lnTo>
                  <a:lnTo>
                    <a:pt x="2305050" y="826295"/>
                  </a:lnTo>
                  <a:lnTo>
                    <a:pt x="2314575" y="876301"/>
                  </a:lnTo>
                  <a:lnTo>
                    <a:pt x="2357437" y="914401"/>
                  </a:lnTo>
                  <a:lnTo>
                    <a:pt x="2359818" y="954882"/>
                  </a:lnTo>
                  <a:lnTo>
                    <a:pt x="2364581" y="969170"/>
                  </a:lnTo>
                  <a:lnTo>
                    <a:pt x="2381250" y="983457"/>
                  </a:lnTo>
                  <a:lnTo>
                    <a:pt x="2376487" y="1000126"/>
                  </a:lnTo>
                  <a:lnTo>
                    <a:pt x="2409825" y="1023938"/>
                  </a:lnTo>
                  <a:lnTo>
                    <a:pt x="2426493" y="1064420"/>
                  </a:lnTo>
                  <a:lnTo>
                    <a:pt x="2407443" y="1073945"/>
                  </a:lnTo>
                  <a:lnTo>
                    <a:pt x="2393156" y="1052513"/>
                  </a:lnTo>
                  <a:lnTo>
                    <a:pt x="2381250" y="1040607"/>
                  </a:lnTo>
                  <a:lnTo>
                    <a:pt x="2371725" y="1040607"/>
                  </a:lnTo>
                  <a:lnTo>
                    <a:pt x="2369343" y="1062038"/>
                  </a:lnTo>
                  <a:lnTo>
                    <a:pt x="2388393" y="1095376"/>
                  </a:lnTo>
                  <a:lnTo>
                    <a:pt x="2402681" y="1109663"/>
                  </a:lnTo>
                  <a:lnTo>
                    <a:pt x="2416968" y="1090613"/>
                  </a:lnTo>
                  <a:lnTo>
                    <a:pt x="2431256" y="1095376"/>
                  </a:lnTo>
                  <a:lnTo>
                    <a:pt x="2438400" y="1121570"/>
                  </a:lnTo>
                  <a:lnTo>
                    <a:pt x="2440781" y="1133476"/>
                  </a:lnTo>
                  <a:lnTo>
                    <a:pt x="2416968" y="1135857"/>
                  </a:lnTo>
                  <a:lnTo>
                    <a:pt x="2431256" y="1157288"/>
                  </a:lnTo>
                  <a:lnTo>
                    <a:pt x="2459831" y="1164432"/>
                  </a:lnTo>
                  <a:lnTo>
                    <a:pt x="2478881" y="1195388"/>
                  </a:lnTo>
                  <a:lnTo>
                    <a:pt x="2471737" y="1240632"/>
                  </a:lnTo>
                  <a:lnTo>
                    <a:pt x="2476500" y="1295401"/>
                  </a:lnTo>
                  <a:lnTo>
                    <a:pt x="2495550" y="1352551"/>
                  </a:lnTo>
                  <a:lnTo>
                    <a:pt x="2474118" y="1352551"/>
                  </a:lnTo>
                  <a:lnTo>
                    <a:pt x="2445543" y="1340645"/>
                  </a:lnTo>
                  <a:lnTo>
                    <a:pt x="2428875" y="1340645"/>
                  </a:lnTo>
                  <a:lnTo>
                    <a:pt x="2412206" y="1331120"/>
                  </a:lnTo>
                  <a:lnTo>
                    <a:pt x="2395537" y="1321595"/>
                  </a:lnTo>
                  <a:lnTo>
                    <a:pt x="2400300" y="1273970"/>
                  </a:lnTo>
                  <a:lnTo>
                    <a:pt x="2352675" y="1250157"/>
                  </a:lnTo>
                  <a:cubicBezTo>
                    <a:pt x="2339975" y="1246188"/>
                    <a:pt x="2348309" y="1227534"/>
                    <a:pt x="2336006" y="1216819"/>
                  </a:cubicBezTo>
                  <a:cubicBezTo>
                    <a:pt x="2323703" y="1206104"/>
                    <a:pt x="2291556" y="1192611"/>
                    <a:pt x="2278856" y="1185864"/>
                  </a:cubicBezTo>
                  <a:cubicBezTo>
                    <a:pt x="2265362" y="1189833"/>
                    <a:pt x="2249487" y="1174751"/>
                    <a:pt x="2235993" y="1178720"/>
                  </a:cubicBezTo>
                  <a:lnTo>
                    <a:pt x="2209800" y="1193007"/>
                  </a:lnTo>
                  <a:lnTo>
                    <a:pt x="2195512" y="1190626"/>
                  </a:lnTo>
                  <a:lnTo>
                    <a:pt x="2200275" y="1173957"/>
                  </a:lnTo>
                  <a:lnTo>
                    <a:pt x="2240756" y="1138239"/>
                  </a:lnTo>
                  <a:lnTo>
                    <a:pt x="2216943" y="1128713"/>
                  </a:lnTo>
                  <a:lnTo>
                    <a:pt x="2193131" y="1159670"/>
                  </a:lnTo>
                  <a:lnTo>
                    <a:pt x="2171700" y="1169195"/>
                  </a:lnTo>
                  <a:lnTo>
                    <a:pt x="2164556" y="1157288"/>
                  </a:lnTo>
                  <a:lnTo>
                    <a:pt x="2155031" y="1152526"/>
                  </a:lnTo>
                  <a:lnTo>
                    <a:pt x="2135981" y="1157288"/>
                  </a:lnTo>
                  <a:lnTo>
                    <a:pt x="2107406" y="1147763"/>
                  </a:lnTo>
                  <a:lnTo>
                    <a:pt x="2093119" y="1145383"/>
                  </a:lnTo>
                  <a:lnTo>
                    <a:pt x="2066924" y="1131094"/>
                  </a:lnTo>
                  <a:lnTo>
                    <a:pt x="2052638" y="1135857"/>
                  </a:lnTo>
                  <a:cubicBezTo>
                    <a:pt x="2042319" y="1129507"/>
                    <a:pt x="2018109" y="1140222"/>
                    <a:pt x="2007393" y="1128713"/>
                  </a:cubicBezTo>
                  <a:cubicBezTo>
                    <a:pt x="1996677" y="1117204"/>
                    <a:pt x="2001837" y="1101726"/>
                    <a:pt x="1993106" y="1100138"/>
                  </a:cubicBezTo>
                  <a:lnTo>
                    <a:pt x="1969293" y="1119188"/>
                  </a:lnTo>
                  <a:lnTo>
                    <a:pt x="1952625" y="1143001"/>
                  </a:lnTo>
                  <a:lnTo>
                    <a:pt x="1938337" y="1109663"/>
                  </a:lnTo>
                  <a:lnTo>
                    <a:pt x="1938337" y="1088232"/>
                  </a:lnTo>
                  <a:lnTo>
                    <a:pt x="1909762" y="1062038"/>
                  </a:lnTo>
                  <a:lnTo>
                    <a:pt x="1885950" y="1047751"/>
                  </a:lnTo>
                  <a:lnTo>
                    <a:pt x="1866900" y="1033463"/>
                  </a:lnTo>
                  <a:lnTo>
                    <a:pt x="1859756" y="1021557"/>
                  </a:lnTo>
                  <a:lnTo>
                    <a:pt x="1821656" y="1016795"/>
                  </a:lnTo>
                  <a:lnTo>
                    <a:pt x="1785937" y="1012032"/>
                  </a:lnTo>
                  <a:lnTo>
                    <a:pt x="1766887" y="985838"/>
                  </a:lnTo>
                  <a:lnTo>
                    <a:pt x="1726406" y="966788"/>
                  </a:lnTo>
                  <a:lnTo>
                    <a:pt x="1695450" y="952501"/>
                  </a:lnTo>
                  <a:lnTo>
                    <a:pt x="1676400" y="950120"/>
                  </a:lnTo>
                  <a:lnTo>
                    <a:pt x="1676400" y="926307"/>
                  </a:lnTo>
                  <a:lnTo>
                    <a:pt x="1657350" y="933451"/>
                  </a:lnTo>
                  <a:lnTo>
                    <a:pt x="1657350" y="933451"/>
                  </a:lnTo>
                  <a:lnTo>
                    <a:pt x="1635918" y="897732"/>
                  </a:lnTo>
                  <a:lnTo>
                    <a:pt x="1612106" y="876301"/>
                  </a:lnTo>
                  <a:lnTo>
                    <a:pt x="1597818" y="869157"/>
                  </a:lnTo>
                  <a:lnTo>
                    <a:pt x="1597818" y="850107"/>
                  </a:lnTo>
                  <a:lnTo>
                    <a:pt x="1619250" y="840582"/>
                  </a:lnTo>
                  <a:lnTo>
                    <a:pt x="1650206" y="847726"/>
                  </a:lnTo>
                  <a:lnTo>
                    <a:pt x="1674018" y="833438"/>
                  </a:lnTo>
                  <a:cubicBezTo>
                    <a:pt x="1677987" y="829469"/>
                    <a:pt x="1680766" y="825501"/>
                    <a:pt x="1685925" y="821532"/>
                  </a:cubicBezTo>
                  <a:cubicBezTo>
                    <a:pt x="1691085" y="817563"/>
                    <a:pt x="1698625" y="813595"/>
                    <a:pt x="1704975" y="809626"/>
                  </a:cubicBezTo>
                  <a:lnTo>
                    <a:pt x="1666875" y="776288"/>
                  </a:lnTo>
                  <a:cubicBezTo>
                    <a:pt x="1661319" y="781051"/>
                    <a:pt x="1646237" y="778669"/>
                    <a:pt x="1640681" y="783432"/>
                  </a:cubicBezTo>
                  <a:lnTo>
                    <a:pt x="1643061" y="800101"/>
                  </a:lnTo>
                  <a:lnTo>
                    <a:pt x="1624012" y="807244"/>
                  </a:lnTo>
                  <a:lnTo>
                    <a:pt x="1597819" y="814388"/>
                  </a:lnTo>
                  <a:lnTo>
                    <a:pt x="1576387" y="823913"/>
                  </a:lnTo>
                  <a:lnTo>
                    <a:pt x="1569243" y="840582"/>
                  </a:lnTo>
                  <a:lnTo>
                    <a:pt x="1547812" y="840582"/>
                  </a:lnTo>
                  <a:lnTo>
                    <a:pt x="1533525" y="850107"/>
                  </a:lnTo>
                  <a:lnTo>
                    <a:pt x="1502568" y="845345"/>
                  </a:lnTo>
                  <a:lnTo>
                    <a:pt x="1454943" y="840582"/>
                  </a:lnTo>
                  <a:lnTo>
                    <a:pt x="1433512" y="826295"/>
                  </a:lnTo>
                  <a:lnTo>
                    <a:pt x="1402556" y="828676"/>
                  </a:lnTo>
                  <a:lnTo>
                    <a:pt x="1376362" y="838201"/>
                  </a:lnTo>
                  <a:lnTo>
                    <a:pt x="1359693" y="833438"/>
                  </a:lnTo>
                  <a:lnTo>
                    <a:pt x="1340643" y="804863"/>
                  </a:lnTo>
                  <a:lnTo>
                    <a:pt x="1340643" y="792957"/>
                  </a:lnTo>
                  <a:lnTo>
                    <a:pt x="1331118" y="816770"/>
                  </a:lnTo>
                  <a:lnTo>
                    <a:pt x="1335881" y="850107"/>
                  </a:lnTo>
                  <a:lnTo>
                    <a:pt x="1328737" y="869157"/>
                  </a:lnTo>
                  <a:lnTo>
                    <a:pt x="1300162" y="869157"/>
                  </a:lnTo>
                  <a:lnTo>
                    <a:pt x="1281112" y="854870"/>
                  </a:lnTo>
                  <a:lnTo>
                    <a:pt x="1259681" y="854870"/>
                  </a:lnTo>
                  <a:lnTo>
                    <a:pt x="1235868" y="845345"/>
                  </a:lnTo>
                  <a:lnTo>
                    <a:pt x="1228725" y="838201"/>
                  </a:lnTo>
                  <a:lnTo>
                    <a:pt x="1228725" y="814388"/>
                  </a:lnTo>
                  <a:lnTo>
                    <a:pt x="1231106" y="790576"/>
                  </a:lnTo>
                  <a:lnTo>
                    <a:pt x="1235868" y="766763"/>
                  </a:lnTo>
                  <a:lnTo>
                    <a:pt x="1252537" y="752476"/>
                  </a:lnTo>
                  <a:lnTo>
                    <a:pt x="1259681" y="745332"/>
                  </a:lnTo>
                  <a:lnTo>
                    <a:pt x="1250156" y="721520"/>
                  </a:lnTo>
                  <a:lnTo>
                    <a:pt x="1216818" y="692945"/>
                  </a:lnTo>
                  <a:lnTo>
                    <a:pt x="1193006" y="676276"/>
                  </a:lnTo>
                  <a:lnTo>
                    <a:pt x="1178718" y="657226"/>
                  </a:lnTo>
                  <a:lnTo>
                    <a:pt x="1178718" y="657226"/>
                  </a:lnTo>
                  <a:lnTo>
                    <a:pt x="1183481" y="695326"/>
                  </a:lnTo>
                  <a:lnTo>
                    <a:pt x="1185862" y="723901"/>
                  </a:lnTo>
                  <a:lnTo>
                    <a:pt x="1212056" y="735807"/>
                  </a:lnTo>
                  <a:lnTo>
                    <a:pt x="1221581" y="750095"/>
                  </a:lnTo>
                  <a:lnTo>
                    <a:pt x="1212056" y="776288"/>
                  </a:lnTo>
                  <a:lnTo>
                    <a:pt x="1214437" y="802482"/>
                  </a:lnTo>
                  <a:lnTo>
                    <a:pt x="1207293" y="823913"/>
                  </a:lnTo>
                  <a:lnTo>
                    <a:pt x="1212056" y="842963"/>
                  </a:lnTo>
                  <a:lnTo>
                    <a:pt x="1212056" y="842963"/>
                  </a:lnTo>
                  <a:lnTo>
                    <a:pt x="1183481" y="842963"/>
                  </a:lnTo>
                  <a:lnTo>
                    <a:pt x="1166812" y="842963"/>
                  </a:lnTo>
                  <a:lnTo>
                    <a:pt x="1147762" y="852488"/>
                  </a:lnTo>
                  <a:lnTo>
                    <a:pt x="1131093" y="842963"/>
                  </a:lnTo>
                  <a:lnTo>
                    <a:pt x="1104900" y="852488"/>
                  </a:lnTo>
                  <a:lnTo>
                    <a:pt x="1083468" y="859632"/>
                  </a:lnTo>
                  <a:lnTo>
                    <a:pt x="1076325" y="847726"/>
                  </a:lnTo>
                  <a:lnTo>
                    <a:pt x="1047750" y="857251"/>
                  </a:lnTo>
                  <a:lnTo>
                    <a:pt x="1009650" y="828676"/>
                  </a:lnTo>
                  <a:lnTo>
                    <a:pt x="981075" y="831057"/>
                  </a:lnTo>
                  <a:lnTo>
                    <a:pt x="981075" y="854869"/>
                  </a:lnTo>
                  <a:lnTo>
                    <a:pt x="950118" y="857251"/>
                  </a:lnTo>
                  <a:lnTo>
                    <a:pt x="962025" y="833439"/>
                  </a:lnTo>
                  <a:lnTo>
                    <a:pt x="964406" y="809626"/>
                  </a:lnTo>
                  <a:lnTo>
                    <a:pt x="957262" y="773907"/>
                  </a:lnTo>
                  <a:lnTo>
                    <a:pt x="931068" y="783432"/>
                  </a:lnTo>
                  <a:lnTo>
                    <a:pt x="935832" y="790576"/>
                  </a:lnTo>
                  <a:lnTo>
                    <a:pt x="928687" y="804863"/>
                  </a:lnTo>
                  <a:lnTo>
                    <a:pt x="914400" y="828676"/>
                  </a:lnTo>
                  <a:lnTo>
                    <a:pt x="904875" y="833438"/>
                  </a:lnTo>
                  <a:lnTo>
                    <a:pt x="876300" y="804863"/>
                  </a:lnTo>
                  <a:lnTo>
                    <a:pt x="854868" y="792956"/>
                  </a:lnTo>
                  <a:lnTo>
                    <a:pt x="840581" y="783432"/>
                  </a:lnTo>
                  <a:lnTo>
                    <a:pt x="823912" y="764382"/>
                  </a:lnTo>
                  <a:lnTo>
                    <a:pt x="821531" y="738188"/>
                  </a:lnTo>
                  <a:lnTo>
                    <a:pt x="800100" y="697707"/>
                  </a:lnTo>
                  <a:lnTo>
                    <a:pt x="800100" y="723901"/>
                  </a:lnTo>
                  <a:lnTo>
                    <a:pt x="802481" y="762001"/>
                  </a:lnTo>
                  <a:lnTo>
                    <a:pt x="816768" y="797720"/>
                  </a:lnTo>
                  <a:lnTo>
                    <a:pt x="840581" y="838201"/>
                  </a:lnTo>
                  <a:lnTo>
                    <a:pt x="862012" y="859632"/>
                  </a:lnTo>
                  <a:lnTo>
                    <a:pt x="854868" y="878682"/>
                  </a:lnTo>
                  <a:lnTo>
                    <a:pt x="840581" y="907257"/>
                  </a:lnTo>
                  <a:lnTo>
                    <a:pt x="840581" y="907257"/>
                  </a:lnTo>
                  <a:lnTo>
                    <a:pt x="816768" y="907257"/>
                  </a:lnTo>
                  <a:lnTo>
                    <a:pt x="826293" y="873920"/>
                  </a:lnTo>
                  <a:lnTo>
                    <a:pt x="812006" y="890588"/>
                  </a:lnTo>
                  <a:lnTo>
                    <a:pt x="804862" y="866776"/>
                  </a:lnTo>
                  <a:lnTo>
                    <a:pt x="785812" y="869157"/>
                  </a:lnTo>
                  <a:lnTo>
                    <a:pt x="766762" y="866776"/>
                  </a:lnTo>
                  <a:lnTo>
                    <a:pt x="759618" y="857251"/>
                  </a:lnTo>
                  <a:lnTo>
                    <a:pt x="759618" y="857251"/>
                  </a:lnTo>
                  <a:lnTo>
                    <a:pt x="745331" y="854870"/>
                  </a:lnTo>
                  <a:lnTo>
                    <a:pt x="728662" y="854870"/>
                  </a:lnTo>
                  <a:lnTo>
                    <a:pt x="716756" y="871538"/>
                  </a:lnTo>
                  <a:lnTo>
                    <a:pt x="697706" y="871538"/>
                  </a:lnTo>
                  <a:lnTo>
                    <a:pt x="685800" y="857251"/>
                  </a:lnTo>
                  <a:lnTo>
                    <a:pt x="683418" y="857251"/>
                  </a:lnTo>
                  <a:lnTo>
                    <a:pt x="669131" y="871538"/>
                  </a:lnTo>
                  <a:lnTo>
                    <a:pt x="669131" y="885826"/>
                  </a:lnTo>
                  <a:lnTo>
                    <a:pt x="678656" y="895351"/>
                  </a:lnTo>
                  <a:lnTo>
                    <a:pt x="721518" y="895351"/>
                  </a:lnTo>
                  <a:lnTo>
                    <a:pt x="754856" y="895351"/>
                  </a:lnTo>
                  <a:lnTo>
                    <a:pt x="792956" y="892970"/>
                  </a:lnTo>
                  <a:lnTo>
                    <a:pt x="800100" y="904876"/>
                  </a:lnTo>
                  <a:lnTo>
                    <a:pt x="800100" y="904876"/>
                  </a:lnTo>
                  <a:lnTo>
                    <a:pt x="781050" y="928688"/>
                  </a:lnTo>
                  <a:lnTo>
                    <a:pt x="752475" y="935832"/>
                  </a:lnTo>
                  <a:lnTo>
                    <a:pt x="752475" y="935832"/>
                  </a:lnTo>
                  <a:lnTo>
                    <a:pt x="723900" y="923926"/>
                  </a:lnTo>
                  <a:lnTo>
                    <a:pt x="707231" y="914401"/>
                  </a:lnTo>
                  <a:lnTo>
                    <a:pt x="669131" y="914401"/>
                  </a:lnTo>
                  <a:lnTo>
                    <a:pt x="635793" y="919163"/>
                  </a:lnTo>
                  <a:lnTo>
                    <a:pt x="616743" y="902495"/>
                  </a:lnTo>
                  <a:lnTo>
                    <a:pt x="607218" y="864395"/>
                  </a:lnTo>
                  <a:lnTo>
                    <a:pt x="597693" y="850107"/>
                  </a:lnTo>
                  <a:lnTo>
                    <a:pt x="590550" y="833438"/>
                  </a:lnTo>
                  <a:lnTo>
                    <a:pt x="576262" y="840582"/>
                  </a:lnTo>
                  <a:lnTo>
                    <a:pt x="576262" y="864395"/>
                  </a:lnTo>
                  <a:lnTo>
                    <a:pt x="561975" y="850107"/>
                  </a:lnTo>
                  <a:lnTo>
                    <a:pt x="540543" y="842963"/>
                  </a:lnTo>
                  <a:lnTo>
                    <a:pt x="516731" y="845345"/>
                  </a:lnTo>
                  <a:lnTo>
                    <a:pt x="509587" y="866776"/>
                  </a:lnTo>
                  <a:lnTo>
                    <a:pt x="497681" y="871538"/>
                  </a:lnTo>
                  <a:lnTo>
                    <a:pt x="478631" y="871538"/>
                  </a:lnTo>
                  <a:lnTo>
                    <a:pt x="450056" y="881063"/>
                  </a:lnTo>
                  <a:lnTo>
                    <a:pt x="435768" y="904876"/>
                  </a:lnTo>
                  <a:lnTo>
                    <a:pt x="442912" y="912020"/>
                  </a:lnTo>
                  <a:lnTo>
                    <a:pt x="483393" y="890588"/>
                  </a:lnTo>
                  <a:lnTo>
                    <a:pt x="504825" y="895351"/>
                  </a:lnTo>
                  <a:lnTo>
                    <a:pt x="535781" y="883445"/>
                  </a:lnTo>
                  <a:lnTo>
                    <a:pt x="569118" y="909638"/>
                  </a:lnTo>
                  <a:lnTo>
                    <a:pt x="578643" y="935832"/>
                  </a:lnTo>
                  <a:lnTo>
                    <a:pt x="607218" y="928688"/>
                  </a:lnTo>
                  <a:lnTo>
                    <a:pt x="623887" y="950120"/>
                  </a:lnTo>
                  <a:lnTo>
                    <a:pt x="661987" y="954882"/>
                  </a:lnTo>
                  <a:lnTo>
                    <a:pt x="721518" y="964407"/>
                  </a:lnTo>
                  <a:lnTo>
                    <a:pt x="762000" y="971551"/>
                  </a:lnTo>
                  <a:lnTo>
                    <a:pt x="762000" y="971551"/>
                  </a:lnTo>
                  <a:lnTo>
                    <a:pt x="781050" y="954882"/>
                  </a:lnTo>
                  <a:cubicBezTo>
                    <a:pt x="789781" y="950120"/>
                    <a:pt x="796528" y="957264"/>
                    <a:pt x="807243" y="954883"/>
                  </a:cubicBezTo>
                  <a:cubicBezTo>
                    <a:pt x="817958" y="952502"/>
                    <a:pt x="832643" y="940595"/>
                    <a:pt x="845343" y="940595"/>
                  </a:cubicBezTo>
                  <a:lnTo>
                    <a:pt x="838200" y="954882"/>
                  </a:lnTo>
                  <a:lnTo>
                    <a:pt x="828675" y="969170"/>
                  </a:lnTo>
                  <a:lnTo>
                    <a:pt x="840581" y="978695"/>
                  </a:lnTo>
                  <a:lnTo>
                    <a:pt x="816768" y="997745"/>
                  </a:lnTo>
                  <a:lnTo>
                    <a:pt x="814387" y="1019176"/>
                  </a:lnTo>
                  <a:lnTo>
                    <a:pt x="807243" y="1031082"/>
                  </a:lnTo>
                  <a:lnTo>
                    <a:pt x="781050" y="1035845"/>
                  </a:lnTo>
                  <a:lnTo>
                    <a:pt x="788193" y="1059657"/>
                  </a:lnTo>
                  <a:lnTo>
                    <a:pt x="757237" y="1064420"/>
                  </a:lnTo>
                  <a:lnTo>
                    <a:pt x="742950" y="1047751"/>
                  </a:lnTo>
                  <a:lnTo>
                    <a:pt x="711993" y="1050132"/>
                  </a:lnTo>
                  <a:lnTo>
                    <a:pt x="685800" y="1057276"/>
                  </a:lnTo>
                  <a:lnTo>
                    <a:pt x="659606" y="1054895"/>
                  </a:lnTo>
                  <a:lnTo>
                    <a:pt x="638175" y="1052513"/>
                  </a:lnTo>
                  <a:lnTo>
                    <a:pt x="638175" y="1038226"/>
                  </a:lnTo>
                  <a:lnTo>
                    <a:pt x="616743" y="1040607"/>
                  </a:lnTo>
                  <a:lnTo>
                    <a:pt x="595312" y="1045370"/>
                  </a:lnTo>
                  <a:lnTo>
                    <a:pt x="588168" y="1035845"/>
                  </a:lnTo>
                  <a:lnTo>
                    <a:pt x="588168" y="1023938"/>
                  </a:lnTo>
                  <a:lnTo>
                    <a:pt x="588168" y="1023938"/>
                  </a:lnTo>
                  <a:lnTo>
                    <a:pt x="642937" y="1009651"/>
                  </a:lnTo>
                  <a:lnTo>
                    <a:pt x="664368" y="992982"/>
                  </a:lnTo>
                  <a:lnTo>
                    <a:pt x="664368" y="992982"/>
                  </a:lnTo>
                  <a:lnTo>
                    <a:pt x="664368" y="992982"/>
                  </a:lnTo>
                  <a:lnTo>
                    <a:pt x="614362" y="992982"/>
                  </a:lnTo>
                  <a:lnTo>
                    <a:pt x="597693" y="995363"/>
                  </a:lnTo>
                  <a:lnTo>
                    <a:pt x="595312" y="973932"/>
                  </a:lnTo>
                  <a:lnTo>
                    <a:pt x="566737" y="971551"/>
                  </a:lnTo>
                  <a:lnTo>
                    <a:pt x="576262" y="992982"/>
                  </a:lnTo>
                  <a:lnTo>
                    <a:pt x="561975" y="997745"/>
                  </a:lnTo>
                  <a:lnTo>
                    <a:pt x="528637" y="992982"/>
                  </a:lnTo>
                  <a:lnTo>
                    <a:pt x="509587" y="995363"/>
                  </a:lnTo>
                  <a:lnTo>
                    <a:pt x="523875" y="1012032"/>
                  </a:lnTo>
                  <a:lnTo>
                    <a:pt x="533400" y="1023938"/>
                  </a:lnTo>
                  <a:lnTo>
                    <a:pt x="523875" y="1033463"/>
                  </a:lnTo>
                  <a:lnTo>
                    <a:pt x="523875" y="1033463"/>
                  </a:lnTo>
                  <a:lnTo>
                    <a:pt x="514350" y="1059657"/>
                  </a:lnTo>
                  <a:lnTo>
                    <a:pt x="485775" y="1081088"/>
                  </a:lnTo>
                  <a:lnTo>
                    <a:pt x="471487" y="1076326"/>
                  </a:lnTo>
                  <a:lnTo>
                    <a:pt x="454818" y="1090613"/>
                  </a:lnTo>
                  <a:lnTo>
                    <a:pt x="447675" y="1088232"/>
                  </a:lnTo>
                  <a:lnTo>
                    <a:pt x="450056" y="1064420"/>
                  </a:lnTo>
                  <a:lnTo>
                    <a:pt x="452437" y="1040607"/>
                  </a:lnTo>
                  <a:lnTo>
                    <a:pt x="442912" y="1035845"/>
                  </a:lnTo>
                  <a:lnTo>
                    <a:pt x="440531" y="1052513"/>
                  </a:lnTo>
                  <a:lnTo>
                    <a:pt x="433387" y="1066801"/>
                  </a:lnTo>
                  <a:lnTo>
                    <a:pt x="409575" y="1057276"/>
                  </a:lnTo>
                  <a:lnTo>
                    <a:pt x="400050" y="1054895"/>
                  </a:lnTo>
                  <a:lnTo>
                    <a:pt x="400050" y="1073945"/>
                  </a:lnTo>
                  <a:lnTo>
                    <a:pt x="421481" y="1092995"/>
                  </a:lnTo>
                  <a:lnTo>
                    <a:pt x="392906" y="1095376"/>
                  </a:lnTo>
                  <a:lnTo>
                    <a:pt x="388143" y="1104901"/>
                  </a:lnTo>
                  <a:lnTo>
                    <a:pt x="359568" y="1095376"/>
                  </a:lnTo>
                  <a:lnTo>
                    <a:pt x="359568" y="1114426"/>
                  </a:lnTo>
                  <a:lnTo>
                    <a:pt x="350043" y="1126332"/>
                  </a:lnTo>
                  <a:lnTo>
                    <a:pt x="340518" y="1126332"/>
                  </a:lnTo>
                  <a:lnTo>
                    <a:pt x="333375" y="1092995"/>
                  </a:lnTo>
                  <a:lnTo>
                    <a:pt x="307181" y="1078707"/>
                  </a:lnTo>
                  <a:lnTo>
                    <a:pt x="288131" y="1066801"/>
                  </a:lnTo>
                  <a:lnTo>
                    <a:pt x="295275" y="1016795"/>
                  </a:lnTo>
                  <a:lnTo>
                    <a:pt x="302418" y="983457"/>
                  </a:lnTo>
                  <a:lnTo>
                    <a:pt x="345281" y="959645"/>
                  </a:lnTo>
                  <a:lnTo>
                    <a:pt x="354806" y="942976"/>
                  </a:lnTo>
                  <a:lnTo>
                    <a:pt x="366712" y="916782"/>
                  </a:lnTo>
                  <a:lnTo>
                    <a:pt x="366712" y="916782"/>
                  </a:lnTo>
                  <a:lnTo>
                    <a:pt x="338137" y="923926"/>
                  </a:lnTo>
                  <a:lnTo>
                    <a:pt x="330993" y="900113"/>
                  </a:lnTo>
                  <a:lnTo>
                    <a:pt x="328612" y="921545"/>
                  </a:lnTo>
                  <a:lnTo>
                    <a:pt x="316706" y="954882"/>
                  </a:lnTo>
                  <a:lnTo>
                    <a:pt x="304800" y="947738"/>
                  </a:lnTo>
                  <a:lnTo>
                    <a:pt x="304800" y="923926"/>
                  </a:lnTo>
                  <a:lnTo>
                    <a:pt x="304800" y="912020"/>
                  </a:lnTo>
                  <a:lnTo>
                    <a:pt x="295275" y="900113"/>
                  </a:lnTo>
                  <a:lnTo>
                    <a:pt x="285750" y="907257"/>
                  </a:lnTo>
                  <a:lnTo>
                    <a:pt x="280987" y="942976"/>
                  </a:lnTo>
                  <a:lnTo>
                    <a:pt x="297656" y="962026"/>
                  </a:lnTo>
                  <a:lnTo>
                    <a:pt x="292893" y="981076"/>
                  </a:lnTo>
                  <a:lnTo>
                    <a:pt x="280987" y="1012032"/>
                  </a:lnTo>
                  <a:lnTo>
                    <a:pt x="266700" y="1035845"/>
                  </a:lnTo>
                  <a:lnTo>
                    <a:pt x="223837" y="1023938"/>
                  </a:lnTo>
                  <a:lnTo>
                    <a:pt x="216693" y="992982"/>
                  </a:lnTo>
                  <a:lnTo>
                    <a:pt x="173831" y="966788"/>
                  </a:lnTo>
                  <a:lnTo>
                    <a:pt x="121443" y="945357"/>
                  </a:lnTo>
                  <a:lnTo>
                    <a:pt x="78581" y="907257"/>
                  </a:lnTo>
                  <a:lnTo>
                    <a:pt x="52387" y="869157"/>
                  </a:lnTo>
                  <a:lnTo>
                    <a:pt x="28575" y="809626"/>
                  </a:lnTo>
                  <a:lnTo>
                    <a:pt x="16668" y="740570"/>
                  </a:lnTo>
                  <a:lnTo>
                    <a:pt x="19050" y="681038"/>
                  </a:lnTo>
                  <a:cubicBezTo>
                    <a:pt x="17462" y="624682"/>
                    <a:pt x="1588" y="556420"/>
                    <a:pt x="0" y="500064"/>
                  </a:cubicBezTo>
                  <a:cubicBezTo>
                    <a:pt x="793" y="334964"/>
                    <a:pt x="11112" y="165100"/>
                    <a:pt x="11905" y="0"/>
                  </a:cubicBezTo>
                  <a:lnTo>
                    <a:pt x="2059781" y="1"/>
                  </a:lnTo>
                  <a:close/>
                </a:path>
              </a:pathLst>
            </a:custGeom>
            <a:solidFill>
              <a:schemeClr val="tx2">
                <a:lumMod val="25000"/>
                <a:alpha val="40000"/>
              </a:schemeClr>
            </a:solidFill>
            <a:ln w="381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5" name="Freeform 4"/>
            <p:cNvSpPr/>
            <p:nvPr/>
          </p:nvSpPr>
          <p:spPr>
            <a:xfrm>
              <a:off x="3754956" y="1167815"/>
              <a:ext cx="456485" cy="398621"/>
            </a:xfrm>
            <a:custGeom>
              <a:avLst/>
              <a:gdLst>
                <a:gd name="connsiteX0" fmla="*/ 507206 w 507206"/>
                <a:gd name="connsiteY0" fmla="*/ 123825 h 442912"/>
                <a:gd name="connsiteX1" fmla="*/ 476250 w 507206"/>
                <a:gd name="connsiteY1" fmla="*/ 166687 h 442912"/>
                <a:gd name="connsiteX2" fmla="*/ 488156 w 507206"/>
                <a:gd name="connsiteY2" fmla="*/ 185737 h 442912"/>
                <a:gd name="connsiteX3" fmla="*/ 459581 w 507206"/>
                <a:gd name="connsiteY3" fmla="*/ 178593 h 442912"/>
                <a:gd name="connsiteX4" fmla="*/ 438150 w 507206"/>
                <a:gd name="connsiteY4" fmla="*/ 197643 h 442912"/>
                <a:gd name="connsiteX5" fmla="*/ 457200 w 507206"/>
                <a:gd name="connsiteY5" fmla="*/ 209550 h 442912"/>
                <a:gd name="connsiteX6" fmla="*/ 442912 w 507206"/>
                <a:gd name="connsiteY6" fmla="*/ 226218 h 442912"/>
                <a:gd name="connsiteX7" fmla="*/ 435769 w 507206"/>
                <a:gd name="connsiteY7" fmla="*/ 242887 h 442912"/>
                <a:gd name="connsiteX8" fmla="*/ 431006 w 507206"/>
                <a:gd name="connsiteY8" fmla="*/ 269081 h 442912"/>
                <a:gd name="connsiteX9" fmla="*/ 442912 w 507206"/>
                <a:gd name="connsiteY9" fmla="*/ 280987 h 442912"/>
                <a:gd name="connsiteX10" fmla="*/ 407194 w 507206"/>
                <a:gd name="connsiteY10" fmla="*/ 273843 h 442912"/>
                <a:gd name="connsiteX11" fmla="*/ 400050 w 507206"/>
                <a:gd name="connsiteY11" fmla="*/ 309562 h 442912"/>
                <a:gd name="connsiteX12" fmla="*/ 373856 w 507206"/>
                <a:gd name="connsiteY12" fmla="*/ 311943 h 442912"/>
                <a:gd name="connsiteX13" fmla="*/ 345281 w 507206"/>
                <a:gd name="connsiteY13" fmla="*/ 311943 h 442912"/>
                <a:gd name="connsiteX14" fmla="*/ 311944 w 507206"/>
                <a:gd name="connsiteY14" fmla="*/ 311943 h 442912"/>
                <a:gd name="connsiteX15" fmla="*/ 309562 w 507206"/>
                <a:gd name="connsiteY15" fmla="*/ 321468 h 442912"/>
                <a:gd name="connsiteX16" fmla="*/ 309562 w 507206"/>
                <a:gd name="connsiteY16" fmla="*/ 352425 h 442912"/>
                <a:gd name="connsiteX17" fmla="*/ 304800 w 507206"/>
                <a:gd name="connsiteY17" fmla="*/ 378618 h 442912"/>
                <a:gd name="connsiteX18" fmla="*/ 307181 w 507206"/>
                <a:gd name="connsiteY18" fmla="*/ 411956 h 442912"/>
                <a:gd name="connsiteX19" fmla="*/ 273844 w 507206"/>
                <a:gd name="connsiteY19" fmla="*/ 433387 h 442912"/>
                <a:gd name="connsiteX20" fmla="*/ 252412 w 507206"/>
                <a:gd name="connsiteY20" fmla="*/ 442912 h 442912"/>
                <a:gd name="connsiteX21" fmla="*/ 226219 w 507206"/>
                <a:gd name="connsiteY21" fmla="*/ 416718 h 442912"/>
                <a:gd name="connsiteX22" fmla="*/ 190500 w 507206"/>
                <a:gd name="connsiteY22" fmla="*/ 378618 h 442912"/>
                <a:gd name="connsiteX23" fmla="*/ 159544 w 507206"/>
                <a:gd name="connsiteY23" fmla="*/ 373856 h 442912"/>
                <a:gd name="connsiteX24" fmla="*/ 114300 w 507206"/>
                <a:gd name="connsiteY24" fmla="*/ 404812 h 442912"/>
                <a:gd name="connsiteX25" fmla="*/ 92869 w 507206"/>
                <a:gd name="connsiteY25" fmla="*/ 404812 h 442912"/>
                <a:gd name="connsiteX26" fmla="*/ 45244 w 507206"/>
                <a:gd name="connsiteY26" fmla="*/ 328612 h 442912"/>
                <a:gd name="connsiteX27" fmla="*/ 19050 w 507206"/>
                <a:gd name="connsiteY27" fmla="*/ 271462 h 442912"/>
                <a:gd name="connsiteX28" fmla="*/ 28575 w 507206"/>
                <a:gd name="connsiteY28" fmla="*/ 211931 h 442912"/>
                <a:gd name="connsiteX29" fmla="*/ 28575 w 507206"/>
                <a:gd name="connsiteY29" fmla="*/ 185737 h 442912"/>
                <a:gd name="connsiteX30" fmla="*/ 14287 w 507206"/>
                <a:gd name="connsiteY30" fmla="*/ 166687 h 442912"/>
                <a:gd name="connsiteX31" fmla="*/ 26194 w 507206"/>
                <a:gd name="connsiteY31" fmla="*/ 126206 h 442912"/>
                <a:gd name="connsiteX32" fmla="*/ 26194 w 507206"/>
                <a:gd name="connsiteY32" fmla="*/ 85725 h 442912"/>
                <a:gd name="connsiteX33" fmla="*/ 16669 w 507206"/>
                <a:gd name="connsiteY33" fmla="*/ 59531 h 442912"/>
                <a:gd name="connsiteX34" fmla="*/ 0 w 507206"/>
                <a:gd name="connsiteY34" fmla="*/ 40481 h 442912"/>
                <a:gd name="connsiteX35" fmla="*/ 11906 w 507206"/>
                <a:gd name="connsiteY35" fmla="*/ 19050 h 442912"/>
                <a:gd name="connsiteX36" fmla="*/ 40481 w 507206"/>
                <a:gd name="connsiteY36" fmla="*/ 7143 h 442912"/>
                <a:gd name="connsiteX37" fmla="*/ 71437 w 507206"/>
                <a:gd name="connsiteY37" fmla="*/ 0 h 442912"/>
                <a:gd name="connsiteX38" fmla="*/ 164306 w 507206"/>
                <a:gd name="connsiteY38" fmla="*/ 0 h 442912"/>
                <a:gd name="connsiteX39" fmla="*/ 242887 w 507206"/>
                <a:gd name="connsiteY39" fmla="*/ 14287 h 442912"/>
                <a:gd name="connsiteX40" fmla="*/ 271462 w 507206"/>
                <a:gd name="connsiteY40" fmla="*/ 4762 h 442912"/>
                <a:gd name="connsiteX41" fmla="*/ 302419 w 507206"/>
                <a:gd name="connsiteY41" fmla="*/ 19050 h 442912"/>
                <a:gd name="connsiteX42" fmla="*/ 314325 w 507206"/>
                <a:gd name="connsiteY42" fmla="*/ 14287 h 442912"/>
                <a:gd name="connsiteX43" fmla="*/ 330994 w 507206"/>
                <a:gd name="connsiteY43" fmla="*/ 35718 h 442912"/>
                <a:gd name="connsiteX44" fmla="*/ 350044 w 507206"/>
                <a:gd name="connsiteY44" fmla="*/ 76200 h 442912"/>
                <a:gd name="connsiteX45" fmla="*/ 366712 w 507206"/>
                <a:gd name="connsiteY45" fmla="*/ 97631 h 442912"/>
                <a:gd name="connsiteX46" fmla="*/ 366712 w 507206"/>
                <a:gd name="connsiteY46" fmla="*/ 97631 h 442912"/>
                <a:gd name="connsiteX47" fmla="*/ 342900 w 507206"/>
                <a:gd name="connsiteY47" fmla="*/ 119062 h 442912"/>
                <a:gd name="connsiteX48" fmla="*/ 302419 w 507206"/>
                <a:gd name="connsiteY48" fmla="*/ 114300 h 442912"/>
                <a:gd name="connsiteX49" fmla="*/ 297656 w 507206"/>
                <a:gd name="connsiteY49" fmla="*/ 119062 h 442912"/>
                <a:gd name="connsiteX50" fmla="*/ 314325 w 507206"/>
                <a:gd name="connsiteY50" fmla="*/ 133350 h 442912"/>
                <a:gd name="connsiteX51" fmla="*/ 357187 w 507206"/>
                <a:gd name="connsiteY51" fmla="*/ 147637 h 442912"/>
                <a:gd name="connsiteX52" fmla="*/ 347662 w 507206"/>
                <a:gd name="connsiteY52" fmla="*/ 161925 h 442912"/>
                <a:gd name="connsiteX53" fmla="*/ 323850 w 507206"/>
                <a:gd name="connsiteY53" fmla="*/ 171450 h 442912"/>
                <a:gd name="connsiteX54" fmla="*/ 333375 w 507206"/>
                <a:gd name="connsiteY54" fmla="*/ 180975 h 442912"/>
                <a:gd name="connsiteX55" fmla="*/ 352425 w 507206"/>
                <a:gd name="connsiteY55" fmla="*/ 176212 h 442912"/>
                <a:gd name="connsiteX56" fmla="*/ 366712 w 507206"/>
                <a:gd name="connsiteY56" fmla="*/ 195262 h 442912"/>
                <a:gd name="connsiteX57" fmla="*/ 395287 w 507206"/>
                <a:gd name="connsiteY57" fmla="*/ 195262 h 442912"/>
                <a:gd name="connsiteX58" fmla="*/ 395287 w 507206"/>
                <a:gd name="connsiteY58" fmla="*/ 195262 h 442912"/>
                <a:gd name="connsiteX59" fmla="*/ 421481 w 507206"/>
                <a:gd name="connsiteY59" fmla="*/ 188118 h 442912"/>
                <a:gd name="connsiteX60" fmla="*/ 421481 w 507206"/>
                <a:gd name="connsiteY60" fmla="*/ 188118 h 442912"/>
                <a:gd name="connsiteX61" fmla="*/ 447675 w 507206"/>
                <a:gd name="connsiteY61" fmla="*/ 161925 h 442912"/>
                <a:gd name="connsiteX62" fmla="*/ 440531 w 507206"/>
                <a:gd name="connsiteY62" fmla="*/ 145256 h 442912"/>
                <a:gd name="connsiteX63" fmla="*/ 440531 w 507206"/>
                <a:gd name="connsiteY63" fmla="*/ 145256 h 442912"/>
                <a:gd name="connsiteX64" fmla="*/ 507206 w 507206"/>
                <a:gd name="connsiteY64" fmla="*/ 123825 h 442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507206" h="442912">
                  <a:moveTo>
                    <a:pt x="507206" y="123825"/>
                  </a:moveTo>
                  <a:lnTo>
                    <a:pt x="476250" y="166687"/>
                  </a:lnTo>
                  <a:lnTo>
                    <a:pt x="488156" y="185737"/>
                  </a:lnTo>
                  <a:lnTo>
                    <a:pt x="459581" y="178593"/>
                  </a:lnTo>
                  <a:lnTo>
                    <a:pt x="438150" y="197643"/>
                  </a:lnTo>
                  <a:lnTo>
                    <a:pt x="457200" y="209550"/>
                  </a:lnTo>
                  <a:lnTo>
                    <a:pt x="442912" y="226218"/>
                  </a:lnTo>
                  <a:lnTo>
                    <a:pt x="435769" y="242887"/>
                  </a:lnTo>
                  <a:lnTo>
                    <a:pt x="431006" y="269081"/>
                  </a:lnTo>
                  <a:lnTo>
                    <a:pt x="442912" y="280987"/>
                  </a:lnTo>
                  <a:lnTo>
                    <a:pt x="407194" y="273843"/>
                  </a:lnTo>
                  <a:lnTo>
                    <a:pt x="400050" y="309562"/>
                  </a:lnTo>
                  <a:lnTo>
                    <a:pt x="373856" y="311943"/>
                  </a:lnTo>
                  <a:lnTo>
                    <a:pt x="345281" y="311943"/>
                  </a:lnTo>
                  <a:lnTo>
                    <a:pt x="311944" y="311943"/>
                  </a:lnTo>
                  <a:lnTo>
                    <a:pt x="309562" y="321468"/>
                  </a:lnTo>
                  <a:lnTo>
                    <a:pt x="309562" y="352425"/>
                  </a:lnTo>
                  <a:lnTo>
                    <a:pt x="304800" y="378618"/>
                  </a:lnTo>
                  <a:lnTo>
                    <a:pt x="307181" y="411956"/>
                  </a:lnTo>
                  <a:lnTo>
                    <a:pt x="273844" y="433387"/>
                  </a:lnTo>
                  <a:lnTo>
                    <a:pt x="252412" y="442912"/>
                  </a:lnTo>
                  <a:lnTo>
                    <a:pt x="226219" y="416718"/>
                  </a:lnTo>
                  <a:lnTo>
                    <a:pt x="190500" y="378618"/>
                  </a:lnTo>
                  <a:lnTo>
                    <a:pt x="159544" y="373856"/>
                  </a:lnTo>
                  <a:lnTo>
                    <a:pt x="114300" y="404812"/>
                  </a:lnTo>
                  <a:lnTo>
                    <a:pt x="92869" y="404812"/>
                  </a:lnTo>
                  <a:lnTo>
                    <a:pt x="45244" y="328612"/>
                  </a:lnTo>
                  <a:lnTo>
                    <a:pt x="19050" y="271462"/>
                  </a:lnTo>
                  <a:lnTo>
                    <a:pt x="28575" y="211931"/>
                  </a:lnTo>
                  <a:lnTo>
                    <a:pt x="28575" y="185737"/>
                  </a:lnTo>
                  <a:lnTo>
                    <a:pt x="14287" y="166687"/>
                  </a:lnTo>
                  <a:lnTo>
                    <a:pt x="26194" y="126206"/>
                  </a:lnTo>
                  <a:lnTo>
                    <a:pt x="26194" y="85725"/>
                  </a:lnTo>
                  <a:lnTo>
                    <a:pt x="16669" y="59531"/>
                  </a:lnTo>
                  <a:lnTo>
                    <a:pt x="0" y="40481"/>
                  </a:lnTo>
                  <a:lnTo>
                    <a:pt x="11906" y="19050"/>
                  </a:lnTo>
                  <a:lnTo>
                    <a:pt x="40481" y="7143"/>
                  </a:lnTo>
                  <a:lnTo>
                    <a:pt x="71437" y="0"/>
                  </a:lnTo>
                  <a:lnTo>
                    <a:pt x="164306" y="0"/>
                  </a:lnTo>
                  <a:lnTo>
                    <a:pt x="242887" y="14287"/>
                  </a:lnTo>
                  <a:lnTo>
                    <a:pt x="271462" y="4762"/>
                  </a:lnTo>
                  <a:lnTo>
                    <a:pt x="302419" y="19050"/>
                  </a:lnTo>
                  <a:lnTo>
                    <a:pt x="314325" y="14287"/>
                  </a:lnTo>
                  <a:lnTo>
                    <a:pt x="330994" y="35718"/>
                  </a:lnTo>
                  <a:lnTo>
                    <a:pt x="350044" y="76200"/>
                  </a:lnTo>
                  <a:lnTo>
                    <a:pt x="366712" y="97631"/>
                  </a:lnTo>
                  <a:lnTo>
                    <a:pt x="366712" y="97631"/>
                  </a:lnTo>
                  <a:lnTo>
                    <a:pt x="342900" y="119062"/>
                  </a:lnTo>
                  <a:lnTo>
                    <a:pt x="302419" y="114300"/>
                  </a:lnTo>
                  <a:lnTo>
                    <a:pt x="297656" y="119062"/>
                  </a:lnTo>
                  <a:lnTo>
                    <a:pt x="314325" y="133350"/>
                  </a:lnTo>
                  <a:lnTo>
                    <a:pt x="357187" y="147637"/>
                  </a:lnTo>
                  <a:lnTo>
                    <a:pt x="347662" y="161925"/>
                  </a:lnTo>
                  <a:lnTo>
                    <a:pt x="323850" y="171450"/>
                  </a:lnTo>
                  <a:lnTo>
                    <a:pt x="333375" y="180975"/>
                  </a:lnTo>
                  <a:lnTo>
                    <a:pt x="352425" y="176212"/>
                  </a:lnTo>
                  <a:lnTo>
                    <a:pt x="366712" y="195262"/>
                  </a:lnTo>
                  <a:lnTo>
                    <a:pt x="395287" y="195262"/>
                  </a:lnTo>
                  <a:lnTo>
                    <a:pt x="395287" y="195262"/>
                  </a:lnTo>
                  <a:lnTo>
                    <a:pt x="421481" y="188118"/>
                  </a:lnTo>
                  <a:lnTo>
                    <a:pt x="421481" y="188118"/>
                  </a:lnTo>
                  <a:lnTo>
                    <a:pt x="447675" y="161925"/>
                  </a:lnTo>
                  <a:lnTo>
                    <a:pt x="440531" y="145256"/>
                  </a:lnTo>
                  <a:lnTo>
                    <a:pt x="440531" y="145256"/>
                  </a:lnTo>
                  <a:lnTo>
                    <a:pt x="507206" y="123825"/>
                  </a:lnTo>
                  <a:close/>
                </a:path>
              </a:pathLst>
            </a:custGeom>
            <a:solidFill>
              <a:schemeClr val="tx2">
                <a:lumMod val="25000"/>
                <a:alpha val="40000"/>
              </a:schemeClr>
            </a:solidFill>
            <a:ln w="381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6" name="Freeform 5"/>
            <p:cNvSpPr/>
            <p:nvPr/>
          </p:nvSpPr>
          <p:spPr>
            <a:xfrm>
              <a:off x="3450633" y="235556"/>
              <a:ext cx="469344" cy="934402"/>
            </a:xfrm>
            <a:custGeom>
              <a:avLst/>
              <a:gdLst>
                <a:gd name="connsiteX0" fmla="*/ 366712 w 509587"/>
                <a:gd name="connsiteY0" fmla="*/ 7144 h 397669"/>
                <a:gd name="connsiteX1" fmla="*/ 357187 w 509587"/>
                <a:gd name="connsiteY1" fmla="*/ 95250 h 397669"/>
                <a:gd name="connsiteX2" fmla="*/ 369093 w 509587"/>
                <a:gd name="connsiteY2" fmla="*/ 140494 h 397669"/>
                <a:gd name="connsiteX3" fmla="*/ 385762 w 509587"/>
                <a:gd name="connsiteY3" fmla="*/ 195263 h 397669"/>
                <a:gd name="connsiteX4" fmla="*/ 395287 w 509587"/>
                <a:gd name="connsiteY4" fmla="*/ 247650 h 397669"/>
                <a:gd name="connsiteX5" fmla="*/ 426243 w 509587"/>
                <a:gd name="connsiteY5" fmla="*/ 290513 h 397669"/>
                <a:gd name="connsiteX6" fmla="*/ 461962 w 509587"/>
                <a:gd name="connsiteY6" fmla="*/ 319088 h 397669"/>
                <a:gd name="connsiteX7" fmla="*/ 500062 w 509587"/>
                <a:gd name="connsiteY7" fmla="*/ 340519 h 397669"/>
                <a:gd name="connsiteX8" fmla="*/ 509587 w 509587"/>
                <a:gd name="connsiteY8" fmla="*/ 361950 h 397669"/>
                <a:gd name="connsiteX9" fmla="*/ 485775 w 509587"/>
                <a:gd name="connsiteY9" fmla="*/ 361950 h 397669"/>
                <a:gd name="connsiteX10" fmla="*/ 442912 w 509587"/>
                <a:gd name="connsiteY10" fmla="*/ 342900 h 397669"/>
                <a:gd name="connsiteX11" fmla="*/ 390525 w 509587"/>
                <a:gd name="connsiteY11" fmla="*/ 347663 h 397669"/>
                <a:gd name="connsiteX12" fmla="*/ 335756 w 509587"/>
                <a:gd name="connsiteY12" fmla="*/ 371475 h 397669"/>
                <a:gd name="connsiteX13" fmla="*/ 311943 w 509587"/>
                <a:gd name="connsiteY13" fmla="*/ 397669 h 397669"/>
                <a:gd name="connsiteX14" fmla="*/ 288131 w 509587"/>
                <a:gd name="connsiteY14" fmla="*/ 395288 h 397669"/>
                <a:gd name="connsiteX15" fmla="*/ 259556 w 509587"/>
                <a:gd name="connsiteY15" fmla="*/ 369094 h 397669"/>
                <a:gd name="connsiteX16" fmla="*/ 228600 w 509587"/>
                <a:gd name="connsiteY16" fmla="*/ 366713 h 397669"/>
                <a:gd name="connsiteX17" fmla="*/ 200025 w 509587"/>
                <a:gd name="connsiteY17" fmla="*/ 366713 h 397669"/>
                <a:gd name="connsiteX18" fmla="*/ 152400 w 509587"/>
                <a:gd name="connsiteY18" fmla="*/ 357188 h 397669"/>
                <a:gd name="connsiteX19" fmla="*/ 111918 w 509587"/>
                <a:gd name="connsiteY19" fmla="*/ 345281 h 397669"/>
                <a:gd name="connsiteX20" fmla="*/ 80962 w 509587"/>
                <a:gd name="connsiteY20" fmla="*/ 302419 h 397669"/>
                <a:gd name="connsiteX21" fmla="*/ 59531 w 509587"/>
                <a:gd name="connsiteY21" fmla="*/ 280988 h 397669"/>
                <a:gd name="connsiteX22" fmla="*/ 38100 w 509587"/>
                <a:gd name="connsiteY22" fmla="*/ 264319 h 397669"/>
                <a:gd name="connsiteX23" fmla="*/ 14287 w 509587"/>
                <a:gd name="connsiteY23" fmla="*/ 192881 h 397669"/>
                <a:gd name="connsiteX24" fmla="*/ 0 w 509587"/>
                <a:gd name="connsiteY24" fmla="*/ 64294 h 397669"/>
                <a:gd name="connsiteX25" fmla="*/ 0 w 509587"/>
                <a:gd name="connsiteY25" fmla="*/ 0 h 397669"/>
                <a:gd name="connsiteX26" fmla="*/ 366712 w 509587"/>
                <a:gd name="connsiteY26" fmla="*/ 7144 h 397669"/>
                <a:gd name="connsiteX0" fmla="*/ 378618 w 521493"/>
                <a:gd name="connsiteY0" fmla="*/ 645319 h 1035844"/>
                <a:gd name="connsiteX1" fmla="*/ 369093 w 521493"/>
                <a:gd name="connsiteY1" fmla="*/ 733425 h 1035844"/>
                <a:gd name="connsiteX2" fmla="*/ 380999 w 521493"/>
                <a:gd name="connsiteY2" fmla="*/ 778669 h 1035844"/>
                <a:gd name="connsiteX3" fmla="*/ 397668 w 521493"/>
                <a:gd name="connsiteY3" fmla="*/ 833438 h 1035844"/>
                <a:gd name="connsiteX4" fmla="*/ 407193 w 521493"/>
                <a:gd name="connsiteY4" fmla="*/ 885825 h 1035844"/>
                <a:gd name="connsiteX5" fmla="*/ 438149 w 521493"/>
                <a:gd name="connsiteY5" fmla="*/ 928688 h 1035844"/>
                <a:gd name="connsiteX6" fmla="*/ 473868 w 521493"/>
                <a:gd name="connsiteY6" fmla="*/ 957263 h 1035844"/>
                <a:gd name="connsiteX7" fmla="*/ 511968 w 521493"/>
                <a:gd name="connsiteY7" fmla="*/ 978694 h 1035844"/>
                <a:gd name="connsiteX8" fmla="*/ 521493 w 521493"/>
                <a:gd name="connsiteY8" fmla="*/ 1000125 h 1035844"/>
                <a:gd name="connsiteX9" fmla="*/ 497681 w 521493"/>
                <a:gd name="connsiteY9" fmla="*/ 1000125 h 1035844"/>
                <a:gd name="connsiteX10" fmla="*/ 454818 w 521493"/>
                <a:gd name="connsiteY10" fmla="*/ 981075 h 1035844"/>
                <a:gd name="connsiteX11" fmla="*/ 402431 w 521493"/>
                <a:gd name="connsiteY11" fmla="*/ 985838 h 1035844"/>
                <a:gd name="connsiteX12" fmla="*/ 347662 w 521493"/>
                <a:gd name="connsiteY12" fmla="*/ 1009650 h 1035844"/>
                <a:gd name="connsiteX13" fmla="*/ 323849 w 521493"/>
                <a:gd name="connsiteY13" fmla="*/ 1035844 h 1035844"/>
                <a:gd name="connsiteX14" fmla="*/ 300037 w 521493"/>
                <a:gd name="connsiteY14" fmla="*/ 1033463 h 1035844"/>
                <a:gd name="connsiteX15" fmla="*/ 271462 w 521493"/>
                <a:gd name="connsiteY15" fmla="*/ 1007269 h 1035844"/>
                <a:gd name="connsiteX16" fmla="*/ 240506 w 521493"/>
                <a:gd name="connsiteY16" fmla="*/ 1004888 h 1035844"/>
                <a:gd name="connsiteX17" fmla="*/ 211931 w 521493"/>
                <a:gd name="connsiteY17" fmla="*/ 1004888 h 1035844"/>
                <a:gd name="connsiteX18" fmla="*/ 164306 w 521493"/>
                <a:gd name="connsiteY18" fmla="*/ 995363 h 1035844"/>
                <a:gd name="connsiteX19" fmla="*/ 123824 w 521493"/>
                <a:gd name="connsiteY19" fmla="*/ 983456 h 1035844"/>
                <a:gd name="connsiteX20" fmla="*/ 92868 w 521493"/>
                <a:gd name="connsiteY20" fmla="*/ 940594 h 1035844"/>
                <a:gd name="connsiteX21" fmla="*/ 71437 w 521493"/>
                <a:gd name="connsiteY21" fmla="*/ 919163 h 1035844"/>
                <a:gd name="connsiteX22" fmla="*/ 50006 w 521493"/>
                <a:gd name="connsiteY22" fmla="*/ 902494 h 1035844"/>
                <a:gd name="connsiteX23" fmla="*/ 26193 w 521493"/>
                <a:gd name="connsiteY23" fmla="*/ 831056 h 1035844"/>
                <a:gd name="connsiteX24" fmla="*/ 11906 w 521493"/>
                <a:gd name="connsiteY24" fmla="*/ 702469 h 1035844"/>
                <a:gd name="connsiteX25" fmla="*/ 0 w 521493"/>
                <a:gd name="connsiteY25" fmla="*/ 0 h 1035844"/>
                <a:gd name="connsiteX26" fmla="*/ 378618 w 521493"/>
                <a:gd name="connsiteY26" fmla="*/ 645319 h 1035844"/>
                <a:gd name="connsiteX0" fmla="*/ 435768 w 521493"/>
                <a:gd name="connsiteY0" fmla="*/ 9526 h 1035844"/>
                <a:gd name="connsiteX1" fmla="*/ 369093 w 521493"/>
                <a:gd name="connsiteY1" fmla="*/ 733425 h 1035844"/>
                <a:gd name="connsiteX2" fmla="*/ 380999 w 521493"/>
                <a:gd name="connsiteY2" fmla="*/ 778669 h 1035844"/>
                <a:gd name="connsiteX3" fmla="*/ 397668 w 521493"/>
                <a:gd name="connsiteY3" fmla="*/ 833438 h 1035844"/>
                <a:gd name="connsiteX4" fmla="*/ 407193 w 521493"/>
                <a:gd name="connsiteY4" fmla="*/ 885825 h 1035844"/>
                <a:gd name="connsiteX5" fmla="*/ 438149 w 521493"/>
                <a:gd name="connsiteY5" fmla="*/ 928688 h 1035844"/>
                <a:gd name="connsiteX6" fmla="*/ 473868 w 521493"/>
                <a:gd name="connsiteY6" fmla="*/ 957263 h 1035844"/>
                <a:gd name="connsiteX7" fmla="*/ 511968 w 521493"/>
                <a:gd name="connsiteY7" fmla="*/ 978694 h 1035844"/>
                <a:gd name="connsiteX8" fmla="*/ 521493 w 521493"/>
                <a:gd name="connsiteY8" fmla="*/ 1000125 h 1035844"/>
                <a:gd name="connsiteX9" fmla="*/ 497681 w 521493"/>
                <a:gd name="connsiteY9" fmla="*/ 1000125 h 1035844"/>
                <a:gd name="connsiteX10" fmla="*/ 454818 w 521493"/>
                <a:gd name="connsiteY10" fmla="*/ 981075 h 1035844"/>
                <a:gd name="connsiteX11" fmla="*/ 402431 w 521493"/>
                <a:gd name="connsiteY11" fmla="*/ 985838 h 1035844"/>
                <a:gd name="connsiteX12" fmla="*/ 347662 w 521493"/>
                <a:gd name="connsiteY12" fmla="*/ 1009650 h 1035844"/>
                <a:gd name="connsiteX13" fmla="*/ 323849 w 521493"/>
                <a:gd name="connsiteY13" fmla="*/ 1035844 h 1035844"/>
                <a:gd name="connsiteX14" fmla="*/ 300037 w 521493"/>
                <a:gd name="connsiteY14" fmla="*/ 1033463 h 1035844"/>
                <a:gd name="connsiteX15" fmla="*/ 271462 w 521493"/>
                <a:gd name="connsiteY15" fmla="*/ 1007269 h 1035844"/>
                <a:gd name="connsiteX16" fmla="*/ 240506 w 521493"/>
                <a:gd name="connsiteY16" fmla="*/ 1004888 h 1035844"/>
                <a:gd name="connsiteX17" fmla="*/ 211931 w 521493"/>
                <a:gd name="connsiteY17" fmla="*/ 1004888 h 1035844"/>
                <a:gd name="connsiteX18" fmla="*/ 164306 w 521493"/>
                <a:gd name="connsiteY18" fmla="*/ 995363 h 1035844"/>
                <a:gd name="connsiteX19" fmla="*/ 123824 w 521493"/>
                <a:gd name="connsiteY19" fmla="*/ 983456 h 1035844"/>
                <a:gd name="connsiteX20" fmla="*/ 92868 w 521493"/>
                <a:gd name="connsiteY20" fmla="*/ 940594 h 1035844"/>
                <a:gd name="connsiteX21" fmla="*/ 71437 w 521493"/>
                <a:gd name="connsiteY21" fmla="*/ 919163 h 1035844"/>
                <a:gd name="connsiteX22" fmla="*/ 50006 w 521493"/>
                <a:gd name="connsiteY22" fmla="*/ 902494 h 1035844"/>
                <a:gd name="connsiteX23" fmla="*/ 26193 w 521493"/>
                <a:gd name="connsiteY23" fmla="*/ 831056 h 1035844"/>
                <a:gd name="connsiteX24" fmla="*/ 11906 w 521493"/>
                <a:gd name="connsiteY24" fmla="*/ 702469 h 1035844"/>
                <a:gd name="connsiteX25" fmla="*/ 0 w 521493"/>
                <a:gd name="connsiteY25" fmla="*/ 0 h 1035844"/>
                <a:gd name="connsiteX26" fmla="*/ 435768 w 521493"/>
                <a:gd name="connsiteY26" fmla="*/ 9526 h 1035844"/>
                <a:gd name="connsiteX0" fmla="*/ 435768 w 521493"/>
                <a:gd name="connsiteY0" fmla="*/ 9526 h 1035844"/>
                <a:gd name="connsiteX1" fmla="*/ 426243 w 521493"/>
                <a:gd name="connsiteY1" fmla="*/ 340519 h 1035844"/>
                <a:gd name="connsiteX2" fmla="*/ 369093 w 521493"/>
                <a:gd name="connsiteY2" fmla="*/ 733425 h 1035844"/>
                <a:gd name="connsiteX3" fmla="*/ 380999 w 521493"/>
                <a:gd name="connsiteY3" fmla="*/ 778669 h 1035844"/>
                <a:gd name="connsiteX4" fmla="*/ 397668 w 521493"/>
                <a:gd name="connsiteY4" fmla="*/ 833438 h 1035844"/>
                <a:gd name="connsiteX5" fmla="*/ 407193 w 521493"/>
                <a:gd name="connsiteY5" fmla="*/ 885825 h 1035844"/>
                <a:gd name="connsiteX6" fmla="*/ 438149 w 521493"/>
                <a:gd name="connsiteY6" fmla="*/ 928688 h 1035844"/>
                <a:gd name="connsiteX7" fmla="*/ 473868 w 521493"/>
                <a:gd name="connsiteY7" fmla="*/ 957263 h 1035844"/>
                <a:gd name="connsiteX8" fmla="*/ 511968 w 521493"/>
                <a:gd name="connsiteY8" fmla="*/ 978694 h 1035844"/>
                <a:gd name="connsiteX9" fmla="*/ 521493 w 521493"/>
                <a:gd name="connsiteY9" fmla="*/ 1000125 h 1035844"/>
                <a:gd name="connsiteX10" fmla="*/ 497681 w 521493"/>
                <a:gd name="connsiteY10" fmla="*/ 1000125 h 1035844"/>
                <a:gd name="connsiteX11" fmla="*/ 454818 w 521493"/>
                <a:gd name="connsiteY11" fmla="*/ 981075 h 1035844"/>
                <a:gd name="connsiteX12" fmla="*/ 402431 w 521493"/>
                <a:gd name="connsiteY12" fmla="*/ 985838 h 1035844"/>
                <a:gd name="connsiteX13" fmla="*/ 347662 w 521493"/>
                <a:gd name="connsiteY13" fmla="*/ 1009650 h 1035844"/>
                <a:gd name="connsiteX14" fmla="*/ 323849 w 521493"/>
                <a:gd name="connsiteY14" fmla="*/ 1035844 h 1035844"/>
                <a:gd name="connsiteX15" fmla="*/ 300037 w 521493"/>
                <a:gd name="connsiteY15" fmla="*/ 1033463 h 1035844"/>
                <a:gd name="connsiteX16" fmla="*/ 271462 w 521493"/>
                <a:gd name="connsiteY16" fmla="*/ 1007269 h 1035844"/>
                <a:gd name="connsiteX17" fmla="*/ 240506 w 521493"/>
                <a:gd name="connsiteY17" fmla="*/ 1004888 h 1035844"/>
                <a:gd name="connsiteX18" fmla="*/ 211931 w 521493"/>
                <a:gd name="connsiteY18" fmla="*/ 1004888 h 1035844"/>
                <a:gd name="connsiteX19" fmla="*/ 164306 w 521493"/>
                <a:gd name="connsiteY19" fmla="*/ 995363 h 1035844"/>
                <a:gd name="connsiteX20" fmla="*/ 123824 w 521493"/>
                <a:gd name="connsiteY20" fmla="*/ 983456 h 1035844"/>
                <a:gd name="connsiteX21" fmla="*/ 92868 w 521493"/>
                <a:gd name="connsiteY21" fmla="*/ 940594 h 1035844"/>
                <a:gd name="connsiteX22" fmla="*/ 71437 w 521493"/>
                <a:gd name="connsiteY22" fmla="*/ 919163 h 1035844"/>
                <a:gd name="connsiteX23" fmla="*/ 50006 w 521493"/>
                <a:gd name="connsiteY23" fmla="*/ 902494 h 1035844"/>
                <a:gd name="connsiteX24" fmla="*/ 26193 w 521493"/>
                <a:gd name="connsiteY24" fmla="*/ 831056 h 1035844"/>
                <a:gd name="connsiteX25" fmla="*/ 11906 w 521493"/>
                <a:gd name="connsiteY25" fmla="*/ 702469 h 1035844"/>
                <a:gd name="connsiteX26" fmla="*/ 0 w 521493"/>
                <a:gd name="connsiteY26" fmla="*/ 0 h 1035844"/>
                <a:gd name="connsiteX27" fmla="*/ 435768 w 521493"/>
                <a:gd name="connsiteY27" fmla="*/ 9526 h 1035844"/>
                <a:gd name="connsiteX0" fmla="*/ 440531 w 521493"/>
                <a:gd name="connsiteY0" fmla="*/ 1 h 1035844"/>
                <a:gd name="connsiteX1" fmla="*/ 426243 w 521493"/>
                <a:gd name="connsiteY1" fmla="*/ 340519 h 1035844"/>
                <a:gd name="connsiteX2" fmla="*/ 369093 w 521493"/>
                <a:gd name="connsiteY2" fmla="*/ 733425 h 1035844"/>
                <a:gd name="connsiteX3" fmla="*/ 380999 w 521493"/>
                <a:gd name="connsiteY3" fmla="*/ 778669 h 1035844"/>
                <a:gd name="connsiteX4" fmla="*/ 397668 w 521493"/>
                <a:gd name="connsiteY4" fmla="*/ 833438 h 1035844"/>
                <a:gd name="connsiteX5" fmla="*/ 407193 w 521493"/>
                <a:gd name="connsiteY5" fmla="*/ 885825 h 1035844"/>
                <a:gd name="connsiteX6" fmla="*/ 438149 w 521493"/>
                <a:gd name="connsiteY6" fmla="*/ 928688 h 1035844"/>
                <a:gd name="connsiteX7" fmla="*/ 473868 w 521493"/>
                <a:gd name="connsiteY7" fmla="*/ 957263 h 1035844"/>
                <a:gd name="connsiteX8" fmla="*/ 511968 w 521493"/>
                <a:gd name="connsiteY8" fmla="*/ 978694 h 1035844"/>
                <a:gd name="connsiteX9" fmla="*/ 521493 w 521493"/>
                <a:gd name="connsiteY9" fmla="*/ 1000125 h 1035844"/>
                <a:gd name="connsiteX10" fmla="*/ 497681 w 521493"/>
                <a:gd name="connsiteY10" fmla="*/ 1000125 h 1035844"/>
                <a:gd name="connsiteX11" fmla="*/ 454818 w 521493"/>
                <a:gd name="connsiteY11" fmla="*/ 981075 h 1035844"/>
                <a:gd name="connsiteX12" fmla="*/ 402431 w 521493"/>
                <a:gd name="connsiteY12" fmla="*/ 985838 h 1035844"/>
                <a:gd name="connsiteX13" fmla="*/ 347662 w 521493"/>
                <a:gd name="connsiteY13" fmla="*/ 1009650 h 1035844"/>
                <a:gd name="connsiteX14" fmla="*/ 323849 w 521493"/>
                <a:gd name="connsiteY14" fmla="*/ 1035844 h 1035844"/>
                <a:gd name="connsiteX15" fmla="*/ 300037 w 521493"/>
                <a:gd name="connsiteY15" fmla="*/ 1033463 h 1035844"/>
                <a:gd name="connsiteX16" fmla="*/ 271462 w 521493"/>
                <a:gd name="connsiteY16" fmla="*/ 1007269 h 1035844"/>
                <a:gd name="connsiteX17" fmla="*/ 240506 w 521493"/>
                <a:gd name="connsiteY17" fmla="*/ 1004888 h 1035844"/>
                <a:gd name="connsiteX18" fmla="*/ 211931 w 521493"/>
                <a:gd name="connsiteY18" fmla="*/ 1004888 h 1035844"/>
                <a:gd name="connsiteX19" fmla="*/ 164306 w 521493"/>
                <a:gd name="connsiteY19" fmla="*/ 995363 h 1035844"/>
                <a:gd name="connsiteX20" fmla="*/ 123824 w 521493"/>
                <a:gd name="connsiteY20" fmla="*/ 983456 h 1035844"/>
                <a:gd name="connsiteX21" fmla="*/ 92868 w 521493"/>
                <a:gd name="connsiteY21" fmla="*/ 940594 h 1035844"/>
                <a:gd name="connsiteX22" fmla="*/ 71437 w 521493"/>
                <a:gd name="connsiteY22" fmla="*/ 919163 h 1035844"/>
                <a:gd name="connsiteX23" fmla="*/ 50006 w 521493"/>
                <a:gd name="connsiteY23" fmla="*/ 902494 h 1035844"/>
                <a:gd name="connsiteX24" fmla="*/ 26193 w 521493"/>
                <a:gd name="connsiteY24" fmla="*/ 831056 h 1035844"/>
                <a:gd name="connsiteX25" fmla="*/ 11906 w 521493"/>
                <a:gd name="connsiteY25" fmla="*/ 702469 h 1035844"/>
                <a:gd name="connsiteX26" fmla="*/ 0 w 521493"/>
                <a:gd name="connsiteY26" fmla="*/ 0 h 1035844"/>
                <a:gd name="connsiteX27" fmla="*/ 440531 w 521493"/>
                <a:gd name="connsiteY27" fmla="*/ 1 h 1035844"/>
                <a:gd name="connsiteX0" fmla="*/ 440531 w 521493"/>
                <a:gd name="connsiteY0" fmla="*/ 1 h 1035844"/>
                <a:gd name="connsiteX1" fmla="*/ 426243 w 521493"/>
                <a:gd name="connsiteY1" fmla="*/ 340519 h 1035844"/>
                <a:gd name="connsiteX2" fmla="*/ 423862 w 521493"/>
                <a:gd name="connsiteY2" fmla="*/ 483394 h 1035844"/>
                <a:gd name="connsiteX3" fmla="*/ 369093 w 521493"/>
                <a:gd name="connsiteY3" fmla="*/ 733425 h 1035844"/>
                <a:gd name="connsiteX4" fmla="*/ 380999 w 521493"/>
                <a:gd name="connsiteY4" fmla="*/ 778669 h 1035844"/>
                <a:gd name="connsiteX5" fmla="*/ 397668 w 521493"/>
                <a:gd name="connsiteY5" fmla="*/ 833438 h 1035844"/>
                <a:gd name="connsiteX6" fmla="*/ 407193 w 521493"/>
                <a:gd name="connsiteY6" fmla="*/ 885825 h 1035844"/>
                <a:gd name="connsiteX7" fmla="*/ 438149 w 521493"/>
                <a:gd name="connsiteY7" fmla="*/ 928688 h 1035844"/>
                <a:gd name="connsiteX8" fmla="*/ 473868 w 521493"/>
                <a:gd name="connsiteY8" fmla="*/ 957263 h 1035844"/>
                <a:gd name="connsiteX9" fmla="*/ 511968 w 521493"/>
                <a:gd name="connsiteY9" fmla="*/ 978694 h 1035844"/>
                <a:gd name="connsiteX10" fmla="*/ 521493 w 521493"/>
                <a:gd name="connsiteY10" fmla="*/ 1000125 h 1035844"/>
                <a:gd name="connsiteX11" fmla="*/ 497681 w 521493"/>
                <a:gd name="connsiteY11" fmla="*/ 1000125 h 1035844"/>
                <a:gd name="connsiteX12" fmla="*/ 454818 w 521493"/>
                <a:gd name="connsiteY12" fmla="*/ 981075 h 1035844"/>
                <a:gd name="connsiteX13" fmla="*/ 402431 w 521493"/>
                <a:gd name="connsiteY13" fmla="*/ 985838 h 1035844"/>
                <a:gd name="connsiteX14" fmla="*/ 347662 w 521493"/>
                <a:gd name="connsiteY14" fmla="*/ 1009650 h 1035844"/>
                <a:gd name="connsiteX15" fmla="*/ 323849 w 521493"/>
                <a:gd name="connsiteY15" fmla="*/ 1035844 h 1035844"/>
                <a:gd name="connsiteX16" fmla="*/ 300037 w 521493"/>
                <a:gd name="connsiteY16" fmla="*/ 1033463 h 1035844"/>
                <a:gd name="connsiteX17" fmla="*/ 271462 w 521493"/>
                <a:gd name="connsiteY17" fmla="*/ 1007269 h 1035844"/>
                <a:gd name="connsiteX18" fmla="*/ 240506 w 521493"/>
                <a:gd name="connsiteY18" fmla="*/ 1004888 h 1035844"/>
                <a:gd name="connsiteX19" fmla="*/ 211931 w 521493"/>
                <a:gd name="connsiteY19" fmla="*/ 1004888 h 1035844"/>
                <a:gd name="connsiteX20" fmla="*/ 164306 w 521493"/>
                <a:gd name="connsiteY20" fmla="*/ 995363 h 1035844"/>
                <a:gd name="connsiteX21" fmla="*/ 123824 w 521493"/>
                <a:gd name="connsiteY21" fmla="*/ 983456 h 1035844"/>
                <a:gd name="connsiteX22" fmla="*/ 92868 w 521493"/>
                <a:gd name="connsiteY22" fmla="*/ 940594 h 1035844"/>
                <a:gd name="connsiteX23" fmla="*/ 71437 w 521493"/>
                <a:gd name="connsiteY23" fmla="*/ 919163 h 1035844"/>
                <a:gd name="connsiteX24" fmla="*/ 50006 w 521493"/>
                <a:gd name="connsiteY24" fmla="*/ 902494 h 1035844"/>
                <a:gd name="connsiteX25" fmla="*/ 26193 w 521493"/>
                <a:gd name="connsiteY25" fmla="*/ 831056 h 1035844"/>
                <a:gd name="connsiteX26" fmla="*/ 11906 w 521493"/>
                <a:gd name="connsiteY26" fmla="*/ 702469 h 1035844"/>
                <a:gd name="connsiteX27" fmla="*/ 0 w 521493"/>
                <a:gd name="connsiteY27" fmla="*/ 0 h 1035844"/>
                <a:gd name="connsiteX28" fmla="*/ 440531 w 521493"/>
                <a:gd name="connsiteY28" fmla="*/ 1 h 1035844"/>
                <a:gd name="connsiteX0" fmla="*/ 440531 w 521493"/>
                <a:gd name="connsiteY0" fmla="*/ 1 h 1035844"/>
                <a:gd name="connsiteX1" fmla="*/ 426243 w 521493"/>
                <a:gd name="connsiteY1" fmla="*/ 340519 h 1035844"/>
                <a:gd name="connsiteX2" fmla="*/ 423862 w 521493"/>
                <a:gd name="connsiteY2" fmla="*/ 483394 h 1035844"/>
                <a:gd name="connsiteX3" fmla="*/ 421481 w 521493"/>
                <a:gd name="connsiteY3" fmla="*/ 597694 h 1035844"/>
                <a:gd name="connsiteX4" fmla="*/ 369093 w 521493"/>
                <a:gd name="connsiteY4" fmla="*/ 733425 h 1035844"/>
                <a:gd name="connsiteX5" fmla="*/ 380999 w 521493"/>
                <a:gd name="connsiteY5" fmla="*/ 778669 h 1035844"/>
                <a:gd name="connsiteX6" fmla="*/ 397668 w 521493"/>
                <a:gd name="connsiteY6" fmla="*/ 833438 h 1035844"/>
                <a:gd name="connsiteX7" fmla="*/ 407193 w 521493"/>
                <a:gd name="connsiteY7" fmla="*/ 885825 h 1035844"/>
                <a:gd name="connsiteX8" fmla="*/ 438149 w 521493"/>
                <a:gd name="connsiteY8" fmla="*/ 928688 h 1035844"/>
                <a:gd name="connsiteX9" fmla="*/ 473868 w 521493"/>
                <a:gd name="connsiteY9" fmla="*/ 957263 h 1035844"/>
                <a:gd name="connsiteX10" fmla="*/ 511968 w 521493"/>
                <a:gd name="connsiteY10" fmla="*/ 978694 h 1035844"/>
                <a:gd name="connsiteX11" fmla="*/ 521493 w 521493"/>
                <a:gd name="connsiteY11" fmla="*/ 1000125 h 1035844"/>
                <a:gd name="connsiteX12" fmla="*/ 497681 w 521493"/>
                <a:gd name="connsiteY12" fmla="*/ 1000125 h 1035844"/>
                <a:gd name="connsiteX13" fmla="*/ 454818 w 521493"/>
                <a:gd name="connsiteY13" fmla="*/ 981075 h 1035844"/>
                <a:gd name="connsiteX14" fmla="*/ 402431 w 521493"/>
                <a:gd name="connsiteY14" fmla="*/ 985838 h 1035844"/>
                <a:gd name="connsiteX15" fmla="*/ 347662 w 521493"/>
                <a:gd name="connsiteY15" fmla="*/ 1009650 h 1035844"/>
                <a:gd name="connsiteX16" fmla="*/ 323849 w 521493"/>
                <a:gd name="connsiteY16" fmla="*/ 1035844 h 1035844"/>
                <a:gd name="connsiteX17" fmla="*/ 300037 w 521493"/>
                <a:gd name="connsiteY17" fmla="*/ 1033463 h 1035844"/>
                <a:gd name="connsiteX18" fmla="*/ 271462 w 521493"/>
                <a:gd name="connsiteY18" fmla="*/ 1007269 h 1035844"/>
                <a:gd name="connsiteX19" fmla="*/ 240506 w 521493"/>
                <a:gd name="connsiteY19" fmla="*/ 1004888 h 1035844"/>
                <a:gd name="connsiteX20" fmla="*/ 211931 w 521493"/>
                <a:gd name="connsiteY20" fmla="*/ 1004888 h 1035844"/>
                <a:gd name="connsiteX21" fmla="*/ 164306 w 521493"/>
                <a:gd name="connsiteY21" fmla="*/ 995363 h 1035844"/>
                <a:gd name="connsiteX22" fmla="*/ 123824 w 521493"/>
                <a:gd name="connsiteY22" fmla="*/ 983456 h 1035844"/>
                <a:gd name="connsiteX23" fmla="*/ 92868 w 521493"/>
                <a:gd name="connsiteY23" fmla="*/ 940594 h 1035844"/>
                <a:gd name="connsiteX24" fmla="*/ 71437 w 521493"/>
                <a:gd name="connsiteY24" fmla="*/ 919163 h 1035844"/>
                <a:gd name="connsiteX25" fmla="*/ 50006 w 521493"/>
                <a:gd name="connsiteY25" fmla="*/ 902494 h 1035844"/>
                <a:gd name="connsiteX26" fmla="*/ 26193 w 521493"/>
                <a:gd name="connsiteY26" fmla="*/ 831056 h 1035844"/>
                <a:gd name="connsiteX27" fmla="*/ 11906 w 521493"/>
                <a:gd name="connsiteY27" fmla="*/ 702469 h 1035844"/>
                <a:gd name="connsiteX28" fmla="*/ 0 w 521493"/>
                <a:gd name="connsiteY28" fmla="*/ 0 h 1035844"/>
                <a:gd name="connsiteX29" fmla="*/ 440531 w 521493"/>
                <a:gd name="connsiteY29" fmla="*/ 1 h 1035844"/>
                <a:gd name="connsiteX0" fmla="*/ 440531 w 521493"/>
                <a:gd name="connsiteY0" fmla="*/ 1 h 1035844"/>
                <a:gd name="connsiteX1" fmla="*/ 426243 w 521493"/>
                <a:gd name="connsiteY1" fmla="*/ 340519 h 1035844"/>
                <a:gd name="connsiteX2" fmla="*/ 423862 w 521493"/>
                <a:gd name="connsiteY2" fmla="*/ 483394 h 1035844"/>
                <a:gd name="connsiteX3" fmla="*/ 421481 w 521493"/>
                <a:gd name="connsiteY3" fmla="*/ 597694 h 1035844"/>
                <a:gd name="connsiteX4" fmla="*/ 388143 w 521493"/>
                <a:gd name="connsiteY4" fmla="*/ 642938 h 1035844"/>
                <a:gd name="connsiteX5" fmla="*/ 369093 w 521493"/>
                <a:gd name="connsiteY5" fmla="*/ 733425 h 1035844"/>
                <a:gd name="connsiteX6" fmla="*/ 380999 w 521493"/>
                <a:gd name="connsiteY6" fmla="*/ 778669 h 1035844"/>
                <a:gd name="connsiteX7" fmla="*/ 397668 w 521493"/>
                <a:gd name="connsiteY7" fmla="*/ 833438 h 1035844"/>
                <a:gd name="connsiteX8" fmla="*/ 407193 w 521493"/>
                <a:gd name="connsiteY8" fmla="*/ 885825 h 1035844"/>
                <a:gd name="connsiteX9" fmla="*/ 438149 w 521493"/>
                <a:gd name="connsiteY9" fmla="*/ 928688 h 1035844"/>
                <a:gd name="connsiteX10" fmla="*/ 473868 w 521493"/>
                <a:gd name="connsiteY10" fmla="*/ 957263 h 1035844"/>
                <a:gd name="connsiteX11" fmla="*/ 511968 w 521493"/>
                <a:gd name="connsiteY11" fmla="*/ 978694 h 1035844"/>
                <a:gd name="connsiteX12" fmla="*/ 521493 w 521493"/>
                <a:gd name="connsiteY12" fmla="*/ 1000125 h 1035844"/>
                <a:gd name="connsiteX13" fmla="*/ 497681 w 521493"/>
                <a:gd name="connsiteY13" fmla="*/ 1000125 h 1035844"/>
                <a:gd name="connsiteX14" fmla="*/ 454818 w 521493"/>
                <a:gd name="connsiteY14" fmla="*/ 981075 h 1035844"/>
                <a:gd name="connsiteX15" fmla="*/ 402431 w 521493"/>
                <a:gd name="connsiteY15" fmla="*/ 985838 h 1035844"/>
                <a:gd name="connsiteX16" fmla="*/ 347662 w 521493"/>
                <a:gd name="connsiteY16" fmla="*/ 1009650 h 1035844"/>
                <a:gd name="connsiteX17" fmla="*/ 323849 w 521493"/>
                <a:gd name="connsiteY17" fmla="*/ 1035844 h 1035844"/>
                <a:gd name="connsiteX18" fmla="*/ 300037 w 521493"/>
                <a:gd name="connsiteY18" fmla="*/ 1033463 h 1035844"/>
                <a:gd name="connsiteX19" fmla="*/ 271462 w 521493"/>
                <a:gd name="connsiteY19" fmla="*/ 1007269 h 1035844"/>
                <a:gd name="connsiteX20" fmla="*/ 240506 w 521493"/>
                <a:gd name="connsiteY20" fmla="*/ 1004888 h 1035844"/>
                <a:gd name="connsiteX21" fmla="*/ 211931 w 521493"/>
                <a:gd name="connsiteY21" fmla="*/ 1004888 h 1035844"/>
                <a:gd name="connsiteX22" fmla="*/ 164306 w 521493"/>
                <a:gd name="connsiteY22" fmla="*/ 995363 h 1035844"/>
                <a:gd name="connsiteX23" fmla="*/ 123824 w 521493"/>
                <a:gd name="connsiteY23" fmla="*/ 983456 h 1035844"/>
                <a:gd name="connsiteX24" fmla="*/ 92868 w 521493"/>
                <a:gd name="connsiteY24" fmla="*/ 940594 h 1035844"/>
                <a:gd name="connsiteX25" fmla="*/ 71437 w 521493"/>
                <a:gd name="connsiteY25" fmla="*/ 919163 h 1035844"/>
                <a:gd name="connsiteX26" fmla="*/ 50006 w 521493"/>
                <a:gd name="connsiteY26" fmla="*/ 902494 h 1035844"/>
                <a:gd name="connsiteX27" fmla="*/ 26193 w 521493"/>
                <a:gd name="connsiteY27" fmla="*/ 831056 h 1035844"/>
                <a:gd name="connsiteX28" fmla="*/ 11906 w 521493"/>
                <a:gd name="connsiteY28" fmla="*/ 702469 h 1035844"/>
                <a:gd name="connsiteX29" fmla="*/ 0 w 521493"/>
                <a:gd name="connsiteY29" fmla="*/ 0 h 1035844"/>
                <a:gd name="connsiteX30" fmla="*/ 440531 w 521493"/>
                <a:gd name="connsiteY30" fmla="*/ 1 h 1035844"/>
                <a:gd name="connsiteX0" fmla="*/ 440531 w 521493"/>
                <a:gd name="connsiteY0" fmla="*/ 1 h 1035844"/>
                <a:gd name="connsiteX1" fmla="*/ 426243 w 521493"/>
                <a:gd name="connsiteY1" fmla="*/ 340519 h 1035844"/>
                <a:gd name="connsiteX2" fmla="*/ 423862 w 521493"/>
                <a:gd name="connsiteY2" fmla="*/ 483394 h 1035844"/>
                <a:gd name="connsiteX3" fmla="*/ 402431 w 521493"/>
                <a:gd name="connsiteY3" fmla="*/ 554832 h 1035844"/>
                <a:gd name="connsiteX4" fmla="*/ 388143 w 521493"/>
                <a:gd name="connsiteY4" fmla="*/ 642938 h 1035844"/>
                <a:gd name="connsiteX5" fmla="*/ 369093 w 521493"/>
                <a:gd name="connsiteY5" fmla="*/ 733425 h 1035844"/>
                <a:gd name="connsiteX6" fmla="*/ 380999 w 521493"/>
                <a:gd name="connsiteY6" fmla="*/ 778669 h 1035844"/>
                <a:gd name="connsiteX7" fmla="*/ 397668 w 521493"/>
                <a:gd name="connsiteY7" fmla="*/ 833438 h 1035844"/>
                <a:gd name="connsiteX8" fmla="*/ 407193 w 521493"/>
                <a:gd name="connsiteY8" fmla="*/ 885825 h 1035844"/>
                <a:gd name="connsiteX9" fmla="*/ 438149 w 521493"/>
                <a:gd name="connsiteY9" fmla="*/ 928688 h 1035844"/>
                <a:gd name="connsiteX10" fmla="*/ 473868 w 521493"/>
                <a:gd name="connsiteY10" fmla="*/ 957263 h 1035844"/>
                <a:gd name="connsiteX11" fmla="*/ 511968 w 521493"/>
                <a:gd name="connsiteY11" fmla="*/ 978694 h 1035844"/>
                <a:gd name="connsiteX12" fmla="*/ 521493 w 521493"/>
                <a:gd name="connsiteY12" fmla="*/ 1000125 h 1035844"/>
                <a:gd name="connsiteX13" fmla="*/ 497681 w 521493"/>
                <a:gd name="connsiteY13" fmla="*/ 1000125 h 1035844"/>
                <a:gd name="connsiteX14" fmla="*/ 454818 w 521493"/>
                <a:gd name="connsiteY14" fmla="*/ 981075 h 1035844"/>
                <a:gd name="connsiteX15" fmla="*/ 402431 w 521493"/>
                <a:gd name="connsiteY15" fmla="*/ 985838 h 1035844"/>
                <a:gd name="connsiteX16" fmla="*/ 347662 w 521493"/>
                <a:gd name="connsiteY16" fmla="*/ 1009650 h 1035844"/>
                <a:gd name="connsiteX17" fmla="*/ 323849 w 521493"/>
                <a:gd name="connsiteY17" fmla="*/ 1035844 h 1035844"/>
                <a:gd name="connsiteX18" fmla="*/ 300037 w 521493"/>
                <a:gd name="connsiteY18" fmla="*/ 1033463 h 1035844"/>
                <a:gd name="connsiteX19" fmla="*/ 271462 w 521493"/>
                <a:gd name="connsiteY19" fmla="*/ 1007269 h 1035844"/>
                <a:gd name="connsiteX20" fmla="*/ 240506 w 521493"/>
                <a:gd name="connsiteY20" fmla="*/ 1004888 h 1035844"/>
                <a:gd name="connsiteX21" fmla="*/ 211931 w 521493"/>
                <a:gd name="connsiteY21" fmla="*/ 1004888 h 1035844"/>
                <a:gd name="connsiteX22" fmla="*/ 164306 w 521493"/>
                <a:gd name="connsiteY22" fmla="*/ 995363 h 1035844"/>
                <a:gd name="connsiteX23" fmla="*/ 123824 w 521493"/>
                <a:gd name="connsiteY23" fmla="*/ 983456 h 1035844"/>
                <a:gd name="connsiteX24" fmla="*/ 92868 w 521493"/>
                <a:gd name="connsiteY24" fmla="*/ 940594 h 1035844"/>
                <a:gd name="connsiteX25" fmla="*/ 71437 w 521493"/>
                <a:gd name="connsiteY25" fmla="*/ 919163 h 1035844"/>
                <a:gd name="connsiteX26" fmla="*/ 50006 w 521493"/>
                <a:gd name="connsiteY26" fmla="*/ 902494 h 1035844"/>
                <a:gd name="connsiteX27" fmla="*/ 26193 w 521493"/>
                <a:gd name="connsiteY27" fmla="*/ 831056 h 1035844"/>
                <a:gd name="connsiteX28" fmla="*/ 11906 w 521493"/>
                <a:gd name="connsiteY28" fmla="*/ 702469 h 1035844"/>
                <a:gd name="connsiteX29" fmla="*/ 0 w 521493"/>
                <a:gd name="connsiteY29" fmla="*/ 0 h 1035844"/>
                <a:gd name="connsiteX30" fmla="*/ 440531 w 521493"/>
                <a:gd name="connsiteY30" fmla="*/ 1 h 1035844"/>
                <a:gd name="connsiteX0" fmla="*/ 440531 w 521493"/>
                <a:gd name="connsiteY0" fmla="*/ 1 h 1035844"/>
                <a:gd name="connsiteX1" fmla="*/ 426243 w 521493"/>
                <a:gd name="connsiteY1" fmla="*/ 340519 h 1035844"/>
                <a:gd name="connsiteX2" fmla="*/ 409574 w 521493"/>
                <a:gd name="connsiteY2" fmla="*/ 452438 h 1035844"/>
                <a:gd name="connsiteX3" fmla="*/ 402431 w 521493"/>
                <a:gd name="connsiteY3" fmla="*/ 554832 h 1035844"/>
                <a:gd name="connsiteX4" fmla="*/ 388143 w 521493"/>
                <a:gd name="connsiteY4" fmla="*/ 642938 h 1035844"/>
                <a:gd name="connsiteX5" fmla="*/ 369093 w 521493"/>
                <a:gd name="connsiteY5" fmla="*/ 733425 h 1035844"/>
                <a:gd name="connsiteX6" fmla="*/ 380999 w 521493"/>
                <a:gd name="connsiteY6" fmla="*/ 778669 h 1035844"/>
                <a:gd name="connsiteX7" fmla="*/ 397668 w 521493"/>
                <a:gd name="connsiteY7" fmla="*/ 833438 h 1035844"/>
                <a:gd name="connsiteX8" fmla="*/ 407193 w 521493"/>
                <a:gd name="connsiteY8" fmla="*/ 885825 h 1035844"/>
                <a:gd name="connsiteX9" fmla="*/ 438149 w 521493"/>
                <a:gd name="connsiteY9" fmla="*/ 928688 h 1035844"/>
                <a:gd name="connsiteX10" fmla="*/ 473868 w 521493"/>
                <a:gd name="connsiteY10" fmla="*/ 957263 h 1035844"/>
                <a:gd name="connsiteX11" fmla="*/ 511968 w 521493"/>
                <a:gd name="connsiteY11" fmla="*/ 978694 h 1035844"/>
                <a:gd name="connsiteX12" fmla="*/ 521493 w 521493"/>
                <a:gd name="connsiteY12" fmla="*/ 1000125 h 1035844"/>
                <a:gd name="connsiteX13" fmla="*/ 497681 w 521493"/>
                <a:gd name="connsiteY13" fmla="*/ 1000125 h 1035844"/>
                <a:gd name="connsiteX14" fmla="*/ 454818 w 521493"/>
                <a:gd name="connsiteY14" fmla="*/ 981075 h 1035844"/>
                <a:gd name="connsiteX15" fmla="*/ 402431 w 521493"/>
                <a:gd name="connsiteY15" fmla="*/ 985838 h 1035844"/>
                <a:gd name="connsiteX16" fmla="*/ 347662 w 521493"/>
                <a:gd name="connsiteY16" fmla="*/ 1009650 h 1035844"/>
                <a:gd name="connsiteX17" fmla="*/ 323849 w 521493"/>
                <a:gd name="connsiteY17" fmla="*/ 1035844 h 1035844"/>
                <a:gd name="connsiteX18" fmla="*/ 300037 w 521493"/>
                <a:gd name="connsiteY18" fmla="*/ 1033463 h 1035844"/>
                <a:gd name="connsiteX19" fmla="*/ 271462 w 521493"/>
                <a:gd name="connsiteY19" fmla="*/ 1007269 h 1035844"/>
                <a:gd name="connsiteX20" fmla="*/ 240506 w 521493"/>
                <a:gd name="connsiteY20" fmla="*/ 1004888 h 1035844"/>
                <a:gd name="connsiteX21" fmla="*/ 211931 w 521493"/>
                <a:gd name="connsiteY21" fmla="*/ 1004888 h 1035844"/>
                <a:gd name="connsiteX22" fmla="*/ 164306 w 521493"/>
                <a:gd name="connsiteY22" fmla="*/ 995363 h 1035844"/>
                <a:gd name="connsiteX23" fmla="*/ 123824 w 521493"/>
                <a:gd name="connsiteY23" fmla="*/ 983456 h 1035844"/>
                <a:gd name="connsiteX24" fmla="*/ 92868 w 521493"/>
                <a:gd name="connsiteY24" fmla="*/ 940594 h 1035844"/>
                <a:gd name="connsiteX25" fmla="*/ 71437 w 521493"/>
                <a:gd name="connsiteY25" fmla="*/ 919163 h 1035844"/>
                <a:gd name="connsiteX26" fmla="*/ 50006 w 521493"/>
                <a:gd name="connsiteY26" fmla="*/ 902494 h 1035844"/>
                <a:gd name="connsiteX27" fmla="*/ 26193 w 521493"/>
                <a:gd name="connsiteY27" fmla="*/ 831056 h 1035844"/>
                <a:gd name="connsiteX28" fmla="*/ 11906 w 521493"/>
                <a:gd name="connsiteY28" fmla="*/ 702469 h 1035844"/>
                <a:gd name="connsiteX29" fmla="*/ 0 w 521493"/>
                <a:gd name="connsiteY29" fmla="*/ 0 h 1035844"/>
                <a:gd name="connsiteX30" fmla="*/ 440531 w 521493"/>
                <a:gd name="connsiteY30" fmla="*/ 1 h 1035844"/>
                <a:gd name="connsiteX0" fmla="*/ 440531 w 521493"/>
                <a:gd name="connsiteY0" fmla="*/ 1 h 1035844"/>
                <a:gd name="connsiteX1" fmla="*/ 426243 w 521493"/>
                <a:gd name="connsiteY1" fmla="*/ 340519 h 1035844"/>
                <a:gd name="connsiteX2" fmla="*/ 409574 w 521493"/>
                <a:gd name="connsiteY2" fmla="*/ 452438 h 1035844"/>
                <a:gd name="connsiteX3" fmla="*/ 402431 w 521493"/>
                <a:gd name="connsiteY3" fmla="*/ 554832 h 1035844"/>
                <a:gd name="connsiteX4" fmla="*/ 388143 w 521493"/>
                <a:gd name="connsiteY4" fmla="*/ 642938 h 1035844"/>
                <a:gd name="connsiteX5" fmla="*/ 369093 w 521493"/>
                <a:gd name="connsiteY5" fmla="*/ 733425 h 1035844"/>
                <a:gd name="connsiteX6" fmla="*/ 380999 w 521493"/>
                <a:gd name="connsiteY6" fmla="*/ 778669 h 1035844"/>
                <a:gd name="connsiteX7" fmla="*/ 397668 w 521493"/>
                <a:gd name="connsiteY7" fmla="*/ 833438 h 1035844"/>
                <a:gd name="connsiteX8" fmla="*/ 407193 w 521493"/>
                <a:gd name="connsiteY8" fmla="*/ 885825 h 1035844"/>
                <a:gd name="connsiteX9" fmla="*/ 438149 w 521493"/>
                <a:gd name="connsiteY9" fmla="*/ 928688 h 1035844"/>
                <a:gd name="connsiteX10" fmla="*/ 473868 w 521493"/>
                <a:gd name="connsiteY10" fmla="*/ 957263 h 1035844"/>
                <a:gd name="connsiteX11" fmla="*/ 511968 w 521493"/>
                <a:gd name="connsiteY11" fmla="*/ 978694 h 1035844"/>
                <a:gd name="connsiteX12" fmla="*/ 521493 w 521493"/>
                <a:gd name="connsiteY12" fmla="*/ 1000125 h 1035844"/>
                <a:gd name="connsiteX13" fmla="*/ 497681 w 521493"/>
                <a:gd name="connsiteY13" fmla="*/ 1000125 h 1035844"/>
                <a:gd name="connsiteX14" fmla="*/ 454818 w 521493"/>
                <a:gd name="connsiteY14" fmla="*/ 981075 h 1035844"/>
                <a:gd name="connsiteX15" fmla="*/ 402431 w 521493"/>
                <a:gd name="connsiteY15" fmla="*/ 985838 h 1035844"/>
                <a:gd name="connsiteX16" fmla="*/ 347662 w 521493"/>
                <a:gd name="connsiteY16" fmla="*/ 1009650 h 1035844"/>
                <a:gd name="connsiteX17" fmla="*/ 323849 w 521493"/>
                <a:gd name="connsiteY17" fmla="*/ 1035844 h 1035844"/>
                <a:gd name="connsiteX18" fmla="*/ 300037 w 521493"/>
                <a:gd name="connsiteY18" fmla="*/ 1033463 h 1035844"/>
                <a:gd name="connsiteX19" fmla="*/ 271462 w 521493"/>
                <a:gd name="connsiteY19" fmla="*/ 1007269 h 1035844"/>
                <a:gd name="connsiteX20" fmla="*/ 240506 w 521493"/>
                <a:gd name="connsiteY20" fmla="*/ 1004888 h 1035844"/>
                <a:gd name="connsiteX21" fmla="*/ 211931 w 521493"/>
                <a:gd name="connsiteY21" fmla="*/ 1004888 h 1035844"/>
                <a:gd name="connsiteX22" fmla="*/ 164306 w 521493"/>
                <a:gd name="connsiteY22" fmla="*/ 995363 h 1035844"/>
                <a:gd name="connsiteX23" fmla="*/ 123824 w 521493"/>
                <a:gd name="connsiteY23" fmla="*/ 983456 h 1035844"/>
                <a:gd name="connsiteX24" fmla="*/ 92868 w 521493"/>
                <a:gd name="connsiteY24" fmla="*/ 940594 h 1035844"/>
                <a:gd name="connsiteX25" fmla="*/ 71437 w 521493"/>
                <a:gd name="connsiteY25" fmla="*/ 919163 h 1035844"/>
                <a:gd name="connsiteX26" fmla="*/ 50006 w 521493"/>
                <a:gd name="connsiteY26" fmla="*/ 902494 h 1035844"/>
                <a:gd name="connsiteX27" fmla="*/ 26193 w 521493"/>
                <a:gd name="connsiteY27" fmla="*/ 831056 h 1035844"/>
                <a:gd name="connsiteX28" fmla="*/ 11906 w 521493"/>
                <a:gd name="connsiteY28" fmla="*/ 702469 h 1035844"/>
                <a:gd name="connsiteX29" fmla="*/ 26193 w 521493"/>
                <a:gd name="connsiteY29" fmla="*/ 531019 h 1035844"/>
                <a:gd name="connsiteX30" fmla="*/ 0 w 521493"/>
                <a:gd name="connsiteY30" fmla="*/ 0 h 1035844"/>
                <a:gd name="connsiteX31" fmla="*/ 440531 w 521493"/>
                <a:gd name="connsiteY31" fmla="*/ 1 h 1035844"/>
                <a:gd name="connsiteX0" fmla="*/ 440531 w 521493"/>
                <a:gd name="connsiteY0" fmla="*/ 1 h 1035844"/>
                <a:gd name="connsiteX1" fmla="*/ 426243 w 521493"/>
                <a:gd name="connsiteY1" fmla="*/ 340519 h 1035844"/>
                <a:gd name="connsiteX2" fmla="*/ 409574 w 521493"/>
                <a:gd name="connsiteY2" fmla="*/ 452438 h 1035844"/>
                <a:gd name="connsiteX3" fmla="*/ 402431 w 521493"/>
                <a:gd name="connsiteY3" fmla="*/ 554832 h 1035844"/>
                <a:gd name="connsiteX4" fmla="*/ 388143 w 521493"/>
                <a:gd name="connsiteY4" fmla="*/ 642938 h 1035844"/>
                <a:gd name="connsiteX5" fmla="*/ 369093 w 521493"/>
                <a:gd name="connsiteY5" fmla="*/ 733425 h 1035844"/>
                <a:gd name="connsiteX6" fmla="*/ 380999 w 521493"/>
                <a:gd name="connsiteY6" fmla="*/ 778669 h 1035844"/>
                <a:gd name="connsiteX7" fmla="*/ 397668 w 521493"/>
                <a:gd name="connsiteY7" fmla="*/ 833438 h 1035844"/>
                <a:gd name="connsiteX8" fmla="*/ 407193 w 521493"/>
                <a:gd name="connsiteY8" fmla="*/ 885825 h 1035844"/>
                <a:gd name="connsiteX9" fmla="*/ 438149 w 521493"/>
                <a:gd name="connsiteY9" fmla="*/ 928688 h 1035844"/>
                <a:gd name="connsiteX10" fmla="*/ 473868 w 521493"/>
                <a:gd name="connsiteY10" fmla="*/ 957263 h 1035844"/>
                <a:gd name="connsiteX11" fmla="*/ 511968 w 521493"/>
                <a:gd name="connsiteY11" fmla="*/ 978694 h 1035844"/>
                <a:gd name="connsiteX12" fmla="*/ 521493 w 521493"/>
                <a:gd name="connsiteY12" fmla="*/ 1000125 h 1035844"/>
                <a:gd name="connsiteX13" fmla="*/ 497681 w 521493"/>
                <a:gd name="connsiteY13" fmla="*/ 1000125 h 1035844"/>
                <a:gd name="connsiteX14" fmla="*/ 454818 w 521493"/>
                <a:gd name="connsiteY14" fmla="*/ 981075 h 1035844"/>
                <a:gd name="connsiteX15" fmla="*/ 402431 w 521493"/>
                <a:gd name="connsiteY15" fmla="*/ 985838 h 1035844"/>
                <a:gd name="connsiteX16" fmla="*/ 347662 w 521493"/>
                <a:gd name="connsiteY16" fmla="*/ 1009650 h 1035844"/>
                <a:gd name="connsiteX17" fmla="*/ 323849 w 521493"/>
                <a:gd name="connsiteY17" fmla="*/ 1035844 h 1035844"/>
                <a:gd name="connsiteX18" fmla="*/ 300037 w 521493"/>
                <a:gd name="connsiteY18" fmla="*/ 1033463 h 1035844"/>
                <a:gd name="connsiteX19" fmla="*/ 271462 w 521493"/>
                <a:gd name="connsiteY19" fmla="*/ 1007269 h 1035844"/>
                <a:gd name="connsiteX20" fmla="*/ 240506 w 521493"/>
                <a:gd name="connsiteY20" fmla="*/ 1004888 h 1035844"/>
                <a:gd name="connsiteX21" fmla="*/ 211931 w 521493"/>
                <a:gd name="connsiteY21" fmla="*/ 1004888 h 1035844"/>
                <a:gd name="connsiteX22" fmla="*/ 164306 w 521493"/>
                <a:gd name="connsiteY22" fmla="*/ 995363 h 1035844"/>
                <a:gd name="connsiteX23" fmla="*/ 123824 w 521493"/>
                <a:gd name="connsiteY23" fmla="*/ 983456 h 1035844"/>
                <a:gd name="connsiteX24" fmla="*/ 92868 w 521493"/>
                <a:gd name="connsiteY24" fmla="*/ 940594 h 1035844"/>
                <a:gd name="connsiteX25" fmla="*/ 71437 w 521493"/>
                <a:gd name="connsiteY25" fmla="*/ 919163 h 1035844"/>
                <a:gd name="connsiteX26" fmla="*/ 50006 w 521493"/>
                <a:gd name="connsiteY26" fmla="*/ 902494 h 1035844"/>
                <a:gd name="connsiteX27" fmla="*/ 26193 w 521493"/>
                <a:gd name="connsiteY27" fmla="*/ 831056 h 1035844"/>
                <a:gd name="connsiteX28" fmla="*/ 11906 w 521493"/>
                <a:gd name="connsiteY28" fmla="*/ 702469 h 1035844"/>
                <a:gd name="connsiteX29" fmla="*/ 26193 w 521493"/>
                <a:gd name="connsiteY29" fmla="*/ 531019 h 1035844"/>
                <a:gd name="connsiteX30" fmla="*/ 40481 w 521493"/>
                <a:gd name="connsiteY30" fmla="*/ 411956 h 1035844"/>
                <a:gd name="connsiteX31" fmla="*/ 0 w 521493"/>
                <a:gd name="connsiteY31" fmla="*/ 0 h 1035844"/>
                <a:gd name="connsiteX32" fmla="*/ 440531 w 521493"/>
                <a:gd name="connsiteY32" fmla="*/ 1 h 1035844"/>
                <a:gd name="connsiteX0" fmla="*/ 440531 w 521493"/>
                <a:gd name="connsiteY0" fmla="*/ 1 h 1035844"/>
                <a:gd name="connsiteX1" fmla="*/ 426243 w 521493"/>
                <a:gd name="connsiteY1" fmla="*/ 340519 h 1035844"/>
                <a:gd name="connsiteX2" fmla="*/ 409574 w 521493"/>
                <a:gd name="connsiteY2" fmla="*/ 452438 h 1035844"/>
                <a:gd name="connsiteX3" fmla="*/ 402431 w 521493"/>
                <a:gd name="connsiteY3" fmla="*/ 554832 h 1035844"/>
                <a:gd name="connsiteX4" fmla="*/ 388143 w 521493"/>
                <a:gd name="connsiteY4" fmla="*/ 642938 h 1035844"/>
                <a:gd name="connsiteX5" fmla="*/ 369093 w 521493"/>
                <a:gd name="connsiteY5" fmla="*/ 733425 h 1035844"/>
                <a:gd name="connsiteX6" fmla="*/ 380999 w 521493"/>
                <a:gd name="connsiteY6" fmla="*/ 778669 h 1035844"/>
                <a:gd name="connsiteX7" fmla="*/ 397668 w 521493"/>
                <a:gd name="connsiteY7" fmla="*/ 833438 h 1035844"/>
                <a:gd name="connsiteX8" fmla="*/ 407193 w 521493"/>
                <a:gd name="connsiteY8" fmla="*/ 885825 h 1035844"/>
                <a:gd name="connsiteX9" fmla="*/ 438149 w 521493"/>
                <a:gd name="connsiteY9" fmla="*/ 928688 h 1035844"/>
                <a:gd name="connsiteX10" fmla="*/ 473868 w 521493"/>
                <a:gd name="connsiteY10" fmla="*/ 957263 h 1035844"/>
                <a:gd name="connsiteX11" fmla="*/ 511968 w 521493"/>
                <a:gd name="connsiteY11" fmla="*/ 978694 h 1035844"/>
                <a:gd name="connsiteX12" fmla="*/ 521493 w 521493"/>
                <a:gd name="connsiteY12" fmla="*/ 1000125 h 1035844"/>
                <a:gd name="connsiteX13" fmla="*/ 497681 w 521493"/>
                <a:gd name="connsiteY13" fmla="*/ 1000125 h 1035844"/>
                <a:gd name="connsiteX14" fmla="*/ 454818 w 521493"/>
                <a:gd name="connsiteY14" fmla="*/ 981075 h 1035844"/>
                <a:gd name="connsiteX15" fmla="*/ 402431 w 521493"/>
                <a:gd name="connsiteY15" fmla="*/ 985838 h 1035844"/>
                <a:gd name="connsiteX16" fmla="*/ 347662 w 521493"/>
                <a:gd name="connsiteY16" fmla="*/ 1009650 h 1035844"/>
                <a:gd name="connsiteX17" fmla="*/ 323849 w 521493"/>
                <a:gd name="connsiteY17" fmla="*/ 1035844 h 1035844"/>
                <a:gd name="connsiteX18" fmla="*/ 300037 w 521493"/>
                <a:gd name="connsiteY18" fmla="*/ 1033463 h 1035844"/>
                <a:gd name="connsiteX19" fmla="*/ 271462 w 521493"/>
                <a:gd name="connsiteY19" fmla="*/ 1007269 h 1035844"/>
                <a:gd name="connsiteX20" fmla="*/ 240506 w 521493"/>
                <a:gd name="connsiteY20" fmla="*/ 1004888 h 1035844"/>
                <a:gd name="connsiteX21" fmla="*/ 211931 w 521493"/>
                <a:gd name="connsiteY21" fmla="*/ 1004888 h 1035844"/>
                <a:gd name="connsiteX22" fmla="*/ 164306 w 521493"/>
                <a:gd name="connsiteY22" fmla="*/ 995363 h 1035844"/>
                <a:gd name="connsiteX23" fmla="*/ 123824 w 521493"/>
                <a:gd name="connsiteY23" fmla="*/ 983456 h 1035844"/>
                <a:gd name="connsiteX24" fmla="*/ 92868 w 521493"/>
                <a:gd name="connsiteY24" fmla="*/ 940594 h 1035844"/>
                <a:gd name="connsiteX25" fmla="*/ 71437 w 521493"/>
                <a:gd name="connsiteY25" fmla="*/ 919163 h 1035844"/>
                <a:gd name="connsiteX26" fmla="*/ 50006 w 521493"/>
                <a:gd name="connsiteY26" fmla="*/ 902494 h 1035844"/>
                <a:gd name="connsiteX27" fmla="*/ 26193 w 521493"/>
                <a:gd name="connsiteY27" fmla="*/ 831056 h 1035844"/>
                <a:gd name="connsiteX28" fmla="*/ 11906 w 521493"/>
                <a:gd name="connsiteY28" fmla="*/ 702469 h 1035844"/>
                <a:gd name="connsiteX29" fmla="*/ 26193 w 521493"/>
                <a:gd name="connsiteY29" fmla="*/ 531019 h 1035844"/>
                <a:gd name="connsiteX30" fmla="*/ 40481 w 521493"/>
                <a:gd name="connsiteY30" fmla="*/ 411956 h 1035844"/>
                <a:gd name="connsiteX31" fmla="*/ 47624 w 521493"/>
                <a:gd name="connsiteY31" fmla="*/ 230981 h 1035844"/>
                <a:gd name="connsiteX32" fmla="*/ 0 w 521493"/>
                <a:gd name="connsiteY32" fmla="*/ 0 h 1035844"/>
                <a:gd name="connsiteX33" fmla="*/ 440531 w 521493"/>
                <a:gd name="connsiteY33" fmla="*/ 1 h 1035844"/>
                <a:gd name="connsiteX0" fmla="*/ 440531 w 521493"/>
                <a:gd name="connsiteY0" fmla="*/ 1 h 1035844"/>
                <a:gd name="connsiteX1" fmla="*/ 426243 w 521493"/>
                <a:gd name="connsiteY1" fmla="*/ 340519 h 1035844"/>
                <a:gd name="connsiteX2" fmla="*/ 409574 w 521493"/>
                <a:gd name="connsiteY2" fmla="*/ 452438 h 1035844"/>
                <a:gd name="connsiteX3" fmla="*/ 402431 w 521493"/>
                <a:gd name="connsiteY3" fmla="*/ 554832 h 1035844"/>
                <a:gd name="connsiteX4" fmla="*/ 388143 w 521493"/>
                <a:gd name="connsiteY4" fmla="*/ 642938 h 1035844"/>
                <a:gd name="connsiteX5" fmla="*/ 369093 w 521493"/>
                <a:gd name="connsiteY5" fmla="*/ 733425 h 1035844"/>
                <a:gd name="connsiteX6" fmla="*/ 380999 w 521493"/>
                <a:gd name="connsiteY6" fmla="*/ 778669 h 1035844"/>
                <a:gd name="connsiteX7" fmla="*/ 397668 w 521493"/>
                <a:gd name="connsiteY7" fmla="*/ 833438 h 1035844"/>
                <a:gd name="connsiteX8" fmla="*/ 407193 w 521493"/>
                <a:gd name="connsiteY8" fmla="*/ 885825 h 1035844"/>
                <a:gd name="connsiteX9" fmla="*/ 438149 w 521493"/>
                <a:gd name="connsiteY9" fmla="*/ 928688 h 1035844"/>
                <a:gd name="connsiteX10" fmla="*/ 473868 w 521493"/>
                <a:gd name="connsiteY10" fmla="*/ 957263 h 1035844"/>
                <a:gd name="connsiteX11" fmla="*/ 511968 w 521493"/>
                <a:gd name="connsiteY11" fmla="*/ 978694 h 1035844"/>
                <a:gd name="connsiteX12" fmla="*/ 521493 w 521493"/>
                <a:gd name="connsiteY12" fmla="*/ 1000125 h 1035844"/>
                <a:gd name="connsiteX13" fmla="*/ 497681 w 521493"/>
                <a:gd name="connsiteY13" fmla="*/ 1000125 h 1035844"/>
                <a:gd name="connsiteX14" fmla="*/ 454818 w 521493"/>
                <a:gd name="connsiteY14" fmla="*/ 981075 h 1035844"/>
                <a:gd name="connsiteX15" fmla="*/ 402431 w 521493"/>
                <a:gd name="connsiteY15" fmla="*/ 985838 h 1035844"/>
                <a:gd name="connsiteX16" fmla="*/ 347662 w 521493"/>
                <a:gd name="connsiteY16" fmla="*/ 1009650 h 1035844"/>
                <a:gd name="connsiteX17" fmla="*/ 323849 w 521493"/>
                <a:gd name="connsiteY17" fmla="*/ 1035844 h 1035844"/>
                <a:gd name="connsiteX18" fmla="*/ 300037 w 521493"/>
                <a:gd name="connsiteY18" fmla="*/ 1033463 h 1035844"/>
                <a:gd name="connsiteX19" fmla="*/ 271462 w 521493"/>
                <a:gd name="connsiteY19" fmla="*/ 1007269 h 1035844"/>
                <a:gd name="connsiteX20" fmla="*/ 240506 w 521493"/>
                <a:gd name="connsiteY20" fmla="*/ 1004888 h 1035844"/>
                <a:gd name="connsiteX21" fmla="*/ 211931 w 521493"/>
                <a:gd name="connsiteY21" fmla="*/ 1004888 h 1035844"/>
                <a:gd name="connsiteX22" fmla="*/ 164306 w 521493"/>
                <a:gd name="connsiteY22" fmla="*/ 995363 h 1035844"/>
                <a:gd name="connsiteX23" fmla="*/ 123824 w 521493"/>
                <a:gd name="connsiteY23" fmla="*/ 983456 h 1035844"/>
                <a:gd name="connsiteX24" fmla="*/ 92868 w 521493"/>
                <a:gd name="connsiteY24" fmla="*/ 940594 h 1035844"/>
                <a:gd name="connsiteX25" fmla="*/ 71437 w 521493"/>
                <a:gd name="connsiteY25" fmla="*/ 919163 h 1035844"/>
                <a:gd name="connsiteX26" fmla="*/ 50006 w 521493"/>
                <a:gd name="connsiteY26" fmla="*/ 902494 h 1035844"/>
                <a:gd name="connsiteX27" fmla="*/ 26193 w 521493"/>
                <a:gd name="connsiteY27" fmla="*/ 831056 h 1035844"/>
                <a:gd name="connsiteX28" fmla="*/ 11906 w 521493"/>
                <a:gd name="connsiteY28" fmla="*/ 702469 h 1035844"/>
                <a:gd name="connsiteX29" fmla="*/ 26193 w 521493"/>
                <a:gd name="connsiteY29" fmla="*/ 531019 h 1035844"/>
                <a:gd name="connsiteX30" fmla="*/ 40481 w 521493"/>
                <a:gd name="connsiteY30" fmla="*/ 411956 h 1035844"/>
                <a:gd name="connsiteX31" fmla="*/ 47624 w 521493"/>
                <a:gd name="connsiteY31" fmla="*/ 230981 h 1035844"/>
                <a:gd name="connsiteX32" fmla="*/ 42862 w 521493"/>
                <a:gd name="connsiteY32" fmla="*/ 109538 h 1035844"/>
                <a:gd name="connsiteX33" fmla="*/ 0 w 521493"/>
                <a:gd name="connsiteY33" fmla="*/ 0 h 1035844"/>
                <a:gd name="connsiteX34" fmla="*/ 440531 w 521493"/>
                <a:gd name="connsiteY34" fmla="*/ 1 h 1035844"/>
                <a:gd name="connsiteX0" fmla="*/ 440531 w 521493"/>
                <a:gd name="connsiteY0" fmla="*/ 1 h 1035844"/>
                <a:gd name="connsiteX1" fmla="*/ 426243 w 521493"/>
                <a:gd name="connsiteY1" fmla="*/ 340519 h 1035844"/>
                <a:gd name="connsiteX2" fmla="*/ 409574 w 521493"/>
                <a:gd name="connsiteY2" fmla="*/ 452438 h 1035844"/>
                <a:gd name="connsiteX3" fmla="*/ 402431 w 521493"/>
                <a:gd name="connsiteY3" fmla="*/ 554832 h 1035844"/>
                <a:gd name="connsiteX4" fmla="*/ 388143 w 521493"/>
                <a:gd name="connsiteY4" fmla="*/ 642938 h 1035844"/>
                <a:gd name="connsiteX5" fmla="*/ 369093 w 521493"/>
                <a:gd name="connsiteY5" fmla="*/ 733425 h 1035844"/>
                <a:gd name="connsiteX6" fmla="*/ 380999 w 521493"/>
                <a:gd name="connsiteY6" fmla="*/ 778669 h 1035844"/>
                <a:gd name="connsiteX7" fmla="*/ 397668 w 521493"/>
                <a:gd name="connsiteY7" fmla="*/ 833438 h 1035844"/>
                <a:gd name="connsiteX8" fmla="*/ 407193 w 521493"/>
                <a:gd name="connsiteY8" fmla="*/ 885825 h 1035844"/>
                <a:gd name="connsiteX9" fmla="*/ 438149 w 521493"/>
                <a:gd name="connsiteY9" fmla="*/ 928688 h 1035844"/>
                <a:gd name="connsiteX10" fmla="*/ 473868 w 521493"/>
                <a:gd name="connsiteY10" fmla="*/ 957263 h 1035844"/>
                <a:gd name="connsiteX11" fmla="*/ 511968 w 521493"/>
                <a:gd name="connsiteY11" fmla="*/ 978694 h 1035844"/>
                <a:gd name="connsiteX12" fmla="*/ 521493 w 521493"/>
                <a:gd name="connsiteY12" fmla="*/ 1000125 h 1035844"/>
                <a:gd name="connsiteX13" fmla="*/ 497681 w 521493"/>
                <a:gd name="connsiteY13" fmla="*/ 1000125 h 1035844"/>
                <a:gd name="connsiteX14" fmla="*/ 454818 w 521493"/>
                <a:gd name="connsiteY14" fmla="*/ 981075 h 1035844"/>
                <a:gd name="connsiteX15" fmla="*/ 402431 w 521493"/>
                <a:gd name="connsiteY15" fmla="*/ 985838 h 1035844"/>
                <a:gd name="connsiteX16" fmla="*/ 347662 w 521493"/>
                <a:gd name="connsiteY16" fmla="*/ 1009650 h 1035844"/>
                <a:gd name="connsiteX17" fmla="*/ 323849 w 521493"/>
                <a:gd name="connsiteY17" fmla="*/ 1035844 h 1035844"/>
                <a:gd name="connsiteX18" fmla="*/ 300037 w 521493"/>
                <a:gd name="connsiteY18" fmla="*/ 1033463 h 1035844"/>
                <a:gd name="connsiteX19" fmla="*/ 271462 w 521493"/>
                <a:gd name="connsiteY19" fmla="*/ 1007269 h 1035844"/>
                <a:gd name="connsiteX20" fmla="*/ 240506 w 521493"/>
                <a:gd name="connsiteY20" fmla="*/ 1004888 h 1035844"/>
                <a:gd name="connsiteX21" fmla="*/ 211931 w 521493"/>
                <a:gd name="connsiteY21" fmla="*/ 1004888 h 1035844"/>
                <a:gd name="connsiteX22" fmla="*/ 164306 w 521493"/>
                <a:gd name="connsiteY22" fmla="*/ 995363 h 1035844"/>
                <a:gd name="connsiteX23" fmla="*/ 123824 w 521493"/>
                <a:gd name="connsiteY23" fmla="*/ 983456 h 1035844"/>
                <a:gd name="connsiteX24" fmla="*/ 92868 w 521493"/>
                <a:gd name="connsiteY24" fmla="*/ 940594 h 1035844"/>
                <a:gd name="connsiteX25" fmla="*/ 71437 w 521493"/>
                <a:gd name="connsiteY25" fmla="*/ 919163 h 1035844"/>
                <a:gd name="connsiteX26" fmla="*/ 50006 w 521493"/>
                <a:gd name="connsiteY26" fmla="*/ 902494 h 1035844"/>
                <a:gd name="connsiteX27" fmla="*/ 26193 w 521493"/>
                <a:gd name="connsiteY27" fmla="*/ 831056 h 1035844"/>
                <a:gd name="connsiteX28" fmla="*/ 11906 w 521493"/>
                <a:gd name="connsiteY28" fmla="*/ 702469 h 1035844"/>
                <a:gd name="connsiteX29" fmla="*/ 26193 w 521493"/>
                <a:gd name="connsiteY29" fmla="*/ 531019 h 1035844"/>
                <a:gd name="connsiteX30" fmla="*/ 40481 w 521493"/>
                <a:gd name="connsiteY30" fmla="*/ 411956 h 1035844"/>
                <a:gd name="connsiteX31" fmla="*/ 64293 w 521493"/>
                <a:gd name="connsiteY31" fmla="*/ 304800 h 1035844"/>
                <a:gd name="connsiteX32" fmla="*/ 47624 w 521493"/>
                <a:gd name="connsiteY32" fmla="*/ 230981 h 1035844"/>
                <a:gd name="connsiteX33" fmla="*/ 42862 w 521493"/>
                <a:gd name="connsiteY33" fmla="*/ 109538 h 1035844"/>
                <a:gd name="connsiteX34" fmla="*/ 0 w 521493"/>
                <a:gd name="connsiteY34" fmla="*/ 0 h 1035844"/>
                <a:gd name="connsiteX35" fmla="*/ 440531 w 521493"/>
                <a:gd name="connsiteY35" fmla="*/ 1 h 1035844"/>
                <a:gd name="connsiteX0" fmla="*/ 435769 w 521493"/>
                <a:gd name="connsiteY0" fmla="*/ 4764 h 1035844"/>
                <a:gd name="connsiteX1" fmla="*/ 426243 w 521493"/>
                <a:gd name="connsiteY1" fmla="*/ 340519 h 1035844"/>
                <a:gd name="connsiteX2" fmla="*/ 409574 w 521493"/>
                <a:gd name="connsiteY2" fmla="*/ 452438 h 1035844"/>
                <a:gd name="connsiteX3" fmla="*/ 402431 w 521493"/>
                <a:gd name="connsiteY3" fmla="*/ 554832 h 1035844"/>
                <a:gd name="connsiteX4" fmla="*/ 388143 w 521493"/>
                <a:gd name="connsiteY4" fmla="*/ 642938 h 1035844"/>
                <a:gd name="connsiteX5" fmla="*/ 369093 w 521493"/>
                <a:gd name="connsiteY5" fmla="*/ 733425 h 1035844"/>
                <a:gd name="connsiteX6" fmla="*/ 380999 w 521493"/>
                <a:gd name="connsiteY6" fmla="*/ 778669 h 1035844"/>
                <a:gd name="connsiteX7" fmla="*/ 397668 w 521493"/>
                <a:gd name="connsiteY7" fmla="*/ 833438 h 1035844"/>
                <a:gd name="connsiteX8" fmla="*/ 407193 w 521493"/>
                <a:gd name="connsiteY8" fmla="*/ 885825 h 1035844"/>
                <a:gd name="connsiteX9" fmla="*/ 438149 w 521493"/>
                <a:gd name="connsiteY9" fmla="*/ 928688 h 1035844"/>
                <a:gd name="connsiteX10" fmla="*/ 473868 w 521493"/>
                <a:gd name="connsiteY10" fmla="*/ 957263 h 1035844"/>
                <a:gd name="connsiteX11" fmla="*/ 511968 w 521493"/>
                <a:gd name="connsiteY11" fmla="*/ 978694 h 1035844"/>
                <a:gd name="connsiteX12" fmla="*/ 521493 w 521493"/>
                <a:gd name="connsiteY12" fmla="*/ 1000125 h 1035844"/>
                <a:gd name="connsiteX13" fmla="*/ 497681 w 521493"/>
                <a:gd name="connsiteY13" fmla="*/ 1000125 h 1035844"/>
                <a:gd name="connsiteX14" fmla="*/ 454818 w 521493"/>
                <a:gd name="connsiteY14" fmla="*/ 981075 h 1035844"/>
                <a:gd name="connsiteX15" fmla="*/ 402431 w 521493"/>
                <a:gd name="connsiteY15" fmla="*/ 985838 h 1035844"/>
                <a:gd name="connsiteX16" fmla="*/ 347662 w 521493"/>
                <a:gd name="connsiteY16" fmla="*/ 1009650 h 1035844"/>
                <a:gd name="connsiteX17" fmla="*/ 323849 w 521493"/>
                <a:gd name="connsiteY17" fmla="*/ 1035844 h 1035844"/>
                <a:gd name="connsiteX18" fmla="*/ 300037 w 521493"/>
                <a:gd name="connsiteY18" fmla="*/ 1033463 h 1035844"/>
                <a:gd name="connsiteX19" fmla="*/ 271462 w 521493"/>
                <a:gd name="connsiteY19" fmla="*/ 1007269 h 1035844"/>
                <a:gd name="connsiteX20" fmla="*/ 240506 w 521493"/>
                <a:gd name="connsiteY20" fmla="*/ 1004888 h 1035844"/>
                <a:gd name="connsiteX21" fmla="*/ 211931 w 521493"/>
                <a:gd name="connsiteY21" fmla="*/ 1004888 h 1035844"/>
                <a:gd name="connsiteX22" fmla="*/ 164306 w 521493"/>
                <a:gd name="connsiteY22" fmla="*/ 995363 h 1035844"/>
                <a:gd name="connsiteX23" fmla="*/ 123824 w 521493"/>
                <a:gd name="connsiteY23" fmla="*/ 983456 h 1035844"/>
                <a:gd name="connsiteX24" fmla="*/ 92868 w 521493"/>
                <a:gd name="connsiteY24" fmla="*/ 940594 h 1035844"/>
                <a:gd name="connsiteX25" fmla="*/ 71437 w 521493"/>
                <a:gd name="connsiteY25" fmla="*/ 919163 h 1035844"/>
                <a:gd name="connsiteX26" fmla="*/ 50006 w 521493"/>
                <a:gd name="connsiteY26" fmla="*/ 902494 h 1035844"/>
                <a:gd name="connsiteX27" fmla="*/ 26193 w 521493"/>
                <a:gd name="connsiteY27" fmla="*/ 831056 h 1035844"/>
                <a:gd name="connsiteX28" fmla="*/ 11906 w 521493"/>
                <a:gd name="connsiteY28" fmla="*/ 702469 h 1035844"/>
                <a:gd name="connsiteX29" fmla="*/ 26193 w 521493"/>
                <a:gd name="connsiteY29" fmla="*/ 531019 h 1035844"/>
                <a:gd name="connsiteX30" fmla="*/ 40481 w 521493"/>
                <a:gd name="connsiteY30" fmla="*/ 411956 h 1035844"/>
                <a:gd name="connsiteX31" fmla="*/ 64293 w 521493"/>
                <a:gd name="connsiteY31" fmla="*/ 304800 h 1035844"/>
                <a:gd name="connsiteX32" fmla="*/ 47624 w 521493"/>
                <a:gd name="connsiteY32" fmla="*/ 230981 h 1035844"/>
                <a:gd name="connsiteX33" fmla="*/ 42862 w 521493"/>
                <a:gd name="connsiteY33" fmla="*/ 109538 h 1035844"/>
                <a:gd name="connsiteX34" fmla="*/ 0 w 521493"/>
                <a:gd name="connsiteY34" fmla="*/ 0 h 1035844"/>
                <a:gd name="connsiteX35" fmla="*/ 435769 w 521493"/>
                <a:gd name="connsiteY35" fmla="*/ 4764 h 1035844"/>
                <a:gd name="connsiteX0" fmla="*/ 435769 w 521493"/>
                <a:gd name="connsiteY0" fmla="*/ 4764 h 1035844"/>
                <a:gd name="connsiteX1" fmla="*/ 431006 w 521493"/>
                <a:gd name="connsiteY1" fmla="*/ 214313 h 1035844"/>
                <a:gd name="connsiteX2" fmla="*/ 426243 w 521493"/>
                <a:gd name="connsiteY2" fmla="*/ 340519 h 1035844"/>
                <a:gd name="connsiteX3" fmla="*/ 409574 w 521493"/>
                <a:gd name="connsiteY3" fmla="*/ 452438 h 1035844"/>
                <a:gd name="connsiteX4" fmla="*/ 402431 w 521493"/>
                <a:gd name="connsiteY4" fmla="*/ 554832 h 1035844"/>
                <a:gd name="connsiteX5" fmla="*/ 388143 w 521493"/>
                <a:gd name="connsiteY5" fmla="*/ 642938 h 1035844"/>
                <a:gd name="connsiteX6" fmla="*/ 369093 w 521493"/>
                <a:gd name="connsiteY6" fmla="*/ 733425 h 1035844"/>
                <a:gd name="connsiteX7" fmla="*/ 380999 w 521493"/>
                <a:gd name="connsiteY7" fmla="*/ 778669 h 1035844"/>
                <a:gd name="connsiteX8" fmla="*/ 397668 w 521493"/>
                <a:gd name="connsiteY8" fmla="*/ 833438 h 1035844"/>
                <a:gd name="connsiteX9" fmla="*/ 407193 w 521493"/>
                <a:gd name="connsiteY9" fmla="*/ 885825 h 1035844"/>
                <a:gd name="connsiteX10" fmla="*/ 438149 w 521493"/>
                <a:gd name="connsiteY10" fmla="*/ 928688 h 1035844"/>
                <a:gd name="connsiteX11" fmla="*/ 473868 w 521493"/>
                <a:gd name="connsiteY11" fmla="*/ 957263 h 1035844"/>
                <a:gd name="connsiteX12" fmla="*/ 511968 w 521493"/>
                <a:gd name="connsiteY12" fmla="*/ 978694 h 1035844"/>
                <a:gd name="connsiteX13" fmla="*/ 521493 w 521493"/>
                <a:gd name="connsiteY13" fmla="*/ 1000125 h 1035844"/>
                <a:gd name="connsiteX14" fmla="*/ 497681 w 521493"/>
                <a:gd name="connsiteY14" fmla="*/ 1000125 h 1035844"/>
                <a:gd name="connsiteX15" fmla="*/ 454818 w 521493"/>
                <a:gd name="connsiteY15" fmla="*/ 981075 h 1035844"/>
                <a:gd name="connsiteX16" fmla="*/ 402431 w 521493"/>
                <a:gd name="connsiteY16" fmla="*/ 985838 h 1035844"/>
                <a:gd name="connsiteX17" fmla="*/ 347662 w 521493"/>
                <a:gd name="connsiteY17" fmla="*/ 1009650 h 1035844"/>
                <a:gd name="connsiteX18" fmla="*/ 323849 w 521493"/>
                <a:gd name="connsiteY18" fmla="*/ 1035844 h 1035844"/>
                <a:gd name="connsiteX19" fmla="*/ 300037 w 521493"/>
                <a:gd name="connsiteY19" fmla="*/ 1033463 h 1035844"/>
                <a:gd name="connsiteX20" fmla="*/ 271462 w 521493"/>
                <a:gd name="connsiteY20" fmla="*/ 1007269 h 1035844"/>
                <a:gd name="connsiteX21" fmla="*/ 240506 w 521493"/>
                <a:gd name="connsiteY21" fmla="*/ 1004888 h 1035844"/>
                <a:gd name="connsiteX22" fmla="*/ 211931 w 521493"/>
                <a:gd name="connsiteY22" fmla="*/ 1004888 h 1035844"/>
                <a:gd name="connsiteX23" fmla="*/ 164306 w 521493"/>
                <a:gd name="connsiteY23" fmla="*/ 995363 h 1035844"/>
                <a:gd name="connsiteX24" fmla="*/ 123824 w 521493"/>
                <a:gd name="connsiteY24" fmla="*/ 983456 h 1035844"/>
                <a:gd name="connsiteX25" fmla="*/ 92868 w 521493"/>
                <a:gd name="connsiteY25" fmla="*/ 940594 h 1035844"/>
                <a:gd name="connsiteX26" fmla="*/ 71437 w 521493"/>
                <a:gd name="connsiteY26" fmla="*/ 919163 h 1035844"/>
                <a:gd name="connsiteX27" fmla="*/ 50006 w 521493"/>
                <a:gd name="connsiteY27" fmla="*/ 902494 h 1035844"/>
                <a:gd name="connsiteX28" fmla="*/ 26193 w 521493"/>
                <a:gd name="connsiteY28" fmla="*/ 831056 h 1035844"/>
                <a:gd name="connsiteX29" fmla="*/ 11906 w 521493"/>
                <a:gd name="connsiteY29" fmla="*/ 702469 h 1035844"/>
                <a:gd name="connsiteX30" fmla="*/ 26193 w 521493"/>
                <a:gd name="connsiteY30" fmla="*/ 531019 h 1035844"/>
                <a:gd name="connsiteX31" fmla="*/ 40481 w 521493"/>
                <a:gd name="connsiteY31" fmla="*/ 411956 h 1035844"/>
                <a:gd name="connsiteX32" fmla="*/ 64293 w 521493"/>
                <a:gd name="connsiteY32" fmla="*/ 304800 h 1035844"/>
                <a:gd name="connsiteX33" fmla="*/ 47624 w 521493"/>
                <a:gd name="connsiteY33" fmla="*/ 230981 h 1035844"/>
                <a:gd name="connsiteX34" fmla="*/ 42862 w 521493"/>
                <a:gd name="connsiteY34" fmla="*/ 109538 h 1035844"/>
                <a:gd name="connsiteX35" fmla="*/ 0 w 521493"/>
                <a:gd name="connsiteY35" fmla="*/ 0 h 1035844"/>
                <a:gd name="connsiteX36" fmla="*/ 435769 w 521493"/>
                <a:gd name="connsiteY36" fmla="*/ 4764 h 1035844"/>
                <a:gd name="connsiteX0" fmla="*/ 435769 w 521493"/>
                <a:gd name="connsiteY0" fmla="*/ 4764 h 1035844"/>
                <a:gd name="connsiteX1" fmla="*/ 431006 w 521493"/>
                <a:gd name="connsiteY1" fmla="*/ 214313 h 1035844"/>
                <a:gd name="connsiteX2" fmla="*/ 426243 w 521493"/>
                <a:gd name="connsiteY2" fmla="*/ 340519 h 1035844"/>
                <a:gd name="connsiteX3" fmla="*/ 409574 w 521493"/>
                <a:gd name="connsiteY3" fmla="*/ 452438 h 1035844"/>
                <a:gd name="connsiteX4" fmla="*/ 402431 w 521493"/>
                <a:gd name="connsiteY4" fmla="*/ 554832 h 1035844"/>
                <a:gd name="connsiteX5" fmla="*/ 388143 w 521493"/>
                <a:gd name="connsiteY5" fmla="*/ 642938 h 1035844"/>
                <a:gd name="connsiteX6" fmla="*/ 369093 w 521493"/>
                <a:gd name="connsiteY6" fmla="*/ 733425 h 1035844"/>
                <a:gd name="connsiteX7" fmla="*/ 380999 w 521493"/>
                <a:gd name="connsiteY7" fmla="*/ 778669 h 1035844"/>
                <a:gd name="connsiteX8" fmla="*/ 397668 w 521493"/>
                <a:gd name="connsiteY8" fmla="*/ 833438 h 1035844"/>
                <a:gd name="connsiteX9" fmla="*/ 407193 w 521493"/>
                <a:gd name="connsiteY9" fmla="*/ 885825 h 1035844"/>
                <a:gd name="connsiteX10" fmla="*/ 438149 w 521493"/>
                <a:gd name="connsiteY10" fmla="*/ 928688 h 1035844"/>
                <a:gd name="connsiteX11" fmla="*/ 473868 w 521493"/>
                <a:gd name="connsiteY11" fmla="*/ 957263 h 1035844"/>
                <a:gd name="connsiteX12" fmla="*/ 511968 w 521493"/>
                <a:gd name="connsiteY12" fmla="*/ 978694 h 1035844"/>
                <a:gd name="connsiteX13" fmla="*/ 521493 w 521493"/>
                <a:gd name="connsiteY13" fmla="*/ 1000125 h 1035844"/>
                <a:gd name="connsiteX14" fmla="*/ 497681 w 521493"/>
                <a:gd name="connsiteY14" fmla="*/ 1000125 h 1035844"/>
                <a:gd name="connsiteX15" fmla="*/ 454818 w 521493"/>
                <a:gd name="connsiteY15" fmla="*/ 981075 h 1035844"/>
                <a:gd name="connsiteX16" fmla="*/ 402431 w 521493"/>
                <a:gd name="connsiteY16" fmla="*/ 985838 h 1035844"/>
                <a:gd name="connsiteX17" fmla="*/ 347662 w 521493"/>
                <a:gd name="connsiteY17" fmla="*/ 1009650 h 1035844"/>
                <a:gd name="connsiteX18" fmla="*/ 323849 w 521493"/>
                <a:gd name="connsiteY18" fmla="*/ 1035844 h 1035844"/>
                <a:gd name="connsiteX19" fmla="*/ 300037 w 521493"/>
                <a:gd name="connsiteY19" fmla="*/ 1033463 h 1035844"/>
                <a:gd name="connsiteX20" fmla="*/ 271462 w 521493"/>
                <a:gd name="connsiteY20" fmla="*/ 1007269 h 1035844"/>
                <a:gd name="connsiteX21" fmla="*/ 240506 w 521493"/>
                <a:gd name="connsiteY21" fmla="*/ 1004888 h 1035844"/>
                <a:gd name="connsiteX22" fmla="*/ 211931 w 521493"/>
                <a:gd name="connsiteY22" fmla="*/ 1004888 h 1035844"/>
                <a:gd name="connsiteX23" fmla="*/ 164306 w 521493"/>
                <a:gd name="connsiteY23" fmla="*/ 995363 h 1035844"/>
                <a:gd name="connsiteX24" fmla="*/ 123824 w 521493"/>
                <a:gd name="connsiteY24" fmla="*/ 983456 h 1035844"/>
                <a:gd name="connsiteX25" fmla="*/ 92868 w 521493"/>
                <a:gd name="connsiteY25" fmla="*/ 940594 h 1035844"/>
                <a:gd name="connsiteX26" fmla="*/ 71437 w 521493"/>
                <a:gd name="connsiteY26" fmla="*/ 919163 h 1035844"/>
                <a:gd name="connsiteX27" fmla="*/ 50006 w 521493"/>
                <a:gd name="connsiteY27" fmla="*/ 902494 h 1035844"/>
                <a:gd name="connsiteX28" fmla="*/ 26193 w 521493"/>
                <a:gd name="connsiteY28" fmla="*/ 831056 h 1035844"/>
                <a:gd name="connsiteX29" fmla="*/ 11906 w 521493"/>
                <a:gd name="connsiteY29" fmla="*/ 702469 h 1035844"/>
                <a:gd name="connsiteX30" fmla="*/ 26193 w 521493"/>
                <a:gd name="connsiteY30" fmla="*/ 531019 h 1035844"/>
                <a:gd name="connsiteX31" fmla="*/ 40481 w 521493"/>
                <a:gd name="connsiteY31" fmla="*/ 411956 h 1035844"/>
                <a:gd name="connsiteX32" fmla="*/ 64293 w 521493"/>
                <a:gd name="connsiteY32" fmla="*/ 304800 h 1035844"/>
                <a:gd name="connsiteX33" fmla="*/ 47624 w 521493"/>
                <a:gd name="connsiteY33" fmla="*/ 230981 h 1035844"/>
                <a:gd name="connsiteX34" fmla="*/ 42862 w 521493"/>
                <a:gd name="connsiteY34" fmla="*/ 109538 h 1035844"/>
                <a:gd name="connsiteX35" fmla="*/ 0 w 521493"/>
                <a:gd name="connsiteY35" fmla="*/ 0 h 1035844"/>
                <a:gd name="connsiteX36" fmla="*/ 435769 w 521493"/>
                <a:gd name="connsiteY36" fmla="*/ 4764 h 1035844"/>
                <a:gd name="connsiteX0" fmla="*/ 431006 w 521493"/>
                <a:gd name="connsiteY0" fmla="*/ 0 h 1045368"/>
                <a:gd name="connsiteX1" fmla="*/ 431006 w 521493"/>
                <a:gd name="connsiteY1" fmla="*/ 223837 h 1045368"/>
                <a:gd name="connsiteX2" fmla="*/ 426243 w 521493"/>
                <a:gd name="connsiteY2" fmla="*/ 350043 h 1045368"/>
                <a:gd name="connsiteX3" fmla="*/ 409574 w 521493"/>
                <a:gd name="connsiteY3" fmla="*/ 461962 h 1045368"/>
                <a:gd name="connsiteX4" fmla="*/ 402431 w 521493"/>
                <a:gd name="connsiteY4" fmla="*/ 564356 h 1045368"/>
                <a:gd name="connsiteX5" fmla="*/ 388143 w 521493"/>
                <a:gd name="connsiteY5" fmla="*/ 652462 h 1045368"/>
                <a:gd name="connsiteX6" fmla="*/ 369093 w 521493"/>
                <a:gd name="connsiteY6" fmla="*/ 742949 h 1045368"/>
                <a:gd name="connsiteX7" fmla="*/ 380999 w 521493"/>
                <a:gd name="connsiteY7" fmla="*/ 788193 h 1045368"/>
                <a:gd name="connsiteX8" fmla="*/ 397668 w 521493"/>
                <a:gd name="connsiteY8" fmla="*/ 842962 h 1045368"/>
                <a:gd name="connsiteX9" fmla="*/ 407193 w 521493"/>
                <a:gd name="connsiteY9" fmla="*/ 895349 h 1045368"/>
                <a:gd name="connsiteX10" fmla="*/ 438149 w 521493"/>
                <a:gd name="connsiteY10" fmla="*/ 938212 h 1045368"/>
                <a:gd name="connsiteX11" fmla="*/ 473868 w 521493"/>
                <a:gd name="connsiteY11" fmla="*/ 966787 h 1045368"/>
                <a:gd name="connsiteX12" fmla="*/ 511968 w 521493"/>
                <a:gd name="connsiteY12" fmla="*/ 988218 h 1045368"/>
                <a:gd name="connsiteX13" fmla="*/ 521493 w 521493"/>
                <a:gd name="connsiteY13" fmla="*/ 1009649 h 1045368"/>
                <a:gd name="connsiteX14" fmla="*/ 497681 w 521493"/>
                <a:gd name="connsiteY14" fmla="*/ 1009649 h 1045368"/>
                <a:gd name="connsiteX15" fmla="*/ 454818 w 521493"/>
                <a:gd name="connsiteY15" fmla="*/ 990599 h 1045368"/>
                <a:gd name="connsiteX16" fmla="*/ 402431 w 521493"/>
                <a:gd name="connsiteY16" fmla="*/ 995362 h 1045368"/>
                <a:gd name="connsiteX17" fmla="*/ 347662 w 521493"/>
                <a:gd name="connsiteY17" fmla="*/ 1019174 h 1045368"/>
                <a:gd name="connsiteX18" fmla="*/ 323849 w 521493"/>
                <a:gd name="connsiteY18" fmla="*/ 1045368 h 1045368"/>
                <a:gd name="connsiteX19" fmla="*/ 300037 w 521493"/>
                <a:gd name="connsiteY19" fmla="*/ 1042987 h 1045368"/>
                <a:gd name="connsiteX20" fmla="*/ 271462 w 521493"/>
                <a:gd name="connsiteY20" fmla="*/ 1016793 h 1045368"/>
                <a:gd name="connsiteX21" fmla="*/ 240506 w 521493"/>
                <a:gd name="connsiteY21" fmla="*/ 1014412 h 1045368"/>
                <a:gd name="connsiteX22" fmla="*/ 211931 w 521493"/>
                <a:gd name="connsiteY22" fmla="*/ 1014412 h 1045368"/>
                <a:gd name="connsiteX23" fmla="*/ 164306 w 521493"/>
                <a:gd name="connsiteY23" fmla="*/ 1004887 h 1045368"/>
                <a:gd name="connsiteX24" fmla="*/ 123824 w 521493"/>
                <a:gd name="connsiteY24" fmla="*/ 992980 h 1045368"/>
                <a:gd name="connsiteX25" fmla="*/ 92868 w 521493"/>
                <a:gd name="connsiteY25" fmla="*/ 950118 h 1045368"/>
                <a:gd name="connsiteX26" fmla="*/ 71437 w 521493"/>
                <a:gd name="connsiteY26" fmla="*/ 928687 h 1045368"/>
                <a:gd name="connsiteX27" fmla="*/ 50006 w 521493"/>
                <a:gd name="connsiteY27" fmla="*/ 912018 h 1045368"/>
                <a:gd name="connsiteX28" fmla="*/ 26193 w 521493"/>
                <a:gd name="connsiteY28" fmla="*/ 840580 h 1045368"/>
                <a:gd name="connsiteX29" fmla="*/ 11906 w 521493"/>
                <a:gd name="connsiteY29" fmla="*/ 711993 h 1045368"/>
                <a:gd name="connsiteX30" fmla="*/ 26193 w 521493"/>
                <a:gd name="connsiteY30" fmla="*/ 540543 h 1045368"/>
                <a:gd name="connsiteX31" fmla="*/ 40481 w 521493"/>
                <a:gd name="connsiteY31" fmla="*/ 421480 h 1045368"/>
                <a:gd name="connsiteX32" fmla="*/ 64293 w 521493"/>
                <a:gd name="connsiteY32" fmla="*/ 314324 h 1045368"/>
                <a:gd name="connsiteX33" fmla="*/ 47624 w 521493"/>
                <a:gd name="connsiteY33" fmla="*/ 240505 h 1045368"/>
                <a:gd name="connsiteX34" fmla="*/ 42862 w 521493"/>
                <a:gd name="connsiteY34" fmla="*/ 119062 h 1045368"/>
                <a:gd name="connsiteX35" fmla="*/ 0 w 521493"/>
                <a:gd name="connsiteY35" fmla="*/ 9524 h 1045368"/>
                <a:gd name="connsiteX36" fmla="*/ 431006 w 521493"/>
                <a:gd name="connsiteY36" fmla="*/ 0 h 1045368"/>
                <a:gd name="connsiteX0" fmla="*/ 431006 w 521493"/>
                <a:gd name="connsiteY0" fmla="*/ 0 h 1045368"/>
                <a:gd name="connsiteX1" fmla="*/ 407194 w 521493"/>
                <a:gd name="connsiteY1" fmla="*/ 233362 h 1045368"/>
                <a:gd name="connsiteX2" fmla="*/ 426243 w 521493"/>
                <a:gd name="connsiteY2" fmla="*/ 350043 h 1045368"/>
                <a:gd name="connsiteX3" fmla="*/ 409574 w 521493"/>
                <a:gd name="connsiteY3" fmla="*/ 461962 h 1045368"/>
                <a:gd name="connsiteX4" fmla="*/ 402431 w 521493"/>
                <a:gd name="connsiteY4" fmla="*/ 564356 h 1045368"/>
                <a:gd name="connsiteX5" fmla="*/ 388143 w 521493"/>
                <a:gd name="connsiteY5" fmla="*/ 652462 h 1045368"/>
                <a:gd name="connsiteX6" fmla="*/ 369093 w 521493"/>
                <a:gd name="connsiteY6" fmla="*/ 742949 h 1045368"/>
                <a:gd name="connsiteX7" fmla="*/ 380999 w 521493"/>
                <a:gd name="connsiteY7" fmla="*/ 788193 h 1045368"/>
                <a:gd name="connsiteX8" fmla="*/ 397668 w 521493"/>
                <a:gd name="connsiteY8" fmla="*/ 842962 h 1045368"/>
                <a:gd name="connsiteX9" fmla="*/ 407193 w 521493"/>
                <a:gd name="connsiteY9" fmla="*/ 895349 h 1045368"/>
                <a:gd name="connsiteX10" fmla="*/ 438149 w 521493"/>
                <a:gd name="connsiteY10" fmla="*/ 938212 h 1045368"/>
                <a:gd name="connsiteX11" fmla="*/ 473868 w 521493"/>
                <a:gd name="connsiteY11" fmla="*/ 966787 h 1045368"/>
                <a:gd name="connsiteX12" fmla="*/ 511968 w 521493"/>
                <a:gd name="connsiteY12" fmla="*/ 988218 h 1045368"/>
                <a:gd name="connsiteX13" fmla="*/ 521493 w 521493"/>
                <a:gd name="connsiteY13" fmla="*/ 1009649 h 1045368"/>
                <a:gd name="connsiteX14" fmla="*/ 497681 w 521493"/>
                <a:gd name="connsiteY14" fmla="*/ 1009649 h 1045368"/>
                <a:gd name="connsiteX15" fmla="*/ 454818 w 521493"/>
                <a:gd name="connsiteY15" fmla="*/ 990599 h 1045368"/>
                <a:gd name="connsiteX16" fmla="*/ 402431 w 521493"/>
                <a:gd name="connsiteY16" fmla="*/ 995362 h 1045368"/>
                <a:gd name="connsiteX17" fmla="*/ 347662 w 521493"/>
                <a:gd name="connsiteY17" fmla="*/ 1019174 h 1045368"/>
                <a:gd name="connsiteX18" fmla="*/ 323849 w 521493"/>
                <a:gd name="connsiteY18" fmla="*/ 1045368 h 1045368"/>
                <a:gd name="connsiteX19" fmla="*/ 300037 w 521493"/>
                <a:gd name="connsiteY19" fmla="*/ 1042987 h 1045368"/>
                <a:gd name="connsiteX20" fmla="*/ 271462 w 521493"/>
                <a:gd name="connsiteY20" fmla="*/ 1016793 h 1045368"/>
                <a:gd name="connsiteX21" fmla="*/ 240506 w 521493"/>
                <a:gd name="connsiteY21" fmla="*/ 1014412 h 1045368"/>
                <a:gd name="connsiteX22" fmla="*/ 211931 w 521493"/>
                <a:gd name="connsiteY22" fmla="*/ 1014412 h 1045368"/>
                <a:gd name="connsiteX23" fmla="*/ 164306 w 521493"/>
                <a:gd name="connsiteY23" fmla="*/ 1004887 h 1045368"/>
                <a:gd name="connsiteX24" fmla="*/ 123824 w 521493"/>
                <a:gd name="connsiteY24" fmla="*/ 992980 h 1045368"/>
                <a:gd name="connsiteX25" fmla="*/ 92868 w 521493"/>
                <a:gd name="connsiteY25" fmla="*/ 950118 h 1045368"/>
                <a:gd name="connsiteX26" fmla="*/ 71437 w 521493"/>
                <a:gd name="connsiteY26" fmla="*/ 928687 h 1045368"/>
                <a:gd name="connsiteX27" fmla="*/ 50006 w 521493"/>
                <a:gd name="connsiteY27" fmla="*/ 912018 h 1045368"/>
                <a:gd name="connsiteX28" fmla="*/ 26193 w 521493"/>
                <a:gd name="connsiteY28" fmla="*/ 840580 h 1045368"/>
                <a:gd name="connsiteX29" fmla="*/ 11906 w 521493"/>
                <a:gd name="connsiteY29" fmla="*/ 711993 h 1045368"/>
                <a:gd name="connsiteX30" fmla="*/ 26193 w 521493"/>
                <a:gd name="connsiteY30" fmla="*/ 540543 h 1045368"/>
                <a:gd name="connsiteX31" fmla="*/ 40481 w 521493"/>
                <a:gd name="connsiteY31" fmla="*/ 421480 h 1045368"/>
                <a:gd name="connsiteX32" fmla="*/ 64293 w 521493"/>
                <a:gd name="connsiteY32" fmla="*/ 314324 h 1045368"/>
                <a:gd name="connsiteX33" fmla="*/ 47624 w 521493"/>
                <a:gd name="connsiteY33" fmla="*/ 240505 h 1045368"/>
                <a:gd name="connsiteX34" fmla="*/ 42862 w 521493"/>
                <a:gd name="connsiteY34" fmla="*/ 119062 h 1045368"/>
                <a:gd name="connsiteX35" fmla="*/ 0 w 521493"/>
                <a:gd name="connsiteY35" fmla="*/ 9524 h 1045368"/>
                <a:gd name="connsiteX36" fmla="*/ 431006 w 521493"/>
                <a:gd name="connsiteY36" fmla="*/ 0 h 1045368"/>
                <a:gd name="connsiteX0" fmla="*/ 431006 w 521493"/>
                <a:gd name="connsiteY0" fmla="*/ 0 h 1045368"/>
                <a:gd name="connsiteX1" fmla="*/ 426244 w 521493"/>
                <a:gd name="connsiteY1" fmla="*/ 252412 h 1045368"/>
                <a:gd name="connsiteX2" fmla="*/ 426243 w 521493"/>
                <a:gd name="connsiteY2" fmla="*/ 350043 h 1045368"/>
                <a:gd name="connsiteX3" fmla="*/ 409574 w 521493"/>
                <a:gd name="connsiteY3" fmla="*/ 461962 h 1045368"/>
                <a:gd name="connsiteX4" fmla="*/ 402431 w 521493"/>
                <a:gd name="connsiteY4" fmla="*/ 564356 h 1045368"/>
                <a:gd name="connsiteX5" fmla="*/ 388143 w 521493"/>
                <a:gd name="connsiteY5" fmla="*/ 652462 h 1045368"/>
                <a:gd name="connsiteX6" fmla="*/ 369093 w 521493"/>
                <a:gd name="connsiteY6" fmla="*/ 742949 h 1045368"/>
                <a:gd name="connsiteX7" fmla="*/ 380999 w 521493"/>
                <a:gd name="connsiteY7" fmla="*/ 788193 h 1045368"/>
                <a:gd name="connsiteX8" fmla="*/ 397668 w 521493"/>
                <a:gd name="connsiteY8" fmla="*/ 842962 h 1045368"/>
                <a:gd name="connsiteX9" fmla="*/ 407193 w 521493"/>
                <a:gd name="connsiteY9" fmla="*/ 895349 h 1045368"/>
                <a:gd name="connsiteX10" fmla="*/ 438149 w 521493"/>
                <a:gd name="connsiteY10" fmla="*/ 938212 h 1045368"/>
                <a:gd name="connsiteX11" fmla="*/ 473868 w 521493"/>
                <a:gd name="connsiteY11" fmla="*/ 966787 h 1045368"/>
                <a:gd name="connsiteX12" fmla="*/ 511968 w 521493"/>
                <a:gd name="connsiteY12" fmla="*/ 988218 h 1045368"/>
                <a:gd name="connsiteX13" fmla="*/ 521493 w 521493"/>
                <a:gd name="connsiteY13" fmla="*/ 1009649 h 1045368"/>
                <a:gd name="connsiteX14" fmla="*/ 497681 w 521493"/>
                <a:gd name="connsiteY14" fmla="*/ 1009649 h 1045368"/>
                <a:gd name="connsiteX15" fmla="*/ 454818 w 521493"/>
                <a:gd name="connsiteY15" fmla="*/ 990599 h 1045368"/>
                <a:gd name="connsiteX16" fmla="*/ 402431 w 521493"/>
                <a:gd name="connsiteY16" fmla="*/ 995362 h 1045368"/>
                <a:gd name="connsiteX17" fmla="*/ 347662 w 521493"/>
                <a:gd name="connsiteY17" fmla="*/ 1019174 h 1045368"/>
                <a:gd name="connsiteX18" fmla="*/ 323849 w 521493"/>
                <a:gd name="connsiteY18" fmla="*/ 1045368 h 1045368"/>
                <a:gd name="connsiteX19" fmla="*/ 300037 w 521493"/>
                <a:gd name="connsiteY19" fmla="*/ 1042987 h 1045368"/>
                <a:gd name="connsiteX20" fmla="*/ 271462 w 521493"/>
                <a:gd name="connsiteY20" fmla="*/ 1016793 h 1045368"/>
                <a:gd name="connsiteX21" fmla="*/ 240506 w 521493"/>
                <a:gd name="connsiteY21" fmla="*/ 1014412 h 1045368"/>
                <a:gd name="connsiteX22" fmla="*/ 211931 w 521493"/>
                <a:gd name="connsiteY22" fmla="*/ 1014412 h 1045368"/>
                <a:gd name="connsiteX23" fmla="*/ 164306 w 521493"/>
                <a:gd name="connsiteY23" fmla="*/ 1004887 h 1045368"/>
                <a:gd name="connsiteX24" fmla="*/ 123824 w 521493"/>
                <a:gd name="connsiteY24" fmla="*/ 992980 h 1045368"/>
                <a:gd name="connsiteX25" fmla="*/ 92868 w 521493"/>
                <a:gd name="connsiteY25" fmla="*/ 950118 h 1045368"/>
                <a:gd name="connsiteX26" fmla="*/ 71437 w 521493"/>
                <a:gd name="connsiteY26" fmla="*/ 928687 h 1045368"/>
                <a:gd name="connsiteX27" fmla="*/ 50006 w 521493"/>
                <a:gd name="connsiteY27" fmla="*/ 912018 h 1045368"/>
                <a:gd name="connsiteX28" fmla="*/ 26193 w 521493"/>
                <a:gd name="connsiteY28" fmla="*/ 840580 h 1045368"/>
                <a:gd name="connsiteX29" fmla="*/ 11906 w 521493"/>
                <a:gd name="connsiteY29" fmla="*/ 711993 h 1045368"/>
                <a:gd name="connsiteX30" fmla="*/ 26193 w 521493"/>
                <a:gd name="connsiteY30" fmla="*/ 540543 h 1045368"/>
                <a:gd name="connsiteX31" fmla="*/ 40481 w 521493"/>
                <a:gd name="connsiteY31" fmla="*/ 421480 h 1045368"/>
                <a:gd name="connsiteX32" fmla="*/ 64293 w 521493"/>
                <a:gd name="connsiteY32" fmla="*/ 314324 h 1045368"/>
                <a:gd name="connsiteX33" fmla="*/ 47624 w 521493"/>
                <a:gd name="connsiteY33" fmla="*/ 240505 h 1045368"/>
                <a:gd name="connsiteX34" fmla="*/ 42862 w 521493"/>
                <a:gd name="connsiteY34" fmla="*/ 119062 h 1045368"/>
                <a:gd name="connsiteX35" fmla="*/ 0 w 521493"/>
                <a:gd name="connsiteY35" fmla="*/ 9524 h 1045368"/>
                <a:gd name="connsiteX36" fmla="*/ 431006 w 521493"/>
                <a:gd name="connsiteY36" fmla="*/ 0 h 1045368"/>
                <a:gd name="connsiteX0" fmla="*/ 426244 w 521493"/>
                <a:gd name="connsiteY0" fmla="*/ 1 h 1035844"/>
                <a:gd name="connsiteX1" fmla="*/ 426244 w 521493"/>
                <a:gd name="connsiteY1" fmla="*/ 242888 h 1035844"/>
                <a:gd name="connsiteX2" fmla="*/ 426243 w 521493"/>
                <a:gd name="connsiteY2" fmla="*/ 340519 h 1035844"/>
                <a:gd name="connsiteX3" fmla="*/ 409574 w 521493"/>
                <a:gd name="connsiteY3" fmla="*/ 452438 h 1035844"/>
                <a:gd name="connsiteX4" fmla="*/ 402431 w 521493"/>
                <a:gd name="connsiteY4" fmla="*/ 554832 h 1035844"/>
                <a:gd name="connsiteX5" fmla="*/ 388143 w 521493"/>
                <a:gd name="connsiteY5" fmla="*/ 642938 h 1035844"/>
                <a:gd name="connsiteX6" fmla="*/ 369093 w 521493"/>
                <a:gd name="connsiteY6" fmla="*/ 733425 h 1035844"/>
                <a:gd name="connsiteX7" fmla="*/ 380999 w 521493"/>
                <a:gd name="connsiteY7" fmla="*/ 778669 h 1035844"/>
                <a:gd name="connsiteX8" fmla="*/ 397668 w 521493"/>
                <a:gd name="connsiteY8" fmla="*/ 833438 h 1035844"/>
                <a:gd name="connsiteX9" fmla="*/ 407193 w 521493"/>
                <a:gd name="connsiteY9" fmla="*/ 885825 h 1035844"/>
                <a:gd name="connsiteX10" fmla="*/ 438149 w 521493"/>
                <a:gd name="connsiteY10" fmla="*/ 928688 h 1035844"/>
                <a:gd name="connsiteX11" fmla="*/ 473868 w 521493"/>
                <a:gd name="connsiteY11" fmla="*/ 957263 h 1035844"/>
                <a:gd name="connsiteX12" fmla="*/ 511968 w 521493"/>
                <a:gd name="connsiteY12" fmla="*/ 978694 h 1035844"/>
                <a:gd name="connsiteX13" fmla="*/ 521493 w 521493"/>
                <a:gd name="connsiteY13" fmla="*/ 1000125 h 1035844"/>
                <a:gd name="connsiteX14" fmla="*/ 497681 w 521493"/>
                <a:gd name="connsiteY14" fmla="*/ 1000125 h 1035844"/>
                <a:gd name="connsiteX15" fmla="*/ 454818 w 521493"/>
                <a:gd name="connsiteY15" fmla="*/ 981075 h 1035844"/>
                <a:gd name="connsiteX16" fmla="*/ 402431 w 521493"/>
                <a:gd name="connsiteY16" fmla="*/ 985838 h 1035844"/>
                <a:gd name="connsiteX17" fmla="*/ 347662 w 521493"/>
                <a:gd name="connsiteY17" fmla="*/ 1009650 h 1035844"/>
                <a:gd name="connsiteX18" fmla="*/ 323849 w 521493"/>
                <a:gd name="connsiteY18" fmla="*/ 1035844 h 1035844"/>
                <a:gd name="connsiteX19" fmla="*/ 300037 w 521493"/>
                <a:gd name="connsiteY19" fmla="*/ 1033463 h 1035844"/>
                <a:gd name="connsiteX20" fmla="*/ 271462 w 521493"/>
                <a:gd name="connsiteY20" fmla="*/ 1007269 h 1035844"/>
                <a:gd name="connsiteX21" fmla="*/ 240506 w 521493"/>
                <a:gd name="connsiteY21" fmla="*/ 1004888 h 1035844"/>
                <a:gd name="connsiteX22" fmla="*/ 211931 w 521493"/>
                <a:gd name="connsiteY22" fmla="*/ 1004888 h 1035844"/>
                <a:gd name="connsiteX23" fmla="*/ 164306 w 521493"/>
                <a:gd name="connsiteY23" fmla="*/ 995363 h 1035844"/>
                <a:gd name="connsiteX24" fmla="*/ 123824 w 521493"/>
                <a:gd name="connsiteY24" fmla="*/ 983456 h 1035844"/>
                <a:gd name="connsiteX25" fmla="*/ 92868 w 521493"/>
                <a:gd name="connsiteY25" fmla="*/ 940594 h 1035844"/>
                <a:gd name="connsiteX26" fmla="*/ 71437 w 521493"/>
                <a:gd name="connsiteY26" fmla="*/ 919163 h 1035844"/>
                <a:gd name="connsiteX27" fmla="*/ 50006 w 521493"/>
                <a:gd name="connsiteY27" fmla="*/ 902494 h 1035844"/>
                <a:gd name="connsiteX28" fmla="*/ 26193 w 521493"/>
                <a:gd name="connsiteY28" fmla="*/ 831056 h 1035844"/>
                <a:gd name="connsiteX29" fmla="*/ 11906 w 521493"/>
                <a:gd name="connsiteY29" fmla="*/ 702469 h 1035844"/>
                <a:gd name="connsiteX30" fmla="*/ 26193 w 521493"/>
                <a:gd name="connsiteY30" fmla="*/ 531019 h 1035844"/>
                <a:gd name="connsiteX31" fmla="*/ 40481 w 521493"/>
                <a:gd name="connsiteY31" fmla="*/ 411956 h 1035844"/>
                <a:gd name="connsiteX32" fmla="*/ 64293 w 521493"/>
                <a:gd name="connsiteY32" fmla="*/ 304800 h 1035844"/>
                <a:gd name="connsiteX33" fmla="*/ 47624 w 521493"/>
                <a:gd name="connsiteY33" fmla="*/ 230981 h 1035844"/>
                <a:gd name="connsiteX34" fmla="*/ 42862 w 521493"/>
                <a:gd name="connsiteY34" fmla="*/ 109538 h 1035844"/>
                <a:gd name="connsiteX35" fmla="*/ 0 w 521493"/>
                <a:gd name="connsiteY35" fmla="*/ 0 h 1035844"/>
                <a:gd name="connsiteX36" fmla="*/ 426244 w 521493"/>
                <a:gd name="connsiteY36" fmla="*/ 1 h 1035844"/>
                <a:gd name="connsiteX0" fmla="*/ 435769 w 521493"/>
                <a:gd name="connsiteY0" fmla="*/ 0 h 1038224"/>
                <a:gd name="connsiteX1" fmla="*/ 426244 w 521493"/>
                <a:gd name="connsiteY1" fmla="*/ 245268 h 1038224"/>
                <a:gd name="connsiteX2" fmla="*/ 426243 w 521493"/>
                <a:gd name="connsiteY2" fmla="*/ 342899 h 1038224"/>
                <a:gd name="connsiteX3" fmla="*/ 409574 w 521493"/>
                <a:gd name="connsiteY3" fmla="*/ 454818 h 1038224"/>
                <a:gd name="connsiteX4" fmla="*/ 402431 w 521493"/>
                <a:gd name="connsiteY4" fmla="*/ 557212 h 1038224"/>
                <a:gd name="connsiteX5" fmla="*/ 388143 w 521493"/>
                <a:gd name="connsiteY5" fmla="*/ 645318 h 1038224"/>
                <a:gd name="connsiteX6" fmla="*/ 369093 w 521493"/>
                <a:gd name="connsiteY6" fmla="*/ 735805 h 1038224"/>
                <a:gd name="connsiteX7" fmla="*/ 380999 w 521493"/>
                <a:gd name="connsiteY7" fmla="*/ 781049 h 1038224"/>
                <a:gd name="connsiteX8" fmla="*/ 397668 w 521493"/>
                <a:gd name="connsiteY8" fmla="*/ 835818 h 1038224"/>
                <a:gd name="connsiteX9" fmla="*/ 407193 w 521493"/>
                <a:gd name="connsiteY9" fmla="*/ 888205 h 1038224"/>
                <a:gd name="connsiteX10" fmla="*/ 438149 w 521493"/>
                <a:gd name="connsiteY10" fmla="*/ 931068 h 1038224"/>
                <a:gd name="connsiteX11" fmla="*/ 473868 w 521493"/>
                <a:gd name="connsiteY11" fmla="*/ 959643 h 1038224"/>
                <a:gd name="connsiteX12" fmla="*/ 511968 w 521493"/>
                <a:gd name="connsiteY12" fmla="*/ 981074 h 1038224"/>
                <a:gd name="connsiteX13" fmla="*/ 521493 w 521493"/>
                <a:gd name="connsiteY13" fmla="*/ 1002505 h 1038224"/>
                <a:gd name="connsiteX14" fmla="*/ 497681 w 521493"/>
                <a:gd name="connsiteY14" fmla="*/ 1002505 h 1038224"/>
                <a:gd name="connsiteX15" fmla="*/ 454818 w 521493"/>
                <a:gd name="connsiteY15" fmla="*/ 983455 h 1038224"/>
                <a:gd name="connsiteX16" fmla="*/ 402431 w 521493"/>
                <a:gd name="connsiteY16" fmla="*/ 988218 h 1038224"/>
                <a:gd name="connsiteX17" fmla="*/ 347662 w 521493"/>
                <a:gd name="connsiteY17" fmla="*/ 1012030 h 1038224"/>
                <a:gd name="connsiteX18" fmla="*/ 323849 w 521493"/>
                <a:gd name="connsiteY18" fmla="*/ 1038224 h 1038224"/>
                <a:gd name="connsiteX19" fmla="*/ 300037 w 521493"/>
                <a:gd name="connsiteY19" fmla="*/ 1035843 h 1038224"/>
                <a:gd name="connsiteX20" fmla="*/ 271462 w 521493"/>
                <a:gd name="connsiteY20" fmla="*/ 1009649 h 1038224"/>
                <a:gd name="connsiteX21" fmla="*/ 240506 w 521493"/>
                <a:gd name="connsiteY21" fmla="*/ 1007268 h 1038224"/>
                <a:gd name="connsiteX22" fmla="*/ 211931 w 521493"/>
                <a:gd name="connsiteY22" fmla="*/ 1007268 h 1038224"/>
                <a:gd name="connsiteX23" fmla="*/ 164306 w 521493"/>
                <a:gd name="connsiteY23" fmla="*/ 997743 h 1038224"/>
                <a:gd name="connsiteX24" fmla="*/ 123824 w 521493"/>
                <a:gd name="connsiteY24" fmla="*/ 985836 h 1038224"/>
                <a:gd name="connsiteX25" fmla="*/ 92868 w 521493"/>
                <a:gd name="connsiteY25" fmla="*/ 942974 h 1038224"/>
                <a:gd name="connsiteX26" fmla="*/ 71437 w 521493"/>
                <a:gd name="connsiteY26" fmla="*/ 921543 h 1038224"/>
                <a:gd name="connsiteX27" fmla="*/ 50006 w 521493"/>
                <a:gd name="connsiteY27" fmla="*/ 904874 h 1038224"/>
                <a:gd name="connsiteX28" fmla="*/ 26193 w 521493"/>
                <a:gd name="connsiteY28" fmla="*/ 833436 h 1038224"/>
                <a:gd name="connsiteX29" fmla="*/ 11906 w 521493"/>
                <a:gd name="connsiteY29" fmla="*/ 704849 h 1038224"/>
                <a:gd name="connsiteX30" fmla="*/ 26193 w 521493"/>
                <a:gd name="connsiteY30" fmla="*/ 533399 h 1038224"/>
                <a:gd name="connsiteX31" fmla="*/ 40481 w 521493"/>
                <a:gd name="connsiteY31" fmla="*/ 414336 h 1038224"/>
                <a:gd name="connsiteX32" fmla="*/ 64293 w 521493"/>
                <a:gd name="connsiteY32" fmla="*/ 307180 h 1038224"/>
                <a:gd name="connsiteX33" fmla="*/ 47624 w 521493"/>
                <a:gd name="connsiteY33" fmla="*/ 233361 h 1038224"/>
                <a:gd name="connsiteX34" fmla="*/ 42862 w 521493"/>
                <a:gd name="connsiteY34" fmla="*/ 111918 h 1038224"/>
                <a:gd name="connsiteX35" fmla="*/ 0 w 521493"/>
                <a:gd name="connsiteY35" fmla="*/ 2380 h 1038224"/>
                <a:gd name="connsiteX36" fmla="*/ 435769 w 521493"/>
                <a:gd name="connsiteY36" fmla="*/ 0 h 1038224"/>
                <a:gd name="connsiteX0" fmla="*/ 435769 w 521493"/>
                <a:gd name="connsiteY0" fmla="*/ 0 h 1038224"/>
                <a:gd name="connsiteX1" fmla="*/ 426244 w 521493"/>
                <a:gd name="connsiteY1" fmla="*/ 245268 h 1038224"/>
                <a:gd name="connsiteX2" fmla="*/ 426243 w 521493"/>
                <a:gd name="connsiteY2" fmla="*/ 342899 h 1038224"/>
                <a:gd name="connsiteX3" fmla="*/ 409574 w 521493"/>
                <a:gd name="connsiteY3" fmla="*/ 454818 h 1038224"/>
                <a:gd name="connsiteX4" fmla="*/ 402431 w 521493"/>
                <a:gd name="connsiteY4" fmla="*/ 557212 h 1038224"/>
                <a:gd name="connsiteX5" fmla="*/ 388143 w 521493"/>
                <a:gd name="connsiteY5" fmla="*/ 645318 h 1038224"/>
                <a:gd name="connsiteX6" fmla="*/ 369093 w 521493"/>
                <a:gd name="connsiteY6" fmla="*/ 735805 h 1038224"/>
                <a:gd name="connsiteX7" fmla="*/ 380999 w 521493"/>
                <a:gd name="connsiteY7" fmla="*/ 781049 h 1038224"/>
                <a:gd name="connsiteX8" fmla="*/ 397668 w 521493"/>
                <a:gd name="connsiteY8" fmla="*/ 835818 h 1038224"/>
                <a:gd name="connsiteX9" fmla="*/ 407193 w 521493"/>
                <a:gd name="connsiteY9" fmla="*/ 888205 h 1038224"/>
                <a:gd name="connsiteX10" fmla="*/ 438149 w 521493"/>
                <a:gd name="connsiteY10" fmla="*/ 931068 h 1038224"/>
                <a:gd name="connsiteX11" fmla="*/ 473868 w 521493"/>
                <a:gd name="connsiteY11" fmla="*/ 959643 h 1038224"/>
                <a:gd name="connsiteX12" fmla="*/ 511968 w 521493"/>
                <a:gd name="connsiteY12" fmla="*/ 981074 h 1038224"/>
                <a:gd name="connsiteX13" fmla="*/ 521493 w 521493"/>
                <a:gd name="connsiteY13" fmla="*/ 1002505 h 1038224"/>
                <a:gd name="connsiteX14" fmla="*/ 497681 w 521493"/>
                <a:gd name="connsiteY14" fmla="*/ 1002505 h 1038224"/>
                <a:gd name="connsiteX15" fmla="*/ 454818 w 521493"/>
                <a:gd name="connsiteY15" fmla="*/ 983455 h 1038224"/>
                <a:gd name="connsiteX16" fmla="*/ 402431 w 521493"/>
                <a:gd name="connsiteY16" fmla="*/ 988218 h 1038224"/>
                <a:gd name="connsiteX17" fmla="*/ 347662 w 521493"/>
                <a:gd name="connsiteY17" fmla="*/ 1012030 h 1038224"/>
                <a:gd name="connsiteX18" fmla="*/ 323849 w 521493"/>
                <a:gd name="connsiteY18" fmla="*/ 1038224 h 1038224"/>
                <a:gd name="connsiteX19" fmla="*/ 300037 w 521493"/>
                <a:gd name="connsiteY19" fmla="*/ 1035843 h 1038224"/>
                <a:gd name="connsiteX20" fmla="*/ 271462 w 521493"/>
                <a:gd name="connsiteY20" fmla="*/ 1009649 h 1038224"/>
                <a:gd name="connsiteX21" fmla="*/ 240506 w 521493"/>
                <a:gd name="connsiteY21" fmla="*/ 1007268 h 1038224"/>
                <a:gd name="connsiteX22" fmla="*/ 211931 w 521493"/>
                <a:gd name="connsiteY22" fmla="*/ 1007268 h 1038224"/>
                <a:gd name="connsiteX23" fmla="*/ 164306 w 521493"/>
                <a:gd name="connsiteY23" fmla="*/ 997743 h 1038224"/>
                <a:gd name="connsiteX24" fmla="*/ 123824 w 521493"/>
                <a:gd name="connsiteY24" fmla="*/ 985836 h 1038224"/>
                <a:gd name="connsiteX25" fmla="*/ 92868 w 521493"/>
                <a:gd name="connsiteY25" fmla="*/ 942974 h 1038224"/>
                <a:gd name="connsiteX26" fmla="*/ 71437 w 521493"/>
                <a:gd name="connsiteY26" fmla="*/ 921543 h 1038224"/>
                <a:gd name="connsiteX27" fmla="*/ 50006 w 521493"/>
                <a:gd name="connsiteY27" fmla="*/ 904874 h 1038224"/>
                <a:gd name="connsiteX28" fmla="*/ 26193 w 521493"/>
                <a:gd name="connsiteY28" fmla="*/ 833436 h 1038224"/>
                <a:gd name="connsiteX29" fmla="*/ 11906 w 521493"/>
                <a:gd name="connsiteY29" fmla="*/ 704849 h 1038224"/>
                <a:gd name="connsiteX30" fmla="*/ 26193 w 521493"/>
                <a:gd name="connsiteY30" fmla="*/ 533399 h 1038224"/>
                <a:gd name="connsiteX31" fmla="*/ 40481 w 521493"/>
                <a:gd name="connsiteY31" fmla="*/ 414336 h 1038224"/>
                <a:gd name="connsiteX32" fmla="*/ 64293 w 521493"/>
                <a:gd name="connsiteY32" fmla="*/ 307180 h 1038224"/>
                <a:gd name="connsiteX33" fmla="*/ 47624 w 521493"/>
                <a:gd name="connsiteY33" fmla="*/ 233361 h 1038224"/>
                <a:gd name="connsiteX34" fmla="*/ 42862 w 521493"/>
                <a:gd name="connsiteY34" fmla="*/ 111918 h 1038224"/>
                <a:gd name="connsiteX35" fmla="*/ 0 w 521493"/>
                <a:gd name="connsiteY35" fmla="*/ 2380 h 1038224"/>
                <a:gd name="connsiteX36" fmla="*/ 435769 w 521493"/>
                <a:gd name="connsiteY36" fmla="*/ 0 h 1038224"/>
                <a:gd name="connsiteX0" fmla="*/ 435769 w 521493"/>
                <a:gd name="connsiteY0" fmla="*/ 0 h 1038224"/>
                <a:gd name="connsiteX1" fmla="*/ 426244 w 521493"/>
                <a:gd name="connsiteY1" fmla="*/ 252412 h 1038224"/>
                <a:gd name="connsiteX2" fmla="*/ 426243 w 521493"/>
                <a:gd name="connsiteY2" fmla="*/ 342899 h 1038224"/>
                <a:gd name="connsiteX3" fmla="*/ 409574 w 521493"/>
                <a:gd name="connsiteY3" fmla="*/ 454818 h 1038224"/>
                <a:gd name="connsiteX4" fmla="*/ 402431 w 521493"/>
                <a:gd name="connsiteY4" fmla="*/ 557212 h 1038224"/>
                <a:gd name="connsiteX5" fmla="*/ 388143 w 521493"/>
                <a:gd name="connsiteY5" fmla="*/ 645318 h 1038224"/>
                <a:gd name="connsiteX6" fmla="*/ 369093 w 521493"/>
                <a:gd name="connsiteY6" fmla="*/ 735805 h 1038224"/>
                <a:gd name="connsiteX7" fmla="*/ 380999 w 521493"/>
                <a:gd name="connsiteY7" fmla="*/ 781049 h 1038224"/>
                <a:gd name="connsiteX8" fmla="*/ 397668 w 521493"/>
                <a:gd name="connsiteY8" fmla="*/ 835818 h 1038224"/>
                <a:gd name="connsiteX9" fmla="*/ 407193 w 521493"/>
                <a:gd name="connsiteY9" fmla="*/ 888205 h 1038224"/>
                <a:gd name="connsiteX10" fmla="*/ 438149 w 521493"/>
                <a:gd name="connsiteY10" fmla="*/ 931068 h 1038224"/>
                <a:gd name="connsiteX11" fmla="*/ 473868 w 521493"/>
                <a:gd name="connsiteY11" fmla="*/ 959643 h 1038224"/>
                <a:gd name="connsiteX12" fmla="*/ 511968 w 521493"/>
                <a:gd name="connsiteY12" fmla="*/ 981074 h 1038224"/>
                <a:gd name="connsiteX13" fmla="*/ 521493 w 521493"/>
                <a:gd name="connsiteY13" fmla="*/ 1002505 h 1038224"/>
                <a:gd name="connsiteX14" fmla="*/ 497681 w 521493"/>
                <a:gd name="connsiteY14" fmla="*/ 1002505 h 1038224"/>
                <a:gd name="connsiteX15" fmla="*/ 454818 w 521493"/>
                <a:gd name="connsiteY15" fmla="*/ 983455 h 1038224"/>
                <a:gd name="connsiteX16" fmla="*/ 402431 w 521493"/>
                <a:gd name="connsiteY16" fmla="*/ 988218 h 1038224"/>
                <a:gd name="connsiteX17" fmla="*/ 347662 w 521493"/>
                <a:gd name="connsiteY17" fmla="*/ 1012030 h 1038224"/>
                <a:gd name="connsiteX18" fmla="*/ 323849 w 521493"/>
                <a:gd name="connsiteY18" fmla="*/ 1038224 h 1038224"/>
                <a:gd name="connsiteX19" fmla="*/ 300037 w 521493"/>
                <a:gd name="connsiteY19" fmla="*/ 1035843 h 1038224"/>
                <a:gd name="connsiteX20" fmla="*/ 271462 w 521493"/>
                <a:gd name="connsiteY20" fmla="*/ 1009649 h 1038224"/>
                <a:gd name="connsiteX21" fmla="*/ 240506 w 521493"/>
                <a:gd name="connsiteY21" fmla="*/ 1007268 h 1038224"/>
                <a:gd name="connsiteX22" fmla="*/ 211931 w 521493"/>
                <a:gd name="connsiteY22" fmla="*/ 1007268 h 1038224"/>
                <a:gd name="connsiteX23" fmla="*/ 164306 w 521493"/>
                <a:gd name="connsiteY23" fmla="*/ 997743 h 1038224"/>
                <a:gd name="connsiteX24" fmla="*/ 123824 w 521493"/>
                <a:gd name="connsiteY24" fmla="*/ 985836 h 1038224"/>
                <a:gd name="connsiteX25" fmla="*/ 92868 w 521493"/>
                <a:gd name="connsiteY25" fmla="*/ 942974 h 1038224"/>
                <a:gd name="connsiteX26" fmla="*/ 71437 w 521493"/>
                <a:gd name="connsiteY26" fmla="*/ 921543 h 1038224"/>
                <a:gd name="connsiteX27" fmla="*/ 50006 w 521493"/>
                <a:gd name="connsiteY27" fmla="*/ 904874 h 1038224"/>
                <a:gd name="connsiteX28" fmla="*/ 26193 w 521493"/>
                <a:gd name="connsiteY28" fmla="*/ 833436 h 1038224"/>
                <a:gd name="connsiteX29" fmla="*/ 11906 w 521493"/>
                <a:gd name="connsiteY29" fmla="*/ 704849 h 1038224"/>
                <a:gd name="connsiteX30" fmla="*/ 26193 w 521493"/>
                <a:gd name="connsiteY30" fmla="*/ 533399 h 1038224"/>
                <a:gd name="connsiteX31" fmla="*/ 40481 w 521493"/>
                <a:gd name="connsiteY31" fmla="*/ 414336 h 1038224"/>
                <a:gd name="connsiteX32" fmla="*/ 64293 w 521493"/>
                <a:gd name="connsiteY32" fmla="*/ 307180 h 1038224"/>
                <a:gd name="connsiteX33" fmla="*/ 47624 w 521493"/>
                <a:gd name="connsiteY33" fmla="*/ 233361 h 1038224"/>
                <a:gd name="connsiteX34" fmla="*/ 42862 w 521493"/>
                <a:gd name="connsiteY34" fmla="*/ 111918 h 1038224"/>
                <a:gd name="connsiteX35" fmla="*/ 0 w 521493"/>
                <a:gd name="connsiteY35" fmla="*/ 2380 h 1038224"/>
                <a:gd name="connsiteX36" fmla="*/ 435769 w 521493"/>
                <a:gd name="connsiteY36" fmla="*/ 0 h 1038224"/>
                <a:gd name="connsiteX0" fmla="*/ 435769 w 521493"/>
                <a:gd name="connsiteY0" fmla="*/ 0 h 1038224"/>
                <a:gd name="connsiteX1" fmla="*/ 426244 w 521493"/>
                <a:gd name="connsiteY1" fmla="*/ 252412 h 1038224"/>
                <a:gd name="connsiteX2" fmla="*/ 421480 w 521493"/>
                <a:gd name="connsiteY2" fmla="*/ 361949 h 1038224"/>
                <a:gd name="connsiteX3" fmla="*/ 409574 w 521493"/>
                <a:gd name="connsiteY3" fmla="*/ 454818 h 1038224"/>
                <a:gd name="connsiteX4" fmla="*/ 402431 w 521493"/>
                <a:gd name="connsiteY4" fmla="*/ 557212 h 1038224"/>
                <a:gd name="connsiteX5" fmla="*/ 388143 w 521493"/>
                <a:gd name="connsiteY5" fmla="*/ 645318 h 1038224"/>
                <a:gd name="connsiteX6" fmla="*/ 369093 w 521493"/>
                <a:gd name="connsiteY6" fmla="*/ 735805 h 1038224"/>
                <a:gd name="connsiteX7" fmla="*/ 380999 w 521493"/>
                <a:gd name="connsiteY7" fmla="*/ 781049 h 1038224"/>
                <a:gd name="connsiteX8" fmla="*/ 397668 w 521493"/>
                <a:gd name="connsiteY8" fmla="*/ 835818 h 1038224"/>
                <a:gd name="connsiteX9" fmla="*/ 407193 w 521493"/>
                <a:gd name="connsiteY9" fmla="*/ 888205 h 1038224"/>
                <a:gd name="connsiteX10" fmla="*/ 438149 w 521493"/>
                <a:gd name="connsiteY10" fmla="*/ 931068 h 1038224"/>
                <a:gd name="connsiteX11" fmla="*/ 473868 w 521493"/>
                <a:gd name="connsiteY11" fmla="*/ 959643 h 1038224"/>
                <a:gd name="connsiteX12" fmla="*/ 511968 w 521493"/>
                <a:gd name="connsiteY12" fmla="*/ 981074 h 1038224"/>
                <a:gd name="connsiteX13" fmla="*/ 521493 w 521493"/>
                <a:gd name="connsiteY13" fmla="*/ 1002505 h 1038224"/>
                <a:gd name="connsiteX14" fmla="*/ 497681 w 521493"/>
                <a:gd name="connsiteY14" fmla="*/ 1002505 h 1038224"/>
                <a:gd name="connsiteX15" fmla="*/ 454818 w 521493"/>
                <a:gd name="connsiteY15" fmla="*/ 983455 h 1038224"/>
                <a:gd name="connsiteX16" fmla="*/ 402431 w 521493"/>
                <a:gd name="connsiteY16" fmla="*/ 988218 h 1038224"/>
                <a:gd name="connsiteX17" fmla="*/ 347662 w 521493"/>
                <a:gd name="connsiteY17" fmla="*/ 1012030 h 1038224"/>
                <a:gd name="connsiteX18" fmla="*/ 323849 w 521493"/>
                <a:gd name="connsiteY18" fmla="*/ 1038224 h 1038224"/>
                <a:gd name="connsiteX19" fmla="*/ 300037 w 521493"/>
                <a:gd name="connsiteY19" fmla="*/ 1035843 h 1038224"/>
                <a:gd name="connsiteX20" fmla="*/ 271462 w 521493"/>
                <a:gd name="connsiteY20" fmla="*/ 1009649 h 1038224"/>
                <a:gd name="connsiteX21" fmla="*/ 240506 w 521493"/>
                <a:gd name="connsiteY21" fmla="*/ 1007268 h 1038224"/>
                <a:gd name="connsiteX22" fmla="*/ 211931 w 521493"/>
                <a:gd name="connsiteY22" fmla="*/ 1007268 h 1038224"/>
                <a:gd name="connsiteX23" fmla="*/ 164306 w 521493"/>
                <a:gd name="connsiteY23" fmla="*/ 997743 h 1038224"/>
                <a:gd name="connsiteX24" fmla="*/ 123824 w 521493"/>
                <a:gd name="connsiteY24" fmla="*/ 985836 h 1038224"/>
                <a:gd name="connsiteX25" fmla="*/ 92868 w 521493"/>
                <a:gd name="connsiteY25" fmla="*/ 942974 h 1038224"/>
                <a:gd name="connsiteX26" fmla="*/ 71437 w 521493"/>
                <a:gd name="connsiteY26" fmla="*/ 921543 h 1038224"/>
                <a:gd name="connsiteX27" fmla="*/ 50006 w 521493"/>
                <a:gd name="connsiteY27" fmla="*/ 904874 h 1038224"/>
                <a:gd name="connsiteX28" fmla="*/ 26193 w 521493"/>
                <a:gd name="connsiteY28" fmla="*/ 833436 h 1038224"/>
                <a:gd name="connsiteX29" fmla="*/ 11906 w 521493"/>
                <a:gd name="connsiteY29" fmla="*/ 704849 h 1038224"/>
                <a:gd name="connsiteX30" fmla="*/ 26193 w 521493"/>
                <a:gd name="connsiteY30" fmla="*/ 533399 h 1038224"/>
                <a:gd name="connsiteX31" fmla="*/ 40481 w 521493"/>
                <a:gd name="connsiteY31" fmla="*/ 414336 h 1038224"/>
                <a:gd name="connsiteX32" fmla="*/ 64293 w 521493"/>
                <a:gd name="connsiteY32" fmla="*/ 307180 h 1038224"/>
                <a:gd name="connsiteX33" fmla="*/ 47624 w 521493"/>
                <a:gd name="connsiteY33" fmla="*/ 233361 h 1038224"/>
                <a:gd name="connsiteX34" fmla="*/ 42862 w 521493"/>
                <a:gd name="connsiteY34" fmla="*/ 111918 h 1038224"/>
                <a:gd name="connsiteX35" fmla="*/ 0 w 521493"/>
                <a:gd name="connsiteY35" fmla="*/ 2380 h 1038224"/>
                <a:gd name="connsiteX36" fmla="*/ 435769 w 521493"/>
                <a:gd name="connsiteY36" fmla="*/ 0 h 1038224"/>
                <a:gd name="connsiteX0" fmla="*/ 435769 w 521493"/>
                <a:gd name="connsiteY0" fmla="*/ 0 h 1038224"/>
                <a:gd name="connsiteX1" fmla="*/ 428625 w 521493"/>
                <a:gd name="connsiteY1" fmla="*/ 266700 h 1038224"/>
                <a:gd name="connsiteX2" fmla="*/ 421480 w 521493"/>
                <a:gd name="connsiteY2" fmla="*/ 361949 h 1038224"/>
                <a:gd name="connsiteX3" fmla="*/ 409574 w 521493"/>
                <a:gd name="connsiteY3" fmla="*/ 454818 h 1038224"/>
                <a:gd name="connsiteX4" fmla="*/ 402431 w 521493"/>
                <a:gd name="connsiteY4" fmla="*/ 557212 h 1038224"/>
                <a:gd name="connsiteX5" fmla="*/ 388143 w 521493"/>
                <a:gd name="connsiteY5" fmla="*/ 645318 h 1038224"/>
                <a:gd name="connsiteX6" fmla="*/ 369093 w 521493"/>
                <a:gd name="connsiteY6" fmla="*/ 735805 h 1038224"/>
                <a:gd name="connsiteX7" fmla="*/ 380999 w 521493"/>
                <a:gd name="connsiteY7" fmla="*/ 781049 h 1038224"/>
                <a:gd name="connsiteX8" fmla="*/ 397668 w 521493"/>
                <a:gd name="connsiteY8" fmla="*/ 835818 h 1038224"/>
                <a:gd name="connsiteX9" fmla="*/ 407193 w 521493"/>
                <a:gd name="connsiteY9" fmla="*/ 888205 h 1038224"/>
                <a:gd name="connsiteX10" fmla="*/ 438149 w 521493"/>
                <a:gd name="connsiteY10" fmla="*/ 931068 h 1038224"/>
                <a:gd name="connsiteX11" fmla="*/ 473868 w 521493"/>
                <a:gd name="connsiteY11" fmla="*/ 959643 h 1038224"/>
                <a:gd name="connsiteX12" fmla="*/ 511968 w 521493"/>
                <a:gd name="connsiteY12" fmla="*/ 981074 h 1038224"/>
                <a:gd name="connsiteX13" fmla="*/ 521493 w 521493"/>
                <a:gd name="connsiteY13" fmla="*/ 1002505 h 1038224"/>
                <a:gd name="connsiteX14" fmla="*/ 497681 w 521493"/>
                <a:gd name="connsiteY14" fmla="*/ 1002505 h 1038224"/>
                <a:gd name="connsiteX15" fmla="*/ 454818 w 521493"/>
                <a:gd name="connsiteY15" fmla="*/ 983455 h 1038224"/>
                <a:gd name="connsiteX16" fmla="*/ 402431 w 521493"/>
                <a:gd name="connsiteY16" fmla="*/ 988218 h 1038224"/>
                <a:gd name="connsiteX17" fmla="*/ 347662 w 521493"/>
                <a:gd name="connsiteY17" fmla="*/ 1012030 h 1038224"/>
                <a:gd name="connsiteX18" fmla="*/ 323849 w 521493"/>
                <a:gd name="connsiteY18" fmla="*/ 1038224 h 1038224"/>
                <a:gd name="connsiteX19" fmla="*/ 300037 w 521493"/>
                <a:gd name="connsiteY19" fmla="*/ 1035843 h 1038224"/>
                <a:gd name="connsiteX20" fmla="*/ 271462 w 521493"/>
                <a:gd name="connsiteY20" fmla="*/ 1009649 h 1038224"/>
                <a:gd name="connsiteX21" fmla="*/ 240506 w 521493"/>
                <a:gd name="connsiteY21" fmla="*/ 1007268 h 1038224"/>
                <a:gd name="connsiteX22" fmla="*/ 211931 w 521493"/>
                <a:gd name="connsiteY22" fmla="*/ 1007268 h 1038224"/>
                <a:gd name="connsiteX23" fmla="*/ 164306 w 521493"/>
                <a:gd name="connsiteY23" fmla="*/ 997743 h 1038224"/>
                <a:gd name="connsiteX24" fmla="*/ 123824 w 521493"/>
                <a:gd name="connsiteY24" fmla="*/ 985836 h 1038224"/>
                <a:gd name="connsiteX25" fmla="*/ 92868 w 521493"/>
                <a:gd name="connsiteY25" fmla="*/ 942974 h 1038224"/>
                <a:gd name="connsiteX26" fmla="*/ 71437 w 521493"/>
                <a:gd name="connsiteY26" fmla="*/ 921543 h 1038224"/>
                <a:gd name="connsiteX27" fmla="*/ 50006 w 521493"/>
                <a:gd name="connsiteY27" fmla="*/ 904874 h 1038224"/>
                <a:gd name="connsiteX28" fmla="*/ 26193 w 521493"/>
                <a:gd name="connsiteY28" fmla="*/ 833436 h 1038224"/>
                <a:gd name="connsiteX29" fmla="*/ 11906 w 521493"/>
                <a:gd name="connsiteY29" fmla="*/ 704849 h 1038224"/>
                <a:gd name="connsiteX30" fmla="*/ 26193 w 521493"/>
                <a:gd name="connsiteY30" fmla="*/ 533399 h 1038224"/>
                <a:gd name="connsiteX31" fmla="*/ 40481 w 521493"/>
                <a:gd name="connsiteY31" fmla="*/ 414336 h 1038224"/>
                <a:gd name="connsiteX32" fmla="*/ 64293 w 521493"/>
                <a:gd name="connsiteY32" fmla="*/ 307180 h 1038224"/>
                <a:gd name="connsiteX33" fmla="*/ 47624 w 521493"/>
                <a:gd name="connsiteY33" fmla="*/ 233361 h 1038224"/>
                <a:gd name="connsiteX34" fmla="*/ 42862 w 521493"/>
                <a:gd name="connsiteY34" fmla="*/ 111918 h 1038224"/>
                <a:gd name="connsiteX35" fmla="*/ 0 w 521493"/>
                <a:gd name="connsiteY35" fmla="*/ 2380 h 1038224"/>
                <a:gd name="connsiteX36" fmla="*/ 435769 w 521493"/>
                <a:gd name="connsiteY36" fmla="*/ 0 h 1038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521493" h="1038224">
                  <a:moveTo>
                    <a:pt x="435769" y="0"/>
                  </a:moveTo>
                  <a:cubicBezTo>
                    <a:pt x="430609" y="140494"/>
                    <a:pt x="430213" y="210741"/>
                    <a:pt x="428625" y="266700"/>
                  </a:cubicBezTo>
                  <a:cubicBezTo>
                    <a:pt x="427037" y="322659"/>
                    <a:pt x="424258" y="317499"/>
                    <a:pt x="421480" y="361949"/>
                  </a:cubicBezTo>
                  <a:lnTo>
                    <a:pt x="409574" y="454818"/>
                  </a:lnTo>
                  <a:cubicBezTo>
                    <a:pt x="400843" y="495299"/>
                    <a:pt x="411162" y="516731"/>
                    <a:pt x="402431" y="557212"/>
                  </a:cubicBezTo>
                  <a:cubicBezTo>
                    <a:pt x="393700" y="581024"/>
                    <a:pt x="396874" y="621506"/>
                    <a:pt x="388143" y="645318"/>
                  </a:cubicBezTo>
                  <a:lnTo>
                    <a:pt x="369093" y="735805"/>
                  </a:lnTo>
                  <a:lnTo>
                    <a:pt x="380999" y="781049"/>
                  </a:lnTo>
                  <a:lnTo>
                    <a:pt x="397668" y="835818"/>
                  </a:lnTo>
                  <a:lnTo>
                    <a:pt x="407193" y="888205"/>
                  </a:lnTo>
                  <a:lnTo>
                    <a:pt x="438149" y="931068"/>
                  </a:lnTo>
                  <a:lnTo>
                    <a:pt x="473868" y="959643"/>
                  </a:lnTo>
                  <a:lnTo>
                    <a:pt x="511968" y="981074"/>
                  </a:lnTo>
                  <a:lnTo>
                    <a:pt x="521493" y="1002505"/>
                  </a:lnTo>
                  <a:lnTo>
                    <a:pt x="497681" y="1002505"/>
                  </a:lnTo>
                  <a:lnTo>
                    <a:pt x="454818" y="983455"/>
                  </a:lnTo>
                  <a:lnTo>
                    <a:pt x="402431" y="988218"/>
                  </a:lnTo>
                  <a:lnTo>
                    <a:pt x="347662" y="1012030"/>
                  </a:lnTo>
                  <a:lnTo>
                    <a:pt x="323849" y="1038224"/>
                  </a:lnTo>
                  <a:lnTo>
                    <a:pt x="300037" y="1035843"/>
                  </a:lnTo>
                  <a:lnTo>
                    <a:pt x="271462" y="1009649"/>
                  </a:lnTo>
                  <a:lnTo>
                    <a:pt x="240506" y="1007268"/>
                  </a:lnTo>
                  <a:lnTo>
                    <a:pt x="211931" y="1007268"/>
                  </a:lnTo>
                  <a:lnTo>
                    <a:pt x="164306" y="997743"/>
                  </a:lnTo>
                  <a:lnTo>
                    <a:pt x="123824" y="985836"/>
                  </a:lnTo>
                  <a:lnTo>
                    <a:pt x="92868" y="942974"/>
                  </a:lnTo>
                  <a:lnTo>
                    <a:pt x="71437" y="921543"/>
                  </a:lnTo>
                  <a:lnTo>
                    <a:pt x="50006" y="904874"/>
                  </a:lnTo>
                  <a:lnTo>
                    <a:pt x="26193" y="833436"/>
                  </a:lnTo>
                  <a:lnTo>
                    <a:pt x="11906" y="704849"/>
                  </a:lnTo>
                  <a:cubicBezTo>
                    <a:pt x="11906" y="631824"/>
                    <a:pt x="26193" y="606424"/>
                    <a:pt x="26193" y="533399"/>
                  </a:cubicBezTo>
                  <a:cubicBezTo>
                    <a:pt x="24606" y="492124"/>
                    <a:pt x="42068" y="455611"/>
                    <a:pt x="40481" y="414336"/>
                  </a:cubicBezTo>
                  <a:cubicBezTo>
                    <a:pt x="44053" y="373458"/>
                    <a:pt x="63103" y="337342"/>
                    <a:pt x="64293" y="307180"/>
                  </a:cubicBezTo>
                  <a:cubicBezTo>
                    <a:pt x="65483" y="277018"/>
                    <a:pt x="48418" y="262730"/>
                    <a:pt x="47624" y="233361"/>
                  </a:cubicBezTo>
                  <a:cubicBezTo>
                    <a:pt x="38893" y="196055"/>
                    <a:pt x="51593" y="149224"/>
                    <a:pt x="42862" y="111918"/>
                  </a:cubicBezTo>
                  <a:lnTo>
                    <a:pt x="0" y="2380"/>
                  </a:lnTo>
                  <a:lnTo>
                    <a:pt x="435769" y="0"/>
                  </a:lnTo>
                  <a:close/>
                </a:path>
              </a:pathLst>
            </a:custGeom>
            <a:solidFill>
              <a:schemeClr val="tx2">
                <a:lumMod val="25000"/>
                <a:alpha val="40000"/>
              </a:schemeClr>
            </a:solidFill>
            <a:ln w="381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7" name="Freeform 6"/>
            <p:cNvSpPr/>
            <p:nvPr/>
          </p:nvSpPr>
          <p:spPr>
            <a:xfrm>
              <a:off x="640877" y="235553"/>
              <a:ext cx="2089664" cy="2083118"/>
            </a:xfrm>
            <a:custGeom>
              <a:avLst/>
              <a:gdLst>
                <a:gd name="connsiteX0" fmla="*/ 1497807 w 2266950"/>
                <a:gd name="connsiteY0" fmla="*/ 19050 h 1690688"/>
                <a:gd name="connsiteX1" fmla="*/ 1445419 w 2266950"/>
                <a:gd name="connsiteY1" fmla="*/ 50007 h 1690688"/>
                <a:gd name="connsiteX2" fmla="*/ 1402557 w 2266950"/>
                <a:gd name="connsiteY2" fmla="*/ 90488 h 1690688"/>
                <a:gd name="connsiteX3" fmla="*/ 1404938 w 2266950"/>
                <a:gd name="connsiteY3" fmla="*/ 133350 h 1690688"/>
                <a:gd name="connsiteX4" fmla="*/ 1443038 w 2266950"/>
                <a:gd name="connsiteY4" fmla="*/ 161925 h 1690688"/>
                <a:gd name="connsiteX5" fmla="*/ 1493044 w 2266950"/>
                <a:gd name="connsiteY5" fmla="*/ 216694 h 1690688"/>
                <a:gd name="connsiteX6" fmla="*/ 1524000 w 2266950"/>
                <a:gd name="connsiteY6" fmla="*/ 307182 h 1690688"/>
                <a:gd name="connsiteX7" fmla="*/ 1521619 w 2266950"/>
                <a:gd name="connsiteY7" fmla="*/ 376238 h 1690688"/>
                <a:gd name="connsiteX8" fmla="*/ 1514475 w 2266950"/>
                <a:gd name="connsiteY8" fmla="*/ 438150 h 1690688"/>
                <a:gd name="connsiteX9" fmla="*/ 1538288 w 2266950"/>
                <a:gd name="connsiteY9" fmla="*/ 497682 h 1690688"/>
                <a:gd name="connsiteX10" fmla="*/ 1571625 w 2266950"/>
                <a:gd name="connsiteY10" fmla="*/ 569119 h 1690688"/>
                <a:gd name="connsiteX11" fmla="*/ 1583532 w 2266950"/>
                <a:gd name="connsiteY11" fmla="*/ 607219 h 1690688"/>
                <a:gd name="connsiteX12" fmla="*/ 1576388 w 2266950"/>
                <a:gd name="connsiteY12" fmla="*/ 647700 h 1690688"/>
                <a:gd name="connsiteX13" fmla="*/ 1538288 w 2266950"/>
                <a:gd name="connsiteY13" fmla="*/ 664369 h 1690688"/>
                <a:gd name="connsiteX14" fmla="*/ 1497807 w 2266950"/>
                <a:gd name="connsiteY14" fmla="*/ 678657 h 1690688"/>
                <a:gd name="connsiteX15" fmla="*/ 1473994 w 2266950"/>
                <a:gd name="connsiteY15" fmla="*/ 723900 h 1690688"/>
                <a:gd name="connsiteX16" fmla="*/ 1514475 w 2266950"/>
                <a:gd name="connsiteY16" fmla="*/ 709613 h 1690688"/>
                <a:gd name="connsiteX17" fmla="*/ 1543050 w 2266950"/>
                <a:gd name="connsiteY17" fmla="*/ 697707 h 1690688"/>
                <a:gd name="connsiteX18" fmla="*/ 1550194 w 2266950"/>
                <a:gd name="connsiteY18" fmla="*/ 742950 h 1690688"/>
                <a:gd name="connsiteX19" fmla="*/ 1574007 w 2266950"/>
                <a:gd name="connsiteY19" fmla="*/ 759619 h 1690688"/>
                <a:gd name="connsiteX20" fmla="*/ 1621632 w 2266950"/>
                <a:gd name="connsiteY20" fmla="*/ 747713 h 1690688"/>
                <a:gd name="connsiteX21" fmla="*/ 1633538 w 2266950"/>
                <a:gd name="connsiteY21" fmla="*/ 769144 h 1690688"/>
                <a:gd name="connsiteX22" fmla="*/ 1690688 w 2266950"/>
                <a:gd name="connsiteY22" fmla="*/ 759619 h 1690688"/>
                <a:gd name="connsiteX23" fmla="*/ 1690688 w 2266950"/>
                <a:gd name="connsiteY23" fmla="*/ 788194 h 1690688"/>
                <a:gd name="connsiteX24" fmla="*/ 1719263 w 2266950"/>
                <a:gd name="connsiteY24" fmla="*/ 800100 h 1690688"/>
                <a:gd name="connsiteX25" fmla="*/ 1721644 w 2266950"/>
                <a:gd name="connsiteY25" fmla="*/ 833438 h 1690688"/>
                <a:gd name="connsiteX26" fmla="*/ 1728788 w 2266950"/>
                <a:gd name="connsiteY26" fmla="*/ 866775 h 1690688"/>
                <a:gd name="connsiteX27" fmla="*/ 1774032 w 2266950"/>
                <a:gd name="connsiteY27" fmla="*/ 890588 h 1690688"/>
                <a:gd name="connsiteX28" fmla="*/ 1814513 w 2266950"/>
                <a:gd name="connsiteY28" fmla="*/ 885825 h 1690688"/>
                <a:gd name="connsiteX29" fmla="*/ 1795463 w 2266950"/>
                <a:gd name="connsiteY29" fmla="*/ 931069 h 1690688"/>
                <a:gd name="connsiteX30" fmla="*/ 1788319 w 2266950"/>
                <a:gd name="connsiteY30" fmla="*/ 964407 h 1690688"/>
                <a:gd name="connsiteX31" fmla="*/ 1788319 w 2266950"/>
                <a:gd name="connsiteY31" fmla="*/ 964407 h 1690688"/>
                <a:gd name="connsiteX32" fmla="*/ 1835944 w 2266950"/>
                <a:gd name="connsiteY32" fmla="*/ 1028700 h 1690688"/>
                <a:gd name="connsiteX33" fmla="*/ 1878807 w 2266950"/>
                <a:gd name="connsiteY33" fmla="*/ 1116807 h 1690688"/>
                <a:gd name="connsiteX34" fmla="*/ 1924050 w 2266950"/>
                <a:gd name="connsiteY34" fmla="*/ 1157288 h 1690688"/>
                <a:gd name="connsiteX35" fmla="*/ 1969294 w 2266950"/>
                <a:gd name="connsiteY35" fmla="*/ 1190625 h 1690688"/>
                <a:gd name="connsiteX36" fmla="*/ 2026444 w 2266950"/>
                <a:gd name="connsiteY36" fmla="*/ 1228725 h 1690688"/>
                <a:gd name="connsiteX37" fmla="*/ 2062163 w 2266950"/>
                <a:gd name="connsiteY37" fmla="*/ 1278732 h 1690688"/>
                <a:gd name="connsiteX38" fmla="*/ 2102644 w 2266950"/>
                <a:gd name="connsiteY38" fmla="*/ 1302544 h 1690688"/>
                <a:gd name="connsiteX39" fmla="*/ 2157413 w 2266950"/>
                <a:gd name="connsiteY39" fmla="*/ 1331119 h 1690688"/>
                <a:gd name="connsiteX40" fmla="*/ 2209800 w 2266950"/>
                <a:gd name="connsiteY40" fmla="*/ 1369219 h 1690688"/>
                <a:gd name="connsiteX41" fmla="*/ 2255044 w 2266950"/>
                <a:gd name="connsiteY41" fmla="*/ 1414463 h 1690688"/>
                <a:gd name="connsiteX42" fmla="*/ 2266950 w 2266950"/>
                <a:gd name="connsiteY42" fmla="*/ 1450182 h 1690688"/>
                <a:gd name="connsiteX43" fmla="*/ 2231232 w 2266950"/>
                <a:gd name="connsiteY43" fmla="*/ 1466850 h 1690688"/>
                <a:gd name="connsiteX44" fmla="*/ 2162175 w 2266950"/>
                <a:gd name="connsiteY44" fmla="*/ 1462088 h 1690688"/>
                <a:gd name="connsiteX45" fmla="*/ 2116932 w 2266950"/>
                <a:gd name="connsiteY45" fmla="*/ 1440657 h 1690688"/>
                <a:gd name="connsiteX46" fmla="*/ 2076450 w 2266950"/>
                <a:gd name="connsiteY46" fmla="*/ 1404938 h 1690688"/>
                <a:gd name="connsiteX47" fmla="*/ 2047875 w 2266950"/>
                <a:gd name="connsiteY47" fmla="*/ 1423988 h 1690688"/>
                <a:gd name="connsiteX48" fmla="*/ 2016919 w 2266950"/>
                <a:gd name="connsiteY48" fmla="*/ 1393032 h 1690688"/>
                <a:gd name="connsiteX49" fmla="*/ 1983582 w 2266950"/>
                <a:gd name="connsiteY49" fmla="*/ 1369219 h 1690688"/>
                <a:gd name="connsiteX50" fmla="*/ 1964532 w 2266950"/>
                <a:gd name="connsiteY50" fmla="*/ 1371600 h 1690688"/>
                <a:gd name="connsiteX51" fmla="*/ 1928813 w 2266950"/>
                <a:gd name="connsiteY51" fmla="*/ 1354932 h 1690688"/>
                <a:gd name="connsiteX52" fmla="*/ 1909763 w 2266950"/>
                <a:gd name="connsiteY52" fmla="*/ 1359694 h 1690688"/>
                <a:gd name="connsiteX53" fmla="*/ 1881188 w 2266950"/>
                <a:gd name="connsiteY53" fmla="*/ 1376363 h 1690688"/>
                <a:gd name="connsiteX54" fmla="*/ 1871663 w 2266950"/>
                <a:gd name="connsiteY54" fmla="*/ 1343025 h 1690688"/>
                <a:gd name="connsiteX55" fmla="*/ 1864519 w 2266950"/>
                <a:gd name="connsiteY55" fmla="*/ 1307307 h 1690688"/>
                <a:gd name="connsiteX56" fmla="*/ 1852613 w 2266950"/>
                <a:gd name="connsiteY56" fmla="*/ 1293019 h 1690688"/>
                <a:gd name="connsiteX57" fmla="*/ 1828800 w 2266950"/>
                <a:gd name="connsiteY57" fmla="*/ 1307307 h 1690688"/>
                <a:gd name="connsiteX58" fmla="*/ 1795463 w 2266950"/>
                <a:gd name="connsiteY58" fmla="*/ 1300163 h 1690688"/>
                <a:gd name="connsiteX59" fmla="*/ 1750219 w 2266950"/>
                <a:gd name="connsiteY59" fmla="*/ 1304925 h 1690688"/>
                <a:gd name="connsiteX60" fmla="*/ 1743075 w 2266950"/>
                <a:gd name="connsiteY60" fmla="*/ 1283494 h 1690688"/>
                <a:gd name="connsiteX61" fmla="*/ 1738313 w 2266950"/>
                <a:gd name="connsiteY61" fmla="*/ 1254919 h 1690688"/>
                <a:gd name="connsiteX62" fmla="*/ 1728788 w 2266950"/>
                <a:gd name="connsiteY62" fmla="*/ 1240632 h 1690688"/>
                <a:gd name="connsiteX63" fmla="*/ 1709738 w 2266950"/>
                <a:gd name="connsiteY63" fmla="*/ 1276350 h 1690688"/>
                <a:gd name="connsiteX64" fmla="*/ 1685925 w 2266950"/>
                <a:gd name="connsiteY64" fmla="*/ 1278732 h 1690688"/>
                <a:gd name="connsiteX65" fmla="*/ 1674019 w 2266950"/>
                <a:gd name="connsiteY65" fmla="*/ 1307307 h 1690688"/>
                <a:gd name="connsiteX66" fmla="*/ 1614488 w 2266950"/>
                <a:gd name="connsiteY66" fmla="*/ 1323975 h 1690688"/>
                <a:gd name="connsiteX67" fmla="*/ 1578769 w 2266950"/>
                <a:gd name="connsiteY67" fmla="*/ 1333500 h 1690688"/>
                <a:gd name="connsiteX68" fmla="*/ 1557338 w 2266950"/>
                <a:gd name="connsiteY68" fmla="*/ 1369219 h 1690688"/>
                <a:gd name="connsiteX69" fmla="*/ 1559719 w 2266950"/>
                <a:gd name="connsiteY69" fmla="*/ 1419225 h 1690688"/>
                <a:gd name="connsiteX70" fmla="*/ 1540669 w 2266950"/>
                <a:gd name="connsiteY70" fmla="*/ 1462088 h 1690688"/>
                <a:gd name="connsiteX71" fmla="*/ 1507332 w 2266950"/>
                <a:gd name="connsiteY71" fmla="*/ 1457325 h 1690688"/>
                <a:gd name="connsiteX72" fmla="*/ 1481138 w 2266950"/>
                <a:gd name="connsiteY72" fmla="*/ 1412082 h 1690688"/>
                <a:gd name="connsiteX73" fmla="*/ 1459707 w 2266950"/>
                <a:gd name="connsiteY73" fmla="*/ 1397794 h 1690688"/>
                <a:gd name="connsiteX74" fmla="*/ 1409700 w 2266950"/>
                <a:gd name="connsiteY74" fmla="*/ 1416844 h 1690688"/>
                <a:gd name="connsiteX75" fmla="*/ 1407319 w 2266950"/>
                <a:gd name="connsiteY75" fmla="*/ 1476375 h 1690688"/>
                <a:gd name="connsiteX76" fmla="*/ 1393032 w 2266950"/>
                <a:gd name="connsiteY76" fmla="*/ 1490663 h 1690688"/>
                <a:gd name="connsiteX77" fmla="*/ 1373982 w 2266950"/>
                <a:gd name="connsiteY77" fmla="*/ 1476375 h 1690688"/>
                <a:gd name="connsiteX78" fmla="*/ 1357313 w 2266950"/>
                <a:gd name="connsiteY78" fmla="*/ 1462088 h 1690688"/>
                <a:gd name="connsiteX79" fmla="*/ 1331119 w 2266950"/>
                <a:gd name="connsiteY79" fmla="*/ 1478757 h 1690688"/>
                <a:gd name="connsiteX80" fmla="*/ 1326357 w 2266950"/>
                <a:gd name="connsiteY80" fmla="*/ 1538288 h 1690688"/>
                <a:gd name="connsiteX81" fmla="*/ 1319213 w 2266950"/>
                <a:gd name="connsiteY81" fmla="*/ 1590675 h 1690688"/>
                <a:gd name="connsiteX82" fmla="*/ 1293019 w 2266950"/>
                <a:gd name="connsiteY82" fmla="*/ 1614488 h 1690688"/>
                <a:gd name="connsiteX83" fmla="*/ 1269207 w 2266950"/>
                <a:gd name="connsiteY83" fmla="*/ 1602582 h 1690688"/>
                <a:gd name="connsiteX84" fmla="*/ 1254919 w 2266950"/>
                <a:gd name="connsiteY84" fmla="*/ 1633538 h 1690688"/>
                <a:gd name="connsiteX85" fmla="*/ 1233488 w 2266950"/>
                <a:gd name="connsiteY85" fmla="*/ 1638300 h 1690688"/>
                <a:gd name="connsiteX86" fmla="*/ 1209675 w 2266950"/>
                <a:gd name="connsiteY86" fmla="*/ 1612107 h 1690688"/>
                <a:gd name="connsiteX87" fmla="*/ 1233488 w 2266950"/>
                <a:gd name="connsiteY87" fmla="*/ 1578769 h 1690688"/>
                <a:gd name="connsiteX88" fmla="*/ 1235869 w 2266950"/>
                <a:gd name="connsiteY88" fmla="*/ 1557338 h 1690688"/>
                <a:gd name="connsiteX89" fmla="*/ 1231107 w 2266950"/>
                <a:gd name="connsiteY89" fmla="*/ 1531144 h 1690688"/>
                <a:gd name="connsiteX90" fmla="*/ 1212057 w 2266950"/>
                <a:gd name="connsiteY90" fmla="*/ 1512094 h 1690688"/>
                <a:gd name="connsiteX91" fmla="*/ 1171575 w 2266950"/>
                <a:gd name="connsiteY91" fmla="*/ 1531144 h 1690688"/>
                <a:gd name="connsiteX92" fmla="*/ 1092994 w 2266950"/>
                <a:gd name="connsiteY92" fmla="*/ 1526382 h 1690688"/>
                <a:gd name="connsiteX93" fmla="*/ 1040607 w 2266950"/>
                <a:gd name="connsiteY93" fmla="*/ 1531144 h 1690688"/>
                <a:gd name="connsiteX94" fmla="*/ 1038225 w 2266950"/>
                <a:gd name="connsiteY94" fmla="*/ 1514475 h 1690688"/>
                <a:gd name="connsiteX95" fmla="*/ 1002507 w 2266950"/>
                <a:gd name="connsiteY95" fmla="*/ 1535907 h 1690688"/>
                <a:gd name="connsiteX96" fmla="*/ 966788 w 2266950"/>
                <a:gd name="connsiteY96" fmla="*/ 1569244 h 1690688"/>
                <a:gd name="connsiteX97" fmla="*/ 942975 w 2266950"/>
                <a:gd name="connsiteY97" fmla="*/ 1597819 h 1690688"/>
                <a:gd name="connsiteX98" fmla="*/ 921544 w 2266950"/>
                <a:gd name="connsiteY98" fmla="*/ 1659732 h 1690688"/>
                <a:gd name="connsiteX99" fmla="*/ 897732 w 2266950"/>
                <a:gd name="connsiteY99" fmla="*/ 1690688 h 1690688"/>
                <a:gd name="connsiteX100" fmla="*/ 876300 w 2266950"/>
                <a:gd name="connsiteY100" fmla="*/ 1683544 h 1690688"/>
                <a:gd name="connsiteX101" fmla="*/ 857250 w 2266950"/>
                <a:gd name="connsiteY101" fmla="*/ 1635919 h 1690688"/>
                <a:gd name="connsiteX102" fmla="*/ 854869 w 2266950"/>
                <a:gd name="connsiteY102" fmla="*/ 1585913 h 1690688"/>
                <a:gd name="connsiteX103" fmla="*/ 838200 w 2266950"/>
                <a:gd name="connsiteY103" fmla="*/ 1557338 h 1690688"/>
                <a:gd name="connsiteX104" fmla="*/ 797719 w 2266950"/>
                <a:gd name="connsiteY104" fmla="*/ 1524000 h 1690688"/>
                <a:gd name="connsiteX105" fmla="*/ 759619 w 2266950"/>
                <a:gd name="connsiteY105" fmla="*/ 1502569 h 1690688"/>
                <a:gd name="connsiteX106" fmla="*/ 740569 w 2266950"/>
                <a:gd name="connsiteY106" fmla="*/ 1473994 h 1690688"/>
                <a:gd name="connsiteX107" fmla="*/ 731044 w 2266950"/>
                <a:gd name="connsiteY107" fmla="*/ 1459707 h 1690688"/>
                <a:gd name="connsiteX108" fmla="*/ 716757 w 2266950"/>
                <a:gd name="connsiteY108" fmla="*/ 1445419 h 1690688"/>
                <a:gd name="connsiteX109" fmla="*/ 702469 w 2266950"/>
                <a:gd name="connsiteY109" fmla="*/ 1443038 h 1690688"/>
                <a:gd name="connsiteX110" fmla="*/ 669132 w 2266950"/>
                <a:gd name="connsiteY110" fmla="*/ 1433513 h 1690688"/>
                <a:gd name="connsiteX111" fmla="*/ 659607 w 2266950"/>
                <a:gd name="connsiteY111" fmla="*/ 1426369 h 1690688"/>
                <a:gd name="connsiteX112" fmla="*/ 659607 w 2266950"/>
                <a:gd name="connsiteY112" fmla="*/ 1426369 h 1690688"/>
                <a:gd name="connsiteX113" fmla="*/ 711994 w 2266950"/>
                <a:gd name="connsiteY113" fmla="*/ 1419225 h 1690688"/>
                <a:gd name="connsiteX114" fmla="*/ 711994 w 2266950"/>
                <a:gd name="connsiteY114" fmla="*/ 1419225 h 1690688"/>
                <a:gd name="connsiteX115" fmla="*/ 742950 w 2266950"/>
                <a:gd name="connsiteY115" fmla="*/ 1409700 h 1690688"/>
                <a:gd name="connsiteX116" fmla="*/ 766763 w 2266950"/>
                <a:gd name="connsiteY116" fmla="*/ 1407319 h 1690688"/>
                <a:gd name="connsiteX117" fmla="*/ 785813 w 2266950"/>
                <a:gd name="connsiteY117" fmla="*/ 1393032 h 1690688"/>
                <a:gd name="connsiteX118" fmla="*/ 750094 w 2266950"/>
                <a:gd name="connsiteY118" fmla="*/ 1357313 h 1690688"/>
                <a:gd name="connsiteX119" fmla="*/ 740569 w 2266950"/>
                <a:gd name="connsiteY119" fmla="*/ 1338263 h 1690688"/>
                <a:gd name="connsiteX120" fmla="*/ 731044 w 2266950"/>
                <a:gd name="connsiteY120" fmla="*/ 1328738 h 1690688"/>
                <a:gd name="connsiteX121" fmla="*/ 711994 w 2266950"/>
                <a:gd name="connsiteY121" fmla="*/ 1319213 h 1690688"/>
                <a:gd name="connsiteX122" fmla="*/ 695325 w 2266950"/>
                <a:gd name="connsiteY122" fmla="*/ 1323975 h 1690688"/>
                <a:gd name="connsiteX123" fmla="*/ 654844 w 2266950"/>
                <a:gd name="connsiteY123" fmla="*/ 1338263 h 1690688"/>
                <a:gd name="connsiteX124" fmla="*/ 661988 w 2266950"/>
                <a:gd name="connsiteY124" fmla="*/ 1307307 h 1690688"/>
                <a:gd name="connsiteX125" fmla="*/ 683419 w 2266950"/>
                <a:gd name="connsiteY125" fmla="*/ 1276350 h 1690688"/>
                <a:gd name="connsiteX126" fmla="*/ 652463 w 2266950"/>
                <a:gd name="connsiteY126" fmla="*/ 1252538 h 1690688"/>
                <a:gd name="connsiteX127" fmla="*/ 631032 w 2266950"/>
                <a:gd name="connsiteY127" fmla="*/ 1238250 h 1690688"/>
                <a:gd name="connsiteX128" fmla="*/ 597694 w 2266950"/>
                <a:gd name="connsiteY128" fmla="*/ 1243013 h 1690688"/>
                <a:gd name="connsiteX129" fmla="*/ 578644 w 2266950"/>
                <a:gd name="connsiteY129" fmla="*/ 1254919 h 1690688"/>
                <a:gd name="connsiteX130" fmla="*/ 554832 w 2266950"/>
                <a:gd name="connsiteY130" fmla="*/ 1281113 h 1690688"/>
                <a:gd name="connsiteX131" fmla="*/ 554832 w 2266950"/>
                <a:gd name="connsiteY131" fmla="*/ 1304925 h 1690688"/>
                <a:gd name="connsiteX132" fmla="*/ 533400 w 2266950"/>
                <a:gd name="connsiteY132" fmla="*/ 1326357 h 1690688"/>
                <a:gd name="connsiteX133" fmla="*/ 497682 w 2266950"/>
                <a:gd name="connsiteY133" fmla="*/ 1335882 h 1690688"/>
                <a:gd name="connsiteX134" fmla="*/ 485775 w 2266950"/>
                <a:gd name="connsiteY134" fmla="*/ 1347788 h 1690688"/>
                <a:gd name="connsiteX135" fmla="*/ 447675 w 2266950"/>
                <a:gd name="connsiteY135" fmla="*/ 1350169 h 1690688"/>
                <a:gd name="connsiteX136" fmla="*/ 400050 w 2266950"/>
                <a:gd name="connsiteY136" fmla="*/ 1359694 h 1690688"/>
                <a:gd name="connsiteX137" fmla="*/ 371475 w 2266950"/>
                <a:gd name="connsiteY137" fmla="*/ 1371600 h 1690688"/>
                <a:gd name="connsiteX138" fmla="*/ 347663 w 2266950"/>
                <a:gd name="connsiteY138" fmla="*/ 1362075 h 1690688"/>
                <a:gd name="connsiteX139" fmla="*/ 321469 w 2266950"/>
                <a:gd name="connsiteY139" fmla="*/ 1357313 h 1690688"/>
                <a:gd name="connsiteX140" fmla="*/ 300038 w 2266950"/>
                <a:gd name="connsiteY140" fmla="*/ 1335882 h 1690688"/>
                <a:gd name="connsiteX141" fmla="*/ 288132 w 2266950"/>
                <a:gd name="connsiteY141" fmla="*/ 1295400 h 1690688"/>
                <a:gd name="connsiteX142" fmla="*/ 295275 w 2266950"/>
                <a:gd name="connsiteY142" fmla="*/ 1254919 h 1690688"/>
                <a:gd name="connsiteX143" fmla="*/ 278607 w 2266950"/>
                <a:gd name="connsiteY143" fmla="*/ 1233488 h 1690688"/>
                <a:gd name="connsiteX144" fmla="*/ 238125 w 2266950"/>
                <a:gd name="connsiteY144" fmla="*/ 1183482 h 1690688"/>
                <a:gd name="connsiteX145" fmla="*/ 195263 w 2266950"/>
                <a:gd name="connsiteY145" fmla="*/ 1190625 h 1690688"/>
                <a:gd name="connsiteX146" fmla="*/ 154782 w 2266950"/>
                <a:gd name="connsiteY146" fmla="*/ 1204913 h 1690688"/>
                <a:gd name="connsiteX147" fmla="*/ 88107 w 2266950"/>
                <a:gd name="connsiteY147" fmla="*/ 1214438 h 1690688"/>
                <a:gd name="connsiteX148" fmla="*/ 42863 w 2266950"/>
                <a:gd name="connsiteY148" fmla="*/ 1212057 h 1690688"/>
                <a:gd name="connsiteX149" fmla="*/ 23813 w 2266950"/>
                <a:gd name="connsiteY149" fmla="*/ 1197769 h 1690688"/>
                <a:gd name="connsiteX150" fmla="*/ 23813 w 2266950"/>
                <a:gd name="connsiteY150" fmla="*/ 1169194 h 1690688"/>
                <a:gd name="connsiteX151" fmla="*/ 52388 w 2266950"/>
                <a:gd name="connsiteY151" fmla="*/ 1147763 h 1690688"/>
                <a:gd name="connsiteX152" fmla="*/ 109538 w 2266950"/>
                <a:gd name="connsiteY152" fmla="*/ 1104900 h 1690688"/>
                <a:gd name="connsiteX153" fmla="*/ 102394 w 2266950"/>
                <a:gd name="connsiteY153" fmla="*/ 1081088 h 1690688"/>
                <a:gd name="connsiteX154" fmla="*/ 80963 w 2266950"/>
                <a:gd name="connsiteY154" fmla="*/ 1071563 h 1690688"/>
                <a:gd name="connsiteX155" fmla="*/ 47625 w 2266950"/>
                <a:gd name="connsiteY155" fmla="*/ 1088232 h 1690688"/>
                <a:gd name="connsiteX156" fmla="*/ 28575 w 2266950"/>
                <a:gd name="connsiteY156" fmla="*/ 1116807 h 1690688"/>
                <a:gd name="connsiteX157" fmla="*/ 7144 w 2266950"/>
                <a:gd name="connsiteY157" fmla="*/ 1107282 h 1690688"/>
                <a:gd name="connsiteX158" fmla="*/ 0 w 2266950"/>
                <a:gd name="connsiteY158" fmla="*/ 0 h 1690688"/>
                <a:gd name="connsiteX159" fmla="*/ 1497807 w 2266950"/>
                <a:gd name="connsiteY159" fmla="*/ 19050 h 1690688"/>
                <a:gd name="connsiteX0" fmla="*/ 1559719 w 2266950"/>
                <a:gd name="connsiteY0" fmla="*/ 0 h 2309813"/>
                <a:gd name="connsiteX1" fmla="*/ 1445419 w 2266950"/>
                <a:gd name="connsiteY1" fmla="*/ 669132 h 2309813"/>
                <a:gd name="connsiteX2" fmla="*/ 1402557 w 2266950"/>
                <a:gd name="connsiteY2" fmla="*/ 709613 h 2309813"/>
                <a:gd name="connsiteX3" fmla="*/ 1404938 w 2266950"/>
                <a:gd name="connsiteY3" fmla="*/ 752475 h 2309813"/>
                <a:gd name="connsiteX4" fmla="*/ 1443038 w 2266950"/>
                <a:gd name="connsiteY4" fmla="*/ 781050 h 2309813"/>
                <a:gd name="connsiteX5" fmla="*/ 1493044 w 2266950"/>
                <a:gd name="connsiteY5" fmla="*/ 835819 h 2309813"/>
                <a:gd name="connsiteX6" fmla="*/ 1524000 w 2266950"/>
                <a:gd name="connsiteY6" fmla="*/ 926307 h 2309813"/>
                <a:gd name="connsiteX7" fmla="*/ 1521619 w 2266950"/>
                <a:gd name="connsiteY7" fmla="*/ 995363 h 2309813"/>
                <a:gd name="connsiteX8" fmla="*/ 1514475 w 2266950"/>
                <a:gd name="connsiteY8" fmla="*/ 1057275 h 2309813"/>
                <a:gd name="connsiteX9" fmla="*/ 1538288 w 2266950"/>
                <a:gd name="connsiteY9" fmla="*/ 1116807 h 2309813"/>
                <a:gd name="connsiteX10" fmla="*/ 1571625 w 2266950"/>
                <a:gd name="connsiteY10" fmla="*/ 1188244 h 2309813"/>
                <a:gd name="connsiteX11" fmla="*/ 1583532 w 2266950"/>
                <a:gd name="connsiteY11" fmla="*/ 1226344 h 2309813"/>
                <a:gd name="connsiteX12" fmla="*/ 1576388 w 2266950"/>
                <a:gd name="connsiteY12" fmla="*/ 1266825 h 2309813"/>
                <a:gd name="connsiteX13" fmla="*/ 1538288 w 2266950"/>
                <a:gd name="connsiteY13" fmla="*/ 1283494 h 2309813"/>
                <a:gd name="connsiteX14" fmla="*/ 1497807 w 2266950"/>
                <a:gd name="connsiteY14" fmla="*/ 1297782 h 2309813"/>
                <a:gd name="connsiteX15" fmla="*/ 1473994 w 2266950"/>
                <a:gd name="connsiteY15" fmla="*/ 1343025 h 2309813"/>
                <a:gd name="connsiteX16" fmla="*/ 1514475 w 2266950"/>
                <a:gd name="connsiteY16" fmla="*/ 1328738 h 2309813"/>
                <a:gd name="connsiteX17" fmla="*/ 1543050 w 2266950"/>
                <a:gd name="connsiteY17" fmla="*/ 1316832 h 2309813"/>
                <a:gd name="connsiteX18" fmla="*/ 1550194 w 2266950"/>
                <a:gd name="connsiteY18" fmla="*/ 1362075 h 2309813"/>
                <a:gd name="connsiteX19" fmla="*/ 1574007 w 2266950"/>
                <a:gd name="connsiteY19" fmla="*/ 1378744 h 2309813"/>
                <a:gd name="connsiteX20" fmla="*/ 1621632 w 2266950"/>
                <a:gd name="connsiteY20" fmla="*/ 1366838 h 2309813"/>
                <a:gd name="connsiteX21" fmla="*/ 1633538 w 2266950"/>
                <a:gd name="connsiteY21" fmla="*/ 1388269 h 2309813"/>
                <a:gd name="connsiteX22" fmla="*/ 1690688 w 2266950"/>
                <a:gd name="connsiteY22" fmla="*/ 1378744 h 2309813"/>
                <a:gd name="connsiteX23" fmla="*/ 1690688 w 2266950"/>
                <a:gd name="connsiteY23" fmla="*/ 1407319 h 2309813"/>
                <a:gd name="connsiteX24" fmla="*/ 1719263 w 2266950"/>
                <a:gd name="connsiteY24" fmla="*/ 1419225 h 2309813"/>
                <a:gd name="connsiteX25" fmla="*/ 1721644 w 2266950"/>
                <a:gd name="connsiteY25" fmla="*/ 1452563 h 2309813"/>
                <a:gd name="connsiteX26" fmla="*/ 1728788 w 2266950"/>
                <a:gd name="connsiteY26" fmla="*/ 1485900 h 2309813"/>
                <a:gd name="connsiteX27" fmla="*/ 1774032 w 2266950"/>
                <a:gd name="connsiteY27" fmla="*/ 1509713 h 2309813"/>
                <a:gd name="connsiteX28" fmla="*/ 1814513 w 2266950"/>
                <a:gd name="connsiteY28" fmla="*/ 1504950 h 2309813"/>
                <a:gd name="connsiteX29" fmla="*/ 1795463 w 2266950"/>
                <a:gd name="connsiteY29" fmla="*/ 1550194 h 2309813"/>
                <a:gd name="connsiteX30" fmla="*/ 1788319 w 2266950"/>
                <a:gd name="connsiteY30" fmla="*/ 1583532 h 2309813"/>
                <a:gd name="connsiteX31" fmla="*/ 1788319 w 2266950"/>
                <a:gd name="connsiteY31" fmla="*/ 1583532 h 2309813"/>
                <a:gd name="connsiteX32" fmla="*/ 1835944 w 2266950"/>
                <a:gd name="connsiteY32" fmla="*/ 1647825 h 2309813"/>
                <a:gd name="connsiteX33" fmla="*/ 1878807 w 2266950"/>
                <a:gd name="connsiteY33" fmla="*/ 1735932 h 2309813"/>
                <a:gd name="connsiteX34" fmla="*/ 1924050 w 2266950"/>
                <a:gd name="connsiteY34" fmla="*/ 1776413 h 2309813"/>
                <a:gd name="connsiteX35" fmla="*/ 1969294 w 2266950"/>
                <a:gd name="connsiteY35" fmla="*/ 1809750 h 2309813"/>
                <a:gd name="connsiteX36" fmla="*/ 2026444 w 2266950"/>
                <a:gd name="connsiteY36" fmla="*/ 1847850 h 2309813"/>
                <a:gd name="connsiteX37" fmla="*/ 2062163 w 2266950"/>
                <a:gd name="connsiteY37" fmla="*/ 1897857 h 2309813"/>
                <a:gd name="connsiteX38" fmla="*/ 2102644 w 2266950"/>
                <a:gd name="connsiteY38" fmla="*/ 1921669 h 2309813"/>
                <a:gd name="connsiteX39" fmla="*/ 2157413 w 2266950"/>
                <a:gd name="connsiteY39" fmla="*/ 1950244 h 2309813"/>
                <a:gd name="connsiteX40" fmla="*/ 2209800 w 2266950"/>
                <a:gd name="connsiteY40" fmla="*/ 1988344 h 2309813"/>
                <a:gd name="connsiteX41" fmla="*/ 2255044 w 2266950"/>
                <a:gd name="connsiteY41" fmla="*/ 2033588 h 2309813"/>
                <a:gd name="connsiteX42" fmla="*/ 2266950 w 2266950"/>
                <a:gd name="connsiteY42" fmla="*/ 2069307 h 2309813"/>
                <a:gd name="connsiteX43" fmla="*/ 2231232 w 2266950"/>
                <a:gd name="connsiteY43" fmla="*/ 2085975 h 2309813"/>
                <a:gd name="connsiteX44" fmla="*/ 2162175 w 2266950"/>
                <a:gd name="connsiteY44" fmla="*/ 2081213 h 2309813"/>
                <a:gd name="connsiteX45" fmla="*/ 2116932 w 2266950"/>
                <a:gd name="connsiteY45" fmla="*/ 2059782 h 2309813"/>
                <a:gd name="connsiteX46" fmla="*/ 2076450 w 2266950"/>
                <a:gd name="connsiteY46" fmla="*/ 2024063 h 2309813"/>
                <a:gd name="connsiteX47" fmla="*/ 2047875 w 2266950"/>
                <a:gd name="connsiteY47" fmla="*/ 2043113 h 2309813"/>
                <a:gd name="connsiteX48" fmla="*/ 2016919 w 2266950"/>
                <a:gd name="connsiteY48" fmla="*/ 2012157 h 2309813"/>
                <a:gd name="connsiteX49" fmla="*/ 1983582 w 2266950"/>
                <a:gd name="connsiteY49" fmla="*/ 1988344 h 2309813"/>
                <a:gd name="connsiteX50" fmla="*/ 1964532 w 2266950"/>
                <a:gd name="connsiteY50" fmla="*/ 1990725 h 2309813"/>
                <a:gd name="connsiteX51" fmla="*/ 1928813 w 2266950"/>
                <a:gd name="connsiteY51" fmla="*/ 1974057 h 2309813"/>
                <a:gd name="connsiteX52" fmla="*/ 1909763 w 2266950"/>
                <a:gd name="connsiteY52" fmla="*/ 1978819 h 2309813"/>
                <a:gd name="connsiteX53" fmla="*/ 1881188 w 2266950"/>
                <a:gd name="connsiteY53" fmla="*/ 1995488 h 2309813"/>
                <a:gd name="connsiteX54" fmla="*/ 1871663 w 2266950"/>
                <a:gd name="connsiteY54" fmla="*/ 1962150 h 2309813"/>
                <a:gd name="connsiteX55" fmla="*/ 1864519 w 2266950"/>
                <a:gd name="connsiteY55" fmla="*/ 1926432 h 2309813"/>
                <a:gd name="connsiteX56" fmla="*/ 1852613 w 2266950"/>
                <a:gd name="connsiteY56" fmla="*/ 1912144 h 2309813"/>
                <a:gd name="connsiteX57" fmla="*/ 1828800 w 2266950"/>
                <a:gd name="connsiteY57" fmla="*/ 1926432 h 2309813"/>
                <a:gd name="connsiteX58" fmla="*/ 1795463 w 2266950"/>
                <a:gd name="connsiteY58" fmla="*/ 1919288 h 2309813"/>
                <a:gd name="connsiteX59" fmla="*/ 1750219 w 2266950"/>
                <a:gd name="connsiteY59" fmla="*/ 1924050 h 2309813"/>
                <a:gd name="connsiteX60" fmla="*/ 1743075 w 2266950"/>
                <a:gd name="connsiteY60" fmla="*/ 1902619 h 2309813"/>
                <a:gd name="connsiteX61" fmla="*/ 1738313 w 2266950"/>
                <a:gd name="connsiteY61" fmla="*/ 1874044 h 2309813"/>
                <a:gd name="connsiteX62" fmla="*/ 1728788 w 2266950"/>
                <a:gd name="connsiteY62" fmla="*/ 1859757 h 2309813"/>
                <a:gd name="connsiteX63" fmla="*/ 1709738 w 2266950"/>
                <a:gd name="connsiteY63" fmla="*/ 1895475 h 2309813"/>
                <a:gd name="connsiteX64" fmla="*/ 1685925 w 2266950"/>
                <a:gd name="connsiteY64" fmla="*/ 1897857 h 2309813"/>
                <a:gd name="connsiteX65" fmla="*/ 1674019 w 2266950"/>
                <a:gd name="connsiteY65" fmla="*/ 1926432 h 2309813"/>
                <a:gd name="connsiteX66" fmla="*/ 1614488 w 2266950"/>
                <a:gd name="connsiteY66" fmla="*/ 1943100 h 2309813"/>
                <a:gd name="connsiteX67" fmla="*/ 1578769 w 2266950"/>
                <a:gd name="connsiteY67" fmla="*/ 1952625 h 2309813"/>
                <a:gd name="connsiteX68" fmla="*/ 1557338 w 2266950"/>
                <a:gd name="connsiteY68" fmla="*/ 1988344 h 2309813"/>
                <a:gd name="connsiteX69" fmla="*/ 1559719 w 2266950"/>
                <a:gd name="connsiteY69" fmla="*/ 2038350 h 2309813"/>
                <a:gd name="connsiteX70" fmla="*/ 1540669 w 2266950"/>
                <a:gd name="connsiteY70" fmla="*/ 2081213 h 2309813"/>
                <a:gd name="connsiteX71" fmla="*/ 1507332 w 2266950"/>
                <a:gd name="connsiteY71" fmla="*/ 2076450 h 2309813"/>
                <a:gd name="connsiteX72" fmla="*/ 1481138 w 2266950"/>
                <a:gd name="connsiteY72" fmla="*/ 2031207 h 2309813"/>
                <a:gd name="connsiteX73" fmla="*/ 1459707 w 2266950"/>
                <a:gd name="connsiteY73" fmla="*/ 2016919 h 2309813"/>
                <a:gd name="connsiteX74" fmla="*/ 1409700 w 2266950"/>
                <a:gd name="connsiteY74" fmla="*/ 2035969 h 2309813"/>
                <a:gd name="connsiteX75" fmla="*/ 1407319 w 2266950"/>
                <a:gd name="connsiteY75" fmla="*/ 2095500 h 2309813"/>
                <a:gd name="connsiteX76" fmla="*/ 1393032 w 2266950"/>
                <a:gd name="connsiteY76" fmla="*/ 2109788 h 2309813"/>
                <a:gd name="connsiteX77" fmla="*/ 1373982 w 2266950"/>
                <a:gd name="connsiteY77" fmla="*/ 2095500 h 2309813"/>
                <a:gd name="connsiteX78" fmla="*/ 1357313 w 2266950"/>
                <a:gd name="connsiteY78" fmla="*/ 2081213 h 2309813"/>
                <a:gd name="connsiteX79" fmla="*/ 1331119 w 2266950"/>
                <a:gd name="connsiteY79" fmla="*/ 2097882 h 2309813"/>
                <a:gd name="connsiteX80" fmla="*/ 1326357 w 2266950"/>
                <a:gd name="connsiteY80" fmla="*/ 2157413 h 2309813"/>
                <a:gd name="connsiteX81" fmla="*/ 1319213 w 2266950"/>
                <a:gd name="connsiteY81" fmla="*/ 2209800 h 2309813"/>
                <a:gd name="connsiteX82" fmla="*/ 1293019 w 2266950"/>
                <a:gd name="connsiteY82" fmla="*/ 2233613 h 2309813"/>
                <a:gd name="connsiteX83" fmla="*/ 1269207 w 2266950"/>
                <a:gd name="connsiteY83" fmla="*/ 2221707 h 2309813"/>
                <a:gd name="connsiteX84" fmla="*/ 1254919 w 2266950"/>
                <a:gd name="connsiteY84" fmla="*/ 2252663 h 2309813"/>
                <a:gd name="connsiteX85" fmla="*/ 1233488 w 2266950"/>
                <a:gd name="connsiteY85" fmla="*/ 2257425 h 2309813"/>
                <a:gd name="connsiteX86" fmla="*/ 1209675 w 2266950"/>
                <a:gd name="connsiteY86" fmla="*/ 2231232 h 2309813"/>
                <a:gd name="connsiteX87" fmla="*/ 1233488 w 2266950"/>
                <a:gd name="connsiteY87" fmla="*/ 2197894 h 2309813"/>
                <a:gd name="connsiteX88" fmla="*/ 1235869 w 2266950"/>
                <a:gd name="connsiteY88" fmla="*/ 2176463 h 2309813"/>
                <a:gd name="connsiteX89" fmla="*/ 1231107 w 2266950"/>
                <a:gd name="connsiteY89" fmla="*/ 2150269 h 2309813"/>
                <a:gd name="connsiteX90" fmla="*/ 1212057 w 2266950"/>
                <a:gd name="connsiteY90" fmla="*/ 2131219 h 2309813"/>
                <a:gd name="connsiteX91" fmla="*/ 1171575 w 2266950"/>
                <a:gd name="connsiteY91" fmla="*/ 2150269 h 2309813"/>
                <a:gd name="connsiteX92" fmla="*/ 1092994 w 2266950"/>
                <a:gd name="connsiteY92" fmla="*/ 2145507 h 2309813"/>
                <a:gd name="connsiteX93" fmla="*/ 1040607 w 2266950"/>
                <a:gd name="connsiteY93" fmla="*/ 2150269 h 2309813"/>
                <a:gd name="connsiteX94" fmla="*/ 1038225 w 2266950"/>
                <a:gd name="connsiteY94" fmla="*/ 2133600 h 2309813"/>
                <a:gd name="connsiteX95" fmla="*/ 1002507 w 2266950"/>
                <a:gd name="connsiteY95" fmla="*/ 2155032 h 2309813"/>
                <a:gd name="connsiteX96" fmla="*/ 966788 w 2266950"/>
                <a:gd name="connsiteY96" fmla="*/ 2188369 h 2309813"/>
                <a:gd name="connsiteX97" fmla="*/ 942975 w 2266950"/>
                <a:gd name="connsiteY97" fmla="*/ 2216944 h 2309813"/>
                <a:gd name="connsiteX98" fmla="*/ 921544 w 2266950"/>
                <a:gd name="connsiteY98" fmla="*/ 2278857 h 2309813"/>
                <a:gd name="connsiteX99" fmla="*/ 897732 w 2266950"/>
                <a:gd name="connsiteY99" fmla="*/ 2309813 h 2309813"/>
                <a:gd name="connsiteX100" fmla="*/ 876300 w 2266950"/>
                <a:gd name="connsiteY100" fmla="*/ 2302669 h 2309813"/>
                <a:gd name="connsiteX101" fmla="*/ 857250 w 2266950"/>
                <a:gd name="connsiteY101" fmla="*/ 2255044 h 2309813"/>
                <a:gd name="connsiteX102" fmla="*/ 854869 w 2266950"/>
                <a:gd name="connsiteY102" fmla="*/ 2205038 h 2309813"/>
                <a:gd name="connsiteX103" fmla="*/ 838200 w 2266950"/>
                <a:gd name="connsiteY103" fmla="*/ 2176463 h 2309813"/>
                <a:gd name="connsiteX104" fmla="*/ 797719 w 2266950"/>
                <a:gd name="connsiteY104" fmla="*/ 2143125 h 2309813"/>
                <a:gd name="connsiteX105" fmla="*/ 759619 w 2266950"/>
                <a:gd name="connsiteY105" fmla="*/ 2121694 h 2309813"/>
                <a:gd name="connsiteX106" fmla="*/ 740569 w 2266950"/>
                <a:gd name="connsiteY106" fmla="*/ 2093119 h 2309813"/>
                <a:gd name="connsiteX107" fmla="*/ 731044 w 2266950"/>
                <a:gd name="connsiteY107" fmla="*/ 2078832 h 2309813"/>
                <a:gd name="connsiteX108" fmla="*/ 716757 w 2266950"/>
                <a:gd name="connsiteY108" fmla="*/ 2064544 h 2309813"/>
                <a:gd name="connsiteX109" fmla="*/ 702469 w 2266950"/>
                <a:gd name="connsiteY109" fmla="*/ 2062163 h 2309813"/>
                <a:gd name="connsiteX110" fmla="*/ 669132 w 2266950"/>
                <a:gd name="connsiteY110" fmla="*/ 2052638 h 2309813"/>
                <a:gd name="connsiteX111" fmla="*/ 659607 w 2266950"/>
                <a:gd name="connsiteY111" fmla="*/ 2045494 h 2309813"/>
                <a:gd name="connsiteX112" fmla="*/ 659607 w 2266950"/>
                <a:gd name="connsiteY112" fmla="*/ 2045494 h 2309813"/>
                <a:gd name="connsiteX113" fmla="*/ 711994 w 2266950"/>
                <a:gd name="connsiteY113" fmla="*/ 2038350 h 2309813"/>
                <a:gd name="connsiteX114" fmla="*/ 711994 w 2266950"/>
                <a:gd name="connsiteY114" fmla="*/ 2038350 h 2309813"/>
                <a:gd name="connsiteX115" fmla="*/ 742950 w 2266950"/>
                <a:gd name="connsiteY115" fmla="*/ 2028825 h 2309813"/>
                <a:gd name="connsiteX116" fmla="*/ 766763 w 2266950"/>
                <a:gd name="connsiteY116" fmla="*/ 2026444 h 2309813"/>
                <a:gd name="connsiteX117" fmla="*/ 785813 w 2266950"/>
                <a:gd name="connsiteY117" fmla="*/ 2012157 h 2309813"/>
                <a:gd name="connsiteX118" fmla="*/ 750094 w 2266950"/>
                <a:gd name="connsiteY118" fmla="*/ 1976438 h 2309813"/>
                <a:gd name="connsiteX119" fmla="*/ 740569 w 2266950"/>
                <a:gd name="connsiteY119" fmla="*/ 1957388 h 2309813"/>
                <a:gd name="connsiteX120" fmla="*/ 731044 w 2266950"/>
                <a:gd name="connsiteY120" fmla="*/ 1947863 h 2309813"/>
                <a:gd name="connsiteX121" fmla="*/ 711994 w 2266950"/>
                <a:gd name="connsiteY121" fmla="*/ 1938338 h 2309813"/>
                <a:gd name="connsiteX122" fmla="*/ 695325 w 2266950"/>
                <a:gd name="connsiteY122" fmla="*/ 1943100 h 2309813"/>
                <a:gd name="connsiteX123" fmla="*/ 654844 w 2266950"/>
                <a:gd name="connsiteY123" fmla="*/ 1957388 h 2309813"/>
                <a:gd name="connsiteX124" fmla="*/ 661988 w 2266950"/>
                <a:gd name="connsiteY124" fmla="*/ 1926432 h 2309813"/>
                <a:gd name="connsiteX125" fmla="*/ 683419 w 2266950"/>
                <a:gd name="connsiteY125" fmla="*/ 1895475 h 2309813"/>
                <a:gd name="connsiteX126" fmla="*/ 652463 w 2266950"/>
                <a:gd name="connsiteY126" fmla="*/ 1871663 h 2309813"/>
                <a:gd name="connsiteX127" fmla="*/ 631032 w 2266950"/>
                <a:gd name="connsiteY127" fmla="*/ 1857375 h 2309813"/>
                <a:gd name="connsiteX128" fmla="*/ 597694 w 2266950"/>
                <a:gd name="connsiteY128" fmla="*/ 1862138 h 2309813"/>
                <a:gd name="connsiteX129" fmla="*/ 578644 w 2266950"/>
                <a:gd name="connsiteY129" fmla="*/ 1874044 h 2309813"/>
                <a:gd name="connsiteX130" fmla="*/ 554832 w 2266950"/>
                <a:gd name="connsiteY130" fmla="*/ 1900238 h 2309813"/>
                <a:gd name="connsiteX131" fmla="*/ 554832 w 2266950"/>
                <a:gd name="connsiteY131" fmla="*/ 1924050 h 2309813"/>
                <a:gd name="connsiteX132" fmla="*/ 533400 w 2266950"/>
                <a:gd name="connsiteY132" fmla="*/ 1945482 h 2309813"/>
                <a:gd name="connsiteX133" fmla="*/ 497682 w 2266950"/>
                <a:gd name="connsiteY133" fmla="*/ 1955007 h 2309813"/>
                <a:gd name="connsiteX134" fmla="*/ 485775 w 2266950"/>
                <a:gd name="connsiteY134" fmla="*/ 1966913 h 2309813"/>
                <a:gd name="connsiteX135" fmla="*/ 447675 w 2266950"/>
                <a:gd name="connsiteY135" fmla="*/ 1969294 h 2309813"/>
                <a:gd name="connsiteX136" fmla="*/ 400050 w 2266950"/>
                <a:gd name="connsiteY136" fmla="*/ 1978819 h 2309813"/>
                <a:gd name="connsiteX137" fmla="*/ 371475 w 2266950"/>
                <a:gd name="connsiteY137" fmla="*/ 1990725 h 2309813"/>
                <a:gd name="connsiteX138" fmla="*/ 347663 w 2266950"/>
                <a:gd name="connsiteY138" fmla="*/ 1981200 h 2309813"/>
                <a:gd name="connsiteX139" fmla="*/ 321469 w 2266950"/>
                <a:gd name="connsiteY139" fmla="*/ 1976438 h 2309813"/>
                <a:gd name="connsiteX140" fmla="*/ 300038 w 2266950"/>
                <a:gd name="connsiteY140" fmla="*/ 1955007 h 2309813"/>
                <a:gd name="connsiteX141" fmla="*/ 288132 w 2266950"/>
                <a:gd name="connsiteY141" fmla="*/ 1914525 h 2309813"/>
                <a:gd name="connsiteX142" fmla="*/ 295275 w 2266950"/>
                <a:gd name="connsiteY142" fmla="*/ 1874044 h 2309813"/>
                <a:gd name="connsiteX143" fmla="*/ 278607 w 2266950"/>
                <a:gd name="connsiteY143" fmla="*/ 1852613 h 2309813"/>
                <a:gd name="connsiteX144" fmla="*/ 238125 w 2266950"/>
                <a:gd name="connsiteY144" fmla="*/ 1802607 h 2309813"/>
                <a:gd name="connsiteX145" fmla="*/ 195263 w 2266950"/>
                <a:gd name="connsiteY145" fmla="*/ 1809750 h 2309813"/>
                <a:gd name="connsiteX146" fmla="*/ 154782 w 2266950"/>
                <a:gd name="connsiteY146" fmla="*/ 1824038 h 2309813"/>
                <a:gd name="connsiteX147" fmla="*/ 88107 w 2266950"/>
                <a:gd name="connsiteY147" fmla="*/ 1833563 h 2309813"/>
                <a:gd name="connsiteX148" fmla="*/ 42863 w 2266950"/>
                <a:gd name="connsiteY148" fmla="*/ 1831182 h 2309813"/>
                <a:gd name="connsiteX149" fmla="*/ 23813 w 2266950"/>
                <a:gd name="connsiteY149" fmla="*/ 1816894 h 2309813"/>
                <a:gd name="connsiteX150" fmla="*/ 23813 w 2266950"/>
                <a:gd name="connsiteY150" fmla="*/ 1788319 h 2309813"/>
                <a:gd name="connsiteX151" fmla="*/ 52388 w 2266950"/>
                <a:gd name="connsiteY151" fmla="*/ 1766888 h 2309813"/>
                <a:gd name="connsiteX152" fmla="*/ 109538 w 2266950"/>
                <a:gd name="connsiteY152" fmla="*/ 1724025 h 2309813"/>
                <a:gd name="connsiteX153" fmla="*/ 102394 w 2266950"/>
                <a:gd name="connsiteY153" fmla="*/ 1700213 h 2309813"/>
                <a:gd name="connsiteX154" fmla="*/ 80963 w 2266950"/>
                <a:gd name="connsiteY154" fmla="*/ 1690688 h 2309813"/>
                <a:gd name="connsiteX155" fmla="*/ 47625 w 2266950"/>
                <a:gd name="connsiteY155" fmla="*/ 1707357 h 2309813"/>
                <a:gd name="connsiteX156" fmla="*/ 28575 w 2266950"/>
                <a:gd name="connsiteY156" fmla="*/ 1735932 h 2309813"/>
                <a:gd name="connsiteX157" fmla="*/ 7144 w 2266950"/>
                <a:gd name="connsiteY157" fmla="*/ 1726407 h 2309813"/>
                <a:gd name="connsiteX158" fmla="*/ 0 w 2266950"/>
                <a:gd name="connsiteY158" fmla="*/ 619125 h 2309813"/>
                <a:gd name="connsiteX159" fmla="*/ 1559719 w 2266950"/>
                <a:gd name="connsiteY159" fmla="*/ 0 h 2309813"/>
                <a:gd name="connsiteX0" fmla="*/ 1569244 w 2276475"/>
                <a:gd name="connsiteY0" fmla="*/ 0 h 2309813"/>
                <a:gd name="connsiteX1" fmla="*/ 1454944 w 2276475"/>
                <a:gd name="connsiteY1" fmla="*/ 669132 h 2309813"/>
                <a:gd name="connsiteX2" fmla="*/ 1412082 w 2276475"/>
                <a:gd name="connsiteY2" fmla="*/ 709613 h 2309813"/>
                <a:gd name="connsiteX3" fmla="*/ 1414463 w 2276475"/>
                <a:gd name="connsiteY3" fmla="*/ 752475 h 2309813"/>
                <a:gd name="connsiteX4" fmla="*/ 1452563 w 2276475"/>
                <a:gd name="connsiteY4" fmla="*/ 781050 h 2309813"/>
                <a:gd name="connsiteX5" fmla="*/ 1502569 w 2276475"/>
                <a:gd name="connsiteY5" fmla="*/ 835819 h 2309813"/>
                <a:gd name="connsiteX6" fmla="*/ 1533525 w 2276475"/>
                <a:gd name="connsiteY6" fmla="*/ 926307 h 2309813"/>
                <a:gd name="connsiteX7" fmla="*/ 1531144 w 2276475"/>
                <a:gd name="connsiteY7" fmla="*/ 995363 h 2309813"/>
                <a:gd name="connsiteX8" fmla="*/ 1524000 w 2276475"/>
                <a:gd name="connsiteY8" fmla="*/ 1057275 h 2309813"/>
                <a:gd name="connsiteX9" fmla="*/ 1547813 w 2276475"/>
                <a:gd name="connsiteY9" fmla="*/ 1116807 h 2309813"/>
                <a:gd name="connsiteX10" fmla="*/ 1581150 w 2276475"/>
                <a:gd name="connsiteY10" fmla="*/ 1188244 h 2309813"/>
                <a:gd name="connsiteX11" fmla="*/ 1593057 w 2276475"/>
                <a:gd name="connsiteY11" fmla="*/ 1226344 h 2309813"/>
                <a:gd name="connsiteX12" fmla="*/ 1585913 w 2276475"/>
                <a:gd name="connsiteY12" fmla="*/ 1266825 h 2309813"/>
                <a:gd name="connsiteX13" fmla="*/ 1547813 w 2276475"/>
                <a:gd name="connsiteY13" fmla="*/ 1283494 h 2309813"/>
                <a:gd name="connsiteX14" fmla="*/ 1507332 w 2276475"/>
                <a:gd name="connsiteY14" fmla="*/ 1297782 h 2309813"/>
                <a:gd name="connsiteX15" fmla="*/ 1483519 w 2276475"/>
                <a:gd name="connsiteY15" fmla="*/ 1343025 h 2309813"/>
                <a:gd name="connsiteX16" fmla="*/ 1524000 w 2276475"/>
                <a:gd name="connsiteY16" fmla="*/ 1328738 h 2309813"/>
                <a:gd name="connsiteX17" fmla="*/ 1552575 w 2276475"/>
                <a:gd name="connsiteY17" fmla="*/ 1316832 h 2309813"/>
                <a:gd name="connsiteX18" fmla="*/ 1559719 w 2276475"/>
                <a:gd name="connsiteY18" fmla="*/ 1362075 h 2309813"/>
                <a:gd name="connsiteX19" fmla="*/ 1583532 w 2276475"/>
                <a:gd name="connsiteY19" fmla="*/ 1378744 h 2309813"/>
                <a:gd name="connsiteX20" fmla="*/ 1631157 w 2276475"/>
                <a:gd name="connsiteY20" fmla="*/ 1366838 h 2309813"/>
                <a:gd name="connsiteX21" fmla="*/ 1643063 w 2276475"/>
                <a:gd name="connsiteY21" fmla="*/ 1388269 h 2309813"/>
                <a:gd name="connsiteX22" fmla="*/ 1700213 w 2276475"/>
                <a:gd name="connsiteY22" fmla="*/ 1378744 h 2309813"/>
                <a:gd name="connsiteX23" fmla="*/ 1700213 w 2276475"/>
                <a:gd name="connsiteY23" fmla="*/ 1407319 h 2309813"/>
                <a:gd name="connsiteX24" fmla="*/ 1728788 w 2276475"/>
                <a:gd name="connsiteY24" fmla="*/ 1419225 h 2309813"/>
                <a:gd name="connsiteX25" fmla="*/ 1731169 w 2276475"/>
                <a:gd name="connsiteY25" fmla="*/ 1452563 h 2309813"/>
                <a:gd name="connsiteX26" fmla="*/ 1738313 w 2276475"/>
                <a:gd name="connsiteY26" fmla="*/ 1485900 h 2309813"/>
                <a:gd name="connsiteX27" fmla="*/ 1783557 w 2276475"/>
                <a:gd name="connsiteY27" fmla="*/ 1509713 h 2309813"/>
                <a:gd name="connsiteX28" fmla="*/ 1824038 w 2276475"/>
                <a:gd name="connsiteY28" fmla="*/ 1504950 h 2309813"/>
                <a:gd name="connsiteX29" fmla="*/ 1804988 w 2276475"/>
                <a:gd name="connsiteY29" fmla="*/ 1550194 h 2309813"/>
                <a:gd name="connsiteX30" fmla="*/ 1797844 w 2276475"/>
                <a:gd name="connsiteY30" fmla="*/ 1583532 h 2309813"/>
                <a:gd name="connsiteX31" fmla="*/ 1797844 w 2276475"/>
                <a:gd name="connsiteY31" fmla="*/ 1583532 h 2309813"/>
                <a:gd name="connsiteX32" fmla="*/ 1845469 w 2276475"/>
                <a:gd name="connsiteY32" fmla="*/ 1647825 h 2309813"/>
                <a:gd name="connsiteX33" fmla="*/ 1888332 w 2276475"/>
                <a:gd name="connsiteY33" fmla="*/ 1735932 h 2309813"/>
                <a:gd name="connsiteX34" fmla="*/ 1933575 w 2276475"/>
                <a:gd name="connsiteY34" fmla="*/ 1776413 h 2309813"/>
                <a:gd name="connsiteX35" fmla="*/ 1978819 w 2276475"/>
                <a:gd name="connsiteY35" fmla="*/ 1809750 h 2309813"/>
                <a:gd name="connsiteX36" fmla="*/ 2035969 w 2276475"/>
                <a:gd name="connsiteY36" fmla="*/ 1847850 h 2309813"/>
                <a:gd name="connsiteX37" fmla="*/ 2071688 w 2276475"/>
                <a:gd name="connsiteY37" fmla="*/ 1897857 h 2309813"/>
                <a:gd name="connsiteX38" fmla="*/ 2112169 w 2276475"/>
                <a:gd name="connsiteY38" fmla="*/ 1921669 h 2309813"/>
                <a:gd name="connsiteX39" fmla="*/ 2166938 w 2276475"/>
                <a:gd name="connsiteY39" fmla="*/ 1950244 h 2309813"/>
                <a:gd name="connsiteX40" fmla="*/ 2219325 w 2276475"/>
                <a:gd name="connsiteY40" fmla="*/ 1988344 h 2309813"/>
                <a:gd name="connsiteX41" fmla="*/ 2264569 w 2276475"/>
                <a:gd name="connsiteY41" fmla="*/ 2033588 h 2309813"/>
                <a:gd name="connsiteX42" fmla="*/ 2276475 w 2276475"/>
                <a:gd name="connsiteY42" fmla="*/ 2069307 h 2309813"/>
                <a:gd name="connsiteX43" fmla="*/ 2240757 w 2276475"/>
                <a:gd name="connsiteY43" fmla="*/ 2085975 h 2309813"/>
                <a:gd name="connsiteX44" fmla="*/ 2171700 w 2276475"/>
                <a:gd name="connsiteY44" fmla="*/ 2081213 h 2309813"/>
                <a:gd name="connsiteX45" fmla="*/ 2126457 w 2276475"/>
                <a:gd name="connsiteY45" fmla="*/ 2059782 h 2309813"/>
                <a:gd name="connsiteX46" fmla="*/ 2085975 w 2276475"/>
                <a:gd name="connsiteY46" fmla="*/ 2024063 h 2309813"/>
                <a:gd name="connsiteX47" fmla="*/ 2057400 w 2276475"/>
                <a:gd name="connsiteY47" fmla="*/ 2043113 h 2309813"/>
                <a:gd name="connsiteX48" fmla="*/ 2026444 w 2276475"/>
                <a:gd name="connsiteY48" fmla="*/ 2012157 h 2309813"/>
                <a:gd name="connsiteX49" fmla="*/ 1993107 w 2276475"/>
                <a:gd name="connsiteY49" fmla="*/ 1988344 h 2309813"/>
                <a:gd name="connsiteX50" fmla="*/ 1974057 w 2276475"/>
                <a:gd name="connsiteY50" fmla="*/ 1990725 h 2309813"/>
                <a:gd name="connsiteX51" fmla="*/ 1938338 w 2276475"/>
                <a:gd name="connsiteY51" fmla="*/ 1974057 h 2309813"/>
                <a:gd name="connsiteX52" fmla="*/ 1919288 w 2276475"/>
                <a:gd name="connsiteY52" fmla="*/ 1978819 h 2309813"/>
                <a:gd name="connsiteX53" fmla="*/ 1890713 w 2276475"/>
                <a:gd name="connsiteY53" fmla="*/ 1995488 h 2309813"/>
                <a:gd name="connsiteX54" fmla="*/ 1881188 w 2276475"/>
                <a:gd name="connsiteY54" fmla="*/ 1962150 h 2309813"/>
                <a:gd name="connsiteX55" fmla="*/ 1874044 w 2276475"/>
                <a:gd name="connsiteY55" fmla="*/ 1926432 h 2309813"/>
                <a:gd name="connsiteX56" fmla="*/ 1862138 w 2276475"/>
                <a:gd name="connsiteY56" fmla="*/ 1912144 h 2309813"/>
                <a:gd name="connsiteX57" fmla="*/ 1838325 w 2276475"/>
                <a:gd name="connsiteY57" fmla="*/ 1926432 h 2309813"/>
                <a:gd name="connsiteX58" fmla="*/ 1804988 w 2276475"/>
                <a:gd name="connsiteY58" fmla="*/ 1919288 h 2309813"/>
                <a:gd name="connsiteX59" fmla="*/ 1759744 w 2276475"/>
                <a:gd name="connsiteY59" fmla="*/ 1924050 h 2309813"/>
                <a:gd name="connsiteX60" fmla="*/ 1752600 w 2276475"/>
                <a:gd name="connsiteY60" fmla="*/ 1902619 h 2309813"/>
                <a:gd name="connsiteX61" fmla="*/ 1747838 w 2276475"/>
                <a:gd name="connsiteY61" fmla="*/ 1874044 h 2309813"/>
                <a:gd name="connsiteX62" fmla="*/ 1738313 w 2276475"/>
                <a:gd name="connsiteY62" fmla="*/ 1859757 h 2309813"/>
                <a:gd name="connsiteX63" fmla="*/ 1719263 w 2276475"/>
                <a:gd name="connsiteY63" fmla="*/ 1895475 h 2309813"/>
                <a:gd name="connsiteX64" fmla="*/ 1695450 w 2276475"/>
                <a:gd name="connsiteY64" fmla="*/ 1897857 h 2309813"/>
                <a:gd name="connsiteX65" fmla="*/ 1683544 w 2276475"/>
                <a:gd name="connsiteY65" fmla="*/ 1926432 h 2309813"/>
                <a:gd name="connsiteX66" fmla="*/ 1624013 w 2276475"/>
                <a:gd name="connsiteY66" fmla="*/ 1943100 h 2309813"/>
                <a:gd name="connsiteX67" fmla="*/ 1588294 w 2276475"/>
                <a:gd name="connsiteY67" fmla="*/ 1952625 h 2309813"/>
                <a:gd name="connsiteX68" fmla="*/ 1566863 w 2276475"/>
                <a:gd name="connsiteY68" fmla="*/ 1988344 h 2309813"/>
                <a:gd name="connsiteX69" fmla="*/ 1569244 w 2276475"/>
                <a:gd name="connsiteY69" fmla="*/ 2038350 h 2309813"/>
                <a:gd name="connsiteX70" fmla="*/ 1550194 w 2276475"/>
                <a:gd name="connsiteY70" fmla="*/ 2081213 h 2309813"/>
                <a:gd name="connsiteX71" fmla="*/ 1516857 w 2276475"/>
                <a:gd name="connsiteY71" fmla="*/ 2076450 h 2309813"/>
                <a:gd name="connsiteX72" fmla="*/ 1490663 w 2276475"/>
                <a:gd name="connsiteY72" fmla="*/ 2031207 h 2309813"/>
                <a:gd name="connsiteX73" fmla="*/ 1469232 w 2276475"/>
                <a:gd name="connsiteY73" fmla="*/ 2016919 h 2309813"/>
                <a:gd name="connsiteX74" fmla="*/ 1419225 w 2276475"/>
                <a:gd name="connsiteY74" fmla="*/ 2035969 h 2309813"/>
                <a:gd name="connsiteX75" fmla="*/ 1416844 w 2276475"/>
                <a:gd name="connsiteY75" fmla="*/ 2095500 h 2309813"/>
                <a:gd name="connsiteX76" fmla="*/ 1402557 w 2276475"/>
                <a:gd name="connsiteY76" fmla="*/ 2109788 h 2309813"/>
                <a:gd name="connsiteX77" fmla="*/ 1383507 w 2276475"/>
                <a:gd name="connsiteY77" fmla="*/ 2095500 h 2309813"/>
                <a:gd name="connsiteX78" fmla="*/ 1366838 w 2276475"/>
                <a:gd name="connsiteY78" fmla="*/ 2081213 h 2309813"/>
                <a:gd name="connsiteX79" fmla="*/ 1340644 w 2276475"/>
                <a:gd name="connsiteY79" fmla="*/ 2097882 h 2309813"/>
                <a:gd name="connsiteX80" fmla="*/ 1335882 w 2276475"/>
                <a:gd name="connsiteY80" fmla="*/ 2157413 h 2309813"/>
                <a:gd name="connsiteX81" fmla="*/ 1328738 w 2276475"/>
                <a:gd name="connsiteY81" fmla="*/ 2209800 h 2309813"/>
                <a:gd name="connsiteX82" fmla="*/ 1302544 w 2276475"/>
                <a:gd name="connsiteY82" fmla="*/ 2233613 h 2309813"/>
                <a:gd name="connsiteX83" fmla="*/ 1278732 w 2276475"/>
                <a:gd name="connsiteY83" fmla="*/ 2221707 h 2309813"/>
                <a:gd name="connsiteX84" fmla="*/ 1264444 w 2276475"/>
                <a:gd name="connsiteY84" fmla="*/ 2252663 h 2309813"/>
                <a:gd name="connsiteX85" fmla="*/ 1243013 w 2276475"/>
                <a:gd name="connsiteY85" fmla="*/ 2257425 h 2309813"/>
                <a:gd name="connsiteX86" fmla="*/ 1219200 w 2276475"/>
                <a:gd name="connsiteY86" fmla="*/ 2231232 h 2309813"/>
                <a:gd name="connsiteX87" fmla="*/ 1243013 w 2276475"/>
                <a:gd name="connsiteY87" fmla="*/ 2197894 h 2309813"/>
                <a:gd name="connsiteX88" fmla="*/ 1245394 w 2276475"/>
                <a:gd name="connsiteY88" fmla="*/ 2176463 h 2309813"/>
                <a:gd name="connsiteX89" fmla="*/ 1240632 w 2276475"/>
                <a:gd name="connsiteY89" fmla="*/ 2150269 h 2309813"/>
                <a:gd name="connsiteX90" fmla="*/ 1221582 w 2276475"/>
                <a:gd name="connsiteY90" fmla="*/ 2131219 h 2309813"/>
                <a:gd name="connsiteX91" fmla="*/ 1181100 w 2276475"/>
                <a:gd name="connsiteY91" fmla="*/ 2150269 h 2309813"/>
                <a:gd name="connsiteX92" fmla="*/ 1102519 w 2276475"/>
                <a:gd name="connsiteY92" fmla="*/ 2145507 h 2309813"/>
                <a:gd name="connsiteX93" fmla="*/ 1050132 w 2276475"/>
                <a:gd name="connsiteY93" fmla="*/ 2150269 h 2309813"/>
                <a:gd name="connsiteX94" fmla="*/ 1047750 w 2276475"/>
                <a:gd name="connsiteY94" fmla="*/ 2133600 h 2309813"/>
                <a:gd name="connsiteX95" fmla="*/ 1012032 w 2276475"/>
                <a:gd name="connsiteY95" fmla="*/ 2155032 h 2309813"/>
                <a:gd name="connsiteX96" fmla="*/ 976313 w 2276475"/>
                <a:gd name="connsiteY96" fmla="*/ 2188369 h 2309813"/>
                <a:gd name="connsiteX97" fmla="*/ 952500 w 2276475"/>
                <a:gd name="connsiteY97" fmla="*/ 2216944 h 2309813"/>
                <a:gd name="connsiteX98" fmla="*/ 931069 w 2276475"/>
                <a:gd name="connsiteY98" fmla="*/ 2278857 h 2309813"/>
                <a:gd name="connsiteX99" fmla="*/ 907257 w 2276475"/>
                <a:gd name="connsiteY99" fmla="*/ 2309813 h 2309813"/>
                <a:gd name="connsiteX100" fmla="*/ 885825 w 2276475"/>
                <a:gd name="connsiteY100" fmla="*/ 2302669 h 2309813"/>
                <a:gd name="connsiteX101" fmla="*/ 866775 w 2276475"/>
                <a:gd name="connsiteY101" fmla="*/ 2255044 h 2309813"/>
                <a:gd name="connsiteX102" fmla="*/ 864394 w 2276475"/>
                <a:gd name="connsiteY102" fmla="*/ 2205038 h 2309813"/>
                <a:gd name="connsiteX103" fmla="*/ 847725 w 2276475"/>
                <a:gd name="connsiteY103" fmla="*/ 2176463 h 2309813"/>
                <a:gd name="connsiteX104" fmla="*/ 807244 w 2276475"/>
                <a:gd name="connsiteY104" fmla="*/ 2143125 h 2309813"/>
                <a:gd name="connsiteX105" fmla="*/ 769144 w 2276475"/>
                <a:gd name="connsiteY105" fmla="*/ 2121694 h 2309813"/>
                <a:gd name="connsiteX106" fmla="*/ 750094 w 2276475"/>
                <a:gd name="connsiteY106" fmla="*/ 2093119 h 2309813"/>
                <a:gd name="connsiteX107" fmla="*/ 740569 w 2276475"/>
                <a:gd name="connsiteY107" fmla="*/ 2078832 h 2309813"/>
                <a:gd name="connsiteX108" fmla="*/ 726282 w 2276475"/>
                <a:gd name="connsiteY108" fmla="*/ 2064544 h 2309813"/>
                <a:gd name="connsiteX109" fmla="*/ 711994 w 2276475"/>
                <a:gd name="connsiteY109" fmla="*/ 2062163 h 2309813"/>
                <a:gd name="connsiteX110" fmla="*/ 678657 w 2276475"/>
                <a:gd name="connsiteY110" fmla="*/ 2052638 h 2309813"/>
                <a:gd name="connsiteX111" fmla="*/ 669132 w 2276475"/>
                <a:gd name="connsiteY111" fmla="*/ 2045494 h 2309813"/>
                <a:gd name="connsiteX112" fmla="*/ 669132 w 2276475"/>
                <a:gd name="connsiteY112" fmla="*/ 2045494 h 2309813"/>
                <a:gd name="connsiteX113" fmla="*/ 721519 w 2276475"/>
                <a:gd name="connsiteY113" fmla="*/ 2038350 h 2309813"/>
                <a:gd name="connsiteX114" fmla="*/ 721519 w 2276475"/>
                <a:gd name="connsiteY114" fmla="*/ 2038350 h 2309813"/>
                <a:gd name="connsiteX115" fmla="*/ 752475 w 2276475"/>
                <a:gd name="connsiteY115" fmla="*/ 2028825 h 2309813"/>
                <a:gd name="connsiteX116" fmla="*/ 776288 w 2276475"/>
                <a:gd name="connsiteY116" fmla="*/ 2026444 h 2309813"/>
                <a:gd name="connsiteX117" fmla="*/ 795338 w 2276475"/>
                <a:gd name="connsiteY117" fmla="*/ 2012157 h 2309813"/>
                <a:gd name="connsiteX118" fmla="*/ 759619 w 2276475"/>
                <a:gd name="connsiteY118" fmla="*/ 1976438 h 2309813"/>
                <a:gd name="connsiteX119" fmla="*/ 750094 w 2276475"/>
                <a:gd name="connsiteY119" fmla="*/ 1957388 h 2309813"/>
                <a:gd name="connsiteX120" fmla="*/ 740569 w 2276475"/>
                <a:gd name="connsiteY120" fmla="*/ 1947863 h 2309813"/>
                <a:gd name="connsiteX121" fmla="*/ 721519 w 2276475"/>
                <a:gd name="connsiteY121" fmla="*/ 1938338 h 2309813"/>
                <a:gd name="connsiteX122" fmla="*/ 704850 w 2276475"/>
                <a:gd name="connsiteY122" fmla="*/ 1943100 h 2309813"/>
                <a:gd name="connsiteX123" fmla="*/ 664369 w 2276475"/>
                <a:gd name="connsiteY123" fmla="*/ 1957388 h 2309813"/>
                <a:gd name="connsiteX124" fmla="*/ 671513 w 2276475"/>
                <a:gd name="connsiteY124" fmla="*/ 1926432 h 2309813"/>
                <a:gd name="connsiteX125" fmla="*/ 692944 w 2276475"/>
                <a:gd name="connsiteY125" fmla="*/ 1895475 h 2309813"/>
                <a:gd name="connsiteX126" fmla="*/ 661988 w 2276475"/>
                <a:gd name="connsiteY126" fmla="*/ 1871663 h 2309813"/>
                <a:gd name="connsiteX127" fmla="*/ 640557 w 2276475"/>
                <a:gd name="connsiteY127" fmla="*/ 1857375 h 2309813"/>
                <a:gd name="connsiteX128" fmla="*/ 607219 w 2276475"/>
                <a:gd name="connsiteY128" fmla="*/ 1862138 h 2309813"/>
                <a:gd name="connsiteX129" fmla="*/ 588169 w 2276475"/>
                <a:gd name="connsiteY129" fmla="*/ 1874044 h 2309813"/>
                <a:gd name="connsiteX130" fmla="*/ 564357 w 2276475"/>
                <a:gd name="connsiteY130" fmla="*/ 1900238 h 2309813"/>
                <a:gd name="connsiteX131" fmla="*/ 564357 w 2276475"/>
                <a:gd name="connsiteY131" fmla="*/ 1924050 h 2309813"/>
                <a:gd name="connsiteX132" fmla="*/ 542925 w 2276475"/>
                <a:gd name="connsiteY132" fmla="*/ 1945482 h 2309813"/>
                <a:gd name="connsiteX133" fmla="*/ 507207 w 2276475"/>
                <a:gd name="connsiteY133" fmla="*/ 1955007 h 2309813"/>
                <a:gd name="connsiteX134" fmla="*/ 495300 w 2276475"/>
                <a:gd name="connsiteY134" fmla="*/ 1966913 h 2309813"/>
                <a:gd name="connsiteX135" fmla="*/ 457200 w 2276475"/>
                <a:gd name="connsiteY135" fmla="*/ 1969294 h 2309813"/>
                <a:gd name="connsiteX136" fmla="*/ 409575 w 2276475"/>
                <a:gd name="connsiteY136" fmla="*/ 1978819 h 2309813"/>
                <a:gd name="connsiteX137" fmla="*/ 381000 w 2276475"/>
                <a:gd name="connsiteY137" fmla="*/ 1990725 h 2309813"/>
                <a:gd name="connsiteX138" fmla="*/ 357188 w 2276475"/>
                <a:gd name="connsiteY138" fmla="*/ 1981200 h 2309813"/>
                <a:gd name="connsiteX139" fmla="*/ 330994 w 2276475"/>
                <a:gd name="connsiteY139" fmla="*/ 1976438 h 2309813"/>
                <a:gd name="connsiteX140" fmla="*/ 309563 w 2276475"/>
                <a:gd name="connsiteY140" fmla="*/ 1955007 h 2309813"/>
                <a:gd name="connsiteX141" fmla="*/ 297657 w 2276475"/>
                <a:gd name="connsiteY141" fmla="*/ 1914525 h 2309813"/>
                <a:gd name="connsiteX142" fmla="*/ 304800 w 2276475"/>
                <a:gd name="connsiteY142" fmla="*/ 1874044 h 2309813"/>
                <a:gd name="connsiteX143" fmla="*/ 288132 w 2276475"/>
                <a:gd name="connsiteY143" fmla="*/ 1852613 h 2309813"/>
                <a:gd name="connsiteX144" fmla="*/ 247650 w 2276475"/>
                <a:gd name="connsiteY144" fmla="*/ 1802607 h 2309813"/>
                <a:gd name="connsiteX145" fmla="*/ 204788 w 2276475"/>
                <a:gd name="connsiteY145" fmla="*/ 1809750 h 2309813"/>
                <a:gd name="connsiteX146" fmla="*/ 164307 w 2276475"/>
                <a:gd name="connsiteY146" fmla="*/ 1824038 h 2309813"/>
                <a:gd name="connsiteX147" fmla="*/ 97632 w 2276475"/>
                <a:gd name="connsiteY147" fmla="*/ 1833563 h 2309813"/>
                <a:gd name="connsiteX148" fmla="*/ 52388 w 2276475"/>
                <a:gd name="connsiteY148" fmla="*/ 1831182 h 2309813"/>
                <a:gd name="connsiteX149" fmla="*/ 33338 w 2276475"/>
                <a:gd name="connsiteY149" fmla="*/ 1816894 h 2309813"/>
                <a:gd name="connsiteX150" fmla="*/ 33338 w 2276475"/>
                <a:gd name="connsiteY150" fmla="*/ 1788319 h 2309813"/>
                <a:gd name="connsiteX151" fmla="*/ 61913 w 2276475"/>
                <a:gd name="connsiteY151" fmla="*/ 1766888 h 2309813"/>
                <a:gd name="connsiteX152" fmla="*/ 119063 w 2276475"/>
                <a:gd name="connsiteY152" fmla="*/ 1724025 h 2309813"/>
                <a:gd name="connsiteX153" fmla="*/ 111919 w 2276475"/>
                <a:gd name="connsiteY153" fmla="*/ 1700213 h 2309813"/>
                <a:gd name="connsiteX154" fmla="*/ 90488 w 2276475"/>
                <a:gd name="connsiteY154" fmla="*/ 1690688 h 2309813"/>
                <a:gd name="connsiteX155" fmla="*/ 57150 w 2276475"/>
                <a:gd name="connsiteY155" fmla="*/ 1707357 h 2309813"/>
                <a:gd name="connsiteX156" fmla="*/ 38100 w 2276475"/>
                <a:gd name="connsiteY156" fmla="*/ 1735932 h 2309813"/>
                <a:gd name="connsiteX157" fmla="*/ 16669 w 2276475"/>
                <a:gd name="connsiteY157" fmla="*/ 1726407 h 2309813"/>
                <a:gd name="connsiteX158" fmla="*/ 0 w 2276475"/>
                <a:gd name="connsiteY158" fmla="*/ 23812 h 2309813"/>
                <a:gd name="connsiteX159" fmla="*/ 1569244 w 2276475"/>
                <a:gd name="connsiteY159" fmla="*/ 0 h 2309813"/>
                <a:gd name="connsiteX0" fmla="*/ 1588294 w 2295525"/>
                <a:gd name="connsiteY0" fmla="*/ 4763 h 2314576"/>
                <a:gd name="connsiteX1" fmla="*/ 1473994 w 2295525"/>
                <a:gd name="connsiteY1" fmla="*/ 673895 h 2314576"/>
                <a:gd name="connsiteX2" fmla="*/ 1431132 w 2295525"/>
                <a:gd name="connsiteY2" fmla="*/ 714376 h 2314576"/>
                <a:gd name="connsiteX3" fmla="*/ 1433513 w 2295525"/>
                <a:gd name="connsiteY3" fmla="*/ 757238 h 2314576"/>
                <a:gd name="connsiteX4" fmla="*/ 1471613 w 2295525"/>
                <a:gd name="connsiteY4" fmla="*/ 785813 h 2314576"/>
                <a:gd name="connsiteX5" fmla="*/ 1521619 w 2295525"/>
                <a:gd name="connsiteY5" fmla="*/ 840582 h 2314576"/>
                <a:gd name="connsiteX6" fmla="*/ 1552575 w 2295525"/>
                <a:gd name="connsiteY6" fmla="*/ 931070 h 2314576"/>
                <a:gd name="connsiteX7" fmla="*/ 1550194 w 2295525"/>
                <a:gd name="connsiteY7" fmla="*/ 1000126 h 2314576"/>
                <a:gd name="connsiteX8" fmla="*/ 1543050 w 2295525"/>
                <a:gd name="connsiteY8" fmla="*/ 1062038 h 2314576"/>
                <a:gd name="connsiteX9" fmla="*/ 1566863 w 2295525"/>
                <a:gd name="connsiteY9" fmla="*/ 1121570 h 2314576"/>
                <a:gd name="connsiteX10" fmla="*/ 1600200 w 2295525"/>
                <a:gd name="connsiteY10" fmla="*/ 1193007 h 2314576"/>
                <a:gd name="connsiteX11" fmla="*/ 1612107 w 2295525"/>
                <a:gd name="connsiteY11" fmla="*/ 1231107 h 2314576"/>
                <a:gd name="connsiteX12" fmla="*/ 1604963 w 2295525"/>
                <a:gd name="connsiteY12" fmla="*/ 1271588 h 2314576"/>
                <a:gd name="connsiteX13" fmla="*/ 1566863 w 2295525"/>
                <a:gd name="connsiteY13" fmla="*/ 1288257 h 2314576"/>
                <a:gd name="connsiteX14" fmla="*/ 1526382 w 2295525"/>
                <a:gd name="connsiteY14" fmla="*/ 1302545 h 2314576"/>
                <a:gd name="connsiteX15" fmla="*/ 1502569 w 2295525"/>
                <a:gd name="connsiteY15" fmla="*/ 1347788 h 2314576"/>
                <a:gd name="connsiteX16" fmla="*/ 1543050 w 2295525"/>
                <a:gd name="connsiteY16" fmla="*/ 1333501 h 2314576"/>
                <a:gd name="connsiteX17" fmla="*/ 1571625 w 2295525"/>
                <a:gd name="connsiteY17" fmla="*/ 1321595 h 2314576"/>
                <a:gd name="connsiteX18" fmla="*/ 1578769 w 2295525"/>
                <a:gd name="connsiteY18" fmla="*/ 1366838 h 2314576"/>
                <a:gd name="connsiteX19" fmla="*/ 1602582 w 2295525"/>
                <a:gd name="connsiteY19" fmla="*/ 1383507 h 2314576"/>
                <a:gd name="connsiteX20" fmla="*/ 1650207 w 2295525"/>
                <a:gd name="connsiteY20" fmla="*/ 1371601 h 2314576"/>
                <a:gd name="connsiteX21" fmla="*/ 1662113 w 2295525"/>
                <a:gd name="connsiteY21" fmla="*/ 1393032 h 2314576"/>
                <a:gd name="connsiteX22" fmla="*/ 1719263 w 2295525"/>
                <a:gd name="connsiteY22" fmla="*/ 1383507 h 2314576"/>
                <a:gd name="connsiteX23" fmla="*/ 1719263 w 2295525"/>
                <a:gd name="connsiteY23" fmla="*/ 1412082 h 2314576"/>
                <a:gd name="connsiteX24" fmla="*/ 1747838 w 2295525"/>
                <a:gd name="connsiteY24" fmla="*/ 1423988 h 2314576"/>
                <a:gd name="connsiteX25" fmla="*/ 1750219 w 2295525"/>
                <a:gd name="connsiteY25" fmla="*/ 1457326 h 2314576"/>
                <a:gd name="connsiteX26" fmla="*/ 1757363 w 2295525"/>
                <a:gd name="connsiteY26" fmla="*/ 1490663 h 2314576"/>
                <a:gd name="connsiteX27" fmla="*/ 1802607 w 2295525"/>
                <a:gd name="connsiteY27" fmla="*/ 1514476 h 2314576"/>
                <a:gd name="connsiteX28" fmla="*/ 1843088 w 2295525"/>
                <a:gd name="connsiteY28" fmla="*/ 1509713 h 2314576"/>
                <a:gd name="connsiteX29" fmla="*/ 1824038 w 2295525"/>
                <a:gd name="connsiteY29" fmla="*/ 1554957 h 2314576"/>
                <a:gd name="connsiteX30" fmla="*/ 1816894 w 2295525"/>
                <a:gd name="connsiteY30" fmla="*/ 1588295 h 2314576"/>
                <a:gd name="connsiteX31" fmla="*/ 1816894 w 2295525"/>
                <a:gd name="connsiteY31" fmla="*/ 1588295 h 2314576"/>
                <a:gd name="connsiteX32" fmla="*/ 1864519 w 2295525"/>
                <a:gd name="connsiteY32" fmla="*/ 1652588 h 2314576"/>
                <a:gd name="connsiteX33" fmla="*/ 1907382 w 2295525"/>
                <a:gd name="connsiteY33" fmla="*/ 1740695 h 2314576"/>
                <a:gd name="connsiteX34" fmla="*/ 1952625 w 2295525"/>
                <a:gd name="connsiteY34" fmla="*/ 1781176 h 2314576"/>
                <a:gd name="connsiteX35" fmla="*/ 1997869 w 2295525"/>
                <a:gd name="connsiteY35" fmla="*/ 1814513 h 2314576"/>
                <a:gd name="connsiteX36" fmla="*/ 2055019 w 2295525"/>
                <a:gd name="connsiteY36" fmla="*/ 1852613 h 2314576"/>
                <a:gd name="connsiteX37" fmla="*/ 2090738 w 2295525"/>
                <a:gd name="connsiteY37" fmla="*/ 1902620 h 2314576"/>
                <a:gd name="connsiteX38" fmla="*/ 2131219 w 2295525"/>
                <a:gd name="connsiteY38" fmla="*/ 1926432 h 2314576"/>
                <a:gd name="connsiteX39" fmla="*/ 2185988 w 2295525"/>
                <a:gd name="connsiteY39" fmla="*/ 1955007 h 2314576"/>
                <a:gd name="connsiteX40" fmla="*/ 2238375 w 2295525"/>
                <a:gd name="connsiteY40" fmla="*/ 1993107 h 2314576"/>
                <a:gd name="connsiteX41" fmla="*/ 2283619 w 2295525"/>
                <a:gd name="connsiteY41" fmla="*/ 2038351 h 2314576"/>
                <a:gd name="connsiteX42" fmla="*/ 2295525 w 2295525"/>
                <a:gd name="connsiteY42" fmla="*/ 2074070 h 2314576"/>
                <a:gd name="connsiteX43" fmla="*/ 2259807 w 2295525"/>
                <a:gd name="connsiteY43" fmla="*/ 2090738 h 2314576"/>
                <a:gd name="connsiteX44" fmla="*/ 2190750 w 2295525"/>
                <a:gd name="connsiteY44" fmla="*/ 2085976 h 2314576"/>
                <a:gd name="connsiteX45" fmla="*/ 2145507 w 2295525"/>
                <a:gd name="connsiteY45" fmla="*/ 2064545 h 2314576"/>
                <a:gd name="connsiteX46" fmla="*/ 2105025 w 2295525"/>
                <a:gd name="connsiteY46" fmla="*/ 2028826 h 2314576"/>
                <a:gd name="connsiteX47" fmla="*/ 2076450 w 2295525"/>
                <a:gd name="connsiteY47" fmla="*/ 2047876 h 2314576"/>
                <a:gd name="connsiteX48" fmla="*/ 2045494 w 2295525"/>
                <a:gd name="connsiteY48" fmla="*/ 2016920 h 2314576"/>
                <a:gd name="connsiteX49" fmla="*/ 2012157 w 2295525"/>
                <a:gd name="connsiteY49" fmla="*/ 1993107 h 2314576"/>
                <a:gd name="connsiteX50" fmla="*/ 1993107 w 2295525"/>
                <a:gd name="connsiteY50" fmla="*/ 1995488 h 2314576"/>
                <a:gd name="connsiteX51" fmla="*/ 1957388 w 2295525"/>
                <a:gd name="connsiteY51" fmla="*/ 1978820 h 2314576"/>
                <a:gd name="connsiteX52" fmla="*/ 1938338 w 2295525"/>
                <a:gd name="connsiteY52" fmla="*/ 1983582 h 2314576"/>
                <a:gd name="connsiteX53" fmla="*/ 1909763 w 2295525"/>
                <a:gd name="connsiteY53" fmla="*/ 2000251 h 2314576"/>
                <a:gd name="connsiteX54" fmla="*/ 1900238 w 2295525"/>
                <a:gd name="connsiteY54" fmla="*/ 1966913 h 2314576"/>
                <a:gd name="connsiteX55" fmla="*/ 1893094 w 2295525"/>
                <a:gd name="connsiteY55" fmla="*/ 1931195 h 2314576"/>
                <a:gd name="connsiteX56" fmla="*/ 1881188 w 2295525"/>
                <a:gd name="connsiteY56" fmla="*/ 1916907 h 2314576"/>
                <a:gd name="connsiteX57" fmla="*/ 1857375 w 2295525"/>
                <a:gd name="connsiteY57" fmla="*/ 1931195 h 2314576"/>
                <a:gd name="connsiteX58" fmla="*/ 1824038 w 2295525"/>
                <a:gd name="connsiteY58" fmla="*/ 1924051 h 2314576"/>
                <a:gd name="connsiteX59" fmla="*/ 1778794 w 2295525"/>
                <a:gd name="connsiteY59" fmla="*/ 1928813 h 2314576"/>
                <a:gd name="connsiteX60" fmla="*/ 1771650 w 2295525"/>
                <a:gd name="connsiteY60" fmla="*/ 1907382 h 2314576"/>
                <a:gd name="connsiteX61" fmla="*/ 1766888 w 2295525"/>
                <a:gd name="connsiteY61" fmla="*/ 1878807 h 2314576"/>
                <a:gd name="connsiteX62" fmla="*/ 1757363 w 2295525"/>
                <a:gd name="connsiteY62" fmla="*/ 1864520 h 2314576"/>
                <a:gd name="connsiteX63" fmla="*/ 1738313 w 2295525"/>
                <a:gd name="connsiteY63" fmla="*/ 1900238 h 2314576"/>
                <a:gd name="connsiteX64" fmla="*/ 1714500 w 2295525"/>
                <a:gd name="connsiteY64" fmla="*/ 1902620 h 2314576"/>
                <a:gd name="connsiteX65" fmla="*/ 1702594 w 2295525"/>
                <a:gd name="connsiteY65" fmla="*/ 1931195 h 2314576"/>
                <a:gd name="connsiteX66" fmla="*/ 1643063 w 2295525"/>
                <a:gd name="connsiteY66" fmla="*/ 1947863 h 2314576"/>
                <a:gd name="connsiteX67" fmla="*/ 1607344 w 2295525"/>
                <a:gd name="connsiteY67" fmla="*/ 1957388 h 2314576"/>
                <a:gd name="connsiteX68" fmla="*/ 1585913 w 2295525"/>
                <a:gd name="connsiteY68" fmla="*/ 1993107 h 2314576"/>
                <a:gd name="connsiteX69" fmla="*/ 1588294 w 2295525"/>
                <a:gd name="connsiteY69" fmla="*/ 2043113 h 2314576"/>
                <a:gd name="connsiteX70" fmla="*/ 1569244 w 2295525"/>
                <a:gd name="connsiteY70" fmla="*/ 2085976 h 2314576"/>
                <a:gd name="connsiteX71" fmla="*/ 1535907 w 2295525"/>
                <a:gd name="connsiteY71" fmla="*/ 2081213 h 2314576"/>
                <a:gd name="connsiteX72" fmla="*/ 1509713 w 2295525"/>
                <a:gd name="connsiteY72" fmla="*/ 2035970 h 2314576"/>
                <a:gd name="connsiteX73" fmla="*/ 1488282 w 2295525"/>
                <a:gd name="connsiteY73" fmla="*/ 2021682 h 2314576"/>
                <a:gd name="connsiteX74" fmla="*/ 1438275 w 2295525"/>
                <a:gd name="connsiteY74" fmla="*/ 2040732 h 2314576"/>
                <a:gd name="connsiteX75" fmla="*/ 1435894 w 2295525"/>
                <a:gd name="connsiteY75" fmla="*/ 2100263 h 2314576"/>
                <a:gd name="connsiteX76" fmla="*/ 1421607 w 2295525"/>
                <a:gd name="connsiteY76" fmla="*/ 2114551 h 2314576"/>
                <a:gd name="connsiteX77" fmla="*/ 1402557 w 2295525"/>
                <a:gd name="connsiteY77" fmla="*/ 2100263 h 2314576"/>
                <a:gd name="connsiteX78" fmla="*/ 1385888 w 2295525"/>
                <a:gd name="connsiteY78" fmla="*/ 2085976 h 2314576"/>
                <a:gd name="connsiteX79" fmla="*/ 1359694 w 2295525"/>
                <a:gd name="connsiteY79" fmla="*/ 2102645 h 2314576"/>
                <a:gd name="connsiteX80" fmla="*/ 1354932 w 2295525"/>
                <a:gd name="connsiteY80" fmla="*/ 2162176 h 2314576"/>
                <a:gd name="connsiteX81" fmla="*/ 1347788 w 2295525"/>
                <a:gd name="connsiteY81" fmla="*/ 2214563 h 2314576"/>
                <a:gd name="connsiteX82" fmla="*/ 1321594 w 2295525"/>
                <a:gd name="connsiteY82" fmla="*/ 2238376 h 2314576"/>
                <a:gd name="connsiteX83" fmla="*/ 1297782 w 2295525"/>
                <a:gd name="connsiteY83" fmla="*/ 2226470 h 2314576"/>
                <a:gd name="connsiteX84" fmla="*/ 1283494 w 2295525"/>
                <a:gd name="connsiteY84" fmla="*/ 2257426 h 2314576"/>
                <a:gd name="connsiteX85" fmla="*/ 1262063 w 2295525"/>
                <a:gd name="connsiteY85" fmla="*/ 2262188 h 2314576"/>
                <a:gd name="connsiteX86" fmla="*/ 1238250 w 2295525"/>
                <a:gd name="connsiteY86" fmla="*/ 2235995 h 2314576"/>
                <a:gd name="connsiteX87" fmla="*/ 1262063 w 2295525"/>
                <a:gd name="connsiteY87" fmla="*/ 2202657 h 2314576"/>
                <a:gd name="connsiteX88" fmla="*/ 1264444 w 2295525"/>
                <a:gd name="connsiteY88" fmla="*/ 2181226 h 2314576"/>
                <a:gd name="connsiteX89" fmla="*/ 1259682 w 2295525"/>
                <a:gd name="connsiteY89" fmla="*/ 2155032 h 2314576"/>
                <a:gd name="connsiteX90" fmla="*/ 1240632 w 2295525"/>
                <a:gd name="connsiteY90" fmla="*/ 2135982 h 2314576"/>
                <a:gd name="connsiteX91" fmla="*/ 1200150 w 2295525"/>
                <a:gd name="connsiteY91" fmla="*/ 2155032 h 2314576"/>
                <a:gd name="connsiteX92" fmla="*/ 1121569 w 2295525"/>
                <a:gd name="connsiteY92" fmla="*/ 2150270 h 2314576"/>
                <a:gd name="connsiteX93" fmla="*/ 1069182 w 2295525"/>
                <a:gd name="connsiteY93" fmla="*/ 2155032 h 2314576"/>
                <a:gd name="connsiteX94" fmla="*/ 1066800 w 2295525"/>
                <a:gd name="connsiteY94" fmla="*/ 2138363 h 2314576"/>
                <a:gd name="connsiteX95" fmla="*/ 1031082 w 2295525"/>
                <a:gd name="connsiteY95" fmla="*/ 2159795 h 2314576"/>
                <a:gd name="connsiteX96" fmla="*/ 995363 w 2295525"/>
                <a:gd name="connsiteY96" fmla="*/ 2193132 h 2314576"/>
                <a:gd name="connsiteX97" fmla="*/ 971550 w 2295525"/>
                <a:gd name="connsiteY97" fmla="*/ 2221707 h 2314576"/>
                <a:gd name="connsiteX98" fmla="*/ 950119 w 2295525"/>
                <a:gd name="connsiteY98" fmla="*/ 2283620 h 2314576"/>
                <a:gd name="connsiteX99" fmla="*/ 926307 w 2295525"/>
                <a:gd name="connsiteY99" fmla="*/ 2314576 h 2314576"/>
                <a:gd name="connsiteX100" fmla="*/ 904875 w 2295525"/>
                <a:gd name="connsiteY100" fmla="*/ 2307432 h 2314576"/>
                <a:gd name="connsiteX101" fmla="*/ 885825 w 2295525"/>
                <a:gd name="connsiteY101" fmla="*/ 2259807 h 2314576"/>
                <a:gd name="connsiteX102" fmla="*/ 883444 w 2295525"/>
                <a:gd name="connsiteY102" fmla="*/ 2209801 h 2314576"/>
                <a:gd name="connsiteX103" fmla="*/ 866775 w 2295525"/>
                <a:gd name="connsiteY103" fmla="*/ 2181226 h 2314576"/>
                <a:gd name="connsiteX104" fmla="*/ 826294 w 2295525"/>
                <a:gd name="connsiteY104" fmla="*/ 2147888 h 2314576"/>
                <a:gd name="connsiteX105" fmla="*/ 788194 w 2295525"/>
                <a:gd name="connsiteY105" fmla="*/ 2126457 h 2314576"/>
                <a:gd name="connsiteX106" fmla="*/ 769144 w 2295525"/>
                <a:gd name="connsiteY106" fmla="*/ 2097882 h 2314576"/>
                <a:gd name="connsiteX107" fmla="*/ 759619 w 2295525"/>
                <a:gd name="connsiteY107" fmla="*/ 2083595 h 2314576"/>
                <a:gd name="connsiteX108" fmla="*/ 745332 w 2295525"/>
                <a:gd name="connsiteY108" fmla="*/ 2069307 h 2314576"/>
                <a:gd name="connsiteX109" fmla="*/ 731044 w 2295525"/>
                <a:gd name="connsiteY109" fmla="*/ 2066926 h 2314576"/>
                <a:gd name="connsiteX110" fmla="*/ 697707 w 2295525"/>
                <a:gd name="connsiteY110" fmla="*/ 2057401 h 2314576"/>
                <a:gd name="connsiteX111" fmla="*/ 688182 w 2295525"/>
                <a:gd name="connsiteY111" fmla="*/ 2050257 h 2314576"/>
                <a:gd name="connsiteX112" fmla="*/ 688182 w 2295525"/>
                <a:gd name="connsiteY112" fmla="*/ 2050257 h 2314576"/>
                <a:gd name="connsiteX113" fmla="*/ 740569 w 2295525"/>
                <a:gd name="connsiteY113" fmla="*/ 2043113 h 2314576"/>
                <a:gd name="connsiteX114" fmla="*/ 740569 w 2295525"/>
                <a:gd name="connsiteY114" fmla="*/ 2043113 h 2314576"/>
                <a:gd name="connsiteX115" fmla="*/ 771525 w 2295525"/>
                <a:gd name="connsiteY115" fmla="*/ 2033588 h 2314576"/>
                <a:gd name="connsiteX116" fmla="*/ 795338 w 2295525"/>
                <a:gd name="connsiteY116" fmla="*/ 2031207 h 2314576"/>
                <a:gd name="connsiteX117" fmla="*/ 814388 w 2295525"/>
                <a:gd name="connsiteY117" fmla="*/ 2016920 h 2314576"/>
                <a:gd name="connsiteX118" fmla="*/ 778669 w 2295525"/>
                <a:gd name="connsiteY118" fmla="*/ 1981201 h 2314576"/>
                <a:gd name="connsiteX119" fmla="*/ 769144 w 2295525"/>
                <a:gd name="connsiteY119" fmla="*/ 1962151 h 2314576"/>
                <a:gd name="connsiteX120" fmla="*/ 759619 w 2295525"/>
                <a:gd name="connsiteY120" fmla="*/ 1952626 h 2314576"/>
                <a:gd name="connsiteX121" fmla="*/ 740569 w 2295525"/>
                <a:gd name="connsiteY121" fmla="*/ 1943101 h 2314576"/>
                <a:gd name="connsiteX122" fmla="*/ 723900 w 2295525"/>
                <a:gd name="connsiteY122" fmla="*/ 1947863 h 2314576"/>
                <a:gd name="connsiteX123" fmla="*/ 683419 w 2295525"/>
                <a:gd name="connsiteY123" fmla="*/ 1962151 h 2314576"/>
                <a:gd name="connsiteX124" fmla="*/ 690563 w 2295525"/>
                <a:gd name="connsiteY124" fmla="*/ 1931195 h 2314576"/>
                <a:gd name="connsiteX125" fmla="*/ 711994 w 2295525"/>
                <a:gd name="connsiteY125" fmla="*/ 1900238 h 2314576"/>
                <a:gd name="connsiteX126" fmla="*/ 681038 w 2295525"/>
                <a:gd name="connsiteY126" fmla="*/ 1876426 h 2314576"/>
                <a:gd name="connsiteX127" fmla="*/ 659607 w 2295525"/>
                <a:gd name="connsiteY127" fmla="*/ 1862138 h 2314576"/>
                <a:gd name="connsiteX128" fmla="*/ 626269 w 2295525"/>
                <a:gd name="connsiteY128" fmla="*/ 1866901 h 2314576"/>
                <a:gd name="connsiteX129" fmla="*/ 607219 w 2295525"/>
                <a:gd name="connsiteY129" fmla="*/ 1878807 h 2314576"/>
                <a:gd name="connsiteX130" fmla="*/ 583407 w 2295525"/>
                <a:gd name="connsiteY130" fmla="*/ 1905001 h 2314576"/>
                <a:gd name="connsiteX131" fmla="*/ 583407 w 2295525"/>
                <a:gd name="connsiteY131" fmla="*/ 1928813 h 2314576"/>
                <a:gd name="connsiteX132" fmla="*/ 561975 w 2295525"/>
                <a:gd name="connsiteY132" fmla="*/ 1950245 h 2314576"/>
                <a:gd name="connsiteX133" fmla="*/ 526257 w 2295525"/>
                <a:gd name="connsiteY133" fmla="*/ 1959770 h 2314576"/>
                <a:gd name="connsiteX134" fmla="*/ 514350 w 2295525"/>
                <a:gd name="connsiteY134" fmla="*/ 1971676 h 2314576"/>
                <a:gd name="connsiteX135" fmla="*/ 476250 w 2295525"/>
                <a:gd name="connsiteY135" fmla="*/ 1974057 h 2314576"/>
                <a:gd name="connsiteX136" fmla="*/ 428625 w 2295525"/>
                <a:gd name="connsiteY136" fmla="*/ 1983582 h 2314576"/>
                <a:gd name="connsiteX137" fmla="*/ 400050 w 2295525"/>
                <a:gd name="connsiteY137" fmla="*/ 1995488 h 2314576"/>
                <a:gd name="connsiteX138" fmla="*/ 376238 w 2295525"/>
                <a:gd name="connsiteY138" fmla="*/ 1985963 h 2314576"/>
                <a:gd name="connsiteX139" fmla="*/ 350044 w 2295525"/>
                <a:gd name="connsiteY139" fmla="*/ 1981201 h 2314576"/>
                <a:gd name="connsiteX140" fmla="*/ 328613 w 2295525"/>
                <a:gd name="connsiteY140" fmla="*/ 1959770 h 2314576"/>
                <a:gd name="connsiteX141" fmla="*/ 316707 w 2295525"/>
                <a:gd name="connsiteY141" fmla="*/ 1919288 h 2314576"/>
                <a:gd name="connsiteX142" fmla="*/ 323850 w 2295525"/>
                <a:gd name="connsiteY142" fmla="*/ 1878807 h 2314576"/>
                <a:gd name="connsiteX143" fmla="*/ 307182 w 2295525"/>
                <a:gd name="connsiteY143" fmla="*/ 1857376 h 2314576"/>
                <a:gd name="connsiteX144" fmla="*/ 266700 w 2295525"/>
                <a:gd name="connsiteY144" fmla="*/ 1807370 h 2314576"/>
                <a:gd name="connsiteX145" fmla="*/ 223838 w 2295525"/>
                <a:gd name="connsiteY145" fmla="*/ 1814513 h 2314576"/>
                <a:gd name="connsiteX146" fmla="*/ 183357 w 2295525"/>
                <a:gd name="connsiteY146" fmla="*/ 1828801 h 2314576"/>
                <a:gd name="connsiteX147" fmla="*/ 116682 w 2295525"/>
                <a:gd name="connsiteY147" fmla="*/ 1838326 h 2314576"/>
                <a:gd name="connsiteX148" fmla="*/ 71438 w 2295525"/>
                <a:gd name="connsiteY148" fmla="*/ 1835945 h 2314576"/>
                <a:gd name="connsiteX149" fmla="*/ 52388 w 2295525"/>
                <a:gd name="connsiteY149" fmla="*/ 1821657 h 2314576"/>
                <a:gd name="connsiteX150" fmla="*/ 52388 w 2295525"/>
                <a:gd name="connsiteY150" fmla="*/ 1793082 h 2314576"/>
                <a:gd name="connsiteX151" fmla="*/ 80963 w 2295525"/>
                <a:gd name="connsiteY151" fmla="*/ 1771651 h 2314576"/>
                <a:gd name="connsiteX152" fmla="*/ 138113 w 2295525"/>
                <a:gd name="connsiteY152" fmla="*/ 1728788 h 2314576"/>
                <a:gd name="connsiteX153" fmla="*/ 130969 w 2295525"/>
                <a:gd name="connsiteY153" fmla="*/ 1704976 h 2314576"/>
                <a:gd name="connsiteX154" fmla="*/ 109538 w 2295525"/>
                <a:gd name="connsiteY154" fmla="*/ 1695451 h 2314576"/>
                <a:gd name="connsiteX155" fmla="*/ 76200 w 2295525"/>
                <a:gd name="connsiteY155" fmla="*/ 1712120 h 2314576"/>
                <a:gd name="connsiteX156" fmla="*/ 57150 w 2295525"/>
                <a:gd name="connsiteY156" fmla="*/ 1740695 h 2314576"/>
                <a:gd name="connsiteX157" fmla="*/ 35719 w 2295525"/>
                <a:gd name="connsiteY157" fmla="*/ 1731170 h 2314576"/>
                <a:gd name="connsiteX158" fmla="*/ 0 w 2295525"/>
                <a:gd name="connsiteY158" fmla="*/ 0 h 2314576"/>
                <a:gd name="connsiteX159" fmla="*/ 1588294 w 2295525"/>
                <a:gd name="connsiteY159" fmla="*/ 4763 h 2314576"/>
                <a:gd name="connsiteX0" fmla="*/ 1614618 w 2321849"/>
                <a:gd name="connsiteY0" fmla="*/ 4763 h 2314576"/>
                <a:gd name="connsiteX1" fmla="*/ 1500318 w 2321849"/>
                <a:gd name="connsiteY1" fmla="*/ 673895 h 2314576"/>
                <a:gd name="connsiteX2" fmla="*/ 1457456 w 2321849"/>
                <a:gd name="connsiteY2" fmla="*/ 714376 h 2314576"/>
                <a:gd name="connsiteX3" fmla="*/ 1459837 w 2321849"/>
                <a:gd name="connsiteY3" fmla="*/ 757238 h 2314576"/>
                <a:gd name="connsiteX4" fmla="*/ 1497937 w 2321849"/>
                <a:gd name="connsiteY4" fmla="*/ 785813 h 2314576"/>
                <a:gd name="connsiteX5" fmla="*/ 1547943 w 2321849"/>
                <a:gd name="connsiteY5" fmla="*/ 840582 h 2314576"/>
                <a:gd name="connsiteX6" fmla="*/ 1578899 w 2321849"/>
                <a:gd name="connsiteY6" fmla="*/ 931070 h 2314576"/>
                <a:gd name="connsiteX7" fmla="*/ 1576518 w 2321849"/>
                <a:gd name="connsiteY7" fmla="*/ 1000126 h 2314576"/>
                <a:gd name="connsiteX8" fmla="*/ 1569374 w 2321849"/>
                <a:gd name="connsiteY8" fmla="*/ 1062038 h 2314576"/>
                <a:gd name="connsiteX9" fmla="*/ 1593187 w 2321849"/>
                <a:gd name="connsiteY9" fmla="*/ 1121570 h 2314576"/>
                <a:gd name="connsiteX10" fmla="*/ 1626524 w 2321849"/>
                <a:gd name="connsiteY10" fmla="*/ 1193007 h 2314576"/>
                <a:gd name="connsiteX11" fmla="*/ 1638431 w 2321849"/>
                <a:gd name="connsiteY11" fmla="*/ 1231107 h 2314576"/>
                <a:gd name="connsiteX12" fmla="*/ 1631287 w 2321849"/>
                <a:gd name="connsiteY12" fmla="*/ 1271588 h 2314576"/>
                <a:gd name="connsiteX13" fmla="*/ 1593187 w 2321849"/>
                <a:gd name="connsiteY13" fmla="*/ 1288257 h 2314576"/>
                <a:gd name="connsiteX14" fmla="*/ 1552706 w 2321849"/>
                <a:gd name="connsiteY14" fmla="*/ 1302545 h 2314576"/>
                <a:gd name="connsiteX15" fmla="*/ 1528893 w 2321849"/>
                <a:gd name="connsiteY15" fmla="*/ 1347788 h 2314576"/>
                <a:gd name="connsiteX16" fmla="*/ 1569374 w 2321849"/>
                <a:gd name="connsiteY16" fmla="*/ 1333501 h 2314576"/>
                <a:gd name="connsiteX17" fmla="*/ 1597949 w 2321849"/>
                <a:gd name="connsiteY17" fmla="*/ 1321595 h 2314576"/>
                <a:gd name="connsiteX18" fmla="*/ 1605093 w 2321849"/>
                <a:gd name="connsiteY18" fmla="*/ 1366838 h 2314576"/>
                <a:gd name="connsiteX19" fmla="*/ 1628906 w 2321849"/>
                <a:gd name="connsiteY19" fmla="*/ 1383507 h 2314576"/>
                <a:gd name="connsiteX20" fmla="*/ 1676531 w 2321849"/>
                <a:gd name="connsiteY20" fmla="*/ 1371601 h 2314576"/>
                <a:gd name="connsiteX21" fmla="*/ 1688437 w 2321849"/>
                <a:gd name="connsiteY21" fmla="*/ 1393032 h 2314576"/>
                <a:gd name="connsiteX22" fmla="*/ 1745587 w 2321849"/>
                <a:gd name="connsiteY22" fmla="*/ 1383507 h 2314576"/>
                <a:gd name="connsiteX23" fmla="*/ 1745587 w 2321849"/>
                <a:gd name="connsiteY23" fmla="*/ 1412082 h 2314576"/>
                <a:gd name="connsiteX24" fmla="*/ 1774162 w 2321849"/>
                <a:gd name="connsiteY24" fmla="*/ 1423988 h 2314576"/>
                <a:gd name="connsiteX25" fmla="*/ 1776543 w 2321849"/>
                <a:gd name="connsiteY25" fmla="*/ 1457326 h 2314576"/>
                <a:gd name="connsiteX26" fmla="*/ 1783687 w 2321849"/>
                <a:gd name="connsiteY26" fmla="*/ 1490663 h 2314576"/>
                <a:gd name="connsiteX27" fmla="*/ 1828931 w 2321849"/>
                <a:gd name="connsiteY27" fmla="*/ 1514476 h 2314576"/>
                <a:gd name="connsiteX28" fmla="*/ 1869412 w 2321849"/>
                <a:gd name="connsiteY28" fmla="*/ 1509713 h 2314576"/>
                <a:gd name="connsiteX29" fmla="*/ 1850362 w 2321849"/>
                <a:gd name="connsiteY29" fmla="*/ 1554957 h 2314576"/>
                <a:gd name="connsiteX30" fmla="*/ 1843218 w 2321849"/>
                <a:gd name="connsiteY30" fmla="*/ 1588295 h 2314576"/>
                <a:gd name="connsiteX31" fmla="*/ 1843218 w 2321849"/>
                <a:gd name="connsiteY31" fmla="*/ 1588295 h 2314576"/>
                <a:gd name="connsiteX32" fmla="*/ 1890843 w 2321849"/>
                <a:gd name="connsiteY32" fmla="*/ 1652588 h 2314576"/>
                <a:gd name="connsiteX33" fmla="*/ 1933706 w 2321849"/>
                <a:gd name="connsiteY33" fmla="*/ 1740695 h 2314576"/>
                <a:gd name="connsiteX34" fmla="*/ 1978949 w 2321849"/>
                <a:gd name="connsiteY34" fmla="*/ 1781176 h 2314576"/>
                <a:gd name="connsiteX35" fmla="*/ 2024193 w 2321849"/>
                <a:gd name="connsiteY35" fmla="*/ 1814513 h 2314576"/>
                <a:gd name="connsiteX36" fmla="*/ 2081343 w 2321849"/>
                <a:gd name="connsiteY36" fmla="*/ 1852613 h 2314576"/>
                <a:gd name="connsiteX37" fmla="*/ 2117062 w 2321849"/>
                <a:gd name="connsiteY37" fmla="*/ 1902620 h 2314576"/>
                <a:gd name="connsiteX38" fmla="*/ 2157543 w 2321849"/>
                <a:gd name="connsiteY38" fmla="*/ 1926432 h 2314576"/>
                <a:gd name="connsiteX39" fmla="*/ 2212312 w 2321849"/>
                <a:gd name="connsiteY39" fmla="*/ 1955007 h 2314576"/>
                <a:gd name="connsiteX40" fmla="*/ 2264699 w 2321849"/>
                <a:gd name="connsiteY40" fmla="*/ 1993107 h 2314576"/>
                <a:gd name="connsiteX41" fmla="*/ 2309943 w 2321849"/>
                <a:gd name="connsiteY41" fmla="*/ 2038351 h 2314576"/>
                <a:gd name="connsiteX42" fmla="*/ 2321849 w 2321849"/>
                <a:gd name="connsiteY42" fmla="*/ 2074070 h 2314576"/>
                <a:gd name="connsiteX43" fmla="*/ 2286131 w 2321849"/>
                <a:gd name="connsiteY43" fmla="*/ 2090738 h 2314576"/>
                <a:gd name="connsiteX44" fmla="*/ 2217074 w 2321849"/>
                <a:gd name="connsiteY44" fmla="*/ 2085976 h 2314576"/>
                <a:gd name="connsiteX45" fmla="*/ 2171831 w 2321849"/>
                <a:gd name="connsiteY45" fmla="*/ 2064545 h 2314576"/>
                <a:gd name="connsiteX46" fmla="*/ 2131349 w 2321849"/>
                <a:gd name="connsiteY46" fmla="*/ 2028826 h 2314576"/>
                <a:gd name="connsiteX47" fmla="*/ 2102774 w 2321849"/>
                <a:gd name="connsiteY47" fmla="*/ 2047876 h 2314576"/>
                <a:gd name="connsiteX48" fmla="*/ 2071818 w 2321849"/>
                <a:gd name="connsiteY48" fmla="*/ 2016920 h 2314576"/>
                <a:gd name="connsiteX49" fmla="*/ 2038481 w 2321849"/>
                <a:gd name="connsiteY49" fmla="*/ 1993107 h 2314576"/>
                <a:gd name="connsiteX50" fmla="*/ 2019431 w 2321849"/>
                <a:gd name="connsiteY50" fmla="*/ 1995488 h 2314576"/>
                <a:gd name="connsiteX51" fmla="*/ 1983712 w 2321849"/>
                <a:gd name="connsiteY51" fmla="*/ 1978820 h 2314576"/>
                <a:gd name="connsiteX52" fmla="*/ 1964662 w 2321849"/>
                <a:gd name="connsiteY52" fmla="*/ 1983582 h 2314576"/>
                <a:gd name="connsiteX53" fmla="*/ 1936087 w 2321849"/>
                <a:gd name="connsiteY53" fmla="*/ 2000251 h 2314576"/>
                <a:gd name="connsiteX54" fmla="*/ 1926562 w 2321849"/>
                <a:gd name="connsiteY54" fmla="*/ 1966913 h 2314576"/>
                <a:gd name="connsiteX55" fmla="*/ 1919418 w 2321849"/>
                <a:gd name="connsiteY55" fmla="*/ 1931195 h 2314576"/>
                <a:gd name="connsiteX56" fmla="*/ 1907512 w 2321849"/>
                <a:gd name="connsiteY56" fmla="*/ 1916907 h 2314576"/>
                <a:gd name="connsiteX57" fmla="*/ 1883699 w 2321849"/>
                <a:gd name="connsiteY57" fmla="*/ 1931195 h 2314576"/>
                <a:gd name="connsiteX58" fmla="*/ 1850362 w 2321849"/>
                <a:gd name="connsiteY58" fmla="*/ 1924051 h 2314576"/>
                <a:gd name="connsiteX59" fmla="*/ 1805118 w 2321849"/>
                <a:gd name="connsiteY59" fmla="*/ 1928813 h 2314576"/>
                <a:gd name="connsiteX60" fmla="*/ 1797974 w 2321849"/>
                <a:gd name="connsiteY60" fmla="*/ 1907382 h 2314576"/>
                <a:gd name="connsiteX61" fmla="*/ 1793212 w 2321849"/>
                <a:gd name="connsiteY61" fmla="*/ 1878807 h 2314576"/>
                <a:gd name="connsiteX62" fmla="*/ 1783687 w 2321849"/>
                <a:gd name="connsiteY62" fmla="*/ 1864520 h 2314576"/>
                <a:gd name="connsiteX63" fmla="*/ 1764637 w 2321849"/>
                <a:gd name="connsiteY63" fmla="*/ 1900238 h 2314576"/>
                <a:gd name="connsiteX64" fmla="*/ 1740824 w 2321849"/>
                <a:gd name="connsiteY64" fmla="*/ 1902620 h 2314576"/>
                <a:gd name="connsiteX65" fmla="*/ 1728918 w 2321849"/>
                <a:gd name="connsiteY65" fmla="*/ 1931195 h 2314576"/>
                <a:gd name="connsiteX66" fmla="*/ 1669387 w 2321849"/>
                <a:gd name="connsiteY66" fmla="*/ 1947863 h 2314576"/>
                <a:gd name="connsiteX67" fmla="*/ 1633668 w 2321849"/>
                <a:gd name="connsiteY67" fmla="*/ 1957388 h 2314576"/>
                <a:gd name="connsiteX68" fmla="*/ 1612237 w 2321849"/>
                <a:gd name="connsiteY68" fmla="*/ 1993107 h 2314576"/>
                <a:gd name="connsiteX69" fmla="*/ 1614618 w 2321849"/>
                <a:gd name="connsiteY69" fmla="*/ 2043113 h 2314576"/>
                <a:gd name="connsiteX70" fmla="*/ 1595568 w 2321849"/>
                <a:gd name="connsiteY70" fmla="*/ 2085976 h 2314576"/>
                <a:gd name="connsiteX71" fmla="*/ 1562231 w 2321849"/>
                <a:gd name="connsiteY71" fmla="*/ 2081213 h 2314576"/>
                <a:gd name="connsiteX72" fmla="*/ 1536037 w 2321849"/>
                <a:gd name="connsiteY72" fmla="*/ 2035970 h 2314576"/>
                <a:gd name="connsiteX73" fmla="*/ 1514606 w 2321849"/>
                <a:gd name="connsiteY73" fmla="*/ 2021682 h 2314576"/>
                <a:gd name="connsiteX74" fmla="*/ 1464599 w 2321849"/>
                <a:gd name="connsiteY74" fmla="*/ 2040732 h 2314576"/>
                <a:gd name="connsiteX75" fmla="*/ 1462218 w 2321849"/>
                <a:gd name="connsiteY75" fmla="*/ 2100263 h 2314576"/>
                <a:gd name="connsiteX76" fmla="*/ 1447931 w 2321849"/>
                <a:gd name="connsiteY76" fmla="*/ 2114551 h 2314576"/>
                <a:gd name="connsiteX77" fmla="*/ 1428881 w 2321849"/>
                <a:gd name="connsiteY77" fmla="*/ 2100263 h 2314576"/>
                <a:gd name="connsiteX78" fmla="*/ 1412212 w 2321849"/>
                <a:gd name="connsiteY78" fmla="*/ 2085976 h 2314576"/>
                <a:gd name="connsiteX79" fmla="*/ 1386018 w 2321849"/>
                <a:gd name="connsiteY79" fmla="*/ 2102645 h 2314576"/>
                <a:gd name="connsiteX80" fmla="*/ 1381256 w 2321849"/>
                <a:gd name="connsiteY80" fmla="*/ 2162176 h 2314576"/>
                <a:gd name="connsiteX81" fmla="*/ 1374112 w 2321849"/>
                <a:gd name="connsiteY81" fmla="*/ 2214563 h 2314576"/>
                <a:gd name="connsiteX82" fmla="*/ 1347918 w 2321849"/>
                <a:gd name="connsiteY82" fmla="*/ 2238376 h 2314576"/>
                <a:gd name="connsiteX83" fmla="*/ 1324106 w 2321849"/>
                <a:gd name="connsiteY83" fmla="*/ 2226470 h 2314576"/>
                <a:gd name="connsiteX84" fmla="*/ 1309818 w 2321849"/>
                <a:gd name="connsiteY84" fmla="*/ 2257426 h 2314576"/>
                <a:gd name="connsiteX85" fmla="*/ 1288387 w 2321849"/>
                <a:gd name="connsiteY85" fmla="*/ 2262188 h 2314576"/>
                <a:gd name="connsiteX86" fmla="*/ 1264574 w 2321849"/>
                <a:gd name="connsiteY86" fmla="*/ 2235995 h 2314576"/>
                <a:gd name="connsiteX87" fmla="*/ 1288387 w 2321849"/>
                <a:gd name="connsiteY87" fmla="*/ 2202657 h 2314576"/>
                <a:gd name="connsiteX88" fmla="*/ 1290768 w 2321849"/>
                <a:gd name="connsiteY88" fmla="*/ 2181226 h 2314576"/>
                <a:gd name="connsiteX89" fmla="*/ 1286006 w 2321849"/>
                <a:gd name="connsiteY89" fmla="*/ 2155032 h 2314576"/>
                <a:gd name="connsiteX90" fmla="*/ 1266956 w 2321849"/>
                <a:gd name="connsiteY90" fmla="*/ 2135982 h 2314576"/>
                <a:gd name="connsiteX91" fmla="*/ 1226474 w 2321849"/>
                <a:gd name="connsiteY91" fmla="*/ 2155032 h 2314576"/>
                <a:gd name="connsiteX92" fmla="*/ 1147893 w 2321849"/>
                <a:gd name="connsiteY92" fmla="*/ 2150270 h 2314576"/>
                <a:gd name="connsiteX93" fmla="*/ 1095506 w 2321849"/>
                <a:gd name="connsiteY93" fmla="*/ 2155032 h 2314576"/>
                <a:gd name="connsiteX94" fmla="*/ 1093124 w 2321849"/>
                <a:gd name="connsiteY94" fmla="*/ 2138363 h 2314576"/>
                <a:gd name="connsiteX95" fmla="*/ 1057406 w 2321849"/>
                <a:gd name="connsiteY95" fmla="*/ 2159795 h 2314576"/>
                <a:gd name="connsiteX96" fmla="*/ 1021687 w 2321849"/>
                <a:gd name="connsiteY96" fmla="*/ 2193132 h 2314576"/>
                <a:gd name="connsiteX97" fmla="*/ 997874 w 2321849"/>
                <a:gd name="connsiteY97" fmla="*/ 2221707 h 2314576"/>
                <a:gd name="connsiteX98" fmla="*/ 976443 w 2321849"/>
                <a:gd name="connsiteY98" fmla="*/ 2283620 h 2314576"/>
                <a:gd name="connsiteX99" fmla="*/ 952631 w 2321849"/>
                <a:gd name="connsiteY99" fmla="*/ 2314576 h 2314576"/>
                <a:gd name="connsiteX100" fmla="*/ 931199 w 2321849"/>
                <a:gd name="connsiteY100" fmla="*/ 2307432 h 2314576"/>
                <a:gd name="connsiteX101" fmla="*/ 912149 w 2321849"/>
                <a:gd name="connsiteY101" fmla="*/ 2259807 h 2314576"/>
                <a:gd name="connsiteX102" fmla="*/ 909768 w 2321849"/>
                <a:gd name="connsiteY102" fmla="*/ 2209801 h 2314576"/>
                <a:gd name="connsiteX103" fmla="*/ 893099 w 2321849"/>
                <a:gd name="connsiteY103" fmla="*/ 2181226 h 2314576"/>
                <a:gd name="connsiteX104" fmla="*/ 852618 w 2321849"/>
                <a:gd name="connsiteY104" fmla="*/ 2147888 h 2314576"/>
                <a:gd name="connsiteX105" fmla="*/ 814518 w 2321849"/>
                <a:gd name="connsiteY105" fmla="*/ 2126457 h 2314576"/>
                <a:gd name="connsiteX106" fmla="*/ 795468 w 2321849"/>
                <a:gd name="connsiteY106" fmla="*/ 2097882 h 2314576"/>
                <a:gd name="connsiteX107" fmla="*/ 785943 w 2321849"/>
                <a:gd name="connsiteY107" fmla="*/ 2083595 h 2314576"/>
                <a:gd name="connsiteX108" fmla="*/ 771656 w 2321849"/>
                <a:gd name="connsiteY108" fmla="*/ 2069307 h 2314576"/>
                <a:gd name="connsiteX109" fmla="*/ 757368 w 2321849"/>
                <a:gd name="connsiteY109" fmla="*/ 2066926 h 2314576"/>
                <a:gd name="connsiteX110" fmla="*/ 724031 w 2321849"/>
                <a:gd name="connsiteY110" fmla="*/ 2057401 h 2314576"/>
                <a:gd name="connsiteX111" fmla="*/ 714506 w 2321849"/>
                <a:gd name="connsiteY111" fmla="*/ 2050257 h 2314576"/>
                <a:gd name="connsiteX112" fmla="*/ 714506 w 2321849"/>
                <a:gd name="connsiteY112" fmla="*/ 2050257 h 2314576"/>
                <a:gd name="connsiteX113" fmla="*/ 766893 w 2321849"/>
                <a:gd name="connsiteY113" fmla="*/ 2043113 h 2314576"/>
                <a:gd name="connsiteX114" fmla="*/ 766893 w 2321849"/>
                <a:gd name="connsiteY114" fmla="*/ 2043113 h 2314576"/>
                <a:gd name="connsiteX115" fmla="*/ 797849 w 2321849"/>
                <a:gd name="connsiteY115" fmla="*/ 2033588 h 2314576"/>
                <a:gd name="connsiteX116" fmla="*/ 821662 w 2321849"/>
                <a:gd name="connsiteY116" fmla="*/ 2031207 h 2314576"/>
                <a:gd name="connsiteX117" fmla="*/ 840712 w 2321849"/>
                <a:gd name="connsiteY117" fmla="*/ 2016920 h 2314576"/>
                <a:gd name="connsiteX118" fmla="*/ 804993 w 2321849"/>
                <a:gd name="connsiteY118" fmla="*/ 1981201 h 2314576"/>
                <a:gd name="connsiteX119" fmla="*/ 795468 w 2321849"/>
                <a:gd name="connsiteY119" fmla="*/ 1962151 h 2314576"/>
                <a:gd name="connsiteX120" fmla="*/ 785943 w 2321849"/>
                <a:gd name="connsiteY120" fmla="*/ 1952626 h 2314576"/>
                <a:gd name="connsiteX121" fmla="*/ 766893 w 2321849"/>
                <a:gd name="connsiteY121" fmla="*/ 1943101 h 2314576"/>
                <a:gd name="connsiteX122" fmla="*/ 750224 w 2321849"/>
                <a:gd name="connsiteY122" fmla="*/ 1947863 h 2314576"/>
                <a:gd name="connsiteX123" fmla="*/ 709743 w 2321849"/>
                <a:gd name="connsiteY123" fmla="*/ 1962151 h 2314576"/>
                <a:gd name="connsiteX124" fmla="*/ 716887 w 2321849"/>
                <a:gd name="connsiteY124" fmla="*/ 1931195 h 2314576"/>
                <a:gd name="connsiteX125" fmla="*/ 738318 w 2321849"/>
                <a:gd name="connsiteY125" fmla="*/ 1900238 h 2314576"/>
                <a:gd name="connsiteX126" fmla="*/ 707362 w 2321849"/>
                <a:gd name="connsiteY126" fmla="*/ 1876426 h 2314576"/>
                <a:gd name="connsiteX127" fmla="*/ 685931 w 2321849"/>
                <a:gd name="connsiteY127" fmla="*/ 1862138 h 2314576"/>
                <a:gd name="connsiteX128" fmla="*/ 652593 w 2321849"/>
                <a:gd name="connsiteY128" fmla="*/ 1866901 h 2314576"/>
                <a:gd name="connsiteX129" fmla="*/ 633543 w 2321849"/>
                <a:gd name="connsiteY129" fmla="*/ 1878807 h 2314576"/>
                <a:gd name="connsiteX130" fmla="*/ 609731 w 2321849"/>
                <a:gd name="connsiteY130" fmla="*/ 1905001 h 2314576"/>
                <a:gd name="connsiteX131" fmla="*/ 609731 w 2321849"/>
                <a:gd name="connsiteY131" fmla="*/ 1928813 h 2314576"/>
                <a:gd name="connsiteX132" fmla="*/ 588299 w 2321849"/>
                <a:gd name="connsiteY132" fmla="*/ 1950245 h 2314576"/>
                <a:gd name="connsiteX133" fmla="*/ 552581 w 2321849"/>
                <a:gd name="connsiteY133" fmla="*/ 1959770 h 2314576"/>
                <a:gd name="connsiteX134" fmla="*/ 540674 w 2321849"/>
                <a:gd name="connsiteY134" fmla="*/ 1971676 h 2314576"/>
                <a:gd name="connsiteX135" fmla="*/ 502574 w 2321849"/>
                <a:gd name="connsiteY135" fmla="*/ 1974057 h 2314576"/>
                <a:gd name="connsiteX136" fmla="*/ 454949 w 2321849"/>
                <a:gd name="connsiteY136" fmla="*/ 1983582 h 2314576"/>
                <a:gd name="connsiteX137" fmla="*/ 426374 w 2321849"/>
                <a:gd name="connsiteY137" fmla="*/ 1995488 h 2314576"/>
                <a:gd name="connsiteX138" fmla="*/ 402562 w 2321849"/>
                <a:gd name="connsiteY138" fmla="*/ 1985963 h 2314576"/>
                <a:gd name="connsiteX139" fmla="*/ 376368 w 2321849"/>
                <a:gd name="connsiteY139" fmla="*/ 1981201 h 2314576"/>
                <a:gd name="connsiteX140" fmla="*/ 354937 w 2321849"/>
                <a:gd name="connsiteY140" fmla="*/ 1959770 h 2314576"/>
                <a:gd name="connsiteX141" fmla="*/ 343031 w 2321849"/>
                <a:gd name="connsiteY141" fmla="*/ 1919288 h 2314576"/>
                <a:gd name="connsiteX142" fmla="*/ 350174 w 2321849"/>
                <a:gd name="connsiteY142" fmla="*/ 1878807 h 2314576"/>
                <a:gd name="connsiteX143" fmla="*/ 333506 w 2321849"/>
                <a:gd name="connsiteY143" fmla="*/ 1857376 h 2314576"/>
                <a:gd name="connsiteX144" fmla="*/ 293024 w 2321849"/>
                <a:gd name="connsiteY144" fmla="*/ 1807370 h 2314576"/>
                <a:gd name="connsiteX145" fmla="*/ 250162 w 2321849"/>
                <a:gd name="connsiteY145" fmla="*/ 1814513 h 2314576"/>
                <a:gd name="connsiteX146" fmla="*/ 209681 w 2321849"/>
                <a:gd name="connsiteY146" fmla="*/ 1828801 h 2314576"/>
                <a:gd name="connsiteX147" fmla="*/ 143006 w 2321849"/>
                <a:gd name="connsiteY147" fmla="*/ 1838326 h 2314576"/>
                <a:gd name="connsiteX148" fmla="*/ 97762 w 2321849"/>
                <a:gd name="connsiteY148" fmla="*/ 1835945 h 2314576"/>
                <a:gd name="connsiteX149" fmla="*/ 78712 w 2321849"/>
                <a:gd name="connsiteY149" fmla="*/ 1821657 h 2314576"/>
                <a:gd name="connsiteX150" fmla="*/ 78712 w 2321849"/>
                <a:gd name="connsiteY150" fmla="*/ 1793082 h 2314576"/>
                <a:gd name="connsiteX151" fmla="*/ 107287 w 2321849"/>
                <a:gd name="connsiteY151" fmla="*/ 1771651 h 2314576"/>
                <a:gd name="connsiteX152" fmla="*/ 164437 w 2321849"/>
                <a:gd name="connsiteY152" fmla="*/ 1728788 h 2314576"/>
                <a:gd name="connsiteX153" fmla="*/ 157293 w 2321849"/>
                <a:gd name="connsiteY153" fmla="*/ 1704976 h 2314576"/>
                <a:gd name="connsiteX154" fmla="*/ 135862 w 2321849"/>
                <a:gd name="connsiteY154" fmla="*/ 1695451 h 2314576"/>
                <a:gd name="connsiteX155" fmla="*/ 102524 w 2321849"/>
                <a:gd name="connsiteY155" fmla="*/ 1712120 h 2314576"/>
                <a:gd name="connsiteX156" fmla="*/ 83474 w 2321849"/>
                <a:gd name="connsiteY156" fmla="*/ 1740695 h 2314576"/>
                <a:gd name="connsiteX157" fmla="*/ 130 w 2321849"/>
                <a:gd name="connsiteY157" fmla="*/ 1740695 h 2314576"/>
                <a:gd name="connsiteX158" fmla="*/ 26324 w 2321849"/>
                <a:gd name="connsiteY158" fmla="*/ 0 h 2314576"/>
                <a:gd name="connsiteX159" fmla="*/ 1614618 w 2321849"/>
                <a:gd name="connsiteY159" fmla="*/ 4763 h 2314576"/>
                <a:gd name="connsiteX0" fmla="*/ 1614618 w 2321849"/>
                <a:gd name="connsiteY0" fmla="*/ 4763 h 2314576"/>
                <a:gd name="connsiteX1" fmla="*/ 1524132 w 2321849"/>
                <a:gd name="connsiteY1" fmla="*/ 564358 h 2314576"/>
                <a:gd name="connsiteX2" fmla="*/ 1500318 w 2321849"/>
                <a:gd name="connsiteY2" fmla="*/ 673895 h 2314576"/>
                <a:gd name="connsiteX3" fmla="*/ 1457456 w 2321849"/>
                <a:gd name="connsiteY3" fmla="*/ 714376 h 2314576"/>
                <a:gd name="connsiteX4" fmla="*/ 1459837 w 2321849"/>
                <a:gd name="connsiteY4" fmla="*/ 757238 h 2314576"/>
                <a:gd name="connsiteX5" fmla="*/ 1497937 w 2321849"/>
                <a:gd name="connsiteY5" fmla="*/ 785813 h 2314576"/>
                <a:gd name="connsiteX6" fmla="*/ 1547943 w 2321849"/>
                <a:gd name="connsiteY6" fmla="*/ 840582 h 2314576"/>
                <a:gd name="connsiteX7" fmla="*/ 1578899 w 2321849"/>
                <a:gd name="connsiteY7" fmla="*/ 931070 h 2314576"/>
                <a:gd name="connsiteX8" fmla="*/ 1576518 w 2321849"/>
                <a:gd name="connsiteY8" fmla="*/ 1000126 h 2314576"/>
                <a:gd name="connsiteX9" fmla="*/ 1569374 w 2321849"/>
                <a:gd name="connsiteY9" fmla="*/ 1062038 h 2314576"/>
                <a:gd name="connsiteX10" fmla="*/ 1593187 w 2321849"/>
                <a:gd name="connsiteY10" fmla="*/ 1121570 h 2314576"/>
                <a:gd name="connsiteX11" fmla="*/ 1626524 w 2321849"/>
                <a:gd name="connsiteY11" fmla="*/ 1193007 h 2314576"/>
                <a:gd name="connsiteX12" fmla="*/ 1638431 w 2321849"/>
                <a:gd name="connsiteY12" fmla="*/ 1231107 h 2314576"/>
                <a:gd name="connsiteX13" fmla="*/ 1631287 w 2321849"/>
                <a:gd name="connsiteY13" fmla="*/ 1271588 h 2314576"/>
                <a:gd name="connsiteX14" fmla="*/ 1593187 w 2321849"/>
                <a:gd name="connsiteY14" fmla="*/ 1288257 h 2314576"/>
                <a:gd name="connsiteX15" fmla="*/ 1552706 w 2321849"/>
                <a:gd name="connsiteY15" fmla="*/ 1302545 h 2314576"/>
                <a:gd name="connsiteX16" fmla="*/ 1528893 w 2321849"/>
                <a:gd name="connsiteY16" fmla="*/ 1347788 h 2314576"/>
                <a:gd name="connsiteX17" fmla="*/ 1569374 w 2321849"/>
                <a:gd name="connsiteY17" fmla="*/ 1333501 h 2314576"/>
                <a:gd name="connsiteX18" fmla="*/ 1597949 w 2321849"/>
                <a:gd name="connsiteY18" fmla="*/ 1321595 h 2314576"/>
                <a:gd name="connsiteX19" fmla="*/ 1605093 w 2321849"/>
                <a:gd name="connsiteY19" fmla="*/ 1366838 h 2314576"/>
                <a:gd name="connsiteX20" fmla="*/ 1628906 w 2321849"/>
                <a:gd name="connsiteY20" fmla="*/ 1383507 h 2314576"/>
                <a:gd name="connsiteX21" fmla="*/ 1676531 w 2321849"/>
                <a:gd name="connsiteY21" fmla="*/ 1371601 h 2314576"/>
                <a:gd name="connsiteX22" fmla="*/ 1688437 w 2321849"/>
                <a:gd name="connsiteY22" fmla="*/ 1393032 h 2314576"/>
                <a:gd name="connsiteX23" fmla="*/ 1745587 w 2321849"/>
                <a:gd name="connsiteY23" fmla="*/ 1383507 h 2314576"/>
                <a:gd name="connsiteX24" fmla="*/ 1745587 w 2321849"/>
                <a:gd name="connsiteY24" fmla="*/ 1412082 h 2314576"/>
                <a:gd name="connsiteX25" fmla="*/ 1774162 w 2321849"/>
                <a:gd name="connsiteY25" fmla="*/ 1423988 h 2314576"/>
                <a:gd name="connsiteX26" fmla="*/ 1776543 w 2321849"/>
                <a:gd name="connsiteY26" fmla="*/ 1457326 h 2314576"/>
                <a:gd name="connsiteX27" fmla="*/ 1783687 w 2321849"/>
                <a:gd name="connsiteY27" fmla="*/ 1490663 h 2314576"/>
                <a:gd name="connsiteX28" fmla="*/ 1828931 w 2321849"/>
                <a:gd name="connsiteY28" fmla="*/ 1514476 h 2314576"/>
                <a:gd name="connsiteX29" fmla="*/ 1869412 w 2321849"/>
                <a:gd name="connsiteY29" fmla="*/ 1509713 h 2314576"/>
                <a:gd name="connsiteX30" fmla="*/ 1850362 w 2321849"/>
                <a:gd name="connsiteY30" fmla="*/ 1554957 h 2314576"/>
                <a:gd name="connsiteX31" fmla="*/ 1843218 w 2321849"/>
                <a:gd name="connsiteY31" fmla="*/ 1588295 h 2314576"/>
                <a:gd name="connsiteX32" fmla="*/ 1843218 w 2321849"/>
                <a:gd name="connsiteY32" fmla="*/ 1588295 h 2314576"/>
                <a:gd name="connsiteX33" fmla="*/ 1890843 w 2321849"/>
                <a:gd name="connsiteY33" fmla="*/ 1652588 h 2314576"/>
                <a:gd name="connsiteX34" fmla="*/ 1933706 w 2321849"/>
                <a:gd name="connsiteY34" fmla="*/ 1740695 h 2314576"/>
                <a:gd name="connsiteX35" fmla="*/ 1978949 w 2321849"/>
                <a:gd name="connsiteY35" fmla="*/ 1781176 h 2314576"/>
                <a:gd name="connsiteX36" fmla="*/ 2024193 w 2321849"/>
                <a:gd name="connsiteY36" fmla="*/ 1814513 h 2314576"/>
                <a:gd name="connsiteX37" fmla="*/ 2081343 w 2321849"/>
                <a:gd name="connsiteY37" fmla="*/ 1852613 h 2314576"/>
                <a:gd name="connsiteX38" fmla="*/ 2117062 w 2321849"/>
                <a:gd name="connsiteY38" fmla="*/ 1902620 h 2314576"/>
                <a:gd name="connsiteX39" fmla="*/ 2157543 w 2321849"/>
                <a:gd name="connsiteY39" fmla="*/ 1926432 h 2314576"/>
                <a:gd name="connsiteX40" fmla="*/ 2212312 w 2321849"/>
                <a:gd name="connsiteY40" fmla="*/ 1955007 h 2314576"/>
                <a:gd name="connsiteX41" fmla="*/ 2264699 w 2321849"/>
                <a:gd name="connsiteY41" fmla="*/ 1993107 h 2314576"/>
                <a:gd name="connsiteX42" fmla="*/ 2309943 w 2321849"/>
                <a:gd name="connsiteY42" fmla="*/ 2038351 h 2314576"/>
                <a:gd name="connsiteX43" fmla="*/ 2321849 w 2321849"/>
                <a:gd name="connsiteY43" fmla="*/ 2074070 h 2314576"/>
                <a:gd name="connsiteX44" fmla="*/ 2286131 w 2321849"/>
                <a:gd name="connsiteY44" fmla="*/ 2090738 h 2314576"/>
                <a:gd name="connsiteX45" fmla="*/ 2217074 w 2321849"/>
                <a:gd name="connsiteY45" fmla="*/ 2085976 h 2314576"/>
                <a:gd name="connsiteX46" fmla="*/ 2171831 w 2321849"/>
                <a:gd name="connsiteY46" fmla="*/ 2064545 h 2314576"/>
                <a:gd name="connsiteX47" fmla="*/ 2131349 w 2321849"/>
                <a:gd name="connsiteY47" fmla="*/ 2028826 h 2314576"/>
                <a:gd name="connsiteX48" fmla="*/ 2102774 w 2321849"/>
                <a:gd name="connsiteY48" fmla="*/ 2047876 h 2314576"/>
                <a:gd name="connsiteX49" fmla="*/ 2071818 w 2321849"/>
                <a:gd name="connsiteY49" fmla="*/ 2016920 h 2314576"/>
                <a:gd name="connsiteX50" fmla="*/ 2038481 w 2321849"/>
                <a:gd name="connsiteY50" fmla="*/ 1993107 h 2314576"/>
                <a:gd name="connsiteX51" fmla="*/ 2019431 w 2321849"/>
                <a:gd name="connsiteY51" fmla="*/ 1995488 h 2314576"/>
                <a:gd name="connsiteX52" fmla="*/ 1983712 w 2321849"/>
                <a:gd name="connsiteY52" fmla="*/ 1978820 h 2314576"/>
                <a:gd name="connsiteX53" fmla="*/ 1964662 w 2321849"/>
                <a:gd name="connsiteY53" fmla="*/ 1983582 h 2314576"/>
                <a:gd name="connsiteX54" fmla="*/ 1936087 w 2321849"/>
                <a:gd name="connsiteY54" fmla="*/ 2000251 h 2314576"/>
                <a:gd name="connsiteX55" fmla="*/ 1926562 w 2321849"/>
                <a:gd name="connsiteY55" fmla="*/ 1966913 h 2314576"/>
                <a:gd name="connsiteX56" fmla="*/ 1919418 w 2321849"/>
                <a:gd name="connsiteY56" fmla="*/ 1931195 h 2314576"/>
                <a:gd name="connsiteX57" fmla="*/ 1907512 w 2321849"/>
                <a:gd name="connsiteY57" fmla="*/ 1916907 h 2314576"/>
                <a:gd name="connsiteX58" fmla="*/ 1883699 w 2321849"/>
                <a:gd name="connsiteY58" fmla="*/ 1931195 h 2314576"/>
                <a:gd name="connsiteX59" fmla="*/ 1850362 w 2321849"/>
                <a:gd name="connsiteY59" fmla="*/ 1924051 h 2314576"/>
                <a:gd name="connsiteX60" fmla="*/ 1805118 w 2321849"/>
                <a:gd name="connsiteY60" fmla="*/ 1928813 h 2314576"/>
                <a:gd name="connsiteX61" fmla="*/ 1797974 w 2321849"/>
                <a:gd name="connsiteY61" fmla="*/ 1907382 h 2314576"/>
                <a:gd name="connsiteX62" fmla="*/ 1793212 w 2321849"/>
                <a:gd name="connsiteY62" fmla="*/ 1878807 h 2314576"/>
                <a:gd name="connsiteX63" fmla="*/ 1783687 w 2321849"/>
                <a:gd name="connsiteY63" fmla="*/ 1864520 h 2314576"/>
                <a:gd name="connsiteX64" fmla="*/ 1764637 w 2321849"/>
                <a:gd name="connsiteY64" fmla="*/ 1900238 h 2314576"/>
                <a:gd name="connsiteX65" fmla="*/ 1740824 w 2321849"/>
                <a:gd name="connsiteY65" fmla="*/ 1902620 h 2314576"/>
                <a:gd name="connsiteX66" fmla="*/ 1728918 w 2321849"/>
                <a:gd name="connsiteY66" fmla="*/ 1931195 h 2314576"/>
                <a:gd name="connsiteX67" fmla="*/ 1669387 w 2321849"/>
                <a:gd name="connsiteY67" fmla="*/ 1947863 h 2314576"/>
                <a:gd name="connsiteX68" fmla="*/ 1633668 w 2321849"/>
                <a:gd name="connsiteY68" fmla="*/ 1957388 h 2314576"/>
                <a:gd name="connsiteX69" fmla="*/ 1612237 w 2321849"/>
                <a:gd name="connsiteY69" fmla="*/ 1993107 h 2314576"/>
                <a:gd name="connsiteX70" fmla="*/ 1614618 w 2321849"/>
                <a:gd name="connsiteY70" fmla="*/ 2043113 h 2314576"/>
                <a:gd name="connsiteX71" fmla="*/ 1595568 w 2321849"/>
                <a:gd name="connsiteY71" fmla="*/ 2085976 h 2314576"/>
                <a:gd name="connsiteX72" fmla="*/ 1562231 w 2321849"/>
                <a:gd name="connsiteY72" fmla="*/ 2081213 h 2314576"/>
                <a:gd name="connsiteX73" fmla="*/ 1536037 w 2321849"/>
                <a:gd name="connsiteY73" fmla="*/ 2035970 h 2314576"/>
                <a:gd name="connsiteX74" fmla="*/ 1514606 w 2321849"/>
                <a:gd name="connsiteY74" fmla="*/ 2021682 h 2314576"/>
                <a:gd name="connsiteX75" fmla="*/ 1464599 w 2321849"/>
                <a:gd name="connsiteY75" fmla="*/ 2040732 h 2314576"/>
                <a:gd name="connsiteX76" fmla="*/ 1462218 w 2321849"/>
                <a:gd name="connsiteY76" fmla="*/ 2100263 h 2314576"/>
                <a:gd name="connsiteX77" fmla="*/ 1447931 w 2321849"/>
                <a:gd name="connsiteY77" fmla="*/ 2114551 h 2314576"/>
                <a:gd name="connsiteX78" fmla="*/ 1428881 w 2321849"/>
                <a:gd name="connsiteY78" fmla="*/ 2100263 h 2314576"/>
                <a:gd name="connsiteX79" fmla="*/ 1412212 w 2321849"/>
                <a:gd name="connsiteY79" fmla="*/ 2085976 h 2314576"/>
                <a:gd name="connsiteX80" fmla="*/ 1386018 w 2321849"/>
                <a:gd name="connsiteY80" fmla="*/ 2102645 h 2314576"/>
                <a:gd name="connsiteX81" fmla="*/ 1381256 w 2321849"/>
                <a:gd name="connsiteY81" fmla="*/ 2162176 h 2314576"/>
                <a:gd name="connsiteX82" fmla="*/ 1374112 w 2321849"/>
                <a:gd name="connsiteY82" fmla="*/ 2214563 h 2314576"/>
                <a:gd name="connsiteX83" fmla="*/ 1347918 w 2321849"/>
                <a:gd name="connsiteY83" fmla="*/ 2238376 h 2314576"/>
                <a:gd name="connsiteX84" fmla="*/ 1324106 w 2321849"/>
                <a:gd name="connsiteY84" fmla="*/ 2226470 h 2314576"/>
                <a:gd name="connsiteX85" fmla="*/ 1309818 w 2321849"/>
                <a:gd name="connsiteY85" fmla="*/ 2257426 h 2314576"/>
                <a:gd name="connsiteX86" fmla="*/ 1288387 w 2321849"/>
                <a:gd name="connsiteY86" fmla="*/ 2262188 h 2314576"/>
                <a:gd name="connsiteX87" fmla="*/ 1264574 w 2321849"/>
                <a:gd name="connsiteY87" fmla="*/ 2235995 h 2314576"/>
                <a:gd name="connsiteX88" fmla="*/ 1288387 w 2321849"/>
                <a:gd name="connsiteY88" fmla="*/ 2202657 h 2314576"/>
                <a:gd name="connsiteX89" fmla="*/ 1290768 w 2321849"/>
                <a:gd name="connsiteY89" fmla="*/ 2181226 h 2314576"/>
                <a:gd name="connsiteX90" fmla="*/ 1286006 w 2321849"/>
                <a:gd name="connsiteY90" fmla="*/ 2155032 h 2314576"/>
                <a:gd name="connsiteX91" fmla="*/ 1266956 w 2321849"/>
                <a:gd name="connsiteY91" fmla="*/ 2135982 h 2314576"/>
                <a:gd name="connsiteX92" fmla="*/ 1226474 w 2321849"/>
                <a:gd name="connsiteY92" fmla="*/ 2155032 h 2314576"/>
                <a:gd name="connsiteX93" fmla="*/ 1147893 w 2321849"/>
                <a:gd name="connsiteY93" fmla="*/ 2150270 h 2314576"/>
                <a:gd name="connsiteX94" fmla="*/ 1095506 w 2321849"/>
                <a:gd name="connsiteY94" fmla="*/ 2155032 h 2314576"/>
                <a:gd name="connsiteX95" fmla="*/ 1093124 w 2321849"/>
                <a:gd name="connsiteY95" fmla="*/ 2138363 h 2314576"/>
                <a:gd name="connsiteX96" fmla="*/ 1057406 w 2321849"/>
                <a:gd name="connsiteY96" fmla="*/ 2159795 h 2314576"/>
                <a:gd name="connsiteX97" fmla="*/ 1021687 w 2321849"/>
                <a:gd name="connsiteY97" fmla="*/ 2193132 h 2314576"/>
                <a:gd name="connsiteX98" fmla="*/ 997874 w 2321849"/>
                <a:gd name="connsiteY98" fmla="*/ 2221707 h 2314576"/>
                <a:gd name="connsiteX99" fmla="*/ 976443 w 2321849"/>
                <a:gd name="connsiteY99" fmla="*/ 2283620 h 2314576"/>
                <a:gd name="connsiteX100" fmla="*/ 952631 w 2321849"/>
                <a:gd name="connsiteY100" fmla="*/ 2314576 h 2314576"/>
                <a:gd name="connsiteX101" fmla="*/ 931199 w 2321849"/>
                <a:gd name="connsiteY101" fmla="*/ 2307432 h 2314576"/>
                <a:gd name="connsiteX102" fmla="*/ 912149 w 2321849"/>
                <a:gd name="connsiteY102" fmla="*/ 2259807 h 2314576"/>
                <a:gd name="connsiteX103" fmla="*/ 909768 w 2321849"/>
                <a:gd name="connsiteY103" fmla="*/ 2209801 h 2314576"/>
                <a:gd name="connsiteX104" fmla="*/ 893099 w 2321849"/>
                <a:gd name="connsiteY104" fmla="*/ 2181226 h 2314576"/>
                <a:gd name="connsiteX105" fmla="*/ 852618 w 2321849"/>
                <a:gd name="connsiteY105" fmla="*/ 2147888 h 2314576"/>
                <a:gd name="connsiteX106" fmla="*/ 814518 w 2321849"/>
                <a:gd name="connsiteY106" fmla="*/ 2126457 h 2314576"/>
                <a:gd name="connsiteX107" fmla="*/ 795468 w 2321849"/>
                <a:gd name="connsiteY107" fmla="*/ 2097882 h 2314576"/>
                <a:gd name="connsiteX108" fmla="*/ 785943 w 2321849"/>
                <a:gd name="connsiteY108" fmla="*/ 2083595 h 2314576"/>
                <a:gd name="connsiteX109" fmla="*/ 771656 w 2321849"/>
                <a:gd name="connsiteY109" fmla="*/ 2069307 h 2314576"/>
                <a:gd name="connsiteX110" fmla="*/ 757368 w 2321849"/>
                <a:gd name="connsiteY110" fmla="*/ 2066926 h 2314576"/>
                <a:gd name="connsiteX111" fmla="*/ 724031 w 2321849"/>
                <a:gd name="connsiteY111" fmla="*/ 2057401 h 2314576"/>
                <a:gd name="connsiteX112" fmla="*/ 714506 w 2321849"/>
                <a:gd name="connsiteY112" fmla="*/ 2050257 h 2314576"/>
                <a:gd name="connsiteX113" fmla="*/ 714506 w 2321849"/>
                <a:gd name="connsiteY113" fmla="*/ 2050257 h 2314576"/>
                <a:gd name="connsiteX114" fmla="*/ 766893 w 2321849"/>
                <a:gd name="connsiteY114" fmla="*/ 2043113 h 2314576"/>
                <a:gd name="connsiteX115" fmla="*/ 766893 w 2321849"/>
                <a:gd name="connsiteY115" fmla="*/ 2043113 h 2314576"/>
                <a:gd name="connsiteX116" fmla="*/ 797849 w 2321849"/>
                <a:gd name="connsiteY116" fmla="*/ 2033588 h 2314576"/>
                <a:gd name="connsiteX117" fmla="*/ 821662 w 2321849"/>
                <a:gd name="connsiteY117" fmla="*/ 2031207 h 2314576"/>
                <a:gd name="connsiteX118" fmla="*/ 840712 w 2321849"/>
                <a:gd name="connsiteY118" fmla="*/ 2016920 h 2314576"/>
                <a:gd name="connsiteX119" fmla="*/ 804993 w 2321849"/>
                <a:gd name="connsiteY119" fmla="*/ 1981201 h 2314576"/>
                <a:gd name="connsiteX120" fmla="*/ 795468 w 2321849"/>
                <a:gd name="connsiteY120" fmla="*/ 1962151 h 2314576"/>
                <a:gd name="connsiteX121" fmla="*/ 785943 w 2321849"/>
                <a:gd name="connsiteY121" fmla="*/ 1952626 h 2314576"/>
                <a:gd name="connsiteX122" fmla="*/ 766893 w 2321849"/>
                <a:gd name="connsiteY122" fmla="*/ 1943101 h 2314576"/>
                <a:gd name="connsiteX123" fmla="*/ 750224 w 2321849"/>
                <a:gd name="connsiteY123" fmla="*/ 1947863 h 2314576"/>
                <a:gd name="connsiteX124" fmla="*/ 709743 w 2321849"/>
                <a:gd name="connsiteY124" fmla="*/ 1962151 h 2314576"/>
                <a:gd name="connsiteX125" fmla="*/ 716887 w 2321849"/>
                <a:gd name="connsiteY125" fmla="*/ 1931195 h 2314576"/>
                <a:gd name="connsiteX126" fmla="*/ 738318 w 2321849"/>
                <a:gd name="connsiteY126" fmla="*/ 1900238 h 2314576"/>
                <a:gd name="connsiteX127" fmla="*/ 707362 w 2321849"/>
                <a:gd name="connsiteY127" fmla="*/ 1876426 h 2314576"/>
                <a:gd name="connsiteX128" fmla="*/ 685931 w 2321849"/>
                <a:gd name="connsiteY128" fmla="*/ 1862138 h 2314576"/>
                <a:gd name="connsiteX129" fmla="*/ 652593 w 2321849"/>
                <a:gd name="connsiteY129" fmla="*/ 1866901 h 2314576"/>
                <a:gd name="connsiteX130" fmla="*/ 633543 w 2321849"/>
                <a:gd name="connsiteY130" fmla="*/ 1878807 h 2314576"/>
                <a:gd name="connsiteX131" fmla="*/ 609731 w 2321849"/>
                <a:gd name="connsiteY131" fmla="*/ 1905001 h 2314576"/>
                <a:gd name="connsiteX132" fmla="*/ 609731 w 2321849"/>
                <a:gd name="connsiteY132" fmla="*/ 1928813 h 2314576"/>
                <a:gd name="connsiteX133" fmla="*/ 588299 w 2321849"/>
                <a:gd name="connsiteY133" fmla="*/ 1950245 h 2314576"/>
                <a:gd name="connsiteX134" fmla="*/ 552581 w 2321849"/>
                <a:gd name="connsiteY134" fmla="*/ 1959770 h 2314576"/>
                <a:gd name="connsiteX135" fmla="*/ 540674 w 2321849"/>
                <a:gd name="connsiteY135" fmla="*/ 1971676 h 2314576"/>
                <a:gd name="connsiteX136" fmla="*/ 502574 w 2321849"/>
                <a:gd name="connsiteY136" fmla="*/ 1974057 h 2314576"/>
                <a:gd name="connsiteX137" fmla="*/ 454949 w 2321849"/>
                <a:gd name="connsiteY137" fmla="*/ 1983582 h 2314576"/>
                <a:gd name="connsiteX138" fmla="*/ 426374 w 2321849"/>
                <a:gd name="connsiteY138" fmla="*/ 1995488 h 2314576"/>
                <a:gd name="connsiteX139" fmla="*/ 402562 w 2321849"/>
                <a:gd name="connsiteY139" fmla="*/ 1985963 h 2314576"/>
                <a:gd name="connsiteX140" fmla="*/ 376368 w 2321849"/>
                <a:gd name="connsiteY140" fmla="*/ 1981201 h 2314576"/>
                <a:gd name="connsiteX141" fmla="*/ 354937 w 2321849"/>
                <a:gd name="connsiteY141" fmla="*/ 1959770 h 2314576"/>
                <a:gd name="connsiteX142" fmla="*/ 343031 w 2321849"/>
                <a:gd name="connsiteY142" fmla="*/ 1919288 h 2314576"/>
                <a:gd name="connsiteX143" fmla="*/ 350174 w 2321849"/>
                <a:gd name="connsiteY143" fmla="*/ 1878807 h 2314576"/>
                <a:gd name="connsiteX144" fmla="*/ 333506 w 2321849"/>
                <a:gd name="connsiteY144" fmla="*/ 1857376 h 2314576"/>
                <a:gd name="connsiteX145" fmla="*/ 293024 w 2321849"/>
                <a:gd name="connsiteY145" fmla="*/ 1807370 h 2314576"/>
                <a:gd name="connsiteX146" fmla="*/ 250162 w 2321849"/>
                <a:gd name="connsiteY146" fmla="*/ 1814513 h 2314576"/>
                <a:gd name="connsiteX147" fmla="*/ 209681 w 2321849"/>
                <a:gd name="connsiteY147" fmla="*/ 1828801 h 2314576"/>
                <a:gd name="connsiteX148" fmla="*/ 143006 w 2321849"/>
                <a:gd name="connsiteY148" fmla="*/ 1838326 h 2314576"/>
                <a:gd name="connsiteX149" fmla="*/ 97762 w 2321849"/>
                <a:gd name="connsiteY149" fmla="*/ 1835945 h 2314576"/>
                <a:gd name="connsiteX150" fmla="*/ 78712 w 2321849"/>
                <a:gd name="connsiteY150" fmla="*/ 1821657 h 2314576"/>
                <a:gd name="connsiteX151" fmla="*/ 78712 w 2321849"/>
                <a:gd name="connsiteY151" fmla="*/ 1793082 h 2314576"/>
                <a:gd name="connsiteX152" fmla="*/ 107287 w 2321849"/>
                <a:gd name="connsiteY152" fmla="*/ 1771651 h 2314576"/>
                <a:gd name="connsiteX153" fmla="*/ 164437 w 2321849"/>
                <a:gd name="connsiteY153" fmla="*/ 1728788 h 2314576"/>
                <a:gd name="connsiteX154" fmla="*/ 157293 w 2321849"/>
                <a:gd name="connsiteY154" fmla="*/ 1704976 h 2314576"/>
                <a:gd name="connsiteX155" fmla="*/ 135862 w 2321849"/>
                <a:gd name="connsiteY155" fmla="*/ 1695451 h 2314576"/>
                <a:gd name="connsiteX156" fmla="*/ 102524 w 2321849"/>
                <a:gd name="connsiteY156" fmla="*/ 1712120 h 2314576"/>
                <a:gd name="connsiteX157" fmla="*/ 83474 w 2321849"/>
                <a:gd name="connsiteY157" fmla="*/ 1740695 h 2314576"/>
                <a:gd name="connsiteX158" fmla="*/ 130 w 2321849"/>
                <a:gd name="connsiteY158" fmla="*/ 1740695 h 2314576"/>
                <a:gd name="connsiteX159" fmla="*/ 26324 w 2321849"/>
                <a:gd name="connsiteY159" fmla="*/ 0 h 2314576"/>
                <a:gd name="connsiteX160" fmla="*/ 1614618 w 2321849"/>
                <a:gd name="connsiteY160" fmla="*/ 4763 h 2314576"/>
                <a:gd name="connsiteX0" fmla="*/ 1614618 w 2321849"/>
                <a:gd name="connsiteY0" fmla="*/ 4763 h 2314576"/>
                <a:gd name="connsiteX1" fmla="*/ 1562232 w 2321849"/>
                <a:gd name="connsiteY1" fmla="*/ 492921 h 2314576"/>
                <a:gd name="connsiteX2" fmla="*/ 1524132 w 2321849"/>
                <a:gd name="connsiteY2" fmla="*/ 564358 h 2314576"/>
                <a:gd name="connsiteX3" fmla="*/ 1500318 w 2321849"/>
                <a:gd name="connsiteY3" fmla="*/ 673895 h 2314576"/>
                <a:gd name="connsiteX4" fmla="*/ 1457456 w 2321849"/>
                <a:gd name="connsiteY4" fmla="*/ 714376 h 2314576"/>
                <a:gd name="connsiteX5" fmla="*/ 1459837 w 2321849"/>
                <a:gd name="connsiteY5" fmla="*/ 757238 h 2314576"/>
                <a:gd name="connsiteX6" fmla="*/ 1497937 w 2321849"/>
                <a:gd name="connsiteY6" fmla="*/ 785813 h 2314576"/>
                <a:gd name="connsiteX7" fmla="*/ 1547943 w 2321849"/>
                <a:gd name="connsiteY7" fmla="*/ 840582 h 2314576"/>
                <a:gd name="connsiteX8" fmla="*/ 1578899 w 2321849"/>
                <a:gd name="connsiteY8" fmla="*/ 931070 h 2314576"/>
                <a:gd name="connsiteX9" fmla="*/ 1576518 w 2321849"/>
                <a:gd name="connsiteY9" fmla="*/ 1000126 h 2314576"/>
                <a:gd name="connsiteX10" fmla="*/ 1569374 w 2321849"/>
                <a:gd name="connsiteY10" fmla="*/ 1062038 h 2314576"/>
                <a:gd name="connsiteX11" fmla="*/ 1593187 w 2321849"/>
                <a:gd name="connsiteY11" fmla="*/ 1121570 h 2314576"/>
                <a:gd name="connsiteX12" fmla="*/ 1626524 w 2321849"/>
                <a:gd name="connsiteY12" fmla="*/ 1193007 h 2314576"/>
                <a:gd name="connsiteX13" fmla="*/ 1638431 w 2321849"/>
                <a:gd name="connsiteY13" fmla="*/ 1231107 h 2314576"/>
                <a:gd name="connsiteX14" fmla="*/ 1631287 w 2321849"/>
                <a:gd name="connsiteY14" fmla="*/ 1271588 h 2314576"/>
                <a:gd name="connsiteX15" fmla="*/ 1593187 w 2321849"/>
                <a:gd name="connsiteY15" fmla="*/ 1288257 h 2314576"/>
                <a:gd name="connsiteX16" fmla="*/ 1552706 w 2321849"/>
                <a:gd name="connsiteY16" fmla="*/ 1302545 h 2314576"/>
                <a:gd name="connsiteX17" fmla="*/ 1528893 w 2321849"/>
                <a:gd name="connsiteY17" fmla="*/ 1347788 h 2314576"/>
                <a:gd name="connsiteX18" fmla="*/ 1569374 w 2321849"/>
                <a:gd name="connsiteY18" fmla="*/ 1333501 h 2314576"/>
                <a:gd name="connsiteX19" fmla="*/ 1597949 w 2321849"/>
                <a:gd name="connsiteY19" fmla="*/ 1321595 h 2314576"/>
                <a:gd name="connsiteX20" fmla="*/ 1605093 w 2321849"/>
                <a:gd name="connsiteY20" fmla="*/ 1366838 h 2314576"/>
                <a:gd name="connsiteX21" fmla="*/ 1628906 w 2321849"/>
                <a:gd name="connsiteY21" fmla="*/ 1383507 h 2314576"/>
                <a:gd name="connsiteX22" fmla="*/ 1676531 w 2321849"/>
                <a:gd name="connsiteY22" fmla="*/ 1371601 h 2314576"/>
                <a:gd name="connsiteX23" fmla="*/ 1688437 w 2321849"/>
                <a:gd name="connsiteY23" fmla="*/ 1393032 h 2314576"/>
                <a:gd name="connsiteX24" fmla="*/ 1745587 w 2321849"/>
                <a:gd name="connsiteY24" fmla="*/ 1383507 h 2314576"/>
                <a:gd name="connsiteX25" fmla="*/ 1745587 w 2321849"/>
                <a:gd name="connsiteY25" fmla="*/ 1412082 h 2314576"/>
                <a:gd name="connsiteX26" fmla="*/ 1774162 w 2321849"/>
                <a:gd name="connsiteY26" fmla="*/ 1423988 h 2314576"/>
                <a:gd name="connsiteX27" fmla="*/ 1776543 w 2321849"/>
                <a:gd name="connsiteY27" fmla="*/ 1457326 h 2314576"/>
                <a:gd name="connsiteX28" fmla="*/ 1783687 w 2321849"/>
                <a:gd name="connsiteY28" fmla="*/ 1490663 h 2314576"/>
                <a:gd name="connsiteX29" fmla="*/ 1828931 w 2321849"/>
                <a:gd name="connsiteY29" fmla="*/ 1514476 h 2314576"/>
                <a:gd name="connsiteX30" fmla="*/ 1869412 w 2321849"/>
                <a:gd name="connsiteY30" fmla="*/ 1509713 h 2314576"/>
                <a:gd name="connsiteX31" fmla="*/ 1850362 w 2321849"/>
                <a:gd name="connsiteY31" fmla="*/ 1554957 h 2314576"/>
                <a:gd name="connsiteX32" fmla="*/ 1843218 w 2321849"/>
                <a:gd name="connsiteY32" fmla="*/ 1588295 h 2314576"/>
                <a:gd name="connsiteX33" fmla="*/ 1843218 w 2321849"/>
                <a:gd name="connsiteY33" fmla="*/ 1588295 h 2314576"/>
                <a:gd name="connsiteX34" fmla="*/ 1890843 w 2321849"/>
                <a:gd name="connsiteY34" fmla="*/ 1652588 h 2314576"/>
                <a:gd name="connsiteX35" fmla="*/ 1933706 w 2321849"/>
                <a:gd name="connsiteY35" fmla="*/ 1740695 h 2314576"/>
                <a:gd name="connsiteX36" fmla="*/ 1978949 w 2321849"/>
                <a:gd name="connsiteY36" fmla="*/ 1781176 h 2314576"/>
                <a:gd name="connsiteX37" fmla="*/ 2024193 w 2321849"/>
                <a:gd name="connsiteY37" fmla="*/ 1814513 h 2314576"/>
                <a:gd name="connsiteX38" fmla="*/ 2081343 w 2321849"/>
                <a:gd name="connsiteY38" fmla="*/ 1852613 h 2314576"/>
                <a:gd name="connsiteX39" fmla="*/ 2117062 w 2321849"/>
                <a:gd name="connsiteY39" fmla="*/ 1902620 h 2314576"/>
                <a:gd name="connsiteX40" fmla="*/ 2157543 w 2321849"/>
                <a:gd name="connsiteY40" fmla="*/ 1926432 h 2314576"/>
                <a:gd name="connsiteX41" fmla="*/ 2212312 w 2321849"/>
                <a:gd name="connsiteY41" fmla="*/ 1955007 h 2314576"/>
                <a:gd name="connsiteX42" fmla="*/ 2264699 w 2321849"/>
                <a:gd name="connsiteY42" fmla="*/ 1993107 h 2314576"/>
                <a:gd name="connsiteX43" fmla="*/ 2309943 w 2321849"/>
                <a:gd name="connsiteY43" fmla="*/ 2038351 h 2314576"/>
                <a:gd name="connsiteX44" fmla="*/ 2321849 w 2321849"/>
                <a:gd name="connsiteY44" fmla="*/ 2074070 h 2314576"/>
                <a:gd name="connsiteX45" fmla="*/ 2286131 w 2321849"/>
                <a:gd name="connsiteY45" fmla="*/ 2090738 h 2314576"/>
                <a:gd name="connsiteX46" fmla="*/ 2217074 w 2321849"/>
                <a:gd name="connsiteY46" fmla="*/ 2085976 h 2314576"/>
                <a:gd name="connsiteX47" fmla="*/ 2171831 w 2321849"/>
                <a:gd name="connsiteY47" fmla="*/ 2064545 h 2314576"/>
                <a:gd name="connsiteX48" fmla="*/ 2131349 w 2321849"/>
                <a:gd name="connsiteY48" fmla="*/ 2028826 h 2314576"/>
                <a:gd name="connsiteX49" fmla="*/ 2102774 w 2321849"/>
                <a:gd name="connsiteY49" fmla="*/ 2047876 h 2314576"/>
                <a:gd name="connsiteX50" fmla="*/ 2071818 w 2321849"/>
                <a:gd name="connsiteY50" fmla="*/ 2016920 h 2314576"/>
                <a:gd name="connsiteX51" fmla="*/ 2038481 w 2321849"/>
                <a:gd name="connsiteY51" fmla="*/ 1993107 h 2314576"/>
                <a:gd name="connsiteX52" fmla="*/ 2019431 w 2321849"/>
                <a:gd name="connsiteY52" fmla="*/ 1995488 h 2314576"/>
                <a:gd name="connsiteX53" fmla="*/ 1983712 w 2321849"/>
                <a:gd name="connsiteY53" fmla="*/ 1978820 h 2314576"/>
                <a:gd name="connsiteX54" fmla="*/ 1964662 w 2321849"/>
                <a:gd name="connsiteY54" fmla="*/ 1983582 h 2314576"/>
                <a:gd name="connsiteX55" fmla="*/ 1936087 w 2321849"/>
                <a:gd name="connsiteY55" fmla="*/ 2000251 h 2314576"/>
                <a:gd name="connsiteX56" fmla="*/ 1926562 w 2321849"/>
                <a:gd name="connsiteY56" fmla="*/ 1966913 h 2314576"/>
                <a:gd name="connsiteX57" fmla="*/ 1919418 w 2321849"/>
                <a:gd name="connsiteY57" fmla="*/ 1931195 h 2314576"/>
                <a:gd name="connsiteX58" fmla="*/ 1907512 w 2321849"/>
                <a:gd name="connsiteY58" fmla="*/ 1916907 h 2314576"/>
                <a:gd name="connsiteX59" fmla="*/ 1883699 w 2321849"/>
                <a:gd name="connsiteY59" fmla="*/ 1931195 h 2314576"/>
                <a:gd name="connsiteX60" fmla="*/ 1850362 w 2321849"/>
                <a:gd name="connsiteY60" fmla="*/ 1924051 h 2314576"/>
                <a:gd name="connsiteX61" fmla="*/ 1805118 w 2321849"/>
                <a:gd name="connsiteY61" fmla="*/ 1928813 h 2314576"/>
                <a:gd name="connsiteX62" fmla="*/ 1797974 w 2321849"/>
                <a:gd name="connsiteY62" fmla="*/ 1907382 h 2314576"/>
                <a:gd name="connsiteX63" fmla="*/ 1793212 w 2321849"/>
                <a:gd name="connsiteY63" fmla="*/ 1878807 h 2314576"/>
                <a:gd name="connsiteX64" fmla="*/ 1783687 w 2321849"/>
                <a:gd name="connsiteY64" fmla="*/ 1864520 h 2314576"/>
                <a:gd name="connsiteX65" fmla="*/ 1764637 w 2321849"/>
                <a:gd name="connsiteY65" fmla="*/ 1900238 h 2314576"/>
                <a:gd name="connsiteX66" fmla="*/ 1740824 w 2321849"/>
                <a:gd name="connsiteY66" fmla="*/ 1902620 h 2314576"/>
                <a:gd name="connsiteX67" fmla="*/ 1728918 w 2321849"/>
                <a:gd name="connsiteY67" fmla="*/ 1931195 h 2314576"/>
                <a:gd name="connsiteX68" fmla="*/ 1669387 w 2321849"/>
                <a:gd name="connsiteY68" fmla="*/ 1947863 h 2314576"/>
                <a:gd name="connsiteX69" fmla="*/ 1633668 w 2321849"/>
                <a:gd name="connsiteY69" fmla="*/ 1957388 h 2314576"/>
                <a:gd name="connsiteX70" fmla="*/ 1612237 w 2321849"/>
                <a:gd name="connsiteY70" fmla="*/ 1993107 h 2314576"/>
                <a:gd name="connsiteX71" fmla="*/ 1614618 w 2321849"/>
                <a:gd name="connsiteY71" fmla="*/ 2043113 h 2314576"/>
                <a:gd name="connsiteX72" fmla="*/ 1595568 w 2321849"/>
                <a:gd name="connsiteY72" fmla="*/ 2085976 h 2314576"/>
                <a:gd name="connsiteX73" fmla="*/ 1562231 w 2321849"/>
                <a:gd name="connsiteY73" fmla="*/ 2081213 h 2314576"/>
                <a:gd name="connsiteX74" fmla="*/ 1536037 w 2321849"/>
                <a:gd name="connsiteY74" fmla="*/ 2035970 h 2314576"/>
                <a:gd name="connsiteX75" fmla="*/ 1514606 w 2321849"/>
                <a:gd name="connsiteY75" fmla="*/ 2021682 h 2314576"/>
                <a:gd name="connsiteX76" fmla="*/ 1464599 w 2321849"/>
                <a:gd name="connsiteY76" fmla="*/ 2040732 h 2314576"/>
                <a:gd name="connsiteX77" fmla="*/ 1462218 w 2321849"/>
                <a:gd name="connsiteY77" fmla="*/ 2100263 h 2314576"/>
                <a:gd name="connsiteX78" fmla="*/ 1447931 w 2321849"/>
                <a:gd name="connsiteY78" fmla="*/ 2114551 h 2314576"/>
                <a:gd name="connsiteX79" fmla="*/ 1428881 w 2321849"/>
                <a:gd name="connsiteY79" fmla="*/ 2100263 h 2314576"/>
                <a:gd name="connsiteX80" fmla="*/ 1412212 w 2321849"/>
                <a:gd name="connsiteY80" fmla="*/ 2085976 h 2314576"/>
                <a:gd name="connsiteX81" fmla="*/ 1386018 w 2321849"/>
                <a:gd name="connsiteY81" fmla="*/ 2102645 h 2314576"/>
                <a:gd name="connsiteX82" fmla="*/ 1381256 w 2321849"/>
                <a:gd name="connsiteY82" fmla="*/ 2162176 h 2314576"/>
                <a:gd name="connsiteX83" fmla="*/ 1374112 w 2321849"/>
                <a:gd name="connsiteY83" fmla="*/ 2214563 h 2314576"/>
                <a:gd name="connsiteX84" fmla="*/ 1347918 w 2321849"/>
                <a:gd name="connsiteY84" fmla="*/ 2238376 h 2314576"/>
                <a:gd name="connsiteX85" fmla="*/ 1324106 w 2321849"/>
                <a:gd name="connsiteY85" fmla="*/ 2226470 h 2314576"/>
                <a:gd name="connsiteX86" fmla="*/ 1309818 w 2321849"/>
                <a:gd name="connsiteY86" fmla="*/ 2257426 h 2314576"/>
                <a:gd name="connsiteX87" fmla="*/ 1288387 w 2321849"/>
                <a:gd name="connsiteY87" fmla="*/ 2262188 h 2314576"/>
                <a:gd name="connsiteX88" fmla="*/ 1264574 w 2321849"/>
                <a:gd name="connsiteY88" fmla="*/ 2235995 h 2314576"/>
                <a:gd name="connsiteX89" fmla="*/ 1288387 w 2321849"/>
                <a:gd name="connsiteY89" fmla="*/ 2202657 h 2314576"/>
                <a:gd name="connsiteX90" fmla="*/ 1290768 w 2321849"/>
                <a:gd name="connsiteY90" fmla="*/ 2181226 h 2314576"/>
                <a:gd name="connsiteX91" fmla="*/ 1286006 w 2321849"/>
                <a:gd name="connsiteY91" fmla="*/ 2155032 h 2314576"/>
                <a:gd name="connsiteX92" fmla="*/ 1266956 w 2321849"/>
                <a:gd name="connsiteY92" fmla="*/ 2135982 h 2314576"/>
                <a:gd name="connsiteX93" fmla="*/ 1226474 w 2321849"/>
                <a:gd name="connsiteY93" fmla="*/ 2155032 h 2314576"/>
                <a:gd name="connsiteX94" fmla="*/ 1147893 w 2321849"/>
                <a:gd name="connsiteY94" fmla="*/ 2150270 h 2314576"/>
                <a:gd name="connsiteX95" fmla="*/ 1095506 w 2321849"/>
                <a:gd name="connsiteY95" fmla="*/ 2155032 h 2314576"/>
                <a:gd name="connsiteX96" fmla="*/ 1093124 w 2321849"/>
                <a:gd name="connsiteY96" fmla="*/ 2138363 h 2314576"/>
                <a:gd name="connsiteX97" fmla="*/ 1057406 w 2321849"/>
                <a:gd name="connsiteY97" fmla="*/ 2159795 h 2314576"/>
                <a:gd name="connsiteX98" fmla="*/ 1021687 w 2321849"/>
                <a:gd name="connsiteY98" fmla="*/ 2193132 h 2314576"/>
                <a:gd name="connsiteX99" fmla="*/ 997874 w 2321849"/>
                <a:gd name="connsiteY99" fmla="*/ 2221707 h 2314576"/>
                <a:gd name="connsiteX100" fmla="*/ 976443 w 2321849"/>
                <a:gd name="connsiteY100" fmla="*/ 2283620 h 2314576"/>
                <a:gd name="connsiteX101" fmla="*/ 952631 w 2321849"/>
                <a:gd name="connsiteY101" fmla="*/ 2314576 h 2314576"/>
                <a:gd name="connsiteX102" fmla="*/ 931199 w 2321849"/>
                <a:gd name="connsiteY102" fmla="*/ 2307432 h 2314576"/>
                <a:gd name="connsiteX103" fmla="*/ 912149 w 2321849"/>
                <a:gd name="connsiteY103" fmla="*/ 2259807 h 2314576"/>
                <a:gd name="connsiteX104" fmla="*/ 909768 w 2321849"/>
                <a:gd name="connsiteY104" fmla="*/ 2209801 h 2314576"/>
                <a:gd name="connsiteX105" fmla="*/ 893099 w 2321849"/>
                <a:gd name="connsiteY105" fmla="*/ 2181226 h 2314576"/>
                <a:gd name="connsiteX106" fmla="*/ 852618 w 2321849"/>
                <a:gd name="connsiteY106" fmla="*/ 2147888 h 2314576"/>
                <a:gd name="connsiteX107" fmla="*/ 814518 w 2321849"/>
                <a:gd name="connsiteY107" fmla="*/ 2126457 h 2314576"/>
                <a:gd name="connsiteX108" fmla="*/ 795468 w 2321849"/>
                <a:gd name="connsiteY108" fmla="*/ 2097882 h 2314576"/>
                <a:gd name="connsiteX109" fmla="*/ 785943 w 2321849"/>
                <a:gd name="connsiteY109" fmla="*/ 2083595 h 2314576"/>
                <a:gd name="connsiteX110" fmla="*/ 771656 w 2321849"/>
                <a:gd name="connsiteY110" fmla="*/ 2069307 h 2314576"/>
                <a:gd name="connsiteX111" fmla="*/ 757368 w 2321849"/>
                <a:gd name="connsiteY111" fmla="*/ 2066926 h 2314576"/>
                <a:gd name="connsiteX112" fmla="*/ 724031 w 2321849"/>
                <a:gd name="connsiteY112" fmla="*/ 2057401 h 2314576"/>
                <a:gd name="connsiteX113" fmla="*/ 714506 w 2321849"/>
                <a:gd name="connsiteY113" fmla="*/ 2050257 h 2314576"/>
                <a:gd name="connsiteX114" fmla="*/ 714506 w 2321849"/>
                <a:gd name="connsiteY114" fmla="*/ 2050257 h 2314576"/>
                <a:gd name="connsiteX115" fmla="*/ 766893 w 2321849"/>
                <a:gd name="connsiteY115" fmla="*/ 2043113 h 2314576"/>
                <a:gd name="connsiteX116" fmla="*/ 766893 w 2321849"/>
                <a:gd name="connsiteY116" fmla="*/ 2043113 h 2314576"/>
                <a:gd name="connsiteX117" fmla="*/ 797849 w 2321849"/>
                <a:gd name="connsiteY117" fmla="*/ 2033588 h 2314576"/>
                <a:gd name="connsiteX118" fmla="*/ 821662 w 2321849"/>
                <a:gd name="connsiteY118" fmla="*/ 2031207 h 2314576"/>
                <a:gd name="connsiteX119" fmla="*/ 840712 w 2321849"/>
                <a:gd name="connsiteY119" fmla="*/ 2016920 h 2314576"/>
                <a:gd name="connsiteX120" fmla="*/ 804993 w 2321849"/>
                <a:gd name="connsiteY120" fmla="*/ 1981201 h 2314576"/>
                <a:gd name="connsiteX121" fmla="*/ 795468 w 2321849"/>
                <a:gd name="connsiteY121" fmla="*/ 1962151 h 2314576"/>
                <a:gd name="connsiteX122" fmla="*/ 785943 w 2321849"/>
                <a:gd name="connsiteY122" fmla="*/ 1952626 h 2314576"/>
                <a:gd name="connsiteX123" fmla="*/ 766893 w 2321849"/>
                <a:gd name="connsiteY123" fmla="*/ 1943101 h 2314576"/>
                <a:gd name="connsiteX124" fmla="*/ 750224 w 2321849"/>
                <a:gd name="connsiteY124" fmla="*/ 1947863 h 2314576"/>
                <a:gd name="connsiteX125" fmla="*/ 709743 w 2321849"/>
                <a:gd name="connsiteY125" fmla="*/ 1962151 h 2314576"/>
                <a:gd name="connsiteX126" fmla="*/ 716887 w 2321849"/>
                <a:gd name="connsiteY126" fmla="*/ 1931195 h 2314576"/>
                <a:gd name="connsiteX127" fmla="*/ 738318 w 2321849"/>
                <a:gd name="connsiteY127" fmla="*/ 1900238 h 2314576"/>
                <a:gd name="connsiteX128" fmla="*/ 707362 w 2321849"/>
                <a:gd name="connsiteY128" fmla="*/ 1876426 h 2314576"/>
                <a:gd name="connsiteX129" fmla="*/ 685931 w 2321849"/>
                <a:gd name="connsiteY129" fmla="*/ 1862138 h 2314576"/>
                <a:gd name="connsiteX130" fmla="*/ 652593 w 2321849"/>
                <a:gd name="connsiteY130" fmla="*/ 1866901 h 2314576"/>
                <a:gd name="connsiteX131" fmla="*/ 633543 w 2321849"/>
                <a:gd name="connsiteY131" fmla="*/ 1878807 h 2314576"/>
                <a:gd name="connsiteX132" fmla="*/ 609731 w 2321849"/>
                <a:gd name="connsiteY132" fmla="*/ 1905001 h 2314576"/>
                <a:gd name="connsiteX133" fmla="*/ 609731 w 2321849"/>
                <a:gd name="connsiteY133" fmla="*/ 1928813 h 2314576"/>
                <a:gd name="connsiteX134" fmla="*/ 588299 w 2321849"/>
                <a:gd name="connsiteY134" fmla="*/ 1950245 h 2314576"/>
                <a:gd name="connsiteX135" fmla="*/ 552581 w 2321849"/>
                <a:gd name="connsiteY135" fmla="*/ 1959770 h 2314576"/>
                <a:gd name="connsiteX136" fmla="*/ 540674 w 2321849"/>
                <a:gd name="connsiteY136" fmla="*/ 1971676 h 2314576"/>
                <a:gd name="connsiteX137" fmla="*/ 502574 w 2321849"/>
                <a:gd name="connsiteY137" fmla="*/ 1974057 h 2314576"/>
                <a:gd name="connsiteX138" fmla="*/ 454949 w 2321849"/>
                <a:gd name="connsiteY138" fmla="*/ 1983582 h 2314576"/>
                <a:gd name="connsiteX139" fmla="*/ 426374 w 2321849"/>
                <a:gd name="connsiteY139" fmla="*/ 1995488 h 2314576"/>
                <a:gd name="connsiteX140" fmla="*/ 402562 w 2321849"/>
                <a:gd name="connsiteY140" fmla="*/ 1985963 h 2314576"/>
                <a:gd name="connsiteX141" fmla="*/ 376368 w 2321849"/>
                <a:gd name="connsiteY141" fmla="*/ 1981201 h 2314576"/>
                <a:gd name="connsiteX142" fmla="*/ 354937 w 2321849"/>
                <a:gd name="connsiteY142" fmla="*/ 1959770 h 2314576"/>
                <a:gd name="connsiteX143" fmla="*/ 343031 w 2321849"/>
                <a:gd name="connsiteY143" fmla="*/ 1919288 h 2314576"/>
                <a:gd name="connsiteX144" fmla="*/ 350174 w 2321849"/>
                <a:gd name="connsiteY144" fmla="*/ 1878807 h 2314576"/>
                <a:gd name="connsiteX145" fmla="*/ 333506 w 2321849"/>
                <a:gd name="connsiteY145" fmla="*/ 1857376 h 2314576"/>
                <a:gd name="connsiteX146" fmla="*/ 293024 w 2321849"/>
                <a:gd name="connsiteY146" fmla="*/ 1807370 h 2314576"/>
                <a:gd name="connsiteX147" fmla="*/ 250162 w 2321849"/>
                <a:gd name="connsiteY147" fmla="*/ 1814513 h 2314576"/>
                <a:gd name="connsiteX148" fmla="*/ 209681 w 2321849"/>
                <a:gd name="connsiteY148" fmla="*/ 1828801 h 2314576"/>
                <a:gd name="connsiteX149" fmla="*/ 143006 w 2321849"/>
                <a:gd name="connsiteY149" fmla="*/ 1838326 h 2314576"/>
                <a:gd name="connsiteX150" fmla="*/ 97762 w 2321849"/>
                <a:gd name="connsiteY150" fmla="*/ 1835945 h 2314576"/>
                <a:gd name="connsiteX151" fmla="*/ 78712 w 2321849"/>
                <a:gd name="connsiteY151" fmla="*/ 1821657 h 2314576"/>
                <a:gd name="connsiteX152" fmla="*/ 78712 w 2321849"/>
                <a:gd name="connsiteY152" fmla="*/ 1793082 h 2314576"/>
                <a:gd name="connsiteX153" fmla="*/ 107287 w 2321849"/>
                <a:gd name="connsiteY153" fmla="*/ 1771651 h 2314576"/>
                <a:gd name="connsiteX154" fmla="*/ 164437 w 2321849"/>
                <a:gd name="connsiteY154" fmla="*/ 1728788 h 2314576"/>
                <a:gd name="connsiteX155" fmla="*/ 157293 w 2321849"/>
                <a:gd name="connsiteY155" fmla="*/ 1704976 h 2314576"/>
                <a:gd name="connsiteX156" fmla="*/ 135862 w 2321849"/>
                <a:gd name="connsiteY156" fmla="*/ 1695451 h 2314576"/>
                <a:gd name="connsiteX157" fmla="*/ 102524 w 2321849"/>
                <a:gd name="connsiteY157" fmla="*/ 1712120 h 2314576"/>
                <a:gd name="connsiteX158" fmla="*/ 83474 w 2321849"/>
                <a:gd name="connsiteY158" fmla="*/ 1740695 h 2314576"/>
                <a:gd name="connsiteX159" fmla="*/ 130 w 2321849"/>
                <a:gd name="connsiteY159" fmla="*/ 1740695 h 2314576"/>
                <a:gd name="connsiteX160" fmla="*/ 26324 w 2321849"/>
                <a:gd name="connsiteY160" fmla="*/ 0 h 2314576"/>
                <a:gd name="connsiteX161" fmla="*/ 1614618 w 2321849"/>
                <a:gd name="connsiteY161" fmla="*/ 4763 h 2314576"/>
                <a:gd name="connsiteX0" fmla="*/ 1614618 w 2321849"/>
                <a:gd name="connsiteY0" fmla="*/ 4763 h 2314576"/>
                <a:gd name="connsiteX1" fmla="*/ 1595569 w 2321849"/>
                <a:gd name="connsiteY1" fmla="*/ 359571 h 2314576"/>
                <a:gd name="connsiteX2" fmla="*/ 1562232 w 2321849"/>
                <a:gd name="connsiteY2" fmla="*/ 492921 h 2314576"/>
                <a:gd name="connsiteX3" fmla="*/ 1524132 w 2321849"/>
                <a:gd name="connsiteY3" fmla="*/ 564358 h 2314576"/>
                <a:gd name="connsiteX4" fmla="*/ 1500318 w 2321849"/>
                <a:gd name="connsiteY4" fmla="*/ 673895 h 2314576"/>
                <a:gd name="connsiteX5" fmla="*/ 1457456 w 2321849"/>
                <a:gd name="connsiteY5" fmla="*/ 714376 h 2314576"/>
                <a:gd name="connsiteX6" fmla="*/ 1459837 w 2321849"/>
                <a:gd name="connsiteY6" fmla="*/ 757238 h 2314576"/>
                <a:gd name="connsiteX7" fmla="*/ 1497937 w 2321849"/>
                <a:gd name="connsiteY7" fmla="*/ 785813 h 2314576"/>
                <a:gd name="connsiteX8" fmla="*/ 1547943 w 2321849"/>
                <a:gd name="connsiteY8" fmla="*/ 840582 h 2314576"/>
                <a:gd name="connsiteX9" fmla="*/ 1578899 w 2321849"/>
                <a:gd name="connsiteY9" fmla="*/ 931070 h 2314576"/>
                <a:gd name="connsiteX10" fmla="*/ 1576518 w 2321849"/>
                <a:gd name="connsiteY10" fmla="*/ 1000126 h 2314576"/>
                <a:gd name="connsiteX11" fmla="*/ 1569374 w 2321849"/>
                <a:gd name="connsiteY11" fmla="*/ 1062038 h 2314576"/>
                <a:gd name="connsiteX12" fmla="*/ 1593187 w 2321849"/>
                <a:gd name="connsiteY12" fmla="*/ 1121570 h 2314576"/>
                <a:gd name="connsiteX13" fmla="*/ 1626524 w 2321849"/>
                <a:gd name="connsiteY13" fmla="*/ 1193007 h 2314576"/>
                <a:gd name="connsiteX14" fmla="*/ 1638431 w 2321849"/>
                <a:gd name="connsiteY14" fmla="*/ 1231107 h 2314576"/>
                <a:gd name="connsiteX15" fmla="*/ 1631287 w 2321849"/>
                <a:gd name="connsiteY15" fmla="*/ 1271588 h 2314576"/>
                <a:gd name="connsiteX16" fmla="*/ 1593187 w 2321849"/>
                <a:gd name="connsiteY16" fmla="*/ 1288257 h 2314576"/>
                <a:gd name="connsiteX17" fmla="*/ 1552706 w 2321849"/>
                <a:gd name="connsiteY17" fmla="*/ 1302545 h 2314576"/>
                <a:gd name="connsiteX18" fmla="*/ 1528893 w 2321849"/>
                <a:gd name="connsiteY18" fmla="*/ 1347788 h 2314576"/>
                <a:gd name="connsiteX19" fmla="*/ 1569374 w 2321849"/>
                <a:gd name="connsiteY19" fmla="*/ 1333501 h 2314576"/>
                <a:gd name="connsiteX20" fmla="*/ 1597949 w 2321849"/>
                <a:gd name="connsiteY20" fmla="*/ 1321595 h 2314576"/>
                <a:gd name="connsiteX21" fmla="*/ 1605093 w 2321849"/>
                <a:gd name="connsiteY21" fmla="*/ 1366838 h 2314576"/>
                <a:gd name="connsiteX22" fmla="*/ 1628906 w 2321849"/>
                <a:gd name="connsiteY22" fmla="*/ 1383507 h 2314576"/>
                <a:gd name="connsiteX23" fmla="*/ 1676531 w 2321849"/>
                <a:gd name="connsiteY23" fmla="*/ 1371601 h 2314576"/>
                <a:gd name="connsiteX24" fmla="*/ 1688437 w 2321849"/>
                <a:gd name="connsiteY24" fmla="*/ 1393032 h 2314576"/>
                <a:gd name="connsiteX25" fmla="*/ 1745587 w 2321849"/>
                <a:gd name="connsiteY25" fmla="*/ 1383507 h 2314576"/>
                <a:gd name="connsiteX26" fmla="*/ 1745587 w 2321849"/>
                <a:gd name="connsiteY26" fmla="*/ 1412082 h 2314576"/>
                <a:gd name="connsiteX27" fmla="*/ 1774162 w 2321849"/>
                <a:gd name="connsiteY27" fmla="*/ 1423988 h 2314576"/>
                <a:gd name="connsiteX28" fmla="*/ 1776543 w 2321849"/>
                <a:gd name="connsiteY28" fmla="*/ 1457326 h 2314576"/>
                <a:gd name="connsiteX29" fmla="*/ 1783687 w 2321849"/>
                <a:gd name="connsiteY29" fmla="*/ 1490663 h 2314576"/>
                <a:gd name="connsiteX30" fmla="*/ 1828931 w 2321849"/>
                <a:gd name="connsiteY30" fmla="*/ 1514476 h 2314576"/>
                <a:gd name="connsiteX31" fmla="*/ 1869412 w 2321849"/>
                <a:gd name="connsiteY31" fmla="*/ 1509713 h 2314576"/>
                <a:gd name="connsiteX32" fmla="*/ 1850362 w 2321849"/>
                <a:gd name="connsiteY32" fmla="*/ 1554957 h 2314576"/>
                <a:gd name="connsiteX33" fmla="*/ 1843218 w 2321849"/>
                <a:gd name="connsiteY33" fmla="*/ 1588295 h 2314576"/>
                <a:gd name="connsiteX34" fmla="*/ 1843218 w 2321849"/>
                <a:gd name="connsiteY34" fmla="*/ 1588295 h 2314576"/>
                <a:gd name="connsiteX35" fmla="*/ 1890843 w 2321849"/>
                <a:gd name="connsiteY35" fmla="*/ 1652588 h 2314576"/>
                <a:gd name="connsiteX36" fmla="*/ 1933706 w 2321849"/>
                <a:gd name="connsiteY36" fmla="*/ 1740695 h 2314576"/>
                <a:gd name="connsiteX37" fmla="*/ 1978949 w 2321849"/>
                <a:gd name="connsiteY37" fmla="*/ 1781176 h 2314576"/>
                <a:gd name="connsiteX38" fmla="*/ 2024193 w 2321849"/>
                <a:gd name="connsiteY38" fmla="*/ 1814513 h 2314576"/>
                <a:gd name="connsiteX39" fmla="*/ 2081343 w 2321849"/>
                <a:gd name="connsiteY39" fmla="*/ 1852613 h 2314576"/>
                <a:gd name="connsiteX40" fmla="*/ 2117062 w 2321849"/>
                <a:gd name="connsiteY40" fmla="*/ 1902620 h 2314576"/>
                <a:gd name="connsiteX41" fmla="*/ 2157543 w 2321849"/>
                <a:gd name="connsiteY41" fmla="*/ 1926432 h 2314576"/>
                <a:gd name="connsiteX42" fmla="*/ 2212312 w 2321849"/>
                <a:gd name="connsiteY42" fmla="*/ 1955007 h 2314576"/>
                <a:gd name="connsiteX43" fmla="*/ 2264699 w 2321849"/>
                <a:gd name="connsiteY43" fmla="*/ 1993107 h 2314576"/>
                <a:gd name="connsiteX44" fmla="*/ 2309943 w 2321849"/>
                <a:gd name="connsiteY44" fmla="*/ 2038351 h 2314576"/>
                <a:gd name="connsiteX45" fmla="*/ 2321849 w 2321849"/>
                <a:gd name="connsiteY45" fmla="*/ 2074070 h 2314576"/>
                <a:gd name="connsiteX46" fmla="*/ 2286131 w 2321849"/>
                <a:gd name="connsiteY46" fmla="*/ 2090738 h 2314576"/>
                <a:gd name="connsiteX47" fmla="*/ 2217074 w 2321849"/>
                <a:gd name="connsiteY47" fmla="*/ 2085976 h 2314576"/>
                <a:gd name="connsiteX48" fmla="*/ 2171831 w 2321849"/>
                <a:gd name="connsiteY48" fmla="*/ 2064545 h 2314576"/>
                <a:gd name="connsiteX49" fmla="*/ 2131349 w 2321849"/>
                <a:gd name="connsiteY49" fmla="*/ 2028826 h 2314576"/>
                <a:gd name="connsiteX50" fmla="*/ 2102774 w 2321849"/>
                <a:gd name="connsiteY50" fmla="*/ 2047876 h 2314576"/>
                <a:gd name="connsiteX51" fmla="*/ 2071818 w 2321849"/>
                <a:gd name="connsiteY51" fmla="*/ 2016920 h 2314576"/>
                <a:gd name="connsiteX52" fmla="*/ 2038481 w 2321849"/>
                <a:gd name="connsiteY52" fmla="*/ 1993107 h 2314576"/>
                <a:gd name="connsiteX53" fmla="*/ 2019431 w 2321849"/>
                <a:gd name="connsiteY53" fmla="*/ 1995488 h 2314576"/>
                <a:gd name="connsiteX54" fmla="*/ 1983712 w 2321849"/>
                <a:gd name="connsiteY54" fmla="*/ 1978820 h 2314576"/>
                <a:gd name="connsiteX55" fmla="*/ 1964662 w 2321849"/>
                <a:gd name="connsiteY55" fmla="*/ 1983582 h 2314576"/>
                <a:gd name="connsiteX56" fmla="*/ 1936087 w 2321849"/>
                <a:gd name="connsiteY56" fmla="*/ 2000251 h 2314576"/>
                <a:gd name="connsiteX57" fmla="*/ 1926562 w 2321849"/>
                <a:gd name="connsiteY57" fmla="*/ 1966913 h 2314576"/>
                <a:gd name="connsiteX58" fmla="*/ 1919418 w 2321849"/>
                <a:gd name="connsiteY58" fmla="*/ 1931195 h 2314576"/>
                <a:gd name="connsiteX59" fmla="*/ 1907512 w 2321849"/>
                <a:gd name="connsiteY59" fmla="*/ 1916907 h 2314576"/>
                <a:gd name="connsiteX60" fmla="*/ 1883699 w 2321849"/>
                <a:gd name="connsiteY60" fmla="*/ 1931195 h 2314576"/>
                <a:gd name="connsiteX61" fmla="*/ 1850362 w 2321849"/>
                <a:gd name="connsiteY61" fmla="*/ 1924051 h 2314576"/>
                <a:gd name="connsiteX62" fmla="*/ 1805118 w 2321849"/>
                <a:gd name="connsiteY62" fmla="*/ 1928813 h 2314576"/>
                <a:gd name="connsiteX63" fmla="*/ 1797974 w 2321849"/>
                <a:gd name="connsiteY63" fmla="*/ 1907382 h 2314576"/>
                <a:gd name="connsiteX64" fmla="*/ 1793212 w 2321849"/>
                <a:gd name="connsiteY64" fmla="*/ 1878807 h 2314576"/>
                <a:gd name="connsiteX65" fmla="*/ 1783687 w 2321849"/>
                <a:gd name="connsiteY65" fmla="*/ 1864520 h 2314576"/>
                <a:gd name="connsiteX66" fmla="*/ 1764637 w 2321849"/>
                <a:gd name="connsiteY66" fmla="*/ 1900238 h 2314576"/>
                <a:gd name="connsiteX67" fmla="*/ 1740824 w 2321849"/>
                <a:gd name="connsiteY67" fmla="*/ 1902620 h 2314576"/>
                <a:gd name="connsiteX68" fmla="*/ 1728918 w 2321849"/>
                <a:gd name="connsiteY68" fmla="*/ 1931195 h 2314576"/>
                <a:gd name="connsiteX69" fmla="*/ 1669387 w 2321849"/>
                <a:gd name="connsiteY69" fmla="*/ 1947863 h 2314576"/>
                <a:gd name="connsiteX70" fmla="*/ 1633668 w 2321849"/>
                <a:gd name="connsiteY70" fmla="*/ 1957388 h 2314576"/>
                <a:gd name="connsiteX71" fmla="*/ 1612237 w 2321849"/>
                <a:gd name="connsiteY71" fmla="*/ 1993107 h 2314576"/>
                <a:gd name="connsiteX72" fmla="*/ 1614618 w 2321849"/>
                <a:gd name="connsiteY72" fmla="*/ 2043113 h 2314576"/>
                <a:gd name="connsiteX73" fmla="*/ 1595568 w 2321849"/>
                <a:gd name="connsiteY73" fmla="*/ 2085976 h 2314576"/>
                <a:gd name="connsiteX74" fmla="*/ 1562231 w 2321849"/>
                <a:gd name="connsiteY74" fmla="*/ 2081213 h 2314576"/>
                <a:gd name="connsiteX75" fmla="*/ 1536037 w 2321849"/>
                <a:gd name="connsiteY75" fmla="*/ 2035970 h 2314576"/>
                <a:gd name="connsiteX76" fmla="*/ 1514606 w 2321849"/>
                <a:gd name="connsiteY76" fmla="*/ 2021682 h 2314576"/>
                <a:gd name="connsiteX77" fmla="*/ 1464599 w 2321849"/>
                <a:gd name="connsiteY77" fmla="*/ 2040732 h 2314576"/>
                <a:gd name="connsiteX78" fmla="*/ 1462218 w 2321849"/>
                <a:gd name="connsiteY78" fmla="*/ 2100263 h 2314576"/>
                <a:gd name="connsiteX79" fmla="*/ 1447931 w 2321849"/>
                <a:gd name="connsiteY79" fmla="*/ 2114551 h 2314576"/>
                <a:gd name="connsiteX80" fmla="*/ 1428881 w 2321849"/>
                <a:gd name="connsiteY80" fmla="*/ 2100263 h 2314576"/>
                <a:gd name="connsiteX81" fmla="*/ 1412212 w 2321849"/>
                <a:gd name="connsiteY81" fmla="*/ 2085976 h 2314576"/>
                <a:gd name="connsiteX82" fmla="*/ 1386018 w 2321849"/>
                <a:gd name="connsiteY82" fmla="*/ 2102645 h 2314576"/>
                <a:gd name="connsiteX83" fmla="*/ 1381256 w 2321849"/>
                <a:gd name="connsiteY83" fmla="*/ 2162176 h 2314576"/>
                <a:gd name="connsiteX84" fmla="*/ 1374112 w 2321849"/>
                <a:gd name="connsiteY84" fmla="*/ 2214563 h 2314576"/>
                <a:gd name="connsiteX85" fmla="*/ 1347918 w 2321849"/>
                <a:gd name="connsiteY85" fmla="*/ 2238376 h 2314576"/>
                <a:gd name="connsiteX86" fmla="*/ 1324106 w 2321849"/>
                <a:gd name="connsiteY86" fmla="*/ 2226470 h 2314576"/>
                <a:gd name="connsiteX87" fmla="*/ 1309818 w 2321849"/>
                <a:gd name="connsiteY87" fmla="*/ 2257426 h 2314576"/>
                <a:gd name="connsiteX88" fmla="*/ 1288387 w 2321849"/>
                <a:gd name="connsiteY88" fmla="*/ 2262188 h 2314576"/>
                <a:gd name="connsiteX89" fmla="*/ 1264574 w 2321849"/>
                <a:gd name="connsiteY89" fmla="*/ 2235995 h 2314576"/>
                <a:gd name="connsiteX90" fmla="*/ 1288387 w 2321849"/>
                <a:gd name="connsiteY90" fmla="*/ 2202657 h 2314576"/>
                <a:gd name="connsiteX91" fmla="*/ 1290768 w 2321849"/>
                <a:gd name="connsiteY91" fmla="*/ 2181226 h 2314576"/>
                <a:gd name="connsiteX92" fmla="*/ 1286006 w 2321849"/>
                <a:gd name="connsiteY92" fmla="*/ 2155032 h 2314576"/>
                <a:gd name="connsiteX93" fmla="*/ 1266956 w 2321849"/>
                <a:gd name="connsiteY93" fmla="*/ 2135982 h 2314576"/>
                <a:gd name="connsiteX94" fmla="*/ 1226474 w 2321849"/>
                <a:gd name="connsiteY94" fmla="*/ 2155032 h 2314576"/>
                <a:gd name="connsiteX95" fmla="*/ 1147893 w 2321849"/>
                <a:gd name="connsiteY95" fmla="*/ 2150270 h 2314576"/>
                <a:gd name="connsiteX96" fmla="*/ 1095506 w 2321849"/>
                <a:gd name="connsiteY96" fmla="*/ 2155032 h 2314576"/>
                <a:gd name="connsiteX97" fmla="*/ 1093124 w 2321849"/>
                <a:gd name="connsiteY97" fmla="*/ 2138363 h 2314576"/>
                <a:gd name="connsiteX98" fmla="*/ 1057406 w 2321849"/>
                <a:gd name="connsiteY98" fmla="*/ 2159795 h 2314576"/>
                <a:gd name="connsiteX99" fmla="*/ 1021687 w 2321849"/>
                <a:gd name="connsiteY99" fmla="*/ 2193132 h 2314576"/>
                <a:gd name="connsiteX100" fmla="*/ 997874 w 2321849"/>
                <a:gd name="connsiteY100" fmla="*/ 2221707 h 2314576"/>
                <a:gd name="connsiteX101" fmla="*/ 976443 w 2321849"/>
                <a:gd name="connsiteY101" fmla="*/ 2283620 h 2314576"/>
                <a:gd name="connsiteX102" fmla="*/ 952631 w 2321849"/>
                <a:gd name="connsiteY102" fmla="*/ 2314576 h 2314576"/>
                <a:gd name="connsiteX103" fmla="*/ 931199 w 2321849"/>
                <a:gd name="connsiteY103" fmla="*/ 2307432 h 2314576"/>
                <a:gd name="connsiteX104" fmla="*/ 912149 w 2321849"/>
                <a:gd name="connsiteY104" fmla="*/ 2259807 h 2314576"/>
                <a:gd name="connsiteX105" fmla="*/ 909768 w 2321849"/>
                <a:gd name="connsiteY105" fmla="*/ 2209801 h 2314576"/>
                <a:gd name="connsiteX106" fmla="*/ 893099 w 2321849"/>
                <a:gd name="connsiteY106" fmla="*/ 2181226 h 2314576"/>
                <a:gd name="connsiteX107" fmla="*/ 852618 w 2321849"/>
                <a:gd name="connsiteY107" fmla="*/ 2147888 h 2314576"/>
                <a:gd name="connsiteX108" fmla="*/ 814518 w 2321849"/>
                <a:gd name="connsiteY108" fmla="*/ 2126457 h 2314576"/>
                <a:gd name="connsiteX109" fmla="*/ 795468 w 2321849"/>
                <a:gd name="connsiteY109" fmla="*/ 2097882 h 2314576"/>
                <a:gd name="connsiteX110" fmla="*/ 785943 w 2321849"/>
                <a:gd name="connsiteY110" fmla="*/ 2083595 h 2314576"/>
                <a:gd name="connsiteX111" fmla="*/ 771656 w 2321849"/>
                <a:gd name="connsiteY111" fmla="*/ 2069307 h 2314576"/>
                <a:gd name="connsiteX112" fmla="*/ 757368 w 2321849"/>
                <a:gd name="connsiteY112" fmla="*/ 2066926 h 2314576"/>
                <a:gd name="connsiteX113" fmla="*/ 724031 w 2321849"/>
                <a:gd name="connsiteY113" fmla="*/ 2057401 h 2314576"/>
                <a:gd name="connsiteX114" fmla="*/ 714506 w 2321849"/>
                <a:gd name="connsiteY114" fmla="*/ 2050257 h 2314576"/>
                <a:gd name="connsiteX115" fmla="*/ 714506 w 2321849"/>
                <a:gd name="connsiteY115" fmla="*/ 2050257 h 2314576"/>
                <a:gd name="connsiteX116" fmla="*/ 766893 w 2321849"/>
                <a:gd name="connsiteY116" fmla="*/ 2043113 h 2314576"/>
                <a:gd name="connsiteX117" fmla="*/ 766893 w 2321849"/>
                <a:gd name="connsiteY117" fmla="*/ 2043113 h 2314576"/>
                <a:gd name="connsiteX118" fmla="*/ 797849 w 2321849"/>
                <a:gd name="connsiteY118" fmla="*/ 2033588 h 2314576"/>
                <a:gd name="connsiteX119" fmla="*/ 821662 w 2321849"/>
                <a:gd name="connsiteY119" fmla="*/ 2031207 h 2314576"/>
                <a:gd name="connsiteX120" fmla="*/ 840712 w 2321849"/>
                <a:gd name="connsiteY120" fmla="*/ 2016920 h 2314576"/>
                <a:gd name="connsiteX121" fmla="*/ 804993 w 2321849"/>
                <a:gd name="connsiteY121" fmla="*/ 1981201 h 2314576"/>
                <a:gd name="connsiteX122" fmla="*/ 795468 w 2321849"/>
                <a:gd name="connsiteY122" fmla="*/ 1962151 h 2314576"/>
                <a:gd name="connsiteX123" fmla="*/ 785943 w 2321849"/>
                <a:gd name="connsiteY123" fmla="*/ 1952626 h 2314576"/>
                <a:gd name="connsiteX124" fmla="*/ 766893 w 2321849"/>
                <a:gd name="connsiteY124" fmla="*/ 1943101 h 2314576"/>
                <a:gd name="connsiteX125" fmla="*/ 750224 w 2321849"/>
                <a:gd name="connsiteY125" fmla="*/ 1947863 h 2314576"/>
                <a:gd name="connsiteX126" fmla="*/ 709743 w 2321849"/>
                <a:gd name="connsiteY126" fmla="*/ 1962151 h 2314576"/>
                <a:gd name="connsiteX127" fmla="*/ 716887 w 2321849"/>
                <a:gd name="connsiteY127" fmla="*/ 1931195 h 2314576"/>
                <a:gd name="connsiteX128" fmla="*/ 738318 w 2321849"/>
                <a:gd name="connsiteY128" fmla="*/ 1900238 h 2314576"/>
                <a:gd name="connsiteX129" fmla="*/ 707362 w 2321849"/>
                <a:gd name="connsiteY129" fmla="*/ 1876426 h 2314576"/>
                <a:gd name="connsiteX130" fmla="*/ 685931 w 2321849"/>
                <a:gd name="connsiteY130" fmla="*/ 1862138 h 2314576"/>
                <a:gd name="connsiteX131" fmla="*/ 652593 w 2321849"/>
                <a:gd name="connsiteY131" fmla="*/ 1866901 h 2314576"/>
                <a:gd name="connsiteX132" fmla="*/ 633543 w 2321849"/>
                <a:gd name="connsiteY132" fmla="*/ 1878807 h 2314576"/>
                <a:gd name="connsiteX133" fmla="*/ 609731 w 2321849"/>
                <a:gd name="connsiteY133" fmla="*/ 1905001 h 2314576"/>
                <a:gd name="connsiteX134" fmla="*/ 609731 w 2321849"/>
                <a:gd name="connsiteY134" fmla="*/ 1928813 h 2314576"/>
                <a:gd name="connsiteX135" fmla="*/ 588299 w 2321849"/>
                <a:gd name="connsiteY135" fmla="*/ 1950245 h 2314576"/>
                <a:gd name="connsiteX136" fmla="*/ 552581 w 2321849"/>
                <a:gd name="connsiteY136" fmla="*/ 1959770 h 2314576"/>
                <a:gd name="connsiteX137" fmla="*/ 540674 w 2321849"/>
                <a:gd name="connsiteY137" fmla="*/ 1971676 h 2314576"/>
                <a:gd name="connsiteX138" fmla="*/ 502574 w 2321849"/>
                <a:gd name="connsiteY138" fmla="*/ 1974057 h 2314576"/>
                <a:gd name="connsiteX139" fmla="*/ 454949 w 2321849"/>
                <a:gd name="connsiteY139" fmla="*/ 1983582 h 2314576"/>
                <a:gd name="connsiteX140" fmla="*/ 426374 w 2321849"/>
                <a:gd name="connsiteY140" fmla="*/ 1995488 h 2314576"/>
                <a:gd name="connsiteX141" fmla="*/ 402562 w 2321849"/>
                <a:gd name="connsiteY141" fmla="*/ 1985963 h 2314576"/>
                <a:gd name="connsiteX142" fmla="*/ 376368 w 2321849"/>
                <a:gd name="connsiteY142" fmla="*/ 1981201 h 2314576"/>
                <a:gd name="connsiteX143" fmla="*/ 354937 w 2321849"/>
                <a:gd name="connsiteY143" fmla="*/ 1959770 h 2314576"/>
                <a:gd name="connsiteX144" fmla="*/ 343031 w 2321849"/>
                <a:gd name="connsiteY144" fmla="*/ 1919288 h 2314576"/>
                <a:gd name="connsiteX145" fmla="*/ 350174 w 2321849"/>
                <a:gd name="connsiteY145" fmla="*/ 1878807 h 2314576"/>
                <a:gd name="connsiteX146" fmla="*/ 333506 w 2321849"/>
                <a:gd name="connsiteY146" fmla="*/ 1857376 h 2314576"/>
                <a:gd name="connsiteX147" fmla="*/ 293024 w 2321849"/>
                <a:gd name="connsiteY147" fmla="*/ 1807370 h 2314576"/>
                <a:gd name="connsiteX148" fmla="*/ 250162 w 2321849"/>
                <a:gd name="connsiteY148" fmla="*/ 1814513 h 2314576"/>
                <a:gd name="connsiteX149" fmla="*/ 209681 w 2321849"/>
                <a:gd name="connsiteY149" fmla="*/ 1828801 h 2314576"/>
                <a:gd name="connsiteX150" fmla="*/ 143006 w 2321849"/>
                <a:gd name="connsiteY150" fmla="*/ 1838326 h 2314576"/>
                <a:gd name="connsiteX151" fmla="*/ 97762 w 2321849"/>
                <a:gd name="connsiteY151" fmla="*/ 1835945 h 2314576"/>
                <a:gd name="connsiteX152" fmla="*/ 78712 w 2321849"/>
                <a:gd name="connsiteY152" fmla="*/ 1821657 h 2314576"/>
                <a:gd name="connsiteX153" fmla="*/ 78712 w 2321849"/>
                <a:gd name="connsiteY153" fmla="*/ 1793082 h 2314576"/>
                <a:gd name="connsiteX154" fmla="*/ 107287 w 2321849"/>
                <a:gd name="connsiteY154" fmla="*/ 1771651 h 2314576"/>
                <a:gd name="connsiteX155" fmla="*/ 164437 w 2321849"/>
                <a:gd name="connsiteY155" fmla="*/ 1728788 h 2314576"/>
                <a:gd name="connsiteX156" fmla="*/ 157293 w 2321849"/>
                <a:gd name="connsiteY156" fmla="*/ 1704976 h 2314576"/>
                <a:gd name="connsiteX157" fmla="*/ 135862 w 2321849"/>
                <a:gd name="connsiteY157" fmla="*/ 1695451 h 2314576"/>
                <a:gd name="connsiteX158" fmla="*/ 102524 w 2321849"/>
                <a:gd name="connsiteY158" fmla="*/ 1712120 h 2314576"/>
                <a:gd name="connsiteX159" fmla="*/ 83474 w 2321849"/>
                <a:gd name="connsiteY159" fmla="*/ 1740695 h 2314576"/>
                <a:gd name="connsiteX160" fmla="*/ 130 w 2321849"/>
                <a:gd name="connsiteY160" fmla="*/ 1740695 h 2314576"/>
                <a:gd name="connsiteX161" fmla="*/ 26324 w 2321849"/>
                <a:gd name="connsiteY161" fmla="*/ 0 h 2314576"/>
                <a:gd name="connsiteX162" fmla="*/ 1614618 w 2321849"/>
                <a:gd name="connsiteY162" fmla="*/ 4763 h 2314576"/>
                <a:gd name="connsiteX0" fmla="*/ 1614618 w 2321849"/>
                <a:gd name="connsiteY0" fmla="*/ 4763 h 2314576"/>
                <a:gd name="connsiteX1" fmla="*/ 1667007 w 2321849"/>
                <a:gd name="connsiteY1" fmla="*/ 264321 h 2314576"/>
                <a:gd name="connsiteX2" fmla="*/ 1595569 w 2321849"/>
                <a:gd name="connsiteY2" fmla="*/ 359571 h 2314576"/>
                <a:gd name="connsiteX3" fmla="*/ 1562232 w 2321849"/>
                <a:gd name="connsiteY3" fmla="*/ 492921 h 2314576"/>
                <a:gd name="connsiteX4" fmla="*/ 1524132 w 2321849"/>
                <a:gd name="connsiteY4" fmla="*/ 564358 h 2314576"/>
                <a:gd name="connsiteX5" fmla="*/ 1500318 w 2321849"/>
                <a:gd name="connsiteY5" fmla="*/ 673895 h 2314576"/>
                <a:gd name="connsiteX6" fmla="*/ 1457456 w 2321849"/>
                <a:gd name="connsiteY6" fmla="*/ 714376 h 2314576"/>
                <a:gd name="connsiteX7" fmla="*/ 1459837 w 2321849"/>
                <a:gd name="connsiteY7" fmla="*/ 757238 h 2314576"/>
                <a:gd name="connsiteX8" fmla="*/ 1497937 w 2321849"/>
                <a:gd name="connsiteY8" fmla="*/ 785813 h 2314576"/>
                <a:gd name="connsiteX9" fmla="*/ 1547943 w 2321849"/>
                <a:gd name="connsiteY9" fmla="*/ 840582 h 2314576"/>
                <a:gd name="connsiteX10" fmla="*/ 1578899 w 2321849"/>
                <a:gd name="connsiteY10" fmla="*/ 931070 h 2314576"/>
                <a:gd name="connsiteX11" fmla="*/ 1576518 w 2321849"/>
                <a:gd name="connsiteY11" fmla="*/ 1000126 h 2314576"/>
                <a:gd name="connsiteX12" fmla="*/ 1569374 w 2321849"/>
                <a:gd name="connsiteY12" fmla="*/ 1062038 h 2314576"/>
                <a:gd name="connsiteX13" fmla="*/ 1593187 w 2321849"/>
                <a:gd name="connsiteY13" fmla="*/ 1121570 h 2314576"/>
                <a:gd name="connsiteX14" fmla="*/ 1626524 w 2321849"/>
                <a:gd name="connsiteY14" fmla="*/ 1193007 h 2314576"/>
                <a:gd name="connsiteX15" fmla="*/ 1638431 w 2321849"/>
                <a:gd name="connsiteY15" fmla="*/ 1231107 h 2314576"/>
                <a:gd name="connsiteX16" fmla="*/ 1631287 w 2321849"/>
                <a:gd name="connsiteY16" fmla="*/ 1271588 h 2314576"/>
                <a:gd name="connsiteX17" fmla="*/ 1593187 w 2321849"/>
                <a:gd name="connsiteY17" fmla="*/ 1288257 h 2314576"/>
                <a:gd name="connsiteX18" fmla="*/ 1552706 w 2321849"/>
                <a:gd name="connsiteY18" fmla="*/ 1302545 h 2314576"/>
                <a:gd name="connsiteX19" fmla="*/ 1528893 w 2321849"/>
                <a:gd name="connsiteY19" fmla="*/ 1347788 h 2314576"/>
                <a:gd name="connsiteX20" fmla="*/ 1569374 w 2321849"/>
                <a:gd name="connsiteY20" fmla="*/ 1333501 h 2314576"/>
                <a:gd name="connsiteX21" fmla="*/ 1597949 w 2321849"/>
                <a:gd name="connsiteY21" fmla="*/ 1321595 h 2314576"/>
                <a:gd name="connsiteX22" fmla="*/ 1605093 w 2321849"/>
                <a:gd name="connsiteY22" fmla="*/ 1366838 h 2314576"/>
                <a:gd name="connsiteX23" fmla="*/ 1628906 w 2321849"/>
                <a:gd name="connsiteY23" fmla="*/ 1383507 h 2314576"/>
                <a:gd name="connsiteX24" fmla="*/ 1676531 w 2321849"/>
                <a:gd name="connsiteY24" fmla="*/ 1371601 h 2314576"/>
                <a:gd name="connsiteX25" fmla="*/ 1688437 w 2321849"/>
                <a:gd name="connsiteY25" fmla="*/ 1393032 h 2314576"/>
                <a:gd name="connsiteX26" fmla="*/ 1745587 w 2321849"/>
                <a:gd name="connsiteY26" fmla="*/ 1383507 h 2314576"/>
                <a:gd name="connsiteX27" fmla="*/ 1745587 w 2321849"/>
                <a:gd name="connsiteY27" fmla="*/ 1412082 h 2314576"/>
                <a:gd name="connsiteX28" fmla="*/ 1774162 w 2321849"/>
                <a:gd name="connsiteY28" fmla="*/ 1423988 h 2314576"/>
                <a:gd name="connsiteX29" fmla="*/ 1776543 w 2321849"/>
                <a:gd name="connsiteY29" fmla="*/ 1457326 h 2314576"/>
                <a:gd name="connsiteX30" fmla="*/ 1783687 w 2321849"/>
                <a:gd name="connsiteY30" fmla="*/ 1490663 h 2314576"/>
                <a:gd name="connsiteX31" fmla="*/ 1828931 w 2321849"/>
                <a:gd name="connsiteY31" fmla="*/ 1514476 h 2314576"/>
                <a:gd name="connsiteX32" fmla="*/ 1869412 w 2321849"/>
                <a:gd name="connsiteY32" fmla="*/ 1509713 h 2314576"/>
                <a:gd name="connsiteX33" fmla="*/ 1850362 w 2321849"/>
                <a:gd name="connsiteY33" fmla="*/ 1554957 h 2314576"/>
                <a:gd name="connsiteX34" fmla="*/ 1843218 w 2321849"/>
                <a:gd name="connsiteY34" fmla="*/ 1588295 h 2314576"/>
                <a:gd name="connsiteX35" fmla="*/ 1843218 w 2321849"/>
                <a:gd name="connsiteY35" fmla="*/ 1588295 h 2314576"/>
                <a:gd name="connsiteX36" fmla="*/ 1890843 w 2321849"/>
                <a:gd name="connsiteY36" fmla="*/ 1652588 h 2314576"/>
                <a:gd name="connsiteX37" fmla="*/ 1933706 w 2321849"/>
                <a:gd name="connsiteY37" fmla="*/ 1740695 h 2314576"/>
                <a:gd name="connsiteX38" fmla="*/ 1978949 w 2321849"/>
                <a:gd name="connsiteY38" fmla="*/ 1781176 h 2314576"/>
                <a:gd name="connsiteX39" fmla="*/ 2024193 w 2321849"/>
                <a:gd name="connsiteY39" fmla="*/ 1814513 h 2314576"/>
                <a:gd name="connsiteX40" fmla="*/ 2081343 w 2321849"/>
                <a:gd name="connsiteY40" fmla="*/ 1852613 h 2314576"/>
                <a:gd name="connsiteX41" fmla="*/ 2117062 w 2321849"/>
                <a:gd name="connsiteY41" fmla="*/ 1902620 h 2314576"/>
                <a:gd name="connsiteX42" fmla="*/ 2157543 w 2321849"/>
                <a:gd name="connsiteY42" fmla="*/ 1926432 h 2314576"/>
                <a:gd name="connsiteX43" fmla="*/ 2212312 w 2321849"/>
                <a:gd name="connsiteY43" fmla="*/ 1955007 h 2314576"/>
                <a:gd name="connsiteX44" fmla="*/ 2264699 w 2321849"/>
                <a:gd name="connsiteY44" fmla="*/ 1993107 h 2314576"/>
                <a:gd name="connsiteX45" fmla="*/ 2309943 w 2321849"/>
                <a:gd name="connsiteY45" fmla="*/ 2038351 h 2314576"/>
                <a:gd name="connsiteX46" fmla="*/ 2321849 w 2321849"/>
                <a:gd name="connsiteY46" fmla="*/ 2074070 h 2314576"/>
                <a:gd name="connsiteX47" fmla="*/ 2286131 w 2321849"/>
                <a:gd name="connsiteY47" fmla="*/ 2090738 h 2314576"/>
                <a:gd name="connsiteX48" fmla="*/ 2217074 w 2321849"/>
                <a:gd name="connsiteY48" fmla="*/ 2085976 h 2314576"/>
                <a:gd name="connsiteX49" fmla="*/ 2171831 w 2321849"/>
                <a:gd name="connsiteY49" fmla="*/ 2064545 h 2314576"/>
                <a:gd name="connsiteX50" fmla="*/ 2131349 w 2321849"/>
                <a:gd name="connsiteY50" fmla="*/ 2028826 h 2314576"/>
                <a:gd name="connsiteX51" fmla="*/ 2102774 w 2321849"/>
                <a:gd name="connsiteY51" fmla="*/ 2047876 h 2314576"/>
                <a:gd name="connsiteX52" fmla="*/ 2071818 w 2321849"/>
                <a:gd name="connsiteY52" fmla="*/ 2016920 h 2314576"/>
                <a:gd name="connsiteX53" fmla="*/ 2038481 w 2321849"/>
                <a:gd name="connsiteY53" fmla="*/ 1993107 h 2314576"/>
                <a:gd name="connsiteX54" fmla="*/ 2019431 w 2321849"/>
                <a:gd name="connsiteY54" fmla="*/ 1995488 h 2314576"/>
                <a:gd name="connsiteX55" fmla="*/ 1983712 w 2321849"/>
                <a:gd name="connsiteY55" fmla="*/ 1978820 h 2314576"/>
                <a:gd name="connsiteX56" fmla="*/ 1964662 w 2321849"/>
                <a:gd name="connsiteY56" fmla="*/ 1983582 h 2314576"/>
                <a:gd name="connsiteX57" fmla="*/ 1936087 w 2321849"/>
                <a:gd name="connsiteY57" fmla="*/ 2000251 h 2314576"/>
                <a:gd name="connsiteX58" fmla="*/ 1926562 w 2321849"/>
                <a:gd name="connsiteY58" fmla="*/ 1966913 h 2314576"/>
                <a:gd name="connsiteX59" fmla="*/ 1919418 w 2321849"/>
                <a:gd name="connsiteY59" fmla="*/ 1931195 h 2314576"/>
                <a:gd name="connsiteX60" fmla="*/ 1907512 w 2321849"/>
                <a:gd name="connsiteY60" fmla="*/ 1916907 h 2314576"/>
                <a:gd name="connsiteX61" fmla="*/ 1883699 w 2321849"/>
                <a:gd name="connsiteY61" fmla="*/ 1931195 h 2314576"/>
                <a:gd name="connsiteX62" fmla="*/ 1850362 w 2321849"/>
                <a:gd name="connsiteY62" fmla="*/ 1924051 h 2314576"/>
                <a:gd name="connsiteX63" fmla="*/ 1805118 w 2321849"/>
                <a:gd name="connsiteY63" fmla="*/ 1928813 h 2314576"/>
                <a:gd name="connsiteX64" fmla="*/ 1797974 w 2321849"/>
                <a:gd name="connsiteY64" fmla="*/ 1907382 h 2314576"/>
                <a:gd name="connsiteX65" fmla="*/ 1793212 w 2321849"/>
                <a:gd name="connsiteY65" fmla="*/ 1878807 h 2314576"/>
                <a:gd name="connsiteX66" fmla="*/ 1783687 w 2321849"/>
                <a:gd name="connsiteY66" fmla="*/ 1864520 h 2314576"/>
                <a:gd name="connsiteX67" fmla="*/ 1764637 w 2321849"/>
                <a:gd name="connsiteY67" fmla="*/ 1900238 h 2314576"/>
                <a:gd name="connsiteX68" fmla="*/ 1740824 w 2321849"/>
                <a:gd name="connsiteY68" fmla="*/ 1902620 h 2314576"/>
                <a:gd name="connsiteX69" fmla="*/ 1728918 w 2321849"/>
                <a:gd name="connsiteY69" fmla="*/ 1931195 h 2314576"/>
                <a:gd name="connsiteX70" fmla="*/ 1669387 w 2321849"/>
                <a:gd name="connsiteY70" fmla="*/ 1947863 h 2314576"/>
                <a:gd name="connsiteX71" fmla="*/ 1633668 w 2321849"/>
                <a:gd name="connsiteY71" fmla="*/ 1957388 h 2314576"/>
                <a:gd name="connsiteX72" fmla="*/ 1612237 w 2321849"/>
                <a:gd name="connsiteY72" fmla="*/ 1993107 h 2314576"/>
                <a:gd name="connsiteX73" fmla="*/ 1614618 w 2321849"/>
                <a:gd name="connsiteY73" fmla="*/ 2043113 h 2314576"/>
                <a:gd name="connsiteX74" fmla="*/ 1595568 w 2321849"/>
                <a:gd name="connsiteY74" fmla="*/ 2085976 h 2314576"/>
                <a:gd name="connsiteX75" fmla="*/ 1562231 w 2321849"/>
                <a:gd name="connsiteY75" fmla="*/ 2081213 h 2314576"/>
                <a:gd name="connsiteX76" fmla="*/ 1536037 w 2321849"/>
                <a:gd name="connsiteY76" fmla="*/ 2035970 h 2314576"/>
                <a:gd name="connsiteX77" fmla="*/ 1514606 w 2321849"/>
                <a:gd name="connsiteY77" fmla="*/ 2021682 h 2314576"/>
                <a:gd name="connsiteX78" fmla="*/ 1464599 w 2321849"/>
                <a:gd name="connsiteY78" fmla="*/ 2040732 h 2314576"/>
                <a:gd name="connsiteX79" fmla="*/ 1462218 w 2321849"/>
                <a:gd name="connsiteY79" fmla="*/ 2100263 h 2314576"/>
                <a:gd name="connsiteX80" fmla="*/ 1447931 w 2321849"/>
                <a:gd name="connsiteY80" fmla="*/ 2114551 h 2314576"/>
                <a:gd name="connsiteX81" fmla="*/ 1428881 w 2321849"/>
                <a:gd name="connsiteY81" fmla="*/ 2100263 h 2314576"/>
                <a:gd name="connsiteX82" fmla="*/ 1412212 w 2321849"/>
                <a:gd name="connsiteY82" fmla="*/ 2085976 h 2314576"/>
                <a:gd name="connsiteX83" fmla="*/ 1386018 w 2321849"/>
                <a:gd name="connsiteY83" fmla="*/ 2102645 h 2314576"/>
                <a:gd name="connsiteX84" fmla="*/ 1381256 w 2321849"/>
                <a:gd name="connsiteY84" fmla="*/ 2162176 h 2314576"/>
                <a:gd name="connsiteX85" fmla="*/ 1374112 w 2321849"/>
                <a:gd name="connsiteY85" fmla="*/ 2214563 h 2314576"/>
                <a:gd name="connsiteX86" fmla="*/ 1347918 w 2321849"/>
                <a:gd name="connsiteY86" fmla="*/ 2238376 h 2314576"/>
                <a:gd name="connsiteX87" fmla="*/ 1324106 w 2321849"/>
                <a:gd name="connsiteY87" fmla="*/ 2226470 h 2314576"/>
                <a:gd name="connsiteX88" fmla="*/ 1309818 w 2321849"/>
                <a:gd name="connsiteY88" fmla="*/ 2257426 h 2314576"/>
                <a:gd name="connsiteX89" fmla="*/ 1288387 w 2321849"/>
                <a:gd name="connsiteY89" fmla="*/ 2262188 h 2314576"/>
                <a:gd name="connsiteX90" fmla="*/ 1264574 w 2321849"/>
                <a:gd name="connsiteY90" fmla="*/ 2235995 h 2314576"/>
                <a:gd name="connsiteX91" fmla="*/ 1288387 w 2321849"/>
                <a:gd name="connsiteY91" fmla="*/ 2202657 h 2314576"/>
                <a:gd name="connsiteX92" fmla="*/ 1290768 w 2321849"/>
                <a:gd name="connsiteY92" fmla="*/ 2181226 h 2314576"/>
                <a:gd name="connsiteX93" fmla="*/ 1286006 w 2321849"/>
                <a:gd name="connsiteY93" fmla="*/ 2155032 h 2314576"/>
                <a:gd name="connsiteX94" fmla="*/ 1266956 w 2321849"/>
                <a:gd name="connsiteY94" fmla="*/ 2135982 h 2314576"/>
                <a:gd name="connsiteX95" fmla="*/ 1226474 w 2321849"/>
                <a:gd name="connsiteY95" fmla="*/ 2155032 h 2314576"/>
                <a:gd name="connsiteX96" fmla="*/ 1147893 w 2321849"/>
                <a:gd name="connsiteY96" fmla="*/ 2150270 h 2314576"/>
                <a:gd name="connsiteX97" fmla="*/ 1095506 w 2321849"/>
                <a:gd name="connsiteY97" fmla="*/ 2155032 h 2314576"/>
                <a:gd name="connsiteX98" fmla="*/ 1093124 w 2321849"/>
                <a:gd name="connsiteY98" fmla="*/ 2138363 h 2314576"/>
                <a:gd name="connsiteX99" fmla="*/ 1057406 w 2321849"/>
                <a:gd name="connsiteY99" fmla="*/ 2159795 h 2314576"/>
                <a:gd name="connsiteX100" fmla="*/ 1021687 w 2321849"/>
                <a:gd name="connsiteY100" fmla="*/ 2193132 h 2314576"/>
                <a:gd name="connsiteX101" fmla="*/ 997874 w 2321849"/>
                <a:gd name="connsiteY101" fmla="*/ 2221707 h 2314576"/>
                <a:gd name="connsiteX102" fmla="*/ 976443 w 2321849"/>
                <a:gd name="connsiteY102" fmla="*/ 2283620 h 2314576"/>
                <a:gd name="connsiteX103" fmla="*/ 952631 w 2321849"/>
                <a:gd name="connsiteY103" fmla="*/ 2314576 h 2314576"/>
                <a:gd name="connsiteX104" fmla="*/ 931199 w 2321849"/>
                <a:gd name="connsiteY104" fmla="*/ 2307432 h 2314576"/>
                <a:gd name="connsiteX105" fmla="*/ 912149 w 2321849"/>
                <a:gd name="connsiteY105" fmla="*/ 2259807 h 2314576"/>
                <a:gd name="connsiteX106" fmla="*/ 909768 w 2321849"/>
                <a:gd name="connsiteY106" fmla="*/ 2209801 h 2314576"/>
                <a:gd name="connsiteX107" fmla="*/ 893099 w 2321849"/>
                <a:gd name="connsiteY107" fmla="*/ 2181226 h 2314576"/>
                <a:gd name="connsiteX108" fmla="*/ 852618 w 2321849"/>
                <a:gd name="connsiteY108" fmla="*/ 2147888 h 2314576"/>
                <a:gd name="connsiteX109" fmla="*/ 814518 w 2321849"/>
                <a:gd name="connsiteY109" fmla="*/ 2126457 h 2314576"/>
                <a:gd name="connsiteX110" fmla="*/ 795468 w 2321849"/>
                <a:gd name="connsiteY110" fmla="*/ 2097882 h 2314576"/>
                <a:gd name="connsiteX111" fmla="*/ 785943 w 2321849"/>
                <a:gd name="connsiteY111" fmla="*/ 2083595 h 2314576"/>
                <a:gd name="connsiteX112" fmla="*/ 771656 w 2321849"/>
                <a:gd name="connsiteY112" fmla="*/ 2069307 h 2314576"/>
                <a:gd name="connsiteX113" fmla="*/ 757368 w 2321849"/>
                <a:gd name="connsiteY113" fmla="*/ 2066926 h 2314576"/>
                <a:gd name="connsiteX114" fmla="*/ 724031 w 2321849"/>
                <a:gd name="connsiteY114" fmla="*/ 2057401 h 2314576"/>
                <a:gd name="connsiteX115" fmla="*/ 714506 w 2321849"/>
                <a:gd name="connsiteY115" fmla="*/ 2050257 h 2314576"/>
                <a:gd name="connsiteX116" fmla="*/ 714506 w 2321849"/>
                <a:gd name="connsiteY116" fmla="*/ 2050257 h 2314576"/>
                <a:gd name="connsiteX117" fmla="*/ 766893 w 2321849"/>
                <a:gd name="connsiteY117" fmla="*/ 2043113 h 2314576"/>
                <a:gd name="connsiteX118" fmla="*/ 766893 w 2321849"/>
                <a:gd name="connsiteY118" fmla="*/ 2043113 h 2314576"/>
                <a:gd name="connsiteX119" fmla="*/ 797849 w 2321849"/>
                <a:gd name="connsiteY119" fmla="*/ 2033588 h 2314576"/>
                <a:gd name="connsiteX120" fmla="*/ 821662 w 2321849"/>
                <a:gd name="connsiteY120" fmla="*/ 2031207 h 2314576"/>
                <a:gd name="connsiteX121" fmla="*/ 840712 w 2321849"/>
                <a:gd name="connsiteY121" fmla="*/ 2016920 h 2314576"/>
                <a:gd name="connsiteX122" fmla="*/ 804993 w 2321849"/>
                <a:gd name="connsiteY122" fmla="*/ 1981201 h 2314576"/>
                <a:gd name="connsiteX123" fmla="*/ 795468 w 2321849"/>
                <a:gd name="connsiteY123" fmla="*/ 1962151 h 2314576"/>
                <a:gd name="connsiteX124" fmla="*/ 785943 w 2321849"/>
                <a:gd name="connsiteY124" fmla="*/ 1952626 h 2314576"/>
                <a:gd name="connsiteX125" fmla="*/ 766893 w 2321849"/>
                <a:gd name="connsiteY125" fmla="*/ 1943101 h 2314576"/>
                <a:gd name="connsiteX126" fmla="*/ 750224 w 2321849"/>
                <a:gd name="connsiteY126" fmla="*/ 1947863 h 2314576"/>
                <a:gd name="connsiteX127" fmla="*/ 709743 w 2321849"/>
                <a:gd name="connsiteY127" fmla="*/ 1962151 h 2314576"/>
                <a:gd name="connsiteX128" fmla="*/ 716887 w 2321849"/>
                <a:gd name="connsiteY128" fmla="*/ 1931195 h 2314576"/>
                <a:gd name="connsiteX129" fmla="*/ 738318 w 2321849"/>
                <a:gd name="connsiteY129" fmla="*/ 1900238 h 2314576"/>
                <a:gd name="connsiteX130" fmla="*/ 707362 w 2321849"/>
                <a:gd name="connsiteY130" fmla="*/ 1876426 h 2314576"/>
                <a:gd name="connsiteX131" fmla="*/ 685931 w 2321849"/>
                <a:gd name="connsiteY131" fmla="*/ 1862138 h 2314576"/>
                <a:gd name="connsiteX132" fmla="*/ 652593 w 2321849"/>
                <a:gd name="connsiteY132" fmla="*/ 1866901 h 2314576"/>
                <a:gd name="connsiteX133" fmla="*/ 633543 w 2321849"/>
                <a:gd name="connsiteY133" fmla="*/ 1878807 h 2314576"/>
                <a:gd name="connsiteX134" fmla="*/ 609731 w 2321849"/>
                <a:gd name="connsiteY134" fmla="*/ 1905001 h 2314576"/>
                <a:gd name="connsiteX135" fmla="*/ 609731 w 2321849"/>
                <a:gd name="connsiteY135" fmla="*/ 1928813 h 2314576"/>
                <a:gd name="connsiteX136" fmla="*/ 588299 w 2321849"/>
                <a:gd name="connsiteY136" fmla="*/ 1950245 h 2314576"/>
                <a:gd name="connsiteX137" fmla="*/ 552581 w 2321849"/>
                <a:gd name="connsiteY137" fmla="*/ 1959770 h 2314576"/>
                <a:gd name="connsiteX138" fmla="*/ 540674 w 2321849"/>
                <a:gd name="connsiteY138" fmla="*/ 1971676 h 2314576"/>
                <a:gd name="connsiteX139" fmla="*/ 502574 w 2321849"/>
                <a:gd name="connsiteY139" fmla="*/ 1974057 h 2314576"/>
                <a:gd name="connsiteX140" fmla="*/ 454949 w 2321849"/>
                <a:gd name="connsiteY140" fmla="*/ 1983582 h 2314576"/>
                <a:gd name="connsiteX141" fmla="*/ 426374 w 2321849"/>
                <a:gd name="connsiteY141" fmla="*/ 1995488 h 2314576"/>
                <a:gd name="connsiteX142" fmla="*/ 402562 w 2321849"/>
                <a:gd name="connsiteY142" fmla="*/ 1985963 h 2314576"/>
                <a:gd name="connsiteX143" fmla="*/ 376368 w 2321849"/>
                <a:gd name="connsiteY143" fmla="*/ 1981201 h 2314576"/>
                <a:gd name="connsiteX144" fmla="*/ 354937 w 2321849"/>
                <a:gd name="connsiteY144" fmla="*/ 1959770 h 2314576"/>
                <a:gd name="connsiteX145" fmla="*/ 343031 w 2321849"/>
                <a:gd name="connsiteY145" fmla="*/ 1919288 h 2314576"/>
                <a:gd name="connsiteX146" fmla="*/ 350174 w 2321849"/>
                <a:gd name="connsiteY146" fmla="*/ 1878807 h 2314576"/>
                <a:gd name="connsiteX147" fmla="*/ 333506 w 2321849"/>
                <a:gd name="connsiteY147" fmla="*/ 1857376 h 2314576"/>
                <a:gd name="connsiteX148" fmla="*/ 293024 w 2321849"/>
                <a:gd name="connsiteY148" fmla="*/ 1807370 h 2314576"/>
                <a:gd name="connsiteX149" fmla="*/ 250162 w 2321849"/>
                <a:gd name="connsiteY149" fmla="*/ 1814513 h 2314576"/>
                <a:gd name="connsiteX150" fmla="*/ 209681 w 2321849"/>
                <a:gd name="connsiteY150" fmla="*/ 1828801 h 2314576"/>
                <a:gd name="connsiteX151" fmla="*/ 143006 w 2321849"/>
                <a:gd name="connsiteY151" fmla="*/ 1838326 h 2314576"/>
                <a:gd name="connsiteX152" fmla="*/ 97762 w 2321849"/>
                <a:gd name="connsiteY152" fmla="*/ 1835945 h 2314576"/>
                <a:gd name="connsiteX153" fmla="*/ 78712 w 2321849"/>
                <a:gd name="connsiteY153" fmla="*/ 1821657 h 2314576"/>
                <a:gd name="connsiteX154" fmla="*/ 78712 w 2321849"/>
                <a:gd name="connsiteY154" fmla="*/ 1793082 h 2314576"/>
                <a:gd name="connsiteX155" fmla="*/ 107287 w 2321849"/>
                <a:gd name="connsiteY155" fmla="*/ 1771651 h 2314576"/>
                <a:gd name="connsiteX156" fmla="*/ 164437 w 2321849"/>
                <a:gd name="connsiteY156" fmla="*/ 1728788 h 2314576"/>
                <a:gd name="connsiteX157" fmla="*/ 157293 w 2321849"/>
                <a:gd name="connsiteY157" fmla="*/ 1704976 h 2314576"/>
                <a:gd name="connsiteX158" fmla="*/ 135862 w 2321849"/>
                <a:gd name="connsiteY158" fmla="*/ 1695451 h 2314576"/>
                <a:gd name="connsiteX159" fmla="*/ 102524 w 2321849"/>
                <a:gd name="connsiteY159" fmla="*/ 1712120 h 2314576"/>
                <a:gd name="connsiteX160" fmla="*/ 83474 w 2321849"/>
                <a:gd name="connsiteY160" fmla="*/ 1740695 h 2314576"/>
                <a:gd name="connsiteX161" fmla="*/ 130 w 2321849"/>
                <a:gd name="connsiteY161" fmla="*/ 1740695 h 2314576"/>
                <a:gd name="connsiteX162" fmla="*/ 26324 w 2321849"/>
                <a:gd name="connsiteY162" fmla="*/ 0 h 2314576"/>
                <a:gd name="connsiteX163" fmla="*/ 1614618 w 2321849"/>
                <a:gd name="connsiteY163" fmla="*/ 4763 h 2314576"/>
                <a:gd name="connsiteX0" fmla="*/ 1614618 w 2321849"/>
                <a:gd name="connsiteY0" fmla="*/ 4763 h 2314576"/>
                <a:gd name="connsiteX1" fmla="*/ 1690819 w 2321849"/>
                <a:gd name="connsiteY1" fmla="*/ 150021 h 2314576"/>
                <a:gd name="connsiteX2" fmla="*/ 1667007 w 2321849"/>
                <a:gd name="connsiteY2" fmla="*/ 264321 h 2314576"/>
                <a:gd name="connsiteX3" fmla="*/ 1595569 w 2321849"/>
                <a:gd name="connsiteY3" fmla="*/ 359571 h 2314576"/>
                <a:gd name="connsiteX4" fmla="*/ 1562232 w 2321849"/>
                <a:gd name="connsiteY4" fmla="*/ 492921 h 2314576"/>
                <a:gd name="connsiteX5" fmla="*/ 1524132 w 2321849"/>
                <a:gd name="connsiteY5" fmla="*/ 564358 h 2314576"/>
                <a:gd name="connsiteX6" fmla="*/ 1500318 w 2321849"/>
                <a:gd name="connsiteY6" fmla="*/ 673895 h 2314576"/>
                <a:gd name="connsiteX7" fmla="*/ 1457456 w 2321849"/>
                <a:gd name="connsiteY7" fmla="*/ 714376 h 2314576"/>
                <a:gd name="connsiteX8" fmla="*/ 1459837 w 2321849"/>
                <a:gd name="connsiteY8" fmla="*/ 757238 h 2314576"/>
                <a:gd name="connsiteX9" fmla="*/ 1497937 w 2321849"/>
                <a:gd name="connsiteY9" fmla="*/ 785813 h 2314576"/>
                <a:gd name="connsiteX10" fmla="*/ 1547943 w 2321849"/>
                <a:gd name="connsiteY10" fmla="*/ 840582 h 2314576"/>
                <a:gd name="connsiteX11" fmla="*/ 1578899 w 2321849"/>
                <a:gd name="connsiteY11" fmla="*/ 931070 h 2314576"/>
                <a:gd name="connsiteX12" fmla="*/ 1576518 w 2321849"/>
                <a:gd name="connsiteY12" fmla="*/ 1000126 h 2314576"/>
                <a:gd name="connsiteX13" fmla="*/ 1569374 w 2321849"/>
                <a:gd name="connsiteY13" fmla="*/ 1062038 h 2314576"/>
                <a:gd name="connsiteX14" fmla="*/ 1593187 w 2321849"/>
                <a:gd name="connsiteY14" fmla="*/ 1121570 h 2314576"/>
                <a:gd name="connsiteX15" fmla="*/ 1626524 w 2321849"/>
                <a:gd name="connsiteY15" fmla="*/ 1193007 h 2314576"/>
                <a:gd name="connsiteX16" fmla="*/ 1638431 w 2321849"/>
                <a:gd name="connsiteY16" fmla="*/ 1231107 h 2314576"/>
                <a:gd name="connsiteX17" fmla="*/ 1631287 w 2321849"/>
                <a:gd name="connsiteY17" fmla="*/ 1271588 h 2314576"/>
                <a:gd name="connsiteX18" fmla="*/ 1593187 w 2321849"/>
                <a:gd name="connsiteY18" fmla="*/ 1288257 h 2314576"/>
                <a:gd name="connsiteX19" fmla="*/ 1552706 w 2321849"/>
                <a:gd name="connsiteY19" fmla="*/ 1302545 h 2314576"/>
                <a:gd name="connsiteX20" fmla="*/ 1528893 w 2321849"/>
                <a:gd name="connsiteY20" fmla="*/ 1347788 h 2314576"/>
                <a:gd name="connsiteX21" fmla="*/ 1569374 w 2321849"/>
                <a:gd name="connsiteY21" fmla="*/ 1333501 h 2314576"/>
                <a:gd name="connsiteX22" fmla="*/ 1597949 w 2321849"/>
                <a:gd name="connsiteY22" fmla="*/ 1321595 h 2314576"/>
                <a:gd name="connsiteX23" fmla="*/ 1605093 w 2321849"/>
                <a:gd name="connsiteY23" fmla="*/ 1366838 h 2314576"/>
                <a:gd name="connsiteX24" fmla="*/ 1628906 w 2321849"/>
                <a:gd name="connsiteY24" fmla="*/ 1383507 h 2314576"/>
                <a:gd name="connsiteX25" fmla="*/ 1676531 w 2321849"/>
                <a:gd name="connsiteY25" fmla="*/ 1371601 h 2314576"/>
                <a:gd name="connsiteX26" fmla="*/ 1688437 w 2321849"/>
                <a:gd name="connsiteY26" fmla="*/ 1393032 h 2314576"/>
                <a:gd name="connsiteX27" fmla="*/ 1745587 w 2321849"/>
                <a:gd name="connsiteY27" fmla="*/ 1383507 h 2314576"/>
                <a:gd name="connsiteX28" fmla="*/ 1745587 w 2321849"/>
                <a:gd name="connsiteY28" fmla="*/ 1412082 h 2314576"/>
                <a:gd name="connsiteX29" fmla="*/ 1774162 w 2321849"/>
                <a:gd name="connsiteY29" fmla="*/ 1423988 h 2314576"/>
                <a:gd name="connsiteX30" fmla="*/ 1776543 w 2321849"/>
                <a:gd name="connsiteY30" fmla="*/ 1457326 h 2314576"/>
                <a:gd name="connsiteX31" fmla="*/ 1783687 w 2321849"/>
                <a:gd name="connsiteY31" fmla="*/ 1490663 h 2314576"/>
                <a:gd name="connsiteX32" fmla="*/ 1828931 w 2321849"/>
                <a:gd name="connsiteY32" fmla="*/ 1514476 h 2314576"/>
                <a:gd name="connsiteX33" fmla="*/ 1869412 w 2321849"/>
                <a:gd name="connsiteY33" fmla="*/ 1509713 h 2314576"/>
                <a:gd name="connsiteX34" fmla="*/ 1850362 w 2321849"/>
                <a:gd name="connsiteY34" fmla="*/ 1554957 h 2314576"/>
                <a:gd name="connsiteX35" fmla="*/ 1843218 w 2321849"/>
                <a:gd name="connsiteY35" fmla="*/ 1588295 h 2314576"/>
                <a:gd name="connsiteX36" fmla="*/ 1843218 w 2321849"/>
                <a:gd name="connsiteY36" fmla="*/ 1588295 h 2314576"/>
                <a:gd name="connsiteX37" fmla="*/ 1890843 w 2321849"/>
                <a:gd name="connsiteY37" fmla="*/ 1652588 h 2314576"/>
                <a:gd name="connsiteX38" fmla="*/ 1933706 w 2321849"/>
                <a:gd name="connsiteY38" fmla="*/ 1740695 h 2314576"/>
                <a:gd name="connsiteX39" fmla="*/ 1978949 w 2321849"/>
                <a:gd name="connsiteY39" fmla="*/ 1781176 h 2314576"/>
                <a:gd name="connsiteX40" fmla="*/ 2024193 w 2321849"/>
                <a:gd name="connsiteY40" fmla="*/ 1814513 h 2314576"/>
                <a:gd name="connsiteX41" fmla="*/ 2081343 w 2321849"/>
                <a:gd name="connsiteY41" fmla="*/ 1852613 h 2314576"/>
                <a:gd name="connsiteX42" fmla="*/ 2117062 w 2321849"/>
                <a:gd name="connsiteY42" fmla="*/ 1902620 h 2314576"/>
                <a:gd name="connsiteX43" fmla="*/ 2157543 w 2321849"/>
                <a:gd name="connsiteY43" fmla="*/ 1926432 h 2314576"/>
                <a:gd name="connsiteX44" fmla="*/ 2212312 w 2321849"/>
                <a:gd name="connsiteY44" fmla="*/ 1955007 h 2314576"/>
                <a:gd name="connsiteX45" fmla="*/ 2264699 w 2321849"/>
                <a:gd name="connsiteY45" fmla="*/ 1993107 h 2314576"/>
                <a:gd name="connsiteX46" fmla="*/ 2309943 w 2321849"/>
                <a:gd name="connsiteY46" fmla="*/ 2038351 h 2314576"/>
                <a:gd name="connsiteX47" fmla="*/ 2321849 w 2321849"/>
                <a:gd name="connsiteY47" fmla="*/ 2074070 h 2314576"/>
                <a:gd name="connsiteX48" fmla="*/ 2286131 w 2321849"/>
                <a:gd name="connsiteY48" fmla="*/ 2090738 h 2314576"/>
                <a:gd name="connsiteX49" fmla="*/ 2217074 w 2321849"/>
                <a:gd name="connsiteY49" fmla="*/ 2085976 h 2314576"/>
                <a:gd name="connsiteX50" fmla="*/ 2171831 w 2321849"/>
                <a:gd name="connsiteY50" fmla="*/ 2064545 h 2314576"/>
                <a:gd name="connsiteX51" fmla="*/ 2131349 w 2321849"/>
                <a:gd name="connsiteY51" fmla="*/ 2028826 h 2314576"/>
                <a:gd name="connsiteX52" fmla="*/ 2102774 w 2321849"/>
                <a:gd name="connsiteY52" fmla="*/ 2047876 h 2314576"/>
                <a:gd name="connsiteX53" fmla="*/ 2071818 w 2321849"/>
                <a:gd name="connsiteY53" fmla="*/ 2016920 h 2314576"/>
                <a:gd name="connsiteX54" fmla="*/ 2038481 w 2321849"/>
                <a:gd name="connsiteY54" fmla="*/ 1993107 h 2314576"/>
                <a:gd name="connsiteX55" fmla="*/ 2019431 w 2321849"/>
                <a:gd name="connsiteY55" fmla="*/ 1995488 h 2314576"/>
                <a:gd name="connsiteX56" fmla="*/ 1983712 w 2321849"/>
                <a:gd name="connsiteY56" fmla="*/ 1978820 h 2314576"/>
                <a:gd name="connsiteX57" fmla="*/ 1964662 w 2321849"/>
                <a:gd name="connsiteY57" fmla="*/ 1983582 h 2314576"/>
                <a:gd name="connsiteX58" fmla="*/ 1936087 w 2321849"/>
                <a:gd name="connsiteY58" fmla="*/ 2000251 h 2314576"/>
                <a:gd name="connsiteX59" fmla="*/ 1926562 w 2321849"/>
                <a:gd name="connsiteY59" fmla="*/ 1966913 h 2314576"/>
                <a:gd name="connsiteX60" fmla="*/ 1919418 w 2321849"/>
                <a:gd name="connsiteY60" fmla="*/ 1931195 h 2314576"/>
                <a:gd name="connsiteX61" fmla="*/ 1907512 w 2321849"/>
                <a:gd name="connsiteY61" fmla="*/ 1916907 h 2314576"/>
                <a:gd name="connsiteX62" fmla="*/ 1883699 w 2321849"/>
                <a:gd name="connsiteY62" fmla="*/ 1931195 h 2314576"/>
                <a:gd name="connsiteX63" fmla="*/ 1850362 w 2321849"/>
                <a:gd name="connsiteY63" fmla="*/ 1924051 h 2314576"/>
                <a:gd name="connsiteX64" fmla="*/ 1805118 w 2321849"/>
                <a:gd name="connsiteY64" fmla="*/ 1928813 h 2314576"/>
                <a:gd name="connsiteX65" fmla="*/ 1797974 w 2321849"/>
                <a:gd name="connsiteY65" fmla="*/ 1907382 h 2314576"/>
                <a:gd name="connsiteX66" fmla="*/ 1793212 w 2321849"/>
                <a:gd name="connsiteY66" fmla="*/ 1878807 h 2314576"/>
                <a:gd name="connsiteX67" fmla="*/ 1783687 w 2321849"/>
                <a:gd name="connsiteY67" fmla="*/ 1864520 h 2314576"/>
                <a:gd name="connsiteX68" fmla="*/ 1764637 w 2321849"/>
                <a:gd name="connsiteY68" fmla="*/ 1900238 h 2314576"/>
                <a:gd name="connsiteX69" fmla="*/ 1740824 w 2321849"/>
                <a:gd name="connsiteY69" fmla="*/ 1902620 h 2314576"/>
                <a:gd name="connsiteX70" fmla="*/ 1728918 w 2321849"/>
                <a:gd name="connsiteY70" fmla="*/ 1931195 h 2314576"/>
                <a:gd name="connsiteX71" fmla="*/ 1669387 w 2321849"/>
                <a:gd name="connsiteY71" fmla="*/ 1947863 h 2314576"/>
                <a:gd name="connsiteX72" fmla="*/ 1633668 w 2321849"/>
                <a:gd name="connsiteY72" fmla="*/ 1957388 h 2314576"/>
                <a:gd name="connsiteX73" fmla="*/ 1612237 w 2321849"/>
                <a:gd name="connsiteY73" fmla="*/ 1993107 h 2314576"/>
                <a:gd name="connsiteX74" fmla="*/ 1614618 w 2321849"/>
                <a:gd name="connsiteY74" fmla="*/ 2043113 h 2314576"/>
                <a:gd name="connsiteX75" fmla="*/ 1595568 w 2321849"/>
                <a:gd name="connsiteY75" fmla="*/ 2085976 h 2314576"/>
                <a:gd name="connsiteX76" fmla="*/ 1562231 w 2321849"/>
                <a:gd name="connsiteY76" fmla="*/ 2081213 h 2314576"/>
                <a:gd name="connsiteX77" fmla="*/ 1536037 w 2321849"/>
                <a:gd name="connsiteY77" fmla="*/ 2035970 h 2314576"/>
                <a:gd name="connsiteX78" fmla="*/ 1514606 w 2321849"/>
                <a:gd name="connsiteY78" fmla="*/ 2021682 h 2314576"/>
                <a:gd name="connsiteX79" fmla="*/ 1464599 w 2321849"/>
                <a:gd name="connsiteY79" fmla="*/ 2040732 h 2314576"/>
                <a:gd name="connsiteX80" fmla="*/ 1462218 w 2321849"/>
                <a:gd name="connsiteY80" fmla="*/ 2100263 h 2314576"/>
                <a:gd name="connsiteX81" fmla="*/ 1447931 w 2321849"/>
                <a:gd name="connsiteY81" fmla="*/ 2114551 h 2314576"/>
                <a:gd name="connsiteX82" fmla="*/ 1428881 w 2321849"/>
                <a:gd name="connsiteY82" fmla="*/ 2100263 h 2314576"/>
                <a:gd name="connsiteX83" fmla="*/ 1412212 w 2321849"/>
                <a:gd name="connsiteY83" fmla="*/ 2085976 h 2314576"/>
                <a:gd name="connsiteX84" fmla="*/ 1386018 w 2321849"/>
                <a:gd name="connsiteY84" fmla="*/ 2102645 h 2314576"/>
                <a:gd name="connsiteX85" fmla="*/ 1381256 w 2321849"/>
                <a:gd name="connsiteY85" fmla="*/ 2162176 h 2314576"/>
                <a:gd name="connsiteX86" fmla="*/ 1374112 w 2321849"/>
                <a:gd name="connsiteY86" fmla="*/ 2214563 h 2314576"/>
                <a:gd name="connsiteX87" fmla="*/ 1347918 w 2321849"/>
                <a:gd name="connsiteY87" fmla="*/ 2238376 h 2314576"/>
                <a:gd name="connsiteX88" fmla="*/ 1324106 w 2321849"/>
                <a:gd name="connsiteY88" fmla="*/ 2226470 h 2314576"/>
                <a:gd name="connsiteX89" fmla="*/ 1309818 w 2321849"/>
                <a:gd name="connsiteY89" fmla="*/ 2257426 h 2314576"/>
                <a:gd name="connsiteX90" fmla="*/ 1288387 w 2321849"/>
                <a:gd name="connsiteY90" fmla="*/ 2262188 h 2314576"/>
                <a:gd name="connsiteX91" fmla="*/ 1264574 w 2321849"/>
                <a:gd name="connsiteY91" fmla="*/ 2235995 h 2314576"/>
                <a:gd name="connsiteX92" fmla="*/ 1288387 w 2321849"/>
                <a:gd name="connsiteY92" fmla="*/ 2202657 h 2314576"/>
                <a:gd name="connsiteX93" fmla="*/ 1290768 w 2321849"/>
                <a:gd name="connsiteY93" fmla="*/ 2181226 h 2314576"/>
                <a:gd name="connsiteX94" fmla="*/ 1286006 w 2321849"/>
                <a:gd name="connsiteY94" fmla="*/ 2155032 h 2314576"/>
                <a:gd name="connsiteX95" fmla="*/ 1266956 w 2321849"/>
                <a:gd name="connsiteY95" fmla="*/ 2135982 h 2314576"/>
                <a:gd name="connsiteX96" fmla="*/ 1226474 w 2321849"/>
                <a:gd name="connsiteY96" fmla="*/ 2155032 h 2314576"/>
                <a:gd name="connsiteX97" fmla="*/ 1147893 w 2321849"/>
                <a:gd name="connsiteY97" fmla="*/ 2150270 h 2314576"/>
                <a:gd name="connsiteX98" fmla="*/ 1095506 w 2321849"/>
                <a:gd name="connsiteY98" fmla="*/ 2155032 h 2314576"/>
                <a:gd name="connsiteX99" fmla="*/ 1093124 w 2321849"/>
                <a:gd name="connsiteY99" fmla="*/ 2138363 h 2314576"/>
                <a:gd name="connsiteX100" fmla="*/ 1057406 w 2321849"/>
                <a:gd name="connsiteY100" fmla="*/ 2159795 h 2314576"/>
                <a:gd name="connsiteX101" fmla="*/ 1021687 w 2321849"/>
                <a:gd name="connsiteY101" fmla="*/ 2193132 h 2314576"/>
                <a:gd name="connsiteX102" fmla="*/ 997874 w 2321849"/>
                <a:gd name="connsiteY102" fmla="*/ 2221707 h 2314576"/>
                <a:gd name="connsiteX103" fmla="*/ 976443 w 2321849"/>
                <a:gd name="connsiteY103" fmla="*/ 2283620 h 2314576"/>
                <a:gd name="connsiteX104" fmla="*/ 952631 w 2321849"/>
                <a:gd name="connsiteY104" fmla="*/ 2314576 h 2314576"/>
                <a:gd name="connsiteX105" fmla="*/ 931199 w 2321849"/>
                <a:gd name="connsiteY105" fmla="*/ 2307432 h 2314576"/>
                <a:gd name="connsiteX106" fmla="*/ 912149 w 2321849"/>
                <a:gd name="connsiteY106" fmla="*/ 2259807 h 2314576"/>
                <a:gd name="connsiteX107" fmla="*/ 909768 w 2321849"/>
                <a:gd name="connsiteY107" fmla="*/ 2209801 h 2314576"/>
                <a:gd name="connsiteX108" fmla="*/ 893099 w 2321849"/>
                <a:gd name="connsiteY108" fmla="*/ 2181226 h 2314576"/>
                <a:gd name="connsiteX109" fmla="*/ 852618 w 2321849"/>
                <a:gd name="connsiteY109" fmla="*/ 2147888 h 2314576"/>
                <a:gd name="connsiteX110" fmla="*/ 814518 w 2321849"/>
                <a:gd name="connsiteY110" fmla="*/ 2126457 h 2314576"/>
                <a:gd name="connsiteX111" fmla="*/ 795468 w 2321849"/>
                <a:gd name="connsiteY111" fmla="*/ 2097882 h 2314576"/>
                <a:gd name="connsiteX112" fmla="*/ 785943 w 2321849"/>
                <a:gd name="connsiteY112" fmla="*/ 2083595 h 2314576"/>
                <a:gd name="connsiteX113" fmla="*/ 771656 w 2321849"/>
                <a:gd name="connsiteY113" fmla="*/ 2069307 h 2314576"/>
                <a:gd name="connsiteX114" fmla="*/ 757368 w 2321849"/>
                <a:gd name="connsiteY114" fmla="*/ 2066926 h 2314576"/>
                <a:gd name="connsiteX115" fmla="*/ 724031 w 2321849"/>
                <a:gd name="connsiteY115" fmla="*/ 2057401 h 2314576"/>
                <a:gd name="connsiteX116" fmla="*/ 714506 w 2321849"/>
                <a:gd name="connsiteY116" fmla="*/ 2050257 h 2314576"/>
                <a:gd name="connsiteX117" fmla="*/ 714506 w 2321849"/>
                <a:gd name="connsiteY117" fmla="*/ 2050257 h 2314576"/>
                <a:gd name="connsiteX118" fmla="*/ 766893 w 2321849"/>
                <a:gd name="connsiteY118" fmla="*/ 2043113 h 2314576"/>
                <a:gd name="connsiteX119" fmla="*/ 766893 w 2321849"/>
                <a:gd name="connsiteY119" fmla="*/ 2043113 h 2314576"/>
                <a:gd name="connsiteX120" fmla="*/ 797849 w 2321849"/>
                <a:gd name="connsiteY120" fmla="*/ 2033588 h 2314576"/>
                <a:gd name="connsiteX121" fmla="*/ 821662 w 2321849"/>
                <a:gd name="connsiteY121" fmla="*/ 2031207 h 2314576"/>
                <a:gd name="connsiteX122" fmla="*/ 840712 w 2321849"/>
                <a:gd name="connsiteY122" fmla="*/ 2016920 h 2314576"/>
                <a:gd name="connsiteX123" fmla="*/ 804993 w 2321849"/>
                <a:gd name="connsiteY123" fmla="*/ 1981201 h 2314576"/>
                <a:gd name="connsiteX124" fmla="*/ 795468 w 2321849"/>
                <a:gd name="connsiteY124" fmla="*/ 1962151 h 2314576"/>
                <a:gd name="connsiteX125" fmla="*/ 785943 w 2321849"/>
                <a:gd name="connsiteY125" fmla="*/ 1952626 h 2314576"/>
                <a:gd name="connsiteX126" fmla="*/ 766893 w 2321849"/>
                <a:gd name="connsiteY126" fmla="*/ 1943101 h 2314576"/>
                <a:gd name="connsiteX127" fmla="*/ 750224 w 2321849"/>
                <a:gd name="connsiteY127" fmla="*/ 1947863 h 2314576"/>
                <a:gd name="connsiteX128" fmla="*/ 709743 w 2321849"/>
                <a:gd name="connsiteY128" fmla="*/ 1962151 h 2314576"/>
                <a:gd name="connsiteX129" fmla="*/ 716887 w 2321849"/>
                <a:gd name="connsiteY129" fmla="*/ 1931195 h 2314576"/>
                <a:gd name="connsiteX130" fmla="*/ 738318 w 2321849"/>
                <a:gd name="connsiteY130" fmla="*/ 1900238 h 2314576"/>
                <a:gd name="connsiteX131" fmla="*/ 707362 w 2321849"/>
                <a:gd name="connsiteY131" fmla="*/ 1876426 h 2314576"/>
                <a:gd name="connsiteX132" fmla="*/ 685931 w 2321849"/>
                <a:gd name="connsiteY132" fmla="*/ 1862138 h 2314576"/>
                <a:gd name="connsiteX133" fmla="*/ 652593 w 2321849"/>
                <a:gd name="connsiteY133" fmla="*/ 1866901 h 2314576"/>
                <a:gd name="connsiteX134" fmla="*/ 633543 w 2321849"/>
                <a:gd name="connsiteY134" fmla="*/ 1878807 h 2314576"/>
                <a:gd name="connsiteX135" fmla="*/ 609731 w 2321849"/>
                <a:gd name="connsiteY135" fmla="*/ 1905001 h 2314576"/>
                <a:gd name="connsiteX136" fmla="*/ 609731 w 2321849"/>
                <a:gd name="connsiteY136" fmla="*/ 1928813 h 2314576"/>
                <a:gd name="connsiteX137" fmla="*/ 588299 w 2321849"/>
                <a:gd name="connsiteY137" fmla="*/ 1950245 h 2314576"/>
                <a:gd name="connsiteX138" fmla="*/ 552581 w 2321849"/>
                <a:gd name="connsiteY138" fmla="*/ 1959770 h 2314576"/>
                <a:gd name="connsiteX139" fmla="*/ 540674 w 2321849"/>
                <a:gd name="connsiteY139" fmla="*/ 1971676 h 2314576"/>
                <a:gd name="connsiteX140" fmla="*/ 502574 w 2321849"/>
                <a:gd name="connsiteY140" fmla="*/ 1974057 h 2314576"/>
                <a:gd name="connsiteX141" fmla="*/ 454949 w 2321849"/>
                <a:gd name="connsiteY141" fmla="*/ 1983582 h 2314576"/>
                <a:gd name="connsiteX142" fmla="*/ 426374 w 2321849"/>
                <a:gd name="connsiteY142" fmla="*/ 1995488 h 2314576"/>
                <a:gd name="connsiteX143" fmla="*/ 402562 w 2321849"/>
                <a:gd name="connsiteY143" fmla="*/ 1985963 h 2314576"/>
                <a:gd name="connsiteX144" fmla="*/ 376368 w 2321849"/>
                <a:gd name="connsiteY144" fmla="*/ 1981201 h 2314576"/>
                <a:gd name="connsiteX145" fmla="*/ 354937 w 2321849"/>
                <a:gd name="connsiteY145" fmla="*/ 1959770 h 2314576"/>
                <a:gd name="connsiteX146" fmla="*/ 343031 w 2321849"/>
                <a:gd name="connsiteY146" fmla="*/ 1919288 h 2314576"/>
                <a:gd name="connsiteX147" fmla="*/ 350174 w 2321849"/>
                <a:gd name="connsiteY147" fmla="*/ 1878807 h 2314576"/>
                <a:gd name="connsiteX148" fmla="*/ 333506 w 2321849"/>
                <a:gd name="connsiteY148" fmla="*/ 1857376 h 2314576"/>
                <a:gd name="connsiteX149" fmla="*/ 293024 w 2321849"/>
                <a:gd name="connsiteY149" fmla="*/ 1807370 h 2314576"/>
                <a:gd name="connsiteX150" fmla="*/ 250162 w 2321849"/>
                <a:gd name="connsiteY150" fmla="*/ 1814513 h 2314576"/>
                <a:gd name="connsiteX151" fmla="*/ 209681 w 2321849"/>
                <a:gd name="connsiteY151" fmla="*/ 1828801 h 2314576"/>
                <a:gd name="connsiteX152" fmla="*/ 143006 w 2321849"/>
                <a:gd name="connsiteY152" fmla="*/ 1838326 h 2314576"/>
                <a:gd name="connsiteX153" fmla="*/ 97762 w 2321849"/>
                <a:gd name="connsiteY153" fmla="*/ 1835945 h 2314576"/>
                <a:gd name="connsiteX154" fmla="*/ 78712 w 2321849"/>
                <a:gd name="connsiteY154" fmla="*/ 1821657 h 2314576"/>
                <a:gd name="connsiteX155" fmla="*/ 78712 w 2321849"/>
                <a:gd name="connsiteY155" fmla="*/ 1793082 h 2314576"/>
                <a:gd name="connsiteX156" fmla="*/ 107287 w 2321849"/>
                <a:gd name="connsiteY156" fmla="*/ 1771651 h 2314576"/>
                <a:gd name="connsiteX157" fmla="*/ 164437 w 2321849"/>
                <a:gd name="connsiteY157" fmla="*/ 1728788 h 2314576"/>
                <a:gd name="connsiteX158" fmla="*/ 157293 w 2321849"/>
                <a:gd name="connsiteY158" fmla="*/ 1704976 h 2314576"/>
                <a:gd name="connsiteX159" fmla="*/ 135862 w 2321849"/>
                <a:gd name="connsiteY159" fmla="*/ 1695451 h 2314576"/>
                <a:gd name="connsiteX160" fmla="*/ 102524 w 2321849"/>
                <a:gd name="connsiteY160" fmla="*/ 1712120 h 2314576"/>
                <a:gd name="connsiteX161" fmla="*/ 83474 w 2321849"/>
                <a:gd name="connsiteY161" fmla="*/ 1740695 h 2314576"/>
                <a:gd name="connsiteX162" fmla="*/ 130 w 2321849"/>
                <a:gd name="connsiteY162" fmla="*/ 1740695 h 2314576"/>
                <a:gd name="connsiteX163" fmla="*/ 26324 w 2321849"/>
                <a:gd name="connsiteY163" fmla="*/ 0 h 2314576"/>
                <a:gd name="connsiteX164" fmla="*/ 1614618 w 2321849"/>
                <a:gd name="connsiteY164" fmla="*/ 4763 h 2314576"/>
                <a:gd name="connsiteX0" fmla="*/ 1614618 w 2321849"/>
                <a:gd name="connsiteY0" fmla="*/ 4763 h 2314576"/>
                <a:gd name="connsiteX1" fmla="*/ 1676532 w 2321849"/>
                <a:gd name="connsiteY1" fmla="*/ 35721 h 2314576"/>
                <a:gd name="connsiteX2" fmla="*/ 1690819 w 2321849"/>
                <a:gd name="connsiteY2" fmla="*/ 150021 h 2314576"/>
                <a:gd name="connsiteX3" fmla="*/ 1667007 w 2321849"/>
                <a:gd name="connsiteY3" fmla="*/ 264321 h 2314576"/>
                <a:gd name="connsiteX4" fmla="*/ 1595569 w 2321849"/>
                <a:gd name="connsiteY4" fmla="*/ 359571 h 2314576"/>
                <a:gd name="connsiteX5" fmla="*/ 1562232 w 2321849"/>
                <a:gd name="connsiteY5" fmla="*/ 492921 h 2314576"/>
                <a:gd name="connsiteX6" fmla="*/ 1524132 w 2321849"/>
                <a:gd name="connsiteY6" fmla="*/ 564358 h 2314576"/>
                <a:gd name="connsiteX7" fmla="*/ 1500318 w 2321849"/>
                <a:gd name="connsiteY7" fmla="*/ 673895 h 2314576"/>
                <a:gd name="connsiteX8" fmla="*/ 1457456 w 2321849"/>
                <a:gd name="connsiteY8" fmla="*/ 714376 h 2314576"/>
                <a:gd name="connsiteX9" fmla="*/ 1459837 w 2321849"/>
                <a:gd name="connsiteY9" fmla="*/ 757238 h 2314576"/>
                <a:gd name="connsiteX10" fmla="*/ 1497937 w 2321849"/>
                <a:gd name="connsiteY10" fmla="*/ 785813 h 2314576"/>
                <a:gd name="connsiteX11" fmla="*/ 1547943 w 2321849"/>
                <a:gd name="connsiteY11" fmla="*/ 840582 h 2314576"/>
                <a:gd name="connsiteX12" fmla="*/ 1578899 w 2321849"/>
                <a:gd name="connsiteY12" fmla="*/ 931070 h 2314576"/>
                <a:gd name="connsiteX13" fmla="*/ 1576518 w 2321849"/>
                <a:gd name="connsiteY13" fmla="*/ 1000126 h 2314576"/>
                <a:gd name="connsiteX14" fmla="*/ 1569374 w 2321849"/>
                <a:gd name="connsiteY14" fmla="*/ 1062038 h 2314576"/>
                <a:gd name="connsiteX15" fmla="*/ 1593187 w 2321849"/>
                <a:gd name="connsiteY15" fmla="*/ 1121570 h 2314576"/>
                <a:gd name="connsiteX16" fmla="*/ 1626524 w 2321849"/>
                <a:gd name="connsiteY16" fmla="*/ 1193007 h 2314576"/>
                <a:gd name="connsiteX17" fmla="*/ 1638431 w 2321849"/>
                <a:gd name="connsiteY17" fmla="*/ 1231107 h 2314576"/>
                <a:gd name="connsiteX18" fmla="*/ 1631287 w 2321849"/>
                <a:gd name="connsiteY18" fmla="*/ 1271588 h 2314576"/>
                <a:gd name="connsiteX19" fmla="*/ 1593187 w 2321849"/>
                <a:gd name="connsiteY19" fmla="*/ 1288257 h 2314576"/>
                <a:gd name="connsiteX20" fmla="*/ 1552706 w 2321849"/>
                <a:gd name="connsiteY20" fmla="*/ 1302545 h 2314576"/>
                <a:gd name="connsiteX21" fmla="*/ 1528893 w 2321849"/>
                <a:gd name="connsiteY21" fmla="*/ 1347788 h 2314576"/>
                <a:gd name="connsiteX22" fmla="*/ 1569374 w 2321849"/>
                <a:gd name="connsiteY22" fmla="*/ 1333501 h 2314576"/>
                <a:gd name="connsiteX23" fmla="*/ 1597949 w 2321849"/>
                <a:gd name="connsiteY23" fmla="*/ 1321595 h 2314576"/>
                <a:gd name="connsiteX24" fmla="*/ 1605093 w 2321849"/>
                <a:gd name="connsiteY24" fmla="*/ 1366838 h 2314576"/>
                <a:gd name="connsiteX25" fmla="*/ 1628906 w 2321849"/>
                <a:gd name="connsiteY25" fmla="*/ 1383507 h 2314576"/>
                <a:gd name="connsiteX26" fmla="*/ 1676531 w 2321849"/>
                <a:gd name="connsiteY26" fmla="*/ 1371601 h 2314576"/>
                <a:gd name="connsiteX27" fmla="*/ 1688437 w 2321849"/>
                <a:gd name="connsiteY27" fmla="*/ 1393032 h 2314576"/>
                <a:gd name="connsiteX28" fmla="*/ 1745587 w 2321849"/>
                <a:gd name="connsiteY28" fmla="*/ 1383507 h 2314576"/>
                <a:gd name="connsiteX29" fmla="*/ 1745587 w 2321849"/>
                <a:gd name="connsiteY29" fmla="*/ 1412082 h 2314576"/>
                <a:gd name="connsiteX30" fmla="*/ 1774162 w 2321849"/>
                <a:gd name="connsiteY30" fmla="*/ 1423988 h 2314576"/>
                <a:gd name="connsiteX31" fmla="*/ 1776543 w 2321849"/>
                <a:gd name="connsiteY31" fmla="*/ 1457326 h 2314576"/>
                <a:gd name="connsiteX32" fmla="*/ 1783687 w 2321849"/>
                <a:gd name="connsiteY32" fmla="*/ 1490663 h 2314576"/>
                <a:gd name="connsiteX33" fmla="*/ 1828931 w 2321849"/>
                <a:gd name="connsiteY33" fmla="*/ 1514476 h 2314576"/>
                <a:gd name="connsiteX34" fmla="*/ 1869412 w 2321849"/>
                <a:gd name="connsiteY34" fmla="*/ 1509713 h 2314576"/>
                <a:gd name="connsiteX35" fmla="*/ 1850362 w 2321849"/>
                <a:gd name="connsiteY35" fmla="*/ 1554957 h 2314576"/>
                <a:gd name="connsiteX36" fmla="*/ 1843218 w 2321849"/>
                <a:gd name="connsiteY36" fmla="*/ 1588295 h 2314576"/>
                <a:gd name="connsiteX37" fmla="*/ 1843218 w 2321849"/>
                <a:gd name="connsiteY37" fmla="*/ 1588295 h 2314576"/>
                <a:gd name="connsiteX38" fmla="*/ 1890843 w 2321849"/>
                <a:gd name="connsiteY38" fmla="*/ 1652588 h 2314576"/>
                <a:gd name="connsiteX39" fmla="*/ 1933706 w 2321849"/>
                <a:gd name="connsiteY39" fmla="*/ 1740695 h 2314576"/>
                <a:gd name="connsiteX40" fmla="*/ 1978949 w 2321849"/>
                <a:gd name="connsiteY40" fmla="*/ 1781176 h 2314576"/>
                <a:gd name="connsiteX41" fmla="*/ 2024193 w 2321849"/>
                <a:gd name="connsiteY41" fmla="*/ 1814513 h 2314576"/>
                <a:gd name="connsiteX42" fmla="*/ 2081343 w 2321849"/>
                <a:gd name="connsiteY42" fmla="*/ 1852613 h 2314576"/>
                <a:gd name="connsiteX43" fmla="*/ 2117062 w 2321849"/>
                <a:gd name="connsiteY43" fmla="*/ 1902620 h 2314576"/>
                <a:gd name="connsiteX44" fmla="*/ 2157543 w 2321849"/>
                <a:gd name="connsiteY44" fmla="*/ 1926432 h 2314576"/>
                <a:gd name="connsiteX45" fmla="*/ 2212312 w 2321849"/>
                <a:gd name="connsiteY45" fmla="*/ 1955007 h 2314576"/>
                <a:gd name="connsiteX46" fmla="*/ 2264699 w 2321849"/>
                <a:gd name="connsiteY46" fmla="*/ 1993107 h 2314576"/>
                <a:gd name="connsiteX47" fmla="*/ 2309943 w 2321849"/>
                <a:gd name="connsiteY47" fmla="*/ 2038351 h 2314576"/>
                <a:gd name="connsiteX48" fmla="*/ 2321849 w 2321849"/>
                <a:gd name="connsiteY48" fmla="*/ 2074070 h 2314576"/>
                <a:gd name="connsiteX49" fmla="*/ 2286131 w 2321849"/>
                <a:gd name="connsiteY49" fmla="*/ 2090738 h 2314576"/>
                <a:gd name="connsiteX50" fmla="*/ 2217074 w 2321849"/>
                <a:gd name="connsiteY50" fmla="*/ 2085976 h 2314576"/>
                <a:gd name="connsiteX51" fmla="*/ 2171831 w 2321849"/>
                <a:gd name="connsiteY51" fmla="*/ 2064545 h 2314576"/>
                <a:gd name="connsiteX52" fmla="*/ 2131349 w 2321849"/>
                <a:gd name="connsiteY52" fmla="*/ 2028826 h 2314576"/>
                <a:gd name="connsiteX53" fmla="*/ 2102774 w 2321849"/>
                <a:gd name="connsiteY53" fmla="*/ 2047876 h 2314576"/>
                <a:gd name="connsiteX54" fmla="*/ 2071818 w 2321849"/>
                <a:gd name="connsiteY54" fmla="*/ 2016920 h 2314576"/>
                <a:gd name="connsiteX55" fmla="*/ 2038481 w 2321849"/>
                <a:gd name="connsiteY55" fmla="*/ 1993107 h 2314576"/>
                <a:gd name="connsiteX56" fmla="*/ 2019431 w 2321849"/>
                <a:gd name="connsiteY56" fmla="*/ 1995488 h 2314576"/>
                <a:gd name="connsiteX57" fmla="*/ 1983712 w 2321849"/>
                <a:gd name="connsiteY57" fmla="*/ 1978820 h 2314576"/>
                <a:gd name="connsiteX58" fmla="*/ 1964662 w 2321849"/>
                <a:gd name="connsiteY58" fmla="*/ 1983582 h 2314576"/>
                <a:gd name="connsiteX59" fmla="*/ 1936087 w 2321849"/>
                <a:gd name="connsiteY59" fmla="*/ 2000251 h 2314576"/>
                <a:gd name="connsiteX60" fmla="*/ 1926562 w 2321849"/>
                <a:gd name="connsiteY60" fmla="*/ 1966913 h 2314576"/>
                <a:gd name="connsiteX61" fmla="*/ 1919418 w 2321849"/>
                <a:gd name="connsiteY61" fmla="*/ 1931195 h 2314576"/>
                <a:gd name="connsiteX62" fmla="*/ 1907512 w 2321849"/>
                <a:gd name="connsiteY62" fmla="*/ 1916907 h 2314576"/>
                <a:gd name="connsiteX63" fmla="*/ 1883699 w 2321849"/>
                <a:gd name="connsiteY63" fmla="*/ 1931195 h 2314576"/>
                <a:gd name="connsiteX64" fmla="*/ 1850362 w 2321849"/>
                <a:gd name="connsiteY64" fmla="*/ 1924051 h 2314576"/>
                <a:gd name="connsiteX65" fmla="*/ 1805118 w 2321849"/>
                <a:gd name="connsiteY65" fmla="*/ 1928813 h 2314576"/>
                <a:gd name="connsiteX66" fmla="*/ 1797974 w 2321849"/>
                <a:gd name="connsiteY66" fmla="*/ 1907382 h 2314576"/>
                <a:gd name="connsiteX67" fmla="*/ 1793212 w 2321849"/>
                <a:gd name="connsiteY67" fmla="*/ 1878807 h 2314576"/>
                <a:gd name="connsiteX68" fmla="*/ 1783687 w 2321849"/>
                <a:gd name="connsiteY68" fmla="*/ 1864520 h 2314576"/>
                <a:gd name="connsiteX69" fmla="*/ 1764637 w 2321849"/>
                <a:gd name="connsiteY69" fmla="*/ 1900238 h 2314576"/>
                <a:gd name="connsiteX70" fmla="*/ 1740824 w 2321849"/>
                <a:gd name="connsiteY70" fmla="*/ 1902620 h 2314576"/>
                <a:gd name="connsiteX71" fmla="*/ 1728918 w 2321849"/>
                <a:gd name="connsiteY71" fmla="*/ 1931195 h 2314576"/>
                <a:gd name="connsiteX72" fmla="*/ 1669387 w 2321849"/>
                <a:gd name="connsiteY72" fmla="*/ 1947863 h 2314576"/>
                <a:gd name="connsiteX73" fmla="*/ 1633668 w 2321849"/>
                <a:gd name="connsiteY73" fmla="*/ 1957388 h 2314576"/>
                <a:gd name="connsiteX74" fmla="*/ 1612237 w 2321849"/>
                <a:gd name="connsiteY74" fmla="*/ 1993107 h 2314576"/>
                <a:gd name="connsiteX75" fmla="*/ 1614618 w 2321849"/>
                <a:gd name="connsiteY75" fmla="*/ 2043113 h 2314576"/>
                <a:gd name="connsiteX76" fmla="*/ 1595568 w 2321849"/>
                <a:gd name="connsiteY76" fmla="*/ 2085976 h 2314576"/>
                <a:gd name="connsiteX77" fmla="*/ 1562231 w 2321849"/>
                <a:gd name="connsiteY77" fmla="*/ 2081213 h 2314576"/>
                <a:gd name="connsiteX78" fmla="*/ 1536037 w 2321849"/>
                <a:gd name="connsiteY78" fmla="*/ 2035970 h 2314576"/>
                <a:gd name="connsiteX79" fmla="*/ 1514606 w 2321849"/>
                <a:gd name="connsiteY79" fmla="*/ 2021682 h 2314576"/>
                <a:gd name="connsiteX80" fmla="*/ 1464599 w 2321849"/>
                <a:gd name="connsiteY80" fmla="*/ 2040732 h 2314576"/>
                <a:gd name="connsiteX81" fmla="*/ 1462218 w 2321849"/>
                <a:gd name="connsiteY81" fmla="*/ 2100263 h 2314576"/>
                <a:gd name="connsiteX82" fmla="*/ 1447931 w 2321849"/>
                <a:gd name="connsiteY82" fmla="*/ 2114551 h 2314576"/>
                <a:gd name="connsiteX83" fmla="*/ 1428881 w 2321849"/>
                <a:gd name="connsiteY83" fmla="*/ 2100263 h 2314576"/>
                <a:gd name="connsiteX84" fmla="*/ 1412212 w 2321849"/>
                <a:gd name="connsiteY84" fmla="*/ 2085976 h 2314576"/>
                <a:gd name="connsiteX85" fmla="*/ 1386018 w 2321849"/>
                <a:gd name="connsiteY85" fmla="*/ 2102645 h 2314576"/>
                <a:gd name="connsiteX86" fmla="*/ 1381256 w 2321849"/>
                <a:gd name="connsiteY86" fmla="*/ 2162176 h 2314576"/>
                <a:gd name="connsiteX87" fmla="*/ 1374112 w 2321849"/>
                <a:gd name="connsiteY87" fmla="*/ 2214563 h 2314576"/>
                <a:gd name="connsiteX88" fmla="*/ 1347918 w 2321849"/>
                <a:gd name="connsiteY88" fmla="*/ 2238376 h 2314576"/>
                <a:gd name="connsiteX89" fmla="*/ 1324106 w 2321849"/>
                <a:gd name="connsiteY89" fmla="*/ 2226470 h 2314576"/>
                <a:gd name="connsiteX90" fmla="*/ 1309818 w 2321849"/>
                <a:gd name="connsiteY90" fmla="*/ 2257426 h 2314576"/>
                <a:gd name="connsiteX91" fmla="*/ 1288387 w 2321849"/>
                <a:gd name="connsiteY91" fmla="*/ 2262188 h 2314576"/>
                <a:gd name="connsiteX92" fmla="*/ 1264574 w 2321849"/>
                <a:gd name="connsiteY92" fmla="*/ 2235995 h 2314576"/>
                <a:gd name="connsiteX93" fmla="*/ 1288387 w 2321849"/>
                <a:gd name="connsiteY93" fmla="*/ 2202657 h 2314576"/>
                <a:gd name="connsiteX94" fmla="*/ 1290768 w 2321849"/>
                <a:gd name="connsiteY94" fmla="*/ 2181226 h 2314576"/>
                <a:gd name="connsiteX95" fmla="*/ 1286006 w 2321849"/>
                <a:gd name="connsiteY95" fmla="*/ 2155032 h 2314576"/>
                <a:gd name="connsiteX96" fmla="*/ 1266956 w 2321849"/>
                <a:gd name="connsiteY96" fmla="*/ 2135982 h 2314576"/>
                <a:gd name="connsiteX97" fmla="*/ 1226474 w 2321849"/>
                <a:gd name="connsiteY97" fmla="*/ 2155032 h 2314576"/>
                <a:gd name="connsiteX98" fmla="*/ 1147893 w 2321849"/>
                <a:gd name="connsiteY98" fmla="*/ 2150270 h 2314576"/>
                <a:gd name="connsiteX99" fmla="*/ 1095506 w 2321849"/>
                <a:gd name="connsiteY99" fmla="*/ 2155032 h 2314576"/>
                <a:gd name="connsiteX100" fmla="*/ 1093124 w 2321849"/>
                <a:gd name="connsiteY100" fmla="*/ 2138363 h 2314576"/>
                <a:gd name="connsiteX101" fmla="*/ 1057406 w 2321849"/>
                <a:gd name="connsiteY101" fmla="*/ 2159795 h 2314576"/>
                <a:gd name="connsiteX102" fmla="*/ 1021687 w 2321849"/>
                <a:gd name="connsiteY102" fmla="*/ 2193132 h 2314576"/>
                <a:gd name="connsiteX103" fmla="*/ 997874 w 2321849"/>
                <a:gd name="connsiteY103" fmla="*/ 2221707 h 2314576"/>
                <a:gd name="connsiteX104" fmla="*/ 976443 w 2321849"/>
                <a:gd name="connsiteY104" fmla="*/ 2283620 h 2314576"/>
                <a:gd name="connsiteX105" fmla="*/ 952631 w 2321849"/>
                <a:gd name="connsiteY105" fmla="*/ 2314576 h 2314576"/>
                <a:gd name="connsiteX106" fmla="*/ 931199 w 2321849"/>
                <a:gd name="connsiteY106" fmla="*/ 2307432 h 2314576"/>
                <a:gd name="connsiteX107" fmla="*/ 912149 w 2321849"/>
                <a:gd name="connsiteY107" fmla="*/ 2259807 h 2314576"/>
                <a:gd name="connsiteX108" fmla="*/ 909768 w 2321849"/>
                <a:gd name="connsiteY108" fmla="*/ 2209801 h 2314576"/>
                <a:gd name="connsiteX109" fmla="*/ 893099 w 2321849"/>
                <a:gd name="connsiteY109" fmla="*/ 2181226 h 2314576"/>
                <a:gd name="connsiteX110" fmla="*/ 852618 w 2321849"/>
                <a:gd name="connsiteY110" fmla="*/ 2147888 h 2314576"/>
                <a:gd name="connsiteX111" fmla="*/ 814518 w 2321849"/>
                <a:gd name="connsiteY111" fmla="*/ 2126457 h 2314576"/>
                <a:gd name="connsiteX112" fmla="*/ 795468 w 2321849"/>
                <a:gd name="connsiteY112" fmla="*/ 2097882 h 2314576"/>
                <a:gd name="connsiteX113" fmla="*/ 785943 w 2321849"/>
                <a:gd name="connsiteY113" fmla="*/ 2083595 h 2314576"/>
                <a:gd name="connsiteX114" fmla="*/ 771656 w 2321849"/>
                <a:gd name="connsiteY114" fmla="*/ 2069307 h 2314576"/>
                <a:gd name="connsiteX115" fmla="*/ 757368 w 2321849"/>
                <a:gd name="connsiteY115" fmla="*/ 2066926 h 2314576"/>
                <a:gd name="connsiteX116" fmla="*/ 724031 w 2321849"/>
                <a:gd name="connsiteY116" fmla="*/ 2057401 h 2314576"/>
                <a:gd name="connsiteX117" fmla="*/ 714506 w 2321849"/>
                <a:gd name="connsiteY117" fmla="*/ 2050257 h 2314576"/>
                <a:gd name="connsiteX118" fmla="*/ 714506 w 2321849"/>
                <a:gd name="connsiteY118" fmla="*/ 2050257 h 2314576"/>
                <a:gd name="connsiteX119" fmla="*/ 766893 w 2321849"/>
                <a:gd name="connsiteY119" fmla="*/ 2043113 h 2314576"/>
                <a:gd name="connsiteX120" fmla="*/ 766893 w 2321849"/>
                <a:gd name="connsiteY120" fmla="*/ 2043113 h 2314576"/>
                <a:gd name="connsiteX121" fmla="*/ 797849 w 2321849"/>
                <a:gd name="connsiteY121" fmla="*/ 2033588 h 2314576"/>
                <a:gd name="connsiteX122" fmla="*/ 821662 w 2321849"/>
                <a:gd name="connsiteY122" fmla="*/ 2031207 h 2314576"/>
                <a:gd name="connsiteX123" fmla="*/ 840712 w 2321849"/>
                <a:gd name="connsiteY123" fmla="*/ 2016920 h 2314576"/>
                <a:gd name="connsiteX124" fmla="*/ 804993 w 2321849"/>
                <a:gd name="connsiteY124" fmla="*/ 1981201 h 2314576"/>
                <a:gd name="connsiteX125" fmla="*/ 795468 w 2321849"/>
                <a:gd name="connsiteY125" fmla="*/ 1962151 h 2314576"/>
                <a:gd name="connsiteX126" fmla="*/ 785943 w 2321849"/>
                <a:gd name="connsiteY126" fmla="*/ 1952626 h 2314576"/>
                <a:gd name="connsiteX127" fmla="*/ 766893 w 2321849"/>
                <a:gd name="connsiteY127" fmla="*/ 1943101 h 2314576"/>
                <a:gd name="connsiteX128" fmla="*/ 750224 w 2321849"/>
                <a:gd name="connsiteY128" fmla="*/ 1947863 h 2314576"/>
                <a:gd name="connsiteX129" fmla="*/ 709743 w 2321849"/>
                <a:gd name="connsiteY129" fmla="*/ 1962151 h 2314576"/>
                <a:gd name="connsiteX130" fmla="*/ 716887 w 2321849"/>
                <a:gd name="connsiteY130" fmla="*/ 1931195 h 2314576"/>
                <a:gd name="connsiteX131" fmla="*/ 738318 w 2321849"/>
                <a:gd name="connsiteY131" fmla="*/ 1900238 h 2314576"/>
                <a:gd name="connsiteX132" fmla="*/ 707362 w 2321849"/>
                <a:gd name="connsiteY132" fmla="*/ 1876426 h 2314576"/>
                <a:gd name="connsiteX133" fmla="*/ 685931 w 2321849"/>
                <a:gd name="connsiteY133" fmla="*/ 1862138 h 2314576"/>
                <a:gd name="connsiteX134" fmla="*/ 652593 w 2321849"/>
                <a:gd name="connsiteY134" fmla="*/ 1866901 h 2314576"/>
                <a:gd name="connsiteX135" fmla="*/ 633543 w 2321849"/>
                <a:gd name="connsiteY135" fmla="*/ 1878807 h 2314576"/>
                <a:gd name="connsiteX136" fmla="*/ 609731 w 2321849"/>
                <a:gd name="connsiteY136" fmla="*/ 1905001 h 2314576"/>
                <a:gd name="connsiteX137" fmla="*/ 609731 w 2321849"/>
                <a:gd name="connsiteY137" fmla="*/ 1928813 h 2314576"/>
                <a:gd name="connsiteX138" fmla="*/ 588299 w 2321849"/>
                <a:gd name="connsiteY138" fmla="*/ 1950245 h 2314576"/>
                <a:gd name="connsiteX139" fmla="*/ 552581 w 2321849"/>
                <a:gd name="connsiteY139" fmla="*/ 1959770 h 2314576"/>
                <a:gd name="connsiteX140" fmla="*/ 540674 w 2321849"/>
                <a:gd name="connsiteY140" fmla="*/ 1971676 h 2314576"/>
                <a:gd name="connsiteX141" fmla="*/ 502574 w 2321849"/>
                <a:gd name="connsiteY141" fmla="*/ 1974057 h 2314576"/>
                <a:gd name="connsiteX142" fmla="*/ 454949 w 2321849"/>
                <a:gd name="connsiteY142" fmla="*/ 1983582 h 2314576"/>
                <a:gd name="connsiteX143" fmla="*/ 426374 w 2321849"/>
                <a:gd name="connsiteY143" fmla="*/ 1995488 h 2314576"/>
                <a:gd name="connsiteX144" fmla="*/ 402562 w 2321849"/>
                <a:gd name="connsiteY144" fmla="*/ 1985963 h 2314576"/>
                <a:gd name="connsiteX145" fmla="*/ 376368 w 2321849"/>
                <a:gd name="connsiteY145" fmla="*/ 1981201 h 2314576"/>
                <a:gd name="connsiteX146" fmla="*/ 354937 w 2321849"/>
                <a:gd name="connsiteY146" fmla="*/ 1959770 h 2314576"/>
                <a:gd name="connsiteX147" fmla="*/ 343031 w 2321849"/>
                <a:gd name="connsiteY147" fmla="*/ 1919288 h 2314576"/>
                <a:gd name="connsiteX148" fmla="*/ 350174 w 2321849"/>
                <a:gd name="connsiteY148" fmla="*/ 1878807 h 2314576"/>
                <a:gd name="connsiteX149" fmla="*/ 333506 w 2321849"/>
                <a:gd name="connsiteY149" fmla="*/ 1857376 h 2314576"/>
                <a:gd name="connsiteX150" fmla="*/ 293024 w 2321849"/>
                <a:gd name="connsiteY150" fmla="*/ 1807370 h 2314576"/>
                <a:gd name="connsiteX151" fmla="*/ 250162 w 2321849"/>
                <a:gd name="connsiteY151" fmla="*/ 1814513 h 2314576"/>
                <a:gd name="connsiteX152" fmla="*/ 209681 w 2321849"/>
                <a:gd name="connsiteY152" fmla="*/ 1828801 h 2314576"/>
                <a:gd name="connsiteX153" fmla="*/ 143006 w 2321849"/>
                <a:gd name="connsiteY153" fmla="*/ 1838326 h 2314576"/>
                <a:gd name="connsiteX154" fmla="*/ 97762 w 2321849"/>
                <a:gd name="connsiteY154" fmla="*/ 1835945 h 2314576"/>
                <a:gd name="connsiteX155" fmla="*/ 78712 w 2321849"/>
                <a:gd name="connsiteY155" fmla="*/ 1821657 h 2314576"/>
                <a:gd name="connsiteX156" fmla="*/ 78712 w 2321849"/>
                <a:gd name="connsiteY156" fmla="*/ 1793082 h 2314576"/>
                <a:gd name="connsiteX157" fmla="*/ 107287 w 2321849"/>
                <a:gd name="connsiteY157" fmla="*/ 1771651 h 2314576"/>
                <a:gd name="connsiteX158" fmla="*/ 164437 w 2321849"/>
                <a:gd name="connsiteY158" fmla="*/ 1728788 h 2314576"/>
                <a:gd name="connsiteX159" fmla="*/ 157293 w 2321849"/>
                <a:gd name="connsiteY159" fmla="*/ 1704976 h 2314576"/>
                <a:gd name="connsiteX160" fmla="*/ 135862 w 2321849"/>
                <a:gd name="connsiteY160" fmla="*/ 1695451 h 2314576"/>
                <a:gd name="connsiteX161" fmla="*/ 102524 w 2321849"/>
                <a:gd name="connsiteY161" fmla="*/ 1712120 h 2314576"/>
                <a:gd name="connsiteX162" fmla="*/ 83474 w 2321849"/>
                <a:gd name="connsiteY162" fmla="*/ 1740695 h 2314576"/>
                <a:gd name="connsiteX163" fmla="*/ 130 w 2321849"/>
                <a:gd name="connsiteY163" fmla="*/ 1740695 h 2314576"/>
                <a:gd name="connsiteX164" fmla="*/ 26324 w 2321849"/>
                <a:gd name="connsiteY164" fmla="*/ 0 h 2314576"/>
                <a:gd name="connsiteX165" fmla="*/ 1614618 w 2321849"/>
                <a:gd name="connsiteY165" fmla="*/ 4763 h 2314576"/>
                <a:gd name="connsiteX0" fmla="*/ 1614618 w 2321849"/>
                <a:gd name="connsiteY0" fmla="*/ 4763 h 2314576"/>
                <a:gd name="connsiteX1" fmla="*/ 1676532 w 2321849"/>
                <a:gd name="connsiteY1" fmla="*/ 35721 h 2314576"/>
                <a:gd name="connsiteX2" fmla="*/ 1690819 w 2321849"/>
                <a:gd name="connsiteY2" fmla="*/ 150021 h 2314576"/>
                <a:gd name="connsiteX3" fmla="*/ 1667007 w 2321849"/>
                <a:gd name="connsiteY3" fmla="*/ 264321 h 2314576"/>
                <a:gd name="connsiteX4" fmla="*/ 1595569 w 2321849"/>
                <a:gd name="connsiteY4" fmla="*/ 359571 h 2314576"/>
                <a:gd name="connsiteX5" fmla="*/ 1562232 w 2321849"/>
                <a:gd name="connsiteY5" fmla="*/ 492921 h 2314576"/>
                <a:gd name="connsiteX6" fmla="*/ 1524132 w 2321849"/>
                <a:gd name="connsiteY6" fmla="*/ 564358 h 2314576"/>
                <a:gd name="connsiteX7" fmla="*/ 1500318 w 2321849"/>
                <a:gd name="connsiteY7" fmla="*/ 673895 h 2314576"/>
                <a:gd name="connsiteX8" fmla="*/ 1457456 w 2321849"/>
                <a:gd name="connsiteY8" fmla="*/ 714376 h 2314576"/>
                <a:gd name="connsiteX9" fmla="*/ 1459837 w 2321849"/>
                <a:gd name="connsiteY9" fmla="*/ 757238 h 2314576"/>
                <a:gd name="connsiteX10" fmla="*/ 1497937 w 2321849"/>
                <a:gd name="connsiteY10" fmla="*/ 785813 h 2314576"/>
                <a:gd name="connsiteX11" fmla="*/ 1547943 w 2321849"/>
                <a:gd name="connsiteY11" fmla="*/ 840582 h 2314576"/>
                <a:gd name="connsiteX12" fmla="*/ 1578899 w 2321849"/>
                <a:gd name="connsiteY12" fmla="*/ 931070 h 2314576"/>
                <a:gd name="connsiteX13" fmla="*/ 1576518 w 2321849"/>
                <a:gd name="connsiteY13" fmla="*/ 1000126 h 2314576"/>
                <a:gd name="connsiteX14" fmla="*/ 1569374 w 2321849"/>
                <a:gd name="connsiteY14" fmla="*/ 1062038 h 2314576"/>
                <a:gd name="connsiteX15" fmla="*/ 1593187 w 2321849"/>
                <a:gd name="connsiteY15" fmla="*/ 1121570 h 2314576"/>
                <a:gd name="connsiteX16" fmla="*/ 1626524 w 2321849"/>
                <a:gd name="connsiteY16" fmla="*/ 1193007 h 2314576"/>
                <a:gd name="connsiteX17" fmla="*/ 1638431 w 2321849"/>
                <a:gd name="connsiteY17" fmla="*/ 1231107 h 2314576"/>
                <a:gd name="connsiteX18" fmla="*/ 1631287 w 2321849"/>
                <a:gd name="connsiteY18" fmla="*/ 1271588 h 2314576"/>
                <a:gd name="connsiteX19" fmla="*/ 1593187 w 2321849"/>
                <a:gd name="connsiteY19" fmla="*/ 1288257 h 2314576"/>
                <a:gd name="connsiteX20" fmla="*/ 1552706 w 2321849"/>
                <a:gd name="connsiteY20" fmla="*/ 1302545 h 2314576"/>
                <a:gd name="connsiteX21" fmla="*/ 1528893 w 2321849"/>
                <a:gd name="connsiteY21" fmla="*/ 1347788 h 2314576"/>
                <a:gd name="connsiteX22" fmla="*/ 1569374 w 2321849"/>
                <a:gd name="connsiteY22" fmla="*/ 1333501 h 2314576"/>
                <a:gd name="connsiteX23" fmla="*/ 1597949 w 2321849"/>
                <a:gd name="connsiteY23" fmla="*/ 1321595 h 2314576"/>
                <a:gd name="connsiteX24" fmla="*/ 1605093 w 2321849"/>
                <a:gd name="connsiteY24" fmla="*/ 1366838 h 2314576"/>
                <a:gd name="connsiteX25" fmla="*/ 1628906 w 2321849"/>
                <a:gd name="connsiteY25" fmla="*/ 1383507 h 2314576"/>
                <a:gd name="connsiteX26" fmla="*/ 1676531 w 2321849"/>
                <a:gd name="connsiteY26" fmla="*/ 1371601 h 2314576"/>
                <a:gd name="connsiteX27" fmla="*/ 1688437 w 2321849"/>
                <a:gd name="connsiteY27" fmla="*/ 1393032 h 2314576"/>
                <a:gd name="connsiteX28" fmla="*/ 1745587 w 2321849"/>
                <a:gd name="connsiteY28" fmla="*/ 1383507 h 2314576"/>
                <a:gd name="connsiteX29" fmla="*/ 1745587 w 2321849"/>
                <a:gd name="connsiteY29" fmla="*/ 1412082 h 2314576"/>
                <a:gd name="connsiteX30" fmla="*/ 1774162 w 2321849"/>
                <a:gd name="connsiteY30" fmla="*/ 1423988 h 2314576"/>
                <a:gd name="connsiteX31" fmla="*/ 1776543 w 2321849"/>
                <a:gd name="connsiteY31" fmla="*/ 1457326 h 2314576"/>
                <a:gd name="connsiteX32" fmla="*/ 1783687 w 2321849"/>
                <a:gd name="connsiteY32" fmla="*/ 1490663 h 2314576"/>
                <a:gd name="connsiteX33" fmla="*/ 1828931 w 2321849"/>
                <a:gd name="connsiteY33" fmla="*/ 1514476 h 2314576"/>
                <a:gd name="connsiteX34" fmla="*/ 1869412 w 2321849"/>
                <a:gd name="connsiteY34" fmla="*/ 1509713 h 2314576"/>
                <a:gd name="connsiteX35" fmla="*/ 1850362 w 2321849"/>
                <a:gd name="connsiteY35" fmla="*/ 1554957 h 2314576"/>
                <a:gd name="connsiteX36" fmla="*/ 1843218 w 2321849"/>
                <a:gd name="connsiteY36" fmla="*/ 1588295 h 2314576"/>
                <a:gd name="connsiteX37" fmla="*/ 1843218 w 2321849"/>
                <a:gd name="connsiteY37" fmla="*/ 1588295 h 2314576"/>
                <a:gd name="connsiteX38" fmla="*/ 1890843 w 2321849"/>
                <a:gd name="connsiteY38" fmla="*/ 1652588 h 2314576"/>
                <a:gd name="connsiteX39" fmla="*/ 1933706 w 2321849"/>
                <a:gd name="connsiteY39" fmla="*/ 1740695 h 2314576"/>
                <a:gd name="connsiteX40" fmla="*/ 1978949 w 2321849"/>
                <a:gd name="connsiteY40" fmla="*/ 1781176 h 2314576"/>
                <a:gd name="connsiteX41" fmla="*/ 2024193 w 2321849"/>
                <a:gd name="connsiteY41" fmla="*/ 1814513 h 2314576"/>
                <a:gd name="connsiteX42" fmla="*/ 2081343 w 2321849"/>
                <a:gd name="connsiteY42" fmla="*/ 1852613 h 2314576"/>
                <a:gd name="connsiteX43" fmla="*/ 2117062 w 2321849"/>
                <a:gd name="connsiteY43" fmla="*/ 1902620 h 2314576"/>
                <a:gd name="connsiteX44" fmla="*/ 2157543 w 2321849"/>
                <a:gd name="connsiteY44" fmla="*/ 1926432 h 2314576"/>
                <a:gd name="connsiteX45" fmla="*/ 2212312 w 2321849"/>
                <a:gd name="connsiteY45" fmla="*/ 1955007 h 2314576"/>
                <a:gd name="connsiteX46" fmla="*/ 2264699 w 2321849"/>
                <a:gd name="connsiteY46" fmla="*/ 1993107 h 2314576"/>
                <a:gd name="connsiteX47" fmla="*/ 2309943 w 2321849"/>
                <a:gd name="connsiteY47" fmla="*/ 2038351 h 2314576"/>
                <a:gd name="connsiteX48" fmla="*/ 2321849 w 2321849"/>
                <a:gd name="connsiteY48" fmla="*/ 2074070 h 2314576"/>
                <a:gd name="connsiteX49" fmla="*/ 2286131 w 2321849"/>
                <a:gd name="connsiteY49" fmla="*/ 2090738 h 2314576"/>
                <a:gd name="connsiteX50" fmla="*/ 2217074 w 2321849"/>
                <a:gd name="connsiteY50" fmla="*/ 2085976 h 2314576"/>
                <a:gd name="connsiteX51" fmla="*/ 2171831 w 2321849"/>
                <a:gd name="connsiteY51" fmla="*/ 2064545 h 2314576"/>
                <a:gd name="connsiteX52" fmla="*/ 2131349 w 2321849"/>
                <a:gd name="connsiteY52" fmla="*/ 2028826 h 2314576"/>
                <a:gd name="connsiteX53" fmla="*/ 2102774 w 2321849"/>
                <a:gd name="connsiteY53" fmla="*/ 2047876 h 2314576"/>
                <a:gd name="connsiteX54" fmla="*/ 2071818 w 2321849"/>
                <a:gd name="connsiteY54" fmla="*/ 2016920 h 2314576"/>
                <a:gd name="connsiteX55" fmla="*/ 2038481 w 2321849"/>
                <a:gd name="connsiteY55" fmla="*/ 1993107 h 2314576"/>
                <a:gd name="connsiteX56" fmla="*/ 2019431 w 2321849"/>
                <a:gd name="connsiteY56" fmla="*/ 1995488 h 2314576"/>
                <a:gd name="connsiteX57" fmla="*/ 1983712 w 2321849"/>
                <a:gd name="connsiteY57" fmla="*/ 1978820 h 2314576"/>
                <a:gd name="connsiteX58" fmla="*/ 1964662 w 2321849"/>
                <a:gd name="connsiteY58" fmla="*/ 1983582 h 2314576"/>
                <a:gd name="connsiteX59" fmla="*/ 1936087 w 2321849"/>
                <a:gd name="connsiteY59" fmla="*/ 2000251 h 2314576"/>
                <a:gd name="connsiteX60" fmla="*/ 1926562 w 2321849"/>
                <a:gd name="connsiteY60" fmla="*/ 1966913 h 2314576"/>
                <a:gd name="connsiteX61" fmla="*/ 1919418 w 2321849"/>
                <a:gd name="connsiteY61" fmla="*/ 1931195 h 2314576"/>
                <a:gd name="connsiteX62" fmla="*/ 1907512 w 2321849"/>
                <a:gd name="connsiteY62" fmla="*/ 1916907 h 2314576"/>
                <a:gd name="connsiteX63" fmla="*/ 1883699 w 2321849"/>
                <a:gd name="connsiteY63" fmla="*/ 1931195 h 2314576"/>
                <a:gd name="connsiteX64" fmla="*/ 1850362 w 2321849"/>
                <a:gd name="connsiteY64" fmla="*/ 1924051 h 2314576"/>
                <a:gd name="connsiteX65" fmla="*/ 1805118 w 2321849"/>
                <a:gd name="connsiteY65" fmla="*/ 1928813 h 2314576"/>
                <a:gd name="connsiteX66" fmla="*/ 1797974 w 2321849"/>
                <a:gd name="connsiteY66" fmla="*/ 1907382 h 2314576"/>
                <a:gd name="connsiteX67" fmla="*/ 1793212 w 2321849"/>
                <a:gd name="connsiteY67" fmla="*/ 1878807 h 2314576"/>
                <a:gd name="connsiteX68" fmla="*/ 1783687 w 2321849"/>
                <a:gd name="connsiteY68" fmla="*/ 1864520 h 2314576"/>
                <a:gd name="connsiteX69" fmla="*/ 1764637 w 2321849"/>
                <a:gd name="connsiteY69" fmla="*/ 1900238 h 2314576"/>
                <a:gd name="connsiteX70" fmla="*/ 1740824 w 2321849"/>
                <a:gd name="connsiteY70" fmla="*/ 1902620 h 2314576"/>
                <a:gd name="connsiteX71" fmla="*/ 1728918 w 2321849"/>
                <a:gd name="connsiteY71" fmla="*/ 1931195 h 2314576"/>
                <a:gd name="connsiteX72" fmla="*/ 1669387 w 2321849"/>
                <a:gd name="connsiteY72" fmla="*/ 1947863 h 2314576"/>
                <a:gd name="connsiteX73" fmla="*/ 1633668 w 2321849"/>
                <a:gd name="connsiteY73" fmla="*/ 1957388 h 2314576"/>
                <a:gd name="connsiteX74" fmla="*/ 1612237 w 2321849"/>
                <a:gd name="connsiteY74" fmla="*/ 1993107 h 2314576"/>
                <a:gd name="connsiteX75" fmla="*/ 1614618 w 2321849"/>
                <a:gd name="connsiteY75" fmla="*/ 2043113 h 2314576"/>
                <a:gd name="connsiteX76" fmla="*/ 1595568 w 2321849"/>
                <a:gd name="connsiteY76" fmla="*/ 2085976 h 2314576"/>
                <a:gd name="connsiteX77" fmla="*/ 1562231 w 2321849"/>
                <a:gd name="connsiteY77" fmla="*/ 2081213 h 2314576"/>
                <a:gd name="connsiteX78" fmla="*/ 1536037 w 2321849"/>
                <a:gd name="connsiteY78" fmla="*/ 2035970 h 2314576"/>
                <a:gd name="connsiteX79" fmla="*/ 1514606 w 2321849"/>
                <a:gd name="connsiteY79" fmla="*/ 2021682 h 2314576"/>
                <a:gd name="connsiteX80" fmla="*/ 1464599 w 2321849"/>
                <a:gd name="connsiteY80" fmla="*/ 2040732 h 2314576"/>
                <a:gd name="connsiteX81" fmla="*/ 1462218 w 2321849"/>
                <a:gd name="connsiteY81" fmla="*/ 2100263 h 2314576"/>
                <a:gd name="connsiteX82" fmla="*/ 1447931 w 2321849"/>
                <a:gd name="connsiteY82" fmla="*/ 2114551 h 2314576"/>
                <a:gd name="connsiteX83" fmla="*/ 1428881 w 2321849"/>
                <a:gd name="connsiteY83" fmla="*/ 2100263 h 2314576"/>
                <a:gd name="connsiteX84" fmla="*/ 1412212 w 2321849"/>
                <a:gd name="connsiteY84" fmla="*/ 2085976 h 2314576"/>
                <a:gd name="connsiteX85" fmla="*/ 1386018 w 2321849"/>
                <a:gd name="connsiteY85" fmla="*/ 2102645 h 2314576"/>
                <a:gd name="connsiteX86" fmla="*/ 1381256 w 2321849"/>
                <a:gd name="connsiteY86" fmla="*/ 2162176 h 2314576"/>
                <a:gd name="connsiteX87" fmla="*/ 1374112 w 2321849"/>
                <a:gd name="connsiteY87" fmla="*/ 2214563 h 2314576"/>
                <a:gd name="connsiteX88" fmla="*/ 1347918 w 2321849"/>
                <a:gd name="connsiteY88" fmla="*/ 2238376 h 2314576"/>
                <a:gd name="connsiteX89" fmla="*/ 1324106 w 2321849"/>
                <a:gd name="connsiteY89" fmla="*/ 2226470 h 2314576"/>
                <a:gd name="connsiteX90" fmla="*/ 1309818 w 2321849"/>
                <a:gd name="connsiteY90" fmla="*/ 2257426 h 2314576"/>
                <a:gd name="connsiteX91" fmla="*/ 1288387 w 2321849"/>
                <a:gd name="connsiteY91" fmla="*/ 2262188 h 2314576"/>
                <a:gd name="connsiteX92" fmla="*/ 1264574 w 2321849"/>
                <a:gd name="connsiteY92" fmla="*/ 2235995 h 2314576"/>
                <a:gd name="connsiteX93" fmla="*/ 1288387 w 2321849"/>
                <a:gd name="connsiteY93" fmla="*/ 2202657 h 2314576"/>
                <a:gd name="connsiteX94" fmla="*/ 1290768 w 2321849"/>
                <a:gd name="connsiteY94" fmla="*/ 2181226 h 2314576"/>
                <a:gd name="connsiteX95" fmla="*/ 1286006 w 2321849"/>
                <a:gd name="connsiteY95" fmla="*/ 2155032 h 2314576"/>
                <a:gd name="connsiteX96" fmla="*/ 1266956 w 2321849"/>
                <a:gd name="connsiteY96" fmla="*/ 2135982 h 2314576"/>
                <a:gd name="connsiteX97" fmla="*/ 1226474 w 2321849"/>
                <a:gd name="connsiteY97" fmla="*/ 2155032 h 2314576"/>
                <a:gd name="connsiteX98" fmla="*/ 1147893 w 2321849"/>
                <a:gd name="connsiteY98" fmla="*/ 2150270 h 2314576"/>
                <a:gd name="connsiteX99" fmla="*/ 1095506 w 2321849"/>
                <a:gd name="connsiteY99" fmla="*/ 2155032 h 2314576"/>
                <a:gd name="connsiteX100" fmla="*/ 1093124 w 2321849"/>
                <a:gd name="connsiteY100" fmla="*/ 2138363 h 2314576"/>
                <a:gd name="connsiteX101" fmla="*/ 1057406 w 2321849"/>
                <a:gd name="connsiteY101" fmla="*/ 2159795 h 2314576"/>
                <a:gd name="connsiteX102" fmla="*/ 1021687 w 2321849"/>
                <a:gd name="connsiteY102" fmla="*/ 2193132 h 2314576"/>
                <a:gd name="connsiteX103" fmla="*/ 997874 w 2321849"/>
                <a:gd name="connsiteY103" fmla="*/ 2221707 h 2314576"/>
                <a:gd name="connsiteX104" fmla="*/ 976443 w 2321849"/>
                <a:gd name="connsiteY104" fmla="*/ 2283620 h 2314576"/>
                <a:gd name="connsiteX105" fmla="*/ 952631 w 2321849"/>
                <a:gd name="connsiteY105" fmla="*/ 2314576 h 2314576"/>
                <a:gd name="connsiteX106" fmla="*/ 931199 w 2321849"/>
                <a:gd name="connsiteY106" fmla="*/ 2307432 h 2314576"/>
                <a:gd name="connsiteX107" fmla="*/ 912149 w 2321849"/>
                <a:gd name="connsiteY107" fmla="*/ 2259807 h 2314576"/>
                <a:gd name="connsiteX108" fmla="*/ 909768 w 2321849"/>
                <a:gd name="connsiteY108" fmla="*/ 2209801 h 2314576"/>
                <a:gd name="connsiteX109" fmla="*/ 893099 w 2321849"/>
                <a:gd name="connsiteY109" fmla="*/ 2181226 h 2314576"/>
                <a:gd name="connsiteX110" fmla="*/ 852618 w 2321849"/>
                <a:gd name="connsiteY110" fmla="*/ 2147888 h 2314576"/>
                <a:gd name="connsiteX111" fmla="*/ 814518 w 2321849"/>
                <a:gd name="connsiteY111" fmla="*/ 2126457 h 2314576"/>
                <a:gd name="connsiteX112" fmla="*/ 795468 w 2321849"/>
                <a:gd name="connsiteY112" fmla="*/ 2097882 h 2314576"/>
                <a:gd name="connsiteX113" fmla="*/ 785943 w 2321849"/>
                <a:gd name="connsiteY113" fmla="*/ 2083595 h 2314576"/>
                <a:gd name="connsiteX114" fmla="*/ 771656 w 2321849"/>
                <a:gd name="connsiteY114" fmla="*/ 2069307 h 2314576"/>
                <a:gd name="connsiteX115" fmla="*/ 757368 w 2321849"/>
                <a:gd name="connsiteY115" fmla="*/ 2066926 h 2314576"/>
                <a:gd name="connsiteX116" fmla="*/ 724031 w 2321849"/>
                <a:gd name="connsiteY116" fmla="*/ 2057401 h 2314576"/>
                <a:gd name="connsiteX117" fmla="*/ 714506 w 2321849"/>
                <a:gd name="connsiteY117" fmla="*/ 2050257 h 2314576"/>
                <a:gd name="connsiteX118" fmla="*/ 714506 w 2321849"/>
                <a:gd name="connsiteY118" fmla="*/ 2050257 h 2314576"/>
                <a:gd name="connsiteX119" fmla="*/ 766893 w 2321849"/>
                <a:gd name="connsiteY119" fmla="*/ 2043113 h 2314576"/>
                <a:gd name="connsiteX120" fmla="*/ 766893 w 2321849"/>
                <a:gd name="connsiteY120" fmla="*/ 2043113 h 2314576"/>
                <a:gd name="connsiteX121" fmla="*/ 797849 w 2321849"/>
                <a:gd name="connsiteY121" fmla="*/ 2033588 h 2314576"/>
                <a:gd name="connsiteX122" fmla="*/ 821662 w 2321849"/>
                <a:gd name="connsiteY122" fmla="*/ 2031207 h 2314576"/>
                <a:gd name="connsiteX123" fmla="*/ 840712 w 2321849"/>
                <a:gd name="connsiteY123" fmla="*/ 2016920 h 2314576"/>
                <a:gd name="connsiteX124" fmla="*/ 804993 w 2321849"/>
                <a:gd name="connsiteY124" fmla="*/ 1981201 h 2314576"/>
                <a:gd name="connsiteX125" fmla="*/ 795468 w 2321849"/>
                <a:gd name="connsiteY125" fmla="*/ 1962151 h 2314576"/>
                <a:gd name="connsiteX126" fmla="*/ 785943 w 2321849"/>
                <a:gd name="connsiteY126" fmla="*/ 1952626 h 2314576"/>
                <a:gd name="connsiteX127" fmla="*/ 766893 w 2321849"/>
                <a:gd name="connsiteY127" fmla="*/ 1943101 h 2314576"/>
                <a:gd name="connsiteX128" fmla="*/ 750224 w 2321849"/>
                <a:gd name="connsiteY128" fmla="*/ 1947863 h 2314576"/>
                <a:gd name="connsiteX129" fmla="*/ 709743 w 2321849"/>
                <a:gd name="connsiteY129" fmla="*/ 1962151 h 2314576"/>
                <a:gd name="connsiteX130" fmla="*/ 716887 w 2321849"/>
                <a:gd name="connsiteY130" fmla="*/ 1931195 h 2314576"/>
                <a:gd name="connsiteX131" fmla="*/ 738318 w 2321849"/>
                <a:gd name="connsiteY131" fmla="*/ 1900238 h 2314576"/>
                <a:gd name="connsiteX132" fmla="*/ 707362 w 2321849"/>
                <a:gd name="connsiteY132" fmla="*/ 1876426 h 2314576"/>
                <a:gd name="connsiteX133" fmla="*/ 685931 w 2321849"/>
                <a:gd name="connsiteY133" fmla="*/ 1862138 h 2314576"/>
                <a:gd name="connsiteX134" fmla="*/ 652593 w 2321849"/>
                <a:gd name="connsiteY134" fmla="*/ 1866901 h 2314576"/>
                <a:gd name="connsiteX135" fmla="*/ 633543 w 2321849"/>
                <a:gd name="connsiteY135" fmla="*/ 1878807 h 2314576"/>
                <a:gd name="connsiteX136" fmla="*/ 609731 w 2321849"/>
                <a:gd name="connsiteY136" fmla="*/ 1905001 h 2314576"/>
                <a:gd name="connsiteX137" fmla="*/ 609731 w 2321849"/>
                <a:gd name="connsiteY137" fmla="*/ 1928813 h 2314576"/>
                <a:gd name="connsiteX138" fmla="*/ 588299 w 2321849"/>
                <a:gd name="connsiteY138" fmla="*/ 1950245 h 2314576"/>
                <a:gd name="connsiteX139" fmla="*/ 552581 w 2321849"/>
                <a:gd name="connsiteY139" fmla="*/ 1959770 h 2314576"/>
                <a:gd name="connsiteX140" fmla="*/ 540674 w 2321849"/>
                <a:gd name="connsiteY140" fmla="*/ 1971676 h 2314576"/>
                <a:gd name="connsiteX141" fmla="*/ 502574 w 2321849"/>
                <a:gd name="connsiteY141" fmla="*/ 1974057 h 2314576"/>
                <a:gd name="connsiteX142" fmla="*/ 454949 w 2321849"/>
                <a:gd name="connsiteY142" fmla="*/ 1983582 h 2314576"/>
                <a:gd name="connsiteX143" fmla="*/ 426374 w 2321849"/>
                <a:gd name="connsiteY143" fmla="*/ 1995488 h 2314576"/>
                <a:gd name="connsiteX144" fmla="*/ 402562 w 2321849"/>
                <a:gd name="connsiteY144" fmla="*/ 1985963 h 2314576"/>
                <a:gd name="connsiteX145" fmla="*/ 376368 w 2321849"/>
                <a:gd name="connsiteY145" fmla="*/ 1981201 h 2314576"/>
                <a:gd name="connsiteX146" fmla="*/ 354937 w 2321849"/>
                <a:gd name="connsiteY146" fmla="*/ 1959770 h 2314576"/>
                <a:gd name="connsiteX147" fmla="*/ 343031 w 2321849"/>
                <a:gd name="connsiteY147" fmla="*/ 1919288 h 2314576"/>
                <a:gd name="connsiteX148" fmla="*/ 350174 w 2321849"/>
                <a:gd name="connsiteY148" fmla="*/ 1878807 h 2314576"/>
                <a:gd name="connsiteX149" fmla="*/ 333506 w 2321849"/>
                <a:gd name="connsiteY149" fmla="*/ 1857376 h 2314576"/>
                <a:gd name="connsiteX150" fmla="*/ 293024 w 2321849"/>
                <a:gd name="connsiteY150" fmla="*/ 1807370 h 2314576"/>
                <a:gd name="connsiteX151" fmla="*/ 250162 w 2321849"/>
                <a:gd name="connsiteY151" fmla="*/ 1814513 h 2314576"/>
                <a:gd name="connsiteX152" fmla="*/ 209681 w 2321849"/>
                <a:gd name="connsiteY152" fmla="*/ 1828801 h 2314576"/>
                <a:gd name="connsiteX153" fmla="*/ 143006 w 2321849"/>
                <a:gd name="connsiteY153" fmla="*/ 1838326 h 2314576"/>
                <a:gd name="connsiteX154" fmla="*/ 97762 w 2321849"/>
                <a:gd name="connsiteY154" fmla="*/ 1835945 h 2314576"/>
                <a:gd name="connsiteX155" fmla="*/ 78712 w 2321849"/>
                <a:gd name="connsiteY155" fmla="*/ 1821657 h 2314576"/>
                <a:gd name="connsiteX156" fmla="*/ 78712 w 2321849"/>
                <a:gd name="connsiteY156" fmla="*/ 1793082 h 2314576"/>
                <a:gd name="connsiteX157" fmla="*/ 107287 w 2321849"/>
                <a:gd name="connsiteY157" fmla="*/ 1771651 h 2314576"/>
                <a:gd name="connsiteX158" fmla="*/ 164437 w 2321849"/>
                <a:gd name="connsiteY158" fmla="*/ 1728788 h 2314576"/>
                <a:gd name="connsiteX159" fmla="*/ 157293 w 2321849"/>
                <a:gd name="connsiteY159" fmla="*/ 1704976 h 2314576"/>
                <a:gd name="connsiteX160" fmla="*/ 135862 w 2321849"/>
                <a:gd name="connsiteY160" fmla="*/ 1695451 h 2314576"/>
                <a:gd name="connsiteX161" fmla="*/ 102524 w 2321849"/>
                <a:gd name="connsiteY161" fmla="*/ 1712120 h 2314576"/>
                <a:gd name="connsiteX162" fmla="*/ 83474 w 2321849"/>
                <a:gd name="connsiteY162" fmla="*/ 1740695 h 2314576"/>
                <a:gd name="connsiteX163" fmla="*/ 130 w 2321849"/>
                <a:gd name="connsiteY163" fmla="*/ 1740695 h 2314576"/>
                <a:gd name="connsiteX164" fmla="*/ 26324 w 2321849"/>
                <a:gd name="connsiteY164" fmla="*/ 0 h 2314576"/>
                <a:gd name="connsiteX165" fmla="*/ 1614618 w 2321849"/>
                <a:gd name="connsiteY165" fmla="*/ 4763 h 2314576"/>
                <a:gd name="connsiteX0" fmla="*/ 1614618 w 2321849"/>
                <a:gd name="connsiteY0" fmla="*/ 4763 h 2314576"/>
                <a:gd name="connsiteX1" fmla="*/ 1676532 w 2321849"/>
                <a:gd name="connsiteY1" fmla="*/ 97634 h 2314576"/>
                <a:gd name="connsiteX2" fmla="*/ 1690819 w 2321849"/>
                <a:gd name="connsiteY2" fmla="*/ 150021 h 2314576"/>
                <a:gd name="connsiteX3" fmla="*/ 1667007 w 2321849"/>
                <a:gd name="connsiteY3" fmla="*/ 264321 h 2314576"/>
                <a:gd name="connsiteX4" fmla="*/ 1595569 w 2321849"/>
                <a:gd name="connsiteY4" fmla="*/ 359571 h 2314576"/>
                <a:gd name="connsiteX5" fmla="*/ 1562232 w 2321849"/>
                <a:gd name="connsiteY5" fmla="*/ 492921 h 2314576"/>
                <a:gd name="connsiteX6" fmla="*/ 1524132 w 2321849"/>
                <a:gd name="connsiteY6" fmla="*/ 564358 h 2314576"/>
                <a:gd name="connsiteX7" fmla="*/ 1500318 w 2321849"/>
                <a:gd name="connsiteY7" fmla="*/ 673895 h 2314576"/>
                <a:gd name="connsiteX8" fmla="*/ 1457456 w 2321849"/>
                <a:gd name="connsiteY8" fmla="*/ 714376 h 2314576"/>
                <a:gd name="connsiteX9" fmla="*/ 1459837 w 2321849"/>
                <a:gd name="connsiteY9" fmla="*/ 757238 h 2314576"/>
                <a:gd name="connsiteX10" fmla="*/ 1497937 w 2321849"/>
                <a:gd name="connsiteY10" fmla="*/ 785813 h 2314576"/>
                <a:gd name="connsiteX11" fmla="*/ 1547943 w 2321849"/>
                <a:gd name="connsiteY11" fmla="*/ 840582 h 2314576"/>
                <a:gd name="connsiteX12" fmla="*/ 1578899 w 2321849"/>
                <a:gd name="connsiteY12" fmla="*/ 931070 h 2314576"/>
                <a:gd name="connsiteX13" fmla="*/ 1576518 w 2321849"/>
                <a:gd name="connsiteY13" fmla="*/ 1000126 h 2314576"/>
                <a:gd name="connsiteX14" fmla="*/ 1569374 w 2321849"/>
                <a:gd name="connsiteY14" fmla="*/ 1062038 h 2314576"/>
                <a:gd name="connsiteX15" fmla="*/ 1593187 w 2321849"/>
                <a:gd name="connsiteY15" fmla="*/ 1121570 h 2314576"/>
                <a:gd name="connsiteX16" fmla="*/ 1626524 w 2321849"/>
                <a:gd name="connsiteY16" fmla="*/ 1193007 h 2314576"/>
                <a:gd name="connsiteX17" fmla="*/ 1638431 w 2321849"/>
                <a:gd name="connsiteY17" fmla="*/ 1231107 h 2314576"/>
                <a:gd name="connsiteX18" fmla="*/ 1631287 w 2321849"/>
                <a:gd name="connsiteY18" fmla="*/ 1271588 h 2314576"/>
                <a:gd name="connsiteX19" fmla="*/ 1593187 w 2321849"/>
                <a:gd name="connsiteY19" fmla="*/ 1288257 h 2314576"/>
                <a:gd name="connsiteX20" fmla="*/ 1552706 w 2321849"/>
                <a:gd name="connsiteY20" fmla="*/ 1302545 h 2314576"/>
                <a:gd name="connsiteX21" fmla="*/ 1528893 w 2321849"/>
                <a:gd name="connsiteY21" fmla="*/ 1347788 h 2314576"/>
                <a:gd name="connsiteX22" fmla="*/ 1569374 w 2321849"/>
                <a:gd name="connsiteY22" fmla="*/ 1333501 h 2314576"/>
                <a:gd name="connsiteX23" fmla="*/ 1597949 w 2321849"/>
                <a:gd name="connsiteY23" fmla="*/ 1321595 h 2314576"/>
                <a:gd name="connsiteX24" fmla="*/ 1605093 w 2321849"/>
                <a:gd name="connsiteY24" fmla="*/ 1366838 h 2314576"/>
                <a:gd name="connsiteX25" fmla="*/ 1628906 w 2321849"/>
                <a:gd name="connsiteY25" fmla="*/ 1383507 h 2314576"/>
                <a:gd name="connsiteX26" fmla="*/ 1676531 w 2321849"/>
                <a:gd name="connsiteY26" fmla="*/ 1371601 h 2314576"/>
                <a:gd name="connsiteX27" fmla="*/ 1688437 w 2321849"/>
                <a:gd name="connsiteY27" fmla="*/ 1393032 h 2314576"/>
                <a:gd name="connsiteX28" fmla="*/ 1745587 w 2321849"/>
                <a:gd name="connsiteY28" fmla="*/ 1383507 h 2314576"/>
                <a:gd name="connsiteX29" fmla="*/ 1745587 w 2321849"/>
                <a:gd name="connsiteY29" fmla="*/ 1412082 h 2314576"/>
                <a:gd name="connsiteX30" fmla="*/ 1774162 w 2321849"/>
                <a:gd name="connsiteY30" fmla="*/ 1423988 h 2314576"/>
                <a:gd name="connsiteX31" fmla="*/ 1776543 w 2321849"/>
                <a:gd name="connsiteY31" fmla="*/ 1457326 h 2314576"/>
                <a:gd name="connsiteX32" fmla="*/ 1783687 w 2321849"/>
                <a:gd name="connsiteY32" fmla="*/ 1490663 h 2314576"/>
                <a:gd name="connsiteX33" fmla="*/ 1828931 w 2321849"/>
                <a:gd name="connsiteY33" fmla="*/ 1514476 h 2314576"/>
                <a:gd name="connsiteX34" fmla="*/ 1869412 w 2321849"/>
                <a:gd name="connsiteY34" fmla="*/ 1509713 h 2314576"/>
                <a:gd name="connsiteX35" fmla="*/ 1850362 w 2321849"/>
                <a:gd name="connsiteY35" fmla="*/ 1554957 h 2314576"/>
                <a:gd name="connsiteX36" fmla="*/ 1843218 w 2321849"/>
                <a:gd name="connsiteY36" fmla="*/ 1588295 h 2314576"/>
                <a:gd name="connsiteX37" fmla="*/ 1843218 w 2321849"/>
                <a:gd name="connsiteY37" fmla="*/ 1588295 h 2314576"/>
                <a:gd name="connsiteX38" fmla="*/ 1890843 w 2321849"/>
                <a:gd name="connsiteY38" fmla="*/ 1652588 h 2314576"/>
                <a:gd name="connsiteX39" fmla="*/ 1933706 w 2321849"/>
                <a:gd name="connsiteY39" fmla="*/ 1740695 h 2314576"/>
                <a:gd name="connsiteX40" fmla="*/ 1978949 w 2321849"/>
                <a:gd name="connsiteY40" fmla="*/ 1781176 h 2314576"/>
                <a:gd name="connsiteX41" fmla="*/ 2024193 w 2321849"/>
                <a:gd name="connsiteY41" fmla="*/ 1814513 h 2314576"/>
                <a:gd name="connsiteX42" fmla="*/ 2081343 w 2321849"/>
                <a:gd name="connsiteY42" fmla="*/ 1852613 h 2314576"/>
                <a:gd name="connsiteX43" fmla="*/ 2117062 w 2321849"/>
                <a:gd name="connsiteY43" fmla="*/ 1902620 h 2314576"/>
                <a:gd name="connsiteX44" fmla="*/ 2157543 w 2321849"/>
                <a:gd name="connsiteY44" fmla="*/ 1926432 h 2314576"/>
                <a:gd name="connsiteX45" fmla="*/ 2212312 w 2321849"/>
                <a:gd name="connsiteY45" fmla="*/ 1955007 h 2314576"/>
                <a:gd name="connsiteX46" fmla="*/ 2264699 w 2321849"/>
                <a:gd name="connsiteY46" fmla="*/ 1993107 h 2314576"/>
                <a:gd name="connsiteX47" fmla="*/ 2309943 w 2321849"/>
                <a:gd name="connsiteY47" fmla="*/ 2038351 h 2314576"/>
                <a:gd name="connsiteX48" fmla="*/ 2321849 w 2321849"/>
                <a:gd name="connsiteY48" fmla="*/ 2074070 h 2314576"/>
                <a:gd name="connsiteX49" fmla="*/ 2286131 w 2321849"/>
                <a:gd name="connsiteY49" fmla="*/ 2090738 h 2314576"/>
                <a:gd name="connsiteX50" fmla="*/ 2217074 w 2321849"/>
                <a:gd name="connsiteY50" fmla="*/ 2085976 h 2314576"/>
                <a:gd name="connsiteX51" fmla="*/ 2171831 w 2321849"/>
                <a:gd name="connsiteY51" fmla="*/ 2064545 h 2314576"/>
                <a:gd name="connsiteX52" fmla="*/ 2131349 w 2321849"/>
                <a:gd name="connsiteY52" fmla="*/ 2028826 h 2314576"/>
                <a:gd name="connsiteX53" fmla="*/ 2102774 w 2321849"/>
                <a:gd name="connsiteY53" fmla="*/ 2047876 h 2314576"/>
                <a:gd name="connsiteX54" fmla="*/ 2071818 w 2321849"/>
                <a:gd name="connsiteY54" fmla="*/ 2016920 h 2314576"/>
                <a:gd name="connsiteX55" fmla="*/ 2038481 w 2321849"/>
                <a:gd name="connsiteY55" fmla="*/ 1993107 h 2314576"/>
                <a:gd name="connsiteX56" fmla="*/ 2019431 w 2321849"/>
                <a:gd name="connsiteY56" fmla="*/ 1995488 h 2314576"/>
                <a:gd name="connsiteX57" fmla="*/ 1983712 w 2321849"/>
                <a:gd name="connsiteY57" fmla="*/ 1978820 h 2314576"/>
                <a:gd name="connsiteX58" fmla="*/ 1964662 w 2321849"/>
                <a:gd name="connsiteY58" fmla="*/ 1983582 h 2314576"/>
                <a:gd name="connsiteX59" fmla="*/ 1936087 w 2321849"/>
                <a:gd name="connsiteY59" fmla="*/ 2000251 h 2314576"/>
                <a:gd name="connsiteX60" fmla="*/ 1926562 w 2321849"/>
                <a:gd name="connsiteY60" fmla="*/ 1966913 h 2314576"/>
                <a:gd name="connsiteX61" fmla="*/ 1919418 w 2321849"/>
                <a:gd name="connsiteY61" fmla="*/ 1931195 h 2314576"/>
                <a:gd name="connsiteX62" fmla="*/ 1907512 w 2321849"/>
                <a:gd name="connsiteY62" fmla="*/ 1916907 h 2314576"/>
                <a:gd name="connsiteX63" fmla="*/ 1883699 w 2321849"/>
                <a:gd name="connsiteY63" fmla="*/ 1931195 h 2314576"/>
                <a:gd name="connsiteX64" fmla="*/ 1850362 w 2321849"/>
                <a:gd name="connsiteY64" fmla="*/ 1924051 h 2314576"/>
                <a:gd name="connsiteX65" fmla="*/ 1805118 w 2321849"/>
                <a:gd name="connsiteY65" fmla="*/ 1928813 h 2314576"/>
                <a:gd name="connsiteX66" fmla="*/ 1797974 w 2321849"/>
                <a:gd name="connsiteY66" fmla="*/ 1907382 h 2314576"/>
                <a:gd name="connsiteX67" fmla="*/ 1793212 w 2321849"/>
                <a:gd name="connsiteY67" fmla="*/ 1878807 h 2314576"/>
                <a:gd name="connsiteX68" fmla="*/ 1783687 w 2321849"/>
                <a:gd name="connsiteY68" fmla="*/ 1864520 h 2314576"/>
                <a:gd name="connsiteX69" fmla="*/ 1764637 w 2321849"/>
                <a:gd name="connsiteY69" fmla="*/ 1900238 h 2314576"/>
                <a:gd name="connsiteX70" fmla="*/ 1740824 w 2321849"/>
                <a:gd name="connsiteY70" fmla="*/ 1902620 h 2314576"/>
                <a:gd name="connsiteX71" fmla="*/ 1728918 w 2321849"/>
                <a:gd name="connsiteY71" fmla="*/ 1931195 h 2314576"/>
                <a:gd name="connsiteX72" fmla="*/ 1669387 w 2321849"/>
                <a:gd name="connsiteY72" fmla="*/ 1947863 h 2314576"/>
                <a:gd name="connsiteX73" fmla="*/ 1633668 w 2321849"/>
                <a:gd name="connsiteY73" fmla="*/ 1957388 h 2314576"/>
                <a:gd name="connsiteX74" fmla="*/ 1612237 w 2321849"/>
                <a:gd name="connsiteY74" fmla="*/ 1993107 h 2314576"/>
                <a:gd name="connsiteX75" fmla="*/ 1614618 w 2321849"/>
                <a:gd name="connsiteY75" fmla="*/ 2043113 h 2314576"/>
                <a:gd name="connsiteX76" fmla="*/ 1595568 w 2321849"/>
                <a:gd name="connsiteY76" fmla="*/ 2085976 h 2314576"/>
                <a:gd name="connsiteX77" fmla="*/ 1562231 w 2321849"/>
                <a:gd name="connsiteY77" fmla="*/ 2081213 h 2314576"/>
                <a:gd name="connsiteX78" fmla="*/ 1536037 w 2321849"/>
                <a:gd name="connsiteY78" fmla="*/ 2035970 h 2314576"/>
                <a:gd name="connsiteX79" fmla="*/ 1514606 w 2321849"/>
                <a:gd name="connsiteY79" fmla="*/ 2021682 h 2314576"/>
                <a:gd name="connsiteX80" fmla="*/ 1464599 w 2321849"/>
                <a:gd name="connsiteY80" fmla="*/ 2040732 h 2314576"/>
                <a:gd name="connsiteX81" fmla="*/ 1462218 w 2321849"/>
                <a:gd name="connsiteY81" fmla="*/ 2100263 h 2314576"/>
                <a:gd name="connsiteX82" fmla="*/ 1447931 w 2321849"/>
                <a:gd name="connsiteY82" fmla="*/ 2114551 h 2314576"/>
                <a:gd name="connsiteX83" fmla="*/ 1428881 w 2321849"/>
                <a:gd name="connsiteY83" fmla="*/ 2100263 h 2314576"/>
                <a:gd name="connsiteX84" fmla="*/ 1412212 w 2321849"/>
                <a:gd name="connsiteY84" fmla="*/ 2085976 h 2314576"/>
                <a:gd name="connsiteX85" fmla="*/ 1386018 w 2321849"/>
                <a:gd name="connsiteY85" fmla="*/ 2102645 h 2314576"/>
                <a:gd name="connsiteX86" fmla="*/ 1381256 w 2321849"/>
                <a:gd name="connsiteY86" fmla="*/ 2162176 h 2314576"/>
                <a:gd name="connsiteX87" fmla="*/ 1374112 w 2321849"/>
                <a:gd name="connsiteY87" fmla="*/ 2214563 h 2314576"/>
                <a:gd name="connsiteX88" fmla="*/ 1347918 w 2321849"/>
                <a:gd name="connsiteY88" fmla="*/ 2238376 h 2314576"/>
                <a:gd name="connsiteX89" fmla="*/ 1324106 w 2321849"/>
                <a:gd name="connsiteY89" fmla="*/ 2226470 h 2314576"/>
                <a:gd name="connsiteX90" fmla="*/ 1309818 w 2321849"/>
                <a:gd name="connsiteY90" fmla="*/ 2257426 h 2314576"/>
                <a:gd name="connsiteX91" fmla="*/ 1288387 w 2321849"/>
                <a:gd name="connsiteY91" fmla="*/ 2262188 h 2314576"/>
                <a:gd name="connsiteX92" fmla="*/ 1264574 w 2321849"/>
                <a:gd name="connsiteY92" fmla="*/ 2235995 h 2314576"/>
                <a:gd name="connsiteX93" fmla="*/ 1288387 w 2321849"/>
                <a:gd name="connsiteY93" fmla="*/ 2202657 h 2314576"/>
                <a:gd name="connsiteX94" fmla="*/ 1290768 w 2321849"/>
                <a:gd name="connsiteY94" fmla="*/ 2181226 h 2314576"/>
                <a:gd name="connsiteX95" fmla="*/ 1286006 w 2321849"/>
                <a:gd name="connsiteY95" fmla="*/ 2155032 h 2314576"/>
                <a:gd name="connsiteX96" fmla="*/ 1266956 w 2321849"/>
                <a:gd name="connsiteY96" fmla="*/ 2135982 h 2314576"/>
                <a:gd name="connsiteX97" fmla="*/ 1226474 w 2321849"/>
                <a:gd name="connsiteY97" fmla="*/ 2155032 h 2314576"/>
                <a:gd name="connsiteX98" fmla="*/ 1147893 w 2321849"/>
                <a:gd name="connsiteY98" fmla="*/ 2150270 h 2314576"/>
                <a:gd name="connsiteX99" fmla="*/ 1095506 w 2321849"/>
                <a:gd name="connsiteY99" fmla="*/ 2155032 h 2314576"/>
                <a:gd name="connsiteX100" fmla="*/ 1093124 w 2321849"/>
                <a:gd name="connsiteY100" fmla="*/ 2138363 h 2314576"/>
                <a:gd name="connsiteX101" fmla="*/ 1057406 w 2321849"/>
                <a:gd name="connsiteY101" fmla="*/ 2159795 h 2314576"/>
                <a:gd name="connsiteX102" fmla="*/ 1021687 w 2321849"/>
                <a:gd name="connsiteY102" fmla="*/ 2193132 h 2314576"/>
                <a:gd name="connsiteX103" fmla="*/ 997874 w 2321849"/>
                <a:gd name="connsiteY103" fmla="*/ 2221707 h 2314576"/>
                <a:gd name="connsiteX104" fmla="*/ 976443 w 2321849"/>
                <a:gd name="connsiteY104" fmla="*/ 2283620 h 2314576"/>
                <a:gd name="connsiteX105" fmla="*/ 952631 w 2321849"/>
                <a:gd name="connsiteY105" fmla="*/ 2314576 h 2314576"/>
                <a:gd name="connsiteX106" fmla="*/ 931199 w 2321849"/>
                <a:gd name="connsiteY106" fmla="*/ 2307432 h 2314576"/>
                <a:gd name="connsiteX107" fmla="*/ 912149 w 2321849"/>
                <a:gd name="connsiteY107" fmla="*/ 2259807 h 2314576"/>
                <a:gd name="connsiteX108" fmla="*/ 909768 w 2321849"/>
                <a:gd name="connsiteY108" fmla="*/ 2209801 h 2314576"/>
                <a:gd name="connsiteX109" fmla="*/ 893099 w 2321849"/>
                <a:gd name="connsiteY109" fmla="*/ 2181226 h 2314576"/>
                <a:gd name="connsiteX110" fmla="*/ 852618 w 2321849"/>
                <a:gd name="connsiteY110" fmla="*/ 2147888 h 2314576"/>
                <a:gd name="connsiteX111" fmla="*/ 814518 w 2321849"/>
                <a:gd name="connsiteY111" fmla="*/ 2126457 h 2314576"/>
                <a:gd name="connsiteX112" fmla="*/ 795468 w 2321849"/>
                <a:gd name="connsiteY112" fmla="*/ 2097882 h 2314576"/>
                <a:gd name="connsiteX113" fmla="*/ 785943 w 2321849"/>
                <a:gd name="connsiteY113" fmla="*/ 2083595 h 2314576"/>
                <a:gd name="connsiteX114" fmla="*/ 771656 w 2321849"/>
                <a:gd name="connsiteY114" fmla="*/ 2069307 h 2314576"/>
                <a:gd name="connsiteX115" fmla="*/ 757368 w 2321849"/>
                <a:gd name="connsiteY115" fmla="*/ 2066926 h 2314576"/>
                <a:gd name="connsiteX116" fmla="*/ 724031 w 2321849"/>
                <a:gd name="connsiteY116" fmla="*/ 2057401 h 2314576"/>
                <a:gd name="connsiteX117" fmla="*/ 714506 w 2321849"/>
                <a:gd name="connsiteY117" fmla="*/ 2050257 h 2314576"/>
                <a:gd name="connsiteX118" fmla="*/ 714506 w 2321849"/>
                <a:gd name="connsiteY118" fmla="*/ 2050257 h 2314576"/>
                <a:gd name="connsiteX119" fmla="*/ 766893 w 2321849"/>
                <a:gd name="connsiteY119" fmla="*/ 2043113 h 2314576"/>
                <a:gd name="connsiteX120" fmla="*/ 766893 w 2321849"/>
                <a:gd name="connsiteY120" fmla="*/ 2043113 h 2314576"/>
                <a:gd name="connsiteX121" fmla="*/ 797849 w 2321849"/>
                <a:gd name="connsiteY121" fmla="*/ 2033588 h 2314576"/>
                <a:gd name="connsiteX122" fmla="*/ 821662 w 2321849"/>
                <a:gd name="connsiteY122" fmla="*/ 2031207 h 2314576"/>
                <a:gd name="connsiteX123" fmla="*/ 840712 w 2321849"/>
                <a:gd name="connsiteY123" fmla="*/ 2016920 h 2314576"/>
                <a:gd name="connsiteX124" fmla="*/ 804993 w 2321849"/>
                <a:gd name="connsiteY124" fmla="*/ 1981201 h 2314576"/>
                <a:gd name="connsiteX125" fmla="*/ 795468 w 2321849"/>
                <a:gd name="connsiteY125" fmla="*/ 1962151 h 2314576"/>
                <a:gd name="connsiteX126" fmla="*/ 785943 w 2321849"/>
                <a:gd name="connsiteY126" fmla="*/ 1952626 h 2314576"/>
                <a:gd name="connsiteX127" fmla="*/ 766893 w 2321849"/>
                <a:gd name="connsiteY127" fmla="*/ 1943101 h 2314576"/>
                <a:gd name="connsiteX128" fmla="*/ 750224 w 2321849"/>
                <a:gd name="connsiteY128" fmla="*/ 1947863 h 2314576"/>
                <a:gd name="connsiteX129" fmla="*/ 709743 w 2321849"/>
                <a:gd name="connsiteY129" fmla="*/ 1962151 h 2314576"/>
                <a:gd name="connsiteX130" fmla="*/ 716887 w 2321849"/>
                <a:gd name="connsiteY130" fmla="*/ 1931195 h 2314576"/>
                <a:gd name="connsiteX131" fmla="*/ 738318 w 2321849"/>
                <a:gd name="connsiteY131" fmla="*/ 1900238 h 2314576"/>
                <a:gd name="connsiteX132" fmla="*/ 707362 w 2321849"/>
                <a:gd name="connsiteY132" fmla="*/ 1876426 h 2314576"/>
                <a:gd name="connsiteX133" fmla="*/ 685931 w 2321849"/>
                <a:gd name="connsiteY133" fmla="*/ 1862138 h 2314576"/>
                <a:gd name="connsiteX134" fmla="*/ 652593 w 2321849"/>
                <a:gd name="connsiteY134" fmla="*/ 1866901 h 2314576"/>
                <a:gd name="connsiteX135" fmla="*/ 633543 w 2321849"/>
                <a:gd name="connsiteY135" fmla="*/ 1878807 h 2314576"/>
                <a:gd name="connsiteX136" fmla="*/ 609731 w 2321849"/>
                <a:gd name="connsiteY136" fmla="*/ 1905001 h 2314576"/>
                <a:gd name="connsiteX137" fmla="*/ 609731 w 2321849"/>
                <a:gd name="connsiteY137" fmla="*/ 1928813 h 2314576"/>
                <a:gd name="connsiteX138" fmla="*/ 588299 w 2321849"/>
                <a:gd name="connsiteY138" fmla="*/ 1950245 h 2314576"/>
                <a:gd name="connsiteX139" fmla="*/ 552581 w 2321849"/>
                <a:gd name="connsiteY139" fmla="*/ 1959770 h 2314576"/>
                <a:gd name="connsiteX140" fmla="*/ 540674 w 2321849"/>
                <a:gd name="connsiteY140" fmla="*/ 1971676 h 2314576"/>
                <a:gd name="connsiteX141" fmla="*/ 502574 w 2321849"/>
                <a:gd name="connsiteY141" fmla="*/ 1974057 h 2314576"/>
                <a:gd name="connsiteX142" fmla="*/ 454949 w 2321849"/>
                <a:gd name="connsiteY142" fmla="*/ 1983582 h 2314576"/>
                <a:gd name="connsiteX143" fmla="*/ 426374 w 2321849"/>
                <a:gd name="connsiteY143" fmla="*/ 1995488 h 2314576"/>
                <a:gd name="connsiteX144" fmla="*/ 402562 w 2321849"/>
                <a:gd name="connsiteY144" fmla="*/ 1985963 h 2314576"/>
                <a:gd name="connsiteX145" fmla="*/ 376368 w 2321849"/>
                <a:gd name="connsiteY145" fmla="*/ 1981201 h 2314576"/>
                <a:gd name="connsiteX146" fmla="*/ 354937 w 2321849"/>
                <a:gd name="connsiteY146" fmla="*/ 1959770 h 2314576"/>
                <a:gd name="connsiteX147" fmla="*/ 343031 w 2321849"/>
                <a:gd name="connsiteY147" fmla="*/ 1919288 h 2314576"/>
                <a:gd name="connsiteX148" fmla="*/ 350174 w 2321849"/>
                <a:gd name="connsiteY148" fmla="*/ 1878807 h 2314576"/>
                <a:gd name="connsiteX149" fmla="*/ 333506 w 2321849"/>
                <a:gd name="connsiteY149" fmla="*/ 1857376 h 2314576"/>
                <a:gd name="connsiteX150" fmla="*/ 293024 w 2321849"/>
                <a:gd name="connsiteY150" fmla="*/ 1807370 h 2314576"/>
                <a:gd name="connsiteX151" fmla="*/ 250162 w 2321849"/>
                <a:gd name="connsiteY151" fmla="*/ 1814513 h 2314576"/>
                <a:gd name="connsiteX152" fmla="*/ 209681 w 2321849"/>
                <a:gd name="connsiteY152" fmla="*/ 1828801 h 2314576"/>
                <a:gd name="connsiteX153" fmla="*/ 143006 w 2321849"/>
                <a:gd name="connsiteY153" fmla="*/ 1838326 h 2314576"/>
                <a:gd name="connsiteX154" fmla="*/ 97762 w 2321849"/>
                <a:gd name="connsiteY154" fmla="*/ 1835945 h 2314576"/>
                <a:gd name="connsiteX155" fmla="*/ 78712 w 2321849"/>
                <a:gd name="connsiteY155" fmla="*/ 1821657 h 2314576"/>
                <a:gd name="connsiteX156" fmla="*/ 78712 w 2321849"/>
                <a:gd name="connsiteY156" fmla="*/ 1793082 h 2314576"/>
                <a:gd name="connsiteX157" fmla="*/ 107287 w 2321849"/>
                <a:gd name="connsiteY157" fmla="*/ 1771651 h 2314576"/>
                <a:gd name="connsiteX158" fmla="*/ 164437 w 2321849"/>
                <a:gd name="connsiteY158" fmla="*/ 1728788 h 2314576"/>
                <a:gd name="connsiteX159" fmla="*/ 157293 w 2321849"/>
                <a:gd name="connsiteY159" fmla="*/ 1704976 h 2314576"/>
                <a:gd name="connsiteX160" fmla="*/ 135862 w 2321849"/>
                <a:gd name="connsiteY160" fmla="*/ 1695451 h 2314576"/>
                <a:gd name="connsiteX161" fmla="*/ 102524 w 2321849"/>
                <a:gd name="connsiteY161" fmla="*/ 1712120 h 2314576"/>
                <a:gd name="connsiteX162" fmla="*/ 83474 w 2321849"/>
                <a:gd name="connsiteY162" fmla="*/ 1740695 h 2314576"/>
                <a:gd name="connsiteX163" fmla="*/ 130 w 2321849"/>
                <a:gd name="connsiteY163" fmla="*/ 1740695 h 2314576"/>
                <a:gd name="connsiteX164" fmla="*/ 26324 w 2321849"/>
                <a:gd name="connsiteY164" fmla="*/ 0 h 2314576"/>
                <a:gd name="connsiteX165" fmla="*/ 1614618 w 2321849"/>
                <a:gd name="connsiteY165" fmla="*/ 4763 h 23145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Lst>
              <a:rect l="l" t="t" r="r" b="b"/>
              <a:pathLst>
                <a:path w="2321849" h="2314576">
                  <a:moveTo>
                    <a:pt x="1614618" y="4763"/>
                  </a:moveTo>
                  <a:cubicBezTo>
                    <a:pt x="1666609" y="64691"/>
                    <a:pt x="1663832" y="73424"/>
                    <a:pt x="1676532" y="97634"/>
                  </a:cubicBezTo>
                  <a:cubicBezTo>
                    <a:pt x="1689232" y="121844"/>
                    <a:pt x="1697963" y="108746"/>
                    <a:pt x="1690819" y="150021"/>
                  </a:cubicBezTo>
                  <a:cubicBezTo>
                    <a:pt x="1683675" y="191296"/>
                    <a:pt x="1690026" y="224634"/>
                    <a:pt x="1667007" y="264321"/>
                  </a:cubicBezTo>
                  <a:cubicBezTo>
                    <a:pt x="1643988" y="304008"/>
                    <a:pt x="1609063" y="322265"/>
                    <a:pt x="1595569" y="359571"/>
                  </a:cubicBezTo>
                  <a:cubicBezTo>
                    <a:pt x="1582075" y="396877"/>
                    <a:pt x="1578901" y="461171"/>
                    <a:pt x="1562232" y="492921"/>
                  </a:cubicBezTo>
                  <a:cubicBezTo>
                    <a:pt x="1545563" y="524671"/>
                    <a:pt x="1529688" y="530227"/>
                    <a:pt x="1524132" y="564358"/>
                  </a:cubicBezTo>
                  <a:lnTo>
                    <a:pt x="1500318" y="673895"/>
                  </a:lnTo>
                  <a:lnTo>
                    <a:pt x="1457456" y="714376"/>
                  </a:lnTo>
                  <a:lnTo>
                    <a:pt x="1459837" y="757238"/>
                  </a:lnTo>
                  <a:lnTo>
                    <a:pt x="1497937" y="785813"/>
                  </a:lnTo>
                  <a:lnTo>
                    <a:pt x="1547943" y="840582"/>
                  </a:lnTo>
                  <a:lnTo>
                    <a:pt x="1578899" y="931070"/>
                  </a:lnTo>
                  <a:cubicBezTo>
                    <a:pt x="1578105" y="954089"/>
                    <a:pt x="1577312" y="977107"/>
                    <a:pt x="1576518" y="1000126"/>
                  </a:cubicBezTo>
                  <a:lnTo>
                    <a:pt x="1569374" y="1062038"/>
                  </a:lnTo>
                  <a:lnTo>
                    <a:pt x="1593187" y="1121570"/>
                  </a:lnTo>
                  <a:lnTo>
                    <a:pt x="1626524" y="1193007"/>
                  </a:lnTo>
                  <a:lnTo>
                    <a:pt x="1638431" y="1231107"/>
                  </a:lnTo>
                  <a:lnTo>
                    <a:pt x="1631287" y="1271588"/>
                  </a:lnTo>
                  <a:lnTo>
                    <a:pt x="1593187" y="1288257"/>
                  </a:lnTo>
                  <a:lnTo>
                    <a:pt x="1552706" y="1302545"/>
                  </a:lnTo>
                  <a:lnTo>
                    <a:pt x="1528893" y="1347788"/>
                  </a:lnTo>
                  <a:lnTo>
                    <a:pt x="1569374" y="1333501"/>
                  </a:lnTo>
                  <a:lnTo>
                    <a:pt x="1597949" y="1321595"/>
                  </a:lnTo>
                  <a:lnTo>
                    <a:pt x="1605093" y="1366838"/>
                  </a:lnTo>
                  <a:lnTo>
                    <a:pt x="1628906" y="1383507"/>
                  </a:lnTo>
                  <a:lnTo>
                    <a:pt x="1676531" y="1371601"/>
                  </a:lnTo>
                  <a:lnTo>
                    <a:pt x="1688437" y="1393032"/>
                  </a:lnTo>
                  <a:lnTo>
                    <a:pt x="1745587" y="1383507"/>
                  </a:lnTo>
                  <a:lnTo>
                    <a:pt x="1745587" y="1412082"/>
                  </a:lnTo>
                  <a:lnTo>
                    <a:pt x="1774162" y="1423988"/>
                  </a:lnTo>
                  <a:lnTo>
                    <a:pt x="1776543" y="1457326"/>
                  </a:lnTo>
                  <a:lnTo>
                    <a:pt x="1783687" y="1490663"/>
                  </a:lnTo>
                  <a:lnTo>
                    <a:pt x="1828931" y="1514476"/>
                  </a:lnTo>
                  <a:lnTo>
                    <a:pt x="1869412" y="1509713"/>
                  </a:lnTo>
                  <a:lnTo>
                    <a:pt x="1850362" y="1554957"/>
                  </a:lnTo>
                  <a:lnTo>
                    <a:pt x="1843218" y="1588295"/>
                  </a:lnTo>
                  <a:lnTo>
                    <a:pt x="1843218" y="1588295"/>
                  </a:lnTo>
                  <a:lnTo>
                    <a:pt x="1890843" y="1652588"/>
                  </a:lnTo>
                  <a:lnTo>
                    <a:pt x="1933706" y="1740695"/>
                  </a:lnTo>
                  <a:lnTo>
                    <a:pt x="1978949" y="1781176"/>
                  </a:lnTo>
                  <a:lnTo>
                    <a:pt x="2024193" y="1814513"/>
                  </a:lnTo>
                  <a:lnTo>
                    <a:pt x="2081343" y="1852613"/>
                  </a:lnTo>
                  <a:lnTo>
                    <a:pt x="2117062" y="1902620"/>
                  </a:lnTo>
                  <a:lnTo>
                    <a:pt x="2157543" y="1926432"/>
                  </a:lnTo>
                  <a:lnTo>
                    <a:pt x="2212312" y="1955007"/>
                  </a:lnTo>
                  <a:lnTo>
                    <a:pt x="2264699" y="1993107"/>
                  </a:lnTo>
                  <a:lnTo>
                    <a:pt x="2309943" y="2038351"/>
                  </a:lnTo>
                  <a:lnTo>
                    <a:pt x="2321849" y="2074070"/>
                  </a:lnTo>
                  <a:lnTo>
                    <a:pt x="2286131" y="2090738"/>
                  </a:lnTo>
                  <a:lnTo>
                    <a:pt x="2217074" y="2085976"/>
                  </a:lnTo>
                  <a:lnTo>
                    <a:pt x="2171831" y="2064545"/>
                  </a:lnTo>
                  <a:lnTo>
                    <a:pt x="2131349" y="2028826"/>
                  </a:lnTo>
                  <a:lnTo>
                    <a:pt x="2102774" y="2047876"/>
                  </a:lnTo>
                  <a:lnTo>
                    <a:pt x="2071818" y="2016920"/>
                  </a:lnTo>
                  <a:lnTo>
                    <a:pt x="2038481" y="1993107"/>
                  </a:lnTo>
                  <a:lnTo>
                    <a:pt x="2019431" y="1995488"/>
                  </a:lnTo>
                  <a:lnTo>
                    <a:pt x="1983712" y="1978820"/>
                  </a:lnTo>
                  <a:lnTo>
                    <a:pt x="1964662" y="1983582"/>
                  </a:lnTo>
                  <a:lnTo>
                    <a:pt x="1936087" y="2000251"/>
                  </a:lnTo>
                  <a:lnTo>
                    <a:pt x="1926562" y="1966913"/>
                  </a:lnTo>
                  <a:lnTo>
                    <a:pt x="1919418" y="1931195"/>
                  </a:lnTo>
                  <a:lnTo>
                    <a:pt x="1907512" y="1916907"/>
                  </a:lnTo>
                  <a:lnTo>
                    <a:pt x="1883699" y="1931195"/>
                  </a:lnTo>
                  <a:lnTo>
                    <a:pt x="1850362" y="1924051"/>
                  </a:lnTo>
                  <a:lnTo>
                    <a:pt x="1805118" y="1928813"/>
                  </a:lnTo>
                  <a:lnTo>
                    <a:pt x="1797974" y="1907382"/>
                  </a:lnTo>
                  <a:lnTo>
                    <a:pt x="1793212" y="1878807"/>
                  </a:lnTo>
                  <a:lnTo>
                    <a:pt x="1783687" y="1864520"/>
                  </a:lnTo>
                  <a:lnTo>
                    <a:pt x="1764637" y="1900238"/>
                  </a:lnTo>
                  <a:lnTo>
                    <a:pt x="1740824" y="1902620"/>
                  </a:lnTo>
                  <a:lnTo>
                    <a:pt x="1728918" y="1931195"/>
                  </a:lnTo>
                  <a:lnTo>
                    <a:pt x="1669387" y="1947863"/>
                  </a:lnTo>
                  <a:lnTo>
                    <a:pt x="1633668" y="1957388"/>
                  </a:lnTo>
                  <a:lnTo>
                    <a:pt x="1612237" y="1993107"/>
                  </a:lnTo>
                  <a:lnTo>
                    <a:pt x="1614618" y="2043113"/>
                  </a:lnTo>
                  <a:lnTo>
                    <a:pt x="1595568" y="2085976"/>
                  </a:lnTo>
                  <a:lnTo>
                    <a:pt x="1562231" y="2081213"/>
                  </a:lnTo>
                  <a:lnTo>
                    <a:pt x="1536037" y="2035970"/>
                  </a:lnTo>
                  <a:lnTo>
                    <a:pt x="1514606" y="2021682"/>
                  </a:lnTo>
                  <a:lnTo>
                    <a:pt x="1464599" y="2040732"/>
                  </a:lnTo>
                  <a:cubicBezTo>
                    <a:pt x="1463805" y="2060576"/>
                    <a:pt x="1463012" y="2080419"/>
                    <a:pt x="1462218" y="2100263"/>
                  </a:cubicBezTo>
                  <a:lnTo>
                    <a:pt x="1447931" y="2114551"/>
                  </a:lnTo>
                  <a:lnTo>
                    <a:pt x="1428881" y="2100263"/>
                  </a:lnTo>
                  <a:lnTo>
                    <a:pt x="1412212" y="2085976"/>
                  </a:lnTo>
                  <a:lnTo>
                    <a:pt x="1386018" y="2102645"/>
                  </a:lnTo>
                  <a:lnTo>
                    <a:pt x="1381256" y="2162176"/>
                  </a:lnTo>
                  <a:lnTo>
                    <a:pt x="1374112" y="2214563"/>
                  </a:lnTo>
                  <a:lnTo>
                    <a:pt x="1347918" y="2238376"/>
                  </a:lnTo>
                  <a:lnTo>
                    <a:pt x="1324106" y="2226470"/>
                  </a:lnTo>
                  <a:lnTo>
                    <a:pt x="1309818" y="2257426"/>
                  </a:lnTo>
                  <a:lnTo>
                    <a:pt x="1288387" y="2262188"/>
                  </a:lnTo>
                  <a:lnTo>
                    <a:pt x="1264574" y="2235995"/>
                  </a:lnTo>
                  <a:lnTo>
                    <a:pt x="1288387" y="2202657"/>
                  </a:lnTo>
                  <a:lnTo>
                    <a:pt x="1290768" y="2181226"/>
                  </a:lnTo>
                  <a:lnTo>
                    <a:pt x="1286006" y="2155032"/>
                  </a:lnTo>
                  <a:lnTo>
                    <a:pt x="1266956" y="2135982"/>
                  </a:lnTo>
                  <a:lnTo>
                    <a:pt x="1226474" y="2155032"/>
                  </a:lnTo>
                  <a:lnTo>
                    <a:pt x="1147893" y="2150270"/>
                  </a:lnTo>
                  <a:lnTo>
                    <a:pt x="1095506" y="2155032"/>
                  </a:lnTo>
                  <a:lnTo>
                    <a:pt x="1093124" y="2138363"/>
                  </a:lnTo>
                  <a:lnTo>
                    <a:pt x="1057406" y="2159795"/>
                  </a:lnTo>
                  <a:lnTo>
                    <a:pt x="1021687" y="2193132"/>
                  </a:lnTo>
                  <a:lnTo>
                    <a:pt x="997874" y="2221707"/>
                  </a:lnTo>
                  <a:lnTo>
                    <a:pt x="976443" y="2283620"/>
                  </a:lnTo>
                  <a:lnTo>
                    <a:pt x="952631" y="2314576"/>
                  </a:lnTo>
                  <a:lnTo>
                    <a:pt x="931199" y="2307432"/>
                  </a:lnTo>
                  <a:lnTo>
                    <a:pt x="912149" y="2259807"/>
                  </a:lnTo>
                  <a:lnTo>
                    <a:pt x="909768" y="2209801"/>
                  </a:lnTo>
                  <a:lnTo>
                    <a:pt x="893099" y="2181226"/>
                  </a:lnTo>
                  <a:lnTo>
                    <a:pt x="852618" y="2147888"/>
                  </a:lnTo>
                  <a:lnTo>
                    <a:pt x="814518" y="2126457"/>
                  </a:lnTo>
                  <a:lnTo>
                    <a:pt x="795468" y="2097882"/>
                  </a:lnTo>
                  <a:lnTo>
                    <a:pt x="785943" y="2083595"/>
                  </a:lnTo>
                  <a:lnTo>
                    <a:pt x="771656" y="2069307"/>
                  </a:lnTo>
                  <a:lnTo>
                    <a:pt x="757368" y="2066926"/>
                  </a:lnTo>
                  <a:lnTo>
                    <a:pt x="724031" y="2057401"/>
                  </a:lnTo>
                  <a:lnTo>
                    <a:pt x="714506" y="2050257"/>
                  </a:lnTo>
                  <a:lnTo>
                    <a:pt x="714506" y="2050257"/>
                  </a:lnTo>
                  <a:lnTo>
                    <a:pt x="766893" y="2043113"/>
                  </a:lnTo>
                  <a:lnTo>
                    <a:pt x="766893" y="2043113"/>
                  </a:lnTo>
                  <a:lnTo>
                    <a:pt x="797849" y="2033588"/>
                  </a:lnTo>
                  <a:lnTo>
                    <a:pt x="821662" y="2031207"/>
                  </a:lnTo>
                  <a:lnTo>
                    <a:pt x="840712" y="2016920"/>
                  </a:lnTo>
                  <a:lnTo>
                    <a:pt x="804993" y="1981201"/>
                  </a:lnTo>
                  <a:lnTo>
                    <a:pt x="795468" y="1962151"/>
                  </a:lnTo>
                  <a:lnTo>
                    <a:pt x="785943" y="1952626"/>
                  </a:lnTo>
                  <a:lnTo>
                    <a:pt x="766893" y="1943101"/>
                  </a:lnTo>
                  <a:lnTo>
                    <a:pt x="750224" y="1947863"/>
                  </a:lnTo>
                  <a:lnTo>
                    <a:pt x="709743" y="1962151"/>
                  </a:lnTo>
                  <a:lnTo>
                    <a:pt x="716887" y="1931195"/>
                  </a:lnTo>
                  <a:lnTo>
                    <a:pt x="738318" y="1900238"/>
                  </a:lnTo>
                  <a:lnTo>
                    <a:pt x="707362" y="1876426"/>
                  </a:lnTo>
                  <a:lnTo>
                    <a:pt x="685931" y="1862138"/>
                  </a:lnTo>
                  <a:lnTo>
                    <a:pt x="652593" y="1866901"/>
                  </a:lnTo>
                  <a:lnTo>
                    <a:pt x="633543" y="1878807"/>
                  </a:lnTo>
                  <a:lnTo>
                    <a:pt x="609731" y="1905001"/>
                  </a:lnTo>
                  <a:lnTo>
                    <a:pt x="609731" y="1928813"/>
                  </a:lnTo>
                  <a:lnTo>
                    <a:pt x="588299" y="1950245"/>
                  </a:lnTo>
                  <a:lnTo>
                    <a:pt x="552581" y="1959770"/>
                  </a:lnTo>
                  <a:lnTo>
                    <a:pt x="540674" y="1971676"/>
                  </a:lnTo>
                  <a:lnTo>
                    <a:pt x="502574" y="1974057"/>
                  </a:lnTo>
                  <a:lnTo>
                    <a:pt x="454949" y="1983582"/>
                  </a:lnTo>
                  <a:lnTo>
                    <a:pt x="426374" y="1995488"/>
                  </a:lnTo>
                  <a:lnTo>
                    <a:pt x="402562" y="1985963"/>
                  </a:lnTo>
                  <a:lnTo>
                    <a:pt x="376368" y="1981201"/>
                  </a:lnTo>
                  <a:lnTo>
                    <a:pt x="354937" y="1959770"/>
                  </a:lnTo>
                  <a:lnTo>
                    <a:pt x="343031" y="1919288"/>
                  </a:lnTo>
                  <a:lnTo>
                    <a:pt x="350174" y="1878807"/>
                  </a:lnTo>
                  <a:lnTo>
                    <a:pt x="333506" y="1857376"/>
                  </a:lnTo>
                  <a:lnTo>
                    <a:pt x="293024" y="1807370"/>
                  </a:lnTo>
                  <a:lnTo>
                    <a:pt x="250162" y="1814513"/>
                  </a:lnTo>
                  <a:lnTo>
                    <a:pt x="209681" y="1828801"/>
                  </a:lnTo>
                  <a:lnTo>
                    <a:pt x="143006" y="1838326"/>
                  </a:lnTo>
                  <a:lnTo>
                    <a:pt x="97762" y="1835945"/>
                  </a:lnTo>
                  <a:lnTo>
                    <a:pt x="78712" y="1821657"/>
                  </a:lnTo>
                  <a:lnTo>
                    <a:pt x="78712" y="1793082"/>
                  </a:lnTo>
                  <a:lnTo>
                    <a:pt x="107287" y="1771651"/>
                  </a:lnTo>
                  <a:lnTo>
                    <a:pt x="164437" y="1728788"/>
                  </a:lnTo>
                  <a:lnTo>
                    <a:pt x="157293" y="1704976"/>
                  </a:lnTo>
                  <a:lnTo>
                    <a:pt x="135862" y="1695451"/>
                  </a:lnTo>
                  <a:lnTo>
                    <a:pt x="102524" y="1712120"/>
                  </a:lnTo>
                  <a:lnTo>
                    <a:pt x="83474" y="1740695"/>
                  </a:lnTo>
                  <a:lnTo>
                    <a:pt x="130" y="1740695"/>
                  </a:lnTo>
                  <a:cubicBezTo>
                    <a:pt x="-2251" y="1371601"/>
                    <a:pt x="28705" y="369094"/>
                    <a:pt x="26324" y="0"/>
                  </a:cubicBezTo>
                  <a:lnTo>
                    <a:pt x="1614618" y="4763"/>
                  </a:lnTo>
                  <a:close/>
                </a:path>
              </a:pathLst>
            </a:custGeom>
            <a:solidFill>
              <a:schemeClr val="tx2">
                <a:lumMod val="25000"/>
                <a:alpha val="40000"/>
              </a:schemeClr>
            </a:solidFill>
            <a:ln w="381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1" name="Freeform 10"/>
            <p:cNvSpPr/>
            <p:nvPr/>
          </p:nvSpPr>
          <p:spPr>
            <a:xfrm>
              <a:off x="513049" y="1828800"/>
              <a:ext cx="8478551" cy="3602391"/>
            </a:xfrm>
            <a:custGeom>
              <a:avLst/>
              <a:gdLst>
                <a:gd name="connsiteX0" fmla="*/ 9161252 w 9169879"/>
                <a:gd name="connsiteY0" fmla="*/ 0 h 3856008"/>
                <a:gd name="connsiteX1" fmla="*/ 8988724 w 9169879"/>
                <a:gd name="connsiteY1" fmla="*/ 34506 h 3856008"/>
                <a:gd name="connsiteX2" fmla="*/ 8755811 w 9169879"/>
                <a:gd name="connsiteY2" fmla="*/ 112144 h 3856008"/>
                <a:gd name="connsiteX3" fmla="*/ 8514271 w 9169879"/>
                <a:gd name="connsiteY3" fmla="*/ 353683 h 3856008"/>
                <a:gd name="connsiteX4" fmla="*/ 8315864 w 9169879"/>
                <a:gd name="connsiteY4" fmla="*/ 810883 h 3856008"/>
                <a:gd name="connsiteX5" fmla="*/ 8013939 w 9169879"/>
                <a:gd name="connsiteY5" fmla="*/ 1233578 h 3856008"/>
                <a:gd name="connsiteX6" fmla="*/ 7746520 w 9169879"/>
                <a:gd name="connsiteY6" fmla="*/ 1587261 h 3856008"/>
                <a:gd name="connsiteX7" fmla="*/ 7323826 w 9169879"/>
                <a:gd name="connsiteY7" fmla="*/ 2009955 h 3856008"/>
                <a:gd name="connsiteX8" fmla="*/ 7056407 w 9169879"/>
                <a:gd name="connsiteY8" fmla="*/ 2268747 h 3856008"/>
                <a:gd name="connsiteX9" fmla="*/ 6719977 w 9169879"/>
                <a:gd name="connsiteY9" fmla="*/ 2424023 h 3856008"/>
                <a:gd name="connsiteX10" fmla="*/ 6167886 w 9169879"/>
                <a:gd name="connsiteY10" fmla="*/ 2596551 h 3856008"/>
                <a:gd name="connsiteX11" fmla="*/ 5598543 w 9169879"/>
                <a:gd name="connsiteY11" fmla="*/ 2777706 h 3856008"/>
                <a:gd name="connsiteX12" fmla="*/ 4873924 w 9169879"/>
                <a:gd name="connsiteY12" fmla="*/ 2932981 h 3856008"/>
                <a:gd name="connsiteX13" fmla="*/ 4416724 w 9169879"/>
                <a:gd name="connsiteY13" fmla="*/ 2984740 h 3856008"/>
                <a:gd name="connsiteX14" fmla="*/ 4002656 w 9169879"/>
                <a:gd name="connsiteY14" fmla="*/ 2993366 h 3856008"/>
                <a:gd name="connsiteX15" fmla="*/ 3390181 w 9169879"/>
                <a:gd name="connsiteY15" fmla="*/ 2915729 h 3856008"/>
                <a:gd name="connsiteX16" fmla="*/ 2734573 w 9169879"/>
                <a:gd name="connsiteY16" fmla="*/ 2803585 h 3856008"/>
                <a:gd name="connsiteX17" fmla="*/ 2234241 w 9169879"/>
                <a:gd name="connsiteY17" fmla="*/ 2665563 h 3856008"/>
                <a:gd name="connsiteX18" fmla="*/ 1794294 w 9169879"/>
                <a:gd name="connsiteY18" fmla="*/ 2501661 h 3856008"/>
                <a:gd name="connsiteX19" fmla="*/ 1293962 w 9169879"/>
                <a:gd name="connsiteY19" fmla="*/ 2294627 h 3856008"/>
                <a:gd name="connsiteX20" fmla="*/ 905773 w 9169879"/>
                <a:gd name="connsiteY20" fmla="*/ 2130725 h 3856008"/>
                <a:gd name="connsiteX21" fmla="*/ 733245 w 9169879"/>
                <a:gd name="connsiteY21" fmla="*/ 2035834 h 3856008"/>
                <a:gd name="connsiteX22" fmla="*/ 552090 w 9169879"/>
                <a:gd name="connsiteY22" fmla="*/ 1975449 h 3856008"/>
                <a:gd name="connsiteX23" fmla="*/ 353683 w 9169879"/>
                <a:gd name="connsiteY23" fmla="*/ 1958196 h 3856008"/>
                <a:gd name="connsiteX24" fmla="*/ 8626 w 9169879"/>
                <a:gd name="connsiteY24" fmla="*/ 1949570 h 3856008"/>
                <a:gd name="connsiteX25" fmla="*/ 0 w 9169879"/>
                <a:gd name="connsiteY25" fmla="*/ 3856008 h 3856008"/>
                <a:gd name="connsiteX26" fmla="*/ 9169879 w 9169879"/>
                <a:gd name="connsiteY26" fmla="*/ 3856008 h 3856008"/>
                <a:gd name="connsiteX27" fmla="*/ 9161252 w 9169879"/>
                <a:gd name="connsiteY27" fmla="*/ 0 h 3856008"/>
                <a:gd name="connsiteX0" fmla="*/ 9351064 w 9359691"/>
                <a:gd name="connsiteY0" fmla="*/ 0 h 3856008"/>
                <a:gd name="connsiteX1" fmla="*/ 9178536 w 9359691"/>
                <a:gd name="connsiteY1" fmla="*/ 34506 h 3856008"/>
                <a:gd name="connsiteX2" fmla="*/ 8945623 w 9359691"/>
                <a:gd name="connsiteY2" fmla="*/ 112144 h 3856008"/>
                <a:gd name="connsiteX3" fmla="*/ 8704083 w 9359691"/>
                <a:gd name="connsiteY3" fmla="*/ 353683 h 3856008"/>
                <a:gd name="connsiteX4" fmla="*/ 8505676 w 9359691"/>
                <a:gd name="connsiteY4" fmla="*/ 810883 h 3856008"/>
                <a:gd name="connsiteX5" fmla="*/ 8203751 w 9359691"/>
                <a:gd name="connsiteY5" fmla="*/ 1233578 h 3856008"/>
                <a:gd name="connsiteX6" fmla="*/ 7936332 w 9359691"/>
                <a:gd name="connsiteY6" fmla="*/ 1587261 h 3856008"/>
                <a:gd name="connsiteX7" fmla="*/ 7513638 w 9359691"/>
                <a:gd name="connsiteY7" fmla="*/ 2009955 h 3856008"/>
                <a:gd name="connsiteX8" fmla="*/ 7246219 w 9359691"/>
                <a:gd name="connsiteY8" fmla="*/ 2268747 h 3856008"/>
                <a:gd name="connsiteX9" fmla="*/ 6909789 w 9359691"/>
                <a:gd name="connsiteY9" fmla="*/ 2424023 h 3856008"/>
                <a:gd name="connsiteX10" fmla="*/ 6357698 w 9359691"/>
                <a:gd name="connsiteY10" fmla="*/ 2596551 h 3856008"/>
                <a:gd name="connsiteX11" fmla="*/ 5788355 w 9359691"/>
                <a:gd name="connsiteY11" fmla="*/ 2777706 h 3856008"/>
                <a:gd name="connsiteX12" fmla="*/ 5063736 w 9359691"/>
                <a:gd name="connsiteY12" fmla="*/ 2932981 h 3856008"/>
                <a:gd name="connsiteX13" fmla="*/ 4606536 w 9359691"/>
                <a:gd name="connsiteY13" fmla="*/ 2984740 h 3856008"/>
                <a:gd name="connsiteX14" fmla="*/ 4192468 w 9359691"/>
                <a:gd name="connsiteY14" fmla="*/ 2993366 h 3856008"/>
                <a:gd name="connsiteX15" fmla="*/ 3579993 w 9359691"/>
                <a:gd name="connsiteY15" fmla="*/ 2915729 h 3856008"/>
                <a:gd name="connsiteX16" fmla="*/ 2924385 w 9359691"/>
                <a:gd name="connsiteY16" fmla="*/ 2803585 h 3856008"/>
                <a:gd name="connsiteX17" fmla="*/ 2424053 w 9359691"/>
                <a:gd name="connsiteY17" fmla="*/ 2665563 h 3856008"/>
                <a:gd name="connsiteX18" fmla="*/ 1984106 w 9359691"/>
                <a:gd name="connsiteY18" fmla="*/ 2501661 h 3856008"/>
                <a:gd name="connsiteX19" fmla="*/ 1483774 w 9359691"/>
                <a:gd name="connsiteY19" fmla="*/ 2294627 h 3856008"/>
                <a:gd name="connsiteX20" fmla="*/ 1095585 w 9359691"/>
                <a:gd name="connsiteY20" fmla="*/ 2130725 h 3856008"/>
                <a:gd name="connsiteX21" fmla="*/ 923057 w 9359691"/>
                <a:gd name="connsiteY21" fmla="*/ 2035834 h 3856008"/>
                <a:gd name="connsiteX22" fmla="*/ 741902 w 9359691"/>
                <a:gd name="connsiteY22" fmla="*/ 1975449 h 3856008"/>
                <a:gd name="connsiteX23" fmla="*/ 543495 w 9359691"/>
                <a:gd name="connsiteY23" fmla="*/ 1958196 h 3856008"/>
                <a:gd name="connsiteX24" fmla="*/ 31 w 9359691"/>
                <a:gd name="connsiteY24" fmla="*/ 1949570 h 3856008"/>
                <a:gd name="connsiteX25" fmla="*/ 189812 w 9359691"/>
                <a:gd name="connsiteY25" fmla="*/ 3856008 h 3856008"/>
                <a:gd name="connsiteX26" fmla="*/ 9359691 w 9359691"/>
                <a:gd name="connsiteY26" fmla="*/ 3856008 h 3856008"/>
                <a:gd name="connsiteX27" fmla="*/ 9351064 w 9359691"/>
                <a:gd name="connsiteY27" fmla="*/ 0 h 3856008"/>
                <a:gd name="connsiteX0" fmla="*/ 9351415 w 9360042"/>
                <a:gd name="connsiteY0" fmla="*/ 0 h 4019909"/>
                <a:gd name="connsiteX1" fmla="*/ 9178887 w 9360042"/>
                <a:gd name="connsiteY1" fmla="*/ 34506 h 4019909"/>
                <a:gd name="connsiteX2" fmla="*/ 8945974 w 9360042"/>
                <a:gd name="connsiteY2" fmla="*/ 112144 h 4019909"/>
                <a:gd name="connsiteX3" fmla="*/ 8704434 w 9360042"/>
                <a:gd name="connsiteY3" fmla="*/ 353683 h 4019909"/>
                <a:gd name="connsiteX4" fmla="*/ 8506027 w 9360042"/>
                <a:gd name="connsiteY4" fmla="*/ 810883 h 4019909"/>
                <a:gd name="connsiteX5" fmla="*/ 8204102 w 9360042"/>
                <a:gd name="connsiteY5" fmla="*/ 1233578 h 4019909"/>
                <a:gd name="connsiteX6" fmla="*/ 7936683 w 9360042"/>
                <a:gd name="connsiteY6" fmla="*/ 1587261 h 4019909"/>
                <a:gd name="connsiteX7" fmla="*/ 7513989 w 9360042"/>
                <a:gd name="connsiteY7" fmla="*/ 2009955 h 4019909"/>
                <a:gd name="connsiteX8" fmla="*/ 7246570 w 9360042"/>
                <a:gd name="connsiteY8" fmla="*/ 2268747 h 4019909"/>
                <a:gd name="connsiteX9" fmla="*/ 6910140 w 9360042"/>
                <a:gd name="connsiteY9" fmla="*/ 2424023 h 4019909"/>
                <a:gd name="connsiteX10" fmla="*/ 6358049 w 9360042"/>
                <a:gd name="connsiteY10" fmla="*/ 2596551 h 4019909"/>
                <a:gd name="connsiteX11" fmla="*/ 5788706 w 9360042"/>
                <a:gd name="connsiteY11" fmla="*/ 2777706 h 4019909"/>
                <a:gd name="connsiteX12" fmla="*/ 5064087 w 9360042"/>
                <a:gd name="connsiteY12" fmla="*/ 2932981 h 4019909"/>
                <a:gd name="connsiteX13" fmla="*/ 4606887 w 9360042"/>
                <a:gd name="connsiteY13" fmla="*/ 2984740 h 4019909"/>
                <a:gd name="connsiteX14" fmla="*/ 4192819 w 9360042"/>
                <a:gd name="connsiteY14" fmla="*/ 2993366 h 4019909"/>
                <a:gd name="connsiteX15" fmla="*/ 3580344 w 9360042"/>
                <a:gd name="connsiteY15" fmla="*/ 2915729 h 4019909"/>
                <a:gd name="connsiteX16" fmla="*/ 2924736 w 9360042"/>
                <a:gd name="connsiteY16" fmla="*/ 2803585 h 4019909"/>
                <a:gd name="connsiteX17" fmla="*/ 2424404 w 9360042"/>
                <a:gd name="connsiteY17" fmla="*/ 2665563 h 4019909"/>
                <a:gd name="connsiteX18" fmla="*/ 1984457 w 9360042"/>
                <a:gd name="connsiteY18" fmla="*/ 2501661 h 4019909"/>
                <a:gd name="connsiteX19" fmla="*/ 1484125 w 9360042"/>
                <a:gd name="connsiteY19" fmla="*/ 2294627 h 4019909"/>
                <a:gd name="connsiteX20" fmla="*/ 1095936 w 9360042"/>
                <a:gd name="connsiteY20" fmla="*/ 2130725 h 4019909"/>
                <a:gd name="connsiteX21" fmla="*/ 923408 w 9360042"/>
                <a:gd name="connsiteY21" fmla="*/ 2035834 h 4019909"/>
                <a:gd name="connsiteX22" fmla="*/ 742253 w 9360042"/>
                <a:gd name="connsiteY22" fmla="*/ 1975449 h 4019909"/>
                <a:gd name="connsiteX23" fmla="*/ 543846 w 9360042"/>
                <a:gd name="connsiteY23" fmla="*/ 1958196 h 4019909"/>
                <a:gd name="connsiteX24" fmla="*/ 382 w 9360042"/>
                <a:gd name="connsiteY24" fmla="*/ 1949570 h 4019909"/>
                <a:gd name="connsiteX25" fmla="*/ 9008 w 9360042"/>
                <a:gd name="connsiteY25" fmla="*/ 4019909 h 4019909"/>
                <a:gd name="connsiteX26" fmla="*/ 9360042 w 9360042"/>
                <a:gd name="connsiteY26" fmla="*/ 3856008 h 4019909"/>
                <a:gd name="connsiteX27" fmla="*/ 9351415 w 9360042"/>
                <a:gd name="connsiteY27" fmla="*/ 0 h 4019909"/>
                <a:gd name="connsiteX0" fmla="*/ 9351415 w 9454933"/>
                <a:gd name="connsiteY0" fmla="*/ 0 h 4019910"/>
                <a:gd name="connsiteX1" fmla="*/ 9178887 w 9454933"/>
                <a:gd name="connsiteY1" fmla="*/ 34506 h 4019910"/>
                <a:gd name="connsiteX2" fmla="*/ 8945974 w 9454933"/>
                <a:gd name="connsiteY2" fmla="*/ 112144 h 4019910"/>
                <a:gd name="connsiteX3" fmla="*/ 8704434 w 9454933"/>
                <a:gd name="connsiteY3" fmla="*/ 353683 h 4019910"/>
                <a:gd name="connsiteX4" fmla="*/ 8506027 w 9454933"/>
                <a:gd name="connsiteY4" fmla="*/ 810883 h 4019910"/>
                <a:gd name="connsiteX5" fmla="*/ 8204102 w 9454933"/>
                <a:gd name="connsiteY5" fmla="*/ 1233578 h 4019910"/>
                <a:gd name="connsiteX6" fmla="*/ 7936683 w 9454933"/>
                <a:gd name="connsiteY6" fmla="*/ 1587261 h 4019910"/>
                <a:gd name="connsiteX7" fmla="*/ 7513989 w 9454933"/>
                <a:gd name="connsiteY7" fmla="*/ 2009955 h 4019910"/>
                <a:gd name="connsiteX8" fmla="*/ 7246570 w 9454933"/>
                <a:gd name="connsiteY8" fmla="*/ 2268747 h 4019910"/>
                <a:gd name="connsiteX9" fmla="*/ 6910140 w 9454933"/>
                <a:gd name="connsiteY9" fmla="*/ 2424023 h 4019910"/>
                <a:gd name="connsiteX10" fmla="*/ 6358049 w 9454933"/>
                <a:gd name="connsiteY10" fmla="*/ 2596551 h 4019910"/>
                <a:gd name="connsiteX11" fmla="*/ 5788706 w 9454933"/>
                <a:gd name="connsiteY11" fmla="*/ 2777706 h 4019910"/>
                <a:gd name="connsiteX12" fmla="*/ 5064087 w 9454933"/>
                <a:gd name="connsiteY12" fmla="*/ 2932981 h 4019910"/>
                <a:gd name="connsiteX13" fmla="*/ 4606887 w 9454933"/>
                <a:gd name="connsiteY13" fmla="*/ 2984740 h 4019910"/>
                <a:gd name="connsiteX14" fmla="*/ 4192819 w 9454933"/>
                <a:gd name="connsiteY14" fmla="*/ 2993366 h 4019910"/>
                <a:gd name="connsiteX15" fmla="*/ 3580344 w 9454933"/>
                <a:gd name="connsiteY15" fmla="*/ 2915729 h 4019910"/>
                <a:gd name="connsiteX16" fmla="*/ 2924736 w 9454933"/>
                <a:gd name="connsiteY16" fmla="*/ 2803585 h 4019910"/>
                <a:gd name="connsiteX17" fmla="*/ 2424404 w 9454933"/>
                <a:gd name="connsiteY17" fmla="*/ 2665563 h 4019910"/>
                <a:gd name="connsiteX18" fmla="*/ 1984457 w 9454933"/>
                <a:gd name="connsiteY18" fmla="*/ 2501661 h 4019910"/>
                <a:gd name="connsiteX19" fmla="*/ 1484125 w 9454933"/>
                <a:gd name="connsiteY19" fmla="*/ 2294627 h 4019910"/>
                <a:gd name="connsiteX20" fmla="*/ 1095936 w 9454933"/>
                <a:gd name="connsiteY20" fmla="*/ 2130725 h 4019910"/>
                <a:gd name="connsiteX21" fmla="*/ 923408 w 9454933"/>
                <a:gd name="connsiteY21" fmla="*/ 2035834 h 4019910"/>
                <a:gd name="connsiteX22" fmla="*/ 742253 w 9454933"/>
                <a:gd name="connsiteY22" fmla="*/ 1975449 h 4019910"/>
                <a:gd name="connsiteX23" fmla="*/ 543846 w 9454933"/>
                <a:gd name="connsiteY23" fmla="*/ 1958196 h 4019910"/>
                <a:gd name="connsiteX24" fmla="*/ 382 w 9454933"/>
                <a:gd name="connsiteY24" fmla="*/ 1949570 h 4019910"/>
                <a:gd name="connsiteX25" fmla="*/ 9008 w 9454933"/>
                <a:gd name="connsiteY25" fmla="*/ 4019909 h 4019910"/>
                <a:gd name="connsiteX26" fmla="*/ 9454933 w 9454933"/>
                <a:gd name="connsiteY26" fmla="*/ 4019910 h 4019910"/>
                <a:gd name="connsiteX27" fmla="*/ 9351415 w 9454933"/>
                <a:gd name="connsiteY27" fmla="*/ 0 h 4019910"/>
                <a:gd name="connsiteX0" fmla="*/ 9429053 w 9454933"/>
                <a:gd name="connsiteY0" fmla="*/ 0 h 4019910"/>
                <a:gd name="connsiteX1" fmla="*/ 9178887 w 9454933"/>
                <a:gd name="connsiteY1" fmla="*/ 34506 h 4019910"/>
                <a:gd name="connsiteX2" fmla="*/ 8945974 w 9454933"/>
                <a:gd name="connsiteY2" fmla="*/ 112144 h 4019910"/>
                <a:gd name="connsiteX3" fmla="*/ 8704434 w 9454933"/>
                <a:gd name="connsiteY3" fmla="*/ 353683 h 4019910"/>
                <a:gd name="connsiteX4" fmla="*/ 8506027 w 9454933"/>
                <a:gd name="connsiteY4" fmla="*/ 810883 h 4019910"/>
                <a:gd name="connsiteX5" fmla="*/ 8204102 w 9454933"/>
                <a:gd name="connsiteY5" fmla="*/ 1233578 h 4019910"/>
                <a:gd name="connsiteX6" fmla="*/ 7936683 w 9454933"/>
                <a:gd name="connsiteY6" fmla="*/ 1587261 h 4019910"/>
                <a:gd name="connsiteX7" fmla="*/ 7513989 w 9454933"/>
                <a:gd name="connsiteY7" fmla="*/ 2009955 h 4019910"/>
                <a:gd name="connsiteX8" fmla="*/ 7246570 w 9454933"/>
                <a:gd name="connsiteY8" fmla="*/ 2268747 h 4019910"/>
                <a:gd name="connsiteX9" fmla="*/ 6910140 w 9454933"/>
                <a:gd name="connsiteY9" fmla="*/ 2424023 h 4019910"/>
                <a:gd name="connsiteX10" fmla="*/ 6358049 w 9454933"/>
                <a:gd name="connsiteY10" fmla="*/ 2596551 h 4019910"/>
                <a:gd name="connsiteX11" fmla="*/ 5788706 w 9454933"/>
                <a:gd name="connsiteY11" fmla="*/ 2777706 h 4019910"/>
                <a:gd name="connsiteX12" fmla="*/ 5064087 w 9454933"/>
                <a:gd name="connsiteY12" fmla="*/ 2932981 h 4019910"/>
                <a:gd name="connsiteX13" fmla="*/ 4606887 w 9454933"/>
                <a:gd name="connsiteY13" fmla="*/ 2984740 h 4019910"/>
                <a:gd name="connsiteX14" fmla="*/ 4192819 w 9454933"/>
                <a:gd name="connsiteY14" fmla="*/ 2993366 h 4019910"/>
                <a:gd name="connsiteX15" fmla="*/ 3580344 w 9454933"/>
                <a:gd name="connsiteY15" fmla="*/ 2915729 h 4019910"/>
                <a:gd name="connsiteX16" fmla="*/ 2924736 w 9454933"/>
                <a:gd name="connsiteY16" fmla="*/ 2803585 h 4019910"/>
                <a:gd name="connsiteX17" fmla="*/ 2424404 w 9454933"/>
                <a:gd name="connsiteY17" fmla="*/ 2665563 h 4019910"/>
                <a:gd name="connsiteX18" fmla="*/ 1984457 w 9454933"/>
                <a:gd name="connsiteY18" fmla="*/ 2501661 h 4019910"/>
                <a:gd name="connsiteX19" fmla="*/ 1484125 w 9454933"/>
                <a:gd name="connsiteY19" fmla="*/ 2294627 h 4019910"/>
                <a:gd name="connsiteX20" fmla="*/ 1095936 w 9454933"/>
                <a:gd name="connsiteY20" fmla="*/ 2130725 h 4019910"/>
                <a:gd name="connsiteX21" fmla="*/ 923408 w 9454933"/>
                <a:gd name="connsiteY21" fmla="*/ 2035834 h 4019910"/>
                <a:gd name="connsiteX22" fmla="*/ 742253 w 9454933"/>
                <a:gd name="connsiteY22" fmla="*/ 1975449 h 4019910"/>
                <a:gd name="connsiteX23" fmla="*/ 543846 w 9454933"/>
                <a:gd name="connsiteY23" fmla="*/ 1958196 h 4019910"/>
                <a:gd name="connsiteX24" fmla="*/ 382 w 9454933"/>
                <a:gd name="connsiteY24" fmla="*/ 1949570 h 4019910"/>
                <a:gd name="connsiteX25" fmla="*/ 9008 w 9454933"/>
                <a:gd name="connsiteY25" fmla="*/ 4019909 h 4019910"/>
                <a:gd name="connsiteX26" fmla="*/ 9454933 w 9454933"/>
                <a:gd name="connsiteY26" fmla="*/ 4019910 h 4019910"/>
                <a:gd name="connsiteX27" fmla="*/ 9429053 w 9454933"/>
                <a:gd name="connsiteY27" fmla="*/ 0 h 4019910"/>
                <a:gd name="connsiteX0" fmla="*/ 9420045 w 9445925"/>
                <a:gd name="connsiteY0" fmla="*/ 0 h 4019910"/>
                <a:gd name="connsiteX1" fmla="*/ 9169879 w 9445925"/>
                <a:gd name="connsiteY1" fmla="*/ 34506 h 4019910"/>
                <a:gd name="connsiteX2" fmla="*/ 8936966 w 9445925"/>
                <a:gd name="connsiteY2" fmla="*/ 112144 h 4019910"/>
                <a:gd name="connsiteX3" fmla="*/ 8695426 w 9445925"/>
                <a:gd name="connsiteY3" fmla="*/ 353683 h 4019910"/>
                <a:gd name="connsiteX4" fmla="*/ 8497019 w 9445925"/>
                <a:gd name="connsiteY4" fmla="*/ 810883 h 4019910"/>
                <a:gd name="connsiteX5" fmla="*/ 8195094 w 9445925"/>
                <a:gd name="connsiteY5" fmla="*/ 1233578 h 4019910"/>
                <a:gd name="connsiteX6" fmla="*/ 7927675 w 9445925"/>
                <a:gd name="connsiteY6" fmla="*/ 1587261 h 4019910"/>
                <a:gd name="connsiteX7" fmla="*/ 7504981 w 9445925"/>
                <a:gd name="connsiteY7" fmla="*/ 2009955 h 4019910"/>
                <a:gd name="connsiteX8" fmla="*/ 7237562 w 9445925"/>
                <a:gd name="connsiteY8" fmla="*/ 2268747 h 4019910"/>
                <a:gd name="connsiteX9" fmla="*/ 6901132 w 9445925"/>
                <a:gd name="connsiteY9" fmla="*/ 2424023 h 4019910"/>
                <a:gd name="connsiteX10" fmla="*/ 6349041 w 9445925"/>
                <a:gd name="connsiteY10" fmla="*/ 2596551 h 4019910"/>
                <a:gd name="connsiteX11" fmla="*/ 5779698 w 9445925"/>
                <a:gd name="connsiteY11" fmla="*/ 2777706 h 4019910"/>
                <a:gd name="connsiteX12" fmla="*/ 5055079 w 9445925"/>
                <a:gd name="connsiteY12" fmla="*/ 2932981 h 4019910"/>
                <a:gd name="connsiteX13" fmla="*/ 4597879 w 9445925"/>
                <a:gd name="connsiteY13" fmla="*/ 2984740 h 4019910"/>
                <a:gd name="connsiteX14" fmla="*/ 4183811 w 9445925"/>
                <a:gd name="connsiteY14" fmla="*/ 2993366 h 4019910"/>
                <a:gd name="connsiteX15" fmla="*/ 3571336 w 9445925"/>
                <a:gd name="connsiteY15" fmla="*/ 2915729 h 4019910"/>
                <a:gd name="connsiteX16" fmla="*/ 2915728 w 9445925"/>
                <a:gd name="connsiteY16" fmla="*/ 2803585 h 4019910"/>
                <a:gd name="connsiteX17" fmla="*/ 2415396 w 9445925"/>
                <a:gd name="connsiteY17" fmla="*/ 2665563 h 4019910"/>
                <a:gd name="connsiteX18" fmla="*/ 1975449 w 9445925"/>
                <a:gd name="connsiteY18" fmla="*/ 2501661 h 4019910"/>
                <a:gd name="connsiteX19" fmla="*/ 1475117 w 9445925"/>
                <a:gd name="connsiteY19" fmla="*/ 2294627 h 4019910"/>
                <a:gd name="connsiteX20" fmla="*/ 1086928 w 9445925"/>
                <a:gd name="connsiteY20" fmla="*/ 2130725 h 4019910"/>
                <a:gd name="connsiteX21" fmla="*/ 914400 w 9445925"/>
                <a:gd name="connsiteY21" fmla="*/ 2035834 h 4019910"/>
                <a:gd name="connsiteX22" fmla="*/ 733245 w 9445925"/>
                <a:gd name="connsiteY22" fmla="*/ 1975449 h 4019910"/>
                <a:gd name="connsiteX23" fmla="*/ 534838 w 9445925"/>
                <a:gd name="connsiteY23" fmla="*/ 1958196 h 4019910"/>
                <a:gd name="connsiteX24" fmla="*/ 51759 w 9445925"/>
                <a:gd name="connsiteY24" fmla="*/ 1949570 h 4019910"/>
                <a:gd name="connsiteX25" fmla="*/ 0 w 9445925"/>
                <a:gd name="connsiteY25" fmla="*/ 4019909 h 4019910"/>
                <a:gd name="connsiteX26" fmla="*/ 9445925 w 9445925"/>
                <a:gd name="connsiteY26" fmla="*/ 4019910 h 4019910"/>
                <a:gd name="connsiteX27" fmla="*/ 9420045 w 9445925"/>
                <a:gd name="connsiteY27" fmla="*/ 0 h 4019910"/>
                <a:gd name="connsiteX0" fmla="*/ 9368669 w 9394549"/>
                <a:gd name="connsiteY0" fmla="*/ 0 h 4019910"/>
                <a:gd name="connsiteX1" fmla="*/ 9118503 w 9394549"/>
                <a:gd name="connsiteY1" fmla="*/ 34506 h 4019910"/>
                <a:gd name="connsiteX2" fmla="*/ 8885590 w 9394549"/>
                <a:gd name="connsiteY2" fmla="*/ 112144 h 4019910"/>
                <a:gd name="connsiteX3" fmla="*/ 8644050 w 9394549"/>
                <a:gd name="connsiteY3" fmla="*/ 353683 h 4019910"/>
                <a:gd name="connsiteX4" fmla="*/ 8445643 w 9394549"/>
                <a:gd name="connsiteY4" fmla="*/ 810883 h 4019910"/>
                <a:gd name="connsiteX5" fmla="*/ 8143718 w 9394549"/>
                <a:gd name="connsiteY5" fmla="*/ 1233578 h 4019910"/>
                <a:gd name="connsiteX6" fmla="*/ 7876299 w 9394549"/>
                <a:gd name="connsiteY6" fmla="*/ 1587261 h 4019910"/>
                <a:gd name="connsiteX7" fmla="*/ 7453605 w 9394549"/>
                <a:gd name="connsiteY7" fmla="*/ 2009955 h 4019910"/>
                <a:gd name="connsiteX8" fmla="*/ 7186186 w 9394549"/>
                <a:gd name="connsiteY8" fmla="*/ 2268747 h 4019910"/>
                <a:gd name="connsiteX9" fmla="*/ 6849756 w 9394549"/>
                <a:gd name="connsiteY9" fmla="*/ 2424023 h 4019910"/>
                <a:gd name="connsiteX10" fmla="*/ 6297665 w 9394549"/>
                <a:gd name="connsiteY10" fmla="*/ 2596551 h 4019910"/>
                <a:gd name="connsiteX11" fmla="*/ 5728322 w 9394549"/>
                <a:gd name="connsiteY11" fmla="*/ 2777706 h 4019910"/>
                <a:gd name="connsiteX12" fmla="*/ 5003703 w 9394549"/>
                <a:gd name="connsiteY12" fmla="*/ 2932981 h 4019910"/>
                <a:gd name="connsiteX13" fmla="*/ 4546503 w 9394549"/>
                <a:gd name="connsiteY13" fmla="*/ 2984740 h 4019910"/>
                <a:gd name="connsiteX14" fmla="*/ 4132435 w 9394549"/>
                <a:gd name="connsiteY14" fmla="*/ 2993366 h 4019910"/>
                <a:gd name="connsiteX15" fmla="*/ 3519960 w 9394549"/>
                <a:gd name="connsiteY15" fmla="*/ 2915729 h 4019910"/>
                <a:gd name="connsiteX16" fmla="*/ 2864352 w 9394549"/>
                <a:gd name="connsiteY16" fmla="*/ 2803585 h 4019910"/>
                <a:gd name="connsiteX17" fmla="*/ 2364020 w 9394549"/>
                <a:gd name="connsiteY17" fmla="*/ 2665563 h 4019910"/>
                <a:gd name="connsiteX18" fmla="*/ 1924073 w 9394549"/>
                <a:gd name="connsiteY18" fmla="*/ 2501661 h 4019910"/>
                <a:gd name="connsiteX19" fmla="*/ 1423741 w 9394549"/>
                <a:gd name="connsiteY19" fmla="*/ 2294627 h 4019910"/>
                <a:gd name="connsiteX20" fmla="*/ 1035552 w 9394549"/>
                <a:gd name="connsiteY20" fmla="*/ 2130725 h 4019910"/>
                <a:gd name="connsiteX21" fmla="*/ 863024 w 9394549"/>
                <a:gd name="connsiteY21" fmla="*/ 2035834 h 4019910"/>
                <a:gd name="connsiteX22" fmla="*/ 681869 w 9394549"/>
                <a:gd name="connsiteY22" fmla="*/ 1975449 h 4019910"/>
                <a:gd name="connsiteX23" fmla="*/ 483462 w 9394549"/>
                <a:gd name="connsiteY23" fmla="*/ 1958196 h 4019910"/>
                <a:gd name="connsiteX24" fmla="*/ 383 w 9394549"/>
                <a:gd name="connsiteY24" fmla="*/ 1949570 h 4019910"/>
                <a:gd name="connsiteX25" fmla="*/ 9009 w 9394549"/>
                <a:gd name="connsiteY25" fmla="*/ 3976777 h 4019910"/>
                <a:gd name="connsiteX26" fmla="*/ 9394549 w 9394549"/>
                <a:gd name="connsiteY26" fmla="*/ 4019910 h 4019910"/>
                <a:gd name="connsiteX27" fmla="*/ 9368669 w 9394549"/>
                <a:gd name="connsiteY27" fmla="*/ 0 h 4019910"/>
                <a:gd name="connsiteX0" fmla="*/ 9420428 w 9420613"/>
                <a:gd name="connsiteY0" fmla="*/ 0 h 4002657"/>
                <a:gd name="connsiteX1" fmla="*/ 9118503 w 9420613"/>
                <a:gd name="connsiteY1" fmla="*/ 17253 h 4002657"/>
                <a:gd name="connsiteX2" fmla="*/ 8885590 w 9420613"/>
                <a:gd name="connsiteY2" fmla="*/ 94891 h 4002657"/>
                <a:gd name="connsiteX3" fmla="*/ 8644050 w 9420613"/>
                <a:gd name="connsiteY3" fmla="*/ 336430 h 4002657"/>
                <a:gd name="connsiteX4" fmla="*/ 8445643 w 9420613"/>
                <a:gd name="connsiteY4" fmla="*/ 793630 h 4002657"/>
                <a:gd name="connsiteX5" fmla="*/ 8143718 w 9420613"/>
                <a:gd name="connsiteY5" fmla="*/ 1216325 h 4002657"/>
                <a:gd name="connsiteX6" fmla="*/ 7876299 w 9420613"/>
                <a:gd name="connsiteY6" fmla="*/ 1570008 h 4002657"/>
                <a:gd name="connsiteX7" fmla="*/ 7453605 w 9420613"/>
                <a:gd name="connsiteY7" fmla="*/ 1992702 h 4002657"/>
                <a:gd name="connsiteX8" fmla="*/ 7186186 w 9420613"/>
                <a:gd name="connsiteY8" fmla="*/ 2251494 h 4002657"/>
                <a:gd name="connsiteX9" fmla="*/ 6849756 w 9420613"/>
                <a:gd name="connsiteY9" fmla="*/ 2406770 h 4002657"/>
                <a:gd name="connsiteX10" fmla="*/ 6297665 w 9420613"/>
                <a:gd name="connsiteY10" fmla="*/ 2579298 h 4002657"/>
                <a:gd name="connsiteX11" fmla="*/ 5728322 w 9420613"/>
                <a:gd name="connsiteY11" fmla="*/ 2760453 h 4002657"/>
                <a:gd name="connsiteX12" fmla="*/ 5003703 w 9420613"/>
                <a:gd name="connsiteY12" fmla="*/ 2915728 h 4002657"/>
                <a:gd name="connsiteX13" fmla="*/ 4546503 w 9420613"/>
                <a:gd name="connsiteY13" fmla="*/ 2967487 h 4002657"/>
                <a:gd name="connsiteX14" fmla="*/ 4132435 w 9420613"/>
                <a:gd name="connsiteY14" fmla="*/ 2976113 h 4002657"/>
                <a:gd name="connsiteX15" fmla="*/ 3519960 w 9420613"/>
                <a:gd name="connsiteY15" fmla="*/ 2898476 h 4002657"/>
                <a:gd name="connsiteX16" fmla="*/ 2864352 w 9420613"/>
                <a:gd name="connsiteY16" fmla="*/ 2786332 h 4002657"/>
                <a:gd name="connsiteX17" fmla="*/ 2364020 w 9420613"/>
                <a:gd name="connsiteY17" fmla="*/ 2648310 h 4002657"/>
                <a:gd name="connsiteX18" fmla="*/ 1924073 w 9420613"/>
                <a:gd name="connsiteY18" fmla="*/ 2484408 h 4002657"/>
                <a:gd name="connsiteX19" fmla="*/ 1423741 w 9420613"/>
                <a:gd name="connsiteY19" fmla="*/ 2277374 h 4002657"/>
                <a:gd name="connsiteX20" fmla="*/ 1035552 w 9420613"/>
                <a:gd name="connsiteY20" fmla="*/ 2113472 h 4002657"/>
                <a:gd name="connsiteX21" fmla="*/ 863024 w 9420613"/>
                <a:gd name="connsiteY21" fmla="*/ 2018581 h 4002657"/>
                <a:gd name="connsiteX22" fmla="*/ 681869 w 9420613"/>
                <a:gd name="connsiteY22" fmla="*/ 1958196 h 4002657"/>
                <a:gd name="connsiteX23" fmla="*/ 483462 w 9420613"/>
                <a:gd name="connsiteY23" fmla="*/ 1940943 h 4002657"/>
                <a:gd name="connsiteX24" fmla="*/ 383 w 9420613"/>
                <a:gd name="connsiteY24" fmla="*/ 1932317 h 4002657"/>
                <a:gd name="connsiteX25" fmla="*/ 9009 w 9420613"/>
                <a:gd name="connsiteY25" fmla="*/ 3959524 h 4002657"/>
                <a:gd name="connsiteX26" fmla="*/ 9394549 w 9420613"/>
                <a:gd name="connsiteY26" fmla="*/ 4002657 h 4002657"/>
                <a:gd name="connsiteX27" fmla="*/ 9420428 w 9420613"/>
                <a:gd name="connsiteY27" fmla="*/ 0 h 4002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9420613" h="4002657">
                  <a:moveTo>
                    <a:pt x="9420428" y="0"/>
                  </a:moveTo>
                  <a:lnTo>
                    <a:pt x="9118503" y="17253"/>
                  </a:lnTo>
                  <a:lnTo>
                    <a:pt x="8885590" y="94891"/>
                  </a:lnTo>
                  <a:lnTo>
                    <a:pt x="8644050" y="336430"/>
                  </a:lnTo>
                  <a:lnTo>
                    <a:pt x="8445643" y="793630"/>
                  </a:lnTo>
                  <a:lnTo>
                    <a:pt x="8143718" y="1216325"/>
                  </a:lnTo>
                  <a:lnTo>
                    <a:pt x="7876299" y="1570008"/>
                  </a:lnTo>
                  <a:lnTo>
                    <a:pt x="7453605" y="1992702"/>
                  </a:lnTo>
                  <a:lnTo>
                    <a:pt x="7186186" y="2251494"/>
                  </a:lnTo>
                  <a:lnTo>
                    <a:pt x="6849756" y="2406770"/>
                  </a:lnTo>
                  <a:lnTo>
                    <a:pt x="6297665" y="2579298"/>
                  </a:lnTo>
                  <a:lnTo>
                    <a:pt x="5728322" y="2760453"/>
                  </a:lnTo>
                  <a:lnTo>
                    <a:pt x="5003703" y="2915728"/>
                  </a:lnTo>
                  <a:lnTo>
                    <a:pt x="4546503" y="2967487"/>
                  </a:lnTo>
                  <a:lnTo>
                    <a:pt x="4132435" y="2976113"/>
                  </a:lnTo>
                  <a:lnTo>
                    <a:pt x="3519960" y="2898476"/>
                  </a:lnTo>
                  <a:lnTo>
                    <a:pt x="2864352" y="2786332"/>
                  </a:lnTo>
                  <a:lnTo>
                    <a:pt x="2364020" y="2648310"/>
                  </a:lnTo>
                  <a:lnTo>
                    <a:pt x="1924073" y="2484408"/>
                  </a:lnTo>
                  <a:lnTo>
                    <a:pt x="1423741" y="2277374"/>
                  </a:lnTo>
                  <a:lnTo>
                    <a:pt x="1035552" y="2113472"/>
                  </a:lnTo>
                  <a:lnTo>
                    <a:pt x="863024" y="2018581"/>
                  </a:lnTo>
                  <a:lnTo>
                    <a:pt x="681869" y="1958196"/>
                  </a:lnTo>
                  <a:lnTo>
                    <a:pt x="483462" y="1940943"/>
                  </a:lnTo>
                  <a:lnTo>
                    <a:pt x="383" y="1932317"/>
                  </a:lnTo>
                  <a:cubicBezTo>
                    <a:pt x="-2492" y="2567796"/>
                    <a:pt x="11884" y="3324045"/>
                    <a:pt x="9009" y="3959524"/>
                  </a:cubicBezTo>
                  <a:lnTo>
                    <a:pt x="9394549" y="4002657"/>
                  </a:lnTo>
                  <a:cubicBezTo>
                    <a:pt x="9391673" y="2720197"/>
                    <a:pt x="9423304" y="1291087"/>
                    <a:pt x="9420428" y="0"/>
                  </a:cubicBezTo>
                  <a:close/>
                </a:path>
              </a:pathLst>
            </a:custGeom>
            <a:solidFill>
              <a:srgbClr val="3399FF">
                <a:alpha val="20000"/>
              </a:srgbClr>
            </a:solidFill>
            <a:ln w="3810">
              <a:noFill/>
            </a:ln>
            <a:effectLst>
              <a:softEdge rad="1270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2" name="Freeform 21"/>
            <p:cNvSpPr/>
            <p:nvPr/>
          </p:nvSpPr>
          <p:spPr>
            <a:xfrm>
              <a:off x="2021169" y="807769"/>
              <a:ext cx="1073705" cy="1504473"/>
            </a:xfrm>
            <a:custGeom>
              <a:avLst/>
              <a:gdLst>
                <a:gd name="connsiteX0" fmla="*/ 57150 w 1176337"/>
                <a:gd name="connsiteY0" fmla="*/ 0 h 1676400"/>
                <a:gd name="connsiteX1" fmla="*/ 4762 w 1176337"/>
                <a:gd name="connsiteY1" fmla="*/ 23812 h 1676400"/>
                <a:gd name="connsiteX2" fmla="*/ 0 w 1176337"/>
                <a:gd name="connsiteY2" fmla="*/ 57150 h 1676400"/>
                <a:gd name="connsiteX3" fmla="*/ 38100 w 1176337"/>
                <a:gd name="connsiteY3" fmla="*/ 119062 h 1676400"/>
                <a:gd name="connsiteX4" fmla="*/ 71437 w 1176337"/>
                <a:gd name="connsiteY4" fmla="*/ 100012 h 1676400"/>
                <a:gd name="connsiteX5" fmla="*/ 104775 w 1176337"/>
                <a:gd name="connsiteY5" fmla="*/ 85725 h 1676400"/>
                <a:gd name="connsiteX6" fmla="*/ 157162 w 1176337"/>
                <a:gd name="connsiteY6" fmla="*/ 119062 h 1676400"/>
                <a:gd name="connsiteX7" fmla="*/ 190500 w 1176337"/>
                <a:gd name="connsiteY7" fmla="*/ 152400 h 1676400"/>
                <a:gd name="connsiteX8" fmla="*/ 190500 w 1176337"/>
                <a:gd name="connsiteY8" fmla="*/ 204787 h 1676400"/>
                <a:gd name="connsiteX9" fmla="*/ 185737 w 1176337"/>
                <a:gd name="connsiteY9" fmla="*/ 261937 h 1676400"/>
                <a:gd name="connsiteX10" fmla="*/ 190500 w 1176337"/>
                <a:gd name="connsiteY10" fmla="*/ 323850 h 1676400"/>
                <a:gd name="connsiteX11" fmla="*/ 252412 w 1176337"/>
                <a:gd name="connsiteY11" fmla="*/ 361950 h 1676400"/>
                <a:gd name="connsiteX12" fmla="*/ 319087 w 1176337"/>
                <a:gd name="connsiteY12" fmla="*/ 376237 h 1676400"/>
                <a:gd name="connsiteX13" fmla="*/ 323850 w 1176337"/>
                <a:gd name="connsiteY13" fmla="*/ 414337 h 1676400"/>
                <a:gd name="connsiteX14" fmla="*/ 280987 w 1176337"/>
                <a:gd name="connsiteY14" fmla="*/ 433387 h 1676400"/>
                <a:gd name="connsiteX15" fmla="*/ 214312 w 1176337"/>
                <a:gd name="connsiteY15" fmla="*/ 447675 h 1676400"/>
                <a:gd name="connsiteX16" fmla="*/ 185737 w 1176337"/>
                <a:gd name="connsiteY16" fmla="*/ 461962 h 1676400"/>
                <a:gd name="connsiteX17" fmla="*/ 190500 w 1176337"/>
                <a:gd name="connsiteY17" fmla="*/ 481012 h 1676400"/>
                <a:gd name="connsiteX18" fmla="*/ 223837 w 1176337"/>
                <a:gd name="connsiteY18" fmla="*/ 509587 h 1676400"/>
                <a:gd name="connsiteX19" fmla="*/ 257175 w 1176337"/>
                <a:gd name="connsiteY19" fmla="*/ 552450 h 1676400"/>
                <a:gd name="connsiteX20" fmla="*/ 285750 w 1176337"/>
                <a:gd name="connsiteY20" fmla="*/ 628650 h 1676400"/>
                <a:gd name="connsiteX21" fmla="*/ 328612 w 1176337"/>
                <a:gd name="connsiteY21" fmla="*/ 642937 h 1676400"/>
                <a:gd name="connsiteX22" fmla="*/ 371475 w 1176337"/>
                <a:gd name="connsiteY22" fmla="*/ 614362 h 1676400"/>
                <a:gd name="connsiteX23" fmla="*/ 381000 w 1176337"/>
                <a:gd name="connsiteY23" fmla="*/ 685800 h 1676400"/>
                <a:gd name="connsiteX24" fmla="*/ 404812 w 1176337"/>
                <a:gd name="connsiteY24" fmla="*/ 790575 h 1676400"/>
                <a:gd name="connsiteX25" fmla="*/ 376237 w 1176337"/>
                <a:gd name="connsiteY25" fmla="*/ 852487 h 1676400"/>
                <a:gd name="connsiteX26" fmla="*/ 361950 w 1176337"/>
                <a:gd name="connsiteY26" fmla="*/ 914400 h 1676400"/>
                <a:gd name="connsiteX27" fmla="*/ 376237 w 1176337"/>
                <a:gd name="connsiteY27" fmla="*/ 981075 h 1676400"/>
                <a:gd name="connsiteX28" fmla="*/ 409575 w 1176337"/>
                <a:gd name="connsiteY28" fmla="*/ 1038225 h 1676400"/>
                <a:gd name="connsiteX29" fmla="*/ 457200 w 1176337"/>
                <a:gd name="connsiteY29" fmla="*/ 1052512 h 1676400"/>
                <a:gd name="connsiteX30" fmla="*/ 481012 w 1176337"/>
                <a:gd name="connsiteY30" fmla="*/ 1014412 h 1676400"/>
                <a:gd name="connsiteX31" fmla="*/ 504825 w 1176337"/>
                <a:gd name="connsiteY31" fmla="*/ 985837 h 1676400"/>
                <a:gd name="connsiteX32" fmla="*/ 504825 w 1176337"/>
                <a:gd name="connsiteY32" fmla="*/ 985837 h 1676400"/>
                <a:gd name="connsiteX33" fmla="*/ 552450 w 1176337"/>
                <a:gd name="connsiteY33" fmla="*/ 1033462 h 1676400"/>
                <a:gd name="connsiteX34" fmla="*/ 566737 w 1176337"/>
                <a:gd name="connsiteY34" fmla="*/ 1095375 h 1676400"/>
                <a:gd name="connsiteX35" fmla="*/ 476250 w 1176337"/>
                <a:gd name="connsiteY35" fmla="*/ 1100137 h 1676400"/>
                <a:gd name="connsiteX36" fmla="*/ 423862 w 1176337"/>
                <a:gd name="connsiteY36" fmla="*/ 1095375 h 1676400"/>
                <a:gd name="connsiteX37" fmla="*/ 428625 w 1176337"/>
                <a:gd name="connsiteY37" fmla="*/ 1138237 h 1676400"/>
                <a:gd name="connsiteX38" fmla="*/ 523875 w 1176337"/>
                <a:gd name="connsiteY38" fmla="*/ 1162050 h 1676400"/>
                <a:gd name="connsiteX39" fmla="*/ 604837 w 1176337"/>
                <a:gd name="connsiteY39" fmla="*/ 1223962 h 1676400"/>
                <a:gd name="connsiteX40" fmla="*/ 690562 w 1176337"/>
                <a:gd name="connsiteY40" fmla="*/ 1309687 h 1676400"/>
                <a:gd name="connsiteX41" fmla="*/ 781050 w 1176337"/>
                <a:gd name="connsiteY41" fmla="*/ 1362075 h 1676400"/>
                <a:gd name="connsiteX42" fmla="*/ 852487 w 1176337"/>
                <a:gd name="connsiteY42" fmla="*/ 1395412 h 1676400"/>
                <a:gd name="connsiteX43" fmla="*/ 890587 w 1176337"/>
                <a:gd name="connsiteY43" fmla="*/ 1409700 h 1676400"/>
                <a:gd name="connsiteX44" fmla="*/ 938212 w 1176337"/>
                <a:gd name="connsiteY44" fmla="*/ 1390650 h 1676400"/>
                <a:gd name="connsiteX45" fmla="*/ 952500 w 1176337"/>
                <a:gd name="connsiteY45" fmla="*/ 1428750 h 1676400"/>
                <a:gd name="connsiteX46" fmla="*/ 928687 w 1176337"/>
                <a:gd name="connsiteY46" fmla="*/ 1485900 h 1676400"/>
                <a:gd name="connsiteX47" fmla="*/ 985837 w 1176337"/>
                <a:gd name="connsiteY47" fmla="*/ 1519237 h 1676400"/>
                <a:gd name="connsiteX48" fmla="*/ 1057275 w 1176337"/>
                <a:gd name="connsiteY48" fmla="*/ 1471612 h 1676400"/>
                <a:gd name="connsiteX49" fmla="*/ 1095375 w 1176337"/>
                <a:gd name="connsiteY49" fmla="*/ 1543050 h 1676400"/>
                <a:gd name="connsiteX50" fmla="*/ 1014412 w 1176337"/>
                <a:gd name="connsiteY50" fmla="*/ 1562100 h 1676400"/>
                <a:gd name="connsiteX51" fmla="*/ 1004887 w 1176337"/>
                <a:gd name="connsiteY51" fmla="*/ 1595437 h 1676400"/>
                <a:gd name="connsiteX52" fmla="*/ 1052512 w 1176337"/>
                <a:gd name="connsiteY52" fmla="*/ 1638300 h 1676400"/>
                <a:gd name="connsiteX53" fmla="*/ 1133475 w 1176337"/>
                <a:gd name="connsiteY53" fmla="*/ 1647825 h 1676400"/>
                <a:gd name="connsiteX54" fmla="*/ 1176337 w 1176337"/>
                <a:gd name="connsiteY54" fmla="*/ 1676400 h 1676400"/>
                <a:gd name="connsiteX0" fmla="*/ 57150 w 1176337"/>
                <a:gd name="connsiteY0" fmla="*/ 0 h 1676400"/>
                <a:gd name="connsiteX1" fmla="*/ 4762 w 1176337"/>
                <a:gd name="connsiteY1" fmla="*/ 23812 h 1676400"/>
                <a:gd name="connsiteX2" fmla="*/ 0 w 1176337"/>
                <a:gd name="connsiteY2" fmla="*/ 57150 h 1676400"/>
                <a:gd name="connsiteX3" fmla="*/ 38100 w 1176337"/>
                <a:gd name="connsiteY3" fmla="*/ 119062 h 1676400"/>
                <a:gd name="connsiteX4" fmla="*/ 71437 w 1176337"/>
                <a:gd name="connsiteY4" fmla="*/ 100012 h 1676400"/>
                <a:gd name="connsiteX5" fmla="*/ 104775 w 1176337"/>
                <a:gd name="connsiteY5" fmla="*/ 85725 h 1676400"/>
                <a:gd name="connsiteX6" fmla="*/ 157162 w 1176337"/>
                <a:gd name="connsiteY6" fmla="*/ 119062 h 1676400"/>
                <a:gd name="connsiteX7" fmla="*/ 190500 w 1176337"/>
                <a:gd name="connsiteY7" fmla="*/ 152400 h 1676400"/>
                <a:gd name="connsiteX8" fmla="*/ 190500 w 1176337"/>
                <a:gd name="connsiteY8" fmla="*/ 204787 h 1676400"/>
                <a:gd name="connsiteX9" fmla="*/ 185737 w 1176337"/>
                <a:gd name="connsiteY9" fmla="*/ 261937 h 1676400"/>
                <a:gd name="connsiteX10" fmla="*/ 190500 w 1176337"/>
                <a:gd name="connsiteY10" fmla="*/ 323850 h 1676400"/>
                <a:gd name="connsiteX11" fmla="*/ 252412 w 1176337"/>
                <a:gd name="connsiteY11" fmla="*/ 361950 h 1676400"/>
                <a:gd name="connsiteX12" fmla="*/ 319087 w 1176337"/>
                <a:gd name="connsiteY12" fmla="*/ 376237 h 1676400"/>
                <a:gd name="connsiteX13" fmla="*/ 323850 w 1176337"/>
                <a:gd name="connsiteY13" fmla="*/ 414337 h 1676400"/>
                <a:gd name="connsiteX14" fmla="*/ 280987 w 1176337"/>
                <a:gd name="connsiteY14" fmla="*/ 433387 h 1676400"/>
                <a:gd name="connsiteX15" fmla="*/ 214312 w 1176337"/>
                <a:gd name="connsiteY15" fmla="*/ 447675 h 1676400"/>
                <a:gd name="connsiteX16" fmla="*/ 185737 w 1176337"/>
                <a:gd name="connsiteY16" fmla="*/ 461962 h 1676400"/>
                <a:gd name="connsiteX17" fmla="*/ 190500 w 1176337"/>
                <a:gd name="connsiteY17" fmla="*/ 481012 h 1676400"/>
                <a:gd name="connsiteX18" fmla="*/ 223837 w 1176337"/>
                <a:gd name="connsiteY18" fmla="*/ 509587 h 1676400"/>
                <a:gd name="connsiteX19" fmla="*/ 257175 w 1176337"/>
                <a:gd name="connsiteY19" fmla="*/ 552450 h 1676400"/>
                <a:gd name="connsiteX20" fmla="*/ 285750 w 1176337"/>
                <a:gd name="connsiteY20" fmla="*/ 628650 h 1676400"/>
                <a:gd name="connsiteX21" fmla="*/ 328612 w 1176337"/>
                <a:gd name="connsiteY21" fmla="*/ 642937 h 1676400"/>
                <a:gd name="connsiteX22" fmla="*/ 371475 w 1176337"/>
                <a:gd name="connsiteY22" fmla="*/ 614362 h 1676400"/>
                <a:gd name="connsiteX23" fmla="*/ 381000 w 1176337"/>
                <a:gd name="connsiteY23" fmla="*/ 685800 h 1676400"/>
                <a:gd name="connsiteX24" fmla="*/ 404812 w 1176337"/>
                <a:gd name="connsiteY24" fmla="*/ 790575 h 1676400"/>
                <a:gd name="connsiteX25" fmla="*/ 376237 w 1176337"/>
                <a:gd name="connsiteY25" fmla="*/ 852487 h 1676400"/>
                <a:gd name="connsiteX26" fmla="*/ 361950 w 1176337"/>
                <a:gd name="connsiteY26" fmla="*/ 914400 h 1676400"/>
                <a:gd name="connsiteX27" fmla="*/ 376237 w 1176337"/>
                <a:gd name="connsiteY27" fmla="*/ 981075 h 1676400"/>
                <a:gd name="connsiteX28" fmla="*/ 409575 w 1176337"/>
                <a:gd name="connsiteY28" fmla="*/ 1038225 h 1676400"/>
                <a:gd name="connsiteX29" fmla="*/ 457200 w 1176337"/>
                <a:gd name="connsiteY29" fmla="*/ 1052512 h 1676400"/>
                <a:gd name="connsiteX30" fmla="*/ 481012 w 1176337"/>
                <a:gd name="connsiteY30" fmla="*/ 1014412 h 1676400"/>
                <a:gd name="connsiteX31" fmla="*/ 504825 w 1176337"/>
                <a:gd name="connsiteY31" fmla="*/ 985837 h 1676400"/>
                <a:gd name="connsiteX32" fmla="*/ 504825 w 1176337"/>
                <a:gd name="connsiteY32" fmla="*/ 966787 h 1676400"/>
                <a:gd name="connsiteX33" fmla="*/ 552450 w 1176337"/>
                <a:gd name="connsiteY33" fmla="*/ 1033462 h 1676400"/>
                <a:gd name="connsiteX34" fmla="*/ 566737 w 1176337"/>
                <a:gd name="connsiteY34" fmla="*/ 1095375 h 1676400"/>
                <a:gd name="connsiteX35" fmla="*/ 476250 w 1176337"/>
                <a:gd name="connsiteY35" fmla="*/ 1100137 h 1676400"/>
                <a:gd name="connsiteX36" fmla="*/ 423862 w 1176337"/>
                <a:gd name="connsiteY36" fmla="*/ 1095375 h 1676400"/>
                <a:gd name="connsiteX37" fmla="*/ 428625 w 1176337"/>
                <a:gd name="connsiteY37" fmla="*/ 1138237 h 1676400"/>
                <a:gd name="connsiteX38" fmla="*/ 523875 w 1176337"/>
                <a:gd name="connsiteY38" fmla="*/ 1162050 h 1676400"/>
                <a:gd name="connsiteX39" fmla="*/ 604837 w 1176337"/>
                <a:gd name="connsiteY39" fmla="*/ 1223962 h 1676400"/>
                <a:gd name="connsiteX40" fmla="*/ 690562 w 1176337"/>
                <a:gd name="connsiteY40" fmla="*/ 1309687 h 1676400"/>
                <a:gd name="connsiteX41" fmla="*/ 781050 w 1176337"/>
                <a:gd name="connsiteY41" fmla="*/ 1362075 h 1676400"/>
                <a:gd name="connsiteX42" fmla="*/ 852487 w 1176337"/>
                <a:gd name="connsiteY42" fmla="*/ 1395412 h 1676400"/>
                <a:gd name="connsiteX43" fmla="*/ 890587 w 1176337"/>
                <a:gd name="connsiteY43" fmla="*/ 1409700 h 1676400"/>
                <a:gd name="connsiteX44" fmla="*/ 938212 w 1176337"/>
                <a:gd name="connsiteY44" fmla="*/ 1390650 h 1676400"/>
                <a:gd name="connsiteX45" fmla="*/ 952500 w 1176337"/>
                <a:gd name="connsiteY45" fmla="*/ 1428750 h 1676400"/>
                <a:gd name="connsiteX46" fmla="*/ 928687 w 1176337"/>
                <a:gd name="connsiteY46" fmla="*/ 1485900 h 1676400"/>
                <a:gd name="connsiteX47" fmla="*/ 985837 w 1176337"/>
                <a:gd name="connsiteY47" fmla="*/ 1519237 h 1676400"/>
                <a:gd name="connsiteX48" fmla="*/ 1057275 w 1176337"/>
                <a:gd name="connsiteY48" fmla="*/ 1471612 h 1676400"/>
                <a:gd name="connsiteX49" fmla="*/ 1095375 w 1176337"/>
                <a:gd name="connsiteY49" fmla="*/ 1543050 h 1676400"/>
                <a:gd name="connsiteX50" fmla="*/ 1014412 w 1176337"/>
                <a:gd name="connsiteY50" fmla="*/ 1562100 h 1676400"/>
                <a:gd name="connsiteX51" fmla="*/ 1004887 w 1176337"/>
                <a:gd name="connsiteY51" fmla="*/ 1595437 h 1676400"/>
                <a:gd name="connsiteX52" fmla="*/ 1052512 w 1176337"/>
                <a:gd name="connsiteY52" fmla="*/ 1638300 h 1676400"/>
                <a:gd name="connsiteX53" fmla="*/ 1133475 w 1176337"/>
                <a:gd name="connsiteY53" fmla="*/ 1647825 h 1676400"/>
                <a:gd name="connsiteX54" fmla="*/ 1176337 w 1176337"/>
                <a:gd name="connsiteY54" fmla="*/ 1676400 h 1676400"/>
                <a:gd name="connsiteX0" fmla="*/ 57150 w 1176337"/>
                <a:gd name="connsiteY0" fmla="*/ 0 h 1676400"/>
                <a:gd name="connsiteX1" fmla="*/ 4762 w 1176337"/>
                <a:gd name="connsiteY1" fmla="*/ 23812 h 1676400"/>
                <a:gd name="connsiteX2" fmla="*/ 0 w 1176337"/>
                <a:gd name="connsiteY2" fmla="*/ 57150 h 1676400"/>
                <a:gd name="connsiteX3" fmla="*/ 38100 w 1176337"/>
                <a:gd name="connsiteY3" fmla="*/ 119062 h 1676400"/>
                <a:gd name="connsiteX4" fmla="*/ 71437 w 1176337"/>
                <a:gd name="connsiteY4" fmla="*/ 100012 h 1676400"/>
                <a:gd name="connsiteX5" fmla="*/ 104775 w 1176337"/>
                <a:gd name="connsiteY5" fmla="*/ 85725 h 1676400"/>
                <a:gd name="connsiteX6" fmla="*/ 157162 w 1176337"/>
                <a:gd name="connsiteY6" fmla="*/ 119062 h 1676400"/>
                <a:gd name="connsiteX7" fmla="*/ 190500 w 1176337"/>
                <a:gd name="connsiteY7" fmla="*/ 152400 h 1676400"/>
                <a:gd name="connsiteX8" fmla="*/ 190500 w 1176337"/>
                <a:gd name="connsiteY8" fmla="*/ 204787 h 1676400"/>
                <a:gd name="connsiteX9" fmla="*/ 185737 w 1176337"/>
                <a:gd name="connsiteY9" fmla="*/ 261937 h 1676400"/>
                <a:gd name="connsiteX10" fmla="*/ 190500 w 1176337"/>
                <a:gd name="connsiteY10" fmla="*/ 323850 h 1676400"/>
                <a:gd name="connsiteX11" fmla="*/ 252412 w 1176337"/>
                <a:gd name="connsiteY11" fmla="*/ 361950 h 1676400"/>
                <a:gd name="connsiteX12" fmla="*/ 319087 w 1176337"/>
                <a:gd name="connsiteY12" fmla="*/ 376237 h 1676400"/>
                <a:gd name="connsiteX13" fmla="*/ 323850 w 1176337"/>
                <a:gd name="connsiteY13" fmla="*/ 414337 h 1676400"/>
                <a:gd name="connsiteX14" fmla="*/ 280987 w 1176337"/>
                <a:gd name="connsiteY14" fmla="*/ 433387 h 1676400"/>
                <a:gd name="connsiteX15" fmla="*/ 214312 w 1176337"/>
                <a:gd name="connsiteY15" fmla="*/ 447675 h 1676400"/>
                <a:gd name="connsiteX16" fmla="*/ 185737 w 1176337"/>
                <a:gd name="connsiteY16" fmla="*/ 461962 h 1676400"/>
                <a:gd name="connsiteX17" fmla="*/ 190500 w 1176337"/>
                <a:gd name="connsiteY17" fmla="*/ 481012 h 1676400"/>
                <a:gd name="connsiteX18" fmla="*/ 223837 w 1176337"/>
                <a:gd name="connsiteY18" fmla="*/ 509587 h 1676400"/>
                <a:gd name="connsiteX19" fmla="*/ 257175 w 1176337"/>
                <a:gd name="connsiteY19" fmla="*/ 552450 h 1676400"/>
                <a:gd name="connsiteX20" fmla="*/ 285750 w 1176337"/>
                <a:gd name="connsiteY20" fmla="*/ 628650 h 1676400"/>
                <a:gd name="connsiteX21" fmla="*/ 328612 w 1176337"/>
                <a:gd name="connsiteY21" fmla="*/ 642937 h 1676400"/>
                <a:gd name="connsiteX22" fmla="*/ 371475 w 1176337"/>
                <a:gd name="connsiteY22" fmla="*/ 614362 h 1676400"/>
                <a:gd name="connsiteX23" fmla="*/ 381000 w 1176337"/>
                <a:gd name="connsiteY23" fmla="*/ 685800 h 1676400"/>
                <a:gd name="connsiteX24" fmla="*/ 404812 w 1176337"/>
                <a:gd name="connsiteY24" fmla="*/ 790575 h 1676400"/>
                <a:gd name="connsiteX25" fmla="*/ 376237 w 1176337"/>
                <a:gd name="connsiteY25" fmla="*/ 852487 h 1676400"/>
                <a:gd name="connsiteX26" fmla="*/ 361950 w 1176337"/>
                <a:gd name="connsiteY26" fmla="*/ 914400 h 1676400"/>
                <a:gd name="connsiteX27" fmla="*/ 376237 w 1176337"/>
                <a:gd name="connsiteY27" fmla="*/ 981075 h 1676400"/>
                <a:gd name="connsiteX28" fmla="*/ 409575 w 1176337"/>
                <a:gd name="connsiteY28" fmla="*/ 1038225 h 1676400"/>
                <a:gd name="connsiteX29" fmla="*/ 457200 w 1176337"/>
                <a:gd name="connsiteY29" fmla="*/ 1052512 h 1676400"/>
                <a:gd name="connsiteX30" fmla="*/ 481012 w 1176337"/>
                <a:gd name="connsiteY30" fmla="*/ 1014412 h 1676400"/>
                <a:gd name="connsiteX31" fmla="*/ 504825 w 1176337"/>
                <a:gd name="connsiteY31" fmla="*/ 985837 h 1676400"/>
                <a:gd name="connsiteX32" fmla="*/ 504825 w 1176337"/>
                <a:gd name="connsiteY32" fmla="*/ 966787 h 1676400"/>
                <a:gd name="connsiteX33" fmla="*/ 552450 w 1176337"/>
                <a:gd name="connsiteY33" fmla="*/ 1033462 h 1676400"/>
                <a:gd name="connsiteX34" fmla="*/ 566737 w 1176337"/>
                <a:gd name="connsiteY34" fmla="*/ 1095375 h 1676400"/>
                <a:gd name="connsiteX35" fmla="*/ 476250 w 1176337"/>
                <a:gd name="connsiteY35" fmla="*/ 1100137 h 1676400"/>
                <a:gd name="connsiteX36" fmla="*/ 423862 w 1176337"/>
                <a:gd name="connsiteY36" fmla="*/ 1095375 h 1676400"/>
                <a:gd name="connsiteX37" fmla="*/ 428625 w 1176337"/>
                <a:gd name="connsiteY37" fmla="*/ 1138237 h 1676400"/>
                <a:gd name="connsiteX38" fmla="*/ 523875 w 1176337"/>
                <a:gd name="connsiteY38" fmla="*/ 1162050 h 1676400"/>
                <a:gd name="connsiteX39" fmla="*/ 604837 w 1176337"/>
                <a:gd name="connsiteY39" fmla="*/ 1223962 h 1676400"/>
                <a:gd name="connsiteX40" fmla="*/ 690562 w 1176337"/>
                <a:gd name="connsiteY40" fmla="*/ 1309687 h 1676400"/>
                <a:gd name="connsiteX41" fmla="*/ 781050 w 1176337"/>
                <a:gd name="connsiteY41" fmla="*/ 1362075 h 1676400"/>
                <a:gd name="connsiteX42" fmla="*/ 852487 w 1176337"/>
                <a:gd name="connsiteY42" fmla="*/ 1395412 h 1676400"/>
                <a:gd name="connsiteX43" fmla="*/ 890587 w 1176337"/>
                <a:gd name="connsiteY43" fmla="*/ 1409700 h 1676400"/>
                <a:gd name="connsiteX44" fmla="*/ 938212 w 1176337"/>
                <a:gd name="connsiteY44" fmla="*/ 1390650 h 1676400"/>
                <a:gd name="connsiteX45" fmla="*/ 952500 w 1176337"/>
                <a:gd name="connsiteY45" fmla="*/ 1428750 h 1676400"/>
                <a:gd name="connsiteX46" fmla="*/ 928687 w 1176337"/>
                <a:gd name="connsiteY46" fmla="*/ 1485900 h 1676400"/>
                <a:gd name="connsiteX47" fmla="*/ 985837 w 1176337"/>
                <a:gd name="connsiteY47" fmla="*/ 1519237 h 1676400"/>
                <a:gd name="connsiteX48" fmla="*/ 1057275 w 1176337"/>
                <a:gd name="connsiteY48" fmla="*/ 1471612 h 1676400"/>
                <a:gd name="connsiteX49" fmla="*/ 1095375 w 1176337"/>
                <a:gd name="connsiteY49" fmla="*/ 1543050 h 1676400"/>
                <a:gd name="connsiteX50" fmla="*/ 1014412 w 1176337"/>
                <a:gd name="connsiteY50" fmla="*/ 1562100 h 1676400"/>
                <a:gd name="connsiteX51" fmla="*/ 1004887 w 1176337"/>
                <a:gd name="connsiteY51" fmla="*/ 1595437 h 1676400"/>
                <a:gd name="connsiteX52" fmla="*/ 1052512 w 1176337"/>
                <a:gd name="connsiteY52" fmla="*/ 1638300 h 1676400"/>
                <a:gd name="connsiteX53" fmla="*/ 1133475 w 1176337"/>
                <a:gd name="connsiteY53" fmla="*/ 1647825 h 1676400"/>
                <a:gd name="connsiteX54" fmla="*/ 1176337 w 1176337"/>
                <a:gd name="connsiteY54" fmla="*/ 1676400 h 1676400"/>
                <a:gd name="connsiteX0" fmla="*/ 57150 w 1176337"/>
                <a:gd name="connsiteY0" fmla="*/ 0 h 1676400"/>
                <a:gd name="connsiteX1" fmla="*/ 4762 w 1176337"/>
                <a:gd name="connsiteY1" fmla="*/ 23812 h 1676400"/>
                <a:gd name="connsiteX2" fmla="*/ 0 w 1176337"/>
                <a:gd name="connsiteY2" fmla="*/ 57150 h 1676400"/>
                <a:gd name="connsiteX3" fmla="*/ 38100 w 1176337"/>
                <a:gd name="connsiteY3" fmla="*/ 119062 h 1676400"/>
                <a:gd name="connsiteX4" fmla="*/ 71437 w 1176337"/>
                <a:gd name="connsiteY4" fmla="*/ 100012 h 1676400"/>
                <a:gd name="connsiteX5" fmla="*/ 104775 w 1176337"/>
                <a:gd name="connsiteY5" fmla="*/ 85725 h 1676400"/>
                <a:gd name="connsiteX6" fmla="*/ 157162 w 1176337"/>
                <a:gd name="connsiteY6" fmla="*/ 119062 h 1676400"/>
                <a:gd name="connsiteX7" fmla="*/ 190500 w 1176337"/>
                <a:gd name="connsiteY7" fmla="*/ 152400 h 1676400"/>
                <a:gd name="connsiteX8" fmla="*/ 190500 w 1176337"/>
                <a:gd name="connsiteY8" fmla="*/ 204787 h 1676400"/>
                <a:gd name="connsiteX9" fmla="*/ 185737 w 1176337"/>
                <a:gd name="connsiteY9" fmla="*/ 261937 h 1676400"/>
                <a:gd name="connsiteX10" fmla="*/ 190500 w 1176337"/>
                <a:gd name="connsiteY10" fmla="*/ 323850 h 1676400"/>
                <a:gd name="connsiteX11" fmla="*/ 252412 w 1176337"/>
                <a:gd name="connsiteY11" fmla="*/ 361950 h 1676400"/>
                <a:gd name="connsiteX12" fmla="*/ 319087 w 1176337"/>
                <a:gd name="connsiteY12" fmla="*/ 376237 h 1676400"/>
                <a:gd name="connsiteX13" fmla="*/ 323850 w 1176337"/>
                <a:gd name="connsiteY13" fmla="*/ 414337 h 1676400"/>
                <a:gd name="connsiteX14" fmla="*/ 280987 w 1176337"/>
                <a:gd name="connsiteY14" fmla="*/ 433387 h 1676400"/>
                <a:gd name="connsiteX15" fmla="*/ 214312 w 1176337"/>
                <a:gd name="connsiteY15" fmla="*/ 447675 h 1676400"/>
                <a:gd name="connsiteX16" fmla="*/ 185737 w 1176337"/>
                <a:gd name="connsiteY16" fmla="*/ 461962 h 1676400"/>
                <a:gd name="connsiteX17" fmla="*/ 190500 w 1176337"/>
                <a:gd name="connsiteY17" fmla="*/ 481012 h 1676400"/>
                <a:gd name="connsiteX18" fmla="*/ 223837 w 1176337"/>
                <a:gd name="connsiteY18" fmla="*/ 509587 h 1676400"/>
                <a:gd name="connsiteX19" fmla="*/ 257175 w 1176337"/>
                <a:gd name="connsiteY19" fmla="*/ 552450 h 1676400"/>
                <a:gd name="connsiteX20" fmla="*/ 285750 w 1176337"/>
                <a:gd name="connsiteY20" fmla="*/ 628650 h 1676400"/>
                <a:gd name="connsiteX21" fmla="*/ 328612 w 1176337"/>
                <a:gd name="connsiteY21" fmla="*/ 642937 h 1676400"/>
                <a:gd name="connsiteX22" fmla="*/ 373857 w 1176337"/>
                <a:gd name="connsiteY22" fmla="*/ 628649 h 1676400"/>
                <a:gd name="connsiteX23" fmla="*/ 381000 w 1176337"/>
                <a:gd name="connsiteY23" fmla="*/ 685800 h 1676400"/>
                <a:gd name="connsiteX24" fmla="*/ 404812 w 1176337"/>
                <a:gd name="connsiteY24" fmla="*/ 790575 h 1676400"/>
                <a:gd name="connsiteX25" fmla="*/ 376237 w 1176337"/>
                <a:gd name="connsiteY25" fmla="*/ 852487 h 1676400"/>
                <a:gd name="connsiteX26" fmla="*/ 361950 w 1176337"/>
                <a:gd name="connsiteY26" fmla="*/ 914400 h 1676400"/>
                <a:gd name="connsiteX27" fmla="*/ 376237 w 1176337"/>
                <a:gd name="connsiteY27" fmla="*/ 981075 h 1676400"/>
                <a:gd name="connsiteX28" fmla="*/ 409575 w 1176337"/>
                <a:gd name="connsiteY28" fmla="*/ 1038225 h 1676400"/>
                <a:gd name="connsiteX29" fmla="*/ 457200 w 1176337"/>
                <a:gd name="connsiteY29" fmla="*/ 1052512 h 1676400"/>
                <a:gd name="connsiteX30" fmla="*/ 481012 w 1176337"/>
                <a:gd name="connsiteY30" fmla="*/ 1014412 h 1676400"/>
                <a:gd name="connsiteX31" fmla="*/ 504825 w 1176337"/>
                <a:gd name="connsiteY31" fmla="*/ 985837 h 1676400"/>
                <a:gd name="connsiteX32" fmla="*/ 504825 w 1176337"/>
                <a:gd name="connsiteY32" fmla="*/ 966787 h 1676400"/>
                <a:gd name="connsiteX33" fmla="*/ 552450 w 1176337"/>
                <a:gd name="connsiteY33" fmla="*/ 1033462 h 1676400"/>
                <a:gd name="connsiteX34" fmla="*/ 566737 w 1176337"/>
                <a:gd name="connsiteY34" fmla="*/ 1095375 h 1676400"/>
                <a:gd name="connsiteX35" fmla="*/ 476250 w 1176337"/>
                <a:gd name="connsiteY35" fmla="*/ 1100137 h 1676400"/>
                <a:gd name="connsiteX36" fmla="*/ 423862 w 1176337"/>
                <a:gd name="connsiteY36" fmla="*/ 1095375 h 1676400"/>
                <a:gd name="connsiteX37" fmla="*/ 428625 w 1176337"/>
                <a:gd name="connsiteY37" fmla="*/ 1138237 h 1676400"/>
                <a:gd name="connsiteX38" fmla="*/ 523875 w 1176337"/>
                <a:gd name="connsiteY38" fmla="*/ 1162050 h 1676400"/>
                <a:gd name="connsiteX39" fmla="*/ 604837 w 1176337"/>
                <a:gd name="connsiteY39" fmla="*/ 1223962 h 1676400"/>
                <a:gd name="connsiteX40" fmla="*/ 690562 w 1176337"/>
                <a:gd name="connsiteY40" fmla="*/ 1309687 h 1676400"/>
                <a:gd name="connsiteX41" fmla="*/ 781050 w 1176337"/>
                <a:gd name="connsiteY41" fmla="*/ 1362075 h 1676400"/>
                <a:gd name="connsiteX42" fmla="*/ 852487 w 1176337"/>
                <a:gd name="connsiteY42" fmla="*/ 1395412 h 1676400"/>
                <a:gd name="connsiteX43" fmla="*/ 890587 w 1176337"/>
                <a:gd name="connsiteY43" fmla="*/ 1409700 h 1676400"/>
                <a:gd name="connsiteX44" fmla="*/ 938212 w 1176337"/>
                <a:gd name="connsiteY44" fmla="*/ 1390650 h 1676400"/>
                <a:gd name="connsiteX45" fmla="*/ 952500 w 1176337"/>
                <a:gd name="connsiteY45" fmla="*/ 1428750 h 1676400"/>
                <a:gd name="connsiteX46" fmla="*/ 928687 w 1176337"/>
                <a:gd name="connsiteY46" fmla="*/ 1485900 h 1676400"/>
                <a:gd name="connsiteX47" fmla="*/ 985837 w 1176337"/>
                <a:gd name="connsiteY47" fmla="*/ 1519237 h 1676400"/>
                <a:gd name="connsiteX48" fmla="*/ 1057275 w 1176337"/>
                <a:gd name="connsiteY48" fmla="*/ 1471612 h 1676400"/>
                <a:gd name="connsiteX49" fmla="*/ 1095375 w 1176337"/>
                <a:gd name="connsiteY49" fmla="*/ 1543050 h 1676400"/>
                <a:gd name="connsiteX50" fmla="*/ 1014412 w 1176337"/>
                <a:gd name="connsiteY50" fmla="*/ 1562100 h 1676400"/>
                <a:gd name="connsiteX51" fmla="*/ 1004887 w 1176337"/>
                <a:gd name="connsiteY51" fmla="*/ 1595437 h 1676400"/>
                <a:gd name="connsiteX52" fmla="*/ 1052512 w 1176337"/>
                <a:gd name="connsiteY52" fmla="*/ 1638300 h 1676400"/>
                <a:gd name="connsiteX53" fmla="*/ 1133475 w 1176337"/>
                <a:gd name="connsiteY53" fmla="*/ 1647825 h 1676400"/>
                <a:gd name="connsiteX54" fmla="*/ 1176337 w 1176337"/>
                <a:gd name="connsiteY54" fmla="*/ 1676400 h 1676400"/>
                <a:gd name="connsiteX0" fmla="*/ 57150 w 1176337"/>
                <a:gd name="connsiteY0" fmla="*/ 0 h 1676400"/>
                <a:gd name="connsiteX1" fmla="*/ 4762 w 1176337"/>
                <a:gd name="connsiteY1" fmla="*/ 23812 h 1676400"/>
                <a:gd name="connsiteX2" fmla="*/ 0 w 1176337"/>
                <a:gd name="connsiteY2" fmla="*/ 57150 h 1676400"/>
                <a:gd name="connsiteX3" fmla="*/ 38100 w 1176337"/>
                <a:gd name="connsiteY3" fmla="*/ 119062 h 1676400"/>
                <a:gd name="connsiteX4" fmla="*/ 71437 w 1176337"/>
                <a:gd name="connsiteY4" fmla="*/ 100012 h 1676400"/>
                <a:gd name="connsiteX5" fmla="*/ 104775 w 1176337"/>
                <a:gd name="connsiteY5" fmla="*/ 85725 h 1676400"/>
                <a:gd name="connsiteX6" fmla="*/ 157162 w 1176337"/>
                <a:gd name="connsiteY6" fmla="*/ 119062 h 1676400"/>
                <a:gd name="connsiteX7" fmla="*/ 190500 w 1176337"/>
                <a:gd name="connsiteY7" fmla="*/ 152400 h 1676400"/>
                <a:gd name="connsiteX8" fmla="*/ 190500 w 1176337"/>
                <a:gd name="connsiteY8" fmla="*/ 204787 h 1676400"/>
                <a:gd name="connsiteX9" fmla="*/ 185737 w 1176337"/>
                <a:gd name="connsiteY9" fmla="*/ 261937 h 1676400"/>
                <a:gd name="connsiteX10" fmla="*/ 190500 w 1176337"/>
                <a:gd name="connsiteY10" fmla="*/ 323850 h 1676400"/>
                <a:gd name="connsiteX11" fmla="*/ 252412 w 1176337"/>
                <a:gd name="connsiteY11" fmla="*/ 361950 h 1676400"/>
                <a:gd name="connsiteX12" fmla="*/ 319087 w 1176337"/>
                <a:gd name="connsiteY12" fmla="*/ 376237 h 1676400"/>
                <a:gd name="connsiteX13" fmla="*/ 323850 w 1176337"/>
                <a:gd name="connsiteY13" fmla="*/ 414337 h 1676400"/>
                <a:gd name="connsiteX14" fmla="*/ 280987 w 1176337"/>
                <a:gd name="connsiteY14" fmla="*/ 433387 h 1676400"/>
                <a:gd name="connsiteX15" fmla="*/ 214312 w 1176337"/>
                <a:gd name="connsiteY15" fmla="*/ 447675 h 1676400"/>
                <a:gd name="connsiteX16" fmla="*/ 185737 w 1176337"/>
                <a:gd name="connsiteY16" fmla="*/ 461962 h 1676400"/>
                <a:gd name="connsiteX17" fmla="*/ 190500 w 1176337"/>
                <a:gd name="connsiteY17" fmla="*/ 481012 h 1676400"/>
                <a:gd name="connsiteX18" fmla="*/ 223837 w 1176337"/>
                <a:gd name="connsiteY18" fmla="*/ 509587 h 1676400"/>
                <a:gd name="connsiteX19" fmla="*/ 257175 w 1176337"/>
                <a:gd name="connsiteY19" fmla="*/ 552450 h 1676400"/>
                <a:gd name="connsiteX20" fmla="*/ 285750 w 1176337"/>
                <a:gd name="connsiteY20" fmla="*/ 628650 h 1676400"/>
                <a:gd name="connsiteX21" fmla="*/ 328612 w 1176337"/>
                <a:gd name="connsiteY21" fmla="*/ 642937 h 1676400"/>
                <a:gd name="connsiteX22" fmla="*/ 373857 w 1176337"/>
                <a:gd name="connsiteY22" fmla="*/ 628649 h 1676400"/>
                <a:gd name="connsiteX23" fmla="*/ 381000 w 1176337"/>
                <a:gd name="connsiteY23" fmla="*/ 685800 h 1676400"/>
                <a:gd name="connsiteX24" fmla="*/ 404812 w 1176337"/>
                <a:gd name="connsiteY24" fmla="*/ 790575 h 1676400"/>
                <a:gd name="connsiteX25" fmla="*/ 376237 w 1176337"/>
                <a:gd name="connsiteY25" fmla="*/ 852487 h 1676400"/>
                <a:gd name="connsiteX26" fmla="*/ 361950 w 1176337"/>
                <a:gd name="connsiteY26" fmla="*/ 914400 h 1676400"/>
                <a:gd name="connsiteX27" fmla="*/ 376237 w 1176337"/>
                <a:gd name="connsiteY27" fmla="*/ 981075 h 1676400"/>
                <a:gd name="connsiteX28" fmla="*/ 409575 w 1176337"/>
                <a:gd name="connsiteY28" fmla="*/ 1038225 h 1676400"/>
                <a:gd name="connsiteX29" fmla="*/ 457200 w 1176337"/>
                <a:gd name="connsiteY29" fmla="*/ 1052512 h 1676400"/>
                <a:gd name="connsiteX30" fmla="*/ 481012 w 1176337"/>
                <a:gd name="connsiteY30" fmla="*/ 1014412 h 1676400"/>
                <a:gd name="connsiteX31" fmla="*/ 481013 w 1176337"/>
                <a:gd name="connsiteY31" fmla="*/ 983456 h 1676400"/>
                <a:gd name="connsiteX32" fmla="*/ 504825 w 1176337"/>
                <a:gd name="connsiteY32" fmla="*/ 966787 h 1676400"/>
                <a:gd name="connsiteX33" fmla="*/ 552450 w 1176337"/>
                <a:gd name="connsiteY33" fmla="*/ 1033462 h 1676400"/>
                <a:gd name="connsiteX34" fmla="*/ 566737 w 1176337"/>
                <a:gd name="connsiteY34" fmla="*/ 1095375 h 1676400"/>
                <a:gd name="connsiteX35" fmla="*/ 476250 w 1176337"/>
                <a:gd name="connsiteY35" fmla="*/ 1100137 h 1676400"/>
                <a:gd name="connsiteX36" fmla="*/ 423862 w 1176337"/>
                <a:gd name="connsiteY36" fmla="*/ 1095375 h 1676400"/>
                <a:gd name="connsiteX37" fmla="*/ 428625 w 1176337"/>
                <a:gd name="connsiteY37" fmla="*/ 1138237 h 1676400"/>
                <a:gd name="connsiteX38" fmla="*/ 523875 w 1176337"/>
                <a:gd name="connsiteY38" fmla="*/ 1162050 h 1676400"/>
                <a:gd name="connsiteX39" fmla="*/ 604837 w 1176337"/>
                <a:gd name="connsiteY39" fmla="*/ 1223962 h 1676400"/>
                <a:gd name="connsiteX40" fmla="*/ 690562 w 1176337"/>
                <a:gd name="connsiteY40" fmla="*/ 1309687 h 1676400"/>
                <a:gd name="connsiteX41" fmla="*/ 781050 w 1176337"/>
                <a:gd name="connsiteY41" fmla="*/ 1362075 h 1676400"/>
                <a:gd name="connsiteX42" fmla="*/ 852487 w 1176337"/>
                <a:gd name="connsiteY42" fmla="*/ 1395412 h 1676400"/>
                <a:gd name="connsiteX43" fmla="*/ 890587 w 1176337"/>
                <a:gd name="connsiteY43" fmla="*/ 1409700 h 1676400"/>
                <a:gd name="connsiteX44" fmla="*/ 938212 w 1176337"/>
                <a:gd name="connsiteY44" fmla="*/ 1390650 h 1676400"/>
                <a:gd name="connsiteX45" fmla="*/ 952500 w 1176337"/>
                <a:gd name="connsiteY45" fmla="*/ 1428750 h 1676400"/>
                <a:gd name="connsiteX46" fmla="*/ 928687 w 1176337"/>
                <a:gd name="connsiteY46" fmla="*/ 1485900 h 1676400"/>
                <a:gd name="connsiteX47" fmla="*/ 985837 w 1176337"/>
                <a:gd name="connsiteY47" fmla="*/ 1519237 h 1676400"/>
                <a:gd name="connsiteX48" fmla="*/ 1057275 w 1176337"/>
                <a:gd name="connsiteY48" fmla="*/ 1471612 h 1676400"/>
                <a:gd name="connsiteX49" fmla="*/ 1095375 w 1176337"/>
                <a:gd name="connsiteY49" fmla="*/ 1543050 h 1676400"/>
                <a:gd name="connsiteX50" fmla="*/ 1014412 w 1176337"/>
                <a:gd name="connsiteY50" fmla="*/ 1562100 h 1676400"/>
                <a:gd name="connsiteX51" fmla="*/ 1004887 w 1176337"/>
                <a:gd name="connsiteY51" fmla="*/ 1595437 h 1676400"/>
                <a:gd name="connsiteX52" fmla="*/ 1052512 w 1176337"/>
                <a:gd name="connsiteY52" fmla="*/ 1638300 h 1676400"/>
                <a:gd name="connsiteX53" fmla="*/ 1133475 w 1176337"/>
                <a:gd name="connsiteY53" fmla="*/ 1647825 h 1676400"/>
                <a:gd name="connsiteX54" fmla="*/ 1176337 w 1176337"/>
                <a:gd name="connsiteY54" fmla="*/ 1676400 h 1676400"/>
                <a:gd name="connsiteX0" fmla="*/ 57150 w 1176337"/>
                <a:gd name="connsiteY0" fmla="*/ 0 h 1676400"/>
                <a:gd name="connsiteX1" fmla="*/ 4762 w 1176337"/>
                <a:gd name="connsiteY1" fmla="*/ 23812 h 1676400"/>
                <a:gd name="connsiteX2" fmla="*/ 0 w 1176337"/>
                <a:gd name="connsiteY2" fmla="*/ 57150 h 1676400"/>
                <a:gd name="connsiteX3" fmla="*/ 38100 w 1176337"/>
                <a:gd name="connsiteY3" fmla="*/ 119062 h 1676400"/>
                <a:gd name="connsiteX4" fmla="*/ 71437 w 1176337"/>
                <a:gd name="connsiteY4" fmla="*/ 100012 h 1676400"/>
                <a:gd name="connsiteX5" fmla="*/ 104775 w 1176337"/>
                <a:gd name="connsiteY5" fmla="*/ 85725 h 1676400"/>
                <a:gd name="connsiteX6" fmla="*/ 157162 w 1176337"/>
                <a:gd name="connsiteY6" fmla="*/ 119062 h 1676400"/>
                <a:gd name="connsiteX7" fmla="*/ 190500 w 1176337"/>
                <a:gd name="connsiteY7" fmla="*/ 152400 h 1676400"/>
                <a:gd name="connsiteX8" fmla="*/ 190500 w 1176337"/>
                <a:gd name="connsiteY8" fmla="*/ 204787 h 1676400"/>
                <a:gd name="connsiteX9" fmla="*/ 185737 w 1176337"/>
                <a:gd name="connsiteY9" fmla="*/ 261937 h 1676400"/>
                <a:gd name="connsiteX10" fmla="*/ 190500 w 1176337"/>
                <a:gd name="connsiteY10" fmla="*/ 323850 h 1676400"/>
                <a:gd name="connsiteX11" fmla="*/ 252412 w 1176337"/>
                <a:gd name="connsiteY11" fmla="*/ 361950 h 1676400"/>
                <a:gd name="connsiteX12" fmla="*/ 319087 w 1176337"/>
                <a:gd name="connsiteY12" fmla="*/ 376237 h 1676400"/>
                <a:gd name="connsiteX13" fmla="*/ 323850 w 1176337"/>
                <a:gd name="connsiteY13" fmla="*/ 414337 h 1676400"/>
                <a:gd name="connsiteX14" fmla="*/ 280987 w 1176337"/>
                <a:gd name="connsiteY14" fmla="*/ 433387 h 1676400"/>
                <a:gd name="connsiteX15" fmla="*/ 214312 w 1176337"/>
                <a:gd name="connsiteY15" fmla="*/ 447675 h 1676400"/>
                <a:gd name="connsiteX16" fmla="*/ 185737 w 1176337"/>
                <a:gd name="connsiteY16" fmla="*/ 461962 h 1676400"/>
                <a:gd name="connsiteX17" fmla="*/ 190500 w 1176337"/>
                <a:gd name="connsiteY17" fmla="*/ 481012 h 1676400"/>
                <a:gd name="connsiteX18" fmla="*/ 223837 w 1176337"/>
                <a:gd name="connsiteY18" fmla="*/ 509587 h 1676400"/>
                <a:gd name="connsiteX19" fmla="*/ 257175 w 1176337"/>
                <a:gd name="connsiteY19" fmla="*/ 552450 h 1676400"/>
                <a:gd name="connsiteX20" fmla="*/ 285750 w 1176337"/>
                <a:gd name="connsiteY20" fmla="*/ 628650 h 1676400"/>
                <a:gd name="connsiteX21" fmla="*/ 328612 w 1176337"/>
                <a:gd name="connsiteY21" fmla="*/ 642937 h 1676400"/>
                <a:gd name="connsiteX22" fmla="*/ 373857 w 1176337"/>
                <a:gd name="connsiteY22" fmla="*/ 628649 h 1676400"/>
                <a:gd name="connsiteX23" fmla="*/ 381000 w 1176337"/>
                <a:gd name="connsiteY23" fmla="*/ 685800 h 1676400"/>
                <a:gd name="connsiteX24" fmla="*/ 404812 w 1176337"/>
                <a:gd name="connsiteY24" fmla="*/ 790575 h 1676400"/>
                <a:gd name="connsiteX25" fmla="*/ 376237 w 1176337"/>
                <a:gd name="connsiteY25" fmla="*/ 852487 h 1676400"/>
                <a:gd name="connsiteX26" fmla="*/ 361950 w 1176337"/>
                <a:gd name="connsiteY26" fmla="*/ 914400 h 1676400"/>
                <a:gd name="connsiteX27" fmla="*/ 376237 w 1176337"/>
                <a:gd name="connsiteY27" fmla="*/ 981075 h 1676400"/>
                <a:gd name="connsiteX28" fmla="*/ 409575 w 1176337"/>
                <a:gd name="connsiteY28" fmla="*/ 1038225 h 1676400"/>
                <a:gd name="connsiteX29" fmla="*/ 457200 w 1176337"/>
                <a:gd name="connsiteY29" fmla="*/ 1052512 h 1676400"/>
                <a:gd name="connsiteX30" fmla="*/ 481012 w 1176337"/>
                <a:gd name="connsiteY30" fmla="*/ 1014412 h 1676400"/>
                <a:gd name="connsiteX31" fmla="*/ 481013 w 1176337"/>
                <a:gd name="connsiteY31" fmla="*/ 983456 h 1676400"/>
                <a:gd name="connsiteX32" fmla="*/ 504825 w 1176337"/>
                <a:gd name="connsiteY32" fmla="*/ 966787 h 1676400"/>
                <a:gd name="connsiteX33" fmla="*/ 547687 w 1176337"/>
                <a:gd name="connsiteY33" fmla="*/ 976312 h 1676400"/>
                <a:gd name="connsiteX34" fmla="*/ 552450 w 1176337"/>
                <a:gd name="connsiteY34" fmla="*/ 1033462 h 1676400"/>
                <a:gd name="connsiteX35" fmla="*/ 566737 w 1176337"/>
                <a:gd name="connsiteY35" fmla="*/ 1095375 h 1676400"/>
                <a:gd name="connsiteX36" fmla="*/ 476250 w 1176337"/>
                <a:gd name="connsiteY36" fmla="*/ 1100137 h 1676400"/>
                <a:gd name="connsiteX37" fmla="*/ 423862 w 1176337"/>
                <a:gd name="connsiteY37" fmla="*/ 1095375 h 1676400"/>
                <a:gd name="connsiteX38" fmla="*/ 428625 w 1176337"/>
                <a:gd name="connsiteY38" fmla="*/ 1138237 h 1676400"/>
                <a:gd name="connsiteX39" fmla="*/ 523875 w 1176337"/>
                <a:gd name="connsiteY39" fmla="*/ 1162050 h 1676400"/>
                <a:gd name="connsiteX40" fmla="*/ 604837 w 1176337"/>
                <a:gd name="connsiteY40" fmla="*/ 1223962 h 1676400"/>
                <a:gd name="connsiteX41" fmla="*/ 690562 w 1176337"/>
                <a:gd name="connsiteY41" fmla="*/ 1309687 h 1676400"/>
                <a:gd name="connsiteX42" fmla="*/ 781050 w 1176337"/>
                <a:gd name="connsiteY42" fmla="*/ 1362075 h 1676400"/>
                <a:gd name="connsiteX43" fmla="*/ 852487 w 1176337"/>
                <a:gd name="connsiteY43" fmla="*/ 1395412 h 1676400"/>
                <a:gd name="connsiteX44" fmla="*/ 890587 w 1176337"/>
                <a:gd name="connsiteY44" fmla="*/ 1409700 h 1676400"/>
                <a:gd name="connsiteX45" fmla="*/ 938212 w 1176337"/>
                <a:gd name="connsiteY45" fmla="*/ 1390650 h 1676400"/>
                <a:gd name="connsiteX46" fmla="*/ 952500 w 1176337"/>
                <a:gd name="connsiteY46" fmla="*/ 1428750 h 1676400"/>
                <a:gd name="connsiteX47" fmla="*/ 928687 w 1176337"/>
                <a:gd name="connsiteY47" fmla="*/ 1485900 h 1676400"/>
                <a:gd name="connsiteX48" fmla="*/ 985837 w 1176337"/>
                <a:gd name="connsiteY48" fmla="*/ 1519237 h 1676400"/>
                <a:gd name="connsiteX49" fmla="*/ 1057275 w 1176337"/>
                <a:gd name="connsiteY49" fmla="*/ 1471612 h 1676400"/>
                <a:gd name="connsiteX50" fmla="*/ 1095375 w 1176337"/>
                <a:gd name="connsiteY50" fmla="*/ 1543050 h 1676400"/>
                <a:gd name="connsiteX51" fmla="*/ 1014412 w 1176337"/>
                <a:gd name="connsiteY51" fmla="*/ 1562100 h 1676400"/>
                <a:gd name="connsiteX52" fmla="*/ 1004887 w 1176337"/>
                <a:gd name="connsiteY52" fmla="*/ 1595437 h 1676400"/>
                <a:gd name="connsiteX53" fmla="*/ 1052512 w 1176337"/>
                <a:gd name="connsiteY53" fmla="*/ 1638300 h 1676400"/>
                <a:gd name="connsiteX54" fmla="*/ 1133475 w 1176337"/>
                <a:gd name="connsiteY54" fmla="*/ 1647825 h 1676400"/>
                <a:gd name="connsiteX55" fmla="*/ 1176337 w 1176337"/>
                <a:gd name="connsiteY55" fmla="*/ 1676400 h 1676400"/>
                <a:gd name="connsiteX0" fmla="*/ 57150 w 1176337"/>
                <a:gd name="connsiteY0" fmla="*/ 0 h 1676400"/>
                <a:gd name="connsiteX1" fmla="*/ 4762 w 1176337"/>
                <a:gd name="connsiteY1" fmla="*/ 23812 h 1676400"/>
                <a:gd name="connsiteX2" fmla="*/ 0 w 1176337"/>
                <a:gd name="connsiteY2" fmla="*/ 57150 h 1676400"/>
                <a:gd name="connsiteX3" fmla="*/ 38100 w 1176337"/>
                <a:gd name="connsiteY3" fmla="*/ 119062 h 1676400"/>
                <a:gd name="connsiteX4" fmla="*/ 71437 w 1176337"/>
                <a:gd name="connsiteY4" fmla="*/ 100012 h 1676400"/>
                <a:gd name="connsiteX5" fmla="*/ 104775 w 1176337"/>
                <a:gd name="connsiteY5" fmla="*/ 85725 h 1676400"/>
                <a:gd name="connsiteX6" fmla="*/ 157162 w 1176337"/>
                <a:gd name="connsiteY6" fmla="*/ 119062 h 1676400"/>
                <a:gd name="connsiteX7" fmla="*/ 190500 w 1176337"/>
                <a:gd name="connsiteY7" fmla="*/ 152400 h 1676400"/>
                <a:gd name="connsiteX8" fmla="*/ 190500 w 1176337"/>
                <a:gd name="connsiteY8" fmla="*/ 204787 h 1676400"/>
                <a:gd name="connsiteX9" fmla="*/ 185737 w 1176337"/>
                <a:gd name="connsiteY9" fmla="*/ 261937 h 1676400"/>
                <a:gd name="connsiteX10" fmla="*/ 190500 w 1176337"/>
                <a:gd name="connsiteY10" fmla="*/ 323850 h 1676400"/>
                <a:gd name="connsiteX11" fmla="*/ 252412 w 1176337"/>
                <a:gd name="connsiteY11" fmla="*/ 361950 h 1676400"/>
                <a:gd name="connsiteX12" fmla="*/ 319087 w 1176337"/>
                <a:gd name="connsiteY12" fmla="*/ 376237 h 1676400"/>
                <a:gd name="connsiteX13" fmla="*/ 323850 w 1176337"/>
                <a:gd name="connsiteY13" fmla="*/ 414337 h 1676400"/>
                <a:gd name="connsiteX14" fmla="*/ 280987 w 1176337"/>
                <a:gd name="connsiteY14" fmla="*/ 433387 h 1676400"/>
                <a:gd name="connsiteX15" fmla="*/ 214312 w 1176337"/>
                <a:gd name="connsiteY15" fmla="*/ 447675 h 1676400"/>
                <a:gd name="connsiteX16" fmla="*/ 185737 w 1176337"/>
                <a:gd name="connsiteY16" fmla="*/ 461962 h 1676400"/>
                <a:gd name="connsiteX17" fmla="*/ 190500 w 1176337"/>
                <a:gd name="connsiteY17" fmla="*/ 481012 h 1676400"/>
                <a:gd name="connsiteX18" fmla="*/ 223837 w 1176337"/>
                <a:gd name="connsiteY18" fmla="*/ 509587 h 1676400"/>
                <a:gd name="connsiteX19" fmla="*/ 257175 w 1176337"/>
                <a:gd name="connsiteY19" fmla="*/ 552450 h 1676400"/>
                <a:gd name="connsiteX20" fmla="*/ 285750 w 1176337"/>
                <a:gd name="connsiteY20" fmla="*/ 628650 h 1676400"/>
                <a:gd name="connsiteX21" fmla="*/ 328612 w 1176337"/>
                <a:gd name="connsiteY21" fmla="*/ 642937 h 1676400"/>
                <a:gd name="connsiteX22" fmla="*/ 373857 w 1176337"/>
                <a:gd name="connsiteY22" fmla="*/ 628649 h 1676400"/>
                <a:gd name="connsiteX23" fmla="*/ 381000 w 1176337"/>
                <a:gd name="connsiteY23" fmla="*/ 685800 h 1676400"/>
                <a:gd name="connsiteX24" fmla="*/ 404812 w 1176337"/>
                <a:gd name="connsiteY24" fmla="*/ 790575 h 1676400"/>
                <a:gd name="connsiteX25" fmla="*/ 376237 w 1176337"/>
                <a:gd name="connsiteY25" fmla="*/ 852487 h 1676400"/>
                <a:gd name="connsiteX26" fmla="*/ 361950 w 1176337"/>
                <a:gd name="connsiteY26" fmla="*/ 914400 h 1676400"/>
                <a:gd name="connsiteX27" fmla="*/ 376237 w 1176337"/>
                <a:gd name="connsiteY27" fmla="*/ 981075 h 1676400"/>
                <a:gd name="connsiteX28" fmla="*/ 409575 w 1176337"/>
                <a:gd name="connsiteY28" fmla="*/ 1038225 h 1676400"/>
                <a:gd name="connsiteX29" fmla="*/ 457200 w 1176337"/>
                <a:gd name="connsiteY29" fmla="*/ 1052512 h 1676400"/>
                <a:gd name="connsiteX30" fmla="*/ 481012 w 1176337"/>
                <a:gd name="connsiteY30" fmla="*/ 1014412 h 1676400"/>
                <a:gd name="connsiteX31" fmla="*/ 481013 w 1176337"/>
                <a:gd name="connsiteY31" fmla="*/ 983456 h 1676400"/>
                <a:gd name="connsiteX32" fmla="*/ 504825 w 1176337"/>
                <a:gd name="connsiteY32" fmla="*/ 966787 h 1676400"/>
                <a:gd name="connsiteX33" fmla="*/ 547687 w 1176337"/>
                <a:gd name="connsiteY33" fmla="*/ 976312 h 1676400"/>
                <a:gd name="connsiteX34" fmla="*/ 552450 w 1176337"/>
                <a:gd name="connsiteY34" fmla="*/ 1033462 h 1676400"/>
                <a:gd name="connsiteX35" fmla="*/ 566737 w 1176337"/>
                <a:gd name="connsiteY35" fmla="*/ 1095375 h 1676400"/>
                <a:gd name="connsiteX36" fmla="*/ 528637 w 1176337"/>
                <a:gd name="connsiteY36" fmla="*/ 1104900 h 1676400"/>
                <a:gd name="connsiteX37" fmla="*/ 476250 w 1176337"/>
                <a:gd name="connsiteY37" fmla="*/ 1100137 h 1676400"/>
                <a:gd name="connsiteX38" fmla="*/ 423862 w 1176337"/>
                <a:gd name="connsiteY38" fmla="*/ 1095375 h 1676400"/>
                <a:gd name="connsiteX39" fmla="*/ 428625 w 1176337"/>
                <a:gd name="connsiteY39" fmla="*/ 1138237 h 1676400"/>
                <a:gd name="connsiteX40" fmla="*/ 523875 w 1176337"/>
                <a:gd name="connsiteY40" fmla="*/ 1162050 h 1676400"/>
                <a:gd name="connsiteX41" fmla="*/ 604837 w 1176337"/>
                <a:gd name="connsiteY41" fmla="*/ 1223962 h 1676400"/>
                <a:gd name="connsiteX42" fmla="*/ 690562 w 1176337"/>
                <a:gd name="connsiteY42" fmla="*/ 1309687 h 1676400"/>
                <a:gd name="connsiteX43" fmla="*/ 781050 w 1176337"/>
                <a:gd name="connsiteY43" fmla="*/ 1362075 h 1676400"/>
                <a:gd name="connsiteX44" fmla="*/ 852487 w 1176337"/>
                <a:gd name="connsiteY44" fmla="*/ 1395412 h 1676400"/>
                <a:gd name="connsiteX45" fmla="*/ 890587 w 1176337"/>
                <a:gd name="connsiteY45" fmla="*/ 1409700 h 1676400"/>
                <a:gd name="connsiteX46" fmla="*/ 938212 w 1176337"/>
                <a:gd name="connsiteY46" fmla="*/ 1390650 h 1676400"/>
                <a:gd name="connsiteX47" fmla="*/ 952500 w 1176337"/>
                <a:gd name="connsiteY47" fmla="*/ 1428750 h 1676400"/>
                <a:gd name="connsiteX48" fmla="*/ 928687 w 1176337"/>
                <a:gd name="connsiteY48" fmla="*/ 1485900 h 1676400"/>
                <a:gd name="connsiteX49" fmla="*/ 985837 w 1176337"/>
                <a:gd name="connsiteY49" fmla="*/ 1519237 h 1676400"/>
                <a:gd name="connsiteX50" fmla="*/ 1057275 w 1176337"/>
                <a:gd name="connsiteY50" fmla="*/ 1471612 h 1676400"/>
                <a:gd name="connsiteX51" fmla="*/ 1095375 w 1176337"/>
                <a:gd name="connsiteY51" fmla="*/ 1543050 h 1676400"/>
                <a:gd name="connsiteX52" fmla="*/ 1014412 w 1176337"/>
                <a:gd name="connsiteY52" fmla="*/ 1562100 h 1676400"/>
                <a:gd name="connsiteX53" fmla="*/ 1004887 w 1176337"/>
                <a:gd name="connsiteY53" fmla="*/ 1595437 h 1676400"/>
                <a:gd name="connsiteX54" fmla="*/ 1052512 w 1176337"/>
                <a:gd name="connsiteY54" fmla="*/ 1638300 h 1676400"/>
                <a:gd name="connsiteX55" fmla="*/ 1133475 w 1176337"/>
                <a:gd name="connsiteY55" fmla="*/ 1647825 h 1676400"/>
                <a:gd name="connsiteX56" fmla="*/ 1176337 w 1176337"/>
                <a:gd name="connsiteY56" fmla="*/ 1676400 h 1676400"/>
                <a:gd name="connsiteX0" fmla="*/ 57150 w 1176337"/>
                <a:gd name="connsiteY0" fmla="*/ 0 h 1676400"/>
                <a:gd name="connsiteX1" fmla="*/ 4762 w 1176337"/>
                <a:gd name="connsiteY1" fmla="*/ 23812 h 1676400"/>
                <a:gd name="connsiteX2" fmla="*/ 0 w 1176337"/>
                <a:gd name="connsiteY2" fmla="*/ 57150 h 1676400"/>
                <a:gd name="connsiteX3" fmla="*/ 38100 w 1176337"/>
                <a:gd name="connsiteY3" fmla="*/ 119062 h 1676400"/>
                <a:gd name="connsiteX4" fmla="*/ 71437 w 1176337"/>
                <a:gd name="connsiteY4" fmla="*/ 100012 h 1676400"/>
                <a:gd name="connsiteX5" fmla="*/ 104775 w 1176337"/>
                <a:gd name="connsiteY5" fmla="*/ 85725 h 1676400"/>
                <a:gd name="connsiteX6" fmla="*/ 157162 w 1176337"/>
                <a:gd name="connsiteY6" fmla="*/ 119062 h 1676400"/>
                <a:gd name="connsiteX7" fmla="*/ 190500 w 1176337"/>
                <a:gd name="connsiteY7" fmla="*/ 152400 h 1676400"/>
                <a:gd name="connsiteX8" fmla="*/ 190500 w 1176337"/>
                <a:gd name="connsiteY8" fmla="*/ 204787 h 1676400"/>
                <a:gd name="connsiteX9" fmla="*/ 185737 w 1176337"/>
                <a:gd name="connsiteY9" fmla="*/ 261937 h 1676400"/>
                <a:gd name="connsiteX10" fmla="*/ 190500 w 1176337"/>
                <a:gd name="connsiteY10" fmla="*/ 323850 h 1676400"/>
                <a:gd name="connsiteX11" fmla="*/ 252412 w 1176337"/>
                <a:gd name="connsiteY11" fmla="*/ 361950 h 1676400"/>
                <a:gd name="connsiteX12" fmla="*/ 319087 w 1176337"/>
                <a:gd name="connsiteY12" fmla="*/ 376237 h 1676400"/>
                <a:gd name="connsiteX13" fmla="*/ 323850 w 1176337"/>
                <a:gd name="connsiteY13" fmla="*/ 414337 h 1676400"/>
                <a:gd name="connsiteX14" fmla="*/ 280987 w 1176337"/>
                <a:gd name="connsiteY14" fmla="*/ 433387 h 1676400"/>
                <a:gd name="connsiteX15" fmla="*/ 214312 w 1176337"/>
                <a:gd name="connsiteY15" fmla="*/ 447675 h 1676400"/>
                <a:gd name="connsiteX16" fmla="*/ 185737 w 1176337"/>
                <a:gd name="connsiteY16" fmla="*/ 461962 h 1676400"/>
                <a:gd name="connsiteX17" fmla="*/ 190500 w 1176337"/>
                <a:gd name="connsiteY17" fmla="*/ 481012 h 1676400"/>
                <a:gd name="connsiteX18" fmla="*/ 223837 w 1176337"/>
                <a:gd name="connsiteY18" fmla="*/ 509587 h 1676400"/>
                <a:gd name="connsiteX19" fmla="*/ 257175 w 1176337"/>
                <a:gd name="connsiteY19" fmla="*/ 552450 h 1676400"/>
                <a:gd name="connsiteX20" fmla="*/ 285750 w 1176337"/>
                <a:gd name="connsiteY20" fmla="*/ 628650 h 1676400"/>
                <a:gd name="connsiteX21" fmla="*/ 328612 w 1176337"/>
                <a:gd name="connsiteY21" fmla="*/ 642937 h 1676400"/>
                <a:gd name="connsiteX22" fmla="*/ 373857 w 1176337"/>
                <a:gd name="connsiteY22" fmla="*/ 628649 h 1676400"/>
                <a:gd name="connsiteX23" fmla="*/ 381000 w 1176337"/>
                <a:gd name="connsiteY23" fmla="*/ 685800 h 1676400"/>
                <a:gd name="connsiteX24" fmla="*/ 404812 w 1176337"/>
                <a:gd name="connsiteY24" fmla="*/ 790575 h 1676400"/>
                <a:gd name="connsiteX25" fmla="*/ 376237 w 1176337"/>
                <a:gd name="connsiteY25" fmla="*/ 852487 h 1676400"/>
                <a:gd name="connsiteX26" fmla="*/ 361950 w 1176337"/>
                <a:gd name="connsiteY26" fmla="*/ 914400 h 1676400"/>
                <a:gd name="connsiteX27" fmla="*/ 376237 w 1176337"/>
                <a:gd name="connsiteY27" fmla="*/ 981075 h 1676400"/>
                <a:gd name="connsiteX28" fmla="*/ 409575 w 1176337"/>
                <a:gd name="connsiteY28" fmla="*/ 1038225 h 1676400"/>
                <a:gd name="connsiteX29" fmla="*/ 457200 w 1176337"/>
                <a:gd name="connsiteY29" fmla="*/ 1052512 h 1676400"/>
                <a:gd name="connsiteX30" fmla="*/ 481012 w 1176337"/>
                <a:gd name="connsiteY30" fmla="*/ 1014412 h 1676400"/>
                <a:gd name="connsiteX31" fmla="*/ 481013 w 1176337"/>
                <a:gd name="connsiteY31" fmla="*/ 983456 h 1676400"/>
                <a:gd name="connsiteX32" fmla="*/ 504825 w 1176337"/>
                <a:gd name="connsiteY32" fmla="*/ 966787 h 1676400"/>
                <a:gd name="connsiteX33" fmla="*/ 547687 w 1176337"/>
                <a:gd name="connsiteY33" fmla="*/ 976312 h 1676400"/>
                <a:gd name="connsiteX34" fmla="*/ 552450 w 1176337"/>
                <a:gd name="connsiteY34" fmla="*/ 1033462 h 1676400"/>
                <a:gd name="connsiteX35" fmla="*/ 566737 w 1176337"/>
                <a:gd name="connsiteY35" fmla="*/ 1095375 h 1676400"/>
                <a:gd name="connsiteX36" fmla="*/ 528637 w 1176337"/>
                <a:gd name="connsiteY36" fmla="*/ 1104900 h 1676400"/>
                <a:gd name="connsiteX37" fmla="*/ 476250 w 1176337"/>
                <a:gd name="connsiteY37" fmla="*/ 1100137 h 1676400"/>
                <a:gd name="connsiteX38" fmla="*/ 423862 w 1176337"/>
                <a:gd name="connsiteY38" fmla="*/ 1095375 h 1676400"/>
                <a:gd name="connsiteX39" fmla="*/ 378618 w 1176337"/>
                <a:gd name="connsiteY39" fmla="*/ 1090612 h 1676400"/>
                <a:gd name="connsiteX40" fmla="*/ 428625 w 1176337"/>
                <a:gd name="connsiteY40" fmla="*/ 1138237 h 1676400"/>
                <a:gd name="connsiteX41" fmla="*/ 523875 w 1176337"/>
                <a:gd name="connsiteY41" fmla="*/ 1162050 h 1676400"/>
                <a:gd name="connsiteX42" fmla="*/ 604837 w 1176337"/>
                <a:gd name="connsiteY42" fmla="*/ 1223962 h 1676400"/>
                <a:gd name="connsiteX43" fmla="*/ 690562 w 1176337"/>
                <a:gd name="connsiteY43" fmla="*/ 1309687 h 1676400"/>
                <a:gd name="connsiteX44" fmla="*/ 781050 w 1176337"/>
                <a:gd name="connsiteY44" fmla="*/ 1362075 h 1676400"/>
                <a:gd name="connsiteX45" fmla="*/ 852487 w 1176337"/>
                <a:gd name="connsiteY45" fmla="*/ 1395412 h 1676400"/>
                <a:gd name="connsiteX46" fmla="*/ 890587 w 1176337"/>
                <a:gd name="connsiteY46" fmla="*/ 1409700 h 1676400"/>
                <a:gd name="connsiteX47" fmla="*/ 938212 w 1176337"/>
                <a:gd name="connsiteY47" fmla="*/ 1390650 h 1676400"/>
                <a:gd name="connsiteX48" fmla="*/ 952500 w 1176337"/>
                <a:gd name="connsiteY48" fmla="*/ 1428750 h 1676400"/>
                <a:gd name="connsiteX49" fmla="*/ 928687 w 1176337"/>
                <a:gd name="connsiteY49" fmla="*/ 1485900 h 1676400"/>
                <a:gd name="connsiteX50" fmla="*/ 985837 w 1176337"/>
                <a:gd name="connsiteY50" fmla="*/ 1519237 h 1676400"/>
                <a:gd name="connsiteX51" fmla="*/ 1057275 w 1176337"/>
                <a:gd name="connsiteY51" fmla="*/ 1471612 h 1676400"/>
                <a:gd name="connsiteX52" fmla="*/ 1095375 w 1176337"/>
                <a:gd name="connsiteY52" fmla="*/ 1543050 h 1676400"/>
                <a:gd name="connsiteX53" fmla="*/ 1014412 w 1176337"/>
                <a:gd name="connsiteY53" fmla="*/ 1562100 h 1676400"/>
                <a:gd name="connsiteX54" fmla="*/ 1004887 w 1176337"/>
                <a:gd name="connsiteY54" fmla="*/ 1595437 h 1676400"/>
                <a:gd name="connsiteX55" fmla="*/ 1052512 w 1176337"/>
                <a:gd name="connsiteY55" fmla="*/ 1638300 h 1676400"/>
                <a:gd name="connsiteX56" fmla="*/ 1133475 w 1176337"/>
                <a:gd name="connsiteY56" fmla="*/ 1647825 h 1676400"/>
                <a:gd name="connsiteX57" fmla="*/ 1176337 w 1176337"/>
                <a:gd name="connsiteY57" fmla="*/ 1676400 h 1676400"/>
                <a:gd name="connsiteX0" fmla="*/ 57150 w 1176337"/>
                <a:gd name="connsiteY0" fmla="*/ 0 h 1676400"/>
                <a:gd name="connsiteX1" fmla="*/ 4762 w 1176337"/>
                <a:gd name="connsiteY1" fmla="*/ 23812 h 1676400"/>
                <a:gd name="connsiteX2" fmla="*/ 0 w 1176337"/>
                <a:gd name="connsiteY2" fmla="*/ 57150 h 1676400"/>
                <a:gd name="connsiteX3" fmla="*/ 38100 w 1176337"/>
                <a:gd name="connsiteY3" fmla="*/ 119062 h 1676400"/>
                <a:gd name="connsiteX4" fmla="*/ 71437 w 1176337"/>
                <a:gd name="connsiteY4" fmla="*/ 100012 h 1676400"/>
                <a:gd name="connsiteX5" fmla="*/ 104775 w 1176337"/>
                <a:gd name="connsiteY5" fmla="*/ 85725 h 1676400"/>
                <a:gd name="connsiteX6" fmla="*/ 157162 w 1176337"/>
                <a:gd name="connsiteY6" fmla="*/ 119062 h 1676400"/>
                <a:gd name="connsiteX7" fmla="*/ 190500 w 1176337"/>
                <a:gd name="connsiteY7" fmla="*/ 152400 h 1676400"/>
                <a:gd name="connsiteX8" fmla="*/ 190500 w 1176337"/>
                <a:gd name="connsiteY8" fmla="*/ 204787 h 1676400"/>
                <a:gd name="connsiteX9" fmla="*/ 185737 w 1176337"/>
                <a:gd name="connsiteY9" fmla="*/ 261937 h 1676400"/>
                <a:gd name="connsiteX10" fmla="*/ 190500 w 1176337"/>
                <a:gd name="connsiteY10" fmla="*/ 323850 h 1676400"/>
                <a:gd name="connsiteX11" fmla="*/ 252412 w 1176337"/>
                <a:gd name="connsiteY11" fmla="*/ 361950 h 1676400"/>
                <a:gd name="connsiteX12" fmla="*/ 319087 w 1176337"/>
                <a:gd name="connsiteY12" fmla="*/ 376237 h 1676400"/>
                <a:gd name="connsiteX13" fmla="*/ 323850 w 1176337"/>
                <a:gd name="connsiteY13" fmla="*/ 414337 h 1676400"/>
                <a:gd name="connsiteX14" fmla="*/ 280987 w 1176337"/>
                <a:gd name="connsiteY14" fmla="*/ 433387 h 1676400"/>
                <a:gd name="connsiteX15" fmla="*/ 214312 w 1176337"/>
                <a:gd name="connsiteY15" fmla="*/ 447675 h 1676400"/>
                <a:gd name="connsiteX16" fmla="*/ 185737 w 1176337"/>
                <a:gd name="connsiteY16" fmla="*/ 461962 h 1676400"/>
                <a:gd name="connsiteX17" fmla="*/ 190500 w 1176337"/>
                <a:gd name="connsiteY17" fmla="*/ 481012 h 1676400"/>
                <a:gd name="connsiteX18" fmla="*/ 223837 w 1176337"/>
                <a:gd name="connsiteY18" fmla="*/ 509587 h 1676400"/>
                <a:gd name="connsiteX19" fmla="*/ 257175 w 1176337"/>
                <a:gd name="connsiteY19" fmla="*/ 552450 h 1676400"/>
                <a:gd name="connsiteX20" fmla="*/ 285750 w 1176337"/>
                <a:gd name="connsiteY20" fmla="*/ 628650 h 1676400"/>
                <a:gd name="connsiteX21" fmla="*/ 328612 w 1176337"/>
                <a:gd name="connsiteY21" fmla="*/ 642937 h 1676400"/>
                <a:gd name="connsiteX22" fmla="*/ 373857 w 1176337"/>
                <a:gd name="connsiteY22" fmla="*/ 628649 h 1676400"/>
                <a:gd name="connsiteX23" fmla="*/ 381000 w 1176337"/>
                <a:gd name="connsiteY23" fmla="*/ 685800 h 1676400"/>
                <a:gd name="connsiteX24" fmla="*/ 404812 w 1176337"/>
                <a:gd name="connsiteY24" fmla="*/ 790575 h 1676400"/>
                <a:gd name="connsiteX25" fmla="*/ 376237 w 1176337"/>
                <a:gd name="connsiteY25" fmla="*/ 852487 h 1676400"/>
                <a:gd name="connsiteX26" fmla="*/ 361950 w 1176337"/>
                <a:gd name="connsiteY26" fmla="*/ 914400 h 1676400"/>
                <a:gd name="connsiteX27" fmla="*/ 376237 w 1176337"/>
                <a:gd name="connsiteY27" fmla="*/ 981075 h 1676400"/>
                <a:gd name="connsiteX28" fmla="*/ 409575 w 1176337"/>
                <a:gd name="connsiteY28" fmla="*/ 1038225 h 1676400"/>
                <a:gd name="connsiteX29" fmla="*/ 457200 w 1176337"/>
                <a:gd name="connsiteY29" fmla="*/ 1052512 h 1676400"/>
                <a:gd name="connsiteX30" fmla="*/ 481012 w 1176337"/>
                <a:gd name="connsiteY30" fmla="*/ 1014412 h 1676400"/>
                <a:gd name="connsiteX31" fmla="*/ 481013 w 1176337"/>
                <a:gd name="connsiteY31" fmla="*/ 983456 h 1676400"/>
                <a:gd name="connsiteX32" fmla="*/ 504825 w 1176337"/>
                <a:gd name="connsiteY32" fmla="*/ 966787 h 1676400"/>
                <a:gd name="connsiteX33" fmla="*/ 547687 w 1176337"/>
                <a:gd name="connsiteY33" fmla="*/ 976312 h 1676400"/>
                <a:gd name="connsiteX34" fmla="*/ 552450 w 1176337"/>
                <a:gd name="connsiteY34" fmla="*/ 1033462 h 1676400"/>
                <a:gd name="connsiteX35" fmla="*/ 566737 w 1176337"/>
                <a:gd name="connsiteY35" fmla="*/ 1095375 h 1676400"/>
                <a:gd name="connsiteX36" fmla="*/ 528637 w 1176337"/>
                <a:gd name="connsiteY36" fmla="*/ 1104900 h 1676400"/>
                <a:gd name="connsiteX37" fmla="*/ 476250 w 1176337"/>
                <a:gd name="connsiteY37" fmla="*/ 1100137 h 1676400"/>
                <a:gd name="connsiteX38" fmla="*/ 423862 w 1176337"/>
                <a:gd name="connsiteY38" fmla="*/ 1095375 h 1676400"/>
                <a:gd name="connsiteX39" fmla="*/ 378618 w 1176337"/>
                <a:gd name="connsiteY39" fmla="*/ 1090612 h 1676400"/>
                <a:gd name="connsiteX40" fmla="*/ 428625 w 1176337"/>
                <a:gd name="connsiteY40" fmla="*/ 1138237 h 1676400"/>
                <a:gd name="connsiteX41" fmla="*/ 531018 w 1176337"/>
                <a:gd name="connsiteY41" fmla="*/ 1181100 h 1676400"/>
                <a:gd name="connsiteX42" fmla="*/ 604837 w 1176337"/>
                <a:gd name="connsiteY42" fmla="*/ 1223962 h 1676400"/>
                <a:gd name="connsiteX43" fmla="*/ 690562 w 1176337"/>
                <a:gd name="connsiteY43" fmla="*/ 1309687 h 1676400"/>
                <a:gd name="connsiteX44" fmla="*/ 781050 w 1176337"/>
                <a:gd name="connsiteY44" fmla="*/ 1362075 h 1676400"/>
                <a:gd name="connsiteX45" fmla="*/ 852487 w 1176337"/>
                <a:gd name="connsiteY45" fmla="*/ 1395412 h 1676400"/>
                <a:gd name="connsiteX46" fmla="*/ 890587 w 1176337"/>
                <a:gd name="connsiteY46" fmla="*/ 1409700 h 1676400"/>
                <a:gd name="connsiteX47" fmla="*/ 938212 w 1176337"/>
                <a:gd name="connsiteY47" fmla="*/ 1390650 h 1676400"/>
                <a:gd name="connsiteX48" fmla="*/ 952500 w 1176337"/>
                <a:gd name="connsiteY48" fmla="*/ 1428750 h 1676400"/>
                <a:gd name="connsiteX49" fmla="*/ 928687 w 1176337"/>
                <a:gd name="connsiteY49" fmla="*/ 1485900 h 1676400"/>
                <a:gd name="connsiteX50" fmla="*/ 985837 w 1176337"/>
                <a:gd name="connsiteY50" fmla="*/ 1519237 h 1676400"/>
                <a:gd name="connsiteX51" fmla="*/ 1057275 w 1176337"/>
                <a:gd name="connsiteY51" fmla="*/ 1471612 h 1676400"/>
                <a:gd name="connsiteX52" fmla="*/ 1095375 w 1176337"/>
                <a:gd name="connsiteY52" fmla="*/ 1543050 h 1676400"/>
                <a:gd name="connsiteX53" fmla="*/ 1014412 w 1176337"/>
                <a:gd name="connsiteY53" fmla="*/ 1562100 h 1676400"/>
                <a:gd name="connsiteX54" fmla="*/ 1004887 w 1176337"/>
                <a:gd name="connsiteY54" fmla="*/ 1595437 h 1676400"/>
                <a:gd name="connsiteX55" fmla="*/ 1052512 w 1176337"/>
                <a:gd name="connsiteY55" fmla="*/ 1638300 h 1676400"/>
                <a:gd name="connsiteX56" fmla="*/ 1133475 w 1176337"/>
                <a:gd name="connsiteY56" fmla="*/ 1647825 h 1676400"/>
                <a:gd name="connsiteX57" fmla="*/ 1176337 w 1176337"/>
                <a:gd name="connsiteY57" fmla="*/ 1676400 h 1676400"/>
                <a:gd name="connsiteX0" fmla="*/ 57150 w 1176337"/>
                <a:gd name="connsiteY0" fmla="*/ 0 h 1676400"/>
                <a:gd name="connsiteX1" fmla="*/ 4762 w 1176337"/>
                <a:gd name="connsiteY1" fmla="*/ 23812 h 1676400"/>
                <a:gd name="connsiteX2" fmla="*/ 0 w 1176337"/>
                <a:gd name="connsiteY2" fmla="*/ 57150 h 1676400"/>
                <a:gd name="connsiteX3" fmla="*/ 38100 w 1176337"/>
                <a:gd name="connsiteY3" fmla="*/ 119062 h 1676400"/>
                <a:gd name="connsiteX4" fmla="*/ 71437 w 1176337"/>
                <a:gd name="connsiteY4" fmla="*/ 100012 h 1676400"/>
                <a:gd name="connsiteX5" fmla="*/ 104775 w 1176337"/>
                <a:gd name="connsiteY5" fmla="*/ 85725 h 1676400"/>
                <a:gd name="connsiteX6" fmla="*/ 157162 w 1176337"/>
                <a:gd name="connsiteY6" fmla="*/ 119062 h 1676400"/>
                <a:gd name="connsiteX7" fmla="*/ 190500 w 1176337"/>
                <a:gd name="connsiteY7" fmla="*/ 152400 h 1676400"/>
                <a:gd name="connsiteX8" fmla="*/ 190500 w 1176337"/>
                <a:gd name="connsiteY8" fmla="*/ 204787 h 1676400"/>
                <a:gd name="connsiteX9" fmla="*/ 185737 w 1176337"/>
                <a:gd name="connsiteY9" fmla="*/ 261937 h 1676400"/>
                <a:gd name="connsiteX10" fmla="*/ 190500 w 1176337"/>
                <a:gd name="connsiteY10" fmla="*/ 323850 h 1676400"/>
                <a:gd name="connsiteX11" fmla="*/ 252412 w 1176337"/>
                <a:gd name="connsiteY11" fmla="*/ 361950 h 1676400"/>
                <a:gd name="connsiteX12" fmla="*/ 319087 w 1176337"/>
                <a:gd name="connsiteY12" fmla="*/ 376237 h 1676400"/>
                <a:gd name="connsiteX13" fmla="*/ 323850 w 1176337"/>
                <a:gd name="connsiteY13" fmla="*/ 414337 h 1676400"/>
                <a:gd name="connsiteX14" fmla="*/ 280987 w 1176337"/>
                <a:gd name="connsiteY14" fmla="*/ 433387 h 1676400"/>
                <a:gd name="connsiteX15" fmla="*/ 214312 w 1176337"/>
                <a:gd name="connsiteY15" fmla="*/ 447675 h 1676400"/>
                <a:gd name="connsiteX16" fmla="*/ 185737 w 1176337"/>
                <a:gd name="connsiteY16" fmla="*/ 461962 h 1676400"/>
                <a:gd name="connsiteX17" fmla="*/ 190500 w 1176337"/>
                <a:gd name="connsiteY17" fmla="*/ 481012 h 1676400"/>
                <a:gd name="connsiteX18" fmla="*/ 223837 w 1176337"/>
                <a:gd name="connsiteY18" fmla="*/ 509587 h 1676400"/>
                <a:gd name="connsiteX19" fmla="*/ 257175 w 1176337"/>
                <a:gd name="connsiteY19" fmla="*/ 552450 h 1676400"/>
                <a:gd name="connsiteX20" fmla="*/ 285750 w 1176337"/>
                <a:gd name="connsiteY20" fmla="*/ 628650 h 1676400"/>
                <a:gd name="connsiteX21" fmla="*/ 328612 w 1176337"/>
                <a:gd name="connsiteY21" fmla="*/ 642937 h 1676400"/>
                <a:gd name="connsiteX22" fmla="*/ 373857 w 1176337"/>
                <a:gd name="connsiteY22" fmla="*/ 628649 h 1676400"/>
                <a:gd name="connsiteX23" fmla="*/ 381000 w 1176337"/>
                <a:gd name="connsiteY23" fmla="*/ 685800 h 1676400"/>
                <a:gd name="connsiteX24" fmla="*/ 404812 w 1176337"/>
                <a:gd name="connsiteY24" fmla="*/ 790575 h 1676400"/>
                <a:gd name="connsiteX25" fmla="*/ 376237 w 1176337"/>
                <a:gd name="connsiteY25" fmla="*/ 852487 h 1676400"/>
                <a:gd name="connsiteX26" fmla="*/ 361950 w 1176337"/>
                <a:gd name="connsiteY26" fmla="*/ 914400 h 1676400"/>
                <a:gd name="connsiteX27" fmla="*/ 376237 w 1176337"/>
                <a:gd name="connsiteY27" fmla="*/ 981075 h 1676400"/>
                <a:gd name="connsiteX28" fmla="*/ 409575 w 1176337"/>
                <a:gd name="connsiteY28" fmla="*/ 1038225 h 1676400"/>
                <a:gd name="connsiteX29" fmla="*/ 457200 w 1176337"/>
                <a:gd name="connsiteY29" fmla="*/ 1052512 h 1676400"/>
                <a:gd name="connsiteX30" fmla="*/ 481012 w 1176337"/>
                <a:gd name="connsiteY30" fmla="*/ 1014412 h 1676400"/>
                <a:gd name="connsiteX31" fmla="*/ 481013 w 1176337"/>
                <a:gd name="connsiteY31" fmla="*/ 983456 h 1676400"/>
                <a:gd name="connsiteX32" fmla="*/ 504825 w 1176337"/>
                <a:gd name="connsiteY32" fmla="*/ 966787 h 1676400"/>
                <a:gd name="connsiteX33" fmla="*/ 547687 w 1176337"/>
                <a:gd name="connsiteY33" fmla="*/ 976312 h 1676400"/>
                <a:gd name="connsiteX34" fmla="*/ 552450 w 1176337"/>
                <a:gd name="connsiteY34" fmla="*/ 1033462 h 1676400"/>
                <a:gd name="connsiteX35" fmla="*/ 566737 w 1176337"/>
                <a:gd name="connsiteY35" fmla="*/ 1095375 h 1676400"/>
                <a:gd name="connsiteX36" fmla="*/ 528637 w 1176337"/>
                <a:gd name="connsiteY36" fmla="*/ 1104900 h 1676400"/>
                <a:gd name="connsiteX37" fmla="*/ 476250 w 1176337"/>
                <a:gd name="connsiteY37" fmla="*/ 1100137 h 1676400"/>
                <a:gd name="connsiteX38" fmla="*/ 423862 w 1176337"/>
                <a:gd name="connsiteY38" fmla="*/ 1095375 h 1676400"/>
                <a:gd name="connsiteX39" fmla="*/ 378618 w 1176337"/>
                <a:gd name="connsiteY39" fmla="*/ 1090612 h 1676400"/>
                <a:gd name="connsiteX40" fmla="*/ 428625 w 1176337"/>
                <a:gd name="connsiteY40" fmla="*/ 1138237 h 1676400"/>
                <a:gd name="connsiteX41" fmla="*/ 531018 w 1176337"/>
                <a:gd name="connsiteY41" fmla="*/ 1181100 h 1676400"/>
                <a:gd name="connsiteX42" fmla="*/ 623887 w 1176337"/>
                <a:gd name="connsiteY42" fmla="*/ 1235868 h 1676400"/>
                <a:gd name="connsiteX43" fmla="*/ 690562 w 1176337"/>
                <a:gd name="connsiteY43" fmla="*/ 1309687 h 1676400"/>
                <a:gd name="connsiteX44" fmla="*/ 781050 w 1176337"/>
                <a:gd name="connsiteY44" fmla="*/ 1362075 h 1676400"/>
                <a:gd name="connsiteX45" fmla="*/ 852487 w 1176337"/>
                <a:gd name="connsiteY45" fmla="*/ 1395412 h 1676400"/>
                <a:gd name="connsiteX46" fmla="*/ 890587 w 1176337"/>
                <a:gd name="connsiteY46" fmla="*/ 1409700 h 1676400"/>
                <a:gd name="connsiteX47" fmla="*/ 938212 w 1176337"/>
                <a:gd name="connsiteY47" fmla="*/ 1390650 h 1676400"/>
                <a:gd name="connsiteX48" fmla="*/ 952500 w 1176337"/>
                <a:gd name="connsiteY48" fmla="*/ 1428750 h 1676400"/>
                <a:gd name="connsiteX49" fmla="*/ 928687 w 1176337"/>
                <a:gd name="connsiteY49" fmla="*/ 1485900 h 1676400"/>
                <a:gd name="connsiteX50" fmla="*/ 985837 w 1176337"/>
                <a:gd name="connsiteY50" fmla="*/ 1519237 h 1676400"/>
                <a:gd name="connsiteX51" fmla="*/ 1057275 w 1176337"/>
                <a:gd name="connsiteY51" fmla="*/ 1471612 h 1676400"/>
                <a:gd name="connsiteX52" fmla="*/ 1095375 w 1176337"/>
                <a:gd name="connsiteY52" fmla="*/ 1543050 h 1676400"/>
                <a:gd name="connsiteX53" fmla="*/ 1014412 w 1176337"/>
                <a:gd name="connsiteY53" fmla="*/ 1562100 h 1676400"/>
                <a:gd name="connsiteX54" fmla="*/ 1004887 w 1176337"/>
                <a:gd name="connsiteY54" fmla="*/ 1595437 h 1676400"/>
                <a:gd name="connsiteX55" fmla="*/ 1052512 w 1176337"/>
                <a:gd name="connsiteY55" fmla="*/ 1638300 h 1676400"/>
                <a:gd name="connsiteX56" fmla="*/ 1133475 w 1176337"/>
                <a:gd name="connsiteY56" fmla="*/ 1647825 h 1676400"/>
                <a:gd name="connsiteX57" fmla="*/ 1176337 w 1176337"/>
                <a:gd name="connsiteY57" fmla="*/ 1676400 h 1676400"/>
                <a:gd name="connsiteX0" fmla="*/ 57150 w 1176337"/>
                <a:gd name="connsiteY0" fmla="*/ 0 h 1676400"/>
                <a:gd name="connsiteX1" fmla="*/ 4762 w 1176337"/>
                <a:gd name="connsiteY1" fmla="*/ 23812 h 1676400"/>
                <a:gd name="connsiteX2" fmla="*/ 0 w 1176337"/>
                <a:gd name="connsiteY2" fmla="*/ 57150 h 1676400"/>
                <a:gd name="connsiteX3" fmla="*/ 38100 w 1176337"/>
                <a:gd name="connsiteY3" fmla="*/ 119062 h 1676400"/>
                <a:gd name="connsiteX4" fmla="*/ 71437 w 1176337"/>
                <a:gd name="connsiteY4" fmla="*/ 100012 h 1676400"/>
                <a:gd name="connsiteX5" fmla="*/ 104775 w 1176337"/>
                <a:gd name="connsiteY5" fmla="*/ 85725 h 1676400"/>
                <a:gd name="connsiteX6" fmla="*/ 157162 w 1176337"/>
                <a:gd name="connsiteY6" fmla="*/ 119062 h 1676400"/>
                <a:gd name="connsiteX7" fmla="*/ 190500 w 1176337"/>
                <a:gd name="connsiteY7" fmla="*/ 152400 h 1676400"/>
                <a:gd name="connsiteX8" fmla="*/ 190500 w 1176337"/>
                <a:gd name="connsiteY8" fmla="*/ 204787 h 1676400"/>
                <a:gd name="connsiteX9" fmla="*/ 185737 w 1176337"/>
                <a:gd name="connsiteY9" fmla="*/ 261937 h 1676400"/>
                <a:gd name="connsiteX10" fmla="*/ 190500 w 1176337"/>
                <a:gd name="connsiteY10" fmla="*/ 323850 h 1676400"/>
                <a:gd name="connsiteX11" fmla="*/ 252412 w 1176337"/>
                <a:gd name="connsiteY11" fmla="*/ 361950 h 1676400"/>
                <a:gd name="connsiteX12" fmla="*/ 319087 w 1176337"/>
                <a:gd name="connsiteY12" fmla="*/ 376237 h 1676400"/>
                <a:gd name="connsiteX13" fmla="*/ 323850 w 1176337"/>
                <a:gd name="connsiteY13" fmla="*/ 414337 h 1676400"/>
                <a:gd name="connsiteX14" fmla="*/ 280987 w 1176337"/>
                <a:gd name="connsiteY14" fmla="*/ 433387 h 1676400"/>
                <a:gd name="connsiteX15" fmla="*/ 214312 w 1176337"/>
                <a:gd name="connsiteY15" fmla="*/ 447675 h 1676400"/>
                <a:gd name="connsiteX16" fmla="*/ 185737 w 1176337"/>
                <a:gd name="connsiteY16" fmla="*/ 461962 h 1676400"/>
                <a:gd name="connsiteX17" fmla="*/ 190500 w 1176337"/>
                <a:gd name="connsiteY17" fmla="*/ 481012 h 1676400"/>
                <a:gd name="connsiteX18" fmla="*/ 223837 w 1176337"/>
                <a:gd name="connsiteY18" fmla="*/ 509587 h 1676400"/>
                <a:gd name="connsiteX19" fmla="*/ 257175 w 1176337"/>
                <a:gd name="connsiteY19" fmla="*/ 552450 h 1676400"/>
                <a:gd name="connsiteX20" fmla="*/ 285750 w 1176337"/>
                <a:gd name="connsiteY20" fmla="*/ 628650 h 1676400"/>
                <a:gd name="connsiteX21" fmla="*/ 328612 w 1176337"/>
                <a:gd name="connsiteY21" fmla="*/ 642937 h 1676400"/>
                <a:gd name="connsiteX22" fmla="*/ 373857 w 1176337"/>
                <a:gd name="connsiteY22" fmla="*/ 628649 h 1676400"/>
                <a:gd name="connsiteX23" fmla="*/ 381000 w 1176337"/>
                <a:gd name="connsiteY23" fmla="*/ 685800 h 1676400"/>
                <a:gd name="connsiteX24" fmla="*/ 404812 w 1176337"/>
                <a:gd name="connsiteY24" fmla="*/ 790575 h 1676400"/>
                <a:gd name="connsiteX25" fmla="*/ 376237 w 1176337"/>
                <a:gd name="connsiteY25" fmla="*/ 852487 h 1676400"/>
                <a:gd name="connsiteX26" fmla="*/ 361950 w 1176337"/>
                <a:gd name="connsiteY26" fmla="*/ 914400 h 1676400"/>
                <a:gd name="connsiteX27" fmla="*/ 376237 w 1176337"/>
                <a:gd name="connsiteY27" fmla="*/ 981075 h 1676400"/>
                <a:gd name="connsiteX28" fmla="*/ 409575 w 1176337"/>
                <a:gd name="connsiteY28" fmla="*/ 1038225 h 1676400"/>
                <a:gd name="connsiteX29" fmla="*/ 457200 w 1176337"/>
                <a:gd name="connsiteY29" fmla="*/ 1052512 h 1676400"/>
                <a:gd name="connsiteX30" fmla="*/ 481012 w 1176337"/>
                <a:gd name="connsiteY30" fmla="*/ 1014412 h 1676400"/>
                <a:gd name="connsiteX31" fmla="*/ 481013 w 1176337"/>
                <a:gd name="connsiteY31" fmla="*/ 983456 h 1676400"/>
                <a:gd name="connsiteX32" fmla="*/ 504825 w 1176337"/>
                <a:gd name="connsiteY32" fmla="*/ 966787 h 1676400"/>
                <a:gd name="connsiteX33" fmla="*/ 547687 w 1176337"/>
                <a:gd name="connsiteY33" fmla="*/ 976312 h 1676400"/>
                <a:gd name="connsiteX34" fmla="*/ 552450 w 1176337"/>
                <a:gd name="connsiteY34" fmla="*/ 1033462 h 1676400"/>
                <a:gd name="connsiteX35" fmla="*/ 566737 w 1176337"/>
                <a:gd name="connsiteY35" fmla="*/ 1095375 h 1676400"/>
                <a:gd name="connsiteX36" fmla="*/ 528637 w 1176337"/>
                <a:gd name="connsiteY36" fmla="*/ 1104900 h 1676400"/>
                <a:gd name="connsiteX37" fmla="*/ 476250 w 1176337"/>
                <a:gd name="connsiteY37" fmla="*/ 1100137 h 1676400"/>
                <a:gd name="connsiteX38" fmla="*/ 423862 w 1176337"/>
                <a:gd name="connsiteY38" fmla="*/ 1095375 h 1676400"/>
                <a:gd name="connsiteX39" fmla="*/ 378618 w 1176337"/>
                <a:gd name="connsiteY39" fmla="*/ 1090612 h 1676400"/>
                <a:gd name="connsiteX40" fmla="*/ 428625 w 1176337"/>
                <a:gd name="connsiteY40" fmla="*/ 1138237 h 1676400"/>
                <a:gd name="connsiteX41" fmla="*/ 531018 w 1176337"/>
                <a:gd name="connsiteY41" fmla="*/ 1181100 h 1676400"/>
                <a:gd name="connsiteX42" fmla="*/ 623887 w 1176337"/>
                <a:gd name="connsiteY42" fmla="*/ 1235868 h 1676400"/>
                <a:gd name="connsiteX43" fmla="*/ 690562 w 1176337"/>
                <a:gd name="connsiteY43" fmla="*/ 1309687 h 1676400"/>
                <a:gd name="connsiteX44" fmla="*/ 781050 w 1176337"/>
                <a:gd name="connsiteY44" fmla="*/ 1362075 h 1676400"/>
                <a:gd name="connsiteX45" fmla="*/ 852487 w 1176337"/>
                <a:gd name="connsiteY45" fmla="*/ 1395412 h 1676400"/>
                <a:gd name="connsiteX46" fmla="*/ 890587 w 1176337"/>
                <a:gd name="connsiteY46" fmla="*/ 1409700 h 1676400"/>
                <a:gd name="connsiteX47" fmla="*/ 938212 w 1176337"/>
                <a:gd name="connsiteY47" fmla="*/ 1390650 h 1676400"/>
                <a:gd name="connsiteX48" fmla="*/ 952500 w 1176337"/>
                <a:gd name="connsiteY48" fmla="*/ 1428750 h 1676400"/>
                <a:gd name="connsiteX49" fmla="*/ 928687 w 1176337"/>
                <a:gd name="connsiteY49" fmla="*/ 1485900 h 1676400"/>
                <a:gd name="connsiteX50" fmla="*/ 935831 w 1176337"/>
                <a:gd name="connsiteY50" fmla="*/ 1512093 h 1676400"/>
                <a:gd name="connsiteX51" fmla="*/ 985837 w 1176337"/>
                <a:gd name="connsiteY51" fmla="*/ 1519237 h 1676400"/>
                <a:gd name="connsiteX52" fmla="*/ 1057275 w 1176337"/>
                <a:gd name="connsiteY52" fmla="*/ 1471612 h 1676400"/>
                <a:gd name="connsiteX53" fmla="*/ 1095375 w 1176337"/>
                <a:gd name="connsiteY53" fmla="*/ 1543050 h 1676400"/>
                <a:gd name="connsiteX54" fmla="*/ 1014412 w 1176337"/>
                <a:gd name="connsiteY54" fmla="*/ 1562100 h 1676400"/>
                <a:gd name="connsiteX55" fmla="*/ 1004887 w 1176337"/>
                <a:gd name="connsiteY55" fmla="*/ 1595437 h 1676400"/>
                <a:gd name="connsiteX56" fmla="*/ 1052512 w 1176337"/>
                <a:gd name="connsiteY56" fmla="*/ 1638300 h 1676400"/>
                <a:gd name="connsiteX57" fmla="*/ 1133475 w 1176337"/>
                <a:gd name="connsiteY57" fmla="*/ 1647825 h 1676400"/>
                <a:gd name="connsiteX58" fmla="*/ 1176337 w 1176337"/>
                <a:gd name="connsiteY58" fmla="*/ 1676400 h 1676400"/>
                <a:gd name="connsiteX0" fmla="*/ 57150 w 1176337"/>
                <a:gd name="connsiteY0" fmla="*/ 0 h 1676400"/>
                <a:gd name="connsiteX1" fmla="*/ 4762 w 1176337"/>
                <a:gd name="connsiteY1" fmla="*/ 23812 h 1676400"/>
                <a:gd name="connsiteX2" fmla="*/ 0 w 1176337"/>
                <a:gd name="connsiteY2" fmla="*/ 57150 h 1676400"/>
                <a:gd name="connsiteX3" fmla="*/ 38100 w 1176337"/>
                <a:gd name="connsiteY3" fmla="*/ 119062 h 1676400"/>
                <a:gd name="connsiteX4" fmla="*/ 71437 w 1176337"/>
                <a:gd name="connsiteY4" fmla="*/ 100012 h 1676400"/>
                <a:gd name="connsiteX5" fmla="*/ 104775 w 1176337"/>
                <a:gd name="connsiteY5" fmla="*/ 85725 h 1676400"/>
                <a:gd name="connsiteX6" fmla="*/ 157162 w 1176337"/>
                <a:gd name="connsiteY6" fmla="*/ 119062 h 1676400"/>
                <a:gd name="connsiteX7" fmla="*/ 190500 w 1176337"/>
                <a:gd name="connsiteY7" fmla="*/ 152400 h 1676400"/>
                <a:gd name="connsiteX8" fmla="*/ 190500 w 1176337"/>
                <a:gd name="connsiteY8" fmla="*/ 204787 h 1676400"/>
                <a:gd name="connsiteX9" fmla="*/ 185737 w 1176337"/>
                <a:gd name="connsiteY9" fmla="*/ 261937 h 1676400"/>
                <a:gd name="connsiteX10" fmla="*/ 190500 w 1176337"/>
                <a:gd name="connsiteY10" fmla="*/ 323850 h 1676400"/>
                <a:gd name="connsiteX11" fmla="*/ 252412 w 1176337"/>
                <a:gd name="connsiteY11" fmla="*/ 361950 h 1676400"/>
                <a:gd name="connsiteX12" fmla="*/ 319087 w 1176337"/>
                <a:gd name="connsiteY12" fmla="*/ 376237 h 1676400"/>
                <a:gd name="connsiteX13" fmla="*/ 323850 w 1176337"/>
                <a:gd name="connsiteY13" fmla="*/ 414337 h 1676400"/>
                <a:gd name="connsiteX14" fmla="*/ 280987 w 1176337"/>
                <a:gd name="connsiteY14" fmla="*/ 433387 h 1676400"/>
                <a:gd name="connsiteX15" fmla="*/ 214312 w 1176337"/>
                <a:gd name="connsiteY15" fmla="*/ 447675 h 1676400"/>
                <a:gd name="connsiteX16" fmla="*/ 185737 w 1176337"/>
                <a:gd name="connsiteY16" fmla="*/ 461962 h 1676400"/>
                <a:gd name="connsiteX17" fmla="*/ 190500 w 1176337"/>
                <a:gd name="connsiteY17" fmla="*/ 481012 h 1676400"/>
                <a:gd name="connsiteX18" fmla="*/ 223837 w 1176337"/>
                <a:gd name="connsiteY18" fmla="*/ 509587 h 1676400"/>
                <a:gd name="connsiteX19" fmla="*/ 257175 w 1176337"/>
                <a:gd name="connsiteY19" fmla="*/ 552450 h 1676400"/>
                <a:gd name="connsiteX20" fmla="*/ 285750 w 1176337"/>
                <a:gd name="connsiteY20" fmla="*/ 628650 h 1676400"/>
                <a:gd name="connsiteX21" fmla="*/ 328612 w 1176337"/>
                <a:gd name="connsiteY21" fmla="*/ 642937 h 1676400"/>
                <a:gd name="connsiteX22" fmla="*/ 373857 w 1176337"/>
                <a:gd name="connsiteY22" fmla="*/ 628649 h 1676400"/>
                <a:gd name="connsiteX23" fmla="*/ 381000 w 1176337"/>
                <a:gd name="connsiteY23" fmla="*/ 685800 h 1676400"/>
                <a:gd name="connsiteX24" fmla="*/ 404812 w 1176337"/>
                <a:gd name="connsiteY24" fmla="*/ 790575 h 1676400"/>
                <a:gd name="connsiteX25" fmla="*/ 376237 w 1176337"/>
                <a:gd name="connsiteY25" fmla="*/ 852487 h 1676400"/>
                <a:gd name="connsiteX26" fmla="*/ 361950 w 1176337"/>
                <a:gd name="connsiteY26" fmla="*/ 914400 h 1676400"/>
                <a:gd name="connsiteX27" fmla="*/ 376237 w 1176337"/>
                <a:gd name="connsiteY27" fmla="*/ 981075 h 1676400"/>
                <a:gd name="connsiteX28" fmla="*/ 409575 w 1176337"/>
                <a:gd name="connsiteY28" fmla="*/ 1038225 h 1676400"/>
                <a:gd name="connsiteX29" fmla="*/ 457200 w 1176337"/>
                <a:gd name="connsiteY29" fmla="*/ 1052512 h 1676400"/>
                <a:gd name="connsiteX30" fmla="*/ 481012 w 1176337"/>
                <a:gd name="connsiteY30" fmla="*/ 1014412 h 1676400"/>
                <a:gd name="connsiteX31" fmla="*/ 481013 w 1176337"/>
                <a:gd name="connsiteY31" fmla="*/ 983456 h 1676400"/>
                <a:gd name="connsiteX32" fmla="*/ 504825 w 1176337"/>
                <a:gd name="connsiteY32" fmla="*/ 966787 h 1676400"/>
                <a:gd name="connsiteX33" fmla="*/ 547687 w 1176337"/>
                <a:gd name="connsiteY33" fmla="*/ 976312 h 1676400"/>
                <a:gd name="connsiteX34" fmla="*/ 552450 w 1176337"/>
                <a:gd name="connsiteY34" fmla="*/ 1033462 h 1676400"/>
                <a:gd name="connsiteX35" fmla="*/ 566737 w 1176337"/>
                <a:gd name="connsiteY35" fmla="*/ 1095375 h 1676400"/>
                <a:gd name="connsiteX36" fmla="*/ 528637 w 1176337"/>
                <a:gd name="connsiteY36" fmla="*/ 1104900 h 1676400"/>
                <a:gd name="connsiteX37" fmla="*/ 476250 w 1176337"/>
                <a:gd name="connsiteY37" fmla="*/ 1100137 h 1676400"/>
                <a:gd name="connsiteX38" fmla="*/ 423862 w 1176337"/>
                <a:gd name="connsiteY38" fmla="*/ 1095375 h 1676400"/>
                <a:gd name="connsiteX39" fmla="*/ 378618 w 1176337"/>
                <a:gd name="connsiteY39" fmla="*/ 1090612 h 1676400"/>
                <a:gd name="connsiteX40" fmla="*/ 428625 w 1176337"/>
                <a:gd name="connsiteY40" fmla="*/ 1138237 h 1676400"/>
                <a:gd name="connsiteX41" fmla="*/ 531018 w 1176337"/>
                <a:gd name="connsiteY41" fmla="*/ 1181100 h 1676400"/>
                <a:gd name="connsiteX42" fmla="*/ 623887 w 1176337"/>
                <a:gd name="connsiteY42" fmla="*/ 1235868 h 1676400"/>
                <a:gd name="connsiteX43" fmla="*/ 690562 w 1176337"/>
                <a:gd name="connsiteY43" fmla="*/ 1309687 h 1676400"/>
                <a:gd name="connsiteX44" fmla="*/ 781050 w 1176337"/>
                <a:gd name="connsiteY44" fmla="*/ 1362075 h 1676400"/>
                <a:gd name="connsiteX45" fmla="*/ 852487 w 1176337"/>
                <a:gd name="connsiteY45" fmla="*/ 1395412 h 1676400"/>
                <a:gd name="connsiteX46" fmla="*/ 890587 w 1176337"/>
                <a:gd name="connsiteY46" fmla="*/ 1409700 h 1676400"/>
                <a:gd name="connsiteX47" fmla="*/ 938212 w 1176337"/>
                <a:gd name="connsiteY47" fmla="*/ 1390650 h 1676400"/>
                <a:gd name="connsiteX48" fmla="*/ 966787 w 1176337"/>
                <a:gd name="connsiteY48" fmla="*/ 1381125 h 1676400"/>
                <a:gd name="connsiteX49" fmla="*/ 952500 w 1176337"/>
                <a:gd name="connsiteY49" fmla="*/ 1428750 h 1676400"/>
                <a:gd name="connsiteX50" fmla="*/ 928687 w 1176337"/>
                <a:gd name="connsiteY50" fmla="*/ 1485900 h 1676400"/>
                <a:gd name="connsiteX51" fmla="*/ 935831 w 1176337"/>
                <a:gd name="connsiteY51" fmla="*/ 1512093 h 1676400"/>
                <a:gd name="connsiteX52" fmla="*/ 985837 w 1176337"/>
                <a:gd name="connsiteY52" fmla="*/ 1519237 h 1676400"/>
                <a:gd name="connsiteX53" fmla="*/ 1057275 w 1176337"/>
                <a:gd name="connsiteY53" fmla="*/ 1471612 h 1676400"/>
                <a:gd name="connsiteX54" fmla="*/ 1095375 w 1176337"/>
                <a:gd name="connsiteY54" fmla="*/ 1543050 h 1676400"/>
                <a:gd name="connsiteX55" fmla="*/ 1014412 w 1176337"/>
                <a:gd name="connsiteY55" fmla="*/ 1562100 h 1676400"/>
                <a:gd name="connsiteX56" fmla="*/ 1004887 w 1176337"/>
                <a:gd name="connsiteY56" fmla="*/ 1595437 h 1676400"/>
                <a:gd name="connsiteX57" fmla="*/ 1052512 w 1176337"/>
                <a:gd name="connsiteY57" fmla="*/ 1638300 h 1676400"/>
                <a:gd name="connsiteX58" fmla="*/ 1133475 w 1176337"/>
                <a:gd name="connsiteY58" fmla="*/ 1647825 h 1676400"/>
                <a:gd name="connsiteX59" fmla="*/ 1176337 w 1176337"/>
                <a:gd name="connsiteY59" fmla="*/ 1676400 h 1676400"/>
                <a:gd name="connsiteX0" fmla="*/ 57150 w 1176337"/>
                <a:gd name="connsiteY0" fmla="*/ 0 h 1676400"/>
                <a:gd name="connsiteX1" fmla="*/ 4762 w 1176337"/>
                <a:gd name="connsiteY1" fmla="*/ 23812 h 1676400"/>
                <a:gd name="connsiteX2" fmla="*/ 0 w 1176337"/>
                <a:gd name="connsiteY2" fmla="*/ 57150 h 1676400"/>
                <a:gd name="connsiteX3" fmla="*/ 38100 w 1176337"/>
                <a:gd name="connsiteY3" fmla="*/ 119062 h 1676400"/>
                <a:gd name="connsiteX4" fmla="*/ 71437 w 1176337"/>
                <a:gd name="connsiteY4" fmla="*/ 100012 h 1676400"/>
                <a:gd name="connsiteX5" fmla="*/ 104775 w 1176337"/>
                <a:gd name="connsiteY5" fmla="*/ 85725 h 1676400"/>
                <a:gd name="connsiteX6" fmla="*/ 157162 w 1176337"/>
                <a:gd name="connsiteY6" fmla="*/ 119062 h 1676400"/>
                <a:gd name="connsiteX7" fmla="*/ 190500 w 1176337"/>
                <a:gd name="connsiteY7" fmla="*/ 152400 h 1676400"/>
                <a:gd name="connsiteX8" fmla="*/ 190500 w 1176337"/>
                <a:gd name="connsiteY8" fmla="*/ 204787 h 1676400"/>
                <a:gd name="connsiteX9" fmla="*/ 185737 w 1176337"/>
                <a:gd name="connsiteY9" fmla="*/ 261937 h 1676400"/>
                <a:gd name="connsiteX10" fmla="*/ 190500 w 1176337"/>
                <a:gd name="connsiteY10" fmla="*/ 323850 h 1676400"/>
                <a:gd name="connsiteX11" fmla="*/ 252412 w 1176337"/>
                <a:gd name="connsiteY11" fmla="*/ 361950 h 1676400"/>
                <a:gd name="connsiteX12" fmla="*/ 319087 w 1176337"/>
                <a:gd name="connsiteY12" fmla="*/ 376237 h 1676400"/>
                <a:gd name="connsiteX13" fmla="*/ 323850 w 1176337"/>
                <a:gd name="connsiteY13" fmla="*/ 414337 h 1676400"/>
                <a:gd name="connsiteX14" fmla="*/ 280987 w 1176337"/>
                <a:gd name="connsiteY14" fmla="*/ 433387 h 1676400"/>
                <a:gd name="connsiteX15" fmla="*/ 214312 w 1176337"/>
                <a:gd name="connsiteY15" fmla="*/ 447675 h 1676400"/>
                <a:gd name="connsiteX16" fmla="*/ 185737 w 1176337"/>
                <a:gd name="connsiteY16" fmla="*/ 461962 h 1676400"/>
                <a:gd name="connsiteX17" fmla="*/ 190500 w 1176337"/>
                <a:gd name="connsiteY17" fmla="*/ 481012 h 1676400"/>
                <a:gd name="connsiteX18" fmla="*/ 223837 w 1176337"/>
                <a:gd name="connsiteY18" fmla="*/ 509587 h 1676400"/>
                <a:gd name="connsiteX19" fmla="*/ 257175 w 1176337"/>
                <a:gd name="connsiteY19" fmla="*/ 552450 h 1676400"/>
                <a:gd name="connsiteX20" fmla="*/ 285750 w 1176337"/>
                <a:gd name="connsiteY20" fmla="*/ 628650 h 1676400"/>
                <a:gd name="connsiteX21" fmla="*/ 328612 w 1176337"/>
                <a:gd name="connsiteY21" fmla="*/ 642937 h 1676400"/>
                <a:gd name="connsiteX22" fmla="*/ 373857 w 1176337"/>
                <a:gd name="connsiteY22" fmla="*/ 628649 h 1676400"/>
                <a:gd name="connsiteX23" fmla="*/ 381000 w 1176337"/>
                <a:gd name="connsiteY23" fmla="*/ 685800 h 1676400"/>
                <a:gd name="connsiteX24" fmla="*/ 404812 w 1176337"/>
                <a:gd name="connsiteY24" fmla="*/ 790575 h 1676400"/>
                <a:gd name="connsiteX25" fmla="*/ 376237 w 1176337"/>
                <a:gd name="connsiteY25" fmla="*/ 852487 h 1676400"/>
                <a:gd name="connsiteX26" fmla="*/ 361950 w 1176337"/>
                <a:gd name="connsiteY26" fmla="*/ 914400 h 1676400"/>
                <a:gd name="connsiteX27" fmla="*/ 376237 w 1176337"/>
                <a:gd name="connsiteY27" fmla="*/ 981075 h 1676400"/>
                <a:gd name="connsiteX28" fmla="*/ 409575 w 1176337"/>
                <a:gd name="connsiteY28" fmla="*/ 1038225 h 1676400"/>
                <a:gd name="connsiteX29" fmla="*/ 457200 w 1176337"/>
                <a:gd name="connsiteY29" fmla="*/ 1052512 h 1676400"/>
                <a:gd name="connsiteX30" fmla="*/ 481012 w 1176337"/>
                <a:gd name="connsiteY30" fmla="*/ 1014412 h 1676400"/>
                <a:gd name="connsiteX31" fmla="*/ 481013 w 1176337"/>
                <a:gd name="connsiteY31" fmla="*/ 983456 h 1676400"/>
                <a:gd name="connsiteX32" fmla="*/ 504825 w 1176337"/>
                <a:gd name="connsiteY32" fmla="*/ 966787 h 1676400"/>
                <a:gd name="connsiteX33" fmla="*/ 547687 w 1176337"/>
                <a:gd name="connsiteY33" fmla="*/ 976312 h 1676400"/>
                <a:gd name="connsiteX34" fmla="*/ 552450 w 1176337"/>
                <a:gd name="connsiteY34" fmla="*/ 1033462 h 1676400"/>
                <a:gd name="connsiteX35" fmla="*/ 566737 w 1176337"/>
                <a:gd name="connsiteY35" fmla="*/ 1095375 h 1676400"/>
                <a:gd name="connsiteX36" fmla="*/ 528637 w 1176337"/>
                <a:gd name="connsiteY36" fmla="*/ 1104900 h 1676400"/>
                <a:gd name="connsiteX37" fmla="*/ 476250 w 1176337"/>
                <a:gd name="connsiteY37" fmla="*/ 1100137 h 1676400"/>
                <a:gd name="connsiteX38" fmla="*/ 423862 w 1176337"/>
                <a:gd name="connsiteY38" fmla="*/ 1095375 h 1676400"/>
                <a:gd name="connsiteX39" fmla="*/ 378618 w 1176337"/>
                <a:gd name="connsiteY39" fmla="*/ 1090612 h 1676400"/>
                <a:gd name="connsiteX40" fmla="*/ 428625 w 1176337"/>
                <a:gd name="connsiteY40" fmla="*/ 1138237 h 1676400"/>
                <a:gd name="connsiteX41" fmla="*/ 531018 w 1176337"/>
                <a:gd name="connsiteY41" fmla="*/ 1181100 h 1676400"/>
                <a:gd name="connsiteX42" fmla="*/ 623887 w 1176337"/>
                <a:gd name="connsiteY42" fmla="*/ 1235868 h 1676400"/>
                <a:gd name="connsiteX43" fmla="*/ 690562 w 1176337"/>
                <a:gd name="connsiteY43" fmla="*/ 1309687 h 1676400"/>
                <a:gd name="connsiteX44" fmla="*/ 781050 w 1176337"/>
                <a:gd name="connsiteY44" fmla="*/ 1362075 h 1676400"/>
                <a:gd name="connsiteX45" fmla="*/ 852487 w 1176337"/>
                <a:gd name="connsiteY45" fmla="*/ 1395412 h 1676400"/>
                <a:gd name="connsiteX46" fmla="*/ 890587 w 1176337"/>
                <a:gd name="connsiteY46" fmla="*/ 1409700 h 1676400"/>
                <a:gd name="connsiteX47" fmla="*/ 921544 w 1176337"/>
                <a:gd name="connsiteY47" fmla="*/ 1390650 h 1676400"/>
                <a:gd name="connsiteX48" fmla="*/ 966787 w 1176337"/>
                <a:gd name="connsiteY48" fmla="*/ 1381125 h 1676400"/>
                <a:gd name="connsiteX49" fmla="*/ 952500 w 1176337"/>
                <a:gd name="connsiteY49" fmla="*/ 1428750 h 1676400"/>
                <a:gd name="connsiteX50" fmla="*/ 928687 w 1176337"/>
                <a:gd name="connsiteY50" fmla="*/ 1485900 h 1676400"/>
                <a:gd name="connsiteX51" fmla="*/ 935831 w 1176337"/>
                <a:gd name="connsiteY51" fmla="*/ 1512093 h 1676400"/>
                <a:gd name="connsiteX52" fmla="*/ 985837 w 1176337"/>
                <a:gd name="connsiteY52" fmla="*/ 1519237 h 1676400"/>
                <a:gd name="connsiteX53" fmla="*/ 1057275 w 1176337"/>
                <a:gd name="connsiteY53" fmla="*/ 1471612 h 1676400"/>
                <a:gd name="connsiteX54" fmla="*/ 1095375 w 1176337"/>
                <a:gd name="connsiteY54" fmla="*/ 1543050 h 1676400"/>
                <a:gd name="connsiteX55" fmla="*/ 1014412 w 1176337"/>
                <a:gd name="connsiteY55" fmla="*/ 1562100 h 1676400"/>
                <a:gd name="connsiteX56" fmla="*/ 1004887 w 1176337"/>
                <a:gd name="connsiteY56" fmla="*/ 1595437 h 1676400"/>
                <a:gd name="connsiteX57" fmla="*/ 1052512 w 1176337"/>
                <a:gd name="connsiteY57" fmla="*/ 1638300 h 1676400"/>
                <a:gd name="connsiteX58" fmla="*/ 1133475 w 1176337"/>
                <a:gd name="connsiteY58" fmla="*/ 1647825 h 1676400"/>
                <a:gd name="connsiteX59" fmla="*/ 1176337 w 1176337"/>
                <a:gd name="connsiteY59" fmla="*/ 1676400 h 1676400"/>
                <a:gd name="connsiteX0" fmla="*/ 57150 w 1176337"/>
                <a:gd name="connsiteY0" fmla="*/ 0 h 1676400"/>
                <a:gd name="connsiteX1" fmla="*/ 4762 w 1176337"/>
                <a:gd name="connsiteY1" fmla="*/ 23812 h 1676400"/>
                <a:gd name="connsiteX2" fmla="*/ 0 w 1176337"/>
                <a:gd name="connsiteY2" fmla="*/ 57150 h 1676400"/>
                <a:gd name="connsiteX3" fmla="*/ 38100 w 1176337"/>
                <a:gd name="connsiteY3" fmla="*/ 119062 h 1676400"/>
                <a:gd name="connsiteX4" fmla="*/ 71437 w 1176337"/>
                <a:gd name="connsiteY4" fmla="*/ 100012 h 1676400"/>
                <a:gd name="connsiteX5" fmla="*/ 104775 w 1176337"/>
                <a:gd name="connsiteY5" fmla="*/ 85725 h 1676400"/>
                <a:gd name="connsiteX6" fmla="*/ 157162 w 1176337"/>
                <a:gd name="connsiteY6" fmla="*/ 119062 h 1676400"/>
                <a:gd name="connsiteX7" fmla="*/ 190500 w 1176337"/>
                <a:gd name="connsiteY7" fmla="*/ 152400 h 1676400"/>
                <a:gd name="connsiteX8" fmla="*/ 190500 w 1176337"/>
                <a:gd name="connsiteY8" fmla="*/ 204787 h 1676400"/>
                <a:gd name="connsiteX9" fmla="*/ 185737 w 1176337"/>
                <a:gd name="connsiteY9" fmla="*/ 261937 h 1676400"/>
                <a:gd name="connsiteX10" fmla="*/ 190500 w 1176337"/>
                <a:gd name="connsiteY10" fmla="*/ 323850 h 1676400"/>
                <a:gd name="connsiteX11" fmla="*/ 252412 w 1176337"/>
                <a:gd name="connsiteY11" fmla="*/ 361950 h 1676400"/>
                <a:gd name="connsiteX12" fmla="*/ 319087 w 1176337"/>
                <a:gd name="connsiteY12" fmla="*/ 376237 h 1676400"/>
                <a:gd name="connsiteX13" fmla="*/ 323850 w 1176337"/>
                <a:gd name="connsiteY13" fmla="*/ 414337 h 1676400"/>
                <a:gd name="connsiteX14" fmla="*/ 280987 w 1176337"/>
                <a:gd name="connsiteY14" fmla="*/ 433387 h 1676400"/>
                <a:gd name="connsiteX15" fmla="*/ 214312 w 1176337"/>
                <a:gd name="connsiteY15" fmla="*/ 447675 h 1676400"/>
                <a:gd name="connsiteX16" fmla="*/ 185737 w 1176337"/>
                <a:gd name="connsiteY16" fmla="*/ 461962 h 1676400"/>
                <a:gd name="connsiteX17" fmla="*/ 190500 w 1176337"/>
                <a:gd name="connsiteY17" fmla="*/ 481012 h 1676400"/>
                <a:gd name="connsiteX18" fmla="*/ 223837 w 1176337"/>
                <a:gd name="connsiteY18" fmla="*/ 509587 h 1676400"/>
                <a:gd name="connsiteX19" fmla="*/ 257175 w 1176337"/>
                <a:gd name="connsiteY19" fmla="*/ 552450 h 1676400"/>
                <a:gd name="connsiteX20" fmla="*/ 285750 w 1176337"/>
                <a:gd name="connsiteY20" fmla="*/ 628650 h 1676400"/>
                <a:gd name="connsiteX21" fmla="*/ 328612 w 1176337"/>
                <a:gd name="connsiteY21" fmla="*/ 642937 h 1676400"/>
                <a:gd name="connsiteX22" fmla="*/ 373857 w 1176337"/>
                <a:gd name="connsiteY22" fmla="*/ 628649 h 1676400"/>
                <a:gd name="connsiteX23" fmla="*/ 381000 w 1176337"/>
                <a:gd name="connsiteY23" fmla="*/ 685800 h 1676400"/>
                <a:gd name="connsiteX24" fmla="*/ 404812 w 1176337"/>
                <a:gd name="connsiteY24" fmla="*/ 790575 h 1676400"/>
                <a:gd name="connsiteX25" fmla="*/ 376237 w 1176337"/>
                <a:gd name="connsiteY25" fmla="*/ 852487 h 1676400"/>
                <a:gd name="connsiteX26" fmla="*/ 361950 w 1176337"/>
                <a:gd name="connsiteY26" fmla="*/ 914400 h 1676400"/>
                <a:gd name="connsiteX27" fmla="*/ 376237 w 1176337"/>
                <a:gd name="connsiteY27" fmla="*/ 981075 h 1676400"/>
                <a:gd name="connsiteX28" fmla="*/ 409575 w 1176337"/>
                <a:gd name="connsiteY28" fmla="*/ 1038225 h 1676400"/>
                <a:gd name="connsiteX29" fmla="*/ 457200 w 1176337"/>
                <a:gd name="connsiteY29" fmla="*/ 1052512 h 1676400"/>
                <a:gd name="connsiteX30" fmla="*/ 481012 w 1176337"/>
                <a:gd name="connsiteY30" fmla="*/ 1014412 h 1676400"/>
                <a:gd name="connsiteX31" fmla="*/ 481013 w 1176337"/>
                <a:gd name="connsiteY31" fmla="*/ 983456 h 1676400"/>
                <a:gd name="connsiteX32" fmla="*/ 504825 w 1176337"/>
                <a:gd name="connsiteY32" fmla="*/ 966787 h 1676400"/>
                <a:gd name="connsiteX33" fmla="*/ 547687 w 1176337"/>
                <a:gd name="connsiteY33" fmla="*/ 976312 h 1676400"/>
                <a:gd name="connsiteX34" fmla="*/ 552450 w 1176337"/>
                <a:gd name="connsiteY34" fmla="*/ 1033462 h 1676400"/>
                <a:gd name="connsiteX35" fmla="*/ 566737 w 1176337"/>
                <a:gd name="connsiteY35" fmla="*/ 1095375 h 1676400"/>
                <a:gd name="connsiteX36" fmla="*/ 528637 w 1176337"/>
                <a:gd name="connsiteY36" fmla="*/ 1104900 h 1676400"/>
                <a:gd name="connsiteX37" fmla="*/ 476250 w 1176337"/>
                <a:gd name="connsiteY37" fmla="*/ 1100137 h 1676400"/>
                <a:gd name="connsiteX38" fmla="*/ 423862 w 1176337"/>
                <a:gd name="connsiteY38" fmla="*/ 1095375 h 1676400"/>
                <a:gd name="connsiteX39" fmla="*/ 378618 w 1176337"/>
                <a:gd name="connsiteY39" fmla="*/ 1090612 h 1676400"/>
                <a:gd name="connsiteX40" fmla="*/ 428625 w 1176337"/>
                <a:gd name="connsiteY40" fmla="*/ 1138237 h 1676400"/>
                <a:gd name="connsiteX41" fmla="*/ 531018 w 1176337"/>
                <a:gd name="connsiteY41" fmla="*/ 1181100 h 1676400"/>
                <a:gd name="connsiteX42" fmla="*/ 623887 w 1176337"/>
                <a:gd name="connsiteY42" fmla="*/ 1235868 h 1676400"/>
                <a:gd name="connsiteX43" fmla="*/ 690562 w 1176337"/>
                <a:gd name="connsiteY43" fmla="*/ 1309687 h 1676400"/>
                <a:gd name="connsiteX44" fmla="*/ 781050 w 1176337"/>
                <a:gd name="connsiteY44" fmla="*/ 1362075 h 1676400"/>
                <a:gd name="connsiteX45" fmla="*/ 852487 w 1176337"/>
                <a:gd name="connsiteY45" fmla="*/ 1395412 h 1676400"/>
                <a:gd name="connsiteX46" fmla="*/ 890587 w 1176337"/>
                <a:gd name="connsiteY46" fmla="*/ 1409700 h 1676400"/>
                <a:gd name="connsiteX47" fmla="*/ 921544 w 1176337"/>
                <a:gd name="connsiteY47" fmla="*/ 1390650 h 1676400"/>
                <a:gd name="connsiteX48" fmla="*/ 966787 w 1176337"/>
                <a:gd name="connsiteY48" fmla="*/ 1381125 h 1676400"/>
                <a:gd name="connsiteX49" fmla="*/ 969168 w 1176337"/>
                <a:gd name="connsiteY49" fmla="*/ 1412081 h 1676400"/>
                <a:gd name="connsiteX50" fmla="*/ 952500 w 1176337"/>
                <a:gd name="connsiteY50" fmla="*/ 1428750 h 1676400"/>
                <a:gd name="connsiteX51" fmla="*/ 928687 w 1176337"/>
                <a:gd name="connsiteY51" fmla="*/ 1485900 h 1676400"/>
                <a:gd name="connsiteX52" fmla="*/ 935831 w 1176337"/>
                <a:gd name="connsiteY52" fmla="*/ 1512093 h 1676400"/>
                <a:gd name="connsiteX53" fmla="*/ 985837 w 1176337"/>
                <a:gd name="connsiteY53" fmla="*/ 1519237 h 1676400"/>
                <a:gd name="connsiteX54" fmla="*/ 1057275 w 1176337"/>
                <a:gd name="connsiteY54" fmla="*/ 1471612 h 1676400"/>
                <a:gd name="connsiteX55" fmla="*/ 1095375 w 1176337"/>
                <a:gd name="connsiteY55" fmla="*/ 1543050 h 1676400"/>
                <a:gd name="connsiteX56" fmla="*/ 1014412 w 1176337"/>
                <a:gd name="connsiteY56" fmla="*/ 1562100 h 1676400"/>
                <a:gd name="connsiteX57" fmla="*/ 1004887 w 1176337"/>
                <a:gd name="connsiteY57" fmla="*/ 1595437 h 1676400"/>
                <a:gd name="connsiteX58" fmla="*/ 1052512 w 1176337"/>
                <a:gd name="connsiteY58" fmla="*/ 1638300 h 1676400"/>
                <a:gd name="connsiteX59" fmla="*/ 1133475 w 1176337"/>
                <a:gd name="connsiteY59" fmla="*/ 1647825 h 1676400"/>
                <a:gd name="connsiteX60" fmla="*/ 1176337 w 1176337"/>
                <a:gd name="connsiteY60" fmla="*/ 1676400 h 1676400"/>
                <a:gd name="connsiteX0" fmla="*/ 57150 w 1176337"/>
                <a:gd name="connsiteY0" fmla="*/ 0 h 1676400"/>
                <a:gd name="connsiteX1" fmla="*/ 4762 w 1176337"/>
                <a:gd name="connsiteY1" fmla="*/ 23812 h 1676400"/>
                <a:gd name="connsiteX2" fmla="*/ 0 w 1176337"/>
                <a:gd name="connsiteY2" fmla="*/ 57150 h 1676400"/>
                <a:gd name="connsiteX3" fmla="*/ 38100 w 1176337"/>
                <a:gd name="connsiteY3" fmla="*/ 119062 h 1676400"/>
                <a:gd name="connsiteX4" fmla="*/ 71437 w 1176337"/>
                <a:gd name="connsiteY4" fmla="*/ 100012 h 1676400"/>
                <a:gd name="connsiteX5" fmla="*/ 104775 w 1176337"/>
                <a:gd name="connsiteY5" fmla="*/ 85725 h 1676400"/>
                <a:gd name="connsiteX6" fmla="*/ 157162 w 1176337"/>
                <a:gd name="connsiteY6" fmla="*/ 119062 h 1676400"/>
                <a:gd name="connsiteX7" fmla="*/ 190500 w 1176337"/>
                <a:gd name="connsiteY7" fmla="*/ 152400 h 1676400"/>
                <a:gd name="connsiteX8" fmla="*/ 190500 w 1176337"/>
                <a:gd name="connsiteY8" fmla="*/ 204787 h 1676400"/>
                <a:gd name="connsiteX9" fmla="*/ 185737 w 1176337"/>
                <a:gd name="connsiteY9" fmla="*/ 261937 h 1676400"/>
                <a:gd name="connsiteX10" fmla="*/ 190500 w 1176337"/>
                <a:gd name="connsiteY10" fmla="*/ 323850 h 1676400"/>
                <a:gd name="connsiteX11" fmla="*/ 252412 w 1176337"/>
                <a:gd name="connsiteY11" fmla="*/ 361950 h 1676400"/>
                <a:gd name="connsiteX12" fmla="*/ 319087 w 1176337"/>
                <a:gd name="connsiteY12" fmla="*/ 376237 h 1676400"/>
                <a:gd name="connsiteX13" fmla="*/ 323850 w 1176337"/>
                <a:gd name="connsiteY13" fmla="*/ 414337 h 1676400"/>
                <a:gd name="connsiteX14" fmla="*/ 280987 w 1176337"/>
                <a:gd name="connsiteY14" fmla="*/ 433387 h 1676400"/>
                <a:gd name="connsiteX15" fmla="*/ 214312 w 1176337"/>
                <a:gd name="connsiteY15" fmla="*/ 447675 h 1676400"/>
                <a:gd name="connsiteX16" fmla="*/ 185737 w 1176337"/>
                <a:gd name="connsiteY16" fmla="*/ 461962 h 1676400"/>
                <a:gd name="connsiteX17" fmla="*/ 190500 w 1176337"/>
                <a:gd name="connsiteY17" fmla="*/ 481012 h 1676400"/>
                <a:gd name="connsiteX18" fmla="*/ 223837 w 1176337"/>
                <a:gd name="connsiteY18" fmla="*/ 509587 h 1676400"/>
                <a:gd name="connsiteX19" fmla="*/ 257175 w 1176337"/>
                <a:gd name="connsiteY19" fmla="*/ 552450 h 1676400"/>
                <a:gd name="connsiteX20" fmla="*/ 285750 w 1176337"/>
                <a:gd name="connsiteY20" fmla="*/ 628650 h 1676400"/>
                <a:gd name="connsiteX21" fmla="*/ 328612 w 1176337"/>
                <a:gd name="connsiteY21" fmla="*/ 642937 h 1676400"/>
                <a:gd name="connsiteX22" fmla="*/ 373857 w 1176337"/>
                <a:gd name="connsiteY22" fmla="*/ 628649 h 1676400"/>
                <a:gd name="connsiteX23" fmla="*/ 381000 w 1176337"/>
                <a:gd name="connsiteY23" fmla="*/ 685800 h 1676400"/>
                <a:gd name="connsiteX24" fmla="*/ 404812 w 1176337"/>
                <a:gd name="connsiteY24" fmla="*/ 790575 h 1676400"/>
                <a:gd name="connsiteX25" fmla="*/ 376237 w 1176337"/>
                <a:gd name="connsiteY25" fmla="*/ 852487 h 1676400"/>
                <a:gd name="connsiteX26" fmla="*/ 361950 w 1176337"/>
                <a:gd name="connsiteY26" fmla="*/ 914400 h 1676400"/>
                <a:gd name="connsiteX27" fmla="*/ 376237 w 1176337"/>
                <a:gd name="connsiteY27" fmla="*/ 981075 h 1676400"/>
                <a:gd name="connsiteX28" fmla="*/ 409575 w 1176337"/>
                <a:gd name="connsiteY28" fmla="*/ 1038225 h 1676400"/>
                <a:gd name="connsiteX29" fmla="*/ 457200 w 1176337"/>
                <a:gd name="connsiteY29" fmla="*/ 1052512 h 1676400"/>
                <a:gd name="connsiteX30" fmla="*/ 481012 w 1176337"/>
                <a:gd name="connsiteY30" fmla="*/ 1014412 h 1676400"/>
                <a:gd name="connsiteX31" fmla="*/ 481013 w 1176337"/>
                <a:gd name="connsiteY31" fmla="*/ 983456 h 1676400"/>
                <a:gd name="connsiteX32" fmla="*/ 504825 w 1176337"/>
                <a:gd name="connsiteY32" fmla="*/ 966787 h 1676400"/>
                <a:gd name="connsiteX33" fmla="*/ 547687 w 1176337"/>
                <a:gd name="connsiteY33" fmla="*/ 976312 h 1676400"/>
                <a:gd name="connsiteX34" fmla="*/ 552450 w 1176337"/>
                <a:gd name="connsiteY34" fmla="*/ 1033462 h 1676400"/>
                <a:gd name="connsiteX35" fmla="*/ 566737 w 1176337"/>
                <a:gd name="connsiteY35" fmla="*/ 1095375 h 1676400"/>
                <a:gd name="connsiteX36" fmla="*/ 528637 w 1176337"/>
                <a:gd name="connsiteY36" fmla="*/ 1104900 h 1676400"/>
                <a:gd name="connsiteX37" fmla="*/ 476250 w 1176337"/>
                <a:gd name="connsiteY37" fmla="*/ 1100137 h 1676400"/>
                <a:gd name="connsiteX38" fmla="*/ 423862 w 1176337"/>
                <a:gd name="connsiteY38" fmla="*/ 1095375 h 1676400"/>
                <a:gd name="connsiteX39" fmla="*/ 378618 w 1176337"/>
                <a:gd name="connsiteY39" fmla="*/ 1090612 h 1676400"/>
                <a:gd name="connsiteX40" fmla="*/ 428625 w 1176337"/>
                <a:gd name="connsiteY40" fmla="*/ 1138237 h 1676400"/>
                <a:gd name="connsiteX41" fmla="*/ 531018 w 1176337"/>
                <a:gd name="connsiteY41" fmla="*/ 1181100 h 1676400"/>
                <a:gd name="connsiteX42" fmla="*/ 623887 w 1176337"/>
                <a:gd name="connsiteY42" fmla="*/ 1235868 h 1676400"/>
                <a:gd name="connsiteX43" fmla="*/ 690562 w 1176337"/>
                <a:gd name="connsiteY43" fmla="*/ 1309687 h 1676400"/>
                <a:gd name="connsiteX44" fmla="*/ 781050 w 1176337"/>
                <a:gd name="connsiteY44" fmla="*/ 1362075 h 1676400"/>
                <a:gd name="connsiteX45" fmla="*/ 852487 w 1176337"/>
                <a:gd name="connsiteY45" fmla="*/ 1395412 h 1676400"/>
                <a:gd name="connsiteX46" fmla="*/ 890587 w 1176337"/>
                <a:gd name="connsiteY46" fmla="*/ 1409700 h 1676400"/>
                <a:gd name="connsiteX47" fmla="*/ 921544 w 1176337"/>
                <a:gd name="connsiteY47" fmla="*/ 1390650 h 1676400"/>
                <a:gd name="connsiteX48" fmla="*/ 966787 w 1176337"/>
                <a:gd name="connsiteY48" fmla="*/ 1381125 h 1676400"/>
                <a:gd name="connsiteX49" fmla="*/ 969168 w 1176337"/>
                <a:gd name="connsiteY49" fmla="*/ 1412081 h 1676400"/>
                <a:gd name="connsiteX50" fmla="*/ 952500 w 1176337"/>
                <a:gd name="connsiteY50" fmla="*/ 1428750 h 1676400"/>
                <a:gd name="connsiteX51" fmla="*/ 928687 w 1176337"/>
                <a:gd name="connsiteY51" fmla="*/ 1485900 h 1676400"/>
                <a:gd name="connsiteX52" fmla="*/ 935831 w 1176337"/>
                <a:gd name="connsiteY52" fmla="*/ 1512093 h 1676400"/>
                <a:gd name="connsiteX53" fmla="*/ 985837 w 1176337"/>
                <a:gd name="connsiteY53" fmla="*/ 1519237 h 1676400"/>
                <a:gd name="connsiteX54" fmla="*/ 1031081 w 1176337"/>
                <a:gd name="connsiteY54" fmla="*/ 1481137 h 1676400"/>
                <a:gd name="connsiteX55" fmla="*/ 1095375 w 1176337"/>
                <a:gd name="connsiteY55" fmla="*/ 1543050 h 1676400"/>
                <a:gd name="connsiteX56" fmla="*/ 1014412 w 1176337"/>
                <a:gd name="connsiteY56" fmla="*/ 1562100 h 1676400"/>
                <a:gd name="connsiteX57" fmla="*/ 1004887 w 1176337"/>
                <a:gd name="connsiteY57" fmla="*/ 1595437 h 1676400"/>
                <a:gd name="connsiteX58" fmla="*/ 1052512 w 1176337"/>
                <a:gd name="connsiteY58" fmla="*/ 1638300 h 1676400"/>
                <a:gd name="connsiteX59" fmla="*/ 1133475 w 1176337"/>
                <a:gd name="connsiteY59" fmla="*/ 1647825 h 1676400"/>
                <a:gd name="connsiteX60" fmla="*/ 1176337 w 1176337"/>
                <a:gd name="connsiteY60" fmla="*/ 1676400 h 1676400"/>
                <a:gd name="connsiteX0" fmla="*/ 57150 w 1176337"/>
                <a:gd name="connsiteY0" fmla="*/ 0 h 1676400"/>
                <a:gd name="connsiteX1" fmla="*/ 4762 w 1176337"/>
                <a:gd name="connsiteY1" fmla="*/ 23812 h 1676400"/>
                <a:gd name="connsiteX2" fmla="*/ 0 w 1176337"/>
                <a:gd name="connsiteY2" fmla="*/ 57150 h 1676400"/>
                <a:gd name="connsiteX3" fmla="*/ 38100 w 1176337"/>
                <a:gd name="connsiteY3" fmla="*/ 119062 h 1676400"/>
                <a:gd name="connsiteX4" fmla="*/ 71437 w 1176337"/>
                <a:gd name="connsiteY4" fmla="*/ 100012 h 1676400"/>
                <a:gd name="connsiteX5" fmla="*/ 104775 w 1176337"/>
                <a:gd name="connsiteY5" fmla="*/ 85725 h 1676400"/>
                <a:gd name="connsiteX6" fmla="*/ 157162 w 1176337"/>
                <a:gd name="connsiteY6" fmla="*/ 119062 h 1676400"/>
                <a:gd name="connsiteX7" fmla="*/ 190500 w 1176337"/>
                <a:gd name="connsiteY7" fmla="*/ 152400 h 1676400"/>
                <a:gd name="connsiteX8" fmla="*/ 190500 w 1176337"/>
                <a:gd name="connsiteY8" fmla="*/ 204787 h 1676400"/>
                <a:gd name="connsiteX9" fmla="*/ 185737 w 1176337"/>
                <a:gd name="connsiteY9" fmla="*/ 261937 h 1676400"/>
                <a:gd name="connsiteX10" fmla="*/ 190500 w 1176337"/>
                <a:gd name="connsiteY10" fmla="*/ 323850 h 1676400"/>
                <a:gd name="connsiteX11" fmla="*/ 252412 w 1176337"/>
                <a:gd name="connsiteY11" fmla="*/ 361950 h 1676400"/>
                <a:gd name="connsiteX12" fmla="*/ 319087 w 1176337"/>
                <a:gd name="connsiteY12" fmla="*/ 376237 h 1676400"/>
                <a:gd name="connsiteX13" fmla="*/ 323850 w 1176337"/>
                <a:gd name="connsiteY13" fmla="*/ 414337 h 1676400"/>
                <a:gd name="connsiteX14" fmla="*/ 280987 w 1176337"/>
                <a:gd name="connsiteY14" fmla="*/ 433387 h 1676400"/>
                <a:gd name="connsiteX15" fmla="*/ 214312 w 1176337"/>
                <a:gd name="connsiteY15" fmla="*/ 447675 h 1676400"/>
                <a:gd name="connsiteX16" fmla="*/ 185737 w 1176337"/>
                <a:gd name="connsiteY16" fmla="*/ 461962 h 1676400"/>
                <a:gd name="connsiteX17" fmla="*/ 190500 w 1176337"/>
                <a:gd name="connsiteY17" fmla="*/ 481012 h 1676400"/>
                <a:gd name="connsiteX18" fmla="*/ 223837 w 1176337"/>
                <a:gd name="connsiteY18" fmla="*/ 509587 h 1676400"/>
                <a:gd name="connsiteX19" fmla="*/ 257175 w 1176337"/>
                <a:gd name="connsiteY19" fmla="*/ 552450 h 1676400"/>
                <a:gd name="connsiteX20" fmla="*/ 285750 w 1176337"/>
                <a:gd name="connsiteY20" fmla="*/ 628650 h 1676400"/>
                <a:gd name="connsiteX21" fmla="*/ 328612 w 1176337"/>
                <a:gd name="connsiteY21" fmla="*/ 642937 h 1676400"/>
                <a:gd name="connsiteX22" fmla="*/ 373857 w 1176337"/>
                <a:gd name="connsiteY22" fmla="*/ 628649 h 1676400"/>
                <a:gd name="connsiteX23" fmla="*/ 381000 w 1176337"/>
                <a:gd name="connsiteY23" fmla="*/ 685800 h 1676400"/>
                <a:gd name="connsiteX24" fmla="*/ 404812 w 1176337"/>
                <a:gd name="connsiteY24" fmla="*/ 790575 h 1676400"/>
                <a:gd name="connsiteX25" fmla="*/ 376237 w 1176337"/>
                <a:gd name="connsiteY25" fmla="*/ 852487 h 1676400"/>
                <a:gd name="connsiteX26" fmla="*/ 361950 w 1176337"/>
                <a:gd name="connsiteY26" fmla="*/ 914400 h 1676400"/>
                <a:gd name="connsiteX27" fmla="*/ 376237 w 1176337"/>
                <a:gd name="connsiteY27" fmla="*/ 981075 h 1676400"/>
                <a:gd name="connsiteX28" fmla="*/ 409575 w 1176337"/>
                <a:gd name="connsiteY28" fmla="*/ 1038225 h 1676400"/>
                <a:gd name="connsiteX29" fmla="*/ 457200 w 1176337"/>
                <a:gd name="connsiteY29" fmla="*/ 1052512 h 1676400"/>
                <a:gd name="connsiteX30" fmla="*/ 481012 w 1176337"/>
                <a:gd name="connsiteY30" fmla="*/ 1014412 h 1676400"/>
                <a:gd name="connsiteX31" fmla="*/ 481013 w 1176337"/>
                <a:gd name="connsiteY31" fmla="*/ 983456 h 1676400"/>
                <a:gd name="connsiteX32" fmla="*/ 504825 w 1176337"/>
                <a:gd name="connsiteY32" fmla="*/ 966787 h 1676400"/>
                <a:gd name="connsiteX33" fmla="*/ 547687 w 1176337"/>
                <a:gd name="connsiteY33" fmla="*/ 976312 h 1676400"/>
                <a:gd name="connsiteX34" fmla="*/ 552450 w 1176337"/>
                <a:gd name="connsiteY34" fmla="*/ 1033462 h 1676400"/>
                <a:gd name="connsiteX35" fmla="*/ 566737 w 1176337"/>
                <a:gd name="connsiteY35" fmla="*/ 1095375 h 1676400"/>
                <a:gd name="connsiteX36" fmla="*/ 528637 w 1176337"/>
                <a:gd name="connsiteY36" fmla="*/ 1104900 h 1676400"/>
                <a:gd name="connsiteX37" fmla="*/ 476250 w 1176337"/>
                <a:gd name="connsiteY37" fmla="*/ 1100137 h 1676400"/>
                <a:gd name="connsiteX38" fmla="*/ 423862 w 1176337"/>
                <a:gd name="connsiteY38" fmla="*/ 1095375 h 1676400"/>
                <a:gd name="connsiteX39" fmla="*/ 378618 w 1176337"/>
                <a:gd name="connsiteY39" fmla="*/ 1090612 h 1676400"/>
                <a:gd name="connsiteX40" fmla="*/ 428625 w 1176337"/>
                <a:gd name="connsiteY40" fmla="*/ 1138237 h 1676400"/>
                <a:gd name="connsiteX41" fmla="*/ 531018 w 1176337"/>
                <a:gd name="connsiteY41" fmla="*/ 1181100 h 1676400"/>
                <a:gd name="connsiteX42" fmla="*/ 623887 w 1176337"/>
                <a:gd name="connsiteY42" fmla="*/ 1235868 h 1676400"/>
                <a:gd name="connsiteX43" fmla="*/ 690562 w 1176337"/>
                <a:gd name="connsiteY43" fmla="*/ 1309687 h 1676400"/>
                <a:gd name="connsiteX44" fmla="*/ 781050 w 1176337"/>
                <a:gd name="connsiteY44" fmla="*/ 1362075 h 1676400"/>
                <a:gd name="connsiteX45" fmla="*/ 852487 w 1176337"/>
                <a:gd name="connsiteY45" fmla="*/ 1395412 h 1676400"/>
                <a:gd name="connsiteX46" fmla="*/ 890587 w 1176337"/>
                <a:gd name="connsiteY46" fmla="*/ 1409700 h 1676400"/>
                <a:gd name="connsiteX47" fmla="*/ 921544 w 1176337"/>
                <a:gd name="connsiteY47" fmla="*/ 1390650 h 1676400"/>
                <a:gd name="connsiteX48" fmla="*/ 966787 w 1176337"/>
                <a:gd name="connsiteY48" fmla="*/ 1381125 h 1676400"/>
                <a:gd name="connsiteX49" fmla="*/ 969168 w 1176337"/>
                <a:gd name="connsiteY49" fmla="*/ 1412081 h 1676400"/>
                <a:gd name="connsiteX50" fmla="*/ 952500 w 1176337"/>
                <a:gd name="connsiteY50" fmla="*/ 1428750 h 1676400"/>
                <a:gd name="connsiteX51" fmla="*/ 928687 w 1176337"/>
                <a:gd name="connsiteY51" fmla="*/ 1485900 h 1676400"/>
                <a:gd name="connsiteX52" fmla="*/ 935831 w 1176337"/>
                <a:gd name="connsiteY52" fmla="*/ 1512093 h 1676400"/>
                <a:gd name="connsiteX53" fmla="*/ 985837 w 1176337"/>
                <a:gd name="connsiteY53" fmla="*/ 1519237 h 1676400"/>
                <a:gd name="connsiteX54" fmla="*/ 1031081 w 1176337"/>
                <a:gd name="connsiteY54" fmla="*/ 1481137 h 1676400"/>
                <a:gd name="connsiteX55" fmla="*/ 1078706 w 1176337"/>
                <a:gd name="connsiteY55" fmla="*/ 1454943 h 1676400"/>
                <a:gd name="connsiteX56" fmla="*/ 1095375 w 1176337"/>
                <a:gd name="connsiteY56" fmla="*/ 1543050 h 1676400"/>
                <a:gd name="connsiteX57" fmla="*/ 1014412 w 1176337"/>
                <a:gd name="connsiteY57" fmla="*/ 1562100 h 1676400"/>
                <a:gd name="connsiteX58" fmla="*/ 1004887 w 1176337"/>
                <a:gd name="connsiteY58" fmla="*/ 1595437 h 1676400"/>
                <a:gd name="connsiteX59" fmla="*/ 1052512 w 1176337"/>
                <a:gd name="connsiteY59" fmla="*/ 1638300 h 1676400"/>
                <a:gd name="connsiteX60" fmla="*/ 1133475 w 1176337"/>
                <a:gd name="connsiteY60" fmla="*/ 1647825 h 1676400"/>
                <a:gd name="connsiteX61" fmla="*/ 1176337 w 1176337"/>
                <a:gd name="connsiteY61" fmla="*/ 1676400 h 1676400"/>
                <a:gd name="connsiteX0" fmla="*/ 57150 w 1176337"/>
                <a:gd name="connsiteY0" fmla="*/ 0 h 1676400"/>
                <a:gd name="connsiteX1" fmla="*/ 4762 w 1176337"/>
                <a:gd name="connsiteY1" fmla="*/ 23812 h 1676400"/>
                <a:gd name="connsiteX2" fmla="*/ 0 w 1176337"/>
                <a:gd name="connsiteY2" fmla="*/ 57150 h 1676400"/>
                <a:gd name="connsiteX3" fmla="*/ 38100 w 1176337"/>
                <a:gd name="connsiteY3" fmla="*/ 119062 h 1676400"/>
                <a:gd name="connsiteX4" fmla="*/ 71437 w 1176337"/>
                <a:gd name="connsiteY4" fmla="*/ 100012 h 1676400"/>
                <a:gd name="connsiteX5" fmla="*/ 104775 w 1176337"/>
                <a:gd name="connsiteY5" fmla="*/ 85725 h 1676400"/>
                <a:gd name="connsiteX6" fmla="*/ 157162 w 1176337"/>
                <a:gd name="connsiteY6" fmla="*/ 119062 h 1676400"/>
                <a:gd name="connsiteX7" fmla="*/ 190500 w 1176337"/>
                <a:gd name="connsiteY7" fmla="*/ 152400 h 1676400"/>
                <a:gd name="connsiteX8" fmla="*/ 190500 w 1176337"/>
                <a:gd name="connsiteY8" fmla="*/ 204787 h 1676400"/>
                <a:gd name="connsiteX9" fmla="*/ 185737 w 1176337"/>
                <a:gd name="connsiteY9" fmla="*/ 261937 h 1676400"/>
                <a:gd name="connsiteX10" fmla="*/ 190500 w 1176337"/>
                <a:gd name="connsiteY10" fmla="*/ 323850 h 1676400"/>
                <a:gd name="connsiteX11" fmla="*/ 252412 w 1176337"/>
                <a:gd name="connsiteY11" fmla="*/ 361950 h 1676400"/>
                <a:gd name="connsiteX12" fmla="*/ 319087 w 1176337"/>
                <a:gd name="connsiteY12" fmla="*/ 376237 h 1676400"/>
                <a:gd name="connsiteX13" fmla="*/ 323850 w 1176337"/>
                <a:gd name="connsiteY13" fmla="*/ 414337 h 1676400"/>
                <a:gd name="connsiteX14" fmla="*/ 280987 w 1176337"/>
                <a:gd name="connsiteY14" fmla="*/ 433387 h 1676400"/>
                <a:gd name="connsiteX15" fmla="*/ 214312 w 1176337"/>
                <a:gd name="connsiteY15" fmla="*/ 447675 h 1676400"/>
                <a:gd name="connsiteX16" fmla="*/ 185737 w 1176337"/>
                <a:gd name="connsiteY16" fmla="*/ 461962 h 1676400"/>
                <a:gd name="connsiteX17" fmla="*/ 190500 w 1176337"/>
                <a:gd name="connsiteY17" fmla="*/ 481012 h 1676400"/>
                <a:gd name="connsiteX18" fmla="*/ 223837 w 1176337"/>
                <a:gd name="connsiteY18" fmla="*/ 509587 h 1676400"/>
                <a:gd name="connsiteX19" fmla="*/ 257175 w 1176337"/>
                <a:gd name="connsiteY19" fmla="*/ 552450 h 1676400"/>
                <a:gd name="connsiteX20" fmla="*/ 285750 w 1176337"/>
                <a:gd name="connsiteY20" fmla="*/ 628650 h 1676400"/>
                <a:gd name="connsiteX21" fmla="*/ 328612 w 1176337"/>
                <a:gd name="connsiteY21" fmla="*/ 642937 h 1676400"/>
                <a:gd name="connsiteX22" fmla="*/ 373857 w 1176337"/>
                <a:gd name="connsiteY22" fmla="*/ 628649 h 1676400"/>
                <a:gd name="connsiteX23" fmla="*/ 381000 w 1176337"/>
                <a:gd name="connsiteY23" fmla="*/ 685800 h 1676400"/>
                <a:gd name="connsiteX24" fmla="*/ 404812 w 1176337"/>
                <a:gd name="connsiteY24" fmla="*/ 790575 h 1676400"/>
                <a:gd name="connsiteX25" fmla="*/ 376237 w 1176337"/>
                <a:gd name="connsiteY25" fmla="*/ 852487 h 1676400"/>
                <a:gd name="connsiteX26" fmla="*/ 361950 w 1176337"/>
                <a:gd name="connsiteY26" fmla="*/ 914400 h 1676400"/>
                <a:gd name="connsiteX27" fmla="*/ 376237 w 1176337"/>
                <a:gd name="connsiteY27" fmla="*/ 981075 h 1676400"/>
                <a:gd name="connsiteX28" fmla="*/ 409575 w 1176337"/>
                <a:gd name="connsiteY28" fmla="*/ 1038225 h 1676400"/>
                <a:gd name="connsiteX29" fmla="*/ 457200 w 1176337"/>
                <a:gd name="connsiteY29" fmla="*/ 1052512 h 1676400"/>
                <a:gd name="connsiteX30" fmla="*/ 481012 w 1176337"/>
                <a:gd name="connsiteY30" fmla="*/ 1014412 h 1676400"/>
                <a:gd name="connsiteX31" fmla="*/ 481013 w 1176337"/>
                <a:gd name="connsiteY31" fmla="*/ 983456 h 1676400"/>
                <a:gd name="connsiteX32" fmla="*/ 504825 w 1176337"/>
                <a:gd name="connsiteY32" fmla="*/ 966787 h 1676400"/>
                <a:gd name="connsiteX33" fmla="*/ 547687 w 1176337"/>
                <a:gd name="connsiteY33" fmla="*/ 976312 h 1676400"/>
                <a:gd name="connsiteX34" fmla="*/ 552450 w 1176337"/>
                <a:gd name="connsiteY34" fmla="*/ 1033462 h 1676400"/>
                <a:gd name="connsiteX35" fmla="*/ 566737 w 1176337"/>
                <a:gd name="connsiteY35" fmla="*/ 1095375 h 1676400"/>
                <a:gd name="connsiteX36" fmla="*/ 528637 w 1176337"/>
                <a:gd name="connsiteY36" fmla="*/ 1104900 h 1676400"/>
                <a:gd name="connsiteX37" fmla="*/ 476250 w 1176337"/>
                <a:gd name="connsiteY37" fmla="*/ 1100137 h 1676400"/>
                <a:gd name="connsiteX38" fmla="*/ 423862 w 1176337"/>
                <a:gd name="connsiteY38" fmla="*/ 1095375 h 1676400"/>
                <a:gd name="connsiteX39" fmla="*/ 378618 w 1176337"/>
                <a:gd name="connsiteY39" fmla="*/ 1090612 h 1676400"/>
                <a:gd name="connsiteX40" fmla="*/ 428625 w 1176337"/>
                <a:gd name="connsiteY40" fmla="*/ 1138237 h 1676400"/>
                <a:gd name="connsiteX41" fmla="*/ 531018 w 1176337"/>
                <a:gd name="connsiteY41" fmla="*/ 1181100 h 1676400"/>
                <a:gd name="connsiteX42" fmla="*/ 623887 w 1176337"/>
                <a:gd name="connsiteY42" fmla="*/ 1235868 h 1676400"/>
                <a:gd name="connsiteX43" fmla="*/ 690562 w 1176337"/>
                <a:gd name="connsiteY43" fmla="*/ 1309687 h 1676400"/>
                <a:gd name="connsiteX44" fmla="*/ 781050 w 1176337"/>
                <a:gd name="connsiteY44" fmla="*/ 1362075 h 1676400"/>
                <a:gd name="connsiteX45" fmla="*/ 852487 w 1176337"/>
                <a:gd name="connsiteY45" fmla="*/ 1395412 h 1676400"/>
                <a:gd name="connsiteX46" fmla="*/ 890587 w 1176337"/>
                <a:gd name="connsiteY46" fmla="*/ 1409700 h 1676400"/>
                <a:gd name="connsiteX47" fmla="*/ 921544 w 1176337"/>
                <a:gd name="connsiteY47" fmla="*/ 1390650 h 1676400"/>
                <a:gd name="connsiteX48" fmla="*/ 966787 w 1176337"/>
                <a:gd name="connsiteY48" fmla="*/ 1381125 h 1676400"/>
                <a:gd name="connsiteX49" fmla="*/ 969168 w 1176337"/>
                <a:gd name="connsiteY49" fmla="*/ 1412081 h 1676400"/>
                <a:gd name="connsiteX50" fmla="*/ 952500 w 1176337"/>
                <a:gd name="connsiteY50" fmla="*/ 1428750 h 1676400"/>
                <a:gd name="connsiteX51" fmla="*/ 928687 w 1176337"/>
                <a:gd name="connsiteY51" fmla="*/ 1485900 h 1676400"/>
                <a:gd name="connsiteX52" fmla="*/ 935831 w 1176337"/>
                <a:gd name="connsiteY52" fmla="*/ 1512093 h 1676400"/>
                <a:gd name="connsiteX53" fmla="*/ 985837 w 1176337"/>
                <a:gd name="connsiteY53" fmla="*/ 1519237 h 1676400"/>
                <a:gd name="connsiteX54" fmla="*/ 1031081 w 1176337"/>
                <a:gd name="connsiteY54" fmla="*/ 1481137 h 1676400"/>
                <a:gd name="connsiteX55" fmla="*/ 1050131 w 1176337"/>
                <a:gd name="connsiteY55" fmla="*/ 1464468 h 1676400"/>
                <a:gd name="connsiteX56" fmla="*/ 1078706 w 1176337"/>
                <a:gd name="connsiteY56" fmla="*/ 1454943 h 1676400"/>
                <a:gd name="connsiteX57" fmla="*/ 1095375 w 1176337"/>
                <a:gd name="connsiteY57" fmla="*/ 1543050 h 1676400"/>
                <a:gd name="connsiteX58" fmla="*/ 1014412 w 1176337"/>
                <a:gd name="connsiteY58" fmla="*/ 1562100 h 1676400"/>
                <a:gd name="connsiteX59" fmla="*/ 1004887 w 1176337"/>
                <a:gd name="connsiteY59" fmla="*/ 1595437 h 1676400"/>
                <a:gd name="connsiteX60" fmla="*/ 1052512 w 1176337"/>
                <a:gd name="connsiteY60" fmla="*/ 1638300 h 1676400"/>
                <a:gd name="connsiteX61" fmla="*/ 1133475 w 1176337"/>
                <a:gd name="connsiteY61" fmla="*/ 1647825 h 1676400"/>
                <a:gd name="connsiteX62" fmla="*/ 1176337 w 1176337"/>
                <a:gd name="connsiteY62" fmla="*/ 1676400 h 1676400"/>
                <a:gd name="connsiteX0" fmla="*/ 57150 w 1176337"/>
                <a:gd name="connsiteY0" fmla="*/ 0 h 1676400"/>
                <a:gd name="connsiteX1" fmla="*/ 4762 w 1176337"/>
                <a:gd name="connsiteY1" fmla="*/ 23812 h 1676400"/>
                <a:gd name="connsiteX2" fmla="*/ 0 w 1176337"/>
                <a:gd name="connsiteY2" fmla="*/ 57150 h 1676400"/>
                <a:gd name="connsiteX3" fmla="*/ 38100 w 1176337"/>
                <a:gd name="connsiteY3" fmla="*/ 119062 h 1676400"/>
                <a:gd name="connsiteX4" fmla="*/ 71437 w 1176337"/>
                <a:gd name="connsiteY4" fmla="*/ 100012 h 1676400"/>
                <a:gd name="connsiteX5" fmla="*/ 104775 w 1176337"/>
                <a:gd name="connsiteY5" fmla="*/ 85725 h 1676400"/>
                <a:gd name="connsiteX6" fmla="*/ 157162 w 1176337"/>
                <a:gd name="connsiteY6" fmla="*/ 119062 h 1676400"/>
                <a:gd name="connsiteX7" fmla="*/ 190500 w 1176337"/>
                <a:gd name="connsiteY7" fmla="*/ 152400 h 1676400"/>
                <a:gd name="connsiteX8" fmla="*/ 190500 w 1176337"/>
                <a:gd name="connsiteY8" fmla="*/ 204787 h 1676400"/>
                <a:gd name="connsiteX9" fmla="*/ 185737 w 1176337"/>
                <a:gd name="connsiteY9" fmla="*/ 261937 h 1676400"/>
                <a:gd name="connsiteX10" fmla="*/ 190500 w 1176337"/>
                <a:gd name="connsiteY10" fmla="*/ 323850 h 1676400"/>
                <a:gd name="connsiteX11" fmla="*/ 252412 w 1176337"/>
                <a:gd name="connsiteY11" fmla="*/ 361950 h 1676400"/>
                <a:gd name="connsiteX12" fmla="*/ 319087 w 1176337"/>
                <a:gd name="connsiteY12" fmla="*/ 376237 h 1676400"/>
                <a:gd name="connsiteX13" fmla="*/ 323850 w 1176337"/>
                <a:gd name="connsiteY13" fmla="*/ 414337 h 1676400"/>
                <a:gd name="connsiteX14" fmla="*/ 280987 w 1176337"/>
                <a:gd name="connsiteY14" fmla="*/ 433387 h 1676400"/>
                <a:gd name="connsiteX15" fmla="*/ 214312 w 1176337"/>
                <a:gd name="connsiteY15" fmla="*/ 447675 h 1676400"/>
                <a:gd name="connsiteX16" fmla="*/ 185737 w 1176337"/>
                <a:gd name="connsiteY16" fmla="*/ 461962 h 1676400"/>
                <a:gd name="connsiteX17" fmla="*/ 190500 w 1176337"/>
                <a:gd name="connsiteY17" fmla="*/ 481012 h 1676400"/>
                <a:gd name="connsiteX18" fmla="*/ 223837 w 1176337"/>
                <a:gd name="connsiteY18" fmla="*/ 509587 h 1676400"/>
                <a:gd name="connsiteX19" fmla="*/ 257175 w 1176337"/>
                <a:gd name="connsiteY19" fmla="*/ 552450 h 1676400"/>
                <a:gd name="connsiteX20" fmla="*/ 285750 w 1176337"/>
                <a:gd name="connsiteY20" fmla="*/ 628650 h 1676400"/>
                <a:gd name="connsiteX21" fmla="*/ 328612 w 1176337"/>
                <a:gd name="connsiteY21" fmla="*/ 642937 h 1676400"/>
                <a:gd name="connsiteX22" fmla="*/ 373857 w 1176337"/>
                <a:gd name="connsiteY22" fmla="*/ 628649 h 1676400"/>
                <a:gd name="connsiteX23" fmla="*/ 381000 w 1176337"/>
                <a:gd name="connsiteY23" fmla="*/ 685800 h 1676400"/>
                <a:gd name="connsiteX24" fmla="*/ 404812 w 1176337"/>
                <a:gd name="connsiteY24" fmla="*/ 790575 h 1676400"/>
                <a:gd name="connsiteX25" fmla="*/ 376237 w 1176337"/>
                <a:gd name="connsiteY25" fmla="*/ 852487 h 1676400"/>
                <a:gd name="connsiteX26" fmla="*/ 361950 w 1176337"/>
                <a:gd name="connsiteY26" fmla="*/ 914400 h 1676400"/>
                <a:gd name="connsiteX27" fmla="*/ 376237 w 1176337"/>
                <a:gd name="connsiteY27" fmla="*/ 981075 h 1676400"/>
                <a:gd name="connsiteX28" fmla="*/ 409575 w 1176337"/>
                <a:gd name="connsiteY28" fmla="*/ 1038225 h 1676400"/>
                <a:gd name="connsiteX29" fmla="*/ 457200 w 1176337"/>
                <a:gd name="connsiteY29" fmla="*/ 1052512 h 1676400"/>
                <a:gd name="connsiteX30" fmla="*/ 481012 w 1176337"/>
                <a:gd name="connsiteY30" fmla="*/ 1014412 h 1676400"/>
                <a:gd name="connsiteX31" fmla="*/ 481013 w 1176337"/>
                <a:gd name="connsiteY31" fmla="*/ 983456 h 1676400"/>
                <a:gd name="connsiteX32" fmla="*/ 504825 w 1176337"/>
                <a:gd name="connsiteY32" fmla="*/ 966787 h 1676400"/>
                <a:gd name="connsiteX33" fmla="*/ 547687 w 1176337"/>
                <a:gd name="connsiteY33" fmla="*/ 976312 h 1676400"/>
                <a:gd name="connsiteX34" fmla="*/ 552450 w 1176337"/>
                <a:gd name="connsiteY34" fmla="*/ 1033462 h 1676400"/>
                <a:gd name="connsiteX35" fmla="*/ 566737 w 1176337"/>
                <a:gd name="connsiteY35" fmla="*/ 1095375 h 1676400"/>
                <a:gd name="connsiteX36" fmla="*/ 528637 w 1176337"/>
                <a:gd name="connsiteY36" fmla="*/ 1104900 h 1676400"/>
                <a:gd name="connsiteX37" fmla="*/ 476250 w 1176337"/>
                <a:gd name="connsiteY37" fmla="*/ 1100137 h 1676400"/>
                <a:gd name="connsiteX38" fmla="*/ 423862 w 1176337"/>
                <a:gd name="connsiteY38" fmla="*/ 1095375 h 1676400"/>
                <a:gd name="connsiteX39" fmla="*/ 378618 w 1176337"/>
                <a:gd name="connsiteY39" fmla="*/ 1090612 h 1676400"/>
                <a:gd name="connsiteX40" fmla="*/ 428625 w 1176337"/>
                <a:gd name="connsiteY40" fmla="*/ 1138237 h 1676400"/>
                <a:gd name="connsiteX41" fmla="*/ 531018 w 1176337"/>
                <a:gd name="connsiteY41" fmla="*/ 1181100 h 1676400"/>
                <a:gd name="connsiteX42" fmla="*/ 623887 w 1176337"/>
                <a:gd name="connsiteY42" fmla="*/ 1235868 h 1676400"/>
                <a:gd name="connsiteX43" fmla="*/ 690562 w 1176337"/>
                <a:gd name="connsiteY43" fmla="*/ 1309687 h 1676400"/>
                <a:gd name="connsiteX44" fmla="*/ 781050 w 1176337"/>
                <a:gd name="connsiteY44" fmla="*/ 1362075 h 1676400"/>
                <a:gd name="connsiteX45" fmla="*/ 852487 w 1176337"/>
                <a:gd name="connsiteY45" fmla="*/ 1395412 h 1676400"/>
                <a:gd name="connsiteX46" fmla="*/ 890587 w 1176337"/>
                <a:gd name="connsiteY46" fmla="*/ 1409700 h 1676400"/>
                <a:gd name="connsiteX47" fmla="*/ 921544 w 1176337"/>
                <a:gd name="connsiteY47" fmla="*/ 1390650 h 1676400"/>
                <a:gd name="connsiteX48" fmla="*/ 966787 w 1176337"/>
                <a:gd name="connsiteY48" fmla="*/ 1381125 h 1676400"/>
                <a:gd name="connsiteX49" fmla="*/ 969168 w 1176337"/>
                <a:gd name="connsiteY49" fmla="*/ 1412081 h 1676400"/>
                <a:gd name="connsiteX50" fmla="*/ 952500 w 1176337"/>
                <a:gd name="connsiteY50" fmla="*/ 1428750 h 1676400"/>
                <a:gd name="connsiteX51" fmla="*/ 928687 w 1176337"/>
                <a:gd name="connsiteY51" fmla="*/ 1485900 h 1676400"/>
                <a:gd name="connsiteX52" fmla="*/ 935831 w 1176337"/>
                <a:gd name="connsiteY52" fmla="*/ 1512093 h 1676400"/>
                <a:gd name="connsiteX53" fmla="*/ 985837 w 1176337"/>
                <a:gd name="connsiteY53" fmla="*/ 1519237 h 1676400"/>
                <a:gd name="connsiteX54" fmla="*/ 1031081 w 1176337"/>
                <a:gd name="connsiteY54" fmla="*/ 1481137 h 1676400"/>
                <a:gd name="connsiteX55" fmla="*/ 1050131 w 1176337"/>
                <a:gd name="connsiteY55" fmla="*/ 1464468 h 1676400"/>
                <a:gd name="connsiteX56" fmla="*/ 1078706 w 1176337"/>
                <a:gd name="connsiteY56" fmla="*/ 1454943 h 1676400"/>
                <a:gd name="connsiteX57" fmla="*/ 1097756 w 1176337"/>
                <a:gd name="connsiteY57" fmla="*/ 1502568 h 1676400"/>
                <a:gd name="connsiteX58" fmla="*/ 1095375 w 1176337"/>
                <a:gd name="connsiteY58" fmla="*/ 1543050 h 1676400"/>
                <a:gd name="connsiteX59" fmla="*/ 1014412 w 1176337"/>
                <a:gd name="connsiteY59" fmla="*/ 1562100 h 1676400"/>
                <a:gd name="connsiteX60" fmla="*/ 1004887 w 1176337"/>
                <a:gd name="connsiteY60" fmla="*/ 1595437 h 1676400"/>
                <a:gd name="connsiteX61" fmla="*/ 1052512 w 1176337"/>
                <a:gd name="connsiteY61" fmla="*/ 1638300 h 1676400"/>
                <a:gd name="connsiteX62" fmla="*/ 1133475 w 1176337"/>
                <a:gd name="connsiteY62" fmla="*/ 1647825 h 1676400"/>
                <a:gd name="connsiteX63" fmla="*/ 1176337 w 1176337"/>
                <a:gd name="connsiteY63" fmla="*/ 1676400 h 1676400"/>
                <a:gd name="connsiteX0" fmla="*/ 57150 w 1176337"/>
                <a:gd name="connsiteY0" fmla="*/ 0 h 1676400"/>
                <a:gd name="connsiteX1" fmla="*/ 4762 w 1176337"/>
                <a:gd name="connsiteY1" fmla="*/ 23812 h 1676400"/>
                <a:gd name="connsiteX2" fmla="*/ 0 w 1176337"/>
                <a:gd name="connsiteY2" fmla="*/ 57150 h 1676400"/>
                <a:gd name="connsiteX3" fmla="*/ 38100 w 1176337"/>
                <a:gd name="connsiteY3" fmla="*/ 119062 h 1676400"/>
                <a:gd name="connsiteX4" fmla="*/ 71437 w 1176337"/>
                <a:gd name="connsiteY4" fmla="*/ 100012 h 1676400"/>
                <a:gd name="connsiteX5" fmla="*/ 104775 w 1176337"/>
                <a:gd name="connsiteY5" fmla="*/ 85725 h 1676400"/>
                <a:gd name="connsiteX6" fmla="*/ 157162 w 1176337"/>
                <a:gd name="connsiteY6" fmla="*/ 119062 h 1676400"/>
                <a:gd name="connsiteX7" fmla="*/ 190500 w 1176337"/>
                <a:gd name="connsiteY7" fmla="*/ 152400 h 1676400"/>
                <a:gd name="connsiteX8" fmla="*/ 190500 w 1176337"/>
                <a:gd name="connsiteY8" fmla="*/ 204787 h 1676400"/>
                <a:gd name="connsiteX9" fmla="*/ 185737 w 1176337"/>
                <a:gd name="connsiteY9" fmla="*/ 261937 h 1676400"/>
                <a:gd name="connsiteX10" fmla="*/ 190500 w 1176337"/>
                <a:gd name="connsiteY10" fmla="*/ 323850 h 1676400"/>
                <a:gd name="connsiteX11" fmla="*/ 252412 w 1176337"/>
                <a:gd name="connsiteY11" fmla="*/ 361950 h 1676400"/>
                <a:gd name="connsiteX12" fmla="*/ 319087 w 1176337"/>
                <a:gd name="connsiteY12" fmla="*/ 376237 h 1676400"/>
                <a:gd name="connsiteX13" fmla="*/ 323850 w 1176337"/>
                <a:gd name="connsiteY13" fmla="*/ 414337 h 1676400"/>
                <a:gd name="connsiteX14" fmla="*/ 280987 w 1176337"/>
                <a:gd name="connsiteY14" fmla="*/ 433387 h 1676400"/>
                <a:gd name="connsiteX15" fmla="*/ 214312 w 1176337"/>
                <a:gd name="connsiteY15" fmla="*/ 447675 h 1676400"/>
                <a:gd name="connsiteX16" fmla="*/ 185737 w 1176337"/>
                <a:gd name="connsiteY16" fmla="*/ 461962 h 1676400"/>
                <a:gd name="connsiteX17" fmla="*/ 190500 w 1176337"/>
                <a:gd name="connsiteY17" fmla="*/ 481012 h 1676400"/>
                <a:gd name="connsiteX18" fmla="*/ 223837 w 1176337"/>
                <a:gd name="connsiteY18" fmla="*/ 509587 h 1676400"/>
                <a:gd name="connsiteX19" fmla="*/ 257175 w 1176337"/>
                <a:gd name="connsiteY19" fmla="*/ 552450 h 1676400"/>
                <a:gd name="connsiteX20" fmla="*/ 285750 w 1176337"/>
                <a:gd name="connsiteY20" fmla="*/ 628650 h 1676400"/>
                <a:gd name="connsiteX21" fmla="*/ 328612 w 1176337"/>
                <a:gd name="connsiteY21" fmla="*/ 642937 h 1676400"/>
                <a:gd name="connsiteX22" fmla="*/ 373857 w 1176337"/>
                <a:gd name="connsiteY22" fmla="*/ 628649 h 1676400"/>
                <a:gd name="connsiteX23" fmla="*/ 381000 w 1176337"/>
                <a:gd name="connsiteY23" fmla="*/ 685800 h 1676400"/>
                <a:gd name="connsiteX24" fmla="*/ 404812 w 1176337"/>
                <a:gd name="connsiteY24" fmla="*/ 790575 h 1676400"/>
                <a:gd name="connsiteX25" fmla="*/ 376237 w 1176337"/>
                <a:gd name="connsiteY25" fmla="*/ 852487 h 1676400"/>
                <a:gd name="connsiteX26" fmla="*/ 361950 w 1176337"/>
                <a:gd name="connsiteY26" fmla="*/ 914400 h 1676400"/>
                <a:gd name="connsiteX27" fmla="*/ 376237 w 1176337"/>
                <a:gd name="connsiteY27" fmla="*/ 981075 h 1676400"/>
                <a:gd name="connsiteX28" fmla="*/ 409575 w 1176337"/>
                <a:gd name="connsiteY28" fmla="*/ 1038225 h 1676400"/>
                <a:gd name="connsiteX29" fmla="*/ 457200 w 1176337"/>
                <a:gd name="connsiteY29" fmla="*/ 1052512 h 1676400"/>
                <a:gd name="connsiteX30" fmla="*/ 481012 w 1176337"/>
                <a:gd name="connsiteY30" fmla="*/ 1014412 h 1676400"/>
                <a:gd name="connsiteX31" fmla="*/ 481013 w 1176337"/>
                <a:gd name="connsiteY31" fmla="*/ 983456 h 1676400"/>
                <a:gd name="connsiteX32" fmla="*/ 504825 w 1176337"/>
                <a:gd name="connsiteY32" fmla="*/ 966787 h 1676400"/>
                <a:gd name="connsiteX33" fmla="*/ 547687 w 1176337"/>
                <a:gd name="connsiteY33" fmla="*/ 976312 h 1676400"/>
                <a:gd name="connsiteX34" fmla="*/ 552450 w 1176337"/>
                <a:gd name="connsiteY34" fmla="*/ 1033462 h 1676400"/>
                <a:gd name="connsiteX35" fmla="*/ 566737 w 1176337"/>
                <a:gd name="connsiteY35" fmla="*/ 1095375 h 1676400"/>
                <a:gd name="connsiteX36" fmla="*/ 528637 w 1176337"/>
                <a:gd name="connsiteY36" fmla="*/ 1104900 h 1676400"/>
                <a:gd name="connsiteX37" fmla="*/ 476250 w 1176337"/>
                <a:gd name="connsiteY37" fmla="*/ 1100137 h 1676400"/>
                <a:gd name="connsiteX38" fmla="*/ 423862 w 1176337"/>
                <a:gd name="connsiteY38" fmla="*/ 1095375 h 1676400"/>
                <a:gd name="connsiteX39" fmla="*/ 378618 w 1176337"/>
                <a:gd name="connsiteY39" fmla="*/ 1090612 h 1676400"/>
                <a:gd name="connsiteX40" fmla="*/ 428625 w 1176337"/>
                <a:gd name="connsiteY40" fmla="*/ 1138237 h 1676400"/>
                <a:gd name="connsiteX41" fmla="*/ 531018 w 1176337"/>
                <a:gd name="connsiteY41" fmla="*/ 1181100 h 1676400"/>
                <a:gd name="connsiteX42" fmla="*/ 623887 w 1176337"/>
                <a:gd name="connsiteY42" fmla="*/ 1235868 h 1676400"/>
                <a:gd name="connsiteX43" fmla="*/ 690562 w 1176337"/>
                <a:gd name="connsiteY43" fmla="*/ 1309687 h 1676400"/>
                <a:gd name="connsiteX44" fmla="*/ 781050 w 1176337"/>
                <a:gd name="connsiteY44" fmla="*/ 1362075 h 1676400"/>
                <a:gd name="connsiteX45" fmla="*/ 852487 w 1176337"/>
                <a:gd name="connsiteY45" fmla="*/ 1395412 h 1676400"/>
                <a:gd name="connsiteX46" fmla="*/ 890587 w 1176337"/>
                <a:gd name="connsiteY46" fmla="*/ 1409700 h 1676400"/>
                <a:gd name="connsiteX47" fmla="*/ 921544 w 1176337"/>
                <a:gd name="connsiteY47" fmla="*/ 1390650 h 1676400"/>
                <a:gd name="connsiteX48" fmla="*/ 966787 w 1176337"/>
                <a:gd name="connsiteY48" fmla="*/ 1381125 h 1676400"/>
                <a:gd name="connsiteX49" fmla="*/ 969168 w 1176337"/>
                <a:gd name="connsiteY49" fmla="*/ 1412081 h 1676400"/>
                <a:gd name="connsiteX50" fmla="*/ 952500 w 1176337"/>
                <a:gd name="connsiteY50" fmla="*/ 1428750 h 1676400"/>
                <a:gd name="connsiteX51" fmla="*/ 928687 w 1176337"/>
                <a:gd name="connsiteY51" fmla="*/ 1485900 h 1676400"/>
                <a:gd name="connsiteX52" fmla="*/ 935831 w 1176337"/>
                <a:gd name="connsiteY52" fmla="*/ 1512093 h 1676400"/>
                <a:gd name="connsiteX53" fmla="*/ 985837 w 1176337"/>
                <a:gd name="connsiteY53" fmla="*/ 1519237 h 1676400"/>
                <a:gd name="connsiteX54" fmla="*/ 1031081 w 1176337"/>
                <a:gd name="connsiteY54" fmla="*/ 1481137 h 1676400"/>
                <a:gd name="connsiteX55" fmla="*/ 1050131 w 1176337"/>
                <a:gd name="connsiteY55" fmla="*/ 1464468 h 1676400"/>
                <a:gd name="connsiteX56" fmla="*/ 1078706 w 1176337"/>
                <a:gd name="connsiteY56" fmla="*/ 1454943 h 1676400"/>
                <a:gd name="connsiteX57" fmla="*/ 1097756 w 1176337"/>
                <a:gd name="connsiteY57" fmla="*/ 1502568 h 1676400"/>
                <a:gd name="connsiteX58" fmla="*/ 1107282 w 1176337"/>
                <a:gd name="connsiteY58" fmla="*/ 1559719 h 1676400"/>
                <a:gd name="connsiteX59" fmla="*/ 1014412 w 1176337"/>
                <a:gd name="connsiteY59" fmla="*/ 1562100 h 1676400"/>
                <a:gd name="connsiteX60" fmla="*/ 1004887 w 1176337"/>
                <a:gd name="connsiteY60" fmla="*/ 1595437 h 1676400"/>
                <a:gd name="connsiteX61" fmla="*/ 1052512 w 1176337"/>
                <a:gd name="connsiteY61" fmla="*/ 1638300 h 1676400"/>
                <a:gd name="connsiteX62" fmla="*/ 1133475 w 1176337"/>
                <a:gd name="connsiteY62" fmla="*/ 1647825 h 1676400"/>
                <a:gd name="connsiteX63" fmla="*/ 1176337 w 1176337"/>
                <a:gd name="connsiteY63" fmla="*/ 1676400 h 1676400"/>
                <a:gd name="connsiteX0" fmla="*/ 57150 w 1176337"/>
                <a:gd name="connsiteY0" fmla="*/ 0 h 1676400"/>
                <a:gd name="connsiteX1" fmla="*/ 4762 w 1176337"/>
                <a:gd name="connsiteY1" fmla="*/ 23812 h 1676400"/>
                <a:gd name="connsiteX2" fmla="*/ 0 w 1176337"/>
                <a:gd name="connsiteY2" fmla="*/ 57150 h 1676400"/>
                <a:gd name="connsiteX3" fmla="*/ 38100 w 1176337"/>
                <a:gd name="connsiteY3" fmla="*/ 119062 h 1676400"/>
                <a:gd name="connsiteX4" fmla="*/ 71437 w 1176337"/>
                <a:gd name="connsiteY4" fmla="*/ 100012 h 1676400"/>
                <a:gd name="connsiteX5" fmla="*/ 104775 w 1176337"/>
                <a:gd name="connsiteY5" fmla="*/ 85725 h 1676400"/>
                <a:gd name="connsiteX6" fmla="*/ 157162 w 1176337"/>
                <a:gd name="connsiteY6" fmla="*/ 119062 h 1676400"/>
                <a:gd name="connsiteX7" fmla="*/ 190500 w 1176337"/>
                <a:gd name="connsiteY7" fmla="*/ 152400 h 1676400"/>
                <a:gd name="connsiteX8" fmla="*/ 190500 w 1176337"/>
                <a:gd name="connsiteY8" fmla="*/ 204787 h 1676400"/>
                <a:gd name="connsiteX9" fmla="*/ 185737 w 1176337"/>
                <a:gd name="connsiteY9" fmla="*/ 261937 h 1676400"/>
                <a:gd name="connsiteX10" fmla="*/ 190500 w 1176337"/>
                <a:gd name="connsiteY10" fmla="*/ 323850 h 1676400"/>
                <a:gd name="connsiteX11" fmla="*/ 252412 w 1176337"/>
                <a:gd name="connsiteY11" fmla="*/ 361950 h 1676400"/>
                <a:gd name="connsiteX12" fmla="*/ 319087 w 1176337"/>
                <a:gd name="connsiteY12" fmla="*/ 376237 h 1676400"/>
                <a:gd name="connsiteX13" fmla="*/ 323850 w 1176337"/>
                <a:gd name="connsiteY13" fmla="*/ 414337 h 1676400"/>
                <a:gd name="connsiteX14" fmla="*/ 280987 w 1176337"/>
                <a:gd name="connsiteY14" fmla="*/ 433387 h 1676400"/>
                <a:gd name="connsiteX15" fmla="*/ 214312 w 1176337"/>
                <a:gd name="connsiteY15" fmla="*/ 447675 h 1676400"/>
                <a:gd name="connsiteX16" fmla="*/ 185737 w 1176337"/>
                <a:gd name="connsiteY16" fmla="*/ 461962 h 1676400"/>
                <a:gd name="connsiteX17" fmla="*/ 190500 w 1176337"/>
                <a:gd name="connsiteY17" fmla="*/ 481012 h 1676400"/>
                <a:gd name="connsiteX18" fmla="*/ 223837 w 1176337"/>
                <a:gd name="connsiteY18" fmla="*/ 509587 h 1676400"/>
                <a:gd name="connsiteX19" fmla="*/ 257175 w 1176337"/>
                <a:gd name="connsiteY19" fmla="*/ 552450 h 1676400"/>
                <a:gd name="connsiteX20" fmla="*/ 285750 w 1176337"/>
                <a:gd name="connsiteY20" fmla="*/ 628650 h 1676400"/>
                <a:gd name="connsiteX21" fmla="*/ 328612 w 1176337"/>
                <a:gd name="connsiteY21" fmla="*/ 642937 h 1676400"/>
                <a:gd name="connsiteX22" fmla="*/ 373857 w 1176337"/>
                <a:gd name="connsiteY22" fmla="*/ 628649 h 1676400"/>
                <a:gd name="connsiteX23" fmla="*/ 381000 w 1176337"/>
                <a:gd name="connsiteY23" fmla="*/ 685800 h 1676400"/>
                <a:gd name="connsiteX24" fmla="*/ 404812 w 1176337"/>
                <a:gd name="connsiteY24" fmla="*/ 790575 h 1676400"/>
                <a:gd name="connsiteX25" fmla="*/ 376237 w 1176337"/>
                <a:gd name="connsiteY25" fmla="*/ 852487 h 1676400"/>
                <a:gd name="connsiteX26" fmla="*/ 361950 w 1176337"/>
                <a:gd name="connsiteY26" fmla="*/ 914400 h 1676400"/>
                <a:gd name="connsiteX27" fmla="*/ 376237 w 1176337"/>
                <a:gd name="connsiteY27" fmla="*/ 981075 h 1676400"/>
                <a:gd name="connsiteX28" fmla="*/ 409575 w 1176337"/>
                <a:gd name="connsiteY28" fmla="*/ 1038225 h 1676400"/>
                <a:gd name="connsiteX29" fmla="*/ 457200 w 1176337"/>
                <a:gd name="connsiteY29" fmla="*/ 1052512 h 1676400"/>
                <a:gd name="connsiteX30" fmla="*/ 481012 w 1176337"/>
                <a:gd name="connsiteY30" fmla="*/ 1014412 h 1676400"/>
                <a:gd name="connsiteX31" fmla="*/ 481013 w 1176337"/>
                <a:gd name="connsiteY31" fmla="*/ 983456 h 1676400"/>
                <a:gd name="connsiteX32" fmla="*/ 504825 w 1176337"/>
                <a:gd name="connsiteY32" fmla="*/ 966787 h 1676400"/>
                <a:gd name="connsiteX33" fmla="*/ 547687 w 1176337"/>
                <a:gd name="connsiteY33" fmla="*/ 976312 h 1676400"/>
                <a:gd name="connsiteX34" fmla="*/ 552450 w 1176337"/>
                <a:gd name="connsiteY34" fmla="*/ 1033462 h 1676400"/>
                <a:gd name="connsiteX35" fmla="*/ 566737 w 1176337"/>
                <a:gd name="connsiteY35" fmla="*/ 1095375 h 1676400"/>
                <a:gd name="connsiteX36" fmla="*/ 528637 w 1176337"/>
                <a:gd name="connsiteY36" fmla="*/ 1104900 h 1676400"/>
                <a:gd name="connsiteX37" fmla="*/ 476250 w 1176337"/>
                <a:gd name="connsiteY37" fmla="*/ 1100137 h 1676400"/>
                <a:gd name="connsiteX38" fmla="*/ 423862 w 1176337"/>
                <a:gd name="connsiteY38" fmla="*/ 1095375 h 1676400"/>
                <a:gd name="connsiteX39" fmla="*/ 378618 w 1176337"/>
                <a:gd name="connsiteY39" fmla="*/ 1090612 h 1676400"/>
                <a:gd name="connsiteX40" fmla="*/ 428625 w 1176337"/>
                <a:gd name="connsiteY40" fmla="*/ 1138237 h 1676400"/>
                <a:gd name="connsiteX41" fmla="*/ 531018 w 1176337"/>
                <a:gd name="connsiteY41" fmla="*/ 1181100 h 1676400"/>
                <a:gd name="connsiteX42" fmla="*/ 623887 w 1176337"/>
                <a:gd name="connsiteY42" fmla="*/ 1235868 h 1676400"/>
                <a:gd name="connsiteX43" fmla="*/ 690562 w 1176337"/>
                <a:gd name="connsiteY43" fmla="*/ 1309687 h 1676400"/>
                <a:gd name="connsiteX44" fmla="*/ 781050 w 1176337"/>
                <a:gd name="connsiteY44" fmla="*/ 1362075 h 1676400"/>
                <a:gd name="connsiteX45" fmla="*/ 852487 w 1176337"/>
                <a:gd name="connsiteY45" fmla="*/ 1395412 h 1676400"/>
                <a:gd name="connsiteX46" fmla="*/ 890587 w 1176337"/>
                <a:gd name="connsiteY46" fmla="*/ 1409700 h 1676400"/>
                <a:gd name="connsiteX47" fmla="*/ 921544 w 1176337"/>
                <a:gd name="connsiteY47" fmla="*/ 1390650 h 1676400"/>
                <a:gd name="connsiteX48" fmla="*/ 966787 w 1176337"/>
                <a:gd name="connsiteY48" fmla="*/ 1381125 h 1676400"/>
                <a:gd name="connsiteX49" fmla="*/ 969168 w 1176337"/>
                <a:gd name="connsiteY49" fmla="*/ 1412081 h 1676400"/>
                <a:gd name="connsiteX50" fmla="*/ 952500 w 1176337"/>
                <a:gd name="connsiteY50" fmla="*/ 1428750 h 1676400"/>
                <a:gd name="connsiteX51" fmla="*/ 928687 w 1176337"/>
                <a:gd name="connsiteY51" fmla="*/ 1485900 h 1676400"/>
                <a:gd name="connsiteX52" fmla="*/ 935831 w 1176337"/>
                <a:gd name="connsiteY52" fmla="*/ 1512093 h 1676400"/>
                <a:gd name="connsiteX53" fmla="*/ 985837 w 1176337"/>
                <a:gd name="connsiteY53" fmla="*/ 1519237 h 1676400"/>
                <a:gd name="connsiteX54" fmla="*/ 1031081 w 1176337"/>
                <a:gd name="connsiteY54" fmla="*/ 1481137 h 1676400"/>
                <a:gd name="connsiteX55" fmla="*/ 1050131 w 1176337"/>
                <a:gd name="connsiteY55" fmla="*/ 1464468 h 1676400"/>
                <a:gd name="connsiteX56" fmla="*/ 1078706 w 1176337"/>
                <a:gd name="connsiteY56" fmla="*/ 1454943 h 1676400"/>
                <a:gd name="connsiteX57" fmla="*/ 1097756 w 1176337"/>
                <a:gd name="connsiteY57" fmla="*/ 1502568 h 1676400"/>
                <a:gd name="connsiteX58" fmla="*/ 1107282 w 1176337"/>
                <a:gd name="connsiteY58" fmla="*/ 1559719 h 1676400"/>
                <a:gd name="connsiteX59" fmla="*/ 1047750 w 1176337"/>
                <a:gd name="connsiteY59" fmla="*/ 1564481 h 1676400"/>
                <a:gd name="connsiteX60" fmla="*/ 1014412 w 1176337"/>
                <a:gd name="connsiteY60" fmla="*/ 1562100 h 1676400"/>
                <a:gd name="connsiteX61" fmla="*/ 1004887 w 1176337"/>
                <a:gd name="connsiteY61" fmla="*/ 1595437 h 1676400"/>
                <a:gd name="connsiteX62" fmla="*/ 1052512 w 1176337"/>
                <a:gd name="connsiteY62" fmla="*/ 1638300 h 1676400"/>
                <a:gd name="connsiteX63" fmla="*/ 1133475 w 1176337"/>
                <a:gd name="connsiteY63" fmla="*/ 1647825 h 1676400"/>
                <a:gd name="connsiteX64" fmla="*/ 1176337 w 1176337"/>
                <a:gd name="connsiteY64" fmla="*/ 1676400 h 1676400"/>
                <a:gd name="connsiteX0" fmla="*/ 57150 w 1176337"/>
                <a:gd name="connsiteY0" fmla="*/ 0 h 1676400"/>
                <a:gd name="connsiteX1" fmla="*/ 4762 w 1176337"/>
                <a:gd name="connsiteY1" fmla="*/ 23812 h 1676400"/>
                <a:gd name="connsiteX2" fmla="*/ 0 w 1176337"/>
                <a:gd name="connsiteY2" fmla="*/ 57150 h 1676400"/>
                <a:gd name="connsiteX3" fmla="*/ 38100 w 1176337"/>
                <a:gd name="connsiteY3" fmla="*/ 119062 h 1676400"/>
                <a:gd name="connsiteX4" fmla="*/ 71437 w 1176337"/>
                <a:gd name="connsiteY4" fmla="*/ 100012 h 1676400"/>
                <a:gd name="connsiteX5" fmla="*/ 104775 w 1176337"/>
                <a:gd name="connsiteY5" fmla="*/ 85725 h 1676400"/>
                <a:gd name="connsiteX6" fmla="*/ 157162 w 1176337"/>
                <a:gd name="connsiteY6" fmla="*/ 119062 h 1676400"/>
                <a:gd name="connsiteX7" fmla="*/ 190500 w 1176337"/>
                <a:gd name="connsiteY7" fmla="*/ 152400 h 1676400"/>
                <a:gd name="connsiteX8" fmla="*/ 190500 w 1176337"/>
                <a:gd name="connsiteY8" fmla="*/ 204787 h 1676400"/>
                <a:gd name="connsiteX9" fmla="*/ 185737 w 1176337"/>
                <a:gd name="connsiteY9" fmla="*/ 261937 h 1676400"/>
                <a:gd name="connsiteX10" fmla="*/ 190500 w 1176337"/>
                <a:gd name="connsiteY10" fmla="*/ 323850 h 1676400"/>
                <a:gd name="connsiteX11" fmla="*/ 252412 w 1176337"/>
                <a:gd name="connsiteY11" fmla="*/ 361950 h 1676400"/>
                <a:gd name="connsiteX12" fmla="*/ 319087 w 1176337"/>
                <a:gd name="connsiteY12" fmla="*/ 376237 h 1676400"/>
                <a:gd name="connsiteX13" fmla="*/ 323850 w 1176337"/>
                <a:gd name="connsiteY13" fmla="*/ 414337 h 1676400"/>
                <a:gd name="connsiteX14" fmla="*/ 280987 w 1176337"/>
                <a:gd name="connsiteY14" fmla="*/ 433387 h 1676400"/>
                <a:gd name="connsiteX15" fmla="*/ 214312 w 1176337"/>
                <a:gd name="connsiteY15" fmla="*/ 447675 h 1676400"/>
                <a:gd name="connsiteX16" fmla="*/ 185737 w 1176337"/>
                <a:gd name="connsiteY16" fmla="*/ 461962 h 1676400"/>
                <a:gd name="connsiteX17" fmla="*/ 190500 w 1176337"/>
                <a:gd name="connsiteY17" fmla="*/ 481012 h 1676400"/>
                <a:gd name="connsiteX18" fmla="*/ 223837 w 1176337"/>
                <a:gd name="connsiteY18" fmla="*/ 509587 h 1676400"/>
                <a:gd name="connsiteX19" fmla="*/ 257175 w 1176337"/>
                <a:gd name="connsiteY19" fmla="*/ 552450 h 1676400"/>
                <a:gd name="connsiteX20" fmla="*/ 285750 w 1176337"/>
                <a:gd name="connsiteY20" fmla="*/ 628650 h 1676400"/>
                <a:gd name="connsiteX21" fmla="*/ 328612 w 1176337"/>
                <a:gd name="connsiteY21" fmla="*/ 642937 h 1676400"/>
                <a:gd name="connsiteX22" fmla="*/ 373857 w 1176337"/>
                <a:gd name="connsiteY22" fmla="*/ 628649 h 1676400"/>
                <a:gd name="connsiteX23" fmla="*/ 381000 w 1176337"/>
                <a:gd name="connsiteY23" fmla="*/ 685800 h 1676400"/>
                <a:gd name="connsiteX24" fmla="*/ 404812 w 1176337"/>
                <a:gd name="connsiteY24" fmla="*/ 790575 h 1676400"/>
                <a:gd name="connsiteX25" fmla="*/ 376237 w 1176337"/>
                <a:gd name="connsiteY25" fmla="*/ 852487 h 1676400"/>
                <a:gd name="connsiteX26" fmla="*/ 361950 w 1176337"/>
                <a:gd name="connsiteY26" fmla="*/ 914400 h 1676400"/>
                <a:gd name="connsiteX27" fmla="*/ 376237 w 1176337"/>
                <a:gd name="connsiteY27" fmla="*/ 981075 h 1676400"/>
                <a:gd name="connsiteX28" fmla="*/ 409575 w 1176337"/>
                <a:gd name="connsiteY28" fmla="*/ 1038225 h 1676400"/>
                <a:gd name="connsiteX29" fmla="*/ 457200 w 1176337"/>
                <a:gd name="connsiteY29" fmla="*/ 1052512 h 1676400"/>
                <a:gd name="connsiteX30" fmla="*/ 481012 w 1176337"/>
                <a:gd name="connsiteY30" fmla="*/ 1014412 h 1676400"/>
                <a:gd name="connsiteX31" fmla="*/ 481013 w 1176337"/>
                <a:gd name="connsiteY31" fmla="*/ 983456 h 1676400"/>
                <a:gd name="connsiteX32" fmla="*/ 504825 w 1176337"/>
                <a:gd name="connsiteY32" fmla="*/ 966787 h 1676400"/>
                <a:gd name="connsiteX33" fmla="*/ 547687 w 1176337"/>
                <a:gd name="connsiteY33" fmla="*/ 976312 h 1676400"/>
                <a:gd name="connsiteX34" fmla="*/ 552450 w 1176337"/>
                <a:gd name="connsiteY34" fmla="*/ 1033462 h 1676400"/>
                <a:gd name="connsiteX35" fmla="*/ 566737 w 1176337"/>
                <a:gd name="connsiteY35" fmla="*/ 1095375 h 1676400"/>
                <a:gd name="connsiteX36" fmla="*/ 528637 w 1176337"/>
                <a:gd name="connsiteY36" fmla="*/ 1104900 h 1676400"/>
                <a:gd name="connsiteX37" fmla="*/ 476250 w 1176337"/>
                <a:gd name="connsiteY37" fmla="*/ 1100137 h 1676400"/>
                <a:gd name="connsiteX38" fmla="*/ 423862 w 1176337"/>
                <a:gd name="connsiteY38" fmla="*/ 1095375 h 1676400"/>
                <a:gd name="connsiteX39" fmla="*/ 378618 w 1176337"/>
                <a:gd name="connsiteY39" fmla="*/ 1090612 h 1676400"/>
                <a:gd name="connsiteX40" fmla="*/ 428625 w 1176337"/>
                <a:gd name="connsiteY40" fmla="*/ 1138237 h 1676400"/>
                <a:gd name="connsiteX41" fmla="*/ 531018 w 1176337"/>
                <a:gd name="connsiteY41" fmla="*/ 1181100 h 1676400"/>
                <a:gd name="connsiteX42" fmla="*/ 623887 w 1176337"/>
                <a:gd name="connsiteY42" fmla="*/ 1235868 h 1676400"/>
                <a:gd name="connsiteX43" fmla="*/ 690562 w 1176337"/>
                <a:gd name="connsiteY43" fmla="*/ 1309687 h 1676400"/>
                <a:gd name="connsiteX44" fmla="*/ 781050 w 1176337"/>
                <a:gd name="connsiteY44" fmla="*/ 1362075 h 1676400"/>
                <a:gd name="connsiteX45" fmla="*/ 852487 w 1176337"/>
                <a:gd name="connsiteY45" fmla="*/ 1395412 h 1676400"/>
                <a:gd name="connsiteX46" fmla="*/ 890587 w 1176337"/>
                <a:gd name="connsiteY46" fmla="*/ 1409700 h 1676400"/>
                <a:gd name="connsiteX47" fmla="*/ 921544 w 1176337"/>
                <a:gd name="connsiteY47" fmla="*/ 1390650 h 1676400"/>
                <a:gd name="connsiteX48" fmla="*/ 966787 w 1176337"/>
                <a:gd name="connsiteY48" fmla="*/ 1381125 h 1676400"/>
                <a:gd name="connsiteX49" fmla="*/ 969168 w 1176337"/>
                <a:gd name="connsiteY49" fmla="*/ 1412081 h 1676400"/>
                <a:gd name="connsiteX50" fmla="*/ 952500 w 1176337"/>
                <a:gd name="connsiteY50" fmla="*/ 1428750 h 1676400"/>
                <a:gd name="connsiteX51" fmla="*/ 928687 w 1176337"/>
                <a:gd name="connsiteY51" fmla="*/ 1485900 h 1676400"/>
                <a:gd name="connsiteX52" fmla="*/ 935831 w 1176337"/>
                <a:gd name="connsiteY52" fmla="*/ 1512093 h 1676400"/>
                <a:gd name="connsiteX53" fmla="*/ 985837 w 1176337"/>
                <a:gd name="connsiteY53" fmla="*/ 1519237 h 1676400"/>
                <a:gd name="connsiteX54" fmla="*/ 1031081 w 1176337"/>
                <a:gd name="connsiteY54" fmla="*/ 1481137 h 1676400"/>
                <a:gd name="connsiteX55" fmla="*/ 1050131 w 1176337"/>
                <a:gd name="connsiteY55" fmla="*/ 1464468 h 1676400"/>
                <a:gd name="connsiteX56" fmla="*/ 1078706 w 1176337"/>
                <a:gd name="connsiteY56" fmla="*/ 1454943 h 1676400"/>
                <a:gd name="connsiteX57" fmla="*/ 1097756 w 1176337"/>
                <a:gd name="connsiteY57" fmla="*/ 1502568 h 1676400"/>
                <a:gd name="connsiteX58" fmla="*/ 1107282 w 1176337"/>
                <a:gd name="connsiteY58" fmla="*/ 1559719 h 1676400"/>
                <a:gd name="connsiteX59" fmla="*/ 1047750 w 1176337"/>
                <a:gd name="connsiteY59" fmla="*/ 1564481 h 1676400"/>
                <a:gd name="connsiteX60" fmla="*/ 1021556 w 1176337"/>
                <a:gd name="connsiteY60" fmla="*/ 1571625 h 1676400"/>
                <a:gd name="connsiteX61" fmla="*/ 1004887 w 1176337"/>
                <a:gd name="connsiteY61" fmla="*/ 1595437 h 1676400"/>
                <a:gd name="connsiteX62" fmla="*/ 1052512 w 1176337"/>
                <a:gd name="connsiteY62" fmla="*/ 1638300 h 1676400"/>
                <a:gd name="connsiteX63" fmla="*/ 1133475 w 1176337"/>
                <a:gd name="connsiteY63" fmla="*/ 1647825 h 1676400"/>
                <a:gd name="connsiteX64" fmla="*/ 1176337 w 1176337"/>
                <a:gd name="connsiteY64" fmla="*/ 1676400 h 1676400"/>
                <a:gd name="connsiteX0" fmla="*/ 57150 w 1176337"/>
                <a:gd name="connsiteY0" fmla="*/ 0 h 1676400"/>
                <a:gd name="connsiteX1" fmla="*/ 4762 w 1176337"/>
                <a:gd name="connsiteY1" fmla="*/ 23812 h 1676400"/>
                <a:gd name="connsiteX2" fmla="*/ 0 w 1176337"/>
                <a:gd name="connsiteY2" fmla="*/ 57150 h 1676400"/>
                <a:gd name="connsiteX3" fmla="*/ 38100 w 1176337"/>
                <a:gd name="connsiteY3" fmla="*/ 119062 h 1676400"/>
                <a:gd name="connsiteX4" fmla="*/ 71437 w 1176337"/>
                <a:gd name="connsiteY4" fmla="*/ 100012 h 1676400"/>
                <a:gd name="connsiteX5" fmla="*/ 104775 w 1176337"/>
                <a:gd name="connsiteY5" fmla="*/ 85725 h 1676400"/>
                <a:gd name="connsiteX6" fmla="*/ 157162 w 1176337"/>
                <a:gd name="connsiteY6" fmla="*/ 119062 h 1676400"/>
                <a:gd name="connsiteX7" fmla="*/ 190500 w 1176337"/>
                <a:gd name="connsiteY7" fmla="*/ 152400 h 1676400"/>
                <a:gd name="connsiteX8" fmla="*/ 190500 w 1176337"/>
                <a:gd name="connsiteY8" fmla="*/ 204787 h 1676400"/>
                <a:gd name="connsiteX9" fmla="*/ 185737 w 1176337"/>
                <a:gd name="connsiteY9" fmla="*/ 261937 h 1676400"/>
                <a:gd name="connsiteX10" fmla="*/ 190500 w 1176337"/>
                <a:gd name="connsiteY10" fmla="*/ 323850 h 1676400"/>
                <a:gd name="connsiteX11" fmla="*/ 252412 w 1176337"/>
                <a:gd name="connsiteY11" fmla="*/ 361950 h 1676400"/>
                <a:gd name="connsiteX12" fmla="*/ 319087 w 1176337"/>
                <a:gd name="connsiteY12" fmla="*/ 376237 h 1676400"/>
                <a:gd name="connsiteX13" fmla="*/ 323850 w 1176337"/>
                <a:gd name="connsiteY13" fmla="*/ 414337 h 1676400"/>
                <a:gd name="connsiteX14" fmla="*/ 280987 w 1176337"/>
                <a:gd name="connsiteY14" fmla="*/ 433387 h 1676400"/>
                <a:gd name="connsiteX15" fmla="*/ 214312 w 1176337"/>
                <a:gd name="connsiteY15" fmla="*/ 447675 h 1676400"/>
                <a:gd name="connsiteX16" fmla="*/ 185737 w 1176337"/>
                <a:gd name="connsiteY16" fmla="*/ 461962 h 1676400"/>
                <a:gd name="connsiteX17" fmla="*/ 190500 w 1176337"/>
                <a:gd name="connsiteY17" fmla="*/ 481012 h 1676400"/>
                <a:gd name="connsiteX18" fmla="*/ 223837 w 1176337"/>
                <a:gd name="connsiteY18" fmla="*/ 509587 h 1676400"/>
                <a:gd name="connsiteX19" fmla="*/ 257175 w 1176337"/>
                <a:gd name="connsiteY19" fmla="*/ 552450 h 1676400"/>
                <a:gd name="connsiteX20" fmla="*/ 285750 w 1176337"/>
                <a:gd name="connsiteY20" fmla="*/ 628650 h 1676400"/>
                <a:gd name="connsiteX21" fmla="*/ 328612 w 1176337"/>
                <a:gd name="connsiteY21" fmla="*/ 642937 h 1676400"/>
                <a:gd name="connsiteX22" fmla="*/ 373857 w 1176337"/>
                <a:gd name="connsiteY22" fmla="*/ 628649 h 1676400"/>
                <a:gd name="connsiteX23" fmla="*/ 381000 w 1176337"/>
                <a:gd name="connsiteY23" fmla="*/ 685800 h 1676400"/>
                <a:gd name="connsiteX24" fmla="*/ 404812 w 1176337"/>
                <a:gd name="connsiteY24" fmla="*/ 790575 h 1676400"/>
                <a:gd name="connsiteX25" fmla="*/ 376237 w 1176337"/>
                <a:gd name="connsiteY25" fmla="*/ 852487 h 1676400"/>
                <a:gd name="connsiteX26" fmla="*/ 361950 w 1176337"/>
                <a:gd name="connsiteY26" fmla="*/ 914400 h 1676400"/>
                <a:gd name="connsiteX27" fmla="*/ 376237 w 1176337"/>
                <a:gd name="connsiteY27" fmla="*/ 981075 h 1676400"/>
                <a:gd name="connsiteX28" fmla="*/ 409575 w 1176337"/>
                <a:gd name="connsiteY28" fmla="*/ 1038225 h 1676400"/>
                <a:gd name="connsiteX29" fmla="*/ 457200 w 1176337"/>
                <a:gd name="connsiteY29" fmla="*/ 1052512 h 1676400"/>
                <a:gd name="connsiteX30" fmla="*/ 481012 w 1176337"/>
                <a:gd name="connsiteY30" fmla="*/ 1014412 h 1676400"/>
                <a:gd name="connsiteX31" fmla="*/ 481013 w 1176337"/>
                <a:gd name="connsiteY31" fmla="*/ 983456 h 1676400"/>
                <a:gd name="connsiteX32" fmla="*/ 504825 w 1176337"/>
                <a:gd name="connsiteY32" fmla="*/ 966787 h 1676400"/>
                <a:gd name="connsiteX33" fmla="*/ 547687 w 1176337"/>
                <a:gd name="connsiteY33" fmla="*/ 976312 h 1676400"/>
                <a:gd name="connsiteX34" fmla="*/ 552450 w 1176337"/>
                <a:gd name="connsiteY34" fmla="*/ 1033462 h 1676400"/>
                <a:gd name="connsiteX35" fmla="*/ 566737 w 1176337"/>
                <a:gd name="connsiteY35" fmla="*/ 1095375 h 1676400"/>
                <a:gd name="connsiteX36" fmla="*/ 528637 w 1176337"/>
                <a:gd name="connsiteY36" fmla="*/ 1104900 h 1676400"/>
                <a:gd name="connsiteX37" fmla="*/ 476250 w 1176337"/>
                <a:gd name="connsiteY37" fmla="*/ 1100137 h 1676400"/>
                <a:gd name="connsiteX38" fmla="*/ 423862 w 1176337"/>
                <a:gd name="connsiteY38" fmla="*/ 1095375 h 1676400"/>
                <a:gd name="connsiteX39" fmla="*/ 378618 w 1176337"/>
                <a:gd name="connsiteY39" fmla="*/ 1090612 h 1676400"/>
                <a:gd name="connsiteX40" fmla="*/ 428625 w 1176337"/>
                <a:gd name="connsiteY40" fmla="*/ 1138237 h 1676400"/>
                <a:gd name="connsiteX41" fmla="*/ 531018 w 1176337"/>
                <a:gd name="connsiteY41" fmla="*/ 1181100 h 1676400"/>
                <a:gd name="connsiteX42" fmla="*/ 623887 w 1176337"/>
                <a:gd name="connsiteY42" fmla="*/ 1235868 h 1676400"/>
                <a:gd name="connsiteX43" fmla="*/ 690562 w 1176337"/>
                <a:gd name="connsiteY43" fmla="*/ 1309687 h 1676400"/>
                <a:gd name="connsiteX44" fmla="*/ 781050 w 1176337"/>
                <a:gd name="connsiteY44" fmla="*/ 1362075 h 1676400"/>
                <a:gd name="connsiteX45" fmla="*/ 852487 w 1176337"/>
                <a:gd name="connsiteY45" fmla="*/ 1395412 h 1676400"/>
                <a:gd name="connsiteX46" fmla="*/ 890587 w 1176337"/>
                <a:gd name="connsiteY46" fmla="*/ 1409700 h 1676400"/>
                <a:gd name="connsiteX47" fmla="*/ 921544 w 1176337"/>
                <a:gd name="connsiteY47" fmla="*/ 1390650 h 1676400"/>
                <a:gd name="connsiteX48" fmla="*/ 966787 w 1176337"/>
                <a:gd name="connsiteY48" fmla="*/ 1381125 h 1676400"/>
                <a:gd name="connsiteX49" fmla="*/ 969168 w 1176337"/>
                <a:gd name="connsiteY49" fmla="*/ 1412081 h 1676400"/>
                <a:gd name="connsiteX50" fmla="*/ 952500 w 1176337"/>
                <a:gd name="connsiteY50" fmla="*/ 1428750 h 1676400"/>
                <a:gd name="connsiteX51" fmla="*/ 928687 w 1176337"/>
                <a:gd name="connsiteY51" fmla="*/ 1485900 h 1676400"/>
                <a:gd name="connsiteX52" fmla="*/ 935831 w 1176337"/>
                <a:gd name="connsiteY52" fmla="*/ 1512093 h 1676400"/>
                <a:gd name="connsiteX53" fmla="*/ 985837 w 1176337"/>
                <a:gd name="connsiteY53" fmla="*/ 1519237 h 1676400"/>
                <a:gd name="connsiteX54" fmla="*/ 1031081 w 1176337"/>
                <a:gd name="connsiteY54" fmla="*/ 1481137 h 1676400"/>
                <a:gd name="connsiteX55" fmla="*/ 1050131 w 1176337"/>
                <a:gd name="connsiteY55" fmla="*/ 1464468 h 1676400"/>
                <a:gd name="connsiteX56" fmla="*/ 1078706 w 1176337"/>
                <a:gd name="connsiteY56" fmla="*/ 1454943 h 1676400"/>
                <a:gd name="connsiteX57" fmla="*/ 1097756 w 1176337"/>
                <a:gd name="connsiteY57" fmla="*/ 1502568 h 1676400"/>
                <a:gd name="connsiteX58" fmla="*/ 1107282 w 1176337"/>
                <a:gd name="connsiteY58" fmla="*/ 1559719 h 1676400"/>
                <a:gd name="connsiteX59" fmla="*/ 1047750 w 1176337"/>
                <a:gd name="connsiteY59" fmla="*/ 1564481 h 1676400"/>
                <a:gd name="connsiteX60" fmla="*/ 1021556 w 1176337"/>
                <a:gd name="connsiteY60" fmla="*/ 1571625 h 1676400"/>
                <a:gd name="connsiteX61" fmla="*/ 1004887 w 1176337"/>
                <a:gd name="connsiteY61" fmla="*/ 1595437 h 1676400"/>
                <a:gd name="connsiteX62" fmla="*/ 1052512 w 1176337"/>
                <a:gd name="connsiteY62" fmla="*/ 1638300 h 1676400"/>
                <a:gd name="connsiteX63" fmla="*/ 1131094 w 1176337"/>
                <a:gd name="connsiteY63" fmla="*/ 1662112 h 1676400"/>
                <a:gd name="connsiteX64" fmla="*/ 1176337 w 1176337"/>
                <a:gd name="connsiteY64" fmla="*/ 1676400 h 1676400"/>
                <a:gd name="connsiteX0" fmla="*/ 57150 w 1193006"/>
                <a:gd name="connsiteY0" fmla="*/ 0 h 1671637"/>
                <a:gd name="connsiteX1" fmla="*/ 4762 w 1193006"/>
                <a:gd name="connsiteY1" fmla="*/ 23812 h 1671637"/>
                <a:gd name="connsiteX2" fmla="*/ 0 w 1193006"/>
                <a:gd name="connsiteY2" fmla="*/ 57150 h 1671637"/>
                <a:gd name="connsiteX3" fmla="*/ 38100 w 1193006"/>
                <a:gd name="connsiteY3" fmla="*/ 119062 h 1671637"/>
                <a:gd name="connsiteX4" fmla="*/ 71437 w 1193006"/>
                <a:gd name="connsiteY4" fmla="*/ 100012 h 1671637"/>
                <a:gd name="connsiteX5" fmla="*/ 104775 w 1193006"/>
                <a:gd name="connsiteY5" fmla="*/ 85725 h 1671637"/>
                <a:gd name="connsiteX6" fmla="*/ 157162 w 1193006"/>
                <a:gd name="connsiteY6" fmla="*/ 119062 h 1671637"/>
                <a:gd name="connsiteX7" fmla="*/ 190500 w 1193006"/>
                <a:gd name="connsiteY7" fmla="*/ 152400 h 1671637"/>
                <a:gd name="connsiteX8" fmla="*/ 190500 w 1193006"/>
                <a:gd name="connsiteY8" fmla="*/ 204787 h 1671637"/>
                <a:gd name="connsiteX9" fmla="*/ 185737 w 1193006"/>
                <a:gd name="connsiteY9" fmla="*/ 261937 h 1671637"/>
                <a:gd name="connsiteX10" fmla="*/ 190500 w 1193006"/>
                <a:gd name="connsiteY10" fmla="*/ 323850 h 1671637"/>
                <a:gd name="connsiteX11" fmla="*/ 252412 w 1193006"/>
                <a:gd name="connsiteY11" fmla="*/ 361950 h 1671637"/>
                <a:gd name="connsiteX12" fmla="*/ 319087 w 1193006"/>
                <a:gd name="connsiteY12" fmla="*/ 376237 h 1671637"/>
                <a:gd name="connsiteX13" fmla="*/ 323850 w 1193006"/>
                <a:gd name="connsiteY13" fmla="*/ 414337 h 1671637"/>
                <a:gd name="connsiteX14" fmla="*/ 280987 w 1193006"/>
                <a:gd name="connsiteY14" fmla="*/ 433387 h 1671637"/>
                <a:gd name="connsiteX15" fmla="*/ 214312 w 1193006"/>
                <a:gd name="connsiteY15" fmla="*/ 447675 h 1671637"/>
                <a:gd name="connsiteX16" fmla="*/ 185737 w 1193006"/>
                <a:gd name="connsiteY16" fmla="*/ 461962 h 1671637"/>
                <a:gd name="connsiteX17" fmla="*/ 190500 w 1193006"/>
                <a:gd name="connsiteY17" fmla="*/ 481012 h 1671637"/>
                <a:gd name="connsiteX18" fmla="*/ 223837 w 1193006"/>
                <a:gd name="connsiteY18" fmla="*/ 509587 h 1671637"/>
                <a:gd name="connsiteX19" fmla="*/ 257175 w 1193006"/>
                <a:gd name="connsiteY19" fmla="*/ 552450 h 1671637"/>
                <a:gd name="connsiteX20" fmla="*/ 285750 w 1193006"/>
                <a:gd name="connsiteY20" fmla="*/ 628650 h 1671637"/>
                <a:gd name="connsiteX21" fmla="*/ 328612 w 1193006"/>
                <a:gd name="connsiteY21" fmla="*/ 642937 h 1671637"/>
                <a:gd name="connsiteX22" fmla="*/ 373857 w 1193006"/>
                <a:gd name="connsiteY22" fmla="*/ 628649 h 1671637"/>
                <a:gd name="connsiteX23" fmla="*/ 381000 w 1193006"/>
                <a:gd name="connsiteY23" fmla="*/ 685800 h 1671637"/>
                <a:gd name="connsiteX24" fmla="*/ 404812 w 1193006"/>
                <a:gd name="connsiteY24" fmla="*/ 790575 h 1671637"/>
                <a:gd name="connsiteX25" fmla="*/ 376237 w 1193006"/>
                <a:gd name="connsiteY25" fmla="*/ 852487 h 1671637"/>
                <a:gd name="connsiteX26" fmla="*/ 361950 w 1193006"/>
                <a:gd name="connsiteY26" fmla="*/ 914400 h 1671637"/>
                <a:gd name="connsiteX27" fmla="*/ 376237 w 1193006"/>
                <a:gd name="connsiteY27" fmla="*/ 981075 h 1671637"/>
                <a:gd name="connsiteX28" fmla="*/ 409575 w 1193006"/>
                <a:gd name="connsiteY28" fmla="*/ 1038225 h 1671637"/>
                <a:gd name="connsiteX29" fmla="*/ 457200 w 1193006"/>
                <a:gd name="connsiteY29" fmla="*/ 1052512 h 1671637"/>
                <a:gd name="connsiteX30" fmla="*/ 481012 w 1193006"/>
                <a:gd name="connsiteY30" fmla="*/ 1014412 h 1671637"/>
                <a:gd name="connsiteX31" fmla="*/ 481013 w 1193006"/>
                <a:gd name="connsiteY31" fmla="*/ 983456 h 1671637"/>
                <a:gd name="connsiteX32" fmla="*/ 504825 w 1193006"/>
                <a:gd name="connsiteY32" fmla="*/ 966787 h 1671637"/>
                <a:gd name="connsiteX33" fmla="*/ 547687 w 1193006"/>
                <a:gd name="connsiteY33" fmla="*/ 976312 h 1671637"/>
                <a:gd name="connsiteX34" fmla="*/ 552450 w 1193006"/>
                <a:gd name="connsiteY34" fmla="*/ 1033462 h 1671637"/>
                <a:gd name="connsiteX35" fmla="*/ 566737 w 1193006"/>
                <a:gd name="connsiteY35" fmla="*/ 1095375 h 1671637"/>
                <a:gd name="connsiteX36" fmla="*/ 528637 w 1193006"/>
                <a:gd name="connsiteY36" fmla="*/ 1104900 h 1671637"/>
                <a:gd name="connsiteX37" fmla="*/ 476250 w 1193006"/>
                <a:gd name="connsiteY37" fmla="*/ 1100137 h 1671637"/>
                <a:gd name="connsiteX38" fmla="*/ 423862 w 1193006"/>
                <a:gd name="connsiteY38" fmla="*/ 1095375 h 1671637"/>
                <a:gd name="connsiteX39" fmla="*/ 378618 w 1193006"/>
                <a:gd name="connsiteY39" fmla="*/ 1090612 h 1671637"/>
                <a:gd name="connsiteX40" fmla="*/ 428625 w 1193006"/>
                <a:gd name="connsiteY40" fmla="*/ 1138237 h 1671637"/>
                <a:gd name="connsiteX41" fmla="*/ 531018 w 1193006"/>
                <a:gd name="connsiteY41" fmla="*/ 1181100 h 1671637"/>
                <a:gd name="connsiteX42" fmla="*/ 623887 w 1193006"/>
                <a:gd name="connsiteY42" fmla="*/ 1235868 h 1671637"/>
                <a:gd name="connsiteX43" fmla="*/ 690562 w 1193006"/>
                <a:gd name="connsiteY43" fmla="*/ 1309687 h 1671637"/>
                <a:gd name="connsiteX44" fmla="*/ 781050 w 1193006"/>
                <a:gd name="connsiteY44" fmla="*/ 1362075 h 1671637"/>
                <a:gd name="connsiteX45" fmla="*/ 852487 w 1193006"/>
                <a:gd name="connsiteY45" fmla="*/ 1395412 h 1671637"/>
                <a:gd name="connsiteX46" fmla="*/ 890587 w 1193006"/>
                <a:gd name="connsiteY46" fmla="*/ 1409700 h 1671637"/>
                <a:gd name="connsiteX47" fmla="*/ 921544 w 1193006"/>
                <a:gd name="connsiteY47" fmla="*/ 1390650 h 1671637"/>
                <a:gd name="connsiteX48" fmla="*/ 966787 w 1193006"/>
                <a:gd name="connsiteY48" fmla="*/ 1381125 h 1671637"/>
                <a:gd name="connsiteX49" fmla="*/ 969168 w 1193006"/>
                <a:gd name="connsiteY49" fmla="*/ 1412081 h 1671637"/>
                <a:gd name="connsiteX50" fmla="*/ 952500 w 1193006"/>
                <a:gd name="connsiteY50" fmla="*/ 1428750 h 1671637"/>
                <a:gd name="connsiteX51" fmla="*/ 928687 w 1193006"/>
                <a:gd name="connsiteY51" fmla="*/ 1485900 h 1671637"/>
                <a:gd name="connsiteX52" fmla="*/ 935831 w 1193006"/>
                <a:gd name="connsiteY52" fmla="*/ 1512093 h 1671637"/>
                <a:gd name="connsiteX53" fmla="*/ 985837 w 1193006"/>
                <a:gd name="connsiteY53" fmla="*/ 1519237 h 1671637"/>
                <a:gd name="connsiteX54" fmla="*/ 1031081 w 1193006"/>
                <a:gd name="connsiteY54" fmla="*/ 1481137 h 1671637"/>
                <a:gd name="connsiteX55" fmla="*/ 1050131 w 1193006"/>
                <a:gd name="connsiteY55" fmla="*/ 1464468 h 1671637"/>
                <a:gd name="connsiteX56" fmla="*/ 1078706 w 1193006"/>
                <a:gd name="connsiteY56" fmla="*/ 1454943 h 1671637"/>
                <a:gd name="connsiteX57" fmla="*/ 1097756 w 1193006"/>
                <a:gd name="connsiteY57" fmla="*/ 1502568 h 1671637"/>
                <a:gd name="connsiteX58" fmla="*/ 1107282 w 1193006"/>
                <a:gd name="connsiteY58" fmla="*/ 1559719 h 1671637"/>
                <a:gd name="connsiteX59" fmla="*/ 1047750 w 1193006"/>
                <a:gd name="connsiteY59" fmla="*/ 1564481 h 1671637"/>
                <a:gd name="connsiteX60" fmla="*/ 1021556 w 1193006"/>
                <a:gd name="connsiteY60" fmla="*/ 1571625 h 1671637"/>
                <a:gd name="connsiteX61" fmla="*/ 1004887 w 1193006"/>
                <a:gd name="connsiteY61" fmla="*/ 1595437 h 1671637"/>
                <a:gd name="connsiteX62" fmla="*/ 1052512 w 1193006"/>
                <a:gd name="connsiteY62" fmla="*/ 1638300 h 1671637"/>
                <a:gd name="connsiteX63" fmla="*/ 1131094 w 1193006"/>
                <a:gd name="connsiteY63" fmla="*/ 1662112 h 1671637"/>
                <a:gd name="connsiteX64" fmla="*/ 1193006 w 1193006"/>
                <a:gd name="connsiteY64" fmla="*/ 1671637 h 1671637"/>
                <a:gd name="connsiteX0" fmla="*/ 57150 w 1193006"/>
                <a:gd name="connsiteY0" fmla="*/ 0 h 1671637"/>
                <a:gd name="connsiteX1" fmla="*/ 4762 w 1193006"/>
                <a:gd name="connsiteY1" fmla="*/ 23812 h 1671637"/>
                <a:gd name="connsiteX2" fmla="*/ 0 w 1193006"/>
                <a:gd name="connsiteY2" fmla="*/ 57150 h 1671637"/>
                <a:gd name="connsiteX3" fmla="*/ 38100 w 1193006"/>
                <a:gd name="connsiteY3" fmla="*/ 119062 h 1671637"/>
                <a:gd name="connsiteX4" fmla="*/ 71437 w 1193006"/>
                <a:gd name="connsiteY4" fmla="*/ 100012 h 1671637"/>
                <a:gd name="connsiteX5" fmla="*/ 104775 w 1193006"/>
                <a:gd name="connsiteY5" fmla="*/ 85725 h 1671637"/>
                <a:gd name="connsiteX6" fmla="*/ 157162 w 1193006"/>
                <a:gd name="connsiteY6" fmla="*/ 119062 h 1671637"/>
                <a:gd name="connsiteX7" fmla="*/ 190500 w 1193006"/>
                <a:gd name="connsiteY7" fmla="*/ 152400 h 1671637"/>
                <a:gd name="connsiteX8" fmla="*/ 190500 w 1193006"/>
                <a:gd name="connsiteY8" fmla="*/ 204787 h 1671637"/>
                <a:gd name="connsiteX9" fmla="*/ 185737 w 1193006"/>
                <a:gd name="connsiteY9" fmla="*/ 261937 h 1671637"/>
                <a:gd name="connsiteX10" fmla="*/ 190500 w 1193006"/>
                <a:gd name="connsiteY10" fmla="*/ 323850 h 1671637"/>
                <a:gd name="connsiteX11" fmla="*/ 252412 w 1193006"/>
                <a:gd name="connsiteY11" fmla="*/ 361950 h 1671637"/>
                <a:gd name="connsiteX12" fmla="*/ 319087 w 1193006"/>
                <a:gd name="connsiteY12" fmla="*/ 376237 h 1671637"/>
                <a:gd name="connsiteX13" fmla="*/ 323850 w 1193006"/>
                <a:gd name="connsiteY13" fmla="*/ 414337 h 1671637"/>
                <a:gd name="connsiteX14" fmla="*/ 280987 w 1193006"/>
                <a:gd name="connsiteY14" fmla="*/ 433387 h 1671637"/>
                <a:gd name="connsiteX15" fmla="*/ 214312 w 1193006"/>
                <a:gd name="connsiteY15" fmla="*/ 447675 h 1671637"/>
                <a:gd name="connsiteX16" fmla="*/ 185737 w 1193006"/>
                <a:gd name="connsiteY16" fmla="*/ 461962 h 1671637"/>
                <a:gd name="connsiteX17" fmla="*/ 190500 w 1193006"/>
                <a:gd name="connsiteY17" fmla="*/ 481012 h 1671637"/>
                <a:gd name="connsiteX18" fmla="*/ 223837 w 1193006"/>
                <a:gd name="connsiteY18" fmla="*/ 509587 h 1671637"/>
                <a:gd name="connsiteX19" fmla="*/ 257175 w 1193006"/>
                <a:gd name="connsiteY19" fmla="*/ 552450 h 1671637"/>
                <a:gd name="connsiteX20" fmla="*/ 285750 w 1193006"/>
                <a:gd name="connsiteY20" fmla="*/ 628650 h 1671637"/>
                <a:gd name="connsiteX21" fmla="*/ 328612 w 1193006"/>
                <a:gd name="connsiteY21" fmla="*/ 642937 h 1671637"/>
                <a:gd name="connsiteX22" fmla="*/ 373857 w 1193006"/>
                <a:gd name="connsiteY22" fmla="*/ 628649 h 1671637"/>
                <a:gd name="connsiteX23" fmla="*/ 381000 w 1193006"/>
                <a:gd name="connsiteY23" fmla="*/ 685800 h 1671637"/>
                <a:gd name="connsiteX24" fmla="*/ 404812 w 1193006"/>
                <a:gd name="connsiteY24" fmla="*/ 790575 h 1671637"/>
                <a:gd name="connsiteX25" fmla="*/ 376237 w 1193006"/>
                <a:gd name="connsiteY25" fmla="*/ 852487 h 1671637"/>
                <a:gd name="connsiteX26" fmla="*/ 361950 w 1193006"/>
                <a:gd name="connsiteY26" fmla="*/ 914400 h 1671637"/>
                <a:gd name="connsiteX27" fmla="*/ 376237 w 1193006"/>
                <a:gd name="connsiteY27" fmla="*/ 981075 h 1671637"/>
                <a:gd name="connsiteX28" fmla="*/ 409575 w 1193006"/>
                <a:gd name="connsiteY28" fmla="*/ 1038225 h 1671637"/>
                <a:gd name="connsiteX29" fmla="*/ 457200 w 1193006"/>
                <a:gd name="connsiteY29" fmla="*/ 1052512 h 1671637"/>
                <a:gd name="connsiteX30" fmla="*/ 481012 w 1193006"/>
                <a:gd name="connsiteY30" fmla="*/ 1014412 h 1671637"/>
                <a:gd name="connsiteX31" fmla="*/ 481013 w 1193006"/>
                <a:gd name="connsiteY31" fmla="*/ 983456 h 1671637"/>
                <a:gd name="connsiteX32" fmla="*/ 504825 w 1193006"/>
                <a:gd name="connsiteY32" fmla="*/ 966787 h 1671637"/>
                <a:gd name="connsiteX33" fmla="*/ 547687 w 1193006"/>
                <a:gd name="connsiteY33" fmla="*/ 976312 h 1671637"/>
                <a:gd name="connsiteX34" fmla="*/ 552450 w 1193006"/>
                <a:gd name="connsiteY34" fmla="*/ 1033462 h 1671637"/>
                <a:gd name="connsiteX35" fmla="*/ 566737 w 1193006"/>
                <a:gd name="connsiteY35" fmla="*/ 1095375 h 1671637"/>
                <a:gd name="connsiteX36" fmla="*/ 528637 w 1193006"/>
                <a:gd name="connsiteY36" fmla="*/ 1104900 h 1671637"/>
                <a:gd name="connsiteX37" fmla="*/ 476250 w 1193006"/>
                <a:gd name="connsiteY37" fmla="*/ 1100137 h 1671637"/>
                <a:gd name="connsiteX38" fmla="*/ 423862 w 1193006"/>
                <a:gd name="connsiteY38" fmla="*/ 1095375 h 1671637"/>
                <a:gd name="connsiteX39" fmla="*/ 378618 w 1193006"/>
                <a:gd name="connsiteY39" fmla="*/ 1090612 h 1671637"/>
                <a:gd name="connsiteX40" fmla="*/ 428625 w 1193006"/>
                <a:gd name="connsiteY40" fmla="*/ 1138237 h 1671637"/>
                <a:gd name="connsiteX41" fmla="*/ 531018 w 1193006"/>
                <a:gd name="connsiteY41" fmla="*/ 1181100 h 1671637"/>
                <a:gd name="connsiteX42" fmla="*/ 623887 w 1193006"/>
                <a:gd name="connsiteY42" fmla="*/ 1235868 h 1671637"/>
                <a:gd name="connsiteX43" fmla="*/ 690562 w 1193006"/>
                <a:gd name="connsiteY43" fmla="*/ 1309687 h 1671637"/>
                <a:gd name="connsiteX44" fmla="*/ 781050 w 1193006"/>
                <a:gd name="connsiteY44" fmla="*/ 1362075 h 1671637"/>
                <a:gd name="connsiteX45" fmla="*/ 852487 w 1193006"/>
                <a:gd name="connsiteY45" fmla="*/ 1395412 h 1671637"/>
                <a:gd name="connsiteX46" fmla="*/ 850105 w 1193006"/>
                <a:gd name="connsiteY46" fmla="*/ 1404938 h 1671637"/>
                <a:gd name="connsiteX47" fmla="*/ 890587 w 1193006"/>
                <a:gd name="connsiteY47" fmla="*/ 1409700 h 1671637"/>
                <a:gd name="connsiteX48" fmla="*/ 921544 w 1193006"/>
                <a:gd name="connsiteY48" fmla="*/ 1390650 h 1671637"/>
                <a:gd name="connsiteX49" fmla="*/ 966787 w 1193006"/>
                <a:gd name="connsiteY49" fmla="*/ 1381125 h 1671637"/>
                <a:gd name="connsiteX50" fmla="*/ 969168 w 1193006"/>
                <a:gd name="connsiteY50" fmla="*/ 1412081 h 1671637"/>
                <a:gd name="connsiteX51" fmla="*/ 952500 w 1193006"/>
                <a:gd name="connsiteY51" fmla="*/ 1428750 h 1671637"/>
                <a:gd name="connsiteX52" fmla="*/ 928687 w 1193006"/>
                <a:gd name="connsiteY52" fmla="*/ 1485900 h 1671637"/>
                <a:gd name="connsiteX53" fmla="*/ 935831 w 1193006"/>
                <a:gd name="connsiteY53" fmla="*/ 1512093 h 1671637"/>
                <a:gd name="connsiteX54" fmla="*/ 985837 w 1193006"/>
                <a:gd name="connsiteY54" fmla="*/ 1519237 h 1671637"/>
                <a:gd name="connsiteX55" fmla="*/ 1031081 w 1193006"/>
                <a:gd name="connsiteY55" fmla="*/ 1481137 h 1671637"/>
                <a:gd name="connsiteX56" fmla="*/ 1050131 w 1193006"/>
                <a:gd name="connsiteY56" fmla="*/ 1464468 h 1671637"/>
                <a:gd name="connsiteX57" fmla="*/ 1078706 w 1193006"/>
                <a:gd name="connsiteY57" fmla="*/ 1454943 h 1671637"/>
                <a:gd name="connsiteX58" fmla="*/ 1097756 w 1193006"/>
                <a:gd name="connsiteY58" fmla="*/ 1502568 h 1671637"/>
                <a:gd name="connsiteX59" fmla="*/ 1107282 w 1193006"/>
                <a:gd name="connsiteY59" fmla="*/ 1559719 h 1671637"/>
                <a:gd name="connsiteX60" fmla="*/ 1047750 w 1193006"/>
                <a:gd name="connsiteY60" fmla="*/ 1564481 h 1671637"/>
                <a:gd name="connsiteX61" fmla="*/ 1021556 w 1193006"/>
                <a:gd name="connsiteY61" fmla="*/ 1571625 h 1671637"/>
                <a:gd name="connsiteX62" fmla="*/ 1004887 w 1193006"/>
                <a:gd name="connsiteY62" fmla="*/ 1595437 h 1671637"/>
                <a:gd name="connsiteX63" fmla="*/ 1052512 w 1193006"/>
                <a:gd name="connsiteY63" fmla="*/ 1638300 h 1671637"/>
                <a:gd name="connsiteX64" fmla="*/ 1131094 w 1193006"/>
                <a:gd name="connsiteY64" fmla="*/ 1662112 h 1671637"/>
                <a:gd name="connsiteX65" fmla="*/ 1193006 w 1193006"/>
                <a:gd name="connsiteY65" fmla="*/ 1671637 h 1671637"/>
                <a:gd name="connsiteX0" fmla="*/ 57150 w 1193006"/>
                <a:gd name="connsiteY0" fmla="*/ 0 h 1671637"/>
                <a:gd name="connsiteX1" fmla="*/ 4762 w 1193006"/>
                <a:gd name="connsiteY1" fmla="*/ 23812 h 1671637"/>
                <a:gd name="connsiteX2" fmla="*/ 0 w 1193006"/>
                <a:gd name="connsiteY2" fmla="*/ 57150 h 1671637"/>
                <a:gd name="connsiteX3" fmla="*/ 38100 w 1193006"/>
                <a:gd name="connsiteY3" fmla="*/ 119062 h 1671637"/>
                <a:gd name="connsiteX4" fmla="*/ 71437 w 1193006"/>
                <a:gd name="connsiteY4" fmla="*/ 100012 h 1671637"/>
                <a:gd name="connsiteX5" fmla="*/ 104775 w 1193006"/>
                <a:gd name="connsiteY5" fmla="*/ 85725 h 1671637"/>
                <a:gd name="connsiteX6" fmla="*/ 157162 w 1193006"/>
                <a:gd name="connsiteY6" fmla="*/ 119062 h 1671637"/>
                <a:gd name="connsiteX7" fmla="*/ 190500 w 1193006"/>
                <a:gd name="connsiteY7" fmla="*/ 152400 h 1671637"/>
                <a:gd name="connsiteX8" fmla="*/ 190500 w 1193006"/>
                <a:gd name="connsiteY8" fmla="*/ 204787 h 1671637"/>
                <a:gd name="connsiteX9" fmla="*/ 185737 w 1193006"/>
                <a:gd name="connsiteY9" fmla="*/ 261937 h 1671637"/>
                <a:gd name="connsiteX10" fmla="*/ 190500 w 1193006"/>
                <a:gd name="connsiteY10" fmla="*/ 323850 h 1671637"/>
                <a:gd name="connsiteX11" fmla="*/ 252412 w 1193006"/>
                <a:gd name="connsiteY11" fmla="*/ 361950 h 1671637"/>
                <a:gd name="connsiteX12" fmla="*/ 319087 w 1193006"/>
                <a:gd name="connsiteY12" fmla="*/ 376237 h 1671637"/>
                <a:gd name="connsiteX13" fmla="*/ 323850 w 1193006"/>
                <a:gd name="connsiteY13" fmla="*/ 414337 h 1671637"/>
                <a:gd name="connsiteX14" fmla="*/ 280987 w 1193006"/>
                <a:gd name="connsiteY14" fmla="*/ 433387 h 1671637"/>
                <a:gd name="connsiteX15" fmla="*/ 214312 w 1193006"/>
                <a:gd name="connsiteY15" fmla="*/ 447675 h 1671637"/>
                <a:gd name="connsiteX16" fmla="*/ 185737 w 1193006"/>
                <a:gd name="connsiteY16" fmla="*/ 461962 h 1671637"/>
                <a:gd name="connsiteX17" fmla="*/ 190500 w 1193006"/>
                <a:gd name="connsiteY17" fmla="*/ 481012 h 1671637"/>
                <a:gd name="connsiteX18" fmla="*/ 223837 w 1193006"/>
                <a:gd name="connsiteY18" fmla="*/ 509587 h 1671637"/>
                <a:gd name="connsiteX19" fmla="*/ 257175 w 1193006"/>
                <a:gd name="connsiteY19" fmla="*/ 552450 h 1671637"/>
                <a:gd name="connsiteX20" fmla="*/ 285750 w 1193006"/>
                <a:gd name="connsiteY20" fmla="*/ 628650 h 1671637"/>
                <a:gd name="connsiteX21" fmla="*/ 328612 w 1193006"/>
                <a:gd name="connsiteY21" fmla="*/ 642937 h 1671637"/>
                <a:gd name="connsiteX22" fmla="*/ 373857 w 1193006"/>
                <a:gd name="connsiteY22" fmla="*/ 628649 h 1671637"/>
                <a:gd name="connsiteX23" fmla="*/ 381000 w 1193006"/>
                <a:gd name="connsiteY23" fmla="*/ 685800 h 1671637"/>
                <a:gd name="connsiteX24" fmla="*/ 404812 w 1193006"/>
                <a:gd name="connsiteY24" fmla="*/ 790575 h 1671637"/>
                <a:gd name="connsiteX25" fmla="*/ 376237 w 1193006"/>
                <a:gd name="connsiteY25" fmla="*/ 852487 h 1671637"/>
                <a:gd name="connsiteX26" fmla="*/ 361950 w 1193006"/>
                <a:gd name="connsiteY26" fmla="*/ 914400 h 1671637"/>
                <a:gd name="connsiteX27" fmla="*/ 376237 w 1193006"/>
                <a:gd name="connsiteY27" fmla="*/ 981075 h 1671637"/>
                <a:gd name="connsiteX28" fmla="*/ 409575 w 1193006"/>
                <a:gd name="connsiteY28" fmla="*/ 1038225 h 1671637"/>
                <a:gd name="connsiteX29" fmla="*/ 457200 w 1193006"/>
                <a:gd name="connsiteY29" fmla="*/ 1052512 h 1671637"/>
                <a:gd name="connsiteX30" fmla="*/ 481012 w 1193006"/>
                <a:gd name="connsiteY30" fmla="*/ 1014412 h 1671637"/>
                <a:gd name="connsiteX31" fmla="*/ 481013 w 1193006"/>
                <a:gd name="connsiteY31" fmla="*/ 983456 h 1671637"/>
                <a:gd name="connsiteX32" fmla="*/ 504825 w 1193006"/>
                <a:gd name="connsiteY32" fmla="*/ 966787 h 1671637"/>
                <a:gd name="connsiteX33" fmla="*/ 547687 w 1193006"/>
                <a:gd name="connsiteY33" fmla="*/ 976312 h 1671637"/>
                <a:gd name="connsiteX34" fmla="*/ 552450 w 1193006"/>
                <a:gd name="connsiteY34" fmla="*/ 1033462 h 1671637"/>
                <a:gd name="connsiteX35" fmla="*/ 566737 w 1193006"/>
                <a:gd name="connsiteY35" fmla="*/ 1095375 h 1671637"/>
                <a:gd name="connsiteX36" fmla="*/ 528637 w 1193006"/>
                <a:gd name="connsiteY36" fmla="*/ 1104900 h 1671637"/>
                <a:gd name="connsiteX37" fmla="*/ 476250 w 1193006"/>
                <a:gd name="connsiteY37" fmla="*/ 1100137 h 1671637"/>
                <a:gd name="connsiteX38" fmla="*/ 423862 w 1193006"/>
                <a:gd name="connsiteY38" fmla="*/ 1095375 h 1671637"/>
                <a:gd name="connsiteX39" fmla="*/ 378618 w 1193006"/>
                <a:gd name="connsiteY39" fmla="*/ 1090612 h 1671637"/>
                <a:gd name="connsiteX40" fmla="*/ 428625 w 1193006"/>
                <a:gd name="connsiteY40" fmla="*/ 1138237 h 1671637"/>
                <a:gd name="connsiteX41" fmla="*/ 531018 w 1193006"/>
                <a:gd name="connsiteY41" fmla="*/ 1181100 h 1671637"/>
                <a:gd name="connsiteX42" fmla="*/ 623887 w 1193006"/>
                <a:gd name="connsiteY42" fmla="*/ 1235868 h 1671637"/>
                <a:gd name="connsiteX43" fmla="*/ 690562 w 1193006"/>
                <a:gd name="connsiteY43" fmla="*/ 1309687 h 1671637"/>
                <a:gd name="connsiteX44" fmla="*/ 781050 w 1193006"/>
                <a:gd name="connsiteY44" fmla="*/ 1362075 h 1671637"/>
                <a:gd name="connsiteX45" fmla="*/ 826293 w 1193006"/>
                <a:gd name="connsiteY45" fmla="*/ 1395412 h 1671637"/>
                <a:gd name="connsiteX46" fmla="*/ 850105 w 1193006"/>
                <a:gd name="connsiteY46" fmla="*/ 1404938 h 1671637"/>
                <a:gd name="connsiteX47" fmla="*/ 890587 w 1193006"/>
                <a:gd name="connsiteY47" fmla="*/ 1409700 h 1671637"/>
                <a:gd name="connsiteX48" fmla="*/ 921544 w 1193006"/>
                <a:gd name="connsiteY48" fmla="*/ 1390650 h 1671637"/>
                <a:gd name="connsiteX49" fmla="*/ 966787 w 1193006"/>
                <a:gd name="connsiteY49" fmla="*/ 1381125 h 1671637"/>
                <a:gd name="connsiteX50" fmla="*/ 969168 w 1193006"/>
                <a:gd name="connsiteY50" fmla="*/ 1412081 h 1671637"/>
                <a:gd name="connsiteX51" fmla="*/ 952500 w 1193006"/>
                <a:gd name="connsiteY51" fmla="*/ 1428750 h 1671637"/>
                <a:gd name="connsiteX52" fmla="*/ 928687 w 1193006"/>
                <a:gd name="connsiteY52" fmla="*/ 1485900 h 1671637"/>
                <a:gd name="connsiteX53" fmla="*/ 935831 w 1193006"/>
                <a:gd name="connsiteY53" fmla="*/ 1512093 h 1671637"/>
                <a:gd name="connsiteX54" fmla="*/ 985837 w 1193006"/>
                <a:gd name="connsiteY54" fmla="*/ 1519237 h 1671637"/>
                <a:gd name="connsiteX55" fmla="*/ 1031081 w 1193006"/>
                <a:gd name="connsiteY55" fmla="*/ 1481137 h 1671637"/>
                <a:gd name="connsiteX56" fmla="*/ 1050131 w 1193006"/>
                <a:gd name="connsiteY56" fmla="*/ 1464468 h 1671637"/>
                <a:gd name="connsiteX57" fmla="*/ 1078706 w 1193006"/>
                <a:gd name="connsiteY57" fmla="*/ 1454943 h 1671637"/>
                <a:gd name="connsiteX58" fmla="*/ 1097756 w 1193006"/>
                <a:gd name="connsiteY58" fmla="*/ 1502568 h 1671637"/>
                <a:gd name="connsiteX59" fmla="*/ 1107282 w 1193006"/>
                <a:gd name="connsiteY59" fmla="*/ 1559719 h 1671637"/>
                <a:gd name="connsiteX60" fmla="*/ 1047750 w 1193006"/>
                <a:gd name="connsiteY60" fmla="*/ 1564481 h 1671637"/>
                <a:gd name="connsiteX61" fmla="*/ 1021556 w 1193006"/>
                <a:gd name="connsiteY61" fmla="*/ 1571625 h 1671637"/>
                <a:gd name="connsiteX62" fmla="*/ 1004887 w 1193006"/>
                <a:gd name="connsiteY62" fmla="*/ 1595437 h 1671637"/>
                <a:gd name="connsiteX63" fmla="*/ 1052512 w 1193006"/>
                <a:gd name="connsiteY63" fmla="*/ 1638300 h 1671637"/>
                <a:gd name="connsiteX64" fmla="*/ 1131094 w 1193006"/>
                <a:gd name="connsiteY64" fmla="*/ 1662112 h 1671637"/>
                <a:gd name="connsiteX65" fmla="*/ 1193006 w 1193006"/>
                <a:gd name="connsiteY65" fmla="*/ 1671637 h 1671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1193006" h="1671637">
                  <a:moveTo>
                    <a:pt x="57150" y="0"/>
                  </a:moveTo>
                  <a:lnTo>
                    <a:pt x="4762" y="23812"/>
                  </a:lnTo>
                  <a:lnTo>
                    <a:pt x="0" y="57150"/>
                  </a:lnTo>
                  <a:lnTo>
                    <a:pt x="38100" y="119062"/>
                  </a:lnTo>
                  <a:lnTo>
                    <a:pt x="71437" y="100012"/>
                  </a:lnTo>
                  <a:lnTo>
                    <a:pt x="104775" y="85725"/>
                  </a:lnTo>
                  <a:lnTo>
                    <a:pt x="157162" y="119062"/>
                  </a:lnTo>
                  <a:lnTo>
                    <a:pt x="190500" y="152400"/>
                  </a:lnTo>
                  <a:lnTo>
                    <a:pt x="190500" y="204787"/>
                  </a:lnTo>
                  <a:lnTo>
                    <a:pt x="185737" y="261937"/>
                  </a:lnTo>
                  <a:lnTo>
                    <a:pt x="190500" y="323850"/>
                  </a:lnTo>
                  <a:lnTo>
                    <a:pt x="252412" y="361950"/>
                  </a:lnTo>
                  <a:lnTo>
                    <a:pt x="319087" y="376237"/>
                  </a:lnTo>
                  <a:lnTo>
                    <a:pt x="323850" y="414337"/>
                  </a:lnTo>
                  <a:lnTo>
                    <a:pt x="280987" y="433387"/>
                  </a:lnTo>
                  <a:lnTo>
                    <a:pt x="214312" y="447675"/>
                  </a:lnTo>
                  <a:lnTo>
                    <a:pt x="185737" y="461962"/>
                  </a:lnTo>
                  <a:lnTo>
                    <a:pt x="190500" y="481012"/>
                  </a:lnTo>
                  <a:lnTo>
                    <a:pt x="223837" y="509587"/>
                  </a:lnTo>
                  <a:lnTo>
                    <a:pt x="257175" y="552450"/>
                  </a:lnTo>
                  <a:lnTo>
                    <a:pt x="285750" y="628650"/>
                  </a:lnTo>
                  <a:lnTo>
                    <a:pt x="328612" y="642937"/>
                  </a:lnTo>
                  <a:lnTo>
                    <a:pt x="373857" y="628649"/>
                  </a:lnTo>
                  <a:lnTo>
                    <a:pt x="381000" y="685800"/>
                  </a:lnTo>
                  <a:lnTo>
                    <a:pt x="404812" y="790575"/>
                  </a:lnTo>
                  <a:lnTo>
                    <a:pt x="376237" y="852487"/>
                  </a:lnTo>
                  <a:lnTo>
                    <a:pt x="361950" y="914400"/>
                  </a:lnTo>
                  <a:lnTo>
                    <a:pt x="376237" y="981075"/>
                  </a:lnTo>
                  <a:lnTo>
                    <a:pt x="409575" y="1038225"/>
                  </a:lnTo>
                  <a:lnTo>
                    <a:pt x="457200" y="1052512"/>
                  </a:lnTo>
                  <a:lnTo>
                    <a:pt x="481012" y="1014412"/>
                  </a:lnTo>
                  <a:cubicBezTo>
                    <a:pt x="488950" y="1004887"/>
                    <a:pt x="477044" y="991394"/>
                    <a:pt x="481013" y="983456"/>
                  </a:cubicBezTo>
                  <a:cubicBezTo>
                    <a:pt x="484982" y="975519"/>
                    <a:pt x="493713" y="967978"/>
                    <a:pt x="504825" y="966787"/>
                  </a:cubicBezTo>
                  <a:cubicBezTo>
                    <a:pt x="515937" y="965596"/>
                    <a:pt x="539750" y="965200"/>
                    <a:pt x="547687" y="976312"/>
                  </a:cubicBezTo>
                  <a:cubicBezTo>
                    <a:pt x="555625" y="987425"/>
                    <a:pt x="545306" y="1016000"/>
                    <a:pt x="552450" y="1033462"/>
                  </a:cubicBezTo>
                  <a:lnTo>
                    <a:pt x="566737" y="1095375"/>
                  </a:lnTo>
                  <a:cubicBezTo>
                    <a:pt x="555625" y="1094581"/>
                    <a:pt x="539749" y="1105694"/>
                    <a:pt x="528637" y="1104900"/>
                  </a:cubicBezTo>
                  <a:lnTo>
                    <a:pt x="476250" y="1100137"/>
                  </a:lnTo>
                  <a:lnTo>
                    <a:pt x="423862" y="1095375"/>
                  </a:lnTo>
                  <a:cubicBezTo>
                    <a:pt x="424656" y="1100137"/>
                    <a:pt x="377824" y="1085850"/>
                    <a:pt x="378618" y="1090612"/>
                  </a:cubicBezTo>
                  <a:lnTo>
                    <a:pt x="428625" y="1138237"/>
                  </a:lnTo>
                  <a:lnTo>
                    <a:pt x="531018" y="1181100"/>
                  </a:lnTo>
                  <a:lnTo>
                    <a:pt x="623887" y="1235868"/>
                  </a:lnTo>
                  <a:lnTo>
                    <a:pt x="690562" y="1309687"/>
                  </a:lnTo>
                  <a:lnTo>
                    <a:pt x="781050" y="1362075"/>
                  </a:lnTo>
                  <a:lnTo>
                    <a:pt x="826293" y="1395412"/>
                  </a:lnTo>
                  <a:cubicBezTo>
                    <a:pt x="828674" y="1394619"/>
                    <a:pt x="847724" y="1405731"/>
                    <a:pt x="850105" y="1404938"/>
                  </a:cubicBezTo>
                  <a:lnTo>
                    <a:pt x="890587" y="1409700"/>
                  </a:lnTo>
                  <a:lnTo>
                    <a:pt x="921544" y="1390650"/>
                  </a:lnTo>
                  <a:cubicBezTo>
                    <a:pt x="924719" y="1396206"/>
                    <a:pt x="963612" y="1375569"/>
                    <a:pt x="966787" y="1381125"/>
                  </a:cubicBezTo>
                  <a:cubicBezTo>
                    <a:pt x="964406" y="1388269"/>
                    <a:pt x="971549" y="1404937"/>
                    <a:pt x="969168" y="1412081"/>
                  </a:cubicBezTo>
                  <a:lnTo>
                    <a:pt x="952500" y="1428750"/>
                  </a:lnTo>
                  <a:lnTo>
                    <a:pt x="928687" y="1485900"/>
                  </a:lnTo>
                  <a:cubicBezTo>
                    <a:pt x="937418" y="1490662"/>
                    <a:pt x="927100" y="1507331"/>
                    <a:pt x="935831" y="1512093"/>
                  </a:cubicBezTo>
                  <a:lnTo>
                    <a:pt x="985837" y="1519237"/>
                  </a:lnTo>
                  <a:lnTo>
                    <a:pt x="1031081" y="1481137"/>
                  </a:lnTo>
                  <a:cubicBezTo>
                    <a:pt x="1042987" y="1472009"/>
                    <a:pt x="1042194" y="1468834"/>
                    <a:pt x="1050131" y="1464468"/>
                  </a:cubicBezTo>
                  <a:cubicBezTo>
                    <a:pt x="1058068" y="1460102"/>
                    <a:pt x="1073150" y="1450974"/>
                    <a:pt x="1078706" y="1454943"/>
                  </a:cubicBezTo>
                  <a:cubicBezTo>
                    <a:pt x="1080293" y="1466056"/>
                    <a:pt x="1096169" y="1491455"/>
                    <a:pt x="1097756" y="1502568"/>
                  </a:cubicBezTo>
                  <a:lnTo>
                    <a:pt x="1107282" y="1559719"/>
                  </a:lnTo>
                  <a:cubicBezTo>
                    <a:pt x="1089819" y="1560513"/>
                    <a:pt x="1065213" y="1563687"/>
                    <a:pt x="1047750" y="1564481"/>
                  </a:cubicBezTo>
                  <a:lnTo>
                    <a:pt x="1021556" y="1571625"/>
                  </a:lnTo>
                  <a:lnTo>
                    <a:pt x="1004887" y="1595437"/>
                  </a:lnTo>
                  <a:lnTo>
                    <a:pt x="1052512" y="1638300"/>
                  </a:lnTo>
                  <a:lnTo>
                    <a:pt x="1131094" y="1662112"/>
                  </a:lnTo>
                  <a:lnTo>
                    <a:pt x="1193006" y="1671637"/>
                  </a:lnTo>
                </a:path>
              </a:pathLst>
            </a:custGeom>
            <a:noFill/>
            <a:ln w="12700">
              <a:solidFill>
                <a:srgbClr val="3399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3" name="Freeform 22"/>
            <p:cNvSpPr/>
            <p:nvPr/>
          </p:nvSpPr>
          <p:spPr>
            <a:xfrm>
              <a:off x="2231671" y="2072214"/>
              <a:ext cx="552449" cy="998697"/>
            </a:xfrm>
            <a:custGeom>
              <a:avLst/>
              <a:gdLst>
                <a:gd name="connsiteX0" fmla="*/ 809625 w 809625"/>
                <a:gd name="connsiteY0" fmla="*/ 0 h 561975"/>
                <a:gd name="connsiteX1" fmla="*/ 752475 w 809625"/>
                <a:gd name="connsiteY1" fmla="*/ 76200 h 561975"/>
                <a:gd name="connsiteX2" fmla="*/ 676275 w 809625"/>
                <a:gd name="connsiteY2" fmla="*/ 166688 h 561975"/>
                <a:gd name="connsiteX3" fmla="*/ 604837 w 809625"/>
                <a:gd name="connsiteY3" fmla="*/ 190500 h 561975"/>
                <a:gd name="connsiteX4" fmla="*/ 519112 w 809625"/>
                <a:gd name="connsiteY4" fmla="*/ 200025 h 561975"/>
                <a:gd name="connsiteX5" fmla="*/ 409575 w 809625"/>
                <a:gd name="connsiteY5" fmla="*/ 276225 h 561975"/>
                <a:gd name="connsiteX6" fmla="*/ 261937 w 809625"/>
                <a:gd name="connsiteY6" fmla="*/ 347663 h 561975"/>
                <a:gd name="connsiteX7" fmla="*/ 204787 w 809625"/>
                <a:gd name="connsiteY7" fmla="*/ 414338 h 561975"/>
                <a:gd name="connsiteX8" fmla="*/ 142875 w 809625"/>
                <a:gd name="connsiteY8" fmla="*/ 481013 h 561975"/>
                <a:gd name="connsiteX9" fmla="*/ 0 w 809625"/>
                <a:gd name="connsiteY9" fmla="*/ 561975 h 561975"/>
                <a:gd name="connsiteX0" fmla="*/ 809625 w 809625"/>
                <a:gd name="connsiteY0" fmla="*/ 0 h 561975"/>
                <a:gd name="connsiteX1" fmla="*/ 752475 w 809625"/>
                <a:gd name="connsiteY1" fmla="*/ 76200 h 561975"/>
                <a:gd name="connsiteX2" fmla="*/ 676275 w 809625"/>
                <a:gd name="connsiteY2" fmla="*/ 166688 h 561975"/>
                <a:gd name="connsiteX3" fmla="*/ 604837 w 809625"/>
                <a:gd name="connsiteY3" fmla="*/ 190500 h 561975"/>
                <a:gd name="connsiteX4" fmla="*/ 619654 w 809625"/>
                <a:gd name="connsiteY4" fmla="*/ 451380 h 561975"/>
                <a:gd name="connsiteX5" fmla="*/ 409575 w 809625"/>
                <a:gd name="connsiteY5" fmla="*/ 276225 h 561975"/>
                <a:gd name="connsiteX6" fmla="*/ 261937 w 809625"/>
                <a:gd name="connsiteY6" fmla="*/ 347663 h 561975"/>
                <a:gd name="connsiteX7" fmla="*/ 204787 w 809625"/>
                <a:gd name="connsiteY7" fmla="*/ 414338 h 561975"/>
                <a:gd name="connsiteX8" fmla="*/ 142875 w 809625"/>
                <a:gd name="connsiteY8" fmla="*/ 481013 h 561975"/>
                <a:gd name="connsiteX9" fmla="*/ 0 w 809625"/>
                <a:gd name="connsiteY9" fmla="*/ 561975 h 561975"/>
                <a:gd name="connsiteX0" fmla="*/ 809625 w 809625"/>
                <a:gd name="connsiteY0" fmla="*/ 0 h 561975"/>
                <a:gd name="connsiteX1" fmla="*/ 752475 w 809625"/>
                <a:gd name="connsiteY1" fmla="*/ 76200 h 561975"/>
                <a:gd name="connsiteX2" fmla="*/ 676275 w 809625"/>
                <a:gd name="connsiteY2" fmla="*/ 166688 h 561975"/>
                <a:gd name="connsiteX3" fmla="*/ 697442 w 809625"/>
                <a:gd name="connsiteY3" fmla="*/ 336020 h 561975"/>
                <a:gd name="connsiteX4" fmla="*/ 619654 w 809625"/>
                <a:gd name="connsiteY4" fmla="*/ 451380 h 561975"/>
                <a:gd name="connsiteX5" fmla="*/ 409575 w 809625"/>
                <a:gd name="connsiteY5" fmla="*/ 276225 h 561975"/>
                <a:gd name="connsiteX6" fmla="*/ 261937 w 809625"/>
                <a:gd name="connsiteY6" fmla="*/ 347663 h 561975"/>
                <a:gd name="connsiteX7" fmla="*/ 204787 w 809625"/>
                <a:gd name="connsiteY7" fmla="*/ 414338 h 561975"/>
                <a:gd name="connsiteX8" fmla="*/ 142875 w 809625"/>
                <a:gd name="connsiteY8" fmla="*/ 481013 h 561975"/>
                <a:gd name="connsiteX9" fmla="*/ 0 w 809625"/>
                <a:gd name="connsiteY9" fmla="*/ 561975 h 561975"/>
                <a:gd name="connsiteX0" fmla="*/ 809625 w 809625"/>
                <a:gd name="connsiteY0" fmla="*/ 0 h 561975"/>
                <a:gd name="connsiteX1" fmla="*/ 752475 w 809625"/>
                <a:gd name="connsiteY1" fmla="*/ 76200 h 561975"/>
                <a:gd name="connsiteX2" fmla="*/ 787399 w 809625"/>
                <a:gd name="connsiteY2" fmla="*/ 269875 h 561975"/>
                <a:gd name="connsiteX3" fmla="*/ 697442 w 809625"/>
                <a:gd name="connsiteY3" fmla="*/ 336020 h 561975"/>
                <a:gd name="connsiteX4" fmla="*/ 619654 w 809625"/>
                <a:gd name="connsiteY4" fmla="*/ 451380 h 561975"/>
                <a:gd name="connsiteX5" fmla="*/ 409575 w 809625"/>
                <a:gd name="connsiteY5" fmla="*/ 276225 h 561975"/>
                <a:gd name="connsiteX6" fmla="*/ 261937 w 809625"/>
                <a:gd name="connsiteY6" fmla="*/ 347663 h 561975"/>
                <a:gd name="connsiteX7" fmla="*/ 204787 w 809625"/>
                <a:gd name="connsiteY7" fmla="*/ 414338 h 561975"/>
                <a:gd name="connsiteX8" fmla="*/ 142875 w 809625"/>
                <a:gd name="connsiteY8" fmla="*/ 481013 h 561975"/>
                <a:gd name="connsiteX9" fmla="*/ 0 w 809625"/>
                <a:gd name="connsiteY9" fmla="*/ 561975 h 561975"/>
                <a:gd name="connsiteX0" fmla="*/ 809625 w 809625"/>
                <a:gd name="connsiteY0" fmla="*/ 0 h 591078"/>
                <a:gd name="connsiteX1" fmla="*/ 752475 w 809625"/>
                <a:gd name="connsiteY1" fmla="*/ 76200 h 591078"/>
                <a:gd name="connsiteX2" fmla="*/ 787399 w 809625"/>
                <a:gd name="connsiteY2" fmla="*/ 269875 h 591078"/>
                <a:gd name="connsiteX3" fmla="*/ 697442 w 809625"/>
                <a:gd name="connsiteY3" fmla="*/ 336020 h 591078"/>
                <a:gd name="connsiteX4" fmla="*/ 619654 w 809625"/>
                <a:gd name="connsiteY4" fmla="*/ 451380 h 591078"/>
                <a:gd name="connsiteX5" fmla="*/ 581554 w 809625"/>
                <a:gd name="connsiteY5" fmla="*/ 591078 h 591078"/>
                <a:gd name="connsiteX6" fmla="*/ 261937 w 809625"/>
                <a:gd name="connsiteY6" fmla="*/ 347663 h 591078"/>
                <a:gd name="connsiteX7" fmla="*/ 204787 w 809625"/>
                <a:gd name="connsiteY7" fmla="*/ 414338 h 591078"/>
                <a:gd name="connsiteX8" fmla="*/ 142875 w 809625"/>
                <a:gd name="connsiteY8" fmla="*/ 481013 h 591078"/>
                <a:gd name="connsiteX9" fmla="*/ 0 w 809625"/>
                <a:gd name="connsiteY9" fmla="*/ 561975 h 591078"/>
                <a:gd name="connsiteX0" fmla="*/ 809625 w 809625"/>
                <a:gd name="connsiteY0" fmla="*/ 0 h 731308"/>
                <a:gd name="connsiteX1" fmla="*/ 752475 w 809625"/>
                <a:gd name="connsiteY1" fmla="*/ 76200 h 731308"/>
                <a:gd name="connsiteX2" fmla="*/ 787399 w 809625"/>
                <a:gd name="connsiteY2" fmla="*/ 269875 h 731308"/>
                <a:gd name="connsiteX3" fmla="*/ 697442 w 809625"/>
                <a:gd name="connsiteY3" fmla="*/ 336020 h 731308"/>
                <a:gd name="connsiteX4" fmla="*/ 619654 w 809625"/>
                <a:gd name="connsiteY4" fmla="*/ 451380 h 731308"/>
                <a:gd name="connsiteX5" fmla="*/ 581554 w 809625"/>
                <a:gd name="connsiteY5" fmla="*/ 591078 h 731308"/>
                <a:gd name="connsiteX6" fmla="*/ 470958 w 809625"/>
                <a:gd name="connsiteY6" fmla="*/ 731308 h 731308"/>
                <a:gd name="connsiteX7" fmla="*/ 204787 w 809625"/>
                <a:gd name="connsiteY7" fmla="*/ 414338 h 731308"/>
                <a:gd name="connsiteX8" fmla="*/ 142875 w 809625"/>
                <a:gd name="connsiteY8" fmla="*/ 481013 h 731308"/>
                <a:gd name="connsiteX9" fmla="*/ 0 w 809625"/>
                <a:gd name="connsiteY9" fmla="*/ 561975 h 731308"/>
                <a:gd name="connsiteX0" fmla="*/ 809625 w 809625"/>
                <a:gd name="connsiteY0" fmla="*/ 0 h 848255"/>
                <a:gd name="connsiteX1" fmla="*/ 752475 w 809625"/>
                <a:gd name="connsiteY1" fmla="*/ 76200 h 848255"/>
                <a:gd name="connsiteX2" fmla="*/ 787399 w 809625"/>
                <a:gd name="connsiteY2" fmla="*/ 269875 h 848255"/>
                <a:gd name="connsiteX3" fmla="*/ 697442 w 809625"/>
                <a:gd name="connsiteY3" fmla="*/ 336020 h 848255"/>
                <a:gd name="connsiteX4" fmla="*/ 619654 w 809625"/>
                <a:gd name="connsiteY4" fmla="*/ 451380 h 848255"/>
                <a:gd name="connsiteX5" fmla="*/ 581554 w 809625"/>
                <a:gd name="connsiteY5" fmla="*/ 591078 h 848255"/>
                <a:gd name="connsiteX6" fmla="*/ 470958 w 809625"/>
                <a:gd name="connsiteY6" fmla="*/ 731308 h 848255"/>
                <a:gd name="connsiteX7" fmla="*/ 442911 w 809625"/>
                <a:gd name="connsiteY7" fmla="*/ 848255 h 848255"/>
                <a:gd name="connsiteX8" fmla="*/ 142875 w 809625"/>
                <a:gd name="connsiteY8" fmla="*/ 481013 h 848255"/>
                <a:gd name="connsiteX9" fmla="*/ 0 w 809625"/>
                <a:gd name="connsiteY9" fmla="*/ 561975 h 848255"/>
                <a:gd name="connsiteX0" fmla="*/ 809625 w 809625"/>
                <a:gd name="connsiteY0" fmla="*/ 0 h 930804"/>
                <a:gd name="connsiteX1" fmla="*/ 752475 w 809625"/>
                <a:gd name="connsiteY1" fmla="*/ 76200 h 930804"/>
                <a:gd name="connsiteX2" fmla="*/ 787399 w 809625"/>
                <a:gd name="connsiteY2" fmla="*/ 269875 h 930804"/>
                <a:gd name="connsiteX3" fmla="*/ 697442 w 809625"/>
                <a:gd name="connsiteY3" fmla="*/ 336020 h 930804"/>
                <a:gd name="connsiteX4" fmla="*/ 619654 w 809625"/>
                <a:gd name="connsiteY4" fmla="*/ 451380 h 930804"/>
                <a:gd name="connsiteX5" fmla="*/ 581554 w 809625"/>
                <a:gd name="connsiteY5" fmla="*/ 591078 h 930804"/>
                <a:gd name="connsiteX6" fmla="*/ 470958 w 809625"/>
                <a:gd name="connsiteY6" fmla="*/ 731308 h 930804"/>
                <a:gd name="connsiteX7" fmla="*/ 442911 w 809625"/>
                <a:gd name="connsiteY7" fmla="*/ 848255 h 930804"/>
                <a:gd name="connsiteX8" fmla="*/ 399520 w 809625"/>
                <a:gd name="connsiteY8" fmla="*/ 930804 h 930804"/>
                <a:gd name="connsiteX9" fmla="*/ 0 w 809625"/>
                <a:gd name="connsiteY9" fmla="*/ 561975 h 930804"/>
                <a:gd name="connsiteX0" fmla="*/ 613833 w 613833"/>
                <a:gd name="connsiteY0" fmla="*/ 0 h 1109663"/>
                <a:gd name="connsiteX1" fmla="*/ 556683 w 613833"/>
                <a:gd name="connsiteY1" fmla="*/ 76200 h 1109663"/>
                <a:gd name="connsiteX2" fmla="*/ 591607 w 613833"/>
                <a:gd name="connsiteY2" fmla="*/ 269875 h 1109663"/>
                <a:gd name="connsiteX3" fmla="*/ 501650 w 613833"/>
                <a:gd name="connsiteY3" fmla="*/ 336020 h 1109663"/>
                <a:gd name="connsiteX4" fmla="*/ 423862 w 613833"/>
                <a:gd name="connsiteY4" fmla="*/ 451380 h 1109663"/>
                <a:gd name="connsiteX5" fmla="*/ 385762 w 613833"/>
                <a:gd name="connsiteY5" fmla="*/ 591078 h 1109663"/>
                <a:gd name="connsiteX6" fmla="*/ 275166 w 613833"/>
                <a:gd name="connsiteY6" fmla="*/ 731308 h 1109663"/>
                <a:gd name="connsiteX7" fmla="*/ 247119 w 613833"/>
                <a:gd name="connsiteY7" fmla="*/ 848255 h 1109663"/>
                <a:gd name="connsiteX8" fmla="*/ 203728 w 613833"/>
                <a:gd name="connsiteY8" fmla="*/ 930804 h 1109663"/>
                <a:gd name="connsiteX9" fmla="*/ 0 w 613833"/>
                <a:gd name="connsiteY9" fmla="*/ 1109663 h 11096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13833" h="1109663">
                  <a:moveTo>
                    <a:pt x="613833" y="0"/>
                  </a:moveTo>
                  <a:lnTo>
                    <a:pt x="556683" y="76200"/>
                  </a:lnTo>
                  <a:lnTo>
                    <a:pt x="591607" y="269875"/>
                  </a:lnTo>
                  <a:lnTo>
                    <a:pt x="501650" y="336020"/>
                  </a:lnTo>
                  <a:lnTo>
                    <a:pt x="423862" y="451380"/>
                  </a:lnTo>
                  <a:lnTo>
                    <a:pt x="385762" y="591078"/>
                  </a:lnTo>
                  <a:lnTo>
                    <a:pt x="275166" y="731308"/>
                  </a:lnTo>
                  <a:lnTo>
                    <a:pt x="247119" y="848255"/>
                  </a:lnTo>
                  <a:lnTo>
                    <a:pt x="203728" y="930804"/>
                  </a:lnTo>
                  <a:lnTo>
                    <a:pt x="0" y="1109663"/>
                  </a:lnTo>
                </a:path>
              </a:pathLst>
            </a:custGeom>
            <a:noFill/>
            <a:ln w="12700">
              <a:solidFill>
                <a:srgbClr val="3399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4" name="Freeform 23"/>
            <p:cNvSpPr/>
            <p:nvPr/>
          </p:nvSpPr>
          <p:spPr>
            <a:xfrm>
              <a:off x="2745545" y="2310100"/>
              <a:ext cx="321469" cy="619363"/>
            </a:xfrm>
            <a:custGeom>
              <a:avLst/>
              <a:gdLst>
                <a:gd name="connsiteX0" fmla="*/ 347663 w 347663"/>
                <a:gd name="connsiteY0" fmla="*/ 0 h 681037"/>
                <a:gd name="connsiteX1" fmla="*/ 323850 w 347663"/>
                <a:gd name="connsiteY1" fmla="*/ 76200 h 681037"/>
                <a:gd name="connsiteX2" fmla="*/ 285750 w 347663"/>
                <a:gd name="connsiteY2" fmla="*/ 95250 h 681037"/>
                <a:gd name="connsiteX3" fmla="*/ 266700 w 347663"/>
                <a:gd name="connsiteY3" fmla="*/ 157162 h 681037"/>
                <a:gd name="connsiteX4" fmla="*/ 214313 w 347663"/>
                <a:gd name="connsiteY4" fmla="*/ 238125 h 681037"/>
                <a:gd name="connsiteX5" fmla="*/ 152400 w 347663"/>
                <a:gd name="connsiteY5" fmla="*/ 271462 h 681037"/>
                <a:gd name="connsiteX6" fmla="*/ 133350 w 347663"/>
                <a:gd name="connsiteY6" fmla="*/ 319087 h 681037"/>
                <a:gd name="connsiteX7" fmla="*/ 161925 w 347663"/>
                <a:gd name="connsiteY7" fmla="*/ 376237 h 681037"/>
                <a:gd name="connsiteX8" fmla="*/ 138113 w 347663"/>
                <a:gd name="connsiteY8" fmla="*/ 404812 h 681037"/>
                <a:gd name="connsiteX9" fmla="*/ 152400 w 347663"/>
                <a:gd name="connsiteY9" fmla="*/ 447675 h 681037"/>
                <a:gd name="connsiteX10" fmla="*/ 119063 w 347663"/>
                <a:gd name="connsiteY10" fmla="*/ 495300 h 681037"/>
                <a:gd name="connsiteX11" fmla="*/ 0 w 347663"/>
                <a:gd name="connsiteY11" fmla="*/ 681037 h 681037"/>
                <a:gd name="connsiteX0" fmla="*/ 357188 w 357188"/>
                <a:gd name="connsiteY0" fmla="*/ 0 h 688181"/>
                <a:gd name="connsiteX1" fmla="*/ 323850 w 357188"/>
                <a:gd name="connsiteY1" fmla="*/ 83344 h 688181"/>
                <a:gd name="connsiteX2" fmla="*/ 285750 w 357188"/>
                <a:gd name="connsiteY2" fmla="*/ 102394 h 688181"/>
                <a:gd name="connsiteX3" fmla="*/ 266700 w 357188"/>
                <a:gd name="connsiteY3" fmla="*/ 164306 h 688181"/>
                <a:gd name="connsiteX4" fmla="*/ 214313 w 357188"/>
                <a:gd name="connsiteY4" fmla="*/ 245269 h 688181"/>
                <a:gd name="connsiteX5" fmla="*/ 152400 w 357188"/>
                <a:gd name="connsiteY5" fmla="*/ 278606 h 688181"/>
                <a:gd name="connsiteX6" fmla="*/ 133350 w 357188"/>
                <a:gd name="connsiteY6" fmla="*/ 326231 h 688181"/>
                <a:gd name="connsiteX7" fmla="*/ 161925 w 357188"/>
                <a:gd name="connsiteY7" fmla="*/ 383381 h 688181"/>
                <a:gd name="connsiteX8" fmla="*/ 138113 w 357188"/>
                <a:gd name="connsiteY8" fmla="*/ 411956 h 688181"/>
                <a:gd name="connsiteX9" fmla="*/ 152400 w 357188"/>
                <a:gd name="connsiteY9" fmla="*/ 454819 h 688181"/>
                <a:gd name="connsiteX10" fmla="*/ 119063 w 357188"/>
                <a:gd name="connsiteY10" fmla="*/ 502444 h 688181"/>
                <a:gd name="connsiteX11" fmla="*/ 0 w 357188"/>
                <a:gd name="connsiteY11" fmla="*/ 688181 h 688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7188" h="688181">
                  <a:moveTo>
                    <a:pt x="357188" y="0"/>
                  </a:moveTo>
                  <a:lnTo>
                    <a:pt x="323850" y="83344"/>
                  </a:lnTo>
                  <a:lnTo>
                    <a:pt x="285750" y="102394"/>
                  </a:lnTo>
                  <a:lnTo>
                    <a:pt x="266700" y="164306"/>
                  </a:lnTo>
                  <a:lnTo>
                    <a:pt x="214313" y="245269"/>
                  </a:lnTo>
                  <a:lnTo>
                    <a:pt x="152400" y="278606"/>
                  </a:lnTo>
                  <a:lnTo>
                    <a:pt x="133350" y="326231"/>
                  </a:lnTo>
                  <a:lnTo>
                    <a:pt x="161925" y="383381"/>
                  </a:lnTo>
                  <a:lnTo>
                    <a:pt x="138113" y="411956"/>
                  </a:lnTo>
                  <a:lnTo>
                    <a:pt x="152400" y="454819"/>
                  </a:lnTo>
                  <a:lnTo>
                    <a:pt x="119063" y="502444"/>
                  </a:lnTo>
                  <a:lnTo>
                    <a:pt x="0" y="688181"/>
                  </a:lnTo>
                </a:path>
              </a:pathLst>
            </a:custGeom>
            <a:noFill/>
            <a:ln w="12700">
              <a:solidFill>
                <a:srgbClr val="3399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1" name="Freeform 20"/>
            <p:cNvSpPr/>
            <p:nvPr/>
          </p:nvSpPr>
          <p:spPr>
            <a:xfrm>
              <a:off x="1948301" y="233412"/>
              <a:ext cx="1783080" cy="1161573"/>
            </a:xfrm>
            <a:custGeom>
              <a:avLst/>
              <a:gdLst>
                <a:gd name="connsiteX0" fmla="*/ 1666875 w 1985962"/>
                <a:gd name="connsiteY0" fmla="*/ 4762 h 1290637"/>
                <a:gd name="connsiteX1" fmla="*/ 1704975 w 1985962"/>
                <a:gd name="connsiteY1" fmla="*/ 71437 h 1290637"/>
                <a:gd name="connsiteX2" fmla="*/ 1724025 w 1985962"/>
                <a:gd name="connsiteY2" fmla="*/ 119062 h 1290637"/>
                <a:gd name="connsiteX3" fmla="*/ 1719262 w 1985962"/>
                <a:gd name="connsiteY3" fmla="*/ 209550 h 1290637"/>
                <a:gd name="connsiteX4" fmla="*/ 1733550 w 1985962"/>
                <a:gd name="connsiteY4" fmla="*/ 290512 h 1290637"/>
                <a:gd name="connsiteX5" fmla="*/ 1738312 w 1985962"/>
                <a:gd name="connsiteY5" fmla="*/ 361950 h 1290637"/>
                <a:gd name="connsiteX6" fmla="*/ 1709737 w 1985962"/>
                <a:gd name="connsiteY6" fmla="*/ 461962 h 1290637"/>
                <a:gd name="connsiteX7" fmla="*/ 1695450 w 1985962"/>
                <a:gd name="connsiteY7" fmla="*/ 585787 h 1290637"/>
                <a:gd name="connsiteX8" fmla="*/ 1695450 w 1985962"/>
                <a:gd name="connsiteY8" fmla="*/ 695325 h 1290637"/>
                <a:gd name="connsiteX9" fmla="*/ 1695450 w 1985962"/>
                <a:gd name="connsiteY9" fmla="*/ 790575 h 1290637"/>
                <a:gd name="connsiteX10" fmla="*/ 1728787 w 1985962"/>
                <a:gd name="connsiteY10" fmla="*/ 909637 h 1290637"/>
                <a:gd name="connsiteX11" fmla="*/ 1785937 w 1985962"/>
                <a:gd name="connsiteY11" fmla="*/ 976312 h 1290637"/>
                <a:gd name="connsiteX12" fmla="*/ 1881187 w 1985962"/>
                <a:gd name="connsiteY12" fmla="*/ 1000125 h 1290637"/>
                <a:gd name="connsiteX13" fmla="*/ 1981200 w 1985962"/>
                <a:gd name="connsiteY13" fmla="*/ 1042987 h 1290637"/>
                <a:gd name="connsiteX14" fmla="*/ 1985962 w 1985962"/>
                <a:gd name="connsiteY14" fmla="*/ 1104900 h 1290637"/>
                <a:gd name="connsiteX15" fmla="*/ 1952625 w 1985962"/>
                <a:gd name="connsiteY15" fmla="*/ 1152525 h 1290637"/>
                <a:gd name="connsiteX16" fmla="*/ 1871662 w 1985962"/>
                <a:gd name="connsiteY16" fmla="*/ 1162050 h 1290637"/>
                <a:gd name="connsiteX17" fmla="*/ 1771650 w 1985962"/>
                <a:gd name="connsiteY17" fmla="*/ 1200150 h 1290637"/>
                <a:gd name="connsiteX18" fmla="*/ 1719262 w 1985962"/>
                <a:gd name="connsiteY18" fmla="*/ 1243012 h 1290637"/>
                <a:gd name="connsiteX19" fmla="*/ 1581150 w 1985962"/>
                <a:gd name="connsiteY19" fmla="*/ 1276350 h 1290637"/>
                <a:gd name="connsiteX20" fmla="*/ 1385887 w 1985962"/>
                <a:gd name="connsiteY20" fmla="*/ 1290637 h 1290637"/>
                <a:gd name="connsiteX21" fmla="*/ 1195387 w 1985962"/>
                <a:gd name="connsiteY21" fmla="*/ 1243012 h 1290637"/>
                <a:gd name="connsiteX22" fmla="*/ 1062037 w 1985962"/>
                <a:gd name="connsiteY22" fmla="*/ 1219200 h 1290637"/>
                <a:gd name="connsiteX23" fmla="*/ 923925 w 1985962"/>
                <a:gd name="connsiteY23" fmla="*/ 1238250 h 1290637"/>
                <a:gd name="connsiteX24" fmla="*/ 771525 w 1985962"/>
                <a:gd name="connsiteY24" fmla="*/ 1223962 h 1290637"/>
                <a:gd name="connsiteX25" fmla="*/ 661987 w 1985962"/>
                <a:gd name="connsiteY25" fmla="*/ 1157287 h 1290637"/>
                <a:gd name="connsiteX26" fmla="*/ 571500 w 1985962"/>
                <a:gd name="connsiteY26" fmla="*/ 1133475 h 1290637"/>
                <a:gd name="connsiteX27" fmla="*/ 447675 w 1985962"/>
                <a:gd name="connsiteY27" fmla="*/ 1157287 h 1290637"/>
                <a:gd name="connsiteX28" fmla="*/ 323850 w 1985962"/>
                <a:gd name="connsiteY28" fmla="*/ 1190625 h 1290637"/>
                <a:gd name="connsiteX29" fmla="*/ 223837 w 1985962"/>
                <a:gd name="connsiteY29" fmla="*/ 1243012 h 1290637"/>
                <a:gd name="connsiteX30" fmla="*/ 176212 w 1985962"/>
                <a:gd name="connsiteY30" fmla="*/ 1214437 h 1290637"/>
                <a:gd name="connsiteX31" fmla="*/ 123825 w 1985962"/>
                <a:gd name="connsiteY31" fmla="*/ 1085850 h 1290637"/>
                <a:gd name="connsiteX32" fmla="*/ 114300 w 1985962"/>
                <a:gd name="connsiteY32" fmla="*/ 1047750 h 1290637"/>
                <a:gd name="connsiteX33" fmla="*/ 123825 w 1985962"/>
                <a:gd name="connsiteY33" fmla="*/ 942975 h 1290637"/>
                <a:gd name="connsiteX34" fmla="*/ 100012 w 1985962"/>
                <a:gd name="connsiteY34" fmla="*/ 852487 h 1290637"/>
                <a:gd name="connsiteX35" fmla="*/ 71437 w 1985962"/>
                <a:gd name="connsiteY35" fmla="*/ 790575 h 1290637"/>
                <a:gd name="connsiteX36" fmla="*/ 28575 w 1985962"/>
                <a:gd name="connsiteY36" fmla="*/ 766762 h 1290637"/>
                <a:gd name="connsiteX37" fmla="*/ 0 w 1985962"/>
                <a:gd name="connsiteY37" fmla="*/ 752475 h 1290637"/>
                <a:gd name="connsiteX38" fmla="*/ 4762 w 1985962"/>
                <a:gd name="connsiteY38" fmla="*/ 719137 h 1290637"/>
                <a:gd name="connsiteX39" fmla="*/ 52387 w 1985962"/>
                <a:gd name="connsiteY39" fmla="*/ 676275 h 1290637"/>
                <a:gd name="connsiteX40" fmla="*/ 61912 w 1985962"/>
                <a:gd name="connsiteY40" fmla="*/ 604837 h 1290637"/>
                <a:gd name="connsiteX41" fmla="*/ 76200 w 1985962"/>
                <a:gd name="connsiteY41" fmla="*/ 538162 h 1290637"/>
                <a:gd name="connsiteX42" fmla="*/ 114300 w 1985962"/>
                <a:gd name="connsiteY42" fmla="*/ 481012 h 1290637"/>
                <a:gd name="connsiteX43" fmla="*/ 128587 w 1985962"/>
                <a:gd name="connsiteY43" fmla="*/ 400050 h 1290637"/>
                <a:gd name="connsiteX44" fmla="*/ 157162 w 1985962"/>
                <a:gd name="connsiteY44" fmla="*/ 333375 h 1290637"/>
                <a:gd name="connsiteX45" fmla="*/ 238125 w 1985962"/>
                <a:gd name="connsiteY45" fmla="*/ 233362 h 1290637"/>
                <a:gd name="connsiteX46" fmla="*/ 238125 w 1985962"/>
                <a:gd name="connsiteY46" fmla="*/ 123825 h 1290637"/>
                <a:gd name="connsiteX47" fmla="*/ 238125 w 1985962"/>
                <a:gd name="connsiteY47" fmla="*/ 123825 h 1290637"/>
                <a:gd name="connsiteX48" fmla="*/ 157162 w 1985962"/>
                <a:gd name="connsiteY48" fmla="*/ 0 h 1290637"/>
                <a:gd name="connsiteX49" fmla="*/ 1666875 w 1985962"/>
                <a:gd name="connsiteY49" fmla="*/ 4762 h 1290637"/>
                <a:gd name="connsiteX0" fmla="*/ 1666875 w 1985962"/>
                <a:gd name="connsiteY0" fmla="*/ 4762 h 1290637"/>
                <a:gd name="connsiteX1" fmla="*/ 1704975 w 1985962"/>
                <a:gd name="connsiteY1" fmla="*/ 71437 h 1290637"/>
                <a:gd name="connsiteX2" fmla="*/ 1724025 w 1985962"/>
                <a:gd name="connsiteY2" fmla="*/ 119062 h 1290637"/>
                <a:gd name="connsiteX3" fmla="*/ 1719262 w 1985962"/>
                <a:gd name="connsiteY3" fmla="*/ 209550 h 1290637"/>
                <a:gd name="connsiteX4" fmla="*/ 1733550 w 1985962"/>
                <a:gd name="connsiteY4" fmla="*/ 290512 h 1290637"/>
                <a:gd name="connsiteX5" fmla="*/ 1738312 w 1985962"/>
                <a:gd name="connsiteY5" fmla="*/ 361950 h 1290637"/>
                <a:gd name="connsiteX6" fmla="*/ 1709737 w 1985962"/>
                <a:gd name="connsiteY6" fmla="*/ 461962 h 1290637"/>
                <a:gd name="connsiteX7" fmla="*/ 1695450 w 1985962"/>
                <a:gd name="connsiteY7" fmla="*/ 585787 h 1290637"/>
                <a:gd name="connsiteX8" fmla="*/ 1695450 w 1985962"/>
                <a:gd name="connsiteY8" fmla="*/ 695325 h 1290637"/>
                <a:gd name="connsiteX9" fmla="*/ 1695450 w 1985962"/>
                <a:gd name="connsiteY9" fmla="*/ 790575 h 1290637"/>
                <a:gd name="connsiteX10" fmla="*/ 1728787 w 1985962"/>
                <a:gd name="connsiteY10" fmla="*/ 909637 h 1290637"/>
                <a:gd name="connsiteX11" fmla="*/ 1766887 w 1985962"/>
                <a:gd name="connsiteY11" fmla="*/ 940593 h 1290637"/>
                <a:gd name="connsiteX12" fmla="*/ 1785937 w 1985962"/>
                <a:gd name="connsiteY12" fmla="*/ 976312 h 1290637"/>
                <a:gd name="connsiteX13" fmla="*/ 1881187 w 1985962"/>
                <a:gd name="connsiteY13" fmla="*/ 1000125 h 1290637"/>
                <a:gd name="connsiteX14" fmla="*/ 1981200 w 1985962"/>
                <a:gd name="connsiteY14" fmla="*/ 1042987 h 1290637"/>
                <a:gd name="connsiteX15" fmla="*/ 1985962 w 1985962"/>
                <a:gd name="connsiteY15" fmla="*/ 1104900 h 1290637"/>
                <a:gd name="connsiteX16" fmla="*/ 1952625 w 1985962"/>
                <a:gd name="connsiteY16" fmla="*/ 1152525 h 1290637"/>
                <a:gd name="connsiteX17" fmla="*/ 1871662 w 1985962"/>
                <a:gd name="connsiteY17" fmla="*/ 1162050 h 1290637"/>
                <a:gd name="connsiteX18" fmla="*/ 1771650 w 1985962"/>
                <a:gd name="connsiteY18" fmla="*/ 1200150 h 1290637"/>
                <a:gd name="connsiteX19" fmla="*/ 1719262 w 1985962"/>
                <a:gd name="connsiteY19" fmla="*/ 1243012 h 1290637"/>
                <a:gd name="connsiteX20" fmla="*/ 1581150 w 1985962"/>
                <a:gd name="connsiteY20" fmla="*/ 1276350 h 1290637"/>
                <a:gd name="connsiteX21" fmla="*/ 1385887 w 1985962"/>
                <a:gd name="connsiteY21" fmla="*/ 1290637 h 1290637"/>
                <a:gd name="connsiteX22" fmla="*/ 1195387 w 1985962"/>
                <a:gd name="connsiteY22" fmla="*/ 1243012 h 1290637"/>
                <a:gd name="connsiteX23" fmla="*/ 1062037 w 1985962"/>
                <a:gd name="connsiteY23" fmla="*/ 1219200 h 1290637"/>
                <a:gd name="connsiteX24" fmla="*/ 923925 w 1985962"/>
                <a:gd name="connsiteY24" fmla="*/ 1238250 h 1290637"/>
                <a:gd name="connsiteX25" fmla="*/ 771525 w 1985962"/>
                <a:gd name="connsiteY25" fmla="*/ 1223962 h 1290637"/>
                <a:gd name="connsiteX26" fmla="*/ 661987 w 1985962"/>
                <a:gd name="connsiteY26" fmla="*/ 1157287 h 1290637"/>
                <a:gd name="connsiteX27" fmla="*/ 571500 w 1985962"/>
                <a:gd name="connsiteY27" fmla="*/ 1133475 h 1290637"/>
                <a:gd name="connsiteX28" fmla="*/ 447675 w 1985962"/>
                <a:gd name="connsiteY28" fmla="*/ 1157287 h 1290637"/>
                <a:gd name="connsiteX29" fmla="*/ 323850 w 1985962"/>
                <a:gd name="connsiteY29" fmla="*/ 1190625 h 1290637"/>
                <a:gd name="connsiteX30" fmla="*/ 223837 w 1985962"/>
                <a:gd name="connsiteY30" fmla="*/ 1243012 h 1290637"/>
                <a:gd name="connsiteX31" fmla="*/ 176212 w 1985962"/>
                <a:gd name="connsiteY31" fmla="*/ 1214437 h 1290637"/>
                <a:gd name="connsiteX32" fmla="*/ 123825 w 1985962"/>
                <a:gd name="connsiteY32" fmla="*/ 1085850 h 1290637"/>
                <a:gd name="connsiteX33" fmla="*/ 114300 w 1985962"/>
                <a:gd name="connsiteY33" fmla="*/ 1047750 h 1290637"/>
                <a:gd name="connsiteX34" fmla="*/ 123825 w 1985962"/>
                <a:gd name="connsiteY34" fmla="*/ 942975 h 1290637"/>
                <a:gd name="connsiteX35" fmla="*/ 100012 w 1985962"/>
                <a:gd name="connsiteY35" fmla="*/ 852487 h 1290637"/>
                <a:gd name="connsiteX36" fmla="*/ 71437 w 1985962"/>
                <a:gd name="connsiteY36" fmla="*/ 790575 h 1290637"/>
                <a:gd name="connsiteX37" fmla="*/ 28575 w 1985962"/>
                <a:gd name="connsiteY37" fmla="*/ 766762 h 1290637"/>
                <a:gd name="connsiteX38" fmla="*/ 0 w 1985962"/>
                <a:gd name="connsiteY38" fmla="*/ 752475 h 1290637"/>
                <a:gd name="connsiteX39" fmla="*/ 4762 w 1985962"/>
                <a:gd name="connsiteY39" fmla="*/ 719137 h 1290637"/>
                <a:gd name="connsiteX40" fmla="*/ 52387 w 1985962"/>
                <a:gd name="connsiteY40" fmla="*/ 676275 h 1290637"/>
                <a:gd name="connsiteX41" fmla="*/ 61912 w 1985962"/>
                <a:gd name="connsiteY41" fmla="*/ 604837 h 1290637"/>
                <a:gd name="connsiteX42" fmla="*/ 76200 w 1985962"/>
                <a:gd name="connsiteY42" fmla="*/ 538162 h 1290637"/>
                <a:gd name="connsiteX43" fmla="*/ 114300 w 1985962"/>
                <a:gd name="connsiteY43" fmla="*/ 481012 h 1290637"/>
                <a:gd name="connsiteX44" fmla="*/ 128587 w 1985962"/>
                <a:gd name="connsiteY44" fmla="*/ 400050 h 1290637"/>
                <a:gd name="connsiteX45" fmla="*/ 157162 w 1985962"/>
                <a:gd name="connsiteY45" fmla="*/ 333375 h 1290637"/>
                <a:gd name="connsiteX46" fmla="*/ 238125 w 1985962"/>
                <a:gd name="connsiteY46" fmla="*/ 233362 h 1290637"/>
                <a:gd name="connsiteX47" fmla="*/ 238125 w 1985962"/>
                <a:gd name="connsiteY47" fmla="*/ 123825 h 1290637"/>
                <a:gd name="connsiteX48" fmla="*/ 238125 w 1985962"/>
                <a:gd name="connsiteY48" fmla="*/ 123825 h 1290637"/>
                <a:gd name="connsiteX49" fmla="*/ 157162 w 1985962"/>
                <a:gd name="connsiteY49" fmla="*/ 0 h 1290637"/>
                <a:gd name="connsiteX50" fmla="*/ 1666875 w 1985962"/>
                <a:gd name="connsiteY50" fmla="*/ 4762 h 1290637"/>
                <a:gd name="connsiteX0" fmla="*/ 1666875 w 1985962"/>
                <a:gd name="connsiteY0" fmla="*/ 4762 h 1290637"/>
                <a:gd name="connsiteX1" fmla="*/ 1704975 w 1985962"/>
                <a:gd name="connsiteY1" fmla="*/ 71437 h 1290637"/>
                <a:gd name="connsiteX2" fmla="*/ 1724025 w 1985962"/>
                <a:gd name="connsiteY2" fmla="*/ 119062 h 1290637"/>
                <a:gd name="connsiteX3" fmla="*/ 1719262 w 1985962"/>
                <a:gd name="connsiteY3" fmla="*/ 209550 h 1290637"/>
                <a:gd name="connsiteX4" fmla="*/ 1733550 w 1985962"/>
                <a:gd name="connsiteY4" fmla="*/ 290512 h 1290637"/>
                <a:gd name="connsiteX5" fmla="*/ 1738312 w 1985962"/>
                <a:gd name="connsiteY5" fmla="*/ 361950 h 1290637"/>
                <a:gd name="connsiteX6" fmla="*/ 1709737 w 1985962"/>
                <a:gd name="connsiteY6" fmla="*/ 461962 h 1290637"/>
                <a:gd name="connsiteX7" fmla="*/ 1695450 w 1985962"/>
                <a:gd name="connsiteY7" fmla="*/ 585787 h 1290637"/>
                <a:gd name="connsiteX8" fmla="*/ 1695450 w 1985962"/>
                <a:gd name="connsiteY8" fmla="*/ 695325 h 1290637"/>
                <a:gd name="connsiteX9" fmla="*/ 1695450 w 1985962"/>
                <a:gd name="connsiteY9" fmla="*/ 790575 h 1290637"/>
                <a:gd name="connsiteX10" fmla="*/ 1728787 w 1985962"/>
                <a:gd name="connsiteY10" fmla="*/ 909637 h 1290637"/>
                <a:gd name="connsiteX11" fmla="*/ 1766887 w 1985962"/>
                <a:gd name="connsiteY11" fmla="*/ 940593 h 1290637"/>
                <a:gd name="connsiteX12" fmla="*/ 1785937 w 1985962"/>
                <a:gd name="connsiteY12" fmla="*/ 976312 h 1290637"/>
                <a:gd name="connsiteX13" fmla="*/ 1864518 w 1985962"/>
                <a:gd name="connsiteY13" fmla="*/ 1007269 h 1290637"/>
                <a:gd name="connsiteX14" fmla="*/ 1981200 w 1985962"/>
                <a:gd name="connsiteY14" fmla="*/ 1042987 h 1290637"/>
                <a:gd name="connsiteX15" fmla="*/ 1985962 w 1985962"/>
                <a:gd name="connsiteY15" fmla="*/ 1104900 h 1290637"/>
                <a:gd name="connsiteX16" fmla="*/ 1952625 w 1985962"/>
                <a:gd name="connsiteY16" fmla="*/ 1152525 h 1290637"/>
                <a:gd name="connsiteX17" fmla="*/ 1871662 w 1985962"/>
                <a:gd name="connsiteY17" fmla="*/ 1162050 h 1290637"/>
                <a:gd name="connsiteX18" fmla="*/ 1771650 w 1985962"/>
                <a:gd name="connsiteY18" fmla="*/ 1200150 h 1290637"/>
                <a:gd name="connsiteX19" fmla="*/ 1719262 w 1985962"/>
                <a:gd name="connsiteY19" fmla="*/ 1243012 h 1290637"/>
                <a:gd name="connsiteX20" fmla="*/ 1581150 w 1985962"/>
                <a:gd name="connsiteY20" fmla="*/ 1276350 h 1290637"/>
                <a:gd name="connsiteX21" fmla="*/ 1385887 w 1985962"/>
                <a:gd name="connsiteY21" fmla="*/ 1290637 h 1290637"/>
                <a:gd name="connsiteX22" fmla="*/ 1195387 w 1985962"/>
                <a:gd name="connsiteY22" fmla="*/ 1243012 h 1290637"/>
                <a:gd name="connsiteX23" fmla="*/ 1062037 w 1985962"/>
                <a:gd name="connsiteY23" fmla="*/ 1219200 h 1290637"/>
                <a:gd name="connsiteX24" fmla="*/ 923925 w 1985962"/>
                <a:gd name="connsiteY24" fmla="*/ 1238250 h 1290637"/>
                <a:gd name="connsiteX25" fmla="*/ 771525 w 1985962"/>
                <a:gd name="connsiteY25" fmla="*/ 1223962 h 1290637"/>
                <a:gd name="connsiteX26" fmla="*/ 661987 w 1985962"/>
                <a:gd name="connsiteY26" fmla="*/ 1157287 h 1290637"/>
                <a:gd name="connsiteX27" fmla="*/ 571500 w 1985962"/>
                <a:gd name="connsiteY27" fmla="*/ 1133475 h 1290637"/>
                <a:gd name="connsiteX28" fmla="*/ 447675 w 1985962"/>
                <a:gd name="connsiteY28" fmla="*/ 1157287 h 1290637"/>
                <a:gd name="connsiteX29" fmla="*/ 323850 w 1985962"/>
                <a:gd name="connsiteY29" fmla="*/ 1190625 h 1290637"/>
                <a:gd name="connsiteX30" fmla="*/ 223837 w 1985962"/>
                <a:gd name="connsiteY30" fmla="*/ 1243012 h 1290637"/>
                <a:gd name="connsiteX31" fmla="*/ 176212 w 1985962"/>
                <a:gd name="connsiteY31" fmla="*/ 1214437 h 1290637"/>
                <a:gd name="connsiteX32" fmla="*/ 123825 w 1985962"/>
                <a:gd name="connsiteY32" fmla="*/ 1085850 h 1290637"/>
                <a:gd name="connsiteX33" fmla="*/ 114300 w 1985962"/>
                <a:gd name="connsiteY33" fmla="*/ 1047750 h 1290637"/>
                <a:gd name="connsiteX34" fmla="*/ 123825 w 1985962"/>
                <a:gd name="connsiteY34" fmla="*/ 942975 h 1290637"/>
                <a:gd name="connsiteX35" fmla="*/ 100012 w 1985962"/>
                <a:gd name="connsiteY35" fmla="*/ 852487 h 1290637"/>
                <a:gd name="connsiteX36" fmla="*/ 71437 w 1985962"/>
                <a:gd name="connsiteY36" fmla="*/ 790575 h 1290637"/>
                <a:gd name="connsiteX37" fmla="*/ 28575 w 1985962"/>
                <a:gd name="connsiteY37" fmla="*/ 766762 h 1290637"/>
                <a:gd name="connsiteX38" fmla="*/ 0 w 1985962"/>
                <a:gd name="connsiteY38" fmla="*/ 752475 h 1290637"/>
                <a:gd name="connsiteX39" fmla="*/ 4762 w 1985962"/>
                <a:gd name="connsiteY39" fmla="*/ 719137 h 1290637"/>
                <a:gd name="connsiteX40" fmla="*/ 52387 w 1985962"/>
                <a:gd name="connsiteY40" fmla="*/ 676275 h 1290637"/>
                <a:gd name="connsiteX41" fmla="*/ 61912 w 1985962"/>
                <a:gd name="connsiteY41" fmla="*/ 604837 h 1290637"/>
                <a:gd name="connsiteX42" fmla="*/ 76200 w 1985962"/>
                <a:gd name="connsiteY42" fmla="*/ 538162 h 1290637"/>
                <a:gd name="connsiteX43" fmla="*/ 114300 w 1985962"/>
                <a:gd name="connsiteY43" fmla="*/ 481012 h 1290637"/>
                <a:gd name="connsiteX44" fmla="*/ 128587 w 1985962"/>
                <a:gd name="connsiteY44" fmla="*/ 400050 h 1290637"/>
                <a:gd name="connsiteX45" fmla="*/ 157162 w 1985962"/>
                <a:gd name="connsiteY45" fmla="*/ 333375 h 1290637"/>
                <a:gd name="connsiteX46" fmla="*/ 238125 w 1985962"/>
                <a:gd name="connsiteY46" fmla="*/ 233362 h 1290637"/>
                <a:gd name="connsiteX47" fmla="*/ 238125 w 1985962"/>
                <a:gd name="connsiteY47" fmla="*/ 123825 h 1290637"/>
                <a:gd name="connsiteX48" fmla="*/ 238125 w 1985962"/>
                <a:gd name="connsiteY48" fmla="*/ 123825 h 1290637"/>
                <a:gd name="connsiteX49" fmla="*/ 157162 w 1985962"/>
                <a:gd name="connsiteY49" fmla="*/ 0 h 1290637"/>
                <a:gd name="connsiteX50" fmla="*/ 1666875 w 1985962"/>
                <a:gd name="connsiteY50" fmla="*/ 4762 h 1290637"/>
                <a:gd name="connsiteX0" fmla="*/ 1666875 w 1985962"/>
                <a:gd name="connsiteY0" fmla="*/ 4762 h 1290637"/>
                <a:gd name="connsiteX1" fmla="*/ 1704975 w 1985962"/>
                <a:gd name="connsiteY1" fmla="*/ 71437 h 1290637"/>
                <a:gd name="connsiteX2" fmla="*/ 1724025 w 1985962"/>
                <a:gd name="connsiteY2" fmla="*/ 119062 h 1290637"/>
                <a:gd name="connsiteX3" fmla="*/ 1719262 w 1985962"/>
                <a:gd name="connsiteY3" fmla="*/ 209550 h 1290637"/>
                <a:gd name="connsiteX4" fmla="*/ 1733550 w 1985962"/>
                <a:gd name="connsiteY4" fmla="*/ 290512 h 1290637"/>
                <a:gd name="connsiteX5" fmla="*/ 1738312 w 1985962"/>
                <a:gd name="connsiteY5" fmla="*/ 361950 h 1290637"/>
                <a:gd name="connsiteX6" fmla="*/ 1709737 w 1985962"/>
                <a:gd name="connsiteY6" fmla="*/ 461962 h 1290637"/>
                <a:gd name="connsiteX7" fmla="*/ 1695450 w 1985962"/>
                <a:gd name="connsiteY7" fmla="*/ 585787 h 1290637"/>
                <a:gd name="connsiteX8" fmla="*/ 1695450 w 1985962"/>
                <a:gd name="connsiteY8" fmla="*/ 695325 h 1290637"/>
                <a:gd name="connsiteX9" fmla="*/ 1695450 w 1985962"/>
                <a:gd name="connsiteY9" fmla="*/ 790575 h 1290637"/>
                <a:gd name="connsiteX10" fmla="*/ 1702593 w 1985962"/>
                <a:gd name="connsiteY10" fmla="*/ 847725 h 1290637"/>
                <a:gd name="connsiteX11" fmla="*/ 1728787 w 1985962"/>
                <a:gd name="connsiteY11" fmla="*/ 909637 h 1290637"/>
                <a:gd name="connsiteX12" fmla="*/ 1766887 w 1985962"/>
                <a:gd name="connsiteY12" fmla="*/ 940593 h 1290637"/>
                <a:gd name="connsiteX13" fmla="*/ 1785937 w 1985962"/>
                <a:gd name="connsiteY13" fmla="*/ 976312 h 1290637"/>
                <a:gd name="connsiteX14" fmla="*/ 1864518 w 1985962"/>
                <a:gd name="connsiteY14" fmla="*/ 1007269 h 1290637"/>
                <a:gd name="connsiteX15" fmla="*/ 1981200 w 1985962"/>
                <a:gd name="connsiteY15" fmla="*/ 1042987 h 1290637"/>
                <a:gd name="connsiteX16" fmla="*/ 1985962 w 1985962"/>
                <a:gd name="connsiteY16" fmla="*/ 1104900 h 1290637"/>
                <a:gd name="connsiteX17" fmla="*/ 1952625 w 1985962"/>
                <a:gd name="connsiteY17" fmla="*/ 1152525 h 1290637"/>
                <a:gd name="connsiteX18" fmla="*/ 1871662 w 1985962"/>
                <a:gd name="connsiteY18" fmla="*/ 1162050 h 1290637"/>
                <a:gd name="connsiteX19" fmla="*/ 1771650 w 1985962"/>
                <a:gd name="connsiteY19" fmla="*/ 1200150 h 1290637"/>
                <a:gd name="connsiteX20" fmla="*/ 1719262 w 1985962"/>
                <a:gd name="connsiteY20" fmla="*/ 1243012 h 1290637"/>
                <a:gd name="connsiteX21" fmla="*/ 1581150 w 1985962"/>
                <a:gd name="connsiteY21" fmla="*/ 1276350 h 1290637"/>
                <a:gd name="connsiteX22" fmla="*/ 1385887 w 1985962"/>
                <a:gd name="connsiteY22" fmla="*/ 1290637 h 1290637"/>
                <a:gd name="connsiteX23" fmla="*/ 1195387 w 1985962"/>
                <a:gd name="connsiteY23" fmla="*/ 1243012 h 1290637"/>
                <a:gd name="connsiteX24" fmla="*/ 1062037 w 1985962"/>
                <a:gd name="connsiteY24" fmla="*/ 1219200 h 1290637"/>
                <a:gd name="connsiteX25" fmla="*/ 923925 w 1985962"/>
                <a:gd name="connsiteY25" fmla="*/ 1238250 h 1290637"/>
                <a:gd name="connsiteX26" fmla="*/ 771525 w 1985962"/>
                <a:gd name="connsiteY26" fmla="*/ 1223962 h 1290637"/>
                <a:gd name="connsiteX27" fmla="*/ 661987 w 1985962"/>
                <a:gd name="connsiteY27" fmla="*/ 1157287 h 1290637"/>
                <a:gd name="connsiteX28" fmla="*/ 571500 w 1985962"/>
                <a:gd name="connsiteY28" fmla="*/ 1133475 h 1290637"/>
                <a:gd name="connsiteX29" fmla="*/ 447675 w 1985962"/>
                <a:gd name="connsiteY29" fmla="*/ 1157287 h 1290637"/>
                <a:gd name="connsiteX30" fmla="*/ 323850 w 1985962"/>
                <a:gd name="connsiteY30" fmla="*/ 1190625 h 1290637"/>
                <a:gd name="connsiteX31" fmla="*/ 223837 w 1985962"/>
                <a:gd name="connsiteY31" fmla="*/ 1243012 h 1290637"/>
                <a:gd name="connsiteX32" fmla="*/ 176212 w 1985962"/>
                <a:gd name="connsiteY32" fmla="*/ 1214437 h 1290637"/>
                <a:gd name="connsiteX33" fmla="*/ 123825 w 1985962"/>
                <a:gd name="connsiteY33" fmla="*/ 1085850 h 1290637"/>
                <a:gd name="connsiteX34" fmla="*/ 114300 w 1985962"/>
                <a:gd name="connsiteY34" fmla="*/ 1047750 h 1290637"/>
                <a:gd name="connsiteX35" fmla="*/ 123825 w 1985962"/>
                <a:gd name="connsiteY35" fmla="*/ 942975 h 1290637"/>
                <a:gd name="connsiteX36" fmla="*/ 100012 w 1985962"/>
                <a:gd name="connsiteY36" fmla="*/ 852487 h 1290637"/>
                <a:gd name="connsiteX37" fmla="*/ 71437 w 1985962"/>
                <a:gd name="connsiteY37" fmla="*/ 790575 h 1290637"/>
                <a:gd name="connsiteX38" fmla="*/ 28575 w 1985962"/>
                <a:gd name="connsiteY38" fmla="*/ 766762 h 1290637"/>
                <a:gd name="connsiteX39" fmla="*/ 0 w 1985962"/>
                <a:gd name="connsiteY39" fmla="*/ 752475 h 1290637"/>
                <a:gd name="connsiteX40" fmla="*/ 4762 w 1985962"/>
                <a:gd name="connsiteY40" fmla="*/ 719137 h 1290637"/>
                <a:gd name="connsiteX41" fmla="*/ 52387 w 1985962"/>
                <a:gd name="connsiteY41" fmla="*/ 676275 h 1290637"/>
                <a:gd name="connsiteX42" fmla="*/ 61912 w 1985962"/>
                <a:gd name="connsiteY42" fmla="*/ 604837 h 1290637"/>
                <a:gd name="connsiteX43" fmla="*/ 76200 w 1985962"/>
                <a:gd name="connsiteY43" fmla="*/ 538162 h 1290637"/>
                <a:gd name="connsiteX44" fmla="*/ 114300 w 1985962"/>
                <a:gd name="connsiteY44" fmla="*/ 481012 h 1290637"/>
                <a:gd name="connsiteX45" fmla="*/ 128587 w 1985962"/>
                <a:gd name="connsiteY45" fmla="*/ 400050 h 1290637"/>
                <a:gd name="connsiteX46" fmla="*/ 157162 w 1985962"/>
                <a:gd name="connsiteY46" fmla="*/ 333375 h 1290637"/>
                <a:gd name="connsiteX47" fmla="*/ 238125 w 1985962"/>
                <a:gd name="connsiteY47" fmla="*/ 233362 h 1290637"/>
                <a:gd name="connsiteX48" fmla="*/ 238125 w 1985962"/>
                <a:gd name="connsiteY48" fmla="*/ 123825 h 1290637"/>
                <a:gd name="connsiteX49" fmla="*/ 238125 w 1985962"/>
                <a:gd name="connsiteY49" fmla="*/ 123825 h 1290637"/>
                <a:gd name="connsiteX50" fmla="*/ 157162 w 1985962"/>
                <a:gd name="connsiteY50" fmla="*/ 0 h 1290637"/>
                <a:gd name="connsiteX51" fmla="*/ 1666875 w 1985962"/>
                <a:gd name="connsiteY51" fmla="*/ 4762 h 1290637"/>
                <a:gd name="connsiteX0" fmla="*/ 1666875 w 1985962"/>
                <a:gd name="connsiteY0" fmla="*/ 4762 h 1290637"/>
                <a:gd name="connsiteX1" fmla="*/ 1704975 w 1985962"/>
                <a:gd name="connsiteY1" fmla="*/ 71437 h 1290637"/>
                <a:gd name="connsiteX2" fmla="*/ 1724025 w 1985962"/>
                <a:gd name="connsiteY2" fmla="*/ 119062 h 1290637"/>
                <a:gd name="connsiteX3" fmla="*/ 1719262 w 1985962"/>
                <a:gd name="connsiteY3" fmla="*/ 209550 h 1290637"/>
                <a:gd name="connsiteX4" fmla="*/ 1733550 w 1985962"/>
                <a:gd name="connsiteY4" fmla="*/ 290512 h 1290637"/>
                <a:gd name="connsiteX5" fmla="*/ 1738312 w 1985962"/>
                <a:gd name="connsiteY5" fmla="*/ 361950 h 1290637"/>
                <a:gd name="connsiteX6" fmla="*/ 1709737 w 1985962"/>
                <a:gd name="connsiteY6" fmla="*/ 461962 h 1290637"/>
                <a:gd name="connsiteX7" fmla="*/ 1695450 w 1985962"/>
                <a:gd name="connsiteY7" fmla="*/ 585787 h 1290637"/>
                <a:gd name="connsiteX8" fmla="*/ 1685925 w 1985962"/>
                <a:gd name="connsiteY8" fmla="*/ 690562 h 1290637"/>
                <a:gd name="connsiteX9" fmla="*/ 1695450 w 1985962"/>
                <a:gd name="connsiteY9" fmla="*/ 790575 h 1290637"/>
                <a:gd name="connsiteX10" fmla="*/ 1702593 w 1985962"/>
                <a:gd name="connsiteY10" fmla="*/ 847725 h 1290637"/>
                <a:gd name="connsiteX11" fmla="*/ 1728787 w 1985962"/>
                <a:gd name="connsiteY11" fmla="*/ 909637 h 1290637"/>
                <a:gd name="connsiteX12" fmla="*/ 1766887 w 1985962"/>
                <a:gd name="connsiteY12" fmla="*/ 940593 h 1290637"/>
                <a:gd name="connsiteX13" fmla="*/ 1785937 w 1985962"/>
                <a:gd name="connsiteY13" fmla="*/ 976312 h 1290637"/>
                <a:gd name="connsiteX14" fmla="*/ 1864518 w 1985962"/>
                <a:gd name="connsiteY14" fmla="*/ 1007269 h 1290637"/>
                <a:gd name="connsiteX15" fmla="*/ 1981200 w 1985962"/>
                <a:gd name="connsiteY15" fmla="*/ 1042987 h 1290637"/>
                <a:gd name="connsiteX16" fmla="*/ 1985962 w 1985962"/>
                <a:gd name="connsiteY16" fmla="*/ 1104900 h 1290637"/>
                <a:gd name="connsiteX17" fmla="*/ 1952625 w 1985962"/>
                <a:gd name="connsiteY17" fmla="*/ 1152525 h 1290637"/>
                <a:gd name="connsiteX18" fmla="*/ 1871662 w 1985962"/>
                <a:gd name="connsiteY18" fmla="*/ 1162050 h 1290637"/>
                <a:gd name="connsiteX19" fmla="*/ 1771650 w 1985962"/>
                <a:gd name="connsiteY19" fmla="*/ 1200150 h 1290637"/>
                <a:gd name="connsiteX20" fmla="*/ 1719262 w 1985962"/>
                <a:gd name="connsiteY20" fmla="*/ 1243012 h 1290637"/>
                <a:gd name="connsiteX21" fmla="*/ 1581150 w 1985962"/>
                <a:gd name="connsiteY21" fmla="*/ 1276350 h 1290637"/>
                <a:gd name="connsiteX22" fmla="*/ 1385887 w 1985962"/>
                <a:gd name="connsiteY22" fmla="*/ 1290637 h 1290637"/>
                <a:gd name="connsiteX23" fmla="*/ 1195387 w 1985962"/>
                <a:gd name="connsiteY23" fmla="*/ 1243012 h 1290637"/>
                <a:gd name="connsiteX24" fmla="*/ 1062037 w 1985962"/>
                <a:gd name="connsiteY24" fmla="*/ 1219200 h 1290637"/>
                <a:gd name="connsiteX25" fmla="*/ 923925 w 1985962"/>
                <a:gd name="connsiteY25" fmla="*/ 1238250 h 1290637"/>
                <a:gd name="connsiteX26" fmla="*/ 771525 w 1985962"/>
                <a:gd name="connsiteY26" fmla="*/ 1223962 h 1290637"/>
                <a:gd name="connsiteX27" fmla="*/ 661987 w 1985962"/>
                <a:gd name="connsiteY27" fmla="*/ 1157287 h 1290637"/>
                <a:gd name="connsiteX28" fmla="*/ 571500 w 1985962"/>
                <a:gd name="connsiteY28" fmla="*/ 1133475 h 1290637"/>
                <a:gd name="connsiteX29" fmla="*/ 447675 w 1985962"/>
                <a:gd name="connsiteY29" fmla="*/ 1157287 h 1290637"/>
                <a:gd name="connsiteX30" fmla="*/ 323850 w 1985962"/>
                <a:gd name="connsiteY30" fmla="*/ 1190625 h 1290637"/>
                <a:gd name="connsiteX31" fmla="*/ 223837 w 1985962"/>
                <a:gd name="connsiteY31" fmla="*/ 1243012 h 1290637"/>
                <a:gd name="connsiteX32" fmla="*/ 176212 w 1985962"/>
                <a:gd name="connsiteY32" fmla="*/ 1214437 h 1290637"/>
                <a:gd name="connsiteX33" fmla="*/ 123825 w 1985962"/>
                <a:gd name="connsiteY33" fmla="*/ 1085850 h 1290637"/>
                <a:gd name="connsiteX34" fmla="*/ 114300 w 1985962"/>
                <a:gd name="connsiteY34" fmla="*/ 1047750 h 1290637"/>
                <a:gd name="connsiteX35" fmla="*/ 123825 w 1985962"/>
                <a:gd name="connsiteY35" fmla="*/ 942975 h 1290637"/>
                <a:gd name="connsiteX36" fmla="*/ 100012 w 1985962"/>
                <a:gd name="connsiteY36" fmla="*/ 852487 h 1290637"/>
                <a:gd name="connsiteX37" fmla="*/ 71437 w 1985962"/>
                <a:gd name="connsiteY37" fmla="*/ 790575 h 1290637"/>
                <a:gd name="connsiteX38" fmla="*/ 28575 w 1985962"/>
                <a:gd name="connsiteY38" fmla="*/ 766762 h 1290637"/>
                <a:gd name="connsiteX39" fmla="*/ 0 w 1985962"/>
                <a:gd name="connsiteY39" fmla="*/ 752475 h 1290637"/>
                <a:gd name="connsiteX40" fmla="*/ 4762 w 1985962"/>
                <a:gd name="connsiteY40" fmla="*/ 719137 h 1290637"/>
                <a:gd name="connsiteX41" fmla="*/ 52387 w 1985962"/>
                <a:gd name="connsiteY41" fmla="*/ 676275 h 1290637"/>
                <a:gd name="connsiteX42" fmla="*/ 61912 w 1985962"/>
                <a:gd name="connsiteY42" fmla="*/ 604837 h 1290637"/>
                <a:gd name="connsiteX43" fmla="*/ 76200 w 1985962"/>
                <a:gd name="connsiteY43" fmla="*/ 538162 h 1290637"/>
                <a:gd name="connsiteX44" fmla="*/ 114300 w 1985962"/>
                <a:gd name="connsiteY44" fmla="*/ 481012 h 1290637"/>
                <a:gd name="connsiteX45" fmla="*/ 128587 w 1985962"/>
                <a:gd name="connsiteY45" fmla="*/ 400050 h 1290637"/>
                <a:gd name="connsiteX46" fmla="*/ 157162 w 1985962"/>
                <a:gd name="connsiteY46" fmla="*/ 333375 h 1290637"/>
                <a:gd name="connsiteX47" fmla="*/ 238125 w 1985962"/>
                <a:gd name="connsiteY47" fmla="*/ 233362 h 1290637"/>
                <a:gd name="connsiteX48" fmla="*/ 238125 w 1985962"/>
                <a:gd name="connsiteY48" fmla="*/ 123825 h 1290637"/>
                <a:gd name="connsiteX49" fmla="*/ 238125 w 1985962"/>
                <a:gd name="connsiteY49" fmla="*/ 123825 h 1290637"/>
                <a:gd name="connsiteX50" fmla="*/ 157162 w 1985962"/>
                <a:gd name="connsiteY50" fmla="*/ 0 h 1290637"/>
                <a:gd name="connsiteX51" fmla="*/ 1666875 w 1985962"/>
                <a:gd name="connsiteY51" fmla="*/ 4762 h 1290637"/>
                <a:gd name="connsiteX0" fmla="*/ 1666875 w 1985962"/>
                <a:gd name="connsiteY0" fmla="*/ 4762 h 1290637"/>
                <a:gd name="connsiteX1" fmla="*/ 1704975 w 1985962"/>
                <a:gd name="connsiteY1" fmla="*/ 71437 h 1290637"/>
                <a:gd name="connsiteX2" fmla="*/ 1724025 w 1985962"/>
                <a:gd name="connsiteY2" fmla="*/ 119062 h 1290637"/>
                <a:gd name="connsiteX3" fmla="*/ 1719262 w 1985962"/>
                <a:gd name="connsiteY3" fmla="*/ 209550 h 1290637"/>
                <a:gd name="connsiteX4" fmla="*/ 1733550 w 1985962"/>
                <a:gd name="connsiteY4" fmla="*/ 290512 h 1290637"/>
                <a:gd name="connsiteX5" fmla="*/ 1724025 w 1985962"/>
                <a:gd name="connsiteY5" fmla="*/ 373856 h 1290637"/>
                <a:gd name="connsiteX6" fmla="*/ 1709737 w 1985962"/>
                <a:gd name="connsiteY6" fmla="*/ 461962 h 1290637"/>
                <a:gd name="connsiteX7" fmla="*/ 1695450 w 1985962"/>
                <a:gd name="connsiteY7" fmla="*/ 585787 h 1290637"/>
                <a:gd name="connsiteX8" fmla="*/ 1685925 w 1985962"/>
                <a:gd name="connsiteY8" fmla="*/ 690562 h 1290637"/>
                <a:gd name="connsiteX9" fmla="*/ 1695450 w 1985962"/>
                <a:gd name="connsiteY9" fmla="*/ 790575 h 1290637"/>
                <a:gd name="connsiteX10" fmla="*/ 1702593 w 1985962"/>
                <a:gd name="connsiteY10" fmla="*/ 847725 h 1290637"/>
                <a:gd name="connsiteX11" fmla="*/ 1728787 w 1985962"/>
                <a:gd name="connsiteY11" fmla="*/ 909637 h 1290637"/>
                <a:gd name="connsiteX12" fmla="*/ 1766887 w 1985962"/>
                <a:gd name="connsiteY12" fmla="*/ 940593 h 1290637"/>
                <a:gd name="connsiteX13" fmla="*/ 1785937 w 1985962"/>
                <a:gd name="connsiteY13" fmla="*/ 976312 h 1290637"/>
                <a:gd name="connsiteX14" fmla="*/ 1864518 w 1985962"/>
                <a:gd name="connsiteY14" fmla="*/ 1007269 h 1290637"/>
                <a:gd name="connsiteX15" fmla="*/ 1981200 w 1985962"/>
                <a:gd name="connsiteY15" fmla="*/ 1042987 h 1290637"/>
                <a:gd name="connsiteX16" fmla="*/ 1985962 w 1985962"/>
                <a:gd name="connsiteY16" fmla="*/ 1104900 h 1290637"/>
                <a:gd name="connsiteX17" fmla="*/ 1952625 w 1985962"/>
                <a:gd name="connsiteY17" fmla="*/ 1152525 h 1290637"/>
                <a:gd name="connsiteX18" fmla="*/ 1871662 w 1985962"/>
                <a:gd name="connsiteY18" fmla="*/ 1162050 h 1290637"/>
                <a:gd name="connsiteX19" fmla="*/ 1771650 w 1985962"/>
                <a:gd name="connsiteY19" fmla="*/ 1200150 h 1290637"/>
                <a:gd name="connsiteX20" fmla="*/ 1719262 w 1985962"/>
                <a:gd name="connsiteY20" fmla="*/ 1243012 h 1290637"/>
                <a:gd name="connsiteX21" fmla="*/ 1581150 w 1985962"/>
                <a:gd name="connsiteY21" fmla="*/ 1276350 h 1290637"/>
                <a:gd name="connsiteX22" fmla="*/ 1385887 w 1985962"/>
                <a:gd name="connsiteY22" fmla="*/ 1290637 h 1290637"/>
                <a:gd name="connsiteX23" fmla="*/ 1195387 w 1985962"/>
                <a:gd name="connsiteY23" fmla="*/ 1243012 h 1290637"/>
                <a:gd name="connsiteX24" fmla="*/ 1062037 w 1985962"/>
                <a:gd name="connsiteY24" fmla="*/ 1219200 h 1290637"/>
                <a:gd name="connsiteX25" fmla="*/ 923925 w 1985962"/>
                <a:gd name="connsiteY25" fmla="*/ 1238250 h 1290637"/>
                <a:gd name="connsiteX26" fmla="*/ 771525 w 1985962"/>
                <a:gd name="connsiteY26" fmla="*/ 1223962 h 1290637"/>
                <a:gd name="connsiteX27" fmla="*/ 661987 w 1985962"/>
                <a:gd name="connsiteY27" fmla="*/ 1157287 h 1290637"/>
                <a:gd name="connsiteX28" fmla="*/ 571500 w 1985962"/>
                <a:gd name="connsiteY28" fmla="*/ 1133475 h 1290637"/>
                <a:gd name="connsiteX29" fmla="*/ 447675 w 1985962"/>
                <a:gd name="connsiteY29" fmla="*/ 1157287 h 1290637"/>
                <a:gd name="connsiteX30" fmla="*/ 323850 w 1985962"/>
                <a:gd name="connsiteY30" fmla="*/ 1190625 h 1290637"/>
                <a:gd name="connsiteX31" fmla="*/ 223837 w 1985962"/>
                <a:gd name="connsiteY31" fmla="*/ 1243012 h 1290637"/>
                <a:gd name="connsiteX32" fmla="*/ 176212 w 1985962"/>
                <a:gd name="connsiteY32" fmla="*/ 1214437 h 1290637"/>
                <a:gd name="connsiteX33" fmla="*/ 123825 w 1985962"/>
                <a:gd name="connsiteY33" fmla="*/ 1085850 h 1290637"/>
                <a:gd name="connsiteX34" fmla="*/ 114300 w 1985962"/>
                <a:gd name="connsiteY34" fmla="*/ 1047750 h 1290637"/>
                <a:gd name="connsiteX35" fmla="*/ 123825 w 1985962"/>
                <a:gd name="connsiteY35" fmla="*/ 942975 h 1290637"/>
                <a:gd name="connsiteX36" fmla="*/ 100012 w 1985962"/>
                <a:gd name="connsiteY36" fmla="*/ 852487 h 1290637"/>
                <a:gd name="connsiteX37" fmla="*/ 71437 w 1985962"/>
                <a:gd name="connsiteY37" fmla="*/ 790575 h 1290637"/>
                <a:gd name="connsiteX38" fmla="*/ 28575 w 1985962"/>
                <a:gd name="connsiteY38" fmla="*/ 766762 h 1290637"/>
                <a:gd name="connsiteX39" fmla="*/ 0 w 1985962"/>
                <a:gd name="connsiteY39" fmla="*/ 752475 h 1290637"/>
                <a:gd name="connsiteX40" fmla="*/ 4762 w 1985962"/>
                <a:gd name="connsiteY40" fmla="*/ 719137 h 1290637"/>
                <a:gd name="connsiteX41" fmla="*/ 52387 w 1985962"/>
                <a:gd name="connsiteY41" fmla="*/ 676275 h 1290637"/>
                <a:gd name="connsiteX42" fmla="*/ 61912 w 1985962"/>
                <a:gd name="connsiteY42" fmla="*/ 604837 h 1290637"/>
                <a:gd name="connsiteX43" fmla="*/ 76200 w 1985962"/>
                <a:gd name="connsiteY43" fmla="*/ 538162 h 1290637"/>
                <a:gd name="connsiteX44" fmla="*/ 114300 w 1985962"/>
                <a:gd name="connsiteY44" fmla="*/ 481012 h 1290637"/>
                <a:gd name="connsiteX45" fmla="*/ 128587 w 1985962"/>
                <a:gd name="connsiteY45" fmla="*/ 400050 h 1290637"/>
                <a:gd name="connsiteX46" fmla="*/ 157162 w 1985962"/>
                <a:gd name="connsiteY46" fmla="*/ 333375 h 1290637"/>
                <a:gd name="connsiteX47" fmla="*/ 238125 w 1985962"/>
                <a:gd name="connsiteY47" fmla="*/ 233362 h 1290637"/>
                <a:gd name="connsiteX48" fmla="*/ 238125 w 1985962"/>
                <a:gd name="connsiteY48" fmla="*/ 123825 h 1290637"/>
                <a:gd name="connsiteX49" fmla="*/ 238125 w 1985962"/>
                <a:gd name="connsiteY49" fmla="*/ 123825 h 1290637"/>
                <a:gd name="connsiteX50" fmla="*/ 157162 w 1985962"/>
                <a:gd name="connsiteY50" fmla="*/ 0 h 1290637"/>
                <a:gd name="connsiteX51" fmla="*/ 1666875 w 1985962"/>
                <a:gd name="connsiteY51" fmla="*/ 4762 h 1290637"/>
                <a:gd name="connsiteX0" fmla="*/ 1666875 w 1985962"/>
                <a:gd name="connsiteY0" fmla="*/ 4762 h 1290637"/>
                <a:gd name="connsiteX1" fmla="*/ 1704975 w 1985962"/>
                <a:gd name="connsiteY1" fmla="*/ 71437 h 1290637"/>
                <a:gd name="connsiteX2" fmla="*/ 1724025 w 1985962"/>
                <a:gd name="connsiteY2" fmla="*/ 119062 h 1290637"/>
                <a:gd name="connsiteX3" fmla="*/ 1719262 w 1985962"/>
                <a:gd name="connsiteY3" fmla="*/ 209550 h 1290637"/>
                <a:gd name="connsiteX4" fmla="*/ 1733550 w 1985962"/>
                <a:gd name="connsiteY4" fmla="*/ 290512 h 1290637"/>
                <a:gd name="connsiteX5" fmla="*/ 1740693 w 1985962"/>
                <a:gd name="connsiteY5" fmla="*/ 319087 h 1290637"/>
                <a:gd name="connsiteX6" fmla="*/ 1724025 w 1985962"/>
                <a:gd name="connsiteY6" fmla="*/ 373856 h 1290637"/>
                <a:gd name="connsiteX7" fmla="*/ 1709737 w 1985962"/>
                <a:gd name="connsiteY7" fmla="*/ 461962 h 1290637"/>
                <a:gd name="connsiteX8" fmla="*/ 1695450 w 1985962"/>
                <a:gd name="connsiteY8" fmla="*/ 585787 h 1290637"/>
                <a:gd name="connsiteX9" fmla="*/ 1685925 w 1985962"/>
                <a:gd name="connsiteY9" fmla="*/ 690562 h 1290637"/>
                <a:gd name="connsiteX10" fmla="*/ 1695450 w 1985962"/>
                <a:gd name="connsiteY10" fmla="*/ 790575 h 1290637"/>
                <a:gd name="connsiteX11" fmla="*/ 1702593 w 1985962"/>
                <a:gd name="connsiteY11" fmla="*/ 847725 h 1290637"/>
                <a:gd name="connsiteX12" fmla="*/ 1728787 w 1985962"/>
                <a:gd name="connsiteY12" fmla="*/ 909637 h 1290637"/>
                <a:gd name="connsiteX13" fmla="*/ 1766887 w 1985962"/>
                <a:gd name="connsiteY13" fmla="*/ 940593 h 1290637"/>
                <a:gd name="connsiteX14" fmla="*/ 1785937 w 1985962"/>
                <a:gd name="connsiteY14" fmla="*/ 976312 h 1290637"/>
                <a:gd name="connsiteX15" fmla="*/ 1864518 w 1985962"/>
                <a:gd name="connsiteY15" fmla="*/ 1007269 h 1290637"/>
                <a:gd name="connsiteX16" fmla="*/ 1981200 w 1985962"/>
                <a:gd name="connsiteY16" fmla="*/ 1042987 h 1290637"/>
                <a:gd name="connsiteX17" fmla="*/ 1985962 w 1985962"/>
                <a:gd name="connsiteY17" fmla="*/ 1104900 h 1290637"/>
                <a:gd name="connsiteX18" fmla="*/ 1952625 w 1985962"/>
                <a:gd name="connsiteY18" fmla="*/ 1152525 h 1290637"/>
                <a:gd name="connsiteX19" fmla="*/ 1871662 w 1985962"/>
                <a:gd name="connsiteY19" fmla="*/ 1162050 h 1290637"/>
                <a:gd name="connsiteX20" fmla="*/ 1771650 w 1985962"/>
                <a:gd name="connsiteY20" fmla="*/ 1200150 h 1290637"/>
                <a:gd name="connsiteX21" fmla="*/ 1719262 w 1985962"/>
                <a:gd name="connsiteY21" fmla="*/ 1243012 h 1290637"/>
                <a:gd name="connsiteX22" fmla="*/ 1581150 w 1985962"/>
                <a:gd name="connsiteY22" fmla="*/ 1276350 h 1290637"/>
                <a:gd name="connsiteX23" fmla="*/ 1385887 w 1985962"/>
                <a:gd name="connsiteY23" fmla="*/ 1290637 h 1290637"/>
                <a:gd name="connsiteX24" fmla="*/ 1195387 w 1985962"/>
                <a:gd name="connsiteY24" fmla="*/ 1243012 h 1290637"/>
                <a:gd name="connsiteX25" fmla="*/ 1062037 w 1985962"/>
                <a:gd name="connsiteY25" fmla="*/ 1219200 h 1290637"/>
                <a:gd name="connsiteX26" fmla="*/ 923925 w 1985962"/>
                <a:gd name="connsiteY26" fmla="*/ 1238250 h 1290637"/>
                <a:gd name="connsiteX27" fmla="*/ 771525 w 1985962"/>
                <a:gd name="connsiteY27" fmla="*/ 1223962 h 1290637"/>
                <a:gd name="connsiteX28" fmla="*/ 661987 w 1985962"/>
                <a:gd name="connsiteY28" fmla="*/ 1157287 h 1290637"/>
                <a:gd name="connsiteX29" fmla="*/ 571500 w 1985962"/>
                <a:gd name="connsiteY29" fmla="*/ 1133475 h 1290637"/>
                <a:gd name="connsiteX30" fmla="*/ 447675 w 1985962"/>
                <a:gd name="connsiteY30" fmla="*/ 1157287 h 1290637"/>
                <a:gd name="connsiteX31" fmla="*/ 323850 w 1985962"/>
                <a:gd name="connsiteY31" fmla="*/ 1190625 h 1290637"/>
                <a:gd name="connsiteX32" fmla="*/ 223837 w 1985962"/>
                <a:gd name="connsiteY32" fmla="*/ 1243012 h 1290637"/>
                <a:gd name="connsiteX33" fmla="*/ 176212 w 1985962"/>
                <a:gd name="connsiteY33" fmla="*/ 1214437 h 1290637"/>
                <a:gd name="connsiteX34" fmla="*/ 123825 w 1985962"/>
                <a:gd name="connsiteY34" fmla="*/ 1085850 h 1290637"/>
                <a:gd name="connsiteX35" fmla="*/ 114300 w 1985962"/>
                <a:gd name="connsiteY35" fmla="*/ 1047750 h 1290637"/>
                <a:gd name="connsiteX36" fmla="*/ 123825 w 1985962"/>
                <a:gd name="connsiteY36" fmla="*/ 942975 h 1290637"/>
                <a:gd name="connsiteX37" fmla="*/ 100012 w 1985962"/>
                <a:gd name="connsiteY37" fmla="*/ 852487 h 1290637"/>
                <a:gd name="connsiteX38" fmla="*/ 71437 w 1985962"/>
                <a:gd name="connsiteY38" fmla="*/ 790575 h 1290637"/>
                <a:gd name="connsiteX39" fmla="*/ 28575 w 1985962"/>
                <a:gd name="connsiteY39" fmla="*/ 766762 h 1290637"/>
                <a:gd name="connsiteX40" fmla="*/ 0 w 1985962"/>
                <a:gd name="connsiteY40" fmla="*/ 752475 h 1290637"/>
                <a:gd name="connsiteX41" fmla="*/ 4762 w 1985962"/>
                <a:gd name="connsiteY41" fmla="*/ 719137 h 1290637"/>
                <a:gd name="connsiteX42" fmla="*/ 52387 w 1985962"/>
                <a:gd name="connsiteY42" fmla="*/ 676275 h 1290637"/>
                <a:gd name="connsiteX43" fmla="*/ 61912 w 1985962"/>
                <a:gd name="connsiteY43" fmla="*/ 604837 h 1290637"/>
                <a:gd name="connsiteX44" fmla="*/ 76200 w 1985962"/>
                <a:gd name="connsiteY44" fmla="*/ 538162 h 1290637"/>
                <a:gd name="connsiteX45" fmla="*/ 114300 w 1985962"/>
                <a:gd name="connsiteY45" fmla="*/ 481012 h 1290637"/>
                <a:gd name="connsiteX46" fmla="*/ 128587 w 1985962"/>
                <a:gd name="connsiteY46" fmla="*/ 400050 h 1290637"/>
                <a:gd name="connsiteX47" fmla="*/ 157162 w 1985962"/>
                <a:gd name="connsiteY47" fmla="*/ 333375 h 1290637"/>
                <a:gd name="connsiteX48" fmla="*/ 238125 w 1985962"/>
                <a:gd name="connsiteY48" fmla="*/ 233362 h 1290637"/>
                <a:gd name="connsiteX49" fmla="*/ 238125 w 1985962"/>
                <a:gd name="connsiteY49" fmla="*/ 123825 h 1290637"/>
                <a:gd name="connsiteX50" fmla="*/ 238125 w 1985962"/>
                <a:gd name="connsiteY50" fmla="*/ 123825 h 1290637"/>
                <a:gd name="connsiteX51" fmla="*/ 157162 w 1985962"/>
                <a:gd name="connsiteY51" fmla="*/ 0 h 1290637"/>
                <a:gd name="connsiteX52" fmla="*/ 1666875 w 1985962"/>
                <a:gd name="connsiteY52" fmla="*/ 4762 h 1290637"/>
                <a:gd name="connsiteX0" fmla="*/ 1676400 w 1985962"/>
                <a:gd name="connsiteY0" fmla="*/ 2381 h 1290637"/>
                <a:gd name="connsiteX1" fmla="*/ 1704975 w 1985962"/>
                <a:gd name="connsiteY1" fmla="*/ 71437 h 1290637"/>
                <a:gd name="connsiteX2" fmla="*/ 1724025 w 1985962"/>
                <a:gd name="connsiteY2" fmla="*/ 119062 h 1290637"/>
                <a:gd name="connsiteX3" fmla="*/ 1719262 w 1985962"/>
                <a:gd name="connsiteY3" fmla="*/ 209550 h 1290637"/>
                <a:gd name="connsiteX4" fmla="*/ 1733550 w 1985962"/>
                <a:gd name="connsiteY4" fmla="*/ 290512 h 1290637"/>
                <a:gd name="connsiteX5" fmla="*/ 1740693 w 1985962"/>
                <a:gd name="connsiteY5" fmla="*/ 319087 h 1290637"/>
                <a:gd name="connsiteX6" fmla="*/ 1724025 w 1985962"/>
                <a:gd name="connsiteY6" fmla="*/ 373856 h 1290637"/>
                <a:gd name="connsiteX7" fmla="*/ 1709737 w 1985962"/>
                <a:gd name="connsiteY7" fmla="*/ 461962 h 1290637"/>
                <a:gd name="connsiteX8" fmla="*/ 1695450 w 1985962"/>
                <a:gd name="connsiteY8" fmla="*/ 585787 h 1290637"/>
                <a:gd name="connsiteX9" fmla="*/ 1685925 w 1985962"/>
                <a:gd name="connsiteY9" fmla="*/ 690562 h 1290637"/>
                <a:gd name="connsiteX10" fmla="*/ 1695450 w 1985962"/>
                <a:gd name="connsiteY10" fmla="*/ 790575 h 1290637"/>
                <a:gd name="connsiteX11" fmla="*/ 1702593 w 1985962"/>
                <a:gd name="connsiteY11" fmla="*/ 847725 h 1290637"/>
                <a:gd name="connsiteX12" fmla="*/ 1728787 w 1985962"/>
                <a:gd name="connsiteY12" fmla="*/ 909637 h 1290637"/>
                <a:gd name="connsiteX13" fmla="*/ 1766887 w 1985962"/>
                <a:gd name="connsiteY13" fmla="*/ 940593 h 1290637"/>
                <a:gd name="connsiteX14" fmla="*/ 1785937 w 1985962"/>
                <a:gd name="connsiteY14" fmla="*/ 976312 h 1290637"/>
                <a:gd name="connsiteX15" fmla="*/ 1864518 w 1985962"/>
                <a:gd name="connsiteY15" fmla="*/ 1007269 h 1290637"/>
                <a:gd name="connsiteX16" fmla="*/ 1981200 w 1985962"/>
                <a:gd name="connsiteY16" fmla="*/ 1042987 h 1290637"/>
                <a:gd name="connsiteX17" fmla="*/ 1985962 w 1985962"/>
                <a:gd name="connsiteY17" fmla="*/ 1104900 h 1290637"/>
                <a:gd name="connsiteX18" fmla="*/ 1952625 w 1985962"/>
                <a:gd name="connsiteY18" fmla="*/ 1152525 h 1290637"/>
                <a:gd name="connsiteX19" fmla="*/ 1871662 w 1985962"/>
                <a:gd name="connsiteY19" fmla="*/ 1162050 h 1290637"/>
                <a:gd name="connsiteX20" fmla="*/ 1771650 w 1985962"/>
                <a:gd name="connsiteY20" fmla="*/ 1200150 h 1290637"/>
                <a:gd name="connsiteX21" fmla="*/ 1719262 w 1985962"/>
                <a:gd name="connsiteY21" fmla="*/ 1243012 h 1290637"/>
                <a:gd name="connsiteX22" fmla="*/ 1581150 w 1985962"/>
                <a:gd name="connsiteY22" fmla="*/ 1276350 h 1290637"/>
                <a:gd name="connsiteX23" fmla="*/ 1385887 w 1985962"/>
                <a:gd name="connsiteY23" fmla="*/ 1290637 h 1290637"/>
                <a:gd name="connsiteX24" fmla="*/ 1195387 w 1985962"/>
                <a:gd name="connsiteY24" fmla="*/ 1243012 h 1290637"/>
                <a:gd name="connsiteX25" fmla="*/ 1062037 w 1985962"/>
                <a:gd name="connsiteY25" fmla="*/ 1219200 h 1290637"/>
                <a:gd name="connsiteX26" fmla="*/ 923925 w 1985962"/>
                <a:gd name="connsiteY26" fmla="*/ 1238250 h 1290637"/>
                <a:gd name="connsiteX27" fmla="*/ 771525 w 1985962"/>
                <a:gd name="connsiteY27" fmla="*/ 1223962 h 1290637"/>
                <a:gd name="connsiteX28" fmla="*/ 661987 w 1985962"/>
                <a:gd name="connsiteY28" fmla="*/ 1157287 h 1290637"/>
                <a:gd name="connsiteX29" fmla="*/ 571500 w 1985962"/>
                <a:gd name="connsiteY29" fmla="*/ 1133475 h 1290637"/>
                <a:gd name="connsiteX30" fmla="*/ 447675 w 1985962"/>
                <a:gd name="connsiteY30" fmla="*/ 1157287 h 1290637"/>
                <a:gd name="connsiteX31" fmla="*/ 323850 w 1985962"/>
                <a:gd name="connsiteY31" fmla="*/ 1190625 h 1290637"/>
                <a:gd name="connsiteX32" fmla="*/ 223837 w 1985962"/>
                <a:gd name="connsiteY32" fmla="*/ 1243012 h 1290637"/>
                <a:gd name="connsiteX33" fmla="*/ 176212 w 1985962"/>
                <a:gd name="connsiteY33" fmla="*/ 1214437 h 1290637"/>
                <a:gd name="connsiteX34" fmla="*/ 123825 w 1985962"/>
                <a:gd name="connsiteY34" fmla="*/ 1085850 h 1290637"/>
                <a:gd name="connsiteX35" fmla="*/ 114300 w 1985962"/>
                <a:gd name="connsiteY35" fmla="*/ 1047750 h 1290637"/>
                <a:gd name="connsiteX36" fmla="*/ 123825 w 1985962"/>
                <a:gd name="connsiteY36" fmla="*/ 942975 h 1290637"/>
                <a:gd name="connsiteX37" fmla="*/ 100012 w 1985962"/>
                <a:gd name="connsiteY37" fmla="*/ 852487 h 1290637"/>
                <a:gd name="connsiteX38" fmla="*/ 71437 w 1985962"/>
                <a:gd name="connsiteY38" fmla="*/ 790575 h 1290637"/>
                <a:gd name="connsiteX39" fmla="*/ 28575 w 1985962"/>
                <a:gd name="connsiteY39" fmla="*/ 766762 h 1290637"/>
                <a:gd name="connsiteX40" fmla="*/ 0 w 1985962"/>
                <a:gd name="connsiteY40" fmla="*/ 752475 h 1290637"/>
                <a:gd name="connsiteX41" fmla="*/ 4762 w 1985962"/>
                <a:gd name="connsiteY41" fmla="*/ 719137 h 1290637"/>
                <a:gd name="connsiteX42" fmla="*/ 52387 w 1985962"/>
                <a:gd name="connsiteY42" fmla="*/ 676275 h 1290637"/>
                <a:gd name="connsiteX43" fmla="*/ 61912 w 1985962"/>
                <a:gd name="connsiteY43" fmla="*/ 604837 h 1290637"/>
                <a:gd name="connsiteX44" fmla="*/ 76200 w 1985962"/>
                <a:gd name="connsiteY44" fmla="*/ 538162 h 1290637"/>
                <a:gd name="connsiteX45" fmla="*/ 114300 w 1985962"/>
                <a:gd name="connsiteY45" fmla="*/ 481012 h 1290637"/>
                <a:gd name="connsiteX46" fmla="*/ 128587 w 1985962"/>
                <a:gd name="connsiteY46" fmla="*/ 400050 h 1290637"/>
                <a:gd name="connsiteX47" fmla="*/ 157162 w 1985962"/>
                <a:gd name="connsiteY47" fmla="*/ 333375 h 1290637"/>
                <a:gd name="connsiteX48" fmla="*/ 238125 w 1985962"/>
                <a:gd name="connsiteY48" fmla="*/ 233362 h 1290637"/>
                <a:gd name="connsiteX49" fmla="*/ 238125 w 1985962"/>
                <a:gd name="connsiteY49" fmla="*/ 123825 h 1290637"/>
                <a:gd name="connsiteX50" fmla="*/ 238125 w 1985962"/>
                <a:gd name="connsiteY50" fmla="*/ 123825 h 1290637"/>
                <a:gd name="connsiteX51" fmla="*/ 157162 w 1985962"/>
                <a:gd name="connsiteY51" fmla="*/ 0 h 1290637"/>
                <a:gd name="connsiteX52" fmla="*/ 1676400 w 1985962"/>
                <a:gd name="connsiteY52" fmla="*/ 2381 h 1290637"/>
                <a:gd name="connsiteX0" fmla="*/ 1676400 w 1985962"/>
                <a:gd name="connsiteY0" fmla="*/ 2381 h 1290637"/>
                <a:gd name="connsiteX1" fmla="*/ 1704975 w 1985962"/>
                <a:gd name="connsiteY1" fmla="*/ 71437 h 1290637"/>
                <a:gd name="connsiteX2" fmla="*/ 1724025 w 1985962"/>
                <a:gd name="connsiteY2" fmla="*/ 119062 h 1290637"/>
                <a:gd name="connsiteX3" fmla="*/ 1719262 w 1985962"/>
                <a:gd name="connsiteY3" fmla="*/ 209550 h 1290637"/>
                <a:gd name="connsiteX4" fmla="*/ 1733550 w 1985962"/>
                <a:gd name="connsiteY4" fmla="*/ 290512 h 1290637"/>
                <a:gd name="connsiteX5" fmla="*/ 1740693 w 1985962"/>
                <a:gd name="connsiteY5" fmla="*/ 319087 h 1290637"/>
                <a:gd name="connsiteX6" fmla="*/ 1724025 w 1985962"/>
                <a:gd name="connsiteY6" fmla="*/ 373856 h 1290637"/>
                <a:gd name="connsiteX7" fmla="*/ 1709737 w 1985962"/>
                <a:gd name="connsiteY7" fmla="*/ 461962 h 1290637"/>
                <a:gd name="connsiteX8" fmla="*/ 1695450 w 1985962"/>
                <a:gd name="connsiteY8" fmla="*/ 585787 h 1290637"/>
                <a:gd name="connsiteX9" fmla="*/ 1685925 w 1985962"/>
                <a:gd name="connsiteY9" fmla="*/ 690562 h 1290637"/>
                <a:gd name="connsiteX10" fmla="*/ 1695450 w 1985962"/>
                <a:gd name="connsiteY10" fmla="*/ 790575 h 1290637"/>
                <a:gd name="connsiteX11" fmla="*/ 1702593 w 1985962"/>
                <a:gd name="connsiteY11" fmla="*/ 847725 h 1290637"/>
                <a:gd name="connsiteX12" fmla="*/ 1728787 w 1985962"/>
                <a:gd name="connsiteY12" fmla="*/ 909637 h 1290637"/>
                <a:gd name="connsiteX13" fmla="*/ 1766887 w 1985962"/>
                <a:gd name="connsiteY13" fmla="*/ 940593 h 1290637"/>
                <a:gd name="connsiteX14" fmla="*/ 1785937 w 1985962"/>
                <a:gd name="connsiteY14" fmla="*/ 976312 h 1290637"/>
                <a:gd name="connsiteX15" fmla="*/ 1864518 w 1985962"/>
                <a:gd name="connsiteY15" fmla="*/ 1007269 h 1290637"/>
                <a:gd name="connsiteX16" fmla="*/ 1981200 w 1985962"/>
                <a:gd name="connsiteY16" fmla="*/ 1042987 h 1290637"/>
                <a:gd name="connsiteX17" fmla="*/ 1985962 w 1985962"/>
                <a:gd name="connsiteY17" fmla="*/ 1104900 h 1290637"/>
                <a:gd name="connsiteX18" fmla="*/ 1952625 w 1985962"/>
                <a:gd name="connsiteY18" fmla="*/ 1152525 h 1290637"/>
                <a:gd name="connsiteX19" fmla="*/ 1871662 w 1985962"/>
                <a:gd name="connsiteY19" fmla="*/ 1162050 h 1290637"/>
                <a:gd name="connsiteX20" fmla="*/ 1771650 w 1985962"/>
                <a:gd name="connsiteY20" fmla="*/ 1200150 h 1290637"/>
                <a:gd name="connsiteX21" fmla="*/ 1719262 w 1985962"/>
                <a:gd name="connsiteY21" fmla="*/ 1243012 h 1290637"/>
                <a:gd name="connsiteX22" fmla="*/ 1581150 w 1985962"/>
                <a:gd name="connsiteY22" fmla="*/ 1276350 h 1290637"/>
                <a:gd name="connsiteX23" fmla="*/ 1385887 w 1985962"/>
                <a:gd name="connsiteY23" fmla="*/ 1290637 h 1290637"/>
                <a:gd name="connsiteX24" fmla="*/ 1195387 w 1985962"/>
                <a:gd name="connsiteY24" fmla="*/ 1243012 h 1290637"/>
                <a:gd name="connsiteX25" fmla="*/ 1062037 w 1985962"/>
                <a:gd name="connsiteY25" fmla="*/ 1219200 h 1290637"/>
                <a:gd name="connsiteX26" fmla="*/ 923925 w 1985962"/>
                <a:gd name="connsiteY26" fmla="*/ 1238250 h 1290637"/>
                <a:gd name="connsiteX27" fmla="*/ 771525 w 1985962"/>
                <a:gd name="connsiteY27" fmla="*/ 1223962 h 1290637"/>
                <a:gd name="connsiteX28" fmla="*/ 661987 w 1985962"/>
                <a:gd name="connsiteY28" fmla="*/ 1157287 h 1290637"/>
                <a:gd name="connsiteX29" fmla="*/ 571500 w 1985962"/>
                <a:gd name="connsiteY29" fmla="*/ 1133475 h 1290637"/>
                <a:gd name="connsiteX30" fmla="*/ 447675 w 1985962"/>
                <a:gd name="connsiteY30" fmla="*/ 1157287 h 1290637"/>
                <a:gd name="connsiteX31" fmla="*/ 323850 w 1985962"/>
                <a:gd name="connsiteY31" fmla="*/ 1190625 h 1290637"/>
                <a:gd name="connsiteX32" fmla="*/ 223837 w 1985962"/>
                <a:gd name="connsiteY32" fmla="*/ 1243012 h 1290637"/>
                <a:gd name="connsiteX33" fmla="*/ 176212 w 1985962"/>
                <a:gd name="connsiteY33" fmla="*/ 1214437 h 1290637"/>
                <a:gd name="connsiteX34" fmla="*/ 123825 w 1985962"/>
                <a:gd name="connsiteY34" fmla="*/ 1085850 h 1290637"/>
                <a:gd name="connsiteX35" fmla="*/ 114300 w 1985962"/>
                <a:gd name="connsiteY35" fmla="*/ 1047750 h 1290637"/>
                <a:gd name="connsiteX36" fmla="*/ 123825 w 1985962"/>
                <a:gd name="connsiteY36" fmla="*/ 942975 h 1290637"/>
                <a:gd name="connsiteX37" fmla="*/ 100012 w 1985962"/>
                <a:gd name="connsiteY37" fmla="*/ 852487 h 1290637"/>
                <a:gd name="connsiteX38" fmla="*/ 71437 w 1985962"/>
                <a:gd name="connsiteY38" fmla="*/ 790575 h 1290637"/>
                <a:gd name="connsiteX39" fmla="*/ 28575 w 1985962"/>
                <a:gd name="connsiteY39" fmla="*/ 766762 h 1290637"/>
                <a:gd name="connsiteX40" fmla="*/ 0 w 1985962"/>
                <a:gd name="connsiteY40" fmla="*/ 752475 h 1290637"/>
                <a:gd name="connsiteX41" fmla="*/ 4762 w 1985962"/>
                <a:gd name="connsiteY41" fmla="*/ 719137 h 1290637"/>
                <a:gd name="connsiteX42" fmla="*/ 52387 w 1985962"/>
                <a:gd name="connsiteY42" fmla="*/ 676275 h 1290637"/>
                <a:gd name="connsiteX43" fmla="*/ 61912 w 1985962"/>
                <a:gd name="connsiteY43" fmla="*/ 604837 h 1290637"/>
                <a:gd name="connsiteX44" fmla="*/ 76200 w 1985962"/>
                <a:gd name="connsiteY44" fmla="*/ 538162 h 1290637"/>
                <a:gd name="connsiteX45" fmla="*/ 114300 w 1985962"/>
                <a:gd name="connsiteY45" fmla="*/ 481012 h 1290637"/>
                <a:gd name="connsiteX46" fmla="*/ 128587 w 1985962"/>
                <a:gd name="connsiteY46" fmla="*/ 400050 h 1290637"/>
                <a:gd name="connsiteX47" fmla="*/ 157162 w 1985962"/>
                <a:gd name="connsiteY47" fmla="*/ 333375 h 1290637"/>
                <a:gd name="connsiteX48" fmla="*/ 195262 w 1985962"/>
                <a:gd name="connsiteY48" fmla="*/ 297656 h 1290637"/>
                <a:gd name="connsiteX49" fmla="*/ 238125 w 1985962"/>
                <a:gd name="connsiteY49" fmla="*/ 233362 h 1290637"/>
                <a:gd name="connsiteX50" fmla="*/ 238125 w 1985962"/>
                <a:gd name="connsiteY50" fmla="*/ 123825 h 1290637"/>
                <a:gd name="connsiteX51" fmla="*/ 238125 w 1985962"/>
                <a:gd name="connsiteY51" fmla="*/ 123825 h 1290637"/>
                <a:gd name="connsiteX52" fmla="*/ 157162 w 1985962"/>
                <a:gd name="connsiteY52" fmla="*/ 0 h 1290637"/>
                <a:gd name="connsiteX53" fmla="*/ 1676400 w 1985962"/>
                <a:gd name="connsiteY53" fmla="*/ 2381 h 1290637"/>
                <a:gd name="connsiteX0" fmla="*/ 1676400 w 1985962"/>
                <a:gd name="connsiteY0" fmla="*/ 2381 h 1290637"/>
                <a:gd name="connsiteX1" fmla="*/ 1704975 w 1985962"/>
                <a:gd name="connsiteY1" fmla="*/ 71437 h 1290637"/>
                <a:gd name="connsiteX2" fmla="*/ 1724025 w 1985962"/>
                <a:gd name="connsiteY2" fmla="*/ 119062 h 1290637"/>
                <a:gd name="connsiteX3" fmla="*/ 1719262 w 1985962"/>
                <a:gd name="connsiteY3" fmla="*/ 209550 h 1290637"/>
                <a:gd name="connsiteX4" fmla="*/ 1733550 w 1985962"/>
                <a:gd name="connsiteY4" fmla="*/ 290512 h 1290637"/>
                <a:gd name="connsiteX5" fmla="*/ 1740693 w 1985962"/>
                <a:gd name="connsiteY5" fmla="*/ 319087 h 1290637"/>
                <a:gd name="connsiteX6" fmla="*/ 1724025 w 1985962"/>
                <a:gd name="connsiteY6" fmla="*/ 373856 h 1290637"/>
                <a:gd name="connsiteX7" fmla="*/ 1709737 w 1985962"/>
                <a:gd name="connsiteY7" fmla="*/ 461962 h 1290637"/>
                <a:gd name="connsiteX8" fmla="*/ 1695450 w 1985962"/>
                <a:gd name="connsiteY8" fmla="*/ 585787 h 1290637"/>
                <a:gd name="connsiteX9" fmla="*/ 1685925 w 1985962"/>
                <a:gd name="connsiteY9" fmla="*/ 690562 h 1290637"/>
                <a:gd name="connsiteX10" fmla="*/ 1695450 w 1985962"/>
                <a:gd name="connsiteY10" fmla="*/ 790575 h 1290637"/>
                <a:gd name="connsiteX11" fmla="*/ 1702593 w 1985962"/>
                <a:gd name="connsiteY11" fmla="*/ 847725 h 1290637"/>
                <a:gd name="connsiteX12" fmla="*/ 1728787 w 1985962"/>
                <a:gd name="connsiteY12" fmla="*/ 909637 h 1290637"/>
                <a:gd name="connsiteX13" fmla="*/ 1766887 w 1985962"/>
                <a:gd name="connsiteY13" fmla="*/ 940593 h 1290637"/>
                <a:gd name="connsiteX14" fmla="*/ 1785937 w 1985962"/>
                <a:gd name="connsiteY14" fmla="*/ 976312 h 1290637"/>
                <a:gd name="connsiteX15" fmla="*/ 1864518 w 1985962"/>
                <a:gd name="connsiteY15" fmla="*/ 1007269 h 1290637"/>
                <a:gd name="connsiteX16" fmla="*/ 1981200 w 1985962"/>
                <a:gd name="connsiteY16" fmla="*/ 1042987 h 1290637"/>
                <a:gd name="connsiteX17" fmla="*/ 1985962 w 1985962"/>
                <a:gd name="connsiteY17" fmla="*/ 1104900 h 1290637"/>
                <a:gd name="connsiteX18" fmla="*/ 1952625 w 1985962"/>
                <a:gd name="connsiteY18" fmla="*/ 1152525 h 1290637"/>
                <a:gd name="connsiteX19" fmla="*/ 1871662 w 1985962"/>
                <a:gd name="connsiteY19" fmla="*/ 1162050 h 1290637"/>
                <a:gd name="connsiteX20" fmla="*/ 1771650 w 1985962"/>
                <a:gd name="connsiteY20" fmla="*/ 1200150 h 1290637"/>
                <a:gd name="connsiteX21" fmla="*/ 1719262 w 1985962"/>
                <a:gd name="connsiteY21" fmla="*/ 1243012 h 1290637"/>
                <a:gd name="connsiteX22" fmla="*/ 1581150 w 1985962"/>
                <a:gd name="connsiteY22" fmla="*/ 1276350 h 1290637"/>
                <a:gd name="connsiteX23" fmla="*/ 1385887 w 1985962"/>
                <a:gd name="connsiteY23" fmla="*/ 1290637 h 1290637"/>
                <a:gd name="connsiteX24" fmla="*/ 1195387 w 1985962"/>
                <a:gd name="connsiteY24" fmla="*/ 1243012 h 1290637"/>
                <a:gd name="connsiteX25" fmla="*/ 1062037 w 1985962"/>
                <a:gd name="connsiteY25" fmla="*/ 1219200 h 1290637"/>
                <a:gd name="connsiteX26" fmla="*/ 923925 w 1985962"/>
                <a:gd name="connsiteY26" fmla="*/ 1238250 h 1290637"/>
                <a:gd name="connsiteX27" fmla="*/ 771525 w 1985962"/>
                <a:gd name="connsiteY27" fmla="*/ 1223962 h 1290637"/>
                <a:gd name="connsiteX28" fmla="*/ 661987 w 1985962"/>
                <a:gd name="connsiteY28" fmla="*/ 1157287 h 1290637"/>
                <a:gd name="connsiteX29" fmla="*/ 571500 w 1985962"/>
                <a:gd name="connsiteY29" fmla="*/ 1133475 h 1290637"/>
                <a:gd name="connsiteX30" fmla="*/ 447675 w 1985962"/>
                <a:gd name="connsiteY30" fmla="*/ 1157287 h 1290637"/>
                <a:gd name="connsiteX31" fmla="*/ 323850 w 1985962"/>
                <a:gd name="connsiteY31" fmla="*/ 1190625 h 1290637"/>
                <a:gd name="connsiteX32" fmla="*/ 223837 w 1985962"/>
                <a:gd name="connsiteY32" fmla="*/ 1243012 h 1290637"/>
                <a:gd name="connsiteX33" fmla="*/ 176212 w 1985962"/>
                <a:gd name="connsiteY33" fmla="*/ 1214437 h 1290637"/>
                <a:gd name="connsiteX34" fmla="*/ 123825 w 1985962"/>
                <a:gd name="connsiteY34" fmla="*/ 1085850 h 1290637"/>
                <a:gd name="connsiteX35" fmla="*/ 114300 w 1985962"/>
                <a:gd name="connsiteY35" fmla="*/ 1047750 h 1290637"/>
                <a:gd name="connsiteX36" fmla="*/ 123825 w 1985962"/>
                <a:gd name="connsiteY36" fmla="*/ 942975 h 1290637"/>
                <a:gd name="connsiteX37" fmla="*/ 100012 w 1985962"/>
                <a:gd name="connsiteY37" fmla="*/ 852487 h 1290637"/>
                <a:gd name="connsiteX38" fmla="*/ 71437 w 1985962"/>
                <a:gd name="connsiteY38" fmla="*/ 790575 h 1290637"/>
                <a:gd name="connsiteX39" fmla="*/ 28575 w 1985962"/>
                <a:gd name="connsiteY39" fmla="*/ 766762 h 1290637"/>
                <a:gd name="connsiteX40" fmla="*/ 0 w 1985962"/>
                <a:gd name="connsiteY40" fmla="*/ 752475 h 1290637"/>
                <a:gd name="connsiteX41" fmla="*/ 4762 w 1985962"/>
                <a:gd name="connsiteY41" fmla="*/ 719137 h 1290637"/>
                <a:gd name="connsiteX42" fmla="*/ 52387 w 1985962"/>
                <a:gd name="connsiteY42" fmla="*/ 676275 h 1290637"/>
                <a:gd name="connsiteX43" fmla="*/ 61912 w 1985962"/>
                <a:gd name="connsiteY43" fmla="*/ 604837 h 1290637"/>
                <a:gd name="connsiteX44" fmla="*/ 76200 w 1985962"/>
                <a:gd name="connsiteY44" fmla="*/ 538162 h 1290637"/>
                <a:gd name="connsiteX45" fmla="*/ 114300 w 1985962"/>
                <a:gd name="connsiteY45" fmla="*/ 481012 h 1290637"/>
                <a:gd name="connsiteX46" fmla="*/ 128587 w 1985962"/>
                <a:gd name="connsiteY46" fmla="*/ 400050 h 1290637"/>
                <a:gd name="connsiteX47" fmla="*/ 157162 w 1985962"/>
                <a:gd name="connsiteY47" fmla="*/ 340519 h 1290637"/>
                <a:gd name="connsiteX48" fmla="*/ 195262 w 1985962"/>
                <a:gd name="connsiteY48" fmla="*/ 297656 h 1290637"/>
                <a:gd name="connsiteX49" fmla="*/ 238125 w 1985962"/>
                <a:gd name="connsiteY49" fmla="*/ 233362 h 1290637"/>
                <a:gd name="connsiteX50" fmla="*/ 238125 w 1985962"/>
                <a:gd name="connsiteY50" fmla="*/ 123825 h 1290637"/>
                <a:gd name="connsiteX51" fmla="*/ 238125 w 1985962"/>
                <a:gd name="connsiteY51" fmla="*/ 123825 h 1290637"/>
                <a:gd name="connsiteX52" fmla="*/ 157162 w 1985962"/>
                <a:gd name="connsiteY52" fmla="*/ 0 h 1290637"/>
                <a:gd name="connsiteX53" fmla="*/ 1676400 w 1985962"/>
                <a:gd name="connsiteY53" fmla="*/ 2381 h 1290637"/>
                <a:gd name="connsiteX0" fmla="*/ 1676400 w 1985962"/>
                <a:gd name="connsiteY0" fmla="*/ 2381 h 1290637"/>
                <a:gd name="connsiteX1" fmla="*/ 1704975 w 1985962"/>
                <a:gd name="connsiteY1" fmla="*/ 71437 h 1290637"/>
                <a:gd name="connsiteX2" fmla="*/ 1724025 w 1985962"/>
                <a:gd name="connsiteY2" fmla="*/ 119062 h 1290637"/>
                <a:gd name="connsiteX3" fmla="*/ 1719262 w 1985962"/>
                <a:gd name="connsiteY3" fmla="*/ 209550 h 1290637"/>
                <a:gd name="connsiteX4" fmla="*/ 1733550 w 1985962"/>
                <a:gd name="connsiteY4" fmla="*/ 290512 h 1290637"/>
                <a:gd name="connsiteX5" fmla="*/ 1740693 w 1985962"/>
                <a:gd name="connsiteY5" fmla="*/ 319087 h 1290637"/>
                <a:gd name="connsiteX6" fmla="*/ 1724025 w 1985962"/>
                <a:gd name="connsiteY6" fmla="*/ 373856 h 1290637"/>
                <a:gd name="connsiteX7" fmla="*/ 1709737 w 1985962"/>
                <a:gd name="connsiteY7" fmla="*/ 461962 h 1290637"/>
                <a:gd name="connsiteX8" fmla="*/ 1695450 w 1985962"/>
                <a:gd name="connsiteY8" fmla="*/ 585787 h 1290637"/>
                <a:gd name="connsiteX9" fmla="*/ 1685925 w 1985962"/>
                <a:gd name="connsiteY9" fmla="*/ 690562 h 1290637"/>
                <a:gd name="connsiteX10" fmla="*/ 1695450 w 1985962"/>
                <a:gd name="connsiteY10" fmla="*/ 790575 h 1290637"/>
                <a:gd name="connsiteX11" fmla="*/ 1702593 w 1985962"/>
                <a:gd name="connsiteY11" fmla="*/ 847725 h 1290637"/>
                <a:gd name="connsiteX12" fmla="*/ 1728787 w 1985962"/>
                <a:gd name="connsiteY12" fmla="*/ 909637 h 1290637"/>
                <a:gd name="connsiteX13" fmla="*/ 1766887 w 1985962"/>
                <a:gd name="connsiteY13" fmla="*/ 940593 h 1290637"/>
                <a:gd name="connsiteX14" fmla="*/ 1785937 w 1985962"/>
                <a:gd name="connsiteY14" fmla="*/ 976312 h 1290637"/>
                <a:gd name="connsiteX15" fmla="*/ 1864518 w 1985962"/>
                <a:gd name="connsiteY15" fmla="*/ 1007269 h 1290637"/>
                <a:gd name="connsiteX16" fmla="*/ 1981200 w 1985962"/>
                <a:gd name="connsiteY16" fmla="*/ 1042987 h 1290637"/>
                <a:gd name="connsiteX17" fmla="*/ 1985962 w 1985962"/>
                <a:gd name="connsiteY17" fmla="*/ 1104900 h 1290637"/>
                <a:gd name="connsiteX18" fmla="*/ 1952625 w 1985962"/>
                <a:gd name="connsiteY18" fmla="*/ 1152525 h 1290637"/>
                <a:gd name="connsiteX19" fmla="*/ 1871662 w 1985962"/>
                <a:gd name="connsiteY19" fmla="*/ 1162050 h 1290637"/>
                <a:gd name="connsiteX20" fmla="*/ 1771650 w 1985962"/>
                <a:gd name="connsiteY20" fmla="*/ 1200150 h 1290637"/>
                <a:gd name="connsiteX21" fmla="*/ 1719262 w 1985962"/>
                <a:gd name="connsiteY21" fmla="*/ 1243012 h 1290637"/>
                <a:gd name="connsiteX22" fmla="*/ 1581150 w 1985962"/>
                <a:gd name="connsiteY22" fmla="*/ 1276350 h 1290637"/>
                <a:gd name="connsiteX23" fmla="*/ 1385887 w 1985962"/>
                <a:gd name="connsiteY23" fmla="*/ 1290637 h 1290637"/>
                <a:gd name="connsiteX24" fmla="*/ 1195387 w 1985962"/>
                <a:gd name="connsiteY24" fmla="*/ 1243012 h 1290637"/>
                <a:gd name="connsiteX25" fmla="*/ 1062037 w 1985962"/>
                <a:gd name="connsiteY25" fmla="*/ 1219200 h 1290637"/>
                <a:gd name="connsiteX26" fmla="*/ 923925 w 1985962"/>
                <a:gd name="connsiteY26" fmla="*/ 1238250 h 1290637"/>
                <a:gd name="connsiteX27" fmla="*/ 771525 w 1985962"/>
                <a:gd name="connsiteY27" fmla="*/ 1223962 h 1290637"/>
                <a:gd name="connsiteX28" fmla="*/ 661987 w 1985962"/>
                <a:gd name="connsiteY28" fmla="*/ 1157287 h 1290637"/>
                <a:gd name="connsiteX29" fmla="*/ 571500 w 1985962"/>
                <a:gd name="connsiteY29" fmla="*/ 1133475 h 1290637"/>
                <a:gd name="connsiteX30" fmla="*/ 447675 w 1985962"/>
                <a:gd name="connsiteY30" fmla="*/ 1157287 h 1290637"/>
                <a:gd name="connsiteX31" fmla="*/ 323850 w 1985962"/>
                <a:gd name="connsiteY31" fmla="*/ 1190625 h 1290637"/>
                <a:gd name="connsiteX32" fmla="*/ 223837 w 1985962"/>
                <a:gd name="connsiteY32" fmla="*/ 1243012 h 1290637"/>
                <a:gd name="connsiteX33" fmla="*/ 176212 w 1985962"/>
                <a:gd name="connsiteY33" fmla="*/ 1214437 h 1290637"/>
                <a:gd name="connsiteX34" fmla="*/ 123825 w 1985962"/>
                <a:gd name="connsiteY34" fmla="*/ 1085850 h 1290637"/>
                <a:gd name="connsiteX35" fmla="*/ 114300 w 1985962"/>
                <a:gd name="connsiteY35" fmla="*/ 1047750 h 1290637"/>
                <a:gd name="connsiteX36" fmla="*/ 123825 w 1985962"/>
                <a:gd name="connsiteY36" fmla="*/ 942975 h 1290637"/>
                <a:gd name="connsiteX37" fmla="*/ 100012 w 1985962"/>
                <a:gd name="connsiteY37" fmla="*/ 852487 h 1290637"/>
                <a:gd name="connsiteX38" fmla="*/ 71437 w 1985962"/>
                <a:gd name="connsiteY38" fmla="*/ 790575 h 1290637"/>
                <a:gd name="connsiteX39" fmla="*/ 28575 w 1985962"/>
                <a:gd name="connsiteY39" fmla="*/ 766762 h 1290637"/>
                <a:gd name="connsiteX40" fmla="*/ 0 w 1985962"/>
                <a:gd name="connsiteY40" fmla="*/ 752475 h 1290637"/>
                <a:gd name="connsiteX41" fmla="*/ 4762 w 1985962"/>
                <a:gd name="connsiteY41" fmla="*/ 719137 h 1290637"/>
                <a:gd name="connsiteX42" fmla="*/ 52387 w 1985962"/>
                <a:gd name="connsiteY42" fmla="*/ 676275 h 1290637"/>
                <a:gd name="connsiteX43" fmla="*/ 61912 w 1985962"/>
                <a:gd name="connsiteY43" fmla="*/ 604837 h 1290637"/>
                <a:gd name="connsiteX44" fmla="*/ 76200 w 1985962"/>
                <a:gd name="connsiteY44" fmla="*/ 538162 h 1290637"/>
                <a:gd name="connsiteX45" fmla="*/ 114300 w 1985962"/>
                <a:gd name="connsiteY45" fmla="*/ 481012 h 1290637"/>
                <a:gd name="connsiteX46" fmla="*/ 135731 w 1985962"/>
                <a:gd name="connsiteY46" fmla="*/ 397669 h 1290637"/>
                <a:gd name="connsiteX47" fmla="*/ 157162 w 1985962"/>
                <a:gd name="connsiteY47" fmla="*/ 340519 h 1290637"/>
                <a:gd name="connsiteX48" fmla="*/ 195262 w 1985962"/>
                <a:gd name="connsiteY48" fmla="*/ 297656 h 1290637"/>
                <a:gd name="connsiteX49" fmla="*/ 238125 w 1985962"/>
                <a:gd name="connsiteY49" fmla="*/ 233362 h 1290637"/>
                <a:gd name="connsiteX50" fmla="*/ 238125 w 1985962"/>
                <a:gd name="connsiteY50" fmla="*/ 123825 h 1290637"/>
                <a:gd name="connsiteX51" fmla="*/ 238125 w 1985962"/>
                <a:gd name="connsiteY51" fmla="*/ 123825 h 1290637"/>
                <a:gd name="connsiteX52" fmla="*/ 157162 w 1985962"/>
                <a:gd name="connsiteY52" fmla="*/ 0 h 1290637"/>
                <a:gd name="connsiteX53" fmla="*/ 1676400 w 1985962"/>
                <a:gd name="connsiteY53" fmla="*/ 2381 h 1290637"/>
                <a:gd name="connsiteX0" fmla="*/ 1676400 w 1985962"/>
                <a:gd name="connsiteY0" fmla="*/ 2381 h 1290637"/>
                <a:gd name="connsiteX1" fmla="*/ 1704975 w 1985962"/>
                <a:gd name="connsiteY1" fmla="*/ 71437 h 1290637"/>
                <a:gd name="connsiteX2" fmla="*/ 1724025 w 1985962"/>
                <a:gd name="connsiteY2" fmla="*/ 119062 h 1290637"/>
                <a:gd name="connsiteX3" fmla="*/ 1719262 w 1985962"/>
                <a:gd name="connsiteY3" fmla="*/ 209550 h 1290637"/>
                <a:gd name="connsiteX4" fmla="*/ 1733550 w 1985962"/>
                <a:gd name="connsiteY4" fmla="*/ 290512 h 1290637"/>
                <a:gd name="connsiteX5" fmla="*/ 1740693 w 1985962"/>
                <a:gd name="connsiteY5" fmla="*/ 319087 h 1290637"/>
                <a:gd name="connsiteX6" fmla="*/ 1724025 w 1985962"/>
                <a:gd name="connsiteY6" fmla="*/ 373856 h 1290637"/>
                <a:gd name="connsiteX7" fmla="*/ 1709737 w 1985962"/>
                <a:gd name="connsiteY7" fmla="*/ 461962 h 1290637"/>
                <a:gd name="connsiteX8" fmla="*/ 1695450 w 1985962"/>
                <a:gd name="connsiteY8" fmla="*/ 585787 h 1290637"/>
                <a:gd name="connsiteX9" fmla="*/ 1685925 w 1985962"/>
                <a:gd name="connsiteY9" fmla="*/ 690562 h 1290637"/>
                <a:gd name="connsiteX10" fmla="*/ 1695450 w 1985962"/>
                <a:gd name="connsiteY10" fmla="*/ 790575 h 1290637"/>
                <a:gd name="connsiteX11" fmla="*/ 1702593 w 1985962"/>
                <a:gd name="connsiteY11" fmla="*/ 847725 h 1290637"/>
                <a:gd name="connsiteX12" fmla="*/ 1728787 w 1985962"/>
                <a:gd name="connsiteY12" fmla="*/ 909637 h 1290637"/>
                <a:gd name="connsiteX13" fmla="*/ 1766887 w 1985962"/>
                <a:gd name="connsiteY13" fmla="*/ 940593 h 1290637"/>
                <a:gd name="connsiteX14" fmla="*/ 1785937 w 1985962"/>
                <a:gd name="connsiteY14" fmla="*/ 976312 h 1290637"/>
                <a:gd name="connsiteX15" fmla="*/ 1864518 w 1985962"/>
                <a:gd name="connsiteY15" fmla="*/ 1007269 h 1290637"/>
                <a:gd name="connsiteX16" fmla="*/ 1981200 w 1985962"/>
                <a:gd name="connsiteY16" fmla="*/ 1042987 h 1290637"/>
                <a:gd name="connsiteX17" fmla="*/ 1985962 w 1985962"/>
                <a:gd name="connsiteY17" fmla="*/ 1104900 h 1290637"/>
                <a:gd name="connsiteX18" fmla="*/ 1952625 w 1985962"/>
                <a:gd name="connsiteY18" fmla="*/ 1152525 h 1290637"/>
                <a:gd name="connsiteX19" fmla="*/ 1871662 w 1985962"/>
                <a:gd name="connsiteY19" fmla="*/ 1162050 h 1290637"/>
                <a:gd name="connsiteX20" fmla="*/ 1771650 w 1985962"/>
                <a:gd name="connsiteY20" fmla="*/ 1200150 h 1290637"/>
                <a:gd name="connsiteX21" fmla="*/ 1719262 w 1985962"/>
                <a:gd name="connsiteY21" fmla="*/ 1243012 h 1290637"/>
                <a:gd name="connsiteX22" fmla="*/ 1581150 w 1985962"/>
                <a:gd name="connsiteY22" fmla="*/ 1276350 h 1290637"/>
                <a:gd name="connsiteX23" fmla="*/ 1385887 w 1985962"/>
                <a:gd name="connsiteY23" fmla="*/ 1290637 h 1290637"/>
                <a:gd name="connsiteX24" fmla="*/ 1195387 w 1985962"/>
                <a:gd name="connsiteY24" fmla="*/ 1243012 h 1290637"/>
                <a:gd name="connsiteX25" fmla="*/ 1062037 w 1985962"/>
                <a:gd name="connsiteY25" fmla="*/ 1219200 h 1290637"/>
                <a:gd name="connsiteX26" fmla="*/ 923925 w 1985962"/>
                <a:gd name="connsiteY26" fmla="*/ 1238250 h 1290637"/>
                <a:gd name="connsiteX27" fmla="*/ 771525 w 1985962"/>
                <a:gd name="connsiteY27" fmla="*/ 1223962 h 1290637"/>
                <a:gd name="connsiteX28" fmla="*/ 661987 w 1985962"/>
                <a:gd name="connsiteY28" fmla="*/ 1157287 h 1290637"/>
                <a:gd name="connsiteX29" fmla="*/ 571500 w 1985962"/>
                <a:gd name="connsiteY29" fmla="*/ 1133475 h 1290637"/>
                <a:gd name="connsiteX30" fmla="*/ 447675 w 1985962"/>
                <a:gd name="connsiteY30" fmla="*/ 1157287 h 1290637"/>
                <a:gd name="connsiteX31" fmla="*/ 323850 w 1985962"/>
                <a:gd name="connsiteY31" fmla="*/ 1190625 h 1290637"/>
                <a:gd name="connsiteX32" fmla="*/ 223837 w 1985962"/>
                <a:gd name="connsiteY32" fmla="*/ 1243012 h 1290637"/>
                <a:gd name="connsiteX33" fmla="*/ 176212 w 1985962"/>
                <a:gd name="connsiteY33" fmla="*/ 1214437 h 1290637"/>
                <a:gd name="connsiteX34" fmla="*/ 123825 w 1985962"/>
                <a:gd name="connsiteY34" fmla="*/ 1085850 h 1290637"/>
                <a:gd name="connsiteX35" fmla="*/ 114300 w 1985962"/>
                <a:gd name="connsiteY35" fmla="*/ 1047750 h 1290637"/>
                <a:gd name="connsiteX36" fmla="*/ 123825 w 1985962"/>
                <a:gd name="connsiteY36" fmla="*/ 942975 h 1290637"/>
                <a:gd name="connsiteX37" fmla="*/ 100012 w 1985962"/>
                <a:gd name="connsiteY37" fmla="*/ 852487 h 1290637"/>
                <a:gd name="connsiteX38" fmla="*/ 71437 w 1985962"/>
                <a:gd name="connsiteY38" fmla="*/ 790575 h 1290637"/>
                <a:gd name="connsiteX39" fmla="*/ 28575 w 1985962"/>
                <a:gd name="connsiteY39" fmla="*/ 766762 h 1290637"/>
                <a:gd name="connsiteX40" fmla="*/ 0 w 1985962"/>
                <a:gd name="connsiteY40" fmla="*/ 752475 h 1290637"/>
                <a:gd name="connsiteX41" fmla="*/ 4762 w 1985962"/>
                <a:gd name="connsiteY41" fmla="*/ 719137 h 1290637"/>
                <a:gd name="connsiteX42" fmla="*/ 52387 w 1985962"/>
                <a:gd name="connsiteY42" fmla="*/ 676275 h 1290637"/>
                <a:gd name="connsiteX43" fmla="*/ 61912 w 1985962"/>
                <a:gd name="connsiteY43" fmla="*/ 604837 h 1290637"/>
                <a:gd name="connsiteX44" fmla="*/ 76200 w 1985962"/>
                <a:gd name="connsiteY44" fmla="*/ 538162 h 1290637"/>
                <a:gd name="connsiteX45" fmla="*/ 126207 w 1985962"/>
                <a:gd name="connsiteY45" fmla="*/ 473868 h 1290637"/>
                <a:gd name="connsiteX46" fmla="*/ 135731 w 1985962"/>
                <a:gd name="connsiteY46" fmla="*/ 397669 h 1290637"/>
                <a:gd name="connsiteX47" fmla="*/ 157162 w 1985962"/>
                <a:gd name="connsiteY47" fmla="*/ 340519 h 1290637"/>
                <a:gd name="connsiteX48" fmla="*/ 195262 w 1985962"/>
                <a:gd name="connsiteY48" fmla="*/ 297656 h 1290637"/>
                <a:gd name="connsiteX49" fmla="*/ 238125 w 1985962"/>
                <a:gd name="connsiteY49" fmla="*/ 233362 h 1290637"/>
                <a:gd name="connsiteX50" fmla="*/ 238125 w 1985962"/>
                <a:gd name="connsiteY50" fmla="*/ 123825 h 1290637"/>
                <a:gd name="connsiteX51" fmla="*/ 238125 w 1985962"/>
                <a:gd name="connsiteY51" fmla="*/ 123825 h 1290637"/>
                <a:gd name="connsiteX52" fmla="*/ 157162 w 1985962"/>
                <a:gd name="connsiteY52" fmla="*/ 0 h 1290637"/>
                <a:gd name="connsiteX53" fmla="*/ 1676400 w 1985962"/>
                <a:gd name="connsiteY53" fmla="*/ 2381 h 1290637"/>
                <a:gd name="connsiteX0" fmla="*/ 1676400 w 1985962"/>
                <a:gd name="connsiteY0" fmla="*/ 2381 h 1290637"/>
                <a:gd name="connsiteX1" fmla="*/ 1704975 w 1985962"/>
                <a:gd name="connsiteY1" fmla="*/ 71437 h 1290637"/>
                <a:gd name="connsiteX2" fmla="*/ 1724025 w 1985962"/>
                <a:gd name="connsiteY2" fmla="*/ 119062 h 1290637"/>
                <a:gd name="connsiteX3" fmla="*/ 1719262 w 1985962"/>
                <a:gd name="connsiteY3" fmla="*/ 209550 h 1290637"/>
                <a:gd name="connsiteX4" fmla="*/ 1733550 w 1985962"/>
                <a:gd name="connsiteY4" fmla="*/ 290512 h 1290637"/>
                <a:gd name="connsiteX5" fmla="*/ 1740693 w 1985962"/>
                <a:gd name="connsiteY5" fmla="*/ 319087 h 1290637"/>
                <a:gd name="connsiteX6" fmla="*/ 1724025 w 1985962"/>
                <a:gd name="connsiteY6" fmla="*/ 373856 h 1290637"/>
                <a:gd name="connsiteX7" fmla="*/ 1709737 w 1985962"/>
                <a:gd name="connsiteY7" fmla="*/ 461962 h 1290637"/>
                <a:gd name="connsiteX8" fmla="*/ 1695450 w 1985962"/>
                <a:gd name="connsiteY8" fmla="*/ 585787 h 1290637"/>
                <a:gd name="connsiteX9" fmla="*/ 1685925 w 1985962"/>
                <a:gd name="connsiteY9" fmla="*/ 690562 h 1290637"/>
                <a:gd name="connsiteX10" fmla="*/ 1695450 w 1985962"/>
                <a:gd name="connsiteY10" fmla="*/ 790575 h 1290637"/>
                <a:gd name="connsiteX11" fmla="*/ 1702593 w 1985962"/>
                <a:gd name="connsiteY11" fmla="*/ 847725 h 1290637"/>
                <a:gd name="connsiteX12" fmla="*/ 1728787 w 1985962"/>
                <a:gd name="connsiteY12" fmla="*/ 909637 h 1290637"/>
                <a:gd name="connsiteX13" fmla="*/ 1766887 w 1985962"/>
                <a:gd name="connsiteY13" fmla="*/ 940593 h 1290637"/>
                <a:gd name="connsiteX14" fmla="*/ 1785937 w 1985962"/>
                <a:gd name="connsiteY14" fmla="*/ 976312 h 1290637"/>
                <a:gd name="connsiteX15" fmla="*/ 1864518 w 1985962"/>
                <a:gd name="connsiteY15" fmla="*/ 1007269 h 1290637"/>
                <a:gd name="connsiteX16" fmla="*/ 1981200 w 1985962"/>
                <a:gd name="connsiteY16" fmla="*/ 1042987 h 1290637"/>
                <a:gd name="connsiteX17" fmla="*/ 1985962 w 1985962"/>
                <a:gd name="connsiteY17" fmla="*/ 1104900 h 1290637"/>
                <a:gd name="connsiteX18" fmla="*/ 1952625 w 1985962"/>
                <a:gd name="connsiteY18" fmla="*/ 1152525 h 1290637"/>
                <a:gd name="connsiteX19" fmla="*/ 1871662 w 1985962"/>
                <a:gd name="connsiteY19" fmla="*/ 1162050 h 1290637"/>
                <a:gd name="connsiteX20" fmla="*/ 1771650 w 1985962"/>
                <a:gd name="connsiteY20" fmla="*/ 1200150 h 1290637"/>
                <a:gd name="connsiteX21" fmla="*/ 1719262 w 1985962"/>
                <a:gd name="connsiteY21" fmla="*/ 1243012 h 1290637"/>
                <a:gd name="connsiteX22" fmla="*/ 1581150 w 1985962"/>
                <a:gd name="connsiteY22" fmla="*/ 1276350 h 1290637"/>
                <a:gd name="connsiteX23" fmla="*/ 1385887 w 1985962"/>
                <a:gd name="connsiteY23" fmla="*/ 1290637 h 1290637"/>
                <a:gd name="connsiteX24" fmla="*/ 1195387 w 1985962"/>
                <a:gd name="connsiteY24" fmla="*/ 1243012 h 1290637"/>
                <a:gd name="connsiteX25" fmla="*/ 1062037 w 1985962"/>
                <a:gd name="connsiteY25" fmla="*/ 1219200 h 1290637"/>
                <a:gd name="connsiteX26" fmla="*/ 923925 w 1985962"/>
                <a:gd name="connsiteY26" fmla="*/ 1238250 h 1290637"/>
                <a:gd name="connsiteX27" fmla="*/ 771525 w 1985962"/>
                <a:gd name="connsiteY27" fmla="*/ 1223962 h 1290637"/>
                <a:gd name="connsiteX28" fmla="*/ 661987 w 1985962"/>
                <a:gd name="connsiteY28" fmla="*/ 1157287 h 1290637"/>
                <a:gd name="connsiteX29" fmla="*/ 571500 w 1985962"/>
                <a:gd name="connsiteY29" fmla="*/ 1133475 h 1290637"/>
                <a:gd name="connsiteX30" fmla="*/ 447675 w 1985962"/>
                <a:gd name="connsiteY30" fmla="*/ 1157287 h 1290637"/>
                <a:gd name="connsiteX31" fmla="*/ 323850 w 1985962"/>
                <a:gd name="connsiteY31" fmla="*/ 1190625 h 1290637"/>
                <a:gd name="connsiteX32" fmla="*/ 223837 w 1985962"/>
                <a:gd name="connsiteY32" fmla="*/ 1243012 h 1290637"/>
                <a:gd name="connsiteX33" fmla="*/ 176212 w 1985962"/>
                <a:gd name="connsiteY33" fmla="*/ 1214437 h 1290637"/>
                <a:gd name="connsiteX34" fmla="*/ 123825 w 1985962"/>
                <a:gd name="connsiteY34" fmla="*/ 1085850 h 1290637"/>
                <a:gd name="connsiteX35" fmla="*/ 114300 w 1985962"/>
                <a:gd name="connsiteY35" fmla="*/ 1047750 h 1290637"/>
                <a:gd name="connsiteX36" fmla="*/ 123825 w 1985962"/>
                <a:gd name="connsiteY36" fmla="*/ 942975 h 1290637"/>
                <a:gd name="connsiteX37" fmla="*/ 100012 w 1985962"/>
                <a:gd name="connsiteY37" fmla="*/ 852487 h 1290637"/>
                <a:gd name="connsiteX38" fmla="*/ 71437 w 1985962"/>
                <a:gd name="connsiteY38" fmla="*/ 790575 h 1290637"/>
                <a:gd name="connsiteX39" fmla="*/ 28575 w 1985962"/>
                <a:gd name="connsiteY39" fmla="*/ 766762 h 1290637"/>
                <a:gd name="connsiteX40" fmla="*/ 0 w 1985962"/>
                <a:gd name="connsiteY40" fmla="*/ 752475 h 1290637"/>
                <a:gd name="connsiteX41" fmla="*/ 4762 w 1985962"/>
                <a:gd name="connsiteY41" fmla="*/ 719137 h 1290637"/>
                <a:gd name="connsiteX42" fmla="*/ 52387 w 1985962"/>
                <a:gd name="connsiteY42" fmla="*/ 676275 h 1290637"/>
                <a:gd name="connsiteX43" fmla="*/ 61912 w 1985962"/>
                <a:gd name="connsiteY43" fmla="*/ 604837 h 1290637"/>
                <a:gd name="connsiteX44" fmla="*/ 85725 w 1985962"/>
                <a:gd name="connsiteY44" fmla="*/ 535781 h 1290637"/>
                <a:gd name="connsiteX45" fmla="*/ 126207 w 1985962"/>
                <a:gd name="connsiteY45" fmla="*/ 473868 h 1290637"/>
                <a:gd name="connsiteX46" fmla="*/ 135731 w 1985962"/>
                <a:gd name="connsiteY46" fmla="*/ 397669 h 1290637"/>
                <a:gd name="connsiteX47" fmla="*/ 157162 w 1985962"/>
                <a:gd name="connsiteY47" fmla="*/ 340519 h 1290637"/>
                <a:gd name="connsiteX48" fmla="*/ 195262 w 1985962"/>
                <a:gd name="connsiteY48" fmla="*/ 297656 h 1290637"/>
                <a:gd name="connsiteX49" fmla="*/ 238125 w 1985962"/>
                <a:gd name="connsiteY49" fmla="*/ 233362 h 1290637"/>
                <a:gd name="connsiteX50" fmla="*/ 238125 w 1985962"/>
                <a:gd name="connsiteY50" fmla="*/ 123825 h 1290637"/>
                <a:gd name="connsiteX51" fmla="*/ 238125 w 1985962"/>
                <a:gd name="connsiteY51" fmla="*/ 123825 h 1290637"/>
                <a:gd name="connsiteX52" fmla="*/ 157162 w 1985962"/>
                <a:gd name="connsiteY52" fmla="*/ 0 h 1290637"/>
                <a:gd name="connsiteX53" fmla="*/ 1676400 w 1985962"/>
                <a:gd name="connsiteY53" fmla="*/ 2381 h 1290637"/>
                <a:gd name="connsiteX0" fmla="*/ 1671638 w 1981200"/>
                <a:gd name="connsiteY0" fmla="*/ 2381 h 1290637"/>
                <a:gd name="connsiteX1" fmla="*/ 1700213 w 1981200"/>
                <a:gd name="connsiteY1" fmla="*/ 71437 h 1290637"/>
                <a:gd name="connsiteX2" fmla="*/ 1719263 w 1981200"/>
                <a:gd name="connsiteY2" fmla="*/ 119062 h 1290637"/>
                <a:gd name="connsiteX3" fmla="*/ 1714500 w 1981200"/>
                <a:gd name="connsiteY3" fmla="*/ 209550 h 1290637"/>
                <a:gd name="connsiteX4" fmla="*/ 1728788 w 1981200"/>
                <a:gd name="connsiteY4" fmla="*/ 290512 h 1290637"/>
                <a:gd name="connsiteX5" fmla="*/ 1735931 w 1981200"/>
                <a:gd name="connsiteY5" fmla="*/ 319087 h 1290637"/>
                <a:gd name="connsiteX6" fmla="*/ 1719263 w 1981200"/>
                <a:gd name="connsiteY6" fmla="*/ 373856 h 1290637"/>
                <a:gd name="connsiteX7" fmla="*/ 1704975 w 1981200"/>
                <a:gd name="connsiteY7" fmla="*/ 461962 h 1290637"/>
                <a:gd name="connsiteX8" fmla="*/ 1690688 w 1981200"/>
                <a:gd name="connsiteY8" fmla="*/ 585787 h 1290637"/>
                <a:gd name="connsiteX9" fmla="*/ 1681163 w 1981200"/>
                <a:gd name="connsiteY9" fmla="*/ 690562 h 1290637"/>
                <a:gd name="connsiteX10" fmla="*/ 1690688 w 1981200"/>
                <a:gd name="connsiteY10" fmla="*/ 790575 h 1290637"/>
                <a:gd name="connsiteX11" fmla="*/ 1697831 w 1981200"/>
                <a:gd name="connsiteY11" fmla="*/ 847725 h 1290637"/>
                <a:gd name="connsiteX12" fmla="*/ 1724025 w 1981200"/>
                <a:gd name="connsiteY12" fmla="*/ 909637 h 1290637"/>
                <a:gd name="connsiteX13" fmla="*/ 1762125 w 1981200"/>
                <a:gd name="connsiteY13" fmla="*/ 940593 h 1290637"/>
                <a:gd name="connsiteX14" fmla="*/ 1781175 w 1981200"/>
                <a:gd name="connsiteY14" fmla="*/ 976312 h 1290637"/>
                <a:gd name="connsiteX15" fmla="*/ 1859756 w 1981200"/>
                <a:gd name="connsiteY15" fmla="*/ 1007269 h 1290637"/>
                <a:gd name="connsiteX16" fmla="*/ 1976438 w 1981200"/>
                <a:gd name="connsiteY16" fmla="*/ 1042987 h 1290637"/>
                <a:gd name="connsiteX17" fmla="*/ 1981200 w 1981200"/>
                <a:gd name="connsiteY17" fmla="*/ 1104900 h 1290637"/>
                <a:gd name="connsiteX18" fmla="*/ 1947863 w 1981200"/>
                <a:gd name="connsiteY18" fmla="*/ 1152525 h 1290637"/>
                <a:gd name="connsiteX19" fmla="*/ 1866900 w 1981200"/>
                <a:gd name="connsiteY19" fmla="*/ 1162050 h 1290637"/>
                <a:gd name="connsiteX20" fmla="*/ 1766888 w 1981200"/>
                <a:gd name="connsiteY20" fmla="*/ 1200150 h 1290637"/>
                <a:gd name="connsiteX21" fmla="*/ 1714500 w 1981200"/>
                <a:gd name="connsiteY21" fmla="*/ 1243012 h 1290637"/>
                <a:gd name="connsiteX22" fmla="*/ 1576388 w 1981200"/>
                <a:gd name="connsiteY22" fmla="*/ 1276350 h 1290637"/>
                <a:gd name="connsiteX23" fmla="*/ 1381125 w 1981200"/>
                <a:gd name="connsiteY23" fmla="*/ 1290637 h 1290637"/>
                <a:gd name="connsiteX24" fmla="*/ 1190625 w 1981200"/>
                <a:gd name="connsiteY24" fmla="*/ 1243012 h 1290637"/>
                <a:gd name="connsiteX25" fmla="*/ 1057275 w 1981200"/>
                <a:gd name="connsiteY25" fmla="*/ 1219200 h 1290637"/>
                <a:gd name="connsiteX26" fmla="*/ 919163 w 1981200"/>
                <a:gd name="connsiteY26" fmla="*/ 1238250 h 1290637"/>
                <a:gd name="connsiteX27" fmla="*/ 766763 w 1981200"/>
                <a:gd name="connsiteY27" fmla="*/ 1223962 h 1290637"/>
                <a:gd name="connsiteX28" fmla="*/ 657225 w 1981200"/>
                <a:gd name="connsiteY28" fmla="*/ 1157287 h 1290637"/>
                <a:gd name="connsiteX29" fmla="*/ 566738 w 1981200"/>
                <a:gd name="connsiteY29" fmla="*/ 1133475 h 1290637"/>
                <a:gd name="connsiteX30" fmla="*/ 442913 w 1981200"/>
                <a:gd name="connsiteY30" fmla="*/ 1157287 h 1290637"/>
                <a:gd name="connsiteX31" fmla="*/ 319088 w 1981200"/>
                <a:gd name="connsiteY31" fmla="*/ 1190625 h 1290637"/>
                <a:gd name="connsiteX32" fmla="*/ 219075 w 1981200"/>
                <a:gd name="connsiteY32" fmla="*/ 1243012 h 1290637"/>
                <a:gd name="connsiteX33" fmla="*/ 171450 w 1981200"/>
                <a:gd name="connsiteY33" fmla="*/ 1214437 h 1290637"/>
                <a:gd name="connsiteX34" fmla="*/ 119063 w 1981200"/>
                <a:gd name="connsiteY34" fmla="*/ 1085850 h 1290637"/>
                <a:gd name="connsiteX35" fmla="*/ 109538 w 1981200"/>
                <a:gd name="connsiteY35" fmla="*/ 1047750 h 1290637"/>
                <a:gd name="connsiteX36" fmla="*/ 119063 w 1981200"/>
                <a:gd name="connsiteY36" fmla="*/ 942975 h 1290637"/>
                <a:gd name="connsiteX37" fmla="*/ 95250 w 1981200"/>
                <a:gd name="connsiteY37" fmla="*/ 852487 h 1290637"/>
                <a:gd name="connsiteX38" fmla="*/ 66675 w 1981200"/>
                <a:gd name="connsiteY38" fmla="*/ 790575 h 1290637"/>
                <a:gd name="connsiteX39" fmla="*/ 23813 w 1981200"/>
                <a:gd name="connsiteY39" fmla="*/ 766762 h 1290637"/>
                <a:gd name="connsiteX40" fmla="*/ 2382 w 1981200"/>
                <a:gd name="connsiteY40" fmla="*/ 747713 h 1290637"/>
                <a:gd name="connsiteX41" fmla="*/ 0 w 1981200"/>
                <a:gd name="connsiteY41" fmla="*/ 719137 h 1290637"/>
                <a:gd name="connsiteX42" fmla="*/ 47625 w 1981200"/>
                <a:gd name="connsiteY42" fmla="*/ 676275 h 1290637"/>
                <a:gd name="connsiteX43" fmla="*/ 57150 w 1981200"/>
                <a:gd name="connsiteY43" fmla="*/ 604837 h 1290637"/>
                <a:gd name="connsiteX44" fmla="*/ 80963 w 1981200"/>
                <a:gd name="connsiteY44" fmla="*/ 535781 h 1290637"/>
                <a:gd name="connsiteX45" fmla="*/ 121445 w 1981200"/>
                <a:gd name="connsiteY45" fmla="*/ 473868 h 1290637"/>
                <a:gd name="connsiteX46" fmla="*/ 130969 w 1981200"/>
                <a:gd name="connsiteY46" fmla="*/ 397669 h 1290637"/>
                <a:gd name="connsiteX47" fmla="*/ 152400 w 1981200"/>
                <a:gd name="connsiteY47" fmla="*/ 340519 h 1290637"/>
                <a:gd name="connsiteX48" fmla="*/ 190500 w 1981200"/>
                <a:gd name="connsiteY48" fmla="*/ 297656 h 1290637"/>
                <a:gd name="connsiteX49" fmla="*/ 233363 w 1981200"/>
                <a:gd name="connsiteY49" fmla="*/ 233362 h 1290637"/>
                <a:gd name="connsiteX50" fmla="*/ 233363 w 1981200"/>
                <a:gd name="connsiteY50" fmla="*/ 123825 h 1290637"/>
                <a:gd name="connsiteX51" fmla="*/ 233363 w 1981200"/>
                <a:gd name="connsiteY51" fmla="*/ 123825 h 1290637"/>
                <a:gd name="connsiteX52" fmla="*/ 152400 w 1981200"/>
                <a:gd name="connsiteY52" fmla="*/ 0 h 1290637"/>
                <a:gd name="connsiteX53" fmla="*/ 1671638 w 1981200"/>
                <a:gd name="connsiteY53" fmla="*/ 2381 h 1290637"/>
                <a:gd name="connsiteX0" fmla="*/ 1671638 w 1981200"/>
                <a:gd name="connsiteY0" fmla="*/ 2381 h 1290637"/>
                <a:gd name="connsiteX1" fmla="*/ 1700213 w 1981200"/>
                <a:gd name="connsiteY1" fmla="*/ 71437 h 1290637"/>
                <a:gd name="connsiteX2" fmla="*/ 1719263 w 1981200"/>
                <a:gd name="connsiteY2" fmla="*/ 119062 h 1290637"/>
                <a:gd name="connsiteX3" fmla="*/ 1714500 w 1981200"/>
                <a:gd name="connsiteY3" fmla="*/ 209550 h 1290637"/>
                <a:gd name="connsiteX4" fmla="*/ 1728788 w 1981200"/>
                <a:gd name="connsiteY4" fmla="*/ 290512 h 1290637"/>
                <a:gd name="connsiteX5" fmla="*/ 1735931 w 1981200"/>
                <a:gd name="connsiteY5" fmla="*/ 319087 h 1290637"/>
                <a:gd name="connsiteX6" fmla="*/ 1719263 w 1981200"/>
                <a:gd name="connsiteY6" fmla="*/ 373856 h 1290637"/>
                <a:gd name="connsiteX7" fmla="*/ 1704975 w 1981200"/>
                <a:gd name="connsiteY7" fmla="*/ 461962 h 1290637"/>
                <a:gd name="connsiteX8" fmla="*/ 1690688 w 1981200"/>
                <a:gd name="connsiteY8" fmla="*/ 585787 h 1290637"/>
                <a:gd name="connsiteX9" fmla="*/ 1681163 w 1981200"/>
                <a:gd name="connsiteY9" fmla="*/ 690562 h 1290637"/>
                <a:gd name="connsiteX10" fmla="*/ 1690688 w 1981200"/>
                <a:gd name="connsiteY10" fmla="*/ 790575 h 1290637"/>
                <a:gd name="connsiteX11" fmla="*/ 1697831 w 1981200"/>
                <a:gd name="connsiteY11" fmla="*/ 847725 h 1290637"/>
                <a:gd name="connsiteX12" fmla="*/ 1724025 w 1981200"/>
                <a:gd name="connsiteY12" fmla="*/ 909637 h 1290637"/>
                <a:gd name="connsiteX13" fmla="*/ 1762125 w 1981200"/>
                <a:gd name="connsiteY13" fmla="*/ 940593 h 1290637"/>
                <a:gd name="connsiteX14" fmla="*/ 1781175 w 1981200"/>
                <a:gd name="connsiteY14" fmla="*/ 976312 h 1290637"/>
                <a:gd name="connsiteX15" fmla="*/ 1859756 w 1981200"/>
                <a:gd name="connsiteY15" fmla="*/ 1007269 h 1290637"/>
                <a:gd name="connsiteX16" fmla="*/ 1976438 w 1981200"/>
                <a:gd name="connsiteY16" fmla="*/ 1042987 h 1290637"/>
                <a:gd name="connsiteX17" fmla="*/ 1981200 w 1981200"/>
                <a:gd name="connsiteY17" fmla="*/ 1104900 h 1290637"/>
                <a:gd name="connsiteX18" fmla="*/ 1947863 w 1981200"/>
                <a:gd name="connsiteY18" fmla="*/ 1152525 h 1290637"/>
                <a:gd name="connsiteX19" fmla="*/ 1866900 w 1981200"/>
                <a:gd name="connsiteY19" fmla="*/ 1162050 h 1290637"/>
                <a:gd name="connsiteX20" fmla="*/ 1766888 w 1981200"/>
                <a:gd name="connsiteY20" fmla="*/ 1200150 h 1290637"/>
                <a:gd name="connsiteX21" fmla="*/ 1714500 w 1981200"/>
                <a:gd name="connsiteY21" fmla="*/ 1243012 h 1290637"/>
                <a:gd name="connsiteX22" fmla="*/ 1576388 w 1981200"/>
                <a:gd name="connsiteY22" fmla="*/ 1276350 h 1290637"/>
                <a:gd name="connsiteX23" fmla="*/ 1381125 w 1981200"/>
                <a:gd name="connsiteY23" fmla="*/ 1290637 h 1290637"/>
                <a:gd name="connsiteX24" fmla="*/ 1190625 w 1981200"/>
                <a:gd name="connsiteY24" fmla="*/ 1243012 h 1290637"/>
                <a:gd name="connsiteX25" fmla="*/ 1057275 w 1981200"/>
                <a:gd name="connsiteY25" fmla="*/ 1219200 h 1290637"/>
                <a:gd name="connsiteX26" fmla="*/ 919163 w 1981200"/>
                <a:gd name="connsiteY26" fmla="*/ 1238250 h 1290637"/>
                <a:gd name="connsiteX27" fmla="*/ 766763 w 1981200"/>
                <a:gd name="connsiteY27" fmla="*/ 1223962 h 1290637"/>
                <a:gd name="connsiteX28" fmla="*/ 657225 w 1981200"/>
                <a:gd name="connsiteY28" fmla="*/ 1157287 h 1290637"/>
                <a:gd name="connsiteX29" fmla="*/ 566738 w 1981200"/>
                <a:gd name="connsiteY29" fmla="*/ 1133475 h 1290637"/>
                <a:gd name="connsiteX30" fmla="*/ 442913 w 1981200"/>
                <a:gd name="connsiteY30" fmla="*/ 1157287 h 1290637"/>
                <a:gd name="connsiteX31" fmla="*/ 319088 w 1981200"/>
                <a:gd name="connsiteY31" fmla="*/ 1190625 h 1290637"/>
                <a:gd name="connsiteX32" fmla="*/ 219075 w 1981200"/>
                <a:gd name="connsiteY32" fmla="*/ 1243012 h 1290637"/>
                <a:gd name="connsiteX33" fmla="*/ 171450 w 1981200"/>
                <a:gd name="connsiteY33" fmla="*/ 1214437 h 1290637"/>
                <a:gd name="connsiteX34" fmla="*/ 119063 w 1981200"/>
                <a:gd name="connsiteY34" fmla="*/ 1085850 h 1290637"/>
                <a:gd name="connsiteX35" fmla="*/ 109538 w 1981200"/>
                <a:gd name="connsiteY35" fmla="*/ 1047750 h 1290637"/>
                <a:gd name="connsiteX36" fmla="*/ 119063 w 1981200"/>
                <a:gd name="connsiteY36" fmla="*/ 942975 h 1290637"/>
                <a:gd name="connsiteX37" fmla="*/ 95250 w 1981200"/>
                <a:gd name="connsiteY37" fmla="*/ 852487 h 1290637"/>
                <a:gd name="connsiteX38" fmla="*/ 64294 w 1981200"/>
                <a:gd name="connsiteY38" fmla="*/ 809625 h 1290637"/>
                <a:gd name="connsiteX39" fmla="*/ 23813 w 1981200"/>
                <a:gd name="connsiteY39" fmla="*/ 766762 h 1290637"/>
                <a:gd name="connsiteX40" fmla="*/ 2382 w 1981200"/>
                <a:gd name="connsiteY40" fmla="*/ 747713 h 1290637"/>
                <a:gd name="connsiteX41" fmla="*/ 0 w 1981200"/>
                <a:gd name="connsiteY41" fmla="*/ 719137 h 1290637"/>
                <a:gd name="connsiteX42" fmla="*/ 47625 w 1981200"/>
                <a:gd name="connsiteY42" fmla="*/ 676275 h 1290637"/>
                <a:gd name="connsiteX43" fmla="*/ 57150 w 1981200"/>
                <a:gd name="connsiteY43" fmla="*/ 604837 h 1290637"/>
                <a:gd name="connsiteX44" fmla="*/ 80963 w 1981200"/>
                <a:gd name="connsiteY44" fmla="*/ 535781 h 1290637"/>
                <a:gd name="connsiteX45" fmla="*/ 121445 w 1981200"/>
                <a:gd name="connsiteY45" fmla="*/ 473868 h 1290637"/>
                <a:gd name="connsiteX46" fmla="*/ 130969 w 1981200"/>
                <a:gd name="connsiteY46" fmla="*/ 397669 h 1290637"/>
                <a:gd name="connsiteX47" fmla="*/ 152400 w 1981200"/>
                <a:gd name="connsiteY47" fmla="*/ 340519 h 1290637"/>
                <a:gd name="connsiteX48" fmla="*/ 190500 w 1981200"/>
                <a:gd name="connsiteY48" fmla="*/ 297656 h 1290637"/>
                <a:gd name="connsiteX49" fmla="*/ 233363 w 1981200"/>
                <a:gd name="connsiteY49" fmla="*/ 233362 h 1290637"/>
                <a:gd name="connsiteX50" fmla="*/ 233363 w 1981200"/>
                <a:gd name="connsiteY50" fmla="*/ 123825 h 1290637"/>
                <a:gd name="connsiteX51" fmla="*/ 233363 w 1981200"/>
                <a:gd name="connsiteY51" fmla="*/ 123825 h 1290637"/>
                <a:gd name="connsiteX52" fmla="*/ 152400 w 1981200"/>
                <a:gd name="connsiteY52" fmla="*/ 0 h 1290637"/>
                <a:gd name="connsiteX53" fmla="*/ 1671638 w 1981200"/>
                <a:gd name="connsiteY53" fmla="*/ 2381 h 1290637"/>
                <a:gd name="connsiteX0" fmla="*/ 1671638 w 1981200"/>
                <a:gd name="connsiteY0" fmla="*/ 2381 h 1290637"/>
                <a:gd name="connsiteX1" fmla="*/ 1700213 w 1981200"/>
                <a:gd name="connsiteY1" fmla="*/ 71437 h 1290637"/>
                <a:gd name="connsiteX2" fmla="*/ 1719263 w 1981200"/>
                <a:gd name="connsiteY2" fmla="*/ 119062 h 1290637"/>
                <a:gd name="connsiteX3" fmla="*/ 1714500 w 1981200"/>
                <a:gd name="connsiteY3" fmla="*/ 209550 h 1290637"/>
                <a:gd name="connsiteX4" fmla="*/ 1728788 w 1981200"/>
                <a:gd name="connsiteY4" fmla="*/ 290512 h 1290637"/>
                <a:gd name="connsiteX5" fmla="*/ 1735931 w 1981200"/>
                <a:gd name="connsiteY5" fmla="*/ 319087 h 1290637"/>
                <a:gd name="connsiteX6" fmla="*/ 1719263 w 1981200"/>
                <a:gd name="connsiteY6" fmla="*/ 373856 h 1290637"/>
                <a:gd name="connsiteX7" fmla="*/ 1704975 w 1981200"/>
                <a:gd name="connsiteY7" fmla="*/ 461962 h 1290637"/>
                <a:gd name="connsiteX8" fmla="*/ 1690688 w 1981200"/>
                <a:gd name="connsiteY8" fmla="*/ 585787 h 1290637"/>
                <a:gd name="connsiteX9" fmla="*/ 1681163 w 1981200"/>
                <a:gd name="connsiteY9" fmla="*/ 690562 h 1290637"/>
                <a:gd name="connsiteX10" fmla="*/ 1690688 w 1981200"/>
                <a:gd name="connsiteY10" fmla="*/ 790575 h 1290637"/>
                <a:gd name="connsiteX11" fmla="*/ 1697831 w 1981200"/>
                <a:gd name="connsiteY11" fmla="*/ 847725 h 1290637"/>
                <a:gd name="connsiteX12" fmla="*/ 1724025 w 1981200"/>
                <a:gd name="connsiteY12" fmla="*/ 909637 h 1290637"/>
                <a:gd name="connsiteX13" fmla="*/ 1762125 w 1981200"/>
                <a:gd name="connsiteY13" fmla="*/ 940593 h 1290637"/>
                <a:gd name="connsiteX14" fmla="*/ 1781175 w 1981200"/>
                <a:gd name="connsiteY14" fmla="*/ 976312 h 1290637"/>
                <a:gd name="connsiteX15" fmla="*/ 1859756 w 1981200"/>
                <a:gd name="connsiteY15" fmla="*/ 1007269 h 1290637"/>
                <a:gd name="connsiteX16" fmla="*/ 1976438 w 1981200"/>
                <a:gd name="connsiteY16" fmla="*/ 1042987 h 1290637"/>
                <a:gd name="connsiteX17" fmla="*/ 1981200 w 1981200"/>
                <a:gd name="connsiteY17" fmla="*/ 1104900 h 1290637"/>
                <a:gd name="connsiteX18" fmla="*/ 1947863 w 1981200"/>
                <a:gd name="connsiteY18" fmla="*/ 1152525 h 1290637"/>
                <a:gd name="connsiteX19" fmla="*/ 1866900 w 1981200"/>
                <a:gd name="connsiteY19" fmla="*/ 1162050 h 1290637"/>
                <a:gd name="connsiteX20" fmla="*/ 1766888 w 1981200"/>
                <a:gd name="connsiteY20" fmla="*/ 1200150 h 1290637"/>
                <a:gd name="connsiteX21" fmla="*/ 1714500 w 1981200"/>
                <a:gd name="connsiteY21" fmla="*/ 1243012 h 1290637"/>
                <a:gd name="connsiteX22" fmla="*/ 1576388 w 1981200"/>
                <a:gd name="connsiteY22" fmla="*/ 1276350 h 1290637"/>
                <a:gd name="connsiteX23" fmla="*/ 1381125 w 1981200"/>
                <a:gd name="connsiteY23" fmla="*/ 1290637 h 1290637"/>
                <a:gd name="connsiteX24" fmla="*/ 1190625 w 1981200"/>
                <a:gd name="connsiteY24" fmla="*/ 1243012 h 1290637"/>
                <a:gd name="connsiteX25" fmla="*/ 1057275 w 1981200"/>
                <a:gd name="connsiteY25" fmla="*/ 1219200 h 1290637"/>
                <a:gd name="connsiteX26" fmla="*/ 919163 w 1981200"/>
                <a:gd name="connsiteY26" fmla="*/ 1238250 h 1290637"/>
                <a:gd name="connsiteX27" fmla="*/ 766763 w 1981200"/>
                <a:gd name="connsiteY27" fmla="*/ 1223962 h 1290637"/>
                <a:gd name="connsiteX28" fmla="*/ 657225 w 1981200"/>
                <a:gd name="connsiteY28" fmla="*/ 1157287 h 1290637"/>
                <a:gd name="connsiteX29" fmla="*/ 566738 w 1981200"/>
                <a:gd name="connsiteY29" fmla="*/ 1133475 h 1290637"/>
                <a:gd name="connsiteX30" fmla="*/ 442913 w 1981200"/>
                <a:gd name="connsiteY30" fmla="*/ 1157287 h 1290637"/>
                <a:gd name="connsiteX31" fmla="*/ 319088 w 1981200"/>
                <a:gd name="connsiteY31" fmla="*/ 1190625 h 1290637"/>
                <a:gd name="connsiteX32" fmla="*/ 219075 w 1981200"/>
                <a:gd name="connsiteY32" fmla="*/ 1243012 h 1290637"/>
                <a:gd name="connsiteX33" fmla="*/ 171450 w 1981200"/>
                <a:gd name="connsiteY33" fmla="*/ 1214437 h 1290637"/>
                <a:gd name="connsiteX34" fmla="*/ 119063 w 1981200"/>
                <a:gd name="connsiteY34" fmla="*/ 1085850 h 1290637"/>
                <a:gd name="connsiteX35" fmla="*/ 109538 w 1981200"/>
                <a:gd name="connsiteY35" fmla="*/ 1047750 h 1290637"/>
                <a:gd name="connsiteX36" fmla="*/ 126206 w 1981200"/>
                <a:gd name="connsiteY36" fmla="*/ 931069 h 1290637"/>
                <a:gd name="connsiteX37" fmla="*/ 95250 w 1981200"/>
                <a:gd name="connsiteY37" fmla="*/ 852487 h 1290637"/>
                <a:gd name="connsiteX38" fmla="*/ 64294 w 1981200"/>
                <a:gd name="connsiteY38" fmla="*/ 809625 h 1290637"/>
                <a:gd name="connsiteX39" fmla="*/ 23813 w 1981200"/>
                <a:gd name="connsiteY39" fmla="*/ 766762 h 1290637"/>
                <a:gd name="connsiteX40" fmla="*/ 2382 w 1981200"/>
                <a:gd name="connsiteY40" fmla="*/ 747713 h 1290637"/>
                <a:gd name="connsiteX41" fmla="*/ 0 w 1981200"/>
                <a:gd name="connsiteY41" fmla="*/ 719137 h 1290637"/>
                <a:gd name="connsiteX42" fmla="*/ 47625 w 1981200"/>
                <a:gd name="connsiteY42" fmla="*/ 676275 h 1290637"/>
                <a:gd name="connsiteX43" fmla="*/ 57150 w 1981200"/>
                <a:gd name="connsiteY43" fmla="*/ 604837 h 1290637"/>
                <a:gd name="connsiteX44" fmla="*/ 80963 w 1981200"/>
                <a:gd name="connsiteY44" fmla="*/ 535781 h 1290637"/>
                <a:gd name="connsiteX45" fmla="*/ 121445 w 1981200"/>
                <a:gd name="connsiteY45" fmla="*/ 473868 h 1290637"/>
                <a:gd name="connsiteX46" fmla="*/ 130969 w 1981200"/>
                <a:gd name="connsiteY46" fmla="*/ 397669 h 1290637"/>
                <a:gd name="connsiteX47" fmla="*/ 152400 w 1981200"/>
                <a:gd name="connsiteY47" fmla="*/ 340519 h 1290637"/>
                <a:gd name="connsiteX48" fmla="*/ 190500 w 1981200"/>
                <a:gd name="connsiteY48" fmla="*/ 297656 h 1290637"/>
                <a:gd name="connsiteX49" fmla="*/ 233363 w 1981200"/>
                <a:gd name="connsiteY49" fmla="*/ 233362 h 1290637"/>
                <a:gd name="connsiteX50" fmla="*/ 233363 w 1981200"/>
                <a:gd name="connsiteY50" fmla="*/ 123825 h 1290637"/>
                <a:gd name="connsiteX51" fmla="*/ 233363 w 1981200"/>
                <a:gd name="connsiteY51" fmla="*/ 123825 h 1290637"/>
                <a:gd name="connsiteX52" fmla="*/ 152400 w 1981200"/>
                <a:gd name="connsiteY52" fmla="*/ 0 h 1290637"/>
                <a:gd name="connsiteX53" fmla="*/ 1671638 w 1981200"/>
                <a:gd name="connsiteY53" fmla="*/ 2381 h 1290637"/>
                <a:gd name="connsiteX0" fmla="*/ 1671638 w 1981200"/>
                <a:gd name="connsiteY0" fmla="*/ 2381 h 1290637"/>
                <a:gd name="connsiteX1" fmla="*/ 1700213 w 1981200"/>
                <a:gd name="connsiteY1" fmla="*/ 71437 h 1290637"/>
                <a:gd name="connsiteX2" fmla="*/ 1719263 w 1981200"/>
                <a:gd name="connsiteY2" fmla="*/ 119062 h 1290637"/>
                <a:gd name="connsiteX3" fmla="*/ 1714500 w 1981200"/>
                <a:gd name="connsiteY3" fmla="*/ 209550 h 1290637"/>
                <a:gd name="connsiteX4" fmla="*/ 1728788 w 1981200"/>
                <a:gd name="connsiteY4" fmla="*/ 290512 h 1290637"/>
                <a:gd name="connsiteX5" fmla="*/ 1735931 w 1981200"/>
                <a:gd name="connsiteY5" fmla="*/ 319087 h 1290637"/>
                <a:gd name="connsiteX6" fmla="*/ 1719263 w 1981200"/>
                <a:gd name="connsiteY6" fmla="*/ 373856 h 1290637"/>
                <a:gd name="connsiteX7" fmla="*/ 1704975 w 1981200"/>
                <a:gd name="connsiteY7" fmla="*/ 461962 h 1290637"/>
                <a:gd name="connsiteX8" fmla="*/ 1690688 w 1981200"/>
                <a:gd name="connsiteY8" fmla="*/ 585787 h 1290637"/>
                <a:gd name="connsiteX9" fmla="*/ 1681163 w 1981200"/>
                <a:gd name="connsiteY9" fmla="*/ 690562 h 1290637"/>
                <a:gd name="connsiteX10" fmla="*/ 1690688 w 1981200"/>
                <a:gd name="connsiteY10" fmla="*/ 790575 h 1290637"/>
                <a:gd name="connsiteX11" fmla="*/ 1697831 w 1981200"/>
                <a:gd name="connsiteY11" fmla="*/ 847725 h 1290637"/>
                <a:gd name="connsiteX12" fmla="*/ 1724025 w 1981200"/>
                <a:gd name="connsiteY12" fmla="*/ 909637 h 1290637"/>
                <a:gd name="connsiteX13" fmla="*/ 1762125 w 1981200"/>
                <a:gd name="connsiteY13" fmla="*/ 940593 h 1290637"/>
                <a:gd name="connsiteX14" fmla="*/ 1781175 w 1981200"/>
                <a:gd name="connsiteY14" fmla="*/ 976312 h 1290637"/>
                <a:gd name="connsiteX15" fmla="*/ 1859756 w 1981200"/>
                <a:gd name="connsiteY15" fmla="*/ 1007269 h 1290637"/>
                <a:gd name="connsiteX16" fmla="*/ 1976438 w 1981200"/>
                <a:gd name="connsiteY16" fmla="*/ 1042987 h 1290637"/>
                <a:gd name="connsiteX17" fmla="*/ 1981200 w 1981200"/>
                <a:gd name="connsiteY17" fmla="*/ 1104900 h 1290637"/>
                <a:gd name="connsiteX18" fmla="*/ 1947863 w 1981200"/>
                <a:gd name="connsiteY18" fmla="*/ 1152525 h 1290637"/>
                <a:gd name="connsiteX19" fmla="*/ 1866900 w 1981200"/>
                <a:gd name="connsiteY19" fmla="*/ 1162050 h 1290637"/>
                <a:gd name="connsiteX20" fmla="*/ 1766888 w 1981200"/>
                <a:gd name="connsiteY20" fmla="*/ 1200150 h 1290637"/>
                <a:gd name="connsiteX21" fmla="*/ 1714500 w 1981200"/>
                <a:gd name="connsiteY21" fmla="*/ 1243012 h 1290637"/>
                <a:gd name="connsiteX22" fmla="*/ 1576388 w 1981200"/>
                <a:gd name="connsiteY22" fmla="*/ 1276350 h 1290637"/>
                <a:gd name="connsiteX23" fmla="*/ 1381125 w 1981200"/>
                <a:gd name="connsiteY23" fmla="*/ 1290637 h 1290637"/>
                <a:gd name="connsiteX24" fmla="*/ 1190625 w 1981200"/>
                <a:gd name="connsiteY24" fmla="*/ 1243012 h 1290637"/>
                <a:gd name="connsiteX25" fmla="*/ 1057275 w 1981200"/>
                <a:gd name="connsiteY25" fmla="*/ 1219200 h 1290637"/>
                <a:gd name="connsiteX26" fmla="*/ 919163 w 1981200"/>
                <a:gd name="connsiteY26" fmla="*/ 1238250 h 1290637"/>
                <a:gd name="connsiteX27" fmla="*/ 766763 w 1981200"/>
                <a:gd name="connsiteY27" fmla="*/ 1223962 h 1290637"/>
                <a:gd name="connsiteX28" fmla="*/ 657225 w 1981200"/>
                <a:gd name="connsiteY28" fmla="*/ 1157287 h 1290637"/>
                <a:gd name="connsiteX29" fmla="*/ 566738 w 1981200"/>
                <a:gd name="connsiteY29" fmla="*/ 1133475 h 1290637"/>
                <a:gd name="connsiteX30" fmla="*/ 442913 w 1981200"/>
                <a:gd name="connsiteY30" fmla="*/ 1157287 h 1290637"/>
                <a:gd name="connsiteX31" fmla="*/ 319088 w 1981200"/>
                <a:gd name="connsiteY31" fmla="*/ 1190625 h 1290637"/>
                <a:gd name="connsiteX32" fmla="*/ 219075 w 1981200"/>
                <a:gd name="connsiteY32" fmla="*/ 1243012 h 1290637"/>
                <a:gd name="connsiteX33" fmla="*/ 171450 w 1981200"/>
                <a:gd name="connsiteY33" fmla="*/ 1214437 h 1290637"/>
                <a:gd name="connsiteX34" fmla="*/ 119063 w 1981200"/>
                <a:gd name="connsiteY34" fmla="*/ 1085850 h 1290637"/>
                <a:gd name="connsiteX35" fmla="*/ 116681 w 1981200"/>
                <a:gd name="connsiteY35" fmla="*/ 1042988 h 1290637"/>
                <a:gd name="connsiteX36" fmla="*/ 126206 w 1981200"/>
                <a:gd name="connsiteY36" fmla="*/ 931069 h 1290637"/>
                <a:gd name="connsiteX37" fmla="*/ 95250 w 1981200"/>
                <a:gd name="connsiteY37" fmla="*/ 852487 h 1290637"/>
                <a:gd name="connsiteX38" fmla="*/ 64294 w 1981200"/>
                <a:gd name="connsiteY38" fmla="*/ 809625 h 1290637"/>
                <a:gd name="connsiteX39" fmla="*/ 23813 w 1981200"/>
                <a:gd name="connsiteY39" fmla="*/ 766762 h 1290637"/>
                <a:gd name="connsiteX40" fmla="*/ 2382 w 1981200"/>
                <a:gd name="connsiteY40" fmla="*/ 747713 h 1290637"/>
                <a:gd name="connsiteX41" fmla="*/ 0 w 1981200"/>
                <a:gd name="connsiteY41" fmla="*/ 719137 h 1290637"/>
                <a:gd name="connsiteX42" fmla="*/ 47625 w 1981200"/>
                <a:gd name="connsiteY42" fmla="*/ 676275 h 1290637"/>
                <a:gd name="connsiteX43" fmla="*/ 57150 w 1981200"/>
                <a:gd name="connsiteY43" fmla="*/ 604837 h 1290637"/>
                <a:gd name="connsiteX44" fmla="*/ 80963 w 1981200"/>
                <a:gd name="connsiteY44" fmla="*/ 535781 h 1290637"/>
                <a:gd name="connsiteX45" fmla="*/ 121445 w 1981200"/>
                <a:gd name="connsiteY45" fmla="*/ 473868 h 1290637"/>
                <a:gd name="connsiteX46" fmla="*/ 130969 w 1981200"/>
                <a:gd name="connsiteY46" fmla="*/ 397669 h 1290637"/>
                <a:gd name="connsiteX47" fmla="*/ 152400 w 1981200"/>
                <a:gd name="connsiteY47" fmla="*/ 340519 h 1290637"/>
                <a:gd name="connsiteX48" fmla="*/ 190500 w 1981200"/>
                <a:gd name="connsiteY48" fmla="*/ 297656 h 1290637"/>
                <a:gd name="connsiteX49" fmla="*/ 233363 w 1981200"/>
                <a:gd name="connsiteY49" fmla="*/ 233362 h 1290637"/>
                <a:gd name="connsiteX50" fmla="*/ 233363 w 1981200"/>
                <a:gd name="connsiteY50" fmla="*/ 123825 h 1290637"/>
                <a:gd name="connsiteX51" fmla="*/ 233363 w 1981200"/>
                <a:gd name="connsiteY51" fmla="*/ 123825 h 1290637"/>
                <a:gd name="connsiteX52" fmla="*/ 152400 w 1981200"/>
                <a:gd name="connsiteY52" fmla="*/ 0 h 1290637"/>
                <a:gd name="connsiteX53" fmla="*/ 1671638 w 1981200"/>
                <a:gd name="connsiteY53" fmla="*/ 2381 h 1290637"/>
                <a:gd name="connsiteX0" fmla="*/ 1671638 w 1981200"/>
                <a:gd name="connsiteY0" fmla="*/ 2381 h 1290637"/>
                <a:gd name="connsiteX1" fmla="*/ 1700213 w 1981200"/>
                <a:gd name="connsiteY1" fmla="*/ 71437 h 1290637"/>
                <a:gd name="connsiteX2" fmla="*/ 1719263 w 1981200"/>
                <a:gd name="connsiteY2" fmla="*/ 119062 h 1290637"/>
                <a:gd name="connsiteX3" fmla="*/ 1714500 w 1981200"/>
                <a:gd name="connsiteY3" fmla="*/ 209550 h 1290637"/>
                <a:gd name="connsiteX4" fmla="*/ 1728788 w 1981200"/>
                <a:gd name="connsiteY4" fmla="*/ 290512 h 1290637"/>
                <a:gd name="connsiteX5" fmla="*/ 1735931 w 1981200"/>
                <a:gd name="connsiteY5" fmla="*/ 319087 h 1290637"/>
                <a:gd name="connsiteX6" fmla="*/ 1719263 w 1981200"/>
                <a:gd name="connsiteY6" fmla="*/ 373856 h 1290637"/>
                <a:gd name="connsiteX7" fmla="*/ 1704975 w 1981200"/>
                <a:gd name="connsiteY7" fmla="*/ 461962 h 1290637"/>
                <a:gd name="connsiteX8" fmla="*/ 1690688 w 1981200"/>
                <a:gd name="connsiteY8" fmla="*/ 585787 h 1290637"/>
                <a:gd name="connsiteX9" fmla="*/ 1681163 w 1981200"/>
                <a:gd name="connsiteY9" fmla="*/ 690562 h 1290637"/>
                <a:gd name="connsiteX10" fmla="*/ 1690688 w 1981200"/>
                <a:gd name="connsiteY10" fmla="*/ 790575 h 1290637"/>
                <a:gd name="connsiteX11" fmla="*/ 1697831 w 1981200"/>
                <a:gd name="connsiteY11" fmla="*/ 847725 h 1290637"/>
                <a:gd name="connsiteX12" fmla="*/ 1724025 w 1981200"/>
                <a:gd name="connsiteY12" fmla="*/ 909637 h 1290637"/>
                <a:gd name="connsiteX13" fmla="*/ 1762125 w 1981200"/>
                <a:gd name="connsiteY13" fmla="*/ 940593 h 1290637"/>
                <a:gd name="connsiteX14" fmla="*/ 1781175 w 1981200"/>
                <a:gd name="connsiteY14" fmla="*/ 976312 h 1290637"/>
                <a:gd name="connsiteX15" fmla="*/ 1859756 w 1981200"/>
                <a:gd name="connsiteY15" fmla="*/ 1007269 h 1290637"/>
                <a:gd name="connsiteX16" fmla="*/ 1976438 w 1981200"/>
                <a:gd name="connsiteY16" fmla="*/ 1042987 h 1290637"/>
                <a:gd name="connsiteX17" fmla="*/ 1981200 w 1981200"/>
                <a:gd name="connsiteY17" fmla="*/ 1104900 h 1290637"/>
                <a:gd name="connsiteX18" fmla="*/ 1947863 w 1981200"/>
                <a:gd name="connsiteY18" fmla="*/ 1152525 h 1290637"/>
                <a:gd name="connsiteX19" fmla="*/ 1866900 w 1981200"/>
                <a:gd name="connsiteY19" fmla="*/ 1162050 h 1290637"/>
                <a:gd name="connsiteX20" fmla="*/ 1766888 w 1981200"/>
                <a:gd name="connsiteY20" fmla="*/ 1200150 h 1290637"/>
                <a:gd name="connsiteX21" fmla="*/ 1714500 w 1981200"/>
                <a:gd name="connsiteY21" fmla="*/ 1243012 h 1290637"/>
                <a:gd name="connsiteX22" fmla="*/ 1576388 w 1981200"/>
                <a:gd name="connsiteY22" fmla="*/ 1276350 h 1290637"/>
                <a:gd name="connsiteX23" fmla="*/ 1381125 w 1981200"/>
                <a:gd name="connsiteY23" fmla="*/ 1290637 h 1290637"/>
                <a:gd name="connsiteX24" fmla="*/ 1190625 w 1981200"/>
                <a:gd name="connsiteY24" fmla="*/ 1243012 h 1290637"/>
                <a:gd name="connsiteX25" fmla="*/ 1057275 w 1981200"/>
                <a:gd name="connsiteY25" fmla="*/ 1219200 h 1290637"/>
                <a:gd name="connsiteX26" fmla="*/ 919163 w 1981200"/>
                <a:gd name="connsiteY26" fmla="*/ 1238250 h 1290637"/>
                <a:gd name="connsiteX27" fmla="*/ 766763 w 1981200"/>
                <a:gd name="connsiteY27" fmla="*/ 1223962 h 1290637"/>
                <a:gd name="connsiteX28" fmla="*/ 657225 w 1981200"/>
                <a:gd name="connsiteY28" fmla="*/ 1157287 h 1290637"/>
                <a:gd name="connsiteX29" fmla="*/ 566738 w 1981200"/>
                <a:gd name="connsiteY29" fmla="*/ 1133475 h 1290637"/>
                <a:gd name="connsiteX30" fmla="*/ 442913 w 1981200"/>
                <a:gd name="connsiteY30" fmla="*/ 1157287 h 1290637"/>
                <a:gd name="connsiteX31" fmla="*/ 319088 w 1981200"/>
                <a:gd name="connsiteY31" fmla="*/ 1190625 h 1290637"/>
                <a:gd name="connsiteX32" fmla="*/ 219075 w 1981200"/>
                <a:gd name="connsiteY32" fmla="*/ 1243012 h 1290637"/>
                <a:gd name="connsiteX33" fmla="*/ 157162 w 1981200"/>
                <a:gd name="connsiteY33" fmla="*/ 1207293 h 1290637"/>
                <a:gd name="connsiteX34" fmla="*/ 119063 w 1981200"/>
                <a:gd name="connsiteY34" fmla="*/ 1085850 h 1290637"/>
                <a:gd name="connsiteX35" fmla="*/ 116681 w 1981200"/>
                <a:gd name="connsiteY35" fmla="*/ 1042988 h 1290637"/>
                <a:gd name="connsiteX36" fmla="*/ 126206 w 1981200"/>
                <a:gd name="connsiteY36" fmla="*/ 931069 h 1290637"/>
                <a:gd name="connsiteX37" fmla="*/ 95250 w 1981200"/>
                <a:gd name="connsiteY37" fmla="*/ 852487 h 1290637"/>
                <a:gd name="connsiteX38" fmla="*/ 64294 w 1981200"/>
                <a:gd name="connsiteY38" fmla="*/ 809625 h 1290637"/>
                <a:gd name="connsiteX39" fmla="*/ 23813 w 1981200"/>
                <a:gd name="connsiteY39" fmla="*/ 766762 h 1290637"/>
                <a:gd name="connsiteX40" fmla="*/ 2382 w 1981200"/>
                <a:gd name="connsiteY40" fmla="*/ 747713 h 1290637"/>
                <a:gd name="connsiteX41" fmla="*/ 0 w 1981200"/>
                <a:gd name="connsiteY41" fmla="*/ 719137 h 1290637"/>
                <a:gd name="connsiteX42" fmla="*/ 47625 w 1981200"/>
                <a:gd name="connsiteY42" fmla="*/ 676275 h 1290637"/>
                <a:gd name="connsiteX43" fmla="*/ 57150 w 1981200"/>
                <a:gd name="connsiteY43" fmla="*/ 604837 h 1290637"/>
                <a:gd name="connsiteX44" fmla="*/ 80963 w 1981200"/>
                <a:gd name="connsiteY44" fmla="*/ 535781 h 1290637"/>
                <a:gd name="connsiteX45" fmla="*/ 121445 w 1981200"/>
                <a:gd name="connsiteY45" fmla="*/ 473868 h 1290637"/>
                <a:gd name="connsiteX46" fmla="*/ 130969 w 1981200"/>
                <a:gd name="connsiteY46" fmla="*/ 397669 h 1290637"/>
                <a:gd name="connsiteX47" fmla="*/ 152400 w 1981200"/>
                <a:gd name="connsiteY47" fmla="*/ 340519 h 1290637"/>
                <a:gd name="connsiteX48" fmla="*/ 190500 w 1981200"/>
                <a:gd name="connsiteY48" fmla="*/ 297656 h 1290637"/>
                <a:gd name="connsiteX49" fmla="*/ 233363 w 1981200"/>
                <a:gd name="connsiteY49" fmla="*/ 233362 h 1290637"/>
                <a:gd name="connsiteX50" fmla="*/ 233363 w 1981200"/>
                <a:gd name="connsiteY50" fmla="*/ 123825 h 1290637"/>
                <a:gd name="connsiteX51" fmla="*/ 233363 w 1981200"/>
                <a:gd name="connsiteY51" fmla="*/ 123825 h 1290637"/>
                <a:gd name="connsiteX52" fmla="*/ 152400 w 1981200"/>
                <a:gd name="connsiteY52" fmla="*/ 0 h 1290637"/>
                <a:gd name="connsiteX53" fmla="*/ 1671638 w 1981200"/>
                <a:gd name="connsiteY53" fmla="*/ 2381 h 1290637"/>
                <a:gd name="connsiteX0" fmla="*/ 1671638 w 1981200"/>
                <a:gd name="connsiteY0" fmla="*/ 2381 h 1290637"/>
                <a:gd name="connsiteX1" fmla="*/ 1700213 w 1981200"/>
                <a:gd name="connsiteY1" fmla="*/ 71437 h 1290637"/>
                <a:gd name="connsiteX2" fmla="*/ 1719263 w 1981200"/>
                <a:gd name="connsiteY2" fmla="*/ 119062 h 1290637"/>
                <a:gd name="connsiteX3" fmla="*/ 1714500 w 1981200"/>
                <a:gd name="connsiteY3" fmla="*/ 209550 h 1290637"/>
                <a:gd name="connsiteX4" fmla="*/ 1728788 w 1981200"/>
                <a:gd name="connsiteY4" fmla="*/ 290512 h 1290637"/>
                <a:gd name="connsiteX5" fmla="*/ 1735931 w 1981200"/>
                <a:gd name="connsiteY5" fmla="*/ 319087 h 1290637"/>
                <a:gd name="connsiteX6" fmla="*/ 1719263 w 1981200"/>
                <a:gd name="connsiteY6" fmla="*/ 373856 h 1290637"/>
                <a:gd name="connsiteX7" fmla="*/ 1704975 w 1981200"/>
                <a:gd name="connsiteY7" fmla="*/ 461962 h 1290637"/>
                <a:gd name="connsiteX8" fmla="*/ 1690688 w 1981200"/>
                <a:gd name="connsiteY8" fmla="*/ 585787 h 1290637"/>
                <a:gd name="connsiteX9" fmla="*/ 1681163 w 1981200"/>
                <a:gd name="connsiteY9" fmla="*/ 690562 h 1290637"/>
                <a:gd name="connsiteX10" fmla="*/ 1690688 w 1981200"/>
                <a:gd name="connsiteY10" fmla="*/ 790575 h 1290637"/>
                <a:gd name="connsiteX11" fmla="*/ 1697831 w 1981200"/>
                <a:gd name="connsiteY11" fmla="*/ 847725 h 1290637"/>
                <a:gd name="connsiteX12" fmla="*/ 1724025 w 1981200"/>
                <a:gd name="connsiteY12" fmla="*/ 909637 h 1290637"/>
                <a:gd name="connsiteX13" fmla="*/ 1762125 w 1981200"/>
                <a:gd name="connsiteY13" fmla="*/ 940593 h 1290637"/>
                <a:gd name="connsiteX14" fmla="*/ 1781175 w 1981200"/>
                <a:gd name="connsiteY14" fmla="*/ 976312 h 1290637"/>
                <a:gd name="connsiteX15" fmla="*/ 1824038 w 1981200"/>
                <a:gd name="connsiteY15" fmla="*/ 1004887 h 1290637"/>
                <a:gd name="connsiteX16" fmla="*/ 1859756 w 1981200"/>
                <a:gd name="connsiteY16" fmla="*/ 1007269 h 1290637"/>
                <a:gd name="connsiteX17" fmla="*/ 1976438 w 1981200"/>
                <a:gd name="connsiteY17" fmla="*/ 1042987 h 1290637"/>
                <a:gd name="connsiteX18" fmla="*/ 1981200 w 1981200"/>
                <a:gd name="connsiteY18" fmla="*/ 1104900 h 1290637"/>
                <a:gd name="connsiteX19" fmla="*/ 1947863 w 1981200"/>
                <a:gd name="connsiteY19" fmla="*/ 1152525 h 1290637"/>
                <a:gd name="connsiteX20" fmla="*/ 1866900 w 1981200"/>
                <a:gd name="connsiteY20" fmla="*/ 1162050 h 1290637"/>
                <a:gd name="connsiteX21" fmla="*/ 1766888 w 1981200"/>
                <a:gd name="connsiteY21" fmla="*/ 1200150 h 1290637"/>
                <a:gd name="connsiteX22" fmla="*/ 1714500 w 1981200"/>
                <a:gd name="connsiteY22" fmla="*/ 1243012 h 1290637"/>
                <a:gd name="connsiteX23" fmla="*/ 1576388 w 1981200"/>
                <a:gd name="connsiteY23" fmla="*/ 1276350 h 1290637"/>
                <a:gd name="connsiteX24" fmla="*/ 1381125 w 1981200"/>
                <a:gd name="connsiteY24" fmla="*/ 1290637 h 1290637"/>
                <a:gd name="connsiteX25" fmla="*/ 1190625 w 1981200"/>
                <a:gd name="connsiteY25" fmla="*/ 1243012 h 1290637"/>
                <a:gd name="connsiteX26" fmla="*/ 1057275 w 1981200"/>
                <a:gd name="connsiteY26" fmla="*/ 1219200 h 1290637"/>
                <a:gd name="connsiteX27" fmla="*/ 919163 w 1981200"/>
                <a:gd name="connsiteY27" fmla="*/ 1238250 h 1290637"/>
                <a:gd name="connsiteX28" fmla="*/ 766763 w 1981200"/>
                <a:gd name="connsiteY28" fmla="*/ 1223962 h 1290637"/>
                <a:gd name="connsiteX29" fmla="*/ 657225 w 1981200"/>
                <a:gd name="connsiteY29" fmla="*/ 1157287 h 1290637"/>
                <a:gd name="connsiteX30" fmla="*/ 566738 w 1981200"/>
                <a:gd name="connsiteY30" fmla="*/ 1133475 h 1290637"/>
                <a:gd name="connsiteX31" fmla="*/ 442913 w 1981200"/>
                <a:gd name="connsiteY31" fmla="*/ 1157287 h 1290637"/>
                <a:gd name="connsiteX32" fmla="*/ 319088 w 1981200"/>
                <a:gd name="connsiteY32" fmla="*/ 1190625 h 1290637"/>
                <a:gd name="connsiteX33" fmla="*/ 219075 w 1981200"/>
                <a:gd name="connsiteY33" fmla="*/ 1243012 h 1290637"/>
                <a:gd name="connsiteX34" fmla="*/ 157162 w 1981200"/>
                <a:gd name="connsiteY34" fmla="*/ 1207293 h 1290637"/>
                <a:gd name="connsiteX35" fmla="*/ 119063 w 1981200"/>
                <a:gd name="connsiteY35" fmla="*/ 1085850 h 1290637"/>
                <a:gd name="connsiteX36" fmla="*/ 116681 w 1981200"/>
                <a:gd name="connsiteY36" fmla="*/ 1042988 h 1290637"/>
                <a:gd name="connsiteX37" fmla="*/ 126206 w 1981200"/>
                <a:gd name="connsiteY37" fmla="*/ 931069 h 1290637"/>
                <a:gd name="connsiteX38" fmla="*/ 95250 w 1981200"/>
                <a:gd name="connsiteY38" fmla="*/ 852487 h 1290637"/>
                <a:gd name="connsiteX39" fmla="*/ 64294 w 1981200"/>
                <a:gd name="connsiteY39" fmla="*/ 809625 h 1290637"/>
                <a:gd name="connsiteX40" fmla="*/ 23813 w 1981200"/>
                <a:gd name="connsiteY40" fmla="*/ 766762 h 1290637"/>
                <a:gd name="connsiteX41" fmla="*/ 2382 w 1981200"/>
                <a:gd name="connsiteY41" fmla="*/ 747713 h 1290637"/>
                <a:gd name="connsiteX42" fmla="*/ 0 w 1981200"/>
                <a:gd name="connsiteY42" fmla="*/ 719137 h 1290637"/>
                <a:gd name="connsiteX43" fmla="*/ 47625 w 1981200"/>
                <a:gd name="connsiteY43" fmla="*/ 676275 h 1290637"/>
                <a:gd name="connsiteX44" fmla="*/ 57150 w 1981200"/>
                <a:gd name="connsiteY44" fmla="*/ 604837 h 1290637"/>
                <a:gd name="connsiteX45" fmla="*/ 80963 w 1981200"/>
                <a:gd name="connsiteY45" fmla="*/ 535781 h 1290637"/>
                <a:gd name="connsiteX46" fmla="*/ 121445 w 1981200"/>
                <a:gd name="connsiteY46" fmla="*/ 473868 h 1290637"/>
                <a:gd name="connsiteX47" fmla="*/ 130969 w 1981200"/>
                <a:gd name="connsiteY47" fmla="*/ 397669 h 1290637"/>
                <a:gd name="connsiteX48" fmla="*/ 152400 w 1981200"/>
                <a:gd name="connsiteY48" fmla="*/ 340519 h 1290637"/>
                <a:gd name="connsiteX49" fmla="*/ 190500 w 1981200"/>
                <a:gd name="connsiteY49" fmla="*/ 297656 h 1290637"/>
                <a:gd name="connsiteX50" fmla="*/ 233363 w 1981200"/>
                <a:gd name="connsiteY50" fmla="*/ 233362 h 1290637"/>
                <a:gd name="connsiteX51" fmla="*/ 233363 w 1981200"/>
                <a:gd name="connsiteY51" fmla="*/ 123825 h 1290637"/>
                <a:gd name="connsiteX52" fmla="*/ 233363 w 1981200"/>
                <a:gd name="connsiteY52" fmla="*/ 123825 h 1290637"/>
                <a:gd name="connsiteX53" fmla="*/ 152400 w 1981200"/>
                <a:gd name="connsiteY53" fmla="*/ 0 h 1290637"/>
                <a:gd name="connsiteX54" fmla="*/ 1671638 w 1981200"/>
                <a:gd name="connsiteY54" fmla="*/ 2381 h 1290637"/>
                <a:gd name="connsiteX0" fmla="*/ 1671638 w 1981200"/>
                <a:gd name="connsiteY0" fmla="*/ 2381 h 1290637"/>
                <a:gd name="connsiteX1" fmla="*/ 1700213 w 1981200"/>
                <a:gd name="connsiteY1" fmla="*/ 71437 h 1290637"/>
                <a:gd name="connsiteX2" fmla="*/ 1719263 w 1981200"/>
                <a:gd name="connsiteY2" fmla="*/ 119062 h 1290637"/>
                <a:gd name="connsiteX3" fmla="*/ 1714500 w 1981200"/>
                <a:gd name="connsiteY3" fmla="*/ 209550 h 1290637"/>
                <a:gd name="connsiteX4" fmla="*/ 1728788 w 1981200"/>
                <a:gd name="connsiteY4" fmla="*/ 290512 h 1290637"/>
                <a:gd name="connsiteX5" fmla="*/ 1735931 w 1981200"/>
                <a:gd name="connsiteY5" fmla="*/ 319087 h 1290637"/>
                <a:gd name="connsiteX6" fmla="*/ 1719263 w 1981200"/>
                <a:gd name="connsiteY6" fmla="*/ 373856 h 1290637"/>
                <a:gd name="connsiteX7" fmla="*/ 1704975 w 1981200"/>
                <a:gd name="connsiteY7" fmla="*/ 461962 h 1290637"/>
                <a:gd name="connsiteX8" fmla="*/ 1690688 w 1981200"/>
                <a:gd name="connsiteY8" fmla="*/ 585787 h 1290637"/>
                <a:gd name="connsiteX9" fmla="*/ 1681163 w 1981200"/>
                <a:gd name="connsiteY9" fmla="*/ 690562 h 1290637"/>
                <a:gd name="connsiteX10" fmla="*/ 1690688 w 1981200"/>
                <a:gd name="connsiteY10" fmla="*/ 790575 h 1290637"/>
                <a:gd name="connsiteX11" fmla="*/ 1697831 w 1981200"/>
                <a:gd name="connsiteY11" fmla="*/ 847725 h 1290637"/>
                <a:gd name="connsiteX12" fmla="*/ 1724025 w 1981200"/>
                <a:gd name="connsiteY12" fmla="*/ 909637 h 1290637"/>
                <a:gd name="connsiteX13" fmla="*/ 1762125 w 1981200"/>
                <a:gd name="connsiteY13" fmla="*/ 940593 h 1290637"/>
                <a:gd name="connsiteX14" fmla="*/ 1781175 w 1981200"/>
                <a:gd name="connsiteY14" fmla="*/ 976312 h 1290637"/>
                <a:gd name="connsiteX15" fmla="*/ 1824038 w 1981200"/>
                <a:gd name="connsiteY15" fmla="*/ 1004887 h 1290637"/>
                <a:gd name="connsiteX16" fmla="*/ 1859756 w 1981200"/>
                <a:gd name="connsiteY16" fmla="*/ 1007269 h 1290637"/>
                <a:gd name="connsiteX17" fmla="*/ 1945481 w 1981200"/>
                <a:gd name="connsiteY17" fmla="*/ 1016793 h 1290637"/>
                <a:gd name="connsiteX18" fmla="*/ 1976438 w 1981200"/>
                <a:gd name="connsiteY18" fmla="*/ 1042987 h 1290637"/>
                <a:gd name="connsiteX19" fmla="*/ 1981200 w 1981200"/>
                <a:gd name="connsiteY19" fmla="*/ 1104900 h 1290637"/>
                <a:gd name="connsiteX20" fmla="*/ 1947863 w 1981200"/>
                <a:gd name="connsiteY20" fmla="*/ 1152525 h 1290637"/>
                <a:gd name="connsiteX21" fmla="*/ 1866900 w 1981200"/>
                <a:gd name="connsiteY21" fmla="*/ 1162050 h 1290637"/>
                <a:gd name="connsiteX22" fmla="*/ 1766888 w 1981200"/>
                <a:gd name="connsiteY22" fmla="*/ 1200150 h 1290637"/>
                <a:gd name="connsiteX23" fmla="*/ 1714500 w 1981200"/>
                <a:gd name="connsiteY23" fmla="*/ 1243012 h 1290637"/>
                <a:gd name="connsiteX24" fmla="*/ 1576388 w 1981200"/>
                <a:gd name="connsiteY24" fmla="*/ 1276350 h 1290637"/>
                <a:gd name="connsiteX25" fmla="*/ 1381125 w 1981200"/>
                <a:gd name="connsiteY25" fmla="*/ 1290637 h 1290637"/>
                <a:gd name="connsiteX26" fmla="*/ 1190625 w 1981200"/>
                <a:gd name="connsiteY26" fmla="*/ 1243012 h 1290637"/>
                <a:gd name="connsiteX27" fmla="*/ 1057275 w 1981200"/>
                <a:gd name="connsiteY27" fmla="*/ 1219200 h 1290637"/>
                <a:gd name="connsiteX28" fmla="*/ 919163 w 1981200"/>
                <a:gd name="connsiteY28" fmla="*/ 1238250 h 1290637"/>
                <a:gd name="connsiteX29" fmla="*/ 766763 w 1981200"/>
                <a:gd name="connsiteY29" fmla="*/ 1223962 h 1290637"/>
                <a:gd name="connsiteX30" fmla="*/ 657225 w 1981200"/>
                <a:gd name="connsiteY30" fmla="*/ 1157287 h 1290637"/>
                <a:gd name="connsiteX31" fmla="*/ 566738 w 1981200"/>
                <a:gd name="connsiteY31" fmla="*/ 1133475 h 1290637"/>
                <a:gd name="connsiteX32" fmla="*/ 442913 w 1981200"/>
                <a:gd name="connsiteY32" fmla="*/ 1157287 h 1290637"/>
                <a:gd name="connsiteX33" fmla="*/ 319088 w 1981200"/>
                <a:gd name="connsiteY33" fmla="*/ 1190625 h 1290637"/>
                <a:gd name="connsiteX34" fmla="*/ 219075 w 1981200"/>
                <a:gd name="connsiteY34" fmla="*/ 1243012 h 1290637"/>
                <a:gd name="connsiteX35" fmla="*/ 157162 w 1981200"/>
                <a:gd name="connsiteY35" fmla="*/ 1207293 h 1290637"/>
                <a:gd name="connsiteX36" fmla="*/ 119063 w 1981200"/>
                <a:gd name="connsiteY36" fmla="*/ 1085850 h 1290637"/>
                <a:gd name="connsiteX37" fmla="*/ 116681 w 1981200"/>
                <a:gd name="connsiteY37" fmla="*/ 1042988 h 1290637"/>
                <a:gd name="connsiteX38" fmla="*/ 126206 w 1981200"/>
                <a:gd name="connsiteY38" fmla="*/ 931069 h 1290637"/>
                <a:gd name="connsiteX39" fmla="*/ 95250 w 1981200"/>
                <a:gd name="connsiteY39" fmla="*/ 852487 h 1290637"/>
                <a:gd name="connsiteX40" fmla="*/ 64294 w 1981200"/>
                <a:gd name="connsiteY40" fmla="*/ 809625 h 1290637"/>
                <a:gd name="connsiteX41" fmla="*/ 23813 w 1981200"/>
                <a:gd name="connsiteY41" fmla="*/ 766762 h 1290637"/>
                <a:gd name="connsiteX42" fmla="*/ 2382 w 1981200"/>
                <a:gd name="connsiteY42" fmla="*/ 747713 h 1290637"/>
                <a:gd name="connsiteX43" fmla="*/ 0 w 1981200"/>
                <a:gd name="connsiteY43" fmla="*/ 719137 h 1290637"/>
                <a:gd name="connsiteX44" fmla="*/ 47625 w 1981200"/>
                <a:gd name="connsiteY44" fmla="*/ 676275 h 1290637"/>
                <a:gd name="connsiteX45" fmla="*/ 57150 w 1981200"/>
                <a:gd name="connsiteY45" fmla="*/ 604837 h 1290637"/>
                <a:gd name="connsiteX46" fmla="*/ 80963 w 1981200"/>
                <a:gd name="connsiteY46" fmla="*/ 535781 h 1290637"/>
                <a:gd name="connsiteX47" fmla="*/ 121445 w 1981200"/>
                <a:gd name="connsiteY47" fmla="*/ 473868 h 1290637"/>
                <a:gd name="connsiteX48" fmla="*/ 130969 w 1981200"/>
                <a:gd name="connsiteY48" fmla="*/ 397669 h 1290637"/>
                <a:gd name="connsiteX49" fmla="*/ 152400 w 1981200"/>
                <a:gd name="connsiteY49" fmla="*/ 340519 h 1290637"/>
                <a:gd name="connsiteX50" fmla="*/ 190500 w 1981200"/>
                <a:gd name="connsiteY50" fmla="*/ 297656 h 1290637"/>
                <a:gd name="connsiteX51" fmla="*/ 233363 w 1981200"/>
                <a:gd name="connsiteY51" fmla="*/ 233362 h 1290637"/>
                <a:gd name="connsiteX52" fmla="*/ 233363 w 1981200"/>
                <a:gd name="connsiteY52" fmla="*/ 123825 h 1290637"/>
                <a:gd name="connsiteX53" fmla="*/ 233363 w 1981200"/>
                <a:gd name="connsiteY53" fmla="*/ 123825 h 1290637"/>
                <a:gd name="connsiteX54" fmla="*/ 152400 w 1981200"/>
                <a:gd name="connsiteY54" fmla="*/ 0 h 1290637"/>
                <a:gd name="connsiteX55" fmla="*/ 1671638 w 1981200"/>
                <a:gd name="connsiteY55" fmla="*/ 2381 h 1290637"/>
                <a:gd name="connsiteX0" fmla="*/ 1671638 w 1981200"/>
                <a:gd name="connsiteY0" fmla="*/ 2381 h 1290637"/>
                <a:gd name="connsiteX1" fmla="*/ 1700213 w 1981200"/>
                <a:gd name="connsiteY1" fmla="*/ 71437 h 1290637"/>
                <a:gd name="connsiteX2" fmla="*/ 1719263 w 1981200"/>
                <a:gd name="connsiteY2" fmla="*/ 119062 h 1290637"/>
                <a:gd name="connsiteX3" fmla="*/ 1714500 w 1981200"/>
                <a:gd name="connsiteY3" fmla="*/ 209550 h 1290637"/>
                <a:gd name="connsiteX4" fmla="*/ 1728788 w 1981200"/>
                <a:gd name="connsiteY4" fmla="*/ 290512 h 1290637"/>
                <a:gd name="connsiteX5" fmla="*/ 1735931 w 1981200"/>
                <a:gd name="connsiteY5" fmla="*/ 319087 h 1290637"/>
                <a:gd name="connsiteX6" fmla="*/ 1719263 w 1981200"/>
                <a:gd name="connsiteY6" fmla="*/ 373856 h 1290637"/>
                <a:gd name="connsiteX7" fmla="*/ 1704975 w 1981200"/>
                <a:gd name="connsiteY7" fmla="*/ 461962 h 1290637"/>
                <a:gd name="connsiteX8" fmla="*/ 1690688 w 1981200"/>
                <a:gd name="connsiteY8" fmla="*/ 585787 h 1290637"/>
                <a:gd name="connsiteX9" fmla="*/ 1681163 w 1981200"/>
                <a:gd name="connsiteY9" fmla="*/ 690562 h 1290637"/>
                <a:gd name="connsiteX10" fmla="*/ 1690688 w 1981200"/>
                <a:gd name="connsiteY10" fmla="*/ 790575 h 1290637"/>
                <a:gd name="connsiteX11" fmla="*/ 1697831 w 1981200"/>
                <a:gd name="connsiteY11" fmla="*/ 847725 h 1290637"/>
                <a:gd name="connsiteX12" fmla="*/ 1724025 w 1981200"/>
                <a:gd name="connsiteY12" fmla="*/ 909637 h 1290637"/>
                <a:gd name="connsiteX13" fmla="*/ 1762125 w 1981200"/>
                <a:gd name="connsiteY13" fmla="*/ 940593 h 1290637"/>
                <a:gd name="connsiteX14" fmla="*/ 1781175 w 1981200"/>
                <a:gd name="connsiteY14" fmla="*/ 976312 h 1290637"/>
                <a:gd name="connsiteX15" fmla="*/ 1824038 w 1981200"/>
                <a:gd name="connsiteY15" fmla="*/ 1004887 h 1290637"/>
                <a:gd name="connsiteX16" fmla="*/ 1859756 w 1981200"/>
                <a:gd name="connsiteY16" fmla="*/ 1007269 h 1290637"/>
                <a:gd name="connsiteX17" fmla="*/ 1945481 w 1981200"/>
                <a:gd name="connsiteY17" fmla="*/ 1016793 h 1290637"/>
                <a:gd name="connsiteX18" fmla="*/ 1976438 w 1981200"/>
                <a:gd name="connsiteY18" fmla="*/ 1042987 h 1290637"/>
                <a:gd name="connsiteX19" fmla="*/ 1981200 w 1981200"/>
                <a:gd name="connsiteY19" fmla="*/ 1104900 h 1290637"/>
                <a:gd name="connsiteX20" fmla="*/ 1947863 w 1981200"/>
                <a:gd name="connsiteY20" fmla="*/ 1152525 h 1290637"/>
                <a:gd name="connsiteX21" fmla="*/ 1866900 w 1981200"/>
                <a:gd name="connsiteY21" fmla="*/ 1162050 h 1290637"/>
                <a:gd name="connsiteX22" fmla="*/ 1790700 w 1981200"/>
                <a:gd name="connsiteY22" fmla="*/ 1194858 h 1290637"/>
                <a:gd name="connsiteX23" fmla="*/ 1714500 w 1981200"/>
                <a:gd name="connsiteY23" fmla="*/ 1243012 h 1290637"/>
                <a:gd name="connsiteX24" fmla="*/ 1576388 w 1981200"/>
                <a:gd name="connsiteY24" fmla="*/ 1276350 h 1290637"/>
                <a:gd name="connsiteX25" fmla="*/ 1381125 w 1981200"/>
                <a:gd name="connsiteY25" fmla="*/ 1290637 h 1290637"/>
                <a:gd name="connsiteX26" fmla="*/ 1190625 w 1981200"/>
                <a:gd name="connsiteY26" fmla="*/ 1243012 h 1290637"/>
                <a:gd name="connsiteX27" fmla="*/ 1057275 w 1981200"/>
                <a:gd name="connsiteY27" fmla="*/ 1219200 h 1290637"/>
                <a:gd name="connsiteX28" fmla="*/ 919163 w 1981200"/>
                <a:gd name="connsiteY28" fmla="*/ 1238250 h 1290637"/>
                <a:gd name="connsiteX29" fmla="*/ 766763 w 1981200"/>
                <a:gd name="connsiteY29" fmla="*/ 1223962 h 1290637"/>
                <a:gd name="connsiteX30" fmla="*/ 657225 w 1981200"/>
                <a:gd name="connsiteY30" fmla="*/ 1157287 h 1290637"/>
                <a:gd name="connsiteX31" fmla="*/ 566738 w 1981200"/>
                <a:gd name="connsiteY31" fmla="*/ 1133475 h 1290637"/>
                <a:gd name="connsiteX32" fmla="*/ 442913 w 1981200"/>
                <a:gd name="connsiteY32" fmla="*/ 1157287 h 1290637"/>
                <a:gd name="connsiteX33" fmla="*/ 319088 w 1981200"/>
                <a:gd name="connsiteY33" fmla="*/ 1190625 h 1290637"/>
                <a:gd name="connsiteX34" fmla="*/ 219075 w 1981200"/>
                <a:gd name="connsiteY34" fmla="*/ 1243012 h 1290637"/>
                <a:gd name="connsiteX35" fmla="*/ 157162 w 1981200"/>
                <a:gd name="connsiteY35" fmla="*/ 1207293 h 1290637"/>
                <a:gd name="connsiteX36" fmla="*/ 119063 w 1981200"/>
                <a:gd name="connsiteY36" fmla="*/ 1085850 h 1290637"/>
                <a:gd name="connsiteX37" fmla="*/ 116681 w 1981200"/>
                <a:gd name="connsiteY37" fmla="*/ 1042988 h 1290637"/>
                <a:gd name="connsiteX38" fmla="*/ 126206 w 1981200"/>
                <a:gd name="connsiteY38" fmla="*/ 931069 h 1290637"/>
                <a:gd name="connsiteX39" fmla="*/ 95250 w 1981200"/>
                <a:gd name="connsiteY39" fmla="*/ 852487 h 1290637"/>
                <a:gd name="connsiteX40" fmla="*/ 64294 w 1981200"/>
                <a:gd name="connsiteY40" fmla="*/ 809625 h 1290637"/>
                <a:gd name="connsiteX41" fmla="*/ 23813 w 1981200"/>
                <a:gd name="connsiteY41" fmla="*/ 766762 h 1290637"/>
                <a:gd name="connsiteX42" fmla="*/ 2382 w 1981200"/>
                <a:gd name="connsiteY42" fmla="*/ 747713 h 1290637"/>
                <a:gd name="connsiteX43" fmla="*/ 0 w 1981200"/>
                <a:gd name="connsiteY43" fmla="*/ 719137 h 1290637"/>
                <a:gd name="connsiteX44" fmla="*/ 47625 w 1981200"/>
                <a:gd name="connsiteY44" fmla="*/ 676275 h 1290637"/>
                <a:gd name="connsiteX45" fmla="*/ 57150 w 1981200"/>
                <a:gd name="connsiteY45" fmla="*/ 604837 h 1290637"/>
                <a:gd name="connsiteX46" fmla="*/ 80963 w 1981200"/>
                <a:gd name="connsiteY46" fmla="*/ 535781 h 1290637"/>
                <a:gd name="connsiteX47" fmla="*/ 121445 w 1981200"/>
                <a:gd name="connsiteY47" fmla="*/ 473868 h 1290637"/>
                <a:gd name="connsiteX48" fmla="*/ 130969 w 1981200"/>
                <a:gd name="connsiteY48" fmla="*/ 397669 h 1290637"/>
                <a:gd name="connsiteX49" fmla="*/ 152400 w 1981200"/>
                <a:gd name="connsiteY49" fmla="*/ 340519 h 1290637"/>
                <a:gd name="connsiteX50" fmla="*/ 190500 w 1981200"/>
                <a:gd name="connsiteY50" fmla="*/ 297656 h 1290637"/>
                <a:gd name="connsiteX51" fmla="*/ 233363 w 1981200"/>
                <a:gd name="connsiteY51" fmla="*/ 233362 h 1290637"/>
                <a:gd name="connsiteX52" fmla="*/ 233363 w 1981200"/>
                <a:gd name="connsiteY52" fmla="*/ 123825 h 1290637"/>
                <a:gd name="connsiteX53" fmla="*/ 233363 w 1981200"/>
                <a:gd name="connsiteY53" fmla="*/ 123825 h 1290637"/>
                <a:gd name="connsiteX54" fmla="*/ 152400 w 1981200"/>
                <a:gd name="connsiteY54" fmla="*/ 0 h 1290637"/>
                <a:gd name="connsiteX55" fmla="*/ 1671638 w 1981200"/>
                <a:gd name="connsiteY55" fmla="*/ 2381 h 1290637"/>
                <a:gd name="connsiteX0" fmla="*/ 1671638 w 1981200"/>
                <a:gd name="connsiteY0" fmla="*/ 2381 h 1290637"/>
                <a:gd name="connsiteX1" fmla="*/ 1700213 w 1981200"/>
                <a:gd name="connsiteY1" fmla="*/ 71437 h 1290637"/>
                <a:gd name="connsiteX2" fmla="*/ 1719263 w 1981200"/>
                <a:gd name="connsiteY2" fmla="*/ 119062 h 1290637"/>
                <a:gd name="connsiteX3" fmla="*/ 1714500 w 1981200"/>
                <a:gd name="connsiteY3" fmla="*/ 209550 h 1290637"/>
                <a:gd name="connsiteX4" fmla="*/ 1728788 w 1981200"/>
                <a:gd name="connsiteY4" fmla="*/ 290512 h 1290637"/>
                <a:gd name="connsiteX5" fmla="*/ 1735931 w 1981200"/>
                <a:gd name="connsiteY5" fmla="*/ 319087 h 1290637"/>
                <a:gd name="connsiteX6" fmla="*/ 1719263 w 1981200"/>
                <a:gd name="connsiteY6" fmla="*/ 373856 h 1290637"/>
                <a:gd name="connsiteX7" fmla="*/ 1704975 w 1981200"/>
                <a:gd name="connsiteY7" fmla="*/ 461962 h 1290637"/>
                <a:gd name="connsiteX8" fmla="*/ 1690688 w 1981200"/>
                <a:gd name="connsiteY8" fmla="*/ 585787 h 1290637"/>
                <a:gd name="connsiteX9" fmla="*/ 1681163 w 1981200"/>
                <a:gd name="connsiteY9" fmla="*/ 690562 h 1290637"/>
                <a:gd name="connsiteX10" fmla="*/ 1690688 w 1981200"/>
                <a:gd name="connsiteY10" fmla="*/ 790575 h 1290637"/>
                <a:gd name="connsiteX11" fmla="*/ 1697831 w 1981200"/>
                <a:gd name="connsiteY11" fmla="*/ 847725 h 1290637"/>
                <a:gd name="connsiteX12" fmla="*/ 1724025 w 1981200"/>
                <a:gd name="connsiteY12" fmla="*/ 909637 h 1290637"/>
                <a:gd name="connsiteX13" fmla="*/ 1762125 w 1981200"/>
                <a:gd name="connsiteY13" fmla="*/ 940593 h 1290637"/>
                <a:gd name="connsiteX14" fmla="*/ 1781175 w 1981200"/>
                <a:gd name="connsiteY14" fmla="*/ 976312 h 1290637"/>
                <a:gd name="connsiteX15" fmla="*/ 1824038 w 1981200"/>
                <a:gd name="connsiteY15" fmla="*/ 1004887 h 1290637"/>
                <a:gd name="connsiteX16" fmla="*/ 1859756 w 1981200"/>
                <a:gd name="connsiteY16" fmla="*/ 1007269 h 1290637"/>
                <a:gd name="connsiteX17" fmla="*/ 1945481 w 1981200"/>
                <a:gd name="connsiteY17" fmla="*/ 1016793 h 1290637"/>
                <a:gd name="connsiteX18" fmla="*/ 1976438 w 1981200"/>
                <a:gd name="connsiteY18" fmla="*/ 1042987 h 1290637"/>
                <a:gd name="connsiteX19" fmla="*/ 1981200 w 1981200"/>
                <a:gd name="connsiteY19" fmla="*/ 1104900 h 1290637"/>
                <a:gd name="connsiteX20" fmla="*/ 1947863 w 1981200"/>
                <a:gd name="connsiteY20" fmla="*/ 1152525 h 1290637"/>
                <a:gd name="connsiteX21" fmla="*/ 1866900 w 1981200"/>
                <a:gd name="connsiteY21" fmla="*/ 1162050 h 1290637"/>
                <a:gd name="connsiteX22" fmla="*/ 1790700 w 1981200"/>
                <a:gd name="connsiteY22" fmla="*/ 1194858 h 1290637"/>
                <a:gd name="connsiteX23" fmla="*/ 1722438 w 1981200"/>
                <a:gd name="connsiteY23" fmla="*/ 1237720 h 1290637"/>
                <a:gd name="connsiteX24" fmla="*/ 1576388 w 1981200"/>
                <a:gd name="connsiteY24" fmla="*/ 1276350 h 1290637"/>
                <a:gd name="connsiteX25" fmla="*/ 1381125 w 1981200"/>
                <a:gd name="connsiteY25" fmla="*/ 1290637 h 1290637"/>
                <a:gd name="connsiteX26" fmla="*/ 1190625 w 1981200"/>
                <a:gd name="connsiteY26" fmla="*/ 1243012 h 1290637"/>
                <a:gd name="connsiteX27" fmla="*/ 1057275 w 1981200"/>
                <a:gd name="connsiteY27" fmla="*/ 1219200 h 1290637"/>
                <a:gd name="connsiteX28" fmla="*/ 919163 w 1981200"/>
                <a:gd name="connsiteY28" fmla="*/ 1238250 h 1290637"/>
                <a:gd name="connsiteX29" fmla="*/ 766763 w 1981200"/>
                <a:gd name="connsiteY29" fmla="*/ 1223962 h 1290637"/>
                <a:gd name="connsiteX30" fmla="*/ 657225 w 1981200"/>
                <a:gd name="connsiteY30" fmla="*/ 1157287 h 1290637"/>
                <a:gd name="connsiteX31" fmla="*/ 566738 w 1981200"/>
                <a:gd name="connsiteY31" fmla="*/ 1133475 h 1290637"/>
                <a:gd name="connsiteX32" fmla="*/ 442913 w 1981200"/>
                <a:gd name="connsiteY32" fmla="*/ 1157287 h 1290637"/>
                <a:gd name="connsiteX33" fmla="*/ 319088 w 1981200"/>
                <a:gd name="connsiteY33" fmla="*/ 1190625 h 1290637"/>
                <a:gd name="connsiteX34" fmla="*/ 219075 w 1981200"/>
                <a:gd name="connsiteY34" fmla="*/ 1243012 h 1290637"/>
                <a:gd name="connsiteX35" fmla="*/ 157162 w 1981200"/>
                <a:gd name="connsiteY35" fmla="*/ 1207293 h 1290637"/>
                <a:gd name="connsiteX36" fmla="*/ 119063 w 1981200"/>
                <a:gd name="connsiteY36" fmla="*/ 1085850 h 1290637"/>
                <a:gd name="connsiteX37" fmla="*/ 116681 w 1981200"/>
                <a:gd name="connsiteY37" fmla="*/ 1042988 h 1290637"/>
                <a:gd name="connsiteX38" fmla="*/ 126206 w 1981200"/>
                <a:gd name="connsiteY38" fmla="*/ 931069 h 1290637"/>
                <a:gd name="connsiteX39" fmla="*/ 95250 w 1981200"/>
                <a:gd name="connsiteY39" fmla="*/ 852487 h 1290637"/>
                <a:gd name="connsiteX40" fmla="*/ 64294 w 1981200"/>
                <a:gd name="connsiteY40" fmla="*/ 809625 h 1290637"/>
                <a:gd name="connsiteX41" fmla="*/ 23813 w 1981200"/>
                <a:gd name="connsiteY41" fmla="*/ 766762 h 1290637"/>
                <a:gd name="connsiteX42" fmla="*/ 2382 w 1981200"/>
                <a:gd name="connsiteY42" fmla="*/ 747713 h 1290637"/>
                <a:gd name="connsiteX43" fmla="*/ 0 w 1981200"/>
                <a:gd name="connsiteY43" fmla="*/ 719137 h 1290637"/>
                <a:gd name="connsiteX44" fmla="*/ 47625 w 1981200"/>
                <a:gd name="connsiteY44" fmla="*/ 676275 h 1290637"/>
                <a:gd name="connsiteX45" fmla="*/ 57150 w 1981200"/>
                <a:gd name="connsiteY45" fmla="*/ 604837 h 1290637"/>
                <a:gd name="connsiteX46" fmla="*/ 80963 w 1981200"/>
                <a:gd name="connsiteY46" fmla="*/ 535781 h 1290637"/>
                <a:gd name="connsiteX47" fmla="*/ 121445 w 1981200"/>
                <a:gd name="connsiteY47" fmla="*/ 473868 h 1290637"/>
                <a:gd name="connsiteX48" fmla="*/ 130969 w 1981200"/>
                <a:gd name="connsiteY48" fmla="*/ 397669 h 1290637"/>
                <a:gd name="connsiteX49" fmla="*/ 152400 w 1981200"/>
                <a:gd name="connsiteY49" fmla="*/ 340519 h 1290637"/>
                <a:gd name="connsiteX50" fmla="*/ 190500 w 1981200"/>
                <a:gd name="connsiteY50" fmla="*/ 297656 h 1290637"/>
                <a:gd name="connsiteX51" fmla="*/ 233363 w 1981200"/>
                <a:gd name="connsiteY51" fmla="*/ 233362 h 1290637"/>
                <a:gd name="connsiteX52" fmla="*/ 233363 w 1981200"/>
                <a:gd name="connsiteY52" fmla="*/ 123825 h 1290637"/>
                <a:gd name="connsiteX53" fmla="*/ 233363 w 1981200"/>
                <a:gd name="connsiteY53" fmla="*/ 123825 h 1290637"/>
                <a:gd name="connsiteX54" fmla="*/ 152400 w 1981200"/>
                <a:gd name="connsiteY54" fmla="*/ 0 h 1290637"/>
                <a:gd name="connsiteX55" fmla="*/ 1671638 w 1981200"/>
                <a:gd name="connsiteY55" fmla="*/ 2381 h 1290637"/>
                <a:gd name="connsiteX0" fmla="*/ 1671638 w 1981200"/>
                <a:gd name="connsiteY0" fmla="*/ 2381 h 1290637"/>
                <a:gd name="connsiteX1" fmla="*/ 1700213 w 1981200"/>
                <a:gd name="connsiteY1" fmla="*/ 71437 h 1290637"/>
                <a:gd name="connsiteX2" fmla="*/ 1719263 w 1981200"/>
                <a:gd name="connsiteY2" fmla="*/ 119062 h 1290637"/>
                <a:gd name="connsiteX3" fmla="*/ 1714500 w 1981200"/>
                <a:gd name="connsiteY3" fmla="*/ 209550 h 1290637"/>
                <a:gd name="connsiteX4" fmla="*/ 1728788 w 1981200"/>
                <a:gd name="connsiteY4" fmla="*/ 290512 h 1290637"/>
                <a:gd name="connsiteX5" fmla="*/ 1735931 w 1981200"/>
                <a:gd name="connsiteY5" fmla="*/ 319087 h 1290637"/>
                <a:gd name="connsiteX6" fmla="*/ 1719263 w 1981200"/>
                <a:gd name="connsiteY6" fmla="*/ 373856 h 1290637"/>
                <a:gd name="connsiteX7" fmla="*/ 1704975 w 1981200"/>
                <a:gd name="connsiteY7" fmla="*/ 461962 h 1290637"/>
                <a:gd name="connsiteX8" fmla="*/ 1690688 w 1981200"/>
                <a:gd name="connsiteY8" fmla="*/ 585787 h 1290637"/>
                <a:gd name="connsiteX9" fmla="*/ 1681163 w 1981200"/>
                <a:gd name="connsiteY9" fmla="*/ 690562 h 1290637"/>
                <a:gd name="connsiteX10" fmla="*/ 1690688 w 1981200"/>
                <a:gd name="connsiteY10" fmla="*/ 790575 h 1290637"/>
                <a:gd name="connsiteX11" fmla="*/ 1697831 w 1981200"/>
                <a:gd name="connsiteY11" fmla="*/ 847725 h 1290637"/>
                <a:gd name="connsiteX12" fmla="*/ 1724025 w 1981200"/>
                <a:gd name="connsiteY12" fmla="*/ 909637 h 1290637"/>
                <a:gd name="connsiteX13" fmla="*/ 1762125 w 1981200"/>
                <a:gd name="connsiteY13" fmla="*/ 940593 h 1290637"/>
                <a:gd name="connsiteX14" fmla="*/ 1781175 w 1981200"/>
                <a:gd name="connsiteY14" fmla="*/ 976312 h 1290637"/>
                <a:gd name="connsiteX15" fmla="*/ 1824038 w 1981200"/>
                <a:gd name="connsiteY15" fmla="*/ 1004887 h 1290637"/>
                <a:gd name="connsiteX16" fmla="*/ 1859756 w 1981200"/>
                <a:gd name="connsiteY16" fmla="*/ 1007269 h 1290637"/>
                <a:gd name="connsiteX17" fmla="*/ 1945481 w 1981200"/>
                <a:gd name="connsiteY17" fmla="*/ 1016793 h 1290637"/>
                <a:gd name="connsiteX18" fmla="*/ 1976438 w 1981200"/>
                <a:gd name="connsiteY18" fmla="*/ 1042987 h 1290637"/>
                <a:gd name="connsiteX19" fmla="*/ 1981200 w 1981200"/>
                <a:gd name="connsiteY19" fmla="*/ 1104900 h 1290637"/>
                <a:gd name="connsiteX20" fmla="*/ 1947863 w 1981200"/>
                <a:gd name="connsiteY20" fmla="*/ 1152525 h 1290637"/>
                <a:gd name="connsiteX21" fmla="*/ 1866900 w 1981200"/>
                <a:gd name="connsiteY21" fmla="*/ 1162050 h 1290637"/>
                <a:gd name="connsiteX22" fmla="*/ 1790700 w 1981200"/>
                <a:gd name="connsiteY22" fmla="*/ 1194858 h 1290637"/>
                <a:gd name="connsiteX23" fmla="*/ 1722438 w 1981200"/>
                <a:gd name="connsiteY23" fmla="*/ 1237720 h 1290637"/>
                <a:gd name="connsiteX24" fmla="*/ 1576388 w 1981200"/>
                <a:gd name="connsiteY24" fmla="*/ 1276350 h 1290637"/>
                <a:gd name="connsiteX25" fmla="*/ 1381125 w 1981200"/>
                <a:gd name="connsiteY25" fmla="*/ 1290637 h 1290637"/>
                <a:gd name="connsiteX26" fmla="*/ 1209146 w 1981200"/>
                <a:gd name="connsiteY26" fmla="*/ 1250949 h 1290637"/>
                <a:gd name="connsiteX27" fmla="*/ 1057275 w 1981200"/>
                <a:gd name="connsiteY27" fmla="*/ 1219200 h 1290637"/>
                <a:gd name="connsiteX28" fmla="*/ 919163 w 1981200"/>
                <a:gd name="connsiteY28" fmla="*/ 1238250 h 1290637"/>
                <a:gd name="connsiteX29" fmla="*/ 766763 w 1981200"/>
                <a:gd name="connsiteY29" fmla="*/ 1223962 h 1290637"/>
                <a:gd name="connsiteX30" fmla="*/ 657225 w 1981200"/>
                <a:gd name="connsiteY30" fmla="*/ 1157287 h 1290637"/>
                <a:gd name="connsiteX31" fmla="*/ 566738 w 1981200"/>
                <a:gd name="connsiteY31" fmla="*/ 1133475 h 1290637"/>
                <a:gd name="connsiteX32" fmla="*/ 442913 w 1981200"/>
                <a:gd name="connsiteY32" fmla="*/ 1157287 h 1290637"/>
                <a:gd name="connsiteX33" fmla="*/ 319088 w 1981200"/>
                <a:gd name="connsiteY33" fmla="*/ 1190625 h 1290637"/>
                <a:gd name="connsiteX34" fmla="*/ 219075 w 1981200"/>
                <a:gd name="connsiteY34" fmla="*/ 1243012 h 1290637"/>
                <a:gd name="connsiteX35" fmla="*/ 157162 w 1981200"/>
                <a:gd name="connsiteY35" fmla="*/ 1207293 h 1290637"/>
                <a:gd name="connsiteX36" fmla="*/ 119063 w 1981200"/>
                <a:gd name="connsiteY36" fmla="*/ 1085850 h 1290637"/>
                <a:gd name="connsiteX37" fmla="*/ 116681 w 1981200"/>
                <a:gd name="connsiteY37" fmla="*/ 1042988 h 1290637"/>
                <a:gd name="connsiteX38" fmla="*/ 126206 w 1981200"/>
                <a:gd name="connsiteY38" fmla="*/ 931069 h 1290637"/>
                <a:gd name="connsiteX39" fmla="*/ 95250 w 1981200"/>
                <a:gd name="connsiteY39" fmla="*/ 852487 h 1290637"/>
                <a:gd name="connsiteX40" fmla="*/ 64294 w 1981200"/>
                <a:gd name="connsiteY40" fmla="*/ 809625 h 1290637"/>
                <a:gd name="connsiteX41" fmla="*/ 23813 w 1981200"/>
                <a:gd name="connsiteY41" fmla="*/ 766762 h 1290637"/>
                <a:gd name="connsiteX42" fmla="*/ 2382 w 1981200"/>
                <a:gd name="connsiteY42" fmla="*/ 747713 h 1290637"/>
                <a:gd name="connsiteX43" fmla="*/ 0 w 1981200"/>
                <a:gd name="connsiteY43" fmla="*/ 719137 h 1290637"/>
                <a:gd name="connsiteX44" fmla="*/ 47625 w 1981200"/>
                <a:gd name="connsiteY44" fmla="*/ 676275 h 1290637"/>
                <a:gd name="connsiteX45" fmla="*/ 57150 w 1981200"/>
                <a:gd name="connsiteY45" fmla="*/ 604837 h 1290637"/>
                <a:gd name="connsiteX46" fmla="*/ 80963 w 1981200"/>
                <a:gd name="connsiteY46" fmla="*/ 535781 h 1290637"/>
                <a:gd name="connsiteX47" fmla="*/ 121445 w 1981200"/>
                <a:gd name="connsiteY47" fmla="*/ 473868 h 1290637"/>
                <a:gd name="connsiteX48" fmla="*/ 130969 w 1981200"/>
                <a:gd name="connsiteY48" fmla="*/ 397669 h 1290637"/>
                <a:gd name="connsiteX49" fmla="*/ 152400 w 1981200"/>
                <a:gd name="connsiteY49" fmla="*/ 340519 h 1290637"/>
                <a:gd name="connsiteX50" fmla="*/ 190500 w 1981200"/>
                <a:gd name="connsiteY50" fmla="*/ 297656 h 1290637"/>
                <a:gd name="connsiteX51" fmla="*/ 233363 w 1981200"/>
                <a:gd name="connsiteY51" fmla="*/ 233362 h 1290637"/>
                <a:gd name="connsiteX52" fmla="*/ 233363 w 1981200"/>
                <a:gd name="connsiteY52" fmla="*/ 123825 h 1290637"/>
                <a:gd name="connsiteX53" fmla="*/ 233363 w 1981200"/>
                <a:gd name="connsiteY53" fmla="*/ 123825 h 1290637"/>
                <a:gd name="connsiteX54" fmla="*/ 152400 w 1981200"/>
                <a:gd name="connsiteY54" fmla="*/ 0 h 1290637"/>
                <a:gd name="connsiteX55" fmla="*/ 1671638 w 1981200"/>
                <a:gd name="connsiteY55" fmla="*/ 2381 h 1290637"/>
                <a:gd name="connsiteX0" fmla="*/ 1671638 w 1981200"/>
                <a:gd name="connsiteY0" fmla="*/ 2381 h 1290637"/>
                <a:gd name="connsiteX1" fmla="*/ 1700213 w 1981200"/>
                <a:gd name="connsiteY1" fmla="*/ 71437 h 1290637"/>
                <a:gd name="connsiteX2" fmla="*/ 1719263 w 1981200"/>
                <a:gd name="connsiteY2" fmla="*/ 119062 h 1290637"/>
                <a:gd name="connsiteX3" fmla="*/ 1714500 w 1981200"/>
                <a:gd name="connsiteY3" fmla="*/ 209550 h 1290637"/>
                <a:gd name="connsiteX4" fmla="*/ 1728788 w 1981200"/>
                <a:gd name="connsiteY4" fmla="*/ 290512 h 1290637"/>
                <a:gd name="connsiteX5" fmla="*/ 1735931 w 1981200"/>
                <a:gd name="connsiteY5" fmla="*/ 319087 h 1290637"/>
                <a:gd name="connsiteX6" fmla="*/ 1719263 w 1981200"/>
                <a:gd name="connsiteY6" fmla="*/ 373856 h 1290637"/>
                <a:gd name="connsiteX7" fmla="*/ 1704975 w 1981200"/>
                <a:gd name="connsiteY7" fmla="*/ 461962 h 1290637"/>
                <a:gd name="connsiteX8" fmla="*/ 1690688 w 1981200"/>
                <a:gd name="connsiteY8" fmla="*/ 585787 h 1290637"/>
                <a:gd name="connsiteX9" fmla="*/ 1681163 w 1981200"/>
                <a:gd name="connsiteY9" fmla="*/ 690562 h 1290637"/>
                <a:gd name="connsiteX10" fmla="*/ 1690688 w 1981200"/>
                <a:gd name="connsiteY10" fmla="*/ 790575 h 1290637"/>
                <a:gd name="connsiteX11" fmla="*/ 1697831 w 1981200"/>
                <a:gd name="connsiteY11" fmla="*/ 847725 h 1290637"/>
                <a:gd name="connsiteX12" fmla="*/ 1724025 w 1981200"/>
                <a:gd name="connsiteY12" fmla="*/ 909637 h 1290637"/>
                <a:gd name="connsiteX13" fmla="*/ 1762125 w 1981200"/>
                <a:gd name="connsiteY13" fmla="*/ 940593 h 1290637"/>
                <a:gd name="connsiteX14" fmla="*/ 1781175 w 1981200"/>
                <a:gd name="connsiteY14" fmla="*/ 976312 h 1290637"/>
                <a:gd name="connsiteX15" fmla="*/ 1824038 w 1981200"/>
                <a:gd name="connsiteY15" fmla="*/ 1004887 h 1290637"/>
                <a:gd name="connsiteX16" fmla="*/ 1880922 w 1981200"/>
                <a:gd name="connsiteY16" fmla="*/ 1009915 h 1290637"/>
                <a:gd name="connsiteX17" fmla="*/ 1945481 w 1981200"/>
                <a:gd name="connsiteY17" fmla="*/ 1016793 h 1290637"/>
                <a:gd name="connsiteX18" fmla="*/ 1976438 w 1981200"/>
                <a:gd name="connsiteY18" fmla="*/ 1042987 h 1290637"/>
                <a:gd name="connsiteX19" fmla="*/ 1981200 w 1981200"/>
                <a:gd name="connsiteY19" fmla="*/ 1104900 h 1290637"/>
                <a:gd name="connsiteX20" fmla="*/ 1947863 w 1981200"/>
                <a:gd name="connsiteY20" fmla="*/ 1152525 h 1290637"/>
                <a:gd name="connsiteX21" fmla="*/ 1866900 w 1981200"/>
                <a:gd name="connsiteY21" fmla="*/ 1162050 h 1290637"/>
                <a:gd name="connsiteX22" fmla="*/ 1790700 w 1981200"/>
                <a:gd name="connsiteY22" fmla="*/ 1194858 h 1290637"/>
                <a:gd name="connsiteX23" fmla="*/ 1722438 w 1981200"/>
                <a:gd name="connsiteY23" fmla="*/ 1237720 h 1290637"/>
                <a:gd name="connsiteX24" fmla="*/ 1576388 w 1981200"/>
                <a:gd name="connsiteY24" fmla="*/ 1276350 h 1290637"/>
                <a:gd name="connsiteX25" fmla="*/ 1381125 w 1981200"/>
                <a:gd name="connsiteY25" fmla="*/ 1290637 h 1290637"/>
                <a:gd name="connsiteX26" fmla="*/ 1209146 w 1981200"/>
                <a:gd name="connsiteY26" fmla="*/ 1250949 h 1290637"/>
                <a:gd name="connsiteX27" fmla="*/ 1057275 w 1981200"/>
                <a:gd name="connsiteY27" fmla="*/ 1219200 h 1290637"/>
                <a:gd name="connsiteX28" fmla="*/ 919163 w 1981200"/>
                <a:gd name="connsiteY28" fmla="*/ 1238250 h 1290637"/>
                <a:gd name="connsiteX29" fmla="*/ 766763 w 1981200"/>
                <a:gd name="connsiteY29" fmla="*/ 1223962 h 1290637"/>
                <a:gd name="connsiteX30" fmla="*/ 657225 w 1981200"/>
                <a:gd name="connsiteY30" fmla="*/ 1157287 h 1290637"/>
                <a:gd name="connsiteX31" fmla="*/ 566738 w 1981200"/>
                <a:gd name="connsiteY31" fmla="*/ 1133475 h 1290637"/>
                <a:gd name="connsiteX32" fmla="*/ 442913 w 1981200"/>
                <a:gd name="connsiteY32" fmla="*/ 1157287 h 1290637"/>
                <a:gd name="connsiteX33" fmla="*/ 319088 w 1981200"/>
                <a:gd name="connsiteY33" fmla="*/ 1190625 h 1290637"/>
                <a:gd name="connsiteX34" fmla="*/ 219075 w 1981200"/>
                <a:gd name="connsiteY34" fmla="*/ 1243012 h 1290637"/>
                <a:gd name="connsiteX35" fmla="*/ 157162 w 1981200"/>
                <a:gd name="connsiteY35" fmla="*/ 1207293 h 1290637"/>
                <a:gd name="connsiteX36" fmla="*/ 119063 w 1981200"/>
                <a:gd name="connsiteY36" fmla="*/ 1085850 h 1290637"/>
                <a:gd name="connsiteX37" fmla="*/ 116681 w 1981200"/>
                <a:gd name="connsiteY37" fmla="*/ 1042988 h 1290637"/>
                <a:gd name="connsiteX38" fmla="*/ 126206 w 1981200"/>
                <a:gd name="connsiteY38" fmla="*/ 931069 h 1290637"/>
                <a:gd name="connsiteX39" fmla="*/ 95250 w 1981200"/>
                <a:gd name="connsiteY39" fmla="*/ 852487 h 1290637"/>
                <a:gd name="connsiteX40" fmla="*/ 64294 w 1981200"/>
                <a:gd name="connsiteY40" fmla="*/ 809625 h 1290637"/>
                <a:gd name="connsiteX41" fmla="*/ 23813 w 1981200"/>
                <a:gd name="connsiteY41" fmla="*/ 766762 h 1290637"/>
                <a:gd name="connsiteX42" fmla="*/ 2382 w 1981200"/>
                <a:gd name="connsiteY42" fmla="*/ 747713 h 1290637"/>
                <a:gd name="connsiteX43" fmla="*/ 0 w 1981200"/>
                <a:gd name="connsiteY43" fmla="*/ 719137 h 1290637"/>
                <a:gd name="connsiteX44" fmla="*/ 47625 w 1981200"/>
                <a:gd name="connsiteY44" fmla="*/ 676275 h 1290637"/>
                <a:gd name="connsiteX45" fmla="*/ 57150 w 1981200"/>
                <a:gd name="connsiteY45" fmla="*/ 604837 h 1290637"/>
                <a:gd name="connsiteX46" fmla="*/ 80963 w 1981200"/>
                <a:gd name="connsiteY46" fmla="*/ 535781 h 1290637"/>
                <a:gd name="connsiteX47" fmla="*/ 121445 w 1981200"/>
                <a:gd name="connsiteY47" fmla="*/ 473868 h 1290637"/>
                <a:gd name="connsiteX48" fmla="*/ 130969 w 1981200"/>
                <a:gd name="connsiteY48" fmla="*/ 397669 h 1290637"/>
                <a:gd name="connsiteX49" fmla="*/ 152400 w 1981200"/>
                <a:gd name="connsiteY49" fmla="*/ 340519 h 1290637"/>
                <a:gd name="connsiteX50" fmla="*/ 190500 w 1981200"/>
                <a:gd name="connsiteY50" fmla="*/ 297656 h 1290637"/>
                <a:gd name="connsiteX51" fmla="*/ 233363 w 1981200"/>
                <a:gd name="connsiteY51" fmla="*/ 233362 h 1290637"/>
                <a:gd name="connsiteX52" fmla="*/ 233363 w 1981200"/>
                <a:gd name="connsiteY52" fmla="*/ 123825 h 1290637"/>
                <a:gd name="connsiteX53" fmla="*/ 233363 w 1981200"/>
                <a:gd name="connsiteY53" fmla="*/ 123825 h 1290637"/>
                <a:gd name="connsiteX54" fmla="*/ 152400 w 1981200"/>
                <a:gd name="connsiteY54" fmla="*/ 0 h 1290637"/>
                <a:gd name="connsiteX55" fmla="*/ 1671638 w 1981200"/>
                <a:gd name="connsiteY55" fmla="*/ 2381 h 1290637"/>
                <a:gd name="connsiteX0" fmla="*/ 1671638 w 1981200"/>
                <a:gd name="connsiteY0" fmla="*/ 2381 h 1290637"/>
                <a:gd name="connsiteX1" fmla="*/ 1700213 w 1981200"/>
                <a:gd name="connsiteY1" fmla="*/ 71437 h 1290637"/>
                <a:gd name="connsiteX2" fmla="*/ 1719263 w 1981200"/>
                <a:gd name="connsiteY2" fmla="*/ 119062 h 1290637"/>
                <a:gd name="connsiteX3" fmla="*/ 1714500 w 1981200"/>
                <a:gd name="connsiteY3" fmla="*/ 209550 h 1290637"/>
                <a:gd name="connsiteX4" fmla="*/ 1728788 w 1981200"/>
                <a:gd name="connsiteY4" fmla="*/ 290512 h 1290637"/>
                <a:gd name="connsiteX5" fmla="*/ 1735931 w 1981200"/>
                <a:gd name="connsiteY5" fmla="*/ 319087 h 1290637"/>
                <a:gd name="connsiteX6" fmla="*/ 1719263 w 1981200"/>
                <a:gd name="connsiteY6" fmla="*/ 373856 h 1290637"/>
                <a:gd name="connsiteX7" fmla="*/ 1704975 w 1981200"/>
                <a:gd name="connsiteY7" fmla="*/ 461962 h 1290637"/>
                <a:gd name="connsiteX8" fmla="*/ 1690688 w 1981200"/>
                <a:gd name="connsiteY8" fmla="*/ 585787 h 1290637"/>
                <a:gd name="connsiteX9" fmla="*/ 1681163 w 1981200"/>
                <a:gd name="connsiteY9" fmla="*/ 690562 h 1290637"/>
                <a:gd name="connsiteX10" fmla="*/ 1690688 w 1981200"/>
                <a:gd name="connsiteY10" fmla="*/ 790575 h 1290637"/>
                <a:gd name="connsiteX11" fmla="*/ 1697831 w 1981200"/>
                <a:gd name="connsiteY11" fmla="*/ 847725 h 1290637"/>
                <a:gd name="connsiteX12" fmla="*/ 1724025 w 1981200"/>
                <a:gd name="connsiteY12" fmla="*/ 909637 h 1290637"/>
                <a:gd name="connsiteX13" fmla="*/ 1762125 w 1981200"/>
                <a:gd name="connsiteY13" fmla="*/ 940593 h 1290637"/>
                <a:gd name="connsiteX14" fmla="*/ 1781175 w 1981200"/>
                <a:gd name="connsiteY14" fmla="*/ 976312 h 1290637"/>
                <a:gd name="connsiteX15" fmla="*/ 1824038 w 1981200"/>
                <a:gd name="connsiteY15" fmla="*/ 1004887 h 1290637"/>
                <a:gd name="connsiteX16" fmla="*/ 1880922 w 1981200"/>
                <a:gd name="connsiteY16" fmla="*/ 1009915 h 1290637"/>
                <a:gd name="connsiteX17" fmla="*/ 1945481 w 1981200"/>
                <a:gd name="connsiteY17" fmla="*/ 1016793 h 1290637"/>
                <a:gd name="connsiteX18" fmla="*/ 1976438 w 1981200"/>
                <a:gd name="connsiteY18" fmla="*/ 1042987 h 1290637"/>
                <a:gd name="connsiteX19" fmla="*/ 1981200 w 1981200"/>
                <a:gd name="connsiteY19" fmla="*/ 1104900 h 1290637"/>
                <a:gd name="connsiteX20" fmla="*/ 1947863 w 1981200"/>
                <a:gd name="connsiteY20" fmla="*/ 1152525 h 1290637"/>
                <a:gd name="connsiteX21" fmla="*/ 1851024 w 1981200"/>
                <a:gd name="connsiteY21" fmla="*/ 1172634 h 1290637"/>
                <a:gd name="connsiteX22" fmla="*/ 1790700 w 1981200"/>
                <a:gd name="connsiteY22" fmla="*/ 1194858 h 1290637"/>
                <a:gd name="connsiteX23" fmla="*/ 1722438 w 1981200"/>
                <a:gd name="connsiteY23" fmla="*/ 1237720 h 1290637"/>
                <a:gd name="connsiteX24" fmla="*/ 1576388 w 1981200"/>
                <a:gd name="connsiteY24" fmla="*/ 1276350 h 1290637"/>
                <a:gd name="connsiteX25" fmla="*/ 1381125 w 1981200"/>
                <a:gd name="connsiteY25" fmla="*/ 1290637 h 1290637"/>
                <a:gd name="connsiteX26" fmla="*/ 1209146 w 1981200"/>
                <a:gd name="connsiteY26" fmla="*/ 1250949 h 1290637"/>
                <a:gd name="connsiteX27" fmla="*/ 1057275 w 1981200"/>
                <a:gd name="connsiteY27" fmla="*/ 1219200 h 1290637"/>
                <a:gd name="connsiteX28" fmla="*/ 919163 w 1981200"/>
                <a:gd name="connsiteY28" fmla="*/ 1238250 h 1290637"/>
                <a:gd name="connsiteX29" fmla="*/ 766763 w 1981200"/>
                <a:gd name="connsiteY29" fmla="*/ 1223962 h 1290637"/>
                <a:gd name="connsiteX30" fmla="*/ 657225 w 1981200"/>
                <a:gd name="connsiteY30" fmla="*/ 1157287 h 1290637"/>
                <a:gd name="connsiteX31" fmla="*/ 566738 w 1981200"/>
                <a:gd name="connsiteY31" fmla="*/ 1133475 h 1290637"/>
                <a:gd name="connsiteX32" fmla="*/ 442913 w 1981200"/>
                <a:gd name="connsiteY32" fmla="*/ 1157287 h 1290637"/>
                <a:gd name="connsiteX33" fmla="*/ 319088 w 1981200"/>
                <a:gd name="connsiteY33" fmla="*/ 1190625 h 1290637"/>
                <a:gd name="connsiteX34" fmla="*/ 219075 w 1981200"/>
                <a:gd name="connsiteY34" fmla="*/ 1243012 h 1290637"/>
                <a:gd name="connsiteX35" fmla="*/ 157162 w 1981200"/>
                <a:gd name="connsiteY35" fmla="*/ 1207293 h 1290637"/>
                <a:gd name="connsiteX36" fmla="*/ 119063 w 1981200"/>
                <a:gd name="connsiteY36" fmla="*/ 1085850 h 1290637"/>
                <a:gd name="connsiteX37" fmla="*/ 116681 w 1981200"/>
                <a:gd name="connsiteY37" fmla="*/ 1042988 h 1290637"/>
                <a:gd name="connsiteX38" fmla="*/ 126206 w 1981200"/>
                <a:gd name="connsiteY38" fmla="*/ 931069 h 1290637"/>
                <a:gd name="connsiteX39" fmla="*/ 95250 w 1981200"/>
                <a:gd name="connsiteY39" fmla="*/ 852487 h 1290637"/>
                <a:gd name="connsiteX40" fmla="*/ 64294 w 1981200"/>
                <a:gd name="connsiteY40" fmla="*/ 809625 h 1290637"/>
                <a:gd name="connsiteX41" fmla="*/ 23813 w 1981200"/>
                <a:gd name="connsiteY41" fmla="*/ 766762 h 1290637"/>
                <a:gd name="connsiteX42" fmla="*/ 2382 w 1981200"/>
                <a:gd name="connsiteY42" fmla="*/ 747713 h 1290637"/>
                <a:gd name="connsiteX43" fmla="*/ 0 w 1981200"/>
                <a:gd name="connsiteY43" fmla="*/ 719137 h 1290637"/>
                <a:gd name="connsiteX44" fmla="*/ 47625 w 1981200"/>
                <a:gd name="connsiteY44" fmla="*/ 676275 h 1290637"/>
                <a:gd name="connsiteX45" fmla="*/ 57150 w 1981200"/>
                <a:gd name="connsiteY45" fmla="*/ 604837 h 1290637"/>
                <a:gd name="connsiteX46" fmla="*/ 80963 w 1981200"/>
                <a:gd name="connsiteY46" fmla="*/ 535781 h 1290637"/>
                <a:gd name="connsiteX47" fmla="*/ 121445 w 1981200"/>
                <a:gd name="connsiteY47" fmla="*/ 473868 h 1290637"/>
                <a:gd name="connsiteX48" fmla="*/ 130969 w 1981200"/>
                <a:gd name="connsiteY48" fmla="*/ 397669 h 1290637"/>
                <a:gd name="connsiteX49" fmla="*/ 152400 w 1981200"/>
                <a:gd name="connsiteY49" fmla="*/ 340519 h 1290637"/>
                <a:gd name="connsiteX50" fmla="*/ 190500 w 1981200"/>
                <a:gd name="connsiteY50" fmla="*/ 297656 h 1290637"/>
                <a:gd name="connsiteX51" fmla="*/ 233363 w 1981200"/>
                <a:gd name="connsiteY51" fmla="*/ 233362 h 1290637"/>
                <a:gd name="connsiteX52" fmla="*/ 233363 w 1981200"/>
                <a:gd name="connsiteY52" fmla="*/ 123825 h 1290637"/>
                <a:gd name="connsiteX53" fmla="*/ 233363 w 1981200"/>
                <a:gd name="connsiteY53" fmla="*/ 123825 h 1290637"/>
                <a:gd name="connsiteX54" fmla="*/ 152400 w 1981200"/>
                <a:gd name="connsiteY54" fmla="*/ 0 h 1290637"/>
                <a:gd name="connsiteX55" fmla="*/ 1671638 w 1981200"/>
                <a:gd name="connsiteY55" fmla="*/ 2381 h 1290637"/>
                <a:gd name="connsiteX0" fmla="*/ 1671638 w 1981200"/>
                <a:gd name="connsiteY0" fmla="*/ 2381 h 1290637"/>
                <a:gd name="connsiteX1" fmla="*/ 1700213 w 1981200"/>
                <a:gd name="connsiteY1" fmla="*/ 71437 h 1290637"/>
                <a:gd name="connsiteX2" fmla="*/ 1719263 w 1981200"/>
                <a:gd name="connsiteY2" fmla="*/ 119062 h 1290637"/>
                <a:gd name="connsiteX3" fmla="*/ 1714500 w 1981200"/>
                <a:gd name="connsiteY3" fmla="*/ 209550 h 1290637"/>
                <a:gd name="connsiteX4" fmla="*/ 1728788 w 1981200"/>
                <a:gd name="connsiteY4" fmla="*/ 290512 h 1290637"/>
                <a:gd name="connsiteX5" fmla="*/ 1735931 w 1981200"/>
                <a:gd name="connsiteY5" fmla="*/ 319087 h 1290637"/>
                <a:gd name="connsiteX6" fmla="*/ 1719263 w 1981200"/>
                <a:gd name="connsiteY6" fmla="*/ 373856 h 1290637"/>
                <a:gd name="connsiteX7" fmla="*/ 1704975 w 1981200"/>
                <a:gd name="connsiteY7" fmla="*/ 461962 h 1290637"/>
                <a:gd name="connsiteX8" fmla="*/ 1690688 w 1981200"/>
                <a:gd name="connsiteY8" fmla="*/ 585787 h 1290637"/>
                <a:gd name="connsiteX9" fmla="*/ 1681163 w 1981200"/>
                <a:gd name="connsiteY9" fmla="*/ 690562 h 1290637"/>
                <a:gd name="connsiteX10" fmla="*/ 1690688 w 1981200"/>
                <a:gd name="connsiteY10" fmla="*/ 790575 h 1290637"/>
                <a:gd name="connsiteX11" fmla="*/ 1697831 w 1981200"/>
                <a:gd name="connsiteY11" fmla="*/ 847725 h 1290637"/>
                <a:gd name="connsiteX12" fmla="*/ 1724025 w 1981200"/>
                <a:gd name="connsiteY12" fmla="*/ 909637 h 1290637"/>
                <a:gd name="connsiteX13" fmla="*/ 1762125 w 1981200"/>
                <a:gd name="connsiteY13" fmla="*/ 940593 h 1290637"/>
                <a:gd name="connsiteX14" fmla="*/ 1781175 w 1981200"/>
                <a:gd name="connsiteY14" fmla="*/ 976312 h 1290637"/>
                <a:gd name="connsiteX15" fmla="*/ 1818747 w 1981200"/>
                <a:gd name="connsiteY15" fmla="*/ 994304 h 1290637"/>
                <a:gd name="connsiteX16" fmla="*/ 1880922 w 1981200"/>
                <a:gd name="connsiteY16" fmla="*/ 1009915 h 1290637"/>
                <a:gd name="connsiteX17" fmla="*/ 1945481 w 1981200"/>
                <a:gd name="connsiteY17" fmla="*/ 1016793 h 1290637"/>
                <a:gd name="connsiteX18" fmla="*/ 1976438 w 1981200"/>
                <a:gd name="connsiteY18" fmla="*/ 1042987 h 1290637"/>
                <a:gd name="connsiteX19" fmla="*/ 1981200 w 1981200"/>
                <a:gd name="connsiteY19" fmla="*/ 1104900 h 1290637"/>
                <a:gd name="connsiteX20" fmla="*/ 1947863 w 1981200"/>
                <a:gd name="connsiteY20" fmla="*/ 1152525 h 1290637"/>
                <a:gd name="connsiteX21" fmla="*/ 1851024 w 1981200"/>
                <a:gd name="connsiteY21" fmla="*/ 1172634 h 1290637"/>
                <a:gd name="connsiteX22" fmla="*/ 1790700 w 1981200"/>
                <a:gd name="connsiteY22" fmla="*/ 1194858 h 1290637"/>
                <a:gd name="connsiteX23" fmla="*/ 1722438 w 1981200"/>
                <a:gd name="connsiteY23" fmla="*/ 1237720 h 1290637"/>
                <a:gd name="connsiteX24" fmla="*/ 1576388 w 1981200"/>
                <a:gd name="connsiteY24" fmla="*/ 1276350 h 1290637"/>
                <a:gd name="connsiteX25" fmla="*/ 1381125 w 1981200"/>
                <a:gd name="connsiteY25" fmla="*/ 1290637 h 1290637"/>
                <a:gd name="connsiteX26" fmla="*/ 1209146 w 1981200"/>
                <a:gd name="connsiteY26" fmla="*/ 1250949 h 1290637"/>
                <a:gd name="connsiteX27" fmla="*/ 1057275 w 1981200"/>
                <a:gd name="connsiteY27" fmla="*/ 1219200 h 1290637"/>
                <a:gd name="connsiteX28" fmla="*/ 919163 w 1981200"/>
                <a:gd name="connsiteY28" fmla="*/ 1238250 h 1290637"/>
                <a:gd name="connsiteX29" fmla="*/ 766763 w 1981200"/>
                <a:gd name="connsiteY29" fmla="*/ 1223962 h 1290637"/>
                <a:gd name="connsiteX30" fmla="*/ 657225 w 1981200"/>
                <a:gd name="connsiteY30" fmla="*/ 1157287 h 1290637"/>
                <a:gd name="connsiteX31" fmla="*/ 566738 w 1981200"/>
                <a:gd name="connsiteY31" fmla="*/ 1133475 h 1290637"/>
                <a:gd name="connsiteX32" fmla="*/ 442913 w 1981200"/>
                <a:gd name="connsiteY32" fmla="*/ 1157287 h 1290637"/>
                <a:gd name="connsiteX33" fmla="*/ 319088 w 1981200"/>
                <a:gd name="connsiteY33" fmla="*/ 1190625 h 1290637"/>
                <a:gd name="connsiteX34" fmla="*/ 219075 w 1981200"/>
                <a:gd name="connsiteY34" fmla="*/ 1243012 h 1290637"/>
                <a:gd name="connsiteX35" fmla="*/ 157162 w 1981200"/>
                <a:gd name="connsiteY35" fmla="*/ 1207293 h 1290637"/>
                <a:gd name="connsiteX36" fmla="*/ 119063 w 1981200"/>
                <a:gd name="connsiteY36" fmla="*/ 1085850 h 1290637"/>
                <a:gd name="connsiteX37" fmla="*/ 116681 w 1981200"/>
                <a:gd name="connsiteY37" fmla="*/ 1042988 h 1290637"/>
                <a:gd name="connsiteX38" fmla="*/ 126206 w 1981200"/>
                <a:gd name="connsiteY38" fmla="*/ 931069 h 1290637"/>
                <a:gd name="connsiteX39" fmla="*/ 95250 w 1981200"/>
                <a:gd name="connsiteY39" fmla="*/ 852487 h 1290637"/>
                <a:gd name="connsiteX40" fmla="*/ 64294 w 1981200"/>
                <a:gd name="connsiteY40" fmla="*/ 809625 h 1290637"/>
                <a:gd name="connsiteX41" fmla="*/ 23813 w 1981200"/>
                <a:gd name="connsiteY41" fmla="*/ 766762 h 1290637"/>
                <a:gd name="connsiteX42" fmla="*/ 2382 w 1981200"/>
                <a:gd name="connsiteY42" fmla="*/ 747713 h 1290637"/>
                <a:gd name="connsiteX43" fmla="*/ 0 w 1981200"/>
                <a:gd name="connsiteY43" fmla="*/ 719137 h 1290637"/>
                <a:gd name="connsiteX44" fmla="*/ 47625 w 1981200"/>
                <a:gd name="connsiteY44" fmla="*/ 676275 h 1290637"/>
                <a:gd name="connsiteX45" fmla="*/ 57150 w 1981200"/>
                <a:gd name="connsiteY45" fmla="*/ 604837 h 1290637"/>
                <a:gd name="connsiteX46" fmla="*/ 80963 w 1981200"/>
                <a:gd name="connsiteY46" fmla="*/ 535781 h 1290637"/>
                <a:gd name="connsiteX47" fmla="*/ 121445 w 1981200"/>
                <a:gd name="connsiteY47" fmla="*/ 473868 h 1290637"/>
                <a:gd name="connsiteX48" fmla="*/ 130969 w 1981200"/>
                <a:gd name="connsiteY48" fmla="*/ 397669 h 1290637"/>
                <a:gd name="connsiteX49" fmla="*/ 152400 w 1981200"/>
                <a:gd name="connsiteY49" fmla="*/ 340519 h 1290637"/>
                <a:gd name="connsiteX50" fmla="*/ 190500 w 1981200"/>
                <a:gd name="connsiteY50" fmla="*/ 297656 h 1290637"/>
                <a:gd name="connsiteX51" fmla="*/ 233363 w 1981200"/>
                <a:gd name="connsiteY51" fmla="*/ 233362 h 1290637"/>
                <a:gd name="connsiteX52" fmla="*/ 233363 w 1981200"/>
                <a:gd name="connsiteY52" fmla="*/ 123825 h 1290637"/>
                <a:gd name="connsiteX53" fmla="*/ 233363 w 1981200"/>
                <a:gd name="connsiteY53" fmla="*/ 123825 h 1290637"/>
                <a:gd name="connsiteX54" fmla="*/ 152400 w 1981200"/>
                <a:gd name="connsiteY54" fmla="*/ 0 h 1290637"/>
                <a:gd name="connsiteX55" fmla="*/ 1671638 w 1981200"/>
                <a:gd name="connsiteY55" fmla="*/ 2381 h 1290637"/>
                <a:gd name="connsiteX0" fmla="*/ 1671638 w 1981200"/>
                <a:gd name="connsiteY0" fmla="*/ 2381 h 1290637"/>
                <a:gd name="connsiteX1" fmla="*/ 1700213 w 1981200"/>
                <a:gd name="connsiteY1" fmla="*/ 71437 h 1290637"/>
                <a:gd name="connsiteX2" fmla="*/ 1719263 w 1981200"/>
                <a:gd name="connsiteY2" fmla="*/ 119062 h 1290637"/>
                <a:gd name="connsiteX3" fmla="*/ 1714500 w 1981200"/>
                <a:gd name="connsiteY3" fmla="*/ 209550 h 1290637"/>
                <a:gd name="connsiteX4" fmla="*/ 1728788 w 1981200"/>
                <a:gd name="connsiteY4" fmla="*/ 290512 h 1290637"/>
                <a:gd name="connsiteX5" fmla="*/ 1735931 w 1981200"/>
                <a:gd name="connsiteY5" fmla="*/ 319087 h 1290637"/>
                <a:gd name="connsiteX6" fmla="*/ 1719263 w 1981200"/>
                <a:gd name="connsiteY6" fmla="*/ 373856 h 1290637"/>
                <a:gd name="connsiteX7" fmla="*/ 1704975 w 1981200"/>
                <a:gd name="connsiteY7" fmla="*/ 461962 h 1290637"/>
                <a:gd name="connsiteX8" fmla="*/ 1690688 w 1981200"/>
                <a:gd name="connsiteY8" fmla="*/ 585787 h 1290637"/>
                <a:gd name="connsiteX9" fmla="*/ 1681163 w 1981200"/>
                <a:gd name="connsiteY9" fmla="*/ 690562 h 1290637"/>
                <a:gd name="connsiteX10" fmla="*/ 1690688 w 1981200"/>
                <a:gd name="connsiteY10" fmla="*/ 790575 h 1290637"/>
                <a:gd name="connsiteX11" fmla="*/ 1697831 w 1981200"/>
                <a:gd name="connsiteY11" fmla="*/ 847725 h 1290637"/>
                <a:gd name="connsiteX12" fmla="*/ 1724025 w 1981200"/>
                <a:gd name="connsiteY12" fmla="*/ 909637 h 1290637"/>
                <a:gd name="connsiteX13" fmla="*/ 1762125 w 1981200"/>
                <a:gd name="connsiteY13" fmla="*/ 940593 h 1290637"/>
                <a:gd name="connsiteX14" fmla="*/ 1781175 w 1981200"/>
                <a:gd name="connsiteY14" fmla="*/ 976312 h 1290637"/>
                <a:gd name="connsiteX15" fmla="*/ 1818747 w 1981200"/>
                <a:gd name="connsiteY15" fmla="*/ 994304 h 1290637"/>
                <a:gd name="connsiteX16" fmla="*/ 1880922 w 1981200"/>
                <a:gd name="connsiteY16" fmla="*/ 1009915 h 1290637"/>
                <a:gd name="connsiteX17" fmla="*/ 1945481 w 1981200"/>
                <a:gd name="connsiteY17" fmla="*/ 1016793 h 1290637"/>
                <a:gd name="connsiteX18" fmla="*/ 1976438 w 1981200"/>
                <a:gd name="connsiteY18" fmla="*/ 1042987 h 1290637"/>
                <a:gd name="connsiteX19" fmla="*/ 1981200 w 1981200"/>
                <a:gd name="connsiteY19" fmla="*/ 1104900 h 1290637"/>
                <a:gd name="connsiteX20" fmla="*/ 1947863 w 1981200"/>
                <a:gd name="connsiteY20" fmla="*/ 1152525 h 1290637"/>
                <a:gd name="connsiteX21" fmla="*/ 1851024 w 1981200"/>
                <a:gd name="connsiteY21" fmla="*/ 1172634 h 1290637"/>
                <a:gd name="connsiteX22" fmla="*/ 1790700 w 1981200"/>
                <a:gd name="connsiteY22" fmla="*/ 1194858 h 1290637"/>
                <a:gd name="connsiteX23" fmla="*/ 1722438 w 1981200"/>
                <a:gd name="connsiteY23" fmla="*/ 1237720 h 1290637"/>
                <a:gd name="connsiteX24" fmla="*/ 1576388 w 1981200"/>
                <a:gd name="connsiteY24" fmla="*/ 1276350 h 1290637"/>
                <a:gd name="connsiteX25" fmla="*/ 1381125 w 1981200"/>
                <a:gd name="connsiteY25" fmla="*/ 1290637 h 1290637"/>
                <a:gd name="connsiteX26" fmla="*/ 1209146 w 1981200"/>
                <a:gd name="connsiteY26" fmla="*/ 1250949 h 1290637"/>
                <a:gd name="connsiteX27" fmla="*/ 1145317 w 1981200"/>
                <a:gd name="connsiteY27" fmla="*/ 1228299 h 1290637"/>
                <a:gd name="connsiteX28" fmla="*/ 1057275 w 1981200"/>
                <a:gd name="connsiteY28" fmla="*/ 1219200 h 1290637"/>
                <a:gd name="connsiteX29" fmla="*/ 919163 w 1981200"/>
                <a:gd name="connsiteY29" fmla="*/ 1238250 h 1290637"/>
                <a:gd name="connsiteX30" fmla="*/ 766763 w 1981200"/>
                <a:gd name="connsiteY30" fmla="*/ 1223962 h 1290637"/>
                <a:gd name="connsiteX31" fmla="*/ 657225 w 1981200"/>
                <a:gd name="connsiteY31" fmla="*/ 1157287 h 1290637"/>
                <a:gd name="connsiteX32" fmla="*/ 566738 w 1981200"/>
                <a:gd name="connsiteY32" fmla="*/ 1133475 h 1290637"/>
                <a:gd name="connsiteX33" fmla="*/ 442913 w 1981200"/>
                <a:gd name="connsiteY33" fmla="*/ 1157287 h 1290637"/>
                <a:gd name="connsiteX34" fmla="*/ 319088 w 1981200"/>
                <a:gd name="connsiteY34" fmla="*/ 1190625 h 1290637"/>
                <a:gd name="connsiteX35" fmla="*/ 219075 w 1981200"/>
                <a:gd name="connsiteY35" fmla="*/ 1243012 h 1290637"/>
                <a:gd name="connsiteX36" fmla="*/ 157162 w 1981200"/>
                <a:gd name="connsiteY36" fmla="*/ 1207293 h 1290637"/>
                <a:gd name="connsiteX37" fmla="*/ 119063 w 1981200"/>
                <a:gd name="connsiteY37" fmla="*/ 1085850 h 1290637"/>
                <a:gd name="connsiteX38" fmla="*/ 116681 w 1981200"/>
                <a:gd name="connsiteY38" fmla="*/ 1042988 h 1290637"/>
                <a:gd name="connsiteX39" fmla="*/ 126206 w 1981200"/>
                <a:gd name="connsiteY39" fmla="*/ 931069 h 1290637"/>
                <a:gd name="connsiteX40" fmla="*/ 95250 w 1981200"/>
                <a:gd name="connsiteY40" fmla="*/ 852487 h 1290637"/>
                <a:gd name="connsiteX41" fmla="*/ 64294 w 1981200"/>
                <a:gd name="connsiteY41" fmla="*/ 809625 h 1290637"/>
                <a:gd name="connsiteX42" fmla="*/ 23813 w 1981200"/>
                <a:gd name="connsiteY42" fmla="*/ 766762 h 1290637"/>
                <a:gd name="connsiteX43" fmla="*/ 2382 w 1981200"/>
                <a:gd name="connsiteY43" fmla="*/ 747713 h 1290637"/>
                <a:gd name="connsiteX44" fmla="*/ 0 w 1981200"/>
                <a:gd name="connsiteY44" fmla="*/ 719137 h 1290637"/>
                <a:gd name="connsiteX45" fmla="*/ 47625 w 1981200"/>
                <a:gd name="connsiteY45" fmla="*/ 676275 h 1290637"/>
                <a:gd name="connsiteX46" fmla="*/ 57150 w 1981200"/>
                <a:gd name="connsiteY46" fmla="*/ 604837 h 1290637"/>
                <a:gd name="connsiteX47" fmla="*/ 80963 w 1981200"/>
                <a:gd name="connsiteY47" fmla="*/ 535781 h 1290637"/>
                <a:gd name="connsiteX48" fmla="*/ 121445 w 1981200"/>
                <a:gd name="connsiteY48" fmla="*/ 473868 h 1290637"/>
                <a:gd name="connsiteX49" fmla="*/ 130969 w 1981200"/>
                <a:gd name="connsiteY49" fmla="*/ 397669 h 1290637"/>
                <a:gd name="connsiteX50" fmla="*/ 152400 w 1981200"/>
                <a:gd name="connsiteY50" fmla="*/ 340519 h 1290637"/>
                <a:gd name="connsiteX51" fmla="*/ 190500 w 1981200"/>
                <a:gd name="connsiteY51" fmla="*/ 297656 h 1290637"/>
                <a:gd name="connsiteX52" fmla="*/ 233363 w 1981200"/>
                <a:gd name="connsiteY52" fmla="*/ 233362 h 1290637"/>
                <a:gd name="connsiteX53" fmla="*/ 233363 w 1981200"/>
                <a:gd name="connsiteY53" fmla="*/ 123825 h 1290637"/>
                <a:gd name="connsiteX54" fmla="*/ 233363 w 1981200"/>
                <a:gd name="connsiteY54" fmla="*/ 123825 h 1290637"/>
                <a:gd name="connsiteX55" fmla="*/ 152400 w 1981200"/>
                <a:gd name="connsiteY55" fmla="*/ 0 h 1290637"/>
                <a:gd name="connsiteX56" fmla="*/ 1671638 w 1981200"/>
                <a:gd name="connsiteY56" fmla="*/ 2381 h 1290637"/>
                <a:gd name="connsiteX0" fmla="*/ 1671638 w 1981200"/>
                <a:gd name="connsiteY0" fmla="*/ 2381 h 1290637"/>
                <a:gd name="connsiteX1" fmla="*/ 1700213 w 1981200"/>
                <a:gd name="connsiteY1" fmla="*/ 71437 h 1290637"/>
                <a:gd name="connsiteX2" fmla="*/ 1719263 w 1981200"/>
                <a:gd name="connsiteY2" fmla="*/ 119062 h 1290637"/>
                <a:gd name="connsiteX3" fmla="*/ 1714500 w 1981200"/>
                <a:gd name="connsiteY3" fmla="*/ 209550 h 1290637"/>
                <a:gd name="connsiteX4" fmla="*/ 1728788 w 1981200"/>
                <a:gd name="connsiteY4" fmla="*/ 290512 h 1290637"/>
                <a:gd name="connsiteX5" fmla="*/ 1735931 w 1981200"/>
                <a:gd name="connsiteY5" fmla="*/ 319087 h 1290637"/>
                <a:gd name="connsiteX6" fmla="*/ 1719263 w 1981200"/>
                <a:gd name="connsiteY6" fmla="*/ 373856 h 1290637"/>
                <a:gd name="connsiteX7" fmla="*/ 1704975 w 1981200"/>
                <a:gd name="connsiteY7" fmla="*/ 461962 h 1290637"/>
                <a:gd name="connsiteX8" fmla="*/ 1690688 w 1981200"/>
                <a:gd name="connsiteY8" fmla="*/ 585787 h 1290637"/>
                <a:gd name="connsiteX9" fmla="*/ 1681163 w 1981200"/>
                <a:gd name="connsiteY9" fmla="*/ 690562 h 1290637"/>
                <a:gd name="connsiteX10" fmla="*/ 1690688 w 1981200"/>
                <a:gd name="connsiteY10" fmla="*/ 790575 h 1290637"/>
                <a:gd name="connsiteX11" fmla="*/ 1697831 w 1981200"/>
                <a:gd name="connsiteY11" fmla="*/ 847725 h 1290637"/>
                <a:gd name="connsiteX12" fmla="*/ 1724025 w 1981200"/>
                <a:gd name="connsiteY12" fmla="*/ 909637 h 1290637"/>
                <a:gd name="connsiteX13" fmla="*/ 1762125 w 1981200"/>
                <a:gd name="connsiteY13" fmla="*/ 940593 h 1290637"/>
                <a:gd name="connsiteX14" fmla="*/ 1781175 w 1981200"/>
                <a:gd name="connsiteY14" fmla="*/ 976312 h 1290637"/>
                <a:gd name="connsiteX15" fmla="*/ 1818747 w 1981200"/>
                <a:gd name="connsiteY15" fmla="*/ 994304 h 1290637"/>
                <a:gd name="connsiteX16" fmla="*/ 1902089 w 1981200"/>
                <a:gd name="connsiteY16" fmla="*/ 1009915 h 1290637"/>
                <a:gd name="connsiteX17" fmla="*/ 1945481 w 1981200"/>
                <a:gd name="connsiteY17" fmla="*/ 1016793 h 1290637"/>
                <a:gd name="connsiteX18" fmla="*/ 1976438 w 1981200"/>
                <a:gd name="connsiteY18" fmla="*/ 1042987 h 1290637"/>
                <a:gd name="connsiteX19" fmla="*/ 1981200 w 1981200"/>
                <a:gd name="connsiteY19" fmla="*/ 1104900 h 1290637"/>
                <a:gd name="connsiteX20" fmla="*/ 1947863 w 1981200"/>
                <a:gd name="connsiteY20" fmla="*/ 1152525 h 1290637"/>
                <a:gd name="connsiteX21" fmla="*/ 1851024 w 1981200"/>
                <a:gd name="connsiteY21" fmla="*/ 1172634 h 1290637"/>
                <a:gd name="connsiteX22" fmla="*/ 1790700 w 1981200"/>
                <a:gd name="connsiteY22" fmla="*/ 1194858 h 1290637"/>
                <a:gd name="connsiteX23" fmla="*/ 1722438 w 1981200"/>
                <a:gd name="connsiteY23" fmla="*/ 1237720 h 1290637"/>
                <a:gd name="connsiteX24" fmla="*/ 1576388 w 1981200"/>
                <a:gd name="connsiteY24" fmla="*/ 1276350 h 1290637"/>
                <a:gd name="connsiteX25" fmla="*/ 1381125 w 1981200"/>
                <a:gd name="connsiteY25" fmla="*/ 1290637 h 1290637"/>
                <a:gd name="connsiteX26" fmla="*/ 1209146 w 1981200"/>
                <a:gd name="connsiteY26" fmla="*/ 1250949 h 1290637"/>
                <a:gd name="connsiteX27" fmla="*/ 1145317 w 1981200"/>
                <a:gd name="connsiteY27" fmla="*/ 1228299 h 1290637"/>
                <a:gd name="connsiteX28" fmla="*/ 1057275 w 1981200"/>
                <a:gd name="connsiteY28" fmla="*/ 1219200 h 1290637"/>
                <a:gd name="connsiteX29" fmla="*/ 919163 w 1981200"/>
                <a:gd name="connsiteY29" fmla="*/ 1238250 h 1290637"/>
                <a:gd name="connsiteX30" fmla="*/ 766763 w 1981200"/>
                <a:gd name="connsiteY30" fmla="*/ 1223962 h 1290637"/>
                <a:gd name="connsiteX31" fmla="*/ 657225 w 1981200"/>
                <a:gd name="connsiteY31" fmla="*/ 1157287 h 1290637"/>
                <a:gd name="connsiteX32" fmla="*/ 566738 w 1981200"/>
                <a:gd name="connsiteY32" fmla="*/ 1133475 h 1290637"/>
                <a:gd name="connsiteX33" fmla="*/ 442913 w 1981200"/>
                <a:gd name="connsiteY33" fmla="*/ 1157287 h 1290637"/>
                <a:gd name="connsiteX34" fmla="*/ 319088 w 1981200"/>
                <a:gd name="connsiteY34" fmla="*/ 1190625 h 1290637"/>
                <a:gd name="connsiteX35" fmla="*/ 219075 w 1981200"/>
                <a:gd name="connsiteY35" fmla="*/ 1243012 h 1290637"/>
                <a:gd name="connsiteX36" fmla="*/ 157162 w 1981200"/>
                <a:gd name="connsiteY36" fmla="*/ 1207293 h 1290637"/>
                <a:gd name="connsiteX37" fmla="*/ 119063 w 1981200"/>
                <a:gd name="connsiteY37" fmla="*/ 1085850 h 1290637"/>
                <a:gd name="connsiteX38" fmla="*/ 116681 w 1981200"/>
                <a:gd name="connsiteY38" fmla="*/ 1042988 h 1290637"/>
                <a:gd name="connsiteX39" fmla="*/ 126206 w 1981200"/>
                <a:gd name="connsiteY39" fmla="*/ 931069 h 1290637"/>
                <a:gd name="connsiteX40" fmla="*/ 95250 w 1981200"/>
                <a:gd name="connsiteY40" fmla="*/ 852487 h 1290637"/>
                <a:gd name="connsiteX41" fmla="*/ 64294 w 1981200"/>
                <a:gd name="connsiteY41" fmla="*/ 809625 h 1290637"/>
                <a:gd name="connsiteX42" fmla="*/ 23813 w 1981200"/>
                <a:gd name="connsiteY42" fmla="*/ 766762 h 1290637"/>
                <a:gd name="connsiteX43" fmla="*/ 2382 w 1981200"/>
                <a:gd name="connsiteY43" fmla="*/ 747713 h 1290637"/>
                <a:gd name="connsiteX44" fmla="*/ 0 w 1981200"/>
                <a:gd name="connsiteY44" fmla="*/ 719137 h 1290637"/>
                <a:gd name="connsiteX45" fmla="*/ 47625 w 1981200"/>
                <a:gd name="connsiteY45" fmla="*/ 676275 h 1290637"/>
                <a:gd name="connsiteX46" fmla="*/ 57150 w 1981200"/>
                <a:gd name="connsiteY46" fmla="*/ 604837 h 1290637"/>
                <a:gd name="connsiteX47" fmla="*/ 80963 w 1981200"/>
                <a:gd name="connsiteY47" fmla="*/ 535781 h 1290637"/>
                <a:gd name="connsiteX48" fmla="*/ 121445 w 1981200"/>
                <a:gd name="connsiteY48" fmla="*/ 473868 h 1290637"/>
                <a:gd name="connsiteX49" fmla="*/ 130969 w 1981200"/>
                <a:gd name="connsiteY49" fmla="*/ 397669 h 1290637"/>
                <a:gd name="connsiteX50" fmla="*/ 152400 w 1981200"/>
                <a:gd name="connsiteY50" fmla="*/ 340519 h 1290637"/>
                <a:gd name="connsiteX51" fmla="*/ 190500 w 1981200"/>
                <a:gd name="connsiteY51" fmla="*/ 297656 h 1290637"/>
                <a:gd name="connsiteX52" fmla="*/ 233363 w 1981200"/>
                <a:gd name="connsiteY52" fmla="*/ 233362 h 1290637"/>
                <a:gd name="connsiteX53" fmla="*/ 233363 w 1981200"/>
                <a:gd name="connsiteY53" fmla="*/ 123825 h 1290637"/>
                <a:gd name="connsiteX54" fmla="*/ 233363 w 1981200"/>
                <a:gd name="connsiteY54" fmla="*/ 123825 h 1290637"/>
                <a:gd name="connsiteX55" fmla="*/ 152400 w 1981200"/>
                <a:gd name="connsiteY55" fmla="*/ 0 h 1290637"/>
                <a:gd name="connsiteX56" fmla="*/ 1671638 w 1981200"/>
                <a:gd name="connsiteY56" fmla="*/ 2381 h 1290637"/>
                <a:gd name="connsiteX0" fmla="*/ 1671638 w 1981200"/>
                <a:gd name="connsiteY0" fmla="*/ 2381 h 1290637"/>
                <a:gd name="connsiteX1" fmla="*/ 1700213 w 1981200"/>
                <a:gd name="connsiteY1" fmla="*/ 71437 h 1290637"/>
                <a:gd name="connsiteX2" fmla="*/ 1719263 w 1981200"/>
                <a:gd name="connsiteY2" fmla="*/ 119062 h 1290637"/>
                <a:gd name="connsiteX3" fmla="*/ 1714500 w 1981200"/>
                <a:gd name="connsiteY3" fmla="*/ 209550 h 1290637"/>
                <a:gd name="connsiteX4" fmla="*/ 1728788 w 1981200"/>
                <a:gd name="connsiteY4" fmla="*/ 290512 h 1290637"/>
                <a:gd name="connsiteX5" fmla="*/ 1735931 w 1981200"/>
                <a:gd name="connsiteY5" fmla="*/ 319087 h 1290637"/>
                <a:gd name="connsiteX6" fmla="*/ 1719263 w 1981200"/>
                <a:gd name="connsiteY6" fmla="*/ 373856 h 1290637"/>
                <a:gd name="connsiteX7" fmla="*/ 1704975 w 1981200"/>
                <a:gd name="connsiteY7" fmla="*/ 461962 h 1290637"/>
                <a:gd name="connsiteX8" fmla="*/ 1690688 w 1981200"/>
                <a:gd name="connsiteY8" fmla="*/ 585787 h 1290637"/>
                <a:gd name="connsiteX9" fmla="*/ 1681163 w 1981200"/>
                <a:gd name="connsiteY9" fmla="*/ 690562 h 1290637"/>
                <a:gd name="connsiteX10" fmla="*/ 1690688 w 1981200"/>
                <a:gd name="connsiteY10" fmla="*/ 790575 h 1290637"/>
                <a:gd name="connsiteX11" fmla="*/ 1697831 w 1981200"/>
                <a:gd name="connsiteY11" fmla="*/ 847725 h 1290637"/>
                <a:gd name="connsiteX12" fmla="*/ 1724025 w 1981200"/>
                <a:gd name="connsiteY12" fmla="*/ 909637 h 1290637"/>
                <a:gd name="connsiteX13" fmla="*/ 1762125 w 1981200"/>
                <a:gd name="connsiteY13" fmla="*/ 940593 h 1290637"/>
                <a:gd name="connsiteX14" fmla="*/ 1781175 w 1981200"/>
                <a:gd name="connsiteY14" fmla="*/ 976312 h 1290637"/>
                <a:gd name="connsiteX15" fmla="*/ 1818747 w 1981200"/>
                <a:gd name="connsiteY15" fmla="*/ 994304 h 1290637"/>
                <a:gd name="connsiteX16" fmla="*/ 1902089 w 1981200"/>
                <a:gd name="connsiteY16" fmla="*/ 1009915 h 1290637"/>
                <a:gd name="connsiteX17" fmla="*/ 1945481 w 1981200"/>
                <a:gd name="connsiteY17" fmla="*/ 1016793 h 1290637"/>
                <a:gd name="connsiteX18" fmla="*/ 1976438 w 1981200"/>
                <a:gd name="connsiteY18" fmla="*/ 1042987 h 1290637"/>
                <a:gd name="connsiteX19" fmla="*/ 1981200 w 1981200"/>
                <a:gd name="connsiteY19" fmla="*/ 1104900 h 1290637"/>
                <a:gd name="connsiteX20" fmla="*/ 1958447 w 1981200"/>
                <a:gd name="connsiteY20" fmla="*/ 1149878 h 1290637"/>
                <a:gd name="connsiteX21" fmla="*/ 1851024 w 1981200"/>
                <a:gd name="connsiteY21" fmla="*/ 1172634 h 1290637"/>
                <a:gd name="connsiteX22" fmla="*/ 1790700 w 1981200"/>
                <a:gd name="connsiteY22" fmla="*/ 1194858 h 1290637"/>
                <a:gd name="connsiteX23" fmla="*/ 1722438 w 1981200"/>
                <a:gd name="connsiteY23" fmla="*/ 1237720 h 1290637"/>
                <a:gd name="connsiteX24" fmla="*/ 1576388 w 1981200"/>
                <a:gd name="connsiteY24" fmla="*/ 1276350 h 1290637"/>
                <a:gd name="connsiteX25" fmla="*/ 1381125 w 1981200"/>
                <a:gd name="connsiteY25" fmla="*/ 1290637 h 1290637"/>
                <a:gd name="connsiteX26" fmla="*/ 1209146 w 1981200"/>
                <a:gd name="connsiteY26" fmla="*/ 1250949 h 1290637"/>
                <a:gd name="connsiteX27" fmla="*/ 1145317 w 1981200"/>
                <a:gd name="connsiteY27" fmla="*/ 1228299 h 1290637"/>
                <a:gd name="connsiteX28" fmla="*/ 1057275 w 1981200"/>
                <a:gd name="connsiteY28" fmla="*/ 1219200 h 1290637"/>
                <a:gd name="connsiteX29" fmla="*/ 919163 w 1981200"/>
                <a:gd name="connsiteY29" fmla="*/ 1238250 h 1290637"/>
                <a:gd name="connsiteX30" fmla="*/ 766763 w 1981200"/>
                <a:gd name="connsiteY30" fmla="*/ 1223962 h 1290637"/>
                <a:gd name="connsiteX31" fmla="*/ 657225 w 1981200"/>
                <a:gd name="connsiteY31" fmla="*/ 1157287 h 1290637"/>
                <a:gd name="connsiteX32" fmla="*/ 566738 w 1981200"/>
                <a:gd name="connsiteY32" fmla="*/ 1133475 h 1290637"/>
                <a:gd name="connsiteX33" fmla="*/ 442913 w 1981200"/>
                <a:gd name="connsiteY33" fmla="*/ 1157287 h 1290637"/>
                <a:gd name="connsiteX34" fmla="*/ 319088 w 1981200"/>
                <a:gd name="connsiteY34" fmla="*/ 1190625 h 1290637"/>
                <a:gd name="connsiteX35" fmla="*/ 219075 w 1981200"/>
                <a:gd name="connsiteY35" fmla="*/ 1243012 h 1290637"/>
                <a:gd name="connsiteX36" fmla="*/ 157162 w 1981200"/>
                <a:gd name="connsiteY36" fmla="*/ 1207293 h 1290637"/>
                <a:gd name="connsiteX37" fmla="*/ 119063 w 1981200"/>
                <a:gd name="connsiteY37" fmla="*/ 1085850 h 1290637"/>
                <a:gd name="connsiteX38" fmla="*/ 116681 w 1981200"/>
                <a:gd name="connsiteY38" fmla="*/ 1042988 h 1290637"/>
                <a:gd name="connsiteX39" fmla="*/ 126206 w 1981200"/>
                <a:gd name="connsiteY39" fmla="*/ 931069 h 1290637"/>
                <a:gd name="connsiteX40" fmla="*/ 95250 w 1981200"/>
                <a:gd name="connsiteY40" fmla="*/ 852487 h 1290637"/>
                <a:gd name="connsiteX41" fmla="*/ 64294 w 1981200"/>
                <a:gd name="connsiteY41" fmla="*/ 809625 h 1290637"/>
                <a:gd name="connsiteX42" fmla="*/ 23813 w 1981200"/>
                <a:gd name="connsiteY42" fmla="*/ 766762 h 1290637"/>
                <a:gd name="connsiteX43" fmla="*/ 2382 w 1981200"/>
                <a:gd name="connsiteY43" fmla="*/ 747713 h 1290637"/>
                <a:gd name="connsiteX44" fmla="*/ 0 w 1981200"/>
                <a:gd name="connsiteY44" fmla="*/ 719137 h 1290637"/>
                <a:gd name="connsiteX45" fmla="*/ 47625 w 1981200"/>
                <a:gd name="connsiteY45" fmla="*/ 676275 h 1290637"/>
                <a:gd name="connsiteX46" fmla="*/ 57150 w 1981200"/>
                <a:gd name="connsiteY46" fmla="*/ 604837 h 1290637"/>
                <a:gd name="connsiteX47" fmla="*/ 80963 w 1981200"/>
                <a:gd name="connsiteY47" fmla="*/ 535781 h 1290637"/>
                <a:gd name="connsiteX48" fmla="*/ 121445 w 1981200"/>
                <a:gd name="connsiteY48" fmla="*/ 473868 h 1290637"/>
                <a:gd name="connsiteX49" fmla="*/ 130969 w 1981200"/>
                <a:gd name="connsiteY49" fmla="*/ 397669 h 1290637"/>
                <a:gd name="connsiteX50" fmla="*/ 152400 w 1981200"/>
                <a:gd name="connsiteY50" fmla="*/ 340519 h 1290637"/>
                <a:gd name="connsiteX51" fmla="*/ 190500 w 1981200"/>
                <a:gd name="connsiteY51" fmla="*/ 297656 h 1290637"/>
                <a:gd name="connsiteX52" fmla="*/ 233363 w 1981200"/>
                <a:gd name="connsiteY52" fmla="*/ 233362 h 1290637"/>
                <a:gd name="connsiteX53" fmla="*/ 233363 w 1981200"/>
                <a:gd name="connsiteY53" fmla="*/ 123825 h 1290637"/>
                <a:gd name="connsiteX54" fmla="*/ 233363 w 1981200"/>
                <a:gd name="connsiteY54" fmla="*/ 123825 h 1290637"/>
                <a:gd name="connsiteX55" fmla="*/ 152400 w 1981200"/>
                <a:gd name="connsiteY55" fmla="*/ 0 h 1290637"/>
                <a:gd name="connsiteX56" fmla="*/ 1671638 w 1981200"/>
                <a:gd name="connsiteY56" fmla="*/ 2381 h 1290637"/>
                <a:gd name="connsiteX0" fmla="*/ 1671638 w 1981200"/>
                <a:gd name="connsiteY0" fmla="*/ 2381 h 1290637"/>
                <a:gd name="connsiteX1" fmla="*/ 1700213 w 1981200"/>
                <a:gd name="connsiteY1" fmla="*/ 71437 h 1290637"/>
                <a:gd name="connsiteX2" fmla="*/ 1719263 w 1981200"/>
                <a:gd name="connsiteY2" fmla="*/ 119062 h 1290637"/>
                <a:gd name="connsiteX3" fmla="*/ 1714500 w 1981200"/>
                <a:gd name="connsiteY3" fmla="*/ 209550 h 1290637"/>
                <a:gd name="connsiteX4" fmla="*/ 1728788 w 1981200"/>
                <a:gd name="connsiteY4" fmla="*/ 290512 h 1290637"/>
                <a:gd name="connsiteX5" fmla="*/ 1735931 w 1981200"/>
                <a:gd name="connsiteY5" fmla="*/ 319087 h 1290637"/>
                <a:gd name="connsiteX6" fmla="*/ 1719263 w 1981200"/>
                <a:gd name="connsiteY6" fmla="*/ 373856 h 1290637"/>
                <a:gd name="connsiteX7" fmla="*/ 1704975 w 1981200"/>
                <a:gd name="connsiteY7" fmla="*/ 461962 h 1290637"/>
                <a:gd name="connsiteX8" fmla="*/ 1690688 w 1981200"/>
                <a:gd name="connsiteY8" fmla="*/ 585787 h 1290637"/>
                <a:gd name="connsiteX9" fmla="*/ 1681163 w 1981200"/>
                <a:gd name="connsiteY9" fmla="*/ 690562 h 1290637"/>
                <a:gd name="connsiteX10" fmla="*/ 1690688 w 1981200"/>
                <a:gd name="connsiteY10" fmla="*/ 790575 h 1290637"/>
                <a:gd name="connsiteX11" fmla="*/ 1697831 w 1981200"/>
                <a:gd name="connsiteY11" fmla="*/ 847725 h 1290637"/>
                <a:gd name="connsiteX12" fmla="*/ 1724025 w 1981200"/>
                <a:gd name="connsiteY12" fmla="*/ 909637 h 1290637"/>
                <a:gd name="connsiteX13" fmla="*/ 1762125 w 1981200"/>
                <a:gd name="connsiteY13" fmla="*/ 940593 h 1290637"/>
                <a:gd name="connsiteX14" fmla="*/ 1781175 w 1981200"/>
                <a:gd name="connsiteY14" fmla="*/ 976312 h 1290637"/>
                <a:gd name="connsiteX15" fmla="*/ 1818747 w 1981200"/>
                <a:gd name="connsiteY15" fmla="*/ 994304 h 1290637"/>
                <a:gd name="connsiteX16" fmla="*/ 1902089 w 1981200"/>
                <a:gd name="connsiteY16" fmla="*/ 1009915 h 1290637"/>
                <a:gd name="connsiteX17" fmla="*/ 1945481 w 1981200"/>
                <a:gd name="connsiteY17" fmla="*/ 1016793 h 1290637"/>
                <a:gd name="connsiteX18" fmla="*/ 1971147 w 1981200"/>
                <a:gd name="connsiteY18" fmla="*/ 1037696 h 1290637"/>
                <a:gd name="connsiteX19" fmla="*/ 1981200 w 1981200"/>
                <a:gd name="connsiteY19" fmla="*/ 1104900 h 1290637"/>
                <a:gd name="connsiteX20" fmla="*/ 1958447 w 1981200"/>
                <a:gd name="connsiteY20" fmla="*/ 1149878 h 1290637"/>
                <a:gd name="connsiteX21" fmla="*/ 1851024 w 1981200"/>
                <a:gd name="connsiteY21" fmla="*/ 1172634 h 1290637"/>
                <a:gd name="connsiteX22" fmla="*/ 1790700 w 1981200"/>
                <a:gd name="connsiteY22" fmla="*/ 1194858 h 1290637"/>
                <a:gd name="connsiteX23" fmla="*/ 1722438 w 1981200"/>
                <a:gd name="connsiteY23" fmla="*/ 1237720 h 1290637"/>
                <a:gd name="connsiteX24" fmla="*/ 1576388 w 1981200"/>
                <a:gd name="connsiteY24" fmla="*/ 1276350 h 1290637"/>
                <a:gd name="connsiteX25" fmla="*/ 1381125 w 1981200"/>
                <a:gd name="connsiteY25" fmla="*/ 1290637 h 1290637"/>
                <a:gd name="connsiteX26" fmla="*/ 1209146 w 1981200"/>
                <a:gd name="connsiteY26" fmla="*/ 1250949 h 1290637"/>
                <a:gd name="connsiteX27" fmla="*/ 1145317 w 1981200"/>
                <a:gd name="connsiteY27" fmla="*/ 1228299 h 1290637"/>
                <a:gd name="connsiteX28" fmla="*/ 1057275 w 1981200"/>
                <a:gd name="connsiteY28" fmla="*/ 1219200 h 1290637"/>
                <a:gd name="connsiteX29" fmla="*/ 919163 w 1981200"/>
                <a:gd name="connsiteY29" fmla="*/ 1238250 h 1290637"/>
                <a:gd name="connsiteX30" fmla="*/ 766763 w 1981200"/>
                <a:gd name="connsiteY30" fmla="*/ 1223962 h 1290637"/>
                <a:gd name="connsiteX31" fmla="*/ 657225 w 1981200"/>
                <a:gd name="connsiteY31" fmla="*/ 1157287 h 1290637"/>
                <a:gd name="connsiteX32" fmla="*/ 566738 w 1981200"/>
                <a:gd name="connsiteY32" fmla="*/ 1133475 h 1290637"/>
                <a:gd name="connsiteX33" fmla="*/ 442913 w 1981200"/>
                <a:gd name="connsiteY33" fmla="*/ 1157287 h 1290637"/>
                <a:gd name="connsiteX34" fmla="*/ 319088 w 1981200"/>
                <a:gd name="connsiteY34" fmla="*/ 1190625 h 1290637"/>
                <a:gd name="connsiteX35" fmla="*/ 219075 w 1981200"/>
                <a:gd name="connsiteY35" fmla="*/ 1243012 h 1290637"/>
                <a:gd name="connsiteX36" fmla="*/ 157162 w 1981200"/>
                <a:gd name="connsiteY36" fmla="*/ 1207293 h 1290637"/>
                <a:gd name="connsiteX37" fmla="*/ 119063 w 1981200"/>
                <a:gd name="connsiteY37" fmla="*/ 1085850 h 1290637"/>
                <a:gd name="connsiteX38" fmla="*/ 116681 w 1981200"/>
                <a:gd name="connsiteY38" fmla="*/ 1042988 h 1290637"/>
                <a:gd name="connsiteX39" fmla="*/ 126206 w 1981200"/>
                <a:gd name="connsiteY39" fmla="*/ 931069 h 1290637"/>
                <a:gd name="connsiteX40" fmla="*/ 95250 w 1981200"/>
                <a:gd name="connsiteY40" fmla="*/ 852487 h 1290637"/>
                <a:gd name="connsiteX41" fmla="*/ 64294 w 1981200"/>
                <a:gd name="connsiteY41" fmla="*/ 809625 h 1290637"/>
                <a:gd name="connsiteX42" fmla="*/ 23813 w 1981200"/>
                <a:gd name="connsiteY42" fmla="*/ 766762 h 1290637"/>
                <a:gd name="connsiteX43" fmla="*/ 2382 w 1981200"/>
                <a:gd name="connsiteY43" fmla="*/ 747713 h 1290637"/>
                <a:gd name="connsiteX44" fmla="*/ 0 w 1981200"/>
                <a:gd name="connsiteY44" fmla="*/ 719137 h 1290637"/>
                <a:gd name="connsiteX45" fmla="*/ 47625 w 1981200"/>
                <a:gd name="connsiteY45" fmla="*/ 676275 h 1290637"/>
                <a:gd name="connsiteX46" fmla="*/ 57150 w 1981200"/>
                <a:gd name="connsiteY46" fmla="*/ 604837 h 1290637"/>
                <a:gd name="connsiteX47" fmla="*/ 80963 w 1981200"/>
                <a:gd name="connsiteY47" fmla="*/ 535781 h 1290637"/>
                <a:gd name="connsiteX48" fmla="*/ 121445 w 1981200"/>
                <a:gd name="connsiteY48" fmla="*/ 473868 h 1290637"/>
                <a:gd name="connsiteX49" fmla="*/ 130969 w 1981200"/>
                <a:gd name="connsiteY49" fmla="*/ 397669 h 1290637"/>
                <a:gd name="connsiteX50" fmla="*/ 152400 w 1981200"/>
                <a:gd name="connsiteY50" fmla="*/ 340519 h 1290637"/>
                <a:gd name="connsiteX51" fmla="*/ 190500 w 1981200"/>
                <a:gd name="connsiteY51" fmla="*/ 297656 h 1290637"/>
                <a:gd name="connsiteX52" fmla="*/ 233363 w 1981200"/>
                <a:gd name="connsiteY52" fmla="*/ 233362 h 1290637"/>
                <a:gd name="connsiteX53" fmla="*/ 233363 w 1981200"/>
                <a:gd name="connsiteY53" fmla="*/ 123825 h 1290637"/>
                <a:gd name="connsiteX54" fmla="*/ 233363 w 1981200"/>
                <a:gd name="connsiteY54" fmla="*/ 123825 h 1290637"/>
                <a:gd name="connsiteX55" fmla="*/ 152400 w 1981200"/>
                <a:gd name="connsiteY55" fmla="*/ 0 h 1290637"/>
                <a:gd name="connsiteX56" fmla="*/ 1671638 w 1981200"/>
                <a:gd name="connsiteY56" fmla="*/ 2381 h 1290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1981200" h="1290637">
                  <a:moveTo>
                    <a:pt x="1671638" y="2381"/>
                  </a:moveTo>
                  <a:lnTo>
                    <a:pt x="1700213" y="71437"/>
                  </a:lnTo>
                  <a:lnTo>
                    <a:pt x="1719263" y="119062"/>
                  </a:lnTo>
                  <a:lnTo>
                    <a:pt x="1714500" y="209550"/>
                  </a:lnTo>
                  <a:lnTo>
                    <a:pt x="1728788" y="290512"/>
                  </a:lnTo>
                  <a:cubicBezTo>
                    <a:pt x="1727994" y="301625"/>
                    <a:pt x="1736725" y="307974"/>
                    <a:pt x="1735931" y="319087"/>
                  </a:cubicBezTo>
                  <a:lnTo>
                    <a:pt x="1719263" y="373856"/>
                  </a:lnTo>
                  <a:lnTo>
                    <a:pt x="1704975" y="461962"/>
                  </a:lnTo>
                  <a:lnTo>
                    <a:pt x="1690688" y="585787"/>
                  </a:lnTo>
                  <a:lnTo>
                    <a:pt x="1681163" y="690562"/>
                  </a:lnTo>
                  <a:lnTo>
                    <a:pt x="1690688" y="790575"/>
                  </a:lnTo>
                  <a:cubicBezTo>
                    <a:pt x="1695450" y="804069"/>
                    <a:pt x="1693069" y="834231"/>
                    <a:pt x="1697831" y="847725"/>
                  </a:cubicBezTo>
                  <a:lnTo>
                    <a:pt x="1724025" y="909637"/>
                  </a:lnTo>
                  <a:cubicBezTo>
                    <a:pt x="1733550" y="921543"/>
                    <a:pt x="1752600" y="928687"/>
                    <a:pt x="1762125" y="940593"/>
                  </a:cubicBezTo>
                  <a:lnTo>
                    <a:pt x="1781175" y="976312"/>
                  </a:lnTo>
                  <a:cubicBezTo>
                    <a:pt x="1795463" y="981075"/>
                    <a:pt x="1804459" y="989541"/>
                    <a:pt x="1818747" y="994304"/>
                  </a:cubicBezTo>
                  <a:lnTo>
                    <a:pt x="1902089" y="1009915"/>
                  </a:lnTo>
                  <a:cubicBezTo>
                    <a:pt x="1923520" y="1016265"/>
                    <a:pt x="1924050" y="1010443"/>
                    <a:pt x="1945481" y="1016793"/>
                  </a:cubicBezTo>
                  <a:lnTo>
                    <a:pt x="1971147" y="1037696"/>
                  </a:lnTo>
                  <a:lnTo>
                    <a:pt x="1981200" y="1104900"/>
                  </a:lnTo>
                  <a:lnTo>
                    <a:pt x="1958447" y="1149878"/>
                  </a:lnTo>
                  <a:lnTo>
                    <a:pt x="1851024" y="1172634"/>
                  </a:lnTo>
                  <a:lnTo>
                    <a:pt x="1790700" y="1194858"/>
                  </a:lnTo>
                  <a:lnTo>
                    <a:pt x="1722438" y="1237720"/>
                  </a:lnTo>
                  <a:lnTo>
                    <a:pt x="1576388" y="1276350"/>
                  </a:lnTo>
                  <a:lnTo>
                    <a:pt x="1381125" y="1290637"/>
                  </a:lnTo>
                  <a:lnTo>
                    <a:pt x="1209146" y="1250949"/>
                  </a:lnTo>
                  <a:cubicBezTo>
                    <a:pt x="1191397" y="1246927"/>
                    <a:pt x="1163066" y="1232321"/>
                    <a:pt x="1145317" y="1228299"/>
                  </a:cubicBezTo>
                  <a:lnTo>
                    <a:pt x="1057275" y="1219200"/>
                  </a:lnTo>
                  <a:lnTo>
                    <a:pt x="919163" y="1238250"/>
                  </a:lnTo>
                  <a:lnTo>
                    <a:pt x="766763" y="1223962"/>
                  </a:lnTo>
                  <a:lnTo>
                    <a:pt x="657225" y="1157287"/>
                  </a:lnTo>
                  <a:lnTo>
                    <a:pt x="566738" y="1133475"/>
                  </a:lnTo>
                  <a:lnTo>
                    <a:pt x="442913" y="1157287"/>
                  </a:lnTo>
                  <a:lnTo>
                    <a:pt x="319088" y="1190625"/>
                  </a:lnTo>
                  <a:lnTo>
                    <a:pt x="219075" y="1243012"/>
                  </a:lnTo>
                  <a:lnTo>
                    <a:pt x="157162" y="1207293"/>
                  </a:lnTo>
                  <a:lnTo>
                    <a:pt x="119063" y="1085850"/>
                  </a:lnTo>
                  <a:lnTo>
                    <a:pt x="116681" y="1042988"/>
                  </a:lnTo>
                  <a:lnTo>
                    <a:pt x="126206" y="931069"/>
                  </a:lnTo>
                  <a:lnTo>
                    <a:pt x="95250" y="852487"/>
                  </a:lnTo>
                  <a:lnTo>
                    <a:pt x="64294" y="809625"/>
                  </a:lnTo>
                  <a:lnTo>
                    <a:pt x="23813" y="766762"/>
                  </a:lnTo>
                  <a:lnTo>
                    <a:pt x="2382" y="747713"/>
                  </a:lnTo>
                  <a:lnTo>
                    <a:pt x="0" y="719137"/>
                  </a:lnTo>
                  <a:lnTo>
                    <a:pt x="47625" y="676275"/>
                  </a:lnTo>
                  <a:lnTo>
                    <a:pt x="57150" y="604837"/>
                  </a:lnTo>
                  <a:lnTo>
                    <a:pt x="80963" y="535781"/>
                  </a:lnTo>
                  <a:lnTo>
                    <a:pt x="121445" y="473868"/>
                  </a:lnTo>
                  <a:lnTo>
                    <a:pt x="130969" y="397669"/>
                  </a:lnTo>
                  <a:lnTo>
                    <a:pt x="152400" y="340519"/>
                  </a:lnTo>
                  <a:cubicBezTo>
                    <a:pt x="165100" y="324644"/>
                    <a:pt x="177800" y="313531"/>
                    <a:pt x="190500" y="297656"/>
                  </a:cubicBezTo>
                  <a:lnTo>
                    <a:pt x="233363" y="233362"/>
                  </a:lnTo>
                  <a:lnTo>
                    <a:pt x="233363" y="123825"/>
                  </a:lnTo>
                  <a:lnTo>
                    <a:pt x="233363" y="123825"/>
                  </a:lnTo>
                  <a:lnTo>
                    <a:pt x="152400" y="0"/>
                  </a:lnTo>
                  <a:lnTo>
                    <a:pt x="1671638" y="2381"/>
                  </a:lnTo>
                  <a:close/>
                </a:path>
              </a:pathLst>
            </a:custGeom>
            <a:solidFill>
              <a:srgbClr val="00CC00">
                <a:alpha val="30000"/>
              </a:srgb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solidFill>
                  <a:prstClr val="white"/>
                </a:solidFill>
              </a:endParaRPr>
            </a:p>
          </p:txBody>
        </p:sp>
        <p:sp>
          <p:nvSpPr>
            <p:cNvPr id="27" name="Freeform 26"/>
            <p:cNvSpPr/>
            <p:nvPr/>
          </p:nvSpPr>
          <p:spPr>
            <a:xfrm>
              <a:off x="5688054" y="235555"/>
              <a:ext cx="544354" cy="1193720"/>
            </a:xfrm>
            <a:custGeom>
              <a:avLst/>
              <a:gdLst>
                <a:gd name="connsiteX0" fmla="*/ 216694 w 604838"/>
                <a:gd name="connsiteY0" fmla="*/ 2381 h 1326356"/>
                <a:gd name="connsiteX1" fmla="*/ 204788 w 604838"/>
                <a:gd name="connsiteY1" fmla="*/ 59531 h 1326356"/>
                <a:gd name="connsiteX2" fmla="*/ 183357 w 604838"/>
                <a:gd name="connsiteY2" fmla="*/ 78581 h 1326356"/>
                <a:gd name="connsiteX3" fmla="*/ 195263 w 604838"/>
                <a:gd name="connsiteY3" fmla="*/ 138112 h 1326356"/>
                <a:gd name="connsiteX4" fmla="*/ 195263 w 604838"/>
                <a:gd name="connsiteY4" fmla="*/ 183356 h 1326356"/>
                <a:gd name="connsiteX5" fmla="*/ 183357 w 604838"/>
                <a:gd name="connsiteY5" fmla="*/ 219075 h 1326356"/>
                <a:gd name="connsiteX6" fmla="*/ 185738 w 604838"/>
                <a:gd name="connsiteY6" fmla="*/ 240506 h 1326356"/>
                <a:gd name="connsiteX7" fmla="*/ 192882 w 604838"/>
                <a:gd name="connsiteY7" fmla="*/ 271462 h 1326356"/>
                <a:gd name="connsiteX8" fmla="*/ 185738 w 604838"/>
                <a:gd name="connsiteY8" fmla="*/ 288131 h 1326356"/>
                <a:gd name="connsiteX9" fmla="*/ 207169 w 604838"/>
                <a:gd name="connsiteY9" fmla="*/ 338137 h 1326356"/>
                <a:gd name="connsiteX10" fmla="*/ 200025 w 604838"/>
                <a:gd name="connsiteY10" fmla="*/ 361950 h 1326356"/>
                <a:gd name="connsiteX11" fmla="*/ 226219 w 604838"/>
                <a:gd name="connsiteY11" fmla="*/ 402431 h 1326356"/>
                <a:gd name="connsiteX12" fmla="*/ 242888 w 604838"/>
                <a:gd name="connsiteY12" fmla="*/ 433387 h 1326356"/>
                <a:gd name="connsiteX13" fmla="*/ 242888 w 604838"/>
                <a:gd name="connsiteY13" fmla="*/ 464344 h 1326356"/>
                <a:gd name="connsiteX14" fmla="*/ 264319 w 604838"/>
                <a:gd name="connsiteY14" fmla="*/ 507206 h 1326356"/>
                <a:gd name="connsiteX15" fmla="*/ 295275 w 604838"/>
                <a:gd name="connsiteY15" fmla="*/ 561975 h 1326356"/>
                <a:gd name="connsiteX16" fmla="*/ 345282 w 604838"/>
                <a:gd name="connsiteY16" fmla="*/ 633412 h 1326356"/>
                <a:gd name="connsiteX17" fmla="*/ 390525 w 604838"/>
                <a:gd name="connsiteY17" fmla="*/ 669131 h 1326356"/>
                <a:gd name="connsiteX18" fmla="*/ 435769 w 604838"/>
                <a:gd name="connsiteY18" fmla="*/ 704850 h 1326356"/>
                <a:gd name="connsiteX19" fmla="*/ 469107 w 604838"/>
                <a:gd name="connsiteY19" fmla="*/ 759619 h 1326356"/>
                <a:gd name="connsiteX20" fmla="*/ 495300 w 604838"/>
                <a:gd name="connsiteY20" fmla="*/ 778669 h 1326356"/>
                <a:gd name="connsiteX21" fmla="*/ 495300 w 604838"/>
                <a:gd name="connsiteY21" fmla="*/ 807244 h 1326356"/>
                <a:gd name="connsiteX22" fmla="*/ 481013 w 604838"/>
                <a:gd name="connsiteY22" fmla="*/ 826294 h 1326356"/>
                <a:gd name="connsiteX23" fmla="*/ 485775 w 604838"/>
                <a:gd name="connsiteY23" fmla="*/ 883444 h 1326356"/>
                <a:gd name="connsiteX24" fmla="*/ 500063 w 604838"/>
                <a:gd name="connsiteY24" fmla="*/ 914400 h 1326356"/>
                <a:gd name="connsiteX25" fmla="*/ 523875 w 604838"/>
                <a:gd name="connsiteY25" fmla="*/ 931069 h 1326356"/>
                <a:gd name="connsiteX26" fmla="*/ 552450 w 604838"/>
                <a:gd name="connsiteY26" fmla="*/ 969169 h 1326356"/>
                <a:gd name="connsiteX27" fmla="*/ 585788 w 604838"/>
                <a:gd name="connsiteY27" fmla="*/ 1004887 h 1326356"/>
                <a:gd name="connsiteX28" fmla="*/ 583407 w 604838"/>
                <a:gd name="connsiteY28" fmla="*/ 1045369 h 1326356"/>
                <a:gd name="connsiteX29" fmla="*/ 566738 w 604838"/>
                <a:gd name="connsiteY29" fmla="*/ 1069181 h 1326356"/>
                <a:gd name="connsiteX30" fmla="*/ 547688 w 604838"/>
                <a:gd name="connsiteY30" fmla="*/ 1085850 h 1326356"/>
                <a:gd name="connsiteX31" fmla="*/ 547688 w 604838"/>
                <a:gd name="connsiteY31" fmla="*/ 1085850 h 1326356"/>
                <a:gd name="connsiteX32" fmla="*/ 519113 w 604838"/>
                <a:gd name="connsiteY32" fmla="*/ 1097756 h 1326356"/>
                <a:gd name="connsiteX33" fmla="*/ 504825 w 604838"/>
                <a:gd name="connsiteY33" fmla="*/ 1109662 h 1326356"/>
                <a:gd name="connsiteX34" fmla="*/ 521494 w 604838"/>
                <a:gd name="connsiteY34" fmla="*/ 1133475 h 1326356"/>
                <a:gd name="connsiteX35" fmla="*/ 521494 w 604838"/>
                <a:gd name="connsiteY35" fmla="*/ 1133475 h 1326356"/>
                <a:gd name="connsiteX36" fmla="*/ 519113 w 604838"/>
                <a:gd name="connsiteY36" fmla="*/ 1159669 h 1326356"/>
                <a:gd name="connsiteX37" fmla="*/ 533400 w 604838"/>
                <a:gd name="connsiteY37" fmla="*/ 1195387 h 1326356"/>
                <a:gd name="connsiteX38" fmla="*/ 559594 w 604838"/>
                <a:gd name="connsiteY38" fmla="*/ 1204912 h 1326356"/>
                <a:gd name="connsiteX39" fmla="*/ 590550 w 604838"/>
                <a:gd name="connsiteY39" fmla="*/ 1235869 h 1326356"/>
                <a:gd name="connsiteX40" fmla="*/ 604838 w 604838"/>
                <a:gd name="connsiteY40" fmla="*/ 1271587 h 1326356"/>
                <a:gd name="connsiteX41" fmla="*/ 590550 w 604838"/>
                <a:gd name="connsiteY41" fmla="*/ 1307306 h 1326356"/>
                <a:gd name="connsiteX42" fmla="*/ 533400 w 604838"/>
                <a:gd name="connsiteY42" fmla="*/ 1323975 h 1326356"/>
                <a:gd name="connsiteX43" fmla="*/ 476250 w 604838"/>
                <a:gd name="connsiteY43" fmla="*/ 1326356 h 1326356"/>
                <a:gd name="connsiteX44" fmla="*/ 426244 w 604838"/>
                <a:gd name="connsiteY44" fmla="*/ 1316831 h 1326356"/>
                <a:gd name="connsiteX45" fmla="*/ 411957 w 604838"/>
                <a:gd name="connsiteY45" fmla="*/ 1283494 h 1326356"/>
                <a:gd name="connsiteX46" fmla="*/ 407194 w 604838"/>
                <a:gd name="connsiteY46" fmla="*/ 1233487 h 1326356"/>
                <a:gd name="connsiteX47" fmla="*/ 409575 w 604838"/>
                <a:gd name="connsiteY47" fmla="*/ 1195387 h 1326356"/>
                <a:gd name="connsiteX48" fmla="*/ 409575 w 604838"/>
                <a:gd name="connsiteY48" fmla="*/ 1195387 h 1326356"/>
                <a:gd name="connsiteX49" fmla="*/ 388144 w 604838"/>
                <a:gd name="connsiteY49" fmla="*/ 1162050 h 1326356"/>
                <a:gd name="connsiteX50" fmla="*/ 361950 w 604838"/>
                <a:gd name="connsiteY50" fmla="*/ 1157287 h 1326356"/>
                <a:gd name="connsiteX51" fmla="*/ 347663 w 604838"/>
                <a:gd name="connsiteY51" fmla="*/ 1131094 h 1326356"/>
                <a:gd name="connsiteX52" fmla="*/ 376238 w 604838"/>
                <a:gd name="connsiteY52" fmla="*/ 1133475 h 1326356"/>
                <a:gd name="connsiteX53" fmla="*/ 371475 w 604838"/>
                <a:gd name="connsiteY53" fmla="*/ 1109662 h 1326356"/>
                <a:gd name="connsiteX54" fmla="*/ 364332 w 604838"/>
                <a:gd name="connsiteY54" fmla="*/ 1095375 h 1326356"/>
                <a:gd name="connsiteX55" fmla="*/ 354807 w 604838"/>
                <a:gd name="connsiteY55" fmla="*/ 1092994 h 1326356"/>
                <a:gd name="connsiteX56" fmla="*/ 340519 w 604838"/>
                <a:gd name="connsiteY56" fmla="*/ 1109662 h 1326356"/>
                <a:gd name="connsiteX57" fmla="*/ 321469 w 604838"/>
                <a:gd name="connsiteY57" fmla="*/ 1088231 h 1326356"/>
                <a:gd name="connsiteX58" fmla="*/ 300038 w 604838"/>
                <a:gd name="connsiteY58" fmla="*/ 1059656 h 1326356"/>
                <a:gd name="connsiteX59" fmla="*/ 304800 w 604838"/>
                <a:gd name="connsiteY59" fmla="*/ 1040606 h 1326356"/>
                <a:gd name="connsiteX60" fmla="*/ 314325 w 604838"/>
                <a:gd name="connsiteY60" fmla="*/ 1038225 h 1326356"/>
                <a:gd name="connsiteX61" fmla="*/ 333375 w 604838"/>
                <a:gd name="connsiteY61" fmla="*/ 1064419 h 1326356"/>
                <a:gd name="connsiteX62" fmla="*/ 350044 w 604838"/>
                <a:gd name="connsiteY62" fmla="*/ 1071562 h 1326356"/>
                <a:gd name="connsiteX63" fmla="*/ 350044 w 604838"/>
                <a:gd name="connsiteY63" fmla="*/ 1071562 h 1326356"/>
                <a:gd name="connsiteX64" fmla="*/ 345282 w 604838"/>
                <a:gd name="connsiteY64" fmla="*/ 1026319 h 1326356"/>
                <a:gd name="connsiteX65" fmla="*/ 328613 w 604838"/>
                <a:gd name="connsiteY65" fmla="*/ 1014412 h 1326356"/>
                <a:gd name="connsiteX66" fmla="*/ 309563 w 604838"/>
                <a:gd name="connsiteY66" fmla="*/ 1000125 h 1326356"/>
                <a:gd name="connsiteX67" fmla="*/ 309563 w 604838"/>
                <a:gd name="connsiteY67" fmla="*/ 1000125 h 1326356"/>
                <a:gd name="connsiteX68" fmla="*/ 295275 w 604838"/>
                <a:gd name="connsiteY68" fmla="*/ 959644 h 1326356"/>
                <a:gd name="connsiteX69" fmla="*/ 290513 w 604838"/>
                <a:gd name="connsiteY69" fmla="*/ 909637 h 1326356"/>
                <a:gd name="connsiteX70" fmla="*/ 247650 w 604838"/>
                <a:gd name="connsiteY70" fmla="*/ 881062 h 1326356"/>
                <a:gd name="connsiteX71" fmla="*/ 235744 w 604838"/>
                <a:gd name="connsiteY71" fmla="*/ 819150 h 1326356"/>
                <a:gd name="connsiteX72" fmla="*/ 214313 w 604838"/>
                <a:gd name="connsiteY72" fmla="*/ 769144 h 1326356"/>
                <a:gd name="connsiteX73" fmla="*/ 192882 w 604838"/>
                <a:gd name="connsiteY73" fmla="*/ 723900 h 1326356"/>
                <a:gd name="connsiteX74" fmla="*/ 176213 w 604838"/>
                <a:gd name="connsiteY74" fmla="*/ 681037 h 1326356"/>
                <a:gd name="connsiteX75" fmla="*/ 147638 w 604838"/>
                <a:gd name="connsiteY75" fmla="*/ 581025 h 1326356"/>
                <a:gd name="connsiteX76" fmla="*/ 121444 w 604838"/>
                <a:gd name="connsiteY76" fmla="*/ 509587 h 1326356"/>
                <a:gd name="connsiteX77" fmla="*/ 121444 w 604838"/>
                <a:gd name="connsiteY77" fmla="*/ 481012 h 1326356"/>
                <a:gd name="connsiteX78" fmla="*/ 97632 w 604838"/>
                <a:gd name="connsiteY78" fmla="*/ 454819 h 1326356"/>
                <a:gd name="connsiteX79" fmla="*/ 73819 w 604838"/>
                <a:gd name="connsiteY79" fmla="*/ 431006 h 1326356"/>
                <a:gd name="connsiteX80" fmla="*/ 57150 w 604838"/>
                <a:gd name="connsiteY80" fmla="*/ 392906 h 1326356"/>
                <a:gd name="connsiteX81" fmla="*/ 57150 w 604838"/>
                <a:gd name="connsiteY81" fmla="*/ 359569 h 1326356"/>
                <a:gd name="connsiteX82" fmla="*/ 57150 w 604838"/>
                <a:gd name="connsiteY82" fmla="*/ 340519 h 1326356"/>
                <a:gd name="connsiteX83" fmla="*/ 35719 w 604838"/>
                <a:gd name="connsiteY83" fmla="*/ 288131 h 1326356"/>
                <a:gd name="connsiteX84" fmla="*/ 35719 w 604838"/>
                <a:gd name="connsiteY84" fmla="*/ 250031 h 1326356"/>
                <a:gd name="connsiteX85" fmla="*/ 38100 w 604838"/>
                <a:gd name="connsiteY85" fmla="*/ 171450 h 1326356"/>
                <a:gd name="connsiteX86" fmla="*/ 35719 w 604838"/>
                <a:gd name="connsiteY86" fmla="*/ 130969 h 1326356"/>
                <a:gd name="connsiteX87" fmla="*/ 23813 w 604838"/>
                <a:gd name="connsiteY87" fmla="*/ 100012 h 1326356"/>
                <a:gd name="connsiteX88" fmla="*/ 9525 w 604838"/>
                <a:gd name="connsiteY88" fmla="*/ 69056 h 1326356"/>
                <a:gd name="connsiteX89" fmla="*/ 7144 w 604838"/>
                <a:gd name="connsiteY89" fmla="*/ 28575 h 1326356"/>
                <a:gd name="connsiteX90" fmla="*/ 0 w 604838"/>
                <a:gd name="connsiteY90" fmla="*/ 0 h 1326356"/>
                <a:gd name="connsiteX91" fmla="*/ 216694 w 604838"/>
                <a:gd name="connsiteY91" fmla="*/ 2381 h 1326356"/>
                <a:gd name="connsiteX0" fmla="*/ 216694 w 604838"/>
                <a:gd name="connsiteY0" fmla="*/ 2381 h 1326356"/>
                <a:gd name="connsiteX1" fmla="*/ 204788 w 604838"/>
                <a:gd name="connsiteY1" fmla="*/ 59531 h 1326356"/>
                <a:gd name="connsiteX2" fmla="*/ 183357 w 604838"/>
                <a:gd name="connsiteY2" fmla="*/ 78581 h 1326356"/>
                <a:gd name="connsiteX3" fmla="*/ 195263 w 604838"/>
                <a:gd name="connsiteY3" fmla="*/ 138112 h 1326356"/>
                <a:gd name="connsiteX4" fmla="*/ 195263 w 604838"/>
                <a:gd name="connsiteY4" fmla="*/ 183356 h 1326356"/>
                <a:gd name="connsiteX5" fmla="*/ 183357 w 604838"/>
                <a:gd name="connsiteY5" fmla="*/ 219075 h 1326356"/>
                <a:gd name="connsiteX6" fmla="*/ 185738 w 604838"/>
                <a:gd name="connsiteY6" fmla="*/ 240506 h 1326356"/>
                <a:gd name="connsiteX7" fmla="*/ 192882 w 604838"/>
                <a:gd name="connsiteY7" fmla="*/ 271462 h 1326356"/>
                <a:gd name="connsiteX8" fmla="*/ 185738 w 604838"/>
                <a:gd name="connsiteY8" fmla="*/ 288131 h 1326356"/>
                <a:gd name="connsiteX9" fmla="*/ 207169 w 604838"/>
                <a:gd name="connsiteY9" fmla="*/ 338137 h 1326356"/>
                <a:gd name="connsiteX10" fmla="*/ 200025 w 604838"/>
                <a:gd name="connsiteY10" fmla="*/ 361950 h 1326356"/>
                <a:gd name="connsiteX11" fmla="*/ 226219 w 604838"/>
                <a:gd name="connsiteY11" fmla="*/ 402431 h 1326356"/>
                <a:gd name="connsiteX12" fmla="*/ 242888 w 604838"/>
                <a:gd name="connsiteY12" fmla="*/ 433387 h 1326356"/>
                <a:gd name="connsiteX13" fmla="*/ 242888 w 604838"/>
                <a:gd name="connsiteY13" fmla="*/ 464344 h 1326356"/>
                <a:gd name="connsiteX14" fmla="*/ 264319 w 604838"/>
                <a:gd name="connsiteY14" fmla="*/ 507206 h 1326356"/>
                <a:gd name="connsiteX15" fmla="*/ 295275 w 604838"/>
                <a:gd name="connsiteY15" fmla="*/ 561975 h 1326356"/>
                <a:gd name="connsiteX16" fmla="*/ 345282 w 604838"/>
                <a:gd name="connsiteY16" fmla="*/ 633412 h 1326356"/>
                <a:gd name="connsiteX17" fmla="*/ 390525 w 604838"/>
                <a:gd name="connsiteY17" fmla="*/ 669131 h 1326356"/>
                <a:gd name="connsiteX18" fmla="*/ 435769 w 604838"/>
                <a:gd name="connsiteY18" fmla="*/ 704850 h 1326356"/>
                <a:gd name="connsiteX19" fmla="*/ 478632 w 604838"/>
                <a:gd name="connsiteY19" fmla="*/ 762000 h 1326356"/>
                <a:gd name="connsiteX20" fmla="*/ 495300 w 604838"/>
                <a:gd name="connsiteY20" fmla="*/ 778669 h 1326356"/>
                <a:gd name="connsiteX21" fmla="*/ 495300 w 604838"/>
                <a:gd name="connsiteY21" fmla="*/ 807244 h 1326356"/>
                <a:gd name="connsiteX22" fmla="*/ 481013 w 604838"/>
                <a:gd name="connsiteY22" fmla="*/ 826294 h 1326356"/>
                <a:gd name="connsiteX23" fmla="*/ 485775 w 604838"/>
                <a:gd name="connsiteY23" fmla="*/ 883444 h 1326356"/>
                <a:gd name="connsiteX24" fmla="*/ 500063 w 604838"/>
                <a:gd name="connsiteY24" fmla="*/ 914400 h 1326356"/>
                <a:gd name="connsiteX25" fmla="*/ 523875 w 604838"/>
                <a:gd name="connsiteY25" fmla="*/ 931069 h 1326356"/>
                <a:gd name="connsiteX26" fmla="*/ 552450 w 604838"/>
                <a:gd name="connsiteY26" fmla="*/ 969169 h 1326356"/>
                <a:gd name="connsiteX27" fmla="*/ 585788 w 604838"/>
                <a:gd name="connsiteY27" fmla="*/ 1004887 h 1326356"/>
                <a:gd name="connsiteX28" fmla="*/ 583407 w 604838"/>
                <a:gd name="connsiteY28" fmla="*/ 1045369 h 1326356"/>
                <a:gd name="connsiteX29" fmla="*/ 566738 w 604838"/>
                <a:gd name="connsiteY29" fmla="*/ 1069181 h 1326356"/>
                <a:gd name="connsiteX30" fmla="*/ 547688 w 604838"/>
                <a:gd name="connsiteY30" fmla="*/ 1085850 h 1326356"/>
                <a:gd name="connsiteX31" fmla="*/ 547688 w 604838"/>
                <a:gd name="connsiteY31" fmla="*/ 1085850 h 1326356"/>
                <a:gd name="connsiteX32" fmla="*/ 519113 w 604838"/>
                <a:gd name="connsiteY32" fmla="*/ 1097756 h 1326356"/>
                <a:gd name="connsiteX33" fmla="*/ 504825 w 604838"/>
                <a:gd name="connsiteY33" fmla="*/ 1109662 h 1326356"/>
                <a:gd name="connsiteX34" fmla="*/ 521494 w 604838"/>
                <a:gd name="connsiteY34" fmla="*/ 1133475 h 1326356"/>
                <a:gd name="connsiteX35" fmla="*/ 521494 w 604838"/>
                <a:gd name="connsiteY35" fmla="*/ 1133475 h 1326356"/>
                <a:gd name="connsiteX36" fmla="*/ 519113 w 604838"/>
                <a:gd name="connsiteY36" fmla="*/ 1159669 h 1326356"/>
                <a:gd name="connsiteX37" fmla="*/ 533400 w 604838"/>
                <a:gd name="connsiteY37" fmla="*/ 1195387 h 1326356"/>
                <a:gd name="connsiteX38" fmla="*/ 559594 w 604838"/>
                <a:gd name="connsiteY38" fmla="*/ 1204912 h 1326356"/>
                <a:gd name="connsiteX39" fmla="*/ 590550 w 604838"/>
                <a:gd name="connsiteY39" fmla="*/ 1235869 h 1326356"/>
                <a:gd name="connsiteX40" fmla="*/ 604838 w 604838"/>
                <a:gd name="connsiteY40" fmla="*/ 1271587 h 1326356"/>
                <a:gd name="connsiteX41" fmla="*/ 590550 w 604838"/>
                <a:gd name="connsiteY41" fmla="*/ 1307306 h 1326356"/>
                <a:gd name="connsiteX42" fmla="*/ 533400 w 604838"/>
                <a:gd name="connsiteY42" fmla="*/ 1323975 h 1326356"/>
                <a:gd name="connsiteX43" fmla="*/ 476250 w 604838"/>
                <a:gd name="connsiteY43" fmla="*/ 1326356 h 1326356"/>
                <a:gd name="connsiteX44" fmla="*/ 426244 w 604838"/>
                <a:gd name="connsiteY44" fmla="*/ 1316831 h 1326356"/>
                <a:gd name="connsiteX45" fmla="*/ 411957 w 604838"/>
                <a:gd name="connsiteY45" fmla="*/ 1283494 h 1326356"/>
                <a:gd name="connsiteX46" fmla="*/ 407194 w 604838"/>
                <a:gd name="connsiteY46" fmla="*/ 1233487 h 1326356"/>
                <a:gd name="connsiteX47" fmla="*/ 409575 w 604838"/>
                <a:gd name="connsiteY47" fmla="*/ 1195387 h 1326356"/>
                <a:gd name="connsiteX48" fmla="*/ 409575 w 604838"/>
                <a:gd name="connsiteY48" fmla="*/ 1195387 h 1326356"/>
                <a:gd name="connsiteX49" fmla="*/ 388144 w 604838"/>
                <a:gd name="connsiteY49" fmla="*/ 1162050 h 1326356"/>
                <a:gd name="connsiteX50" fmla="*/ 361950 w 604838"/>
                <a:gd name="connsiteY50" fmla="*/ 1157287 h 1326356"/>
                <a:gd name="connsiteX51" fmla="*/ 347663 w 604838"/>
                <a:gd name="connsiteY51" fmla="*/ 1131094 h 1326356"/>
                <a:gd name="connsiteX52" fmla="*/ 376238 w 604838"/>
                <a:gd name="connsiteY52" fmla="*/ 1133475 h 1326356"/>
                <a:gd name="connsiteX53" fmla="*/ 371475 w 604838"/>
                <a:gd name="connsiteY53" fmla="*/ 1109662 h 1326356"/>
                <a:gd name="connsiteX54" fmla="*/ 364332 w 604838"/>
                <a:gd name="connsiteY54" fmla="*/ 1095375 h 1326356"/>
                <a:gd name="connsiteX55" fmla="*/ 354807 w 604838"/>
                <a:gd name="connsiteY55" fmla="*/ 1092994 h 1326356"/>
                <a:gd name="connsiteX56" fmla="*/ 340519 w 604838"/>
                <a:gd name="connsiteY56" fmla="*/ 1109662 h 1326356"/>
                <a:gd name="connsiteX57" fmla="*/ 321469 w 604838"/>
                <a:gd name="connsiteY57" fmla="*/ 1088231 h 1326356"/>
                <a:gd name="connsiteX58" fmla="*/ 300038 w 604838"/>
                <a:gd name="connsiteY58" fmla="*/ 1059656 h 1326356"/>
                <a:gd name="connsiteX59" fmla="*/ 304800 w 604838"/>
                <a:gd name="connsiteY59" fmla="*/ 1040606 h 1326356"/>
                <a:gd name="connsiteX60" fmla="*/ 314325 w 604838"/>
                <a:gd name="connsiteY60" fmla="*/ 1038225 h 1326356"/>
                <a:gd name="connsiteX61" fmla="*/ 333375 w 604838"/>
                <a:gd name="connsiteY61" fmla="*/ 1064419 h 1326356"/>
                <a:gd name="connsiteX62" fmla="*/ 350044 w 604838"/>
                <a:gd name="connsiteY62" fmla="*/ 1071562 h 1326356"/>
                <a:gd name="connsiteX63" fmla="*/ 350044 w 604838"/>
                <a:gd name="connsiteY63" fmla="*/ 1071562 h 1326356"/>
                <a:gd name="connsiteX64" fmla="*/ 345282 w 604838"/>
                <a:gd name="connsiteY64" fmla="*/ 1026319 h 1326356"/>
                <a:gd name="connsiteX65" fmla="*/ 328613 w 604838"/>
                <a:gd name="connsiteY65" fmla="*/ 1014412 h 1326356"/>
                <a:gd name="connsiteX66" fmla="*/ 309563 w 604838"/>
                <a:gd name="connsiteY66" fmla="*/ 1000125 h 1326356"/>
                <a:gd name="connsiteX67" fmla="*/ 309563 w 604838"/>
                <a:gd name="connsiteY67" fmla="*/ 1000125 h 1326356"/>
                <a:gd name="connsiteX68" fmla="*/ 295275 w 604838"/>
                <a:gd name="connsiteY68" fmla="*/ 959644 h 1326356"/>
                <a:gd name="connsiteX69" fmla="*/ 290513 w 604838"/>
                <a:gd name="connsiteY69" fmla="*/ 909637 h 1326356"/>
                <a:gd name="connsiteX70" fmla="*/ 247650 w 604838"/>
                <a:gd name="connsiteY70" fmla="*/ 881062 h 1326356"/>
                <a:gd name="connsiteX71" fmla="*/ 235744 w 604838"/>
                <a:gd name="connsiteY71" fmla="*/ 819150 h 1326356"/>
                <a:gd name="connsiteX72" fmla="*/ 214313 w 604838"/>
                <a:gd name="connsiteY72" fmla="*/ 769144 h 1326356"/>
                <a:gd name="connsiteX73" fmla="*/ 192882 w 604838"/>
                <a:gd name="connsiteY73" fmla="*/ 723900 h 1326356"/>
                <a:gd name="connsiteX74" fmla="*/ 176213 w 604838"/>
                <a:gd name="connsiteY74" fmla="*/ 681037 h 1326356"/>
                <a:gd name="connsiteX75" fmla="*/ 147638 w 604838"/>
                <a:gd name="connsiteY75" fmla="*/ 581025 h 1326356"/>
                <a:gd name="connsiteX76" fmla="*/ 121444 w 604838"/>
                <a:gd name="connsiteY76" fmla="*/ 509587 h 1326356"/>
                <a:gd name="connsiteX77" fmla="*/ 121444 w 604838"/>
                <a:gd name="connsiteY77" fmla="*/ 481012 h 1326356"/>
                <a:gd name="connsiteX78" fmla="*/ 97632 w 604838"/>
                <a:gd name="connsiteY78" fmla="*/ 454819 h 1326356"/>
                <a:gd name="connsiteX79" fmla="*/ 73819 w 604838"/>
                <a:gd name="connsiteY79" fmla="*/ 431006 h 1326356"/>
                <a:gd name="connsiteX80" fmla="*/ 57150 w 604838"/>
                <a:gd name="connsiteY80" fmla="*/ 392906 h 1326356"/>
                <a:gd name="connsiteX81" fmla="*/ 57150 w 604838"/>
                <a:gd name="connsiteY81" fmla="*/ 359569 h 1326356"/>
                <a:gd name="connsiteX82" fmla="*/ 57150 w 604838"/>
                <a:gd name="connsiteY82" fmla="*/ 340519 h 1326356"/>
                <a:gd name="connsiteX83" fmla="*/ 35719 w 604838"/>
                <a:gd name="connsiteY83" fmla="*/ 288131 h 1326356"/>
                <a:gd name="connsiteX84" fmla="*/ 35719 w 604838"/>
                <a:gd name="connsiteY84" fmla="*/ 250031 h 1326356"/>
                <a:gd name="connsiteX85" fmla="*/ 38100 w 604838"/>
                <a:gd name="connsiteY85" fmla="*/ 171450 h 1326356"/>
                <a:gd name="connsiteX86" fmla="*/ 35719 w 604838"/>
                <a:gd name="connsiteY86" fmla="*/ 130969 h 1326356"/>
                <a:gd name="connsiteX87" fmla="*/ 23813 w 604838"/>
                <a:gd name="connsiteY87" fmla="*/ 100012 h 1326356"/>
                <a:gd name="connsiteX88" fmla="*/ 9525 w 604838"/>
                <a:gd name="connsiteY88" fmla="*/ 69056 h 1326356"/>
                <a:gd name="connsiteX89" fmla="*/ 7144 w 604838"/>
                <a:gd name="connsiteY89" fmla="*/ 28575 h 1326356"/>
                <a:gd name="connsiteX90" fmla="*/ 0 w 604838"/>
                <a:gd name="connsiteY90" fmla="*/ 0 h 1326356"/>
                <a:gd name="connsiteX91" fmla="*/ 216694 w 604838"/>
                <a:gd name="connsiteY91" fmla="*/ 2381 h 1326356"/>
                <a:gd name="connsiteX0" fmla="*/ 216694 w 604838"/>
                <a:gd name="connsiteY0" fmla="*/ 2381 h 1326356"/>
                <a:gd name="connsiteX1" fmla="*/ 204788 w 604838"/>
                <a:gd name="connsiteY1" fmla="*/ 59531 h 1326356"/>
                <a:gd name="connsiteX2" fmla="*/ 183357 w 604838"/>
                <a:gd name="connsiteY2" fmla="*/ 78581 h 1326356"/>
                <a:gd name="connsiteX3" fmla="*/ 195263 w 604838"/>
                <a:gd name="connsiteY3" fmla="*/ 138112 h 1326356"/>
                <a:gd name="connsiteX4" fmla="*/ 195263 w 604838"/>
                <a:gd name="connsiteY4" fmla="*/ 183356 h 1326356"/>
                <a:gd name="connsiteX5" fmla="*/ 183357 w 604838"/>
                <a:gd name="connsiteY5" fmla="*/ 219075 h 1326356"/>
                <a:gd name="connsiteX6" fmla="*/ 185738 w 604838"/>
                <a:gd name="connsiteY6" fmla="*/ 240506 h 1326356"/>
                <a:gd name="connsiteX7" fmla="*/ 192882 w 604838"/>
                <a:gd name="connsiteY7" fmla="*/ 271462 h 1326356"/>
                <a:gd name="connsiteX8" fmla="*/ 185738 w 604838"/>
                <a:gd name="connsiteY8" fmla="*/ 288131 h 1326356"/>
                <a:gd name="connsiteX9" fmla="*/ 207169 w 604838"/>
                <a:gd name="connsiteY9" fmla="*/ 338137 h 1326356"/>
                <a:gd name="connsiteX10" fmla="*/ 200025 w 604838"/>
                <a:gd name="connsiteY10" fmla="*/ 361950 h 1326356"/>
                <a:gd name="connsiteX11" fmla="*/ 226219 w 604838"/>
                <a:gd name="connsiteY11" fmla="*/ 402431 h 1326356"/>
                <a:gd name="connsiteX12" fmla="*/ 242888 w 604838"/>
                <a:gd name="connsiteY12" fmla="*/ 433387 h 1326356"/>
                <a:gd name="connsiteX13" fmla="*/ 242888 w 604838"/>
                <a:gd name="connsiteY13" fmla="*/ 464344 h 1326356"/>
                <a:gd name="connsiteX14" fmla="*/ 264319 w 604838"/>
                <a:gd name="connsiteY14" fmla="*/ 507206 h 1326356"/>
                <a:gd name="connsiteX15" fmla="*/ 295275 w 604838"/>
                <a:gd name="connsiteY15" fmla="*/ 561975 h 1326356"/>
                <a:gd name="connsiteX16" fmla="*/ 345282 w 604838"/>
                <a:gd name="connsiteY16" fmla="*/ 633412 h 1326356"/>
                <a:gd name="connsiteX17" fmla="*/ 390525 w 604838"/>
                <a:gd name="connsiteY17" fmla="*/ 669131 h 1326356"/>
                <a:gd name="connsiteX18" fmla="*/ 428625 w 604838"/>
                <a:gd name="connsiteY18" fmla="*/ 683419 h 1326356"/>
                <a:gd name="connsiteX19" fmla="*/ 435769 w 604838"/>
                <a:gd name="connsiteY19" fmla="*/ 704850 h 1326356"/>
                <a:gd name="connsiteX20" fmla="*/ 478632 w 604838"/>
                <a:gd name="connsiteY20" fmla="*/ 762000 h 1326356"/>
                <a:gd name="connsiteX21" fmla="*/ 495300 w 604838"/>
                <a:gd name="connsiteY21" fmla="*/ 778669 h 1326356"/>
                <a:gd name="connsiteX22" fmla="*/ 495300 w 604838"/>
                <a:gd name="connsiteY22" fmla="*/ 807244 h 1326356"/>
                <a:gd name="connsiteX23" fmla="*/ 481013 w 604838"/>
                <a:gd name="connsiteY23" fmla="*/ 826294 h 1326356"/>
                <a:gd name="connsiteX24" fmla="*/ 485775 w 604838"/>
                <a:gd name="connsiteY24" fmla="*/ 883444 h 1326356"/>
                <a:gd name="connsiteX25" fmla="*/ 500063 w 604838"/>
                <a:gd name="connsiteY25" fmla="*/ 914400 h 1326356"/>
                <a:gd name="connsiteX26" fmla="*/ 523875 w 604838"/>
                <a:gd name="connsiteY26" fmla="*/ 931069 h 1326356"/>
                <a:gd name="connsiteX27" fmla="*/ 552450 w 604838"/>
                <a:gd name="connsiteY27" fmla="*/ 969169 h 1326356"/>
                <a:gd name="connsiteX28" fmla="*/ 585788 w 604838"/>
                <a:gd name="connsiteY28" fmla="*/ 1004887 h 1326356"/>
                <a:gd name="connsiteX29" fmla="*/ 583407 w 604838"/>
                <a:gd name="connsiteY29" fmla="*/ 1045369 h 1326356"/>
                <a:gd name="connsiteX30" fmla="*/ 566738 w 604838"/>
                <a:gd name="connsiteY30" fmla="*/ 1069181 h 1326356"/>
                <a:gd name="connsiteX31" fmla="*/ 547688 w 604838"/>
                <a:gd name="connsiteY31" fmla="*/ 1085850 h 1326356"/>
                <a:gd name="connsiteX32" fmla="*/ 547688 w 604838"/>
                <a:gd name="connsiteY32" fmla="*/ 1085850 h 1326356"/>
                <a:gd name="connsiteX33" fmla="*/ 519113 w 604838"/>
                <a:gd name="connsiteY33" fmla="*/ 1097756 h 1326356"/>
                <a:gd name="connsiteX34" fmla="*/ 504825 w 604838"/>
                <a:gd name="connsiteY34" fmla="*/ 1109662 h 1326356"/>
                <a:gd name="connsiteX35" fmla="*/ 521494 w 604838"/>
                <a:gd name="connsiteY35" fmla="*/ 1133475 h 1326356"/>
                <a:gd name="connsiteX36" fmla="*/ 521494 w 604838"/>
                <a:gd name="connsiteY36" fmla="*/ 1133475 h 1326356"/>
                <a:gd name="connsiteX37" fmla="*/ 519113 w 604838"/>
                <a:gd name="connsiteY37" fmla="*/ 1159669 h 1326356"/>
                <a:gd name="connsiteX38" fmla="*/ 533400 w 604838"/>
                <a:gd name="connsiteY38" fmla="*/ 1195387 h 1326356"/>
                <a:gd name="connsiteX39" fmla="*/ 559594 w 604838"/>
                <a:gd name="connsiteY39" fmla="*/ 1204912 h 1326356"/>
                <a:gd name="connsiteX40" fmla="*/ 590550 w 604838"/>
                <a:gd name="connsiteY40" fmla="*/ 1235869 h 1326356"/>
                <a:gd name="connsiteX41" fmla="*/ 604838 w 604838"/>
                <a:gd name="connsiteY41" fmla="*/ 1271587 h 1326356"/>
                <a:gd name="connsiteX42" fmla="*/ 590550 w 604838"/>
                <a:gd name="connsiteY42" fmla="*/ 1307306 h 1326356"/>
                <a:gd name="connsiteX43" fmla="*/ 533400 w 604838"/>
                <a:gd name="connsiteY43" fmla="*/ 1323975 h 1326356"/>
                <a:gd name="connsiteX44" fmla="*/ 476250 w 604838"/>
                <a:gd name="connsiteY44" fmla="*/ 1326356 h 1326356"/>
                <a:gd name="connsiteX45" fmla="*/ 426244 w 604838"/>
                <a:gd name="connsiteY45" fmla="*/ 1316831 h 1326356"/>
                <a:gd name="connsiteX46" fmla="*/ 411957 w 604838"/>
                <a:gd name="connsiteY46" fmla="*/ 1283494 h 1326356"/>
                <a:gd name="connsiteX47" fmla="*/ 407194 w 604838"/>
                <a:gd name="connsiteY47" fmla="*/ 1233487 h 1326356"/>
                <a:gd name="connsiteX48" fmla="*/ 409575 w 604838"/>
                <a:gd name="connsiteY48" fmla="*/ 1195387 h 1326356"/>
                <a:gd name="connsiteX49" fmla="*/ 409575 w 604838"/>
                <a:gd name="connsiteY49" fmla="*/ 1195387 h 1326356"/>
                <a:gd name="connsiteX50" fmla="*/ 388144 w 604838"/>
                <a:gd name="connsiteY50" fmla="*/ 1162050 h 1326356"/>
                <a:gd name="connsiteX51" fmla="*/ 361950 w 604838"/>
                <a:gd name="connsiteY51" fmla="*/ 1157287 h 1326356"/>
                <a:gd name="connsiteX52" fmla="*/ 347663 w 604838"/>
                <a:gd name="connsiteY52" fmla="*/ 1131094 h 1326356"/>
                <a:gd name="connsiteX53" fmla="*/ 376238 w 604838"/>
                <a:gd name="connsiteY53" fmla="*/ 1133475 h 1326356"/>
                <a:gd name="connsiteX54" fmla="*/ 371475 w 604838"/>
                <a:gd name="connsiteY54" fmla="*/ 1109662 h 1326356"/>
                <a:gd name="connsiteX55" fmla="*/ 364332 w 604838"/>
                <a:gd name="connsiteY55" fmla="*/ 1095375 h 1326356"/>
                <a:gd name="connsiteX56" fmla="*/ 354807 w 604838"/>
                <a:gd name="connsiteY56" fmla="*/ 1092994 h 1326356"/>
                <a:gd name="connsiteX57" fmla="*/ 340519 w 604838"/>
                <a:gd name="connsiteY57" fmla="*/ 1109662 h 1326356"/>
                <a:gd name="connsiteX58" fmla="*/ 321469 w 604838"/>
                <a:gd name="connsiteY58" fmla="*/ 1088231 h 1326356"/>
                <a:gd name="connsiteX59" fmla="*/ 300038 w 604838"/>
                <a:gd name="connsiteY59" fmla="*/ 1059656 h 1326356"/>
                <a:gd name="connsiteX60" fmla="*/ 304800 w 604838"/>
                <a:gd name="connsiteY60" fmla="*/ 1040606 h 1326356"/>
                <a:gd name="connsiteX61" fmla="*/ 314325 w 604838"/>
                <a:gd name="connsiteY61" fmla="*/ 1038225 h 1326356"/>
                <a:gd name="connsiteX62" fmla="*/ 333375 w 604838"/>
                <a:gd name="connsiteY62" fmla="*/ 1064419 h 1326356"/>
                <a:gd name="connsiteX63" fmla="*/ 350044 w 604838"/>
                <a:gd name="connsiteY63" fmla="*/ 1071562 h 1326356"/>
                <a:gd name="connsiteX64" fmla="*/ 350044 w 604838"/>
                <a:gd name="connsiteY64" fmla="*/ 1071562 h 1326356"/>
                <a:gd name="connsiteX65" fmla="*/ 345282 w 604838"/>
                <a:gd name="connsiteY65" fmla="*/ 1026319 h 1326356"/>
                <a:gd name="connsiteX66" fmla="*/ 328613 w 604838"/>
                <a:gd name="connsiteY66" fmla="*/ 1014412 h 1326356"/>
                <a:gd name="connsiteX67" fmla="*/ 309563 w 604838"/>
                <a:gd name="connsiteY67" fmla="*/ 1000125 h 1326356"/>
                <a:gd name="connsiteX68" fmla="*/ 309563 w 604838"/>
                <a:gd name="connsiteY68" fmla="*/ 1000125 h 1326356"/>
                <a:gd name="connsiteX69" fmla="*/ 295275 w 604838"/>
                <a:gd name="connsiteY69" fmla="*/ 959644 h 1326356"/>
                <a:gd name="connsiteX70" fmla="*/ 290513 w 604838"/>
                <a:gd name="connsiteY70" fmla="*/ 909637 h 1326356"/>
                <a:gd name="connsiteX71" fmla="*/ 247650 w 604838"/>
                <a:gd name="connsiteY71" fmla="*/ 881062 h 1326356"/>
                <a:gd name="connsiteX72" fmla="*/ 235744 w 604838"/>
                <a:gd name="connsiteY72" fmla="*/ 819150 h 1326356"/>
                <a:gd name="connsiteX73" fmla="*/ 214313 w 604838"/>
                <a:gd name="connsiteY73" fmla="*/ 769144 h 1326356"/>
                <a:gd name="connsiteX74" fmla="*/ 192882 w 604838"/>
                <a:gd name="connsiteY74" fmla="*/ 723900 h 1326356"/>
                <a:gd name="connsiteX75" fmla="*/ 176213 w 604838"/>
                <a:gd name="connsiteY75" fmla="*/ 681037 h 1326356"/>
                <a:gd name="connsiteX76" fmla="*/ 147638 w 604838"/>
                <a:gd name="connsiteY76" fmla="*/ 581025 h 1326356"/>
                <a:gd name="connsiteX77" fmla="*/ 121444 w 604838"/>
                <a:gd name="connsiteY77" fmla="*/ 509587 h 1326356"/>
                <a:gd name="connsiteX78" fmla="*/ 121444 w 604838"/>
                <a:gd name="connsiteY78" fmla="*/ 481012 h 1326356"/>
                <a:gd name="connsiteX79" fmla="*/ 97632 w 604838"/>
                <a:gd name="connsiteY79" fmla="*/ 454819 h 1326356"/>
                <a:gd name="connsiteX80" fmla="*/ 73819 w 604838"/>
                <a:gd name="connsiteY80" fmla="*/ 431006 h 1326356"/>
                <a:gd name="connsiteX81" fmla="*/ 57150 w 604838"/>
                <a:gd name="connsiteY81" fmla="*/ 392906 h 1326356"/>
                <a:gd name="connsiteX82" fmla="*/ 57150 w 604838"/>
                <a:gd name="connsiteY82" fmla="*/ 359569 h 1326356"/>
                <a:gd name="connsiteX83" fmla="*/ 57150 w 604838"/>
                <a:gd name="connsiteY83" fmla="*/ 340519 h 1326356"/>
                <a:gd name="connsiteX84" fmla="*/ 35719 w 604838"/>
                <a:gd name="connsiteY84" fmla="*/ 288131 h 1326356"/>
                <a:gd name="connsiteX85" fmla="*/ 35719 w 604838"/>
                <a:gd name="connsiteY85" fmla="*/ 250031 h 1326356"/>
                <a:gd name="connsiteX86" fmla="*/ 38100 w 604838"/>
                <a:gd name="connsiteY86" fmla="*/ 171450 h 1326356"/>
                <a:gd name="connsiteX87" fmla="*/ 35719 w 604838"/>
                <a:gd name="connsiteY87" fmla="*/ 130969 h 1326356"/>
                <a:gd name="connsiteX88" fmla="*/ 23813 w 604838"/>
                <a:gd name="connsiteY88" fmla="*/ 100012 h 1326356"/>
                <a:gd name="connsiteX89" fmla="*/ 9525 w 604838"/>
                <a:gd name="connsiteY89" fmla="*/ 69056 h 1326356"/>
                <a:gd name="connsiteX90" fmla="*/ 7144 w 604838"/>
                <a:gd name="connsiteY90" fmla="*/ 28575 h 1326356"/>
                <a:gd name="connsiteX91" fmla="*/ 0 w 604838"/>
                <a:gd name="connsiteY91" fmla="*/ 0 h 1326356"/>
                <a:gd name="connsiteX92" fmla="*/ 216694 w 604838"/>
                <a:gd name="connsiteY92" fmla="*/ 2381 h 1326356"/>
                <a:gd name="connsiteX0" fmla="*/ 216694 w 604838"/>
                <a:gd name="connsiteY0" fmla="*/ 2381 h 1326356"/>
                <a:gd name="connsiteX1" fmla="*/ 204788 w 604838"/>
                <a:gd name="connsiteY1" fmla="*/ 59531 h 1326356"/>
                <a:gd name="connsiteX2" fmla="*/ 183357 w 604838"/>
                <a:gd name="connsiteY2" fmla="*/ 78581 h 1326356"/>
                <a:gd name="connsiteX3" fmla="*/ 195263 w 604838"/>
                <a:gd name="connsiteY3" fmla="*/ 138112 h 1326356"/>
                <a:gd name="connsiteX4" fmla="*/ 195263 w 604838"/>
                <a:gd name="connsiteY4" fmla="*/ 183356 h 1326356"/>
                <a:gd name="connsiteX5" fmla="*/ 183357 w 604838"/>
                <a:gd name="connsiteY5" fmla="*/ 219075 h 1326356"/>
                <a:gd name="connsiteX6" fmla="*/ 185738 w 604838"/>
                <a:gd name="connsiteY6" fmla="*/ 240506 h 1326356"/>
                <a:gd name="connsiteX7" fmla="*/ 192882 w 604838"/>
                <a:gd name="connsiteY7" fmla="*/ 271462 h 1326356"/>
                <a:gd name="connsiteX8" fmla="*/ 185738 w 604838"/>
                <a:gd name="connsiteY8" fmla="*/ 288131 h 1326356"/>
                <a:gd name="connsiteX9" fmla="*/ 207169 w 604838"/>
                <a:gd name="connsiteY9" fmla="*/ 338137 h 1326356"/>
                <a:gd name="connsiteX10" fmla="*/ 200025 w 604838"/>
                <a:gd name="connsiteY10" fmla="*/ 361950 h 1326356"/>
                <a:gd name="connsiteX11" fmla="*/ 226219 w 604838"/>
                <a:gd name="connsiteY11" fmla="*/ 402431 h 1326356"/>
                <a:gd name="connsiteX12" fmla="*/ 242888 w 604838"/>
                <a:gd name="connsiteY12" fmla="*/ 433387 h 1326356"/>
                <a:gd name="connsiteX13" fmla="*/ 242888 w 604838"/>
                <a:gd name="connsiteY13" fmla="*/ 464344 h 1326356"/>
                <a:gd name="connsiteX14" fmla="*/ 264319 w 604838"/>
                <a:gd name="connsiteY14" fmla="*/ 507206 h 1326356"/>
                <a:gd name="connsiteX15" fmla="*/ 295275 w 604838"/>
                <a:gd name="connsiteY15" fmla="*/ 561975 h 1326356"/>
                <a:gd name="connsiteX16" fmla="*/ 345282 w 604838"/>
                <a:gd name="connsiteY16" fmla="*/ 633412 h 1326356"/>
                <a:gd name="connsiteX17" fmla="*/ 390525 w 604838"/>
                <a:gd name="connsiteY17" fmla="*/ 669131 h 1326356"/>
                <a:gd name="connsiteX18" fmla="*/ 428625 w 604838"/>
                <a:gd name="connsiteY18" fmla="*/ 683419 h 1326356"/>
                <a:gd name="connsiteX19" fmla="*/ 435769 w 604838"/>
                <a:gd name="connsiteY19" fmla="*/ 704850 h 1326356"/>
                <a:gd name="connsiteX20" fmla="*/ 478632 w 604838"/>
                <a:gd name="connsiteY20" fmla="*/ 762000 h 1326356"/>
                <a:gd name="connsiteX21" fmla="*/ 495300 w 604838"/>
                <a:gd name="connsiteY21" fmla="*/ 778669 h 1326356"/>
                <a:gd name="connsiteX22" fmla="*/ 495300 w 604838"/>
                <a:gd name="connsiteY22" fmla="*/ 807244 h 1326356"/>
                <a:gd name="connsiteX23" fmla="*/ 481013 w 604838"/>
                <a:gd name="connsiteY23" fmla="*/ 826294 h 1326356"/>
                <a:gd name="connsiteX24" fmla="*/ 485775 w 604838"/>
                <a:gd name="connsiteY24" fmla="*/ 883444 h 1326356"/>
                <a:gd name="connsiteX25" fmla="*/ 500063 w 604838"/>
                <a:gd name="connsiteY25" fmla="*/ 914400 h 1326356"/>
                <a:gd name="connsiteX26" fmla="*/ 523875 w 604838"/>
                <a:gd name="connsiteY26" fmla="*/ 931069 h 1326356"/>
                <a:gd name="connsiteX27" fmla="*/ 552450 w 604838"/>
                <a:gd name="connsiteY27" fmla="*/ 969169 h 1326356"/>
                <a:gd name="connsiteX28" fmla="*/ 585788 w 604838"/>
                <a:gd name="connsiteY28" fmla="*/ 1004887 h 1326356"/>
                <a:gd name="connsiteX29" fmla="*/ 583407 w 604838"/>
                <a:gd name="connsiteY29" fmla="*/ 1045369 h 1326356"/>
                <a:gd name="connsiteX30" fmla="*/ 566738 w 604838"/>
                <a:gd name="connsiteY30" fmla="*/ 1069181 h 1326356"/>
                <a:gd name="connsiteX31" fmla="*/ 547688 w 604838"/>
                <a:gd name="connsiteY31" fmla="*/ 1085850 h 1326356"/>
                <a:gd name="connsiteX32" fmla="*/ 550069 w 604838"/>
                <a:gd name="connsiteY32" fmla="*/ 1102519 h 1326356"/>
                <a:gd name="connsiteX33" fmla="*/ 519113 w 604838"/>
                <a:gd name="connsiteY33" fmla="*/ 1097756 h 1326356"/>
                <a:gd name="connsiteX34" fmla="*/ 504825 w 604838"/>
                <a:gd name="connsiteY34" fmla="*/ 1109662 h 1326356"/>
                <a:gd name="connsiteX35" fmla="*/ 521494 w 604838"/>
                <a:gd name="connsiteY35" fmla="*/ 1133475 h 1326356"/>
                <a:gd name="connsiteX36" fmla="*/ 521494 w 604838"/>
                <a:gd name="connsiteY36" fmla="*/ 1133475 h 1326356"/>
                <a:gd name="connsiteX37" fmla="*/ 519113 w 604838"/>
                <a:gd name="connsiteY37" fmla="*/ 1159669 h 1326356"/>
                <a:gd name="connsiteX38" fmla="*/ 533400 w 604838"/>
                <a:gd name="connsiteY38" fmla="*/ 1195387 h 1326356"/>
                <a:gd name="connsiteX39" fmla="*/ 559594 w 604838"/>
                <a:gd name="connsiteY39" fmla="*/ 1204912 h 1326356"/>
                <a:gd name="connsiteX40" fmla="*/ 590550 w 604838"/>
                <a:gd name="connsiteY40" fmla="*/ 1235869 h 1326356"/>
                <a:gd name="connsiteX41" fmla="*/ 604838 w 604838"/>
                <a:gd name="connsiteY41" fmla="*/ 1271587 h 1326356"/>
                <a:gd name="connsiteX42" fmla="*/ 590550 w 604838"/>
                <a:gd name="connsiteY42" fmla="*/ 1307306 h 1326356"/>
                <a:gd name="connsiteX43" fmla="*/ 533400 w 604838"/>
                <a:gd name="connsiteY43" fmla="*/ 1323975 h 1326356"/>
                <a:gd name="connsiteX44" fmla="*/ 476250 w 604838"/>
                <a:gd name="connsiteY44" fmla="*/ 1326356 h 1326356"/>
                <a:gd name="connsiteX45" fmla="*/ 426244 w 604838"/>
                <a:gd name="connsiteY45" fmla="*/ 1316831 h 1326356"/>
                <a:gd name="connsiteX46" fmla="*/ 411957 w 604838"/>
                <a:gd name="connsiteY46" fmla="*/ 1283494 h 1326356"/>
                <a:gd name="connsiteX47" fmla="*/ 407194 w 604838"/>
                <a:gd name="connsiteY47" fmla="*/ 1233487 h 1326356"/>
                <a:gd name="connsiteX48" fmla="*/ 409575 w 604838"/>
                <a:gd name="connsiteY48" fmla="*/ 1195387 h 1326356"/>
                <a:gd name="connsiteX49" fmla="*/ 409575 w 604838"/>
                <a:gd name="connsiteY49" fmla="*/ 1195387 h 1326356"/>
                <a:gd name="connsiteX50" fmla="*/ 388144 w 604838"/>
                <a:gd name="connsiteY50" fmla="*/ 1162050 h 1326356"/>
                <a:gd name="connsiteX51" fmla="*/ 361950 w 604838"/>
                <a:gd name="connsiteY51" fmla="*/ 1157287 h 1326356"/>
                <a:gd name="connsiteX52" fmla="*/ 347663 w 604838"/>
                <a:gd name="connsiteY52" fmla="*/ 1131094 h 1326356"/>
                <a:gd name="connsiteX53" fmla="*/ 376238 w 604838"/>
                <a:gd name="connsiteY53" fmla="*/ 1133475 h 1326356"/>
                <a:gd name="connsiteX54" fmla="*/ 371475 w 604838"/>
                <a:gd name="connsiteY54" fmla="*/ 1109662 h 1326356"/>
                <a:gd name="connsiteX55" fmla="*/ 364332 w 604838"/>
                <a:gd name="connsiteY55" fmla="*/ 1095375 h 1326356"/>
                <a:gd name="connsiteX56" fmla="*/ 354807 w 604838"/>
                <a:gd name="connsiteY56" fmla="*/ 1092994 h 1326356"/>
                <a:gd name="connsiteX57" fmla="*/ 340519 w 604838"/>
                <a:gd name="connsiteY57" fmla="*/ 1109662 h 1326356"/>
                <a:gd name="connsiteX58" fmla="*/ 321469 w 604838"/>
                <a:gd name="connsiteY58" fmla="*/ 1088231 h 1326356"/>
                <a:gd name="connsiteX59" fmla="*/ 300038 w 604838"/>
                <a:gd name="connsiteY59" fmla="*/ 1059656 h 1326356"/>
                <a:gd name="connsiteX60" fmla="*/ 304800 w 604838"/>
                <a:gd name="connsiteY60" fmla="*/ 1040606 h 1326356"/>
                <a:gd name="connsiteX61" fmla="*/ 314325 w 604838"/>
                <a:gd name="connsiteY61" fmla="*/ 1038225 h 1326356"/>
                <a:gd name="connsiteX62" fmla="*/ 333375 w 604838"/>
                <a:gd name="connsiteY62" fmla="*/ 1064419 h 1326356"/>
                <a:gd name="connsiteX63" fmla="*/ 350044 w 604838"/>
                <a:gd name="connsiteY63" fmla="*/ 1071562 h 1326356"/>
                <a:gd name="connsiteX64" fmla="*/ 350044 w 604838"/>
                <a:gd name="connsiteY64" fmla="*/ 1071562 h 1326356"/>
                <a:gd name="connsiteX65" fmla="*/ 345282 w 604838"/>
                <a:gd name="connsiteY65" fmla="*/ 1026319 h 1326356"/>
                <a:gd name="connsiteX66" fmla="*/ 328613 w 604838"/>
                <a:gd name="connsiteY66" fmla="*/ 1014412 h 1326356"/>
                <a:gd name="connsiteX67" fmla="*/ 309563 w 604838"/>
                <a:gd name="connsiteY67" fmla="*/ 1000125 h 1326356"/>
                <a:gd name="connsiteX68" fmla="*/ 309563 w 604838"/>
                <a:gd name="connsiteY68" fmla="*/ 1000125 h 1326356"/>
                <a:gd name="connsiteX69" fmla="*/ 295275 w 604838"/>
                <a:gd name="connsiteY69" fmla="*/ 959644 h 1326356"/>
                <a:gd name="connsiteX70" fmla="*/ 290513 w 604838"/>
                <a:gd name="connsiteY70" fmla="*/ 909637 h 1326356"/>
                <a:gd name="connsiteX71" fmla="*/ 247650 w 604838"/>
                <a:gd name="connsiteY71" fmla="*/ 881062 h 1326356"/>
                <a:gd name="connsiteX72" fmla="*/ 235744 w 604838"/>
                <a:gd name="connsiteY72" fmla="*/ 819150 h 1326356"/>
                <a:gd name="connsiteX73" fmla="*/ 214313 w 604838"/>
                <a:gd name="connsiteY73" fmla="*/ 769144 h 1326356"/>
                <a:gd name="connsiteX74" fmla="*/ 192882 w 604838"/>
                <a:gd name="connsiteY74" fmla="*/ 723900 h 1326356"/>
                <a:gd name="connsiteX75" fmla="*/ 176213 w 604838"/>
                <a:gd name="connsiteY75" fmla="*/ 681037 h 1326356"/>
                <a:gd name="connsiteX76" fmla="*/ 147638 w 604838"/>
                <a:gd name="connsiteY76" fmla="*/ 581025 h 1326356"/>
                <a:gd name="connsiteX77" fmla="*/ 121444 w 604838"/>
                <a:gd name="connsiteY77" fmla="*/ 509587 h 1326356"/>
                <a:gd name="connsiteX78" fmla="*/ 121444 w 604838"/>
                <a:gd name="connsiteY78" fmla="*/ 481012 h 1326356"/>
                <a:gd name="connsiteX79" fmla="*/ 97632 w 604838"/>
                <a:gd name="connsiteY79" fmla="*/ 454819 h 1326356"/>
                <a:gd name="connsiteX80" fmla="*/ 73819 w 604838"/>
                <a:gd name="connsiteY80" fmla="*/ 431006 h 1326356"/>
                <a:gd name="connsiteX81" fmla="*/ 57150 w 604838"/>
                <a:gd name="connsiteY81" fmla="*/ 392906 h 1326356"/>
                <a:gd name="connsiteX82" fmla="*/ 57150 w 604838"/>
                <a:gd name="connsiteY82" fmla="*/ 359569 h 1326356"/>
                <a:gd name="connsiteX83" fmla="*/ 57150 w 604838"/>
                <a:gd name="connsiteY83" fmla="*/ 340519 h 1326356"/>
                <a:gd name="connsiteX84" fmla="*/ 35719 w 604838"/>
                <a:gd name="connsiteY84" fmla="*/ 288131 h 1326356"/>
                <a:gd name="connsiteX85" fmla="*/ 35719 w 604838"/>
                <a:gd name="connsiteY85" fmla="*/ 250031 h 1326356"/>
                <a:gd name="connsiteX86" fmla="*/ 38100 w 604838"/>
                <a:gd name="connsiteY86" fmla="*/ 171450 h 1326356"/>
                <a:gd name="connsiteX87" fmla="*/ 35719 w 604838"/>
                <a:gd name="connsiteY87" fmla="*/ 130969 h 1326356"/>
                <a:gd name="connsiteX88" fmla="*/ 23813 w 604838"/>
                <a:gd name="connsiteY88" fmla="*/ 100012 h 1326356"/>
                <a:gd name="connsiteX89" fmla="*/ 9525 w 604838"/>
                <a:gd name="connsiteY89" fmla="*/ 69056 h 1326356"/>
                <a:gd name="connsiteX90" fmla="*/ 7144 w 604838"/>
                <a:gd name="connsiteY90" fmla="*/ 28575 h 1326356"/>
                <a:gd name="connsiteX91" fmla="*/ 0 w 604838"/>
                <a:gd name="connsiteY91" fmla="*/ 0 h 1326356"/>
                <a:gd name="connsiteX92" fmla="*/ 216694 w 604838"/>
                <a:gd name="connsiteY92" fmla="*/ 2381 h 1326356"/>
                <a:gd name="connsiteX0" fmla="*/ 216694 w 604838"/>
                <a:gd name="connsiteY0" fmla="*/ 2381 h 1326356"/>
                <a:gd name="connsiteX1" fmla="*/ 204788 w 604838"/>
                <a:gd name="connsiteY1" fmla="*/ 59531 h 1326356"/>
                <a:gd name="connsiteX2" fmla="*/ 183357 w 604838"/>
                <a:gd name="connsiteY2" fmla="*/ 78581 h 1326356"/>
                <a:gd name="connsiteX3" fmla="*/ 195263 w 604838"/>
                <a:gd name="connsiteY3" fmla="*/ 138112 h 1326356"/>
                <a:gd name="connsiteX4" fmla="*/ 195263 w 604838"/>
                <a:gd name="connsiteY4" fmla="*/ 183356 h 1326356"/>
                <a:gd name="connsiteX5" fmla="*/ 183357 w 604838"/>
                <a:gd name="connsiteY5" fmla="*/ 219075 h 1326356"/>
                <a:gd name="connsiteX6" fmla="*/ 185738 w 604838"/>
                <a:gd name="connsiteY6" fmla="*/ 240506 h 1326356"/>
                <a:gd name="connsiteX7" fmla="*/ 192882 w 604838"/>
                <a:gd name="connsiteY7" fmla="*/ 271462 h 1326356"/>
                <a:gd name="connsiteX8" fmla="*/ 185738 w 604838"/>
                <a:gd name="connsiteY8" fmla="*/ 288131 h 1326356"/>
                <a:gd name="connsiteX9" fmla="*/ 207169 w 604838"/>
                <a:gd name="connsiteY9" fmla="*/ 338137 h 1326356"/>
                <a:gd name="connsiteX10" fmla="*/ 200025 w 604838"/>
                <a:gd name="connsiteY10" fmla="*/ 361950 h 1326356"/>
                <a:gd name="connsiteX11" fmla="*/ 226219 w 604838"/>
                <a:gd name="connsiteY11" fmla="*/ 402431 h 1326356"/>
                <a:gd name="connsiteX12" fmla="*/ 242888 w 604838"/>
                <a:gd name="connsiteY12" fmla="*/ 433387 h 1326356"/>
                <a:gd name="connsiteX13" fmla="*/ 242888 w 604838"/>
                <a:gd name="connsiteY13" fmla="*/ 464344 h 1326356"/>
                <a:gd name="connsiteX14" fmla="*/ 264319 w 604838"/>
                <a:gd name="connsiteY14" fmla="*/ 507206 h 1326356"/>
                <a:gd name="connsiteX15" fmla="*/ 295275 w 604838"/>
                <a:gd name="connsiteY15" fmla="*/ 561975 h 1326356"/>
                <a:gd name="connsiteX16" fmla="*/ 345282 w 604838"/>
                <a:gd name="connsiteY16" fmla="*/ 633412 h 1326356"/>
                <a:gd name="connsiteX17" fmla="*/ 390525 w 604838"/>
                <a:gd name="connsiteY17" fmla="*/ 669131 h 1326356"/>
                <a:gd name="connsiteX18" fmla="*/ 428625 w 604838"/>
                <a:gd name="connsiteY18" fmla="*/ 683419 h 1326356"/>
                <a:gd name="connsiteX19" fmla="*/ 435769 w 604838"/>
                <a:gd name="connsiteY19" fmla="*/ 704850 h 1326356"/>
                <a:gd name="connsiteX20" fmla="*/ 478632 w 604838"/>
                <a:gd name="connsiteY20" fmla="*/ 762000 h 1326356"/>
                <a:gd name="connsiteX21" fmla="*/ 495300 w 604838"/>
                <a:gd name="connsiteY21" fmla="*/ 778669 h 1326356"/>
                <a:gd name="connsiteX22" fmla="*/ 495300 w 604838"/>
                <a:gd name="connsiteY22" fmla="*/ 807244 h 1326356"/>
                <a:gd name="connsiteX23" fmla="*/ 481013 w 604838"/>
                <a:gd name="connsiteY23" fmla="*/ 826294 h 1326356"/>
                <a:gd name="connsiteX24" fmla="*/ 485775 w 604838"/>
                <a:gd name="connsiteY24" fmla="*/ 883444 h 1326356"/>
                <a:gd name="connsiteX25" fmla="*/ 500063 w 604838"/>
                <a:gd name="connsiteY25" fmla="*/ 914400 h 1326356"/>
                <a:gd name="connsiteX26" fmla="*/ 523875 w 604838"/>
                <a:gd name="connsiteY26" fmla="*/ 931069 h 1326356"/>
                <a:gd name="connsiteX27" fmla="*/ 552450 w 604838"/>
                <a:gd name="connsiteY27" fmla="*/ 969169 h 1326356"/>
                <a:gd name="connsiteX28" fmla="*/ 585788 w 604838"/>
                <a:gd name="connsiteY28" fmla="*/ 1004887 h 1326356"/>
                <a:gd name="connsiteX29" fmla="*/ 583407 w 604838"/>
                <a:gd name="connsiteY29" fmla="*/ 1045369 h 1326356"/>
                <a:gd name="connsiteX30" fmla="*/ 566738 w 604838"/>
                <a:gd name="connsiteY30" fmla="*/ 1069181 h 1326356"/>
                <a:gd name="connsiteX31" fmla="*/ 547688 w 604838"/>
                <a:gd name="connsiteY31" fmla="*/ 1085850 h 1326356"/>
                <a:gd name="connsiteX32" fmla="*/ 550069 w 604838"/>
                <a:gd name="connsiteY32" fmla="*/ 1102519 h 1326356"/>
                <a:gd name="connsiteX33" fmla="*/ 519113 w 604838"/>
                <a:gd name="connsiteY33" fmla="*/ 1097756 h 1326356"/>
                <a:gd name="connsiteX34" fmla="*/ 504825 w 604838"/>
                <a:gd name="connsiteY34" fmla="*/ 1109662 h 1326356"/>
                <a:gd name="connsiteX35" fmla="*/ 521494 w 604838"/>
                <a:gd name="connsiteY35" fmla="*/ 1133475 h 1326356"/>
                <a:gd name="connsiteX36" fmla="*/ 521494 w 604838"/>
                <a:gd name="connsiteY36" fmla="*/ 1133475 h 1326356"/>
                <a:gd name="connsiteX37" fmla="*/ 519113 w 604838"/>
                <a:gd name="connsiteY37" fmla="*/ 1159669 h 1326356"/>
                <a:gd name="connsiteX38" fmla="*/ 533400 w 604838"/>
                <a:gd name="connsiteY38" fmla="*/ 1195387 h 1326356"/>
                <a:gd name="connsiteX39" fmla="*/ 559594 w 604838"/>
                <a:gd name="connsiteY39" fmla="*/ 1204912 h 1326356"/>
                <a:gd name="connsiteX40" fmla="*/ 590550 w 604838"/>
                <a:gd name="connsiteY40" fmla="*/ 1235869 h 1326356"/>
                <a:gd name="connsiteX41" fmla="*/ 604838 w 604838"/>
                <a:gd name="connsiteY41" fmla="*/ 1271587 h 1326356"/>
                <a:gd name="connsiteX42" fmla="*/ 590550 w 604838"/>
                <a:gd name="connsiteY42" fmla="*/ 1307306 h 1326356"/>
                <a:gd name="connsiteX43" fmla="*/ 533400 w 604838"/>
                <a:gd name="connsiteY43" fmla="*/ 1323975 h 1326356"/>
                <a:gd name="connsiteX44" fmla="*/ 476250 w 604838"/>
                <a:gd name="connsiteY44" fmla="*/ 1326356 h 1326356"/>
                <a:gd name="connsiteX45" fmla="*/ 426244 w 604838"/>
                <a:gd name="connsiteY45" fmla="*/ 1316831 h 1326356"/>
                <a:gd name="connsiteX46" fmla="*/ 411957 w 604838"/>
                <a:gd name="connsiteY46" fmla="*/ 1283494 h 1326356"/>
                <a:gd name="connsiteX47" fmla="*/ 407194 w 604838"/>
                <a:gd name="connsiteY47" fmla="*/ 1233487 h 1326356"/>
                <a:gd name="connsiteX48" fmla="*/ 409575 w 604838"/>
                <a:gd name="connsiteY48" fmla="*/ 1195387 h 1326356"/>
                <a:gd name="connsiteX49" fmla="*/ 409575 w 604838"/>
                <a:gd name="connsiteY49" fmla="*/ 1195387 h 1326356"/>
                <a:gd name="connsiteX50" fmla="*/ 388144 w 604838"/>
                <a:gd name="connsiteY50" fmla="*/ 1162050 h 1326356"/>
                <a:gd name="connsiteX51" fmla="*/ 361950 w 604838"/>
                <a:gd name="connsiteY51" fmla="*/ 1157287 h 1326356"/>
                <a:gd name="connsiteX52" fmla="*/ 347663 w 604838"/>
                <a:gd name="connsiteY52" fmla="*/ 1131094 h 1326356"/>
                <a:gd name="connsiteX53" fmla="*/ 376238 w 604838"/>
                <a:gd name="connsiteY53" fmla="*/ 1133475 h 1326356"/>
                <a:gd name="connsiteX54" fmla="*/ 371475 w 604838"/>
                <a:gd name="connsiteY54" fmla="*/ 1109662 h 1326356"/>
                <a:gd name="connsiteX55" fmla="*/ 364332 w 604838"/>
                <a:gd name="connsiteY55" fmla="*/ 1095375 h 1326356"/>
                <a:gd name="connsiteX56" fmla="*/ 354807 w 604838"/>
                <a:gd name="connsiteY56" fmla="*/ 1092994 h 1326356"/>
                <a:gd name="connsiteX57" fmla="*/ 340519 w 604838"/>
                <a:gd name="connsiteY57" fmla="*/ 1109662 h 1326356"/>
                <a:gd name="connsiteX58" fmla="*/ 321469 w 604838"/>
                <a:gd name="connsiteY58" fmla="*/ 1088231 h 1326356"/>
                <a:gd name="connsiteX59" fmla="*/ 300038 w 604838"/>
                <a:gd name="connsiteY59" fmla="*/ 1059656 h 1326356"/>
                <a:gd name="connsiteX60" fmla="*/ 304800 w 604838"/>
                <a:gd name="connsiteY60" fmla="*/ 1040606 h 1326356"/>
                <a:gd name="connsiteX61" fmla="*/ 314325 w 604838"/>
                <a:gd name="connsiteY61" fmla="*/ 1038225 h 1326356"/>
                <a:gd name="connsiteX62" fmla="*/ 333375 w 604838"/>
                <a:gd name="connsiteY62" fmla="*/ 1064419 h 1326356"/>
                <a:gd name="connsiteX63" fmla="*/ 350044 w 604838"/>
                <a:gd name="connsiteY63" fmla="*/ 1071562 h 1326356"/>
                <a:gd name="connsiteX64" fmla="*/ 350044 w 604838"/>
                <a:gd name="connsiteY64" fmla="*/ 1071562 h 1326356"/>
                <a:gd name="connsiteX65" fmla="*/ 345282 w 604838"/>
                <a:gd name="connsiteY65" fmla="*/ 1026319 h 1326356"/>
                <a:gd name="connsiteX66" fmla="*/ 328613 w 604838"/>
                <a:gd name="connsiteY66" fmla="*/ 1014412 h 1326356"/>
                <a:gd name="connsiteX67" fmla="*/ 309563 w 604838"/>
                <a:gd name="connsiteY67" fmla="*/ 1000125 h 1326356"/>
                <a:gd name="connsiteX68" fmla="*/ 309563 w 604838"/>
                <a:gd name="connsiteY68" fmla="*/ 1000125 h 1326356"/>
                <a:gd name="connsiteX69" fmla="*/ 295275 w 604838"/>
                <a:gd name="connsiteY69" fmla="*/ 959644 h 1326356"/>
                <a:gd name="connsiteX70" fmla="*/ 290513 w 604838"/>
                <a:gd name="connsiteY70" fmla="*/ 909637 h 1326356"/>
                <a:gd name="connsiteX71" fmla="*/ 247650 w 604838"/>
                <a:gd name="connsiteY71" fmla="*/ 881062 h 1326356"/>
                <a:gd name="connsiteX72" fmla="*/ 235744 w 604838"/>
                <a:gd name="connsiteY72" fmla="*/ 819150 h 1326356"/>
                <a:gd name="connsiteX73" fmla="*/ 214313 w 604838"/>
                <a:gd name="connsiteY73" fmla="*/ 769144 h 1326356"/>
                <a:gd name="connsiteX74" fmla="*/ 192882 w 604838"/>
                <a:gd name="connsiteY74" fmla="*/ 723900 h 1326356"/>
                <a:gd name="connsiteX75" fmla="*/ 176213 w 604838"/>
                <a:gd name="connsiteY75" fmla="*/ 681037 h 1326356"/>
                <a:gd name="connsiteX76" fmla="*/ 166688 w 604838"/>
                <a:gd name="connsiteY76" fmla="*/ 635794 h 1326356"/>
                <a:gd name="connsiteX77" fmla="*/ 147638 w 604838"/>
                <a:gd name="connsiteY77" fmla="*/ 581025 h 1326356"/>
                <a:gd name="connsiteX78" fmla="*/ 121444 w 604838"/>
                <a:gd name="connsiteY78" fmla="*/ 509587 h 1326356"/>
                <a:gd name="connsiteX79" fmla="*/ 121444 w 604838"/>
                <a:gd name="connsiteY79" fmla="*/ 481012 h 1326356"/>
                <a:gd name="connsiteX80" fmla="*/ 97632 w 604838"/>
                <a:gd name="connsiteY80" fmla="*/ 454819 h 1326356"/>
                <a:gd name="connsiteX81" fmla="*/ 73819 w 604838"/>
                <a:gd name="connsiteY81" fmla="*/ 431006 h 1326356"/>
                <a:gd name="connsiteX82" fmla="*/ 57150 w 604838"/>
                <a:gd name="connsiteY82" fmla="*/ 392906 h 1326356"/>
                <a:gd name="connsiteX83" fmla="*/ 57150 w 604838"/>
                <a:gd name="connsiteY83" fmla="*/ 359569 h 1326356"/>
                <a:gd name="connsiteX84" fmla="*/ 57150 w 604838"/>
                <a:gd name="connsiteY84" fmla="*/ 340519 h 1326356"/>
                <a:gd name="connsiteX85" fmla="*/ 35719 w 604838"/>
                <a:gd name="connsiteY85" fmla="*/ 288131 h 1326356"/>
                <a:gd name="connsiteX86" fmla="*/ 35719 w 604838"/>
                <a:gd name="connsiteY86" fmla="*/ 250031 h 1326356"/>
                <a:gd name="connsiteX87" fmla="*/ 38100 w 604838"/>
                <a:gd name="connsiteY87" fmla="*/ 171450 h 1326356"/>
                <a:gd name="connsiteX88" fmla="*/ 35719 w 604838"/>
                <a:gd name="connsiteY88" fmla="*/ 130969 h 1326356"/>
                <a:gd name="connsiteX89" fmla="*/ 23813 w 604838"/>
                <a:gd name="connsiteY89" fmla="*/ 100012 h 1326356"/>
                <a:gd name="connsiteX90" fmla="*/ 9525 w 604838"/>
                <a:gd name="connsiteY90" fmla="*/ 69056 h 1326356"/>
                <a:gd name="connsiteX91" fmla="*/ 7144 w 604838"/>
                <a:gd name="connsiteY91" fmla="*/ 28575 h 1326356"/>
                <a:gd name="connsiteX92" fmla="*/ 0 w 604838"/>
                <a:gd name="connsiteY92" fmla="*/ 0 h 1326356"/>
                <a:gd name="connsiteX93" fmla="*/ 216694 w 604838"/>
                <a:gd name="connsiteY93" fmla="*/ 2381 h 1326356"/>
                <a:gd name="connsiteX0" fmla="*/ 216694 w 604838"/>
                <a:gd name="connsiteY0" fmla="*/ 2381 h 1326356"/>
                <a:gd name="connsiteX1" fmla="*/ 204788 w 604838"/>
                <a:gd name="connsiteY1" fmla="*/ 59531 h 1326356"/>
                <a:gd name="connsiteX2" fmla="*/ 183357 w 604838"/>
                <a:gd name="connsiteY2" fmla="*/ 78581 h 1326356"/>
                <a:gd name="connsiteX3" fmla="*/ 195263 w 604838"/>
                <a:gd name="connsiteY3" fmla="*/ 138112 h 1326356"/>
                <a:gd name="connsiteX4" fmla="*/ 195263 w 604838"/>
                <a:gd name="connsiteY4" fmla="*/ 183356 h 1326356"/>
                <a:gd name="connsiteX5" fmla="*/ 183357 w 604838"/>
                <a:gd name="connsiteY5" fmla="*/ 219075 h 1326356"/>
                <a:gd name="connsiteX6" fmla="*/ 185738 w 604838"/>
                <a:gd name="connsiteY6" fmla="*/ 240506 h 1326356"/>
                <a:gd name="connsiteX7" fmla="*/ 192882 w 604838"/>
                <a:gd name="connsiteY7" fmla="*/ 271462 h 1326356"/>
                <a:gd name="connsiteX8" fmla="*/ 185738 w 604838"/>
                <a:gd name="connsiteY8" fmla="*/ 288131 h 1326356"/>
                <a:gd name="connsiteX9" fmla="*/ 207169 w 604838"/>
                <a:gd name="connsiteY9" fmla="*/ 338137 h 1326356"/>
                <a:gd name="connsiteX10" fmla="*/ 200025 w 604838"/>
                <a:gd name="connsiteY10" fmla="*/ 361950 h 1326356"/>
                <a:gd name="connsiteX11" fmla="*/ 226219 w 604838"/>
                <a:gd name="connsiteY11" fmla="*/ 402431 h 1326356"/>
                <a:gd name="connsiteX12" fmla="*/ 242888 w 604838"/>
                <a:gd name="connsiteY12" fmla="*/ 433387 h 1326356"/>
                <a:gd name="connsiteX13" fmla="*/ 242888 w 604838"/>
                <a:gd name="connsiteY13" fmla="*/ 464344 h 1326356"/>
                <a:gd name="connsiteX14" fmla="*/ 264319 w 604838"/>
                <a:gd name="connsiteY14" fmla="*/ 507206 h 1326356"/>
                <a:gd name="connsiteX15" fmla="*/ 295275 w 604838"/>
                <a:gd name="connsiteY15" fmla="*/ 561975 h 1326356"/>
                <a:gd name="connsiteX16" fmla="*/ 345282 w 604838"/>
                <a:gd name="connsiteY16" fmla="*/ 633412 h 1326356"/>
                <a:gd name="connsiteX17" fmla="*/ 390525 w 604838"/>
                <a:gd name="connsiteY17" fmla="*/ 669131 h 1326356"/>
                <a:gd name="connsiteX18" fmla="*/ 428625 w 604838"/>
                <a:gd name="connsiteY18" fmla="*/ 683419 h 1326356"/>
                <a:gd name="connsiteX19" fmla="*/ 435769 w 604838"/>
                <a:gd name="connsiteY19" fmla="*/ 704850 h 1326356"/>
                <a:gd name="connsiteX20" fmla="*/ 478632 w 604838"/>
                <a:gd name="connsiteY20" fmla="*/ 762000 h 1326356"/>
                <a:gd name="connsiteX21" fmla="*/ 495300 w 604838"/>
                <a:gd name="connsiteY21" fmla="*/ 778669 h 1326356"/>
                <a:gd name="connsiteX22" fmla="*/ 495300 w 604838"/>
                <a:gd name="connsiteY22" fmla="*/ 807244 h 1326356"/>
                <a:gd name="connsiteX23" fmla="*/ 481013 w 604838"/>
                <a:gd name="connsiteY23" fmla="*/ 826294 h 1326356"/>
                <a:gd name="connsiteX24" fmla="*/ 485775 w 604838"/>
                <a:gd name="connsiteY24" fmla="*/ 883444 h 1326356"/>
                <a:gd name="connsiteX25" fmla="*/ 500063 w 604838"/>
                <a:gd name="connsiteY25" fmla="*/ 914400 h 1326356"/>
                <a:gd name="connsiteX26" fmla="*/ 523875 w 604838"/>
                <a:gd name="connsiteY26" fmla="*/ 931069 h 1326356"/>
                <a:gd name="connsiteX27" fmla="*/ 552450 w 604838"/>
                <a:gd name="connsiteY27" fmla="*/ 969169 h 1326356"/>
                <a:gd name="connsiteX28" fmla="*/ 585788 w 604838"/>
                <a:gd name="connsiteY28" fmla="*/ 1004887 h 1326356"/>
                <a:gd name="connsiteX29" fmla="*/ 583407 w 604838"/>
                <a:gd name="connsiteY29" fmla="*/ 1045369 h 1326356"/>
                <a:gd name="connsiteX30" fmla="*/ 566738 w 604838"/>
                <a:gd name="connsiteY30" fmla="*/ 1069181 h 1326356"/>
                <a:gd name="connsiteX31" fmla="*/ 547688 w 604838"/>
                <a:gd name="connsiteY31" fmla="*/ 1085850 h 1326356"/>
                <a:gd name="connsiteX32" fmla="*/ 550069 w 604838"/>
                <a:gd name="connsiteY32" fmla="*/ 1102519 h 1326356"/>
                <a:gd name="connsiteX33" fmla="*/ 519113 w 604838"/>
                <a:gd name="connsiteY33" fmla="*/ 1097756 h 1326356"/>
                <a:gd name="connsiteX34" fmla="*/ 504825 w 604838"/>
                <a:gd name="connsiteY34" fmla="*/ 1109662 h 1326356"/>
                <a:gd name="connsiteX35" fmla="*/ 521494 w 604838"/>
                <a:gd name="connsiteY35" fmla="*/ 1133475 h 1326356"/>
                <a:gd name="connsiteX36" fmla="*/ 521494 w 604838"/>
                <a:gd name="connsiteY36" fmla="*/ 1133475 h 1326356"/>
                <a:gd name="connsiteX37" fmla="*/ 519113 w 604838"/>
                <a:gd name="connsiteY37" fmla="*/ 1159669 h 1326356"/>
                <a:gd name="connsiteX38" fmla="*/ 533400 w 604838"/>
                <a:gd name="connsiteY38" fmla="*/ 1195387 h 1326356"/>
                <a:gd name="connsiteX39" fmla="*/ 559594 w 604838"/>
                <a:gd name="connsiteY39" fmla="*/ 1204912 h 1326356"/>
                <a:gd name="connsiteX40" fmla="*/ 590550 w 604838"/>
                <a:gd name="connsiteY40" fmla="*/ 1235869 h 1326356"/>
                <a:gd name="connsiteX41" fmla="*/ 604838 w 604838"/>
                <a:gd name="connsiteY41" fmla="*/ 1271587 h 1326356"/>
                <a:gd name="connsiteX42" fmla="*/ 590550 w 604838"/>
                <a:gd name="connsiteY42" fmla="*/ 1307306 h 1326356"/>
                <a:gd name="connsiteX43" fmla="*/ 533400 w 604838"/>
                <a:gd name="connsiteY43" fmla="*/ 1323975 h 1326356"/>
                <a:gd name="connsiteX44" fmla="*/ 476250 w 604838"/>
                <a:gd name="connsiteY44" fmla="*/ 1326356 h 1326356"/>
                <a:gd name="connsiteX45" fmla="*/ 426244 w 604838"/>
                <a:gd name="connsiteY45" fmla="*/ 1316831 h 1326356"/>
                <a:gd name="connsiteX46" fmla="*/ 411957 w 604838"/>
                <a:gd name="connsiteY46" fmla="*/ 1283494 h 1326356"/>
                <a:gd name="connsiteX47" fmla="*/ 407194 w 604838"/>
                <a:gd name="connsiteY47" fmla="*/ 1233487 h 1326356"/>
                <a:gd name="connsiteX48" fmla="*/ 409575 w 604838"/>
                <a:gd name="connsiteY48" fmla="*/ 1195387 h 1326356"/>
                <a:gd name="connsiteX49" fmla="*/ 409575 w 604838"/>
                <a:gd name="connsiteY49" fmla="*/ 1195387 h 1326356"/>
                <a:gd name="connsiteX50" fmla="*/ 388144 w 604838"/>
                <a:gd name="connsiteY50" fmla="*/ 1162050 h 1326356"/>
                <a:gd name="connsiteX51" fmla="*/ 361950 w 604838"/>
                <a:gd name="connsiteY51" fmla="*/ 1157287 h 1326356"/>
                <a:gd name="connsiteX52" fmla="*/ 347663 w 604838"/>
                <a:gd name="connsiteY52" fmla="*/ 1131094 h 1326356"/>
                <a:gd name="connsiteX53" fmla="*/ 376238 w 604838"/>
                <a:gd name="connsiteY53" fmla="*/ 1133475 h 1326356"/>
                <a:gd name="connsiteX54" fmla="*/ 371475 w 604838"/>
                <a:gd name="connsiteY54" fmla="*/ 1109662 h 1326356"/>
                <a:gd name="connsiteX55" fmla="*/ 364332 w 604838"/>
                <a:gd name="connsiteY55" fmla="*/ 1095375 h 1326356"/>
                <a:gd name="connsiteX56" fmla="*/ 354807 w 604838"/>
                <a:gd name="connsiteY56" fmla="*/ 1092994 h 1326356"/>
                <a:gd name="connsiteX57" fmla="*/ 340519 w 604838"/>
                <a:gd name="connsiteY57" fmla="*/ 1109662 h 1326356"/>
                <a:gd name="connsiteX58" fmla="*/ 321469 w 604838"/>
                <a:gd name="connsiteY58" fmla="*/ 1088231 h 1326356"/>
                <a:gd name="connsiteX59" fmla="*/ 300038 w 604838"/>
                <a:gd name="connsiteY59" fmla="*/ 1059656 h 1326356"/>
                <a:gd name="connsiteX60" fmla="*/ 304800 w 604838"/>
                <a:gd name="connsiteY60" fmla="*/ 1040606 h 1326356"/>
                <a:gd name="connsiteX61" fmla="*/ 314325 w 604838"/>
                <a:gd name="connsiteY61" fmla="*/ 1038225 h 1326356"/>
                <a:gd name="connsiteX62" fmla="*/ 333375 w 604838"/>
                <a:gd name="connsiteY62" fmla="*/ 1064419 h 1326356"/>
                <a:gd name="connsiteX63" fmla="*/ 350044 w 604838"/>
                <a:gd name="connsiteY63" fmla="*/ 1071562 h 1326356"/>
                <a:gd name="connsiteX64" fmla="*/ 350044 w 604838"/>
                <a:gd name="connsiteY64" fmla="*/ 1071562 h 1326356"/>
                <a:gd name="connsiteX65" fmla="*/ 345282 w 604838"/>
                <a:gd name="connsiteY65" fmla="*/ 1026319 h 1326356"/>
                <a:gd name="connsiteX66" fmla="*/ 328613 w 604838"/>
                <a:gd name="connsiteY66" fmla="*/ 1014412 h 1326356"/>
                <a:gd name="connsiteX67" fmla="*/ 309563 w 604838"/>
                <a:gd name="connsiteY67" fmla="*/ 1000125 h 1326356"/>
                <a:gd name="connsiteX68" fmla="*/ 309563 w 604838"/>
                <a:gd name="connsiteY68" fmla="*/ 1000125 h 1326356"/>
                <a:gd name="connsiteX69" fmla="*/ 295275 w 604838"/>
                <a:gd name="connsiteY69" fmla="*/ 959644 h 1326356"/>
                <a:gd name="connsiteX70" fmla="*/ 290513 w 604838"/>
                <a:gd name="connsiteY70" fmla="*/ 909637 h 1326356"/>
                <a:gd name="connsiteX71" fmla="*/ 247650 w 604838"/>
                <a:gd name="connsiteY71" fmla="*/ 881062 h 1326356"/>
                <a:gd name="connsiteX72" fmla="*/ 235744 w 604838"/>
                <a:gd name="connsiteY72" fmla="*/ 819150 h 1326356"/>
                <a:gd name="connsiteX73" fmla="*/ 214313 w 604838"/>
                <a:gd name="connsiteY73" fmla="*/ 769144 h 1326356"/>
                <a:gd name="connsiteX74" fmla="*/ 192882 w 604838"/>
                <a:gd name="connsiteY74" fmla="*/ 723900 h 1326356"/>
                <a:gd name="connsiteX75" fmla="*/ 176213 w 604838"/>
                <a:gd name="connsiteY75" fmla="*/ 681037 h 1326356"/>
                <a:gd name="connsiteX76" fmla="*/ 166688 w 604838"/>
                <a:gd name="connsiteY76" fmla="*/ 635794 h 1326356"/>
                <a:gd name="connsiteX77" fmla="*/ 147638 w 604838"/>
                <a:gd name="connsiteY77" fmla="*/ 581025 h 1326356"/>
                <a:gd name="connsiteX78" fmla="*/ 121444 w 604838"/>
                <a:gd name="connsiteY78" fmla="*/ 509587 h 1326356"/>
                <a:gd name="connsiteX79" fmla="*/ 121444 w 604838"/>
                <a:gd name="connsiteY79" fmla="*/ 481012 h 1326356"/>
                <a:gd name="connsiteX80" fmla="*/ 97632 w 604838"/>
                <a:gd name="connsiteY80" fmla="*/ 464344 h 1326356"/>
                <a:gd name="connsiteX81" fmla="*/ 73819 w 604838"/>
                <a:gd name="connsiteY81" fmla="*/ 431006 h 1326356"/>
                <a:gd name="connsiteX82" fmla="*/ 57150 w 604838"/>
                <a:gd name="connsiteY82" fmla="*/ 392906 h 1326356"/>
                <a:gd name="connsiteX83" fmla="*/ 57150 w 604838"/>
                <a:gd name="connsiteY83" fmla="*/ 359569 h 1326356"/>
                <a:gd name="connsiteX84" fmla="*/ 57150 w 604838"/>
                <a:gd name="connsiteY84" fmla="*/ 340519 h 1326356"/>
                <a:gd name="connsiteX85" fmla="*/ 35719 w 604838"/>
                <a:gd name="connsiteY85" fmla="*/ 288131 h 1326356"/>
                <a:gd name="connsiteX86" fmla="*/ 35719 w 604838"/>
                <a:gd name="connsiteY86" fmla="*/ 250031 h 1326356"/>
                <a:gd name="connsiteX87" fmla="*/ 38100 w 604838"/>
                <a:gd name="connsiteY87" fmla="*/ 171450 h 1326356"/>
                <a:gd name="connsiteX88" fmla="*/ 35719 w 604838"/>
                <a:gd name="connsiteY88" fmla="*/ 130969 h 1326356"/>
                <a:gd name="connsiteX89" fmla="*/ 23813 w 604838"/>
                <a:gd name="connsiteY89" fmla="*/ 100012 h 1326356"/>
                <a:gd name="connsiteX90" fmla="*/ 9525 w 604838"/>
                <a:gd name="connsiteY90" fmla="*/ 69056 h 1326356"/>
                <a:gd name="connsiteX91" fmla="*/ 7144 w 604838"/>
                <a:gd name="connsiteY91" fmla="*/ 28575 h 1326356"/>
                <a:gd name="connsiteX92" fmla="*/ 0 w 604838"/>
                <a:gd name="connsiteY92" fmla="*/ 0 h 1326356"/>
                <a:gd name="connsiteX93" fmla="*/ 216694 w 604838"/>
                <a:gd name="connsiteY93" fmla="*/ 2381 h 1326356"/>
                <a:gd name="connsiteX0" fmla="*/ 216694 w 604838"/>
                <a:gd name="connsiteY0" fmla="*/ 2381 h 1326356"/>
                <a:gd name="connsiteX1" fmla="*/ 204788 w 604838"/>
                <a:gd name="connsiteY1" fmla="*/ 59531 h 1326356"/>
                <a:gd name="connsiteX2" fmla="*/ 183357 w 604838"/>
                <a:gd name="connsiteY2" fmla="*/ 78581 h 1326356"/>
                <a:gd name="connsiteX3" fmla="*/ 195263 w 604838"/>
                <a:gd name="connsiteY3" fmla="*/ 138112 h 1326356"/>
                <a:gd name="connsiteX4" fmla="*/ 195263 w 604838"/>
                <a:gd name="connsiteY4" fmla="*/ 183356 h 1326356"/>
                <a:gd name="connsiteX5" fmla="*/ 183357 w 604838"/>
                <a:gd name="connsiteY5" fmla="*/ 219075 h 1326356"/>
                <a:gd name="connsiteX6" fmla="*/ 185738 w 604838"/>
                <a:gd name="connsiteY6" fmla="*/ 240506 h 1326356"/>
                <a:gd name="connsiteX7" fmla="*/ 192882 w 604838"/>
                <a:gd name="connsiteY7" fmla="*/ 271462 h 1326356"/>
                <a:gd name="connsiteX8" fmla="*/ 185738 w 604838"/>
                <a:gd name="connsiteY8" fmla="*/ 288131 h 1326356"/>
                <a:gd name="connsiteX9" fmla="*/ 207169 w 604838"/>
                <a:gd name="connsiteY9" fmla="*/ 338137 h 1326356"/>
                <a:gd name="connsiteX10" fmla="*/ 200025 w 604838"/>
                <a:gd name="connsiteY10" fmla="*/ 361950 h 1326356"/>
                <a:gd name="connsiteX11" fmla="*/ 226219 w 604838"/>
                <a:gd name="connsiteY11" fmla="*/ 402431 h 1326356"/>
                <a:gd name="connsiteX12" fmla="*/ 242888 w 604838"/>
                <a:gd name="connsiteY12" fmla="*/ 433387 h 1326356"/>
                <a:gd name="connsiteX13" fmla="*/ 242888 w 604838"/>
                <a:gd name="connsiteY13" fmla="*/ 464344 h 1326356"/>
                <a:gd name="connsiteX14" fmla="*/ 264319 w 604838"/>
                <a:gd name="connsiteY14" fmla="*/ 507206 h 1326356"/>
                <a:gd name="connsiteX15" fmla="*/ 295275 w 604838"/>
                <a:gd name="connsiteY15" fmla="*/ 561975 h 1326356"/>
                <a:gd name="connsiteX16" fmla="*/ 345282 w 604838"/>
                <a:gd name="connsiteY16" fmla="*/ 633412 h 1326356"/>
                <a:gd name="connsiteX17" fmla="*/ 390525 w 604838"/>
                <a:gd name="connsiteY17" fmla="*/ 669131 h 1326356"/>
                <a:gd name="connsiteX18" fmla="*/ 428625 w 604838"/>
                <a:gd name="connsiteY18" fmla="*/ 683419 h 1326356"/>
                <a:gd name="connsiteX19" fmla="*/ 435769 w 604838"/>
                <a:gd name="connsiteY19" fmla="*/ 704850 h 1326356"/>
                <a:gd name="connsiteX20" fmla="*/ 478632 w 604838"/>
                <a:gd name="connsiteY20" fmla="*/ 762000 h 1326356"/>
                <a:gd name="connsiteX21" fmla="*/ 495300 w 604838"/>
                <a:gd name="connsiteY21" fmla="*/ 778669 h 1326356"/>
                <a:gd name="connsiteX22" fmla="*/ 495300 w 604838"/>
                <a:gd name="connsiteY22" fmla="*/ 807244 h 1326356"/>
                <a:gd name="connsiteX23" fmla="*/ 481013 w 604838"/>
                <a:gd name="connsiteY23" fmla="*/ 826294 h 1326356"/>
                <a:gd name="connsiteX24" fmla="*/ 485775 w 604838"/>
                <a:gd name="connsiteY24" fmla="*/ 883444 h 1326356"/>
                <a:gd name="connsiteX25" fmla="*/ 511970 w 604838"/>
                <a:gd name="connsiteY25" fmla="*/ 914400 h 1326356"/>
                <a:gd name="connsiteX26" fmla="*/ 523875 w 604838"/>
                <a:gd name="connsiteY26" fmla="*/ 931069 h 1326356"/>
                <a:gd name="connsiteX27" fmla="*/ 552450 w 604838"/>
                <a:gd name="connsiteY27" fmla="*/ 969169 h 1326356"/>
                <a:gd name="connsiteX28" fmla="*/ 585788 w 604838"/>
                <a:gd name="connsiteY28" fmla="*/ 1004887 h 1326356"/>
                <a:gd name="connsiteX29" fmla="*/ 583407 w 604838"/>
                <a:gd name="connsiteY29" fmla="*/ 1045369 h 1326356"/>
                <a:gd name="connsiteX30" fmla="*/ 566738 w 604838"/>
                <a:gd name="connsiteY30" fmla="*/ 1069181 h 1326356"/>
                <a:gd name="connsiteX31" fmla="*/ 547688 w 604838"/>
                <a:gd name="connsiteY31" fmla="*/ 1085850 h 1326356"/>
                <a:gd name="connsiteX32" fmla="*/ 550069 w 604838"/>
                <a:gd name="connsiteY32" fmla="*/ 1102519 h 1326356"/>
                <a:gd name="connsiteX33" fmla="*/ 519113 w 604838"/>
                <a:gd name="connsiteY33" fmla="*/ 1097756 h 1326356"/>
                <a:gd name="connsiteX34" fmla="*/ 504825 w 604838"/>
                <a:gd name="connsiteY34" fmla="*/ 1109662 h 1326356"/>
                <a:gd name="connsiteX35" fmla="*/ 521494 w 604838"/>
                <a:gd name="connsiteY35" fmla="*/ 1133475 h 1326356"/>
                <a:gd name="connsiteX36" fmla="*/ 521494 w 604838"/>
                <a:gd name="connsiteY36" fmla="*/ 1133475 h 1326356"/>
                <a:gd name="connsiteX37" fmla="*/ 519113 w 604838"/>
                <a:gd name="connsiteY37" fmla="*/ 1159669 h 1326356"/>
                <a:gd name="connsiteX38" fmla="*/ 533400 w 604838"/>
                <a:gd name="connsiteY38" fmla="*/ 1195387 h 1326356"/>
                <a:gd name="connsiteX39" fmla="*/ 559594 w 604838"/>
                <a:gd name="connsiteY39" fmla="*/ 1204912 h 1326356"/>
                <a:gd name="connsiteX40" fmla="*/ 590550 w 604838"/>
                <a:gd name="connsiteY40" fmla="*/ 1235869 h 1326356"/>
                <a:gd name="connsiteX41" fmla="*/ 604838 w 604838"/>
                <a:gd name="connsiteY41" fmla="*/ 1271587 h 1326356"/>
                <a:gd name="connsiteX42" fmla="*/ 590550 w 604838"/>
                <a:gd name="connsiteY42" fmla="*/ 1307306 h 1326356"/>
                <a:gd name="connsiteX43" fmla="*/ 533400 w 604838"/>
                <a:gd name="connsiteY43" fmla="*/ 1323975 h 1326356"/>
                <a:gd name="connsiteX44" fmla="*/ 476250 w 604838"/>
                <a:gd name="connsiteY44" fmla="*/ 1326356 h 1326356"/>
                <a:gd name="connsiteX45" fmla="*/ 426244 w 604838"/>
                <a:gd name="connsiteY45" fmla="*/ 1316831 h 1326356"/>
                <a:gd name="connsiteX46" fmla="*/ 411957 w 604838"/>
                <a:gd name="connsiteY46" fmla="*/ 1283494 h 1326356"/>
                <a:gd name="connsiteX47" fmla="*/ 407194 w 604838"/>
                <a:gd name="connsiteY47" fmla="*/ 1233487 h 1326356"/>
                <a:gd name="connsiteX48" fmla="*/ 409575 w 604838"/>
                <a:gd name="connsiteY48" fmla="*/ 1195387 h 1326356"/>
                <a:gd name="connsiteX49" fmla="*/ 409575 w 604838"/>
                <a:gd name="connsiteY49" fmla="*/ 1195387 h 1326356"/>
                <a:gd name="connsiteX50" fmla="*/ 388144 w 604838"/>
                <a:gd name="connsiteY50" fmla="*/ 1162050 h 1326356"/>
                <a:gd name="connsiteX51" fmla="*/ 361950 w 604838"/>
                <a:gd name="connsiteY51" fmla="*/ 1157287 h 1326356"/>
                <a:gd name="connsiteX52" fmla="*/ 347663 w 604838"/>
                <a:gd name="connsiteY52" fmla="*/ 1131094 h 1326356"/>
                <a:gd name="connsiteX53" fmla="*/ 376238 w 604838"/>
                <a:gd name="connsiteY53" fmla="*/ 1133475 h 1326356"/>
                <a:gd name="connsiteX54" fmla="*/ 371475 w 604838"/>
                <a:gd name="connsiteY54" fmla="*/ 1109662 h 1326356"/>
                <a:gd name="connsiteX55" fmla="*/ 364332 w 604838"/>
                <a:gd name="connsiteY55" fmla="*/ 1095375 h 1326356"/>
                <a:gd name="connsiteX56" fmla="*/ 354807 w 604838"/>
                <a:gd name="connsiteY56" fmla="*/ 1092994 h 1326356"/>
                <a:gd name="connsiteX57" fmla="*/ 340519 w 604838"/>
                <a:gd name="connsiteY57" fmla="*/ 1109662 h 1326356"/>
                <a:gd name="connsiteX58" fmla="*/ 321469 w 604838"/>
                <a:gd name="connsiteY58" fmla="*/ 1088231 h 1326356"/>
                <a:gd name="connsiteX59" fmla="*/ 300038 w 604838"/>
                <a:gd name="connsiteY59" fmla="*/ 1059656 h 1326356"/>
                <a:gd name="connsiteX60" fmla="*/ 304800 w 604838"/>
                <a:gd name="connsiteY60" fmla="*/ 1040606 h 1326356"/>
                <a:gd name="connsiteX61" fmla="*/ 314325 w 604838"/>
                <a:gd name="connsiteY61" fmla="*/ 1038225 h 1326356"/>
                <a:gd name="connsiteX62" fmla="*/ 333375 w 604838"/>
                <a:gd name="connsiteY62" fmla="*/ 1064419 h 1326356"/>
                <a:gd name="connsiteX63" fmla="*/ 350044 w 604838"/>
                <a:gd name="connsiteY63" fmla="*/ 1071562 h 1326356"/>
                <a:gd name="connsiteX64" fmla="*/ 350044 w 604838"/>
                <a:gd name="connsiteY64" fmla="*/ 1071562 h 1326356"/>
                <a:gd name="connsiteX65" fmla="*/ 345282 w 604838"/>
                <a:gd name="connsiteY65" fmla="*/ 1026319 h 1326356"/>
                <a:gd name="connsiteX66" fmla="*/ 328613 w 604838"/>
                <a:gd name="connsiteY66" fmla="*/ 1014412 h 1326356"/>
                <a:gd name="connsiteX67" fmla="*/ 309563 w 604838"/>
                <a:gd name="connsiteY67" fmla="*/ 1000125 h 1326356"/>
                <a:gd name="connsiteX68" fmla="*/ 309563 w 604838"/>
                <a:gd name="connsiteY68" fmla="*/ 1000125 h 1326356"/>
                <a:gd name="connsiteX69" fmla="*/ 295275 w 604838"/>
                <a:gd name="connsiteY69" fmla="*/ 959644 h 1326356"/>
                <a:gd name="connsiteX70" fmla="*/ 290513 w 604838"/>
                <a:gd name="connsiteY70" fmla="*/ 909637 h 1326356"/>
                <a:gd name="connsiteX71" fmla="*/ 247650 w 604838"/>
                <a:gd name="connsiteY71" fmla="*/ 881062 h 1326356"/>
                <a:gd name="connsiteX72" fmla="*/ 235744 w 604838"/>
                <a:gd name="connsiteY72" fmla="*/ 819150 h 1326356"/>
                <a:gd name="connsiteX73" fmla="*/ 214313 w 604838"/>
                <a:gd name="connsiteY73" fmla="*/ 769144 h 1326356"/>
                <a:gd name="connsiteX74" fmla="*/ 192882 w 604838"/>
                <a:gd name="connsiteY74" fmla="*/ 723900 h 1326356"/>
                <a:gd name="connsiteX75" fmla="*/ 176213 w 604838"/>
                <a:gd name="connsiteY75" fmla="*/ 681037 h 1326356"/>
                <a:gd name="connsiteX76" fmla="*/ 166688 w 604838"/>
                <a:gd name="connsiteY76" fmla="*/ 635794 h 1326356"/>
                <a:gd name="connsiteX77" fmla="*/ 147638 w 604838"/>
                <a:gd name="connsiteY77" fmla="*/ 581025 h 1326356"/>
                <a:gd name="connsiteX78" fmla="*/ 121444 w 604838"/>
                <a:gd name="connsiteY78" fmla="*/ 509587 h 1326356"/>
                <a:gd name="connsiteX79" fmla="*/ 121444 w 604838"/>
                <a:gd name="connsiteY79" fmla="*/ 481012 h 1326356"/>
                <a:gd name="connsiteX80" fmla="*/ 97632 w 604838"/>
                <a:gd name="connsiteY80" fmla="*/ 464344 h 1326356"/>
                <a:gd name="connsiteX81" fmla="*/ 73819 w 604838"/>
                <a:gd name="connsiteY81" fmla="*/ 431006 h 1326356"/>
                <a:gd name="connsiteX82" fmla="*/ 57150 w 604838"/>
                <a:gd name="connsiteY82" fmla="*/ 392906 h 1326356"/>
                <a:gd name="connsiteX83" fmla="*/ 57150 w 604838"/>
                <a:gd name="connsiteY83" fmla="*/ 359569 h 1326356"/>
                <a:gd name="connsiteX84" fmla="*/ 57150 w 604838"/>
                <a:gd name="connsiteY84" fmla="*/ 340519 h 1326356"/>
                <a:gd name="connsiteX85" fmla="*/ 35719 w 604838"/>
                <a:gd name="connsiteY85" fmla="*/ 288131 h 1326356"/>
                <a:gd name="connsiteX86" fmla="*/ 35719 w 604838"/>
                <a:gd name="connsiteY86" fmla="*/ 250031 h 1326356"/>
                <a:gd name="connsiteX87" fmla="*/ 38100 w 604838"/>
                <a:gd name="connsiteY87" fmla="*/ 171450 h 1326356"/>
                <a:gd name="connsiteX88" fmla="*/ 35719 w 604838"/>
                <a:gd name="connsiteY88" fmla="*/ 130969 h 1326356"/>
                <a:gd name="connsiteX89" fmla="*/ 23813 w 604838"/>
                <a:gd name="connsiteY89" fmla="*/ 100012 h 1326356"/>
                <a:gd name="connsiteX90" fmla="*/ 9525 w 604838"/>
                <a:gd name="connsiteY90" fmla="*/ 69056 h 1326356"/>
                <a:gd name="connsiteX91" fmla="*/ 7144 w 604838"/>
                <a:gd name="connsiteY91" fmla="*/ 28575 h 1326356"/>
                <a:gd name="connsiteX92" fmla="*/ 0 w 604838"/>
                <a:gd name="connsiteY92" fmla="*/ 0 h 1326356"/>
                <a:gd name="connsiteX93" fmla="*/ 216694 w 604838"/>
                <a:gd name="connsiteY93" fmla="*/ 2381 h 1326356"/>
                <a:gd name="connsiteX0" fmla="*/ 216694 w 604838"/>
                <a:gd name="connsiteY0" fmla="*/ 2381 h 1326356"/>
                <a:gd name="connsiteX1" fmla="*/ 204788 w 604838"/>
                <a:gd name="connsiteY1" fmla="*/ 59531 h 1326356"/>
                <a:gd name="connsiteX2" fmla="*/ 183357 w 604838"/>
                <a:gd name="connsiteY2" fmla="*/ 78581 h 1326356"/>
                <a:gd name="connsiteX3" fmla="*/ 195263 w 604838"/>
                <a:gd name="connsiteY3" fmla="*/ 138112 h 1326356"/>
                <a:gd name="connsiteX4" fmla="*/ 195263 w 604838"/>
                <a:gd name="connsiteY4" fmla="*/ 183356 h 1326356"/>
                <a:gd name="connsiteX5" fmla="*/ 183357 w 604838"/>
                <a:gd name="connsiteY5" fmla="*/ 219075 h 1326356"/>
                <a:gd name="connsiteX6" fmla="*/ 185738 w 604838"/>
                <a:gd name="connsiteY6" fmla="*/ 240506 h 1326356"/>
                <a:gd name="connsiteX7" fmla="*/ 192882 w 604838"/>
                <a:gd name="connsiteY7" fmla="*/ 271462 h 1326356"/>
                <a:gd name="connsiteX8" fmla="*/ 185738 w 604838"/>
                <a:gd name="connsiteY8" fmla="*/ 288131 h 1326356"/>
                <a:gd name="connsiteX9" fmla="*/ 207169 w 604838"/>
                <a:gd name="connsiteY9" fmla="*/ 338137 h 1326356"/>
                <a:gd name="connsiteX10" fmla="*/ 207169 w 604838"/>
                <a:gd name="connsiteY10" fmla="*/ 366713 h 1326356"/>
                <a:gd name="connsiteX11" fmla="*/ 226219 w 604838"/>
                <a:gd name="connsiteY11" fmla="*/ 402431 h 1326356"/>
                <a:gd name="connsiteX12" fmla="*/ 242888 w 604838"/>
                <a:gd name="connsiteY12" fmla="*/ 433387 h 1326356"/>
                <a:gd name="connsiteX13" fmla="*/ 242888 w 604838"/>
                <a:gd name="connsiteY13" fmla="*/ 464344 h 1326356"/>
                <a:gd name="connsiteX14" fmla="*/ 264319 w 604838"/>
                <a:gd name="connsiteY14" fmla="*/ 507206 h 1326356"/>
                <a:gd name="connsiteX15" fmla="*/ 295275 w 604838"/>
                <a:gd name="connsiteY15" fmla="*/ 561975 h 1326356"/>
                <a:gd name="connsiteX16" fmla="*/ 345282 w 604838"/>
                <a:gd name="connsiteY16" fmla="*/ 633412 h 1326356"/>
                <a:gd name="connsiteX17" fmla="*/ 390525 w 604838"/>
                <a:gd name="connsiteY17" fmla="*/ 669131 h 1326356"/>
                <a:gd name="connsiteX18" fmla="*/ 428625 w 604838"/>
                <a:gd name="connsiteY18" fmla="*/ 683419 h 1326356"/>
                <a:gd name="connsiteX19" fmla="*/ 435769 w 604838"/>
                <a:gd name="connsiteY19" fmla="*/ 704850 h 1326356"/>
                <a:gd name="connsiteX20" fmla="*/ 478632 w 604838"/>
                <a:gd name="connsiteY20" fmla="*/ 762000 h 1326356"/>
                <a:gd name="connsiteX21" fmla="*/ 495300 w 604838"/>
                <a:gd name="connsiteY21" fmla="*/ 778669 h 1326356"/>
                <a:gd name="connsiteX22" fmla="*/ 495300 w 604838"/>
                <a:gd name="connsiteY22" fmla="*/ 807244 h 1326356"/>
                <a:gd name="connsiteX23" fmla="*/ 481013 w 604838"/>
                <a:gd name="connsiteY23" fmla="*/ 826294 h 1326356"/>
                <a:gd name="connsiteX24" fmla="*/ 485775 w 604838"/>
                <a:gd name="connsiteY24" fmla="*/ 883444 h 1326356"/>
                <a:gd name="connsiteX25" fmla="*/ 511970 w 604838"/>
                <a:gd name="connsiteY25" fmla="*/ 914400 h 1326356"/>
                <a:gd name="connsiteX26" fmla="*/ 523875 w 604838"/>
                <a:gd name="connsiteY26" fmla="*/ 931069 h 1326356"/>
                <a:gd name="connsiteX27" fmla="*/ 552450 w 604838"/>
                <a:gd name="connsiteY27" fmla="*/ 969169 h 1326356"/>
                <a:gd name="connsiteX28" fmla="*/ 585788 w 604838"/>
                <a:gd name="connsiteY28" fmla="*/ 1004887 h 1326356"/>
                <a:gd name="connsiteX29" fmla="*/ 583407 w 604838"/>
                <a:gd name="connsiteY29" fmla="*/ 1045369 h 1326356"/>
                <a:gd name="connsiteX30" fmla="*/ 566738 w 604838"/>
                <a:gd name="connsiteY30" fmla="*/ 1069181 h 1326356"/>
                <a:gd name="connsiteX31" fmla="*/ 547688 w 604838"/>
                <a:gd name="connsiteY31" fmla="*/ 1085850 h 1326356"/>
                <a:gd name="connsiteX32" fmla="*/ 550069 w 604838"/>
                <a:gd name="connsiteY32" fmla="*/ 1102519 h 1326356"/>
                <a:gd name="connsiteX33" fmla="*/ 519113 w 604838"/>
                <a:gd name="connsiteY33" fmla="*/ 1097756 h 1326356"/>
                <a:gd name="connsiteX34" fmla="*/ 504825 w 604838"/>
                <a:gd name="connsiteY34" fmla="*/ 1109662 h 1326356"/>
                <a:gd name="connsiteX35" fmla="*/ 521494 w 604838"/>
                <a:gd name="connsiteY35" fmla="*/ 1133475 h 1326356"/>
                <a:gd name="connsiteX36" fmla="*/ 521494 w 604838"/>
                <a:gd name="connsiteY36" fmla="*/ 1133475 h 1326356"/>
                <a:gd name="connsiteX37" fmla="*/ 519113 w 604838"/>
                <a:gd name="connsiteY37" fmla="*/ 1159669 h 1326356"/>
                <a:gd name="connsiteX38" fmla="*/ 533400 w 604838"/>
                <a:gd name="connsiteY38" fmla="*/ 1195387 h 1326356"/>
                <a:gd name="connsiteX39" fmla="*/ 559594 w 604838"/>
                <a:gd name="connsiteY39" fmla="*/ 1204912 h 1326356"/>
                <a:gd name="connsiteX40" fmla="*/ 590550 w 604838"/>
                <a:gd name="connsiteY40" fmla="*/ 1235869 h 1326356"/>
                <a:gd name="connsiteX41" fmla="*/ 604838 w 604838"/>
                <a:gd name="connsiteY41" fmla="*/ 1271587 h 1326356"/>
                <a:gd name="connsiteX42" fmla="*/ 590550 w 604838"/>
                <a:gd name="connsiteY42" fmla="*/ 1307306 h 1326356"/>
                <a:gd name="connsiteX43" fmla="*/ 533400 w 604838"/>
                <a:gd name="connsiteY43" fmla="*/ 1323975 h 1326356"/>
                <a:gd name="connsiteX44" fmla="*/ 476250 w 604838"/>
                <a:gd name="connsiteY44" fmla="*/ 1326356 h 1326356"/>
                <a:gd name="connsiteX45" fmla="*/ 426244 w 604838"/>
                <a:gd name="connsiteY45" fmla="*/ 1316831 h 1326356"/>
                <a:gd name="connsiteX46" fmla="*/ 411957 w 604838"/>
                <a:gd name="connsiteY46" fmla="*/ 1283494 h 1326356"/>
                <a:gd name="connsiteX47" fmla="*/ 407194 w 604838"/>
                <a:gd name="connsiteY47" fmla="*/ 1233487 h 1326356"/>
                <a:gd name="connsiteX48" fmla="*/ 409575 w 604838"/>
                <a:gd name="connsiteY48" fmla="*/ 1195387 h 1326356"/>
                <a:gd name="connsiteX49" fmla="*/ 409575 w 604838"/>
                <a:gd name="connsiteY49" fmla="*/ 1195387 h 1326356"/>
                <a:gd name="connsiteX50" fmla="*/ 388144 w 604838"/>
                <a:gd name="connsiteY50" fmla="*/ 1162050 h 1326356"/>
                <a:gd name="connsiteX51" fmla="*/ 361950 w 604838"/>
                <a:gd name="connsiteY51" fmla="*/ 1157287 h 1326356"/>
                <a:gd name="connsiteX52" fmla="*/ 347663 w 604838"/>
                <a:gd name="connsiteY52" fmla="*/ 1131094 h 1326356"/>
                <a:gd name="connsiteX53" fmla="*/ 376238 w 604838"/>
                <a:gd name="connsiteY53" fmla="*/ 1133475 h 1326356"/>
                <a:gd name="connsiteX54" fmla="*/ 371475 w 604838"/>
                <a:gd name="connsiteY54" fmla="*/ 1109662 h 1326356"/>
                <a:gd name="connsiteX55" fmla="*/ 364332 w 604838"/>
                <a:gd name="connsiteY55" fmla="*/ 1095375 h 1326356"/>
                <a:gd name="connsiteX56" fmla="*/ 354807 w 604838"/>
                <a:gd name="connsiteY56" fmla="*/ 1092994 h 1326356"/>
                <a:gd name="connsiteX57" fmla="*/ 340519 w 604838"/>
                <a:gd name="connsiteY57" fmla="*/ 1109662 h 1326356"/>
                <a:gd name="connsiteX58" fmla="*/ 321469 w 604838"/>
                <a:gd name="connsiteY58" fmla="*/ 1088231 h 1326356"/>
                <a:gd name="connsiteX59" fmla="*/ 300038 w 604838"/>
                <a:gd name="connsiteY59" fmla="*/ 1059656 h 1326356"/>
                <a:gd name="connsiteX60" fmla="*/ 304800 w 604838"/>
                <a:gd name="connsiteY60" fmla="*/ 1040606 h 1326356"/>
                <a:gd name="connsiteX61" fmla="*/ 314325 w 604838"/>
                <a:gd name="connsiteY61" fmla="*/ 1038225 h 1326356"/>
                <a:gd name="connsiteX62" fmla="*/ 333375 w 604838"/>
                <a:gd name="connsiteY62" fmla="*/ 1064419 h 1326356"/>
                <a:gd name="connsiteX63" fmla="*/ 350044 w 604838"/>
                <a:gd name="connsiteY63" fmla="*/ 1071562 h 1326356"/>
                <a:gd name="connsiteX64" fmla="*/ 350044 w 604838"/>
                <a:gd name="connsiteY64" fmla="*/ 1071562 h 1326356"/>
                <a:gd name="connsiteX65" fmla="*/ 345282 w 604838"/>
                <a:gd name="connsiteY65" fmla="*/ 1026319 h 1326356"/>
                <a:gd name="connsiteX66" fmla="*/ 328613 w 604838"/>
                <a:gd name="connsiteY66" fmla="*/ 1014412 h 1326356"/>
                <a:gd name="connsiteX67" fmla="*/ 309563 w 604838"/>
                <a:gd name="connsiteY67" fmla="*/ 1000125 h 1326356"/>
                <a:gd name="connsiteX68" fmla="*/ 309563 w 604838"/>
                <a:gd name="connsiteY68" fmla="*/ 1000125 h 1326356"/>
                <a:gd name="connsiteX69" fmla="*/ 295275 w 604838"/>
                <a:gd name="connsiteY69" fmla="*/ 959644 h 1326356"/>
                <a:gd name="connsiteX70" fmla="*/ 290513 w 604838"/>
                <a:gd name="connsiteY70" fmla="*/ 909637 h 1326356"/>
                <a:gd name="connsiteX71" fmla="*/ 247650 w 604838"/>
                <a:gd name="connsiteY71" fmla="*/ 881062 h 1326356"/>
                <a:gd name="connsiteX72" fmla="*/ 235744 w 604838"/>
                <a:gd name="connsiteY72" fmla="*/ 819150 h 1326356"/>
                <a:gd name="connsiteX73" fmla="*/ 214313 w 604838"/>
                <a:gd name="connsiteY73" fmla="*/ 769144 h 1326356"/>
                <a:gd name="connsiteX74" fmla="*/ 192882 w 604838"/>
                <a:gd name="connsiteY74" fmla="*/ 723900 h 1326356"/>
                <a:gd name="connsiteX75" fmla="*/ 176213 w 604838"/>
                <a:gd name="connsiteY75" fmla="*/ 681037 h 1326356"/>
                <a:gd name="connsiteX76" fmla="*/ 166688 w 604838"/>
                <a:gd name="connsiteY76" fmla="*/ 635794 h 1326356"/>
                <a:gd name="connsiteX77" fmla="*/ 147638 w 604838"/>
                <a:gd name="connsiteY77" fmla="*/ 581025 h 1326356"/>
                <a:gd name="connsiteX78" fmla="*/ 121444 w 604838"/>
                <a:gd name="connsiteY78" fmla="*/ 509587 h 1326356"/>
                <a:gd name="connsiteX79" fmla="*/ 121444 w 604838"/>
                <a:gd name="connsiteY79" fmla="*/ 481012 h 1326356"/>
                <a:gd name="connsiteX80" fmla="*/ 97632 w 604838"/>
                <a:gd name="connsiteY80" fmla="*/ 464344 h 1326356"/>
                <a:gd name="connsiteX81" fmla="*/ 73819 w 604838"/>
                <a:gd name="connsiteY81" fmla="*/ 431006 h 1326356"/>
                <a:gd name="connsiteX82" fmla="*/ 57150 w 604838"/>
                <a:gd name="connsiteY82" fmla="*/ 392906 h 1326356"/>
                <a:gd name="connsiteX83" fmla="*/ 57150 w 604838"/>
                <a:gd name="connsiteY83" fmla="*/ 359569 h 1326356"/>
                <a:gd name="connsiteX84" fmla="*/ 57150 w 604838"/>
                <a:gd name="connsiteY84" fmla="*/ 340519 h 1326356"/>
                <a:gd name="connsiteX85" fmla="*/ 35719 w 604838"/>
                <a:gd name="connsiteY85" fmla="*/ 288131 h 1326356"/>
                <a:gd name="connsiteX86" fmla="*/ 35719 w 604838"/>
                <a:gd name="connsiteY86" fmla="*/ 250031 h 1326356"/>
                <a:gd name="connsiteX87" fmla="*/ 38100 w 604838"/>
                <a:gd name="connsiteY87" fmla="*/ 171450 h 1326356"/>
                <a:gd name="connsiteX88" fmla="*/ 35719 w 604838"/>
                <a:gd name="connsiteY88" fmla="*/ 130969 h 1326356"/>
                <a:gd name="connsiteX89" fmla="*/ 23813 w 604838"/>
                <a:gd name="connsiteY89" fmla="*/ 100012 h 1326356"/>
                <a:gd name="connsiteX90" fmla="*/ 9525 w 604838"/>
                <a:gd name="connsiteY90" fmla="*/ 69056 h 1326356"/>
                <a:gd name="connsiteX91" fmla="*/ 7144 w 604838"/>
                <a:gd name="connsiteY91" fmla="*/ 28575 h 1326356"/>
                <a:gd name="connsiteX92" fmla="*/ 0 w 604838"/>
                <a:gd name="connsiteY92" fmla="*/ 0 h 1326356"/>
                <a:gd name="connsiteX93" fmla="*/ 216694 w 604838"/>
                <a:gd name="connsiteY93" fmla="*/ 2381 h 13263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Lst>
              <a:rect l="l" t="t" r="r" b="b"/>
              <a:pathLst>
                <a:path w="604838" h="1326356">
                  <a:moveTo>
                    <a:pt x="216694" y="2381"/>
                  </a:moveTo>
                  <a:lnTo>
                    <a:pt x="204788" y="59531"/>
                  </a:lnTo>
                  <a:lnTo>
                    <a:pt x="183357" y="78581"/>
                  </a:lnTo>
                  <a:lnTo>
                    <a:pt x="195263" y="138112"/>
                  </a:lnTo>
                  <a:lnTo>
                    <a:pt x="195263" y="183356"/>
                  </a:lnTo>
                  <a:lnTo>
                    <a:pt x="183357" y="219075"/>
                  </a:lnTo>
                  <a:lnTo>
                    <a:pt x="185738" y="240506"/>
                  </a:lnTo>
                  <a:lnTo>
                    <a:pt x="192882" y="271462"/>
                  </a:lnTo>
                  <a:lnTo>
                    <a:pt x="185738" y="288131"/>
                  </a:lnTo>
                  <a:lnTo>
                    <a:pt x="207169" y="338137"/>
                  </a:lnTo>
                  <a:lnTo>
                    <a:pt x="207169" y="366713"/>
                  </a:lnTo>
                  <a:lnTo>
                    <a:pt x="226219" y="402431"/>
                  </a:lnTo>
                  <a:lnTo>
                    <a:pt x="242888" y="433387"/>
                  </a:lnTo>
                  <a:lnTo>
                    <a:pt x="242888" y="464344"/>
                  </a:lnTo>
                  <a:lnTo>
                    <a:pt x="264319" y="507206"/>
                  </a:lnTo>
                  <a:lnTo>
                    <a:pt x="295275" y="561975"/>
                  </a:lnTo>
                  <a:lnTo>
                    <a:pt x="345282" y="633412"/>
                  </a:lnTo>
                  <a:cubicBezTo>
                    <a:pt x="360363" y="645318"/>
                    <a:pt x="376634" y="660796"/>
                    <a:pt x="390525" y="669131"/>
                  </a:cubicBezTo>
                  <a:cubicBezTo>
                    <a:pt x="404416" y="677466"/>
                    <a:pt x="420687" y="677069"/>
                    <a:pt x="428625" y="683419"/>
                  </a:cubicBezTo>
                  <a:lnTo>
                    <a:pt x="435769" y="704850"/>
                  </a:lnTo>
                  <a:lnTo>
                    <a:pt x="478632" y="762000"/>
                  </a:lnTo>
                  <a:lnTo>
                    <a:pt x="495300" y="778669"/>
                  </a:lnTo>
                  <a:lnTo>
                    <a:pt x="495300" y="807244"/>
                  </a:lnTo>
                  <a:lnTo>
                    <a:pt x="481013" y="826294"/>
                  </a:lnTo>
                  <a:lnTo>
                    <a:pt x="485775" y="883444"/>
                  </a:lnTo>
                  <a:lnTo>
                    <a:pt x="511970" y="914400"/>
                  </a:lnTo>
                  <a:lnTo>
                    <a:pt x="523875" y="931069"/>
                  </a:lnTo>
                  <a:lnTo>
                    <a:pt x="552450" y="969169"/>
                  </a:lnTo>
                  <a:lnTo>
                    <a:pt x="585788" y="1004887"/>
                  </a:lnTo>
                  <a:lnTo>
                    <a:pt x="583407" y="1045369"/>
                  </a:lnTo>
                  <a:lnTo>
                    <a:pt x="566738" y="1069181"/>
                  </a:lnTo>
                  <a:cubicBezTo>
                    <a:pt x="560388" y="1074737"/>
                    <a:pt x="550466" y="1080294"/>
                    <a:pt x="547688" y="1085850"/>
                  </a:cubicBezTo>
                  <a:cubicBezTo>
                    <a:pt x="544910" y="1091406"/>
                    <a:pt x="549275" y="1096963"/>
                    <a:pt x="550069" y="1102519"/>
                  </a:cubicBezTo>
                  <a:lnTo>
                    <a:pt x="519113" y="1097756"/>
                  </a:lnTo>
                  <a:lnTo>
                    <a:pt x="504825" y="1109662"/>
                  </a:lnTo>
                  <a:lnTo>
                    <a:pt x="521494" y="1133475"/>
                  </a:lnTo>
                  <a:lnTo>
                    <a:pt x="521494" y="1133475"/>
                  </a:lnTo>
                  <a:lnTo>
                    <a:pt x="519113" y="1159669"/>
                  </a:lnTo>
                  <a:lnTo>
                    <a:pt x="533400" y="1195387"/>
                  </a:lnTo>
                  <a:lnTo>
                    <a:pt x="559594" y="1204912"/>
                  </a:lnTo>
                  <a:lnTo>
                    <a:pt x="590550" y="1235869"/>
                  </a:lnTo>
                  <a:lnTo>
                    <a:pt x="604838" y="1271587"/>
                  </a:lnTo>
                  <a:lnTo>
                    <a:pt x="590550" y="1307306"/>
                  </a:lnTo>
                  <a:lnTo>
                    <a:pt x="533400" y="1323975"/>
                  </a:lnTo>
                  <a:lnTo>
                    <a:pt x="476250" y="1326356"/>
                  </a:lnTo>
                  <a:lnTo>
                    <a:pt x="426244" y="1316831"/>
                  </a:lnTo>
                  <a:lnTo>
                    <a:pt x="411957" y="1283494"/>
                  </a:lnTo>
                  <a:lnTo>
                    <a:pt x="407194" y="1233487"/>
                  </a:lnTo>
                  <a:lnTo>
                    <a:pt x="409575" y="1195387"/>
                  </a:lnTo>
                  <a:lnTo>
                    <a:pt x="409575" y="1195387"/>
                  </a:lnTo>
                  <a:lnTo>
                    <a:pt x="388144" y="1162050"/>
                  </a:lnTo>
                  <a:lnTo>
                    <a:pt x="361950" y="1157287"/>
                  </a:lnTo>
                  <a:lnTo>
                    <a:pt x="347663" y="1131094"/>
                  </a:lnTo>
                  <a:lnTo>
                    <a:pt x="376238" y="1133475"/>
                  </a:lnTo>
                  <a:lnTo>
                    <a:pt x="371475" y="1109662"/>
                  </a:lnTo>
                  <a:lnTo>
                    <a:pt x="364332" y="1095375"/>
                  </a:lnTo>
                  <a:lnTo>
                    <a:pt x="354807" y="1092994"/>
                  </a:lnTo>
                  <a:lnTo>
                    <a:pt x="340519" y="1109662"/>
                  </a:lnTo>
                  <a:lnTo>
                    <a:pt x="321469" y="1088231"/>
                  </a:lnTo>
                  <a:lnTo>
                    <a:pt x="300038" y="1059656"/>
                  </a:lnTo>
                  <a:lnTo>
                    <a:pt x="304800" y="1040606"/>
                  </a:lnTo>
                  <a:lnTo>
                    <a:pt x="314325" y="1038225"/>
                  </a:lnTo>
                  <a:lnTo>
                    <a:pt x="333375" y="1064419"/>
                  </a:lnTo>
                  <a:lnTo>
                    <a:pt x="350044" y="1071562"/>
                  </a:lnTo>
                  <a:lnTo>
                    <a:pt x="350044" y="1071562"/>
                  </a:lnTo>
                  <a:lnTo>
                    <a:pt x="345282" y="1026319"/>
                  </a:lnTo>
                  <a:lnTo>
                    <a:pt x="328613" y="1014412"/>
                  </a:lnTo>
                  <a:lnTo>
                    <a:pt x="309563" y="1000125"/>
                  </a:lnTo>
                  <a:lnTo>
                    <a:pt x="309563" y="1000125"/>
                  </a:lnTo>
                  <a:lnTo>
                    <a:pt x="295275" y="959644"/>
                  </a:lnTo>
                  <a:lnTo>
                    <a:pt x="290513" y="909637"/>
                  </a:lnTo>
                  <a:lnTo>
                    <a:pt x="247650" y="881062"/>
                  </a:lnTo>
                  <a:lnTo>
                    <a:pt x="235744" y="819150"/>
                  </a:lnTo>
                  <a:lnTo>
                    <a:pt x="214313" y="769144"/>
                  </a:lnTo>
                  <a:lnTo>
                    <a:pt x="192882" y="723900"/>
                  </a:lnTo>
                  <a:lnTo>
                    <a:pt x="176213" y="681037"/>
                  </a:lnTo>
                  <a:cubicBezTo>
                    <a:pt x="169863" y="662781"/>
                    <a:pt x="173038" y="654050"/>
                    <a:pt x="166688" y="635794"/>
                  </a:cubicBezTo>
                  <a:lnTo>
                    <a:pt x="147638" y="581025"/>
                  </a:lnTo>
                  <a:lnTo>
                    <a:pt x="121444" y="509587"/>
                  </a:lnTo>
                  <a:lnTo>
                    <a:pt x="121444" y="481012"/>
                  </a:lnTo>
                  <a:lnTo>
                    <a:pt x="97632" y="464344"/>
                  </a:lnTo>
                  <a:lnTo>
                    <a:pt x="73819" y="431006"/>
                  </a:lnTo>
                  <a:lnTo>
                    <a:pt x="57150" y="392906"/>
                  </a:lnTo>
                  <a:lnTo>
                    <a:pt x="57150" y="359569"/>
                  </a:lnTo>
                  <a:lnTo>
                    <a:pt x="57150" y="340519"/>
                  </a:lnTo>
                  <a:lnTo>
                    <a:pt x="35719" y="288131"/>
                  </a:lnTo>
                  <a:lnTo>
                    <a:pt x="35719" y="250031"/>
                  </a:lnTo>
                  <a:cubicBezTo>
                    <a:pt x="36513" y="223837"/>
                    <a:pt x="37306" y="197644"/>
                    <a:pt x="38100" y="171450"/>
                  </a:cubicBezTo>
                  <a:lnTo>
                    <a:pt x="35719" y="130969"/>
                  </a:lnTo>
                  <a:lnTo>
                    <a:pt x="23813" y="100012"/>
                  </a:lnTo>
                  <a:lnTo>
                    <a:pt x="9525" y="69056"/>
                  </a:lnTo>
                  <a:lnTo>
                    <a:pt x="7144" y="28575"/>
                  </a:lnTo>
                  <a:lnTo>
                    <a:pt x="0" y="0"/>
                  </a:lnTo>
                  <a:lnTo>
                    <a:pt x="216694" y="2381"/>
                  </a:lnTo>
                  <a:close/>
                </a:path>
              </a:pathLst>
            </a:custGeom>
            <a:solidFill>
              <a:srgbClr val="00CC00">
                <a:alpha val="30000"/>
              </a:srgb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solidFill>
                  <a:prstClr val="white"/>
                </a:solidFill>
              </a:endParaRPr>
            </a:p>
          </p:txBody>
        </p:sp>
        <p:sp>
          <p:nvSpPr>
            <p:cNvPr id="28" name="Freeform 27"/>
            <p:cNvSpPr/>
            <p:nvPr/>
          </p:nvSpPr>
          <p:spPr>
            <a:xfrm>
              <a:off x="6982501" y="1289973"/>
              <a:ext cx="186452" cy="98583"/>
            </a:xfrm>
            <a:custGeom>
              <a:avLst/>
              <a:gdLst>
                <a:gd name="connsiteX0" fmla="*/ 207169 w 207169"/>
                <a:gd name="connsiteY0" fmla="*/ 0 h 109537"/>
                <a:gd name="connsiteX1" fmla="*/ 161925 w 207169"/>
                <a:gd name="connsiteY1" fmla="*/ 42862 h 109537"/>
                <a:gd name="connsiteX2" fmla="*/ 123825 w 207169"/>
                <a:gd name="connsiteY2" fmla="*/ 42862 h 109537"/>
                <a:gd name="connsiteX3" fmla="*/ 66675 w 207169"/>
                <a:gd name="connsiteY3" fmla="*/ 42862 h 109537"/>
                <a:gd name="connsiteX4" fmla="*/ 0 w 207169"/>
                <a:gd name="connsiteY4" fmla="*/ 47625 h 109537"/>
                <a:gd name="connsiteX5" fmla="*/ 109538 w 207169"/>
                <a:gd name="connsiteY5" fmla="*/ 66675 h 109537"/>
                <a:gd name="connsiteX6" fmla="*/ 133350 w 207169"/>
                <a:gd name="connsiteY6" fmla="*/ 64294 h 109537"/>
                <a:gd name="connsiteX7" fmla="*/ 116682 w 207169"/>
                <a:gd name="connsiteY7" fmla="*/ 97631 h 109537"/>
                <a:gd name="connsiteX8" fmla="*/ 157163 w 207169"/>
                <a:gd name="connsiteY8" fmla="*/ 80962 h 109537"/>
                <a:gd name="connsiteX9" fmla="*/ 161925 w 207169"/>
                <a:gd name="connsiteY9" fmla="*/ 109537 h 109537"/>
                <a:gd name="connsiteX10" fmla="*/ 188119 w 207169"/>
                <a:gd name="connsiteY10" fmla="*/ 78581 h 109537"/>
                <a:gd name="connsiteX11" fmla="*/ 207169 w 207169"/>
                <a:gd name="connsiteY11" fmla="*/ 0 h 109537"/>
                <a:gd name="connsiteX0" fmla="*/ 207169 w 207169"/>
                <a:gd name="connsiteY0" fmla="*/ 0 h 109537"/>
                <a:gd name="connsiteX1" fmla="*/ 161925 w 207169"/>
                <a:gd name="connsiteY1" fmla="*/ 42862 h 109537"/>
                <a:gd name="connsiteX2" fmla="*/ 123825 w 207169"/>
                <a:gd name="connsiteY2" fmla="*/ 42862 h 109537"/>
                <a:gd name="connsiteX3" fmla="*/ 66675 w 207169"/>
                <a:gd name="connsiteY3" fmla="*/ 42862 h 109537"/>
                <a:gd name="connsiteX4" fmla="*/ 0 w 207169"/>
                <a:gd name="connsiteY4" fmla="*/ 47625 h 109537"/>
                <a:gd name="connsiteX5" fmla="*/ 109538 w 207169"/>
                <a:gd name="connsiteY5" fmla="*/ 66675 h 109537"/>
                <a:gd name="connsiteX6" fmla="*/ 133350 w 207169"/>
                <a:gd name="connsiteY6" fmla="*/ 64294 h 109537"/>
                <a:gd name="connsiteX7" fmla="*/ 104775 w 207169"/>
                <a:gd name="connsiteY7" fmla="*/ 100012 h 109537"/>
                <a:gd name="connsiteX8" fmla="*/ 157163 w 207169"/>
                <a:gd name="connsiteY8" fmla="*/ 80962 h 109537"/>
                <a:gd name="connsiteX9" fmla="*/ 161925 w 207169"/>
                <a:gd name="connsiteY9" fmla="*/ 109537 h 109537"/>
                <a:gd name="connsiteX10" fmla="*/ 188119 w 207169"/>
                <a:gd name="connsiteY10" fmla="*/ 78581 h 109537"/>
                <a:gd name="connsiteX11" fmla="*/ 207169 w 207169"/>
                <a:gd name="connsiteY11" fmla="*/ 0 h 109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7169" h="109537">
                  <a:moveTo>
                    <a:pt x="207169" y="0"/>
                  </a:moveTo>
                  <a:lnTo>
                    <a:pt x="161925" y="42862"/>
                  </a:lnTo>
                  <a:lnTo>
                    <a:pt x="123825" y="42862"/>
                  </a:lnTo>
                  <a:lnTo>
                    <a:pt x="66675" y="42862"/>
                  </a:lnTo>
                  <a:lnTo>
                    <a:pt x="0" y="47625"/>
                  </a:lnTo>
                  <a:lnTo>
                    <a:pt x="109538" y="66675"/>
                  </a:lnTo>
                  <a:lnTo>
                    <a:pt x="133350" y="64294"/>
                  </a:lnTo>
                  <a:lnTo>
                    <a:pt x="104775" y="100012"/>
                  </a:lnTo>
                  <a:lnTo>
                    <a:pt x="157163" y="80962"/>
                  </a:lnTo>
                  <a:lnTo>
                    <a:pt x="161925" y="109537"/>
                  </a:lnTo>
                  <a:lnTo>
                    <a:pt x="188119" y="78581"/>
                  </a:lnTo>
                  <a:lnTo>
                    <a:pt x="207169" y="0"/>
                  </a:lnTo>
                  <a:close/>
                </a:path>
              </a:pathLst>
            </a:custGeom>
            <a:solidFill>
              <a:srgbClr val="FFFF99">
                <a:alpha val="60000"/>
              </a:srgbClr>
            </a:solidFill>
            <a:ln w="3175">
              <a:solidFill>
                <a:srgbClr val="CC990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solidFill>
                  <a:prstClr val="white"/>
                </a:solidFill>
              </a:endParaRPr>
            </a:p>
          </p:txBody>
        </p:sp>
        <p:sp>
          <p:nvSpPr>
            <p:cNvPr id="29" name="Freeform 28"/>
            <p:cNvSpPr/>
            <p:nvPr/>
          </p:nvSpPr>
          <p:spPr>
            <a:xfrm>
              <a:off x="5615188" y="1264255"/>
              <a:ext cx="315040" cy="94298"/>
            </a:xfrm>
            <a:custGeom>
              <a:avLst/>
              <a:gdLst>
                <a:gd name="connsiteX0" fmla="*/ 350044 w 350044"/>
                <a:gd name="connsiteY0" fmla="*/ 102394 h 104775"/>
                <a:gd name="connsiteX1" fmla="*/ 280987 w 350044"/>
                <a:gd name="connsiteY1" fmla="*/ 42862 h 104775"/>
                <a:gd name="connsiteX2" fmla="*/ 209550 w 350044"/>
                <a:gd name="connsiteY2" fmla="*/ 35719 h 104775"/>
                <a:gd name="connsiteX3" fmla="*/ 157162 w 350044"/>
                <a:gd name="connsiteY3" fmla="*/ 21431 h 104775"/>
                <a:gd name="connsiteX4" fmla="*/ 92869 w 350044"/>
                <a:gd name="connsiteY4" fmla="*/ 14287 h 104775"/>
                <a:gd name="connsiteX5" fmla="*/ 30956 w 350044"/>
                <a:gd name="connsiteY5" fmla="*/ 0 h 104775"/>
                <a:gd name="connsiteX6" fmla="*/ 0 w 350044"/>
                <a:gd name="connsiteY6" fmla="*/ 7144 h 104775"/>
                <a:gd name="connsiteX7" fmla="*/ 23812 w 350044"/>
                <a:gd name="connsiteY7" fmla="*/ 38100 h 104775"/>
                <a:gd name="connsiteX8" fmla="*/ 83344 w 350044"/>
                <a:gd name="connsiteY8" fmla="*/ 45244 h 104775"/>
                <a:gd name="connsiteX9" fmla="*/ 145256 w 350044"/>
                <a:gd name="connsiteY9" fmla="*/ 54769 h 104775"/>
                <a:gd name="connsiteX10" fmla="*/ 190500 w 350044"/>
                <a:gd name="connsiteY10" fmla="*/ 59531 h 104775"/>
                <a:gd name="connsiteX11" fmla="*/ 245269 w 350044"/>
                <a:gd name="connsiteY11" fmla="*/ 76200 h 104775"/>
                <a:gd name="connsiteX12" fmla="*/ 290512 w 350044"/>
                <a:gd name="connsiteY12" fmla="*/ 104775 h 104775"/>
                <a:gd name="connsiteX13" fmla="*/ 350044 w 350044"/>
                <a:gd name="connsiteY13" fmla="*/ 102394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50044" h="104775">
                  <a:moveTo>
                    <a:pt x="350044" y="102394"/>
                  </a:moveTo>
                  <a:lnTo>
                    <a:pt x="280987" y="42862"/>
                  </a:lnTo>
                  <a:lnTo>
                    <a:pt x="209550" y="35719"/>
                  </a:lnTo>
                  <a:lnTo>
                    <a:pt x="157162" y="21431"/>
                  </a:lnTo>
                  <a:lnTo>
                    <a:pt x="92869" y="14287"/>
                  </a:lnTo>
                  <a:lnTo>
                    <a:pt x="30956" y="0"/>
                  </a:lnTo>
                  <a:lnTo>
                    <a:pt x="0" y="7144"/>
                  </a:lnTo>
                  <a:lnTo>
                    <a:pt x="23812" y="38100"/>
                  </a:lnTo>
                  <a:lnTo>
                    <a:pt x="83344" y="45244"/>
                  </a:lnTo>
                  <a:lnTo>
                    <a:pt x="145256" y="54769"/>
                  </a:lnTo>
                  <a:lnTo>
                    <a:pt x="190500" y="59531"/>
                  </a:lnTo>
                  <a:lnTo>
                    <a:pt x="245269" y="76200"/>
                  </a:lnTo>
                  <a:lnTo>
                    <a:pt x="290512" y="104775"/>
                  </a:lnTo>
                  <a:lnTo>
                    <a:pt x="350044" y="102394"/>
                  </a:lnTo>
                  <a:close/>
                </a:path>
              </a:pathLst>
            </a:custGeom>
            <a:solidFill>
              <a:srgbClr val="FFFF99">
                <a:alpha val="60000"/>
              </a:srgbClr>
            </a:solidFill>
            <a:ln w="3175">
              <a:solidFill>
                <a:srgbClr val="CC990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solidFill>
                  <a:prstClr val="white"/>
                </a:solidFill>
              </a:endParaRPr>
            </a:p>
          </p:txBody>
        </p:sp>
        <p:sp>
          <p:nvSpPr>
            <p:cNvPr id="30" name="Freeform 29"/>
            <p:cNvSpPr/>
            <p:nvPr/>
          </p:nvSpPr>
          <p:spPr>
            <a:xfrm>
              <a:off x="5180134" y="1127095"/>
              <a:ext cx="407194" cy="169307"/>
            </a:xfrm>
            <a:custGeom>
              <a:avLst/>
              <a:gdLst>
                <a:gd name="connsiteX0" fmla="*/ 452438 w 452438"/>
                <a:gd name="connsiteY0" fmla="*/ 147637 h 188119"/>
                <a:gd name="connsiteX1" fmla="*/ 385763 w 452438"/>
                <a:gd name="connsiteY1" fmla="*/ 140494 h 188119"/>
                <a:gd name="connsiteX2" fmla="*/ 297656 w 452438"/>
                <a:gd name="connsiteY2" fmla="*/ 150019 h 188119"/>
                <a:gd name="connsiteX3" fmla="*/ 219075 w 452438"/>
                <a:gd name="connsiteY3" fmla="*/ 152400 h 188119"/>
                <a:gd name="connsiteX4" fmla="*/ 145256 w 452438"/>
                <a:gd name="connsiteY4" fmla="*/ 130969 h 188119"/>
                <a:gd name="connsiteX5" fmla="*/ 90488 w 452438"/>
                <a:gd name="connsiteY5" fmla="*/ 109537 h 188119"/>
                <a:gd name="connsiteX6" fmla="*/ 59531 w 452438"/>
                <a:gd name="connsiteY6" fmla="*/ 57150 h 188119"/>
                <a:gd name="connsiteX7" fmla="*/ 40481 w 452438"/>
                <a:gd name="connsiteY7" fmla="*/ 11906 h 188119"/>
                <a:gd name="connsiteX8" fmla="*/ 21431 w 452438"/>
                <a:gd name="connsiteY8" fmla="*/ 0 h 188119"/>
                <a:gd name="connsiteX9" fmla="*/ 0 w 452438"/>
                <a:gd name="connsiteY9" fmla="*/ 21431 h 188119"/>
                <a:gd name="connsiteX10" fmla="*/ 28575 w 452438"/>
                <a:gd name="connsiteY10" fmla="*/ 78581 h 188119"/>
                <a:gd name="connsiteX11" fmla="*/ 71438 w 452438"/>
                <a:gd name="connsiteY11" fmla="*/ 152400 h 188119"/>
                <a:gd name="connsiteX12" fmla="*/ 145256 w 452438"/>
                <a:gd name="connsiteY12" fmla="*/ 185737 h 188119"/>
                <a:gd name="connsiteX13" fmla="*/ 171450 w 452438"/>
                <a:gd name="connsiteY13" fmla="*/ 185737 h 188119"/>
                <a:gd name="connsiteX14" fmla="*/ 245269 w 452438"/>
                <a:gd name="connsiteY14" fmla="*/ 188119 h 188119"/>
                <a:gd name="connsiteX15" fmla="*/ 269081 w 452438"/>
                <a:gd name="connsiteY15" fmla="*/ 188119 h 188119"/>
                <a:gd name="connsiteX16" fmla="*/ 378619 w 452438"/>
                <a:gd name="connsiteY16" fmla="*/ 176212 h 188119"/>
                <a:gd name="connsiteX17" fmla="*/ 452438 w 452438"/>
                <a:gd name="connsiteY17" fmla="*/ 147637 h 188119"/>
                <a:gd name="connsiteX0" fmla="*/ 452438 w 452438"/>
                <a:gd name="connsiteY0" fmla="*/ 147637 h 188119"/>
                <a:gd name="connsiteX1" fmla="*/ 433388 w 452438"/>
                <a:gd name="connsiteY1" fmla="*/ 133350 h 188119"/>
                <a:gd name="connsiteX2" fmla="*/ 385763 w 452438"/>
                <a:gd name="connsiteY2" fmla="*/ 140494 h 188119"/>
                <a:gd name="connsiteX3" fmla="*/ 297656 w 452438"/>
                <a:gd name="connsiteY3" fmla="*/ 150019 h 188119"/>
                <a:gd name="connsiteX4" fmla="*/ 219075 w 452438"/>
                <a:gd name="connsiteY4" fmla="*/ 152400 h 188119"/>
                <a:gd name="connsiteX5" fmla="*/ 145256 w 452438"/>
                <a:gd name="connsiteY5" fmla="*/ 130969 h 188119"/>
                <a:gd name="connsiteX6" fmla="*/ 90488 w 452438"/>
                <a:gd name="connsiteY6" fmla="*/ 109537 h 188119"/>
                <a:gd name="connsiteX7" fmla="*/ 59531 w 452438"/>
                <a:gd name="connsiteY7" fmla="*/ 57150 h 188119"/>
                <a:gd name="connsiteX8" fmla="*/ 40481 w 452438"/>
                <a:gd name="connsiteY8" fmla="*/ 11906 h 188119"/>
                <a:gd name="connsiteX9" fmla="*/ 21431 w 452438"/>
                <a:gd name="connsiteY9" fmla="*/ 0 h 188119"/>
                <a:gd name="connsiteX10" fmla="*/ 0 w 452438"/>
                <a:gd name="connsiteY10" fmla="*/ 21431 h 188119"/>
                <a:gd name="connsiteX11" fmla="*/ 28575 w 452438"/>
                <a:gd name="connsiteY11" fmla="*/ 78581 h 188119"/>
                <a:gd name="connsiteX12" fmla="*/ 71438 w 452438"/>
                <a:gd name="connsiteY12" fmla="*/ 152400 h 188119"/>
                <a:gd name="connsiteX13" fmla="*/ 145256 w 452438"/>
                <a:gd name="connsiteY13" fmla="*/ 185737 h 188119"/>
                <a:gd name="connsiteX14" fmla="*/ 171450 w 452438"/>
                <a:gd name="connsiteY14" fmla="*/ 185737 h 188119"/>
                <a:gd name="connsiteX15" fmla="*/ 245269 w 452438"/>
                <a:gd name="connsiteY15" fmla="*/ 188119 h 188119"/>
                <a:gd name="connsiteX16" fmla="*/ 269081 w 452438"/>
                <a:gd name="connsiteY16" fmla="*/ 188119 h 188119"/>
                <a:gd name="connsiteX17" fmla="*/ 378619 w 452438"/>
                <a:gd name="connsiteY17" fmla="*/ 176212 h 188119"/>
                <a:gd name="connsiteX18" fmla="*/ 452438 w 452438"/>
                <a:gd name="connsiteY18" fmla="*/ 147637 h 188119"/>
                <a:gd name="connsiteX0" fmla="*/ 452438 w 452438"/>
                <a:gd name="connsiteY0" fmla="*/ 147637 h 188119"/>
                <a:gd name="connsiteX1" fmla="*/ 433388 w 452438"/>
                <a:gd name="connsiteY1" fmla="*/ 133350 h 188119"/>
                <a:gd name="connsiteX2" fmla="*/ 385763 w 452438"/>
                <a:gd name="connsiteY2" fmla="*/ 140494 h 188119"/>
                <a:gd name="connsiteX3" fmla="*/ 297656 w 452438"/>
                <a:gd name="connsiteY3" fmla="*/ 150019 h 188119"/>
                <a:gd name="connsiteX4" fmla="*/ 219075 w 452438"/>
                <a:gd name="connsiteY4" fmla="*/ 152400 h 188119"/>
                <a:gd name="connsiteX5" fmla="*/ 145256 w 452438"/>
                <a:gd name="connsiteY5" fmla="*/ 130969 h 188119"/>
                <a:gd name="connsiteX6" fmla="*/ 90488 w 452438"/>
                <a:gd name="connsiteY6" fmla="*/ 109537 h 188119"/>
                <a:gd name="connsiteX7" fmla="*/ 59531 w 452438"/>
                <a:gd name="connsiteY7" fmla="*/ 57150 h 188119"/>
                <a:gd name="connsiteX8" fmla="*/ 40481 w 452438"/>
                <a:gd name="connsiteY8" fmla="*/ 11906 h 188119"/>
                <a:gd name="connsiteX9" fmla="*/ 21431 w 452438"/>
                <a:gd name="connsiteY9" fmla="*/ 0 h 188119"/>
                <a:gd name="connsiteX10" fmla="*/ 0 w 452438"/>
                <a:gd name="connsiteY10" fmla="*/ 21431 h 188119"/>
                <a:gd name="connsiteX11" fmla="*/ 28575 w 452438"/>
                <a:gd name="connsiteY11" fmla="*/ 78581 h 188119"/>
                <a:gd name="connsiteX12" fmla="*/ 71438 w 452438"/>
                <a:gd name="connsiteY12" fmla="*/ 152400 h 188119"/>
                <a:gd name="connsiteX13" fmla="*/ 145256 w 452438"/>
                <a:gd name="connsiteY13" fmla="*/ 185737 h 188119"/>
                <a:gd name="connsiteX14" fmla="*/ 171450 w 452438"/>
                <a:gd name="connsiteY14" fmla="*/ 185737 h 188119"/>
                <a:gd name="connsiteX15" fmla="*/ 245269 w 452438"/>
                <a:gd name="connsiteY15" fmla="*/ 188119 h 188119"/>
                <a:gd name="connsiteX16" fmla="*/ 269081 w 452438"/>
                <a:gd name="connsiteY16" fmla="*/ 188119 h 188119"/>
                <a:gd name="connsiteX17" fmla="*/ 378619 w 452438"/>
                <a:gd name="connsiteY17" fmla="*/ 176212 h 188119"/>
                <a:gd name="connsiteX18" fmla="*/ 450056 w 452438"/>
                <a:gd name="connsiteY18" fmla="*/ 161925 h 188119"/>
                <a:gd name="connsiteX19" fmla="*/ 452438 w 452438"/>
                <a:gd name="connsiteY19" fmla="*/ 147637 h 188119"/>
                <a:gd name="connsiteX0" fmla="*/ 452438 w 452438"/>
                <a:gd name="connsiteY0" fmla="*/ 147637 h 188119"/>
                <a:gd name="connsiteX1" fmla="*/ 433388 w 452438"/>
                <a:gd name="connsiteY1" fmla="*/ 133350 h 188119"/>
                <a:gd name="connsiteX2" fmla="*/ 385763 w 452438"/>
                <a:gd name="connsiteY2" fmla="*/ 140494 h 188119"/>
                <a:gd name="connsiteX3" fmla="*/ 297656 w 452438"/>
                <a:gd name="connsiteY3" fmla="*/ 150019 h 188119"/>
                <a:gd name="connsiteX4" fmla="*/ 219075 w 452438"/>
                <a:gd name="connsiteY4" fmla="*/ 152400 h 188119"/>
                <a:gd name="connsiteX5" fmla="*/ 145256 w 452438"/>
                <a:gd name="connsiteY5" fmla="*/ 130969 h 188119"/>
                <a:gd name="connsiteX6" fmla="*/ 90488 w 452438"/>
                <a:gd name="connsiteY6" fmla="*/ 109537 h 188119"/>
                <a:gd name="connsiteX7" fmla="*/ 59531 w 452438"/>
                <a:gd name="connsiteY7" fmla="*/ 57150 h 188119"/>
                <a:gd name="connsiteX8" fmla="*/ 40481 w 452438"/>
                <a:gd name="connsiteY8" fmla="*/ 11906 h 188119"/>
                <a:gd name="connsiteX9" fmla="*/ 21431 w 452438"/>
                <a:gd name="connsiteY9" fmla="*/ 0 h 188119"/>
                <a:gd name="connsiteX10" fmla="*/ 0 w 452438"/>
                <a:gd name="connsiteY10" fmla="*/ 21431 h 188119"/>
                <a:gd name="connsiteX11" fmla="*/ 28575 w 452438"/>
                <a:gd name="connsiteY11" fmla="*/ 78581 h 188119"/>
                <a:gd name="connsiteX12" fmla="*/ 71438 w 452438"/>
                <a:gd name="connsiteY12" fmla="*/ 152400 h 188119"/>
                <a:gd name="connsiteX13" fmla="*/ 145256 w 452438"/>
                <a:gd name="connsiteY13" fmla="*/ 185737 h 188119"/>
                <a:gd name="connsiteX14" fmla="*/ 171450 w 452438"/>
                <a:gd name="connsiteY14" fmla="*/ 185737 h 188119"/>
                <a:gd name="connsiteX15" fmla="*/ 245269 w 452438"/>
                <a:gd name="connsiteY15" fmla="*/ 188119 h 188119"/>
                <a:gd name="connsiteX16" fmla="*/ 304800 w 452438"/>
                <a:gd name="connsiteY16" fmla="*/ 188119 h 188119"/>
                <a:gd name="connsiteX17" fmla="*/ 378619 w 452438"/>
                <a:gd name="connsiteY17" fmla="*/ 176212 h 188119"/>
                <a:gd name="connsiteX18" fmla="*/ 450056 w 452438"/>
                <a:gd name="connsiteY18" fmla="*/ 161925 h 188119"/>
                <a:gd name="connsiteX19" fmla="*/ 452438 w 452438"/>
                <a:gd name="connsiteY19" fmla="*/ 147637 h 188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52438" h="188119">
                  <a:moveTo>
                    <a:pt x="452438" y="147637"/>
                  </a:moveTo>
                  <a:cubicBezTo>
                    <a:pt x="440532" y="146050"/>
                    <a:pt x="445294" y="134937"/>
                    <a:pt x="433388" y="133350"/>
                  </a:cubicBezTo>
                  <a:lnTo>
                    <a:pt x="385763" y="140494"/>
                  </a:lnTo>
                  <a:lnTo>
                    <a:pt x="297656" y="150019"/>
                  </a:lnTo>
                  <a:lnTo>
                    <a:pt x="219075" y="152400"/>
                  </a:lnTo>
                  <a:lnTo>
                    <a:pt x="145256" y="130969"/>
                  </a:lnTo>
                  <a:lnTo>
                    <a:pt x="90488" y="109537"/>
                  </a:lnTo>
                  <a:lnTo>
                    <a:pt x="59531" y="57150"/>
                  </a:lnTo>
                  <a:lnTo>
                    <a:pt x="40481" y="11906"/>
                  </a:lnTo>
                  <a:lnTo>
                    <a:pt x="21431" y="0"/>
                  </a:lnTo>
                  <a:lnTo>
                    <a:pt x="0" y="21431"/>
                  </a:lnTo>
                  <a:lnTo>
                    <a:pt x="28575" y="78581"/>
                  </a:lnTo>
                  <a:lnTo>
                    <a:pt x="71438" y="152400"/>
                  </a:lnTo>
                  <a:lnTo>
                    <a:pt x="145256" y="185737"/>
                  </a:lnTo>
                  <a:lnTo>
                    <a:pt x="171450" y="185737"/>
                  </a:lnTo>
                  <a:lnTo>
                    <a:pt x="245269" y="188119"/>
                  </a:lnTo>
                  <a:lnTo>
                    <a:pt x="304800" y="188119"/>
                  </a:lnTo>
                  <a:lnTo>
                    <a:pt x="378619" y="176212"/>
                  </a:lnTo>
                  <a:cubicBezTo>
                    <a:pt x="395288" y="169862"/>
                    <a:pt x="433387" y="168275"/>
                    <a:pt x="450056" y="161925"/>
                  </a:cubicBezTo>
                  <a:lnTo>
                    <a:pt x="452438" y="147637"/>
                  </a:lnTo>
                  <a:close/>
                </a:path>
              </a:pathLst>
            </a:custGeom>
            <a:solidFill>
              <a:srgbClr val="FFFF99">
                <a:alpha val="60000"/>
              </a:srgbClr>
            </a:solidFill>
            <a:ln w="3175">
              <a:solidFill>
                <a:srgbClr val="CC990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solidFill>
                  <a:prstClr val="white"/>
                </a:solidFill>
              </a:endParaRPr>
            </a:p>
          </p:txBody>
        </p:sp>
        <p:sp>
          <p:nvSpPr>
            <p:cNvPr id="31" name="Freeform 30"/>
            <p:cNvSpPr/>
            <p:nvPr/>
          </p:nvSpPr>
          <p:spPr>
            <a:xfrm>
              <a:off x="5111554" y="1015653"/>
              <a:ext cx="75009" cy="87868"/>
            </a:xfrm>
            <a:custGeom>
              <a:avLst/>
              <a:gdLst>
                <a:gd name="connsiteX0" fmla="*/ 97631 w 97631"/>
                <a:gd name="connsiteY0" fmla="*/ 80962 h 80962"/>
                <a:gd name="connsiteX1" fmla="*/ 66675 w 97631"/>
                <a:gd name="connsiteY1" fmla="*/ 30956 h 80962"/>
                <a:gd name="connsiteX2" fmla="*/ 47625 w 97631"/>
                <a:gd name="connsiteY2" fmla="*/ 7144 h 80962"/>
                <a:gd name="connsiteX3" fmla="*/ 11906 w 97631"/>
                <a:gd name="connsiteY3" fmla="*/ 0 h 80962"/>
                <a:gd name="connsiteX4" fmla="*/ 0 w 97631"/>
                <a:gd name="connsiteY4" fmla="*/ 19050 h 80962"/>
                <a:gd name="connsiteX5" fmla="*/ 26194 w 97631"/>
                <a:gd name="connsiteY5" fmla="*/ 38100 h 80962"/>
                <a:gd name="connsiteX6" fmla="*/ 97631 w 97631"/>
                <a:gd name="connsiteY6" fmla="*/ 80962 h 80962"/>
                <a:gd name="connsiteX0" fmla="*/ 97631 w 97631"/>
                <a:gd name="connsiteY0" fmla="*/ 80962 h 80962"/>
                <a:gd name="connsiteX1" fmla="*/ 66675 w 97631"/>
                <a:gd name="connsiteY1" fmla="*/ 30956 h 80962"/>
                <a:gd name="connsiteX2" fmla="*/ 47625 w 97631"/>
                <a:gd name="connsiteY2" fmla="*/ 7144 h 80962"/>
                <a:gd name="connsiteX3" fmla="*/ 11906 w 97631"/>
                <a:gd name="connsiteY3" fmla="*/ 0 h 80962"/>
                <a:gd name="connsiteX4" fmla="*/ 0 w 97631"/>
                <a:gd name="connsiteY4" fmla="*/ 19050 h 80962"/>
                <a:gd name="connsiteX5" fmla="*/ 26194 w 97631"/>
                <a:gd name="connsiteY5" fmla="*/ 38100 h 80962"/>
                <a:gd name="connsiteX6" fmla="*/ 47625 w 97631"/>
                <a:gd name="connsiteY6" fmla="*/ 76200 h 80962"/>
                <a:gd name="connsiteX7" fmla="*/ 97631 w 97631"/>
                <a:gd name="connsiteY7" fmla="*/ 80962 h 80962"/>
                <a:gd name="connsiteX0" fmla="*/ 97631 w 97631"/>
                <a:gd name="connsiteY0" fmla="*/ 80962 h 97631"/>
                <a:gd name="connsiteX1" fmla="*/ 66675 w 97631"/>
                <a:gd name="connsiteY1" fmla="*/ 30956 h 97631"/>
                <a:gd name="connsiteX2" fmla="*/ 47625 w 97631"/>
                <a:gd name="connsiteY2" fmla="*/ 7144 h 97631"/>
                <a:gd name="connsiteX3" fmla="*/ 11906 w 97631"/>
                <a:gd name="connsiteY3" fmla="*/ 0 h 97631"/>
                <a:gd name="connsiteX4" fmla="*/ 0 w 97631"/>
                <a:gd name="connsiteY4" fmla="*/ 19050 h 97631"/>
                <a:gd name="connsiteX5" fmla="*/ 26194 w 97631"/>
                <a:gd name="connsiteY5" fmla="*/ 38100 h 97631"/>
                <a:gd name="connsiteX6" fmla="*/ 47625 w 97631"/>
                <a:gd name="connsiteY6" fmla="*/ 76200 h 97631"/>
                <a:gd name="connsiteX7" fmla="*/ 61913 w 97631"/>
                <a:gd name="connsiteY7" fmla="*/ 97631 h 97631"/>
                <a:gd name="connsiteX8" fmla="*/ 97631 w 97631"/>
                <a:gd name="connsiteY8" fmla="*/ 80962 h 97631"/>
                <a:gd name="connsiteX0" fmla="*/ 83343 w 83343"/>
                <a:gd name="connsiteY0" fmla="*/ 80962 h 97631"/>
                <a:gd name="connsiteX1" fmla="*/ 66675 w 83343"/>
                <a:gd name="connsiteY1" fmla="*/ 30956 h 97631"/>
                <a:gd name="connsiteX2" fmla="*/ 47625 w 83343"/>
                <a:gd name="connsiteY2" fmla="*/ 7144 h 97631"/>
                <a:gd name="connsiteX3" fmla="*/ 11906 w 83343"/>
                <a:gd name="connsiteY3" fmla="*/ 0 h 97631"/>
                <a:gd name="connsiteX4" fmla="*/ 0 w 83343"/>
                <a:gd name="connsiteY4" fmla="*/ 19050 h 97631"/>
                <a:gd name="connsiteX5" fmla="*/ 26194 w 83343"/>
                <a:gd name="connsiteY5" fmla="*/ 38100 h 97631"/>
                <a:gd name="connsiteX6" fmla="*/ 47625 w 83343"/>
                <a:gd name="connsiteY6" fmla="*/ 76200 h 97631"/>
                <a:gd name="connsiteX7" fmla="*/ 61913 w 83343"/>
                <a:gd name="connsiteY7" fmla="*/ 97631 h 97631"/>
                <a:gd name="connsiteX8" fmla="*/ 83343 w 83343"/>
                <a:gd name="connsiteY8" fmla="*/ 80962 h 97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3343" h="97631">
                  <a:moveTo>
                    <a:pt x="83343" y="80962"/>
                  </a:moveTo>
                  <a:lnTo>
                    <a:pt x="66675" y="30956"/>
                  </a:lnTo>
                  <a:lnTo>
                    <a:pt x="47625" y="7144"/>
                  </a:lnTo>
                  <a:lnTo>
                    <a:pt x="11906" y="0"/>
                  </a:lnTo>
                  <a:lnTo>
                    <a:pt x="0" y="19050"/>
                  </a:lnTo>
                  <a:lnTo>
                    <a:pt x="26194" y="38100"/>
                  </a:lnTo>
                  <a:cubicBezTo>
                    <a:pt x="35719" y="44450"/>
                    <a:pt x="38100" y="69850"/>
                    <a:pt x="47625" y="76200"/>
                  </a:cubicBezTo>
                  <a:cubicBezTo>
                    <a:pt x="56356" y="77787"/>
                    <a:pt x="53182" y="96044"/>
                    <a:pt x="61913" y="97631"/>
                  </a:cubicBezTo>
                  <a:lnTo>
                    <a:pt x="83343" y="80962"/>
                  </a:lnTo>
                  <a:close/>
                </a:path>
              </a:pathLst>
            </a:custGeom>
            <a:solidFill>
              <a:srgbClr val="FFFF99">
                <a:alpha val="60000"/>
              </a:srgbClr>
            </a:solidFill>
            <a:ln w="3175">
              <a:solidFill>
                <a:srgbClr val="CC990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solidFill>
                  <a:prstClr val="white"/>
                </a:solidFill>
              </a:endParaRPr>
            </a:p>
          </p:txBody>
        </p:sp>
        <p:sp>
          <p:nvSpPr>
            <p:cNvPr id="32" name="Freeform 31"/>
            <p:cNvSpPr/>
            <p:nvPr/>
          </p:nvSpPr>
          <p:spPr>
            <a:xfrm>
              <a:off x="4852237" y="1022082"/>
              <a:ext cx="257175" cy="60008"/>
            </a:xfrm>
            <a:custGeom>
              <a:avLst/>
              <a:gdLst>
                <a:gd name="connsiteX0" fmla="*/ 276225 w 276225"/>
                <a:gd name="connsiteY0" fmla="*/ 19050 h 66675"/>
                <a:gd name="connsiteX1" fmla="*/ 207169 w 276225"/>
                <a:gd name="connsiteY1" fmla="*/ 0 h 66675"/>
                <a:gd name="connsiteX2" fmla="*/ 145256 w 276225"/>
                <a:gd name="connsiteY2" fmla="*/ 7143 h 66675"/>
                <a:gd name="connsiteX3" fmla="*/ 95250 w 276225"/>
                <a:gd name="connsiteY3" fmla="*/ 23812 h 66675"/>
                <a:gd name="connsiteX4" fmla="*/ 50006 w 276225"/>
                <a:gd name="connsiteY4" fmla="*/ 23812 h 66675"/>
                <a:gd name="connsiteX5" fmla="*/ 14287 w 276225"/>
                <a:gd name="connsiteY5" fmla="*/ 14287 h 66675"/>
                <a:gd name="connsiteX6" fmla="*/ 0 w 276225"/>
                <a:gd name="connsiteY6" fmla="*/ 28575 h 66675"/>
                <a:gd name="connsiteX7" fmla="*/ 30956 w 276225"/>
                <a:gd name="connsiteY7" fmla="*/ 66675 h 66675"/>
                <a:gd name="connsiteX8" fmla="*/ 92869 w 276225"/>
                <a:gd name="connsiteY8" fmla="*/ 66675 h 66675"/>
                <a:gd name="connsiteX9" fmla="*/ 154781 w 276225"/>
                <a:gd name="connsiteY9" fmla="*/ 38100 h 66675"/>
                <a:gd name="connsiteX10" fmla="*/ 200025 w 276225"/>
                <a:gd name="connsiteY10" fmla="*/ 30956 h 66675"/>
                <a:gd name="connsiteX11" fmla="*/ 276225 w 276225"/>
                <a:gd name="connsiteY11" fmla="*/ 19050 h 66675"/>
                <a:gd name="connsiteX0" fmla="*/ 276225 w 285750"/>
                <a:gd name="connsiteY0" fmla="*/ 19050 h 66675"/>
                <a:gd name="connsiteX1" fmla="*/ 207169 w 285750"/>
                <a:gd name="connsiteY1" fmla="*/ 0 h 66675"/>
                <a:gd name="connsiteX2" fmla="*/ 145256 w 285750"/>
                <a:gd name="connsiteY2" fmla="*/ 7143 h 66675"/>
                <a:gd name="connsiteX3" fmla="*/ 95250 w 285750"/>
                <a:gd name="connsiteY3" fmla="*/ 23812 h 66675"/>
                <a:gd name="connsiteX4" fmla="*/ 50006 w 285750"/>
                <a:gd name="connsiteY4" fmla="*/ 23812 h 66675"/>
                <a:gd name="connsiteX5" fmla="*/ 14287 w 285750"/>
                <a:gd name="connsiteY5" fmla="*/ 14287 h 66675"/>
                <a:gd name="connsiteX6" fmla="*/ 0 w 285750"/>
                <a:gd name="connsiteY6" fmla="*/ 28575 h 66675"/>
                <a:gd name="connsiteX7" fmla="*/ 30956 w 285750"/>
                <a:gd name="connsiteY7" fmla="*/ 66675 h 66675"/>
                <a:gd name="connsiteX8" fmla="*/ 92869 w 285750"/>
                <a:gd name="connsiteY8" fmla="*/ 66675 h 66675"/>
                <a:gd name="connsiteX9" fmla="*/ 154781 w 285750"/>
                <a:gd name="connsiteY9" fmla="*/ 38100 h 66675"/>
                <a:gd name="connsiteX10" fmla="*/ 200025 w 285750"/>
                <a:gd name="connsiteY10" fmla="*/ 30956 h 66675"/>
                <a:gd name="connsiteX11" fmla="*/ 285750 w 285750"/>
                <a:gd name="connsiteY11" fmla="*/ 42862 h 66675"/>
                <a:gd name="connsiteX12" fmla="*/ 276225 w 285750"/>
                <a:gd name="connsiteY12" fmla="*/ 19050 h 66675"/>
                <a:gd name="connsiteX0" fmla="*/ 276225 w 285750"/>
                <a:gd name="connsiteY0" fmla="*/ 19050 h 66675"/>
                <a:gd name="connsiteX1" fmla="*/ 207169 w 285750"/>
                <a:gd name="connsiteY1" fmla="*/ 0 h 66675"/>
                <a:gd name="connsiteX2" fmla="*/ 145256 w 285750"/>
                <a:gd name="connsiteY2" fmla="*/ 7143 h 66675"/>
                <a:gd name="connsiteX3" fmla="*/ 95250 w 285750"/>
                <a:gd name="connsiteY3" fmla="*/ 23812 h 66675"/>
                <a:gd name="connsiteX4" fmla="*/ 50006 w 285750"/>
                <a:gd name="connsiteY4" fmla="*/ 23812 h 66675"/>
                <a:gd name="connsiteX5" fmla="*/ 14287 w 285750"/>
                <a:gd name="connsiteY5" fmla="*/ 14287 h 66675"/>
                <a:gd name="connsiteX6" fmla="*/ 0 w 285750"/>
                <a:gd name="connsiteY6" fmla="*/ 28575 h 66675"/>
                <a:gd name="connsiteX7" fmla="*/ 30956 w 285750"/>
                <a:gd name="connsiteY7" fmla="*/ 66675 h 66675"/>
                <a:gd name="connsiteX8" fmla="*/ 92869 w 285750"/>
                <a:gd name="connsiteY8" fmla="*/ 66675 h 66675"/>
                <a:gd name="connsiteX9" fmla="*/ 154781 w 285750"/>
                <a:gd name="connsiteY9" fmla="*/ 38100 h 66675"/>
                <a:gd name="connsiteX10" fmla="*/ 200025 w 285750"/>
                <a:gd name="connsiteY10" fmla="*/ 30956 h 66675"/>
                <a:gd name="connsiteX11" fmla="*/ 226218 w 285750"/>
                <a:gd name="connsiteY11" fmla="*/ 26193 h 66675"/>
                <a:gd name="connsiteX12" fmla="*/ 285750 w 285750"/>
                <a:gd name="connsiteY12" fmla="*/ 42862 h 66675"/>
                <a:gd name="connsiteX13" fmla="*/ 276225 w 285750"/>
                <a:gd name="connsiteY13" fmla="*/ 19050 h 66675"/>
                <a:gd name="connsiteX0" fmla="*/ 276225 w 285750"/>
                <a:gd name="connsiteY0" fmla="*/ 19050 h 66675"/>
                <a:gd name="connsiteX1" fmla="*/ 207169 w 285750"/>
                <a:gd name="connsiteY1" fmla="*/ 0 h 66675"/>
                <a:gd name="connsiteX2" fmla="*/ 145256 w 285750"/>
                <a:gd name="connsiteY2" fmla="*/ 7143 h 66675"/>
                <a:gd name="connsiteX3" fmla="*/ 95250 w 285750"/>
                <a:gd name="connsiteY3" fmla="*/ 23812 h 66675"/>
                <a:gd name="connsiteX4" fmla="*/ 50006 w 285750"/>
                <a:gd name="connsiteY4" fmla="*/ 23812 h 66675"/>
                <a:gd name="connsiteX5" fmla="*/ 14287 w 285750"/>
                <a:gd name="connsiteY5" fmla="*/ 14287 h 66675"/>
                <a:gd name="connsiteX6" fmla="*/ 0 w 285750"/>
                <a:gd name="connsiteY6" fmla="*/ 28575 h 66675"/>
                <a:gd name="connsiteX7" fmla="*/ 30956 w 285750"/>
                <a:gd name="connsiteY7" fmla="*/ 66675 h 66675"/>
                <a:gd name="connsiteX8" fmla="*/ 92869 w 285750"/>
                <a:gd name="connsiteY8" fmla="*/ 66675 h 66675"/>
                <a:gd name="connsiteX9" fmla="*/ 135731 w 285750"/>
                <a:gd name="connsiteY9" fmla="*/ 35718 h 66675"/>
                <a:gd name="connsiteX10" fmla="*/ 200025 w 285750"/>
                <a:gd name="connsiteY10" fmla="*/ 30956 h 66675"/>
                <a:gd name="connsiteX11" fmla="*/ 226218 w 285750"/>
                <a:gd name="connsiteY11" fmla="*/ 26193 h 66675"/>
                <a:gd name="connsiteX12" fmla="*/ 285750 w 285750"/>
                <a:gd name="connsiteY12" fmla="*/ 42862 h 66675"/>
                <a:gd name="connsiteX13" fmla="*/ 276225 w 285750"/>
                <a:gd name="connsiteY13" fmla="*/ 19050 h 66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5750" h="66675">
                  <a:moveTo>
                    <a:pt x="276225" y="19050"/>
                  </a:moveTo>
                  <a:lnTo>
                    <a:pt x="207169" y="0"/>
                  </a:lnTo>
                  <a:lnTo>
                    <a:pt x="145256" y="7143"/>
                  </a:lnTo>
                  <a:lnTo>
                    <a:pt x="95250" y="23812"/>
                  </a:lnTo>
                  <a:lnTo>
                    <a:pt x="50006" y="23812"/>
                  </a:lnTo>
                  <a:lnTo>
                    <a:pt x="14287" y="14287"/>
                  </a:lnTo>
                  <a:lnTo>
                    <a:pt x="0" y="28575"/>
                  </a:lnTo>
                  <a:lnTo>
                    <a:pt x="30956" y="66675"/>
                  </a:lnTo>
                  <a:lnTo>
                    <a:pt x="92869" y="66675"/>
                  </a:lnTo>
                  <a:lnTo>
                    <a:pt x="135731" y="35718"/>
                  </a:lnTo>
                  <a:lnTo>
                    <a:pt x="200025" y="30956"/>
                  </a:lnTo>
                  <a:cubicBezTo>
                    <a:pt x="211931" y="30956"/>
                    <a:pt x="211931" y="24209"/>
                    <a:pt x="226218" y="26193"/>
                  </a:cubicBezTo>
                  <a:cubicBezTo>
                    <a:pt x="240505" y="28177"/>
                    <a:pt x="277416" y="46037"/>
                    <a:pt x="285750" y="42862"/>
                  </a:cubicBezTo>
                  <a:lnTo>
                    <a:pt x="276225" y="19050"/>
                  </a:lnTo>
                  <a:close/>
                </a:path>
              </a:pathLst>
            </a:custGeom>
            <a:solidFill>
              <a:srgbClr val="FFFF99">
                <a:alpha val="60000"/>
              </a:srgbClr>
            </a:solidFill>
            <a:ln w="3175">
              <a:solidFill>
                <a:srgbClr val="CC990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solidFill>
                  <a:prstClr val="white"/>
                </a:solidFill>
              </a:endParaRPr>
            </a:p>
          </p:txBody>
        </p:sp>
        <p:sp>
          <p:nvSpPr>
            <p:cNvPr id="33" name="Freeform 32"/>
            <p:cNvSpPr/>
            <p:nvPr/>
          </p:nvSpPr>
          <p:spPr>
            <a:xfrm>
              <a:off x="6003094" y="1495713"/>
              <a:ext cx="186452" cy="102870"/>
            </a:xfrm>
            <a:custGeom>
              <a:avLst/>
              <a:gdLst>
                <a:gd name="connsiteX0" fmla="*/ 207169 w 207169"/>
                <a:gd name="connsiteY0" fmla="*/ 0 h 114300"/>
                <a:gd name="connsiteX1" fmla="*/ 142875 w 207169"/>
                <a:gd name="connsiteY1" fmla="*/ 7144 h 114300"/>
                <a:gd name="connsiteX2" fmla="*/ 85725 w 207169"/>
                <a:gd name="connsiteY2" fmla="*/ 26194 h 114300"/>
                <a:gd name="connsiteX3" fmla="*/ 30956 w 207169"/>
                <a:gd name="connsiteY3" fmla="*/ 64294 h 114300"/>
                <a:gd name="connsiteX4" fmla="*/ 0 w 207169"/>
                <a:gd name="connsiteY4" fmla="*/ 104775 h 114300"/>
                <a:gd name="connsiteX5" fmla="*/ 21431 w 207169"/>
                <a:gd name="connsiteY5" fmla="*/ 114300 h 114300"/>
                <a:gd name="connsiteX6" fmla="*/ 80963 w 207169"/>
                <a:gd name="connsiteY6" fmla="*/ 80962 h 114300"/>
                <a:gd name="connsiteX7" fmla="*/ 150019 w 207169"/>
                <a:gd name="connsiteY7" fmla="*/ 52387 h 114300"/>
                <a:gd name="connsiteX8" fmla="*/ 207169 w 207169"/>
                <a:gd name="connsiteY8" fmla="*/ 0 h 114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7169" h="114300">
                  <a:moveTo>
                    <a:pt x="207169" y="0"/>
                  </a:moveTo>
                  <a:lnTo>
                    <a:pt x="142875" y="7144"/>
                  </a:lnTo>
                  <a:lnTo>
                    <a:pt x="85725" y="26194"/>
                  </a:lnTo>
                  <a:lnTo>
                    <a:pt x="30956" y="64294"/>
                  </a:lnTo>
                  <a:lnTo>
                    <a:pt x="0" y="104775"/>
                  </a:lnTo>
                  <a:lnTo>
                    <a:pt x="21431" y="114300"/>
                  </a:lnTo>
                  <a:lnTo>
                    <a:pt x="80963" y="80962"/>
                  </a:lnTo>
                  <a:lnTo>
                    <a:pt x="150019" y="52387"/>
                  </a:lnTo>
                  <a:lnTo>
                    <a:pt x="207169" y="0"/>
                  </a:lnTo>
                  <a:close/>
                </a:path>
              </a:pathLst>
            </a:custGeom>
            <a:solidFill>
              <a:srgbClr val="FFFF99">
                <a:alpha val="60000"/>
              </a:srgbClr>
            </a:solidFill>
            <a:ln w="3175">
              <a:solidFill>
                <a:srgbClr val="CC990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solidFill>
                  <a:prstClr val="white"/>
                </a:solidFill>
              </a:endParaRPr>
            </a:p>
          </p:txBody>
        </p:sp>
        <p:sp>
          <p:nvSpPr>
            <p:cNvPr id="34" name="Freeform 33"/>
            <p:cNvSpPr/>
            <p:nvPr/>
          </p:nvSpPr>
          <p:spPr>
            <a:xfrm>
              <a:off x="5276574" y="1722883"/>
              <a:ext cx="282892" cy="124302"/>
            </a:xfrm>
            <a:custGeom>
              <a:avLst/>
              <a:gdLst>
                <a:gd name="connsiteX0" fmla="*/ 314325 w 314325"/>
                <a:gd name="connsiteY0" fmla="*/ 0 h 126206"/>
                <a:gd name="connsiteX1" fmla="*/ 266700 w 314325"/>
                <a:gd name="connsiteY1" fmla="*/ 2381 h 126206"/>
                <a:gd name="connsiteX2" fmla="*/ 214313 w 314325"/>
                <a:gd name="connsiteY2" fmla="*/ 23812 h 126206"/>
                <a:gd name="connsiteX3" fmla="*/ 159544 w 314325"/>
                <a:gd name="connsiteY3" fmla="*/ 54768 h 126206"/>
                <a:gd name="connsiteX4" fmla="*/ 104775 w 314325"/>
                <a:gd name="connsiteY4" fmla="*/ 69056 h 126206"/>
                <a:gd name="connsiteX5" fmla="*/ 38100 w 314325"/>
                <a:gd name="connsiteY5" fmla="*/ 88106 h 126206"/>
                <a:gd name="connsiteX6" fmla="*/ 0 w 314325"/>
                <a:gd name="connsiteY6" fmla="*/ 109537 h 126206"/>
                <a:gd name="connsiteX7" fmla="*/ 11907 w 314325"/>
                <a:gd name="connsiteY7" fmla="*/ 126206 h 126206"/>
                <a:gd name="connsiteX8" fmla="*/ 116682 w 314325"/>
                <a:gd name="connsiteY8" fmla="*/ 111918 h 126206"/>
                <a:gd name="connsiteX9" fmla="*/ 183357 w 314325"/>
                <a:gd name="connsiteY9" fmla="*/ 80962 h 126206"/>
                <a:gd name="connsiteX10" fmla="*/ 245269 w 314325"/>
                <a:gd name="connsiteY10" fmla="*/ 66675 h 126206"/>
                <a:gd name="connsiteX11" fmla="*/ 278607 w 314325"/>
                <a:gd name="connsiteY11" fmla="*/ 54768 h 126206"/>
                <a:gd name="connsiteX12" fmla="*/ 314325 w 314325"/>
                <a:gd name="connsiteY12" fmla="*/ 0 h 126206"/>
                <a:gd name="connsiteX0" fmla="*/ 314325 w 314325"/>
                <a:gd name="connsiteY0" fmla="*/ 7144 h 133350"/>
                <a:gd name="connsiteX1" fmla="*/ 252413 w 314325"/>
                <a:gd name="connsiteY1" fmla="*/ 0 h 133350"/>
                <a:gd name="connsiteX2" fmla="*/ 214313 w 314325"/>
                <a:gd name="connsiteY2" fmla="*/ 30956 h 133350"/>
                <a:gd name="connsiteX3" fmla="*/ 159544 w 314325"/>
                <a:gd name="connsiteY3" fmla="*/ 61912 h 133350"/>
                <a:gd name="connsiteX4" fmla="*/ 104775 w 314325"/>
                <a:gd name="connsiteY4" fmla="*/ 76200 h 133350"/>
                <a:gd name="connsiteX5" fmla="*/ 38100 w 314325"/>
                <a:gd name="connsiteY5" fmla="*/ 95250 h 133350"/>
                <a:gd name="connsiteX6" fmla="*/ 0 w 314325"/>
                <a:gd name="connsiteY6" fmla="*/ 116681 h 133350"/>
                <a:gd name="connsiteX7" fmla="*/ 11907 w 314325"/>
                <a:gd name="connsiteY7" fmla="*/ 133350 h 133350"/>
                <a:gd name="connsiteX8" fmla="*/ 116682 w 314325"/>
                <a:gd name="connsiteY8" fmla="*/ 119062 h 133350"/>
                <a:gd name="connsiteX9" fmla="*/ 183357 w 314325"/>
                <a:gd name="connsiteY9" fmla="*/ 88106 h 133350"/>
                <a:gd name="connsiteX10" fmla="*/ 245269 w 314325"/>
                <a:gd name="connsiteY10" fmla="*/ 73819 h 133350"/>
                <a:gd name="connsiteX11" fmla="*/ 278607 w 314325"/>
                <a:gd name="connsiteY11" fmla="*/ 61912 h 133350"/>
                <a:gd name="connsiteX12" fmla="*/ 314325 w 314325"/>
                <a:gd name="connsiteY12" fmla="*/ 7144 h 133350"/>
                <a:gd name="connsiteX0" fmla="*/ 314325 w 314325"/>
                <a:gd name="connsiteY0" fmla="*/ 7144 h 133350"/>
                <a:gd name="connsiteX1" fmla="*/ 252413 w 314325"/>
                <a:gd name="connsiteY1" fmla="*/ 0 h 133350"/>
                <a:gd name="connsiteX2" fmla="*/ 214313 w 314325"/>
                <a:gd name="connsiteY2" fmla="*/ 30956 h 133350"/>
                <a:gd name="connsiteX3" fmla="*/ 159544 w 314325"/>
                <a:gd name="connsiteY3" fmla="*/ 61912 h 133350"/>
                <a:gd name="connsiteX4" fmla="*/ 104775 w 314325"/>
                <a:gd name="connsiteY4" fmla="*/ 76200 h 133350"/>
                <a:gd name="connsiteX5" fmla="*/ 38100 w 314325"/>
                <a:gd name="connsiteY5" fmla="*/ 95250 h 133350"/>
                <a:gd name="connsiteX6" fmla="*/ 0 w 314325"/>
                <a:gd name="connsiteY6" fmla="*/ 116681 h 133350"/>
                <a:gd name="connsiteX7" fmla="*/ 11907 w 314325"/>
                <a:gd name="connsiteY7" fmla="*/ 133350 h 133350"/>
                <a:gd name="connsiteX8" fmla="*/ 116682 w 314325"/>
                <a:gd name="connsiteY8" fmla="*/ 119062 h 133350"/>
                <a:gd name="connsiteX9" fmla="*/ 183357 w 314325"/>
                <a:gd name="connsiteY9" fmla="*/ 88106 h 133350"/>
                <a:gd name="connsiteX10" fmla="*/ 245269 w 314325"/>
                <a:gd name="connsiteY10" fmla="*/ 73819 h 133350"/>
                <a:gd name="connsiteX11" fmla="*/ 278607 w 314325"/>
                <a:gd name="connsiteY11" fmla="*/ 61912 h 133350"/>
                <a:gd name="connsiteX12" fmla="*/ 314325 w 314325"/>
                <a:gd name="connsiteY12" fmla="*/ 35719 h 133350"/>
                <a:gd name="connsiteX13" fmla="*/ 314325 w 314325"/>
                <a:gd name="connsiteY13" fmla="*/ 7144 h 133350"/>
                <a:gd name="connsiteX0" fmla="*/ 314325 w 314325"/>
                <a:gd name="connsiteY0" fmla="*/ 11907 h 138113"/>
                <a:gd name="connsiteX1" fmla="*/ 276225 w 314325"/>
                <a:gd name="connsiteY1" fmla="*/ 0 h 138113"/>
                <a:gd name="connsiteX2" fmla="*/ 252413 w 314325"/>
                <a:gd name="connsiteY2" fmla="*/ 4763 h 138113"/>
                <a:gd name="connsiteX3" fmla="*/ 214313 w 314325"/>
                <a:gd name="connsiteY3" fmla="*/ 35719 h 138113"/>
                <a:gd name="connsiteX4" fmla="*/ 159544 w 314325"/>
                <a:gd name="connsiteY4" fmla="*/ 66675 h 138113"/>
                <a:gd name="connsiteX5" fmla="*/ 104775 w 314325"/>
                <a:gd name="connsiteY5" fmla="*/ 80963 h 138113"/>
                <a:gd name="connsiteX6" fmla="*/ 38100 w 314325"/>
                <a:gd name="connsiteY6" fmla="*/ 100013 h 138113"/>
                <a:gd name="connsiteX7" fmla="*/ 0 w 314325"/>
                <a:gd name="connsiteY7" fmla="*/ 121444 h 138113"/>
                <a:gd name="connsiteX8" fmla="*/ 11907 w 314325"/>
                <a:gd name="connsiteY8" fmla="*/ 138113 h 138113"/>
                <a:gd name="connsiteX9" fmla="*/ 116682 w 314325"/>
                <a:gd name="connsiteY9" fmla="*/ 123825 h 138113"/>
                <a:gd name="connsiteX10" fmla="*/ 183357 w 314325"/>
                <a:gd name="connsiteY10" fmla="*/ 92869 h 138113"/>
                <a:gd name="connsiteX11" fmla="*/ 245269 w 314325"/>
                <a:gd name="connsiteY11" fmla="*/ 78582 h 138113"/>
                <a:gd name="connsiteX12" fmla="*/ 278607 w 314325"/>
                <a:gd name="connsiteY12" fmla="*/ 66675 h 138113"/>
                <a:gd name="connsiteX13" fmla="*/ 314325 w 314325"/>
                <a:gd name="connsiteY13" fmla="*/ 40482 h 138113"/>
                <a:gd name="connsiteX14" fmla="*/ 314325 w 314325"/>
                <a:gd name="connsiteY14" fmla="*/ 11907 h 138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14325" h="138113">
                  <a:moveTo>
                    <a:pt x="314325" y="11907"/>
                  </a:moveTo>
                  <a:cubicBezTo>
                    <a:pt x="305594" y="9526"/>
                    <a:pt x="284956" y="2381"/>
                    <a:pt x="276225" y="0"/>
                  </a:cubicBezTo>
                  <a:lnTo>
                    <a:pt x="252413" y="4763"/>
                  </a:lnTo>
                  <a:lnTo>
                    <a:pt x="214313" y="35719"/>
                  </a:lnTo>
                  <a:lnTo>
                    <a:pt x="159544" y="66675"/>
                  </a:lnTo>
                  <a:lnTo>
                    <a:pt x="104775" y="80963"/>
                  </a:lnTo>
                  <a:lnTo>
                    <a:pt x="38100" y="100013"/>
                  </a:lnTo>
                  <a:lnTo>
                    <a:pt x="0" y="121444"/>
                  </a:lnTo>
                  <a:lnTo>
                    <a:pt x="11907" y="138113"/>
                  </a:lnTo>
                  <a:lnTo>
                    <a:pt x="116682" y="123825"/>
                  </a:lnTo>
                  <a:lnTo>
                    <a:pt x="183357" y="92869"/>
                  </a:lnTo>
                  <a:lnTo>
                    <a:pt x="245269" y="78582"/>
                  </a:lnTo>
                  <a:lnTo>
                    <a:pt x="278607" y="66675"/>
                  </a:lnTo>
                  <a:cubicBezTo>
                    <a:pt x="284957" y="57944"/>
                    <a:pt x="307975" y="49213"/>
                    <a:pt x="314325" y="40482"/>
                  </a:cubicBezTo>
                  <a:lnTo>
                    <a:pt x="314325" y="11907"/>
                  </a:lnTo>
                  <a:close/>
                </a:path>
              </a:pathLst>
            </a:custGeom>
            <a:solidFill>
              <a:srgbClr val="FFFF99">
                <a:alpha val="60000"/>
              </a:srgbClr>
            </a:solidFill>
            <a:ln w="3175">
              <a:solidFill>
                <a:srgbClr val="CC990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solidFill>
                  <a:prstClr val="white"/>
                </a:solidFill>
              </a:endParaRPr>
            </a:p>
          </p:txBody>
        </p:sp>
        <p:sp>
          <p:nvSpPr>
            <p:cNvPr id="35" name="Freeform 34"/>
            <p:cNvSpPr/>
            <p:nvPr/>
          </p:nvSpPr>
          <p:spPr>
            <a:xfrm>
              <a:off x="5670908" y="1603170"/>
              <a:ext cx="120016" cy="143289"/>
            </a:xfrm>
            <a:custGeom>
              <a:avLst/>
              <a:gdLst>
                <a:gd name="connsiteX0" fmla="*/ 154782 w 154782"/>
                <a:gd name="connsiteY0" fmla="*/ 0 h 169069"/>
                <a:gd name="connsiteX1" fmla="*/ 66675 w 154782"/>
                <a:gd name="connsiteY1" fmla="*/ 38100 h 169069"/>
                <a:gd name="connsiteX2" fmla="*/ 40482 w 154782"/>
                <a:gd name="connsiteY2" fmla="*/ 59532 h 169069"/>
                <a:gd name="connsiteX3" fmla="*/ 23813 w 154782"/>
                <a:gd name="connsiteY3" fmla="*/ 100013 h 169069"/>
                <a:gd name="connsiteX4" fmla="*/ 0 w 154782"/>
                <a:gd name="connsiteY4" fmla="*/ 133350 h 169069"/>
                <a:gd name="connsiteX5" fmla="*/ 0 w 154782"/>
                <a:gd name="connsiteY5" fmla="*/ 169069 h 169069"/>
                <a:gd name="connsiteX6" fmla="*/ 28575 w 154782"/>
                <a:gd name="connsiteY6" fmla="*/ 154782 h 169069"/>
                <a:gd name="connsiteX7" fmla="*/ 61913 w 154782"/>
                <a:gd name="connsiteY7" fmla="*/ 97632 h 169069"/>
                <a:gd name="connsiteX8" fmla="*/ 109538 w 154782"/>
                <a:gd name="connsiteY8" fmla="*/ 57150 h 169069"/>
                <a:gd name="connsiteX9" fmla="*/ 154782 w 154782"/>
                <a:gd name="connsiteY9" fmla="*/ 0 h 169069"/>
                <a:gd name="connsiteX0" fmla="*/ 154782 w 154782"/>
                <a:gd name="connsiteY0" fmla="*/ 0 h 169069"/>
                <a:gd name="connsiteX1" fmla="*/ 95250 w 154782"/>
                <a:gd name="connsiteY1" fmla="*/ 11907 h 169069"/>
                <a:gd name="connsiteX2" fmla="*/ 66675 w 154782"/>
                <a:gd name="connsiteY2" fmla="*/ 38100 h 169069"/>
                <a:gd name="connsiteX3" fmla="*/ 40482 w 154782"/>
                <a:gd name="connsiteY3" fmla="*/ 59532 h 169069"/>
                <a:gd name="connsiteX4" fmla="*/ 23813 w 154782"/>
                <a:gd name="connsiteY4" fmla="*/ 100013 h 169069"/>
                <a:gd name="connsiteX5" fmla="*/ 0 w 154782"/>
                <a:gd name="connsiteY5" fmla="*/ 133350 h 169069"/>
                <a:gd name="connsiteX6" fmla="*/ 0 w 154782"/>
                <a:gd name="connsiteY6" fmla="*/ 169069 h 169069"/>
                <a:gd name="connsiteX7" fmla="*/ 28575 w 154782"/>
                <a:gd name="connsiteY7" fmla="*/ 154782 h 169069"/>
                <a:gd name="connsiteX8" fmla="*/ 61913 w 154782"/>
                <a:gd name="connsiteY8" fmla="*/ 97632 h 169069"/>
                <a:gd name="connsiteX9" fmla="*/ 109538 w 154782"/>
                <a:gd name="connsiteY9" fmla="*/ 57150 h 169069"/>
                <a:gd name="connsiteX10" fmla="*/ 154782 w 154782"/>
                <a:gd name="connsiteY10" fmla="*/ 0 h 169069"/>
                <a:gd name="connsiteX0" fmla="*/ 133351 w 133351"/>
                <a:gd name="connsiteY0" fmla="*/ 4429 h 159210"/>
                <a:gd name="connsiteX1" fmla="*/ 95250 w 133351"/>
                <a:gd name="connsiteY1" fmla="*/ 2048 h 159210"/>
                <a:gd name="connsiteX2" fmla="*/ 66675 w 133351"/>
                <a:gd name="connsiteY2" fmla="*/ 28241 h 159210"/>
                <a:gd name="connsiteX3" fmla="*/ 40482 w 133351"/>
                <a:gd name="connsiteY3" fmla="*/ 49673 h 159210"/>
                <a:gd name="connsiteX4" fmla="*/ 23813 w 133351"/>
                <a:gd name="connsiteY4" fmla="*/ 90154 h 159210"/>
                <a:gd name="connsiteX5" fmla="*/ 0 w 133351"/>
                <a:gd name="connsiteY5" fmla="*/ 123491 h 159210"/>
                <a:gd name="connsiteX6" fmla="*/ 0 w 133351"/>
                <a:gd name="connsiteY6" fmla="*/ 159210 h 159210"/>
                <a:gd name="connsiteX7" fmla="*/ 28575 w 133351"/>
                <a:gd name="connsiteY7" fmla="*/ 144923 h 159210"/>
                <a:gd name="connsiteX8" fmla="*/ 61913 w 133351"/>
                <a:gd name="connsiteY8" fmla="*/ 87773 h 159210"/>
                <a:gd name="connsiteX9" fmla="*/ 109538 w 133351"/>
                <a:gd name="connsiteY9" fmla="*/ 47291 h 159210"/>
                <a:gd name="connsiteX10" fmla="*/ 133351 w 133351"/>
                <a:gd name="connsiteY10" fmla="*/ 4429 h 159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3351" h="159210">
                  <a:moveTo>
                    <a:pt x="133351" y="4429"/>
                  </a:moveTo>
                  <a:cubicBezTo>
                    <a:pt x="115888" y="12367"/>
                    <a:pt x="112713" y="-5890"/>
                    <a:pt x="95250" y="2048"/>
                  </a:cubicBezTo>
                  <a:lnTo>
                    <a:pt x="66675" y="28241"/>
                  </a:lnTo>
                  <a:lnTo>
                    <a:pt x="40482" y="49673"/>
                  </a:lnTo>
                  <a:lnTo>
                    <a:pt x="23813" y="90154"/>
                  </a:lnTo>
                  <a:lnTo>
                    <a:pt x="0" y="123491"/>
                  </a:lnTo>
                  <a:lnTo>
                    <a:pt x="0" y="159210"/>
                  </a:lnTo>
                  <a:lnTo>
                    <a:pt x="28575" y="144923"/>
                  </a:lnTo>
                  <a:lnTo>
                    <a:pt x="61913" y="87773"/>
                  </a:lnTo>
                  <a:lnTo>
                    <a:pt x="109538" y="47291"/>
                  </a:lnTo>
                  <a:lnTo>
                    <a:pt x="133351" y="4429"/>
                  </a:lnTo>
                  <a:close/>
                </a:path>
              </a:pathLst>
            </a:custGeom>
            <a:solidFill>
              <a:srgbClr val="FFFF99">
                <a:alpha val="60000"/>
              </a:srgbClr>
            </a:solidFill>
            <a:ln w="3175">
              <a:solidFill>
                <a:srgbClr val="CC990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solidFill>
                  <a:prstClr val="white"/>
                </a:solidFill>
              </a:endParaRPr>
            </a:p>
          </p:txBody>
        </p:sp>
        <p:sp>
          <p:nvSpPr>
            <p:cNvPr id="36" name="Freeform 35"/>
            <p:cNvSpPr/>
            <p:nvPr/>
          </p:nvSpPr>
          <p:spPr>
            <a:xfrm>
              <a:off x="5578755" y="1662876"/>
              <a:ext cx="72866" cy="72867"/>
            </a:xfrm>
            <a:custGeom>
              <a:avLst/>
              <a:gdLst>
                <a:gd name="connsiteX0" fmla="*/ 80962 w 80962"/>
                <a:gd name="connsiteY0" fmla="*/ 0 h 80963"/>
                <a:gd name="connsiteX1" fmla="*/ 47625 w 80962"/>
                <a:gd name="connsiteY1" fmla="*/ 19050 h 80963"/>
                <a:gd name="connsiteX2" fmla="*/ 21431 w 80962"/>
                <a:gd name="connsiteY2" fmla="*/ 45244 h 80963"/>
                <a:gd name="connsiteX3" fmla="*/ 0 w 80962"/>
                <a:gd name="connsiteY3" fmla="*/ 69057 h 80963"/>
                <a:gd name="connsiteX4" fmla="*/ 19050 w 80962"/>
                <a:gd name="connsiteY4" fmla="*/ 80963 h 80963"/>
                <a:gd name="connsiteX5" fmla="*/ 47625 w 80962"/>
                <a:gd name="connsiteY5" fmla="*/ 78582 h 80963"/>
                <a:gd name="connsiteX6" fmla="*/ 80962 w 80962"/>
                <a:gd name="connsiteY6" fmla="*/ 0 h 80963"/>
                <a:gd name="connsiteX0" fmla="*/ 80962 w 80962"/>
                <a:gd name="connsiteY0" fmla="*/ 0 h 80963"/>
                <a:gd name="connsiteX1" fmla="*/ 47625 w 80962"/>
                <a:gd name="connsiteY1" fmla="*/ 19050 h 80963"/>
                <a:gd name="connsiteX2" fmla="*/ 21431 w 80962"/>
                <a:gd name="connsiteY2" fmla="*/ 45244 h 80963"/>
                <a:gd name="connsiteX3" fmla="*/ 0 w 80962"/>
                <a:gd name="connsiteY3" fmla="*/ 69057 h 80963"/>
                <a:gd name="connsiteX4" fmla="*/ 19050 w 80962"/>
                <a:gd name="connsiteY4" fmla="*/ 80963 h 80963"/>
                <a:gd name="connsiteX5" fmla="*/ 47625 w 80962"/>
                <a:gd name="connsiteY5" fmla="*/ 78582 h 80963"/>
                <a:gd name="connsiteX6" fmla="*/ 78581 w 80962"/>
                <a:gd name="connsiteY6" fmla="*/ 19050 h 80963"/>
                <a:gd name="connsiteX7" fmla="*/ 80962 w 80962"/>
                <a:gd name="connsiteY7" fmla="*/ 0 h 80963"/>
                <a:gd name="connsiteX0" fmla="*/ 80962 w 80962"/>
                <a:gd name="connsiteY0" fmla="*/ 0 h 80963"/>
                <a:gd name="connsiteX1" fmla="*/ 47625 w 80962"/>
                <a:gd name="connsiteY1" fmla="*/ 19050 h 80963"/>
                <a:gd name="connsiteX2" fmla="*/ 21431 w 80962"/>
                <a:gd name="connsiteY2" fmla="*/ 45244 h 80963"/>
                <a:gd name="connsiteX3" fmla="*/ 0 w 80962"/>
                <a:gd name="connsiteY3" fmla="*/ 69057 h 80963"/>
                <a:gd name="connsiteX4" fmla="*/ 19050 w 80962"/>
                <a:gd name="connsiteY4" fmla="*/ 80963 h 80963"/>
                <a:gd name="connsiteX5" fmla="*/ 47625 w 80962"/>
                <a:gd name="connsiteY5" fmla="*/ 78582 h 80963"/>
                <a:gd name="connsiteX6" fmla="*/ 47625 w 80962"/>
                <a:gd name="connsiteY6" fmla="*/ 57150 h 80963"/>
                <a:gd name="connsiteX7" fmla="*/ 78581 w 80962"/>
                <a:gd name="connsiteY7" fmla="*/ 19050 h 80963"/>
                <a:gd name="connsiteX8" fmla="*/ 80962 w 80962"/>
                <a:gd name="connsiteY8" fmla="*/ 0 h 80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0962" h="80963">
                  <a:moveTo>
                    <a:pt x="80962" y="0"/>
                  </a:moveTo>
                  <a:lnTo>
                    <a:pt x="47625" y="19050"/>
                  </a:lnTo>
                  <a:lnTo>
                    <a:pt x="21431" y="45244"/>
                  </a:lnTo>
                  <a:lnTo>
                    <a:pt x="0" y="69057"/>
                  </a:lnTo>
                  <a:lnTo>
                    <a:pt x="19050" y="80963"/>
                  </a:lnTo>
                  <a:lnTo>
                    <a:pt x="47625" y="78582"/>
                  </a:lnTo>
                  <a:cubicBezTo>
                    <a:pt x="54769" y="74216"/>
                    <a:pt x="42466" y="67072"/>
                    <a:pt x="47625" y="57150"/>
                  </a:cubicBezTo>
                  <a:cubicBezTo>
                    <a:pt x="52784" y="47228"/>
                    <a:pt x="75406" y="28178"/>
                    <a:pt x="78581" y="19050"/>
                  </a:cubicBezTo>
                  <a:lnTo>
                    <a:pt x="80962" y="0"/>
                  </a:lnTo>
                  <a:close/>
                </a:path>
              </a:pathLst>
            </a:custGeom>
            <a:solidFill>
              <a:srgbClr val="FFFF99">
                <a:alpha val="60000"/>
              </a:srgbClr>
            </a:solidFill>
            <a:ln w="3175">
              <a:solidFill>
                <a:srgbClr val="CC990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solidFill>
                  <a:prstClr val="white"/>
                </a:solidFill>
              </a:endParaRPr>
            </a:p>
          </p:txBody>
        </p:sp>
        <p:sp>
          <p:nvSpPr>
            <p:cNvPr id="37" name="Freeform 36"/>
            <p:cNvSpPr/>
            <p:nvPr/>
          </p:nvSpPr>
          <p:spPr>
            <a:xfrm>
              <a:off x="5895938" y="1628586"/>
              <a:ext cx="70723" cy="51435"/>
            </a:xfrm>
            <a:custGeom>
              <a:avLst/>
              <a:gdLst>
                <a:gd name="connsiteX0" fmla="*/ 78581 w 78581"/>
                <a:gd name="connsiteY0" fmla="*/ 0 h 57150"/>
                <a:gd name="connsiteX1" fmla="*/ 40481 w 78581"/>
                <a:gd name="connsiteY1" fmla="*/ 11907 h 57150"/>
                <a:gd name="connsiteX2" fmla="*/ 4762 w 78581"/>
                <a:gd name="connsiteY2" fmla="*/ 33338 h 57150"/>
                <a:gd name="connsiteX3" fmla="*/ 0 w 78581"/>
                <a:gd name="connsiteY3" fmla="*/ 57150 h 57150"/>
                <a:gd name="connsiteX4" fmla="*/ 28575 w 78581"/>
                <a:gd name="connsiteY4" fmla="*/ 54769 h 57150"/>
                <a:gd name="connsiteX5" fmla="*/ 78581 w 78581"/>
                <a:gd name="connsiteY5" fmla="*/ 0 h 57150"/>
                <a:gd name="connsiteX0" fmla="*/ 78581 w 78581"/>
                <a:gd name="connsiteY0" fmla="*/ 0 h 57150"/>
                <a:gd name="connsiteX1" fmla="*/ 40481 w 78581"/>
                <a:gd name="connsiteY1" fmla="*/ 11907 h 57150"/>
                <a:gd name="connsiteX2" fmla="*/ 4762 w 78581"/>
                <a:gd name="connsiteY2" fmla="*/ 33338 h 57150"/>
                <a:gd name="connsiteX3" fmla="*/ 0 w 78581"/>
                <a:gd name="connsiteY3" fmla="*/ 57150 h 57150"/>
                <a:gd name="connsiteX4" fmla="*/ 28575 w 78581"/>
                <a:gd name="connsiteY4" fmla="*/ 54769 h 57150"/>
                <a:gd name="connsiteX5" fmla="*/ 73818 w 78581"/>
                <a:gd name="connsiteY5" fmla="*/ 21432 h 57150"/>
                <a:gd name="connsiteX6" fmla="*/ 78581 w 78581"/>
                <a:gd name="connsiteY6" fmla="*/ 0 h 57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581" h="57150">
                  <a:moveTo>
                    <a:pt x="78581" y="0"/>
                  </a:moveTo>
                  <a:lnTo>
                    <a:pt x="40481" y="11907"/>
                  </a:lnTo>
                  <a:lnTo>
                    <a:pt x="4762" y="33338"/>
                  </a:lnTo>
                  <a:lnTo>
                    <a:pt x="0" y="57150"/>
                  </a:lnTo>
                  <a:lnTo>
                    <a:pt x="28575" y="54769"/>
                  </a:lnTo>
                  <a:cubicBezTo>
                    <a:pt x="36512" y="46038"/>
                    <a:pt x="65881" y="30163"/>
                    <a:pt x="73818" y="21432"/>
                  </a:cubicBezTo>
                  <a:lnTo>
                    <a:pt x="78581" y="0"/>
                  </a:lnTo>
                  <a:close/>
                </a:path>
              </a:pathLst>
            </a:custGeom>
            <a:solidFill>
              <a:srgbClr val="FFFF99">
                <a:alpha val="60000"/>
              </a:srgbClr>
            </a:solidFill>
            <a:ln w="3175">
              <a:solidFill>
                <a:srgbClr val="CC990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solidFill>
                  <a:prstClr val="white"/>
                </a:solidFill>
              </a:endParaRPr>
            </a:p>
          </p:txBody>
        </p:sp>
        <p:sp>
          <p:nvSpPr>
            <p:cNvPr id="38" name="Freeform 37"/>
            <p:cNvSpPr/>
            <p:nvPr/>
          </p:nvSpPr>
          <p:spPr>
            <a:xfrm>
              <a:off x="6245266" y="1298547"/>
              <a:ext cx="319326" cy="207882"/>
            </a:xfrm>
            <a:custGeom>
              <a:avLst/>
              <a:gdLst>
                <a:gd name="connsiteX0" fmla="*/ 364332 w 364332"/>
                <a:gd name="connsiteY0" fmla="*/ 0 h 242887"/>
                <a:gd name="connsiteX1" fmla="*/ 309563 w 364332"/>
                <a:gd name="connsiteY1" fmla="*/ 23812 h 242887"/>
                <a:gd name="connsiteX2" fmla="*/ 247650 w 364332"/>
                <a:gd name="connsiteY2" fmla="*/ 50006 h 242887"/>
                <a:gd name="connsiteX3" fmla="*/ 180975 w 364332"/>
                <a:gd name="connsiteY3" fmla="*/ 80962 h 242887"/>
                <a:gd name="connsiteX4" fmla="*/ 150019 w 364332"/>
                <a:gd name="connsiteY4" fmla="*/ 114300 h 242887"/>
                <a:gd name="connsiteX5" fmla="*/ 100013 w 364332"/>
                <a:gd name="connsiteY5" fmla="*/ 140493 h 242887"/>
                <a:gd name="connsiteX6" fmla="*/ 42863 w 364332"/>
                <a:gd name="connsiteY6" fmla="*/ 171450 h 242887"/>
                <a:gd name="connsiteX7" fmla="*/ 2382 w 364332"/>
                <a:gd name="connsiteY7" fmla="*/ 202406 h 242887"/>
                <a:gd name="connsiteX8" fmla="*/ 0 w 364332"/>
                <a:gd name="connsiteY8" fmla="*/ 228600 h 242887"/>
                <a:gd name="connsiteX9" fmla="*/ 23813 w 364332"/>
                <a:gd name="connsiteY9" fmla="*/ 242887 h 242887"/>
                <a:gd name="connsiteX10" fmla="*/ 78582 w 364332"/>
                <a:gd name="connsiteY10" fmla="*/ 195262 h 242887"/>
                <a:gd name="connsiteX11" fmla="*/ 152400 w 364332"/>
                <a:gd name="connsiteY11" fmla="*/ 154781 h 242887"/>
                <a:gd name="connsiteX12" fmla="*/ 192882 w 364332"/>
                <a:gd name="connsiteY12" fmla="*/ 111918 h 242887"/>
                <a:gd name="connsiteX13" fmla="*/ 250032 w 364332"/>
                <a:gd name="connsiteY13" fmla="*/ 73818 h 242887"/>
                <a:gd name="connsiteX14" fmla="*/ 311944 w 364332"/>
                <a:gd name="connsiteY14" fmla="*/ 57150 h 242887"/>
                <a:gd name="connsiteX15" fmla="*/ 364332 w 364332"/>
                <a:gd name="connsiteY15" fmla="*/ 0 h 242887"/>
                <a:gd name="connsiteX0" fmla="*/ 364332 w 364332"/>
                <a:gd name="connsiteY0" fmla="*/ 0 h 242887"/>
                <a:gd name="connsiteX1" fmla="*/ 309563 w 364332"/>
                <a:gd name="connsiteY1" fmla="*/ 23812 h 242887"/>
                <a:gd name="connsiteX2" fmla="*/ 247650 w 364332"/>
                <a:gd name="connsiteY2" fmla="*/ 50006 h 242887"/>
                <a:gd name="connsiteX3" fmla="*/ 180975 w 364332"/>
                <a:gd name="connsiteY3" fmla="*/ 80962 h 242887"/>
                <a:gd name="connsiteX4" fmla="*/ 150019 w 364332"/>
                <a:gd name="connsiteY4" fmla="*/ 114300 h 242887"/>
                <a:gd name="connsiteX5" fmla="*/ 100013 w 364332"/>
                <a:gd name="connsiteY5" fmla="*/ 140493 h 242887"/>
                <a:gd name="connsiteX6" fmla="*/ 42863 w 364332"/>
                <a:gd name="connsiteY6" fmla="*/ 171450 h 242887"/>
                <a:gd name="connsiteX7" fmla="*/ 2382 w 364332"/>
                <a:gd name="connsiteY7" fmla="*/ 202406 h 242887"/>
                <a:gd name="connsiteX8" fmla="*/ 0 w 364332"/>
                <a:gd name="connsiteY8" fmla="*/ 228600 h 242887"/>
                <a:gd name="connsiteX9" fmla="*/ 23813 w 364332"/>
                <a:gd name="connsiteY9" fmla="*/ 242887 h 242887"/>
                <a:gd name="connsiteX10" fmla="*/ 78582 w 364332"/>
                <a:gd name="connsiteY10" fmla="*/ 195262 h 242887"/>
                <a:gd name="connsiteX11" fmla="*/ 152400 w 364332"/>
                <a:gd name="connsiteY11" fmla="*/ 154781 h 242887"/>
                <a:gd name="connsiteX12" fmla="*/ 192882 w 364332"/>
                <a:gd name="connsiteY12" fmla="*/ 111918 h 242887"/>
                <a:gd name="connsiteX13" fmla="*/ 250032 w 364332"/>
                <a:gd name="connsiteY13" fmla="*/ 73818 h 242887"/>
                <a:gd name="connsiteX14" fmla="*/ 311944 w 364332"/>
                <a:gd name="connsiteY14" fmla="*/ 57150 h 242887"/>
                <a:gd name="connsiteX15" fmla="*/ 354807 w 364332"/>
                <a:gd name="connsiteY15" fmla="*/ 21431 h 242887"/>
                <a:gd name="connsiteX16" fmla="*/ 364332 w 364332"/>
                <a:gd name="connsiteY16" fmla="*/ 0 h 242887"/>
                <a:gd name="connsiteX0" fmla="*/ 364332 w 364332"/>
                <a:gd name="connsiteY0" fmla="*/ 0 h 242887"/>
                <a:gd name="connsiteX1" fmla="*/ 309563 w 364332"/>
                <a:gd name="connsiteY1" fmla="*/ 23812 h 242887"/>
                <a:gd name="connsiteX2" fmla="*/ 226219 w 364332"/>
                <a:gd name="connsiteY2" fmla="*/ 59531 h 242887"/>
                <a:gd name="connsiteX3" fmla="*/ 180975 w 364332"/>
                <a:gd name="connsiteY3" fmla="*/ 80962 h 242887"/>
                <a:gd name="connsiteX4" fmla="*/ 150019 w 364332"/>
                <a:gd name="connsiteY4" fmla="*/ 114300 h 242887"/>
                <a:gd name="connsiteX5" fmla="*/ 100013 w 364332"/>
                <a:gd name="connsiteY5" fmla="*/ 140493 h 242887"/>
                <a:gd name="connsiteX6" fmla="*/ 42863 w 364332"/>
                <a:gd name="connsiteY6" fmla="*/ 171450 h 242887"/>
                <a:gd name="connsiteX7" fmla="*/ 2382 w 364332"/>
                <a:gd name="connsiteY7" fmla="*/ 202406 h 242887"/>
                <a:gd name="connsiteX8" fmla="*/ 0 w 364332"/>
                <a:gd name="connsiteY8" fmla="*/ 228600 h 242887"/>
                <a:gd name="connsiteX9" fmla="*/ 23813 w 364332"/>
                <a:gd name="connsiteY9" fmla="*/ 242887 h 242887"/>
                <a:gd name="connsiteX10" fmla="*/ 78582 w 364332"/>
                <a:gd name="connsiteY10" fmla="*/ 195262 h 242887"/>
                <a:gd name="connsiteX11" fmla="*/ 152400 w 364332"/>
                <a:gd name="connsiteY11" fmla="*/ 154781 h 242887"/>
                <a:gd name="connsiteX12" fmla="*/ 192882 w 364332"/>
                <a:gd name="connsiteY12" fmla="*/ 111918 h 242887"/>
                <a:gd name="connsiteX13" fmla="*/ 250032 w 364332"/>
                <a:gd name="connsiteY13" fmla="*/ 73818 h 242887"/>
                <a:gd name="connsiteX14" fmla="*/ 311944 w 364332"/>
                <a:gd name="connsiteY14" fmla="*/ 57150 h 242887"/>
                <a:gd name="connsiteX15" fmla="*/ 354807 w 364332"/>
                <a:gd name="connsiteY15" fmla="*/ 21431 h 242887"/>
                <a:gd name="connsiteX16" fmla="*/ 364332 w 364332"/>
                <a:gd name="connsiteY16" fmla="*/ 0 h 242887"/>
                <a:gd name="connsiteX0" fmla="*/ 342901 w 354807"/>
                <a:gd name="connsiteY0" fmla="*/ 0 h 230980"/>
                <a:gd name="connsiteX1" fmla="*/ 309563 w 354807"/>
                <a:gd name="connsiteY1" fmla="*/ 11905 h 230980"/>
                <a:gd name="connsiteX2" fmla="*/ 226219 w 354807"/>
                <a:gd name="connsiteY2" fmla="*/ 47624 h 230980"/>
                <a:gd name="connsiteX3" fmla="*/ 180975 w 354807"/>
                <a:gd name="connsiteY3" fmla="*/ 69055 h 230980"/>
                <a:gd name="connsiteX4" fmla="*/ 150019 w 354807"/>
                <a:gd name="connsiteY4" fmla="*/ 102393 h 230980"/>
                <a:gd name="connsiteX5" fmla="*/ 100013 w 354807"/>
                <a:gd name="connsiteY5" fmla="*/ 128586 h 230980"/>
                <a:gd name="connsiteX6" fmla="*/ 42863 w 354807"/>
                <a:gd name="connsiteY6" fmla="*/ 159543 h 230980"/>
                <a:gd name="connsiteX7" fmla="*/ 2382 w 354807"/>
                <a:gd name="connsiteY7" fmla="*/ 190499 h 230980"/>
                <a:gd name="connsiteX8" fmla="*/ 0 w 354807"/>
                <a:gd name="connsiteY8" fmla="*/ 216693 h 230980"/>
                <a:gd name="connsiteX9" fmla="*/ 23813 w 354807"/>
                <a:gd name="connsiteY9" fmla="*/ 230980 h 230980"/>
                <a:gd name="connsiteX10" fmla="*/ 78582 w 354807"/>
                <a:gd name="connsiteY10" fmla="*/ 183355 h 230980"/>
                <a:gd name="connsiteX11" fmla="*/ 152400 w 354807"/>
                <a:gd name="connsiteY11" fmla="*/ 142874 h 230980"/>
                <a:gd name="connsiteX12" fmla="*/ 192882 w 354807"/>
                <a:gd name="connsiteY12" fmla="*/ 100011 h 230980"/>
                <a:gd name="connsiteX13" fmla="*/ 250032 w 354807"/>
                <a:gd name="connsiteY13" fmla="*/ 61911 h 230980"/>
                <a:gd name="connsiteX14" fmla="*/ 311944 w 354807"/>
                <a:gd name="connsiteY14" fmla="*/ 45243 h 230980"/>
                <a:gd name="connsiteX15" fmla="*/ 354807 w 354807"/>
                <a:gd name="connsiteY15" fmla="*/ 9524 h 230980"/>
                <a:gd name="connsiteX16" fmla="*/ 342901 w 354807"/>
                <a:gd name="connsiteY16" fmla="*/ 0 h 2309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54807" h="230980">
                  <a:moveTo>
                    <a:pt x="342901" y="0"/>
                  </a:moveTo>
                  <a:cubicBezTo>
                    <a:pt x="331788" y="3968"/>
                    <a:pt x="329010" y="3968"/>
                    <a:pt x="309563" y="11905"/>
                  </a:cubicBezTo>
                  <a:cubicBezTo>
                    <a:pt x="290116" y="19842"/>
                    <a:pt x="254000" y="35718"/>
                    <a:pt x="226219" y="47624"/>
                  </a:cubicBezTo>
                  <a:lnTo>
                    <a:pt x="180975" y="69055"/>
                  </a:lnTo>
                  <a:lnTo>
                    <a:pt x="150019" y="102393"/>
                  </a:lnTo>
                  <a:lnTo>
                    <a:pt x="100013" y="128586"/>
                  </a:lnTo>
                  <a:lnTo>
                    <a:pt x="42863" y="159543"/>
                  </a:lnTo>
                  <a:lnTo>
                    <a:pt x="2382" y="190499"/>
                  </a:lnTo>
                  <a:lnTo>
                    <a:pt x="0" y="216693"/>
                  </a:lnTo>
                  <a:lnTo>
                    <a:pt x="23813" y="230980"/>
                  </a:lnTo>
                  <a:lnTo>
                    <a:pt x="78582" y="183355"/>
                  </a:lnTo>
                  <a:lnTo>
                    <a:pt x="152400" y="142874"/>
                  </a:lnTo>
                  <a:lnTo>
                    <a:pt x="192882" y="100011"/>
                  </a:lnTo>
                  <a:lnTo>
                    <a:pt x="250032" y="61911"/>
                  </a:lnTo>
                  <a:lnTo>
                    <a:pt x="311944" y="45243"/>
                  </a:lnTo>
                  <a:cubicBezTo>
                    <a:pt x="319882" y="35718"/>
                    <a:pt x="346869" y="19049"/>
                    <a:pt x="354807" y="9524"/>
                  </a:cubicBezTo>
                  <a:lnTo>
                    <a:pt x="342901" y="0"/>
                  </a:lnTo>
                  <a:close/>
                </a:path>
              </a:pathLst>
            </a:custGeom>
            <a:solidFill>
              <a:srgbClr val="FFFF99">
                <a:alpha val="60000"/>
              </a:srgbClr>
            </a:solidFill>
            <a:ln w="3175">
              <a:solidFill>
                <a:srgbClr val="CC990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solidFill>
                  <a:prstClr val="white"/>
                </a:solidFill>
              </a:endParaRPr>
            </a:p>
          </p:txBody>
        </p:sp>
        <p:sp>
          <p:nvSpPr>
            <p:cNvPr id="43" name="Freeform 42"/>
            <p:cNvSpPr/>
            <p:nvPr/>
          </p:nvSpPr>
          <p:spPr>
            <a:xfrm>
              <a:off x="2889820" y="2654090"/>
              <a:ext cx="125029" cy="417385"/>
            </a:xfrm>
            <a:custGeom>
              <a:avLst/>
              <a:gdLst>
                <a:gd name="connsiteX0" fmla="*/ 0 w 129396"/>
                <a:gd name="connsiteY0" fmla="*/ 0 h 439948"/>
                <a:gd name="connsiteX1" fmla="*/ 69011 w 129396"/>
                <a:gd name="connsiteY1" fmla="*/ 146649 h 439948"/>
                <a:gd name="connsiteX2" fmla="*/ 129396 w 129396"/>
                <a:gd name="connsiteY2" fmla="*/ 258793 h 439948"/>
                <a:gd name="connsiteX3" fmla="*/ 103517 w 129396"/>
                <a:gd name="connsiteY3" fmla="*/ 370936 h 439948"/>
                <a:gd name="connsiteX4" fmla="*/ 120769 w 129396"/>
                <a:gd name="connsiteY4" fmla="*/ 439948 h 439948"/>
                <a:gd name="connsiteX0" fmla="*/ 0 w 138921"/>
                <a:gd name="connsiteY0" fmla="*/ 0 h 463761"/>
                <a:gd name="connsiteX1" fmla="*/ 78536 w 138921"/>
                <a:gd name="connsiteY1" fmla="*/ 170462 h 463761"/>
                <a:gd name="connsiteX2" fmla="*/ 138921 w 138921"/>
                <a:gd name="connsiteY2" fmla="*/ 282606 h 463761"/>
                <a:gd name="connsiteX3" fmla="*/ 113042 w 138921"/>
                <a:gd name="connsiteY3" fmla="*/ 394749 h 463761"/>
                <a:gd name="connsiteX4" fmla="*/ 130294 w 138921"/>
                <a:gd name="connsiteY4" fmla="*/ 463761 h 4637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8921" h="463761">
                  <a:moveTo>
                    <a:pt x="0" y="0"/>
                  </a:moveTo>
                  <a:lnTo>
                    <a:pt x="78536" y="170462"/>
                  </a:lnTo>
                  <a:lnTo>
                    <a:pt x="138921" y="282606"/>
                  </a:lnTo>
                  <a:lnTo>
                    <a:pt x="113042" y="394749"/>
                  </a:lnTo>
                  <a:lnTo>
                    <a:pt x="130294" y="463761"/>
                  </a:lnTo>
                </a:path>
              </a:pathLst>
            </a:custGeom>
            <a:noFill/>
            <a:ln w="12700">
              <a:solidFill>
                <a:srgbClr val="3399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44" name="Freeform 43"/>
            <p:cNvSpPr/>
            <p:nvPr/>
          </p:nvSpPr>
          <p:spPr>
            <a:xfrm>
              <a:off x="3098795" y="2312117"/>
              <a:ext cx="544921" cy="697248"/>
            </a:xfrm>
            <a:custGeom>
              <a:avLst/>
              <a:gdLst>
                <a:gd name="connsiteX0" fmla="*/ 0 w 405441"/>
                <a:gd name="connsiteY0" fmla="*/ 0 h 629728"/>
                <a:gd name="connsiteX1" fmla="*/ 94890 w 405441"/>
                <a:gd name="connsiteY1" fmla="*/ 215660 h 629728"/>
                <a:gd name="connsiteX2" fmla="*/ 224287 w 405441"/>
                <a:gd name="connsiteY2" fmla="*/ 284672 h 629728"/>
                <a:gd name="connsiteX3" fmla="*/ 293298 w 405441"/>
                <a:gd name="connsiteY3" fmla="*/ 388189 h 629728"/>
                <a:gd name="connsiteX4" fmla="*/ 319177 w 405441"/>
                <a:gd name="connsiteY4" fmla="*/ 508958 h 629728"/>
                <a:gd name="connsiteX5" fmla="*/ 405441 w 405441"/>
                <a:gd name="connsiteY5" fmla="*/ 629728 h 629728"/>
                <a:gd name="connsiteX0" fmla="*/ 0 w 391154"/>
                <a:gd name="connsiteY0" fmla="*/ 0 h 610678"/>
                <a:gd name="connsiteX1" fmla="*/ 80603 w 391154"/>
                <a:gd name="connsiteY1" fmla="*/ 196610 h 610678"/>
                <a:gd name="connsiteX2" fmla="*/ 210000 w 391154"/>
                <a:gd name="connsiteY2" fmla="*/ 265622 h 610678"/>
                <a:gd name="connsiteX3" fmla="*/ 279011 w 391154"/>
                <a:gd name="connsiteY3" fmla="*/ 369139 h 610678"/>
                <a:gd name="connsiteX4" fmla="*/ 304890 w 391154"/>
                <a:gd name="connsiteY4" fmla="*/ 489908 h 610678"/>
                <a:gd name="connsiteX5" fmla="*/ 391154 w 391154"/>
                <a:gd name="connsiteY5" fmla="*/ 610678 h 610678"/>
                <a:gd name="connsiteX0" fmla="*/ 0 w 605467"/>
                <a:gd name="connsiteY0" fmla="*/ 0 h 774720"/>
                <a:gd name="connsiteX1" fmla="*/ 294916 w 605467"/>
                <a:gd name="connsiteY1" fmla="*/ 360652 h 774720"/>
                <a:gd name="connsiteX2" fmla="*/ 424313 w 605467"/>
                <a:gd name="connsiteY2" fmla="*/ 429664 h 774720"/>
                <a:gd name="connsiteX3" fmla="*/ 493324 w 605467"/>
                <a:gd name="connsiteY3" fmla="*/ 533181 h 774720"/>
                <a:gd name="connsiteX4" fmla="*/ 519203 w 605467"/>
                <a:gd name="connsiteY4" fmla="*/ 653950 h 774720"/>
                <a:gd name="connsiteX5" fmla="*/ 605467 w 605467"/>
                <a:gd name="connsiteY5" fmla="*/ 774720 h 774720"/>
                <a:gd name="connsiteX0" fmla="*/ 0 w 605467"/>
                <a:gd name="connsiteY0" fmla="*/ 0 h 774720"/>
                <a:gd name="connsiteX1" fmla="*/ 110407 w 605467"/>
                <a:gd name="connsiteY1" fmla="*/ 180743 h 774720"/>
                <a:gd name="connsiteX2" fmla="*/ 294916 w 605467"/>
                <a:gd name="connsiteY2" fmla="*/ 360652 h 774720"/>
                <a:gd name="connsiteX3" fmla="*/ 424313 w 605467"/>
                <a:gd name="connsiteY3" fmla="*/ 429664 h 774720"/>
                <a:gd name="connsiteX4" fmla="*/ 493324 w 605467"/>
                <a:gd name="connsiteY4" fmla="*/ 533181 h 774720"/>
                <a:gd name="connsiteX5" fmla="*/ 519203 w 605467"/>
                <a:gd name="connsiteY5" fmla="*/ 653950 h 774720"/>
                <a:gd name="connsiteX6" fmla="*/ 605467 w 605467"/>
                <a:gd name="connsiteY6" fmla="*/ 774720 h 774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5467" h="774720">
                  <a:moveTo>
                    <a:pt x="0" y="0"/>
                  </a:moveTo>
                  <a:cubicBezTo>
                    <a:pt x="49149" y="56720"/>
                    <a:pt x="61258" y="124023"/>
                    <a:pt x="110407" y="180743"/>
                  </a:cubicBezTo>
                  <a:lnTo>
                    <a:pt x="294916" y="360652"/>
                  </a:lnTo>
                  <a:lnTo>
                    <a:pt x="424313" y="429664"/>
                  </a:lnTo>
                  <a:lnTo>
                    <a:pt x="493324" y="533181"/>
                  </a:lnTo>
                  <a:lnTo>
                    <a:pt x="519203" y="653950"/>
                  </a:lnTo>
                  <a:lnTo>
                    <a:pt x="605467" y="774720"/>
                  </a:lnTo>
                </a:path>
              </a:pathLst>
            </a:custGeom>
            <a:noFill/>
            <a:ln w="12700">
              <a:solidFill>
                <a:srgbClr val="3399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45" name="Freeform 44"/>
            <p:cNvSpPr/>
            <p:nvPr/>
          </p:nvSpPr>
          <p:spPr>
            <a:xfrm>
              <a:off x="3340928" y="2629465"/>
              <a:ext cx="54346" cy="473064"/>
            </a:xfrm>
            <a:custGeom>
              <a:avLst/>
              <a:gdLst>
                <a:gd name="connsiteX0" fmla="*/ 25879 w 60385"/>
                <a:gd name="connsiteY0" fmla="*/ 0 h 508958"/>
                <a:gd name="connsiteX1" fmla="*/ 34506 w 60385"/>
                <a:gd name="connsiteY1" fmla="*/ 155275 h 508958"/>
                <a:gd name="connsiteX2" fmla="*/ 0 w 60385"/>
                <a:gd name="connsiteY2" fmla="*/ 284671 h 508958"/>
                <a:gd name="connsiteX3" fmla="*/ 17253 w 60385"/>
                <a:gd name="connsiteY3" fmla="*/ 405441 h 508958"/>
                <a:gd name="connsiteX4" fmla="*/ 60385 w 60385"/>
                <a:gd name="connsiteY4" fmla="*/ 508958 h 508958"/>
                <a:gd name="connsiteX0" fmla="*/ 30642 w 60385"/>
                <a:gd name="connsiteY0" fmla="*/ 0 h 525627"/>
                <a:gd name="connsiteX1" fmla="*/ 34506 w 60385"/>
                <a:gd name="connsiteY1" fmla="*/ 171944 h 525627"/>
                <a:gd name="connsiteX2" fmla="*/ 0 w 60385"/>
                <a:gd name="connsiteY2" fmla="*/ 301340 h 525627"/>
                <a:gd name="connsiteX3" fmla="*/ 17253 w 60385"/>
                <a:gd name="connsiteY3" fmla="*/ 422110 h 525627"/>
                <a:gd name="connsiteX4" fmla="*/ 60385 w 60385"/>
                <a:gd name="connsiteY4" fmla="*/ 525627 h 5256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385" h="525627">
                  <a:moveTo>
                    <a:pt x="30642" y="0"/>
                  </a:moveTo>
                  <a:lnTo>
                    <a:pt x="34506" y="171944"/>
                  </a:lnTo>
                  <a:lnTo>
                    <a:pt x="0" y="301340"/>
                  </a:lnTo>
                  <a:lnTo>
                    <a:pt x="17253" y="422110"/>
                  </a:lnTo>
                  <a:lnTo>
                    <a:pt x="60385" y="525627"/>
                  </a:lnTo>
                </a:path>
              </a:pathLst>
            </a:custGeom>
            <a:noFill/>
            <a:ln w="12700">
              <a:solidFill>
                <a:srgbClr val="3399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47" name="Freeform 46"/>
            <p:cNvSpPr/>
            <p:nvPr/>
          </p:nvSpPr>
          <p:spPr>
            <a:xfrm>
              <a:off x="2717434" y="1166765"/>
              <a:ext cx="3719512" cy="1284926"/>
            </a:xfrm>
            <a:custGeom>
              <a:avLst/>
              <a:gdLst>
                <a:gd name="connsiteX0" fmla="*/ 266700 w 3524250"/>
                <a:gd name="connsiteY0" fmla="*/ 31750 h 1676400"/>
                <a:gd name="connsiteX1" fmla="*/ 279400 w 3524250"/>
                <a:gd name="connsiteY1" fmla="*/ 196850 h 1676400"/>
                <a:gd name="connsiteX2" fmla="*/ 349250 w 3524250"/>
                <a:gd name="connsiteY2" fmla="*/ 342900 h 1676400"/>
                <a:gd name="connsiteX3" fmla="*/ 463550 w 3524250"/>
                <a:gd name="connsiteY3" fmla="*/ 374650 h 1676400"/>
                <a:gd name="connsiteX4" fmla="*/ 558800 w 3524250"/>
                <a:gd name="connsiteY4" fmla="*/ 406400 h 1676400"/>
                <a:gd name="connsiteX5" fmla="*/ 622300 w 3524250"/>
                <a:gd name="connsiteY5" fmla="*/ 508000 h 1676400"/>
                <a:gd name="connsiteX6" fmla="*/ 609600 w 3524250"/>
                <a:gd name="connsiteY6" fmla="*/ 628650 h 1676400"/>
                <a:gd name="connsiteX7" fmla="*/ 654050 w 3524250"/>
                <a:gd name="connsiteY7" fmla="*/ 781050 h 1676400"/>
                <a:gd name="connsiteX8" fmla="*/ 704850 w 3524250"/>
                <a:gd name="connsiteY8" fmla="*/ 831850 h 1676400"/>
                <a:gd name="connsiteX9" fmla="*/ 774700 w 3524250"/>
                <a:gd name="connsiteY9" fmla="*/ 793750 h 1676400"/>
                <a:gd name="connsiteX10" fmla="*/ 844550 w 3524250"/>
                <a:gd name="connsiteY10" fmla="*/ 825500 h 1676400"/>
                <a:gd name="connsiteX11" fmla="*/ 895350 w 3524250"/>
                <a:gd name="connsiteY11" fmla="*/ 977900 h 1676400"/>
                <a:gd name="connsiteX12" fmla="*/ 996950 w 3524250"/>
                <a:gd name="connsiteY12" fmla="*/ 1016000 h 1676400"/>
                <a:gd name="connsiteX13" fmla="*/ 1130300 w 3524250"/>
                <a:gd name="connsiteY13" fmla="*/ 1028700 h 1676400"/>
                <a:gd name="connsiteX14" fmla="*/ 1320800 w 3524250"/>
                <a:gd name="connsiteY14" fmla="*/ 996950 h 1676400"/>
                <a:gd name="connsiteX15" fmla="*/ 1517650 w 3524250"/>
                <a:gd name="connsiteY15" fmla="*/ 946150 h 1676400"/>
                <a:gd name="connsiteX16" fmla="*/ 1631950 w 3524250"/>
                <a:gd name="connsiteY16" fmla="*/ 977900 h 1676400"/>
                <a:gd name="connsiteX17" fmla="*/ 1765300 w 3524250"/>
                <a:gd name="connsiteY17" fmla="*/ 1079500 h 1676400"/>
                <a:gd name="connsiteX18" fmla="*/ 1943100 w 3524250"/>
                <a:gd name="connsiteY18" fmla="*/ 1168400 h 1676400"/>
                <a:gd name="connsiteX19" fmla="*/ 2146300 w 3524250"/>
                <a:gd name="connsiteY19" fmla="*/ 1181100 h 1676400"/>
                <a:gd name="connsiteX20" fmla="*/ 2330450 w 3524250"/>
                <a:gd name="connsiteY20" fmla="*/ 1187450 h 1676400"/>
                <a:gd name="connsiteX21" fmla="*/ 2559050 w 3524250"/>
                <a:gd name="connsiteY21" fmla="*/ 1174750 h 1676400"/>
                <a:gd name="connsiteX22" fmla="*/ 2667000 w 3524250"/>
                <a:gd name="connsiteY22" fmla="*/ 1123950 h 1676400"/>
                <a:gd name="connsiteX23" fmla="*/ 2736850 w 3524250"/>
                <a:gd name="connsiteY23" fmla="*/ 1104900 h 1676400"/>
                <a:gd name="connsiteX24" fmla="*/ 2800350 w 3524250"/>
                <a:gd name="connsiteY24" fmla="*/ 1123950 h 1676400"/>
                <a:gd name="connsiteX25" fmla="*/ 2870200 w 3524250"/>
                <a:gd name="connsiteY25" fmla="*/ 1219200 h 1676400"/>
                <a:gd name="connsiteX26" fmla="*/ 2965450 w 3524250"/>
                <a:gd name="connsiteY26" fmla="*/ 1282700 h 1676400"/>
                <a:gd name="connsiteX27" fmla="*/ 3079750 w 3524250"/>
                <a:gd name="connsiteY27" fmla="*/ 1352550 h 1676400"/>
                <a:gd name="connsiteX28" fmla="*/ 3244850 w 3524250"/>
                <a:gd name="connsiteY28" fmla="*/ 1397000 h 1676400"/>
                <a:gd name="connsiteX29" fmla="*/ 3352800 w 3524250"/>
                <a:gd name="connsiteY29" fmla="*/ 1403350 h 1676400"/>
                <a:gd name="connsiteX30" fmla="*/ 3441700 w 3524250"/>
                <a:gd name="connsiteY30" fmla="*/ 1352550 h 1676400"/>
                <a:gd name="connsiteX31" fmla="*/ 3517900 w 3524250"/>
                <a:gd name="connsiteY31" fmla="*/ 1352550 h 1676400"/>
                <a:gd name="connsiteX32" fmla="*/ 3524250 w 3524250"/>
                <a:gd name="connsiteY32" fmla="*/ 1403350 h 1676400"/>
                <a:gd name="connsiteX33" fmla="*/ 3422650 w 3524250"/>
                <a:gd name="connsiteY33" fmla="*/ 1517650 h 1676400"/>
                <a:gd name="connsiteX34" fmla="*/ 3327400 w 3524250"/>
                <a:gd name="connsiteY34" fmla="*/ 1574800 h 1676400"/>
                <a:gd name="connsiteX35" fmla="*/ 3270250 w 3524250"/>
                <a:gd name="connsiteY35" fmla="*/ 1574800 h 1676400"/>
                <a:gd name="connsiteX36" fmla="*/ 3149600 w 3524250"/>
                <a:gd name="connsiteY36" fmla="*/ 1536700 h 1676400"/>
                <a:gd name="connsiteX37" fmla="*/ 3022600 w 3524250"/>
                <a:gd name="connsiteY37" fmla="*/ 1485900 h 1676400"/>
                <a:gd name="connsiteX38" fmla="*/ 2914650 w 3524250"/>
                <a:gd name="connsiteY38" fmla="*/ 1441450 h 1676400"/>
                <a:gd name="connsiteX39" fmla="*/ 2825750 w 3524250"/>
                <a:gd name="connsiteY39" fmla="*/ 1435100 h 1676400"/>
                <a:gd name="connsiteX40" fmla="*/ 2762250 w 3524250"/>
                <a:gd name="connsiteY40" fmla="*/ 1384300 h 1676400"/>
                <a:gd name="connsiteX41" fmla="*/ 2654300 w 3524250"/>
                <a:gd name="connsiteY41" fmla="*/ 1320800 h 1676400"/>
                <a:gd name="connsiteX42" fmla="*/ 2552700 w 3524250"/>
                <a:gd name="connsiteY42" fmla="*/ 1314450 h 1676400"/>
                <a:gd name="connsiteX43" fmla="*/ 2336800 w 3524250"/>
                <a:gd name="connsiteY43" fmla="*/ 1314450 h 1676400"/>
                <a:gd name="connsiteX44" fmla="*/ 2178050 w 3524250"/>
                <a:gd name="connsiteY44" fmla="*/ 1314450 h 1676400"/>
                <a:gd name="connsiteX45" fmla="*/ 1949450 w 3524250"/>
                <a:gd name="connsiteY45" fmla="*/ 1301750 h 1676400"/>
                <a:gd name="connsiteX46" fmla="*/ 1917700 w 3524250"/>
                <a:gd name="connsiteY46" fmla="*/ 1295400 h 1676400"/>
                <a:gd name="connsiteX47" fmla="*/ 1752600 w 3524250"/>
                <a:gd name="connsiteY47" fmla="*/ 1225550 h 1676400"/>
                <a:gd name="connsiteX48" fmla="*/ 1644650 w 3524250"/>
                <a:gd name="connsiteY48" fmla="*/ 1155700 h 1676400"/>
                <a:gd name="connsiteX49" fmla="*/ 1574800 w 3524250"/>
                <a:gd name="connsiteY49" fmla="*/ 1117600 h 1676400"/>
                <a:gd name="connsiteX50" fmla="*/ 1435100 w 3524250"/>
                <a:gd name="connsiteY50" fmla="*/ 1098550 h 1676400"/>
                <a:gd name="connsiteX51" fmla="*/ 1314450 w 3524250"/>
                <a:gd name="connsiteY51" fmla="*/ 1104900 h 1676400"/>
                <a:gd name="connsiteX52" fmla="*/ 1149350 w 3524250"/>
                <a:gd name="connsiteY52" fmla="*/ 1155700 h 1676400"/>
                <a:gd name="connsiteX53" fmla="*/ 1047750 w 3524250"/>
                <a:gd name="connsiteY53" fmla="*/ 1162050 h 1676400"/>
                <a:gd name="connsiteX54" fmla="*/ 958850 w 3524250"/>
                <a:gd name="connsiteY54" fmla="*/ 1162050 h 1676400"/>
                <a:gd name="connsiteX55" fmla="*/ 857250 w 3524250"/>
                <a:gd name="connsiteY55" fmla="*/ 1168400 h 1676400"/>
                <a:gd name="connsiteX56" fmla="*/ 793750 w 3524250"/>
                <a:gd name="connsiteY56" fmla="*/ 1225550 h 1676400"/>
                <a:gd name="connsiteX57" fmla="*/ 793750 w 3524250"/>
                <a:gd name="connsiteY57" fmla="*/ 1320800 h 1676400"/>
                <a:gd name="connsiteX58" fmla="*/ 850900 w 3524250"/>
                <a:gd name="connsiteY58" fmla="*/ 1416050 h 1676400"/>
                <a:gd name="connsiteX59" fmla="*/ 882650 w 3524250"/>
                <a:gd name="connsiteY59" fmla="*/ 1441450 h 1676400"/>
                <a:gd name="connsiteX60" fmla="*/ 996950 w 3524250"/>
                <a:gd name="connsiteY60" fmla="*/ 1416050 h 1676400"/>
                <a:gd name="connsiteX61" fmla="*/ 990600 w 3524250"/>
                <a:gd name="connsiteY61" fmla="*/ 1492250 h 1676400"/>
                <a:gd name="connsiteX62" fmla="*/ 920750 w 3524250"/>
                <a:gd name="connsiteY62" fmla="*/ 1543050 h 1676400"/>
                <a:gd name="connsiteX63" fmla="*/ 838200 w 3524250"/>
                <a:gd name="connsiteY63" fmla="*/ 1549400 h 1676400"/>
                <a:gd name="connsiteX64" fmla="*/ 781050 w 3524250"/>
                <a:gd name="connsiteY64" fmla="*/ 1511300 h 1676400"/>
                <a:gd name="connsiteX65" fmla="*/ 704850 w 3524250"/>
                <a:gd name="connsiteY65" fmla="*/ 1485900 h 1676400"/>
                <a:gd name="connsiteX66" fmla="*/ 666750 w 3524250"/>
                <a:gd name="connsiteY66" fmla="*/ 1485900 h 1676400"/>
                <a:gd name="connsiteX67" fmla="*/ 660400 w 3524250"/>
                <a:gd name="connsiteY67" fmla="*/ 1504950 h 1676400"/>
                <a:gd name="connsiteX68" fmla="*/ 679450 w 3524250"/>
                <a:gd name="connsiteY68" fmla="*/ 1555750 h 1676400"/>
                <a:gd name="connsiteX69" fmla="*/ 692150 w 3524250"/>
                <a:gd name="connsiteY69" fmla="*/ 1631950 h 1676400"/>
                <a:gd name="connsiteX70" fmla="*/ 654050 w 3524250"/>
                <a:gd name="connsiteY70" fmla="*/ 1676400 h 1676400"/>
                <a:gd name="connsiteX71" fmla="*/ 609600 w 3524250"/>
                <a:gd name="connsiteY71" fmla="*/ 1663700 h 1676400"/>
                <a:gd name="connsiteX72" fmla="*/ 565150 w 3524250"/>
                <a:gd name="connsiteY72" fmla="*/ 1581150 h 1676400"/>
                <a:gd name="connsiteX73" fmla="*/ 546100 w 3524250"/>
                <a:gd name="connsiteY73" fmla="*/ 1466850 h 1676400"/>
                <a:gd name="connsiteX74" fmla="*/ 546100 w 3524250"/>
                <a:gd name="connsiteY74" fmla="*/ 1358900 h 1676400"/>
                <a:gd name="connsiteX75" fmla="*/ 514350 w 3524250"/>
                <a:gd name="connsiteY75" fmla="*/ 1301750 h 1676400"/>
                <a:gd name="connsiteX76" fmla="*/ 450850 w 3524250"/>
                <a:gd name="connsiteY76" fmla="*/ 1263650 h 1676400"/>
                <a:gd name="connsiteX77" fmla="*/ 342900 w 3524250"/>
                <a:gd name="connsiteY77" fmla="*/ 1263650 h 1676400"/>
                <a:gd name="connsiteX78" fmla="*/ 260350 w 3524250"/>
                <a:gd name="connsiteY78" fmla="*/ 1295400 h 1676400"/>
                <a:gd name="connsiteX79" fmla="*/ 196850 w 3524250"/>
                <a:gd name="connsiteY79" fmla="*/ 1327150 h 1676400"/>
                <a:gd name="connsiteX80" fmla="*/ 101600 w 3524250"/>
                <a:gd name="connsiteY80" fmla="*/ 1327150 h 1676400"/>
                <a:gd name="connsiteX81" fmla="*/ 25400 w 3524250"/>
                <a:gd name="connsiteY81" fmla="*/ 1282700 h 1676400"/>
                <a:gd name="connsiteX82" fmla="*/ 0 w 3524250"/>
                <a:gd name="connsiteY82" fmla="*/ 1219200 h 1676400"/>
                <a:gd name="connsiteX83" fmla="*/ 31750 w 3524250"/>
                <a:gd name="connsiteY83" fmla="*/ 1143000 h 1676400"/>
                <a:gd name="connsiteX84" fmla="*/ 88900 w 3524250"/>
                <a:gd name="connsiteY84" fmla="*/ 1092200 h 1676400"/>
                <a:gd name="connsiteX85" fmla="*/ 184150 w 3524250"/>
                <a:gd name="connsiteY85" fmla="*/ 1041400 h 1676400"/>
                <a:gd name="connsiteX86" fmla="*/ 298450 w 3524250"/>
                <a:gd name="connsiteY86" fmla="*/ 958850 h 1676400"/>
                <a:gd name="connsiteX87" fmla="*/ 361950 w 3524250"/>
                <a:gd name="connsiteY87" fmla="*/ 889000 h 1676400"/>
                <a:gd name="connsiteX88" fmla="*/ 298450 w 3524250"/>
                <a:gd name="connsiteY88" fmla="*/ 736600 h 1676400"/>
                <a:gd name="connsiteX89" fmla="*/ 209550 w 3524250"/>
                <a:gd name="connsiteY89" fmla="*/ 660400 h 1676400"/>
                <a:gd name="connsiteX90" fmla="*/ 120650 w 3524250"/>
                <a:gd name="connsiteY90" fmla="*/ 476250 h 1676400"/>
                <a:gd name="connsiteX91" fmla="*/ 114300 w 3524250"/>
                <a:gd name="connsiteY91" fmla="*/ 304800 h 1676400"/>
                <a:gd name="connsiteX92" fmla="*/ 76200 w 3524250"/>
                <a:gd name="connsiteY92" fmla="*/ 190500 h 1676400"/>
                <a:gd name="connsiteX93" fmla="*/ 57150 w 3524250"/>
                <a:gd name="connsiteY93" fmla="*/ 44450 h 1676400"/>
                <a:gd name="connsiteX94" fmla="*/ 57150 w 3524250"/>
                <a:gd name="connsiteY94" fmla="*/ 0 h 1676400"/>
                <a:gd name="connsiteX95" fmla="*/ 266700 w 3524250"/>
                <a:gd name="connsiteY95" fmla="*/ 31750 h 1676400"/>
                <a:gd name="connsiteX0" fmla="*/ 266700 w 3524250"/>
                <a:gd name="connsiteY0" fmla="*/ 31750 h 1676400"/>
                <a:gd name="connsiteX1" fmla="*/ 279400 w 3524250"/>
                <a:gd name="connsiteY1" fmla="*/ 196850 h 1676400"/>
                <a:gd name="connsiteX2" fmla="*/ 349250 w 3524250"/>
                <a:gd name="connsiteY2" fmla="*/ 342900 h 1676400"/>
                <a:gd name="connsiteX3" fmla="*/ 463550 w 3524250"/>
                <a:gd name="connsiteY3" fmla="*/ 374650 h 1676400"/>
                <a:gd name="connsiteX4" fmla="*/ 558800 w 3524250"/>
                <a:gd name="connsiteY4" fmla="*/ 406400 h 1676400"/>
                <a:gd name="connsiteX5" fmla="*/ 622300 w 3524250"/>
                <a:gd name="connsiteY5" fmla="*/ 508000 h 1676400"/>
                <a:gd name="connsiteX6" fmla="*/ 609600 w 3524250"/>
                <a:gd name="connsiteY6" fmla="*/ 628650 h 1676400"/>
                <a:gd name="connsiteX7" fmla="*/ 654050 w 3524250"/>
                <a:gd name="connsiteY7" fmla="*/ 781050 h 1676400"/>
                <a:gd name="connsiteX8" fmla="*/ 704850 w 3524250"/>
                <a:gd name="connsiteY8" fmla="*/ 831850 h 1676400"/>
                <a:gd name="connsiteX9" fmla="*/ 774700 w 3524250"/>
                <a:gd name="connsiteY9" fmla="*/ 793750 h 1676400"/>
                <a:gd name="connsiteX10" fmla="*/ 844550 w 3524250"/>
                <a:gd name="connsiteY10" fmla="*/ 825500 h 1676400"/>
                <a:gd name="connsiteX11" fmla="*/ 895350 w 3524250"/>
                <a:gd name="connsiteY11" fmla="*/ 977900 h 1676400"/>
                <a:gd name="connsiteX12" fmla="*/ 996950 w 3524250"/>
                <a:gd name="connsiteY12" fmla="*/ 1016000 h 1676400"/>
                <a:gd name="connsiteX13" fmla="*/ 1130300 w 3524250"/>
                <a:gd name="connsiteY13" fmla="*/ 1028700 h 1676400"/>
                <a:gd name="connsiteX14" fmla="*/ 1320800 w 3524250"/>
                <a:gd name="connsiteY14" fmla="*/ 996950 h 1676400"/>
                <a:gd name="connsiteX15" fmla="*/ 1517650 w 3524250"/>
                <a:gd name="connsiteY15" fmla="*/ 946150 h 1676400"/>
                <a:gd name="connsiteX16" fmla="*/ 1631950 w 3524250"/>
                <a:gd name="connsiteY16" fmla="*/ 977900 h 1676400"/>
                <a:gd name="connsiteX17" fmla="*/ 1765300 w 3524250"/>
                <a:gd name="connsiteY17" fmla="*/ 1079500 h 1676400"/>
                <a:gd name="connsiteX18" fmla="*/ 1943100 w 3524250"/>
                <a:gd name="connsiteY18" fmla="*/ 1168400 h 1676400"/>
                <a:gd name="connsiteX19" fmla="*/ 2146300 w 3524250"/>
                <a:gd name="connsiteY19" fmla="*/ 1181100 h 1676400"/>
                <a:gd name="connsiteX20" fmla="*/ 2330450 w 3524250"/>
                <a:gd name="connsiteY20" fmla="*/ 1187450 h 1676400"/>
                <a:gd name="connsiteX21" fmla="*/ 2559050 w 3524250"/>
                <a:gd name="connsiteY21" fmla="*/ 1174750 h 1676400"/>
                <a:gd name="connsiteX22" fmla="*/ 2667000 w 3524250"/>
                <a:gd name="connsiteY22" fmla="*/ 1123950 h 1676400"/>
                <a:gd name="connsiteX23" fmla="*/ 2736850 w 3524250"/>
                <a:gd name="connsiteY23" fmla="*/ 1104900 h 1676400"/>
                <a:gd name="connsiteX24" fmla="*/ 2800350 w 3524250"/>
                <a:gd name="connsiteY24" fmla="*/ 1123950 h 1676400"/>
                <a:gd name="connsiteX25" fmla="*/ 2870200 w 3524250"/>
                <a:gd name="connsiteY25" fmla="*/ 1219200 h 1676400"/>
                <a:gd name="connsiteX26" fmla="*/ 2965450 w 3524250"/>
                <a:gd name="connsiteY26" fmla="*/ 1282700 h 1676400"/>
                <a:gd name="connsiteX27" fmla="*/ 3079750 w 3524250"/>
                <a:gd name="connsiteY27" fmla="*/ 1352550 h 1676400"/>
                <a:gd name="connsiteX28" fmla="*/ 3244850 w 3524250"/>
                <a:gd name="connsiteY28" fmla="*/ 1397000 h 1676400"/>
                <a:gd name="connsiteX29" fmla="*/ 3352800 w 3524250"/>
                <a:gd name="connsiteY29" fmla="*/ 1403350 h 1676400"/>
                <a:gd name="connsiteX30" fmla="*/ 3441700 w 3524250"/>
                <a:gd name="connsiteY30" fmla="*/ 1352550 h 1676400"/>
                <a:gd name="connsiteX31" fmla="*/ 3517900 w 3524250"/>
                <a:gd name="connsiteY31" fmla="*/ 1352550 h 1676400"/>
                <a:gd name="connsiteX32" fmla="*/ 3524250 w 3524250"/>
                <a:gd name="connsiteY32" fmla="*/ 1403350 h 1676400"/>
                <a:gd name="connsiteX33" fmla="*/ 3422650 w 3524250"/>
                <a:gd name="connsiteY33" fmla="*/ 1517650 h 1676400"/>
                <a:gd name="connsiteX34" fmla="*/ 3327400 w 3524250"/>
                <a:gd name="connsiteY34" fmla="*/ 1574800 h 1676400"/>
                <a:gd name="connsiteX35" fmla="*/ 3270250 w 3524250"/>
                <a:gd name="connsiteY35" fmla="*/ 1574800 h 1676400"/>
                <a:gd name="connsiteX36" fmla="*/ 3149600 w 3524250"/>
                <a:gd name="connsiteY36" fmla="*/ 1536700 h 1676400"/>
                <a:gd name="connsiteX37" fmla="*/ 3022600 w 3524250"/>
                <a:gd name="connsiteY37" fmla="*/ 1485900 h 1676400"/>
                <a:gd name="connsiteX38" fmla="*/ 2914650 w 3524250"/>
                <a:gd name="connsiteY38" fmla="*/ 1441450 h 1676400"/>
                <a:gd name="connsiteX39" fmla="*/ 2825750 w 3524250"/>
                <a:gd name="connsiteY39" fmla="*/ 1435100 h 1676400"/>
                <a:gd name="connsiteX40" fmla="*/ 2762250 w 3524250"/>
                <a:gd name="connsiteY40" fmla="*/ 1384300 h 1676400"/>
                <a:gd name="connsiteX41" fmla="*/ 2654300 w 3524250"/>
                <a:gd name="connsiteY41" fmla="*/ 1320800 h 1676400"/>
                <a:gd name="connsiteX42" fmla="*/ 2552700 w 3524250"/>
                <a:gd name="connsiteY42" fmla="*/ 1314450 h 1676400"/>
                <a:gd name="connsiteX43" fmla="*/ 2336800 w 3524250"/>
                <a:gd name="connsiteY43" fmla="*/ 1314450 h 1676400"/>
                <a:gd name="connsiteX44" fmla="*/ 2178050 w 3524250"/>
                <a:gd name="connsiteY44" fmla="*/ 1314450 h 1676400"/>
                <a:gd name="connsiteX45" fmla="*/ 1949450 w 3524250"/>
                <a:gd name="connsiteY45" fmla="*/ 1301750 h 1676400"/>
                <a:gd name="connsiteX46" fmla="*/ 1917700 w 3524250"/>
                <a:gd name="connsiteY46" fmla="*/ 1295400 h 1676400"/>
                <a:gd name="connsiteX47" fmla="*/ 1752600 w 3524250"/>
                <a:gd name="connsiteY47" fmla="*/ 1225550 h 1676400"/>
                <a:gd name="connsiteX48" fmla="*/ 1644650 w 3524250"/>
                <a:gd name="connsiteY48" fmla="*/ 1155700 h 1676400"/>
                <a:gd name="connsiteX49" fmla="*/ 1574800 w 3524250"/>
                <a:gd name="connsiteY49" fmla="*/ 1117600 h 1676400"/>
                <a:gd name="connsiteX50" fmla="*/ 1435100 w 3524250"/>
                <a:gd name="connsiteY50" fmla="*/ 1098550 h 1676400"/>
                <a:gd name="connsiteX51" fmla="*/ 1314450 w 3524250"/>
                <a:gd name="connsiteY51" fmla="*/ 1104900 h 1676400"/>
                <a:gd name="connsiteX52" fmla="*/ 1149350 w 3524250"/>
                <a:gd name="connsiteY52" fmla="*/ 1155700 h 1676400"/>
                <a:gd name="connsiteX53" fmla="*/ 1047750 w 3524250"/>
                <a:gd name="connsiteY53" fmla="*/ 1162050 h 1676400"/>
                <a:gd name="connsiteX54" fmla="*/ 958850 w 3524250"/>
                <a:gd name="connsiteY54" fmla="*/ 1162050 h 1676400"/>
                <a:gd name="connsiteX55" fmla="*/ 857250 w 3524250"/>
                <a:gd name="connsiteY55" fmla="*/ 1168400 h 1676400"/>
                <a:gd name="connsiteX56" fmla="*/ 793750 w 3524250"/>
                <a:gd name="connsiteY56" fmla="*/ 1225550 h 1676400"/>
                <a:gd name="connsiteX57" fmla="*/ 793750 w 3524250"/>
                <a:gd name="connsiteY57" fmla="*/ 1320800 h 1676400"/>
                <a:gd name="connsiteX58" fmla="*/ 850900 w 3524250"/>
                <a:gd name="connsiteY58" fmla="*/ 1416050 h 1676400"/>
                <a:gd name="connsiteX59" fmla="*/ 882650 w 3524250"/>
                <a:gd name="connsiteY59" fmla="*/ 1441450 h 1676400"/>
                <a:gd name="connsiteX60" fmla="*/ 996950 w 3524250"/>
                <a:gd name="connsiteY60" fmla="*/ 1416050 h 1676400"/>
                <a:gd name="connsiteX61" fmla="*/ 990600 w 3524250"/>
                <a:gd name="connsiteY61" fmla="*/ 1492250 h 1676400"/>
                <a:gd name="connsiteX62" fmla="*/ 920750 w 3524250"/>
                <a:gd name="connsiteY62" fmla="*/ 1543050 h 1676400"/>
                <a:gd name="connsiteX63" fmla="*/ 838200 w 3524250"/>
                <a:gd name="connsiteY63" fmla="*/ 1549400 h 1676400"/>
                <a:gd name="connsiteX64" fmla="*/ 781050 w 3524250"/>
                <a:gd name="connsiteY64" fmla="*/ 1511300 h 1676400"/>
                <a:gd name="connsiteX65" fmla="*/ 704850 w 3524250"/>
                <a:gd name="connsiteY65" fmla="*/ 1485900 h 1676400"/>
                <a:gd name="connsiteX66" fmla="*/ 666750 w 3524250"/>
                <a:gd name="connsiteY66" fmla="*/ 1485900 h 1676400"/>
                <a:gd name="connsiteX67" fmla="*/ 660400 w 3524250"/>
                <a:gd name="connsiteY67" fmla="*/ 1504950 h 1676400"/>
                <a:gd name="connsiteX68" fmla="*/ 679450 w 3524250"/>
                <a:gd name="connsiteY68" fmla="*/ 1555750 h 1676400"/>
                <a:gd name="connsiteX69" fmla="*/ 692150 w 3524250"/>
                <a:gd name="connsiteY69" fmla="*/ 1631950 h 1676400"/>
                <a:gd name="connsiteX70" fmla="*/ 654050 w 3524250"/>
                <a:gd name="connsiteY70" fmla="*/ 1676400 h 1676400"/>
                <a:gd name="connsiteX71" fmla="*/ 609600 w 3524250"/>
                <a:gd name="connsiteY71" fmla="*/ 1663700 h 1676400"/>
                <a:gd name="connsiteX72" fmla="*/ 565150 w 3524250"/>
                <a:gd name="connsiteY72" fmla="*/ 1581150 h 1676400"/>
                <a:gd name="connsiteX73" fmla="*/ 546100 w 3524250"/>
                <a:gd name="connsiteY73" fmla="*/ 1466850 h 1676400"/>
                <a:gd name="connsiteX74" fmla="*/ 546100 w 3524250"/>
                <a:gd name="connsiteY74" fmla="*/ 1358900 h 1676400"/>
                <a:gd name="connsiteX75" fmla="*/ 514350 w 3524250"/>
                <a:gd name="connsiteY75" fmla="*/ 1301750 h 1676400"/>
                <a:gd name="connsiteX76" fmla="*/ 450850 w 3524250"/>
                <a:gd name="connsiteY76" fmla="*/ 1263650 h 1676400"/>
                <a:gd name="connsiteX77" fmla="*/ 342900 w 3524250"/>
                <a:gd name="connsiteY77" fmla="*/ 1263650 h 1676400"/>
                <a:gd name="connsiteX78" fmla="*/ 260350 w 3524250"/>
                <a:gd name="connsiteY78" fmla="*/ 1295400 h 1676400"/>
                <a:gd name="connsiteX79" fmla="*/ 196850 w 3524250"/>
                <a:gd name="connsiteY79" fmla="*/ 1327150 h 1676400"/>
                <a:gd name="connsiteX80" fmla="*/ 101600 w 3524250"/>
                <a:gd name="connsiteY80" fmla="*/ 1327150 h 1676400"/>
                <a:gd name="connsiteX81" fmla="*/ 25400 w 3524250"/>
                <a:gd name="connsiteY81" fmla="*/ 1282700 h 1676400"/>
                <a:gd name="connsiteX82" fmla="*/ 0 w 3524250"/>
                <a:gd name="connsiteY82" fmla="*/ 1219200 h 1676400"/>
                <a:gd name="connsiteX83" fmla="*/ 31750 w 3524250"/>
                <a:gd name="connsiteY83" fmla="*/ 1143000 h 1676400"/>
                <a:gd name="connsiteX84" fmla="*/ 88900 w 3524250"/>
                <a:gd name="connsiteY84" fmla="*/ 1092200 h 1676400"/>
                <a:gd name="connsiteX85" fmla="*/ 184150 w 3524250"/>
                <a:gd name="connsiteY85" fmla="*/ 1041400 h 1676400"/>
                <a:gd name="connsiteX86" fmla="*/ 298450 w 3524250"/>
                <a:gd name="connsiteY86" fmla="*/ 958850 h 1676400"/>
                <a:gd name="connsiteX87" fmla="*/ 298450 w 3524250"/>
                <a:gd name="connsiteY87" fmla="*/ 736600 h 1676400"/>
                <a:gd name="connsiteX88" fmla="*/ 209550 w 3524250"/>
                <a:gd name="connsiteY88" fmla="*/ 660400 h 1676400"/>
                <a:gd name="connsiteX89" fmla="*/ 120650 w 3524250"/>
                <a:gd name="connsiteY89" fmla="*/ 476250 h 1676400"/>
                <a:gd name="connsiteX90" fmla="*/ 114300 w 3524250"/>
                <a:gd name="connsiteY90" fmla="*/ 304800 h 1676400"/>
                <a:gd name="connsiteX91" fmla="*/ 76200 w 3524250"/>
                <a:gd name="connsiteY91" fmla="*/ 190500 h 1676400"/>
                <a:gd name="connsiteX92" fmla="*/ 57150 w 3524250"/>
                <a:gd name="connsiteY92" fmla="*/ 44450 h 1676400"/>
                <a:gd name="connsiteX93" fmla="*/ 57150 w 3524250"/>
                <a:gd name="connsiteY93" fmla="*/ 0 h 1676400"/>
                <a:gd name="connsiteX94" fmla="*/ 266700 w 3524250"/>
                <a:gd name="connsiteY94" fmla="*/ 31750 h 1676400"/>
                <a:gd name="connsiteX0" fmla="*/ 266700 w 3524250"/>
                <a:gd name="connsiteY0" fmla="*/ 31750 h 1676400"/>
                <a:gd name="connsiteX1" fmla="*/ 279400 w 3524250"/>
                <a:gd name="connsiteY1" fmla="*/ 196850 h 1676400"/>
                <a:gd name="connsiteX2" fmla="*/ 349250 w 3524250"/>
                <a:gd name="connsiteY2" fmla="*/ 342900 h 1676400"/>
                <a:gd name="connsiteX3" fmla="*/ 463550 w 3524250"/>
                <a:gd name="connsiteY3" fmla="*/ 374650 h 1676400"/>
                <a:gd name="connsiteX4" fmla="*/ 558800 w 3524250"/>
                <a:gd name="connsiteY4" fmla="*/ 406400 h 1676400"/>
                <a:gd name="connsiteX5" fmla="*/ 622300 w 3524250"/>
                <a:gd name="connsiteY5" fmla="*/ 508000 h 1676400"/>
                <a:gd name="connsiteX6" fmla="*/ 609600 w 3524250"/>
                <a:gd name="connsiteY6" fmla="*/ 628650 h 1676400"/>
                <a:gd name="connsiteX7" fmla="*/ 654050 w 3524250"/>
                <a:gd name="connsiteY7" fmla="*/ 781050 h 1676400"/>
                <a:gd name="connsiteX8" fmla="*/ 704850 w 3524250"/>
                <a:gd name="connsiteY8" fmla="*/ 831850 h 1676400"/>
                <a:gd name="connsiteX9" fmla="*/ 774700 w 3524250"/>
                <a:gd name="connsiteY9" fmla="*/ 793750 h 1676400"/>
                <a:gd name="connsiteX10" fmla="*/ 844550 w 3524250"/>
                <a:gd name="connsiteY10" fmla="*/ 825500 h 1676400"/>
                <a:gd name="connsiteX11" fmla="*/ 895350 w 3524250"/>
                <a:gd name="connsiteY11" fmla="*/ 977900 h 1676400"/>
                <a:gd name="connsiteX12" fmla="*/ 996950 w 3524250"/>
                <a:gd name="connsiteY12" fmla="*/ 1016000 h 1676400"/>
                <a:gd name="connsiteX13" fmla="*/ 1130300 w 3524250"/>
                <a:gd name="connsiteY13" fmla="*/ 1028700 h 1676400"/>
                <a:gd name="connsiteX14" fmla="*/ 1320800 w 3524250"/>
                <a:gd name="connsiteY14" fmla="*/ 996950 h 1676400"/>
                <a:gd name="connsiteX15" fmla="*/ 1517650 w 3524250"/>
                <a:gd name="connsiteY15" fmla="*/ 946150 h 1676400"/>
                <a:gd name="connsiteX16" fmla="*/ 1631950 w 3524250"/>
                <a:gd name="connsiteY16" fmla="*/ 977900 h 1676400"/>
                <a:gd name="connsiteX17" fmla="*/ 1765300 w 3524250"/>
                <a:gd name="connsiteY17" fmla="*/ 1079500 h 1676400"/>
                <a:gd name="connsiteX18" fmla="*/ 1943100 w 3524250"/>
                <a:gd name="connsiteY18" fmla="*/ 1168400 h 1676400"/>
                <a:gd name="connsiteX19" fmla="*/ 2146300 w 3524250"/>
                <a:gd name="connsiteY19" fmla="*/ 1181100 h 1676400"/>
                <a:gd name="connsiteX20" fmla="*/ 2330450 w 3524250"/>
                <a:gd name="connsiteY20" fmla="*/ 1187450 h 1676400"/>
                <a:gd name="connsiteX21" fmla="*/ 2559050 w 3524250"/>
                <a:gd name="connsiteY21" fmla="*/ 1174750 h 1676400"/>
                <a:gd name="connsiteX22" fmla="*/ 2667000 w 3524250"/>
                <a:gd name="connsiteY22" fmla="*/ 1123950 h 1676400"/>
                <a:gd name="connsiteX23" fmla="*/ 2736850 w 3524250"/>
                <a:gd name="connsiteY23" fmla="*/ 1104900 h 1676400"/>
                <a:gd name="connsiteX24" fmla="*/ 2800350 w 3524250"/>
                <a:gd name="connsiteY24" fmla="*/ 1123950 h 1676400"/>
                <a:gd name="connsiteX25" fmla="*/ 2870200 w 3524250"/>
                <a:gd name="connsiteY25" fmla="*/ 1219200 h 1676400"/>
                <a:gd name="connsiteX26" fmla="*/ 2965450 w 3524250"/>
                <a:gd name="connsiteY26" fmla="*/ 1282700 h 1676400"/>
                <a:gd name="connsiteX27" fmla="*/ 3079750 w 3524250"/>
                <a:gd name="connsiteY27" fmla="*/ 1352550 h 1676400"/>
                <a:gd name="connsiteX28" fmla="*/ 3244850 w 3524250"/>
                <a:gd name="connsiteY28" fmla="*/ 1397000 h 1676400"/>
                <a:gd name="connsiteX29" fmla="*/ 3352800 w 3524250"/>
                <a:gd name="connsiteY29" fmla="*/ 1403350 h 1676400"/>
                <a:gd name="connsiteX30" fmla="*/ 3441700 w 3524250"/>
                <a:gd name="connsiteY30" fmla="*/ 1352550 h 1676400"/>
                <a:gd name="connsiteX31" fmla="*/ 3517900 w 3524250"/>
                <a:gd name="connsiteY31" fmla="*/ 1352550 h 1676400"/>
                <a:gd name="connsiteX32" fmla="*/ 3524250 w 3524250"/>
                <a:gd name="connsiteY32" fmla="*/ 1403350 h 1676400"/>
                <a:gd name="connsiteX33" fmla="*/ 3422650 w 3524250"/>
                <a:gd name="connsiteY33" fmla="*/ 1517650 h 1676400"/>
                <a:gd name="connsiteX34" fmla="*/ 3327400 w 3524250"/>
                <a:gd name="connsiteY34" fmla="*/ 1574800 h 1676400"/>
                <a:gd name="connsiteX35" fmla="*/ 3270250 w 3524250"/>
                <a:gd name="connsiteY35" fmla="*/ 1574800 h 1676400"/>
                <a:gd name="connsiteX36" fmla="*/ 3149600 w 3524250"/>
                <a:gd name="connsiteY36" fmla="*/ 1536700 h 1676400"/>
                <a:gd name="connsiteX37" fmla="*/ 3022600 w 3524250"/>
                <a:gd name="connsiteY37" fmla="*/ 1485900 h 1676400"/>
                <a:gd name="connsiteX38" fmla="*/ 2914650 w 3524250"/>
                <a:gd name="connsiteY38" fmla="*/ 1441450 h 1676400"/>
                <a:gd name="connsiteX39" fmla="*/ 2825750 w 3524250"/>
                <a:gd name="connsiteY39" fmla="*/ 1435100 h 1676400"/>
                <a:gd name="connsiteX40" fmla="*/ 2762250 w 3524250"/>
                <a:gd name="connsiteY40" fmla="*/ 1384300 h 1676400"/>
                <a:gd name="connsiteX41" fmla="*/ 2654300 w 3524250"/>
                <a:gd name="connsiteY41" fmla="*/ 1320800 h 1676400"/>
                <a:gd name="connsiteX42" fmla="*/ 2552700 w 3524250"/>
                <a:gd name="connsiteY42" fmla="*/ 1314450 h 1676400"/>
                <a:gd name="connsiteX43" fmla="*/ 2336800 w 3524250"/>
                <a:gd name="connsiteY43" fmla="*/ 1314450 h 1676400"/>
                <a:gd name="connsiteX44" fmla="*/ 2178050 w 3524250"/>
                <a:gd name="connsiteY44" fmla="*/ 1314450 h 1676400"/>
                <a:gd name="connsiteX45" fmla="*/ 1949450 w 3524250"/>
                <a:gd name="connsiteY45" fmla="*/ 1301750 h 1676400"/>
                <a:gd name="connsiteX46" fmla="*/ 1917700 w 3524250"/>
                <a:gd name="connsiteY46" fmla="*/ 1295400 h 1676400"/>
                <a:gd name="connsiteX47" fmla="*/ 1752600 w 3524250"/>
                <a:gd name="connsiteY47" fmla="*/ 1225550 h 1676400"/>
                <a:gd name="connsiteX48" fmla="*/ 1644650 w 3524250"/>
                <a:gd name="connsiteY48" fmla="*/ 1155700 h 1676400"/>
                <a:gd name="connsiteX49" fmla="*/ 1574800 w 3524250"/>
                <a:gd name="connsiteY49" fmla="*/ 1117600 h 1676400"/>
                <a:gd name="connsiteX50" fmla="*/ 1435100 w 3524250"/>
                <a:gd name="connsiteY50" fmla="*/ 1098550 h 1676400"/>
                <a:gd name="connsiteX51" fmla="*/ 1314450 w 3524250"/>
                <a:gd name="connsiteY51" fmla="*/ 1104900 h 1676400"/>
                <a:gd name="connsiteX52" fmla="*/ 1149350 w 3524250"/>
                <a:gd name="connsiteY52" fmla="*/ 1155700 h 1676400"/>
                <a:gd name="connsiteX53" fmla="*/ 1047750 w 3524250"/>
                <a:gd name="connsiteY53" fmla="*/ 1162050 h 1676400"/>
                <a:gd name="connsiteX54" fmla="*/ 958850 w 3524250"/>
                <a:gd name="connsiteY54" fmla="*/ 1162050 h 1676400"/>
                <a:gd name="connsiteX55" fmla="*/ 857250 w 3524250"/>
                <a:gd name="connsiteY55" fmla="*/ 1168400 h 1676400"/>
                <a:gd name="connsiteX56" fmla="*/ 793750 w 3524250"/>
                <a:gd name="connsiteY56" fmla="*/ 1225550 h 1676400"/>
                <a:gd name="connsiteX57" fmla="*/ 793750 w 3524250"/>
                <a:gd name="connsiteY57" fmla="*/ 1320800 h 1676400"/>
                <a:gd name="connsiteX58" fmla="*/ 850900 w 3524250"/>
                <a:gd name="connsiteY58" fmla="*/ 1416050 h 1676400"/>
                <a:gd name="connsiteX59" fmla="*/ 882650 w 3524250"/>
                <a:gd name="connsiteY59" fmla="*/ 1441450 h 1676400"/>
                <a:gd name="connsiteX60" fmla="*/ 996950 w 3524250"/>
                <a:gd name="connsiteY60" fmla="*/ 1416050 h 1676400"/>
                <a:gd name="connsiteX61" fmla="*/ 990600 w 3524250"/>
                <a:gd name="connsiteY61" fmla="*/ 1492250 h 1676400"/>
                <a:gd name="connsiteX62" fmla="*/ 920750 w 3524250"/>
                <a:gd name="connsiteY62" fmla="*/ 1543050 h 1676400"/>
                <a:gd name="connsiteX63" fmla="*/ 838200 w 3524250"/>
                <a:gd name="connsiteY63" fmla="*/ 1549400 h 1676400"/>
                <a:gd name="connsiteX64" fmla="*/ 781050 w 3524250"/>
                <a:gd name="connsiteY64" fmla="*/ 1511300 h 1676400"/>
                <a:gd name="connsiteX65" fmla="*/ 704850 w 3524250"/>
                <a:gd name="connsiteY65" fmla="*/ 1485900 h 1676400"/>
                <a:gd name="connsiteX66" fmla="*/ 666750 w 3524250"/>
                <a:gd name="connsiteY66" fmla="*/ 1485900 h 1676400"/>
                <a:gd name="connsiteX67" fmla="*/ 660400 w 3524250"/>
                <a:gd name="connsiteY67" fmla="*/ 1504950 h 1676400"/>
                <a:gd name="connsiteX68" fmla="*/ 679450 w 3524250"/>
                <a:gd name="connsiteY68" fmla="*/ 1555750 h 1676400"/>
                <a:gd name="connsiteX69" fmla="*/ 692150 w 3524250"/>
                <a:gd name="connsiteY69" fmla="*/ 1631950 h 1676400"/>
                <a:gd name="connsiteX70" fmla="*/ 654050 w 3524250"/>
                <a:gd name="connsiteY70" fmla="*/ 1676400 h 1676400"/>
                <a:gd name="connsiteX71" fmla="*/ 609600 w 3524250"/>
                <a:gd name="connsiteY71" fmla="*/ 1663700 h 1676400"/>
                <a:gd name="connsiteX72" fmla="*/ 565150 w 3524250"/>
                <a:gd name="connsiteY72" fmla="*/ 1581150 h 1676400"/>
                <a:gd name="connsiteX73" fmla="*/ 546100 w 3524250"/>
                <a:gd name="connsiteY73" fmla="*/ 1466850 h 1676400"/>
                <a:gd name="connsiteX74" fmla="*/ 546100 w 3524250"/>
                <a:gd name="connsiteY74" fmla="*/ 1358900 h 1676400"/>
                <a:gd name="connsiteX75" fmla="*/ 514350 w 3524250"/>
                <a:gd name="connsiteY75" fmla="*/ 1301750 h 1676400"/>
                <a:gd name="connsiteX76" fmla="*/ 450850 w 3524250"/>
                <a:gd name="connsiteY76" fmla="*/ 1263650 h 1676400"/>
                <a:gd name="connsiteX77" fmla="*/ 342900 w 3524250"/>
                <a:gd name="connsiteY77" fmla="*/ 1263650 h 1676400"/>
                <a:gd name="connsiteX78" fmla="*/ 260350 w 3524250"/>
                <a:gd name="connsiteY78" fmla="*/ 1295400 h 1676400"/>
                <a:gd name="connsiteX79" fmla="*/ 196850 w 3524250"/>
                <a:gd name="connsiteY79" fmla="*/ 1327150 h 1676400"/>
                <a:gd name="connsiteX80" fmla="*/ 101600 w 3524250"/>
                <a:gd name="connsiteY80" fmla="*/ 1327150 h 1676400"/>
                <a:gd name="connsiteX81" fmla="*/ 25400 w 3524250"/>
                <a:gd name="connsiteY81" fmla="*/ 1282700 h 1676400"/>
                <a:gd name="connsiteX82" fmla="*/ 0 w 3524250"/>
                <a:gd name="connsiteY82" fmla="*/ 1219200 h 1676400"/>
                <a:gd name="connsiteX83" fmla="*/ 31750 w 3524250"/>
                <a:gd name="connsiteY83" fmla="*/ 1143000 h 1676400"/>
                <a:gd name="connsiteX84" fmla="*/ 88900 w 3524250"/>
                <a:gd name="connsiteY84" fmla="*/ 1092200 h 1676400"/>
                <a:gd name="connsiteX85" fmla="*/ 184150 w 3524250"/>
                <a:gd name="connsiteY85" fmla="*/ 1041400 h 1676400"/>
                <a:gd name="connsiteX86" fmla="*/ 298450 w 3524250"/>
                <a:gd name="connsiteY86" fmla="*/ 958850 h 1676400"/>
                <a:gd name="connsiteX87" fmla="*/ 209550 w 3524250"/>
                <a:gd name="connsiteY87" fmla="*/ 660400 h 1676400"/>
                <a:gd name="connsiteX88" fmla="*/ 120650 w 3524250"/>
                <a:gd name="connsiteY88" fmla="*/ 476250 h 1676400"/>
                <a:gd name="connsiteX89" fmla="*/ 114300 w 3524250"/>
                <a:gd name="connsiteY89" fmla="*/ 304800 h 1676400"/>
                <a:gd name="connsiteX90" fmla="*/ 76200 w 3524250"/>
                <a:gd name="connsiteY90" fmla="*/ 190500 h 1676400"/>
                <a:gd name="connsiteX91" fmla="*/ 57150 w 3524250"/>
                <a:gd name="connsiteY91" fmla="*/ 44450 h 1676400"/>
                <a:gd name="connsiteX92" fmla="*/ 57150 w 3524250"/>
                <a:gd name="connsiteY92" fmla="*/ 0 h 1676400"/>
                <a:gd name="connsiteX93" fmla="*/ 266700 w 3524250"/>
                <a:gd name="connsiteY93" fmla="*/ 31750 h 1676400"/>
                <a:gd name="connsiteX0" fmla="*/ 679450 w 3937000"/>
                <a:gd name="connsiteY0" fmla="*/ 31750 h 1676400"/>
                <a:gd name="connsiteX1" fmla="*/ 692150 w 3937000"/>
                <a:gd name="connsiteY1" fmla="*/ 196850 h 1676400"/>
                <a:gd name="connsiteX2" fmla="*/ 762000 w 3937000"/>
                <a:gd name="connsiteY2" fmla="*/ 342900 h 1676400"/>
                <a:gd name="connsiteX3" fmla="*/ 876300 w 3937000"/>
                <a:gd name="connsiteY3" fmla="*/ 374650 h 1676400"/>
                <a:gd name="connsiteX4" fmla="*/ 971550 w 3937000"/>
                <a:gd name="connsiteY4" fmla="*/ 406400 h 1676400"/>
                <a:gd name="connsiteX5" fmla="*/ 1035050 w 3937000"/>
                <a:gd name="connsiteY5" fmla="*/ 508000 h 1676400"/>
                <a:gd name="connsiteX6" fmla="*/ 1022350 w 3937000"/>
                <a:gd name="connsiteY6" fmla="*/ 628650 h 1676400"/>
                <a:gd name="connsiteX7" fmla="*/ 1066800 w 3937000"/>
                <a:gd name="connsiteY7" fmla="*/ 781050 h 1676400"/>
                <a:gd name="connsiteX8" fmla="*/ 1117600 w 3937000"/>
                <a:gd name="connsiteY8" fmla="*/ 831850 h 1676400"/>
                <a:gd name="connsiteX9" fmla="*/ 1187450 w 3937000"/>
                <a:gd name="connsiteY9" fmla="*/ 793750 h 1676400"/>
                <a:gd name="connsiteX10" fmla="*/ 1257300 w 3937000"/>
                <a:gd name="connsiteY10" fmla="*/ 825500 h 1676400"/>
                <a:gd name="connsiteX11" fmla="*/ 1308100 w 3937000"/>
                <a:gd name="connsiteY11" fmla="*/ 977900 h 1676400"/>
                <a:gd name="connsiteX12" fmla="*/ 1409700 w 3937000"/>
                <a:gd name="connsiteY12" fmla="*/ 1016000 h 1676400"/>
                <a:gd name="connsiteX13" fmla="*/ 1543050 w 3937000"/>
                <a:gd name="connsiteY13" fmla="*/ 1028700 h 1676400"/>
                <a:gd name="connsiteX14" fmla="*/ 1733550 w 3937000"/>
                <a:gd name="connsiteY14" fmla="*/ 996950 h 1676400"/>
                <a:gd name="connsiteX15" fmla="*/ 1930400 w 3937000"/>
                <a:gd name="connsiteY15" fmla="*/ 946150 h 1676400"/>
                <a:gd name="connsiteX16" fmla="*/ 2044700 w 3937000"/>
                <a:gd name="connsiteY16" fmla="*/ 977900 h 1676400"/>
                <a:gd name="connsiteX17" fmla="*/ 2178050 w 3937000"/>
                <a:gd name="connsiteY17" fmla="*/ 1079500 h 1676400"/>
                <a:gd name="connsiteX18" fmla="*/ 2355850 w 3937000"/>
                <a:gd name="connsiteY18" fmla="*/ 1168400 h 1676400"/>
                <a:gd name="connsiteX19" fmla="*/ 2559050 w 3937000"/>
                <a:gd name="connsiteY19" fmla="*/ 1181100 h 1676400"/>
                <a:gd name="connsiteX20" fmla="*/ 2743200 w 3937000"/>
                <a:gd name="connsiteY20" fmla="*/ 1187450 h 1676400"/>
                <a:gd name="connsiteX21" fmla="*/ 2971800 w 3937000"/>
                <a:gd name="connsiteY21" fmla="*/ 1174750 h 1676400"/>
                <a:gd name="connsiteX22" fmla="*/ 3079750 w 3937000"/>
                <a:gd name="connsiteY22" fmla="*/ 1123950 h 1676400"/>
                <a:gd name="connsiteX23" fmla="*/ 3149600 w 3937000"/>
                <a:gd name="connsiteY23" fmla="*/ 1104900 h 1676400"/>
                <a:gd name="connsiteX24" fmla="*/ 3213100 w 3937000"/>
                <a:gd name="connsiteY24" fmla="*/ 1123950 h 1676400"/>
                <a:gd name="connsiteX25" fmla="*/ 3282950 w 3937000"/>
                <a:gd name="connsiteY25" fmla="*/ 1219200 h 1676400"/>
                <a:gd name="connsiteX26" fmla="*/ 3378200 w 3937000"/>
                <a:gd name="connsiteY26" fmla="*/ 1282700 h 1676400"/>
                <a:gd name="connsiteX27" fmla="*/ 3492500 w 3937000"/>
                <a:gd name="connsiteY27" fmla="*/ 1352550 h 1676400"/>
                <a:gd name="connsiteX28" fmla="*/ 3657600 w 3937000"/>
                <a:gd name="connsiteY28" fmla="*/ 1397000 h 1676400"/>
                <a:gd name="connsiteX29" fmla="*/ 3765550 w 3937000"/>
                <a:gd name="connsiteY29" fmla="*/ 1403350 h 1676400"/>
                <a:gd name="connsiteX30" fmla="*/ 3854450 w 3937000"/>
                <a:gd name="connsiteY30" fmla="*/ 1352550 h 1676400"/>
                <a:gd name="connsiteX31" fmla="*/ 3930650 w 3937000"/>
                <a:gd name="connsiteY31" fmla="*/ 1352550 h 1676400"/>
                <a:gd name="connsiteX32" fmla="*/ 3937000 w 3937000"/>
                <a:gd name="connsiteY32" fmla="*/ 1403350 h 1676400"/>
                <a:gd name="connsiteX33" fmla="*/ 3835400 w 3937000"/>
                <a:gd name="connsiteY33" fmla="*/ 1517650 h 1676400"/>
                <a:gd name="connsiteX34" fmla="*/ 3740150 w 3937000"/>
                <a:gd name="connsiteY34" fmla="*/ 1574800 h 1676400"/>
                <a:gd name="connsiteX35" fmla="*/ 3683000 w 3937000"/>
                <a:gd name="connsiteY35" fmla="*/ 1574800 h 1676400"/>
                <a:gd name="connsiteX36" fmla="*/ 3562350 w 3937000"/>
                <a:gd name="connsiteY36" fmla="*/ 1536700 h 1676400"/>
                <a:gd name="connsiteX37" fmla="*/ 3435350 w 3937000"/>
                <a:gd name="connsiteY37" fmla="*/ 1485900 h 1676400"/>
                <a:gd name="connsiteX38" fmla="*/ 3327400 w 3937000"/>
                <a:gd name="connsiteY38" fmla="*/ 1441450 h 1676400"/>
                <a:gd name="connsiteX39" fmla="*/ 3238500 w 3937000"/>
                <a:gd name="connsiteY39" fmla="*/ 1435100 h 1676400"/>
                <a:gd name="connsiteX40" fmla="*/ 3175000 w 3937000"/>
                <a:gd name="connsiteY40" fmla="*/ 1384300 h 1676400"/>
                <a:gd name="connsiteX41" fmla="*/ 3067050 w 3937000"/>
                <a:gd name="connsiteY41" fmla="*/ 1320800 h 1676400"/>
                <a:gd name="connsiteX42" fmla="*/ 2965450 w 3937000"/>
                <a:gd name="connsiteY42" fmla="*/ 1314450 h 1676400"/>
                <a:gd name="connsiteX43" fmla="*/ 2749550 w 3937000"/>
                <a:gd name="connsiteY43" fmla="*/ 1314450 h 1676400"/>
                <a:gd name="connsiteX44" fmla="*/ 2590800 w 3937000"/>
                <a:gd name="connsiteY44" fmla="*/ 1314450 h 1676400"/>
                <a:gd name="connsiteX45" fmla="*/ 2362200 w 3937000"/>
                <a:gd name="connsiteY45" fmla="*/ 1301750 h 1676400"/>
                <a:gd name="connsiteX46" fmla="*/ 2330450 w 3937000"/>
                <a:gd name="connsiteY46" fmla="*/ 1295400 h 1676400"/>
                <a:gd name="connsiteX47" fmla="*/ 2165350 w 3937000"/>
                <a:gd name="connsiteY47" fmla="*/ 1225550 h 1676400"/>
                <a:gd name="connsiteX48" fmla="*/ 2057400 w 3937000"/>
                <a:gd name="connsiteY48" fmla="*/ 1155700 h 1676400"/>
                <a:gd name="connsiteX49" fmla="*/ 1987550 w 3937000"/>
                <a:gd name="connsiteY49" fmla="*/ 1117600 h 1676400"/>
                <a:gd name="connsiteX50" fmla="*/ 1847850 w 3937000"/>
                <a:gd name="connsiteY50" fmla="*/ 1098550 h 1676400"/>
                <a:gd name="connsiteX51" fmla="*/ 1727200 w 3937000"/>
                <a:gd name="connsiteY51" fmla="*/ 1104900 h 1676400"/>
                <a:gd name="connsiteX52" fmla="*/ 1562100 w 3937000"/>
                <a:gd name="connsiteY52" fmla="*/ 1155700 h 1676400"/>
                <a:gd name="connsiteX53" fmla="*/ 1460500 w 3937000"/>
                <a:gd name="connsiteY53" fmla="*/ 1162050 h 1676400"/>
                <a:gd name="connsiteX54" fmla="*/ 1371600 w 3937000"/>
                <a:gd name="connsiteY54" fmla="*/ 1162050 h 1676400"/>
                <a:gd name="connsiteX55" fmla="*/ 1270000 w 3937000"/>
                <a:gd name="connsiteY55" fmla="*/ 1168400 h 1676400"/>
                <a:gd name="connsiteX56" fmla="*/ 1206500 w 3937000"/>
                <a:gd name="connsiteY56" fmla="*/ 1225550 h 1676400"/>
                <a:gd name="connsiteX57" fmla="*/ 1206500 w 3937000"/>
                <a:gd name="connsiteY57" fmla="*/ 1320800 h 1676400"/>
                <a:gd name="connsiteX58" fmla="*/ 1263650 w 3937000"/>
                <a:gd name="connsiteY58" fmla="*/ 1416050 h 1676400"/>
                <a:gd name="connsiteX59" fmla="*/ 1295400 w 3937000"/>
                <a:gd name="connsiteY59" fmla="*/ 1441450 h 1676400"/>
                <a:gd name="connsiteX60" fmla="*/ 1409700 w 3937000"/>
                <a:gd name="connsiteY60" fmla="*/ 1416050 h 1676400"/>
                <a:gd name="connsiteX61" fmla="*/ 1403350 w 3937000"/>
                <a:gd name="connsiteY61" fmla="*/ 1492250 h 1676400"/>
                <a:gd name="connsiteX62" fmla="*/ 1333500 w 3937000"/>
                <a:gd name="connsiteY62" fmla="*/ 1543050 h 1676400"/>
                <a:gd name="connsiteX63" fmla="*/ 1250950 w 3937000"/>
                <a:gd name="connsiteY63" fmla="*/ 1549400 h 1676400"/>
                <a:gd name="connsiteX64" fmla="*/ 1193800 w 3937000"/>
                <a:gd name="connsiteY64" fmla="*/ 1511300 h 1676400"/>
                <a:gd name="connsiteX65" fmla="*/ 1117600 w 3937000"/>
                <a:gd name="connsiteY65" fmla="*/ 1485900 h 1676400"/>
                <a:gd name="connsiteX66" fmla="*/ 1079500 w 3937000"/>
                <a:gd name="connsiteY66" fmla="*/ 1485900 h 1676400"/>
                <a:gd name="connsiteX67" fmla="*/ 1073150 w 3937000"/>
                <a:gd name="connsiteY67" fmla="*/ 1504950 h 1676400"/>
                <a:gd name="connsiteX68" fmla="*/ 1092200 w 3937000"/>
                <a:gd name="connsiteY68" fmla="*/ 1555750 h 1676400"/>
                <a:gd name="connsiteX69" fmla="*/ 1104900 w 3937000"/>
                <a:gd name="connsiteY69" fmla="*/ 1631950 h 1676400"/>
                <a:gd name="connsiteX70" fmla="*/ 1066800 w 3937000"/>
                <a:gd name="connsiteY70" fmla="*/ 1676400 h 1676400"/>
                <a:gd name="connsiteX71" fmla="*/ 1022350 w 3937000"/>
                <a:gd name="connsiteY71" fmla="*/ 1663700 h 1676400"/>
                <a:gd name="connsiteX72" fmla="*/ 977900 w 3937000"/>
                <a:gd name="connsiteY72" fmla="*/ 1581150 h 1676400"/>
                <a:gd name="connsiteX73" fmla="*/ 958850 w 3937000"/>
                <a:gd name="connsiteY73" fmla="*/ 1466850 h 1676400"/>
                <a:gd name="connsiteX74" fmla="*/ 958850 w 3937000"/>
                <a:gd name="connsiteY74" fmla="*/ 1358900 h 1676400"/>
                <a:gd name="connsiteX75" fmla="*/ 927100 w 3937000"/>
                <a:gd name="connsiteY75" fmla="*/ 1301750 h 1676400"/>
                <a:gd name="connsiteX76" fmla="*/ 863600 w 3937000"/>
                <a:gd name="connsiteY76" fmla="*/ 1263650 h 1676400"/>
                <a:gd name="connsiteX77" fmla="*/ 755650 w 3937000"/>
                <a:gd name="connsiteY77" fmla="*/ 1263650 h 1676400"/>
                <a:gd name="connsiteX78" fmla="*/ 673100 w 3937000"/>
                <a:gd name="connsiteY78" fmla="*/ 1295400 h 1676400"/>
                <a:gd name="connsiteX79" fmla="*/ 609600 w 3937000"/>
                <a:gd name="connsiteY79" fmla="*/ 1327150 h 1676400"/>
                <a:gd name="connsiteX80" fmla="*/ 514350 w 3937000"/>
                <a:gd name="connsiteY80" fmla="*/ 1327150 h 1676400"/>
                <a:gd name="connsiteX81" fmla="*/ 438150 w 3937000"/>
                <a:gd name="connsiteY81" fmla="*/ 1282700 h 1676400"/>
                <a:gd name="connsiteX82" fmla="*/ 412750 w 3937000"/>
                <a:gd name="connsiteY82" fmla="*/ 1219200 h 1676400"/>
                <a:gd name="connsiteX83" fmla="*/ 444500 w 3937000"/>
                <a:gd name="connsiteY83" fmla="*/ 1143000 h 1676400"/>
                <a:gd name="connsiteX84" fmla="*/ 501650 w 3937000"/>
                <a:gd name="connsiteY84" fmla="*/ 1092200 h 1676400"/>
                <a:gd name="connsiteX85" fmla="*/ 596900 w 3937000"/>
                <a:gd name="connsiteY85" fmla="*/ 1041400 h 1676400"/>
                <a:gd name="connsiteX86" fmla="*/ 711200 w 3937000"/>
                <a:gd name="connsiteY86" fmla="*/ 958850 h 1676400"/>
                <a:gd name="connsiteX87" fmla="*/ 0 w 3937000"/>
                <a:gd name="connsiteY87" fmla="*/ 908050 h 1676400"/>
                <a:gd name="connsiteX88" fmla="*/ 533400 w 3937000"/>
                <a:gd name="connsiteY88" fmla="*/ 476250 h 1676400"/>
                <a:gd name="connsiteX89" fmla="*/ 527050 w 3937000"/>
                <a:gd name="connsiteY89" fmla="*/ 304800 h 1676400"/>
                <a:gd name="connsiteX90" fmla="*/ 488950 w 3937000"/>
                <a:gd name="connsiteY90" fmla="*/ 190500 h 1676400"/>
                <a:gd name="connsiteX91" fmla="*/ 469900 w 3937000"/>
                <a:gd name="connsiteY91" fmla="*/ 44450 h 1676400"/>
                <a:gd name="connsiteX92" fmla="*/ 469900 w 3937000"/>
                <a:gd name="connsiteY92" fmla="*/ 0 h 1676400"/>
                <a:gd name="connsiteX93" fmla="*/ 679450 w 3937000"/>
                <a:gd name="connsiteY93" fmla="*/ 31750 h 1676400"/>
                <a:gd name="connsiteX0" fmla="*/ 679450 w 3937000"/>
                <a:gd name="connsiteY0" fmla="*/ 31750 h 1676400"/>
                <a:gd name="connsiteX1" fmla="*/ 692150 w 3937000"/>
                <a:gd name="connsiteY1" fmla="*/ 196850 h 1676400"/>
                <a:gd name="connsiteX2" fmla="*/ 762000 w 3937000"/>
                <a:gd name="connsiteY2" fmla="*/ 342900 h 1676400"/>
                <a:gd name="connsiteX3" fmla="*/ 876300 w 3937000"/>
                <a:gd name="connsiteY3" fmla="*/ 374650 h 1676400"/>
                <a:gd name="connsiteX4" fmla="*/ 971550 w 3937000"/>
                <a:gd name="connsiteY4" fmla="*/ 406400 h 1676400"/>
                <a:gd name="connsiteX5" fmla="*/ 1035050 w 3937000"/>
                <a:gd name="connsiteY5" fmla="*/ 508000 h 1676400"/>
                <a:gd name="connsiteX6" fmla="*/ 1022350 w 3937000"/>
                <a:gd name="connsiteY6" fmla="*/ 628650 h 1676400"/>
                <a:gd name="connsiteX7" fmla="*/ 1066800 w 3937000"/>
                <a:gd name="connsiteY7" fmla="*/ 781050 h 1676400"/>
                <a:gd name="connsiteX8" fmla="*/ 1117600 w 3937000"/>
                <a:gd name="connsiteY8" fmla="*/ 831850 h 1676400"/>
                <a:gd name="connsiteX9" fmla="*/ 1187450 w 3937000"/>
                <a:gd name="connsiteY9" fmla="*/ 793750 h 1676400"/>
                <a:gd name="connsiteX10" fmla="*/ 1257300 w 3937000"/>
                <a:gd name="connsiteY10" fmla="*/ 825500 h 1676400"/>
                <a:gd name="connsiteX11" fmla="*/ 1308100 w 3937000"/>
                <a:gd name="connsiteY11" fmla="*/ 977900 h 1676400"/>
                <a:gd name="connsiteX12" fmla="*/ 1409700 w 3937000"/>
                <a:gd name="connsiteY12" fmla="*/ 1016000 h 1676400"/>
                <a:gd name="connsiteX13" fmla="*/ 1543050 w 3937000"/>
                <a:gd name="connsiteY13" fmla="*/ 1028700 h 1676400"/>
                <a:gd name="connsiteX14" fmla="*/ 1733550 w 3937000"/>
                <a:gd name="connsiteY14" fmla="*/ 996950 h 1676400"/>
                <a:gd name="connsiteX15" fmla="*/ 1930400 w 3937000"/>
                <a:gd name="connsiteY15" fmla="*/ 946150 h 1676400"/>
                <a:gd name="connsiteX16" fmla="*/ 2044700 w 3937000"/>
                <a:gd name="connsiteY16" fmla="*/ 977900 h 1676400"/>
                <a:gd name="connsiteX17" fmla="*/ 2178050 w 3937000"/>
                <a:gd name="connsiteY17" fmla="*/ 1079500 h 1676400"/>
                <a:gd name="connsiteX18" fmla="*/ 2355850 w 3937000"/>
                <a:gd name="connsiteY18" fmla="*/ 1168400 h 1676400"/>
                <a:gd name="connsiteX19" fmla="*/ 2559050 w 3937000"/>
                <a:gd name="connsiteY19" fmla="*/ 1181100 h 1676400"/>
                <a:gd name="connsiteX20" fmla="*/ 2743200 w 3937000"/>
                <a:gd name="connsiteY20" fmla="*/ 1187450 h 1676400"/>
                <a:gd name="connsiteX21" fmla="*/ 2971800 w 3937000"/>
                <a:gd name="connsiteY21" fmla="*/ 1174750 h 1676400"/>
                <a:gd name="connsiteX22" fmla="*/ 3079750 w 3937000"/>
                <a:gd name="connsiteY22" fmla="*/ 1123950 h 1676400"/>
                <a:gd name="connsiteX23" fmla="*/ 3149600 w 3937000"/>
                <a:gd name="connsiteY23" fmla="*/ 1104900 h 1676400"/>
                <a:gd name="connsiteX24" fmla="*/ 3213100 w 3937000"/>
                <a:gd name="connsiteY24" fmla="*/ 1123950 h 1676400"/>
                <a:gd name="connsiteX25" fmla="*/ 3282950 w 3937000"/>
                <a:gd name="connsiteY25" fmla="*/ 1219200 h 1676400"/>
                <a:gd name="connsiteX26" fmla="*/ 3378200 w 3937000"/>
                <a:gd name="connsiteY26" fmla="*/ 1282700 h 1676400"/>
                <a:gd name="connsiteX27" fmla="*/ 3492500 w 3937000"/>
                <a:gd name="connsiteY27" fmla="*/ 1352550 h 1676400"/>
                <a:gd name="connsiteX28" fmla="*/ 3657600 w 3937000"/>
                <a:gd name="connsiteY28" fmla="*/ 1397000 h 1676400"/>
                <a:gd name="connsiteX29" fmla="*/ 3765550 w 3937000"/>
                <a:gd name="connsiteY29" fmla="*/ 1403350 h 1676400"/>
                <a:gd name="connsiteX30" fmla="*/ 3854450 w 3937000"/>
                <a:gd name="connsiteY30" fmla="*/ 1352550 h 1676400"/>
                <a:gd name="connsiteX31" fmla="*/ 3930650 w 3937000"/>
                <a:gd name="connsiteY31" fmla="*/ 1352550 h 1676400"/>
                <a:gd name="connsiteX32" fmla="*/ 3937000 w 3937000"/>
                <a:gd name="connsiteY32" fmla="*/ 1403350 h 1676400"/>
                <a:gd name="connsiteX33" fmla="*/ 3835400 w 3937000"/>
                <a:gd name="connsiteY33" fmla="*/ 1517650 h 1676400"/>
                <a:gd name="connsiteX34" fmla="*/ 3740150 w 3937000"/>
                <a:gd name="connsiteY34" fmla="*/ 1574800 h 1676400"/>
                <a:gd name="connsiteX35" fmla="*/ 3683000 w 3937000"/>
                <a:gd name="connsiteY35" fmla="*/ 1574800 h 1676400"/>
                <a:gd name="connsiteX36" fmla="*/ 3562350 w 3937000"/>
                <a:gd name="connsiteY36" fmla="*/ 1536700 h 1676400"/>
                <a:gd name="connsiteX37" fmla="*/ 3435350 w 3937000"/>
                <a:gd name="connsiteY37" fmla="*/ 1485900 h 1676400"/>
                <a:gd name="connsiteX38" fmla="*/ 3327400 w 3937000"/>
                <a:gd name="connsiteY38" fmla="*/ 1441450 h 1676400"/>
                <a:gd name="connsiteX39" fmla="*/ 3238500 w 3937000"/>
                <a:gd name="connsiteY39" fmla="*/ 1435100 h 1676400"/>
                <a:gd name="connsiteX40" fmla="*/ 3175000 w 3937000"/>
                <a:gd name="connsiteY40" fmla="*/ 1384300 h 1676400"/>
                <a:gd name="connsiteX41" fmla="*/ 3067050 w 3937000"/>
                <a:gd name="connsiteY41" fmla="*/ 1320800 h 1676400"/>
                <a:gd name="connsiteX42" fmla="*/ 2965450 w 3937000"/>
                <a:gd name="connsiteY42" fmla="*/ 1314450 h 1676400"/>
                <a:gd name="connsiteX43" fmla="*/ 2749550 w 3937000"/>
                <a:gd name="connsiteY43" fmla="*/ 1314450 h 1676400"/>
                <a:gd name="connsiteX44" fmla="*/ 2590800 w 3937000"/>
                <a:gd name="connsiteY44" fmla="*/ 1314450 h 1676400"/>
                <a:gd name="connsiteX45" fmla="*/ 2362200 w 3937000"/>
                <a:gd name="connsiteY45" fmla="*/ 1301750 h 1676400"/>
                <a:gd name="connsiteX46" fmla="*/ 2330450 w 3937000"/>
                <a:gd name="connsiteY46" fmla="*/ 1295400 h 1676400"/>
                <a:gd name="connsiteX47" fmla="*/ 2165350 w 3937000"/>
                <a:gd name="connsiteY47" fmla="*/ 1225550 h 1676400"/>
                <a:gd name="connsiteX48" fmla="*/ 2057400 w 3937000"/>
                <a:gd name="connsiteY48" fmla="*/ 1155700 h 1676400"/>
                <a:gd name="connsiteX49" fmla="*/ 1987550 w 3937000"/>
                <a:gd name="connsiteY49" fmla="*/ 1117600 h 1676400"/>
                <a:gd name="connsiteX50" fmla="*/ 1847850 w 3937000"/>
                <a:gd name="connsiteY50" fmla="*/ 1098550 h 1676400"/>
                <a:gd name="connsiteX51" fmla="*/ 1727200 w 3937000"/>
                <a:gd name="connsiteY51" fmla="*/ 1104900 h 1676400"/>
                <a:gd name="connsiteX52" fmla="*/ 1562100 w 3937000"/>
                <a:gd name="connsiteY52" fmla="*/ 1155700 h 1676400"/>
                <a:gd name="connsiteX53" fmla="*/ 1460500 w 3937000"/>
                <a:gd name="connsiteY53" fmla="*/ 1162050 h 1676400"/>
                <a:gd name="connsiteX54" fmla="*/ 1371600 w 3937000"/>
                <a:gd name="connsiteY54" fmla="*/ 1162050 h 1676400"/>
                <a:gd name="connsiteX55" fmla="*/ 1270000 w 3937000"/>
                <a:gd name="connsiteY55" fmla="*/ 1168400 h 1676400"/>
                <a:gd name="connsiteX56" fmla="*/ 1206500 w 3937000"/>
                <a:gd name="connsiteY56" fmla="*/ 1225550 h 1676400"/>
                <a:gd name="connsiteX57" fmla="*/ 1206500 w 3937000"/>
                <a:gd name="connsiteY57" fmla="*/ 1320800 h 1676400"/>
                <a:gd name="connsiteX58" fmla="*/ 1263650 w 3937000"/>
                <a:gd name="connsiteY58" fmla="*/ 1416050 h 1676400"/>
                <a:gd name="connsiteX59" fmla="*/ 1295400 w 3937000"/>
                <a:gd name="connsiteY59" fmla="*/ 1441450 h 1676400"/>
                <a:gd name="connsiteX60" fmla="*/ 1409700 w 3937000"/>
                <a:gd name="connsiteY60" fmla="*/ 1416050 h 1676400"/>
                <a:gd name="connsiteX61" fmla="*/ 1403350 w 3937000"/>
                <a:gd name="connsiteY61" fmla="*/ 1492250 h 1676400"/>
                <a:gd name="connsiteX62" fmla="*/ 1333500 w 3937000"/>
                <a:gd name="connsiteY62" fmla="*/ 1543050 h 1676400"/>
                <a:gd name="connsiteX63" fmla="*/ 1250950 w 3937000"/>
                <a:gd name="connsiteY63" fmla="*/ 1549400 h 1676400"/>
                <a:gd name="connsiteX64" fmla="*/ 1193800 w 3937000"/>
                <a:gd name="connsiteY64" fmla="*/ 1511300 h 1676400"/>
                <a:gd name="connsiteX65" fmla="*/ 1117600 w 3937000"/>
                <a:gd name="connsiteY65" fmla="*/ 1485900 h 1676400"/>
                <a:gd name="connsiteX66" fmla="*/ 1079500 w 3937000"/>
                <a:gd name="connsiteY66" fmla="*/ 1485900 h 1676400"/>
                <a:gd name="connsiteX67" fmla="*/ 1073150 w 3937000"/>
                <a:gd name="connsiteY67" fmla="*/ 1504950 h 1676400"/>
                <a:gd name="connsiteX68" fmla="*/ 1092200 w 3937000"/>
                <a:gd name="connsiteY68" fmla="*/ 1555750 h 1676400"/>
                <a:gd name="connsiteX69" fmla="*/ 1104900 w 3937000"/>
                <a:gd name="connsiteY69" fmla="*/ 1631950 h 1676400"/>
                <a:gd name="connsiteX70" fmla="*/ 1066800 w 3937000"/>
                <a:gd name="connsiteY70" fmla="*/ 1676400 h 1676400"/>
                <a:gd name="connsiteX71" fmla="*/ 1022350 w 3937000"/>
                <a:gd name="connsiteY71" fmla="*/ 1663700 h 1676400"/>
                <a:gd name="connsiteX72" fmla="*/ 977900 w 3937000"/>
                <a:gd name="connsiteY72" fmla="*/ 1581150 h 1676400"/>
                <a:gd name="connsiteX73" fmla="*/ 958850 w 3937000"/>
                <a:gd name="connsiteY73" fmla="*/ 1466850 h 1676400"/>
                <a:gd name="connsiteX74" fmla="*/ 958850 w 3937000"/>
                <a:gd name="connsiteY74" fmla="*/ 1358900 h 1676400"/>
                <a:gd name="connsiteX75" fmla="*/ 927100 w 3937000"/>
                <a:gd name="connsiteY75" fmla="*/ 1301750 h 1676400"/>
                <a:gd name="connsiteX76" fmla="*/ 863600 w 3937000"/>
                <a:gd name="connsiteY76" fmla="*/ 1263650 h 1676400"/>
                <a:gd name="connsiteX77" fmla="*/ 755650 w 3937000"/>
                <a:gd name="connsiteY77" fmla="*/ 1263650 h 1676400"/>
                <a:gd name="connsiteX78" fmla="*/ 673100 w 3937000"/>
                <a:gd name="connsiteY78" fmla="*/ 1295400 h 1676400"/>
                <a:gd name="connsiteX79" fmla="*/ 609600 w 3937000"/>
                <a:gd name="connsiteY79" fmla="*/ 1327150 h 1676400"/>
                <a:gd name="connsiteX80" fmla="*/ 514350 w 3937000"/>
                <a:gd name="connsiteY80" fmla="*/ 1327150 h 1676400"/>
                <a:gd name="connsiteX81" fmla="*/ 438150 w 3937000"/>
                <a:gd name="connsiteY81" fmla="*/ 1282700 h 1676400"/>
                <a:gd name="connsiteX82" fmla="*/ 412750 w 3937000"/>
                <a:gd name="connsiteY82" fmla="*/ 1219200 h 1676400"/>
                <a:gd name="connsiteX83" fmla="*/ 444500 w 3937000"/>
                <a:gd name="connsiteY83" fmla="*/ 1143000 h 1676400"/>
                <a:gd name="connsiteX84" fmla="*/ 501650 w 3937000"/>
                <a:gd name="connsiteY84" fmla="*/ 1092200 h 1676400"/>
                <a:gd name="connsiteX85" fmla="*/ 596900 w 3937000"/>
                <a:gd name="connsiteY85" fmla="*/ 1041400 h 1676400"/>
                <a:gd name="connsiteX86" fmla="*/ 95250 w 3937000"/>
                <a:gd name="connsiteY86" fmla="*/ 1016000 h 1676400"/>
                <a:gd name="connsiteX87" fmla="*/ 0 w 3937000"/>
                <a:gd name="connsiteY87" fmla="*/ 908050 h 1676400"/>
                <a:gd name="connsiteX88" fmla="*/ 533400 w 3937000"/>
                <a:gd name="connsiteY88" fmla="*/ 476250 h 1676400"/>
                <a:gd name="connsiteX89" fmla="*/ 527050 w 3937000"/>
                <a:gd name="connsiteY89" fmla="*/ 304800 h 1676400"/>
                <a:gd name="connsiteX90" fmla="*/ 488950 w 3937000"/>
                <a:gd name="connsiteY90" fmla="*/ 190500 h 1676400"/>
                <a:gd name="connsiteX91" fmla="*/ 469900 w 3937000"/>
                <a:gd name="connsiteY91" fmla="*/ 44450 h 1676400"/>
                <a:gd name="connsiteX92" fmla="*/ 469900 w 3937000"/>
                <a:gd name="connsiteY92" fmla="*/ 0 h 1676400"/>
                <a:gd name="connsiteX93" fmla="*/ 679450 w 3937000"/>
                <a:gd name="connsiteY93" fmla="*/ 31750 h 1676400"/>
                <a:gd name="connsiteX0" fmla="*/ 679450 w 3937000"/>
                <a:gd name="connsiteY0" fmla="*/ 31750 h 1676400"/>
                <a:gd name="connsiteX1" fmla="*/ 692150 w 3937000"/>
                <a:gd name="connsiteY1" fmla="*/ 196850 h 1676400"/>
                <a:gd name="connsiteX2" fmla="*/ 762000 w 3937000"/>
                <a:gd name="connsiteY2" fmla="*/ 342900 h 1676400"/>
                <a:gd name="connsiteX3" fmla="*/ 876300 w 3937000"/>
                <a:gd name="connsiteY3" fmla="*/ 374650 h 1676400"/>
                <a:gd name="connsiteX4" fmla="*/ 971550 w 3937000"/>
                <a:gd name="connsiteY4" fmla="*/ 406400 h 1676400"/>
                <a:gd name="connsiteX5" fmla="*/ 1035050 w 3937000"/>
                <a:gd name="connsiteY5" fmla="*/ 508000 h 1676400"/>
                <a:gd name="connsiteX6" fmla="*/ 1022350 w 3937000"/>
                <a:gd name="connsiteY6" fmla="*/ 628650 h 1676400"/>
                <a:gd name="connsiteX7" fmla="*/ 1066800 w 3937000"/>
                <a:gd name="connsiteY7" fmla="*/ 781050 h 1676400"/>
                <a:gd name="connsiteX8" fmla="*/ 1117600 w 3937000"/>
                <a:gd name="connsiteY8" fmla="*/ 831850 h 1676400"/>
                <a:gd name="connsiteX9" fmla="*/ 1187450 w 3937000"/>
                <a:gd name="connsiteY9" fmla="*/ 793750 h 1676400"/>
                <a:gd name="connsiteX10" fmla="*/ 1257300 w 3937000"/>
                <a:gd name="connsiteY10" fmla="*/ 825500 h 1676400"/>
                <a:gd name="connsiteX11" fmla="*/ 1308100 w 3937000"/>
                <a:gd name="connsiteY11" fmla="*/ 977900 h 1676400"/>
                <a:gd name="connsiteX12" fmla="*/ 1409700 w 3937000"/>
                <a:gd name="connsiteY12" fmla="*/ 1016000 h 1676400"/>
                <a:gd name="connsiteX13" fmla="*/ 1543050 w 3937000"/>
                <a:gd name="connsiteY13" fmla="*/ 1028700 h 1676400"/>
                <a:gd name="connsiteX14" fmla="*/ 1733550 w 3937000"/>
                <a:gd name="connsiteY14" fmla="*/ 996950 h 1676400"/>
                <a:gd name="connsiteX15" fmla="*/ 1930400 w 3937000"/>
                <a:gd name="connsiteY15" fmla="*/ 946150 h 1676400"/>
                <a:gd name="connsiteX16" fmla="*/ 2044700 w 3937000"/>
                <a:gd name="connsiteY16" fmla="*/ 977900 h 1676400"/>
                <a:gd name="connsiteX17" fmla="*/ 2178050 w 3937000"/>
                <a:gd name="connsiteY17" fmla="*/ 1079500 h 1676400"/>
                <a:gd name="connsiteX18" fmla="*/ 2355850 w 3937000"/>
                <a:gd name="connsiteY18" fmla="*/ 1168400 h 1676400"/>
                <a:gd name="connsiteX19" fmla="*/ 2559050 w 3937000"/>
                <a:gd name="connsiteY19" fmla="*/ 1181100 h 1676400"/>
                <a:gd name="connsiteX20" fmla="*/ 2743200 w 3937000"/>
                <a:gd name="connsiteY20" fmla="*/ 1187450 h 1676400"/>
                <a:gd name="connsiteX21" fmla="*/ 2971800 w 3937000"/>
                <a:gd name="connsiteY21" fmla="*/ 1174750 h 1676400"/>
                <a:gd name="connsiteX22" fmla="*/ 3079750 w 3937000"/>
                <a:gd name="connsiteY22" fmla="*/ 1123950 h 1676400"/>
                <a:gd name="connsiteX23" fmla="*/ 3149600 w 3937000"/>
                <a:gd name="connsiteY23" fmla="*/ 1104900 h 1676400"/>
                <a:gd name="connsiteX24" fmla="*/ 3213100 w 3937000"/>
                <a:gd name="connsiteY24" fmla="*/ 1123950 h 1676400"/>
                <a:gd name="connsiteX25" fmla="*/ 3282950 w 3937000"/>
                <a:gd name="connsiteY25" fmla="*/ 1219200 h 1676400"/>
                <a:gd name="connsiteX26" fmla="*/ 3378200 w 3937000"/>
                <a:gd name="connsiteY26" fmla="*/ 1282700 h 1676400"/>
                <a:gd name="connsiteX27" fmla="*/ 3492500 w 3937000"/>
                <a:gd name="connsiteY27" fmla="*/ 1352550 h 1676400"/>
                <a:gd name="connsiteX28" fmla="*/ 3657600 w 3937000"/>
                <a:gd name="connsiteY28" fmla="*/ 1397000 h 1676400"/>
                <a:gd name="connsiteX29" fmla="*/ 3765550 w 3937000"/>
                <a:gd name="connsiteY29" fmla="*/ 1403350 h 1676400"/>
                <a:gd name="connsiteX30" fmla="*/ 3854450 w 3937000"/>
                <a:gd name="connsiteY30" fmla="*/ 1352550 h 1676400"/>
                <a:gd name="connsiteX31" fmla="*/ 3930650 w 3937000"/>
                <a:gd name="connsiteY31" fmla="*/ 1352550 h 1676400"/>
                <a:gd name="connsiteX32" fmla="*/ 3937000 w 3937000"/>
                <a:gd name="connsiteY32" fmla="*/ 1403350 h 1676400"/>
                <a:gd name="connsiteX33" fmla="*/ 3835400 w 3937000"/>
                <a:gd name="connsiteY33" fmla="*/ 1517650 h 1676400"/>
                <a:gd name="connsiteX34" fmla="*/ 3740150 w 3937000"/>
                <a:gd name="connsiteY34" fmla="*/ 1574800 h 1676400"/>
                <a:gd name="connsiteX35" fmla="*/ 3683000 w 3937000"/>
                <a:gd name="connsiteY35" fmla="*/ 1574800 h 1676400"/>
                <a:gd name="connsiteX36" fmla="*/ 3562350 w 3937000"/>
                <a:gd name="connsiteY36" fmla="*/ 1536700 h 1676400"/>
                <a:gd name="connsiteX37" fmla="*/ 3435350 w 3937000"/>
                <a:gd name="connsiteY37" fmla="*/ 1485900 h 1676400"/>
                <a:gd name="connsiteX38" fmla="*/ 3327400 w 3937000"/>
                <a:gd name="connsiteY38" fmla="*/ 1441450 h 1676400"/>
                <a:gd name="connsiteX39" fmla="*/ 3238500 w 3937000"/>
                <a:gd name="connsiteY39" fmla="*/ 1435100 h 1676400"/>
                <a:gd name="connsiteX40" fmla="*/ 3175000 w 3937000"/>
                <a:gd name="connsiteY40" fmla="*/ 1384300 h 1676400"/>
                <a:gd name="connsiteX41" fmla="*/ 3067050 w 3937000"/>
                <a:gd name="connsiteY41" fmla="*/ 1320800 h 1676400"/>
                <a:gd name="connsiteX42" fmla="*/ 2965450 w 3937000"/>
                <a:gd name="connsiteY42" fmla="*/ 1314450 h 1676400"/>
                <a:gd name="connsiteX43" fmla="*/ 2749550 w 3937000"/>
                <a:gd name="connsiteY43" fmla="*/ 1314450 h 1676400"/>
                <a:gd name="connsiteX44" fmla="*/ 2590800 w 3937000"/>
                <a:gd name="connsiteY44" fmla="*/ 1314450 h 1676400"/>
                <a:gd name="connsiteX45" fmla="*/ 2362200 w 3937000"/>
                <a:gd name="connsiteY45" fmla="*/ 1301750 h 1676400"/>
                <a:gd name="connsiteX46" fmla="*/ 2330450 w 3937000"/>
                <a:gd name="connsiteY46" fmla="*/ 1295400 h 1676400"/>
                <a:gd name="connsiteX47" fmla="*/ 2165350 w 3937000"/>
                <a:gd name="connsiteY47" fmla="*/ 1225550 h 1676400"/>
                <a:gd name="connsiteX48" fmla="*/ 2057400 w 3937000"/>
                <a:gd name="connsiteY48" fmla="*/ 1155700 h 1676400"/>
                <a:gd name="connsiteX49" fmla="*/ 1987550 w 3937000"/>
                <a:gd name="connsiteY49" fmla="*/ 1117600 h 1676400"/>
                <a:gd name="connsiteX50" fmla="*/ 1847850 w 3937000"/>
                <a:gd name="connsiteY50" fmla="*/ 1098550 h 1676400"/>
                <a:gd name="connsiteX51" fmla="*/ 1727200 w 3937000"/>
                <a:gd name="connsiteY51" fmla="*/ 1104900 h 1676400"/>
                <a:gd name="connsiteX52" fmla="*/ 1562100 w 3937000"/>
                <a:gd name="connsiteY52" fmla="*/ 1155700 h 1676400"/>
                <a:gd name="connsiteX53" fmla="*/ 1460500 w 3937000"/>
                <a:gd name="connsiteY53" fmla="*/ 1162050 h 1676400"/>
                <a:gd name="connsiteX54" fmla="*/ 1371600 w 3937000"/>
                <a:gd name="connsiteY54" fmla="*/ 1162050 h 1676400"/>
                <a:gd name="connsiteX55" fmla="*/ 1270000 w 3937000"/>
                <a:gd name="connsiteY55" fmla="*/ 1168400 h 1676400"/>
                <a:gd name="connsiteX56" fmla="*/ 1206500 w 3937000"/>
                <a:gd name="connsiteY56" fmla="*/ 1225550 h 1676400"/>
                <a:gd name="connsiteX57" fmla="*/ 1206500 w 3937000"/>
                <a:gd name="connsiteY57" fmla="*/ 1320800 h 1676400"/>
                <a:gd name="connsiteX58" fmla="*/ 1263650 w 3937000"/>
                <a:gd name="connsiteY58" fmla="*/ 1416050 h 1676400"/>
                <a:gd name="connsiteX59" fmla="*/ 1295400 w 3937000"/>
                <a:gd name="connsiteY59" fmla="*/ 1441450 h 1676400"/>
                <a:gd name="connsiteX60" fmla="*/ 1409700 w 3937000"/>
                <a:gd name="connsiteY60" fmla="*/ 1416050 h 1676400"/>
                <a:gd name="connsiteX61" fmla="*/ 1403350 w 3937000"/>
                <a:gd name="connsiteY61" fmla="*/ 1492250 h 1676400"/>
                <a:gd name="connsiteX62" fmla="*/ 1333500 w 3937000"/>
                <a:gd name="connsiteY62" fmla="*/ 1543050 h 1676400"/>
                <a:gd name="connsiteX63" fmla="*/ 1250950 w 3937000"/>
                <a:gd name="connsiteY63" fmla="*/ 1549400 h 1676400"/>
                <a:gd name="connsiteX64" fmla="*/ 1193800 w 3937000"/>
                <a:gd name="connsiteY64" fmla="*/ 1511300 h 1676400"/>
                <a:gd name="connsiteX65" fmla="*/ 1117600 w 3937000"/>
                <a:gd name="connsiteY65" fmla="*/ 1485900 h 1676400"/>
                <a:gd name="connsiteX66" fmla="*/ 1079500 w 3937000"/>
                <a:gd name="connsiteY66" fmla="*/ 1485900 h 1676400"/>
                <a:gd name="connsiteX67" fmla="*/ 1073150 w 3937000"/>
                <a:gd name="connsiteY67" fmla="*/ 1504950 h 1676400"/>
                <a:gd name="connsiteX68" fmla="*/ 1092200 w 3937000"/>
                <a:gd name="connsiteY68" fmla="*/ 1555750 h 1676400"/>
                <a:gd name="connsiteX69" fmla="*/ 1104900 w 3937000"/>
                <a:gd name="connsiteY69" fmla="*/ 1631950 h 1676400"/>
                <a:gd name="connsiteX70" fmla="*/ 1066800 w 3937000"/>
                <a:gd name="connsiteY70" fmla="*/ 1676400 h 1676400"/>
                <a:gd name="connsiteX71" fmla="*/ 1022350 w 3937000"/>
                <a:gd name="connsiteY71" fmla="*/ 1663700 h 1676400"/>
                <a:gd name="connsiteX72" fmla="*/ 977900 w 3937000"/>
                <a:gd name="connsiteY72" fmla="*/ 1581150 h 1676400"/>
                <a:gd name="connsiteX73" fmla="*/ 958850 w 3937000"/>
                <a:gd name="connsiteY73" fmla="*/ 1466850 h 1676400"/>
                <a:gd name="connsiteX74" fmla="*/ 958850 w 3937000"/>
                <a:gd name="connsiteY74" fmla="*/ 1358900 h 1676400"/>
                <a:gd name="connsiteX75" fmla="*/ 927100 w 3937000"/>
                <a:gd name="connsiteY75" fmla="*/ 1301750 h 1676400"/>
                <a:gd name="connsiteX76" fmla="*/ 863600 w 3937000"/>
                <a:gd name="connsiteY76" fmla="*/ 1263650 h 1676400"/>
                <a:gd name="connsiteX77" fmla="*/ 755650 w 3937000"/>
                <a:gd name="connsiteY77" fmla="*/ 1263650 h 1676400"/>
                <a:gd name="connsiteX78" fmla="*/ 673100 w 3937000"/>
                <a:gd name="connsiteY78" fmla="*/ 1295400 h 1676400"/>
                <a:gd name="connsiteX79" fmla="*/ 609600 w 3937000"/>
                <a:gd name="connsiteY79" fmla="*/ 1327150 h 1676400"/>
                <a:gd name="connsiteX80" fmla="*/ 514350 w 3937000"/>
                <a:gd name="connsiteY80" fmla="*/ 1327150 h 1676400"/>
                <a:gd name="connsiteX81" fmla="*/ 438150 w 3937000"/>
                <a:gd name="connsiteY81" fmla="*/ 1282700 h 1676400"/>
                <a:gd name="connsiteX82" fmla="*/ 412750 w 3937000"/>
                <a:gd name="connsiteY82" fmla="*/ 1219200 h 1676400"/>
                <a:gd name="connsiteX83" fmla="*/ 444500 w 3937000"/>
                <a:gd name="connsiteY83" fmla="*/ 1143000 h 1676400"/>
                <a:gd name="connsiteX84" fmla="*/ 501650 w 3937000"/>
                <a:gd name="connsiteY84" fmla="*/ 1092200 h 1676400"/>
                <a:gd name="connsiteX85" fmla="*/ 228600 w 3937000"/>
                <a:gd name="connsiteY85" fmla="*/ 1123950 h 1676400"/>
                <a:gd name="connsiteX86" fmla="*/ 95250 w 3937000"/>
                <a:gd name="connsiteY86" fmla="*/ 1016000 h 1676400"/>
                <a:gd name="connsiteX87" fmla="*/ 0 w 3937000"/>
                <a:gd name="connsiteY87" fmla="*/ 908050 h 1676400"/>
                <a:gd name="connsiteX88" fmla="*/ 533400 w 3937000"/>
                <a:gd name="connsiteY88" fmla="*/ 476250 h 1676400"/>
                <a:gd name="connsiteX89" fmla="*/ 527050 w 3937000"/>
                <a:gd name="connsiteY89" fmla="*/ 304800 h 1676400"/>
                <a:gd name="connsiteX90" fmla="*/ 488950 w 3937000"/>
                <a:gd name="connsiteY90" fmla="*/ 190500 h 1676400"/>
                <a:gd name="connsiteX91" fmla="*/ 469900 w 3937000"/>
                <a:gd name="connsiteY91" fmla="*/ 44450 h 1676400"/>
                <a:gd name="connsiteX92" fmla="*/ 469900 w 3937000"/>
                <a:gd name="connsiteY92" fmla="*/ 0 h 1676400"/>
                <a:gd name="connsiteX93" fmla="*/ 679450 w 3937000"/>
                <a:gd name="connsiteY93" fmla="*/ 31750 h 1676400"/>
                <a:gd name="connsiteX0" fmla="*/ 679450 w 3937000"/>
                <a:gd name="connsiteY0" fmla="*/ 31750 h 1676400"/>
                <a:gd name="connsiteX1" fmla="*/ 692150 w 3937000"/>
                <a:gd name="connsiteY1" fmla="*/ 196850 h 1676400"/>
                <a:gd name="connsiteX2" fmla="*/ 762000 w 3937000"/>
                <a:gd name="connsiteY2" fmla="*/ 342900 h 1676400"/>
                <a:gd name="connsiteX3" fmla="*/ 876300 w 3937000"/>
                <a:gd name="connsiteY3" fmla="*/ 374650 h 1676400"/>
                <a:gd name="connsiteX4" fmla="*/ 971550 w 3937000"/>
                <a:gd name="connsiteY4" fmla="*/ 406400 h 1676400"/>
                <a:gd name="connsiteX5" fmla="*/ 1035050 w 3937000"/>
                <a:gd name="connsiteY5" fmla="*/ 508000 h 1676400"/>
                <a:gd name="connsiteX6" fmla="*/ 1022350 w 3937000"/>
                <a:gd name="connsiteY6" fmla="*/ 628650 h 1676400"/>
                <a:gd name="connsiteX7" fmla="*/ 1066800 w 3937000"/>
                <a:gd name="connsiteY7" fmla="*/ 781050 h 1676400"/>
                <a:gd name="connsiteX8" fmla="*/ 1117600 w 3937000"/>
                <a:gd name="connsiteY8" fmla="*/ 831850 h 1676400"/>
                <a:gd name="connsiteX9" fmla="*/ 1187450 w 3937000"/>
                <a:gd name="connsiteY9" fmla="*/ 793750 h 1676400"/>
                <a:gd name="connsiteX10" fmla="*/ 1257300 w 3937000"/>
                <a:gd name="connsiteY10" fmla="*/ 825500 h 1676400"/>
                <a:gd name="connsiteX11" fmla="*/ 1308100 w 3937000"/>
                <a:gd name="connsiteY11" fmla="*/ 977900 h 1676400"/>
                <a:gd name="connsiteX12" fmla="*/ 1409700 w 3937000"/>
                <a:gd name="connsiteY12" fmla="*/ 1016000 h 1676400"/>
                <a:gd name="connsiteX13" fmla="*/ 1543050 w 3937000"/>
                <a:gd name="connsiteY13" fmla="*/ 1028700 h 1676400"/>
                <a:gd name="connsiteX14" fmla="*/ 1733550 w 3937000"/>
                <a:gd name="connsiteY14" fmla="*/ 996950 h 1676400"/>
                <a:gd name="connsiteX15" fmla="*/ 1930400 w 3937000"/>
                <a:gd name="connsiteY15" fmla="*/ 946150 h 1676400"/>
                <a:gd name="connsiteX16" fmla="*/ 2044700 w 3937000"/>
                <a:gd name="connsiteY16" fmla="*/ 977900 h 1676400"/>
                <a:gd name="connsiteX17" fmla="*/ 2178050 w 3937000"/>
                <a:gd name="connsiteY17" fmla="*/ 1079500 h 1676400"/>
                <a:gd name="connsiteX18" fmla="*/ 2355850 w 3937000"/>
                <a:gd name="connsiteY18" fmla="*/ 1168400 h 1676400"/>
                <a:gd name="connsiteX19" fmla="*/ 2559050 w 3937000"/>
                <a:gd name="connsiteY19" fmla="*/ 1181100 h 1676400"/>
                <a:gd name="connsiteX20" fmla="*/ 2743200 w 3937000"/>
                <a:gd name="connsiteY20" fmla="*/ 1187450 h 1676400"/>
                <a:gd name="connsiteX21" fmla="*/ 2971800 w 3937000"/>
                <a:gd name="connsiteY21" fmla="*/ 1174750 h 1676400"/>
                <a:gd name="connsiteX22" fmla="*/ 3079750 w 3937000"/>
                <a:gd name="connsiteY22" fmla="*/ 1123950 h 1676400"/>
                <a:gd name="connsiteX23" fmla="*/ 3149600 w 3937000"/>
                <a:gd name="connsiteY23" fmla="*/ 1104900 h 1676400"/>
                <a:gd name="connsiteX24" fmla="*/ 3213100 w 3937000"/>
                <a:gd name="connsiteY24" fmla="*/ 1123950 h 1676400"/>
                <a:gd name="connsiteX25" fmla="*/ 3282950 w 3937000"/>
                <a:gd name="connsiteY25" fmla="*/ 1219200 h 1676400"/>
                <a:gd name="connsiteX26" fmla="*/ 3378200 w 3937000"/>
                <a:gd name="connsiteY26" fmla="*/ 1282700 h 1676400"/>
                <a:gd name="connsiteX27" fmla="*/ 3492500 w 3937000"/>
                <a:gd name="connsiteY27" fmla="*/ 1352550 h 1676400"/>
                <a:gd name="connsiteX28" fmla="*/ 3657600 w 3937000"/>
                <a:gd name="connsiteY28" fmla="*/ 1397000 h 1676400"/>
                <a:gd name="connsiteX29" fmla="*/ 3765550 w 3937000"/>
                <a:gd name="connsiteY29" fmla="*/ 1403350 h 1676400"/>
                <a:gd name="connsiteX30" fmla="*/ 3854450 w 3937000"/>
                <a:gd name="connsiteY30" fmla="*/ 1352550 h 1676400"/>
                <a:gd name="connsiteX31" fmla="*/ 3930650 w 3937000"/>
                <a:gd name="connsiteY31" fmla="*/ 1352550 h 1676400"/>
                <a:gd name="connsiteX32" fmla="*/ 3937000 w 3937000"/>
                <a:gd name="connsiteY32" fmla="*/ 1403350 h 1676400"/>
                <a:gd name="connsiteX33" fmla="*/ 3835400 w 3937000"/>
                <a:gd name="connsiteY33" fmla="*/ 1517650 h 1676400"/>
                <a:gd name="connsiteX34" fmla="*/ 3740150 w 3937000"/>
                <a:gd name="connsiteY34" fmla="*/ 1574800 h 1676400"/>
                <a:gd name="connsiteX35" fmla="*/ 3683000 w 3937000"/>
                <a:gd name="connsiteY35" fmla="*/ 1574800 h 1676400"/>
                <a:gd name="connsiteX36" fmla="*/ 3562350 w 3937000"/>
                <a:gd name="connsiteY36" fmla="*/ 1536700 h 1676400"/>
                <a:gd name="connsiteX37" fmla="*/ 3435350 w 3937000"/>
                <a:gd name="connsiteY37" fmla="*/ 1485900 h 1676400"/>
                <a:gd name="connsiteX38" fmla="*/ 3327400 w 3937000"/>
                <a:gd name="connsiteY38" fmla="*/ 1441450 h 1676400"/>
                <a:gd name="connsiteX39" fmla="*/ 3238500 w 3937000"/>
                <a:gd name="connsiteY39" fmla="*/ 1435100 h 1676400"/>
                <a:gd name="connsiteX40" fmla="*/ 3175000 w 3937000"/>
                <a:gd name="connsiteY40" fmla="*/ 1384300 h 1676400"/>
                <a:gd name="connsiteX41" fmla="*/ 3067050 w 3937000"/>
                <a:gd name="connsiteY41" fmla="*/ 1320800 h 1676400"/>
                <a:gd name="connsiteX42" fmla="*/ 2965450 w 3937000"/>
                <a:gd name="connsiteY42" fmla="*/ 1314450 h 1676400"/>
                <a:gd name="connsiteX43" fmla="*/ 2749550 w 3937000"/>
                <a:gd name="connsiteY43" fmla="*/ 1314450 h 1676400"/>
                <a:gd name="connsiteX44" fmla="*/ 2590800 w 3937000"/>
                <a:gd name="connsiteY44" fmla="*/ 1314450 h 1676400"/>
                <a:gd name="connsiteX45" fmla="*/ 2362200 w 3937000"/>
                <a:gd name="connsiteY45" fmla="*/ 1301750 h 1676400"/>
                <a:gd name="connsiteX46" fmla="*/ 2330450 w 3937000"/>
                <a:gd name="connsiteY46" fmla="*/ 1295400 h 1676400"/>
                <a:gd name="connsiteX47" fmla="*/ 2165350 w 3937000"/>
                <a:gd name="connsiteY47" fmla="*/ 1225550 h 1676400"/>
                <a:gd name="connsiteX48" fmla="*/ 2057400 w 3937000"/>
                <a:gd name="connsiteY48" fmla="*/ 1155700 h 1676400"/>
                <a:gd name="connsiteX49" fmla="*/ 1987550 w 3937000"/>
                <a:gd name="connsiteY49" fmla="*/ 1117600 h 1676400"/>
                <a:gd name="connsiteX50" fmla="*/ 1847850 w 3937000"/>
                <a:gd name="connsiteY50" fmla="*/ 1098550 h 1676400"/>
                <a:gd name="connsiteX51" fmla="*/ 1727200 w 3937000"/>
                <a:gd name="connsiteY51" fmla="*/ 1104900 h 1676400"/>
                <a:gd name="connsiteX52" fmla="*/ 1562100 w 3937000"/>
                <a:gd name="connsiteY52" fmla="*/ 1155700 h 1676400"/>
                <a:gd name="connsiteX53" fmla="*/ 1460500 w 3937000"/>
                <a:gd name="connsiteY53" fmla="*/ 1162050 h 1676400"/>
                <a:gd name="connsiteX54" fmla="*/ 1371600 w 3937000"/>
                <a:gd name="connsiteY54" fmla="*/ 1162050 h 1676400"/>
                <a:gd name="connsiteX55" fmla="*/ 1270000 w 3937000"/>
                <a:gd name="connsiteY55" fmla="*/ 1168400 h 1676400"/>
                <a:gd name="connsiteX56" fmla="*/ 1206500 w 3937000"/>
                <a:gd name="connsiteY56" fmla="*/ 1225550 h 1676400"/>
                <a:gd name="connsiteX57" fmla="*/ 1206500 w 3937000"/>
                <a:gd name="connsiteY57" fmla="*/ 1320800 h 1676400"/>
                <a:gd name="connsiteX58" fmla="*/ 1263650 w 3937000"/>
                <a:gd name="connsiteY58" fmla="*/ 1416050 h 1676400"/>
                <a:gd name="connsiteX59" fmla="*/ 1295400 w 3937000"/>
                <a:gd name="connsiteY59" fmla="*/ 1441450 h 1676400"/>
                <a:gd name="connsiteX60" fmla="*/ 1409700 w 3937000"/>
                <a:gd name="connsiteY60" fmla="*/ 1416050 h 1676400"/>
                <a:gd name="connsiteX61" fmla="*/ 1403350 w 3937000"/>
                <a:gd name="connsiteY61" fmla="*/ 1492250 h 1676400"/>
                <a:gd name="connsiteX62" fmla="*/ 1333500 w 3937000"/>
                <a:gd name="connsiteY62" fmla="*/ 1543050 h 1676400"/>
                <a:gd name="connsiteX63" fmla="*/ 1250950 w 3937000"/>
                <a:gd name="connsiteY63" fmla="*/ 1549400 h 1676400"/>
                <a:gd name="connsiteX64" fmla="*/ 1193800 w 3937000"/>
                <a:gd name="connsiteY64" fmla="*/ 1511300 h 1676400"/>
                <a:gd name="connsiteX65" fmla="*/ 1117600 w 3937000"/>
                <a:gd name="connsiteY65" fmla="*/ 1485900 h 1676400"/>
                <a:gd name="connsiteX66" fmla="*/ 1079500 w 3937000"/>
                <a:gd name="connsiteY66" fmla="*/ 1485900 h 1676400"/>
                <a:gd name="connsiteX67" fmla="*/ 1073150 w 3937000"/>
                <a:gd name="connsiteY67" fmla="*/ 1504950 h 1676400"/>
                <a:gd name="connsiteX68" fmla="*/ 1092200 w 3937000"/>
                <a:gd name="connsiteY68" fmla="*/ 1555750 h 1676400"/>
                <a:gd name="connsiteX69" fmla="*/ 1104900 w 3937000"/>
                <a:gd name="connsiteY69" fmla="*/ 1631950 h 1676400"/>
                <a:gd name="connsiteX70" fmla="*/ 1066800 w 3937000"/>
                <a:gd name="connsiteY70" fmla="*/ 1676400 h 1676400"/>
                <a:gd name="connsiteX71" fmla="*/ 1022350 w 3937000"/>
                <a:gd name="connsiteY71" fmla="*/ 1663700 h 1676400"/>
                <a:gd name="connsiteX72" fmla="*/ 977900 w 3937000"/>
                <a:gd name="connsiteY72" fmla="*/ 1581150 h 1676400"/>
                <a:gd name="connsiteX73" fmla="*/ 958850 w 3937000"/>
                <a:gd name="connsiteY73" fmla="*/ 1466850 h 1676400"/>
                <a:gd name="connsiteX74" fmla="*/ 958850 w 3937000"/>
                <a:gd name="connsiteY74" fmla="*/ 1358900 h 1676400"/>
                <a:gd name="connsiteX75" fmla="*/ 927100 w 3937000"/>
                <a:gd name="connsiteY75" fmla="*/ 1301750 h 1676400"/>
                <a:gd name="connsiteX76" fmla="*/ 863600 w 3937000"/>
                <a:gd name="connsiteY76" fmla="*/ 1263650 h 1676400"/>
                <a:gd name="connsiteX77" fmla="*/ 755650 w 3937000"/>
                <a:gd name="connsiteY77" fmla="*/ 1263650 h 1676400"/>
                <a:gd name="connsiteX78" fmla="*/ 673100 w 3937000"/>
                <a:gd name="connsiteY78" fmla="*/ 1295400 h 1676400"/>
                <a:gd name="connsiteX79" fmla="*/ 609600 w 3937000"/>
                <a:gd name="connsiteY79" fmla="*/ 1327150 h 1676400"/>
                <a:gd name="connsiteX80" fmla="*/ 514350 w 3937000"/>
                <a:gd name="connsiteY80" fmla="*/ 1327150 h 1676400"/>
                <a:gd name="connsiteX81" fmla="*/ 438150 w 3937000"/>
                <a:gd name="connsiteY81" fmla="*/ 1282700 h 1676400"/>
                <a:gd name="connsiteX82" fmla="*/ 412750 w 3937000"/>
                <a:gd name="connsiteY82" fmla="*/ 1219200 h 1676400"/>
                <a:gd name="connsiteX83" fmla="*/ 444500 w 3937000"/>
                <a:gd name="connsiteY83" fmla="*/ 1143000 h 1676400"/>
                <a:gd name="connsiteX84" fmla="*/ 266700 w 3937000"/>
                <a:gd name="connsiteY84" fmla="*/ 1174750 h 1676400"/>
                <a:gd name="connsiteX85" fmla="*/ 228600 w 3937000"/>
                <a:gd name="connsiteY85" fmla="*/ 1123950 h 1676400"/>
                <a:gd name="connsiteX86" fmla="*/ 95250 w 3937000"/>
                <a:gd name="connsiteY86" fmla="*/ 1016000 h 1676400"/>
                <a:gd name="connsiteX87" fmla="*/ 0 w 3937000"/>
                <a:gd name="connsiteY87" fmla="*/ 908050 h 1676400"/>
                <a:gd name="connsiteX88" fmla="*/ 533400 w 3937000"/>
                <a:gd name="connsiteY88" fmla="*/ 476250 h 1676400"/>
                <a:gd name="connsiteX89" fmla="*/ 527050 w 3937000"/>
                <a:gd name="connsiteY89" fmla="*/ 304800 h 1676400"/>
                <a:gd name="connsiteX90" fmla="*/ 488950 w 3937000"/>
                <a:gd name="connsiteY90" fmla="*/ 190500 h 1676400"/>
                <a:gd name="connsiteX91" fmla="*/ 469900 w 3937000"/>
                <a:gd name="connsiteY91" fmla="*/ 44450 h 1676400"/>
                <a:gd name="connsiteX92" fmla="*/ 469900 w 3937000"/>
                <a:gd name="connsiteY92" fmla="*/ 0 h 1676400"/>
                <a:gd name="connsiteX93" fmla="*/ 679450 w 3937000"/>
                <a:gd name="connsiteY93" fmla="*/ 31750 h 1676400"/>
                <a:gd name="connsiteX0" fmla="*/ 679450 w 3937000"/>
                <a:gd name="connsiteY0" fmla="*/ 31750 h 1676400"/>
                <a:gd name="connsiteX1" fmla="*/ 692150 w 3937000"/>
                <a:gd name="connsiteY1" fmla="*/ 196850 h 1676400"/>
                <a:gd name="connsiteX2" fmla="*/ 762000 w 3937000"/>
                <a:gd name="connsiteY2" fmla="*/ 342900 h 1676400"/>
                <a:gd name="connsiteX3" fmla="*/ 876300 w 3937000"/>
                <a:gd name="connsiteY3" fmla="*/ 374650 h 1676400"/>
                <a:gd name="connsiteX4" fmla="*/ 971550 w 3937000"/>
                <a:gd name="connsiteY4" fmla="*/ 406400 h 1676400"/>
                <a:gd name="connsiteX5" fmla="*/ 1035050 w 3937000"/>
                <a:gd name="connsiteY5" fmla="*/ 508000 h 1676400"/>
                <a:gd name="connsiteX6" fmla="*/ 1022350 w 3937000"/>
                <a:gd name="connsiteY6" fmla="*/ 628650 h 1676400"/>
                <a:gd name="connsiteX7" fmla="*/ 1066800 w 3937000"/>
                <a:gd name="connsiteY7" fmla="*/ 781050 h 1676400"/>
                <a:gd name="connsiteX8" fmla="*/ 1117600 w 3937000"/>
                <a:gd name="connsiteY8" fmla="*/ 831850 h 1676400"/>
                <a:gd name="connsiteX9" fmla="*/ 1187450 w 3937000"/>
                <a:gd name="connsiteY9" fmla="*/ 793750 h 1676400"/>
                <a:gd name="connsiteX10" fmla="*/ 1257300 w 3937000"/>
                <a:gd name="connsiteY10" fmla="*/ 825500 h 1676400"/>
                <a:gd name="connsiteX11" fmla="*/ 1308100 w 3937000"/>
                <a:gd name="connsiteY11" fmla="*/ 977900 h 1676400"/>
                <a:gd name="connsiteX12" fmla="*/ 1409700 w 3937000"/>
                <a:gd name="connsiteY12" fmla="*/ 1016000 h 1676400"/>
                <a:gd name="connsiteX13" fmla="*/ 1543050 w 3937000"/>
                <a:gd name="connsiteY13" fmla="*/ 1028700 h 1676400"/>
                <a:gd name="connsiteX14" fmla="*/ 1733550 w 3937000"/>
                <a:gd name="connsiteY14" fmla="*/ 996950 h 1676400"/>
                <a:gd name="connsiteX15" fmla="*/ 1930400 w 3937000"/>
                <a:gd name="connsiteY15" fmla="*/ 946150 h 1676400"/>
                <a:gd name="connsiteX16" fmla="*/ 2044700 w 3937000"/>
                <a:gd name="connsiteY16" fmla="*/ 977900 h 1676400"/>
                <a:gd name="connsiteX17" fmla="*/ 2178050 w 3937000"/>
                <a:gd name="connsiteY17" fmla="*/ 1079500 h 1676400"/>
                <a:gd name="connsiteX18" fmla="*/ 2355850 w 3937000"/>
                <a:gd name="connsiteY18" fmla="*/ 1168400 h 1676400"/>
                <a:gd name="connsiteX19" fmla="*/ 2559050 w 3937000"/>
                <a:gd name="connsiteY19" fmla="*/ 1181100 h 1676400"/>
                <a:gd name="connsiteX20" fmla="*/ 2743200 w 3937000"/>
                <a:gd name="connsiteY20" fmla="*/ 1187450 h 1676400"/>
                <a:gd name="connsiteX21" fmla="*/ 2971800 w 3937000"/>
                <a:gd name="connsiteY21" fmla="*/ 1174750 h 1676400"/>
                <a:gd name="connsiteX22" fmla="*/ 3079750 w 3937000"/>
                <a:gd name="connsiteY22" fmla="*/ 1123950 h 1676400"/>
                <a:gd name="connsiteX23" fmla="*/ 3149600 w 3937000"/>
                <a:gd name="connsiteY23" fmla="*/ 1104900 h 1676400"/>
                <a:gd name="connsiteX24" fmla="*/ 3213100 w 3937000"/>
                <a:gd name="connsiteY24" fmla="*/ 1123950 h 1676400"/>
                <a:gd name="connsiteX25" fmla="*/ 3282950 w 3937000"/>
                <a:gd name="connsiteY25" fmla="*/ 1219200 h 1676400"/>
                <a:gd name="connsiteX26" fmla="*/ 3378200 w 3937000"/>
                <a:gd name="connsiteY26" fmla="*/ 1282700 h 1676400"/>
                <a:gd name="connsiteX27" fmla="*/ 3492500 w 3937000"/>
                <a:gd name="connsiteY27" fmla="*/ 1352550 h 1676400"/>
                <a:gd name="connsiteX28" fmla="*/ 3657600 w 3937000"/>
                <a:gd name="connsiteY28" fmla="*/ 1397000 h 1676400"/>
                <a:gd name="connsiteX29" fmla="*/ 3765550 w 3937000"/>
                <a:gd name="connsiteY29" fmla="*/ 1403350 h 1676400"/>
                <a:gd name="connsiteX30" fmla="*/ 3854450 w 3937000"/>
                <a:gd name="connsiteY30" fmla="*/ 1352550 h 1676400"/>
                <a:gd name="connsiteX31" fmla="*/ 3930650 w 3937000"/>
                <a:gd name="connsiteY31" fmla="*/ 1352550 h 1676400"/>
                <a:gd name="connsiteX32" fmla="*/ 3937000 w 3937000"/>
                <a:gd name="connsiteY32" fmla="*/ 1403350 h 1676400"/>
                <a:gd name="connsiteX33" fmla="*/ 3835400 w 3937000"/>
                <a:gd name="connsiteY33" fmla="*/ 1517650 h 1676400"/>
                <a:gd name="connsiteX34" fmla="*/ 3740150 w 3937000"/>
                <a:gd name="connsiteY34" fmla="*/ 1574800 h 1676400"/>
                <a:gd name="connsiteX35" fmla="*/ 3683000 w 3937000"/>
                <a:gd name="connsiteY35" fmla="*/ 1574800 h 1676400"/>
                <a:gd name="connsiteX36" fmla="*/ 3562350 w 3937000"/>
                <a:gd name="connsiteY36" fmla="*/ 1536700 h 1676400"/>
                <a:gd name="connsiteX37" fmla="*/ 3435350 w 3937000"/>
                <a:gd name="connsiteY37" fmla="*/ 1485900 h 1676400"/>
                <a:gd name="connsiteX38" fmla="*/ 3327400 w 3937000"/>
                <a:gd name="connsiteY38" fmla="*/ 1441450 h 1676400"/>
                <a:gd name="connsiteX39" fmla="*/ 3238500 w 3937000"/>
                <a:gd name="connsiteY39" fmla="*/ 1435100 h 1676400"/>
                <a:gd name="connsiteX40" fmla="*/ 3175000 w 3937000"/>
                <a:gd name="connsiteY40" fmla="*/ 1384300 h 1676400"/>
                <a:gd name="connsiteX41" fmla="*/ 3067050 w 3937000"/>
                <a:gd name="connsiteY41" fmla="*/ 1320800 h 1676400"/>
                <a:gd name="connsiteX42" fmla="*/ 2965450 w 3937000"/>
                <a:gd name="connsiteY42" fmla="*/ 1314450 h 1676400"/>
                <a:gd name="connsiteX43" fmla="*/ 2749550 w 3937000"/>
                <a:gd name="connsiteY43" fmla="*/ 1314450 h 1676400"/>
                <a:gd name="connsiteX44" fmla="*/ 2590800 w 3937000"/>
                <a:gd name="connsiteY44" fmla="*/ 1314450 h 1676400"/>
                <a:gd name="connsiteX45" fmla="*/ 2362200 w 3937000"/>
                <a:gd name="connsiteY45" fmla="*/ 1301750 h 1676400"/>
                <a:gd name="connsiteX46" fmla="*/ 2330450 w 3937000"/>
                <a:gd name="connsiteY46" fmla="*/ 1295400 h 1676400"/>
                <a:gd name="connsiteX47" fmla="*/ 2165350 w 3937000"/>
                <a:gd name="connsiteY47" fmla="*/ 1225550 h 1676400"/>
                <a:gd name="connsiteX48" fmla="*/ 2057400 w 3937000"/>
                <a:gd name="connsiteY48" fmla="*/ 1155700 h 1676400"/>
                <a:gd name="connsiteX49" fmla="*/ 1987550 w 3937000"/>
                <a:gd name="connsiteY49" fmla="*/ 1117600 h 1676400"/>
                <a:gd name="connsiteX50" fmla="*/ 1847850 w 3937000"/>
                <a:gd name="connsiteY50" fmla="*/ 1098550 h 1676400"/>
                <a:gd name="connsiteX51" fmla="*/ 1727200 w 3937000"/>
                <a:gd name="connsiteY51" fmla="*/ 1104900 h 1676400"/>
                <a:gd name="connsiteX52" fmla="*/ 1562100 w 3937000"/>
                <a:gd name="connsiteY52" fmla="*/ 1155700 h 1676400"/>
                <a:gd name="connsiteX53" fmla="*/ 1460500 w 3937000"/>
                <a:gd name="connsiteY53" fmla="*/ 1162050 h 1676400"/>
                <a:gd name="connsiteX54" fmla="*/ 1371600 w 3937000"/>
                <a:gd name="connsiteY54" fmla="*/ 1162050 h 1676400"/>
                <a:gd name="connsiteX55" fmla="*/ 1270000 w 3937000"/>
                <a:gd name="connsiteY55" fmla="*/ 1168400 h 1676400"/>
                <a:gd name="connsiteX56" fmla="*/ 1206500 w 3937000"/>
                <a:gd name="connsiteY56" fmla="*/ 1225550 h 1676400"/>
                <a:gd name="connsiteX57" fmla="*/ 1206500 w 3937000"/>
                <a:gd name="connsiteY57" fmla="*/ 1320800 h 1676400"/>
                <a:gd name="connsiteX58" fmla="*/ 1263650 w 3937000"/>
                <a:gd name="connsiteY58" fmla="*/ 1416050 h 1676400"/>
                <a:gd name="connsiteX59" fmla="*/ 1295400 w 3937000"/>
                <a:gd name="connsiteY59" fmla="*/ 1441450 h 1676400"/>
                <a:gd name="connsiteX60" fmla="*/ 1409700 w 3937000"/>
                <a:gd name="connsiteY60" fmla="*/ 1416050 h 1676400"/>
                <a:gd name="connsiteX61" fmla="*/ 1403350 w 3937000"/>
                <a:gd name="connsiteY61" fmla="*/ 1492250 h 1676400"/>
                <a:gd name="connsiteX62" fmla="*/ 1333500 w 3937000"/>
                <a:gd name="connsiteY62" fmla="*/ 1543050 h 1676400"/>
                <a:gd name="connsiteX63" fmla="*/ 1250950 w 3937000"/>
                <a:gd name="connsiteY63" fmla="*/ 1549400 h 1676400"/>
                <a:gd name="connsiteX64" fmla="*/ 1193800 w 3937000"/>
                <a:gd name="connsiteY64" fmla="*/ 1511300 h 1676400"/>
                <a:gd name="connsiteX65" fmla="*/ 1117600 w 3937000"/>
                <a:gd name="connsiteY65" fmla="*/ 1485900 h 1676400"/>
                <a:gd name="connsiteX66" fmla="*/ 1079500 w 3937000"/>
                <a:gd name="connsiteY66" fmla="*/ 1485900 h 1676400"/>
                <a:gd name="connsiteX67" fmla="*/ 1073150 w 3937000"/>
                <a:gd name="connsiteY67" fmla="*/ 1504950 h 1676400"/>
                <a:gd name="connsiteX68" fmla="*/ 1092200 w 3937000"/>
                <a:gd name="connsiteY68" fmla="*/ 1555750 h 1676400"/>
                <a:gd name="connsiteX69" fmla="*/ 1104900 w 3937000"/>
                <a:gd name="connsiteY69" fmla="*/ 1631950 h 1676400"/>
                <a:gd name="connsiteX70" fmla="*/ 1066800 w 3937000"/>
                <a:gd name="connsiteY70" fmla="*/ 1676400 h 1676400"/>
                <a:gd name="connsiteX71" fmla="*/ 1022350 w 3937000"/>
                <a:gd name="connsiteY71" fmla="*/ 1663700 h 1676400"/>
                <a:gd name="connsiteX72" fmla="*/ 977900 w 3937000"/>
                <a:gd name="connsiteY72" fmla="*/ 1581150 h 1676400"/>
                <a:gd name="connsiteX73" fmla="*/ 958850 w 3937000"/>
                <a:gd name="connsiteY73" fmla="*/ 1466850 h 1676400"/>
                <a:gd name="connsiteX74" fmla="*/ 958850 w 3937000"/>
                <a:gd name="connsiteY74" fmla="*/ 1358900 h 1676400"/>
                <a:gd name="connsiteX75" fmla="*/ 927100 w 3937000"/>
                <a:gd name="connsiteY75" fmla="*/ 1301750 h 1676400"/>
                <a:gd name="connsiteX76" fmla="*/ 863600 w 3937000"/>
                <a:gd name="connsiteY76" fmla="*/ 1263650 h 1676400"/>
                <a:gd name="connsiteX77" fmla="*/ 755650 w 3937000"/>
                <a:gd name="connsiteY77" fmla="*/ 1263650 h 1676400"/>
                <a:gd name="connsiteX78" fmla="*/ 673100 w 3937000"/>
                <a:gd name="connsiteY78" fmla="*/ 1295400 h 1676400"/>
                <a:gd name="connsiteX79" fmla="*/ 609600 w 3937000"/>
                <a:gd name="connsiteY79" fmla="*/ 1327150 h 1676400"/>
                <a:gd name="connsiteX80" fmla="*/ 514350 w 3937000"/>
                <a:gd name="connsiteY80" fmla="*/ 1327150 h 1676400"/>
                <a:gd name="connsiteX81" fmla="*/ 438150 w 3937000"/>
                <a:gd name="connsiteY81" fmla="*/ 1282700 h 1676400"/>
                <a:gd name="connsiteX82" fmla="*/ 412750 w 3937000"/>
                <a:gd name="connsiteY82" fmla="*/ 1219200 h 1676400"/>
                <a:gd name="connsiteX83" fmla="*/ 266700 w 3937000"/>
                <a:gd name="connsiteY83" fmla="*/ 1174750 h 1676400"/>
                <a:gd name="connsiteX84" fmla="*/ 228600 w 3937000"/>
                <a:gd name="connsiteY84" fmla="*/ 1123950 h 1676400"/>
                <a:gd name="connsiteX85" fmla="*/ 95250 w 3937000"/>
                <a:gd name="connsiteY85" fmla="*/ 1016000 h 1676400"/>
                <a:gd name="connsiteX86" fmla="*/ 0 w 3937000"/>
                <a:gd name="connsiteY86" fmla="*/ 908050 h 1676400"/>
                <a:gd name="connsiteX87" fmla="*/ 533400 w 3937000"/>
                <a:gd name="connsiteY87" fmla="*/ 476250 h 1676400"/>
                <a:gd name="connsiteX88" fmla="*/ 527050 w 3937000"/>
                <a:gd name="connsiteY88" fmla="*/ 304800 h 1676400"/>
                <a:gd name="connsiteX89" fmla="*/ 488950 w 3937000"/>
                <a:gd name="connsiteY89" fmla="*/ 190500 h 1676400"/>
                <a:gd name="connsiteX90" fmla="*/ 469900 w 3937000"/>
                <a:gd name="connsiteY90" fmla="*/ 44450 h 1676400"/>
                <a:gd name="connsiteX91" fmla="*/ 469900 w 3937000"/>
                <a:gd name="connsiteY91" fmla="*/ 0 h 1676400"/>
                <a:gd name="connsiteX92" fmla="*/ 679450 w 3937000"/>
                <a:gd name="connsiteY92" fmla="*/ 31750 h 1676400"/>
                <a:gd name="connsiteX0" fmla="*/ 679450 w 3937000"/>
                <a:gd name="connsiteY0" fmla="*/ 31750 h 1676400"/>
                <a:gd name="connsiteX1" fmla="*/ 692150 w 3937000"/>
                <a:gd name="connsiteY1" fmla="*/ 196850 h 1676400"/>
                <a:gd name="connsiteX2" fmla="*/ 762000 w 3937000"/>
                <a:gd name="connsiteY2" fmla="*/ 342900 h 1676400"/>
                <a:gd name="connsiteX3" fmla="*/ 876300 w 3937000"/>
                <a:gd name="connsiteY3" fmla="*/ 374650 h 1676400"/>
                <a:gd name="connsiteX4" fmla="*/ 971550 w 3937000"/>
                <a:gd name="connsiteY4" fmla="*/ 406400 h 1676400"/>
                <a:gd name="connsiteX5" fmla="*/ 1035050 w 3937000"/>
                <a:gd name="connsiteY5" fmla="*/ 508000 h 1676400"/>
                <a:gd name="connsiteX6" fmla="*/ 1022350 w 3937000"/>
                <a:gd name="connsiteY6" fmla="*/ 628650 h 1676400"/>
                <a:gd name="connsiteX7" fmla="*/ 1066800 w 3937000"/>
                <a:gd name="connsiteY7" fmla="*/ 781050 h 1676400"/>
                <a:gd name="connsiteX8" fmla="*/ 1117600 w 3937000"/>
                <a:gd name="connsiteY8" fmla="*/ 831850 h 1676400"/>
                <a:gd name="connsiteX9" fmla="*/ 1187450 w 3937000"/>
                <a:gd name="connsiteY9" fmla="*/ 793750 h 1676400"/>
                <a:gd name="connsiteX10" fmla="*/ 1257300 w 3937000"/>
                <a:gd name="connsiteY10" fmla="*/ 825500 h 1676400"/>
                <a:gd name="connsiteX11" fmla="*/ 1308100 w 3937000"/>
                <a:gd name="connsiteY11" fmla="*/ 977900 h 1676400"/>
                <a:gd name="connsiteX12" fmla="*/ 1409700 w 3937000"/>
                <a:gd name="connsiteY12" fmla="*/ 1016000 h 1676400"/>
                <a:gd name="connsiteX13" fmla="*/ 1543050 w 3937000"/>
                <a:gd name="connsiteY13" fmla="*/ 1028700 h 1676400"/>
                <a:gd name="connsiteX14" fmla="*/ 1733550 w 3937000"/>
                <a:gd name="connsiteY14" fmla="*/ 996950 h 1676400"/>
                <a:gd name="connsiteX15" fmla="*/ 1930400 w 3937000"/>
                <a:gd name="connsiteY15" fmla="*/ 946150 h 1676400"/>
                <a:gd name="connsiteX16" fmla="*/ 2044700 w 3937000"/>
                <a:gd name="connsiteY16" fmla="*/ 977900 h 1676400"/>
                <a:gd name="connsiteX17" fmla="*/ 2178050 w 3937000"/>
                <a:gd name="connsiteY17" fmla="*/ 1079500 h 1676400"/>
                <a:gd name="connsiteX18" fmla="*/ 2355850 w 3937000"/>
                <a:gd name="connsiteY18" fmla="*/ 1168400 h 1676400"/>
                <a:gd name="connsiteX19" fmla="*/ 2559050 w 3937000"/>
                <a:gd name="connsiteY19" fmla="*/ 1181100 h 1676400"/>
                <a:gd name="connsiteX20" fmla="*/ 2743200 w 3937000"/>
                <a:gd name="connsiteY20" fmla="*/ 1187450 h 1676400"/>
                <a:gd name="connsiteX21" fmla="*/ 2971800 w 3937000"/>
                <a:gd name="connsiteY21" fmla="*/ 1174750 h 1676400"/>
                <a:gd name="connsiteX22" fmla="*/ 3079750 w 3937000"/>
                <a:gd name="connsiteY22" fmla="*/ 1123950 h 1676400"/>
                <a:gd name="connsiteX23" fmla="*/ 3149600 w 3937000"/>
                <a:gd name="connsiteY23" fmla="*/ 1104900 h 1676400"/>
                <a:gd name="connsiteX24" fmla="*/ 3213100 w 3937000"/>
                <a:gd name="connsiteY24" fmla="*/ 1123950 h 1676400"/>
                <a:gd name="connsiteX25" fmla="*/ 3282950 w 3937000"/>
                <a:gd name="connsiteY25" fmla="*/ 1219200 h 1676400"/>
                <a:gd name="connsiteX26" fmla="*/ 3378200 w 3937000"/>
                <a:gd name="connsiteY26" fmla="*/ 1282700 h 1676400"/>
                <a:gd name="connsiteX27" fmla="*/ 3492500 w 3937000"/>
                <a:gd name="connsiteY27" fmla="*/ 1352550 h 1676400"/>
                <a:gd name="connsiteX28" fmla="*/ 3657600 w 3937000"/>
                <a:gd name="connsiteY28" fmla="*/ 1397000 h 1676400"/>
                <a:gd name="connsiteX29" fmla="*/ 3765550 w 3937000"/>
                <a:gd name="connsiteY29" fmla="*/ 1403350 h 1676400"/>
                <a:gd name="connsiteX30" fmla="*/ 3854450 w 3937000"/>
                <a:gd name="connsiteY30" fmla="*/ 1352550 h 1676400"/>
                <a:gd name="connsiteX31" fmla="*/ 3930650 w 3937000"/>
                <a:gd name="connsiteY31" fmla="*/ 1352550 h 1676400"/>
                <a:gd name="connsiteX32" fmla="*/ 3937000 w 3937000"/>
                <a:gd name="connsiteY32" fmla="*/ 1403350 h 1676400"/>
                <a:gd name="connsiteX33" fmla="*/ 3835400 w 3937000"/>
                <a:gd name="connsiteY33" fmla="*/ 1517650 h 1676400"/>
                <a:gd name="connsiteX34" fmla="*/ 3740150 w 3937000"/>
                <a:gd name="connsiteY34" fmla="*/ 1574800 h 1676400"/>
                <a:gd name="connsiteX35" fmla="*/ 3683000 w 3937000"/>
                <a:gd name="connsiteY35" fmla="*/ 1574800 h 1676400"/>
                <a:gd name="connsiteX36" fmla="*/ 3562350 w 3937000"/>
                <a:gd name="connsiteY36" fmla="*/ 1536700 h 1676400"/>
                <a:gd name="connsiteX37" fmla="*/ 3435350 w 3937000"/>
                <a:gd name="connsiteY37" fmla="*/ 1485900 h 1676400"/>
                <a:gd name="connsiteX38" fmla="*/ 3327400 w 3937000"/>
                <a:gd name="connsiteY38" fmla="*/ 1441450 h 1676400"/>
                <a:gd name="connsiteX39" fmla="*/ 3238500 w 3937000"/>
                <a:gd name="connsiteY39" fmla="*/ 1435100 h 1676400"/>
                <a:gd name="connsiteX40" fmla="*/ 3175000 w 3937000"/>
                <a:gd name="connsiteY40" fmla="*/ 1384300 h 1676400"/>
                <a:gd name="connsiteX41" fmla="*/ 3067050 w 3937000"/>
                <a:gd name="connsiteY41" fmla="*/ 1320800 h 1676400"/>
                <a:gd name="connsiteX42" fmla="*/ 2965450 w 3937000"/>
                <a:gd name="connsiteY42" fmla="*/ 1314450 h 1676400"/>
                <a:gd name="connsiteX43" fmla="*/ 2749550 w 3937000"/>
                <a:gd name="connsiteY43" fmla="*/ 1314450 h 1676400"/>
                <a:gd name="connsiteX44" fmla="*/ 2590800 w 3937000"/>
                <a:gd name="connsiteY44" fmla="*/ 1314450 h 1676400"/>
                <a:gd name="connsiteX45" fmla="*/ 2362200 w 3937000"/>
                <a:gd name="connsiteY45" fmla="*/ 1301750 h 1676400"/>
                <a:gd name="connsiteX46" fmla="*/ 2330450 w 3937000"/>
                <a:gd name="connsiteY46" fmla="*/ 1295400 h 1676400"/>
                <a:gd name="connsiteX47" fmla="*/ 2165350 w 3937000"/>
                <a:gd name="connsiteY47" fmla="*/ 1225550 h 1676400"/>
                <a:gd name="connsiteX48" fmla="*/ 2057400 w 3937000"/>
                <a:gd name="connsiteY48" fmla="*/ 1155700 h 1676400"/>
                <a:gd name="connsiteX49" fmla="*/ 1987550 w 3937000"/>
                <a:gd name="connsiteY49" fmla="*/ 1117600 h 1676400"/>
                <a:gd name="connsiteX50" fmla="*/ 1847850 w 3937000"/>
                <a:gd name="connsiteY50" fmla="*/ 1098550 h 1676400"/>
                <a:gd name="connsiteX51" fmla="*/ 1727200 w 3937000"/>
                <a:gd name="connsiteY51" fmla="*/ 1104900 h 1676400"/>
                <a:gd name="connsiteX52" fmla="*/ 1562100 w 3937000"/>
                <a:gd name="connsiteY52" fmla="*/ 1155700 h 1676400"/>
                <a:gd name="connsiteX53" fmla="*/ 1460500 w 3937000"/>
                <a:gd name="connsiteY53" fmla="*/ 1162050 h 1676400"/>
                <a:gd name="connsiteX54" fmla="*/ 1371600 w 3937000"/>
                <a:gd name="connsiteY54" fmla="*/ 1162050 h 1676400"/>
                <a:gd name="connsiteX55" fmla="*/ 1270000 w 3937000"/>
                <a:gd name="connsiteY55" fmla="*/ 1168400 h 1676400"/>
                <a:gd name="connsiteX56" fmla="*/ 1206500 w 3937000"/>
                <a:gd name="connsiteY56" fmla="*/ 1225550 h 1676400"/>
                <a:gd name="connsiteX57" fmla="*/ 1206500 w 3937000"/>
                <a:gd name="connsiteY57" fmla="*/ 1320800 h 1676400"/>
                <a:gd name="connsiteX58" fmla="*/ 1263650 w 3937000"/>
                <a:gd name="connsiteY58" fmla="*/ 1416050 h 1676400"/>
                <a:gd name="connsiteX59" fmla="*/ 1295400 w 3937000"/>
                <a:gd name="connsiteY59" fmla="*/ 1441450 h 1676400"/>
                <a:gd name="connsiteX60" fmla="*/ 1409700 w 3937000"/>
                <a:gd name="connsiteY60" fmla="*/ 1416050 h 1676400"/>
                <a:gd name="connsiteX61" fmla="*/ 1403350 w 3937000"/>
                <a:gd name="connsiteY61" fmla="*/ 1492250 h 1676400"/>
                <a:gd name="connsiteX62" fmla="*/ 1333500 w 3937000"/>
                <a:gd name="connsiteY62" fmla="*/ 1543050 h 1676400"/>
                <a:gd name="connsiteX63" fmla="*/ 1250950 w 3937000"/>
                <a:gd name="connsiteY63" fmla="*/ 1549400 h 1676400"/>
                <a:gd name="connsiteX64" fmla="*/ 1193800 w 3937000"/>
                <a:gd name="connsiteY64" fmla="*/ 1511300 h 1676400"/>
                <a:gd name="connsiteX65" fmla="*/ 1117600 w 3937000"/>
                <a:gd name="connsiteY65" fmla="*/ 1485900 h 1676400"/>
                <a:gd name="connsiteX66" fmla="*/ 1079500 w 3937000"/>
                <a:gd name="connsiteY66" fmla="*/ 1485900 h 1676400"/>
                <a:gd name="connsiteX67" fmla="*/ 1073150 w 3937000"/>
                <a:gd name="connsiteY67" fmla="*/ 1504950 h 1676400"/>
                <a:gd name="connsiteX68" fmla="*/ 1092200 w 3937000"/>
                <a:gd name="connsiteY68" fmla="*/ 1555750 h 1676400"/>
                <a:gd name="connsiteX69" fmla="*/ 1104900 w 3937000"/>
                <a:gd name="connsiteY69" fmla="*/ 1631950 h 1676400"/>
                <a:gd name="connsiteX70" fmla="*/ 1066800 w 3937000"/>
                <a:gd name="connsiteY70" fmla="*/ 1676400 h 1676400"/>
                <a:gd name="connsiteX71" fmla="*/ 1022350 w 3937000"/>
                <a:gd name="connsiteY71" fmla="*/ 1663700 h 1676400"/>
                <a:gd name="connsiteX72" fmla="*/ 977900 w 3937000"/>
                <a:gd name="connsiteY72" fmla="*/ 1581150 h 1676400"/>
                <a:gd name="connsiteX73" fmla="*/ 958850 w 3937000"/>
                <a:gd name="connsiteY73" fmla="*/ 1466850 h 1676400"/>
                <a:gd name="connsiteX74" fmla="*/ 958850 w 3937000"/>
                <a:gd name="connsiteY74" fmla="*/ 1358900 h 1676400"/>
                <a:gd name="connsiteX75" fmla="*/ 927100 w 3937000"/>
                <a:gd name="connsiteY75" fmla="*/ 1301750 h 1676400"/>
                <a:gd name="connsiteX76" fmla="*/ 863600 w 3937000"/>
                <a:gd name="connsiteY76" fmla="*/ 1263650 h 1676400"/>
                <a:gd name="connsiteX77" fmla="*/ 755650 w 3937000"/>
                <a:gd name="connsiteY77" fmla="*/ 1263650 h 1676400"/>
                <a:gd name="connsiteX78" fmla="*/ 673100 w 3937000"/>
                <a:gd name="connsiteY78" fmla="*/ 1295400 h 1676400"/>
                <a:gd name="connsiteX79" fmla="*/ 609600 w 3937000"/>
                <a:gd name="connsiteY79" fmla="*/ 1327150 h 1676400"/>
                <a:gd name="connsiteX80" fmla="*/ 514350 w 3937000"/>
                <a:gd name="connsiteY80" fmla="*/ 1327150 h 1676400"/>
                <a:gd name="connsiteX81" fmla="*/ 438150 w 3937000"/>
                <a:gd name="connsiteY81" fmla="*/ 1282700 h 1676400"/>
                <a:gd name="connsiteX82" fmla="*/ 361950 w 3937000"/>
                <a:gd name="connsiteY82" fmla="*/ 1263650 h 1676400"/>
                <a:gd name="connsiteX83" fmla="*/ 266700 w 3937000"/>
                <a:gd name="connsiteY83" fmla="*/ 1174750 h 1676400"/>
                <a:gd name="connsiteX84" fmla="*/ 228600 w 3937000"/>
                <a:gd name="connsiteY84" fmla="*/ 1123950 h 1676400"/>
                <a:gd name="connsiteX85" fmla="*/ 95250 w 3937000"/>
                <a:gd name="connsiteY85" fmla="*/ 1016000 h 1676400"/>
                <a:gd name="connsiteX86" fmla="*/ 0 w 3937000"/>
                <a:gd name="connsiteY86" fmla="*/ 908050 h 1676400"/>
                <a:gd name="connsiteX87" fmla="*/ 533400 w 3937000"/>
                <a:gd name="connsiteY87" fmla="*/ 476250 h 1676400"/>
                <a:gd name="connsiteX88" fmla="*/ 527050 w 3937000"/>
                <a:gd name="connsiteY88" fmla="*/ 304800 h 1676400"/>
                <a:gd name="connsiteX89" fmla="*/ 488950 w 3937000"/>
                <a:gd name="connsiteY89" fmla="*/ 190500 h 1676400"/>
                <a:gd name="connsiteX90" fmla="*/ 469900 w 3937000"/>
                <a:gd name="connsiteY90" fmla="*/ 44450 h 1676400"/>
                <a:gd name="connsiteX91" fmla="*/ 469900 w 3937000"/>
                <a:gd name="connsiteY91" fmla="*/ 0 h 1676400"/>
                <a:gd name="connsiteX92" fmla="*/ 679450 w 3937000"/>
                <a:gd name="connsiteY92" fmla="*/ 31750 h 1676400"/>
                <a:gd name="connsiteX0" fmla="*/ 704850 w 3962400"/>
                <a:gd name="connsiteY0" fmla="*/ 31750 h 1676400"/>
                <a:gd name="connsiteX1" fmla="*/ 717550 w 3962400"/>
                <a:gd name="connsiteY1" fmla="*/ 196850 h 1676400"/>
                <a:gd name="connsiteX2" fmla="*/ 787400 w 3962400"/>
                <a:gd name="connsiteY2" fmla="*/ 342900 h 1676400"/>
                <a:gd name="connsiteX3" fmla="*/ 901700 w 3962400"/>
                <a:gd name="connsiteY3" fmla="*/ 374650 h 1676400"/>
                <a:gd name="connsiteX4" fmla="*/ 996950 w 3962400"/>
                <a:gd name="connsiteY4" fmla="*/ 406400 h 1676400"/>
                <a:gd name="connsiteX5" fmla="*/ 1060450 w 3962400"/>
                <a:gd name="connsiteY5" fmla="*/ 508000 h 1676400"/>
                <a:gd name="connsiteX6" fmla="*/ 1047750 w 3962400"/>
                <a:gd name="connsiteY6" fmla="*/ 628650 h 1676400"/>
                <a:gd name="connsiteX7" fmla="*/ 1092200 w 3962400"/>
                <a:gd name="connsiteY7" fmla="*/ 781050 h 1676400"/>
                <a:gd name="connsiteX8" fmla="*/ 1143000 w 3962400"/>
                <a:gd name="connsiteY8" fmla="*/ 831850 h 1676400"/>
                <a:gd name="connsiteX9" fmla="*/ 1212850 w 3962400"/>
                <a:gd name="connsiteY9" fmla="*/ 793750 h 1676400"/>
                <a:gd name="connsiteX10" fmla="*/ 1282700 w 3962400"/>
                <a:gd name="connsiteY10" fmla="*/ 825500 h 1676400"/>
                <a:gd name="connsiteX11" fmla="*/ 1333500 w 3962400"/>
                <a:gd name="connsiteY11" fmla="*/ 977900 h 1676400"/>
                <a:gd name="connsiteX12" fmla="*/ 1435100 w 3962400"/>
                <a:gd name="connsiteY12" fmla="*/ 1016000 h 1676400"/>
                <a:gd name="connsiteX13" fmla="*/ 1568450 w 3962400"/>
                <a:gd name="connsiteY13" fmla="*/ 1028700 h 1676400"/>
                <a:gd name="connsiteX14" fmla="*/ 1758950 w 3962400"/>
                <a:gd name="connsiteY14" fmla="*/ 996950 h 1676400"/>
                <a:gd name="connsiteX15" fmla="*/ 1955800 w 3962400"/>
                <a:gd name="connsiteY15" fmla="*/ 946150 h 1676400"/>
                <a:gd name="connsiteX16" fmla="*/ 2070100 w 3962400"/>
                <a:gd name="connsiteY16" fmla="*/ 977900 h 1676400"/>
                <a:gd name="connsiteX17" fmla="*/ 2203450 w 3962400"/>
                <a:gd name="connsiteY17" fmla="*/ 1079500 h 1676400"/>
                <a:gd name="connsiteX18" fmla="*/ 2381250 w 3962400"/>
                <a:gd name="connsiteY18" fmla="*/ 1168400 h 1676400"/>
                <a:gd name="connsiteX19" fmla="*/ 2584450 w 3962400"/>
                <a:gd name="connsiteY19" fmla="*/ 1181100 h 1676400"/>
                <a:gd name="connsiteX20" fmla="*/ 2768600 w 3962400"/>
                <a:gd name="connsiteY20" fmla="*/ 1187450 h 1676400"/>
                <a:gd name="connsiteX21" fmla="*/ 2997200 w 3962400"/>
                <a:gd name="connsiteY21" fmla="*/ 1174750 h 1676400"/>
                <a:gd name="connsiteX22" fmla="*/ 3105150 w 3962400"/>
                <a:gd name="connsiteY22" fmla="*/ 1123950 h 1676400"/>
                <a:gd name="connsiteX23" fmla="*/ 3175000 w 3962400"/>
                <a:gd name="connsiteY23" fmla="*/ 1104900 h 1676400"/>
                <a:gd name="connsiteX24" fmla="*/ 3238500 w 3962400"/>
                <a:gd name="connsiteY24" fmla="*/ 1123950 h 1676400"/>
                <a:gd name="connsiteX25" fmla="*/ 3308350 w 3962400"/>
                <a:gd name="connsiteY25" fmla="*/ 1219200 h 1676400"/>
                <a:gd name="connsiteX26" fmla="*/ 3403600 w 3962400"/>
                <a:gd name="connsiteY26" fmla="*/ 1282700 h 1676400"/>
                <a:gd name="connsiteX27" fmla="*/ 3517900 w 3962400"/>
                <a:gd name="connsiteY27" fmla="*/ 1352550 h 1676400"/>
                <a:gd name="connsiteX28" fmla="*/ 3683000 w 3962400"/>
                <a:gd name="connsiteY28" fmla="*/ 1397000 h 1676400"/>
                <a:gd name="connsiteX29" fmla="*/ 3790950 w 3962400"/>
                <a:gd name="connsiteY29" fmla="*/ 1403350 h 1676400"/>
                <a:gd name="connsiteX30" fmla="*/ 3879850 w 3962400"/>
                <a:gd name="connsiteY30" fmla="*/ 1352550 h 1676400"/>
                <a:gd name="connsiteX31" fmla="*/ 3956050 w 3962400"/>
                <a:gd name="connsiteY31" fmla="*/ 1352550 h 1676400"/>
                <a:gd name="connsiteX32" fmla="*/ 3962400 w 3962400"/>
                <a:gd name="connsiteY32" fmla="*/ 1403350 h 1676400"/>
                <a:gd name="connsiteX33" fmla="*/ 3860800 w 3962400"/>
                <a:gd name="connsiteY33" fmla="*/ 1517650 h 1676400"/>
                <a:gd name="connsiteX34" fmla="*/ 3765550 w 3962400"/>
                <a:gd name="connsiteY34" fmla="*/ 1574800 h 1676400"/>
                <a:gd name="connsiteX35" fmla="*/ 3708400 w 3962400"/>
                <a:gd name="connsiteY35" fmla="*/ 1574800 h 1676400"/>
                <a:gd name="connsiteX36" fmla="*/ 3587750 w 3962400"/>
                <a:gd name="connsiteY36" fmla="*/ 1536700 h 1676400"/>
                <a:gd name="connsiteX37" fmla="*/ 3460750 w 3962400"/>
                <a:gd name="connsiteY37" fmla="*/ 1485900 h 1676400"/>
                <a:gd name="connsiteX38" fmla="*/ 3352800 w 3962400"/>
                <a:gd name="connsiteY38" fmla="*/ 1441450 h 1676400"/>
                <a:gd name="connsiteX39" fmla="*/ 3263900 w 3962400"/>
                <a:gd name="connsiteY39" fmla="*/ 1435100 h 1676400"/>
                <a:gd name="connsiteX40" fmla="*/ 3200400 w 3962400"/>
                <a:gd name="connsiteY40" fmla="*/ 1384300 h 1676400"/>
                <a:gd name="connsiteX41" fmla="*/ 3092450 w 3962400"/>
                <a:gd name="connsiteY41" fmla="*/ 1320800 h 1676400"/>
                <a:gd name="connsiteX42" fmla="*/ 2990850 w 3962400"/>
                <a:gd name="connsiteY42" fmla="*/ 1314450 h 1676400"/>
                <a:gd name="connsiteX43" fmla="*/ 2774950 w 3962400"/>
                <a:gd name="connsiteY43" fmla="*/ 1314450 h 1676400"/>
                <a:gd name="connsiteX44" fmla="*/ 2616200 w 3962400"/>
                <a:gd name="connsiteY44" fmla="*/ 1314450 h 1676400"/>
                <a:gd name="connsiteX45" fmla="*/ 2387600 w 3962400"/>
                <a:gd name="connsiteY45" fmla="*/ 1301750 h 1676400"/>
                <a:gd name="connsiteX46" fmla="*/ 2355850 w 3962400"/>
                <a:gd name="connsiteY46" fmla="*/ 1295400 h 1676400"/>
                <a:gd name="connsiteX47" fmla="*/ 2190750 w 3962400"/>
                <a:gd name="connsiteY47" fmla="*/ 1225550 h 1676400"/>
                <a:gd name="connsiteX48" fmla="*/ 2082800 w 3962400"/>
                <a:gd name="connsiteY48" fmla="*/ 1155700 h 1676400"/>
                <a:gd name="connsiteX49" fmla="*/ 2012950 w 3962400"/>
                <a:gd name="connsiteY49" fmla="*/ 1117600 h 1676400"/>
                <a:gd name="connsiteX50" fmla="*/ 1873250 w 3962400"/>
                <a:gd name="connsiteY50" fmla="*/ 1098550 h 1676400"/>
                <a:gd name="connsiteX51" fmla="*/ 1752600 w 3962400"/>
                <a:gd name="connsiteY51" fmla="*/ 1104900 h 1676400"/>
                <a:gd name="connsiteX52" fmla="*/ 1587500 w 3962400"/>
                <a:gd name="connsiteY52" fmla="*/ 1155700 h 1676400"/>
                <a:gd name="connsiteX53" fmla="*/ 1485900 w 3962400"/>
                <a:gd name="connsiteY53" fmla="*/ 1162050 h 1676400"/>
                <a:gd name="connsiteX54" fmla="*/ 1397000 w 3962400"/>
                <a:gd name="connsiteY54" fmla="*/ 1162050 h 1676400"/>
                <a:gd name="connsiteX55" fmla="*/ 1295400 w 3962400"/>
                <a:gd name="connsiteY55" fmla="*/ 1168400 h 1676400"/>
                <a:gd name="connsiteX56" fmla="*/ 1231900 w 3962400"/>
                <a:gd name="connsiteY56" fmla="*/ 1225550 h 1676400"/>
                <a:gd name="connsiteX57" fmla="*/ 1231900 w 3962400"/>
                <a:gd name="connsiteY57" fmla="*/ 1320800 h 1676400"/>
                <a:gd name="connsiteX58" fmla="*/ 1289050 w 3962400"/>
                <a:gd name="connsiteY58" fmla="*/ 1416050 h 1676400"/>
                <a:gd name="connsiteX59" fmla="*/ 1320800 w 3962400"/>
                <a:gd name="connsiteY59" fmla="*/ 1441450 h 1676400"/>
                <a:gd name="connsiteX60" fmla="*/ 1435100 w 3962400"/>
                <a:gd name="connsiteY60" fmla="*/ 1416050 h 1676400"/>
                <a:gd name="connsiteX61" fmla="*/ 1428750 w 3962400"/>
                <a:gd name="connsiteY61" fmla="*/ 1492250 h 1676400"/>
                <a:gd name="connsiteX62" fmla="*/ 1358900 w 3962400"/>
                <a:gd name="connsiteY62" fmla="*/ 1543050 h 1676400"/>
                <a:gd name="connsiteX63" fmla="*/ 1276350 w 3962400"/>
                <a:gd name="connsiteY63" fmla="*/ 1549400 h 1676400"/>
                <a:gd name="connsiteX64" fmla="*/ 1219200 w 3962400"/>
                <a:gd name="connsiteY64" fmla="*/ 1511300 h 1676400"/>
                <a:gd name="connsiteX65" fmla="*/ 1143000 w 3962400"/>
                <a:gd name="connsiteY65" fmla="*/ 1485900 h 1676400"/>
                <a:gd name="connsiteX66" fmla="*/ 1104900 w 3962400"/>
                <a:gd name="connsiteY66" fmla="*/ 1485900 h 1676400"/>
                <a:gd name="connsiteX67" fmla="*/ 1098550 w 3962400"/>
                <a:gd name="connsiteY67" fmla="*/ 1504950 h 1676400"/>
                <a:gd name="connsiteX68" fmla="*/ 1117600 w 3962400"/>
                <a:gd name="connsiteY68" fmla="*/ 1555750 h 1676400"/>
                <a:gd name="connsiteX69" fmla="*/ 1130300 w 3962400"/>
                <a:gd name="connsiteY69" fmla="*/ 1631950 h 1676400"/>
                <a:gd name="connsiteX70" fmla="*/ 1092200 w 3962400"/>
                <a:gd name="connsiteY70" fmla="*/ 1676400 h 1676400"/>
                <a:gd name="connsiteX71" fmla="*/ 1047750 w 3962400"/>
                <a:gd name="connsiteY71" fmla="*/ 1663700 h 1676400"/>
                <a:gd name="connsiteX72" fmla="*/ 1003300 w 3962400"/>
                <a:gd name="connsiteY72" fmla="*/ 1581150 h 1676400"/>
                <a:gd name="connsiteX73" fmla="*/ 984250 w 3962400"/>
                <a:gd name="connsiteY73" fmla="*/ 1466850 h 1676400"/>
                <a:gd name="connsiteX74" fmla="*/ 984250 w 3962400"/>
                <a:gd name="connsiteY74" fmla="*/ 1358900 h 1676400"/>
                <a:gd name="connsiteX75" fmla="*/ 952500 w 3962400"/>
                <a:gd name="connsiteY75" fmla="*/ 1301750 h 1676400"/>
                <a:gd name="connsiteX76" fmla="*/ 889000 w 3962400"/>
                <a:gd name="connsiteY76" fmla="*/ 1263650 h 1676400"/>
                <a:gd name="connsiteX77" fmla="*/ 781050 w 3962400"/>
                <a:gd name="connsiteY77" fmla="*/ 1263650 h 1676400"/>
                <a:gd name="connsiteX78" fmla="*/ 698500 w 3962400"/>
                <a:gd name="connsiteY78" fmla="*/ 1295400 h 1676400"/>
                <a:gd name="connsiteX79" fmla="*/ 635000 w 3962400"/>
                <a:gd name="connsiteY79" fmla="*/ 1327150 h 1676400"/>
                <a:gd name="connsiteX80" fmla="*/ 539750 w 3962400"/>
                <a:gd name="connsiteY80" fmla="*/ 1327150 h 1676400"/>
                <a:gd name="connsiteX81" fmla="*/ 463550 w 3962400"/>
                <a:gd name="connsiteY81" fmla="*/ 1282700 h 1676400"/>
                <a:gd name="connsiteX82" fmla="*/ 387350 w 3962400"/>
                <a:gd name="connsiteY82" fmla="*/ 1263650 h 1676400"/>
                <a:gd name="connsiteX83" fmla="*/ 292100 w 3962400"/>
                <a:gd name="connsiteY83" fmla="*/ 1174750 h 1676400"/>
                <a:gd name="connsiteX84" fmla="*/ 254000 w 3962400"/>
                <a:gd name="connsiteY84" fmla="*/ 1123950 h 1676400"/>
                <a:gd name="connsiteX85" fmla="*/ 120650 w 3962400"/>
                <a:gd name="connsiteY85" fmla="*/ 1016000 h 1676400"/>
                <a:gd name="connsiteX86" fmla="*/ 25400 w 3962400"/>
                <a:gd name="connsiteY86" fmla="*/ 908050 h 1676400"/>
                <a:gd name="connsiteX87" fmla="*/ 0 w 3962400"/>
                <a:gd name="connsiteY87" fmla="*/ 755650 h 1676400"/>
                <a:gd name="connsiteX88" fmla="*/ 552450 w 3962400"/>
                <a:gd name="connsiteY88" fmla="*/ 304800 h 1676400"/>
                <a:gd name="connsiteX89" fmla="*/ 514350 w 3962400"/>
                <a:gd name="connsiteY89" fmla="*/ 190500 h 1676400"/>
                <a:gd name="connsiteX90" fmla="*/ 495300 w 3962400"/>
                <a:gd name="connsiteY90" fmla="*/ 44450 h 1676400"/>
                <a:gd name="connsiteX91" fmla="*/ 495300 w 3962400"/>
                <a:gd name="connsiteY91" fmla="*/ 0 h 1676400"/>
                <a:gd name="connsiteX92" fmla="*/ 704850 w 3962400"/>
                <a:gd name="connsiteY92" fmla="*/ 31750 h 1676400"/>
                <a:gd name="connsiteX0" fmla="*/ 717550 w 3975100"/>
                <a:gd name="connsiteY0" fmla="*/ 31750 h 1676400"/>
                <a:gd name="connsiteX1" fmla="*/ 730250 w 3975100"/>
                <a:gd name="connsiteY1" fmla="*/ 196850 h 1676400"/>
                <a:gd name="connsiteX2" fmla="*/ 800100 w 3975100"/>
                <a:gd name="connsiteY2" fmla="*/ 342900 h 1676400"/>
                <a:gd name="connsiteX3" fmla="*/ 914400 w 3975100"/>
                <a:gd name="connsiteY3" fmla="*/ 374650 h 1676400"/>
                <a:gd name="connsiteX4" fmla="*/ 1009650 w 3975100"/>
                <a:gd name="connsiteY4" fmla="*/ 406400 h 1676400"/>
                <a:gd name="connsiteX5" fmla="*/ 1073150 w 3975100"/>
                <a:gd name="connsiteY5" fmla="*/ 508000 h 1676400"/>
                <a:gd name="connsiteX6" fmla="*/ 1060450 w 3975100"/>
                <a:gd name="connsiteY6" fmla="*/ 628650 h 1676400"/>
                <a:gd name="connsiteX7" fmla="*/ 1104900 w 3975100"/>
                <a:gd name="connsiteY7" fmla="*/ 781050 h 1676400"/>
                <a:gd name="connsiteX8" fmla="*/ 1155700 w 3975100"/>
                <a:gd name="connsiteY8" fmla="*/ 831850 h 1676400"/>
                <a:gd name="connsiteX9" fmla="*/ 1225550 w 3975100"/>
                <a:gd name="connsiteY9" fmla="*/ 793750 h 1676400"/>
                <a:gd name="connsiteX10" fmla="*/ 1295400 w 3975100"/>
                <a:gd name="connsiteY10" fmla="*/ 825500 h 1676400"/>
                <a:gd name="connsiteX11" fmla="*/ 1346200 w 3975100"/>
                <a:gd name="connsiteY11" fmla="*/ 977900 h 1676400"/>
                <a:gd name="connsiteX12" fmla="*/ 1447800 w 3975100"/>
                <a:gd name="connsiteY12" fmla="*/ 1016000 h 1676400"/>
                <a:gd name="connsiteX13" fmla="*/ 1581150 w 3975100"/>
                <a:gd name="connsiteY13" fmla="*/ 1028700 h 1676400"/>
                <a:gd name="connsiteX14" fmla="*/ 1771650 w 3975100"/>
                <a:gd name="connsiteY14" fmla="*/ 996950 h 1676400"/>
                <a:gd name="connsiteX15" fmla="*/ 1968500 w 3975100"/>
                <a:gd name="connsiteY15" fmla="*/ 946150 h 1676400"/>
                <a:gd name="connsiteX16" fmla="*/ 2082800 w 3975100"/>
                <a:gd name="connsiteY16" fmla="*/ 977900 h 1676400"/>
                <a:gd name="connsiteX17" fmla="*/ 2216150 w 3975100"/>
                <a:gd name="connsiteY17" fmla="*/ 1079500 h 1676400"/>
                <a:gd name="connsiteX18" fmla="*/ 2393950 w 3975100"/>
                <a:gd name="connsiteY18" fmla="*/ 1168400 h 1676400"/>
                <a:gd name="connsiteX19" fmla="*/ 2597150 w 3975100"/>
                <a:gd name="connsiteY19" fmla="*/ 1181100 h 1676400"/>
                <a:gd name="connsiteX20" fmla="*/ 2781300 w 3975100"/>
                <a:gd name="connsiteY20" fmla="*/ 1187450 h 1676400"/>
                <a:gd name="connsiteX21" fmla="*/ 3009900 w 3975100"/>
                <a:gd name="connsiteY21" fmla="*/ 1174750 h 1676400"/>
                <a:gd name="connsiteX22" fmla="*/ 3117850 w 3975100"/>
                <a:gd name="connsiteY22" fmla="*/ 1123950 h 1676400"/>
                <a:gd name="connsiteX23" fmla="*/ 3187700 w 3975100"/>
                <a:gd name="connsiteY23" fmla="*/ 1104900 h 1676400"/>
                <a:gd name="connsiteX24" fmla="*/ 3251200 w 3975100"/>
                <a:gd name="connsiteY24" fmla="*/ 1123950 h 1676400"/>
                <a:gd name="connsiteX25" fmla="*/ 3321050 w 3975100"/>
                <a:gd name="connsiteY25" fmla="*/ 1219200 h 1676400"/>
                <a:gd name="connsiteX26" fmla="*/ 3416300 w 3975100"/>
                <a:gd name="connsiteY26" fmla="*/ 1282700 h 1676400"/>
                <a:gd name="connsiteX27" fmla="*/ 3530600 w 3975100"/>
                <a:gd name="connsiteY27" fmla="*/ 1352550 h 1676400"/>
                <a:gd name="connsiteX28" fmla="*/ 3695700 w 3975100"/>
                <a:gd name="connsiteY28" fmla="*/ 1397000 h 1676400"/>
                <a:gd name="connsiteX29" fmla="*/ 3803650 w 3975100"/>
                <a:gd name="connsiteY29" fmla="*/ 1403350 h 1676400"/>
                <a:gd name="connsiteX30" fmla="*/ 3892550 w 3975100"/>
                <a:gd name="connsiteY30" fmla="*/ 1352550 h 1676400"/>
                <a:gd name="connsiteX31" fmla="*/ 3968750 w 3975100"/>
                <a:gd name="connsiteY31" fmla="*/ 1352550 h 1676400"/>
                <a:gd name="connsiteX32" fmla="*/ 3975100 w 3975100"/>
                <a:gd name="connsiteY32" fmla="*/ 1403350 h 1676400"/>
                <a:gd name="connsiteX33" fmla="*/ 3873500 w 3975100"/>
                <a:gd name="connsiteY33" fmla="*/ 1517650 h 1676400"/>
                <a:gd name="connsiteX34" fmla="*/ 3778250 w 3975100"/>
                <a:gd name="connsiteY34" fmla="*/ 1574800 h 1676400"/>
                <a:gd name="connsiteX35" fmla="*/ 3721100 w 3975100"/>
                <a:gd name="connsiteY35" fmla="*/ 1574800 h 1676400"/>
                <a:gd name="connsiteX36" fmla="*/ 3600450 w 3975100"/>
                <a:gd name="connsiteY36" fmla="*/ 1536700 h 1676400"/>
                <a:gd name="connsiteX37" fmla="*/ 3473450 w 3975100"/>
                <a:gd name="connsiteY37" fmla="*/ 1485900 h 1676400"/>
                <a:gd name="connsiteX38" fmla="*/ 3365500 w 3975100"/>
                <a:gd name="connsiteY38" fmla="*/ 1441450 h 1676400"/>
                <a:gd name="connsiteX39" fmla="*/ 3276600 w 3975100"/>
                <a:gd name="connsiteY39" fmla="*/ 1435100 h 1676400"/>
                <a:gd name="connsiteX40" fmla="*/ 3213100 w 3975100"/>
                <a:gd name="connsiteY40" fmla="*/ 1384300 h 1676400"/>
                <a:gd name="connsiteX41" fmla="*/ 3105150 w 3975100"/>
                <a:gd name="connsiteY41" fmla="*/ 1320800 h 1676400"/>
                <a:gd name="connsiteX42" fmla="*/ 3003550 w 3975100"/>
                <a:gd name="connsiteY42" fmla="*/ 1314450 h 1676400"/>
                <a:gd name="connsiteX43" fmla="*/ 2787650 w 3975100"/>
                <a:gd name="connsiteY43" fmla="*/ 1314450 h 1676400"/>
                <a:gd name="connsiteX44" fmla="*/ 2628900 w 3975100"/>
                <a:gd name="connsiteY44" fmla="*/ 1314450 h 1676400"/>
                <a:gd name="connsiteX45" fmla="*/ 2400300 w 3975100"/>
                <a:gd name="connsiteY45" fmla="*/ 1301750 h 1676400"/>
                <a:gd name="connsiteX46" fmla="*/ 2368550 w 3975100"/>
                <a:gd name="connsiteY46" fmla="*/ 1295400 h 1676400"/>
                <a:gd name="connsiteX47" fmla="*/ 2203450 w 3975100"/>
                <a:gd name="connsiteY47" fmla="*/ 1225550 h 1676400"/>
                <a:gd name="connsiteX48" fmla="*/ 2095500 w 3975100"/>
                <a:gd name="connsiteY48" fmla="*/ 1155700 h 1676400"/>
                <a:gd name="connsiteX49" fmla="*/ 2025650 w 3975100"/>
                <a:gd name="connsiteY49" fmla="*/ 1117600 h 1676400"/>
                <a:gd name="connsiteX50" fmla="*/ 1885950 w 3975100"/>
                <a:gd name="connsiteY50" fmla="*/ 1098550 h 1676400"/>
                <a:gd name="connsiteX51" fmla="*/ 1765300 w 3975100"/>
                <a:gd name="connsiteY51" fmla="*/ 1104900 h 1676400"/>
                <a:gd name="connsiteX52" fmla="*/ 1600200 w 3975100"/>
                <a:gd name="connsiteY52" fmla="*/ 1155700 h 1676400"/>
                <a:gd name="connsiteX53" fmla="*/ 1498600 w 3975100"/>
                <a:gd name="connsiteY53" fmla="*/ 1162050 h 1676400"/>
                <a:gd name="connsiteX54" fmla="*/ 1409700 w 3975100"/>
                <a:gd name="connsiteY54" fmla="*/ 1162050 h 1676400"/>
                <a:gd name="connsiteX55" fmla="*/ 1308100 w 3975100"/>
                <a:gd name="connsiteY55" fmla="*/ 1168400 h 1676400"/>
                <a:gd name="connsiteX56" fmla="*/ 1244600 w 3975100"/>
                <a:gd name="connsiteY56" fmla="*/ 1225550 h 1676400"/>
                <a:gd name="connsiteX57" fmla="*/ 1244600 w 3975100"/>
                <a:gd name="connsiteY57" fmla="*/ 1320800 h 1676400"/>
                <a:gd name="connsiteX58" fmla="*/ 1301750 w 3975100"/>
                <a:gd name="connsiteY58" fmla="*/ 1416050 h 1676400"/>
                <a:gd name="connsiteX59" fmla="*/ 1333500 w 3975100"/>
                <a:gd name="connsiteY59" fmla="*/ 1441450 h 1676400"/>
                <a:gd name="connsiteX60" fmla="*/ 1447800 w 3975100"/>
                <a:gd name="connsiteY60" fmla="*/ 1416050 h 1676400"/>
                <a:gd name="connsiteX61" fmla="*/ 1441450 w 3975100"/>
                <a:gd name="connsiteY61" fmla="*/ 1492250 h 1676400"/>
                <a:gd name="connsiteX62" fmla="*/ 1371600 w 3975100"/>
                <a:gd name="connsiteY62" fmla="*/ 1543050 h 1676400"/>
                <a:gd name="connsiteX63" fmla="*/ 1289050 w 3975100"/>
                <a:gd name="connsiteY63" fmla="*/ 1549400 h 1676400"/>
                <a:gd name="connsiteX64" fmla="*/ 1231900 w 3975100"/>
                <a:gd name="connsiteY64" fmla="*/ 1511300 h 1676400"/>
                <a:gd name="connsiteX65" fmla="*/ 1155700 w 3975100"/>
                <a:gd name="connsiteY65" fmla="*/ 1485900 h 1676400"/>
                <a:gd name="connsiteX66" fmla="*/ 1117600 w 3975100"/>
                <a:gd name="connsiteY66" fmla="*/ 1485900 h 1676400"/>
                <a:gd name="connsiteX67" fmla="*/ 1111250 w 3975100"/>
                <a:gd name="connsiteY67" fmla="*/ 1504950 h 1676400"/>
                <a:gd name="connsiteX68" fmla="*/ 1130300 w 3975100"/>
                <a:gd name="connsiteY68" fmla="*/ 1555750 h 1676400"/>
                <a:gd name="connsiteX69" fmla="*/ 1143000 w 3975100"/>
                <a:gd name="connsiteY69" fmla="*/ 1631950 h 1676400"/>
                <a:gd name="connsiteX70" fmla="*/ 1104900 w 3975100"/>
                <a:gd name="connsiteY70" fmla="*/ 1676400 h 1676400"/>
                <a:gd name="connsiteX71" fmla="*/ 1060450 w 3975100"/>
                <a:gd name="connsiteY71" fmla="*/ 1663700 h 1676400"/>
                <a:gd name="connsiteX72" fmla="*/ 1016000 w 3975100"/>
                <a:gd name="connsiteY72" fmla="*/ 1581150 h 1676400"/>
                <a:gd name="connsiteX73" fmla="*/ 996950 w 3975100"/>
                <a:gd name="connsiteY73" fmla="*/ 1466850 h 1676400"/>
                <a:gd name="connsiteX74" fmla="*/ 996950 w 3975100"/>
                <a:gd name="connsiteY74" fmla="*/ 1358900 h 1676400"/>
                <a:gd name="connsiteX75" fmla="*/ 965200 w 3975100"/>
                <a:gd name="connsiteY75" fmla="*/ 1301750 h 1676400"/>
                <a:gd name="connsiteX76" fmla="*/ 901700 w 3975100"/>
                <a:gd name="connsiteY76" fmla="*/ 1263650 h 1676400"/>
                <a:gd name="connsiteX77" fmla="*/ 793750 w 3975100"/>
                <a:gd name="connsiteY77" fmla="*/ 1263650 h 1676400"/>
                <a:gd name="connsiteX78" fmla="*/ 711200 w 3975100"/>
                <a:gd name="connsiteY78" fmla="*/ 1295400 h 1676400"/>
                <a:gd name="connsiteX79" fmla="*/ 647700 w 3975100"/>
                <a:gd name="connsiteY79" fmla="*/ 1327150 h 1676400"/>
                <a:gd name="connsiteX80" fmla="*/ 552450 w 3975100"/>
                <a:gd name="connsiteY80" fmla="*/ 1327150 h 1676400"/>
                <a:gd name="connsiteX81" fmla="*/ 476250 w 3975100"/>
                <a:gd name="connsiteY81" fmla="*/ 1282700 h 1676400"/>
                <a:gd name="connsiteX82" fmla="*/ 400050 w 3975100"/>
                <a:gd name="connsiteY82" fmla="*/ 1263650 h 1676400"/>
                <a:gd name="connsiteX83" fmla="*/ 304800 w 3975100"/>
                <a:gd name="connsiteY83" fmla="*/ 1174750 h 1676400"/>
                <a:gd name="connsiteX84" fmla="*/ 266700 w 3975100"/>
                <a:gd name="connsiteY84" fmla="*/ 1123950 h 1676400"/>
                <a:gd name="connsiteX85" fmla="*/ 133350 w 3975100"/>
                <a:gd name="connsiteY85" fmla="*/ 1016000 h 1676400"/>
                <a:gd name="connsiteX86" fmla="*/ 38100 w 3975100"/>
                <a:gd name="connsiteY86" fmla="*/ 908050 h 1676400"/>
                <a:gd name="connsiteX87" fmla="*/ 12700 w 3975100"/>
                <a:gd name="connsiteY87" fmla="*/ 755650 h 1676400"/>
                <a:gd name="connsiteX88" fmla="*/ 0 w 3975100"/>
                <a:gd name="connsiteY88" fmla="*/ 577850 h 1676400"/>
                <a:gd name="connsiteX89" fmla="*/ 527050 w 3975100"/>
                <a:gd name="connsiteY89" fmla="*/ 190500 h 1676400"/>
                <a:gd name="connsiteX90" fmla="*/ 508000 w 3975100"/>
                <a:gd name="connsiteY90" fmla="*/ 44450 h 1676400"/>
                <a:gd name="connsiteX91" fmla="*/ 508000 w 3975100"/>
                <a:gd name="connsiteY91" fmla="*/ 0 h 1676400"/>
                <a:gd name="connsiteX92" fmla="*/ 717550 w 3975100"/>
                <a:gd name="connsiteY92" fmla="*/ 31750 h 1676400"/>
                <a:gd name="connsiteX0" fmla="*/ 742950 w 4000500"/>
                <a:gd name="connsiteY0" fmla="*/ 31750 h 1676400"/>
                <a:gd name="connsiteX1" fmla="*/ 755650 w 4000500"/>
                <a:gd name="connsiteY1" fmla="*/ 196850 h 1676400"/>
                <a:gd name="connsiteX2" fmla="*/ 825500 w 4000500"/>
                <a:gd name="connsiteY2" fmla="*/ 342900 h 1676400"/>
                <a:gd name="connsiteX3" fmla="*/ 939800 w 4000500"/>
                <a:gd name="connsiteY3" fmla="*/ 374650 h 1676400"/>
                <a:gd name="connsiteX4" fmla="*/ 1035050 w 4000500"/>
                <a:gd name="connsiteY4" fmla="*/ 406400 h 1676400"/>
                <a:gd name="connsiteX5" fmla="*/ 1098550 w 4000500"/>
                <a:gd name="connsiteY5" fmla="*/ 508000 h 1676400"/>
                <a:gd name="connsiteX6" fmla="*/ 1085850 w 4000500"/>
                <a:gd name="connsiteY6" fmla="*/ 628650 h 1676400"/>
                <a:gd name="connsiteX7" fmla="*/ 1130300 w 4000500"/>
                <a:gd name="connsiteY7" fmla="*/ 781050 h 1676400"/>
                <a:gd name="connsiteX8" fmla="*/ 1181100 w 4000500"/>
                <a:gd name="connsiteY8" fmla="*/ 831850 h 1676400"/>
                <a:gd name="connsiteX9" fmla="*/ 1250950 w 4000500"/>
                <a:gd name="connsiteY9" fmla="*/ 793750 h 1676400"/>
                <a:gd name="connsiteX10" fmla="*/ 1320800 w 4000500"/>
                <a:gd name="connsiteY10" fmla="*/ 825500 h 1676400"/>
                <a:gd name="connsiteX11" fmla="*/ 1371600 w 4000500"/>
                <a:gd name="connsiteY11" fmla="*/ 977900 h 1676400"/>
                <a:gd name="connsiteX12" fmla="*/ 1473200 w 4000500"/>
                <a:gd name="connsiteY12" fmla="*/ 1016000 h 1676400"/>
                <a:gd name="connsiteX13" fmla="*/ 1606550 w 4000500"/>
                <a:gd name="connsiteY13" fmla="*/ 1028700 h 1676400"/>
                <a:gd name="connsiteX14" fmla="*/ 1797050 w 4000500"/>
                <a:gd name="connsiteY14" fmla="*/ 996950 h 1676400"/>
                <a:gd name="connsiteX15" fmla="*/ 1993900 w 4000500"/>
                <a:gd name="connsiteY15" fmla="*/ 946150 h 1676400"/>
                <a:gd name="connsiteX16" fmla="*/ 2108200 w 4000500"/>
                <a:gd name="connsiteY16" fmla="*/ 977900 h 1676400"/>
                <a:gd name="connsiteX17" fmla="*/ 2241550 w 4000500"/>
                <a:gd name="connsiteY17" fmla="*/ 1079500 h 1676400"/>
                <a:gd name="connsiteX18" fmla="*/ 2419350 w 4000500"/>
                <a:gd name="connsiteY18" fmla="*/ 1168400 h 1676400"/>
                <a:gd name="connsiteX19" fmla="*/ 2622550 w 4000500"/>
                <a:gd name="connsiteY19" fmla="*/ 1181100 h 1676400"/>
                <a:gd name="connsiteX20" fmla="*/ 2806700 w 4000500"/>
                <a:gd name="connsiteY20" fmla="*/ 1187450 h 1676400"/>
                <a:gd name="connsiteX21" fmla="*/ 3035300 w 4000500"/>
                <a:gd name="connsiteY21" fmla="*/ 1174750 h 1676400"/>
                <a:gd name="connsiteX22" fmla="*/ 3143250 w 4000500"/>
                <a:gd name="connsiteY22" fmla="*/ 1123950 h 1676400"/>
                <a:gd name="connsiteX23" fmla="*/ 3213100 w 4000500"/>
                <a:gd name="connsiteY23" fmla="*/ 1104900 h 1676400"/>
                <a:gd name="connsiteX24" fmla="*/ 3276600 w 4000500"/>
                <a:gd name="connsiteY24" fmla="*/ 1123950 h 1676400"/>
                <a:gd name="connsiteX25" fmla="*/ 3346450 w 4000500"/>
                <a:gd name="connsiteY25" fmla="*/ 1219200 h 1676400"/>
                <a:gd name="connsiteX26" fmla="*/ 3441700 w 4000500"/>
                <a:gd name="connsiteY26" fmla="*/ 1282700 h 1676400"/>
                <a:gd name="connsiteX27" fmla="*/ 3556000 w 4000500"/>
                <a:gd name="connsiteY27" fmla="*/ 1352550 h 1676400"/>
                <a:gd name="connsiteX28" fmla="*/ 3721100 w 4000500"/>
                <a:gd name="connsiteY28" fmla="*/ 1397000 h 1676400"/>
                <a:gd name="connsiteX29" fmla="*/ 3829050 w 4000500"/>
                <a:gd name="connsiteY29" fmla="*/ 1403350 h 1676400"/>
                <a:gd name="connsiteX30" fmla="*/ 3917950 w 4000500"/>
                <a:gd name="connsiteY30" fmla="*/ 1352550 h 1676400"/>
                <a:gd name="connsiteX31" fmla="*/ 3994150 w 4000500"/>
                <a:gd name="connsiteY31" fmla="*/ 1352550 h 1676400"/>
                <a:gd name="connsiteX32" fmla="*/ 4000500 w 4000500"/>
                <a:gd name="connsiteY32" fmla="*/ 1403350 h 1676400"/>
                <a:gd name="connsiteX33" fmla="*/ 3898900 w 4000500"/>
                <a:gd name="connsiteY33" fmla="*/ 1517650 h 1676400"/>
                <a:gd name="connsiteX34" fmla="*/ 3803650 w 4000500"/>
                <a:gd name="connsiteY34" fmla="*/ 1574800 h 1676400"/>
                <a:gd name="connsiteX35" fmla="*/ 3746500 w 4000500"/>
                <a:gd name="connsiteY35" fmla="*/ 1574800 h 1676400"/>
                <a:gd name="connsiteX36" fmla="*/ 3625850 w 4000500"/>
                <a:gd name="connsiteY36" fmla="*/ 1536700 h 1676400"/>
                <a:gd name="connsiteX37" fmla="*/ 3498850 w 4000500"/>
                <a:gd name="connsiteY37" fmla="*/ 1485900 h 1676400"/>
                <a:gd name="connsiteX38" fmla="*/ 3390900 w 4000500"/>
                <a:gd name="connsiteY38" fmla="*/ 1441450 h 1676400"/>
                <a:gd name="connsiteX39" fmla="*/ 3302000 w 4000500"/>
                <a:gd name="connsiteY39" fmla="*/ 1435100 h 1676400"/>
                <a:gd name="connsiteX40" fmla="*/ 3238500 w 4000500"/>
                <a:gd name="connsiteY40" fmla="*/ 1384300 h 1676400"/>
                <a:gd name="connsiteX41" fmla="*/ 3130550 w 4000500"/>
                <a:gd name="connsiteY41" fmla="*/ 1320800 h 1676400"/>
                <a:gd name="connsiteX42" fmla="*/ 3028950 w 4000500"/>
                <a:gd name="connsiteY42" fmla="*/ 1314450 h 1676400"/>
                <a:gd name="connsiteX43" fmla="*/ 2813050 w 4000500"/>
                <a:gd name="connsiteY43" fmla="*/ 1314450 h 1676400"/>
                <a:gd name="connsiteX44" fmla="*/ 2654300 w 4000500"/>
                <a:gd name="connsiteY44" fmla="*/ 1314450 h 1676400"/>
                <a:gd name="connsiteX45" fmla="*/ 2425700 w 4000500"/>
                <a:gd name="connsiteY45" fmla="*/ 1301750 h 1676400"/>
                <a:gd name="connsiteX46" fmla="*/ 2393950 w 4000500"/>
                <a:gd name="connsiteY46" fmla="*/ 1295400 h 1676400"/>
                <a:gd name="connsiteX47" fmla="*/ 2228850 w 4000500"/>
                <a:gd name="connsiteY47" fmla="*/ 1225550 h 1676400"/>
                <a:gd name="connsiteX48" fmla="*/ 2120900 w 4000500"/>
                <a:gd name="connsiteY48" fmla="*/ 1155700 h 1676400"/>
                <a:gd name="connsiteX49" fmla="*/ 2051050 w 4000500"/>
                <a:gd name="connsiteY49" fmla="*/ 1117600 h 1676400"/>
                <a:gd name="connsiteX50" fmla="*/ 1911350 w 4000500"/>
                <a:gd name="connsiteY50" fmla="*/ 1098550 h 1676400"/>
                <a:gd name="connsiteX51" fmla="*/ 1790700 w 4000500"/>
                <a:gd name="connsiteY51" fmla="*/ 1104900 h 1676400"/>
                <a:gd name="connsiteX52" fmla="*/ 1625600 w 4000500"/>
                <a:gd name="connsiteY52" fmla="*/ 1155700 h 1676400"/>
                <a:gd name="connsiteX53" fmla="*/ 1524000 w 4000500"/>
                <a:gd name="connsiteY53" fmla="*/ 1162050 h 1676400"/>
                <a:gd name="connsiteX54" fmla="*/ 1435100 w 4000500"/>
                <a:gd name="connsiteY54" fmla="*/ 1162050 h 1676400"/>
                <a:gd name="connsiteX55" fmla="*/ 1333500 w 4000500"/>
                <a:gd name="connsiteY55" fmla="*/ 1168400 h 1676400"/>
                <a:gd name="connsiteX56" fmla="*/ 1270000 w 4000500"/>
                <a:gd name="connsiteY56" fmla="*/ 1225550 h 1676400"/>
                <a:gd name="connsiteX57" fmla="*/ 1270000 w 4000500"/>
                <a:gd name="connsiteY57" fmla="*/ 1320800 h 1676400"/>
                <a:gd name="connsiteX58" fmla="*/ 1327150 w 4000500"/>
                <a:gd name="connsiteY58" fmla="*/ 1416050 h 1676400"/>
                <a:gd name="connsiteX59" fmla="*/ 1358900 w 4000500"/>
                <a:gd name="connsiteY59" fmla="*/ 1441450 h 1676400"/>
                <a:gd name="connsiteX60" fmla="*/ 1473200 w 4000500"/>
                <a:gd name="connsiteY60" fmla="*/ 1416050 h 1676400"/>
                <a:gd name="connsiteX61" fmla="*/ 1466850 w 4000500"/>
                <a:gd name="connsiteY61" fmla="*/ 1492250 h 1676400"/>
                <a:gd name="connsiteX62" fmla="*/ 1397000 w 4000500"/>
                <a:gd name="connsiteY62" fmla="*/ 1543050 h 1676400"/>
                <a:gd name="connsiteX63" fmla="*/ 1314450 w 4000500"/>
                <a:gd name="connsiteY63" fmla="*/ 1549400 h 1676400"/>
                <a:gd name="connsiteX64" fmla="*/ 1257300 w 4000500"/>
                <a:gd name="connsiteY64" fmla="*/ 1511300 h 1676400"/>
                <a:gd name="connsiteX65" fmla="*/ 1181100 w 4000500"/>
                <a:gd name="connsiteY65" fmla="*/ 1485900 h 1676400"/>
                <a:gd name="connsiteX66" fmla="*/ 1143000 w 4000500"/>
                <a:gd name="connsiteY66" fmla="*/ 1485900 h 1676400"/>
                <a:gd name="connsiteX67" fmla="*/ 1136650 w 4000500"/>
                <a:gd name="connsiteY67" fmla="*/ 1504950 h 1676400"/>
                <a:gd name="connsiteX68" fmla="*/ 1155700 w 4000500"/>
                <a:gd name="connsiteY68" fmla="*/ 1555750 h 1676400"/>
                <a:gd name="connsiteX69" fmla="*/ 1168400 w 4000500"/>
                <a:gd name="connsiteY69" fmla="*/ 1631950 h 1676400"/>
                <a:gd name="connsiteX70" fmla="*/ 1130300 w 4000500"/>
                <a:gd name="connsiteY70" fmla="*/ 1676400 h 1676400"/>
                <a:gd name="connsiteX71" fmla="*/ 1085850 w 4000500"/>
                <a:gd name="connsiteY71" fmla="*/ 1663700 h 1676400"/>
                <a:gd name="connsiteX72" fmla="*/ 1041400 w 4000500"/>
                <a:gd name="connsiteY72" fmla="*/ 1581150 h 1676400"/>
                <a:gd name="connsiteX73" fmla="*/ 1022350 w 4000500"/>
                <a:gd name="connsiteY73" fmla="*/ 1466850 h 1676400"/>
                <a:gd name="connsiteX74" fmla="*/ 1022350 w 4000500"/>
                <a:gd name="connsiteY74" fmla="*/ 1358900 h 1676400"/>
                <a:gd name="connsiteX75" fmla="*/ 990600 w 4000500"/>
                <a:gd name="connsiteY75" fmla="*/ 1301750 h 1676400"/>
                <a:gd name="connsiteX76" fmla="*/ 927100 w 4000500"/>
                <a:gd name="connsiteY76" fmla="*/ 1263650 h 1676400"/>
                <a:gd name="connsiteX77" fmla="*/ 819150 w 4000500"/>
                <a:gd name="connsiteY77" fmla="*/ 1263650 h 1676400"/>
                <a:gd name="connsiteX78" fmla="*/ 736600 w 4000500"/>
                <a:gd name="connsiteY78" fmla="*/ 1295400 h 1676400"/>
                <a:gd name="connsiteX79" fmla="*/ 673100 w 4000500"/>
                <a:gd name="connsiteY79" fmla="*/ 1327150 h 1676400"/>
                <a:gd name="connsiteX80" fmla="*/ 577850 w 4000500"/>
                <a:gd name="connsiteY80" fmla="*/ 1327150 h 1676400"/>
                <a:gd name="connsiteX81" fmla="*/ 501650 w 4000500"/>
                <a:gd name="connsiteY81" fmla="*/ 1282700 h 1676400"/>
                <a:gd name="connsiteX82" fmla="*/ 425450 w 4000500"/>
                <a:gd name="connsiteY82" fmla="*/ 1263650 h 1676400"/>
                <a:gd name="connsiteX83" fmla="*/ 330200 w 4000500"/>
                <a:gd name="connsiteY83" fmla="*/ 1174750 h 1676400"/>
                <a:gd name="connsiteX84" fmla="*/ 292100 w 4000500"/>
                <a:gd name="connsiteY84" fmla="*/ 1123950 h 1676400"/>
                <a:gd name="connsiteX85" fmla="*/ 158750 w 4000500"/>
                <a:gd name="connsiteY85" fmla="*/ 1016000 h 1676400"/>
                <a:gd name="connsiteX86" fmla="*/ 63500 w 4000500"/>
                <a:gd name="connsiteY86" fmla="*/ 908050 h 1676400"/>
                <a:gd name="connsiteX87" fmla="*/ 38100 w 4000500"/>
                <a:gd name="connsiteY87" fmla="*/ 755650 h 1676400"/>
                <a:gd name="connsiteX88" fmla="*/ 25400 w 4000500"/>
                <a:gd name="connsiteY88" fmla="*/ 577850 h 1676400"/>
                <a:gd name="connsiteX89" fmla="*/ 0 w 4000500"/>
                <a:gd name="connsiteY89" fmla="*/ 444500 h 1676400"/>
                <a:gd name="connsiteX90" fmla="*/ 533400 w 4000500"/>
                <a:gd name="connsiteY90" fmla="*/ 44450 h 1676400"/>
                <a:gd name="connsiteX91" fmla="*/ 533400 w 4000500"/>
                <a:gd name="connsiteY91" fmla="*/ 0 h 1676400"/>
                <a:gd name="connsiteX92" fmla="*/ 742950 w 4000500"/>
                <a:gd name="connsiteY92" fmla="*/ 31750 h 1676400"/>
                <a:gd name="connsiteX0" fmla="*/ 825500 w 4083050"/>
                <a:gd name="connsiteY0" fmla="*/ 31750 h 1676400"/>
                <a:gd name="connsiteX1" fmla="*/ 838200 w 4083050"/>
                <a:gd name="connsiteY1" fmla="*/ 196850 h 1676400"/>
                <a:gd name="connsiteX2" fmla="*/ 908050 w 4083050"/>
                <a:gd name="connsiteY2" fmla="*/ 342900 h 1676400"/>
                <a:gd name="connsiteX3" fmla="*/ 1022350 w 4083050"/>
                <a:gd name="connsiteY3" fmla="*/ 374650 h 1676400"/>
                <a:gd name="connsiteX4" fmla="*/ 1117600 w 4083050"/>
                <a:gd name="connsiteY4" fmla="*/ 406400 h 1676400"/>
                <a:gd name="connsiteX5" fmla="*/ 1181100 w 4083050"/>
                <a:gd name="connsiteY5" fmla="*/ 508000 h 1676400"/>
                <a:gd name="connsiteX6" fmla="*/ 1168400 w 4083050"/>
                <a:gd name="connsiteY6" fmla="*/ 628650 h 1676400"/>
                <a:gd name="connsiteX7" fmla="*/ 1212850 w 4083050"/>
                <a:gd name="connsiteY7" fmla="*/ 781050 h 1676400"/>
                <a:gd name="connsiteX8" fmla="*/ 1263650 w 4083050"/>
                <a:gd name="connsiteY8" fmla="*/ 831850 h 1676400"/>
                <a:gd name="connsiteX9" fmla="*/ 1333500 w 4083050"/>
                <a:gd name="connsiteY9" fmla="*/ 793750 h 1676400"/>
                <a:gd name="connsiteX10" fmla="*/ 1403350 w 4083050"/>
                <a:gd name="connsiteY10" fmla="*/ 825500 h 1676400"/>
                <a:gd name="connsiteX11" fmla="*/ 1454150 w 4083050"/>
                <a:gd name="connsiteY11" fmla="*/ 977900 h 1676400"/>
                <a:gd name="connsiteX12" fmla="*/ 1555750 w 4083050"/>
                <a:gd name="connsiteY12" fmla="*/ 1016000 h 1676400"/>
                <a:gd name="connsiteX13" fmla="*/ 1689100 w 4083050"/>
                <a:gd name="connsiteY13" fmla="*/ 1028700 h 1676400"/>
                <a:gd name="connsiteX14" fmla="*/ 1879600 w 4083050"/>
                <a:gd name="connsiteY14" fmla="*/ 996950 h 1676400"/>
                <a:gd name="connsiteX15" fmla="*/ 2076450 w 4083050"/>
                <a:gd name="connsiteY15" fmla="*/ 946150 h 1676400"/>
                <a:gd name="connsiteX16" fmla="*/ 2190750 w 4083050"/>
                <a:gd name="connsiteY16" fmla="*/ 977900 h 1676400"/>
                <a:gd name="connsiteX17" fmla="*/ 2324100 w 4083050"/>
                <a:gd name="connsiteY17" fmla="*/ 1079500 h 1676400"/>
                <a:gd name="connsiteX18" fmla="*/ 2501900 w 4083050"/>
                <a:gd name="connsiteY18" fmla="*/ 1168400 h 1676400"/>
                <a:gd name="connsiteX19" fmla="*/ 2705100 w 4083050"/>
                <a:gd name="connsiteY19" fmla="*/ 1181100 h 1676400"/>
                <a:gd name="connsiteX20" fmla="*/ 2889250 w 4083050"/>
                <a:gd name="connsiteY20" fmla="*/ 1187450 h 1676400"/>
                <a:gd name="connsiteX21" fmla="*/ 3117850 w 4083050"/>
                <a:gd name="connsiteY21" fmla="*/ 1174750 h 1676400"/>
                <a:gd name="connsiteX22" fmla="*/ 3225800 w 4083050"/>
                <a:gd name="connsiteY22" fmla="*/ 1123950 h 1676400"/>
                <a:gd name="connsiteX23" fmla="*/ 3295650 w 4083050"/>
                <a:gd name="connsiteY23" fmla="*/ 1104900 h 1676400"/>
                <a:gd name="connsiteX24" fmla="*/ 3359150 w 4083050"/>
                <a:gd name="connsiteY24" fmla="*/ 1123950 h 1676400"/>
                <a:gd name="connsiteX25" fmla="*/ 3429000 w 4083050"/>
                <a:gd name="connsiteY25" fmla="*/ 1219200 h 1676400"/>
                <a:gd name="connsiteX26" fmla="*/ 3524250 w 4083050"/>
                <a:gd name="connsiteY26" fmla="*/ 1282700 h 1676400"/>
                <a:gd name="connsiteX27" fmla="*/ 3638550 w 4083050"/>
                <a:gd name="connsiteY27" fmla="*/ 1352550 h 1676400"/>
                <a:gd name="connsiteX28" fmla="*/ 3803650 w 4083050"/>
                <a:gd name="connsiteY28" fmla="*/ 1397000 h 1676400"/>
                <a:gd name="connsiteX29" fmla="*/ 3911600 w 4083050"/>
                <a:gd name="connsiteY29" fmla="*/ 1403350 h 1676400"/>
                <a:gd name="connsiteX30" fmla="*/ 4000500 w 4083050"/>
                <a:gd name="connsiteY30" fmla="*/ 1352550 h 1676400"/>
                <a:gd name="connsiteX31" fmla="*/ 4076700 w 4083050"/>
                <a:gd name="connsiteY31" fmla="*/ 1352550 h 1676400"/>
                <a:gd name="connsiteX32" fmla="*/ 4083050 w 4083050"/>
                <a:gd name="connsiteY32" fmla="*/ 1403350 h 1676400"/>
                <a:gd name="connsiteX33" fmla="*/ 3981450 w 4083050"/>
                <a:gd name="connsiteY33" fmla="*/ 1517650 h 1676400"/>
                <a:gd name="connsiteX34" fmla="*/ 3886200 w 4083050"/>
                <a:gd name="connsiteY34" fmla="*/ 1574800 h 1676400"/>
                <a:gd name="connsiteX35" fmla="*/ 3829050 w 4083050"/>
                <a:gd name="connsiteY35" fmla="*/ 1574800 h 1676400"/>
                <a:gd name="connsiteX36" fmla="*/ 3708400 w 4083050"/>
                <a:gd name="connsiteY36" fmla="*/ 1536700 h 1676400"/>
                <a:gd name="connsiteX37" fmla="*/ 3581400 w 4083050"/>
                <a:gd name="connsiteY37" fmla="*/ 1485900 h 1676400"/>
                <a:gd name="connsiteX38" fmla="*/ 3473450 w 4083050"/>
                <a:gd name="connsiteY38" fmla="*/ 1441450 h 1676400"/>
                <a:gd name="connsiteX39" fmla="*/ 3384550 w 4083050"/>
                <a:gd name="connsiteY39" fmla="*/ 1435100 h 1676400"/>
                <a:gd name="connsiteX40" fmla="*/ 3321050 w 4083050"/>
                <a:gd name="connsiteY40" fmla="*/ 1384300 h 1676400"/>
                <a:gd name="connsiteX41" fmla="*/ 3213100 w 4083050"/>
                <a:gd name="connsiteY41" fmla="*/ 1320800 h 1676400"/>
                <a:gd name="connsiteX42" fmla="*/ 3111500 w 4083050"/>
                <a:gd name="connsiteY42" fmla="*/ 1314450 h 1676400"/>
                <a:gd name="connsiteX43" fmla="*/ 2895600 w 4083050"/>
                <a:gd name="connsiteY43" fmla="*/ 1314450 h 1676400"/>
                <a:gd name="connsiteX44" fmla="*/ 2736850 w 4083050"/>
                <a:gd name="connsiteY44" fmla="*/ 1314450 h 1676400"/>
                <a:gd name="connsiteX45" fmla="*/ 2508250 w 4083050"/>
                <a:gd name="connsiteY45" fmla="*/ 1301750 h 1676400"/>
                <a:gd name="connsiteX46" fmla="*/ 2476500 w 4083050"/>
                <a:gd name="connsiteY46" fmla="*/ 1295400 h 1676400"/>
                <a:gd name="connsiteX47" fmla="*/ 2311400 w 4083050"/>
                <a:gd name="connsiteY47" fmla="*/ 1225550 h 1676400"/>
                <a:gd name="connsiteX48" fmla="*/ 2203450 w 4083050"/>
                <a:gd name="connsiteY48" fmla="*/ 1155700 h 1676400"/>
                <a:gd name="connsiteX49" fmla="*/ 2133600 w 4083050"/>
                <a:gd name="connsiteY49" fmla="*/ 1117600 h 1676400"/>
                <a:gd name="connsiteX50" fmla="*/ 1993900 w 4083050"/>
                <a:gd name="connsiteY50" fmla="*/ 1098550 h 1676400"/>
                <a:gd name="connsiteX51" fmla="*/ 1873250 w 4083050"/>
                <a:gd name="connsiteY51" fmla="*/ 1104900 h 1676400"/>
                <a:gd name="connsiteX52" fmla="*/ 1708150 w 4083050"/>
                <a:gd name="connsiteY52" fmla="*/ 1155700 h 1676400"/>
                <a:gd name="connsiteX53" fmla="*/ 1606550 w 4083050"/>
                <a:gd name="connsiteY53" fmla="*/ 1162050 h 1676400"/>
                <a:gd name="connsiteX54" fmla="*/ 1517650 w 4083050"/>
                <a:gd name="connsiteY54" fmla="*/ 1162050 h 1676400"/>
                <a:gd name="connsiteX55" fmla="*/ 1416050 w 4083050"/>
                <a:gd name="connsiteY55" fmla="*/ 1168400 h 1676400"/>
                <a:gd name="connsiteX56" fmla="*/ 1352550 w 4083050"/>
                <a:gd name="connsiteY56" fmla="*/ 1225550 h 1676400"/>
                <a:gd name="connsiteX57" fmla="*/ 1352550 w 4083050"/>
                <a:gd name="connsiteY57" fmla="*/ 1320800 h 1676400"/>
                <a:gd name="connsiteX58" fmla="*/ 1409700 w 4083050"/>
                <a:gd name="connsiteY58" fmla="*/ 1416050 h 1676400"/>
                <a:gd name="connsiteX59" fmla="*/ 1441450 w 4083050"/>
                <a:gd name="connsiteY59" fmla="*/ 1441450 h 1676400"/>
                <a:gd name="connsiteX60" fmla="*/ 1555750 w 4083050"/>
                <a:gd name="connsiteY60" fmla="*/ 1416050 h 1676400"/>
                <a:gd name="connsiteX61" fmla="*/ 1549400 w 4083050"/>
                <a:gd name="connsiteY61" fmla="*/ 1492250 h 1676400"/>
                <a:gd name="connsiteX62" fmla="*/ 1479550 w 4083050"/>
                <a:gd name="connsiteY62" fmla="*/ 1543050 h 1676400"/>
                <a:gd name="connsiteX63" fmla="*/ 1397000 w 4083050"/>
                <a:gd name="connsiteY63" fmla="*/ 1549400 h 1676400"/>
                <a:gd name="connsiteX64" fmla="*/ 1339850 w 4083050"/>
                <a:gd name="connsiteY64" fmla="*/ 1511300 h 1676400"/>
                <a:gd name="connsiteX65" fmla="*/ 1263650 w 4083050"/>
                <a:gd name="connsiteY65" fmla="*/ 1485900 h 1676400"/>
                <a:gd name="connsiteX66" fmla="*/ 1225550 w 4083050"/>
                <a:gd name="connsiteY66" fmla="*/ 1485900 h 1676400"/>
                <a:gd name="connsiteX67" fmla="*/ 1219200 w 4083050"/>
                <a:gd name="connsiteY67" fmla="*/ 1504950 h 1676400"/>
                <a:gd name="connsiteX68" fmla="*/ 1238250 w 4083050"/>
                <a:gd name="connsiteY68" fmla="*/ 1555750 h 1676400"/>
                <a:gd name="connsiteX69" fmla="*/ 1250950 w 4083050"/>
                <a:gd name="connsiteY69" fmla="*/ 1631950 h 1676400"/>
                <a:gd name="connsiteX70" fmla="*/ 1212850 w 4083050"/>
                <a:gd name="connsiteY70" fmla="*/ 1676400 h 1676400"/>
                <a:gd name="connsiteX71" fmla="*/ 1168400 w 4083050"/>
                <a:gd name="connsiteY71" fmla="*/ 1663700 h 1676400"/>
                <a:gd name="connsiteX72" fmla="*/ 1123950 w 4083050"/>
                <a:gd name="connsiteY72" fmla="*/ 1581150 h 1676400"/>
                <a:gd name="connsiteX73" fmla="*/ 1104900 w 4083050"/>
                <a:gd name="connsiteY73" fmla="*/ 1466850 h 1676400"/>
                <a:gd name="connsiteX74" fmla="*/ 1104900 w 4083050"/>
                <a:gd name="connsiteY74" fmla="*/ 1358900 h 1676400"/>
                <a:gd name="connsiteX75" fmla="*/ 1073150 w 4083050"/>
                <a:gd name="connsiteY75" fmla="*/ 1301750 h 1676400"/>
                <a:gd name="connsiteX76" fmla="*/ 1009650 w 4083050"/>
                <a:gd name="connsiteY76" fmla="*/ 1263650 h 1676400"/>
                <a:gd name="connsiteX77" fmla="*/ 901700 w 4083050"/>
                <a:gd name="connsiteY77" fmla="*/ 1263650 h 1676400"/>
                <a:gd name="connsiteX78" fmla="*/ 819150 w 4083050"/>
                <a:gd name="connsiteY78" fmla="*/ 1295400 h 1676400"/>
                <a:gd name="connsiteX79" fmla="*/ 755650 w 4083050"/>
                <a:gd name="connsiteY79" fmla="*/ 1327150 h 1676400"/>
                <a:gd name="connsiteX80" fmla="*/ 660400 w 4083050"/>
                <a:gd name="connsiteY80" fmla="*/ 1327150 h 1676400"/>
                <a:gd name="connsiteX81" fmla="*/ 584200 w 4083050"/>
                <a:gd name="connsiteY81" fmla="*/ 1282700 h 1676400"/>
                <a:gd name="connsiteX82" fmla="*/ 508000 w 4083050"/>
                <a:gd name="connsiteY82" fmla="*/ 1263650 h 1676400"/>
                <a:gd name="connsiteX83" fmla="*/ 412750 w 4083050"/>
                <a:gd name="connsiteY83" fmla="*/ 1174750 h 1676400"/>
                <a:gd name="connsiteX84" fmla="*/ 374650 w 4083050"/>
                <a:gd name="connsiteY84" fmla="*/ 1123950 h 1676400"/>
                <a:gd name="connsiteX85" fmla="*/ 241300 w 4083050"/>
                <a:gd name="connsiteY85" fmla="*/ 1016000 h 1676400"/>
                <a:gd name="connsiteX86" fmla="*/ 146050 w 4083050"/>
                <a:gd name="connsiteY86" fmla="*/ 908050 h 1676400"/>
                <a:gd name="connsiteX87" fmla="*/ 120650 w 4083050"/>
                <a:gd name="connsiteY87" fmla="*/ 755650 h 1676400"/>
                <a:gd name="connsiteX88" fmla="*/ 107950 w 4083050"/>
                <a:gd name="connsiteY88" fmla="*/ 577850 h 1676400"/>
                <a:gd name="connsiteX89" fmla="*/ 82550 w 4083050"/>
                <a:gd name="connsiteY89" fmla="*/ 444500 h 1676400"/>
                <a:gd name="connsiteX90" fmla="*/ 0 w 4083050"/>
                <a:gd name="connsiteY90" fmla="*/ 215900 h 1676400"/>
                <a:gd name="connsiteX91" fmla="*/ 615950 w 4083050"/>
                <a:gd name="connsiteY91" fmla="*/ 0 h 1676400"/>
                <a:gd name="connsiteX92" fmla="*/ 825500 w 4083050"/>
                <a:gd name="connsiteY92" fmla="*/ 31750 h 1676400"/>
                <a:gd name="connsiteX0" fmla="*/ 911933 w 4169483"/>
                <a:gd name="connsiteY0" fmla="*/ 31750 h 1676400"/>
                <a:gd name="connsiteX1" fmla="*/ 924633 w 4169483"/>
                <a:gd name="connsiteY1" fmla="*/ 196850 h 1676400"/>
                <a:gd name="connsiteX2" fmla="*/ 994483 w 4169483"/>
                <a:gd name="connsiteY2" fmla="*/ 342900 h 1676400"/>
                <a:gd name="connsiteX3" fmla="*/ 1108783 w 4169483"/>
                <a:gd name="connsiteY3" fmla="*/ 374650 h 1676400"/>
                <a:gd name="connsiteX4" fmla="*/ 1204033 w 4169483"/>
                <a:gd name="connsiteY4" fmla="*/ 406400 h 1676400"/>
                <a:gd name="connsiteX5" fmla="*/ 1267533 w 4169483"/>
                <a:gd name="connsiteY5" fmla="*/ 508000 h 1676400"/>
                <a:gd name="connsiteX6" fmla="*/ 1254833 w 4169483"/>
                <a:gd name="connsiteY6" fmla="*/ 628650 h 1676400"/>
                <a:gd name="connsiteX7" fmla="*/ 1299283 w 4169483"/>
                <a:gd name="connsiteY7" fmla="*/ 781050 h 1676400"/>
                <a:gd name="connsiteX8" fmla="*/ 1350083 w 4169483"/>
                <a:gd name="connsiteY8" fmla="*/ 831850 h 1676400"/>
                <a:gd name="connsiteX9" fmla="*/ 1419933 w 4169483"/>
                <a:gd name="connsiteY9" fmla="*/ 793750 h 1676400"/>
                <a:gd name="connsiteX10" fmla="*/ 1489783 w 4169483"/>
                <a:gd name="connsiteY10" fmla="*/ 825500 h 1676400"/>
                <a:gd name="connsiteX11" fmla="*/ 1540583 w 4169483"/>
                <a:gd name="connsiteY11" fmla="*/ 977900 h 1676400"/>
                <a:gd name="connsiteX12" fmla="*/ 1642183 w 4169483"/>
                <a:gd name="connsiteY12" fmla="*/ 1016000 h 1676400"/>
                <a:gd name="connsiteX13" fmla="*/ 1775533 w 4169483"/>
                <a:gd name="connsiteY13" fmla="*/ 1028700 h 1676400"/>
                <a:gd name="connsiteX14" fmla="*/ 1966033 w 4169483"/>
                <a:gd name="connsiteY14" fmla="*/ 996950 h 1676400"/>
                <a:gd name="connsiteX15" fmla="*/ 2162883 w 4169483"/>
                <a:gd name="connsiteY15" fmla="*/ 946150 h 1676400"/>
                <a:gd name="connsiteX16" fmla="*/ 2277183 w 4169483"/>
                <a:gd name="connsiteY16" fmla="*/ 977900 h 1676400"/>
                <a:gd name="connsiteX17" fmla="*/ 2410533 w 4169483"/>
                <a:gd name="connsiteY17" fmla="*/ 1079500 h 1676400"/>
                <a:gd name="connsiteX18" fmla="*/ 2588333 w 4169483"/>
                <a:gd name="connsiteY18" fmla="*/ 1168400 h 1676400"/>
                <a:gd name="connsiteX19" fmla="*/ 2791533 w 4169483"/>
                <a:gd name="connsiteY19" fmla="*/ 1181100 h 1676400"/>
                <a:gd name="connsiteX20" fmla="*/ 2975683 w 4169483"/>
                <a:gd name="connsiteY20" fmla="*/ 1187450 h 1676400"/>
                <a:gd name="connsiteX21" fmla="*/ 3204283 w 4169483"/>
                <a:gd name="connsiteY21" fmla="*/ 1174750 h 1676400"/>
                <a:gd name="connsiteX22" fmla="*/ 3312233 w 4169483"/>
                <a:gd name="connsiteY22" fmla="*/ 1123950 h 1676400"/>
                <a:gd name="connsiteX23" fmla="*/ 3382083 w 4169483"/>
                <a:gd name="connsiteY23" fmla="*/ 1104900 h 1676400"/>
                <a:gd name="connsiteX24" fmla="*/ 3445583 w 4169483"/>
                <a:gd name="connsiteY24" fmla="*/ 1123950 h 1676400"/>
                <a:gd name="connsiteX25" fmla="*/ 3515433 w 4169483"/>
                <a:gd name="connsiteY25" fmla="*/ 1219200 h 1676400"/>
                <a:gd name="connsiteX26" fmla="*/ 3610683 w 4169483"/>
                <a:gd name="connsiteY26" fmla="*/ 1282700 h 1676400"/>
                <a:gd name="connsiteX27" fmla="*/ 3724983 w 4169483"/>
                <a:gd name="connsiteY27" fmla="*/ 1352550 h 1676400"/>
                <a:gd name="connsiteX28" fmla="*/ 3890083 w 4169483"/>
                <a:gd name="connsiteY28" fmla="*/ 1397000 h 1676400"/>
                <a:gd name="connsiteX29" fmla="*/ 3998033 w 4169483"/>
                <a:gd name="connsiteY29" fmla="*/ 1403350 h 1676400"/>
                <a:gd name="connsiteX30" fmla="*/ 4086933 w 4169483"/>
                <a:gd name="connsiteY30" fmla="*/ 1352550 h 1676400"/>
                <a:gd name="connsiteX31" fmla="*/ 4163133 w 4169483"/>
                <a:gd name="connsiteY31" fmla="*/ 1352550 h 1676400"/>
                <a:gd name="connsiteX32" fmla="*/ 4169483 w 4169483"/>
                <a:gd name="connsiteY32" fmla="*/ 1403350 h 1676400"/>
                <a:gd name="connsiteX33" fmla="*/ 4067883 w 4169483"/>
                <a:gd name="connsiteY33" fmla="*/ 1517650 h 1676400"/>
                <a:gd name="connsiteX34" fmla="*/ 3972633 w 4169483"/>
                <a:gd name="connsiteY34" fmla="*/ 1574800 h 1676400"/>
                <a:gd name="connsiteX35" fmla="*/ 3915483 w 4169483"/>
                <a:gd name="connsiteY35" fmla="*/ 1574800 h 1676400"/>
                <a:gd name="connsiteX36" fmla="*/ 3794833 w 4169483"/>
                <a:gd name="connsiteY36" fmla="*/ 1536700 h 1676400"/>
                <a:gd name="connsiteX37" fmla="*/ 3667833 w 4169483"/>
                <a:gd name="connsiteY37" fmla="*/ 1485900 h 1676400"/>
                <a:gd name="connsiteX38" fmla="*/ 3559883 w 4169483"/>
                <a:gd name="connsiteY38" fmla="*/ 1441450 h 1676400"/>
                <a:gd name="connsiteX39" fmla="*/ 3470983 w 4169483"/>
                <a:gd name="connsiteY39" fmla="*/ 1435100 h 1676400"/>
                <a:gd name="connsiteX40" fmla="*/ 3407483 w 4169483"/>
                <a:gd name="connsiteY40" fmla="*/ 1384300 h 1676400"/>
                <a:gd name="connsiteX41" fmla="*/ 3299533 w 4169483"/>
                <a:gd name="connsiteY41" fmla="*/ 1320800 h 1676400"/>
                <a:gd name="connsiteX42" fmla="*/ 3197933 w 4169483"/>
                <a:gd name="connsiteY42" fmla="*/ 1314450 h 1676400"/>
                <a:gd name="connsiteX43" fmla="*/ 2982033 w 4169483"/>
                <a:gd name="connsiteY43" fmla="*/ 1314450 h 1676400"/>
                <a:gd name="connsiteX44" fmla="*/ 2823283 w 4169483"/>
                <a:gd name="connsiteY44" fmla="*/ 1314450 h 1676400"/>
                <a:gd name="connsiteX45" fmla="*/ 2594683 w 4169483"/>
                <a:gd name="connsiteY45" fmla="*/ 1301750 h 1676400"/>
                <a:gd name="connsiteX46" fmla="*/ 2562933 w 4169483"/>
                <a:gd name="connsiteY46" fmla="*/ 1295400 h 1676400"/>
                <a:gd name="connsiteX47" fmla="*/ 2397833 w 4169483"/>
                <a:gd name="connsiteY47" fmla="*/ 1225550 h 1676400"/>
                <a:gd name="connsiteX48" fmla="*/ 2289883 w 4169483"/>
                <a:gd name="connsiteY48" fmla="*/ 1155700 h 1676400"/>
                <a:gd name="connsiteX49" fmla="*/ 2220033 w 4169483"/>
                <a:gd name="connsiteY49" fmla="*/ 1117600 h 1676400"/>
                <a:gd name="connsiteX50" fmla="*/ 2080333 w 4169483"/>
                <a:gd name="connsiteY50" fmla="*/ 1098550 h 1676400"/>
                <a:gd name="connsiteX51" fmla="*/ 1959683 w 4169483"/>
                <a:gd name="connsiteY51" fmla="*/ 1104900 h 1676400"/>
                <a:gd name="connsiteX52" fmla="*/ 1794583 w 4169483"/>
                <a:gd name="connsiteY52" fmla="*/ 1155700 h 1676400"/>
                <a:gd name="connsiteX53" fmla="*/ 1692983 w 4169483"/>
                <a:gd name="connsiteY53" fmla="*/ 1162050 h 1676400"/>
                <a:gd name="connsiteX54" fmla="*/ 1604083 w 4169483"/>
                <a:gd name="connsiteY54" fmla="*/ 1162050 h 1676400"/>
                <a:gd name="connsiteX55" fmla="*/ 1502483 w 4169483"/>
                <a:gd name="connsiteY55" fmla="*/ 1168400 h 1676400"/>
                <a:gd name="connsiteX56" fmla="*/ 1438983 w 4169483"/>
                <a:gd name="connsiteY56" fmla="*/ 1225550 h 1676400"/>
                <a:gd name="connsiteX57" fmla="*/ 1438983 w 4169483"/>
                <a:gd name="connsiteY57" fmla="*/ 1320800 h 1676400"/>
                <a:gd name="connsiteX58" fmla="*/ 1496133 w 4169483"/>
                <a:gd name="connsiteY58" fmla="*/ 1416050 h 1676400"/>
                <a:gd name="connsiteX59" fmla="*/ 1527883 w 4169483"/>
                <a:gd name="connsiteY59" fmla="*/ 1441450 h 1676400"/>
                <a:gd name="connsiteX60" fmla="*/ 1642183 w 4169483"/>
                <a:gd name="connsiteY60" fmla="*/ 1416050 h 1676400"/>
                <a:gd name="connsiteX61" fmla="*/ 1635833 w 4169483"/>
                <a:gd name="connsiteY61" fmla="*/ 1492250 h 1676400"/>
                <a:gd name="connsiteX62" fmla="*/ 1565983 w 4169483"/>
                <a:gd name="connsiteY62" fmla="*/ 1543050 h 1676400"/>
                <a:gd name="connsiteX63" fmla="*/ 1483433 w 4169483"/>
                <a:gd name="connsiteY63" fmla="*/ 1549400 h 1676400"/>
                <a:gd name="connsiteX64" fmla="*/ 1426283 w 4169483"/>
                <a:gd name="connsiteY64" fmla="*/ 1511300 h 1676400"/>
                <a:gd name="connsiteX65" fmla="*/ 1350083 w 4169483"/>
                <a:gd name="connsiteY65" fmla="*/ 1485900 h 1676400"/>
                <a:gd name="connsiteX66" fmla="*/ 1311983 w 4169483"/>
                <a:gd name="connsiteY66" fmla="*/ 1485900 h 1676400"/>
                <a:gd name="connsiteX67" fmla="*/ 1305633 w 4169483"/>
                <a:gd name="connsiteY67" fmla="*/ 1504950 h 1676400"/>
                <a:gd name="connsiteX68" fmla="*/ 1324683 w 4169483"/>
                <a:gd name="connsiteY68" fmla="*/ 1555750 h 1676400"/>
                <a:gd name="connsiteX69" fmla="*/ 1337383 w 4169483"/>
                <a:gd name="connsiteY69" fmla="*/ 1631950 h 1676400"/>
                <a:gd name="connsiteX70" fmla="*/ 1299283 w 4169483"/>
                <a:gd name="connsiteY70" fmla="*/ 1676400 h 1676400"/>
                <a:gd name="connsiteX71" fmla="*/ 1254833 w 4169483"/>
                <a:gd name="connsiteY71" fmla="*/ 1663700 h 1676400"/>
                <a:gd name="connsiteX72" fmla="*/ 1210383 w 4169483"/>
                <a:gd name="connsiteY72" fmla="*/ 1581150 h 1676400"/>
                <a:gd name="connsiteX73" fmla="*/ 1191333 w 4169483"/>
                <a:gd name="connsiteY73" fmla="*/ 1466850 h 1676400"/>
                <a:gd name="connsiteX74" fmla="*/ 1191333 w 4169483"/>
                <a:gd name="connsiteY74" fmla="*/ 1358900 h 1676400"/>
                <a:gd name="connsiteX75" fmla="*/ 1159583 w 4169483"/>
                <a:gd name="connsiteY75" fmla="*/ 1301750 h 1676400"/>
                <a:gd name="connsiteX76" fmla="*/ 1096083 w 4169483"/>
                <a:gd name="connsiteY76" fmla="*/ 1263650 h 1676400"/>
                <a:gd name="connsiteX77" fmla="*/ 988133 w 4169483"/>
                <a:gd name="connsiteY77" fmla="*/ 1263650 h 1676400"/>
                <a:gd name="connsiteX78" fmla="*/ 905583 w 4169483"/>
                <a:gd name="connsiteY78" fmla="*/ 1295400 h 1676400"/>
                <a:gd name="connsiteX79" fmla="*/ 842083 w 4169483"/>
                <a:gd name="connsiteY79" fmla="*/ 1327150 h 1676400"/>
                <a:gd name="connsiteX80" fmla="*/ 746833 w 4169483"/>
                <a:gd name="connsiteY80" fmla="*/ 1327150 h 1676400"/>
                <a:gd name="connsiteX81" fmla="*/ 670633 w 4169483"/>
                <a:gd name="connsiteY81" fmla="*/ 1282700 h 1676400"/>
                <a:gd name="connsiteX82" fmla="*/ 594433 w 4169483"/>
                <a:gd name="connsiteY82" fmla="*/ 1263650 h 1676400"/>
                <a:gd name="connsiteX83" fmla="*/ 499183 w 4169483"/>
                <a:gd name="connsiteY83" fmla="*/ 1174750 h 1676400"/>
                <a:gd name="connsiteX84" fmla="*/ 461083 w 4169483"/>
                <a:gd name="connsiteY84" fmla="*/ 1123950 h 1676400"/>
                <a:gd name="connsiteX85" fmla="*/ 327733 w 4169483"/>
                <a:gd name="connsiteY85" fmla="*/ 1016000 h 1676400"/>
                <a:gd name="connsiteX86" fmla="*/ 232483 w 4169483"/>
                <a:gd name="connsiteY86" fmla="*/ 908050 h 1676400"/>
                <a:gd name="connsiteX87" fmla="*/ 207083 w 4169483"/>
                <a:gd name="connsiteY87" fmla="*/ 755650 h 1676400"/>
                <a:gd name="connsiteX88" fmla="*/ 194383 w 4169483"/>
                <a:gd name="connsiteY88" fmla="*/ 577850 h 1676400"/>
                <a:gd name="connsiteX89" fmla="*/ 168983 w 4169483"/>
                <a:gd name="connsiteY89" fmla="*/ 444500 h 1676400"/>
                <a:gd name="connsiteX90" fmla="*/ 86433 w 4169483"/>
                <a:gd name="connsiteY90" fmla="*/ 215900 h 1676400"/>
                <a:gd name="connsiteX91" fmla="*/ 22933 w 4169483"/>
                <a:gd name="connsiteY91" fmla="*/ 0 h 1676400"/>
                <a:gd name="connsiteX92" fmla="*/ 702383 w 4169483"/>
                <a:gd name="connsiteY92" fmla="*/ 0 h 1676400"/>
                <a:gd name="connsiteX93" fmla="*/ 911933 w 4169483"/>
                <a:gd name="connsiteY93" fmla="*/ 31750 h 1676400"/>
                <a:gd name="connsiteX0" fmla="*/ 889000 w 4146550"/>
                <a:gd name="connsiteY0" fmla="*/ 31750 h 1676400"/>
                <a:gd name="connsiteX1" fmla="*/ 901700 w 4146550"/>
                <a:gd name="connsiteY1" fmla="*/ 196850 h 1676400"/>
                <a:gd name="connsiteX2" fmla="*/ 971550 w 4146550"/>
                <a:gd name="connsiteY2" fmla="*/ 342900 h 1676400"/>
                <a:gd name="connsiteX3" fmla="*/ 1085850 w 4146550"/>
                <a:gd name="connsiteY3" fmla="*/ 374650 h 1676400"/>
                <a:gd name="connsiteX4" fmla="*/ 1181100 w 4146550"/>
                <a:gd name="connsiteY4" fmla="*/ 406400 h 1676400"/>
                <a:gd name="connsiteX5" fmla="*/ 1244600 w 4146550"/>
                <a:gd name="connsiteY5" fmla="*/ 508000 h 1676400"/>
                <a:gd name="connsiteX6" fmla="*/ 1231900 w 4146550"/>
                <a:gd name="connsiteY6" fmla="*/ 628650 h 1676400"/>
                <a:gd name="connsiteX7" fmla="*/ 1276350 w 4146550"/>
                <a:gd name="connsiteY7" fmla="*/ 781050 h 1676400"/>
                <a:gd name="connsiteX8" fmla="*/ 1327150 w 4146550"/>
                <a:gd name="connsiteY8" fmla="*/ 831850 h 1676400"/>
                <a:gd name="connsiteX9" fmla="*/ 1397000 w 4146550"/>
                <a:gd name="connsiteY9" fmla="*/ 793750 h 1676400"/>
                <a:gd name="connsiteX10" fmla="*/ 1466850 w 4146550"/>
                <a:gd name="connsiteY10" fmla="*/ 825500 h 1676400"/>
                <a:gd name="connsiteX11" fmla="*/ 1517650 w 4146550"/>
                <a:gd name="connsiteY11" fmla="*/ 977900 h 1676400"/>
                <a:gd name="connsiteX12" fmla="*/ 1619250 w 4146550"/>
                <a:gd name="connsiteY12" fmla="*/ 1016000 h 1676400"/>
                <a:gd name="connsiteX13" fmla="*/ 1752600 w 4146550"/>
                <a:gd name="connsiteY13" fmla="*/ 1028700 h 1676400"/>
                <a:gd name="connsiteX14" fmla="*/ 1943100 w 4146550"/>
                <a:gd name="connsiteY14" fmla="*/ 996950 h 1676400"/>
                <a:gd name="connsiteX15" fmla="*/ 2139950 w 4146550"/>
                <a:gd name="connsiteY15" fmla="*/ 946150 h 1676400"/>
                <a:gd name="connsiteX16" fmla="*/ 2254250 w 4146550"/>
                <a:gd name="connsiteY16" fmla="*/ 977900 h 1676400"/>
                <a:gd name="connsiteX17" fmla="*/ 2387600 w 4146550"/>
                <a:gd name="connsiteY17" fmla="*/ 1079500 h 1676400"/>
                <a:gd name="connsiteX18" fmla="*/ 2565400 w 4146550"/>
                <a:gd name="connsiteY18" fmla="*/ 1168400 h 1676400"/>
                <a:gd name="connsiteX19" fmla="*/ 2768600 w 4146550"/>
                <a:gd name="connsiteY19" fmla="*/ 1181100 h 1676400"/>
                <a:gd name="connsiteX20" fmla="*/ 2952750 w 4146550"/>
                <a:gd name="connsiteY20" fmla="*/ 1187450 h 1676400"/>
                <a:gd name="connsiteX21" fmla="*/ 3181350 w 4146550"/>
                <a:gd name="connsiteY21" fmla="*/ 1174750 h 1676400"/>
                <a:gd name="connsiteX22" fmla="*/ 3289300 w 4146550"/>
                <a:gd name="connsiteY22" fmla="*/ 1123950 h 1676400"/>
                <a:gd name="connsiteX23" fmla="*/ 3359150 w 4146550"/>
                <a:gd name="connsiteY23" fmla="*/ 1104900 h 1676400"/>
                <a:gd name="connsiteX24" fmla="*/ 3422650 w 4146550"/>
                <a:gd name="connsiteY24" fmla="*/ 1123950 h 1676400"/>
                <a:gd name="connsiteX25" fmla="*/ 3492500 w 4146550"/>
                <a:gd name="connsiteY25" fmla="*/ 1219200 h 1676400"/>
                <a:gd name="connsiteX26" fmla="*/ 3587750 w 4146550"/>
                <a:gd name="connsiteY26" fmla="*/ 1282700 h 1676400"/>
                <a:gd name="connsiteX27" fmla="*/ 3702050 w 4146550"/>
                <a:gd name="connsiteY27" fmla="*/ 1352550 h 1676400"/>
                <a:gd name="connsiteX28" fmla="*/ 3867150 w 4146550"/>
                <a:gd name="connsiteY28" fmla="*/ 1397000 h 1676400"/>
                <a:gd name="connsiteX29" fmla="*/ 3975100 w 4146550"/>
                <a:gd name="connsiteY29" fmla="*/ 1403350 h 1676400"/>
                <a:gd name="connsiteX30" fmla="*/ 4064000 w 4146550"/>
                <a:gd name="connsiteY30" fmla="*/ 1352550 h 1676400"/>
                <a:gd name="connsiteX31" fmla="*/ 4140200 w 4146550"/>
                <a:gd name="connsiteY31" fmla="*/ 1352550 h 1676400"/>
                <a:gd name="connsiteX32" fmla="*/ 4146550 w 4146550"/>
                <a:gd name="connsiteY32" fmla="*/ 1403350 h 1676400"/>
                <a:gd name="connsiteX33" fmla="*/ 4044950 w 4146550"/>
                <a:gd name="connsiteY33" fmla="*/ 1517650 h 1676400"/>
                <a:gd name="connsiteX34" fmla="*/ 3949700 w 4146550"/>
                <a:gd name="connsiteY34" fmla="*/ 1574800 h 1676400"/>
                <a:gd name="connsiteX35" fmla="*/ 3892550 w 4146550"/>
                <a:gd name="connsiteY35" fmla="*/ 1574800 h 1676400"/>
                <a:gd name="connsiteX36" fmla="*/ 3771900 w 4146550"/>
                <a:gd name="connsiteY36" fmla="*/ 1536700 h 1676400"/>
                <a:gd name="connsiteX37" fmla="*/ 3644900 w 4146550"/>
                <a:gd name="connsiteY37" fmla="*/ 1485900 h 1676400"/>
                <a:gd name="connsiteX38" fmla="*/ 3536950 w 4146550"/>
                <a:gd name="connsiteY38" fmla="*/ 1441450 h 1676400"/>
                <a:gd name="connsiteX39" fmla="*/ 3448050 w 4146550"/>
                <a:gd name="connsiteY39" fmla="*/ 1435100 h 1676400"/>
                <a:gd name="connsiteX40" fmla="*/ 3384550 w 4146550"/>
                <a:gd name="connsiteY40" fmla="*/ 1384300 h 1676400"/>
                <a:gd name="connsiteX41" fmla="*/ 3276600 w 4146550"/>
                <a:gd name="connsiteY41" fmla="*/ 1320800 h 1676400"/>
                <a:gd name="connsiteX42" fmla="*/ 3175000 w 4146550"/>
                <a:gd name="connsiteY42" fmla="*/ 1314450 h 1676400"/>
                <a:gd name="connsiteX43" fmla="*/ 2959100 w 4146550"/>
                <a:gd name="connsiteY43" fmla="*/ 1314450 h 1676400"/>
                <a:gd name="connsiteX44" fmla="*/ 2800350 w 4146550"/>
                <a:gd name="connsiteY44" fmla="*/ 1314450 h 1676400"/>
                <a:gd name="connsiteX45" fmla="*/ 2571750 w 4146550"/>
                <a:gd name="connsiteY45" fmla="*/ 1301750 h 1676400"/>
                <a:gd name="connsiteX46" fmla="*/ 2540000 w 4146550"/>
                <a:gd name="connsiteY46" fmla="*/ 1295400 h 1676400"/>
                <a:gd name="connsiteX47" fmla="*/ 2374900 w 4146550"/>
                <a:gd name="connsiteY47" fmla="*/ 1225550 h 1676400"/>
                <a:gd name="connsiteX48" fmla="*/ 2266950 w 4146550"/>
                <a:gd name="connsiteY48" fmla="*/ 1155700 h 1676400"/>
                <a:gd name="connsiteX49" fmla="*/ 2197100 w 4146550"/>
                <a:gd name="connsiteY49" fmla="*/ 1117600 h 1676400"/>
                <a:gd name="connsiteX50" fmla="*/ 2057400 w 4146550"/>
                <a:gd name="connsiteY50" fmla="*/ 1098550 h 1676400"/>
                <a:gd name="connsiteX51" fmla="*/ 1936750 w 4146550"/>
                <a:gd name="connsiteY51" fmla="*/ 1104900 h 1676400"/>
                <a:gd name="connsiteX52" fmla="*/ 1771650 w 4146550"/>
                <a:gd name="connsiteY52" fmla="*/ 1155700 h 1676400"/>
                <a:gd name="connsiteX53" fmla="*/ 1670050 w 4146550"/>
                <a:gd name="connsiteY53" fmla="*/ 1162050 h 1676400"/>
                <a:gd name="connsiteX54" fmla="*/ 1581150 w 4146550"/>
                <a:gd name="connsiteY54" fmla="*/ 1162050 h 1676400"/>
                <a:gd name="connsiteX55" fmla="*/ 1479550 w 4146550"/>
                <a:gd name="connsiteY55" fmla="*/ 1168400 h 1676400"/>
                <a:gd name="connsiteX56" fmla="*/ 1416050 w 4146550"/>
                <a:gd name="connsiteY56" fmla="*/ 1225550 h 1676400"/>
                <a:gd name="connsiteX57" fmla="*/ 1416050 w 4146550"/>
                <a:gd name="connsiteY57" fmla="*/ 1320800 h 1676400"/>
                <a:gd name="connsiteX58" fmla="*/ 1473200 w 4146550"/>
                <a:gd name="connsiteY58" fmla="*/ 1416050 h 1676400"/>
                <a:gd name="connsiteX59" fmla="*/ 1504950 w 4146550"/>
                <a:gd name="connsiteY59" fmla="*/ 1441450 h 1676400"/>
                <a:gd name="connsiteX60" fmla="*/ 1619250 w 4146550"/>
                <a:gd name="connsiteY60" fmla="*/ 1416050 h 1676400"/>
                <a:gd name="connsiteX61" fmla="*/ 1612900 w 4146550"/>
                <a:gd name="connsiteY61" fmla="*/ 1492250 h 1676400"/>
                <a:gd name="connsiteX62" fmla="*/ 1543050 w 4146550"/>
                <a:gd name="connsiteY62" fmla="*/ 1543050 h 1676400"/>
                <a:gd name="connsiteX63" fmla="*/ 1460500 w 4146550"/>
                <a:gd name="connsiteY63" fmla="*/ 1549400 h 1676400"/>
                <a:gd name="connsiteX64" fmla="*/ 1403350 w 4146550"/>
                <a:gd name="connsiteY64" fmla="*/ 1511300 h 1676400"/>
                <a:gd name="connsiteX65" fmla="*/ 1327150 w 4146550"/>
                <a:gd name="connsiteY65" fmla="*/ 1485900 h 1676400"/>
                <a:gd name="connsiteX66" fmla="*/ 1289050 w 4146550"/>
                <a:gd name="connsiteY66" fmla="*/ 1485900 h 1676400"/>
                <a:gd name="connsiteX67" fmla="*/ 1282700 w 4146550"/>
                <a:gd name="connsiteY67" fmla="*/ 1504950 h 1676400"/>
                <a:gd name="connsiteX68" fmla="*/ 1301750 w 4146550"/>
                <a:gd name="connsiteY68" fmla="*/ 1555750 h 1676400"/>
                <a:gd name="connsiteX69" fmla="*/ 1314450 w 4146550"/>
                <a:gd name="connsiteY69" fmla="*/ 1631950 h 1676400"/>
                <a:gd name="connsiteX70" fmla="*/ 1276350 w 4146550"/>
                <a:gd name="connsiteY70" fmla="*/ 1676400 h 1676400"/>
                <a:gd name="connsiteX71" fmla="*/ 1231900 w 4146550"/>
                <a:gd name="connsiteY71" fmla="*/ 1663700 h 1676400"/>
                <a:gd name="connsiteX72" fmla="*/ 1187450 w 4146550"/>
                <a:gd name="connsiteY72" fmla="*/ 1581150 h 1676400"/>
                <a:gd name="connsiteX73" fmla="*/ 1168400 w 4146550"/>
                <a:gd name="connsiteY73" fmla="*/ 1466850 h 1676400"/>
                <a:gd name="connsiteX74" fmla="*/ 1168400 w 4146550"/>
                <a:gd name="connsiteY74" fmla="*/ 1358900 h 1676400"/>
                <a:gd name="connsiteX75" fmla="*/ 1136650 w 4146550"/>
                <a:gd name="connsiteY75" fmla="*/ 1301750 h 1676400"/>
                <a:gd name="connsiteX76" fmla="*/ 1073150 w 4146550"/>
                <a:gd name="connsiteY76" fmla="*/ 1263650 h 1676400"/>
                <a:gd name="connsiteX77" fmla="*/ 965200 w 4146550"/>
                <a:gd name="connsiteY77" fmla="*/ 1263650 h 1676400"/>
                <a:gd name="connsiteX78" fmla="*/ 882650 w 4146550"/>
                <a:gd name="connsiteY78" fmla="*/ 1295400 h 1676400"/>
                <a:gd name="connsiteX79" fmla="*/ 819150 w 4146550"/>
                <a:gd name="connsiteY79" fmla="*/ 1327150 h 1676400"/>
                <a:gd name="connsiteX80" fmla="*/ 723900 w 4146550"/>
                <a:gd name="connsiteY80" fmla="*/ 1327150 h 1676400"/>
                <a:gd name="connsiteX81" fmla="*/ 647700 w 4146550"/>
                <a:gd name="connsiteY81" fmla="*/ 1282700 h 1676400"/>
                <a:gd name="connsiteX82" fmla="*/ 571500 w 4146550"/>
                <a:gd name="connsiteY82" fmla="*/ 1263650 h 1676400"/>
                <a:gd name="connsiteX83" fmla="*/ 476250 w 4146550"/>
                <a:gd name="connsiteY83" fmla="*/ 1174750 h 1676400"/>
                <a:gd name="connsiteX84" fmla="*/ 438150 w 4146550"/>
                <a:gd name="connsiteY84" fmla="*/ 1123950 h 1676400"/>
                <a:gd name="connsiteX85" fmla="*/ 304800 w 4146550"/>
                <a:gd name="connsiteY85" fmla="*/ 1016000 h 1676400"/>
                <a:gd name="connsiteX86" fmla="*/ 209550 w 4146550"/>
                <a:gd name="connsiteY86" fmla="*/ 908050 h 1676400"/>
                <a:gd name="connsiteX87" fmla="*/ 184150 w 4146550"/>
                <a:gd name="connsiteY87" fmla="*/ 755650 h 1676400"/>
                <a:gd name="connsiteX88" fmla="*/ 171450 w 4146550"/>
                <a:gd name="connsiteY88" fmla="*/ 577850 h 1676400"/>
                <a:gd name="connsiteX89" fmla="*/ 146050 w 4146550"/>
                <a:gd name="connsiteY89" fmla="*/ 444500 h 1676400"/>
                <a:gd name="connsiteX90" fmla="*/ 63500 w 4146550"/>
                <a:gd name="connsiteY90" fmla="*/ 215900 h 1676400"/>
                <a:gd name="connsiteX91" fmla="*/ 0 w 4146550"/>
                <a:gd name="connsiteY91" fmla="*/ 0 h 1676400"/>
                <a:gd name="connsiteX92" fmla="*/ 679450 w 4146550"/>
                <a:gd name="connsiteY92" fmla="*/ 0 h 1676400"/>
                <a:gd name="connsiteX93" fmla="*/ 889000 w 4146550"/>
                <a:gd name="connsiteY93" fmla="*/ 31750 h 1676400"/>
                <a:gd name="connsiteX0" fmla="*/ 946150 w 4203700"/>
                <a:gd name="connsiteY0" fmla="*/ 31750 h 1676400"/>
                <a:gd name="connsiteX1" fmla="*/ 958850 w 4203700"/>
                <a:gd name="connsiteY1" fmla="*/ 196850 h 1676400"/>
                <a:gd name="connsiteX2" fmla="*/ 1028700 w 4203700"/>
                <a:gd name="connsiteY2" fmla="*/ 342900 h 1676400"/>
                <a:gd name="connsiteX3" fmla="*/ 1143000 w 4203700"/>
                <a:gd name="connsiteY3" fmla="*/ 374650 h 1676400"/>
                <a:gd name="connsiteX4" fmla="*/ 1238250 w 4203700"/>
                <a:gd name="connsiteY4" fmla="*/ 406400 h 1676400"/>
                <a:gd name="connsiteX5" fmla="*/ 1301750 w 4203700"/>
                <a:gd name="connsiteY5" fmla="*/ 508000 h 1676400"/>
                <a:gd name="connsiteX6" fmla="*/ 1289050 w 4203700"/>
                <a:gd name="connsiteY6" fmla="*/ 628650 h 1676400"/>
                <a:gd name="connsiteX7" fmla="*/ 1333500 w 4203700"/>
                <a:gd name="connsiteY7" fmla="*/ 781050 h 1676400"/>
                <a:gd name="connsiteX8" fmla="*/ 1384300 w 4203700"/>
                <a:gd name="connsiteY8" fmla="*/ 831850 h 1676400"/>
                <a:gd name="connsiteX9" fmla="*/ 1454150 w 4203700"/>
                <a:gd name="connsiteY9" fmla="*/ 793750 h 1676400"/>
                <a:gd name="connsiteX10" fmla="*/ 1524000 w 4203700"/>
                <a:gd name="connsiteY10" fmla="*/ 825500 h 1676400"/>
                <a:gd name="connsiteX11" fmla="*/ 1574800 w 4203700"/>
                <a:gd name="connsiteY11" fmla="*/ 977900 h 1676400"/>
                <a:gd name="connsiteX12" fmla="*/ 1676400 w 4203700"/>
                <a:gd name="connsiteY12" fmla="*/ 1016000 h 1676400"/>
                <a:gd name="connsiteX13" fmla="*/ 1809750 w 4203700"/>
                <a:gd name="connsiteY13" fmla="*/ 1028700 h 1676400"/>
                <a:gd name="connsiteX14" fmla="*/ 2000250 w 4203700"/>
                <a:gd name="connsiteY14" fmla="*/ 996950 h 1676400"/>
                <a:gd name="connsiteX15" fmla="*/ 2197100 w 4203700"/>
                <a:gd name="connsiteY15" fmla="*/ 946150 h 1676400"/>
                <a:gd name="connsiteX16" fmla="*/ 2311400 w 4203700"/>
                <a:gd name="connsiteY16" fmla="*/ 977900 h 1676400"/>
                <a:gd name="connsiteX17" fmla="*/ 2444750 w 4203700"/>
                <a:gd name="connsiteY17" fmla="*/ 1079500 h 1676400"/>
                <a:gd name="connsiteX18" fmla="*/ 2622550 w 4203700"/>
                <a:gd name="connsiteY18" fmla="*/ 1168400 h 1676400"/>
                <a:gd name="connsiteX19" fmla="*/ 2825750 w 4203700"/>
                <a:gd name="connsiteY19" fmla="*/ 1181100 h 1676400"/>
                <a:gd name="connsiteX20" fmla="*/ 3009900 w 4203700"/>
                <a:gd name="connsiteY20" fmla="*/ 1187450 h 1676400"/>
                <a:gd name="connsiteX21" fmla="*/ 3238500 w 4203700"/>
                <a:gd name="connsiteY21" fmla="*/ 1174750 h 1676400"/>
                <a:gd name="connsiteX22" fmla="*/ 3346450 w 4203700"/>
                <a:gd name="connsiteY22" fmla="*/ 1123950 h 1676400"/>
                <a:gd name="connsiteX23" fmla="*/ 3416300 w 4203700"/>
                <a:gd name="connsiteY23" fmla="*/ 1104900 h 1676400"/>
                <a:gd name="connsiteX24" fmla="*/ 3479800 w 4203700"/>
                <a:gd name="connsiteY24" fmla="*/ 1123950 h 1676400"/>
                <a:gd name="connsiteX25" fmla="*/ 3549650 w 4203700"/>
                <a:gd name="connsiteY25" fmla="*/ 1219200 h 1676400"/>
                <a:gd name="connsiteX26" fmla="*/ 3644900 w 4203700"/>
                <a:gd name="connsiteY26" fmla="*/ 1282700 h 1676400"/>
                <a:gd name="connsiteX27" fmla="*/ 3759200 w 4203700"/>
                <a:gd name="connsiteY27" fmla="*/ 1352550 h 1676400"/>
                <a:gd name="connsiteX28" fmla="*/ 3924300 w 4203700"/>
                <a:gd name="connsiteY28" fmla="*/ 1397000 h 1676400"/>
                <a:gd name="connsiteX29" fmla="*/ 4032250 w 4203700"/>
                <a:gd name="connsiteY29" fmla="*/ 1403350 h 1676400"/>
                <a:gd name="connsiteX30" fmla="*/ 4121150 w 4203700"/>
                <a:gd name="connsiteY30" fmla="*/ 1352550 h 1676400"/>
                <a:gd name="connsiteX31" fmla="*/ 4197350 w 4203700"/>
                <a:gd name="connsiteY31" fmla="*/ 1352550 h 1676400"/>
                <a:gd name="connsiteX32" fmla="*/ 4203700 w 4203700"/>
                <a:gd name="connsiteY32" fmla="*/ 1403350 h 1676400"/>
                <a:gd name="connsiteX33" fmla="*/ 4102100 w 4203700"/>
                <a:gd name="connsiteY33" fmla="*/ 1517650 h 1676400"/>
                <a:gd name="connsiteX34" fmla="*/ 4006850 w 4203700"/>
                <a:gd name="connsiteY34" fmla="*/ 1574800 h 1676400"/>
                <a:gd name="connsiteX35" fmla="*/ 3949700 w 4203700"/>
                <a:gd name="connsiteY35" fmla="*/ 1574800 h 1676400"/>
                <a:gd name="connsiteX36" fmla="*/ 3829050 w 4203700"/>
                <a:gd name="connsiteY36" fmla="*/ 1536700 h 1676400"/>
                <a:gd name="connsiteX37" fmla="*/ 3702050 w 4203700"/>
                <a:gd name="connsiteY37" fmla="*/ 1485900 h 1676400"/>
                <a:gd name="connsiteX38" fmla="*/ 3594100 w 4203700"/>
                <a:gd name="connsiteY38" fmla="*/ 1441450 h 1676400"/>
                <a:gd name="connsiteX39" fmla="*/ 3505200 w 4203700"/>
                <a:gd name="connsiteY39" fmla="*/ 1435100 h 1676400"/>
                <a:gd name="connsiteX40" fmla="*/ 3441700 w 4203700"/>
                <a:gd name="connsiteY40" fmla="*/ 1384300 h 1676400"/>
                <a:gd name="connsiteX41" fmla="*/ 3333750 w 4203700"/>
                <a:gd name="connsiteY41" fmla="*/ 1320800 h 1676400"/>
                <a:gd name="connsiteX42" fmla="*/ 3232150 w 4203700"/>
                <a:gd name="connsiteY42" fmla="*/ 1314450 h 1676400"/>
                <a:gd name="connsiteX43" fmla="*/ 3016250 w 4203700"/>
                <a:gd name="connsiteY43" fmla="*/ 1314450 h 1676400"/>
                <a:gd name="connsiteX44" fmla="*/ 2857500 w 4203700"/>
                <a:gd name="connsiteY44" fmla="*/ 1314450 h 1676400"/>
                <a:gd name="connsiteX45" fmla="*/ 2628900 w 4203700"/>
                <a:gd name="connsiteY45" fmla="*/ 1301750 h 1676400"/>
                <a:gd name="connsiteX46" fmla="*/ 2597150 w 4203700"/>
                <a:gd name="connsiteY46" fmla="*/ 1295400 h 1676400"/>
                <a:gd name="connsiteX47" fmla="*/ 2432050 w 4203700"/>
                <a:gd name="connsiteY47" fmla="*/ 1225550 h 1676400"/>
                <a:gd name="connsiteX48" fmla="*/ 2324100 w 4203700"/>
                <a:gd name="connsiteY48" fmla="*/ 1155700 h 1676400"/>
                <a:gd name="connsiteX49" fmla="*/ 2254250 w 4203700"/>
                <a:gd name="connsiteY49" fmla="*/ 1117600 h 1676400"/>
                <a:gd name="connsiteX50" fmla="*/ 2114550 w 4203700"/>
                <a:gd name="connsiteY50" fmla="*/ 1098550 h 1676400"/>
                <a:gd name="connsiteX51" fmla="*/ 1993900 w 4203700"/>
                <a:gd name="connsiteY51" fmla="*/ 1104900 h 1676400"/>
                <a:gd name="connsiteX52" fmla="*/ 1828800 w 4203700"/>
                <a:gd name="connsiteY52" fmla="*/ 1155700 h 1676400"/>
                <a:gd name="connsiteX53" fmla="*/ 1727200 w 4203700"/>
                <a:gd name="connsiteY53" fmla="*/ 1162050 h 1676400"/>
                <a:gd name="connsiteX54" fmla="*/ 1638300 w 4203700"/>
                <a:gd name="connsiteY54" fmla="*/ 1162050 h 1676400"/>
                <a:gd name="connsiteX55" fmla="*/ 1536700 w 4203700"/>
                <a:gd name="connsiteY55" fmla="*/ 1168400 h 1676400"/>
                <a:gd name="connsiteX56" fmla="*/ 1473200 w 4203700"/>
                <a:gd name="connsiteY56" fmla="*/ 1225550 h 1676400"/>
                <a:gd name="connsiteX57" fmla="*/ 1473200 w 4203700"/>
                <a:gd name="connsiteY57" fmla="*/ 1320800 h 1676400"/>
                <a:gd name="connsiteX58" fmla="*/ 1530350 w 4203700"/>
                <a:gd name="connsiteY58" fmla="*/ 1416050 h 1676400"/>
                <a:gd name="connsiteX59" fmla="*/ 1562100 w 4203700"/>
                <a:gd name="connsiteY59" fmla="*/ 1441450 h 1676400"/>
                <a:gd name="connsiteX60" fmla="*/ 1676400 w 4203700"/>
                <a:gd name="connsiteY60" fmla="*/ 1416050 h 1676400"/>
                <a:gd name="connsiteX61" fmla="*/ 1670050 w 4203700"/>
                <a:gd name="connsiteY61" fmla="*/ 1492250 h 1676400"/>
                <a:gd name="connsiteX62" fmla="*/ 1600200 w 4203700"/>
                <a:gd name="connsiteY62" fmla="*/ 1543050 h 1676400"/>
                <a:gd name="connsiteX63" fmla="*/ 1517650 w 4203700"/>
                <a:gd name="connsiteY63" fmla="*/ 1549400 h 1676400"/>
                <a:gd name="connsiteX64" fmla="*/ 1460500 w 4203700"/>
                <a:gd name="connsiteY64" fmla="*/ 1511300 h 1676400"/>
                <a:gd name="connsiteX65" fmla="*/ 1384300 w 4203700"/>
                <a:gd name="connsiteY65" fmla="*/ 1485900 h 1676400"/>
                <a:gd name="connsiteX66" fmla="*/ 1346200 w 4203700"/>
                <a:gd name="connsiteY66" fmla="*/ 1485900 h 1676400"/>
                <a:gd name="connsiteX67" fmla="*/ 1339850 w 4203700"/>
                <a:gd name="connsiteY67" fmla="*/ 1504950 h 1676400"/>
                <a:gd name="connsiteX68" fmla="*/ 1358900 w 4203700"/>
                <a:gd name="connsiteY68" fmla="*/ 1555750 h 1676400"/>
                <a:gd name="connsiteX69" fmla="*/ 1371600 w 4203700"/>
                <a:gd name="connsiteY69" fmla="*/ 1631950 h 1676400"/>
                <a:gd name="connsiteX70" fmla="*/ 1333500 w 4203700"/>
                <a:gd name="connsiteY70" fmla="*/ 1676400 h 1676400"/>
                <a:gd name="connsiteX71" fmla="*/ 1289050 w 4203700"/>
                <a:gd name="connsiteY71" fmla="*/ 1663700 h 1676400"/>
                <a:gd name="connsiteX72" fmla="*/ 1244600 w 4203700"/>
                <a:gd name="connsiteY72" fmla="*/ 1581150 h 1676400"/>
                <a:gd name="connsiteX73" fmla="*/ 1225550 w 4203700"/>
                <a:gd name="connsiteY73" fmla="*/ 1466850 h 1676400"/>
                <a:gd name="connsiteX74" fmla="*/ 1225550 w 4203700"/>
                <a:gd name="connsiteY74" fmla="*/ 1358900 h 1676400"/>
                <a:gd name="connsiteX75" fmla="*/ 1193800 w 4203700"/>
                <a:gd name="connsiteY75" fmla="*/ 1301750 h 1676400"/>
                <a:gd name="connsiteX76" fmla="*/ 1130300 w 4203700"/>
                <a:gd name="connsiteY76" fmla="*/ 1263650 h 1676400"/>
                <a:gd name="connsiteX77" fmla="*/ 1022350 w 4203700"/>
                <a:gd name="connsiteY77" fmla="*/ 1263650 h 1676400"/>
                <a:gd name="connsiteX78" fmla="*/ 939800 w 4203700"/>
                <a:gd name="connsiteY78" fmla="*/ 1295400 h 1676400"/>
                <a:gd name="connsiteX79" fmla="*/ 876300 w 4203700"/>
                <a:gd name="connsiteY79" fmla="*/ 1327150 h 1676400"/>
                <a:gd name="connsiteX80" fmla="*/ 781050 w 4203700"/>
                <a:gd name="connsiteY80" fmla="*/ 1327150 h 1676400"/>
                <a:gd name="connsiteX81" fmla="*/ 704850 w 4203700"/>
                <a:gd name="connsiteY81" fmla="*/ 1282700 h 1676400"/>
                <a:gd name="connsiteX82" fmla="*/ 628650 w 4203700"/>
                <a:gd name="connsiteY82" fmla="*/ 1263650 h 1676400"/>
                <a:gd name="connsiteX83" fmla="*/ 533400 w 4203700"/>
                <a:gd name="connsiteY83" fmla="*/ 1174750 h 1676400"/>
                <a:gd name="connsiteX84" fmla="*/ 495300 w 4203700"/>
                <a:gd name="connsiteY84" fmla="*/ 1123950 h 1676400"/>
                <a:gd name="connsiteX85" fmla="*/ 361950 w 4203700"/>
                <a:gd name="connsiteY85" fmla="*/ 1016000 h 1676400"/>
                <a:gd name="connsiteX86" fmla="*/ 266700 w 4203700"/>
                <a:gd name="connsiteY86" fmla="*/ 908050 h 1676400"/>
                <a:gd name="connsiteX87" fmla="*/ 241300 w 4203700"/>
                <a:gd name="connsiteY87" fmla="*/ 755650 h 1676400"/>
                <a:gd name="connsiteX88" fmla="*/ 228600 w 4203700"/>
                <a:gd name="connsiteY88" fmla="*/ 577850 h 1676400"/>
                <a:gd name="connsiteX89" fmla="*/ 203200 w 4203700"/>
                <a:gd name="connsiteY89" fmla="*/ 444500 h 1676400"/>
                <a:gd name="connsiteX90" fmla="*/ 120650 w 4203700"/>
                <a:gd name="connsiteY90" fmla="*/ 215900 h 1676400"/>
                <a:gd name="connsiteX91" fmla="*/ 0 w 4203700"/>
                <a:gd name="connsiteY91" fmla="*/ 0 h 1676400"/>
                <a:gd name="connsiteX92" fmla="*/ 736600 w 4203700"/>
                <a:gd name="connsiteY92" fmla="*/ 0 h 1676400"/>
                <a:gd name="connsiteX93" fmla="*/ 946150 w 4203700"/>
                <a:gd name="connsiteY93" fmla="*/ 31750 h 1676400"/>
                <a:gd name="connsiteX0" fmla="*/ 946150 w 4203700"/>
                <a:gd name="connsiteY0" fmla="*/ 31750 h 1676400"/>
                <a:gd name="connsiteX1" fmla="*/ 958850 w 4203700"/>
                <a:gd name="connsiteY1" fmla="*/ 196850 h 1676400"/>
                <a:gd name="connsiteX2" fmla="*/ 1028700 w 4203700"/>
                <a:gd name="connsiteY2" fmla="*/ 342900 h 1676400"/>
                <a:gd name="connsiteX3" fmla="*/ 1143000 w 4203700"/>
                <a:gd name="connsiteY3" fmla="*/ 374650 h 1676400"/>
                <a:gd name="connsiteX4" fmla="*/ 1238250 w 4203700"/>
                <a:gd name="connsiteY4" fmla="*/ 406400 h 1676400"/>
                <a:gd name="connsiteX5" fmla="*/ 1301750 w 4203700"/>
                <a:gd name="connsiteY5" fmla="*/ 508000 h 1676400"/>
                <a:gd name="connsiteX6" fmla="*/ 1289050 w 4203700"/>
                <a:gd name="connsiteY6" fmla="*/ 628650 h 1676400"/>
                <a:gd name="connsiteX7" fmla="*/ 1333500 w 4203700"/>
                <a:gd name="connsiteY7" fmla="*/ 781050 h 1676400"/>
                <a:gd name="connsiteX8" fmla="*/ 1384300 w 4203700"/>
                <a:gd name="connsiteY8" fmla="*/ 831850 h 1676400"/>
                <a:gd name="connsiteX9" fmla="*/ 1454150 w 4203700"/>
                <a:gd name="connsiteY9" fmla="*/ 793750 h 1676400"/>
                <a:gd name="connsiteX10" fmla="*/ 1524000 w 4203700"/>
                <a:gd name="connsiteY10" fmla="*/ 825500 h 1676400"/>
                <a:gd name="connsiteX11" fmla="*/ 1574800 w 4203700"/>
                <a:gd name="connsiteY11" fmla="*/ 977900 h 1676400"/>
                <a:gd name="connsiteX12" fmla="*/ 1676400 w 4203700"/>
                <a:gd name="connsiteY12" fmla="*/ 1016000 h 1676400"/>
                <a:gd name="connsiteX13" fmla="*/ 1809750 w 4203700"/>
                <a:gd name="connsiteY13" fmla="*/ 1028700 h 1676400"/>
                <a:gd name="connsiteX14" fmla="*/ 2000250 w 4203700"/>
                <a:gd name="connsiteY14" fmla="*/ 996950 h 1676400"/>
                <a:gd name="connsiteX15" fmla="*/ 2197100 w 4203700"/>
                <a:gd name="connsiteY15" fmla="*/ 946150 h 1676400"/>
                <a:gd name="connsiteX16" fmla="*/ 2311400 w 4203700"/>
                <a:gd name="connsiteY16" fmla="*/ 977900 h 1676400"/>
                <a:gd name="connsiteX17" fmla="*/ 2444750 w 4203700"/>
                <a:gd name="connsiteY17" fmla="*/ 1079500 h 1676400"/>
                <a:gd name="connsiteX18" fmla="*/ 2622550 w 4203700"/>
                <a:gd name="connsiteY18" fmla="*/ 1168400 h 1676400"/>
                <a:gd name="connsiteX19" fmla="*/ 2825750 w 4203700"/>
                <a:gd name="connsiteY19" fmla="*/ 1181100 h 1676400"/>
                <a:gd name="connsiteX20" fmla="*/ 3009900 w 4203700"/>
                <a:gd name="connsiteY20" fmla="*/ 1187450 h 1676400"/>
                <a:gd name="connsiteX21" fmla="*/ 3238500 w 4203700"/>
                <a:gd name="connsiteY21" fmla="*/ 1174750 h 1676400"/>
                <a:gd name="connsiteX22" fmla="*/ 3346450 w 4203700"/>
                <a:gd name="connsiteY22" fmla="*/ 1123950 h 1676400"/>
                <a:gd name="connsiteX23" fmla="*/ 3416300 w 4203700"/>
                <a:gd name="connsiteY23" fmla="*/ 1104900 h 1676400"/>
                <a:gd name="connsiteX24" fmla="*/ 3479800 w 4203700"/>
                <a:gd name="connsiteY24" fmla="*/ 1123950 h 1676400"/>
                <a:gd name="connsiteX25" fmla="*/ 3549650 w 4203700"/>
                <a:gd name="connsiteY25" fmla="*/ 1219200 h 1676400"/>
                <a:gd name="connsiteX26" fmla="*/ 3644900 w 4203700"/>
                <a:gd name="connsiteY26" fmla="*/ 1282700 h 1676400"/>
                <a:gd name="connsiteX27" fmla="*/ 3759200 w 4203700"/>
                <a:gd name="connsiteY27" fmla="*/ 1352550 h 1676400"/>
                <a:gd name="connsiteX28" fmla="*/ 3924300 w 4203700"/>
                <a:gd name="connsiteY28" fmla="*/ 1397000 h 1676400"/>
                <a:gd name="connsiteX29" fmla="*/ 4032250 w 4203700"/>
                <a:gd name="connsiteY29" fmla="*/ 1403350 h 1676400"/>
                <a:gd name="connsiteX30" fmla="*/ 4121150 w 4203700"/>
                <a:gd name="connsiteY30" fmla="*/ 1352550 h 1676400"/>
                <a:gd name="connsiteX31" fmla="*/ 4197350 w 4203700"/>
                <a:gd name="connsiteY31" fmla="*/ 1352550 h 1676400"/>
                <a:gd name="connsiteX32" fmla="*/ 4203700 w 4203700"/>
                <a:gd name="connsiteY32" fmla="*/ 1403350 h 1676400"/>
                <a:gd name="connsiteX33" fmla="*/ 4102100 w 4203700"/>
                <a:gd name="connsiteY33" fmla="*/ 1517650 h 1676400"/>
                <a:gd name="connsiteX34" fmla="*/ 4006850 w 4203700"/>
                <a:gd name="connsiteY34" fmla="*/ 1574800 h 1676400"/>
                <a:gd name="connsiteX35" fmla="*/ 3949700 w 4203700"/>
                <a:gd name="connsiteY35" fmla="*/ 1574800 h 1676400"/>
                <a:gd name="connsiteX36" fmla="*/ 3829050 w 4203700"/>
                <a:gd name="connsiteY36" fmla="*/ 1536700 h 1676400"/>
                <a:gd name="connsiteX37" fmla="*/ 3702050 w 4203700"/>
                <a:gd name="connsiteY37" fmla="*/ 1485900 h 1676400"/>
                <a:gd name="connsiteX38" fmla="*/ 3594100 w 4203700"/>
                <a:gd name="connsiteY38" fmla="*/ 1441450 h 1676400"/>
                <a:gd name="connsiteX39" fmla="*/ 3505200 w 4203700"/>
                <a:gd name="connsiteY39" fmla="*/ 1435100 h 1676400"/>
                <a:gd name="connsiteX40" fmla="*/ 3441700 w 4203700"/>
                <a:gd name="connsiteY40" fmla="*/ 1384300 h 1676400"/>
                <a:gd name="connsiteX41" fmla="*/ 3333750 w 4203700"/>
                <a:gd name="connsiteY41" fmla="*/ 1320800 h 1676400"/>
                <a:gd name="connsiteX42" fmla="*/ 3232150 w 4203700"/>
                <a:gd name="connsiteY42" fmla="*/ 1314450 h 1676400"/>
                <a:gd name="connsiteX43" fmla="*/ 3016250 w 4203700"/>
                <a:gd name="connsiteY43" fmla="*/ 1314450 h 1676400"/>
                <a:gd name="connsiteX44" fmla="*/ 2857500 w 4203700"/>
                <a:gd name="connsiteY44" fmla="*/ 1314450 h 1676400"/>
                <a:gd name="connsiteX45" fmla="*/ 2628900 w 4203700"/>
                <a:gd name="connsiteY45" fmla="*/ 1301750 h 1676400"/>
                <a:gd name="connsiteX46" fmla="*/ 2597150 w 4203700"/>
                <a:gd name="connsiteY46" fmla="*/ 1295400 h 1676400"/>
                <a:gd name="connsiteX47" fmla="*/ 2432050 w 4203700"/>
                <a:gd name="connsiteY47" fmla="*/ 1225550 h 1676400"/>
                <a:gd name="connsiteX48" fmla="*/ 2324100 w 4203700"/>
                <a:gd name="connsiteY48" fmla="*/ 1155700 h 1676400"/>
                <a:gd name="connsiteX49" fmla="*/ 2254250 w 4203700"/>
                <a:gd name="connsiteY49" fmla="*/ 1117600 h 1676400"/>
                <a:gd name="connsiteX50" fmla="*/ 2114550 w 4203700"/>
                <a:gd name="connsiteY50" fmla="*/ 1098550 h 1676400"/>
                <a:gd name="connsiteX51" fmla="*/ 1993900 w 4203700"/>
                <a:gd name="connsiteY51" fmla="*/ 1104900 h 1676400"/>
                <a:gd name="connsiteX52" fmla="*/ 1828800 w 4203700"/>
                <a:gd name="connsiteY52" fmla="*/ 1155700 h 1676400"/>
                <a:gd name="connsiteX53" fmla="*/ 1727200 w 4203700"/>
                <a:gd name="connsiteY53" fmla="*/ 1162050 h 1676400"/>
                <a:gd name="connsiteX54" fmla="*/ 1638300 w 4203700"/>
                <a:gd name="connsiteY54" fmla="*/ 1162050 h 1676400"/>
                <a:gd name="connsiteX55" fmla="*/ 1536700 w 4203700"/>
                <a:gd name="connsiteY55" fmla="*/ 1168400 h 1676400"/>
                <a:gd name="connsiteX56" fmla="*/ 1473200 w 4203700"/>
                <a:gd name="connsiteY56" fmla="*/ 1225550 h 1676400"/>
                <a:gd name="connsiteX57" fmla="*/ 1473200 w 4203700"/>
                <a:gd name="connsiteY57" fmla="*/ 1320800 h 1676400"/>
                <a:gd name="connsiteX58" fmla="*/ 1530350 w 4203700"/>
                <a:gd name="connsiteY58" fmla="*/ 1416050 h 1676400"/>
                <a:gd name="connsiteX59" fmla="*/ 1562100 w 4203700"/>
                <a:gd name="connsiteY59" fmla="*/ 1441450 h 1676400"/>
                <a:gd name="connsiteX60" fmla="*/ 1676400 w 4203700"/>
                <a:gd name="connsiteY60" fmla="*/ 1416050 h 1676400"/>
                <a:gd name="connsiteX61" fmla="*/ 1670050 w 4203700"/>
                <a:gd name="connsiteY61" fmla="*/ 1492250 h 1676400"/>
                <a:gd name="connsiteX62" fmla="*/ 1600200 w 4203700"/>
                <a:gd name="connsiteY62" fmla="*/ 1543050 h 1676400"/>
                <a:gd name="connsiteX63" fmla="*/ 1517650 w 4203700"/>
                <a:gd name="connsiteY63" fmla="*/ 1549400 h 1676400"/>
                <a:gd name="connsiteX64" fmla="*/ 1460500 w 4203700"/>
                <a:gd name="connsiteY64" fmla="*/ 1511300 h 1676400"/>
                <a:gd name="connsiteX65" fmla="*/ 1384300 w 4203700"/>
                <a:gd name="connsiteY65" fmla="*/ 1485900 h 1676400"/>
                <a:gd name="connsiteX66" fmla="*/ 1346200 w 4203700"/>
                <a:gd name="connsiteY66" fmla="*/ 1485900 h 1676400"/>
                <a:gd name="connsiteX67" fmla="*/ 1339850 w 4203700"/>
                <a:gd name="connsiteY67" fmla="*/ 1504950 h 1676400"/>
                <a:gd name="connsiteX68" fmla="*/ 1358900 w 4203700"/>
                <a:gd name="connsiteY68" fmla="*/ 1555750 h 1676400"/>
                <a:gd name="connsiteX69" fmla="*/ 1371600 w 4203700"/>
                <a:gd name="connsiteY69" fmla="*/ 1631950 h 1676400"/>
                <a:gd name="connsiteX70" fmla="*/ 1333500 w 4203700"/>
                <a:gd name="connsiteY70" fmla="*/ 1676400 h 1676400"/>
                <a:gd name="connsiteX71" fmla="*/ 1289050 w 4203700"/>
                <a:gd name="connsiteY71" fmla="*/ 1663700 h 1676400"/>
                <a:gd name="connsiteX72" fmla="*/ 1244600 w 4203700"/>
                <a:gd name="connsiteY72" fmla="*/ 1581150 h 1676400"/>
                <a:gd name="connsiteX73" fmla="*/ 1225550 w 4203700"/>
                <a:gd name="connsiteY73" fmla="*/ 1466850 h 1676400"/>
                <a:gd name="connsiteX74" fmla="*/ 1225550 w 4203700"/>
                <a:gd name="connsiteY74" fmla="*/ 1358900 h 1676400"/>
                <a:gd name="connsiteX75" fmla="*/ 1193800 w 4203700"/>
                <a:gd name="connsiteY75" fmla="*/ 1301750 h 1676400"/>
                <a:gd name="connsiteX76" fmla="*/ 1130300 w 4203700"/>
                <a:gd name="connsiteY76" fmla="*/ 1263650 h 1676400"/>
                <a:gd name="connsiteX77" fmla="*/ 1022350 w 4203700"/>
                <a:gd name="connsiteY77" fmla="*/ 1263650 h 1676400"/>
                <a:gd name="connsiteX78" fmla="*/ 939800 w 4203700"/>
                <a:gd name="connsiteY78" fmla="*/ 1295400 h 1676400"/>
                <a:gd name="connsiteX79" fmla="*/ 876300 w 4203700"/>
                <a:gd name="connsiteY79" fmla="*/ 1327150 h 1676400"/>
                <a:gd name="connsiteX80" fmla="*/ 781050 w 4203700"/>
                <a:gd name="connsiteY80" fmla="*/ 1327150 h 1676400"/>
                <a:gd name="connsiteX81" fmla="*/ 704850 w 4203700"/>
                <a:gd name="connsiteY81" fmla="*/ 1282700 h 1676400"/>
                <a:gd name="connsiteX82" fmla="*/ 628650 w 4203700"/>
                <a:gd name="connsiteY82" fmla="*/ 1263650 h 1676400"/>
                <a:gd name="connsiteX83" fmla="*/ 533400 w 4203700"/>
                <a:gd name="connsiteY83" fmla="*/ 1174750 h 1676400"/>
                <a:gd name="connsiteX84" fmla="*/ 495300 w 4203700"/>
                <a:gd name="connsiteY84" fmla="*/ 1123950 h 1676400"/>
                <a:gd name="connsiteX85" fmla="*/ 361950 w 4203700"/>
                <a:gd name="connsiteY85" fmla="*/ 1016000 h 1676400"/>
                <a:gd name="connsiteX86" fmla="*/ 266700 w 4203700"/>
                <a:gd name="connsiteY86" fmla="*/ 908050 h 1676400"/>
                <a:gd name="connsiteX87" fmla="*/ 241300 w 4203700"/>
                <a:gd name="connsiteY87" fmla="*/ 755650 h 1676400"/>
                <a:gd name="connsiteX88" fmla="*/ 228600 w 4203700"/>
                <a:gd name="connsiteY88" fmla="*/ 577850 h 1676400"/>
                <a:gd name="connsiteX89" fmla="*/ 203200 w 4203700"/>
                <a:gd name="connsiteY89" fmla="*/ 444500 h 1676400"/>
                <a:gd name="connsiteX90" fmla="*/ 120650 w 4203700"/>
                <a:gd name="connsiteY90" fmla="*/ 215900 h 1676400"/>
                <a:gd name="connsiteX91" fmla="*/ 0 w 4203700"/>
                <a:gd name="connsiteY91" fmla="*/ 0 h 1676400"/>
                <a:gd name="connsiteX92" fmla="*/ 736600 w 4203700"/>
                <a:gd name="connsiteY92" fmla="*/ 0 h 1676400"/>
                <a:gd name="connsiteX93" fmla="*/ 946150 w 4203700"/>
                <a:gd name="connsiteY93" fmla="*/ 31750 h 1676400"/>
                <a:gd name="connsiteX0" fmla="*/ 946150 w 4203700"/>
                <a:gd name="connsiteY0" fmla="*/ 31750 h 1676400"/>
                <a:gd name="connsiteX1" fmla="*/ 958850 w 4203700"/>
                <a:gd name="connsiteY1" fmla="*/ 196850 h 1676400"/>
                <a:gd name="connsiteX2" fmla="*/ 1028700 w 4203700"/>
                <a:gd name="connsiteY2" fmla="*/ 342900 h 1676400"/>
                <a:gd name="connsiteX3" fmla="*/ 1143000 w 4203700"/>
                <a:gd name="connsiteY3" fmla="*/ 374650 h 1676400"/>
                <a:gd name="connsiteX4" fmla="*/ 1238250 w 4203700"/>
                <a:gd name="connsiteY4" fmla="*/ 406400 h 1676400"/>
                <a:gd name="connsiteX5" fmla="*/ 1301750 w 4203700"/>
                <a:gd name="connsiteY5" fmla="*/ 508000 h 1676400"/>
                <a:gd name="connsiteX6" fmla="*/ 1289050 w 4203700"/>
                <a:gd name="connsiteY6" fmla="*/ 628650 h 1676400"/>
                <a:gd name="connsiteX7" fmla="*/ 1333500 w 4203700"/>
                <a:gd name="connsiteY7" fmla="*/ 781050 h 1676400"/>
                <a:gd name="connsiteX8" fmla="*/ 1384300 w 4203700"/>
                <a:gd name="connsiteY8" fmla="*/ 831850 h 1676400"/>
                <a:gd name="connsiteX9" fmla="*/ 1454150 w 4203700"/>
                <a:gd name="connsiteY9" fmla="*/ 793750 h 1676400"/>
                <a:gd name="connsiteX10" fmla="*/ 1524000 w 4203700"/>
                <a:gd name="connsiteY10" fmla="*/ 825500 h 1676400"/>
                <a:gd name="connsiteX11" fmla="*/ 1574800 w 4203700"/>
                <a:gd name="connsiteY11" fmla="*/ 977900 h 1676400"/>
                <a:gd name="connsiteX12" fmla="*/ 1676400 w 4203700"/>
                <a:gd name="connsiteY12" fmla="*/ 1016000 h 1676400"/>
                <a:gd name="connsiteX13" fmla="*/ 1809750 w 4203700"/>
                <a:gd name="connsiteY13" fmla="*/ 1028700 h 1676400"/>
                <a:gd name="connsiteX14" fmla="*/ 2000250 w 4203700"/>
                <a:gd name="connsiteY14" fmla="*/ 996950 h 1676400"/>
                <a:gd name="connsiteX15" fmla="*/ 2197100 w 4203700"/>
                <a:gd name="connsiteY15" fmla="*/ 946150 h 1676400"/>
                <a:gd name="connsiteX16" fmla="*/ 2311400 w 4203700"/>
                <a:gd name="connsiteY16" fmla="*/ 977900 h 1676400"/>
                <a:gd name="connsiteX17" fmla="*/ 2444750 w 4203700"/>
                <a:gd name="connsiteY17" fmla="*/ 1079500 h 1676400"/>
                <a:gd name="connsiteX18" fmla="*/ 2622550 w 4203700"/>
                <a:gd name="connsiteY18" fmla="*/ 1168400 h 1676400"/>
                <a:gd name="connsiteX19" fmla="*/ 2825750 w 4203700"/>
                <a:gd name="connsiteY19" fmla="*/ 1181100 h 1676400"/>
                <a:gd name="connsiteX20" fmla="*/ 3009900 w 4203700"/>
                <a:gd name="connsiteY20" fmla="*/ 1187450 h 1676400"/>
                <a:gd name="connsiteX21" fmla="*/ 3238500 w 4203700"/>
                <a:gd name="connsiteY21" fmla="*/ 1174750 h 1676400"/>
                <a:gd name="connsiteX22" fmla="*/ 3346450 w 4203700"/>
                <a:gd name="connsiteY22" fmla="*/ 1123950 h 1676400"/>
                <a:gd name="connsiteX23" fmla="*/ 3416300 w 4203700"/>
                <a:gd name="connsiteY23" fmla="*/ 1104900 h 1676400"/>
                <a:gd name="connsiteX24" fmla="*/ 3479800 w 4203700"/>
                <a:gd name="connsiteY24" fmla="*/ 1123950 h 1676400"/>
                <a:gd name="connsiteX25" fmla="*/ 3549650 w 4203700"/>
                <a:gd name="connsiteY25" fmla="*/ 1219200 h 1676400"/>
                <a:gd name="connsiteX26" fmla="*/ 3644900 w 4203700"/>
                <a:gd name="connsiteY26" fmla="*/ 1282700 h 1676400"/>
                <a:gd name="connsiteX27" fmla="*/ 3759200 w 4203700"/>
                <a:gd name="connsiteY27" fmla="*/ 1352550 h 1676400"/>
                <a:gd name="connsiteX28" fmla="*/ 3924300 w 4203700"/>
                <a:gd name="connsiteY28" fmla="*/ 1397000 h 1676400"/>
                <a:gd name="connsiteX29" fmla="*/ 4032250 w 4203700"/>
                <a:gd name="connsiteY29" fmla="*/ 1403350 h 1676400"/>
                <a:gd name="connsiteX30" fmla="*/ 4121150 w 4203700"/>
                <a:gd name="connsiteY30" fmla="*/ 1352550 h 1676400"/>
                <a:gd name="connsiteX31" fmla="*/ 4197350 w 4203700"/>
                <a:gd name="connsiteY31" fmla="*/ 1352550 h 1676400"/>
                <a:gd name="connsiteX32" fmla="*/ 4203700 w 4203700"/>
                <a:gd name="connsiteY32" fmla="*/ 1403350 h 1676400"/>
                <a:gd name="connsiteX33" fmla="*/ 4102100 w 4203700"/>
                <a:gd name="connsiteY33" fmla="*/ 1517650 h 1676400"/>
                <a:gd name="connsiteX34" fmla="*/ 4006850 w 4203700"/>
                <a:gd name="connsiteY34" fmla="*/ 1574800 h 1676400"/>
                <a:gd name="connsiteX35" fmla="*/ 3949700 w 4203700"/>
                <a:gd name="connsiteY35" fmla="*/ 1574800 h 1676400"/>
                <a:gd name="connsiteX36" fmla="*/ 3829050 w 4203700"/>
                <a:gd name="connsiteY36" fmla="*/ 1536700 h 1676400"/>
                <a:gd name="connsiteX37" fmla="*/ 3702050 w 4203700"/>
                <a:gd name="connsiteY37" fmla="*/ 1485900 h 1676400"/>
                <a:gd name="connsiteX38" fmla="*/ 3594100 w 4203700"/>
                <a:gd name="connsiteY38" fmla="*/ 1441450 h 1676400"/>
                <a:gd name="connsiteX39" fmla="*/ 3505200 w 4203700"/>
                <a:gd name="connsiteY39" fmla="*/ 1435100 h 1676400"/>
                <a:gd name="connsiteX40" fmla="*/ 3441700 w 4203700"/>
                <a:gd name="connsiteY40" fmla="*/ 1384300 h 1676400"/>
                <a:gd name="connsiteX41" fmla="*/ 3333750 w 4203700"/>
                <a:gd name="connsiteY41" fmla="*/ 1320800 h 1676400"/>
                <a:gd name="connsiteX42" fmla="*/ 3232150 w 4203700"/>
                <a:gd name="connsiteY42" fmla="*/ 1314450 h 1676400"/>
                <a:gd name="connsiteX43" fmla="*/ 3016250 w 4203700"/>
                <a:gd name="connsiteY43" fmla="*/ 1314450 h 1676400"/>
                <a:gd name="connsiteX44" fmla="*/ 2857500 w 4203700"/>
                <a:gd name="connsiteY44" fmla="*/ 1314450 h 1676400"/>
                <a:gd name="connsiteX45" fmla="*/ 2628900 w 4203700"/>
                <a:gd name="connsiteY45" fmla="*/ 1301750 h 1676400"/>
                <a:gd name="connsiteX46" fmla="*/ 2597150 w 4203700"/>
                <a:gd name="connsiteY46" fmla="*/ 1295400 h 1676400"/>
                <a:gd name="connsiteX47" fmla="*/ 2432050 w 4203700"/>
                <a:gd name="connsiteY47" fmla="*/ 1225550 h 1676400"/>
                <a:gd name="connsiteX48" fmla="*/ 2324100 w 4203700"/>
                <a:gd name="connsiteY48" fmla="*/ 1155700 h 1676400"/>
                <a:gd name="connsiteX49" fmla="*/ 2254250 w 4203700"/>
                <a:gd name="connsiteY49" fmla="*/ 1117600 h 1676400"/>
                <a:gd name="connsiteX50" fmla="*/ 2114550 w 4203700"/>
                <a:gd name="connsiteY50" fmla="*/ 1098550 h 1676400"/>
                <a:gd name="connsiteX51" fmla="*/ 1993900 w 4203700"/>
                <a:gd name="connsiteY51" fmla="*/ 1104900 h 1676400"/>
                <a:gd name="connsiteX52" fmla="*/ 1828800 w 4203700"/>
                <a:gd name="connsiteY52" fmla="*/ 1155700 h 1676400"/>
                <a:gd name="connsiteX53" fmla="*/ 1727200 w 4203700"/>
                <a:gd name="connsiteY53" fmla="*/ 1162050 h 1676400"/>
                <a:gd name="connsiteX54" fmla="*/ 1638300 w 4203700"/>
                <a:gd name="connsiteY54" fmla="*/ 1162050 h 1676400"/>
                <a:gd name="connsiteX55" fmla="*/ 1536700 w 4203700"/>
                <a:gd name="connsiteY55" fmla="*/ 1168400 h 1676400"/>
                <a:gd name="connsiteX56" fmla="*/ 1473200 w 4203700"/>
                <a:gd name="connsiteY56" fmla="*/ 1225550 h 1676400"/>
                <a:gd name="connsiteX57" fmla="*/ 1473200 w 4203700"/>
                <a:gd name="connsiteY57" fmla="*/ 1320800 h 1676400"/>
                <a:gd name="connsiteX58" fmla="*/ 1530350 w 4203700"/>
                <a:gd name="connsiteY58" fmla="*/ 1416050 h 1676400"/>
                <a:gd name="connsiteX59" fmla="*/ 1562100 w 4203700"/>
                <a:gd name="connsiteY59" fmla="*/ 1441450 h 1676400"/>
                <a:gd name="connsiteX60" fmla="*/ 1676400 w 4203700"/>
                <a:gd name="connsiteY60" fmla="*/ 1416050 h 1676400"/>
                <a:gd name="connsiteX61" fmla="*/ 1670050 w 4203700"/>
                <a:gd name="connsiteY61" fmla="*/ 1492250 h 1676400"/>
                <a:gd name="connsiteX62" fmla="*/ 1600200 w 4203700"/>
                <a:gd name="connsiteY62" fmla="*/ 1543050 h 1676400"/>
                <a:gd name="connsiteX63" fmla="*/ 1517650 w 4203700"/>
                <a:gd name="connsiteY63" fmla="*/ 1549400 h 1676400"/>
                <a:gd name="connsiteX64" fmla="*/ 1460500 w 4203700"/>
                <a:gd name="connsiteY64" fmla="*/ 1511300 h 1676400"/>
                <a:gd name="connsiteX65" fmla="*/ 1384300 w 4203700"/>
                <a:gd name="connsiteY65" fmla="*/ 1485900 h 1676400"/>
                <a:gd name="connsiteX66" fmla="*/ 1346200 w 4203700"/>
                <a:gd name="connsiteY66" fmla="*/ 1485900 h 1676400"/>
                <a:gd name="connsiteX67" fmla="*/ 1339850 w 4203700"/>
                <a:gd name="connsiteY67" fmla="*/ 1504950 h 1676400"/>
                <a:gd name="connsiteX68" fmla="*/ 1358900 w 4203700"/>
                <a:gd name="connsiteY68" fmla="*/ 1555750 h 1676400"/>
                <a:gd name="connsiteX69" fmla="*/ 1371600 w 4203700"/>
                <a:gd name="connsiteY69" fmla="*/ 1631950 h 1676400"/>
                <a:gd name="connsiteX70" fmla="*/ 1333500 w 4203700"/>
                <a:gd name="connsiteY70" fmla="*/ 1676400 h 1676400"/>
                <a:gd name="connsiteX71" fmla="*/ 1289050 w 4203700"/>
                <a:gd name="connsiteY71" fmla="*/ 1663700 h 1676400"/>
                <a:gd name="connsiteX72" fmla="*/ 1244600 w 4203700"/>
                <a:gd name="connsiteY72" fmla="*/ 1581150 h 1676400"/>
                <a:gd name="connsiteX73" fmla="*/ 1225550 w 4203700"/>
                <a:gd name="connsiteY73" fmla="*/ 1466850 h 1676400"/>
                <a:gd name="connsiteX74" fmla="*/ 1225550 w 4203700"/>
                <a:gd name="connsiteY74" fmla="*/ 1358900 h 1676400"/>
                <a:gd name="connsiteX75" fmla="*/ 1193800 w 4203700"/>
                <a:gd name="connsiteY75" fmla="*/ 1301750 h 1676400"/>
                <a:gd name="connsiteX76" fmla="*/ 1130300 w 4203700"/>
                <a:gd name="connsiteY76" fmla="*/ 1263650 h 1676400"/>
                <a:gd name="connsiteX77" fmla="*/ 1022350 w 4203700"/>
                <a:gd name="connsiteY77" fmla="*/ 1263650 h 1676400"/>
                <a:gd name="connsiteX78" fmla="*/ 939800 w 4203700"/>
                <a:gd name="connsiteY78" fmla="*/ 1295400 h 1676400"/>
                <a:gd name="connsiteX79" fmla="*/ 876300 w 4203700"/>
                <a:gd name="connsiteY79" fmla="*/ 1327150 h 1676400"/>
                <a:gd name="connsiteX80" fmla="*/ 781050 w 4203700"/>
                <a:gd name="connsiteY80" fmla="*/ 1327150 h 1676400"/>
                <a:gd name="connsiteX81" fmla="*/ 704850 w 4203700"/>
                <a:gd name="connsiteY81" fmla="*/ 1282700 h 1676400"/>
                <a:gd name="connsiteX82" fmla="*/ 628650 w 4203700"/>
                <a:gd name="connsiteY82" fmla="*/ 1263650 h 1676400"/>
                <a:gd name="connsiteX83" fmla="*/ 533400 w 4203700"/>
                <a:gd name="connsiteY83" fmla="*/ 1174750 h 1676400"/>
                <a:gd name="connsiteX84" fmla="*/ 495300 w 4203700"/>
                <a:gd name="connsiteY84" fmla="*/ 1123950 h 1676400"/>
                <a:gd name="connsiteX85" fmla="*/ 361950 w 4203700"/>
                <a:gd name="connsiteY85" fmla="*/ 1016000 h 1676400"/>
                <a:gd name="connsiteX86" fmla="*/ 266700 w 4203700"/>
                <a:gd name="connsiteY86" fmla="*/ 908050 h 1676400"/>
                <a:gd name="connsiteX87" fmla="*/ 241300 w 4203700"/>
                <a:gd name="connsiteY87" fmla="*/ 755650 h 1676400"/>
                <a:gd name="connsiteX88" fmla="*/ 143933 w 4203700"/>
                <a:gd name="connsiteY88" fmla="*/ 839788 h 1676400"/>
                <a:gd name="connsiteX89" fmla="*/ 203200 w 4203700"/>
                <a:gd name="connsiteY89" fmla="*/ 444500 h 1676400"/>
                <a:gd name="connsiteX90" fmla="*/ 120650 w 4203700"/>
                <a:gd name="connsiteY90" fmla="*/ 215900 h 1676400"/>
                <a:gd name="connsiteX91" fmla="*/ 0 w 4203700"/>
                <a:gd name="connsiteY91" fmla="*/ 0 h 1676400"/>
                <a:gd name="connsiteX92" fmla="*/ 736600 w 4203700"/>
                <a:gd name="connsiteY92" fmla="*/ 0 h 1676400"/>
                <a:gd name="connsiteX93" fmla="*/ 946150 w 4203700"/>
                <a:gd name="connsiteY93" fmla="*/ 31750 h 1676400"/>
                <a:gd name="connsiteX0" fmla="*/ 946150 w 4203700"/>
                <a:gd name="connsiteY0" fmla="*/ 31750 h 1676400"/>
                <a:gd name="connsiteX1" fmla="*/ 958850 w 4203700"/>
                <a:gd name="connsiteY1" fmla="*/ 196850 h 1676400"/>
                <a:gd name="connsiteX2" fmla="*/ 1028700 w 4203700"/>
                <a:gd name="connsiteY2" fmla="*/ 342900 h 1676400"/>
                <a:gd name="connsiteX3" fmla="*/ 1143000 w 4203700"/>
                <a:gd name="connsiteY3" fmla="*/ 374650 h 1676400"/>
                <a:gd name="connsiteX4" fmla="*/ 1238250 w 4203700"/>
                <a:gd name="connsiteY4" fmla="*/ 406400 h 1676400"/>
                <a:gd name="connsiteX5" fmla="*/ 1301750 w 4203700"/>
                <a:gd name="connsiteY5" fmla="*/ 508000 h 1676400"/>
                <a:gd name="connsiteX6" fmla="*/ 1289050 w 4203700"/>
                <a:gd name="connsiteY6" fmla="*/ 628650 h 1676400"/>
                <a:gd name="connsiteX7" fmla="*/ 1333500 w 4203700"/>
                <a:gd name="connsiteY7" fmla="*/ 781050 h 1676400"/>
                <a:gd name="connsiteX8" fmla="*/ 1384300 w 4203700"/>
                <a:gd name="connsiteY8" fmla="*/ 831850 h 1676400"/>
                <a:gd name="connsiteX9" fmla="*/ 1454150 w 4203700"/>
                <a:gd name="connsiteY9" fmla="*/ 793750 h 1676400"/>
                <a:gd name="connsiteX10" fmla="*/ 1524000 w 4203700"/>
                <a:gd name="connsiteY10" fmla="*/ 825500 h 1676400"/>
                <a:gd name="connsiteX11" fmla="*/ 1574800 w 4203700"/>
                <a:gd name="connsiteY11" fmla="*/ 977900 h 1676400"/>
                <a:gd name="connsiteX12" fmla="*/ 1676400 w 4203700"/>
                <a:gd name="connsiteY12" fmla="*/ 1016000 h 1676400"/>
                <a:gd name="connsiteX13" fmla="*/ 1809750 w 4203700"/>
                <a:gd name="connsiteY13" fmla="*/ 1028700 h 1676400"/>
                <a:gd name="connsiteX14" fmla="*/ 2000250 w 4203700"/>
                <a:gd name="connsiteY14" fmla="*/ 996950 h 1676400"/>
                <a:gd name="connsiteX15" fmla="*/ 2197100 w 4203700"/>
                <a:gd name="connsiteY15" fmla="*/ 946150 h 1676400"/>
                <a:gd name="connsiteX16" fmla="*/ 2311400 w 4203700"/>
                <a:gd name="connsiteY16" fmla="*/ 977900 h 1676400"/>
                <a:gd name="connsiteX17" fmla="*/ 2444750 w 4203700"/>
                <a:gd name="connsiteY17" fmla="*/ 1079500 h 1676400"/>
                <a:gd name="connsiteX18" fmla="*/ 2622550 w 4203700"/>
                <a:gd name="connsiteY18" fmla="*/ 1168400 h 1676400"/>
                <a:gd name="connsiteX19" fmla="*/ 2825750 w 4203700"/>
                <a:gd name="connsiteY19" fmla="*/ 1181100 h 1676400"/>
                <a:gd name="connsiteX20" fmla="*/ 3009900 w 4203700"/>
                <a:gd name="connsiteY20" fmla="*/ 1187450 h 1676400"/>
                <a:gd name="connsiteX21" fmla="*/ 3238500 w 4203700"/>
                <a:gd name="connsiteY21" fmla="*/ 1174750 h 1676400"/>
                <a:gd name="connsiteX22" fmla="*/ 3346450 w 4203700"/>
                <a:gd name="connsiteY22" fmla="*/ 1123950 h 1676400"/>
                <a:gd name="connsiteX23" fmla="*/ 3416300 w 4203700"/>
                <a:gd name="connsiteY23" fmla="*/ 1104900 h 1676400"/>
                <a:gd name="connsiteX24" fmla="*/ 3479800 w 4203700"/>
                <a:gd name="connsiteY24" fmla="*/ 1123950 h 1676400"/>
                <a:gd name="connsiteX25" fmla="*/ 3549650 w 4203700"/>
                <a:gd name="connsiteY25" fmla="*/ 1219200 h 1676400"/>
                <a:gd name="connsiteX26" fmla="*/ 3644900 w 4203700"/>
                <a:gd name="connsiteY26" fmla="*/ 1282700 h 1676400"/>
                <a:gd name="connsiteX27" fmla="*/ 3759200 w 4203700"/>
                <a:gd name="connsiteY27" fmla="*/ 1352550 h 1676400"/>
                <a:gd name="connsiteX28" fmla="*/ 3924300 w 4203700"/>
                <a:gd name="connsiteY28" fmla="*/ 1397000 h 1676400"/>
                <a:gd name="connsiteX29" fmla="*/ 4032250 w 4203700"/>
                <a:gd name="connsiteY29" fmla="*/ 1403350 h 1676400"/>
                <a:gd name="connsiteX30" fmla="*/ 4121150 w 4203700"/>
                <a:gd name="connsiteY30" fmla="*/ 1352550 h 1676400"/>
                <a:gd name="connsiteX31" fmla="*/ 4197350 w 4203700"/>
                <a:gd name="connsiteY31" fmla="*/ 1352550 h 1676400"/>
                <a:gd name="connsiteX32" fmla="*/ 4203700 w 4203700"/>
                <a:gd name="connsiteY32" fmla="*/ 1403350 h 1676400"/>
                <a:gd name="connsiteX33" fmla="*/ 4102100 w 4203700"/>
                <a:gd name="connsiteY33" fmla="*/ 1517650 h 1676400"/>
                <a:gd name="connsiteX34" fmla="*/ 4006850 w 4203700"/>
                <a:gd name="connsiteY34" fmla="*/ 1574800 h 1676400"/>
                <a:gd name="connsiteX35" fmla="*/ 3949700 w 4203700"/>
                <a:gd name="connsiteY35" fmla="*/ 1574800 h 1676400"/>
                <a:gd name="connsiteX36" fmla="*/ 3829050 w 4203700"/>
                <a:gd name="connsiteY36" fmla="*/ 1536700 h 1676400"/>
                <a:gd name="connsiteX37" fmla="*/ 3702050 w 4203700"/>
                <a:gd name="connsiteY37" fmla="*/ 1485900 h 1676400"/>
                <a:gd name="connsiteX38" fmla="*/ 3594100 w 4203700"/>
                <a:gd name="connsiteY38" fmla="*/ 1441450 h 1676400"/>
                <a:gd name="connsiteX39" fmla="*/ 3505200 w 4203700"/>
                <a:gd name="connsiteY39" fmla="*/ 1435100 h 1676400"/>
                <a:gd name="connsiteX40" fmla="*/ 3441700 w 4203700"/>
                <a:gd name="connsiteY40" fmla="*/ 1384300 h 1676400"/>
                <a:gd name="connsiteX41" fmla="*/ 3333750 w 4203700"/>
                <a:gd name="connsiteY41" fmla="*/ 1320800 h 1676400"/>
                <a:gd name="connsiteX42" fmla="*/ 3232150 w 4203700"/>
                <a:gd name="connsiteY42" fmla="*/ 1314450 h 1676400"/>
                <a:gd name="connsiteX43" fmla="*/ 3016250 w 4203700"/>
                <a:gd name="connsiteY43" fmla="*/ 1314450 h 1676400"/>
                <a:gd name="connsiteX44" fmla="*/ 2857500 w 4203700"/>
                <a:gd name="connsiteY44" fmla="*/ 1314450 h 1676400"/>
                <a:gd name="connsiteX45" fmla="*/ 2628900 w 4203700"/>
                <a:gd name="connsiteY45" fmla="*/ 1301750 h 1676400"/>
                <a:gd name="connsiteX46" fmla="*/ 2597150 w 4203700"/>
                <a:gd name="connsiteY46" fmla="*/ 1295400 h 1676400"/>
                <a:gd name="connsiteX47" fmla="*/ 2432050 w 4203700"/>
                <a:gd name="connsiteY47" fmla="*/ 1225550 h 1676400"/>
                <a:gd name="connsiteX48" fmla="*/ 2324100 w 4203700"/>
                <a:gd name="connsiteY48" fmla="*/ 1155700 h 1676400"/>
                <a:gd name="connsiteX49" fmla="*/ 2254250 w 4203700"/>
                <a:gd name="connsiteY49" fmla="*/ 1117600 h 1676400"/>
                <a:gd name="connsiteX50" fmla="*/ 2114550 w 4203700"/>
                <a:gd name="connsiteY50" fmla="*/ 1098550 h 1676400"/>
                <a:gd name="connsiteX51" fmla="*/ 1993900 w 4203700"/>
                <a:gd name="connsiteY51" fmla="*/ 1104900 h 1676400"/>
                <a:gd name="connsiteX52" fmla="*/ 1828800 w 4203700"/>
                <a:gd name="connsiteY52" fmla="*/ 1155700 h 1676400"/>
                <a:gd name="connsiteX53" fmla="*/ 1727200 w 4203700"/>
                <a:gd name="connsiteY53" fmla="*/ 1162050 h 1676400"/>
                <a:gd name="connsiteX54" fmla="*/ 1638300 w 4203700"/>
                <a:gd name="connsiteY54" fmla="*/ 1162050 h 1676400"/>
                <a:gd name="connsiteX55" fmla="*/ 1536700 w 4203700"/>
                <a:gd name="connsiteY55" fmla="*/ 1168400 h 1676400"/>
                <a:gd name="connsiteX56" fmla="*/ 1473200 w 4203700"/>
                <a:gd name="connsiteY56" fmla="*/ 1225550 h 1676400"/>
                <a:gd name="connsiteX57" fmla="*/ 1473200 w 4203700"/>
                <a:gd name="connsiteY57" fmla="*/ 1320800 h 1676400"/>
                <a:gd name="connsiteX58" fmla="*/ 1530350 w 4203700"/>
                <a:gd name="connsiteY58" fmla="*/ 1416050 h 1676400"/>
                <a:gd name="connsiteX59" fmla="*/ 1562100 w 4203700"/>
                <a:gd name="connsiteY59" fmla="*/ 1441450 h 1676400"/>
                <a:gd name="connsiteX60" fmla="*/ 1676400 w 4203700"/>
                <a:gd name="connsiteY60" fmla="*/ 1416050 h 1676400"/>
                <a:gd name="connsiteX61" fmla="*/ 1670050 w 4203700"/>
                <a:gd name="connsiteY61" fmla="*/ 1492250 h 1676400"/>
                <a:gd name="connsiteX62" fmla="*/ 1600200 w 4203700"/>
                <a:gd name="connsiteY62" fmla="*/ 1543050 h 1676400"/>
                <a:gd name="connsiteX63" fmla="*/ 1517650 w 4203700"/>
                <a:gd name="connsiteY63" fmla="*/ 1549400 h 1676400"/>
                <a:gd name="connsiteX64" fmla="*/ 1460500 w 4203700"/>
                <a:gd name="connsiteY64" fmla="*/ 1511300 h 1676400"/>
                <a:gd name="connsiteX65" fmla="*/ 1384300 w 4203700"/>
                <a:gd name="connsiteY65" fmla="*/ 1485900 h 1676400"/>
                <a:gd name="connsiteX66" fmla="*/ 1346200 w 4203700"/>
                <a:gd name="connsiteY66" fmla="*/ 1485900 h 1676400"/>
                <a:gd name="connsiteX67" fmla="*/ 1339850 w 4203700"/>
                <a:gd name="connsiteY67" fmla="*/ 1504950 h 1676400"/>
                <a:gd name="connsiteX68" fmla="*/ 1358900 w 4203700"/>
                <a:gd name="connsiteY68" fmla="*/ 1555750 h 1676400"/>
                <a:gd name="connsiteX69" fmla="*/ 1371600 w 4203700"/>
                <a:gd name="connsiteY69" fmla="*/ 1631950 h 1676400"/>
                <a:gd name="connsiteX70" fmla="*/ 1333500 w 4203700"/>
                <a:gd name="connsiteY70" fmla="*/ 1676400 h 1676400"/>
                <a:gd name="connsiteX71" fmla="*/ 1289050 w 4203700"/>
                <a:gd name="connsiteY71" fmla="*/ 1663700 h 1676400"/>
                <a:gd name="connsiteX72" fmla="*/ 1244600 w 4203700"/>
                <a:gd name="connsiteY72" fmla="*/ 1581150 h 1676400"/>
                <a:gd name="connsiteX73" fmla="*/ 1225550 w 4203700"/>
                <a:gd name="connsiteY73" fmla="*/ 1466850 h 1676400"/>
                <a:gd name="connsiteX74" fmla="*/ 1225550 w 4203700"/>
                <a:gd name="connsiteY74" fmla="*/ 1358900 h 1676400"/>
                <a:gd name="connsiteX75" fmla="*/ 1193800 w 4203700"/>
                <a:gd name="connsiteY75" fmla="*/ 1301750 h 1676400"/>
                <a:gd name="connsiteX76" fmla="*/ 1130300 w 4203700"/>
                <a:gd name="connsiteY76" fmla="*/ 1263650 h 1676400"/>
                <a:gd name="connsiteX77" fmla="*/ 1022350 w 4203700"/>
                <a:gd name="connsiteY77" fmla="*/ 1263650 h 1676400"/>
                <a:gd name="connsiteX78" fmla="*/ 939800 w 4203700"/>
                <a:gd name="connsiteY78" fmla="*/ 1295400 h 1676400"/>
                <a:gd name="connsiteX79" fmla="*/ 876300 w 4203700"/>
                <a:gd name="connsiteY79" fmla="*/ 1327150 h 1676400"/>
                <a:gd name="connsiteX80" fmla="*/ 781050 w 4203700"/>
                <a:gd name="connsiteY80" fmla="*/ 1327150 h 1676400"/>
                <a:gd name="connsiteX81" fmla="*/ 704850 w 4203700"/>
                <a:gd name="connsiteY81" fmla="*/ 1282700 h 1676400"/>
                <a:gd name="connsiteX82" fmla="*/ 628650 w 4203700"/>
                <a:gd name="connsiteY82" fmla="*/ 1263650 h 1676400"/>
                <a:gd name="connsiteX83" fmla="*/ 533400 w 4203700"/>
                <a:gd name="connsiteY83" fmla="*/ 1174750 h 1676400"/>
                <a:gd name="connsiteX84" fmla="*/ 495300 w 4203700"/>
                <a:gd name="connsiteY84" fmla="*/ 1123950 h 1676400"/>
                <a:gd name="connsiteX85" fmla="*/ 361950 w 4203700"/>
                <a:gd name="connsiteY85" fmla="*/ 1016000 h 1676400"/>
                <a:gd name="connsiteX86" fmla="*/ 266700 w 4203700"/>
                <a:gd name="connsiteY86" fmla="*/ 908050 h 1676400"/>
                <a:gd name="connsiteX87" fmla="*/ 241300 w 4203700"/>
                <a:gd name="connsiteY87" fmla="*/ 755650 h 1676400"/>
                <a:gd name="connsiteX88" fmla="*/ 143933 w 4203700"/>
                <a:gd name="connsiteY88" fmla="*/ 839788 h 1676400"/>
                <a:gd name="connsiteX89" fmla="*/ 192617 w 4203700"/>
                <a:gd name="connsiteY89" fmla="*/ 698500 h 1676400"/>
                <a:gd name="connsiteX90" fmla="*/ 120650 w 4203700"/>
                <a:gd name="connsiteY90" fmla="*/ 215900 h 1676400"/>
                <a:gd name="connsiteX91" fmla="*/ 0 w 4203700"/>
                <a:gd name="connsiteY91" fmla="*/ 0 h 1676400"/>
                <a:gd name="connsiteX92" fmla="*/ 736600 w 4203700"/>
                <a:gd name="connsiteY92" fmla="*/ 0 h 1676400"/>
                <a:gd name="connsiteX93" fmla="*/ 946150 w 4203700"/>
                <a:gd name="connsiteY93" fmla="*/ 31750 h 1676400"/>
                <a:gd name="connsiteX0" fmla="*/ 946150 w 4203700"/>
                <a:gd name="connsiteY0" fmla="*/ 31750 h 1676400"/>
                <a:gd name="connsiteX1" fmla="*/ 958850 w 4203700"/>
                <a:gd name="connsiteY1" fmla="*/ 196850 h 1676400"/>
                <a:gd name="connsiteX2" fmla="*/ 1028700 w 4203700"/>
                <a:gd name="connsiteY2" fmla="*/ 342900 h 1676400"/>
                <a:gd name="connsiteX3" fmla="*/ 1143000 w 4203700"/>
                <a:gd name="connsiteY3" fmla="*/ 374650 h 1676400"/>
                <a:gd name="connsiteX4" fmla="*/ 1238250 w 4203700"/>
                <a:gd name="connsiteY4" fmla="*/ 406400 h 1676400"/>
                <a:gd name="connsiteX5" fmla="*/ 1301750 w 4203700"/>
                <a:gd name="connsiteY5" fmla="*/ 508000 h 1676400"/>
                <a:gd name="connsiteX6" fmla="*/ 1289050 w 4203700"/>
                <a:gd name="connsiteY6" fmla="*/ 628650 h 1676400"/>
                <a:gd name="connsiteX7" fmla="*/ 1333500 w 4203700"/>
                <a:gd name="connsiteY7" fmla="*/ 781050 h 1676400"/>
                <a:gd name="connsiteX8" fmla="*/ 1384300 w 4203700"/>
                <a:gd name="connsiteY8" fmla="*/ 831850 h 1676400"/>
                <a:gd name="connsiteX9" fmla="*/ 1454150 w 4203700"/>
                <a:gd name="connsiteY9" fmla="*/ 793750 h 1676400"/>
                <a:gd name="connsiteX10" fmla="*/ 1524000 w 4203700"/>
                <a:gd name="connsiteY10" fmla="*/ 825500 h 1676400"/>
                <a:gd name="connsiteX11" fmla="*/ 1574800 w 4203700"/>
                <a:gd name="connsiteY11" fmla="*/ 977900 h 1676400"/>
                <a:gd name="connsiteX12" fmla="*/ 1676400 w 4203700"/>
                <a:gd name="connsiteY12" fmla="*/ 1016000 h 1676400"/>
                <a:gd name="connsiteX13" fmla="*/ 1809750 w 4203700"/>
                <a:gd name="connsiteY13" fmla="*/ 1028700 h 1676400"/>
                <a:gd name="connsiteX14" fmla="*/ 2000250 w 4203700"/>
                <a:gd name="connsiteY14" fmla="*/ 996950 h 1676400"/>
                <a:gd name="connsiteX15" fmla="*/ 2197100 w 4203700"/>
                <a:gd name="connsiteY15" fmla="*/ 946150 h 1676400"/>
                <a:gd name="connsiteX16" fmla="*/ 2311400 w 4203700"/>
                <a:gd name="connsiteY16" fmla="*/ 977900 h 1676400"/>
                <a:gd name="connsiteX17" fmla="*/ 2444750 w 4203700"/>
                <a:gd name="connsiteY17" fmla="*/ 1079500 h 1676400"/>
                <a:gd name="connsiteX18" fmla="*/ 2622550 w 4203700"/>
                <a:gd name="connsiteY18" fmla="*/ 1168400 h 1676400"/>
                <a:gd name="connsiteX19" fmla="*/ 2825750 w 4203700"/>
                <a:gd name="connsiteY19" fmla="*/ 1181100 h 1676400"/>
                <a:gd name="connsiteX20" fmla="*/ 3009900 w 4203700"/>
                <a:gd name="connsiteY20" fmla="*/ 1187450 h 1676400"/>
                <a:gd name="connsiteX21" fmla="*/ 3238500 w 4203700"/>
                <a:gd name="connsiteY21" fmla="*/ 1174750 h 1676400"/>
                <a:gd name="connsiteX22" fmla="*/ 3346450 w 4203700"/>
                <a:gd name="connsiteY22" fmla="*/ 1123950 h 1676400"/>
                <a:gd name="connsiteX23" fmla="*/ 3416300 w 4203700"/>
                <a:gd name="connsiteY23" fmla="*/ 1104900 h 1676400"/>
                <a:gd name="connsiteX24" fmla="*/ 3479800 w 4203700"/>
                <a:gd name="connsiteY24" fmla="*/ 1123950 h 1676400"/>
                <a:gd name="connsiteX25" fmla="*/ 3549650 w 4203700"/>
                <a:gd name="connsiteY25" fmla="*/ 1219200 h 1676400"/>
                <a:gd name="connsiteX26" fmla="*/ 3644900 w 4203700"/>
                <a:gd name="connsiteY26" fmla="*/ 1282700 h 1676400"/>
                <a:gd name="connsiteX27" fmla="*/ 3759200 w 4203700"/>
                <a:gd name="connsiteY27" fmla="*/ 1352550 h 1676400"/>
                <a:gd name="connsiteX28" fmla="*/ 3924300 w 4203700"/>
                <a:gd name="connsiteY28" fmla="*/ 1397000 h 1676400"/>
                <a:gd name="connsiteX29" fmla="*/ 4032250 w 4203700"/>
                <a:gd name="connsiteY29" fmla="*/ 1403350 h 1676400"/>
                <a:gd name="connsiteX30" fmla="*/ 4121150 w 4203700"/>
                <a:gd name="connsiteY30" fmla="*/ 1352550 h 1676400"/>
                <a:gd name="connsiteX31" fmla="*/ 4197350 w 4203700"/>
                <a:gd name="connsiteY31" fmla="*/ 1352550 h 1676400"/>
                <a:gd name="connsiteX32" fmla="*/ 4203700 w 4203700"/>
                <a:gd name="connsiteY32" fmla="*/ 1403350 h 1676400"/>
                <a:gd name="connsiteX33" fmla="*/ 4102100 w 4203700"/>
                <a:gd name="connsiteY33" fmla="*/ 1517650 h 1676400"/>
                <a:gd name="connsiteX34" fmla="*/ 4006850 w 4203700"/>
                <a:gd name="connsiteY34" fmla="*/ 1574800 h 1676400"/>
                <a:gd name="connsiteX35" fmla="*/ 3949700 w 4203700"/>
                <a:gd name="connsiteY35" fmla="*/ 1574800 h 1676400"/>
                <a:gd name="connsiteX36" fmla="*/ 3829050 w 4203700"/>
                <a:gd name="connsiteY36" fmla="*/ 1536700 h 1676400"/>
                <a:gd name="connsiteX37" fmla="*/ 3702050 w 4203700"/>
                <a:gd name="connsiteY37" fmla="*/ 1485900 h 1676400"/>
                <a:gd name="connsiteX38" fmla="*/ 3594100 w 4203700"/>
                <a:gd name="connsiteY38" fmla="*/ 1441450 h 1676400"/>
                <a:gd name="connsiteX39" fmla="*/ 3505200 w 4203700"/>
                <a:gd name="connsiteY39" fmla="*/ 1435100 h 1676400"/>
                <a:gd name="connsiteX40" fmla="*/ 3441700 w 4203700"/>
                <a:gd name="connsiteY40" fmla="*/ 1384300 h 1676400"/>
                <a:gd name="connsiteX41" fmla="*/ 3333750 w 4203700"/>
                <a:gd name="connsiteY41" fmla="*/ 1320800 h 1676400"/>
                <a:gd name="connsiteX42" fmla="*/ 3232150 w 4203700"/>
                <a:gd name="connsiteY42" fmla="*/ 1314450 h 1676400"/>
                <a:gd name="connsiteX43" fmla="*/ 3016250 w 4203700"/>
                <a:gd name="connsiteY43" fmla="*/ 1314450 h 1676400"/>
                <a:gd name="connsiteX44" fmla="*/ 2857500 w 4203700"/>
                <a:gd name="connsiteY44" fmla="*/ 1314450 h 1676400"/>
                <a:gd name="connsiteX45" fmla="*/ 2628900 w 4203700"/>
                <a:gd name="connsiteY45" fmla="*/ 1301750 h 1676400"/>
                <a:gd name="connsiteX46" fmla="*/ 2597150 w 4203700"/>
                <a:gd name="connsiteY46" fmla="*/ 1295400 h 1676400"/>
                <a:gd name="connsiteX47" fmla="*/ 2432050 w 4203700"/>
                <a:gd name="connsiteY47" fmla="*/ 1225550 h 1676400"/>
                <a:gd name="connsiteX48" fmla="*/ 2324100 w 4203700"/>
                <a:gd name="connsiteY48" fmla="*/ 1155700 h 1676400"/>
                <a:gd name="connsiteX49" fmla="*/ 2254250 w 4203700"/>
                <a:gd name="connsiteY49" fmla="*/ 1117600 h 1676400"/>
                <a:gd name="connsiteX50" fmla="*/ 2114550 w 4203700"/>
                <a:gd name="connsiteY50" fmla="*/ 1098550 h 1676400"/>
                <a:gd name="connsiteX51" fmla="*/ 1993900 w 4203700"/>
                <a:gd name="connsiteY51" fmla="*/ 1104900 h 1676400"/>
                <a:gd name="connsiteX52" fmla="*/ 1828800 w 4203700"/>
                <a:gd name="connsiteY52" fmla="*/ 1155700 h 1676400"/>
                <a:gd name="connsiteX53" fmla="*/ 1727200 w 4203700"/>
                <a:gd name="connsiteY53" fmla="*/ 1162050 h 1676400"/>
                <a:gd name="connsiteX54" fmla="*/ 1638300 w 4203700"/>
                <a:gd name="connsiteY54" fmla="*/ 1162050 h 1676400"/>
                <a:gd name="connsiteX55" fmla="*/ 1536700 w 4203700"/>
                <a:gd name="connsiteY55" fmla="*/ 1168400 h 1676400"/>
                <a:gd name="connsiteX56" fmla="*/ 1473200 w 4203700"/>
                <a:gd name="connsiteY56" fmla="*/ 1225550 h 1676400"/>
                <a:gd name="connsiteX57" fmla="*/ 1473200 w 4203700"/>
                <a:gd name="connsiteY57" fmla="*/ 1320800 h 1676400"/>
                <a:gd name="connsiteX58" fmla="*/ 1530350 w 4203700"/>
                <a:gd name="connsiteY58" fmla="*/ 1416050 h 1676400"/>
                <a:gd name="connsiteX59" fmla="*/ 1562100 w 4203700"/>
                <a:gd name="connsiteY59" fmla="*/ 1441450 h 1676400"/>
                <a:gd name="connsiteX60" fmla="*/ 1676400 w 4203700"/>
                <a:gd name="connsiteY60" fmla="*/ 1416050 h 1676400"/>
                <a:gd name="connsiteX61" fmla="*/ 1670050 w 4203700"/>
                <a:gd name="connsiteY61" fmla="*/ 1492250 h 1676400"/>
                <a:gd name="connsiteX62" fmla="*/ 1600200 w 4203700"/>
                <a:gd name="connsiteY62" fmla="*/ 1543050 h 1676400"/>
                <a:gd name="connsiteX63" fmla="*/ 1517650 w 4203700"/>
                <a:gd name="connsiteY63" fmla="*/ 1549400 h 1676400"/>
                <a:gd name="connsiteX64" fmla="*/ 1460500 w 4203700"/>
                <a:gd name="connsiteY64" fmla="*/ 1511300 h 1676400"/>
                <a:gd name="connsiteX65" fmla="*/ 1384300 w 4203700"/>
                <a:gd name="connsiteY65" fmla="*/ 1485900 h 1676400"/>
                <a:gd name="connsiteX66" fmla="*/ 1346200 w 4203700"/>
                <a:gd name="connsiteY66" fmla="*/ 1485900 h 1676400"/>
                <a:gd name="connsiteX67" fmla="*/ 1339850 w 4203700"/>
                <a:gd name="connsiteY67" fmla="*/ 1504950 h 1676400"/>
                <a:gd name="connsiteX68" fmla="*/ 1358900 w 4203700"/>
                <a:gd name="connsiteY68" fmla="*/ 1555750 h 1676400"/>
                <a:gd name="connsiteX69" fmla="*/ 1371600 w 4203700"/>
                <a:gd name="connsiteY69" fmla="*/ 1631950 h 1676400"/>
                <a:gd name="connsiteX70" fmla="*/ 1333500 w 4203700"/>
                <a:gd name="connsiteY70" fmla="*/ 1676400 h 1676400"/>
                <a:gd name="connsiteX71" fmla="*/ 1289050 w 4203700"/>
                <a:gd name="connsiteY71" fmla="*/ 1663700 h 1676400"/>
                <a:gd name="connsiteX72" fmla="*/ 1244600 w 4203700"/>
                <a:gd name="connsiteY72" fmla="*/ 1581150 h 1676400"/>
                <a:gd name="connsiteX73" fmla="*/ 1225550 w 4203700"/>
                <a:gd name="connsiteY73" fmla="*/ 1466850 h 1676400"/>
                <a:gd name="connsiteX74" fmla="*/ 1225550 w 4203700"/>
                <a:gd name="connsiteY74" fmla="*/ 1358900 h 1676400"/>
                <a:gd name="connsiteX75" fmla="*/ 1193800 w 4203700"/>
                <a:gd name="connsiteY75" fmla="*/ 1301750 h 1676400"/>
                <a:gd name="connsiteX76" fmla="*/ 1130300 w 4203700"/>
                <a:gd name="connsiteY76" fmla="*/ 1263650 h 1676400"/>
                <a:gd name="connsiteX77" fmla="*/ 1022350 w 4203700"/>
                <a:gd name="connsiteY77" fmla="*/ 1263650 h 1676400"/>
                <a:gd name="connsiteX78" fmla="*/ 939800 w 4203700"/>
                <a:gd name="connsiteY78" fmla="*/ 1295400 h 1676400"/>
                <a:gd name="connsiteX79" fmla="*/ 876300 w 4203700"/>
                <a:gd name="connsiteY79" fmla="*/ 1327150 h 1676400"/>
                <a:gd name="connsiteX80" fmla="*/ 781050 w 4203700"/>
                <a:gd name="connsiteY80" fmla="*/ 1327150 h 1676400"/>
                <a:gd name="connsiteX81" fmla="*/ 704850 w 4203700"/>
                <a:gd name="connsiteY81" fmla="*/ 1282700 h 1676400"/>
                <a:gd name="connsiteX82" fmla="*/ 628650 w 4203700"/>
                <a:gd name="connsiteY82" fmla="*/ 1263650 h 1676400"/>
                <a:gd name="connsiteX83" fmla="*/ 533400 w 4203700"/>
                <a:gd name="connsiteY83" fmla="*/ 1174750 h 1676400"/>
                <a:gd name="connsiteX84" fmla="*/ 495300 w 4203700"/>
                <a:gd name="connsiteY84" fmla="*/ 1123950 h 1676400"/>
                <a:gd name="connsiteX85" fmla="*/ 361950 w 4203700"/>
                <a:gd name="connsiteY85" fmla="*/ 1016000 h 1676400"/>
                <a:gd name="connsiteX86" fmla="*/ 266700 w 4203700"/>
                <a:gd name="connsiteY86" fmla="*/ 908050 h 1676400"/>
                <a:gd name="connsiteX87" fmla="*/ 241300 w 4203700"/>
                <a:gd name="connsiteY87" fmla="*/ 755650 h 1676400"/>
                <a:gd name="connsiteX88" fmla="*/ 143933 w 4203700"/>
                <a:gd name="connsiteY88" fmla="*/ 839788 h 1676400"/>
                <a:gd name="connsiteX89" fmla="*/ 192617 w 4203700"/>
                <a:gd name="connsiteY89" fmla="*/ 698500 h 1676400"/>
                <a:gd name="connsiteX90" fmla="*/ 213253 w 4203700"/>
                <a:gd name="connsiteY90" fmla="*/ 633941 h 1676400"/>
                <a:gd name="connsiteX91" fmla="*/ 0 w 4203700"/>
                <a:gd name="connsiteY91" fmla="*/ 0 h 1676400"/>
                <a:gd name="connsiteX92" fmla="*/ 736600 w 4203700"/>
                <a:gd name="connsiteY92" fmla="*/ 0 h 1676400"/>
                <a:gd name="connsiteX93" fmla="*/ 946150 w 4203700"/>
                <a:gd name="connsiteY93" fmla="*/ 31750 h 1676400"/>
                <a:gd name="connsiteX0" fmla="*/ 802217 w 4059767"/>
                <a:gd name="connsiteY0" fmla="*/ 31750 h 1676400"/>
                <a:gd name="connsiteX1" fmla="*/ 814917 w 4059767"/>
                <a:gd name="connsiteY1" fmla="*/ 196850 h 1676400"/>
                <a:gd name="connsiteX2" fmla="*/ 884767 w 4059767"/>
                <a:gd name="connsiteY2" fmla="*/ 342900 h 1676400"/>
                <a:gd name="connsiteX3" fmla="*/ 999067 w 4059767"/>
                <a:gd name="connsiteY3" fmla="*/ 374650 h 1676400"/>
                <a:gd name="connsiteX4" fmla="*/ 1094317 w 4059767"/>
                <a:gd name="connsiteY4" fmla="*/ 406400 h 1676400"/>
                <a:gd name="connsiteX5" fmla="*/ 1157817 w 4059767"/>
                <a:gd name="connsiteY5" fmla="*/ 508000 h 1676400"/>
                <a:gd name="connsiteX6" fmla="*/ 1145117 w 4059767"/>
                <a:gd name="connsiteY6" fmla="*/ 628650 h 1676400"/>
                <a:gd name="connsiteX7" fmla="*/ 1189567 w 4059767"/>
                <a:gd name="connsiteY7" fmla="*/ 781050 h 1676400"/>
                <a:gd name="connsiteX8" fmla="*/ 1240367 w 4059767"/>
                <a:gd name="connsiteY8" fmla="*/ 831850 h 1676400"/>
                <a:gd name="connsiteX9" fmla="*/ 1310217 w 4059767"/>
                <a:gd name="connsiteY9" fmla="*/ 793750 h 1676400"/>
                <a:gd name="connsiteX10" fmla="*/ 1380067 w 4059767"/>
                <a:gd name="connsiteY10" fmla="*/ 825500 h 1676400"/>
                <a:gd name="connsiteX11" fmla="*/ 1430867 w 4059767"/>
                <a:gd name="connsiteY11" fmla="*/ 977900 h 1676400"/>
                <a:gd name="connsiteX12" fmla="*/ 1532467 w 4059767"/>
                <a:gd name="connsiteY12" fmla="*/ 1016000 h 1676400"/>
                <a:gd name="connsiteX13" fmla="*/ 1665817 w 4059767"/>
                <a:gd name="connsiteY13" fmla="*/ 1028700 h 1676400"/>
                <a:gd name="connsiteX14" fmla="*/ 1856317 w 4059767"/>
                <a:gd name="connsiteY14" fmla="*/ 996950 h 1676400"/>
                <a:gd name="connsiteX15" fmla="*/ 2053167 w 4059767"/>
                <a:gd name="connsiteY15" fmla="*/ 946150 h 1676400"/>
                <a:gd name="connsiteX16" fmla="*/ 2167467 w 4059767"/>
                <a:gd name="connsiteY16" fmla="*/ 977900 h 1676400"/>
                <a:gd name="connsiteX17" fmla="*/ 2300817 w 4059767"/>
                <a:gd name="connsiteY17" fmla="*/ 1079500 h 1676400"/>
                <a:gd name="connsiteX18" fmla="*/ 2478617 w 4059767"/>
                <a:gd name="connsiteY18" fmla="*/ 1168400 h 1676400"/>
                <a:gd name="connsiteX19" fmla="*/ 2681817 w 4059767"/>
                <a:gd name="connsiteY19" fmla="*/ 1181100 h 1676400"/>
                <a:gd name="connsiteX20" fmla="*/ 2865967 w 4059767"/>
                <a:gd name="connsiteY20" fmla="*/ 1187450 h 1676400"/>
                <a:gd name="connsiteX21" fmla="*/ 3094567 w 4059767"/>
                <a:gd name="connsiteY21" fmla="*/ 1174750 h 1676400"/>
                <a:gd name="connsiteX22" fmla="*/ 3202517 w 4059767"/>
                <a:gd name="connsiteY22" fmla="*/ 1123950 h 1676400"/>
                <a:gd name="connsiteX23" fmla="*/ 3272367 w 4059767"/>
                <a:gd name="connsiteY23" fmla="*/ 1104900 h 1676400"/>
                <a:gd name="connsiteX24" fmla="*/ 3335867 w 4059767"/>
                <a:gd name="connsiteY24" fmla="*/ 1123950 h 1676400"/>
                <a:gd name="connsiteX25" fmla="*/ 3405717 w 4059767"/>
                <a:gd name="connsiteY25" fmla="*/ 1219200 h 1676400"/>
                <a:gd name="connsiteX26" fmla="*/ 3500967 w 4059767"/>
                <a:gd name="connsiteY26" fmla="*/ 1282700 h 1676400"/>
                <a:gd name="connsiteX27" fmla="*/ 3615267 w 4059767"/>
                <a:gd name="connsiteY27" fmla="*/ 1352550 h 1676400"/>
                <a:gd name="connsiteX28" fmla="*/ 3780367 w 4059767"/>
                <a:gd name="connsiteY28" fmla="*/ 1397000 h 1676400"/>
                <a:gd name="connsiteX29" fmla="*/ 3888317 w 4059767"/>
                <a:gd name="connsiteY29" fmla="*/ 1403350 h 1676400"/>
                <a:gd name="connsiteX30" fmla="*/ 3977217 w 4059767"/>
                <a:gd name="connsiteY30" fmla="*/ 1352550 h 1676400"/>
                <a:gd name="connsiteX31" fmla="*/ 4053417 w 4059767"/>
                <a:gd name="connsiteY31" fmla="*/ 1352550 h 1676400"/>
                <a:gd name="connsiteX32" fmla="*/ 4059767 w 4059767"/>
                <a:gd name="connsiteY32" fmla="*/ 1403350 h 1676400"/>
                <a:gd name="connsiteX33" fmla="*/ 3958167 w 4059767"/>
                <a:gd name="connsiteY33" fmla="*/ 1517650 h 1676400"/>
                <a:gd name="connsiteX34" fmla="*/ 3862917 w 4059767"/>
                <a:gd name="connsiteY34" fmla="*/ 1574800 h 1676400"/>
                <a:gd name="connsiteX35" fmla="*/ 3805767 w 4059767"/>
                <a:gd name="connsiteY35" fmla="*/ 1574800 h 1676400"/>
                <a:gd name="connsiteX36" fmla="*/ 3685117 w 4059767"/>
                <a:gd name="connsiteY36" fmla="*/ 1536700 h 1676400"/>
                <a:gd name="connsiteX37" fmla="*/ 3558117 w 4059767"/>
                <a:gd name="connsiteY37" fmla="*/ 1485900 h 1676400"/>
                <a:gd name="connsiteX38" fmla="*/ 3450167 w 4059767"/>
                <a:gd name="connsiteY38" fmla="*/ 1441450 h 1676400"/>
                <a:gd name="connsiteX39" fmla="*/ 3361267 w 4059767"/>
                <a:gd name="connsiteY39" fmla="*/ 1435100 h 1676400"/>
                <a:gd name="connsiteX40" fmla="*/ 3297767 w 4059767"/>
                <a:gd name="connsiteY40" fmla="*/ 1384300 h 1676400"/>
                <a:gd name="connsiteX41" fmla="*/ 3189817 w 4059767"/>
                <a:gd name="connsiteY41" fmla="*/ 1320800 h 1676400"/>
                <a:gd name="connsiteX42" fmla="*/ 3088217 w 4059767"/>
                <a:gd name="connsiteY42" fmla="*/ 1314450 h 1676400"/>
                <a:gd name="connsiteX43" fmla="*/ 2872317 w 4059767"/>
                <a:gd name="connsiteY43" fmla="*/ 1314450 h 1676400"/>
                <a:gd name="connsiteX44" fmla="*/ 2713567 w 4059767"/>
                <a:gd name="connsiteY44" fmla="*/ 1314450 h 1676400"/>
                <a:gd name="connsiteX45" fmla="*/ 2484967 w 4059767"/>
                <a:gd name="connsiteY45" fmla="*/ 1301750 h 1676400"/>
                <a:gd name="connsiteX46" fmla="*/ 2453217 w 4059767"/>
                <a:gd name="connsiteY46" fmla="*/ 1295400 h 1676400"/>
                <a:gd name="connsiteX47" fmla="*/ 2288117 w 4059767"/>
                <a:gd name="connsiteY47" fmla="*/ 1225550 h 1676400"/>
                <a:gd name="connsiteX48" fmla="*/ 2180167 w 4059767"/>
                <a:gd name="connsiteY48" fmla="*/ 1155700 h 1676400"/>
                <a:gd name="connsiteX49" fmla="*/ 2110317 w 4059767"/>
                <a:gd name="connsiteY49" fmla="*/ 1117600 h 1676400"/>
                <a:gd name="connsiteX50" fmla="*/ 1970617 w 4059767"/>
                <a:gd name="connsiteY50" fmla="*/ 1098550 h 1676400"/>
                <a:gd name="connsiteX51" fmla="*/ 1849967 w 4059767"/>
                <a:gd name="connsiteY51" fmla="*/ 1104900 h 1676400"/>
                <a:gd name="connsiteX52" fmla="*/ 1684867 w 4059767"/>
                <a:gd name="connsiteY52" fmla="*/ 1155700 h 1676400"/>
                <a:gd name="connsiteX53" fmla="*/ 1583267 w 4059767"/>
                <a:gd name="connsiteY53" fmla="*/ 1162050 h 1676400"/>
                <a:gd name="connsiteX54" fmla="*/ 1494367 w 4059767"/>
                <a:gd name="connsiteY54" fmla="*/ 1162050 h 1676400"/>
                <a:gd name="connsiteX55" fmla="*/ 1392767 w 4059767"/>
                <a:gd name="connsiteY55" fmla="*/ 1168400 h 1676400"/>
                <a:gd name="connsiteX56" fmla="*/ 1329267 w 4059767"/>
                <a:gd name="connsiteY56" fmla="*/ 1225550 h 1676400"/>
                <a:gd name="connsiteX57" fmla="*/ 1329267 w 4059767"/>
                <a:gd name="connsiteY57" fmla="*/ 1320800 h 1676400"/>
                <a:gd name="connsiteX58" fmla="*/ 1386417 w 4059767"/>
                <a:gd name="connsiteY58" fmla="*/ 1416050 h 1676400"/>
                <a:gd name="connsiteX59" fmla="*/ 1418167 w 4059767"/>
                <a:gd name="connsiteY59" fmla="*/ 1441450 h 1676400"/>
                <a:gd name="connsiteX60" fmla="*/ 1532467 w 4059767"/>
                <a:gd name="connsiteY60" fmla="*/ 1416050 h 1676400"/>
                <a:gd name="connsiteX61" fmla="*/ 1526117 w 4059767"/>
                <a:gd name="connsiteY61" fmla="*/ 1492250 h 1676400"/>
                <a:gd name="connsiteX62" fmla="*/ 1456267 w 4059767"/>
                <a:gd name="connsiteY62" fmla="*/ 1543050 h 1676400"/>
                <a:gd name="connsiteX63" fmla="*/ 1373717 w 4059767"/>
                <a:gd name="connsiteY63" fmla="*/ 1549400 h 1676400"/>
                <a:gd name="connsiteX64" fmla="*/ 1316567 w 4059767"/>
                <a:gd name="connsiteY64" fmla="*/ 1511300 h 1676400"/>
                <a:gd name="connsiteX65" fmla="*/ 1240367 w 4059767"/>
                <a:gd name="connsiteY65" fmla="*/ 1485900 h 1676400"/>
                <a:gd name="connsiteX66" fmla="*/ 1202267 w 4059767"/>
                <a:gd name="connsiteY66" fmla="*/ 1485900 h 1676400"/>
                <a:gd name="connsiteX67" fmla="*/ 1195917 w 4059767"/>
                <a:gd name="connsiteY67" fmla="*/ 1504950 h 1676400"/>
                <a:gd name="connsiteX68" fmla="*/ 1214967 w 4059767"/>
                <a:gd name="connsiteY68" fmla="*/ 1555750 h 1676400"/>
                <a:gd name="connsiteX69" fmla="*/ 1227667 w 4059767"/>
                <a:gd name="connsiteY69" fmla="*/ 1631950 h 1676400"/>
                <a:gd name="connsiteX70" fmla="*/ 1189567 w 4059767"/>
                <a:gd name="connsiteY70" fmla="*/ 1676400 h 1676400"/>
                <a:gd name="connsiteX71" fmla="*/ 1145117 w 4059767"/>
                <a:gd name="connsiteY71" fmla="*/ 1663700 h 1676400"/>
                <a:gd name="connsiteX72" fmla="*/ 1100667 w 4059767"/>
                <a:gd name="connsiteY72" fmla="*/ 1581150 h 1676400"/>
                <a:gd name="connsiteX73" fmla="*/ 1081617 w 4059767"/>
                <a:gd name="connsiteY73" fmla="*/ 1466850 h 1676400"/>
                <a:gd name="connsiteX74" fmla="*/ 1081617 w 4059767"/>
                <a:gd name="connsiteY74" fmla="*/ 1358900 h 1676400"/>
                <a:gd name="connsiteX75" fmla="*/ 1049867 w 4059767"/>
                <a:gd name="connsiteY75" fmla="*/ 1301750 h 1676400"/>
                <a:gd name="connsiteX76" fmla="*/ 986367 w 4059767"/>
                <a:gd name="connsiteY76" fmla="*/ 1263650 h 1676400"/>
                <a:gd name="connsiteX77" fmla="*/ 878417 w 4059767"/>
                <a:gd name="connsiteY77" fmla="*/ 1263650 h 1676400"/>
                <a:gd name="connsiteX78" fmla="*/ 795867 w 4059767"/>
                <a:gd name="connsiteY78" fmla="*/ 1295400 h 1676400"/>
                <a:gd name="connsiteX79" fmla="*/ 732367 w 4059767"/>
                <a:gd name="connsiteY79" fmla="*/ 1327150 h 1676400"/>
                <a:gd name="connsiteX80" fmla="*/ 637117 w 4059767"/>
                <a:gd name="connsiteY80" fmla="*/ 1327150 h 1676400"/>
                <a:gd name="connsiteX81" fmla="*/ 560917 w 4059767"/>
                <a:gd name="connsiteY81" fmla="*/ 1282700 h 1676400"/>
                <a:gd name="connsiteX82" fmla="*/ 484717 w 4059767"/>
                <a:gd name="connsiteY82" fmla="*/ 1263650 h 1676400"/>
                <a:gd name="connsiteX83" fmla="*/ 389467 w 4059767"/>
                <a:gd name="connsiteY83" fmla="*/ 1174750 h 1676400"/>
                <a:gd name="connsiteX84" fmla="*/ 351367 w 4059767"/>
                <a:gd name="connsiteY84" fmla="*/ 1123950 h 1676400"/>
                <a:gd name="connsiteX85" fmla="*/ 218017 w 4059767"/>
                <a:gd name="connsiteY85" fmla="*/ 1016000 h 1676400"/>
                <a:gd name="connsiteX86" fmla="*/ 122767 w 4059767"/>
                <a:gd name="connsiteY86" fmla="*/ 908050 h 1676400"/>
                <a:gd name="connsiteX87" fmla="*/ 97367 w 4059767"/>
                <a:gd name="connsiteY87" fmla="*/ 755650 h 1676400"/>
                <a:gd name="connsiteX88" fmla="*/ 0 w 4059767"/>
                <a:gd name="connsiteY88" fmla="*/ 839788 h 1676400"/>
                <a:gd name="connsiteX89" fmla="*/ 48684 w 4059767"/>
                <a:gd name="connsiteY89" fmla="*/ 698500 h 1676400"/>
                <a:gd name="connsiteX90" fmla="*/ 69320 w 4059767"/>
                <a:gd name="connsiteY90" fmla="*/ 633941 h 1676400"/>
                <a:gd name="connsiteX91" fmla="*/ 78317 w 4059767"/>
                <a:gd name="connsiteY91" fmla="*/ 447146 h 1676400"/>
                <a:gd name="connsiteX92" fmla="*/ 592667 w 4059767"/>
                <a:gd name="connsiteY92" fmla="*/ 0 h 1676400"/>
                <a:gd name="connsiteX93" fmla="*/ 802217 w 4059767"/>
                <a:gd name="connsiteY93" fmla="*/ 31750 h 1676400"/>
                <a:gd name="connsiteX0" fmla="*/ 802217 w 4059767"/>
                <a:gd name="connsiteY0" fmla="*/ 31750 h 1676400"/>
                <a:gd name="connsiteX1" fmla="*/ 814917 w 4059767"/>
                <a:gd name="connsiteY1" fmla="*/ 196850 h 1676400"/>
                <a:gd name="connsiteX2" fmla="*/ 884767 w 4059767"/>
                <a:gd name="connsiteY2" fmla="*/ 342900 h 1676400"/>
                <a:gd name="connsiteX3" fmla="*/ 999067 w 4059767"/>
                <a:gd name="connsiteY3" fmla="*/ 374650 h 1676400"/>
                <a:gd name="connsiteX4" fmla="*/ 1094317 w 4059767"/>
                <a:gd name="connsiteY4" fmla="*/ 406400 h 1676400"/>
                <a:gd name="connsiteX5" fmla="*/ 1157817 w 4059767"/>
                <a:gd name="connsiteY5" fmla="*/ 508000 h 1676400"/>
                <a:gd name="connsiteX6" fmla="*/ 1145117 w 4059767"/>
                <a:gd name="connsiteY6" fmla="*/ 628650 h 1676400"/>
                <a:gd name="connsiteX7" fmla="*/ 1189567 w 4059767"/>
                <a:gd name="connsiteY7" fmla="*/ 781050 h 1676400"/>
                <a:gd name="connsiteX8" fmla="*/ 1240367 w 4059767"/>
                <a:gd name="connsiteY8" fmla="*/ 831850 h 1676400"/>
                <a:gd name="connsiteX9" fmla="*/ 1310217 w 4059767"/>
                <a:gd name="connsiteY9" fmla="*/ 793750 h 1676400"/>
                <a:gd name="connsiteX10" fmla="*/ 1380067 w 4059767"/>
                <a:gd name="connsiteY10" fmla="*/ 825500 h 1676400"/>
                <a:gd name="connsiteX11" fmla="*/ 1430867 w 4059767"/>
                <a:gd name="connsiteY11" fmla="*/ 977900 h 1676400"/>
                <a:gd name="connsiteX12" fmla="*/ 1532467 w 4059767"/>
                <a:gd name="connsiteY12" fmla="*/ 1016000 h 1676400"/>
                <a:gd name="connsiteX13" fmla="*/ 1665817 w 4059767"/>
                <a:gd name="connsiteY13" fmla="*/ 1028700 h 1676400"/>
                <a:gd name="connsiteX14" fmla="*/ 1856317 w 4059767"/>
                <a:gd name="connsiteY14" fmla="*/ 996950 h 1676400"/>
                <a:gd name="connsiteX15" fmla="*/ 2053167 w 4059767"/>
                <a:gd name="connsiteY15" fmla="*/ 946150 h 1676400"/>
                <a:gd name="connsiteX16" fmla="*/ 2167467 w 4059767"/>
                <a:gd name="connsiteY16" fmla="*/ 977900 h 1676400"/>
                <a:gd name="connsiteX17" fmla="*/ 2300817 w 4059767"/>
                <a:gd name="connsiteY17" fmla="*/ 1079500 h 1676400"/>
                <a:gd name="connsiteX18" fmla="*/ 2478617 w 4059767"/>
                <a:gd name="connsiteY18" fmla="*/ 1168400 h 1676400"/>
                <a:gd name="connsiteX19" fmla="*/ 2681817 w 4059767"/>
                <a:gd name="connsiteY19" fmla="*/ 1181100 h 1676400"/>
                <a:gd name="connsiteX20" fmla="*/ 2865967 w 4059767"/>
                <a:gd name="connsiteY20" fmla="*/ 1187450 h 1676400"/>
                <a:gd name="connsiteX21" fmla="*/ 3094567 w 4059767"/>
                <a:gd name="connsiteY21" fmla="*/ 1174750 h 1676400"/>
                <a:gd name="connsiteX22" fmla="*/ 3202517 w 4059767"/>
                <a:gd name="connsiteY22" fmla="*/ 1123950 h 1676400"/>
                <a:gd name="connsiteX23" fmla="*/ 3272367 w 4059767"/>
                <a:gd name="connsiteY23" fmla="*/ 1104900 h 1676400"/>
                <a:gd name="connsiteX24" fmla="*/ 3335867 w 4059767"/>
                <a:gd name="connsiteY24" fmla="*/ 1123950 h 1676400"/>
                <a:gd name="connsiteX25" fmla="*/ 3405717 w 4059767"/>
                <a:gd name="connsiteY25" fmla="*/ 1219200 h 1676400"/>
                <a:gd name="connsiteX26" fmla="*/ 3500967 w 4059767"/>
                <a:gd name="connsiteY26" fmla="*/ 1282700 h 1676400"/>
                <a:gd name="connsiteX27" fmla="*/ 3615267 w 4059767"/>
                <a:gd name="connsiteY27" fmla="*/ 1352550 h 1676400"/>
                <a:gd name="connsiteX28" fmla="*/ 3780367 w 4059767"/>
                <a:gd name="connsiteY28" fmla="*/ 1397000 h 1676400"/>
                <a:gd name="connsiteX29" fmla="*/ 3888317 w 4059767"/>
                <a:gd name="connsiteY29" fmla="*/ 1403350 h 1676400"/>
                <a:gd name="connsiteX30" fmla="*/ 3977217 w 4059767"/>
                <a:gd name="connsiteY30" fmla="*/ 1352550 h 1676400"/>
                <a:gd name="connsiteX31" fmla="*/ 4053417 w 4059767"/>
                <a:gd name="connsiteY31" fmla="*/ 1352550 h 1676400"/>
                <a:gd name="connsiteX32" fmla="*/ 4059767 w 4059767"/>
                <a:gd name="connsiteY32" fmla="*/ 1403350 h 1676400"/>
                <a:gd name="connsiteX33" fmla="*/ 3958167 w 4059767"/>
                <a:gd name="connsiteY33" fmla="*/ 1517650 h 1676400"/>
                <a:gd name="connsiteX34" fmla="*/ 3862917 w 4059767"/>
                <a:gd name="connsiteY34" fmla="*/ 1574800 h 1676400"/>
                <a:gd name="connsiteX35" fmla="*/ 3805767 w 4059767"/>
                <a:gd name="connsiteY35" fmla="*/ 1574800 h 1676400"/>
                <a:gd name="connsiteX36" fmla="*/ 3685117 w 4059767"/>
                <a:gd name="connsiteY36" fmla="*/ 1536700 h 1676400"/>
                <a:gd name="connsiteX37" fmla="*/ 3558117 w 4059767"/>
                <a:gd name="connsiteY37" fmla="*/ 1485900 h 1676400"/>
                <a:gd name="connsiteX38" fmla="*/ 3450167 w 4059767"/>
                <a:gd name="connsiteY38" fmla="*/ 1441450 h 1676400"/>
                <a:gd name="connsiteX39" fmla="*/ 3361267 w 4059767"/>
                <a:gd name="connsiteY39" fmla="*/ 1435100 h 1676400"/>
                <a:gd name="connsiteX40" fmla="*/ 3297767 w 4059767"/>
                <a:gd name="connsiteY40" fmla="*/ 1384300 h 1676400"/>
                <a:gd name="connsiteX41" fmla="*/ 3189817 w 4059767"/>
                <a:gd name="connsiteY41" fmla="*/ 1320800 h 1676400"/>
                <a:gd name="connsiteX42" fmla="*/ 3088217 w 4059767"/>
                <a:gd name="connsiteY42" fmla="*/ 1314450 h 1676400"/>
                <a:gd name="connsiteX43" fmla="*/ 2872317 w 4059767"/>
                <a:gd name="connsiteY43" fmla="*/ 1314450 h 1676400"/>
                <a:gd name="connsiteX44" fmla="*/ 2713567 w 4059767"/>
                <a:gd name="connsiteY44" fmla="*/ 1314450 h 1676400"/>
                <a:gd name="connsiteX45" fmla="*/ 2484967 w 4059767"/>
                <a:gd name="connsiteY45" fmla="*/ 1301750 h 1676400"/>
                <a:gd name="connsiteX46" fmla="*/ 2453217 w 4059767"/>
                <a:gd name="connsiteY46" fmla="*/ 1295400 h 1676400"/>
                <a:gd name="connsiteX47" fmla="*/ 2288117 w 4059767"/>
                <a:gd name="connsiteY47" fmla="*/ 1225550 h 1676400"/>
                <a:gd name="connsiteX48" fmla="*/ 2180167 w 4059767"/>
                <a:gd name="connsiteY48" fmla="*/ 1155700 h 1676400"/>
                <a:gd name="connsiteX49" fmla="*/ 2110317 w 4059767"/>
                <a:gd name="connsiteY49" fmla="*/ 1117600 h 1676400"/>
                <a:gd name="connsiteX50" fmla="*/ 1970617 w 4059767"/>
                <a:gd name="connsiteY50" fmla="*/ 1098550 h 1676400"/>
                <a:gd name="connsiteX51" fmla="*/ 1849967 w 4059767"/>
                <a:gd name="connsiteY51" fmla="*/ 1104900 h 1676400"/>
                <a:gd name="connsiteX52" fmla="*/ 1684867 w 4059767"/>
                <a:gd name="connsiteY52" fmla="*/ 1155700 h 1676400"/>
                <a:gd name="connsiteX53" fmla="*/ 1583267 w 4059767"/>
                <a:gd name="connsiteY53" fmla="*/ 1162050 h 1676400"/>
                <a:gd name="connsiteX54" fmla="*/ 1494367 w 4059767"/>
                <a:gd name="connsiteY54" fmla="*/ 1162050 h 1676400"/>
                <a:gd name="connsiteX55" fmla="*/ 1392767 w 4059767"/>
                <a:gd name="connsiteY55" fmla="*/ 1168400 h 1676400"/>
                <a:gd name="connsiteX56" fmla="*/ 1329267 w 4059767"/>
                <a:gd name="connsiteY56" fmla="*/ 1225550 h 1676400"/>
                <a:gd name="connsiteX57" fmla="*/ 1329267 w 4059767"/>
                <a:gd name="connsiteY57" fmla="*/ 1320800 h 1676400"/>
                <a:gd name="connsiteX58" fmla="*/ 1386417 w 4059767"/>
                <a:gd name="connsiteY58" fmla="*/ 1416050 h 1676400"/>
                <a:gd name="connsiteX59" fmla="*/ 1418167 w 4059767"/>
                <a:gd name="connsiteY59" fmla="*/ 1441450 h 1676400"/>
                <a:gd name="connsiteX60" fmla="*/ 1532467 w 4059767"/>
                <a:gd name="connsiteY60" fmla="*/ 1416050 h 1676400"/>
                <a:gd name="connsiteX61" fmla="*/ 1526117 w 4059767"/>
                <a:gd name="connsiteY61" fmla="*/ 1492250 h 1676400"/>
                <a:gd name="connsiteX62" fmla="*/ 1456267 w 4059767"/>
                <a:gd name="connsiteY62" fmla="*/ 1543050 h 1676400"/>
                <a:gd name="connsiteX63" fmla="*/ 1373717 w 4059767"/>
                <a:gd name="connsiteY63" fmla="*/ 1549400 h 1676400"/>
                <a:gd name="connsiteX64" fmla="*/ 1316567 w 4059767"/>
                <a:gd name="connsiteY64" fmla="*/ 1511300 h 1676400"/>
                <a:gd name="connsiteX65" fmla="*/ 1240367 w 4059767"/>
                <a:gd name="connsiteY65" fmla="*/ 1485900 h 1676400"/>
                <a:gd name="connsiteX66" fmla="*/ 1202267 w 4059767"/>
                <a:gd name="connsiteY66" fmla="*/ 1485900 h 1676400"/>
                <a:gd name="connsiteX67" fmla="*/ 1195917 w 4059767"/>
                <a:gd name="connsiteY67" fmla="*/ 1504950 h 1676400"/>
                <a:gd name="connsiteX68" fmla="*/ 1214967 w 4059767"/>
                <a:gd name="connsiteY68" fmla="*/ 1555750 h 1676400"/>
                <a:gd name="connsiteX69" fmla="*/ 1227667 w 4059767"/>
                <a:gd name="connsiteY69" fmla="*/ 1631950 h 1676400"/>
                <a:gd name="connsiteX70" fmla="*/ 1189567 w 4059767"/>
                <a:gd name="connsiteY70" fmla="*/ 1676400 h 1676400"/>
                <a:gd name="connsiteX71" fmla="*/ 1145117 w 4059767"/>
                <a:gd name="connsiteY71" fmla="*/ 1663700 h 1676400"/>
                <a:gd name="connsiteX72" fmla="*/ 1100667 w 4059767"/>
                <a:gd name="connsiteY72" fmla="*/ 1581150 h 1676400"/>
                <a:gd name="connsiteX73" fmla="*/ 1081617 w 4059767"/>
                <a:gd name="connsiteY73" fmla="*/ 1466850 h 1676400"/>
                <a:gd name="connsiteX74" fmla="*/ 1081617 w 4059767"/>
                <a:gd name="connsiteY74" fmla="*/ 1358900 h 1676400"/>
                <a:gd name="connsiteX75" fmla="*/ 1049867 w 4059767"/>
                <a:gd name="connsiteY75" fmla="*/ 1301750 h 1676400"/>
                <a:gd name="connsiteX76" fmla="*/ 986367 w 4059767"/>
                <a:gd name="connsiteY76" fmla="*/ 1263650 h 1676400"/>
                <a:gd name="connsiteX77" fmla="*/ 878417 w 4059767"/>
                <a:gd name="connsiteY77" fmla="*/ 1263650 h 1676400"/>
                <a:gd name="connsiteX78" fmla="*/ 795867 w 4059767"/>
                <a:gd name="connsiteY78" fmla="*/ 1295400 h 1676400"/>
                <a:gd name="connsiteX79" fmla="*/ 732367 w 4059767"/>
                <a:gd name="connsiteY79" fmla="*/ 1327150 h 1676400"/>
                <a:gd name="connsiteX80" fmla="*/ 637117 w 4059767"/>
                <a:gd name="connsiteY80" fmla="*/ 1327150 h 1676400"/>
                <a:gd name="connsiteX81" fmla="*/ 560917 w 4059767"/>
                <a:gd name="connsiteY81" fmla="*/ 1282700 h 1676400"/>
                <a:gd name="connsiteX82" fmla="*/ 484717 w 4059767"/>
                <a:gd name="connsiteY82" fmla="*/ 1263650 h 1676400"/>
                <a:gd name="connsiteX83" fmla="*/ 389467 w 4059767"/>
                <a:gd name="connsiteY83" fmla="*/ 1174750 h 1676400"/>
                <a:gd name="connsiteX84" fmla="*/ 351367 w 4059767"/>
                <a:gd name="connsiteY84" fmla="*/ 1123950 h 1676400"/>
                <a:gd name="connsiteX85" fmla="*/ 218017 w 4059767"/>
                <a:gd name="connsiteY85" fmla="*/ 1016000 h 1676400"/>
                <a:gd name="connsiteX86" fmla="*/ 122767 w 4059767"/>
                <a:gd name="connsiteY86" fmla="*/ 908050 h 1676400"/>
                <a:gd name="connsiteX87" fmla="*/ 97367 w 4059767"/>
                <a:gd name="connsiteY87" fmla="*/ 755650 h 1676400"/>
                <a:gd name="connsiteX88" fmla="*/ 0 w 4059767"/>
                <a:gd name="connsiteY88" fmla="*/ 839788 h 1676400"/>
                <a:gd name="connsiteX89" fmla="*/ 48684 w 4059767"/>
                <a:gd name="connsiteY89" fmla="*/ 698500 h 1676400"/>
                <a:gd name="connsiteX90" fmla="*/ 69320 w 4059767"/>
                <a:gd name="connsiteY90" fmla="*/ 633941 h 1676400"/>
                <a:gd name="connsiteX91" fmla="*/ 94192 w 4059767"/>
                <a:gd name="connsiteY91" fmla="*/ 582082 h 1676400"/>
                <a:gd name="connsiteX92" fmla="*/ 592667 w 4059767"/>
                <a:gd name="connsiteY92" fmla="*/ 0 h 1676400"/>
                <a:gd name="connsiteX93" fmla="*/ 802217 w 4059767"/>
                <a:gd name="connsiteY93" fmla="*/ 31750 h 1676400"/>
                <a:gd name="connsiteX0" fmla="*/ 802217 w 4059767"/>
                <a:gd name="connsiteY0" fmla="*/ 31750 h 1676400"/>
                <a:gd name="connsiteX1" fmla="*/ 814917 w 4059767"/>
                <a:gd name="connsiteY1" fmla="*/ 196850 h 1676400"/>
                <a:gd name="connsiteX2" fmla="*/ 884767 w 4059767"/>
                <a:gd name="connsiteY2" fmla="*/ 342900 h 1676400"/>
                <a:gd name="connsiteX3" fmla="*/ 999067 w 4059767"/>
                <a:gd name="connsiteY3" fmla="*/ 374650 h 1676400"/>
                <a:gd name="connsiteX4" fmla="*/ 1094317 w 4059767"/>
                <a:gd name="connsiteY4" fmla="*/ 406400 h 1676400"/>
                <a:gd name="connsiteX5" fmla="*/ 1157817 w 4059767"/>
                <a:gd name="connsiteY5" fmla="*/ 508000 h 1676400"/>
                <a:gd name="connsiteX6" fmla="*/ 1145117 w 4059767"/>
                <a:gd name="connsiteY6" fmla="*/ 628650 h 1676400"/>
                <a:gd name="connsiteX7" fmla="*/ 1189567 w 4059767"/>
                <a:gd name="connsiteY7" fmla="*/ 781050 h 1676400"/>
                <a:gd name="connsiteX8" fmla="*/ 1240367 w 4059767"/>
                <a:gd name="connsiteY8" fmla="*/ 831850 h 1676400"/>
                <a:gd name="connsiteX9" fmla="*/ 1310217 w 4059767"/>
                <a:gd name="connsiteY9" fmla="*/ 793750 h 1676400"/>
                <a:gd name="connsiteX10" fmla="*/ 1380067 w 4059767"/>
                <a:gd name="connsiteY10" fmla="*/ 825500 h 1676400"/>
                <a:gd name="connsiteX11" fmla="*/ 1430867 w 4059767"/>
                <a:gd name="connsiteY11" fmla="*/ 977900 h 1676400"/>
                <a:gd name="connsiteX12" fmla="*/ 1532467 w 4059767"/>
                <a:gd name="connsiteY12" fmla="*/ 1016000 h 1676400"/>
                <a:gd name="connsiteX13" fmla="*/ 1665817 w 4059767"/>
                <a:gd name="connsiteY13" fmla="*/ 1028700 h 1676400"/>
                <a:gd name="connsiteX14" fmla="*/ 1856317 w 4059767"/>
                <a:gd name="connsiteY14" fmla="*/ 996950 h 1676400"/>
                <a:gd name="connsiteX15" fmla="*/ 2053167 w 4059767"/>
                <a:gd name="connsiteY15" fmla="*/ 946150 h 1676400"/>
                <a:gd name="connsiteX16" fmla="*/ 2167467 w 4059767"/>
                <a:gd name="connsiteY16" fmla="*/ 977900 h 1676400"/>
                <a:gd name="connsiteX17" fmla="*/ 2300817 w 4059767"/>
                <a:gd name="connsiteY17" fmla="*/ 1079500 h 1676400"/>
                <a:gd name="connsiteX18" fmla="*/ 2478617 w 4059767"/>
                <a:gd name="connsiteY18" fmla="*/ 1168400 h 1676400"/>
                <a:gd name="connsiteX19" fmla="*/ 2681817 w 4059767"/>
                <a:gd name="connsiteY19" fmla="*/ 1181100 h 1676400"/>
                <a:gd name="connsiteX20" fmla="*/ 2865967 w 4059767"/>
                <a:gd name="connsiteY20" fmla="*/ 1187450 h 1676400"/>
                <a:gd name="connsiteX21" fmla="*/ 3094567 w 4059767"/>
                <a:gd name="connsiteY21" fmla="*/ 1174750 h 1676400"/>
                <a:gd name="connsiteX22" fmla="*/ 3202517 w 4059767"/>
                <a:gd name="connsiteY22" fmla="*/ 1123950 h 1676400"/>
                <a:gd name="connsiteX23" fmla="*/ 3272367 w 4059767"/>
                <a:gd name="connsiteY23" fmla="*/ 1104900 h 1676400"/>
                <a:gd name="connsiteX24" fmla="*/ 3335867 w 4059767"/>
                <a:gd name="connsiteY24" fmla="*/ 1123950 h 1676400"/>
                <a:gd name="connsiteX25" fmla="*/ 3405717 w 4059767"/>
                <a:gd name="connsiteY25" fmla="*/ 1219200 h 1676400"/>
                <a:gd name="connsiteX26" fmla="*/ 3500967 w 4059767"/>
                <a:gd name="connsiteY26" fmla="*/ 1282700 h 1676400"/>
                <a:gd name="connsiteX27" fmla="*/ 3615267 w 4059767"/>
                <a:gd name="connsiteY27" fmla="*/ 1352550 h 1676400"/>
                <a:gd name="connsiteX28" fmla="*/ 3780367 w 4059767"/>
                <a:gd name="connsiteY28" fmla="*/ 1397000 h 1676400"/>
                <a:gd name="connsiteX29" fmla="*/ 3888317 w 4059767"/>
                <a:gd name="connsiteY29" fmla="*/ 1403350 h 1676400"/>
                <a:gd name="connsiteX30" fmla="*/ 3977217 w 4059767"/>
                <a:gd name="connsiteY30" fmla="*/ 1352550 h 1676400"/>
                <a:gd name="connsiteX31" fmla="*/ 4053417 w 4059767"/>
                <a:gd name="connsiteY31" fmla="*/ 1352550 h 1676400"/>
                <a:gd name="connsiteX32" fmla="*/ 4059767 w 4059767"/>
                <a:gd name="connsiteY32" fmla="*/ 1403350 h 1676400"/>
                <a:gd name="connsiteX33" fmla="*/ 3958167 w 4059767"/>
                <a:gd name="connsiteY33" fmla="*/ 1517650 h 1676400"/>
                <a:gd name="connsiteX34" fmla="*/ 3862917 w 4059767"/>
                <a:gd name="connsiteY34" fmla="*/ 1574800 h 1676400"/>
                <a:gd name="connsiteX35" fmla="*/ 3805767 w 4059767"/>
                <a:gd name="connsiteY35" fmla="*/ 1574800 h 1676400"/>
                <a:gd name="connsiteX36" fmla="*/ 3685117 w 4059767"/>
                <a:gd name="connsiteY36" fmla="*/ 1536700 h 1676400"/>
                <a:gd name="connsiteX37" fmla="*/ 3558117 w 4059767"/>
                <a:gd name="connsiteY37" fmla="*/ 1485900 h 1676400"/>
                <a:gd name="connsiteX38" fmla="*/ 3450167 w 4059767"/>
                <a:gd name="connsiteY38" fmla="*/ 1441450 h 1676400"/>
                <a:gd name="connsiteX39" fmla="*/ 3361267 w 4059767"/>
                <a:gd name="connsiteY39" fmla="*/ 1435100 h 1676400"/>
                <a:gd name="connsiteX40" fmla="*/ 3297767 w 4059767"/>
                <a:gd name="connsiteY40" fmla="*/ 1384300 h 1676400"/>
                <a:gd name="connsiteX41" fmla="*/ 3189817 w 4059767"/>
                <a:gd name="connsiteY41" fmla="*/ 1320800 h 1676400"/>
                <a:gd name="connsiteX42" fmla="*/ 3088217 w 4059767"/>
                <a:gd name="connsiteY42" fmla="*/ 1314450 h 1676400"/>
                <a:gd name="connsiteX43" fmla="*/ 2872317 w 4059767"/>
                <a:gd name="connsiteY43" fmla="*/ 1314450 h 1676400"/>
                <a:gd name="connsiteX44" fmla="*/ 2713567 w 4059767"/>
                <a:gd name="connsiteY44" fmla="*/ 1314450 h 1676400"/>
                <a:gd name="connsiteX45" fmla="*/ 2484967 w 4059767"/>
                <a:gd name="connsiteY45" fmla="*/ 1301750 h 1676400"/>
                <a:gd name="connsiteX46" fmla="*/ 2453217 w 4059767"/>
                <a:gd name="connsiteY46" fmla="*/ 1295400 h 1676400"/>
                <a:gd name="connsiteX47" fmla="*/ 2288117 w 4059767"/>
                <a:gd name="connsiteY47" fmla="*/ 1225550 h 1676400"/>
                <a:gd name="connsiteX48" fmla="*/ 2180167 w 4059767"/>
                <a:gd name="connsiteY48" fmla="*/ 1155700 h 1676400"/>
                <a:gd name="connsiteX49" fmla="*/ 2110317 w 4059767"/>
                <a:gd name="connsiteY49" fmla="*/ 1117600 h 1676400"/>
                <a:gd name="connsiteX50" fmla="*/ 1970617 w 4059767"/>
                <a:gd name="connsiteY50" fmla="*/ 1098550 h 1676400"/>
                <a:gd name="connsiteX51" fmla="*/ 1849967 w 4059767"/>
                <a:gd name="connsiteY51" fmla="*/ 1104900 h 1676400"/>
                <a:gd name="connsiteX52" fmla="*/ 1684867 w 4059767"/>
                <a:gd name="connsiteY52" fmla="*/ 1155700 h 1676400"/>
                <a:gd name="connsiteX53" fmla="*/ 1583267 w 4059767"/>
                <a:gd name="connsiteY53" fmla="*/ 1162050 h 1676400"/>
                <a:gd name="connsiteX54" fmla="*/ 1494367 w 4059767"/>
                <a:gd name="connsiteY54" fmla="*/ 1162050 h 1676400"/>
                <a:gd name="connsiteX55" fmla="*/ 1392767 w 4059767"/>
                <a:gd name="connsiteY55" fmla="*/ 1168400 h 1676400"/>
                <a:gd name="connsiteX56" fmla="*/ 1329267 w 4059767"/>
                <a:gd name="connsiteY56" fmla="*/ 1225550 h 1676400"/>
                <a:gd name="connsiteX57" fmla="*/ 1329267 w 4059767"/>
                <a:gd name="connsiteY57" fmla="*/ 1320800 h 1676400"/>
                <a:gd name="connsiteX58" fmla="*/ 1386417 w 4059767"/>
                <a:gd name="connsiteY58" fmla="*/ 1416050 h 1676400"/>
                <a:gd name="connsiteX59" fmla="*/ 1418167 w 4059767"/>
                <a:gd name="connsiteY59" fmla="*/ 1441450 h 1676400"/>
                <a:gd name="connsiteX60" fmla="*/ 1532467 w 4059767"/>
                <a:gd name="connsiteY60" fmla="*/ 1416050 h 1676400"/>
                <a:gd name="connsiteX61" fmla="*/ 1526117 w 4059767"/>
                <a:gd name="connsiteY61" fmla="*/ 1492250 h 1676400"/>
                <a:gd name="connsiteX62" fmla="*/ 1456267 w 4059767"/>
                <a:gd name="connsiteY62" fmla="*/ 1543050 h 1676400"/>
                <a:gd name="connsiteX63" fmla="*/ 1373717 w 4059767"/>
                <a:gd name="connsiteY63" fmla="*/ 1549400 h 1676400"/>
                <a:gd name="connsiteX64" fmla="*/ 1316567 w 4059767"/>
                <a:gd name="connsiteY64" fmla="*/ 1511300 h 1676400"/>
                <a:gd name="connsiteX65" fmla="*/ 1240367 w 4059767"/>
                <a:gd name="connsiteY65" fmla="*/ 1485900 h 1676400"/>
                <a:gd name="connsiteX66" fmla="*/ 1202267 w 4059767"/>
                <a:gd name="connsiteY66" fmla="*/ 1485900 h 1676400"/>
                <a:gd name="connsiteX67" fmla="*/ 1195917 w 4059767"/>
                <a:gd name="connsiteY67" fmla="*/ 1504950 h 1676400"/>
                <a:gd name="connsiteX68" fmla="*/ 1214967 w 4059767"/>
                <a:gd name="connsiteY68" fmla="*/ 1555750 h 1676400"/>
                <a:gd name="connsiteX69" fmla="*/ 1227667 w 4059767"/>
                <a:gd name="connsiteY69" fmla="*/ 1631950 h 1676400"/>
                <a:gd name="connsiteX70" fmla="*/ 1189567 w 4059767"/>
                <a:gd name="connsiteY70" fmla="*/ 1676400 h 1676400"/>
                <a:gd name="connsiteX71" fmla="*/ 1145117 w 4059767"/>
                <a:gd name="connsiteY71" fmla="*/ 1663700 h 1676400"/>
                <a:gd name="connsiteX72" fmla="*/ 1100667 w 4059767"/>
                <a:gd name="connsiteY72" fmla="*/ 1581150 h 1676400"/>
                <a:gd name="connsiteX73" fmla="*/ 1081617 w 4059767"/>
                <a:gd name="connsiteY73" fmla="*/ 1466850 h 1676400"/>
                <a:gd name="connsiteX74" fmla="*/ 1081617 w 4059767"/>
                <a:gd name="connsiteY74" fmla="*/ 1358900 h 1676400"/>
                <a:gd name="connsiteX75" fmla="*/ 1049867 w 4059767"/>
                <a:gd name="connsiteY75" fmla="*/ 1301750 h 1676400"/>
                <a:gd name="connsiteX76" fmla="*/ 986367 w 4059767"/>
                <a:gd name="connsiteY76" fmla="*/ 1263650 h 1676400"/>
                <a:gd name="connsiteX77" fmla="*/ 878417 w 4059767"/>
                <a:gd name="connsiteY77" fmla="*/ 1263650 h 1676400"/>
                <a:gd name="connsiteX78" fmla="*/ 795867 w 4059767"/>
                <a:gd name="connsiteY78" fmla="*/ 1295400 h 1676400"/>
                <a:gd name="connsiteX79" fmla="*/ 732367 w 4059767"/>
                <a:gd name="connsiteY79" fmla="*/ 1327150 h 1676400"/>
                <a:gd name="connsiteX80" fmla="*/ 637117 w 4059767"/>
                <a:gd name="connsiteY80" fmla="*/ 1327150 h 1676400"/>
                <a:gd name="connsiteX81" fmla="*/ 560917 w 4059767"/>
                <a:gd name="connsiteY81" fmla="*/ 1282700 h 1676400"/>
                <a:gd name="connsiteX82" fmla="*/ 484717 w 4059767"/>
                <a:gd name="connsiteY82" fmla="*/ 1263650 h 1676400"/>
                <a:gd name="connsiteX83" fmla="*/ 389467 w 4059767"/>
                <a:gd name="connsiteY83" fmla="*/ 1174750 h 1676400"/>
                <a:gd name="connsiteX84" fmla="*/ 351367 w 4059767"/>
                <a:gd name="connsiteY84" fmla="*/ 1123950 h 1676400"/>
                <a:gd name="connsiteX85" fmla="*/ 218017 w 4059767"/>
                <a:gd name="connsiteY85" fmla="*/ 1016000 h 1676400"/>
                <a:gd name="connsiteX86" fmla="*/ 122767 w 4059767"/>
                <a:gd name="connsiteY86" fmla="*/ 908050 h 1676400"/>
                <a:gd name="connsiteX87" fmla="*/ 97367 w 4059767"/>
                <a:gd name="connsiteY87" fmla="*/ 755650 h 1676400"/>
                <a:gd name="connsiteX88" fmla="*/ 0 w 4059767"/>
                <a:gd name="connsiteY88" fmla="*/ 839788 h 1676400"/>
                <a:gd name="connsiteX89" fmla="*/ 48684 w 4059767"/>
                <a:gd name="connsiteY89" fmla="*/ 698500 h 1676400"/>
                <a:gd name="connsiteX90" fmla="*/ 69320 w 4059767"/>
                <a:gd name="connsiteY90" fmla="*/ 633941 h 1676400"/>
                <a:gd name="connsiteX91" fmla="*/ 94192 w 4059767"/>
                <a:gd name="connsiteY91" fmla="*/ 582082 h 1676400"/>
                <a:gd name="connsiteX92" fmla="*/ 592667 w 4059767"/>
                <a:gd name="connsiteY92" fmla="*/ 0 h 1676400"/>
                <a:gd name="connsiteX93" fmla="*/ 802217 w 4059767"/>
                <a:gd name="connsiteY93" fmla="*/ 31750 h 1676400"/>
                <a:gd name="connsiteX0" fmla="*/ 802217 w 4059767"/>
                <a:gd name="connsiteY0" fmla="*/ 31750 h 1676400"/>
                <a:gd name="connsiteX1" fmla="*/ 814917 w 4059767"/>
                <a:gd name="connsiteY1" fmla="*/ 196850 h 1676400"/>
                <a:gd name="connsiteX2" fmla="*/ 884767 w 4059767"/>
                <a:gd name="connsiteY2" fmla="*/ 342900 h 1676400"/>
                <a:gd name="connsiteX3" fmla="*/ 999067 w 4059767"/>
                <a:gd name="connsiteY3" fmla="*/ 374650 h 1676400"/>
                <a:gd name="connsiteX4" fmla="*/ 1094317 w 4059767"/>
                <a:gd name="connsiteY4" fmla="*/ 406400 h 1676400"/>
                <a:gd name="connsiteX5" fmla="*/ 1157817 w 4059767"/>
                <a:gd name="connsiteY5" fmla="*/ 508000 h 1676400"/>
                <a:gd name="connsiteX6" fmla="*/ 1145117 w 4059767"/>
                <a:gd name="connsiteY6" fmla="*/ 628650 h 1676400"/>
                <a:gd name="connsiteX7" fmla="*/ 1189567 w 4059767"/>
                <a:gd name="connsiteY7" fmla="*/ 781050 h 1676400"/>
                <a:gd name="connsiteX8" fmla="*/ 1240367 w 4059767"/>
                <a:gd name="connsiteY8" fmla="*/ 831850 h 1676400"/>
                <a:gd name="connsiteX9" fmla="*/ 1310217 w 4059767"/>
                <a:gd name="connsiteY9" fmla="*/ 793750 h 1676400"/>
                <a:gd name="connsiteX10" fmla="*/ 1380067 w 4059767"/>
                <a:gd name="connsiteY10" fmla="*/ 825500 h 1676400"/>
                <a:gd name="connsiteX11" fmla="*/ 1430867 w 4059767"/>
                <a:gd name="connsiteY11" fmla="*/ 977900 h 1676400"/>
                <a:gd name="connsiteX12" fmla="*/ 1532467 w 4059767"/>
                <a:gd name="connsiteY12" fmla="*/ 1016000 h 1676400"/>
                <a:gd name="connsiteX13" fmla="*/ 1665817 w 4059767"/>
                <a:gd name="connsiteY13" fmla="*/ 1028700 h 1676400"/>
                <a:gd name="connsiteX14" fmla="*/ 1856317 w 4059767"/>
                <a:gd name="connsiteY14" fmla="*/ 996950 h 1676400"/>
                <a:gd name="connsiteX15" fmla="*/ 2053167 w 4059767"/>
                <a:gd name="connsiteY15" fmla="*/ 946150 h 1676400"/>
                <a:gd name="connsiteX16" fmla="*/ 2167467 w 4059767"/>
                <a:gd name="connsiteY16" fmla="*/ 977900 h 1676400"/>
                <a:gd name="connsiteX17" fmla="*/ 2300817 w 4059767"/>
                <a:gd name="connsiteY17" fmla="*/ 1079500 h 1676400"/>
                <a:gd name="connsiteX18" fmla="*/ 2478617 w 4059767"/>
                <a:gd name="connsiteY18" fmla="*/ 1168400 h 1676400"/>
                <a:gd name="connsiteX19" fmla="*/ 2681817 w 4059767"/>
                <a:gd name="connsiteY19" fmla="*/ 1181100 h 1676400"/>
                <a:gd name="connsiteX20" fmla="*/ 2865967 w 4059767"/>
                <a:gd name="connsiteY20" fmla="*/ 1187450 h 1676400"/>
                <a:gd name="connsiteX21" fmla="*/ 3094567 w 4059767"/>
                <a:gd name="connsiteY21" fmla="*/ 1174750 h 1676400"/>
                <a:gd name="connsiteX22" fmla="*/ 3202517 w 4059767"/>
                <a:gd name="connsiteY22" fmla="*/ 1123950 h 1676400"/>
                <a:gd name="connsiteX23" fmla="*/ 3272367 w 4059767"/>
                <a:gd name="connsiteY23" fmla="*/ 1104900 h 1676400"/>
                <a:gd name="connsiteX24" fmla="*/ 3335867 w 4059767"/>
                <a:gd name="connsiteY24" fmla="*/ 1123950 h 1676400"/>
                <a:gd name="connsiteX25" fmla="*/ 3405717 w 4059767"/>
                <a:gd name="connsiteY25" fmla="*/ 1219200 h 1676400"/>
                <a:gd name="connsiteX26" fmla="*/ 3500967 w 4059767"/>
                <a:gd name="connsiteY26" fmla="*/ 1282700 h 1676400"/>
                <a:gd name="connsiteX27" fmla="*/ 3615267 w 4059767"/>
                <a:gd name="connsiteY27" fmla="*/ 1352550 h 1676400"/>
                <a:gd name="connsiteX28" fmla="*/ 3780367 w 4059767"/>
                <a:gd name="connsiteY28" fmla="*/ 1397000 h 1676400"/>
                <a:gd name="connsiteX29" fmla="*/ 3888317 w 4059767"/>
                <a:gd name="connsiteY29" fmla="*/ 1403350 h 1676400"/>
                <a:gd name="connsiteX30" fmla="*/ 3977217 w 4059767"/>
                <a:gd name="connsiteY30" fmla="*/ 1352550 h 1676400"/>
                <a:gd name="connsiteX31" fmla="*/ 4053417 w 4059767"/>
                <a:gd name="connsiteY31" fmla="*/ 1352550 h 1676400"/>
                <a:gd name="connsiteX32" fmla="*/ 4059767 w 4059767"/>
                <a:gd name="connsiteY32" fmla="*/ 1403350 h 1676400"/>
                <a:gd name="connsiteX33" fmla="*/ 3958167 w 4059767"/>
                <a:gd name="connsiteY33" fmla="*/ 1517650 h 1676400"/>
                <a:gd name="connsiteX34" fmla="*/ 3862917 w 4059767"/>
                <a:gd name="connsiteY34" fmla="*/ 1574800 h 1676400"/>
                <a:gd name="connsiteX35" fmla="*/ 3805767 w 4059767"/>
                <a:gd name="connsiteY35" fmla="*/ 1574800 h 1676400"/>
                <a:gd name="connsiteX36" fmla="*/ 3685117 w 4059767"/>
                <a:gd name="connsiteY36" fmla="*/ 1536700 h 1676400"/>
                <a:gd name="connsiteX37" fmla="*/ 3558117 w 4059767"/>
                <a:gd name="connsiteY37" fmla="*/ 1485900 h 1676400"/>
                <a:gd name="connsiteX38" fmla="*/ 3450167 w 4059767"/>
                <a:gd name="connsiteY38" fmla="*/ 1441450 h 1676400"/>
                <a:gd name="connsiteX39" fmla="*/ 3361267 w 4059767"/>
                <a:gd name="connsiteY39" fmla="*/ 1435100 h 1676400"/>
                <a:gd name="connsiteX40" fmla="*/ 3297767 w 4059767"/>
                <a:gd name="connsiteY40" fmla="*/ 1384300 h 1676400"/>
                <a:gd name="connsiteX41" fmla="*/ 3189817 w 4059767"/>
                <a:gd name="connsiteY41" fmla="*/ 1320800 h 1676400"/>
                <a:gd name="connsiteX42" fmla="*/ 3088217 w 4059767"/>
                <a:gd name="connsiteY42" fmla="*/ 1314450 h 1676400"/>
                <a:gd name="connsiteX43" fmla="*/ 2872317 w 4059767"/>
                <a:gd name="connsiteY43" fmla="*/ 1314450 h 1676400"/>
                <a:gd name="connsiteX44" fmla="*/ 2713567 w 4059767"/>
                <a:gd name="connsiteY44" fmla="*/ 1314450 h 1676400"/>
                <a:gd name="connsiteX45" fmla="*/ 2484967 w 4059767"/>
                <a:gd name="connsiteY45" fmla="*/ 1301750 h 1676400"/>
                <a:gd name="connsiteX46" fmla="*/ 2453217 w 4059767"/>
                <a:gd name="connsiteY46" fmla="*/ 1295400 h 1676400"/>
                <a:gd name="connsiteX47" fmla="*/ 2288117 w 4059767"/>
                <a:gd name="connsiteY47" fmla="*/ 1225550 h 1676400"/>
                <a:gd name="connsiteX48" fmla="*/ 2180167 w 4059767"/>
                <a:gd name="connsiteY48" fmla="*/ 1155700 h 1676400"/>
                <a:gd name="connsiteX49" fmla="*/ 2110317 w 4059767"/>
                <a:gd name="connsiteY49" fmla="*/ 1117600 h 1676400"/>
                <a:gd name="connsiteX50" fmla="*/ 1970617 w 4059767"/>
                <a:gd name="connsiteY50" fmla="*/ 1098550 h 1676400"/>
                <a:gd name="connsiteX51" fmla="*/ 1849967 w 4059767"/>
                <a:gd name="connsiteY51" fmla="*/ 1104900 h 1676400"/>
                <a:gd name="connsiteX52" fmla="*/ 1684867 w 4059767"/>
                <a:gd name="connsiteY52" fmla="*/ 1155700 h 1676400"/>
                <a:gd name="connsiteX53" fmla="*/ 1583267 w 4059767"/>
                <a:gd name="connsiteY53" fmla="*/ 1162050 h 1676400"/>
                <a:gd name="connsiteX54" fmla="*/ 1494367 w 4059767"/>
                <a:gd name="connsiteY54" fmla="*/ 1162050 h 1676400"/>
                <a:gd name="connsiteX55" fmla="*/ 1392767 w 4059767"/>
                <a:gd name="connsiteY55" fmla="*/ 1168400 h 1676400"/>
                <a:gd name="connsiteX56" fmla="*/ 1329267 w 4059767"/>
                <a:gd name="connsiteY56" fmla="*/ 1225550 h 1676400"/>
                <a:gd name="connsiteX57" fmla="*/ 1329267 w 4059767"/>
                <a:gd name="connsiteY57" fmla="*/ 1320800 h 1676400"/>
                <a:gd name="connsiteX58" fmla="*/ 1386417 w 4059767"/>
                <a:gd name="connsiteY58" fmla="*/ 1416050 h 1676400"/>
                <a:gd name="connsiteX59" fmla="*/ 1418167 w 4059767"/>
                <a:gd name="connsiteY59" fmla="*/ 1441450 h 1676400"/>
                <a:gd name="connsiteX60" fmla="*/ 1532467 w 4059767"/>
                <a:gd name="connsiteY60" fmla="*/ 1416050 h 1676400"/>
                <a:gd name="connsiteX61" fmla="*/ 1526117 w 4059767"/>
                <a:gd name="connsiteY61" fmla="*/ 1492250 h 1676400"/>
                <a:gd name="connsiteX62" fmla="*/ 1456267 w 4059767"/>
                <a:gd name="connsiteY62" fmla="*/ 1543050 h 1676400"/>
                <a:gd name="connsiteX63" fmla="*/ 1373717 w 4059767"/>
                <a:gd name="connsiteY63" fmla="*/ 1549400 h 1676400"/>
                <a:gd name="connsiteX64" fmla="*/ 1316567 w 4059767"/>
                <a:gd name="connsiteY64" fmla="*/ 1511300 h 1676400"/>
                <a:gd name="connsiteX65" fmla="*/ 1240367 w 4059767"/>
                <a:gd name="connsiteY65" fmla="*/ 1485900 h 1676400"/>
                <a:gd name="connsiteX66" fmla="*/ 1202267 w 4059767"/>
                <a:gd name="connsiteY66" fmla="*/ 1485900 h 1676400"/>
                <a:gd name="connsiteX67" fmla="*/ 1195917 w 4059767"/>
                <a:gd name="connsiteY67" fmla="*/ 1504950 h 1676400"/>
                <a:gd name="connsiteX68" fmla="*/ 1214967 w 4059767"/>
                <a:gd name="connsiteY68" fmla="*/ 1555750 h 1676400"/>
                <a:gd name="connsiteX69" fmla="*/ 1227667 w 4059767"/>
                <a:gd name="connsiteY69" fmla="*/ 1631950 h 1676400"/>
                <a:gd name="connsiteX70" fmla="*/ 1189567 w 4059767"/>
                <a:gd name="connsiteY70" fmla="*/ 1676400 h 1676400"/>
                <a:gd name="connsiteX71" fmla="*/ 1145117 w 4059767"/>
                <a:gd name="connsiteY71" fmla="*/ 1663700 h 1676400"/>
                <a:gd name="connsiteX72" fmla="*/ 1100667 w 4059767"/>
                <a:gd name="connsiteY72" fmla="*/ 1581150 h 1676400"/>
                <a:gd name="connsiteX73" fmla="*/ 1081617 w 4059767"/>
                <a:gd name="connsiteY73" fmla="*/ 1466850 h 1676400"/>
                <a:gd name="connsiteX74" fmla="*/ 1081617 w 4059767"/>
                <a:gd name="connsiteY74" fmla="*/ 1358900 h 1676400"/>
                <a:gd name="connsiteX75" fmla="*/ 1049867 w 4059767"/>
                <a:gd name="connsiteY75" fmla="*/ 1301750 h 1676400"/>
                <a:gd name="connsiteX76" fmla="*/ 986367 w 4059767"/>
                <a:gd name="connsiteY76" fmla="*/ 1263650 h 1676400"/>
                <a:gd name="connsiteX77" fmla="*/ 878417 w 4059767"/>
                <a:gd name="connsiteY77" fmla="*/ 1263650 h 1676400"/>
                <a:gd name="connsiteX78" fmla="*/ 795867 w 4059767"/>
                <a:gd name="connsiteY78" fmla="*/ 1295400 h 1676400"/>
                <a:gd name="connsiteX79" fmla="*/ 732367 w 4059767"/>
                <a:gd name="connsiteY79" fmla="*/ 1327150 h 1676400"/>
                <a:gd name="connsiteX80" fmla="*/ 637117 w 4059767"/>
                <a:gd name="connsiteY80" fmla="*/ 1327150 h 1676400"/>
                <a:gd name="connsiteX81" fmla="*/ 560917 w 4059767"/>
                <a:gd name="connsiteY81" fmla="*/ 1282700 h 1676400"/>
                <a:gd name="connsiteX82" fmla="*/ 484717 w 4059767"/>
                <a:gd name="connsiteY82" fmla="*/ 1263650 h 1676400"/>
                <a:gd name="connsiteX83" fmla="*/ 389467 w 4059767"/>
                <a:gd name="connsiteY83" fmla="*/ 1174750 h 1676400"/>
                <a:gd name="connsiteX84" fmla="*/ 351367 w 4059767"/>
                <a:gd name="connsiteY84" fmla="*/ 1123950 h 1676400"/>
                <a:gd name="connsiteX85" fmla="*/ 218017 w 4059767"/>
                <a:gd name="connsiteY85" fmla="*/ 1016000 h 1676400"/>
                <a:gd name="connsiteX86" fmla="*/ 122767 w 4059767"/>
                <a:gd name="connsiteY86" fmla="*/ 908050 h 1676400"/>
                <a:gd name="connsiteX87" fmla="*/ 97367 w 4059767"/>
                <a:gd name="connsiteY87" fmla="*/ 755650 h 1676400"/>
                <a:gd name="connsiteX88" fmla="*/ 0 w 4059767"/>
                <a:gd name="connsiteY88" fmla="*/ 839788 h 1676400"/>
                <a:gd name="connsiteX89" fmla="*/ 48684 w 4059767"/>
                <a:gd name="connsiteY89" fmla="*/ 698500 h 1676400"/>
                <a:gd name="connsiteX90" fmla="*/ 66673 w 4059767"/>
                <a:gd name="connsiteY90" fmla="*/ 660399 h 1676400"/>
                <a:gd name="connsiteX91" fmla="*/ 94192 w 4059767"/>
                <a:gd name="connsiteY91" fmla="*/ 582082 h 1676400"/>
                <a:gd name="connsiteX92" fmla="*/ 592667 w 4059767"/>
                <a:gd name="connsiteY92" fmla="*/ 0 h 1676400"/>
                <a:gd name="connsiteX93" fmla="*/ 802217 w 4059767"/>
                <a:gd name="connsiteY93" fmla="*/ 31750 h 1676400"/>
                <a:gd name="connsiteX0" fmla="*/ 802217 w 4059767"/>
                <a:gd name="connsiteY0" fmla="*/ 31750 h 1676400"/>
                <a:gd name="connsiteX1" fmla="*/ 814917 w 4059767"/>
                <a:gd name="connsiteY1" fmla="*/ 196850 h 1676400"/>
                <a:gd name="connsiteX2" fmla="*/ 884767 w 4059767"/>
                <a:gd name="connsiteY2" fmla="*/ 342900 h 1676400"/>
                <a:gd name="connsiteX3" fmla="*/ 999067 w 4059767"/>
                <a:gd name="connsiteY3" fmla="*/ 374650 h 1676400"/>
                <a:gd name="connsiteX4" fmla="*/ 1094317 w 4059767"/>
                <a:gd name="connsiteY4" fmla="*/ 406400 h 1676400"/>
                <a:gd name="connsiteX5" fmla="*/ 1157817 w 4059767"/>
                <a:gd name="connsiteY5" fmla="*/ 508000 h 1676400"/>
                <a:gd name="connsiteX6" fmla="*/ 1145117 w 4059767"/>
                <a:gd name="connsiteY6" fmla="*/ 628650 h 1676400"/>
                <a:gd name="connsiteX7" fmla="*/ 1189567 w 4059767"/>
                <a:gd name="connsiteY7" fmla="*/ 781050 h 1676400"/>
                <a:gd name="connsiteX8" fmla="*/ 1240367 w 4059767"/>
                <a:gd name="connsiteY8" fmla="*/ 831850 h 1676400"/>
                <a:gd name="connsiteX9" fmla="*/ 1310217 w 4059767"/>
                <a:gd name="connsiteY9" fmla="*/ 793750 h 1676400"/>
                <a:gd name="connsiteX10" fmla="*/ 1380067 w 4059767"/>
                <a:gd name="connsiteY10" fmla="*/ 825500 h 1676400"/>
                <a:gd name="connsiteX11" fmla="*/ 1430867 w 4059767"/>
                <a:gd name="connsiteY11" fmla="*/ 977900 h 1676400"/>
                <a:gd name="connsiteX12" fmla="*/ 1532467 w 4059767"/>
                <a:gd name="connsiteY12" fmla="*/ 1016000 h 1676400"/>
                <a:gd name="connsiteX13" fmla="*/ 1665817 w 4059767"/>
                <a:gd name="connsiteY13" fmla="*/ 1028700 h 1676400"/>
                <a:gd name="connsiteX14" fmla="*/ 1856317 w 4059767"/>
                <a:gd name="connsiteY14" fmla="*/ 996950 h 1676400"/>
                <a:gd name="connsiteX15" fmla="*/ 2053167 w 4059767"/>
                <a:gd name="connsiteY15" fmla="*/ 946150 h 1676400"/>
                <a:gd name="connsiteX16" fmla="*/ 2167467 w 4059767"/>
                <a:gd name="connsiteY16" fmla="*/ 977900 h 1676400"/>
                <a:gd name="connsiteX17" fmla="*/ 2300817 w 4059767"/>
                <a:gd name="connsiteY17" fmla="*/ 1079500 h 1676400"/>
                <a:gd name="connsiteX18" fmla="*/ 2478617 w 4059767"/>
                <a:gd name="connsiteY18" fmla="*/ 1168400 h 1676400"/>
                <a:gd name="connsiteX19" fmla="*/ 2681817 w 4059767"/>
                <a:gd name="connsiteY19" fmla="*/ 1181100 h 1676400"/>
                <a:gd name="connsiteX20" fmla="*/ 2865967 w 4059767"/>
                <a:gd name="connsiteY20" fmla="*/ 1187450 h 1676400"/>
                <a:gd name="connsiteX21" fmla="*/ 3094567 w 4059767"/>
                <a:gd name="connsiteY21" fmla="*/ 1174750 h 1676400"/>
                <a:gd name="connsiteX22" fmla="*/ 3202517 w 4059767"/>
                <a:gd name="connsiteY22" fmla="*/ 1123950 h 1676400"/>
                <a:gd name="connsiteX23" fmla="*/ 3272367 w 4059767"/>
                <a:gd name="connsiteY23" fmla="*/ 1104900 h 1676400"/>
                <a:gd name="connsiteX24" fmla="*/ 3335867 w 4059767"/>
                <a:gd name="connsiteY24" fmla="*/ 1123950 h 1676400"/>
                <a:gd name="connsiteX25" fmla="*/ 3405717 w 4059767"/>
                <a:gd name="connsiteY25" fmla="*/ 1219200 h 1676400"/>
                <a:gd name="connsiteX26" fmla="*/ 3500967 w 4059767"/>
                <a:gd name="connsiteY26" fmla="*/ 1282700 h 1676400"/>
                <a:gd name="connsiteX27" fmla="*/ 3615267 w 4059767"/>
                <a:gd name="connsiteY27" fmla="*/ 1352550 h 1676400"/>
                <a:gd name="connsiteX28" fmla="*/ 3780367 w 4059767"/>
                <a:gd name="connsiteY28" fmla="*/ 1397000 h 1676400"/>
                <a:gd name="connsiteX29" fmla="*/ 3888317 w 4059767"/>
                <a:gd name="connsiteY29" fmla="*/ 1403350 h 1676400"/>
                <a:gd name="connsiteX30" fmla="*/ 3977217 w 4059767"/>
                <a:gd name="connsiteY30" fmla="*/ 1352550 h 1676400"/>
                <a:gd name="connsiteX31" fmla="*/ 4053417 w 4059767"/>
                <a:gd name="connsiteY31" fmla="*/ 1352550 h 1676400"/>
                <a:gd name="connsiteX32" fmla="*/ 4059767 w 4059767"/>
                <a:gd name="connsiteY32" fmla="*/ 1403350 h 1676400"/>
                <a:gd name="connsiteX33" fmla="*/ 3958167 w 4059767"/>
                <a:gd name="connsiteY33" fmla="*/ 1517650 h 1676400"/>
                <a:gd name="connsiteX34" fmla="*/ 3862917 w 4059767"/>
                <a:gd name="connsiteY34" fmla="*/ 1574800 h 1676400"/>
                <a:gd name="connsiteX35" fmla="*/ 3805767 w 4059767"/>
                <a:gd name="connsiteY35" fmla="*/ 1574800 h 1676400"/>
                <a:gd name="connsiteX36" fmla="*/ 3685117 w 4059767"/>
                <a:gd name="connsiteY36" fmla="*/ 1536700 h 1676400"/>
                <a:gd name="connsiteX37" fmla="*/ 3558117 w 4059767"/>
                <a:gd name="connsiteY37" fmla="*/ 1485900 h 1676400"/>
                <a:gd name="connsiteX38" fmla="*/ 3450167 w 4059767"/>
                <a:gd name="connsiteY38" fmla="*/ 1441450 h 1676400"/>
                <a:gd name="connsiteX39" fmla="*/ 3361267 w 4059767"/>
                <a:gd name="connsiteY39" fmla="*/ 1435100 h 1676400"/>
                <a:gd name="connsiteX40" fmla="*/ 3297767 w 4059767"/>
                <a:gd name="connsiteY40" fmla="*/ 1384300 h 1676400"/>
                <a:gd name="connsiteX41" fmla="*/ 3189817 w 4059767"/>
                <a:gd name="connsiteY41" fmla="*/ 1320800 h 1676400"/>
                <a:gd name="connsiteX42" fmla="*/ 3088217 w 4059767"/>
                <a:gd name="connsiteY42" fmla="*/ 1314450 h 1676400"/>
                <a:gd name="connsiteX43" fmla="*/ 2872317 w 4059767"/>
                <a:gd name="connsiteY43" fmla="*/ 1314450 h 1676400"/>
                <a:gd name="connsiteX44" fmla="*/ 2713567 w 4059767"/>
                <a:gd name="connsiteY44" fmla="*/ 1314450 h 1676400"/>
                <a:gd name="connsiteX45" fmla="*/ 2484967 w 4059767"/>
                <a:gd name="connsiteY45" fmla="*/ 1301750 h 1676400"/>
                <a:gd name="connsiteX46" fmla="*/ 2453217 w 4059767"/>
                <a:gd name="connsiteY46" fmla="*/ 1295400 h 1676400"/>
                <a:gd name="connsiteX47" fmla="*/ 2288117 w 4059767"/>
                <a:gd name="connsiteY47" fmla="*/ 1225550 h 1676400"/>
                <a:gd name="connsiteX48" fmla="*/ 2180167 w 4059767"/>
                <a:gd name="connsiteY48" fmla="*/ 1155700 h 1676400"/>
                <a:gd name="connsiteX49" fmla="*/ 2110317 w 4059767"/>
                <a:gd name="connsiteY49" fmla="*/ 1117600 h 1676400"/>
                <a:gd name="connsiteX50" fmla="*/ 1970617 w 4059767"/>
                <a:gd name="connsiteY50" fmla="*/ 1098550 h 1676400"/>
                <a:gd name="connsiteX51" fmla="*/ 1849967 w 4059767"/>
                <a:gd name="connsiteY51" fmla="*/ 1104900 h 1676400"/>
                <a:gd name="connsiteX52" fmla="*/ 1684867 w 4059767"/>
                <a:gd name="connsiteY52" fmla="*/ 1155700 h 1676400"/>
                <a:gd name="connsiteX53" fmla="*/ 1583267 w 4059767"/>
                <a:gd name="connsiteY53" fmla="*/ 1162050 h 1676400"/>
                <a:gd name="connsiteX54" fmla="*/ 1494367 w 4059767"/>
                <a:gd name="connsiteY54" fmla="*/ 1162050 h 1676400"/>
                <a:gd name="connsiteX55" fmla="*/ 1392767 w 4059767"/>
                <a:gd name="connsiteY55" fmla="*/ 1168400 h 1676400"/>
                <a:gd name="connsiteX56" fmla="*/ 1329267 w 4059767"/>
                <a:gd name="connsiteY56" fmla="*/ 1225550 h 1676400"/>
                <a:gd name="connsiteX57" fmla="*/ 1329267 w 4059767"/>
                <a:gd name="connsiteY57" fmla="*/ 1320800 h 1676400"/>
                <a:gd name="connsiteX58" fmla="*/ 1386417 w 4059767"/>
                <a:gd name="connsiteY58" fmla="*/ 1416050 h 1676400"/>
                <a:gd name="connsiteX59" fmla="*/ 1418167 w 4059767"/>
                <a:gd name="connsiteY59" fmla="*/ 1441450 h 1676400"/>
                <a:gd name="connsiteX60" fmla="*/ 1532467 w 4059767"/>
                <a:gd name="connsiteY60" fmla="*/ 1416050 h 1676400"/>
                <a:gd name="connsiteX61" fmla="*/ 1526117 w 4059767"/>
                <a:gd name="connsiteY61" fmla="*/ 1492250 h 1676400"/>
                <a:gd name="connsiteX62" fmla="*/ 1456267 w 4059767"/>
                <a:gd name="connsiteY62" fmla="*/ 1543050 h 1676400"/>
                <a:gd name="connsiteX63" fmla="*/ 1373717 w 4059767"/>
                <a:gd name="connsiteY63" fmla="*/ 1549400 h 1676400"/>
                <a:gd name="connsiteX64" fmla="*/ 1316567 w 4059767"/>
                <a:gd name="connsiteY64" fmla="*/ 1511300 h 1676400"/>
                <a:gd name="connsiteX65" fmla="*/ 1240367 w 4059767"/>
                <a:gd name="connsiteY65" fmla="*/ 1485900 h 1676400"/>
                <a:gd name="connsiteX66" fmla="*/ 1202267 w 4059767"/>
                <a:gd name="connsiteY66" fmla="*/ 1485900 h 1676400"/>
                <a:gd name="connsiteX67" fmla="*/ 1195917 w 4059767"/>
                <a:gd name="connsiteY67" fmla="*/ 1504950 h 1676400"/>
                <a:gd name="connsiteX68" fmla="*/ 1214967 w 4059767"/>
                <a:gd name="connsiteY68" fmla="*/ 1555750 h 1676400"/>
                <a:gd name="connsiteX69" fmla="*/ 1227667 w 4059767"/>
                <a:gd name="connsiteY69" fmla="*/ 1631950 h 1676400"/>
                <a:gd name="connsiteX70" fmla="*/ 1189567 w 4059767"/>
                <a:gd name="connsiteY70" fmla="*/ 1676400 h 1676400"/>
                <a:gd name="connsiteX71" fmla="*/ 1145117 w 4059767"/>
                <a:gd name="connsiteY71" fmla="*/ 1663700 h 1676400"/>
                <a:gd name="connsiteX72" fmla="*/ 1100667 w 4059767"/>
                <a:gd name="connsiteY72" fmla="*/ 1581150 h 1676400"/>
                <a:gd name="connsiteX73" fmla="*/ 1081617 w 4059767"/>
                <a:gd name="connsiteY73" fmla="*/ 1466850 h 1676400"/>
                <a:gd name="connsiteX74" fmla="*/ 1081617 w 4059767"/>
                <a:gd name="connsiteY74" fmla="*/ 1358900 h 1676400"/>
                <a:gd name="connsiteX75" fmla="*/ 1049867 w 4059767"/>
                <a:gd name="connsiteY75" fmla="*/ 1301750 h 1676400"/>
                <a:gd name="connsiteX76" fmla="*/ 986367 w 4059767"/>
                <a:gd name="connsiteY76" fmla="*/ 1263650 h 1676400"/>
                <a:gd name="connsiteX77" fmla="*/ 878417 w 4059767"/>
                <a:gd name="connsiteY77" fmla="*/ 1263650 h 1676400"/>
                <a:gd name="connsiteX78" fmla="*/ 795867 w 4059767"/>
                <a:gd name="connsiteY78" fmla="*/ 1295400 h 1676400"/>
                <a:gd name="connsiteX79" fmla="*/ 732367 w 4059767"/>
                <a:gd name="connsiteY79" fmla="*/ 1327150 h 1676400"/>
                <a:gd name="connsiteX80" fmla="*/ 637117 w 4059767"/>
                <a:gd name="connsiteY80" fmla="*/ 1327150 h 1676400"/>
                <a:gd name="connsiteX81" fmla="*/ 560917 w 4059767"/>
                <a:gd name="connsiteY81" fmla="*/ 1282700 h 1676400"/>
                <a:gd name="connsiteX82" fmla="*/ 484717 w 4059767"/>
                <a:gd name="connsiteY82" fmla="*/ 1263650 h 1676400"/>
                <a:gd name="connsiteX83" fmla="*/ 389467 w 4059767"/>
                <a:gd name="connsiteY83" fmla="*/ 1174750 h 1676400"/>
                <a:gd name="connsiteX84" fmla="*/ 351367 w 4059767"/>
                <a:gd name="connsiteY84" fmla="*/ 1123950 h 1676400"/>
                <a:gd name="connsiteX85" fmla="*/ 218017 w 4059767"/>
                <a:gd name="connsiteY85" fmla="*/ 1016000 h 1676400"/>
                <a:gd name="connsiteX86" fmla="*/ 122767 w 4059767"/>
                <a:gd name="connsiteY86" fmla="*/ 908050 h 1676400"/>
                <a:gd name="connsiteX87" fmla="*/ 97367 w 4059767"/>
                <a:gd name="connsiteY87" fmla="*/ 755650 h 1676400"/>
                <a:gd name="connsiteX88" fmla="*/ 0 w 4059767"/>
                <a:gd name="connsiteY88" fmla="*/ 839788 h 1676400"/>
                <a:gd name="connsiteX89" fmla="*/ 48684 w 4059767"/>
                <a:gd name="connsiteY89" fmla="*/ 698500 h 1676400"/>
                <a:gd name="connsiteX90" fmla="*/ 66673 w 4059767"/>
                <a:gd name="connsiteY90" fmla="*/ 660399 h 1676400"/>
                <a:gd name="connsiteX91" fmla="*/ 94192 w 4059767"/>
                <a:gd name="connsiteY91" fmla="*/ 582082 h 1676400"/>
                <a:gd name="connsiteX92" fmla="*/ 592667 w 4059767"/>
                <a:gd name="connsiteY92" fmla="*/ 0 h 1676400"/>
                <a:gd name="connsiteX93" fmla="*/ 802217 w 4059767"/>
                <a:gd name="connsiteY93" fmla="*/ 31750 h 1676400"/>
                <a:gd name="connsiteX0" fmla="*/ 802217 w 4059767"/>
                <a:gd name="connsiteY0" fmla="*/ 31750 h 1676400"/>
                <a:gd name="connsiteX1" fmla="*/ 814917 w 4059767"/>
                <a:gd name="connsiteY1" fmla="*/ 196850 h 1676400"/>
                <a:gd name="connsiteX2" fmla="*/ 884767 w 4059767"/>
                <a:gd name="connsiteY2" fmla="*/ 342900 h 1676400"/>
                <a:gd name="connsiteX3" fmla="*/ 999067 w 4059767"/>
                <a:gd name="connsiteY3" fmla="*/ 374650 h 1676400"/>
                <a:gd name="connsiteX4" fmla="*/ 1094317 w 4059767"/>
                <a:gd name="connsiteY4" fmla="*/ 406400 h 1676400"/>
                <a:gd name="connsiteX5" fmla="*/ 1157817 w 4059767"/>
                <a:gd name="connsiteY5" fmla="*/ 508000 h 1676400"/>
                <a:gd name="connsiteX6" fmla="*/ 1145117 w 4059767"/>
                <a:gd name="connsiteY6" fmla="*/ 628650 h 1676400"/>
                <a:gd name="connsiteX7" fmla="*/ 1189567 w 4059767"/>
                <a:gd name="connsiteY7" fmla="*/ 781050 h 1676400"/>
                <a:gd name="connsiteX8" fmla="*/ 1240367 w 4059767"/>
                <a:gd name="connsiteY8" fmla="*/ 831850 h 1676400"/>
                <a:gd name="connsiteX9" fmla="*/ 1310217 w 4059767"/>
                <a:gd name="connsiteY9" fmla="*/ 793750 h 1676400"/>
                <a:gd name="connsiteX10" fmla="*/ 1380067 w 4059767"/>
                <a:gd name="connsiteY10" fmla="*/ 825500 h 1676400"/>
                <a:gd name="connsiteX11" fmla="*/ 1430867 w 4059767"/>
                <a:gd name="connsiteY11" fmla="*/ 977900 h 1676400"/>
                <a:gd name="connsiteX12" fmla="*/ 1532467 w 4059767"/>
                <a:gd name="connsiteY12" fmla="*/ 1016000 h 1676400"/>
                <a:gd name="connsiteX13" fmla="*/ 1665817 w 4059767"/>
                <a:gd name="connsiteY13" fmla="*/ 1028700 h 1676400"/>
                <a:gd name="connsiteX14" fmla="*/ 1856317 w 4059767"/>
                <a:gd name="connsiteY14" fmla="*/ 996950 h 1676400"/>
                <a:gd name="connsiteX15" fmla="*/ 2053167 w 4059767"/>
                <a:gd name="connsiteY15" fmla="*/ 946150 h 1676400"/>
                <a:gd name="connsiteX16" fmla="*/ 2167467 w 4059767"/>
                <a:gd name="connsiteY16" fmla="*/ 977900 h 1676400"/>
                <a:gd name="connsiteX17" fmla="*/ 2300817 w 4059767"/>
                <a:gd name="connsiteY17" fmla="*/ 1079500 h 1676400"/>
                <a:gd name="connsiteX18" fmla="*/ 2478617 w 4059767"/>
                <a:gd name="connsiteY18" fmla="*/ 1168400 h 1676400"/>
                <a:gd name="connsiteX19" fmla="*/ 2681817 w 4059767"/>
                <a:gd name="connsiteY19" fmla="*/ 1181100 h 1676400"/>
                <a:gd name="connsiteX20" fmla="*/ 2865967 w 4059767"/>
                <a:gd name="connsiteY20" fmla="*/ 1187450 h 1676400"/>
                <a:gd name="connsiteX21" fmla="*/ 3094567 w 4059767"/>
                <a:gd name="connsiteY21" fmla="*/ 1174750 h 1676400"/>
                <a:gd name="connsiteX22" fmla="*/ 3202517 w 4059767"/>
                <a:gd name="connsiteY22" fmla="*/ 1123950 h 1676400"/>
                <a:gd name="connsiteX23" fmla="*/ 3272367 w 4059767"/>
                <a:gd name="connsiteY23" fmla="*/ 1104900 h 1676400"/>
                <a:gd name="connsiteX24" fmla="*/ 3335867 w 4059767"/>
                <a:gd name="connsiteY24" fmla="*/ 1123950 h 1676400"/>
                <a:gd name="connsiteX25" fmla="*/ 3405717 w 4059767"/>
                <a:gd name="connsiteY25" fmla="*/ 1219200 h 1676400"/>
                <a:gd name="connsiteX26" fmla="*/ 3500967 w 4059767"/>
                <a:gd name="connsiteY26" fmla="*/ 1282700 h 1676400"/>
                <a:gd name="connsiteX27" fmla="*/ 3615267 w 4059767"/>
                <a:gd name="connsiteY27" fmla="*/ 1352550 h 1676400"/>
                <a:gd name="connsiteX28" fmla="*/ 3780367 w 4059767"/>
                <a:gd name="connsiteY28" fmla="*/ 1397000 h 1676400"/>
                <a:gd name="connsiteX29" fmla="*/ 3888317 w 4059767"/>
                <a:gd name="connsiteY29" fmla="*/ 1403350 h 1676400"/>
                <a:gd name="connsiteX30" fmla="*/ 3977217 w 4059767"/>
                <a:gd name="connsiteY30" fmla="*/ 1352550 h 1676400"/>
                <a:gd name="connsiteX31" fmla="*/ 4053417 w 4059767"/>
                <a:gd name="connsiteY31" fmla="*/ 1352550 h 1676400"/>
                <a:gd name="connsiteX32" fmla="*/ 4059767 w 4059767"/>
                <a:gd name="connsiteY32" fmla="*/ 1403350 h 1676400"/>
                <a:gd name="connsiteX33" fmla="*/ 3958167 w 4059767"/>
                <a:gd name="connsiteY33" fmla="*/ 1517650 h 1676400"/>
                <a:gd name="connsiteX34" fmla="*/ 3862917 w 4059767"/>
                <a:gd name="connsiteY34" fmla="*/ 1574800 h 1676400"/>
                <a:gd name="connsiteX35" fmla="*/ 3805767 w 4059767"/>
                <a:gd name="connsiteY35" fmla="*/ 1574800 h 1676400"/>
                <a:gd name="connsiteX36" fmla="*/ 3685117 w 4059767"/>
                <a:gd name="connsiteY36" fmla="*/ 1536700 h 1676400"/>
                <a:gd name="connsiteX37" fmla="*/ 3558117 w 4059767"/>
                <a:gd name="connsiteY37" fmla="*/ 1485900 h 1676400"/>
                <a:gd name="connsiteX38" fmla="*/ 3450167 w 4059767"/>
                <a:gd name="connsiteY38" fmla="*/ 1441450 h 1676400"/>
                <a:gd name="connsiteX39" fmla="*/ 3361267 w 4059767"/>
                <a:gd name="connsiteY39" fmla="*/ 1435100 h 1676400"/>
                <a:gd name="connsiteX40" fmla="*/ 3297767 w 4059767"/>
                <a:gd name="connsiteY40" fmla="*/ 1384300 h 1676400"/>
                <a:gd name="connsiteX41" fmla="*/ 3189817 w 4059767"/>
                <a:gd name="connsiteY41" fmla="*/ 1320800 h 1676400"/>
                <a:gd name="connsiteX42" fmla="*/ 3088217 w 4059767"/>
                <a:gd name="connsiteY42" fmla="*/ 1314450 h 1676400"/>
                <a:gd name="connsiteX43" fmla="*/ 2872317 w 4059767"/>
                <a:gd name="connsiteY43" fmla="*/ 1314450 h 1676400"/>
                <a:gd name="connsiteX44" fmla="*/ 2713567 w 4059767"/>
                <a:gd name="connsiteY44" fmla="*/ 1314450 h 1676400"/>
                <a:gd name="connsiteX45" fmla="*/ 2484967 w 4059767"/>
                <a:gd name="connsiteY45" fmla="*/ 1301750 h 1676400"/>
                <a:gd name="connsiteX46" fmla="*/ 2453217 w 4059767"/>
                <a:gd name="connsiteY46" fmla="*/ 1295400 h 1676400"/>
                <a:gd name="connsiteX47" fmla="*/ 2288117 w 4059767"/>
                <a:gd name="connsiteY47" fmla="*/ 1225550 h 1676400"/>
                <a:gd name="connsiteX48" fmla="*/ 2180167 w 4059767"/>
                <a:gd name="connsiteY48" fmla="*/ 1155700 h 1676400"/>
                <a:gd name="connsiteX49" fmla="*/ 2110317 w 4059767"/>
                <a:gd name="connsiteY49" fmla="*/ 1117600 h 1676400"/>
                <a:gd name="connsiteX50" fmla="*/ 1970617 w 4059767"/>
                <a:gd name="connsiteY50" fmla="*/ 1098550 h 1676400"/>
                <a:gd name="connsiteX51" fmla="*/ 1849967 w 4059767"/>
                <a:gd name="connsiteY51" fmla="*/ 1104900 h 1676400"/>
                <a:gd name="connsiteX52" fmla="*/ 1684867 w 4059767"/>
                <a:gd name="connsiteY52" fmla="*/ 1155700 h 1676400"/>
                <a:gd name="connsiteX53" fmla="*/ 1583267 w 4059767"/>
                <a:gd name="connsiteY53" fmla="*/ 1162050 h 1676400"/>
                <a:gd name="connsiteX54" fmla="*/ 1494367 w 4059767"/>
                <a:gd name="connsiteY54" fmla="*/ 1162050 h 1676400"/>
                <a:gd name="connsiteX55" fmla="*/ 1392767 w 4059767"/>
                <a:gd name="connsiteY55" fmla="*/ 1168400 h 1676400"/>
                <a:gd name="connsiteX56" fmla="*/ 1329267 w 4059767"/>
                <a:gd name="connsiteY56" fmla="*/ 1225550 h 1676400"/>
                <a:gd name="connsiteX57" fmla="*/ 1329267 w 4059767"/>
                <a:gd name="connsiteY57" fmla="*/ 1320800 h 1676400"/>
                <a:gd name="connsiteX58" fmla="*/ 1386417 w 4059767"/>
                <a:gd name="connsiteY58" fmla="*/ 1416050 h 1676400"/>
                <a:gd name="connsiteX59" fmla="*/ 1418167 w 4059767"/>
                <a:gd name="connsiteY59" fmla="*/ 1441450 h 1676400"/>
                <a:gd name="connsiteX60" fmla="*/ 1532467 w 4059767"/>
                <a:gd name="connsiteY60" fmla="*/ 1416050 h 1676400"/>
                <a:gd name="connsiteX61" fmla="*/ 1526117 w 4059767"/>
                <a:gd name="connsiteY61" fmla="*/ 1492250 h 1676400"/>
                <a:gd name="connsiteX62" fmla="*/ 1456267 w 4059767"/>
                <a:gd name="connsiteY62" fmla="*/ 1543050 h 1676400"/>
                <a:gd name="connsiteX63" fmla="*/ 1373717 w 4059767"/>
                <a:gd name="connsiteY63" fmla="*/ 1549400 h 1676400"/>
                <a:gd name="connsiteX64" fmla="*/ 1316567 w 4059767"/>
                <a:gd name="connsiteY64" fmla="*/ 1511300 h 1676400"/>
                <a:gd name="connsiteX65" fmla="*/ 1240367 w 4059767"/>
                <a:gd name="connsiteY65" fmla="*/ 1485900 h 1676400"/>
                <a:gd name="connsiteX66" fmla="*/ 1202267 w 4059767"/>
                <a:gd name="connsiteY66" fmla="*/ 1485900 h 1676400"/>
                <a:gd name="connsiteX67" fmla="*/ 1195917 w 4059767"/>
                <a:gd name="connsiteY67" fmla="*/ 1504950 h 1676400"/>
                <a:gd name="connsiteX68" fmla="*/ 1214967 w 4059767"/>
                <a:gd name="connsiteY68" fmla="*/ 1555750 h 1676400"/>
                <a:gd name="connsiteX69" fmla="*/ 1227667 w 4059767"/>
                <a:gd name="connsiteY69" fmla="*/ 1631950 h 1676400"/>
                <a:gd name="connsiteX70" fmla="*/ 1189567 w 4059767"/>
                <a:gd name="connsiteY70" fmla="*/ 1676400 h 1676400"/>
                <a:gd name="connsiteX71" fmla="*/ 1145117 w 4059767"/>
                <a:gd name="connsiteY71" fmla="*/ 1663700 h 1676400"/>
                <a:gd name="connsiteX72" fmla="*/ 1100667 w 4059767"/>
                <a:gd name="connsiteY72" fmla="*/ 1581150 h 1676400"/>
                <a:gd name="connsiteX73" fmla="*/ 1081617 w 4059767"/>
                <a:gd name="connsiteY73" fmla="*/ 1466850 h 1676400"/>
                <a:gd name="connsiteX74" fmla="*/ 1081617 w 4059767"/>
                <a:gd name="connsiteY74" fmla="*/ 1358900 h 1676400"/>
                <a:gd name="connsiteX75" fmla="*/ 1049867 w 4059767"/>
                <a:gd name="connsiteY75" fmla="*/ 1301750 h 1676400"/>
                <a:gd name="connsiteX76" fmla="*/ 986367 w 4059767"/>
                <a:gd name="connsiteY76" fmla="*/ 1263650 h 1676400"/>
                <a:gd name="connsiteX77" fmla="*/ 878417 w 4059767"/>
                <a:gd name="connsiteY77" fmla="*/ 1263650 h 1676400"/>
                <a:gd name="connsiteX78" fmla="*/ 795867 w 4059767"/>
                <a:gd name="connsiteY78" fmla="*/ 1295400 h 1676400"/>
                <a:gd name="connsiteX79" fmla="*/ 732367 w 4059767"/>
                <a:gd name="connsiteY79" fmla="*/ 1327150 h 1676400"/>
                <a:gd name="connsiteX80" fmla="*/ 637117 w 4059767"/>
                <a:gd name="connsiteY80" fmla="*/ 1327150 h 1676400"/>
                <a:gd name="connsiteX81" fmla="*/ 560917 w 4059767"/>
                <a:gd name="connsiteY81" fmla="*/ 1282700 h 1676400"/>
                <a:gd name="connsiteX82" fmla="*/ 484717 w 4059767"/>
                <a:gd name="connsiteY82" fmla="*/ 1263650 h 1676400"/>
                <a:gd name="connsiteX83" fmla="*/ 389467 w 4059767"/>
                <a:gd name="connsiteY83" fmla="*/ 1174750 h 1676400"/>
                <a:gd name="connsiteX84" fmla="*/ 351367 w 4059767"/>
                <a:gd name="connsiteY84" fmla="*/ 1123950 h 1676400"/>
                <a:gd name="connsiteX85" fmla="*/ 218017 w 4059767"/>
                <a:gd name="connsiteY85" fmla="*/ 1016000 h 1676400"/>
                <a:gd name="connsiteX86" fmla="*/ 122767 w 4059767"/>
                <a:gd name="connsiteY86" fmla="*/ 908050 h 1676400"/>
                <a:gd name="connsiteX87" fmla="*/ 97367 w 4059767"/>
                <a:gd name="connsiteY87" fmla="*/ 755650 h 1676400"/>
                <a:gd name="connsiteX88" fmla="*/ 0 w 4059767"/>
                <a:gd name="connsiteY88" fmla="*/ 839788 h 1676400"/>
                <a:gd name="connsiteX89" fmla="*/ 12912 w 4059767"/>
                <a:gd name="connsiteY89" fmla="*/ 782849 h 1676400"/>
                <a:gd name="connsiteX90" fmla="*/ 48684 w 4059767"/>
                <a:gd name="connsiteY90" fmla="*/ 698500 h 1676400"/>
                <a:gd name="connsiteX91" fmla="*/ 66673 w 4059767"/>
                <a:gd name="connsiteY91" fmla="*/ 660399 h 1676400"/>
                <a:gd name="connsiteX92" fmla="*/ 94192 w 4059767"/>
                <a:gd name="connsiteY92" fmla="*/ 582082 h 1676400"/>
                <a:gd name="connsiteX93" fmla="*/ 592667 w 4059767"/>
                <a:gd name="connsiteY93" fmla="*/ 0 h 1676400"/>
                <a:gd name="connsiteX94" fmla="*/ 802217 w 4059767"/>
                <a:gd name="connsiteY94" fmla="*/ 31750 h 1676400"/>
                <a:gd name="connsiteX0" fmla="*/ 810684 w 4068234"/>
                <a:gd name="connsiteY0" fmla="*/ 31750 h 1676400"/>
                <a:gd name="connsiteX1" fmla="*/ 823384 w 4068234"/>
                <a:gd name="connsiteY1" fmla="*/ 196850 h 1676400"/>
                <a:gd name="connsiteX2" fmla="*/ 893234 w 4068234"/>
                <a:gd name="connsiteY2" fmla="*/ 342900 h 1676400"/>
                <a:gd name="connsiteX3" fmla="*/ 1007534 w 4068234"/>
                <a:gd name="connsiteY3" fmla="*/ 374650 h 1676400"/>
                <a:gd name="connsiteX4" fmla="*/ 1102784 w 4068234"/>
                <a:gd name="connsiteY4" fmla="*/ 406400 h 1676400"/>
                <a:gd name="connsiteX5" fmla="*/ 1166284 w 4068234"/>
                <a:gd name="connsiteY5" fmla="*/ 508000 h 1676400"/>
                <a:gd name="connsiteX6" fmla="*/ 1153584 w 4068234"/>
                <a:gd name="connsiteY6" fmla="*/ 628650 h 1676400"/>
                <a:gd name="connsiteX7" fmla="*/ 1198034 w 4068234"/>
                <a:gd name="connsiteY7" fmla="*/ 781050 h 1676400"/>
                <a:gd name="connsiteX8" fmla="*/ 1248834 w 4068234"/>
                <a:gd name="connsiteY8" fmla="*/ 831850 h 1676400"/>
                <a:gd name="connsiteX9" fmla="*/ 1318684 w 4068234"/>
                <a:gd name="connsiteY9" fmla="*/ 793750 h 1676400"/>
                <a:gd name="connsiteX10" fmla="*/ 1388534 w 4068234"/>
                <a:gd name="connsiteY10" fmla="*/ 825500 h 1676400"/>
                <a:gd name="connsiteX11" fmla="*/ 1439334 w 4068234"/>
                <a:gd name="connsiteY11" fmla="*/ 977900 h 1676400"/>
                <a:gd name="connsiteX12" fmla="*/ 1540934 w 4068234"/>
                <a:gd name="connsiteY12" fmla="*/ 1016000 h 1676400"/>
                <a:gd name="connsiteX13" fmla="*/ 1674284 w 4068234"/>
                <a:gd name="connsiteY13" fmla="*/ 1028700 h 1676400"/>
                <a:gd name="connsiteX14" fmla="*/ 1864784 w 4068234"/>
                <a:gd name="connsiteY14" fmla="*/ 996950 h 1676400"/>
                <a:gd name="connsiteX15" fmla="*/ 2061634 w 4068234"/>
                <a:gd name="connsiteY15" fmla="*/ 946150 h 1676400"/>
                <a:gd name="connsiteX16" fmla="*/ 2175934 w 4068234"/>
                <a:gd name="connsiteY16" fmla="*/ 977900 h 1676400"/>
                <a:gd name="connsiteX17" fmla="*/ 2309284 w 4068234"/>
                <a:gd name="connsiteY17" fmla="*/ 1079500 h 1676400"/>
                <a:gd name="connsiteX18" fmla="*/ 2487084 w 4068234"/>
                <a:gd name="connsiteY18" fmla="*/ 1168400 h 1676400"/>
                <a:gd name="connsiteX19" fmla="*/ 2690284 w 4068234"/>
                <a:gd name="connsiteY19" fmla="*/ 1181100 h 1676400"/>
                <a:gd name="connsiteX20" fmla="*/ 2874434 w 4068234"/>
                <a:gd name="connsiteY20" fmla="*/ 1187450 h 1676400"/>
                <a:gd name="connsiteX21" fmla="*/ 3103034 w 4068234"/>
                <a:gd name="connsiteY21" fmla="*/ 1174750 h 1676400"/>
                <a:gd name="connsiteX22" fmla="*/ 3210984 w 4068234"/>
                <a:gd name="connsiteY22" fmla="*/ 1123950 h 1676400"/>
                <a:gd name="connsiteX23" fmla="*/ 3280834 w 4068234"/>
                <a:gd name="connsiteY23" fmla="*/ 1104900 h 1676400"/>
                <a:gd name="connsiteX24" fmla="*/ 3344334 w 4068234"/>
                <a:gd name="connsiteY24" fmla="*/ 1123950 h 1676400"/>
                <a:gd name="connsiteX25" fmla="*/ 3414184 w 4068234"/>
                <a:gd name="connsiteY25" fmla="*/ 1219200 h 1676400"/>
                <a:gd name="connsiteX26" fmla="*/ 3509434 w 4068234"/>
                <a:gd name="connsiteY26" fmla="*/ 1282700 h 1676400"/>
                <a:gd name="connsiteX27" fmla="*/ 3623734 w 4068234"/>
                <a:gd name="connsiteY27" fmla="*/ 1352550 h 1676400"/>
                <a:gd name="connsiteX28" fmla="*/ 3788834 w 4068234"/>
                <a:gd name="connsiteY28" fmla="*/ 1397000 h 1676400"/>
                <a:gd name="connsiteX29" fmla="*/ 3896784 w 4068234"/>
                <a:gd name="connsiteY29" fmla="*/ 1403350 h 1676400"/>
                <a:gd name="connsiteX30" fmla="*/ 3985684 w 4068234"/>
                <a:gd name="connsiteY30" fmla="*/ 1352550 h 1676400"/>
                <a:gd name="connsiteX31" fmla="*/ 4061884 w 4068234"/>
                <a:gd name="connsiteY31" fmla="*/ 1352550 h 1676400"/>
                <a:gd name="connsiteX32" fmla="*/ 4068234 w 4068234"/>
                <a:gd name="connsiteY32" fmla="*/ 1403350 h 1676400"/>
                <a:gd name="connsiteX33" fmla="*/ 3966634 w 4068234"/>
                <a:gd name="connsiteY33" fmla="*/ 1517650 h 1676400"/>
                <a:gd name="connsiteX34" fmla="*/ 3871384 w 4068234"/>
                <a:gd name="connsiteY34" fmla="*/ 1574800 h 1676400"/>
                <a:gd name="connsiteX35" fmla="*/ 3814234 w 4068234"/>
                <a:gd name="connsiteY35" fmla="*/ 1574800 h 1676400"/>
                <a:gd name="connsiteX36" fmla="*/ 3693584 w 4068234"/>
                <a:gd name="connsiteY36" fmla="*/ 1536700 h 1676400"/>
                <a:gd name="connsiteX37" fmla="*/ 3566584 w 4068234"/>
                <a:gd name="connsiteY37" fmla="*/ 1485900 h 1676400"/>
                <a:gd name="connsiteX38" fmla="*/ 3458634 w 4068234"/>
                <a:gd name="connsiteY38" fmla="*/ 1441450 h 1676400"/>
                <a:gd name="connsiteX39" fmla="*/ 3369734 w 4068234"/>
                <a:gd name="connsiteY39" fmla="*/ 1435100 h 1676400"/>
                <a:gd name="connsiteX40" fmla="*/ 3306234 w 4068234"/>
                <a:gd name="connsiteY40" fmla="*/ 1384300 h 1676400"/>
                <a:gd name="connsiteX41" fmla="*/ 3198284 w 4068234"/>
                <a:gd name="connsiteY41" fmla="*/ 1320800 h 1676400"/>
                <a:gd name="connsiteX42" fmla="*/ 3096684 w 4068234"/>
                <a:gd name="connsiteY42" fmla="*/ 1314450 h 1676400"/>
                <a:gd name="connsiteX43" fmla="*/ 2880784 w 4068234"/>
                <a:gd name="connsiteY43" fmla="*/ 1314450 h 1676400"/>
                <a:gd name="connsiteX44" fmla="*/ 2722034 w 4068234"/>
                <a:gd name="connsiteY44" fmla="*/ 1314450 h 1676400"/>
                <a:gd name="connsiteX45" fmla="*/ 2493434 w 4068234"/>
                <a:gd name="connsiteY45" fmla="*/ 1301750 h 1676400"/>
                <a:gd name="connsiteX46" fmla="*/ 2461684 w 4068234"/>
                <a:gd name="connsiteY46" fmla="*/ 1295400 h 1676400"/>
                <a:gd name="connsiteX47" fmla="*/ 2296584 w 4068234"/>
                <a:gd name="connsiteY47" fmla="*/ 1225550 h 1676400"/>
                <a:gd name="connsiteX48" fmla="*/ 2188634 w 4068234"/>
                <a:gd name="connsiteY48" fmla="*/ 1155700 h 1676400"/>
                <a:gd name="connsiteX49" fmla="*/ 2118784 w 4068234"/>
                <a:gd name="connsiteY49" fmla="*/ 1117600 h 1676400"/>
                <a:gd name="connsiteX50" fmla="*/ 1979084 w 4068234"/>
                <a:gd name="connsiteY50" fmla="*/ 1098550 h 1676400"/>
                <a:gd name="connsiteX51" fmla="*/ 1858434 w 4068234"/>
                <a:gd name="connsiteY51" fmla="*/ 1104900 h 1676400"/>
                <a:gd name="connsiteX52" fmla="*/ 1693334 w 4068234"/>
                <a:gd name="connsiteY52" fmla="*/ 1155700 h 1676400"/>
                <a:gd name="connsiteX53" fmla="*/ 1591734 w 4068234"/>
                <a:gd name="connsiteY53" fmla="*/ 1162050 h 1676400"/>
                <a:gd name="connsiteX54" fmla="*/ 1502834 w 4068234"/>
                <a:gd name="connsiteY54" fmla="*/ 1162050 h 1676400"/>
                <a:gd name="connsiteX55" fmla="*/ 1401234 w 4068234"/>
                <a:gd name="connsiteY55" fmla="*/ 1168400 h 1676400"/>
                <a:gd name="connsiteX56" fmla="*/ 1337734 w 4068234"/>
                <a:gd name="connsiteY56" fmla="*/ 1225550 h 1676400"/>
                <a:gd name="connsiteX57" fmla="*/ 1337734 w 4068234"/>
                <a:gd name="connsiteY57" fmla="*/ 1320800 h 1676400"/>
                <a:gd name="connsiteX58" fmla="*/ 1394884 w 4068234"/>
                <a:gd name="connsiteY58" fmla="*/ 1416050 h 1676400"/>
                <a:gd name="connsiteX59" fmla="*/ 1426634 w 4068234"/>
                <a:gd name="connsiteY59" fmla="*/ 1441450 h 1676400"/>
                <a:gd name="connsiteX60" fmla="*/ 1540934 w 4068234"/>
                <a:gd name="connsiteY60" fmla="*/ 1416050 h 1676400"/>
                <a:gd name="connsiteX61" fmla="*/ 1534584 w 4068234"/>
                <a:gd name="connsiteY61" fmla="*/ 1492250 h 1676400"/>
                <a:gd name="connsiteX62" fmla="*/ 1464734 w 4068234"/>
                <a:gd name="connsiteY62" fmla="*/ 1543050 h 1676400"/>
                <a:gd name="connsiteX63" fmla="*/ 1382184 w 4068234"/>
                <a:gd name="connsiteY63" fmla="*/ 1549400 h 1676400"/>
                <a:gd name="connsiteX64" fmla="*/ 1325034 w 4068234"/>
                <a:gd name="connsiteY64" fmla="*/ 1511300 h 1676400"/>
                <a:gd name="connsiteX65" fmla="*/ 1248834 w 4068234"/>
                <a:gd name="connsiteY65" fmla="*/ 1485900 h 1676400"/>
                <a:gd name="connsiteX66" fmla="*/ 1210734 w 4068234"/>
                <a:gd name="connsiteY66" fmla="*/ 1485900 h 1676400"/>
                <a:gd name="connsiteX67" fmla="*/ 1204384 w 4068234"/>
                <a:gd name="connsiteY67" fmla="*/ 1504950 h 1676400"/>
                <a:gd name="connsiteX68" fmla="*/ 1223434 w 4068234"/>
                <a:gd name="connsiteY68" fmla="*/ 1555750 h 1676400"/>
                <a:gd name="connsiteX69" fmla="*/ 1236134 w 4068234"/>
                <a:gd name="connsiteY69" fmla="*/ 1631950 h 1676400"/>
                <a:gd name="connsiteX70" fmla="*/ 1198034 w 4068234"/>
                <a:gd name="connsiteY70" fmla="*/ 1676400 h 1676400"/>
                <a:gd name="connsiteX71" fmla="*/ 1153584 w 4068234"/>
                <a:gd name="connsiteY71" fmla="*/ 1663700 h 1676400"/>
                <a:gd name="connsiteX72" fmla="*/ 1109134 w 4068234"/>
                <a:gd name="connsiteY72" fmla="*/ 1581150 h 1676400"/>
                <a:gd name="connsiteX73" fmla="*/ 1090084 w 4068234"/>
                <a:gd name="connsiteY73" fmla="*/ 1466850 h 1676400"/>
                <a:gd name="connsiteX74" fmla="*/ 1090084 w 4068234"/>
                <a:gd name="connsiteY74" fmla="*/ 1358900 h 1676400"/>
                <a:gd name="connsiteX75" fmla="*/ 1058334 w 4068234"/>
                <a:gd name="connsiteY75" fmla="*/ 1301750 h 1676400"/>
                <a:gd name="connsiteX76" fmla="*/ 994834 w 4068234"/>
                <a:gd name="connsiteY76" fmla="*/ 1263650 h 1676400"/>
                <a:gd name="connsiteX77" fmla="*/ 886884 w 4068234"/>
                <a:gd name="connsiteY77" fmla="*/ 1263650 h 1676400"/>
                <a:gd name="connsiteX78" fmla="*/ 804334 w 4068234"/>
                <a:gd name="connsiteY78" fmla="*/ 1295400 h 1676400"/>
                <a:gd name="connsiteX79" fmla="*/ 740834 w 4068234"/>
                <a:gd name="connsiteY79" fmla="*/ 1327150 h 1676400"/>
                <a:gd name="connsiteX80" fmla="*/ 645584 w 4068234"/>
                <a:gd name="connsiteY80" fmla="*/ 1327150 h 1676400"/>
                <a:gd name="connsiteX81" fmla="*/ 569384 w 4068234"/>
                <a:gd name="connsiteY81" fmla="*/ 1282700 h 1676400"/>
                <a:gd name="connsiteX82" fmla="*/ 493184 w 4068234"/>
                <a:gd name="connsiteY82" fmla="*/ 1263650 h 1676400"/>
                <a:gd name="connsiteX83" fmla="*/ 397934 w 4068234"/>
                <a:gd name="connsiteY83" fmla="*/ 1174750 h 1676400"/>
                <a:gd name="connsiteX84" fmla="*/ 359834 w 4068234"/>
                <a:gd name="connsiteY84" fmla="*/ 1123950 h 1676400"/>
                <a:gd name="connsiteX85" fmla="*/ 226484 w 4068234"/>
                <a:gd name="connsiteY85" fmla="*/ 1016000 h 1676400"/>
                <a:gd name="connsiteX86" fmla="*/ 131234 w 4068234"/>
                <a:gd name="connsiteY86" fmla="*/ 908050 h 1676400"/>
                <a:gd name="connsiteX87" fmla="*/ 0 w 4068234"/>
                <a:gd name="connsiteY87" fmla="*/ 924983 h 1676400"/>
                <a:gd name="connsiteX88" fmla="*/ 8467 w 4068234"/>
                <a:gd name="connsiteY88" fmla="*/ 839788 h 1676400"/>
                <a:gd name="connsiteX89" fmla="*/ 21379 w 4068234"/>
                <a:gd name="connsiteY89" fmla="*/ 782849 h 1676400"/>
                <a:gd name="connsiteX90" fmla="*/ 57151 w 4068234"/>
                <a:gd name="connsiteY90" fmla="*/ 698500 h 1676400"/>
                <a:gd name="connsiteX91" fmla="*/ 75140 w 4068234"/>
                <a:gd name="connsiteY91" fmla="*/ 660399 h 1676400"/>
                <a:gd name="connsiteX92" fmla="*/ 102659 w 4068234"/>
                <a:gd name="connsiteY92" fmla="*/ 582082 h 1676400"/>
                <a:gd name="connsiteX93" fmla="*/ 601134 w 4068234"/>
                <a:gd name="connsiteY93" fmla="*/ 0 h 1676400"/>
                <a:gd name="connsiteX94" fmla="*/ 810684 w 4068234"/>
                <a:gd name="connsiteY94" fmla="*/ 31750 h 1676400"/>
                <a:gd name="connsiteX0" fmla="*/ 810684 w 4068234"/>
                <a:gd name="connsiteY0" fmla="*/ 31750 h 1676400"/>
                <a:gd name="connsiteX1" fmla="*/ 823384 w 4068234"/>
                <a:gd name="connsiteY1" fmla="*/ 196850 h 1676400"/>
                <a:gd name="connsiteX2" fmla="*/ 893234 w 4068234"/>
                <a:gd name="connsiteY2" fmla="*/ 342900 h 1676400"/>
                <a:gd name="connsiteX3" fmla="*/ 1007534 w 4068234"/>
                <a:gd name="connsiteY3" fmla="*/ 374650 h 1676400"/>
                <a:gd name="connsiteX4" fmla="*/ 1102784 w 4068234"/>
                <a:gd name="connsiteY4" fmla="*/ 406400 h 1676400"/>
                <a:gd name="connsiteX5" fmla="*/ 1166284 w 4068234"/>
                <a:gd name="connsiteY5" fmla="*/ 508000 h 1676400"/>
                <a:gd name="connsiteX6" fmla="*/ 1153584 w 4068234"/>
                <a:gd name="connsiteY6" fmla="*/ 628650 h 1676400"/>
                <a:gd name="connsiteX7" fmla="*/ 1198034 w 4068234"/>
                <a:gd name="connsiteY7" fmla="*/ 781050 h 1676400"/>
                <a:gd name="connsiteX8" fmla="*/ 1248834 w 4068234"/>
                <a:gd name="connsiteY8" fmla="*/ 831850 h 1676400"/>
                <a:gd name="connsiteX9" fmla="*/ 1318684 w 4068234"/>
                <a:gd name="connsiteY9" fmla="*/ 793750 h 1676400"/>
                <a:gd name="connsiteX10" fmla="*/ 1388534 w 4068234"/>
                <a:gd name="connsiteY10" fmla="*/ 825500 h 1676400"/>
                <a:gd name="connsiteX11" fmla="*/ 1439334 w 4068234"/>
                <a:gd name="connsiteY11" fmla="*/ 977900 h 1676400"/>
                <a:gd name="connsiteX12" fmla="*/ 1540934 w 4068234"/>
                <a:gd name="connsiteY12" fmla="*/ 1016000 h 1676400"/>
                <a:gd name="connsiteX13" fmla="*/ 1674284 w 4068234"/>
                <a:gd name="connsiteY13" fmla="*/ 1028700 h 1676400"/>
                <a:gd name="connsiteX14" fmla="*/ 1864784 w 4068234"/>
                <a:gd name="connsiteY14" fmla="*/ 996950 h 1676400"/>
                <a:gd name="connsiteX15" fmla="*/ 2061634 w 4068234"/>
                <a:gd name="connsiteY15" fmla="*/ 946150 h 1676400"/>
                <a:gd name="connsiteX16" fmla="*/ 2175934 w 4068234"/>
                <a:gd name="connsiteY16" fmla="*/ 977900 h 1676400"/>
                <a:gd name="connsiteX17" fmla="*/ 2309284 w 4068234"/>
                <a:gd name="connsiteY17" fmla="*/ 1079500 h 1676400"/>
                <a:gd name="connsiteX18" fmla="*/ 2487084 w 4068234"/>
                <a:gd name="connsiteY18" fmla="*/ 1168400 h 1676400"/>
                <a:gd name="connsiteX19" fmla="*/ 2690284 w 4068234"/>
                <a:gd name="connsiteY19" fmla="*/ 1181100 h 1676400"/>
                <a:gd name="connsiteX20" fmla="*/ 2874434 w 4068234"/>
                <a:gd name="connsiteY20" fmla="*/ 1187450 h 1676400"/>
                <a:gd name="connsiteX21" fmla="*/ 3103034 w 4068234"/>
                <a:gd name="connsiteY21" fmla="*/ 1174750 h 1676400"/>
                <a:gd name="connsiteX22" fmla="*/ 3210984 w 4068234"/>
                <a:gd name="connsiteY22" fmla="*/ 1123950 h 1676400"/>
                <a:gd name="connsiteX23" fmla="*/ 3280834 w 4068234"/>
                <a:gd name="connsiteY23" fmla="*/ 1104900 h 1676400"/>
                <a:gd name="connsiteX24" fmla="*/ 3344334 w 4068234"/>
                <a:gd name="connsiteY24" fmla="*/ 1123950 h 1676400"/>
                <a:gd name="connsiteX25" fmla="*/ 3414184 w 4068234"/>
                <a:gd name="connsiteY25" fmla="*/ 1219200 h 1676400"/>
                <a:gd name="connsiteX26" fmla="*/ 3509434 w 4068234"/>
                <a:gd name="connsiteY26" fmla="*/ 1282700 h 1676400"/>
                <a:gd name="connsiteX27" fmla="*/ 3623734 w 4068234"/>
                <a:gd name="connsiteY27" fmla="*/ 1352550 h 1676400"/>
                <a:gd name="connsiteX28" fmla="*/ 3788834 w 4068234"/>
                <a:gd name="connsiteY28" fmla="*/ 1397000 h 1676400"/>
                <a:gd name="connsiteX29" fmla="*/ 3896784 w 4068234"/>
                <a:gd name="connsiteY29" fmla="*/ 1403350 h 1676400"/>
                <a:gd name="connsiteX30" fmla="*/ 3985684 w 4068234"/>
                <a:gd name="connsiteY30" fmla="*/ 1352550 h 1676400"/>
                <a:gd name="connsiteX31" fmla="*/ 4061884 w 4068234"/>
                <a:gd name="connsiteY31" fmla="*/ 1352550 h 1676400"/>
                <a:gd name="connsiteX32" fmla="*/ 4068234 w 4068234"/>
                <a:gd name="connsiteY32" fmla="*/ 1403350 h 1676400"/>
                <a:gd name="connsiteX33" fmla="*/ 3966634 w 4068234"/>
                <a:gd name="connsiteY33" fmla="*/ 1517650 h 1676400"/>
                <a:gd name="connsiteX34" fmla="*/ 3871384 w 4068234"/>
                <a:gd name="connsiteY34" fmla="*/ 1574800 h 1676400"/>
                <a:gd name="connsiteX35" fmla="*/ 3814234 w 4068234"/>
                <a:gd name="connsiteY35" fmla="*/ 1574800 h 1676400"/>
                <a:gd name="connsiteX36" fmla="*/ 3693584 w 4068234"/>
                <a:gd name="connsiteY36" fmla="*/ 1536700 h 1676400"/>
                <a:gd name="connsiteX37" fmla="*/ 3566584 w 4068234"/>
                <a:gd name="connsiteY37" fmla="*/ 1485900 h 1676400"/>
                <a:gd name="connsiteX38" fmla="*/ 3458634 w 4068234"/>
                <a:gd name="connsiteY38" fmla="*/ 1441450 h 1676400"/>
                <a:gd name="connsiteX39" fmla="*/ 3369734 w 4068234"/>
                <a:gd name="connsiteY39" fmla="*/ 1435100 h 1676400"/>
                <a:gd name="connsiteX40" fmla="*/ 3306234 w 4068234"/>
                <a:gd name="connsiteY40" fmla="*/ 1384300 h 1676400"/>
                <a:gd name="connsiteX41" fmla="*/ 3198284 w 4068234"/>
                <a:gd name="connsiteY41" fmla="*/ 1320800 h 1676400"/>
                <a:gd name="connsiteX42" fmla="*/ 3096684 w 4068234"/>
                <a:gd name="connsiteY42" fmla="*/ 1314450 h 1676400"/>
                <a:gd name="connsiteX43" fmla="*/ 2880784 w 4068234"/>
                <a:gd name="connsiteY43" fmla="*/ 1314450 h 1676400"/>
                <a:gd name="connsiteX44" fmla="*/ 2722034 w 4068234"/>
                <a:gd name="connsiteY44" fmla="*/ 1314450 h 1676400"/>
                <a:gd name="connsiteX45" fmla="*/ 2493434 w 4068234"/>
                <a:gd name="connsiteY45" fmla="*/ 1301750 h 1676400"/>
                <a:gd name="connsiteX46" fmla="*/ 2461684 w 4068234"/>
                <a:gd name="connsiteY46" fmla="*/ 1295400 h 1676400"/>
                <a:gd name="connsiteX47" fmla="*/ 2296584 w 4068234"/>
                <a:gd name="connsiteY47" fmla="*/ 1225550 h 1676400"/>
                <a:gd name="connsiteX48" fmla="*/ 2188634 w 4068234"/>
                <a:gd name="connsiteY48" fmla="*/ 1155700 h 1676400"/>
                <a:gd name="connsiteX49" fmla="*/ 2118784 w 4068234"/>
                <a:gd name="connsiteY49" fmla="*/ 1117600 h 1676400"/>
                <a:gd name="connsiteX50" fmla="*/ 1979084 w 4068234"/>
                <a:gd name="connsiteY50" fmla="*/ 1098550 h 1676400"/>
                <a:gd name="connsiteX51" fmla="*/ 1858434 w 4068234"/>
                <a:gd name="connsiteY51" fmla="*/ 1104900 h 1676400"/>
                <a:gd name="connsiteX52" fmla="*/ 1693334 w 4068234"/>
                <a:gd name="connsiteY52" fmla="*/ 1155700 h 1676400"/>
                <a:gd name="connsiteX53" fmla="*/ 1591734 w 4068234"/>
                <a:gd name="connsiteY53" fmla="*/ 1162050 h 1676400"/>
                <a:gd name="connsiteX54" fmla="*/ 1502834 w 4068234"/>
                <a:gd name="connsiteY54" fmla="*/ 1162050 h 1676400"/>
                <a:gd name="connsiteX55" fmla="*/ 1401234 w 4068234"/>
                <a:gd name="connsiteY55" fmla="*/ 1168400 h 1676400"/>
                <a:gd name="connsiteX56" fmla="*/ 1337734 w 4068234"/>
                <a:gd name="connsiteY56" fmla="*/ 1225550 h 1676400"/>
                <a:gd name="connsiteX57" fmla="*/ 1337734 w 4068234"/>
                <a:gd name="connsiteY57" fmla="*/ 1320800 h 1676400"/>
                <a:gd name="connsiteX58" fmla="*/ 1394884 w 4068234"/>
                <a:gd name="connsiteY58" fmla="*/ 1416050 h 1676400"/>
                <a:gd name="connsiteX59" fmla="*/ 1426634 w 4068234"/>
                <a:gd name="connsiteY59" fmla="*/ 1441450 h 1676400"/>
                <a:gd name="connsiteX60" fmla="*/ 1540934 w 4068234"/>
                <a:gd name="connsiteY60" fmla="*/ 1416050 h 1676400"/>
                <a:gd name="connsiteX61" fmla="*/ 1534584 w 4068234"/>
                <a:gd name="connsiteY61" fmla="*/ 1492250 h 1676400"/>
                <a:gd name="connsiteX62" fmla="*/ 1464734 w 4068234"/>
                <a:gd name="connsiteY62" fmla="*/ 1543050 h 1676400"/>
                <a:gd name="connsiteX63" fmla="*/ 1382184 w 4068234"/>
                <a:gd name="connsiteY63" fmla="*/ 1549400 h 1676400"/>
                <a:gd name="connsiteX64" fmla="*/ 1325034 w 4068234"/>
                <a:gd name="connsiteY64" fmla="*/ 1511300 h 1676400"/>
                <a:gd name="connsiteX65" fmla="*/ 1248834 w 4068234"/>
                <a:gd name="connsiteY65" fmla="*/ 1485900 h 1676400"/>
                <a:gd name="connsiteX66" fmla="*/ 1210734 w 4068234"/>
                <a:gd name="connsiteY66" fmla="*/ 1485900 h 1676400"/>
                <a:gd name="connsiteX67" fmla="*/ 1204384 w 4068234"/>
                <a:gd name="connsiteY67" fmla="*/ 1504950 h 1676400"/>
                <a:gd name="connsiteX68" fmla="*/ 1223434 w 4068234"/>
                <a:gd name="connsiteY68" fmla="*/ 1555750 h 1676400"/>
                <a:gd name="connsiteX69" fmla="*/ 1236134 w 4068234"/>
                <a:gd name="connsiteY69" fmla="*/ 1631950 h 1676400"/>
                <a:gd name="connsiteX70" fmla="*/ 1198034 w 4068234"/>
                <a:gd name="connsiteY70" fmla="*/ 1676400 h 1676400"/>
                <a:gd name="connsiteX71" fmla="*/ 1153584 w 4068234"/>
                <a:gd name="connsiteY71" fmla="*/ 1663700 h 1676400"/>
                <a:gd name="connsiteX72" fmla="*/ 1109134 w 4068234"/>
                <a:gd name="connsiteY72" fmla="*/ 1581150 h 1676400"/>
                <a:gd name="connsiteX73" fmla="*/ 1090084 w 4068234"/>
                <a:gd name="connsiteY73" fmla="*/ 1466850 h 1676400"/>
                <a:gd name="connsiteX74" fmla="*/ 1090084 w 4068234"/>
                <a:gd name="connsiteY74" fmla="*/ 1358900 h 1676400"/>
                <a:gd name="connsiteX75" fmla="*/ 1058334 w 4068234"/>
                <a:gd name="connsiteY75" fmla="*/ 1301750 h 1676400"/>
                <a:gd name="connsiteX76" fmla="*/ 994834 w 4068234"/>
                <a:gd name="connsiteY76" fmla="*/ 1263650 h 1676400"/>
                <a:gd name="connsiteX77" fmla="*/ 886884 w 4068234"/>
                <a:gd name="connsiteY77" fmla="*/ 1263650 h 1676400"/>
                <a:gd name="connsiteX78" fmla="*/ 804334 w 4068234"/>
                <a:gd name="connsiteY78" fmla="*/ 1295400 h 1676400"/>
                <a:gd name="connsiteX79" fmla="*/ 740834 w 4068234"/>
                <a:gd name="connsiteY79" fmla="*/ 1327150 h 1676400"/>
                <a:gd name="connsiteX80" fmla="*/ 645584 w 4068234"/>
                <a:gd name="connsiteY80" fmla="*/ 1327150 h 1676400"/>
                <a:gd name="connsiteX81" fmla="*/ 569384 w 4068234"/>
                <a:gd name="connsiteY81" fmla="*/ 1282700 h 1676400"/>
                <a:gd name="connsiteX82" fmla="*/ 493184 w 4068234"/>
                <a:gd name="connsiteY82" fmla="*/ 1263650 h 1676400"/>
                <a:gd name="connsiteX83" fmla="*/ 397934 w 4068234"/>
                <a:gd name="connsiteY83" fmla="*/ 1174750 h 1676400"/>
                <a:gd name="connsiteX84" fmla="*/ 359834 w 4068234"/>
                <a:gd name="connsiteY84" fmla="*/ 1123950 h 1676400"/>
                <a:gd name="connsiteX85" fmla="*/ 226484 w 4068234"/>
                <a:gd name="connsiteY85" fmla="*/ 1016000 h 1676400"/>
                <a:gd name="connsiteX86" fmla="*/ 12171 w 4068234"/>
                <a:gd name="connsiteY86" fmla="*/ 966258 h 1676400"/>
                <a:gd name="connsiteX87" fmla="*/ 0 w 4068234"/>
                <a:gd name="connsiteY87" fmla="*/ 924983 h 1676400"/>
                <a:gd name="connsiteX88" fmla="*/ 8467 w 4068234"/>
                <a:gd name="connsiteY88" fmla="*/ 839788 h 1676400"/>
                <a:gd name="connsiteX89" fmla="*/ 21379 w 4068234"/>
                <a:gd name="connsiteY89" fmla="*/ 782849 h 1676400"/>
                <a:gd name="connsiteX90" fmla="*/ 57151 w 4068234"/>
                <a:gd name="connsiteY90" fmla="*/ 698500 h 1676400"/>
                <a:gd name="connsiteX91" fmla="*/ 75140 w 4068234"/>
                <a:gd name="connsiteY91" fmla="*/ 660399 h 1676400"/>
                <a:gd name="connsiteX92" fmla="*/ 102659 w 4068234"/>
                <a:gd name="connsiteY92" fmla="*/ 582082 h 1676400"/>
                <a:gd name="connsiteX93" fmla="*/ 601134 w 4068234"/>
                <a:gd name="connsiteY93" fmla="*/ 0 h 1676400"/>
                <a:gd name="connsiteX94" fmla="*/ 810684 w 4068234"/>
                <a:gd name="connsiteY94" fmla="*/ 31750 h 1676400"/>
                <a:gd name="connsiteX0" fmla="*/ 810684 w 4068234"/>
                <a:gd name="connsiteY0" fmla="*/ 31750 h 1676400"/>
                <a:gd name="connsiteX1" fmla="*/ 823384 w 4068234"/>
                <a:gd name="connsiteY1" fmla="*/ 196850 h 1676400"/>
                <a:gd name="connsiteX2" fmla="*/ 893234 w 4068234"/>
                <a:gd name="connsiteY2" fmla="*/ 342900 h 1676400"/>
                <a:gd name="connsiteX3" fmla="*/ 1007534 w 4068234"/>
                <a:gd name="connsiteY3" fmla="*/ 374650 h 1676400"/>
                <a:gd name="connsiteX4" fmla="*/ 1102784 w 4068234"/>
                <a:gd name="connsiteY4" fmla="*/ 406400 h 1676400"/>
                <a:gd name="connsiteX5" fmla="*/ 1166284 w 4068234"/>
                <a:gd name="connsiteY5" fmla="*/ 508000 h 1676400"/>
                <a:gd name="connsiteX6" fmla="*/ 1153584 w 4068234"/>
                <a:gd name="connsiteY6" fmla="*/ 628650 h 1676400"/>
                <a:gd name="connsiteX7" fmla="*/ 1198034 w 4068234"/>
                <a:gd name="connsiteY7" fmla="*/ 781050 h 1676400"/>
                <a:gd name="connsiteX8" fmla="*/ 1248834 w 4068234"/>
                <a:gd name="connsiteY8" fmla="*/ 831850 h 1676400"/>
                <a:gd name="connsiteX9" fmla="*/ 1318684 w 4068234"/>
                <a:gd name="connsiteY9" fmla="*/ 793750 h 1676400"/>
                <a:gd name="connsiteX10" fmla="*/ 1388534 w 4068234"/>
                <a:gd name="connsiteY10" fmla="*/ 825500 h 1676400"/>
                <a:gd name="connsiteX11" fmla="*/ 1439334 w 4068234"/>
                <a:gd name="connsiteY11" fmla="*/ 977900 h 1676400"/>
                <a:gd name="connsiteX12" fmla="*/ 1540934 w 4068234"/>
                <a:gd name="connsiteY12" fmla="*/ 1016000 h 1676400"/>
                <a:gd name="connsiteX13" fmla="*/ 1674284 w 4068234"/>
                <a:gd name="connsiteY13" fmla="*/ 1028700 h 1676400"/>
                <a:gd name="connsiteX14" fmla="*/ 1864784 w 4068234"/>
                <a:gd name="connsiteY14" fmla="*/ 996950 h 1676400"/>
                <a:gd name="connsiteX15" fmla="*/ 2061634 w 4068234"/>
                <a:gd name="connsiteY15" fmla="*/ 946150 h 1676400"/>
                <a:gd name="connsiteX16" fmla="*/ 2175934 w 4068234"/>
                <a:gd name="connsiteY16" fmla="*/ 977900 h 1676400"/>
                <a:gd name="connsiteX17" fmla="*/ 2309284 w 4068234"/>
                <a:gd name="connsiteY17" fmla="*/ 1079500 h 1676400"/>
                <a:gd name="connsiteX18" fmla="*/ 2487084 w 4068234"/>
                <a:gd name="connsiteY18" fmla="*/ 1168400 h 1676400"/>
                <a:gd name="connsiteX19" fmla="*/ 2690284 w 4068234"/>
                <a:gd name="connsiteY19" fmla="*/ 1181100 h 1676400"/>
                <a:gd name="connsiteX20" fmla="*/ 2874434 w 4068234"/>
                <a:gd name="connsiteY20" fmla="*/ 1187450 h 1676400"/>
                <a:gd name="connsiteX21" fmla="*/ 3103034 w 4068234"/>
                <a:gd name="connsiteY21" fmla="*/ 1174750 h 1676400"/>
                <a:gd name="connsiteX22" fmla="*/ 3210984 w 4068234"/>
                <a:gd name="connsiteY22" fmla="*/ 1123950 h 1676400"/>
                <a:gd name="connsiteX23" fmla="*/ 3280834 w 4068234"/>
                <a:gd name="connsiteY23" fmla="*/ 1104900 h 1676400"/>
                <a:gd name="connsiteX24" fmla="*/ 3344334 w 4068234"/>
                <a:gd name="connsiteY24" fmla="*/ 1123950 h 1676400"/>
                <a:gd name="connsiteX25" fmla="*/ 3414184 w 4068234"/>
                <a:gd name="connsiteY25" fmla="*/ 1219200 h 1676400"/>
                <a:gd name="connsiteX26" fmla="*/ 3509434 w 4068234"/>
                <a:gd name="connsiteY26" fmla="*/ 1282700 h 1676400"/>
                <a:gd name="connsiteX27" fmla="*/ 3623734 w 4068234"/>
                <a:gd name="connsiteY27" fmla="*/ 1352550 h 1676400"/>
                <a:gd name="connsiteX28" fmla="*/ 3788834 w 4068234"/>
                <a:gd name="connsiteY28" fmla="*/ 1397000 h 1676400"/>
                <a:gd name="connsiteX29" fmla="*/ 3896784 w 4068234"/>
                <a:gd name="connsiteY29" fmla="*/ 1403350 h 1676400"/>
                <a:gd name="connsiteX30" fmla="*/ 3985684 w 4068234"/>
                <a:gd name="connsiteY30" fmla="*/ 1352550 h 1676400"/>
                <a:gd name="connsiteX31" fmla="*/ 4061884 w 4068234"/>
                <a:gd name="connsiteY31" fmla="*/ 1352550 h 1676400"/>
                <a:gd name="connsiteX32" fmla="*/ 4068234 w 4068234"/>
                <a:gd name="connsiteY32" fmla="*/ 1403350 h 1676400"/>
                <a:gd name="connsiteX33" fmla="*/ 3966634 w 4068234"/>
                <a:gd name="connsiteY33" fmla="*/ 1517650 h 1676400"/>
                <a:gd name="connsiteX34" fmla="*/ 3871384 w 4068234"/>
                <a:gd name="connsiteY34" fmla="*/ 1574800 h 1676400"/>
                <a:gd name="connsiteX35" fmla="*/ 3814234 w 4068234"/>
                <a:gd name="connsiteY35" fmla="*/ 1574800 h 1676400"/>
                <a:gd name="connsiteX36" fmla="*/ 3693584 w 4068234"/>
                <a:gd name="connsiteY36" fmla="*/ 1536700 h 1676400"/>
                <a:gd name="connsiteX37" fmla="*/ 3566584 w 4068234"/>
                <a:gd name="connsiteY37" fmla="*/ 1485900 h 1676400"/>
                <a:gd name="connsiteX38" fmla="*/ 3458634 w 4068234"/>
                <a:gd name="connsiteY38" fmla="*/ 1441450 h 1676400"/>
                <a:gd name="connsiteX39" fmla="*/ 3369734 w 4068234"/>
                <a:gd name="connsiteY39" fmla="*/ 1435100 h 1676400"/>
                <a:gd name="connsiteX40" fmla="*/ 3306234 w 4068234"/>
                <a:gd name="connsiteY40" fmla="*/ 1384300 h 1676400"/>
                <a:gd name="connsiteX41" fmla="*/ 3198284 w 4068234"/>
                <a:gd name="connsiteY41" fmla="*/ 1320800 h 1676400"/>
                <a:gd name="connsiteX42" fmla="*/ 3096684 w 4068234"/>
                <a:gd name="connsiteY42" fmla="*/ 1314450 h 1676400"/>
                <a:gd name="connsiteX43" fmla="*/ 2880784 w 4068234"/>
                <a:gd name="connsiteY43" fmla="*/ 1314450 h 1676400"/>
                <a:gd name="connsiteX44" fmla="*/ 2722034 w 4068234"/>
                <a:gd name="connsiteY44" fmla="*/ 1314450 h 1676400"/>
                <a:gd name="connsiteX45" fmla="*/ 2493434 w 4068234"/>
                <a:gd name="connsiteY45" fmla="*/ 1301750 h 1676400"/>
                <a:gd name="connsiteX46" fmla="*/ 2461684 w 4068234"/>
                <a:gd name="connsiteY46" fmla="*/ 1295400 h 1676400"/>
                <a:gd name="connsiteX47" fmla="*/ 2296584 w 4068234"/>
                <a:gd name="connsiteY47" fmla="*/ 1225550 h 1676400"/>
                <a:gd name="connsiteX48" fmla="*/ 2188634 w 4068234"/>
                <a:gd name="connsiteY48" fmla="*/ 1155700 h 1676400"/>
                <a:gd name="connsiteX49" fmla="*/ 2118784 w 4068234"/>
                <a:gd name="connsiteY49" fmla="*/ 1117600 h 1676400"/>
                <a:gd name="connsiteX50" fmla="*/ 1979084 w 4068234"/>
                <a:gd name="connsiteY50" fmla="*/ 1098550 h 1676400"/>
                <a:gd name="connsiteX51" fmla="*/ 1858434 w 4068234"/>
                <a:gd name="connsiteY51" fmla="*/ 1104900 h 1676400"/>
                <a:gd name="connsiteX52" fmla="*/ 1693334 w 4068234"/>
                <a:gd name="connsiteY52" fmla="*/ 1155700 h 1676400"/>
                <a:gd name="connsiteX53" fmla="*/ 1591734 w 4068234"/>
                <a:gd name="connsiteY53" fmla="*/ 1162050 h 1676400"/>
                <a:gd name="connsiteX54" fmla="*/ 1502834 w 4068234"/>
                <a:gd name="connsiteY54" fmla="*/ 1162050 h 1676400"/>
                <a:gd name="connsiteX55" fmla="*/ 1401234 w 4068234"/>
                <a:gd name="connsiteY55" fmla="*/ 1168400 h 1676400"/>
                <a:gd name="connsiteX56" fmla="*/ 1337734 w 4068234"/>
                <a:gd name="connsiteY56" fmla="*/ 1225550 h 1676400"/>
                <a:gd name="connsiteX57" fmla="*/ 1337734 w 4068234"/>
                <a:gd name="connsiteY57" fmla="*/ 1320800 h 1676400"/>
                <a:gd name="connsiteX58" fmla="*/ 1394884 w 4068234"/>
                <a:gd name="connsiteY58" fmla="*/ 1416050 h 1676400"/>
                <a:gd name="connsiteX59" fmla="*/ 1426634 w 4068234"/>
                <a:gd name="connsiteY59" fmla="*/ 1441450 h 1676400"/>
                <a:gd name="connsiteX60" fmla="*/ 1540934 w 4068234"/>
                <a:gd name="connsiteY60" fmla="*/ 1416050 h 1676400"/>
                <a:gd name="connsiteX61" fmla="*/ 1534584 w 4068234"/>
                <a:gd name="connsiteY61" fmla="*/ 1492250 h 1676400"/>
                <a:gd name="connsiteX62" fmla="*/ 1464734 w 4068234"/>
                <a:gd name="connsiteY62" fmla="*/ 1543050 h 1676400"/>
                <a:gd name="connsiteX63" fmla="*/ 1382184 w 4068234"/>
                <a:gd name="connsiteY63" fmla="*/ 1549400 h 1676400"/>
                <a:gd name="connsiteX64" fmla="*/ 1325034 w 4068234"/>
                <a:gd name="connsiteY64" fmla="*/ 1511300 h 1676400"/>
                <a:gd name="connsiteX65" fmla="*/ 1248834 w 4068234"/>
                <a:gd name="connsiteY65" fmla="*/ 1485900 h 1676400"/>
                <a:gd name="connsiteX66" fmla="*/ 1210734 w 4068234"/>
                <a:gd name="connsiteY66" fmla="*/ 1485900 h 1676400"/>
                <a:gd name="connsiteX67" fmla="*/ 1204384 w 4068234"/>
                <a:gd name="connsiteY67" fmla="*/ 1504950 h 1676400"/>
                <a:gd name="connsiteX68" fmla="*/ 1223434 w 4068234"/>
                <a:gd name="connsiteY68" fmla="*/ 1555750 h 1676400"/>
                <a:gd name="connsiteX69" fmla="*/ 1236134 w 4068234"/>
                <a:gd name="connsiteY69" fmla="*/ 1631950 h 1676400"/>
                <a:gd name="connsiteX70" fmla="*/ 1198034 w 4068234"/>
                <a:gd name="connsiteY70" fmla="*/ 1676400 h 1676400"/>
                <a:gd name="connsiteX71" fmla="*/ 1153584 w 4068234"/>
                <a:gd name="connsiteY71" fmla="*/ 1663700 h 1676400"/>
                <a:gd name="connsiteX72" fmla="*/ 1109134 w 4068234"/>
                <a:gd name="connsiteY72" fmla="*/ 1581150 h 1676400"/>
                <a:gd name="connsiteX73" fmla="*/ 1090084 w 4068234"/>
                <a:gd name="connsiteY73" fmla="*/ 1466850 h 1676400"/>
                <a:gd name="connsiteX74" fmla="*/ 1090084 w 4068234"/>
                <a:gd name="connsiteY74" fmla="*/ 1358900 h 1676400"/>
                <a:gd name="connsiteX75" fmla="*/ 1058334 w 4068234"/>
                <a:gd name="connsiteY75" fmla="*/ 1301750 h 1676400"/>
                <a:gd name="connsiteX76" fmla="*/ 994834 w 4068234"/>
                <a:gd name="connsiteY76" fmla="*/ 1263650 h 1676400"/>
                <a:gd name="connsiteX77" fmla="*/ 886884 w 4068234"/>
                <a:gd name="connsiteY77" fmla="*/ 1263650 h 1676400"/>
                <a:gd name="connsiteX78" fmla="*/ 804334 w 4068234"/>
                <a:gd name="connsiteY78" fmla="*/ 1295400 h 1676400"/>
                <a:gd name="connsiteX79" fmla="*/ 740834 w 4068234"/>
                <a:gd name="connsiteY79" fmla="*/ 1327150 h 1676400"/>
                <a:gd name="connsiteX80" fmla="*/ 645584 w 4068234"/>
                <a:gd name="connsiteY80" fmla="*/ 1327150 h 1676400"/>
                <a:gd name="connsiteX81" fmla="*/ 569384 w 4068234"/>
                <a:gd name="connsiteY81" fmla="*/ 1282700 h 1676400"/>
                <a:gd name="connsiteX82" fmla="*/ 493184 w 4068234"/>
                <a:gd name="connsiteY82" fmla="*/ 1263650 h 1676400"/>
                <a:gd name="connsiteX83" fmla="*/ 397934 w 4068234"/>
                <a:gd name="connsiteY83" fmla="*/ 1174750 h 1676400"/>
                <a:gd name="connsiteX84" fmla="*/ 359834 w 4068234"/>
                <a:gd name="connsiteY84" fmla="*/ 1123950 h 1676400"/>
                <a:gd name="connsiteX85" fmla="*/ 73026 w 4068234"/>
                <a:gd name="connsiteY85" fmla="*/ 1016000 h 1676400"/>
                <a:gd name="connsiteX86" fmla="*/ 12171 w 4068234"/>
                <a:gd name="connsiteY86" fmla="*/ 966258 h 1676400"/>
                <a:gd name="connsiteX87" fmla="*/ 0 w 4068234"/>
                <a:gd name="connsiteY87" fmla="*/ 924983 h 1676400"/>
                <a:gd name="connsiteX88" fmla="*/ 8467 w 4068234"/>
                <a:gd name="connsiteY88" fmla="*/ 839788 h 1676400"/>
                <a:gd name="connsiteX89" fmla="*/ 21379 w 4068234"/>
                <a:gd name="connsiteY89" fmla="*/ 782849 h 1676400"/>
                <a:gd name="connsiteX90" fmla="*/ 57151 w 4068234"/>
                <a:gd name="connsiteY90" fmla="*/ 698500 h 1676400"/>
                <a:gd name="connsiteX91" fmla="*/ 75140 w 4068234"/>
                <a:gd name="connsiteY91" fmla="*/ 660399 h 1676400"/>
                <a:gd name="connsiteX92" fmla="*/ 102659 w 4068234"/>
                <a:gd name="connsiteY92" fmla="*/ 582082 h 1676400"/>
                <a:gd name="connsiteX93" fmla="*/ 601134 w 4068234"/>
                <a:gd name="connsiteY93" fmla="*/ 0 h 1676400"/>
                <a:gd name="connsiteX94" fmla="*/ 810684 w 4068234"/>
                <a:gd name="connsiteY94" fmla="*/ 31750 h 1676400"/>
                <a:gd name="connsiteX0" fmla="*/ 810684 w 4068234"/>
                <a:gd name="connsiteY0" fmla="*/ 31750 h 1676400"/>
                <a:gd name="connsiteX1" fmla="*/ 823384 w 4068234"/>
                <a:gd name="connsiteY1" fmla="*/ 196850 h 1676400"/>
                <a:gd name="connsiteX2" fmla="*/ 893234 w 4068234"/>
                <a:gd name="connsiteY2" fmla="*/ 342900 h 1676400"/>
                <a:gd name="connsiteX3" fmla="*/ 1007534 w 4068234"/>
                <a:gd name="connsiteY3" fmla="*/ 374650 h 1676400"/>
                <a:gd name="connsiteX4" fmla="*/ 1102784 w 4068234"/>
                <a:gd name="connsiteY4" fmla="*/ 406400 h 1676400"/>
                <a:gd name="connsiteX5" fmla="*/ 1166284 w 4068234"/>
                <a:gd name="connsiteY5" fmla="*/ 508000 h 1676400"/>
                <a:gd name="connsiteX6" fmla="*/ 1153584 w 4068234"/>
                <a:gd name="connsiteY6" fmla="*/ 628650 h 1676400"/>
                <a:gd name="connsiteX7" fmla="*/ 1198034 w 4068234"/>
                <a:gd name="connsiteY7" fmla="*/ 781050 h 1676400"/>
                <a:gd name="connsiteX8" fmla="*/ 1248834 w 4068234"/>
                <a:gd name="connsiteY8" fmla="*/ 831850 h 1676400"/>
                <a:gd name="connsiteX9" fmla="*/ 1318684 w 4068234"/>
                <a:gd name="connsiteY9" fmla="*/ 793750 h 1676400"/>
                <a:gd name="connsiteX10" fmla="*/ 1388534 w 4068234"/>
                <a:gd name="connsiteY10" fmla="*/ 825500 h 1676400"/>
                <a:gd name="connsiteX11" fmla="*/ 1439334 w 4068234"/>
                <a:gd name="connsiteY11" fmla="*/ 977900 h 1676400"/>
                <a:gd name="connsiteX12" fmla="*/ 1540934 w 4068234"/>
                <a:gd name="connsiteY12" fmla="*/ 1016000 h 1676400"/>
                <a:gd name="connsiteX13" fmla="*/ 1674284 w 4068234"/>
                <a:gd name="connsiteY13" fmla="*/ 1028700 h 1676400"/>
                <a:gd name="connsiteX14" fmla="*/ 1864784 w 4068234"/>
                <a:gd name="connsiteY14" fmla="*/ 996950 h 1676400"/>
                <a:gd name="connsiteX15" fmla="*/ 2061634 w 4068234"/>
                <a:gd name="connsiteY15" fmla="*/ 946150 h 1676400"/>
                <a:gd name="connsiteX16" fmla="*/ 2175934 w 4068234"/>
                <a:gd name="connsiteY16" fmla="*/ 977900 h 1676400"/>
                <a:gd name="connsiteX17" fmla="*/ 2309284 w 4068234"/>
                <a:gd name="connsiteY17" fmla="*/ 1079500 h 1676400"/>
                <a:gd name="connsiteX18" fmla="*/ 2487084 w 4068234"/>
                <a:gd name="connsiteY18" fmla="*/ 1168400 h 1676400"/>
                <a:gd name="connsiteX19" fmla="*/ 2690284 w 4068234"/>
                <a:gd name="connsiteY19" fmla="*/ 1181100 h 1676400"/>
                <a:gd name="connsiteX20" fmla="*/ 2874434 w 4068234"/>
                <a:gd name="connsiteY20" fmla="*/ 1187450 h 1676400"/>
                <a:gd name="connsiteX21" fmla="*/ 3103034 w 4068234"/>
                <a:gd name="connsiteY21" fmla="*/ 1174750 h 1676400"/>
                <a:gd name="connsiteX22" fmla="*/ 3210984 w 4068234"/>
                <a:gd name="connsiteY22" fmla="*/ 1123950 h 1676400"/>
                <a:gd name="connsiteX23" fmla="*/ 3280834 w 4068234"/>
                <a:gd name="connsiteY23" fmla="*/ 1104900 h 1676400"/>
                <a:gd name="connsiteX24" fmla="*/ 3344334 w 4068234"/>
                <a:gd name="connsiteY24" fmla="*/ 1123950 h 1676400"/>
                <a:gd name="connsiteX25" fmla="*/ 3414184 w 4068234"/>
                <a:gd name="connsiteY25" fmla="*/ 1219200 h 1676400"/>
                <a:gd name="connsiteX26" fmla="*/ 3509434 w 4068234"/>
                <a:gd name="connsiteY26" fmla="*/ 1282700 h 1676400"/>
                <a:gd name="connsiteX27" fmla="*/ 3623734 w 4068234"/>
                <a:gd name="connsiteY27" fmla="*/ 1352550 h 1676400"/>
                <a:gd name="connsiteX28" fmla="*/ 3788834 w 4068234"/>
                <a:gd name="connsiteY28" fmla="*/ 1397000 h 1676400"/>
                <a:gd name="connsiteX29" fmla="*/ 3896784 w 4068234"/>
                <a:gd name="connsiteY29" fmla="*/ 1403350 h 1676400"/>
                <a:gd name="connsiteX30" fmla="*/ 3985684 w 4068234"/>
                <a:gd name="connsiteY30" fmla="*/ 1352550 h 1676400"/>
                <a:gd name="connsiteX31" fmla="*/ 4061884 w 4068234"/>
                <a:gd name="connsiteY31" fmla="*/ 1352550 h 1676400"/>
                <a:gd name="connsiteX32" fmla="*/ 4068234 w 4068234"/>
                <a:gd name="connsiteY32" fmla="*/ 1403350 h 1676400"/>
                <a:gd name="connsiteX33" fmla="*/ 3966634 w 4068234"/>
                <a:gd name="connsiteY33" fmla="*/ 1517650 h 1676400"/>
                <a:gd name="connsiteX34" fmla="*/ 3871384 w 4068234"/>
                <a:gd name="connsiteY34" fmla="*/ 1574800 h 1676400"/>
                <a:gd name="connsiteX35" fmla="*/ 3814234 w 4068234"/>
                <a:gd name="connsiteY35" fmla="*/ 1574800 h 1676400"/>
                <a:gd name="connsiteX36" fmla="*/ 3693584 w 4068234"/>
                <a:gd name="connsiteY36" fmla="*/ 1536700 h 1676400"/>
                <a:gd name="connsiteX37" fmla="*/ 3566584 w 4068234"/>
                <a:gd name="connsiteY37" fmla="*/ 1485900 h 1676400"/>
                <a:gd name="connsiteX38" fmla="*/ 3458634 w 4068234"/>
                <a:gd name="connsiteY38" fmla="*/ 1441450 h 1676400"/>
                <a:gd name="connsiteX39" fmla="*/ 3369734 w 4068234"/>
                <a:gd name="connsiteY39" fmla="*/ 1435100 h 1676400"/>
                <a:gd name="connsiteX40" fmla="*/ 3306234 w 4068234"/>
                <a:gd name="connsiteY40" fmla="*/ 1384300 h 1676400"/>
                <a:gd name="connsiteX41" fmla="*/ 3198284 w 4068234"/>
                <a:gd name="connsiteY41" fmla="*/ 1320800 h 1676400"/>
                <a:gd name="connsiteX42" fmla="*/ 3096684 w 4068234"/>
                <a:gd name="connsiteY42" fmla="*/ 1314450 h 1676400"/>
                <a:gd name="connsiteX43" fmla="*/ 2880784 w 4068234"/>
                <a:gd name="connsiteY43" fmla="*/ 1314450 h 1676400"/>
                <a:gd name="connsiteX44" fmla="*/ 2722034 w 4068234"/>
                <a:gd name="connsiteY44" fmla="*/ 1314450 h 1676400"/>
                <a:gd name="connsiteX45" fmla="*/ 2493434 w 4068234"/>
                <a:gd name="connsiteY45" fmla="*/ 1301750 h 1676400"/>
                <a:gd name="connsiteX46" fmla="*/ 2461684 w 4068234"/>
                <a:gd name="connsiteY46" fmla="*/ 1295400 h 1676400"/>
                <a:gd name="connsiteX47" fmla="*/ 2296584 w 4068234"/>
                <a:gd name="connsiteY47" fmla="*/ 1225550 h 1676400"/>
                <a:gd name="connsiteX48" fmla="*/ 2188634 w 4068234"/>
                <a:gd name="connsiteY48" fmla="*/ 1155700 h 1676400"/>
                <a:gd name="connsiteX49" fmla="*/ 2118784 w 4068234"/>
                <a:gd name="connsiteY49" fmla="*/ 1117600 h 1676400"/>
                <a:gd name="connsiteX50" fmla="*/ 1979084 w 4068234"/>
                <a:gd name="connsiteY50" fmla="*/ 1098550 h 1676400"/>
                <a:gd name="connsiteX51" fmla="*/ 1858434 w 4068234"/>
                <a:gd name="connsiteY51" fmla="*/ 1104900 h 1676400"/>
                <a:gd name="connsiteX52" fmla="*/ 1693334 w 4068234"/>
                <a:gd name="connsiteY52" fmla="*/ 1155700 h 1676400"/>
                <a:gd name="connsiteX53" fmla="*/ 1591734 w 4068234"/>
                <a:gd name="connsiteY53" fmla="*/ 1162050 h 1676400"/>
                <a:gd name="connsiteX54" fmla="*/ 1502834 w 4068234"/>
                <a:gd name="connsiteY54" fmla="*/ 1162050 h 1676400"/>
                <a:gd name="connsiteX55" fmla="*/ 1401234 w 4068234"/>
                <a:gd name="connsiteY55" fmla="*/ 1168400 h 1676400"/>
                <a:gd name="connsiteX56" fmla="*/ 1337734 w 4068234"/>
                <a:gd name="connsiteY56" fmla="*/ 1225550 h 1676400"/>
                <a:gd name="connsiteX57" fmla="*/ 1337734 w 4068234"/>
                <a:gd name="connsiteY57" fmla="*/ 1320800 h 1676400"/>
                <a:gd name="connsiteX58" fmla="*/ 1394884 w 4068234"/>
                <a:gd name="connsiteY58" fmla="*/ 1416050 h 1676400"/>
                <a:gd name="connsiteX59" fmla="*/ 1426634 w 4068234"/>
                <a:gd name="connsiteY59" fmla="*/ 1441450 h 1676400"/>
                <a:gd name="connsiteX60" fmla="*/ 1540934 w 4068234"/>
                <a:gd name="connsiteY60" fmla="*/ 1416050 h 1676400"/>
                <a:gd name="connsiteX61" fmla="*/ 1534584 w 4068234"/>
                <a:gd name="connsiteY61" fmla="*/ 1492250 h 1676400"/>
                <a:gd name="connsiteX62" fmla="*/ 1464734 w 4068234"/>
                <a:gd name="connsiteY62" fmla="*/ 1543050 h 1676400"/>
                <a:gd name="connsiteX63" fmla="*/ 1382184 w 4068234"/>
                <a:gd name="connsiteY63" fmla="*/ 1549400 h 1676400"/>
                <a:gd name="connsiteX64" fmla="*/ 1325034 w 4068234"/>
                <a:gd name="connsiteY64" fmla="*/ 1511300 h 1676400"/>
                <a:gd name="connsiteX65" fmla="*/ 1248834 w 4068234"/>
                <a:gd name="connsiteY65" fmla="*/ 1485900 h 1676400"/>
                <a:gd name="connsiteX66" fmla="*/ 1210734 w 4068234"/>
                <a:gd name="connsiteY66" fmla="*/ 1485900 h 1676400"/>
                <a:gd name="connsiteX67" fmla="*/ 1204384 w 4068234"/>
                <a:gd name="connsiteY67" fmla="*/ 1504950 h 1676400"/>
                <a:gd name="connsiteX68" fmla="*/ 1223434 w 4068234"/>
                <a:gd name="connsiteY68" fmla="*/ 1555750 h 1676400"/>
                <a:gd name="connsiteX69" fmla="*/ 1236134 w 4068234"/>
                <a:gd name="connsiteY69" fmla="*/ 1631950 h 1676400"/>
                <a:gd name="connsiteX70" fmla="*/ 1198034 w 4068234"/>
                <a:gd name="connsiteY70" fmla="*/ 1676400 h 1676400"/>
                <a:gd name="connsiteX71" fmla="*/ 1153584 w 4068234"/>
                <a:gd name="connsiteY71" fmla="*/ 1663700 h 1676400"/>
                <a:gd name="connsiteX72" fmla="*/ 1109134 w 4068234"/>
                <a:gd name="connsiteY72" fmla="*/ 1581150 h 1676400"/>
                <a:gd name="connsiteX73" fmla="*/ 1090084 w 4068234"/>
                <a:gd name="connsiteY73" fmla="*/ 1466850 h 1676400"/>
                <a:gd name="connsiteX74" fmla="*/ 1090084 w 4068234"/>
                <a:gd name="connsiteY74" fmla="*/ 1358900 h 1676400"/>
                <a:gd name="connsiteX75" fmla="*/ 1058334 w 4068234"/>
                <a:gd name="connsiteY75" fmla="*/ 1301750 h 1676400"/>
                <a:gd name="connsiteX76" fmla="*/ 994834 w 4068234"/>
                <a:gd name="connsiteY76" fmla="*/ 1263650 h 1676400"/>
                <a:gd name="connsiteX77" fmla="*/ 886884 w 4068234"/>
                <a:gd name="connsiteY77" fmla="*/ 1263650 h 1676400"/>
                <a:gd name="connsiteX78" fmla="*/ 804334 w 4068234"/>
                <a:gd name="connsiteY78" fmla="*/ 1295400 h 1676400"/>
                <a:gd name="connsiteX79" fmla="*/ 740834 w 4068234"/>
                <a:gd name="connsiteY79" fmla="*/ 1327150 h 1676400"/>
                <a:gd name="connsiteX80" fmla="*/ 645584 w 4068234"/>
                <a:gd name="connsiteY80" fmla="*/ 1327150 h 1676400"/>
                <a:gd name="connsiteX81" fmla="*/ 569384 w 4068234"/>
                <a:gd name="connsiteY81" fmla="*/ 1282700 h 1676400"/>
                <a:gd name="connsiteX82" fmla="*/ 493184 w 4068234"/>
                <a:gd name="connsiteY82" fmla="*/ 1263650 h 1676400"/>
                <a:gd name="connsiteX83" fmla="*/ 397934 w 4068234"/>
                <a:gd name="connsiteY83" fmla="*/ 1174750 h 1676400"/>
                <a:gd name="connsiteX84" fmla="*/ 359834 w 4068234"/>
                <a:gd name="connsiteY84" fmla="*/ 1123950 h 1676400"/>
                <a:gd name="connsiteX85" fmla="*/ 113982 w 4068234"/>
                <a:gd name="connsiteY85" fmla="*/ 1079182 h 1676400"/>
                <a:gd name="connsiteX86" fmla="*/ 73026 w 4068234"/>
                <a:gd name="connsiteY86" fmla="*/ 1016000 h 1676400"/>
                <a:gd name="connsiteX87" fmla="*/ 12171 w 4068234"/>
                <a:gd name="connsiteY87" fmla="*/ 966258 h 1676400"/>
                <a:gd name="connsiteX88" fmla="*/ 0 w 4068234"/>
                <a:gd name="connsiteY88" fmla="*/ 924983 h 1676400"/>
                <a:gd name="connsiteX89" fmla="*/ 8467 w 4068234"/>
                <a:gd name="connsiteY89" fmla="*/ 839788 h 1676400"/>
                <a:gd name="connsiteX90" fmla="*/ 21379 w 4068234"/>
                <a:gd name="connsiteY90" fmla="*/ 782849 h 1676400"/>
                <a:gd name="connsiteX91" fmla="*/ 57151 w 4068234"/>
                <a:gd name="connsiteY91" fmla="*/ 698500 h 1676400"/>
                <a:gd name="connsiteX92" fmla="*/ 75140 w 4068234"/>
                <a:gd name="connsiteY92" fmla="*/ 660399 h 1676400"/>
                <a:gd name="connsiteX93" fmla="*/ 102659 w 4068234"/>
                <a:gd name="connsiteY93" fmla="*/ 582082 h 1676400"/>
                <a:gd name="connsiteX94" fmla="*/ 601134 w 4068234"/>
                <a:gd name="connsiteY94" fmla="*/ 0 h 1676400"/>
                <a:gd name="connsiteX95" fmla="*/ 810684 w 4068234"/>
                <a:gd name="connsiteY95" fmla="*/ 31750 h 1676400"/>
                <a:gd name="connsiteX0" fmla="*/ 810684 w 4068234"/>
                <a:gd name="connsiteY0" fmla="*/ 31750 h 1676400"/>
                <a:gd name="connsiteX1" fmla="*/ 823384 w 4068234"/>
                <a:gd name="connsiteY1" fmla="*/ 196850 h 1676400"/>
                <a:gd name="connsiteX2" fmla="*/ 893234 w 4068234"/>
                <a:gd name="connsiteY2" fmla="*/ 342900 h 1676400"/>
                <a:gd name="connsiteX3" fmla="*/ 1007534 w 4068234"/>
                <a:gd name="connsiteY3" fmla="*/ 374650 h 1676400"/>
                <a:gd name="connsiteX4" fmla="*/ 1102784 w 4068234"/>
                <a:gd name="connsiteY4" fmla="*/ 406400 h 1676400"/>
                <a:gd name="connsiteX5" fmla="*/ 1166284 w 4068234"/>
                <a:gd name="connsiteY5" fmla="*/ 508000 h 1676400"/>
                <a:gd name="connsiteX6" fmla="*/ 1153584 w 4068234"/>
                <a:gd name="connsiteY6" fmla="*/ 628650 h 1676400"/>
                <a:gd name="connsiteX7" fmla="*/ 1198034 w 4068234"/>
                <a:gd name="connsiteY7" fmla="*/ 781050 h 1676400"/>
                <a:gd name="connsiteX8" fmla="*/ 1248834 w 4068234"/>
                <a:gd name="connsiteY8" fmla="*/ 831850 h 1676400"/>
                <a:gd name="connsiteX9" fmla="*/ 1318684 w 4068234"/>
                <a:gd name="connsiteY9" fmla="*/ 793750 h 1676400"/>
                <a:gd name="connsiteX10" fmla="*/ 1388534 w 4068234"/>
                <a:gd name="connsiteY10" fmla="*/ 825500 h 1676400"/>
                <a:gd name="connsiteX11" fmla="*/ 1439334 w 4068234"/>
                <a:gd name="connsiteY11" fmla="*/ 977900 h 1676400"/>
                <a:gd name="connsiteX12" fmla="*/ 1540934 w 4068234"/>
                <a:gd name="connsiteY12" fmla="*/ 1016000 h 1676400"/>
                <a:gd name="connsiteX13" fmla="*/ 1674284 w 4068234"/>
                <a:gd name="connsiteY13" fmla="*/ 1028700 h 1676400"/>
                <a:gd name="connsiteX14" fmla="*/ 1864784 w 4068234"/>
                <a:gd name="connsiteY14" fmla="*/ 996950 h 1676400"/>
                <a:gd name="connsiteX15" fmla="*/ 2061634 w 4068234"/>
                <a:gd name="connsiteY15" fmla="*/ 946150 h 1676400"/>
                <a:gd name="connsiteX16" fmla="*/ 2175934 w 4068234"/>
                <a:gd name="connsiteY16" fmla="*/ 977900 h 1676400"/>
                <a:gd name="connsiteX17" fmla="*/ 2309284 w 4068234"/>
                <a:gd name="connsiteY17" fmla="*/ 1079500 h 1676400"/>
                <a:gd name="connsiteX18" fmla="*/ 2487084 w 4068234"/>
                <a:gd name="connsiteY18" fmla="*/ 1168400 h 1676400"/>
                <a:gd name="connsiteX19" fmla="*/ 2690284 w 4068234"/>
                <a:gd name="connsiteY19" fmla="*/ 1181100 h 1676400"/>
                <a:gd name="connsiteX20" fmla="*/ 2874434 w 4068234"/>
                <a:gd name="connsiteY20" fmla="*/ 1187450 h 1676400"/>
                <a:gd name="connsiteX21" fmla="*/ 3103034 w 4068234"/>
                <a:gd name="connsiteY21" fmla="*/ 1174750 h 1676400"/>
                <a:gd name="connsiteX22" fmla="*/ 3210984 w 4068234"/>
                <a:gd name="connsiteY22" fmla="*/ 1123950 h 1676400"/>
                <a:gd name="connsiteX23" fmla="*/ 3280834 w 4068234"/>
                <a:gd name="connsiteY23" fmla="*/ 1104900 h 1676400"/>
                <a:gd name="connsiteX24" fmla="*/ 3344334 w 4068234"/>
                <a:gd name="connsiteY24" fmla="*/ 1123950 h 1676400"/>
                <a:gd name="connsiteX25" fmla="*/ 3414184 w 4068234"/>
                <a:gd name="connsiteY25" fmla="*/ 1219200 h 1676400"/>
                <a:gd name="connsiteX26" fmla="*/ 3509434 w 4068234"/>
                <a:gd name="connsiteY26" fmla="*/ 1282700 h 1676400"/>
                <a:gd name="connsiteX27" fmla="*/ 3623734 w 4068234"/>
                <a:gd name="connsiteY27" fmla="*/ 1352550 h 1676400"/>
                <a:gd name="connsiteX28" fmla="*/ 3788834 w 4068234"/>
                <a:gd name="connsiteY28" fmla="*/ 1397000 h 1676400"/>
                <a:gd name="connsiteX29" fmla="*/ 3896784 w 4068234"/>
                <a:gd name="connsiteY29" fmla="*/ 1403350 h 1676400"/>
                <a:gd name="connsiteX30" fmla="*/ 3985684 w 4068234"/>
                <a:gd name="connsiteY30" fmla="*/ 1352550 h 1676400"/>
                <a:gd name="connsiteX31" fmla="*/ 4061884 w 4068234"/>
                <a:gd name="connsiteY31" fmla="*/ 1352550 h 1676400"/>
                <a:gd name="connsiteX32" fmla="*/ 4068234 w 4068234"/>
                <a:gd name="connsiteY32" fmla="*/ 1403350 h 1676400"/>
                <a:gd name="connsiteX33" fmla="*/ 3966634 w 4068234"/>
                <a:gd name="connsiteY33" fmla="*/ 1517650 h 1676400"/>
                <a:gd name="connsiteX34" fmla="*/ 3871384 w 4068234"/>
                <a:gd name="connsiteY34" fmla="*/ 1574800 h 1676400"/>
                <a:gd name="connsiteX35" fmla="*/ 3814234 w 4068234"/>
                <a:gd name="connsiteY35" fmla="*/ 1574800 h 1676400"/>
                <a:gd name="connsiteX36" fmla="*/ 3693584 w 4068234"/>
                <a:gd name="connsiteY36" fmla="*/ 1536700 h 1676400"/>
                <a:gd name="connsiteX37" fmla="*/ 3566584 w 4068234"/>
                <a:gd name="connsiteY37" fmla="*/ 1485900 h 1676400"/>
                <a:gd name="connsiteX38" fmla="*/ 3458634 w 4068234"/>
                <a:gd name="connsiteY38" fmla="*/ 1441450 h 1676400"/>
                <a:gd name="connsiteX39" fmla="*/ 3369734 w 4068234"/>
                <a:gd name="connsiteY39" fmla="*/ 1435100 h 1676400"/>
                <a:gd name="connsiteX40" fmla="*/ 3306234 w 4068234"/>
                <a:gd name="connsiteY40" fmla="*/ 1384300 h 1676400"/>
                <a:gd name="connsiteX41" fmla="*/ 3198284 w 4068234"/>
                <a:gd name="connsiteY41" fmla="*/ 1320800 h 1676400"/>
                <a:gd name="connsiteX42" fmla="*/ 3096684 w 4068234"/>
                <a:gd name="connsiteY42" fmla="*/ 1314450 h 1676400"/>
                <a:gd name="connsiteX43" fmla="*/ 2880784 w 4068234"/>
                <a:gd name="connsiteY43" fmla="*/ 1314450 h 1676400"/>
                <a:gd name="connsiteX44" fmla="*/ 2722034 w 4068234"/>
                <a:gd name="connsiteY44" fmla="*/ 1314450 h 1676400"/>
                <a:gd name="connsiteX45" fmla="*/ 2493434 w 4068234"/>
                <a:gd name="connsiteY45" fmla="*/ 1301750 h 1676400"/>
                <a:gd name="connsiteX46" fmla="*/ 2461684 w 4068234"/>
                <a:gd name="connsiteY46" fmla="*/ 1295400 h 1676400"/>
                <a:gd name="connsiteX47" fmla="*/ 2296584 w 4068234"/>
                <a:gd name="connsiteY47" fmla="*/ 1225550 h 1676400"/>
                <a:gd name="connsiteX48" fmla="*/ 2188634 w 4068234"/>
                <a:gd name="connsiteY48" fmla="*/ 1155700 h 1676400"/>
                <a:gd name="connsiteX49" fmla="*/ 2118784 w 4068234"/>
                <a:gd name="connsiteY49" fmla="*/ 1117600 h 1676400"/>
                <a:gd name="connsiteX50" fmla="*/ 1979084 w 4068234"/>
                <a:gd name="connsiteY50" fmla="*/ 1098550 h 1676400"/>
                <a:gd name="connsiteX51" fmla="*/ 1858434 w 4068234"/>
                <a:gd name="connsiteY51" fmla="*/ 1104900 h 1676400"/>
                <a:gd name="connsiteX52" fmla="*/ 1693334 w 4068234"/>
                <a:gd name="connsiteY52" fmla="*/ 1155700 h 1676400"/>
                <a:gd name="connsiteX53" fmla="*/ 1591734 w 4068234"/>
                <a:gd name="connsiteY53" fmla="*/ 1162050 h 1676400"/>
                <a:gd name="connsiteX54" fmla="*/ 1502834 w 4068234"/>
                <a:gd name="connsiteY54" fmla="*/ 1162050 h 1676400"/>
                <a:gd name="connsiteX55" fmla="*/ 1401234 w 4068234"/>
                <a:gd name="connsiteY55" fmla="*/ 1168400 h 1676400"/>
                <a:gd name="connsiteX56" fmla="*/ 1337734 w 4068234"/>
                <a:gd name="connsiteY56" fmla="*/ 1225550 h 1676400"/>
                <a:gd name="connsiteX57" fmla="*/ 1337734 w 4068234"/>
                <a:gd name="connsiteY57" fmla="*/ 1320800 h 1676400"/>
                <a:gd name="connsiteX58" fmla="*/ 1394884 w 4068234"/>
                <a:gd name="connsiteY58" fmla="*/ 1416050 h 1676400"/>
                <a:gd name="connsiteX59" fmla="*/ 1426634 w 4068234"/>
                <a:gd name="connsiteY59" fmla="*/ 1441450 h 1676400"/>
                <a:gd name="connsiteX60" fmla="*/ 1540934 w 4068234"/>
                <a:gd name="connsiteY60" fmla="*/ 1416050 h 1676400"/>
                <a:gd name="connsiteX61" fmla="*/ 1534584 w 4068234"/>
                <a:gd name="connsiteY61" fmla="*/ 1492250 h 1676400"/>
                <a:gd name="connsiteX62" fmla="*/ 1464734 w 4068234"/>
                <a:gd name="connsiteY62" fmla="*/ 1543050 h 1676400"/>
                <a:gd name="connsiteX63" fmla="*/ 1382184 w 4068234"/>
                <a:gd name="connsiteY63" fmla="*/ 1549400 h 1676400"/>
                <a:gd name="connsiteX64" fmla="*/ 1325034 w 4068234"/>
                <a:gd name="connsiteY64" fmla="*/ 1511300 h 1676400"/>
                <a:gd name="connsiteX65" fmla="*/ 1248834 w 4068234"/>
                <a:gd name="connsiteY65" fmla="*/ 1485900 h 1676400"/>
                <a:gd name="connsiteX66" fmla="*/ 1210734 w 4068234"/>
                <a:gd name="connsiteY66" fmla="*/ 1485900 h 1676400"/>
                <a:gd name="connsiteX67" fmla="*/ 1204384 w 4068234"/>
                <a:gd name="connsiteY67" fmla="*/ 1504950 h 1676400"/>
                <a:gd name="connsiteX68" fmla="*/ 1223434 w 4068234"/>
                <a:gd name="connsiteY68" fmla="*/ 1555750 h 1676400"/>
                <a:gd name="connsiteX69" fmla="*/ 1236134 w 4068234"/>
                <a:gd name="connsiteY69" fmla="*/ 1631950 h 1676400"/>
                <a:gd name="connsiteX70" fmla="*/ 1198034 w 4068234"/>
                <a:gd name="connsiteY70" fmla="*/ 1676400 h 1676400"/>
                <a:gd name="connsiteX71" fmla="*/ 1153584 w 4068234"/>
                <a:gd name="connsiteY71" fmla="*/ 1663700 h 1676400"/>
                <a:gd name="connsiteX72" fmla="*/ 1109134 w 4068234"/>
                <a:gd name="connsiteY72" fmla="*/ 1581150 h 1676400"/>
                <a:gd name="connsiteX73" fmla="*/ 1090084 w 4068234"/>
                <a:gd name="connsiteY73" fmla="*/ 1466850 h 1676400"/>
                <a:gd name="connsiteX74" fmla="*/ 1090084 w 4068234"/>
                <a:gd name="connsiteY74" fmla="*/ 1358900 h 1676400"/>
                <a:gd name="connsiteX75" fmla="*/ 1058334 w 4068234"/>
                <a:gd name="connsiteY75" fmla="*/ 1301750 h 1676400"/>
                <a:gd name="connsiteX76" fmla="*/ 994834 w 4068234"/>
                <a:gd name="connsiteY76" fmla="*/ 1263650 h 1676400"/>
                <a:gd name="connsiteX77" fmla="*/ 886884 w 4068234"/>
                <a:gd name="connsiteY77" fmla="*/ 1263650 h 1676400"/>
                <a:gd name="connsiteX78" fmla="*/ 804334 w 4068234"/>
                <a:gd name="connsiteY78" fmla="*/ 1295400 h 1676400"/>
                <a:gd name="connsiteX79" fmla="*/ 740834 w 4068234"/>
                <a:gd name="connsiteY79" fmla="*/ 1327150 h 1676400"/>
                <a:gd name="connsiteX80" fmla="*/ 645584 w 4068234"/>
                <a:gd name="connsiteY80" fmla="*/ 1327150 h 1676400"/>
                <a:gd name="connsiteX81" fmla="*/ 569384 w 4068234"/>
                <a:gd name="connsiteY81" fmla="*/ 1282700 h 1676400"/>
                <a:gd name="connsiteX82" fmla="*/ 493184 w 4068234"/>
                <a:gd name="connsiteY82" fmla="*/ 1263650 h 1676400"/>
                <a:gd name="connsiteX83" fmla="*/ 397934 w 4068234"/>
                <a:gd name="connsiteY83" fmla="*/ 1174750 h 1676400"/>
                <a:gd name="connsiteX84" fmla="*/ 359834 w 4068234"/>
                <a:gd name="connsiteY84" fmla="*/ 1123950 h 1676400"/>
                <a:gd name="connsiteX85" fmla="*/ 201296 w 4068234"/>
                <a:gd name="connsiteY85" fmla="*/ 1116224 h 1676400"/>
                <a:gd name="connsiteX86" fmla="*/ 113982 w 4068234"/>
                <a:gd name="connsiteY86" fmla="*/ 1079182 h 1676400"/>
                <a:gd name="connsiteX87" fmla="*/ 73026 w 4068234"/>
                <a:gd name="connsiteY87" fmla="*/ 1016000 h 1676400"/>
                <a:gd name="connsiteX88" fmla="*/ 12171 w 4068234"/>
                <a:gd name="connsiteY88" fmla="*/ 966258 h 1676400"/>
                <a:gd name="connsiteX89" fmla="*/ 0 w 4068234"/>
                <a:gd name="connsiteY89" fmla="*/ 924983 h 1676400"/>
                <a:gd name="connsiteX90" fmla="*/ 8467 w 4068234"/>
                <a:gd name="connsiteY90" fmla="*/ 839788 h 1676400"/>
                <a:gd name="connsiteX91" fmla="*/ 21379 w 4068234"/>
                <a:gd name="connsiteY91" fmla="*/ 782849 h 1676400"/>
                <a:gd name="connsiteX92" fmla="*/ 57151 w 4068234"/>
                <a:gd name="connsiteY92" fmla="*/ 698500 h 1676400"/>
                <a:gd name="connsiteX93" fmla="*/ 75140 w 4068234"/>
                <a:gd name="connsiteY93" fmla="*/ 660399 h 1676400"/>
                <a:gd name="connsiteX94" fmla="*/ 102659 w 4068234"/>
                <a:gd name="connsiteY94" fmla="*/ 582082 h 1676400"/>
                <a:gd name="connsiteX95" fmla="*/ 601134 w 4068234"/>
                <a:gd name="connsiteY95" fmla="*/ 0 h 1676400"/>
                <a:gd name="connsiteX96" fmla="*/ 810684 w 4068234"/>
                <a:gd name="connsiteY96" fmla="*/ 31750 h 1676400"/>
                <a:gd name="connsiteX0" fmla="*/ 810684 w 4068234"/>
                <a:gd name="connsiteY0" fmla="*/ 31750 h 1676400"/>
                <a:gd name="connsiteX1" fmla="*/ 823384 w 4068234"/>
                <a:gd name="connsiteY1" fmla="*/ 196850 h 1676400"/>
                <a:gd name="connsiteX2" fmla="*/ 893234 w 4068234"/>
                <a:gd name="connsiteY2" fmla="*/ 342900 h 1676400"/>
                <a:gd name="connsiteX3" fmla="*/ 1007534 w 4068234"/>
                <a:gd name="connsiteY3" fmla="*/ 374650 h 1676400"/>
                <a:gd name="connsiteX4" fmla="*/ 1102784 w 4068234"/>
                <a:gd name="connsiteY4" fmla="*/ 406400 h 1676400"/>
                <a:gd name="connsiteX5" fmla="*/ 1166284 w 4068234"/>
                <a:gd name="connsiteY5" fmla="*/ 508000 h 1676400"/>
                <a:gd name="connsiteX6" fmla="*/ 1153584 w 4068234"/>
                <a:gd name="connsiteY6" fmla="*/ 628650 h 1676400"/>
                <a:gd name="connsiteX7" fmla="*/ 1198034 w 4068234"/>
                <a:gd name="connsiteY7" fmla="*/ 781050 h 1676400"/>
                <a:gd name="connsiteX8" fmla="*/ 1248834 w 4068234"/>
                <a:gd name="connsiteY8" fmla="*/ 831850 h 1676400"/>
                <a:gd name="connsiteX9" fmla="*/ 1318684 w 4068234"/>
                <a:gd name="connsiteY9" fmla="*/ 793750 h 1676400"/>
                <a:gd name="connsiteX10" fmla="*/ 1388534 w 4068234"/>
                <a:gd name="connsiteY10" fmla="*/ 825500 h 1676400"/>
                <a:gd name="connsiteX11" fmla="*/ 1439334 w 4068234"/>
                <a:gd name="connsiteY11" fmla="*/ 977900 h 1676400"/>
                <a:gd name="connsiteX12" fmla="*/ 1540934 w 4068234"/>
                <a:gd name="connsiteY12" fmla="*/ 1016000 h 1676400"/>
                <a:gd name="connsiteX13" fmla="*/ 1674284 w 4068234"/>
                <a:gd name="connsiteY13" fmla="*/ 1028700 h 1676400"/>
                <a:gd name="connsiteX14" fmla="*/ 1864784 w 4068234"/>
                <a:gd name="connsiteY14" fmla="*/ 996950 h 1676400"/>
                <a:gd name="connsiteX15" fmla="*/ 2061634 w 4068234"/>
                <a:gd name="connsiteY15" fmla="*/ 946150 h 1676400"/>
                <a:gd name="connsiteX16" fmla="*/ 2175934 w 4068234"/>
                <a:gd name="connsiteY16" fmla="*/ 977900 h 1676400"/>
                <a:gd name="connsiteX17" fmla="*/ 2309284 w 4068234"/>
                <a:gd name="connsiteY17" fmla="*/ 1079500 h 1676400"/>
                <a:gd name="connsiteX18" fmla="*/ 2487084 w 4068234"/>
                <a:gd name="connsiteY18" fmla="*/ 1168400 h 1676400"/>
                <a:gd name="connsiteX19" fmla="*/ 2690284 w 4068234"/>
                <a:gd name="connsiteY19" fmla="*/ 1181100 h 1676400"/>
                <a:gd name="connsiteX20" fmla="*/ 2874434 w 4068234"/>
                <a:gd name="connsiteY20" fmla="*/ 1187450 h 1676400"/>
                <a:gd name="connsiteX21" fmla="*/ 3103034 w 4068234"/>
                <a:gd name="connsiteY21" fmla="*/ 1174750 h 1676400"/>
                <a:gd name="connsiteX22" fmla="*/ 3210984 w 4068234"/>
                <a:gd name="connsiteY22" fmla="*/ 1123950 h 1676400"/>
                <a:gd name="connsiteX23" fmla="*/ 3280834 w 4068234"/>
                <a:gd name="connsiteY23" fmla="*/ 1104900 h 1676400"/>
                <a:gd name="connsiteX24" fmla="*/ 3344334 w 4068234"/>
                <a:gd name="connsiteY24" fmla="*/ 1123950 h 1676400"/>
                <a:gd name="connsiteX25" fmla="*/ 3414184 w 4068234"/>
                <a:gd name="connsiteY25" fmla="*/ 1219200 h 1676400"/>
                <a:gd name="connsiteX26" fmla="*/ 3509434 w 4068234"/>
                <a:gd name="connsiteY26" fmla="*/ 1282700 h 1676400"/>
                <a:gd name="connsiteX27" fmla="*/ 3623734 w 4068234"/>
                <a:gd name="connsiteY27" fmla="*/ 1352550 h 1676400"/>
                <a:gd name="connsiteX28" fmla="*/ 3788834 w 4068234"/>
                <a:gd name="connsiteY28" fmla="*/ 1397000 h 1676400"/>
                <a:gd name="connsiteX29" fmla="*/ 3896784 w 4068234"/>
                <a:gd name="connsiteY29" fmla="*/ 1403350 h 1676400"/>
                <a:gd name="connsiteX30" fmla="*/ 3985684 w 4068234"/>
                <a:gd name="connsiteY30" fmla="*/ 1352550 h 1676400"/>
                <a:gd name="connsiteX31" fmla="*/ 4061884 w 4068234"/>
                <a:gd name="connsiteY31" fmla="*/ 1352550 h 1676400"/>
                <a:gd name="connsiteX32" fmla="*/ 4068234 w 4068234"/>
                <a:gd name="connsiteY32" fmla="*/ 1403350 h 1676400"/>
                <a:gd name="connsiteX33" fmla="*/ 3966634 w 4068234"/>
                <a:gd name="connsiteY33" fmla="*/ 1517650 h 1676400"/>
                <a:gd name="connsiteX34" fmla="*/ 3871384 w 4068234"/>
                <a:gd name="connsiteY34" fmla="*/ 1574800 h 1676400"/>
                <a:gd name="connsiteX35" fmla="*/ 3814234 w 4068234"/>
                <a:gd name="connsiteY35" fmla="*/ 1574800 h 1676400"/>
                <a:gd name="connsiteX36" fmla="*/ 3693584 w 4068234"/>
                <a:gd name="connsiteY36" fmla="*/ 1536700 h 1676400"/>
                <a:gd name="connsiteX37" fmla="*/ 3566584 w 4068234"/>
                <a:gd name="connsiteY37" fmla="*/ 1485900 h 1676400"/>
                <a:gd name="connsiteX38" fmla="*/ 3458634 w 4068234"/>
                <a:gd name="connsiteY38" fmla="*/ 1441450 h 1676400"/>
                <a:gd name="connsiteX39" fmla="*/ 3369734 w 4068234"/>
                <a:gd name="connsiteY39" fmla="*/ 1435100 h 1676400"/>
                <a:gd name="connsiteX40" fmla="*/ 3306234 w 4068234"/>
                <a:gd name="connsiteY40" fmla="*/ 1384300 h 1676400"/>
                <a:gd name="connsiteX41" fmla="*/ 3198284 w 4068234"/>
                <a:gd name="connsiteY41" fmla="*/ 1320800 h 1676400"/>
                <a:gd name="connsiteX42" fmla="*/ 3096684 w 4068234"/>
                <a:gd name="connsiteY42" fmla="*/ 1314450 h 1676400"/>
                <a:gd name="connsiteX43" fmla="*/ 2880784 w 4068234"/>
                <a:gd name="connsiteY43" fmla="*/ 1314450 h 1676400"/>
                <a:gd name="connsiteX44" fmla="*/ 2722034 w 4068234"/>
                <a:gd name="connsiteY44" fmla="*/ 1314450 h 1676400"/>
                <a:gd name="connsiteX45" fmla="*/ 2493434 w 4068234"/>
                <a:gd name="connsiteY45" fmla="*/ 1301750 h 1676400"/>
                <a:gd name="connsiteX46" fmla="*/ 2461684 w 4068234"/>
                <a:gd name="connsiteY46" fmla="*/ 1295400 h 1676400"/>
                <a:gd name="connsiteX47" fmla="*/ 2296584 w 4068234"/>
                <a:gd name="connsiteY47" fmla="*/ 1225550 h 1676400"/>
                <a:gd name="connsiteX48" fmla="*/ 2188634 w 4068234"/>
                <a:gd name="connsiteY48" fmla="*/ 1155700 h 1676400"/>
                <a:gd name="connsiteX49" fmla="*/ 2118784 w 4068234"/>
                <a:gd name="connsiteY49" fmla="*/ 1117600 h 1676400"/>
                <a:gd name="connsiteX50" fmla="*/ 1979084 w 4068234"/>
                <a:gd name="connsiteY50" fmla="*/ 1098550 h 1676400"/>
                <a:gd name="connsiteX51" fmla="*/ 1858434 w 4068234"/>
                <a:gd name="connsiteY51" fmla="*/ 1104900 h 1676400"/>
                <a:gd name="connsiteX52" fmla="*/ 1693334 w 4068234"/>
                <a:gd name="connsiteY52" fmla="*/ 1155700 h 1676400"/>
                <a:gd name="connsiteX53" fmla="*/ 1591734 w 4068234"/>
                <a:gd name="connsiteY53" fmla="*/ 1162050 h 1676400"/>
                <a:gd name="connsiteX54" fmla="*/ 1502834 w 4068234"/>
                <a:gd name="connsiteY54" fmla="*/ 1162050 h 1676400"/>
                <a:gd name="connsiteX55" fmla="*/ 1401234 w 4068234"/>
                <a:gd name="connsiteY55" fmla="*/ 1168400 h 1676400"/>
                <a:gd name="connsiteX56" fmla="*/ 1337734 w 4068234"/>
                <a:gd name="connsiteY56" fmla="*/ 1225550 h 1676400"/>
                <a:gd name="connsiteX57" fmla="*/ 1337734 w 4068234"/>
                <a:gd name="connsiteY57" fmla="*/ 1320800 h 1676400"/>
                <a:gd name="connsiteX58" fmla="*/ 1394884 w 4068234"/>
                <a:gd name="connsiteY58" fmla="*/ 1416050 h 1676400"/>
                <a:gd name="connsiteX59" fmla="*/ 1426634 w 4068234"/>
                <a:gd name="connsiteY59" fmla="*/ 1441450 h 1676400"/>
                <a:gd name="connsiteX60" fmla="*/ 1540934 w 4068234"/>
                <a:gd name="connsiteY60" fmla="*/ 1416050 h 1676400"/>
                <a:gd name="connsiteX61" fmla="*/ 1534584 w 4068234"/>
                <a:gd name="connsiteY61" fmla="*/ 1492250 h 1676400"/>
                <a:gd name="connsiteX62" fmla="*/ 1464734 w 4068234"/>
                <a:gd name="connsiteY62" fmla="*/ 1543050 h 1676400"/>
                <a:gd name="connsiteX63" fmla="*/ 1382184 w 4068234"/>
                <a:gd name="connsiteY63" fmla="*/ 1549400 h 1676400"/>
                <a:gd name="connsiteX64" fmla="*/ 1325034 w 4068234"/>
                <a:gd name="connsiteY64" fmla="*/ 1511300 h 1676400"/>
                <a:gd name="connsiteX65" fmla="*/ 1248834 w 4068234"/>
                <a:gd name="connsiteY65" fmla="*/ 1485900 h 1676400"/>
                <a:gd name="connsiteX66" fmla="*/ 1210734 w 4068234"/>
                <a:gd name="connsiteY66" fmla="*/ 1485900 h 1676400"/>
                <a:gd name="connsiteX67" fmla="*/ 1204384 w 4068234"/>
                <a:gd name="connsiteY67" fmla="*/ 1504950 h 1676400"/>
                <a:gd name="connsiteX68" fmla="*/ 1223434 w 4068234"/>
                <a:gd name="connsiteY68" fmla="*/ 1555750 h 1676400"/>
                <a:gd name="connsiteX69" fmla="*/ 1236134 w 4068234"/>
                <a:gd name="connsiteY69" fmla="*/ 1631950 h 1676400"/>
                <a:gd name="connsiteX70" fmla="*/ 1198034 w 4068234"/>
                <a:gd name="connsiteY70" fmla="*/ 1676400 h 1676400"/>
                <a:gd name="connsiteX71" fmla="*/ 1153584 w 4068234"/>
                <a:gd name="connsiteY71" fmla="*/ 1663700 h 1676400"/>
                <a:gd name="connsiteX72" fmla="*/ 1109134 w 4068234"/>
                <a:gd name="connsiteY72" fmla="*/ 1581150 h 1676400"/>
                <a:gd name="connsiteX73" fmla="*/ 1090084 w 4068234"/>
                <a:gd name="connsiteY73" fmla="*/ 1466850 h 1676400"/>
                <a:gd name="connsiteX74" fmla="*/ 1090084 w 4068234"/>
                <a:gd name="connsiteY74" fmla="*/ 1358900 h 1676400"/>
                <a:gd name="connsiteX75" fmla="*/ 1058334 w 4068234"/>
                <a:gd name="connsiteY75" fmla="*/ 1301750 h 1676400"/>
                <a:gd name="connsiteX76" fmla="*/ 994834 w 4068234"/>
                <a:gd name="connsiteY76" fmla="*/ 1263650 h 1676400"/>
                <a:gd name="connsiteX77" fmla="*/ 886884 w 4068234"/>
                <a:gd name="connsiteY77" fmla="*/ 1263650 h 1676400"/>
                <a:gd name="connsiteX78" fmla="*/ 804334 w 4068234"/>
                <a:gd name="connsiteY78" fmla="*/ 1295400 h 1676400"/>
                <a:gd name="connsiteX79" fmla="*/ 740834 w 4068234"/>
                <a:gd name="connsiteY79" fmla="*/ 1327150 h 1676400"/>
                <a:gd name="connsiteX80" fmla="*/ 645584 w 4068234"/>
                <a:gd name="connsiteY80" fmla="*/ 1327150 h 1676400"/>
                <a:gd name="connsiteX81" fmla="*/ 569384 w 4068234"/>
                <a:gd name="connsiteY81" fmla="*/ 1282700 h 1676400"/>
                <a:gd name="connsiteX82" fmla="*/ 493184 w 4068234"/>
                <a:gd name="connsiteY82" fmla="*/ 1263650 h 1676400"/>
                <a:gd name="connsiteX83" fmla="*/ 397934 w 4068234"/>
                <a:gd name="connsiteY83" fmla="*/ 1174750 h 1676400"/>
                <a:gd name="connsiteX84" fmla="*/ 333377 w 4068234"/>
                <a:gd name="connsiteY84" fmla="*/ 1147762 h 1676400"/>
                <a:gd name="connsiteX85" fmla="*/ 201296 w 4068234"/>
                <a:gd name="connsiteY85" fmla="*/ 1116224 h 1676400"/>
                <a:gd name="connsiteX86" fmla="*/ 113982 w 4068234"/>
                <a:gd name="connsiteY86" fmla="*/ 1079182 h 1676400"/>
                <a:gd name="connsiteX87" fmla="*/ 73026 w 4068234"/>
                <a:gd name="connsiteY87" fmla="*/ 1016000 h 1676400"/>
                <a:gd name="connsiteX88" fmla="*/ 12171 w 4068234"/>
                <a:gd name="connsiteY88" fmla="*/ 966258 h 1676400"/>
                <a:gd name="connsiteX89" fmla="*/ 0 w 4068234"/>
                <a:gd name="connsiteY89" fmla="*/ 924983 h 1676400"/>
                <a:gd name="connsiteX90" fmla="*/ 8467 w 4068234"/>
                <a:gd name="connsiteY90" fmla="*/ 839788 h 1676400"/>
                <a:gd name="connsiteX91" fmla="*/ 21379 w 4068234"/>
                <a:gd name="connsiteY91" fmla="*/ 782849 h 1676400"/>
                <a:gd name="connsiteX92" fmla="*/ 57151 w 4068234"/>
                <a:gd name="connsiteY92" fmla="*/ 698500 h 1676400"/>
                <a:gd name="connsiteX93" fmla="*/ 75140 w 4068234"/>
                <a:gd name="connsiteY93" fmla="*/ 660399 h 1676400"/>
                <a:gd name="connsiteX94" fmla="*/ 102659 w 4068234"/>
                <a:gd name="connsiteY94" fmla="*/ 582082 h 1676400"/>
                <a:gd name="connsiteX95" fmla="*/ 601134 w 4068234"/>
                <a:gd name="connsiteY95" fmla="*/ 0 h 1676400"/>
                <a:gd name="connsiteX96" fmla="*/ 810684 w 4068234"/>
                <a:gd name="connsiteY96" fmla="*/ 31750 h 1676400"/>
                <a:gd name="connsiteX0" fmla="*/ 810684 w 4068234"/>
                <a:gd name="connsiteY0" fmla="*/ 31750 h 1676400"/>
                <a:gd name="connsiteX1" fmla="*/ 823384 w 4068234"/>
                <a:gd name="connsiteY1" fmla="*/ 196850 h 1676400"/>
                <a:gd name="connsiteX2" fmla="*/ 893234 w 4068234"/>
                <a:gd name="connsiteY2" fmla="*/ 342900 h 1676400"/>
                <a:gd name="connsiteX3" fmla="*/ 1007534 w 4068234"/>
                <a:gd name="connsiteY3" fmla="*/ 374650 h 1676400"/>
                <a:gd name="connsiteX4" fmla="*/ 1102784 w 4068234"/>
                <a:gd name="connsiteY4" fmla="*/ 406400 h 1676400"/>
                <a:gd name="connsiteX5" fmla="*/ 1166284 w 4068234"/>
                <a:gd name="connsiteY5" fmla="*/ 508000 h 1676400"/>
                <a:gd name="connsiteX6" fmla="*/ 1153584 w 4068234"/>
                <a:gd name="connsiteY6" fmla="*/ 628650 h 1676400"/>
                <a:gd name="connsiteX7" fmla="*/ 1198034 w 4068234"/>
                <a:gd name="connsiteY7" fmla="*/ 781050 h 1676400"/>
                <a:gd name="connsiteX8" fmla="*/ 1248834 w 4068234"/>
                <a:gd name="connsiteY8" fmla="*/ 831850 h 1676400"/>
                <a:gd name="connsiteX9" fmla="*/ 1318684 w 4068234"/>
                <a:gd name="connsiteY9" fmla="*/ 793750 h 1676400"/>
                <a:gd name="connsiteX10" fmla="*/ 1388534 w 4068234"/>
                <a:gd name="connsiteY10" fmla="*/ 825500 h 1676400"/>
                <a:gd name="connsiteX11" fmla="*/ 1439334 w 4068234"/>
                <a:gd name="connsiteY11" fmla="*/ 977900 h 1676400"/>
                <a:gd name="connsiteX12" fmla="*/ 1540934 w 4068234"/>
                <a:gd name="connsiteY12" fmla="*/ 1016000 h 1676400"/>
                <a:gd name="connsiteX13" fmla="*/ 1674284 w 4068234"/>
                <a:gd name="connsiteY13" fmla="*/ 1028700 h 1676400"/>
                <a:gd name="connsiteX14" fmla="*/ 1864784 w 4068234"/>
                <a:gd name="connsiteY14" fmla="*/ 996950 h 1676400"/>
                <a:gd name="connsiteX15" fmla="*/ 2061634 w 4068234"/>
                <a:gd name="connsiteY15" fmla="*/ 946150 h 1676400"/>
                <a:gd name="connsiteX16" fmla="*/ 2175934 w 4068234"/>
                <a:gd name="connsiteY16" fmla="*/ 977900 h 1676400"/>
                <a:gd name="connsiteX17" fmla="*/ 2309284 w 4068234"/>
                <a:gd name="connsiteY17" fmla="*/ 1079500 h 1676400"/>
                <a:gd name="connsiteX18" fmla="*/ 2487084 w 4068234"/>
                <a:gd name="connsiteY18" fmla="*/ 1168400 h 1676400"/>
                <a:gd name="connsiteX19" fmla="*/ 2690284 w 4068234"/>
                <a:gd name="connsiteY19" fmla="*/ 1181100 h 1676400"/>
                <a:gd name="connsiteX20" fmla="*/ 2874434 w 4068234"/>
                <a:gd name="connsiteY20" fmla="*/ 1187450 h 1676400"/>
                <a:gd name="connsiteX21" fmla="*/ 3103034 w 4068234"/>
                <a:gd name="connsiteY21" fmla="*/ 1174750 h 1676400"/>
                <a:gd name="connsiteX22" fmla="*/ 3210984 w 4068234"/>
                <a:gd name="connsiteY22" fmla="*/ 1123950 h 1676400"/>
                <a:gd name="connsiteX23" fmla="*/ 3280834 w 4068234"/>
                <a:gd name="connsiteY23" fmla="*/ 1104900 h 1676400"/>
                <a:gd name="connsiteX24" fmla="*/ 3344334 w 4068234"/>
                <a:gd name="connsiteY24" fmla="*/ 1123950 h 1676400"/>
                <a:gd name="connsiteX25" fmla="*/ 3414184 w 4068234"/>
                <a:gd name="connsiteY25" fmla="*/ 1219200 h 1676400"/>
                <a:gd name="connsiteX26" fmla="*/ 3509434 w 4068234"/>
                <a:gd name="connsiteY26" fmla="*/ 1282700 h 1676400"/>
                <a:gd name="connsiteX27" fmla="*/ 3623734 w 4068234"/>
                <a:gd name="connsiteY27" fmla="*/ 1352550 h 1676400"/>
                <a:gd name="connsiteX28" fmla="*/ 3788834 w 4068234"/>
                <a:gd name="connsiteY28" fmla="*/ 1397000 h 1676400"/>
                <a:gd name="connsiteX29" fmla="*/ 3896784 w 4068234"/>
                <a:gd name="connsiteY29" fmla="*/ 1403350 h 1676400"/>
                <a:gd name="connsiteX30" fmla="*/ 3985684 w 4068234"/>
                <a:gd name="connsiteY30" fmla="*/ 1352550 h 1676400"/>
                <a:gd name="connsiteX31" fmla="*/ 4061884 w 4068234"/>
                <a:gd name="connsiteY31" fmla="*/ 1352550 h 1676400"/>
                <a:gd name="connsiteX32" fmla="*/ 4068234 w 4068234"/>
                <a:gd name="connsiteY32" fmla="*/ 1403350 h 1676400"/>
                <a:gd name="connsiteX33" fmla="*/ 3966634 w 4068234"/>
                <a:gd name="connsiteY33" fmla="*/ 1517650 h 1676400"/>
                <a:gd name="connsiteX34" fmla="*/ 3871384 w 4068234"/>
                <a:gd name="connsiteY34" fmla="*/ 1574800 h 1676400"/>
                <a:gd name="connsiteX35" fmla="*/ 3814234 w 4068234"/>
                <a:gd name="connsiteY35" fmla="*/ 1574800 h 1676400"/>
                <a:gd name="connsiteX36" fmla="*/ 3693584 w 4068234"/>
                <a:gd name="connsiteY36" fmla="*/ 1536700 h 1676400"/>
                <a:gd name="connsiteX37" fmla="*/ 3566584 w 4068234"/>
                <a:gd name="connsiteY37" fmla="*/ 1485900 h 1676400"/>
                <a:gd name="connsiteX38" fmla="*/ 3458634 w 4068234"/>
                <a:gd name="connsiteY38" fmla="*/ 1441450 h 1676400"/>
                <a:gd name="connsiteX39" fmla="*/ 3369734 w 4068234"/>
                <a:gd name="connsiteY39" fmla="*/ 1435100 h 1676400"/>
                <a:gd name="connsiteX40" fmla="*/ 3306234 w 4068234"/>
                <a:gd name="connsiteY40" fmla="*/ 1384300 h 1676400"/>
                <a:gd name="connsiteX41" fmla="*/ 3198284 w 4068234"/>
                <a:gd name="connsiteY41" fmla="*/ 1320800 h 1676400"/>
                <a:gd name="connsiteX42" fmla="*/ 3096684 w 4068234"/>
                <a:gd name="connsiteY42" fmla="*/ 1314450 h 1676400"/>
                <a:gd name="connsiteX43" fmla="*/ 2880784 w 4068234"/>
                <a:gd name="connsiteY43" fmla="*/ 1314450 h 1676400"/>
                <a:gd name="connsiteX44" fmla="*/ 2722034 w 4068234"/>
                <a:gd name="connsiteY44" fmla="*/ 1314450 h 1676400"/>
                <a:gd name="connsiteX45" fmla="*/ 2493434 w 4068234"/>
                <a:gd name="connsiteY45" fmla="*/ 1301750 h 1676400"/>
                <a:gd name="connsiteX46" fmla="*/ 2461684 w 4068234"/>
                <a:gd name="connsiteY46" fmla="*/ 1295400 h 1676400"/>
                <a:gd name="connsiteX47" fmla="*/ 2296584 w 4068234"/>
                <a:gd name="connsiteY47" fmla="*/ 1225550 h 1676400"/>
                <a:gd name="connsiteX48" fmla="*/ 2188634 w 4068234"/>
                <a:gd name="connsiteY48" fmla="*/ 1155700 h 1676400"/>
                <a:gd name="connsiteX49" fmla="*/ 2118784 w 4068234"/>
                <a:gd name="connsiteY49" fmla="*/ 1117600 h 1676400"/>
                <a:gd name="connsiteX50" fmla="*/ 1979084 w 4068234"/>
                <a:gd name="connsiteY50" fmla="*/ 1098550 h 1676400"/>
                <a:gd name="connsiteX51" fmla="*/ 1858434 w 4068234"/>
                <a:gd name="connsiteY51" fmla="*/ 1104900 h 1676400"/>
                <a:gd name="connsiteX52" fmla="*/ 1693334 w 4068234"/>
                <a:gd name="connsiteY52" fmla="*/ 1155700 h 1676400"/>
                <a:gd name="connsiteX53" fmla="*/ 1591734 w 4068234"/>
                <a:gd name="connsiteY53" fmla="*/ 1162050 h 1676400"/>
                <a:gd name="connsiteX54" fmla="*/ 1502834 w 4068234"/>
                <a:gd name="connsiteY54" fmla="*/ 1162050 h 1676400"/>
                <a:gd name="connsiteX55" fmla="*/ 1401234 w 4068234"/>
                <a:gd name="connsiteY55" fmla="*/ 1168400 h 1676400"/>
                <a:gd name="connsiteX56" fmla="*/ 1337734 w 4068234"/>
                <a:gd name="connsiteY56" fmla="*/ 1225550 h 1676400"/>
                <a:gd name="connsiteX57" fmla="*/ 1337734 w 4068234"/>
                <a:gd name="connsiteY57" fmla="*/ 1320800 h 1676400"/>
                <a:gd name="connsiteX58" fmla="*/ 1394884 w 4068234"/>
                <a:gd name="connsiteY58" fmla="*/ 1416050 h 1676400"/>
                <a:gd name="connsiteX59" fmla="*/ 1426634 w 4068234"/>
                <a:gd name="connsiteY59" fmla="*/ 1441450 h 1676400"/>
                <a:gd name="connsiteX60" fmla="*/ 1540934 w 4068234"/>
                <a:gd name="connsiteY60" fmla="*/ 1416050 h 1676400"/>
                <a:gd name="connsiteX61" fmla="*/ 1534584 w 4068234"/>
                <a:gd name="connsiteY61" fmla="*/ 1492250 h 1676400"/>
                <a:gd name="connsiteX62" fmla="*/ 1464734 w 4068234"/>
                <a:gd name="connsiteY62" fmla="*/ 1543050 h 1676400"/>
                <a:gd name="connsiteX63" fmla="*/ 1382184 w 4068234"/>
                <a:gd name="connsiteY63" fmla="*/ 1549400 h 1676400"/>
                <a:gd name="connsiteX64" fmla="*/ 1325034 w 4068234"/>
                <a:gd name="connsiteY64" fmla="*/ 1511300 h 1676400"/>
                <a:gd name="connsiteX65" fmla="*/ 1248834 w 4068234"/>
                <a:gd name="connsiteY65" fmla="*/ 1485900 h 1676400"/>
                <a:gd name="connsiteX66" fmla="*/ 1210734 w 4068234"/>
                <a:gd name="connsiteY66" fmla="*/ 1485900 h 1676400"/>
                <a:gd name="connsiteX67" fmla="*/ 1204384 w 4068234"/>
                <a:gd name="connsiteY67" fmla="*/ 1504950 h 1676400"/>
                <a:gd name="connsiteX68" fmla="*/ 1223434 w 4068234"/>
                <a:gd name="connsiteY68" fmla="*/ 1555750 h 1676400"/>
                <a:gd name="connsiteX69" fmla="*/ 1236134 w 4068234"/>
                <a:gd name="connsiteY69" fmla="*/ 1631950 h 1676400"/>
                <a:gd name="connsiteX70" fmla="*/ 1198034 w 4068234"/>
                <a:gd name="connsiteY70" fmla="*/ 1676400 h 1676400"/>
                <a:gd name="connsiteX71" fmla="*/ 1153584 w 4068234"/>
                <a:gd name="connsiteY71" fmla="*/ 1663700 h 1676400"/>
                <a:gd name="connsiteX72" fmla="*/ 1109134 w 4068234"/>
                <a:gd name="connsiteY72" fmla="*/ 1581150 h 1676400"/>
                <a:gd name="connsiteX73" fmla="*/ 1090084 w 4068234"/>
                <a:gd name="connsiteY73" fmla="*/ 1466850 h 1676400"/>
                <a:gd name="connsiteX74" fmla="*/ 1090084 w 4068234"/>
                <a:gd name="connsiteY74" fmla="*/ 1358900 h 1676400"/>
                <a:gd name="connsiteX75" fmla="*/ 1058334 w 4068234"/>
                <a:gd name="connsiteY75" fmla="*/ 1301750 h 1676400"/>
                <a:gd name="connsiteX76" fmla="*/ 994834 w 4068234"/>
                <a:gd name="connsiteY76" fmla="*/ 1263650 h 1676400"/>
                <a:gd name="connsiteX77" fmla="*/ 886884 w 4068234"/>
                <a:gd name="connsiteY77" fmla="*/ 1263650 h 1676400"/>
                <a:gd name="connsiteX78" fmla="*/ 804334 w 4068234"/>
                <a:gd name="connsiteY78" fmla="*/ 1295400 h 1676400"/>
                <a:gd name="connsiteX79" fmla="*/ 740834 w 4068234"/>
                <a:gd name="connsiteY79" fmla="*/ 1327150 h 1676400"/>
                <a:gd name="connsiteX80" fmla="*/ 645584 w 4068234"/>
                <a:gd name="connsiteY80" fmla="*/ 1327150 h 1676400"/>
                <a:gd name="connsiteX81" fmla="*/ 569384 w 4068234"/>
                <a:gd name="connsiteY81" fmla="*/ 1282700 h 1676400"/>
                <a:gd name="connsiteX82" fmla="*/ 493184 w 4068234"/>
                <a:gd name="connsiteY82" fmla="*/ 1263650 h 1676400"/>
                <a:gd name="connsiteX83" fmla="*/ 413809 w 4068234"/>
                <a:gd name="connsiteY83" fmla="*/ 1172104 h 1676400"/>
                <a:gd name="connsiteX84" fmla="*/ 333377 w 4068234"/>
                <a:gd name="connsiteY84" fmla="*/ 1147762 h 1676400"/>
                <a:gd name="connsiteX85" fmla="*/ 201296 w 4068234"/>
                <a:gd name="connsiteY85" fmla="*/ 1116224 h 1676400"/>
                <a:gd name="connsiteX86" fmla="*/ 113982 w 4068234"/>
                <a:gd name="connsiteY86" fmla="*/ 1079182 h 1676400"/>
                <a:gd name="connsiteX87" fmla="*/ 73026 w 4068234"/>
                <a:gd name="connsiteY87" fmla="*/ 1016000 h 1676400"/>
                <a:gd name="connsiteX88" fmla="*/ 12171 w 4068234"/>
                <a:gd name="connsiteY88" fmla="*/ 966258 h 1676400"/>
                <a:gd name="connsiteX89" fmla="*/ 0 w 4068234"/>
                <a:gd name="connsiteY89" fmla="*/ 924983 h 1676400"/>
                <a:gd name="connsiteX90" fmla="*/ 8467 w 4068234"/>
                <a:gd name="connsiteY90" fmla="*/ 839788 h 1676400"/>
                <a:gd name="connsiteX91" fmla="*/ 21379 w 4068234"/>
                <a:gd name="connsiteY91" fmla="*/ 782849 h 1676400"/>
                <a:gd name="connsiteX92" fmla="*/ 57151 w 4068234"/>
                <a:gd name="connsiteY92" fmla="*/ 698500 h 1676400"/>
                <a:gd name="connsiteX93" fmla="*/ 75140 w 4068234"/>
                <a:gd name="connsiteY93" fmla="*/ 660399 h 1676400"/>
                <a:gd name="connsiteX94" fmla="*/ 102659 w 4068234"/>
                <a:gd name="connsiteY94" fmla="*/ 582082 h 1676400"/>
                <a:gd name="connsiteX95" fmla="*/ 601134 w 4068234"/>
                <a:gd name="connsiteY95" fmla="*/ 0 h 1676400"/>
                <a:gd name="connsiteX96" fmla="*/ 810684 w 4068234"/>
                <a:gd name="connsiteY96" fmla="*/ 31750 h 1676400"/>
                <a:gd name="connsiteX0" fmla="*/ 810684 w 4068234"/>
                <a:gd name="connsiteY0" fmla="*/ 31750 h 1676400"/>
                <a:gd name="connsiteX1" fmla="*/ 823384 w 4068234"/>
                <a:gd name="connsiteY1" fmla="*/ 196850 h 1676400"/>
                <a:gd name="connsiteX2" fmla="*/ 893234 w 4068234"/>
                <a:gd name="connsiteY2" fmla="*/ 342900 h 1676400"/>
                <a:gd name="connsiteX3" fmla="*/ 1007534 w 4068234"/>
                <a:gd name="connsiteY3" fmla="*/ 374650 h 1676400"/>
                <a:gd name="connsiteX4" fmla="*/ 1102784 w 4068234"/>
                <a:gd name="connsiteY4" fmla="*/ 406400 h 1676400"/>
                <a:gd name="connsiteX5" fmla="*/ 1166284 w 4068234"/>
                <a:gd name="connsiteY5" fmla="*/ 508000 h 1676400"/>
                <a:gd name="connsiteX6" fmla="*/ 1153584 w 4068234"/>
                <a:gd name="connsiteY6" fmla="*/ 628650 h 1676400"/>
                <a:gd name="connsiteX7" fmla="*/ 1198034 w 4068234"/>
                <a:gd name="connsiteY7" fmla="*/ 781050 h 1676400"/>
                <a:gd name="connsiteX8" fmla="*/ 1248834 w 4068234"/>
                <a:gd name="connsiteY8" fmla="*/ 831850 h 1676400"/>
                <a:gd name="connsiteX9" fmla="*/ 1318684 w 4068234"/>
                <a:gd name="connsiteY9" fmla="*/ 793750 h 1676400"/>
                <a:gd name="connsiteX10" fmla="*/ 1388534 w 4068234"/>
                <a:gd name="connsiteY10" fmla="*/ 825500 h 1676400"/>
                <a:gd name="connsiteX11" fmla="*/ 1439334 w 4068234"/>
                <a:gd name="connsiteY11" fmla="*/ 977900 h 1676400"/>
                <a:gd name="connsiteX12" fmla="*/ 1540934 w 4068234"/>
                <a:gd name="connsiteY12" fmla="*/ 1016000 h 1676400"/>
                <a:gd name="connsiteX13" fmla="*/ 1674284 w 4068234"/>
                <a:gd name="connsiteY13" fmla="*/ 1028700 h 1676400"/>
                <a:gd name="connsiteX14" fmla="*/ 1864784 w 4068234"/>
                <a:gd name="connsiteY14" fmla="*/ 996950 h 1676400"/>
                <a:gd name="connsiteX15" fmla="*/ 2061634 w 4068234"/>
                <a:gd name="connsiteY15" fmla="*/ 946150 h 1676400"/>
                <a:gd name="connsiteX16" fmla="*/ 2175934 w 4068234"/>
                <a:gd name="connsiteY16" fmla="*/ 977900 h 1676400"/>
                <a:gd name="connsiteX17" fmla="*/ 2309284 w 4068234"/>
                <a:gd name="connsiteY17" fmla="*/ 1079500 h 1676400"/>
                <a:gd name="connsiteX18" fmla="*/ 2487084 w 4068234"/>
                <a:gd name="connsiteY18" fmla="*/ 1168400 h 1676400"/>
                <a:gd name="connsiteX19" fmla="*/ 2690284 w 4068234"/>
                <a:gd name="connsiteY19" fmla="*/ 1181100 h 1676400"/>
                <a:gd name="connsiteX20" fmla="*/ 2874434 w 4068234"/>
                <a:gd name="connsiteY20" fmla="*/ 1187450 h 1676400"/>
                <a:gd name="connsiteX21" fmla="*/ 3103034 w 4068234"/>
                <a:gd name="connsiteY21" fmla="*/ 1174750 h 1676400"/>
                <a:gd name="connsiteX22" fmla="*/ 3210984 w 4068234"/>
                <a:gd name="connsiteY22" fmla="*/ 1123950 h 1676400"/>
                <a:gd name="connsiteX23" fmla="*/ 3280834 w 4068234"/>
                <a:gd name="connsiteY23" fmla="*/ 1104900 h 1676400"/>
                <a:gd name="connsiteX24" fmla="*/ 3344334 w 4068234"/>
                <a:gd name="connsiteY24" fmla="*/ 1123950 h 1676400"/>
                <a:gd name="connsiteX25" fmla="*/ 3414184 w 4068234"/>
                <a:gd name="connsiteY25" fmla="*/ 1219200 h 1676400"/>
                <a:gd name="connsiteX26" fmla="*/ 3509434 w 4068234"/>
                <a:gd name="connsiteY26" fmla="*/ 1282700 h 1676400"/>
                <a:gd name="connsiteX27" fmla="*/ 3623734 w 4068234"/>
                <a:gd name="connsiteY27" fmla="*/ 1352550 h 1676400"/>
                <a:gd name="connsiteX28" fmla="*/ 3788834 w 4068234"/>
                <a:gd name="connsiteY28" fmla="*/ 1397000 h 1676400"/>
                <a:gd name="connsiteX29" fmla="*/ 3896784 w 4068234"/>
                <a:gd name="connsiteY29" fmla="*/ 1403350 h 1676400"/>
                <a:gd name="connsiteX30" fmla="*/ 3985684 w 4068234"/>
                <a:gd name="connsiteY30" fmla="*/ 1352550 h 1676400"/>
                <a:gd name="connsiteX31" fmla="*/ 4061884 w 4068234"/>
                <a:gd name="connsiteY31" fmla="*/ 1352550 h 1676400"/>
                <a:gd name="connsiteX32" fmla="*/ 4068234 w 4068234"/>
                <a:gd name="connsiteY32" fmla="*/ 1403350 h 1676400"/>
                <a:gd name="connsiteX33" fmla="*/ 3966634 w 4068234"/>
                <a:gd name="connsiteY33" fmla="*/ 1517650 h 1676400"/>
                <a:gd name="connsiteX34" fmla="*/ 3871384 w 4068234"/>
                <a:gd name="connsiteY34" fmla="*/ 1574800 h 1676400"/>
                <a:gd name="connsiteX35" fmla="*/ 3814234 w 4068234"/>
                <a:gd name="connsiteY35" fmla="*/ 1574800 h 1676400"/>
                <a:gd name="connsiteX36" fmla="*/ 3693584 w 4068234"/>
                <a:gd name="connsiteY36" fmla="*/ 1536700 h 1676400"/>
                <a:gd name="connsiteX37" fmla="*/ 3566584 w 4068234"/>
                <a:gd name="connsiteY37" fmla="*/ 1485900 h 1676400"/>
                <a:gd name="connsiteX38" fmla="*/ 3458634 w 4068234"/>
                <a:gd name="connsiteY38" fmla="*/ 1441450 h 1676400"/>
                <a:gd name="connsiteX39" fmla="*/ 3369734 w 4068234"/>
                <a:gd name="connsiteY39" fmla="*/ 1435100 h 1676400"/>
                <a:gd name="connsiteX40" fmla="*/ 3306234 w 4068234"/>
                <a:gd name="connsiteY40" fmla="*/ 1384300 h 1676400"/>
                <a:gd name="connsiteX41" fmla="*/ 3198284 w 4068234"/>
                <a:gd name="connsiteY41" fmla="*/ 1320800 h 1676400"/>
                <a:gd name="connsiteX42" fmla="*/ 3096684 w 4068234"/>
                <a:gd name="connsiteY42" fmla="*/ 1314450 h 1676400"/>
                <a:gd name="connsiteX43" fmla="*/ 2880784 w 4068234"/>
                <a:gd name="connsiteY43" fmla="*/ 1314450 h 1676400"/>
                <a:gd name="connsiteX44" fmla="*/ 2722034 w 4068234"/>
                <a:gd name="connsiteY44" fmla="*/ 1314450 h 1676400"/>
                <a:gd name="connsiteX45" fmla="*/ 2493434 w 4068234"/>
                <a:gd name="connsiteY45" fmla="*/ 1301750 h 1676400"/>
                <a:gd name="connsiteX46" fmla="*/ 2461684 w 4068234"/>
                <a:gd name="connsiteY46" fmla="*/ 1295400 h 1676400"/>
                <a:gd name="connsiteX47" fmla="*/ 2296584 w 4068234"/>
                <a:gd name="connsiteY47" fmla="*/ 1225550 h 1676400"/>
                <a:gd name="connsiteX48" fmla="*/ 2188634 w 4068234"/>
                <a:gd name="connsiteY48" fmla="*/ 1155700 h 1676400"/>
                <a:gd name="connsiteX49" fmla="*/ 2118784 w 4068234"/>
                <a:gd name="connsiteY49" fmla="*/ 1117600 h 1676400"/>
                <a:gd name="connsiteX50" fmla="*/ 1979084 w 4068234"/>
                <a:gd name="connsiteY50" fmla="*/ 1098550 h 1676400"/>
                <a:gd name="connsiteX51" fmla="*/ 1858434 w 4068234"/>
                <a:gd name="connsiteY51" fmla="*/ 1104900 h 1676400"/>
                <a:gd name="connsiteX52" fmla="*/ 1693334 w 4068234"/>
                <a:gd name="connsiteY52" fmla="*/ 1155700 h 1676400"/>
                <a:gd name="connsiteX53" fmla="*/ 1591734 w 4068234"/>
                <a:gd name="connsiteY53" fmla="*/ 1162050 h 1676400"/>
                <a:gd name="connsiteX54" fmla="*/ 1502834 w 4068234"/>
                <a:gd name="connsiteY54" fmla="*/ 1162050 h 1676400"/>
                <a:gd name="connsiteX55" fmla="*/ 1401234 w 4068234"/>
                <a:gd name="connsiteY55" fmla="*/ 1168400 h 1676400"/>
                <a:gd name="connsiteX56" fmla="*/ 1337734 w 4068234"/>
                <a:gd name="connsiteY56" fmla="*/ 1225550 h 1676400"/>
                <a:gd name="connsiteX57" fmla="*/ 1337734 w 4068234"/>
                <a:gd name="connsiteY57" fmla="*/ 1320800 h 1676400"/>
                <a:gd name="connsiteX58" fmla="*/ 1394884 w 4068234"/>
                <a:gd name="connsiteY58" fmla="*/ 1416050 h 1676400"/>
                <a:gd name="connsiteX59" fmla="*/ 1426634 w 4068234"/>
                <a:gd name="connsiteY59" fmla="*/ 1441450 h 1676400"/>
                <a:gd name="connsiteX60" fmla="*/ 1540934 w 4068234"/>
                <a:gd name="connsiteY60" fmla="*/ 1416050 h 1676400"/>
                <a:gd name="connsiteX61" fmla="*/ 1534584 w 4068234"/>
                <a:gd name="connsiteY61" fmla="*/ 1492250 h 1676400"/>
                <a:gd name="connsiteX62" fmla="*/ 1464734 w 4068234"/>
                <a:gd name="connsiteY62" fmla="*/ 1543050 h 1676400"/>
                <a:gd name="connsiteX63" fmla="*/ 1382184 w 4068234"/>
                <a:gd name="connsiteY63" fmla="*/ 1549400 h 1676400"/>
                <a:gd name="connsiteX64" fmla="*/ 1325034 w 4068234"/>
                <a:gd name="connsiteY64" fmla="*/ 1511300 h 1676400"/>
                <a:gd name="connsiteX65" fmla="*/ 1248834 w 4068234"/>
                <a:gd name="connsiteY65" fmla="*/ 1485900 h 1676400"/>
                <a:gd name="connsiteX66" fmla="*/ 1210734 w 4068234"/>
                <a:gd name="connsiteY66" fmla="*/ 1485900 h 1676400"/>
                <a:gd name="connsiteX67" fmla="*/ 1204384 w 4068234"/>
                <a:gd name="connsiteY67" fmla="*/ 1504950 h 1676400"/>
                <a:gd name="connsiteX68" fmla="*/ 1223434 w 4068234"/>
                <a:gd name="connsiteY68" fmla="*/ 1555750 h 1676400"/>
                <a:gd name="connsiteX69" fmla="*/ 1236134 w 4068234"/>
                <a:gd name="connsiteY69" fmla="*/ 1631950 h 1676400"/>
                <a:gd name="connsiteX70" fmla="*/ 1198034 w 4068234"/>
                <a:gd name="connsiteY70" fmla="*/ 1676400 h 1676400"/>
                <a:gd name="connsiteX71" fmla="*/ 1153584 w 4068234"/>
                <a:gd name="connsiteY71" fmla="*/ 1663700 h 1676400"/>
                <a:gd name="connsiteX72" fmla="*/ 1109134 w 4068234"/>
                <a:gd name="connsiteY72" fmla="*/ 1581150 h 1676400"/>
                <a:gd name="connsiteX73" fmla="*/ 1090084 w 4068234"/>
                <a:gd name="connsiteY73" fmla="*/ 1466850 h 1676400"/>
                <a:gd name="connsiteX74" fmla="*/ 1090084 w 4068234"/>
                <a:gd name="connsiteY74" fmla="*/ 1358900 h 1676400"/>
                <a:gd name="connsiteX75" fmla="*/ 1058334 w 4068234"/>
                <a:gd name="connsiteY75" fmla="*/ 1301750 h 1676400"/>
                <a:gd name="connsiteX76" fmla="*/ 994834 w 4068234"/>
                <a:gd name="connsiteY76" fmla="*/ 1263650 h 1676400"/>
                <a:gd name="connsiteX77" fmla="*/ 886884 w 4068234"/>
                <a:gd name="connsiteY77" fmla="*/ 1263650 h 1676400"/>
                <a:gd name="connsiteX78" fmla="*/ 804334 w 4068234"/>
                <a:gd name="connsiteY78" fmla="*/ 1295400 h 1676400"/>
                <a:gd name="connsiteX79" fmla="*/ 740834 w 4068234"/>
                <a:gd name="connsiteY79" fmla="*/ 1327150 h 1676400"/>
                <a:gd name="connsiteX80" fmla="*/ 645584 w 4068234"/>
                <a:gd name="connsiteY80" fmla="*/ 1327150 h 1676400"/>
                <a:gd name="connsiteX81" fmla="*/ 569384 w 4068234"/>
                <a:gd name="connsiteY81" fmla="*/ 1282700 h 1676400"/>
                <a:gd name="connsiteX82" fmla="*/ 509060 w 4068234"/>
                <a:gd name="connsiteY82" fmla="*/ 1194859 h 1676400"/>
                <a:gd name="connsiteX83" fmla="*/ 413809 w 4068234"/>
                <a:gd name="connsiteY83" fmla="*/ 1172104 h 1676400"/>
                <a:gd name="connsiteX84" fmla="*/ 333377 w 4068234"/>
                <a:gd name="connsiteY84" fmla="*/ 1147762 h 1676400"/>
                <a:gd name="connsiteX85" fmla="*/ 201296 w 4068234"/>
                <a:gd name="connsiteY85" fmla="*/ 1116224 h 1676400"/>
                <a:gd name="connsiteX86" fmla="*/ 113982 w 4068234"/>
                <a:gd name="connsiteY86" fmla="*/ 1079182 h 1676400"/>
                <a:gd name="connsiteX87" fmla="*/ 73026 w 4068234"/>
                <a:gd name="connsiteY87" fmla="*/ 1016000 h 1676400"/>
                <a:gd name="connsiteX88" fmla="*/ 12171 w 4068234"/>
                <a:gd name="connsiteY88" fmla="*/ 966258 h 1676400"/>
                <a:gd name="connsiteX89" fmla="*/ 0 w 4068234"/>
                <a:gd name="connsiteY89" fmla="*/ 924983 h 1676400"/>
                <a:gd name="connsiteX90" fmla="*/ 8467 w 4068234"/>
                <a:gd name="connsiteY90" fmla="*/ 839788 h 1676400"/>
                <a:gd name="connsiteX91" fmla="*/ 21379 w 4068234"/>
                <a:gd name="connsiteY91" fmla="*/ 782849 h 1676400"/>
                <a:gd name="connsiteX92" fmla="*/ 57151 w 4068234"/>
                <a:gd name="connsiteY92" fmla="*/ 698500 h 1676400"/>
                <a:gd name="connsiteX93" fmla="*/ 75140 w 4068234"/>
                <a:gd name="connsiteY93" fmla="*/ 660399 h 1676400"/>
                <a:gd name="connsiteX94" fmla="*/ 102659 w 4068234"/>
                <a:gd name="connsiteY94" fmla="*/ 582082 h 1676400"/>
                <a:gd name="connsiteX95" fmla="*/ 601134 w 4068234"/>
                <a:gd name="connsiteY95" fmla="*/ 0 h 1676400"/>
                <a:gd name="connsiteX96" fmla="*/ 810684 w 4068234"/>
                <a:gd name="connsiteY96" fmla="*/ 31750 h 1676400"/>
                <a:gd name="connsiteX0" fmla="*/ 810684 w 4068234"/>
                <a:gd name="connsiteY0" fmla="*/ 31750 h 1676400"/>
                <a:gd name="connsiteX1" fmla="*/ 823384 w 4068234"/>
                <a:gd name="connsiteY1" fmla="*/ 196850 h 1676400"/>
                <a:gd name="connsiteX2" fmla="*/ 893234 w 4068234"/>
                <a:gd name="connsiteY2" fmla="*/ 342900 h 1676400"/>
                <a:gd name="connsiteX3" fmla="*/ 1007534 w 4068234"/>
                <a:gd name="connsiteY3" fmla="*/ 374650 h 1676400"/>
                <a:gd name="connsiteX4" fmla="*/ 1102784 w 4068234"/>
                <a:gd name="connsiteY4" fmla="*/ 406400 h 1676400"/>
                <a:gd name="connsiteX5" fmla="*/ 1166284 w 4068234"/>
                <a:gd name="connsiteY5" fmla="*/ 508000 h 1676400"/>
                <a:gd name="connsiteX6" fmla="*/ 1153584 w 4068234"/>
                <a:gd name="connsiteY6" fmla="*/ 628650 h 1676400"/>
                <a:gd name="connsiteX7" fmla="*/ 1198034 w 4068234"/>
                <a:gd name="connsiteY7" fmla="*/ 781050 h 1676400"/>
                <a:gd name="connsiteX8" fmla="*/ 1248834 w 4068234"/>
                <a:gd name="connsiteY8" fmla="*/ 831850 h 1676400"/>
                <a:gd name="connsiteX9" fmla="*/ 1318684 w 4068234"/>
                <a:gd name="connsiteY9" fmla="*/ 793750 h 1676400"/>
                <a:gd name="connsiteX10" fmla="*/ 1388534 w 4068234"/>
                <a:gd name="connsiteY10" fmla="*/ 825500 h 1676400"/>
                <a:gd name="connsiteX11" fmla="*/ 1439334 w 4068234"/>
                <a:gd name="connsiteY11" fmla="*/ 977900 h 1676400"/>
                <a:gd name="connsiteX12" fmla="*/ 1540934 w 4068234"/>
                <a:gd name="connsiteY12" fmla="*/ 1016000 h 1676400"/>
                <a:gd name="connsiteX13" fmla="*/ 1674284 w 4068234"/>
                <a:gd name="connsiteY13" fmla="*/ 1028700 h 1676400"/>
                <a:gd name="connsiteX14" fmla="*/ 1864784 w 4068234"/>
                <a:gd name="connsiteY14" fmla="*/ 996950 h 1676400"/>
                <a:gd name="connsiteX15" fmla="*/ 2061634 w 4068234"/>
                <a:gd name="connsiteY15" fmla="*/ 946150 h 1676400"/>
                <a:gd name="connsiteX16" fmla="*/ 2175934 w 4068234"/>
                <a:gd name="connsiteY16" fmla="*/ 977900 h 1676400"/>
                <a:gd name="connsiteX17" fmla="*/ 2309284 w 4068234"/>
                <a:gd name="connsiteY17" fmla="*/ 1079500 h 1676400"/>
                <a:gd name="connsiteX18" fmla="*/ 2487084 w 4068234"/>
                <a:gd name="connsiteY18" fmla="*/ 1168400 h 1676400"/>
                <a:gd name="connsiteX19" fmla="*/ 2690284 w 4068234"/>
                <a:gd name="connsiteY19" fmla="*/ 1181100 h 1676400"/>
                <a:gd name="connsiteX20" fmla="*/ 2874434 w 4068234"/>
                <a:gd name="connsiteY20" fmla="*/ 1187450 h 1676400"/>
                <a:gd name="connsiteX21" fmla="*/ 3103034 w 4068234"/>
                <a:gd name="connsiteY21" fmla="*/ 1174750 h 1676400"/>
                <a:gd name="connsiteX22" fmla="*/ 3210984 w 4068234"/>
                <a:gd name="connsiteY22" fmla="*/ 1123950 h 1676400"/>
                <a:gd name="connsiteX23" fmla="*/ 3280834 w 4068234"/>
                <a:gd name="connsiteY23" fmla="*/ 1104900 h 1676400"/>
                <a:gd name="connsiteX24" fmla="*/ 3344334 w 4068234"/>
                <a:gd name="connsiteY24" fmla="*/ 1123950 h 1676400"/>
                <a:gd name="connsiteX25" fmla="*/ 3414184 w 4068234"/>
                <a:gd name="connsiteY25" fmla="*/ 1219200 h 1676400"/>
                <a:gd name="connsiteX26" fmla="*/ 3509434 w 4068234"/>
                <a:gd name="connsiteY26" fmla="*/ 1282700 h 1676400"/>
                <a:gd name="connsiteX27" fmla="*/ 3623734 w 4068234"/>
                <a:gd name="connsiteY27" fmla="*/ 1352550 h 1676400"/>
                <a:gd name="connsiteX28" fmla="*/ 3788834 w 4068234"/>
                <a:gd name="connsiteY28" fmla="*/ 1397000 h 1676400"/>
                <a:gd name="connsiteX29" fmla="*/ 3896784 w 4068234"/>
                <a:gd name="connsiteY29" fmla="*/ 1403350 h 1676400"/>
                <a:gd name="connsiteX30" fmla="*/ 3985684 w 4068234"/>
                <a:gd name="connsiteY30" fmla="*/ 1352550 h 1676400"/>
                <a:gd name="connsiteX31" fmla="*/ 4061884 w 4068234"/>
                <a:gd name="connsiteY31" fmla="*/ 1352550 h 1676400"/>
                <a:gd name="connsiteX32" fmla="*/ 4068234 w 4068234"/>
                <a:gd name="connsiteY32" fmla="*/ 1403350 h 1676400"/>
                <a:gd name="connsiteX33" fmla="*/ 3966634 w 4068234"/>
                <a:gd name="connsiteY33" fmla="*/ 1517650 h 1676400"/>
                <a:gd name="connsiteX34" fmla="*/ 3871384 w 4068234"/>
                <a:gd name="connsiteY34" fmla="*/ 1574800 h 1676400"/>
                <a:gd name="connsiteX35" fmla="*/ 3814234 w 4068234"/>
                <a:gd name="connsiteY35" fmla="*/ 1574800 h 1676400"/>
                <a:gd name="connsiteX36" fmla="*/ 3693584 w 4068234"/>
                <a:gd name="connsiteY36" fmla="*/ 1536700 h 1676400"/>
                <a:gd name="connsiteX37" fmla="*/ 3566584 w 4068234"/>
                <a:gd name="connsiteY37" fmla="*/ 1485900 h 1676400"/>
                <a:gd name="connsiteX38" fmla="*/ 3458634 w 4068234"/>
                <a:gd name="connsiteY38" fmla="*/ 1441450 h 1676400"/>
                <a:gd name="connsiteX39" fmla="*/ 3369734 w 4068234"/>
                <a:gd name="connsiteY39" fmla="*/ 1435100 h 1676400"/>
                <a:gd name="connsiteX40" fmla="*/ 3306234 w 4068234"/>
                <a:gd name="connsiteY40" fmla="*/ 1384300 h 1676400"/>
                <a:gd name="connsiteX41" fmla="*/ 3198284 w 4068234"/>
                <a:gd name="connsiteY41" fmla="*/ 1320800 h 1676400"/>
                <a:gd name="connsiteX42" fmla="*/ 3096684 w 4068234"/>
                <a:gd name="connsiteY42" fmla="*/ 1314450 h 1676400"/>
                <a:gd name="connsiteX43" fmla="*/ 2880784 w 4068234"/>
                <a:gd name="connsiteY43" fmla="*/ 1314450 h 1676400"/>
                <a:gd name="connsiteX44" fmla="*/ 2722034 w 4068234"/>
                <a:gd name="connsiteY44" fmla="*/ 1314450 h 1676400"/>
                <a:gd name="connsiteX45" fmla="*/ 2493434 w 4068234"/>
                <a:gd name="connsiteY45" fmla="*/ 1301750 h 1676400"/>
                <a:gd name="connsiteX46" fmla="*/ 2461684 w 4068234"/>
                <a:gd name="connsiteY46" fmla="*/ 1295400 h 1676400"/>
                <a:gd name="connsiteX47" fmla="*/ 2296584 w 4068234"/>
                <a:gd name="connsiteY47" fmla="*/ 1225550 h 1676400"/>
                <a:gd name="connsiteX48" fmla="*/ 2188634 w 4068234"/>
                <a:gd name="connsiteY48" fmla="*/ 1155700 h 1676400"/>
                <a:gd name="connsiteX49" fmla="*/ 2118784 w 4068234"/>
                <a:gd name="connsiteY49" fmla="*/ 1117600 h 1676400"/>
                <a:gd name="connsiteX50" fmla="*/ 1979084 w 4068234"/>
                <a:gd name="connsiteY50" fmla="*/ 1098550 h 1676400"/>
                <a:gd name="connsiteX51" fmla="*/ 1858434 w 4068234"/>
                <a:gd name="connsiteY51" fmla="*/ 1104900 h 1676400"/>
                <a:gd name="connsiteX52" fmla="*/ 1693334 w 4068234"/>
                <a:gd name="connsiteY52" fmla="*/ 1155700 h 1676400"/>
                <a:gd name="connsiteX53" fmla="*/ 1591734 w 4068234"/>
                <a:gd name="connsiteY53" fmla="*/ 1162050 h 1676400"/>
                <a:gd name="connsiteX54" fmla="*/ 1502834 w 4068234"/>
                <a:gd name="connsiteY54" fmla="*/ 1162050 h 1676400"/>
                <a:gd name="connsiteX55" fmla="*/ 1401234 w 4068234"/>
                <a:gd name="connsiteY55" fmla="*/ 1168400 h 1676400"/>
                <a:gd name="connsiteX56" fmla="*/ 1337734 w 4068234"/>
                <a:gd name="connsiteY56" fmla="*/ 1225550 h 1676400"/>
                <a:gd name="connsiteX57" fmla="*/ 1337734 w 4068234"/>
                <a:gd name="connsiteY57" fmla="*/ 1320800 h 1676400"/>
                <a:gd name="connsiteX58" fmla="*/ 1394884 w 4068234"/>
                <a:gd name="connsiteY58" fmla="*/ 1416050 h 1676400"/>
                <a:gd name="connsiteX59" fmla="*/ 1426634 w 4068234"/>
                <a:gd name="connsiteY59" fmla="*/ 1441450 h 1676400"/>
                <a:gd name="connsiteX60" fmla="*/ 1540934 w 4068234"/>
                <a:gd name="connsiteY60" fmla="*/ 1416050 h 1676400"/>
                <a:gd name="connsiteX61" fmla="*/ 1534584 w 4068234"/>
                <a:gd name="connsiteY61" fmla="*/ 1492250 h 1676400"/>
                <a:gd name="connsiteX62" fmla="*/ 1464734 w 4068234"/>
                <a:gd name="connsiteY62" fmla="*/ 1543050 h 1676400"/>
                <a:gd name="connsiteX63" fmla="*/ 1382184 w 4068234"/>
                <a:gd name="connsiteY63" fmla="*/ 1549400 h 1676400"/>
                <a:gd name="connsiteX64" fmla="*/ 1325034 w 4068234"/>
                <a:gd name="connsiteY64" fmla="*/ 1511300 h 1676400"/>
                <a:gd name="connsiteX65" fmla="*/ 1248834 w 4068234"/>
                <a:gd name="connsiteY65" fmla="*/ 1485900 h 1676400"/>
                <a:gd name="connsiteX66" fmla="*/ 1210734 w 4068234"/>
                <a:gd name="connsiteY66" fmla="*/ 1485900 h 1676400"/>
                <a:gd name="connsiteX67" fmla="*/ 1204384 w 4068234"/>
                <a:gd name="connsiteY67" fmla="*/ 1504950 h 1676400"/>
                <a:gd name="connsiteX68" fmla="*/ 1223434 w 4068234"/>
                <a:gd name="connsiteY68" fmla="*/ 1555750 h 1676400"/>
                <a:gd name="connsiteX69" fmla="*/ 1236134 w 4068234"/>
                <a:gd name="connsiteY69" fmla="*/ 1631950 h 1676400"/>
                <a:gd name="connsiteX70" fmla="*/ 1198034 w 4068234"/>
                <a:gd name="connsiteY70" fmla="*/ 1676400 h 1676400"/>
                <a:gd name="connsiteX71" fmla="*/ 1153584 w 4068234"/>
                <a:gd name="connsiteY71" fmla="*/ 1663700 h 1676400"/>
                <a:gd name="connsiteX72" fmla="*/ 1109134 w 4068234"/>
                <a:gd name="connsiteY72" fmla="*/ 1581150 h 1676400"/>
                <a:gd name="connsiteX73" fmla="*/ 1090084 w 4068234"/>
                <a:gd name="connsiteY73" fmla="*/ 1466850 h 1676400"/>
                <a:gd name="connsiteX74" fmla="*/ 1090084 w 4068234"/>
                <a:gd name="connsiteY74" fmla="*/ 1358900 h 1676400"/>
                <a:gd name="connsiteX75" fmla="*/ 1058334 w 4068234"/>
                <a:gd name="connsiteY75" fmla="*/ 1301750 h 1676400"/>
                <a:gd name="connsiteX76" fmla="*/ 994834 w 4068234"/>
                <a:gd name="connsiteY76" fmla="*/ 1263650 h 1676400"/>
                <a:gd name="connsiteX77" fmla="*/ 886884 w 4068234"/>
                <a:gd name="connsiteY77" fmla="*/ 1263650 h 1676400"/>
                <a:gd name="connsiteX78" fmla="*/ 804334 w 4068234"/>
                <a:gd name="connsiteY78" fmla="*/ 1295400 h 1676400"/>
                <a:gd name="connsiteX79" fmla="*/ 740834 w 4068234"/>
                <a:gd name="connsiteY79" fmla="*/ 1327150 h 1676400"/>
                <a:gd name="connsiteX80" fmla="*/ 645584 w 4068234"/>
                <a:gd name="connsiteY80" fmla="*/ 1327150 h 1676400"/>
                <a:gd name="connsiteX81" fmla="*/ 569384 w 4068234"/>
                <a:gd name="connsiteY81" fmla="*/ 1282700 h 1676400"/>
                <a:gd name="connsiteX82" fmla="*/ 509060 w 4068234"/>
                <a:gd name="connsiteY82" fmla="*/ 1194859 h 1676400"/>
                <a:gd name="connsiteX83" fmla="*/ 413809 w 4068234"/>
                <a:gd name="connsiteY83" fmla="*/ 1172104 h 1676400"/>
                <a:gd name="connsiteX84" fmla="*/ 333377 w 4068234"/>
                <a:gd name="connsiteY84" fmla="*/ 1147762 h 1676400"/>
                <a:gd name="connsiteX85" fmla="*/ 201296 w 4068234"/>
                <a:gd name="connsiteY85" fmla="*/ 1116224 h 1676400"/>
                <a:gd name="connsiteX86" fmla="*/ 113982 w 4068234"/>
                <a:gd name="connsiteY86" fmla="*/ 1079182 h 1676400"/>
                <a:gd name="connsiteX87" fmla="*/ 59797 w 4068234"/>
                <a:gd name="connsiteY87" fmla="*/ 1013354 h 1676400"/>
                <a:gd name="connsiteX88" fmla="*/ 12171 w 4068234"/>
                <a:gd name="connsiteY88" fmla="*/ 966258 h 1676400"/>
                <a:gd name="connsiteX89" fmla="*/ 0 w 4068234"/>
                <a:gd name="connsiteY89" fmla="*/ 924983 h 1676400"/>
                <a:gd name="connsiteX90" fmla="*/ 8467 w 4068234"/>
                <a:gd name="connsiteY90" fmla="*/ 839788 h 1676400"/>
                <a:gd name="connsiteX91" fmla="*/ 21379 w 4068234"/>
                <a:gd name="connsiteY91" fmla="*/ 782849 h 1676400"/>
                <a:gd name="connsiteX92" fmla="*/ 57151 w 4068234"/>
                <a:gd name="connsiteY92" fmla="*/ 698500 h 1676400"/>
                <a:gd name="connsiteX93" fmla="*/ 75140 w 4068234"/>
                <a:gd name="connsiteY93" fmla="*/ 660399 h 1676400"/>
                <a:gd name="connsiteX94" fmla="*/ 102659 w 4068234"/>
                <a:gd name="connsiteY94" fmla="*/ 582082 h 1676400"/>
                <a:gd name="connsiteX95" fmla="*/ 601134 w 4068234"/>
                <a:gd name="connsiteY95" fmla="*/ 0 h 1676400"/>
                <a:gd name="connsiteX96" fmla="*/ 810684 w 4068234"/>
                <a:gd name="connsiteY96" fmla="*/ 31750 h 1676400"/>
                <a:gd name="connsiteX0" fmla="*/ 810684 w 4068234"/>
                <a:gd name="connsiteY0" fmla="*/ 31750 h 1676400"/>
                <a:gd name="connsiteX1" fmla="*/ 823384 w 4068234"/>
                <a:gd name="connsiteY1" fmla="*/ 196850 h 1676400"/>
                <a:gd name="connsiteX2" fmla="*/ 893234 w 4068234"/>
                <a:gd name="connsiteY2" fmla="*/ 342900 h 1676400"/>
                <a:gd name="connsiteX3" fmla="*/ 1007534 w 4068234"/>
                <a:gd name="connsiteY3" fmla="*/ 374650 h 1676400"/>
                <a:gd name="connsiteX4" fmla="*/ 1102784 w 4068234"/>
                <a:gd name="connsiteY4" fmla="*/ 406400 h 1676400"/>
                <a:gd name="connsiteX5" fmla="*/ 1166284 w 4068234"/>
                <a:gd name="connsiteY5" fmla="*/ 508000 h 1676400"/>
                <a:gd name="connsiteX6" fmla="*/ 1153584 w 4068234"/>
                <a:gd name="connsiteY6" fmla="*/ 628650 h 1676400"/>
                <a:gd name="connsiteX7" fmla="*/ 1198034 w 4068234"/>
                <a:gd name="connsiteY7" fmla="*/ 781050 h 1676400"/>
                <a:gd name="connsiteX8" fmla="*/ 1248834 w 4068234"/>
                <a:gd name="connsiteY8" fmla="*/ 831850 h 1676400"/>
                <a:gd name="connsiteX9" fmla="*/ 1318684 w 4068234"/>
                <a:gd name="connsiteY9" fmla="*/ 793750 h 1676400"/>
                <a:gd name="connsiteX10" fmla="*/ 1388534 w 4068234"/>
                <a:gd name="connsiteY10" fmla="*/ 825500 h 1676400"/>
                <a:gd name="connsiteX11" fmla="*/ 1439334 w 4068234"/>
                <a:gd name="connsiteY11" fmla="*/ 977900 h 1676400"/>
                <a:gd name="connsiteX12" fmla="*/ 1540934 w 4068234"/>
                <a:gd name="connsiteY12" fmla="*/ 1016000 h 1676400"/>
                <a:gd name="connsiteX13" fmla="*/ 1674284 w 4068234"/>
                <a:gd name="connsiteY13" fmla="*/ 1028700 h 1676400"/>
                <a:gd name="connsiteX14" fmla="*/ 1864784 w 4068234"/>
                <a:gd name="connsiteY14" fmla="*/ 996950 h 1676400"/>
                <a:gd name="connsiteX15" fmla="*/ 2061634 w 4068234"/>
                <a:gd name="connsiteY15" fmla="*/ 946150 h 1676400"/>
                <a:gd name="connsiteX16" fmla="*/ 2175934 w 4068234"/>
                <a:gd name="connsiteY16" fmla="*/ 977900 h 1676400"/>
                <a:gd name="connsiteX17" fmla="*/ 2309284 w 4068234"/>
                <a:gd name="connsiteY17" fmla="*/ 1079500 h 1676400"/>
                <a:gd name="connsiteX18" fmla="*/ 2487084 w 4068234"/>
                <a:gd name="connsiteY18" fmla="*/ 1168400 h 1676400"/>
                <a:gd name="connsiteX19" fmla="*/ 2690284 w 4068234"/>
                <a:gd name="connsiteY19" fmla="*/ 1181100 h 1676400"/>
                <a:gd name="connsiteX20" fmla="*/ 2874434 w 4068234"/>
                <a:gd name="connsiteY20" fmla="*/ 1187450 h 1676400"/>
                <a:gd name="connsiteX21" fmla="*/ 3103034 w 4068234"/>
                <a:gd name="connsiteY21" fmla="*/ 1174750 h 1676400"/>
                <a:gd name="connsiteX22" fmla="*/ 3210984 w 4068234"/>
                <a:gd name="connsiteY22" fmla="*/ 1123950 h 1676400"/>
                <a:gd name="connsiteX23" fmla="*/ 3280834 w 4068234"/>
                <a:gd name="connsiteY23" fmla="*/ 1104900 h 1676400"/>
                <a:gd name="connsiteX24" fmla="*/ 3344334 w 4068234"/>
                <a:gd name="connsiteY24" fmla="*/ 1123950 h 1676400"/>
                <a:gd name="connsiteX25" fmla="*/ 3414184 w 4068234"/>
                <a:gd name="connsiteY25" fmla="*/ 1219200 h 1676400"/>
                <a:gd name="connsiteX26" fmla="*/ 3509434 w 4068234"/>
                <a:gd name="connsiteY26" fmla="*/ 1282700 h 1676400"/>
                <a:gd name="connsiteX27" fmla="*/ 3623734 w 4068234"/>
                <a:gd name="connsiteY27" fmla="*/ 1352550 h 1676400"/>
                <a:gd name="connsiteX28" fmla="*/ 3788834 w 4068234"/>
                <a:gd name="connsiteY28" fmla="*/ 1397000 h 1676400"/>
                <a:gd name="connsiteX29" fmla="*/ 3896784 w 4068234"/>
                <a:gd name="connsiteY29" fmla="*/ 1403350 h 1676400"/>
                <a:gd name="connsiteX30" fmla="*/ 3985684 w 4068234"/>
                <a:gd name="connsiteY30" fmla="*/ 1352550 h 1676400"/>
                <a:gd name="connsiteX31" fmla="*/ 4061884 w 4068234"/>
                <a:gd name="connsiteY31" fmla="*/ 1352550 h 1676400"/>
                <a:gd name="connsiteX32" fmla="*/ 4068234 w 4068234"/>
                <a:gd name="connsiteY32" fmla="*/ 1403350 h 1676400"/>
                <a:gd name="connsiteX33" fmla="*/ 3966634 w 4068234"/>
                <a:gd name="connsiteY33" fmla="*/ 1517650 h 1676400"/>
                <a:gd name="connsiteX34" fmla="*/ 3871384 w 4068234"/>
                <a:gd name="connsiteY34" fmla="*/ 1574800 h 1676400"/>
                <a:gd name="connsiteX35" fmla="*/ 3814234 w 4068234"/>
                <a:gd name="connsiteY35" fmla="*/ 1574800 h 1676400"/>
                <a:gd name="connsiteX36" fmla="*/ 3693584 w 4068234"/>
                <a:gd name="connsiteY36" fmla="*/ 1536700 h 1676400"/>
                <a:gd name="connsiteX37" fmla="*/ 3566584 w 4068234"/>
                <a:gd name="connsiteY37" fmla="*/ 1485900 h 1676400"/>
                <a:gd name="connsiteX38" fmla="*/ 3458634 w 4068234"/>
                <a:gd name="connsiteY38" fmla="*/ 1441450 h 1676400"/>
                <a:gd name="connsiteX39" fmla="*/ 3369734 w 4068234"/>
                <a:gd name="connsiteY39" fmla="*/ 1435100 h 1676400"/>
                <a:gd name="connsiteX40" fmla="*/ 3306234 w 4068234"/>
                <a:gd name="connsiteY40" fmla="*/ 1384300 h 1676400"/>
                <a:gd name="connsiteX41" fmla="*/ 3198284 w 4068234"/>
                <a:gd name="connsiteY41" fmla="*/ 1320800 h 1676400"/>
                <a:gd name="connsiteX42" fmla="*/ 3096684 w 4068234"/>
                <a:gd name="connsiteY42" fmla="*/ 1314450 h 1676400"/>
                <a:gd name="connsiteX43" fmla="*/ 2880784 w 4068234"/>
                <a:gd name="connsiteY43" fmla="*/ 1314450 h 1676400"/>
                <a:gd name="connsiteX44" fmla="*/ 2722034 w 4068234"/>
                <a:gd name="connsiteY44" fmla="*/ 1314450 h 1676400"/>
                <a:gd name="connsiteX45" fmla="*/ 2493434 w 4068234"/>
                <a:gd name="connsiteY45" fmla="*/ 1301750 h 1676400"/>
                <a:gd name="connsiteX46" fmla="*/ 2461684 w 4068234"/>
                <a:gd name="connsiteY46" fmla="*/ 1295400 h 1676400"/>
                <a:gd name="connsiteX47" fmla="*/ 2296584 w 4068234"/>
                <a:gd name="connsiteY47" fmla="*/ 1225550 h 1676400"/>
                <a:gd name="connsiteX48" fmla="*/ 2188634 w 4068234"/>
                <a:gd name="connsiteY48" fmla="*/ 1155700 h 1676400"/>
                <a:gd name="connsiteX49" fmla="*/ 2118784 w 4068234"/>
                <a:gd name="connsiteY49" fmla="*/ 1117600 h 1676400"/>
                <a:gd name="connsiteX50" fmla="*/ 1979084 w 4068234"/>
                <a:gd name="connsiteY50" fmla="*/ 1098550 h 1676400"/>
                <a:gd name="connsiteX51" fmla="*/ 1858434 w 4068234"/>
                <a:gd name="connsiteY51" fmla="*/ 1104900 h 1676400"/>
                <a:gd name="connsiteX52" fmla="*/ 1693334 w 4068234"/>
                <a:gd name="connsiteY52" fmla="*/ 1155700 h 1676400"/>
                <a:gd name="connsiteX53" fmla="*/ 1591734 w 4068234"/>
                <a:gd name="connsiteY53" fmla="*/ 1162050 h 1676400"/>
                <a:gd name="connsiteX54" fmla="*/ 1502834 w 4068234"/>
                <a:gd name="connsiteY54" fmla="*/ 1162050 h 1676400"/>
                <a:gd name="connsiteX55" fmla="*/ 1401234 w 4068234"/>
                <a:gd name="connsiteY55" fmla="*/ 1168400 h 1676400"/>
                <a:gd name="connsiteX56" fmla="*/ 1337734 w 4068234"/>
                <a:gd name="connsiteY56" fmla="*/ 1225550 h 1676400"/>
                <a:gd name="connsiteX57" fmla="*/ 1337734 w 4068234"/>
                <a:gd name="connsiteY57" fmla="*/ 1320800 h 1676400"/>
                <a:gd name="connsiteX58" fmla="*/ 1394884 w 4068234"/>
                <a:gd name="connsiteY58" fmla="*/ 1416050 h 1676400"/>
                <a:gd name="connsiteX59" fmla="*/ 1426634 w 4068234"/>
                <a:gd name="connsiteY59" fmla="*/ 1441450 h 1676400"/>
                <a:gd name="connsiteX60" fmla="*/ 1540934 w 4068234"/>
                <a:gd name="connsiteY60" fmla="*/ 1416050 h 1676400"/>
                <a:gd name="connsiteX61" fmla="*/ 1534584 w 4068234"/>
                <a:gd name="connsiteY61" fmla="*/ 1492250 h 1676400"/>
                <a:gd name="connsiteX62" fmla="*/ 1464734 w 4068234"/>
                <a:gd name="connsiteY62" fmla="*/ 1543050 h 1676400"/>
                <a:gd name="connsiteX63" fmla="*/ 1382184 w 4068234"/>
                <a:gd name="connsiteY63" fmla="*/ 1549400 h 1676400"/>
                <a:gd name="connsiteX64" fmla="*/ 1325034 w 4068234"/>
                <a:gd name="connsiteY64" fmla="*/ 1511300 h 1676400"/>
                <a:gd name="connsiteX65" fmla="*/ 1248834 w 4068234"/>
                <a:gd name="connsiteY65" fmla="*/ 1485900 h 1676400"/>
                <a:gd name="connsiteX66" fmla="*/ 1210734 w 4068234"/>
                <a:gd name="connsiteY66" fmla="*/ 1485900 h 1676400"/>
                <a:gd name="connsiteX67" fmla="*/ 1204384 w 4068234"/>
                <a:gd name="connsiteY67" fmla="*/ 1504950 h 1676400"/>
                <a:gd name="connsiteX68" fmla="*/ 1223434 w 4068234"/>
                <a:gd name="connsiteY68" fmla="*/ 1555750 h 1676400"/>
                <a:gd name="connsiteX69" fmla="*/ 1236134 w 4068234"/>
                <a:gd name="connsiteY69" fmla="*/ 1631950 h 1676400"/>
                <a:gd name="connsiteX70" fmla="*/ 1198034 w 4068234"/>
                <a:gd name="connsiteY70" fmla="*/ 1676400 h 1676400"/>
                <a:gd name="connsiteX71" fmla="*/ 1153584 w 4068234"/>
                <a:gd name="connsiteY71" fmla="*/ 1663700 h 1676400"/>
                <a:gd name="connsiteX72" fmla="*/ 1109134 w 4068234"/>
                <a:gd name="connsiteY72" fmla="*/ 1581150 h 1676400"/>
                <a:gd name="connsiteX73" fmla="*/ 1090084 w 4068234"/>
                <a:gd name="connsiteY73" fmla="*/ 1466850 h 1676400"/>
                <a:gd name="connsiteX74" fmla="*/ 1090084 w 4068234"/>
                <a:gd name="connsiteY74" fmla="*/ 1358900 h 1676400"/>
                <a:gd name="connsiteX75" fmla="*/ 1058334 w 4068234"/>
                <a:gd name="connsiteY75" fmla="*/ 1301750 h 1676400"/>
                <a:gd name="connsiteX76" fmla="*/ 994834 w 4068234"/>
                <a:gd name="connsiteY76" fmla="*/ 1263650 h 1676400"/>
                <a:gd name="connsiteX77" fmla="*/ 886884 w 4068234"/>
                <a:gd name="connsiteY77" fmla="*/ 1263650 h 1676400"/>
                <a:gd name="connsiteX78" fmla="*/ 804334 w 4068234"/>
                <a:gd name="connsiteY78" fmla="*/ 1295400 h 1676400"/>
                <a:gd name="connsiteX79" fmla="*/ 740834 w 4068234"/>
                <a:gd name="connsiteY79" fmla="*/ 1327150 h 1676400"/>
                <a:gd name="connsiteX80" fmla="*/ 645584 w 4068234"/>
                <a:gd name="connsiteY80" fmla="*/ 1327150 h 1676400"/>
                <a:gd name="connsiteX81" fmla="*/ 569384 w 4068234"/>
                <a:gd name="connsiteY81" fmla="*/ 1282700 h 1676400"/>
                <a:gd name="connsiteX82" fmla="*/ 509060 w 4068234"/>
                <a:gd name="connsiteY82" fmla="*/ 1194859 h 1676400"/>
                <a:gd name="connsiteX83" fmla="*/ 413809 w 4068234"/>
                <a:gd name="connsiteY83" fmla="*/ 1172104 h 1676400"/>
                <a:gd name="connsiteX84" fmla="*/ 333377 w 4068234"/>
                <a:gd name="connsiteY84" fmla="*/ 1147762 h 1676400"/>
                <a:gd name="connsiteX85" fmla="*/ 201296 w 4068234"/>
                <a:gd name="connsiteY85" fmla="*/ 1116224 h 1676400"/>
                <a:gd name="connsiteX86" fmla="*/ 113982 w 4068234"/>
                <a:gd name="connsiteY86" fmla="*/ 1079182 h 1676400"/>
                <a:gd name="connsiteX87" fmla="*/ 59797 w 4068234"/>
                <a:gd name="connsiteY87" fmla="*/ 1013354 h 1676400"/>
                <a:gd name="connsiteX88" fmla="*/ 4233 w 4068234"/>
                <a:gd name="connsiteY88" fmla="*/ 963612 h 1676400"/>
                <a:gd name="connsiteX89" fmla="*/ 0 w 4068234"/>
                <a:gd name="connsiteY89" fmla="*/ 924983 h 1676400"/>
                <a:gd name="connsiteX90" fmla="*/ 8467 w 4068234"/>
                <a:gd name="connsiteY90" fmla="*/ 839788 h 1676400"/>
                <a:gd name="connsiteX91" fmla="*/ 21379 w 4068234"/>
                <a:gd name="connsiteY91" fmla="*/ 782849 h 1676400"/>
                <a:gd name="connsiteX92" fmla="*/ 57151 w 4068234"/>
                <a:gd name="connsiteY92" fmla="*/ 698500 h 1676400"/>
                <a:gd name="connsiteX93" fmla="*/ 75140 w 4068234"/>
                <a:gd name="connsiteY93" fmla="*/ 660399 h 1676400"/>
                <a:gd name="connsiteX94" fmla="*/ 102659 w 4068234"/>
                <a:gd name="connsiteY94" fmla="*/ 582082 h 1676400"/>
                <a:gd name="connsiteX95" fmla="*/ 601134 w 4068234"/>
                <a:gd name="connsiteY95" fmla="*/ 0 h 1676400"/>
                <a:gd name="connsiteX96" fmla="*/ 810684 w 4068234"/>
                <a:gd name="connsiteY96" fmla="*/ 31750 h 1676400"/>
                <a:gd name="connsiteX0" fmla="*/ 810684 w 4068234"/>
                <a:gd name="connsiteY0" fmla="*/ 31750 h 1676400"/>
                <a:gd name="connsiteX1" fmla="*/ 823384 w 4068234"/>
                <a:gd name="connsiteY1" fmla="*/ 196850 h 1676400"/>
                <a:gd name="connsiteX2" fmla="*/ 893234 w 4068234"/>
                <a:gd name="connsiteY2" fmla="*/ 342900 h 1676400"/>
                <a:gd name="connsiteX3" fmla="*/ 1007534 w 4068234"/>
                <a:gd name="connsiteY3" fmla="*/ 374650 h 1676400"/>
                <a:gd name="connsiteX4" fmla="*/ 1102784 w 4068234"/>
                <a:gd name="connsiteY4" fmla="*/ 406400 h 1676400"/>
                <a:gd name="connsiteX5" fmla="*/ 1166284 w 4068234"/>
                <a:gd name="connsiteY5" fmla="*/ 508000 h 1676400"/>
                <a:gd name="connsiteX6" fmla="*/ 1153584 w 4068234"/>
                <a:gd name="connsiteY6" fmla="*/ 628650 h 1676400"/>
                <a:gd name="connsiteX7" fmla="*/ 1198034 w 4068234"/>
                <a:gd name="connsiteY7" fmla="*/ 781050 h 1676400"/>
                <a:gd name="connsiteX8" fmla="*/ 1248834 w 4068234"/>
                <a:gd name="connsiteY8" fmla="*/ 831850 h 1676400"/>
                <a:gd name="connsiteX9" fmla="*/ 1318684 w 4068234"/>
                <a:gd name="connsiteY9" fmla="*/ 793750 h 1676400"/>
                <a:gd name="connsiteX10" fmla="*/ 1388534 w 4068234"/>
                <a:gd name="connsiteY10" fmla="*/ 825500 h 1676400"/>
                <a:gd name="connsiteX11" fmla="*/ 1439334 w 4068234"/>
                <a:gd name="connsiteY11" fmla="*/ 977900 h 1676400"/>
                <a:gd name="connsiteX12" fmla="*/ 1540934 w 4068234"/>
                <a:gd name="connsiteY12" fmla="*/ 1016000 h 1676400"/>
                <a:gd name="connsiteX13" fmla="*/ 1674284 w 4068234"/>
                <a:gd name="connsiteY13" fmla="*/ 1028700 h 1676400"/>
                <a:gd name="connsiteX14" fmla="*/ 1864784 w 4068234"/>
                <a:gd name="connsiteY14" fmla="*/ 996950 h 1676400"/>
                <a:gd name="connsiteX15" fmla="*/ 2061634 w 4068234"/>
                <a:gd name="connsiteY15" fmla="*/ 946150 h 1676400"/>
                <a:gd name="connsiteX16" fmla="*/ 2175934 w 4068234"/>
                <a:gd name="connsiteY16" fmla="*/ 977900 h 1676400"/>
                <a:gd name="connsiteX17" fmla="*/ 2309284 w 4068234"/>
                <a:gd name="connsiteY17" fmla="*/ 1079500 h 1676400"/>
                <a:gd name="connsiteX18" fmla="*/ 2487084 w 4068234"/>
                <a:gd name="connsiteY18" fmla="*/ 1168400 h 1676400"/>
                <a:gd name="connsiteX19" fmla="*/ 2690284 w 4068234"/>
                <a:gd name="connsiteY19" fmla="*/ 1181100 h 1676400"/>
                <a:gd name="connsiteX20" fmla="*/ 2874434 w 4068234"/>
                <a:gd name="connsiteY20" fmla="*/ 1187450 h 1676400"/>
                <a:gd name="connsiteX21" fmla="*/ 3103034 w 4068234"/>
                <a:gd name="connsiteY21" fmla="*/ 1174750 h 1676400"/>
                <a:gd name="connsiteX22" fmla="*/ 3210984 w 4068234"/>
                <a:gd name="connsiteY22" fmla="*/ 1123950 h 1676400"/>
                <a:gd name="connsiteX23" fmla="*/ 3280834 w 4068234"/>
                <a:gd name="connsiteY23" fmla="*/ 1104900 h 1676400"/>
                <a:gd name="connsiteX24" fmla="*/ 3344334 w 4068234"/>
                <a:gd name="connsiteY24" fmla="*/ 1123950 h 1676400"/>
                <a:gd name="connsiteX25" fmla="*/ 3414184 w 4068234"/>
                <a:gd name="connsiteY25" fmla="*/ 1219200 h 1676400"/>
                <a:gd name="connsiteX26" fmla="*/ 3509434 w 4068234"/>
                <a:gd name="connsiteY26" fmla="*/ 1282700 h 1676400"/>
                <a:gd name="connsiteX27" fmla="*/ 3623734 w 4068234"/>
                <a:gd name="connsiteY27" fmla="*/ 1352550 h 1676400"/>
                <a:gd name="connsiteX28" fmla="*/ 3788834 w 4068234"/>
                <a:gd name="connsiteY28" fmla="*/ 1397000 h 1676400"/>
                <a:gd name="connsiteX29" fmla="*/ 3896784 w 4068234"/>
                <a:gd name="connsiteY29" fmla="*/ 1403350 h 1676400"/>
                <a:gd name="connsiteX30" fmla="*/ 3985684 w 4068234"/>
                <a:gd name="connsiteY30" fmla="*/ 1352550 h 1676400"/>
                <a:gd name="connsiteX31" fmla="*/ 4061884 w 4068234"/>
                <a:gd name="connsiteY31" fmla="*/ 1352550 h 1676400"/>
                <a:gd name="connsiteX32" fmla="*/ 4068234 w 4068234"/>
                <a:gd name="connsiteY32" fmla="*/ 1403350 h 1676400"/>
                <a:gd name="connsiteX33" fmla="*/ 3966634 w 4068234"/>
                <a:gd name="connsiteY33" fmla="*/ 1517650 h 1676400"/>
                <a:gd name="connsiteX34" fmla="*/ 3871384 w 4068234"/>
                <a:gd name="connsiteY34" fmla="*/ 1574800 h 1676400"/>
                <a:gd name="connsiteX35" fmla="*/ 3814234 w 4068234"/>
                <a:gd name="connsiteY35" fmla="*/ 1574800 h 1676400"/>
                <a:gd name="connsiteX36" fmla="*/ 3693584 w 4068234"/>
                <a:gd name="connsiteY36" fmla="*/ 1536700 h 1676400"/>
                <a:gd name="connsiteX37" fmla="*/ 3566584 w 4068234"/>
                <a:gd name="connsiteY37" fmla="*/ 1485900 h 1676400"/>
                <a:gd name="connsiteX38" fmla="*/ 3458634 w 4068234"/>
                <a:gd name="connsiteY38" fmla="*/ 1441450 h 1676400"/>
                <a:gd name="connsiteX39" fmla="*/ 3369734 w 4068234"/>
                <a:gd name="connsiteY39" fmla="*/ 1435100 h 1676400"/>
                <a:gd name="connsiteX40" fmla="*/ 3306234 w 4068234"/>
                <a:gd name="connsiteY40" fmla="*/ 1384300 h 1676400"/>
                <a:gd name="connsiteX41" fmla="*/ 3198284 w 4068234"/>
                <a:gd name="connsiteY41" fmla="*/ 1320800 h 1676400"/>
                <a:gd name="connsiteX42" fmla="*/ 3096684 w 4068234"/>
                <a:gd name="connsiteY42" fmla="*/ 1314450 h 1676400"/>
                <a:gd name="connsiteX43" fmla="*/ 2880784 w 4068234"/>
                <a:gd name="connsiteY43" fmla="*/ 1314450 h 1676400"/>
                <a:gd name="connsiteX44" fmla="*/ 2722034 w 4068234"/>
                <a:gd name="connsiteY44" fmla="*/ 1314450 h 1676400"/>
                <a:gd name="connsiteX45" fmla="*/ 2493434 w 4068234"/>
                <a:gd name="connsiteY45" fmla="*/ 1301750 h 1676400"/>
                <a:gd name="connsiteX46" fmla="*/ 2461684 w 4068234"/>
                <a:gd name="connsiteY46" fmla="*/ 1295400 h 1676400"/>
                <a:gd name="connsiteX47" fmla="*/ 2296584 w 4068234"/>
                <a:gd name="connsiteY47" fmla="*/ 1225550 h 1676400"/>
                <a:gd name="connsiteX48" fmla="*/ 2188634 w 4068234"/>
                <a:gd name="connsiteY48" fmla="*/ 1155700 h 1676400"/>
                <a:gd name="connsiteX49" fmla="*/ 2118784 w 4068234"/>
                <a:gd name="connsiteY49" fmla="*/ 1117600 h 1676400"/>
                <a:gd name="connsiteX50" fmla="*/ 1979084 w 4068234"/>
                <a:gd name="connsiteY50" fmla="*/ 1098550 h 1676400"/>
                <a:gd name="connsiteX51" fmla="*/ 1858434 w 4068234"/>
                <a:gd name="connsiteY51" fmla="*/ 1104900 h 1676400"/>
                <a:gd name="connsiteX52" fmla="*/ 1693334 w 4068234"/>
                <a:gd name="connsiteY52" fmla="*/ 1155700 h 1676400"/>
                <a:gd name="connsiteX53" fmla="*/ 1591734 w 4068234"/>
                <a:gd name="connsiteY53" fmla="*/ 1162050 h 1676400"/>
                <a:gd name="connsiteX54" fmla="*/ 1502834 w 4068234"/>
                <a:gd name="connsiteY54" fmla="*/ 1162050 h 1676400"/>
                <a:gd name="connsiteX55" fmla="*/ 1401234 w 4068234"/>
                <a:gd name="connsiteY55" fmla="*/ 1168400 h 1676400"/>
                <a:gd name="connsiteX56" fmla="*/ 1337734 w 4068234"/>
                <a:gd name="connsiteY56" fmla="*/ 1225550 h 1676400"/>
                <a:gd name="connsiteX57" fmla="*/ 1337734 w 4068234"/>
                <a:gd name="connsiteY57" fmla="*/ 1320800 h 1676400"/>
                <a:gd name="connsiteX58" fmla="*/ 1394884 w 4068234"/>
                <a:gd name="connsiteY58" fmla="*/ 1416050 h 1676400"/>
                <a:gd name="connsiteX59" fmla="*/ 1426634 w 4068234"/>
                <a:gd name="connsiteY59" fmla="*/ 1441450 h 1676400"/>
                <a:gd name="connsiteX60" fmla="*/ 1540934 w 4068234"/>
                <a:gd name="connsiteY60" fmla="*/ 1416050 h 1676400"/>
                <a:gd name="connsiteX61" fmla="*/ 1534584 w 4068234"/>
                <a:gd name="connsiteY61" fmla="*/ 1492250 h 1676400"/>
                <a:gd name="connsiteX62" fmla="*/ 1464734 w 4068234"/>
                <a:gd name="connsiteY62" fmla="*/ 1543050 h 1676400"/>
                <a:gd name="connsiteX63" fmla="*/ 1382184 w 4068234"/>
                <a:gd name="connsiteY63" fmla="*/ 1549400 h 1676400"/>
                <a:gd name="connsiteX64" fmla="*/ 1325034 w 4068234"/>
                <a:gd name="connsiteY64" fmla="*/ 1511300 h 1676400"/>
                <a:gd name="connsiteX65" fmla="*/ 1248834 w 4068234"/>
                <a:gd name="connsiteY65" fmla="*/ 1485900 h 1676400"/>
                <a:gd name="connsiteX66" fmla="*/ 1210734 w 4068234"/>
                <a:gd name="connsiteY66" fmla="*/ 1485900 h 1676400"/>
                <a:gd name="connsiteX67" fmla="*/ 1204384 w 4068234"/>
                <a:gd name="connsiteY67" fmla="*/ 1504950 h 1676400"/>
                <a:gd name="connsiteX68" fmla="*/ 1223434 w 4068234"/>
                <a:gd name="connsiteY68" fmla="*/ 1555750 h 1676400"/>
                <a:gd name="connsiteX69" fmla="*/ 1236134 w 4068234"/>
                <a:gd name="connsiteY69" fmla="*/ 1631950 h 1676400"/>
                <a:gd name="connsiteX70" fmla="*/ 1198034 w 4068234"/>
                <a:gd name="connsiteY70" fmla="*/ 1676400 h 1676400"/>
                <a:gd name="connsiteX71" fmla="*/ 1153584 w 4068234"/>
                <a:gd name="connsiteY71" fmla="*/ 1663700 h 1676400"/>
                <a:gd name="connsiteX72" fmla="*/ 1109134 w 4068234"/>
                <a:gd name="connsiteY72" fmla="*/ 1581150 h 1676400"/>
                <a:gd name="connsiteX73" fmla="*/ 1090084 w 4068234"/>
                <a:gd name="connsiteY73" fmla="*/ 1466850 h 1676400"/>
                <a:gd name="connsiteX74" fmla="*/ 1090084 w 4068234"/>
                <a:gd name="connsiteY74" fmla="*/ 1358900 h 1676400"/>
                <a:gd name="connsiteX75" fmla="*/ 1058334 w 4068234"/>
                <a:gd name="connsiteY75" fmla="*/ 1301750 h 1676400"/>
                <a:gd name="connsiteX76" fmla="*/ 994834 w 4068234"/>
                <a:gd name="connsiteY76" fmla="*/ 1263650 h 1676400"/>
                <a:gd name="connsiteX77" fmla="*/ 886884 w 4068234"/>
                <a:gd name="connsiteY77" fmla="*/ 1263650 h 1676400"/>
                <a:gd name="connsiteX78" fmla="*/ 804334 w 4068234"/>
                <a:gd name="connsiteY78" fmla="*/ 1295400 h 1676400"/>
                <a:gd name="connsiteX79" fmla="*/ 740834 w 4068234"/>
                <a:gd name="connsiteY79" fmla="*/ 1327150 h 1676400"/>
                <a:gd name="connsiteX80" fmla="*/ 645584 w 4068234"/>
                <a:gd name="connsiteY80" fmla="*/ 1327150 h 1676400"/>
                <a:gd name="connsiteX81" fmla="*/ 564093 w 4068234"/>
                <a:gd name="connsiteY81" fmla="*/ 1224492 h 1676400"/>
                <a:gd name="connsiteX82" fmla="*/ 509060 w 4068234"/>
                <a:gd name="connsiteY82" fmla="*/ 1194859 h 1676400"/>
                <a:gd name="connsiteX83" fmla="*/ 413809 w 4068234"/>
                <a:gd name="connsiteY83" fmla="*/ 1172104 h 1676400"/>
                <a:gd name="connsiteX84" fmla="*/ 333377 w 4068234"/>
                <a:gd name="connsiteY84" fmla="*/ 1147762 h 1676400"/>
                <a:gd name="connsiteX85" fmla="*/ 201296 w 4068234"/>
                <a:gd name="connsiteY85" fmla="*/ 1116224 h 1676400"/>
                <a:gd name="connsiteX86" fmla="*/ 113982 w 4068234"/>
                <a:gd name="connsiteY86" fmla="*/ 1079182 h 1676400"/>
                <a:gd name="connsiteX87" fmla="*/ 59797 w 4068234"/>
                <a:gd name="connsiteY87" fmla="*/ 1013354 h 1676400"/>
                <a:gd name="connsiteX88" fmla="*/ 4233 w 4068234"/>
                <a:gd name="connsiteY88" fmla="*/ 963612 h 1676400"/>
                <a:gd name="connsiteX89" fmla="*/ 0 w 4068234"/>
                <a:gd name="connsiteY89" fmla="*/ 924983 h 1676400"/>
                <a:gd name="connsiteX90" fmla="*/ 8467 w 4068234"/>
                <a:gd name="connsiteY90" fmla="*/ 839788 h 1676400"/>
                <a:gd name="connsiteX91" fmla="*/ 21379 w 4068234"/>
                <a:gd name="connsiteY91" fmla="*/ 782849 h 1676400"/>
                <a:gd name="connsiteX92" fmla="*/ 57151 w 4068234"/>
                <a:gd name="connsiteY92" fmla="*/ 698500 h 1676400"/>
                <a:gd name="connsiteX93" fmla="*/ 75140 w 4068234"/>
                <a:gd name="connsiteY93" fmla="*/ 660399 h 1676400"/>
                <a:gd name="connsiteX94" fmla="*/ 102659 w 4068234"/>
                <a:gd name="connsiteY94" fmla="*/ 582082 h 1676400"/>
                <a:gd name="connsiteX95" fmla="*/ 601134 w 4068234"/>
                <a:gd name="connsiteY95" fmla="*/ 0 h 1676400"/>
                <a:gd name="connsiteX96" fmla="*/ 810684 w 4068234"/>
                <a:gd name="connsiteY96" fmla="*/ 31750 h 1676400"/>
                <a:gd name="connsiteX0" fmla="*/ 810684 w 4068234"/>
                <a:gd name="connsiteY0" fmla="*/ 31750 h 1676400"/>
                <a:gd name="connsiteX1" fmla="*/ 823384 w 4068234"/>
                <a:gd name="connsiteY1" fmla="*/ 196850 h 1676400"/>
                <a:gd name="connsiteX2" fmla="*/ 893234 w 4068234"/>
                <a:gd name="connsiteY2" fmla="*/ 342900 h 1676400"/>
                <a:gd name="connsiteX3" fmla="*/ 1007534 w 4068234"/>
                <a:gd name="connsiteY3" fmla="*/ 374650 h 1676400"/>
                <a:gd name="connsiteX4" fmla="*/ 1102784 w 4068234"/>
                <a:gd name="connsiteY4" fmla="*/ 406400 h 1676400"/>
                <a:gd name="connsiteX5" fmla="*/ 1166284 w 4068234"/>
                <a:gd name="connsiteY5" fmla="*/ 508000 h 1676400"/>
                <a:gd name="connsiteX6" fmla="*/ 1153584 w 4068234"/>
                <a:gd name="connsiteY6" fmla="*/ 628650 h 1676400"/>
                <a:gd name="connsiteX7" fmla="*/ 1198034 w 4068234"/>
                <a:gd name="connsiteY7" fmla="*/ 781050 h 1676400"/>
                <a:gd name="connsiteX8" fmla="*/ 1248834 w 4068234"/>
                <a:gd name="connsiteY8" fmla="*/ 831850 h 1676400"/>
                <a:gd name="connsiteX9" fmla="*/ 1318684 w 4068234"/>
                <a:gd name="connsiteY9" fmla="*/ 793750 h 1676400"/>
                <a:gd name="connsiteX10" fmla="*/ 1388534 w 4068234"/>
                <a:gd name="connsiteY10" fmla="*/ 825500 h 1676400"/>
                <a:gd name="connsiteX11" fmla="*/ 1439334 w 4068234"/>
                <a:gd name="connsiteY11" fmla="*/ 977900 h 1676400"/>
                <a:gd name="connsiteX12" fmla="*/ 1540934 w 4068234"/>
                <a:gd name="connsiteY12" fmla="*/ 1016000 h 1676400"/>
                <a:gd name="connsiteX13" fmla="*/ 1674284 w 4068234"/>
                <a:gd name="connsiteY13" fmla="*/ 1028700 h 1676400"/>
                <a:gd name="connsiteX14" fmla="*/ 1864784 w 4068234"/>
                <a:gd name="connsiteY14" fmla="*/ 996950 h 1676400"/>
                <a:gd name="connsiteX15" fmla="*/ 2061634 w 4068234"/>
                <a:gd name="connsiteY15" fmla="*/ 946150 h 1676400"/>
                <a:gd name="connsiteX16" fmla="*/ 2175934 w 4068234"/>
                <a:gd name="connsiteY16" fmla="*/ 977900 h 1676400"/>
                <a:gd name="connsiteX17" fmla="*/ 2309284 w 4068234"/>
                <a:gd name="connsiteY17" fmla="*/ 1079500 h 1676400"/>
                <a:gd name="connsiteX18" fmla="*/ 2487084 w 4068234"/>
                <a:gd name="connsiteY18" fmla="*/ 1168400 h 1676400"/>
                <a:gd name="connsiteX19" fmla="*/ 2690284 w 4068234"/>
                <a:gd name="connsiteY19" fmla="*/ 1181100 h 1676400"/>
                <a:gd name="connsiteX20" fmla="*/ 2874434 w 4068234"/>
                <a:gd name="connsiteY20" fmla="*/ 1187450 h 1676400"/>
                <a:gd name="connsiteX21" fmla="*/ 3103034 w 4068234"/>
                <a:gd name="connsiteY21" fmla="*/ 1174750 h 1676400"/>
                <a:gd name="connsiteX22" fmla="*/ 3210984 w 4068234"/>
                <a:gd name="connsiteY22" fmla="*/ 1123950 h 1676400"/>
                <a:gd name="connsiteX23" fmla="*/ 3280834 w 4068234"/>
                <a:gd name="connsiteY23" fmla="*/ 1104900 h 1676400"/>
                <a:gd name="connsiteX24" fmla="*/ 3344334 w 4068234"/>
                <a:gd name="connsiteY24" fmla="*/ 1123950 h 1676400"/>
                <a:gd name="connsiteX25" fmla="*/ 3414184 w 4068234"/>
                <a:gd name="connsiteY25" fmla="*/ 1219200 h 1676400"/>
                <a:gd name="connsiteX26" fmla="*/ 3509434 w 4068234"/>
                <a:gd name="connsiteY26" fmla="*/ 1282700 h 1676400"/>
                <a:gd name="connsiteX27" fmla="*/ 3623734 w 4068234"/>
                <a:gd name="connsiteY27" fmla="*/ 1352550 h 1676400"/>
                <a:gd name="connsiteX28" fmla="*/ 3788834 w 4068234"/>
                <a:gd name="connsiteY28" fmla="*/ 1397000 h 1676400"/>
                <a:gd name="connsiteX29" fmla="*/ 3896784 w 4068234"/>
                <a:gd name="connsiteY29" fmla="*/ 1403350 h 1676400"/>
                <a:gd name="connsiteX30" fmla="*/ 3985684 w 4068234"/>
                <a:gd name="connsiteY30" fmla="*/ 1352550 h 1676400"/>
                <a:gd name="connsiteX31" fmla="*/ 4061884 w 4068234"/>
                <a:gd name="connsiteY31" fmla="*/ 1352550 h 1676400"/>
                <a:gd name="connsiteX32" fmla="*/ 4068234 w 4068234"/>
                <a:gd name="connsiteY32" fmla="*/ 1403350 h 1676400"/>
                <a:gd name="connsiteX33" fmla="*/ 3966634 w 4068234"/>
                <a:gd name="connsiteY33" fmla="*/ 1517650 h 1676400"/>
                <a:gd name="connsiteX34" fmla="*/ 3871384 w 4068234"/>
                <a:gd name="connsiteY34" fmla="*/ 1574800 h 1676400"/>
                <a:gd name="connsiteX35" fmla="*/ 3814234 w 4068234"/>
                <a:gd name="connsiteY35" fmla="*/ 1574800 h 1676400"/>
                <a:gd name="connsiteX36" fmla="*/ 3693584 w 4068234"/>
                <a:gd name="connsiteY36" fmla="*/ 1536700 h 1676400"/>
                <a:gd name="connsiteX37" fmla="*/ 3566584 w 4068234"/>
                <a:gd name="connsiteY37" fmla="*/ 1485900 h 1676400"/>
                <a:gd name="connsiteX38" fmla="*/ 3458634 w 4068234"/>
                <a:gd name="connsiteY38" fmla="*/ 1441450 h 1676400"/>
                <a:gd name="connsiteX39" fmla="*/ 3369734 w 4068234"/>
                <a:gd name="connsiteY39" fmla="*/ 1435100 h 1676400"/>
                <a:gd name="connsiteX40" fmla="*/ 3306234 w 4068234"/>
                <a:gd name="connsiteY40" fmla="*/ 1384300 h 1676400"/>
                <a:gd name="connsiteX41" fmla="*/ 3198284 w 4068234"/>
                <a:gd name="connsiteY41" fmla="*/ 1320800 h 1676400"/>
                <a:gd name="connsiteX42" fmla="*/ 3096684 w 4068234"/>
                <a:gd name="connsiteY42" fmla="*/ 1314450 h 1676400"/>
                <a:gd name="connsiteX43" fmla="*/ 2880784 w 4068234"/>
                <a:gd name="connsiteY43" fmla="*/ 1314450 h 1676400"/>
                <a:gd name="connsiteX44" fmla="*/ 2722034 w 4068234"/>
                <a:gd name="connsiteY44" fmla="*/ 1314450 h 1676400"/>
                <a:gd name="connsiteX45" fmla="*/ 2493434 w 4068234"/>
                <a:gd name="connsiteY45" fmla="*/ 1301750 h 1676400"/>
                <a:gd name="connsiteX46" fmla="*/ 2461684 w 4068234"/>
                <a:gd name="connsiteY46" fmla="*/ 1295400 h 1676400"/>
                <a:gd name="connsiteX47" fmla="*/ 2296584 w 4068234"/>
                <a:gd name="connsiteY47" fmla="*/ 1225550 h 1676400"/>
                <a:gd name="connsiteX48" fmla="*/ 2188634 w 4068234"/>
                <a:gd name="connsiteY48" fmla="*/ 1155700 h 1676400"/>
                <a:gd name="connsiteX49" fmla="*/ 2118784 w 4068234"/>
                <a:gd name="connsiteY49" fmla="*/ 1117600 h 1676400"/>
                <a:gd name="connsiteX50" fmla="*/ 1979084 w 4068234"/>
                <a:gd name="connsiteY50" fmla="*/ 1098550 h 1676400"/>
                <a:gd name="connsiteX51" fmla="*/ 1858434 w 4068234"/>
                <a:gd name="connsiteY51" fmla="*/ 1104900 h 1676400"/>
                <a:gd name="connsiteX52" fmla="*/ 1693334 w 4068234"/>
                <a:gd name="connsiteY52" fmla="*/ 1155700 h 1676400"/>
                <a:gd name="connsiteX53" fmla="*/ 1591734 w 4068234"/>
                <a:gd name="connsiteY53" fmla="*/ 1162050 h 1676400"/>
                <a:gd name="connsiteX54" fmla="*/ 1502834 w 4068234"/>
                <a:gd name="connsiteY54" fmla="*/ 1162050 h 1676400"/>
                <a:gd name="connsiteX55" fmla="*/ 1401234 w 4068234"/>
                <a:gd name="connsiteY55" fmla="*/ 1168400 h 1676400"/>
                <a:gd name="connsiteX56" fmla="*/ 1337734 w 4068234"/>
                <a:gd name="connsiteY56" fmla="*/ 1225550 h 1676400"/>
                <a:gd name="connsiteX57" fmla="*/ 1337734 w 4068234"/>
                <a:gd name="connsiteY57" fmla="*/ 1320800 h 1676400"/>
                <a:gd name="connsiteX58" fmla="*/ 1394884 w 4068234"/>
                <a:gd name="connsiteY58" fmla="*/ 1416050 h 1676400"/>
                <a:gd name="connsiteX59" fmla="*/ 1426634 w 4068234"/>
                <a:gd name="connsiteY59" fmla="*/ 1441450 h 1676400"/>
                <a:gd name="connsiteX60" fmla="*/ 1540934 w 4068234"/>
                <a:gd name="connsiteY60" fmla="*/ 1416050 h 1676400"/>
                <a:gd name="connsiteX61" fmla="*/ 1534584 w 4068234"/>
                <a:gd name="connsiteY61" fmla="*/ 1492250 h 1676400"/>
                <a:gd name="connsiteX62" fmla="*/ 1464734 w 4068234"/>
                <a:gd name="connsiteY62" fmla="*/ 1543050 h 1676400"/>
                <a:gd name="connsiteX63" fmla="*/ 1382184 w 4068234"/>
                <a:gd name="connsiteY63" fmla="*/ 1549400 h 1676400"/>
                <a:gd name="connsiteX64" fmla="*/ 1325034 w 4068234"/>
                <a:gd name="connsiteY64" fmla="*/ 1511300 h 1676400"/>
                <a:gd name="connsiteX65" fmla="*/ 1248834 w 4068234"/>
                <a:gd name="connsiteY65" fmla="*/ 1485900 h 1676400"/>
                <a:gd name="connsiteX66" fmla="*/ 1210734 w 4068234"/>
                <a:gd name="connsiteY66" fmla="*/ 1485900 h 1676400"/>
                <a:gd name="connsiteX67" fmla="*/ 1204384 w 4068234"/>
                <a:gd name="connsiteY67" fmla="*/ 1504950 h 1676400"/>
                <a:gd name="connsiteX68" fmla="*/ 1223434 w 4068234"/>
                <a:gd name="connsiteY68" fmla="*/ 1555750 h 1676400"/>
                <a:gd name="connsiteX69" fmla="*/ 1236134 w 4068234"/>
                <a:gd name="connsiteY69" fmla="*/ 1631950 h 1676400"/>
                <a:gd name="connsiteX70" fmla="*/ 1198034 w 4068234"/>
                <a:gd name="connsiteY70" fmla="*/ 1676400 h 1676400"/>
                <a:gd name="connsiteX71" fmla="*/ 1153584 w 4068234"/>
                <a:gd name="connsiteY71" fmla="*/ 1663700 h 1676400"/>
                <a:gd name="connsiteX72" fmla="*/ 1109134 w 4068234"/>
                <a:gd name="connsiteY72" fmla="*/ 1581150 h 1676400"/>
                <a:gd name="connsiteX73" fmla="*/ 1090084 w 4068234"/>
                <a:gd name="connsiteY73" fmla="*/ 1466850 h 1676400"/>
                <a:gd name="connsiteX74" fmla="*/ 1090084 w 4068234"/>
                <a:gd name="connsiteY74" fmla="*/ 1358900 h 1676400"/>
                <a:gd name="connsiteX75" fmla="*/ 1058334 w 4068234"/>
                <a:gd name="connsiteY75" fmla="*/ 1301750 h 1676400"/>
                <a:gd name="connsiteX76" fmla="*/ 994834 w 4068234"/>
                <a:gd name="connsiteY76" fmla="*/ 1263650 h 1676400"/>
                <a:gd name="connsiteX77" fmla="*/ 886884 w 4068234"/>
                <a:gd name="connsiteY77" fmla="*/ 1263650 h 1676400"/>
                <a:gd name="connsiteX78" fmla="*/ 804334 w 4068234"/>
                <a:gd name="connsiteY78" fmla="*/ 1295400 h 1676400"/>
                <a:gd name="connsiteX79" fmla="*/ 740834 w 4068234"/>
                <a:gd name="connsiteY79" fmla="*/ 1327150 h 1676400"/>
                <a:gd name="connsiteX80" fmla="*/ 653522 w 4068234"/>
                <a:gd name="connsiteY80" fmla="*/ 1300691 h 1676400"/>
                <a:gd name="connsiteX81" fmla="*/ 564093 w 4068234"/>
                <a:gd name="connsiteY81" fmla="*/ 1224492 h 1676400"/>
                <a:gd name="connsiteX82" fmla="*/ 509060 w 4068234"/>
                <a:gd name="connsiteY82" fmla="*/ 1194859 h 1676400"/>
                <a:gd name="connsiteX83" fmla="*/ 413809 w 4068234"/>
                <a:gd name="connsiteY83" fmla="*/ 1172104 h 1676400"/>
                <a:gd name="connsiteX84" fmla="*/ 333377 w 4068234"/>
                <a:gd name="connsiteY84" fmla="*/ 1147762 h 1676400"/>
                <a:gd name="connsiteX85" fmla="*/ 201296 w 4068234"/>
                <a:gd name="connsiteY85" fmla="*/ 1116224 h 1676400"/>
                <a:gd name="connsiteX86" fmla="*/ 113982 w 4068234"/>
                <a:gd name="connsiteY86" fmla="*/ 1079182 h 1676400"/>
                <a:gd name="connsiteX87" fmla="*/ 59797 w 4068234"/>
                <a:gd name="connsiteY87" fmla="*/ 1013354 h 1676400"/>
                <a:gd name="connsiteX88" fmla="*/ 4233 w 4068234"/>
                <a:gd name="connsiteY88" fmla="*/ 963612 h 1676400"/>
                <a:gd name="connsiteX89" fmla="*/ 0 w 4068234"/>
                <a:gd name="connsiteY89" fmla="*/ 924983 h 1676400"/>
                <a:gd name="connsiteX90" fmla="*/ 8467 w 4068234"/>
                <a:gd name="connsiteY90" fmla="*/ 839788 h 1676400"/>
                <a:gd name="connsiteX91" fmla="*/ 21379 w 4068234"/>
                <a:gd name="connsiteY91" fmla="*/ 782849 h 1676400"/>
                <a:gd name="connsiteX92" fmla="*/ 57151 w 4068234"/>
                <a:gd name="connsiteY92" fmla="*/ 698500 h 1676400"/>
                <a:gd name="connsiteX93" fmla="*/ 75140 w 4068234"/>
                <a:gd name="connsiteY93" fmla="*/ 660399 h 1676400"/>
                <a:gd name="connsiteX94" fmla="*/ 102659 w 4068234"/>
                <a:gd name="connsiteY94" fmla="*/ 582082 h 1676400"/>
                <a:gd name="connsiteX95" fmla="*/ 601134 w 4068234"/>
                <a:gd name="connsiteY95" fmla="*/ 0 h 1676400"/>
                <a:gd name="connsiteX96" fmla="*/ 810684 w 4068234"/>
                <a:gd name="connsiteY96" fmla="*/ 31750 h 1676400"/>
                <a:gd name="connsiteX0" fmla="*/ 810684 w 4068234"/>
                <a:gd name="connsiteY0" fmla="*/ 0 h 1644650"/>
                <a:gd name="connsiteX1" fmla="*/ 823384 w 4068234"/>
                <a:gd name="connsiteY1" fmla="*/ 165100 h 1644650"/>
                <a:gd name="connsiteX2" fmla="*/ 893234 w 4068234"/>
                <a:gd name="connsiteY2" fmla="*/ 311150 h 1644650"/>
                <a:gd name="connsiteX3" fmla="*/ 1007534 w 4068234"/>
                <a:gd name="connsiteY3" fmla="*/ 342900 h 1644650"/>
                <a:gd name="connsiteX4" fmla="*/ 1102784 w 4068234"/>
                <a:gd name="connsiteY4" fmla="*/ 374650 h 1644650"/>
                <a:gd name="connsiteX5" fmla="*/ 1166284 w 4068234"/>
                <a:gd name="connsiteY5" fmla="*/ 476250 h 1644650"/>
                <a:gd name="connsiteX6" fmla="*/ 1153584 w 4068234"/>
                <a:gd name="connsiteY6" fmla="*/ 596900 h 1644650"/>
                <a:gd name="connsiteX7" fmla="*/ 1198034 w 4068234"/>
                <a:gd name="connsiteY7" fmla="*/ 749300 h 1644650"/>
                <a:gd name="connsiteX8" fmla="*/ 1248834 w 4068234"/>
                <a:gd name="connsiteY8" fmla="*/ 800100 h 1644650"/>
                <a:gd name="connsiteX9" fmla="*/ 1318684 w 4068234"/>
                <a:gd name="connsiteY9" fmla="*/ 762000 h 1644650"/>
                <a:gd name="connsiteX10" fmla="*/ 1388534 w 4068234"/>
                <a:gd name="connsiteY10" fmla="*/ 793750 h 1644650"/>
                <a:gd name="connsiteX11" fmla="*/ 1439334 w 4068234"/>
                <a:gd name="connsiteY11" fmla="*/ 946150 h 1644650"/>
                <a:gd name="connsiteX12" fmla="*/ 1540934 w 4068234"/>
                <a:gd name="connsiteY12" fmla="*/ 984250 h 1644650"/>
                <a:gd name="connsiteX13" fmla="*/ 1674284 w 4068234"/>
                <a:gd name="connsiteY13" fmla="*/ 996950 h 1644650"/>
                <a:gd name="connsiteX14" fmla="*/ 1864784 w 4068234"/>
                <a:gd name="connsiteY14" fmla="*/ 965200 h 1644650"/>
                <a:gd name="connsiteX15" fmla="*/ 2061634 w 4068234"/>
                <a:gd name="connsiteY15" fmla="*/ 914400 h 1644650"/>
                <a:gd name="connsiteX16" fmla="*/ 2175934 w 4068234"/>
                <a:gd name="connsiteY16" fmla="*/ 946150 h 1644650"/>
                <a:gd name="connsiteX17" fmla="*/ 2309284 w 4068234"/>
                <a:gd name="connsiteY17" fmla="*/ 1047750 h 1644650"/>
                <a:gd name="connsiteX18" fmla="*/ 2487084 w 4068234"/>
                <a:gd name="connsiteY18" fmla="*/ 1136650 h 1644650"/>
                <a:gd name="connsiteX19" fmla="*/ 2690284 w 4068234"/>
                <a:gd name="connsiteY19" fmla="*/ 1149350 h 1644650"/>
                <a:gd name="connsiteX20" fmla="*/ 2874434 w 4068234"/>
                <a:gd name="connsiteY20" fmla="*/ 1155700 h 1644650"/>
                <a:gd name="connsiteX21" fmla="*/ 3103034 w 4068234"/>
                <a:gd name="connsiteY21" fmla="*/ 1143000 h 1644650"/>
                <a:gd name="connsiteX22" fmla="*/ 3210984 w 4068234"/>
                <a:gd name="connsiteY22" fmla="*/ 1092200 h 1644650"/>
                <a:gd name="connsiteX23" fmla="*/ 3280834 w 4068234"/>
                <a:gd name="connsiteY23" fmla="*/ 1073150 h 1644650"/>
                <a:gd name="connsiteX24" fmla="*/ 3344334 w 4068234"/>
                <a:gd name="connsiteY24" fmla="*/ 1092200 h 1644650"/>
                <a:gd name="connsiteX25" fmla="*/ 3414184 w 4068234"/>
                <a:gd name="connsiteY25" fmla="*/ 1187450 h 1644650"/>
                <a:gd name="connsiteX26" fmla="*/ 3509434 w 4068234"/>
                <a:gd name="connsiteY26" fmla="*/ 1250950 h 1644650"/>
                <a:gd name="connsiteX27" fmla="*/ 3623734 w 4068234"/>
                <a:gd name="connsiteY27" fmla="*/ 1320800 h 1644650"/>
                <a:gd name="connsiteX28" fmla="*/ 3788834 w 4068234"/>
                <a:gd name="connsiteY28" fmla="*/ 1365250 h 1644650"/>
                <a:gd name="connsiteX29" fmla="*/ 3896784 w 4068234"/>
                <a:gd name="connsiteY29" fmla="*/ 1371600 h 1644650"/>
                <a:gd name="connsiteX30" fmla="*/ 3985684 w 4068234"/>
                <a:gd name="connsiteY30" fmla="*/ 1320800 h 1644650"/>
                <a:gd name="connsiteX31" fmla="*/ 4061884 w 4068234"/>
                <a:gd name="connsiteY31" fmla="*/ 1320800 h 1644650"/>
                <a:gd name="connsiteX32" fmla="*/ 4068234 w 4068234"/>
                <a:gd name="connsiteY32" fmla="*/ 1371600 h 1644650"/>
                <a:gd name="connsiteX33" fmla="*/ 3966634 w 4068234"/>
                <a:gd name="connsiteY33" fmla="*/ 1485900 h 1644650"/>
                <a:gd name="connsiteX34" fmla="*/ 3871384 w 4068234"/>
                <a:gd name="connsiteY34" fmla="*/ 1543050 h 1644650"/>
                <a:gd name="connsiteX35" fmla="*/ 3814234 w 4068234"/>
                <a:gd name="connsiteY35" fmla="*/ 1543050 h 1644650"/>
                <a:gd name="connsiteX36" fmla="*/ 3693584 w 4068234"/>
                <a:gd name="connsiteY36" fmla="*/ 1504950 h 1644650"/>
                <a:gd name="connsiteX37" fmla="*/ 3566584 w 4068234"/>
                <a:gd name="connsiteY37" fmla="*/ 1454150 h 1644650"/>
                <a:gd name="connsiteX38" fmla="*/ 3458634 w 4068234"/>
                <a:gd name="connsiteY38" fmla="*/ 1409700 h 1644650"/>
                <a:gd name="connsiteX39" fmla="*/ 3369734 w 4068234"/>
                <a:gd name="connsiteY39" fmla="*/ 1403350 h 1644650"/>
                <a:gd name="connsiteX40" fmla="*/ 3306234 w 4068234"/>
                <a:gd name="connsiteY40" fmla="*/ 1352550 h 1644650"/>
                <a:gd name="connsiteX41" fmla="*/ 3198284 w 4068234"/>
                <a:gd name="connsiteY41" fmla="*/ 1289050 h 1644650"/>
                <a:gd name="connsiteX42" fmla="*/ 3096684 w 4068234"/>
                <a:gd name="connsiteY42" fmla="*/ 1282700 h 1644650"/>
                <a:gd name="connsiteX43" fmla="*/ 2880784 w 4068234"/>
                <a:gd name="connsiteY43" fmla="*/ 1282700 h 1644650"/>
                <a:gd name="connsiteX44" fmla="*/ 2722034 w 4068234"/>
                <a:gd name="connsiteY44" fmla="*/ 1282700 h 1644650"/>
                <a:gd name="connsiteX45" fmla="*/ 2493434 w 4068234"/>
                <a:gd name="connsiteY45" fmla="*/ 1270000 h 1644650"/>
                <a:gd name="connsiteX46" fmla="*/ 2461684 w 4068234"/>
                <a:gd name="connsiteY46" fmla="*/ 1263650 h 1644650"/>
                <a:gd name="connsiteX47" fmla="*/ 2296584 w 4068234"/>
                <a:gd name="connsiteY47" fmla="*/ 1193800 h 1644650"/>
                <a:gd name="connsiteX48" fmla="*/ 2188634 w 4068234"/>
                <a:gd name="connsiteY48" fmla="*/ 1123950 h 1644650"/>
                <a:gd name="connsiteX49" fmla="*/ 2118784 w 4068234"/>
                <a:gd name="connsiteY49" fmla="*/ 1085850 h 1644650"/>
                <a:gd name="connsiteX50" fmla="*/ 1979084 w 4068234"/>
                <a:gd name="connsiteY50" fmla="*/ 1066800 h 1644650"/>
                <a:gd name="connsiteX51" fmla="*/ 1858434 w 4068234"/>
                <a:gd name="connsiteY51" fmla="*/ 1073150 h 1644650"/>
                <a:gd name="connsiteX52" fmla="*/ 1693334 w 4068234"/>
                <a:gd name="connsiteY52" fmla="*/ 1123950 h 1644650"/>
                <a:gd name="connsiteX53" fmla="*/ 1591734 w 4068234"/>
                <a:gd name="connsiteY53" fmla="*/ 1130300 h 1644650"/>
                <a:gd name="connsiteX54" fmla="*/ 1502834 w 4068234"/>
                <a:gd name="connsiteY54" fmla="*/ 1130300 h 1644650"/>
                <a:gd name="connsiteX55" fmla="*/ 1401234 w 4068234"/>
                <a:gd name="connsiteY55" fmla="*/ 1136650 h 1644650"/>
                <a:gd name="connsiteX56" fmla="*/ 1337734 w 4068234"/>
                <a:gd name="connsiteY56" fmla="*/ 1193800 h 1644650"/>
                <a:gd name="connsiteX57" fmla="*/ 1337734 w 4068234"/>
                <a:gd name="connsiteY57" fmla="*/ 1289050 h 1644650"/>
                <a:gd name="connsiteX58" fmla="*/ 1394884 w 4068234"/>
                <a:gd name="connsiteY58" fmla="*/ 1384300 h 1644650"/>
                <a:gd name="connsiteX59" fmla="*/ 1426634 w 4068234"/>
                <a:gd name="connsiteY59" fmla="*/ 1409700 h 1644650"/>
                <a:gd name="connsiteX60" fmla="*/ 1540934 w 4068234"/>
                <a:gd name="connsiteY60" fmla="*/ 1384300 h 1644650"/>
                <a:gd name="connsiteX61" fmla="*/ 1534584 w 4068234"/>
                <a:gd name="connsiteY61" fmla="*/ 1460500 h 1644650"/>
                <a:gd name="connsiteX62" fmla="*/ 1464734 w 4068234"/>
                <a:gd name="connsiteY62" fmla="*/ 1511300 h 1644650"/>
                <a:gd name="connsiteX63" fmla="*/ 1382184 w 4068234"/>
                <a:gd name="connsiteY63" fmla="*/ 1517650 h 1644650"/>
                <a:gd name="connsiteX64" fmla="*/ 1325034 w 4068234"/>
                <a:gd name="connsiteY64" fmla="*/ 1479550 h 1644650"/>
                <a:gd name="connsiteX65" fmla="*/ 1248834 w 4068234"/>
                <a:gd name="connsiteY65" fmla="*/ 1454150 h 1644650"/>
                <a:gd name="connsiteX66" fmla="*/ 1210734 w 4068234"/>
                <a:gd name="connsiteY66" fmla="*/ 1454150 h 1644650"/>
                <a:gd name="connsiteX67" fmla="*/ 1204384 w 4068234"/>
                <a:gd name="connsiteY67" fmla="*/ 1473200 h 1644650"/>
                <a:gd name="connsiteX68" fmla="*/ 1223434 w 4068234"/>
                <a:gd name="connsiteY68" fmla="*/ 1524000 h 1644650"/>
                <a:gd name="connsiteX69" fmla="*/ 1236134 w 4068234"/>
                <a:gd name="connsiteY69" fmla="*/ 1600200 h 1644650"/>
                <a:gd name="connsiteX70" fmla="*/ 1198034 w 4068234"/>
                <a:gd name="connsiteY70" fmla="*/ 1644650 h 1644650"/>
                <a:gd name="connsiteX71" fmla="*/ 1153584 w 4068234"/>
                <a:gd name="connsiteY71" fmla="*/ 1631950 h 1644650"/>
                <a:gd name="connsiteX72" fmla="*/ 1109134 w 4068234"/>
                <a:gd name="connsiteY72" fmla="*/ 1549400 h 1644650"/>
                <a:gd name="connsiteX73" fmla="*/ 1090084 w 4068234"/>
                <a:gd name="connsiteY73" fmla="*/ 1435100 h 1644650"/>
                <a:gd name="connsiteX74" fmla="*/ 1090084 w 4068234"/>
                <a:gd name="connsiteY74" fmla="*/ 1327150 h 1644650"/>
                <a:gd name="connsiteX75" fmla="*/ 1058334 w 4068234"/>
                <a:gd name="connsiteY75" fmla="*/ 1270000 h 1644650"/>
                <a:gd name="connsiteX76" fmla="*/ 994834 w 4068234"/>
                <a:gd name="connsiteY76" fmla="*/ 1231900 h 1644650"/>
                <a:gd name="connsiteX77" fmla="*/ 886884 w 4068234"/>
                <a:gd name="connsiteY77" fmla="*/ 1231900 h 1644650"/>
                <a:gd name="connsiteX78" fmla="*/ 804334 w 4068234"/>
                <a:gd name="connsiteY78" fmla="*/ 1263650 h 1644650"/>
                <a:gd name="connsiteX79" fmla="*/ 740834 w 4068234"/>
                <a:gd name="connsiteY79" fmla="*/ 1295400 h 1644650"/>
                <a:gd name="connsiteX80" fmla="*/ 653522 w 4068234"/>
                <a:gd name="connsiteY80" fmla="*/ 1268941 h 1644650"/>
                <a:gd name="connsiteX81" fmla="*/ 564093 w 4068234"/>
                <a:gd name="connsiteY81" fmla="*/ 1192742 h 1644650"/>
                <a:gd name="connsiteX82" fmla="*/ 509060 w 4068234"/>
                <a:gd name="connsiteY82" fmla="*/ 1163109 h 1644650"/>
                <a:gd name="connsiteX83" fmla="*/ 413809 w 4068234"/>
                <a:gd name="connsiteY83" fmla="*/ 1140354 h 1644650"/>
                <a:gd name="connsiteX84" fmla="*/ 333377 w 4068234"/>
                <a:gd name="connsiteY84" fmla="*/ 1116012 h 1644650"/>
                <a:gd name="connsiteX85" fmla="*/ 201296 w 4068234"/>
                <a:gd name="connsiteY85" fmla="*/ 1084474 h 1644650"/>
                <a:gd name="connsiteX86" fmla="*/ 113982 w 4068234"/>
                <a:gd name="connsiteY86" fmla="*/ 1047432 h 1644650"/>
                <a:gd name="connsiteX87" fmla="*/ 59797 w 4068234"/>
                <a:gd name="connsiteY87" fmla="*/ 981604 h 1644650"/>
                <a:gd name="connsiteX88" fmla="*/ 4233 w 4068234"/>
                <a:gd name="connsiteY88" fmla="*/ 931862 h 1644650"/>
                <a:gd name="connsiteX89" fmla="*/ 0 w 4068234"/>
                <a:gd name="connsiteY89" fmla="*/ 893233 h 1644650"/>
                <a:gd name="connsiteX90" fmla="*/ 8467 w 4068234"/>
                <a:gd name="connsiteY90" fmla="*/ 808038 h 1644650"/>
                <a:gd name="connsiteX91" fmla="*/ 21379 w 4068234"/>
                <a:gd name="connsiteY91" fmla="*/ 751099 h 1644650"/>
                <a:gd name="connsiteX92" fmla="*/ 57151 w 4068234"/>
                <a:gd name="connsiteY92" fmla="*/ 666750 h 1644650"/>
                <a:gd name="connsiteX93" fmla="*/ 75140 w 4068234"/>
                <a:gd name="connsiteY93" fmla="*/ 628649 h 1644650"/>
                <a:gd name="connsiteX94" fmla="*/ 102659 w 4068234"/>
                <a:gd name="connsiteY94" fmla="*/ 550332 h 1644650"/>
                <a:gd name="connsiteX95" fmla="*/ 220134 w 4068234"/>
                <a:gd name="connsiteY95" fmla="*/ 542397 h 1644650"/>
                <a:gd name="connsiteX96" fmla="*/ 810684 w 4068234"/>
                <a:gd name="connsiteY96" fmla="*/ 0 h 1644650"/>
                <a:gd name="connsiteX0" fmla="*/ 810684 w 4068234"/>
                <a:gd name="connsiteY0" fmla="*/ 0 h 1644650"/>
                <a:gd name="connsiteX1" fmla="*/ 823384 w 4068234"/>
                <a:gd name="connsiteY1" fmla="*/ 165100 h 1644650"/>
                <a:gd name="connsiteX2" fmla="*/ 893234 w 4068234"/>
                <a:gd name="connsiteY2" fmla="*/ 311150 h 1644650"/>
                <a:gd name="connsiteX3" fmla="*/ 1007534 w 4068234"/>
                <a:gd name="connsiteY3" fmla="*/ 342900 h 1644650"/>
                <a:gd name="connsiteX4" fmla="*/ 1137179 w 4068234"/>
                <a:gd name="connsiteY4" fmla="*/ 361421 h 1644650"/>
                <a:gd name="connsiteX5" fmla="*/ 1166284 w 4068234"/>
                <a:gd name="connsiteY5" fmla="*/ 476250 h 1644650"/>
                <a:gd name="connsiteX6" fmla="*/ 1153584 w 4068234"/>
                <a:gd name="connsiteY6" fmla="*/ 596900 h 1644650"/>
                <a:gd name="connsiteX7" fmla="*/ 1198034 w 4068234"/>
                <a:gd name="connsiteY7" fmla="*/ 749300 h 1644650"/>
                <a:gd name="connsiteX8" fmla="*/ 1248834 w 4068234"/>
                <a:gd name="connsiteY8" fmla="*/ 800100 h 1644650"/>
                <a:gd name="connsiteX9" fmla="*/ 1318684 w 4068234"/>
                <a:gd name="connsiteY9" fmla="*/ 762000 h 1644650"/>
                <a:gd name="connsiteX10" fmla="*/ 1388534 w 4068234"/>
                <a:gd name="connsiteY10" fmla="*/ 793750 h 1644650"/>
                <a:gd name="connsiteX11" fmla="*/ 1439334 w 4068234"/>
                <a:gd name="connsiteY11" fmla="*/ 946150 h 1644650"/>
                <a:gd name="connsiteX12" fmla="*/ 1540934 w 4068234"/>
                <a:gd name="connsiteY12" fmla="*/ 984250 h 1644650"/>
                <a:gd name="connsiteX13" fmla="*/ 1674284 w 4068234"/>
                <a:gd name="connsiteY13" fmla="*/ 996950 h 1644650"/>
                <a:gd name="connsiteX14" fmla="*/ 1864784 w 4068234"/>
                <a:gd name="connsiteY14" fmla="*/ 965200 h 1644650"/>
                <a:gd name="connsiteX15" fmla="*/ 2061634 w 4068234"/>
                <a:gd name="connsiteY15" fmla="*/ 914400 h 1644650"/>
                <a:gd name="connsiteX16" fmla="*/ 2175934 w 4068234"/>
                <a:gd name="connsiteY16" fmla="*/ 946150 h 1644650"/>
                <a:gd name="connsiteX17" fmla="*/ 2309284 w 4068234"/>
                <a:gd name="connsiteY17" fmla="*/ 1047750 h 1644650"/>
                <a:gd name="connsiteX18" fmla="*/ 2487084 w 4068234"/>
                <a:gd name="connsiteY18" fmla="*/ 1136650 h 1644650"/>
                <a:gd name="connsiteX19" fmla="*/ 2690284 w 4068234"/>
                <a:gd name="connsiteY19" fmla="*/ 1149350 h 1644650"/>
                <a:gd name="connsiteX20" fmla="*/ 2874434 w 4068234"/>
                <a:gd name="connsiteY20" fmla="*/ 1155700 h 1644650"/>
                <a:gd name="connsiteX21" fmla="*/ 3103034 w 4068234"/>
                <a:gd name="connsiteY21" fmla="*/ 1143000 h 1644650"/>
                <a:gd name="connsiteX22" fmla="*/ 3210984 w 4068234"/>
                <a:gd name="connsiteY22" fmla="*/ 1092200 h 1644650"/>
                <a:gd name="connsiteX23" fmla="*/ 3280834 w 4068234"/>
                <a:gd name="connsiteY23" fmla="*/ 1073150 h 1644650"/>
                <a:gd name="connsiteX24" fmla="*/ 3344334 w 4068234"/>
                <a:gd name="connsiteY24" fmla="*/ 1092200 h 1644650"/>
                <a:gd name="connsiteX25" fmla="*/ 3414184 w 4068234"/>
                <a:gd name="connsiteY25" fmla="*/ 1187450 h 1644650"/>
                <a:gd name="connsiteX26" fmla="*/ 3509434 w 4068234"/>
                <a:gd name="connsiteY26" fmla="*/ 1250950 h 1644650"/>
                <a:gd name="connsiteX27" fmla="*/ 3623734 w 4068234"/>
                <a:gd name="connsiteY27" fmla="*/ 1320800 h 1644650"/>
                <a:gd name="connsiteX28" fmla="*/ 3788834 w 4068234"/>
                <a:gd name="connsiteY28" fmla="*/ 1365250 h 1644650"/>
                <a:gd name="connsiteX29" fmla="*/ 3896784 w 4068234"/>
                <a:gd name="connsiteY29" fmla="*/ 1371600 h 1644650"/>
                <a:gd name="connsiteX30" fmla="*/ 3985684 w 4068234"/>
                <a:gd name="connsiteY30" fmla="*/ 1320800 h 1644650"/>
                <a:gd name="connsiteX31" fmla="*/ 4061884 w 4068234"/>
                <a:gd name="connsiteY31" fmla="*/ 1320800 h 1644650"/>
                <a:gd name="connsiteX32" fmla="*/ 4068234 w 4068234"/>
                <a:gd name="connsiteY32" fmla="*/ 1371600 h 1644650"/>
                <a:gd name="connsiteX33" fmla="*/ 3966634 w 4068234"/>
                <a:gd name="connsiteY33" fmla="*/ 1485900 h 1644650"/>
                <a:gd name="connsiteX34" fmla="*/ 3871384 w 4068234"/>
                <a:gd name="connsiteY34" fmla="*/ 1543050 h 1644650"/>
                <a:gd name="connsiteX35" fmla="*/ 3814234 w 4068234"/>
                <a:gd name="connsiteY35" fmla="*/ 1543050 h 1644650"/>
                <a:gd name="connsiteX36" fmla="*/ 3693584 w 4068234"/>
                <a:gd name="connsiteY36" fmla="*/ 1504950 h 1644650"/>
                <a:gd name="connsiteX37" fmla="*/ 3566584 w 4068234"/>
                <a:gd name="connsiteY37" fmla="*/ 1454150 h 1644650"/>
                <a:gd name="connsiteX38" fmla="*/ 3458634 w 4068234"/>
                <a:gd name="connsiteY38" fmla="*/ 1409700 h 1644650"/>
                <a:gd name="connsiteX39" fmla="*/ 3369734 w 4068234"/>
                <a:gd name="connsiteY39" fmla="*/ 1403350 h 1644650"/>
                <a:gd name="connsiteX40" fmla="*/ 3306234 w 4068234"/>
                <a:gd name="connsiteY40" fmla="*/ 1352550 h 1644650"/>
                <a:gd name="connsiteX41" fmla="*/ 3198284 w 4068234"/>
                <a:gd name="connsiteY41" fmla="*/ 1289050 h 1644650"/>
                <a:gd name="connsiteX42" fmla="*/ 3096684 w 4068234"/>
                <a:gd name="connsiteY42" fmla="*/ 1282700 h 1644650"/>
                <a:gd name="connsiteX43" fmla="*/ 2880784 w 4068234"/>
                <a:gd name="connsiteY43" fmla="*/ 1282700 h 1644650"/>
                <a:gd name="connsiteX44" fmla="*/ 2722034 w 4068234"/>
                <a:gd name="connsiteY44" fmla="*/ 1282700 h 1644650"/>
                <a:gd name="connsiteX45" fmla="*/ 2493434 w 4068234"/>
                <a:gd name="connsiteY45" fmla="*/ 1270000 h 1644650"/>
                <a:gd name="connsiteX46" fmla="*/ 2461684 w 4068234"/>
                <a:gd name="connsiteY46" fmla="*/ 1263650 h 1644650"/>
                <a:gd name="connsiteX47" fmla="*/ 2296584 w 4068234"/>
                <a:gd name="connsiteY47" fmla="*/ 1193800 h 1644650"/>
                <a:gd name="connsiteX48" fmla="*/ 2188634 w 4068234"/>
                <a:gd name="connsiteY48" fmla="*/ 1123950 h 1644650"/>
                <a:gd name="connsiteX49" fmla="*/ 2118784 w 4068234"/>
                <a:gd name="connsiteY49" fmla="*/ 1085850 h 1644650"/>
                <a:gd name="connsiteX50" fmla="*/ 1979084 w 4068234"/>
                <a:gd name="connsiteY50" fmla="*/ 1066800 h 1644650"/>
                <a:gd name="connsiteX51" fmla="*/ 1858434 w 4068234"/>
                <a:gd name="connsiteY51" fmla="*/ 1073150 h 1644650"/>
                <a:gd name="connsiteX52" fmla="*/ 1693334 w 4068234"/>
                <a:gd name="connsiteY52" fmla="*/ 1123950 h 1644650"/>
                <a:gd name="connsiteX53" fmla="*/ 1591734 w 4068234"/>
                <a:gd name="connsiteY53" fmla="*/ 1130300 h 1644650"/>
                <a:gd name="connsiteX54" fmla="*/ 1502834 w 4068234"/>
                <a:gd name="connsiteY54" fmla="*/ 1130300 h 1644650"/>
                <a:gd name="connsiteX55" fmla="*/ 1401234 w 4068234"/>
                <a:gd name="connsiteY55" fmla="*/ 1136650 h 1644650"/>
                <a:gd name="connsiteX56" fmla="*/ 1337734 w 4068234"/>
                <a:gd name="connsiteY56" fmla="*/ 1193800 h 1644650"/>
                <a:gd name="connsiteX57" fmla="*/ 1337734 w 4068234"/>
                <a:gd name="connsiteY57" fmla="*/ 1289050 h 1644650"/>
                <a:gd name="connsiteX58" fmla="*/ 1394884 w 4068234"/>
                <a:gd name="connsiteY58" fmla="*/ 1384300 h 1644650"/>
                <a:gd name="connsiteX59" fmla="*/ 1426634 w 4068234"/>
                <a:gd name="connsiteY59" fmla="*/ 1409700 h 1644650"/>
                <a:gd name="connsiteX60" fmla="*/ 1540934 w 4068234"/>
                <a:gd name="connsiteY60" fmla="*/ 1384300 h 1644650"/>
                <a:gd name="connsiteX61" fmla="*/ 1534584 w 4068234"/>
                <a:gd name="connsiteY61" fmla="*/ 1460500 h 1644650"/>
                <a:gd name="connsiteX62" fmla="*/ 1464734 w 4068234"/>
                <a:gd name="connsiteY62" fmla="*/ 1511300 h 1644650"/>
                <a:gd name="connsiteX63" fmla="*/ 1382184 w 4068234"/>
                <a:gd name="connsiteY63" fmla="*/ 1517650 h 1644650"/>
                <a:gd name="connsiteX64" fmla="*/ 1325034 w 4068234"/>
                <a:gd name="connsiteY64" fmla="*/ 1479550 h 1644650"/>
                <a:gd name="connsiteX65" fmla="*/ 1248834 w 4068234"/>
                <a:gd name="connsiteY65" fmla="*/ 1454150 h 1644650"/>
                <a:gd name="connsiteX66" fmla="*/ 1210734 w 4068234"/>
                <a:gd name="connsiteY66" fmla="*/ 1454150 h 1644650"/>
                <a:gd name="connsiteX67" fmla="*/ 1204384 w 4068234"/>
                <a:gd name="connsiteY67" fmla="*/ 1473200 h 1644650"/>
                <a:gd name="connsiteX68" fmla="*/ 1223434 w 4068234"/>
                <a:gd name="connsiteY68" fmla="*/ 1524000 h 1644650"/>
                <a:gd name="connsiteX69" fmla="*/ 1236134 w 4068234"/>
                <a:gd name="connsiteY69" fmla="*/ 1600200 h 1644650"/>
                <a:gd name="connsiteX70" fmla="*/ 1198034 w 4068234"/>
                <a:gd name="connsiteY70" fmla="*/ 1644650 h 1644650"/>
                <a:gd name="connsiteX71" fmla="*/ 1153584 w 4068234"/>
                <a:gd name="connsiteY71" fmla="*/ 1631950 h 1644650"/>
                <a:gd name="connsiteX72" fmla="*/ 1109134 w 4068234"/>
                <a:gd name="connsiteY72" fmla="*/ 1549400 h 1644650"/>
                <a:gd name="connsiteX73" fmla="*/ 1090084 w 4068234"/>
                <a:gd name="connsiteY73" fmla="*/ 1435100 h 1644650"/>
                <a:gd name="connsiteX74" fmla="*/ 1090084 w 4068234"/>
                <a:gd name="connsiteY74" fmla="*/ 1327150 h 1644650"/>
                <a:gd name="connsiteX75" fmla="*/ 1058334 w 4068234"/>
                <a:gd name="connsiteY75" fmla="*/ 1270000 h 1644650"/>
                <a:gd name="connsiteX76" fmla="*/ 994834 w 4068234"/>
                <a:gd name="connsiteY76" fmla="*/ 1231900 h 1644650"/>
                <a:gd name="connsiteX77" fmla="*/ 886884 w 4068234"/>
                <a:gd name="connsiteY77" fmla="*/ 1231900 h 1644650"/>
                <a:gd name="connsiteX78" fmla="*/ 804334 w 4068234"/>
                <a:gd name="connsiteY78" fmla="*/ 1263650 h 1644650"/>
                <a:gd name="connsiteX79" fmla="*/ 740834 w 4068234"/>
                <a:gd name="connsiteY79" fmla="*/ 1295400 h 1644650"/>
                <a:gd name="connsiteX80" fmla="*/ 653522 w 4068234"/>
                <a:gd name="connsiteY80" fmla="*/ 1268941 h 1644650"/>
                <a:gd name="connsiteX81" fmla="*/ 564093 w 4068234"/>
                <a:gd name="connsiteY81" fmla="*/ 1192742 h 1644650"/>
                <a:gd name="connsiteX82" fmla="*/ 509060 w 4068234"/>
                <a:gd name="connsiteY82" fmla="*/ 1163109 h 1644650"/>
                <a:gd name="connsiteX83" fmla="*/ 413809 w 4068234"/>
                <a:gd name="connsiteY83" fmla="*/ 1140354 h 1644650"/>
                <a:gd name="connsiteX84" fmla="*/ 333377 w 4068234"/>
                <a:gd name="connsiteY84" fmla="*/ 1116012 h 1644650"/>
                <a:gd name="connsiteX85" fmla="*/ 201296 w 4068234"/>
                <a:gd name="connsiteY85" fmla="*/ 1084474 h 1644650"/>
                <a:gd name="connsiteX86" fmla="*/ 113982 w 4068234"/>
                <a:gd name="connsiteY86" fmla="*/ 1047432 h 1644650"/>
                <a:gd name="connsiteX87" fmla="*/ 59797 w 4068234"/>
                <a:gd name="connsiteY87" fmla="*/ 981604 h 1644650"/>
                <a:gd name="connsiteX88" fmla="*/ 4233 w 4068234"/>
                <a:gd name="connsiteY88" fmla="*/ 931862 h 1644650"/>
                <a:gd name="connsiteX89" fmla="*/ 0 w 4068234"/>
                <a:gd name="connsiteY89" fmla="*/ 893233 h 1644650"/>
                <a:gd name="connsiteX90" fmla="*/ 8467 w 4068234"/>
                <a:gd name="connsiteY90" fmla="*/ 808038 h 1644650"/>
                <a:gd name="connsiteX91" fmla="*/ 21379 w 4068234"/>
                <a:gd name="connsiteY91" fmla="*/ 751099 h 1644650"/>
                <a:gd name="connsiteX92" fmla="*/ 57151 w 4068234"/>
                <a:gd name="connsiteY92" fmla="*/ 666750 h 1644650"/>
                <a:gd name="connsiteX93" fmla="*/ 75140 w 4068234"/>
                <a:gd name="connsiteY93" fmla="*/ 628649 h 1644650"/>
                <a:gd name="connsiteX94" fmla="*/ 102659 w 4068234"/>
                <a:gd name="connsiteY94" fmla="*/ 550332 h 1644650"/>
                <a:gd name="connsiteX95" fmla="*/ 220134 w 4068234"/>
                <a:gd name="connsiteY95" fmla="*/ 542397 h 1644650"/>
                <a:gd name="connsiteX96" fmla="*/ 810684 w 4068234"/>
                <a:gd name="connsiteY96" fmla="*/ 0 h 1644650"/>
                <a:gd name="connsiteX0" fmla="*/ 810684 w 4068234"/>
                <a:gd name="connsiteY0" fmla="*/ 0 h 1644650"/>
                <a:gd name="connsiteX1" fmla="*/ 823384 w 4068234"/>
                <a:gd name="connsiteY1" fmla="*/ 165100 h 1644650"/>
                <a:gd name="connsiteX2" fmla="*/ 893234 w 4068234"/>
                <a:gd name="connsiteY2" fmla="*/ 311150 h 1644650"/>
                <a:gd name="connsiteX3" fmla="*/ 1007534 w 4068234"/>
                <a:gd name="connsiteY3" fmla="*/ 342900 h 1644650"/>
                <a:gd name="connsiteX4" fmla="*/ 1137179 w 4068234"/>
                <a:gd name="connsiteY4" fmla="*/ 361421 h 1644650"/>
                <a:gd name="connsiteX5" fmla="*/ 1179512 w 4068234"/>
                <a:gd name="connsiteY5" fmla="*/ 433917 h 1644650"/>
                <a:gd name="connsiteX6" fmla="*/ 1153584 w 4068234"/>
                <a:gd name="connsiteY6" fmla="*/ 596900 h 1644650"/>
                <a:gd name="connsiteX7" fmla="*/ 1198034 w 4068234"/>
                <a:gd name="connsiteY7" fmla="*/ 749300 h 1644650"/>
                <a:gd name="connsiteX8" fmla="*/ 1248834 w 4068234"/>
                <a:gd name="connsiteY8" fmla="*/ 800100 h 1644650"/>
                <a:gd name="connsiteX9" fmla="*/ 1318684 w 4068234"/>
                <a:gd name="connsiteY9" fmla="*/ 762000 h 1644650"/>
                <a:gd name="connsiteX10" fmla="*/ 1388534 w 4068234"/>
                <a:gd name="connsiteY10" fmla="*/ 793750 h 1644650"/>
                <a:gd name="connsiteX11" fmla="*/ 1439334 w 4068234"/>
                <a:gd name="connsiteY11" fmla="*/ 946150 h 1644650"/>
                <a:gd name="connsiteX12" fmla="*/ 1540934 w 4068234"/>
                <a:gd name="connsiteY12" fmla="*/ 984250 h 1644650"/>
                <a:gd name="connsiteX13" fmla="*/ 1674284 w 4068234"/>
                <a:gd name="connsiteY13" fmla="*/ 996950 h 1644650"/>
                <a:gd name="connsiteX14" fmla="*/ 1864784 w 4068234"/>
                <a:gd name="connsiteY14" fmla="*/ 965200 h 1644650"/>
                <a:gd name="connsiteX15" fmla="*/ 2061634 w 4068234"/>
                <a:gd name="connsiteY15" fmla="*/ 914400 h 1644650"/>
                <a:gd name="connsiteX16" fmla="*/ 2175934 w 4068234"/>
                <a:gd name="connsiteY16" fmla="*/ 946150 h 1644650"/>
                <a:gd name="connsiteX17" fmla="*/ 2309284 w 4068234"/>
                <a:gd name="connsiteY17" fmla="*/ 1047750 h 1644650"/>
                <a:gd name="connsiteX18" fmla="*/ 2487084 w 4068234"/>
                <a:gd name="connsiteY18" fmla="*/ 1136650 h 1644650"/>
                <a:gd name="connsiteX19" fmla="*/ 2690284 w 4068234"/>
                <a:gd name="connsiteY19" fmla="*/ 1149350 h 1644650"/>
                <a:gd name="connsiteX20" fmla="*/ 2874434 w 4068234"/>
                <a:gd name="connsiteY20" fmla="*/ 1155700 h 1644650"/>
                <a:gd name="connsiteX21" fmla="*/ 3103034 w 4068234"/>
                <a:gd name="connsiteY21" fmla="*/ 1143000 h 1644650"/>
                <a:gd name="connsiteX22" fmla="*/ 3210984 w 4068234"/>
                <a:gd name="connsiteY22" fmla="*/ 1092200 h 1644650"/>
                <a:gd name="connsiteX23" fmla="*/ 3280834 w 4068234"/>
                <a:gd name="connsiteY23" fmla="*/ 1073150 h 1644650"/>
                <a:gd name="connsiteX24" fmla="*/ 3344334 w 4068234"/>
                <a:gd name="connsiteY24" fmla="*/ 1092200 h 1644650"/>
                <a:gd name="connsiteX25" fmla="*/ 3414184 w 4068234"/>
                <a:gd name="connsiteY25" fmla="*/ 1187450 h 1644650"/>
                <a:gd name="connsiteX26" fmla="*/ 3509434 w 4068234"/>
                <a:gd name="connsiteY26" fmla="*/ 1250950 h 1644650"/>
                <a:gd name="connsiteX27" fmla="*/ 3623734 w 4068234"/>
                <a:gd name="connsiteY27" fmla="*/ 1320800 h 1644650"/>
                <a:gd name="connsiteX28" fmla="*/ 3788834 w 4068234"/>
                <a:gd name="connsiteY28" fmla="*/ 1365250 h 1644650"/>
                <a:gd name="connsiteX29" fmla="*/ 3896784 w 4068234"/>
                <a:gd name="connsiteY29" fmla="*/ 1371600 h 1644650"/>
                <a:gd name="connsiteX30" fmla="*/ 3985684 w 4068234"/>
                <a:gd name="connsiteY30" fmla="*/ 1320800 h 1644650"/>
                <a:gd name="connsiteX31" fmla="*/ 4061884 w 4068234"/>
                <a:gd name="connsiteY31" fmla="*/ 1320800 h 1644650"/>
                <a:gd name="connsiteX32" fmla="*/ 4068234 w 4068234"/>
                <a:gd name="connsiteY32" fmla="*/ 1371600 h 1644650"/>
                <a:gd name="connsiteX33" fmla="*/ 3966634 w 4068234"/>
                <a:gd name="connsiteY33" fmla="*/ 1485900 h 1644650"/>
                <a:gd name="connsiteX34" fmla="*/ 3871384 w 4068234"/>
                <a:gd name="connsiteY34" fmla="*/ 1543050 h 1644650"/>
                <a:gd name="connsiteX35" fmla="*/ 3814234 w 4068234"/>
                <a:gd name="connsiteY35" fmla="*/ 1543050 h 1644650"/>
                <a:gd name="connsiteX36" fmla="*/ 3693584 w 4068234"/>
                <a:gd name="connsiteY36" fmla="*/ 1504950 h 1644650"/>
                <a:gd name="connsiteX37" fmla="*/ 3566584 w 4068234"/>
                <a:gd name="connsiteY37" fmla="*/ 1454150 h 1644650"/>
                <a:gd name="connsiteX38" fmla="*/ 3458634 w 4068234"/>
                <a:gd name="connsiteY38" fmla="*/ 1409700 h 1644650"/>
                <a:gd name="connsiteX39" fmla="*/ 3369734 w 4068234"/>
                <a:gd name="connsiteY39" fmla="*/ 1403350 h 1644650"/>
                <a:gd name="connsiteX40" fmla="*/ 3306234 w 4068234"/>
                <a:gd name="connsiteY40" fmla="*/ 1352550 h 1644650"/>
                <a:gd name="connsiteX41" fmla="*/ 3198284 w 4068234"/>
                <a:gd name="connsiteY41" fmla="*/ 1289050 h 1644650"/>
                <a:gd name="connsiteX42" fmla="*/ 3096684 w 4068234"/>
                <a:gd name="connsiteY42" fmla="*/ 1282700 h 1644650"/>
                <a:gd name="connsiteX43" fmla="*/ 2880784 w 4068234"/>
                <a:gd name="connsiteY43" fmla="*/ 1282700 h 1644650"/>
                <a:gd name="connsiteX44" fmla="*/ 2722034 w 4068234"/>
                <a:gd name="connsiteY44" fmla="*/ 1282700 h 1644650"/>
                <a:gd name="connsiteX45" fmla="*/ 2493434 w 4068234"/>
                <a:gd name="connsiteY45" fmla="*/ 1270000 h 1644650"/>
                <a:gd name="connsiteX46" fmla="*/ 2461684 w 4068234"/>
                <a:gd name="connsiteY46" fmla="*/ 1263650 h 1644650"/>
                <a:gd name="connsiteX47" fmla="*/ 2296584 w 4068234"/>
                <a:gd name="connsiteY47" fmla="*/ 1193800 h 1644650"/>
                <a:gd name="connsiteX48" fmla="*/ 2188634 w 4068234"/>
                <a:gd name="connsiteY48" fmla="*/ 1123950 h 1644650"/>
                <a:gd name="connsiteX49" fmla="*/ 2118784 w 4068234"/>
                <a:gd name="connsiteY49" fmla="*/ 1085850 h 1644650"/>
                <a:gd name="connsiteX50" fmla="*/ 1979084 w 4068234"/>
                <a:gd name="connsiteY50" fmla="*/ 1066800 h 1644650"/>
                <a:gd name="connsiteX51" fmla="*/ 1858434 w 4068234"/>
                <a:gd name="connsiteY51" fmla="*/ 1073150 h 1644650"/>
                <a:gd name="connsiteX52" fmla="*/ 1693334 w 4068234"/>
                <a:gd name="connsiteY52" fmla="*/ 1123950 h 1644650"/>
                <a:gd name="connsiteX53" fmla="*/ 1591734 w 4068234"/>
                <a:gd name="connsiteY53" fmla="*/ 1130300 h 1644650"/>
                <a:gd name="connsiteX54" fmla="*/ 1502834 w 4068234"/>
                <a:gd name="connsiteY54" fmla="*/ 1130300 h 1644650"/>
                <a:gd name="connsiteX55" fmla="*/ 1401234 w 4068234"/>
                <a:gd name="connsiteY55" fmla="*/ 1136650 h 1644650"/>
                <a:gd name="connsiteX56" fmla="*/ 1337734 w 4068234"/>
                <a:gd name="connsiteY56" fmla="*/ 1193800 h 1644650"/>
                <a:gd name="connsiteX57" fmla="*/ 1337734 w 4068234"/>
                <a:gd name="connsiteY57" fmla="*/ 1289050 h 1644650"/>
                <a:gd name="connsiteX58" fmla="*/ 1394884 w 4068234"/>
                <a:gd name="connsiteY58" fmla="*/ 1384300 h 1644650"/>
                <a:gd name="connsiteX59" fmla="*/ 1426634 w 4068234"/>
                <a:gd name="connsiteY59" fmla="*/ 1409700 h 1644650"/>
                <a:gd name="connsiteX60" fmla="*/ 1540934 w 4068234"/>
                <a:gd name="connsiteY60" fmla="*/ 1384300 h 1644650"/>
                <a:gd name="connsiteX61" fmla="*/ 1534584 w 4068234"/>
                <a:gd name="connsiteY61" fmla="*/ 1460500 h 1644650"/>
                <a:gd name="connsiteX62" fmla="*/ 1464734 w 4068234"/>
                <a:gd name="connsiteY62" fmla="*/ 1511300 h 1644650"/>
                <a:gd name="connsiteX63" fmla="*/ 1382184 w 4068234"/>
                <a:gd name="connsiteY63" fmla="*/ 1517650 h 1644650"/>
                <a:gd name="connsiteX64" fmla="*/ 1325034 w 4068234"/>
                <a:gd name="connsiteY64" fmla="*/ 1479550 h 1644650"/>
                <a:gd name="connsiteX65" fmla="*/ 1248834 w 4068234"/>
                <a:gd name="connsiteY65" fmla="*/ 1454150 h 1644650"/>
                <a:gd name="connsiteX66" fmla="*/ 1210734 w 4068234"/>
                <a:gd name="connsiteY66" fmla="*/ 1454150 h 1644650"/>
                <a:gd name="connsiteX67" fmla="*/ 1204384 w 4068234"/>
                <a:gd name="connsiteY67" fmla="*/ 1473200 h 1644650"/>
                <a:gd name="connsiteX68" fmla="*/ 1223434 w 4068234"/>
                <a:gd name="connsiteY68" fmla="*/ 1524000 h 1644650"/>
                <a:gd name="connsiteX69" fmla="*/ 1236134 w 4068234"/>
                <a:gd name="connsiteY69" fmla="*/ 1600200 h 1644650"/>
                <a:gd name="connsiteX70" fmla="*/ 1198034 w 4068234"/>
                <a:gd name="connsiteY70" fmla="*/ 1644650 h 1644650"/>
                <a:gd name="connsiteX71" fmla="*/ 1153584 w 4068234"/>
                <a:gd name="connsiteY71" fmla="*/ 1631950 h 1644650"/>
                <a:gd name="connsiteX72" fmla="*/ 1109134 w 4068234"/>
                <a:gd name="connsiteY72" fmla="*/ 1549400 h 1644650"/>
                <a:gd name="connsiteX73" fmla="*/ 1090084 w 4068234"/>
                <a:gd name="connsiteY73" fmla="*/ 1435100 h 1644650"/>
                <a:gd name="connsiteX74" fmla="*/ 1090084 w 4068234"/>
                <a:gd name="connsiteY74" fmla="*/ 1327150 h 1644650"/>
                <a:gd name="connsiteX75" fmla="*/ 1058334 w 4068234"/>
                <a:gd name="connsiteY75" fmla="*/ 1270000 h 1644650"/>
                <a:gd name="connsiteX76" fmla="*/ 994834 w 4068234"/>
                <a:gd name="connsiteY76" fmla="*/ 1231900 h 1644650"/>
                <a:gd name="connsiteX77" fmla="*/ 886884 w 4068234"/>
                <a:gd name="connsiteY77" fmla="*/ 1231900 h 1644650"/>
                <a:gd name="connsiteX78" fmla="*/ 804334 w 4068234"/>
                <a:gd name="connsiteY78" fmla="*/ 1263650 h 1644650"/>
                <a:gd name="connsiteX79" fmla="*/ 740834 w 4068234"/>
                <a:gd name="connsiteY79" fmla="*/ 1295400 h 1644650"/>
                <a:gd name="connsiteX80" fmla="*/ 653522 w 4068234"/>
                <a:gd name="connsiteY80" fmla="*/ 1268941 h 1644650"/>
                <a:gd name="connsiteX81" fmla="*/ 564093 w 4068234"/>
                <a:gd name="connsiteY81" fmla="*/ 1192742 h 1644650"/>
                <a:gd name="connsiteX82" fmla="*/ 509060 w 4068234"/>
                <a:gd name="connsiteY82" fmla="*/ 1163109 h 1644650"/>
                <a:gd name="connsiteX83" fmla="*/ 413809 w 4068234"/>
                <a:gd name="connsiteY83" fmla="*/ 1140354 h 1644650"/>
                <a:gd name="connsiteX84" fmla="*/ 333377 w 4068234"/>
                <a:gd name="connsiteY84" fmla="*/ 1116012 h 1644650"/>
                <a:gd name="connsiteX85" fmla="*/ 201296 w 4068234"/>
                <a:gd name="connsiteY85" fmla="*/ 1084474 h 1644650"/>
                <a:gd name="connsiteX86" fmla="*/ 113982 w 4068234"/>
                <a:gd name="connsiteY86" fmla="*/ 1047432 h 1644650"/>
                <a:gd name="connsiteX87" fmla="*/ 59797 w 4068234"/>
                <a:gd name="connsiteY87" fmla="*/ 981604 h 1644650"/>
                <a:gd name="connsiteX88" fmla="*/ 4233 w 4068234"/>
                <a:gd name="connsiteY88" fmla="*/ 931862 h 1644650"/>
                <a:gd name="connsiteX89" fmla="*/ 0 w 4068234"/>
                <a:gd name="connsiteY89" fmla="*/ 893233 h 1644650"/>
                <a:gd name="connsiteX90" fmla="*/ 8467 w 4068234"/>
                <a:gd name="connsiteY90" fmla="*/ 808038 h 1644650"/>
                <a:gd name="connsiteX91" fmla="*/ 21379 w 4068234"/>
                <a:gd name="connsiteY91" fmla="*/ 751099 h 1644650"/>
                <a:gd name="connsiteX92" fmla="*/ 57151 w 4068234"/>
                <a:gd name="connsiteY92" fmla="*/ 666750 h 1644650"/>
                <a:gd name="connsiteX93" fmla="*/ 75140 w 4068234"/>
                <a:gd name="connsiteY93" fmla="*/ 628649 h 1644650"/>
                <a:gd name="connsiteX94" fmla="*/ 102659 w 4068234"/>
                <a:gd name="connsiteY94" fmla="*/ 550332 h 1644650"/>
                <a:gd name="connsiteX95" fmla="*/ 220134 w 4068234"/>
                <a:gd name="connsiteY95" fmla="*/ 542397 h 1644650"/>
                <a:gd name="connsiteX96" fmla="*/ 810684 w 4068234"/>
                <a:gd name="connsiteY96" fmla="*/ 0 h 1644650"/>
                <a:gd name="connsiteX0" fmla="*/ 810684 w 4068234"/>
                <a:gd name="connsiteY0" fmla="*/ 0 h 1644650"/>
                <a:gd name="connsiteX1" fmla="*/ 823384 w 4068234"/>
                <a:gd name="connsiteY1" fmla="*/ 165100 h 1644650"/>
                <a:gd name="connsiteX2" fmla="*/ 893234 w 4068234"/>
                <a:gd name="connsiteY2" fmla="*/ 311150 h 1644650"/>
                <a:gd name="connsiteX3" fmla="*/ 1007534 w 4068234"/>
                <a:gd name="connsiteY3" fmla="*/ 342900 h 1644650"/>
                <a:gd name="connsiteX4" fmla="*/ 1137179 w 4068234"/>
                <a:gd name="connsiteY4" fmla="*/ 361421 h 1644650"/>
                <a:gd name="connsiteX5" fmla="*/ 1179512 w 4068234"/>
                <a:gd name="connsiteY5" fmla="*/ 433917 h 1644650"/>
                <a:gd name="connsiteX6" fmla="*/ 1164379 w 4068234"/>
                <a:gd name="connsiteY6" fmla="*/ 486516 h 1644650"/>
                <a:gd name="connsiteX7" fmla="*/ 1153584 w 4068234"/>
                <a:gd name="connsiteY7" fmla="*/ 596900 h 1644650"/>
                <a:gd name="connsiteX8" fmla="*/ 1198034 w 4068234"/>
                <a:gd name="connsiteY8" fmla="*/ 749300 h 1644650"/>
                <a:gd name="connsiteX9" fmla="*/ 1248834 w 4068234"/>
                <a:gd name="connsiteY9" fmla="*/ 800100 h 1644650"/>
                <a:gd name="connsiteX10" fmla="*/ 1318684 w 4068234"/>
                <a:gd name="connsiteY10" fmla="*/ 762000 h 1644650"/>
                <a:gd name="connsiteX11" fmla="*/ 1388534 w 4068234"/>
                <a:gd name="connsiteY11" fmla="*/ 793750 h 1644650"/>
                <a:gd name="connsiteX12" fmla="*/ 1439334 w 4068234"/>
                <a:gd name="connsiteY12" fmla="*/ 946150 h 1644650"/>
                <a:gd name="connsiteX13" fmla="*/ 1540934 w 4068234"/>
                <a:gd name="connsiteY13" fmla="*/ 984250 h 1644650"/>
                <a:gd name="connsiteX14" fmla="*/ 1674284 w 4068234"/>
                <a:gd name="connsiteY14" fmla="*/ 996950 h 1644650"/>
                <a:gd name="connsiteX15" fmla="*/ 1864784 w 4068234"/>
                <a:gd name="connsiteY15" fmla="*/ 965200 h 1644650"/>
                <a:gd name="connsiteX16" fmla="*/ 2061634 w 4068234"/>
                <a:gd name="connsiteY16" fmla="*/ 914400 h 1644650"/>
                <a:gd name="connsiteX17" fmla="*/ 2175934 w 4068234"/>
                <a:gd name="connsiteY17" fmla="*/ 946150 h 1644650"/>
                <a:gd name="connsiteX18" fmla="*/ 2309284 w 4068234"/>
                <a:gd name="connsiteY18" fmla="*/ 1047750 h 1644650"/>
                <a:gd name="connsiteX19" fmla="*/ 2487084 w 4068234"/>
                <a:gd name="connsiteY19" fmla="*/ 1136650 h 1644650"/>
                <a:gd name="connsiteX20" fmla="*/ 2690284 w 4068234"/>
                <a:gd name="connsiteY20" fmla="*/ 1149350 h 1644650"/>
                <a:gd name="connsiteX21" fmla="*/ 2874434 w 4068234"/>
                <a:gd name="connsiteY21" fmla="*/ 1155700 h 1644650"/>
                <a:gd name="connsiteX22" fmla="*/ 3103034 w 4068234"/>
                <a:gd name="connsiteY22" fmla="*/ 1143000 h 1644650"/>
                <a:gd name="connsiteX23" fmla="*/ 3210984 w 4068234"/>
                <a:gd name="connsiteY23" fmla="*/ 1092200 h 1644650"/>
                <a:gd name="connsiteX24" fmla="*/ 3280834 w 4068234"/>
                <a:gd name="connsiteY24" fmla="*/ 1073150 h 1644650"/>
                <a:gd name="connsiteX25" fmla="*/ 3344334 w 4068234"/>
                <a:gd name="connsiteY25" fmla="*/ 1092200 h 1644650"/>
                <a:gd name="connsiteX26" fmla="*/ 3414184 w 4068234"/>
                <a:gd name="connsiteY26" fmla="*/ 1187450 h 1644650"/>
                <a:gd name="connsiteX27" fmla="*/ 3509434 w 4068234"/>
                <a:gd name="connsiteY27" fmla="*/ 1250950 h 1644650"/>
                <a:gd name="connsiteX28" fmla="*/ 3623734 w 4068234"/>
                <a:gd name="connsiteY28" fmla="*/ 1320800 h 1644650"/>
                <a:gd name="connsiteX29" fmla="*/ 3788834 w 4068234"/>
                <a:gd name="connsiteY29" fmla="*/ 1365250 h 1644650"/>
                <a:gd name="connsiteX30" fmla="*/ 3896784 w 4068234"/>
                <a:gd name="connsiteY30" fmla="*/ 1371600 h 1644650"/>
                <a:gd name="connsiteX31" fmla="*/ 3985684 w 4068234"/>
                <a:gd name="connsiteY31" fmla="*/ 1320800 h 1644650"/>
                <a:gd name="connsiteX32" fmla="*/ 4061884 w 4068234"/>
                <a:gd name="connsiteY32" fmla="*/ 1320800 h 1644650"/>
                <a:gd name="connsiteX33" fmla="*/ 4068234 w 4068234"/>
                <a:gd name="connsiteY33" fmla="*/ 1371600 h 1644650"/>
                <a:gd name="connsiteX34" fmla="*/ 3966634 w 4068234"/>
                <a:gd name="connsiteY34" fmla="*/ 1485900 h 1644650"/>
                <a:gd name="connsiteX35" fmla="*/ 3871384 w 4068234"/>
                <a:gd name="connsiteY35" fmla="*/ 1543050 h 1644650"/>
                <a:gd name="connsiteX36" fmla="*/ 3814234 w 4068234"/>
                <a:gd name="connsiteY36" fmla="*/ 1543050 h 1644650"/>
                <a:gd name="connsiteX37" fmla="*/ 3693584 w 4068234"/>
                <a:gd name="connsiteY37" fmla="*/ 1504950 h 1644650"/>
                <a:gd name="connsiteX38" fmla="*/ 3566584 w 4068234"/>
                <a:gd name="connsiteY38" fmla="*/ 1454150 h 1644650"/>
                <a:gd name="connsiteX39" fmla="*/ 3458634 w 4068234"/>
                <a:gd name="connsiteY39" fmla="*/ 1409700 h 1644650"/>
                <a:gd name="connsiteX40" fmla="*/ 3369734 w 4068234"/>
                <a:gd name="connsiteY40" fmla="*/ 1403350 h 1644650"/>
                <a:gd name="connsiteX41" fmla="*/ 3306234 w 4068234"/>
                <a:gd name="connsiteY41" fmla="*/ 1352550 h 1644650"/>
                <a:gd name="connsiteX42" fmla="*/ 3198284 w 4068234"/>
                <a:gd name="connsiteY42" fmla="*/ 1289050 h 1644650"/>
                <a:gd name="connsiteX43" fmla="*/ 3096684 w 4068234"/>
                <a:gd name="connsiteY43" fmla="*/ 1282700 h 1644650"/>
                <a:gd name="connsiteX44" fmla="*/ 2880784 w 4068234"/>
                <a:gd name="connsiteY44" fmla="*/ 1282700 h 1644650"/>
                <a:gd name="connsiteX45" fmla="*/ 2722034 w 4068234"/>
                <a:gd name="connsiteY45" fmla="*/ 1282700 h 1644650"/>
                <a:gd name="connsiteX46" fmla="*/ 2493434 w 4068234"/>
                <a:gd name="connsiteY46" fmla="*/ 1270000 h 1644650"/>
                <a:gd name="connsiteX47" fmla="*/ 2461684 w 4068234"/>
                <a:gd name="connsiteY47" fmla="*/ 1263650 h 1644650"/>
                <a:gd name="connsiteX48" fmla="*/ 2296584 w 4068234"/>
                <a:gd name="connsiteY48" fmla="*/ 1193800 h 1644650"/>
                <a:gd name="connsiteX49" fmla="*/ 2188634 w 4068234"/>
                <a:gd name="connsiteY49" fmla="*/ 1123950 h 1644650"/>
                <a:gd name="connsiteX50" fmla="*/ 2118784 w 4068234"/>
                <a:gd name="connsiteY50" fmla="*/ 1085850 h 1644650"/>
                <a:gd name="connsiteX51" fmla="*/ 1979084 w 4068234"/>
                <a:gd name="connsiteY51" fmla="*/ 1066800 h 1644650"/>
                <a:gd name="connsiteX52" fmla="*/ 1858434 w 4068234"/>
                <a:gd name="connsiteY52" fmla="*/ 1073150 h 1644650"/>
                <a:gd name="connsiteX53" fmla="*/ 1693334 w 4068234"/>
                <a:gd name="connsiteY53" fmla="*/ 1123950 h 1644650"/>
                <a:gd name="connsiteX54" fmla="*/ 1591734 w 4068234"/>
                <a:gd name="connsiteY54" fmla="*/ 1130300 h 1644650"/>
                <a:gd name="connsiteX55" fmla="*/ 1502834 w 4068234"/>
                <a:gd name="connsiteY55" fmla="*/ 1130300 h 1644650"/>
                <a:gd name="connsiteX56" fmla="*/ 1401234 w 4068234"/>
                <a:gd name="connsiteY56" fmla="*/ 1136650 h 1644650"/>
                <a:gd name="connsiteX57" fmla="*/ 1337734 w 4068234"/>
                <a:gd name="connsiteY57" fmla="*/ 1193800 h 1644650"/>
                <a:gd name="connsiteX58" fmla="*/ 1337734 w 4068234"/>
                <a:gd name="connsiteY58" fmla="*/ 1289050 h 1644650"/>
                <a:gd name="connsiteX59" fmla="*/ 1394884 w 4068234"/>
                <a:gd name="connsiteY59" fmla="*/ 1384300 h 1644650"/>
                <a:gd name="connsiteX60" fmla="*/ 1426634 w 4068234"/>
                <a:gd name="connsiteY60" fmla="*/ 1409700 h 1644650"/>
                <a:gd name="connsiteX61" fmla="*/ 1540934 w 4068234"/>
                <a:gd name="connsiteY61" fmla="*/ 1384300 h 1644650"/>
                <a:gd name="connsiteX62" fmla="*/ 1534584 w 4068234"/>
                <a:gd name="connsiteY62" fmla="*/ 1460500 h 1644650"/>
                <a:gd name="connsiteX63" fmla="*/ 1464734 w 4068234"/>
                <a:gd name="connsiteY63" fmla="*/ 1511300 h 1644650"/>
                <a:gd name="connsiteX64" fmla="*/ 1382184 w 4068234"/>
                <a:gd name="connsiteY64" fmla="*/ 1517650 h 1644650"/>
                <a:gd name="connsiteX65" fmla="*/ 1325034 w 4068234"/>
                <a:gd name="connsiteY65" fmla="*/ 1479550 h 1644650"/>
                <a:gd name="connsiteX66" fmla="*/ 1248834 w 4068234"/>
                <a:gd name="connsiteY66" fmla="*/ 1454150 h 1644650"/>
                <a:gd name="connsiteX67" fmla="*/ 1210734 w 4068234"/>
                <a:gd name="connsiteY67" fmla="*/ 1454150 h 1644650"/>
                <a:gd name="connsiteX68" fmla="*/ 1204384 w 4068234"/>
                <a:gd name="connsiteY68" fmla="*/ 1473200 h 1644650"/>
                <a:gd name="connsiteX69" fmla="*/ 1223434 w 4068234"/>
                <a:gd name="connsiteY69" fmla="*/ 1524000 h 1644650"/>
                <a:gd name="connsiteX70" fmla="*/ 1236134 w 4068234"/>
                <a:gd name="connsiteY70" fmla="*/ 1600200 h 1644650"/>
                <a:gd name="connsiteX71" fmla="*/ 1198034 w 4068234"/>
                <a:gd name="connsiteY71" fmla="*/ 1644650 h 1644650"/>
                <a:gd name="connsiteX72" fmla="*/ 1153584 w 4068234"/>
                <a:gd name="connsiteY72" fmla="*/ 1631950 h 1644650"/>
                <a:gd name="connsiteX73" fmla="*/ 1109134 w 4068234"/>
                <a:gd name="connsiteY73" fmla="*/ 1549400 h 1644650"/>
                <a:gd name="connsiteX74" fmla="*/ 1090084 w 4068234"/>
                <a:gd name="connsiteY74" fmla="*/ 1435100 h 1644650"/>
                <a:gd name="connsiteX75" fmla="*/ 1090084 w 4068234"/>
                <a:gd name="connsiteY75" fmla="*/ 1327150 h 1644650"/>
                <a:gd name="connsiteX76" fmla="*/ 1058334 w 4068234"/>
                <a:gd name="connsiteY76" fmla="*/ 1270000 h 1644650"/>
                <a:gd name="connsiteX77" fmla="*/ 994834 w 4068234"/>
                <a:gd name="connsiteY77" fmla="*/ 1231900 h 1644650"/>
                <a:gd name="connsiteX78" fmla="*/ 886884 w 4068234"/>
                <a:gd name="connsiteY78" fmla="*/ 1231900 h 1644650"/>
                <a:gd name="connsiteX79" fmla="*/ 804334 w 4068234"/>
                <a:gd name="connsiteY79" fmla="*/ 1263650 h 1644650"/>
                <a:gd name="connsiteX80" fmla="*/ 740834 w 4068234"/>
                <a:gd name="connsiteY80" fmla="*/ 1295400 h 1644650"/>
                <a:gd name="connsiteX81" fmla="*/ 653522 w 4068234"/>
                <a:gd name="connsiteY81" fmla="*/ 1268941 h 1644650"/>
                <a:gd name="connsiteX82" fmla="*/ 564093 w 4068234"/>
                <a:gd name="connsiteY82" fmla="*/ 1192742 h 1644650"/>
                <a:gd name="connsiteX83" fmla="*/ 509060 w 4068234"/>
                <a:gd name="connsiteY83" fmla="*/ 1163109 h 1644650"/>
                <a:gd name="connsiteX84" fmla="*/ 413809 w 4068234"/>
                <a:gd name="connsiteY84" fmla="*/ 1140354 h 1644650"/>
                <a:gd name="connsiteX85" fmla="*/ 333377 w 4068234"/>
                <a:gd name="connsiteY85" fmla="*/ 1116012 h 1644650"/>
                <a:gd name="connsiteX86" fmla="*/ 201296 w 4068234"/>
                <a:gd name="connsiteY86" fmla="*/ 1084474 h 1644650"/>
                <a:gd name="connsiteX87" fmla="*/ 113982 w 4068234"/>
                <a:gd name="connsiteY87" fmla="*/ 1047432 h 1644650"/>
                <a:gd name="connsiteX88" fmla="*/ 59797 w 4068234"/>
                <a:gd name="connsiteY88" fmla="*/ 981604 h 1644650"/>
                <a:gd name="connsiteX89" fmla="*/ 4233 w 4068234"/>
                <a:gd name="connsiteY89" fmla="*/ 931862 h 1644650"/>
                <a:gd name="connsiteX90" fmla="*/ 0 w 4068234"/>
                <a:gd name="connsiteY90" fmla="*/ 893233 h 1644650"/>
                <a:gd name="connsiteX91" fmla="*/ 8467 w 4068234"/>
                <a:gd name="connsiteY91" fmla="*/ 808038 h 1644650"/>
                <a:gd name="connsiteX92" fmla="*/ 21379 w 4068234"/>
                <a:gd name="connsiteY92" fmla="*/ 751099 h 1644650"/>
                <a:gd name="connsiteX93" fmla="*/ 57151 w 4068234"/>
                <a:gd name="connsiteY93" fmla="*/ 666750 h 1644650"/>
                <a:gd name="connsiteX94" fmla="*/ 75140 w 4068234"/>
                <a:gd name="connsiteY94" fmla="*/ 628649 h 1644650"/>
                <a:gd name="connsiteX95" fmla="*/ 102659 w 4068234"/>
                <a:gd name="connsiteY95" fmla="*/ 550332 h 1644650"/>
                <a:gd name="connsiteX96" fmla="*/ 220134 w 4068234"/>
                <a:gd name="connsiteY96" fmla="*/ 542397 h 1644650"/>
                <a:gd name="connsiteX97" fmla="*/ 810684 w 4068234"/>
                <a:gd name="connsiteY97" fmla="*/ 0 h 1644650"/>
                <a:gd name="connsiteX0" fmla="*/ 810684 w 4068234"/>
                <a:gd name="connsiteY0" fmla="*/ 0 h 1644650"/>
                <a:gd name="connsiteX1" fmla="*/ 823384 w 4068234"/>
                <a:gd name="connsiteY1" fmla="*/ 165100 h 1644650"/>
                <a:gd name="connsiteX2" fmla="*/ 893234 w 4068234"/>
                <a:gd name="connsiteY2" fmla="*/ 311150 h 1644650"/>
                <a:gd name="connsiteX3" fmla="*/ 1007534 w 4068234"/>
                <a:gd name="connsiteY3" fmla="*/ 342900 h 1644650"/>
                <a:gd name="connsiteX4" fmla="*/ 1137179 w 4068234"/>
                <a:gd name="connsiteY4" fmla="*/ 361421 h 1644650"/>
                <a:gd name="connsiteX5" fmla="*/ 1179512 w 4068234"/>
                <a:gd name="connsiteY5" fmla="*/ 433917 h 1644650"/>
                <a:gd name="connsiteX6" fmla="*/ 1164379 w 4068234"/>
                <a:gd name="connsiteY6" fmla="*/ 486516 h 1644650"/>
                <a:gd name="connsiteX7" fmla="*/ 1177608 w 4068234"/>
                <a:gd name="connsiteY7" fmla="*/ 547370 h 1644650"/>
                <a:gd name="connsiteX8" fmla="*/ 1153584 w 4068234"/>
                <a:gd name="connsiteY8" fmla="*/ 596900 h 1644650"/>
                <a:gd name="connsiteX9" fmla="*/ 1198034 w 4068234"/>
                <a:gd name="connsiteY9" fmla="*/ 749300 h 1644650"/>
                <a:gd name="connsiteX10" fmla="*/ 1248834 w 4068234"/>
                <a:gd name="connsiteY10" fmla="*/ 800100 h 1644650"/>
                <a:gd name="connsiteX11" fmla="*/ 1318684 w 4068234"/>
                <a:gd name="connsiteY11" fmla="*/ 762000 h 1644650"/>
                <a:gd name="connsiteX12" fmla="*/ 1388534 w 4068234"/>
                <a:gd name="connsiteY12" fmla="*/ 793750 h 1644650"/>
                <a:gd name="connsiteX13" fmla="*/ 1439334 w 4068234"/>
                <a:gd name="connsiteY13" fmla="*/ 946150 h 1644650"/>
                <a:gd name="connsiteX14" fmla="*/ 1540934 w 4068234"/>
                <a:gd name="connsiteY14" fmla="*/ 984250 h 1644650"/>
                <a:gd name="connsiteX15" fmla="*/ 1674284 w 4068234"/>
                <a:gd name="connsiteY15" fmla="*/ 996950 h 1644650"/>
                <a:gd name="connsiteX16" fmla="*/ 1864784 w 4068234"/>
                <a:gd name="connsiteY16" fmla="*/ 965200 h 1644650"/>
                <a:gd name="connsiteX17" fmla="*/ 2061634 w 4068234"/>
                <a:gd name="connsiteY17" fmla="*/ 914400 h 1644650"/>
                <a:gd name="connsiteX18" fmla="*/ 2175934 w 4068234"/>
                <a:gd name="connsiteY18" fmla="*/ 946150 h 1644650"/>
                <a:gd name="connsiteX19" fmla="*/ 2309284 w 4068234"/>
                <a:gd name="connsiteY19" fmla="*/ 1047750 h 1644650"/>
                <a:gd name="connsiteX20" fmla="*/ 2487084 w 4068234"/>
                <a:gd name="connsiteY20" fmla="*/ 1136650 h 1644650"/>
                <a:gd name="connsiteX21" fmla="*/ 2690284 w 4068234"/>
                <a:gd name="connsiteY21" fmla="*/ 1149350 h 1644650"/>
                <a:gd name="connsiteX22" fmla="*/ 2874434 w 4068234"/>
                <a:gd name="connsiteY22" fmla="*/ 1155700 h 1644650"/>
                <a:gd name="connsiteX23" fmla="*/ 3103034 w 4068234"/>
                <a:gd name="connsiteY23" fmla="*/ 1143000 h 1644650"/>
                <a:gd name="connsiteX24" fmla="*/ 3210984 w 4068234"/>
                <a:gd name="connsiteY24" fmla="*/ 1092200 h 1644650"/>
                <a:gd name="connsiteX25" fmla="*/ 3280834 w 4068234"/>
                <a:gd name="connsiteY25" fmla="*/ 1073150 h 1644650"/>
                <a:gd name="connsiteX26" fmla="*/ 3344334 w 4068234"/>
                <a:gd name="connsiteY26" fmla="*/ 1092200 h 1644650"/>
                <a:gd name="connsiteX27" fmla="*/ 3414184 w 4068234"/>
                <a:gd name="connsiteY27" fmla="*/ 1187450 h 1644650"/>
                <a:gd name="connsiteX28" fmla="*/ 3509434 w 4068234"/>
                <a:gd name="connsiteY28" fmla="*/ 1250950 h 1644650"/>
                <a:gd name="connsiteX29" fmla="*/ 3623734 w 4068234"/>
                <a:gd name="connsiteY29" fmla="*/ 1320800 h 1644650"/>
                <a:gd name="connsiteX30" fmla="*/ 3788834 w 4068234"/>
                <a:gd name="connsiteY30" fmla="*/ 1365250 h 1644650"/>
                <a:gd name="connsiteX31" fmla="*/ 3896784 w 4068234"/>
                <a:gd name="connsiteY31" fmla="*/ 1371600 h 1644650"/>
                <a:gd name="connsiteX32" fmla="*/ 3985684 w 4068234"/>
                <a:gd name="connsiteY32" fmla="*/ 1320800 h 1644650"/>
                <a:gd name="connsiteX33" fmla="*/ 4061884 w 4068234"/>
                <a:gd name="connsiteY33" fmla="*/ 1320800 h 1644650"/>
                <a:gd name="connsiteX34" fmla="*/ 4068234 w 4068234"/>
                <a:gd name="connsiteY34" fmla="*/ 1371600 h 1644650"/>
                <a:gd name="connsiteX35" fmla="*/ 3966634 w 4068234"/>
                <a:gd name="connsiteY35" fmla="*/ 1485900 h 1644650"/>
                <a:gd name="connsiteX36" fmla="*/ 3871384 w 4068234"/>
                <a:gd name="connsiteY36" fmla="*/ 1543050 h 1644650"/>
                <a:gd name="connsiteX37" fmla="*/ 3814234 w 4068234"/>
                <a:gd name="connsiteY37" fmla="*/ 1543050 h 1644650"/>
                <a:gd name="connsiteX38" fmla="*/ 3693584 w 4068234"/>
                <a:gd name="connsiteY38" fmla="*/ 1504950 h 1644650"/>
                <a:gd name="connsiteX39" fmla="*/ 3566584 w 4068234"/>
                <a:gd name="connsiteY39" fmla="*/ 1454150 h 1644650"/>
                <a:gd name="connsiteX40" fmla="*/ 3458634 w 4068234"/>
                <a:gd name="connsiteY40" fmla="*/ 1409700 h 1644650"/>
                <a:gd name="connsiteX41" fmla="*/ 3369734 w 4068234"/>
                <a:gd name="connsiteY41" fmla="*/ 1403350 h 1644650"/>
                <a:gd name="connsiteX42" fmla="*/ 3306234 w 4068234"/>
                <a:gd name="connsiteY42" fmla="*/ 1352550 h 1644650"/>
                <a:gd name="connsiteX43" fmla="*/ 3198284 w 4068234"/>
                <a:gd name="connsiteY43" fmla="*/ 1289050 h 1644650"/>
                <a:gd name="connsiteX44" fmla="*/ 3096684 w 4068234"/>
                <a:gd name="connsiteY44" fmla="*/ 1282700 h 1644650"/>
                <a:gd name="connsiteX45" fmla="*/ 2880784 w 4068234"/>
                <a:gd name="connsiteY45" fmla="*/ 1282700 h 1644650"/>
                <a:gd name="connsiteX46" fmla="*/ 2722034 w 4068234"/>
                <a:gd name="connsiteY46" fmla="*/ 1282700 h 1644650"/>
                <a:gd name="connsiteX47" fmla="*/ 2493434 w 4068234"/>
                <a:gd name="connsiteY47" fmla="*/ 1270000 h 1644650"/>
                <a:gd name="connsiteX48" fmla="*/ 2461684 w 4068234"/>
                <a:gd name="connsiteY48" fmla="*/ 1263650 h 1644650"/>
                <a:gd name="connsiteX49" fmla="*/ 2296584 w 4068234"/>
                <a:gd name="connsiteY49" fmla="*/ 1193800 h 1644650"/>
                <a:gd name="connsiteX50" fmla="*/ 2188634 w 4068234"/>
                <a:gd name="connsiteY50" fmla="*/ 1123950 h 1644650"/>
                <a:gd name="connsiteX51" fmla="*/ 2118784 w 4068234"/>
                <a:gd name="connsiteY51" fmla="*/ 1085850 h 1644650"/>
                <a:gd name="connsiteX52" fmla="*/ 1979084 w 4068234"/>
                <a:gd name="connsiteY52" fmla="*/ 1066800 h 1644650"/>
                <a:gd name="connsiteX53" fmla="*/ 1858434 w 4068234"/>
                <a:gd name="connsiteY53" fmla="*/ 1073150 h 1644650"/>
                <a:gd name="connsiteX54" fmla="*/ 1693334 w 4068234"/>
                <a:gd name="connsiteY54" fmla="*/ 1123950 h 1644650"/>
                <a:gd name="connsiteX55" fmla="*/ 1591734 w 4068234"/>
                <a:gd name="connsiteY55" fmla="*/ 1130300 h 1644650"/>
                <a:gd name="connsiteX56" fmla="*/ 1502834 w 4068234"/>
                <a:gd name="connsiteY56" fmla="*/ 1130300 h 1644650"/>
                <a:gd name="connsiteX57" fmla="*/ 1401234 w 4068234"/>
                <a:gd name="connsiteY57" fmla="*/ 1136650 h 1644650"/>
                <a:gd name="connsiteX58" fmla="*/ 1337734 w 4068234"/>
                <a:gd name="connsiteY58" fmla="*/ 1193800 h 1644650"/>
                <a:gd name="connsiteX59" fmla="*/ 1337734 w 4068234"/>
                <a:gd name="connsiteY59" fmla="*/ 1289050 h 1644650"/>
                <a:gd name="connsiteX60" fmla="*/ 1394884 w 4068234"/>
                <a:gd name="connsiteY60" fmla="*/ 1384300 h 1644650"/>
                <a:gd name="connsiteX61" fmla="*/ 1426634 w 4068234"/>
                <a:gd name="connsiteY61" fmla="*/ 1409700 h 1644650"/>
                <a:gd name="connsiteX62" fmla="*/ 1540934 w 4068234"/>
                <a:gd name="connsiteY62" fmla="*/ 1384300 h 1644650"/>
                <a:gd name="connsiteX63" fmla="*/ 1534584 w 4068234"/>
                <a:gd name="connsiteY63" fmla="*/ 1460500 h 1644650"/>
                <a:gd name="connsiteX64" fmla="*/ 1464734 w 4068234"/>
                <a:gd name="connsiteY64" fmla="*/ 1511300 h 1644650"/>
                <a:gd name="connsiteX65" fmla="*/ 1382184 w 4068234"/>
                <a:gd name="connsiteY65" fmla="*/ 1517650 h 1644650"/>
                <a:gd name="connsiteX66" fmla="*/ 1325034 w 4068234"/>
                <a:gd name="connsiteY66" fmla="*/ 1479550 h 1644650"/>
                <a:gd name="connsiteX67" fmla="*/ 1248834 w 4068234"/>
                <a:gd name="connsiteY67" fmla="*/ 1454150 h 1644650"/>
                <a:gd name="connsiteX68" fmla="*/ 1210734 w 4068234"/>
                <a:gd name="connsiteY68" fmla="*/ 1454150 h 1644650"/>
                <a:gd name="connsiteX69" fmla="*/ 1204384 w 4068234"/>
                <a:gd name="connsiteY69" fmla="*/ 1473200 h 1644650"/>
                <a:gd name="connsiteX70" fmla="*/ 1223434 w 4068234"/>
                <a:gd name="connsiteY70" fmla="*/ 1524000 h 1644650"/>
                <a:gd name="connsiteX71" fmla="*/ 1236134 w 4068234"/>
                <a:gd name="connsiteY71" fmla="*/ 1600200 h 1644650"/>
                <a:gd name="connsiteX72" fmla="*/ 1198034 w 4068234"/>
                <a:gd name="connsiteY72" fmla="*/ 1644650 h 1644650"/>
                <a:gd name="connsiteX73" fmla="*/ 1153584 w 4068234"/>
                <a:gd name="connsiteY73" fmla="*/ 1631950 h 1644650"/>
                <a:gd name="connsiteX74" fmla="*/ 1109134 w 4068234"/>
                <a:gd name="connsiteY74" fmla="*/ 1549400 h 1644650"/>
                <a:gd name="connsiteX75" fmla="*/ 1090084 w 4068234"/>
                <a:gd name="connsiteY75" fmla="*/ 1435100 h 1644650"/>
                <a:gd name="connsiteX76" fmla="*/ 1090084 w 4068234"/>
                <a:gd name="connsiteY76" fmla="*/ 1327150 h 1644650"/>
                <a:gd name="connsiteX77" fmla="*/ 1058334 w 4068234"/>
                <a:gd name="connsiteY77" fmla="*/ 1270000 h 1644650"/>
                <a:gd name="connsiteX78" fmla="*/ 994834 w 4068234"/>
                <a:gd name="connsiteY78" fmla="*/ 1231900 h 1644650"/>
                <a:gd name="connsiteX79" fmla="*/ 886884 w 4068234"/>
                <a:gd name="connsiteY79" fmla="*/ 1231900 h 1644650"/>
                <a:gd name="connsiteX80" fmla="*/ 804334 w 4068234"/>
                <a:gd name="connsiteY80" fmla="*/ 1263650 h 1644650"/>
                <a:gd name="connsiteX81" fmla="*/ 740834 w 4068234"/>
                <a:gd name="connsiteY81" fmla="*/ 1295400 h 1644650"/>
                <a:gd name="connsiteX82" fmla="*/ 653522 w 4068234"/>
                <a:gd name="connsiteY82" fmla="*/ 1268941 h 1644650"/>
                <a:gd name="connsiteX83" fmla="*/ 564093 w 4068234"/>
                <a:gd name="connsiteY83" fmla="*/ 1192742 h 1644650"/>
                <a:gd name="connsiteX84" fmla="*/ 509060 w 4068234"/>
                <a:gd name="connsiteY84" fmla="*/ 1163109 h 1644650"/>
                <a:gd name="connsiteX85" fmla="*/ 413809 w 4068234"/>
                <a:gd name="connsiteY85" fmla="*/ 1140354 h 1644650"/>
                <a:gd name="connsiteX86" fmla="*/ 333377 w 4068234"/>
                <a:gd name="connsiteY86" fmla="*/ 1116012 h 1644650"/>
                <a:gd name="connsiteX87" fmla="*/ 201296 w 4068234"/>
                <a:gd name="connsiteY87" fmla="*/ 1084474 h 1644650"/>
                <a:gd name="connsiteX88" fmla="*/ 113982 w 4068234"/>
                <a:gd name="connsiteY88" fmla="*/ 1047432 h 1644650"/>
                <a:gd name="connsiteX89" fmla="*/ 59797 w 4068234"/>
                <a:gd name="connsiteY89" fmla="*/ 981604 h 1644650"/>
                <a:gd name="connsiteX90" fmla="*/ 4233 w 4068234"/>
                <a:gd name="connsiteY90" fmla="*/ 931862 h 1644650"/>
                <a:gd name="connsiteX91" fmla="*/ 0 w 4068234"/>
                <a:gd name="connsiteY91" fmla="*/ 893233 h 1644650"/>
                <a:gd name="connsiteX92" fmla="*/ 8467 w 4068234"/>
                <a:gd name="connsiteY92" fmla="*/ 808038 h 1644650"/>
                <a:gd name="connsiteX93" fmla="*/ 21379 w 4068234"/>
                <a:gd name="connsiteY93" fmla="*/ 751099 h 1644650"/>
                <a:gd name="connsiteX94" fmla="*/ 57151 w 4068234"/>
                <a:gd name="connsiteY94" fmla="*/ 666750 h 1644650"/>
                <a:gd name="connsiteX95" fmla="*/ 75140 w 4068234"/>
                <a:gd name="connsiteY95" fmla="*/ 628649 h 1644650"/>
                <a:gd name="connsiteX96" fmla="*/ 102659 w 4068234"/>
                <a:gd name="connsiteY96" fmla="*/ 550332 h 1644650"/>
                <a:gd name="connsiteX97" fmla="*/ 220134 w 4068234"/>
                <a:gd name="connsiteY97" fmla="*/ 542397 h 1644650"/>
                <a:gd name="connsiteX98" fmla="*/ 810684 w 4068234"/>
                <a:gd name="connsiteY98" fmla="*/ 0 h 1644650"/>
                <a:gd name="connsiteX0" fmla="*/ 810684 w 4068234"/>
                <a:gd name="connsiteY0" fmla="*/ 0 h 1644650"/>
                <a:gd name="connsiteX1" fmla="*/ 823384 w 4068234"/>
                <a:gd name="connsiteY1" fmla="*/ 165100 h 1644650"/>
                <a:gd name="connsiteX2" fmla="*/ 893234 w 4068234"/>
                <a:gd name="connsiteY2" fmla="*/ 311150 h 1644650"/>
                <a:gd name="connsiteX3" fmla="*/ 1007534 w 4068234"/>
                <a:gd name="connsiteY3" fmla="*/ 342900 h 1644650"/>
                <a:gd name="connsiteX4" fmla="*/ 1137179 w 4068234"/>
                <a:gd name="connsiteY4" fmla="*/ 361421 h 1644650"/>
                <a:gd name="connsiteX5" fmla="*/ 1179512 w 4068234"/>
                <a:gd name="connsiteY5" fmla="*/ 433917 h 1644650"/>
                <a:gd name="connsiteX6" fmla="*/ 1174962 w 4068234"/>
                <a:gd name="connsiteY6" fmla="*/ 481223 h 1644650"/>
                <a:gd name="connsiteX7" fmla="*/ 1177608 w 4068234"/>
                <a:gd name="connsiteY7" fmla="*/ 547370 h 1644650"/>
                <a:gd name="connsiteX8" fmla="*/ 1153584 w 4068234"/>
                <a:gd name="connsiteY8" fmla="*/ 596900 h 1644650"/>
                <a:gd name="connsiteX9" fmla="*/ 1198034 w 4068234"/>
                <a:gd name="connsiteY9" fmla="*/ 749300 h 1644650"/>
                <a:gd name="connsiteX10" fmla="*/ 1248834 w 4068234"/>
                <a:gd name="connsiteY10" fmla="*/ 800100 h 1644650"/>
                <a:gd name="connsiteX11" fmla="*/ 1318684 w 4068234"/>
                <a:gd name="connsiteY11" fmla="*/ 762000 h 1644650"/>
                <a:gd name="connsiteX12" fmla="*/ 1388534 w 4068234"/>
                <a:gd name="connsiteY12" fmla="*/ 793750 h 1644650"/>
                <a:gd name="connsiteX13" fmla="*/ 1439334 w 4068234"/>
                <a:gd name="connsiteY13" fmla="*/ 946150 h 1644650"/>
                <a:gd name="connsiteX14" fmla="*/ 1540934 w 4068234"/>
                <a:gd name="connsiteY14" fmla="*/ 984250 h 1644650"/>
                <a:gd name="connsiteX15" fmla="*/ 1674284 w 4068234"/>
                <a:gd name="connsiteY15" fmla="*/ 996950 h 1644650"/>
                <a:gd name="connsiteX16" fmla="*/ 1864784 w 4068234"/>
                <a:gd name="connsiteY16" fmla="*/ 965200 h 1644650"/>
                <a:gd name="connsiteX17" fmla="*/ 2061634 w 4068234"/>
                <a:gd name="connsiteY17" fmla="*/ 914400 h 1644650"/>
                <a:gd name="connsiteX18" fmla="*/ 2175934 w 4068234"/>
                <a:gd name="connsiteY18" fmla="*/ 946150 h 1644650"/>
                <a:gd name="connsiteX19" fmla="*/ 2309284 w 4068234"/>
                <a:gd name="connsiteY19" fmla="*/ 1047750 h 1644650"/>
                <a:gd name="connsiteX20" fmla="*/ 2487084 w 4068234"/>
                <a:gd name="connsiteY20" fmla="*/ 1136650 h 1644650"/>
                <a:gd name="connsiteX21" fmla="*/ 2690284 w 4068234"/>
                <a:gd name="connsiteY21" fmla="*/ 1149350 h 1644650"/>
                <a:gd name="connsiteX22" fmla="*/ 2874434 w 4068234"/>
                <a:gd name="connsiteY22" fmla="*/ 1155700 h 1644650"/>
                <a:gd name="connsiteX23" fmla="*/ 3103034 w 4068234"/>
                <a:gd name="connsiteY23" fmla="*/ 1143000 h 1644650"/>
                <a:gd name="connsiteX24" fmla="*/ 3210984 w 4068234"/>
                <a:gd name="connsiteY24" fmla="*/ 1092200 h 1644650"/>
                <a:gd name="connsiteX25" fmla="*/ 3280834 w 4068234"/>
                <a:gd name="connsiteY25" fmla="*/ 1073150 h 1644650"/>
                <a:gd name="connsiteX26" fmla="*/ 3344334 w 4068234"/>
                <a:gd name="connsiteY26" fmla="*/ 1092200 h 1644650"/>
                <a:gd name="connsiteX27" fmla="*/ 3414184 w 4068234"/>
                <a:gd name="connsiteY27" fmla="*/ 1187450 h 1644650"/>
                <a:gd name="connsiteX28" fmla="*/ 3509434 w 4068234"/>
                <a:gd name="connsiteY28" fmla="*/ 1250950 h 1644650"/>
                <a:gd name="connsiteX29" fmla="*/ 3623734 w 4068234"/>
                <a:gd name="connsiteY29" fmla="*/ 1320800 h 1644650"/>
                <a:gd name="connsiteX30" fmla="*/ 3788834 w 4068234"/>
                <a:gd name="connsiteY30" fmla="*/ 1365250 h 1644650"/>
                <a:gd name="connsiteX31" fmla="*/ 3896784 w 4068234"/>
                <a:gd name="connsiteY31" fmla="*/ 1371600 h 1644650"/>
                <a:gd name="connsiteX32" fmla="*/ 3985684 w 4068234"/>
                <a:gd name="connsiteY32" fmla="*/ 1320800 h 1644650"/>
                <a:gd name="connsiteX33" fmla="*/ 4061884 w 4068234"/>
                <a:gd name="connsiteY33" fmla="*/ 1320800 h 1644650"/>
                <a:gd name="connsiteX34" fmla="*/ 4068234 w 4068234"/>
                <a:gd name="connsiteY34" fmla="*/ 1371600 h 1644650"/>
                <a:gd name="connsiteX35" fmla="*/ 3966634 w 4068234"/>
                <a:gd name="connsiteY35" fmla="*/ 1485900 h 1644650"/>
                <a:gd name="connsiteX36" fmla="*/ 3871384 w 4068234"/>
                <a:gd name="connsiteY36" fmla="*/ 1543050 h 1644650"/>
                <a:gd name="connsiteX37" fmla="*/ 3814234 w 4068234"/>
                <a:gd name="connsiteY37" fmla="*/ 1543050 h 1644650"/>
                <a:gd name="connsiteX38" fmla="*/ 3693584 w 4068234"/>
                <a:gd name="connsiteY38" fmla="*/ 1504950 h 1644650"/>
                <a:gd name="connsiteX39" fmla="*/ 3566584 w 4068234"/>
                <a:gd name="connsiteY39" fmla="*/ 1454150 h 1644650"/>
                <a:gd name="connsiteX40" fmla="*/ 3458634 w 4068234"/>
                <a:gd name="connsiteY40" fmla="*/ 1409700 h 1644650"/>
                <a:gd name="connsiteX41" fmla="*/ 3369734 w 4068234"/>
                <a:gd name="connsiteY41" fmla="*/ 1403350 h 1644650"/>
                <a:gd name="connsiteX42" fmla="*/ 3306234 w 4068234"/>
                <a:gd name="connsiteY42" fmla="*/ 1352550 h 1644650"/>
                <a:gd name="connsiteX43" fmla="*/ 3198284 w 4068234"/>
                <a:gd name="connsiteY43" fmla="*/ 1289050 h 1644650"/>
                <a:gd name="connsiteX44" fmla="*/ 3096684 w 4068234"/>
                <a:gd name="connsiteY44" fmla="*/ 1282700 h 1644650"/>
                <a:gd name="connsiteX45" fmla="*/ 2880784 w 4068234"/>
                <a:gd name="connsiteY45" fmla="*/ 1282700 h 1644650"/>
                <a:gd name="connsiteX46" fmla="*/ 2722034 w 4068234"/>
                <a:gd name="connsiteY46" fmla="*/ 1282700 h 1644650"/>
                <a:gd name="connsiteX47" fmla="*/ 2493434 w 4068234"/>
                <a:gd name="connsiteY47" fmla="*/ 1270000 h 1644650"/>
                <a:gd name="connsiteX48" fmla="*/ 2461684 w 4068234"/>
                <a:gd name="connsiteY48" fmla="*/ 1263650 h 1644650"/>
                <a:gd name="connsiteX49" fmla="*/ 2296584 w 4068234"/>
                <a:gd name="connsiteY49" fmla="*/ 1193800 h 1644650"/>
                <a:gd name="connsiteX50" fmla="*/ 2188634 w 4068234"/>
                <a:gd name="connsiteY50" fmla="*/ 1123950 h 1644650"/>
                <a:gd name="connsiteX51" fmla="*/ 2118784 w 4068234"/>
                <a:gd name="connsiteY51" fmla="*/ 1085850 h 1644650"/>
                <a:gd name="connsiteX52" fmla="*/ 1979084 w 4068234"/>
                <a:gd name="connsiteY52" fmla="*/ 1066800 h 1644650"/>
                <a:gd name="connsiteX53" fmla="*/ 1858434 w 4068234"/>
                <a:gd name="connsiteY53" fmla="*/ 1073150 h 1644650"/>
                <a:gd name="connsiteX54" fmla="*/ 1693334 w 4068234"/>
                <a:gd name="connsiteY54" fmla="*/ 1123950 h 1644650"/>
                <a:gd name="connsiteX55" fmla="*/ 1591734 w 4068234"/>
                <a:gd name="connsiteY55" fmla="*/ 1130300 h 1644650"/>
                <a:gd name="connsiteX56" fmla="*/ 1502834 w 4068234"/>
                <a:gd name="connsiteY56" fmla="*/ 1130300 h 1644650"/>
                <a:gd name="connsiteX57" fmla="*/ 1401234 w 4068234"/>
                <a:gd name="connsiteY57" fmla="*/ 1136650 h 1644650"/>
                <a:gd name="connsiteX58" fmla="*/ 1337734 w 4068234"/>
                <a:gd name="connsiteY58" fmla="*/ 1193800 h 1644650"/>
                <a:gd name="connsiteX59" fmla="*/ 1337734 w 4068234"/>
                <a:gd name="connsiteY59" fmla="*/ 1289050 h 1644650"/>
                <a:gd name="connsiteX60" fmla="*/ 1394884 w 4068234"/>
                <a:gd name="connsiteY60" fmla="*/ 1384300 h 1644650"/>
                <a:gd name="connsiteX61" fmla="*/ 1426634 w 4068234"/>
                <a:gd name="connsiteY61" fmla="*/ 1409700 h 1644650"/>
                <a:gd name="connsiteX62" fmla="*/ 1540934 w 4068234"/>
                <a:gd name="connsiteY62" fmla="*/ 1384300 h 1644650"/>
                <a:gd name="connsiteX63" fmla="*/ 1534584 w 4068234"/>
                <a:gd name="connsiteY63" fmla="*/ 1460500 h 1644650"/>
                <a:gd name="connsiteX64" fmla="*/ 1464734 w 4068234"/>
                <a:gd name="connsiteY64" fmla="*/ 1511300 h 1644650"/>
                <a:gd name="connsiteX65" fmla="*/ 1382184 w 4068234"/>
                <a:gd name="connsiteY65" fmla="*/ 1517650 h 1644650"/>
                <a:gd name="connsiteX66" fmla="*/ 1325034 w 4068234"/>
                <a:gd name="connsiteY66" fmla="*/ 1479550 h 1644650"/>
                <a:gd name="connsiteX67" fmla="*/ 1248834 w 4068234"/>
                <a:gd name="connsiteY67" fmla="*/ 1454150 h 1644650"/>
                <a:gd name="connsiteX68" fmla="*/ 1210734 w 4068234"/>
                <a:gd name="connsiteY68" fmla="*/ 1454150 h 1644650"/>
                <a:gd name="connsiteX69" fmla="*/ 1204384 w 4068234"/>
                <a:gd name="connsiteY69" fmla="*/ 1473200 h 1644650"/>
                <a:gd name="connsiteX70" fmla="*/ 1223434 w 4068234"/>
                <a:gd name="connsiteY70" fmla="*/ 1524000 h 1644650"/>
                <a:gd name="connsiteX71" fmla="*/ 1236134 w 4068234"/>
                <a:gd name="connsiteY71" fmla="*/ 1600200 h 1644650"/>
                <a:gd name="connsiteX72" fmla="*/ 1198034 w 4068234"/>
                <a:gd name="connsiteY72" fmla="*/ 1644650 h 1644650"/>
                <a:gd name="connsiteX73" fmla="*/ 1153584 w 4068234"/>
                <a:gd name="connsiteY73" fmla="*/ 1631950 h 1644650"/>
                <a:gd name="connsiteX74" fmla="*/ 1109134 w 4068234"/>
                <a:gd name="connsiteY74" fmla="*/ 1549400 h 1644650"/>
                <a:gd name="connsiteX75" fmla="*/ 1090084 w 4068234"/>
                <a:gd name="connsiteY75" fmla="*/ 1435100 h 1644650"/>
                <a:gd name="connsiteX76" fmla="*/ 1090084 w 4068234"/>
                <a:gd name="connsiteY76" fmla="*/ 1327150 h 1644650"/>
                <a:gd name="connsiteX77" fmla="*/ 1058334 w 4068234"/>
                <a:gd name="connsiteY77" fmla="*/ 1270000 h 1644650"/>
                <a:gd name="connsiteX78" fmla="*/ 994834 w 4068234"/>
                <a:gd name="connsiteY78" fmla="*/ 1231900 h 1644650"/>
                <a:gd name="connsiteX79" fmla="*/ 886884 w 4068234"/>
                <a:gd name="connsiteY79" fmla="*/ 1231900 h 1644650"/>
                <a:gd name="connsiteX80" fmla="*/ 804334 w 4068234"/>
                <a:gd name="connsiteY80" fmla="*/ 1263650 h 1644650"/>
                <a:gd name="connsiteX81" fmla="*/ 740834 w 4068234"/>
                <a:gd name="connsiteY81" fmla="*/ 1295400 h 1644650"/>
                <a:gd name="connsiteX82" fmla="*/ 653522 w 4068234"/>
                <a:gd name="connsiteY82" fmla="*/ 1268941 h 1644650"/>
                <a:gd name="connsiteX83" fmla="*/ 564093 w 4068234"/>
                <a:gd name="connsiteY83" fmla="*/ 1192742 h 1644650"/>
                <a:gd name="connsiteX84" fmla="*/ 509060 w 4068234"/>
                <a:gd name="connsiteY84" fmla="*/ 1163109 h 1644650"/>
                <a:gd name="connsiteX85" fmla="*/ 413809 w 4068234"/>
                <a:gd name="connsiteY85" fmla="*/ 1140354 h 1644650"/>
                <a:gd name="connsiteX86" fmla="*/ 333377 w 4068234"/>
                <a:gd name="connsiteY86" fmla="*/ 1116012 h 1644650"/>
                <a:gd name="connsiteX87" fmla="*/ 201296 w 4068234"/>
                <a:gd name="connsiteY87" fmla="*/ 1084474 h 1644650"/>
                <a:gd name="connsiteX88" fmla="*/ 113982 w 4068234"/>
                <a:gd name="connsiteY88" fmla="*/ 1047432 h 1644650"/>
                <a:gd name="connsiteX89" fmla="*/ 59797 w 4068234"/>
                <a:gd name="connsiteY89" fmla="*/ 981604 h 1644650"/>
                <a:gd name="connsiteX90" fmla="*/ 4233 w 4068234"/>
                <a:gd name="connsiteY90" fmla="*/ 931862 h 1644650"/>
                <a:gd name="connsiteX91" fmla="*/ 0 w 4068234"/>
                <a:gd name="connsiteY91" fmla="*/ 893233 h 1644650"/>
                <a:gd name="connsiteX92" fmla="*/ 8467 w 4068234"/>
                <a:gd name="connsiteY92" fmla="*/ 808038 h 1644650"/>
                <a:gd name="connsiteX93" fmla="*/ 21379 w 4068234"/>
                <a:gd name="connsiteY93" fmla="*/ 751099 h 1644650"/>
                <a:gd name="connsiteX94" fmla="*/ 57151 w 4068234"/>
                <a:gd name="connsiteY94" fmla="*/ 666750 h 1644650"/>
                <a:gd name="connsiteX95" fmla="*/ 75140 w 4068234"/>
                <a:gd name="connsiteY95" fmla="*/ 628649 h 1644650"/>
                <a:gd name="connsiteX96" fmla="*/ 102659 w 4068234"/>
                <a:gd name="connsiteY96" fmla="*/ 550332 h 1644650"/>
                <a:gd name="connsiteX97" fmla="*/ 220134 w 4068234"/>
                <a:gd name="connsiteY97" fmla="*/ 542397 h 1644650"/>
                <a:gd name="connsiteX98" fmla="*/ 810684 w 4068234"/>
                <a:gd name="connsiteY98" fmla="*/ 0 h 1644650"/>
                <a:gd name="connsiteX0" fmla="*/ 810684 w 4068234"/>
                <a:gd name="connsiteY0" fmla="*/ 0 h 1644650"/>
                <a:gd name="connsiteX1" fmla="*/ 823384 w 4068234"/>
                <a:gd name="connsiteY1" fmla="*/ 165100 h 1644650"/>
                <a:gd name="connsiteX2" fmla="*/ 893234 w 4068234"/>
                <a:gd name="connsiteY2" fmla="*/ 311150 h 1644650"/>
                <a:gd name="connsiteX3" fmla="*/ 1007534 w 4068234"/>
                <a:gd name="connsiteY3" fmla="*/ 342900 h 1644650"/>
                <a:gd name="connsiteX4" fmla="*/ 1137179 w 4068234"/>
                <a:gd name="connsiteY4" fmla="*/ 361421 h 1644650"/>
                <a:gd name="connsiteX5" fmla="*/ 1179512 w 4068234"/>
                <a:gd name="connsiteY5" fmla="*/ 433917 h 1644650"/>
                <a:gd name="connsiteX6" fmla="*/ 1174962 w 4068234"/>
                <a:gd name="connsiteY6" fmla="*/ 481223 h 1644650"/>
                <a:gd name="connsiteX7" fmla="*/ 1177608 w 4068234"/>
                <a:gd name="connsiteY7" fmla="*/ 547370 h 1644650"/>
                <a:gd name="connsiteX8" fmla="*/ 1177396 w 4068234"/>
                <a:gd name="connsiteY8" fmla="*/ 591609 h 1644650"/>
                <a:gd name="connsiteX9" fmla="*/ 1198034 w 4068234"/>
                <a:gd name="connsiteY9" fmla="*/ 749300 h 1644650"/>
                <a:gd name="connsiteX10" fmla="*/ 1248834 w 4068234"/>
                <a:gd name="connsiteY10" fmla="*/ 800100 h 1644650"/>
                <a:gd name="connsiteX11" fmla="*/ 1318684 w 4068234"/>
                <a:gd name="connsiteY11" fmla="*/ 762000 h 1644650"/>
                <a:gd name="connsiteX12" fmla="*/ 1388534 w 4068234"/>
                <a:gd name="connsiteY12" fmla="*/ 793750 h 1644650"/>
                <a:gd name="connsiteX13" fmla="*/ 1439334 w 4068234"/>
                <a:gd name="connsiteY13" fmla="*/ 946150 h 1644650"/>
                <a:gd name="connsiteX14" fmla="*/ 1540934 w 4068234"/>
                <a:gd name="connsiteY14" fmla="*/ 984250 h 1644650"/>
                <a:gd name="connsiteX15" fmla="*/ 1674284 w 4068234"/>
                <a:gd name="connsiteY15" fmla="*/ 996950 h 1644650"/>
                <a:gd name="connsiteX16" fmla="*/ 1864784 w 4068234"/>
                <a:gd name="connsiteY16" fmla="*/ 965200 h 1644650"/>
                <a:gd name="connsiteX17" fmla="*/ 2061634 w 4068234"/>
                <a:gd name="connsiteY17" fmla="*/ 914400 h 1644650"/>
                <a:gd name="connsiteX18" fmla="*/ 2175934 w 4068234"/>
                <a:gd name="connsiteY18" fmla="*/ 946150 h 1644650"/>
                <a:gd name="connsiteX19" fmla="*/ 2309284 w 4068234"/>
                <a:gd name="connsiteY19" fmla="*/ 1047750 h 1644650"/>
                <a:gd name="connsiteX20" fmla="*/ 2487084 w 4068234"/>
                <a:gd name="connsiteY20" fmla="*/ 1136650 h 1644650"/>
                <a:gd name="connsiteX21" fmla="*/ 2690284 w 4068234"/>
                <a:gd name="connsiteY21" fmla="*/ 1149350 h 1644650"/>
                <a:gd name="connsiteX22" fmla="*/ 2874434 w 4068234"/>
                <a:gd name="connsiteY22" fmla="*/ 1155700 h 1644650"/>
                <a:gd name="connsiteX23" fmla="*/ 3103034 w 4068234"/>
                <a:gd name="connsiteY23" fmla="*/ 1143000 h 1644650"/>
                <a:gd name="connsiteX24" fmla="*/ 3210984 w 4068234"/>
                <a:gd name="connsiteY24" fmla="*/ 1092200 h 1644650"/>
                <a:gd name="connsiteX25" fmla="*/ 3280834 w 4068234"/>
                <a:gd name="connsiteY25" fmla="*/ 1073150 h 1644650"/>
                <a:gd name="connsiteX26" fmla="*/ 3344334 w 4068234"/>
                <a:gd name="connsiteY26" fmla="*/ 1092200 h 1644650"/>
                <a:gd name="connsiteX27" fmla="*/ 3414184 w 4068234"/>
                <a:gd name="connsiteY27" fmla="*/ 1187450 h 1644650"/>
                <a:gd name="connsiteX28" fmla="*/ 3509434 w 4068234"/>
                <a:gd name="connsiteY28" fmla="*/ 1250950 h 1644650"/>
                <a:gd name="connsiteX29" fmla="*/ 3623734 w 4068234"/>
                <a:gd name="connsiteY29" fmla="*/ 1320800 h 1644650"/>
                <a:gd name="connsiteX30" fmla="*/ 3788834 w 4068234"/>
                <a:gd name="connsiteY30" fmla="*/ 1365250 h 1644650"/>
                <a:gd name="connsiteX31" fmla="*/ 3896784 w 4068234"/>
                <a:gd name="connsiteY31" fmla="*/ 1371600 h 1644650"/>
                <a:gd name="connsiteX32" fmla="*/ 3985684 w 4068234"/>
                <a:gd name="connsiteY32" fmla="*/ 1320800 h 1644650"/>
                <a:gd name="connsiteX33" fmla="*/ 4061884 w 4068234"/>
                <a:gd name="connsiteY33" fmla="*/ 1320800 h 1644650"/>
                <a:gd name="connsiteX34" fmla="*/ 4068234 w 4068234"/>
                <a:gd name="connsiteY34" fmla="*/ 1371600 h 1644650"/>
                <a:gd name="connsiteX35" fmla="*/ 3966634 w 4068234"/>
                <a:gd name="connsiteY35" fmla="*/ 1485900 h 1644650"/>
                <a:gd name="connsiteX36" fmla="*/ 3871384 w 4068234"/>
                <a:gd name="connsiteY36" fmla="*/ 1543050 h 1644650"/>
                <a:gd name="connsiteX37" fmla="*/ 3814234 w 4068234"/>
                <a:gd name="connsiteY37" fmla="*/ 1543050 h 1644650"/>
                <a:gd name="connsiteX38" fmla="*/ 3693584 w 4068234"/>
                <a:gd name="connsiteY38" fmla="*/ 1504950 h 1644650"/>
                <a:gd name="connsiteX39" fmla="*/ 3566584 w 4068234"/>
                <a:gd name="connsiteY39" fmla="*/ 1454150 h 1644650"/>
                <a:gd name="connsiteX40" fmla="*/ 3458634 w 4068234"/>
                <a:gd name="connsiteY40" fmla="*/ 1409700 h 1644650"/>
                <a:gd name="connsiteX41" fmla="*/ 3369734 w 4068234"/>
                <a:gd name="connsiteY41" fmla="*/ 1403350 h 1644650"/>
                <a:gd name="connsiteX42" fmla="*/ 3306234 w 4068234"/>
                <a:gd name="connsiteY42" fmla="*/ 1352550 h 1644650"/>
                <a:gd name="connsiteX43" fmla="*/ 3198284 w 4068234"/>
                <a:gd name="connsiteY43" fmla="*/ 1289050 h 1644650"/>
                <a:gd name="connsiteX44" fmla="*/ 3096684 w 4068234"/>
                <a:gd name="connsiteY44" fmla="*/ 1282700 h 1644650"/>
                <a:gd name="connsiteX45" fmla="*/ 2880784 w 4068234"/>
                <a:gd name="connsiteY45" fmla="*/ 1282700 h 1644650"/>
                <a:gd name="connsiteX46" fmla="*/ 2722034 w 4068234"/>
                <a:gd name="connsiteY46" fmla="*/ 1282700 h 1644650"/>
                <a:gd name="connsiteX47" fmla="*/ 2493434 w 4068234"/>
                <a:gd name="connsiteY47" fmla="*/ 1270000 h 1644650"/>
                <a:gd name="connsiteX48" fmla="*/ 2461684 w 4068234"/>
                <a:gd name="connsiteY48" fmla="*/ 1263650 h 1644650"/>
                <a:gd name="connsiteX49" fmla="*/ 2296584 w 4068234"/>
                <a:gd name="connsiteY49" fmla="*/ 1193800 h 1644650"/>
                <a:gd name="connsiteX50" fmla="*/ 2188634 w 4068234"/>
                <a:gd name="connsiteY50" fmla="*/ 1123950 h 1644650"/>
                <a:gd name="connsiteX51" fmla="*/ 2118784 w 4068234"/>
                <a:gd name="connsiteY51" fmla="*/ 1085850 h 1644650"/>
                <a:gd name="connsiteX52" fmla="*/ 1979084 w 4068234"/>
                <a:gd name="connsiteY52" fmla="*/ 1066800 h 1644650"/>
                <a:gd name="connsiteX53" fmla="*/ 1858434 w 4068234"/>
                <a:gd name="connsiteY53" fmla="*/ 1073150 h 1644650"/>
                <a:gd name="connsiteX54" fmla="*/ 1693334 w 4068234"/>
                <a:gd name="connsiteY54" fmla="*/ 1123950 h 1644650"/>
                <a:gd name="connsiteX55" fmla="*/ 1591734 w 4068234"/>
                <a:gd name="connsiteY55" fmla="*/ 1130300 h 1644650"/>
                <a:gd name="connsiteX56" fmla="*/ 1502834 w 4068234"/>
                <a:gd name="connsiteY56" fmla="*/ 1130300 h 1644650"/>
                <a:gd name="connsiteX57" fmla="*/ 1401234 w 4068234"/>
                <a:gd name="connsiteY57" fmla="*/ 1136650 h 1644650"/>
                <a:gd name="connsiteX58" fmla="*/ 1337734 w 4068234"/>
                <a:gd name="connsiteY58" fmla="*/ 1193800 h 1644650"/>
                <a:gd name="connsiteX59" fmla="*/ 1337734 w 4068234"/>
                <a:gd name="connsiteY59" fmla="*/ 1289050 h 1644650"/>
                <a:gd name="connsiteX60" fmla="*/ 1394884 w 4068234"/>
                <a:gd name="connsiteY60" fmla="*/ 1384300 h 1644650"/>
                <a:gd name="connsiteX61" fmla="*/ 1426634 w 4068234"/>
                <a:gd name="connsiteY61" fmla="*/ 1409700 h 1644650"/>
                <a:gd name="connsiteX62" fmla="*/ 1540934 w 4068234"/>
                <a:gd name="connsiteY62" fmla="*/ 1384300 h 1644650"/>
                <a:gd name="connsiteX63" fmla="*/ 1534584 w 4068234"/>
                <a:gd name="connsiteY63" fmla="*/ 1460500 h 1644650"/>
                <a:gd name="connsiteX64" fmla="*/ 1464734 w 4068234"/>
                <a:gd name="connsiteY64" fmla="*/ 1511300 h 1644650"/>
                <a:gd name="connsiteX65" fmla="*/ 1382184 w 4068234"/>
                <a:gd name="connsiteY65" fmla="*/ 1517650 h 1644650"/>
                <a:gd name="connsiteX66" fmla="*/ 1325034 w 4068234"/>
                <a:gd name="connsiteY66" fmla="*/ 1479550 h 1644650"/>
                <a:gd name="connsiteX67" fmla="*/ 1248834 w 4068234"/>
                <a:gd name="connsiteY67" fmla="*/ 1454150 h 1644650"/>
                <a:gd name="connsiteX68" fmla="*/ 1210734 w 4068234"/>
                <a:gd name="connsiteY68" fmla="*/ 1454150 h 1644650"/>
                <a:gd name="connsiteX69" fmla="*/ 1204384 w 4068234"/>
                <a:gd name="connsiteY69" fmla="*/ 1473200 h 1644650"/>
                <a:gd name="connsiteX70" fmla="*/ 1223434 w 4068234"/>
                <a:gd name="connsiteY70" fmla="*/ 1524000 h 1644650"/>
                <a:gd name="connsiteX71" fmla="*/ 1236134 w 4068234"/>
                <a:gd name="connsiteY71" fmla="*/ 1600200 h 1644650"/>
                <a:gd name="connsiteX72" fmla="*/ 1198034 w 4068234"/>
                <a:gd name="connsiteY72" fmla="*/ 1644650 h 1644650"/>
                <a:gd name="connsiteX73" fmla="*/ 1153584 w 4068234"/>
                <a:gd name="connsiteY73" fmla="*/ 1631950 h 1644650"/>
                <a:gd name="connsiteX74" fmla="*/ 1109134 w 4068234"/>
                <a:gd name="connsiteY74" fmla="*/ 1549400 h 1644650"/>
                <a:gd name="connsiteX75" fmla="*/ 1090084 w 4068234"/>
                <a:gd name="connsiteY75" fmla="*/ 1435100 h 1644650"/>
                <a:gd name="connsiteX76" fmla="*/ 1090084 w 4068234"/>
                <a:gd name="connsiteY76" fmla="*/ 1327150 h 1644650"/>
                <a:gd name="connsiteX77" fmla="*/ 1058334 w 4068234"/>
                <a:gd name="connsiteY77" fmla="*/ 1270000 h 1644650"/>
                <a:gd name="connsiteX78" fmla="*/ 994834 w 4068234"/>
                <a:gd name="connsiteY78" fmla="*/ 1231900 h 1644650"/>
                <a:gd name="connsiteX79" fmla="*/ 886884 w 4068234"/>
                <a:gd name="connsiteY79" fmla="*/ 1231900 h 1644650"/>
                <a:gd name="connsiteX80" fmla="*/ 804334 w 4068234"/>
                <a:gd name="connsiteY80" fmla="*/ 1263650 h 1644650"/>
                <a:gd name="connsiteX81" fmla="*/ 740834 w 4068234"/>
                <a:gd name="connsiteY81" fmla="*/ 1295400 h 1644650"/>
                <a:gd name="connsiteX82" fmla="*/ 653522 w 4068234"/>
                <a:gd name="connsiteY82" fmla="*/ 1268941 h 1644650"/>
                <a:gd name="connsiteX83" fmla="*/ 564093 w 4068234"/>
                <a:gd name="connsiteY83" fmla="*/ 1192742 h 1644650"/>
                <a:gd name="connsiteX84" fmla="*/ 509060 w 4068234"/>
                <a:gd name="connsiteY84" fmla="*/ 1163109 h 1644650"/>
                <a:gd name="connsiteX85" fmla="*/ 413809 w 4068234"/>
                <a:gd name="connsiteY85" fmla="*/ 1140354 h 1644650"/>
                <a:gd name="connsiteX86" fmla="*/ 333377 w 4068234"/>
                <a:gd name="connsiteY86" fmla="*/ 1116012 h 1644650"/>
                <a:gd name="connsiteX87" fmla="*/ 201296 w 4068234"/>
                <a:gd name="connsiteY87" fmla="*/ 1084474 h 1644650"/>
                <a:gd name="connsiteX88" fmla="*/ 113982 w 4068234"/>
                <a:gd name="connsiteY88" fmla="*/ 1047432 h 1644650"/>
                <a:gd name="connsiteX89" fmla="*/ 59797 w 4068234"/>
                <a:gd name="connsiteY89" fmla="*/ 981604 h 1644650"/>
                <a:gd name="connsiteX90" fmla="*/ 4233 w 4068234"/>
                <a:gd name="connsiteY90" fmla="*/ 931862 h 1644650"/>
                <a:gd name="connsiteX91" fmla="*/ 0 w 4068234"/>
                <a:gd name="connsiteY91" fmla="*/ 893233 h 1644650"/>
                <a:gd name="connsiteX92" fmla="*/ 8467 w 4068234"/>
                <a:gd name="connsiteY92" fmla="*/ 808038 h 1644650"/>
                <a:gd name="connsiteX93" fmla="*/ 21379 w 4068234"/>
                <a:gd name="connsiteY93" fmla="*/ 751099 h 1644650"/>
                <a:gd name="connsiteX94" fmla="*/ 57151 w 4068234"/>
                <a:gd name="connsiteY94" fmla="*/ 666750 h 1644650"/>
                <a:gd name="connsiteX95" fmla="*/ 75140 w 4068234"/>
                <a:gd name="connsiteY95" fmla="*/ 628649 h 1644650"/>
                <a:gd name="connsiteX96" fmla="*/ 102659 w 4068234"/>
                <a:gd name="connsiteY96" fmla="*/ 550332 h 1644650"/>
                <a:gd name="connsiteX97" fmla="*/ 220134 w 4068234"/>
                <a:gd name="connsiteY97" fmla="*/ 542397 h 1644650"/>
                <a:gd name="connsiteX98" fmla="*/ 810684 w 4068234"/>
                <a:gd name="connsiteY98" fmla="*/ 0 h 1644650"/>
                <a:gd name="connsiteX0" fmla="*/ 810684 w 4068234"/>
                <a:gd name="connsiteY0" fmla="*/ 0 h 1644650"/>
                <a:gd name="connsiteX1" fmla="*/ 823384 w 4068234"/>
                <a:gd name="connsiteY1" fmla="*/ 165100 h 1644650"/>
                <a:gd name="connsiteX2" fmla="*/ 893234 w 4068234"/>
                <a:gd name="connsiteY2" fmla="*/ 311150 h 1644650"/>
                <a:gd name="connsiteX3" fmla="*/ 1007534 w 4068234"/>
                <a:gd name="connsiteY3" fmla="*/ 342900 h 1644650"/>
                <a:gd name="connsiteX4" fmla="*/ 1137179 w 4068234"/>
                <a:gd name="connsiteY4" fmla="*/ 361421 h 1644650"/>
                <a:gd name="connsiteX5" fmla="*/ 1179512 w 4068234"/>
                <a:gd name="connsiteY5" fmla="*/ 433917 h 1644650"/>
                <a:gd name="connsiteX6" fmla="*/ 1174962 w 4068234"/>
                <a:gd name="connsiteY6" fmla="*/ 481223 h 1644650"/>
                <a:gd name="connsiteX7" fmla="*/ 1177608 w 4068234"/>
                <a:gd name="connsiteY7" fmla="*/ 547370 h 1644650"/>
                <a:gd name="connsiteX8" fmla="*/ 1177396 w 4068234"/>
                <a:gd name="connsiteY8" fmla="*/ 591609 h 1644650"/>
                <a:gd name="connsiteX9" fmla="*/ 1169670 w 4068234"/>
                <a:gd name="connsiteY9" fmla="*/ 629391 h 1644650"/>
                <a:gd name="connsiteX10" fmla="*/ 1198034 w 4068234"/>
                <a:gd name="connsiteY10" fmla="*/ 749300 h 1644650"/>
                <a:gd name="connsiteX11" fmla="*/ 1248834 w 4068234"/>
                <a:gd name="connsiteY11" fmla="*/ 800100 h 1644650"/>
                <a:gd name="connsiteX12" fmla="*/ 1318684 w 4068234"/>
                <a:gd name="connsiteY12" fmla="*/ 762000 h 1644650"/>
                <a:gd name="connsiteX13" fmla="*/ 1388534 w 4068234"/>
                <a:gd name="connsiteY13" fmla="*/ 793750 h 1644650"/>
                <a:gd name="connsiteX14" fmla="*/ 1439334 w 4068234"/>
                <a:gd name="connsiteY14" fmla="*/ 946150 h 1644650"/>
                <a:gd name="connsiteX15" fmla="*/ 1540934 w 4068234"/>
                <a:gd name="connsiteY15" fmla="*/ 984250 h 1644650"/>
                <a:gd name="connsiteX16" fmla="*/ 1674284 w 4068234"/>
                <a:gd name="connsiteY16" fmla="*/ 996950 h 1644650"/>
                <a:gd name="connsiteX17" fmla="*/ 1864784 w 4068234"/>
                <a:gd name="connsiteY17" fmla="*/ 965200 h 1644650"/>
                <a:gd name="connsiteX18" fmla="*/ 2061634 w 4068234"/>
                <a:gd name="connsiteY18" fmla="*/ 914400 h 1644650"/>
                <a:gd name="connsiteX19" fmla="*/ 2175934 w 4068234"/>
                <a:gd name="connsiteY19" fmla="*/ 946150 h 1644650"/>
                <a:gd name="connsiteX20" fmla="*/ 2309284 w 4068234"/>
                <a:gd name="connsiteY20" fmla="*/ 1047750 h 1644650"/>
                <a:gd name="connsiteX21" fmla="*/ 2487084 w 4068234"/>
                <a:gd name="connsiteY21" fmla="*/ 1136650 h 1644650"/>
                <a:gd name="connsiteX22" fmla="*/ 2690284 w 4068234"/>
                <a:gd name="connsiteY22" fmla="*/ 1149350 h 1644650"/>
                <a:gd name="connsiteX23" fmla="*/ 2874434 w 4068234"/>
                <a:gd name="connsiteY23" fmla="*/ 1155700 h 1644650"/>
                <a:gd name="connsiteX24" fmla="*/ 3103034 w 4068234"/>
                <a:gd name="connsiteY24" fmla="*/ 1143000 h 1644650"/>
                <a:gd name="connsiteX25" fmla="*/ 3210984 w 4068234"/>
                <a:gd name="connsiteY25" fmla="*/ 1092200 h 1644650"/>
                <a:gd name="connsiteX26" fmla="*/ 3280834 w 4068234"/>
                <a:gd name="connsiteY26" fmla="*/ 1073150 h 1644650"/>
                <a:gd name="connsiteX27" fmla="*/ 3344334 w 4068234"/>
                <a:gd name="connsiteY27" fmla="*/ 1092200 h 1644650"/>
                <a:gd name="connsiteX28" fmla="*/ 3414184 w 4068234"/>
                <a:gd name="connsiteY28" fmla="*/ 1187450 h 1644650"/>
                <a:gd name="connsiteX29" fmla="*/ 3509434 w 4068234"/>
                <a:gd name="connsiteY29" fmla="*/ 1250950 h 1644650"/>
                <a:gd name="connsiteX30" fmla="*/ 3623734 w 4068234"/>
                <a:gd name="connsiteY30" fmla="*/ 1320800 h 1644650"/>
                <a:gd name="connsiteX31" fmla="*/ 3788834 w 4068234"/>
                <a:gd name="connsiteY31" fmla="*/ 1365250 h 1644650"/>
                <a:gd name="connsiteX32" fmla="*/ 3896784 w 4068234"/>
                <a:gd name="connsiteY32" fmla="*/ 1371600 h 1644650"/>
                <a:gd name="connsiteX33" fmla="*/ 3985684 w 4068234"/>
                <a:gd name="connsiteY33" fmla="*/ 1320800 h 1644650"/>
                <a:gd name="connsiteX34" fmla="*/ 4061884 w 4068234"/>
                <a:gd name="connsiteY34" fmla="*/ 1320800 h 1644650"/>
                <a:gd name="connsiteX35" fmla="*/ 4068234 w 4068234"/>
                <a:gd name="connsiteY35" fmla="*/ 1371600 h 1644650"/>
                <a:gd name="connsiteX36" fmla="*/ 3966634 w 4068234"/>
                <a:gd name="connsiteY36" fmla="*/ 1485900 h 1644650"/>
                <a:gd name="connsiteX37" fmla="*/ 3871384 w 4068234"/>
                <a:gd name="connsiteY37" fmla="*/ 1543050 h 1644650"/>
                <a:gd name="connsiteX38" fmla="*/ 3814234 w 4068234"/>
                <a:gd name="connsiteY38" fmla="*/ 1543050 h 1644650"/>
                <a:gd name="connsiteX39" fmla="*/ 3693584 w 4068234"/>
                <a:gd name="connsiteY39" fmla="*/ 1504950 h 1644650"/>
                <a:gd name="connsiteX40" fmla="*/ 3566584 w 4068234"/>
                <a:gd name="connsiteY40" fmla="*/ 1454150 h 1644650"/>
                <a:gd name="connsiteX41" fmla="*/ 3458634 w 4068234"/>
                <a:gd name="connsiteY41" fmla="*/ 1409700 h 1644650"/>
                <a:gd name="connsiteX42" fmla="*/ 3369734 w 4068234"/>
                <a:gd name="connsiteY42" fmla="*/ 1403350 h 1644650"/>
                <a:gd name="connsiteX43" fmla="*/ 3306234 w 4068234"/>
                <a:gd name="connsiteY43" fmla="*/ 1352550 h 1644650"/>
                <a:gd name="connsiteX44" fmla="*/ 3198284 w 4068234"/>
                <a:gd name="connsiteY44" fmla="*/ 1289050 h 1644650"/>
                <a:gd name="connsiteX45" fmla="*/ 3096684 w 4068234"/>
                <a:gd name="connsiteY45" fmla="*/ 1282700 h 1644650"/>
                <a:gd name="connsiteX46" fmla="*/ 2880784 w 4068234"/>
                <a:gd name="connsiteY46" fmla="*/ 1282700 h 1644650"/>
                <a:gd name="connsiteX47" fmla="*/ 2722034 w 4068234"/>
                <a:gd name="connsiteY47" fmla="*/ 1282700 h 1644650"/>
                <a:gd name="connsiteX48" fmla="*/ 2493434 w 4068234"/>
                <a:gd name="connsiteY48" fmla="*/ 1270000 h 1644650"/>
                <a:gd name="connsiteX49" fmla="*/ 2461684 w 4068234"/>
                <a:gd name="connsiteY49" fmla="*/ 1263650 h 1644650"/>
                <a:gd name="connsiteX50" fmla="*/ 2296584 w 4068234"/>
                <a:gd name="connsiteY50" fmla="*/ 1193800 h 1644650"/>
                <a:gd name="connsiteX51" fmla="*/ 2188634 w 4068234"/>
                <a:gd name="connsiteY51" fmla="*/ 1123950 h 1644650"/>
                <a:gd name="connsiteX52" fmla="*/ 2118784 w 4068234"/>
                <a:gd name="connsiteY52" fmla="*/ 1085850 h 1644650"/>
                <a:gd name="connsiteX53" fmla="*/ 1979084 w 4068234"/>
                <a:gd name="connsiteY53" fmla="*/ 1066800 h 1644650"/>
                <a:gd name="connsiteX54" fmla="*/ 1858434 w 4068234"/>
                <a:gd name="connsiteY54" fmla="*/ 1073150 h 1644650"/>
                <a:gd name="connsiteX55" fmla="*/ 1693334 w 4068234"/>
                <a:gd name="connsiteY55" fmla="*/ 1123950 h 1644650"/>
                <a:gd name="connsiteX56" fmla="*/ 1591734 w 4068234"/>
                <a:gd name="connsiteY56" fmla="*/ 1130300 h 1644650"/>
                <a:gd name="connsiteX57" fmla="*/ 1502834 w 4068234"/>
                <a:gd name="connsiteY57" fmla="*/ 1130300 h 1644650"/>
                <a:gd name="connsiteX58" fmla="*/ 1401234 w 4068234"/>
                <a:gd name="connsiteY58" fmla="*/ 1136650 h 1644650"/>
                <a:gd name="connsiteX59" fmla="*/ 1337734 w 4068234"/>
                <a:gd name="connsiteY59" fmla="*/ 1193800 h 1644650"/>
                <a:gd name="connsiteX60" fmla="*/ 1337734 w 4068234"/>
                <a:gd name="connsiteY60" fmla="*/ 1289050 h 1644650"/>
                <a:gd name="connsiteX61" fmla="*/ 1394884 w 4068234"/>
                <a:gd name="connsiteY61" fmla="*/ 1384300 h 1644650"/>
                <a:gd name="connsiteX62" fmla="*/ 1426634 w 4068234"/>
                <a:gd name="connsiteY62" fmla="*/ 1409700 h 1644650"/>
                <a:gd name="connsiteX63" fmla="*/ 1540934 w 4068234"/>
                <a:gd name="connsiteY63" fmla="*/ 1384300 h 1644650"/>
                <a:gd name="connsiteX64" fmla="*/ 1534584 w 4068234"/>
                <a:gd name="connsiteY64" fmla="*/ 1460500 h 1644650"/>
                <a:gd name="connsiteX65" fmla="*/ 1464734 w 4068234"/>
                <a:gd name="connsiteY65" fmla="*/ 1511300 h 1644650"/>
                <a:gd name="connsiteX66" fmla="*/ 1382184 w 4068234"/>
                <a:gd name="connsiteY66" fmla="*/ 1517650 h 1644650"/>
                <a:gd name="connsiteX67" fmla="*/ 1325034 w 4068234"/>
                <a:gd name="connsiteY67" fmla="*/ 1479550 h 1644650"/>
                <a:gd name="connsiteX68" fmla="*/ 1248834 w 4068234"/>
                <a:gd name="connsiteY68" fmla="*/ 1454150 h 1644650"/>
                <a:gd name="connsiteX69" fmla="*/ 1210734 w 4068234"/>
                <a:gd name="connsiteY69" fmla="*/ 1454150 h 1644650"/>
                <a:gd name="connsiteX70" fmla="*/ 1204384 w 4068234"/>
                <a:gd name="connsiteY70" fmla="*/ 1473200 h 1644650"/>
                <a:gd name="connsiteX71" fmla="*/ 1223434 w 4068234"/>
                <a:gd name="connsiteY71" fmla="*/ 1524000 h 1644650"/>
                <a:gd name="connsiteX72" fmla="*/ 1236134 w 4068234"/>
                <a:gd name="connsiteY72" fmla="*/ 1600200 h 1644650"/>
                <a:gd name="connsiteX73" fmla="*/ 1198034 w 4068234"/>
                <a:gd name="connsiteY73" fmla="*/ 1644650 h 1644650"/>
                <a:gd name="connsiteX74" fmla="*/ 1153584 w 4068234"/>
                <a:gd name="connsiteY74" fmla="*/ 1631950 h 1644650"/>
                <a:gd name="connsiteX75" fmla="*/ 1109134 w 4068234"/>
                <a:gd name="connsiteY75" fmla="*/ 1549400 h 1644650"/>
                <a:gd name="connsiteX76" fmla="*/ 1090084 w 4068234"/>
                <a:gd name="connsiteY76" fmla="*/ 1435100 h 1644650"/>
                <a:gd name="connsiteX77" fmla="*/ 1090084 w 4068234"/>
                <a:gd name="connsiteY77" fmla="*/ 1327150 h 1644650"/>
                <a:gd name="connsiteX78" fmla="*/ 1058334 w 4068234"/>
                <a:gd name="connsiteY78" fmla="*/ 1270000 h 1644650"/>
                <a:gd name="connsiteX79" fmla="*/ 994834 w 4068234"/>
                <a:gd name="connsiteY79" fmla="*/ 1231900 h 1644650"/>
                <a:gd name="connsiteX80" fmla="*/ 886884 w 4068234"/>
                <a:gd name="connsiteY80" fmla="*/ 1231900 h 1644650"/>
                <a:gd name="connsiteX81" fmla="*/ 804334 w 4068234"/>
                <a:gd name="connsiteY81" fmla="*/ 1263650 h 1644650"/>
                <a:gd name="connsiteX82" fmla="*/ 740834 w 4068234"/>
                <a:gd name="connsiteY82" fmla="*/ 1295400 h 1644650"/>
                <a:gd name="connsiteX83" fmla="*/ 653522 w 4068234"/>
                <a:gd name="connsiteY83" fmla="*/ 1268941 h 1644650"/>
                <a:gd name="connsiteX84" fmla="*/ 564093 w 4068234"/>
                <a:gd name="connsiteY84" fmla="*/ 1192742 h 1644650"/>
                <a:gd name="connsiteX85" fmla="*/ 509060 w 4068234"/>
                <a:gd name="connsiteY85" fmla="*/ 1163109 h 1644650"/>
                <a:gd name="connsiteX86" fmla="*/ 413809 w 4068234"/>
                <a:gd name="connsiteY86" fmla="*/ 1140354 h 1644650"/>
                <a:gd name="connsiteX87" fmla="*/ 333377 w 4068234"/>
                <a:gd name="connsiteY87" fmla="*/ 1116012 h 1644650"/>
                <a:gd name="connsiteX88" fmla="*/ 201296 w 4068234"/>
                <a:gd name="connsiteY88" fmla="*/ 1084474 h 1644650"/>
                <a:gd name="connsiteX89" fmla="*/ 113982 w 4068234"/>
                <a:gd name="connsiteY89" fmla="*/ 1047432 h 1644650"/>
                <a:gd name="connsiteX90" fmla="*/ 59797 w 4068234"/>
                <a:gd name="connsiteY90" fmla="*/ 981604 h 1644650"/>
                <a:gd name="connsiteX91" fmla="*/ 4233 w 4068234"/>
                <a:gd name="connsiteY91" fmla="*/ 931862 h 1644650"/>
                <a:gd name="connsiteX92" fmla="*/ 0 w 4068234"/>
                <a:gd name="connsiteY92" fmla="*/ 893233 h 1644650"/>
                <a:gd name="connsiteX93" fmla="*/ 8467 w 4068234"/>
                <a:gd name="connsiteY93" fmla="*/ 808038 h 1644650"/>
                <a:gd name="connsiteX94" fmla="*/ 21379 w 4068234"/>
                <a:gd name="connsiteY94" fmla="*/ 751099 h 1644650"/>
                <a:gd name="connsiteX95" fmla="*/ 57151 w 4068234"/>
                <a:gd name="connsiteY95" fmla="*/ 666750 h 1644650"/>
                <a:gd name="connsiteX96" fmla="*/ 75140 w 4068234"/>
                <a:gd name="connsiteY96" fmla="*/ 628649 h 1644650"/>
                <a:gd name="connsiteX97" fmla="*/ 102659 w 4068234"/>
                <a:gd name="connsiteY97" fmla="*/ 550332 h 1644650"/>
                <a:gd name="connsiteX98" fmla="*/ 220134 w 4068234"/>
                <a:gd name="connsiteY98" fmla="*/ 542397 h 1644650"/>
                <a:gd name="connsiteX99" fmla="*/ 810684 w 4068234"/>
                <a:gd name="connsiteY99" fmla="*/ 0 h 1644650"/>
                <a:gd name="connsiteX0" fmla="*/ 810684 w 4068234"/>
                <a:gd name="connsiteY0" fmla="*/ 0 h 1644650"/>
                <a:gd name="connsiteX1" fmla="*/ 823384 w 4068234"/>
                <a:gd name="connsiteY1" fmla="*/ 165100 h 1644650"/>
                <a:gd name="connsiteX2" fmla="*/ 893234 w 4068234"/>
                <a:gd name="connsiteY2" fmla="*/ 311150 h 1644650"/>
                <a:gd name="connsiteX3" fmla="*/ 1007534 w 4068234"/>
                <a:gd name="connsiteY3" fmla="*/ 342900 h 1644650"/>
                <a:gd name="connsiteX4" fmla="*/ 1137179 w 4068234"/>
                <a:gd name="connsiteY4" fmla="*/ 361421 h 1644650"/>
                <a:gd name="connsiteX5" fmla="*/ 1179512 w 4068234"/>
                <a:gd name="connsiteY5" fmla="*/ 433917 h 1644650"/>
                <a:gd name="connsiteX6" fmla="*/ 1174962 w 4068234"/>
                <a:gd name="connsiteY6" fmla="*/ 481223 h 1644650"/>
                <a:gd name="connsiteX7" fmla="*/ 1177608 w 4068234"/>
                <a:gd name="connsiteY7" fmla="*/ 547370 h 1644650"/>
                <a:gd name="connsiteX8" fmla="*/ 1177396 w 4068234"/>
                <a:gd name="connsiteY8" fmla="*/ 591609 h 1644650"/>
                <a:gd name="connsiteX9" fmla="*/ 1169670 w 4068234"/>
                <a:gd name="connsiteY9" fmla="*/ 629391 h 1644650"/>
                <a:gd name="connsiteX10" fmla="*/ 1193482 w 4068234"/>
                <a:gd name="connsiteY10" fmla="*/ 677016 h 1644650"/>
                <a:gd name="connsiteX11" fmla="*/ 1198034 w 4068234"/>
                <a:gd name="connsiteY11" fmla="*/ 749300 h 1644650"/>
                <a:gd name="connsiteX12" fmla="*/ 1248834 w 4068234"/>
                <a:gd name="connsiteY12" fmla="*/ 800100 h 1644650"/>
                <a:gd name="connsiteX13" fmla="*/ 1318684 w 4068234"/>
                <a:gd name="connsiteY13" fmla="*/ 762000 h 1644650"/>
                <a:gd name="connsiteX14" fmla="*/ 1388534 w 4068234"/>
                <a:gd name="connsiteY14" fmla="*/ 793750 h 1644650"/>
                <a:gd name="connsiteX15" fmla="*/ 1439334 w 4068234"/>
                <a:gd name="connsiteY15" fmla="*/ 946150 h 1644650"/>
                <a:gd name="connsiteX16" fmla="*/ 1540934 w 4068234"/>
                <a:gd name="connsiteY16" fmla="*/ 984250 h 1644650"/>
                <a:gd name="connsiteX17" fmla="*/ 1674284 w 4068234"/>
                <a:gd name="connsiteY17" fmla="*/ 996950 h 1644650"/>
                <a:gd name="connsiteX18" fmla="*/ 1864784 w 4068234"/>
                <a:gd name="connsiteY18" fmla="*/ 965200 h 1644650"/>
                <a:gd name="connsiteX19" fmla="*/ 2061634 w 4068234"/>
                <a:gd name="connsiteY19" fmla="*/ 914400 h 1644650"/>
                <a:gd name="connsiteX20" fmla="*/ 2175934 w 4068234"/>
                <a:gd name="connsiteY20" fmla="*/ 946150 h 1644650"/>
                <a:gd name="connsiteX21" fmla="*/ 2309284 w 4068234"/>
                <a:gd name="connsiteY21" fmla="*/ 1047750 h 1644650"/>
                <a:gd name="connsiteX22" fmla="*/ 2487084 w 4068234"/>
                <a:gd name="connsiteY22" fmla="*/ 1136650 h 1644650"/>
                <a:gd name="connsiteX23" fmla="*/ 2690284 w 4068234"/>
                <a:gd name="connsiteY23" fmla="*/ 1149350 h 1644650"/>
                <a:gd name="connsiteX24" fmla="*/ 2874434 w 4068234"/>
                <a:gd name="connsiteY24" fmla="*/ 1155700 h 1644650"/>
                <a:gd name="connsiteX25" fmla="*/ 3103034 w 4068234"/>
                <a:gd name="connsiteY25" fmla="*/ 1143000 h 1644650"/>
                <a:gd name="connsiteX26" fmla="*/ 3210984 w 4068234"/>
                <a:gd name="connsiteY26" fmla="*/ 1092200 h 1644650"/>
                <a:gd name="connsiteX27" fmla="*/ 3280834 w 4068234"/>
                <a:gd name="connsiteY27" fmla="*/ 1073150 h 1644650"/>
                <a:gd name="connsiteX28" fmla="*/ 3344334 w 4068234"/>
                <a:gd name="connsiteY28" fmla="*/ 1092200 h 1644650"/>
                <a:gd name="connsiteX29" fmla="*/ 3414184 w 4068234"/>
                <a:gd name="connsiteY29" fmla="*/ 1187450 h 1644650"/>
                <a:gd name="connsiteX30" fmla="*/ 3509434 w 4068234"/>
                <a:gd name="connsiteY30" fmla="*/ 1250950 h 1644650"/>
                <a:gd name="connsiteX31" fmla="*/ 3623734 w 4068234"/>
                <a:gd name="connsiteY31" fmla="*/ 1320800 h 1644650"/>
                <a:gd name="connsiteX32" fmla="*/ 3788834 w 4068234"/>
                <a:gd name="connsiteY32" fmla="*/ 1365250 h 1644650"/>
                <a:gd name="connsiteX33" fmla="*/ 3896784 w 4068234"/>
                <a:gd name="connsiteY33" fmla="*/ 1371600 h 1644650"/>
                <a:gd name="connsiteX34" fmla="*/ 3985684 w 4068234"/>
                <a:gd name="connsiteY34" fmla="*/ 1320800 h 1644650"/>
                <a:gd name="connsiteX35" fmla="*/ 4061884 w 4068234"/>
                <a:gd name="connsiteY35" fmla="*/ 1320800 h 1644650"/>
                <a:gd name="connsiteX36" fmla="*/ 4068234 w 4068234"/>
                <a:gd name="connsiteY36" fmla="*/ 1371600 h 1644650"/>
                <a:gd name="connsiteX37" fmla="*/ 3966634 w 4068234"/>
                <a:gd name="connsiteY37" fmla="*/ 1485900 h 1644650"/>
                <a:gd name="connsiteX38" fmla="*/ 3871384 w 4068234"/>
                <a:gd name="connsiteY38" fmla="*/ 1543050 h 1644650"/>
                <a:gd name="connsiteX39" fmla="*/ 3814234 w 4068234"/>
                <a:gd name="connsiteY39" fmla="*/ 1543050 h 1644650"/>
                <a:gd name="connsiteX40" fmla="*/ 3693584 w 4068234"/>
                <a:gd name="connsiteY40" fmla="*/ 1504950 h 1644650"/>
                <a:gd name="connsiteX41" fmla="*/ 3566584 w 4068234"/>
                <a:gd name="connsiteY41" fmla="*/ 1454150 h 1644650"/>
                <a:gd name="connsiteX42" fmla="*/ 3458634 w 4068234"/>
                <a:gd name="connsiteY42" fmla="*/ 1409700 h 1644650"/>
                <a:gd name="connsiteX43" fmla="*/ 3369734 w 4068234"/>
                <a:gd name="connsiteY43" fmla="*/ 1403350 h 1644650"/>
                <a:gd name="connsiteX44" fmla="*/ 3306234 w 4068234"/>
                <a:gd name="connsiteY44" fmla="*/ 1352550 h 1644650"/>
                <a:gd name="connsiteX45" fmla="*/ 3198284 w 4068234"/>
                <a:gd name="connsiteY45" fmla="*/ 1289050 h 1644650"/>
                <a:gd name="connsiteX46" fmla="*/ 3096684 w 4068234"/>
                <a:gd name="connsiteY46" fmla="*/ 1282700 h 1644650"/>
                <a:gd name="connsiteX47" fmla="*/ 2880784 w 4068234"/>
                <a:gd name="connsiteY47" fmla="*/ 1282700 h 1644650"/>
                <a:gd name="connsiteX48" fmla="*/ 2722034 w 4068234"/>
                <a:gd name="connsiteY48" fmla="*/ 1282700 h 1644650"/>
                <a:gd name="connsiteX49" fmla="*/ 2493434 w 4068234"/>
                <a:gd name="connsiteY49" fmla="*/ 1270000 h 1644650"/>
                <a:gd name="connsiteX50" fmla="*/ 2461684 w 4068234"/>
                <a:gd name="connsiteY50" fmla="*/ 1263650 h 1644650"/>
                <a:gd name="connsiteX51" fmla="*/ 2296584 w 4068234"/>
                <a:gd name="connsiteY51" fmla="*/ 1193800 h 1644650"/>
                <a:gd name="connsiteX52" fmla="*/ 2188634 w 4068234"/>
                <a:gd name="connsiteY52" fmla="*/ 1123950 h 1644650"/>
                <a:gd name="connsiteX53" fmla="*/ 2118784 w 4068234"/>
                <a:gd name="connsiteY53" fmla="*/ 1085850 h 1644650"/>
                <a:gd name="connsiteX54" fmla="*/ 1979084 w 4068234"/>
                <a:gd name="connsiteY54" fmla="*/ 1066800 h 1644650"/>
                <a:gd name="connsiteX55" fmla="*/ 1858434 w 4068234"/>
                <a:gd name="connsiteY55" fmla="*/ 1073150 h 1644650"/>
                <a:gd name="connsiteX56" fmla="*/ 1693334 w 4068234"/>
                <a:gd name="connsiteY56" fmla="*/ 1123950 h 1644650"/>
                <a:gd name="connsiteX57" fmla="*/ 1591734 w 4068234"/>
                <a:gd name="connsiteY57" fmla="*/ 1130300 h 1644650"/>
                <a:gd name="connsiteX58" fmla="*/ 1502834 w 4068234"/>
                <a:gd name="connsiteY58" fmla="*/ 1130300 h 1644650"/>
                <a:gd name="connsiteX59" fmla="*/ 1401234 w 4068234"/>
                <a:gd name="connsiteY59" fmla="*/ 1136650 h 1644650"/>
                <a:gd name="connsiteX60" fmla="*/ 1337734 w 4068234"/>
                <a:gd name="connsiteY60" fmla="*/ 1193800 h 1644650"/>
                <a:gd name="connsiteX61" fmla="*/ 1337734 w 4068234"/>
                <a:gd name="connsiteY61" fmla="*/ 1289050 h 1644650"/>
                <a:gd name="connsiteX62" fmla="*/ 1394884 w 4068234"/>
                <a:gd name="connsiteY62" fmla="*/ 1384300 h 1644650"/>
                <a:gd name="connsiteX63" fmla="*/ 1426634 w 4068234"/>
                <a:gd name="connsiteY63" fmla="*/ 1409700 h 1644650"/>
                <a:gd name="connsiteX64" fmla="*/ 1540934 w 4068234"/>
                <a:gd name="connsiteY64" fmla="*/ 1384300 h 1644650"/>
                <a:gd name="connsiteX65" fmla="*/ 1534584 w 4068234"/>
                <a:gd name="connsiteY65" fmla="*/ 1460500 h 1644650"/>
                <a:gd name="connsiteX66" fmla="*/ 1464734 w 4068234"/>
                <a:gd name="connsiteY66" fmla="*/ 1511300 h 1644650"/>
                <a:gd name="connsiteX67" fmla="*/ 1382184 w 4068234"/>
                <a:gd name="connsiteY67" fmla="*/ 1517650 h 1644650"/>
                <a:gd name="connsiteX68" fmla="*/ 1325034 w 4068234"/>
                <a:gd name="connsiteY68" fmla="*/ 1479550 h 1644650"/>
                <a:gd name="connsiteX69" fmla="*/ 1248834 w 4068234"/>
                <a:gd name="connsiteY69" fmla="*/ 1454150 h 1644650"/>
                <a:gd name="connsiteX70" fmla="*/ 1210734 w 4068234"/>
                <a:gd name="connsiteY70" fmla="*/ 1454150 h 1644650"/>
                <a:gd name="connsiteX71" fmla="*/ 1204384 w 4068234"/>
                <a:gd name="connsiteY71" fmla="*/ 1473200 h 1644650"/>
                <a:gd name="connsiteX72" fmla="*/ 1223434 w 4068234"/>
                <a:gd name="connsiteY72" fmla="*/ 1524000 h 1644650"/>
                <a:gd name="connsiteX73" fmla="*/ 1236134 w 4068234"/>
                <a:gd name="connsiteY73" fmla="*/ 1600200 h 1644650"/>
                <a:gd name="connsiteX74" fmla="*/ 1198034 w 4068234"/>
                <a:gd name="connsiteY74" fmla="*/ 1644650 h 1644650"/>
                <a:gd name="connsiteX75" fmla="*/ 1153584 w 4068234"/>
                <a:gd name="connsiteY75" fmla="*/ 1631950 h 1644650"/>
                <a:gd name="connsiteX76" fmla="*/ 1109134 w 4068234"/>
                <a:gd name="connsiteY76" fmla="*/ 1549400 h 1644650"/>
                <a:gd name="connsiteX77" fmla="*/ 1090084 w 4068234"/>
                <a:gd name="connsiteY77" fmla="*/ 1435100 h 1644650"/>
                <a:gd name="connsiteX78" fmla="*/ 1090084 w 4068234"/>
                <a:gd name="connsiteY78" fmla="*/ 1327150 h 1644650"/>
                <a:gd name="connsiteX79" fmla="*/ 1058334 w 4068234"/>
                <a:gd name="connsiteY79" fmla="*/ 1270000 h 1644650"/>
                <a:gd name="connsiteX80" fmla="*/ 994834 w 4068234"/>
                <a:gd name="connsiteY80" fmla="*/ 1231900 h 1644650"/>
                <a:gd name="connsiteX81" fmla="*/ 886884 w 4068234"/>
                <a:gd name="connsiteY81" fmla="*/ 1231900 h 1644650"/>
                <a:gd name="connsiteX82" fmla="*/ 804334 w 4068234"/>
                <a:gd name="connsiteY82" fmla="*/ 1263650 h 1644650"/>
                <a:gd name="connsiteX83" fmla="*/ 740834 w 4068234"/>
                <a:gd name="connsiteY83" fmla="*/ 1295400 h 1644650"/>
                <a:gd name="connsiteX84" fmla="*/ 653522 w 4068234"/>
                <a:gd name="connsiteY84" fmla="*/ 1268941 h 1644650"/>
                <a:gd name="connsiteX85" fmla="*/ 564093 w 4068234"/>
                <a:gd name="connsiteY85" fmla="*/ 1192742 h 1644650"/>
                <a:gd name="connsiteX86" fmla="*/ 509060 w 4068234"/>
                <a:gd name="connsiteY86" fmla="*/ 1163109 h 1644650"/>
                <a:gd name="connsiteX87" fmla="*/ 413809 w 4068234"/>
                <a:gd name="connsiteY87" fmla="*/ 1140354 h 1644650"/>
                <a:gd name="connsiteX88" fmla="*/ 333377 w 4068234"/>
                <a:gd name="connsiteY88" fmla="*/ 1116012 h 1644650"/>
                <a:gd name="connsiteX89" fmla="*/ 201296 w 4068234"/>
                <a:gd name="connsiteY89" fmla="*/ 1084474 h 1644650"/>
                <a:gd name="connsiteX90" fmla="*/ 113982 w 4068234"/>
                <a:gd name="connsiteY90" fmla="*/ 1047432 h 1644650"/>
                <a:gd name="connsiteX91" fmla="*/ 59797 w 4068234"/>
                <a:gd name="connsiteY91" fmla="*/ 981604 h 1644650"/>
                <a:gd name="connsiteX92" fmla="*/ 4233 w 4068234"/>
                <a:gd name="connsiteY92" fmla="*/ 931862 h 1644650"/>
                <a:gd name="connsiteX93" fmla="*/ 0 w 4068234"/>
                <a:gd name="connsiteY93" fmla="*/ 893233 h 1644650"/>
                <a:gd name="connsiteX94" fmla="*/ 8467 w 4068234"/>
                <a:gd name="connsiteY94" fmla="*/ 808038 h 1644650"/>
                <a:gd name="connsiteX95" fmla="*/ 21379 w 4068234"/>
                <a:gd name="connsiteY95" fmla="*/ 751099 h 1644650"/>
                <a:gd name="connsiteX96" fmla="*/ 57151 w 4068234"/>
                <a:gd name="connsiteY96" fmla="*/ 666750 h 1644650"/>
                <a:gd name="connsiteX97" fmla="*/ 75140 w 4068234"/>
                <a:gd name="connsiteY97" fmla="*/ 628649 h 1644650"/>
                <a:gd name="connsiteX98" fmla="*/ 102659 w 4068234"/>
                <a:gd name="connsiteY98" fmla="*/ 550332 h 1644650"/>
                <a:gd name="connsiteX99" fmla="*/ 220134 w 4068234"/>
                <a:gd name="connsiteY99" fmla="*/ 542397 h 1644650"/>
                <a:gd name="connsiteX100" fmla="*/ 810684 w 4068234"/>
                <a:gd name="connsiteY100" fmla="*/ 0 h 1644650"/>
                <a:gd name="connsiteX0" fmla="*/ 810684 w 4068234"/>
                <a:gd name="connsiteY0" fmla="*/ 0 h 1644650"/>
                <a:gd name="connsiteX1" fmla="*/ 823384 w 4068234"/>
                <a:gd name="connsiteY1" fmla="*/ 165100 h 1644650"/>
                <a:gd name="connsiteX2" fmla="*/ 893234 w 4068234"/>
                <a:gd name="connsiteY2" fmla="*/ 311150 h 1644650"/>
                <a:gd name="connsiteX3" fmla="*/ 1007534 w 4068234"/>
                <a:gd name="connsiteY3" fmla="*/ 342900 h 1644650"/>
                <a:gd name="connsiteX4" fmla="*/ 1137179 w 4068234"/>
                <a:gd name="connsiteY4" fmla="*/ 361421 h 1644650"/>
                <a:gd name="connsiteX5" fmla="*/ 1179512 w 4068234"/>
                <a:gd name="connsiteY5" fmla="*/ 433917 h 1644650"/>
                <a:gd name="connsiteX6" fmla="*/ 1174962 w 4068234"/>
                <a:gd name="connsiteY6" fmla="*/ 481223 h 1644650"/>
                <a:gd name="connsiteX7" fmla="*/ 1177608 w 4068234"/>
                <a:gd name="connsiteY7" fmla="*/ 547370 h 1644650"/>
                <a:gd name="connsiteX8" fmla="*/ 1177396 w 4068234"/>
                <a:gd name="connsiteY8" fmla="*/ 591609 h 1644650"/>
                <a:gd name="connsiteX9" fmla="*/ 1169670 w 4068234"/>
                <a:gd name="connsiteY9" fmla="*/ 629391 h 1644650"/>
                <a:gd name="connsiteX10" fmla="*/ 1193482 w 4068234"/>
                <a:gd name="connsiteY10" fmla="*/ 677016 h 1644650"/>
                <a:gd name="connsiteX11" fmla="*/ 1235076 w 4068234"/>
                <a:gd name="connsiteY11" fmla="*/ 744008 h 1644650"/>
                <a:gd name="connsiteX12" fmla="*/ 1248834 w 4068234"/>
                <a:gd name="connsiteY12" fmla="*/ 800100 h 1644650"/>
                <a:gd name="connsiteX13" fmla="*/ 1318684 w 4068234"/>
                <a:gd name="connsiteY13" fmla="*/ 762000 h 1644650"/>
                <a:gd name="connsiteX14" fmla="*/ 1388534 w 4068234"/>
                <a:gd name="connsiteY14" fmla="*/ 793750 h 1644650"/>
                <a:gd name="connsiteX15" fmla="*/ 1439334 w 4068234"/>
                <a:gd name="connsiteY15" fmla="*/ 946150 h 1644650"/>
                <a:gd name="connsiteX16" fmla="*/ 1540934 w 4068234"/>
                <a:gd name="connsiteY16" fmla="*/ 984250 h 1644650"/>
                <a:gd name="connsiteX17" fmla="*/ 1674284 w 4068234"/>
                <a:gd name="connsiteY17" fmla="*/ 996950 h 1644650"/>
                <a:gd name="connsiteX18" fmla="*/ 1864784 w 4068234"/>
                <a:gd name="connsiteY18" fmla="*/ 965200 h 1644650"/>
                <a:gd name="connsiteX19" fmla="*/ 2061634 w 4068234"/>
                <a:gd name="connsiteY19" fmla="*/ 914400 h 1644650"/>
                <a:gd name="connsiteX20" fmla="*/ 2175934 w 4068234"/>
                <a:gd name="connsiteY20" fmla="*/ 946150 h 1644650"/>
                <a:gd name="connsiteX21" fmla="*/ 2309284 w 4068234"/>
                <a:gd name="connsiteY21" fmla="*/ 1047750 h 1644650"/>
                <a:gd name="connsiteX22" fmla="*/ 2487084 w 4068234"/>
                <a:gd name="connsiteY22" fmla="*/ 1136650 h 1644650"/>
                <a:gd name="connsiteX23" fmla="*/ 2690284 w 4068234"/>
                <a:gd name="connsiteY23" fmla="*/ 1149350 h 1644650"/>
                <a:gd name="connsiteX24" fmla="*/ 2874434 w 4068234"/>
                <a:gd name="connsiteY24" fmla="*/ 1155700 h 1644650"/>
                <a:gd name="connsiteX25" fmla="*/ 3103034 w 4068234"/>
                <a:gd name="connsiteY25" fmla="*/ 1143000 h 1644650"/>
                <a:gd name="connsiteX26" fmla="*/ 3210984 w 4068234"/>
                <a:gd name="connsiteY26" fmla="*/ 1092200 h 1644650"/>
                <a:gd name="connsiteX27" fmla="*/ 3280834 w 4068234"/>
                <a:gd name="connsiteY27" fmla="*/ 1073150 h 1644650"/>
                <a:gd name="connsiteX28" fmla="*/ 3344334 w 4068234"/>
                <a:gd name="connsiteY28" fmla="*/ 1092200 h 1644650"/>
                <a:gd name="connsiteX29" fmla="*/ 3414184 w 4068234"/>
                <a:gd name="connsiteY29" fmla="*/ 1187450 h 1644650"/>
                <a:gd name="connsiteX30" fmla="*/ 3509434 w 4068234"/>
                <a:gd name="connsiteY30" fmla="*/ 1250950 h 1644650"/>
                <a:gd name="connsiteX31" fmla="*/ 3623734 w 4068234"/>
                <a:gd name="connsiteY31" fmla="*/ 1320800 h 1644650"/>
                <a:gd name="connsiteX32" fmla="*/ 3788834 w 4068234"/>
                <a:gd name="connsiteY32" fmla="*/ 1365250 h 1644650"/>
                <a:gd name="connsiteX33" fmla="*/ 3896784 w 4068234"/>
                <a:gd name="connsiteY33" fmla="*/ 1371600 h 1644650"/>
                <a:gd name="connsiteX34" fmla="*/ 3985684 w 4068234"/>
                <a:gd name="connsiteY34" fmla="*/ 1320800 h 1644650"/>
                <a:gd name="connsiteX35" fmla="*/ 4061884 w 4068234"/>
                <a:gd name="connsiteY35" fmla="*/ 1320800 h 1644650"/>
                <a:gd name="connsiteX36" fmla="*/ 4068234 w 4068234"/>
                <a:gd name="connsiteY36" fmla="*/ 1371600 h 1644650"/>
                <a:gd name="connsiteX37" fmla="*/ 3966634 w 4068234"/>
                <a:gd name="connsiteY37" fmla="*/ 1485900 h 1644650"/>
                <a:gd name="connsiteX38" fmla="*/ 3871384 w 4068234"/>
                <a:gd name="connsiteY38" fmla="*/ 1543050 h 1644650"/>
                <a:gd name="connsiteX39" fmla="*/ 3814234 w 4068234"/>
                <a:gd name="connsiteY39" fmla="*/ 1543050 h 1644650"/>
                <a:gd name="connsiteX40" fmla="*/ 3693584 w 4068234"/>
                <a:gd name="connsiteY40" fmla="*/ 1504950 h 1644650"/>
                <a:gd name="connsiteX41" fmla="*/ 3566584 w 4068234"/>
                <a:gd name="connsiteY41" fmla="*/ 1454150 h 1644650"/>
                <a:gd name="connsiteX42" fmla="*/ 3458634 w 4068234"/>
                <a:gd name="connsiteY42" fmla="*/ 1409700 h 1644650"/>
                <a:gd name="connsiteX43" fmla="*/ 3369734 w 4068234"/>
                <a:gd name="connsiteY43" fmla="*/ 1403350 h 1644650"/>
                <a:gd name="connsiteX44" fmla="*/ 3306234 w 4068234"/>
                <a:gd name="connsiteY44" fmla="*/ 1352550 h 1644650"/>
                <a:gd name="connsiteX45" fmla="*/ 3198284 w 4068234"/>
                <a:gd name="connsiteY45" fmla="*/ 1289050 h 1644650"/>
                <a:gd name="connsiteX46" fmla="*/ 3096684 w 4068234"/>
                <a:gd name="connsiteY46" fmla="*/ 1282700 h 1644650"/>
                <a:gd name="connsiteX47" fmla="*/ 2880784 w 4068234"/>
                <a:gd name="connsiteY47" fmla="*/ 1282700 h 1644650"/>
                <a:gd name="connsiteX48" fmla="*/ 2722034 w 4068234"/>
                <a:gd name="connsiteY48" fmla="*/ 1282700 h 1644650"/>
                <a:gd name="connsiteX49" fmla="*/ 2493434 w 4068234"/>
                <a:gd name="connsiteY49" fmla="*/ 1270000 h 1644650"/>
                <a:gd name="connsiteX50" fmla="*/ 2461684 w 4068234"/>
                <a:gd name="connsiteY50" fmla="*/ 1263650 h 1644650"/>
                <a:gd name="connsiteX51" fmla="*/ 2296584 w 4068234"/>
                <a:gd name="connsiteY51" fmla="*/ 1193800 h 1644650"/>
                <a:gd name="connsiteX52" fmla="*/ 2188634 w 4068234"/>
                <a:gd name="connsiteY52" fmla="*/ 1123950 h 1644650"/>
                <a:gd name="connsiteX53" fmla="*/ 2118784 w 4068234"/>
                <a:gd name="connsiteY53" fmla="*/ 1085850 h 1644650"/>
                <a:gd name="connsiteX54" fmla="*/ 1979084 w 4068234"/>
                <a:gd name="connsiteY54" fmla="*/ 1066800 h 1644650"/>
                <a:gd name="connsiteX55" fmla="*/ 1858434 w 4068234"/>
                <a:gd name="connsiteY55" fmla="*/ 1073150 h 1644650"/>
                <a:gd name="connsiteX56" fmla="*/ 1693334 w 4068234"/>
                <a:gd name="connsiteY56" fmla="*/ 1123950 h 1644650"/>
                <a:gd name="connsiteX57" fmla="*/ 1591734 w 4068234"/>
                <a:gd name="connsiteY57" fmla="*/ 1130300 h 1644650"/>
                <a:gd name="connsiteX58" fmla="*/ 1502834 w 4068234"/>
                <a:gd name="connsiteY58" fmla="*/ 1130300 h 1644650"/>
                <a:gd name="connsiteX59" fmla="*/ 1401234 w 4068234"/>
                <a:gd name="connsiteY59" fmla="*/ 1136650 h 1644650"/>
                <a:gd name="connsiteX60" fmla="*/ 1337734 w 4068234"/>
                <a:gd name="connsiteY60" fmla="*/ 1193800 h 1644650"/>
                <a:gd name="connsiteX61" fmla="*/ 1337734 w 4068234"/>
                <a:gd name="connsiteY61" fmla="*/ 1289050 h 1644650"/>
                <a:gd name="connsiteX62" fmla="*/ 1394884 w 4068234"/>
                <a:gd name="connsiteY62" fmla="*/ 1384300 h 1644650"/>
                <a:gd name="connsiteX63" fmla="*/ 1426634 w 4068234"/>
                <a:gd name="connsiteY63" fmla="*/ 1409700 h 1644650"/>
                <a:gd name="connsiteX64" fmla="*/ 1540934 w 4068234"/>
                <a:gd name="connsiteY64" fmla="*/ 1384300 h 1644650"/>
                <a:gd name="connsiteX65" fmla="*/ 1534584 w 4068234"/>
                <a:gd name="connsiteY65" fmla="*/ 1460500 h 1644650"/>
                <a:gd name="connsiteX66" fmla="*/ 1464734 w 4068234"/>
                <a:gd name="connsiteY66" fmla="*/ 1511300 h 1644650"/>
                <a:gd name="connsiteX67" fmla="*/ 1382184 w 4068234"/>
                <a:gd name="connsiteY67" fmla="*/ 1517650 h 1644650"/>
                <a:gd name="connsiteX68" fmla="*/ 1325034 w 4068234"/>
                <a:gd name="connsiteY68" fmla="*/ 1479550 h 1644650"/>
                <a:gd name="connsiteX69" fmla="*/ 1248834 w 4068234"/>
                <a:gd name="connsiteY69" fmla="*/ 1454150 h 1644650"/>
                <a:gd name="connsiteX70" fmla="*/ 1210734 w 4068234"/>
                <a:gd name="connsiteY70" fmla="*/ 1454150 h 1644650"/>
                <a:gd name="connsiteX71" fmla="*/ 1204384 w 4068234"/>
                <a:gd name="connsiteY71" fmla="*/ 1473200 h 1644650"/>
                <a:gd name="connsiteX72" fmla="*/ 1223434 w 4068234"/>
                <a:gd name="connsiteY72" fmla="*/ 1524000 h 1644650"/>
                <a:gd name="connsiteX73" fmla="*/ 1236134 w 4068234"/>
                <a:gd name="connsiteY73" fmla="*/ 1600200 h 1644650"/>
                <a:gd name="connsiteX74" fmla="*/ 1198034 w 4068234"/>
                <a:gd name="connsiteY74" fmla="*/ 1644650 h 1644650"/>
                <a:gd name="connsiteX75" fmla="*/ 1153584 w 4068234"/>
                <a:gd name="connsiteY75" fmla="*/ 1631950 h 1644650"/>
                <a:gd name="connsiteX76" fmla="*/ 1109134 w 4068234"/>
                <a:gd name="connsiteY76" fmla="*/ 1549400 h 1644650"/>
                <a:gd name="connsiteX77" fmla="*/ 1090084 w 4068234"/>
                <a:gd name="connsiteY77" fmla="*/ 1435100 h 1644650"/>
                <a:gd name="connsiteX78" fmla="*/ 1090084 w 4068234"/>
                <a:gd name="connsiteY78" fmla="*/ 1327150 h 1644650"/>
                <a:gd name="connsiteX79" fmla="*/ 1058334 w 4068234"/>
                <a:gd name="connsiteY79" fmla="*/ 1270000 h 1644650"/>
                <a:gd name="connsiteX80" fmla="*/ 994834 w 4068234"/>
                <a:gd name="connsiteY80" fmla="*/ 1231900 h 1644650"/>
                <a:gd name="connsiteX81" fmla="*/ 886884 w 4068234"/>
                <a:gd name="connsiteY81" fmla="*/ 1231900 h 1644650"/>
                <a:gd name="connsiteX82" fmla="*/ 804334 w 4068234"/>
                <a:gd name="connsiteY82" fmla="*/ 1263650 h 1644650"/>
                <a:gd name="connsiteX83" fmla="*/ 740834 w 4068234"/>
                <a:gd name="connsiteY83" fmla="*/ 1295400 h 1644650"/>
                <a:gd name="connsiteX84" fmla="*/ 653522 w 4068234"/>
                <a:gd name="connsiteY84" fmla="*/ 1268941 h 1644650"/>
                <a:gd name="connsiteX85" fmla="*/ 564093 w 4068234"/>
                <a:gd name="connsiteY85" fmla="*/ 1192742 h 1644650"/>
                <a:gd name="connsiteX86" fmla="*/ 509060 w 4068234"/>
                <a:gd name="connsiteY86" fmla="*/ 1163109 h 1644650"/>
                <a:gd name="connsiteX87" fmla="*/ 413809 w 4068234"/>
                <a:gd name="connsiteY87" fmla="*/ 1140354 h 1644650"/>
                <a:gd name="connsiteX88" fmla="*/ 333377 w 4068234"/>
                <a:gd name="connsiteY88" fmla="*/ 1116012 h 1644650"/>
                <a:gd name="connsiteX89" fmla="*/ 201296 w 4068234"/>
                <a:gd name="connsiteY89" fmla="*/ 1084474 h 1644650"/>
                <a:gd name="connsiteX90" fmla="*/ 113982 w 4068234"/>
                <a:gd name="connsiteY90" fmla="*/ 1047432 h 1644650"/>
                <a:gd name="connsiteX91" fmla="*/ 59797 w 4068234"/>
                <a:gd name="connsiteY91" fmla="*/ 981604 h 1644650"/>
                <a:gd name="connsiteX92" fmla="*/ 4233 w 4068234"/>
                <a:gd name="connsiteY92" fmla="*/ 931862 h 1644650"/>
                <a:gd name="connsiteX93" fmla="*/ 0 w 4068234"/>
                <a:gd name="connsiteY93" fmla="*/ 893233 h 1644650"/>
                <a:gd name="connsiteX94" fmla="*/ 8467 w 4068234"/>
                <a:gd name="connsiteY94" fmla="*/ 808038 h 1644650"/>
                <a:gd name="connsiteX95" fmla="*/ 21379 w 4068234"/>
                <a:gd name="connsiteY95" fmla="*/ 751099 h 1644650"/>
                <a:gd name="connsiteX96" fmla="*/ 57151 w 4068234"/>
                <a:gd name="connsiteY96" fmla="*/ 666750 h 1644650"/>
                <a:gd name="connsiteX97" fmla="*/ 75140 w 4068234"/>
                <a:gd name="connsiteY97" fmla="*/ 628649 h 1644650"/>
                <a:gd name="connsiteX98" fmla="*/ 102659 w 4068234"/>
                <a:gd name="connsiteY98" fmla="*/ 550332 h 1644650"/>
                <a:gd name="connsiteX99" fmla="*/ 220134 w 4068234"/>
                <a:gd name="connsiteY99" fmla="*/ 542397 h 1644650"/>
                <a:gd name="connsiteX100" fmla="*/ 810684 w 4068234"/>
                <a:gd name="connsiteY100" fmla="*/ 0 h 1644650"/>
                <a:gd name="connsiteX0" fmla="*/ 810684 w 4068234"/>
                <a:gd name="connsiteY0" fmla="*/ 0 h 1644650"/>
                <a:gd name="connsiteX1" fmla="*/ 823384 w 4068234"/>
                <a:gd name="connsiteY1" fmla="*/ 165100 h 1644650"/>
                <a:gd name="connsiteX2" fmla="*/ 893234 w 4068234"/>
                <a:gd name="connsiteY2" fmla="*/ 311150 h 1644650"/>
                <a:gd name="connsiteX3" fmla="*/ 1007534 w 4068234"/>
                <a:gd name="connsiteY3" fmla="*/ 342900 h 1644650"/>
                <a:gd name="connsiteX4" fmla="*/ 1137179 w 4068234"/>
                <a:gd name="connsiteY4" fmla="*/ 361421 h 1644650"/>
                <a:gd name="connsiteX5" fmla="*/ 1179512 w 4068234"/>
                <a:gd name="connsiteY5" fmla="*/ 433917 h 1644650"/>
                <a:gd name="connsiteX6" fmla="*/ 1174962 w 4068234"/>
                <a:gd name="connsiteY6" fmla="*/ 481223 h 1644650"/>
                <a:gd name="connsiteX7" fmla="*/ 1177608 w 4068234"/>
                <a:gd name="connsiteY7" fmla="*/ 547370 h 1644650"/>
                <a:gd name="connsiteX8" fmla="*/ 1177396 w 4068234"/>
                <a:gd name="connsiteY8" fmla="*/ 591609 h 1644650"/>
                <a:gd name="connsiteX9" fmla="*/ 1169670 w 4068234"/>
                <a:gd name="connsiteY9" fmla="*/ 629391 h 1644650"/>
                <a:gd name="connsiteX10" fmla="*/ 1193482 w 4068234"/>
                <a:gd name="connsiteY10" fmla="*/ 677016 h 1644650"/>
                <a:gd name="connsiteX11" fmla="*/ 1235076 w 4068234"/>
                <a:gd name="connsiteY11" fmla="*/ 744008 h 1644650"/>
                <a:gd name="connsiteX12" fmla="*/ 1254125 w 4068234"/>
                <a:gd name="connsiteY12" fmla="*/ 768350 h 1644650"/>
                <a:gd name="connsiteX13" fmla="*/ 1318684 w 4068234"/>
                <a:gd name="connsiteY13" fmla="*/ 762000 h 1644650"/>
                <a:gd name="connsiteX14" fmla="*/ 1388534 w 4068234"/>
                <a:gd name="connsiteY14" fmla="*/ 793750 h 1644650"/>
                <a:gd name="connsiteX15" fmla="*/ 1439334 w 4068234"/>
                <a:gd name="connsiteY15" fmla="*/ 946150 h 1644650"/>
                <a:gd name="connsiteX16" fmla="*/ 1540934 w 4068234"/>
                <a:gd name="connsiteY16" fmla="*/ 984250 h 1644650"/>
                <a:gd name="connsiteX17" fmla="*/ 1674284 w 4068234"/>
                <a:gd name="connsiteY17" fmla="*/ 996950 h 1644650"/>
                <a:gd name="connsiteX18" fmla="*/ 1864784 w 4068234"/>
                <a:gd name="connsiteY18" fmla="*/ 965200 h 1644650"/>
                <a:gd name="connsiteX19" fmla="*/ 2061634 w 4068234"/>
                <a:gd name="connsiteY19" fmla="*/ 914400 h 1644650"/>
                <a:gd name="connsiteX20" fmla="*/ 2175934 w 4068234"/>
                <a:gd name="connsiteY20" fmla="*/ 946150 h 1644650"/>
                <a:gd name="connsiteX21" fmla="*/ 2309284 w 4068234"/>
                <a:gd name="connsiteY21" fmla="*/ 1047750 h 1644650"/>
                <a:gd name="connsiteX22" fmla="*/ 2487084 w 4068234"/>
                <a:gd name="connsiteY22" fmla="*/ 1136650 h 1644650"/>
                <a:gd name="connsiteX23" fmla="*/ 2690284 w 4068234"/>
                <a:gd name="connsiteY23" fmla="*/ 1149350 h 1644650"/>
                <a:gd name="connsiteX24" fmla="*/ 2874434 w 4068234"/>
                <a:gd name="connsiteY24" fmla="*/ 1155700 h 1644650"/>
                <a:gd name="connsiteX25" fmla="*/ 3103034 w 4068234"/>
                <a:gd name="connsiteY25" fmla="*/ 1143000 h 1644650"/>
                <a:gd name="connsiteX26" fmla="*/ 3210984 w 4068234"/>
                <a:gd name="connsiteY26" fmla="*/ 1092200 h 1644650"/>
                <a:gd name="connsiteX27" fmla="*/ 3280834 w 4068234"/>
                <a:gd name="connsiteY27" fmla="*/ 1073150 h 1644650"/>
                <a:gd name="connsiteX28" fmla="*/ 3344334 w 4068234"/>
                <a:gd name="connsiteY28" fmla="*/ 1092200 h 1644650"/>
                <a:gd name="connsiteX29" fmla="*/ 3414184 w 4068234"/>
                <a:gd name="connsiteY29" fmla="*/ 1187450 h 1644650"/>
                <a:gd name="connsiteX30" fmla="*/ 3509434 w 4068234"/>
                <a:gd name="connsiteY30" fmla="*/ 1250950 h 1644650"/>
                <a:gd name="connsiteX31" fmla="*/ 3623734 w 4068234"/>
                <a:gd name="connsiteY31" fmla="*/ 1320800 h 1644650"/>
                <a:gd name="connsiteX32" fmla="*/ 3788834 w 4068234"/>
                <a:gd name="connsiteY32" fmla="*/ 1365250 h 1644650"/>
                <a:gd name="connsiteX33" fmla="*/ 3896784 w 4068234"/>
                <a:gd name="connsiteY33" fmla="*/ 1371600 h 1644650"/>
                <a:gd name="connsiteX34" fmla="*/ 3985684 w 4068234"/>
                <a:gd name="connsiteY34" fmla="*/ 1320800 h 1644650"/>
                <a:gd name="connsiteX35" fmla="*/ 4061884 w 4068234"/>
                <a:gd name="connsiteY35" fmla="*/ 1320800 h 1644650"/>
                <a:gd name="connsiteX36" fmla="*/ 4068234 w 4068234"/>
                <a:gd name="connsiteY36" fmla="*/ 1371600 h 1644650"/>
                <a:gd name="connsiteX37" fmla="*/ 3966634 w 4068234"/>
                <a:gd name="connsiteY37" fmla="*/ 1485900 h 1644650"/>
                <a:gd name="connsiteX38" fmla="*/ 3871384 w 4068234"/>
                <a:gd name="connsiteY38" fmla="*/ 1543050 h 1644650"/>
                <a:gd name="connsiteX39" fmla="*/ 3814234 w 4068234"/>
                <a:gd name="connsiteY39" fmla="*/ 1543050 h 1644650"/>
                <a:gd name="connsiteX40" fmla="*/ 3693584 w 4068234"/>
                <a:gd name="connsiteY40" fmla="*/ 1504950 h 1644650"/>
                <a:gd name="connsiteX41" fmla="*/ 3566584 w 4068234"/>
                <a:gd name="connsiteY41" fmla="*/ 1454150 h 1644650"/>
                <a:gd name="connsiteX42" fmla="*/ 3458634 w 4068234"/>
                <a:gd name="connsiteY42" fmla="*/ 1409700 h 1644650"/>
                <a:gd name="connsiteX43" fmla="*/ 3369734 w 4068234"/>
                <a:gd name="connsiteY43" fmla="*/ 1403350 h 1644650"/>
                <a:gd name="connsiteX44" fmla="*/ 3306234 w 4068234"/>
                <a:gd name="connsiteY44" fmla="*/ 1352550 h 1644650"/>
                <a:gd name="connsiteX45" fmla="*/ 3198284 w 4068234"/>
                <a:gd name="connsiteY45" fmla="*/ 1289050 h 1644650"/>
                <a:gd name="connsiteX46" fmla="*/ 3096684 w 4068234"/>
                <a:gd name="connsiteY46" fmla="*/ 1282700 h 1644650"/>
                <a:gd name="connsiteX47" fmla="*/ 2880784 w 4068234"/>
                <a:gd name="connsiteY47" fmla="*/ 1282700 h 1644650"/>
                <a:gd name="connsiteX48" fmla="*/ 2722034 w 4068234"/>
                <a:gd name="connsiteY48" fmla="*/ 1282700 h 1644650"/>
                <a:gd name="connsiteX49" fmla="*/ 2493434 w 4068234"/>
                <a:gd name="connsiteY49" fmla="*/ 1270000 h 1644650"/>
                <a:gd name="connsiteX50" fmla="*/ 2461684 w 4068234"/>
                <a:gd name="connsiteY50" fmla="*/ 1263650 h 1644650"/>
                <a:gd name="connsiteX51" fmla="*/ 2296584 w 4068234"/>
                <a:gd name="connsiteY51" fmla="*/ 1193800 h 1644650"/>
                <a:gd name="connsiteX52" fmla="*/ 2188634 w 4068234"/>
                <a:gd name="connsiteY52" fmla="*/ 1123950 h 1644650"/>
                <a:gd name="connsiteX53" fmla="*/ 2118784 w 4068234"/>
                <a:gd name="connsiteY53" fmla="*/ 1085850 h 1644650"/>
                <a:gd name="connsiteX54" fmla="*/ 1979084 w 4068234"/>
                <a:gd name="connsiteY54" fmla="*/ 1066800 h 1644650"/>
                <a:gd name="connsiteX55" fmla="*/ 1858434 w 4068234"/>
                <a:gd name="connsiteY55" fmla="*/ 1073150 h 1644650"/>
                <a:gd name="connsiteX56" fmla="*/ 1693334 w 4068234"/>
                <a:gd name="connsiteY56" fmla="*/ 1123950 h 1644650"/>
                <a:gd name="connsiteX57" fmla="*/ 1591734 w 4068234"/>
                <a:gd name="connsiteY57" fmla="*/ 1130300 h 1644650"/>
                <a:gd name="connsiteX58" fmla="*/ 1502834 w 4068234"/>
                <a:gd name="connsiteY58" fmla="*/ 1130300 h 1644650"/>
                <a:gd name="connsiteX59" fmla="*/ 1401234 w 4068234"/>
                <a:gd name="connsiteY59" fmla="*/ 1136650 h 1644650"/>
                <a:gd name="connsiteX60" fmla="*/ 1337734 w 4068234"/>
                <a:gd name="connsiteY60" fmla="*/ 1193800 h 1644650"/>
                <a:gd name="connsiteX61" fmla="*/ 1337734 w 4068234"/>
                <a:gd name="connsiteY61" fmla="*/ 1289050 h 1644650"/>
                <a:gd name="connsiteX62" fmla="*/ 1394884 w 4068234"/>
                <a:gd name="connsiteY62" fmla="*/ 1384300 h 1644650"/>
                <a:gd name="connsiteX63" fmla="*/ 1426634 w 4068234"/>
                <a:gd name="connsiteY63" fmla="*/ 1409700 h 1644650"/>
                <a:gd name="connsiteX64" fmla="*/ 1540934 w 4068234"/>
                <a:gd name="connsiteY64" fmla="*/ 1384300 h 1644650"/>
                <a:gd name="connsiteX65" fmla="*/ 1534584 w 4068234"/>
                <a:gd name="connsiteY65" fmla="*/ 1460500 h 1644650"/>
                <a:gd name="connsiteX66" fmla="*/ 1464734 w 4068234"/>
                <a:gd name="connsiteY66" fmla="*/ 1511300 h 1644650"/>
                <a:gd name="connsiteX67" fmla="*/ 1382184 w 4068234"/>
                <a:gd name="connsiteY67" fmla="*/ 1517650 h 1644650"/>
                <a:gd name="connsiteX68" fmla="*/ 1325034 w 4068234"/>
                <a:gd name="connsiteY68" fmla="*/ 1479550 h 1644650"/>
                <a:gd name="connsiteX69" fmla="*/ 1248834 w 4068234"/>
                <a:gd name="connsiteY69" fmla="*/ 1454150 h 1644650"/>
                <a:gd name="connsiteX70" fmla="*/ 1210734 w 4068234"/>
                <a:gd name="connsiteY70" fmla="*/ 1454150 h 1644650"/>
                <a:gd name="connsiteX71" fmla="*/ 1204384 w 4068234"/>
                <a:gd name="connsiteY71" fmla="*/ 1473200 h 1644650"/>
                <a:gd name="connsiteX72" fmla="*/ 1223434 w 4068234"/>
                <a:gd name="connsiteY72" fmla="*/ 1524000 h 1644650"/>
                <a:gd name="connsiteX73" fmla="*/ 1236134 w 4068234"/>
                <a:gd name="connsiteY73" fmla="*/ 1600200 h 1644650"/>
                <a:gd name="connsiteX74" fmla="*/ 1198034 w 4068234"/>
                <a:gd name="connsiteY74" fmla="*/ 1644650 h 1644650"/>
                <a:gd name="connsiteX75" fmla="*/ 1153584 w 4068234"/>
                <a:gd name="connsiteY75" fmla="*/ 1631950 h 1644650"/>
                <a:gd name="connsiteX76" fmla="*/ 1109134 w 4068234"/>
                <a:gd name="connsiteY76" fmla="*/ 1549400 h 1644650"/>
                <a:gd name="connsiteX77" fmla="*/ 1090084 w 4068234"/>
                <a:gd name="connsiteY77" fmla="*/ 1435100 h 1644650"/>
                <a:gd name="connsiteX78" fmla="*/ 1090084 w 4068234"/>
                <a:gd name="connsiteY78" fmla="*/ 1327150 h 1644650"/>
                <a:gd name="connsiteX79" fmla="*/ 1058334 w 4068234"/>
                <a:gd name="connsiteY79" fmla="*/ 1270000 h 1644650"/>
                <a:gd name="connsiteX80" fmla="*/ 994834 w 4068234"/>
                <a:gd name="connsiteY80" fmla="*/ 1231900 h 1644650"/>
                <a:gd name="connsiteX81" fmla="*/ 886884 w 4068234"/>
                <a:gd name="connsiteY81" fmla="*/ 1231900 h 1644650"/>
                <a:gd name="connsiteX82" fmla="*/ 804334 w 4068234"/>
                <a:gd name="connsiteY82" fmla="*/ 1263650 h 1644650"/>
                <a:gd name="connsiteX83" fmla="*/ 740834 w 4068234"/>
                <a:gd name="connsiteY83" fmla="*/ 1295400 h 1644650"/>
                <a:gd name="connsiteX84" fmla="*/ 653522 w 4068234"/>
                <a:gd name="connsiteY84" fmla="*/ 1268941 h 1644650"/>
                <a:gd name="connsiteX85" fmla="*/ 564093 w 4068234"/>
                <a:gd name="connsiteY85" fmla="*/ 1192742 h 1644650"/>
                <a:gd name="connsiteX86" fmla="*/ 509060 w 4068234"/>
                <a:gd name="connsiteY86" fmla="*/ 1163109 h 1644650"/>
                <a:gd name="connsiteX87" fmla="*/ 413809 w 4068234"/>
                <a:gd name="connsiteY87" fmla="*/ 1140354 h 1644650"/>
                <a:gd name="connsiteX88" fmla="*/ 333377 w 4068234"/>
                <a:gd name="connsiteY88" fmla="*/ 1116012 h 1644650"/>
                <a:gd name="connsiteX89" fmla="*/ 201296 w 4068234"/>
                <a:gd name="connsiteY89" fmla="*/ 1084474 h 1644650"/>
                <a:gd name="connsiteX90" fmla="*/ 113982 w 4068234"/>
                <a:gd name="connsiteY90" fmla="*/ 1047432 h 1644650"/>
                <a:gd name="connsiteX91" fmla="*/ 59797 w 4068234"/>
                <a:gd name="connsiteY91" fmla="*/ 981604 h 1644650"/>
                <a:gd name="connsiteX92" fmla="*/ 4233 w 4068234"/>
                <a:gd name="connsiteY92" fmla="*/ 931862 h 1644650"/>
                <a:gd name="connsiteX93" fmla="*/ 0 w 4068234"/>
                <a:gd name="connsiteY93" fmla="*/ 893233 h 1644650"/>
                <a:gd name="connsiteX94" fmla="*/ 8467 w 4068234"/>
                <a:gd name="connsiteY94" fmla="*/ 808038 h 1644650"/>
                <a:gd name="connsiteX95" fmla="*/ 21379 w 4068234"/>
                <a:gd name="connsiteY95" fmla="*/ 751099 h 1644650"/>
                <a:gd name="connsiteX96" fmla="*/ 57151 w 4068234"/>
                <a:gd name="connsiteY96" fmla="*/ 666750 h 1644650"/>
                <a:gd name="connsiteX97" fmla="*/ 75140 w 4068234"/>
                <a:gd name="connsiteY97" fmla="*/ 628649 h 1644650"/>
                <a:gd name="connsiteX98" fmla="*/ 102659 w 4068234"/>
                <a:gd name="connsiteY98" fmla="*/ 550332 h 1644650"/>
                <a:gd name="connsiteX99" fmla="*/ 220134 w 4068234"/>
                <a:gd name="connsiteY99" fmla="*/ 542397 h 1644650"/>
                <a:gd name="connsiteX100" fmla="*/ 810684 w 4068234"/>
                <a:gd name="connsiteY100" fmla="*/ 0 h 1644650"/>
                <a:gd name="connsiteX0" fmla="*/ 810684 w 4068234"/>
                <a:gd name="connsiteY0" fmla="*/ 0 h 1644650"/>
                <a:gd name="connsiteX1" fmla="*/ 823384 w 4068234"/>
                <a:gd name="connsiteY1" fmla="*/ 165100 h 1644650"/>
                <a:gd name="connsiteX2" fmla="*/ 893234 w 4068234"/>
                <a:gd name="connsiteY2" fmla="*/ 311150 h 1644650"/>
                <a:gd name="connsiteX3" fmla="*/ 1007534 w 4068234"/>
                <a:gd name="connsiteY3" fmla="*/ 342900 h 1644650"/>
                <a:gd name="connsiteX4" fmla="*/ 1137179 w 4068234"/>
                <a:gd name="connsiteY4" fmla="*/ 361421 h 1644650"/>
                <a:gd name="connsiteX5" fmla="*/ 1179512 w 4068234"/>
                <a:gd name="connsiteY5" fmla="*/ 433917 h 1644650"/>
                <a:gd name="connsiteX6" fmla="*/ 1174962 w 4068234"/>
                <a:gd name="connsiteY6" fmla="*/ 481223 h 1644650"/>
                <a:gd name="connsiteX7" fmla="*/ 1177608 w 4068234"/>
                <a:gd name="connsiteY7" fmla="*/ 547370 h 1644650"/>
                <a:gd name="connsiteX8" fmla="*/ 1177396 w 4068234"/>
                <a:gd name="connsiteY8" fmla="*/ 591609 h 1644650"/>
                <a:gd name="connsiteX9" fmla="*/ 1169670 w 4068234"/>
                <a:gd name="connsiteY9" fmla="*/ 629391 h 1644650"/>
                <a:gd name="connsiteX10" fmla="*/ 1193482 w 4068234"/>
                <a:gd name="connsiteY10" fmla="*/ 677016 h 1644650"/>
                <a:gd name="connsiteX11" fmla="*/ 1235076 w 4068234"/>
                <a:gd name="connsiteY11" fmla="*/ 744008 h 1644650"/>
                <a:gd name="connsiteX12" fmla="*/ 1254125 w 4068234"/>
                <a:gd name="connsiteY12" fmla="*/ 768350 h 1644650"/>
                <a:gd name="connsiteX13" fmla="*/ 1286934 w 4068234"/>
                <a:gd name="connsiteY13" fmla="*/ 740833 h 1644650"/>
                <a:gd name="connsiteX14" fmla="*/ 1388534 w 4068234"/>
                <a:gd name="connsiteY14" fmla="*/ 793750 h 1644650"/>
                <a:gd name="connsiteX15" fmla="*/ 1439334 w 4068234"/>
                <a:gd name="connsiteY15" fmla="*/ 946150 h 1644650"/>
                <a:gd name="connsiteX16" fmla="*/ 1540934 w 4068234"/>
                <a:gd name="connsiteY16" fmla="*/ 984250 h 1644650"/>
                <a:gd name="connsiteX17" fmla="*/ 1674284 w 4068234"/>
                <a:gd name="connsiteY17" fmla="*/ 996950 h 1644650"/>
                <a:gd name="connsiteX18" fmla="*/ 1864784 w 4068234"/>
                <a:gd name="connsiteY18" fmla="*/ 965200 h 1644650"/>
                <a:gd name="connsiteX19" fmla="*/ 2061634 w 4068234"/>
                <a:gd name="connsiteY19" fmla="*/ 914400 h 1644650"/>
                <a:gd name="connsiteX20" fmla="*/ 2175934 w 4068234"/>
                <a:gd name="connsiteY20" fmla="*/ 946150 h 1644650"/>
                <a:gd name="connsiteX21" fmla="*/ 2309284 w 4068234"/>
                <a:gd name="connsiteY21" fmla="*/ 1047750 h 1644650"/>
                <a:gd name="connsiteX22" fmla="*/ 2487084 w 4068234"/>
                <a:gd name="connsiteY22" fmla="*/ 1136650 h 1644650"/>
                <a:gd name="connsiteX23" fmla="*/ 2690284 w 4068234"/>
                <a:gd name="connsiteY23" fmla="*/ 1149350 h 1644650"/>
                <a:gd name="connsiteX24" fmla="*/ 2874434 w 4068234"/>
                <a:gd name="connsiteY24" fmla="*/ 1155700 h 1644650"/>
                <a:gd name="connsiteX25" fmla="*/ 3103034 w 4068234"/>
                <a:gd name="connsiteY25" fmla="*/ 1143000 h 1644650"/>
                <a:gd name="connsiteX26" fmla="*/ 3210984 w 4068234"/>
                <a:gd name="connsiteY26" fmla="*/ 1092200 h 1644650"/>
                <a:gd name="connsiteX27" fmla="*/ 3280834 w 4068234"/>
                <a:gd name="connsiteY27" fmla="*/ 1073150 h 1644650"/>
                <a:gd name="connsiteX28" fmla="*/ 3344334 w 4068234"/>
                <a:gd name="connsiteY28" fmla="*/ 1092200 h 1644650"/>
                <a:gd name="connsiteX29" fmla="*/ 3414184 w 4068234"/>
                <a:gd name="connsiteY29" fmla="*/ 1187450 h 1644650"/>
                <a:gd name="connsiteX30" fmla="*/ 3509434 w 4068234"/>
                <a:gd name="connsiteY30" fmla="*/ 1250950 h 1644650"/>
                <a:gd name="connsiteX31" fmla="*/ 3623734 w 4068234"/>
                <a:gd name="connsiteY31" fmla="*/ 1320800 h 1644650"/>
                <a:gd name="connsiteX32" fmla="*/ 3788834 w 4068234"/>
                <a:gd name="connsiteY32" fmla="*/ 1365250 h 1644650"/>
                <a:gd name="connsiteX33" fmla="*/ 3896784 w 4068234"/>
                <a:gd name="connsiteY33" fmla="*/ 1371600 h 1644650"/>
                <a:gd name="connsiteX34" fmla="*/ 3985684 w 4068234"/>
                <a:gd name="connsiteY34" fmla="*/ 1320800 h 1644650"/>
                <a:gd name="connsiteX35" fmla="*/ 4061884 w 4068234"/>
                <a:gd name="connsiteY35" fmla="*/ 1320800 h 1644650"/>
                <a:gd name="connsiteX36" fmla="*/ 4068234 w 4068234"/>
                <a:gd name="connsiteY36" fmla="*/ 1371600 h 1644650"/>
                <a:gd name="connsiteX37" fmla="*/ 3966634 w 4068234"/>
                <a:gd name="connsiteY37" fmla="*/ 1485900 h 1644650"/>
                <a:gd name="connsiteX38" fmla="*/ 3871384 w 4068234"/>
                <a:gd name="connsiteY38" fmla="*/ 1543050 h 1644650"/>
                <a:gd name="connsiteX39" fmla="*/ 3814234 w 4068234"/>
                <a:gd name="connsiteY39" fmla="*/ 1543050 h 1644650"/>
                <a:gd name="connsiteX40" fmla="*/ 3693584 w 4068234"/>
                <a:gd name="connsiteY40" fmla="*/ 1504950 h 1644650"/>
                <a:gd name="connsiteX41" fmla="*/ 3566584 w 4068234"/>
                <a:gd name="connsiteY41" fmla="*/ 1454150 h 1644650"/>
                <a:gd name="connsiteX42" fmla="*/ 3458634 w 4068234"/>
                <a:gd name="connsiteY42" fmla="*/ 1409700 h 1644650"/>
                <a:gd name="connsiteX43" fmla="*/ 3369734 w 4068234"/>
                <a:gd name="connsiteY43" fmla="*/ 1403350 h 1644650"/>
                <a:gd name="connsiteX44" fmla="*/ 3306234 w 4068234"/>
                <a:gd name="connsiteY44" fmla="*/ 1352550 h 1644650"/>
                <a:gd name="connsiteX45" fmla="*/ 3198284 w 4068234"/>
                <a:gd name="connsiteY45" fmla="*/ 1289050 h 1644650"/>
                <a:gd name="connsiteX46" fmla="*/ 3096684 w 4068234"/>
                <a:gd name="connsiteY46" fmla="*/ 1282700 h 1644650"/>
                <a:gd name="connsiteX47" fmla="*/ 2880784 w 4068234"/>
                <a:gd name="connsiteY47" fmla="*/ 1282700 h 1644650"/>
                <a:gd name="connsiteX48" fmla="*/ 2722034 w 4068234"/>
                <a:gd name="connsiteY48" fmla="*/ 1282700 h 1644650"/>
                <a:gd name="connsiteX49" fmla="*/ 2493434 w 4068234"/>
                <a:gd name="connsiteY49" fmla="*/ 1270000 h 1644650"/>
                <a:gd name="connsiteX50" fmla="*/ 2461684 w 4068234"/>
                <a:gd name="connsiteY50" fmla="*/ 1263650 h 1644650"/>
                <a:gd name="connsiteX51" fmla="*/ 2296584 w 4068234"/>
                <a:gd name="connsiteY51" fmla="*/ 1193800 h 1644650"/>
                <a:gd name="connsiteX52" fmla="*/ 2188634 w 4068234"/>
                <a:gd name="connsiteY52" fmla="*/ 1123950 h 1644650"/>
                <a:gd name="connsiteX53" fmla="*/ 2118784 w 4068234"/>
                <a:gd name="connsiteY53" fmla="*/ 1085850 h 1644650"/>
                <a:gd name="connsiteX54" fmla="*/ 1979084 w 4068234"/>
                <a:gd name="connsiteY54" fmla="*/ 1066800 h 1644650"/>
                <a:gd name="connsiteX55" fmla="*/ 1858434 w 4068234"/>
                <a:gd name="connsiteY55" fmla="*/ 1073150 h 1644650"/>
                <a:gd name="connsiteX56" fmla="*/ 1693334 w 4068234"/>
                <a:gd name="connsiteY56" fmla="*/ 1123950 h 1644650"/>
                <a:gd name="connsiteX57" fmla="*/ 1591734 w 4068234"/>
                <a:gd name="connsiteY57" fmla="*/ 1130300 h 1644650"/>
                <a:gd name="connsiteX58" fmla="*/ 1502834 w 4068234"/>
                <a:gd name="connsiteY58" fmla="*/ 1130300 h 1644650"/>
                <a:gd name="connsiteX59" fmla="*/ 1401234 w 4068234"/>
                <a:gd name="connsiteY59" fmla="*/ 1136650 h 1644650"/>
                <a:gd name="connsiteX60" fmla="*/ 1337734 w 4068234"/>
                <a:gd name="connsiteY60" fmla="*/ 1193800 h 1644650"/>
                <a:gd name="connsiteX61" fmla="*/ 1337734 w 4068234"/>
                <a:gd name="connsiteY61" fmla="*/ 1289050 h 1644650"/>
                <a:gd name="connsiteX62" fmla="*/ 1394884 w 4068234"/>
                <a:gd name="connsiteY62" fmla="*/ 1384300 h 1644650"/>
                <a:gd name="connsiteX63" fmla="*/ 1426634 w 4068234"/>
                <a:gd name="connsiteY63" fmla="*/ 1409700 h 1644650"/>
                <a:gd name="connsiteX64" fmla="*/ 1540934 w 4068234"/>
                <a:gd name="connsiteY64" fmla="*/ 1384300 h 1644650"/>
                <a:gd name="connsiteX65" fmla="*/ 1534584 w 4068234"/>
                <a:gd name="connsiteY65" fmla="*/ 1460500 h 1644650"/>
                <a:gd name="connsiteX66" fmla="*/ 1464734 w 4068234"/>
                <a:gd name="connsiteY66" fmla="*/ 1511300 h 1644650"/>
                <a:gd name="connsiteX67" fmla="*/ 1382184 w 4068234"/>
                <a:gd name="connsiteY67" fmla="*/ 1517650 h 1644650"/>
                <a:gd name="connsiteX68" fmla="*/ 1325034 w 4068234"/>
                <a:gd name="connsiteY68" fmla="*/ 1479550 h 1644650"/>
                <a:gd name="connsiteX69" fmla="*/ 1248834 w 4068234"/>
                <a:gd name="connsiteY69" fmla="*/ 1454150 h 1644650"/>
                <a:gd name="connsiteX70" fmla="*/ 1210734 w 4068234"/>
                <a:gd name="connsiteY70" fmla="*/ 1454150 h 1644650"/>
                <a:gd name="connsiteX71" fmla="*/ 1204384 w 4068234"/>
                <a:gd name="connsiteY71" fmla="*/ 1473200 h 1644650"/>
                <a:gd name="connsiteX72" fmla="*/ 1223434 w 4068234"/>
                <a:gd name="connsiteY72" fmla="*/ 1524000 h 1644650"/>
                <a:gd name="connsiteX73" fmla="*/ 1236134 w 4068234"/>
                <a:gd name="connsiteY73" fmla="*/ 1600200 h 1644650"/>
                <a:gd name="connsiteX74" fmla="*/ 1198034 w 4068234"/>
                <a:gd name="connsiteY74" fmla="*/ 1644650 h 1644650"/>
                <a:gd name="connsiteX75" fmla="*/ 1153584 w 4068234"/>
                <a:gd name="connsiteY75" fmla="*/ 1631950 h 1644650"/>
                <a:gd name="connsiteX76" fmla="*/ 1109134 w 4068234"/>
                <a:gd name="connsiteY76" fmla="*/ 1549400 h 1644650"/>
                <a:gd name="connsiteX77" fmla="*/ 1090084 w 4068234"/>
                <a:gd name="connsiteY77" fmla="*/ 1435100 h 1644650"/>
                <a:gd name="connsiteX78" fmla="*/ 1090084 w 4068234"/>
                <a:gd name="connsiteY78" fmla="*/ 1327150 h 1644650"/>
                <a:gd name="connsiteX79" fmla="*/ 1058334 w 4068234"/>
                <a:gd name="connsiteY79" fmla="*/ 1270000 h 1644650"/>
                <a:gd name="connsiteX80" fmla="*/ 994834 w 4068234"/>
                <a:gd name="connsiteY80" fmla="*/ 1231900 h 1644650"/>
                <a:gd name="connsiteX81" fmla="*/ 886884 w 4068234"/>
                <a:gd name="connsiteY81" fmla="*/ 1231900 h 1644650"/>
                <a:gd name="connsiteX82" fmla="*/ 804334 w 4068234"/>
                <a:gd name="connsiteY82" fmla="*/ 1263650 h 1644650"/>
                <a:gd name="connsiteX83" fmla="*/ 740834 w 4068234"/>
                <a:gd name="connsiteY83" fmla="*/ 1295400 h 1644650"/>
                <a:gd name="connsiteX84" fmla="*/ 653522 w 4068234"/>
                <a:gd name="connsiteY84" fmla="*/ 1268941 h 1644650"/>
                <a:gd name="connsiteX85" fmla="*/ 564093 w 4068234"/>
                <a:gd name="connsiteY85" fmla="*/ 1192742 h 1644650"/>
                <a:gd name="connsiteX86" fmla="*/ 509060 w 4068234"/>
                <a:gd name="connsiteY86" fmla="*/ 1163109 h 1644650"/>
                <a:gd name="connsiteX87" fmla="*/ 413809 w 4068234"/>
                <a:gd name="connsiteY87" fmla="*/ 1140354 h 1644650"/>
                <a:gd name="connsiteX88" fmla="*/ 333377 w 4068234"/>
                <a:gd name="connsiteY88" fmla="*/ 1116012 h 1644650"/>
                <a:gd name="connsiteX89" fmla="*/ 201296 w 4068234"/>
                <a:gd name="connsiteY89" fmla="*/ 1084474 h 1644650"/>
                <a:gd name="connsiteX90" fmla="*/ 113982 w 4068234"/>
                <a:gd name="connsiteY90" fmla="*/ 1047432 h 1644650"/>
                <a:gd name="connsiteX91" fmla="*/ 59797 w 4068234"/>
                <a:gd name="connsiteY91" fmla="*/ 981604 h 1644650"/>
                <a:gd name="connsiteX92" fmla="*/ 4233 w 4068234"/>
                <a:gd name="connsiteY92" fmla="*/ 931862 h 1644650"/>
                <a:gd name="connsiteX93" fmla="*/ 0 w 4068234"/>
                <a:gd name="connsiteY93" fmla="*/ 893233 h 1644650"/>
                <a:gd name="connsiteX94" fmla="*/ 8467 w 4068234"/>
                <a:gd name="connsiteY94" fmla="*/ 808038 h 1644650"/>
                <a:gd name="connsiteX95" fmla="*/ 21379 w 4068234"/>
                <a:gd name="connsiteY95" fmla="*/ 751099 h 1644650"/>
                <a:gd name="connsiteX96" fmla="*/ 57151 w 4068234"/>
                <a:gd name="connsiteY96" fmla="*/ 666750 h 1644650"/>
                <a:gd name="connsiteX97" fmla="*/ 75140 w 4068234"/>
                <a:gd name="connsiteY97" fmla="*/ 628649 h 1644650"/>
                <a:gd name="connsiteX98" fmla="*/ 102659 w 4068234"/>
                <a:gd name="connsiteY98" fmla="*/ 550332 h 1644650"/>
                <a:gd name="connsiteX99" fmla="*/ 220134 w 4068234"/>
                <a:gd name="connsiteY99" fmla="*/ 542397 h 1644650"/>
                <a:gd name="connsiteX100" fmla="*/ 810684 w 4068234"/>
                <a:gd name="connsiteY100" fmla="*/ 0 h 1644650"/>
                <a:gd name="connsiteX0" fmla="*/ 810684 w 4068234"/>
                <a:gd name="connsiteY0" fmla="*/ 0 h 1644650"/>
                <a:gd name="connsiteX1" fmla="*/ 823384 w 4068234"/>
                <a:gd name="connsiteY1" fmla="*/ 165100 h 1644650"/>
                <a:gd name="connsiteX2" fmla="*/ 893234 w 4068234"/>
                <a:gd name="connsiteY2" fmla="*/ 311150 h 1644650"/>
                <a:gd name="connsiteX3" fmla="*/ 1007534 w 4068234"/>
                <a:gd name="connsiteY3" fmla="*/ 342900 h 1644650"/>
                <a:gd name="connsiteX4" fmla="*/ 1137179 w 4068234"/>
                <a:gd name="connsiteY4" fmla="*/ 361421 h 1644650"/>
                <a:gd name="connsiteX5" fmla="*/ 1179512 w 4068234"/>
                <a:gd name="connsiteY5" fmla="*/ 433917 h 1644650"/>
                <a:gd name="connsiteX6" fmla="*/ 1174962 w 4068234"/>
                <a:gd name="connsiteY6" fmla="*/ 481223 h 1644650"/>
                <a:gd name="connsiteX7" fmla="*/ 1177608 w 4068234"/>
                <a:gd name="connsiteY7" fmla="*/ 547370 h 1644650"/>
                <a:gd name="connsiteX8" fmla="*/ 1177396 w 4068234"/>
                <a:gd name="connsiteY8" fmla="*/ 591609 h 1644650"/>
                <a:gd name="connsiteX9" fmla="*/ 1169670 w 4068234"/>
                <a:gd name="connsiteY9" fmla="*/ 629391 h 1644650"/>
                <a:gd name="connsiteX10" fmla="*/ 1193482 w 4068234"/>
                <a:gd name="connsiteY10" fmla="*/ 677016 h 1644650"/>
                <a:gd name="connsiteX11" fmla="*/ 1235076 w 4068234"/>
                <a:gd name="connsiteY11" fmla="*/ 744008 h 1644650"/>
                <a:gd name="connsiteX12" fmla="*/ 1254125 w 4068234"/>
                <a:gd name="connsiteY12" fmla="*/ 768350 h 1644650"/>
                <a:gd name="connsiteX13" fmla="*/ 1286934 w 4068234"/>
                <a:gd name="connsiteY13" fmla="*/ 740833 h 1644650"/>
                <a:gd name="connsiteX14" fmla="*/ 1339004 w 4068234"/>
                <a:gd name="connsiteY14" fmla="*/ 740516 h 1644650"/>
                <a:gd name="connsiteX15" fmla="*/ 1388534 w 4068234"/>
                <a:gd name="connsiteY15" fmla="*/ 793750 h 1644650"/>
                <a:gd name="connsiteX16" fmla="*/ 1439334 w 4068234"/>
                <a:gd name="connsiteY16" fmla="*/ 946150 h 1644650"/>
                <a:gd name="connsiteX17" fmla="*/ 1540934 w 4068234"/>
                <a:gd name="connsiteY17" fmla="*/ 984250 h 1644650"/>
                <a:gd name="connsiteX18" fmla="*/ 1674284 w 4068234"/>
                <a:gd name="connsiteY18" fmla="*/ 996950 h 1644650"/>
                <a:gd name="connsiteX19" fmla="*/ 1864784 w 4068234"/>
                <a:gd name="connsiteY19" fmla="*/ 965200 h 1644650"/>
                <a:gd name="connsiteX20" fmla="*/ 2061634 w 4068234"/>
                <a:gd name="connsiteY20" fmla="*/ 914400 h 1644650"/>
                <a:gd name="connsiteX21" fmla="*/ 2175934 w 4068234"/>
                <a:gd name="connsiteY21" fmla="*/ 946150 h 1644650"/>
                <a:gd name="connsiteX22" fmla="*/ 2309284 w 4068234"/>
                <a:gd name="connsiteY22" fmla="*/ 1047750 h 1644650"/>
                <a:gd name="connsiteX23" fmla="*/ 2487084 w 4068234"/>
                <a:gd name="connsiteY23" fmla="*/ 1136650 h 1644650"/>
                <a:gd name="connsiteX24" fmla="*/ 2690284 w 4068234"/>
                <a:gd name="connsiteY24" fmla="*/ 1149350 h 1644650"/>
                <a:gd name="connsiteX25" fmla="*/ 2874434 w 4068234"/>
                <a:gd name="connsiteY25" fmla="*/ 1155700 h 1644650"/>
                <a:gd name="connsiteX26" fmla="*/ 3103034 w 4068234"/>
                <a:gd name="connsiteY26" fmla="*/ 1143000 h 1644650"/>
                <a:gd name="connsiteX27" fmla="*/ 3210984 w 4068234"/>
                <a:gd name="connsiteY27" fmla="*/ 1092200 h 1644650"/>
                <a:gd name="connsiteX28" fmla="*/ 3280834 w 4068234"/>
                <a:gd name="connsiteY28" fmla="*/ 1073150 h 1644650"/>
                <a:gd name="connsiteX29" fmla="*/ 3344334 w 4068234"/>
                <a:gd name="connsiteY29" fmla="*/ 1092200 h 1644650"/>
                <a:gd name="connsiteX30" fmla="*/ 3414184 w 4068234"/>
                <a:gd name="connsiteY30" fmla="*/ 1187450 h 1644650"/>
                <a:gd name="connsiteX31" fmla="*/ 3509434 w 4068234"/>
                <a:gd name="connsiteY31" fmla="*/ 1250950 h 1644650"/>
                <a:gd name="connsiteX32" fmla="*/ 3623734 w 4068234"/>
                <a:gd name="connsiteY32" fmla="*/ 1320800 h 1644650"/>
                <a:gd name="connsiteX33" fmla="*/ 3788834 w 4068234"/>
                <a:gd name="connsiteY33" fmla="*/ 1365250 h 1644650"/>
                <a:gd name="connsiteX34" fmla="*/ 3896784 w 4068234"/>
                <a:gd name="connsiteY34" fmla="*/ 1371600 h 1644650"/>
                <a:gd name="connsiteX35" fmla="*/ 3985684 w 4068234"/>
                <a:gd name="connsiteY35" fmla="*/ 1320800 h 1644650"/>
                <a:gd name="connsiteX36" fmla="*/ 4061884 w 4068234"/>
                <a:gd name="connsiteY36" fmla="*/ 1320800 h 1644650"/>
                <a:gd name="connsiteX37" fmla="*/ 4068234 w 4068234"/>
                <a:gd name="connsiteY37" fmla="*/ 1371600 h 1644650"/>
                <a:gd name="connsiteX38" fmla="*/ 3966634 w 4068234"/>
                <a:gd name="connsiteY38" fmla="*/ 1485900 h 1644650"/>
                <a:gd name="connsiteX39" fmla="*/ 3871384 w 4068234"/>
                <a:gd name="connsiteY39" fmla="*/ 1543050 h 1644650"/>
                <a:gd name="connsiteX40" fmla="*/ 3814234 w 4068234"/>
                <a:gd name="connsiteY40" fmla="*/ 1543050 h 1644650"/>
                <a:gd name="connsiteX41" fmla="*/ 3693584 w 4068234"/>
                <a:gd name="connsiteY41" fmla="*/ 1504950 h 1644650"/>
                <a:gd name="connsiteX42" fmla="*/ 3566584 w 4068234"/>
                <a:gd name="connsiteY42" fmla="*/ 1454150 h 1644650"/>
                <a:gd name="connsiteX43" fmla="*/ 3458634 w 4068234"/>
                <a:gd name="connsiteY43" fmla="*/ 1409700 h 1644650"/>
                <a:gd name="connsiteX44" fmla="*/ 3369734 w 4068234"/>
                <a:gd name="connsiteY44" fmla="*/ 1403350 h 1644650"/>
                <a:gd name="connsiteX45" fmla="*/ 3306234 w 4068234"/>
                <a:gd name="connsiteY45" fmla="*/ 1352550 h 1644650"/>
                <a:gd name="connsiteX46" fmla="*/ 3198284 w 4068234"/>
                <a:gd name="connsiteY46" fmla="*/ 1289050 h 1644650"/>
                <a:gd name="connsiteX47" fmla="*/ 3096684 w 4068234"/>
                <a:gd name="connsiteY47" fmla="*/ 1282700 h 1644650"/>
                <a:gd name="connsiteX48" fmla="*/ 2880784 w 4068234"/>
                <a:gd name="connsiteY48" fmla="*/ 1282700 h 1644650"/>
                <a:gd name="connsiteX49" fmla="*/ 2722034 w 4068234"/>
                <a:gd name="connsiteY49" fmla="*/ 1282700 h 1644650"/>
                <a:gd name="connsiteX50" fmla="*/ 2493434 w 4068234"/>
                <a:gd name="connsiteY50" fmla="*/ 1270000 h 1644650"/>
                <a:gd name="connsiteX51" fmla="*/ 2461684 w 4068234"/>
                <a:gd name="connsiteY51" fmla="*/ 1263650 h 1644650"/>
                <a:gd name="connsiteX52" fmla="*/ 2296584 w 4068234"/>
                <a:gd name="connsiteY52" fmla="*/ 1193800 h 1644650"/>
                <a:gd name="connsiteX53" fmla="*/ 2188634 w 4068234"/>
                <a:gd name="connsiteY53" fmla="*/ 1123950 h 1644650"/>
                <a:gd name="connsiteX54" fmla="*/ 2118784 w 4068234"/>
                <a:gd name="connsiteY54" fmla="*/ 1085850 h 1644650"/>
                <a:gd name="connsiteX55" fmla="*/ 1979084 w 4068234"/>
                <a:gd name="connsiteY55" fmla="*/ 1066800 h 1644650"/>
                <a:gd name="connsiteX56" fmla="*/ 1858434 w 4068234"/>
                <a:gd name="connsiteY56" fmla="*/ 1073150 h 1644650"/>
                <a:gd name="connsiteX57" fmla="*/ 1693334 w 4068234"/>
                <a:gd name="connsiteY57" fmla="*/ 1123950 h 1644650"/>
                <a:gd name="connsiteX58" fmla="*/ 1591734 w 4068234"/>
                <a:gd name="connsiteY58" fmla="*/ 1130300 h 1644650"/>
                <a:gd name="connsiteX59" fmla="*/ 1502834 w 4068234"/>
                <a:gd name="connsiteY59" fmla="*/ 1130300 h 1644650"/>
                <a:gd name="connsiteX60" fmla="*/ 1401234 w 4068234"/>
                <a:gd name="connsiteY60" fmla="*/ 1136650 h 1644650"/>
                <a:gd name="connsiteX61" fmla="*/ 1337734 w 4068234"/>
                <a:gd name="connsiteY61" fmla="*/ 1193800 h 1644650"/>
                <a:gd name="connsiteX62" fmla="*/ 1337734 w 4068234"/>
                <a:gd name="connsiteY62" fmla="*/ 1289050 h 1644650"/>
                <a:gd name="connsiteX63" fmla="*/ 1394884 w 4068234"/>
                <a:gd name="connsiteY63" fmla="*/ 1384300 h 1644650"/>
                <a:gd name="connsiteX64" fmla="*/ 1426634 w 4068234"/>
                <a:gd name="connsiteY64" fmla="*/ 1409700 h 1644650"/>
                <a:gd name="connsiteX65" fmla="*/ 1540934 w 4068234"/>
                <a:gd name="connsiteY65" fmla="*/ 1384300 h 1644650"/>
                <a:gd name="connsiteX66" fmla="*/ 1534584 w 4068234"/>
                <a:gd name="connsiteY66" fmla="*/ 1460500 h 1644650"/>
                <a:gd name="connsiteX67" fmla="*/ 1464734 w 4068234"/>
                <a:gd name="connsiteY67" fmla="*/ 1511300 h 1644650"/>
                <a:gd name="connsiteX68" fmla="*/ 1382184 w 4068234"/>
                <a:gd name="connsiteY68" fmla="*/ 1517650 h 1644650"/>
                <a:gd name="connsiteX69" fmla="*/ 1325034 w 4068234"/>
                <a:gd name="connsiteY69" fmla="*/ 1479550 h 1644650"/>
                <a:gd name="connsiteX70" fmla="*/ 1248834 w 4068234"/>
                <a:gd name="connsiteY70" fmla="*/ 1454150 h 1644650"/>
                <a:gd name="connsiteX71" fmla="*/ 1210734 w 4068234"/>
                <a:gd name="connsiteY71" fmla="*/ 1454150 h 1644650"/>
                <a:gd name="connsiteX72" fmla="*/ 1204384 w 4068234"/>
                <a:gd name="connsiteY72" fmla="*/ 1473200 h 1644650"/>
                <a:gd name="connsiteX73" fmla="*/ 1223434 w 4068234"/>
                <a:gd name="connsiteY73" fmla="*/ 1524000 h 1644650"/>
                <a:gd name="connsiteX74" fmla="*/ 1236134 w 4068234"/>
                <a:gd name="connsiteY74" fmla="*/ 1600200 h 1644650"/>
                <a:gd name="connsiteX75" fmla="*/ 1198034 w 4068234"/>
                <a:gd name="connsiteY75" fmla="*/ 1644650 h 1644650"/>
                <a:gd name="connsiteX76" fmla="*/ 1153584 w 4068234"/>
                <a:gd name="connsiteY76" fmla="*/ 1631950 h 1644650"/>
                <a:gd name="connsiteX77" fmla="*/ 1109134 w 4068234"/>
                <a:gd name="connsiteY77" fmla="*/ 1549400 h 1644650"/>
                <a:gd name="connsiteX78" fmla="*/ 1090084 w 4068234"/>
                <a:gd name="connsiteY78" fmla="*/ 1435100 h 1644650"/>
                <a:gd name="connsiteX79" fmla="*/ 1090084 w 4068234"/>
                <a:gd name="connsiteY79" fmla="*/ 1327150 h 1644650"/>
                <a:gd name="connsiteX80" fmla="*/ 1058334 w 4068234"/>
                <a:gd name="connsiteY80" fmla="*/ 1270000 h 1644650"/>
                <a:gd name="connsiteX81" fmla="*/ 994834 w 4068234"/>
                <a:gd name="connsiteY81" fmla="*/ 1231900 h 1644650"/>
                <a:gd name="connsiteX82" fmla="*/ 886884 w 4068234"/>
                <a:gd name="connsiteY82" fmla="*/ 1231900 h 1644650"/>
                <a:gd name="connsiteX83" fmla="*/ 804334 w 4068234"/>
                <a:gd name="connsiteY83" fmla="*/ 1263650 h 1644650"/>
                <a:gd name="connsiteX84" fmla="*/ 740834 w 4068234"/>
                <a:gd name="connsiteY84" fmla="*/ 1295400 h 1644650"/>
                <a:gd name="connsiteX85" fmla="*/ 653522 w 4068234"/>
                <a:gd name="connsiteY85" fmla="*/ 1268941 h 1644650"/>
                <a:gd name="connsiteX86" fmla="*/ 564093 w 4068234"/>
                <a:gd name="connsiteY86" fmla="*/ 1192742 h 1644650"/>
                <a:gd name="connsiteX87" fmla="*/ 509060 w 4068234"/>
                <a:gd name="connsiteY87" fmla="*/ 1163109 h 1644650"/>
                <a:gd name="connsiteX88" fmla="*/ 413809 w 4068234"/>
                <a:gd name="connsiteY88" fmla="*/ 1140354 h 1644650"/>
                <a:gd name="connsiteX89" fmla="*/ 333377 w 4068234"/>
                <a:gd name="connsiteY89" fmla="*/ 1116012 h 1644650"/>
                <a:gd name="connsiteX90" fmla="*/ 201296 w 4068234"/>
                <a:gd name="connsiteY90" fmla="*/ 1084474 h 1644650"/>
                <a:gd name="connsiteX91" fmla="*/ 113982 w 4068234"/>
                <a:gd name="connsiteY91" fmla="*/ 1047432 h 1644650"/>
                <a:gd name="connsiteX92" fmla="*/ 59797 w 4068234"/>
                <a:gd name="connsiteY92" fmla="*/ 981604 h 1644650"/>
                <a:gd name="connsiteX93" fmla="*/ 4233 w 4068234"/>
                <a:gd name="connsiteY93" fmla="*/ 931862 h 1644650"/>
                <a:gd name="connsiteX94" fmla="*/ 0 w 4068234"/>
                <a:gd name="connsiteY94" fmla="*/ 893233 h 1644650"/>
                <a:gd name="connsiteX95" fmla="*/ 8467 w 4068234"/>
                <a:gd name="connsiteY95" fmla="*/ 808038 h 1644650"/>
                <a:gd name="connsiteX96" fmla="*/ 21379 w 4068234"/>
                <a:gd name="connsiteY96" fmla="*/ 751099 h 1644650"/>
                <a:gd name="connsiteX97" fmla="*/ 57151 w 4068234"/>
                <a:gd name="connsiteY97" fmla="*/ 666750 h 1644650"/>
                <a:gd name="connsiteX98" fmla="*/ 75140 w 4068234"/>
                <a:gd name="connsiteY98" fmla="*/ 628649 h 1644650"/>
                <a:gd name="connsiteX99" fmla="*/ 102659 w 4068234"/>
                <a:gd name="connsiteY99" fmla="*/ 550332 h 1644650"/>
                <a:gd name="connsiteX100" fmla="*/ 220134 w 4068234"/>
                <a:gd name="connsiteY100" fmla="*/ 542397 h 1644650"/>
                <a:gd name="connsiteX101" fmla="*/ 810684 w 4068234"/>
                <a:gd name="connsiteY101" fmla="*/ 0 h 1644650"/>
                <a:gd name="connsiteX0" fmla="*/ 810684 w 4068234"/>
                <a:gd name="connsiteY0" fmla="*/ 0 h 1644650"/>
                <a:gd name="connsiteX1" fmla="*/ 823384 w 4068234"/>
                <a:gd name="connsiteY1" fmla="*/ 165100 h 1644650"/>
                <a:gd name="connsiteX2" fmla="*/ 893234 w 4068234"/>
                <a:gd name="connsiteY2" fmla="*/ 311150 h 1644650"/>
                <a:gd name="connsiteX3" fmla="*/ 1007534 w 4068234"/>
                <a:gd name="connsiteY3" fmla="*/ 342900 h 1644650"/>
                <a:gd name="connsiteX4" fmla="*/ 1137179 w 4068234"/>
                <a:gd name="connsiteY4" fmla="*/ 361421 h 1644650"/>
                <a:gd name="connsiteX5" fmla="*/ 1179512 w 4068234"/>
                <a:gd name="connsiteY5" fmla="*/ 433917 h 1644650"/>
                <a:gd name="connsiteX6" fmla="*/ 1174962 w 4068234"/>
                <a:gd name="connsiteY6" fmla="*/ 481223 h 1644650"/>
                <a:gd name="connsiteX7" fmla="*/ 1177608 w 4068234"/>
                <a:gd name="connsiteY7" fmla="*/ 547370 h 1644650"/>
                <a:gd name="connsiteX8" fmla="*/ 1177396 w 4068234"/>
                <a:gd name="connsiteY8" fmla="*/ 591609 h 1644650"/>
                <a:gd name="connsiteX9" fmla="*/ 1169670 w 4068234"/>
                <a:gd name="connsiteY9" fmla="*/ 629391 h 1644650"/>
                <a:gd name="connsiteX10" fmla="*/ 1193482 w 4068234"/>
                <a:gd name="connsiteY10" fmla="*/ 677016 h 1644650"/>
                <a:gd name="connsiteX11" fmla="*/ 1235076 w 4068234"/>
                <a:gd name="connsiteY11" fmla="*/ 744008 h 1644650"/>
                <a:gd name="connsiteX12" fmla="*/ 1254125 w 4068234"/>
                <a:gd name="connsiteY12" fmla="*/ 768350 h 1644650"/>
                <a:gd name="connsiteX13" fmla="*/ 1286934 w 4068234"/>
                <a:gd name="connsiteY13" fmla="*/ 740833 h 1644650"/>
                <a:gd name="connsiteX14" fmla="*/ 1301962 w 4068234"/>
                <a:gd name="connsiteY14" fmla="*/ 735224 h 1644650"/>
                <a:gd name="connsiteX15" fmla="*/ 1339004 w 4068234"/>
                <a:gd name="connsiteY15" fmla="*/ 740516 h 1644650"/>
                <a:gd name="connsiteX16" fmla="*/ 1388534 w 4068234"/>
                <a:gd name="connsiteY16" fmla="*/ 793750 h 1644650"/>
                <a:gd name="connsiteX17" fmla="*/ 1439334 w 4068234"/>
                <a:gd name="connsiteY17" fmla="*/ 946150 h 1644650"/>
                <a:gd name="connsiteX18" fmla="*/ 1540934 w 4068234"/>
                <a:gd name="connsiteY18" fmla="*/ 984250 h 1644650"/>
                <a:gd name="connsiteX19" fmla="*/ 1674284 w 4068234"/>
                <a:gd name="connsiteY19" fmla="*/ 996950 h 1644650"/>
                <a:gd name="connsiteX20" fmla="*/ 1864784 w 4068234"/>
                <a:gd name="connsiteY20" fmla="*/ 965200 h 1644650"/>
                <a:gd name="connsiteX21" fmla="*/ 2061634 w 4068234"/>
                <a:gd name="connsiteY21" fmla="*/ 914400 h 1644650"/>
                <a:gd name="connsiteX22" fmla="*/ 2175934 w 4068234"/>
                <a:gd name="connsiteY22" fmla="*/ 946150 h 1644650"/>
                <a:gd name="connsiteX23" fmla="*/ 2309284 w 4068234"/>
                <a:gd name="connsiteY23" fmla="*/ 1047750 h 1644650"/>
                <a:gd name="connsiteX24" fmla="*/ 2487084 w 4068234"/>
                <a:gd name="connsiteY24" fmla="*/ 1136650 h 1644650"/>
                <a:gd name="connsiteX25" fmla="*/ 2690284 w 4068234"/>
                <a:gd name="connsiteY25" fmla="*/ 1149350 h 1644650"/>
                <a:gd name="connsiteX26" fmla="*/ 2874434 w 4068234"/>
                <a:gd name="connsiteY26" fmla="*/ 1155700 h 1644650"/>
                <a:gd name="connsiteX27" fmla="*/ 3103034 w 4068234"/>
                <a:gd name="connsiteY27" fmla="*/ 1143000 h 1644650"/>
                <a:gd name="connsiteX28" fmla="*/ 3210984 w 4068234"/>
                <a:gd name="connsiteY28" fmla="*/ 1092200 h 1644650"/>
                <a:gd name="connsiteX29" fmla="*/ 3280834 w 4068234"/>
                <a:gd name="connsiteY29" fmla="*/ 1073150 h 1644650"/>
                <a:gd name="connsiteX30" fmla="*/ 3344334 w 4068234"/>
                <a:gd name="connsiteY30" fmla="*/ 1092200 h 1644650"/>
                <a:gd name="connsiteX31" fmla="*/ 3414184 w 4068234"/>
                <a:gd name="connsiteY31" fmla="*/ 1187450 h 1644650"/>
                <a:gd name="connsiteX32" fmla="*/ 3509434 w 4068234"/>
                <a:gd name="connsiteY32" fmla="*/ 1250950 h 1644650"/>
                <a:gd name="connsiteX33" fmla="*/ 3623734 w 4068234"/>
                <a:gd name="connsiteY33" fmla="*/ 1320800 h 1644650"/>
                <a:gd name="connsiteX34" fmla="*/ 3788834 w 4068234"/>
                <a:gd name="connsiteY34" fmla="*/ 1365250 h 1644650"/>
                <a:gd name="connsiteX35" fmla="*/ 3896784 w 4068234"/>
                <a:gd name="connsiteY35" fmla="*/ 1371600 h 1644650"/>
                <a:gd name="connsiteX36" fmla="*/ 3985684 w 4068234"/>
                <a:gd name="connsiteY36" fmla="*/ 1320800 h 1644650"/>
                <a:gd name="connsiteX37" fmla="*/ 4061884 w 4068234"/>
                <a:gd name="connsiteY37" fmla="*/ 1320800 h 1644650"/>
                <a:gd name="connsiteX38" fmla="*/ 4068234 w 4068234"/>
                <a:gd name="connsiteY38" fmla="*/ 1371600 h 1644650"/>
                <a:gd name="connsiteX39" fmla="*/ 3966634 w 4068234"/>
                <a:gd name="connsiteY39" fmla="*/ 1485900 h 1644650"/>
                <a:gd name="connsiteX40" fmla="*/ 3871384 w 4068234"/>
                <a:gd name="connsiteY40" fmla="*/ 1543050 h 1644650"/>
                <a:gd name="connsiteX41" fmla="*/ 3814234 w 4068234"/>
                <a:gd name="connsiteY41" fmla="*/ 1543050 h 1644650"/>
                <a:gd name="connsiteX42" fmla="*/ 3693584 w 4068234"/>
                <a:gd name="connsiteY42" fmla="*/ 1504950 h 1644650"/>
                <a:gd name="connsiteX43" fmla="*/ 3566584 w 4068234"/>
                <a:gd name="connsiteY43" fmla="*/ 1454150 h 1644650"/>
                <a:gd name="connsiteX44" fmla="*/ 3458634 w 4068234"/>
                <a:gd name="connsiteY44" fmla="*/ 1409700 h 1644650"/>
                <a:gd name="connsiteX45" fmla="*/ 3369734 w 4068234"/>
                <a:gd name="connsiteY45" fmla="*/ 1403350 h 1644650"/>
                <a:gd name="connsiteX46" fmla="*/ 3306234 w 4068234"/>
                <a:gd name="connsiteY46" fmla="*/ 1352550 h 1644650"/>
                <a:gd name="connsiteX47" fmla="*/ 3198284 w 4068234"/>
                <a:gd name="connsiteY47" fmla="*/ 1289050 h 1644650"/>
                <a:gd name="connsiteX48" fmla="*/ 3096684 w 4068234"/>
                <a:gd name="connsiteY48" fmla="*/ 1282700 h 1644650"/>
                <a:gd name="connsiteX49" fmla="*/ 2880784 w 4068234"/>
                <a:gd name="connsiteY49" fmla="*/ 1282700 h 1644650"/>
                <a:gd name="connsiteX50" fmla="*/ 2722034 w 4068234"/>
                <a:gd name="connsiteY50" fmla="*/ 1282700 h 1644650"/>
                <a:gd name="connsiteX51" fmla="*/ 2493434 w 4068234"/>
                <a:gd name="connsiteY51" fmla="*/ 1270000 h 1644650"/>
                <a:gd name="connsiteX52" fmla="*/ 2461684 w 4068234"/>
                <a:gd name="connsiteY52" fmla="*/ 1263650 h 1644650"/>
                <a:gd name="connsiteX53" fmla="*/ 2296584 w 4068234"/>
                <a:gd name="connsiteY53" fmla="*/ 1193800 h 1644650"/>
                <a:gd name="connsiteX54" fmla="*/ 2188634 w 4068234"/>
                <a:gd name="connsiteY54" fmla="*/ 1123950 h 1644650"/>
                <a:gd name="connsiteX55" fmla="*/ 2118784 w 4068234"/>
                <a:gd name="connsiteY55" fmla="*/ 1085850 h 1644650"/>
                <a:gd name="connsiteX56" fmla="*/ 1979084 w 4068234"/>
                <a:gd name="connsiteY56" fmla="*/ 1066800 h 1644650"/>
                <a:gd name="connsiteX57" fmla="*/ 1858434 w 4068234"/>
                <a:gd name="connsiteY57" fmla="*/ 1073150 h 1644650"/>
                <a:gd name="connsiteX58" fmla="*/ 1693334 w 4068234"/>
                <a:gd name="connsiteY58" fmla="*/ 1123950 h 1644650"/>
                <a:gd name="connsiteX59" fmla="*/ 1591734 w 4068234"/>
                <a:gd name="connsiteY59" fmla="*/ 1130300 h 1644650"/>
                <a:gd name="connsiteX60" fmla="*/ 1502834 w 4068234"/>
                <a:gd name="connsiteY60" fmla="*/ 1130300 h 1644650"/>
                <a:gd name="connsiteX61" fmla="*/ 1401234 w 4068234"/>
                <a:gd name="connsiteY61" fmla="*/ 1136650 h 1644650"/>
                <a:gd name="connsiteX62" fmla="*/ 1337734 w 4068234"/>
                <a:gd name="connsiteY62" fmla="*/ 1193800 h 1644650"/>
                <a:gd name="connsiteX63" fmla="*/ 1337734 w 4068234"/>
                <a:gd name="connsiteY63" fmla="*/ 1289050 h 1644650"/>
                <a:gd name="connsiteX64" fmla="*/ 1394884 w 4068234"/>
                <a:gd name="connsiteY64" fmla="*/ 1384300 h 1644650"/>
                <a:gd name="connsiteX65" fmla="*/ 1426634 w 4068234"/>
                <a:gd name="connsiteY65" fmla="*/ 1409700 h 1644650"/>
                <a:gd name="connsiteX66" fmla="*/ 1540934 w 4068234"/>
                <a:gd name="connsiteY66" fmla="*/ 1384300 h 1644650"/>
                <a:gd name="connsiteX67" fmla="*/ 1534584 w 4068234"/>
                <a:gd name="connsiteY67" fmla="*/ 1460500 h 1644650"/>
                <a:gd name="connsiteX68" fmla="*/ 1464734 w 4068234"/>
                <a:gd name="connsiteY68" fmla="*/ 1511300 h 1644650"/>
                <a:gd name="connsiteX69" fmla="*/ 1382184 w 4068234"/>
                <a:gd name="connsiteY69" fmla="*/ 1517650 h 1644650"/>
                <a:gd name="connsiteX70" fmla="*/ 1325034 w 4068234"/>
                <a:gd name="connsiteY70" fmla="*/ 1479550 h 1644650"/>
                <a:gd name="connsiteX71" fmla="*/ 1248834 w 4068234"/>
                <a:gd name="connsiteY71" fmla="*/ 1454150 h 1644650"/>
                <a:gd name="connsiteX72" fmla="*/ 1210734 w 4068234"/>
                <a:gd name="connsiteY72" fmla="*/ 1454150 h 1644650"/>
                <a:gd name="connsiteX73" fmla="*/ 1204384 w 4068234"/>
                <a:gd name="connsiteY73" fmla="*/ 1473200 h 1644650"/>
                <a:gd name="connsiteX74" fmla="*/ 1223434 w 4068234"/>
                <a:gd name="connsiteY74" fmla="*/ 1524000 h 1644650"/>
                <a:gd name="connsiteX75" fmla="*/ 1236134 w 4068234"/>
                <a:gd name="connsiteY75" fmla="*/ 1600200 h 1644650"/>
                <a:gd name="connsiteX76" fmla="*/ 1198034 w 4068234"/>
                <a:gd name="connsiteY76" fmla="*/ 1644650 h 1644650"/>
                <a:gd name="connsiteX77" fmla="*/ 1153584 w 4068234"/>
                <a:gd name="connsiteY77" fmla="*/ 1631950 h 1644650"/>
                <a:gd name="connsiteX78" fmla="*/ 1109134 w 4068234"/>
                <a:gd name="connsiteY78" fmla="*/ 1549400 h 1644650"/>
                <a:gd name="connsiteX79" fmla="*/ 1090084 w 4068234"/>
                <a:gd name="connsiteY79" fmla="*/ 1435100 h 1644650"/>
                <a:gd name="connsiteX80" fmla="*/ 1090084 w 4068234"/>
                <a:gd name="connsiteY80" fmla="*/ 1327150 h 1644650"/>
                <a:gd name="connsiteX81" fmla="*/ 1058334 w 4068234"/>
                <a:gd name="connsiteY81" fmla="*/ 1270000 h 1644650"/>
                <a:gd name="connsiteX82" fmla="*/ 994834 w 4068234"/>
                <a:gd name="connsiteY82" fmla="*/ 1231900 h 1644650"/>
                <a:gd name="connsiteX83" fmla="*/ 886884 w 4068234"/>
                <a:gd name="connsiteY83" fmla="*/ 1231900 h 1644650"/>
                <a:gd name="connsiteX84" fmla="*/ 804334 w 4068234"/>
                <a:gd name="connsiteY84" fmla="*/ 1263650 h 1644650"/>
                <a:gd name="connsiteX85" fmla="*/ 740834 w 4068234"/>
                <a:gd name="connsiteY85" fmla="*/ 1295400 h 1644650"/>
                <a:gd name="connsiteX86" fmla="*/ 653522 w 4068234"/>
                <a:gd name="connsiteY86" fmla="*/ 1268941 h 1644650"/>
                <a:gd name="connsiteX87" fmla="*/ 564093 w 4068234"/>
                <a:gd name="connsiteY87" fmla="*/ 1192742 h 1644650"/>
                <a:gd name="connsiteX88" fmla="*/ 509060 w 4068234"/>
                <a:gd name="connsiteY88" fmla="*/ 1163109 h 1644650"/>
                <a:gd name="connsiteX89" fmla="*/ 413809 w 4068234"/>
                <a:gd name="connsiteY89" fmla="*/ 1140354 h 1644650"/>
                <a:gd name="connsiteX90" fmla="*/ 333377 w 4068234"/>
                <a:gd name="connsiteY90" fmla="*/ 1116012 h 1644650"/>
                <a:gd name="connsiteX91" fmla="*/ 201296 w 4068234"/>
                <a:gd name="connsiteY91" fmla="*/ 1084474 h 1644650"/>
                <a:gd name="connsiteX92" fmla="*/ 113982 w 4068234"/>
                <a:gd name="connsiteY92" fmla="*/ 1047432 h 1644650"/>
                <a:gd name="connsiteX93" fmla="*/ 59797 w 4068234"/>
                <a:gd name="connsiteY93" fmla="*/ 981604 h 1644650"/>
                <a:gd name="connsiteX94" fmla="*/ 4233 w 4068234"/>
                <a:gd name="connsiteY94" fmla="*/ 931862 h 1644650"/>
                <a:gd name="connsiteX95" fmla="*/ 0 w 4068234"/>
                <a:gd name="connsiteY95" fmla="*/ 893233 h 1644650"/>
                <a:gd name="connsiteX96" fmla="*/ 8467 w 4068234"/>
                <a:gd name="connsiteY96" fmla="*/ 808038 h 1644650"/>
                <a:gd name="connsiteX97" fmla="*/ 21379 w 4068234"/>
                <a:gd name="connsiteY97" fmla="*/ 751099 h 1644650"/>
                <a:gd name="connsiteX98" fmla="*/ 57151 w 4068234"/>
                <a:gd name="connsiteY98" fmla="*/ 666750 h 1644650"/>
                <a:gd name="connsiteX99" fmla="*/ 75140 w 4068234"/>
                <a:gd name="connsiteY99" fmla="*/ 628649 h 1644650"/>
                <a:gd name="connsiteX100" fmla="*/ 102659 w 4068234"/>
                <a:gd name="connsiteY100" fmla="*/ 550332 h 1644650"/>
                <a:gd name="connsiteX101" fmla="*/ 220134 w 4068234"/>
                <a:gd name="connsiteY101" fmla="*/ 542397 h 1644650"/>
                <a:gd name="connsiteX102" fmla="*/ 810684 w 4068234"/>
                <a:gd name="connsiteY102" fmla="*/ 0 h 1644650"/>
                <a:gd name="connsiteX0" fmla="*/ 810684 w 4068234"/>
                <a:gd name="connsiteY0" fmla="*/ 0 h 1644650"/>
                <a:gd name="connsiteX1" fmla="*/ 823384 w 4068234"/>
                <a:gd name="connsiteY1" fmla="*/ 165100 h 1644650"/>
                <a:gd name="connsiteX2" fmla="*/ 893234 w 4068234"/>
                <a:gd name="connsiteY2" fmla="*/ 311150 h 1644650"/>
                <a:gd name="connsiteX3" fmla="*/ 1007534 w 4068234"/>
                <a:gd name="connsiteY3" fmla="*/ 342900 h 1644650"/>
                <a:gd name="connsiteX4" fmla="*/ 1137179 w 4068234"/>
                <a:gd name="connsiteY4" fmla="*/ 361421 h 1644650"/>
                <a:gd name="connsiteX5" fmla="*/ 1179512 w 4068234"/>
                <a:gd name="connsiteY5" fmla="*/ 433917 h 1644650"/>
                <a:gd name="connsiteX6" fmla="*/ 1174962 w 4068234"/>
                <a:gd name="connsiteY6" fmla="*/ 481223 h 1644650"/>
                <a:gd name="connsiteX7" fmla="*/ 1177608 w 4068234"/>
                <a:gd name="connsiteY7" fmla="*/ 547370 h 1644650"/>
                <a:gd name="connsiteX8" fmla="*/ 1177396 w 4068234"/>
                <a:gd name="connsiteY8" fmla="*/ 591609 h 1644650"/>
                <a:gd name="connsiteX9" fmla="*/ 1169670 w 4068234"/>
                <a:gd name="connsiteY9" fmla="*/ 629391 h 1644650"/>
                <a:gd name="connsiteX10" fmla="*/ 1193482 w 4068234"/>
                <a:gd name="connsiteY10" fmla="*/ 677016 h 1644650"/>
                <a:gd name="connsiteX11" fmla="*/ 1235076 w 4068234"/>
                <a:gd name="connsiteY11" fmla="*/ 744008 h 1644650"/>
                <a:gd name="connsiteX12" fmla="*/ 1254125 w 4068234"/>
                <a:gd name="connsiteY12" fmla="*/ 768350 h 1644650"/>
                <a:gd name="connsiteX13" fmla="*/ 1286934 w 4068234"/>
                <a:gd name="connsiteY13" fmla="*/ 740833 h 1644650"/>
                <a:gd name="connsiteX14" fmla="*/ 1301962 w 4068234"/>
                <a:gd name="connsiteY14" fmla="*/ 735224 h 1644650"/>
                <a:gd name="connsiteX15" fmla="*/ 1339004 w 4068234"/>
                <a:gd name="connsiteY15" fmla="*/ 740516 h 1644650"/>
                <a:gd name="connsiteX16" fmla="*/ 1376046 w 4068234"/>
                <a:gd name="connsiteY16" fmla="*/ 764329 h 1644650"/>
                <a:gd name="connsiteX17" fmla="*/ 1388534 w 4068234"/>
                <a:gd name="connsiteY17" fmla="*/ 793750 h 1644650"/>
                <a:gd name="connsiteX18" fmla="*/ 1439334 w 4068234"/>
                <a:gd name="connsiteY18" fmla="*/ 946150 h 1644650"/>
                <a:gd name="connsiteX19" fmla="*/ 1540934 w 4068234"/>
                <a:gd name="connsiteY19" fmla="*/ 984250 h 1644650"/>
                <a:gd name="connsiteX20" fmla="*/ 1674284 w 4068234"/>
                <a:gd name="connsiteY20" fmla="*/ 996950 h 1644650"/>
                <a:gd name="connsiteX21" fmla="*/ 1864784 w 4068234"/>
                <a:gd name="connsiteY21" fmla="*/ 965200 h 1644650"/>
                <a:gd name="connsiteX22" fmla="*/ 2061634 w 4068234"/>
                <a:gd name="connsiteY22" fmla="*/ 914400 h 1644650"/>
                <a:gd name="connsiteX23" fmla="*/ 2175934 w 4068234"/>
                <a:gd name="connsiteY23" fmla="*/ 946150 h 1644650"/>
                <a:gd name="connsiteX24" fmla="*/ 2309284 w 4068234"/>
                <a:gd name="connsiteY24" fmla="*/ 1047750 h 1644650"/>
                <a:gd name="connsiteX25" fmla="*/ 2487084 w 4068234"/>
                <a:gd name="connsiteY25" fmla="*/ 1136650 h 1644650"/>
                <a:gd name="connsiteX26" fmla="*/ 2690284 w 4068234"/>
                <a:gd name="connsiteY26" fmla="*/ 1149350 h 1644650"/>
                <a:gd name="connsiteX27" fmla="*/ 2874434 w 4068234"/>
                <a:gd name="connsiteY27" fmla="*/ 1155700 h 1644650"/>
                <a:gd name="connsiteX28" fmla="*/ 3103034 w 4068234"/>
                <a:gd name="connsiteY28" fmla="*/ 1143000 h 1644650"/>
                <a:gd name="connsiteX29" fmla="*/ 3210984 w 4068234"/>
                <a:gd name="connsiteY29" fmla="*/ 1092200 h 1644650"/>
                <a:gd name="connsiteX30" fmla="*/ 3280834 w 4068234"/>
                <a:gd name="connsiteY30" fmla="*/ 1073150 h 1644650"/>
                <a:gd name="connsiteX31" fmla="*/ 3344334 w 4068234"/>
                <a:gd name="connsiteY31" fmla="*/ 1092200 h 1644650"/>
                <a:gd name="connsiteX32" fmla="*/ 3414184 w 4068234"/>
                <a:gd name="connsiteY32" fmla="*/ 1187450 h 1644650"/>
                <a:gd name="connsiteX33" fmla="*/ 3509434 w 4068234"/>
                <a:gd name="connsiteY33" fmla="*/ 1250950 h 1644650"/>
                <a:gd name="connsiteX34" fmla="*/ 3623734 w 4068234"/>
                <a:gd name="connsiteY34" fmla="*/ 1320800 h 1644650"/>
                <a:gd name="connsiteX35" fmla="*/ 3788834 w 4068234"/>
                <a:gd name="connsiteY35" fmla="*/ 1365250 h 1644650"/>
                <a:gd name="connsiteX36" fmla="*/ 3896784 w 4068234"/>
                <a:gd name="connsiteY36" fmla="*/ 1371600 h 1644650"/>
                <a:gd name="connsiteX37" fmla="*/ 3985684 w 4068234"/>
                <a:gd name="connsiteY37" fmla="*/ 1320800 h 1644650"/>
                <a:gd name="connsiteX38" fmla="*/ 4061884 w 4068234"/>
                <a:gd name="connsiteY38" fmla="*/ 1320800 h 1644650"/>
                <a:gd name="connsiteX39" fmla="*/ 4068234 w 4068234"/>
                <a:gd name="connsiteY39" fmla="*/ 1371600 h 1644650"/>
                <a:gd name="connsiteX40" fmla="*/ 3966634 w 4068234"/>
                <a:gd name="connsiteY40" fmla="*/ 1485900 h 1644650"/>
                <a:gd name="connsiteX41" fmla="*/ 3871384 w 4068234"/>
                <a:gd name="connsiteY41" fmla="*/ 1543050 h 1644650"/>
                <a:gd name="connsiteX42" fmla="*/ 3814234 w 4068234"/>
                <a:gd name="connsiteY42" fmla="*/ 1543050 h 1644650"/>
                <a:gd name="connsiteX43" fmla="*/ 3693584 w 4068234"/>
                <a:gd name="connsiteY43" fmla="*/ 1504950 h 1644650"/>
                <a:gd name="connsiteX44" fmla="*/ 3566584 w 4068234"/>
                <a:gd name="connsiteY44" fmla="*/ 1454150 h 1644650"/>
                <a:gd name="connsiteX45" fmla="*/ 3458634 w 4068234"/>
                <a:gd name="connsiteY45" fmla="*/ 1409700 h 1644650"/>
                <a:gd name="connsiteX46" fmla="*/ 3369734 w 4068234"/>
                <a:gd name="connsiteY46" fmla="*/ 1403350 h 1644650"/>
                <a:gd name="connsiteX47" fmla="*/ 3306234 w 4068234"/>
                <a:gd name="connsiteY47" fmla="*/ 1352550 h 1644650"/>
                <a:gd name="connsiteX48" fmla="*/ 3198284 w 4068234"/>
                <a:gd name="connsiteY48" fmla="*/ 1289050 h 1644650"/>
                <a:gd name="connsiteX49" fmla="*/ 3096684 w 4068234"/>
                <a:gd name="connsiteY49" fmla="*/ 1282700 h 1644650"/>
                <a:gd name="connsiteX50" fmla="*/ 2880784 w 4068234"/>
                <a:gd name="connsiteY50" fmla="*/ 1282700 h 1644650"/>
                <a:gd name="connsiteX51" fmla="*/ 2722034 w 4068234"/>
                <a:gd name="connsiteY51" fmla="*/ 1282700 h 1644650"/>
                <a:gd name="connsiteX52" fmla="*/ 2493434 w 4068234"/>
                <a:gd name="connsiteY52" fmla="*/ 1270000 h 1644650"/>
                <a:gd name="connsiteX53" fmla="*/ 2461684 w 4068234"/>
                <a:gd name="connsiteY53" fmla="*/ 1263650 h 1644650"/>
                <a:gd name="connsiteX54" fmla="*/ 2296584 w 4068234"/>
                <a:gd name="connsiteY54" fmla="*/ 1193800 h 1644650"/>
                <a:gd name="connsiteX55" fmla="*/ 2188634 w 4068234"/>
                <a:gd name="connsiteY55" fmla="*/ 1123950 h 1644650"/>
                <a:gd name="connsiteX56" fmla="*/ 2118784 w 4068234"/>
                <a:gd name="connsiteY56" fmla="*/ 1085850 h 1644650"/>
                <a:gd name="connsiteX57" fmla="*/ 1979084 w 4068234"/>
                <a:gd name="connsiteY57" fmla="*/ 1066800 h 1644650"/>
                <a:gd name="connsiteX58" fmla="*/ 1858434 w 4068234"/>
                <a:gd name="connsiteY58" fmla="*/ 1073150 h 1644650"/>
                <a:gd name="connsiteX59" fmla="*/ 1693334 w 4068234"/>
                <a:gd name="connsiteY59" fmla="*/ 1123950 h 1644650"/>
                <a:gd name="connsiteX60" fmla="*/ 1591734 w 4068234"/>
                <a:gd name="connsiteY60" fmla="*/ 1130300 h 1644650"/>
                <a:gd name="connsiteX61" fmla="*/ 1502834 w 4068234"/>
                <a:gd name="connsiteY61" fmla="*/ 1130300 h 1644650"/>
                <a:gd name="connsiteX62" fmla="*/ 1401234 w 4068234"/>
                <a:gd name="connsiteY62" fmla="*/ 1136650 h 1644650"/>
                <a:gd name="connsiteX63" fmla="*/ 1337734 w 4068234"/>
                <a:gd name="connsiteY63" fmla="*/ 1193800 h 1644650"/>
                <a:gd name="connsiteX64" fmla="*/ 1337734 w 4068234"/>
                <a:gd name="connsiteY64" fmla="*/ 1289050 h 1644650"/>
                <a:gd name="connsiteX65" fmla="*/ 1394884 w 4068234"/>
                <a:gd name="connsiteY65" fmla="*/ 1384300 h 1644650"/>
                <a:gd name="connsiteX66" fmla="*/ 1426634 w 4068234"/>
                <a:gd name="connsiteY66" fmla="*/ 1409700 h 1644650"/>
                <a:gd name="connsiteX67" fmla="*/ 1540934 w 4068234"/>
                <a:gd name="connsiteY67" fmla="*/ 1384300 h 1644650"/>
                <a:gd name="connsiteX68" fmla="*/ 1534584 w 4068234"/>
                <a:gd name="connsiteY68" fmla="*/ 1460500 h 1644650"/>
                <a:gd name="connsiteX69" fmla="*/ 1464734 w 4068234"/>
                <a:gd name="connsiteY69" fmla="*/ 1511300 h 1644650"/>
                <a:gd name="connsiteX70" fmla="*/ 1382184 w 4068234"/>
                <a:gd name="connsiteY70" fmla="*/ 1517650 h 1644650"/>
                <a:gd name="connsiteX71" fmla="*/ 1325034 w 4068234"/>
                <a:gd name="connsiteY71" fmla="*/ 1479550 h 1644650"/>
                <a:gd name="connsiteX72" fmla="*/ 1248834 w 4068234"/>
                <a:gd name="connsiteY72" fmla="*/ 1454150 h 1644650"/>
                <a:gd name="connsiteX73" fmla="*/ 1210734 w 4068234"/>
                <a:gd name="connsiteY73" fmla="*/ 1454150 h 1644650"/>
                <a:gd name="connsiteX74" fmla="*/ 1204384 w 4068234"/>
                <a:gd name="connsiteY74" fmla="*/ 1473200 h 1644650"/>
                <a:gd name="connsiteX75" fmla="*/ 1223434 w 4068234"/>
                <a:gd name="connsiteY75" fmla="*/ 1524000 h 1644650"/>
                <a:gd name="connsiteX76" fmla="*/ 1236134 w 4068234"/>
                <a:gd name="connsiteY76" fmla="*/ 1600200 h 1644650"/>
                <a:gd name="connsiteX77" fmla="*/ 1198034 w 4068234"/>
                <a:gd name="connsiteY77" fmla="*/ 1644650 h 1644650"/>
                <a:gd name="connsiteX78" fmla="*/ 1153584 w 4068234"/>
                <a:gd name="connsiteY78" fmla="*/ 1631950 h 1644650"/>
                <a:gd name="connsiteX79" fmla="*/ 1109134 w 4068234"/>
                <a:gd name="connsiteY79" fmla="*/ 1549400 h 1644650"/>
                <a:gd name="connsiteX80" fmla="*/ 1090084 w 4068234"/>
                <a:gd name="connsiteY80" fmla="*/ 1435100 h 1644650"/>
                <a:gd name="connsiteX81" fmla="*/ 1090084 w 4068234"/>
                <a:gd name="connsiteY81" fmla="*/ 1327150 h 1644650"/>
                <a:gd name="connsiteX82" fmla="*/ 1058334 w 4068234"/>
                <a:gd name="connsiteY82" fmla="*/ 1270000 h 1644650"/>
                <a:gd name="connsiteX83" fmla="*/ 994834 w 4068234"/>
                <a:gd name="connsiteY83" fmla="*/ 1231900 h 1644650"/>
                <a:gd name="connsiteX84" fmla="*/ 886884 w 4068234"/>
                <a:gd name="connsiteY84" fmla="*/ 1231900 h 1644650"/>
                <a:gd name="connsiteX85" fmla="*/ 804334 w 4068234"/>
                <a:gd name="connsiteY85" fmla="*/ 1263650 h 1644650"/>
                <a:gd name="connsiteX86" fmla="*/ 740834 w 4068234"/>
                <a:gd name="connsiteY86" fmla="*/ 1295400 h 1644650"/>
                <a:gd name="connsiteX87" fmla="*/ 653522 w 4068234"/>
                <a:gd name="connsiteY87" fmla="*/ 1268941 h 1644650"/>
                <a:gd name="connsiteX88" fmla="*/ 564093 w 4068234"/>
                <a:gd name="connsiteY88" fmla="*/ 1192742 h 1644650"/>
                <a:gd name="connsiteX89" fmla="*/ 509060 w 4068234"/>
                <a:gd name="connsiteY89" fmla="*/ 1163109 h 1644650"/>
                <a:gd name="connsiteX90" fmla="*/ 413809 w 4068234"/>
                <a:gd name="connsiteY90" fmla="*/ 1140354 h 1644650"/>
                <a:gd name="connsiteX91" fmla="*/ 333377 w 4068234"/>
                <a:gd name="connsiteY91" fmla="*/ 1116012 h 1644650"/>
                <a:gd name="connsiteX92" fmla="*/ 201296 w 4068234"/>
                <a:gd name="connsiteY92" fmla="*/ 1084474 h 1644650"/>
                <a:gd name="connsiteX93" fmla="*/ 113982 w 4068234"/>
                <a:gd name="connsiteY93" fmla="*/ 1047432 h 1644650"/>
                <a:gd name="connsiteX94" fmla="*/ 59797 w 4068234"/>
                <a:gd name="connsiteY94" fmla="*/ 981604 h 1644650"/>
                <a:gd name="connsiteX95" fmla="*/ 4233 w 4068234"/>
                <a:gd name="connsiteY95" fmla="*/ 931862 h 1644650"/>
                <a:gd name="connsiteX96" fmla="*/ 0 w 4068234"/>
                <a:gd name="connsiteY96" fmla="*/ 893233 h 1644650"/>
                <a:gd name="connsiteX97" fmla="*/ 8467 w 4068234"/>
                <a:gd name="connsiteY97" fmla="*/ 808038 h 1644650"/>
                <a:gd name="connsiteX98" fmla="*/ 21379 w 4068234"/>
                <a:gd name="connsiteY98" fmla="*/ 751099 h 1644650"/>
                <a:gd name="connsiteX99" fmla="*/ 57151 w 4068234"/>
                <a:gd name="connsiteY99" fmla="*/ 666750 h 1644650"/>
                <a:gd name="connsiteX100" fmla="*/ 75140 w 4068234"/>
                <a:gd name="connsiteY100" fmla="*/ 628649 h 1644650"/>
                <a:gd name="connsiteX101" fmla="*/ 102659 w 4068234"/>
                <a:gd name="connsiteY101" fmla="*/ 550332 h 1644650"/>
                <a:gd name="connsiteX102" fmla="*/ 220134 w 4068234"/>
                <a:gd name="connsiteY102" fmla="*/ 542397 h 1644650"/>
                <a:gd name="connsiteX103" fmla="*/ 810684 w 4068234"/>
                <a:gd name="connsiteY103" fmla="*/ 0 h 1644650"/>
                <a:gd name="connsiteX0" fmla="*/ 810684 w 4068234"/>
                <a:gd name="connsiteY0" fmla="*/ 0 h 1644650"/>
                <a:gd name="connsiteX1" fmla="*/ 823384 w 4068234"/>
                <a:gd name="connsiteY1" fmla="*/ 165100 h 1644650"/>
                <a:gd name="connsiteX2" fmla="*/ 893234 w 4068234"/>
                <a:gd name="connsiteY2" fmla="*/ 311150 h 1644650"/>
                <a:gd name="connsiteX3" fmla="*/ 1007534 w 4068234"/>
                <a:gd name="connsiteY3" fmla="*/ 342900 h 1644650"/>
                <a:gd name="connsiteX4" fmla="*/ 1137179 w 4068234"/>
                <a:gd name="connsiteY4" fmla="*/ 361421 h 1644650"/>
                <a:gd name="connsiteX5" fmla="*/ 1179512 w 4068234"/>
                <a:gd name="connsiteY5" fmla="*/ 433917 h 1644650"/>
                <a:gd name="connsiteX6" fmla="*/ 1174962 w 4068234"/>
                <a:gd name="connsiteY6" fmla="*/ 481223 h 1644650"/>
                <a:gd name="connsiteX7" fmla="*/ 1177608 w 4068234"/>
                <a:gd name="connsiteY7" fmla="*/ 547370 h 1644650"/>
                <a:gd name="connsiteX8" fmla="*/ 1177396 w 4068234"/>
                <a:gd name="connsiteY8" fmla="*/ 591609 h 1644650"/>
                <a:gd name="connsiteX9" fmla="*/ 1169670 w 4068234"/>
                <a:gd name="connsiteY9" fmla="*/ 629391 h 1644650"/>
                <a:gd name="connsiteX10" fmla="*/ 1193482 w 4068234"/>
                <a:gd name="connsiteY10" fmla="*/ 677016 h 1644650"/>
                <a:gd name="connsiteX11" fmla="*/ 1235076 w 4068234"/>
                <a:gd name="connsiteY11" fmla="*/ 744008 h 1644650"/>
                <a:gd name="connsiteX12" fmla="*/ 1254125 w 4068234"/>
                <a:gd name="connsiteY12" fmla="*/ 768350 h 1644650"/>
                <a:gd name="connsiteX13" fmla="*/ 1286934 w 4068234"/>
                <a:gd name="connsiteY13" fmla="*/ 740833 h 1644650"/>
                <a:gd name="connsiteX14" fmla="*/ 1301962 w 4068234"/>
                <a:gd name="connsiteY14" fmla="*/ 735224 h 1644650"/>
                <a:gd name="connsiteX15" fmla="*/ 1339004 w 4068234"/>
                <a:gd name="connsiteY15" fmla="*/ 740516 h 1644650"/>
                <a:gd name="connsiteX16" fmla="*/ 1376046 w 4068234"/>
                <a:gd name="connsiteY16" fmla="*/ 764329 h 1644650"/>
                <a:gd name="connsiteX17" fmla="*/ 1388534 w 4068234"/>
                <a:gd name="connsiteY17" fmla="*/ 793750 h 1644650"/>
                <a:gd name="connsiteX18" fmla="*/ 1460712 w 4068234"/>
                <a:gd name="connsiteY18" fmla="*/ 833120 h 1644650"/>
                <a:gd name="connsiteX19" fmla="*/ 1439334 w 4068234"/>
                <a:gd name="connsiteY19" fmla="*/ 946150 h 1644650"/>
                <a:gd name="connsiteX20" fmla="*/ 1540934 w 4068234"/>
                <a:gd name="connsiteY20" fmla="*/ 984250 h 1644650"/>
                <a:gd name="connsiteX21" fmla="*/ 1674284 w 4068234"/>
                <a:gd name="connsiteY21" fmla="*/ 996950 h 1644650"/>
                <a:gd name="connsiteX22" fmla="*/ 1864784 w 4068234"/>
                <a:gd name="connsiteY22" fmla="*/ 965200 h 1644650"/>
                <a:gd name="connsiteX23" fmla="*/ 2061634 w 4068234"/>
                <a:gd name="connsiteY23" fmla="*/ 914400 h 1644650"/>
                <a:gd name="connsiteX24" fmla="*/ 2175934 w 4068234"/>
                <a:gd name="connsiteY24" fmla="*/ 946150 h 1644650"/>
                <a:gd name="connsiteX25" fmla="*/ 2309284 w 4068234"/>
                <a:gd name="connsiteY25" fmla="*/ 1047750 h 1644650"/>
                <a:gd name="connsiteX26" fmla="*/ 2487084 w 4068234"/>
                <a:gd name="connsiteY26" fmla="*/ 1136650 h 1644650"/>
                <a:gd name="connsiteX27" fmla="*/ 2690284 w 4068234"/>
                <a:gd name="connsiteY27" fmla="*/ 1149350 h 1644650"/>
                <a:gd name="connsiteX28" fmla="*/ 2874434 w 4068234"/>
                <a:gd name="connsiteY28" fmla="*/ 1155700 h 1644650"/>
                <a:gd name="connsiteX29" fmla="*/ 3103034 w 4068234"/>
                <a:gd name="connsiteY29" fmla="*/ 1143000 h 1644650"/>
                <a:gd name="connsiteX30" fmla="*/ 3210984 w 4068234"/>
                <a:gd name="connsiteY30" fmla="*/ 1092200 h 1644650"/>
                <a:gd name="connsiteX31" fmla="*/ 3280834 w 4068234"/>
                <a:gd name="connsiteY31" fmla="*/ 1073150 h 1644650"/>
                <a:gd name="connsiteX32" fmla="*/ 3344334 w 4068234"/>
                <a:gd name="connsiteY32" fmla="*/ 1092200 h 1644650"/>
                <a:gd name="connsiteX33" fmla="*/ 3414184 w 4068234"/>
                <a:gd name="connsiteY33" fmla="*/ 1187450 h 1644650"/>
                <a:gd name="connsiteX34" fmla="*/ 3509434 w 4068234"/>
                <a:gd name="connsiteY34" fmla="*/ 1250950 h 1644650"/>
                <a:gd name="connsiteX35" fmla="*/ 3623734 w 4068234"/>
                <a:gd name="connsiteY35" fmla="*/ 1320800 h 1644650"/>
                <a:gd name="connsiteX36" fmla="*/ 3788834 w 4068234"/>
                <a:gd name="connsiteY36" fmla="*/ 1365250 h 1644650"/>
                <a:gd name="connsiteX37" fmla="*/ 3896784 w 4068234"/>
                <a:gd name="connsiteY37" fmla="*/ 1371600 h 1644650"/>
                <a:gd name="connsiteX38" fmla="*/ 3985684 w 4068234"/>
                <a:gd name="connsiteY38" fmla="*/ 1320800 h 1644650"/>
                <a:gd name="connsiteX39" fmla="*/ 4061884 w 4068234"/>
                <a:gd name="connsiteY39" fmla="*/ 1320800 h 1644650"/>
                <a:gd name="connsiteX40" fmla="*/ 4068234 w 4068234"/>
                <a:gd name="connsiteY40" fmla="*/ 1371600 h 1644650"/>
                <a:gd name="connsiteX41" fmla="*/ 3966634 w 4068234"/>
                <a:gd name="connsiteY41" fmla="*/ 1485900 h 1644650"/>
                <a:gd name="connsiteX42" fmla="*/ 3871384 w 4068234"/>
                <a:gd name="connsiteY42" fmla="*/ 1543050 h 1644650"/>
                <a:gd name="connsiteX43" fmla="*/ 3814234 w 4068234"/>
                <a:gd name="connsiteY43" fmla="*/ 1543050 h 1644650"/>
                <a:gd name="connsiteX44" fmla="*/ 3693584 w 4068234"/>
                <a:gd name="connsiteY44" fmla="*/ 1504950 h 1644650"/>
                <a:gd name="connsiteX45" fmla="*/ 3566584 w 4068234"/>
                <a:gd name="connsiteY45" fmla="*/ 1454150 h 1644650"/>
                <a:gd name="connsiteX46" fmla="*/ 3458634 w 4068234"/>
                <a:gd name="connsiteY46" fmla="*/ 1409700 h 1644650"/>
                <a:gd name="connsiteX47" fmla="*/ 3369734 w 4068234"/>
                <a:gd name="connsiteY47" fmla="*/ 1403350 h 1644650"/>
                <a:gd name="connsiteX48" fmla="*/ 3306234 w 4068234"/>
                <a:gd name="connsiteY48" fmla="*/ 1352550 h 1644650"/>
                <a:gd name="connsiteX49" fmla="*/ 3198284 w 4068234"/>
                <a:gd name="connsiteY49" fmla="*/ 1289050 h 1644650"/>
                <a:gd name="connsiteX50" fmla="*/ 3096684 w 4068234"/>
                <a:gd name="connsiteY50" fmla="*/ 1282700 h 1644650"/>
                <a:gd name="connsiteX51" fmla="*/ 2880784 w 4068234"/>
                <a:gd name="connsiteY51" fmla="*/ 1282700 h 1644650"/>
                <a:gd name="connsiteX52" fmla="*/ 2722034 w 4068234"/>
                <a:gd name="connsiteY52" fmla="*/ 1282700 h 1644650"/>
                <a:gd name="connsiteX53" fmla="*/ 2493434 w 4068234"/>
                <a:gd name="connsiteY53" fmla="*/ 1270000 h 1644650"/>
                <a:gd name="connsiteX54" fmla="*/ 2461684 w 4068234"/>
                <a:gd name="connsiteY54" fmla="*/ 1263650 h 1644650"/>
                <a:gd name="connsiteX55" fmla="*/ 2296584 w 4068234"/>
                <a:gd name="connsiteY55" fmla="*/ 1193800 h 1644650"/>
                <a:gd name="connsiteX56" fmla="*/ 2188634 w 4068234"/>
                <a:gd name="connsiteY56" fmla="*/ 1123950 h 1644650"/>
                <a:gd name="connsiteX57" fmla="*/ 2118784 w 4068234"/>
                <a:gd name="connsiteY57" fmla="*/ 1085850 h 1644650"/>
                <a:gd name="connsiteX58" fmla="*/ 1979084 w 4068234"/>
                <a:gd name="connsiteY58" fmla="*/ 1066800 h 1644650"/>
                <a:gd name="connsiteX59" fmla="*/ 1858434 w 4068234"/>
                <a:gd name="connsiteY59" fmla="*/ 1073150 h 1644650"/>
                <a:gd name="connsiteX60" fmla="*/ 1693334 w 4068234"/>
                <a:gd name="connsiteY60" fmla="*/ 1123950 h 1644650"/>
                <a:gd name="connsiteX61" fmla="*/ 1591734 w 4068234"/>
                <a:gd name="connsiteY61" fmla="*/ 1130300 h 1644650"/>
                <a:gd name="connsiteX62" fmla="*/ 1502834 w 4068234"/>
                <a:gd name="connsiteY62" fmla="*/ 1130300 h 1644650"/>
                <a:gd name="connsiteX63" fmla="*/ 1401234 w 4068234"/>
                <a:gd name="connsiteY63" fmla="*/ 1136650 h 1644650"/>
                <a:gd name="connsiteX64" fmla="*/ 1337734 w 4068234"/>
                <a:gd name="connsiteY64" fmla="*/ 1193800 h 1644650"/>
                <a:gd name="connsiteX65" fmla="*/ 1337734 w 4068234"/>
                <a:gd name="connsiteY65" fmla="*/ 1289050 h 1644650"/>
                <a:gd name="connsiteX66" fmla="*/ 1394884 w 4068234"/>
                <a:gd name="connsiteY66" fmla="*/ 1384300 h 1644650"/>
                <a:gd name="connsiteX67" fmla="*/ 1426634 w 4068234"/>
                <a:gd name="connsiteY67" fmla="*/ 1409700 h 1644650"/>
                <a:gd name="connsiteX68" fmla="*/ 1540934 w 4068234"/>
                <a:gd name="connsiteY68" fmla="*/ 1384300 h 1644650"/>
                <a:gd name="connsiteX69" fmla="*/ 1534584 w 4068234"/>
                <a:gd name="connsiteY69" fmla="*/ 1460500 h 1644650"/>
                <a:gd name="connsiteX70" fmla="*/ 1464734 w 4068234"/>
                <a:gd name="connsiteY70" fmla="*/ 1511300 h 1644650"/>
                <a:gd name="connsiteX71" fmla="*/ 1382184 w 4068234"/>
                <a:gd name="connsiteY71" fmla="*/ 1517650 h 1644650"/>
                <a:gd name="connsiteX72" fmla="*/ 1325034 w 4068234"/>
                <a:gd name="connsiteY72" fmla="*/ 1479550 h 1644650"/>
                <a:gd name="connsiteX73" fmla="*/ 1248834 w 4068234"/>
                <a:gd name="connsiteY73" fmla="*/ 1454150 h 1644650"/>
                <a:gd name="connsiteX74" fmla="*/ 1210734 w 4068234"/>
                <a:gd name="connsiteY74" fmla="*/ 1454150 h 1644650"/>
                <a:gd name="connsiteX75" fmla="*/ 1204384 w 4068234"/>
                <a:gd name="connsiteY75" fmla="*/ 1473200 h 1644650"/>
                <a:gd name="connsiteX76" fmla="*/ 1223434 w 4068234"/>
                <a:gd name="connsiteY76" fmla="*/ 1524000 h 1644650"/>
                <a:gd name="connsiteX77" fmla="*/ 1236134 w 4068234"/>
                <a:gd name="connsiteY77" fmla="*/ 1600200 h 1644650"/>
                <a:gd name="connsiteX78" fmla="*/ 1198034 w 4068234"/>
                <a:gd name="connsiteY78" fmla="*/ 1644650 h 1644650"/>
                <a:gd name="connsiteX79" fmla="*/ 1153584 w 4068234"/>
                <a:gd name="connsiteY79" fmla="*/ 1631950 h 1644650"/>
                <a:gd name="connsiteX80" fmla="*/ 1109134 w 4068234"/>
                <a:gd name="connsiteY80" fmla="*/ 1549400 h 1644650"/>
                <a:gd name="connsiteX81" fmla="*/ 1090084 w 4068234"/>
                <a:gd name="connsiteY81" fmla="*/ 1435100 h 1644650"/>
                <a:gd name="connsiteX82" fmla="*/ 1090084 w 4068234"/>
                <a:gd name="connsiteY82" fmla="*/ 1327150 h 1644650"/>
                <a:gd name="connsiteX83" fmla="*/ 1058334 w 4068234"/>
                <a:gd name="connsiteY83" fmla="*/ 1270000 h 1644650"/>
                <a:gd name="connsiteX84" fmla="*/ 994834 w 4068234"/>
                <a:gd name="connsiteY84" fmla="*/ 1231900 h 1644650"/>
                <a:gd name="connsiteX85" fmla="*/ 886884 w 4068234"/>
                <a:gd name="connsiteY85" fmla="*/ 1231900 h 1644650"/>
                <a:gd name="connsiteX86" fmla="*/ 804334 w 4068234"/>
                <a:gd name="connsiteY86" fmla="*/ 1263650 h 1644650"/>
                <a:gd name="connsiteX87" fmla="*/ 740834 w 4068234"/>
                <a:gd name="connsiteY87" fmla="*/ 1295400 h 1644650"/>
                <a:gd name="connsiteX88" fmla="*/ 653522 w 4068234"/>
                <a:gd name="connsiteY88" fmla="*/ 1268941 h 1644650"/>
                <a:gd name="connsiteX89" fmla="*/ 564093 w 4068234"/>
                <a:gd name="connsiteY89" fmla="*/ 1192742 h 1644650"/>
                <a:gd name="connsiteX90" fmla="*/ 509060 w 4068234"/>
                <a:gd name="connsiteY90" fmla="*/ 1163109 h 1644650"/>
                <a:gd name="connsiteX91" fmla="*/ 413809 w 4068234"/>
                <a:gd name="connsiteY91" fmla="*/ 1140354 h 1644650"/>
                <a:gd name="connsiteX92" fmla="*/ 333377 w 4068234"/>
                <a:gd name="connsiteY92" fmla="*/ 1116012 h 1644650"/>
                <a:gd name="connsiteX93" fmla="*/ 201296 w 4068234"/>
                <a:gd name="connsiteY93" fmla="*/ 1084474 h 1644650"/>
                <a:gd name="connsiteX94" fmla="*/ 113982 w 4068234"/>
                <a:gd name="connsiteY94" fmla="*/ 1047432 h 1644650"/>
                <a:gd name="connsiteX95" fmla="*/ 59797 w 4068234"/>
                <a:gd name="connsiteY95" fmla="*/ 981604 h 1644650"/>
                <a:gd name="connsiteX96" fmla="*/ 4233 w 4068234"/>
                <a:gd name="connsiteY96" fmla="*/ 931862 h 1644650"/>
                <a:gd name="connsiteX97" fmla="*/ 0 w 4068234"/>
                <a:gd name="connsiteY97" fmla="*/ 893233 h 1644650"/>
                <a:gd name="connsiteX98" fmla="*/ 8467 w 4068234"/>
                <a:gd name="connsiteY98" fmla="*/ 808038 h 1644650"/>
                <a:gd name="connsiteX99" fmla="*/ 21379 w 4068234"/>
                <a:gd name="connsiteY99" fmla="*/ 751099 h 1644650"/>
                <a:gd name="connsiteX100" fmla="*/ 57151 w 4068234"/>
                <a:gd name="connsiteY100" fmla="*/ 666750 h 1644650"/>
                <a:gd name="connsiteX101" fmla="*/ 75140 w 4068234"/>
                <a:gd name="connsiteY101" fmla="*/ 628649 h 1644650"/>
                <a:gd name="connsiteX102" fmla="*/ 102659 w 4068234"/>
                <a:gd name="connsiteY102" fmla="*/ 550332 h 1644650"/>
                <a:gd name="connsiteX103" fmla="*/ 220134 w 4068234"/>
                <a:gd name="connsiteY103" fmla="*/ 542397 h 1644650"/>
                <a:gd name="connsiteX104" fmla="*/ 810684 w 4068234"/>
                <a:gd name="connsiteY104" fmla="*/ 0 h 1644650"/>
                <a:gd name="connsiteX0" fmla="*/ 810684 w 4068234"/>
                <a:gd name="connsiteY0" fmla="*/ 0 h 1644650"/>
                <a:gd name="connsiteX1" fmla="*/ 823384 w 4068234"/>
                <a:gd name="connsiteY1" fmla="*/ 165100 h 1644650"/>
                <a:gd name="connsiteX2" fmla="*/ 893234 w 4068234"/>
                <a:gd name="connsiteY2" fmla="*/ 311150 h 1644650"/>
                <a:gd name="connsiteX3" fmla="*/ 1007534 w 4068234"/>
                <a:gd name="connsiteY3" fmla="*/ 342900 h 1644650"/>
                <a:gd name="connsiteX4" fmla="*/ 1137179 w 4068234"/>
                <a:gd name="connsiteY4" fmla="*/ 361421 h 1644650"/>
                <a:gd name="connsiteX5" fmla="*/ 1179512 w 4068234"/>
                <a:gd name="connsiteY5" fmla="*/ 433917 h 1644650"/>
                <a:gd name="connsiteX6" fmla="*/ 1174962 w 4068234"/>
                <a:gd name="connsiteY6" fmla="*/ 481223 h 1644650"/>
                <a:gd name="connsiteX7" fmla="*/ 1177608 w 4068234"/>
                <a:gd name="connsiteY7" fmla="*/ 547370 h 1644650"/>
                <a:gd name="connsiteX8" fmla="*/ 1177396 w 4068234"/>
                <a:gd name="connsiteY8" fmla="*/ 591609 h 1644650"/>
                <a:gd name="connsiteX9" fmla="*/ 1169670 w 4068234"/>
                <a:gd name="connsiteY9" fmla="*/ 629391 h 1644650"/>
                <a:gd name="connsiteX10" fmla="*/ 1193482 w 4068234"/>
                <a:gd name="connsiteY10" fmla="*/ 677016 h 1644650"/>
                <a:gd name="connsiteX11" fmla="*/ 1235076 w 4068234"/>
                <a:gd name="connsiteY11" fmla="*/ 744008 h 1644650"/>
                <a:gd name="connsiteX12" fmla="*/ 1254125 w 4068234"/>
                <a:gd name="connsiteY12" fmla="*/ 768350 h 1644650"/>
                <a:gd name="connsiteX13" fmla="*/ 1286934 w 4068234"/>
                <a:gd name="connsiteY13" fmla="*/ 740833 h 1644650"/>
                <a:gd name="connsiteX14" fmla="*/ 1301962 w 4068234"/>
                <a:gd name="connsiteY14" fmla="*/ 735224 h 1644650"/>
                <a:gd name="connsiteX15" fmla="*/ 1339004 w 4068234"/>
                <a:gd name="connsiteY15" fmla="*/ 740516 h 1644650"/>
                <a:gd name="connsiteX16" fmla="*/ 1376046 w 4068234"/>
                <a:gd name="connsiteY16" fmla="*/ 764329 h 1644650"/>
                <a:gd name="connsiteX17" fmla="*/ 1388534 w 4068234"/>
                <a:gd name="connsiteY17" fmla="*/ 793750 h 1644650"/>
                <a:gd name="connsiteX18" fmla="*/ 1455420 w 4068234"/>
                <a:gd name="connsiteY18" fmla="*/ 790787 h 1644650"/>
                <a:gd name="connsiteX19" fmla="*/ 1439334 w 4068234"/>
                <a:gd name="connsiteY19" fmla="*/ 946150 h 1644650"/>
                <a:gd name="connsiteX20" fmla="*/ 1540934 w 4068234"/>
                <a:gd name="connsiteY20" fmla="*/ 984250 h 1644650"/>
                <a:gd name="connsiteX21" fmla="*/ 1674284 w 4068234"/>
                <a:gd name="connsiteY21" fmla="*/ 996950 h 1644650"/>
                <a:gd name="connsiteX22" fmla="*/ 1864784 w 4068234"/>
                <a:gd name="connsiteY22" fmla="*/ 965200 h 1644650"/>
                <a:gd name="connsiteX23" fmla="*/ 2061634 w 4068234"/>
                <a:gd name="connsiteY23" fmla="*/ 914400 h 1644650"/>
                <a:gd name="connsiteX24" fmla="*/ 2175934 w 4068234"/>
                <a:gd name="connsiteY24" fmla="*/ 946150 h 1644650"/>
                <a:gd name="connsiteX25" fmla="*/ 2309284 w 4068234"/>
                <a:gd name="connsiteY25" fmla="*/ 1047750 h 1644650"/>
                <a:gd name="connsiteX26" fmla="*/ 2487084 w 4068234"/>
                <a:gd name="connsiteY26" fmla="*/ 1136650 h 1644650"/>
                <a:gd name="connsiteX27" fmla="*/ 2690284 w 4068234"/>
                <a:gd name="connsiteY27" fmla="*/ 1149350 h 1644650"/>
                <a:gd name="connsiteX28" fmla="*/ 2874434 w 4068234"/>
                <a:gd name="connsiteY28" fmla="*/ 1155700 h 1644650"/>
                <a:gd name="connsiteX29" fmla="*/ 3103034 w 4068234"/>
                <a:gd name="connsiteY29" fmla="*/ 1143000 h 1644650"/>
                <a:gd name="connsiteX30" fmla="*/ 3210984 w 4068234"/>
                <a:gd name="connsiteY30" fmla="*/ 1092200 h 1644650"/>
                <a:gd name="connsiteX31" fmla="*/ 3280834 w 4068234"/>
                <a:gd name="connsiteY31" fmla="*/ 1073150 h 1644650"/>
                <a:gd name="connsiteX32" fmla="*/ 3344334 w 4068234"/>
                <a:gd name="connsiteY32" fmla="*/ 1092200 h 1644650"/>
                <a:gd name="connsiteX33" fmla="*/ 3414184 w 4068234"/>
                <a:gd name="connsiteY33" fmla="*/ 1187450 h 1644650"/>
                <a:gd name="connsiteX34" fmla="*/ 3509434 w 4068234"/>
                <a:gd name="connsiteY34" fmla="*/ 1250950 h 1644650"/>
                <a:gd name="connsiteX35" fmla="*/ 3623734 w 4068234"/>
                <a:gd name="connsiteY35" fmla="*/ 1320800 h 1644650"/>
                <a:gd name="connsiteX36" fmla="*/ 3788834 w 4068234"/>
                <a:gd name="connsiteY36" fmla="*/ 1365250 h 1644650"/>
                <a:gd name="connsiteX37" fmla="*/ 3896784 w 4068234"/>
                <a:gd name="connsiteY37" fmla="*/ 1371600 h 1644650"/>
                <a:gd name="connsiteX38" fmla="*/ 3985684 w 4068234"/>
                <a:gd name="connsiteY38" fmla="*/ 1320800 h 1644650"/>
                <a:gd name="connsiteX39" fmla="*/ 4061884 w 4068234"/>
                <a:gd name="connsiteY39" fmla="*/ 1320800 h 1644650"/>
                <a:gd name="connsiteX40" fmla="*/ 4068234 w 4068234"/>
                <a:gd name="connsiteY40" fmla="*/ 1371600 h 1644650"/>
                <a:gd name="connsiteX41" fmla="*/ 3966634 w 4068234"/>
                <a:gd name="connsiteY41" fmla="*/ 1485900 h 1644650"/>
                <a:gd name="connsiteX42" fmla="*/ 3871384 w 4068234"/>
                <a:gd name="connsiteY42" fmla="*/ 1543050 h 1644650"/>
                <a:gd name="connsiteX43" fmla="*/ 3814234 w 4068234"/>
                <a:gd name="connsiteY43" fmla="*/ 1543050 h 1644650"/>
                <a:gd name="connsiteX44" fmla="*/ 3693584 w 4068234"/>
                <a:gd name="connsiteY44" fmla="*/ 1504950 h 1644650"/>
                <a:gd name="connsiteX45" fmla="*/ 3566584 w 4068234"/>
                <a:gd name="connsiteY45" fmla="*/ 1454150 h 1644650"/>
                <a:gd name="connsiteX46" fmla="*/ 3458634 w 4068234"/>
                <a:gd name="connsiteY46" fmla="*/ 1409700 h 1644650"/>
                <a:gd name="connsiteX47" fmla="*/ 3369734 w 4068234"/>
                <a:gd name="connsiteY47" fmla="*/ 1403350 h 1644650"/>
                <a:gd name="connsiteX48" fmla="*/ 3306234 w 4068234"/>
                <a:gd name="connsiteY48" fmla="*/ 1352550 h 1644650"/>
                <a:gd name="connsiteX49" fmla="*/ 3198284 w 4068234"/>
                <a:gd name="connsiteY49" fmla="*/ 1289050 h 1644650"/>
                <a:gd name="connsiteX50" fmla="*/ 3096684 w 4068234"/>
                <a:gd name="connsiteY50" fmla="*/ 1282700 h 1644650"/>
                <a:gd name="connsiteX51" fmla="*/ 2880784 w 4068234"/>
                <a:gd name="connsiteY51" fmla="*/ 1282700 h 1644650"/>
                <a:gd name="connsiteX52" fmla="*/ 2722034 w 4068234"/>
                <a:gd name="connsiteY52" fmla="*/ 1282700 h 1644650"/>
                <a:gd name="connsiteX53" fmla="*/ 2493434 w 4068234"/>
                <a:gd name="connsiteY53" fmla="*/ 1270000 h 1644650"/>
                <a:gd name="connsiteX54" fmla="*/ 2461684 w 4068234"/>
                <a:gd name="connsiteY54" fmla="*/ 1263650 h 1644650"/>
                <a:gd name="connsiteX55" fmla="*/ 2296584 w 4068234"/>
                <a:gd name="connsiteY55" fmla="*/ 1193800 h 1644650"/>
                <a:gd name="connsiteX56" fmla="*/ 2188634 w 4068234"/>
                <a:gd name="connsiteY56" fmla="*/ 1123950 h 1644650"/>
                <a:gd name="connsiteX57" fmla="*/ 2118784 w 4068234"/>
                <a:gd name="connsiteY57" fmla="*/ 1085850 h 1644650"/>
                <a:gd name="connsiteX58" fmla="*/ 1979084 w 4068234"/>
                <a:gd name="connsiteY58" fmla="*/ 1066800 h 1644650"/>
                <a:gd name="connsiteX59" fmla="*/ 1858434 w 4068234"/>
                <a:gd name="connsiteY59" fmla="*/ 1073150 h 1644650"/>
                <a:gd name="connsiteX60" fmla="*/ 1693334 w 4068234"/>
                <a:gd name="connsiteY60" fmla="*/ 1123950 h 1644650"/>
                <a:gd name="connsiteX61" fmla="*/ 1591734 w 4068234"/>
                <a:gd name="connsiteY61" fmla="*/ 1130300 h 1644650"/>
                <a:gd name="connsiteX62" fmla="*/ 1502834 w 4068234"/>
                <a:gd name="connsiteY62" fmla="*/ 1130300 h 1644650"/>
                <a:gd name="connsiteX63" fmla="*/ 1401234 w 4068234"/>
                <a:gd name="connsiteY63" fmla="*/ 1136650 h 1644650"/>
                <a:gd name="connsiteX64" fmla="*/ 1337734 w 4068234"/>
                <a:gd name="connsiteY64" fmla="*/ 1193800 h 1644650"/>
                <a:gd name="connsiteX65" fmla="*/ 1337734 w 4068234"/>
                <a:gd name="connsiteY65" fmla="*/ 1289050 h 1644650"/>
                <a:gd name="connsiteX66" fmla="*/ 1394884 w 4068234"/>
                <a:gd name="connsiteY66" fmla="*/ 1384300 h 1644650"/>
                <a:gd name="connsiteX67" fmla="*/ 1426634 w 4068234"/>
                <a:gd name="connsiteY67" fmla="*/ 1409700 h 1644650"/>
                <a:gd name="connsiteX68" fmla="*/ 1540934 w 4068234"/>
                <a:gd name="connsiteY68" fmla="*/ 1384300 h 1644650"/>
                <a:gd name="connsiteX69" fmla="*/ 1534584 w 4068234"/>
                <a:gd name="connsiteY69" fmla="*/ 1460500 h 1644650"/>
                <a:gd name="connsiteX70" fmla="*/ 1464734 w 4068234"/>
                <a:gd name="connsiteY70" fmla="*/ 1511300 h 1644650"/>
                <a:gd name="connsiteX71" fmla="*/ 1382184 w 4068234"/>
                <a:gd name="connsiteY71" fmla="*/ 1517650 h 1644650"/>
                <a:gd name="connsiteX72" fmla="*/ 1325034 w 4068234"/>
                <a:gd name="connsiteY72" fmla="*/ 1479550 h 1644650"/>
                <a:gd name="connsiteX73" fmla="*/ 1248834 w 4068234"/>
                <a:gd name="connsiteY73" fmla="*/ 1454150 h 1644650"/>
                <a:gd name="connsiteX74" fmla="*/ 1210734 w 4068234"/>
                <a:gd name="connsiteY74" fmla="*/ 1454150 h 1644650"/>
                <a:gd name="connsiteX75" fmla="*/ 1204384 w 4068234"/>
                <a:gd name="connsiteY75" fmla="*/ 1473200 h 1644650"/>
                <a:gd name="connsiteX76" fmla="*/ 1223434 w 4068234"/>
                <a:gd name="connsiteY76" fmla="*/ 1524000 h 1644650"/>
                <a:gd name="connsiteX77" fmla="*/ 1236134 w 4068234"/>
                <a:gd name="connsiteY77" fmla="*/ 1600200 h 1644650"/>
                <a:gd name="connsiteX78" fmla="*/ 1198034 w 4068234"/>
                <a:gd name="connsiteY78" fmla="*/ 1644650 h 1644650"/>
                <a:gd name="connsiteX79" fmla="*/ 1153584 w 4068234"/>
                <a:gd name="connsiteY79" fmla="*/ 1631950 h 1644650"/>
                <a:gd name="connsiteX80" fmla="*/ 1109134 w 4068234"/>
                <a:gd name="connsiteY80" fmla="*/ 1549400 h 1644650"/>
                <a:gd name="connsiteX81" fmla="*/ 1090084 w 4068234"/>
                <a:gd name="connsiteY81" fmla="*/ 1435100 h 1644650"/>
                <a:gd name="connsiteX82" fmla="*/ 1090084 w 4068234"/>
                <a:gd name="connsiteY82" fmla="*/ 1327150 h 1644650"/>
                <a:gd name="connsiteX83" fmla="*/ 1058334 w 4068234"/>
                <a:gd name="connsiteY83" fmla="*/ 1270000 h 1644650"/>
                <a:gd name="connsiteX84" fmla="*/ 994834 w 4068234"/>
                <a:gd name="connsiteY84" fmla="*/ 1231900 h 1644650"/>
                <a:gd name="connsiteX85" fmla="*/ 886884 w 4068234"/>
                <a:gd name="connsiteY85" fmla="*/ 1231900 h 1644650"/>
                <a:gd name="connsiteX86" fmla="*/ 804334 w 4068234"/>
                <a:gd name="connsiteY86" fmla="*/ 1263650 h 1644650"/>
                <a:gd name="connsiteX87" fmla="*/ 740834 w 4068234"/>
                <a:gd name="connsiteY87" fmla="*/ 1295400 h 1644650"/>
                <a:gd name="connsiteX88" fmla="*/ 653522 w 4068234"/>
                <a:gd name="connsiteY88" fmla="*/ 1268941 h 1644650"/>
                <a:gd name="connsiteX89" fmla="*/ 564093 w 4068234"/>
                <a:gd name="connsiteY89" fmla="*/ 1192742 h 1644650"/>
                <a:gd name="connsiteX90" fmla="*/ 509060 w 4068234"/>
                <a:gd name="connsiteY90" fmla="*/ 1163109 h 1644650"/>
                <a:gd name="connsiteX91" fmla="*/ 413809 w 4068234"/>
                <a:gd name="connsiteY91" fmla="*/ 1140354 h 1644650"/>
                <a:gd name="connsiteX92" fmla="*/ 333377 w 4068234"/>
                <a:gd name="connsiteY92" fmla="*/ 1116012 h 1644650"/>
                <a:gd name="connsiteX93" fmla="*/ 201296 w 4068234"/>
                <a:gd name="connsiteY93" fmla="*/ 1084474 h 1644650"/>
                <a:gd name="connsiteX94" fmla="*/ 113982 w 4068234"/>
                <a:gd name="connsiteY94" fmla="*/ 1047432 h 1644650"/>
                <a:gd name="connsiteX95" fmla="*/ 59797 w 4068234"/>
                <a:gd name="connsiteY95" fmla="*/ 981604 h 1644650"/>
                <a:gd name="connsiteX96" fmla="*/ 4233 w 4068234"/>
                <a:gd name="connsiteY96" fmla="*/ 931862 h 1644650"/>
                <a:gd name="connsiteX97" fmla="*/ 0 w 4068234"/>
                <a:gd name="connsiteY97" fmla="*/ 893233 h 1644650"/>
                <a:gd name="connsiteX98" fmla="*/ 8467 w 4068234"/>
                <a:gd name="connsiteY98" fmla="*/ 808038 h 1644650"/>
                <a:gd name="connsiteX99" fmla="*/ 21379 w 4068234"/>
                <a:gd name="connsiteY99" fmla="*/ 751099 h 1644650"/>
                <a:gd name="connsiteX100" fmla="*/ 57151 w 4068234"/>
                <a:gd name="connsiteY100" fmla="*/ 666750 h 1644650"/>
                <a:gd name="connsiteX101" fmla="*/ 75140 w 4068234"/>
                <a:gd name="connsiteY101" fmla="*/ 628649 h 1644650"/>
                <a:gd name="connsiteX102" fmla="*/ 102659 w 4068234"/>
                <a:gd name="connsiteY102" fmla="*/ 550332 h 1644650"/>
                <a:gd name="connsiteX103" fmla="*/ 220134 w 4068234"/>
                <a:gd name="connsiteY103" fmla="*/ 542397 h 1644650"/>
                <a:gd name="connsiteX104" fmla="*/ 810684 w 4068234"/>
                <a:gd name="connsiteY104" fmla="*/ 0 h 1644650"/>
                <a:gd name="connsiteX0" fmla="*/ 810684 w 4068234"/>
                <a:gd name="connsiteY0" fmla="*/ 0 h 1644650"/>
                <a:gd name="connsiteX1" fmla="*/ 823384 w 4068234"/>
                <a:gd name="connsiteY1" fmla="*/ 165100 h 1644650"/>
                <a:gd name="connsiteX2" fmla="*/ 893234 w 4068234"/>
                <a:gd name="connsiteY2" fmla="*/ 311150 h 1644650"/>
                <a:gd name="connsiteX3" fmla="*/ 1007534 w 4068234"/>
                <a:gd name="connsiteY3" fmla="*/ 342900 h 1644650"/>
                <a:gd name="connsiteX4" fmla="*/ 1137179 w 4068234"/>
                <a:gd name="connsiteY4" fmla="*/ 361421 h 1644650"/>
                <a:gd name="connsiteX5" fmla="*/ 1179512 w 4068234"/>
                <a:gd name="connsiteY5" fmla="*/ 433917 h 1644650"/>
                <a:gd name="connsiteX6" fmla="*/ 1174962 w 4068234"/>
                <a:gd name="connsiteY6" fmla="*/ 481223 h 1644650"/>
                <a:gd name="connsiteX7" fmla="*/ 1177608 w 4068234"/>
                <a:gd name="connsiteY7" fmla="*/ 547370 h 1644650"/>
                <a:gd name="connsiteX8" fmla="*/ 1177396 w 4068234"/>
                <a:gd name="connsiteY8" fmla="*/ 591609 h 1644650"/>
                <a:gd name="connsiteX9" fmla="*/ 1169670 w 4068234"/>
                <a:gd name="connsiteY9" fmla="*/ 629391 h 1644650"/>
                <a:gd name="connsiteX10" fmla="*/ 1193482 w 4068234"/>
                <a:gd name="connsiteY10" fmla="*/ 677016 h 1644650"/>
                <a:gd name="connsiteX11" fmla="*/ 1235076 w 4068234"/>
                <a:gd name="connsiteY11" fmla="*/ 744008 h 1644650"/>
                <a:gd name="connsiteX12" fmla="*/ 1254125 w 4068234"/>
                <a:gd name="connsiteY12" fmla="*/ 768350 h 1644650"/>
                <a:gd name="connsiteX13" fmla="*/ 1286934 w 4068234"/>
                <a:gd name="connsiteY13" fmla="*/ 740833 h 1644650"/>
                <a:gd name="connsiteX14" fmla="*/ 1301962 w 4068234"/>
                <a:gd name="connsiteY14" fmla="*/ 735224 h 1644650"/>
                <a:gd name="connsiteX15" fmla="*/ 1339004 w 4068234"/>
                <a:gd name="connsiteY15" fmla="*/ 740516 h 1644650"/>
                <a:gd name="connsiteX16" fmla="*/ 1376046 w 4068234"/>
                <a:gd name="connsiteY16" fmla="*/ 764329 h 1644650"/>
                <a:gd name="connsiteX17" fmla="*/ 1388534 w 4068234"/>
                <a:gd name="connsiteY17" fmla="*/ 793750 h 1644650"/>
                <a:gd name="connsiteX18" fmla="*/ 1455420 w 4068234"/>
                <a:gd name="connsiteY18" fmla="*/ 790787 h 1644650"/>
                <a:gd name="connsiteX19" fmla="*/ 1439334 w 4068234"/>
                <a:gd name="connsiteY19" fmla="*/ 946150 h 1644650"/>
                <a:gd name="connsiteX20" fmla="*/ 1540934 w 4068234"/>
                <a:gd name="connsiteY20" fmla="*/ 984250 h 1644650"/>
                <a:gd name="connsiteX21" fmla="*/ 1674284 w 4068234"/>
                <a:gd name="connsiteY21" fmla="*/ 996950 h 1644650"/>
                <a:gd name="connsiteX22" fmla="*/ 1864784 w 4068234"/>
                <a:gd name="connsiteY22" fmla="*/ 965200 h 1644650"/>
                <a:gd name="connsiteX23" fmla="*/ 2061634 w 4068234"/>
                <a:gd name="connsiteY23" fmla="*/ 914400 h 1644650"/>
                <a:gd name="connsiteX24" fmla="*/ 2175934 w 4068234"/>
                <a:gd name="connsiteY24" fmla="*/ 946150 h 1644650"/>
                <a:gd name="connsiteX25" fmla="*/ 2309284 w 4068234"/>
                <a:gd name="connsiteY25" fmla="*/ 1047750 h 1644650"/>
                <a:gd name="connsiteX26" fmla="*/ 2487084 w 4068234"/>
                <a:gd name="connsiteY26" fmla="*/ 1136650 h 1644650"/>
                <a:gd name="connsiteX27" fmla="*/ 2690284 w 4068234"/>
                <a:gd name="connsiteY27" fmla="*/ 1149350 h 1644650"/>
                <a:gd name="connsiteX28" fmla="*/ 2874434 w 4068234"/>
                <a:gd name="connsiteY28" fmla="*/ 1155700 h 1644650"/>
                <a:gd name="connsiteX29" fmla="*/ 3103034 w 4068234"/>
                <a:gd name="connsiteY29" fmla="*/ 1143000 h 1644650"/>
                <a:gd name="connsiteX30" fmla="*/ 3210984 w 4068234"/>
                <a:gd name="connsiteY30" fmla="*/ 1092200 h 1644650"/>
                <a:gd name="connsiteX31" fmla="*/ 3280834 w 4068234"/>
                <a:gd name="connsiteY31" fmla="*/ 1073150 h 1644650"/>
                <a:gd name="connsiteX32" fmla="*/ 3344334 w 4068234"/>
                <a:gd name="connsiteY32" fmla="*/ 1092200 h 1644650"/>
                <a:gd name="connsiteX33" fmla="*/ 3414184 w 4068234"/>
                <a:gd name="connsiteY33" fmla="*/ 1187450 h 1644650"/>
                <a:gd name="connsiteX34" fmla="*/ 3509434 w 4068234"/>
                <a:gd name="connsiteY34" fmla="*/ 1250950 h 1644650"/>
                <a:gd name="connsiteX35" fmla="*/ 3623734 w 4068234"/>
                <a:gd name="connsiteY35" fmla="*/ 1320800 h 1644650"/>
                <a:gd name="connsiteX36" fmla="*/ 3788834 w 4068234"/>
                <a:gd name="connsiteY36" fmla="*/ 1365250 h 1644650"/>
                <a:gd name="connsiteX37" fmla="*/ 3896784 w 4068234"/>
                <a:gd name="connsiteY37" fmla="*/ 1371600 h 1644650"/>
                <a:gd name="connsiteX38" fmla="*/ 3985684 w 4068234"/>
                <a:gd name="connsiteY38" fmla="*/ 1320800 h 1644650"/>
                <a:gd name="connsiteX39" fmla="*/ 4061884 w 4068234"/>
                <a:gd name="connsiteY39" fmla="*/ 1320800 h 1644650"/>
                <a:gd name="connsiteX40" fmla="*/ 4068234 w 4068234"/>
                <a:gd name="connsiteY40" fmla="*/ 1371600 h 1644650"/>
                <a:gd name="connsiteX41" fmla="*/ 3966634 w 4068234"/>
                <a:gd name="connsiteY41" fmla="*/ 1485900 h 1644650"/>
                <a:gd name="connsiteX42" fmla="*/ 3871384 w 4068234"/>
                <a:gd name="connsiteY42" fmla="*/ 1543050 h 1644650"/>
                <a:gd name="connsiteX43" fmla="*/ 3814234 w 4068234"/>
                <a:gd name="connsiteY43" fmla="*/ 1543050 h 1644650"/>
                <a:gd name="connsiteX44" fmla="*/ 3693584 w 4068234"/>
                <a:gd name="connsiteY44" fmla="*/ 1504950 h 1644650"/>
                <a:gd name="connsiteX45" fmla="*/ 3566584 w 4068234"/>
                <a:gd name="connsiteY45" fmla="*/ 1454150 h 1644650"/>
                <a:gd name="connsiteX46" fmla="*/ 3458634 w 4068234"/>
                <a:gd name="connsiteY46" fmla="*/ 1409700 h 1644650"/>
                <a:gd name="connsiteX47" fmla="*/ 3369734 w 4068234"/>
                <a:gd name="connsiteY47" fmla="*/ 1403350 h 1644650"/>
                <a:gd name="connsiteX48" fmla="*/ 3306234 w 4068234"/>
                <a:gd name="connsiteY48" fmla="*/ 1352550 h 1644650"/>
                <a:gd name="connsiteX49" fmla="*/ 3198284 w 4068234"/>
                <a:gd name="connsiteY49" fmla="*/ 1289050 h 1644650"/>
                <a:gd name="connsiteX50" fmla="*/ 3096684 w 4068234"/>
                <a:gd name="connsiteY50" fmla="*/ 1282700 h 1644650"/>
                <a:gd name="connsiteX51" fmla="*/ 2880784 w 4068234"/>
                <a:gd name="connsiteY51" fmla="*/ 1282700 h 1644650"/>
                <a:gd name="connsiteX52" fmla="*/ 2722034 w 4068234"/>
                <a:gd name="connsiteY52" fmla="*/ 1282700 h 1644650"/>
                <a:gd name="connsiteX53" fmla="*/ 2493434 w 4068234"/>
                <a:gd name="connsiteY53" fmla="*/ 1270000 h 1644650"/>
                <a:gd name="connsiteX54" fmla="*/ 2461684 w 4068234"/>
                <a:gd name="connsiteY54" fmla="*/ 1263650 h 1644650"/>
                <a:gd name="connsiteX55" fmla="*/ 2296584 w 4068234"/>
                <a:gd name="connsiteY55" fmla="*/ 1193800 h 1644650"/>
                <a:gd name="connsiteX56" fmla="*/ 2188634 w 4068234"/>
                <a:gd name="connsiteY56" fmla="*/ 1123950 h 1644650"/>
                <a:gd name="connsiteX57" fmla="*/ 2118784 w 4068234"/>
                <a:gd name="connsiteY57" fmla="*/ 1085850 h 1644650"/>
                <a:gd name="connsiteX58" fmla="*/ 1979084 w 4068234"/>
                <a:gd name="connsiteY58" fmla="*/ 1066800 h 1644650"/>
                <a:gd name="connsiteX59" fmla="*/ 1858434 w 4068234"/>
                <a:gd name="connsiteY59" fmla="*/ 1073150 h 1644650"/>
                <a:gd name="connsiteX60" fmla="*/ 1693334 w 4068234"/>
                <a:gd name="connsiteY60" fmla="*/ 1123950 h 1644650"/>
                <a:gd name="connsiteX61" fmla="*/ 1591734 w 4068234"/>
                <a:gd name="connsiteY61" fmla="*/ 1130300 h 1644650"/>
                <a:gd name="connsiteX62" fmla="*/ 1502834 w 4068234"/>
                <a:gd name="connsiteY62" fmla="*/ 1130300 h 1644650"/>
                <a:gd name="connsiteX63" fmla="*/ 1401234 w 4068234"/>
                <a:gd name="connsiteY63" fmla="*/ 1136650 h 1644650"/>
                <a:gd name="connsiteX64" fmla="*/ 1337734 w 4068234"/>
                <a:gd name="connsiteY64" fmla="*/ 1193800 h 1644650"/>
                <a:gd name="connsiteX65" fmla="*/ 1337734 w 4068234"/>
                <a:gd name="connsiteY65" fmla="*/ 1289050 h 1644650"/>
                <a:gd name="connsiteX66" fmla="*/ 1394884 w 4068234"/>
                <a:gd name="connsiteY66" fmla="*/ 1384300 h 1644650"/>
                <a:gd name="connsiteX67" fmla="*/ 1426634 w 4068234"/>
                <a:gd name="connsiteY67" fmla="*/ 1409700 h 1644650"/>
                <a:gd name="connsiteX68" fmla="*/ 1540934 w 4068234"/>
                <a:gd name="connsiteY68" fmla="*/ 1384300 h 1644650"/>
                <a:gd name="connsiteX69" fmla="*/ 1534584 w 4068234"/>
                <a:gd name="connsiteY69" fmla="*/ 1460500 h 1644650"/>
                <a:gd name="connsiteX70" fmla="*/ 1464734 w 4068234"/>
                <a:gd name="connsiteY70" fmla="*/ 1511300 h 1644650"/>
                <a:gd name="connsiteX71" fmla="*/ 1382184 w 4068234"/>
                <a:gd name="connsiteY71" fmla="*/ 1517650 h 1644650"/>
                <a:gd name="connsiteX72" fmla="*/ 1325034 w 4068234"/>
                <a:gd name="connsiteY72" fmla="*/ 1479550 h 1644650"/>
                <a:gd name="connsiteX73" fmla="*/ 1248834 w 4068234"/>
                <a:gd name="connsiteY73" fmla="*/ 1454150 h 1644650"/>
                <a:gd name="connsiteX74" fmla="*/ 1210734 w 4068234"/>
                <a:gd name="connsiteY74" fmla="*/ 1454150 h 1644650"/>
                <a:gd name="connsiteX75" fmla="*/ 1204384 w 4068234"/>
                <a:gd name="connsiteY75" fmla="*/ 1473200 h 1644650"/>
                <a:gd name="connsiteX76" fmla="*/ 1223434 w 4068234"/>
                <a:gd name="connsiteY76" fmla="*/ 1524000 h 1644650"/>
                <a:gd name="connsiteX77" fmla="*/ 1236134 w 4068234"/>
                <a:gd name="connsiteY77" fmla="*/ 1600200 h 1644650"/>
                <a:gd name="connsiteX78" fmla="*/ 1198034 w 4068234"/>
                <a:gd name="connsiteY78" fmla="*/ 1644650 h 1644650"/>
                <a:gd name="connsiteX79" fmla="*/ 1153584 w 4068234"/>
                <a:gd name="connsiteY79" fmla="*/ 1631950 h 1644650"/>
                <a:gd name="connsiteX80" fmla="*/ 1109134 w 4068234"/>
                <a:gd name="connsiteY80" fmla="*/ 1549400 h 1644650"/>
                <a:gd name="connsiteX81" fmla="*/ 1090084 w 4068234"/>
                <a:gd name="connsiteY81" fmla="*/ 1435100 h 1644650"/>
                <a:gd name="connsiteX82" fmla="*/ 1090084 w 4068234"/>
                <a:gd name="connsiteY82" fmla="*/ 1327150 h 1644650"/>
                <a:gd name="connsiteX83" fmla="*/ 1058334 w 4068234"/>
                <a:gd name="connsiteY83" fmla="*/ 1270000 h 1644650"/>
                <a:gd name="connsiteX84" fmla="*/ 994834 w 4068234"/>
                <a:gd name="connsiteY84" fmla="*/ 1231900 h 1644650"/>
                <a:gd name="connsiteX85" fmla="*/ 886884 w 4068234"/>
                <a:gd name="connsiteY85" fmla="*/ 1231900 h 1644650"/>
                <a:gd name="connsiteX86" fmla="*/ 804334 w 4068234"/>
                <a:gd name="connsiteY86" fmla="*/ 1263650 h 1644650"/>
                <a:gd name="connsiteX87" fmla="*/ 740834 w 4068234"/>
                <a:gd name="connsiteY87" fmla="*/ 1295400 h 1644650"/>
                <a:gd name="connsiteX88" fmla="*/ 653522 w 4068234"/>
                <a:gd name="connsiteY88" fmla="*/ 1268941 h 1644650"/>
                <a:gd name="connsiteX89" fmla="*/ 564093 w 4068234"/>
                <a:gd name="connsiteY89" fmla="*/ 1192742 h 1644650"/>
                <a:gd name="connsiteX90" fmla="*/ 509060 w 4068234"/>
                <a:gd name="connsiteY90" fmla="*/ 1163109 h 1644650"/>
                <a:gd name="connsiteX91" fmla="*/ 413809 w 4068234"/>
                <a:gd name="connsiteY91" fmla="*/ 1140354 h 1644650"/>
                <a:gd name="connsiteX92" fmla="*/ 333377 w 4068234"/>
                <a:gd name="connsiteY92" fmla="*/ 1116012 h 1644650"/>
                <a:gd name="connsiteX93" fmla="*/ 201296 w 4068234"/>
                <a:gd name="connsiteY93" fmla="*/ 1084474 h 1644650"/>
                <a:gd name="connsiteX94" fmla="*/ 113982 w 4068234"/>
                <a:gd name="connsiteY94" fmla="*/ 1047432 h 1644650"/>
                <a:gd name="connsiteX95" fmla="*/ 59797 w 4068234"/>
                <a:gd name="connsiteY95" fmla="*/ 981604 h 1644650"/>
                <a:gd name="connsiteX96" fmla="*/ 4233 w 4068234"/>
                <a:gd name="connsiteY96" fmla="*/ 931862 h 1644650"/>
                <a:gd name="connsiteX97" fmla="*/ 0 w 4068234"/>
                <a:gd name="connsiteY97" fmla="*/ 893233 h 1644650"/>
                <a:gd name="connsiteX98" fmla="*/ 8467 w 4068234"/>
                <a:gd name="connsiteY98" fmla="*/ 808038 h 1644650"/>
                <a:gd name="connsiteX99" fmla="*/ 21379 w 4068234"/>
                <a:gd name="connsiteY99" fmla="*/ 751099 h 1644650"/>
                <a:gd name="connsiteX100" fmla="*/ 57151 w 4068234"/>
                <a:gd name="connsiteY100" fmla="*/ 666750 h 1644650"/>
                <a:gd name="connsiteX101" fmla="*/ 75140 w 4068234"/>
                <a:gd name="connsiteY101" fmla="*/ 628649 h 1644650"/>
                <a:gd name="connsiteX102" fmla="*/ 102659 w 4068234"/>
                <a:gd name="connsiteY102" fmla="*/ 550332 h 1644650"/>
                <a:gd name="connsiteX103" fmla="*/ 220134 w 4068234"/>
                <a:gd name="connsiteY103" fmla="*/ 542397 h 1644650"/>
                <a:gd name="connsiteX104" fmla="*/ 810684 w 4068234"/>
                <a:gd name="connsiteY104" fmla="*/ 0 h 1644650"/>
                <a:gd name="connsiteX0" fmla="*/ 810684 w 4068234"/>
                <a:gd name="connsiteY0" fmla="*/ 0 h 1644650"/>
                <a:gd name="connsiteX1" fmla="*/ 823384 w 4068234"/>
                <a:gd name="connsiteY1" fmla="*/ 165100 h 1644650"/>
                <a:gd name="connsiteX2" fmla="*/ 893234 w 4068234"/>
                <a:gd name="connsiteY2" fmla="*/ 311150 h 1644650"/>
                <a:gd name="connsiteX3" fmla="*/ 1007534 w 4068234"/>
                <a:gd name="connsiteY3" fmla="*/ 342900 h 1644650"/>
                <a:gd name="connsiteX4" fmla="*/ 1137179 w 4068234"/>
                <a:gd name="connsiteY4" fmla="*/ 361421 h 1644650"/>
                <a:gd name="connsiteX5" fmla="*/ 1179512 w 4068234"/>
                <a:gd name="connsiteY5" fmla="*/ 433917 h 1644650"/>
                <a:gd name="connsiteX6" fmla="*/ 1174962 w 4068234"/>
                <a:gd name="connsiteY6" fmla="*/ 481223 h 1644650"/>
                <a:gd name="connsiteX7" fmla="*/ 1177608 w 4068234"/>
                <a:gd name="connsiteY7" fmla="*/ 547370 h 1644650"/>
                <a:gd name="connsiteX8" fmla="*/ 1177396 w 4068234"/>
                <a:gd name="connsiteY8" fmla="*/ 591609 h 1644650"/>
                <a:gd name="connsiteX9" fmla="*/ 1169670 w 4068234"/>
                <a:gd name="connsiteY9" fmla="*/ 629391 h 1644650"/>
                <a:gd name="connsiteX10" fmla="*/ 1193482 w 4068234"/>
                <a:gd name="connsiteY10" fmla="*/ 677016 h 1644650"/>
                <a:gd name="connsiteX11" fmla="*/ 1235076 w 4068234"/>
                <a:gd name="connsiteY11" fmla="*/ 744008 h 1644650"/>
                <a:gd name="connsiteX12" fmla="*/ 1254125 w 4068234"/>
                <a:gd name="connsiteY12" fmla="*/ 768350 h 1644650"/>
                <a:gd name="connsiteX13" fmla="*/ 1286934 w 4068234"/>
                <a:gd name="connsiteY13" fmla="*/ 740833 h 1644650"/>
                <a:gd name="connsiteX14" fmla="*/ 1301962 w 4068234"/>
                <a:gd name="connsiteY14" fmla="*/ 735224 h 1644650"/>
                <a:gd name="connsiteX15" fmla="*/ 1339004 w 4068234"/>
                <a:gd name="connsiteY15" fmla="*/ 740516 h 1644650"/>
                <a:gd name="connsiteX16" fmla="*/ 1376046 w 4068234"/>
                <a:gd name="connsiteY16" fmla="*/ 764329 h 1644650"/>
                <a:gd name="connsiteX17" fmla="*/ 1388534 w 4068234"/>
                <a:gd name="connsiteY17" fmla="*/ 793750 h 1644650"/>
                <a:gd name="connsiteX18" fmla="*/ 1455420 w 4068234"/>
                <a:gd name="connsiteY18" fmla="*/ 790787 h 1644650"/>
                <a:gd name="connsiteX19" fmla="*/ 1518709 w 4068234"/>
                <a:gd name="connsiteY19" fmla="*/ 880004 h 1644650"/>
                <a:gd name="connsiteX20" fmla="*/ 1540934 w 4068234"/>
                <a:gd name="connsiteY20" fmla="*/ 984250 h 1644650"/>
                <a:gd name="connsiteX21" fmla="*/ 1674284 w 4068234"/>
                <a:gd name="connsiteY21" fmla="*/ 996950 h 1644650"/>
                <a:gd name="connsiteX22" fmla="*/ 1864784 w 4068234"/>
                <a:gd name="connsiteY22" fmla="*/ 965200 h 1644650"/>
                <a:gd name="connsiteX23" fmla="*/ 2061634 w 4068234"/>
                <a:gd name="connsiteY23" fmla="*/ 914400 h 1644650"/>
                <a:gd name="connsiteX24" fmla="*/ 2175934 w 4068234"/>
                <a:gd name="connsiteY24" fmla="*/ 946150 h 1644650"/>
                <a:gd name="connsiteX25" fmla="*/ 2309284 w 4068234"/>
                <a:gd name="connsiteY25" fmla="*/ 1047750 h 1644650"/>
                <a:gd name="connsiteX26" fmla="*/ 2487084 w 4068234"/>
                <a:gd name="connsiteY26" fmla="*/ 1136650 h 1644650"/>
                <a:gd name="connsiteX27" fmla="*/ 2690284 w 4068234"/>
                <a:gd name="connsiteY27" fmla="*/ 1149350 h 1644650"/>
                <a:gd name="connsiteX28" fmla="*/ 2874434 w 4068234"/>
                <a:gd name="connsiteY28" fmla="*/ 1155700 h 1644650"/>
                <a:gd name="connsiteX29" fmla="*/ 3103034 w 4068234"/>
                <a:gd name="connsiteY29" fmla="*/ 1143000 h 1644650"/>
                <a:gd name="connsiteX30" fmla="*/ 3210984 w 4068234"/>
                <a:gd name="connsiteY30" fmla="*/ 1092200 h 1644650"/>
                <a:gd name="connsiteX31" fmla="*/ 3280834 w 4068234"/>
                <a:gd name="connsiteY31" fmla="*/ 1073150 h 1644650"/>
                <a:gd name="connsiteX32" fmla="*/ 3344334 w 4068234"/>
                <a:gd name="connsiteY32" fmla="*/ 1092200 h 1644650"/>
                <a:gd name="connsiteX33" fmla="*/ 3414184 w 4068234"/>
                <a:gd name="connsiteY33" fmla="*/ 1187450 h 1644650"/>
                <a:gd name="connsiteX34" fmla="*/ 3509434 w 4068234"/>
                <a:gd name="connsiteY34" fmla="*/ 1250950 h 1644650"/>
                <a:gd name="connsiteX35" fmla="*/ 3623734 w 4068234"/>
                <a:gd name="connsiteY35" fmla="*/ 1320800 h 1644650"/>
                <a:gd name="connsiteX36" fmla="*/ 3788834 w 4068234"/>
                <a:gd name="connsiteY36" fmla="*/ 1365250 h 1644650"/>
                <a:gd name="connsiteX37" fmla="*/ 3896784 w 4068234"/>
                <a:gd name="connsiteY37" fmla="*/ 1371600 h 1644650"/>
                <a:gd name="connsiteX38" fmla="*/ 3985684 w 4068234"/>
                <a:gd name="connsiteY38" fmla="*/ 1320800 h 1644650"/>
                <a:gd name="connsiteX39" fmla="*/ 4061884 w 4068234"/>
                <a:gd name="connsiteY39" fmla="*/ 1320800 h 1644650"/>
                <a:gd name="connsiteX40" fmla="*/ 4068234 w 4068234"/>
                <a:gd name="connsiteY40" fmla="*/ 1371600 h 1644650"/>
                <a:gd name="connsiteX41" fmla="*/ 3966634 w 4068234"/>
                <a:gd name="connsiteY41" fmla="*/ 1485900 h 1644650"/>
                <a:gd name="connsiteX42" fmla="*/ 3871384 w 4068234"/>
                <a:gd name="connsiteY42" fmla="*/ 1543050 h 1644650"/>
                <a:gd name="connsiteX43" fmla="*/ 3814234 w 4068234"/>
                <a:gd name="connsiteY43" fmla="*/ 1543050 h 1644650"/>
                <a:gd name="connsiteX44" fmla="*/ 3693584 w 4068234"/>
                <a:gd name="connsiteY44" fmla="*/ 1504950 h 1644650"/>
                <a:gd name="connsiteX45" fmla="*/ 3566584 w 4068234"/>
                <a:gd name="connsiteY45" fmla="*/ 1454150 h 1644650"/>
                <a:gd name="connsiteX46" fmla="*/ 3458634 w 4068234"/>
                <a:gd name="connsiteY46" fmla="*/ 1409700 h 1644650"/>
                <a:gd name="connsiteX47" fmla="*/ 3369734 w 4068234"/>
                <a:gd name="connsiteY47" fmla="*/ 1403350 h 1644650"/>
                <a:gd name="connsiteX48" fmla="*/ 3306234 w 4068234"/>
                <a:gd name="connsiteY48" fmla="*/ 1352550 h 1644650"/>
                <a:gd name="connsiteX49" fmla="*/ 3198284 w 4068234"/>
                <a:gd name="connsiteY49" fmla="*/ 1289050 h 1644650"/>
                <a:gd name="connsiteX50" fmla="*/ 3096684 w 4068234"/>
                <a:gd name="connsiteY50" fmla="*/ 1282700 h 1644650"/>
                <a:gd name="connsiteX51" fmla="*/ 2880784 w 4068234"/>
                <a:gd name="connsiteY51" fmla="*/ 1282700 h 1644650"/>
                <a:gd name="connsiteX52" fmla="*/ 2722034 w 4068234"/>
                <a:gd name="connsiteY52" fmla="*/ 1282700 h 1644650"/>
                <a:gd name="connsiteX53" fmla="*/ 2493434 w 4068234"/>
                <a:gd name="connsiteY53" fmla="*/ 1270000 h 1644650"/>
                <a:gd name="connsiteX54" fmla="*/ 2461684 w 4068234"/>
                <a:gd name="connsiteY54" fmla="*/ 1263650 h 1644650"/>
                <a:gd name="connsiteX55" fmla="*/ 2296584 w 4068234"/>
                <a:gd name="connsiteY55" fmla="*/ 1193800 h 1644650"/>
                <a:gd name="connsiteX56" fmla="*/ 2188634 w 4068234"/>
                <a:gd name="connsiteY56" fmla="*/ 1123950 h 1644650"/>
                <a:gd name="connsiteX57" fmla="*/ 2118784 w 4068234"/>
                <a:gd name="connsiteY57" fmla="*/ 1085850 h 1644650"/>
                <a:gd name="connsiteX58" fmla="*/ 1979084 w 4068234"/>
                <a:gd name="connsiteY58" fmla="*/ 1066800 h 1644650"/>
                <a:gd name="connsiteX59" fmla="*/ 1858434 w 4068234"/>
                <a:gd name="connsiteY59" fmla="*/ 1073150 h 1644650"/>
                <a:gd name="connsiteX60" fmla="*/ 1693334 w 4068234"/>
                <a:gd name="connsiteY60" fmla="*/ 1123950 h 1644650"/>
                <a:gd name="connsiteX61" fmla="*/ 1591734 w 4068234"/>
                <a:gd name="connsiteY61" fmla="*/ 1130300 h 1644650"/>
                <a:gd name="connsiteX62" fmla="*/ 1502834 w 4068234"/>
                <a:gd name="connsiteY62" fmla="*/ 1130300 h 1644650"/>
                <a:gd name="connsiteX63" fmla="*/ 1401234 w 4068234"/>
                <a:gd name="connsiteY63" fmla="*/ 1136650 h 1644650"/>
                <a:gd name="connsiteX64" fmla="*/ 1337734 w 4068234"/>
                <a:gd name="connsiteY64" fmla="*/ 1193800 h 1644650"/>
                <a:gd name="connsiteX65" fmla="*/ 1337734 w 4068234"/>
                <a:gd name="connsiteY65" fmla="*/ 1289050 h 1644650"/>
                <a:gd name="connsiteX66" fmla="*/ 1394884 w 4068234"/>
                <a:gd name="connsiteY66" fmla="*/ 1384300 h 1644650"/>
                <a:gd name="connsiteX67" fmla="*/ 1426634 w 4068234"/>
                <a:gd name="connsiteY67" fmla="*/ 1409700 h 1644650"/>
                <a:gd name="connsiteX68" fmla="*/ 1540934 w 4068234"/>
                <a:gd name="connsiteY68" fmla="*/ 1384300 h 1644650"/>
                <a:gd name="connsiteX69" fmla="*/ 1534584 w 4068234"/>
                <a:gd name="connsiteY69" fmla="*/ 1460500 h 1644650"/>
                <a:gd name="connsiteX70" fmla="*/ 1464734 w 4068234"/>
                <a:gd name="connsiteY70" fmla="*/ 1511300 h 1644650"/>
                <a:gd name="connsiteX71" fmla="*/ 1382184 w 4068234"/>
                <a:gd name="connsiteY71" fmla="*/ 1517650 h 1644650"/>
                <a:gd name="connsiteX72" fmla="*/ 1325034 w 4068234"/>
                <a:gd name="connsiteY72" fmla="*/ 1479550 h 1644650"/>
                <a:gd name="connsiteX73" fmla="*/ 1248834 w 4068234"/>
                <a:gd name="connsiteY73" fmla="*/ 1454150 h 1644650"/>
                <a:gd name="connsiteX74" fmla="*/ 1210734 w 4068234"/>
                <a:gd name="connsiteY74" fmla="*/ 1454150 h 1644650"/>
                <a:gd name="connsiteX75" fmla="*/ 1204384 w 4068234"/>
                <a:gd name="connsiteY75" fmla="*/ 1473200 h 1644650"/>
                <a:gd name="connsiteX76" fmla="*/ 1223434 w 4068234"/>
                <a:gd name="connsiteY76" fmla="*/ 1524000 h 1644650"/>
                <a:gd name="connsiteX77" fmla="*/ 1236134 w 4068234"/>
                <a:gd name="connsiteY77" fmla="*/ 1600200 h 1644650"/>
                <a:gd name="connsiteX78" fmla="*/ 1198034 w 4068234"/>
                <a:gd name="connsiteY78" fmla="*/ 1644650 h 1644650"/>
                <a:gd name="connsiteX79" fmla="*/ 1153584 w 4068234"/>
                <a:gd name="connsiteY79" fmla="*/ 1631950 h 1644650"/>
                <a:gd name="connsiteX80" fmla="*/ 1109134 w 4068234"/>
                <a:gd name="connsiteY80" fmla="*/ 1549400 h 1644650"/>
                <a:gd name="connsiteX81" fmla="*/ 1090084 w 4068234"/>
                <a:gd name="connsiteY81" fmla="*/ 1435100 h 1644650"/>
                <a:gd name="connsiteX82" fmla="*/ 1090084 w 4068234"/>
                <a:gd name="connsiteY82" fmla="*/ 1327150 h 1644650"/>
                <a:gd name="connsiteX83" fmla="*/ 1058334 w 4068234"/>
                <a:gd name="connsiteY83" fmla="*/ 1270000 h 1644650"/>
                <a:gd name="connsiteX84" fmla="*/ 994834 w 4068234"/>
                <a:gd name="connsiteY84" fmla="*/ 1231900 h 1644650"/>
                <a:gd name="connsiteX85" fmla="*/ 886884 w 4068234"/>
                <a:gd name="connsiteY85" fmla="*/ 1231900 h 1644650"/>
                <a:gd name="connsiteX86" fmla="*/ 804334 w 4068234"/>
                <a:gd name="connsiteY86" fmla="*/ 1263650 h 1644650"/>
                <a:gd name="connsiteX87" fmla="*/ 740834 w 4068234"/>
                <a:gd name="connsiteY87" fmla="*/ 1295400 h 1644650"/>
                <a:gd name="connsiteX88" fmla="*/ 653522 w 4068234"/>
                <a:gd name="connsiteY88" fmla="*/ 1268941 h 1644650"/>
                <a:gd name="connsiteX89" fmla="*/ 564093 w 4068234"/>
                <a:gd name="connsiteY89" fmla="*/ 1192742 h 1644650"/>
                <a:gd name="connsiteX90" fmla="*/ 509060 w 4068234"/>
                <a:gd name="connsiteY90" fmla="*/ 1163109 h 1644650"/>
                <a:gd name="connsiteX91" fmla="*/ 413809 w 4068234"/>
                <a:gd name="connsiteY91" fmla="*/ 1140354 h 1644650"/>
                <a:gd name="connsiteX92" fmla="*/ 333377 w 4068234"/>
                <a:gd name="connsiteY92" fmla="*/ 1116012 h 1644650"/>
                <a:gd name="connsiteX93" fmla="*/ 201296 w 4068234"/>
                <a:gd name="connsiteY93" fmla="*/ 1084474 h 1644650"/>
                <a:gd name="connsiteX94" fmla="*/ 113982 w 4068234"/>
                <a:gd name="connsiteY94" fmla="*/ 1047432 h 1644650"/>
                <a:gd name="connsiteX95" fmla="*/ 59797 w 4068234"/>
                <a:gd name="connsiteY95" fmla="*/ 981604 h 1644650"/>
                <a:gd name="connsiteX96" fmla="*/ 4233 w 4068234"/>
                <a:gd name="connsiteY96" fmla="*/ 931862 h 1644650"/>
                <a:gd name="connsiteX97" fmla="*/ 0 w 4068234"/>
                <a:gd name="connsiteY97" fmla="*/ 893233 h 1644650"/>
                <a:gd name="connsiteX98" fmla="*/ 8467 w 4068234"/>
                <a:gd name="connsiteY98" fmla="*/ 808038 h 1644650"/>
                <a:gd name="connsiteX99" fmla="*/ 21379 w 4068234"/>
                <a:gd name="connsiteY99" fmla="*/ 751099 h 1644650"/>
                <a:gd name="connsiteX100" fmla="*/ 57151 w 4068234"/>
                <a:gd name="connsiteY100" fmla="*/ 666750 h 1644650"/>
                <a:gd name="connsiteX101" fmla="*/ 75140 w 4068234"/>
                <a:gd name="connsiteY101" fmla="*/ 628649 h 1644650"/>
                <a:gd name="connsiteX102" fmla="*/ 102659 w 4068234"/>
                <a:gd name="connsiteY102" fmla="*/ 550332 h 1644650"/>
                <a:gd name="connsiteX103" fmla="*/ 220134 w 4068234"/>
                <a:gd name="connsiteY103" fmla="*/ 542397 h 1644650"/>
                <a:gd name="connsiteX104" fmla="*/ 810684 w 4068234"/>
                <a:gd name="connsiteY104" fmla="*/ 0 h 1644650"/>
                <a:gd name="connsiteX0" fmla="*/ 810684 w 4068234"/>
                <a:gd name="connsiteY0" fmla="*/ 0 h 1644650"/>
                <a:gd name="connsiteX1" fmla="*/ 823384 w 4068234"/>
                <a:gd name="connsiteY1" fmla="*/ 165100 h 1644650"/>
                <a:gd name="connsiteX2" fmla="*/ 893234 w 4068234"/>
                <a:gd name="connsiteY2" fmla="*/ 311150 h 1644650"/>
                <a:gd name="connsiteX3" fmla="*/ 1007534 w 4068234"/>
                <a:gd name="connsiteY3" fmla="*/ 342900 h 1644650"/>
                <a:gd name="connsiteX4" fmla="*/ 1137179 w 4068234"/>
                <a:gd name="connsiteY4" fmla="*/ 361421 h 1644650"/>
                <a:gd name="connsiteX5" fmla="*/ 1179512 w 4068234"/>
                <a:gd name="connsiteY5" fmla="*/ 433917 h 1644650"/>
                <a:gd name="connsiteX6" fmla="*/ 1174962 w 4068234"/>
                <a:gd name="connsiteY6" fmla="*/ 481223 h 1644650"/>
                <a:gd name="connsiteX7" fmla="*/ 1177608 w 4068234"/>
                <a:gd name="connsiteY7" fmla="*/ 547370 h 1644650"/>
                <a:gd name="connsiteX8" fmla="*/ 1177396 w 4068234"/>
                <a:gd name="connsiteY8" fmla="*/ 591609 h 1644650"/>
                <a:gd name="connsiteX9" fmla="*/ 1169670 w 4068234"/>
                <a:gd name="connsiteY9" fmla="*/ 629391 h 1644650"/>
                <a:gd name="connsiteX10" fmla="*/ 1193482 w 4068234"/>
                <a:gd name="connsiteY10" fmla="*/ 677016 h 1644650"/>
                <a:gd name="connsiteX11" fmla="*/ 1235076 w 4068234"/>
                <a:gd name="connsiteY11" fmla="*/ 744008 h 1644650"/>
                <a:gd name="connsiteX12" fmla="*/ 1254125 w 4068234"/>
                <a:gd name="connsiteY12" fmla="*/ 768350 h 1644650"/>
                <a:gd name="connsiteX13" fmla="*/ 1286934 w 4068234"/>
                <a:gd name="connsiteY13" fmla="*/ 740833 h 1644650"/>
                <a:gd name="connsiteX14" fmla="*/ 1301962 w 4068234"/>
                <a:gd name="connsiteY14" fmla="*/ 735224 h 1644650"/>
                <a:gd name="connsiteX15" fmla="*/ 1339004 w 4068234"/>
                <a:gd name="connsiteY15" fmla="*/ 740516 h 1644650"/>
                <a:gd name="connsiteX16" fmla="*/ 1376046 w 4068234"/>
                <a:gd name="connsiteY16" fmla="*/ 764329 h 1644650"/>
                <a:gd name="connsiteX17" fmla="*/ 1388534 w 4068234"/>
                <a:gd name="connsiteY17" fmla="*/ 793750 h 1644650"/>
                <a:gd name="connsiteX18" fmla="*/ 1455420 w 4068234"/>
                <a:gd name="connsiteY18" fmla="*/ 790787 h 1644650"/>
                <a:gd name="connsiteX19" fmla="*/ 1518709 w 4068234"/>
                <a:gd name="connsiteY19" fmla="*/ 880004 h 1644650"/>
                <a:gd name="connsiteX20" fmla="*/ 1540934 w 4068234"/>
                <a:gd name="connsiteY20" fmla="*/ 984250 h 1644650"/>
                <a:gd name="connsiteX21" fmla="*/ 1674284 w 4068234"/>
                <a:gd name="connsiteY21" fmla="*/ 996950 h 1644650"/>
                <a:gd name="connsiteX22" fmla="*/ 1864784 w 4068234"/>
                <a:gd name="connsiteY22" fmla="*/ 965200 h 1644650"/>
                <a:gd name="connsiteX23" fmla="*/ 2061634 w 4068234"/>
                <a:gd name="connsiteY23" fmla="*/ 914400 h 1644650"/>
                <a:gd name="connsiteX24" fmla="*/ 2175934 w 4068234"/>
                <a:gd name="connsiteY24" fmla="*/ 946150 h 1644650"/>
                <a:gd name="connsiteX25" fmla="*/ 2309284 w 4068234"/>
                <a:gd name="connsiteY25" fmla="*/ 1047750 h 1644650"/>
                <a:gd name="connsiteX26" fmla="*/ 2487084 w 4068234"/>
                <a:gd name="connsiteY26" fmla="*/ 1136650 h 1644650"/>
                <a:gd name="connsiteX27" fmla="*/ 2690284 w 4068234"/>
                <a:gd name="connsiteY27" fmla="*/ 1149350 h 1644650"/>
                <a:gd name="connsiteX28" fmla="*/ 2874434 w 4068234"/>
                <a:gd name="connsiteY28" fmla="*/ 1155700 h 1644650"/>
                <a:gd name="connsiteX29" fmla="*/ 3103034 w 4068234"/>
                <a:gd name="connsiteY29" fmla="*/ 1143000 h 1644650"/>
                <a:gd name="connsiteX30" fmla="*/ 3210984 w 4068234"/>
                <a:gd name="connsiteY30" fmla="*/ 1092200 h 1644650"/>
                <a:gd name="connsiteX31" fmla="*/ 3280834 w 4068234"/>
                <a:gd name="connsiteY31" fmla="*/ 1073150 h 1644650"/>
                <a:gd name="connsiteX32" fmla="*/ 3344334 w 4068234"/>
                <a:gd name="connsiteY32" fmla="*/ 1092200 h 1644650"/>
                <a:gd name="connsiteX33" fmla="*/ 3414184 w 4068234"/>
                <a:gd name="connsiteY33" fmla="*/ 1187450 h 1644650"/>
                <a:gd name="connsiteX34" fmla="*/ 3509434 w 4068234"/>
                <a:gd name="connsiteY34" fmla="*/ 1250950 h 1644650"/>
                <a:gd name="connsiteX35" fmla="*/ 3623734 w 4068234"/>
                <a:gd name="connsiteY35" fmla="*/ 1320800 h 1644650"/>
                <a:gd name="connsiteX36" fmla="*/ 3788834 w 4068234"/>
                <a:gd name="connsiteY36" fmla="*/ 1365250 h 1644650"/>
                <a:gd name="connsiteX37" fmla="*/ 3896784 w 4068234"/>
                <a:gd name="connsiteY37" fmla="*/ 1371600 h 1644650"/>
                <a:gd name="connsiteX38" fmla="*/ 3985684 w 4068234"/>
                <a:gd name="connsiteY38" fmla="*/ 1320800 h 1644650"/>
                <a:gd name="connsiteX39" fmla="*/ 4061884 w 4068234"/>
                <a:gd name="connsiteY39" fmla="*/ 1320800 h 1644650"/>
                <a:gd name="connsiteX40" fmla="*/ 4068234 w 4068234"/>
                <a:gd name="connsiteY40" fmla="*/ 1371600 h 1644650"/>
                <a:gd name="connsiteX41" fmla="*/ 3966634 w 4068234"/>
                <a:gd name="connsiteY41" fmla="*/ 1485900 h 1644650"/>
                <a:gd name="connsiteX42" fmla="*/ 3871384 w 4068234"/>
                <a:gd name="connsiteY42" fmla="*/ 1543050 h 1644650"/>
                <a:gd name="connsiteX43" fmla="*/ 3814234 w 4068234"/>
                <a:gd name="connsiteY43" fmla="*/ 1543050 h 1644650"/>
                <a:gd name="connsiteX44" fmla="*/ 3693584 w 4068234"/>
                <a:gd name="connsiteY44" fmla="*/ 1504950 h 1644650"/>
                <a:gd name="connsiteX45" fmla="*/ 3566584 w 4068234"/>
                <a:gd name="connsiteY45" fmla="*/ 1454150 h 1644650"/>
                <a:gd name="connsiteX46" fmla="*/ 3458634 w 4068234"/>
                <a:gd name="connsiteY46" fmla="*/ 1409700 h 1644650"/>
                <a:gd name="connsiteX47" fmla="*/ 3369734 w 4068234"/>
                <a:gd name="connsiteY47" fmla="*/ 1403350 h 1644650"/>
                <a:gd name="connsiteX48" fmla="*/ 3306234 w 4068234"/>
                <a:gd name="connsiteY48" fmla="*/ 1352550 h 1644650"/>
                <a:gd name="connsiteX49" fmla="*/ 3198284 w 4068234"/>
                <a:gd name="connsiteY49" fmla="*/ 1289050 h 1644650"/>
                <a:gd name="connsiteX50" fmla="*/ 3096684 w 4068234"/>
                <a:gd name="connsiteY50" fmla="*/ 1282700 h 1644650"/>
                <a:gd name="connsiteX51" fmla="*/ 2880784 w 4068234"/>
                <a:gd name="connsiteY51" fmla="*/ 1282700 h 1644650"/>
                <a:gd name="connsiteX52" fmla="*/ 2722034 w 4068234"/>
                <a:gd name="connsiteY52" fmla="*/ 1282700 h 1644650"/>
                <a:gd name="connsiteX53" fmla="*/ 2493434 w 4068234"/>
                <a:gd name="connsiteY53" fmla="*/ 1270000 h 1644650"/>
                <a:gd name="connsiteX54" fmla="*/ 2461684 w 4068234"/>
                <a:gd name="connsiteY54" fmla="*/ 1263650 h 1644650"/>
                <a:gd name="connsiteX55" fmla="*/ 2296584 w 4068234"/>
                <a:gd name="connsiteY55" fmla="*/ 1193800 h 1644650"/>
                <a:gd name="connsiteX56" fmla="*/ 2188634 w 4068234"/>
                <a:gd name="connsiteY56" fmla="*/ 1123950 h 1644650"/>
                <a:gd name="connsiteX57" fmla="*/ 2118784 w 4068234"/>
                <a:gd name="connsiteY57" fmla="*/ 1085850 h 1644650"/>
                <a:gd name="connsiteX58" fmla="*/ 1979084 w 4068234"/>
                <a:gd name="connsiteY58" fmla="*/ 1066800 h 1644650"/>
                <a:gd name="connsiteX59" fmla="*/ 1858434 w 4068234"/>
                <a:gd name="connsiteY59" fmla="*/ 1073150 h 1644650"/>
                <a:gd name="connsiteX60" fmla="*/ 1693334 w 4068234"/>
                <a:gd name="connsiteY60" fmla="*/ 1123950 h 1644650"/>
                <a:gd name="connsiteX61" fmla="*/ 1591734 w 4068234"/>
                <a:gd name="connsiteY61" fmla="*/ 1130300 h 1644650"/>
                <a:gd name="connsiteX62" fmla="*/ 1502834 w 4068234"/>
                <a:gd name="connsiteY62" fmla="*/ 1130300 h 1644650"/>
                <a:gd name="connsiteX63" fmla="*/ 1401234 w 4068234"/>
                <a:gd name="connsiteY63" fmla="*/ 1136650 h 1644650"/>
                <a:gd name="connsiteX64" fmla="*/ 1337734 w 4068234"/>
                <a:gd name="connsiteY64" fmla="*/ 1193800 h 1644650"/>
                <a:gd name="connsiteX65" fmla="*/ 1337734 w 4068234"/>
                <a:gd name="connsiteY65" fmla="*/ 1289050 h 1644650"/>
                <a:gd name="connsiteX66" fmla="*/ 1394884 w 4068234"/>
                <a:gd name="connsiteY66" fmla="*/ 1384300 h 1644650"/>
                <a:gd name="connsiteX67" fmla="*/ 1426634 w 4068234"/>
                <a:gd name="connsiteY67" fmla="*/ 1409700 h 1644650"/>
                <a:gd name="connsiteX68" fmla="*/ 1540934 w 4068234"/>
                <a:gd name="connsiteY68" fmla="*/ 1384300 h 1644650"/>
                <a:gd name="connsiteX69" fmla="*/ 1534584 w 4068234"/>
                <a:gd name="connsiteY69" fmla="*/ 1460500 h 1644650"/>
                <a:gd name="connsiteX70" fmla="*/ 1464734 w 4068234"/>
                <a:gd name="connsiteY70" fmla="*/ 1511300 h 1644650"/>
                <a:gd name="connsiteX71" fmla="*/ 1382184 w 4068234"/>
                <a:gd name="connsiteY71" fmla="*/ 1517650 h 1644650"/>
                <a:gd name="connsiteX72" fmla="*/ 1325034 w 4068234"/>
                <a:gd name="connsiteY72" fmla="*/ 1479550 h 1644650"/>
                <a:gd name="connsiteX73" fmla="*/ 1248834 w 4068234"/>
                <a:gd name="connsiteY73" fmla="*/ 1454150 h 1644650"/>
                <a:gd name="connsiteX74" fmla="*/ 1210734 w 4068234"/>
                <a:gd name="connsiteY74" fmla="*/ 1454150 h 1644650"/>
                <a:gd name="connsiteX75" fmla="*/ 1204384 w 4068234"/>
                <a:gd name="connsiteY75" fmla="*/ 1473200 h 1644650"/>
                <a:gd name="connsiteX76" fmla="*/ 1223434 w 4068234"/>
                <a:gd name="connsiteY76" fmla="*/ 1524000 h 1644650"/>
                <a:gd name="connsiteX77" fmla="*/ 1236134 w 4068234"/>
                <a:gd name="connsiteY77" fmla="*/ 1600200 h 1644650"/>
                <a:gd name="connsiteX78" fmla="*/ 1198034 w 4068234"/>
                <a:gd name="connsiteY78" fmla="*/ 1644650 h 1644650"/>
                <a:gd name="connsiteX79" fmla="*/ 1153584 w 4068234"/>
                <a:gd name="connsiteY79" fmla="*/ 1631950 h 1644650"/>
                <a:gd name="connsiteX80" fmla="*/ 1109134 w 4068234"/>
                <a:gd name="connsiteY80" fmla="*/ 1549400 h 1644650"/>
                <a:gd name="connsiteX81" fmla="*/ 1090084 w 4068234"/>
                <a:gd name="connsiteY81" fmla="*/ 1435100 h 1644650"/>
                <a:gd name="connsiteX82" fmla="*/ 1090084 w 4068234"/>
                <a:gd name="connsiteY82" fmla="*/ 1327150 h 1644650"/>
                <a:gd name="connsiteX83" fmla="*/ 1058334 w 4068234"/>
                <a:gd name="connsiteY83" fmla="*/ 1270000 h 1644650"/>
                <a:gd name="connsiteX84" fmla="*/ 994834 w 4068234"/>
                <a:gd name="connsiteY84" fmla="*/ 1231900 h 1644650"/>
                <a:gd name="connsiteX85" fmla="*/ 886884 w 4068234"/>
                <a:gd name="connsiteY85" fmla="*/ 1231900 h 1644650"/>
                <a:gd name="connsiteX86" fmla="*/ 804334 w 4068234"/>
                <a:gd name="connsiteY86" fmla="*/ 1263650 h 1644650"/>
                <a:gd name="connsiteX87" fmla="*/ 740834 w 4068234"/>
                <a:gd name="connsiteY87" fmla="*/ 1295400 h 1644650"/>
                <a:gd name="connsiteX88" fmla="*/ 653522 w 4068234"/>
                <a:gd name="connsiteY88" fmla="*/ 1268941 h 1644650"/>
                <a:gd name="connsiteX89" fmla="*/ 564093 w 4068234"/>
                <a:gd name="connsiteY89" fmla="*/ 1192742 h 1644650"/>
                <a:gd name="connsiteX90" fmla="*/ 509060 w 4068234"/>
                <a:gd name="connsiteY90" fmla="*/ 1163109 h 1644650"/>
                <a:gd name="connsiteX91" fmla="*/ 413809 w 4068234"/>
                <a:gd name="connsiteY91" fmla="*/ 1140354 h 1644650"/>
                <a:gd name="connsiteX92" fmla="*/ 333377 w 4068234"/>
                <a:gd name="connsiteY92" fmla="*/ 1116012 h 1644650"/>
                <a:gd name="connsiteX93" fmla="*/ 201296 w 4068234"/>
                <a:gd name="connsiteY93" fmla="*/ 1084474 h 1644650"/>
                <a:gd name="connsiteX94" fmla="*/ 113982 w 4068234"/>
                <a:gd name="connsiteY94" fmla="*/ 1047432 h 1644650"/>
                <a:gd name="connsiteX95" fmla="*/ 59797 w 4068234"/>
                <a:gd name="connsiteY95" fmla="*/ 981604 h 1644650"/>
                <a:gd name="connsiteX96" fmla="*/ 4233 w 4068234"/>
                <a:gd name="connsiteY96" fmla="*/ 931862 h 1644650"/>
                <a:gd name="connsiteX97" fmla="*/ 0 w 4068234"/>
                <a:gd name="connsiteY97" fmla="*/ 893233 h 1644650"/>
                <a:gd name="connsiteX98" fmla="*/ 8467 w 4068234"/>
                <a:gd name="connsiteY98" fmla="*/ 808038 h 1644650"/>
                <a:gd name="connsiteX99" fmla="*/ 21379 w 4068234"/>
                <a:gd name="connsiteY99" fmla="*/ 751099 h 1644650"/>
                <a:gd name="connsiteX100" fmla="*/ 57151 w 4068234"/>
                <a:gd name="connsiteY100" fmla="*/ 666750 h 1644650"/>
                <a:gd name="connsiteX101" fmla="*/ 75140 w 4068234"/>
                <a:gd name="connsiteY101" fmla="*/ 628649 h 1644650"/>
                <a:gd name="connsiteX102" fmla="*/ 102659 w 4068234"/>
                <a:gd name="connsiteY102" fmla="*/ 550332 h 1644650"/>
                <a:gd name="connsiteX103" fmla="*/ 220134 w 4068234"/>
                <a:gd name="connsiteY103" fmla="*/ 542397 h 1644650"/>
                <a:gd name="connsiteX104" fmla="*/ 810684 w 4068234"/>
                <a:gd name="connsiteY104" fmla="*/ 0 h 1644650"/>
                <a:gd name="connsiteX0" fmla="*/ 810684 w 4068234"/>
                <a:gd name="connsiteY0" fmla="*/ 0 h 1644650"/>
                <a:gd name="connsiteX1" fmla="*/ 823384 w 4068234"/>
                <a:gd name="connsiteY1" fmla="*/ 165100 h 1644650"/>
                <a:gd name="connsiteX2" fmla="*/ 893234 w 4068234"/>
                <a:gd name="connsiteY2" fmla="*/ 311150 h 1644650"/>
                <a:gd name="connsiteX3" fmla="*/ 1007534 w 4068234"/>
                <a:gd name="connsiteY3" fmla="*/ 342900 h 1644650"/>
                <a:gd name="connsiteX4" fmla="*/ 1137179 w 4068234"/>
                <a:gd name="connsiteY4" fmla="*/ 361421 h 1644650"/>
                <a:gd name="connsiteX5" fmla="*/ 1179512 w 4068234"/>
                <a:gd name="connsiteY5" fmla="*/ 433917 h 1644650"/>
                <a:gd name="connsiteX6" fmla="*/ 1174962 w 4068234"/>
                <a:gd name="connsiteY6" fmla="*/ 481223 h 1644650"/>
                <a:gd name="connsiteX7" fmla="*/ 1177608 w 4068234"/>
                <a:gd name="connsiteY7" fmla="*/ 547370 h 1644650"/>
                <a:gd name="connsiteX8" fmla="*/ 1177396 w 4068234"/>
                <a:gd name="connsiteY8" fmla="*/ 591609 h 1644650"/>
                <a:gd name="connsiteX9" fmla="*/ 1169670 w 4068234"/>
                <a:gd name="connsiteY9" fmla="*/ 629391 h 1644650"/>
                <a:gd name="connsiteX10" fmla="*/ 1193482 w 4068234"/>
                <a:gd name="connsiteY10" fmla="*/ 677016 h 1644650"/>
                <a:gd name="connsiteX11" fmla="*/ 1235076 w 4068234"/>
                <a:gd name="connsiteY11" fmla="*/ 744008 h 1644650"/>
                <a:gd name="connsiteX12" fmla="*/ 1254125 w 4068234"/>
                <a:gd name="connsiteY12" fmla="*/ 768350 h 1644650"/>
                <a:gd name="connsiteX13" fmla="*/ 1286934 w 4068234"/>
                <a:gd name="connsiteY13" fmla="*/ 740833 h 1644650"/>
                <a:gd name="connsiteX14" fmla="*/ 1301962 w 4068234"/>
                <a:gd name="connsiteY14" fmla="*/ 735224 h 1644650"/>
                <a:gd name="connsiteX15" fmla="*/ 1339004 w 4068234"/>
                <a:gd name="connsiteY15" fmla="*/ 740516 h 1644650"/>
                <a:gd name="connsiteX16" fmla="*/ 1376046 w 4068234"/>
                <a:gd name="connsiteY16" fmla="*/ 764329 h 1644650"/>
                <a:gd name="connsiteX17" fmla="*/ 1388534 w 4068234"/>
                <a:gd name="connsiteY17" fmla="*/ 793750 h 1644650"/>
                <a:gd name="connsiteX18" fmla="*/ 1455420 w 4068234"/>
                <a:gd name="connsiteY18" fmla="*/ 790787 h 1644650"/>
                <a:gd name="connsiteX19" fmla="*/ 1518709 w 4068234"/>
                <a:gd name="connsiteY19" fmla="*/ 880004 h 1644650"/>
                <a:gd name="connsiteX20" fmla="*/ 1540934 w 4068234"/>
                <a:gd name="connsiteY20" fmla="*/ 984250 h 1644650"/>
                <a:gd name="connsiteX21" fmla="*/ 1674284 w 4068234"/>
                <a:gd name="connsiteY21" fmla="*/ 996950 h 1644650"/>
                <a:gd name="connsiteX22" fmla="*/ 1864784 w 4068234"/>
                <a:gd name="connsiteY22" fmla="*/ 965200 h 1644650"/>
                <a:gd name="connsiteX23" fmla="*/ 2061634 w 4068234"/>
                <a:gd name="connsiteY23" fmla="*/ 914400 h 1644650"/>
                <a:gd name="connsiteX24" fmla="*/ 2175934 w 4068234"/>
                <a:gd name="connsiteY24" fmla="*/ 946150 h 1644650"/>
                <a:gd name="connsiteX25" fmla="*/ 2309284 w 4068234"/>
                <a:gd name="connsiteY25" fmla="*/ 1047750 h 1644650"/>
                <a:gd name="connsiteX26" fmla="*/ 2487084 w 4068234"/>
                <a:gd name="connsiteY26" fmla="*/ 1136650 h 1644650"/>
                <a:gd name="connsiteX27" fmla="*/ 2690284 w 4068234"/>
                <a:gd name="connsiteY27" fmla="*/ 1149350 h 1644650"/>
                <a:gd name="connsiteX28" fmla="*/ 2874434 w 4068234"/>
                <a:gd name="connsiteY28" fmla="*/ 1155700 h 1644650"/>
                <a:gd name="connsiteX29" fmla="*/ 3103034 w 4068234"/>
                <a:gd name="connsiteY29" fmla="*/ 1143000 h 1644650"/>
                <a:gd name="connsiteX30" fmla="*/ 3210984 w 4068234"/>
                <a:gd name="connsiteY30" fmla="*/ 1092200 h 1644650"/>
                <a:gd name="connsiteX31" fmla="*/ 3280834 w 4068234"/>
                <a:gd name="connsiteY31" fmla="*/ 1073150 h 1644650"/>
                <a:gd name="connsiteX32" fmla="*/ 3344334 w 4068234"/>
                <a:gd name="connsiteY32" fmla="*/ 1092200 h 1644650"/>
                <a:gd name="connsiteX33" fmla="*/ 3414184 w 4068234"/>
                <a:gd name="connsiteY33" fmla="*/ 1187450 h 1644650"/>
                <a:gd name="connsiteX34" fmla="*/ 3509434 w 4068234"/>
                <a:gd name="connsiteY34" fmla="*/ 1250950 h 1644650"/>
                <a:gd name="connsiteX35" fmla="*/ 3623734 w 4068234"/>
                <a:gd name="connsiteY35" fmla="*/ 1320800 h 1644650"/>
                <a:gd name="connsiteX36" fmla="*/ 3788834 w 4068234"/>
                <a:gd name="connsiteY36" fmla="*/ 1365250 h 1644650"/>
                <a:gd name="connsiteX37" fmla="*/ 3896784 w 4068234"/>
                <a:gd name="connsiteY37" fmla="*/ 1371600 h 1644650"/>
                <a:gd name="connsiteX38" fmla="*/ 3985684 w 4068234"/>
                <a:gd name="connsiteY38" fmla="*/ 1320800 h 1644650"/>
                <a:gd name="connsiteX39" fmla="*/ 4061884 w 4068234"/>
                <a:gd name="connsiteY39" fmla="*/ 1320800 h 1644650"/>
                <a:gd name="connsiteX40" fmla="*/ 4068234 w 4068234"/>
                <a:gd name="connsiteY40" fmla="*/ 1371600 h 1644650"/>
                <a:gd name="connsiteX41" fmla="*/ 3966634 w 4068234"/>
                <a:gd name="connsiteY41" fmla="*/ 1485900 h 1644650"/>
                <a:gd name="connsiteX42" fmla="*/ 3871384 w 4068234"/>
                <a:gd name="connsiteY42" fmla="*/ 1543050 h 1644650"/>
                <a:gd name="connsiteX43" fmla="*/ 3814234 w 4068234"/>
                <a:gd name="connsiteY43" fmla="*/ 1543050 h 1644650"/>
                <a:gd name="connsiteX44" fmla="*/ 3693584 w 4068234"/>
                <a:gd name="connsiteY44" fmla="*/ 1504950 h 1644650"/>
                <a:gd name="connsiteX45" fmla="*/ 3566584 w 4068234"/>
                <a:gd name="connsiteY45" fmla="*/ 1454150 h 1644650"/>
                <a:gd name="connsiteX46" fmla="*/ 3458634 w 4068234"/>
                <a:gd name="connsiteY46" fmla="*/ 1409700 h 1644650"/>
                <a:gd name="connsiteX47" fmla="*/ 3369734 w 4068234"/>
                <a:gd name="connsiteY47" fmla="*/ 1403350 h 1644650"/>
                <a:gd name="connsiteX48" fmla="*/ 3306234 w 4068234"/>
                <a:gd name="connsiteY48" fmla="*/ 1352550 h 1644650"/>
                <a:gd name="connsiteX49" fmla="*/ 3198284 w 4068234"/>
                <a:gd name="connsiteY49" fmla="*/ 1289050 h 1644650"/>
                <a:gd name="connsiteX50" fmla="*/ 3096684 w 4068234"/>
                <a:gd name="connsiteY50" fmla="*/ 1282700 h 1644650"/>
                <a:gd name="connsiteX51" fmla="*/ 2880784 w 4068234"/>
                <a:gd name="connsiteY51" fmla="*/ 1282700 h 1644650"/>
                <a:gd name="connsiteX52" fmla="*/ 2722034 w 4068234"/>
                <a:gd name="connsiteY52" fmla="*/ 1282700 h 1644650"/>
                <a:gd name="connsiteX53" fmla="*/ 2493434 w 4068234"/>
                <a:gd name="connsiteY53" fmla="*/ 1270000 h 1644650"/>
                <a:gd name="connsiteX54" fmla="*/ 2461684 w 4068234"/>
                <a:gd name="connsiteY54" fmla="*/ 1263650 h 1644650"/>
                <a:gd name="connsiteX55" fmla="*/ 2296584 w 4068234"/>
                <a:gd name="connsiteY55" fmla="*/ 1193800 h 1644650"/>
                <a:gd name="connsiteX56" fmla="*/ 2188634 w 4068234"/>
                <a:gd name="connsiteY56" fmla="*/ 1123950 h 1644650"/>
                <a:gd name="connsiteX57" fmla="*/ 2118784 w 4068234"/>
                <a:gd name="connsiteY57" fmla="*/ 1085850 h 1644650"/>
                <a:gd name="connsiteX58" fmla="*/ 1979084 w 4068234"/>
                <a:gd name="connsiteY58" fmla="*/ 1066800 h 1644650"/>
                <a:gd name="connsiteX59" fmla="*/ 1858434 w 4068234"/>
                <a:gd name="connsiteY59" fmla="*/ 1073150 h 1644650"/>
                <a:gd name="connsiteX60" fmla="*/ 1693334 w 4068234"/>
                <a:gd name="connsiteY60" fmla="*/ 1123950 h 1644650"/>
                <a:gd name="connsiteX61" fmla="*/ 1591734 w 4068234"/>
                <a:gd name="connsiteY61" fmla="*/ 1130300 h 1644650"/>
                <a:gd name="connsiteX62" fmla="*/ 1502834 w 4068234"/>
                <a:gd name="connsiteY62" fmla="*/ 1130300 h 1644650"/>
                <a:gd name="connsiteX63" fmla="*/ 1401234 w 4068234"/>
                <a:gd name="connsiteY63" fmla="*/ 1136650 h 1644650"/>
                <a:gd name="connsiteX64" fmla="*/ 1337734 w 4068234"/>
                <a:gd name="connsiteY64" fmla="*/ 1193800 h 1644650"/>
                <a:gd name="connsiteX65" fmla="*/ 1337734 w 4068234"/>
                <a:gd name="connsiteY65" fmla="*/ 1289050 h 1644650"/>
                <a:gd name="connsiteX66" fmla="*/ 1394884 w 4068234"/>
                <a:gd name="connsiteY66" fmla="*/ 1384300 h 1644650"/>
                <a:gd name="connsiteX67" fmla="*/ 1426634 w 4068234"/>
                <a:gd name="connsiteY67" fmla="*/ 1409700 h 1644650"/>
                <a:gd name="connsiteX68" fmla="*/ 1540934 w 4068234"/>
                <a:gd name="connsiteY68" fmla="*/ 1384300 h 1644650"/>
                <a:gd name="connsiteX69" fmla="*/ 1534584 w 4068234"/>
                <a:gd name="connsiteY69" fmla="*/ 1460500 h 1644650"/>
                <a:gd name="connsiteX70" fmla="*/ 1464734 w 4068234"/>
                <a:gd name="connsiteY70" fmla="*/ 1511300 h 1644650"/>
                <a:gd name="connsiteX71" fmla="*/ 1382184 w 4068234"/>
                <a:gd name="connsiteY71" fmla="*/ 1517650 h 1644650"/>
                <a:gd name="connsiteX72" fmla="*/ 1325034 w 4068234"/>
                <a:gd name="connsiteY72" fmla="*/ 1479550 h 1644650"/>
                <a:gd name="connsiteX73" fmla="*/ 1248834 w 4068234"/>
                <a:gd name="connsiteY73" fmla="*/ 1454150 h 1644650"/>
                <a:gd name="connsiteX74" fmla="*/ 1210734 w 4068234"/>
                <a:gd name="connsiteY74" fmla="*/ 1454150 h 1644650"/>
                <a:gd name="connsiteX75" fmla="*/ 1204384 w 4068234"/>
                <a:gd name="connsiteY75" fmla="*/ 1473200 h 1644650"/>
                <a:gd name="connsiteX76" fmla="*/ 1223434 w 4068234"/>
                <a:gd name="connsiteY76" fmla="*/ 1524000 h 1644650"/>
                <a:gd name="connsiteX77" fmla="*/ 1236134 w 4068234"/>
                <a:gd name="connsiteY77" fmla="*/ 1600200 h 1644650"/>
                <a:gd name="connsiteX78" fmla="*/ 1198034 w 4068234"/>
                <a:gd name="connsiteY78" fmla="*/ 1644650 h 1644650"/>
                <a:gd name="connsiteX79" fmla="*/ 1153584 w 4068234"/>
                <a:gd name="connsiteY79" fmla="*/ 1631950 h 1644650"/>
                <a:gd name="connsiteX80" fmla="*/ 1109134 w 4068234"/>
                <a:gd name="connsiteY80" fmla="*/ 1549400 h 1644650"/>
                <a:gd name="connsiteX81" fmla="*/ 1090084 w 4068234"/>
                <a:gd name="connsiteY81" fmla="*/ 1435100 h 1644650"/>
                <a:gd name="connsiteX82" fmla="*/ 1090084 w 4068234"/>
                <a:gd name="connsiteY82" fmla="*/ 1327150 h 1644650"/>
                <a:gd name="connsiteX83" fmla="*/ 1058334 w 4068234"/>
                <a:gd name="connsiteY83" fmla="*/ 1270000 h 1644650"/>
                <a:gd name="connsiteX84" fmla="*/ 994834 w 4068234"/>
                <a:gd name="connsiteY84" fmla="*/ 1231900 h 1644650"/>
                <a:gd name="connsiteX85" fmla="*/ 886884 w 4068234"/>
                <a:gd name="connsiteY85" fmla="*/ 1231900 h 1644650"/>
                <a:gd name="connsiteX86" fmla="*/ 804334 w 4068234"/>
                <a:gd name="connsiteY86" fmla="*/ 1263650 h 1644650"/>
                <a:gd name="connsiteX87" fmla="*/ 740834 w 4068234"/>
                <a:gd name="connsiteY87" fmla="*/ 1295400 h 1644650"/>
                <a:gd name="connsiteX88" fmla="*/ 653522 w 4068234"/>
                <a:gd name="connsiteY88" fmla="*/ 1268941 h 1644650"/>
                <a:gd name="connsiteX89" fmla="*/ 564093 w 4068234"/>
                <a:gd name="connsiteY89" fmla="*/ 1192742 h 1644650"/>
                <a:gd name="connsiteX90" fmla="*/ 509060 w 4068234"/>
                <a:gd name="connsiteY90" fmla="*/ 1163109 h 1644650"/>
                <a:gd name="connsiteX91" fmla="*/ 413809 w 4068234"/>
                <a:gd name="connsiteY91" fmla="*/ 1140354 h 1644650"/>
                <a:gd name="connsiteX92" fmla="*/ 333377 w 4068234"/>
                <a:gd name="connsiteY92" fmla="*/ 1116012 h 1644650"/>
                <a:gd name="connsiteX93" fmla="*/ 201296 w 4068234"/>
                <a:gd name="connsiteY93" fmla="*/ 1084474 h 1644650"/>
                <a:gd name="connsiteX94" fmla="*/ 113982 w 4068234"/>
                <a:gd name="connsiteY94" fmla="*/ 1047432 h 1644650"/>
                <a:gd name="connsiteX95" fmla="*/ 59797 w 4068234"/>
                <a:gd name="connsiteY95" fmla="*/ 981604 h 1644650"/>
                <a:gd name="connsiteX96" fmla="*/ 4233 w 4068234"/>
                <a:gd name="connsiteY96" fmla="*/ 931862 h 1644650"/>
                <a:gd name="connsiteX97" fmla="*/ 0 w 4068234"/>
                <a:gd name="connsiteY97" fmla="*/ 893233 h 1644650"/>
                <a:gd name="connsiteX98" fmla="*/ 8467 w 4068234"/>
                <a:gd name="connsiteY98" fmla="*/ 808038 h 1644650"/>
                <a:gd name="connsiteX99" fmla="*/ 21379 w 4068234"/>
                <a:gd name="connsiteY99" fmla="*/ 751099 h 1644650"/>
                <a:gd name="connsiteX100" fmla="*/ 57151 w 4068234"/>
                <a:gd name="connsiteY100" fmla="*/ 666750 h 1644650"/>
                <a:gd name="connsiteX101" fmla="*/ 75140 w 4068234"/>
                <a:gd name="connsiteY101" fmla="*/ 628649 h 1644650"/>
                <a:gd name="connsiteX102" fmla="*/ 102659 w 4068234"/>
                <a:gd name="connsiteY102" fmla="*/ 550332 h 1644650"/>
                <a:gd name="connsiteX103" fmla="*/ 220134 w 4068234"/>
                <a:gd name="connsiteY103" fmla="*/ 542397 h 1644650"/>
                <a:gd name="connsiteX104" fmla="*/ 810684 w 4068234"/>
                <a:gd name="connsiteY104" fmla="*/ 0 h 1644650"/>
                <a:gd name="connsiteX0" fmla="*/ 810684 w 4068234"/>
                <a:gd name="connsiteY0" fmla="*/ 0 h 1644650"/>
                <a:gd name="connsiteX1" fmla="*/ 823384 w 4068234"/>
                <a:gd name="connsiteY1" fmla="*/ 165100 h 1644650"/>
                <a:gd name="connsiteX2" fmla="*/ 893234 w 4068234"/>
                <a:gd name="connsiteY2" fmla="*/ 311150 h 1644650"/>
                <a:gd name="connsiteX3" fmla="*/ 1007534 w 4068234"/>
                <a:gd name="connsiteY3" fmla="*/ 342900 h 1644650"/>
                <a:gd name="connsiteX4" fmla="*/ 1137179 w 4068234"/>
                <a:gd name="connsiteY4" fmla="*/ 361421 h 1644650"/>
                <a:gd name="connsiteX5" fmla="*/ 1179512 w 4068234"/>
                <a:gd name="connsiteY5" fmla="*/ 433917 h 1644650"/>
                <a:gd name="connsiteX6" fmla="*/ 1174962 w 4068234"/>
                <a:gd name="connsiteY6" fmla="*/ 481223 h 1644650"/>
                <a:gd name="connsiteX7" fmla="*/ 1177608 w 4068234"/>
                <a:gd name="connsiteY7" fmla="*/ 547370 h 1644650"/>
                <a:gd name="connsiteX8" fmla="*/ 1177396 w 4068234"/>
                <a:gd name="connsiteY8" fmla="*/ 591609 h 1644650"/>
                <a:gd name="connsiteX9" fmla="*/ 1169670 w 4068234"/>
                <a:gd name="connsiteY9" fmla="*/ 629391 h 1644650"/>
                <a:gd name="connsiteX10" fmla="*/ 1193482 w 4068234"/>
                <a:gd name="connsiteY10" fmla="*/ 677016 h 1644650"/>
                <a:gd name="connsiteX11" fmla="*/ 1235076 w 4068234"/>
                <a:gd name="connsiteY11" fmla="*/ 744008 h 1644650"/>
                <a:gd name="connsiteX12" fmla="*/ 1254125 w 4068234"/>
                <a:gd name="connsiteY12" fmla="*/ 768350 h 1644650"/>
                <a:gd name="connsiteX13" fmla="*/ 1286934 w 4068234"/>
                <a:gd name="connsiteY13" fmla="*/ 740833 h 1644650"/>
                <a:gd name="connsiteX14" fmla="*/ 1301962 w 4068234"/>
                <a:gd name="connsiteY14" fmla="*/ 735224 h 1644650"/>
                <a:gd name="connsiteX15" fmla="*/ 1339004 w 4068234"/>
                <a:gd name="connsiteY15" fmla="*/ 740516 h 1644650"/>
                <a:gd name="connsiteX16" fmla="*/ 1376046 w 4068234"/>
                <a:gd name="connsiteY16" fmla="*/ 764329 h 1644650"/>
                <a:gd name="connsiteX17" fmla="*/ 1388534 w 4068234"/>
                <a:gd name="connsiteY17" fmla="*/ 793750 h 1644650"/>
                <a:gd name="connsiteX18" fmla="*/ 1460712 w 4068234"/>
                <a:gd name="connsiteY18" fmla="*/ 777558 h 1644650"/>
                <a:gd name="connsiteX19" fmla="*/ 1518709 w 4068234"/>
                <a:gd name="connsiteY19" fmla="*/ 880004 h 1644650"/>
                <a:gd name="connsiteX20" fmla="*/ 1540934 w 4068234"/>
                <a:gd name="connsiteY20" fmla="*/ 984250 h 1644650"/>
                <a:gd name="connsiteX21" fmla="*/ 1674284 w 4068234"/>
                <a:gd name="connsiteY21" fmla="*/ 996950 h 1644650"/>
                <a:gd name="connsiteX22" fmla="*/ 1864784 w 4068234"/>
                <a:gd name="connsiteY22" fmla="*/ 965200 h 1644650"/>
                <a:gd name="connsiteX23" fmla="*/ 2061634 w 4068234"/>
                <a:gd name="connsiteY23" fmla="*/ 914400 h 1644650"/>
                <a:gd name="connsiteX24" fmla="*/ 2175934 w 4068234"/>
                <a:gd name="connsiteY24" fmla="*/ 946150 h 1644650"/>
                <a:gd name="connsiteX25" fmla="*/ 2309284 w 4068234"/>
                <a:gd name="connsiteY25" fmla="*/ 1047750 h 1644650"/>
                <a:gd name="connsiteX26" fmla="*/ 2487084 w 4068234"/>
                <a:gd name="connsiteY26" fmla="*/ 1136650 h 1644650"/>
                <a:gd name="connsiteX27" fmla="*/ 2690284 w 4068234"/>
                <a:gd name="connsiteY27" fmla="*/ 1149350 h 1644650"/>
                <a:gd name="connsiteX28" fmla="*/ 2874434 w 4068234"/>
                <a:gd name="connsiteY28" fmla="*/ 1155700 h 1644650"/>
                <a:gd name="connsiteX29" fmla="*/ 3103034 w 4068234"/>
                <a:gd name="connsiteY29" fmla="*/ 1143000 h 1644650"/>
                <a:gd name="connsiteX30" fmla="*/ 3210984 w 4068234"/>
                <a:gd name="connsiteY30" fmla="*/ 1092200 h 1644650"/>
                <a:gd name="connsiteX31" fmla="*/ 3280834 w 4068234"/>
                <a:gd name="connsiteY31" fmla="*/ 1073150 h 1644650"/>
                <a:gd name="connsiteX32" fmla="*/ 3344334 w 4068234"/>
                <a:gd name="connsiteY32" fmla="*/ 1092200 h 1644650"/>
                <a:gd name="connsiteX33" fmla="*/ 3414184 w 4068234"/>
                <a:gd name="connsiteY33" fmla="*/ 1187450 h 1644650"/>
                <a:gd name="connsiteX34" fmla="*/ 3509434 w 4068234"/>
                <a:gd name="connsiteY34" fmla="*/ 1250950 h 1644650"/>
                <a:gd name="connsiteX35" fmla="*/ 3623734 w 4068234"/>
                <a:gd name="connsiteY35" fmla="*/ 1320800 h 1644650"/>
                <a:gd name="connsiteX36" fmla="*/ 3788834 w 4068234"/>
                <a:gd name="connsiteY36" fmla="*/ 1365250 h 1644650"/>
                <a:gd name="connsiteX37" fmla="*/ 3896784 w 4068234"/>
                <a:gd name="connsiteY37" fmla="*/ 1371600 h 1644650"/>
                <a:gd name="connsiteX38" fmla="*/ 3985684 w 4068234"/>
                <a:gd name="connsiteY38" fmla="*/ 1320800 h 1644650"/>
                <a:gd name="connsiteX39" fmla="*/ 4061884 w 4068234"/>
                <a:gd name="connsiteY39" fmla="*/ 1320800 h 1644650"/>
                <a:gd name="connsiteX40" fmla="*/ 4068234 w 4068234"/>
                <a:gd name="connsiteY40" fmla="*/ 1371600 h 1644650"/>
                <a:gd name="connsiteX41" fmla="*/ 3966634 w 4068234"/>
                <a:gd name="connsiteY41" fmla="*/ 1485900 h 1644650"/>
                <a:gd name="connsiteX42" fmla="*/ 3871384 w 4068234"/>
                <a:gd name="connsiteY42" fmla="*/ 1543050 h 1644650"/>
                <a:gd name="connsiteX43" fmla="*/ 3814234 w 4068234"/>
                <a:gd name="connsiteY43" fmla="*/ 1543050 h 1644650"/>
                <a:gd name="connsiteX44" fmla="*/ 3693584 w 4068234"/>
                <a:gd name="connsiteY44" fmla="*/ 1504950 h 1644650"/>
                <a:gd name="connsiteX45" fmla="*/ 3566584 w 4068234"/>
                <a:gd name="connsiteY45" fmla="*/ 1454150 h 1644650"/>
                <a:gd name="connsiteX46" fmla="*/ 3458634 w 4068234"/>
                <a:gd name="connsiteY46" fmla="*/ 1409700 h 1644650"/>
                <a:gd name="connsiteX47" fmla="*/ 3369734 w 4068234"/>
                <a:gd name="connsiteY47" fmla="*/ 1403350 h 1644650"/>
                <a:gd name="connsiteX48" fmla="*/ 3306234 w 4068234"/>
                <a:gd name="connsiteY48" fmla="*/ 1352550 h 1644650"/>
                <a:gd name="connsiteX49" fmla="*/ 3198284 w 4068234"/>
                <a:gd name="connsiteY49" fmla="*/ 1289050 h 1644650"/>
                <a:gd name="connsiteX50" fmla="*/ 3096684 w 4068234"/>
                <a:gd name="connsiteY50" fmla="*/ 1282700 h 1644650"/>
                <a:gd name="connsiteX51" fmla="*/ 2880784 w 4068234"/>
                <a:gd name="connsiteY51" fmla="*/ 1282700 h 1644650"/>
                <a:gd name="connsiteX52" fmla="*/ 2722034 w 4068234"/>
                <a:gd name="connsiteY52" fmla="*/ 1282700 h 1644650"/>
                <a:gd name="connsiteX53" fmla="*/ 2493434 w 4068234"/>
                <a:gd name="connsiteY53" fmla="*/ 1270000 h 1644650"/>
                <a:gd name="connsiteX54" fmla="*/ 2461684 w 4068234"/>
                <a:gd name="connsiteY54" fmla="*/ 1263650 h 1644650"/>
                <a:gd name="connsiteX55" fmla="*/ 2296584 w 4068234"/>
                <a:gd name="connsiteY55" fmla="*/ 1193800 h 1644650"/>
                <a:gd name="connsiteX56" fmla="*/ 2188634 w 4068234"/>
                <a:gd name="connsiteY56" fmla="*/ 1123950 h 1644650"/>
                <a:gd name="connsiteX57" fmla="*/ 2118784 w 4068234"/>
                <a:gd name="connsiteY57" fmla="*/ 1085850 h 1644650"/>
                <a:gd name="connsiteX58" fmla="*/ 1979084 w 4068234"/>
                <a:gd name="connsiteY58" fmla="*/ 1066800 h 1644650"/>
                <a:gd name="connsiteX59" fmla="*/ 1858434 w 4068234"/>
                <a:gd name="connsiteY59" fmla="*/ 1073150 h 1644650"/>
                <a:gd name="connsiteX60" fmla="*/ 1693334 w 4068234"/>
                <a:gd name="connsiteY60" fmla="*/ 1123950 h 1644650"/>
                <a:gd name="connsiteX61" fmla="*/ 1591734 w 4068234"/>
                <a:gd name="connsiteY61" fmla="*/ 1130300 h 1644650"/>
                <a:gd name="connsiteX62" fmla="*/ 1502834 w 4068234"/>
                <a:gd name="connsiteY62" fmla="*/ 1130300 h 1644650"/>
                <a:gd name="connsiteX63" fmla="*/ 1401234 w 4068234"/>
                <a:gd name="connsiteY63" fmla="*/ 1136650 h 1644650"/>
                <a:gd name="connsiteX64" fmla="*/ 1337734 w 4068234"/>
                <a:gd name="connsiteY64" fmla="*/ 1193800 h 1644650"/>
                <a:gd name="connsiteX65" fmla="*/ 1337734 w 4068234"/>
                <a:gd name="connsiteY65" fmla="*/ 1289050 h 1644650"/>
                <a:gd name="connsiteX66" fmla="*/ 1394884 w 4068234"/>
                <a:gd name="connsiteY66" fmla="*/ 1384300 h 1644650"/>
                <a:gd name="connsiteX67" fmla="*/ 1426634 w 4068234"/>
                <a:gd name="connsiteY67" fmla="*/ 1409700 h 1644650"/>
                <a:gd name="connsiteX68" fmla="*/ 1540934 w 4068234"/>
                <a:gd name="connsiteY68" fmla="*/ 1384300 h 1644650"/>
                <a:gd name="connsiteX69" fmla="*/ 1534584 w 4068234"/>
                <a:gd name="connsiteY69" fmla="*/ 1460500 h 1644650"/>
                <a:gd name="connsiteX70" fmla="*/ 1464734 w 4068234"/>
                <a:gd name="connsiteY70" fmla="*/ 1511300 h 1644650"/>
                <a:gd name="connsiteX71" fmla="*/ 1382184 w 4068234"/>
                <a:gd name="connsiteY71" fmla="*/ 1517650 h 1644650"/>
                <a:gd name="connsiteX72" fmla="*/ 1325034 w 4068234"/>
                <a:gd name="connsiteY72" fmla="*/ 1479550 h 1644650"/>
                <a:gd name="connsiteX73" fmla="*/ 1248834 w 4068234"/>
                <a:gd name="connsiteY73" fmla="*/ 1454150 h 1644650"/>
                <a:gd name="connsiteX74" fmla="*/ 1210734 w 4068234"/>
                <a:gd name="connsiteY74" fmla="*/ 1454150 h 1644650"/>
                <a:gd name="connsiteX75" fmla="*/ 1204384 w 4068234"/>
                <a:gd name="connsiteY75" fmla="*/ 1473200 h 1644650"/>
                <a:gd name="connsiteX76" fmla="*/ 1223434 w 4068234"/>
                <a:gd name="connsiteY76" fmla="*/ 1524000 h 1644650"/>
                <a:gd name="connsiteX77" fmla="*/ 1236134 w 4068234"/>
                <a:gd name="connsiteY77" fmla="*/ 1600200 h 1644650"/>
                <a:gd name="connsiteX78" fmla="*/ 1198034 w 4068234"/>
                <a:gd name="connsiteY78" fmla="*/ 1644650 h 1644650"/>
                <a:gd name="connsiteX79" fmla="*/ 1153584 w 4068234"/>
                <a:gd name="connsiteY79" fmla="*/ 1631950 h 1644650"/>
                <a:gd name="connsiteX80" fmla="*/ 1109134 w 4068234"/>
                <a:gd name="connsiteY80" fmla="*/ 1549400 h 1644650"/>
                <a:gd name="connsiteX81" fmla="*/ 1090084 w 4068234"/>
                <a:gd name="connsiteY81" fmla="*/ 1435100 h 1644650"/>
                <a:gd name="connsiteX82" fmla="*/ 1090084 w 4068234"/>
                <a:gd name="connsiteY82" fmla="*/ 1327150 h 1644650"/>
                <a:gd name="connsiteX83" fmla="*/ 1058334 w 4068234"/>
                <a:gd name="connsiteY83" fmla="*/ 1270000 h 1644650"/>
                <a:gd name="connsiteX84" fmla="*/ 994834 w 4068234"/>
                <a:gd name="connsiteY84" fmla="*/ 1231900 h 1644650"/>
                <a:gd name="connsiteX85" fmla="*/ 886884 w 4068234"/>
                <a:gd name="connsiteY85" fmla="*/ 1231900 h 1644650"/>
                <a:gd name="connsiteX86" fmla="*/ 804334 w 4068234"/>
                <a:gd name="connsiteY86" fmla="*/ 1263650 h 1644650"/>
                <a:gd name="connsiteX87" fmla="*/ 740834 w 4068234"/>
                <a:gd name="connsiteY87" fmla="*/ 1295400 h 1644650"/>
                <a:gd name="connsiteX88" fmla="*/ 653522 w 4068234"/>
                <a:gd name="connsiteY88" fmla="*/ 1268941 h 1644650"/>
                <a:gd name="connsiteX89" fmla="*/ 564093 w 4068234"/>
                <a:gd name="connsiteY89" fmla="*/ 1192742 h 1644650"/>
                <a:gd name="connsiteX90" fmla="*/ 509060 w 4068234"/>
                <a:gd name="connsiteY90" fmla="*/ 1163109 h 1644650"/>
                <a:gd name="connsiteX91" fmla="*/ 413809 w 4068234"/>
                <a:gd name="connsiteY91" fmla="*/ 1140354 h 1644650"/>
                <a:gd name="connsiteX92" fmla="*/ 333377 w 4068234"/>
                <a:gd name="connsiteY92" fmla="*/ 1116012 h 1644650"/>
                <a:gd name="connsiteX93" fmla="*/ 201296 w 4068234"/>
                <a:gd name="connsiteY93" fmla="*/ 1084474 h 1644650"/>
                <a:gd name="connsiteX94" fmla="*/ 113982 w 4068234"/>
                <a:gd name="connsiteY94" fmla="*/ 1047432 h 1644650"/>
                <a:gd name="connsiteX95" fmla="*/ 59797 w 4068234"/>
                <a:gd name="connsiteY95" fmla="*/ 981604 h 1644650"/>
                <a:gd name="connsiteX96" fmla="*/ 4233 w 4068234"/>
                <a:gd name="connsiteY96" fmla="*/ 931862 h 1644650"/>
                <a:gd name="connsiteX97" fmla="*/ 0 w 4068234"/>
                <a:gd name="connsiteY97" fmla="*/ 893233 h 1644650"/>
                <a:gd name="connsiteX98" fmla="*/ 8467 w 4068234"/>
                <a:gd name="connsiteY98" fmla="*/ 808038 h 1644650"/>
                <a:gd name="connsiteX99" fmla="*/ 21379 w 4068234"/>
                <a:gd name="connsiteY99" fmla="*/ 751099 h 1644650"/>
                <a:gd name="connsiteX100" fmla="*/ 57151 w 4068234"/>
                <a:gd name="connsiteY100" fmla="*/ 666750 h 1644650"/>
                <a:gd name="connsiteX101" fmla="*/ 75140 w 4068234"/>
                <a:gd name="connsiteY101" fmla="*/ 628649 h 1644650"/>
                <a:gd name="connsiteX102" fmla="*/ 102659 w 4068234"/>
                <a:gd name="connsiteY102" fmla="*/ 550332 h 1644650"/>
                <a:gd name="connsiteX103" fmla="*/ 220134 w 4068234"/>
                <a:gd name="connsiteY103" fmla="*/ 542397 h 1644650"/>
                <a:gd name="connsiteX104" fmla="*/ 810684 w 4068234"/>
                <a:gd name="connsiteY104" fmla="*/ 0 h 1644650"/>
                <a:gd name="connsiteX0" fmla="*/ 810684 w 4068234"/>
                <a:gd name="connsiteY0" fmla="*/ 0 h 1644650"/>
                <a:gd name="connsiteX1" fmla="*/ 823384 w 4068234"/>
                <a:gd name="connsiteY1" fmla="*/ 165100 h 1644650"/>
                <a:gd name="connsiteX2" fmla="*/ 893234 w 4068234"/>
                <a:gd name="connsiteY2" fmla="*/ 311150 h 1644650"/>
                <a:gd name="connsiteX3" fmla="*/ 1007534 w 4068234"/>
                <a:gd name="connsiteY3" fmla="*/ 342900 h 1644650"/>
                <a:gd name="connsiteX4" fmla="*/ 1137179 w 4068234"/>
                <a:gd name="connsiteY4" fmla="*/ 361421 h 1644650"/>
                <a:gd name="connsiteX5" fmla="*/ 1179512 w 4068234"/>
                <a:gd name="connsiteY5" fmla="*/ 433917 h 1644650"/>
                <a:gd name="connsiteX6" fmla="*/ 1174962 w 4068234"/>
                <a:gd name="connsiteY6" fmla="*/ 481223 h 1644650"/>
                <a:gd name="connsiteX7" fmla="*/ 1177608 w 4068234"/>
                <a:gd name="connsiteY7" fmla="*/ 547370 h 1644650"/>
                <a:gd name="connsiteX8" fmla="*/ 1177396 w 4068234"/>
                <a:gd name="connsiteY8" fmla="*/ 591609 h 1644650"/>
                <a:gd name="connsiteX9" fmla="*/ 1169670 w 4068234"/>
                <a:gd name="connsiteY9" fmla="*/ 629391 h 1644650"/>
                <a:gd name="connsiteX10" fmla="*/ 1193482 w 4068234"/>
                <a:gd name="connsiteY10" fmla="*/ 677016 h 1644650"/>
                <a:gd name="connsiteX11" fmla="*/ 1235076 w 4068234"/>
                <a:gd name="connsiteY11" fmla="*/ 744008 h 1644650"/>
                <a:gd name="connsiteX12" fmla="*/ 1254125 w 4068234"/>
                <a:gd name="connsiteY12" fmla="*/ 768350 h 1644650"/>
                <a:gd name="connsiteX13" fmla="*/ 1286934 w 4068234"/>
                <a:gd name="connsiteY13" fmla="*/ 740833 h 1644650"/>
                <a:gd name="connsiteX14" fmla="*/ 1301962 w 4068234"/>
                <a:gd name="connsiteY14" fmla="*/ 735224 h 1644650"/>
                <a:gd name="connsiteX15" fmla="*/ 1339004 w 4068234"/>
                <a:gd name="connsiteY15" fmla="*/ 740516 h 1644650"/>
                <a:gd name="connsiteX16" fmla="*/ 1376046 w 4068234"/>
                <a:gd name="connsiteY16" fmla="*/ 764329 h 1644650"/>
                <a:gd name="connsiteX17" fmla="*/ 1388534 w 4068234"/>
                <a:gd name="connsiteY17" fmla="*/ 793750 h 1644650"/>
                <a:gd name="connsiteX18" fmla="*/ 1421025 w 4068234"/>
                <a:gd name="connsiteY18" fmla="*/ 801370 h 1644650"/>
                <a:gd name="connsiteX19" fmla="*/ 1460712 w 4068234"/>
                <a:gd name="connsiteY19" fmla="*/ 777558 h 1644650"/>
                <a:gd name="connsiteX20" fmla="*/ 1518709 w 4068234"/>
                <a:gd name="connsiteY20" fmla="*/ 880004 h 1644650"/>
                <a:gd name="connsiteX21" fmla="*/ 1540934 w 4068234"/>
                <a:gd name="connsiteY21" fmla="*/ 984250 h 1644650"/>
                <a:gd name="connsiteX22" fmla="*/ 1674284 w 4068234"/>
                <a:gd name="connsiteY22" fmla="*/ 996950 h 1644650"/>
                <a:gd name="connsiteX23" fmla="*/ 1864784 w 4068234"/>
                <a:gd name="connsiteY23" fmla="*/ 965200 h 1644650"/>
                <a:gd name="connsiteX24" fmla="*/ 2061634 w 4068234"/>
                <a:gd name="connsiteY24" fmla="*/ 914400 h 1644650"/>
                <a:gd name="connsiteX25" fmla="*/ 2175934 w 4068234"/>
                <a:gd name="connsiteY25" fmla="*/ 946150 h 1644650"/>
                <a:gd name="connsiteX26" fmla="*/ 2309284 w 4068234"/>
                <a:gd name="connsiteY26" fmla="*/ 1047750 h 1644650"/>
                <a:gd name="connsiteX27" fmla="*/ 2487084 w 4068234"/>
                <a:gd name="connsiteY27" fmla="*/ 1136650 h 1644650"/>
                <a:gd name="connsiteX28" fmla="*/ 2690284 w 4068234"/>
                <a:gd name="connsiteY28" fmla="*/ 1149350 h 1644650"/>
                <a:gd name="connsiteX29" fmla="*/ 2874434 w 4068234"/>
                <a:gd name="connsiteY29" fmla="*/ 1155700 h 1644650"/>
                <a:gd name="connsiteX30" fmla="*/ 3103034 w 4068234"/>
                <a:gd name="connsiteY30" fmla="*/ 1143000 h 1644650"/>
                <a:gd name="connsiteX31" fmla="*/ 3210984 w 4068234"/>
                <a:gd name="connsiteY31" fmla="*/ 1092200 h 1644650"/>
                <a:gd name="connsiteX32" fmla="*/ 3280834 w 4068234"/>
                <a:gd name="connsiteY32" fmla="*/ 1073150 h 1644650"/>
                <a:gd name="connsiteX33" fmla="*/ 3344334 w 4068234"/>
                <a:gd name="connsiteY33" fmla="*/ 1092200 h 1644650"/>
                <a:gd name="connsiteX34" fmla="*/ 3414184 w 4068234"/>
                <a:gd name="connsiteY34" fmla="*/ 1187450 h 1644650"/>
                <a:gd name="connsiteX35" fmla="*/ 3509434 w 4068234"/>
                <a:gd name="connsiteY35" fmla="*/ 1250950 h 1644650"/>
                <a:gd name="connsiteX36" fmla="*/ 3623734 w 4068234"/>
                <a:gd name="connsiteY36" fmla="*/ 1320800 h 1644650"/>
                <a:gd name="connsiteX37" fmla="*/ 3788834 w 4068234"/>
                <a:gd name="connsiteY37" fmla="*/ 1365250 h 1644650"/>
                <a:gd name="connsiteX38" fmla="*/ 3896784 w 4068234"/>
                <a:gd name="connsiteY38" fmla="*/ 1371600 h 1644650"/>
                <a:gd name="connsiteX39" fmla="*/ 3985684 w 4068234"/>
                <a:gd name="connsiteY39" fmla="*/ 1320800 h 1644650"/>
                <a:gd name="connsiteX40" fmla="*/ 4061884 w 4068234"/>
                <a:gd name="connsiteY40" fmla="*/ 1320800 h 1644650"/>
                <a:gd name="connsiteX41" fmla="*/ 4068234 w 4068234"/>
                <a:gd name="connsiteY41" fmla="*/ 1371600 h 1644650"/>
                <a:gd name="connsiteX42" fmla="*/ 3966634 w 4068234"/>
                <a:gd name="connsiteY42" fmla="*/ 1485900 h 1644650"/>
                <a:gd name="connsiteX43" fmla="*/ 3871384 w 4068234"/>
                <a:gd name="connsiteY43" fmla="*/ 1543050 h 1644650"/>
                <a:gd name="connsiteX44" fmla="*/ 3814234 w 4068234"/>
                <a:gd name="connsiteY44" fmla="*/ 1543050 h 1644650"/>
                <a:gd name="connsiteX45" fmla="*/ 3693584 w 4068234"/>
                <a:gd name="connsiteY45" fmla="*/ 1504950 h 1644650"/>
                <a:gd name="connsiteX46" fmla="*/ 3566584 w 4068234"/>
                <a:gd name="connsiteY46" fmla="*/ 1454150 h 1644650"/>
                <a:gd name="connsiteX47" fmla="*/ 3458634 w 4068234"/>
                <a:gd name="connsiteY47" fmla="*/ 1409700 h 1644650"/>
                <a:gd name="connsiteX48" fmla="*/ 3369734 w 4068234"/>
                <a:gd name="connsiteY48" fmla="*/ 1403350 h 1644650"/>
                <a:gd name="connsiteX49" fmla="*/ 3306234 w 4068234"/>
                <a:gd name="connsiteY49" fmla="*/ 1352550 h 1644650"/>
                <a:gd name="connsiteX50" fmla="*/ 3198284 w 4068234"/>
                <a:gd name="connsiteY50" fmla="*/ 1289050 h 1644650"/>
                <a:gd name="connsiteX51" fmla="*/ 3096684 w 4068234"/>
                <a:gd name="connsiteY51" fmla="*/ 1282700 h 1644650"/>
                <a:gd name="connsiteX52" fmla="*/ 2880784 w 4068234"/>
                <a:gd name="connsiteY52" fmla="*/ 1282700 h 1644650"/>
                <a:gd name="connsiteX53" fmla="*/ 2722034 w 4068234"/>
                <a:gd name="connsiteY53" fmla="*/ 1282700 h 1644650"/>
                <a:gd name="connsiteX54" fmla="*/ 2493434 w 4068234"/>
                <a:gd name="connsiteY54" fmla="*/ 1270000 h 1644650"/>
                <a:gd name="connsiteX55" fmla="*/ 2461684 w 4068234"/>
                <a:gd name="connsiteY55" fmla="*/ 1263650 h 1644650"/>
                <a:gd name="connsiteX56" fmla="*/ 2296584 w 4068234"/>
                <a:gd name="connsiteY56" fmla="*/ 1193800 h 1644650"/>
                <a:gd name="connsiteX57" fmla="*/ 2188634 w 4068234"/>
                <a:gd name="connsiteY57" fmla="*/ 1123950 h 1644650"/>
                <a:gd name="connsiteX58" fmla="*/ 2118784 w 4068234"/>
                <a:gd name="connsiteY58" fmla="*/ 1085850 h 1644650"/>
                <a:gd name="connsiteX59" fmla="*/ 1979084 w 4068234"/>
                <a:gd name="connsiteY59" fmla="*/ 1066800 h 1644650"/>
                <a:gd name="connsiteX60" fmla="*/ 1858434 w 4068234"/>
                <a:gd name="connsiteY60" fmla="*/ 1073150 h 1644650"/>
                <a:gd name="connsiteX61" fmla="*/ 1693334 w 4068234"/>
                <a:gd name="connsiteY61" fmla="*/ 1123950 h 1644650"/>
                <a:gd name="connsiteX62" fmla="*/ 1591734 w 4068234"/>
                <a:gd name="connsiteY62" fmla="*/ 1130300 h 1644650"/>
                <a:gd name="connsiteX63" fmla="*/ 1502834 w 4068234"/>
                <a:gd name="connsiteY63" fmla="*/ 1130300 h 1644650"/>
                <a:gd name="connsiteX64" fmla="*/ 1401234 w 4068234"/>
                <a:gd name="connsiteY64" fmla="*/ 1136650 h 1644650"/>
                <a:gd name="connsiteX65" fmla="*/ 1337734 w 4068234"/>
                <a:gd name="connsiteY65" fmla="*/ 1193800 h 1644650"/>
                <a:gd name="connsiteX66" fmla="*/ 1337734 w 4068234"/>
                <a:gd name="connsiteY66" fmla="*/ 1289050 h 1644650"/>
                <a:gd name="connsiteX67" fmla="*/ 1394884 w 4068234"/>
                <a:gd name="connsiteY67" fmla="*/ 1384300 h 1644650"/>
                <a:gd name="connsiteX68" fmla="*/ 1426634 w 4068234"/>
                <a:gd name="connsiteY68" fmla="*/ 1409700 h 1644650"/>
                <a:gd name="connsiteX69" fmla="*/ 1540934 w 4068234"/>
                <a:gd name="connsiteY69" fmla="*/ 1384300 h 1644650"/>
                <a:gd name="connsiteX70" fmla="*/ 1534584 w 4068234"/>
                <a:gd name="connsiteY70" fmla="*/ 1460500 h 1644650"/>
                <a:gd name="connsiteX71" fmla="*/ 1464734 w 4068234"/>
                <a:gd name="connsiteY71" fmla="*/ 1511300 h 1644650"/>
                <a:gd name="connsiteX72" fmla="*/ 1382184 w 4068234"/>
                <a:gd name="connsiteY72" fmla="*/ 1517650 h 1644650"/>
                <a:gd name="connsiteX73" fmla="*/ 1325034 w 4068234"/>
                <a:gd name="connsiteY73" fmla="*/ 1479550 h 1644650"/>
                <a:gd name="connsiteX74" fmla="*/ 1248834 w 4068234"/>
                <a:gd name="connsiteY74" fmla="*/ 1454150 h 1644650"/>
                <a:gd name="connsiteX75" fmla="*/ 1210734 w 4068234"/>
                <a:gd name="connsiteY75" fmla="*/ 1454150 h 1644650"/>
                <a:gd name="connsiteX76" fmla="*/ 1204384 w 4068234"/>
                <a:gd name="connsiteY76" fmla="*/ 1473200 h 1644650"/>
                <a:gd name="connsiteX77" fmla="*/ 1223434 w 4068234"/>
                <a:gd name="connsiteY77" fmla="*/ 1524000 h 1644650"/>
                <a:gd name="connsiteX78" fmla="*/ 1236134 w 4068234"/>
                <a:gd name="connsiteY78" fmla="*/ 1600200 h 1644650"/>
                <a:gd name="connsiteX79" fmla="*/ 1198034 w 4068234"/>
                <a:gd name="connsiteY79" fmla="*/ 1644650 h 1644650"/>
                <a:gd name="connsiteX80" fmla="*/ 1153584 w 4068234"/>
                <a:gd name="connsiteY80" fmla="*/ 1631950 h 1644650"/>
                <a:gd name="connsiteX81" fmla="*/ 1109134 w 4068234"/>
                <a:gd name="connsiteY81" fmla="*/ 1549400 h 1644650"/>
                <a:gd name="connsiteX82" fmla="*/ 1090084 w 4068234"/>
                <a:gd name="connsiteY82" fmla="*/ 1435100 h 1644650"/>
                <a:gd name="connsiteX83" fmla="*/ 1090084 w 4068234"/>
                <a:gd name="connsiteY83" fmla="*/ 1327150 h 1644650"/>
                <a:gd name="connsiteX84" fmla="*/ 1058334 w 4068234"/>
                <a:gd name="connsiteY84" fmla="*/ 1270000 h 1644650"/>
                <a:gd name="connsiteX85" fmla="*/ 994834 w 4068234"/>
                <a:gd name="connsiteY85" fmla="*/ 1231900 h 1644650"/>
                <a:gd name="connsiteX86" fmla="*/ 886884 w 4068234"/>
                <a:gd name="connsiteY86" fmla="*/ 1231900 h 1644650"/>
                <a:gd name="connsiteX87" fmla="*/ 804334 w 4068234"/>
                <a:gd name="connsiteY87" fmla="*/ 1263650 h 1644650"/>
                <a:gd name="connsiteX88" fmla="*/ 740834 w 4068234"/>
                <a:gd name="connsiteY88" fmla="*/ 1295400 h 1644650"/>
                <a:gd name="connsiteX89" fmla="*/ 653522 w 4068234"/>
                <a:gd name="connsiteY89" fmla="*/ 1268941 h 1644650"/>
                <a:gd name="connsiteX90" fmla="*/ 564093 w 4068234"/>
                <a:gd name="connsiteY90" fmla="*/ 1192742 h 1644650"/>
                <a:gd name="connsiteX91" fmla="*/ 509060 w 4068234"/>
                <a:gd name="connsiteY91" fmla="*/ 1163109 h 1644650"/>
                <a:gd name="connsiteX92" fmla="*/ 413809 w 4068234"/>
                <a:gd name="connsiteY92" fmla="*/ 1140354 h 1644650"/>
                <a:gd name="connsiteX93" fmla="*/ 333377 w 4068234"/>
                <a:gd name="connsiteY93" fmla="*/ 1116012 h 1644650"/>
                <a:gd name="connsiteX94" fmla="*/ 201296 w 4068234"/>
                <a:gd name="connsiteY94" fmla="*/ 1084474 h 1644650"/>
                <a:gd name="connsiteX95" fmla="*/ 113982 w 4068234"/>
                <a:gd name="connsiteY95" fmla="*/ 1047432 h 1644650"/>
                <a:gd name="connsiteX96" fmla="*/ 59797 w 4068234"/>
                <a:gd name="connsiteY96" fmla="*/ 981604 h 1644650"/>
                <a:gd name="connsiteX97" fmla="*/ 4233 w 4068234"/>
                <a:gd name="connsiteY97" fmla="*/ 931862 h 1644650"/>
                <a:gd name="connsiteX98" fmla="*/ 0 w 4068234"/>
                <a:gd name="connsiteY98" fmla="*/ 893233 h 1644650"/>
                <a:gd name="connsiteX99" fmla="*/ 8467 w 4068234"/>
                <a:gd name="connsiteY99" fmla="*/ 808038 h 1644650"/>
                <a:gd name="connsiteX100" fmla="*/ 21379 w 4068234"/>
                <a:gd name="connsiteY100" fmla="*/ 751099 h 1644650"/>
                <a:gd name="connsiteX101" fmla="*/ 57151 w 4068234"/>
                <a:gd name="connsiteY101" fmla="*/ 666750 h 1644650"/>
                <a:gd name="connsiteX102" fmla="*/ 75140 w 4068234"/>
                <a:gd name="connsiteY102" fmla="*/ 628649 h 1644650"/>
                <a:gd name="connsiteX103" fmla="*/ 102659 w 4068234"/>
                <a:gd name="connsiteY103" fmla="*/ 550332 h 1644650"/>
                <a:gd name="connsiteX104" fmla="*/ 220134 w 4068234"/>
                <a:gd name="connsiteY104" fmla="*/ 542397 h 1644650"/>
                <a:gd name="connsiteX105" fmla="*/ 810684 w 4068234"/>
                <a:gd name="connsiteY105" fmla="*/ 0 h 1644650"/>
                <a:gd name="connsiteX0" fmla="*/ 810684 w 4068234"/>
                <a:gd name="connsiteY0" fmla="*/ 0 h 1644650"/>
                <a:gd name="connsiteX1" fmla="*/ 823384 w 4068234"/>
                <a:gd name="connsiteY1" fmla="*/ 165100 h 1644650"/>
                <a:gd name="connsiteX2" fmla="*/ 893234 w 4068234"/>
                <a:gd name="connsiteY2" fmla="*/ 311150 h 1644650"/>
                <a:gd name="connsiteX3" fmla="*/ 1007534 w 4068234"/>
                <a:gd name="connsiteY3" fmla="*/ 342900 h 1644650"/>
                <a:gd name="connsiteX4" fmla="*/ 1137179 w 4068234"/>
                <a:gd name="connsiteY4" fmla="*/ 361421 h 1644650"/>
                <a:gd name="connsiteX5" fmla="*/ 1179512 w 4068234"/>
                <a:gd name="connsiteY5" fmla="*/ 433917 h 1644650"/>
                <a:gd name="connsiteX6" fmla="*/ 1174962 w 4068234"/>
                <a:gd name="connsiteY6" fmla="*/ 481223 h 1644650"/>
                <a:gd name="connsiteX7" fmla="*/ 1177608 w 4068234"/>
                <a:gd name="connsiteY7" fmla="*/ 547370 h 1644650"/>
                <a:gd name="connsiteX8" fmla="*/ 1177396 w 4068234"/>
                <a:gd name="connsiteY8" fmla="*/ 591609 h 1644650"/>
                <a:gd name="connsiteX9" fmla="*/ 1169670 w 4068234"/>
                <a:gd name="connsiteY9" fmla="*/ 629391 h 1644650"/>
                <a:gd name="connsiteX10" fmla="*/ 1193482 w 4068234"/>
                <a:gd name="connsiteY10" fmla="*/ 677016 h 1644650"/>
                <a:gd name="connsiteX11" fmla="*/ 1235076 w 4068234"/>
                <a:gd name="connsiteY11" fmla="*/ 744008 h 1644650"/>
                <a:gd name="connsiteX12" fmla="*/ 1254125 w 4068234"/>
                <a:gd name="connsiteY12" fmla="*/ 768350 h 1644650"/>
                <a:gd name="connsiteX13" fmla="*/ 1286934 w 4068234"/>
                <a:gd name="connsiteY13" fmla="*/ 740833 h 1644650"/>
                <a:gd name="connsiteX14" fmla="*/ 1301962 w 4068234"/>
                <a:gd name="connsiteY14" fmla="*/ 735224 h 1644650"/>
                <a:gd name="connsiteX15" fmla="*/ 1339004 w 4068234"/>
                <a:gd name="connsiteY15" fmla="*/ 740516 h 1644650"/>
                <a:gd name="connsiteX16" fmla="*/ 1376046 w 4068234"/>
                <a:gd name="connsiteY16" fmla="*/ 764329 h 1644650"/>
                <a:gd name="connsiteX17" fmla="*/ 1388534 w 4068234"/>
                <a:gd name="connsiteY17" fmla="*/ 793750 h 1644650"/>
                <a:gd name="connsiteX18" fmla="*/ 1421025 w 4068234"/>
                <a:gd name="connsiteY18" fmla="*/ 801370 h 1644650"/>
                <a:gd name="connsiteX19" fmla="*/ 1460712 w 4068234"/>
                <a:gd name="connsiteY19" fmla="*/ 777558 h 1644650"/>
                <a:gd name="connsiteX20" fmla="*/ 1518709 w 4068234"/>
                <a:gd name="connsiteY20" fmla="*/ 880004 h 1644650"/>
                <a:gd name="connsiteX21" fmla="*/ 1580621 w 4068234"/>
                <a:gd name="connsiteY21" fmla="*/ 926041 h 1644650"/>
                <a:gd name="connsiteX22" fmla="*/ 1674284 w 4068234"/>
                <a:gd name="connsiteY22" fmla="*/ 996950 h 1644650"/>
                <a:gd name="connsiteX23" fmla="*/ 1864784 w 4068234"/>
                <a:gd name="connsiteY23" fmla="*/ 965200 h 1644650"/>
                <a:gd name="connsiteX24" fmla="*/ 2061634 w 4068234"/>
                <a:gd name="connsiteY24" fmla="*/ 914400 h 1644650"/>
                <a:gd name="connsiteX25" fmla="*/ 2175934 w 4068234"/>
                <a:gd name="connsiteY25" fmla="*/ 946150 h 1644650"/>
                <a:gd name="connsiteX26" fmla="*/ 2309284 w 4068234"/>
                <a:gd name="connsiteY26" fmla="*/ 1047750 h 1644650"/>
                <a:gd name="connsiteX27" fmla="*/ 2487084 w 4068234"/>
                <a:gd name="connsiteY27" fmla="*/ 1136650 h 1644650"/>
                <a:gd name="connsiteX28" fmla="*/ 2690284 w 4068234"/>
                <a:gd name="connsiteY28" fmla="*/ 1149350 h 1644650"/>
                <a:gd name="connsiteX29" fmla="*/ 2874434 w 4068234"/>
                <a:gd name="connsiteY29" fmla="*/ 1155700 h 1644650"/>
                <a:gd name="connsiteX30" fmla="*/ 3103034 w 4068234"/>
                <a:gd name="connsiteY30" fmla="*/ 1143000 h 1644650"/>
                <a:gd name="connsiteX31" fmla="*/ 3210984 w 4068234"/>
                <a:gd name="connsiteY31" fmla="*/ 1092200 h 1644650"/>
                <a:gd name="connsiteX32" fmla="*/ 3280834 w 4068234"/>
                <a:gd name="connsiteY32" fmla="*/ 1073150 h 1644650"/>
                <a:gd name="connsiteX33" fmla="*/ 3344334 w 4068234"/>
                <a:gd name="connsiteY33" fmla="*/ 1092200 h 1644650"/>
                <a:gd name="connsiteX34" fmla="*/ 3414184 w 4068234"/>
                <a:gd name="connsiteY34" fmla="*/ 1187450 h 1644650"/>
                <a:gd name="connsiteX35" fmla="*/ 3509434 w 4068234"/>
                <a:gd name="connsiteY35" fmla="*/ 1250950 h 1644650"/>
                <a:gd name="connsiteX36" fmla="*/ 3623734 w 4068234"/>
                <a:gd name="connsiteY36" fmla="*/ 1320800 h 1644650"/>
                <a:gd name="connsiteX37" fmla="*/ 3788834 w 4068234"/>
                <a:gd name="connsiteY37" fmla="*/ 1365250 h 1644650"/>
                <a:gd name="connsiteX38" fmla="*/ 3896784 w 4068234"/>
                <a:gd name="connsiteY38" fmla="*/ 1371600 h 1644650"/>
                <a:gd name="connsiteX39" fmla="*/ 3985684 w 4068234"/>
                <a:gd name="connsiteY39" fmla="*/ 1320800 h 1644650"/>
                <a:gd name="connsiteX40" fmla="*/ 4061884 w 4068234"/>
                <a:gd name="connsiteY40" fmla="*/ 1320800 h 1644650"/>
                <a:gd name="connsiteX41" fmla="*/ 4068234 w 4068234"/>
                <a:gd name="connsiteY41" fmla="*/ 1371600 h 1644650"/>
                <a:gd name="connsiteX42" fmla="*/ 3966634 w 4068234"/>
                <a:gd name="connsiteY42" fmla="*/ 1485900 h 1644650"/>
                <a:gd name="connsiteX43" fmla="*/ 3871384 w 4068234"/>
                <a:gd name="connsiteY43" fmla="*/ 1543050 h 1644650"/>
                <a:gd name="connsiteX44" fmla="*/ 3814234 w 4068234"/>
                <a:gd name="connsiteY44" fmla="*/ 1543050 h 1644650"/>
                <a:gd name="connsiteX45" fmla="*/ 3693584 w 4068234"/>
                <a:gd name="connsiteY45" fmla="*/ 1504950 h 1644650"/>
                <a:gd name="connsiteX46" fmla="*/ 3566584 w 4068234"/>
                <a:gd name="connsiteY46" fmla="*/ 1454150 h 1644650"/>
                <a:gd name="connsiteX47" fmla="*/ 3458634 w 4068234"/>
                <a:gd name="connsiteY47" fmla="*/ 1409700 h 1644650"/>
                <a:gd name="connsiteX48" fmla="*/ 3369734 w 4068234"/>
                <a:gd name="connsiteY48" fmla="*/ 1403350 h 1644650"/>
                <a:gd name="connsiteX49" fmla="*/ 3306234 w 4068234"/>
                <a:gd name="connsiteY49" fmla="*/ 1352550 h 1644650"/>
                <a:gd name="connsiteX50" fmla="*/ 3198284 w 4068234"/>
                <a:gd name="connsiteY50" fmla="*/ 1289050 h 1644650"/>
                <a:gd name="connsiteX51" fmla="*/ 3096684 w 4068234"/>
                <a:gd name="connsiteY51" fmla="*/ 1282700 h 1644650"/>
                <a:gd name="connsiteX52" fmla="*/ 2880784 w 4068234"/>
                <a:gd name="connsiteY52" fmla="*/ 1282700 h 1644650"/>
                <a:gd name="connsiteX53" fmla="*/ 2722034 w 4068234"/>
                <a:gd name="connsiteY53" fmla="*/ 1282700 h 1644650"/>
                <a:gd name="connsiteX54" fmla="*/ 2493434 w 4068234"/>
                <a:gd name="connsiteY54" fmla="*/ 1270000 h 1644650"/>
                <a:gd name="connsiteX55" fmla="*/ 2461684 w 4068234"/>
                <a:gd name="connsiteY55" fmla="*/ 1263650 h 1644650"/>
                <a:gd name="connsiteX56" fmla="*/ 2296584 w 4068234"/>
                <a:gd name="connsiteY56" fmla="*/ 1193800 h 1644650"/>
                <a:gd name="connsiteX57" fmla="*/ 2188634 w 4068234"/>
                <a:gd name="connsiteY57" fmla="*/ 1123950 h 1644650"/>
                <a:gd name="connsiteX58" fmla="*/ 2118784 w 4068234"/>
                <a:gd name="connsiteY58" fmla="*/ 1085850 h 1644650"/>
                <a:gd name="connsiteX59" fmla="*/ 1979084 w 4068234"/>
                <a:gd name="connsiteY59" fmla="*/ 1066800 h 1644650"/>
                <a:gd name="connsiteX60" fmla="*/ 1858434 w 4068234"/>
                <a:gd name="connsiteY60" fmla="*/ 1073150 h 1644650"/>
                <a:gd name="connsiteX61" fmla="*/ 1693334 w 4068234"/>
                <a:gd name="connsiteY61" fmla="*/ 1123950 h 1644650"/>
                <a:gd name="connsiteX62" fmla="*/ 1591734 w 4068234"/>
                <a:gd name="connsiteY62" fmla="*/ 1130300 h 1644650"/>
                <a:gd name="connsiteX63" fmla="*/ 1502834 w 4068234"/>
                <a:gd name="connsiteY63" fmla="*/ 1130300 h 1644650"/>
                <a:gd name="connsiteX64" fmla="*/ 1401234 w 4068234"/>
                <a:gd name="connsiteY64" fmla="*/ 1136650 h 1644650"/>
                <a:gd name="connsiteX65" fmla="*/ 1337734 w 4068234"/>
                <a:gd name="connsiteY65" fmla="*/ 1193800 h 1644650"/>
                <a:gd name="connsiteX66" fmla="*/ 1337734 w 4068234"/>
                <a:gd name="connsiteY66" fmla="*/ 1289050 h 1644650"/>
                <a:gd name="connsiteX67" fmla="*/ 1394884 w 4068234"/>
                <a:gd name="connsiteY67" fmla="*/ 1384300 h 1644650"/>
                <a:gd name="connsiteX68" fmla="*/ 1426634 w 4068234"/>
                <a:gd name="connsiteY68" fmla="*/ 1409700 h 1644650"/>
                <a:gd name="connsiteX69" fmla="*/ 1540934 w 4068234"/>
                <a:gd name="connsiteY69" fmla="*/ 1384300 h 1644650"/>
                <a:gd name="connsiteX70" fmla="*/ 1534584 w 4068234"/>
                <a:gd name="connsiteY70" fmla="*/ 1460500 h 1644650"/>
                <a:gd name="connsiteX71" fmla="*/ 1464734 w 4068234"/>
                <a:gd name="connsiteY71" fmla="*/ 1511300 h 1644650"/>
                <a:gd name="connsiteX72" fmla="*/ 1382184 w 4068234"/>
                <a:gd name="connsiteY72" fmla="*/ 1517650 h 1644650"/>
                <a:gd name="connsiteX73" fmla="*/ 1325034 w 4068234"/>
                <a:gd name="connsiteY73" fmla="*/ 1479550 h 1644650"/>
                <a:gd name="connsiteX74" fmla="*/ 1248834 w 4068234"/>
                <a:gd name="connsiteY74" fmla="*/ 1454150 h 1644650"/>
                <a:gd name="connsiteX75" fmla="*/ 1210734 w 4068234"/>
                <a:gd name="connsiteY75" fmla="*/ 1454150 h 1644650"/>
                <a:gd name="connsiteX76" fmla="*/ 1204384 w 4068234"/>
                <a:gd name="connsiteY76" fmla="*/ 1473200 h 1644650"/>
                <a:gd name="connsiteX77" fmla="*/ 1223434 w 4068234"/>
                <a:gd name="connsiteY77" fmla="*/ 1524000 h 1644650"/>
                <a:gd name="connsiteX78" fmla="*/ 1236134 w 4068234"/>
                <a:gd name="connsiteY78" fmla="*/ 1600200 h 1644650"/>
                <a:gd name="connsiteX79" fmla="*/ 1198034 w 4068234"/>
                <a:gd name="connsiteY79" fmla="*/ 1644650 h 1644650"/>
                <a:gd name="connsiteX80" fmla="*/ 1153584 w 4068234"/>
                <a:gd name="connsiteY80" fmla="*/ 1631950 h 1644650"/>
                <a:gd name="connsiteX81" fmla="*/ 1109134 w 4068234"/>
                <a:gd name="connsiteY81" fmla="*/ 1549400 h 1644650"/>
                <a:gd name="connsiteX82" fmla="*/ 1090084 w 4068234"/>
                <a:gd name="connsiteY82" fmla="*/ 1435100 h 1644650"/>
                <a:gd name="connsiteX83" fmla="*/ 1090084 w 4068234"/>
                <a:gd name="connsiteY83" fmla="*/ 1327150 h 1644650"/>
                <a:gd name="connsiteX84" fmla="*/ 1058334 w 4068234"/>
                <a:gd name="connsiteY84" fmla="*/ 1270000 h 1644650"/>
                <a:gd name="connsiteX85" fmla="*/ 994834 w 4068234"/>
                <a:gd name="connsiteY85" fmla="*/ 1231900 h 1644650"/>
                <a:gd name="connsiteX86" fmla="*/ 886884 w 4068234"/>
                <a:gd name="connsiteY86" fmla="*/ 1231900 h 1644650"/>
                <a:gd name="connsiteX87" fmla="*/ 804334 w 4068234"/>
                <a:gd name="connsiteY87" fmla="*/ 1263650 h 1644650"/>
                <a:gd name="connsiteX88" fmla="*/ 740834 w 4068234"/>
                <a:gd name="connsiteY88" fmla="*/ 1295400 h 1644650"/>
                <a:gd name="connsiteX89" fmla="*/ 653522 w 4068234"/>
                <a:gd name="connsiteY89" fmla="*/ 1268941 h 1644650"/>
                <a:gd name="connsiteX90" fmla="*/ 564093 w 4068234"/>
                <a:gd name="connsiteY90" fmla="*/ 1192742 h 1644650"/>
                <a:gd name="connsiteX91" fmla="*/ 509060 w 4068234"/>
                <a:gd name="connsiteY91" fmla="*/ 1163109 h 1644650"/>
                <a:gd name="connsiteX92" fmla="*/ 413809 w 4068234"/>
                <a:gd name="connsiteY92" fmla="*/ 1140354 h 1644650"/>
                <a:gd name="connsiteX93" fmla="*/ 333377 w 4068234"/>
                <a:gd name="connsiteY93" fmla="*/ 1116012 h 1644650"/>
                <a:gd name="connsiteX94" fmla="*/ 201296 w 4068234"/>
                <a:gd name="connsiteY94" fmla="*/ 1084474 h 1644650"/>
                <a:gd name="connsiteX95" fmla="*/ 113982 w 4068234"/>
                <a:gd name="connsiteY95" fmla="*/ 1047432 h 1644650"/>
                <a:gd name="connsiteX96" fmla="*/ 59797 w 4068234"/>
                <a:gd name="connsiteY96" fmla="*/ 981604 h 1644650"/>
                <a:gd name="connsiteX97" fmla="*/ 4233 w 4068234"/>
                <a:gd name="connsiteY97" fmla="*/ 931862 h 1644650"/>
                <a:gd name="connsiteX98" fmla="*/ 0 w 4068234"/>
                <a:gd name="connsiteY98" fmla="*/ 893233 h 1644650"/>
                <a:gd name="connsiteX99" fmla="*/ 8467 w 4068234"/>
                <a:gd name="connsiteY99" fmla="*/ 808038 h 1644650"/>
                <a:gd name="connsiteX100" fmla="*/ 21379 w 4068234"/>
                <a:gd name="connsiteY100" fmla="*/ 751099 h 1644650"/>
                <a:gd name="connsiteX101" fmla="*/ 57151 w 4068234"/>
                <a:gd name="connsiteY101" fmla="*/ 666750 h 1644650"/>
                <a:gd name="connsiteX102" fmla="*/ 75140 w 4068234"/>
                <a:gd name="connsiteY102" fmla="*/ 628649 h 1644650"/>
                <a:gd name="connsiteX103" fmla="*/ 102659 w 4068234"/>
                <a:gd name="connsiteY103" fmla="*/ 550332 h 1644650"/>
                <a:gd name="connsiteX104" fmla="*/ 220134 w 4068234"/>
                <a:gd name="connsiteY104" fmla="*/ 542397 h 1644650"/>
                <a:gd name="connsiteX105" fmla="*/ 810684 w 4068234"/>
                <a:gd name="connsiteY105" fmla="*/ 0 h 1644650"/>
                <a:gd name="connsiteX0" fmla="*/ 810684 w 4068234"/>
                <a:gd name="connsiteY0" fmla="*/ 0 h 1644650"/>
                <a:gd name="connsiteX1" fmla="*/ 823384 w 4068234"/>
                <a:gd name="connsiteY1" fmla="*/ 165100 h 1644650"/>
                <a:gd name="connsiteX2" fmla="*/ 893234 w 4068234"/>
                <a:gd name="connsiteY2" fmla="*/ 311150 h 1644650"/>
                <a:gd name="connsiteX3" fmla="*/ 1123950 w 4068234"/>
                <a:gd name="connsiteY3" fmla="*/ 424920 h 1644650"/>
                <a:gd name="connsiteX4" fmla="*/ 1137179 w 4068234"/>
                <a:gd name="connsiteY4" fmla="*/ 361421 h 1644650"/>
                <a:gd name="connsiteX5" fmla="*/ 1179512 w 4068234"/>
                <a:gd name="connsiteY5" fmla="*/ 433917 h 1644650"/>
                <a:gd name="connsiteX6" fmla="*/ 1174962 w 4068234"/>
                <a:gd name="connsiteY6" fmla="*/ 481223 h 1644650"/>
                <a:gd name="connsiteX7" fmla="*/ 1177608 w 4068234"/>
                <a:gd name="connsiteY7" fmla="*/ 547370 h 1644650"/>
                <a:gd name="connsiteX8" fmla="*/ 1177396 w 4068234"/>
                <a:gd name="connsiteY8" fmla="*/ 591609 h 1644650"/>
                <a:gd name="connsiteX9" fmla="*/ 1169670 w 4068234"/>
                <a:gd name="connsiteY9" fmla="*/ 629391 h 1644650"/>
                <a:gd name="connsiteX10" fmla="*/ 1193482 w 4068234"/>
                <a:gd name="connsiteY10" fmla="*/ 677016 h 1644650"/>
                <a:gd name="connsiteX11" fmla="*/ 1235076 w 4068234"/>
                <a:gd name="connsiteY11" fmla="*/ 744008 h 1644650"/>
                <a:gd name="connsiteX12" fmla="*/ 1254125 w 4068234"/>
                <a:gd name="connsiteY12" fmla="*/ 768350 h 1644650"/>
                <a:gd name="connsiteX13" fmla="*/ 1286934 w 4068234"/>
                <a:gd name="connsiteY13" fmla="*/ 740833 h 1644650"/>
                <a:gd name="connsiteX14" fmla="*/ 1301962 w 4068234"/>
                <a:gd name="connsiteY14" fmla="*/ 735224 h 1644650"/>
                <a:gd name="connsiteX15" fmla="*/ 1339004 w 4068234"/>
                <a:gd name="connsiteY15" fmla="*/ 740516 h 1644650"/>
                <a:gd name="connsiteX16" fmla="*/ 1376046 w 4068234"/>
                <a:gd name="connsiteY16" fmla="*/ 764329 h 1644650"/>
                <a:gd name="connsiteX17" fmla="*/ 1388534 w 4068234"/>
                <a:gd name="connsiteY17" fmla="*/ 793750 h 1644650"/>
                <a:gd name="connsiteX18" fmla="*/ 1421025 w 4068234"/>
                <a:gd name="connsiteY18" fmla="*/ 801370 h 1644650"/>
                <a:gd name="connsiteX19" fmla="*/ 1460712 w 4068234"/>
                <a:gd name="connsiteY19" fmla="*/ 777558 h 1644650"/>
                <a:gd name="connsiteX20" fmla="*/ 1518709 w 4068234"/>
                <a:gd name="connsiteY20" fmla="*/ 880004 h 1644650"/>
                <a:gd name="connsiteX21" fmla="*/ 1580621 w 4068234"/>
                <a:gd name="connsiteY21" fmla="*/ 926041 h 1644650"/>
                <a:gd name="connsiteX22" fmla="*/ 1674284 w 4068234"/>
                <a:gd name="connsiteY22" fmla="*/ 996950 h 1644650"/>
                <a:gd name="connsiteX23" fmla="*/ 1864784 w 4068234"/>
                <a:gd name="connsiteY23" fmla="*/ 965200 h 1644650"/>
                <a:gd name="connsiteX24" fmla="*/ 2061634 w 4068234"/>
                <a:gd name="connsiteY24" fmla="*/ 914400 h 1644650"/>
                <a:gd name="connsiteX25" fmla="*/ 2175934 w 4068234"/>
                <a:gd name="connsiteY25" fmla="*/ 946150 h 1644650"/>
                <a:gd name="connsiteX26" fmla="*/ 2309284 w 4068234"/>
                <a:gd name="connsiteY26" fmla="*/ 1047750 h 1644650"/>
                <a:gd name="connsiteX27" fmla="*/ 2487084 w 4068234"/>
                <a:gd name="connsiteY27" fmla="*/ 1136650 h 1644650"/>
                <a:gd name="connsiteX28" fmla="*/ 2690284 w 4068234"/>
                <a:gd name="connsiteY28" fmla="*/ 1149350 h 1644650"/>
                <a:gd name="connsiteX29" fmla="*/ 2874434 w 4068234"/>
                <a:gd name="connsiteY29" fmla="*/ 1155700 h 1644650"/>
                <a:gd name="connsiteX30" fmla="*/ 3103034 w 4068234"/>
                <a:gd name="connsiteY30" fmla="*/ 1143000 h 1644650"/>
                <a:gd name="connsiteX31" fmla="*/ 3210984 w 4068234"/>
                <a:gd name="connsiteY31" fmla="*/ 1092200 h 1644650"/>
                <a:gd name="connsiteX32" fmla="*/ 3280834 w 4068234"/>
                <a:gd name="connsiteY32" fmla="*/ 1073150 h 1644650"/>
                <a:gd name="connsiteX33" fmla="*/ 3344334 w 4068234"/>
                <a:gd name="connsiteY33" fmla="*/ 1092200 h 1644650"/>
                <a:gd name="connsiteX34" fmla="*/ 3414184 w 4068234"/>
                <a:gd name="connsiteY34" fmla="*/ 1187450 h 1644650"/>
                <a:gd name="connsiteX35" fmla="*/ 3509434 w 4068234"/>
                <a:gd name="connsiteY35" fmla="*/ 1250950 h 1644650"/>
                <a:gd name="connsiteX36" fmla="*/ 3623734 w 4068234"/>
                <a:gd name="connsiteY36" fmla="*/ 1320800 h 1644650"/>
                <a:gd name="connsiteX37" fmla="*/ 3788834 w 4068234"/>
                <a:gd name="connsiteY37" fmla="*/ 1365250 h 1644650"/>
                <a:gd name="connsiteX38" fmla="*/ 3896784 w 4068234"/>
                <a:gd name="connsiteY38" fmla="*/ 1371600 h 1644650"/>
                <a:gd name="connsiteX39" fmla="*/ 3985684 w 4068234"/>
                <a:gd name="connsiteY39" fmla="*/ 1320800 h 1644650"/>
                <a:gd name="connsiteX40" fmla="*/ 4061884 w 4068234"/>
                <a:gd name="connsiteY40" fmla="*/ 1320800 h 1644650"/>
                <a:gd name="connsiteX41" fmla="*/ 4068234 w 4068234"/>
                <a:gd name="connsiteY41" fmla="*/ 1371600 h 1644650"/>
                <a:gd name="connsiteX42" fmla="*/ 3966634 w 4068234"/>
                <a:gd name="connsiteY42" fmla="*/ 1485900 h 1644650"/>
                <a:gd name="connsiteX43" fmla="*/ 3871384 w 4068234"/>
                <a:gd name="connsiteY43" fmla="*/ 1543050 h 1644650"/>
                <a:gd name="connsiteX44" fmla="*/ 3814234 w 4068234"/>
                <a:gd name="connsiteY44" fmla="*/ 1543050 h 1644650"/>
                <a:gd name="connsiteX45" fmla="*/ 3693584 w 4068234"/>
                <a:gd name="connsiteY45" fmla="*/ 1504950 h 1644650"/>
                <a:gd name="connsiteX46" fmla="*/ 3566584 w 4068234"/>
                <a:gd name="connsiteY46" fmla="*/ 1454150 h 1644650"/>
                <a:gd name="connsiteX47" fmla="*/ 3458634 w 4068234"/>
                <a:gd name="connsiteY47" fmla="*/ 1409700 h 1644650"/>
                <a:gd name="connsiteX48" fmla="*/ 3369734 w 4068234"/>
                <a:gd name="connsiteY48" fmla="*/ 1403350 h 1644650"/>
                <a:gd name="connsiteX49" fmla="*/ 3306234 w 4068234"/>
                <a:gd name="connsiteY49" fmla="*/ 1352550 h 1644650"/>
                <a:gd name="connsiteX50" fmla="*/ 3198284 w 4068234"/>
                <a:gd name="connsiteY50" fmla="*/ 1289050 h 1644650"/>
                <a:gd name="connsiteX51" fmla="*/ 3096684 w 4068234"/>
                <a:gd name="connsiteY51" fmla="*/ 1282700 h 1644650"/>
                <a:gd name="connsiteX52" fmla="*/ 2880784 w 4068234"/>
                <a:gd name="connsiteY52" fmla="*/ 1282700 h 1644650"/>
                <a:gd name="connsiteX53" fmla="*/ 2722034 w 4068234"/>
                <a:gd name="connsiteY53" fmla="*/ 1282700 h 1644650"/>
                <a:gd name="connsiteX54" fmla="*/ 2493434 w 4068234"/>
                <a:gd name="connsiteY54" fmla="*/ 1270000 h 1644650"/>
                <a:gd name="connsiteX55" fmla="*/ 2461684 w 4068234"/>
                <a:gd name="connsiteY55" fmla="*/ 1263650 h 1644650"/>
                <a:gd name="connsiteX56" fmla="*/ 2296584 w 4068234"/>
                <a:gd name="connsiteY56" fmla="*/ 1193800 h 1644650"/>
                <a:gd name="connsiteX57" fmla="*/ 2188634 w 4068234"/>
                <a:gd name="connsiteY57" fmla="*/ 1123950 h 1644650"/>
                <a:gd name="connsiteX58" fmla="*/ 2118784 w 4068234"/>
                <a:gd name="connsiteY58" fmla="*/ 1085850 h 1644650"/>
                <a:gd name="connsiteX59" fmla="*/ 1979084 w 4068234"/>
                <a:gd name="connsiteY59" fmla="*/ 1066800 h 1644650"/>
                <a:gd name="connsiteX60" fmla="*/ 1858434 w 4068234"/>
                <a:gd name="connsiteY60" fmla="*/ 1073150 h 1644650"/>
                <a:gd name="connsiteX61" fmla="*/ 1693334 w 4068234"/>
                <a:gd name="connsiteY61" fmla="*/ 1123950 h 1644650"/>
                <a:gd name="connsiteX62" fmla="*/ 1591734 w 4068234"/>
                <a:gd name="connsiteY62" fmla="*/ 1130300 h 1644650"/>
                <a:gd name="connsiteX63" fmla="*/ 1502834 w 4068234"/>
                <a:gd name="connsiteY63" fmla="*/ 1130300 h 1644650"/>
                <a:gd name="connsiteX64" fmla="*/ 1401234 w 4068234"/>
                <a:gd name="connsiteY64" fmla="*/ 1136650 h 1644650"/>
                <a:gd name="connsiteX65" fmla="*/ 1337734 w 4068234"/>
                <a:gd name="connsiteY65" fmla="*/ 1193800 h 1644650"/>
                <a:gd name="connsiteX66" fmla="*/ 1337734 w 4068234"/>
                <a:gd name="connsiteY66" fmla="*/ 1289050 h 1644650"/>
                <a:gd name="connsiteX67" fmla="*/ 1394884 w 4068234"/>
                <a:gd name="connsiteY67" fmla="*/ 1384300 h 1644650"/>
                <a:gd name="connsiteX68" fmla="*/ 1426634 w 4068234"/>
                <a:gd name="connsiteY68" fmla="*/ 1409700 h 1644650"/>
                <a:gd name="connsiteX69" fmla="*/ 1540934 w 4068234"/>
                <a:gd name="connsiteY69" fmla="*/ 1384300 h 1644650"/>
                <a:gd name="connsiteX70" fmla="*/ 1534584 w 4068234"/>
                <a:gd name="connsiteY70" fmla="*/ 1460500 h 1644650"/>
                <a:gd name="connsiteX71" fmla="*/ 1464734 w 4068234"/>
                <a:gd name="connsiteY71" fmla="*/ 1511300 h 1644650"/>
                <a:gd name="connsiteX72" fmla="*/ 1382184 w 4068234"/>
                <a:gd name="connsiteY72" fmla="*/ 1517650 h 1644650"/>
                <a:gd name="connsiteX73" fmla="*/ 1325034 w 4068234"/>
                <a:gd name="connsiteY73" fmla="*/ 1479550 h 1644650"/>
                <a:gd name="connsiteX74" fmla="*/ 1248834 w 4068234"/>
                <a:gd name="connsiteY74" fmla="*/ 1454150 h 1644650"/>
                <a:gd name="connsiteX75" fmla="*/ 1210734 w 4068234"/>
                <a:gd name="connsiteY75" fmla="*/ 1454150 h 1644650"/>
                <a:gd name="connsiteX76" fmla="*/ 1204384 w 4068234"/>
                <a:gd name="connsiteY76" fmla="*/ 1473200 h 1644650"/>
                <a:gd name="connsiteX77" fmla="*/ 1223434 w 4068234"/>
                <a:gd name="connsiteY77" fmla="*/ 1524000 h 1644650"/>
                <a:gd name="connsiteX78" fmla="*/ 1236134 w 4068234"/>
                <a:gd name="connsiteY78" fmla="*/ 1600200 h 1644650"/>
                <a:gd name="connsiteX79" fmla="*/ 1198034 w 4068234"/>
                <a:gd name="connsiteY79" fmla="*/ 1644650 h 1644650"/>
                <a:gd name="connsiteX80" fmla="*/ 1153584 w 4068234"/>
                <a:gd name="connsiteY80" fmla="*/ 1631950 h 1644650"/>
                <a:gd name="connsiteX81" fmla="*/ 1109134 w 4068234"/>
                <a:gd name="connsiteY81" fmla="*/ 1549400 h 1644650"/>
                <a:gd name="connsiteX82" fmla="*/ 1090084 w 4068234"/>
                <a:gd name="connsiteY82" fmla="*/ 1435100 h 1644650"/>
                <a:gd name="connsiteX83" fmla="*/ 1090084 w 4068234"/>
                <a:gd name="connsiteY83" fmla="*/ 1327150 h 1644650"/>
                <a:gd name="connsiteX84" fmla="*/ 1058334 w 4068234"/>
                <a:gd name="connsiteY84" fmla="*/ 1270000 h 1644650"/>
                <a:gd name="connsiteX85" fmla="*/ 994834 w 4068234"/>
                <a:gd name="connsiteY85" fmla="*/ 1231900 h 1644650"/>
                <a:gd name="connsiteX86" fmla="*/ 886884 w 4068234"/>
                <a:gd name="connsiteY86" fmla="*/ 1231900 h 1644650"/>
                <a:gd name="connsiteX87" fmla="*/ 804334 w 4068234"/>
                <a:gd name="connsiteY87" fmla="*/ 1263650 h 1644650"/>
                <a:gd name="connsiteX88" fmla="*/ 740834 w 4068234"/>
                <a:gd name="connsiteY88" fmla="*/ 1295400 h 1644650"/>
                <a:gd name="connsiteX89" fmla="*/ 653522 w 4068234"/>
                <a:gd name="connsiteY89" fmla="*/ 1268941 h 1644650"/>
                <a:gd name="connsiteX90" fmla="*/ 564093 w 4068234"/>
                <a:gd name="connsiteY90" fmla="*/ 1192742 h 1644650"/>
                <a:gd name="connsiteX91" fmla="*/ 509060 w 4068234"/>
                <a:gd name="connsiteY91" fmla="*/ 1163109 h 1644650"/>
                <a:gd name="connsiteX92" fmla="*/ 413809 w 4068234"/>
                <a:gd name="connsiteY92" fmla="*/ 1140354 h 1644650"/>
                <a:gd name="connsiteX93" fmla="*/ 333377 w 4068234"/>
                <a:gd name="connsiteY93" fmla="*/ 1116012 h 1644650"/>
                <a:gd name="connsiteX94" fmla="*/ 201296 w 4068234"/>
                <a:gd name="connsiteY94" fmla="*/ 1084474 h 1644650"/>
                <a:gd name="connsiteX95" fmla="*/ 113982 w 4068234"/>
                <a:gd name="connsiteY95" fmla="*/ 1047432 h 1644650"/>
                <a:gd name="connsiteX96" fmla="*/ 59797 w 4068234"/>
                <a:gd name="connsiteY96" fmla="*/ 981604 h 1644650"/>
                <a:gd name="connsiteX97" fmla="*/ 4233 w 4068234"/>
                <a:gd name="connsiteY97" fmla="*/ 931862 h 1644650"/>
                <a:gd name="connsiteX98" fmla="*/ 0 w 4068234"/>
                <a:gd name="connsiteY98" fmla="*/ 893233 h 1644650"/>
                <a:gd name="connsiteX99" fmla="*/ 8467 w 4068234"/>
                <a:gd name="connsiteY99" fmla="*/ 808038 h 1644650"/>
                <a:gd name="connsiteX100" fmla="*/ 21379 w 4068234"/>
                <a:gd name="connsiteY100" fmla="*/ 751099 h 1644650"/>
                <a:gd name="connsiteX101" fmla="*/ 57151 w 4068234"/>
                <a:gd name="connsiteY101" fmla="*/ 666750 h 1644650"/>
                <a:gd name="connsiteX102" fmla="*/ 75140 w 4068234"/>
                <a:gd name="connsiteY102" fmla="*/ 628649 h 1644650"/>
                <a:gd name="connsiteX103" fmla="*/ 102659 w 4068234"/>
                <a:gd name="connsiteY103" fmla="*/ 550332 h 1644650"/>
                <a:gd name="connsiteX104" fmla="*/ 220134 w 4068234"/>
                <a:gd name="connsiteY104" fmla="*/ 542397 h 1644650"/>
                <a:gd name="connsiteX105" fmla="*/ 810684 w 4068234"/>
                <a:gd name="connsiteY105" fmla="*/ 0 h 1644650"/>
                <a:gd name="connsiteX0" fmla="*/ 810684 w 4068234"/>
                <a:gd name="connsiteY0" fmla="*/ 0 h 1644650"/>
                <a:gd name="connsiteX1" fmla="*/ 823384 w 4068234"/>
                <a:gd name="connsiteY1" fmla="*/ 165100 h 1644650"/>
                <a:gd name="connsiteX2" fmla="*/ 893234 w 4068234"/>
                <a:gd name="connsiteY2" fmla="*/ 311150 h 1644650"/>
                <a:gd name="connsiteX3" fmla="*/ 1123950 w 4068234"/>
                <a:gd name="connsiteY3" fmla="*/ 424920 h 1644650"/>
                <a:gd name="connsiteX4" fmla="*/ 1116012 w 4068234"/>
                <a:gd name="connsiteY4" fmla="*/ 356129 h 1644650"/>
                <a:gd name="connsiteX5" fmla="*/ 1179512 w 4068234"/>
                <a:gd name="connsiteY5" fmla="*/ 433917 h 1644650"/>
                <a:gd name="connsiteX6" fmla="*/ 1174962 w 4068234"/>
                <a:gd name="connsiteY6" fmla="*/ 481223 h 1644650"/>
                <a:gd name="connsiteX7" fmla="*/ 1177608 w 4068234"/>
                <a:gd name="connsiteY7" fmla="*/ 547370 h 1644650"/>
                <a:gd name="connsiteX8" fmla="*/ 1177396 w 4068234"/>
                <a:gd name="connsiteY8" fmla="*/ 591609 h 1644650"/>
                <a:gd name="connsiteX9" fmla="*/ 1169670 w 4068234"/>
                <a:gd name="connsiteY9" fmla="*/ 629391 h 1644650"/>
                <a:gd name="connsiteX10" fmla="*/ 1193482 w 4068234"/>
                <a:gd name="connsiteY10" fmla="*/ 677016 h 1644650"/>
                <a:gd name="connsiteX11" fmla="*/ 1235076 w 4068234"/>
                <a:gd name="connsiteY11" fmla="*/ 744008 h 1644650"/>
                <a:gd name="connsiteX12" fmla="*/ 1254125 w 4068234"/>
                <a:gd name="connsiteY12" fmla="*/ 768350 h 1644650"/>
                <a:gd name="connsiteX13" fmla="*/ 1286934 w 4068234"/>
                <a:gd name="connsiteY13" fmla="*/ 740833 h 1644650"/>
                <a:gd name="connsiteX14" fmla="*/ 1301962 w 4068234"/>
                <a:gd name="connsiteY14" fmla="*/ 735224 h 1644650"/>
                <a:gd name="connsiteX15" fmla="*/ 1339004 w 4068234"/>
                <a:gd name="connsiteY15" fmla="*/ 740516 h 1644650"/>
                <a:gd name="connsiteX16" fmla="*/ 1376046 w 4068234"/>
                <a:gd name="connsiteY16" fmla="*/ 764329 h 1644650"/>
                <a:gd name="connsiteX17" fmla="*/ 1388534 w 4068234"/>
                <a:gd name="connsiteY17" fmla="*/ 793750 h 1644650"/>
                <a:gd name="connsiteX18" fmla="*/ 1421025 w 4068234"/>
                <a:gd name="connsiteY18" fmla="*/ 801370 h 1644650"/>
                <a:gd name="connsiteX19" fmla="*/ 1460712 w 4068234"/>
                <a:gd name="connsiteY19" fmla="*/ 777558 h 1644650"/>
                <a:gd name="connsiteX20" fmla="*/ 1518709 w 4068234"/>
                <a:gd name="connsiteY20" fmla="*/ 880004 h 1644650"/>
                <a:gd name="connsiteX21" fmla="*/ 1580621 w 4068234"/>
                <a:gd name="connsiteY21" fmla="*/ 926041 h 1644650"/>
                <a:gd name="connsiteX22" fmla="*/ 1674284 w 4068234"/>
                <a:gd name="connsiteY22" fmla="*/ 996950 h 1644650"/>
                <a:gd name="connsiteX23" fmla="*/ 1864784 w 4068234"/>
                <a:gd name="connsiteY23" fmla="*/ 965200 h 1644650"/>
                <a:gd name="connsiteX24" fmla="*/ 2061634 w 4068234"/>
                <a:gd name="connsiteY24" fmla="*/ 914400 h 1644650"/>
                <a:gd name="connsiteX25" fmla="*/ 2175934 w 4068234"/>
                <a:gd name="connsiteY25" fmla="*/ 946150 h 1644650"/>
                <a:gd name="connsiteX26" fmla="*/ 2309284 w 4068234"/>
                <a:gd name="connsiteY26" fmla="*/ 1047750 h 1644650"/>
                <a:gd name="connsiteX27" fmla="*/ 2487084 w 4068234"/>
                <a:gd name="connsiteY27" fmla="*/ 1136650 h 1644650"/>
                <a:gd name="connsiteX28" fmla="*/ 2690284 w 4068234"/>
                <a:gd name="connsiteY28" fmla="*/ 1149350 h 1644650"/>
                <a:gd name="connsiteX29" fmla="*/ 2874434 w 4068234"/>
                <a:gd name="connsiteY29" fmla="*/ 1155700 h 1644650"/>
                <a:gd name="connsiteX30" fmla="*/ 3103034 w 4068234"/>
                <a:gd name="connsiteY30" fmla="*/ 1143000 h 1644650"/>
                <a:gd name="connsiteX31" fmla="*/ 3210984 w 4068234"/>
                <a:gd name="connsiteY31" fmla="*/ 1092200 h 1644650"/>
                <a:gd name="connsiteX32" fmla="*/ 3280834 w 4068234"/>
                <a:gd name="connsiteY32" fmla="*/ 1073150 h 1644650"/>
                <a:gd name="connsiteX33" fmla="*/ 3344334 w 4068234"/>
                <a:gd name="connsiteY33" fmla="*/ 1092200 h 1644650"/>
                <a:gd name="connsiteX34" fmla="*/ 3414184 w 4068234"/>
                <a:gd name="connsiteY34" fmla="*/ 1187450 h 1644650"/>
                <a:gd name="connsiteX35" fmla="*/ 3509434 w 4068234"/>
                <a:gd name="connsiteY35" fmla="*/ 1250950 h 1644650"/>
                <a:gd name="connsiteX36" fmla="*/ 3623734 w 4068234"/>
                <a:gd name="connsiteY36" fmla="*/ 1320800 h 1644650"/>
                <a:gd name="connsiteX37" fmla="*/ 3788834 w 4068234"/>
                <a:gd name="connsiteY37" fmla="*/ 1365250 h 1644650"/>
                <a:gd name="connsiteX38" fmla="*/ 3896784 w 4068234"/>
                <a:gd name="connsiteY38" fmla="*/ 1371600 h 1644650"/>
                <a:gd name="connsiteX39" fmla="*/ 3985684 w 4068234"/>
                <a:gd name="connsiteY39" fmla="*/ 1320800 h 1644650"/>
                <a:gd name="connsiteX40" fmla="*/ 4061884 w 4068234"/>
                <a:gd name="connsiteY40" fmla="*/ 1320800 h 1644650"/>
                <a:gd name="connsiteX41" fmla="*/ 4068234 w 4068234"/>
                <a:gd name="connsiteY41" fmla="*/ 1371600 h 1644650"/>
                <a:gd name="connsiteX42" fmla="*/ 3966634 w 4068234"/>
                <a:gd name="connsiteY42" fmla="*/ 1485900 h 1644650"/>
                <a:gd name="connsiteX43" fmla="*/ 3871384 w 4068234"/>
                <a:gd name="connsiteY43" fmla="*/ 1543050 h 1644650"/>
                <a:gd name="connsiteX44" fmla="*/ 3814234 w 4068234"/>
                <a:gd name="connsiteY44" fmla="*/ 1543050 h 1644650"/>
                <a:gd name="connsiteX45" fmla="*/ 3693584 w 4068234"/>
                <a:gd name="connsiteY45" fmla="*/ 1504950 h 1644650"/>
                <a:gd name="connsiteX46" fmla="*/ 3566584 w 4068234"/>
                <a:gd name="connsiteY46" fmla="*/ 1454150 h 1644650"/>
                <a:gd name="connsiteX47" fmla="*/ 3458634 w 4068234"/>
                <a:gd name="connsiteY47" fmla="*/ 1409700 h 1644650"/>
                <a:gd name="connsiteX48" fmla="*/ 3369734 w 4068234"/>
                <a:gd name="connsiteY48" fmla="*/ 1403350 h 1644650"/>
                <a:gd name="connsiteX49" fmla="*/ 3306234 w 4068234"/>
                <a:gd name="connsiteY49" fmla="*/ 1352550 h 1644650"/>
                <a:gd name="connsiteX50" fmla="*/ 3198284 w 4068234"/>
                <a:gd name="connsiteY50" fmla="*/ 1289050 h 1644650"/>
                <a:gd name="connsiteX51" fmla="*/ 3096684 w 4068234"/>
                <a:gd name="connsiteY51" fmla="*/ 1282700 h 1644650"/>
                <a:gd name="connsiteX52" fmla="*/ 2880784 w 4068234"/>
                <a:gd name="connsiteY52" fmla="*/ 1282700 h 1644650"/>
                <a:gd name="connsiteX53" fmla="*/ 2722034 w 4068234"/>
                <a:gd name="connsiteY53" fmla="*/ 1282700 h 1644650"/>
                <a:gd name="connsiteX54" fmla="*/ 2493434 w 4068234"/>
                <a:gd name="connsiteY54" fmla="*/ 1270000 h 1644650"/>
                <a:gd name="connsiteX55" fmla="*/ 2461684 w 4068234"/>
                <a:gd name="connsiteY55" fmla="*/ 1263650 h 1644650"/>
                <a:gd name="connsiteX56" fmla="*/ 2296584 w 4068234"/>
                <a:gd name="connsiteY56" fmla="*/ 1193800 h 1644650"/>
                <a:gd name="connsiteX57" fmla="*/ 2188634 w 4068234"/>
                <a:gd name="connsiteY57" fmla="*/ 1123950 h 1644650"/>
                <a:gd name="connsiteX58" fmla="*/ 2118784 w 4068234"/>
                <a:gd name="connsiteY58" fmla="*/ 1085850 h 1644650"/>
                <a:gd name="connsiteX59" fmla="*/ 1979084 w 4068234"/>
                <a:gd name="connsiteY59" fmla="*/ 1066800 h 1644650"/>
                <a:gd name="connsiteX60" fmla="*/ 1858434 w 4068234"/>
                <a:gd name="connsiteY60" fmla="*/ 1073150 h 1644650"/>
                <a:gd name="connsiteX61" fmla="*/ 1693334 w 4068234"/>
                <a:gd name="connsiteY61" fmla="*/ 1123950 h 1644650"/>
                <a:gd name="connsiteX62" fmla="*/ 1591734 w 4068234"/>
                <a:gd name="connsiteY62" fmla="*/ 1130300 h 1644650"/>
                <a:gd name="connsiteX63" fmla="*/ 1502834 w 4068234"/>
                <a:gd name="connsiteY63" fmla="*/ 1130300 h 1644650"/>
                <a:gd name="connsiteX64" fmla="*/ 1401234 w 4068234"/>
                <a:gd name="connsiteY64" fmla="*/ 1136650 h 1644650"/>
                <a:gd name="connsiteX65" fmla="*/ 1337734 w 4068234"/>
                <a:gd name="connsiteY65" fmla="*/ 1193800 h 1644650"/>
                <a:gd name="connsiteX66" fmla="*/ 1337734 w 4068234"/>
                <a:gd name="connsiteY66" fmla="*/ 1289050 h 1644650"/>
                <a:gd name="connsiteX67" fmla="*/ 1394884 w 4068234"/>
                <a:gd name="connsiteY67" fmla="*/ 1384300 h 1644650"/>
                <a:gd name="connsiteX68" fmla="*/ 1426634 w 4068234"/>
                <a:gd name="connsiteY68" fmla="*/ 1409700 h 1644650"/>
                <a:gd name="connsiteX69" fmla="*/ 1540934 w 4068234"/>
                <a:gd name="connsiteY69" fmla="*/ 1384300 h 1644650"/>
                <a:gd name="connsiteX70" fmla="*/ 1534584 w 4068234"/>
                <a:gd name="connsiteY70" fmla="*/ 1460500 h 1644650"/>
                <a:gd name="connsiteX71" fmla="*/ 1464734 w 4068234"/>
                <a:gd name="connsiteY71" fmla="*/ 1511300 h 1644650"/>
                <a:gd name="connsiteX72" fmla="*/ 1382184 w 4068234"/>
                <a:gd name="connsiteY72" fmla="*/ 1517650 h 1644650"/>
                <a:gd name="connsiteX73" fmla="*/ 1325034 w 4068234"/>
                <a:gd name="connsiteY73" fmla="*/ 1479550 h 1644650"/>
                <a:gd name="connsiteX74" fmla="*/ 1248834 w 4068234"/>
                <a:gd name="connsiteY74" fmla="*/ 1454150 h 1644650"/>
                <a:gd name="connsiteX75" fmla="*/ 1210734 w 4068234"/>
                <a:gd name="connsiteY75" fmla="*/ 1454150 h 1644650"/>
                <a:gd name="connsiteX76" fmla="*/ 1204384 w 4068234"/>
                <a:gd name="connsiteY76" fmla="*/ 1473200 h 1644650"/>
                <a:gd name="connsiteX77" fmla="*/ 1223434 w 4068234"/>
                <a:gd name="connsiteY77" fmla="*/ 1524000 h 1644650"/>
                <a:gd name="connsiteX78" fmla="*/ 1236134 w 4068234"/>
                <a:gd name="connsiteY78" fmla="*/ 1600200 h 1644650"/>
                <a:gd name="connsiteX79" fmla="*/ 1198034 w 4068234"/>
                <a:gd name="connsiteY79" fmla="*/ 1644650 h 1644650"/>
                <a:gd name="connsiteX80" fmla="*/ 1153584 w 4068234"/>
                <a:gd name="connsiteY80" fmla="*/ 1631950 h 1644650"/>
                <a:gd name="connsiteX81" fmla="*/ 1109134 w 4068234"/>
                <a:gd name="connsiteY81" fmla="*/ 1549400 h 1644650"/>
                <a:gd name="connsiteX82" fmla="*/ 1090084 w 4068234"/>
                <a:gd name="connsiteY82" fmla="*/ 1435100 h 1644650"/>
                <a:gd name="connsiteX83" fmla="*/ 1090084 w 4068234"/>
                <a:gd name="connsiteY83" fmla="*/ 1327150 h 1644650"/>
                <a:gd name="connsiteX84" fmla="*/ 1058334 w 4068234"/>
                <a:gd name="connsiteY84" fmla="*/ 1270000 h 1644650"/>
                <a:gd name="connsiteX85" fmla="*/ 994834 w 4068234"/>
                <a:gd name="connsiteY85" fmla="*/ 1231900 h 1644650"/>
                <a:gd name="connsiteX86" fmla="*/ 886884 w 4068234"/>
                <a:gd name="connsiteY86" fmla="*/ 1231900 h 1644650"/>
                <a:gd name="connsiteX87" fmla="*/ 804334 w 4068234"/>
                <a:gd name="connsiteY87" fmla="*/ 1263650 h 1644650"/>
                <a:gd name="connsiteX88" fmla="*/ 740834 w 4068234"/>
                <a:gd name="connsiteY88" fmla="*/ 1295400 h 1644650"/>
                <a:gd name="connsiteX89" fmla="*/ 653522 w 4068234"/>
                <a:gd name="connsiteY89" fmla="*/ 1268941 h 1644650"/>
                <a:gd name="connsiteX90" fmla="*/ 564093 w 4068234"/>
                <a:gd name="connsiteY90" fmla="*/ 1192742 h 1644650"/>
                <a:gd name="connsiteX91" fmla="*/ 509060 w 4068234"/>
                <a:gd name="connsiteY91" fmla="*/ 1163109 h 1644650"/>
                <a:gd name="connsiteX92" fmla="*/ 413809 w 4068234"/>
                <a:gd name="connsiteY92" fmla="*/ 1140354 h 1644650"/>
                <a:gd name="connsiteX93" fmla="*/ 333377 w 4068234"/>
                <a:gd name="connsiteY93" fmla="*/ 1116012 h 1644650"/>
                <a:gd name="connsiteX94" fmla="*/ 201296 w 4068234"/>
                <a:gd name="connsiteY94" fmla="*/ 1084474 h 1644650"/>
                <a:gd name="connsiteX95" fmla="*/ 113982 w 4068234"/>
                <a:gd name="connsiteY95" fmla="*/ 1047432 h 1644650"/>
                <a:gd name="connsiteX96" fmla="*/ 59797 w 4068234"/>
                <a:gd name="connsiteY96" fmla="*/ 981604 h 1644650"/>
                <a:gd name="connsiteX97" fmla="*/ 4233 w 4068234"/>
                <a:gd name="connsiteY97" fmla="*/ 931862 h 1644650"/>
                <a:gd name="connsiteX98" fmla="*/ 0 w 4068234"/>
                <a:gd name="connsiteY98" fmla="*/ 893233 h 1644650"/>
                <a:gd name="connsiteX99" fmla="*/ 8467 w 4068234"/>
                <a:gd name="connsiteY99" fmla="*/ 808038 h 1644650"/>
                <a:gd name="connsiteX100" fmla="*/ 21379 w 4068234"/>
                <a:gd name="connsiteY100" fmla="*/ 751099 h 1644650"/>
                <a:gd name="connsiteX101" fmla="*/ 57151 w 4068234"/>
                <a:gd name="connsiteY101" fmla="*/ 666750 h 1644650"/>
                <a:gd name="connsiteX102" fmla="*/ 75140 w 4068234"/>
                <a:gd name="connsiteY102" fmla="*/ 628649 h 1644650"/>
                <a:gd name="connsiteX103" fmla="*/ 102659 w 4068234"/>
                <a:gd name="connsiteY103" fmla="*/ 550332 h 1644650"/>
                <a:gd name="connsiteX104" fmla="*/ 220134 w 4068234"/>
                <a:gd name="connsiteY104" fmla="*/ 542397 h 1644650"/>
                <a:gd name="connsiteX105" fmla="*/ 810684 w 4068234"/>
                <a:gd name="connsiteY105" fmla="*/ 0 h 1644650"/>
                <a:gd name="connsiteX0" fmla="*/ 810684 w 4068234"/>
                <a:gd name="connsiteY0" fmla="*/ 0 h 1644650"/>
                <a:gd name="connsiteX1" fmla="*/ 823384 w 4068234"/>
                <a:gd name="connsiteY1" fmla="*/ 165100 h 1644650"/>
                <a:gd name="connsiteX2" fmla="*/ 1096964 w 4068234"/>
                <a:gd name="connsiteY2" fmla="*/ 475191 h 1644650"/>
                <a:gd name="connsiteX3" fmla="*/ 1123950 w 4068234"/>
                <a:gd name="connsiteY3" fmla="*/ 424920 h 1644650"/>
                <a:gd name="connsiteX4" fmla="*/ 1116012 w 4068234"/>
                <a:gd name="connsiteY4" fmla="*/ 356129 h 1644650"/>
                <a:gd name="connsiteX5" fmla="*/ 1179512 w 4068234"/>
                <a:gd name="connsiteY5" fmla="*/ 433917 h 1644650"/>
                <a:gd name="connsiteX6" fmla="*/ 1174962 w 4068234"/>
                <a:gd name="connsiteY6" fmla="*/ 481223 h 1644650"/>
                <a:gd name="connsiteX7" fmla="*/ 1177608 w 4068234"/>
                <a:gd name="connsiteY7" fmla="*/ 547370 h 1644650"/>
                <a:gd name="connsiteX8" fmla="*/ 1177396 w 4068234"/>
                <a:gd name="connsiteY8" fmla="*/ 591609 h 1644650"/>
                <a:gd name="connsiteX9" fmla="*/ 1169670 w 4068234"/>
                <a:gd name="connsiteY9" fmla="*/ 629391 h 1644650"/>
                <a:gd name="connsiteX10" fmla="*/ 1193482 w 4068234"/>
                <a:gd name="connsiteY10" fmla="*/ 677016 h 1644650"/>
                <a:gd name="connsiteX11" fmla="*/ 1235076 w 4068234"/>
                <a:gd name="connsiteY11" fmla="*/ 744008 h 1644650"/>
                <a:gd name="connsiteX12" fmla="*/ 1254125 w 4068234"/>
                <a:gd name="connsiteY12" fmla="*/ 768350 h 1644650"/>
                <a:gd name="connsiteX13" fmla="*/ 1286934 w 4068234"/>
                <a:gd name="connsiteY13" fmla="*/ 740833 h 1644650"/>
                <a:gd name="connsiteX14" fmla="*/ 1301962 w 4068234"/>
                <a:gd name="connsiteY14" fmla="*/ 735224 h 1644650"/>
                <a:gd name="connsiteX15" fmla="*/ 1339004 w 4068234"/>
                <a:gd name="connsiteY15" fmla="*/ 740516 h 1644650"/>
                <a:gd name="connsiteX16" fmla="*/ 1376046 w 4068234"/>
                <a:gd name="connsiteY16" fmla="*/ 764329 h 1644650"/>
                <a:gd name="connsiteX17" fmla="*/ 1388534 w 4068234"/>
                <a:gd name="connsiteY17" fmla="*/ 793750 h 1644650"/>
                <a:gd name="connsiteX18" fmla="*/ 1421025 w 4068234"/>
                <a:gd name="connsiteY18" fmla="*/ 801370 h 1644650"/>
                <a:gd name="connsiteX19" fmla="*/ 1460712 w 4068234"/>
                <a:gd name="connsiteY19" fmla="*/ 777558 h 1644650"/>
                <a:gd name="connsiteX20" fmla="*/ 1518709 w 4068234"/>
                <a:gd name="connsiteY20" fmla="*/ 880004 h 1644650"/>
                <a:gd name="connsiteX21" fmla="*/ 1580621 w 4068234"/>
                <a:gd name="connsiteY21" fmla="*/ 926041 h 1644650"/>
                <a:gd name="connsiteX22" fmla="*/ 1674284 w 4068234"/>
                <a:gd name="connsiteY22" fmla="*/ 996950 h 1644650"/>
                <a:gd name="connsiteX23" fmla="*/ 1864784 w 4068234"/>
                <a:gd name="connsiteY23" fmla="*/ 965200 h 1644650"/>
                <a:gd name="connsiteX24" fmla="*/ 2061634 w 4068234"/>
                <a:gd name="connsiteY24" fmla="*/ 914400 h 1644650"/>
                <a:gd name="connsiteX25" fmla="*/ 2175934 w 4068234"/>
                <a:gd name="connsiteY25" fmla="*/ 946150 h 1644650"/>
                <a:gd name="connsiteX26" fmla="*/ 2309284 w 4068234"/>
                <a:gd name="connsiteY26" fmla="*/ 1047750 h 1644650"/>
                <a:gd name="connsiteX27" fmla="*/ 2487084 w 4068234"/>
                <a:gd name="connsiteY27" fmla="*/ 1136650 h 1644650"/>
                <a:gd name="connsiteX28" fmla="*/ 2690284 w 4068234"/>
                <a:gd name="connsiteY28" fmla="*/ 1149350 h 1644650"/>
                <a:gd name="connsiteX29" fmla="*/ 2874434 w 4068234"/>
                <a:gd name="connsiteY29" fmla="*/ 1155700 h 1644650"/>
                <a:gd name="connsiteX30" fmla="*/ 3103034 w 4068234"/>
                <a:gd name="connsiteY30" fmla="*/ 1143000 h 1644650"/>
                <a:gd name="connsiteX31" fmla="*/ 3210984 w 4068234"/>
                <a:gd name="connsiteY31" fmla="*/ 1092200 h 1644650"/>
                <a:gd name="connsiteX32" fmla="*/ 3280834 w 4068234"/>
                <a:gd name="connsiteY32" fmla="*/ 1073150 h 1644650"/>
                <a:gd name="connsiteX33" fmla="*/ 3344334 w 4068234"/>
                <a:gd name="connsiteY33" fmla="*/ 1092200 h 1644650"/>
                <a:gd name="connsiteX34" fmla="*/ 3414184 w 4068234"/>
                <a:gd name="connsiteY34" fmla="*/ 1187450 h 1644650"/>
                <a:gd name="connsiteX35" fmla="*/ 3509434 w 4068234"/>
                <a:gd name="connsiteY35" fmla="*/ 1250950 h 1644650"/>
                <a:gd name="connsiteX36" fmla="*/ 3623734 w 4068234"/>
                <a:gd name="connsiteY36" fmla="*/ 1320800 h 1644650"/>
                <a:gd name="connsiteX37" fmla="*/ 3788834 w 4068234"/>
                <a:gd name="connsiteY37" fmla="*/ 1365250 h 1644650"/>
                <a:gd name="connsiteX38" fmla="*/ 3896784 w 4068234"/>
                <a:gd name="connsiteY38" fmla="*/ 1371600 h 1644650"/>
                <a:gd name="connsiteX39" fmla="*/ 3985684 w 4068234"/>
                <a:gd name="connsiteY39" fmla="*/ 1320800 h 1644650"/>
                <a:gd name="connsiteX40" fmla="*/ 4061884 w 4068234"/>
                <a:gd name="connsiteY40" fmla="*/ 1320800 h 1644650"/>
                <a:gd name="connsiteX41" fmla="*/ 4068234 w 4068234"/>
                <a:gd name="connsiteY41" fmla="*/ 1371600 h 1644650"/>
                <a:gd name="connsiteX42" fmla="*/ 3966634 w 4068234"/>
                <a:gd name="connsiteY42" fmla="*/ 1485900 h 1644650"/>
                <a:gd name="connsiteX43" fmla="*/ 3871384 w 4068234"/>
                <a:gd name="connsiteY43" fmla="*/ 1543050 h 1644650"/>
                <a:gd name="connsiteX44" fmla="*/ 3814234 w 4068234"/>
                <a:gd name="connsiteY44" fmla="*/ 1543050 h 1644650"/>
                <a:gd name="connsiteX45" fmla="*/ 3693584 w 4068234"/>
                <a:gd name="connsiteY45" fmla="*/ 1504950 h 1644650"/>
                <a:gd name="connsiteX46" fmla="*/ 3566584 w 4068234"/>
                <a:gd name="connsiteY46" fmla="*/ 1454150 h 1644650"/>
                <a:gd name="connsiteX47" fmla="*/ 3458634 w 4068234"/>
                <a:gd name="connsiteY47" fmla="*/ 1409700 h 1644650"/>
                <a:gd name="connsiteX48" fmla="*/ 3369734 w 4068234"/>
                <a:gd name="connsiteY48" fmla="*/ 1403350 h 1644650"/>
                <a:gd name="connsiteX49" fmla="*/ 3306234 w 4068234"/>
                <a:gd name="connsiteY49" fmla="*/ 1352550 h 1644650"/>
                <a:gd name="connsiteX50" fmla="*/ 3198284 w 4068234"/>
                <a:gd name="connsiteY50" fmla="*/ 1289050 h 1644650"/>
                <a:gd name="connsiteX51" fmla="*/ 3096684 w 4068234"/>
                <a:gd name="connsiteY51" fmla="*/ 1282700 h 1644650"/>
                <a:gd name="connsiteX52" fmla="*/ 2880784 w 4068234"/>
                <a:gd name="connsiteY52" fmla="*/ 1282700 h 1644650"/>
                <a:gd name="connsiteX53" fmla="*/ 2722034 w 4068234"/>
                <a:gd name="connsiteY53" fmla="*/ 1282700 h 1644650"/>
                <a:gd name="connsiteX54" fmla="*/ 2493434 w 4068234"/>
                <a:gd name="connsiteY54" fmla="*/ 1270000 h 1644650"/>
                <a:gd name="connsiteX55" fmla="*/ 2461684 w 4068234"/>
                <a:gd name="connsiteY55" fmla="*/ 1263650 h 1644650"/>
                <a:gd name="connsiteX56" fmla="*/ 2296584 w 4068234"/>
                <a:gd name="connsiteY56" fmla="*/ 1193800 h 1644650"/>
                <a:gd name="connsiteX57" fmla="*/ 2188634 w 4068234"/>
                <a:gd name="connsiteY57" fmla="*/ 1123950 h 1644650"/>
                <a:gd name="connsiteX58" fmla="*/ 2118784 w 4068234"/>
                <a:gd name="connsiteY58" fmla="*/ 1085850 h 1644650"/>
                <a:gd name="connsiteX59" fmla="*/ 1979084 w 4068234"/>
                <a:gd name="connsiteY59" fmla="*/ 1066800 h 1644650"/>
                <a:gd name="connsiteX60" fmla="*/ 1858434 w 4068234"/>
                <a:gd name="connsiteY60" fmla="*/ 1073150 h 1644650"/>
                <a:gd name="connsiteX61" fmla="*/ 1693334 w 4068234"/>
                <a:gd name="connsiteY61" fmla="*/ 1123950 h 1644650"/>
                <a:gd name="connsiteX62" fmla="*/ 1591734 w 4068234"/>
                <a:gd name="connsiteY62" fmla="*/ 1130300 h 1644650"/>
                <a:gd name="connsiteX63" fmla="*/ 1502834 w 4068234"/>
                <a:gd name="connsiteY63" fmla="*/ 1130300 h 1644650"/>
                <a:gd name="connsiteX64" fmla="*/ 1401234 w 4068234"/>
                <a:gd name="connsiteY64" fmla="*/ 1136650 h 1644650"/>
                <a:gd name="connsiteX65" fmla="*/ 1337734 w 4068234"/>
                <a:gd name="connsiteY65" fmla="*/ 1193800 h 1644650"/>
                <a:gd name="connsiteX66" fmla="*/ 1337734 w 4068234"/>
                <a:gd name="connsiteY66" fmla="*/ 1289050 h 1644650"/>
                <a:gd name="connsiteX67" fmla="*/ 1394884 w 4068234"/>
                <a:gd name="connsiteY67" fmla="*/ 1384300 h 1644650"/>
                <a:gd name="connsiteX68" fmla="*/ 1426634 w 4068234"/>
                <a:gd name="connsiteY68" fmla="*/ 1409700 h 1644650"/>
                <a:gd name="connsiteX69" fmla="*/ 1540934 w 4068234"/>
                <a:gd name="connsiteY69" fmla="*/ 1384300 h 1644650"/>
                <a:gd name="connsiteX70" fmla="*/ 1534584 w 4068234"/>
                <a:gd name="connsiteY70" fmla="*/ 1460500 h 1644650"/>
                <a:gd name="connsiteX71" fmla="*/ 1464734 w 4068234"/>
                <a:gd name="connsiteY71" fmla="*/ 1511300 h 1644650"/>
                <a:gd name="connsiteX72" fmla="*/ 1382184 w 4068234"/>
                <a:gd name="connsiteY72" fmla="*/ 1517650 h 1644650"/>
                <a:gd name="connsiteX73" fmla="*/ 1325034 w 4068234"/>
                <a:gd name="connsiteY73" fmla="*/ 1479550 h 1644650"/>
                <a:gd name="connsiteX74" fmla="*/ 1248834 w 4068234"/>
                <a:gd name="connsiteY74" fmla="*/ 1454150 h 1644650"/>
                <a:gd name="connsiteX75" fmla="*/ 1210734 w 4068234"/>
                <a:gd name="connsiteY75" fmla="*/ 1454150 h 1644650"/>
                <a:gd name="connsiteX76" fmla="*/ 1204384 w 4068234"/>
                <a:gd name="connsiteY76" fmla="*/ 1473200 h 1644650"/>
                <a:gd name="connsiteX77" fmla="*/ 1223434 w 4068234"/>
                <a:gd name="connsiteY77" fmla="*/ 1524000 h 1644650"/>
                <a:gd name="connsiteX78" fmla="*/ 1236134 w 4068234"/>
                <a:gd name="connsiteY78" fmla="*/ 1600200 h 1644650"/>
                <a:gd name="connsiteX79" fmla="*/ 1198034 w 4068234"/>
                <a:gd name="connsiteY79" fmla="*/ 1644650 h 1644650"/>
                <a:gd name="connsiteX80" fmla="*/ 1153584 w 4068234"/>
                <a:gd name="connsiteY80" fmla="*/ 1631950 h 1644650"/>
                <a:gd name="connsiteX81" fmla="*/ 1109134 w 4068234"/>
                <a:gd name="connsiteY81" fmla="*/ 1549400 h 1644650"/>
                <a:gd name="connsiteX82" fmla="*/ 1090084 w 4068234"/>
                <a:gd name="connsiteY82" fmla="*/ 1435100 h 1644650"/>
                <a:gd name="connsiteX83" fmla="*/ 1090084 w 4068234"/>
                <a:gd name="connsiteY83" fmla="*/ 1327150 h 1644650"/>
                <a:gd name="connsiteX84" fmla="*/ 1058334 w 4068234"/>
                <a:gd name="connsiteY84" fmla="*/ 1270000 h 1644650"/>
                <a:gd name="connsiteX85" fmla="*/ 994834 w 4068234"/>
                <a:gd name="connsiteY85" fmla="*/ 1231900 h 1644650"/>
                <a:gd name="connsiteX86" fmla="*/ 886884 w 4068234"/>
                <a:gd name="connsiteY86" fmla="*/ 1231900 h 1644650"/>
                <a:gd name="connsiteX87" fmla="*/ 804334 w 4068234"/>
                <a:gd name="connsiteY87" fmla="*/ 1263650 h 1644650"/>
                <a:gd name="connsiteX88" fmla="*/ 740834 w 4068234"/>
                <a:gd name="connsiteY88" fmla="*/ 1295400 h 1644650"/>
                <a:gd name="connsiteX89" fmla="*/ 653522 w 4068234"/>
                <a:gd name="connsiteY89" fmla="*/ 1268941 h 1644650"/>
                <a:gd name="connsiteX90" fmla="*/ 564093 w 4068234"/>
                <a:gd name="connsiteY90" fmla="*/ 1192742 h 1644650"/>
                <a:gd name="connsiteX91" fmla="*/ 509060 w 4068234"/>
                <a:gd name="connsiteY91" fmla="*/ 1163109 h 1644650"/>
                <a:gd name="connsiteX92" fmla="*/ 413809 w 4068234"/>
                <a:gd name="connsiteY92" fmla="*/ 1140354 h 1644650"/>
                <a:gd name="connsiteX93" fmla="*/ 333377 w 4068234"/>
                <a:gd name="connsiteY93" fmla="*/ 1116012 h 1644650"/>
                <a:gd name="connsiteX94" fmla="*/ 201296 w 4068234"/>
                <a:gd name="connsiteY94" fmla="*/ 1084474 h 1644650"/>
                <a:gd name="connsiteX95" fmla="*/ 113982 w 4068234"/>
                <a:gd name="connsiteY95" fmla="*/ 1047432 h 1644650"/>
                <a:gd name="connsiteX96" fmla="*/ 59797 w 4068234"/>
                <a:gd name="connsiteY96" fmla="*/ 981604 h 1644650"/>
                <a:gd name="connsiteX97" fmla="*/ 4233 w 4068234"/>
                <a:gd name="connsiteY97" fmla="*/ 931862 h 1644650"/>
                <a:gd name="connsiteX98" fmla="*/ 0 w 4068234"/>
                <a:gd name="connsiteY98" fmla="*/ 893233 h 1644650"/>
                <a:gd name="connsiteX99" fmla="*/ 8467 w 4068234"/>
                <a:gd name="connsiteY99" fmla="*/ 808038 h 1644650"/>
                <a:gd name="connsiteX100" fmla="*/ 21379 w 4068234"/>
                <a:gd name="connsiteY100" fmla="*/ 751099 h 1644650"/>
                <a:gd name="connsiteX101" fmla="*/ 57151 w 4068234"/>
                <a:gd name="connsiteY101" fmla="*/ 666750 h 1644650"/>
                <a:gd name="connsiteX102" fmla="*/ 75140 w 4068234"/>
                <a:gd name="connsiteY102" fmla="*/ 628649 h 1644650"/>
                <a:gd name="connsiteX103" fmla="*/ 102659 w 4068234"/>
                <a:gd name="connsiteY103" fmla="*/ 550332 h 1644650"/>
                <a:gd name="connsiteX104" fmla="*/ 220134 w 4068234"/>
                <a:gd name="connsiteY104" fmla="*/ 542397 h 1644650"/>
                <a:gd name="connsiteX105" fmla="*/ 810684 w 4068234"/>
                <a:gd name="connsiteY105" fmla="*/ 0 h 1644650"/>
                <a:gd name="connsiteX0" fmla="*/ 810684 w 4068234"/>
                <a:gd name="connsiteY0" fmla="*/ 0 h 1644650"/>
                <a:gd name="connsiteX1" fmla="*/ 995365 w 4068234"/>
                <a:gd name="connsiteY1" fmla="*/ 501121 h 1644650"/>
                <a:gd name="connsiteX2" fmla="*/ 1096964 w 4068234"/>
                <a:gd name="connsiteY2" fmla="*/ 475191 h 1644650"/>
                <a:gd name="connsiteX3" fmla="*/ 1123950 w 4068234"/>
                <a:gd name="connsiteY3" fmla="*/ 424920 h 1644650"/>
                <a:gd name="connsiteX4" fmla="*/ 1116012 w 4068234"/>
                <a:gd name="connsiteY4" fmla="*/ 356129 h 1644650"/>
                <a:gd name="connsiteX5" fmla="*/ 1179512 w 4068234"/>
                <a:gd name="connsiteY5" fmla="*/ 433917 h 1644650"/>
                <a:gd name="connsiteX6" fmla="*/ 1174962 w 4068234"/>
                <a:gd name="connsiteY6" fmla="*/ 481223 h 1644650"/>
                <a:gd name="connsiteX7" fmla="*/ 1177608 w 4068234"/>
                <a:gd name="connsiteY7" fmla="*/ 547370 h 1644650"/>
                <a:gd name="connsiteX8" fmla="*/ 1177396 w 4068234"/>
                <a:gd name="connsiteY8" fmla="*/ 591609 h 1644650"/>
                <a:gd name="connsiteX9" fmla="*/ 1169670 w 4068234"/>
                <a:gd name="connsiteY9" fmla="*/ 629391 h 1644650"/>
                <a:gd name="connsiteX10" fmla="*/ 1193482 w 4068234"/>
                <a:gd name="connsiteY10" fmla="*/ 677016 h 1644650"/>
                <a:gd name="connsiteX11" fmla="*/ 1235076 w 4068234"/>
                <a:gd name="connsiteY11" fmla="*/ 744008 h 1644650"/>
                <a:gd name="connsiteX12" fmla="*/ 1254125 w 4068234"/>
                <a:gd name="connsiteY12" fmla="*/ 768350 h 1644650"/>
                <a:gd name="connsiteX13" fmla="*/ 1286934 w 4068234"/>
                <a:gd name="connsiteY13" fmla="*/ 740833 h 1644650"/>
                <a:gd name="connsiteX14" fmla="*/ 1301962 w 4068234"/>
                <a:gd name="connsiteY14" fmla="*/ 735224 h 1644650"/>
                <a:gd name="connsiteX15" fmla="*/ 1339004 w 4068234"/>
                <a:gd name="connsiteY15" fmla="*/ 740516 h 1644650"/>
                <a:gd name="connsiteX16" fmla="*/ 1376046 w 4068234"/>
                <a:gd name="connsiteY16" fmla="*/ 764329 h 1644650"/>
                <a:gd name="connsiteX17" fmla="*/ 1388534 w 4068234"/>
                <a:gd name="connsiteY17" fmla="*/ 793750 h 1644650"/>
                <a:gd name="connsiteX18" fmla="*/ 1421025 w 4068234"/>
                <a:gd name="connsiteY18" fmla="*/ 801370 h 1644650"/>
                <a:gd name="connsiteX19" fmla="*/ 1460712 w 4068234"/>
                <a:gd name="connsiteY19" fmla="*/ 777558 h 1644650"/>
                <a:gd name="connsiteX20" fmla="*/ 1518709 w 4068234"/>
                <a:gd name="connsiteY20" fmla="*/ 880004 h 1644650"/>
                <a:gd name="connsiteX21" fmla="*/ 1580621 w 4068234"/>
                <a:gd name="connsiteY21" fmla="*/ 926041 h 1644650"/>
                <a:gd name="connsiteX22" fmla="*/ 1674284 w 4068234"/>
                <a:gd name="connsiteY22" fmla="*/ 996950 h 1644650"/>
                <a:gd name="connsiteX23" fmla="*/ 1864784 w 4068234"/>
                <a:gd name="connsiteY23" fmla="*/ 965200 h 1644650"/>
                <a:gd name="connsiteX24" fmla="*/ 2061634 w 4068234"/>
                <a:gd name="connsiteY24" fmla="*/ 914400 h 1644650"/>
                <a:gd name="connsiteX25" fmla="*/ 2175934 w 4068234"/>
                <a:gd name="connsiteY25" fmla="*/ 946150 h 1644650"/>
                <a:gd name="connsiteX26" fmla="*/ 2309284 w 4068234"/>
                <a:gd name="connsiteY26" fmla="*/ 1047750 h 1644650"/>
                <a:gd name="connsiteX27" fmla="*/ 2487084 w 4068234"/>
                <a:gd name="connsiteY27" fmla="*/ 1136650 h 1644650"/>
                <a:gd name="connsiteX28" fmla="*/ 2690284 w 4068234"/>
                <a:gd name="connsiteY28" fmla="*/ 1149350 h 1644650"/>
                <a:gd name="connsiteX29" fmla="*/ 2874434 w 4068234"/>
                <a:gd name="connsiteY29" fmla="*/ 1155700 h 1644650"/>
                <a:gd name="connsiteX30" fmla="*/ 3103034 w 4068234"/>
                <a:gd name="connsiteY30" fmla="*/ 1143000 h 1644650"/>
                <a:gd name="connsiteX31" fmla="*/ 3210984 w 4068234"/>
                <a:gd name="connsiteY31" fmla="*/ 1092200 h 1644650"/>
                <a:gd name="connsiteX32" fmla="*/ 3280834 w 4068234"/>
                <a:gd name="connsiteY32" fmla="*/ 1073150 h 1644650"/>
                <a:gd name="connsiteX33" fmla="*/ 3344334 w 4068234"/>
                <a:gd name="connsiteY33" fmla="*/ 1092200 h 1644650"/>
                <a:gd name="connsiteX34" fmla="*/ 3414184 w 4068234"/>
                <a:gd name="connsiteY34" fmla="*/ 1187450 h 1644650"/>
                <a:gd name="connsiteX35" fmla="*/ 3509434 w 4068234"/>
                <a:gd name="connsiteY35" fmla="*/ 1250950 h 1644650"/>
                <a:gd name="connsiteX36" fmla="*/ 3623734 w 4068234"/>
                <a:gd name="connsiteY36" fmla="*/ 1320800 h 1644650"/>
                <a:gd name="connsiteX37" fmla="*/ 3788834 w 4068234"/>
                <a:gd name="connsiteY37" fmla="*/ 1365250 h 1644650"/>
                <a:gd name="connsiteX38" fmla="*/ 3896784 w 4068234"/>
                <a:gd name="connsiteY38" fmla="*/ 1371600 h 1644650"/>
                <a:gd name="connsiteX39" fmla="*/ 3985684 w 4068234"/>
                <a:gd name="connsiteY39" fmla="*/ 1320800 h 1644650"/>
                <a:gd name="connsiteX40" fmla="*/ 4061884 w 4068234"/>
                <a:gd name="connsiteY40" fmla="*/ 1320800 h 1644650"/>
                <a:gd name="connsiteX41" fmla="*/ 4068234 w 4068234"/>
                <a:gd name="connsiteY41" fmla="*/ 1371600 h 1644650"/>
                <a:gd name="connsiteX42" fmla="*/ 3966634 w 4068234"/>
                <a:gd name="connsiteY42" fmla="*/ 1485900 h 1644650"/>
                <a:gd name="connsiteX43" fmla="*/ 3871384 w 4068234"/>
                <a:gd name="connsiteY43" fmla="*/ 1543050 h 1644650"/>
                <a:gd name="connsiteX44" fmla="*/ 3814234 w 4068234"/>
                <a:gd name="connsiteY44" fmla="*/ 1543050 h 1644650"/>
                <a:gd name="connsiteX45" fmla="*/ 3693584 w 4068234"/>
                <a:gd name="connsiteY45" fmla="*/ 1504950 h 1644650"/>
                <a:gd name="connsiteX46" fmla="*/ 3566584 w 4068234"/>
                <a:gd name="connsiteY46" fmla="*/ 1454150 h 1644650"/>
                <a:gd name="connsiteX47" fmla="*/ 3458634 w 4068234"/>
                <a:gd name="connsiteY47" fmla="*/ 1409700 h 1644650"/>
                <a:gd name="connsiteX48" fmla="*/ 3369734 w 4068234"/>
                <a:gd name="connsiteY48" fmla="*/ 1403350 h 1644650"/>
                <a:gd name="connsiteX49" fmla="*/ 3306234 w 4068234"/>
                <a:gd name="connsiteY49" fmla="*/ 1352550 h 1644650"/>
                <a:gd name="connsiteX50" fmla="*/ 3198284 w 4068234"/>
                <a:gd name="connsiteY50" fmla="*/ 1289050 h 1644650"/>
                <a:gd name="connsiteX51" fmla="*/ 3096684 w 4068234"/>
                <a:gd name="connsiteY51" fmla="*/ 1282700 h 1644650"/>
                <a:gd name="connsiteX52" fmla="*/ 2880784 w 4068234"/>
                <a:gd name="connsiteY52" fmla="*/ 1282700 h 1644650"/>
                <a:gd name="connsiteX53" fmla="*/ 2722034 w 4068234"/>
                <a:gd name="connsiteY53" fmla="*/ 1282700 h 1644650"/>
                <a:gd name="connsiteX54" fmla="*/ 2493434 w 4068234"/>
                <a:gd name="connsiteY54" fmla="*/ 1270000 h 1644650"/>
                <a:gd name="connsiteX55" fmla="*/ 2461684 w 4068234"/>
                <a:gd name="connsiteY55" fmla="*/ 1263650 h 1644650"/>
                <a:gd name="connsiteX56" fmla="*/ 2296584 w 4068234"/>
                <a:gd name="connsiteY56" fmla="*/ 1193800 h 1644650"/>
                <a:gd name="connsiteX57" fmla="*/ 2188634 w 4068234"/>
                <a:gd name="connsiteY57" fmla="*/ 1123950 h 1644650"/>
                <a:gd name="connsiteX58" fmla="*/ 2118784 w 4068234"/>
                <a:gd name="connsiteY58" fmla="*/ 1085850 h 1644650"/>
                <a:gd name="connsiteX59" fmla="*/ 1979084 w 4068234"/>
                <a:gd name="connsiteY59" fmla="*/ 1066800 h 1644650"/>
                <a:gd name="connsiteX60" fmla="*/ 1858434 w 4068234"/>
                <a:gd name="connsiteY60" fmla="*/ 1073150 h 1644650"/>
                <a:gd name="connsiteX61" fmla="*/ 1693334 w 4068234"/>
                <a:gd name="connsiteY61" fmla="*/ 1123950 h 1644650"/>
                <a:gd name="connsiteX62" fmla="*/ 1591734 w 4068234"/>
                <a:gd name="connsiteY62" fmla="*/ 1130300 h 1644650"/>
                <a:gd name="connsiteX63" fmla="*/ 1502834 w 4068234"/>
                <a:gd name="connsiteY63" fmla="*/ 1130300 h 1644650"/>
                <a:gd name="connsiteX64" fmla="*/ 1401234 w 4068234"/>
                <a:gd name="connsiteY64" fmla="*/ 1136650 h 1644650"/>
                <a:gd name="connsiteX65" fmla="*/ 1337734 w 4068234"/>
                <a:gd name="connsiteY65" fmla="*/ 1193800 h 1644650"/>
                <a:gd name="connsiteX66" fmla="*/ 1337734 w 4068234"/>
                <a:gd name="connsiteY66" fmla="*/ 1289050 h 1644650"/>
                <a:gd name="connsiteX67" fmla="*/ 1394884 w 4068234"/>
                <a:gd name="connsiteY67" fmla="*/ 1384300 h 1644650"/>
                <a:gd name="connsiteX68" fmla="*/ 1426634 w 4068234"/>
                <a:gd name="connsiteY68" fmla="*/ 1409700 h 1644650"/>
                <a:gd name="connsiteX69" fmla="*/ 1540934 w 4068234"/>
                <a:gd name="connsiteY69" fmla="*/ 1384300 h 1644650"/>
                <a:gd name="connsiteX70" fmla="*/ 1534584 w 4068234"/>
                <a:gd name="connsiteY70" fmla="*/ 1460500 h 1644650"/>
                <a:gd name="connsiteX71" fmla="*/ 1464734 w 4068234"/>
                <a:gd name="connsiteY71" fmla="*/ 1511300 h 1644650"/>
                <a:gd name="connsiteX72" fmla="*/ 1382184 w 4068234"/>
                <a:gd name="connsiteY72" fmla="*/ 1517650 h 1644650"/>
                <a:gd name="connsiteX73" fmla="*/ 1325034 w 4068234"/>
                <a:gd name="connsiteY73" fmla="*/ 1479550 h 1644650"/>
                <a:gd name="connsiteX74" fmla="*/ 1248834 w 4068234"/>
                <a:gd name="connsiteY74" fmla="*/ 1454150 h 1644650"/>
                <a:gd name="connsiteX75" fmla="*/ 1210734 w 4068234"/>
                <a:gd name="connsiteY75" fmla="*/ 1454150 h 1644650"/>
                <a:gd name="connsiteX76" fmla="*/ 1204384 w 4068234"/>
                <a:gd name="connsiteY76" fmla="*/ 1473200 h 1644650"/>
                <a:gd name="connsiteX77" fmla="*/ 1223434 w 4068234"/>
                <a:gd name="connsiteY77" fmla="*/ 1524000 h 1644650"/>
                <a:gd name="connsiteX78" fmla="*/ 1236134 w 4068234"/>
                <a:gd name="connsiteY78" fmla="*/ 1600200 h 1644650"/>
                <a:gd name="connsiteX79" fmla="*/ 1198034 w 4068234"/>
                <a:gd name="connsiteY79" fmla="*/ 1644650 h 1644650"/>
                <a:gd name="connsiteX80" fmla="*/ 1153584 w 4068234"/>
                <a:gd name="connsiteY80" fmla="*/ 1631950 h 1644650"/>
                <a:gd name="connsiteX81" fmla="*/ 1109134 w 4068234"/>
                <a:gd name="connsiteY81" fmla="*/ 1549400 h 1644650"/>
                <a:gd name="connsiteX82" fmla="*/ 1090084 w 4068234"/>
                <a:gd name="connsiteY82" fmla="*/ 1435100 h 1644650"/>
                <a:gd name="connsiteX83" fmla="*/ 1090084 w 4068234"/>
                <a:gd name="connsiteY83" fmla="*/ 1327150 h 1644650"/>
                <a:gd name="connsiteX84" fmla="*/ 1058334 w 4068234"/>
                <a:gd name="connsiteY84" fmla="*/ 1270000 h 1644650"/>
                <a:gd name="connsiteX85" fmla="*/ 994834 w 4068234"/>
                <a:gd name="connsiteY85" fmla="*/ 1231900 h 1644650"/>
                <a:gd name="connsiteX86" fmla="*/ 886884 w 4068234"/>
                <a:gd name="connsiteY86" fmla="*/ 1231900 h 1644650"/>
                <a:gd name="connsiteX87" fmla="*/ 804334 w 4068234"/>
                <a:gd name="connsiteY87" fmla="*/ 1263650 h 1644650"/>
                <a:gd name="connsiteX88" fmla="*/ 740834 w 4068234"/>
                <a:gd name="connsiteY88" fmla="*/ 1295400 h 1644650"/>
                <a:gd name="connsiteX89" fmla="*/ 653522 w 4068234"/>
                <a:gd name="connsiteY89" fmla="*/ 1268941 h 1644650"/>
                <a:gd name="connsiteX90" fmla="*/ 564093 w 4068234"/>
                <a:gd name="connsiteY90" fmla="*/ 1192742 h 1644650"/>
                <a:gd name="connsiteX91" fmla="*/ 509060 w 4068234"/>
                <a:gd name="connsiteY91" fmla="*/ 1163109 h 1644650"/>
                <a:gd name="connsiteX92" fmla="*/ 413809 w 4068234"/>
                <a:gd name="connsiteY92" fmla="*/ 1140354 h 1644650"/>
                <a:gd name="connsiteX93" fmla="*/ 333377 w 4068234"/>
                <a:gd name="connsiteY93" fmla="*/ 1116012 h 1644650"/>
                <a:gd name="connsiteX94" fmla="*/ 201296 w 4068234"/>
                <a:gd name="connsiteY94" fmla="*/ 1084474 h 1644650"/>
                <a:gd name="connsiteX95" fmla="*/ 113982 w 4068234"/>
                <a:gd name="connsiteY95" fmla="*/ 1047432 h 1644650"/>
                <a:gd name="connsiteX96" fmla="*/ 59797 w 4068234"/>
                <a:gd name="connsiteY96" fmla="*/ 981604 h 1644650"/>
                <a:gd name="connsiteX97" fmla="*/ 4233 w 4068234"/>
                <a:gd name="connsiteY97" fmla="*/ 931862 h 1644650"/>
                <a:gd name="connsiteX98" fmla="*/ 0 w 4068234"/>
                <a:gd name="connsiteY98" fmla="*/ 893233 h 1644650"/>
                <a:gd name="connsiteX99" fmla="*/ 8467 w 4068234"/>
                <a:gd name="connsiteY99" fmla="*/ 808038 h 1644650"/>
                <a:gd name="connsiteX100" fmla="*/ 21379 w 4068234"/>
                <a:gd name="connsiteY100" fmla="*/ 751099 h 1644650"/>
                <a:gd name="connsiteX101" fmla="*/ 57151 w 4068234"/>
                <a:gd name="connsiteY101" fmla="*/ 666750 h 1644650"/>
                <a:gd name="connsiteX102" fmla="*/ 75140 w 4068234"/>
                <a:gd name="connsiteY102" fmla="*/ 628649 h 1644650"/>
                <a:gd name="connsiteX103" fmla="*/ 102659 w 4068234"/>
                <a:gd name="connsiteY103" fmla="*/ 550332 h 1644650"/>
                <a:gd name="connsiteX104" fmla="*/ 220134 w 4068234"/>
                <a:gd name="connsiteY104" fmla="*/ 542397 h 1644650"/>
                <a:gd name="connsiteX105" fmla="*/ 810684 w 4068234"/>
                <a:gd name="connsiteY105" fmla="*/ 0 h 1644650"/>
                <a:gd name="connsiteX0" fmla="*/ 810684 w 4068234"/>
                <a:gd name="connsiteY0" fmla="*/ 0 h 1644650"/>
                <a:gd name="connsiteX1" fmla="*/ 995365 w 4068234"/>
                <a:gd name="connsiteY1" fmla="*/ 501121 h 1644650"/>
                <a:gd name="connsiteX2" fmla="*/ 1096964 w 4068234"/>
                <a:gd name="connsiteY2" fmla="*/ 475191 h 1644650"/>
                <a:gd name="connsiteX3" fmla="*/ 1123950 w 4068234"/>
                <a:gd name="connsiteY3" fmla="*/ 424920 h 1644650"/>
                <a:gd name="connsiteX4" fmla="*/ 1116012 w 4068234"/>
                <a:gd name="connsiteY4" fmla="*/ 356129 h 1644650"/>
                <a:gd name="connsiteX5" fmla="*/ 1179512 w 4068234"/>
                <a:gd name="connsiteY5" fmla="*/ 433917 h 1644650"/>
                <a:gd name="connsiteX6" fmla="*/ 1174962 w 4068234"/>
                <a:gd name="connsiteY6" fmla="*/ 481223 h 1644650"/>
                <a:gd name="connsiteX7" fmla="*/ 1177608 w 4068234"/>
                <a:gd name="connsiteY7" fmla="*/ 547370 h 1644650"/>
                <a:gd name="connsiteX8" fmla="*/ 1177396 w 4068234"/>
                <a:gd name="connsiteY8" fmla="*/ 591609 h 1644650"/>
                <a:gd name="connsiteX9" fmla="*/ 1169670 w 4068234"/>
                <a:gd name="connsiteY9" fmla="*/ 629391 h 1644650"/>
                <a:gd name="connsiteX10" fmla="*/ 1193482 w 4068234"/>
                <a:gd name="connsiteY10" fmla="*/ 677016 h 1644650"/>
                <a:gd name="connsiteX11" fmla="*/ 1235076 w 4068234"/>
                <a:gd name="connsiteY11" fmla="*/ 744008 h 1644650"/>
                <a:gd name="connsiteX12" fmla="*/ 1254125 w 4068234"/>
                <a:gd name="connsiteY12" fmla="*/ 768350 h 1644650"/>
                <a:gd name="connsiteX13" fmla="*/ 1286934 w 4068234"/>
                <a:gd name="connsiteY13" fmla="*/ 740833 h 1644650"/>
                <a:gd name="connsiteX14" fmla="*/ 1301962 w 4068234"/>
                <a:gd name="connsiteY14" fmla="*/ 735224 h 1644650"/>
                <a:gd name="connsiteX15" fmla="*/ 1339004 w 4068234"/>
                <a:gd name="connsiteY15" fmla="*/ 740516 h 1644650"/>
                <a:gd name="connsiteX16" fmla="*/ 1376046 w 4068234"/>
                <a:gd name="connsiteY16" fmla="*/ 764329 h 1644650"/>
                <a:gd name="connsiteX17" fmla="*/ 1388534 w 4068234"/>
                <a:gd name="connsiteY17" fmla="*/ 793750 h 1644650"/>
                <a:gd name="connsiteX18" fmla="*/ 1421025 w 4068234"/>
                <a:gd name="connsiteY18" fmla="*/ 801370 h 1644650"/>
                <a:gd name="connsiteX19" fmla="*/ 1460712 w 4068234"/>
                <a:gd name="connsiteY19" fmla="*/ 777558 h 1644650"/>
                <a:gd name="connsiteX20" fmla="*/ 1518709 w 4068234"/>
                <a:gd name="connsiteY20" fmla="*/ 880004 h 1644650"/>
                <a:gd name="connsiteX21" fmla="*/ 1580621 w 4068234"/>
                <a:gd name="connsiteY21" fmla="*/ 926041 h 1644650"/>
                <a:gd name="connsiteX22" fmla="*/ 1674284 w 4068234"/>
                <a:gd name="connsiteY22" fmla="*/ 996950 h 1644650"/>
                <a:gd name="connsiteX23" fmla="*/ 1864784 w 4068234"/>
                <a:gd name="connsiteY23" fmla="*/ 965200 h 1644650"/>
                <a:gd name="connsiteX24" fmla="*/ 2061634 w 4068234"/>
                <a:gd name="connsiteY24" fmla="*/ 914400 h 1644650"/>
                <a:gd name="connsiteX25" fmla="*/ 2175934 w 4068234"/>
                <a:gd name="connsiteY25" fmla="*/ 946150 h 1644650"/>
                <a:gd name="connsiteX26" fmla="*/ 2309284 w 4068234"/>
                <a:gd name="connsiteY26" fmla="*/ 1047750 h 1644650"/>
                <a:gd name="connsiteX27" fmla="*/ 2487084 w 4068234"/>
                <a:gd name="connsiteY27" fmla="*/ 1136650 h 1644650"/>
                <a:gd name="connsiteX28" fmla="*/ 2690284 w 4068234"/>
                <a:gd name="connsiteY28" fmla="*/ 1149350 h 1644650"/>
                <a:gd name="connsiteX29" fmla="*/ 2874434 w 4068234"/>
                <a:gd name="connsiteY29" fmla="*/ 1155700 h 1644650"/>
                <a:gd name="connsiteX30" fmla="*/ 3103034 w 4068234"/>
                <a:gd name="connsiteY30" fmla="*/ 1143000 h 1644650"/>
                <a:gd name="connsiteX31" fmla="*/ 3210984 w 4068234"/>
                <a:gd name="connsiteY31" fmla="*/ 1092200 h 1644650"/>
                <a:gd name="connsiteX32" fmla="*/ 3280834 w 4068234"/>
                <a:gd name="connsiteY32" fmla="*/ 1073150 h 1644650"/>
                <a:gd name="connsiteX33" fmla="*/ 3344334 w 4068234"/>
                <a:gd name="connsiteY33" fmla="*/ 1092200 h 1644650"/>
                <a:gd name="connsiteX34" fmla="*/ 3414184 w 4068234"/>
                <a:gd name="connsiteY34" fmla="*/ 1187450 h 1644650"/>
                <a:gd name="connsiteX35" fmla="*/ 3509434 w 4068234"/>
                <a:gd name="connsiteY35" fmla="*/ 1250950 h 1644650"/>
                <a:gd name="connsiteX36" fmla="*/ 3623734 w 4068234"/>
                <a:gd name="connsiteY36" fmla="*/ 1320800 h 1644650"/>
                <a:gd name="connsiteX37" fmla="*/ 3788834 w 4068234"/>
                <a:gd name="connsiteY37" fmla="*/ 1365250 h 1644650"/>
                <a:gd name="connsiteX38" fmla="*/ 3896784 w 4068234"/>
                <a:gd name="connsiteY38" fmla="*/ 1371600 h 1644650"/>
                <a:gd name="connsiteX39" fmla="*/ 3985684 w 4068234"/>
                <a:gd name="connsiteY39" fmla="*/ 1320800 h 1644650"/>
                <a:gd name="connsiteX40" fmla="*/ 4061884 w 4068234"/>
                <a:gd name="connsiteY40" fmla="*/ 1320800 h 1644650"/>
                <a:gd name="connsiteX41" fmla="*/ 4068234 w 4068234"/>
                <a:gd name="connsiteY41" fmla="*/ 1371600 h 1644650"/>
                <a:gd name="connsiteX42" fmla="*/ 3966634 w 4068234"/>
                <a:gd name="connsiteY42" fmla="*/ 1485900 h 1644650"/>
                <a:gd name="connsiteX43" fmla="*/ 3871384 w 4068234"/>
                <a:gd name="connsiteY43" fmla="*/ 1543050 h 1644650"/>
                <a:gd name="connsiteX44" fmla="*/ 3814234 w 4068234"/>
                <a:gd name="connsiteY44" fmla="*/ 1543050 h 1644650"/>
                <a:gd name="connsiteX45" fmla="*/ 3693584 w 4068234"/>
                <a:gd name="connsiteY45" fmla="*/ 1504950 h 1644650"/>
                <a:gd name="connsiteX46" fmla="*/ 3566584 w 4068234"/>
                <a:gd name="connsiteY46" fmla="*/ 1454150 h 1644650"/>
                <a:gd name="connsiteX47" fmla="*/ 3458634 w 4068234"/>
                <a:gd name="connsiteY47" fmla="*/ 1409700 h 1644650"/>
                <a:gd name="connsiteX48" fmla="*/ 3369734 w 4068234"/>
                <a:gd name="connsiteY48" fmla="*/ 1403350 h 1644650"/>
                <a:gd name="connsiteX49" fmla="*/ 3306234 w 4068234"/>
                <a:gd name="connsiteY49" fmla="*/ 1352550 h 1644650"/>
                <a:gd name="connsiteX50" fmla="*/ 3198284 w 4068234"/>
                <a:gd name="connsiteY50" fmla="*/ 1289050 h 1644650"/>
                <a:gd name="connsiteX51" fmla="*/ 3096684 w 4068234"/>
                <a:gd name="connsiteY51" fmla="*/ 1282700 h 1644650"/>
                <a:gd name="connsiteX52" fmla="*/ 2880784 w 4068234"/>
                <a:gd name="connsiteY52" fmla="*/ 1282700 h 1644650"/>
                <a:gd name="connsiteX53" fmla="*/ 2722034 w 4068234"/>
                <a:gd name="connsiteY53" fmla="*/ 1282700 h 1644650"/>
                <a:gd name="connsiteX54" fmla="*/ 2493434 w 4068234"/>
                <a:gd name="connsiteY54" fmla="*/ 1270000 h 1644650"/>
                <a:gd name="connsiteX55" fmla="*/ 2461684 w 4068234"/>
                <a:gd name="connsiteY55" fmla="*/ 1263650 h 1644650"/>
                <a:gd name="connsiteX56" fmla="*/ 2296584 w 4068234"/>
                <a:gd name="connsiteY56" fmla="*/ 1193800 h 1644650"/>
                <a:gd name="connsiteX57" fmla="*/ 2188634 w 4068234"/>
                <a:gd name="connsiteY57" fmla="*/ 1123950 h 1644650"/>
                <a:gd name="connsiteX58" fmla="*/ 2118784 w 4068234"/>
                <a:gd name="connsiteY58" fmla="*/ 1085850 h 1644650"/>
                <a:gd name="connsiteX59" fmla="*/ 1979084 w 4068234"/>
                <a:gd name="connsiteY59" fmla="*/ 1066800 h 1644650"/>
                <a:gd name="connsiteX60" fmla="*/ 1858434 w 4068234"/>
                <a:gd name="connsiteY60" fmla="*/ 1073150 h 1644650"/>
                <a:gd name="connsiteX61" fmla="*/ 1693334 w 4068234"/>
                <a:gd name="connsiteY61" fmla="*/ 1123950 h 1644650"/>
                <a:gd name="connsiteX62" fmla="*/ 1591734 w 4068234"/>
                <a:gd name="connsiteY62" fmla="*/ 1130300 h 1644650"/>
                <a:gd name="connsiteX63" fmla="*/ 1502834 w 4068234"/>
                <a:gd name="connsiteY63" fmla="*/ 1130300 h 1644650"/>
                <a:gd name="connsiteX64" fmla="*/ 1401234 w 4068234"/>
                <a:gd name="connsiteY64" fmla="*/ 1136650 h 1644650"/>
                <a:gd name="connsiteX65" fmla="*/ 1337734 w 4068234"/>
                <a:gd name="connsiteY65" fmla="*/ 1193800 h 1644650"/>
                <a:gd name="connsiteX66" fmla="*/ 1337734 w 4068234"/>
                <a:gd name="connsiteY66" fmla="*/ 1289050 h 1644650"/>
                <a:gd name="connsiteX67" fmla="*/ 1394884 w 4068234"/>
                <a:gd name="connsiteY67" fmla="*/ 1384300 h 1644650"/>
                <a:gd name="connsiteX68" fmla="*/ 1426634 w 4068234"/>
                <a:gd name="connsiteY68" fmla="*/ 1409700 h 1644650"/>
                <a:gd name="connsiteX69" fmla="*/ 1540934 w 4068234"/>
                <a:gd name="connsiteY69" fmla="*/ 1384300 h 1644650"/>
                <a:gd name="connsiteX70" fmla="*/ 1534584 w 4068234"/>
                <a:gd name="connsiteY70" fmla="*/ 1460500 h 1644650"/>
                <a:gd name="connsiteX71" fmla="*/ 1464734 w 4068234"/>
                <a:gd name="connsiteY71" fmla="*/ 1511300 h 1644650"/>
                <a:gd name="connsiteX72" fmla="*/ 1382184 w 4068234"/>
                <a:gd name="connsiteY72" fmla="*/ 1517650 h 1644650"/>
                <a:gd name="connsiteX73" fmla="*/ 1325034 w 4068234"/>
                <a:gd name="connsiteY73" fmla="*/ 1479550 h 1644650"/>
                <a:gd name="connsiteX74" fmla="*/ 1248834 w 4068234"/>
                <a:gd name="connsiteY74" fmla="*/ 1454150 h 1644650"/>
                <a:gd name="connsiteX75" fmla="*/ 1210734 w 4068234"/>
                <a:gd name="connsiteY75" fmla="*/ 1454150 h 1644650"/>
                <a:gd name="connsiteX76" fmla="*/ 1204384 w 4068234"/>
                <a:gd name="connsiteY76" fmla="*/ 1473200 h 1644650"/>
                <a:gd name="connsiteX77" fmla="*/ 1223434 w 4068234"/>
                <a:gd name="connsiteY77" fmla="*/ 1524000 h 1644650"/>
                <a:gd name="connsiteX78" fmla="*/ 1236134 w 4068234"/>
                <a:gd name="connsiteY78" fmla="*/ 1600200 h 1644650"/>
                <a:gd name="connsiteX79" fmla="*/ 1198034 w 4068234"/>
                <a:gd name="connsiteY79" fmla="*/ 1644650 h 1644650"/>
                <a:gd name="connsiteX80" fmla="*/ 1153584 w 4068234"/>
                <a:gd name="connsiteY80" fmla="*/ 1631950 h 1644650"/>
                <a:gd name="connsiteX81" fmla="*/ 1109134 w 4068234"/>
                <a:gd name="connsiteY81" fmla="*/ 1549400 h 1644650"/>
                <a:gd name="connsiteX82" fmla="*/ 1090084 w 4068234"/>
                <a:gd name="connsiteY82" fmla="*/ 1435100 h 1644650"/>
                <a:gd name="connsiteX83" fmla="*/ 1090084 w 4068234"/>
                <a:gd name="connsiteY83" fmla="*/ 1327150 h 1644650"/>
                <a:gd name="connsiteX84" fmla="*/ 1058334 w 4068234"/>
                <a:gd name="connsiteY84" fmla="*/ 1270000 h 1644650"/>
                <a:gd name="connsiteX85" fmla="*/ 994834 w 4068234"/>
                <a:gd name="connsiteY85" fmla="*/ 1231900 h 1644650"/>
                <a:gd name="connsiteX86" fmla="*/ 886884 w 4068234"/>
                <a:gd name="connsiteY86" fmla="*/ 1231900 h 1644650"/>
                <a:gd name="connsiteX87" fmla="*/ 804334 w 4068234"/>
                <a:gd name="connsiteY87" fmla="*/ 1263650 h 1644650"/>
                <a:gd name="connsiteX88" fmla="*/ 740834 w 4068234"/>
                <a:gd name="connsiteY88" fmla="*/ 1295400 h 1644650"/>
                <a:gd name="connsiteX89" fmla="*/ 653522 w 4068234"/>
                <a:gd name="connsiteY89" fmla="*/ 1268941 h 1644650"/>
                <a:gd name="connsiteX90" fmla="*/ 564093 w 4068234"/>
                <a:gd name="connsiteY90" fmla="*/ 1192742 h 1644650"/>
                <a:gd name="connsiteX91" fmla="*/ 509060 w 4068234"/>
                <a:gd name="connsiteY91" fmla="*/ 1163109 h 1644650"/>
                <a:gd name="connsiteX92" fmla="*/ 413809 w 4068234"/>
                <a:gd name="connsiteY92" fmla="*/ 1140354 h 1644650"/>
                <a:gd name="connsiteX93" fmla="*/ 333377 w 4068234"/>
                <a:gd name="connsiteY93" fmla="*/ 1116012 h 1644650"/>
                <a:gd name="connsiteX94" fmla="*/ 201296 w 4068234"/>
                <a:gd name="connsiteY94" fmla="*/ 1084474 h 1644650"/>
                <a:gd name="connsiteX95" fmla="*/ 113982 w 4068234"/>
                <a:gd name="connsiteY95" fmla="*/ 1047432 h 1644650"/>
                <a:gd name="connsiteX96" fmla="*/ 59797 w 4068234"/>
                <a:gd name="connsiteY96" fmla="*/ 981604 h 1644650"/>
                <a:gd name="connsiteX97" fmla="*/ 4233 w 4068234"/>
                <a:gd name="connsiteY97" fmla="*/ 931862 h 1644650"/>
                <a:gd name="connsiteX98" fmla="*/ 0 w 4068234"/>
                <a:gd name="connsiteY98" fmla="*/ 893233 h 1644650"/>
                <a:gd name="connsiteX99" fmla="*/ 8467 w 4068234"/>
                <a:gd name="connsiteY99" fmla="*/ 808038 h 1644650"/>
                <a:gd name="connsiteX100" fmla="*/ 21379 w 4068234"/>
                <a:gd name="connsiteY100" fmla="*/ 751099 h 1644650"/>
                <a:gd name="connsiteX101" fmla="*/ 57151 w 4068234"/>
                <a:gd name="connsiteY101" fmla="*/ 666750 h 1644650"/>
                <a:gd name="connsiteX102" fmla="*/ 75140 w 4068234"/>
                <a:gd name="connsiteY102" fmla="*/ 628649 h 1644650"/>
                <a:gd name="connsiteX103" fmla="*/ 102659 w 4068234"/>
                <a:gd name="connsiteY103" fmla="*/ 550332 h 1644650"/>
                <a:gd name="connsiteX104" fmla="*/ 220134 w 4068234"/>
                <a:gd name="connsiteY104" fmla="*/ 542397 h 1644650"/>
                <a:gd name="connsiteX105" fmla="*/ 810684 w 4068234"/>
                <a:gd name="connsiteY105" fmla="*/ 0 h 1644650"/>
                <a:gd name="connsiteX0" fmla="*/ 501122 w 4068234"/>
                <a:gd name="connsiteY0" fmla="*/ 244475 h 1288521"/>
                <a:gd name="connsiteX1" fmla="*/ 995365 w 4068234"/>
                <a:gd name="connsiteY1" fmla="*/ 144992 h 1288521"/>
                <a:gd name="connsiteX2" fmla="*/ 1096964 w 4068234"/>
                <a:gd name="connsiteY2" fmla="*/ 119062 h 1288521"/>
                <a:gd name="connsiteX3" fmla="*/ 1123950 w 4068234"/>
                <a:gd name="connsiteY3" fmla="*/ 68791 h 1288521"/>
                <a:gd name="connsiteX4" fmla="*/ 1116012 w 4068234"/>
                <a:gd name="connsiteY4" fmla="*/ 0 h 1288521"/>
                <a:gd name="connsiteX5" fmla="*/ 1179512 w 4068234"/>
                <a:gd name="connsiteY5" fmla="*/ 77788 h 1288521"/>
                <a:gd name="connsiteX6" fmla="*/ 1174962 w 4068234"/>
                <a:gd name="connsiteY6" fmla="*/ 125094 h 1288521"/>
                <a:gd name="connsiteX7" fmla="*/ 1177608 w 4068234"/>
                <a:gd name="connsiteY7" fmla="*/ 191241 h 1288521"/>
                <a:gd name="connsiteX8" fmla="*/ 1177396 w 4068234"/>
                <a:gd name="connsiteY8" fmla="*/ 235480 h 1288521"/>
                <a:gd name="connsiteX9" fmla="*/ 1169670 w 4068234"/>
                <a:gd name="connsiteY9" fmla="*/ 273262 h 1288521"/>
                <a:gd name="connsiteX10" fmla="*/ 1193482 w 4068234"/>
                <a:gd name="connsiteY10" fmla="*/ 320887 h 1288521"/>
                <a:gd name="connsiteX11" fmla="*/ 1235076 w 4068234"/>
                <a:gd name="connsiteY11" fmla="*/ 387879 h 1288521"/>
                <a:gd name="connsiteX12" fmla="*/ 1254125 w 4068234"/>
                <a:gd name="connsiteY12" fmla="*/ 412221 h 1288521"/>
                <a:gd name="connsiteX13" fmla="*/ 1286934 w 4068234"/>
                <a:gd name="connsiteY13" fmla="*/ 384704 h 1288521"/>
                <a:gd name="connsiteX14" fmla="*/ 1301962 w 4068234"/>
                <a:gd name="connsiteY14" fmla="*/ 379095 h 1288521"/>
                <a:gd name="connsiteX15" fmla="*/ 1339004 w 4068234"/>
                <a:gd name="connsiteY15" fmla="*/ 384387 h 1288521"/>
                <a:gd name="connsiteX16" fmla="*/ 1376046 w 4068234"/>
                <a:gd name="connsiteY16" fmla="*/ 408200 h 1288521"/>
                <a:gd name="connsiteX17" fmla="*/ 1388534 w 4068234"/>
                <a:gd name="connsiteY17" fmla="*/ 437621 h 1288521"/>
                <a:gd name="connsiteX18" fmla="*/ 1421025 w 4068234"/>
                <a:gd name="connsiteY18" fmla="*/ 445241 h 1288521"/>
                <a:gd name="connsiteX19" fmla="*/ 1460712 w 4068234"/>
                <a:gd name="connsiteY19" fmla="*/ 421429 h 1288521"/>
                <a:gd name="connsiteX20" fmla="*/ 1518709 w 4068234"/>
                <a:gd name="connsiteY20" fmla="*/ 523875 h 1288521"/>
                <a:gd name="connsiteX21" fmla="*/ 1580621 w 4068234"/>
                <a:gd name="connsiteY21" fmla="*/ 569912 h 1288521"/>
                <a:gd name="connsiteX22" fmla="*/ 1674284 w 4068234"/>
                <a:gd name="connsiteY22" fmla="*/ 640821 h 1288521"/>
                <a:gd name="connsiteX23" fmla="*/ 1864784 w 4068234"/>
                <a:gd name="connsiteY23" fmla="*/ 609071 h 1288521"/>
                <a:gd name="connsiteX24" fmla="*/ 2061634 w 4068234"/>
                <a:gd name="connsiteY24" fmla="*/ 558271 h 1288521"/>
                <a:gd name="connsiteX25" fmla="*/ 2175934 w 4068234"/>
                <a:gd name="connsiteY25" fmla="*/ 590021 h 1288521"/>
                <a:gd name="connsiteX26" fmla="*/ 2309284 w 4068234"/>
                <a:gd name="connsiteY26" fmla="*/ 691621 h 1288521"/>
                <a:gd name="connsiteX27" fmla="*/ 2487084 w 4068234"/>
                <a:gd name="connsiteY27" fmla="*/ 780521 h 1288521"/>
                <a:gd name="connsiteX28" fmla="*/ 2690284 w 4068234"/>
                <a:gd name="connsiteY28" fmla="*/ 793221 h 1288521"/>
                <a:gd name="connsiteX29" fmla="*/ 2874434 w 4068234"/>
                <a:gd name="connsiteY29" fmla="*/ 799571 h 1288521"/>
                <a:gd name="connsiteX30" fmla="*/ 3103034 w 4068234"/>
                <a:gd name="connsiteY30" fmla="*/ 786871 h 1288521"/>
                <a:gd name="connsiteX31" fmla="*/ 3210984 w 4068234"/>
                <a:gd name="connsiteY31" fmla="*/ 736071 h 1288521"/>
                <a:gd name="connsiteX32" fmla="*/ 3280834 w 4068234"/>
                <a:gd name="connsiteY32" fmla="*/ 717021 h 1288521"/>
                <a:gd name="connsiteX33" fmla="*/ 3344334 w 4068234"/>
                <a:gd name="connsiteY33" fmla="*/ 736071 h 1288521"/>
                <a:gd name="connsiteX34" fmla="*/ 3414184 w 4068234"/>
                <a:gd name="connsiteY34" fmla="*/ 831321 h 1288521"/>
                <a:gd name="connsiteX35" fmla="*/ 3509434 w 4068234"/>
                <a:gd name="connsiteY35" fmla="*/ 894821 h 1288521"/>
                <a:gd name="connsiteX36" fmla="*/ 3623734 w 4068234"/>
                <a:gd name="connsiteY36" fmla="*/ 964671 h 1288521"/>
                <a:gd name="connsiteX37" fmla="*/ 3788834 w 4068234"/>
                <a:gd name="connsiteY37" fmla="*/ 1009121 h 1288521"/>
                <a:gd name="connsiteX38" fmla="*/ 3896784 w 4068234"/>
                <a:gd name="connsiteY38" fmla="*/ 1015471 h 1288521"/>
                <a:gd name="connsiteX39" fmla="*/ 3985684 w 4068234"/>
                <a:gd name="connsiteY39" fmla="*/ 964671 h 1288521"/>
                <a:gd name="connsiteX40" fmla="*/ 4061884 w 4068234"/>
                <a:gd name="connsiteY40" fmla="*/ 964671 h 1288521"/>
                <a:gd name="connsiteX41" fmla="*/ 4068234 w 4068234"/>
                <a:gd name="connsiteY41" fmla="*/ 1015471 h 1288521"/>
                <a:gd name="connsiteX42" fmla="*/ 3966634 w 4068234"/>
                <a:gd name="connsiteY42" fmla="*/ 1129771 h 1288521"/>
                <a:gd name="connsiteX43" fmla="*/ 3871384 w 4068234"/>
                <a:gd name="connsiteY43" fmla="*/ 1186921 h 1288521"/>
                <a:gd name="connsiteX44" fmla="*/ 3814234 w 4068234"/>
                <a:gd name="connsiteY44" fmla="*/ 1186921 h 1288521"/>
                <a:gd name="connsiteX45" fmla="*/ 3693584 w 4068234"/>
                <a:gd name="connsiteY45" fmla="*/ 1148821 h 1288521"/>
                <a:gd name="connsiteX46" fmla="*/ 3566584 w 4068234"/>
                <a:gd name="connsiteY46" fmla="*/ 1098021 h 1288521"/>
                <a:gd name="connsiteX47" fmla="*/ 3458634 w 4068234"/>
                <a:gd name="connsiteY47" fmla="*/ 1053571 h 1288521"/>
                <a:gd name="connsiteX48" fmla="*/ 3369734 w 4068234"/>
                <a:gd name="connsiteY48" fmla="*/ 1047221 h 1288521"/>
                <a:gd name="connsiteX49" fmla="*/ 3306234 w 4068234"/>
                <a:gd name="connsiteY49" fmla="*/ 996421 h 1288521"/>
                <a:gd name="connsiteX50" fmla="*/ 3198284 w 4068234"/>
                <a:gd name="connsiteY50" fmla="*/ 932921 h 1288521"/>
                <a:gd name="connsiteX51" fmla="*/ 3096684 w 4068234"/>
                <a:gd name="connsiteY51" fmla="*/ 926571 h 1288521"/>
                <a:gd name="connsiteX52" fmla="*/ 2880784 w 4068234"/>
                <a:gd name="connsiteY52" fmla="*/ 926571 h 1288521"/>
                <a:gd name="connsiteX53" fmla="*/ 2722034 w 4068234"/>
                <a:gd name="connsiteY53" fmla="*/ 926571 h 1288521"/>
                <a:gd name="connsiteX54" fmla="*/ 2493434 w 4068234"/>
                <a:gd name="connsiteY54" fmla="*/ 913871 h 1288521"/>
                <a:gd name="connsiteX55" fmla="*/ 2461684 w 4068234"/>
                <a:gd name="connsiteY55" fmla="*/ 907521 h 1288521"/>
                <a:gd name="connsiteX56" fmla="*/ 2296584 w 4068234"/>
                <a:gd name="connsiteY56" fmla="*/ 837671 h 1288521"/>
                <a:gd name="connsiteX57" fmla="*/ 2188634 w 4068234"/>
                <a:gd name="connsiteY57" fmla="*/ 767821 h 1288521"/>
                <a:gd name="connsiteX58" fmla="*/ 2118784 w 4068234"/>
                <a:gd name="connsiteY58" fmla="*/ 729721 h 1288521"/>
                <a:gd name="connsiteX59" fmla="*/ 1979084 w 4068234"/>
                <a:gd name="connsiteY59" fmla="*/ 710671 h 1288521"/>
                <a:gd name="connsiteX60" fmla="*/ 1858434 w 4068234"/>
                <a:gd name="connsiteY60" fmla="*/ 717021 h 1288521"/>
                <a:gd name="connsiteX61" fmla="*/ 1693334 w 4068234"/>
                <a:gd name="connsiteY61" fmla="*/ 767821 h 1288521"/>
                <a:gd name="connsiteX62" fmla="*/ 1591734 w 4068234"/>
                <a:gd name="connsiteY62" fmla="*/ 774171 h 1288521"/>
                <a:gd name="connsiteX63" fmla="*/ 1502834 w 4068234"/>
                <a:gd name="connsiteY63" fmla="*/ 774171 h 1288521"/>
                <a:gd name="connsiteX64" fmla="*/ 1401234 w 4068234"/>
                <a:gd name="connsiteY64" fmla="*/ 780521 h 1288521"/>
                <a:gd name="connsiteX65" fmla="*/ 1337734 w 4068234"/>
                <a:gd name="connsiteY65" fmla="*/ 837671 h 1288521"/>
                <a:gd name="connsiteX66" fmla="*/ 1337734 w 4068234"/>
                <a:gd name="connsiteY66" fmla="*/ 932921 h 1288521"/>
                <a:gd name="connsiteX67" fmla="*/ 1394884 w 4068234"/>
                <a:gd name="connsiteY67" fmla="*/ 1028171 h 1288521"/>
                <a:gd name="connsiteX68" fmla="*/ 1426634 w 4068234"/>
                <a:gd name="connsiteY68" fmla="*/ 1053571 h 1288521"/>
                <a:gd name="connsiteX69" fmla="*/ 1540934 w 4068234"/>
                <a:gd name="connsiteY69" fmla="*/ 1028171 h 1288521"/>
                <a:gd name="connsiteX70" fmla="*/ 1534584 w 4068234"/>
                <a:gd name="connsiteY70" fmla="*/ 1104371 h 1288521"/>
                <a:gd name="connsiteX71" fmla="*/ 1464734 w 4068234"/>
                <a:gd name="connsiteY71" fmla="*/ 1155171 h 1288521"/>
                <a:gd name="connsiteX72" fmla="*/ 1382184 w 4068234"/>
                <a:gd name="connsiteY72" fmla="*/ 1161521 h 1288521"/>
                <a:gd name="connsiteX73" fmla="*/ 1325034 w 4068234"/>
                <a:gd name="connsiteY73" fmla="*/ 1123421 h 1288521"/>
                <a:gd name="connsiteX74" fmla="*/ 1248834 w 4068234"/>
                <a:gd name="connsiteY74" fmla="*/ 1098021 h 1288521"/>
                <a:gd name="connsiteX75" fmla="*/ 1210734 w 4068234"/>
                <a:gd name="connsiteY75" fmla="*/ 1098021 h 1288521"/>
                <a:gd name="connsiteX76" fmla="*/ 1204384 w 4068234"/>
                <a:gd name="connsiteY76" fmla="*/ 1117071 h 1288521"/>
                <a:gd name="connsiteX77" fmla="*/ 1223434 w 4068234"/>
                <a:gd name="connsiteY77" fmla="*/ 1167871 h 1288521"/>
                <a:gd name="connsiteX78" fmla="*/ 1236134 w 4068234"/>
                <a:gd name="connsiteY78" fmla="*/ 1244071 h 1288521"/>
                <a:gd name="connsiteX79" fmla="*/ 1198034 w 4068234"/>
                <a:gd name="connsiteY79" fmla="*/ 1288521 h 1288521"/>
                <a:gd name="connsiteX80" fmla="*/ 1153584 w 4068234"/>
                <a:gd name="connsiteY80" fmla="*/ 1275821 h 1288521"/>
                <a:gd name="connsiteX81" fmla="*/ 1109134 w 4068234"/>
                <a:gd name="connsiteY81" fmla="*/ 1193271 h 1288521"/>
                <a:gd name="connsiteX82" fmla="*/ 1090084 w 4068234"/>
                <a:gd name="connsiteY82" fmla="*/ 1078971 h 1288521"/>
                <a:gd name="connsiteX83" fmla="*/ 1090084 w 4068234"/>
                <a:gd name="connsiteY83" fmla="*/ 971021 h 1288521"/>
                <a:gd name="connsiteX84" fmla="*/ 1058334 w 4068234"/>
                <a:gd name="connsiteY84" fmla="*/ 913871 h 1288521"/>
                <a:gd name="connsiteX85" fmla="*/ 994834 w 4068234"/>
                <a:gd name="connsiteY85" fmla="*/ 875771 h 1288521"/>
                <a:gd name="connsiteX86" fmla="*/ 886884 w 4068234"/>
                <a:gd name="connsiteY86" fmla="*/ 875771 h 1288521"/>
                <a:gd name="connsiteX87" fmla="*/ 804334 w 4068234"/>
                <a:gd name="connsiteY87" fmla="*/ 907521 h 1288521"/>
                <a:gd name="connsiteX88" fmla="*/ 740834 w 4068234"/>
                <a:gd name="connsiteY88" fmla="*/ 939271 h 1288521"/>
                <a:gd name="connsiteX89" fmla="*/ 653522 w 4068234"/>
                <a:gd name="connsiteY89" fmla="*/ 912812 h 1288521"/>
                <a:gd name="connsiteX90" fmla="*/ 564093 w 4068234"/>
                <a:gd name="connsiteY90" fmla="*/ 836613 h 1288521"/>
                <a:gd name="connsiteX91" fmla="*/ 509060 w 4068234"/>
                <a:gd name="connsiteY91" fmla="*/ 806980 h 1288521"/>
                <a:gd name="connsiteX92" fmla="*/ 413809 w 4068234"/>
                <a:gd name="connsiteY92" fmla="*/ 784225 h 1288521"/>
                <a:gd name="connsiteX93" fmla="*/ 333377 w 4068234"/>
                <a:gd name="connsiteY93" fmla="*/ 759883 h 1288521"/>
                <a:gd name="connsiteX94" fmla="*/ 201296 w 4068234"/>
                <a:gd name="connsiteY94" fmla="*/ 728345 h 1288521"/>
                <a:gd name="connsiteX95" fmla="*/ 113982 w 4068234"/>
                <a:gd name="connsiteY95" fmla="*/ 691303 h 1288521"/>
                <a:gd name="connsiteX96" fmla="*/ 59797 w 4068234"/>
                <a:gd name="connsiteY96" fmla="*/ 625475 h 1288521"/>
                <a:gd name="connsiteX97" fmla="*/ 4233 w 4068234"/>
                <a:gd name="connsiteY97" fmla="*/ 575733 h 1288521"/>
                <a:gd name="connsiteX98" fmla="*/ 0 w 4068234"/>
                <a:gd name="connsiteY98" fmla="*/ 537104 h 1288521"/>
                <a:gd name="connsiteX99" fmla="*/ 8467 w 4068234"/>
                <a:gd name="connsiteY99" fmla="*/ 451909 h 1288521"/>
                <a:gd name="connsiteX100" fmla="*/ 21379 w 4068234"/>
                <a:gd name="connsiteY100" fmla="*/ 394970 h 1288521"/>
                <a:gd name="connsiteX101" fmla="*/ 57151 w 4068234"/>
                <a:gd name="connsiteY101" fmla="*/ 310621 h 1288521"/>
                <a:gd name="connsiteX102" fmla="*/ 75140 w 4068234"/>
                <a:gd name="connsiteY102" fmla="*/ 272520 h 1288521"/>
                <a:gd name="connsiteX103" fmla="*/ 102659 w 4068234"/>
                <a:gd name="connsiteY103" fmla="*/ 194203 h 1288521"/>
                <a:gd name="connsiteX104" fmla="*/ 220134 w 4068234"/>
                <a:gd name="connsiteY104" fmla="*/ 186268 h 1288521"/>
                <a:gd name="connsiteX105" fmla="*/ 501122 w 4068234"/>
                <a:gd name="connsiteY105" fmla="*/ 244475 h 1288521"/>
                <a:gd name="connsiteX0" fmla="*/ 501122 w 4068234"/>
                <a:gd name="connsiteY0" fmla="*/ 244475 h 1288521"/>
                <a:gd name="connsiteX1" fmla="*/ 995365 w 4068234"/>
                <a:gd name="connsiteY1" fmla="*/ 144992 h 1288521"/>
                <a:gd name="connsiteX2" fmla="*/ 1096964 w 4068234"/>
                <a:gd name="connsiteY2" fmla="*/ 119062 h 1288521"/>
                <a:gd name="connsiteX3" fmla="*/ 1123950 w 4068234"/>
                <a:gd name="connsiteY3" fmla="*/ 68791 h 1288521"/>
                <a:gd name="connsiteX4" fmla="*/ 1116012 w 4068234"/>
                <a:gd name="connsiteY4" fmla="*/ 0 h 1288521"/>
                <a:gd name="connsiteX5" fmla="*/ 1179512 w 4068234"/>
                <a:gd name="connsiteY5" fmla="*/ 77788 h 1288521"/>
                <a:gd name="connsiteX6" fmla="*/ 1174962 w 4068234"/>
                <a:gd name="connsiteY6" fmla="*/ 125094 h 1288521"/>
                <a:gd name="connsiteX7" fmla="*/ 1177608 w 4068234"/>
                <a:gd name="connsiteY7" fmla="*/ 191241 h 1288521"/>
                <a:gd name="connsiteX8" fmla="*/ 1177396 w 4068234"/>
                <a:gd name="connsiteY8" fmla="*/ 235480 h 1288521"/>
                <a:gd name="connsiteX9" fmla="*/ 1169670 w 4068234"/>
                <a:gd name="connsiteY9" fmla="*/ 273262 h 1288521"/>
                <a:gd name="connsiteX10" fmla="*/ 1193482 w 4068234"/>
                <a:gd name="connsiteY10" fmla="*/ 320887 h 1288521"/>
                <a:gd name="connsiteX11" fmla="*/ 1235076 w 4068234"/>
                <a:gd name="connsiteY11" fmla="*/ 387879 h 1288521"/>
                <a:gd name="connsiteX12" fmla="*/ 1254125 w 4068234"/>
                <a:gd name="connsiteY12" fmla="*/ 412221 h 1288521"/>
                <a:gd name="connsiteX13" fmla="*/ 1286934 w 4068234"/>
                <a:gd name="connsiteY13" fmla="*/ 384704 h 1288521"/>
                <a:gd name="connsiteX14" fmla="*/ 1301962 w 4068234"/>
                <a:gd name="connsiteY14" fmla="*/ 379095 h 1288521"/>
                <a:gd name="connsiteX15" fmla="*/ 1339004 w 4068234"/>
                <a:gd name="connsiteY15" fmla="*/ 384387 h 1288521"/>
                <a:gd name="connsiteX16" fmla="*/ 1376046 w 4068234"/>
                <a:gd name="connsiteY16" fmla="*/ 408200 h 1288521"/>
                <a:gd name="connsiteX17" fmla="*/ 1388534 w 4068234"/>
                <a:gd name="connsiteY17" fmla="*/ 437621 h 1288521"/>
                <a:gd name="connsiteX18" fmla="*/ 1421025 w 4068234"/>
                <a:gd name="connsiteY18" fmla="*/ 445241 h 1288521"/>
                <a:gd name="connsiteX19" fmla="*/ 1460712 w 4068234"/>
                <a:gd name="connsiteY19" fmla="*/ 421429 h 1288521"/>
                <a:gd name="connsiteX20" fmla="*/ 1518709 w 4068234"/>
                <a:gd name="connsiteY20" fmla="*/ 523875 h 1288521"/>
                <a:gd name="connsiteX21" fmla="*/ 1580621 w 4068234"/>
                <a:gd name="connsiteY21" fmla="*/ 569912 h 1288521"/>
                <a:gd name="connsiteX22" fmla="*/ 1674284 w 4068234"/>
                <a:gd name="connsiteY22" fmla="*/ 640821 h 1288521"/>
                <a:gd name="connsiteX23" fmla="*/ 1864784 w 4068234"/>
                <a:gd name="connsiteY23" fmla="*/ 609071 h 1288521"/>
                <a:gd name="connsiteX24" fmla="*/ 2061634 w 4068234"/>
                <a:gd name="connsiteY24" fmla="*/ 558271 h 1288521"/>
                <a:gd name="connsiteX25" fmla="*/ 2175934 w 4068234"/>
                <a:gd name="connsiteY25" fmla="*/ 590021 h 1288521"/>
                <a:gd name="connsiteX26" fmla="*/ 2309284 w 4068234"/>
                <a:gd name="connsiteY26" fmla="*/ 691621 h 1288521"/>
                <a:gd name="connsiteX27" fmla="*/ 2487084 w 4068234"/>
                <a:gd name="connsiteY27" fmla="*/ 780521 h 1288521"/>
                <a:gd name="connsiteX28" fmla="*/ 2690284 w 4068234"/>
                <a:gd name="connsiteY28" fmla="*/ 793221 h 1288521"/>
                <a:gd name="connsiteX29" fmla="*/ 2874434 w 4068234"/>
                <a:gd name="connsiteY29" fmla="*/ 799571 h 1288521"/>
                <a:gd name="connsiteX30" fmla="*/ 3103034 w 4068234"/>
                <a:gd name="connsiteY30" fmla="*/ 786871 h 1288521"/>
                <a:gd name="connsiteX31" fmla="*/ 3210984 w 4068234"/>
                <a:gd name="connsiteY31" fmla="*/ 736071 h 1288521"/>
                <a:gd name="connsiteX32" fmla="*/ 3280834 w 4068234"/>
                <a:gd name="connsiteY32" fmla="*/ 717021 h 1288521"/>
                <a:gd name="connsiteX33" fmla="*/ 3344334 w 4068234"/>
                <a:gd name="connsiteY33" fmla="*/ 736071 h 1288521"/>
                <a:gd name="connsiteX34" fmla="*/ 3414184 w 4068234"/>
                <a:gd name="connsiteY34" fmla="*/ 831321 h 1288521"/>
                <a:gd name="connsiteX35" fmla="*/ 3509434 w 4068234"/>
                <a:gd name="connsiteY35" fmla="*/ 894821 h 1288521"/>
                <a:gd name="connsiteX36" fmla="*/ 3623734 w 4068234"/>
                <a:gd name="connsiteY36" fmla="*/ 964671 h 1288521"/>
                <a:gd name="connsiteX37" fmla="*/ 3788834 w 4068234"/>
                <a:gd name="connsiteY37" fmla="*/ 1009121 h 1288521"/>
                <a:gd name="connsiteX38" fmla="*/ 3896784 w 4068234"/>
                <a:gd name="connsiteY38" fmla="*/ 1015471 h 1288521"/>
                <a:gd name="connsiteX39" fmla="*/ 3985684 w 4068234"/>
                <a:gd name="connsiteY39" fmla="*/ 964671 h 1288521"/>
                <a:gd name="connsiteX40" fmla="*/ 4061884 w 4068234"/>
                <a:gd name="connsiteY40" fmla="*/ 964671 h 1288521"/>
                <a:gd name="connsiteX41" fmla="*/ 4068234 w 4068234"/>
                <a:gd name="connsiteY41" fmla="*/ 1015471 h 1288521"/>
                <a:gd name="connsiteX42" fmla="*/ 3966634 w 4068234"/>
                <a:gd name="connsiteY42" fmla="*/ 1129771 h 1288521"/>
                <a:gd name="connsiteX43" fmla="*/ 3871384 w 4068234"/>
                <a:gd name="connsiteY43" fmla="*/ 1186921 h 1288521"/>
                <a:gd name="connsiteX44" fmla="*/ 3814234 w 4068234"/>
                <a:gd name="connsiteY44" fmla="*/ 1186921 h 1288521"/>
                <a:gd name="connsiteX45" fmla="*/ 3693584 w 4068234"/>
                <a:gd name="connsiteY45" fmla="*/ 1148821 h 1288521"/>
                <a:gd name="connsiteX46" fmla="*/ 3566584 w 4068234"/>
                <a:gd name="connsiteY46" fmla="*/ 1098021 h 1288521"/>
                <a:gd name="connsiteX47" fmla="*/ 3458634 w 4068234"/>
                <a:gd name="connsiteY47" fmla="*/ 1053571 h 1288521"/>
                <a:gd name="connsiteX48" fmla="*/ 3369734 w 4068234"/>
                <a:gd name="connsiteY48" fmla="*/ 1047221 h 1288521"/>
                <a:gd name="connsiteX49" fmla="*/ 3306234 w 4068234"/>
                <a:gd name="connsiteY49" fmla="*/ 996421 h 1288521"/>
                <a:gd name="connsiteX50" fmla="*/ 3198284 w 4068234"/>
                <a:gd name="connsiteY50" fmla="*/ 932921 h 1288521"/>
                <a:gd name="connsiteX51" fmla="*/ 3096684 w 4068234"/>
                <a:gd name="connsiteY51" fmla="*/ 926571 h 1288521"/>
                <a:gd name="connsiteX52" fmla="*/ 2880784 w 4068234"/>
                <a:gd name="connsiteY52" fmla="*/ 926571 h 1288521"/>
                <a:gd name="connsiteX53" fmla="*/ 2722034 w 4068234"/>
                <a:gd name="connsiteY53" fmla="*/ 926571 h 1288521"/>
                <a:gd name="connsiteX54" fmla="*/ 2493434 w 4068234"/>
                <a:gd name="connsiteY54" fmla="*/ 913871 h 1288521"/>
                <a:gd name="connsiteX55" fmla="*/ 2461684 w 4068234"/>
                <a:gd name="connsiteY55" fmla="*/ 907521 h 1288521"/>
                <a:gd name="connsiteX56" fmla="*/ 2296584 w 4068234"/>
                <a:gd name="connsiteY56" fmla="*/ 837671 h 1288521"/>
                <a:gd name="connsiteX57" fmla="*/ 2188634 w 4068234"/>
                <a:gd name="connsiteY57" fmla="*/ 767821 h 1288521"/>
                <a:gd name="connsiteX58" fmla="*/ 2118784 w 4068234"/>
                <a:gd name="connsiteY58" fmla="*/ 729721 h 1288521"/>
                <a:gd name="connsiteX59" fmla="*/ 1979084 w 4068234"/>
                <a:gd name="connsiteY59" fmla="*/ 710671 h 1288521"/>
                <a:gd name="connsiteX60" fmla="*/ 1858434 w 4068234"/>
                <a:gd name="connsiteY60" fmla="*/ 717021 h 1288521"/>
                <a:gd name="connsiteX61" fmla="*/ 1693334 w 4068234"/>
                <a:gd name="connsiteY61" fmla="*/ 767821 h 1288521"/>
                <a:gd name="connsiteX62" fmla="*/ 1591734 w 4068234"/>
                <a:gd name="connsiteY62" fmla="*/ 774171 h 1288521"/>
                <a:gd name="connsiteX63" fmla="*/ 1502834 w 4068234"/>
                <a:gd name="connsiteY63" fmla="*/ 774171 h 1288521"/>
                <a:gd name="connsiteX64" fmla="*/ 1401234 w 4068234"/>
                <a:gd name="connsiteY64" fmla="*/ 780521 h 1288521"/>
                <a:gd name="connsiteX65" fmla="*/ 1337734 w 4068234"/>
                <a:gd name="connsiteY65" fmla="*/ 837671 h 1288521"/>
                <a:gd name="connsiteX66" fmla="*/ 1337734 w 4068234"/>
                <a:gd name="connsiteY66" fmla="*/ 932921 h 1288521"/>
                <a:gd name="connsiteX67" fmla="*/ 1394884 w 4068234"/>
                <a:gd name="connsiteY67" fmla="*/ 1028171 h 1288521"/>
                <a:gd name="connsiteX68" fmla="*/ 1426634 w 4068234"/>
                <a:gd name="connsiteY68" fmla="*/ 1053571 h 1288521"/>
                <a:gd name="connsiteX69" fmla="*/ 1540934 w 4068234"/>
                <a:gd name="connsiteY69" fmla="*/ 1028171 h 1288521"/>
                <a:gd name="connsiteX70" fmla="*/ 1534584 w 4068234"/>
                <a:gd name="connsiteY70" fmla="*/ 1104371 h 1288521"/>
                <a:gd name="connsiteX71" fmla="*/ 1464734 w 4068234"/>
                <a:gd name="connsiteY71" fmla="*/ 1155171 h 1288521"/>
                <a:gd name="connsiteX72" fmla="*/ 1382184 w 4068234"/>
                <a:gd name="connsiteY72" fmla="*/ 1161521 h 1288521"/>
                <a:gd name="connsiteX73" fmla="*/ 1325034 w 4068234"/>
                <a:gd name="connsiteY73" fmla="*/ 1123421 h 1288521"/>
                <a:gd name="connsiteX74" fmla="*/ 1248834 w 4068234"/>
                <a:gd name="connsiteY74" fmla="*/ 1098021 h 1288521"/>
                <a:gd name="connsiteX75" fmla="*/ 1210734 w 4068234"/>
                <a:gd name="connsiteY75" fmla="*/ 1098021 h 1288521"/>
                <a:gd name="connsiteX76" fmla="*/ 1204384 w 4068234"/>
                <a:gd name="connsiteY76" fmla="*/ 1117071 h 1288521"/>
                <a:gd name="connsiteX77" fmla="*/ 1223434 w 4068234"/>
                <a:gd name="connsiteY77" fmla="*/ 1167871 h 1288521"/>
                <a:gd name="connsiteX78" fmla="*/ 1236134 w 4068234"/>
                <a:gd name="connsiteY78" fmla="*/ 1244071 h 1288521"/>
                <a:gd name="connsiteX79" fmla="*/ 1198034 w 4068234"/>
                <a:gd name="connsiteY79" fmla="*/ 1288521 h 1288521"/>
                <a:gd name="connsiteX80" fmla="*/ 1153584 w 4068234"/>
                <a:gd name="connsiteY80" fmla="*/ 1275821 h 1288521"/>
                <a:gd name="connsiteX81" fmla="*/ 1109134 w 4068234"/>
                <a:gd name="connsiteY81" fmla="*/ 1193271 h 1288521"/>
                <a:gd name="connsiteX82" fmla="*/ 1090084 w 4068234"/>
                <a:gd name="connsiteY82" fmla="*/ 1078971 h 1288521"/>
                <a:gd name="connsiteX83" fmla="*/ 1090084 w 4068234"/>
                <a:gd name="connsiteY83" fmla="*/ 971021 h 1288521"/>
                <a:gd name="connsiteX84" fmla="*/ 1058334 w 4068234"/>
                <a:gd name="connsiteY84" fmla="*/ 913871 h 1288521"/>
                <a:gd name="connsiteX85" fmla="*/ 994834 w 4068234"/>
                <a:gd name="connsiteY85" fmla="*/ 875771 h 1288521"/>
                <a:gd name="connsiteX86" fmla="*/ 886884 w 4068234"/>
                <a:gd name="connsiteY86" fmla="*/ 875771 h 1288521"/>
                <a:gd name="connsiteX87" fmla="*/ 804334 w 4068234"/>
                <a:gd name="connsiteY87" fmla="*/ 907521 h 1288521"/>
                <a:gd name="connsiteX88" fmla="*/ 740834 w 4068234"/>
                <a:gd name="connsiteY88" fmla="*/ 939271 h 1288521"/>
                <a:gd name="connsiteX89" fmla="*/ 653522 w 4068234"/>
                <a:gd name="connsiteY89" fmla="*/ 912812 h 1288521"/>
                <a:gd name="connsiteX90" fmla="*/ 564093 w 4068234"/>
                <a:gd name="connsiteY90" fmla="*/ 836613 h 1288521"/>
                <a:gd name="connsiteX91" fmla="*/ 509060 w 4068234"/>
                <a:gd name="connsiteY91" fmla="*/ 806980 h 1288521"/>
                <a:gd name="connsiteX92" fmla="*/ 413809 w 4068234"/>
                <a:gd name="connsiteY92" fmla="*/ 784225 h 1288521"/>
                <a:gd name="connsiteX93" fmla="*/ 333377 w 4068234"/>
                <a:gd name="connsiteY93" fmla="*/ 759883 h 1288521"/>
                <a:gd name="connsiteX94" fmla="*/ 201296 w 4068234"/>
                <a:gd name="connsiteY94" fmla="*/ 728345 h 1288521"/>
                <a:gd name="connsiteX95" fmla="*/ 113982 w 4068234"/>
                <a:gd name="connsiteY95" fmla="*/ 691303 h 1288521"/>
                <a:gd name="connsiteX96" fmla="*/ 59797 w 4068234"/>
                <a:gd name="connsiteY96" fmla="*/ 625475 h 1288521"/>
                <a:gd name="connsiteX97" fmla="*/ 4233 w 4068234"/>
                <a:gd name="connsiteY97" fmla="*/ 575733 h 1288521"/>
                <a:gd name="connsiteX98" fmla="*/ 0 w 4068234"/>
                <a:gd name="connsiteY98" fmla="*/ 537104 h 1288521"/>
                <a:gd name="connsiteX99" fmla="*/ 8467 w 4068234"/>
                <a:gd name="connsiteY99" fmla="*/ 451909 h 1288521"/>
                <a:gd name="connsiteX100" fmla="*/ 21379 w 4068234"/>
                <a:gd name="connsiteY100" fmla="*/ 394970 h 1288521"/>
                <a:gd name="connsiteX101" fmla="*/ 57151 w 4068234"/>
                <a:gd name="connsiteY101" fmla="*/ 310621 h 1288521"/>
                <a:gd name="connsiteX102" fmla="*/ 75140 w 4068234"/>
                <a:gd name="connsiteY102" fmla="*/ 272520 h 1288521"/>
                <a:gd name="connsiteX103" fmla="*/ 102659 w 4068234"/>
                <a:gd name="connsiteY103" fmla="*/ 194203 h 1288521"/>
                <a:gd name="connsiteX104" fmla="*/ 220134 w 4068234"/>
                <a:gd name="connsiteY104" fmla="*/ 186268 h 1288521"/>
                <a:gd name="connsiteX105" fmla="*/ 501122 w 4068234"/>
                <a:gd name="connsiteY105" fmla="*/ 244475 h 1288521"/>
                <a:gd name="connsiteX0" fmla="*/ 501122 w 4068234"/>
                <a:gd name="connsiteY0" fmla="*/ 244475 h 1288521"/>
                <a:gd name="connsiteX1" fmla="*/ 696066 w 4068234"/>
                <a:gd name="connsiteY1" fmla="*/ 236220 h 1288521"/>
                <a:gd name="connsiteX2" fmla="*/ 995365 w 4068234"/>
                <a:gd name="connsiteY2" fmla="*/ 144992 h 1288521"/>
                <a:gd name="connsiteX3" fmla="*/ 1096964 w 4068234"/>
                <a:gd name="connsiteY3" fmla="*/ 119062 h 1288521"/>
                <a:gd name="connsiteX4" fmla="*/ 1123950 w 4068234"/>
                <a:gd name="connsiteY4" fmla="*/ 68791 h 1288521"/>
                <a:gd name="connsiteX5" fmla="*/ 1116012 w 4068234"/>
                <a:gd name="connsiteY5" fmla="*/ 0 h 1288521"/>
                <a:gd name="connsiteX6" fmla="*/ 1179512 w 4068234"/>
                <a:gd name="connsiteY6" fmla="*/ 77788 h 1288521"/>
                <a:gd name="connsiteX7" fmla="*/ 1174962 w 4068234"/>
                <a:gd name="connsiteY7" fmla="*/ 125094 h 1288521"/>
                <a:gd name="connsiteX8" fmla="*/ 1177608 w 4068234"/>
                <a:gd name="connsiteY8" fmla="*/ 191241 h 1288521"/>
                <a:gd name="connsiteX9" fmla="*/ 1177396 w 4068234"/>
                <a:gd name="connsiteY9" fmla="*/ 235480 h 1288521"/>
                <a:gd name="connsiteX10" fmla="*/ 1169670 w 4068234"/>
                <a:gd name="connsiteY10" fmla="*/ 273262 h 1288521"/>
                <a:gd name="connsiteX11" fmla="*/ 1193482 w 4068234"/>
                <a:gd name="connsiteY11" fmla="*/ 320887 h 1288521"/>
                <a:gd name="connsiteX12" fmla="*/ 1235076 w 4068234"/>
                <a:gd name="connsiteY12" fmla="*/ 387879 h 1288521"/>
                <a:gd name="connsiteX13" fmla="*/ 1254125 w 4068234"/>
                <a:gd name="connsiteY13" fmla="*/ 412221 h 1288521"/>
                <a:gd name="connsiteX14" fmla="*/ 1286934 w 4068234"/>
                <a:gd name="connsiteY14" fmla="*/ 384704 h 1288521"/>
                <a:gd name="connsiteX15" fmla="*/ 1301962 w 4068234"/>
                <a:gd name="connsiteY15" fmla="*/ 379095 h 1288521"/>
                <a:gd name="connsiteX16" fmla="*/ 1339004 w 4068234"/>
                <a:gd name="connsiteY16" fmla="*/ 384387 h 1288521"/>
                <a:gd name="connsiteX17" fmla="*/ 1376046 w 4068234"/>
                <a:gd name="connsiteY17" fmla="*/ 408200 h 1288521"/>
                <a:gd name="connsiteX18" fmla="*/ 1388534 w 4068234"/>
                <a:gd name="connsiteY18" fmla="*/ 437621 h 1288521"/>
                <a:gd name="connsiteX19" fmla="*/ 1421025 w 4068234"/>
                <a:gd name="connsiteY19" fmla="*/ 445241 h 1288521"/>
                <a:gd name="connsiteX20" fmla="*/ 1460712 w 4068234"/>
                <a:gd name="connsiteY20" fmla="*/ 421429 h 1288521"/>
                <a:gd name="connsiteX21" fmla="*/ 1518709 w 4068234"/>
                <a:gd name="connsiteY21" fmla="*/ 523875 h 1288521"/>
                <a:gd name="connsiteX22" fmla="*/ 1580621 w 4068234"/>
                <a:gd name="connsiteY22" fmla="*/ 569912 h 1288521"/>
                <a:gd name="connsiteX23" fmla="*/ 1674284 w 4068234"/>
                <a:gd name="connsiteY23" fmla="*/ 640821 h 1288521"/>
                <a:gd name="connsiteX24" fmla="*/ 1864784 w 4068234"/>
                <a:gd name="connsiteY24" fmla="*/ 609071 h 1288521"/>
                <a:gd name="connsiteX25" fmla="*/ 2061634 w 4068234"/>
                <a:gd name="connsiteY25" fmla="*/ 558271 h 1288521"/>
                <a:gd name="connsiteX26" fmla="*/ 2175934 w 4068234"/>
                <a:gd name="connsiteY26" fmla="*/ 590021 h 1288521"/>
                <a:gd name="connsiteX27" fmla="*/ 2309284 w 4068234"/>
                <a:gd name="connsiteY27" fmla="*/ 691621 h 1288521"/>
                <a:gd name="connsiteX28" fmla="*/ 2487084 w 4068234"/>
                <a:gd name="connsiteY28" fmla="*/ 780521 h 1288521"/>
                <a:gd name="connsiteX29" fmla="*/ 2690284 w 4068234"/>
                <a:gd name="connsiteY29" fmla="*/ 793221 h 1288521"/>
                <a:gd name="connsiteX30" fmla="*/ 2874434 w 4068234"/>
                <a:gd name="connsiteY30" fmla="*/ 799571 h 1288521"/>
                <a:gd name="connsiteX31" fmla="*/ 3103034 w 4068234"/>
                <a:gd name="connsiteY31" fmla="*/ 786871 h 1288521"/>
                <a:gd name="connsiteX32" fmla="*/ 3210984 w 4068234"/>
                <a:gd name="connsiteY32" fmla="*/ 736071 h 1288521"/>
                <a:gd name="connsiteX33" fmla="*/ 3280834 w 4068234"/>
                <a:gd name="connsiteY33" fmla="*/ 717021 h 1288521"/>
                <a:gd name="connsiteX34" fmla="*/ 3344334 w 4068234"/>
                <a:gd name="connsiteY34" fmla="*/ 736071 h 1288521"/>
                <a:gd name="connsiteX35" fmla="*/ 3414184 w 4068234"/>
                <a:gd name="connsiteY35" fmla="*/ 831321 h 1288521"/>
                <a:gd name="connsiteX36" fmla="*/ 3509434 w 4068234"/>
                <a:gd name="connsiteY36" fmla="*/ 894821 h 1288521"/>
                <a:gd name="connsiteX37" fmla="*/ 3623734 w 4068234"/>
                <a:gd name="connsiteY37" fmla="*/ 964671 h 1288521"/>
                <a:gd name="connsiteX38" fmla="*/ 3788834 w 4068234"/>
                <a:gd name="connsiteY38" fmla="*/ 1009121 h 1288521"/>
                <a:gd name="connsiteX39" fmla="*/ 3896784 w 4068234"/>
                <a:gd name="connsiteY39" fmla="*/ 1015471 h 1288521"/>
                <a:gd name="connsiteX40" fmla="*/ 3985684 w 4068234"/>
                <a:gd name="connsiteY40" fmla="*/ 964671 h 1288521"/>
                <a:gd name="connsiteX41" fmla="*/ 4061884 w 4068234"/>
                <a:gd name="connsiteY41" fmla="*/ 964671 h 1288521"/>
                <a:gd name="connsiteX42" fmla="*/ 4068234 w 4068234"/>
                <a:gd name="connsiteY42" fmla="*/ 1015471 h 1288521"/>
                <a:gd name="connsiteX43" fmla="*/ 3966634 w 4068234"/>
                <a:gd name="connsiteY43" fmla="*/ 1129771 h 1288521"/>
                <a:gd name="connsiteX44" fmla="*/ 3871384 w 4068234"/>
                <a:gd name="connsiteY44" fmla="*/ 1186921 h 1288521"/>
                <a:gd name="connsiteX45" fmla="*/ 3814234 w 4068234"/>
                <a:gd name="connsiteY45" fmla="*/ 1186921 h 1288521"/>
                <a:gd name="connsiteX46" fmla="*/ 3693584 w 4068234"/>
                <a:gd name="connsiteY46" fmla="*/ 1148821 h 1288521"/>
                <a:gd name="connsiteX47" fmla="*/ 3566584 w 4068234"/>
                <a:gd name="connsiteY47" fmla="*/ 1098021 h 1288521"/>
                <a:gd name="connsiteX48" fmla="*/ 3458634 w 4068234"/>
                <a:gd name="connsiteY48" fmla="*/ 1053571 h 1288521"/>
                <a:gd name="connsiteX49" fmla="*/ 3369734 w 4068234"/>
                <a:gd name="connsiteY49" fmla="*/ 1047221 h 1288521"/>
                <a:gd name="connsiteX50" fmla="*/ 3306234 w 4068234"/>
                <a:gd name="connsiteY50" fmla="*/ 996421 h 1288521"/>
                <a:gd name="connsiteX51" fmla="*/ 3198284 w 4068234"/>
                <a:gd name="connsiteY51" fmla="*/ 932921 h 1288521"/>
                <a:gd name="connsiteX52" fmla="*/ 3096684 w 4068234"/>
                <a:gd name="connsiteY52" fmla="*/ 926571 h 1288521"/>
                <a:gd name="connsiteX53" fmla="*/ 2880784 w 4068234"/>
                <a:gd name="connsiteY53" fmla="*/ 926571 h 1288521"/>
                <a:gd name="connsiteX54" fmla="*/ 2722034 w 4068234"/>
                <a:gd name="connsiteY54" fmla="*/ 926571 h 1288521"/>
                <a:gd name="connsiteX55" fmla="*/ 2493434 w 4068234"/>
                <a:gd name="connsiteY55" fmla="*/ 913871 h 1288521"/>
                <a:gd name="connsiteX56" fmla="*/ 2461684 w 4068234"/>
                <a:gd name="connsiteY56" fmla="*/ 907521 h 1288521"/>
                <a:gd name="connsiteX57" fmla="*/ 2296584 w 4068234"/>
                <a:gd name="connsiteY57" fmla="*/ 837671 h 1288521"/>
                <a:gd name="connsiteX58" fmla="*/ 2188634 w 4068234"/>
                <a:gd name="connsiteY58" fmla="*/ 767821 h 1288521"/>
                <a:gd name="connsiteX59" fmla="*/ 2118784 w 4068234"/>
                <a:gd name="connsiteY59" fmla="*/ 729721 h 1288521"/>
                <a:gd name="connsiteX60" fmla="*/ 1979084 w 4068234"/>
                <a:gd name="connsiteY60" fmla="*/ 710671 h 1288521"/>
                <a:gd name="connsiteX61" fmla="*/ 1858434 w 4068234"/>
                <a:gd name="connsiteY61" fmla="*/ 717021 h 1288521"/>
                <a:gd name="connsiteX62" fmla="*/ 1693334 w 4068234"/>
                <a:gd name="connsiteY62" fmla="*/ 767821 h 1288521"/>
                <a:gd name="connsiteX63" fmla="*/ 1591734 w 4068234"/>
                <a:gd name="connsiteY63" fmla="*/ 774171 h 1288521"/>
                <a:gd name="connsiteX64" fmla="*/ 1502834 w 4068234"/>
                <a:gd name="connsiteY64" fmla="*/ 774171 h 1288521"/>
                <a:gd name="connsiteX65" fmla="*/ 1401234 w 4068234"/>
                <a:gd name="connsiteY65" fmla="*/ 780521 h 1288521"/>
                <a:gd name="connsiteX66" fmla="*/ 1337734 w 4068234"/>
                <a:gd name="connsiteY66" fmla="*/ 837671 h 1288521"/>
                <a:gd name="connsiteX67" fmla="*/ 1337734 w 4068234"/>
                <a:gd name="connsiteY67" fmla="*/ 932921 h 1288521"/>
                <a:gd name="connsiteX68" fmla="*/ 1394884 w 4068234"/>
                <a:gd name="connsiteY68" fmla="*/ 1028171 h 1288521"/>
                <a:gd name="connsiteX69" fmla="*/ 1426634 w 4068234"/>
                <a:gd name="connsiteY69" fmla="*/ 1053571 h 1288521"/>
                <a:gd name="connsiteX70" fmla="*/ 1540934 w 4068234"/>
                <a:gd name="connsiteY70" fmla="*/ 1028171 h 1288521"/>
                <a:gd name="connsiteX71" fmla="*/ 1534584 w 4068234"/>
                <a:gd name="connsiteY71" fmla="*/ 1104371 h 1288521"/>
                <a:gd name="connsiteX72" fmla="*/ 1464734 w 4068234"/>
                <a:gd name="connsiteY72" fmla="*/ 1155171 h 1288521"/>
                <a:gd name="connsiteX73" fmla="*/ 1382184 w 4068234"/>
                <a:gd name="connsiteY73" fmla="*/ 1161521 h 1288521"/>
                <a:gd name="connsiteX74" fmla="*/ 1325034 w 4068234"/>
                <a:gd name="connsiteY74" fmla="*/ 1123421 h 1288521"/>
                <a:gd name="connsiteX75" fmla="*/ 1248834 w 4068234"/>
                <a:gd name="connsiteY75" fmla="*/ 1098021 h 1288521"/>
                <a:gd name="connsiteX76" fmla="*/ 1210734 w 4068234"/>
                <a:gd name="connsiteY76" fmla="*/ 1098021 h 1288521"/>
                <a:gd name="connsiteX77" fmla="*/ 1204384 w 4068234"/>
                <a:gd name="connsiteY77" fmla="*/ 1117071 h 1288521"/>
                <a:gd name="connsiteX78" fmla="*/ 1223434 w 4068234"/>
                <a:gd name="connsiteY78" fmla="*/ 1167871 h 1288521"/>
                <a:gd name="connsiteX79" fmla="*/ 1236134 w 4068234"/>
                <a:gd name="connsiteY79" fmla="*/ 1244071 h 1288521"/>
                <a:gd name="connsiteX80" fmla="*/ 1198034 w 4068234"/>
                <a:gd name="connsiteY80" fmla="*/ 1288521 h 1288521"/>
                <a:gd name="connsiteX81" fmla="*/ 1153584 w 4068234"/>
                <a:gd name="connsiteY81" fmla="*/ 1275821 h 1288521"/>
                <a:gd name="connsiteX82" fmla="*/ 1109134 w 4068234"/>
                <a:gd name="connsiteY82" fmla="*/ 1193271 h 1288521"/>
                <a:gd name="connsiteX83" fmla="*/ 1090084 w 4068234"/>
                <a:gd name="connsiteY83" fmla="*/ 1078971 h 1288521"/>
                <a:gd name="connsiteX84" fmla="*/ 1090084 w 4068234"/>
                <a:gd name="connsiteY84" fmla="*/ 971021 h 1288521"/>
                <a:gd name="connsiteX85" fmla="*/ 1058334 w 4068234"/>
                <a:gd name="connsiteY85" fmla="*/ 913871 h 1288521"/>
                <a:gd name="connsiteX86" fmla="*/ 994834 w 4068234"/>
                <a:gd name="connsiteY86" fmla="*/ 875771 h 1288521"/>
                <a:gd name="connsiteX87" fmla="*/ 886884 w 4068234"/>
                <a:gd name="connsiteY87" fmla="*/ 875771 h 1288521"/>
                <a:gd name="connsiteX88" fmla="*/ 804334 w 4068234"/>
                <a:gd name="connsiteY88" fmla="*/ 907521 h 1288521"/>
                <a:gd name="connsiteX89" fmla="*/ 740834 w 4068234"/>
                <a:gd name="connsiteY89" fmla="*/ 939271 h 1288521"/>
                <a:gd name="connsiteX90" fmla="*/ 653522 w 4068234"/>
                <a:gd name="connsiteY90" fmla="*/ 912812 h 1288521"/>
                <a:gd name="connsiteX91" fmla="*/ 564093 w 4068234"/>
                <a:gd name="connsiteY91" fmla="*/ 836613 h 1288521"/>
                <a:gd name="connsiteX92" fmla="*/ 509060 w 4068234"/>
                <a:gd name="connsiteY92" fmla="*/ 806980 h 1288521"/>
                <a:gd name="connsiteX93" fmla="*/ 413809 w 4068234"/>
                <a:gd name="connsiteY93" fmla="*/ 784225 h 1288521"/>
                <a:gd name="connsiteX94" fmla="*/ 333377 w 4068234"/>
                <a:gd name="connsiteY94" fmla="*/ 759883 h 1288521"/>
                <a:gd name="connsiteX95" fmla="*/ 201296 w 4068234"/>
                <a:gd name="connsiteY95" fmla="*/ 728345 h 1288521"/>
                <a:gd name="connsiteX96" fmla="*/ 113982 w 4068234"/>
                <a:gd name="connsiteY96" fmla="*/ 691303 h 1288521"/>
                <a:gd name="connsiteX97" fmla="*/ 59797 w 4068234"/>
                <a:gd name="connsiteY97" fmla="*/ 625475 h 1288521"/>
                <a:gd name="connsiteX98" fmla="*/ 4233 w 4068234"/>
                <a:gd name="connsiteY98" fmla="*/ 575733 h 1288521"/>
                <a:gd name="connsiteX99" fmla="*/ 0 w 4068234"/>
                <a:gd name="connsiteY99" fmla="*/ 537104 h 1288521"/>
                <a:gd name="connsiteX100" fmla="*/ 8467 w 4068234"/>
                <a:gd name="connsiteY100" fmla="*/ 451909 h 1288521"/>
                <a:gd name="connsiteX101" fmla="*/ 21379 w 4068234"/>
                <a:gd name="connsiteY101" fmla="*/ 394970 h 1288521"/>
                <a:gd name="connsiteX102" fmla="*/ 57151 w 4068234"/>
                <a:gd name="connsiteY102" fmla="*/ 310621 h 1288521"/>
                <a:gd name="connsiteX103" fmla="*/ 75140 w 4068234"/>
                <a:gd name="connsiteY103" fmla="*/ 272520 h 1288521"/>
                <a:gd name="connsiteX104" fmla="*/ 102659 w 4068234"/>
                <a:gd name="connsiteY104" fmla="*/ 194203 h 1288521"/>
                <a:gd name="connsiteX105" fmla="*/ 220134 w 4068234"/>
                <a:gd name="connsiteY105" fmla="*/ 186268 h 1288521"/>
                <a:gd name="connsiteX106" fmla="*/ 501122 w 4068234"/>
                <a:gd name="connsiteY106" fmla="*/ 244475 h 1288521"/>
                <a:gd name="connsiteX0" fmla="*/ 501122 w 4068234"/>
                <a:gd name="connsiteY0" fmla="*/ 244475 h 1288521"/>
                <a:gd name="connsiteX1" fmla="*/ 696066 w 4068234"/>
                <a:gd name="connsiteY1" fmla="*/ 236220 h 1288521"/>
                <a:gd name="connsiteX2" fmla="*/ 825712 w 4068234"/>
                <a:gd name="connsiteY2" fmla="*/ 209762 h 1288521"/>
                <a:gd name="connsiteX3" fmla="*/ 995365 w 4068234"/>
                <a:gd name="connsiteY3" fmla="*/ 144992 h 1288521"/>
                <a:gd name="connsiteX4" fmla="*/ 1096964 w 4068234"/>
                <a:gd name="connsiteY4" fmla="*/ 119062 h 1288521"/>
                <a:gd name="connsiteX5" fmla="*/ 1123950 w 4068234"/>
                <a:gd name="connsiteY5" fmla="*/ 68791 h 1288521"/>
                <a:gd name="connsiteX6" fmla="*/ 1116012 w 4068234"/>
                <a:gd name="connsiteY6" fmla="*/ 0 h 1288521"/>
                <a:gd name="connsiteX7" fmla="*/ 1179512 w 4068234"/>
                <a:gd name="connsiteY7" fmla="*/ 77788 h 1288521"/>
                <a:gd name="connsiteX8" fmla="*/ 1174962 w 4068234"/>
                <a:gd name="connsiteY8" fmla="*/ 125094 h 1288521"/>
                <a:gd name="connsiteX9" fmla="*/ 1177608 w 4068234"/>
                <a:gd name="connsiteY9" fmla="*/ 191241 h 1288521"/>
                <a:gd name="connsiteX10" fmla="*/ 1177396 w 4068234"/>
                <a:gd name="connsiteY10" fmla="*/ 235480 h 1288521"/>
                <a:gd name="connsiteX11" fmla="*/ 1169670 w 4068234"/>
                <a:gd name="connsiteY11" fmla="*/ 273262 h 1288521"/>
                <a:gd name="connsiteX12" fmla="*/ 1193482 w 4068234"/>
                <a:gd name="connsiteY12" fmla="*/ 320887 h 1288521"/>
                <a:gd name="connsiteX13" fmla="*/ 1235076 w 4068234"/>
                <a:gd name="connsiteY13" fmla="*/ 387879 h 1288521"/>
                <a:gd name="connsiteX14" fmla="*/ 1254125 w 4068234"/>
                <a:gd name="connsiteY14" fmla="*/ 412221 h 1288521"/>
                <a:gd name="connsiteX15" fmla="*/ 1286934 w 4068234"/>
                <a:gd name="connsiteY15" fmla="*/ 384704 h 1288521"/>
                <a:gd name="connsiteX16" fmla="*/ 1301962 w 4068234"/>
                <a:gd name="connsiteY16" fmla="*/ 379095 h 1288521"/>
                <a:gd name="connsiteX17" fmla="*/ 1339004 w 4068234"/>
                <a:gd name="connsiteY17" fmla="*/ 384387 h 1288521"/>
                <a:gd name="connsiteX18" fmla="*/ 1376046 w 4068234"/>
                <a:gd name="connsiteY18" fmla="*/ 408200 h 1288521"/>
                <a:gd name="connsiteX19" fmla="*/ 1388534 w 4068234"/>
                <a:gd name="connsiteY19" fmla="*/ 437621 h 1288521"/>
                <a:gd name="connsiteX20" fmla="*/ 1421025 w 4068234"/>
                <a:gd name="connsiteY20" fmla="*/ 445241 h 1288521"/>
                <a:gd name="connsiteX21" fmla="*/ 1460712 w 4068234"/>
                <a:gd name="connsiteY21" fmla="*/ 421429 h 1288521"/>
                <a:gd name="connsiteX22" fmla="*/ 1518709 w 4068234"/>
                <a:gd name="connsiteY22" fmla="*/ 523875 h 1288521"/>
                <a:gd name="connsiteX23" fmla="*/ 1580621 w 4068234"/>
                <a:gd name="connsiteY23" fmla="*/ 569912 h 1288521"/>
                <a:gd name="connsiteX24" fmla="*/ 1674284 w 4068234"/>
                <a:gd name="connsiteY24" fmla="*/ 640821 h 1288521"/>
                <a:gd name="connsiteX25" fmla="*/ 1864784 w 4068234"/>
                <a:gd name="connsiteY25" fmla="*/ 609071 h 1288521"/>
                <a:gd name="connsiteX26" fmla="*/ 2061634 w 4068234"/>
                <a:gd name="connsiteY26" fmla="*/ 558271 h 1288521"/>
                <a:gd name="connsiteX27" fmla="*/ 2175934 w 4068234"/>
                <a:gd name="connsiteY27" fmla="*/ 590021 h 1288521"/>
                <a:gd name="connsiteX28" fmla="*/ 2309284 w 4068234"/>
                <a:gd name="connsiteY28" fmla="*/ 691621 h 1288521"/>
                <a:gd name="connsiteX29" fmla="*/ 2487084 w 4068234"/>
                <a:gd name="connsiteY29" fmla="*/ 780521 h 1288521"/>
                <a:gd name="connsiteX30" fmla="*/ 2690284 w 4068234"/>
                <a:gd name="connsiteY30" fmla="*/ 793221 h 1288521"/>
                <a:gd name="connsiteX31" fmla="*/ 2874434 w 4068234"/>
                <a:gd name="connsiteY31" fmla="*/ 799571 h 1288521"/>
                <a:gd name="connsiteX32" fmla="*/ 3103034 w 4068234"/>
                <a:gd name="connsiteY32" fmla="*/ 786871 h 1288521"/>
                <a:gd name="connsiteX33" fmla="*/ 3210984 w 4068234"/>
                <a:gd name="connsiteY33" fmla="*/ 736071 h 1288521"/>
                <a:gd name="connsiteX34" fmla="*/ 3280834 w 4068234"/>
                <a:gd name="connsiteY34" fmla="*/ 717021 h 1288521"/>
                <a:gd name="connsiteX35" fmla="*/ 3344334 w 4068234"/>
                <a:gd name="connsiteY35" fmla="*/ 736071 h 1288521"/>
                <a:gd name="connsiteX36" fmla="*/ 3414184 w 4068234"/>
                <a:gd name="connsiteY36" fmla="*/ 831321 h 1288521"/>
                <a:gd name="connsiteX37" fmla="*/ 3509434 w 4068234"/>
                <a:gd name="connsiteY37" fmla="*/ 894821 h 1288521"/>
                <a:gd name="connsiteX38" fmla="*/ 3623734 w 4068234"/>
                <a:gd name="connsiteY38" fmla="*/ 964671 h 1288521"/>
                <a:gd name="connsiteX39" fmla="*/ 3788834 w 4068234"/>
                <a:gd name="connsiteY39" fmla="*/ 1009121 h 1288521"/>
                <a:gd name="connsiteX40" fmla="*/ 3896784 w 4068234"/>
                <a:gd name="connsiteY40" fmla="*/ 1015471 h 1288521"/>
                <a:gd name="connsiteX41" fmla="*/ 3985684 w 4068234"/>
                <a:gd name="connsiteY41" fmla="*/ 964671 h 1288521"/>
                <a:gd name="connsiteX42" fmla="*/ 4061884 w 4068234"/>
                <a:gd name="connsiteY42" fmla="*/ 964671 h 1288521"/>
                <a:gd name="connsiteX43" fmla="*/ 4068234 w 4068234"/>
                <a:gd name="connsiteY43" fmla="*/ 1015471 h 1288521"/>
                <a:gd name="connsiteX44" fmla="*/ 3966634 w 4068234"/>
                <a:gd name="connsiteY44" fmla="*/ 1129771 h 1288521"/>
                <a:gd name="connsiteX45" fmla="*/ 3871384 w 4068234"/>
                <a:gd name="connsiteY45" fmla="*/ 1186921 h 1288521"/>
                <a:gd name="connsiteX46" fmla="*/ 3814234 w 4068234"/>
                <a:gd name="connsiteY46" fmla="*/ 1186921 h 1288521"/>
                <a:gd name="connsiteX47" fmla="*/ 3693584 w 4068234"/>
                <a:gd name="connsiteY47" fmla="*/ 1148821 h 1288521"/>
                <a:gd name="connsiteX48" fmla="*/ 3566584 w 4068234"/>
                <a:gd name="connsiteY48" fmla="*/ 1098021 h 1288521"/>
                <a:gd name="connsiteX49" fmla="*/ 3458634 w 4068234"/>
                <a:gd name="connsiteY49" fmla="*/ 1053571 h 1288521"/>
                <a:gd name="connsiteX50" fmla="*/ 3369734 w 4068234"/>
                <a:gd name="connsiteY50" fmla="*/ 1047221 h 1288521"/>
                <a:gd name="connsiteX51" fmla="*/ 3306234 w 4068234"/>
                <a:gd name="connsiteY51" fmla="*/ 996421 h 1288521"/>
                <a:gd name="connsiteX52" fmla="*/ 3198284 w 4068234"/>
                <a:gd name="connsiteY52" fmla="*/ 932921 h 1288521"/>
                <a:gd name="connsiteX53" fmla="*/ 3096684 w 4068234"/>
                <a:gd name="connsiteY53" fmla="*/ 926571 h 1288521"/>
                <a:gd name="connsiteX54" fmla="*/ 2880784 w 4068234"/>
                <a:gd name="connsiteY54" fmla="*/ 926571 h 1288521"/>
                <a:gd name="connsiteX55" fmla="*/ 2722034 w 4068234"/>
                <a:gd name="connsiteY55" fmla="*/ 926571 h 1288521"/>
                <a:gd name="connsiteX56" fmla="*/ 2493434 w 4068234"/>
                <a:gd name="connsiteY56" fmla="*/ 913871 h 1288521"/>
                <a:gd name="connsiteX57" fmla="*/ 2461684 w 4068234"/>
                <a:gd name="connsiteY57" fmla="*/ 907521 h 1288521"/>
                <a:gd name="connsiteX58" fmla="*/ 2296584 w 4068234"/>
                <a:gd name="connsiteY58" fmla="*/ 837671 h 1288521"/>
                <a:gd name="connsiteX59" fmla="*/ 2188634 w 4068234"/>
                <a:gd name="connsiteY59" fmla="*/ 767821 h 1288521"/>
                <a:gd name="connsiteX60" fmla="*/ 2118784 w 4068234"/>
                <a:gd name="connsiteY60" fmla="*/ 729721 h 1288521"/>
                <a:gd name="connsiteX61" fmla="*/ 1979084 w 4068234"/>
                <a:gd name="connsiteY61" fmla="*/ 710671 h 1288521"/>
                <a:gd name="connsiteX62" fmla="*/ 1858434 w 4068234"/>
                <a:gd name="connsiteY62" fmla="*/ 717021 h 1288521"/>
                <a:gd name="connsiteX63" fmla="*/ 1693334 w 4068234"/>
                <a:gd name="connsiteY63" fmla="*/ 767821 h 1288521"/>
                <a:gd name="connsiteX64" fmla="*/ 1591734 w 4068234"/>
                <a:gd name="connsiteY64" fmla="*/ 774171 h 1288521"/>
                <a:gd name="connsiteX65" fmla="*/ 1502834 w 4068234"/>
                <a:gd name="connsiteY65" fmla="*/ 774171 h 1288521"/>
                <a:gd name="connsiteX66" fmla="*/ 1401234 w 4068234"/>
                <a:gd name="connsiteY66" fmla="*/ 780521 h 1288521"/>
                <a:gd name="connsiteX67" fmla="*/ 1337734 w 4068234"/>
                <a:gd name="connsiteY67" fmla="*/ 837671 h 1288521"/>
                <a:gd name="connsiteX68" fmla="*/ 1337734 w 4068234"/>
                <a:gd name="connsiteY68" fmla="*/ 932921 h 1288521"/>
                <a:gd name="connsiteX69" fmla="*/ 1394884 w 4068234"/>
                <a:gd name="connsiteY69" fmla="*/ 1028171 h 1288521"/>
                <a:gd name="connsiteX70" fmla="*/ 1426634 w 4068234"/>
                <a:gd name="connsiteY70" fmla="*/ 1053571 h 1288521"/>
                <a:gd name="connsiteX71" fmla="*/ 1540934 w 4068234"/>
                <a:gd name="connsiteY71" fmla="*/ 1028171 h 1288521"/>
                <a:gd name="connsiteX72" fmla="*/ 1534584 w 4068234"/>
                <a:gd name="connsiteY72" fmla="*/ 1104371 h 1288521"/>
                <a:gd name="connsiteX73" fmla="*/ 1464734 w 4068234"/>
                <a:gd name="connsiteY73" fmla="*/ 1155171 h 1288521"/>
                <a:gd name="connsiteX74" fmla="*/ 1382184 w 4068234"/>
                <a:gd name="connsiteY74" fmla="*/ 1161521 h 1288521"/>
                <a:gd name="connsiteX75" fmla="*/ 1325034 w 4068234"/>
                <a:gd name="connsiteY75" fmla="*/ 1123421 h 1288521"/>
                <a:gd name="connsiteX76" fmla="*/ 1248834 w 4068234"/>
                <a:gd name="connsiteY76" fmla="*/ 1098021 h 1288521"/>
                <a:gd name="connsiteX77" fmla="*/ 1210734 w 4068234"/>
                <a:gd name="connsiteY77" fmla="*/ 1098021 h 1288521"/>
                <a:gd name="connsiteX78" fmla="*/ 1204384 w 4068234"/>
                <a:gd name="connsiteY78" fmla="*/ 1117071 h 1288521"/>
                <a:gd name="connsiteX79" fmla="*/ 1223434 w 4068234"/>
                <a:gd name="connsiteY79" fmla="*/ 1167871 h 1288521"/>
                <a:gd name="connsiteX80" fmla="*/ 1236134 w 4068234"/>
                <a:gd name="connsiteY80" fmla="*/ 1244071 h 1288521"/>
                <a:gd name="connsiteX81" fmla="*/ 1198034 w 4068234"/>
                <a:gd name="connsiteY81" fmla="*/ 1288521 h 1288521"/>
                <a:gd name="connsiteX82" fmla="*/ 1153584 w 4068234"/>
                <a:gd name="connsiteY82" fmla="*/ 1275821 h 1288521"/>
                <a:gd name="connsiteX83" fmla="*/ 1109134 w 4068234"/>
                <a:gd name="connsiteY83" fmla="*/ 1193271 h 1288521"/>
                <a:gd name="connsiteX84" fmla="*/ 1090084 w 4068234"/>
                <a:gd name="connsiteY84" fmla="*/ 1078971 h 1288521"/>
                <a:gd name="connsiteX85" fmla="*/ 1090084 w 4068234"/>
                <a:gd name="connsiteY85" fmla="*/ 971021 h 1288521"/>
                <a:gd name="connsiteX86" fmla="*/ 1058334 w 4068234"/>
                <a:gd name="connsiteY86" fmla="*/ 913871 h 1288521"/>
                <a:gd name="connsiteX87" fmla="*/ 994834 w 4068234"/>
                <a:gd name="connsiteY87" fmla="*/ 875771 h 1288521"/>
                <a:gd name="connsiteX88" fmla="*/ 886884 w 4068234"/>
                <a:gd name="connsiteY88" fmla="*/ 875771 h 1288521"/>
                <a:gd name="connsiteX89" fmla="*/ 804334 w 4068234"/>
                <a:gd name="connsiteY89" fmla="*/ 907521 h 1288521"/>
                <a:gd name="connsiteX90" fmla="*/ 740834 w 4068234"/>
                <a:gd name="connsiteY90" fmla="*/ 939271 h 1288521"/>
                <a:gd name="connsiteX91" fmla="*/ 653522 w 4068234"/>
                <a:gd name="connsiteY91" fmla="*/ 912812 h 1288521"/>
                <a:gd name="connsiteX92" fmla="*/ 564093 w 4068234"/>
                <a:gd name="connsiteY92" fmla="*/ 836613 h 1288521"/>
                <a:gd name="connsiteX93" fmla="*/ 509060 w 4068234"/>
                <a:gd name="connsiteY93" fmla="*/ 806980 h 1288521"/>
                <a:gd name="connsiteX94" fmla="*/ 413809 w 4068234"/>
                <a:gd name="connsiteY94" fmla="*/ 784225 h 1288521"/>
                <a:gd name="connsiteX95" fmla="*/ 333377 w 4068234"/>
                <a:gd name="connsiteY95" fmla="*/ 759883 h 1288521"/>
                <a:gd name="connsiteX96" fmla="*/ 201296 w 4068234"/>
                <a:gd name="connsiteY96" fmla="*/ 728345 h 1288521"/>
                <a:gd name="connsiteX97" fmla="*/ 113982 w 4068234"/>
                <a:gd name="connsiteY97" fmla="*/ 691303 h 1288521"/>
                <a:gd name="connsiteX98" fmla="*/ 59797 w 4068234"/>
                <a:gd name="connsiteY98" fmla="*/ 625475 h 1288521"/>
                <a:gd name="connsiteX99" fmla="*/ 4233 w 4068234"/>
                <a:gd name="connsiteY99" fmla="*/ 575733 h 1288521"/>
                <a:gd name="connsiteX100" fmla="*/ 0 w 4068234"/>
                <a:gd name="connsiteY100" fmla="*/ 537104 h 1288521"/>
                <a:gd name="connsiteX101" fmla="*/ 8467 w 4068234"/>
                <a:gd name="connsiteY101" fmla="*/ 451909 h 1288521"/>
                <a:gd name="connsiteX102" fmla="*/ 21379 w 4068234"/>
                <a:gd name="connsiteY102" fmla="*/ 394970 h 1288521"/>
                <a:gd name="connsiteX103" fmla="*/ 57151 w 4068234"/>
                <a:gd name="connsiteY103" fmla="*/ 310621 h 1288521"/>
                <a:gd name="connsiteX104" fmla="*/ 75140 w 4068234"/>
                <a:gd name="connsiteY104" fmla="*/ 272520 h 1288521"/>
                <a:gd name="connsiteX105" fmla="*/ 102659 w 4068234"/>
                <a:gd name="connsiteY105" fmla="*/ 194203 h 1288521"/>
                <a:gd name="connsiteX106" fmla="*/ 220134 w 4068234"/>
                <a:gd name="connsiteY106" fmla="*/ 186268 h 1288521"/>
                <a:gd name="connsiteX107" fmla="*/ 501122 w 4068234"/>
                <a:gd name="connsiteY107" fmla="*/ 244475 h 1288521"/>
                <a:gd name="connsiteX0" fmla="*/ 501122 w 4068234"/>
                <a:gd name="connsiteY0" fmla="*/ 244475 h 1288521"/>
                <a:gd name="connsiteX1" fmla="*/ 696066 w 4068234"/>
                <a:gd name="connsiteY1" fmla="*/ 236220 h 1288521"/>
                <a:gd name="connsiteX2" fmla="*/ 825712 w 4068234"/>
                <a:gd name="connsiteY2" fmla="*/ 209762 h 1288521"/>
                <a:gd name="connsiteX3" fmla="*/ 915670 w 4068234"/>
                <a:gd name="connsiteY3" fmla="*/ 167429 h 1288521"/>
                <a:gd name="connsiteX4" fmla="*/ 995365 w 4068234"/>
                <a:gd name="connsiteY4" fmla="*/ 144992 h 1288521"/>
                <a:gd name="connsiteX5" fmla="*/ 1096964 w 4068234"/>
                <a:gd name="connsiteY5" fmla="*/ 119062 h 1288521"/>
                <a:gd name="connsiteX6" fmla="*/ 1123950 w 4068234"/>
                <a:gd name="connsiteY6" fmla="*/ 68791 h 1288521"/>
                <a:gd name="connsiteX7" fmla="*/ 1116012 w 4068234"/>
                <a:gd name="connsiteY7" fmla="*/ 0 h 1288521"/>
                <a:gd name="connsiteX8" fmla="*/ 1179512 w 4068234"/>
                <a:gd name="connsiteY8" fmla="*/ 77788 h 1288521"/>
                <a:gd name="connsiteX9" fmla="*/ 1174962 w 4068234"/>
                <a:gd name="connsiteY9" fmla="*/ 125094 h 1288521"/>
                <a:gd name="connsiteX10" fmla="*/ 1177608 w 4068234"/>
                <a:gd name="connsiteY10" fmla="*/ 191241 h 1288521"/>
                <a:gd name="connsiteX11" fmla="*/ 1177396 w 4068234"/>
                <a:gd name="connsiteY11" fmla="*/ 235480 h 1288521"/>
                <a:gd name="connsiteX12" fmla="*/ 1169670 w 4068234"/>
                <a:gd name="connsiteY12" fmla="*/ 273262 h 1288521"/>
                <a:gd name="connsiteX13" fmla="*/ 1193482 w 4068234"/>
                <a:gd name="connsiteY13" fmla="*/ 320887 h 1288521"/>
                <a:gd name="connsiteX14" fmla="*/ 1235076 w 4068234"/>
                <a:gd name="connsiteY14" fmla="*/ 387879 h 1288521"/>
                <a:gd name="connsiteX15" fmla="*/ 1254125 w 4068234"/>
                <a:gd name="connsiteY15" fmla="*/ 412221 h 1288521"/>
                <a:gd name="connsiteX16" fmla="*/ 1286934 w 4068234"/>
                <a:gd name="connsiteY16" fmla="*/ 384704 h 1288521"/>
                <a:gd name="connsiteX17" fmla="*/ 1301962 w 4068234"/>
                <a:gd name="connsiteY17" fmla="*/ 379095 h 1288521"/>
                <a:gd name="connsiteX18" fmla="*/ 1339004 w 4068234"/>
                <a:gd name="connsiteY18" fmla="*/ 384387 h 1288521"/>
                <a:gd name="connsiteX19" fmla="*/ 1376046 w 4068234"/>
                <a:gd name="connsiteY19" fmla="*/ 408200 h 1288521"/>
                <a:gd name="connsiteX20" fmla="*/ 1388534 w 4068234"/>
                <a:gd name="connsiteY20" fmla="*/ 437621 h 1288521"/>
                <a:gd name="connsiteX21" fmla="*/ 1421025 w 4068234"/>
                <a:gd name="connsiteY21" fmla="*/ 445241 h 1288521"/>
                <a:gd name="connsiteX22" fmla="*/ 1460712 w 4068234"/>
                <a:gd name="connsiteY22" fmla="*/ 421429 h 1288521"/>
                <a:gd name="connsiteX23" fmla="*/ 1518709 w 4068234"/>
                <a:gd name="connsiteY23" fmla="*/ 523875 h 1288521"/>
                <a:gd name="connsiteX24" fmla="*/ 1580621 w 4068234"/>
                <a:gd name="connsiteY24" fmla="*/ 569912 h 1288521"/>
                <a:gd name="connsiteX25" fmla="*/ 1674284 w 4068234"/>
                <a:gd name="connsiteY25" fmla="*/ 640821 h 1288521"/>
                <a:gd name="connsiteX26" fmla="*/ 1864784 w 4068234"/>
                <a:gd name="connsiteY26" fmla="*/ 609071 h 1288521"/>
                <a:gd name="connsiteX27" fmla="*/ 2061634 w 4068234"/>
                <a:gd name="connsiteY27" fmla="*/ 558271 h 1288521"/>
                <a:gd name="connsiteX28" fmla="*/ 2175934 w 4068234"/>
                <a:gd name="connsiteY28" fmla="*/ 590021 h 1288521"/>
                <a:gd name="connsiteX29" fmla="*/ 2309284 w 4068234"/>
                <a:gd name="connsiteY29" fmla="*/ 691621 h 1288521"/>
                <a:gd name="connsiteX30" fmla="*/ 2487084 w 4068234"/>
                <a:gd name="connsiteY30" fmla="*/ 780521 h 1288521"/>
                <a:gd name="connsiteX31" fmla="*/ 2690284 w 4068234"/>
                <a:gd name="connsiteY31" fmla="*/ 793221 h 1288521"/>
                <a:gd name="connsiteX32" fmla="*/ 2874434 w 4068234"/>
                <a:gd name="connsiteY32" fmla="*/ 799571 h 1288521"/>
                <a:gd name="connsiteX33" fmla="*/ 3103034 w 4068234"/>
                <a:gd name="connsiteY33" fmla="*/ 786871 h 1288521"/>
                <a:gd name="connsiteX34" fmla="*/ 3210984 w 4068234"/>
                <a:gd name="connsiteY34" fmla="*/ 736071 h 1288521"/>
                <a:gd name="connsiteX35" fmla="*/ 3280834 w 4068234"/>
                <a:gd name="connsiteY35" fmla="*/ 717021 h 1288521"/>
                <a:gd name="connsiteX36" fmla="*/ 3344334 w 4068234"/>
                <a:gd name="connsiteY36" fmla="*/ 736071 h 1288521"/>
                <a:gd name="connsiteX37" fmla="*/ 3414184 w 4068234"/>
                <a:gd name="connsiteY37" fmla="*/ 831321 h 1288521"/>
                <a:gd name="connsiteX38" fmla="*/ 3509434 w 4068234"/>
                <a:gd name="connsiteY38" fmla="*/ 894821 h 1288521"/>
                <a:gd name="connsiteX39" fmla="*/ 3623734 w 4068234"/>
                <a:gd name="connsiteY39" fmla="*/ 964671 h 1288521"/>
                <a:gd name="connsiteX40" fmla="*/ 3788834 w 4068234"/>
                <a:gd name="connsiteY40" fmla="*/ 1009121 h 1288521"/>
                <a:gd name="connsiteX41" fmla="*/ 3896784 w 4068234"/>
                <a:gd name="connsiteY41" fmla="*/ 1015471 h 1288521"/>
                <a:gd name="connsiteX42" fmla="*/ 3985684 w 4068234"/>
                <a:gd name="connsiteY42" fmla="*/ 964671 h 1288521"/>
                <a:gd name="connsiteX43" fmla="*/ 4061884 w 4068234"/>
                <a:gd name="connsiteY43" fmla="*/ 964671 h 1288521"/>
                <a:gd name="connsiteX44" fmla="*/ 4068234 w 4068234"/>
                <a:gd name="connsiteY44" fmla="*/ 1015471 h 1288521"/>
                <a:gd name="connsiteX45" fmla="*/ 3966634 w 4068234"/>
                <a:gd name="connsiteY45" fmla="*/ 1129771 h 1288521"/>
                <a:gd name="connsiteX46" fmla="*/ 3871384 w 4068234"/>
                <a:gd name="connsiteY46" fmla="*/ 1186921 h 1288521"/>
                <a:gd name="connsiteX47" fmla="*/ 3814234 w 4068234"/>
                <a:gd name="connsiteY47" fmla="*/ 1186921 h 1288521"/>
                <a:gd name="connsiteX48" fmla="*/ 3693584 w 4068234"/>
                <a:gd name="connsiteY48" fmla="*/ 1148821 h 1288521"/>
                <a:gd name="connsiteX49" fmla="*/ 3566584 w 4068234"/>
                <a:gd name="connsiteY49" fmla="*/ 1098021 h 1288521"/>
                <a:gd name="connsiteX50" fmla="*/ 3458634 w 4068234"/>
                <a:gd name="connsiteY50" fmla="*/ 1053571 h 1288521"/>
                <a:gd name="connsiteX51" fmla="*/ 3369734 w 4068234"/>
                <a:gd name="connsiteY51" fmla="*/ 1047221 h 1288521"/>
                <a:gd name="connsiteX52" fmla="*/ 3306234 w 4068234"/>
                <a:gd name="connsiteY52" fmla="*/ 996421 h 1288521"/>
                <a:gd name="connsiteX53" fmla="*/ 3198284 w 4068234"/>
                <a:gd name="connsiteY53" fmla="*/ 932921 h 1288521"/>
                <a:gd name="connsiteX54" fmla="*/ 3096684 w 4068234"/>
                <a:gd name="connsiteY54" fmla="*/ 926571 h 1288521"/>
                <a:gd name="connsiteX55" fmla="*/ 2880784 w 4068234"/>
                <a:gd name="connsiteY55" fmla="*/ 926571 h 1288521"/>
                <a:gd name="connsiteX56" fmla="*/ 2722034 w 4068234"/>
                <a:gd name="connsiteY56" fmla="*/ 926571 h 1288521"/>
                <a:gd name="connsiteX57" fmla="*/ 2493434 w 4068234"/>
                <a:gd name="connsiteY57" fmla="*/ 913871 h 1288521"/>
                <a:gd name="connsiteX58" fmla="*/ 2461684 w 4068234"/>
                <a:gd name="connsiteY58" fmla="*/ 907521 h 1288521"/>
                <a:gd name="connsiteX59" fmla="*/ 2296584 w 4068234"/>
                <a:gd name="connsiteY59" fmla="*/ 837671 h 1288521"/>
                <a:gd name="connsiteX60" fmla="*/ 2188634 w 4068234"/>
                <a:gd name="connsiteY60" fmla="*/ 767821 h 1288521"/>
                <a:gd name="connsiteX61" fmla="*/ 2118784 w 4068234"/>
                <a:gd name="connsiteY61" fmla="*/ 729721 h 1288521"/>
                <a:gd name="connsiteX62" fmla="*/ 1979084 w 4068234"/>
                <a:gd name="connsiteY62" fmla="*/ 710671 h 1288521"/>
                <a:gd name="connsiteX63" fmla="*/ 1858434 w 4068234"/>
                <a:gd name="connsiteY63" fmla="*/ 717021 h 1288521"/>
                <a:gd name="connsiteX64" fmla="*/ 1693334 w 4068234"/>
                <a:gd name="connsiteY64" fmla="*/ 767821 h 1288521"/>
                <a:gd name="connsiteX65" fmla="*/ 1591734 w 4068234"/>
                <a:gd name="connsiteY65" fmla="*/ 774171 h 1288521"/>
                <a:gd name="connsiteX66" fmla="*/ 1502834 w 4068234"/>
                <a:gd name="connsiteY66" fmla="*/ 774171 h 1288521"/>
                <a:gd name="connsiteX67" fmla="*/ 1401234 w 4068234"/>
                <a:gd name="connsiteY67" fmla="*/ 780521 h 1288521"/>
                <a:gd name="connsiteX68" fmla="*/ 1337734 w 4068234"/>
                <a:gd name="connsiteY68" fmla="*/ 837671 h 1288521"/>
                <a:gd name="connsiteX69" fmla="*/ 1337734 w 4068234"/>
                <a:gd name="connsiteY69" fmla="*/ 932921 h 1288521"/>
                <a:gd name="connsiteX70" fmla="*/ 1394884 w 4068234"/>
                <a:gd name="connsiteY70" fmla="*/ 1028171 h 1288521"/>
                <a:gd name="connsiteX71" fmla="*/ 1426634 w 4068234"/>
                <a:gd name="connsiteY71" fmla="*/ 1053571 h 1288521"/>
                <a:gd name="connsiteX72" fmla="*/ 1540934 w 4068234"/>
                <a:gd name="connsiteY72" fmla="*/ 1028171 h 1288521"/>
                <a:gd name="connsiteX73" fmla="*/ 1534584 w 4068234"/>
                <a:gd name="connsiteY73" fmla="*/ 1104371 h 1288521"/>
                <a:gd name="connsiteX74" fmla="*/ 1464734 w 4068234"/>
                <a:gd name="connsiteY74" fmla="*/ 1155171 h 1288521"/>
                <a:gd name="connsiteX75" fmla="*/ 1382184 w 4068234"/>
                <a:gd name="connsiteY75" fmla="*/ 1161521 h 1288521"/>
                <a:gd name="connsiteX76" fmla="*/ 1325034 w 4068234"/>
                <a:gd name="connsiteY76" fmla="*/ 1123421 h 1288521"/>
                <a:gd name="connsiteX77" fmla="*/ 1248834 w 4068234"/>
                <a:gd name="connsiteY77" fmla="*/ 1098021 h 1288521"/>
                <a:gd name="connsiteX78" fmla="*/ 1210734 w 4068234"/>
                <a:gd name="connsiteY78" fmla="*/ 1098021 h 1288521"/>
                <a:gd name="connsiteX79" fmla="*/ 1204384 w 4068234"/>
                <a:gd name="connsiteY79" fmla="*/ 1117071 h 1288521"/>
                <a:gd name="connsiteX80" fmla="*/ 1223434 w 4068234"/>
                <a:gd name="connsiteY80" fmla="*/ 1167871 h 1288521"/>
                <a:gd name="connsiteX81" fmla="*/ 1236134 w 4068234"/>
                <a:gd name="connsiteY81" fmla="*/ 1244071 h 1288521"/>
                <a:gd name="connsiteX82" fmla="*/ 1198034 w 4068234"/>
                <a:gd name="connsiteY82" fmla="*/ 1288521 h 1288521"/>
                <a:gd name="connsiteX83" fmla="*/ 1153584 w 4068234"/>
                <a:gd name="connsiteY83" fmla="*/ 1275821 h 1288521"/>
                <a:gd name="connsiteX84" fmla="*/ 1109134 w 4068234"/>
                <a:gd name="connsiteY84" fmla="*/ 1193271 h 1288521"/>
                <a:gd name="connsiteX85" fmla="*/ 1090084 w 4068234"/>
                <a:gd name="connsiteY85" fmla="*/ 1078971 h 1288521"/>
                <a:gd name="connsiteX86" fmla="*/ 1090084 w 4068234"/>
                <a:gd name="connsiteY86" fmla="*/ 971021 h 1288521"/>
                <a:gd name="connsiteX87" fmla="*/ 1058334 w 4068234"/>
                <a:gd name="connsiteY87" fmla="*/ 913871 h 1288521"/>
                <a:gd name="connsiteX88" fmla="*/ 994834 w 4068234"/>
                <a:gd name="connsiteY88" fmla="*/ 875771 h 1288521"/>
                <a:gd name="connsiteX89" fmla="*/ 886884 w 4068234"/>
                <a:gd name="connsiteY89" fmla="*/ 875771 h 1288521"/>
                <a:gd name="connsiteX90" fmla="*/ 804334 w 4068234"/>
                <a:gd name="connsiteY90" fmla="*/ 907521 h 1288521"/>
                <a:gd name="connsiteX91" fmla="*/ 740834 w 4068234"/>
                <a:gd name="connsiteY91" fmla="*/ 939271 h 1288521"/>
                <a:gd name="connsiteX92" fmla="*/ 653522 w 4068234"/>
                <a:gd name="connsiteY92" fmla="*/ 912812 h 1288521"/>
                <a:gd name="connsiteX93" fmla="*/ 564093 w 4068234"/>
                <a:gd name="connsiteY93" fmla="*/ 836613 h 1288521"/>
                <a:gd name="connsiteX94" fmla="*/ 509060 w 4068234"/>
                <a:gd name="connsiteY94" fmla="*/ 806980 h 1288521"/>
                <a:gd name="connsiteX95" fmla="*/ 413809 w 4068234"/>
                <a:gd name="connsiteY95" fmla="*/ 784225 h 1288521"/>
                <a:gd name="connsiteX96" fmla="*/ 333377 w 4068234"/>
                <a:gd name="connsiteY96" fmla="*/ 759883 h 1288521"/>
                <a:gd name="connsiteX97" fmla="*/ 201296 w 4068234"/>
                <a:gd name="connsiteY97" fmla="*/ 728345 h 1288521"/>
                <a:gd name="connsiteX98" fmla="*/ 113982 w 4068234"/>
                <a:gd name="connsiteY98" fmla="*/ 691303 h 1288521"/>
                <a:gd name="connsiteX99" fmla="*/ 59797 w 4068234"/>
                <a:gd name="connsiteY99" fmla="*/ 625475 h 1288521"/>
                <a:gd name="connsiteX100" fmla="*/ 4233 w 4068234"/>
                <a:gd name="connsiteY100" fmla="*/ 575733 h 1288521"/>
                <a:gd name="connsiteX101" fmla="*/ 0 w 4068234"/>
                <a:gd name="connsiteY101" fmla="*/ 537104 h 1288521"/>
                <a:gd name="connsiteX102" fmla="*/ 8467 w 4068234"/>
                <a:gd name="connsiteY102" fmla="*/ 451909 h 1288521"/>
                <a:gd name="connsiteX103" fmla="*/ 21379 w 4068234"/>
                <a:gd name="connsiteY103" fmla="*/ 394970 h 1288521"/>
                <a:gd name="connsiteX104" fmla="*/ 57151 w 4068234"/>
                <a:gd name="connsiteY104" fmla="*/ 310621 h 1288521"/>
                <a:gd name="connsiteX105" fmla="*/ 75140 w 4068234"/>
                <a:gd name="connsiteY105" fmla="*/ 272520 h 1288521"/>
                <a:gd name="connsiteX106" fmla="*/ 102659 w 4068234"/>
                <a:gd name="connsiteY106" fmla="*/ 194203 h 1288521"/>
                <a:gd name="connsiteX107" fmla="*/ 220134 w 4068234"/>
                <a:gd name="connsiteY107" fmla="*/ 186268 h 1288521"/>
                <a:gd name="connsiteX108" fmla="*/ 501122 w 4068234"/>
                <a:gd name="connsiteY108" fmla="*/ 244475 h 1288521"/>
                <a:gd name="connsiteX0" fmla="*/ 501122 w 4068234"/>
                <a:gd name="connsiteY0" fmla="*/ 244475 h 1288521"/>
                <a:gd name="connsiteX1" fmla="*/ 696066 w 4068234"/>
                <a:gd name="connsiteY1" fmla="*/ 236220 h 1288521"/>
                <a:gd name="connsiteX2" fmla="*/ 825712 w 4068234"/>
                <a:gd name="connsiteY2" fmla="*/ 209762 h 1288521"/>
                <a:gd name="connsiteX3" fmla="*/ 915670 w 4068234"/>
                <a:gd name="connsiteY3" fmla="*/ 167429 h 1288521"/>
                <a:gd name="connsiteX4" fmla="*/ 982136 w 4068234"/>
                <a:gd name="connsiteY4" fmla="*/ 142346 h 1288521"/>
                <a:gd name="connsiteX5" fmla="*/ 1096964 w 4068234"/>
                <a:gd name="connsiteY5" fmla="*/ 119062 h 1288521"/>
                <a:gd name="connsiteX6" fmla="*/ 1123950 w 4068234"/>
                <a:gd name="connsiteY6" fmla="*/ 68791 h 1288521"/>
                <a:gd name="connsiteX7" fmla="*/ 1116012 w 4068234"/>
                <a:gd name="connsiteY7" fmla="*/ 0 h 1288521"/>
                <a:gd name="connsiteX8" fmla="*/ 1179512 w 4068234"/>
                <a:gd name="connsiteY8" fmla="*/ 77788 h 1288521"/>
                <a:gd name="connsiteX9" fmla="*/ 1174962 w 4068234"/>
                <a:gd name="connsiteY9" fmla="*/ 125094 h 1288521"/>
                <a:gd name="connsiteX10" fmla="*/ 1177608 w 4068234"/>
                <a:gd name="connsiteY10" fmla="*/ 191241 h 1288521"/>
                <a:gd name="connsiteX11" fmla="*/ 1177396 w 4068234"/>
                <a:gd name="connsiteY11" fmla="*/ 235480 h 1288521"/>
                <a:gd name="connsiteX12" fmla="*/ 1169670 w 4068234"/>
                <a:gd name="connsiteY12" fmla="*/ 273262 h 1288521"/>
                <a:gd name="connsiteX13" fmla="*/ 1193482 w 4068234"/>
                <a:gd name="connsiteY13" fmla="*/ 320887 h 1288521"/>
                <a:gd name="connsiteX14" fmla="*/ 1235076 w 4068234"/>
                <a:gd name="connsiteY14" fmla="*/ 387879 h 1288521"/>
                <a:gd name="connsiteX15" fmla="*/ 1254125 w 4068234"/>
                <a:gd name="connsiteY15" fmla="*/ 412221 h 1288521"/>
                <a:gd name="connsiteX16" fmla="*/ 1286934 w 4068234"/>
                <a:gd name="connsiteY16" fmla="*/ 384704 h 1288521"/>
                <a:gd name="connsiteX17" fmla="*/ 1301962 w 4068234"/>
                <a:gd name="connsiteY17" fmla="*/ 379095 h 1288521"/>
                <a:gd name="connsiteX18" fmla="*/ 1339004 w 4068234"/>
                <a:gd name="connsiteY18" fmla="*/ 384387 h 1288521"/>
                <a:gd name="connsiteX19" fmla="*/ 1376046 w 4068234"/>
                <a:gd name="connsiteY19" fmla="*/ 408200 h 1288521"/>
                <a:gd name="connsiteX20" fmla="*/ 1388534 w 4068234"/>
                <a:gd name="connsiteY20" fmla="*/ 437621 h 1288521"/>
                <a:gd name="connsiteX21" fmla="*/ 1421025 w 4068234"/>
                <a:gd name="connsiteY21" fmla="*/ 445241 h 1288521"/>
                <a:gd name="connsiteX22" fmla="*/ 1460712 w 4068234"/>
                <a:gd name="connsiteY22" fmla="*/ 421429 h 1288521"/>
                <a:gd name="connsiteX23" fmla="*/ 1518709 w 4068234"/>
                <a:gd name="connsiteY23" fmla="*/ 523875 h 1288521"/>
                <a:gd name="connsiteX24" fmla="*/ 1580621 w 4068234"/>
                <a:gd name="connsiteY24" fmla="*/ 569912 h 1288521"/>
                <a:gd name="connsiteX25" fmla="*/ 1674284 w 4068234"/>
                <a:gd name="connsiteY25" fmla="*/ 640821 h 1288521"/>
                <a:gd name="connsiteX26" fmla="*/ 1864784 w 4068234"/>
                <a:gd name="connsiteY26" fmla="*/ 609071 h 1288521"/>
                <a:gd name="connsiteX27" fmla="*/ 2061634 w 4068234"/>
                <a:gd name="connsiteY27" fmla="*/ 558271 h 1288521"/>
                <a:gd name="connsiteX28" fmla="*/ 2175934 w 4068234"/>
                <a:gd name="connsiteY28" fmla="*/ 590021 h 1288521"/>
                <a:gd name="connsiteX29" fmla="*/ 2309284 w 4068234"/>
                <a:gd name="connsiteY29" fmla="*/ 691621 h 1288521"/>
                <a:gd name="connsiteX30" fmla="*/ 2487084 w 4068234"/>
                <a:gd name="connsiteY30" fmla="*/ 780521 h 1288521"/>
                <a:gd name="connsiteX31" fmla="*/ 2690284 w 4068234"/>
                <a:gd name="connsiteY31" fmla="*/ 793221 h 1288521"/>
                <a:gd name="connsiteX32" fmla="*/ 2874434 w 4068234"/>
                <a:gd name="connsiteY32" fmla="*/ 799571 h 1288521"/>
                <a:gd name="connsiteX33" fmla="*/ 3103034 w 4068234"/>
                <a:gd name="connsiteY33" fmla="*/ 786871 h 1288521"/>
                <a:gd name="connsiteX34" fmla="*/ 3210984 w 4068234"/>
                <a:gd name="connsiteY34" fmla="*/ 736071 h 1288521"/>
                <a:gd name="connsiteX35" fmla="*/ 3280834 w 4068234"/>
                <a:gd name="connsiteY35" fmla="*/ 717021 h 1288521"/>
                <a:gd name="connsiteX36" fmla="*/ 3344334 w 4068234"/>
                <a:gd name="connsiteY36" fmla="*/ 736071 h 1288521"/>
                <a:gd name="connsiteX37" fmla="*/ 3414184 w 4068234"/>
                <a:gd name="connsiteY37" fmla="*/ 831321 h 1288521"/>
                <a:gd name="connsiteX38" fmla="*/ 3509434 w 4068234"/>
                <a:gd name="connsiteY38" fmla="*/ 894821 h 1288521"/>
                <a:gd name="connsiteX39" fmla="*/ 3623734 w 4068234"/>
                <a:gd name="connsiteY39" fmla="*/ 964671 h 1288521"/>
                <a:gd name="connsiteX40" fmla="*/ 3788834 w 4068234"/>
                <a:gd name="connsiteY40" fmla="*/ 1009121 h 1288521"/>
                <a:gd name="connsiteX41" fmla="*/ 3896784 w 4068234"/>
                <a:gd name="connsiteY41" fmla="*/ 1015471 h 1288521"/>
                <a:gd name="connsiteX42" fmla="*/ 3985684 w 4068234"/>
                <a:gd name="connsiteY42" fmla="*/ 964671 h 1288521"/>
                <a:gd name="connsiteX43" fmla="*/ 4061884 w 4068234"/>
                <a:gd name="connsiteY43" fmla="*/ 964671 h 1288521"/>
                <a:gd name="connsiteX44" fmla="*/ 4068234 w 4068234"/>
                <a:gd name="connsiteY44" fmla="*/ 1015471 h 1288521"/>
                <a:gd name="connsiteX45" fmla="*/ 3966634 w 4068234"/>
                <a:gd name="connsiteY45" fmla="*/ 1129771 h 1288521"/>
                <a:gd name="connsiteX46" fmla="*/ 3871384 w 4068234"/>
                <a:gd name="connsiteY46" fmla="*/ 1186921 h 1288521"/>
                <a:gd name="connsiteX47" fmla="*/ 3814234 w 4068234"/>
                <a:gd name="connsiteY47" fmla="*/ 1186921 h 1288521"/>
                <a:gd name="connsiteX48" fmla="*/ 3693584 w 4068234"/>
                <a:gd name="connsiteY48" fmla="*/ 1148821 h 1288521"/>
                <a:gd name="connsiteX49" fmla="*/ 3566584 w 4068234"/>
                <a:gd name="connsiteY49" fmla="*/ 1098021 h 1288521"/>
                <a:gd name="connsiteX50" fmla="*/ 3458634 w 4068234"/>
                <a:gd name="connsiteY50" fmla="*/ 1053571 h 1288521"/>
                <a:gd name="connsiteX51" fmla="*/ 3369734 w 4068234"/>
                <a:gd name="connsiteY51" fmla="*/ 1047221 h 1288521"/>
                <a:gd name="connsiteX52" fmla="*/ 3306234 w 4068234"/>
                <a:gd name="connsiteY52" fmla="*/ 996421 h 1288521"/>
                <a:gd name="connsiteX53" fmla="*/ 3198284 w 4068234"/>
                <a:gd name="connsiteY53" fmla="*/ 932921 h 1288521"/>
                <a:gd name="connsiteX54" fmla="*/ 3096684 w 4068234"/>
                <a:gd name="connsiteY54" fmla="*/ 926571 h 1288521"/>
                <a:gd name="connsiteX55" fmla="*/ 2880784 w 4068234"/>
                <a:gd name="connsiteY55" fmla="*/ 926571 h 1288521"/>
                <a:gd name="connsiteX56" fmla="*/ 2722034 w 4068234"/>
                <a:gd name="connsiteY56" fmla="*/ 926571 h 1288521"/>
                <a:gd name="connsiteX57" fmla="*/ 2493434 w 4068234"/>
                <a:gd name="connsiteY57" fmla="*/ 913871 h 1288521"/>
                <a:gd name="connsiteX58" fmla="*/ 2461684 w 4068234"/>
                <a:gd name="connsiteY58" fmla="*/ 907521 h 1288521"/>
                <a:gd name="connsiteX59" fmla="*/ 2296584 w 4068234"/>
                <a:gd name="connsiteY59" fmla="*/ 837671 h 1288521"/>
                <a:gd name="connsiteX60" fmla="*/ 2188634 w 4068234"/>
                <a:gd name="connsiteY60" fmla="*/ 767821 h 1288521"/>
                <a:gd name="connsiteX61" fmla="*/ 2118784 w 4068234"/>
                <a:gd name="connsiteY61" fmla="*/ 729721 h 1288521"/>
                <a:gd name="connsiteX62" fmla="*/ 1979084 w 4068234"/>
                <a:gd name="connsiteY62" fmla="*/ 710671 h 1288521"/>
                <a:gd name="connsiteX63" fmla="*/ 1858434 w 4068234"/>
                <a:gd name="connsiteY63" fmla="*/ 717021 h 1288521"/>
                <a:gd name="connsiteX64" fmla="*/ 1693334 w 4068234"/>
                <a:gd name="connsiteY64" fmla="*/ 767821 h 1288521"/>
                <a:gd name="connsiteX65" fmla="*/ 1591734 w 4068234"/>
                <a:gd name="connsiteY65" fmla="*/ 774171 h 1288521"/>
                <a:gd name="connsiteX66" fmla="*/ 1502834 w 4068234"/>
                <a:gd name="connsiteY66" fmla="*/ 774171 h 1288521"/>
                <a:gd name="connsiteX67" fmla="*/ 1401234 w 4068234"/>
                <a:gd name="connsiteY67" fmla="*/ 780521 h 1288521"/>
                <a:gd name="connsiteX68" fmla="*/ 1337734 w 4068234"/>
                <a:gd name="connsiteY68" fmla="*/ 837671 h 1288521"/>
                <a:gd name="connsiteX69" fmla="*/ 1337734 w 4068234"/>
                <a:gd name="connsiteY69" fmla="*/ 932921 h 1288521"/>
                <a:gd name="connsiteX70" fmla="*/ 1394884 w 4068234"/>
                <a:gd name="connsiteY70" fmla="*/ 1028171 h 1288521"/>
                <a:gd name="connsiteX71" fmla="*/ 1426634 w 4068234"/>
                <a:gd name="connsiteY71" fmla="*/ 1053571 h 1288521"/>
                <a:gd name="connsiteX72" fmla="*/ 1540934 w 4068234"/>
                <a:gd name="connsiteY72" fmla="*/ 1028171 h 1288521"/>
                <a:gd name="connsiteX73" fmla="*/ 1534584 w 4068234"/>
                <a:gd name="connsiteY73" fmla="*/ 1104371 h 1288521"/>
                <a:gd name="connsiteX74" fmla="*/ 1464734 w 4068234"/>
                <a:gd name="connsiteY74" fmla="*/ 1155171 h 1288521"/>
                <a:gd name="connsiteX75" fmla="*/ 1382184 w 4068234"/>
                <a:gd name="connsiteY75" fmla="*/ 1161521 h 1288521"/>
                <a:gd name="connsiteX76" fmla="*/ 1325034 w 4068234"/>
                <a:gd name="connsiteY76" fmla="*/ 1123421 h 1288521"/>
                <a:gd name="connsiteX77" fmla="*/ 1248834 w 4068234"/>
                <a:gd name="connsiteY77" fmla="*/ 1098021 h 1288521"/>
                <a:gd name="connsiteX78" fmla="*/ 1210734 w 4068234"/>
                <a:gd name="connsiteY78" fmla="*/ 1098021 h 1288521"/>
                <a:gd name="connsiteX79" fmla="*/ 1204384 w 4068234"/>
                <a:gd name="connsiteY79" fmla="*/ 1117071 h 1288521"/>
                <a:gd name="connsiteX80" fmla="*/ 1223434 w 4068234"/>
                <a:gd name="connsiteY80" fmla="*/ 1167871 h 1288521"/>
                <a:gd name="connsiteX81" fmla="*/ 1236134 w 4068234"/>
                <a:gd name="connsiteY81" fmla="*/ 1244071 h 1288521"/>
                <a:gd name="connsiteX82" fmla="*/ 1198034 w 4068234"/>
                <a:gd name="connsiteY82" fmla="*/ 1288521 h 1288521"/>
                <a:gd name="connsiteX83" fmla="*/ 1153584 w 4068234"/>
                <a:gd name="connsiteY83" fmla="*/ 1275821 h 1288521"/>
                <a:gd name="connsiteX84" fmla="*/ 1109134 w 4068234"/>
                <a:gd name="connsiteY84" fmla="*/ 1193271 h 1288521"/>
                <a:gd name="connsiteX85" fmla="*/ 1090084 w 4068234"/>
                <a:gd name="connsiteY85" fmla="*/ 1078971 h 1288521"/>
                <a:gd name="connsiteX86" fmla="*/ 1090084 w 4068234"/>
                <a:gd name="connsiteY86" fmla="*/ 971021 h 1288521"/>
                <a:gd name="connsiteX87" fmla="*/ 1058334 w 4068234"/>
                <a:gd name="connsiteY87" fmla="*/ 913871 h 1288521"/>
                <a:gd name="connsiteX88" fmla="*/ 994834 w 4068234"/>
                <a:gd name="connsiteY88" fmla="*/ 875771 h 1288521"/>
                <a:gd name="connsiteX89" fmla="*/ 886884 w 4068234"/>
                <a:gd name="connsiteY89" fmla="*/ 875771 h 1288521"/>
                <a:gd name="connsiteX90" fmla="*/ 804334 w 4068234"/>
                <a:gd name="connsiteY90" fmla="*/ 907521 h 1288521"/>
                <a:gd name="connsiteX91" fmla="*/ 740834 w 4068234"/>
                <a:gd name="connsiteY91" fmla="*/ 939271 h 1288521"/>
                <a:gd name="connsiteX92" fmla="*/ 653522 w 4068234"/>
                <a:gd name="connsiteY92" fmla="*/ 912812 h 1288521"/>
                <a:gd name="connsiteX93" fmla="*/ 564093 w 4068234"/>
                <a:gd name="connsiteY93" fmla="*/ 836613 h 1288521"/>
                <a:gd name="connsiteX94" fmla="*/ 509060 w 4068234"/>
                <a:gd name="connsiteY94" fmla="*/ 806980 h 1288521"/>
                <a:gd name="connsiteX95" fmla="*/ 413809 w 4068234"/>
                <a:gd name="connsiteY95" fmla="*/ 784225 h 1288521"/>
                <a:gd name="connsiteX96" fmla="*/ 333377 w 4068234"/>
                <a:gd name="connsiteY96" fmla="*/ 759883 h 1288521"/>
                <a:gd name="connsiteX97" fmla="*/ 201296 w 4068234"/>
                <a:gd name="connsiteY97" fmla="*/ 728345 h 1288521"/>
                <a:gd name="connsiteX98" fmla="*/ 113982 w 4068234"/>
                <a:gd name="connsiteY98" fmla="*/ 691303 h 1288521"/>
                <a:gd name="connsiteX99" fmla="*/ 59797 w 4068234"/>
                <a:gd name="connsiteY99" fmla="*/ 625475 h 1288521"/>
                <a:gd name="connsiteX100" fmla="*/ 4233 w 4068234"/>
                <a:gd name="connsiteY100" fmla="*/ 575733 h 1288521"/>
                <a:gd name="connsiteX101" fmla="*/ 0 w 4068234"/>
                <a:gd name="connsiteY101" fmla="*/ 537104 h 1288521"/>
                <a:gd name="connsiteX102" fmla="*/ 8467 w 4068234"/>
                <a:gd name="connsiteY102" fmla="*/ 451909 h 1288521"/>
                <a:gd name="connsiteX103" fmla="*/ 21379 w 4068234"/>
                <a:gd name="connsiteY103" fmla="*/ 394970 h 1288521"/>
                <a:gd name="connsiteX104" fmla="*/ 57151 w 4068234"/>
                <a:gd name="connsiteY104" fmla="*/ 310621 h 1288521"/>
                <a:gd name="connsiteX105" fmla="*/ 75140 w 4068234"/>
                <a:gd name="connsiteY105" fmla="*/ 272520 h 1288521"/>
                <a:gd name="connsiteX106" fmla="*/ 102659 w 4068234"/>
                <a:gd name="connsiteY106" fmla="*/ 194203 h 1288521"/>
                <a:gd name="connsiteX107" fmla="*/ 220134 w 4068234"/>
                <a:gd name="connsiteY107" fmla="*/ 186268 h 1288521"/>
                <a:gd name="connsiteX108" fmla="*/ 501122 w 4068234"/>
                <a:gd name="connsiteY108" fmla="*/ 244475 h 1288521"/>
                <a:gd name="connsiteX0" fmla="*/ 501122 w 4068234"/>
                <a:gd name="connsiteY0" fmla="*/ 244475 h 1288521"/>
                <a:gd name="connsiteX1" fmla="*/ 696066 w 4068234"/>
                <a:gd name="connsiteY1" fmla="*/ 236220 h 1288521"/>
                <a:gd name="connsiteX2" fmla="*/ 825712 w 4068234"/>
                <a:gd name="connsiteY2" fmla="*/ 209762 h 1288521"/>
                <a:gd name="connsiteX3" fmla="*/ 915670 w 4068234"/>
                <a:gd name="connsiteY3" fmla="*/ 167429 h 1288521"/>
                <a:gd name="connsiteX4" fmla="*/ 982136 w 4068234"/>
                <a:gd name="connsiteY4" fmla="*/ 142346 h 1288521"/>
                <a:gd name="connsiteX5" fmla="*/ 1034732 w 4068234"/>
                <a:gd name="connsiteY5" fmla="*/ 125096 h 1288521"/>
                <a:gd name="connsiteX6" fmla="*/ 1096964 w 4068234"/>
                <a:gd name="connsiteY6" fmla="*/ 119062 h 1288521"/>
                <a:gd name="connsiteX7" fmla="*/ 1123950 w 4068234"/>
                <a:gd name="connsiteY7" fmla="*/ 68791 h 1288521"/>
                <a:gd name="connsiteX8" fmla="*/ 1116012 w 4068234"/>
                <a:gd name="connsiteY8" fmla="*/ 0 h 1288521"/>
                <a:gd name="connsiteX9" fmla="*/ 1179512 w 4068234"/>
                <a:gd name="connsiteY9" fmla="*/ 77788 h 1288521"/>
                <a:gd name="connsiteX10" fmla="*/ 1174962 w 4068234"/>
                <a:gd name="connsiteY10" fmla="*/ 125094 h 1288521"/>
                <a:gd name="connsiteX11" fmla="*/ 1177608 w 4068234"/>
                <a:gd name="connsiteY11" fmla="*/ 191241 h 1288521"/>
                <a:gd name="connsiteX12" fmla="*/ 1177396 w 4068234"/>
                <a:gd name="connsiteY12" fmla="*/ 235480 h 1288521"/>
                <a:gd name="connsiteX13" fmla="*/ 1169670 w 4068234"/>
                <a:gd name="connsiteY13" fmla="*/ 273262 h 1288521"/>
                <a:gd name="connsiteX14" fmla="*/ 1193482 w 4068234"/>
                <a:gd name="connsiteY14" fmla="*/ 320887 h 1288521"/>
                <a:gd name="connsiteX15" fmla="*/ 1235076 w 4068234"/>
                <a:gd name="connsiteY15" fmla="*/ 387879 h 1288521"/>
                <a:gd name="connsiteX16" fmla="*/ 1254125 w 4068234"/>
                <a:gd name="connsiteY16" fmla="*/ 412221 h 1288521"/>
                <a:gd name="connsiteX17" fmla="*/ 1286934 w 4068234"/>
                <a:gd name="connsiteY17" fmla="*/ 384704 h 1288521"/>
                <a:gd name="connsiteX18" fmla="*/ 1301962 w 4068234"/>
                <a:gd name="connsiteY18" fmla="*/ 379095 h 1288521"/>
                <a:gd name="connsiteX19" fmla="*/ 1339004 w 4068234"/>
                <a:gd name="connsiteY19" fmla="*/ 384387 h 1288521"/>
                <a:gd name="connsiteX20" fmla="*/ 1376046 w 4068234"/>
                <a:gd name="connsiteY20" fmla="*/ 408200 h 1288521"/>
                <a:gd name="connsiteX21" fmla="*/ 1388534 w 4068234"/>
                <a:gd name="connsiteY21" fmla="*/ 437621 h 1288521"/>
                <a:gd name="connsiteX22" fmla="*/ 1421025 w 4068234"/>
                <a:gd name="connsiteY22" fmla="*/ 445241 h 1288521"/>
                <a:gd name="connsiteX23" fmla="*/ 1460712 w 4068234"/>
                <a:gd name="connsiteY23" fmla="*/ 421429 h 1288521"/>
                <a:gd name="connsiteX24" fmla="*/ 1518709 w 4068234"/>
                <a:gd name="connsiteY24" fmla="*/ 523875 h 1288521"/>
                <a:gd name="connsiteX25" fmla="*/ 1580621 w 4068234"/>
                <a:gd name="connsiteY25" fmla="*/ 569912 h 1288521"/>
                <a:gd name="connsiteX26" fmla="*/ 1674284 w 4068234"/>
                <a:gd name="connsiteY26" fmla="*/ 640821 h 1288521"/>
                <a:gd name="connsiteX27" fmla="*/ 1864784 w 4068234"/>
                <a:gd name="connsiteY27" fmla="*/ 609071 h 1288521"/>
                <a:gd name="connsiteX28" fmla="*/ 2061634 w 4068234"/>
                <a:gd name="connsiteY28" fmla="*/ 558271 h 1288521"/>
                <a:gd name="connsiteX29" fmla="*/ 2175934 w 4068234"/>
                <a:gd name="connsiteY29" fmla="*/ 590021 h 1288521"/>
                <a:gd name="connsiteX30" fmla="*/ 2309284 w 4068234"/>
                <a:gd name="connsiteY30" fmla="*/ 691621 h 1288521"/>
                <a:gd name="connsiteX31" fmla="*/ 2487084 w 4068234"/>
                <a:gd name="connsiteY31" fmla="*/ 780521 h 1288521"/>
                <a:gd name="connsiteX32" fmla="*/ 2690284 w 4068234"/>
                <a:gd name="connsiteY32" fmla="*/ 793221 h 1288521"/>
                <a:gd name="connsiteX33" fmla="*/ 2874434 w 4068234"/>
                <a:gd name="connsiteY33" fmla="*/ 799571 h 1288521"/>
                <a:gd name="connsiteX34" fmla="*/ 3103034 w 4068234"/>
                <a:gd name="connsiteY34" fmla="*/ 786871 h 1288521"/>
                <a:gd name="connsiteX35" fmla="*/ 3210984 w 4068234"/>
                <a:gd name="connsiteY35" fmla="*/ 736071 h 1288521"/>
                <a:gd name="connsiteX36" fmla="*/ 3280834 w 4068234"/>
                <a:gd name="connsiteY36" fmla="*/ 717021 h 1288521"/>
                <a:gd name="connsiteX37" fmla="*/ 3344334 w 4068234"/>
                <a:gd name="connsiteY37" fmla="*/ 736071 h 1288521"/>
                <a:gd name="connsiteX38" fmla="*/ 3414184 w 4068234"/>
                <a:gd name="connsiteY38" fmla="*/ 831321 h 1288521"/>
                <a:gd name="connsiteX39" fmla="*/ 3509434 w 4068234"/>
                <a:gd name="connsiteY39" fmla="*/ 894821 h 1288521"/>
                <a:gd name="connsiteX40" fmla="*/ 3623734 w 4068234"/>
                <a:gd name="connsiteY40" fmla="*/ 964671 h 1288521"/>
                <a:gd name="connsiteX41" fmla="*/ 3788834 w 4068234"/>
                <a:gd name="connsiteY41" fmla="*/ 1009121 h 1288521"/>
                <a:gd name="connsiteX42" fmla="*/ 3896784 w 4068234"/>
                <a:gd name="connsiteY42" fmla="*/ 1015471 h 1288521"/>
                <a:gd name="connsiteX43" fmla="*/ 3985684 w 4068234"/>
                <a:gd name="connsiteY43" fmla="*/ 964671 h 1288521"/>
                <a:gd name="connsiteX44" fmla="*/ 4061884 w 4068234"/>
                <a:gd name="connsiteY44" fmla="*/ 964671 h 1288521"/>
                <a:gd name="connsiteX45" fmla="*/ 4068234 w 4068234"/>
                <a:gd name="connsiteY45" fmla="*/ 1015471 h 1288521"/>
                <a:gd name="connsiteX46" fmla="*/ 3966634 w 4068234"/>
                <a:gd name="connsiteY46" fmla="*/ 1129771 h 1288521"/>
                <a:gd name="connsiteX47" fmla="*/ 3871384 w 4068234"/>
                <a:gd name="connsiteY47" fmla="*/ 1186921 h 1288521"/>
                <a:gd name="connsiteX48" fmla="*/ 3814234 w 4068234"/>
                <a:gd name="connsiteY48" fmla="*/ 1186921 h 1288521"/>
                <a:gd name="connsiteX49" fmla="*/ 3693584 w 4068234"/>
                <a:gd name="connsiteY49" fmla="*/ 1148821 h 1288521"/>
                <a:gd name="connsiteX50" fmla="*/ 3566584 w 4068234"/>
                <a:gd name="connsiteY50" fmla="*/ 1098021 h 1288521"/>
                <a:gd name="connsiteX51" fmla="*/ 3458634 w 4068234"/>
                <a:gd name="connsiteY51" fmla="*/ 1053571 h 1288521"/>
                <a:gd name="connsiteX52" fmla="*/ 3369734 w 4068234"/>
                <a:gd name="connsiteY52" fmla="*/ 1047221 h 1288521"/>
                <a:gd name="connsiteX53" fmla="*/ 3306234 w 4068234"/>
                <a:gd name="connsiteY53" fmla="*/ 996421 h 1288521"/>
                <a:gd name="connsiteX54" fmla="*/ 3198284 w 4068234"/>
                <a:gd name="connsiteY54" fmla="*/ 932921 h 1288521"/>
                <a:gd name="connsiteX55" fmla="*/ 3096684 w 4068234"/>
                <a:gd name="connsiteY55" fmla="*/ 926571 h 1288521"/>
                <a:gd name="connsiteX56" fmla="*/ 2880784 w 4068234"/>
                <a:gd name="connsiteY56" fmla="*/ 926571 h 1288521"/>
                <a:gd name="connsiteX57" fmla="*/ 2722034 w 4068234"/>
                <a:gd name="connsiteY57" fmla="*/ 926571 h 1288521"/>
                <a:gd name="connsiteX58" fmla="*/ 2493434 w 4068234"/>
                <a:gd name="connsiteY58" fmla="*/ 913871 h 1288521"/>
                <a:gd name="connsiteX59" fmla="*/ 2461684 w 4068234"/>
                <a:gd name="connsiteY59" fmla="*/ 907521 h 1288521"/>
                <a:gd name="connsiteX60" fmla="*/ 2296584 w 4068234"/>
                <a:gd name="connsiteY60" fmla="*/ 837671 h 1288521"/>
                <a:gd name="connsiteX61" fmla="*/ 2188634 w 4068234"/>
                <a:gd name="connsiteY61" fmla="*/ 767821 h 1288521"/>
                <a:gd name="connsiteX62" fmla="*/ 2118784 w 4068234"/>
                <a:gd name="connsiteY62" fmla="*/ 729721 h 1288521"/>
                <a:gd name="connsiteX63" fmla="*/ 1979084 w 4068234"/>
                <a:gd name="connsiteY63" fmla="*/ 710671 h 1288521"/>
                <a:gd name="connsiteX64" fmla="*/ 1858434 w 4068234"/>
                <a:gd name="connsiteY64" fmla="*/ 717021 h 1288521"/>
                <a:gd name="connsiteX65" fmla="*/ 1693334 w 4068234"/>
                <a:gd name="connsiteY65" fmla="*/ 767821 h 1288521"/>
                <a:gd name="connsiteX66" fmla="*/ 1591734 w 4068234"/>
                <a:gd name="connsiteY66" fmla="*/ 774171 h 1288521"/>
                <a:gd name="connsiteX67" fmla="*/ 1502834 w 4068234"/>
                <a:gd name="connsiteY67" fmla="*/ 774171 h 1288521"/>
                <a:gd name="connsiteX68" fmla="*/ 1401234 w 4068234"/>
                <a:gd name="connsiteY68" fmla="*/ 780521 h 1288521"/>
                <a:gd name="connsiteX69" fmla="*/ 1337734 w 4068234"/>
                <a:gd name="connsiteY69" fmla="*/ 837671 h 1288521"/>
                <a:gd name="connsiteX70" fmla="*/ 1337734 w 4068234"/>
                <a:gd name="connsiteY70" fmla="*/ 932921 h 1288521"/>
                <a:gd name="connsiteX71" fmla="*/ 1394884 w 4068234"/>
                <a:gd name="connsiteY71" fmla="*/ 1028171 h 1288521"/>
                <a:gd name="connsiteX72" fmla="*/ 1426634 w 4068234"/>
                <a:gd name="connsiteY72" fmla="*/ 1053571 h 1288521"/>
                <a:gd name="connsiteX73" fmla="*/ 1540934 w 4068234"/>
                <a:gd name="connsiteY73" fmla="*/ 1028171 h 1288521"/>
                <a:gd name="connsiteX74" fmla="*/ 1534584 w 4068234"/>
                <a:gd name="connsiteY74" fmla="*/ 1104371 h 1288521"/>
                <a:gd name="connsiteX75" fmla="*/ 1464734 w 4068234"/>
                <a:gd name="connsiteY75" fmla="*/ 1155171 h 1288521"/>
                <a:gd name="connsiteX76" fmla="*/ 1382184 w 4068234"/>
                <a:gd name="connsiteY76" fmla="*/ 1161521 h 1288521"/>
                <a:gd name="connsiteX77" fmla="*/ 1325034 w 4068234"/>
                <a:gd name="connsiteY77" fmla="*/ 1123421 h 1288521"/>
                <a:gd name="connsiteX78" fmla="*/ 1248834 w 4068234"/>
                <a:gd name="connsiteY78" fmla="*/ 1098021 h 1288521"/>
                <a:gd name="connsiteX79" fmla="*/ 1210734 w 4068234"/>
                <a:gd name="connsiteY79" fmla="*/ 1098021 h 1288521"/>
                <a:gd name="connsiteX80" fmla="*/ 1204384 w 4068234"/>
                <a:gd name="connsiteY80" fmla="*/ 1117071 h 1288521"/>
                <a:gd name="connsiteX81" fmla="*/ 1223434 w 4068234"/>
                <a:gd name="connsiteY81" fmla="*/ 1167871 h 1288521"/>
                <a:gd name="connsiteX82" fmla="*/ 1236134 w 4068234"/>
                <a:gd name="connsiteY82" fmla="*/ 1244071 h 1288521"/>
                <a:gd name="connsiteX83" fmla="*/ 1198034 w 4068234"/>
                <a:gd name="connsiteY83" fmla="*/ 1288521 h 1288521"/>
                <a:gd name="connsiteX84" fmla="*/ 1153584 w 4068234"/>
                <a:gd name="connsiteY84" fmla="*/ 1275821 h 1288521"/>
                <a:gd name="connsiteX85" fmla="*/ 1109134 w 4068234"/>
                <a:gd name="connsiteY85" fmla="*/ 1193271 h 1288521"/>
                <a:gd name="connsiteX86" fmla="*/ 1090084 w 4068234"/>
                <a:gd name="connsiteY86" fmla="*/ 1078971 h 1288521"/>
                <a:gd name="connsiteX87" fmla="*/ 1090084 w 4068234"/>
                <a:gd name="connsiteY87" fmla="*/ 971021 h 1288521"/>
                <a:gd name="connsiteX88" fmla="*/ 1058334 w 4068234"/>
                <a:gd name="connsiteY88" fmla="*/ 913871 h 1288521"/>
                <a:gd name="connsiteX89" fmla="*/ 994834 w 4068234"/>
                <a:gd name="connsiteY89" fmla="*/ 875771 h 1288521"/>
                <a:gd name="connsiteX90" fmla="*/ 886884 w 4068234"/>
                <a:gd name="connsiteY90" fmla="*/ 875771 h 1288521"/>
                <a:gd name="connsiteX91" fmla="*/ 804334 w 4068234"/>
                <a:gd name="connsiteY91" fmla="*/ 907521 h 1288521"/>
                <a:gd name="connsiteX92" fmla="*/ 740834 w 4068234"/>
                <a:gd name="connsiteY92" fmla="*/ 939271 h 1288521"/>
                <a:gd name="connsiteX93" fmla="*/ 653522 w 4068234"/>
                <a:gd name="connsiteY93" fmla="*/ 912812 h 1288521"/>
                <a:gd name="connsiteX94" fmla="*/ 564093 w 4068234"/>
                <a:gd name="connsiteY94" fmla="*/ 836613 h 1288521"/>
                <a:gd name="connsiteX95" fmla="*/ 509060 w 4068234"/>
                <a:gd name="connsiteY95" fmla="*/ 806980 h 1288521"/>
                <a:gd name="connsiteX96" fmla="*/ 413809 w 4068234"/>
                <a:gd name="connsiteY96" fmla="*/ 784225 h 1288521"/>
                <a:gd name="connsiteX97" fmla="*/ 333377 w 4068234"/>
                <a:gd name="connsiteY97" fmla="*/ 759883 h 1288521"/>
                <a:gd name="connsiteX98" fmla="*/ 201296 w 4068234"/>
                <a:gd name="connsiteY98" fmla="*/ 728345 h 1288521"/>
                <a:gd name="connsiteX99" fmla="*/ 113982 w 4068234"/>
                <a:gd name="connsiteY99" fmla="*/ 691303 h 1288521"/>
                <a:gd name="connsiteX100" fmla="*/ 59797 w 4068234"/>
                <a:gd name="connsiteY100" fmla="*/ 625475 h 1288521"/>
                <a:gd name="connsiteX101" fmla="*/ 4233 w 4068234"/>
                <a:gd name="connsiteY101" fmla="*/ 575733 h 1288521"/>
                <a:gd name="connsiteX102" fmla="*/ 0 w 4068234"/>
                <a:gd name="connsiteY102" fmla="*/ 537104 h 1288521"/>
                <a:gd name="connsiteX103" fmla="*/ 8467 w 4068234"/>
                <a:gd name="connsiteY103" fmla="*/ 451909 h 1288521"/>
                <a:gd name="connsiteX104" fmla="*/ 21379 w 4068234"/>
                <a:gd name="connsiteY104" fmla="*/ 394970 h 1288521"/>
                <a:gd name="connsiteX105" fmla="*/ 57151 w 4068234"/>
                <a:gd name="connsiteY105" fmla="*/ 310621 h 1288521"/>
                <a:gd name="connsiteX106" fmla="*/ 75140 w 4068234"/>
                <a:gd name="connsiteY106" fmla="*/ 272520 h 1288521"/>
                <a:gd name="connsiteX107" fmla="*/ 102659 w 4068234"/>
                <a:gd name="connsiteY107" fmla="*/ 194203 h 1288521"/>
                <a:gd name="connsiteX108" fmla="*/ 220134 w 4068234"/>
                <a:gd name="connsiteY108" fmla="*/ 186268 h 1288521"/>
                <a:gd name="connsiteX109" fmla="*/ 501122 w 4068234"/>
                <a:gd name="connsiteY109" fmla="*/ 244475 h 1288521"/>
                <a:gd name="connsiteX0" fmla="*/ 501122 w 4068234"/>
                <a:gd name="connsiteY0" fmla="*/ 244475 h 1288521"/>
                <a:gd name="connsiteX1" fmla="*/ 696066 w 4068234"/>
                <a:gd name="connsiteY1" fmla="*/ 236220 h 1288521"/>
                <a:gd name="connsiteX2" fmla="*/ 825712 w 4068234"/>
                <a:gd name="connsiteY2" fmla="*/ 209762 h 1288521"/>
                <a:gd name="connsiteX3" fmla="*/ 915670 w 4068234"/>
                <a:gd name="connsiteY3" fmla="*/ 167429 h 1288521"/>
                <a:gd name="connsiteX4" fmla="*/ 982136 w 4068234"/>
                <a:gd name="connsiteY4" fmla="*/ 142346 h 1288521"/>
                <a:gd name="connsiteX5" fmla="*/ 1034732 w 4068234"/>
                <a:gd name="connsiteY5" fmla="*/ 125096 h 1288521"/>
                <a:gd name="connsiteX6" fmla="*/ 1096964 w 4068234"/>
                <a:gd name="connsiteY6" fmla="*/ 119062 h 1288521"/>
                <a:gd name="connsiteX7" fmla="*/ 1123950 w 4068234"/>
                <a:gd name="connsiteY7" fmla="*/ 68791 h 1288521"/>
                <a:gd name="connsiteX8" fmla="*/ 1116012 w 4068234"/>
                <a:gd name="connsiteY8" fmla="*/ 0 h 1288521"/>
                <a:gd name="connsiteX9" fmla="*/ 1179512 w 4068234"/>
                <a:gd name="connsiteY9" fmla="*/ 77788 h 1288521"/>
                <a:gd name="connsiteX10" fmla="*/ 1174962 w 4068234"/>
                <a:gd name="connsiteY10" fmla="*/ 125094 h 1288521"/>
                <a:gd name="connsiteX11" fmla="*/ 1177608 w 4068234"/>
                <a:gd name="connsiteY11" fmla="*/ 191241 h 1288521"/>
                <a:gd name="connsiteX12" fmla="*/ 1177396 w 4068234"/>
                <a:gd name="connsiteY12" fmla="*/ 235480 h 1288521"/>
                <a:gd name="connsiteX13" fmla="*/ 1169670 w 4068234"/>
                <a:gd name="connsiteY13" fmla="*/ 273262 h 1288521"/>
                <a:gd name="connsiteX14" fmla="*/ 1193482 w 4068234"/>
                <a:gd name="connsiteY14" fmla="*/ 320887 h 1288521"/>
                <a:gd name="connsiteX15" fmla="*/ 1235076 w 4068234"/>
                <a:gd name="connsiteY15" fmla="*/ 387879 h 1288521"/>
                <a:gd name="connsiteX16" fmla="*/ 1254125 w 4068234"/>
                <a:gd name="connsiteY16" fmla="*/ 412221 h 1288521"/>
                <a:gd name="connsiteX17" fmla="*/ 1286934 w 4068234"/>
                <a:gd name="connsiteY17" fmla="*/ 384704 h 1288521"/>
                <a:gd name="connsiteX18" fmla="*/ 1301962 w 4068234"/>
                <a:gd name="connsiteY18" fmla="*/ 379095 h 1288521"/>
                <a:gd name="connsiteX19" fmla="*/ 1339004 w 4068234"/>
                <a:gd name="connsiteY19" fmla="*/ 384387 h 1288521"/>
                <a:gd name="connsiteX20" fmla="*/ 1376046 w 4068234"/>
                <a:gd name="connsiteY20" fmla="*/ 408200 h 1288521"/>
                <a:gd name="connsiteX21" fmla="*/ 1388534 w 4068234"/>
                <a:gd name="connsiteY21" fmla="*/ 437621 h 1288521"/>
                <a:gd name="connsiteX22" fmla="*/ 1421025 w 4068234"/>
                <a:gd name="connsiteY22" fmla="*/ 445241 h 1288521"/>
                <a:gd name="connsiteX23" fmla="*/ 1460712 w 4068234"/>
                <a:gd name="connsiteY23" fmla="*/ 421429 h 1288521"/>
                <a:gd name="connsiteX24" fmla="*/ 1518709 w 4068234"/>
                <a:gd name="connsiteY24" fmla="*/ 523875 h 1288521"/>
                <a:gd name="connsiteX25" fmla="*/ 1580621 w 4068234"/>
                <a:gd name="connsiteY25" fmla="*/ 569912 h 1288521"/>
                <a:gd name="connsiteX26" fmla="*/ 1674284 w 4068234"/>
                <a:gd name="connsiteY26" fmla="*/ 640821 h 1288521"/>
                <a:gd name="connsiteX27" fmla="*/ 1864784 w 4068234"/>
                <a:gd name="connsiteY27" fmla="*/ 609071 h 1288521"/>
                <a:gd name="connsiteX28" fmla="*/ 2061634 w 4068234"/>
                <a:gd name="connsiteY28" fmla="*/ 558271 h 1288521"/>
                <a:gd name="connsiteX29" fmla="*/ 2175934 w 4068234"/>
                <a:gd name="connsiteY29" fmla="*/ 590021 h 1288521"/>
                <a:gd name="connsiteX30" fmla="*/ 2309284 w 4068234"/>
                <a:gd name="connsiteY30" fmla="*/ 691621 h 1288521"/>
                <a:gd name="connsiteX31" fmla="*/ 2487084 w 4068234"/>
                <a:gd name="connsiteY31" fmla="*/ 780521 h 1288521"/>
                <a:gd name="connsiteX32" fmla="*/ 2690284 w 4068234"/>
                <a:gd name="connsiteY32" fmla="*/ 793221 h 1288521"/>
                <a:gd name="connsiteX33" fmla="*/ 2874434 w 4068234"/>
                <a:gd name="connsiteY33" fmla="*/ 799571 h 1288521"/>
                <a:gd name="connsiteX34" fmla="*/ 3103034 w 4068234"/>
                <a:gd name="connsiteY34" fmla="*/ 786871 h 1288521"/>
                <a:gd name="connsiteX35" fmla="*/ 3210984 w 4068234"/>
                <a:gd name="connsiteY35" fmla="*/ 736071 h 1288521"/>
                <a:gd name="connsiteX36" fmla="*/ 3280834 w 4068234"/>
                <a:gd name="connsiteY36" fmla="*/ 717021 h 1288521"/>
                <a:gd name="connsiteX37" fmla="*/ 3344334 w 4068234"/>
                <a:gd name="connsiteY37" fmla="*/ 736071 h 1288521"/>
                <a:gd name="connsiteX38" fmla="*/ 3414184 w 4068234"/>
                <a:gd name="connsiteY38" fmla="*/ 831321 h 1288521"/>
                <a:gd name="connsiteX39" fmla="*/ 3509434 w 4068234"/>
                <a:gd name="connsiteY39" fmla="*/ 894821 h 1288521"/>
                <a:gd name="connsiteX40" fmla="*/ 3623734 w 4068234"/>
                <a:gd name="connsiteY40" fmla="*/ 964671 h 1288521"/>
                <a:gd name="connsiteX41" fmla="*/ 3788834 w 4068234"/>
                <a:gd name="connsiteY41" fmla="*/ 1009121 h 1288521"/>
                <a:gd name="connsiteX42" fmla="*/ 3896784 w 4068234"/>
                <a:gd name="connsiteY42" fmla="*/ 1015471 h 1288521"/>
                <a:gd name="connsiteX43" fmla="*/ 3985684 w 4068234"/>
                <a:gd name="connsiteY43" fmla="*/ 964671 h 1288521"/>
                <a:gd name="connsiteX44" fmla="*/ 4061884 w 4068234"/>
                <a:gd name="connsiteY44" fmla="*/ 964671 h 1288521"/>
                <a:gd name="connsiteX45" fmla="*/ 4068234 w 4068234"/>
                <a:gd name="connsiteY45" fmla="*/ 1015471 h 1288521"/>
                <a:gd name="connsiteX46" fmla="*/ 3966634 w 4068234"/>
                <a:gd name="connsiteY46" fmla="*/ 1129771 h 1288521"/>
                <a:gd name="connsiteX47" fmla="*/ 3871384 w 4068234"/>
                <a:gd name="connsiteY47" fmla="*/ 1186921 h 1288521"/>
                <a:gd name="connsiteX48" fmla="*/ 3814234 w 4068234"/>
                <a:gd name="connsiteY48" fmla="*/ 1186921 h 1288521"/>
                <a:gd name="connsiteX49" fmla="*/ 3693584 w 4068234"/>
                <a:gd name="connsiteY49" fmla="*/ 1148821 h 1288521"/>
                <a:gd name="connsiteX50" fmla="*/ 3566584 w 4068234"/>
                <a:gd name="connsiteY50" fmla="*/ 1098021 h 1288521"/>
                <a:gd name="connsiteX51" fmla="*/ 3458634 w 4068234"/>
                <a:gd name="connsiteY51" fmla="*/ 1053571 h 1288521"/>
                <a:gd name="connsiteX52" fmla="*/ 3369734 w 4068234"/>
                <a:gd name="connsiteY52" fmla="*/ 1047221 h 1288521"/>
                <a:gd name="connsiteX53" fmla="*/ 3306234 w 4068234"/>
                <a:gd name="connsiteY53" fmla="*/ 996421 h 1288521"/>
                <a:gd name="connsiteX54" fmla="*/ 3198284 w 4068234"/>
                <a:gd name="connsiteY54" fmla="*/ 932921 h 1288521"/>
                <a:gd name="connsiteX55" fmla="*/ 3096684 w 4068234"/>
                <a:gd name="connsiteY55" fmla="*/ 926571 h 1288521"/>
                <a:gd name="connsiteX56" fmla="*/ 2880784 w 4068234"/>
                <a:gd name="connsiteY56" fmla="*/ 926571 h 1288521"/>
                <a:gd name="connsiteX57" fmla="*/ 2722034 w 4068234"/>
                <a:gd name="connsiteY57" fmla="*/ 926571 h 1288521"/>
                <a:gd name="connsiteX58" fmla="*/ 2493434 w 4068234"/>
                <a:gd name="connsiteY58" fmla="*/ 913871 h 1288521"/>
                <a:gd name="connsiteX59" fmla="*/ 2461684 w 4068234"/>
                <a:gd name="connsiteY59" fmla="*/ 907521 h 1288521"/>
                <a:gd name="connsiteX60" fmla="*/ 2296584 w 4068234"/>
                <a:gd name="connsiteY60" fmla="*/ 837671 h 1288521"/>
                <a:gd name="connsiteX61" fmla="*/ 2188634 w 4068234"/>
                <a:gd name="connsiteY61" fmla="*/ 767821 h 1288521"/>
                <a:gd name="connsiteX62" fmla="*/ 2118784 w 4068234"/>
                <a:gd name="connsiteY62" fmla="*/ 729721 h 1288521"/>
                <a:gd name="connsiteX63" fmla="*/ 1979084 w 4068234"/>
                <a:gd name="connsiteY63" fmla="*/ 710671 h 1288521"/>
                <a:gd name="connsiteX64" fmla="*/ 1858434 w 4068234"/>
                <a:gd name="connsiteY64" fmla="*/ 717021 h 1288521"/>
                <a:gd name="connsiteX65" fmla="*/ 1693334 w 4068234"/>
                <a:gd name="connsiteY65" fmla="*/ 767821 h 1288521"/>
                <a:gd name="connsiteX66" fmla="*/ 1591734 w 4068234"/>
                <a:gd name="connsiteY66" fmla="*/ 774171 h 1288521"/>
                <a:gd name="connsiteX67" fmla="*/ 1502834 w 4068234"/>
                <a:gd name="connsiteY67" fmla="*/ 774171 h 1288521"/>
                <a:gd name="connsiteX68" fmla="*/ 1401234 w 4068234"/>
                <a:gd name="connsiteY68" fmla="*/ 780521 h 1288521"/>
                <a:gd name="connsiteX69" fmla="*/ 1337734 w 4068234"/>
                <a:gd name="connsiteY69" fmla="*/ 837671 h 1288521"/>
                <a:gd name="connsiteX70" fmla="*/ 1337734 w 4068234"/>
                <a:gd name="connsiteY70" fmla="*/ 932921 h 1288521"/>
                <a:gd name="connsiteX71" fmla="*/ 1394884 w 4068234"/>
                <a:gd name="connsiteY71" fmla="*/ 1028171 h 1288521"/>
                <a:gd name="connsiteX72" fmla="*/ 1426634 w 4068234"/>
                <a:gd name="connsiteY72" fmla="*/ 1053571 h 1288521"/>
                <a:gd name="connsiteX73" fmla="*/ 1540934 w 4068234"/>
                <a:gd name="connsiteY73" fmla="*/ 1028171 h 1288521"/>
                <a:gd name="connsiteX74" fmla="*/ 1534584 w 4068234"/>
                <a:gd name="connsiteY74" fmla="*/ 1104371 h 1288521"/>
                <a:gd name="connsiteX75" fmla="*/ 1464734 w 4068234"/>
                <a:gd name="connsiteY75" fmla="*/ 1155171 h 1288521"/>
                <a:gd name="connsiteX76" fmla="*/ 1382184 w 4068234"/>
                <a:gd name="connsiteY76" fmla="*/ 1161521 h 1288521"/>
                <a:gd name="connsiteX77" fmla="*/ 1325034 w 4068234"/>
                <a:gd name="connsiteY77" fmla="*/ 1123421 h 1288521"/>
                <a:gd name="connsiteX78" fmla="*/ 1248834 w 4068234"/>
                <a:gd name="connsiteY78" fmla="*/ 1098021 h 1288521"/>
                <a:gd name="connsiteX79" fmla="*/ 1210734 w 4068234"/>
                <a:gd name="connsiteY79" fmla="*/ 1098021 h 1288521"/>
                <a:gd name="connsiteX80" fmla="*/ 1204384 w 4068234"/>
                <a:gd name="connsiteY80" fmla="*/ 1117071 h 1288521"/>
                <a:gd name="connsiteX81" fmla="*/ 1223434 w 4068234"/>
                <a:gd name="connsiteY81" fmla="*/ 1167871 h 1288521"/>
                <a:gd name="connsiteX82" fmla="*/ 1236134 w 4068234"/>
                <a:gd name="connsiteY82" fmla="*/ 1244071 h 1288521"/>
                <a:gd name="connsiteX83" fmla="*/ 1198034 w 4068234"/>
                <a:gd name="connsiteY83" fmla="*/ 1288521 h 1288521"/>
                <a:gd name="connsiteX84" fmla="*/ 1153584 w 4068234"/>
                <a:gd name="connsiteY84" fmla="*/ 1275821 h 1288521"/>
                <a:gd name="connsiteX85" fmla="*/ 1109134 w 4068234"/>
                <a:gd name="connsiteY85" fmla="*/ 1193271 h 1288521"/>
                <a:gd name="connsiteX86" fmla="*/ 1090084 w 4068234"/>
                <a:gd name="connsiteY86" fmla="*/ 1078971 h 1288521"/>
                <a:gd name="connsiteX87" fmla="*/ 1090084 w 4068234"/>
                <a:gd name="connsiteY87" fmla="*/ 971021 h 1288521"/>
                <a:gd name="connsiteX88" fmla="*/ 1058334 w 4068234"/>
                <a:gd name="connsiteY88" fmla="*/ 913871 h 1288521"/>
                <a:gd name="connsiteX89" fmla="*/ 994834 w 4068234"/>
                <a:gd name="connsiteY89" fmla="*/ 875771 h 1288521"/>
                <a:gd name="connsiteX90" fmla="*/ 886884 w 4068234"/>
                <a:gd name="connsiteY90" fmla="*/ 875771 h 1288521"/>
                <a:gd name="connsiteX91" fmla="*/ 804334 w 4068234"/>
                <a:gd name="connsiteY91" fmla="*/ 907521 h 1288521"/>
                <a:gd name="connsiteX92" fmla="*/ 740834 w 4068234"/>
                <a:gd name="connsiteY92" fmla="*/ 939271 h 1288521"/>
                <a:gd name="connsiteX93" fmla="*/ 653522 w 4068234"/>
                <a:gd name="connsiteY93" fmla="*/ 912812 h 1288521"/>
                <a:gd name="connsiteX94" fmla="*/ 564093 w 4068234"/>
                <a:gd name="connsiteY94" fmla="*/ 836613 h 1288521"/>
                <a:gd name="connsiteX95" fmla="*/ 509060 w 4068234"/>
                <a:gd name="connsiteY95" fmla="*/ 806980 h 1288521"/>
                <a:gd name="connsiteX96" fmla="*/ 413809 w 4068234"/>
                <a:gd name="connsiteY96" fmla="*/ 784225 h 1288521"/>
                <a:gd name="connsiteX97" fmla="*/ 333377 w 4068234"/>
                <a:gd name="connsiteY97" fmla="*/ 759883 h 1288521"/>
                <a:gd name="connsiteX98" fmla="*/ 201296 w 4068234"/>
                <a:gd name="connsiteY98" fmla="*/ 728345 h 1288521"/>
                <a:gd name="connsiteX99" fmla="*/ 113982 w 4068234"/>
                <a:gd name="connsiteY99" fmla="*/ 691303 h 1288521"/>
                <a:gd name="connsiteX100" fmla="*/ 59797 w 4068234"/>
                <a:gd name="connsiteY100" fmla="*/ 625475 h 1288521"/>
                <a:gd name="connsiteX101" fmla="*/ 4233 w 4068234"/>
                <a:gd name="connsiteY101" fmla="*/ 575733 h 1288521"/>
                <a:gd name="connsiteX102" fmla="*/ 0 w 4068234"/>
                <a:gd name="connsiteY102" fmla="*/ 537104 h 1288521"/>
                <a:gd name="connsiteX103" fmla="*/ 8467 w 4068234"/>
                <a:gd name="connsiteY103" fmla="*/ 451909 h 1288521"/>
                <a:gd name="connsiteX104" fmla="*/ 21379 w 4068234"/>
                <a:gd name="connsiteY104" fmla="*/ 394970 h 1288521"/>
                <a:gd name="connsiteX105" fmla="*/ 57151 w 4068234"/>
                <a:gd name="connsiteY105" fmla="*/ 310621 h 1288521"/>
                <a:gd name="connsiteX106" fmla="*/ 75140 w 4068234"/>
                <a:gd name="connsiteY106" fmla="*/ 272520 h 1288521"/>
                <a:gd name="connsiteX107" fmla="*/ 102659 w 4068234"/>
                <a:gd name="connsiteY107" fmla="*/ 194203 h 1288521"/>
                <a:gd name="connsiteX108" fmla="*/ 164253 w 4068234"/>
                <a:gd name="connsiteY108" fmla="*/ 191241 h 1288521"/>
                <a:gd name="connsiteX109" fmla="*/ 220134 w 4068234"/>
                <a:gd name="connsiteY109" fmla="*/ 186268 h 1288521"/>
                <a:gd name="connsiteX110" fmla="*/ 501122 w 4068234"/>
                <a:gd name="connsiteY110" fmla="*/ 244475 h 1288521"/>
                <a:gd name="connsiteX0" fmla="*/ 501122 w 4068234"/>
                <a:gd name="connsiteY0" fmla="*/ 244475 h 1288521"/>
                <a:gd name="connsiteX1" fmla="*/ 542608 w 4068234"/>
                <a:gd name="connsiteY1" fmla="*/ 249450 h 1288521"/>
                <a:gd name="connsiteX2" fmla="*/ 696066 w 4068234"/>
                <a:gd name="connsiteY2" fmla="*/ 236220 h 1288521"/>
                <a:gd name="connsiteX3" fmla="*/ 825712 w 4068234"/>
                <a:gd name="connsiteY3" fmla="*/ 209762 h 1288521"/>
                <a:gd name="connsiteX4" fmla="*/ 915670 w 4068234"/>
                <a:gd name="connsiteY4" fmla="*/ 167429 h 1288521"/>
                <a:gd name="connsiteX5" fmla="*/ 982136 w 4068234"/>
                <a:gd name="connsiteY5" fmla="*/ 142346 h 1288521"/>
                <a:gd name="connsiteX6" fmla="*/ 1034732 w 4068234"/>
                <a:gd name="connsiteY6" fmla="*/ 125096 h 1288521"/>
                <a:gd name="connsiteX7" fmla="*/ 1096964 w 4068234"/>
                <a:gd name="connsiteY7" fmla="*/ 119062 h 1288521"/>
                <a:gd name="connsiteX8" fmla="*/ 1123950 w 4068234"/>
                <a:gd name="connsiteY8" fmla="*/ 68791 h 1288521"/>
                <a:gd name="connsiteX9" fmla="*/ 1116012 w 4068234"/>
                <a:gd name="connsiteY9" fmla="*/ 0 h 1288521"/>
                <a:gd name="connsiteX10" fmla="*/ 1179512 w 4068234"/>
                <a:gd name="connsiteY10" fmla="*/ 77788 h 1288521"/>
                <a:gd name="connsiteX11" fmla="*/ 1174962 w 4068234"/>
                <a:gd name="connsiteY11" fmla="*/ 125094 h 1288521"/>
                <a:gd name="connsiteX12" fmla="*/ 1177608 w 4068234"/>
                <a:gd name="connsiteY12" fmla="*/ 191241 h 1288521"/>
                <a:gd name="connsiteX13" fmla="*/ 1177396 w 4068234"/>
                <a:gd name="connsiteY13" fmla="*/ 235480 h 1288521"/>
                <a:gd name="connsiteX14" fmla="*/ 1169670 w 4068234"/>
                <a:gd name="connsiteY14" fmla="*/ 273262 h 1288521"/>
                <a:gd name="connsiteX15" fmla="*/ 1193482 w 4068234"/>
                <a:gd name="connsiteY15" fmla="*/ 320887 h 1288521"/>
                <a:gd name="connsiteX16" fmla="*/ 1235076 w 4068234"/>
                <a:gd name="connsiteY16" fmla="*/ 387879 h 1288521"/>
                <a:gd name="connsiteX17" fmla="*/ 1254125 w 4068234"/>
                <a:gd name="connsiteY17" fmla="*/ 412221 h 1288521"/>
                <a:gd name="connsiteX18" fmla="*/ 1286934 w 4068234"/>
                <a:gd name="connsiteY18" fmla="*/ 384704 h 1288521"/>
                <a:gd name="connsiteX19" fmla="*/ 1301962 w 4068234"/>
                <a:gd name="connsiteY19" fmla="*/ 379095 h 1288521"/>
                <a:gd name="connsiteX20" fmla="*/ 1339004 w 4068234"/>
                <a:gd name="connsiteY20" fmla="*/ 384387 h 1288521"/>
                <a:gd name="connsiteX21" fmla="*/ 1376046 w 4068234"/>
                <a:gd name="connsiteY21" fmla="*/ 408200 h 1288521"/>
                <a:gd name="connsiteX22" fmla="*/ 1388534 w 4068234"/>
                <a:gd name="connsiteY22" fmla="*/ 437621 h 1288521"/>
                <a:gd name="connsiteX23" fmla="*/ 1421025 w 4068234"/>
                <a:gd name="connsiteY23" fmla="*/ 445241 h 1288521"/>
                <a:gd name="connsiteX24" fmla="*/ 1460712 w 4068234"/>
                <a:gd name="connsiteY24" fmla="*/ 421429 h 1288521"/>
                <a:gd name="connsiteX25" fmla="*/ 1518709 w 4068234"/>
                <a:gd name="connsiteY25" fmla="*/ 523875 h 1288521"/>
                <a:gd name="connsiteX26" fmla="*/ 1580621 w 4068234"/>
                <a:gd name="connsiteY26" fmla="*/ 569912 h 1288521"/>
                <a:gd name="connsiteX27" fmla="*/ 1674284 w 4068234"/>
                <a:gd name="connsiteY27" fmla="*/ 640821 h 1288521"/>
                <a:gd name="connsiteX28" fmla="*/ 1864784 w 4068234"/>
                <a:gd name="connsiteY28" fmla="*/ 609071 h 1288521"/>
                <a:gd name="connsiteX29" fmla="*/ 2061634 w 4068234"/>
                <a:gd name="connsiteY29" fmla="*/ 558271 h 1288521"/>
                <a:gd name="connsiteX30" fmla="*/ 2175934 w 4068234"/>
                <a:gd name="connsiteY30" fmla="*/ 590021 h 1288521"/>
                <a:gd name="connsiteX31" fmla="*/ 2309284 w 4068234"/>
                <a:gd name="connsiteY31" fmla="*/ 691621 h 1288521"/>
                <a:gd name="connsiteX32" fmla="*/ 2487084 w 4068234"/>
                <a:gd name="connsiteY32" fmla="*/ 780521 h 1288521"/>
                <a:gd name="connsiteX33" fmla="*/ 2690284 w 4068234"/>
                <a:gd name="connsiteY33" fmla="*/ 793221 h 1288521"/>
                <a:gd name="connsiteX34" fmla="*/ 2874434 w 4068234"/>
                <a:gd name="connsiteY34" fmla="*/ 799571 h 1288521"/>
                <a:gd name="connsiteX35" fmla="*/ 3103034 w 4068234"/>
                <a:gd name="connsiteY35" fmla="*/ 786871 h 1288521"/>
                <a:gd name="connsiteX36" fmla="*/ 3210984 w 4068234"/>
                <a:gd name="connsiteY36" fmla="*/ 736071 h 1288521"/>
                <a:gd name="connsiteX37" fmla="*/ 3280834 w 4068234"/>
                <a:gd name="connsiteY37" fmla="*/ 717021 h 1288521"/>
                <a:gd name="connsiteX38" fmla="*/ 3344334 w 4068234"/>
                <a:gd name="connsiteY38" fmla="*/ 736071 h 1288521"/>
                <a:gd name="connsiteX39" fmla="*/ 3414184 w 4068234"/>
                <a:gd name="connsiteY39" fmla="*/ 831321 h 1288521"/>
                <a:gd name="connsiteX40" fmla="*/ 3509434 w 4068234"/>
                <a:gd name="connsiteY40" fmla="*/ 894821 h 1288521"/>
                <a:gd name="connsiteX41" fmla="*/ 3623734 w 4068234"/>
                <a:gd name="connsiteY41" fmla="*/ 964671 h 1288521"/>
                <a:gd name="connsiteX42" fmla="*/ 3788834 w 4068234"/>
                <a:gd name="connsiteY42" fmla="*/ 1009121 h 1288521"/>
                <a:gd name="connsiteX43" fmla="*/ 3896784 w 4068234"/>
                <a:gd name="connsiteY43" fmla="*/ 1015471 h 1288521"/>
                <a:gd name="connsiteX44" fmla="*/ 3985684 w 4068234"/>
                <a:gd name="connsiteY44" fmla="*/ 964671 h 1288521"/>
                <a:gd name="connsiteX45" fmla="*/ 4061884 w 4068234"/>
                <a:gd name="connsiteY45" fmla="*/ 964671 h 1288521"/>
                <a:gd name="connsiteX46" fmla="*/ 4068234 w 4068234"/>
                <a:gd name="connsiteY46" fmla="*/ 1015471 h 1288521"/>
                <a:gd name="connsiteX47" fmla="*/ 3966634 w 4068234"/>
                <a:gd name="connsiteY47" fmla="*/ 1129771 h 1288521"/>
                <a:gd name="connsiteX48" fmla="*/ 3871384 w 4068234"/>
                <a:gd name="connsiteY48" fmla="*/ 1186921 h 1288521"/>
                <a:gd name="connsiteX49" fmla="*/ 3814234 w 4068234"/>
                <a:gd name="connsiteY49" fmla="*/ 1186921 h 1288521"/>
                <a:gd name="connsiteX50" fmla="*/ 3693584 w 4068234"/>
                <a:gd name="connsiteY50" fmla="*/ 1148821 h 1288521"/>
                <a:gd name="connsiteX51" fmla="*/ 3566584 w 4068234"/>
                <a:gd name="connsiteY51" fmla="*/ 1098021 h 1288521"/>
                <a:gd name="connsiteX52" fmla="*/ 3458634 w 4068234"/>
                <a:gd name="connsiteY52" fmla="*/ 1053571 h 1288521"/>
                <a:gd name="connsiteX53" fmla="*/ 3369734 w 4068234"/>
                <a:gd name="connsiteY53" fmla="*/ 1047221 h 1288521"/>
                <a:gd name="connsiteX54" fmla="*/ 3306234 w 4068234"/>
                <a:gd name="connsiteY54" fmla="*/ 996421 h 1288521"/>
                <a:gd name="connsiteX55" fmla="*/ 3198284 w 4068234"/>
                <a:gd name="connsiteY55" fmla="*/ 932921 h 1288521"/>
                <a:gd name="connsiteX56" fmla="*/ 3096684 w 4068234"/>
                <a:gd name="connsiteY56" fmla="*/ 926571 h 1288521"/>
                <a:gd name="connsiteX57" fmla="*/ 2880784 w 4068234"/>
                <a:gd name="connsiteY57" fmla="*/ 926571 h 1288521"/>
                <a:gd name="connsiteX58" fmla="*/ 2722034 w 4068234"/>
                <a:gd name="connsiteY58" fmla="*/ 926571 h 1288521"/>
                <a:gd name="connsiteX59" fmla="*/ 2493434 w 4068234"/>
                <a:gd name="connsiteY59" fmla="*/ 913871 h 1288521"/>
                <a:gd name="connsiteX60" fmla="*/ 2461684 w 4068234"/>
                <a:gd name="connsiteY60" fmla="*/ 907521 h 1288521"/>
                <a:gd name="connsiteX61" fmla="*/ 2296584 w 4068234"/>
                <a:gd name="connsiteY61" fmla="*/ 837671 h 1288521"/>
                <a:gd name="connsiteX62" fmla="*/ 2188634 w 4068234"/>
                <a:gd name="connsiteY62" fmla="*/ 767821 h 1288521"/>
                <a:gd name="connsiteX63" fmla="*/ 2118784 w 4068234"/>
                <a:gd name="connsiteY63" fmla="*/ 729721 h 1288521"/>
                <a:gd name="connsiteX64" fmla="*/ 1979084 w 4068234"/>
                <a:gd name="connsiteY64" fmla="*/ 710671 h 1288521"/>
                <a:gd name="connsiteX65" fmla="*/ 1858434 w 4068234"/>
                <a:gd name="connsiteY65" fmla="*/ 717021 h 1288521"/>
                <a:gd name="connsiteX66" fmla="*/ 1693334 w 4068234"/>
                <a:gd name="connsiteY66" fmla="*/ 767821 h 1288521"/>
                <a:gd name="connsiteX67" fmla="*/ 1591734 w 4068234"/>
                <a:gd name="connsiteY67" fmla="*/ 774171 h 1288521"/>
                <a:gd name="connsiteX68" fmla="*/ 1502834 w 4068234"/>
                <a:gd name="connsiteY68" fmla="*/ 774171 h 1288521"/>
                <a:gd name="connsiteX69" fmla="*/ 1401234 w 4068234"/>
                <a:gd name="connsiteY69" fmla="*/ 780521 h 1288521"/>
                <a:gd name="connsiteX70" fmla="*/ 1337734 w 4068234"/>
                <a:gd name="connsiteY70" fmla="*/ 837671 h 1288521"/>
                <a:gd name="connsiteX71" fmla="*/ 1337734 w 4068234"/>
                <a:gd name="connsiteY71" fmla="*/ 932921 h 1288521"/>
                <a:gd name="connsiteX72" fmla="*/ 1394884 w 4068234"/>
                <a:gd name="connsiteY72" fmla="*/ 1028171 h 1288521"/>
                <a:gd name="connsiteX73" fmla="*/ 1426634 w 4068234"/>
                <a:gd name="connsiteY73" fmla="*/ 1053571 h 1288521"/>
                <a:gd name="connsiteX74" fmla="*/ 1540934 w 4068234"/>
                <a:gd name="connsiteY74" fmla="*/ 1028171 h 1288521"/>
                <a:gd name="connsiteX75" fmla="*/ 1534584 w 4068234"/>
                <a:gd name="connsiteY75" fmla="*/ 1104371 h 1288521"/>
                <a:gd name="connsiteX76" fmla="*/ 1464734 w 4068234"/>
                <a:gd name="connsiteY76" fmla="*/ 1155171 h 1288521"/>
                <a:gd name="connsiteX77" fmla="*/ 1382184 w 4068234"/>
                <a:gd name="connsiteY77" fmla="*/ 1161521 h 1288521"/>
                <a:gd name="connsiteX78" fmla="*/ 1325034 w 4068234"/>
                <a:gd name="connsiteY78" fmla="*/ 1123421 h 1288521"/>
                <a:gd name="connsiteX79" fmla="*/ 1248834 w 4068234"/>
                <a:gd name="connsiteY79" fmla="*/ 1098021 h 1288521"/>
                <a:gd name="connsiteX80" fmla="*/ 1210734 w 4068234"/>
                <a:gd name="connsiteY80" fmla="*/ 1098021 h 1288521"/>
                <a:gd name="connsiteX81" fmla="*/ 1204384 w 4068234"/>
                <a:gd name="connsiteY81" fmla="*/ 1117071 h 1288521"/>
                <a:gd name="connsiteX82" fmla="*/ 1223434 w 4068234"/>
                <a:gd name="connsiteY82" fmla="*/ 1167871 h 1288521"/>
                <a:gd name="connsiteX83" fmla="*/ 1236134 w 4068234"/>
                <a:gd name="connsiteY83" fmla="*/ 1244071 h 1288521"/>
                <a:gd name="connsiteX84" fmla="*/ 1198034 w 4068234"/>
                <a:gd name="connsiteY84" fmla="*/ 1288521 h 1288521"/>
                <a:gd name="connsiteX85" fmla="*/ 1153584 w 4068234"/>
                <a:gd name="connsiteY85" fmla="*/ 1275821 h 1288521"/>
                <a:gd name="connsiteX86" fmla="*/ 1109134 w 4068234"/>
                <a:gd name="connsiteY86" fmla="*/ 1193271 h 1288521"/>
                <a:gd name="connsiteX87" fmla="*/ 1090084 w 4068234"/>
                <a:gd name="connsiteY87" fmla="*/ 1078971 h 1288521"/>
                <a:gd name="connsiteX88" fmla="*/ 1090084 w 4068234"/>
                <a:gd name="connsiteY88" fmla="*/ 971021 h 1288521"/>
                <a:gd name="connsiteX89" fmla="*/ 1058334 w 4068234"/>
                <a:gd name="connsiteY89" fmla="*/ 913871 h 1288521"/>
                <a:gd name="connsiteX90" fmla="*/ 994834 w 4068234"/>
                <a:gd name="connsiteY90" fmla="*/ 875771 h 1288521"/>
                <a:gd name="connsiteX91" fmla="*/ 886884 w 4068234"/>
                <a:gd name="connsiteY91" fmla="*/ 875771 h 1288521"/>
                <a:gd name="connsiteX92" fmla="*/ 804334 w 4068234"/>
                <a:gd name="connsiteY92" fmla="*/ 907521 h 1288521"/>
                <a:gd name="connsiteX93" fmla="*/ 740834 w 4068234"/>
                <a:gd name="connsiteY93" fmla="*/ 939271 h 1288521"/>
                <a:gd name="connsiteX94" fmla="*/ 653522 w 4068234"/>
                <a:gd name="connsiteY94" fmla="*/ 912812 h 1288521"/>
                <a:gd name="connsiteX95" fmla="*/ 564093 w 4068234"/>
                <a:gd name="connsiteY95" fmla="*/ 836613 h 1288521"/>
                <a:gd name="connsiteX96" fmla="*/ 509060 w 4068234"/>
                <a:gd name="connsiteY96" fmla="*/ 806980 h 1288521"/>
                <a:gd name="connsiteX97" fmla="*/ 413809 w 4068234"/>
                <a:gd name="connsiteY97" fmla="*/ 784225 h 1288521"/>
                <a:gd name="connsiteX98" fmla="*/ 333377 w 4068234"/>
                <a:gd name="connsiteY98" fmla="*/ 759883 h 1288521"/>
                <a:gd name="connsiteX99" fmla="*/ 201296 w 4068234"/>
                <a:gd name="connsiteY99" fmla="*/ 728345 h 1288521"/>
                <a:gd name="connsiteX100" fmla="*/ 113982 w 4068234"/>
                <a:gd name="connsiteY100" fmla="*/ 691303 h 1288521"/>
                <a:gd name="connsiteX101" fmla="*/ 59797 w 4068234"/>
                <a:gd name="connsiteY101" fmla="*/ 625475 h 1288521"/>
                <a:gd name="connsiteX102" fmla="*/ 4233 w 4068234"/>
                <a:gd name="connsiteY102" fmla="*/ 575733 h 1288521"/>
                <a:gd name="connsiteX103" fmla="*/ 0 w 4068234"/>
                <a:gd name="connsiteY103" fmla="*/ 537104 h 1288521"/>
                <a:gd name="connsiteX104" fmla="*/ 8467 w 4068234"/>
                <a:gd name="connsiteY104" fmla="*/ 451909 h 1288521"/>
                <a:gd name="connsiteX105" fmla="*/ 21379 w 4068234"/>
                <a:gd name="connsiteY105" fmla="*/ 394970 h 1288521"/>
                <a:gd name="connsiteX106" fmla="*/ 57151 w 4068234"/>
                <a:gd name="connsiteY106" fmla="*/ 310621 h 1288521"/>
                <a:gd name="connsiteX107" fmla="*/ 75140 w 4068234"/>
                <a:gd name="connsiteY107" fmla="*/ 272520 h 1288521"/>
                <a:gd name="connsiteX108" fmla="*/ 102659 w 4068234"/>
                <a:gd name="connsiteY108" fmla="*/ 194203 h 1288521"/>
                <a:gd name="connsiteX109" fmla="*/ 164253 w 4068234"/>
                <a:gd name="connsiteY109" fmla="*/ 191241 h 1288521"/>
                <a:gd name="connsiteX110" fmla="*/ 220134 w 4068234"/>
                <a:gd name="connsiteY110" fmla="*/ 186268 h 1288521"/>
                <a:gd name="connsiteX111" fmla="*/ 501122 w 4068234"/>
                <a:gd name="connsiteY111" fmla="*/ 244475 h 1288521"/>
                <a:gd name="connsiteX0" fmla="*/ 432330 w 4068234"/>
                <a:gd name="connsiteY0" fmla="*/ 236538 h 1288521"/>
                <a:gd name="connsiteX1" fmla="*/ 542608 w 4068234"/>
                <a:gd name="connsiteY1" fmla="*/ 249450 h 1288521"/>
                <a:gd name="connsiteX2" fmla="*/ 696066 w 4068234"/>
                <a:gd name="connsiteY2" fmla="*/ 236220 h 1288521"/>
                <a:gd name="connsiteX3" fmla="*/ 825712 w 4068234"/>
                <a:gd name="connsiteY3" fmla="*/ 209762 h 1288521"/>
                <a:gd name="connsiteX4" fmla="*/ 915670 w 4068234"/>
                <a:gd name="connsiteY4" fmla="*/ 167429 h 1288521"/>
                <a:gd name="connsiteX5" fmla="*/ 982136 w 4068234"/>
                <a:gd name="connsiteY5" fmla="*/ 142346 h 1288521"/>
                <a:gd name="connsiteX6" fmla="*/ 1034732 w 4068234"/>
                <a:gd name="connsiteY6" fmla="*/ 125096 h 1288521"/>
                <a:gd name="connsiteX7" fmla="*/ 1096964 w 4068234"/>
                <a:gd name="connsiteY7" fmla="*/ 119062 h 1288521"/>
                <a:gd name="connsiteX8" fmla="*/ 1123950 w 4068234"/>
                <a:gd name="connsiteY8" fmla="*/ 68791 h 1288521"/>
                <a:gd name="connsiteX9" fmla="*/ 1116012 w 4068234"/>
                <a:gd name="connsiteY9" fmla="*/ 0 h 1288521"/>
                <a:gd name="connsiteX10" fmla="*/ 1179512 w 4068234"/>
                <a:gd name="connsiteY10" fmla="*/ 77788 h 1288521"/>
                <a:gd name="connsiteX11" fmla="*/ 1174962 w 4068234"/>
                <a:gd name="connsiteY11" fmla="*/ 125094 h 1288521"/>
                <a:gd name="connsiteX12" fmla="*/ 1177608 w 4068234"/>
                <a:gd name="connsiteY12" fmla="*/ 191241 h 1288521"/>
                <a:gd name="connsiteX13" fmla="*/ 1177396 w 4068234"/>
                <a:gd name="connsiteY13" fmla="*/ 235480 h 1288521"/>
                <a:gd name="connsiteX14" fmla="*/ 1169670 w 4068234"/>
                <a:gd name="connsiteY14" fmla="*/ 273262 h 1288521"/>
                <a:gd name="connsiteX15" fmla="*/ 1193482 w 4068234"/>
                <a:gd name="connsiteY15" fmla="*/ 320887 h 1288521"/>
                <a:gd name="connsiteX16" fmla="*/ 1235076 w 4068234"/>
                <a:gd name="connsiteY16" fmla="*/ 387879 h 1288521"/>
                <a:gd name="connsiteX17" fmla="*/ 1254125 w 4068234"/>
                <a:gd name="connsiteY17" fmla="*/ 412221 h 1288521"/>
                <a:gd name="connsiteX18" fmla="*/ 1286934 w 4068234"/>
                <a:gd name="connsiteY18" fmla="*/ 384704 h 1288521"/>
                <a:gd name="connsiteX19" fmla="*/ 1301962 w 4068234"/>
                <a:gd name="connsiteY19" fmla="*/ 379095 h 1288521"/>
                <a:gd name="connsiteX20" fmla="*/ 1339004 w 4068234"/>
                <a:gd name="connsiteY20" fmla="*/ 384387 h 1288521"/>
                <a:gd name="connsiteX21" fmla="*/ 1376046 w 4068234"/>
                <a:gd name="connsiteY21" fmla="*/ 408200 h 1288521"/>
                <a:gd name="connsiteX22" fmla="*/ 1388534 w 4068234"/>
                <a:gd name="connsiteY22" fmla="*/ 437621 h 1288521"/>
                <a:gd name="connsiteX23" fmla="*/ 1421025 w 4068234"/>
                <a:gd name="connsiteY23" fmla="*/ 445241 h 1288521"/>
                <a:gd name="connsiteX24" fmla="*/ 1460712 w 4068234"/>
                <a:gd name="connsiteY24" fmla="*/ 421429 h 1288521"/>
                <a:gd name="connsiteX25" fmla="*/ 1518709 w 4068234"/>
                <a:gd name="connsiteY25" fmla="*/ 523875 h 1288521"/>
                <a:gd name="connsiteX26" fmla="*/ 1580621 w 4068234"/>
                <a:gd name="connsiteY26" fmla="*/ 569912 h 1288521"/>
                <a:gd name="connsiteX27" fmla="*/ 1674284 w 4068234"/>
                <a:gd name="connsiteY27" fmla="*/ 640821 h 1288521"/>
                <a:gd name="connsiteX28" fmla="*/ 1864784 w 4068234"/>
                <a:gd name="connsiteY28" fmla="*/ 609071 h 1288521"/>
                <a:gd name="connsiteX29" fmla="*/ 2061634 w 4068234"/>
                <a:gd name="connsiteY29" fmla="*/ 558271 h 1288521"/>
                <a:gd name="connsiteX30" fmla="*/ 2175934 w 4068234"/>
                <a:gd name="connsiteY30" fmla="*/ 590021 h 1288521"/>
                <a:gd name="connsiteX31" fmla="*/ 2309284 w 4068234"/>
                <a:gd name="connsiteY31" fmla="*/ 691621 h 1288521"/>
                <a:gd name="connsiteX32" fmla="*/ 2487084 w 4068234"/>
                <a:gd name="connsiteY32" fmla="*/ 780521 h 1288521"/>
                <a:gd name="connsiteX33" fmla="*/ 2690284 w 4068234"/>
                <a:gd name="connsiteY33" fmla="*/ 793221 h 1288521"/>
                <a:gd name="connsiteX34" fmla="*/ 2874434 w 4068234"/>
                <a:gd name="connsiteY34" fmla="*/ 799571 h 1288521"/>
                <a:gd name="connsiteX35" fmla="*/ 3103034 w 4068234"/>
                <a:gd name="connsiteY35" fmla="*/ 786871 h 1288521"/>
                <a:gd name="connsiteX36" fmla="*/ 3210984 w 4068234"/>
                <a:gd name="connsiteY36" fmla="*/ 736071 h 1288521"/>
                <a:gd name="connsiteX37" fmla="*/ 3280834 w 4068234"/>
                <a:gd name="connsiteY37" fmla="*/ 717021 h 1288521"/>
                <a:gd name="connsiteX38" fmla="*/ 3344334 w 4068234"/>
                <a:gd name="connsiteY38" fmla="*/ 736071 h 1288521"/>
                <a:gd name="connsiteX39" fmla="*/ 3414184 w 4068234"/>
                <a:gd name="connsiteY39" fmla="*/ 831321 h 1288521"/>
                <a:gd name="connsiteX40" fmla="*/ 3509434 w 4068234"/>
                <a:gd name="connsiteY40" fmla="*/ 894821 h 1288521"/>
                <a:gd name="connsiteX41" fmla="*/ 3623734 w 4068234"/>
                <a:gd name="connsiteY41" fmla="*/ 964671 h 1288521"/>
                <a:gd name="connsiteX42" fmla="*/ 3788834 w 4068234"/>
                <a:gd name="connsiteY42" fmla="*/ 1009121 h 1288521"/>
                <a:gd name="connsiteX43" fmla="*/ 3896784 w 4068234"/>
                <a:gd name="connsiteY43" fmla="*/ 1015471 h 1288521"/>
                <a:gd name="connsiteX44" fmla="*/ 3985684 w 4068234"/>
                <a:gd name="connsiteY44" fmla="*/ 964671 h 1288521"/>
                <a:gd name="connsiteX45" fmla="*/ 4061884 w 4068234"/>
                <a:gd name="connsiteY45" fmla="*/ 964671 h 1288521"/>
                <a:gd name="connsiteX46" fmla="*/ 4068234 w 4068234"/>
                <a:gd name="connsiteY46" fmla="*/ 1015471 h 1288521"/>
                <a:gd name="connsiteX47" fmla="*/ 3966634 w 4068234"/>
                <a:gd name="connsiteY47" fmla="*/ 1129771 h 1288521"/>
                <a:gd name="connsiteX48" fmla="*/ 3871384 w 4068234"/>
                <a:gd name="connsiteY48" fmla="*/ 1186921 h 1288521"/>
                <a:gd name="connsiteX49" fmla="*/ 3814234 w 4068234"/>
                <a:gd name="connsiteY49" fmla="*/ 1186921 h 1288521"/>
                <a:gd name="connsiteX50" fmla="*/ 3693584 w 4068234"/>
                <a:gd name="connsiteY50" fmla="*/ 1148821 h 1288521"/>
                <a:gd name="connsiteX51" fmla="*/ 3566584 w 4068234"/>
                <a:gd name="connsiteY51" fmla="*/ 1098021 h 1288521"/>
                <a:gd name="connsiteX52" fmla="*/ 3458634 w 4068234"/>
                <a:gd name="connsiteY52" fmla="*/ 1053571 h 1288521"/>
                <a:gd name="connsiteX53" fmla="*/ 3369734 w 4068234"/>
                <a:gd name="connsiteY53" fmla="*/ 1047221 h 1288521"/>
                <a:gd name="connsiteX54" fmla="*/ 3306234 w 4068234"/>
                <a:gd name="connsiteY54" fmla="*/ 996421 h 1288521"/>
                <a:gd name="connsiteX55" fmla="*/ 3198284 w 4068234"/>
                <a:gd name="connsiteY55" fmla="*/ 932921 h 1288521"/>
                <a:gd name="connsiteX56" fmla="*/ 3096684 w 4068234"/>
                <a:gd name="connsiteY56" fmla="*/ 926571 h 1288521"/>
                <a:gd name="connsiteX57" fmla="*/ 2880784 w 4068234"/>
                <a:gd name="connsiteY57" fmla="*/ 926571 h 1288521"/>
                <a:gd name="connsiteX58" fmla="*/ 2722034 w 4068234"/>
                <a:gd name="connsiteY58" fmla="*/ 926571 h 1288521"/>
                <a:gd name="connsiteX59" fmla="*/ 2493434 w 4068234"/>
                <a:gd name="connsiteY59" fmla="*/ 913871 h 1288521"/>
                <a:gd name="connsiteX60" fmla="*/ 2461684 w 4068234"/>
                <a:gd name="connsiteY60" fmla="*/ 907521 h 1288521"/>
                <a:gd name="connsiteX61" fmla="*/ 2296584 w 4068234"/>
                <a:gd name="connsiteY61" fmla="*/ 837671 h 1288521"/>
                <a:gd name="connsiteX62" fmla="*/ 2188634 w 4068234"/>
                <a:gd name="connsiteY62" fmla="*/ 767821 h 1288521"/>
                <a:gd name="connsiteX63" fmla="*/ 2118784 w 4068234"/>
                <a:gd name="connsiteY63" fmla="*/ 729721 h 1288521"/>
                <a:gd name="connsiteX64" fmla="*/ 1979084 w 4068234"/>
                <a:gd name="connsiteY64" fmla="*/ 710671 h 1288521"/>
                <a:gd name="connsiteX65" fmla="*/ 1858434 w 4068234"/>
                <a:gd name="connsiteY65" fmla="*/ 717021 h 1288521"/>
                <a:gd name="connsiteX66" fmla="*/ 1693334 w 4068234"/>
                <a:gd name="connsiteY66" fmla="*/ 767821 h 1288521"/>
                <a:gd name="connsiteX67" fmla="*/ 1591734 w 4068234"/>
                <a:gd name="connsiteY67" fmla="*/ 774171 h 1288521"/>
                <a:gd name="connsiteX68" fmla="*/ 1502834 w 4068234"/>
                <a:gd name="connsiteY68" fmla="*/ 774171 h 1288521"/>
                <a:gd name="connsiteX69" fmla="*/ 1401234 w 4068234"/>
                <a:gd name="connsiteY69" fmla="*/ 780521 h 1288521"/>
                <a:gd name="connsiteX70" fmla="*/ 1337734 w 4068234"/>
                <a:gd name="connsiteY70" fmla="*/ 837671 h 1288521"/>
                <a:gd name="connsiteX71" fmla="*/ 1337734 w 4068234"/>
                <a:gd name="connsiteY71" fmla="*/ 932921 h 1288521"/>
                <a:gd name="connsiteX72" fmla="*/ 1394884 w 4068234"/>
                <a:gd name="connsiteY72" fmla="*/ 1028171 h 1288521"/>
                <a:gd name="connsiteX73" fmla="*/ 1426634 w 4068234"/>
                <a:gd name="connsiteY73" fmla="*/ 1053571 h 1288521"/>
                <a:gd name="connsiteX74" fmla="*/ 1540934 w 4068234"/>
                <a:gd name="connsiteY74" fmla="*/ 1028171 h 1288521"/>
                <a:gd name="connsiteX75" fmla="*/ 1534584 w 4068234"/>
                <a:gd name="connsiteY75" fmla="*/ 1104371 h 1288521"/>
                <a:gd name="connsiteX76" fmla="*/ 1464734 w 4068234"/>
                <a:gd name="connsiteY76" fmla="*/ 1155171 h 1288521"/>
                <a:gd name="connsiteX77" fmla="*/ 1382184 w 4068234"/>
                <a:gd name="connsiteY77" fmla="*/ 1161521 h 1288521"/>
                <a:gd name="connsiteX78" fmla="*/ 1325034 w 4068234"/>
                <a:gd name="connsiteY78" fmla="*/ 1123421 h 1288521"/>
                <a:gd name="connsiteX79" fmla="*/ 1248834 w 4068234"/>
                <a:gd name="connsiteY79" fmla="*/ 1098021 h 1288521"/>
                <a:gd name="connsiteX80" fmla="*/ 1210734 w 4068234"/>
                <a:gd name="connsiteY80" fmla="*/ 1098021 h 1288521"/>
                <a:gd name="connsiteX81" fmla="*/ 1204384 w 4068234"/>
                <a:gd name="connsiteY81" fmla="*/ 1117071 h 1288521"/>
                <a:gd name="connsiteX82" fmla="*/ 1223434 w 4068234"/>
                <a:gd name="connsiteY82" fmla="*/ 1167871 h 1288521"/>
                <a:gd name="connsiteX83" fmla="*/ 1236134 w 4068234"/>
                <a:gd name="connsiteY83" fmla="*/ 1244071 h 1288521"/>
                <a:gd name="connsiteX84" fmla="*/ 1198034 w 4068234"/>
                <a:gd name="connsiteY84" fmla="*/ 1288521 h 1288521"/>
                <a:gd name="connsiteX85" fmla="*/ 1153584 w 4068234"/>
                <a:gd name="connsiteY85" fmla="*/ 1275821 h 1288521"/>
                <a:gd name="connsiteX86" fmla="*/ 1109134 w 4068234"/>
                <a:gd name="connsiteY86" fmla="*/ 1193271 h 1288521"/>
                <a:gd name="connsiteX87" fmla="*/ 1090084 w 4068234"/>
                <a:gd name="connsiteY87" fmla="*/ 1078971 h 1288521"/>
                <a:gd name="connsiteX88" fmla="*/ 1090084 w 4068234"/>
                <a:gd name="connsiteY88" fmla="*/ 971021 h 1288521"/>
                <a:gd name="connsiteX89" fmla="*/ 1058334 w 4068234"/>
                <a:gd name="connsiteY89" fmla="*/ 913871 h 1288521"/>
                <a:gd name="connsiteX90" fmla="*/ 994834 w 4068234"/>
                <a:gd name="connsiteY90" fmla="*/ 875771 h 1288521"/>
                <a:gd name="connsiteX91" fmla="*/ 886884 w 4068234"/>
                <a:gd name="connsiteY91" fmla="*/ 875771 h 1288521"/>
                <a:gd name="connsiteX92" fmla="*/ 804334 w 4068234"/>
                <a:gd name="connsiteY92" fmla="*/ 907521 h 1288521"/>
                <a:gd name="connsiteX93" fmla="*/ 740834 w 4068234"/>
                <a:gd name="connsiteY93" fmla="*/ 939271 h 1288521"/>
                <a:gd name="connsiteX94" fmla="*/ 653522 w 4068234"/>
                <a:gd name="connsiteY94" fmla="*/ 912812 h 1288521"/>
                <a:gd name="connsiteX95" fmla="*/ 564093 w 4068234"/>
                <a:gd name="connsiteY95" fmla="*/ 836613 h 1288521"/>
                <a:gd name="connsiteX96" fmla="*/ 509060 w 4068234"/>
                <a:gd name="connsiteY96" fmla="*/ 806980 h 1288521"/>
                <a:gd name="connsiteX97" fmla="*/ 413809 w 4068234"/>
                <a:gd name="connsiteY97" fmla="*/ 784225 h 1288521"/>
                <a:gd name="connsiteX98" fmla="*/ 333377 w 4068234"/>
                <a:gd name="connsiteY98" fmla="*/ 759883 h 1288521"/>
                <a:gd name="connsiteX99" fmla="*/ 201296 w 4068234"/>
                <a:gd name="connsiteY99" fmla="*/ 728345 h 1288521"/>
                <a:gd name="connsiteX100" fmla="*/ 113982 w 4068234"/>
                <a:gd name="connsiteY100" fmla="*/ 691303 h 1288521"/>
                <a:gd name="connsiteX101" fmla="*/ 59797 w 4068234"/>
                <a:gd name="connsiteY101" fmla="*/ 625475 h 1288521"/>
                <a:gd name="connsiteX102" fmla="*/ 4233 w 4068234"/>
                <a:gd name="connsiteY102" fmla="*/ 575733 h 1288521"/>
                <a:gd name="connsiteX103" fmla="*/ 0 w 4068234"/>
                <a:gd name="connsiteY103" fmla="*/ 537104 h 1288521"/>
                <a:gd name="connsiteX104" fmla="*/ 8467 w 4068234"/>
                <a:gd name="connsiteY104" fmla="*/ 451909 h 1288521"/>
                <a:gd name="connsiteX105" fmla="*/ 21379 w 4068234"/>
                <a:gd name="connsiteY105" fmla="*/ 394970 h 1288521"/>
                <a:gd name="connsiteX106" fmla="*/ 57151 w 4068234"/>
                <a:gd name="connsiteY106" fmla="*/ 310621 h 1288521"/>
                <a:gd name="connsiteX107" fmla="*/ 75140 w 4068234"/>
                <a:gd name="connsiteY107" fmla="*/ 272520 h 1288521"/>
                <a:gd name="connsiteX108" fmla="*/ 102659 w 4068234"/>
                <a:gd name="connsiteY108" fmla="*/ 194203 h 1288521"/>
                <a:gd name="connsiteX109" fmla="*/ 164253 w 4068234"/>
                <a:gd name="connsiteY109" fmla="*/ 191241 h 1288521"/>
                <a:gd name="connsiteX110" fmla="*/ 220134 w 4068234"/>
                <a:gd name="connsiteY110" fmla="*/ 186268 h 1288521"/>
                <a:gd name="connsiteX111" fmla="*/ 432330 w 4068234"/>
                <a:gd name="connsiteY111" fmla="*/ 236538 h 1288521"/>
                <a:gd name="connsiteX0" fmla="*/ 432330 w 4068234"/>
                <a:gd name="connsiteY0" fmla="*/ 236538 h 1288521"/>
                <a:gd name="connsiteX1" fmla="*/ 542608 w 4068234"/>
                <a:gd name="connsiteY1" fmla="*/ 249450 h 1288521"/>
                <a:gd name="connsiteX2" fmla="*/ 672252 w 4068234"/>
                <a:gd name="connsiteY2" fmla="*/ 244158 h 1288521"/>
                <a:gd name="connsiteX3" fmla="*/ 825712 w 4068234"/>
                <a:gd name="connsiteY3" fmla="*/ 209762 h 1288521"/>
                <a:gd name="connsiteX4" fmla="*/ 915670 w 4068234"/>
                <a:gd name="connsiteY4" fmla="*/ 167429 h 1288521"/>
                <a:gd name="connsiteX5" fmla="*/ 982136 w 4068234"/>
                <a:gd name="connsiteY5" fmla="*/ 142346 h 1288521"/>
                <a:gd name="connsiteX6" fmla="*/ 1034732 w 4068234"/>
                <a:gd name="connsiteY6" fmla="*/ 125096 h 1288521"/>
                <a:gd name="connsiteX7" fmla="*/ 1096964 w 4068234"/>
                <a:gd name="connsiteY7" fmla="*/ 119062 h 1288521"/>
                <a:gd name="connsiteX8" fmla="*/ 1123950 w 4068234"/>
                <a:gd name="connsiteY8" fmla="*/ 68791 h 1288521"/>
                <a:gd name="connsiteX9" fmla="*/ 1116012 w 4068234"/>
                <a:gd name="connsiteY9" fmla="*/ 0 h 1288521"/>
                <a:gd name="connsiteX10" fmla="*/ 1179512 w 4068234"/>
                <a:gd name="connsiteY10" fmla="*/ 77788 h 1288521"/>
                <a:gd name="connsiteX11" fmla="*/ 1174962 w 4068234"/>
                <a:gd name="connsiteY11" fmla="*/ 125094 h 1288521"/>
                <a:gd name="connsiteX12" fmla="*/ 1177608 w 4068234"/>
                <a:gd name="connsiteY12" fmla="*/ 191241 h 1288521"/>
                <a:gd name="connsiteX13" fmla="*/ 1177396 w 4068234"/>
                <a:gd name="connsiteY13" fmla="*/ 235480 h 1288521"/>
                <a:gd name="connsiteX14" fmla="*/ 1169670 w 4068234"/>
                <a:gd name="connsiteY14" fmla="*/ 273262 h 1288521"/>
                <a:gd name="connsiteX15" fmla="*/ 1193482 w 4068234"/>
                <a:gd name="connsiteY15" fmla="*/ 320887 h 1288521"/>
                <a:gd name="connsiteX16" fmla="*/ 1235076 w 4068234"/>
                <a:gd name="connsiteY16" fmla="*/ 387879 h 1288521"/>
                <a:gd name="connsiteX17" fmla="*/ 1254125 w 4068234"/>
                <a:gd name="connsiteY17" fmla="*/ 412221 h 1288521"/>
                <a:gd name="connsiteX18" fmla="*/ 1286934 w 4068234"/>
                <a:gd name="connsiteY18" fmla="*/ 384704 h 1288521"/>
                <a:gd name="connsiteX19" fmla="*/ 1301962 w 4068234"/>
                <a:gd name="connsiteY19" fmla="*/ 379095 h 1288521"/>
                <a:gd name="connsiteX20" fmla="*/ 1339004 w 4068234"/>
                <a:gd name="connsiteY20" fmla="*/ 384387 h 1288521"/>
                <a:gd name="connsiteX21" fmla="*/ 1376046 w 4068234"/>
                <a:gd name="connsiteY21" fmla="*/ 408200 h 1288521"/>
                <a:gd name="connsiteX22" fmla="*/ 1388534 w 4068234"/>
                <a:gd name="connsiteY22" fmla="*/ 437621 h 1288521"/>
                <a:gd name="connsiteX23" fmla="*/ 1421025 w 4068234"/>
                <a:gd name="connsiteY23" fmla="*/ 445241 h 1288521"/>
                <a:gd name="connsiteX24" fmla="*/ 1460712 w 4068234"/>
                <a:gd name="connsiteY24" fmla="*/ 421429 h 1288521"/>
                <a:gd name="connsiteX25" fmla="*/ 1518709 w 4068234"/>
                <a:gd name="connsiteY25" fmla="*/ 523875 h 1288521"/>
                <a:gd name="connsiteX26" fmla="*/ 1580621 w 4068234"/>
                <a:gd name="connsiteY26" fmla="*/ 569912 h 1288521"/>
                <a:gd name="connsiteX27" fmla="*/ 1674284 w 4068234"/>
                <a:gd name="connsiteY27" fmla="*/ 640821 h 1288521"/>
                <a:gd name="connsiteX28" fmla="*/ 1864784 w 4068234"/>
                <a:gd name="connsiteY28" fmla="*/ 609071 h 1288521"/>
                <a:gd name="connsiteX29" fmla="*/ 2061634 w 4068234"/>
                <a:gd name="connsiteY29" fmla="*/ 558271 h 1288521"/>
                <a:gd name="connsiteX30" fmla="*/ 2175934 w 4068234"/>
                <a:gd name="connsiteY30" fmla="*/ 590021 h 1288521"/>
                <a:gd name="connsiteX31" fmla="*/ 2309284 w 4068234"/>
                <a:gd name="connsiteY31" fmla="*/ 691621 h 1288521"/>
                <a:gd name="connsiteX32" fmla="*/ 2487084 w 4068234"/>
                <a:gd name="connsiteY32" fmla="*/ 780521 h 1288521"/>
                <a:gd name="connsiteX33" fmla="*/ 2690284 w 4068234"/>
                <a:gd name="connsiteY33" fmla="*/ 793221 h 1288521"/>
                <a:gd name="connsiteX34" fmla="*/ 2874434 w 4068234"/>
                <a:gd name="connsiteY34" fmla="*/ 799571 h 1288521"/>
                <a:gd name="connsiteX35" fmla="*/ 3103034 w 4068234"/>
                <a:gd name="connsiteY35" fmla="*/ 786871 h 1288521"/>
                <a:gd name="connsiteX36" fmla="*/ 3210984 w 4068234"/>
                <a:gd name="connsiteY36" fmla="*/ 736071 h 1288521"/>
                <a:gd name="connsiteX37" fmla="*/ 3280834 w 4068234"/>
                <a:gd name="connsiteY37" fmla="*/ 717021 h 1288521"/>
                <a:gd name="connsiteX38" fmla="*/ 3344334 w 4068234"/>
                <a:gd name="connsiteY38" fmla="*/ 736071 h 1288521"/>
                <a:gd name="connsiteX39" fmla="*/ 3414184 w 4068234"/>
                <a:gd name="connsiteY39" fmla="*/ 831321 h 1288521"/>
                <a:gd name="connsiteX40" fmla="*/ 3509434 w 4068234"/>
                <a:gd name="connsiteY40" fmla="*/ 894821 h 1288521"/>
                <a:gd name="connsiteX41" fmla="*/ 3623734 w 4068234"/>
                <a:gd name="connsiteY41" fmla="*/ 964671 h 1288521"/>
                <a:gd name="connsiteX42" fmla="*/ 3788834 w 4068234"/>
                <a:gd name="connsiteY42" fmla="*/ 1009121 h 1288521"/>
                <a:gd name="connsiteX43" fmla="*/ 3896784 w 4068234"/>
                <a:gd name="connsiteY43" fmla="*/ 1015471 h 1288521"/>
                <a:gd name="connsiteX44" fmla="*/ 3985684 w 4068234"/>
                <a:gd name="connsiteY44" fmla="*/ 964671 h 1288521"/>
                <a:gd name="connsiteX45" fmla="*/ 4061884 w 4068234"/>
                <a:gd name="connsiteY45" fmla="*/ 964671 h 1288521"/>
                <a:gd name="connsiteX46" fmla="*/ 4068234 w 4068234"/>
                <a:gd name="connsiteY46" fmla="*/ 1015471 h 1288521"/>
                <a:gd name="connsiteX47" fmla="*/ 3966634 w 4068234"/>
                <a:gd name="connsiteY47" fmla="*/ 1129771 h 1288521"/>
                <a:gd name="connsiteX48" fmla="*/ 3871384 w 4068234"/>
                <a:gd name="connsiteY48" fmla="*/ 1186921 h 1288521"/>
                <a:gd name="connsiteX49" fmla="*/ 3814234 w 4068234"/>
                <a:gd name="connsiteY49" fmla="*/ 1186921 h 1288521"/>
                <a:gd name="connsiteX50" fmla="*/ 3693584 w 4068234"/>
                <a:gd name="connsiteY50" fmla="*/ 1148821 h 1288521"/>
                <a:gd name="connsiteX51" fmla="*/ 3566584 w 4068234"/>
                <a:gd name="connsiteY51" fmla="*/ 1098021 h 1288521"/>
                <a:gd name="connsiteX52" fmla="*/ 3458634 w 4068234"/>
                <a:gd name="connsiteY52" fmla="*/ 1053571 h 1288521"/>
                <a:gd name="connsiteX53" fmla="*/ 3369734 w 4068234"/>
                <a:gd name="connsiteY53" fmla="*/ 1047221 h 1288521"/>
                <a:gd name="connsiteX54" fmla="*/ 3306234 w 4068234"/>
                <a:gd name="connsiteY54" fmla="*/ 996421 h 1288521"/>
                <a:gd name="connsiteX55" fmla="*/ 3198284 w 4068234"/>
                <a:gd name="connsiteY55" fmla="*/ 932921 h 1288521"/>
                <a:gd name="connsiteX56" fmla="*/ 3096684 w 4068234"/>
                <a:gd name="connsiteY56" fmla="*/ 926571 h 1288521"/>
                <a:gd name="connsiteX57" fmla="*/ 2880784 w 4068234"/>
                <a:gd name="connsiteY57" fmla="*/ 926571 h 1288521"/>
                <a:gd name="connsiteX58" fmla="*/ 2722034 w 4068234"/>
                <a:gd name="connsiteY58" fmla="*/ 926571 h 1288521"/>
                <a:gd name="connsiteX59" fmla="*/ 2493434 w 4068234"/>
                <a:gd name="connsiteY59" fmla="*/ 913871 h 1288521"/>
                <a:gd name="connsiteX60" fmla="*/ 2461684 w 4068234"/>
                <a:gd name="connsiteY60" fmla="*/ 907521 h 1288521"/>
                <a:gd name="connsiteX61" fmla="*/ 2296584 w 4068234"/>
                <a:gd name="connsiteY61" fmla="*/ 837671 h 1288521"/>
                <a:gd name="connsiteX62" fmla="*/ 2188634 w 4068234"/>
                <a:gd name="connsiteY62" fmla="*/ 767821 h 1288521"/>
                <a:gd name="connsiteX63" fmla="*/ 2118784 w 4068234"/>
                <a:gd name="connsiteY63" fmla="*/ 729721 h 1288521"/>
                <a:gd name="connsiteX64" fmla="*/ 1979084 w 4068234"/>
                <a:gd name="connsiteY64" fmla="*/ 710671 h 1288521"/>
                <a:gd name="connsiteX65" fmla="*/ 1858434 w 4068234"/>
                <a:gd name="connsiteY65" fmla="*/ 717021 h 1288521"/>
                <a:gd name="connsiteX66" fmla="*/ 1693334 w 4068234"/>
                <a:gd name="connsiteY66" fmla="*/ 767821 h 1288521"/>
                <a:gd name="connsiteX67" fmla="*/ 1591734 w 4068234"/>
                <a:gd name="connsiteY67" fmla="*/ 774171 h 1288521"/>
                <a:gd name="connsiteX68" fmla="*/ 1502834 w 4068234"/>
                <a:gd name="connsiteY68" fmla="*/ 774171 h 1288521"/>
                <a:gd name="connsiteX69" fmla="*/ 1401234 w 4068234"/>
                <a:gd name="connsiteY69" fmla="*/ 780521 h 1288521"/>
                <a:gd name="connsiteX70" fmla="*/ 1337734 w 4068234"/>
                <a:gd name="connsiteY70" fmla="*/ 837671 h 1288521"/>
                <a:gd name="connsiteX71" fmla="*/ 1337734 w 4068234"/>
                <a:gd name="connsiteY71" fmla="*/ 932921 h 1288521"/>
                <a:gd name="connsiteX72" fmla="*/ 1394884 w 4068234"/>
                <a:gd name="connsiteY72" fmla="*/ 1028171 h 1288521"/>
                <a:gd name="connsiteX73" fmla="*/ 1426634 w 4068234"/>
                <a:gd name="connsiteY73" fmla="*/ 1053571 h 1288521"/>
                <a:gd name="connsiteX74" fmla="*/ 1540934 w 4068234"/>
                <a:gd name="connsiteY74" fmla="*/ 1028171 h 1288521"/>
                <a:gd name="connsiteX75" fmla="*/ 1534584 w 4068234"/>
                <a:gd name="connsiteY75" fmla="*/ 1104371 h 1288521"/>
                <a:gd name="connsiteX76" fmla="*/ 1464734 w 4068234"/>
                <a:gd name="connsiteY76" fmla="*/ 1155171 h 1288521"/>
                <a:gd name="connsiteX77" fmla="*/ 1382184 w 4068234"/>
                <a:gd name="connsiteY77" fmla="*/ 1161521 h 1288521"/>
                <a:gd name="connsiteX78" fmla="*/ 1325034 w 4068234"/>
                <a:gd name="connsiteY78" fmla="*/ 1123421 h 1288521"/>
                <a:gd name="connsiteX79" fmla="*/ 1248834 w 4068234"/>
                <a:gd name="connsiteY79" fmla="*/ 1098021 h 1288521"/>
                <a:gd name="connsiteX80" fmla="*/ 1210734 w 4068234"/>
                <a:gd name="connsiteY80" fmla="*/ 1098021 h 1288521"/>
                <a:gd name="connsiteX81" fmla="*/ 1204384 w 4068234"/>
                <a:gd name="connsiteY81" fmla="*/ 1117071 h 1288521"/>
                <a:gd name="connsiteX82" fmla="*/ 1223434 w 4068234"/>
                <a:gd name="connsiteY82" fmla="*/ 1167871 h 1288521"/>
                <a:gd name="connsiteX83" fmla="*/ 1236134 w 4068234"/>
                <a:gd name="connsiteY83" fmla="*/ 1244071 h 1288521"/>
                <a:gd name="connsiteX84" fmla="*/ 1198034 w 4068234"/>
                <a:gd name="connsiteY84" fmla="*/ 1288521 h 1288521"/>
                <a:gd name="connsiteX85" fmla="*/ 1153584 w 4068234"/>
                <a:gd name="connsiteY85" fmla="*/ 1275821 h 1288521"/>
                <a:gd name="connsiteX86" fmla="*/ 1109134 w 4068234"/>
                <a:gd name="connsiteY86" fmla="*/ 1193271 h 1288521"/>
                <a:gd name="connsiteX87" fmla="*/ 1090084 w 4068234"/>
                <a:gd name="connsiteY87" fmla="*/ 1078971 h 1288521"/>
                <a:gd name="connsiteX88" fmla="*/ 1090084 w 4068234"/>
                <a:gd name="connsiteY88" fmla="*/ 971021 h 1288521"/>
                <a:gd name="connsiteX89" fmla="*/ 1058334 w 4068234"/>
                <a:gd name="connsiteY89" fmla="*/ 913871 h 1288521"/>
                <a:gd name="connsiteX90" fmla="*/ 994834 w 4068234"/>
                <a:gd name="connsiteY90" fmla="*/ 875771 h 1288521"/>
                <a:gd name="connsiteX91" fmla="*/ 886884 w 4068234"/>
                <a:gd name="connsiteY91" fmla="*/ 875771 h 1288521"/>
                <a:gd name="connsiteX92" fmla="*/ 804334 w 4068234"/>
                <a:gd name="connsiteY92" fmla="*/ 907521 h 1288521"/>
                <a:gd name="connsiteX93" fmla="*/ 740834 w 4068234"/>
                <a:gd name="connsiteY93" fmla="*/ 939271 h 1288521"/>
                <a:gd name="connsiteX94" fmla="*/ 653522 w 4068234"/>
                <a:gd name="connsiteY94" fmla="*/ 912812 h 1288521"/>
                <a:gd name="connsiteX95" fmla="*/ 564093 w 4068234"/>
                <a:gd name="connsiteY95" fmla="*/ 836613 h 1288521"/>
                <a:gd name="connsiteX96" fmla="*/ 509060 w 4068234"/>
                <a:gd name="connsiteY96" fmla="*/ 806980 h 1288521"/>
                <a:gd name="connsiteX97" fmla="*/ 413809 w 4068234"/>
                <a:gd name="connsiteY97" fmla="*/ 784225 h 1288521"/>
                <a:gd name="connsiteX98" fmla="*/ 333377 w 4068234"/>
                <a:gd name="connsiteY98" fmla="*/ 759883 h 1288521"/>
                <a:gd name="connsiteX99" fmla="*/ 201296 w 4068234"/>
                <a:gd name="connsiteY99" fmla="*/ 728345 h 1288521"/>
                <a:gd name="connsiteX100" fmla="*/ 113982 w 4068234"/>
                <a:gd name="connsiteY100" fmla="*/ 691303 h 1288521"/>
                <a:gd name="connsiteX101" fmla="*/ 59797 w 4068234"/>
                <a:gd name="connsiteY101" fmla="*/ 625475 h 1288521"/>
                <a:gd name="connsiteX102" fmla="*/ 4233 w 4068234"/>
                <a:gd name="connsiteY102" fmla="*/ 575733 h 1288521"/>
                <a:gd name="connsiteX103" fmla="*/ 0 w 4068234"/>
                <a:gd name="connsiteY103" fmla="*/ 537104 h 1288521"/>
                <a:gd name="connsiteX104" fmla="*/ 8467 w 4068234"/>
                <a:gd name="connsiteY104" fmla="*/ 451909 h 1288521"/>
                <a:gd name="connsiteX105" fmla="*/ 21379 w 4068234"/>
                <a:gd name="connsiteY105" fmla="*/ 394970 h 1288521"/>
                <a:gd name="connsiteX106" fmla="*/ 57151 w 4068234"/>
                <a:gd name="connsiteY106" fmla="*/ 310621 h 1288521"/>
                <a:gd name="connsiteX107" fmla="*/ 75140 w 4068234"/>
                <a:gd name="connsiteY107" fmla="*/ 272520 h 1288521"/>
                <a:gd name="connsiteX108" fmla="*/ 102659 w 4068234"/>
                <a:gd name="connsiteY108" fmla="*/ 194203 h 1288521"/>
                <a:gd name="connsiteX109" fmla="*/ 164253 w 4068234"/>
                <a:gd name="connsiteY109" fmla="*/ 191241 h 1288521"/>
                <a:gd name="connsiteX110" fmla="*/ 220134 w 4068234"/>
                <a:gd name="connsiteY110" fmla="*/ 186268 h 1288521"/>
                <a:gd name="connsiteX111" fmla="*/ 432330 w 4068234"/>
                <a:gd name="connsiteY111" fmla="*/ 236538 h 1288521"/>
                <a:gd name="connsiteX0" fmla="*/ 432330 w 4068234"/>
                <a:gd name="connsiteY0" fmla="*/ 236538 h 1288521"/>
                <a:gd name="connsiteX1" fmla="*/ 542608 w 4068234"/>
                <a:gd name="connsiteY1" fmla="*/ 249450 h 1288521"/>
                <a:gd name="connsiteX2" fmla="*/ 672252 w 4068234"/>
                <a:gd name="connsiteY2" fmla="*/ 244158 h 1288521"/>
                <a:gd name="connsiteX3" fmla="*/ 823067 w 4068234"/>
                <a:gd name="connsiteY3" fmla="*/ 207116 h 1288521"/>
                <a:gd name="connsiteX4" fmla="*/ 915670 w 4068234"/>
                <a:gd name="connsiteY4" fmla="*/ 167429 h 1288521"/>
                <a:gd name="connsiteX5" fmla="*/ 982136 w 4068234"/>
                <a:gd name="connsiteY5" fmla="*/ 142346 h 1288521"/>
                <a:gd name="connsiteX6" fmla="*/ 1034732 w 4068234"/>
                <a:gd name="connsiteY6" fmla="*/ 125096 h 1288521"/>
                <a:gd name="connsiteX7" fmla="*/ 1096964 w 4068234"/>
                <a:gd name="connsiteY7" fmla="*/ 119062 h 1288521"/>
                <a:gd name="connsiteX8" fmla="*/ 1123950 w 4068234"/>
                <a:gd name="connsiteY8" fmla="*/ 68791 h 1288521"/>
                <a:gd name="connsiteX9" fmla="*/ 1116012 w 4068234"/>
                <a:gd name="connsiteY9" fmla="*/ 0 h 1288521"/>
                <a:gd name="connsiteX10" fmla="*/ 1179512 w 4068234"/>
                <a:gd name="connsiteY10" fmla="*/ 77788 h 1288521"/>
                <a:gd name="connsiteX11" fmla="*/ 1174962 w 4068234"/>
                <a:gd name="connsiteY11" fmla="*/ 125094 h 1288521"/>
                <a:gd name="connsiteX12" fmla="*/ 1177608 w 4068234"/>
                <a:gd name="connsiteY12" fmla="*/ 191241 h 1288521"/>
                <a:gd name="connsiteX13" fmla="*/ 1177396 w 4068234"/>
                <a:gd name="connsiteY13" fmla="*/ 235480 h 1288521"/>
                <a:gd name="connsiteX14" fmla="*/ 1169670 w 4068234"/>
                <a:gd name="connsiteY14" fmla="*/ 273262 h 1288521"/>
                <a:gd name="connsiteX15" fmla="*/ 1193482 w 4068234"/>
                <a:gd name="connsiteY15" fmla="*/ 320887 h 1288521"/>
                <a:gd name="connsiteX16" fmla="*/ 1235076 w 4068234"/>
                <a:gd name="connsiteY16" fmla="*/ 387879 h 1288521"/>
                <a:gd name="connsiteX17" fmla="*/ 1254125 w 4068234"/>
                <a:gd name="connsiteY17" fmla="*/ 412221 h 1288521"/>
                <a:gd name="connsiteX18" fmla="*/ 1286934 w 4068234"/>
                <a:gd name="connsiteY18" fmla="*/ 384704 h 1288521"/>
                <a:gd name="connsiteX19" fmla="*/ 1301962 w 4068234"/>
                <a:gd name="connsiteY19" fmla="*/ 379095 h 1288521"/>
                <a:gd name="connsiteX20" fmla="*/ 1339004 w 4068234"/>
                <a:gd name="connsiteY20" fmla="*/ 384387 h 1288521"/>
                <a:gd name="connsiteX21" fmla="*/ 1376046 w 4068234"/>
                <a:gd name="connsiteY21" fmla="*/ 408200 h 1288521"/>
                <a:gd name="connsiteX22" fmla="*/ 1388534 w 4068234"/>
                <a:gd name="connsiteY22" fmla="*/ 437621 h 1288521"/>
                <a:gd name="connsiteX23" fmla="*/ 1421025 w 4068234"/>
                <a:gd name="connsiteY23" fmla="*/ 445241 h 1288521"/>
                <a:gd name="connsiteX24" fmla="*/ 1460712 w 4068234"/>
                <a:gd name="connsiteY24" fmla="*/ 421429 h 1288521"/>
                <a:gd name="connsiteX25" fmla="*/ 1518709 w 4068234"/>
                <a:gd name="connsiteY25" fmla="*/ 523875 h 1288521"/>
                <a:gd name="connsiteX26" fmla="*/ 1580621 w 4068234"/>
                <a:gd name="connsiteY26" fmla="*/ 569912 h 1288521"/>
                <a:gd name="connsiteX27" fmla="*/ 1674284 w 4068234"/>
                <a:gd name="connsiteY27" fmla="*/ 640821 h 1288521"/>
                <a:gd name="connsiteX28" fmla="*/ 1864784 w 4068234"/>
                <a:gd name="connsiteY28" fmla="*/ 609071 h 1288521"/>
                <a:gd name="connsiteX29" fmla="*/ 2061634 w 4068234"/>
                <a:gd name="connsiteY29" fmla="*/ 558271 h 1288521"/>
                <a:gd name="connsiteX30" fmla="*/ 2175934 w 4068234"/>
                <a:gd name="connsiteY30" fmla="*/ 590021 h 1288521"/>
                <a:gd name="connsiteX31" fmla="*/ 2309284 w 4068234"/>
                <a:gd name="connsiteY31" fmla="*/ 691621 h 1288521"/>
                <a:gd name="connsiteX32" fmla="*/ 2487084 w 4068234"/>
                <a:gd name="connsiteY32" fmla="*/ 780521 h 1288521"/>
                <a:gd name="connsiteX33" fmla="*/ 2690284 w 4068234"/>
                <a:gd name="connsiteY33" fmla="*/ 793221 h 1288521"/>
                <a:gd name="connsiteX34" fmla="*/ 2874434 w 4068234"/>
                <a:gd name="connsiteY34" fmla="*/ 799571 h 1288521"/>
                <a:gd name="connsiteX35" fmla="*/ 3103034 w 4068234"/>
                <a:gd name="connsiteY35" fmla="*/ 786871 h 1288521"/>
                <a:gd name="connsiteX36" fmla="*/ 3210984 w 4068234"/>
                <a:gd name="connsiteY36" fmla="*/ 736071 h 1288521"/>
                <a:gd name="connsiteX37" fmla="*/ 3280834 w 4068234"/>
                <a:gd name="connsiteY37" fmla="*/ 717021 h 1288521"/>
                <a:gd name="connsiteX38" fmla="*/ 3344334 w 4068234"/>
                <a:gd name="connsiteY38" fmla="*/ 736071 h 1288521"/>
                <a:gd name="connsiteX39" fmla="*/ 3414184 w 4068234"/>
                <a:gd name="connsiteY39" fmla="*/ 831321 h 1288521"/>
                <a:gd name="connsiteX40" fmla="*/ 3509434 w 4068234"/>
                <a:gd name="connsiteY40" fmla="*/ 894821 h 1288521"/>
                <a:gd name="connsiteX41" fmla="*/ 3623734 w 4068234"/>
                <a:gd name="connsiteY41" fmla="*/ 964671 h 1288521"/>
                <a:gd name="connsiteX42" fmla="*/ 3788834 w 4068234"/>
                <a:gd name="connsiteY42" fmla="*/ 1009121 h 1288521"/>
                <a:gd name="connsiteX43" fmla="*/ 3896784 w 4068234"/>
                <a:gd name="connsiteY43" fmla="*/ 1015471 h 1288521"/>
                <a:gd name="connsiteX44" fmla="*/ 3985684 w 4068234"/>
                <a:gd name="connsiteY44" fmla="*/ 964671 h 1288521"/>
                <a:gd name="connsiteX45" fmla="*/ 4061884 w 4068234"/>
                <a:gd name="connsiteY45" fmla="*/ 964671 h 1288521"/>
                <a:gd name="connsiteX46" fmla="*/ 4068234 w 4068234"/>
                <a:gd name="connsiteY46" fmla="*/ 1015471 h 1288521"/>
                <a:gd name="connsiteX47" fmla="*/ 3966634 w 4068234"/>
                <a:gd name="connsiteY47" fmla="*/ 1129771 h 1288521"/>
                <a:gd name="connsiteX48" fmla="*/ 3871384 w 4068234"/>
                <a:gd name="connsiteY48" fmla="*/ 1186921 h 1288521"/>
                <a:gd name="connsiteX49" fmla="*/ 3814234 w 4068234"/>
                <a:gd name="connsiteY49" fmla="*/ 1186921 h 1288521"/>
                <a:gd name="connsiteX50" fmla="*/ 3693584 w 4068234"/>
                <a:gd name="connsiteY50" fmla="*/ 1148821 h 1288521"/>
                <a:gd name="connsiteX51" fmla="*/ 3566584 w 4068234"/>
                <a:gd name="connsiteY51" fmla="*/ 1098021 h 1288521"/>
                <a:gd name="connsiteX52" fmla="*/ 3458634 w 4068234"/>
                <a:gd name="connsiteY52" fmla="*/ 1053571 h 1288521"/>
                <a:gd name="connsiteX53" fmla="*/ 3369734 w 4068234"/>
                <a:gd name="connsiteY53" fmla="*/ 1047221 h 1288521"/>
                <a:gd name="connsiteX54" fmla="*/ 3306234 w 4068234"/>
                <a:gd name="connsiteY54" fmla="*/ 996421 h 1288521"/>
                <a:gd name="connsiteX55" fmla="*/ 3198284 w 4068234"/>
                <a:gd name="connsiteY55" fmla="*/ 932921 h 1288521"/>
                <a:gd name="connsiteX56" fmla="*/ 3096684 w 4068234"/>
                <a:gd name="connsiteY56" fmla="*/ 926571 h 1288521"/>
                <a:gd name="connsiteX57" fmla="*/ 2880784 w 4068234"/>
                <a:gd name="connsiteY57" fmla="*/ 926571 h 1288521"/>
                <a:gd name="connsiteX58" fmla="*/ 2722034 w 4068234"/>
                <a:gd name="connsiteY58" fmla="*/ 926571 h 1288521"/>
                <a:gd name="connsiteX59" fmla="*/ 2493434 w 4068234"/>
                <a:gd name="connsiteY59" fmla="*/ 913871 h 1288521"/>
                <a:gd name="connsiteX60" fmla="*/ 2461684 w 4068234"/>
                <a:gd name="connsiteY60" fmla="*/ 907521 h 1288521"/>
                <a:gd name="connsiteX61" fmla="*/ 2296584 w 4068234"/>
                <a:gd name="connsiteY61" fmla="*/ 837671 h 1288521"/>
                <a:gd name="connsiteX62" fmla="*/ 2188634 w 4068234"/>
                <a:gd name="connsiteY62" fmla="*/ 767821 h 1288521"/>
                <a:gd name="connsiteX63" fmla="*/ 2118784 w 4068234"/>
                <a:gd name="connsiteY63" fmla="*/ 729721 h 1288521"/>
                <a:gd name="connsiteX64" fmla="*/ 1979084 w 4068234"/>
                <a:gd name="connsiteY64" fmla="*/ 710671 h 1288521"/>
                <a:gd name="connsiteX65" fmla="*/ 1858434 w 4068234"/>
                <a:gd name="connsiteY65" fmla="*/ 717021 h 1288521"/>
                <a:gd name="connsiteX66" fmla="*/ 1693334 w 4068234"/>
                <a:gd name="connsiteY66" fmla="*/ 767821 h 1288521"/>
                <a:gd name="connsiteX67" fmla="*/ 1591734 w 4068234"/>
                <a:gd name="connsiteY67" fmla="*/ 774171 h 1288521"/>
                <a:gd name="connsiteX68" fmla="*/ 1502834 w 4068234"/>
                <a:gd name="connsiteY68" fmla="*/ 774171 h 1288521"/>
                <a:gd name="connsiteX69" fmla="*/ 1401234 w 4068234"/>
                <a:gd name="connsiteY69" fmla="*/ 780521 h 1288521"/>
                <a:gd name="connsiteX70" fmla="*/ 1337734 w 4068234"/>
                <a:gd name="connsiteY70" fmla="*/ 837671 h 1288521"/>
                <a:gd name="connsiteX71" fmla="*/ 1337734 w 4068234"/>
                <a:gd name="connsiteY71" fmla="*/ 932921 h 1288521"/>
                <a:gd name="connsiteX72" fmla="*/ 1394884 w 4068234"/>
                <a:gd name="connsiteY72" fmla="*/ 1028171 h 1288521"/>
                <a:gd name="connsiteX73" fmla="*/ 1426634 w 4068234"/>
                <a:gd name="connsiteY73" fmla="*/ 1053571 h 1288521"/>
                <a:gd name="connsiteX74" fmla="*/ 1540934 w 4068234"/>
                <a:gd name="connsiteY74" fmla="*/ 1028171 h 1288521"/>
                <a:gd name="connsiteX75" fmla="*/ 1534584 w 4068234"/>
                <a:gd name="connsiteY75" fmla="*/ 1104371 h 1288521"/>
                <a:gd name="connsiteX76" fmla="*/ 1464734 w 4068234"/>
                <a:gd name="connsiteY76" fmla="*/ 1155171 h 1288521"/>
                <a:gd name="connsiteX77" fmla="*/ 1382184 w 4068234"/>
                <a:gd name="connsiteY77" fmla="*/ 1161521 h 1288521"/>
                <a:gd name="connsiteX78" fmla="*/ 1325034 w 4068234"/>
                <a:gd name="connsiteY78" fmla="*/ 1123421 h 1288521"/>
                <a:gd name="connsiteX79" fmla="*/ 1248834 w 4068234"/>
                <a:gd name="connsiteY79" fmla="*/ 1098021 h 1288521"/>
                <a:gd name="connsiteX80" fmla="*/ 1210734 w 4068234"/>
                <a:gd name="connsiteY80" fmla="*/ 1098021 h 1288521"/>
                <a:gd name="connsiteX81" fmla="*/ 1204384 w 4068234"/>
                <a:gd name="connsiteY81" fmla="*/ 1117071 h 1288521"/>
                <a:gd name="connsiteX82" fmla="*/ 1223434 w 4068234"/>
                <a:gd name="connsiteY82" fmla="*/ 1167871 h 1288521"/>
                <a:gd name="connsiteX83" fmla="*/ 1236134 w 4068234"/>
                <a:gd name="connsiteY83" fmla="*/ 1244071 h 1288521"/>
                <a:gd name="connsiteX84" fmla="*/ 1198034 w 4068234"/>
                <a:gd name="connsiteY84" fmla="*/ 1288521 h 1288521"/>
                <a:gd name="connsiteX85" fmla="*/ 1153584 w 4068234"/>
                <a:gd name="connsiteY85" fmla="*/ 1275821 h 1288521"/>
                <a:gd name="connsiteX86" fmla="*/ 1109134 w 4068234"/>
                <a:gd name="connsiteY86" fmla="*/ 1193271 h 1288521"/>
                <a:gd name="connsiteX87" fmla="*/ 1090084 w 4068234"/>
                <a:gd name="connsiteY87" fmla="*/ 1078971 h 1288521"/>
                <a:gd name="connsiteX88" fmla="*/ 1090084 w 4068234"/>
                <a:gd name="connsiteY88" fmla="*/ 971021 h 1288521"/>
                <a:gd name="connsiteX89" fmla="*/ 1058334 w 4068234"/>
                <a:gd name="connsiteY89" fmla="*/ 913871 h 1288521"/>
                <a:gd name="connsiteX90" fmla="*/ 994834 w 4068234"/>
                <a:gd name="connsiteY90" fmla="*/ 875771 h 1288521"/>
                <a:gd name="connsiteX91" fmla="*/ 886884 w 4068234"/>
                <a:gd name="connsiteY91" fmla="*/ 875771 h 1288521"/>
                <a:gd name="connsiteX92" fmla="*/ 804334 w 4068234"/>
                <a:gd name="connsiteY92" fmla="*/ 907521 h 1288521"/>
                <a:gd name="connsiteX93" fmla="*/ 740834 w 4068234"/>
                <a:gd name="connsiteY93" fmla="*/ 939271 h 1288521"/>
                <a:gd name="connsiteX94" fmla="*/ 653522 w 4068234"/>
                <a:gd name="connsiteY94" fmla="*/ 912812 h 1288521"/>
                <a:gd name="connsiteX95" fmla="*/ 564093 w 4068234"/>
                <a:gd name="connsiteY95" fmla="*/ 836613 h 1288521"/>
                <a:gd name="connsiteX96" fmla="*/ 509060 w 4068234"/>
                <a:gd name="connsiteY96" fmla="*/ 806980 h 1288521"/>
                <a:gd name="connsiteX97" fmla="*/ 413809 w 4068234"/>
                <a:gd name="connsiteY97" fmla="*/ 784225 h 1288521"/>
                <a:gd name="connsiteX98" fmla="*/ 333377 w 4068234"/>
                <a:gd name="connsiteY98" fmla="*/ 759883 h 1288521"/>
                <a:gd name="connsiteX99" fmla="*/ 201296 w 4068234"/>
                <a:gd name="connsiteY99" fmla="*/ 728345 h 1288521"/>
                <a:gd name="connsiteX100" fmla="*/ 113982 w 4068234"/>
                <a:gd name="connsiteY100" fmla="*/ 691303 h 1288521"/>
                <a:gd name="connsiteX101" fmla="*/ 59797 w 4068234"/>
                <a:gd name="connsiteY101" fmla="*/ 625475 h 1288521"/>
                <a:gd name="connsiteX102" fmla="*/ 4233 w 4068234"/>
                <a:gd name="connsiteY102" fmla="*/ 575733 h 1288521"/>
                <a:gd name="connsiteX103" fmla="*/ 0 w 4068234"/>
                <a:gd name="connsiteY103" fmla="*/ 537104 h 1288521"/>
                <a:gd name="connsiteX104" fmla="*/ 8467 w 4068234"/>
                <a:gd name="connsiteY104" fmla="*/ 451909 h 1288521"/>
                <a:gd name="connsiteX105" fmla="*/ 21379 w 4068234"/>
                <a:gd name="connsiteY105" fmla="*/ 394970 h 1288521"/>
                <a:gd name="connsiteX106" fmla="*/ 57151 w 4068234"/>
                <a:gd name="connsiteY106" fmla="*/ 310621 h 1288521"/>
                <a:gd name="connsiteX107" fmla="*/ 75140 w 4068234"/>
                <a:gd name="connsiteY107" fmla="*/ 272520 h 1288521"/>
                <a:gd name="connsiteX108" fmla="*/ 102659 w 4068234"/>
                <a:gd name="connsiteY108" fmla="*/ 194203 h 1288521"/>
                <a:gd name="connsiteX109" fmla="*/ 164253 w 4068234"/>
                <a:gd name="connsiteY109" fmla="*/ 191241 h 1288521"/>
                <a:gd name="connsiteX110" fmla="*/ 220134 w 4068234"/>
                <a:gd name="connsiteY110" fmla="*/ 186268 h 1288521"/>
                <a:gd name="connsiteX111" fmla="*/ 432330 w 4068234"/>
                <a:gd name="connsiteY111" fmla="*/ 236538 h 1288521"/>
                <a:gd name="connsiteX0" fmla="*/ 432330 w 4068234"/>
                <a:gd name="connsiteY0" fmla="*/ 236538 h 1288521"/>
                <a:gd name="connsiteX1" fmla="*/ 542608 w 4068234"/>
                <a:gd name="connsiteY1" fmla="*/ 249450 h 1288521"/>
                <a:gd name="connsiteX2" fmla="*/ 672252 w 4068234"/>
                <a:gd name="connsiteY2" fmla="*/ 244158 h 1288521"/>
                <a:gd name="connsiteX3" fmla="*/ 823067 w 4068234"/>
                <a:gd name="connsiteY3" fmla="*/ 207116 h 1288521"/>
                <a:gd name="connsiteX4" fmla="*/ 915670 w 4068234"/>
                <a:gd name="connsiteY4" fmla="*/ 167429 h 1288521"/>
                <a:gd name="connsiteX5" fmla="*/ 982136 w 4068234"/>
                <a:gd name="connsiteY5" fmla="*/ 142346 h 1288521"/>
                <a:gd name="connsiteX6" fmla="*/ 1034732 w 4068234"/>
                <a:gd name="connsiteY6" fmla="*/ 125096 h 1288521"/>
                <a:gd name="connsiteX7" fmla="*/ 1096964 w 4068234"/>
                <a:gd name="connsiteY7" fmla="*/ 119062 h 1288521"/>
                <a:gd name="connsiteX8" fmla="*/ 1123950 w 4068234"/>
                <a:gd name="connsiteY8" fmla="*/ 68791 h 1288521"/>
                <a:gd name="connsiteX9" fmla="*/ 1116012 w 4068234"/>
                <a:gd name="connsiteY9" fmla="*/ 0 h 1288521"/>
                <a:gd name="connsiteX10" fmla="*/ 1179512 w 4068234"/>
                <a:gd name="connsiteY10" fmla="*/ 77788 h 1288521"/>
                <a:gd name="connsiteX11" fmla="*/ 1174962 w 4068234"/>
                <a:gd name="connsiteY11" fmla="*/ 125094 h 1288521"/>
                <a:gd name="connsiteX12" fmla="*/ 1177608 w 4068234"/>
                <a:gd name="connsiteY12" fmla="*/ 191241 h 1288521"/>
                <a:gd name="connsiteX13" fmla="*/ 1177396 w 4068234"/>
                <a:gd name="connsiteY13" fmla="*/ 235480 h 1288521"/>
                <a:gd name="connsiteX14" fmla="*/ 1169670 w 4068234"/>
                <a:gd name="connsiteY14" fmla="*/ 273262 h 1288521"/>
                <a:gd name="connsiteX15" fmla="*/ 1193482 w 4068234"/>
                <a:gd name="connsiteY15" fmla="*/ 320887 h 1288521"/>
                <a:gd name="connsiteX16" fmla="*/ 1235076 w 4068234"/>
                <a:gd name="connsiteY16" fmla="*/ 387879 h 1288521"/>
                <a:gd name="connsiteX17" fmla="*/ 1254125 w 4068234"/>
                <a:gd name="connsiteY17" fmla="*/ 412221 h 1288521"/>
                <a:gd name="connsiteX18" fmla="*/ 1286934 w 4068234"/>
                <a:gd name="connsiteY18" fmla="*/ 384704 h 1288521"/>
                <a:gd name="connsiteX19" fmla="*/ 1301962 w 4068234"/>
                <a:gd name="connsiteY19" fmla="*/ 379095 h 1288521"/>
                <a:gd name="connsiteX20" fmla="*/ 1339004 w 4068234"/>
                <a:gd name="connsiteY20" fmla="*/ 384387 h 1288521"/>
                <a:gd name="connsiteX21" fmla="*/ 1376046 w 4068234"/>
                <a:gd name="connsiteY21" fmla="*/ 408200 h 1288521"/>
                <a:gd name="connsiteX22" fmla="*/ 1388534 w 4068234"/>
                <a:gd name="connsiteY22" fmla="*/ 437621 h 1288521"/>
                <a:gd name="connsiteX23" fmla="*/ 1421025 w 4068234"/>
                <a:gd name="connsiteY23" fmla="*/ 445241 h 1288521"/>
                <a:gd name="connsiteX24" fmla="*/ 1460712 w 4068234"/>
                <a:gd name="connsiteY24" fmla="*/ 421429 h 1288521"/>
                <a:gd name="connsiteX25" fmla="*/ 1518709 w 4068234"/>
                <a:gd name="connsiteY25" fmla="*/ 523875 h 1288521"/>
                <a:gd name="connsiteX26" fmla="*/ 1580621 w 4068234"/>
                <a:gd name="connsiteY26" fmla="*/ 569912 h 1288521"/>
                <a:gd name="connsiteX27" fmla="*/ 1674284 w 4068234"/>
                <a:gd name="connsiteY27" fmla="*/ 640821 h 1288521"/>
                <a:gd name="connsiteX28" fmla="*/ 1864784 w 4068234"/>
                <a:gd name="connsiteY28" fmla="*/ 609071 h 1288521"/>
                <a:gd name="connsiteX29" fmla="*/ 2061634 w 4068234"/>
                <a:gd name="connsiteY29" fmla="*/ 558271 h 1288521"/>
                <a:gd name="connsiteX30" fmla="*/ 2175934 w 4068234"/>
                <a:gd name="connsiteY30" fmla="*/ 590021 h 1288521"/>
                <a:gd name="connsiteX31" fmla="*/ 2309284 w 4068234"/>
                <a:gd name="connsiteY31" fmla="*/ 691621 h 1288521"/>
                <a:gd name="connsiteX32" fmla="*/ 2487084 w 4068234"/>
                <a:gd name="connsiteY32" fmla="*/ 780521 h 1288521"/>
                <a:gd name="connsiteX33" fmla="*/ 2690284 w 4068234"/>
                <a:gd name="connsiteY33" fmla="*/ 793221 h 1288521"/>
                <a:gd name="connsiteX34" fmla="*/ 2874434 w 4068234"/>
                <a:gd name="connsiteY34" fmla="*/ 799571 h 1288521"/>
                <a:gd name="connsiteX35" fmla="*/ 3103034 w 4068234"/>
                <a:gd name="connsiteY35" fmla="*/ 786871 h 1288521"/>
                <a:gd name="connsiteX36" fmla="*/ 3210984 w 4068234"/>
                <a:gd name="connsiteY36" fmla="*/ 736071 h 1288521"/>
                <a:gd name="connsiteX37" fmla="*/ 3280834 w 4068234"/>
                <a:gd name="connsiteY37" fmla="*/ 717021 h 1288521"/>
                <a:gd name="connsiteX38" fmla="*/ 3344334 w 4068234"/>
                <a:gd name="connsiteY38" fmla="*/ 736071 h 1288521"/>
                <a:gd name="connsiteX39" fmla="*/ 3414184 w 4068234"/>
                <a:gd name="connsiteY39" fmla="*/ 831321 h 1288521"/>
                <a:gd name="connsiteX40" fmla="*/ 3509434 w 4068234"/>
                <a:gd name="connsiteY40" fmla="*/ 894821 h 1288521"/>
                <a:gd name="connsiteX41" fmla="*/ 3623734 w 4068234"/>
                <a:gd name="connsiteY41" fmla="*/ 964671 h 1288521"/>
                <a:gd name="connsiteX42" fmla="*/ 3788834 w 4068234"/>
                <a:gd name="connsiteY42" fmla="*/ 1009121 h 1288521"/>
                <a:gd name="connsiteX43" fmla="*/ 3896784 w 4068234"/>
                <a:gd name="connsiteY43" fmla="*/ 1015471 h 1288521"/>
                <a:gd name="connsiteX44" fmla="*/ 3985684 w 4068234"/>
                <a:gd name="connsiteY44" fmla="*/ 964671 h 1288521"/>
                <a:gd name="connsiteX45" fmla="*/ 4061884 w 4068234"/>
                <a:gd name="connsiteY45" fmla="*/ 964671 h 1288521"/>
                <a:gd name="connsiteX46" fmla="*/ 4068234 w 4068234"/>
                <a:gd name="connsiteY46" fmla="*/ 1015471 h 1288521"/>
                <a:gd name="connsiteX47" fmla="*/ 3966634 w 4068234"/>
                <a:gd name="connsiteY47" fmla="*/ 1129771 h 1288521"/>
                <a:gd name="connsiteX48" fmla="*/ 3871384 w 4068234"/>
                <a:gd name="connsiteY48" fmla="*/ 1186921 h 1288521"/>
                <a:gd name="connsiteX49" fmla="*/ 3814234 w 4068234"/>
                <a:gd name="connsiteY49" fmla="*/ 1186921 h 1288521"/>
                <a:gd name="connsiteX50" fmla="*/ 3693584 w 4068234"/>
                <a:gd name="connsiteY50" fmla="*/ 1148821 h 1288521"/>
                <a:gd name="connsiteX51" fmla="*/ 3566584 w 4068234"/>
                <a:gd name="connsiteY51" fmla="*/ 1098021 h 1288521"/>
                <a:gd name="connsiteX52" fmla="*/ 3458634 w 4068234"/>
                <a:gd name="connsiteY52" fmla="*/ 1053571 h 1288521"/>
                <a:gd name="connsiteX53" fmla="*/ 3369734 w 4068234"/>
                <a:gd name="connsiteY53" fmla="*/ 1047221 h 1288521"/>
                <a:gd name="connsiteX54" fmla="*/ 3306234 w 4068234"/>
                <a:gd name="connsiteY54" fmla="*/ 996421 h 1288521"/>
                <a:gd name="connsiteX55" fmla="*/ 3198284 w 4068234"/>
                <a:gd name="connsiteY55" fmla="*/ 932921 h 1288521"/>
                <a:gd name="connsiteX56" fmla="*/ 3096684 w 4068234"/>
                <a:gd name="connsiteY56" fmla="*/ 926571 h 1288521"/>
                <a:gd name="connsiteX57" fmla="*/ 2880784 w 4068234"/>
                <a:gd name="connsiteY57" fmla="*/ 926571 h 1288521"/>
                <a:gd name="connsiteX58" fmla="*/ 2722034 w 4068234"/>
                <a:gd name="connsiteY58" fmla="*/ 926571 h 1288521"/>
                <a:gd name="connsiteX59" fmla="*/ 2493434 w 4068234"/>
                <a:gd name="connsiteY59" fmla="*/ 913871 h 1288521"/>
                <a:gd name="connsiteX60" fmla="*/ 2461684 w 4068234"/>
                <a:gd name="connsiteY60" fmla="*/ 907521 h 1288521"/>
                <a:gd name="connsiteX61" fmla="*/ 2296584 w 4068234"/>
                <a:gd name="connsiteY61" fmla="*/ 837671 h 1288521"/>
                <a:gd name="connsiteX62" fmla="*/ 2188634 w 4068234"/>
                <a:gd name="connsiteY62" fmla="*/ 767821 h 1288521"/>
                <a:gd name="connsiteX63" fmla="*/ 2118784 w 4068234"/>
                <a:gd name="connsiteY63" fmla="*/ 729721 h 1288521"/>
                <a:gd name="connsiteX64" fmla="*/ 1979084 w 4068234"/>
                <a:gd name="connsiteY64" fmla="*/ 710671 h 1288521"/>
                <a:gd name="connsiteX65" fmla="*/ 1858434 w 4068234"/>
                <a:gd name="connsiteY65" fmla="*/ 717021 h 1288521"/>
                <a:gd name="connsiteX66" fmla="*/ 1693334 w 4068234"/>
                <a:gd name="connsiteY66" fmla="*/ 767821 h 1288521"/>
                <a:gd name="connsiteX67" fmla="*/ 1591734 w 4068234"/>
                <a:gd name="connsiteY67" fmla="*/ 774171 h 1288521"/>
                <a:gd name="connsiteX68" fmla="*/ 1502834 w 4068234"/>
                <a:gd name="connsiteY68" fmla="*/ 774171 h 1288521"/>
                <a:gd name="connsiteX69" fmla="*/ 1401234 w 4068234"/>
                <a:gd name="connsiteY69" fmla="*/ 780521 h 1288521"/>
                <a:gd name="connsiteX70" fmla="*/ 1337734 w 4068234"/>
                <a:gd name="connsiteY70" fmla="*/ 837671 h 1288521"/>
                <a:gd name="connsiteX71" fmla="*/ 1337734 w 4068234"/>
                <a:gd name="connsiteY71" fmla="*/ 932921 h 1288521"/>
                <a:gd name="connsiteX72" fmla="*/ 1394884 w 4068234"/>
                <a:gd name="connsiteY72" fmla="*/ 1028171 h 1288521"/>
                <a:gd name="connsiteX73" fmla="*/ 1426634 w 4068234"/>
                <a:gd name="connsiteY73" fmla="*/ 1053571 h 1288521"/>
                <a:gd name="connsiteX74" fmla="*/ 1540934 w 4068234"/>
                <a:gd name="connsiteY74" fmla="*/ 1028171 h 1288521"/>
                <a:gd name="connsiteX75" fmla="*/ 1534584 w 4068234"/>
                <a:gd name="connsiteY75" fmla="*/ 1104371 h 1288521"/>
                <a:gd name="connsiteX76" fmla="*/ 1464734 w 4068234"/>
                <a:gd name="connsiteY76" fmla="*/ 1155171 h 1288521"/>
                <a:gd name="connsiteX77" fmla="*/ 1382184 w 4068234"/>
                <a:gd name="connsiteY77" fmla="*/ 1161521 h 1288521"/>
                <a:gd name="connsiteX78" fmla="*/ 1325034 w 4068234"/>
                <a:gd name="connsiteY78" fmla="*/ 1123421 h 1288521"/>
                <a:gd name="connsiteX79" fmla="*/ 1248834 w 4068234"/>
                <a:gd name="connsiteY79" fmla="*/ 1098021 h 1288521"/>
                <a:gd name="connsiteX80" fmla="*/ 1210734 w 4068234"/>
                <a:gd name="connsiteY80" fmla="*/ 1098021 h 1288521"/>
                <a:gd name="connsiteX81" fmla="*/ 1204384 w 4068234"/>
                <a:gd name="connsiteY81" fmla="*/ 1117071 h 1288521"/>
                <a:gd name="connsiteX82" fmla="*/ 1223434 w 4068234"/>
                <a:gd name="connsiteY82" fmla="*/ 1167871 h 1288521"/>
                <a:gd name="connsiteX83" fmla="*/ 1236134 w 4068234"/>
                <a:gd name="connsiteY83" fmla="*/ 1244071 h 1288521"/>
                <a:gd name="connsiteX84" fmla="*/ 1198034 w 4068234"/>
                <a:gd name="connsiteY84" fmla="*/ 1288521 h 1288521"/>
                <a:gd name="connsiteX85" fmla="*/ 1153584 w 4068234"/>
                <a:gd name="connsiteY85" fmla="*/ 1275821 h 1288521"/>
                <a:gd name="connsiteX86" fmla="*/ 1109134 w 4068234"/>
                <a:gd name="connsiteY86" fmla="*/ 1193271 h 1288521"/>
                <a:gd name="connsiteX87" fmla="*/ 1090084 w 4068234"/>
                <a:gd name="connsiteY87" fmla="*/ 1078971 h 1288521"/>
                <a:gd name="connsiteX88" fmla="*/ 1090084 w 4068234"/>
                <a:gd name="connsiteY88" fmla="*/ 971021 h 1288521"/>
                <a:gd name="connsiteX89" fmla="*/ 1058334 w 4068234"/>
                <a:gd name="connsiteY89" fmla="*/ 913871 h 1288521"/>
                <a:gd name="connsiteX90" fmla="*/ 994834 w 4068234"/>
                <a:gd name="connsiteY90" fmla="*/ 875771 h 1288521"/>
                <a:gd name="connsiteX91" fmla="*/ 886884 w 4068234"/>
                <a:gd name="connsiteY91" fmla="*/ 875771 h 1288521"/>
                <a:gd name="connsiteX92" fmla="*/ 804334 w 4068234"/>
                <a:gd name="connsiteY92" fmla="*/ 907521 h 1288521"/>
                <a:gd name="connsiteX93" fmla="*/ 740834 w 4068234"/>
                <a:gd name="connsiteY93" fmla="*/ 939271 h 1288521"/>
                <a:gd name="connsiteX94" fmla="*/ 653522 w 4068234"/>
                <a:gd name="connsiteY94" fmla="*/ 912812 h 1288521"/>
                <a:gd name="connsiteX95" fmla="*/ 564093 w 4068234"/>
                <a:gd name="connsiteY95" fmla="*/ 836613 h 1288521"/>
                <a:gd name="connsiteX96" fmla="*/ 509060 w 4068234"/>
                <a:gd name="connsiteY96" fmla="*/ 806980 h 1288521"/>
                <a:gd name="connsiteX97" fmla="*/ 413809 w 4068234"/>
                <a:gd name="connsiteY97" fmla="*/ 784225 h 1288521"/>
                <a:gd name="connsiteX98" fmla="*/ 333377 w 4068234"/>
                <a:gd name="connsiteY98" fmla="*/ 759883 h 1288521"/>
                <a:gd name="connsiteX99" fmla="*/ 201296 w 4068234"/>
                <a:gd name="connsiteY99" fmla="*/ 728345 h 1288521"/>
                <a:gd name="connsiteX100" fmla="*/ 113982 w 4068234"/>
                <a:gd name="connsiteY100" fmla="*/ 691303 h 1288521"/>
                <a:gd name="connsiteX101" fmla="*/ 59797 w 4068234"/>
                <a:gd name="connsiteY101" fmla="*/ 625475 h 1288521"/>
                <a:gd name="connsiteX102" fmla="*/ 4233 w 4068234"/>
                <a:gd name="connsiteY102" fmla="*/ 575733 h 1288521"/>
                <a:gd name="connsiteX103" fmla="*/ 0 w 4068234"/>
                <a:gd name="connsiteY103" fmla="*/ 537104 h 1288521"/>
                <a:gd name="connsiteX104" fmla="*/ 8467 w 4068234"/>
                <a:gd name="connsiteY104" fmla="*/ 451909 h 1288521"/>
                <a:gd name="connsiteX105" fmla="*/ 21379 w 4068234"/>
                <a:gd name="connsiteY105" fmla="*/ 394970 h 1288521"/>
                <a:gd name="connsiteX106" fmla="*/ 57151 w 4068234"/>
                <a:gd name="connsiteY106" fmla="*/ 310621 h 1288521"/>
                <a:gd name="connsiteX107" fmla="*/ 75140 w 4068234"/>
                <a:gd name="connsiteY107" fmla="*/ 272520 h 1288521"/>
                <a:gd name="connsiteX108" fmla="*/ 102659 w 4068234"/>
                <a:gd name="connsiteY108" fmla="*/ 194203 h 1288521"/>
                <a:gd name="connsiteX109" fmla="*/ 164253 w 4068234"/>
                <a:gd name="connsiteY109" fmla="*/ 191241 h 1288521"/>
                <a:gd name="connsiteX110" fmla="*/ 220134 w 4068234"/>
                <a:gd name="connsiteY110" fmla="*/ 186268 h 1288521"/>
                <a:gd name="connsiteX111" fmla="*/ 352108 w 4068234"/>
                <a:gd name="connsiteY111" fmla="*/ 212408 h 1288521"/>
                <a:gd name="connsiteX112" fmla="*/ 432330 w 4068234"/>
                <a:gd name="connsiteY112" fmla="*/ 236538 h 1288521"/>
                <a:gd name="connsiteX0" fmla="*/ 432330 w 4068234"/>
                <a:gd name="connsiteY0" fmla="*/ 236538 h 1288521"/>
                <a:gd name="connsiteX1" fmla="*/ 542608 w 4068234"/>
                <a:gd name="connsiteY1" fmla="*/ 249450 h 1288521"/>
                <a:gd name="connsiteX2" fmla="*/ 672252 w 4068234"/>
                <a:gd name="connsiteY2" fmla="*/ 244158 h 1288521"/>
                <a:gd name="connsiteX3" fmla="*/ 823067 w 4068234"/>
                <a:gd name="connsiteY3" fmla="*/ 207116 h 1288521"/>
                <a:gd name="connsiteX4" fmla="*/ 915670 w 4068234"/>
                <a:gd name="connsiteY4" fmla="*/ 167429 h 1288521"/>
                <a:gd name="connsiteX5" fmla="*/ 982136 w 4068234"/>
                <a:gd name="connsiteY5" fmla="*/ 142346 h 1288521"/>
                <a:gd name="connsiteX6" fmla="*/ 1034732 w 4068234"/>
                <a:gd name="connsiteY6" fmla="*/ 125096 h 1288521"/>
                <a:gd name="connsiteX7" fmla="*/ 1096964 w 4068234"/>
                <a:gd name="connsiteY7" fmla="*/ 119062 h 1288521"/>
                <a:gd name="connsiteX8" fmla="*/ 1123950 w 4068234"/>
                <a:gd name="connsiteY8" fmla="*/ 68791 h 1288521"/>
                <a:gd name="connsiteX9" fmla="*/ 1116012 w 4068234"/>
                <a:gd name="connsiteY9" fmla="*/ 0 h 1288521"/>
                <a:gd name="connsiteX10" fmla="*/ 1179512 w 4068234"/>
                <a:gd name="connsiteY10" fmla="*/ 77788 h 1288521"/>
                <a:gd name="connsiteX11" fmla="*/ 1174962 w 4068234"/>
                <a:gd name="connsiteY11" fmla="*/ 125094 h 1288521"/>
                <a:gd name="connsiteX12" fmla="*/ 1177608 w 4068234"/>
                <a:gd name="connsiteY12" fmla="*/ 191241 h 1288521"/>
                <a:gd name="connsiteX13" fmla="*/ 1177396 w 4068234"/>
                <a:gd name="connsiteY13" fmla="*/ 235480 h 1288521"/>
                <a:gd name="connsiteX14" fmla="*/ 1169670 w 4068234"/>
                <a:gd name="connsiteY14" fmla="*/ 273262 h 1288521"/>
                <a:gd name="connsiteX15" fmla="*/ 1193482 w 4068234"/>
                <a:gd name="connsiteY15" fmla="*/ 320887 h 1288521"/>
                <a:gd name="connsiteX16" fmla="*/ 1235076 w 4068234"/>
                <a:gd name="connsiteY16" fmla="*/ 387879 h 1288521"/>
                <a:gd name="connsiteX17" fmla="*/ 1254125 w 4068234"/>
                <a:gd name="connsiteY17" fmla="*/ 412221 h 1288521"/>
                <a:gd name="connsiteX18" fmla="*/ 1286934 w 4068234"/>
                <a:gd name="connsiteY18" fmla="*/ 384704 h 1288521"/>
                <a:gd name="connsiteX19" fmla="*/ 1301962 w 4068234"/>
                <a:gd name="connsiteY19" fmla="*/ 379095 h 1288521"/>
                <a:gd name="connsiteX20" fmla="*/ 1339004 w 4068234"/>
                <a:gd name="connsiteY20" fmla="*/ 384387 h 1288521"/>
                <a:gd name="connsiteX21" fmla="*/ 1376046 w 4068234"/>
                <a:gd name="connsiteY21" fmla="*/ 408200 h 1288521"/>
                <a:gd name="connsiteX22" fmla="*/ 1388534 w 4068234"/>
                <a:gd name="connsiteY22" fmla="*/ 437621 h 1288521"/>
                <a:gd name="connsiteX23" fmla="*/ 1421025 w 4068234"/>
                <a:gd name="connsiteY23" fmla="*/ 445241 h 1288521"/>
                <a:gd name="connsiteX24" fmla="*/ 1460712 w 4068234"/>
                <a:gd name="connsiteY24" fmla="*/ 421429 h 1288521"/>
                <a:gd name="connsiteX25" fmla="*/ 1518709 w 4068234"/>
                <a:gd name="connsiteY25" fmla="*/ 523875 h 1288521"/>
                <a:gd name="connsiteX26" fmla="*/ 1580621 w 4068234"/>
                <a:gd name="connsiteY26" fmla="*/ 569912 h 1288521"/>
                <a:gd name="connsiteX27" fmla="*/ 1674284 w 4068234"/>
                <a:gd name="connsiteY27" fmla="*/ 640821 h 1288521"/>
                <a:gd name="connsiteX28" fmla="*/ 1864784 w 4068234"/>
                <a:gd name="connsiteY28" fmla="*/ 609071 h 1288521"/>
                <a:gd name="connsiteX29" fmla="*/ 2061634 w 4068234"/>
                <a:gd name="connsiteY29" fmla="*/ 558271 h 1288521"/>
                <a:gd name="connsiteX30" fmla="*/ 2175934 w 4068234"/>
                <a:gd name="connsiteY30" fmla="*/ 590021 h 1288521"/>
                <a:gd name="connsiteX31" fmla="*/ 2309284 w 4068234"/>
                <a:gd name="connsiteY31" fmla="*/ 691621 h 1288521"/>
                <a:gd name="connsiteX32" fmla="*/ 2487084 w 4068234"/>
                <a:gd name="connsiteY32" fmla="*/ 780521 h 1288521"/>
                <a:gd name="connsiteX33" fmla="*/ 2690284 w 4068234"/>
                <a:gd name="connsiteY33" fmla="*/ 793221 h 1288521"/>
                <a:gd name="connsiteX34" fmla="*/ 2874434 w 4068234"/>
                <a:gd name="connsiteY34" fmla="*/ 799571 h 1288521"/>
                <a:gd name="connsiteX35" fmla="*/ 3103034 w 4068234"/>
                <a:gd name="connsiteY35" fmla="*/ 786871 h 1288521"/>
                <a:gd name="connsiteX36" fmla="*/ 3210984 w 4068234"/>
                <a:gd name="connsiteY36" fmla="*/ 736071 h 1288521"/>
                <a:gd name="connsiteX37" fmla="*/ 3280834 w 4068234"/>
                <a:gd name="connsiteY37" fmla="*/ 717021 h 1288521"/>
                <a:gd name="connsiteX38" fmla="*/ 3344334 w 4068234"/>
                <a:gd name="connsiteY38" fmla="*/ 736071 h 1288521"/>
                <a:gd name="connsiteX39" fmla="*/ 3414184 w 4068234"/>
                <a:gd name="connsiteY39" fmla="*/ 831321 h 1288521"/>
                <a:gd name="connsiteX40" fmla="*/ 3509434 w 4068234"/>
                <a:gd name="connsiteY40" fmla="*/ 894821 h 1288521"/>
                <a:gd name="connsiteX41" fmla="*/ 3623734 w 4068234"/>
                <a:gd name="connsiteY41" fmla="*/ 964671 h 1288521"/>
                <a:gd name="connsiteX42" fmla="*/ 3788834 w 4068234"/>
                <a:gd name="connsiteY42" fmla="*/ 1009121 h 1288521"/>
                <a:gd name="connsiteX43" fmla="*/ 3896784 w 4068234"/>
                <a:gd name="connsiteY43" fmla="*/ 1015471 h 1288521"/>
                <a:gd name="connsiteX44" fmla="*/ 3985684 w 4068234"/>
                <a:gd name="connsiteY44" fmla="*/ 964671 h 1288521"/>
                <a:gd name="connsiteX45" fmla="*/ 4061884 w 4068234"/>
                <a:gd name="connsiteY45" fmla="*/ 964671 h 1288521"/>
                <a:gd name="connsiteX46" fmla="*/ 4068234 w 4068234"/>
                <a:gd name="connsiteY46" fmla="*/ 1015471 h 1288521"/>
                <a:gd name="connsiteX47" fmla="*/ 3966634 w 4068234"/>
                <a:gd name="connsiteY47" fmla="*/ 1129771 h 1288521"/>
                <a:gd name="connsiteX48" fmla="*/ 3871384 w 4068234"/>
                <a:gd name="connsiteY48" fmla="*/ 1186921 h 1288521"/>
                <a:gd name="connsiteX49" fmla="*/ 3814234 w 4068234"/>
                <a:gd name="connsiteY49" fmla="*/ 1186921 h 1288521"/>
                <a:gd name="connsiteX50" fmla="*/ 3693584 w 4068234"/>
                <a:gd name="connsiteY50" fmla="*/ 1148821 h 1288521"/>
                <a:gd name="connsiteX51" fmla="*/ 3566584 w 4068234"/>
                <a:gd name="connsiteY51" fmla="*/ 1098021 h 1288521"/>
                <a:gd name="connsiteX52" fmla="*/ 3458634 w 4068234"/>
                <a:gd name="connsiteY52" fmla="*/ 1053571 h 1288521"/>
                <a:gd name="connsiteX53" fmla="*/ 3369734 w 4068234"/>
                <a:gd name="connsiteY53" fmla="*/ 1047221 h 1288521"/>
                <a:gd name="connsiteX54" fmla="*/ 3306234 w 4068234"/>
                <a:gd name="connsiteY54" fmla="*/ 996421 h 1288521"/>
                <a:gd name="connsiteX55" fmla="*/ 3198284 w 4068234"/>
                <a:gd name="connsiteY55" fmla="*/ 932921 h 1288521"/>
                <a:gd name="connsiteX56" fmla="*/ 3096684 w 4068234"/>
                <a:gd name="connsiteY56" fmla="*/ 926571 h 1288521"/>
                <a:gd name="connsiteX57" fmla="*/ 2880784 w 4068234"/>
                <a:gd name="connsiteY57" fmla="*/ 926571 h 1288521"/>
                <a:gd name="connsiteX58" fmla="*/ 2722034 w 4068234"/>
                <a:gd name="connsiteY58" fmla="*/ 926571 h 1288521"/>
                <a:gd name="connsiteX59" fmla="*/ 2493434 w 4068234"/>
                <a:gd name="connsiteY59" fmla="*/ 913871 h 1288521"/>
                <a:gd name="connsiteX60" fmla="*/ 2461684 w 4068234"/>
                <a:gd name="connsiteY60" fmla="*/ 907521 h 1288521"/>
                <a:gd name="connsiteX61" fmla="*/ 2296584 w 4068234"/>
                <a:gd name="connsiteY61" fmla="*/ 837671 h 1288521"/>
                <a:gd name="connsiteX62" fmla="*/ 2188634 w 4068234"/>
                <a:gd name="connsiteY62" fmla="*/ 767821 h 1288521"/>
                <a:gd name="connsiteX63" fmla="*/ 2118784 w 4068234"/>
                <a:gd name="connsiteY63" fmla="*/ 729721 h 1288521"/>
                <a:gd name="connsiteX64" fmla="*/ 1979084 w 4068234"/>
                <a:gd name="connsiteY64" fmla="*/ 710671 h 1288521"/>
                <a:gd name="connsiteX65" fmla="*/ 1858434 w 4068234"/>
                <a:gd name="connsiteY65" fmla="*/ 717021 h 1288521"/>
                <a:gd name="connsiteX66" fmla="*/ 1693334 w 4068234"/>
                <a:gd name="connsiteY66" fmla="*/ 767821 h 1288521"/>
                <a:gd name="connsiteX67" fmla="*/ 1591734 w 4068234"/>
                <a:gd name="connsiteY67" fmla="*/ 774171 h 1288521"/>
                <a:gd name="connsiteX68" fmla="*/ 1502834 w 4068234"/>
                <a:gd name="connsiteY68" fmla="*/ 774171 h 1288521"/>
                <a:gd name="connsiteX69" fmla="*/ 1401234 w 4068234"/>
                <a:gd name="connsiteY69" fmla="*/ 780521 h 1288521"/>
                <a:gd name="connsiteX70" fmla="*/ 1337734 w 4068234"/>
                <a:gd name="connsiteY70" fmla="*/ 837671 h 1288521"/>
                <a:gd name="connsiteX71" fmla="*/ 1337734 w 4068234"/>
                <a:gd name="connsiteY71" fmla="*/ 932921 h 1288521"/>
                <a:gd name="connsiteX72" fmla="*/ 1394884 w 4068234"/>
                <a:gd name="connsiteY72" fmla="*/ 1028171 h 1288521"/>
                <a:gd name="connsiteX73" fmla="*/ 1426634 w 4068234"/>
                <a:gd name="connsiteY73" fmla="*/ 1053571 h 1288521"/>
                <a:gd name="connsiteX74" fmla="*/ 1540934 w 4068234"/>
                <a:gd name="connsiteY74" fmla="*/ 1028171 h 1288521"/>
                <a:gd name="connsiteX75" fmla="*/ 1534584 w 4068234"/>
                <a:gd name="connsiteY75" fmla="*/ 1104371 h 1288521"/>
                <a:gd name="connsiteX76" fmla="*/ 1464734 w 4068234"/>
                <a:gd name="connsiteY76" fmla="*/ 1155171 h 1288521"/>
                <a:gd name="connsiteX77" fmla="*/ 1382184 w 4068234"/>
                <a:gd name="connsiteY77" fmla="*/ 1161521 h 1288521"/>
                <a:gd name="connsiteX78" fmla="*/ 1325034 w 4068234"/>
                <a:gd name="connsiteY78" fmla="*/ 1123421 h 1288521"/>
                <a:gd name="connsiteX79" fmla="*/ 1248834 w 4068234"/>
                <a:gd name="connsiteY79" fmla="*/ 1098021 h 1288521"/>
                <a:gd name="connsiteX80" fmla="*/ 1210734 w 4068234"/>
                <a:gd name="connsiteY80" fmla="*/ 1098021 h 1288521"/>
                <a:gd name="connsiteX81" fmla="*/ 1204384 w 4068234"/>
                <a:gd name="connsiteY81" fmla="*/ 1117071 h 1288521"/>
                <a:gd name="connsiteX82" fmla="*/ 1223434 w 4068234"/>
                <a:gd name="connsiteY82" fmla="*/ 1167871 h 1288521"/>
                <a:gd name="connsiteX83" fmla="*/ 1236134 w 4068234"/>
                <a:gd name="connsiteY83" fmla="*/ 1244071 h 1288521"/>
                <a:gd name="connsiteX84" fmla="*/ 1198034 w 4068234"/>
                <a:gd name="connsiteY84" fmla="*/ 1288521 h 1288521"/>
                <a:gd name="connsiteX85" fmla="*/ 1153584 w 4068234"/>
                <a:gd name="connsiteY85" fmla="*/ 1275821 h 1288521"/>
                <a:gd name="connsiteX86" fmla="*/ 1109134 w 4068234"/>
                <a:gd name="connsiteY86" fmla="*/ 1193271 h 1288521"/>
                <a:gd name="connsiteX87" fmla="*/ 1090084 w 4068234"/>
                <a:gd name="connsiteY87" fmla="*/ 1078971 h 1288521"/>
                <a:gd name="connsiteX88" fmla="*/ 1090084 w 4068234"/>
                <a:gd name="connsiteY88" fmla="*/ 971021 h 1288521"/>
                <a:gd name="connsiteX89" fmla="*/ 1058334 w 4068234"/>
                <a:gd name="connsiteY89" fmla="*/ 913871 h 1288521"/>
                <a:gd name="connsiteX90" fmla="*/ 994834 w 4068234"/>
                <a:gd name="connsiteY90" fmla="*/ 875771 h 1288521"/>
                <a:gd name="connsiteX91" fmla="*/ 886884 w 4068234"/>
                <a:gd name="connsiteY91" fmla="*/ 875771 h 1288521"/>
                <a:gd name="connsiteX92" fmla="*/ 804334 w 4068234"/>
                <a:gd name="connsiteY92" fmla="*/ 907521 h 1288521"/>
                <a:gd name="connsiteX93" fmla="*/ 740834 w 4068234"/>
                <a:gd name="connsiteY93" fmla="*/ 939271 h 1288521"/>
                <a:gd name="connsiteX94" fmla="*/ 653522 w 4068234"/>
                <a:gd name="connsiteY94" fmla="*/ 912812 h 1288521"/>
                <a:gd name="connsiteX95" fmla="*/ 564093 w 4068234"/>
                <a:gd name="connsiteY95" fmla="*/ 836613 h 1288521"/>
                <a:gd name="connsiteX96" fmla="*/ 509060 w 4068234"/>
                <a:gd name="connsiteY96" fmla="*/ 806980 h 1288521"/>
                <a:gd name="connsiteX97" fmla="*/ 413809 w 4068234"/>
                <a:gd name="connsiteY97" fmla="*/ 784225 h 1288521"/>
                <a:gd name="connsiteX98" fmla="*/ 333377 w 4068234"/>
                <a:gd name="connsiteY98" fmla="*/ 759883 h 1288521"/>
                <a:gd name="connsiteX99" fmla="*/ 201296 w 4068234"/>
                <a:gd name="connsiteY99" fmla="*/ 728345 h 1288521"/>
                <a:gd name="connsiteX100" fmla="*/ 113982 w 4068234"/>
                <a:gd name="connsiteY100" fmla="*/ 691303 h 1288521"/>
                <a:gd name="connsiteX101" fmla="*/ 59797 w 4068234"/>
                <a:gd name="connsiteY101" fmla="*/ 625475 h 1288521"/>
                <a:gd name="connsiteX102" fmla="*/ 4233 w 4068234"/>
                <a:gd name="connsiteY102" fmla="*/ 575733 h 1288521"/>
                <a:gd name="connsiteX103" fmla="*/ 0 w 4068234"/>
                <a:gd name="connsiteY103" fmla="*/ 537104 h 1288521"/>
                <a:gd name="connsiteX104" fmla="*/ 8467 w 4068234"/>
                <a:gd name="connsiteY104" fmla="*/ 451909 h 1288521"/>
                <a:gd name="connsiteX105" fmla="*/ 21379 w 4068234"/>
                <a:gd name="connsiteY105" fmla="*/ 394970 h 1288521"/>
                <a:gd name="connsiteX106" fmla="*/ 57151 w 4068234"/>
                <a:gd name="connsiteY106" fmla="*/ 310621 h 1288521"/>
                <a:gd name="connsiteX107" fmla="*/ 75140 w 4068234"/>
                <a:gd name="connsiteY107" fmla="*/ 272520 h 1288521"/>
                <a:gd name="connsiteX108" fmla="*/ 102659 w 4068234"/>
                <a:gd name="connsiteY108" fmla="*/ 194203 h 1288521"/>
                <a:gd name="connsiteX109" fmla="*/ 164253 w 4068234"/>
                <a:gd name="connsiteY109" fmla="*/ 191241 h 1288521"/>
                <a:gd name="connsiteX110" fmla="*/ 236010 w 4068234"/>
                <a:gd name="connsiteY110" fmla="*/ 186268 h 1288521"/>
                <a:gd name="connsiteX111" fmla="*/ 352108 w 4068234"/>
                <a:gd name="connsiteY111" fmla="*/ 212408 h 1288521"/>
                <a:gd name="connsiteX112" fmla="*/ 432330 w 4068234"/>
                <a:gd name="connsiteY112" fmla="*/ 236538 h 1288521"/>
                <a:gd name="connsiteX0" fmla="*/ 434447 w 4070351"/>
                <a:gd name="connsiteY0" fmla="*/ 236538 h 1288521"/>
                <a:gd name="connsiteX1" fmla="*/ 544725 w 4070351"/>
                <a:gd name="connsiteY1" fmla="*/ 249450 h 1288521"/>
                <a:gd name="connsiteX2" fmla="*/ 674369 w 4070351"/>
                <a:gd name="connsiteY2" fmla="*/ 244158 h 1288521"/>
                <a:gd name="connsiteX3" fmla="*/ 825184 w 4070351"/>
                <a:gd name="connsiteY3" fmla="*/ 207116 h 1288521"/>
                <a:gd name="connsiteX4" fmla="*/ 917787 w 4070351"/>
                <a:gd name="connsiteY4" fmla="*/ 167429 h 1288521"/>
                <a:gd name="connsiteX5" fmla="*/ 984253 w 4070351"/>
                <a:gd name="connsiteY5" fmla="*/ 142346 h 1288521"/>
                <a:gd name="connsiteX6" fmla="*/ 1036849 w 4070351"/>
                <a:gd name="connsiteY6" fmla="*/ 125096 h 1288521"/>
                <a:gd name="connsiteX7" fmla="*/ 1099081 w 4070351"/>
                <a:gd name="connsiteY7" fmla="*/ 119062 h 1288521"/>
                <a:gd name="connsiteX8" fmla="*/ 1126067 w 4070351"/>
                <a:gd name="connsiteY8" fmla="*/ 68791 h 1288521"/>
                <a:gd name="connsiteX9" fmla="*/ 1118129 w 4070351"/>
                <a:gd name="connsiteY9" fmla="*/ 0 h 1288521"/>
                <a:gd name="connsiteX10" fmla="*/ 1181629 w 4070351"/>
                <a:gd name="connsiteY10" fmla="*/ 77788 h 1288521"/>
                <a:gd name="connsiteX11" fmla="*/ 1177079 w 4070351"/>
                <a:gd name="connsiteY11" fmla="*/ 125094 h 1288521"/>
                <a:gd name="connsiteX12" fmla="*/ 1179725 w 4070351"/>
                <a:gd name="connsiteY12" fmla="*/ 191241 h 1288521"/>
                <a:gd name="connsiteX13" fmla="*/ 1179513 w 4070351"/>
                <a:gd name="connsiteY13" fmla="*/ 235480 h 1288521"/>
                <a:gd name="connsiteX14" fmla="*/ 1171787 w 4070351"/>
                <a:gd name="connsiteY14" fmla="*/ 273262 h 1288521"/>
                <a:gd name="connsiteX15" fmla="*/ 1195599 w 4070351"/>
                <a:gd name="connsiteY15" fmla="*/ 320887 h 1288521"/>
                <a:gd name="connsiteX16" fmla="*/ 1237193 w 4070351"/>
                <a:gd name="connsiteY16" fmla="*/ 387879 h 1288521"/>
                <a:gd name="connsiteX17" fmla="*/ 1256242 w 4070351"/>
                <a:gd name="connsiteY17" fmla="*/ 412221 h 1288521"/>
                <a:gd name="connsiteX18" fmla="*/ 1289051 w 4070351"/>
                <a:gd name="connsiteY18" fmla="*/ 384704 h 1288521"/>
                <a:gd name="connsiteX19" fmla="*/ 1304079 w 4070351"/>
                <a:gd name="connsiteY19" fmla="*/ 379095 h 1288521"/>
                <a:gd name="connsiteX20" fmla="*/ 1341121 w 4070351"/>
                <a:gd name="connsiteY20" fmla="*/ 384387 h 1288521"/>
                <a:gd name="connsiteX21" fmla="*/ 1378163 w 4070351"/>
                <a:gd name="connsiteY21" fmla="*/ 408200 h 1288521"/>
                <a:gd name="connsiteX22" fmla="*/ 1390651 w 4070351"/>
                <a:gd name="connsiteY22" fmla="*/ 437621 h 1288521"/>
                <a:gd name="connsiteX23" fmla="*/ 1423142 w 4070351"/>
                <a:gd name="connsiteY23" fmla="*/ 445241 h 1288521"/>
                <a:gd name="connsiteX24" fmla="*/ 1462829 w 4070351"/>
                <a:gd name="connsiteY24" fmla="*/ 421429 h 1288521"/>
                <a:gd name="connsiteX25" fmla="*/ 1520826 w 4070351"/>
                <a:gd name="connsiteY25" fmla="*/ 523875 h 1288521"/>
                <a:gd name="connsiteX26" fmla="*/ 1582738 w 4070351"/>
                <a:gd name="connsiteY26" fmla="*/ 569912 h 1288521"/>
                <a:gd name="connsiteX27" fmla="*/ 1676401 w 4070351"/>
                <a:gd name="connsiteY27" fmla="*/ 640821 h 1288521"/>
                <a:gd name="connsiteX28" fmla="*/ 1866901 w 4070351"/>
                <a:gd name="connsiteY28" fmla="*/ 609071 h 1288521"/>
                <a:gd name="connsiteX29" fmla="*/ 2063751 w 4070351"/>
                <a:gd name="connsiteY29" fmla="*/ 558271 h 1288521"/>
                <a:gd name="connsiteX30" fmla="*/ 2178051 w 4070351"/>
                <a:gd name="connsiteY30" fmla="*/ 590021 h 1288521"/>
                <a:gd name="connsiteX31" fmla="*/ 2311401 w 4070351"/>
                <a:gd name="connsiteY31" fmla="*/ 691621 h 1288521"/>
                <a:gd name="connsiteX32" fmla="*/ 2489201 w 4070351"/>
                <a:gd name="connsiteY32" fmla="*/ 780521 h 1288521"/>
                <a:gd name="connsiteX33" fmla="*/ 2692401 w 4070351"/>
                <a:gd name="connsiteY33" fmla="*/ 793221 h 1288521"/>
                <a:gd name="connsiteX34" fmla="*/ 2876551 w 4070351"/>
                <a:gd name="connsiteY34" fmla="*/ 799571 h 1288521"/>
                <a:gd name="connsiteX35" fmla="*/ 3105151 w 4070351"/>
                <a:gd name="connsiteY35" fmla="*/ 786871 h 1288521"/>
                <a:gd name="connsiteX36" fmla="*/ 3213101 w 4070351"/>
                <a:gd name="connsiteY36" fmla="*/ 736071 h 1288521"/>
                <a:gd name="connsiteX37" fmla="*/ 3282951 w 4070351"/>
                <a:gd name="connsiteY37" fmla="*/ 717021 h 1288521"/>
                <a:gd name="connsiteX38" fmla="*/ 3346451 w 4070351"/>
                <a:gd name="connsiteY38" fmla="*/ 736071 h 1288521"/>
                <a:gd name="connsiteX39" fmla="*/ 3416301 w 4070351"/>
                <a:gd name="connsiteY39" fmla="*/ 831321 h 1288521"/>
                <a:gd name="connsiteX40" fmla="*/ 3511551 w 4070351"/>
                <a:gd name="connsiteY40" fmla="*/ 894821 h 1288521"/>
                <a:gd name="connsiteX41" fmla="*/ 3625851 w 4070351"/>
                <a:gd name="connsiteY41" fmla="*/ 964671 h 1288521"/>
                <a:gd name="connsiteX42" fmla="*/ 3790951 w 4070351"/>
                <a:gd name="connsiteY42" fmla="*/ 1009121 h 1288521"/>
                <a:gd name="connsiteX43" fmla="*/ 3898901 w 4070351"/>
                <a:gd name="connsiteY43" fmla="*/ 1015471 h 1288521"/>
                <a:gd name="connsiteX44" fmla="*/ 3987801 w 4070351"/>
                <a:gd name="connsiteY44" fmla="*/ 964671 h 1288521"/>
                <a:gd name="connsiteX45" fmla="*/ 4064001 w 4070351"/>
                <a:gd name="connsiteY45" fmla="*/ 964671 h 1288521"/>
                <a:gd name="connsiteX46" fmla="*/ 4070351 w 4070351"/>
                <a:gd name="connsiteY46" fmla="*/ 1015471 h 1288521"/>
                <a:gd name="connsiteX47" fmla="*/ 3968751 w 4070351"/>
                <a:gd name="connsiteY47" fmla="*/ 1129771 h 1288521"/>
                <a:gd name="connsiteX48" fmla="*/ 3873501 w 4070351"/>
                <a:gd name="connsiteY48" fmla="*/ 1186921 h 1288521"/>
                <a:gd name="connsiteX49" fmla="*/ 3816351 w 4070351"/>
                <a:gd name="connsiteY49" fmla="*/ 1186921 h 1288521"/>
                <a:gd name="connsiteX50" fmla="*/ 3695701 w 4070351"/>
                <a:gd name="connsiteY50" fmla="*/ 1148821 h 1288521"/>
                <a:gd name="connsiteX51" fmla="*/ 3568701 w 4070351"/>
                <a:gd name="connsiteY51" fmla="*/ 1098021 h 1288521"/>
                <a:gd name="connsiteX52" fmla="*/ 3460751 w 4070351"/>
                <a:gd name="connsiteY52" fmla="*/ 1053571 h 1288521"/>
                <a:gd name="connsiteX53" fmla="*/ 3371851 w 4070351"/>
                <a:gd name="connsiteY53" fmla="*/ 1047221 h 1288521"/>
                <a:gd name="connsiteX54" fmla="*/ 3308351 w 4070351"/>
                <a:gd name="connsiteY54" fmla="*/ 996421 h 1288521"/>
                <a:gd name="connsiteX55" fmla="*/ 3200401 w 4070351"/>
                <a:gd name="connsiteY55" fmla="*/ 932921 h 1288521"/>
                <a:gd name="connsiteX56" fmla="*/ 3098801 w 4070351"/>
                <a:gd name="connsiteY56" fmla="*/ 926571 h 1288521"/>
                <a:gd name="connsiteX57" fmla="*/ 2882901 w 4070351"/>
                <a:gd name="connsiteY57" fmla="*/ 926571 h 1288521"/>
                <a:gd name="connsiteX58" fmla="*/ 2724151 w 4070351"/>
                <a:gd name="connsiteY58" fmla="*/ 926571 h 1288521"/>
                <a:gd name="connsiteX59" fmla="*/ 2495551 w 4070351"/>
                <a:gd name="connsiteY59" fmla="*/ 913871 h 1288521"/>
                <a:gd name="connsiteX60" fmla="*/ 2463801 w 4070351"/>
                <a:gd name="connsiteY60" fmla="*/ 907521 h 1288521"/>
                <a:gd name="connsiteX61" fmla="*/ 2298701 w 4070351"/>
                <a:gd name="connsiteY61" fmla="*/ 837671 h 1288521"/>
                <a:gd name="connsiteX62" fmla="*/ 2190751 w 4070351"/>
                <a:gd name="connsiteY62" fmla="*/ 767821 h 1288521"/>
                <a:gd name="connsiteX63" fmla="*/ 2120901 w 4070351"/>
                <a:gd name="connsiteY63" fmla="*/ 729721 h 1288521"/>
                <a:gd name="connsiteX64" fmla="*/ 1981201 w 4070351"/>
                <a:gd name="connsiteY64" fmla="*/ 710671 h 1288521"/>
                <a:gd name="connsiteX65" fmla="*/ 1860551 w 4070351"/>
                <a:gd name="connsiteY65" fmla="*/ 717021 h 1288521"/>
                <a:gd name="connsiteX66" fmla="*/ 1695451 w 4070351"/>
                <a:gd name="connsiteY66" fmla="*/ 767821 h 1288521"/>
                <a:gd name="connsiteX67" fmla="*/ 1593851 w 4070351"/>
                <a:gd name="connsiteY67" fmla="*/ 774171 h 1288521"/>
                <a:gd name="connsiteX68" fmla="*/ 1504951 w 4070351"/>
                <a:gd name="connsiteY68" fmla="*/ 774171 h 1288521"/>
                <a:gd name="connsiteX69" fmla="*/ 1403351 w 4070351"/>
                <a:gd name="connsiteY69" fmla="*/ 780521 h 1288521"/>
                <a:gd name="connsiteX70" fmla="*/ 1339851 w 4070351"/>
                <a:gd name="connsiteY70" fmla="*/ 837671 h 1288521"/>
                <a:gd name="connsiteX71" fmla="*/ 1339851 w 4070351"/>
                <a:gd name="connsiteY71" fmla="*/ 932921 h 1288521"/>
                <a:gd name="connsiteX72" fmla="*/ 1397001 w 4070351"/>
                <a:gd name="connsiteY72" fmla="*/ 1028171 h 1288521"/>
                <a:gd name="connsiteX73" fmla="*/ 1428751 w 4070351"/>
                <a:gd name="connsiteY73" fmla="*/ 1053571 h 1288521"/>
                <a:gd name="connsiteX74" fmla="*/ 1543051 w 4070351"/>
                <a:gd name="connsiteY74" fmla="*/ 1028171 h 1288521"/>
                <a:gd name="connsiteX75" fmla="*/ 1536701 w 4070351"/>
                <a:gd name="connsiteY75" fmla="*/ 1104371 h 1288521"/>
                <a:gd name="connsiteX76" fmla="*/ 1466851 w 4070351"/>
                <a:gd name="connsiteY76" fmla="*/ 1155171 h 1288521"/>
                <a:gd name="connsiteX77" fmla="*/ 1384301 w 4070351"/>
                <a:gd name="connsiteY77" fmla="*/ 1161521 h 1288521"/>
                <a:gd name="connsiteX78" fmla="*/ 1327151 w 4070351"/>
                <a:gd name="connsiteY78" fmla="*/ 1123421 h 1288521"/>
                <a:gd name="connsiteX79" fmla="*/ 1250951 w 4070351"/>
                <a:gd name="connsiteY79" fmla="*/ 1098021 h 1288521"/>
                <a:gd name="connsiteX80" fmla="*/ 1212851 w 4070351"/>
                <a:gd name="connsiteY80" fmla="*/ 1098021 h 1288521"/>
                <a:gd name="connsiteX81" fmla="*/ 1206501 w 4070351"/>
                <a:gd name="connsiteY81" fmla="*/ 1117071 h 1288521"/>
                <a:gd name="connsiteX82" fmla="*/ 1225551 w 4070351"/>
                <a:gd name="connsiteY82" fmla="*/ 1167871 h 1288521"/>
                <a:gd name="connsiteX83" fmla="*/ 1238251 w 4070351"/>
                <a:gd name="connsiteY83" fmla="*/ 1244071 h 1288521"/>
                <a:gd name="connsiteX84" fmla="*/ 1200151 w 4070351"/>
                <a:gd name="connsiteY84" fmla="*/ 1288521 h 1288521"/>
                <a:gd name="connsiteX85" fmla="*/ 1155701 w 4070351"/>
                <a:gd name="connsiteY85" fmla="*/ 1275821 h 1288521"/>
                <a:gd name="connsiteX86" fmla="*/ 1111251 w 4070351"/>
                <a:gd name="connsiteY86" fmla="*/ 1193271 h 1288521"/>
                <a:gd name="connsiteX87" fmla="*/ 1092201 w 4070351"/>
                <a:gd name="connsiteY87" fmla="*/ 1078971 h 1288521"/>
                <a:gd name="connsiteX88" fmla="*/ 1092201 w 4070351"/>
                <a:gd name="connsiteY88" fmla="*/ 971021 h 1288521"/>
                <a:gd name="connsiteX89" fmla="*/ 1060451 w 4070351"/>
                <a:gd name="connsiteY89" fmla="*/ 913871 h 1288521"/>
                <a:gd name="connsiteX90" fmla="*/ 996951 w 4070351"/>
                <a:gd name="connsiteY90" fmla="*/ 875771 h 1288521"/>
                <a:gd name="connsiteX91" fmla="*/ 889001 w 4070351"/>
                <a:gd name="connsiteY91" fmla="*/ 875771 h 1288521"/>
                <a:gd name="connsiteX92" fmla="*/ 806451 w 4070351"/>
                <a:gd name="connsiteY92" fmla="*/ 907521 h 1288521"/>
                <a:gd name="connsiteX93" fmla="*/ 742951 w 4070351"/>
                <a:gd name="connsiteY93" fmla="*/ 939271 h 1288521"/>
                <a:gd name="connsiteX94" fmla="*/ 655639 w 4070351"/>
                <a:gd name="connsiteY94" fmla="*/ 912812 h 1288521"/>
                <a:gd name="connsiteX95" fmla="*/ 566210 w 4070351"/>
                <a:gd name="connsiteY95" fmla="*/ 836613 h 1288521"/>
                <a:gd name="connsiteX96" fmla="*/ 511177 w 4070351"/>
                <a:gd name="connsiteY96" fmla="*/ 806980 h 1288521"/>
                <a:gd name="connsiteX97" fmla="*/ 415926 w 4070351"/>
                <a:gd name="connsiteY97" fmla="*/ 784225 h 1288521"/>
                <a:gd name="connsiteX98" fmla="*/ 335494 w 4070351"/>
                <a:gd name="connsiteY98" fmla="*/ 759883 h 1288521"/>
                <a:gd name="connsiteX99" fmla="*/ 203413 w 4070351"/>
                <a:gd name="connsiteY99" fmla="*/ 728345 h 1288521"/>
                <a:gd name="connsiteX100" fmla="*/ 116099 w 4070351"/>
                <a:gd name="connsiteY100" fmla="*/ 691303 h 1288521"/>
                <a:gd name="connsiteX101" fmla="*/ 61914 w 4070351"/>
                <a:gd name="connsiteY101" fmla="*/ 625475 h 1288521"/>
                <a:gd name="connsiteX102" fmla="*/ 6350 w 4070351"/>
                <a:gd name="connsiteY102" fmla="*/ 575733 h 1288521"/>
                <a:gd name="connsiteX103" fmla="*/ 2117 w 4070351"/>
                <a:gd name="connsiteY103" fmla="*/ 537104 h 1288521"/>
                <a:gd name="connsiteX104" fmla="*/ 0 w 4070351"/>
                <a:gd name="connsiteY104" fmla="*/ 465138 h 1288521"/>
                <a:gd name="connsiteX105" fmla="*/ 23496 w 4070351"/>
                <a:gd name="connsiteY105" fmla="*/ 394970 h 1288521"/>
                <a:gd name="connsiteX106" fmla="*/ 59268 w 4070351"/>
                <a:gd name="connsiteY106" fmla="*/ 310621 h 1288521"/>
                <a:gd name="connsiteX107" fmla="*/ 77257 w 4070351"/>
                <a:gd name="connsiteY107" fmla="*/ 272520 h 1288521"/>
                <a:gd name="connsiteX108" fmla="*/ 104776 w 4070351"/>
                <a:gd name="connsiteY108" fmla="*/ 194203 h 1288521"/>
                <a:gd name="connsiteX109" fmla="*/ 166370 w 4070351"/>
                <a:gd name="connsiteY109" fmla="*/ 191241 h 1288521"/>
                <a:gd name="connsiteX110" fmla="*/ 238127 w 4070351"/>
                <a:gd name="connsiteY110" fmla="*/ 186268 h 1288521"/>
                <a:gd name="connsiteX111" fmla="*/ 354225 w 4070351"/>
                <a:gd name="connsiteY111" fmla="*/ 212408 h 1288521"/>
                <a:gd name="connsiteX112" fmla="*/ 434447 w 4070351"/>
                <a:gd name="connsiteY112" fmla="*/ 236538 h 1288521"/>
                <a:gd name="connsiteX0" fmla="*/ 434447 w 4070351"/>
                <a:gd name="connsiteY0" fmla="*/ 236538 h 1288521"/>
                <a:gd name="connsiteX1" fmla="*/ 544725 w 4070351"/>
                <a:gd name="connsiteY1" fmla="*/ 249450 h 1288521"/>
                <a:gd name="connsiteX2" fmla="*/ 674369 w 4070351"/>
                <a:gd name="connsiteY2" fmla="*/ 244158 h 1288521"/>
                <a:gd name="connsiteX3" fmla="*/ 825184 w 4070351"/>
                <a:gd name="connsiteY3" fmla="*/ 207116 h 1288521"/>
                <a:gd name="connsiteX4" fmla="*/ 917787 w 4070351"/>
                <a:gd name="connsiteY4" fmla="*/ 167429 h 1288521"/>
                <a:gd name="connsiteX5" fmla="*/ 984253 w 4070351"/>
                <a:gd name="connsiteY5" fmla="*/ 142346 h 1288521"/>
                <a:gd name="connsiteX6" fmla="*/ 1036849 w 4070351"/>
                <a:gd name="connsiteY6" fmla="*/ 125096 h 1288521"/>
                <a:gd name="connsiteX7" fmla="*/ 1099081 w 4070351"/>
                <a:gd name="connsiteY7" fmla="*/ 119062 h 1288521"/>
                <a:gd name="connsiteX8" fmla="*/ 1126067 w 4070351"/>
                <a:gd name="connsiteY8" fmla="*/ 68791 h 1288521"/>
                <a:gd name="connsiteX9" fmla="*/ 1118129 w 4070351"/>
                <a:gd name="connsiteY9" fmla="*/ 0 h 1288521"/>
                <a:gd name="connsiteX10" fmla="*/ 1181629 w 4070351"/>
                <a:gd name="connsiteY10" fmla="*/ 77788 h 1288521"/>
                <a:gd name="connsiteX11" fmla="*/ 1177079 w 4070351"/>
                <a:gd name="connsiteY11" fmla="*/ 125094 h 1288521"/>
                <a:gd name="connsiteX12" fmla="*/ 1179725 w 4070351"/>
                <a:gd name="connsiteY12" fmla="*/ 191241 h 1288521"/>
                <a:gd name="connsiteX13" fmla="*/ 1179513 w 4070351"/>
                <a:gd name="connsiteY13" fmla="*/ 235480 h 1288521"/>
                <a:gd name="connsiteX14" fmla="*/ 1171787 w 4070351"/>
                <a:gd name="connsiteY14" fmla="*/ 273262 h 1288521"/>
                <a:gd name="connsiteX15" fmla="*/ 1195599 w 4070351"/>
                <a:gd name="connsiteY15" fmla="*/ 320887 h 1288521"/>
                <a:gd name="connsiteX16" fmla="*/ 1237193 w 4070351"/>
                <a:gd name="connsiteY16" fmla="*/ 387879 h 1288521"/>
                <a:gd name="connsiteX17" fmla="*/ 1256242 w 4070351"/>
                <a:gd name="connsiteY17" fmla="*/ 412221 h 1288521"/>
                <a:gd name="connsiteX18" fmla="*/ 1289051 w 4070351"/>
                <a:gd name="connsiteY18" fmla="*/ 384704 h 1288521"/>
                <a:gd name="connsiteX19" fmla="*/ 1304079 w 4070351"/>
                <a:gd name="connsiteY19" fmla="*/ 379095 h 1288521"/>
                <a:gd name="connsiteX20" fmla="*/ 1341121 w 4070351"/>
                <a:gd name="connsiteY20" fmla="*/ 384387 h 1288521"/>
                <a:gd name="connsiteX21" fmla="*/ 1378163 w 4070351"/>
                <a:gd name="connsiteY21" fmla="*/ 408200 h 1288521"/>
                <a:gd name="connsiteX22" fmla="*/ 1390651 w 4070351"/>
                <a:gd name="connsiteY22" fmla="*/ 437621 h 1288521"/>
                <a:gd name="connsiteX23" fmla="*/ 1423142 w 4070351"/>
                <a:gd name="connsiteY23" fmla="*/ 445241 h 1288521"/>
                <a:gd name="connsiteX24" fmla="*/ 1462829 w 4070351"/>
                <a:gd name="connsiteY24" fmla="*/ 421429 h 1288521"/>
                <a:gd name="connsiteX25" fmla="*/ 1520826 w 4070351"/>
                <a:gd name="connsiteY25" fmla="*/ 523875 h 1288521"/>
                <a:gd name="connsiteX26" fmla="*/ 1582738 w 4070351"/>
                <a:gd name="connsiteY26" fmla="*/ 569912 h 1288521"/>
                <a:gd name="connsiteX27" fmla="*/ 1676401 w 4070351"/>
                <a:gd name="connsiteY27" fmla="*/ 640821 h 1288521"/>
                <a:gd name="connsiteX28" fmla="*/ 1866901 w 4070351"/>
                <a:gd name="connsiteY28" fmla="*/ 609071 h 1288521"/>
                <a:gd name="connsiteX29" fmla="*/ 2063751 w 4070351"/>
                <a:gd name="connsiteY29" fmla="*/ 558271 h 1288521"/>
                <a:gd name="connsiteX30" fmla="*/ 2178051 w 4070351"/>
                <a:gd name="connsiteY30" fmla="*/ 590021 h 1288521"/>
                <a:gd name="connsiteX31" fmla="*/ 2311401 w 4070351"/>
                <a:gd name="connsiteY31" fmla="*/ 691621 h 1288521"/>
                <a:gd name="connsiteX32" fmla="*/ 2489201 w 4070351"/>
                <a:gd name="connsiteY32" fmla="*/ 780521 h 1288521"/>
                <a:gd name="connsiteX33" fmla="*/ 2692401 w 4070351"/>
                <a:gd name="connsiteY33" fmla="*/ 793221 h 1288521"/>
                <a:gd name="connsiteX34" fmla="*/ 2876551 w 4070351"/>
                <a:gd name="connsiteY34" fmla="*/ 799571 h 1288521"/>
                <a:gd name="connsiteX35" fmla="*/ 3105151 w 4070351"/>
                <a:gd name="connsiteY35" fmla="*/ 786871 h 1288521"/>
                <a:gd name="connsiteX36" fmla="*/ 3213101 w 4070351"/>
                <a:gd name="connsiteY36" fmla="*/ 736071 h 1288521"/>
                <a:gd name="connsiteX37" fmla="*/ 3282951 w 4070351"/>
                <a:gd name="connsiteY37" fmla="*/ 717021 h 1288521"/>
                <a:gd name="connsiteX38" fmla="*/ 3346451 w 4070351"/>
                <a:gd name="connsiteY38" fmla="*/ 736071 h 1288521"/>
                <a:gd name="connsiteX39" fmla="*/ 3416301 w 4070351"/>
                <a:gd name="connsiteY39" fmla="*/ 831321 h 1288521"/>
                <a:gd name="connsiteX40" fmla="*/ 3511551 w 4070351"/>
                <a:gd name="connsiteY40" fmla="*/ 894821 h 1288521"/>
                <a:gd name="connsiteX41" fmla="*/ 3625851 w 4070351"/>
                <a:gd name="connsiteY41" fmla="*/ 964671 h 1288521"/>
                <a:gd name="connsiteX42" fmla="*/ 3790951 w 4070351"/>
                <a:gd name="connsiteY42" fmla="*/ 1009121 h 1288521"/>
                <a:gd name="connsiteX43" fmla="*/ 3898901 w 4070351"/>
                <a:gd name="connsiteY43" fmla="*/ 1015471 h 1288521"/>
                <a:gd name="connsiteX44" fmla="*/ 3987801 w 4070351"/>
                <a:gd name="connsiteY44" fmla="*/ 964671 h 1288521"/>
                <a:gd name="connsiteX45" fmla="*/ 4064001 w 4070351"/>
                <a:gd name="connsiteY45" fmla="*/ 964671 h 1288521"/>
                <a:gd name="connsiteX46" fmla="*/ 4070351 w 4070351"/>
                <a:gd name="connsiteY46" fmla="*/ 1015471 h 1288521"/>
                <a:gd name="connsiteX47" fmla="*/ 3968751 w 4070351"/>
                <a:gd name="connsiteY47" fmla="*/ 1129771 h 1288521"/>
                <a:gd name="connsiteX48" fmla="*/ 3873501 w 4070351"/>
                <a:gd name="connsiteY48" fmla="*/ 1186921 h 1288521"/>
                <a:gd name="connsiteX49" fmla="*/ 3816351 w 4070351"/>
                <a:gd name="connsiteY49" fmla="*/ 1186921 h 1288521"/>
                <a:gd name="connsiteX50" fmla="*/ 3695701 w 4070351"/>
                <a:gd name="connsiteY50" fmla="*/ 1148821 h 1288521"/>
                <a:gd name="connsiteX51" fmla="*/ 3568701 w 4070351"/>
                <a:gd name="connsiteY51" fmla="*/ 1098021 h 1288521"/>
                <a:gd name="connsiteX52" fmla="*/ 3460751 w 4070351"/>
                <a:gd name="connsiteY52" fmla="*/ 1053571 h 1288521"/>
                <a:gd name="connsiteX53" fmla="*/ 3371851 w 4070351"/>
                <a:gd name="connsiteY53" fmla="*/ 1047221 h 1288521"/>
                <a:gd name="connsiteX54" fmla="*/ 3308351 w 4070351"/>
                <a:gd name="connsiteY54" fmla="*/ 996421 h 1288521"/>
                <a:gd name="connsiteX55" fmla="*/ 3200401 w 4070351"/>
                <a:gd name="connsiteY55" fmla="*/ 932921 h 1288521"/>
                <a:gd name="connsiteX56" fmla="*/ 3098801 w 4070351"/>
                <a:gd name="connsiteY56" fmla="*/ 926571 h 1288521"/>
                <a:gd name="connsiteX57" fmla="*/ 2882901 w 4070351"/>
                <a:gd name="connsiteY57" fmla="*/ 926571 h 1288521"/>
                <a:gd name="connsiteX58" fmla="*/ 2724151 w 4070351"/>
                <a:gd name="connsiteY58" fmla="*/ 926571 h 1288521"/>
                <a:gd name="connsiteX59" fmla="*/ 2495551 w 4070351"/>
                <a:gd name="connsiteY59" fmla="*/ 913871 h 1288521"/>
                <a:gd name="connsiteX60" fmla="*/ 2463801 w 4070351"/>
                <a:gd name="connsiteY60" fmla="*/ 907521 h 1288521"/>
                <a:gd name="connsiteX61" fmla="*/ 2298701 w 4070351"/>
                <a:gd name="connsiteY61" fmla="*/ 837671 h 1288521"/>
                <a:gd name="connsiteX62" fmla="*/ 2190751 w 4070351"/>
                <a:gd name="connsiteY62" fmla="*/ 767821 h 1288521"/>
                <a:gd name="connsiteX63" fmla="*/ 2120901 w 4070351"/>
                <a:gd name="connsiteY63" fmla="*/ 729721 h 1288521"/>
                <a:gd name="connsiteX64" fmla="*/ 1981201 w 4070351"/>
                <a:gd name="connsiteY64" fmla="*/ 710671 h 1288521"/>
                <a:gd name="connsiteX65" fmla="*/ 1860551 w 4070351"/>
                <a:gd name="connsiteY65" fmla="*/ 717021 h 1288521"/>
                <a:gd name="connsiteX66" fmla="*/ 1695451 w 4070351"/>
                <a:gd name="connsiteY66" fmla="*/ 767821 h 1288521"/>
                <a:gd name="connsiteX67" fmla="*/ 1593851 w 4070351"/>
                <a:gd name="connsiteY67" fmla="*/ 774171 h 1288521"/>
                <a:gd name="connsiteX68" fmla="*/ 1504951 w 4070351"/>
                <a:gd name="connsiteY68" fmla="*/ 774171 h 1288521"/>
                <a:gd name="connsiteX69" fmla="*/ 1403351 w 4070351"/>
                <a:gd name="connsiteY69" fmla="*/ 780521 h 1288521"/>
                <a:gd name="connsiteX70" fmla="*/ 1339851 w 4070351"/>
                <a:gd name="connsiteY70" fmla="*/ 837671 h 1288521"/>
                <a:gd name="connsiteX71" fmla="*/ 1339851 w 4070351"/>
                <a:gd name="connsiteY71" fmla="*/ 932921 h 1288521"/>
                <a:gd name="connsiteX72" fmla="*/ 1397001 w 4070351"/>
                <a:gd name="connsiteY72" fmla="*/ 1028171 h 1288521"/>
                <a:gd name="connsiteX73" fmla="*/ 1428751 w 4070351"/>
                <a:gd name="connsiteY73" fmla="*/ 1053571 h 1288521"/>
                <a:gd name="connsiteX74" fmla="*/ 1543051 w 4070351"/>
                <a:gd name="connsiteY74" fmla="*/ 1028171 h 1288521"/>
                <a:gd name="connsiteX75" fmla="*/ 1536701 w 4070351"/>
                <a:gd name="connsiteY75" fmla="*/ 1104371 h 1288521"/>
                <a:gd name="connsiteX76" fmla="*/ 1466851 w 4070351"/>
                <a:gd name="connsiteY76" fmla="*/ 1155171 h 1288521"/>
                <a:gd name="connsiteX77" fmla="*/ 1384301 w 4070351"/>
                <a:gd name="connsiteY77" fmla="*/ 1161521 h 1288521"/>
                <a:gd name="connsiteX78" fmla="*/ 1327151 w 4070351"/>
                <a:gd name="connsiteY78" fmla="*/ 1123421 h 1288521"/>
                <a:gd name="connsiteX79" fmla="*/ 1250951 w 4070351"/>
                <a:gd name="connsiteY79" fmla="*/ 1098021 h 1288521"/>
                <a:gd name="connsiteX80" fmla="*/ 1212851 w 4070351"/>
                <a:gd name="connsiteY80" fmla="*/ 1098021 h 1288521"/>
                <a:gd name="connsiteX81" fmla="*/ 1206501 w 4070351"/>
                <a:gd name="connsiteY81" fmla="*/ 1117071 h 1288521"/>
                <a:gd name="connsiteX82" fmla="*/ 1225551 w 4070351"/>
                <a:gd name="connsiteY82" fmla="*/ 1167871 h 1288521"/>
                <a:gd name="connsiteX83" fmla="*/ 1238251 w 4070351"/>
                <a:gd name="connsiteY83" fmla="*/ 1244071 h 1288521"/>
                <a:gd name="connsiteX84" fmla="*/ 1200151 w 4070351"/>
                <a:gd name="connsiteY84" fmla="*/ 1288521 h 1288521"/>
                <a:gd name="connsiteX85" fmla="*/ 1155701 w 4070351"/>
                <a:gd name="connsiteY85" fmla="*/ 1275821 h 1288521"/>
                <a:gd name="connsiteX86" fmla="*/ 1111251 w 4070351"/>
                <a:gd name="connsiteY86" fmla="*/ 1193271 h 1288521"/>
                <a:gd name="connsiteX87" fmla="*/ 1092201 w 4070351"/>
                <a:gd name="connsiteY87" fmla="*/ 1078971 h 1288521"/>
                <a:gd name="connsiteX88" fmla="*/ 1092201 w 4070351"/>
                <a:gd name="connsiteY88" fmla="*/ 971021 h 1288521"/>
                <a:gd name="connsiteX89" fmla="*/ 1060451 w 4070351"/>
                <a:gd name="connsiteY89" fmla="*/ 913871 h 1288521"/>
                <a:gd name="connsiteX90" fmla="*/ 996951 w 4070351"/>
                <a:gd name="connsiteY90" fmla="*/ 875771 h 1288521"/>
                <a:gd name="connsiteX91" fmla="*/ 889001 w 4070351"/>
                <a:gd name="connsiteY91" fmla="*/ 875771 h 1288521"/>
                <a:gd name="connsiteX92" fmla="*/ 806451 w 4070351"/>
                <a:gd name="connsiteY92" fmla="*/ 907521 h 1288521"/>
                <a:gd name="connsiteX93" fmla="*/ 742951 w 4070351"/>
                <a:gd name="connsiteY93" fmla="*/ 939271 h 1288521"/>
                <a:gd name="connsiteX94" fmla="*/ 655639 w 4070351"/>
                <a:gd name="connsiteY94" fmla="*/ 912812 h 1288521"/>
                <a:gd name="connsiteX95" fmla="*/ 566210 w 4070351"/>
                <a:gd name="connsiteY95" fmla="*/ 836613 h 1288521"/>
                <a:gd name="connsiteX96" fmla="*/ 511177 w 4070351"/>
                <a:gd name="connsiteY96" fmla="*/ 806980 h 1288521"/>
                <a:gd name="connsiteX97" fmla="*/ 415926 w 4070351"/>
                <a:gd name="connsiteY97" fmla="*/ 784225 h 1288521"/>
                <a:gd name="connsiteX98" fmla="*/ 335494 w 4070351"/>
                <a:gd name="connsiteY98" fmla="*/ 759883 h 1288521"/>
                <a:gd name="connsiteX99" fmla="*/ 203413 w 4070351"/>
                <a:gd name="connsiteY99" fmla="*/ 728345 h 1288521"/>
                <a:gd name="connsiteX100" fmla="*/ 116099 w 4070351"/>
                <a:gd name="connsiteY100" fmla="*/ 691303 h 1288521"/>
                <a:gd name="connsiteX101" fmla="*/ 61914 w 4070351"/>
                <a:gd name="connsiteY101" fmla="*/ 625475 h 1288521"/>
                <a:gd name="connsiteX102" fmla="*/ 6350 w 4070351"/>
                <a:gd name="connsiteY102" fmla="*/ 575733 h 1288521"/>
                <a:gd name="connsiteX103" fmla="*/ 2117 w 4070351"/>
                <a:gd name="connsiteY103" fmla="*/ 537104 h 1288521"/>
                <a:gd name="connsiteX104" fmla="*/ 0 w 4070351"/>
                <a:gd name="connsiteY104" fmla="*/ 465138 h 1288521"/>
                <a:gd name="connsiteX105" fmla="*/ 23496 w 4070351"/>
                <a:gd name="connsiteY105" fmla="*/ 394970 h 1288521"/>
                <a:gd name="connsiteX106" fmla="*/ 51331 w 4070351"/>
                <a:gd name="connsiteY106" fmla="*/ 321204 h 1288521"/>
                <a:gd name="connsiteX107" fmla="*/ 77257 w 4070351"/>
                <a:gd name="connsiteY107" fmla="*/ 272520 h 1288521"/>
                <a:gd name="connsiteX108" fmla="*/ 104776 w 4070351"/>
                <a:gd name="connsiteY108" fmla="*/ 194203 h 1288521"/>
                <a:gd name="connsiteX109" fmla="*/ 166370 w 4070351"/>
                <a:gd name="connsiteY109" fmla="*/ 191241 h 1288521"/>
                <a:gd name="connsiteX110" fmla="*/ 238127 w 4070351"/>
                <a:gd name="connsiteY110" fmla="*/ 186268 h 1288521"/>
                <a:gd name="connsiteX111" fmla="*/ 354225 w 4070351"/>
                <a:gd name="connsiteY111" fmla="*/ 212408 h 1288521"/>
                <a:gd name="connsiteX112" fmla="*/ 434447 w 4070351"/>
                <a:gd name="connsiteY112" fmla="*/ 236538 h 1288521"/>
                <a:gd name="connsiteX0" fmla="*/ 434447 w 4070351"/>
                <a:gd name="connsiteY0" fmla="*/ 236538 h 1288521"/>
                <a:gd name="connsiteX1" fmla="*/ 544725 w 4070351"/>
                <a:gd name="connsiteY1" fmla="*/ 249450 h 1288521"/>
                <a:gd name="connsiteX2" fmla="*/ 674369 w 4070351"/>
                <a:gd name="connsiteY2" fmla="*/ 244158 h 1288521"/>
                <a:gd name="connsiteX3" fmla="*/ 841058 w 4070351"/>
                <a:gd name="connsiteY3" fmla="*/ 207116 h 1288521"/>
                <a:gd name="connsiteX4" fmla="*/ 917787 w 4070351"/>
                <a:gd name="connsiteY4" fmla="*/ 167429 h 1288521"/>
                <a:gd name="connsiteX5" fmla="*/ 984253 w 4070351"/>
                <a:gd name="connsiteY5" fmla="*/ 142346 h 1288521"/>
                <a:gd name="connsiteX6" fmla="*/ 1036849 w 4070351"/>
                <a:gd name="connsiteY6" fmla="*/ 125096 h 1288521"/>
                <a:gd name="connsiteX7" fmla="*/ 1099081 w 4070351"/>
                <a:gd name="connsiteY7" fmla="*/ 119062 h 1288521"/>
                <a:gd name="connsiteX8" fmla="*/ 1126067 w 4070351"/>
                <a:gd name="connsiteY8" fmla="*/ 68791 h 1288521"/>
                <a:gd name="connsiteX9" fmla="*/ 1118129 w 4070351"/>
                <a:gd name="connsiteY9" fmla="*/ 0 h 1288521"/>
                <a:gd name="connsiteX10" fmla="*/ 1181629 w 4070351"/>
                <a:gd name="connsiteY10" fmla="*/ 77788 h 1288521"/>
                <a:gd name="connsiteX11" fmla="*/ 1177079 w 4070351"/>
                <a:gd name="connsiteY11" fmla="*/ 125094 h 1288521"/>
                <a:gd name="connsiteX12" fmla="*/ 1179725 w 4070351"/>
                <a:gd name="connsiteY12" fmla="*/ 191241 h 1288521"/>
                <a:gd name="connsiteX13" fmla="*/ 1179513 w 4070351"/>
                <a:gd name="connsiteY13" fmla="*/ 235480 h 1288521"/>
                <a:gd name="connsiteX14" fmla="*/ 1171787 w 4070351"/>
                <a:gd name="connsiteY14" fmla="*/ 273262 h 1288521"/>
                <a:gd name="connsiteX15" fmla="*/ 1195599 w 4070351"/>
                <a:gd name="connsiteY15" fmla="*/ 320887 h 1288521"/>
                <a:gd name="connsiteX16" fmla="*/ 1237193 w 4070351"/>
                <a:gd name="connsiteY16" fmla="*/ 387879 h 1288521"/>
                <a:gd name="connsiteX17" fmla="*/ 1256242 w 4070351"/>
                <a:gd name="connsiteY17" fmla="*/ 412221 h 1288521"/>
                <a:gd name="connsiteX18" fmla="*/ 1289051 w 4070351"/>
                <a:gd name="connsiteY18" fmla="*/ 384704 h 1288521"/>
                <a:gd name="connsiteX19" fmla="*/ 1304079 w 4070351"/>
                <a:gd name="connsiteY19" fmla="*/ 379095 h 1288521"/>
                <a:gd name="connsiteX20" fmla="*/ 1341121 w 4070351"/>
                <a:gd name="connsiteY20" fmla="*/ 384387 h 1288521"/>
                <a:gd name="connsiteX21" fmla="*/ 1378163 w 4070351"/>
                <a:gd name="connsiteY21" fmla="*/ 408200 h 1288521"/>
                <a:gd name="connsiteX22" fmla="*/ 1390651 w 4070351"/>
                <a:gd name="connsiteY22" fmla="*/ 437621 h 1288521"/>
                <a:gd name="connsiteX23" fmla="*/ 1423142 w 4070351"/>
                <a:gd name="connsiteY23" fmla="*/ 445241 h 1288521"/>
                <a:gd name="connsiteX24" fmla="*/ 1462829 w 4070351"/>
                <a:gd name="connsiteY24" fmla="*/ 421429 h 1288521"/>
                <a:gd name="connsiteX25" fmla="*/ 1520826 w 4070351"/>
                <a:gd name="connsiteY25" fmla="*/ 523875 h 1288521"/>
                <a:gd name="connsiteX26" fmla="*/ 1582738 w 4070351"/>
                <a:gd name="connsiteY26" fmla="*/ 569912 h 1288521"/>
                <a:gd name="connsiteX27" fmla="*/ 1676401 w 4070351"/>
                <a:gd name="connsiteY27" fmla="*/ 640821 h 1288521"/>
                <a:gd name="connsiteX28" fmla="*/ 1866901 w 4070351"/>
                <a:gd name="connsiteY28" fmla="*/ 609071 h 1288521"/>
                <a:gd name="connsiteX29" fmla="*/ 2063751 w 4070351"/>
                <a:gd name="connsiteY29" fmla="*/ 558271 h 1288521"/>
                <a:gd name="connsiteX30" fmla="*/ 2178051 w 4070351"/>
                <a:gd name="connsiteY30" fmla="*/ 590021 h 1288521"/>
                <a:gd name="connsiteX31" fmla="*/ 2311401 w 4070351"/>
                <a:gd name="connsiteY31" fmla="*/ 691621 h 1288521"/>
                <a:gd name="connsiteX32" fmla="*/ 2489201 w 4070351"/>
                <a:gd name="connsiteY32" fmla="*/ 780521 h 1288521"/>
                <a:gd name="connsiteX33" fmla="*/ 2692401 w 4070351"/>
                <a:gd name="connsiteY33" fmla="*/ 793221 h 1288521"/>
                <a:gd name="connsiteX34" fmla="*/ 2876551 w 4070351"/>
                <a:gd name="connsiteY34" fmla="*/ 799571 h 1288521"/>
                <a:gd name="connsiteX35" fmla="*/ 3105151 w 4070351"/>
                <a:gd name="connsiteY35" fmla="*/ 786871 h 1288521"/>
                <a:gd name="connsiteX36" fmla="*/ 3213101 w 4070351"/>
                <a:gd name="connsiteY36" fmla="*/ 736071 h 1288521"/>
                <a:gd name="connsiteX37" fmla="*/ 3282951 w 4070351"/>
                <a:gd name="connsiteY37" fmla="*/ 717021 h 1288521"/>
                <a:gd name="connsiteX38" fmla="*/ 3346451 w 4070351"/>
                <a:gd name="connsiteY38" fmla="*/ 736071 h 1288521"/>
                <a:gd name="connsiteX39" fmla="*/ 3416301 w 4070351"/>
                <a:gd name="connsiteY39" fmla="*/ 831321 h 1288521"/>
                <a:gd name="connsiteX40" fmla="*/ 3511551 w 4070351"/>
                <a:gd name="connsiteY40" fmla="*/ 894821 h 1288521"/>
                <a:gd name="connsiteX41" fmla="*/ 3625851 w 4070351"/>
                <a:gd name="connsiteY41" fmla="*/ 964671 h 1288521"/>
                <a:gd name="connsiteX42" fmla="*/ 3790951 w 4070351"/>
                <a:gd name="connsiteY42" fmla="*/ 1009121 h 1288521"/>
                <a:gd name="connsiteX43" fmla="*/ 3898901 w 4070351"/>
                <a:gd name="connsiteY43" fmla="*/ 1015471 h 1288521"/>
                <a:gd name="connsiteX44" fmla="*/ 3987801 w 4070351"/>
                <a:gd name="connsiteY44" fmla="*/ 964671 h 1288521"/>
                <a:gd name="connsiteX45" fmla="*/ 4064001 w 4070351"/>
                <a:gd name="connsiteY45" fmla="*/ 964671 h 1288521"/>
                <a:gd name="connsiteX46" fmla="*/ 4070351 w 4070351"/>
                <a:gd name="connsiteY46" fmla="*/ 1015471 h 1288521"/>
                <a:gd name="connsiteX47" fmla="*/ 3968751 w 4070351"/>
                <a:gd name="connsiteY47" fmla="*/ 1129771 h 1288521"/>
                <a:gd name="connsiteX48" fmla="*/ 3873501 w 4070351"/>
                <a:gd name="connsiteY48" fmla="*/ 1186921 h 1288521"/>
                <a:gd name="connsiteX49" fmla="*/ 3816351 w 4070351"/>
                <a:gd name="connsiteY49" fmla="*/ 1186921 h 1288521"/>
                <a:gd name="connsiteX50" fmla="*/ 3695701 w 4070351"/>
                <a:gd name="connsiteY50" fmla="*/ 1148821 h 1288521"/>
                <a:gd name="connsiteX51" fmla="*/ 3568701 w 4070351"/>
                <a:gd name="connsiteY51" fmla="*/ 1098021 h 1288521"/>
                <a:gd name="connsiteX52" fmla="*/ 3460751 w 4070351"/>
                <a:gd name="connsiteY52" fmla="*/ 1053571 h 1288521"/>
                <a:gd name="connsiteX53" fmla="*/ 3371851 w 4070351"/>
                <a:gd name="connsiteY53" fmla="*/ 1047221 h 1288521"/>
                <a:gd name="connsiteX54" fmla="*/ 3308351 w 4070351"/>
                <a:gd name="connsiteY54" fmla="*/ 996421 h 1288521"/>
                <a:gd name="connsiteX55" fmla="*/ 3200401 w 4070351"/>
                <a:gd name="connsiteY55" fmla="*/ 932921 h 1288521"/>
                <a:gd name="connsiteX56" fmla="*/ 3098801 w 4070351"/>
                <a:gd name="connsiteY56" fmla="*/ 926571 h 1288521"/>
                <a:gd name="connsiteX57" fmla="*/ 2882901 w 4070351"/>
                <a:gd name="connsiteY57" fmla="*/ 926571 h 1288521"/>
                <a:gd name="connsiteX58" fmla="*/ 2724151 w 4070351"/>
                <a:gd name="connsiteY58" fmla="*/ 926571 h 1288521"/>
                <a:gd name="connsiteX59" fmla="*/ 2495551 w 4070351"/>
                <a:gd name="connsiteY59" fmla="*/ 913871 h 1288521"/>
                <a:gd name="connsiteX60" fmla="*/ 2463801 w 4070351"/>
                <a:gd name="connsiteY60" fmla="*/ 907521 h 1288521"/>
                <a:gd name="connsiteX61" fmla="*/ 2298701 w 4070351"/>
                <a:gd name="connsiteY61" fmla="*/ 837671 h 1288521"/>
                <a:gd name="connsiteX62" fmla="*/ 2190751 w 4070351"/>
                <a:gd name="connsiteY62" fmla="*/ 767821 h 1288521"/>
                <a:gd name="connsiteX63" fmla="*/ 2120901 w 4070351"/>
                <a:gd name="connsiteY63" fmla="*/ 729721 h 1288521"/>
                <a:gd name="connsiteX64" fmla="*/ 1981201 w 4070351"/>
                <a:gd name="connsiteY64" fmla="*/ 710671 h 1288521"/>
                <a:gd name="connsiteX65" fmla="*/ 1860551 w 4070351"/>
                <a:gd name="connsiteY65" fmla="*/ 717021 h 1288521"/>
                <a:gd name="connsiteX66" fmla="*/ 1695451 w 4070351"/>
                <a:gd name="connsiteY66" fmla="*/ 767821 h 1288521"/>
                <a:gd name="connsiteX67" fmla="*/ 1593851 w 4070351"/>
                <a:gd name="connsiteY67" fmla="*/ 774171 h 1288521"/>
                <a:gd name="connsiteX68" fmla="*/ 1504951 w 4070351"/>
                <a:gd name="connsiteY68" fmla="*/ 774171 h 1288521"/>
                <a:gd name="connsiteX69" fmla="*/ 1403351 w 4070351"/>
                <a:gd name="connsiteY69" fmla="*/ 780521 h 1288521"/>
                <a:gd name="connsiteX70" fmla="*/ 1339851 w 4070351"/>
                <a:gd name="connsiteY70" fmla="*/ 837671 h 1288521"/>
                <a:gd name="connsiteX71" fmla="*/ 1339851 w 4070351"/>
                <a:gd name="connsiteY71" fmla="*/ 932921 h 1288521"/>
                <a:gd name="connsiteX72" fmla="*/ 1397001 w 4070351"/>
                <a:gd name="connsiteY72" fmla="*/ 1028171 h 1288521"/>
                <a:gd name="connsiteX73" fmla="*/ 1428751 w 4070351"/>
                <a:gd name="connsiteY73" fmla="*/ 1053571 h 1288521"/>
                <a:gd name="connsiteX74" fmla="*/ 1543051 w 4070351"/>
                <a:gd name="connsiteY74" fmla="*/ 1028171 h 1288521"/>
                <a:gd name="connsiteX75" fmla="*/ 1536701 w 4070351"/>
                <a:gd name="connsiteY75" fmla="*/ 1104371 h 1288521"/>
                <a:gd name="connsiteX76" fmla="*/ 1466851 w 4070351"/>
                <a:gd name="connsiteY76" fmla="*/ 1155171 h 1288521"/>
                <a:gd name="connsiteX77" fmla="*/ 1384301 w 4070351"/>
                <a:gd name="connsiteY77" fmla="*/ 1161521 h 1288521"/>
                <a:gd name="connsiteX78" fmla="*/ 1327151 w 4070351"/>
                <a:gd name="connsiteY78" fmla="*/ 1123421 h 1288521"/>
                <a:gd name="connsiteX79" fmla="*/ 1250951 w 4070351"/>
                <a:gd name="connsiteY79" fmla="*/ 1098021 h 1288521"/>
                <a:gd name="connsiteX80" fmla="*/ 1212851 w 4070351"/>
                <a:gd name="connsiteY80" fmla="*/ 1098021 h 1288521"/>
                <a:gd name="connsiteX81" fmla="*/ 1206501 w 4070351"/>
                <a:gd name="connsiteY81" fmla="*/ 1117071 h 1288521"/>
                <a:gd name="connsiteX82" fmla="*/ 1225551 w 4070351"/>
                <a:gd name="connsiteY82" fmla="*/ 1167871 h 1288521"/>
                <a:gd name="connsiteX83" fmla="*/ 1238251 w 4070351"/>
                <a:gd name="connsiteY83" fmla="*/ 1244071 h 1288521"/>
                <a:gd name="connsiteX84" fmla="*/ 1200151 w 4070351"/>
                <a:gd name="connsiteY84" fmla="*/ 1288521 h 1288521"/>
                <a:gd name="connsiteX85" fmla="*/ 1155701 w 4070351"/>
                <a:gd name="connsiteY85" fmla="*/ 1275821 h 1288521"/>
                <a:gd name="connsiteX86" fmla="*/ 1111251 w 4070351"/>
                <a:gd name="connsiteY86" fmla="*/ 1193271 h 1288521"/>
                <a:gd name="connsiteX87" fmla="*/ 1092201 w 4070351"/>
                <a:gd name="connsiteY87" fmla="*/ 1078971 h 1288521"/>
                <a:gd name="connsiteX88" fmla="*/ 1092201 w 4070351"/>
                <a:gd name="connsiteY88" fmla="*/ 971021 h 1288521"/>
                <a:gd name="connsiteX89" fmla="*/ 1060451 w 4070351"/>
                <a:gd name="connsiteY89" fmla="*/ 913871 h 1288521"/>
                <a:gd name="connsiteX90" fmla="*/ 996951 w 4070351"/>
                <a:gd name="connsiteY90" fmla="*/ 875771 h 1288521"/>
                <a:gd name="connsiteX91" fmla="*/ 889001 w 4070351"/>
                <a:gd name="connsiteY91" fmla="*/ 875771 h 1288521"/>
                <a:gd name="connsiteX92" fmla="*/ 806451 w 4070351"/>
                <a:gd name="connsiteY92" fmla="*/ 907521 h 1288521"/>
                <a:gd name="connsiteX93" fmla="*/ 742951 w 4070351"/>
                <a:gd name="connsiteY93" fmla="*/ 939271 h 1288521"/>
                <a:gd name="connsiteX94" fmla="*/ 655639 w 4070351"/>
                <a:gd name="connsiteY94" fmla="*/ 912812 h 1288521"/>
                <a:gd name="connsiteX95" fmla="*/ 566210 w 4070351"/>
                <a:gd name="connsiteY95" fmla="*/ 836613 h 1288521"/>
                <a:gd name="connsiteX96" fmla="*/ 511177 w 4070351"/>
                <a:gd name="connsiteY96" fmla="*/ 806980 h 1288521"/>
                <a:gd name="connsiteX97" fmla="*/ 415926 w 4070351"/>
                <a:gd name="connsiteY97" fmla="*/ 784225 h 1288521"/>
                <a:gd name="connsiteX98" fmla="*/ 335494 w 4070351"/>
                <a:gd name="connsiteY98" fmla="*/ 759883 h 1288521"/>
                <a:gd name="connsiteX99" fmla="*/ 203413 w 4070351"/>
                <a:gd name="connsiteY99" fmla="*/ 728345 h 1288521"/>
                <a:gd name="connsiteX100" fmla="*/ 116099 w 4070351"/>
                <a:gd name="connsiteY100" fmla="*/ 691303 h 1288521"/>
                <a:gd name="connsiteX101" fmla="*/ 61914 w 4070351"/>
                <a:gd name="connsiteY101" fmla="*/ 625475 h 1288521"/>
                <a:gd name="connsiteX102" fmla="*/ 6350 w 4070351"/>
                <a:gd name="connsiteY102" fmla="*/ 575733 h 1288521"/>
                <a:gd name="connsiteX103" fmla="*/ 2117 w 4070351"/>
                <a:gd name="connsiteY103" fmla="*/ 537104 h 1288521"/>
                <a:gd name="connsiteX104" fmla="*/ 0 w 4070351"/>
                <a:gd name="connsiteY104" fmla="*/ 465138 h 1288521"/>
                <a:gd name="connsiteX105" fmla="*/ 23496 w 4070351"/>
                <a:gd name="connsiteY105" fmla="*/ 394970 h 1288521"/>
                <a:gd name="connsiteX106" fmla="*/ 51331 w 4070351"/>
                <a:gd name="connsiteY106" fmla="*/ 321204 h 1288521"/>
                <a:gd name="connsiteX107" fmla="*/ 77257 w 4070351"/>
                <a:gd name="connsiteY107" fmla="*/ 272520 h 1288521"/>
                <a:gd name="connsiteX108" fmla="*/ 104776 w 4070351"/>
                <a:gd name="connsiteY108" fmla="*/ 194203 h 1288521"/>
                <a:gd name="connsiteX109" fmla="*/ 166370 w 4070351"/>
                <a:gd name="connsiteY109" fmla="*/ 191241 h 1288521"/>
                <a:gd name="connsiteX110" fmla="*/ 238127 w 4070351"/>
                <a:gd name="connsiteY110" fmla="*/ 186268 h 1288521"/>
                <a:gd name="connsiteX111" fmla="*/ 354225 w 4070351"/>
                <a:gd name="connsiteY111" fmla="*/ 212408 h 1288521"/>
                <a:gd name="connsiteX112" fmla="*/ 434447 w 4070351"/>
                <a:gd name="connsiteY112" fmla="*/ 236538 h 1288521"/>
                <a:gd name="connsiteX0" fmla="*/ 434447 w 4070351"/>
                <a:gd name="connsiteY0" fmla="*/ 236538 h 1288521"/>
                <a:gd name="connsiteX1" fmla="*/ 544725 w 4070351"/>
                <a:gd name="connsiteY1" fmla="*/ 249450 h 1288521"/>
                <a:gd name="connsiteX2" fmla="*/ 674369 w 4070351"/>
                <a:gd name="connsiteY2" fmla="*/ 244158 h 1288521"/>
                <a:gd name="connsiteX3" fmla="*/ 841058 w 4070351"/>
                <a:gd name="connsiteY3" fmla="*/ 207116 h 1288521"/>
                <a:gd name="connsiteX4" fmla="*/ 917787 w 4070351"/>
                <a:gd name="connsiteY4" fmla="*/ 167429 h 1288521"/>
                <a:gd name="connsiteX5" fmla="*/ 984253 w 4070351"/>
                <a:gd name="connsiteY5" fmla="*/ 142346 h 1288521"/>
                <a:gd name="connsiteX6" fmla="*/ 1036849 w 4070351"/>
                <a:gd name="connsiteY6" fmla="*/ 125096 h 1288521"/>
                <a:gd name="connsiteX7" fmla="*/ 1099081 w 4070351"/>
                <a:gd name="connsiteY7" fmla="*/ 119062 h 1288521"/>
                <a:gd name="connsiteX8" fmla="*/ 1126067 w 4070351"/>
                <a:gd name="connsiteY8" fmla="*/ 68791 h 1288521"/>
                <a:gd name="connsiteX9" fmla="*/ 1118129 w 4070351"/>
                <a:gd name="connsiteY9" fmla="*/ 0 h 1288521"/>
                <a:gd name="connsiteX10" fmla="*/ 1181629 w 4070351"/>
                <a:gd name="connsiteY10" fmla="*/ 77788 h 1288521"/>
                <a:gd name="connsiteX11" fmla="*/ 1177079 w 4070351"/>
                <a:gd name="connsiteY11" fmla="*/ 125094 h 1288521"/>
                <a:gd name="connsiteX12" fmla="*/ 1179725 w 4070351"/>
                <a:gd name="connsiteY12" fmla="*/ 191241 h 1288521"/>
                <a:gd name="connsiteX13" fmla="*/ 1179513 w 4070351"/>
                <a:gd name="connsiteY13" fmla="*/ 235480 h 1288521"/>
                <a:gd name="connsiteX14" fmla="*/ 1171787 w 4070351"/>
                <a:gd name="connsiteY14" fmla="*/ 273262 h 1288521"/>
                <a:gd name="connsiteX15" fmla="*/ 1195599 w 4070351"/>
                <a:gd name="connsiteY15" fmla="*/ 320887 h 1288521"/>
                <a:gd name="connsiteX16" fmla="*/ 1237193 w 4070351"/>
                <a:gd name="connsiteY16" fmla="*/ 387879 h 1288521"/>
                <a:gd name="connsiteX17" fmla="*/ 1256242 w 4070351"/>
                <a:gd name="connsiteY17" fmla="*/ 412221 h 1288521"/>
                <a:gd name="connsiteX18" fmla="*/ 1289051 w 4070351"/>
                <a:gd name="connsiteY18" fmla="*/ 384704 h 1288521"/>
                <a:gd name="connsiteX19" fmla="*/ 1304079 w 4070351"/>
                <a:gd name="connsiteY19" fmla="*/ 379095 h 1288521"/>
                <a:gd name="connsiteX20" fmla="*/ 1341121 w 4070351"/>
                <a:gd name="connsiteY20" fmla="*/ 384387 h 1288521"/>
                <a:gd name="connsiteX21" fmla="*/ 1378163 w 4070351"/>
                <a:gd name="connsiteY21" fmla="*/ 408200 h 1288521"/>
                <a:gd name="connsiteX22" fmla="*/ 1390651 w 4070351"/>
                <a:gd name="connsiteY22" fmla="*/ 437621 h 1288521"/>
                <a:gd name="connsiteX23" fmla="*/ 1423142 w 4070351"/>
                <a:gd name="connsiteY23" fmla="*/ 445241 h 1288521"/>
                <a:gd name="connsiteX24" fmla="*/ 1462829 w 4070351"/>
                <a:gd name="connsiteY24" fmla="*/ 421429 h 1288521"/>
                <a:gd name="connsiteX25" fmla="*/ 1520826 w 4070351"/>
                <a:gd name="connsiteY25" fmla="*/ 523875 h 1288521"/>
                <a:gd name="connsiteX26" fmla="*/ 1582738 w 4070351"/>
                <a:gd name="connsiteY26" fmla="*/ 569912 h 1288521"/>
                <a:gd name="connsiteX27" fmla="*/ 1676401 w 4070351"/>
                <a:gd name="connsiteY27" fmla="*/ 640821 h 1288521"/>
                <a:gd name="connsiteX28" fmla="*/ 1866901 w 4070351"/>
                <a:gd name="connsiteY28" fmla="*/ 609071 h 1288521"/>
                <a:gd name="connsiteX29" fmla="*/ 2063751 w 4070351"/>
                <a:gd name="connsiteY29" fmla="*/ 558271 h 1288521"/>
                <a:gd name="connsiteX30" fmla="*/ 2178051 w 4070351"/>
                <a:gd name="connsiteY30" fmla="*/ 590021 h 1288521"/>
                <a:gd name="connsiteX31" fmla="*/ 2311401 w 4070351"/>
                <a:gd name="connsiteY31" fmla="*/ 691621 h 1288521"/>
                <a:gd name="connsiteX32" fmla="*/ 2489201 w 4070351"/>
                <a:gd name="connsiteY32" fmla="*/ 780521 h 1288521"/>
                <a:gd name="connsiteX33" fmla="*/ 2692401 w 4070351"/>
                <a:gd name="connsiteY33" fmla="*/ 793221 h 1288521"/>
                <a:gd name="connsiteX34" fmla="*/ 2876551 w 4070351"/>
                <a:gd name="connsiteY34" fmla="*/ 799571 h 1288521"/>
                <a:gd name="connsiteX35" fmla="*/ 3105151 w 4070351"/>
                <a:gd name="connsiteY35" fmla="*/ 786871 h 1288521"/>
                <a:gd name="connsiteX36" fmla="*/ 3213101 w 4070351"/>
                <a:gd name="connsiteY36" fmla="*/ 736071 h 1288521"/>
                <a:gd name="connsiteX37" fmla="*/ 3282951 w 4070351"/>
                <a:gd name="connsiteY37" fmla="*/ 717021 h 1288521"/>
                <a:gd name="connsiteX38" fmla="*/ 3346451 w 4070351"/>
                <a:gd name="connsiteY38" fmla="*/ 736071 h 1288521"/>
                <a:gd name="connsiteX39" fmla="*/ 3416301 w 4070351"/>
                <a:gd name="connsiteY39" fmla="*/ 831321 h 1288521"/>
                <a:gd name="connsiteX40" fmla="*/ 3511551 w 4070351"/>
                <a:gd name="connsiteY40" fmla="*/ 894821 h 1288521"/>
                <a:gd name="connsiteX41" fmla="*/ 3625851 w 4070351"/>
                <a:gd name="connsiteY41" fmla="*/ 964671 h 1288521"/>
                <a:gd name="connsiteX42" fmla="*/ 3790951 w 4070351"/>
                <a:gd name="connsiteY42" fmla="*/ 1009121 h 1288521"/>
                <a:gd name="connsiteX43" fmla="*/ 3898901 w 4070351"/>
                <a:gd name="connsiteY43" fmla="*/ 1015471 h 1288521"/>
                <a:gd name="connsiteX44" fmla="*/ 3987801 w 4070351"/>
                <a:gd name="connsiteY44" fmla="*/ 964671 h 1288521"/>
                <a:gd name="connsiteX45" fmla="*/ 4064001 w 4070351"/>
                <a:gd name="connsiteY45" fmla="*/ 964671 h 1288521"/>
                <a:gd name="connsiteX46" fmla="*/ 4070351 w 4070351"/>
                <a:gd name="connsiteY46" fmla="*/ 1015471 h 1288521"/>
                <a:gd name="connsiteX47" fmla="*/ 3968751 w 4070351"/>
                <a:gd name="connsiteY47" fmla="*/ 1129771 h 1288521"/>
                <a:gd name="connsiteX48" fmla="*/ 3873501 w 4070351"/>
                <a:gd name="connsiteY48" fmla="*/ 1186921 h 1288521"/>
                <a:gd name="connsiteX49" fmla="*/ 3816351 w 4070351"/>
                <a:gd name="connsiteY49" fmla="*/ 1186921 h 1288521"/>
                <a:gd name="connsiteX50" fmla="*/ 3695701 w 4070351"/>
                <a:gd name="connsiteY50" fmla="*/ 1148821 h 1288521"/>
                <a:gd name="connsiteX51" fmla="*/ 3568701 w 4070351"/>
                <a:gd name="connsiteY51" fmla="*/ 1098021 h 1288521"/>
                <a:gd name="connsiteX52" fmla="*/ 3460751 w 4070351"/>
                <a:gd name="connsiteY52" fmla="*/ 1053571 h 1288521"/>
                <a:gd name="connsiteX53" fmla="*/ 3371851 w 4070351"/>
                <a:gd name="connsiteY53" fmla="*/ 1047221 h 1288521"/>
                <a:gd name="connsiteX54" fmla="*/ 3308351 w 4070351"/>
                <a:gd name="connsiteY54" fmla="*/ 996421 h 1288521"/>
                <a:gd name="connsiteX55" fmla="*/ 3200401 w 4070351"/>
                <a:gd name="connsiteY55" fmla="*/ 932921 h 1288521"/>
                <a:gd name="connsiteX56" fmla="*/ 3098801 w 4070351"/>
                <a:gd name="connsiteY56" fmla="*/ 926571 h 1288521"/>
                <a:gd name="connsiteX57" fmla="*/ 2882901 w 4070351"/>
                <a:gd name="connsiteY57" fmla="*/ 926571 h 1288521"/>
                <a:gd name="connsiteX58" fmla="*/ 2724151 w 4070351"/>
                <a:gd name="connsiteY58" fmla="*/ 926571 h 1288521"/>
                <a:gd name="connsiteX59" fmla="*/ 2495551 w 4070351"/>
                <a:gd name="connsiteY59" fmla="*/ 913871 h 1288521"/>
                <a:gd name="connsiteX60" fmla="*/ 2463801 w 4070351"/>
                <a:gd name="connsiteY60" fmla="*/ 907521 h 1288521"/>
                <a:gd name="connsiteX61" fmla="*/ 2298701 w 4070351"/>
                <a:gd name="connsiteY61" fmla="*/ 837671 h 1288521"/>
                <a:gd name="connsiteX62" fmla="*/ 2190751 w 4070351"/>
                <a:gd name="connsiteY62" fmla="*/ 767821 h 1288521"/>
                <a:gd name="connsiteX63" fmla="*/ 2120901 w 4070351"/>
                <a:gd name="connsiteY63" fmla="*/ 729721 h 1288521"/>
                <a:gd name="connsiteX64" fmla="*/ 1981201 w 4070351"/>
                <a:gd name="connsiteY64" fmla="*/ 710671 h 1288521"/>
                <a:gd name="connsiteX65" fmla="*/ 1860551 w 4070351"/>
                <a:gd name="connsiteY65" fmla="*/ 717021 h 1288521"/>
                <a:gd name="connsiteX66" fmla="*/ 1695451 w 4070351"/>
                <a:gd name="connsiteY66" fmla="*/ 767821 h 1288521"/>
                <a:gd name="connsiteX67" fmla="*/ 1593851 w 4070351"/>
                <a:gd name="connsiteY67" fmla="*/ 774171 h 1288521"/>
                <a:gd name="connsiteX68" fmla="*/ 1504951 w 4070351"/>
                <a:gd name="connsiteY68" fmla="*/ 774171 h 1288521"/>
                <a:gd name="connsiteX69" fmla="*/ 1403351 w 4070351"/>
                <a:gd name="connsiteY69" fmla="*/ 780521 h 1288521"/>
                <a:gd name="connsiteX70" fmla="*/ 1339851 w 4070351"/>
                <a:gd name="connsiteY70" fmla="*/ 837671 h 1288521"/>
                <a:gd name="connsiteX71" fmla="*/ 1339851 w 4070351"/>
                <a:gd name="connsiteY71" fmla="*/ 932921 h 1288521"/>
                <a:gd name="connsiteX72" fmla="*/ 1397001 w 4070351"/>
                <a:gd name="connsiteY72" fmla="*/ 1028171 h 1288521"/>
                <a:gd name="connsiteX73" fmla="*/ 1428751 w 4070351"/>
                <a:gd name="connsiteY73" fmla="*/ 1053571 h 1288521"/>
                <a:gd name="connsiteX74" fmla="*/ 1543051 w 4070351"/>
                <a:gd name="connsiteY74" fmla="*/ 1028171 h 1288521"/>
                <a:gd name="connsiteX75" fmla="*/ 1536701 w 4070351"/>
                <a:gd name="connsiteY75" fmla="*/ 1104371 h 1288521"/>
                <a:gd name="connsiteX76" fmla="*/ 1466851 w 4070351"/>
                <a:gd name="connsiteY76" fmla="*/ 1155171 h 1288521"/>
                <a:gd name="connsiteX77" fmla="*/ 1384301 w 4070351"/>
                <a:gd name="connsiteY77" fmla="*/ 1161521 h 1288521"/>
                <a:gd name="connsiteX78" fmla="*/ 1327151 w 4070351"/>
                <a:gd name="connsiteY78" fmla="*/ 1123421 h 1288521"/>
                <a:gd name="connsiteX79" fmla="*/ 1250951 w 4070351"/>
                <a:gd name="connsiteY79" fmla="*/ 1098021 h 1288521"/>
                <a:gd name="connsiteX80" fmla="*/ 1212851 w 4070351"/>
                <a:gd name="connsiteY80" fmla="*/ 1098021 h 1288521"/>
                <a:gd name="connsiteX81" fmla="*/ 1206501 w 4070351"/>
                <a:gd name="connsiteY81" fmla="*/ 1117071 h 1288521"/>
                <a:gd name="connsiteX82" fmla="*/ 1225551 w 4070351"/>
                <a:gd name="connsiteY82" fmla="*/ 1167871 h 1288521"/>
                <a:gd name="connsiteX83" fmla="*/ 1238251 w 4070351"/>
                <a:gd name="connsiteY83" fmla="*/ 1244071 h 1288521"/>
                <a:gd name="connsiteX84" fmla="*/ 1200151 w 4070351"/>
                <a:gd name="connsiteY84" fmla="*/ 1288521 h 1288521"/>
                <a:gd name="connsiteX85" fmla="*/ 1155701 w 4070351"/>
                <a:gd name="connsiteY85" fmla="*/ 1275821 h 1288521"/>
                <a:gd name="connsiteX86" fmla="*/ 1111251 w 4070351"/>
                <a:gd name="connsiteY86" fmla="*/ 1193271 h 1288521"/>
                <a:gd name="connsiteX87" fmla="*/ 1092201 w 4070351"/>
                <a:gd name="connsiteY87" fmla="*/ 1078971 h 1288521"/>
                <a:gd name="connsiteX88" fmla="*/ 1092201 w 4070351"/>
                <a:gd name="connsiteY88" fmla="*/ 971021 h 1288521"/>
                <a:gd name="connsiteX89" fmla="*/ 1060451 w 4070351"/>
                <a:gd name="connsiteY89" fmla="*/ 913871 h 1288521"/>
                <a:gd name="connsiteX90" fmla="*/ 996951 w 4070351"/>
                <a:gd name="connsiteY90" fmla="*/ 875771 h 1288521"/>
                <a:gd name="connsiteX91" fmla="*/ 889001 w 4070351"/>
                <a:gd name="connsiteY91" fmla="*/ 875771 h 1288521"/>
                <a:gd name="connsiteX92" fmla="*/ 806451 w 4070351"/>
                <a:gd name="connsiteY92" fmla="*/ 907521 h 1288521"/>
                <a:gd name="connsiteX93" fmla="*/ 742951 w 4070351"/>
                <a:gd name="connsiteY93" fmla="*/ 939271 h 1288521"/>
                <a:gd name="connsiteX94" fmla="*/ 655639 w 4070351"/>
                <a:gd name="connsiteY94" fmla="*/ 912812 h 1288521"/>
                <a:gd name="connsiteX95" fmla="*/ 566210 w 4070351"/>
                <a:gd name="connsiteY95" fmla="*/ 836613 h 1288521"/>
                <a:gd name="connsiteX96" fmla="*/ 511177 w 4070351"/>
                <a:gd name="connsiteY96" fmla="*/ 806980 h 1288521"/>
                <a:gd name="connsiteX97" fmla="*/ 415926 w 4070351"/>
                <a:gd name="connsiteY97" fmla="*/ 784225 h 1288521"/>
                <a:gd name="connsiteX98" fmla="*/ 335494 w 4070351"/>
                <a:gd name="connsiteY98" fmla="*/ 759883 h 1288521"/>
                <a:gd name="connsiteX99" fmla="*/ 203413 w 4070351"/>
                <a:gd name="connsiteY99" fmla="*/ 728345 h 1288521"/>
                <a:gd name="connsiteX100" fmla="*/ 116099 w 4070351"/>
                <a:gd name="connsiteY100" fmla="*/ 691303 h 1288521"/>
                <a:gd name="connsiteX101" fmla="*/ 61914 w 4070351"/>
                <a:gd name="connsiteY101" fmla="*/ 625475 h 1288521"/>
                <a:gd name="connsiteX102" fmla="*/ 6350 w 4070351"/>
                <a:gd name="connsiteY102" fmla="*/ 575733 h 1288521"/>
                <a:gd name="connsiteX103" fmla="*/ 2117 w 4070351"/>
                <a:gd name="connsiteY103" fmla="*/ 537104 h 1288521"/>
                <a:gd name="connsiteX104" fmla="*/ 0 w 4070351"/>
                <a:gd name="connsiteY104" fmla="*/ 465138 h 1288521"/>
                <a:gd name="connsiteX105" fmla="*/ 23496 w 4070351"/>
                <a:gd name="connsiteY105" fmla="*/ 394970 h 1288521"/>
                <a:gd name="connsiteX106" fmla="*/ 51331 w 4070351"/>
                <a:gd name="connsiteY106" fmla="*/ 321204 h 1288521"/>
                <a:gd name="connsiteX107" fmla="*/ 77257 w 4070351"/>
                <a:gd name="connsiteY107" fmla="*/ 272520 h 1288521"/>
                <a:gd name="connsiteX108" fmla="*/ 104776 w 4070351"/>
                <a:gd name="connsiteY108" fmla="*/ 194203 h 1288521"/>
                <a:gd name="connsiteX109" fmla="*/ 187537 w 4070351"/>
                <a:gd name="connsiteY109" fmla="*/ 183303 h 1288521"/>
                <a:gd name="connsiteX110" fmla="*/ 238127 w 4070351"/>
                <a:gd name="connsiteY110" fmla="*/ 186268 h 1288521"/>
                <a:gd name="connsiteX111" fmla="*/ 354225 w 4070351"/>
                <a:gd name="connsiteY111" fmla="*/ 212408 h 1288521"/>
                <a:gd name="connsiteX112" fmla="*/ 434447 w 4070351"/>
                <a:gd name="connsiteY112" fmla="*/ 236538 h 1288521"/>
                <a:gd name="connsiteX0" fmla="*/ 434447 w 4070351"/>
                <a:gd name="connsiteY0" fmla="*/ 236538 h 1288521"/>
                <a:gd name="connsiteX1" fmla="*/ 544725 w 4070351"/>
                <a:gd name="connsiteY1" fmla="*/ 249450 h 1288521"/>
                <a:gd name="connsiteX2" fmla="*/ 674369 w 4070351"/>
                <a:gd name="connsiteY2" fmla="*/ 244158 h 1288521"/>
                <a:gd name="connsiteX3" fmla="*/ 841058 w 4070351"/>
                <a:gd name="connsiteY3" fmla="*/ 207116 h 1288521"/>
                <a:gd name="connsiteX4" fmla="*/ 917787 w 4070351"/>
                <a:gd name="connsiteY4" fmla="*/ 167429 h 1288521"/>
                <a:gd name="connsiteX5" fmla="*/ 984253 w 4070351"/>
                <a:gd name="connsiteY5" fmla="*/ 142346 h 1288521"/>
                <a:gd name="connsiteX6" fmla="*/ 1036849 w 4070351"/>
                <a:gd name="connsiteY6" fmla="*/ 125096 h 1288521"/>
                <a:gd name="connsiteX7" fmla="*/ 1099081 w 4070351"/>
                <a:gd name="connsiteY7" fmla="*/ 119062 h 1288521"/>
                <a:gd name="connsiteX8" fmla="*/ 1126067 w 4070351"/>
                <a:gd name="connsiteY8" fmla="*/ 68791 h 1288521"/>
                <a:gd name="connsiteX9" fmla="*/ 1118129 w 4070351"/>
                <a:gd name="connsiteY9" fmla="*/ 0 h 1288521"/>
                <a:gd name="connsiteX10" fmla="*/ 1181629 w 4070351"/>
                <a:gd name="connsiteY10" fmla="*/ 77788 h 1288521"/>
                <a:gd name="connsiteX11" fmla="*/ 1177079 w 4070351"/>
                <a:gd name="connsiteY11" fmla="*/ 125094 h 1288521"/>
                <a:gd name="connsiteX12" fmla="*/ 1179725 w 4070351"/>
                <a:gd name="connsiteY12" fmla="*/ 191241 h 1288521"/>
                <a:gd name="connsiteX13" fmla="*/ 1179513 w 4070351"/>
                <a:gd name="connsiteY13" fmla="*/ 235480 h 1288521"/>
                <a:gd name="connsiteX14" fmla="*/ 1171787 w 4070351"/>
                <a:gd name="connsiteY14" fmla="*/ 273262 h 1288521"/>
                <a:gd name="connsiteX15" fmla="*/ 1195599 w 4070351"/>
                <a:gd name="connsiteY15" fmla="*/ 320887 h 1288521"/>
                <a:gd name="connsiteX16" fmla="*/ 1237193 w 4070351"/>
                <a:gd name="connsiteY16" fmla="*/ 387879 h 1288521"/>
                <a:gd name="connsiteX17" fmla="*/ 1256242 w 4070351"/>
                <a:gd name="connsiteY17" fmla="*/ 412221 h 1288521"/>
                <a:gd name="connsiteX18" fmla="*/ 1289051 w 4070351"/>
                <a:gd name="connsiteY18" fmla="*/ 384704 h 1288521"/>
                <a:gd name="connsiteX19" fmla="*/ 1304079 w 4070351"/>
                <a:gd name="connsiteY19" fmla="*/ 379095 h 1288521"/>
                <a:gd name="connsiteX20" fmla="*/ 1341121 w 4070351"/>
                <a:gd name="connsiteY20" fmla="*/ 384387 h 1288521"/>
                <a:gd name="connsiteX21" fmla="*/ 1378163 w 4070351"/>
                <a:gd name="connsiteY21" fmla="*/ 408200 h 1288521"/>
                <a:gd name="connsiteX22" fmla="*/ 1390651 w 4070351"/>
                <a:gd name="connsiteY22" fmla="*/ 437621 h 1288521"/>
                <a:gd name="connsiteX23" fmla="*/ 1423142 w 4070351"/>
                <a:gd name="connsiteY23" fmla="*/ 445241 h 1288521"/>
                <a:gd name="connsiteX24" fmla="*/ 1462829 w 4070351"/>
                <a:gd name="connsiteY24" fmla="*/ 421429 h 1288521"/>
                <a:gd name="connsiteX25" fmla="*/ 1520826 w 4070351"/>
                <a:gd name="connsiteY25" fmla="*/ 523875 h 1288521"/>
                <a:gd name="connsiteX26" fmla="*/ 1582738 w 4070351"/>
                <a:gd name="connsiteY26" fmla="*/ 569912 h 1288521"/>
                <a:gd name="connsiteX27" fmla="*/ 1676401 w 4070351"/>
                <a:gd name="connsiteY27" fmla="*/ 640821 h 1288521"/>
                <a:gd name="connsiteX28" fmla="*/ 1866901 w 4070351"/>
                <a:gd name="connsiteY28" fmla="*/ 609071 h 1288521"/>
                <a:gd name="connsiteX29" fmla="*/ 2063751 w 4070351"/>
                <a:gd name="connsiteY29" fmla="*/ 558271 h 1288521"/>
                <a:gd name="connsiteX30" fmla="*/ 2178051 w 4070351"/>
                <a:gd name="connsiteY30" fmla="*/ 590021 h 1288521"/>
                <a:gd name="connsiteX31" fmla="*/ 2311401 w 4070351"/>
                <a:gd name="connsiteY31" fmla="*/ 691621 h 1288521"/>
                <a:gd name="connsiteX32" fmla="*/ 2489201 w 4070351"/>
                <a:gd name="connsiteY32" fmla="*/ 780521 h 1288521"/>
                <a:gd name="connsiteX33" fmla="*/ 2692401 w 4070351"/>
                <a:gd name="connsiteY33" fmla="*/ 793221 h 1288521"/>
                <a:gd name="connsiteX34" fmla="*/ 2876551 w 4070351"/>
                <a:gd name="connsiteY34" fmla="*/ 799571 h 1288521"/>
                <a:gd name="connsiteX35" fmla="*/ 3105151 w 4070351"/>
                <a:gd name="connsiteY35" fmla="*/ 786871 h 1288521"/>
                <a:gd name="connsiteX36" fmla="*/ 3213101 w 4070351"/>
                <a:gd name="connsiteY36" fmla="*/ 736071 h 1288521"/>
                <a:gd name="connsiteX37" fmla="*/ 3282951 w 4070351"/>
                <a:gd name="connsiteY37" fmla="*/ 717021 h 1288521"/>
                <a:gd name="connsiteX38" fmla="*/ 3346451 w 4070351"/>
                <a:gd name="connsiteY38" fmla="*/ 736071 h 1288521"/>
                <a:gd name="connsiteX39" fmla="*/ 3416301 w 4070351"/>
                <a:gd name="connsiteY39" fmla="*/ 831321 h 1288521"/>
                <a:gd name="connsiteX40" fmla="*/ 3511551 w 4070351"/>
                <a:gd name="connsiteY40" fmla="*/ 894821 h 1288521"/>
                <a:gd name="connsiteX41" fmla="*/ 3625851 w 4070351"/>
                <a:gd name="connsiteY41" fmla="*/ 964671 h 1288521"/>
                <a:gd name="connsiteX42" fmla="*/ 3790951 w 4070351"/>
                <a:gd name="connsiteY42" fmla="*/ 1009121 h 1288521"/>
                <a:gd name="connsiteX43" fmla="*/ 3898901 w 4070351"/>
                <a:gd name="connsiteY43" fmla="*/ 1015471 h 1288521"/>
                <a:gd name="connsiteX44" fmla="*/ 3987801 w 4070351"/>
                <a:gd name="connsiteY44" fmla="*/ 964671 h 1288521"/>
                <a:gd name="connsiteX45" fmla="*/ 4064001 w 4070351"/>
                <a:gd name="connsiteY45" fmla="*/ 964671 h 1288521"/>
                <a:gd name="connsiteX46" fmla="*/ 4070351 w 4070351"/>
                <a:gd name="connsiteY46" fmla="*/ 1015471 h 1288521"/>
                <a:gd name="connsiteX47" fmla="*/ 3968751 w 4070351"/>
                <a:gd name="connsiteY47" fmla="*/ 1129771 h 1288521"/>
                <a:gd name="connsiteX48" fmla="*/ 3873501 w 4070351"/>
                <a:gd name="connsiteY48" fmla="*/ 1186921 h 1288521"/>
                <a:gd name="connsiteX49" fmla="*/ 3816351 w 4070351"/>
                <a:gd name="connsiteY49" fmla="*/ 1186921 h 1288521"/>
                <a:gd name="connsiteX50" fmla="*/ 3695701 w 4070351"/>
                <a:gd name="connsiteY50" fmla="*/ 1148821 h 1288521"/>
                <a:gd name="connsiteX51" fmla="*/ 3568701 w 4070351"/>
                <a:gd name="connsiteY51" fmla="*/ 1098021 h 1288521"/>
                <a:gd name="connsiteX52" fmla="*/ 3460751 w 4070351"/>
                <a:gd name="connsiteY52" fmla="*/ 1053571 h 1288521"/>
                <a:gd name="connsiteX53" fmla="*/ 3371851 w 4070351"/>
                <a:gd name="connsiteY53" fmla="*/ 1047221 h 1288521"/>
                <a:gd name="connsiteX54" fmla="*/ 3308351 w 4070351"/>
                <a:gd name="connsiteY54" fmla="*/ 996421 h 1288521"/>
                <a:gd name="connsiteX55" fmla="*/ 3200401 w 4070351"/>
                <a:gd name="connsiteY55" fmla="*/ 932921 h 1288521"/>
                <a:gd name="connsiteX56" fmla="*/ 3098801 w 4070351"/>
                <a:gd name="connsiteY56" fmla="*/ 926571 h 1288521"/>
                <a:gd name="connsiteX57" fmla="*/ 2882901 w 4070351"/>
                <a:gd name="connsiteY57" fmla="*/ 926571 h 1288521"/>
                <a:gd name="connsiteX58" fmla="*/ 2724151 w 4070351"/>
                <a:gd name="connsiteY58" fmla="*/ 926571 h 1288521"/>
                <a:gd name="connsiteX59" fmla="*/ 2495551 w 4070351"/>
                <a:gd name="connsiteY59" fmla="*/ 913871 h 1288521"/>
                <a:gd name="connsiteX60" fmla="*/ 2463801 w 4070351"/>
                <a:gd name="connsiteY60" fmla="*/ 907521 h 1288521"/>
                <a:gd name="connsiteX61" fmla="*/ 2298701 w 4070351"/>
                <a:gd name="connsiteY61" fmla="*/ 837671 h 1288521"/>
                <a:gd name="connsiteX62" fmla="*/ 2190751 w 4070351"/>
                <a:gd name="connsiteY62" fmla="*/ 767821 h 1288521"/>
                <a:gd name="connsiteX63" fmla="*/ 2120901 w 4070351"/>
                <a:gd name="connsiteY63" fmla="*/ 729721 h 1288521"/>
                <a:gd name="connsiteX64" fmla="*/ 1981201 w 4070351"/>
                <a:gd name="connsiteY64" fmla="*/ 710671 h 1288521"/>
                <a:gd name="connsiteX65" fmla="*/ 1860551 w 4070351"/>
                <a:gd name="connsiteY65" fmla="*/ 717021 h 1288521"/>
                <a:gd name="connsiteX66" fmla="*/ 1695451 w 4070351"/>
                <a:gd name="connsiteY66" fmla="*/ 767821 h 1288521"/>
                <a:gd name="connsiteX67" fmla="*/ 1593851 w 4070351"/>
                <a:gd name="connsiteY67" fmla="*/ 774171 h 1288521"/>
                <a:gd name="connsiteX68" fmla="*/ 1504951 w 4070351"/>
                <a:gd name="connsiteY68" fmla="*/ 774171 h 1288521"/>
                <a:gd name="connsiteX69" fmla="*/ 1403351 w 4070351"/>
                <a:gd name="connsiteY69" fmla="*/ 780521 h 1288521"/>
                <a:gd name="connsiteX70" fmla="*/ 1339851 w 4070351"/>
                <a:gd name="connsiteY70" fmla="*/ 837671 h 1288521"/>
                <a:gd name="connsiteX71" fmla="*/ 1339851 w 4070351"/>
                <a:gd name="connsiteY71" fmla="*/ 932921 h 1288521"/>
                <a:gd name="connsiteX72" fmla="*/ 1397001 w 4070351"/>
                <a:gd name="connsiteY72" fmla="*/ 1028171 h 1288521"/>
                <a:gd name="connsiteX73" fmla="*/ 1428751 w 4070351"/>
                <a:gd name="connsiteY73" fmla="*/ 1053571 h 1288521"/>
                <a:gd name="connsiteX74" fmla="*/ 1543051 w 4070351"/>
                <a:gd name="connsiteY74" fmla="*/ 1028171 h 1288521"/>
                <a:gd name="connsiteX75" fmla="*/ 1536701 w 4070351"/>
                <a:gd name="connsiteY75" fmla="*/ 1104371 h 1288521"/>
                <a:gd name="connsiteX76" fmla="*/ 1466851 w 4070351"/>
                <a:gd name="connsiteY76" fmla="*/ 1155171 h 1288521"/>
                <a:gd name="connsiteX77" fmla="*/ 1384301 w 4070351"/>
                <a:gd name="connsiteY77" fmla="*/ 1161521 h 1288521"/>
                <a:gd name="connsiteX78" fmla="*/ 1327151 w 4070351"/>
                <a:gd name="connsiteY78" fmla="*/ 1123421 h 1288521"/>
                <a:gd name="connsiteX79" fmla="*/ 1250951 w 4070351"/>
                <a:gd name="connsiteY79" fmla="*/ 1098021 h 1288521"/>
                <a:gd name="connsiteX80" fmla="*/ 1212851 w 4070351"/>
                <a:gd name="connsiteY80" fmla="*/ 1098021 h 1288521"/>
                <a:gd name="connsiteX81" fmla="*/ 1206501 w 4070351"/>
                <a:gd name="connsiteY81" fmla="*/ 1117071 h 1288521"/>
                <a:gd name="connsiteX82" fmla="*/ 1225551 w 4070351"/>
                <a:gd name="connsiteY82" fmla="*/ 1167871 h 1288521"/>
                <a:gd name="connsiteX83" fmla="*/ 1238251 w 4070351"/>
                <a:gd name="connsiteY83" fmla="*/ 1244071 h 1288521"/>
                <a:gd name="connsiteX84" fmla="*/ 1200151 w 4070351"/>
                <a:gd name="connsiteY84" fmla="*/ 1288521 h 1288521"/>
                <a:gd name="connsiteX85" fmla="*/ 1155701 w 4070351"/>
                <a:gd name="connsiteY85" fmla="*/ 1275821 h 1288521"/>
                <a:gd name="connsiteX86" fmla="*/ 1111251 w 4070351"/>
                <a:gd name="connsiteY86" fmla="*/ 1193271 h 1288521"/>
                <a:gd name="connsiteX87" fmla="*/ 1092201 w 4070351"/>
                <a:gd name="connsiteY87" fmla="*/ 1078971 h 1288521"/>
                <a:gd name="connsiteX88" fmla="*/ 1092201 w 4070351"/>
                <a:gd name="connsiteY88" fmla="*/ 971021 h 1288521"/>
                <a:gd name="connsiteX89" fmla="*/ 1060451 w 4070351"/>
                <a:gd name="connsiteY89" fmla="*/ 913871 h 1288521"/>
                <a:gd name="connsiteX90" fmla="*/ 996951 w 4070351"/>
                <a:gd name="connsiteY90" fmla="*/ 875771 h 1288521"/>
                <a:gd name="connsiteX91" fmla="*/ 889001 w 4070351"/>
                <a:gd name="connsiteY91" fmla="*/ 875771 h 1288521"/>
                <a:gd name="connsiteX92" fmla="*/ 806451 w 4070351"/>
                <a:gd name="connsiteY92" fmla="*/ 907521 h 1288521"/>
                <a:gd name="connsiteX93" fmla="*/ 742951 w 4070351"/>
                <a:gd name="connsiteY93" fmla="*/ 939271 h 1288521"/>
                <a:gd name="connsiteX94" fmla="*/ 655639 w 4070351"/>
                <a:gd name="connsiteY94" fmla="*/ 912812 h 1288521"/>
                <a:gd name="connsiteX95" fmla="*/ 566210 w 4070351"/>
                <a:gd name="connsiteY95" fmla="*/ 836613 h 1288521"/>
                <a:gd name="connsiteX96" fmla="*/ 511177 w 4070351"/>
                <a:gd name="connsiteY96" fmla="*/ 806980 h 1288521"/>
                <a:gd name="connsiteX97" fmla="*/ 415926 w 4070351"/>
                <a:gd name="connsiteY97" fmla="*/ 784225 h 1288521"/>
                <a:gd name="connsiteX98" fmla="*/ 335494 w 4070351"/>
                <a:gd name="connsiteY98" fmla="*/ 759883 h 1288521"/>
                <a:gd name="connsiteX99" fmla="*/ 203413 w 4070351"/>
                <a:gd name="connsiteY99" fmla="*/ 728345 h 1288521"/>
                <a:gd name="connsiteX100" fmla="*/ 116099 w 4070351"/>
                <a:gd name="connsiteY100" fmla="*/ 691303 h 1288521"/>
                <a:gd name="connsiteX101" fmla="*/ 61914 w 4070351"/>
                <a:gd name="connsiteY101" fmla="*/ 625475 h 1288521"/>
                <a:gd name="connsiteX102" fmla="*/ 6350 w 4070351"/>
                <a:gd name="connsiteY102" fmla="*/ 575733 h 1288521"/>
                <a:gd name="connsiteX103" fmla="*/ 2117 w 4070351"/>
                <a:gd name="connsiteY103" fmla="*/ 537104 h 1288521"/>
                <a:gd name="connsiteX104" fmla="*/ 0 w 4070351"/>
                <a:gd name="connsiteY104" fmla="*/ 465138 h 1288521"/>
                <a:gd name="connsiteX105" fmla="*/ 23496 w 4070351"/>
                <a:gd name="connsiteY105" fmla="*/ 394970 h 1288521"/>
                <a:gd name="connsiteX106" fmla="*/ 51331 w 4070351"/>
                <a:gd name="connsiteY106" fmla="*/ 321204 h 1288521"/>
                <a:gd name="connsiteX107" fmla="*/ 77257 w 4070351"/>
                <a:gd name="connsiteY107" fmla="*/ 272520 h 1288521"/>
                <a:gd name="connsiteX108" fmla="*/ 104776 w 4070351"/>
                <a:gd name="connsiteY108" fmla="*/ 194203 h 1288521"/>
                <a:gd name="connsiteX109" fmla="*/ 187537 w 4070351"/>
                <a:gd name="connsiteY109" fmla="*/ 183303 h 1288521"/>
                <a:gd name="connsiteX110" fmla="*/ 238127 w 4070351"/>
                <a:gd name="connsiteY110" fmla="*/ 186268 h 1288521"/>
                <a:gd name="connsiteX111" fmla="*/ 306600 w 4070351"/>
                <a:gd name="connsiteY111" fmla="*/ 191241 h 1288521"/>
                <a:gd name="connsiteX112" fmla="*/ 354225 w 4070351"/>
                <a:gd name="connsiteY112" fmla="*/ 212408 h 1288521"/>
                <a:gd name="connsiteX113" fmla="*/ 434447 w 4070351"/>
                <a:gd name="connsiteY113" fmla="*/ 236538 h 1288521"/>
                <a:gd name="connsiteX0" fmla="*/ 442385 w 4070351"/>
                <a:gd name="connsiteY0" fmla="*/ 231247 h 1288521"/>
                <a:gd name="connsiteX1" fmla="*/ 544725 w 4070351"/>
                <a:gd name="connsiteY1" fmla="*/ 249450 h 1288521"/>
                <a:gd name="connsiteX2" fmla="*/ 674369 w 4070351"/>
                <a:gd name="connsiteY2" fmla="*/ 244158 h 1288521"/>
                <a:gd name="connsiteX3" fmla="*/ 841058 w 4070351"/>
                <a:gd name="connsiteY3" fmla="*/ 207116 h 1288521"/>
                <a:gd name="connsiteX4" fmla="*/ 917787 w 4070351"/>
                <a:gd name="connsiteY4" fmla="*/ 167429 h 1288521"/>
                <a:gd name="connsiteX5" fmla="*/ 984253 w 4070351"/>
                <a:gd name="connsiteY5" fmla="*/ 142346 h 1288521"/>
                <a:gd name="connsiteX6" fmla="*/ 1036849 w 4070351"/>
                <a:gd name="connsiteY6" fmla="*/ 125096 h 1288521"/>
                <a:gd name="connsiteX7" fmla="*/ 1099081 w 4070351"/>
                <a:gd name="connsiteY7" fmla="*/ 119062 h 1288521"/>
                <a:gd name="connsiteX8" fmla="*/ 1126067 w 4070351"/>
                <a:gd name="connsiteY8" fmla="*/ 68791 h 1288521"/>
                <a:gd name="connsiteX9" fmla="*/ 1118129 w 4070351"/>
                <a:gd name="connsiteY9" fmla="*/ 0 h 1288521"/>
                <a:gd name="connsiteX10" fmla="*/ 1181629 w 4070351"/>
                <a:gd name="connsiteY10" fmla="*/ 77788 h 1288521"/>
                <a:gd name="connsiteX11" fmla="*/ 1177079 w 4070351"/>
                <a:gd name="connsiteY11" fmla="*/ 125094 h 1288521"/>
                <a:gd name="connsiteX12" fmla="*/ 1179725 w 4070351"/>
                <a:gd name="connsiteY12" fmla="*/ 191241 h 1288521"/>
                <a:gd name="connsiteX13" fmla="*/ 1179513 w 4070351"/>
                <a:gd name="connsiteY13" fmla="*/ 235480 h 1288521"/>
                <a:gd name="connsiteX14" fmla="*/ 1171787 w 4070351"/>
                <a:gd name="connsiteY14" fmla="*/ 273262 h 1288521"/>
                <a:gd name="connsiteX15" fmla="*/ 1195599 w 4070351"/>
                <a:gd name="connsiteY15" fmla="*/ 320887 h 1288521"/>
                <a:gd name="connsiteX16" fmla="*/ 1237193 w 4070351"/>
                <a:gd name="connsiteY16" fmla="*/ 387879 h 1288521"/>
                <a:gd name="connsiteX17" fmla="*/ 1256242 w 4070351"/>
                <a:gd name="connsiteY17" fmla="*/ 412221 h 1288521"/>
                <a:gd name="connsiteX18" fmla="*/ 1289051 w 4070351"/>
                <a:gd name="connsiteY18" fmla="*/ 384704 h 1288521"/>
                <a:gd name="connsiteX19" fmla="*/ 1304079 w 4070351"/>
                <a:gd name="connsiteY19" fmla="*/ 379095 h 1288521"/>
                <a:gd name="connsiteX20" fmla="*/ 1341121 w 4070351"/>
                <a:gd name="connsiteY20" fmla="*/ 384387 h 1288521"/>
                <a:gd name="connsiteX21" fmla="*/ 1378163 w 4070351"/>
                <a:gd name="connsiteY21" fmla="*/ 408200 h 1288521"/>
                <a:gd name="connsiteX22" fmla="*/ 1390651 w 4070351"/>
                <a:gd name="connsiteY22" fmla="*/ 437621 h 1288521"/>
                <a:gd name="connsiteX23" fmla="*/ 1423142 w 4070351"/>
                <a:gd name="connsiteY23" fmla="*/ 445241 h 1288521"/>
                <a:gd name="connsiteX24" fmla="*/ 1462829 w 4070351"/>
                <a:gd name="connsiteY24" fmla="*/ 421429 h 1288521"/>
                <a:gd name="connsiteX25" fmla="*/ 1520826 w 4070351"/>
                <a:gd name="connsiteY25" fmla="*/ 523875 h 1288521"/>
                <a:gd name="connsiteX26" fmla="*/ 1582738 w 4070351"/>
                <a:gd name="connsiteY26" fmla="*/ 569912 h 1288521"/>
                <a:gd name="connsiteX27" fmla="*/ 1676401 w 4070351"/>
                <a:gd name="connsiteY27" fmla="*/ 640821 h 1288521"/>
                <a:gd name="connsiteX28" fmla="*/ 1866901 w 4070351"/>
                <a:gd name="connsiteY28" fmla="*/ 609071 h 1288521"/>
                <a:gd name="connsiteX29" fmla="*/ 2063751 w 4070351"/>
                <a:gd name="connsiteY29" fmla="*/ 558271 h 1288521"/>
                <a:gd name="connsiteX30" fmla="*/ 2178051 w 4070351"/>
                <a:gd name="connsiteY30" fmla="*/ 590021 h 1288521"/>
                <a:gd name="connsiteX31" fmla="*/ 2311401 w 4070351"/>
                <a:gd name="connsiteY31" fmla="*/ 691621 h 1288521"/>
                <a:gd name="connsiteX32" fmla="*/ 2489201 w 4070351"/>
                <a:gd name="connsiteY32" fmla="*/ 780521 h 1288521"/>
                <a:gd name="connsiteX33" fmla="*/ 2692401 w 4070351"/>
                <a:gd name="connsiteY33" fmla="*/ 793221 h 1288521"/>
                <a:gd name="connsiteX34" fmla="*/ 2876551 w 4070351"/>
                <a:gd name="connsiteY34" fmla="*/ 799571 h 1288521"/>
                <a:gd name="connsiteX35" fmla="*/ 3105151 w 4070351"/>
                <a:gd name="connsiteY35" fmla="*/ 786871 h 1288521"/>
                <a:gd name="connsiteX36" fmla="*/ 3213101 w 4070351"/>
                <a:gd name="connsiteY36" fmla="*/ 736071 h 1288521"/>
                <a:gd name="connsiteX37" fmla="*/ 3282951 w 4070351"/>
                <a:gd name="connsiteY37" fmla="*/ 717021 h 1288521"/>
                <a:gd name="connsiteX38" fmla="*/ 3346451 w 4070351"/>
                <a:gd name="connsiteY38" fmla="*/ 736071 h 1288521"/>
                <a:gd name="connsiteX39" fmla="*/ 3416301 w 4070351"/>
                <a:gd name="connsiteY39" fmla="*/ 831321 h 1288521"/>
                <a:gd name="connsiteX40" fmla="*/ 3511551 w 4070351"/>
                <a:gd name="connsiteY40" fmla="*/ 894821 h 1288521"/>
                <a:gd name="connsiteX41" fmla="*/ 3625851 w 4070351"/>
                <a:gd name="connsiteY41" fmla="*/ 964671 h 1288521"/>
                <a:gd name="connsiteX42" fmla="*/ 3790951 w 4070351"/>
                <a:gd name="connsiteY42" fmla="*/ 1009121 h 1288521"/>
                <a:gd name="connsiteX43" fmla="*/ 3898901 w 4070351"/>
                <a:gd name="connsiteY43" fmla="*/ 1015471 h 1288521"/>
                <a:gd name="connsiteX44" fmla="*/ 3987801 w 4070351"/>
                <a:gd name="connsiteY44" fmla="*/ 964671 h 1288521"/>
                <a:gd name="connsiteX45" fmla="*/ 4064001 w 4070351"/>
                <a:gd name="connsiteY45" fmla="*/ 964671 h 1288521"/>
                <a:gd name="connsiteX46" fmla="*/ 4070351 w 4070351"/>
                <a:gd name="connsiteY46" fmla="*/ 1015471 h 1288521"/>
                <a:gd name="connsiteX47" fmla="*/ 3968751 w 4070351"/>
                <a:gd name="connsiteY47" fmla="*/ 1129771 h 1288521"/>
                <a:gd name="connsiteX48" fmla="*/ 3873501 w 4070351"/>
                <a:gd name="connsiteY48" fmla="*/ 1186921 h 1288521"/>
                <a:gd name="connsiteX49" fmla="*/ 3816351 w 4070351"/>
                <a:gd name="connsiteY49" fmla="*/ 1186921 h 1288521"/>
                <a:gd name="connsiteX50" fmla="*/ 3695701 w 4070351"/>
                <a:gd name="connsiteY50" fmla="*/ 1148821 h 1288521"/>
                <a:gd name="connsiteX51" fmla="*/ 3568701 w 4070351"/>
                <a:gd name="connsiteY51" fmla="*/ 1098021 h 1288521"/>
                <a:gd name="connsiteX52" fmla="*/ 3460751 w 4070351"/>
                <a:gd name="connsiteY52" fmla="*/ 1053571 h 1288521"/>
                <a:gd name="connsiteX53" fmla="*/ 3371851 w 4070351"/>
                <a:gd name="connsiteY53" fmla="*/ 1047221 h 1288521"/>
                <a:gd name="connsiteX54" fmla="*/ 3308351 w 4070351"/>
                <a:gd name="connsiteY54" fmla="*/ 996421 h 1288521"/>
                <a:gd name="connsiteX55" fmla="*/ 3200401 w 4070351"/>
                <a:gd name="connsiteY55" fmla="*/ 932921 h 1288521"/>
                <a:gd name="connsiteX56" fmla="*/ 3098801 w 4070351"/>
                <a:gd name="connsiteY56" fmla="*/ 926571 h 1288521"/>
                <a:gd name="connsiteX57" fmla="*/ 2882901 w 4070351"/>
                <a:gd name="connsiteY57" fmla="*/ 926571 h 1288521"/>
                <a:gd name="connsiteX58" fmla="*/ 2724151 w 4070351"/>
                <a:gd name="connsiteY58" fmla="*/ 926571 h 1288521"/>
                <a:gd name="connsiteX59" fmla="*/ 2495551 w 4070351"/>
                <a:gd name="connsiteY59" fmla="*/ 913871 h 1288521"/>
                <a:gd name="connsiteX60" fmla="*/ 2463801 w 4070351"/>
                <a:gd name="connsiteY60" fmla="*/ 907521 h 1288521"/>
                <a:gd name="connsiteX61" fmla="*/ 2298701 w 4070351"/>
                <a:gd name="connsiteY61" fmla="*/ 837671 h 1288521"/>
                <a:gd name="connsiteX62" fmla="*/ 2190751 w 4070351"/>
                <a:gd name="connsiteY62" fmla="*/ 767821 h 1288521"/>
                <a:gd name="connsiteX63" fmla="*/ 2120901 w 4070351"/>
                <a:gd name="connsiteY63" fmla="*/ 729721 h 1288521"/>
                <a:gd name="connsiteX64" fmla="*/ 1981201 w 4070351"/>
                <a:gd name="connsiteY64" fmla="*/ 710671 h 1288521"/>
                <a:gd name="connsiteX65" fmla="*/ 1860551 w 4070351"/>
                <a:gd name="connsiteY65" fmla="*/ 717021 h 1288521"/>
                <a:gd name="connsiteX66" fmla="*/ 1695451 w 4070351"/>
                <a:gd name="connsiteY66" fmla="*/ 767821 h 1288521"/>
                <a:gd name="connsiteX67" fmla="*/ 1593851 w 4070351"/>
                <a:gd name="connsiteY67" fmla="*/ 774171 h 1288521"/>
                <a:gd name="connsiteX68" fmla="*/ 1504951 w 4070351"/>
                <a:gd name="connsiteY68" fmla="*/ 774171 h 1288521"/>
                <a:gd name="connsiteX69" fmla="*/ 1403351 w 4070351"/>
                <a:gd name="connsiteY69" fmla="*/ 780521 h 1288521"/>
                <a:gd name="connsiteX70" fmla="*/ 1339851 w 4070351"/>
                <a:gd name="connsiteY70" fmla="*/ 837671 h 1288521"/>
                <a:gd name="connsiteX71" fmla="*/ 1339851 w 4070351"/>
                <a:gd name="connsiteY71" fmla="*/ 932921 h 1288521"/>
                <a:gd name="connsiteX72" fmla="*/ 1397001 w 4070351"/>
                <a:gd name="connsiteY72" fmla="*/ 1028171 h 1288521"/>
                <a:gd name="connsiteX73" fmla="*/ 1428751 w 4070351"/>
                <a:gd name="connsiteY73" fmla="*/ 1053571 h 1288521"/>
                <a:gd name="connsiteX74" fmla="*/ 1543051 w 4070351"/>
                <a:gd name="connsiteY74" fmla="*/ 1028171 h 1288521"/>
                <a:gd name="connsiteX75" fmla="*/ 1536701 w 4070351"/>
                <a:gd name="connsiteY75" fmla="*/ 1104371 h 1288521"/>
                <a:gd name="connsiteX76" fmla="*/ 1466851 w 4070351"/>
                <a:gd name="connsiteY76" fmla="*/ 1155171 h 1288521"/>
                <a:gd name="connsiteX77" fmla="*/ 1384301 w 4070351"/>
                <a:gd name="connsiteY77" fmla="*/ 1161521 h 1288521"/>
                <a:gd name="connsiteX78" fmla="*/ 1327151 w 4070351"/>
                <a:gd name="connsiteY78" fmla="*/ 1123421 h 1288521"/>
                <a:gd name="connsiteX79" fmla="*/ 1250951 w 4070351"/>
                <a:gd name="connsiteY79" fmla="*/ 1098021 h 1288521"/>
                <a:gd name="connsiteX80" fmla="*/ 1212851 w 4070351"/>
                <a:gd name="connsiteY80" fmla="*/ 1098021 h 1288521"/>
                <a:gd name="connsiteX81" fmla="*/ 1206501 w 4070351"/>
                <a:gd name="connsiteY81" fmla="*/ 1117071 h 1288521"/>
                <a:gd name="connsiteX82" fmla="*/ 1225551 w 4070351"/>
                <a:gd name="connsiteY82" fmla="*/ 1167871 h 1288521"/>
                <a:gd name="connsiteX83" fmla="*/ 1238251 w 4070351"/>
                <a:gd name="connsiteY83" fmla="*/ 1244071 h 1288521"/>
                <a:gd name="connsiteX84" fmla="*/ 1200151 w 4070351"/>
                <a:gd name="connsiteY84" fmla="*/ 1288521 h 1288521"/>
                <a:gd name="connsiteX85" fmla="*/ 1155701 w 4070351"/>
                <a:gd name="connsiteY85" fmla="*/ 1275821 h 1288521"/>
                <a:gd name="connsiteX86" fmla="*/ 1111251 w 4070351"/>
                <a:gd name="connsiteY86" fmla="*/ 1193271 h 1288521"/>
                <a:gd name="connsiteX87" fmla="*/ 1092201 w 4070351"/>
                <a:gd name="connsiteY87" fmla="*/ 1078971 h 1288521"/>
                <a:gd name="connsiteX88" fmla="*/ 1092201 w 4070351"/>
                <a:gd name="connsiteY88" fmla="*/ 971021 h 1288521"/>
                <a:gd name="connsiteX89" fmla="*/ 1060451 w 4070351"/>
                <a:gd name="connsiteY89" fmla="*/ 913871 h 1288521"/>
                <a:gd name="connsiteX90" fmla="*/ 996951 w 4070351"/>
                <a:gd name="connsiteY90" fmla="*/ 875771 h 1288521"/>
                <a:gd name="connsiteX91" fmla="*/ 889001 w 4070351"/>
                <a:gd name="connsiteY91" fmla="*/ 875771 h 1288521"/>
                <a:gd name="connsiteX92" fmla="*/ 806451 w 4070351"/>
                <a:gd name="connsiteY92" fmla="*/ 907521 h 1288521"/>
                <a:gd name="connsiteX93" fmla="*/ 742951 w 4070351"/>
                <a:gd name="connsiteY93" fmla="*/ 939271 h 1288521"/>
                <a:gd name="connsiteX94" fmla="*/ 655639 w 4070351"/>
                <a:gd name="connsiteY94" fmla="*/ 912812 h 1288521"/>
                <a:gd name="connsiteX95" fmla="*/ 566210 w 4070351"/>
                <a:gd name="connsiteY95" fmla="*/ 836613 h 1288521"/>
                <a:gd name="connsiteX96" fmla="*/ 511177 w 4070351"/>
                <a:gd name="connsiteY96" fmla="*/ 806980 h 1288521"/>
                <a:gd name="connsiteX97" fmla="*/ 415926 w 4070351"/>
                <a:gd name="connsiteY97" fmla="*/ 784225 h 1288521"/>
                <a:gd name="connsiteX98" fmla="*/ 335494 w 4070351"/>
                <a:gd name="connsiteY98" fmla="*/ 759883 h 1288521"/>
                <a:gd name="connsiteX99" fmla="*/ 203413 w 4070351"/>
                <a:gd name="connsiteY99" fmla="*/ 728345 h 1288521"/>
                <a:gd name="connsiteX100" fmla="*/ 116099 w 4070351"/>
                <a:gd name="connsiteY100" fmla="*/ 691303 h 1288521"/>
                <a:gd name="connsiteX101" fmla="*/ 61914 w 4070351"/>
                <a:gd name="connsiteY101" fmla="*/ 625475 h 1288521"/>
                <a:gd name="connsiteX102" fmla="*/ 6350 w 4070351"/>
                <a:gd name="connsiteY102" fmla="*/ 575733 h 1288521"/>
                <a:gd name="connsiteX103" fmla="*/ 2117 w 4070351"/>
                <a:gd name="connsiteY103" fmla="*/ 537104 h 1288521"/>
                <a:gd name="connsiteX104" fmla="*/ 0 w 4070351"/>
                <a:gd name="connsiteY104" fmla="*/ 465138 h 1288521"/>
                <a:gd name="connsiteX105" fmla="*/ 23496 w 4070351"/>
                <a:gd name="connsiteY105" fmla="*/ 394970 h 1288521"/>
                <a:gd name="connsiteX106" fmla="*/ 51331 w 4070351"/>
                <a:gd name="connsiteY106" fmla="*/ 321204 h 1288521"/>
                <a:gd name="connsiteX107" fmla="*/ 77257 w 4070351"/>
                <a:gd name="connsiteY107" fmla="*/ 272520 h 1288521"/>
                <a:gd name="connsiteX108" fmla="*/ 104776 w 4070351"/>
                <a:gd name="connsiteY108" fmla="*/ 194203 h 1288521"/>
                <a:gd name="connsiteX109" fmla="*/ 187537 w 4070351"/>
                <a:gd name="connsiteY109" fmla="*/ 183303 h 1288521"/>
                <a:gd name="connsiteX110" fmla="*/ 238127 w 4070351"/>
                <a:gd name="connsiteY110" fmla="*/ 186268 h 1288521"/>
                <a:gd name="connsiteX111" fmla="*/ 306600 w 4070351"/>
                <a:gd name="connsiteY111" fmla="*/ 191241 h 1288521"/>
                <a:gd name="connsiteX112" fmla="*/ 354225 w 4070351"/>
                <a:gd name="connsiteY112" fmla="*/ 212408 h 1288521"/>
                <a:gd name="connsiteX113" fmla="*/ 442385 w 4070351"/>
                <a:gd name="connsiteY113" fmla="*/ 231247 h 1288521"/>
                <a:gd name="connsiteX0" fmla="*/ 442385 w 4070351"/>
                <a:gd name="connsiteY0" fmla="*/ 231247 h 1288521"/>
                <a:gd name="connsiteX1" fmla="*/ 544725 w 4070351"/>
                <a:gd name="connsiteY1" fmla="*/ 249450 h 1288521"/>
                <a:gd name="connsiteX2" fmla="*/ 674369 w 4070351"/>
                <a:gd name="connsiteY2" fmla="*/ 244158 h 1288521"/>
                <a:gd name="connsiteX3" fmla="*/ 841058 w 4070351"/>
                <a:gd name="connsiteY3" fmla="*/ 207116 h 1288521"/>
                <a:gd name="connsiteX4" fmla="*/ 917787 w 4070351"/>
                <a:gd name="connsiteY4" fmla="*/ 167429 h 1288521"/>
                <a:gd name="connsiteX5" fmla="*/ 984253 w 4070351"/>
                <a:gd name="connsiteY5" fmla="*/ 142346 h 1288521"/>
                <a:gd name="connsiteX6" fmla="*/ 1036849 w 4070351"/>
                <a:gd name="connsiteY6" fmla="*/ 125096 h 1288521"/>
                <a:gd name="connsiteX7" fmla="*/ 1099081 w 4070351"/>
                <a:gd name="connsiteY7" fmla="*/ 119062 h 1288521"/>
                <a:gd name="connsiteX8" fmla="*/ 1126067 w 4070351"/>
                <a:gd name="connsiteY8" fmla="*/ 68791 h 1288521"/>
                <a:gd name="connsiteX9" fmla="*/ 1118129 w 4070351"/>
                <a:gd name="connsiteY9" fmla="*/ 0 h 1288521"/>
                <a:gd name="connsiteX10" fmla="*/ 1181629 w 4070351"/>
                <a:gd name="connsiteY10" fmla="*/ 77788 h 1288521"/>
                <a:gd name="connsiteX11" fmla="*/ 1177079 w 4070351"/>
                <a:gd name="connsiteY11" fmla="*/ 125094 h 1288521"/>
                <a:gd name="connsiteX12" fmla="*/ 1179725 w 4070351"/>
                <a:gd name="connsiteY12" fmla="*/ 191241 h 1288521"/>
                <a:gd name="connsiteX13" fmla="*/ 1179513 w 4070351"/>
                <a:gd name="connsiteY13" fmla="*/ 235480 h 1288521"/>
                <a:gd name="connsiteX14" fmla="*/ 1171787 w 4070351"/>
                <a:gd name="connsiteY14" fmla="*/ 273262 h 1288521"/>
                <a:gd name="connsiteX15" fmla="*/ 1195599 w 4070351"/>
                <a:gd name="connsiteY15" fmla="*/ 320887 h 1288521"/>
                <a:gd name="connsiteX16" fmla="*/ 1237193 w 4070351"/>
                <a:gd name="connsiteY16" fmla="*/ 387879 h 1288521"/>
                <a:gd name="connsiteX17" fmla="*/ 1256242 w 4070351"/>
                <a:gd name="connsiteY17" fmla="*/ 412221 h 1288521"/>
                <a:gd name="connsiteX18" fmla="*/ 1289051 w 4070351"/>
                <a:gd name="connsiteY18" fmla="*/ 384704 h 1288521"/>
                <a:gd name="connsiteX19" fmla="*/ 1304079 w 4070351"/>
                <a:gd name="connsiteY19" fmla="*/ 379095 h 1288521"/>
                <a:gd name="connsiteX20" fmla="*/ 1341121 w 4070351"/>
                <a:gd name="connsiteY20" fmla="*/ 384387 h 1288521"/>
                <a:gd name="connsiteX21" fmla="*/ 1378163 w 4070351"/>
                <a:gd name="connsiteY21" fmla="*/ 408200 h 1288521"/>
                <a:gd name="connsiteX22" fmla="*/ 1390651 w 4070351"/>
                <a:gd name="connsiteY22" fmla="*/ 437621 h 1288521"/>
                <a:gd name="connsiteX23" fmla="*/ 1423142 w 4070351"/>
                <a:gd name="connsiteY23" fmla="*/ 445241 h 1288521"/>
                <a:gd name="connsiteX24" fmla="*/ 1462829 w 4070351"/>
                <a:gd name="connsiteY24" fmla="*/ 421429 h 1288521"/>
                <a:gd name="connsiteX25" fmla="*/ 1520826 w 4070351"/>
                <a:gd name="connsiteY25" fmla="*/ 523875 h 1288521"/>
                <a:gd name="connsiteX26" fmla="*/ 1582738 w 4070351"/>
                <a:gd name="connsiteY26" fmla="*/ 569912 h 1288521"/>
                <a:gd name="connsiteX27" fmla="*/ 1676401 w 4070351"/>
                <a:gd name="connsiteY27" fmla="*/ 640821 h 1288521"/>
                <a:gd name="connsiteX28" fmla="*/ 1866901 w 4070351"/>
                <a:gd name="connsiteY28" fmla="*/ 609071 h 1288521"/>
                <a:gd name="connsiteX29" fmla="*/ 2063751 w 4070351"/>
                <a:gd name="connsiteY29" fmla="*/ 558271 h 1288521"/>
                <a:gd name="connsiteX30" fmla="*/ 2178051 w 4070351"/>
                <a:gd name="connsiteY30" fmla="*/ 590021 h 1288521"/>
                <a:gd name="connsiteX31" fmla="*/ 2311401 w 4070351"/>
                <a:gd name="connsiteY31" fmla="*/ 691621 h 1288521"/>
                <a:gd name="connsiteX32" fmla="*/ 2489201 w 4070351"/>
                <a:gd name="connsiteY32" fmla="*/ 780521 h 1288521"/>
                <a:gd name="connsiteX33" fmla="*/ 2692401 w 4070351"/>
                <a:gd name="connsiteY33" fmla="*/ 793221 h 1288521"/>
                <a:gd name="connsiteX34" fmla="*/ 2876551 w 4070351"/>
                <a:gd name="connsiteY34" fmla="*/ 799571 h 1288521"/>
                <a:gd name="connsiteX35" fmla="*/ 3105151 w 4070351"/>
                <a:gd name="connsiteY35" fmla="*/ 786871 h 1288521"/>
                <a:gd name="connsiteX36" fmla="*/ 3213101 w 4070351"/>
                <a:gd name="connsiteY36" fmla="*/ 736071 h 1288521"/>
                <a:gd name="connsiteX37" fmla="*/ 3282951 w 4070351"/>
                <a:gd name="connsiteY37" fmla="*/ 717021 h 1288521"/>
                <a:gd name="connsiteX38" fmla="*/ 3346451 w 4070351"/>
                <a:gd name="connsiteY38" fmla="*/ 736071 h 1288521"/>
                <a:gd name="connsiteX39" fmla="*/ 3416301 w 4070351"/>
                <a:gd name="connsiteY39" fmla="*/ 831321 h 1288521"/>
                <a:gd name="connsiteX40" fmla="*/ 3511551 w 4070351"/>
                <a:gd name="connsiteY40" fmla="*/ 894821 h 1288521"/>
                <a:gd name="connsiteX41" fmla="*/ 3625851 w 4070351"/>
                <a:gd name="connsiteY41" fmla="*/ 964671 h 1288521"/>
                <a:gd name="connsiteX42" fmla="*/ 3790951 w 4070351"/>
                <a:gd name="connsiteY42" fmla="*/ 1009121 h 1288521"/>
                <a:gd name="connsiteX43" fmla="*/ 3898901 w 4070351"/>
                <a:gd name="connsiteY43" fmla="*/ 1015471 h 1288521"/>
                <a:gd name="connsiteX44" fmla="*/ 3987801 w 4070351"/>
                <a:gd name="connsiteY44" fmla="*/ 964671 h 1288521"/>
                <a:gd name="connsiteX45" fmla="*/ 4064001 w 4070351"/>
                <a:gd name="connsiteY45" fmla="*/ 964671 h 1288521"/>
                <a:gd name="connsiteX46" fmla="*/ 4070351 w 4070351"/>
                <a:gd name="connsiteY46" fmla="*/ 1015471 h 1288521"/>
                <a:gd name="connsiteX47" fmla="*/ 3968751 w 4070351"/>
                <a:gd name="connsiteY47" fmla="*/ 1129771 h 1288521"/>
                <a:gd name="connsiteX48" fmla="*/ 3873501 w 4070351"/>
                <a:gd name="connsiteY48" fmla="*/ 1186921 h 1288521"/>
                <a:gd name="connsiteX49" fmla="*/ 3816351 w 4070351"/>
                <a:gd name="connsiteY49" fmla="*/ 1186921 h 1288521"/>
                <a:gd name="connsiteX50" fmla="*/ 3695701 w 4070351"/>
                <a:gd name="connsiteY50" fmla="*/ 1148821 h 1288521"/>
                <a:gd name="connsiteX51" fmla="*/ 3568701 w 4070351"/>
                <a:gd name="connsiteY51" fmla="*/ 1098021 h 1288521"/>
                <a:gd name="connsiteX52" fmla="*/ 3460751 w 4070351"/>
                <a:gd name="connsiteY52" fmla="*/ 1053571 h 1288521"/>
                <a:gd name="connsiteX53" fmla="*/ 3371851 w 4070351"/>
                <a:gd name="connsiteY53" fmla="*/ 1047221 h 1288521"/>
                <a:gd name="connsiteX54" fmla="*/ 3308351 w 4070351"/>
                <a:gd name="connsiteY54" fmla="*/ 996421 h 1288521"/>
                <a:gd name="connsiteX55" fmla="*/ 3200401 w 4070351"/>
                <a:gd name="connsiteY55" fmla="*/ 932921 h 1288521"/>
                <a:gd name="connsiteX56" fmla="*/ 3098801 w 4070351"/>
                <a:gd name="connsiteY56" fmla="*/ 926571 h 1288521"/>
                <a:gd name="connsiteX57" fmla="*/ 2959630 w 4070351"/>
                <a:gd name="connsiteY57" fmla="*/ 953029 h 1288521"/>
                <a:gd name="connsiteX58" fmla="*/ 2724151 w 4070351"/>
                <a:gd name="connsiteY58" fmla="*/ 926571 h 1288521"/>
                <a:gd name="connsiteX59" fmla="*/ 2495551 w 4070351"/>
                <a:gd name="connsiteY59" fmla="*/ 913871 h 1288521"/>
                <a:gd name="connsiteX60" fmla="*/ 2463801 w 4070351"/>
                <a:gd name="connsiteY60" fmla="*/ 907521 h 1288521"/>
                <a:gd name="connsiteX61" fmla="*/ 2298701 w 4070351"/>
                <a:gd name="connsiteY61" fmla="*/ 837671 h 1288521"/>
                <a:gd name="connsiteX62" fmla="*/ 2190751 w 4070351"/>
                <a:gd name="connsiteY62" fmla="*/ 767821 h 1288521"/>
                <a:gd name="connsiteX63" fmla="*/ 2120901 w 4070351"/>
                <a:gd name="connsiteY63" fmla="*/ 729721 h 1288521"/>
                <a:gd name="connsiteX64" fmla="*/ 1981201 w 4070351"/>
                <a:gd name="connsiteY64" fmla="*/ 710671 h 1288521"/>
                <a:gd name="connsiteX65" fmla="*/ 1860551 w 4070351"/>
                <a:gd name="connsiteY65" fmla="*/ 717021 h 1288521"/>
                <a:gd name="connsiteX66" fmla="*/ 1695451 w 4070351"/>
                <a:gd name="connsiteY66" fmla="*/ 767821 h 1288521"/>
                <a:gd name="connsiteX67" fmla="*/ 1593851 w 4070351"/>
                <a:gd name="connsiteY67" fmla="*/ 774171 h 1288521"/>
                <a:gd name="connsiteX68" fmla="*/ 1504951 w 4070351"/>
                <a:gd name="connsiteY68" fmla="*/ 774171 h 1288521"/>
                <a:gd name="connsiteX69" fmla="*/ 1403351 w 4070351"/>
                <a:gd name="connsiteY69" fmla="*/ 780521 h 1288521"/>
                <a:gd name="connsiteX70" fmla="*/ 1339851 w 4070351"/>
                <a:gd name="connsiteY70" fmla="*/ 837671 h 1288521"/>
                <a:gd name="connsiteX71" fmla="*/ 1339851 w 4070351"/>
                <a:gd name="connsiteY71" fmla="*/ 932921 h 1288521"/>
                <a:gd name="connsiteX72" fmla="*/ 1397001 w 4070351"/>
                <a:gd name="connsiteY72" fmla="*/ 1028171 h 1288521"/>
                <a:gd name="connsiteX73" fmla="*/ 1428751 w 4070351"/>
                <a:gd name="connsiteY73" fmla="*/ 1053571 h 1288521"/>
                <a:gd name="connsiteX74" fmla="*/ 1543051 w 4070351"/>
                <a:gd name="connsiteY74" fmla="*/ 1028171 h 1288521"/>
                <a:gd name="connsiteX75" fmla="*/ 1536701 w 4070351"/>
                <a:gd name="connsiteY75" fmla="*/ 1104371 h 1288521"/>
                <a:gd name="connsiteX76" fmla="*/ 1466851 w 4070351"/>
                <a:gd name="connsiteY76" fmla="*/ 1155171 h 1288521"/>
                <a:gd name="connsiteX77" fmla="*/ 1384301 w 4070351"/>
                <a:gd name="connsiteY77" fmla="*/ 1161521 h 1288521"/>
                <a:gd name="connsiteX78" fmla="*/ 1327151 w 4070351"/>
                <a:gd name="connsiteY78" fmla="*/ 1123421 h 1288521"/>
                <a:gd name="connsiteX79" fmla="*/ 1250951 w 4070351"/>
                <a:gd name="connsiteY79" fmla="*/ 1098021 h 1288521"/>
                <a:gd name="connsiteX80" fmla="*/ 1212851 w 4070351"/>
                <a:gd name="connsiteY80" fmla="*/ 1098021 h 1288521"/>
                <a:gd name="connsiteX81" fmla="*/ 1206501 w 4070351"/>
                <a:gd name="connsiteY81" fmla="*/ 1117071 h 1288521"/>
                <a:gd name="connsiteX82" fmla="*/ 1225551 w 4070351"/>
                <a:gd name="connsiteY82" fmla="*/ 1167871 h 1288521"/>
                <a:gd name="connsiteX83" fmla="*/ 1238251 w 4070351"/>
                <a:gd name="connsiteY83" fmla="*/ 1244071 h 1288521"/>
                <a:gd name="connsiteX84" fmla="*/ 1200151 w 4070351"/>
                <a:gd name="connsiteY84" fmla="*/ 1288521 h 1288521"/>
                <a:gd name="connsiteX85" fmla="*/ 1155701 w 4070351"/>
                <a:gd name="connsiteY85" fmla="*/ 1275821 h 1288521"/>
                <a:gd name="connsiteX86" fmla="*/ 1111251 w 4070351"/>
                <a:gd name="connsiteY86" fmla="*/ 1193271 h 1288521"/>
                <a:gd name="connsiteX87" fmla="*/ 1092201 w 4070351"/>
                <a:gd name="connsiteY87" fmla="*/ 1078971 h 1288521"/>
                <a:gd name="connsiteX88" fmla="*/ 1092201 w 4070351"/>
                <a:gd name="connsiteY88" fmla="*/ 971021 h 1288521"/>
                <a:gd name="connsiteX89" fmla="*/ 1060451 w 4070351"/>
                <a:gd name="connsiteY89" fmla="*/ 913871 h 1288521"/>
                <a:gd name="connsiteX90" fmla="*/ 996951 w 4070351"/>
                <a:gd name="connsiteY90" fmla="*/ 875771 h 1288521"/>
                <a:gd name="connsiteX91" fmla="*/ 889001 w 4070351"/>
                <a:gd name="connsiteY91" fmla="*/ 875771 h 1288521"/>
                <a:gd name="connsiteX92" fmla="*/ 806451 w 4070351"/>
                <a:gd name="connsiteY92" fmla="*/ 907521 h 1288521"/>
                <a:gd name="connsiteX93" fmla="*/ 742951 w 4070351"/>
                <a:gd name="connsiteY93" fmla="*/ 939271 h 1288521"/>
                <a:gd name="connsiteX94" fmla="*/ 655639 w 4070351"/>
                <a:gd name="connsiteY94" fmla="*/ 912812 h 1288521"/>
                <a:gd name="connsiteX95" fmla="*/ 566210 w 4070351"/>
                <a:gd name="connsiteY95" fmla="*/ 836613 h 1288521"/>
                <a:gd name="connsiteX96" fmla="*/ 511177 w 4070351"/>
                <a:gd name="connsiteY96" fmla="*/ 806980 h 1288521"/>
                <a:gd name="connsiteX97" fmla="*/ 415926 w 4070351"/>
                <a:gd name="connsiteY97" fmla="*/ 784225 h 1288521"/>
                <a:gd name="connsiteX98" fmla="*/ 335494 w 4070351"/>
                <a:gd name="connsiteY98" fmla="*/ 759883 h 1288521"/>
                <a:gd name="connsiteX99" fmla="*/ 203413 w 4070351"/>
                <a:gd name="connsiteY99" fmla="*/ 728345 h 1288521"/>
                <a:gd name="connsiteX100" fmla="*/ 116099 w 4070351"/>
                <a:gd name="connsiteY100" fmla="*/ 691303 h 1288521"/>
                <a:gd name="connsiteX101" fmla="*/ 61914 w 4070351"/>
                <a:gd name="connsiteY101" fmla="*/ 625475 h 1288521"/>
                <a:gd name="connsiteX102" fmla="*/ 6350 w 4070351"/>
                <a:gd name="connsiteY102" fmla="*/ 575733 h 1288521"/>
                <a:gd name="connsiteX103" fmla="*/ 2117 w 4070351"/>
                <a:gd name="connsiteY103" fmla="*/ 537104 h 1288521"/>
                <a:gd name="connsiteX104" fmla="*/ 0 w 4070351"/>
                <a:gd name="connsiteY104" fmla="*/ 465138 h 1288521"/>
                <a:gd name="connsiteX105" fmla="*/ 23496 w 4070351"/>
                <a:gd name="connsiteY105" fmla="*/ 394970 h 1288521"/>
                <a:gd name="connsiteX106" fmla="*/ 51331 w 4070351"/>
                <a:gd name="connsiteY106" fmla="*/ 321204 h 1288521"/>
                <a:gd name="connsiteX107" fmla="*/ 77257 w 4070351"/>
                <a:gd name="connsiteY107" fmla="*/ 272520 h 1288521"/>
                <a:gd name="connsiteX108" fmla="*/ 104776 w 4070351"/>
                <a:gd name="connsiteY108" fmla="*/ 194203 h 1288521"/>
                <a:gd name="connsiteX109" fmla="*/ 187537 w 4070351"/>
                <a:gd name="connsiteY109" fmla="*/ 183303 h 1288521"/>
                <a:gd name="connsiteX110" fmla="*/ 238127 w 4070351"/>
                <a:gd name="connsiteY110" fmla="*/ 186268 h 1288521"/>
                <a:gd name="connsiteX111" fmla="*/ 306600 w 4070351"/>
                <a:gd name="connsiteY111" fmla="*/ 191241 h 1288521"/>
                <a:gd name="connsiteX112" fmla="*/ 354225 w 4070351"/>
                <a:gd name="connsiteY112" fmla="*/ 212408 h 1288521"/>
                <a:gd name="connsiteX113" fmla="*/ 442385 w 4070351"/>
                <a:gd name="connsiteY113" fmla="*/ 231247 h 1288521"/>
                <a:gd name="connsiteX0" fmla="*/ 442385 w 4070351"/>
                <a:gd name="connsiteY0" fmla="*/ 231247 h 1288521"/>
                <a:gd name="connsiteX1" fmla="*/ 544725 w 4070351"/>
                <a:gd name="connsiteY1" fmla="*/ 249450 h 1288521"/>
                <a:gd name="connsiteX2" fmla="*/ 674369 w 4070351"/>
                <a:gd name="connsiteY2" fmla="*/ 244158 h 1288521"/>
                <a:gd name="connsiteX3" fmla="*/ 841058 w 4070351"/>
                <a:gd name="connsiteY3" fmla="*/ 207116 h 1288521"/>
                <a:gd name="connsiteX4" fmla="*/ 917787 w 4070351"/>
                <a:gd name="connsiteY4" fmla="*/ 167429 h 1288521"/>
                <a:gd name="connsiteX5" fmla="*/ 984253 w 4070351"/>
                <a:gd name="connsiteY5" fmla="*/ 142346 h 1288521"/>
                <a:gd name="connsiteX6" fmla="*/ 1036849 w 4070351"/>
                <a:gd name="connsiteY6" fmla="*/ 125096 h 1288521"/>
                <a:gd name="connsiteX7" fmla="*/ 1099081 w 4070351"/>
                <a:gd name="connsiteY7" fmla="*/ 119062 h 1288521"/>
                <a:gd name="connsiteX8" fmla="*/ 1126067 w 4070351"/>
                <a:gd name="connsiteY8" fmla="*/ 68791 h 1288521"/>
                <a:gd name="connsiteX9" fmla="*/ 1118129 w 4070351"/>
                <a:gd name="connsiteY9" fmla="*/ 0 h 1288521"/>
                <a:gd name="connsiteX10" fmla="*/ 1181629 w 4070351"/>
                <a:gd name="connsiteY10" fmla="*/ 77788 h 1288521"/>
                <a:gd name="connsiteX11" fmla="*/ 1177079 w 4070351"/>
                <a:gd name="connsiteY11" fmla="*/ 125094 h 1288521"/>
                <a:gd name="connsiteX12" fmla="*/ 1179725 w 4070351"/>
                <a:gd name="connsiteY12" fmla="*/ 191241 h 1288521"/>
                <a:gd name="connsiteX13" fmla="*/ 1179513 w 4070351"/>
                <a:gd name="connsiteY13" fmla="*/ 235480 h 1288521"/>
                <a:gd name="connsiteX14" fmla="*/ 1171787 w 4070351"/>
                <a:gd name="connsiteY14" fmla="*/ 273262 h 1288521"/>
                <a:gd name="connsiteX15" fmla="*/ 1195599 w 4070351"/>
                <a:gd name="connsiteY15" fmla="*/ 320887 h 1288521"/>
                <a:gd name="connsiteX16" fmla="*/ 1237193 w 4070351"/>
                <a:gd name="connsiteY16" fmla="*/ 387879 h 1288521"/>
                <a:gd name="connsiteX17" fmla="*/ 1256242 w 4070351"/>
                <a:gd name="connsiteY17" fmla="*/ 412221 h 1288521"/>
                <a:gd name="connsiteX18" fmla="*/ 1289051 w 4070351"/>
                <a:gd name="connsiteY18" fmla="*/ 384704 h 1288521"/>
                <a:gd name="connsiteX19" fmla="*/ 1304079 w 4070351"/>
                <a:gd name="connsiteY19" fmla="*/ 379095 h 1288521"/>
                <a:gd name="connsiteX20" fmla="*/ 1341121 w 4070351"/>
                <a:gd name="connsiteY20" fmla="*/ 384387 h 1288521"/>
                <a:gd name="connsiteX21" fmla="*/ 1378163 w 4070351"/>
                <a:gd name="connsiteY21" fmla="*/ 408200 h 1288521"/>
                <a:gd name="connsiteX22" fmla="*/ 1390651 w 4070351"/>
                <a:gd name="connsiteY22" fmla="*/ 437621 h 1288521"/>
                <a:gd name="connsiteX23" fmla="*/ 1423142 w 4070351"/>
                <a:gd name="connsiteY23" fmla="*/ 445241 h 1288521"/>
                <a:gd name="connsiteX24" fmla="*/ 1462829 w 4070351"/>
                <a:gd name="connsiteY24" fmla="*/ 421429 h 1288521"/>
                <a:gd name="connsiteX25" fmla="*/ 1520826 w 4070351"/>
                <a:gd name="connsiteY25" fmla="*/ 523875 h 1288521"/>
                <a:gd name="connsiteX26" fmla="*/ 1582738 w 4070351"/>
                <a:gd name="connsiteY26" fmla="*/ 569912 h 1288521"/>
                <a:gd name="connsiteX27" fmla="*/ 1676401 w 4070351"/>
                <a:gd name="connsiteY27" fmla="*/ 640821 h 1288521"/>
                <a:gd name="connsiteX28" fmla="*/ 1866901 w 4070351"/>
                <a:gd name="connsiteY28" fmla="*/ 609071 h 1288521"/>
                <a:gd name="connsiteX29" fmla="*/ 2063751 w 4070351"/>
                <a:gd name="connsiteY29" fmla="*/ 558271 h 1288521"/>
                <a:gd name="connsiteX30" fmla="*/ 2178051 w 4070351"/>
                <a:gd name="connsiteY30" fmla="*/ 590021 h 1288521"/>
                <a:gd name="connsiteX31" fmla="*/ 2311401 w 4070351"/>
                <a:gd name="connsiteY31" fmla="*/ 691621 h 1288521"/>
                <a:gd name="connsiteX32" fmla="*/ 2489201 w 4070351"/>
                <a:gd name="connsiteY32" fmla="*/ 780521 h 1288521"/>
                <a:gd name="connsiteX33" fmla="*/ 2692401 w 4070351"/>
                <a:gd name="connsiteY33" fmla="*/ 793221 h 1288521"/>
                <a:gd name="connsiteX34" fmla="*/ 2876551 w 4070351"/>
                <a:gd name="connsiteY34" fmla="*/ 799571 h 1288521"/>
                <a:gd name="connsiteX35" fmla="*/ 3105151 w 4070351"/>
                <a:gd name="connsiteY35" fmla="*/ 786871 h 1288521"/>
                <a:gd name="connsiteX36" fmla="*/ 3213101 w 4070351"/>
                <a:gd name="connsiteY36" fmla="*/ 736071 h 1288521"/>
                <a:gd name="connsiteX37" fmla="*/ 3282951 w 4070351"/>
                <a:gd name="connsiteY37" fmla="*/ 717021 h 1288521"/>
                <a:gd name="connsiteX38" fmla="*/ 3346451 w 4070351"/>
                <a:gd name="connsiteY38" fmla="*/ 736071 h 1288521"/>
                <a:gd name="connsiteX39" fmla="*/ 3416301 w 4070351"/>
                <a:gd name="connsiteY39" fmla="*/ 831321 h 1288521"/>
                <a:gd name="connsiteX40" fmla="*/ 3511551 w 4070351"/>
                <a:gd name="connsiteY40" fmla="*/ 894821 h 1288521"/>
                <a:gd name="connsiteX41" fmla="*/ 3625851 w 4070351"/>
                <a:gd name="connsiteY41" fmla="*/ 964671 h 1288521"/>
                <a:gd name="connsiteX42" fmla="*/ 3790951 w 4070351"/>
                <a:gd name="connsiteY42" fmla="*/ 1009121 h 1288521"/>
                <a:gd name="connsiteX43" fmla="*/ 3898901 w 4070351"/>
                <a:gd name="connsiteY43" fmla="*/ 1015471 h 1288521"/>
                <a:gd name="connsiteX44" fmla="*/ 3987801 w 4070351"/>
                <a:gd name="connsiteY44" fmla="*/ 964671 h 1288521"/>
                <a:gd name="connsiteX45" fmla="*/ 4064001 w 4070351"/>
                <a:gd name="connsiteY45" fmla="*/ 964671 h 1288521"/>
                <a:gd name="connsiteX46" fmla="*/ 4070351 w 4070351"/>
                <a:gd name="connsiteY46" fmla="*/ 1015471 h 1288521"/>
                <a:gd name="connsiteX47" fmla="*/ 3968751 w 4070351"/>
                <a:gd name="connsiteY47" fmla="*/ 1129771 h 1288521"/>
                <a:gd name="connsiteX48" fmla="*/ 3873501 w 4070351"/>
                <a:gd name="connsiteY48" fmla="*/ 1186921 h 1288521"/>
                <a:gd name="connsiteX49" fmla="*/ 3816351 w 4070351"/>
                <a:gd name="connsiteY49" fmla="*/ 1186921 h 1288521"/>
                <a:gd name="connsiteX50" fmla="*/ 3719513 w 4070351"/>
                <a:gd name="connsiteY50" fmla="*/ 1156759 h 1288521"/>
                <a:gd name="connsiteX51" fmla="*/ 3568701 w 4070351"/>
                <a:gd name="connsiteY51" fmla="*/ 1098021 h 1288521"/>
                <a:gd name="connsiteX52" fmla="*/ 3460751 w 4070351"/>
                <a:gd name="connsiteY52" fmla="*/ 1053571 h 1288521"/>
                <a:gd name="connsiteX53" fmla="*/ 3371851 w 4070351"/>
                <a:gd name="connsiteY53" fmla="*/ 1047221 h 1288521"/>
                <a:gd name="connsiteX54" fmla="*/ 3308351 w 4070351"/>
                <a:gd name="connsiteY54" fmla="*/ 996421 h 1288521"/>
                <a:gd name="connsiteX55" fmla="*/ 3200401 w 4070351"/>
                <a:gd name="connsiteY55" fmla="*/ 932921 h 1288521"/>
                <a:gd name="connsiteX56" fmla="*/ 3098801 w 4070351"/>
                <a:gd name="connsiteY56" fmla="*/ 926571 h 1288521"/>
                <a:gd name="connsiteX57" fmla="*/ 2959630 w 4070351"/>
                <a:gd name="connsiteY57" fmla="*/ 953029 h 1288521"/>
                <a:gd name="connsiteX58" fmla="*/ 2724151 w 4070351"/>
                <a:gd name="connsiteY58" fmla="*/ 926571 h 1288521"/>
                <a:gd name="connsiteX59" fmla="*/ 2495551 w 4070351"/>
                <a:gd name="connsiteY59" fmla="*/ 913871 h 1288521"/>
                <a:gd name="connsiteX60" fmla="*/ 2463801 w 4070351"/>
                <a:gd name="connsiteY60" fmla="*/ 907521 h 1288521"/>
                <a:gd name="connsiteX61" fmla="*/ 2298701 w 4070351"/>
                <a:gd name="connsiteY61" fmla="*/ 837671 h 1288521"/>
                <a:gd name="connsiteX62" fmla="*/ 2190751 w 4070351"/>
                <a:gd name="connsiteY62" fmla="*/ 767821 h 1288521"/>
                <a:gd name="connsiteX63" fmla="*/ 2120901 w 4070351"/>
                <a:gd name="connsiteY63" fmla="*/ 729721 h 1288521"/>
                <a:gd name="connsiteX64" fmla="*/ 1981201 w 4070351"/>
                <a:gd name="connsiteY64" fmla="*/ 710671 h 1288521"/>
                <a:gd name="connsiteX65" fmla="*/ 1860551 w 4070351"/>
                <a:gd name="connsiteY65" fmla="*/ 717021 h 1288521"/>
                <a:gd name="connsiteX66" fmla="*/ 1695451 w 4070351"/>
                <a:gd name="connsiteY66" fmla="*/ 767821 h 1288521"/>
                <a:gd name="connsiteX67" fmla="*/ 1593851 w 4070351"/>
                <a:gd name="connsiteY67" fmla="*/ 774171 h 1288521"/>
                <a:gd name="connsiteX68" fmla="*/ 1504951 w 4070351"/>
                <a:gd name="connsiteY68" fmla="*/ 774171 h 1288521"/>
                <a:gd name="connsiteX69" fmla="*/ 1403351 w 4070351"/>
                <a:gd name="connsiteY69" fmla="*/ 780521 h 1288521"/>
                <a:gd name="connsiteX70" fmla="*/ 1339851 w 4070351"/>
                <a:gd name="connsiteY70" fmla="*/ 837671 h 1288521"/>
                <a:gd name="connsiteX71" fmla="*/ 1339851 w 4070351"/>
                <a:gd name="connsiteY71" fmla="*/ 932921 h 1288521"/>
                <a:gd name="connsiteX72" fmla="*/ 1397001 w 4070351"/>
                <a:gd name="connsiteY72" fmla="*/ 1028171 h 1288521"/>
                <a:gd name="connsiteX73" fmla="*/ 1428751 w 4070351"/>
                <a:gd name="connsiteY73" fmla="*/ 1053571 h 1288521"/>
                <a:gd name="connsiteX74" fmla="*/ 1543051 w 4070351"/>
                <a:gd name="connsiteY74" fmla="*/ 1028171 h 1288521"/>
                <a:gd name="connsiteX75" fmla="*/ 1536701 w 4070351"/>
                <a:gd name="connsiteY75" fmla="*/ 1104371 h 1288521"/>
                <a:gd name="connsiteX76" fmla="*/ 1466851 w 4070351"/>
                <a:gd name="connsiteY76" fmla="*/ 1155171 h 1288521"/>
                <a:gd name="connsiteX77" fmla="*/ 1384301 w 4070351"/>
                <a:gd name="connsiteY77" fmla="*/ 1161521 h 1288521"/>
                <a:gd name="connsiteX78" fmla="*/ 1327151 w 4070351"/>
                <a:gd name="connsiteY78" fmla="*/ 1123421 h 1288521"/>
                <a:gd name="connsiteX79" fmla="*/ 1250951 w 4070351"/>
                <a:gd name="connsiteY79" fmla="*/ 1098021 h 1288521"/>
                <a:gd name="connsiteX80" fmla="*/ 1212851 w 4070351"/>
                <a:gd name="connsiteY80" fmla="*/ 1098021 h 1288521"/>
                <a:gd name="connsiteX81" fmla="*/ 1206501 w 4070351"/>
                <a:gd name="connsiteY81" fmla="*/ 1117071 h 1288521"/>
                <a:gd name="connsiteX82" fmla="*/ 1225551 w 4070351"/>
                <a:gd name="connsiteY82" fmla="*/ 1167871 h 1288521"/>
                <a:gd name="connsiteX83" fmla="*/ 1238251 w 4070351"/>
                <a:gd name="connsiteY83" fmla="*/ 1244071 h 1288521"/>
                <a:gd name="connsiteX84" fmla="*/ 1200151 w 4070351"/>
                <a:gd name="connsiteY84" fmla="*/ 1288521 h 1288521"/>
                <a:gd name="connsiteX85" fmla="*/ 1155701 w 4070351"/>
                <a:gd name="connsiteY85" fmla="*/ 1275821 h 1288521"/>
                <a:gd name="connsiteX86" fmla="*/ 1111251 w 4070351"/>
                <a:gd name="connsiteY86" fmla="*/ 1193271 h 1288521"/>
                <a:gd name="connsiteX87" fmla="*/ 1092201 w 4070351"/>
                <a:gd name="connsiteY87" fmla="*/ 1078971 h 1288521"/>
                <a:gd name="connsiteX88" fmla="*/ 1092201 w 4070351"/>
                <a:gd name="connsiteY88" fmla="*/ 971021 h 1288521"/>
                <a:gd name="connsiteX89" fmla="*/ 1060451 w 4070351"/>
                <a:gd name="connsiteY89" fmla="*/ 913871 h 1288521"/>
                <a:gd name="connsiteX90" fmla="*/ 996951 w 4070351"/>
                <a:gd name="connsiteY90" fmla="*/ 875771 h 1288521"/>
                <a:gd name="connsiteX91" fmla="*/ 889001 w 4070351"/>
                <a:gd name="connsiteY91" fmla="*/ 875771 h 1288521"/>
                <a:gd name="connsiteX92" fmla="*/ 806451 w 4070351"/>
                <a:gd name="connsiteY92" fmla="*/ 907521 h 1288521"/>
                <a:gd name="connsiteX93" fmla="*/ 742951 w 4070351"/>
                <a:gd name="connsiteY93" fmla="*/ 939271 h 1288521"/>
                <a:gd name="connsiteX94" fmla="*/ 655639 w 4070351"/>
                <a:gd name="connsiteY94" fmla="*/ 912812 h 1288521"/>
                <a:gd name="connsiteX95" fmla="*/ 566210 w 4070351"/>
                <a:gd name="connsiteY95" fmla="*/ 836613 h 1288521"/>
                <a:gd name="connsiteX96" fmla="*/ 511177 w 4070351"/>
                <a:gd name="connsiteY96" fmla="*/ 806980 h 1288521"/>
                <a:gd name="connsiteX97" fmla="*/ 415926 w 4070351"/>
                <a:gd name="connsiteY97" fmla="*/ 784225 h 1288521"/>
                <a:gd name="connsiteX98" fmla="*/ 335494 w 4070351"/>
                <a:gd name="connsiteY98" fmla="*/ 759883 h 1288521"/>
                <a:gd name="connsiteX99" fmla="*/ 203413 w 4070351"/>
                <a:gd name="connsiteY99" fmla="*/ 728345 h 1288521"/>
                <a:gd name="connsiteX100" fmla="*/ 116099 w 4070351"/>
                <a:gd name="connsiteY100" fmla="*/ 691303 h 1288521"/>
                <a:gd name="connsiteX101" fmla="*/ 61914 w 4070351"/>
                <a:gd name="connsiteY101" fmla="*/ 625475 h 1288521"/>
                <a:gd name="connsiteX102" fmla="*/ 6350 w 4070351"/>
                <a:gd name="connsiteY102" fmla="*/ 575733 h 1288521"/>
                <a:gd name="connsiteX103" fmla="*/ 2117 w 4070351"/>
                <a:gd name="connsiteY103" fmla="*/ 537104 h 1288521"/>
                <a:gd name="connsiteX104" fmla="*/ 0 w 4070351"/>
                <a:gd name="connsiteY104" fmla="*/ 465138 h 1288521"/>
                <a:gd name="connsiteX105" fmla="*/ 23496 w 4070351"/>
                <a:gd name="connsiteY105" fmla="*/ 394970 h 1288521"/>
                <a:gd name="connsiteX106" fmla="*/ 51331 w 4070351"/>
                <a:gd name="connsiteY106" fmla="*/ 321204 h 1288521"/>
                <a:gd name="connsiteX107" fmla="*/ 77257 w 4070351"/>
                <a:gd name="connsiteY107" fmla="*/ 272520 h 1288521"/>
                <a:gd name="connsiteX108" fmla="*/ 104776 w 4070351"/>
                <a:gd name="connsiteY108" fmla="*/ 194203 h 1288521"/>
                <a:gd name="connsiteX109" fmla="*/ 187537 w 4070351"/>
                <a:gd name="connsiteY109" fmla="*/ 183303 h 1288521"/>
                <a:gd name="connsiteX110" fmla="*/ 238127 w 4070351"/>
                <a:gd name="connsiteY110" fmla="*/ 186268 h 1288521"/>
                <a:gd name="connsiteX111" fmla="*/ 306600 w 4070351"/>
                <a:gd name="connsiteY111" fmla="*/ 191241 h 1288521"/>
                <a:gd name="connsiteX112" fmla="*/ 354225 w 4070351"/>
                <a:gd name="connsiteY112" fmla="*/ 212408 h 1288521"/>
                <a:gd name="connsiteX113" fmla="*/ 442385 w 4070351"/>
                <a:gd name="connsiteY113" fmla="*/ 231247 h 1288521"/>
                <a:gd name="connsiteX0" fmla="*/ 442385 w 4070351"/>
                <a:gd name="connsiteY0" fmla="*/ 231247 h 1390650"/>
                <a:gd name="connsiteX1" fmla="*/ 544725 w 4070351"/>
                <a:gd name="connsiteY1" fmla="*/ 249450 h 1390650"/>
                <a:gd name="connsiteX2" fmla="*/ 674369 w 4070351"/>
                <a:gd name="connsiteY2" fmla="*/ 244158 h 1390650"/>
                <a:gd name="connsiteX3" fmla="*/ 841058 w 4070351"/>
                <a:gd name="connsiteY3" fmla="*/ 207116 h 1390650"/>
                <a:gd name="connsiteX4" fmla="*/ 917787 w 4070351"/>
                <a:gd name="connsiteY4" fmla="*/ 167429 h 1390650"/>
                <a:gd name="connsiteX5" fmla="*/ 984253 w 4070351"/>
                <a:gd name="connsiteY5" fmla="*/ 142346 h 1390650"/>
                <a:gd name="connsiteX6" fmla="*/ 1036849 w 4070351"/>
                <a:gd name="connsiteY6" fmla="*/ 125096 h 1390650"/>
                <a:gd name="connsiteX7" fmla="*/ 1099081 w 4070351"/>
                <a:gd name="connsiteY7" fmla="*/ 119062 h 1390650"/>
                <a:gd name="connsiteX8" fmla="*/ 1126067 w 4070351"/>
                <a:gd name="connsiteY8" fmla="*/ 68791 h 1390650"/>
                <a:gd name="connsiteX9" fmla="*/ 1118129 w 4070351"/>
                <a:gd name="connsiteY9" fmla="*/ 0 h 1390650"/>
                <a:gd name="connsiteX10" fmla="*/ 1181629 w 4070351"/>
                <a:gd name="connsiteY10" fmla="*/ 77788 h 1390650"/>
                <a:gd name="connsiteX11" fmla="*/ 1177079 w 4070351"/>
                <a:gd name="connsiteY11" fmla="*/ 125094 h 1390650"/>
                <a:gd name="connsiteX12" fmla="*/ 1179725 w 4070351"/>
                <a:gd name="connsiteY12" fmla="*/ 191241 h 1390650"/>
                <a:gd name="connsiteX13" fmla="*/ 1179513 w 4070351"/>
                <a:gd name="connsiteY13" fmla="*/ 235480 h 1390650"/>
                <a:gd name="connsiteX14" fmla="*/ 1171787 w 4070351"/>
                <a:gd name="connsiteY14" fmla="*/ 273262 h 1390650"/>
                <a:gd name="connsiteX15" fmla="*/ 1195599 w 4070351"/>
                <a:gd name="connsiteY15" fmla="*/ 320887 h 1390650"/>
                <a:gd name="connsiteX16" fmla="*/ 1237193 w 4070351"/>
                <a:gd name="connsiteY16" fmla="*/ 387879 h 1390650"/>
                <a:gd name="connsiteX17" fmla="*/ 1256242 w 4070351"/>
                <a:gd name="connsiteY17" fmla="*/ 412221 h 1390650"/>
                <a:gd name="connsiteX18" fmla="*/ 1289051 w 4070351"/>
                <a:gd name="connsiteY18" fmla="*/ 384704 h 1390650"/>
                <a:gd name="connsiteX19" fmla="*/ 1304079 w 4070351"/>
                <a:gd name="connsiteY19" fmla="*/ 379095 h 1390650"/>
                <a:gd name="connsiteX20" fmla="*/ 1341121 w 4070351"/>
                <a:gd name="connsiteY20" fmla="*/ 384387 h 1390650"/>
                <a:gd name="connsiteX21" fmla="*/ 1378163 w 4070351"/>
                <a:gd name="connsiteY21" fmla="*/ 408200 h 1390650"/>
                <a:gd name="connsiteX22" fmla="*/ 1390651 w 4070351"/>
                <a:gd name="connsiteY22" fmla="*/ 437621 h 1390650"/>
                <a:gd name="connsiteX23" fmla="*/ 1423142 w 4070351"/>
                <a:gd name="connsiteY23" fmla="*/ 445241 h 1390650"/>
                <a:gd name="connsiteX24" fmla="*/ 1462829 w 4070351"/>
                <a:gd name="connsiteY24" fmla="*/ 421429 h 1390650"/>
                <a:gd name="connsiteX25" fmla="*/ 1520826 w 4070351"/>
                <a:gd name="connsiteY25" fmla="*/ 523875 h 1390650"/>
                <a:gd name="connsiteX26" fmla="*/ 1582738 w 4070351"/>
                <a:gd name="connsiteY26" fmla="*/ 569912 h 1390650"/>
                <a:gd name="connsiteX27" fmla="*/ 1676401 w 4070351"/>
                <a:gd name="connsiteY27" fmla="*/ 640821 h 1390650"/>
                <a:gd name="connsiteX28" fmla="*/ 1866901 w 4070351"/>
                <a:gd name="connsiteY28" fmla="*/ 609071 h 1390650"/>
                <a:gd name="connsiteX29" fmla="*/ 2063751 w 4070351"/>
                <a:gd name="connsiteY29" fmla="*/ 558271 h 1390650"/>
                <a:gd name="connsiteX30" fmla="*/ 2178051 w 4070351"/>
                <a:gd name="connsiteY30" fmla="*/ 590021 h 1390650"/>
                <a:gd name="connsiteX31" fmla="*/ 2311401 w 4070351"/>
                <a:gd name="connsiteY31" fmla="*/ 691621 h 1390650"/>
                <a:gd name="connsiteX32" fmla="*/ 2489201 w 4070351"/>
                <a:gd name="connsiteY32" fmla="*/ 780521 h 1390650"/>
                <a:gd name="connsiteX33" fmla="*/ 2692401 w 4070351"/>
                <a:gd name="connsiteY33" fmla="*/ 793221 h 1390650"/>
                <a:gd name="connsiteX34" fmla="*/ 2876551 w 4070351"/>
                <a:gd name="connsiteY34" fmla="*/ 799571 h 1390650"/>
                <a:gd name="connsiteX35" fmla="*/ 3105151 w 4070351"/>
                <a:gd name="connsiteY35" fmla="*/ 786871 h 1390650"/>
                <a:gd name="connsiteX36" fmla="*/ 3213101 w 4070351"/>
                <a:gd name="connsiteY36" fmla="*/ 736071 h 1390650"/>
                <a:gd name="connsiteX37" fmla="*/ 3282951 w 4070351"/>
                <a:gd name="connsiteY37" fmla="*/ 717021 h 1390650"/>
                <a:gd name="connsiteX38" fmla="*/ 3346451 w 4070351"/>
                <a:gd name="connsiteY38" fmla="*/ 736071 h 1390650"/>
                <a:gd name="connsiteX39" fmla="*/ 3416301 w 4070351"/>
                <a:gd name="connsiteY39" fmla="*/ 831321 h 1390650"/>
                <a:gd name="connsiteX40" fmla="*/ 3511551 w 4070351"/>
                <a:gd name="connsiteY40" fmla="*/ 894821 h 1390650"/>
                <a:gd name="connsiteX41" fmla="*/ 3625851 w 4070351"/>
                <a:gd name="connsiteY41" fmla="*/ 964671 h 1390650"/>
                <a:gd name="connsiteX42" fmla="*/ 3790951 w 4070351"/>
                <a:gd name="connsiteY42" fmla="*/ 1009121 h 1390650"/>
                <a:gd name="connsiteX43" fmla="*/ 3898901 w 4070351"/>
                <a:gd name="connsiteY43" fmla="*/ 1015471 h 1390650"/>
                <a:gd name="connsiteX44" fmla="*/ 3987801 w 4070351"/>
                <a:gd name="connsiteY44" fmla="*/ 964671 h 1390650"/>
                <a:gd name="connsiteX45" fmla="*/ 4064001 w 4070351"/>
                <a:gd name="connsiteY45" fmla="*/ 964671 h 1390650"/>
                <a:gd name="connsiteX46" fmla="*/ 4070351 w 4070351"/>
                <a:gd name="connsiteY46" fmla="*/ 1015471 h 1390650"/>
                <a:gd name="connsiteX47" fmla="*/ 3968751 w 4070351"/>
                <a:gd name="connsiteY47" fmla="*/ 1129771 h 1390650"/>
                <a:gd name="connsiteX48" fmla="*/ 3873501 w 4070351"/>
                <a:gd name="connsiteY48" fmla="*/ 1186921 h 1390650"/>
                <a:gd name="connsiteX49" fmla="*/ 3842810 w 4070351"/>
                <a:gd name="connsiteY49" fmla="*/ 1390650 h 1390650"/>
                <a:gd name="connsiteX50" fmla="*/ 3719513 w 4070351"/>
                <a:gd name="connsiteY50" fmla="*/ 1156759 h 1390650"/>
                <a:gd name="connsiteX51" fmla="*/ 3568701 w 4070351"/>
                <a:gd name="connsiteY51" fmla="*/ 1098021 h 1390650"/>
                <a:gd name="connsiteX52" fmla="*/ 3460751 w 4070351"/>
                <a:gd name="connsiteY52" fmla="*/ 1053571 h 1390650"/>
                <a:gd name="connsiteX53" fmla="*/ 3371851 w 4070351"/>
                <a:gd name="connsiteY53" fmla="*/ 1047221 h 1390650"/>
                <a:gd name="connsiteX54" fmla="*/ 3308351 w 4070351"/>
                <a:gd name="connsiteY54" fmla="*/ 996421 h 1390650"/>
                <a:gd name="connsiteX55" fmla="*/ 3200401 w 4070351"/>
                <a:gd name="connsiteY55" fmla="*/ 932921 h 1390650"/>
                <a:gd name="connsiteX56" fmla="*/ 3098801 w 4070351"/>
                <a:gd name="connsiteY56" fmla="*/ 926571 h 1390650"/>
                <a:gd name="connsiteX57" fmla="*/ 2959630 w 4070351"/>
                <a:gd name="connsiteY57" fmla="*/ 953029 h 1390650"/>
                <a:gd name="connsiteX58" fmla="*/ 2724151 w 4070351"/>
                <a:gd name="connsiteY58" fmla="*/ 926571 h 1390650"/>
                <a:gd name="connsiteX59" fmla="*/ 2495551 w 4070351"/>
                <a:gd name="connsiteY59" fmla="*/ 913871 h 1390650"/>
                <a:gd name="connsiteX60" fmla="*/ 2463801 w 4070351"/>
                <a:gd name="connsiteY60" fmla="*/ 907521 h 1390650"/>
                <a:gd name="connsiteX61" fmla="*/ 2298701 w 4070351"/>
                <a:gd name="connsiteY61" fmla="*/ 837671 h 1390650"/>
                <a:gd name="connsiteX62" fmla="*/ 2190751 w 4070351"/>
                <a:gd name="connsiteY62" fmla="*/ 767821 h 1390650"/>
                <a:gd name="connsiteX63" fmla="*/ 2120901 w 4070351"/>
                <a:gd name="connsiteY63" fmla="*/ 729721 h 1390650"/>
                <a:gd name="connsiteX64" fmla="*/ 1981201 w 4070351"/>
                <a:gd name="connsiteY64" fmla="*/ 710671 h 1390650"/>
                <a:gd name="connsiteX65" fmla="*/ 1860551 w 4070351"/>
                <a:gd name="connsiteY65" fmla="*/ 717021 h 1390650"/>
                <a:gd name="connsiteX66" fmla="*/ 1695451 w 4070351"/>
                <a:gd name="connsiteY66" fmla="*/ 767821 h 1390650"/>
                <a:gd name="connsiteX67" fmla="*/ 1593851 w 4070351"/>
                <a:gd name="connsiteY67" fmla="*/ 774171 h 1390650"/>
                <a:gd name="connsiteX68" fmla="*/ 1504951 w 4070351"/>
                <a:gd name="connsiteY68" fmla="*/ 774171 h 1390650"/>
                <a:gd name="connsiteX69" fmla="*/ 1403351 w 4070351"/>
                <a:gd name="connsiteY69" fmla="*/ 780521 h 1390650"/>
                <a:gd name="connsiteX70" fmla="*/ 1339851 w 4070351"/>
                <a:gd name="connsiteY70" fmla="*/ 837671 h 1390650"/>
                <a:gd name="connsiteX71" fmla="*/ 1339851 w 4070351"/>
                <a:gd name="connsiteY71" fmla="*/ 932921 h 1390650"/>
                <a:gd name="connsiteX72" fmla="*/ 1397001 w 4070351"/>
                <a:gd name="connsiteY72" fmla="*/ 1028171 h 1390650"/>
                <a:gd name="connsiteX73" fmla="*/ 1428751 w 4070351"/>
                <a:gd name="connsiteY73" fmla="*/ 1053571 h 1390650"/>
                <a:gd name="connsiteX74" fmla="*/ 1543051 w 4070351"/>
                <a:gd name="connsiteY74" fmla="*/ 1028171 h 1390650"/>
                <a:gd name="connsiteX75" fmla="*/ 1536701 w 4070351"/>
                <a:gd name="connsiteY75" fmla="*/ 1104371 h 1390650"/>
                <a:gd name="connsiteX76" fmla="*/ 1466851 w 4070351"/>
                <a:gd name="connsiteY76" fmla="*/ 1155171 h 1390650"/>
                <a:gd name="connsiteX77" fmla="*/ 1384301 w 4070351"/>
                <a:gd name="connsiteY77" fmla="*/ 1161521 h 1390650"/>
                <a:gd name="connsiteX78" fmla="*/ 1327151 w 4070351"/>
                <a:gd name="connsiteY78" fmla="*/ 1123421 h 1390650"/>
                <a:gd name="connsiteX79" fmla="*/ 1250951 w 4070351"/>
                <a:gd name="connsiteY79" fmla="*/ 1098021 h 1390650"/>
                <a:gd name="connsiteX80" fmla="*/ 1212851 w 4070351"/>
                <a:gd name="connsiteY80" fmla="*/ 1098021 h 1390650"/>
                <a:gd name="connsiteX81" fmla="*/ 1206501 w 4070351"/>
                <a:gd name="connsiteY81" fmla="*/ 1117071 h 1390650"/>
                <a:gd name="connsiteX82" fmla="*/ 1225551 w 4070351"/>
                <a:gd name="connsiteY82" fmla="*/ 1167871 h 1390650"/>
                <a:gd name="connsiteX83" fmla="*/ 1238251 w 4070351"/>
                <a:gd name="connsiteY83" fmla="*/ 1244071 h 1390650"/>
                <a:gd name="connsiteX84" fmla="*/ 1200151 w 4070351"/>
                <a:gd name="connsiteY84" fmla="*/ 1288521 h 1390650"/>
                <a:gd name="connsiteX85" fmla="*/ 1155701 w 4070351"/>
                <a:gd name="connsiteY85" fmla="*/ 1275821 h 1390650"/>
                <a:gd name="connsiteX86" fmla="*/ 1111251 w 4070351"/>
                <a:gd name="connsiteY86" fmla="*/ 1193271 h 1390650"/>
                <a:gd name="connsiteX87" fmla="*/ 1092201 w 4070351"/>
                <a:gd name="connsiteY87" fmla="*/ 1078971 h 1390650"/>
                <a:gd name="connsiteX88" fmla="*/ 1092201 w 4070351"/>
                <a:gd name="connsiteY88" fmla="*/ 971021 h 1390650"/>
                <a:gd name="connsiteX89" fmla="*/ 1060451 w 4070351"/>
                <a:gd name="connsiteY89" fmla="*/ 913871 h 1390650"/>
                <a:gd name="connsiteX90" fmla="*/ 996951 w 4070351"/>
                <a:gd name="connsiteY90" fmla="*/ 875771 h 1390650"/>
                <a:gd name="connsiteX91" fmla="*/ 889001 w 4070351"/>
                <a:gd name="connsiteY91" fmla="*/ 875771 h 1390650"/>
                <a:gd name="connsiteX92" fmla="*/ 806451 w 4070351"/>
                <a:gd name="connsiteY92" fmla="*/ 907521 h 1390650"/>
                <a:gd name="connsiteX93" fmla="*/ 742951 w 4070351"/>
                <a:gd name="connsiteY93" fmla="*/ 939271 h 1390650"/>
                <a:gd name="connsiteX94" fmla="*/ 655639 w 4070351"/>
                <a:gd name="connsiteY94" fmla="*/ 912812 h 1390650"/>
                <a:gd name="connsiteX95" fmla="*/ 566210 w 4070351"/>
                <a:gd name="connsiteY95" fmla="*/ 836613 h 1390650"/>
                <a:gd name="connsiteX96" fmla="*/ 511177 w 4070351"/>
                <a:gd name="connsiteY96" fmla="*/ 806980 h 1390650"/>
                <a:gd name="connsiteX97" fmla="*/ 415926 w 4070351"/>
                <a:gd name="connsiteY97" fmla="*/ 784225 h 1390650"/>
                <a:gd name="connsiteX98" fmla="*/ 335494 w 4070351"/>
                <a:gd name="connsiteY98" fmla="*/ 759883 h 1390650"/>
                <a:gd name="connsiteX99" fmla="*/ 203413 w 4070351"/>
                <a:gd name="connsiteY99" fmla="*/ 728345 h 1390650"/>
                <a:gd name="connsiteX100" fmla="*/ 116099 w 4070351"/>
                <a:gd name="connsiteY100" fmla="*/ 691303 h 1390650"/>
                <a:gd name="connsiteX101" fmla="*/ 61914 w 4070351"/>
                <a:gd name="connsiteY101" fmla="*/ 625475 h 1390650"/>
                <a:gd name="connsiteX102" fmla="*/ 6350 w 4070351"/>
                <a:gd name="connsiteY102" fmla="*/ 575733 h 1390650"/>
                <a:gd name="connsiteX103" fmla="*/ 2117 w 4070351"/>
                <a:gd name="connsiteY103" fmla="*/ 537104 h 1390650"/>
                <a:gd name="connsiteX104" fmla="*/ 0 w 4070351"/>
                <a:gd name="connsiteY104" fmla="*/ 465138 h 1390650"/>
                <a:gd name="connsiteX105" fmla="*/ 23496 w 4070351"/>
                <a:gd name="connsiteY105" fmla="*/ 394970 h 1390650"/>
                <a:gd name="connsiteX106" fmla="*/ 51331 w 4070351"/>
                <a:gd name="connsiteY106" fmla="*/ 321204 h 1390650"/>
                <a:gd name="connsiteX107" fmla="*/ 77257 w 4070351"/>
                <a:gd name="connsiteY107" fmla="*/ 272520 h 1390650"/>
                <a:gd name="connsiteX108" fmla="*/ 104776 w 4070351"/>
                <a:gd name="connsiteY108" fmla="*/ 194203 h 1390650"/>
                <a:gd name="connsiteX109" fmla="*/ 187537 w 4070351"/>
                <a:gd name="connsiteY109" fmla="*/ 183303 h 1390650"/>
                <a:gd name="connsiteX110" fmla="*/ 238127 w 4070351"/>
                <a:gd name="connsiteY110" fmla="*/ 186268 h 1390650"/>
                <a:gd name="connsiteX111" fmla="*/ 306600 w 4070351"/>
                <a:gd name="connsiteY111" fmla="*/ 191241 h 1390650"/>
                <a:gd name="connsiteX112" fmla="*/ 354225 w 4070351"/>
                <a:gd name="connsiteY112" fmla="*/ 212408 h 1390650"/>
                <a:gd name="connsiteX113" fmla="*/ 442385 w 4070351"/>
                <a:gd name="connsiteY113" fmla="*/ 231247 h 1390650"/>
                <a:gd name="connsiteX0" fmla="*/ 442385 w 4070351"/>
                <a:gd name="connsiteY0" fmla="*/ 231247 h 1419754"/>
                <a:gd name="connsiteX1" fmla="*/ 544725 w 4070351"/>
                <a:gd name="connsiteY1" fmla="*/ 249450 h 1419754"/>
                <a:gd name="connsiteX2" fmla="*/ 674369 w 4070351"/>
                <a:gd name="connsiteY2" fmla="*/ 244158 h 1419754"/>
                <a:gd name="connsiteX3" fmla="*/ 841058 w 4070351"/>
                <a:gd name="connsiteY3" fmla="*/ 207116 h 1419754"/>
                <a:gd name="connsiteX4" fmla="*/ 917787 w 4070351"/>
                <a:gd name="connsiteY4" fmla="*/ 167429 h 1419754"/>
                <a:gd name="connsiteX5" fmla="*/ 984253 w 4070351"/>
                <a:gd name="connsiteY5" fmla="*/ 142346 h 1419754"/>
                <a:gd name="connsiteX6" fmla="*/ 1036849 w 4070351"/>
                <a:gd name="connsiteY6" fmla="*/ 125096 h 1419754"/>
                <a:gd name="connsiteX7" fmla="*/ 1099081 w 4070351"/>
                <a:gd name="connsiteY7" fmla="*/ 119062 h 1419754"/>
                <a:gd name="connsiteX8" fmla="*/ 1126067 w 4070351"/>
                <a:gd name="connsiteY8" fmla="*/ 68791 h 1419754"/>
                <a:gd name="connsiteX9" fmla="*/ 1118129 w 4070351"/>
                <a:gd name="connsiteY9" fmla="*/ 0 h 1419754"/>
                <a:gd name="connsiteX10" fmla="*/ 1181629 w 4070351"/>
                <a:gd name="connsiteY10" fmla="*/ 77788 h 1419754"/>
                <a:gd name="connsiteX11" fmla="*/ 1177079 w 4070351"/>
                <a:gd name="connsiteY11" fmla="*/ 125094 h 1419754"/>
                <a:gd name="connsiteX12" fmla="*/ 1179725 w 4070351"/>
                <a:gd name="connsiteY12" fmla="*/ 191241 h 1419754"/>
                <a:gd name="connsiteX13" fmla="*/ 1179513 w 4070351"/>
                <a:gd name="connsiteY13" fmla="*/ 235480 h 1419754"/>
                <a:gd name="connsiteX14" fmla="*/ 1171787 w 4070351"/>
                <a:gd name="connsiteY14" fmla="*/ 273262 h 1419754"/>
                <a:gd name="connsiteX15" fmla="*/ 1195599 w 4070351"/>
                <a:gd name="connsiteY15" fmla="*/ 320887 h 1419754"/>
                <a:gd name="connsiteX16" fmla="*/ 1237193 w 4070351"/>
                <a:gd name="connsiteY16" fmla="*/ 387879 h 1419754"/>
                <a:gd name="connsiteX17" fmla="*/ 1256242 w 4070351"/>
                <a:gd name="connsiteY17" fmla="*/ 412221 h 1419754"/>
                <a:gd name="connsiteX18" fmla="*/ 1289051 w 4070351"/>
                <a:gd name="connsiteY18" fmla="*/ 384704 h 1419754"/>
                <a:gd name="connsiteX19" fmla="*/ 1304079 w 4070351"/>
                <a:gd name="connsiteY19" fmla="*/ 379095 h 1419754"/>
                <a:gd name="connsiteX20" fmla="*/ 1341121 w 4070351"/>
                <a:gd name="connsiteY20" fmla="*/ 384387 h 1419754"/>
                <a:gd name="connsiteX21" fmla="*/ 1378163 w 4070351"/>
                <a:gd name="connsiteY21" fmla="*/ 408200 h 1419754"/>
                <a:gd name="connsiteX22" fmla="*/ 1390651 w 4070351"/>
                <a:gd name="connsiteY22" fmla="*/ 437621 h 1419754"/>
                <a:gd name="connsiteX23" fmla="*/ 1423142 w 4070351"/>
                <a:gd name="connsiteY23" fmla="*/ 445241 h 1419754"/>
                <a:gd name="connsiteX24" fmla="*/ 1462829 w 4070351"/>
                <a:gd name="connsiteY24" fmla="*/ 421429 h 1419754"/>
                <a:gd name="connsiteX25" fmla="*/ 1520826 w 4070351"/>
                <a:gd name="connsiteY25" fmla="*/ 523875 h 1419754"/>
                <a:gd name="connsiteX26" fmla="*/ 1582738 w 4070351"/>
                <a:gd name="connsiteY26" fmla="*/ 569912 h 1419754"/>
                <a:gd name="connsiteX27" fmla="*/ 1676401 w 4070351"/>
                <a:gd name="connsiteY27" fmla="*/ 640821 h 1419754"/>
                <a:gd name="connsiteX28" fmla="*/ 1866901 w 4070351"/>
                <a:gd name="connsiteY28" fmla="*/ 609071 h 1419754"/>
                <a:gd name="connsiteX29" fmla="*/ 2063751 w 4070351"/>
                <a:gd name="connsiteY29" fmla="*/ 558271 h 1419754"/>
                <a:gd name="connsiteX30" fmla="*/ 2178051 w 4070351"/>
                <a:gd name="connsiteY30" fmla="*/ 590021 h 1419754"/>
                <a:gd name="connsiteX31" fmla="*/ 2311401 w 4070351"/>
                <a:gd name="connsiteY31" fmla="*/ 691621 h 1419754"/>
                <a:gd name="connsiteX32" fmla="*/ 2489201 w 4070351"/>
                <a:gd name="connsiteY32" fmla="*/ 780521 h 1419754"/>
                <a:gd name="connsiteX33" fmla="*/ 2692401 w 4070351"/>
                <a:gd name="connsiteY33" fmla="*/ 793221 h 1419754"/>
                <a:gd name="connsiteX34" fmla="*/ 2876551 w 4070351"/>
                <a:gd name="connsiteY34" fmla="*/ 799571 h 1419754"/>
                <a:gd name="connsiteX35" fmla="*/ 3105151 w 4070351"/>
                <a:gd name="connsiteY35" fmla="*/ 786871 h 1419754"/>
                <a:gd name="connsiteX36" fmla="*/ 3213101 w 4070351"/>
                <a:gd name="connsiteY36" fmla="*/ 736071 h 1419754"/>
                <a:gd name="connsiteX37" fmla="*/ 3282951 w 4070351"/>
                <a:gd name="connsiteY37" fmla="*/ 717021 h 1419754"/>
                <a:gd name="connsiteX38" fmla="*/ 3346451 w 4070351"/>
                <a:gd name="connsiteY38" fmla="*/ 736071 h 1419754"/>
                <a:gd name="connsiteX39" fmla="*/ 3416301 w 4070351"/>
                <a:gd name="connsiteY39" fmla="*/ 831321 h 1419754"/>
                <a:gd name="connsiteX40" fmla="*/ 3511551 w 4070351"/>
                <a:gd name="connsiteY40" fmla="*/ 894821 h 1419754"/>
                <a:gd name="connsiteX41" fmla="*/ 3625851 w 4070351"/>
                <a:gd name="connsiteY41" fmla="*/ 964671 h 1419754"/>
                <a:gd name="connsiteX42" fmla="*/ 3790951 w 4070351"/>
                <a:gd name="connsiteY42" fmla="*/ 1009121 h 1419754"/>
                <a:gd name="connsiteX43" fmla="*/ 3898901 w 4070351"/>
                <a:gd name="connsiteY43" fmla="*/ 1015471 h 1419754"/>
                <a:gd name="connsiteX44" fmla="*/ 3987801 w 4070351"/>
                <a:gd name="connsiteY44" fmla="*/ 964671 h 1419754"/>
                <a:gd name="connsiteX45" fmla="*/ 4064001 w 4070351"/>
                <a:gd name="connsiteY45" fmla="*/ 964671 h 1419754"/>
                <a:gd name="connsiteX46" fmla="*/ 4070351 w 4070351"/>
                <a:gd name="connsiteY46" fmla="*/ 1015471 h 1419754"/>
                <a:gd name="connsiteX47" fmla="*/ 3968751 w 4070351"/>
                <a:gd name="connsiteY47" fmla="*/ 1129771 h 1419754"/>
                <a:gd name="connsiteX48" fmla="*/ 3968751 w 4070351"/>
                <a:gd name="connsiteY48" fmla="*/ 1419754 h 1419754"/>
                <a:gd name="connsiteX49" fmla="*/ 3842810 w 4070351"/>
                <a:gd name="connsiteY49" fmla="*/ 1390650 h 1419754"/>
                <a:gd name="connsiteX50" fmla="*/ 3719513 w 4070351"/>
                <a:gd name="connsiteY50" fmla="*/ 1156759 h 1419754"/>
                <a:gd name="connsiteX51" fmla="*/ 3568701 w 4070351"/>
                <a:gd name="connsiteY51" fmla="*/ 1098021 h 1419754"/>
                <a:gd name="connsiteX52" fmla="*/ 3460751 w 4070351"/>
                <a:gd name="connsiteY52" fmla="*/ 1053571 h 1419754"/>
                <a:gd name="connsiteX53" fmla="*/ 3371851 w 4070351"/>
                <a:gd name="connsiteY53" fmla="*/ 1047221 h 1419754"/>
                <a:gd name="connsiteX54" fmla="*/ 3308351 w 4070351"/>
                <a:gd name="connsiteY54" fmla="*/ 996421 h 1419754"/>
                <a:gd name="connsiteX55" fmla="*/ 3200401 w 4070351"/>
                <a:gd name="connsiteY55" fmla="*/ 932921 h 1419754"/>
                <a:gd name="connsiteX56" fmla="*/ 3098801 w 4070351"/>
                <a:gd name="connsiteY56" fmla="*/ 926571 h 1419754"/>
                <a:gd name="connsiteX57" fmla="*/ 2959630 w 4070351"/>
                <a:gd name="connsiteY57" fmla="*/ 953029 h 1419754"/>
                <a:gd name="connsiteX58" fmla="*/ 2724151 w 4070351"/>
                <a:gd name="connsiteY58" fmla="*/ 926571 h 1419754"/>
                <a:gd name="connsiteX59" fmla="*/ 2495551 w 4070351"/>
                <a:gd name="connsiteY59" fmla="*/ 913871 h 1419754"/>
                <a:gd name="connsiteX60" fmla="*/ 2463801 w 4070351"/>
                <a:gd name="connsiteY60" fmla="*/ 907521 h 1419754"/>
                <a:gd name="connsiteX61" fmla="*/ 2298701 w 4070351"/>
                <a:gd name="connsiteY61" fmla="*/ 837671 h 1419754"/>
                <a:gd name="connsiteX62" fmla="*/ 2190751 w 4070351"/>
                <a:gd name="connsiteY62" fmla="*/ 767821 h 1419754"/>
                <a:gd name="connsiteX63" fmla="*/ 2120901 w 4070351"/>
                <a:gd name="connsiteY63" fmla="*/ 729721 h 1419754"/>
                <a:gd name="connsiteX64" fmla="*/ 1981201 w 4070351"/>
                <a:gd name="connsiteY64" fmla="*/ 710671 h 1419754"/>
                <a:gd name="connsiteX65" fmla="*/ 1860551 w 4070351"/>
                <a:gd name="connsiteY65" fmla="*/ 717021 h 1419754"/>
                <a:gd name="connsiteX66" fmla="*/ 1695451 w 4070351"/>
                <a:gd name="connsiteY66" fmla="*/ 767821 h 1419754"/>
                <a:gd name="connsiteX67" fmla="*/ 1593851 w 4070351"/>
                <a:gd name="connsiteY67" fmla="*/ 774171 h 1419754"/>
                <a:gd name="connsiteX68" fmla="*/ 1504951 w 4070351"/>
                <a:gd name="connsiteY68" fmla="*/ 774171 h 1419754"/>
                <a:gd name="connsiteX69" fmla="*/ 1403351 w 4070351"/>
                <a:gd name="connsiteY69" fmla="*/ 780521 h 1419754"/>
                <a:gd name="connsiteX70" fmla="*/ 1339851 w 4070351"/>
                <a:gd name="connsiteY70" fmla="*/ 837671 h 1419754"/>
                <a:gd name="connsiteX71" fmla="*/ 1339851 w 4070351"/>
                <a:gd name="connsiteY71" fmla="*/ 932921 h 1419754"/>
                <a:gd name="connsiteX72" fmla="*/ 1397001 w 4070351"/>
                <a:gd name="connsiteY72" fmla="*/ 1028171 h 1419754"/>
                <a:gd name="connsiteX73" fmla="*/ 1428751 w 4070351"/>
                <a:gd name="connsiteY73" fmla="*/ 1053571 h 1419754"/>
                <a:gd name="connsiteX74" fmla="*/ 1543051 w 4070351"/>
                <a:gd name="connsiteY74" fmla="*/ 1028171 h 1419754"/>
                <a:gd name="connsiteX75" fmla="*/ 1536701 w 4070351"/>
                <a:gd name="connsiteY75" fmla="*/ 1104371 h 1419754"/>
                <a:gd name="connsiteX76" fmla="*/ 1466851 w 4070351"/>
                <a:gd name="connsiteY76" fmla="*/ 1155171 h 1419754"/>
                <a:gd name="connsiteX77" fmla="*/ 1384301 w 4070351"/>
                <a:gd name="connsiteY77" fmla="*/ 1161521 h 1419754"/>
                <a:gd name="connsiteX78" fmla="*/ 1327151 w 4070351"/>
                <a:gd name="connsiteY78" fmla="*/ 1123421 h 1419754"/>
                <a:gd name="connsiteX79" fmla="*/ 1250951 w 4070351"/>
                <a:gd name="connsiteY79" fmla="*/ 1098021 h 1419754"/>
                <a:gd name="connsiteX80" fmla="*/ 1212851 w 4070351"/>
                <a:gd name="connsiteY80" fmla="*/ 1098021 h 1419754"/>
                <a:gd name="connsiteX81" fmla="*/ 1206501 w 4070351"/>
                <a:gd name="connsiteY81" fmla="*/ 1117071 h 1419754"/>
                <a:gd name="connsiteX82" fmla="*/ 1225551 w 4070351"/>
                <a:gd name="connsiteY82" fmla="*/ 1167871 h 1419754"/>
                <a:gd name="connsiteX83" fmla="*/ 1238251 w 4070351"/>
                <a:gd name="connsiteY83" fmla="*/ 1244071 h 1419754"/>
                <a:gd name="connsiteX84" fmla="*/ 1200151 w 4070351"/>
                <a:gd name="connsiteY84" fmla="*/ 1288521 h 1419754"/>
                <a:gd name="connsiteX85" fmla="*/ 1155701 w 4070351"/>
                <a:gd name="connsiteY85" fmla="*/ 1275821 h 1419754"/>
                <a:gd name="connsiteX86" fmla="*/ 1111251 w 4070351"/>
                <a:gd name="connsiteY86" fmla="*/ 1193271 h 1419754"/>
                <a:gd name="connsiteX87" fmla="*/ 1092201 w 4070351"/>
                <a:gd name="connsiteY87" fmla="*/ 1078971 h 1419754"/>
                <a:gd name="connsiteX88" fmla="*/ 1092201 w 4070351"/>
                <a:gd name="connsiteY88" fmla="*/ 971021 h 1419754"/>
                <a:gd name="connsiteX89" fmla="*/ 1060451 w 4070351"/>
                <a:gd name="connsiteY89" fmla="*/ 913871 h 1419754"/>
                <a:gd name="connsiteX90" fmla="*/ 996951 w 4070351"/>
                <a:gd name="connsiteY90" fmla="*/ 875771 h 1419754"/>
                <a:gd name="connsiteX91" fmla="*/ 889001 w 4070351"/>
                <a:gd name="connsiteY91" fmla="*/ 875771 h 1419754"/>
                <a:gd name="connsiteX92" fmla="*/ 806451 w 4070351"/>
                <a:gd name="connsiteY92" fmla="*/ 907521 h 1419754"/>
                <a:gd name="connsiteX93" fmla="*/ 742951 w 4070351"/>
                <a:gd name="connsiteY93" fmla="*/ 939271 h 1419754"/>
                <a:gd name="connsiteX94" fmla="*/ 655639 w 4070351"/>
                <a:gd name="connsiteY94" fmla="*/ 912812 h 1419754"/>
                <a:gd name="connsiteX95" fmla="*/ 566210 w 4070351"/>
                <a:gd name="connsiteY95" fmla="*/ 836613 h 1419754"/>
                <a:gd name="connsiteX96" fmla="*/ 511177 w 4070351"/>
                <a:gd name="connsiteY96" fmla="*/ 806980 h 1419754"/>
                <a:gd name="connsiteX97" fmla="*/ 415926 w 4070351"/>
                <a:gd name="connsiteY97" fmla="*/ 784225 h 1419754"/>
                <a:gd name="connsiteX98" fmla="*/ 335494 w 4070351"/>
                <a:gd name="connsiteY98" fmla="*/ 759883 h 1419754"/>
                <a:gd name="connsiteX99" fmla="*/ 203413 w 4070351"/>
                <a:gd name="connsiteY99" fmla="*/ 728345 h 1419754"/>
                <a:gd name="connsiteX100" fmla="*/ 116099 w 4070351"/>
                <a:gd name="connsiteY100" fmla="*/ 691303 h 1419754"/>
                <a:gd name="connsiteX101" fmla="*/ 61914 w 4070351"/>
                <a:gd name="connsiteY101" fmla="*/ 625475 h 1419754"/>
                <a:gd name="connsiteX102" fmla="*/ 6350 w 4070351"/>
                <a:gd name="connsiteY102" fmla="*/ 575733 h 1419754"/>
                <a:gd name="connsiteX103" fmla="*/ 2117 w 4070351"/>
                <a:gd name="connsiteY103" fmla="*/ 537104 h 1419754"/>
                <a:gd name="connsiteX104" fmla="*/ 0 w 4070351"/>
                <a:gd name="connsiteY104" fmla="*/ 465138 h 1419754"/>
                <a:gd name="connsiteX105" fmla="*/ 23496 w 4070351"/>
                <a:gd name="connsiteY105" fmla="*/ 394970 h 1419754"/>
                <a:gd name="connsiteX106" fmla="*/ 51331 w 4070351"/>
                <a:gd name="connsiteY106" fmla="*/ 321204 h 1419754"/>
                <a:gd name="connsiteX107" fmla="*/ 77257 w 4070351"/>
                <a:gd name="connsiteY107" fmla="*/ 272520 h 1419754"/>
                <a:gd name="connsiteX108" fmla="*/ 104776 w 4070351"/>
                <a:gd name="connsiteY108" fmla="*/ 194203 h 1419754"/>
                <a:gd name="connsiteX109" fmla="*/ 187537 w 4070351"/>
                <a:gd name="connsiteY109" fmla="*/ 183303 h 1419754"/>
                <a:gd name="connsiteX110" fmla="*/ 238127 w 4070351"/>
                <a:gd name="connsiteY110" fmla="*/ 186268 h 1419754"/>
                <a:gd name="connsiteX111" fmla="*/ 306600 w 4070351"/>
                <a:gd name="connsiteY111" fmla="*/ 191241 h 1419754"/>
                <a:gd name="connsiteX112" fmla="*/ 354225 w 4070351"/>
                <a:gd name="connsiteY112" fmla="*/ 212408 h 1419754"/>
                <a:gd name="connsiteX113" fmla="*/ 442385 w 4070351"/>
                <a:gd name="connsiteY113" fmla="*/ 231247 h 1419754"/>
                <a:gd name="connsiteX0" fmla="*/ 442385 w 4070351"/>
                <a:gd name="connsiteY0" fmla="*/ 231247 h 1419754"/>
                <a:gd name="connsiteX1" fmla="*/ 544725 w 4070351"/>
                <a:gd name="connsiteY1" fmla="*/ 249450 h 1419754"/>
                <a:gd name="connsiteX2" fmla="*/ 674369 w 4070351"/>
                <a:gd name="connsiteY2" fmla="*/ 244158 h 1419754"/>
                <a:gd name="connsiteX3" fmla="*/ 841058 w 4070351"/>
                <a:gd name="connsiteY3" fmla="*/ 207116 h 1419754"/>
                <a:gd name="connsiteX4" fmla="*/ 917787 w 4070351"/>
                <a:gd name="connsiteY4" fmla="*/ 167429 h 1419754"/>
                <a:gd name="connsiteX5" fmla="*/ 984253 w 4070351"/>
                <a:gd name="connsiteY5" fmla="*/ 142346 h 1419754"/>
                <a:gd name="connsiteX6" fmla="*/ 1036849 w 4070351"/>
                <a:gd name="connsiteY6" fmla="*/ 125096 h 1419754"/>
                <a:gd name="connsiteX7" fmla="*/ 1099081 w 4070351"/>
                <a:gd name="connsiteY7" fmla="*/ 119062 h 1419754"/>
                <a:gd name="connsiteX8" fmla="*/ 1126067 w 4070351"/>
                <a:gd name="connsiteY8" fmla="*/ 68791 h 1419754"/>
                <a:gd name="connsiteX9" fmla="*/ 1118129 w 4070351"/>
                <a:gd name="connsiteY9" fmla="*/ 0 h 1419754"/>
                <a:gd name="connsiteX10" fmla="*/ 1181629 w 4070351"/>
                <a:gd name="connsiteY10" fmla="*/ 77788 h 1419754"/>
                <a:gd name="connsiteX11" fmla="*/ 1177079 w 4070351"/>
                <a:gd name="connsiteY11" fmla="*/ 125094 h 1419754"/>
                <a:gd name="connsiteX12" fmla="*/ 1179725 w 4070351"/>
                <a:gd name="connsiteY12" fmla="*/ 191241 h 1419754"/>
                <a:gd name="connsiteX13" fmla="*/ 1179513 w 4070351"/>
                <a:gd name="connsiteY13" fmla="*/ 235480 h 1419754"/>
                <a:gd name="connsiteX14" fmla="*/ 1171787 w 4070351"/>
                <a:gd name="connsiteY14" fmla="*/ 273262 h 1419754"/>
                <a:gd name="connsiteX15" fmla="*/ 1195599 w 4070351"/>
                <a:gd name="connsiteY15" fmla="*/ 320887 h 1419754"/>
                <a:gd name="connsiteX16" fmla="*/ 1237193 w 4070351"/>
                <a:gd name="connsiteY16" fmla="*/ 387879 h 1419754"/>
                <a:gd name="connsiteX17" fmla="*/ 1256242 w 4070351"/>
                <a:gd name="connsiteY17" fmla="*/ 412221 h 1419754"/>
                <a:gd name="connsiteX18" fmla="*/ 1289051 w 4070351"/>
                <a:gd name="connsiteY18" fmla="*/ 384704 h 1419754"/>
                <a:gd name="connsiteX19" fmla="*/ 1304079 w 4070351"/>
                <a:gd name="connsiteY19" fmla="*/ 379095 h 1419754"/>
                <a:gd name="connsiteX20" fmla="*/ 1341121 w 4070351"/>
                <a:gd name="connsiteY20" fmla="*/ 384387 h 1419754"/>
                <a:gd name="connsiteX21" fmla="*/ 1378163 w 4070351"/>
                <a:gd name="connsiteY21" fmla="*/ 408200 h 1419754"/>
                <a:gd name="connsiteX22" fmla="*/ 1390651 w 4070351"/>
                <a:gd name="connsiteY22" fmla="*/ 437621 h 1419754"/>
                <a:gd name="connsiteX23" fmla="*/ 1423142 w 4070351"/>
                <a:gd name="connsiteY23" fmla="*/ 445241 h 1419754"/>
                <a:gd name="connsiteX24" fmla="*/ 1462829 w 4070351"/>
                <a:gd name="connsiteY24" fmla="*/ 421429 h 1419754"/>
                <a:gd name="connsiteX25" fmla="*/ 1520826 w 4070351"/>
                <a:gd name="connsiteY25" fmla="*/ 523875 h 1419754"/>
                <a:gd name="connsiteX26" fmla="*/ 1582738 w 4070351"/>
                <a:gd name="connsiteY26" fmla="*/ 569912 h 1419754"/>
                <a:gd name="connsiteX27" fmla="*/ 1676401 w 4070351"/>
                <a:gd name="connsiteY27" fmla="*/ 640821 h 1419754"/>
                <a:gd name="connsiteX28" fmla="*/ 1866901 w 4070351"/>
                <a:gd name="connsiteY28" fmla="*/ 609071 h 1419754"/>
                <a:gd name="connsiteX29" fmla="*/ 2063751 w 4070351"/>
                <a:gd name="connsiteY29" fmla="*/ 558271 h 1419754"/>
                <a:gd name="connsiteX30" fmla="*/ 2178051 w 4070351"/>
                <a:gd name="connsiteY30" fmla="*/ 590021 h 1419754"/>
                <a:gd name="connsiteX31" fmla="*/ 2311401 w 4070351"/>
                <a:gd name="connsiteY31" fmla="*/ 691621 h 1419754"/>
                <a:gd name="connsiteX32" fmla="*/ 2489201 w 4070351"/>
                <a:gd name="connsiteY32" fmla="*/ 780521 h 1419754"/>
                <a:gd name="connsiteX33" fmla="*/ 2692401 w 4070351"/>
                <a:gd name="connsiteY33" fmla="*/ 793221 h 1419754"/>
                <a:gd name="connsiteX34" fmla="*/ 2876551 w 4070351"/>
                <a:gd name="connsiteY34" fmla="*/ 799571 h 1419754"/>
                <a:gd name="connsiteX35" fmla="*/ 3105151 w 4070351"/>
                <a:gd name="connsiteY35" fmla="*/ 786871 h 1419754"/>
                <a:gd name="connsiteX36" fmla="*/ 3213101 w 4070351"/>
                <a:gd name="connsiteY36" fmla="*/ 736071 h 1419754"/>
                <a:gd name="connsiteX37" fmla="*/ 3282951 w 4070351"/>
                <a:gd name="connsiteY37" fmla="*/ 717021 h 1419754"/>
                <a:gd name="connsiteX38" fmla="*/ 3346451 w 4070351"/>
                <a:gd name="connsiteY38" fmla="*/ 736071 h 1419754"/>
                <a:gd name="connsiteX39" fmla="*/ 3416301 w 4070351"/>
                <a:gd name="connsiteY39" fmla="*/ 831321 h 1419754"/>
                <a:gd name="connsiteX40" fmla="*/ 3511551 w 4070351"/>
                <a:gd name="connsiteY40" fmla="*/ 894821 h 1419754"/>
                <a:gd name="connsiteX41" fmla="*/ 3625851 w 4070351"/>
                <a:gd name="connsiteY41" fmla="*/ 964671 h 1419754"/>
                <a:gd name="connsiteX42" fmla="*/ 3790951 w 4070351"/>
                <a:gd name="connsiteY42" fmla="*/ 1009121 h 1419754"/>
                <a:gd name="connsiteX43" fmla="*/ 3898901 w 4070351"/>
                <a:gd name="connsiteY43" fmla="*/ 1015471 h 1419754"/>
                <a:gd name="connsiteX44" fmla="*/ 3987801 w 4070351"/>
                <a:gd name="connsiteY44" fmla="*/ 964671 h 1419754"/>
                <a:gd name="connsiteX45" fmla="*/ 4064001 w 4070351"/>
                <a:gd name="connsiteY45" fmla="*/ 964671 h 1419754"/>
                <a:gd name="connsiteX46" fmla="*/ 4070351 w 4070351"/>
                <a:gd name="connsiteY46" fmla="*/ 1015471 h 1419754"/>
                <a:gd name="connsiteX47" fmla="*/ 3968751 w 4070351"/>
                <a:gd name="connsiteY47" fmla="*/ 1129771 h 1419754"/>
                <a:gd name="connsiteX48" fmla="*/ 3989601 w 4070351"/>
                <a:gd name="connsiteY48" fmla="*/ 1278678 h 1419754"/>
                <a:gd name="connsiteX49" fmla="*/ 3968751 w 4070351"/>
                <a:gd name="connsiteY49" fmla="*/ 1419754 h 1419754"/>
                <a:gd name="connsiteX50" fmla="*/ 3842810 w 4070351"/>
                <a:gd name="connsiteY50" fmla="*/ 1390650 h 1419754"/>
                <a:gd name="connsiteX51" fmla="*/ 3719513 w 4070351"/>
                <a:gd name="connsiteY51" fmla="*/ 1156759 h 1419754"/>
                <a:gd name="connsiteX52" fmla="*/ 3568701 w 4070351"/>
                <a:gd name="connsiteY52" fmla="*/ 1098021 h 1419754"/>
                <a:gd name="connsiteX53" fmla="*/ 3460751 w 4070351"/>
                <a:gd name="connsiteY53" fmla="*/ 1053571 h 1419754"/>
                <a:gd name="connsiteX54" fmla="*/ 3371851 w 4070351"/>
                <a:gd name="connsiteY54" fmla="*/ 1047221 h 1419754"/>
                <a:gd name="connsiteX55" fmla="*/ 3308351 w 4070351"/>
                <a:gd name="connsiteY55" fmla="*/ 996421 h 1419754"/>
                <a:gd name="connsiteX56" fmla="*/ 3200401 w 4070351"/>
                <a:gd name="connsiteY56" fmla="*/ 932921 h 1419754"/>
                <a:gd name="connsiteX57" fmla="*/ 3098801 w 4070351"/>
                <a:gd name="connsiteY57" fmla="*/ 926571 h 1419754"/>
                <a:gd name="connsiteX58" fmla="*/ 2959630 w 4070351"/>
                <a:gd name="connsiteY58" fmla="*/ 953029 h 1419754"/>
                <a:gd name="connsiteX59" fmla="*/ 2724151 w 4070351"/>
                <a:gd name="connsiteY59" fmla="*/ 926571 h 1419754"/>
                <a:gd name="connsiteX60" fmla="*/ 2495551 w 4070351"/>
                <a:gd name="connsiteY60" fmla="*/ 913871 h 1419754"/>
                <a:gd name="connsiteX61" fmla="*/ 2463801 w 4070351"/>
                <a:gd name="connsiteY61" fmla="*/ 907521 h 1419754"/>
                <a:gd name="connsiteX62" fmla="*/ 2298701 w 4070351"/>
                <a:gd name="connsiteY62" fmla="*/ 837671 h 1419754"/>
                <a:gd name="connsiteX63" fmla="*/ 2190751 w 4070351"/>
                <a:gd name="connsiteY63" fmla="*/ 767821 h 1419754"/>
                <a:gd name="connsiteX64" fmla="*/ 2120901 w 4070351"/>
                <a:gd name="connsiteY64" fmla="*/ 729721 h 1419754"/>
                <a:gd name="connsiteX65" fmla="*/ 1981201 w 4070351"/>
                <a:gd name="connsiteY65" fmla="*/ 710671 h 1419754"/>
                <a:gd name="connsiteX66" fmla="*/ 1860551 w 4070351"/>
                <a:gd name="connsiteY66" fmla="*/ 717021 h 1419754"/>
                <a:gd name="connsiteX67" fmla="*/ 1695451 w 4070351"/>
                <a:gd name="connsiteY67" fmla="*/ 767821 h 1419754"/>
                <a:gd name="connsiteX68" fmla="*/ 1593851 w 4070351"/>
                <a:gd name="connsiteY68" fmla="*/ 774171 h 1419754"/>
                <a:gd name="connsiteX69" fmla="*/ 1504951 w 4070351"/>
                <a:gd name="connsiteY69" fmla="*/ 774171 h 1419754"/>
                <a:gd name="connsiteX70" fmla="*/ 1403351 w 4070351"/>
                <a:gd name="connsiteY70" fmla="*/ 780521 h 1419754"/>
                <a:gd name="connsiteX71" fmla="*/ 1339851 w 4070351"/>
                <a:gd name="connsiteY71" fmla="*/ 837671 h 1419754"/>
                <a:gd name="connsiteX72" fmla="*/ 1339851 w 4070351"/>
                <a:gd name="connsiteY72" fmla="*/ 932921 h 1419754"/>
                <a:gd name="connsiteX73" fmla="*/ 1397001 w 4070351"/>
                <a:gd name="connsiteY73" fmla="*/ 1028171 h 1419754"/>
                <a:gd name="connsiteX74" fmla="*/ 1428751 w 4070351"/>
                <a:gd name="connsiteY74" fmla="*/ 1053571 h 1419754"/>
                <a:gd name="connsiteX75" fmla="*/ 1543051 w 4070351"/>
                <a:gd name="connsiteY75" fmla="*/ 1028171 h 1419754"/>
                <a:gd name="connsiteX76" fmla="*/ 1536701 w 4070351"/>
                <a:gd name="connsiteY76" fmla="*/ 1104371 h 1419754"/>
                <a:gd name="connsiteX77" fmla="*/ 1466851 w 4070351"/>
                <a:gd name="connsiteY77" fmla="*/ 1155171 h 1419754"/>
                <a:gd name="connsiteX78" fmla="*/ 1384301 w 4070351"/>
                <a:gd name="connsiteY78" fmla="*/ 1161521 h 1419754"/>
                <a:gd name="connsiteX79" fmla="*/ 1327151 w 4070351"/>
                <a:gd name="connsiteY79" fmla="*/ 1123421 h 1419754"/>
                <a:gd name="connsiteX80" fmla="*/ 1250951 w 4070351"/>
                <a:gd name="connsiteY80" fmla="*/ 1098021 h 1419754"/>
                <a:gd name="connsiteX81" fmla="*/ 1212851 w 4070351"/>
                <a:gd name="connsiteY81" fmla="*/ 1098021 h 1419754"/>
                <a:gd name="connsiteX82" fmla="*/ 1206501 w 4070351"/>
                <a:gd name="connsiteY82" fmla="*/ 1117071 h 1419754"/>
                <a:gd name="connsiteX83" fmla="*/ 1225551 w 4070351"/>
                <a:gd name="connsiteY83" fmla="*/ 1167871 h 1419754"/>
                <a:gd name="connsiteX84" fmla="*/ 1238251 w 4070351"/>
                <a:gd name="connsiteY84" fmla="*/ 1244071 h 1419754"/>
                <a:gd name="connsiteX85" fmla="*/ 1200151 w 4070351"/>
                <a:gd name="connsiteY85" fmla="*/ 1288521 h 1419754"/>
                <a:gd name="connsiteX86" fmla="*/ 1155701 w 4070351"/>
                <a:gd name="connsiteY86" fmla="*/ 1275821 h 1419754"/>
                <a:gd name="connsiteX87" fmla="*/ 1111251 w 4070351"/>
                <a:gd name="connsiteY87" fmla="*/ 1193271 h 1419754"/>
                <a:gd name="connsiteX88" fmla="*/ 1092201 w 4070351"/>
                <a:gd name="connsiteY88" fmla="*/ 1078971 h 1419754"/>
                <a:gd name="connsiteX89" fmla="*/ 1092201 w 4070351"/>
                <a:gd name="connsiteY89" fmla="*/ 971021 h 1419754"/>
                <a:gd name="connsiteX90" fmla="*/ 1060451 w 4070351"/>
                <a:gd name="connsiteY90" fmla="*/ 913871 h 1419754"/>
                <a:gd name="connsiteX91" fmla="*/ 996951 w 4070351"/>
                <a:gd name="connsiteY91" fmla="*/ 875771 h 1419754"/>
                <a:gd name="connsiteX92" fmla="*/ 889001 w 4070351"/>
                <a:gd name="connsiteY92" fmla="*/ 875771 h 1419754"/>
                <a:gd name="connsiteX93" fmla="*/ 806451 w 4070351"/>
                <a:gd name="connsiteY93" fmla="*/ 907521 h 1419754"/>
                <a:gd name="connsiteX94" fmla="*/ 742951 w 4070351"/>
                <a:gd name="connsiteY94" fmla="*/ 939271 h 1419754"/>
                <a:gd name="connsiteX95" fmla="*/ 655639 w 4070351"/>
                <a:gd name="connsiteY95" fmla="*/ 912812 h 1419754"/>
                <a:gd name="connsiteX96" fmla="*/ 566210 w 4070351"/>
                <a:gd name="connsiteY96" fmla="*/ 836613 h 1419754"/>
                <a:gd name="connsiteX97" fmla="*/ 511177 w 4070351"/>
                <a:gd name="connsiteY97" fmla="*/ 806980 h 1419754"/>
                <a:gd name="connsiteX98" fmla="*/ 415926 w 4070351"/>
                <a:gd name="connsiteY98" fmla="*/ 784225 h 1419754"/>
                <a:gd name="connsiteX99" fmla="*/ 335494 w 4070351"/>
                <a:gd name="connsiteY99" fmla="*/ 759883 h 1419754"/>
                <a:gd name="connsiteX100" fmla="*/ 203413 w 4070351"/>
                <a:gd name="connsiteY100" fmla="*/ 728345 h 1419754"/>
                <a:gd name="connsiteX101" fmla="*/ 116099 w 4070351"/>
                <a:gd name="connsiteY101" fmla="*/ 691303 h 1419754"/>
                <a:gd name="connsiteX102" fmla="*/ 61914 w 4070351"/>
                <a:gd name="connsiteY102" fmla="*/ 625475 h 1419754"/>
                <a:gd name="connsiteX103" fmla="*/ 6350 w 4070351"/>
                <a:gd name="connsiteY103" fmla="*/ 575733 h 1419754"/>
                <a:gd name="connsiteX104" fmla="*/ 2117 w 4070351"/>
                <a:gd name="connsiteY104" fmla="*/ 537104 h 1419754"/>
                <a:gd name="connsiteX105" fmla="*/ 0 w 4070351"/>
                <a:gd name="connsiteY105" fmla="*/ 465138 h 1419754"/>
                <a:gd name="connsiteX106" fmla="*/ 23496 w 4070351"/>
                <a:gd name="connsiteY106" fmla="*/ 394970 h 1419754"/>
                <a:gd name="connsiteX107" fmla="*/ 51331 w 4070351"/>
                <a:gd name="connsiteY107" fmla="*/ 321204 h 1419754"/>
                <a:gd name="connsiteX108" fmla="*/ 77257 w 4070351"/>
                <a:gd name="connsiteY108" fmla="*/ 272520 h 1419754"/>
                <a:gd name="connsiteX109" fmla="*/ 104776 w 4070351"/>
                <a:gd name="connsiteY109" fmla="*/ 194203 h 1419754"/>
                <a:gd name="connsiteX110" fmla="*/ 187537 w 4070351"/>
                <a:gd name="connsiteY110" fmla="*/ 183303 h 1419754"/>
                <a:gd name="connsiteX111" fmla="*/ 238127 w 4070351"/>
                <a:gd name="connsiteY111" fmla="*/ 186268 h 1419754"/>
                <a:gd name="connsiteX112" fmla="*/ 306600 w 4070351"/>
                <a:gd name="connsiteY112" fmla="*/ 191241 h 1419754"/>
                <a:gd name="connsiteX113" fmla="*/ 354225 w 4070351"/>
                <a:gd name="connsiteY113" fmla="*/ 212408 h 1419754"/>
                <a:gd name="connsiteX114" fmla="*/ 442385 w 4070351"/>
                <a:gd name="connsiteY114" fmla="*/ 231247 h 1419754"/>
                <a:gd name="connsiteX0" fmla="*/ 442385 w 4132792"/>
                <a:gd name="connsiteY0" fmla="*/ 231247 h 1419754"/>
                <a:gd name="connsiteX1" fmla="*/ 544725 w 4132792"/>
                <a:gd name="connsiteY1" fmla="*/ 249450 h 1419754"/>
                <a:gd name="connsiteX2" fmla="*/ 674369 w 4132792"/>
                <a:gd name="connsiteY2" fmla="*/ 244158 h 1419754"/>
                <a:gd name="connsiteX3" fmla="*/ 841058 w 4132792"/>
                <a:gd name="connsiteY3" fmla="*/ 207116 h 1419754"/>
                <a:gd name="connsiteX4" fmla="*/ 917787 w 4132792"/>
                <a:gd name="connsiteY4" fmla="*/ 167429 h 1419754"/>
                <a:gd name="connsiteX5" fmla="*/ 984253 w 4132792"/>
                <a:gd name="connsiteY5" fmla="*/ 142346 h 1419754"/>
                <a:gd name="connsiteX6" fmla="*/ 1036849 w 4132792"/>
                <a:gd name="connsiteY6" fmla="*/ 125096 h 1419754"/>
                <a:gd name="connsiteX7" fmla="*/ 1099081 w 4132792"/>
                <a:gd name="connsiteY7" fmla="*/ 119062 h 1419754"/>
                <a:gd name="connsiteX8" fmla="*/ 1126067 w 4132792"/>
                <a:gd name="connsiteY8" fmla="*/ 68791 h 1419754"/>
                <a:gd name="connsiteX9" fmla="*/ 1118129 w 4132792"/>
                <a:gd name="connsiteY9" fmla="*/ 0 h 1419754"/>
                <a:gd name="connsiteX10" fmla="*/ 1181629 w 4132792"/>
                <a:gd name="connsiteY10" fmla="*/ 77788 h 1419754"/>
                <a:gd name="connsiteX11" fmla="*/ 1177079 w 4132792"/>
                <a:gd name="connsiteY11" fmla="*/ 125094 h 1419754"/>
                <a:gd name="connsiteX12" fmla="*/ 1179725 w 4132792"/>
                <a:gd name="connsiteY12" fmla="*/ 191241 h 1419754"/>
                <a:gd name="connsiteX13" fmla="*/ 1179513 w 4132792"/>
                <a:gd name="connsiteY13" fmla="*/ 235480 h 1419754"/>
                <a:gd name="connsiteX14" fmla="*/ 1171787 w 4132792"/>
                <a:gd name="connsiteY14" fmla="*/ 273262 h 1419754"/>
                <a:gd name="connsiteX15" fmla="*/ 1195599 w 4132792"/>
                <a:gd name="connsiteY15" fmla="*/ 320887 h 1419754"/>
                <a:gd name="connsiteX16" fmla="*/ 1237193 w 4132792"/>
                <a:gd name="connsiteY16" fmla="*/ 387879 h 1419754"/>
                <a:gd name="connsiteX17" fmla="*/ 1256242 w 4132792"/>
                <a:gd name="connsiteY17" fmla="*/ 412221 h 1419754"/>
                <a:gd name="connsiteX18" fmla="*/ 1289051 w 4132792"/>
                <a:gd name="connsiteY18" fmla="*/ 384704 h 1419754"/>
                <a:gd name="connsiteX19" fmla="*/ 1304079 w 4132792"/>
                <a:gd name="connsiteY19" fmla="*/ 379095 h 1419754"/>
                <a:gd name="connsiteX20" fmla="*/ 1341121 w 4132792"/>
                <a:gd name="connsiteY20" fmla="*/ 384387 h 1419754"/>
                <a:gd name="connsiteX21" fmla="*/ 1378163 w 4132792"/>
                <a:gd name="connsiteY21" fmla="*/ 408200 h 1419754"/>
                <a:gd name="connsiteX22" fmla="*/ 1390651 w 4132792"/>
                <a:gd name="connsiteY22" fmla="*/ 437621 h 1419754"/>
                <a:gd name="connsiteX23" fmla="*/ 1423142 w 4132792"/>
                <a:gd name="connsiteY23" fmla="*/ 445241 h 1419754"/>
                <a:gd name="connsiteX24" fmla="*/ 1462829 w 4132792"/>
                <a:gd name="connsiteY24" fmla="*/ 421429 h 1419754"/>
                <a:gd name="connsiteX25" fmla="*/ 1520826 w 4132792"/>
                <a:gd name="connsiteY25" fmla="*/ 523875 h 1419754"/>
                <a:gd name="connsiteX26" fmla="*/ 1582738 w 4132792"/>
                <a:gd name="connsiteY26" fmla="*/ 569912 h 1419754"/>
                <a:gd name="connsiteX27" fmla="*/ 1676401 w 4132792"/>
                <a:gd name="connsiteY27" fmla="*/ 640821 h 1419754"/>
                <a:gd name="connsiteX28" fmla="*/ 1866901 w 4132792"/>
                <a:gd name="connsiteY28" fmla="*/ 609071 h 1419754"/>
                <a:gd name="connsiteX29" fmla="*/ 2063751 w 4132792"/>
                <a:gd name="connsiteY29" fmla="*/ 558271 h 1419754"/>
                <a:gd name="connsiteX30" fmla="*/ 2178051 w 4132792"/>
                <a:gd name="connsiteY30" fmla="*/ 590021 h 1419754"/>
                <a:gd name="connsiteX31" fmla="*/ 2311401 w 4132792"/>
                <a:gd name="connsiteY31" fmla="*/ 691621 h 1419754"/>
                <a:gd name="connsiteX32" fmla="*/ 2489201 w 4132792"/>
                <a:gd name="connsiteY32" fmla="*/ 780521 h 1419754"/>
                <a:gd name="connsiteX33" fmla="*/ 2692401 w 4132792"/>
                <a:gd name="connsiteY33" fmla="*/ 793221 h 1419754"/>
                <a:gd name="connsiteX34" fmla="*/ 2876551 w 4132792"/>
                <a:gd name="connsiteY34" fmla="*/ 799571 h 1419754"/>
                <a:gd name="connsiteX35" fmla="*/ 3105151 w 4132792"/>
                <a:gd name="connsiteY35" fmla="*/ 786871 h 1419754"/>
                <a:gd name="connsiteX36" fmla="*/ 3213101 w 4132792"/>
                <a:gd name="connsiteY36" fmla="*/ 736071 h 1419754"/>
                <a:gd name="connsiteX37" fmla="*/ 3282951 w 4132792"/>
                <a:gd name="connsiteY37" fmla="*/ 717021 h 1419754"/>
                <a:gd name="connsiteX38" fmla="*/ 3346451 w 4132792"/>
                <a:gd name="connsiteY38" fmla="*/ 736071 h 1419754"/>
                <a:gd name="connsiteX39" fmla="*/ 3416301 w 4132792"/>
                <a:gd name="connsiteY39" fmla="*/ 831321 h 1419754"/>
                <a:gd name="connsiteX40" fmla="*/ 3511551 w 4132792"/>
                <a:gd name="connsiteY40" fmla="*/ 894821 h 1419754"/>
                <a:gd name="connsiteX41" fmla="*/ 3625851 w 4132792"/>
                <a:gd name="connsiteY41" fmla="*/ 964671 h 1419754"/>
                <a:gd name="connsiteX42" fmla="*/ 3790951 w 4132792"/>
                <a:gd name="connsiteY42" fmla="*/ 1009121 h 1419754"/>
                <a:gd name="connsiteX43" fmla="*/ 3898901 w 4132792"/>
                <a:gd name="connsiteY43" fmla="*/ 1015471 h 1419754"/>
                <a:gd name="connsiteX44" fmla="*/ 3987801 w 4132792"/>
                <a:gd name="connsiteY44" fmla="*/ 964671 h 1419754"/>
                <a:gd name="connsiteX45" fmla="*/ 4064001 w 4132792"/>
                <a:gd name="connsiteY45" fmla="*/ 964671 h 1419754"/>
                <a:gd name="connsiteX46" fmla="*/ 4070351 w 4132792"/>
                <a:gd name="connsiteY46" fmla="*/ 1015471 h 1419754"/>
                <a:gd name="connsiteX47" fmla="*/ 4132792 w 4132792"/>
                <a:gd name="connsiteY47" fmla="*/ 1243542 h 1419754"/>
                <a:gd name="connsiteX48" fmla="*/ 3989601 w 4132792"/>
                <a:gd name="connsiteY48" fmla="*/ 1278678 h 1419754"/>
                <a:gd name="connsiteX49" fmla="*/ 3968751 w 4132792"/>
                <a:gd name="connsiteY49" fmla="*/ 1419754 h 1419754"/>
                <a:gd name="connsiteX50" fmla="*/ 3842810 w 4132792"/>
                <a:gd name="connsiteY50" fmla="*/ 1390650 h 1419754"/>
                <a:gd name="connsiteX51" fmla="*/ 3719513 w 4132792"/>
                <a:gd name="connsiteY51" fmla="*/ 1156759 h 1419754"/>
                <a:gd name="connsiteX52" fmla="*/ 3568701 w 4132792"/>
                <a:gd name="connsiteY52" fmla="*/ 1098021 h 1419754"/>
                <a:gd name="connsiteX53" fmla="*/ 3460751 w 4132792"/>
                <a:gd name="connsiteY53" fmla="*/ 1053571 h 1419754"/>
                <a:gd name="connsiteX54" fmla="*/ 3371851 w 4132792"/>
                <a:gd name="connsiteY54" fmla="*/ 1047221 h 1419754"/>
                <a:gd name="connsiteX55" fmla="*/ 3308351 w 4132792"/>
                <a:gd name="connsiteY55" fmla="*/ 996421 h 1419754"/>
                <a:gd name="connsiteX56" fmla="*/ 3200401 w 4132792"/>
                <a:gd name="connsiteY56" fmla="*/ 932921 h 1419754"/>
                <a:gd name="connsiteX57" fmla="*/ 3098801 w 4132792"/>
                <a:gd name="connsiteY57" fmla="*/ 926571 h 1419754"/>
                <a:gd name="connsiteX58" fmla="*/ 2959630 w 4132792"/>
                <a:gd name="connsiteY58" fmla="*/ 953029 h 1419754"/>
                <a:gd name="connsiteX59" fmla="*/ 2724151 w 4132792"/>
                <a:gd name="connsiteY59" fmla="*/ 926571 h 1419754"/>
                <a:gd name="connsiteX60" fmla="*/ 2495551 w 4132792"/>
                <a:gd name="connsiteY60" fmla="*/ 913871 h 1419754"/>
                <a:gd name="connsiteX61" fmla="*/ 2463801 w 4132792"/>
                <a:gd name="connsiteY61" fmla="*/ 907521 h 1419754"/>
                <a:gd name="connsiteX62" fmla="*/ 2298701 w 4132792"/>
                <a:gd name="connsiteY62" fmla="*/ 837671 h 1419754"/>
                <a:gd name="connsiteX63" fmla="*/ 2190751 w 4132792"/>
                <a:gd name="connsiteY63" fmla="*/ 767821 h 1419754"/>
                <a:gd name="connsiteX64" fmla="*/ 2120901 w 4132792"/>
                <a:gd name="connsiteY64" fmla="*/ 729721 h 1419754"/>
                <a:gd name="connsiteX65" fmla="*/ 1981201 w 4132792"/>
                <a:gd name="connsiteY65" fmla="*/ 710671 h 1419754"/>
                <a:gd name="connsiteX66" fmla="*/ 1860551 w 4132792"/>
                <a:gd name="connsiteY66" fmla="*/ 717021 h 1419754"/>
                <a:gd name="connsiteX67" fmla="*/ 1695451 w 4132792"/>
                <a:gd name="connsiteY67" fmla="*/ 767821 h 1419754"/>
                <a:gd name="connsiteX68" fmla="*/ 1593851 w 4132792"/>
                <a:gd name="connsiteY68" fmla="*/ 774171 h 1419754"/>
                <a:gd name="connsiteX69" fmla="*/ 1504951 w 4132792"/>
                <a:gd name="connsiteY69" fmla="*/ 774171 h 1419754"/>
                <a:gd name="connsiteX70" fmla="*/ 1403351 w 4132792"/>
                <a:gd name="connsiteY70" fmla="*/ 780521 h 1419754"/>
                <a:gd name="connsiteX71" fmla="*/ 1339851 w 4132792"/>
                <a:gd name="connsiteY71" fmla="*/ 837671 h 1419754"/>
                <a:gd name="connsiteX72" fmla="*/ 1339851 w 4132792"/>
                <a:gd name="connsiteY72" fmla="*/ 932921 h 1419754"/>
                <a:gd name="connsiteX73" fmla="*/ 1397001 w 4132792"/>
                <a:gd name="connsiteY73" fmla="*/ 1028171 h 1419754"/>
                <a:gd name="connsiteX74" fmla="*/ 1428751 w 4132792"/>
                <a:gd name="connsiteY74" fmla="*/ 1053571 h 1419754"/>
                <a:gd name="connsiteX75" fmla="*/ 1543051 w 4132792"/>
                <a:gd name="connsiteY75" fmla="*/ 1028171 h 1419754"/>
                <a:gd name="connsiteX76" fmla="*/ 1536701 w 4132792"/>
                <a:gd name="connsiteY76" fmla="*/ 1104371 h 1419754"/>
                <a:gd name="connsiteX77" fmla="*/ 1466851 w 4132792"/>
                <a:gd name="connsiteY77" fmla="*/ 1155171 h 1419754"/>
                <a:gd name="connsiteX78" fmla="*/ 1384301 w 4132792"/>
                <a:gd name="connsiteY78" fmla="*/ 1161521 h 1419754"/>
                <a:gd name="connsiteX79" fmla="*/ 1327151 w 4132792"/>
                <a:gd name="connsiteY79" fmla="*/ 1123421 h 1419754"/>
                <a:gd name="connsiteX80" fmla="*/ 1250951 w 4132792"/>
                <a:gd name="connsiteY80" fmla="*/ 1098021 h 1419754"/>
                <a:gd name="connsiteX81" fmla="*/ 1212851 w 4132792"/>
                <a:gd name="connsiteY81" fmla="*/ 1098021 h 1419754"/>
                <a:gd name="connsiteX82" fmla="*/ 1206501 w 4132792"/>
                <a:gd name="connsiteY82" fmla="*/ 1117071 h 1419754"/>
                <a:gd name="connsiteX83" fmla="*/ 1225551 w 4132792"/>
                <a:gd name="connsiteY83" fmla="*/ 1167871 h 1419754"/>
                <a:gd name="connsiteX84" fmla="*/ 1238251 w 4132792"/>
                <a:gd name="connsiteY84" fmla="*/ 1244071 h 1419754"/>
                <a:gd name="connsiteX85" fmla="*/ 1200151 w 4132792"/>
                <a:gd name="connsiteY85" fmla="*/ 1288521 h 1419754"/>
                <a:gd name="connsiteX86" fmla="*/ 1155701 w 4132792"/>
                <a:gd name="connsiteY86" fmla="*/ 1275821 h 1419754"/>
                <a:gd name="connsiteX87" fmla="*/ 1111251 w 4132792"/>
                <a:gd name="connsiteY87" fmla="*/ 1193271 h 1419754"/>
                <a:gd name="connsiteX88" fmla="*/ 1092201 w 4132792"/>
                <a:gd name="connsiteY88" fmla="*/ 1078971 h 1419754"/>
                <a:gd name="connsiteX89" fmla="*/ 1092201 w 4132792"/>
                <a:gd name="connsiteY89" fmla="*/ 971021 h 1419754"/>
                <a:gd name="connsiteX90" fmla="*/ 1060451 w 4132792"/>
                <a:gd name="connsiteY90" fmla="*/ 913871 h 1419754"/>
                <a:gd name="connsiteX91" fmla="*/ 996951 w 4132792"/>
                <a:gd name="connsiteY91" fmla="*/ 875771 h 1419754"/>
                <a:gd name="connsiteX92" fmla="*/ 889001 w 4132792"/>
                <a:gd name="connsiteY92" fmla="*/ 875771 h 1419754"/>
                <a:gd name="connsiteX93" fmla="*/ 806451 w 4132792"/>
                <a:gd name="connsiteY93" fmla="*/ 907521 h 1419754"/>
                <a:gd name="connsiteX94" fmla="*/ 742951 w 4132792"/>
                <a:gd name="connsiteY94" fmla="*/ 939271 h 1419754"/>
                <a:gd name="connsiteX95" fmla="*/ 655639 w 4132792"/>
                <a:gd name="connsiteY95" fmla="*/ 912812 h 1419754"/>
                <a:gd name="connsiteX96" fmla="*/ 566210 w 4132792"/>
                <a:gd name="connsiteY96" fmla="*/ 836613 h 1419754"/>
                <a:gd name="connsiteX97" fmla="*/ 511177 w 4132792"/>
                <a:gd name="connsiteY97" fmla="*/ 806980 h 1419754"/>
                <a:gd name="connsiteX98" fmla="*/ 415926 w 4132792"/>
                <a:gd name="connsiteY98" fmla="*/ 784225 h 1419754"/>
                <a:gd name="connsiteX99" fmla="*/ 335494 w 4132792"/>
                <a:gd name="connsiteY99" fmla="*/ 759883 h 1419754"/>
                <a:gd name="connsiteX100" fmla="*/ 203413 w 4132792"/>
                <a:gd name="connsiteY100" fmla="*/ 728345 h 1419754"/>
                <a:gd name="connsiteX101" fmla="*/ 116099 w 4132792"/>
                <a:gd name="connsiteY101" fmla="*/ 691303 h 1419754"/>
                <a:gd name="connsiteX102" fmla="*/ 61914 w 4132792"/>
                <a:gd name="connsiteY102" fmla="*/ 625475 h 1419754"/>
                <a:gd name="connsiteX103" fmla="*/ 6350 w 4132792"/>
                <a:gd name="connsiteY103" fmla="*/ 575733 h 1419754"/>
                <a:gd name="connsiteX104" fmla="*/ 2117 w 4132792"/>
                <a:gd name="connsiteY104" fmla="*/ 537104 h 1419754"/>
                <a:gd name="connsiteX105" fmla="*/ 0 w 4132792"/>
                <a:gd name="connsiteY105" fmla="*/ 465138 h 1419754"/>
                <a:gd name="connsiteX106" fmla="*/ 23496 w 4132792"/>
                <a:gd name="connsiteY106" fmla="*/ 394970 h 1419754"/>
                <a:gd name="connsiteX107" fmla="*/ 51331 w 4132792"/>
                <a:gd name="connsiteY107" fmla="*/ 321204 h 1419754"/>
                <a:gd name="connsiteX108" fmla="*/ 77257 w 4132792"/>
                <a:gd name="connsiteY108" fmla="*/ 272520 h 1419754"/>
                <a:gd name="connsiteX109" fmla="*/ 104776 w 4132792"/>
                <a:gd name="connsiteY109" fmla="*/ 194203 h 1419754"/>
                <a:gd name="connsiteX110" fmla="*/ 187537 w 4132792"/>
                <a:gd name="connsiteY110" fmla="*/ 183303 h 1419754"/>
                <a:gd name="connsiteX111" fmla="*/ 238127 w 4132792"/>
                <a:gd name="connsiteY111" fmla="*/ 186268 h 1419754"/>
                <a:gd name="connsiteX112" fmla="*/ 306600 w 4132792"/>
                <a:gd name="connsiteY112" fmla="*/ 191241 h 1419754"/>
                <a:gd name="connsiteX113" fmla="*/ 354225 w 4132792"/>
                <a:gd name="connsiteY113" fmla="*/ 212408 h 1419754"/>
                <a:gd name="connsiteX114" fmla="*/ 442385 w 4132792"/>
                <a:gd name="connsiteY114" fmla="*/ 231247 h 1419754"/>
                <a:gd name="connsiteX0" fmla="*/ 442385 w 4132792"/>
                <a:gd name="connsiteY0" fmla="*/ 231247 h 1419754"/>
                <a:gd name="connsiteX1" fmla="*/ 544725 w 4132792"/>
                <a:gd name="connsiteY1" fmla="*/ 249450 h 1419754"/>
                <a:gd name="connsiteX2" fmla="*/ 674369 w 4132792"/>
                <a:gd name="connsiteY2" fmla="*/ 244158 h 1419754"/>
                <a:gd name="connsiteX3" fmla="*/ 841058 w 4132792"/>
                <a:gd name="connsiteY3" fmla="*/ 207116 h 1419754"/>
                <a:gd name="connsiteX4" fmla="*/ 917787 w 4132792"/>
                <a:gd name="connsiteY4" fmla="*/ 167429 h 1419754"/>
                <a:gd name="connsiteX5" fmla="*/ 984253 w 4132792"/>
                <a:gd name="connsiteY5" fmla="*/ 142346 h 1419754"/>
                <a:gd name="connsiteX6" fmla="*/ 1036849 w 4132792"/>
                <a:gd name="connsiteY6" fmla="*/ 125096 h 1419754"/>
                <a:gd name="connsiteX7" fmla="*/ 1099081 w 4132792"/>
                <a:gd name="connsiteY7" fmla="*/ 119062 h 1419754"/>
                <a:gd name="connsiteX8" fmla="*/ 1126067 w 4132792"/>
                <a:gd name="connsiteY8" fmla="*/ 68791 h 1419754"/>
                <a:gd name="connsiteX9" fmla="*/ 1118129 w 4132792"/>
                <a:gd name="connsiteY9" fmla="*/ 0 h 1419754"/>
                <a:gd name="connsiteX10" fmla="*/ 1181629 w 4132792"/>
                <a:gd name="connsiteY10" fmla="*/ 77788 h 1419754"/>
                <a:gd name="connsiteX11" fmla="*/ 1177079 w 4132792"/>
                <a:gd name="connsiteY11" fmla="*/ 125094 h 1419754"/>
                <a:gd name="connsiteX12" fmla="*/ 1179725 w 4132792"/>
                <a:gd name="connsiteY12" fmla="*/ 191241 h 1419754"/>
                <a:gd name="connsiteX13" fmla="*/ 1179513 w 4132792"/>
                <a:gd name="connsiteY13" fmla="*/ 235480 h 1419754"/>
                <a:gd name="connsiteX14" fmla="*/ 1171787 w 4132792"/>
                <a:gd name="connsiteY14" fmla="*/ 273262 h 1419754"/>
                <a:gd name="connsiteX15" fmla="*/ 1195599 w 4132792"/>
                <a:gd name="connsiteY15" fmla="*/ 320887 h 1419754"/>
                <a:gd name="connsiteX16" fmla="*/ 1237193 w 4132792"/>
                <a:gd name="connsiteY16" fmla="*/ 387879 h 1419754"/>
                <a:gd name="connsiteX17" fmla="*/ 1256242 w 4132792"/>
                <a:gd name="connsiteY17" fmla="*/ 412221 h 1419754"/>
                <a:gd name="connsiteX18" fmla="*/ 1289051 w 4132792"/>
                <a:gd name="connsiteY18" fmla="*/ 384704 h 1419754"/>
                <a:gd name="connsiteX19" fmla="*/ 1304079 w 4132792"/>
                <a:gd name="connsiteY19" fmla="*/ 379095 h 1419754"/>
                <a:gd name="connsiteX20" fmla="*/ 1341121 w 4132792"/>
                <a:gd name="connsiteY20" fmla="*/ 384387 h 1419754"/>
                <a:gd name="connsiteX21" fmla="*/ 1378163 w 4132792"/>
                <a:gd name="connsiteY21" fmla="*/ 408200 h 1419754"/>
                <a:gd name="connsiteX22" fmla="*/ 1390651 w 4132792"/>
                <a:gd name="connsiteY22" fmla="*/ 437621 h 1419754"/>
                <a:gd name="connsiteX23" fmla="*/ 1423142 w 4132792"/>
                <a:gd name="connsiteY23" fmla="*/ 445241 h 1419754"/>
                <a:gd name="connsiteX24" fmla="*/ 1462829 w 4132792"/>
                <a:gd name="connsiteY24" fmla="*/ 421429 h 1419754"/>
                <a:gd name="connsiteX25" fmla="*/ 1520826 w 4132792"/>
                <a:gd name="connsiteY25" fmla="*/ 523875 h 1419754"/>
                <a:gd name="connsiteX26" fmla="*/ 1582738 w 4132792"/>
                <a:gd name="connsiteY26" fmla="*/ 569912 h 1419754"/>
                <a:gd name="connsiteX27" fmla="*/ 1676401 w 4132792"/>
                <a:gd name="connsiteY27" fmla="*/ 640821 h 1419754"/>
                <a:gd name="connsiteX28" fmla="*/ 1866901 w 4132792"/>
                <a:gd name="connsiteY28" fmla="*/ 609071 h 1419754"/>
                <a:gd name="connsiteX29" fmla="*/ 2063751 w 4132792"/>
                <a:gd name="connsiteY29" fmla="*/ 558271 h 1419754"/>
                <a:gd name="connsiteX30" fmla="*/ 2178051 w 4132792"/>
                <a:gd name="connsiteY30" fmla="*/ 590021 h 1419754"/>
                <a:gd name="connsiteX31" fmla="*/ 2311401 w 4132792"/>
                <a:gd name="connsiteY31" fmla="*/ 691621 h 1419754"/>
                <a:gd name="connsiteX32" fmla="*/ 2489201 w 4132792"/>
                <a:gd name="connsiteY32" fmla="*/ 780521 h 1419754"/>
                <a:gd name="connsiteX33" fmla="*/ 2692401 w 4132792"/>
                <a:gd name="connsiteY33" fmla="*/ 793221 h 1419754"/>
                <a:gd name="connsiteX34" fmla="*/ 2876551 w 4132792"/>
                <a:gd name="connsiteY34" fmla="*/ 799571 h 1419754"/>
                <a:gd name="connsiteX35" fmla="*/ 3105151 w 4132792"/>
                <a:gd name="connsiteY35" fmla="*/ 786871 h 1419754"/>
                <a:gd name="connsiteX36" fmla="*/ 3213101 w 4132792"/>
                <a:gd name="connsiteY36" fmla="*/ 736071 h 1419754"/>
                <a:gd name="connsiteX37" fmla="*/ 3282951 w 4132792"/>
                <a:gd name="connsiteY37" fmla="*/ 717021 h 1419754"/>
                <a:gd name="connsiteX38" fmla="*/ 3346451 w 4132792"/>
                <a:gd name="connsiteY38" fmla="*/ 736071 h 1419754"/>
                <a:gd name="connsiteX39" fmla="*/ 3416301 w 4132792"/>
                <a:gd name="connsiteY39" fmla="*/ 831321 h 1419754"/>
                <a:gd name="connsiteX40" fmla="*/ 3511551 w 4132792"/>
                <a:gd name="connsiteY40" fmla="*/ 894821 h 1419754"/>
                <a:gd name="connsiteX41" fmla="*/ 3625851 w 4132792"/>
                <a:gd name="connsiteY41" fmla="*/ 964671 h 1419754"/>
                <a:gd name="connsiteX42" fmla="*/ 3790951 w 4132792"/>
                <a:gd name="connsiteY42" fmla="*/ 1009121 h 1419754"/>
                <a:gd name="connsiteX43" fmla="*/ 3898901 w 4132792"/>
                <a:gd name="connsiteY43" fmla="*/ 1015471 h 1419754"/>
                <a:gd name="connsiteX44" fmla="*/ 3987801 w 4132792"/>
                <a:gd name="connsiteY44" fmla="*/ 964671 h 1419754"/>
                <a:gd name="connsiteX45" fmla="*/ 4064001 w 4132792"/>
                <a:gd name="connsiteY45" fmla="*/ 964671 h 1419754"/>
                <a:gd name="connsiteX46" fmla="*/ 4070351 w 4132792"/>
                <a:gd name="connsiteY46" fmla="*/ 1015471 h 1419754"/>
                <a:gd name="connsiteX47" fmla="*/ 4047809 w 4132792"/>
                <a:gd name="connsiteY47" fmla="*/ 1088179 h 1419754"/>
                <a:gd name="connsiteX48" fmla="*/ 4132792 w 4132792"/>
                <a:gd name="connsiteY48" fmla="*/ 1243542 h 1419754"/>
                <a:gd name="connsiteX49" fmla="*/ 3989601 w 4132792"/>
                <a:gd name="connsiteY49" fmla="*/ 1278678 h 1419754"/>
                <a:gd name="connsiteX50" fmla="*/ 3968751 w 4132792"/>
                <a:gd name="connsiteY50" fmla="*/ 1419754 h 1419754"/>
                <a:gd name="connsiteX51" fmla="*/ 3842810 w 4132792"/>
                <a:gd name="connsiteY51" fmla="*/ 1390650 h 1419754"/>
                <a:gd name="connsiteX52" fmla="*/ 3719513 w 4132792"/>
                <a:gd name="connsiteY52" fmla="*/ 1156759 h 1419754"/>
                <a:gd name="connsiteX53" fmla="*/ 3568701 w 4132792"/>
                <a:gd name="connsiteY53" fmla="*/ 1098021 h 1419754"/>
                <a:gd name="connsiteX54" fmla="*/ 3460751 w 4132792"/>
                <a:gd name="connsiteY54" fmla="*/ 1053571 h 1419754"/>
                <a:gd name="connsiteX55" fmla="*/ 3371851 w 4132792"/>
                <a:gd name="connsiteY55" fmla="*/ 1047221 h 1419754"/>
                <a:gd name="connsiteX56" fmla="*/ 3308351 w 4132792"/>
                <a:gd name="connsiteY56" fmla="*/ 996421 h 1419754"/>
                <a:gd name="connsiteX57" fmla="*/ 3200401 w 4132792"/>
                <a:gd name="connsiteY57" fmla="*/ 932921 h 1419754"/>
                <a:gd name="connsiteX58" fmla="*/ 3098801 w 4132792"/>
                <a:gd name="connsiteY58" fmla="*/ 926571 h 1419754"/>
                <a:gd name="connsiteX59" fmla="*/ 2959630 w 4132792"/>
                <a:gd name="connsiteY59" fmla="*/ 953029 h 1419754"/>
                <a:gd name="connsiteX60" fmla="*/ 2724151 w 4132792"/>
                <a:gd name="connsiteY60" fmla="*/ 926571 h 1419754"/>
                <a:gd name="connsiteX61" fmla="*/ 2495551 w 4132792"/>
                <a:gd name="connsiteY61" fmla="*/ 913871 h 1419754"/>
                <a:gd name="connsiteX62" fmla="*/ 2463801 w 4132792"/>
                <a:gd name="connsiteY62" fmla="*/ 907521 h 1419754"/>
                <a:gd name="connsiteX63" fmla="*/ 2298701 w 4132792"/>
                <a:gd name="connsiteY63" fmla="*/ 837671 h 1419754"/>
                <a:gd name="connsiteX64" fmla="*/ 2190751 w 4132792"/>
                <a:gd name="connsiteY64" fmla="*/ 767821 h 1419754"/>
                <a:gd name="connsiteX65" fmla="*/ 2120901 w 4132792"/>
                <a:gd name="connsiteY65" fmla="*/ 729721 h 1419754"/>
                <a:gd name="connsiteX66" fmla="*/ 1981201 w 4132792"/>
                <a:gd name="connsiteY66" fmla="*/ 710671 h 1419754"/>
                <a:gd name="connsiteX67" fmla="*/ 1860551 w 4132792"/>
                <a:gd name="connsiteY67" fmla="*/ 717021 h 1419754"/>
                <a:gd name="connsiteX68" fmla="*/ 1695451 w 4132792"/>
                <a:gd name="connsiteY68" fmla="*/ 767821 h 1419754"/>
                <a:gd name="connsiteX69" fmla="*/ 1593851 w 4132792"/>
                <a:gd name="connsiteY69" fmla="*/ 774171 h 1419754"/>
                <a:gd name="connsiteX70" fmla="*/ 1504951 w 4132792"/>
                <a:gd name="connsiteY70" fmla="*/ 774171 h 1419754"/>
                <a:gd name="connsiteX71" fmla="*/ 1403351 w 4132792"/>
                <a:gd name="connsiteY71" fmla="*/ 780521 h 1419754"/>
                <a:gd name="connsiteX72" fmla="*/ 1339851 w 4132792"/>
                <a:gd name="connsiteY72" fmla="*/ 837671 h 1419754"/>
                <a:gd name="connsiteX73" fmla="*/ 1339851 w 4132792"/>
                <a:gd name="connsiteY73" fmla="*/ 932921 h 1419754"/>
                <a:gd name="connsiteX74" fmla="*/ 1397001 w 4132792"/>
                <a:gd name="connsiteY74" fmla="*/ 1028171 h 1419754"/>
                <a:gd name="connsiteX75" fmla="*/ 1428751 w 4132792"/>
                <a:gd name="connsiteY75" fmla="*/ 1053571 h 1419754"/>
                <a:gd name="connsiteX76" fmla="*/ 1543051 w 4132792"/>
                <a:gd name="connsiteY76" fmla="*/ 1028171 h 1419754"/>
                <a:gd name="connsiteX77" fmla="*/ 1536701 w 4132792"/>
                <a:gd name="connsiteY77" fmla="*/ 1104371 h 1419754"/>
                <a:gd name="connsiteX78" fmla="*/ 1466851 w 4132792"/>
                <a:gd name="connsiteY78" fmla="*/ 1155171 h 1419754"/>
                <a:gd name="connsiteX79" fmla="*/ 1384301 w 4132792"/>
                <a:gd name="connsiteY79" fmla="*/ 1161521 h 1419754"/>
                <a:gd name="connsiteX80" fmla="*/ 1327151 w 4132792"/>
                <a:gd name="connsiteY80" fmla="*/ 1123421 h 1419754"/>
                <a:gd name="connsiteX81" fmla="*/ 1250951 w 4132792"/>
                <a:gd name="connsiteY81" fmla="*/ 1098021 h 1419754"/>
                <a:gd name="connsiteX82" fmla="*/ 1212851 w 4132792"/>
                <a:gd name="connsiteY82" fmla="*/ 1098021 h 1419754"/>
                <a:gd name="connsiteX83" fmla="*/ 1206501 w 4132792"/>
                <a:gd name="connsiteY83" fmla="*/ 1117071 h 1419754"/>
                <a:gd name="connsiteX84" fmla="*/ 1225551 w 4132792"/>
                <a:gd name="connsiteY84" fmla="*/ 1167871 h 1419754"/>
                <a:gd name="connsiteX85" fmla="*/ 1238251 w 4132792"/>
                <a:gd name="connsiteY85" fmla="*/ 1244071 h 1419754"/>
                <a:gd name="connsiteX86" fmla="*/ 1200151 w 4132792"/>
                <a:gd name="connsiteY86" fmla="*/ 1288521 h 1419754"/>
                <a:gd name="connsiteX87" fmla="*/ 1155701 w 4132792"/>
                <a:gd name="connsiteY87" fmla="*/ 1275821 h 1419754"/>
                <a:gd name="connsiteX88" fmla="*/ 1111251 w 4132792"/>
                <a:gd name="connsiteY88" fmla="*/ 1193271 h 1419754"/>
                <a:gd name="connsiteX89" fmla="*/ 1092201 w 4132792"/>
                <a:gd name="connsiteY89" fmla="*/ 1078971 h 1419754"/>
                <a:gd name="connsiteX90" fmla="*/ 1092201 w 4132792"/>
                <a:gd name="connsiteY90" fmla="*/ 971021 h 1419754"/>
                <a:gd name="connsiteX91" fmla="*/ 1060451 w 4132792"/>
                <a:gd name="connsiteY91" fmla="*/ 913871 h 1419754"/>
                <a:gd name="connsiteX92" fmla="*/ 996951 w 4132792"/>
                <a:gd name="connsiteY92" fmla="*/ 875771 h 1419754"/>
                <a:gd name="connsiteX93" fmla="*/ 889001 w 4132792"/>
                <a:gd name="connsiteY93" fmla="*/ 875771 h 1419754"/>
                <a:gd name="connsiteX94" fmla="*/ 806451 w 4132792"/>
                <a:gd name="connsiteY94" fmla="*/ 907521 h 1419754"/>
                <a:gd name="connsiteX95" fmla="*/ 742951 w 4132792"/>
                <a:gd name="connsiteY95" fmla="*/ 939271 h 1419754"/>
                <a:gd name="connsiteX96" fmla="*/ 655639 w 4132792"/>
                <a:gd name="connsiteY96" fmla="*/ 912812 h 1419754"/>
                <a:gd name="connsiteX97" fmla="*/ 566210 w 4132792"/>
                <a:gd name="connsiteY97" fmla="*/ 836613 h 1419754"/>
                <a:gd name="connsiteX98" fmla="*/ 511177 w 4132792"/>
                <a:gd name="connsiteY98" fmla="*/ 806980 h 1419754"/>
                <a:gd name="connsiteX99" fmla="*/ 415926 w 4132792"/>
                <a:gd name="connsiteY99" fmla="*/ 784225 h 1419754"/>
                <a:gd name="connsiteX100" fmla="*/ 335494 w 4132792"/>
                <a:gd name="connsiteY100" fmla="*/ 759883 h 1419754"/>
                <a:gd name="connsiteX101" fmla="*/ 203413 w 4132792"/>
                <a:gd name="connsiteY101" fmla="*/ 728345 h 1419754"/>
                <a:gd name="connsiteX102" fmla="*/ 116099 w 4132792"/>
                <a:gd name="connsiteY102" fmla="*/ 691303 h 1419754"/>
                <a:gd name="connsiteX103" fmla="*/ 61914 w 4132792"/>
                <a:gd name="connsiteY103" fmla="*/ 625475 h 1419754"/>
                <a:gd name="connsiteX104" fmla="*/ 6350 w 4132792"/>
                <a:gd name="connsiteY104" fmla="*/ 575733 h 1419754"/>
                <a:gd name="connsiteX105" fmla="*/ 2117 w 4132792"/>
                <a:gd name="connsiteY105" fmla="*/ 537104 h 1419754"/>
                <a:gd name="connsiteX106" fmla="*/ 0 w 4132792"/>
                <a:gd name="connsiteY106" fmla="*/ 465138 h 1419754"/>
                <a:gd name="connsiteX107" fmla="*/ 23496 w 4132792"/>
                <a:gd name="connsiteY107" fmla="*/ 394970 h 1419754"/>
                <a:gd name="connsiteX108" fmla="*/ 51331 w 4132792"/>
                <a:gd name="connsiteY108" fmla="*/ 321204 h 1419754"/>
                <a:gd name="connsiteX109" fmla="*/ 77257 w 4132792"/>
                <a:gd name="connsiteY109" fmla="*/ 272520 h 1419754"/>
                <a:gd name="connsiteX110" fmla="*/ 104776 w 4132792"/>
                <a:gd name="connsiteY110" fmla="*/ 194203 h 1419754"/>
                <a:gd name="connsiteX111" fmla="*/ 187537 w 4132792"/>
                <a:gd name="connsiteY111" fmla="*/ 183303 h 1419754"/>
                <a:gd name="connsiteX112" fmla="*/ 238127 w 4132792"/>
                <a:gd name="connsiteY112" fmla="*/ 186268 h 1419754"/>
                <a:gd name="connsiteX113" fmla="*/ 306600 w 4132792"/>
                <a:gd name="connsiteY113" fmla="*/ 191241 h 1419754"/>
                <a:gd name="connsiteX114" fmla="*/ 354225 w 4132792"/>
                <a:gd name="connsiteY114" fmla="*/ 212408 h 1419754"/>
                <a:gd name="connsiteX115" fmla="*/ 442385 w 4132792"/>
                <a:gd name="connsiteY115" fmla="*/ 231247 h 1419754"/>
                <a:gd name="connsiteX0" fmla="*/ 442385 w 4132792"/>
                <a:gd name="connsiteY0" fmla="*/ 231247 h 1419754"/>
                <a:gd name="connsiteX1" fmla="*/ 544725 w 4132792"/>
                <a:gd name="connsiteY1" fmla="*/ 249450 h 1419754"/>
                <a:gd name="connsiteX2" fmla="*/ 674369 w 4132792"/>
                <a:gd name="connsiteY2" fmla="*/ 244158 h 1419754"/>
                <a:gd name="connsiteX3" fmla="*/ 841058 w 4132792"/>
                <a:gd name="connsiteY3" fmla="*/ 207116 h 1419754"/>
                <a:gd name="connsiteX4" fmla="*/ 917787 w 4132792"/>
                <a:gd name="connsiteY4" fmla="*/ 167429 h 1419754"/>
                <a:gd name="connsiteX5" fmla="*/ 984253 w 4132792"/>
                <a:gd name="connsiteY5" fmla="*/ 142346 h 1419754"/>
                <a:gd name="connsiteX6" fmla="*/ 1036849 w 4132792"/>
                <a:gd name="connsiteY6" fmla="*/ 125096 h 1419754"/>
                <a:gd name="connsiteX7" fmla="*/ 1099081 w 4132792"/>
                <a:gd name="connsiteY7" fmla="*/ 119062 h 1419754"/>
                <a:gd name="connsiteX8" fmla="*/ 1126067 w 4132792"/>
                <a:gd name="connsiteY8" fmla="*/ 68791 h 1419754"/>
                <a:gd name="connsiteX9" fmla="*/ 1118129 w 4132792"/>
                <a:gd name="connsiteY9" fmla="*/ 0 h 1419754"/>
                <a:gd name="connsiteX10" fmla="*/ 1181629 w 4132792"/>
                <a:gd name="connsiteY10" fmla="*/ 77788 h 1419754"/>
                <a:gd name="connsiteX11" fmla="*/ 1177079 w 4132792"/>
                <a:gd name="connsiteY11" fmla="*/ 125094 h 1419754"/>
                <a:gd name="connsiteX12" fmla="*/ 1179725 w 4132792"/>
                <a:gd name="connsiteY12" fmla="*/ 191241 h 1419754"/>
                <a:gd name="connsiteX13" fmla="*/ 1179513 w 4132792"/>
                <a:gd name="connsiteY13" fmla="*/ 235480 h 1419754"/>
                <a:gd name="connsiteX14" fmla="*/ 1171787 w 4132792"/>
                <a:gd name="connsiteY14" fmla="*/ 273262 h 1419754"/>
                <a:gd name="connsiteX15" fmla="*/ 1195599 w 4132792"/>
                <a:gd name="connsiteY15" fmla="*/ 320887 h 1419754"/>
                <a:gd name="connsiteX16" fmla="*/ 1237193 w 4132792"/>
                <a:gd name="connsiteY16" fmla="*/ 387879 h 1419754"/>
                <a:gd name="connsiteX17" fmla="*/ 1256242 w 4132792"/>
                <a:gd name="connsiteY17" fmla="*/ 412221 h 1419754"/>
                <a:gd name="connsiteX18" fmla="*/ 1289051 w 4132792"/>
                <a:gd name="connsiteY18" fmla="*/ 384704 h 1419754"/>
                <a:gd name="connsiteX19" fmla="*/ 1304079 w 4132792"/>
                <a:gd name="connsiteY19" fmla="*/ 379095 h 1419754"/>
                <a:gd name="connsiteX20" fmla="*/ 1341121 w 4132792"/>
                <a:gd name="connsiteY20" fmla="*/ 384387 h 1419754"/>
                <a:gd name="connsiteX21" fmla="*/ 1378163 w 4132792"/>
                <a:gd name="connsiteY21" fmla="*/ 408200 h 1419754"/>
                <a:gd name="connsiteX22" fmla="*/ 1390651 w 4132792"/>
                <a:gd name="connsiteY22" fmla="*/ 437621 h 1419754"/>
                <a:gd name="connsiteX23" fmla="*/ 1423142 w 4132792"/>
                <a:gd name="connsiteY23" fmla="*/ 445241 h 1419754"/>
                <a:gd name="connsiteX24" fmla="*/ 1462829 w 4132792"/>
                <a:gd name="connsiteY24" fmla="*/ 421429 h 1419754"/>
                <a:gd name="connsiteX25" fmla="*/ 1520826 w 4132792"/>
                <a:gd name="connsiteY25" fmla="*/ 523875 h 1419754"/>
                <a:gd name="connsiteX26" fmla="*/ 1582738 w 4132792"/>
                <a:gd name="connsiteY26" fmla="*/ 569912 h 1419754"/>
                <a:gd name="connsiteX27" fmla="*/ 1676401 w 4132792"/>
                <a:gd name="connsiteY27" fmla="*/ 640821 h 1419754"/>
                <a:gd name="connsiteX28" fmla="*/ 1866901 w 4132792"/>
                <a:gd name="connsiteY28" fmla="*/ 609071 h 1419754"/>
                <a:gd name="connsiteX29" fmla="*/ 2063751 w 4132792"/>
                <a:gd name="connsiteY29" fmla="*/ 558271 h 1419754"/>
                <a:gd name="connsiteX30" fmla="*/ 2178051 w 4132792"/>
                <a:gd name="connsiteY30" fmla="*/ 590021 h 1419754"/>
                <a:gd name="connsiteX31" fmla="*/ 2311401 w 4132792"/>
                <a:gd name="connsiteY31" fmla="*/ 691621 h 1419754"/>
                <a:gd name="connsiteX32" fmla="*/ 2489201 w 4132792"/>
                <a:gd name="connsiteY32" fmla="*/ 780521 h 1419754"/>
                <a:gd name="connsiteX33" fmla="*/ 2692401 w 4132792"/>
                <a:gd name="connsiteY33" fmla="*/ 793221 h 1419754"/>
                <a:gd name="connsiteX34" fmla="*/ 2876551 w 4132792"/>
                <a:gd name="connsiteY34" fmla="*/ 799571 h 1419754"/>
                <a:gd name="connsiteX35" fmla="*/ 3105151 w 4132792"/>
                <a:gd name="connsiteY35" fmla="*/ 786871 h 1419754"/>
                <a:gd name="connsiteX36" fmla="*/ 3213101 w 4132792"/>
                <a:gd name="connsiteY36" fmla="*/ 736071 h 1419754"/>
                <a:gd name="connsiteX37" fmla="*/ 3282951 w 4132792"/>
                <a:gd name="connsiteY37" fmla="*/ 717021 h 1419754"/>
                <a:gd name="connsiteX38" fmla="*/ 3346451 w 4132792"/>
                <a:gd name="connsiteY38" fmla="*/ 736071 h 1419754"/>
                <a:gd name="connsiteX39" fmla="*/ 3416301 w 4132792"/>
                <a:gd name="connsiteY39" fmla="*/ 831321 h 1419754"/>
                <a:gd name="connsiteX40" fmla="*/ 3511551 w 4132792"/>
                <a:gd name="connsiteY40" fmla="*/ 894821 h 1419754"/>
                <a:gd name="connsiteX41" fmla="*/ 3625851 w 4132792"/>
                <a:gd name="connsiteY41" fmla="*/ 964671 h 1419754"/>
                <a:gd name="connsiteX42" fmla="*/ 3790951 w 4132792"/>
                <a:gd name="connsiteY42" fmla="*/ 1009121 h 1419754"/>
                <a:gd name="connsiteX43" fmla="*/ 3898901 w 4132792"/>
                <a:gd name="connsiteY43" fmla="*/ 1015471 h 1419754"/>
                <a:gd name="connsiteX44" fmla="*/ 3987801 w 4132792"/>
                <a:gd name="connsiteY44" fmla="*/ 964671 h 1419754"/>
                <a:gd name="connsiteX45" fmla="*/ 4064001 w 4132792"/>
                <a:gd name="connsiteY45" fmla="*/ 964671 h 1419754"/>
                <a:gd name="connsiteX46" fmla="*/ 4070351 w 4132792"/>
                <a:gd name="connsiteY46" fmla="*/ 1015471 h 1419754"/>
                <a:gd name="connsiteX47" fmla="*/ 4047809 w 4132792"/>
                <a:gd name="connsiteY47" fmla="*/ 1088179 h 1419754"/>
                <a:gd name="connsiteX48" fmla="*/ 4132792 w 4132792"/>
                <a:gd name="connsiteY48" fmla="*/ 1243542 h 1419754"/>
                <a:gd name="connsiteX49" fmla="*/ 3989601 w 4132792"/>
                <a:gd name="connsiteY49" fmla="*/ 1278678 h 1419754"/>
                <a:gd name="connsiteX50" fmla="*/ 3968751 w 4132792"/>
                <a:gd name="connsiteY50" fmla="*/ 1419754 h 1419754"/>
                <a:gd name="connsiteX51" fmla="*/ 3842810 w 4132792"/>
                <a:gd name="connsiteY51" fmla="*/ 1390650 h 1419754"/>
                <a:gd name="connsiteX52" fmla="*/ 3804392 w 4132792"/>
                <a:gd name="connsiteY52" fmla="*/ 1233700 h 1419754"/>
                <a:gd name="connsiteX53" fmla="*/ 3719513 w 4132792"/>
                <a:gd name="connsiteY53" fmla="*/ 1156759 h 1419754"/>
                <a:gd name="connsiteX54" fmla="*/ 3568701 w 4132792"/>
                <a:gd name="connsiteY54" fmla="*/ 1098021 h 1419754"/>
                <a:gd name="connsiteX55" fmla="*/ 3460751 w 4132792"/>
                <a:gd name="connsiteY55" fmla="*/ 1053571 h 1419754"/>
                <a:gd name="connsiteX56" fmla="*/ 3371851 w 4132792"/>
                <a:gd name="connsiteY56" fmla="*/ 1047221 h 1419754"/>
                <a:gd name="connsiteX57" fmla="*/ 3308351 w 4132792"/>
                <a:gd name="connsiteY57" fmla="*/ 996421 h 1419754"/>
                <a:gd name="connsiteX58" fmla="*/ 3200401 w 4132792"/>
                <a:gd name="connsiteY58" fmla="*/ 932921 h 1419754"/>
                <a:gd name="connsiteX59" fmla="*/ 3098801 w 4132792"/>
                <a:gd name="connsiteY59" fmla="*/ 926571 h 1419754"/>
                <a:gd name="connsiteX60" fmla="*/ 2959630 w 4132792"/>
                <a:gd name="connsiteY60" fmla="*/ 953029 h 1419754"/>
                <a:gd name="connsiteX61" fmla="*/ 2724151 w 4132792"/>
                <a:gd name="connsiteY61" fmla="*/ 926571 h 1419754"/>
                <a:gd name="connsiteX62" fmla="*/ 2495551 w 4132792"/>
                <a:gd name="connsiteY62" fmla="*/ 913871 h 1419754"/>
                <a:gd name="connsiteX63" fmla="*/ 2463801 w 4132792"/>
                <a:gd name="connsiteY63" fmla="*/ 907521 h 1419754"/>
                <a:gd name="connsiteX64" fmla="*/ 2298701 w 4132792"/>
                <a:gd name="connsiteY64" fmla="*/ 837671 h 1419754"/>
                <a:gd name="connsiteX65" fmla="*/ 2190751 w 4132792"/>
                <a:gd name="connsiteY65" fmla="*/ 767821 h 1419754"/>
                <a:gd name="connsiteX66" fmla="*/ 2120901 w 4132792"/>
                <a:gd name="connsiteY66" fmla="*/ 729721 h 1419754"/>
                <a:gd name="connsiteX67" fmla="*/ 1981201 w 4132792"/>
                <a:gd name="connsiteY67" fmla="*/ 710671 h 1419754"/>
                <a:gd name="connsiteX68" fmla="*/ 1860551 w 4132792"/>
                <a:gd name="connsiteY68" fmla="*/ 717021 h 1419754"/>
                <a:gd name="connsiteX69" fmla="*/ 1695451 w 4132792"/>
                <a:gd name="connsiteY69" fmla="*/ 767821 h 1419754"/>
                <a:gd name="connsiteX70" fmla="*/ 1593851 w 4132792"/>
                <a:gd name="connsiteY70" fmla="*/ 774171 h 1419754"/>
                <a:gd name="connsiteX71" fmla="*/ 1504951 w 4132792"/>
                <a:gd name="connsiteY71" fmla="*/ 774171 h 1419754"/>
                <a:gd name="connsiteX72" fmla="*/ 1403351 w 4132792"/>
                <a:gd name="connsiteY72" fmla="*/ 780521 h 1419754"/>
                <a:gd name="connsiteX73" fmla="*/ 1339851 w 4132792"/>
                <a:gd name="connsiteY73" fmla="*/ 837671 h 1419754"/>
                <a:gd name="connsiteX74" fmla="*/ 1339851 w 4132792"/>
                <a:gd name="connsiteY74" fmla="*/ 932921 h 1419754"/>
                <a:gd name="connsiteX75" fmla="*/ 1397001 w 4132792"/>
                <a:gd name="connsiteY75" fmla="*/ 1028171 h 1419754"/>
                <a:gd name="connsiteX76" fmla="*/ 1428751 w 4132792"/>
                <a:gd name="connsiteY76" fmla="*/ 1053571 h 1419754"/>
                <a:gd name="connsiteX77" fmla="*/ 1543051 w 4132792"/>
                <a:gd name="connsiteY77" fmla="*/ 1028171 h 1419754"/>
                <a:gd name="connsiteX78" fmla="*/ 1536701 w 4132792"/>
                <a:gd name="connsiteY78" fmla="*/ 1104371 h 1419754"/>
                <a:gd name="connsiteX79" fmla="*/ 1466851 w 4132792"/>
                <a:gd name="connsiteY79" fmla="*/ 1155171 h 1419754"/>
                <a:gd name="connsiteX80" fmla="*/ 1384301 w 4132792"/>
                <a:gd name="connsiteY80" fmla="*/ 1161521 h 1419754"/>
                <a:gd name="connsiteX81" fmla="*/ 1327151 w 4132792"/>
                <a:gd name="connsiteY81" fmla="*/ 1123421 h 1419754"/>
                <a:gd name="connsiteX82" fmla="*/ 1250951 w 4132792"/>
                <a:gd name="connsiteY82" fmla="*/ 1098021 h 1419754"/>
                <a:gd name="connsiteX83" fmla="*/ 1212851 w 4132792"/>
                <a:gd name="connsiteY83" fmla="*/ 1098021 h 1419754"/>
                <a:gd name="connsiteX84" fmla="*/ 1206501 w 4132792"/>
                <a:gd name="connsiteY84" fmla="*/ 1117071 h 1419754"/>
                <a:gd name="connsiteX85" fmla="*/ 1225551 w 4132792"/>
                <a:gd name="connsiteY85" fmla="*/ 1167871 h 1419754"/>
                <a:gd name="connsiteX86" fmla="*/ 1238251 w 4132792"/>
                <a:gd name="connsiteY86" fmla="*/ 1244071 h 1419754"/>
                <a:gd name="connsiteX87" fmla="*/ 1200151 w 4132792"/>
                <a:gd name="connsiteY87" fmla="*/ 1288521 h 1419754"/>
                <a:gd name="connsiteX88" fmla="*/ 1155701 w 4132792"/>
                <a:gd name="connsiteY88" fmla="*/ 1275821 h 1419754"/>
                <a:gd name="connsiteX89" fmla="*/ 1111251 w 4132792"/>
                <a:gd name="connsiteY89" fmla="*/ 1193271 h 1419754"/>
                <a:gd name="connsiteX90" fmla="*/ 1092201 w 4132792"/>
                <a:gd name="connsiteY90" fmla="*/ 1078971 h 1419754"/>
                <a:gd name="connsiteX91" fmla="*/ 1092201 w 4132792"/>
                <a:gd name="connsiteY91" fmla="*/ 971021 h 1419754"/>
                <a:gd name="connsiteX92" fmla="*/ 1060451 w 4132792"/>
                <a:gd name="connsiteY92" fmla="*/ 913871 h 1419754"/>
                <a:gd name="connsiteX93" fmla="*/ 996951 w 4132792"/>
                <a:gd name="connsiteY93" fmla="*/ 875771 h 1419754"/>
                <a:gd name="connsiteX94" fmla="*/ 889001 w 4132792"/>
                <a:gd name="connsiteY94" fmla="*/ 875771 h 1419754"/>
                <a:gd name="connsiteX95" fmla="*/ 806451 w 4132792"/>
                <a:gd name="connsiteY95" fmla="*/ 907521 h 1419754"/>
                <a:gd name="connsiteX96" fmla="*/ 742951 w 4132792"/>
                <a:gd name="connsiteY96" fmla="*/ 939271 h 1419754"/>
                <a:gd name="connsiteX97" fmla="*/ 655639 w 4132792"/>
                <a:gd name="connsiteY97" fmla="*/ 912812 h 1419754"/>
                <a:gd name="connsiteX98" fmla="*/ 566210 w 4132792"/>
                <a:gd name="connsiteY98" fmla="*/ 836613 h 1419754"/>
                <a:gd name="connsiteX99" fmla="*/ 511177 w 4132792"/>
                <a:gd name="connsiteY99" fmla="*/ 806980 h 1419754"/>
                <a:gd name="connsiteX100" fmla="*/ 415926 w 4132792"/>
                <a:gd name="connsiteY100" fmla="*/ 784225 h 1419754"/>
                <a:gd name="connsiteX101" fmla="*/ 335494 w 4132792"/>
                <a:gd name="connsiteY101" fmla="*/ 759883 h 1419754"/>
                <a:gd name="connsiteX102" fmla="*/ 203413 w 4132792"/>
                <a:gd name="connsiteY102" fmla="*/ 728345 h 1419754"/>
                <a:gd name="connsiteX103" fmla="*/ 116099 w 4132792"/>
                <a:gd name="connsiteY103" fmla="*/ 691303 h 1419754"/>
                <a:gd name="connsiteX104" fmla="*/ 61914 w 4132792"/>
                <a:gd name="connsiteY104" fmla="*/ 625475 h 1419754"/>
                <a:gd name="connsiteX105" fmla="*/ 6350 w 4132792"/>
                <a:gd name="connsiteY105" fmla="*/ 575733 h 1419754"/>
                <a:gd name="connsiteX106" fmla="*/ 2117 w 4132792"/>
                <a:gd name="connsiteY106" fmla="*/ 537104 h 1419754"/>
                <a:gd name="connsiteX107" fmla="*/ 0 w 4132792"/>
                <a:gd name="connsiteY107" fmla="*/ 465138 h 1419754"/>
                <a:gd name="connsiteX108" fmla="*/ 23496 w 4132792"/>
                <a:gd name="connsiteY108" fmla="*/ 394970 h 1419754"/>
                <a:gd name="connsiteX109" fmla="*/ 51331 w 4132792"/>
                <a:gd name="connsiteY109" fmla="*/ 321204 h 1419754"/>
                <a:gd name="connsiteX110" fmla="*/ 77257 w 4132792"/>
                <a:gd name="connsiteY110" fmla="*/ 272520 h 1419754"/>
                <a:gd name="connsiteX111" fmla="*/ 104776 w 4132792"/>
                <a:gd name="connsiteY111" fmla="*/ 194203 h 1419754"/>
                <a:gd name="connsiteX112" fmla="*/ 187537 w 4132792"/>
                <a:gd name="connsiteY112" fmla="*/ 183303 h 1419754"/>
                <a:gd name="connsiteX113" fmla="*/ 238127 w 4132792"/>
                <a:gd name="connsiteY113" fmla="*/ 186268 h 1419754"/>
                <a:gd name="connsiteX114" fmla="*/ 306600 w 4132792"/>
                <a:gd name="connsiteY114" fmla="*/ 191241 h 1419754"/>
                <a:gd name="connsiteX115" fmla="*/ 354225 w 4132792"/>
                <a:gd name="connsiteY115" fmla="*/ 212408 h 1419754"/>
                <a:gd name="connsiteX116" fmla="*/ 442385 w 4132792"/>
                <a:gd name="connsiteY116" fmla="*/ 231247 h 1419754"/>
                <a:gd name="connsiteX0" fmla="*/ 442385 w 4132792"/>
                <a:gd name="connsiteY0" fmla="*/ 231247 h 1427695"/>
                <a:gd name="connsiteX1" fmla="*/ 544725 w 4132792"/>
                <a:gd name="connsiteY1" fmla="*/ 249450 h 1427695"/>
                <a:gd name="connsiteX2" fmla="*/ 674369 w 4132792"/>
                <a:gd name="connsiteY2" fmla="*/ 244158 h 1427695"/>
                <a:gd name="connsiteX3" fmla="*/ 841058 w 4132792"/>
                <a:gd name="connsiteY3" fmla="*/ 207116 h 1427695"/>
                <a:gd name="connsiteX4" fmla="*/ 917787 w 4132792"/>
                <a:gd name="connsiteY4" fmla="*/ 167429 h 1427695"/>
                <a:gd name="connsiteX5" fmla="*/ 984253 w 4132792"/>
                <a:gd name="connsiteY5" fmla="*/ 142346 h 1427695"/>
                <a:gd name="connsiteX6" fmla="*/ 1036849 w 4132792"/>
                <a:gd name="connsiteY6" fmla="*/ 125096 h 1427695"/>
                <a:gd name="connsiteX7" fmla="*/ 1099081 w 4132792"/>
                <a:gd name="connsiteY7" fmla="*/ 119062 h 1427695"/>
                <a:gd name="connsiteX8" fmla="*/ 1126067 w 4132792"/>
                <a:gd name="connsiteY8" fmla="*/ 68791 h 1427695"/>
                <a:gd name="connsiteX9" fmla="*/ 1118129 w 4132792"/>
                <a:gd name="connsiteY9" fmla="*/ 0 h 1427695"/>
                <a:gd name="connsiteX10" fmla="*/ 1181629 w 4132792"/>
                <a:gd name="connsiteY10" fmla="*/ 77788 h 1427695"/>
                <a:gd name="connsiteX11" fmla="*/ 1177079 w 4132792"/>
                <a:gd name="connsiteY11" fmla="*/ 125094 h 1427695"/>
                <a:gd name="connsiteX12" fmla="*/ 1179725 w 4132792"/>
                <a:gd name="connsiteY12" fmla="*/ 191241 h 1427695"/>
                <a:gd name="connsiteX13" fmla="*/ 1179513 w 4132792"/>
                <a:gd name="connsiteY13" fmla="*/ 235480 h 1427695"/>
                <a:gd name="connsiteX14" fmla="*/ 1171787 w 4132792"/>
                <a:gd name="connsiteY14" fmla="*/ 273262 h 1427695"/>
                <a:gd name="connsiteX15" fmla="*/ 1195599 w 4132792"/>
                <a:gd name="connsiteY15" fmla="*/ 320887 h 1427695"/>
                <a:gd name="connsiteX16" fmla="*/ 1237193 w 4132792"/>
                <a:gd name="connsiteY16" fmla="*/ 387879 h 1427695"/>
                <a:gd name="connsiteX17" fmla="*/ 1256242 w 4132792"/>
                <a:gd name="connsiteY17" fmla="*/ 412221 h 1427695"/>
                <a:gd name="connsiteX18" fmla="*/ 1289051 w 4132792"/>
                <a:gd name="connsiteY18" fmla="*/ 384704 h 1427695"/>
                <a:gd name="connsiteX19" fmla="*/ 1304079 w 4132792"/>
                <a:gd name="connsiteY19" fmla="*/ 379095 h 1427695"/>
                <a:gd name="connsiteX20" fmla="*/ 1341121 w 4132792"/>
                <a:gd name="connsiteY20" fmla="*/ 384387 h 1427695"/>
                <a:gd name="connsiteX21" fmla="*/ 1378163 w 4132792"/>
                <a:gd name="connsiteY21" fmla="*/ 408200 h 1427695"/>
                <a:gd name="connsiteX22" fmla="*/ 1390651 w 4132792"/>
                <a:gd name="connsiteY22" fmla="*/ 437621 h 1427695"/>
                <a:gd name="connsiteX23" fmla="*/ 1423142 w 4132792"/>
                <a:gd name="connsiteY23" fmla="*/ 445241 h 1427695"/>
                <a:gd name="connsiteX24" fmla="*/ 1462829 w 4132792"/>
                <a:gd name="connsiteY24" fmla="*/ 421429 h 1427695"/>
                <a:gd name="connsiteX25" fmla="*/ 1520826 w 4132792"/>
                <a:gd name="connsiteY25" fmla="*/ 523875 h 1427695"/>
                <a:gd name="connsiteX26" fmla="*/ 1582738 w 4132792"/>
                <a:gd name="connsiteY26" fmla="*/ 569912 h 1427695"/>
                <a:gd name="connsiteX27" fmla="*/ 1676401 w 4132792"/>
                <a:gd name="connsiteY27" fmla="*/ 640821 h 1427695"/>
                <a:gd name="connsiteX28" fmla="*/ 1866901 w 4132792"/>
                <a:gd name="connsiteY28" fmla="*/ 609071 h 1427695"/>
                <a:gd name="connsiteX29" fmla="*/ 2063751 w 4132792"/>
                <a:gd name="connsiteY29" fmla="*/ 558271 h 1427695"/>
                <a:gd name="connsiteX30" fmla="*/ 2178051 w 4132792"/>
                <a:gd name="connsiteY30" fmla="*/ 590021 h 1427695"/>
                <a:gd name="connsiteX31" fmla="*/ 2311401 w 4132792"/>
                <a:gd name="connsiteY31" fmla="*/ 691621 h 1427695"/>
                <a:gd name="connsiteX32" fmla="*/ 2489201 w 4132792"/>
                <a:gd name="connsiteY32" fmla="*/ 780521 h 1427695"/>
                <a:gd name="connsiteX33" fmla="*/ 2692401 w 4132792"/>
                <a:gd name="connsiteY33" fmla="*/ 793221 h 1427695"/>
                <a:gd name="connsiteX34" fmla="*/ 2876551 w 4132792"/>
                <a:gd name="connsiteY34" fmla="*/ 799571 h 1427695"/>
                <a:gd name="connsiteX35" fmla="*/ 3105151 w 4132792"/>
                <a:gd name="connsiteY35" fmla="*/ 786871 h 1427695"/>
                <a:gd name="connsiteX36" fmla="*/ 3213101 w 4132792"/>
                <a:gd name="connsiteY36" fmla="*/ 736071 h 1427695"/>
                <a:gd name="connsiteX37" fmla="*/ 3282951 w 4132792"/>
                <a:gd name="connsiteY37" fmla="*/ 717021 h 1427695"/>
                <a:gd name="connsiteX38" fmla="*/ 3346451 w 4132792"/>
                <a:gd name="connsiteY38" fmla="*/ 736071 h 1427695"/>
                <a:gd name="connsiteX39" fmla="*/ 3416301 w 4132792"/>
                <a:gd name="connsiteY39" fmla="*/ 831321 h 1427695"/>
                <a:gd name="connsiteX40" fmla="*/ 3511551 w 4132792"/>
                <a:gd name="connsiteY40" fmla="*/ 894821 h 1427695"/>
                <a:gd name="connsiteX41" fmla="*/ 3625851 w 4132792"/>
                <a:gd name="connsiteY41" fmla="*/ 964671 h 1427695"/>
                <a:gd name="connsiteX42" fmla="*/ 3790951 w 4132792"/>
                <a:gd name="connsiteY42" fmla="*/ 1009121 h 1427695"/>
                <a:gd name="connsiteX43" fmla="*/ 3898901 w 4132792"/>
                <a:gd name="connsiteY43" fmla="*/ 1015471 h 1427695"/>
                <a:gd name="connsiteX44" fmla="*/ 3987801 w 4132792"/>
                <a:gd name="connsiteY44" fmla="*/ 964671 h 1427695"/>
                <a:gd name="connsiteX45" fmla="*/ 4064001 w 4132792"/>
                <a:gd name="connsiteY45" fmla="*/ 964671 h 1427695"/>
                <a:gd name="connsiteX46" fmla="*/ 4070351 w 4132792"/>
                <a:gd name="connsiteY46" fmla="*/ 1015471 h 1427695"/>
                <a:gd name="connsiteX47" fmla="*/ 4047809 w 4132792"/>
                <a:gd name="connsiteY47" fmla="*/ 1088179 h 1427695"/>
                <a:gd name="connsiteX48" fmla="*/ 4132792 w 4132792"/>
                <a:gd name="connsiteY48" fmla="*/ 1243542 h 1427695"/>
                <a:gd name="connsiteX49" fmla="*/ 3989601 w 4132792"/>
                <a:gd name="connsiteY49" fmla="*/ 1278678 h 1427695"/>
                <a:gd name="connsiteX50" fmla="*/ 3968751 w 4132792"/>
                <a:gd name="connsiteY50" fmla="*/ 1419754 h 1427695"/>
                <a:gd name="connsiteX51" fmla="*/ 3910225 w 4132792"/>
                <a:gd name="connsiteY51" fmla="*/ 1426845 h 1427695"/>
                <a:gd name="connsiteX52" fmla="*/ 3842810 w 4132792"/>
                <a:gd name="connsiteY52" fmla="*/ 1390650 h 1427695"/>
                <a:gd name="connsiteX53" fmla="*/ 3804392 w 4132792"/>
                <a:gd name="connsiteY53" fmla="*/ 1233700 h 1427695"/>
                <a:gd name="connsiteX54" fmla="*/ 3719513 w 4132792"/>
                <a:gd name="connsiteY54" fmla="*/ 1156759 h 1427695"/>
                <a:gd name="connsiteX55" fmla="*/ 3568701 w 4132792"/>
                <a:gd name="connsiteY55" fmla="*/ 1098021 h 1427695"/>
                <a:gd name="connsiteX56" fmla="*/ 3460751 w 4132792"/>
                <a:gd name="connsiteY56" fmla="*/ 1053571 h 1427695"/>
                <a:gd name="connsiteX57" fmla="*/ 3371851 w 4132792"/>
                <a:gd name="connsiteY57" fmla="*/ 1047221 h 1427695"/>
                <a:gd name="connsiteX58" fmla="*/ 3308351 w 4132792"/>
                <a:gd name="connsiteY58" fmla="*/ 996421 h 1427695"/>
                <a:gd name="connsiteX59" fmla="*/ 3200401 w 4132792"/>
                <a:gd name="connsiteY59" fmla="*/ 932921 h 1427695"/>
                <a:gd name="connsiteX60" fmla="*/ 3098801 w 4132792"/>
                <a:gd name="connsiteY60" fmla="*/ 926571 h 1427695"/>
                <a:gd name="connsiteX61" fmla="*/ 2959630 w 4132792"/>
                <a:gd name="connsiteY61" fmla="*/ 953029 h 1427695"/>
                <a:gd name="connsiteX62" fmla="*/ 2724151 w 4132792"/>
                <a:gd name="connsiteY62" fmla="*/ 926571 h 1427695"/>
                <a:gd name="connsiteX63" fmla="*/ 2495551 w 4132792"/>
                <a:gd name="connsiteY63" fmla="*/ 913871 h 1427695"/>
                <a:gd name="connsiteX64" fmla="*/ 2463801 w 4132792"/>
                <a:gd name="connsiteY64" fmla="*/ 907521 h 1427695"/>
                <a:gd name="connsiteX65" fmla="*/ 2298701 w 4132792"/>
                <a:gd name="connsiteY65" fmla="*/ 837671 h 1427695"/>
                <a:gd name="connsiteX66" fmla="*/ 2190751 w 4132792"/>
                <a:gd name="connsiteY66" fmla="*/ 767821 h 1427695"/>
                <a:gd name="connsiteX67" fmla="*/ 2120901 w 4132792"/>
                <a:gd name="connsiteY67" fmla="*/ 729721 h 1427695"/>
                <a:gd name="connsiteX68" fmla="*/ 1981201 w 4132792"/>
                <a:gd name="connsiteY68" fmla="*/ 710671 h 1427695"/>
                <a:gd name="connsiteX69" fmla="*/ 1860551 w 4132792"/>
                <a:gd name="connsiteY69" fmla="*/ 717021 h 1427695"/>
                <a:gd name="connsiteX70" fmla="*/ 1695451 w 4132792"/>
                <a:gd name="connsiteY70" fmla="*/ 767821 h 1427695"/>
                <a:gd name="connsiteX71" fmla="*/ 1593851 w 4132792"/>
                <a:gd name="connsiteY71" fmla="*/ 774171 h 1427695"/>
                <a:gd name="connsiteX72" fmla="*/ 1504951 w 4132792"/>
                <a:gd name="connsiteY72" fmla="*/ 774171 h 1427695"/>
                <a:gd name="connsiteX73" fmla="*/ 1403351 w 4132792"/>
                <a:gd name="connsiteY73" fmla="*/ 780521 h 1427695"/>
                <a:gd name="connsiteX74" fmla="*/ 1339851 w 4132792"/>
                <a:gd name="connsiteY74" fmla="*/ 837671 h 1427695"/>
                <a:gd name="connsiteX75" fmla="*/ 1339851 w 4132792"/>
                <a:gd name="connsiteY75" fmla="*/ 932921 h 1427695"/>
                <a:gd name="connsiteX76" fmla="*/ 1397001 w 4132792"/>
                <a:gd name="connsiteY76" fmla="*/ 1028171 h 1427695"/>
                <a:gd name="connsiteX77" fmla="*/ 1428751 w 4132792"/>
                <a:gd name="connsiteY77" fmla="*/ 1053571 h 1427695"/>
                <a:gd name="connsiteX78" fmla="*/ 1543051 w 4132792"/>
                <a:gd name="connsiteY78" fmla="*/ 1028171 h 1427695"/>
                <a:gd name="connsiteX79" fmla="*/ 1536701 w 4132792"/>
                <a:gd name="connsiteY79" fmla="*/ 1104371 h 1427695"/>
                <a:gd name="connsiteX80" fmla="*/ 1466851 w 4132792"/>
                <a:gd name="connsiteY80" fmla="*/ 1155171 h 1427695"/>
                <a:gd name="connsiteX81" fmla="*/ 1384301 w 4132792"/>
                <a:gd name="connsiteY81" fmla="*/ 1161521 h 1427695"/>
                <a:gd name="connsiteX82" fmla="*/ 1327151 w 4132792"/>
                <a:gd name="connsiteY82" fmla="*/ 1123421 h 1427695"/>
                <a:gd name="connsiteX83" fmla="*/ 1250951 w 4132792"/>
                <a:gd name="connsiteY83" fmla="*/ 1098021 h 1427695"/>
                <a:gd name="connsiteX84" fmla="*/ 1212851 w 4132792"/>
                <a:gd name="connsiteY84" fmla="*/ 1098021 h 1427695"/>
                <a:gd name="connsiteX85" fmla="*/ 1206501 w 4132792"/>
                <a:gd name="connsiteY85" fmla="*/ 1117071 h 1427695"/>
                <a:gd name="connsiteX86" fmla="*/ 1225551 w 4132792"/>
                <a:gd name="connsiteY86" fmla="*/ 1167871 h 1427695"/>
                <a:gd name="connsiteX87" fmla="*/ 1238251 w 4132792"/>
                <a:gd name="connsiteY87" fmla="*/ 1244071 h 1427695"/>
                <a:gd name="connsiteX88" fmla="*/ 1200151 w 4132792"/>
                <a:gd name="connsiteY88" fmla="*/ 1288521 h 1427695"/>
                <a:gd name="connsiteX89" fmla="*/ 1155701 w 4132792"/>
                <a:gd name="connsiteY89" fmla="*/ 1275821 h 1427695"/>
                <a:gd name="connsiteX90" fmla="*/ 1111251 w 4132792"/>
                <a:gd name="connsiteY90" fmla="*/ 1193271 h 1427695"/>
                <a:gd name="connsiteX91" fmla="*/ 1092201 w 4132792"/>
                <a:gd name="connsiteY91" fmla="*/ 1078971 h 1427695"/>
                <a:gd name="connsiteX92" fmla="*/ 1092201 w 4132792"/>
                <a:gd name="connsiteY92" fmla="*/ 971021 h 1427695"/>
                <a:gd name="connsiteX93" fmla="*/ 1060451 w 4132792"/>
                <a:gd name="connsiteY93" fmla="*/ 913871 h 1427695"/>
                <a:gd name="connsiteX94" fmla="*/ 996951 w 4132792"/>
                <a:gd name="connsiteY94" fmla="*/ 875771 h 1427695"/>
                <a:gd name="connsiteX95" fmla="*/ 889001 w 4132792"/>
                <a:gd name="connsiteY95" fmla="*/ 875771 h 1427695"/>
                <a:gd name="connsiteX96" fmla="*/ 806451 w 4132792"/>
                <a:gd name="connsiteY96" fmla="*/ 907521 h 1427695"/>
                <a:gd name="connsiteX97" fmla="*/ 742951 w 4132792"/>
                <a:gd name="connsiteY97" fmla="*/ 939271 h 1427695"/>
                <a:gd name="connsiteX98" fmla="*/ 655639 w 4132792"/>
                <a:gd name="connsiteY98" fmla="*/ 912812 h 1427695"/>
                <a:gd name="connsiteX99" fmla="*/ 566210 w 4132792"/>
                <a:gd name="connsiteY99" fmla="*/ 836613 h 1427695"/>
                <a:gd name="connsiteX100" fmla="*/ 511177 w 4132792"/>
                <a:gd name="connsiteY100" fmla="*/ 806980 h 1427695"/>
                <a:gd name="connsiteX101" fmla="*/ 415926 w 4132792"/>
                <a:gd name="connsiteY101" fmla="*/ 784225 h 1427695"/>
                <a:gd name="connsiteX102" fmla="*/ 335494 w 4132792"/>
                <a:gd name="connsiteY102" fmla="*/ 759883 h 1427695"/>
                <a:gd name="connsiteX103" fmla="*/ 203413 w 4132792"/>
                <a:gd name="connsiteY103" fmla="*/ 728345 h 1427695"/>
                <a:gd name="connsiteX104" fmla="*/ 116099 w 4132792"/>
                <a:gd name="connsiteY104" fmla="*/ 691303 h 1427695"/>
                <a:gd name="connsiteX105" fmla="*/ 61914 w 4132792"/>
                <a:gd name="connsiteY105" fmla="*/ 625475 h 1427695"/>
                <a:gd name="connsiteX106" fmla="*/ 6350 w 4132792"/>
                <a:gd name="connsiteY106" fmla="*/ 575733 h 1427695"/>
                <a:gd name="connsiteX107" fmla="*/ 2117 w 4132792"/>
                <a:gd name="connsiteY107" fmla="*/ 537104 h 1427695"/>
                <a:gd name="connsiteX108" fmla="*/ 0 w 4132792"/>
                <a:gd name="connsiteY108" fmla="*/ 465138 h 1427695"/>
                <a:gd name="connsiteX109" fmla="*/ 23496 w 4132792"/>
                <a:gd name="connsiteY109" fmla="*/ 394970 h 1427695"/>
                <a:gd name="connsiteX110" fmla="*/ 51331 w 4132792"/>
                <a:gd name="connsiteY110" fmla="*/ 321204 h 1427695"/>
                <a:gd name="connsiteX111" fmla="*/ 77257 w 4132792"/>
                <a:gd name="connsiteY111" fmla="*/ 272520 h 1427695"/>
                <a:gd name="connsiteX112" fmla="*/ 104776 w 4132792"/>
                <a:gd name="connsiteY112" fmla="*/ 194203 h 1427695"/>
                <a:gd name="connsiteX113" fmla="*/ 187537 w 4132792"/>
                <a:gd name="connsiteY113" fmla="*/ 183303 h 1427695"/>
                <a:gd name="connsiteX114" fmla="*/ 238127 w 4132792"/>
                <a:gd name="connsiteY114" fmla="*/ 186268 h 1427695"/>
                <a:gd name="connsiteX115" fmla="*/ 306600 w 4132792"/>
                <a:gd name="connsiteY115" fmla="*/ 191241 h 1427695"/>
                <a:gd name="connsiteX116" fmla="*/ 354225 w 4132792"/>
                <a:gd name="connsiteY116" fmla="*/ 212408 h 1427695"/>
                <a:gd name="connsiteX117" fmla="*/ 442385 w 4132792"/>
                <a:gd name="connsiteY117" fmla="*/ 231247 h 1427695"/>
                <a:gd name="connsiteX0" fmla="*/ 442385 w 4132792"/>
                <a:gd name="connsiteY0" fmla="*/ 231247 h 1427695"/>
                <a:gd name="connsiteX1" fmla="*/ 544725 w 4132792"/>
                <a:gd name="connsiteY1" fmla="*/ 249450 h 1427695"/>
                <a:gd name="connsiteX2" fmla="*/ 674369 w 4132792"/>
                <a:gd name="connsiteY2" fmla="*/ 244158 h 1427695"/>
                <a:gd name="connsiteX3" fmla="*/ 841058 w 4132792"/>
                <a:gd name="connsiteY3" fmla="*/ 207116 h 1427695"/>
                <a:gd name="connsiteX4" fmla="*/ 917787 w 4132792"/>
                <a:gd name="connsiteY4" fmla="*/ 167429 h 1427695"/>
                <a:gd name="connsiteX5" fmla="*/ 984253 w 4132792"/>
                <a:gd name="connsiteY5" fmla="*/ 142346 h 1427695"/>
                <a:gd name="connsiteX6" fmla="*/ 1036849 w 4132792"/>
                <a:gd name="connsiteY6" fmla="*/ 125096 h 1427695"/>
                <a:gd name="connsiteX7" fmla="*/ 1099081 w 4132792"/>
                <a:gd name="connsiteY7" fmla="*/ 119062 h 1427695"/>
                <a:gd name="connsiteX8" fmla="*/ 1126067 w 4132792"/>
                <a:gd name="connsiteY8" fmla="*/ 68791 h 1427695"/>
                <a:gd name="connsiteX9" fmla="*/ 1118129 w 4132792"/>
                <a:gd name="connsiteY9" fmla="*/ 0 h 1427695"/>
                <a:gd name="connsiteX10" fmla="*/ 1181629 w 4132792"/>
                <a:gd name="connsiteY10" fmla="*/ 77788 h 1427695"/>
                <a:gd name="connsiteX11" fmla="*/ 1177079 w 4132792"/>
                <a:gd name="connsiteY11" fmla="*/ 125094 h 1427695"/>
                <a:gd name="connsiteX12" fmla="*/ 1179725 w 4132792"/>
                <a:gd name="connsiteY12" fmla="*/ 191241 h 1427695"/>
                <a:gd name="connsiteX13" fmla="*/ 1179513 w 4132792"/>
                <a:gd name="connsiteY13" fmla="*/ 235480 h 1427695"/>
                <a:gd name="connsiteX14" fmla="*/ 1171787 w 4132792"/>
                <a:gd name="connsiteY14" fmla="*/ 273262 h 1427695"/>
                <a:gd name="connsiteX15" fmla="*/ 1195599 w 4132792"/>
                <a:gd name="connsiteY15" fmla="*/ 320887 h 1427695"/>
                <a:gd name="connsiteX16" fmla="*/ 1237193 w 4132792"/>
                <a:gd name="connsiteY16" fmla="*/ 387879 h 1427695"/>
                <a:gd name="connsiteX17" fmla="*/ 1256242 w 4132792"/>
                <a:gd name="connsiteY17" fmla="*/ 412221 h 1427695"/>
                <a:gd name="connsiteX18" fmla="*/ 1289051 w 4132792"/>
                <a:gd name="connsiteY18" fmla="*/ 384704 h 1427695"/>
                <a:gd name="connsiteX19" fmla="*/ 1304079 w 4132792"/>
                <a:gd name="connsiteY19" fmla="*/ 379095 h 1427695"/>
                <a:gd name="connsiteX20" fmla="*/ 1341121 w 4132792"/>
                <a:gd name="connsiteY20" fmla="*/ 384387 h 1427695"/>
                <a:gd name="connsiteX21" fmla="*/ 1378163 w 4132792"/>
                <a:gd name="connsiteY21" fmla="*/ 408200 h 1427695"/>
                <a:gd name="connsiteX22" fmla="*/ 1390651 w 4132792"/>
                <a:gd name="connsiteY22" fmla="*/ 437621 h 1427695"/>
                <a:gd name="connsiteX23" fmla="*/ 1423142 w 4132792"/>
                <a:gd name="connsiteY23" fmla="*/ 445241 h 1427695"/>
                <a:gd name="connsiteX24" fmla="*/ 1462829 w 4132792"/>
                <a:gd name="connsiteY24" fmla="*/ 421429 h 1427695"/>
                <a:gd name="connsiteX25" fmla="*/ 1520826 w 4132792"/>
                <a:gd name="connsiteY25" fmla="*/ 523875 h 1427695"/>
                <a:gd name="connsiteX26" fmla="*/ 1582738 w 4132792"/>
                <a:gd name="connsiteY26" fmla="*/ 569912 h 1427695"/>
                <a:gd name="connsiteX27" fmla="*/ 1676401 w 4132792"/>
                <a:gd name="connsiteY27" fmla="*/ 640821 h 1427695"/>
                <a:gd name="connsiteX28" fmla="*/ 1866901 w 4132792"/>
                <a:gd name="connsiteY28" fmla="*/ 609071 h 1427695"/>
                <a:gd name="connsiteX29" fmla="*/ 2063751 w 4132792"/>
                <a:gd name="connsiteY29" fmla="*/ 558271 h 1427695"/>
                <a:gd name="connsiteX30" fmla="*/ 2178051 w 4132792"/>
                <a:gd name="connsiteY30" fmla="*/ 590021 h 1427695"/>
                <a:gd name="connsiteX31" fmla="*/ 2311401 w 4132792"/>
                <a:gd name="connsiteY31" fmla="*/ 691621 h 1427695"/>
                <a:gd name="connsiteX32" fmla="*/ 2489201 w 4132792"/>
                <a:gd name="connsiteY32" fmla="*/ 780521 h 1427695"/>
                <a:gd name="connsiteX33" fmla="*/ 2692401 w 4132792"/>
                <a:gd name="connsiteY33" fmla="*/ 793221 h 1427695"/>
                <a:gd name="connsiteX34" fmla="*/ 2876551 w 4132792"/>
                <a:gd name="connsiteY34" fmla="*/ 799571 h 1427695"/>
                <a:gd name="connsiteX35" fmla="*/ 3105151 w 4132792"/>
                <a:gd name="connsiteY35" fmla="*/ 786871 h 1427695"/>
                <a:gd name="connsiteX36" fmla="*/ 3213101 w 4132792"/>
                <a:gd name="connsiteY36" fmla="*/ 736071 h 1427695"/>
                <a:gd name="connsiteX37" fmla="*/ 3282951 w 4132792"/>
                <a:gd name="connsiteY37" fmla="*/ 717021 h 1427695"/>
                <a:gd name="connsiteX38" fmla="*/ 3346451 w 4132792"/>
                <a:gd name="connsiteY38" fmla="*/ 736071 h 1427695"/>
                <a:gd name="connsiteX39" fmla="*/ 3416301 w 4132792"/>
                <a:gd name="connsiteY39" fmla="*/ 831321 h 1427695"/>
                <a:gd name="connsiteX40" fmla="*/ 3511551 w 4132792"/>
                <a:gd name="connsiteY40" fmla="*/ 894821 h 1427695"/>
                <a:gd name="connsiteX41" fmla="*/ 3625851 w 4132792"/>
                <a:gd name="connsiteY41" fmla="*/ 964671 h 1427695"/>
                <a:gd name="connsiteX42" fmla="*/ 3790951 w 4132792"/>
                <a:gd name="connsiteY42" fmla="*/ 1009121 h 1427695"/>
                <a:gd name="connsiteX43" fmla="*/ 3898901 w 4132792"/>
                <a:gd name="connsiteY43" fmla="*/ 1015471 h 1427695"/>
                <a:gd name="connsiteX44" fmla="*/ 3987801 w 4132792"/>
                <a:gd name="connsiteY44" fmla="*/ 964671 h 1427695"/>
                <a:gd name="connsiteX45" fmla="*/ 4064001 w 4132792"/>
                <a:gd name="connsiteY45" fmla="*/ 964671 h 1427695"/>
                <a:gd name="connsiteX46" fmla="*/ 4070351 w 4132792"/>
                <a:gd name="connsiteY46" fmla="*/ 1015471 h 1427695"/>
                <a:gd name="connsiteX47" fmla="*/ 4047809 w 4132792"/>
                <a:gd name="connsiteY47" fmla="*/ 1088179 h 1427695"/>
                <a:gd name="connsiteX48" fmla="*/ 4132792 w 4132792"/>
                <a:gd name="connsiteY48" fmla="*/ 1243542 h 1427695"/>
                <a:gd name="connsiteX49" fmla="*/ 3989601 w 4132792"/>
                <a:gd name="connsiteY49" fmla="*/ 1278678 h 1427695"/>
                <a:gd name="connsiteX50" fmla="*/ 3960496 w 4132792"/>
                <a:gd name="connsiteY50" fmla="*/ 1360698 h 1427695"/>
                <a:gd name="connsiteX51" fmla="*/ 3968751 w 4132792"/>
                <a:gd name="connsiteY51" fmla="*/ 1419754 h 1427695"/>
                <a:gd name="connsiteX52" fmla="*/ 3910225 w 4132792"/>
                <a:gd name="connsiteY52" fmla="*/ 1426845 h 1427695"/>
                <a:gd name="connsiteX53" fmla="*/ 3842810 w 4132792"/>
                <a:gd name="connsiteY53" fmla="*/ 1390650 h 1427695"/>
                <a:gd name="connsiteX54" fmla="*/ 3804392 w 4132792"/>
                <a:gd name="connsiteY54" fmla="*/ 1233700 h 1427695"/>
                <a:gd name="connsiteX55" fmla="*/ 3719513 w 4132792"/>
                <a:gd name="connsiteY55" fmla="*/ 1156759 h 1427695"/>
                <a:gd name="connsiteX56" fmla="*/ 3568701 w 4132792"/>
                <a:gd name="connsiteY56" fmla="*/ 1098021 h 1427695"/>
                <a:gd name="connsiteX57" fmla="*/ 3460751 w 4132792"/>
                <a:gd name="connsiteY57" fmla="*/ 1053571 h 1427695"/>
                <a:gd name="connsiteX58" fmla="*/ 3371851 w 4132792"/>
                <a:gd name="connsiteY58" fmla="*/ 1047221 h 1427695"/>
                <a:gd name="connsiteX59" fmla="*/ 3308351 w 4132792"/>
                <a:gd name="connsiteY59" fmla="*/ 996421 h 1427695"/>
                <a:gd name="connsiteX60" fmla="*/ 3200401 w 4132792"/>
                <a:gd name="connsiteY60" fmla="*/ 932921 h 1427695"/>
                <a:gd name="connsiteX61" fmla="*/ 3098801 w 4132792"/>
                <a:gd name="connsiteY61" fmla="*/ 926571 h 1427695"/>
                <a:gd name="connsiteX62" fmla="*/ 2959630 w 4132792"/>
                <a:gd name="connsiteY62" fmla="*/ 953029 h 1427695"/>
                <a:gd name="connsiteX63" fmla="*/ 2724151 w 4132792"/>
                <a:gd name="connsiteY63" fmla="*/ 926571 h 1427695"/>
                <a:gd name="connsiteX64" fmla="*/ 2495551 w 4132792"/>
                <a:gd name="connsiteY64" fmla="*/ 913871 h 1427695"/>
                <a:gd name="connsiteX65" fmla="*/ 2463801 w 4132792"/>
                <a:gd name="connsiteY65" fmla="*/ 907521 h 1427695"/>
                <a:gd name="connsiteX66" fmla="*/ 2298701 w 4132792"/>
                <a:gd name="connsiteY66" fmla="*/ 837671 h 1427695"/>
                <a:gd name="connsiteX67" fmla="*/ 2190751 w 4132792"/>
                <a:gd name="connsiteY67" fmla="*/ 767821 h 1427695"/>
                <a:gd name="connsiteX68" fmla="*/ 2120901 w 4132792"/>
                <a:gd name="connsiteY68" fmla="*/ 729721 h 1427695"/>
                <a:gd name="connsiteX69" fmla="*/ 1981201 w 4132792"/>
                <a:gd name="connsiteY69" fmla="*/ 710671 h 1427695"/>
                <a:gd name="connsiteX70" fmla="*/ 1860551 w 4132792"/>
                <a:gd name="connsiteY70" fmla="*/ 717021 h 1427695"/>
                <a:gd name="connsiteX71" fmla="*/ 1695451 w 4132792"/>
                <a:gd name="connsiteY71" fmla="*/ 767821 h 1427695"/>
                <a:gd name="connsiteX72" fmla="*/ 1593851 w 4132792"/>
                <a:gd name="connsiteY72" fmla="*/ 774171 h 1427695"/>
                <a:gd name="connsiteX73" fmla="*/ 1504951 w 4132792"/>
                <a:gd name="connsiteY73" fmla="*/ 774171 h 1427695"/>
                <a:gd name="connsiteX74" fmla="*/ 1403351 w 4132792"/>
                <a:gd name="connsiteY74" fmla="*/ 780521 h 1427695"/>
                <a:gd name="connsiteX75" fmla="*/ 1339851 w 4132792"/>
                <a:gd name="connsiteY75" fmla="*/ 837671 h 1427695"/>
                <a:gd name="connsiteX76" fmla="*/ 1339851 w 4132792"/>
                <a:gd name="connsiteY76" fmla="*/ 932921 h 1427695"/>
                <a:gd name="connsiteX77" fmla="*/ 1397001 w 4132792"/>
                <a:gd name="connsiteY77" fmla="*/ 1028171 h 1427695"/>
                <a:gd name="connsiteX78" fmla="*/ 1428751 w 4132792"/>
                <a:gd name="connsiteY78" fmla="*/ 1053571 h 1427695"/>
                <a:gd name="connsiteX79" fmla="*/ 1543051 w 4132792"/>
                <a:gd name="connsiteY79" fmla="*/ 1028171 h 1427695"/>
                <a:gd name="connsiteX80" fmla="*/ 1536701 w 4132792"/>
                <a:gd name="connsiteY80" fmla="*/ 1104371 h 1427695"/>
                <a:gd name="connsiteX81" fmla="*/ 1466851 w 4132792"/>
                <a:gd name="connsiteY81" fmla="*/ 1155171 h 1427695"/>
                <a:gd name="connsiteX82" fmla="*/ 1384301 w 4132792"/>
                <a:gd name="connsiteY82" fmla="*/ 1161521 h 1427695"/>
                <a:gd name="connsiteX83" fmla="*/ 1327151 w 4132792"/>
                <a:gd name="connsiteY83" fmla="*/ 1123421 h 1427695"/>
                <a:gd name="connsiteX84" fmla="*/ 1250951 w 4132792"/>
                <a:gd name="connsiteY84" fmla="*/ 1098021 h 1427695"/>
                <a:gd name="connsiteX85" fmla="*/ 1212851 w 4132792"/>
                <a:gd name="connsiteY85" fmla="*/ 1098021 h 1427695"/>
                <a:gd name="connsiteX86" fmla="*/ 1206501 w 4132792"/>
                <a:gd name="connsiteY86" fmla="*/ 1117071 h 1427695"/>
                <a:gd name="connsiteX87" fmla="*/ 1225551 w 4132792"/>
                <a:gd name="connsiteY87" fmla="*/ 1167871 h 1427695"/>
                <a:gd name="connsiteX88" fmla="*/ 1238251 w 4132792"/>
                <a:gd name="connsiteY88" fmla="*/ 1244071 h 1427695"/>
                <a:gd name="connsiteX89" fmla="*/ 1200151 w 4132792"/>
                <a:gd name="connsiteY89" fmla="*/ 1288521 h 1427695"/>
                <a:gd name="connsiteX90" fmla="*/ 1155701 w 4132792"/>
                <a:gd name="connsiteY90" fmla="*/ 1275821 h 1427695"/>
                <a:gd name="connsiteX91" fmla="*/ 1111251 w 4132792"/>
                <a:gd name="connsiteY91" fmla="*/ 1193271 h 1427695"/>
                <a:gd name="connsiteX92" fmla="*/ 1092201 w 4132792"/>
                <a:gd name="connsiteY92" fmla="*/ 1078971 h 1427695"/>
                <a:gd name="connsiteX93" fmla="*/ 1092201 w 4132792"/>
                <a:gd name="connsiteY93" fmla="*/ 971021 h 1427695"/>
                <a:gd name="connsiteX94" fmla="*/ 1060451 w 4132792"/>
                <a:gd name="connsiteY94" fmla="*/ 913871 h 1427695"/>
                <a:gd name="connsiteX95" fmla="*/ 996951 w 4132792"/>
                <a:gd name="connsiteY95" fmla="*/ 875771 h 1427695"/>
                <a:gd name="connsiteX96" fmla="*/ 889001 w 4132792"/>
                <a:gd name="connsiteY96" fmla="*/ 875771 h 1427695"/>
                <a:gd name="connsiteX97" fmla="*/ 806451 w 4132792"/>
                <a:gd name="connsiteY97" fmla="*/ 907521 h 1427695"/>
                <a:gd name="connsiteX98" fmla="*/ 742951 w 4132792"/>
                <a:gd name="connsiteY98" fmla="*/ 939271 h 1427695"/>
                <a:gd name="connsiteX99" fmla="*/ 655639 w 4132792"/>
                <a:gd name="connsiteY99" fmla="*/ 912812 h 1427695"/>
                <a:gd name="connsiteX100" fmla="*/ 566210 w 4132792"/>
                <a:gd name="connsiteY100" fmla="*/ 836613 h 1427695"/>
                <a:gd name="connsiteX101" fmla="*/ 511177 w 4132792"/>
                <a:gd name="connsiteY101" fmla="*/ 806980 h 1427695"/>
                <a:gd name="connsiteX102" fmla="*/ 415926 w 4132792"/>
                <a:gd name="connsiteY102" fmla="*/ 784225 h 1427695"/>
                <a:gd name="connsiteX103" fmla="*/ 335494 w 4132792"/>
                <a:gd name="connsiteY103" fmla="*/ 759883 h 1427695"/>
                <a:gd name="connsiteX104" fmla="*/ 203413 w 4132792"/>
                <a:gd name="connsiteY104" fmla="*/ 728345 h 1427695"/>
                <a:gd name="connsiteX105" fmla="*/ 116099 w 4132792"/>
                <a:gd name="connsiteY105" fmla="*/ 691303 h 1427695"/>
                <a:gd name="connsiteX106" fmla="*/ 61914 w 4132792"/>
                <a:gd name="connsiteY106" fmla="*/ 625475 h 1427695"/>
                <a:gd name="connsiteX107" fmla="*/ 6350 w 4132792"/>
                <a:gd name="connsiteY107" fmla="*/ 575733 h 1427695"/>
                <a:gd name="connsiteX108" fmla="*/ 2117 w 4132792"/>
                <a:gd name="connsiteY108" fmla="*/ 537104 h 1427695"/>
                <a:gd name="connsiteX109" fmla="*/ 0 w 4132792"/>
                <a:gd name="connsiteY109" fmla="*/ 465138 h 1427695"/>
                <a:gd name="connsiteX110" fmla="*/ 23496 w 4132792"/>
                <a:gd name="connsiteY110" fmla="*/ 394970 h 1427695"/>
                <a:gd name="connsiteX111" fmla="*/ 51331 w 4132792"/>
                <a:gd name="connsiteY111" fmla="*/ 321204 h 1427695"/>
                <a:gd name="connsiteX112" fmla="*/ 77257 w 4132792"/>
                <a:gd name="connsiteY112" fmla="*/ 272520 h 1427695"/>
                <a:gd name="connsiteX113" fmla="*/ 104776 w 4132792"/>
                <a:gd name="connsiteY113" fmla="*/ 194203 h 1427695"/>
                <a:gd name="connsiteX114" fmla="*/ 187537 w 4132792"/>
                <a:gd name="connsiteY114" fmla="*/ 183303 h 1427695"/>
                <a:gd name="connsiteX115" fmla="*/ 238127 w 4132792"/>
                <a:gd name="connsiteY115" fmla="*/ 186268 h 1427695"/>
                <a:gd name="connsiteX116" fmla="*/ 306600 w 4132792"/>
                <a:gd name="connsiteY116" fmla="*/ 191241 h 1427695"/>
                <a:gd name="connsiteX117" fmla="*/ 354225 w 4132792"/>
                <a:gd name="connsiteY117" fmla="*/ 212408 h 1427695"/>
                <a:gd name="connsiteX118" fmla="*/ 442385 w 4132792"/>
                <a:gd name="connsiteY118" fmla="*/ 231247 h 1427695"/>
                <a:gd name="connsiteX0" fmla="*/ 442385 w 4132792"/>
                <a:gd name="connsiteY0" fmla="*/ 231247 h 1427695"/>
                <a:gd name="connsiteX1" fmla="*/ 544725 w 4132792"/>
                <a:gd name="connsiteY1" fmla="*/ 249450 h 1427695"/>
                <a:gd name="connsiteX2" fmla="*/ 674369 w 4132792"/>
                <a:gd name="connsiteY2" fmla="*/ 244158 h 1427695"/>
                <a:gd name="connsiteX3" fmla="*/ 841058 w 4132792"/>
                <a:gd name="connsiteY3" fmla="*/ 207116 h 1427695"/>
                <a:gd name="connsiteX4" fmla="*/ 917787 w 4132792"/>
                <a:gd name="connsiteY4" fmla="*/ 167429 h 1427695"/>
                <a:gd name="connsiteX5" fmla="*/ 984253 w 4132792"/>
                <a:gd name="connsiteY5" fmla="*/ 142346 h 1427695"/>
                <a:gd name="connsiteX6" fmla="*/ 1036849 w 4132792"/>
                <a:gd name="connsiteY6" fmla="*/ 125096 h 1427695"/>
                <a:gd name="connsiteX7" fmla="*/ 1099081 w 4132792"/>
                <a:gd name="connsiteY7" fmla="*/ 119062 h 1427695"/>
                <a:gd name="connsiteX8" fmla="*/ 1126067 w 4132792"/>
                <a:gd name="connsiteY8" fmla="*/ 68791 h 1427695"/>
                <a:gd name="connsiteX9" fmla="*/ 1118129 w 4132792"/>
                <a:gd name="connsiteY9" fmla="*/ 0 h 1427695"/>
                <a:gd name="connsiteX10" fmla="*/ 1181629 w 4132792"/>
                <a:gd name="connsiteY10" fmla="*/ 77788 h 1427695"/>
                <a:gd name="connsiteX11" fmla="*/ 1177079 w 4132792"/>
                <a:gd name="connsiteY11" fmla="*/ 125094 h 1427695"/>
                <a:gd name="connsiteX12" fmla="*/ 1179725 w 4132792"/>
                <a:gd name="connsiteY12" fmla="*/ 191241 h 1427695"/>
                <a:gd name="connsiteX13" fmla="*/ 1179513 w 4132792"/>
                <a:gd name="connsiteY13" fmla="*/ 235480 h 1427695"/>
                <a:gd name="connsiteX14" fmla="*/ 1171787 w 4132792"/>
                <a:gd name="connsiteY14" fmla="*/ 273262 h 1427695"/>
                <a:gd name="connsiteX15" fmla="*/ 1195599 w 4132792"/>
                <a:gd name="connsiteY15" fmla="*/ 320887 h 1427695"/>
                <a:gd name="connsiteX16" fmla="*/ 1237193 w 4132792"/>
                <a:gd name="connsiteY16" fmla="*/ 387879 h 1427695"/>
                <a:gd name="connsiteX17" fmla="*/ 1256242 w 4132792"/>
                <a:gd name="connsiteY17" fmla="*/ 412221 h 1427695"/>
                <a:gd name="connsiteX18" fmla="*/ 1289051 w 4132792"/>
                <a:gd name="connsiteY18" fmla="*/ 384704 h 1427695"/>
                <a:gd name="connsiteX19" fmla="*/ 1304079 w 4132792"/>
                <a:gd name="connsiteY19" fmla="*/ 379095 h 1427695"/>
                <a:gd name="connsiteX20" fmla="*/ 1341121 w 4132792"/>
                <a:gd name="connsiteY20" fmla="*/ 384387 h 1427695"/>
                <a:gd name="connsiteX21" fmla="*/ 1378163 w 4132792"/>
                <a:gd name="connsiteY21" fmla="*/ 408200 h 1427695"/>
                <a:gd name="connsiteX22" fmla="*/ 1390651 w 4132792"/>
                <a:gd name="connsiteY22" fmla="*/ 437621 h 1427695"/>
                <a:gd name="connsiteX23" fmla="*/ 1423142 w 4132792"/>
                <a:gd name="connsiteY23" fmla="*/ 445241 h 1427695"/>
                <a:gd name="connsiteX24" fmla="*/ 1462829 w 4132792"/>
                <a:gd name="connsiteY24" fmla="*/ 421429 h 1427695"/>
                <a:gd name="connsiteX25" fmla="*/ 1520826 w 4132792"/>
                <a:gd name="connsiteY25" fmla="*/ 523875 h 1427695"/>
                <a:gd name="connsiteX26" fmla="*/ 1582738 w 4132792"/>
                <a:gd name="connsiteY26" fmla="*/ 569912 h 1427695"/>
                <a:gd name="connsiteX27" fmla="*/ 1676401 w 4132792"/>
                <a:gd name="connsiteY27" fmla="*/ 640821 h 1427695"/>
                <a:gd name="connsiteX28" fmla="*/ 1866901 w 4132792"/>
                <a:gd name="connsiteY28" fmla="*/ 609071 h 1427695"/>
                <a:gd name="connsiteX29" fmla="*/ 2063751 w 4132792"/>
                <a:gd name="connsiteY29" fmla="*/ 558271 h 1427695"/>
                <a:gd name="connsiteX30" fmla="*/ 2178051 w 4132792"/>
                <a:gd name="connsiteY30" fmla="*/ 590021 h 1427695"/>
                <a:gd name="connsiteX31" fmla="*/ 2311401 w 4132792"/>
                <a:gd name="connsiteY31" fmla="*/ 691621 h 1427695"/>
                <a:gd name="connsiteX32" fmla="*/ 2489201 w 4132792"/>
                <a:gd name="connsiteY32" fmla="*/ 780521 h 1427695"/>
                <a:gd name="connsiteX33" fmla="*/ 2692401 w 4132792"/>
                <a:gd name="connsiteY33" fmla="*/ 793221 h 1427695"/>
                <a:gd name="connsiteX34" fmla="*/ 2876551 w 4132792"/>
                <a:gd name="connsiteY34" fmla="*/ 799571 h 1427695"/>
                <a:gd name="connsiteX35" fmla="*/ 3105151 w 4132792"/>
                <a:gd name="connsiteY35" fmla="*/ 786871 h 1427695"/>
                <a:gd name="connsiteX36" fmla="*/ 3213101 w 4132792"/>
                <a:gd name="connsiteY36" fmla="*/ 736071 h 1427695"/>
                <a:gd name="connsiteX37" fmla="*/ 3282951 w 4132792"/>
                <a:gd name="connsiteY37" fmla="*/ 717021 h 1427695"/>
                <a:gd name="connsiteX38" fmla="*/ 3346451 w 4132792"/>
                <a:gd name="connsiteY38" fmla="*/ 736071 h 1427695"/>
                <a:gd name="connsiteX39" fmla="*/ 3416301 w 4132792"/>
                <a:gd name="connsiteY39" fmla="*/ 831321 h 1427695"/>
                <a:gd name="connsiteX40" fmla="*/ 3511551 w 4132792"/>
                <a:gd name="connsiteY40" fmla="*/ 894821 h 1427695"/>
                <a:gd name="connsiteX41" fmla="*/ 3625851 w 4132792"/>
                <a:gd name="connsiteY41" fmla="*/ 964671 h 1427695"/>
                <a:gd name="connsiteX42" fmla="*/ 3790951 w 4132792"/>
                <a:gd name="connsiteY42" fmla="*/ 1009121 h 1427695"/>
                <a:gd name="connsiteX43" fmla="*/ 3898901 w 4132792"/>
                <a:gd name="connsiteY43" fmla="*/ 1015471 h 1427695"/>
                <a:gd name="connsiteX44" fmla="*/ 3987801 w 4132792"/>
                <a:gd name="connsiteY44" fmla="*/ 964671 h 1427695"/>
                <a:gd name="connsiteX45" fmla="*/ 4064001 w 4132792"/>
                <a:gd name="connsiteY45" fmla="*/ 964671 h 1427695"/>
                <a:gd name="connsiteX46" fmla="*/ 4070351 w 4132792"/>
                <a:gd name="connsiteY46" fmla="*/ 1015471 h 1427695"/>
                <a:gd name="connsiteX47" fmla="*/ 4047809 w 4132792"/>
                <a:gd name="connsiteY47" fmla="*/ 1088179 h 1427695"/>
                <a:gd name="connsiteX48" fmla="*/ 4132792 w 4132792"/>
                <a:gd name="connsiteY48" fmla="*/ 1243542 h 1427695"/>
                <a:gd name="connsiteX49" fmla="*/ 3989601 w 4132792"/>
                <a:gd name="connsiteY49" fmla="*/ 1278678 h 1427695"/>
                <a:gd name="connsiteX50" fmla="*/ 3960496 w 4132792"/>
                <a:gd name="connsiteY50" fmla="*/ 1360698 h 1427695"/>
                <a:gd name="connsiteX51" fmla="*/ 3968751 w 4132792"/>
                <a:gd name="connsiteY51" fmla="*/ 1419754 h 1427695"/>
                <a:gd name="connsiteX52" fmla="*/ 3910225 w 4132792"/>
                <a:gd name="connsiteY52" fmla="*/ 1426845 h 1427695"/>
                <a:gd name="connsiteX53" fmla="*/ 3842810 w 4132792"/>
                <a:gd name="connsiteY53" fmla="*/ 1390650 h 1427695"/>
                <a:gd name="connsiteX54" fmla="*/ 3804392 w 4132792"/>
                <a:gd name="connsiteY54" fmla="*/ 1233700 h 1427695"/>
                <a:gd name="connsiteX55" fmla="*/ 3719513 w 4132792"/>
                <a:gd name="connsiteY55" fmla="*/ 1156759 h 1427695"/>
                <a:gd name="connsiteX56" fmla="*/ 3568701 w 4132792"/>
                <a:gd name="connsiteY56" fmla="*/ 1098021 h 1427695"/>
                <a:gd name="connsiteX57" fmla="*/ 3460751 w 4132792"/>
                <a:gd name="connsiteY57" fmla="*/ 1053571 h 1427695"/>
                <a:gd name="connsiteX58" fmla="*/ 3371851 w 4132792"/>
                <a:gd name="connsiteY58" fmla="*/ 1047221 h 1427695"/>
                <a:gd name="connsiteX59" fmla="*/ 3308351 w 4132792"/>
                <a:gd name="connsiteY59" fmla="*/ 996421 h 1427695"/>
                <a:gd name="connsiteX60" fmla="*/ 3200401 w 4132792"/>
                <a:gd name="connsiteY60" fmla="*/ 932921 h 1427695"/>
                <a:gd name="connsiteX61" fmla="*/ 3098801 w 4132792"/>
                <a:gd name="connsiteY61" fmla="*/ 926571 h 1427695"/>
                <a:gd name="connsiteX62" fmla="*/ 2959630 w 4132792"/>
                <a:gd name="connsiteY62" fmla="*/ 953029 h 1427695"/>
                <a:gd name="connsiteX63" fmla="*/ 2724151 w 4132792"/>
                <a:gd name="connsiteY63" fmla="*/ 926571 h 1427695"/>
                <a:gd name="connsiteX64" fmla="*/ 2495551 w 4132792"/>
                <a:gd name="connsiteY64" fmla="*/ 913871 h 1427695"/>
                <a:gd name="connsiteX65" fmla="*/ 2463801 w 4132792"/>
                <a:gd name="connsiteY65" fmla="*/ 907521 h 1427695"/>
                <a:gd name="connsiteX66" fmla="*/ 2298701 w 4132792"/>
                <a:gd name="connsiteY66" fmla="*/ 837671 h 1427695"/>
                <a:gd name="connsiteX67" fmla="*/ 2190751 w 4132792"/>
                <a:gd name="connsiteY67" fmla="*/ 767821 h 1427695"/>
                <a:gd name="connsiteX68" fmla="*/ 2120901 w 4132792"/>
                <a:gd name="connsiteY68" fmla="*/ 729721 h 1427695"/>
                <a:gd name="connsiteX69" fmla="*/ 1981201 w 4132792"/>
                <a:gd name="connsiteY69" fmla="*/ 710671 h 1427695"/>
                <a:gd name="connsiteX70" fmla="*/ 1860551 w 4132792"/>
                <a:gd name="connsiteY70" fmla="*/ 717021 h 1427695"/>
                <a:gd name="connsiteX71" fmla="*/ 1695451 w 4132792"/>
                <a:gd name="connsiteY71" fmla="*/ 767821 h 1427695"/>
                <a:gd name="connsiteX72" fmla="*/ 1551518 w 4132792"/>
                <a:gd name="connsiteY72" fmla="*/ 813857 h 1427695"/>
                <a:gd name="connsiteX73" fmla="*/ 1504951 w 4132792"/>
                <a:gd name="connsiteY73" fmla="*/ 774171 h 1427695"/>
                <a:gd name="connsiteX74" fmla="*/ 1403351 w 4132792"/>
                <a:gd name="connsiteY74" fmla="*/ 780521 h 1427695"/>
                <a:gd name="connsiteX75" fmla="*/ 1339851 w 4132792"/>
                <a:gd name="connsiteY75" fmla="*/ 837671 h 1427695"/>
                <a:gd name="connsiteX76" fmla="*/ 1339851 w 4132792"/>
                <a:gd name="connsiteY76" fmla="*/ 932921 h 1427695"/>
                <a:gd name="connsiteX77" fmla="*/ 1397001 w 4132792"/>
                <a:gd name="connsiteY77" fmla="*/ 1028171 h 1427695"/>
                <a:gd name="connsiteX78" fmla="*/ 1428751 w 4132792"/>
                <a:gd name="connsiteY78" fmla="*/ 1053571 h 1427695"/>
                <a:gd name="connsiteX79" fmla="*/ 1543051 w 4132792"/>
                <a:gd name="connsiteY79" fmla="*/ 1028171 h 1427695"/>
                <a:gd name="connsiteX80" fmla="*/ 1536701 w 4132792"/>
                <a:gd name="connsiteY80" fmla="*/ 1104371 h 1427695"/>
                <a:gd name="connsiteX81" fmla="*/ 1466851 w 4132792"/>
                <a:gd name="connsiteY81" fmla="*/ 1155171 h 1427695"/>
                <a:gd name="connsiteX82" fmla="*/ 1384301 w 4132792"/>
                <a:gd name="connsiteY82" fmla="*/ 1161521 h 1427695"/>
                <a:gd name="connsiteX83" fmla="*/ 1327151 w 4132792"/>
                <a:gd name="connsiteY83" fmla="*/ 1123421 h 1427695"/>
                <a:gd name="connsiteX84" fmla="*/ 1250951 w 4132792"/>
                <a:gd name="connsiteY84" fmla="*/ 1098021 h 1427695"/>
                <a:gd name="connsiteX85" fmla="*/ 1212851 w 4132792"/>
                <a:gd name="connsiteY85" fmla="*/ 1098021 h 1427695"/>
                <a:gd name="connsiteX86" fmla="*/ 1206501 w 4132792"/>
                <a:gd name="connsiteY86" fmla="*/ 1117071 h 1427695"/>
                <a:gd name="connsiteX87" fmla="*/ 1225551 w 4132792"/>
                <a:gd name="connsiteY87" fmla="*/ 1167871 h 1427695"/>
                <a:gd name="connsiteX88" fmla="*/ 1238251 w 4132792"/>
                <a:gd name="connsiteY88" fmla="*/ 1244071 h 1427695"/>
                <a:gd name="connsiteX89" fmla="*/ 1200151 w 4132792"/>
                <a:gd name="connsiteY89" fmla="*/ 1288521 h 1427695"/>
                <a:gd name="connsiteX90" fmla="*/ 1155701 w 4132792"/>
                <a:gd name="connsiteY90" fmla="*/ 1275821 h 1427695"/>
                <a:gd name="connsiteX91" fmla="*/ 1111251 w 4132792"/>
                <a:gd name="connsiteY91" fmla="*/ 1193271 h 1427695"/>
                <a:gd name="connsiteX92" fmla="*/ 1092201 w 4132792"/>
                <a:gd name="connsiteY92" fmla="*/ 1078971 h 1427695"/>
                <a:gd name="connsiteX93" fmla="*/ 1092201 w 4132792"/>
                <a:gd name="connsiteY93" fmla="*/ 971021 h 1427695"/>
                <a:gd name="connsiteX94" fmla="*/ 1060451 w 4132792"/>
                <a:gd name="connsiteY94" fmla="*/ 913871 h 1427695"/>
                <a:gd name="connsiteX95" fmla="*/ 996951 w 4132792"/>
                <a:gd name="connsiteY95" fmla="*/ 875771 h 1427695"/>
                <a:gd name="connsiteX96" fmla="*/ 889001 w 4132792"/>
                <a:gd name="connsiteY96" fmla="*/ 875771 h 1427695"/>
                <a:gd name="connsiteX97" fmla="*/ 806451 w 4132792"/>
                <a:gd name="connsiteY97" fmla="*/ 907521 h 1427695"/>
                <a:gd name="connsiteX98" fmla="*/ 742951 w 4132792"/>
                <a:gd name="connsiteY98" fmla="*/ 939271 h 1427695"/>
                <a:gd name="connsiteX99" fmla="*/ 655639 w 4132792"/>
                <a:gd name="connsiteY99" fmla="*/ 912812 h 1427695"/>
                <a:gd name="connsiteX100" fmla="*/ 566210 w 4132792"/>
                <a:gd name="connsiteY100" fmla="*/ 836613 h 1427695"/>
                <a:gd name="connsiteX101" fmla="*/ 511177 w 4132792"/>
                <a:gd name="connsiteY101" fmla="*/ 806980 h 1427695"/>
                <a:gd name="connsiteX102" fmla="*/ 415926 w 4132792"/>
                <a:gd name="connsiteY102" fmla="*/ 784225 h 1427695"/>
                <a:gd name="connsiteX103" fmla="*/ 335494 w 4132792"/>
                <a:gd name="connsiteY103" fmla="*/ 759883 h 1427695"/>
                <a:gd name="connsiteX104" fmla="*/ 203413 w 4132792"/>
                <a:gd name="connsiteY104" fmla="*/ 728345 h 1427695"/>
                <a:gd name="connsiteX105" fmla="*/ 116099 w 4132792"/>
                <a:gd name="connsiteY105" fmla="*/ 691303 h 1427695"/>
                <a:gd name="connsiteX106" fmla="*/ 61914 w 4132792"/>
                <a:gd name="connsiteY106" fmla="*/ 625475 h 1427695"/>
                <a:gd name="connsiteX107" fmla="*/ 6350 w 4132792"/>
                <a:gd name="connsiteY107" fmla="*/ 575733 h 1427695"/>
                <a:gd name="connsiteX108" fmla="*/ 2117 w 4132792"/>
                <a:gd name="connsiteY108" fmla="*/ 537104 h 1427695"/>
                <a:gd name="connsiteX109" fmla="*/ 0 w 4132792"/>
                <a:gd name="connsiteY109" fmla="*/ 465138 h 1427695"/>
                <a:gd name="connsiteX110" fmla="*/ 23496 w 4132792"/>
                <a:gd name="connsiteY110" fmla="*/ 394970 h 1427695"/>
                <a:gd name="connsiteX111" fmla="*/ 51331 w 4132792"/>
                <a:gd name="connsiteY111" fmla="*/ 321204 h 1427695"/>
                <a:gd name="connsiteX112" fmla="*/ 77257 w 4132792"/>
                <a:gd name="connsiteY112" fmla="*/ 272520 h 1427695"/>
                <a:gd name="connsiteX113" fmla="*/ 104776 w 4132792"/>
                <a:gd name="connsiteY113" fmla="*/ 194203 h 1427695"/>
                <a:gd name="connsiteX114" fmla="*/ 187537 w 4132792"/>
                <a:gd name="connsiteY114" fmla="*/ 183303 h 1427695"/>
                <a:gd name="connsiteX115" fmla="*/ 238127 w 4132792"/>
                <a:gd name="connsiteY115" fmla="*/ 186268 h 1427695"/>
                <a:gd name="connsiteX116" fmla="*/ 306600 w 4132792"/>
                <a:gd name="connsiteY116" fmla="*/ 191241 h 1427695"/>
                <a:gd name="connsiteX117" fmla="*/ 354225 w 4132792"/>
                <a:gd name="connsiteY117" fmla="*/ 212408 h 1427695"/>
                <a:gd name="connsiteX118" fmla="*/ 442385 w 4132792"/>
                <a:gd name="connsiteY118" fmla="*/ 231247 h 1427695"/>
                <a:gd name="connsiteX0" fmla="*/ 442385 w 4132792"/>
                <a:gd name="connsiteY0" fmla="*/ 231247 h 1427695"/>
                <a:gd name="connsiteX1" fmla="*/ 544725 w 4132792"/>
                <a:gd name="connsiteY1" fmla="*/ 249450 h 1427695"/>
                <a:gd name="connsiteX2" fmla="*/ 674369 w 4132792"/>
                <a:gd name="connsiteY2" fmla="*/ 244158 h 1427695"/>
                <a:gd name="connsiteX3" fmla="*/ 841058 w 4132792"/>
                <a:gd name="connsiteY3" fmla="*/ 207116 h 1427695"/>
                <a:gd name="connsiteX4" fmla="*/ 917787 w 4132792"/>
                <a:gd name="connsiteY4" fmla="*/ 167429 h 1427695"/>
                <a:gd name="connsiteX5" fmla="*/ 984253 w 4132792"/>
                <a:gd name="connsiteY5" fmla="*/ 142346 h 1427695"/>
                <a:gd name="connsiteX6" fmla="*/ 1036849 w 4132792"/>
                <a:gd name="connsiteY6" fmla="*/ 125096 h 1427695"/>
                <a:gd name="connsiteX7" fmla="*/ 1099081 w 4132792"/>
                <a:gd name="connsiteY7" fmla="*/ 119062 h 1427695"/>
                <a:gd name="connsiteX8" fmla="*/ 1126067 w 4132792"/>
                <a:gd name="connsiteY8" fmla="*/ 68791 h 1427695"/>
                <a:gd name="connsiteX9" fmla="*/ 1118129 w 4132792"/>
                <a:gd name="connsiteY9" fmla="*/ 0 h 1427695"/>
                <a:gd name="connsiteX10" fmla="*/ 1181629 w 4132792"/>
                <a:gd name="connsiteY10" fmla="*/ 77788 h 1427695"/>
                <a:gd name="connsiteX11" fmla="*/ 1177079 w 4132792"/>
                <a:gd name="connsiteY11" fmla="*/ 125094 h 1427695"/>
                <a:gd name="connsiteX12" fmla="*/ 1179725 w 4132792"/>
                <a:gd name="connsiteY12" fmla="*/ 191241 h 1427695"/>
                <a:gd name="connsiteX13" fmla="*/ 1179513 w 4132792"/>
                <a:gd name="connsiteY13" fmla="*/ 235480 h 1427695"/>
                <a:gd name="connsiteX14" fmla="*/ 1171787 w 4132792"/>
                <a:gd name="connsiteY14" fmla="*/ 273262 h 1427695"/>
                <a:gd name="connsiteX15" fmla="*/ 1195599 w 4132792"/>
                <a:gd name="connsiteY15" fmla="*/ 320887 h 1427695"/>
                <a:gd name="connsiteX16" fmla="*/ 1237193 w 4132792"/>
                <a:gd name="connsiteY16" fmla="*/ 387879 h 1427695"/>
                <a:gd name="connsiteX17" fmla="*/ 1256242 w 4132792"/>
                <a:gd name="connsiteY17" fmla="*/ 412221 h 1427695"/>
                <a:gd name="connsiteX18" fmla="*/ 1289051 w 4132792"/>
                <a:gd name="connsiteY18" fmla="*/ 384704 h 1427695"/>
                <a:gd name="connsiteX19" fmla="*/ 1304079 w 4132792"/>
                <a:gd name="connsiteY19" fmla="*/ 379095 h 1427695"/>
                <a:gd name="connsiteX20" fmla="*/ 1341121 w 4132792"/>
                <a:gd name="connsiteY20" fmla="*/ 384387 h 1427695"/>
                <a:gd name="connsiteX21" fmla="*/ 1378163 w 4132792"/>
                <a:gd name="connsiteY21" fmla="*/ 408200 h 1427695"/>
                <a:gd name="connsiteX22" fmla="*/ 1390651 w 4132792"/>
                <a:gd name="connsiteY22" fmla="*/ 437621 h 1427695"/>
                <a:gd name="connsiteX23" fmla="*/ 1423142 w 4132792"/>
                <a:gd name="connsiteY23" fmla="*/ 445241 h 1427695"/>
                <a:gd name="connsiteX24" fmla="*/ 1462829 w 4132792"/>
                <a:gd name="connsiteY24" fmla="*/ 421429 h 1427695"/>
                <a:gd name="connsiteX25" fmla="*/ 1520826 w 4132792"/>
                <a:gd name="connsiteY25" fmla="*/ 523875 h 1427695"/>
                <a:gd name="connsiteX26" fmla="*/ 1582738 w 4132792"/>
                <a:gd name="connsiteY26" fmla="*/ 569912 h 1427695"/>
                <a:gd name="connsiteX27" fmla="*/ 1676401 w 4132792"/>
                <a:gd name="connsiteY27" fmla="*/ 640821 h 1427695"/>
                <a:gd name="connsiteX28" fmla="*/ 1866901 w 4132792"/>
                <a:gd name="connsiteY28" fmla="*/ 609071 h 1427695"/>
                <a:gd name="connsiteX29" fmla="*/ 2063751 w 4132792"/>
                <a:gd name="connsiteY29" fmla="*/ 558271 h 1427695"/>
                <a:gd name="connsiteX30" fmla="*/ 2178051 w 4132792"/>
                <a:gd name="connsiteY30" fmla="*/ 590021 h 1427695"/>
                <a:gd name="connsiteX31" fmla="*/ 2311401 w 4132792"/>
                <a:gd name="connsiteY31" fmla="*/ 691621 h 1427695"/>
                <a:gd name="connsiteX32" fmla="*/ 2489201 w 4132792"/>
                <a:gd name="connsiteY32" fmla="*/ 780521 h 1427695"/>
                <a:gd name="connsiteX33" fmla="*/ 2692401 w 4132792"/>
                <a:gd name="connsiteY33" fmla="*/ 793221 h 1427695"/>
                <a:gd name="connsiteX34" fmla="*/ 2876551 w 4132792"/>
                <a:gd name="connsiteY34" fmla="*/ 799571 h 1427695"/>
                <a:gd name="connsiteX35" fmla="*/ 3105151 w 4132792"/>
                <a:gd name="connsiteY35" fmla="*/ 786871 h 1427695"/>
                <a:gd name="connsiteX36" fmla="*/ 3213101 w 4132792"/>
                <a:gd name="connsiteY36" fmla="*/ 736071 h 1427695"/>
                <a:gd name="connsiteX37" fmla="*/ 3282951 w 4132792"/>
                <a:gd name="connsiteY37" fmla="*/ 717021 h 1427695"/>
                <a:gd name="connsiteX38" fmla="*/ 3346451 w 4132792"/>
                <a:gd name="connsiteY38" fmla="*/ 736071 h 1427695"/>
                <a:gd name="connsiteX39" fmla="*/ 3416301 w 4132792"/>
                <a:gd name="connsiteY39" fmla="*/ 831321 h 1427695"/>
                <a:gd name="connsiteX40" fmla="*/ 3511551 w 4132792"/>
                <a:gd name="connsiteY40" fmla="*/ 894821 h 1427695"/>
                <a:gd name="connsiteX41" fmla="*/ 3625851 w 4132792"/>
                <a:gd name="connsiteY41" fmla="*/ 964671 h 1427695"/>
                <a:gd name="connsiteX42" fmla="*/ 3790951 w 4132792"/>
                <a:gd name="connsiteY42" fmla="*/ 1009121 h 1427695"/>
                <a:gd name="connsiteX43" fmla="*/ 3898901 w 4132792"/>
                <a:gd name="connsiteY43" fmla="*/ 1015471 h 1427695"/>
                <a:gd name="connsiteX44" fmla="*/ 3987801 w 4132792"/>
                <a:gd name="connsiteY44" fmla="*/ 964671 h 1427695"/>
                <a:gd name="connsiteX45" fmla="*/ 4064001 w 4132792"/>
                <a:gd name="connsiteY45" fmla="*/ 964671 h 1427695"/>
                <a:gd name="connsiteX46" fmla="*/ 4070351 w 4132792"/>
                <a:gd name="connsiteY46" fmla="*/ 1015471 h 1427695"/>
                <a:gd name="connsiteX47" fmla="*/ 4047809 w 4132792"/>
                <a:gd name="connsiteY47" fmla="*/ 1088179 h 1427695"/>
                <a:gd name="connsiteX48" fmla="*/ 4132792 w 4132792"/>
                <a:gd name="connsiteY48" fmla="*/ 1243542 h 1427695"/>
                <a:gd name="connsiteX49" fmla="*/ 3989601 w 4132792"/>
                <a:gd name="connsiteY49" fmla="*/ 1278678 h 1427695"/>
                <a:gd name="connsiteX50" fmla="*/ 3960496 w 4132792"/>
                <a:gd name="connsiteY50" fmla="*/ 1360698 h 1427695"/>
                <a:gd name="connsiteX51" fmla="*/ 3968751 w 4132792"/>
                <a:gd name="connsiteY51" fmla="*/ 1419754 h 1427695"/>
                <a:gd name="connsiteX52" fmla="*/ 3910225 w 4132792"/>
                <a:gd name="connsiteY52" fmla="*/ 1426845 h 1427695"/>
                <a:gd name="connsiteX53" fmla="*/ 3842810 w 4132792"/>
                <a:gd name="connsiteY53" fmla="*/ 1390650 h 1427695"/>
                <a:gd name="connsiteX54" fmla="*/ 3804392 w 4132792"/>
                <a:gd name="connsiteY54" fmla="*/ 1233700 h 1427695"/>
                <a:gd name="connsiteX55" fmla="*/ 3719513 w 4132792"/>
                <a:gd name="connsiteY55" fmla="*/ 1156759 h 1427695"/>
                <a:gd name="connsiteX56" fmla="*/ 3568701 w 4132792"/>
                <a:gd name="connsiteY56" fmla="*/ 1098021 h 1427695"/>
                <a:gd name="connsiteX57" fmla="*/ 3460751 w 4132792"/>
                <a:gd name="connsiteY57" fmla="*/ 1053571 h 1427695"/>
                <a:gd name="connsiteX58" fmla="*/ 3371851 w 4132792"/>
                <a:gd name="connsiteY58" fmla="*/ 1047221 h 1427695"/>
                <a:gd name="connsiteX59" fmla="*/ 3308351 w 4132792"/>
                <a:gd name="connsiteY59" fmla="*/ 996421 h 1427695"/>
                <a:gd name="connsiteX60" fmla="*/ 3200401 w 4132792"/>
                <a:gd name="connsiteY60" fmla="*/ 932921 h 1427695"/>
                <a:gd name="connsiteX61" fmla="*/ 3098801 w 4132792"/>
                <a:gd name="connsiteY61" fmla="*/ 926571 h 1427695"/>
                <a:gd name="connsiteX62" fmla="*/ 2959630 w 4132792"/>
                <a:gd name="connsiteY62" fmla="*/ 953029 h 1427695"/>
                <a:gd name="connsiteX63" fmla="*/ 2724151 w 4132792"/>
                <a:gd name="connsiteY63" fmla="*/ 926571 h 1427695"/>
                <a:gd name="connsiteX64" fmla="*/ 2495551 w 4132792"/>
                <a:gd name="connsiteY64" fmla="*/ 913871 h 1427695"/>
                <a:gd name="connsiteX65" fmla="*/ 2463801 w 4132792"/>
                <a:gd name="connsiteY65" fmla="*/ 907521 h 1427695"/>
                <a:gd name="connsiteX66" fmla="*/ 2298701 w 4132792"/>
                <a:gd name="connsiteY66" fmla="*/ 837671 h 1427695"/>
                <a:gd name="connsiteX67" fmla="*/ 2190751 w 4132792"/>
                <a:gd name="connsiteY67" fmla="*/ 767821 h 1427695"/>
                <a:gd name="connsiteX68" fmla="*/ 2120901 w 4132792"/>
                <a:gd name="connsiteY68" fmla="*/ 729721 h 1427695"/>
                <a:gd name="connsiteX69" fmla="*/ 1981201 w 4132792"/>
                <a:gd name="connsiteY69" fmla="*/ 710671 h 1427695"/>
                <a:gd name="connsiteX70" fmla="*/ 1860551 w 4132792"/>
                <a:gd name="connsiteY70" fmla="*/ 717021 h 1427695"/>
                <a:gd name="connsiteX71" fmla="*/ 1695451 w 4132792"/>
                <a:gd name="connsiteY71" fmla="*/ 767821 h 1427695"/>
                <a:gd name="connsiteX72" fmla="*/ 1551518 w 4132792"/>
                <a:gd name="connsiteY72" fmla="*/ 813857 h 1427695"/>
                <a:gd name="connsiteX73" fmla="*/ 1483785 w 4132792"/>
                <a:gd name="connsiteY73" fmla="*/ 797983 h 1427695"/>
                <a:gd name="connsiteX74" fmla="*/ 1403351 w 4132792"/>
                <a:gd name="connsiteY74" fmla="*/ 780521 h 1427695"/>
                <a:gd name="connsiteX75" fmla="*/ 1339851 w 4132792"/>
                <a:gd name="connsiteY75" fmla="*/ 837671 h 1427695"/>
                <a:gd name="connsiteX76" fmla="*/ 1339851 w 4132792"/>
                <a:gd name="connsiteY76" fmla="*/ 932921 h 1427695"/>
                <a:gd name="connsiteX77" fmla="*/ 1397001 w 4132792"/>
                <a:gd name="connsiteY77" fmla="*/ 1028171 h 1427695"/>
                <a:gd name="connsiteX78" fmla="*/ 1428751 w 4132792"/>
                <a:gd name="connsiteY78" fmla="*/ 1053571 h 1427695"/>
                <a:gd name="connsiteX79" fmla="*/ 1543051 w 4132792"/>
                <a:gd name="connsiteY79" fmla="*/ 1028171 h 1427695"/>
                <a:gd name="connsiteX80" fmla="*/ 1536701 w 4132792"/>
                <a:gd name="connsiteY80" fmla="*/ 1104371 h 1427695"/>
                <a:gd name="connsiteX81" fmla="*/ 1466851 w 4132792"/>
                <a:gd name="connsiteY81" fmla="*/ 1155171 h 1427695"/>
                <a:gd name="connsiteX82" fmla="*/ 1384301 w 4132792"/>
                <a:gd name="connsiteY82" fmla="*/ 1161521 h 1427695"/>
                <a:gd name="connsiteX83" fmla="*/ 1327151 w 4132792"/>
                <a:gd name="connsiteY83" fmla="*/ 1123421 h 1427695"/>
                <a:gd name="connsiteX84" fmla="*/ 1250951 w 4132792"/>
                <a:gd name="connsiteY84" fmla="*/ 1098021 h 1427695"/>
                <a:gd name="connsiteX85" fmla="*/ 1212851 w 4132792"/>
                <a:gd name="connsiteY85" fmla="*/ 1098021 h 1427695"/>
                <a:gd name="connsiteX86" fmla="*/ 1206501 w 4132792"/>
                <a:gd name="connsiteY86" fmla="*/ 1117071 h 1427695"/>
                <a:gd name="connsiteX87" fmla="*/ 1225551 w 4132792"/>
                <a:gd name="connsiteY87" fmla="*/ 1167871 h 1427695"/>
                <a:gd name="connsiteX88" fmla="*/ 1238251 w 4132792"/>
                <a:gd name="connsiteY88" fmla="*/ 1244071 h 1427695"/>
                <a:gd name="connsiteX89" fmla="*/ 1200151 w 4132792"/>
                <a:gd name="connsiteY89" fmla="*/ 1288521 h 1427695"/>
                <a:gd name="connsiteX90" fmla="*/ 1155701 w 4132792"/>
                <a:gd name="connsiteY90" fmla="*/ 1275821 h 1427695"/>
                <a:gd name="connsiteX91" fmla="*/ 1111251 w 4132792"/>
                <a:gd name="connsiteY91" fmla="*/ 1193271 h 1427695"/>
                <a:gd name="connsiteX92" fmla="*/ 1092201 w 4132792"/>
                <a:gd name="connsiteY92" fmla="*/ 1078971 h 1427695"/>
                <a:gd name="connsiteX93" fmla="*/ 1092201 w 4132792"/>
                <a:gd name="connsiteY93" fmla="*/ 971021 h 1427695"/>
                <a:gd name="connsiteX94" fmla="*/ 1060451 w 4132792"/>
                <a:gd name="connsiteY94" fmla="*/ 913871 h 1427695"/>
                <a:gd name="connsiteX95" fmla="*/ 996951 w 4132792"/>
                <a:gd name="connsiteY95" fmla="*/ 875771 h 1427695"/>
                <a:gd name="connsiteX96" fmla="*/ 889001 w 4132792"/>
                <a:gd name="connsiteY96" fmla="*/ 875771 h 1427695"/>
                <a:gd name="connsiteX97" fmla="*/ 806451 w 4132792"/>
                <a:gd name="connsiteY97" fmla="*/ 907521 h 1427695"/>
                <a:gd name="connsiteX98" fmla="*/ 742951 w 4132792"/>
                <a:gd name="connsiteY98" fmla="*/ 939271 h 1427695"/>
                <a:gd name="connsiteX99" fmla="*/ 655639 w 4132792"/>
                <a:gd name="connsiteY99" fmla="*/ 912812 h 1427695"/>
                <a:gd name="connsiteX100" fmla="*/ 566210 w 4132792"/>
                <a:gd name="connsiteY100" fmla="*/ 836613 h 1427695"/>
                <a:gd name="connsiteX101" fmla="*/ 511177 w 4132792"/>
                <a:gd name="connsiteY101" fmla="*/ 806980 h 1427695"/>
                <a:gd name="connsiteX102" fmla="*/ 415926 w 4132792"/>
                <a:gd name="connsiteY102" fmla="*/ 784225 h 1427695"/>
                <a:gd name="connsiteX103" fmla="*/ 335494 w 4132792"/>
                <a:gd name="connsiteY103" fmla="*/ 759883 h 1427695"/>
                <a:gd name="connsiteX104" fmla="*/ 203413 w 4132792"/>
                <a:gd name="connsiteY104" fmla="*/ 728345 h 1427695"/>
                <a:gd name="connsiteX105" fmla="*/ 116099 w 4132792"/>
                <a:gd name="connsiteY105" fmla="*/ 691303 h 1427695"/>
                <a:gd name="connsiteX106" fmla="*/ 61914 w 4132792"/>
                <a:gd name="connsiteY106" fmla="*/ 625475 h 1427695"/>
                <a:gd name="connsiteX107" fmla="*/ 6350 w 4132792"/>
                <a:gd name="connsiteY107" fmla="*/ 575733 h 1427695"/>
                <a:gd name="connsiteX108" fmla="*/ 2117 w 4132792"/>
                <a:gd name="connsiteY108" fmla="*/ 537104 h 1427695"/>
                <a:gd name="connsiteX109" fmla="*/ 0 w 4132792"/>
                <a:gd name="connsiteY109" fmla="*/ 465138 h 1427695"/>
                <a:gd name="connsiteX110" fmla="*/ 23496 w 4132792"/>
                <a:gd name="connsiteY110" fmla="*/ 394970 h 1427695"/>
                <a:gd name="connsiteX111" fmla="*/ 51331 w 4132792"/>
                <a:gd name="connsiteY111" fmla="*/ 321204 h 1427695"/>
                <a:gd name="connsiteX112" fmla="*/ 77257 w 4132792"/>
                <a:gd name="connsiteY112" fmla="*/ 272520 h 1427695"/>
                <a:gd name="connsiteX113" fmla="*/ 104776 w 4132792"/>
                <a:gd name="connsiteY113" fmla="*/ 194203 h 1427695"/>
                <a:gd name="connsiteX114" fmla="*/ 187537 w 4132792"/>
                <a:gd name="connsiteY114" fmla="*/ 183303 h 1427695"/>
                <a:gd name="connsiteX115" fmla="*/ 238127 w 4132792"/>
                <a:gd name="connsiteY115" fmla="*/ 186268 h 1427695"/>
                <a:gd name="connsiteX116" fmla="*/ 306600 w 4132792"/>
                <a:gd name="connsiteY116" fmla="*/ 191241 h 1427695"/>
                <a:gd name="connsiteX117" fmla="*/ 354225 w 4132792"/>
                <a:gd name="connsiteY117" fmla="*/ 212408 h 1427695"/>
                <a:gd name="connsiteX118" fmla="*/ 442385 w 4132792"/>
                <a:gd name="connsiteY118" fmla="*/ 231247 h 1427695"/>
                <a:gd name="connsiteX0" fmla="*/ 442385 w 4132792"/>
                <a:gd name="connsiteY0" fmla="*/ 231247 h 1427695"/>
                <a:gd name="connsiteX1" fmla="*/ 544725 w 4132792"/>
                <a:gd name="connsiteY1" fmla="*/ 249450 h 1427695"/>
                <a:gd name="connsiteX2" fmla="*/ 674369 w 4132792"/>
                <a:gd name="connsiteY2" fmla="*/ 244158 h 1427695"/>
                <a:gd name="connsiteX3" fmla="*/ 841058 w 4132792"/>
                <a:gd name="connsiteY3" fmla="*/ 207116 h 1427695"/>
                <a:gd name="connsiteX4" fmla="*/ 917787 w 4132792"/>
                <a:gd name="connsiteY4" fmla="*/ 167429 h 1427695"/>
                <a:gd name="connsiteX5" fmla="*/ 984253 w 4132792"/>
                <a:gd name="connsiteY5" fmla="*/ 142346 h 1427695"/>
                <a:gd name="connsiteX6" fmla="*/ 1036849 w 4132792"/>
                <a:gd name="connsiteY6" fmla="*/ 125096 h 1427695"/>
                <a:gd name="connsiteX7" fmla="*/ 1099081 w 4132792"/>
                <a:gd name="connsiteY7" fmla="*/ 119062 h 1427695"/>
                <a:gd name="connsiteX8" fmla="*/ 1126067 w 4132792"/>
                <a:gd name="connsiteY8" fmla="*/ 68791 h 1427695"/>
                <a:gd name="connsiteX9" fmla="*/ 1118129 w 4132792"/>
                <a:gd name="connsiteY9" fmla="*/ 0 h 1427695"/>
                <a:gd name="connsiteX10" fmla="*/ 1181629 w 4132792"/>
                <a:gd name="connsiteY10" fmla="*/ 77788 h 1427695"/>
                <a:gd name="connsiteX11" fmla="*/ 1177079 w 4132792"/>
                <a:gd name="connsiteY11" fmla="*/ 125094 h 1427695"/>
                <a:gd name="connsiteX12" fmla="*/ 1179725 w 4132792"/>
                <a:gd name="connsiteY12" fmla="*/ 191241 h 1427695"/>
                <a:gd name="connsiteX13" fmla="*/ 1179513 w 4132792"/>
                <a:gd name="connsiteY13" fmla="*/ 235480 h 1427695"/>
                <a:gd name="connsiteX14" fmla="*/ 1171787 w 4132792"/>
                <a:gd name="connsiteY14" fmla="*/ 273262 h 1427695"/>
                <a:gd name="connsiteX15" fmla="*/ 1195599 w 4132792"/>
                <a:gd name="connsiteY15" fmla="*/ 320887 h 1427695"/>
                <a:gd name="connsiteX16" fmla="*/ 1237193 w 4132792"/>
                <a:gd name="connsiteY16" fmla="*/ 387879 h 1427695"/>
                <a:gd name="connsiteX17" fmla="*/ 1256242 w 4132792"/>
                <a:gd name="connsiteY17" fmla="*/ 412221 h 1427695"/>
                <a:gd name="connsiteX18" fmla="*/ 1289051 w 4132792"/>
                <a:gd name="connsiteY18" fmla="*/ 384704 h 1427695"/>
                <a:gd name="connsiteX19" fmla="*/ 1304079 w 4132792"/>
                <a:gd name="connsiteY19" fmla="*/ 379095 h 1427695"/>
                <a:gd name="connsiteX20" fmla="*/ 1341121 w 4132792"/>
                <a:gd name="connsiteY20" fmla="*/ 384387 h 1427695"/>
                <a:gd name="connsiteX21" fmla="*/ 1378163 w 4132792"/>
                <a:gd name="connsiteY21" fmla="*/ 408200 h 1427695"/>
                <a:gd name="connsiteX22" fmla="*/ 1390651 w 4132792"/>
                <a:gd name="connsiteY22" fmla="*/ 437621 h 1427695"/>
                <a:gd name="connsiteX23" fmla="*/ 1423142 w 4132792"/>
                <a:gd name="connsiteY23" fmla="*/ 445241 h 1427695"/>
                <a:gd name="connsiteX24" fmla="*/ 1462829 w 4132792"/>
                <a:gd name="connsiteY24" fmla="*/ 421429 h 1427695"/>
                <a:gd name="connsiteX25" fmla="*/ 1520826 w 4132792"/>
                <a:gd name="connsiteY25" fmla="*/ 523875 h 1427695"/>
                <a:gd name="connsiteX26" fmla="*/ 1582738 w 4132792"/>
                <a:gd name="connsiteY26" fmla="*/ 569912 h 1427695"/>
                <a:gd name="connsiteX27" fmla="*/ 1676401 w 4132792"/>
                <a:gd name="connsiteY27" fmla="*/ 640821 h 1427695"/>
                <a:gd name="connsiteX28" fmla="*/ 1866901 w 4132792"/>
                <a:gd name="connsiteY28" fmla="*/ 609071 h 1427695"/>
                <a:gd name="connsiteX29" fmla="*/ 2063751 w 4132792"/>
                <a:gd name="connsiteY29" fmla="*/ 558271 h 1427695"/>
                <a:gd name="connsiteX30" fmla="*/ 2178051 w 4132792"/>
                <a:gd name="connsiteY30" fmla="*/ 590021 h 1427695"/>
                <a:gd name="connsiteX31" fmla="*/ 2311401 w 4132792"/>
                <a:gd name="connsiteY31" fmla="*/ 691621 h 1427695"/>
                <a:gd name="connsiteX32" fmla="*/ 2489201 w 4132792"/>
                <a:gd name="connsiteY32" fmla="*/ 780521 h 1427695"/>
                <a:gd name="connsiteX33" fmla="*/ 2692401 w 4132792"/>
                <a:gd name="connsiteY33" fmla="*/ 793221 h 1427695"/>
                <a:gd name="connsiteX34" fmla="*/ 2876551 w 4132792"/>
                <a:gd name="connsiteY34" fmla="*/ 799571 h 1427695"/>
                <a:gd name="connsiteX35" fmla="*/ 3105151 w 4132792"/>
                <a:gd name="connsiteY35" fmla="*/ 786871 h 1427695"/>
                <a:gd name="connsiteX36" fmla="*/ 3213101 w 4132792"/>
                <a:gd name="connsiteY36" fmla="*/ 736071 h 1427695"/>
                <a:gd name="connsiteX37" fmla="*/ 3282951 w 4132792"/>
                <a:gd name="connsiteY37" fmla="*/ 717021 h 1427695"/>
                <a:gd name="connsiteX38" fmla="*/ 3346451 w 4132792"/>
                <a:gd name="connsiteY38" fmla="*/ 736071 h 1427695"/>
                <a:gd name="connsiteX39" fmla="*/ 3416301 w 4132792"/>
                <a:gd name="connsiteY39" fmla="*/ 831321 h 1427695"/>
                <a:gd name="connsiteX40" fmla="*/ 3511551 w 4132792"/>
                <a:gd name="connsiteY40" fmla="*/ 894821 h 1427695"/>
                <a:gd name="connsiteX41" fmla="*/ 3625851 w 4132792"/>
                <a:gd name="connsiteY41" fmla="*/ 964671 h 1427695"/>
                <a:gd name="connsiteX42" fmla="*/ 3790951 w 4132792"/>
                <a:gd name="connsiteY42" fmla="*/ 1009121 h 1427695"/>
                <a:gd name="connsiteX43" fmla="*/ 3898901 w 4132792"/>
                <a:gd name="connsiteY43" fmla="*/ 1015471 h 1427695"/>
                <a:gd name="connsiteX44" fmla="*/ 3987801 w 4132792"/>
                <a:gd name="connsiteY44" fmla="*/ 964671 h 1427695"/>
                <a:gd name="connsiteX45" fmla="*/ 4064001 w 4132792"/>
                <a:gd name="connsiteY45" fmla="*/ 964671 h 1427695"/>
                <a:gd name="connsiteX46" fmla="*/ 4070351 w 4132792"/>
                <a:gd name="connsiteY46" fmla="*/ 1015471 h 1427695"/>
                <a:gd name="connsiteX47" fmla="*/ 4047809 w 4132792"/>
                <a:gd name="connsiteY47" fmla="*/ 1088179 h 1427695"/>
                <a:gd name="connsiteX48" fmla="*/ 4132792 w 4132792"/>
                <a:gd name="connsiteY48" fmla="*/ 1243542 h 1427695"/>
                <a:gd name="connsiteX49" fmla="*/ 3989601 w 4132792"/>
                <a:gd name="connsiteY49" fmla="*/ 1278678 h 1427695"/>
                <a:gd name="connsiteX50" fmla="*/ 3960496 w 4132792"/>
                <a:gd name="connsiteY50" fmla="*/ 1360698 h 1427695"/>
                <a:gd name="connsiteX51" fmla="*/ 3968751 w 4132792"/>
                <a:gd name="connsiteY51" fmla="*/ 1419754 h 1427695"/>
                <a:gd name="connsiteX52" fmla="*/ 3910225 w 4132792"/>
                <a:gd name="connsiteY52" fmla="*/ 1426845 h 1427695"/>
                <a:gd name="connsiteX53" fmla="*/ 3842810 w 4132792"/>
                <a:gd name="connsiteY53" fmla="*/ 1390650 h 1427695"/>
                <a:gd name="connsiteX54" fmla="*/ 3804392 w 4132792"/>
                <a:gd name="connsiteY54" fmla="*/ 1233700 h 1427695"/>
                <a:gd name="connsiteX55" fmla="*/ 3719513 w 4132792"/>
                <a:gd name="connsiteY55" fmla="*/ 1156759 h 1427695"/>
                <a:gd name="connsiteX56" fmla="*/ 3568701 w 4132792"/>
                <a:gd name="connsiteY56" fmla="*/ 1098021 h 1427695"/>
                <a:gd name="connsiteX57" fmla="*/ 3460751 w 4132792"/>
                <a:gd name="connsiteY57" fmla="*/ 1053571 h 1427695"/>
                <a:gd name="connsiteX58" fmla="*/ 3371851 w 4132792"/>
                <a:gd name="connsiteY58" fmla="*/ 1047221 h 1427695"/>
                <a:gd name="connsiteX59" fmla="*/ 3308351 w 4132792"/>
                <a:gd name="connsiteY59" fmla="*/ 996421 h 1427695"/>
                <a:gd name="connsiteX60" fmla="*/ 3200401 w 4132792"/>
                <a:gd name="connsiteY60" fmla="*/ 932921 h 1427695"/>
                <a:gd name="connsiteX61" fmla="*/ 3098801 w 4132792"/>
                <a:gd name="connsiteY61" fmla="*/ 926571 h 1427695"/>
                <a:gd name="connsiteX62" fmla="*/ 2959630 w 4132792"/>
                <a:gd name="connsiteY62" fmla="*/ 953029 h 1427695"/>
                <a:gd name="connsiteX63" fmla="*/ 2724151 w 4132792"/>
                <a:gd name="connsiteY63" fmla="*/ 926571 h 1427695"/>
                <a:gd name="connsiteX64" fmla="*/ 2495551 w 4132792"/>
                <a:gd name="connsiteY64" fmla="*/ 913871 h 1427695"/>
                <a:gd name="connsiteX65" fmla="*/ 2463801 w 4132792"/>
                <a:gd name="connsiteY65" fmla="*/ 907521 h 1427695"/>
                <a:gd name="connsiteX66" fmla="*/ 2298701 w 4132792"/>
                <a:gd name="connsiteY66" fmla="*/ 837671 h 1427695"/>
                <a:gd name="connsiteX67" fmla="*/ 2190751 w 4132792"/>
                <a:gd name="connsiteY67" fmla="*/ 767821 h 1427695"/>
                <a:gd name="connsiteX68" fmla="*/ 2120901 w 4132792"/>
                <a:gd name="connsiteY68" fmla="*/ 729721 h 1427695"/>
                <a:gd name="connsiteX69" fmla="*/ 1981201 w 4132792"/>
                <a:gd name="connsiteY69" fmla="*/ 710671 h 1427695"/>
                <a:gd name="connsiteX70" fmla="*/ 1860551 w 4132792"/>
                <a:gd name="connsiteY70" fmla="*/ 717021 h 1427695"/>
                <a:gd name="connsiteX71" fmla="*/ 1695451 w 4132792"/>
                <a:gd name="connsiteY71" fmla="*/ 767821 h 1427695"/>
                <a:gd name="connsiteX72" fmla="*/ 1538289 w 4132792"/>
                <a:gd name="connsiteY72" fmla="*/ 866774 h 1427695"/>
                <a:gd name="connsiteX73" fmla="*/ 1483785 w 4132792"/>
                <a:gd name="connsiteY73" fmla="*/ 797983 h 1427695"/>
                <a:gd name="connsiteX74" fmla="*/ 1403351 w 4132792"/>
                <a:gd name="connsiteY74" fmla="*/ 780521 h 1427695"/>
                <a:gd name="connsiteX75" fmla="*/ 1339851 w 4132792"/>
                <a:gd name="connsiteY75" fmla="*/ 837671 h 1427695"/>
                <a:gd name="connsiteX76" fmla="*/ 1339851 w 4132792"/>
                <a:gd name="connsiteY76" fmla="*/ 932921 h 1427695"/>
                <a:gd name="connsiteX77" fmla="*/ 1397001 w 4132792"/>
                <a:gd name="connsiteY77" fmla="*/ 1028171 h 1427695"/>
                <a:gd name="connsiteX78" fmla="*/ 1428751 w 4132792"/>
                <a:gd name="connsiteY78" fmla="*/ 1053571 h 1427695"/>
                <a:gd name="connsiteX79" fmla="*/ 1543051 w 4132792"/>
                <a:gd name="connsiteY79" fmla="*/ 1028171 h 1427695"/>
                <a:gd name="connsiteX80" fmla="*/ 1536701 w 4132792"/>
                <a:gd name="connsiteY80" fmla="*/ 1104371 h 1427695"/>
                <a:gd name="connsiteX81" fmla="*/ 1466851 w 4132792"/>
                <a:gd name="connsiteY81" fmla="*/ 1155171 h 1427695"/>
                <a:gd name="connsiteX82" fmla="*/ 1384301 w 4132792"/>
                <a:gd name="connsiteY82" fmla="*/ 1161521 h 1427695"/>
                <a:gd name="connsiteX83" fmla="*/ 1327151 w 4132792"/>
                <a:gd name="connsiteY83" fmla="*/ 1123421 h 1427695"/>
                <a:gd name="connsiteX84" fmla="*/ 1250951 w 4132792"/>
                <a:gd name="connsiteY84" fmla="*/ 1098021 h 1427695"/>
                <a:gd name="connsiteX85" fmla="*/ 1212851 w 4132792"/>
                <a:gd name="connsiteY85" fmla="*/ 1098021 h 1427695"/>
                <a:gd name="connsiteX86" fmla="*/ 1206501 w 4132792"/>
                <a:gd name="connsiteY86" fmla="*/ 1117071 h 1427695"/>
                <a:gd name="connsiteX87" fmla="*/ 1225551 w 4132792"/>
                <a:gd name="connsiteY87" fmla="*/ 1167871 h 1427695"/>
                <a:gd name="connsiteX88" fmla="*/ 1238251 w 4132792"/>
                <a:gd name="connsiteY88" fmla="*/ 1244071 h 1427695"/>
                <a:gd name="connsiteX89" fmla="*/ 1200151 w 4132792"/>
                <a:gd name="connsiteY89" fmla="*/ 1288521 h 1427695"/>
                <a:gd name="connsiteX90" fmla="*/ 1155701 w 4132792"/>
                <a:gd name="connsiteY90" fmla="*/ 1275821 h 1427695"/>
                <a:gd name="connsiteX91" fmla="*/ 1111251 w 4132792"/>
                <a:gd name="connsiteY91" fmla="*/ 1193271 h 1427695"/>
                <a:gd name="connsiteX92" fmla="*/ 1092201 w 4132792"/>
                <a:gd name="connsiteY92" fmla="*/ 1078971 h 1427695"/>
                <a:gd name="connsiteX93" fmla="*/ 1092201 w 4132792"/>
                <a:gd name="connsiteY93" fmla="*/ 971021 h 1427695"/>
                <a:gd name="connsiteX94" fmla="*/ 1060451 w 4132792"/>
                <a:gd name="connsiteY94" fmla="*/ 913871 h 1427695"/>
                <a:gd name="connsiteX95" fmla="*/ 996951 w 4132792"/>
                <a:gd name="connsiteY95" fmla="*/ 875771 h 1427695"/>
                <a:gd name="connsiteX96" fmla="*/ 889001 w 4132792"/>
                <a:gd name="connsiteY96" fmla="*/ 875771 h 1427695"/>
                <a:gd name="connsiteX97" fmla="*/ 806451 w 4132792"/>
                <a:gd name="connsiteY97" fmla="*/ 907521 h 1427695"/>
                <a:gd name="connsiteX98" fmla="*/ 742951 w 4132792"/>
                <a:gd name="connsiteY98" fmla="*/ 939271 h 1427695"/>
                <a:gd name="connsiteX99" fmla="*/ 655639 w 4132792"/>
                <a:gd name="connsiteY99" fmla="*/ 912812 h 1427695"/>
                <a:gd name="connsiteX100" fmla="*/ 566210 w 4132792"/>
                <a:gd name="connsiteY100" fmla="*/ 836613 h 1427695"/>
                <a:gd name="connsiteX101" fmla="*/ 511177 w 4132792"/>
                <a:gd name="connsiteY101" fmla="*/ 806980 h 1427695"/>
                <a:gd name="connsiteX102" fmla="*/ 415926 w 4132792"/>
                <a:gd name="connsiteY102" fmla="*/ 784225 h 1427695"/>
                <a:gd name="connsiteX103" fmla="*/ 335494 w 4132792"/>
                <a:gd name="connsiteY103" fmla="*/ 759883 h 1427695"/>
                <a:gd name="connsiteX104" fmla="*/ 203413 w 4132792"/>
                <a:gd name="connsiteY104" fmla="*/ 728345 h 1427695"/>
                <a:gd name="connsiteX105" fmla="*/ 116099 w 4132792"/>
                <a:gd name="connsiteY105" fmla="*/ 691303 h 1427695"/>
                <a:gd name="connsiteX106" fmla="*/ 61914 w 4132792"/>
                <a:gd name="connsiteY106" fmla="*/ 625475 h 1427695"/>
                <a:gd name="connsiteX107" fmla="*/ 6350 w 4132792"/>
                <a:gd name="connsiteY107" fmla="*/ 575733 h 1427695"/>
                <a:gd name="connsiteX108" fmla="*/ 2117 w 4132792"/>
                <a:gd name="connsiteY108" fmla="*/ 537104 h 1427695"/>
                <a:gd name="connsiteX109" fmla="*/ 0 w 4132792"/>
                <a:gd name="connsiteY109" fmla="*/ 465138 h 1427695"/>
                <a:gd name="connsiteX110" fmla="*/ 23496 w 4132792"/>
                <a:gd name="connsiteY110" fmla="*/ 394970 h 1427695"/>
                <a:gd name="connsiteX111" fmla="*/ 51331 w 4132792"/>
                <a:gd name="connsiteY111" fmla="*/ 321204 h 1427695"/>
                <a:gd name="connsiteX112" fmla="*/ 77257 w 4132792"/>
                <a:gd name="connsiteY112" fmla="*/ 272520 h 1427695"/>
                <a:gd name="connsiteX113" fmla="*/ 104776 w 4132792"/>
                <a:gd name="connsiteY113" fmla="*/ 194203 h 1427695"/>
                <a:gd name="connsiteX114" fmla="*/ 187537 w 4132792"/>
                <a:gd name="connsiteY114" fmla="*/ 183303 h 1427695"/>
                <a:gd name="connsiteX115" fmla="*/ 238127 w 4132792"/>
                <a:gd name="connsiteY115" fmla="*/ 186268 h 1427695"/>
                <a:gd name="connsiteX116" fmla="*/ 306600 w 4132792"/>
                <a:gd name="connsiteY116" fmla="*/ 191241 h 1427695"/>
                <a:gd name="connsiteX117" fmla="*/ 354225 w 4132792"/>
                <a:gd name="connsiteY117" fmla="*/ 212408 h 1427695"/>
                <a:gd name="connsiteX118" fmla="*/ 442385 w 4132792"/>
                <a:gd name="connsiteY118" fmla="*/ 231247 h 1427695"/>
                <a:gd name="connsiteX0" fmla="*/ 442385 w 4132792"/>
                <a:gd name="connsiteY0" fmla="*/ 231247 h 1427695"/>
                <a:gd name="connsiteX1" fmla="*/ 544725 w 4132792"/>
                <a:gd name="connsiteY1" fmla="*/ 249450 h 1427695"/>
                <a:gd name="connsiteX2" fmla="*/ 674369 w 4132792"/>
                <a:gd name="connsiteY2" fmla="*/ 244158 h 1427695"/>
                <a:gd name="connsiteX3" fmla="*/ 841058 w 4132792"/>
                <a:gd name="connsiteY3" fmla="*/ 207116 h 1427695"/>
                <a:gd name="connsiteX4" fmla="*/ 917787 w 4132792"/>
                <a:gd name="connsiteY4" fmla="*/ 167429 h 1427695"/>
                <a:gd name="connsiteX5" fmla="*/ 984253 w 4132792"/>
                <a:gd name="connsiteY5" fmla="*/ 142346 h 1427695"/>
                <a:gd name="connsiteX6" fmla="*/ 1036849 w 4132792"/>
                <a:gd name="connsiteY6" fmla="*/ 125096 h 1427695"/>
                <a:gd name="connsiteX7" fmla="*/ 1099081 w 4132792"/>
                <a:gd name="connsiteY7" fmla="*/ 119062 h 1427695"/>
                <a:gd name="connsiteX8" fmla="*/ 1126067 w 4132792"/>
                <a:gd name="connsiteY8" fmla="*/ 68791 h 1427695"/>
                <a:gd name="connsiteX9" fmla="*/ 1118129 w 4132792"/>
                <a:gd name="connsiteY9" fmla="*/ 0 h 1427695"/>
                <a:gd name="connsiteX10" fmla="*/ 1181629 w 4132792"/>
                <a:gd name="connsiteY10" fmla="*/ 77788 h 1427695"/>
                <a:gd name="connsiteX11" fmla="*/ 1177079 w 4132792"/>
                <a:gd name="connsiteY11" fmla="*/ 125094 h 1427695"/>
                <a:gd name="connsiteX12" fmla="*/ 1179725 w 4132792"/>
                <a:gd name="connsiteY12" fmla="*/ 191241 h 1427695"/>
                <a:gd name="connsiteX13" fmla="*/ 1179513 w 4132792"/>
                <a:gd name="connsiteY13" fmla="*/ 235480 h 1427695"/>
                <a:gd name="connsiteX14" fmla="*/ 1171787 w 4132792"/>
                <a:gd name="connsiteY14" fmla="*/ 273262 h 1427695"/>
                <a:gd name="connsiteX15" fmla="*/ 1195599 w 4132792"/>
                <a:gd name="connsiteY15" fmla="*/ 320887 h 1427695"/>
                <a:gd name="connsiteX16" fmla="*/ 1237193 w 4132792"/>
                <a:gd name="connsiteY16" fmla="*/ 387879 h 1427695"/>
                <a:gd name="connsiteX17" fmla="*/ 1256242 w 4132792"/>
                <a:gd name="connsiteY17" fmla="*/ 412221 h 1427695"/>
                <a:gd name="connsiteX18" fmla="*/ 1289051 w 4132792"/>
                <a:gd name="connsiteY18" fmla="*/ 384704 h 1427695"/>
                <a:gd name="connsiteX19" fmla="*/ 1304079 w 4132792"/>
                <a:gd name="connsiteY19" fmla="*/ 379095 h 1427695"/>
                <a:gd name="connsiteX20" fmla="*/ 1341121 w 4132792"/>
                <a:gd name="connsiteY20" fmla="*/ 384387 h 1427695"/>
                <a:gd name="connsiteX21" fmla="*/ 1378163 w 4132792"/>
                <a:gd name="connsiteY21" fmla="*/ 408200 h 1427695"/>
                <a:gd name="connsiteX22" fmla="*/ 1390651 w 4132792"/>
                <a:gd name="connsiteY22" fmla="*/ 437621 h 1427695"/>
                <a:gd name="connsiteX23" fmla="*/ 1423142 w 4132792"/>
                <a:gd name="connsiteY23" fmla="*/ 445241 h 1427695"/>
                <a:gd name="connsiteX24" fmla="*/ 1462829 w 4132792"/>
                <a:gd name="connsiteY24" fmla="*/ 421429 h 1427695"/>
                <a:gd name="connsiteX25" fmla="*/ 1520826 w 4132792"/>
                <a:gd name="connsiteY25" fmla="*/ 523875 h 1427695"/>
                <a:gd name="connsiteX26" fmla="*/ 1582738 w 4132792"/>
                <a:gd name="connsiteY26" fmla="*/ 569912 h 1427695"/>
                <a:gd name="connsiteX27" fmla="*/ 1676401 w 4132792"/>
                <a:gd name="connsiteY27" fmla="*/ 640821 h 1427695"/>
                <a:gd name="connsiteX28" fmla="*/ 1866901 w 4132792"/>
                <a:gd name="connsiteY28" fmla="*/ 609071 h 1427695"/>
                <a:gd name="connsiteX29" fmla="*/ 2063751 w 4132792"/>
                <a:gd name="connsiteY29" fmla="*/ 558271 h 1427695"/>
                <a:gd name="connsiteX30" fmla="*/ 2178051 w 4132792"/>
                <a:gd name="connsiteY30" fmla="*/ 590021 h 1427695"/>
                <a:gd name="connsiteX31" fmla="*/ 2311401 w 4132792"/>
                <a:gd name="connsiteY31" fmla="*/ 691621 h 1427695"/>
                <a:gd name="connsiteX32" fmla="*/ 2489201 w 4132792"/>
                <a:gd name="connsiteY32" fmla="*/ 780521 h 1427695"/>
                <a:gd name="connsiteX33" fmla="*/ 2692401 w 4132792"/>
                <a:gd name="connsiteY33" fmla="*/ 793221 h 1427695"/>
                <a:gd name="connsiteX34" fmla="*/ 2876551 w 4132792"/>
                <a:gd name="connsiteY34" fmla="*/ 799571 h 1427695"/>
                <a:gd name="connsiteX35" fmla="*/ 3105151 w 4132792"/>
                <a:gd name="connsiteY35" fmla="*/ 786871 h 1427695"/>
                <a:gd name="connsiteX36" fmla="*/ 3213101 w 4132792"/>
                <a:gd name="connsiteY36" fmla="*/ 736071 h 1427695"/>
                <a:gd name="connsiteX37" fmla="*/ 3282951 w 4132792"/>
                <a:gd name="connsiteY37" fmla="*/ 717021 h 1427695"/>
                <a:gd name="connsiteX38" fmla="*/ 3346451 w 4132792"/>
                <a:gd name="connsiteY38" fmla="*/ 736071 h 1427695"/>
                <a:gd name="connsiteX39" fmla="*/ 3416301 w 4132792"/>
                <a:gd name="connsiteY39" fmla="*/ 831321 h 1427695"/>
                <a:gd name="connsiteX40" fmla="*/ 3511551 w 4132792"/>
                <a:gd name="connsiteY40" fmla="*/ 894821 h 1427695"/>
                <a:gd name="connsiteX41" fmla="*/ 3625851 w 4132792"/>
                <a:gd name="connsiteY41" fmla="*/ 964671 h 1427695"/>
                <a:gd name="connsiteX42" fmla="*/ 3790951 w 4132792"/>
                <a:gd name="connsiteY42" fmla="*/ 1009121 h 1427695"/>
                <a:gd name="connsiteX43" fmla="*/ 3898901 w 4132792"/>
                <a:gd name="connsiteY43" fmla="*/ 1015471 h 1427695"/>
                <a:gd name="connsiteX44" fmla="*/ 3987801 w 4132792"/>
                <a:gd name="connsiteY44" fmla="*/ 964671 h 1427695"/>
                <a:gd name="connsiteX45" fmla="*/ 4064001 w 4132792"/>
                <a:gd name="connsiteY45" fmla="*/ 964671 h 1427695"/>
                <a:gd name="connsiteX46" fmla="*/ 4070351 w 4132792"/>
                <a:gd name="connsiteY46" fmla="*/ 1015471 h 1427695"/>
                <a:gd name="connsiteX47" fmla="*/ 4047809 w 4132792"/>
                <a:gd name="connsiteY47" fmla="*/ 1088179 h 1427695"/>
                <a:gd name="connsiteX48" fmla="*/ 4132792 w 4132792"/>
                <a:gd name="connsiteY48" fmla="*/ 1243542 h 1427695"/>
                <a:gd name="connsiteX49" fmla="*/ 3989601 w 4132792"/>
                <a:gd name="connsiteY49" fmla="*/ 1278678 h 1427695"/>
                <a:gd name="connsiteX50" fmla="*/ 3960496 w 4132792"/>
                <a:gd name="connsiteY50" fmla="*/ 1360698 h 1427695"/>
                <a:gd name="connsiteX51" fmla="*/ 3968751 w 4132792"/>
                <a:gd name="connsiteY51" fmla="*/ 1419754 h 1427695"/>
                <a:gd name="connsiteX52" fmla="*/ 3910225 w 4132792"/>
                <a:gd name="connsiteY52" fmla="*/ 1426845 h 1427695"/>
                <a:gd name="connsiteX53" fmla="*/ 3842810 w 4132792"/>
                <a:gd name="connsiteY53" fmla="*/ 1390650 h 1427695"/>
                <a:gd name="connsiteX54" fmla="*/ 3804392 w 4132792"/>
                <a:gd name="connsiteY54" fmla="*/ 1233700 h 1427695"/>
                <a:gd name="connsiteX55" fmla="*/ 3719513 w 4132792"/>
                <a:gd name="connsiteY55" fmla="*/ 1156759 h 1427695"/>
                <a:gd name="connsiteX56" fmla="*/ 3568701 w 4132792"/>
                <a:gd name="connsiteY56" fmla="*/ 1098021 h 1427695"/>
                <a:gd name="connsiteX57" fmla="*/ 3460751 w 4132792"/>
                <a:gd name="connsiteY57" fmla="*/ 1053571 h 1427695"/>
                <a:gd name="connsiteX58" fmla="*/ 3371851 w 4132792"/>
                <a:gd name="connsiteY58" fmla="*/ 1047221 h 1427695"/>
                <a:gd name="connsiteX59" fmla="*/ 3308351 w 4132792"/>
                <a:gd name="connsiteY59" fmla="*/ 996421 h 1427695"/>
                <a:gd name="connsiteX60" fmla="*/ 3200401 w 4132792"/>
                <a:gd name="connsiteY60" fmla="*/ 932921 h 1427695"/>
                <a:gd name="connsiteX61" fmla="*/ 3098801 w 4132792"/>
                <a:gd name="connsiteY61" fmla="*/ 926571 h 1427695"/>
                <a:gd name="connsiteX62" fmla="*/ 2959630 w 4132792"/>
                <a:gd name="connsiteY62" fmla="*/ 953029 h 1427695"/>
                <a:gd name="connsiteX63" fmla="*/ 2724151 w 4132792"/>
                <a:gd name="connsiteY63" fmla="*/ 926571 h 1427695"/>
                <a:gd name="connsiteX64" fmla="*/ 2495551 w 4132792"/>
                <a:gd name="connsiteY64" fmla="*/ 913871 h 1427695"/>
                <a:gd name="connsiteX65" fmla="*/ 2463801 w 4132792"/>
                <a:gd name="connsiteY65" fmla="*/ 907521 h 1427695"/>
                <a:gd name="connsiteX66" fmla="*/ 2298701 w 4132792"/>
                <a:gd name="connsiteY66" fmla="*/ 837671 h 1427695"/>
                <a:gd name="connsiteX67" fmla="*/ 2190751 w 4132792"/>
                <a:gd name="connsiteY67" fmla="*/ 767821 h 1427695"/>
                <a:gd name="connsiteX68" fmla="*/ 2120901 w 4132792"/>
                <a:gd name="connsiteY68" fmla="*/ 729721 h 1427695"/>
                <a:gd name="connsiteX69" fmla="*/ 1981201 w 4132792"/>
                <a:gd name="connsiteY69" fmla="*/ 710671 h 1427695"/>
                <a:gd name="connsiteX70" fmla="*/ 1860551 w 4132792"/>
                <a:gd name="connsiteY70" fmla="*/ 717021 h 1427695"/>
                <a:gd name="connsiteX71" fmla="*/ 1666347 w 4132792"/>
                <a:gd name="connsiteY71" fmla="*/ 918634 h 1427695"/>
                <a:gd name="connsiteX72" fmla="*/ 1538289 w 4132792"/>
                <a:gd name="connsiteY72" fmla="*/ 866774 h 1427695"/>
                <a:gd name="connsiteX73" fmla="*/ 1483785 w 4132792"/>
                <a:gd name="connsiteY73" fmla="*/ 797983 h 1427695"/>
                <a:gd name="connsiteX74" fmla="*/ 1403351 w 4132792"/>
                <a:gd name="connsiteY74" fmla="*/ 780521 h 1427695"/>
                <a:gd name="connsiteX75" fmla="*/ 1339851 w 4132792"/>
                <a:gd name="connsiteY75" fmla="*/ 837671 h 1427695"/>
                <a:gd name="connsiteX76" fmla="*/ 1339851 w 4132792"/>
                <a:gd name="connsiteY76" fmla="*/ 932921 h 1427695"/>
                <a:gd name="connsiteX77" fmla="*/ 1397001 w 4132792"/>
                <a:gd name="connsiteY77" fmla="*/ 1028171 h 1427695"/>
                <a:gd name="connsiteX78" fmla="*/ 1428751 w 4132792"/>
                <a:gd name="connsiteY78" fmla="*/ 1053571 h 1427695"/>
                <a:gd name="connsiteX79" fmla="*/ 1543051 w 4132792"/>
                <a:gd name="connsiteY79" fmla="*/ 1028171 h 1427695"/>
                <a:gd name="connsiteX80" fmla="*/ 1536701 w 4132792"/>
                <a:gd name="connsiteY80" fmla="*/ 1104371 h 1427695"/>
                <a:gd name="connsiteX81" fmla="*/ 1466851 w 4132792"/>
                <a:gd name="connsiteY81" fmla="*/ 1155171 h 1427695"/>
                <a:gd name="connsiteX82" fmla="*/ 1384301 w 4132792"/>
                <a:gd name="connsiteY82" fmla="*/ 1161521 h 1427695"/>
                <a:gd name="connsiteX83" fmla="*/ 1327151 w 4132792"/>
                <a:gd name="connsiteY83" fmla="*/ 1123421 h 1427695"/>
                <a:gd name="connsiteX84" fmla="*/ 1250951 w 4132792"/>
                <a:gd name="connsiteY84" fmla="*/ 1098021 h 1427695"/>
                <a:gd name="connsiteX85" fmla="*/ 1212851 w 4132792"/>
                <a:gd name="connsiteY85" fmla="*/ 1098021 h 1427695"/>
                <a:gd name="connsiteX86" fmla="*/ 1206501 w 4132792"/>
                <a:gd name="connsiteY86" fmla="*/ 1117071 h 1427695"/>
                <a:gd name="connsiteX87" fmla="*/ 1225551 w 4132792"/>
                <a:gd name="connsiteY87" fmla="*/ 1167871 h 1427695"/>
                <a:gd name="connsiteX88" fmla="*/ 1238251 w 4132792"/>
                <a:gd name="connsiteY88" fmla="*/ 1244071 h 1427695"/>
                <a:gd name="connsiteX89" fmla="*/ 1200151 w 4132792"/>
                <a:gd name="connsiteY89" fmla="*/ 1288521 h 1427695"/>
                <a:gd name="connsiteX90" fmla="*/ 1155701 w 4132792"/>
                <a:gd name="connsiteY90" fmla="*/ 1275821 h 1427695"/>
                <a:gd name="connsiteX91" fmla="*/ 1111251 w 4132792"/>
                <a:gd name="connsiteY91" fmla="*/ 1193271 h 1427695"/>
                <a:gd name="connsiteX92" fmla="*/ 1092201 w 4132792"/>
                <a:gd name="connsiteY92" fmla="*/ 1078971 h 1427695"/>
                <a:gd name="connsiteX93" fmla="*/ 1092201 w 4132792"/>
                <a:gd name="connsiteY93" fmla="*/ 971021 h 1427695"/>
                <a:gd name="connsiteX94" fmla="*/ 1060451 w 4132792"/>
                <a:gd name="connsiteY94" fmla="*/ 913871 h 1427695"/>
                <a:gd name="connsiteX95" fmla="*/ 996951 w 4132792"/>
                <a:gd name="connsiteY95" fmla="*/ 875771 h 1427695"/>
                <a:gd name="connsiteX96" fmla="*/ 889001 w 4132792"/>
                <a:gd name="connsiteY96" fmla="*/ 875771 h 1427695"/>
                <a:gd name="connsiteX97" fmla="*/ 806451 w 4132792"/>
                <a:gd name="connsiteY97" fmla="*/ 907521 h 1427695"/>
                <a:gd name="connsiteX98" fmla="*/ 742951 w 4132792"/>
                <a:gd name="connsiteY98" fmla="*/ 939271 h 1427695"/>
                <a:gd name="connsiteX99" fmla="*/ 655639 w 4132792"/>
                <a:gd name="connsiteY99" fmla="*/ 912812 h 1427695"/>
                <a:gd name="connsiteX100" fmla="*/ 566210 w 4132792"/>
                <a:gd name="connsiteY100" fmla="*/ 836613 h 1427695"/>
                <a:gd name="connsiteX101" fmla="*/ 511177 w 4132792"/>
                <a:gd name="connsiteY101" fmla="*/ 806980 h 1427695"/>
                <a:gd name="connsiteX102" fmla="*/ 415926 w 4132792"/>
                <a:gd name="connsiteY102" fmla="*/ 784225 h 1427695"/>
                <a:gd name="connsiteX103" fmla="*/ 335494 w 4132792"/>
                <a:gd name="connsiteY103" fmla="*/ 759883 h 1427695"/>
                <a:gd name="connsiteX104" fmla="*/ 203413 w 4132792"/>
                <a:gd name="connsiteY104" fmla="*/ 728345 h 1427695"/>
                <a:gd name="connsiteX105" fmla="*/ 116099 w 4132792"/>
                <a:gd name="connsiteY105" fmla="*/ 691303 h 1427695"/>
                <a:gd name="connsiteX106" fmla="*/ 61914 w 4132792"/>
                <a:gd name="connsiteY106" fmla="*/ 625475 h 1427695"/>
                <a:gd name="connsiteX107" fmla="*/ 6350 w 4132792"/>
                <a:gd name="connsiteY107" fmla="*/ 575733 h 1427695"/>
                <a:gd name="connsiteX108" fmla="*/ 2117 w 4132792"/>
                <a:gd name="connsiteY108" fmla="*/ 537104 h 1427695"/>
                <a:gd name="connsiteX109" fmla="*/ 0 w 4132792"/>
                <a:gd name="connsiteY109" fmla="*/ 465138 h 1427695"/>
                <a:gd name="connsiteX110" fmla="*/ 23496 w 4132792"/>
                <a:gd name="connsiteY110" fmla="*/ 394970 h 1427695"/>
                <a:gd name="connsiteX111" fmla="*/ 51331 w 4132792"/>
                <a:gd name="connsiteY111" fmla="*/ 321204 h 1427695"/>
                <a:gd name="connsiteX112" fmla="*/ 77257 w 4132792"/>
                <a:gd name="connsiteY112" fmla="*/ 272520 h 1427695"/>
                <a:gd name="connsiteX113" fmla="*/ 104776 w 4132792"/>
                <a:gd name="connsiteY113" fmla="*/ 194203 h 1427695"/>
                <a:gd name="connsiteX114" fmla="*/ 187537 w 4132792"/>
                <a:gd name="connsiteY114" fmla="*/ 183303 h 1427695"/>
                <a:gd name="connsiteX115" fmla="*/ 238127 w 4132792"/>
                <a:gd name="connsiteY115" fmla="*/ 186268 h 1427695"/>
                <a:gd name="connsiteX116" fmla="*/ 306600 w 4132792"/>
                <a:gd name="connsiteY116" fmla="*/ 191241 h 1427695"/>
                <a:gd name="connsiteX117" fmla="*/ 354225 w 4132792"/>
                <a:gd name="connsiteY117" fmla="*/ 212408 h 1427695"/>
                <a:gd name="connsiteX118" fmla="*/ 442385 w 4132792"/>
                <a:gd name="connsiteY118" fmla="*/ 231247 h 1427695"/>
                <a:gd name="connsiteX0" fmla="*/ 442385 w 4132792"/>
                <a:gd name="connsiteY0" fmla="*/ 231247 h 1427695"/>
                <a:gd name="connsiteX1" fmla="*/ 544725 w 4132792"/>
                <a:gd name="connsiteY1" fmla="*/ 249450 h 1427695"/>
                <a:gd name="connsiteX2" fmla="*/ 674369 w 4132792"/>
                <a:gd name="connsiteY2" fmla="*/ 244158 h 1427695"/>
                <a:gd name="connsiteX3" fmla="*/ 841058 w 4132792"/>
                <a:gd name="connsiteY3" fmla="*/ 207116 h 1427695"/>
                <a:gd name="connsiteX4" fmla="*/ 917787 w 4132792"/>
                <a:gd name="connsiteY4" fmla="*/ 167429 h 1427695"/>
                <a:gd name="connsiteX5" fmla="*/ 984253 w 4132792"/>
                <a:gd name="connsiteY5" fmla="*/ 142346 h 1427695"/>
                <a:gd name="connsiteX6" fmla="*/ 1036849 w 4132792"/>
                <a:gd name="connsiteY6" fmla="*/ 125096 h 1427695"/>
                <a:gd name="connsiteX7" fmla="*/ 1099081 w 4132792"/>
                <a:gd name="connsiteY7" fmla="*/ 119062 h 1427695"/>
                <a:gd name="connsiteX8" fmla="*/ 1126067 w 4132792"/>
                <a:gd name="connsiteY8" fmla="*/ 68791 h 1427695"/>
                <a:gd name="connsiteX9" fmla="*/ 1118129 w 4132792"/>
                <a:gd name="connsiteY9" fmla="*/ 0 h 1427695"/>
                <a:gd name="connsiteX10" fmla="*/ 1181629 w 4132792"/>
                <a:gd name="connsiteY10" fmla="*/ 77788 h 1427695"/>
                <a:gd name="connsiteX11" fmla="*/ 1177079 w 4132792"/>
                <a:gd name="connsiteY11" fmla="*/ 125094 h 1427695"/>
                <a:gd name="connsiteX12" fmla="*/ 1179725 w 4132792"/>
                <a:gd name="connsiteY12" fmla="*/ 191241 h 1427695"/>
                <a:gd name="connsiteX13" fmla="*/ 1179513 w 4132792"/>
                <a:gd name="connsiteY13" fmla="*/ 235480 h 1427695"/>
                <a:gd name="connsiteX14" fmla="*/ 1171787 w 4132792"/>
                <a:gd name="connsiteY14" fmla="*/ 273262 h 1427695"/>
                <a:gd name="connsiteX15" fmla="*/ 1195599 w 4132792"/>
                <a:gd name="connsiteY15" fmla="*/ 320887 h 1427695"/>
                <a:gd name="connsiteX16" fmla="*/ 1237193 w 4132792"/>
                <a:gd name="connsiteY16" fmla="*/ 387879 h 1427695"/>
                <a:gd name="connsiteX17" fmla="*/ 1256242 w 4132792"/>
                <a:gd name="connsiteY17" fmla="*/ 412221 h 1427695"/>
                <a:gd name="connsiteX18" fmla="*/ 1289051 w 4132792"/>
                <a:gd name="connsiteY18" fmla="*/ 384704 h 1427695"/>
                <a:gd name="connsiteX19" fmla="*/ 1304079 w 4132792"/>
                <a:gd name="connsiteY19" fmla="*/ 379095 h 1427695"/>
                <a:gd name="connsiteX20" fmla="*/ 1341121 w 4132792"/>
                <a:gd name="connsiteY20" fmla="*/ 384387 h 1427695"/>
                <a:gd name="connsiteX21" fmla="*/ 1378163 w 4132792"/>
                <a:gd name="connsiteY21" fmla="*/ 408200 h 1427695"/>
                <a:gd name="connsiteX22" fmla="*/ 1390651 w 4132792"/>
                <a:gd name="connsiteY22" fmla="*/ 437621 h 1427695"/>
                <a:gd name="connsiteX23" fmla="*/ 1423142 w 4132792"/>
                <a:gd name="connsiteY23" fmla="*/ 445241 h 1427695"/>
                <a:gd name="connsiteX24" fmla="*/ 1462829 w 4132792"/>
                <a:gd name="connsiteY24" fmla="*/ 421429 h 1427695"/>
                <a:gd name="connsiteX25" fmla="*/ 1520826 w 4132792"/>
                <a:gd name="connsiteY25" fmla="*/ 523875 h 1427695"/>
                <a:gd name="connsiteX26" fmla="*/ 1582738 w 4132792"/>
                <a:gd name="connsiteY26" fmla="*/ 569912 h 1427695"/>
                <a:gd name="connsiteX27" fmla="*/ 1676401 w 4132792"/>
                <a:gd name="connsiteY27" fmla="*/ 640821 h 1427695"/>
                <a:gd name="connsiteX28" fmla="*/ 1866901 w 4132792"/>
                <a:gd name="connsiteY28" fmla="*/ 609071 h 1427695"/>
                <a:gd name="connsiteX29" fmla="*/ 2063751 w 4132792"/>
                <a:gd name="connsiteY29" fmla="*/ 558271 h 1427695"/>
                <a:gd name="connsiteX30" fmla="*/ 2178051 w 4132792"/>
                <a:gd name="connsiteY30" fmla="*/ 590021 h 1427695"/>
                <a:gd name="connsiteX31" fmla="*/ 2311401 w 4132792"/>
                <a:gd name="connsiteY31" fmla="*/ 691621 h 1427695"/>
                <a:gd name="connsiteX32" fmla="*/ 2489201 w 4132792"/>
                <a:gd name="connsiteY32" fmla="*/ 780521 h 1427695"/>
                <a:gd name="connsiteX33" fmla="*/ 2692401 w 4132792"/>
                <a:gd name="connsiteY33" fmla="*/ 793221 h 1427695"/>
                <a:gd name="connsiteX34" fmla="*/ 2876551 w 4132792"/>
                <a:gd name="connsiteY34" fmla="*/ 799571 h 1427695"/>
                <a:gd name="connsiteX35" fmla="*/ 3105151 w 4132792"/>
                <a:gd name="connsiteY35" fmla="*/ 786871 h 1427695"/>
                <a:gd name="connsiteX36" fmla="*/ 3213101 w 4132792"/>
                <a:gd name="connsiteY36" fmla="*/ 736071 h 1427695"/>
                <a:gd name="connsiteX37" fmla="*/ 3282951 w 4132792"/>
                <a:gd name="connsiteY37" fmla="*/ 717021 h 1427695"/>
                <a:gd name="connsiteX38" fmla="*/ 3346451 w 4132792"/>
                <a:gd name="connsiteY38" fmla="*/ 736071 h 1427695"/>
                <a:gd name="connsiteX39" fmla="*/ 3416301 w 4132792"/>
                <a:gd name="connsiteY39" fmla="*/ 831321 h 1427695"/>
                <a:gd name="connsiteX40" fmla="*/ 3511551 w 4132792"/>
                <a:gd name="connsiteY40" fmla="*/ 894821 h 1427695"/>
                <a:gd name="connsiteX41" fmla="*/ 3625851 w 4132792"/>
                <a:gd name="connsiteY41" fmla="*/ 964671 h 1427695"/>
                <a:gd name="connsiteX42" fmla="*/ 3790951 w 4132792"/>
                <a:gd name="connsiteY42" fmla="*/ 1009121 h 1427695"/>
                <a:gd name="connsiteX43" fmla="*/ 3898901 w 4132792"/>
                <a:gd name="connsiteY43" fmla="*/ 1015471 h 1427695"/>
                <a:gd name="connsiteX44" fmla="*/ 3987801 w 4132792"/>
                <a:gd name="connsiteY44" fmla="*/ 964671 h 1427695"/>
                <a:gd name="connsiteX45" fmla="*/ 4064001 w 4132792"/>
                <a:gd name="connsiteY45" fmla="*/ 964671 h 1427695"/>
                <a:gd name="connsiteX46" fmla="*/ 4070351 w 4132792"/>
                <a:gd name="connsiteY46" fmla="*/ 1015471 h 1427695"/>
                <a:gd name="connsiteX47" fmla="*/ 4047809 w 4132792"/>
                <a:gd name="connsiteY47" fmla="*/ 1088179 h 1427695"/>
                <a:gd name="connsiteX48" fmla="*/ 4132792 w 4132792"/>
                <a:gd name="connsiteY48" fmla="*/ 1243542 h 1427695"/>
                <a:gd name="connsiteX49" fmla="*/ 3989601 w 4132792"/>
                <a:gd name="connsiteY49" fmla="*/ 1278678 h 1427695"/>
                <a:gd name="connsiteX50" fmla="*/ 3960496 w 4132792"/>
                <a:gd name="connsiteY50" fmla="*/ 1360698 h 1427695"/>
                <a:gd name="connsiteX51" fmla="*/ 3968751 w 4132792"/>
                <a:gd name="connsiteY51" fmla="*/ 1419754 h 1427695"/>
                <a:gd name="connsiteX52" fmla="*/ 3910225 w 4132792"/>
                <a:gd name="connsiteY52" fmla="*/ 1426845 h 1427695"/>
                <a:gd name="connsiteX53" fmla="*/ 3842810 w 4132792"/>
                <a:gd name="connsiteY53" fmla="*/ 1390650 h 1427695"/>
                <a:gd name="connsiteX54" fmla="*/ 3804392 w 4132792"/>
                <a:gd name="connsiteY54" fmla="*/ 1233700 h 1427695"/>
                <a:gd name="connsiteX55" fmla="*/ 3719513 w 4132792"/>
                <a:gd name="connsiteY55" fmla="*/ 1156759 h 1427695"/>
                <a:gd name="connsiteX56" fmla="*/ 3568701 w 4132792"/>
                <a:gd name="connsiteY56" fmla="*/ 1098021 h 1427695"/>
                <a:gd name="connsiteX57" fmla="*/ 3460751 w 4132792"/>
                <a:gd name="connsiteY57" fmla="*/ 1053571 h 1427695"/>
                <a:gd name="connsiteX58" fmla="*/ 3371851 w 4132792"/>
                <a:gd name="connsiteY58" fmla="*/ 1047221 h 1427695"/>
                <a:gd name="connsiteX59" fmla="*/ 3308351 w 4132792"/>
                <a:gd name="connsiteY59" fmla="*/ 996421 h 1427695"/>
                <a:gd name="connsiteX60" fmla="*/ 3200401 w 4132792"/>
                <a:gd name="connsiteY60" fmla="*/ 932921 h 1427695"/>
                <a:gd name="connsiteX61" fmla="*/ 3098801 w 4132792"/>
                <a:gd name="connsiteY61" fmla="*/ 926571 h 1427695"/>
                <a:gd name="connsiteX62" fmla="*/ 2959630 w 4132792"/>
                <a:gd name="connsiteY62" fmla="*/ 953029 h 1427695"/>
                <a:gd name="connsiteX63" fmla="*/ 2724151 w 4132792"/>
                <a:gd name="connsiteY63" fmla="*/ 926571 h 1427695"/>
                <a:gd name="connsiteX64" fmla="*/ 2495551 w 4132792"/>
                <a:gd name="connsiteY64" fmla="*/ 913871 h 1427695"/>
                <a:gd name="connsiteX65" fmla="*/ 2463801 w 4132792"/>
                <a:gd name="connsiteY65" fmla="*/ 907521 h 1427695"/>
                <a:gd name="connsiteX66" fmla="*/ 2298701 w 4132792"/>
                <a:gd name="connsiteY66" fmla="*/ 837671 h 1427695"/>
                <a:gd name="connsiteX67" fmla="*/ 2190751 w 4132792"/>
                <a:gd name="connsiteY67" fmla="*/ 767821 h 1427695"/>
                <a:gd name="connsiteX68" fmla="*/ 2120901 w 4132792"/>
                <a:gd name="connsiteY68" fmla="*/ 729721 h 1427695"/>
                <a:gd name="connsiteX69" fmla="*/ 1981201 w 4132792"/>
                <a:gd name="connsiteY69" fmla="*/ 710671 h 1427695"/>
                <a:gd name="connsiteX70" fmla="*/ 1879073 w 4132792"/>
                <a:gd name="connsiteY70" fmla="*/ 902230 h 1427695"/>
                <a:gd name="connsiteX71" fmla="*/ 1666347 w 4132792"/>
                <a:gd name="connsiteY71" fmla="*/ 918634 h 1427695"/>
                <a:gd name="connsiteX72" fmla="*/ 1538289 w 4132792"/>
                <a:gd name="connsiteY72" fmla="*/ 866774 h 1427695"/>
                <a:gd name="connsiteX73" fmla="*/ 1483785 w 4132792"/>
                <a:gd name="connsiteY73" fmla="*/ 797983 h 1427695"/>
                <a:gd name="connsiteX74" fmla="*/ 1403351 w 4132792"/>
                <a:gd name="connsiteY74" fmla="*/ 780521 h 1427695"/>
                <a:gd name="connsiteX75" fmla="*/ 1339851 w 4132792"/>
                <a:gd name="connsiteY75" fmla="*/ 837671 h 1427695"/>
                <a:gd name="connsiteX76" fmla="*/ 1339851 w 4132792"/>
                <a:gd name="connsiteY76" fmla="*/ 932921 h 1427695"/>
                <a:gd name="connsiteX77" fmla="*/ 1397001 w 4132792"/>
                <a:gd name="connsiteY77" fmla="*/ 1028171 h 1427695"/>
                <a:gd name="connsiteX78" fmla="*/ 1428751 w 4132792"/>
                <a:gd name="connsiteY78" fmla="*/ 1053571 h 1427695"/>
                <a:gd name="connsiteX79" fmla="*/ 1543051 w 4132792"/>
                <a:gd name="connsiteY79" fmla="*/ 1028171 h 1427695"/>
                <a:gd name="connsiteX80" fmla="*/ 1536701 w 4132792"/>
                <a:gd name="connsiteY80" fmla="*/ 1104371 h 1427695"/>
                <a:gd name="connsiteX81" fmla="*/ 1466851 w 4132792"/>
                <a:gd name="connsiteY81" fmla="*/ 1155171 h 1427695"/>
                <a:gd name="connsiteX82" fmla="*/ 1384301 w 4132792"/>
                <a:gd name="connsiteY82" fmla="*/ 1161521 h 1427695"/>
                <a:gd name="connsiteX83" fmla="*/ 1327151 w 4132792"/>
                <a:gd name="connsiteY83" fmla="*/ 1123421 h 1427695"/>
                <a:gd name="connsiteX84" fmla="*/ 1250951 w 4132792"/>
                <a:gd name="connsiteY84" fmla="*/ 1098021 h 1427695"/>
                <a:gd name="connsiteX85" fmla="*/ 1212851 w 4132792"/>
                <a:gd name="connsiteY85" fmla="*/ 1098021 h 1427695"/>
                <a:gd name="connsiteX86" fmla="*/ 1206501 w 4132792"/>
                <a:gd name="connsiteY86" fmla="*/ 1117071 h 1427695"/>
                <a:gd name="connsiteX87" fmla="*/ 1225551 w 4132792"/>
                <a:gd name="connsiteY87" fmla="*/ 1167871 h 1427695"/>
                <a:gd name="connsiteX88" fmla="*/ 1238251 w 4132792"/>
                <a:gd name="connsiteY88" fmla="*/ 1244071 h 1427695"/>
                <a:gd name="connsiteX89" fmla="*/ 1200151 w 4132792"/>
                <a:gd name="connsiteY89" fmla="*/ 1288521 h 1427695"/>
                <a:gd name="connsiteX90" fmla="*/ 1155701 w 4132792"/>
                <a:gd name="connsiteY90" fmla="*/ 1275821 h 1427695"/>
                <a:gd name="connsiteX91" fmla="*/ 1111251 w 4132792"/>
                <a:gd name="connsiteY91" fmla="*/ 1193271 h 1427695"/>
                <a:gd name="connsiteX92" fmla="*/ 1092201 w 4132792"/>
                <a:gd name="connsiteY92" fmla="*/ 1078971 h 1427695"/>
                <a:gd name="connsiteX93" fmla="*/ 1092201 w 4132792"/>
                <a:gd name="connsiteY93" fmla="*/ 971021 h 1427695"/>
                <a:gd name="connsiteX94" fmla="*/ 1060451 w 4132792"/>
                <a:gd name="connsiteY94" fmla="*/ 913871 h 1427695"/>
                <a:gd name="connsiteX95" fmla="*/ 996951 w 4132792"/>
                <a:gd name="connsiteY95" fmla="*/ 875771 h 1427695"/>
                <a:gd name="connsiteX96" fmla="*/ 889001 w 4132792"/>
                <a:gd name="connsiteY96" fmla="*/ 875771 h 1427695"/>
                <a:gd name="connsiteX97" fmla="*/ 806451 w 4132792"/>
                <a:gd name="connsiteY97" fmla="*/ 907521 h 1427695"/>
                <a:gd name="connsiteX98" fmla="*/ 742951 w 4132792"/>
                <a:gd name="connsiteY98" fmla="*/ 939271 h 1427695"/>
                <a:gd name="connsiteX99" fmla="*/ 655639 w 4132792"/>
                <a:gd name="connsiteY99" fmla="*/ 912812 h 1427695"/>
                <a:gd name="connsiteX100" fmla="*/ 566210 w 4132792"/>
                <a:gd name="connsiteY100" fmla="*/ 836613 h 1427695"/>
                <a:gd name="connsiteX101" fmla="*/ 511177 w 4132792"/>
                <a:gd name="connsiteY101" fmla="*/ 806980 h 1427695"/>
                <a:gd name="connsiteX102" fmla="*/ 415926 w 4132792"/>
                <a:gd name="connsiteY102" fmla="*/ 784225 h 1427695"/>
                <a:gd name="connsiteX103" fmla="*/ 335494 w 4132792"/>
                <a:gd name="connsiteY103" fmla="*/ 759883 h 1427695"/>
                <a:gd name="connsiteX104" fmla="*/ 203413 w 4132792"/>
                <a:gd name="connsiteY104" fmla="*/ 728345 h 1427695"/>
                <a:gd name="connsiteX105" fmla="*/ 116099 w 4132792"/>
                <a:gd name="connsiteY105" fmla="*/ 691303 h 1427695"/>
                <a:gd name="connsiteX106" fmla="*/ 61914 w 4132792"/>
                <a:gd name="connsiteY106" fmla="*/ 625475 h 1427695"/>
                <a:gd name="connsiteX107" fmla="*/ 6350 w 4132792"/>
                <a:gd name="connsiteY107" fmla="*/ 575733 h 1427695"/>
                <a:gd name="connsiteX108" fmla="*/ 2117 w 4132792"/>
                <a:gd name="connsiteY108" fmla="*/ 537104 h 1427695"/>
                <a:gd name="connsiteX109" fmla="*/ 0 w 4132792"/>
                <a:gd name="connsiteY109" fmla="*/ 465138 h 1427695"/>
                <a:gd name="connsiteX110" fmla="*/ 23496 w 4132792"/>
                <a:gd name="connsiteY110" fmla="*/ 394970 h 1427695"/>
                <a:gd name="connsiteX111" fmla="*/ 51331 w 4132792"/>
                <a:gd name="connsiteY111" fmla="*/ 321204 h 1427695"/>
                <a:gd name="connsiteX112" fmla="*/ 77257 w 4132792"/>
                <a:gd name="connsiteY112" fmla="*/ 272520 h 1427695"/>
                <a:gd name="connsiteX113" fmla="*/ 104776 w 4132792"/>
                <a:gd name="connsiteY113" fmla="*/ 194203 h 1427695"/>
                <a:gd name="connsiteX114" fmla="*/ 187537 w 4132792"/>
                <a:gd name="connsiteY114" fmla="*/ 183303 h 1427695"/>
                <a:gd name="connsiteX115" fmla="*/ 238127 w 4132792"/>
                <a:gd name="connsiteY115" fmla="*/ 186268 h 1427695"/>
                <a:gd name="connsiteX116" fmla="*/ 306600 w 4132792"/>
                <a:gd name="connsiteY116" fmla="*/ 191241 h 1427695"/>
                <a:gd name="connsiteX117" fmla="*/ 354225 w 4132792"/>
                <a:gd name="connsiteY117" fmla="*/ 212408 h 1427695"/>
                <a:gd name="connsiteX118" fmla="*/ 442385 w 4132792"/>
                <a:gd name="connsiteY118" fmla="*/ 231247 h 1427695"/>
                <a:gd name="connsiteX0" fmla="*/ 442385 w 4132792"/>
                <a:gd name="connsiteY0" fmla="*/ 231247 h 1427695"/>
                <a:gd name="connsiteX1" fmla="*/ 544725 w 4132792"/>
                <a:gd name="connsiteY1" fmla="*/ 249450 h 1427695"/>
                <a:gd name="connsiteX2" fmla="*/ 674369 w 4132792"/>
                <a:gd name="connsiteY2" fmla="*/ 244158 h 1427695"/>
                <a:gd name="connsiteX3" fmla="*/ 841058 w 4132792"/>
                <a:gd name="connsiteY3" fmla="*/ 207116 h 1427695"/>
                <a:gd name="connsiteX4" fmla="*/ 917787 w 4132792"/>
                <a:gd name="connsiteY4" fmla="*/ 167429 h 1427695"/>
                <a:gd name="connsiteX5" fmla="*/ 984253 w 4132792"/>
                <a:gd name="connsiteY5" fmla="*/ 142346 h 1427695"/>
                <a:gd name="connsiteX6" fmla="*/ 1036849 w 4132792"/>
                <a:gd name="connsiteY6" fmla="*/ 125096 h 1427695"/>
                <a:gd name="connsiteX7" fmla="*/ 1099081 w 4132792"/>
                <a:gd name="connsiteY7" fmla="*/ 119062 h 1427695"/>
                <a:gd name="connsiteX8" fmla="*/ 1126067 w 4132792"/>
                <a:gd name="connsiteY8" fmla="*/ 68791 h 1427695"/>
                <a:gd name="connsiteX9" fmla="*/ 1118129 w 4132792"/>
                <a:gd name="connsiteY9" fmla="*/ 0 h 1427695"/>
                <a:gd name="connsiteX10" fmla="*/ 1181629 w 4132792"/>
                <a:gd name="connsiteY10" fmla="*/ 77788 h 1427695"/>
                <a:gd name="connsiteX11" fmla="*/ 1177079 w 4132792"/>
                <a:gd name="connsiteY11" fmla="*/ 125094 h 1427695"/>
                <a:gd name="connsiteX12" fmla="*/ 1179725 w 4132792"/>
                <a:gd name="connsiteY12" fmla="*/ 191241 h 1427695"/>
                <a:gd name="connsiteX13" fmla="*/ 1179513 w 4132792"/>
                <a:gd name="connsiteY13" fmla="*/ 235480 h 1427695"/>
                <a:gd name="connsiteX14" fmla="*/ 1171787 w 4132792"/>
                <a:gd name="connsiteY14" fmla="*/ 273262 h 1427695"/>
                <a:gd name="connsiteX15" fmla="*/ 1195599 w 4132792"/>
                <a:gd name="connsiteY15" fmla="*/ 320887 h 1427695"/>
                <a:gd name="connsiteX16" fmla="*/ 1237193 w 4132792"/>
                <a:gd name="connsiteY16" fmla="*/ 387879 h 1427695"/>
                <a:gd name="connsiteX17" fmla="*/ 1256242 w 4132792"/>
                <a:gd name="connsiteY17" fmla="*/ 412221 h 1427695"/>
                <a:gd name="connsiteX18" fmla="*/ 1289051 w 4132792"/>
                <a:gd name="connsiteY18" fmla="*/ 384704 h 1427695"/>
                <a:gd name="connsiteX19" fmla="*/ 1304079 w 4132792"/>
                <a:gd name="connsiteY19" fmla="*/ 379095 h 1427695"/>
                <a:gd name="connsiteX20" fmla="*/ 1341121 w 4132792"/>
                <a:gd name="connsiteY20" fmla="*/ 384387 h 1427695"/>
                <a:gd name="connsiteX21" fmla="*/ 1378163 w 4132792"/>
                <a:gd name="connsiteY21" fmla="*/ 408200 h 1427695"/>
                <a:gd name="connsiteX22" fmla="*/ 1390651 w 4132792"/>
                <a:gd name="connsiteY22" fmla="*/ 437621 h 1427695"/>
                <a:gd name="connsiteX23" fmla="*/ 1423142 w 4132792"/>
                <a:gd name="connsiteY23" fmla="*/ 445241 h 1427695"/>
                <a:gd name="connsiteX24" fmla="*/ 1462829 w 4132792"/>
                <a:gd name="connsiteY24" fmla="*/ 421429 h 1427695"/>
                <a:gd name="connsiteX25" fmla="*/ 1520826 w 4132792"/>
                <a:gd name="connsiteY25" fmla="*/ 523875 h 1427695"/>
                <a:gd name="connsiteX26" fmla="*/ 1582738 w 4132792"/>
                <a:gd name="connsiteY26" fmla="*/ 569912 h 1427695"/>
                <a:gd name="connsiteX27" fmla="*/ 1676401 w 4132792"/>
                <a:gd name="connsiteY27" fmla="*/ 640821 h 1427695"/>
                <a:gd name="connsiteX28" fmla="*/ 1866901 w 4132792"/>
                <a:gd name="connsiteY28" fmla="*/ 609071 h 1427695"/>
                <a:gd name="connsiteX29" fmla="*/ 2063751 w 4132792"/>
                <a:gd name="connsiteY29" fmla="*/ 558271 h 1427695"/>
                <a:gd name="connsiteX30" fmla="*/ 2178051 w 4132792"/>
                <a:gd name="connsiteY30" fmla="*/ 590021 h 1427695"/>
                <a:gd name="connsiteX31" fmla="*/ 2311401 w 4132792"/>
                <a:gd name="connsiteY31" fmla="*/ 691621 h 1427695"/>
                <a:gd name="connsiteX32" fmla="*/ 2489201 w 4132792"/>
                <a:gd name="connsiteY32" fmla="*/ 780521 h 1427695"/>
                <a:gd name="connsiteX33" fmla="*/ 2692401 w 4132792"/>
                <a:gd name="connsiteY33" fmla="*/ 793221 h 1427695"/>
                <a:gd name="connsiteX34" fmla="*/ 2876551 w 4132792"/>
                <a:gd name="connsiteY34" fmla="*/ 799571 h 1427695"/>
                <a:gd name="connsiteX35" fmla="*/ 3105151 w 4132792"/>
                <a:gd name="connsiteY35" fmla="*/ 786871 h 1427695"/>
                <a:gd name="connsiteX36" fmla="*/ 3213101 w 4132792"/>
                <a:gd name="connsiteY36" fmla="*/ 736071 h 1427695"/>
                <a:gd name="connsiteX37" fmla="*/ 3282951 w 4132792"/>
                <a:gd name="connsiteY37" fmla="*/ 717021 h 1427695"/>
                <a:gd name="connsiteX38" fmla="*/ 3346451 w 4132792"/>
                <a:gd name="connsiteY38" fmla="*/ 736071 h 1427695"/>
                <a:gd name="connsiteX39" fmla="*/ 3416301 w 4132792"/>
                <a:gd name="connsiteY39" fmla="*/ 831321 h 1427695"/>
                <a:gd name="connsiteX40" fmla="*/ 3511551 w 4132792"/>
                <a:gd name="connsiteY40" fmla="*/ 894821 h 1427695"/>
                <a:gd name="connsiteX41" fmla="*/ 3625851 w 4132792"/>
                <a:gd name="connsiteY41" fmla="*/ 964671 h 1427695"/>
                <a:gd name="connsiteX42" fmla="*/ 3790951 w 4132792"/>
                <a:gd name="connsiteY42" fmla="*/ 1009121 h 1427695"/>
                <a:gd name="connsiteX43" fmla="*/ 3898901 w 4132792"/>
                <a:gd name="connsiteY43" fmla="*/ 1015471 h 1427695"/>
                <a:gd name="connsiteX44" fmla="*/ 3987801 w 4132792"/>
                <a:gd name="connsiteY44" fmla="*/ 964671 h 1427695"/>
                <a:gd name="connsiteX45" fmla="*/ 4064001 w 4132792"/>
                <a:gd name="connsiteY45" fmla="*/ 964671 h 1427695"/>
                <a:gd name="connsiteX46" fmla="*/ 4070351 w 4132792"/>
                <a:gd name="connsiteY46" fmla="*/ 1015471 h 1427695"/>
                <a:gd name="connsiteX47" fmla="*/ 4047809 w 4132792"/>
                <a:gd name="connsiteY47" fmla="*/ 1088179 h 1427695"/>
                <a:gd name="connsiteX48" fmla="*/ 4132792 w 4132792"/>
                <a:gd name="connsiteY48" fmla="*/ 1243542 h 1427695"/>
                <a:gd name="connsiteX49" fmla="*/ 3989601 w 4132792"/>
                <a:gd name="connsiteY49" fmla="*/ 1278678 h 1427695"/>
                <a:gd name="connsiteX50" fmla="*/ 3960496 w 4132792"/>
                <a:gd name="connsiteY50" fmla="*/ 1360698 h 1427695"/>
                <a:gd name="connsiteX51" fmla="*/ 3968751 w 4132792"/>
                <a:gd name="connsiteY51" fmla="*/ 1419754 h 1427695"/>
                <a:gd name="connsiteX52" fmla="*/ 3910225 w 4132792"/>
                <a:gd name="connsiteY52" fmla="*/ 1426845 h 1427695"/>
                <a:gd name="connsiteX53" fmla="*/ 3842810 w 4132792"/>
                <a:gd name="connsiteY53" fmla="*/ 1390650 h 1427695"/>
                <a:gd name="connsiteX54" fmla="*/ 3804392 w 4132792"/>
                <a:gd name="connsiteY54" fmla="*/ 1233700 h 1427695"/>
                <a:gd name="connsiteX55" fmla="*/ 3719513 w 4132792"/>
                <a:gd name="connsiteY55" fmla="*/ 1156759 h 1427695"/>
                <a:gd name="connsiteX56" fmla="*/ 3568701 w 4132792"/>
                <a:gd name="connsiteY56" fmla="*/ 1098021 h 1427695"/>
                <a:gd name="connsiteX57" fmla="*/ 3460751 w 4132792"/>
                <a:gd name="connsiteY57" fmla="*/ 1053571 h 1427695"/>
                <a:gd name="connsiteX58" fmla="*/ 3371851 w 4132792"/>
                <a:gd name="connsiteY58" fmla="*/ 1047221 h 1427695"/>
                <a:gd name="connsiteX59" fmla="*/ 3308351 w 4132792"/>
                <a:gd name="connsiteY59" fmla="*/ 996421 h 1427695"/>
                <a:gd name="connsiteX60" fmla="*/ 3200401 w 4132792"/>
                <a:gd name="connsiteY60" fmla="*/ 932921 h 1427695"/>
                <a:gd name="connsiteX61" fmla="*/ 3098801 w 4132792"/>
                <a:gd name="connsiteY61" fmla="*/ 926571 h 1427695"/>
                <a:gd name="connsiteX62" fmla="*/ 2959630 w 4132792"/>
                <a:gd name="connsiteY62" fmla="*/ 953029 h 1427695"/>
                <a:gd name="connsiteX63" fmla="*/ 2724151 w 4132792"/>
                <a:gd name="connsiteY63" fmla="*/ 926571 h 1427695"/>
                <a:gd name="connsiteX64" fmla="*/ 2495551 w 4132792"/>
                <a:gd name="connsiteY64" fmla="*/ 913871 h 1427695"/>
                <a:gd name="connsiteX65" fmla="*/ 2463801 w 4132792"/>
                <a:gd name="connsiteY65" fmla="*/ 907521 h 1427695"/>
                <a:gd name="connsiteX66" fmla="*/ 2298701 w 4132792"/>
                <a:gd name="connsiteY66" fmla="*/ 837671 h 1427695"/>
                <a:gd name="connsiteX67" fmla="*/ 2190751 w 4132792"/>
                <a:gd name="connsiteY67" fmla="*/ 767821 h 1427695"/>
                <a:gd name="connsiteX68" fmla="*/ 2120901 w 4132792"/>
                <a:gd name="connsiteY68" fmla="*/ 729721 h 1427695"/>
                <a:gd name="connsiteX69" fmla="*/ 2039410 w 4132792"/>
                <a:gd name="connsiteY69" fmla="*/ 909109 h 1427695"/>
                <a:gd name="connsiteX70" fmla="*/ 1879073 w 4132792"/>
                <a:gd name="connsiteY70" fmla="*/ 902230 h 1427695"/>
                <a:gd name="connsiteX71" fmla="*/ 1666347 w 4132792"/>
                <a:gd name="connsiteY71" fmla="*/ 918634 h 1427695"/>
                <a:gd name="connsiteX72" fmla="*/ 1538289 w 4132792"/>
                <a:gd name="connsiteY72" fmla="*/ 866774 h 1427695"/>
                <a:gd name="connsiteX73" fmla="*/ 1483785 w 4132792"/>
                <a:gd name="connsiteY73" fmla="*/ 797983 h 1427695"/>
                <a:gd name="connsiteX74" fmla="*/ 1403351 w 4132792"/>
                <a:gd name="connsiteY74" fmla="*/ 780521 h 1427695"/>
                <a:gd name="connsiteX75" fmla="*/ 1339851 w 4132792"/>
                <a:gd name="connsiteY75" fmla="*/ 837671 h 1427695"/>
                <a:gd name="connsiteX76" fmla="*/ 1339851 w 4132792"/>
                <a:gd name="connsiteY76" fmla="*/ 932921 h 1427695"/>
                <a:gd name="connsiteX77" fmla="*/ 1397001 w 4132792"/>
                <a:gd name="connsiteY77" fmla="*/ 1028171 h 1427695"/>
                <a:gd name="connsiteX78" fmla="*/ 1428751 w 4132792"/>
                <a:gd name="connsiteY78" fmla="*/ 1053571 h 1427695"/>
                <a:gd name="connsiteX79" fmla="*/ 1543051 w 4132792"/>
                <a:gd name="connsiteY79" fmla="*/ 1028171 h 1427695"/>
                <a:gd name="connsiteX80" fmla="*/ 1536701 w 4132792"/>
                <a:gd name="connsiteY80" fmla="*/ 1104371 h 1427695"/>
                <a:gd name="connsiteX81" fmla="*/ 1466851 w 4132792"/>
                <a:gd name="connsiteY81" fmla="*/ 1155171 h 1427695"/>
                <a:gd name="connsiteX82" fmla="*/ 1384301 w 4132792"/>
                <a:gd name="connsiteY82" fmla="*/ 1161521 h 1427695"/>
                <a:gd name="connsiteX83" fmla="*/ 1327151 w 4132792"/>
                <a:gd name="connsiteY83" fmla="*/ 1123421 h 1427695"/>
                <a:gd name="connsiteX84" fmla="*/ 1250951 w 4132792"/>
                <a:gd name="connsiteY84" fmla="*/ 1098021 h 1427695"/>
                <a:gd name="connsiteX85" fmla="*/ 1212851 w 4132792"/>
                <a:gd name="connsiteY85" fmla="*/ 1098021 h 1427695"/>
                <a:gd name="connsiteX86" fmla="*/ 1206501 w 4132792"/>
                <a:gd name="connsiteY86" fmla="*/ 1117071 h 1427695"/>
                <a:gd name="connsiteX87" fmla="*/ 1225551 w 4132792"/>
                <a:gd name="connsiteY87" fmla="*/ 1167871 h 1427695"/>
                <a:gd name="connsiteX88" fmla="*/ 1238251 w 4132792"/>
                <a:gd name="connsiteY88" fmla="*/ 1244071 h 1427695"/>
                <a:gd name="connsiteX89" fmla="*/ 1200151 w 4132792"/>
                <a:gd name="connsiteY89" fmla="*/ 1288521 h 1427695"/>
                <a:gd name="connsiteX90" fmla="*/ 1155701 w 4132792"/>
                <a:gd name="connsiteY90" fmla="*/ 1275821 h 1427695"/>
                <a:gd name="connsiteX91" fmla="*/ 1111251 w 4132792"/>
                <a:gd name="connsiteY91" fmla="*/ 1193271 h 1427695"/>
                <a:gd name="connsiteX92" fmla="*/ 1092201 w 4132792"/>
                <a:gd name="connsiteY92" fmla="*/ 1078971 h 1427695"/>
                <a:gd name="connsiteX93" fmla="*/ 1092201 w 4132792"/>
                <a:gd name="connsiteY93" fmla="*/ 971021 h 1427695"/>
                <a:gd name="connsiteX94" fmla="*/ 1060451 w 4132792"/>
                <a:gd name="connsiteY94" fmla="*/ 913871 h 1427695"/>
                <a:gd name="connsiteX95" fmla="*/ 996951 w 4132792"/>
                <a:gd name="connsiteY95" fmla="*/ 875771 h 1427695"/>
                <a:gd name="connsiteX96" fmla="*/ 889001 w 4132792"/>
                <a:gd name="connsiteY96" fmla="*/ 875771 h 1427695"/>
                <a:gd name="connsiteX97" fmla="*/ 806451 w 4132792"/>
                <a:gd name="connsiteY97" fmla="*/ 907521 h 1427695"/>
                <a:gd name="connsiteX98" fmla="*/ 742951 w 4132792"/>
                <a:gd name="connsiteY98" fmla="*/ 939271 h 1427695"/>
                <a:gd name="connsiteX99" fmla="*/ 655639 w 4132792"/>
                <a:gd name="connsiteY99" fmla="*/ 912812 h 1427695"/>
                <a:gd name="connsiteX100" fmla="*/ 566210 w 4132792"/>
                <a:gd name="connsiteY100" fmla="*/ 836613 h 1427695"/>
                <a:gd name="connsiteX101" fmla="*/ 511177 w 4132792"/>
                <a:gd name="connsiteY101" fmla="*/ 806980 h 1427695"/>
                <a:gd name="connsiteX102" fmla="*/ 415926 w 4132792"/>
                <a:gd name="connsiteY102" fmla="*/ 784225 h 1427695"/>
                <a:gd name="connsiteX103" fmla="*/ 335494 w 4132792"/>
                <a:gd name="connsiteY103" fmla="*/ 759883 h 1427695"/>
                <a:gd name="connsiteX104" fmla="*/ 203413 w 4132792"/>
                <a:gd name="connsiteY104" fmla="*/ 728345 h 1427695"/>
                <a:gd name="connsiteX105" fmla="*/ 116099 w 4132792"/>
                <a:gd name="connsiteY105" fmla="*/ 691303 h 1427695"/>
                <a:gd name="connsiteX106" fmla="*/ 61914 w 4132792"/>
                <a:gd name="connsiteY106" fmla="*/ 625475 h 1427695"/>
                <a:gd name="connsiteX107" fmla="*/ 6350 w 4132792"/>
                <a:gd name="connsiteY107" fmla="*/ 575733 h 1427695"/>
                <a:gd name="connsiteX108" fmla="*/ 2117 w 4132792"/>
                <a:gd name="connsiteY108" fmla="*/ 537104 h 1427695"/>
                <a:gd name="connsiteX109" fmla="*/ 0 w 4132792"/>
                <a:gd name="connsiteY109" fmla="*/ 465138 h 1427695"/>
                <a:gd name="connsiteX110" fmla="*/ 23496 w 4132792"/>
                <a:gd name="connsiteY110" fmla="*/ 394970 h 1427695"/>
                <a:gd name="connsiteX111" fmla="*/ 51331 w 4132792"/>
                <a:gd name="connsiteY111" fmla="*/ 321204 h 1427695"/>
                <a:gd name="connsiteX112" fmla="*/ 77257 w 4132792"/>
                <a:gd name="connsiteY112" fmla="*/ 272520 h 1427695"/>
                <a:gd name="connsiteX113" fmla="*/ 104776 w 4132792"/>
                <a:gd name="connsiteY113" fmla="*/ 194203 h 1427695"/>
                <a:gd name="connsiteX114" fmla="*/ 187537 w 4132792"/>
                <a:gd name="connsiteY114" fmla="*/ 183303 h 1427695"/>
                <a:gd name="connsiteX115" fmla="*/ 238127 w 4132792"/>
                <a:gd name="connsiteY115" fmla="*/ 186268 h 1427695"/>
                <a:gd name="connsiteX116" fmla="*/ 306600 w 4132792"/>
                <a:gd name="connsiteY116" fmla="*/ 191241 h 1427695"/>
                <a:gd name="connsiteX117" fmla="*/ 354225 w 4132792"/>
                <a:gd name="connsiteY117" fmla="*/ 212408 h 1427695"/>
                <a:gd name="connsiteX118" fmla="*/ 442385 w 4132792"/>
                <a:gd name="connsiteY118" fmla="*/ 231247 h 1427695"/>
                <a:gd name="connsiteX0" fmla="*/ 442385 w 4132792"/>
                <a:gd name="connsiteY0" fmla="*/ 231247 h 1427695"/>
                <a:gd name="connsiteX1" fmla="*/ 544725 w 4132792"/>
                <a:gd name="connsiteY1" fmla="*/ 249450 h 1427695"/>
                <a:gd name="connsiteX2" fmla="*/ 674369 w 4132792"/>
                <a:gd name="connsiteY2" fmla="*/ 244158 h 1427695"/>
                <a:gd name="connsiteX3" fmla="*/ 841058 w 4132792"/>
                <a:gd name="connsiteY3" fmla="*/ 207116 h 1427695"/>
                <a:gd name="connsiteX4" fmla="*/ 917787 w 4132792"/>
                <a:gd name="connsiteY4" fmla="*/ 167429 h 1427695"/>
                <a:gd name="connsiteX5" fmla="*/ 984253 w 4132792"/>
                <a:gd name="connsiteY5" fmla="*/ 142346 h 1427695"/>
                <a:gd name="connsiteX6" fmla="*/ 1036849 w 4132792"/>
                <a:gd name="connsiteY6" fmla="*/ 125096 h 1427695"/>
                <a:gd name="connsiteX7" fmla="*/ 1099081 w 4132792"/>
                <a:gd name="connsiteY7" fmla="*/ 119062 h 1427695"/>
                <a:gd name="connsiteX8" fmla="*/ 1126067 w 4132792"/>
                <a:gd name="connsiteY8" fmla="*/ 68791 h 1427695"/>
                <a:gd name="connsiteX9" fmla="*/ 1118129 w 4132792"/>
                <a:gd name="connsiteY9" fmla="*/ 0 h 1427695"/>
                <a:gd name="connsiteX10" fmla="*/ 1181629 w 4132792"/>
                <a:gd name="connsiteY10" fmla="*/ 77788 h 1427695"/>
                <a:gd name="connsiteX11" fmla="*/ 1177079 w 4132792"/>
                <a:gd name="connsiteY11" fmla="*/ 125094 h 1427695"/>
                <a:gd name="connsiteX12" fmla="*/ 1179725 w 4132792"/>
                <a:gd name="connsiteY12" fmla="*/ 191241 h 1427695"/>
                <a:gd name="connsiteX13" fmla="*/ 1179513 w 4132792"/>
                <a:gd name="connsiteY13" fmla="*/ 235480 h 1427695"/>
                <a:gd name="connsiteX14" fmla="*/ 1171787 w 4132792"/>
                <a:gd name="connsiteY14" fmla="*/ 273262 h 1427695"/>
                <a:gd name="connsiteX15" fmla="*/ 1195599 w 4132792"/>
                <a:gd name="connsiteY15" fmla="*/ 320887 h 1427695"/>
                <a:gd name="connsiteX16" fmla="*/ 1237193 w 4132792"/>
                <a:gd name="connsiteY16" fmla="*/ 387879 h 1427695"/>
                <a:gd name="connsiteX17" fmla="*/ 1256242 w 4132792"/>
                <a:gd name="connsiteY17" fmla="*/ 412221 h 1427695"/>
                <a:gd name="connsiteX18" fmla="*/ 1289051 w 4132792"/>
                <a:gd name="connsiteY18" fmla="*/ 384704 h 1427695"/>
                <a:gd name="connsiteX19" fmla="*/ 1304079 w 4132792"/>
                <a:gd name="connsiteY19" fmla="*/ 379095 h 1427695"/>
                <a:gd name="connsiteX20" fmla="*/ 1341121 w 4132792"/>
                <a:gd name="connsiteY20" fmla="*/ 384387 h 1427695"/>
                <a:gd name="connsiteX21" fmla="*/ 1378163 w 4132792"/>
                <a:gd name="connsiteY21" fmla="*/ 408200 h 1427695"/>
                <a:gd name="connsiteX22" fmla="*/ 1390651 w 4132792"/>
                <a:gd name="connsiteY22" fmla="*/ 437621 h 1427695"/>
                <a:gd name="connsiteX23" fmla="*/ 1423142 w 4132792"/>
                <a:gd name="connsiteY23" fmla="*/ 445241 h 1427695"/>
                <a:gd name="connsiteX24" fmla="*/ 1462829 w 4132792"/>
                <a:gd name="connsiteY24" fmla="*/ 421429 h 1427695"/>
                <a:gd name="connsiteX25" fmla="*/ 1520826 w 4132792"/>
                <a:gd name="connsiteY25" fmla="*/ 523875 h 1427695"/>
                <a:gd name="connsiteX26" fmla="*/ 1582738 w 4132792"/>
                <a:gd name="connsiteY26" fmla="*/ 569912 h 1427695"/>
                <a:gd name="connsiteX27" fmla="*/ 1676401 w 4132792"/>
                <a:gd name="connsiteY27" fmla="*/ 640821 h 1427695"/>
                <a:gd name="connsiteX28" fmla="*/ 1866901 w 4132792"/>
                <a:gd name="connsiteY28" fmla="*/ 609071 h 1427695"/>
                <a:gd name="connsiteX29" fmla="*/ 2063751 w 4132792"/>
                <a:gd name="connsiteY29" fmla="*/ 558271 h 1427695"/>
                <a:gd name="connsiteX30" fmla="*/ 2178051 w 4132792"/>
                <a:gd name="connsiteY30" fmla="*/ 590021 h 1427695"/>
                <a:gd name="connsiteX31" fmla="*/ 2311401 w 4132792"/>
                <a:gd name="connsiteY31" fmla="*/ 691621 h 1427695"/>
                <a:gd name="connsiteX32" fmla="*/ 2489201 w 4132792"/>
                <a:gd name="connsiteY32" fmla="*/ 780521 h 1427695"/>
                <a:gd name="connsiteX33" fmla="*/ 2692401 w 4132792"/>
                <a:gd name="connsiteY33" fmla="*/ 793221 h 1427695"/>
                <a:gd name="connsiteX34" fmla="*/ 2876551 w 4132792"/>
                <a:gd name="connsiteY34" fmla="*/ 799571 h 1427695"/>
                <a:gd name="connsiteX35" fmla="*/ 3105151 w 4132792"/>
                <a:gd name="connsiteY35" fmla="*/ 786871 h 1427695"/>
                <a:gd name="connsiteX36" fmla="*/ 3213101 w 4132792"/>
                <a:gd name="connsiteY36" fmla="*/ 736071 h 1427695"/>
                <a:gd name="connsiteX37" fmla="*/ 3282951 w 4132792"/>
                <a:gd name="connsiteY37" fmla="*/ 717021 h 1427695"/>
                <a:gd name="connsiteX38" fmla="*/ 3346451 w 4132792"/>
                <a:gd name="connsiteY38" fmla="*/ 736071 h 1427695"/>
                <a:gd name="connsiteX39" fmla="*/ 3416301 w 4132792"/>
                <a:gd name="connsiteY39" fmla="*/ 831321 h 1427695"/>
                <a:gd name="connsiteX40" fmla="*/ 3511551 w 4132792"/>
                <a:gd name="connsiteY40" fmla="*/ 894821 h 1427695"/>
                <a:gd name="connsiteX41" fmla="*/ 3625851 w 4132792"/>
                <a:gd name="connsiteY41" fmla="*/ 964671 h 1427695"/>
                <a:gd name="connsiteX42" fmla="*/ 3790951 w 4132792"/>
                <a:gd name="connsiteY42" fmla="*/ 1009121 h 1427695"/>
                <a:gd name="connsiteX43" fmla="*/ 3898901 w 4132792"/>
                <a:gd name="connsiteY43" fmla="*/ 1015471 h 1427695"/>
                <a:gd name="connsiteX44" fmla="*/ 3987801 w 4132792"/>
                <a:gd name="connsiteY44" fmla="*/ 964671 h 1427695"/>
                <a:gd name="connsiteX45" fmla="*/ 4064001 w 4132792"/>
                <a:gd name="connsiteY45" fmla="*/ 964671 h 1427695"/>
                <a:gd name="connsiteX46" fmla="*/ 4070351 w 4132792"/>
                <a:gd name="connsiteY46" fmla="*/ 1015471 h 1427695"/>
                <a:gd name="connsiteX47" fmla="*/ 4047809 w 4132792"/>
                <a:gd name="connsiteY47" fmla="*/ 1088179 h 1427695"/>
                <a:gd name="connsiteX48" fmla="*/ 4132792 w 4132792"/>
                <a:gd name="connsiteY48" fmla="*/ 1243542 h 1427695"/>
                <a:gd name="connsiteX49" fmla="*/ 3989601 w 4132792"/>
                <a:gd name="connsiteY49" fmla="*/ 1278678 h 1427695"/>
                <a:gd name="connsiteX50" fmla="*/ 3960496 w 4132792"/>
                <a:gd name="connsiteY50" fmla="*/ 1360698 h 1427695"/>
                <a:gd name="connsiteX51" fmla="*/ 3968751 w 4132792"/>
                <a:gd name="connsiteY51" fmla="*/ 1419754 h 1427695"/>
                <a:gd name="connsiteX52" fmla="*/ 3910225 w 4132792"/>
                <a:gd name="connsiteY52" fmla="*/ 1426845 h 1427695"/>
                <a:gd name="connsiteX53" fmla="*/ 3842810 w 4132792"/>
                <a:gd name="connsiteY53" fmla="*/ 1390650 h 1427695"/>
                <a:gd name="connsiteX54" fmla="*/ 3804392 w 4132792"/>
                <a:gd name="connsiteY54" fmla="*/ 1233700 h 1427695"/>
                <a:gd name="connsiteX55" fmla="*/ 3719513 w 4132792"/>
                <a:gd name="connsiteY55" fmla="*/ 1156759 h 1427695"/>
                <a:gd name="connsiteX56" fmla="*/ 3568701 w 4132792"/>
                <a:gd name="connsiteY56" fmla="*/ 1098021 h 1427695"/>
                <a:gd name="connsiteX57" fmla="*/ 3460751 w 4132792"/>
                <a:gd name="connsiteY57" fmla="*/ 1053571 h 1427695"/>
                <a:gd name="connsiteX58" fmla="*/ 3371851 w 4132792"/>
                <a:gd name="connsiteY58" fmla="*/ 1047221 h 1427695"/>
                <a:gd name="connsiteX59" fmla="*/ 3308351 w 4132792"/>
                <a:gd name="connsiteY59" fmla="*/ 996421 h 1427695"/>
                <a:gd name="connsiteX60" fmla="*/ 3200401 w 4132792"/>
                <a:gd name="connsiteY60" fmla="*/ 932921 h 1427695"/>
                <a:gd name="connsiteX61" fmla="*/ 3098801 w 4132792"/>
                <a:gd name="connsiteY61" fmla="*/ 926571 h 1427695"/>
                <a:gd name="connsiteX62" fmla="*/ 2959630 w 4132792"/>
                <a:gd name="connsiteY62" fmla="*/ 953029 h 1427695"/>
                <a:gd name="connsiteX63" fmla="*/ 2724151 w 4132792"/>
                <a:gd name="connsiteY63" fmla="*/ 926571 h 1427695"/>
                <a:gd name="connsiteX64" fmla="*/ 2495551 w 4132792"/>
                <a:gd name="connsiteY64" fmla="*/ 913871 h 1427695"/>
                <a:gd name="connsiteX65" fmla="*/ 2463801 w 4132792"/>
                <a:gd name="connsiteY65" fmla="*/ 907521 h 1427695"/>
                <a:gd name="connsiteX66" fmla="*/ 2298701 w 4132792"/>
                <a:gd name="connsiteY66" fmla="*/ 837671 h 1427695"/>
                <a:gd name="connsiteX67" fmla="*/ 2190751 w 4132792"/>
                <a:gd name="connsiteY67" fmla="*/ 767821 h 1427695"/>
                <a:gd name="connsiteX68" fmla="*/ 2120901 w 4132792"/>
                <a:gd name="connsiteY68" fmla="*/ 729721 h 1427695"/>
                <a:gd name="connsiteX69" fmla="*/ 2126933 w 4132792"/>
                <a:gd name="connsiteY69" fmla="*/ 924190 h 1427695"/>
                <a:gd name="connsiteX70" fmla="*/ 2039410 w 4132792"/>
                <a:gd name="connsiteY70" fmla="*/ 909109 h 1427695"/>
                <a:gd name="connsiteX71" fmla="*/ 1879073 w 4132792"/>
                <a:gd name="connsiteY71" fmla="*/ 902230 h 1427695"/>
                <a:gd name="connsiteX72" fmla="*/ 1666347 w 4132792"/>
                <a:gd name="connsiteY72" fmla="*/ 918634 h 1427695"/>
                <a:gd name="connsiteX73" fmla="*/ 1538289 w 4132792"/>
                <a:gd name="connsiteY73" fmla="*/ 866774 h 1427695"/>
                <a:gd name="connsiteX74" fmla="*/ 1483785 w 4132792"/>
                <a:gd name="connsiteY74" fmla="*/ 797983 h 1427695"/>
                <a:gd name="connsiteX75" fmla="*/ 1403351 w 4132792"/>
                <a:gd name="connsiteY75" fmla="*/ 780521 h 1427695"/>
                <a:gd name="connsiteX76" fmla="*/ 1339851 w 4132792"/>
                <a:gd name="connsiteY76" fmla="*/ 837671 h 1427695"/>
                <a:gd name="connsiteX77" fmla="*/ 1339851 w 4132792"/>
                <a:gd name="connsiteY77" fmla="*/ 932921 h 1427695"/>
                <a:gd name="connsiteX78" fmla="*/ 1397001 w 4132792"/>
                <a:gd name="connsiteY78" fmla="*/ 1028171 h 1427695"/>
                <a:gd name="connsiteX79" fmla="*/ 1428751 w 4132792"/>
                <a:gd name="connsiteY79" fmla="*/ 1053571 h 1427695"/>
                <a:gd name="connsiteX80" fmla="*/ 1543051 w 4132792"/>
                <a:gd name="connsiteY80" fmla="*/ 1028171 h 1427695"/>
                <a:gd name="connsiteX81" fmla="*/ 1536701 w 4132792"/>
                <a:gd name="connsiteY81" fmla="*/ 1104371 h 1427695"/>
                <a:gd name="connsiteX82" fmla="*/ 1466851 w 4132792"/>
                <a:gd name="connsiteY82" fmla="*/ 1155171 h 1427695"/>
                <a:gd name="connsiteX83" fmla="*/ 1384301 w 4132792"/>
                <a:gd name="connsiteY83" fmla="*/ 1161521 h 1427695"/>
                <a:gd name="connsiteX84" fmla="*/ 1327151 w 4132792"/>
                <a:gd name="connsiteY84" fmla="*/ 1123421 h 1427695"/>
                <a:gd name="connsiteX85" fmla="*/ 1250951 w 4132792"/>
                <a:gd name="connsiteY85" fmla="*/ 1098021 h 1427695"/>
                <a:gd name="connsiteX86" fmla="*/ 1212851 w 4132792"/>
                <a:gd name="connsiteY86" fmla="*/ 1098021 h 1427695"/>
                <a:gd name="connsiteX87" fmla="*/ 1206501 w 4132792"/>
                <a:gd name="connsiteY87" fmla="*/ 1117071 h 1427695"/>
                <a:gd name="connsiteX88" fmla="*/ 1225551 w 4132792"/>
                <a:gd name="connsiteY88" fmla="*/ 1167871 h 1427695"/>
                <a:gd name="connsiteX89" fmla="*/ 1238251 w 4132792"/>
                <a:gd name="connsiteY89" fmla="*/ 1244071 h 1427695"/>
                <a:gd name="connsiteX90" fmla="*/ 1200151 w 4132792"/>
                <a:gd name="connsiteY90" fmla="*/ 1288521 h 1427695"/>
                <a:gd name="connsiteX91" fmla="*/ 1155701 w 4132792"/>
                <a:gd name="connsiteY91" fmla="*/ 1275821 h 1427695"/>
                <a:gd name="connsiteX92" fmla="*/ 1111251 w 4132792"/>
                <a:gd name="connsiteY92" fmla="*/ 1193271 h 1427695"/>
                <a:gd name="connsiteX93" fmla="*/ 1092201 w 4132792"/>
                <a:gd name="connsiteY93" fmla="*/ 1078971 h 1427695"/>
                <a:gd name="connsiteX94" fmla="*/ 1092201 w 4132792"/>
                <a:gd name="connsiteY94" fmla="*/ 971021 h 1427695"/>
                <a:gd name="connsiteX95" fmla="*/ 1060451 w 4132792"/>
                <a:gd name="connsiteY95" fmla="*/ 913871 h 1427695"/>
                <a:gd name="connsiteX96" fmla="*/ 996951 w 4132792"/>
                <a:gd name="connsiteY96" fmla="*/ 875771 h 1427695"/>
                <a:gd name="connsiteX97" fmla="*/ 889001 w 4132792"/>
                <a:gd name="connsiteY97" fmla="*/ 875771 h 1427695"/>
                <a:gd name="connsiteX98" fmla="*/ 806451 w 4132792"/>
                <a:gd name="connsiteY98" fmla="*/ 907521 h 1427695"/>
                <a:gd name="connsiteX99" fmla="*/ 742951 w 4132792"/>
                <a:gd name="connsiteY99" fmla="*/ 939271 h 1427695"/>
                <a:gd name="connsiteX100" fmla="*/ 655639 w 4132792"/>
                <a:gd name="connsiteY100" fmla="*/ 912812 h 1427695"/>
                <a:gd name="connsiteX101" fmla="*/ 566210 w 4132792"/>
                <a:gd name="connsiteY101" fmla="*/ 836613 h 1427695"/>
                <a:gd name="connsiteX102" fmla="*/ 511177 w 4132792"/>
                <a:gd name="connsiteY102" fmla="*/ 806980 h 1427695"/>
                <a:gd name="connsiteX103" fmla="*/ 415926 w 4132792"/>
                <a:gd name="connsiteY103" fmla="*/ 784225 h 1427695"/>
                <a:gd name="connsiteX104" fmla="*/ 335494 w 4132792"/>
                <a:gd name="connsiteY104" fmla="*/ 759883 h 1427695"/>
                <a:gd name="connsiteX105" fmla="*/ 203413 w 4132792"/>
                <a:gd name="connsiteY105" fmla="*/ 728345 h 1427695"/>
                <a:gd name="connsiteX106" fmla="*/ 116099 w 4132792"/>
                <a:gd name="connsiteY106" fmla="*/ 691303 h 1427695"/>
                <a:gd name="connsiteX107" fmla="*/ 61914 w 4132792"/>
                <a:gd name="connsiteY107" fmla="*/ 625475 h 1427695"/>
                <a:gd name="connsiteX108" fmla="*/ 6350 w 4132792"/>
                <a:gd name="connsiteY108" fmla="*/ 575733 h 1427695"/>
                <a:gd name="connsiteX109" fmla="*/ 2117 w 4132792"/>
                <a:gd name="connsiteY109" fmla="*/ 537104 h 1427695"/>
                <a:gd name="connsiteX110" fmla="*/ 0 w 4132792"/>
                <a:gd name="connsiteY110" fmla="*/ 465138 h 1427695"/>
                <a:gd name="connsiteX111" fmla="*/ 23496 w 4132792"/>
                <a:gd name="connsiteY111" fmla="*/ 394970 h 1427695"/>
                <a:gd name="connsiteX112" fmla="*/ 51331 w 4132792"/>
                <a:gd name="connsiteY112" fmla="*/ 321204 h 1427695"/>
                <a:gd name="connsiteX113" fmla="*/ 77257 w 4132792"/>
                <a:gd name="connsiteY113" fmla="*/ 272520 h 1427695"/>
                <a:gd name="connsiteX114" fmla="*/ 104776 w 4132792"/>
                <a:gd name="connsiteY114" fmla="*/ 194203 h 1427695"/>
                <a:gd name="connsiteX115" fmla="*/ 187537 w 4132792"/>
                <a:gd name="connsiteY115" fmla="*/ 183303 h 1427695"/>
                <a:gd name="connsiteX116" fmla="*/ 238127 w 4132792"/>
                <a:gd name="connsiteY116" fmla="*/ 186268 h 1427695"/>
                <a:gd name="connsiteX117" fmla="*/ 306600 w 4132792"/>
                <a:gd name="connsiteY117" fmla="*/ 191241 h 1427695"/>
                <a:gd name="connsiteX118" fmla="*/ 354225 w 4132792"/>
                <a:gd name="connsiteY118" fmla="*/ 212408 h 1427695"/>
                <a:gd name="connsiteX119" fmla="*/ 442385 w 4132792"/>
                <a:gd name="connsiteY119" fmla="*/ 231247 h 1427695"/>
                <a:gd name="connsiteX0" fmla="*/ 442385 w 4132792"/>
                <a:gd name="connsiteY0" fmla="*/ 231247 h 1427695"/>
                <a:gd name="connsiteX1" fmla="*/ 544725 w 4132792"/>
                <a:gd name="connsiteY1" fmla="*/ 249450 h 1427695"/>
                <a:gd name="connsiteX2" fmla="*/ 674369 w 4132792"/>
                <a:gd name="connsiteY2" fmla="*/ 244158 h 1427695"/>
                <a:gd name="connsiteX3" fmla="*/ 841058 w 4132792"/>
                <a:gd name="connsiteY3" fmla="*/ 207116 h 1427695"/>
                <a:gd name="connsiteX4" fmla="*/ 917787 w 4132792"/>
                <a:gd name="connsiteY4" fmla="*/ 167429 h 1427695"/>
                <a:gd name="connsiteX5" fmla="*/ 984253 w 4132792"/>
                <a:gd name="connsiteY5" fmla="*/ 142346 h 1427695"/>
                <a:gd name="connsiteX6" fmla="*/ 1036849 w 4132792"/>
                <a:gd name="connsiteY6" fmla="*/ 125096 h 1427695"/>
                <a:gd name="connsiteX7" fmla="*/ 1099081 w 4132792"/>
                <a:gd name="connsiteY7" fmla="*/ 119062 h 1427695"/>
                <a:gd name="connsiteX8" fmla="*/ 1126067 w 4132792"/>
                <a:gd name="connsiteY8" fmla="*/ 68791 h 1427695"/>
                <a:gd name="connsiteX9" fmla="*/ 1118129 w 4132792"/>
                <a:gd name="connsiteY9" fmla="*/ 0 h 1427695"/>
                <a:gd name="connsiteX10" fmla="*/ 1181629 w 4132792"/>
                <a:gd name="connsiteY10" fmla="*/ 77788 h 1427695"/>
                <a:gd name="connsiteX11" fmla="*/ 1177079 w 4132792"/>
                <a:gd name="connsiteY11" fmla="*/ 125094 h 1427695"/>
                <a:gd name="connsiteX12" fmla="*/ 1179725 w 4132792"/>
                <a:gd name="connsiteY12" fmla="*/ 191241 h 1427695"/>
                <a:gd name="connsiteX13" fmla="*/ 1179513 w 4132792"/>
                <a:gd name="connsiteY13" fmla="*/ 235480 h 1427695"/>
                <a:gd name="connsiteX14" fmla="*/ 1171787 w 4132792"/>
                <a:gd name="connsiteY14" fmla="*/ 273262 h 1427695"/>
                <a:gd name="connsiteX15" fmla="*/ 1195599 w 4132792"/>
                <a:gd name="connsiteY15" fmla="*/ 320887 h 1427695"/>
                <a:gd name="connsiteX16" fmla="*/ 1237193 w 4132792"/>
                <a:gd name="connsiteY16" fmla="*/ 387879 h 1427695"/>
                <a:gd name="connsiteX17" fmla="*/ 1256242 w 4132792"/>
                <a:gd name="connsiteY17" fmla="*/ 412221 h 1427695"/>
                <a:gd name="connsiteX18" fmla="*/ 1289051 w 4132792"/>
                <a:gd name="connsiteY18" fmla="*/ 384704 h 1427695"/>
                <a:gd name="connsiteX19" fmla="*/ 1304079 w 4132792"/>
                <a:gd name="connsiteY19" fmla="*/ 379095 h 1427695"/>
                <a:gd name="connsiteX20" fmla="*/ 1341121 w 4132792"/>
                <a:gd name="connsiteY20" fmla="*/ 384387 h 1427695"/>
                <a:gd name="connsiteX21" fmla="*/ 1378163 w 4132792"/>
                <a:gd name="connsiteY21" fmla="*/ 408200 h 1427695"/>
                <a:gd name="connsiteX22" fmla="*/ 1390651 w 4132792"/>
                <a:gd name="connsiteY22" fmla="*/ 437621 h 1427695"/>
                <a:gd name="connsiteX23" fmla="*/ 1423142 w 4132792"/>
                <a:gd name="connsiteY23" fmla="*/ 445241 h 1427695"/>
                <a:gd name="connsiteX24" fmla="*/ 1462829 w 4132792"/>
                <a:gd name="connsiteY24" fmla="*/ 421429 h 1427695"/>
                <a:gd name="connsiteX25" fmla="*/ 1520826 w 4132792"/>
                <a:gd name="connsiteY25" fmla="*/ 523875 h 1427695"/>
                <a:gd name="connsiteX26" fmla="*/ 1582738 w 4132792"/>
                <a:gd name="connsiteY26" fmla="*/ 569912 h 1427695"/>
                <a:gd name="connsiteX27" fmla="*/ 1676401 w 4132792"/>
                <a:gd name="connsiteY27" fmla="*/ 640821 h 1427695"/>
                <a:gd name="connsiteX28" fmla="*/ 1790173 w 4132792"/>
                <a:gd name="connsiteY28" fmla="*/ 537633 h 1427695"/>
                <a:gd name="connsiteX29" fmla="*/ 2063751 w 4132792"/>
                <a:gd name="connsiteY29" fmla="*/ 558271 h 1427695"/>
                <a:gd name="connsiteX30" fmla="*/ 2178051 w 4132792"/>
                <a:gd name="connsiteY30" fmla="*/ 590021 h 1427695"/>
                <a:gd name="connsiteX31" fmla="*/ 2311401 w 4132792"/>
                <a:gd name="connsiteY31" fmla="*/ 691621 h 1427695"/>
                <a:gd name="connsiteX32" fmla="*/ 2489201 w 4132792"/>
                <a:gd name="connsiteY32" fmla="*/ 780521 h 1427695"/>
                <a:gd name="connsiteX33" fmla="*/ 2692401 w 4132792"/>
                <a:gd name="connsiteY33" fmla="*/ 793221 h 1427695"/>
                <a:gd name="connsiteX34" fmla="*/ 2876551 w 4132792"/>
                <a:gd name="connsiteY34" fmla="*/ 799571 h 1427695"/>
                <a:gd name="connsiteX35" fmla="*/ 3105151 w 4132792"/>
                <a:gd name="connsiteY35" fmla="*/ 786871 h 1427695"/>
                <a:gd name="connsiteX36" fmla="*/ 3213101 w 4132792"/>
                <a:gd name="connsiteY36" fmla="*/ 736071 h 1427695"/>
                <a:gd name="connsiteX37" fmla="*/ 3282951 w 4132792"/>
                <a:gd name="connsiteY37" fmla="*/ 717021 h 1427695"/>
                <a:gd name="connsiteX38" fmla="*/ 3346451 w 4132792"/>
                <a:gd name="connsiteY38" fmla="*/ 736071 h 1427695"/>
                <a:gd name="connsiteX39" fmla="*/ 3416301 w 4132792"/>
                <a:gd name="connsiteY39" fmla="*/ 831321 h 1427695"/>
                <a:gd name="connsiteX40" fmla="*/ 3511551 w 4132792"/>
                <a:gd name="connsiteY40" fmla="*/ 894821 h 1427695"/>
                <a:gd name="connsiteX41" fmla="*/ 3625851 w 4132792"/>
                <a:gd name="connsiteY41" fmla="*/ 964671 h 1427695"/>
                <a:gd name="connsiteX42" fmla="*/ 3790951 w 4132792"/>
                <a:gd name="connsiteY42" fmla="*/ 1009121 h 1427695"/>
                <a:gd name="connsiteX43" fmla="*/ 3898901 w 4132792"/>
                <a:gd name="connsiteY43" fmla="*/ 1015471 h 1427695"/>
                <a:gd name="connsiteX44" fmla="*/ 3987801 w 4132792"/>
                <a:gd name="connsiteY44" fmla="*/ 964671 h 1427695"/>
                <a:gd name="connsiteX45" fmla="*/ 4064001 w 4132792"/>
                <a:gd name="connsiteY45" fmla="*/ 964671 h 1427695"/>
                <a:gd name="connsiteX46" fmla="*/ 4070351 w 4132792"/>
                <a:gd name="connsiteY46" fmla="*/ 1015471 h 1427695"/>
                <a:gd name="connsiteX47" fmla="*/ 4047809 w 4132792"/>
                <a:gd name="connsiteY47" fmla="*/ 1088179 h 1427695"/>
                <a:gd name="connsiteX48" fmla="*/ 4132792 w 4132792"/>
                <a:gd name="connsiteY48" fmla="*/ 1243542 h 1427695"/>
                <a:gd name="connsiteX49" fmla="*/ 3989601 w 4132792"/>
                <a:gd name="connsiteY49" fmla="*/ 1278678 h 1427695"/>
                <a:gd name="connsiteX50" fmla="*/ 3960496 w 4132792"/>
                <a:gd name="connsiteY50" fmla="*/ 1360698 h 1427695"/>
                <a:gd name="connsiteX51" fmla="*/ 3968751 w 4132792"/>
                <a:gd name="connsiteY51" fmla="*/ 1419754 h 1427695"/>
                <a:gd name="connsiteX52" fmla="*/ 3910225 w 4132792"/>
                <a:gd name="connsiteY52" fmla="*/ 1426845 h 1427695"/>
                <a:gd name="connsiteX53" fmla="*/ 3842810 w 4132792"/>
                <a:gd name="connsiteY53" fmla="*/ 1390650 h 1427695"/>
                <a:gd name="connsiteX54" fmla="*/ 3804392 w 4132792"/>
                <a:gd name="connsiteY54" fmla="*/ 1233700 h 1427695"/>
                <a:gd name="connsiteX55" fmla="*/ 3719513 w 4132792"/>
                <a:gd name="connsiteY55" fmla="*/ 1156759 h 1427695"/>
                <a:gd name="connsiteX56" fmla="*/ 3568701 w 4132792"/>
                <a:gd name="connsiteY56" fmla="*/ 1098021 h 1427695"/>
                <a:gd name="connsiteX57" fmla="*/ 3460751 w 4132792"/>
                <a:gd name="connsiteY57" fmla="*/ 1053571 h 1427695"/>
                <a:gd name="connsiteX58" fmla="*/ 3371851 w 4132792"/>
                <a:gd name="connsiteY58" fmla="*/ 1047221 h 1427695"/>
                <a:gd name="connsiteX59" fmla="*/ 3308351 w 4132792"/>
                <a:gd name="connsiteY59" fmla="*/ 996421 h 1427695"/>
                <a:gd name="connsiteX60" fmla="*/ 3200401 w 4132792"/>
                <a:gd name="connsiteY60" fmla="*/ 932921 h 1427695"/>
                <a:gd name="connsiteX61" fmla="*/ 3098801 w 4132792"/>
                <a:gd name="connsiteY61" fmla="*/ 926571 h 1427695"/>
                <a:gd name="connsiteX62" fmla="*/ 2959630 w 4132792"/>
                <a:gd name="connsiteY62" fmla="*/ 953029 h 1427695"/>
                <a:gd name="connsiteX63" fmla="*/ 2724151 w 4132792"/>
                <a:gd name="connsiteY63" fmla="*/ 926571 h 1427695"/>
                <a:gd name="connsiteX64" fmla="*/ 2495551 w 4132792"/>
                <a:gd name="connsiteY64" fmla="*/ 913871 h 1427695"/>
                <a:gd name="connsiteX65" fmla="*/ 2463801 w 4132792"/>
                <a:gd name="connsiteY65" fmla="*/ 907521 h 1427695"/>
                <a:gd name="connsiteX66" fmla="*/ 2298701 w 4132792"/>
                <a:gd name="connsiteY66" fmla="*/ 837671 h 1427695"/>
                <a:gd name="connsiteX67" fmla="*/ 2190751 w 4132792"/>
                <a:gd name="connsiteY67" fmla="*/ 767821 h 1427695"/>
                <a:gd name="connsiteX68" fmla="*/ 2120901 w 4132792"/>
                <a:gd name="connsiteY68" fmla="*/ 729721 h 1427695"/>
                <a:gd name="connsiteX69" fmla="*/ 2126933 w 4132792"/>
                <a:gd name="connsiteY69" fmla="*/ 924190 h 1427695"/>
                <a:gd name="connsiteX70" fmla="*/ 2039410 w 4132792"/>
                <a:gd name="connsiteY70" fmla="*/ 909109 h 1427695"/>
                <a:gd name="connsiteX71" fmla="*/ 1879073 w 4132792"/>
                <a:gd name="connsiteY71" fmla="*/ 902230 h 1427695"/>
                <a:gd name="connsiteX72" fmla="*/ 1666347 w 4132792"/>
                <a:gd name="connsiteY72" fmla="*/ 918634 h 1427695"/>
                <a:gd name="connsiteX73" fmla="*/ 1538289 w 4132792"/>
                <a:gd name="connsiteY73" fmla="*/ 866774 h 1427695"/>
                <a:gd name="connsiteX74" fmla="*/ 1483785 w 4132792"/>
                <a:gd name="connsiteY74" fmla="*/ 797983 h 1427695"/>
                <a:gd name="connsiteX75" fmla="*/ 1403351 w 4132792"/>
                <a:gd name="connsiteY75" fmla="*/ 780521 h 1427695"/>
                <a:gd name="connsiteX76" fmla="*/ 1339851 w 4132792"/>
                <a:gd name="connsiteY76" fmla="*/ 837671 h 1427695"/>
                <a:gd name="connsiteX77" fmla="*/ 1339851 w 4132792"/>
                <a:gd name="connsiteY77" fmla="*/ 932921 h 1427695"/>
                <a:gd name="connsiteX78" fmla="*/ 1397001 w 4132792"/>
                <a:gd name="connsiteY78" fmla="*/ 1028171 h 1427695"/>
                <a:gd name="connsiteX79" fmla="*/ 1428751 w 4132792"/>
                <a:gd name="connsiteY79" fmla="*/ 1053571 h 1427695"/>
                <a:gd name="connsiteX80" fmla="*/ 1543051 w 4132792"/>
                <a:gd name="connsiteY80" fmla="*/ 1028171 h 1427695"/>
                <a:gd name="connsiteX81" fmla="*/ 1536701 w 4132792"/>
                <a:gd name="connsiteY81" fmla="*/ 1104371 h 1427695"/>
                <a:gd name="connsiteX82" fmla="*/ 1466851 w 4132792"/>
                <a:gd name="connsiteY82" fmla="*/ 1155171 h 1427695"/>
                <a:gd name="connsiteX83" fmla="*/ 1384301 w 4132792"/>
                <a:gd name="connsiteY83" fmla="*/ 1161521 h 1427695"/>
                <a:gd name="connsiteX84" fmla="*/ 1327151 w 4132792"/>
                <a:gd name="connsiteY84" fmla="*/ 1123421 h 1427695"/>
                <a:gd name="connsiteX85" fmla="*/ 1250951 w 4132792"/>
                <a:gd name="connsiteY85" fmla="*/ 1098021 h 1427695"/>
                <a:gd name="connsiteX86" fmla="*/ 1212851 w 4132792"/>
                <a:gd name="connsiteY86" fmla="*/ 1098021 h 1427695"/>
                <a:gd name="connsiteX87" fmla="*/ 1206501 w 4132792"/>
                <a:gd name="connsiteY87" fmla="*/ 1117071 h 1427695"/>
                <a:gd name="connsiteX88" fmla="*/ 1225551 w 4132792"/>
                <a:gd name="connsiteY88" fmla="*/ 1167871 h 1427695"/>
                <a:gd name="connsiteX89" fmla="*/ 1238251 w 4132792"/>
                <a:gd name="connsiteY89" fmla="*/ 1244071 h 1427695"/>
                <a:gd name="connsiteX90" fmla="*/ 1200151 w 4132792"/>
                <a:gd name="connsiteY90" fmla="*/ 1288521 h 1427695"/>
                <a:gd name="connsiteX91" fmla="*/ 1155701 w 4132792"/>
                <a:gd name="connsiteY91" fmla="*/ 1275821 h 1427695"/>
                <a:gd name="connsiteX92" fmla="*/ 1111251 w 4132792"/>
                <a:gd name="connsiteY92" fmla="*/ 1193271 h 1427695"/>
                <a:gd name="connsiteX93" fmla="*/ 1092201 w 4132792"/>
                <a:gd name="connsiteY93" fmla="*/ 1078971 h 1427695"/>
                <a:gd name="connsiteX94" fmla="*/ 1092201 w 4132792"/>
                <a:gd name="connsiteY94" fmla="*/ 971021 h 1427695"/>
                <a:gd name="connsiteX95" fmla="*/ 1060451 w 4132792"/>
                <a:gd name="connsiteY95" fmla="*/ 913871 h 1427695"/>
                <a:gd name="connsiteX96" fmla="*/ 996951 w 4132792"/>
                <a:gd name="connsiteY96" fmla="*/ 875771 h 1427695"/>
                <a:gd name="connsiteX97" fmla="*/ 889001 w 4132792"/>
                <a:gd name="connsiteY97" fmla="*/ 875771 h 1427695"/>
                <a:gd name="connsiteX98" fmla="*/ 806451 w 4132792"/>
                <a:gd name="connsiteY98" fmla="*/ 907521 h 1427695"/>
                <a:gd name="connsiteX99" fmla="*/ 742951 w 4132792"/>
                <a:gd name="connsiteY99" fmla="*/ 939271 h 1427695"/>
                <a:gd name="connsiteX100" fmla="*/ 655639 w 4132792"/>
                <a:gd name="connsiteY100" fmla="*/ 912812 h 1427695"/>
                <a:gd name="connsiteX101" fmla="*/ 566210 w 4132792"/>
                <a:gd name="connsiteY101" fmla="*/ 836613 h 1427695"/>
                <a:gd name="connsiteX102" fmla="*/ 511177 w 4132792"/>
                <a:gd name="connsiteY102" fmla="*/ 806980 h 1427695"/>
                <a:gd name="connsiteX103" fmla="*/ 415926 w 4132792"/>
                <a:gd name="connsiteY103" fmla="*/ 784225 h 1427695"/>
                <a:gd name="connsiteX104" fmla="*/ 335494 w 4132792"/>
                <a:gd name="connsiteY104" fmla="*/ 759883 h 1427695"/>
                <a:gd name="connsiteX105" fmla="*/ 203413 w 4132792"/>
                <a:gd name="connsiteY105" fmla="*/ 728345 h 1427695"/>
                <a:gd name="connsiteX106" fmla="*/ 116099 w 4132792"/>
                <a:gd name="connsiteY106" fmla="*/ 691303 h 1427695"/>
                <a:gd name="connsiteX107" fmla="*/ 61914 w 4132792"/>
                <a:gd name="connsiteY107" fmla="*/ 625475 h 1427695"/>
                <a:gd name="connsiteX108" fmla="*/ 6350 w 4132792"/>
                <a:gd name="connsiteY108" fmla="*/ 575733 h 1427695"/>
                <a:gd name="connsiteX109" fmla="*/ 2117 w 4132792"/>
                <a:gd name="connsiteY109" fmla="*/ 537104 h 1427695"/>
                <a:gd name="connsiteX110" fmla="*/ 0 w 4132792"/>
                <a:gd name="connsiteY110" fmla="*/ 465138 h 1427695"/>
                <a:gd name="connsiteX111" fmla="*/ 23496 w 4132792"/>
                <a:gd name="connsiteY111" fmla="*/ 394970 h 1427695"/>
                <a:gd name="connsiteX112" fmla="*/ 51331 w 4132792"/>
                <a:gd name="connsiteY112" fmla="*/ 321204 h 1427695"/>
                <a:gd name="connsiteX113" fmla="*/ 77257 w 4132792"/>
                <a:gd name="connsiteY113" fmla="*/ 272520 h 1427695"/>
                <a:gd name="connsiteX114" fmla="*/ 104776 w 4132792"/>
                <a:gd name="connsiteY114" fmla="*/ 194203 h 1427695"/>
                <a:gd name="connsiteX115" fmla="*/ 187537 w 4132792"/>
                <a:gd name="connsiteY115" fmla="*/ 183303 h 1427695"/>
                <a:gd name="connsiteX116" fmla="*/ 238127 w 4132792"/>
                <a:gd name="connsiteY116" fmla="*/ 186268 h 1427695"/>
                <a:gd name="connsiteX117" fmla="*/ 306600 w 4132792"/>
                <a:gd name="connsiteY117" fmla="*/ 191241 h 1427695"/>
                <a:gd name="connsiteX118" fmla="*/ 354225 w 4132792"/>
                <a:gd name="connsiteY118" fmla="*/ 212408 h 1427695"/>
                <a:gd name="connsiteX119" fmla="*/ 442385 w 4132792"/>
                <a:gd name="connsiteY119" fmla="*/ 231247 h 1427695"/>
                <a:gd name="connsiteX0" fmla="*/ 442385 w 4132792"/>
                <a:gd name="connsiteY0" fmla="*/ 231247 h 1427695"/>
                <a:gd name="connsiteX1" fmla="*/ 544725 w 4132792"/>
                <a:gd name="connsiteY1" fmla="*/ 249450 h 1427695"/>
                <a:gd name="connsiteX2" fmla="*/ 674369 w 4132792"/>
                <a:gd name="connsiteY2" fmla="*/ 244158 h 1427695"/>
                <a:gd name="connsiteX3" fmla="*/ 841058 w 4132792"/>
                <a:gd name="connsiteY3" fmla="*/ 207116 h 1427695"/>
                <a:gd name="connsiteX4" fmla="*/ 917787 w 4132792"/>
                <a:gd name="connsiteY4" fmla="*/ 167429 h 1427695"/>
                <a:gd name="connsiteX5" fmla="*/ 984253 w 4132792"/>
                <a:gd name="connsiteY5" fmla="*/ 142346 h 1427695"/>
                <a:gd name="connsiteX6" fmla="*/ 1036849 w 4132792"/>
                <a:gd name="connsiteY6" fmla="*/ 125096 h 1427695"/>
                <a:gd name="connsiteX7" fmla="*/ 1099081 w 4132792"/>
                <a:gd name="connsiteY7" fmla="*/ 119062 h 1427695"/>
                <a:gd name="connsiteX8" fmla="*/ 1126067 w 4132792"/>
                <a:gd name="connsiteY8" fmla="*/ 68791 h 1427695"/>
                <a:gd name="connsiteX9" fmla="*/ 1118129 w 4132792"/>
                <a:gd name="connsiteY9" fmla="*/ 0 h 1427695"/>
                <a:gd name="connsiteX10" fmla="*/ 1181629 w 4132792"/>
                <a:gd name="connsiteY10" fmla="*/ 77788 h 1427695"/>
                <a:gd name="connsiteX11" fmla="*/ 1177079 w 4132792"/>
                <a:gd name="connsiteY11" fmla="*/ 125094 h 1427695"/>
                <a:gd name="connsiteX12" fmla="*/ 1179725 w 4132792"/>
                <a:gd name="connsiteY12" fmla="*/ 191241 h 1427695"/>
                <a:gd name="connsiteX13" fmla="*/ 1179513 w 4132792"/>
                <a:gd name="connsiteY13" fmla="*/ 235480 h 1427695"/>
                <a:gd name="connsiteX14" fmla="*/ 1171787 w 4132792"/>
                <a:gd name="connsiteY14" fmla="*/ 273262 h 1427695"/>
                <a:gd name="connsiteX15" fmla="*/ 1195599 w 4132792"/>
                <a:gd name="connsiteY15" fmla="*/ 320887 h 1427695"/>
                <a:gd name="connsiteX16" fmla="*/ 1237193 w 4132792"/>
                <a:gd name="connsiteY16" fmla="*/ 387879 h 1427695"/>
                <a:gd name="connsiteX17" fmla="*/ 1256242 w 4132792"/>
                <a:gd name="connsiteY17" fmla="*/ 412221 h 1427695"/>
                <a:gd name="connsiteX18" fmla="*/ 1289051 w 4132792"/>
                <a:gd name="connsiteY18" fmla="*/ 384704 h 1427695"/>
                <a:gd name="connsiteX19" fmla="*/ 1304079 w 4132792"/>
                <a:gd name="connsiteY19" fmla="*/ 379095 h 1427695"/>
                <a:gd name="connsiteX20" fmla="*/ 1341121 w 4132792"/>
                <a:gd name="connsiteY20" fmla="*/ 384387 h 1427695"/>
                <a:gd name="connsiteX21" fmla="*/ 1378163 w 4132792"/>
                <a:gd name="connsiteY21" fmla="*/ 408200 h 1427695"/>
                <a:gd name="connsiteX22" fmla="*/ 1390651 w 4132792"/>
                <a:gd name="connsiteY22" fmla="*/ 437621 h 1427695"/>
                <a:gd name="connsiteX23" fmla="*/ 1423142 w 4132792"/>
                <a:gd name="connsiteY23" fmla="*/ 445241 h 1427695"/>
                <a:gd name="connsiteX24" fmla="*/ 1462829 w 4132792"/>
                <a:gd name="connsiteY24" fmla="*/ 421429 h 1427695"/>
                <a:gd name="connsiteX25" fmla="*/ 1520826 w 4132792"/>
                <a:gd name="connsiteY25" fmla="*/ 523875 h 1427695"/>
                <a:gd name="connsiteX26" fmla="*/ 1582738 w 4132792"/>
                <a:gd name="connsiteY26" fmla="*/ 569912 h 1427695"/>
                <a:gd name="connsiteX27" fmla="*/ 1676401 w 4132792"/>
                <a:gd name="connsiteY27" fmla="*/ 640821 h 1427695"/>
                <a:gd name="connsiteX28" fmla="*/ 1790173 w 4132792"/>
                <a:gd name="connsiteY28" fmla="*/ 537633 h 1427695"/>
                <a:gd name="connsiteX29" fmla="*/ 1999933 w 4132792"/>
                <a:gd name="connsiteY29" fmla="*/ 484981 h 1427695"/>
                <a:gd name="connsiteX30" fmla="*/ 2063751 w 4132792"/>
                <a:gd name="connsiteY30" fmla="*/ 558271 h 1427695"/>
                <a:gd name="connsiteX31" fmla="*/ 2178051 w 4132792"/>
                <a:gd name="connsiteY31" fmla="*/ 590021 h 1427695"/>
                <a:gd name="connsiteX32" fmla="*/ 2311401 w 4132792"/>
                <a:gd name="connsiteY32" fmla="*/ 691621 h 1427695"/>
                <a:gd name="connsiteX33" fmla="*/ 2489201 w 4132792"/>
                <a:gd name="connsiteY33" fmla="*/ 780521 h 1427695"/>
                <a:gd name="connsiteX34" fmla="*/ 2692401 w 4132792"/>
                <a:gd name="connsiteY34" fmla="*/ 793221 h 1427695"/>
                <a:gd name="connsiteX35" fmla="*/ 2876551 w 4132792"/>
                <a:gd name="connsiteY35" fmla="*/ 799571 h 1427695"/>
                <a:gd name="connsiteX36" fmla="*/ 3105151 w 4132792"/>
                <a:gd name="connsiteY36" fmla="*/ 786871 h 1427695"/>
                <a:gd name="connsiteX37" fmla="*/ 3213101 w 4132792"/>
                <a:gd name="connsiteY37" fmla="*/ 736071 h 1427695"/>
                <a:gd name="connsiteX38" fmla="*/ 3282951 w 4132792"/>
                <a:gd name="connsiteY38" fmla="*/ 717021 h 1427695"/>
                <a:gd name="connsiteX39" fmla="*/ 3346451 w 4132792"/>
                <a:gd name="connsiteY39" fmla="*/ 736071 h 1427695"/>
                <a:gd name="connsiteX40" fmla="*/ 3416301 w 4132792"/>
                <a:gd name="connsiteY40" fmla="*/ 831321 h 1427695"/>
                <a:gd name="connsiteX41" fmla="*/ 3511551 w 4132792"/>
                <a:gd name="connsiteY41" fmla="*/ 894821 h 1427695"/>
                <a:gd name="connsiteX42" fmla="*/ 3625851 w 4132792"/>
                <a:gd name="connsiteY42" fmla="*/ 964671 h 1427695"/>
                <a:gd name="connsiteX43" fmla="*/ 3790951 w 4132792"/>
                <a:gd name="connsiteY43" fmla="*/ 1009121 h 1427695"/>
                <a:gd name="connsiteX44" fmla="*/ 3898901 w 4132792"/>
                <a:gd name="connsiteY44" fmla="*/ 1015471 h 1427695"/>
                <a:gd name="connsiteX45" fmla="*/ 3987801 w 4132792"/>
                <a:gd name="connsiteY45" fmla="*/ 964671 h 1427695"/>
                <a:gd name="connsiteX46" fmla="*/ 4064001 w 4132792"/>
                <a:gd name="connsiteY46" fmla="*/ 964671 h 1427695"/>
                <a:gd name="connsiteX47" fmla="*/ 4070351 w 4132792"/>
                <a:gd name="connsiteY47" fmla="*/ 1015471 h 1427695"/>
                <a:gd name="connsiteX48" fmla="*/ 4047809 w 4132792"/>
                <a:gd name="connsiteY48" fmla="*/ 1088179 h 1427695"/>
                <a:gd name="connsiteX49" fmla="*/ 4132792 w 4132792"/>
                <a:gd name="connsiteY49" fmla="*/ 1243542 h 1427695"/>
                <a:gd name="connsiteX50" fmla="*/ 3989601 w 4132792"/>
                <a:gd name="connsiteY50" fmla="*/ 1278678 h 1427695"/>
                <a:gd name="connsiteX51" fmla="*/ 3960496 w 4132792"/>
                <a:gd name="connsiteY51" fmla="*/ 1360698 h 1427695"/>
                <a:gd name="connsiteX52" fmla="*/ 3968751 w 4132792"/>
                <a:gd name="connsiteY52" fmla="*/ 1419754 h 1427695"/>
                <a:gd name="connsiteX53" fmla="*/ 3910225 w 4132792"/>
                <a:gd name="connsiteY53" fmla="*/ 1426845 h 1427695"/>
                <a:gd name="connsiteX54" fmla="*/ 3842810 w 4132792"/>
                <a:gd name="connsiteY54" fmla="*/ 1390650 h 1427695"/>
                <a:gd name="connsiteX55" fmla="*/ 3804392 w 4132792"/>
                <a:gd name="connsiteY55" fmla="*/ 1233700 h 1427695"/>
                <a:gd name="connsiteX56" fmla="*/ 3719513 w 4132792"/>
                <a:gd name="connsiteY56" fmla="*/ 1156759 h 1427695"/>
                <a:gd name="connsiteX57" fmla="*/ 3568701 w 4132792"/>
                <a:gd name="connsiteY57" fmla="*/ 1098021 h 1427695"/>
                <a:gd name="connsiteX58" fmla="*/ 3460751 w 4132792"/>
                <a:gd name="connsiteY58" fmla="*/ 1053571 h 1427695"/>
                <a:gd name="connsiteX59" fmla="*/ 3371851 w 4132792"/>
                <a:gd name="connsiteY59" fmla="*/ 1047221 h 1427695"/>
                <a:gd name="connsiteX60" fmla="*/ 3308351 w 4132792"/>
                <a:gd name="connsiteY60" fmla="*/ 996421 h 1427695"/>
                <a:gd name="connsiteX61" fmla="*/ 3200401 w 4132792"/>
                <a:gd name="connsiteY61" fmla="*/ 932921 h 1427695"/>
                <a:gd name="connsiteX62" fmla="*/ 3098801 w 4132792"/>
                <a:gd name="connsiteY62" fmla="*/ 926571 h 1427695"/>
                <a:gd name="connsiteX63" fmla="*/ 2959630 w 4132792"/>
                <a:gd name="connsiteY63" fmla="*/ 953029 h 1427695"/>
                <a:gd name="connsiteX64" fmla="*/ 2724151 w 4132792"/>
                <a:gd name="connsiteY64" fmla="*/ 926571 h 1427695"/>
                <a:gd name="connsiteX65" fmla="*/ 2495551 w 4132792"/>
                <a:gd name="connsiteY65" fmla="*/ 913871 h 1427695"/>
                <a:gd name="connsiteX66" fmla="*/ 2463801 w 4132792"/>
                <a:gd name="connsiteY66" fmla="*/ 907521 h 1427695"/>
                <a:gd name="connsiteX67" fmla="*/ 2298701 w 4132792"/>
                <a:gd name="connsiteY67" fmla="*/ 837671 h 1427695"/>
                <a:gd name="connsiteX68" fmla="*/ 2190751 w 4132792"/>
                <a:gd name="connsiteY68" fmla="*/ 767821 h 1427695"/>
                <a:gd name="connsiteX69" fmla="*/ 2120901 w 4132792"/>
                <a:gd name="connsiteY69" fmla="*/ 729721 h 1427695"/>
                <a:gd name="connsiteX70" fmla="*/ 2126933 w 4132792"/>
                <a:gd name="connsiteY70" fmla="*/ 924190 h 1427695"/>
                <a:gd name="connsiteX71" fmla="*/ 2039410 w 4132792"/>
                <a:gd name="connsiteY71" fmla="*/ 909109 h 1427695"/>
                <a:gd name="connsiteX72" fmla="*/ 1879073 w 4132792"/>
                <a:gd name="connsiteY72" fmla="*/ 902230 h 1427695"/>
                <a:gd name="connsiteX73" fmla="*/ 1666347 w 4132792"/>
                <a:gd name="connsiteY73" fmla="*/ 918634 h 1427695"/>
                <a:gd name="connsiteX74" fmla="*/ 1538289 w 4132792"/>
                <a:gd name="connsiteY74" fmla="*/ 866774 h 1427695"/>
                <a:gd name="connsiteX75" fmla="*/ 1483785 w 4132792"/>
                <a:gd name="connsiteY75" fmla="*/ 797983 h 1427695"/>
                <a:gd name="connsiteX76" fmla="*/ 1403351 w 4132792"/>
                <a:gd name="connsiteY76" fmla="*/ 780521 h 1427695"/>
                <a:gd name="connsiteX77" fmla="*/ 1339851 w 4132792"/>
                <a:gd name="connsiteY77" fmla="*/ 837671 h 1427695"/>
                <a:gd name="connsiteX78" fmla="*/ 1339851 w 4132792"/>
                <a:gd name="connsiteY78" fmla="*/ 932921 h 1427695"/>
                <a:gd name="connsiteX79" fmla="*/ 1397001 w 4132792"/>
                <a:gd name="connsiteY79" fmla="*/ 1028171 h 1427695"/>
                <a:gd name="connsiteX80" fmla="*/ 1428751 w 4132792"/>
                <a:gd name="connsiteY80" fmla="*/ 1053571 h 1427695"/>
                <a:gd name="connsiteX81" fmla="*/ 1543051 w 4132792"/>
                <a:gd name="connsiteY81" fmla="*/ 1028171 h 1427695"/>
                <a:gd name="connsiteX82" fmla="*/ 1536701 w 4132792"/>
                <a:gd name="connsiteY82" fmla="*/ 1104371 h 1427695"/>
                <a:gd name="connsiteX83" fmla="*/ 1466851 w 4132792"/>
                <a:gd name="connsiteY83" fmla="*/ 1155171 h 1427695"/>
                <a:gd name="connsiteX84" fmla="*/ 1384301 w 4132792"/>
                <a:gd name="connsiteY84" fmla="*/ 1161521 h 1427695"/>
                <a:gd name="connsiteX85" fmla="*/ 1327151 w 4132792"/>
                <a:gd name="connsiteY85" fmla="*/ 1123421 h 1427695"/>
                <a:gd name="connsiteX86" fmla="*/ 1250951 w 4132792"/>
                <a:gd name="connsiteY86" fmla="*/ 1098021 h 1427695"/>
                <a:gd name="connsiteX87" fmla="*/ 1212851 w 4132792"/>
                <a:gd name="connsiteY87" fmla="*/ 1098021 h 1427695"/>
                <a:gd name="connsiteX88" fmla="*/ 1206501 w 4132792"/>
                <a:gd name="connsiteY88" fmla="*/ 1117071 h 1427695"/>
                <a:gd name="connsiteX89" fmla="*/ 1225551 w 4132792"/>
                <a:gd name="connsiteY89" fmla="*/ 1167871 h 1427695"/>
                <a:gd name="connsiteX90" fmla="*/ 1238251 w 4132792"/>
                <a:gd name="connsiteY90" fmla="*/ 1244071 h 1427695"/>
                <a:gd name="connsiteX91" fmla="*/ 1200151 w 4132792"/>
                <a:gd name="connsiteY91" fmla="*/ 1288521 h 1427695"/>
                <a:gd name="connsiteX92" fmla="*/ 1155701 w 4132792"/>
                <a:gd name="connsiteY92" fmla="*/ 1275821 h 1427695"/>
                <a:gd name="connsiteX93" fmla="*/ 1111251 w 4132792"/>
                <a:gd name="connsiteY93" fmla="*/ 1193271 h 1427695"/>
                <a:gd name="connsiteX94" fmla="*/ 1092201 w 4132792"/>
                <a:gd name="connsiteY94" fmla="*/ 1078971 h 1427695"/>
                <a:gd name="connsiteX95" fmla="*/ 1092201 w 4132792"/>
                <a:gd name="connsiteY95" fmla="*/ 971021 h 1427695"/>
                <a:gd name="connsiteX96" fmla="*/ 1060451 w 4132792"/>
                <a:gd name="connsiteY96" fmla="*/ 913871 h 1427695"/>
                <a:gd name="connsiteX97" fmla="*/ 996951 w 4132792"/>
                <a:gd name="connsiteY97" fmla="*/ 875771 h 1427695"/>
                <a:gd name="connsiteX98" fmla="*/ 889001 w 4132792"/>
                <a:gd name="connsiteY98" fmla="*/ 875771 h 1427695"/>
                <a:gd name="connsiteX99" fmla="*/ 806451 w 4132792"/>
                <a:gd name="connsiteY99" fmla="*/ 907521 h 1427695"/>
                <a:gd name="connsiteX100" fmla="*/ 742951 w 4132792"/>
                <a:gd name="connsiteY100" fmla="*/ 939271 h 1427695"/>
                <a:gd name="connsiteX101" fmla="*/ 655639 w 4132792"/>
                <a:gd name="connsiteY101" fmla="*/ 912812 h 1427695"/>
                <a:gd name="connsiteX102" fmla="*/ 566210 w 4132792"/>
                <a:gd name="connsiteY102" fmla="*/ 836613 h 1427695"/>
                <a:gd name="connsiteX103" fmla="*/ 511177 w 4132792"/>
                <a:gd name="connsiteY103" fmla="*/ 806980 h 1427695"/>
                <a:gd name="connsiteX104" fmla="*/ 415926 w 4132792"/>
                <a:gd name="connsiteY104" fmla="*/ 784225 h 1427695"/>
                <a:gd name="connsiteX105" fmla="*/ 335494 w 4132792"/>
                <a:gd name="connsiteY105" fmla="*/ 759883 h 1427695"/>
                <a:gd name="connsiteX106" fmla="*/ 203413 w 4132792"/>
                <a:gd name="connsiteY106" fmla="*/ 728345 h 1427695"/>
                <a:gd name="connsiteX107" fmla="*/ 116099 w 4132792"/>
                <a:gd name="connsiteY107" fmla="*/ 691303 h 1427695"/>
                <a:gd name="connsiteX108" fmla="*/ 61914 w 4132792"/>
                <a:gd name="connsiteY108" fmla="*/ 625475 h 1427695"/>
                <a:gd name="connsiteX109" fmla="*/ 6350 w 4132792"/>
                <a:gd name="connsiteY109" fmla="*/ 575733 h 1427695"/>
                <a:gd name="connsiteX110" fmla="*/ 2117 w 4132792"/>
                <a:gd name="connsiteY110" fmla="*/ 537104 h 1427695"/>
                <a:gd name="connsiteX111" fmla="*/ 0 w 4132792"/>
                <a:gd name="connsiteY111" fmla="*/ 465138 h 1427695"/>
                <a:gd name="connsiteX112" fmla="*/ 23496 w 4132792"/>
                <a:gd name="connsiteY112" fmla="*/ 394970 h 1427695"/>
                <a:gd name="connsiteX113" fmla="*/ 51331 w 4132792"/>
                <a:gd name="connsiteY113" fmla="*/ 321204 h 1427695"/>
                <a:gd name="connsiteX114" fmla="*/ 77257 w 4132792"/>
                <a:gd name="connsiteY114" fmla="*/ 272520 h 1427695"/>
                <a:gd name="connsiteX115" fmla="*/ 104776 w 4132792"/>
                <a:gd name="connsiteY115" fmla="*/ 194203 h 1427695"/>
                <a:gd name="connsiteX116" fmla="*/ 187537 w 4132792"/>
                <a:gd name="connsiteY116" fmla="*/ 183303 h 1427695"/>
                <a:gd name="connsiteX117" fmla="*/ 238127 w 4132792"/>
                <a:gd name="connsiteY117" fmla="*/ 186268 h 1427695"/>
                <a:gd name="connsiteX118" fmla="*/ 306600 w 4132792"/>
                <a:gd name="connsiteY118" fmla="*/ 191241 h 1427695"/>
                <a:gd name="connsiteX119" fmla="*/ 354225 w 4132792"/>
                <a:gd name="connsiteY119" fmla="*/ 212408 h 1427695"/>
                <a:gd name="connsiteX120" fmla="*/ 442385 w 4132792"/>
                <a:gd name="connsiteY120" fmla="*/ 231247 h 1427695"/>
                <a:gd name="connsiteX0" fmla="*/ 442385 w 4132792"/>
                <a:gd name="connsiteY0" fmla="*/ 231247 h 1427695"/>
                <a:gd name="connsiteX1" fmla="*/ 544725 w 4132792"/>
                <a:gd name="connsiteY1" fmla="*/ 249450 h 1427695"/>
                <a:gd name="connsiteX2" fmla="*/ 674369 w 4132792"/>
                <a:gd name="connsiteY2" fmla="*/ 244158 h 1427695"/>
                <a:gd name="connsiteX3" fmla="*/ 841058 w 4132792"/>
                <a:gd name="connsiteY3" fmla="*/ 207116 h 1427695"/>
                <a:gd name="connsiteX4" fmla="*/ 917787 w 4132792"/>
                <a:gd name="connsiteY4" fmla="*/ 167429 h 1427695"/>
                <a:gd name="connsiteX5" fmla="*/ 984253 w 4132792"/>
                <a:gd name="connsiteY5" fmla="*/ 142346 h 1427695"/>
                <a:gd name="connsiteX6" fmla="*/ 1036849 w 4132792"/>
                <a:gd name="connsiteY6" fmla="*/ 125096 h 1427695"/>
                <a:gd name="connsiteX7" fmla="*/ 1099081 w 4132792"/>
                <a:gd name="connsiteY7" fmla="*/ 119062 h 1427695"/>
                <a:gd name="connsiteX8" fmla="*/ 1126067 w 4132792"/>
                <a:gd name="connsiteY8" fmla="*/ 68791 h 1427695"/>
                <a:gd name="connsiteX9" fmla="*/ 1118129 w 4132792"/>
                <a:gd name="connsiteY9" fmla="*/ 0 h 1427695"/>
                <a:gd name="connsiteX10" fmla="*/ 1181629 w 4132792"/>
                <a:gd name="connsiteY10" fmla="*/ 77788 h 1427695"/>
                <a:gd name="connsiteX11" fmla="*/ 1177079 w 4132792"/>
                <a:gd name="connsiteY11" fmla="*/ 125094 h 1427695"/>
                <a:gd name="connsiteX12" fmla="*/ 1179725 w 4132792"/>
                <a:gd name="connsiteY12" fmla="*/ 191241 h 1427695"/>
                <a:gd name="connsiteX13" fmla="*/ 1179513 w 4132792"/>
                <a:gd name="connsiteY13" fmla="*/ 235480 h 1427695"/>
                <a:gd name="connsiteX14" fmla="*/ 1171787 w 4132792"/>
                <a:gd name="connsiteY14" fmla="*/ 273262 h 1427695"/>
                <a:gd name="connsiteX15" fmla="*/ 1195599 w 4132792"/>
                <a:gd name="connsiteY15" fmla="*/ 320887 h 1427695"/>
                <a:gd name="connsiteX16" fmla="*/ 1237193 w 4132792"/>
                <a:gd name="connsiteY16" fmla="*/ 387879 h 1427695"/>
                <a:gd name="connsiteX17" fmla="*/ 1256242 w 4132792"/>
                <a:gd name="connsiteY17" fmla="*/ 412221 h 1427695"/>
                <a:gd name="connsiteX18" fmla="*/ 1289051 w 4132792"/>
                <a:gd name="connsiteY18" fmla="*/ 384704 h 1427695"/>
                <a:gd name="connsiteX19" fmla="*/ 1304079 w 4132792"/>
                <a:gd name="connsiteY19" fmla="*/ 379095 h 1427695"/>
                <a:gd name="connsiteX20" fmla="*/ 1341121 w 4132792"/>
                <a:gd name="connsiteY20" fmla="*/ 384387 h 1427695"/>
                <a:gd name="connsiteX21" fmla="*/ 1378163 w 4132792"/>
                <a:gd name="connsiteY21" fmla="*/ 408200 h 1427695"/>
                <a:gd name="connsiteX22" fmla="*/ 1390651 w 4132792"/>
                <a:gd name="connsiteY22" fmla="*/ 437621 h 1427695"/>
                <a:gd name="connsiteX23" fmla="*/ 1423142 w 4132792"/>
                <a:gd name="connsiteY23" fmla="*/ 445241 h 1427695"/>
                <a:gd name="connsiteX24" fmla="*/ 1462829 w 4132792"/>
                <a:gd name="connsiteY24" fmla="*/ 421429 h 1427695"/>
                <a:gd name="connsiteX25" fmla="*/ 1520826 w 4132792"/>
                <a:gd name="connsiteY25" fmla="*/ 523875 h 1427695"/>
                <a:gd name="connsiteX26" fmla="*/ 1582738 w 4132792"/>
                <a:gd name="connsiteY26" fmla="*/ 569912 h 1427695"/>
                <a:gd name="connsiteX27" fmla="*/ 1676401 w 4132792"/>
                <a:gd name="connsiteY27" fmla="*/ 640821 h 1427695"/>
                <a:gd name="connsiteX28" fmla="*/ 1790173 w 4132792"/>
                <a:gd name="connsiteY28" fmla="*/ 537633 h 1427695"/>
                <a:gd name="connsiteX29" fmla="*/ 1999933 w 4132792"/>
                <a:gd name="connsiteY29" fmla="*/ 484981 h 1427695"/>
                <a:gd name="connsiteX30" fmla="*/ 2098148 w 4132792"/>
                <a:gd name="connsiteY30" fmla="*/ 505354 h 1427695"/>
                <a:gd name="connsiteX31" fmla="*/ 2178051 w 4132792"/>
                <a:gd name="connsiteY31" fmla="*/ 590021 h 1427695"/>
                <a:gd name="connsiteX32" fmla="*/ 2311401 w 4132792"/>
                <a:gd name="connsiteY32" fmla="*/ 691621 h 1427695"/>
                <a:gd name="connsiteX33" fmla="*/ 2489201 w 4132792"/>
                <a:gd name="connsiteY33" fmla="*/ 780521 h 1427695"/>
                <a:gd name="connsiteX34" fmla="*/ 2692401 w 4132792"/>
                <a:gd name="connsiteY34" fmla="*/ 793221 h 1427695"/>
                <a:gd name="connsiteX35" fmla="*/ 2876551 w 4132792"/>
                <a:gd name="connsiteY35" fmla="*/ 799571 h 1427695"/>
                <a:gd name="connsiteX36" fmla="*/ 3105151 w 4132792"/>
                <a:gd name="connsiteY36" fmla="*/ 786871 h 1427695"/>
                <a:gd name="connsiteX37" fmla="*/ 3213101 w 4132792"/>
                <a:gd name="connsiteY37" fmla="*/ 736071 h 1427695"/>
                <a:gd name="connsiteX38" fmla="*/ 3282951 w 4132792"/>
                <a:gd name="connsiteY38" fmla="*/ 717021 h 1427695"/>
                <a:gd name="connsiteX39" fmla="*/ 3346451 w 4132792"/>
                <a:gd name="connsiteY39" fmla="*/ 736071 h 1427695"/>
                <a:gd name="connsiteX40" fmla="*/ 3416301 w 4132792"/>
                <a:gd name="connsiteY40" fmla="*/ 831321 h 1427695"/>
                <a:gd name="connsiteX41" fmla="*/ 3511551 w 4132792"/>
                <a:gd name="connsiteY41" fmla="*/ 894821 h 1427695"/>
                <a:gd name="connsiteX42" fmla="*/ 3625851 w 4132792"/>
                <a:gd name="connsiteY42" fmla="*/ 964671 h 1427695"/>
                <a:gd name="connsiteX43" fmla="*/ 3790951 w 4132792"/>
                <a:gd name="connsiteY43" fmla="*/ 1009121 h 1427695"/>
                <a:gd name="connsiteX44" fmla="*/ 3898901 w 4132792"/>
                <a:gd name="connsiteY44" fmla="*/ 1015471 h 1427695"/>
                <a:gd name="connsiteX45" fmla="*/ 3987801 w 4132792"/>
                <a:gd name="connsiteY45" fmla="*/ 964671 h 1427695"/>
                <a:gd name="connsiteX46" fmla="*/ 4064001 w 4132792"/>
                <a:gd name="connsiteY46" fmla="*/ 964671 h 1427695"/>
                <a:gd name="connsiteX47" fmla="*/ 4070351 w 4132792"/>
                <a:gd name="connsiteY47" fmla="*/ 1015471 h 1427695"/>
                <a:gd name="connsiteX48" fmla="*/ 4047809 w 4132792"/>
                <a:gd name="connsiteY48" fmla="*/ 1088179 h 1427695"/>
                <a:gd name="connsiteX49" fmla="*/ 4132792 w 4132792"/>
                <a:gd name="connsiteY49" fmla="*/ 1243542 h 1427695"/>
                <a:gd name="connsiteX50" fmla="*/ 3989601 w 4132792"/>
                <a:gd name="connsiteY50" fmla="*/ 1278678 h 1427695"/>
                <a:gd name="connsiteX51" fmla="*/ 3960496 w 4132792"/>
                <a:gd name="connsiteY51" fmla="*/ 1360698 h 1427695"/>
                <a:gd name="connsiteX52" fmla="*/ 3968751 w 4132792"/>
                <a:gd name="connsiteY52" fmla="*/ 1419754 h 1427695"/>
                <a:gd name="connsiteX53" fmla="*/ 3910225 w 4132792"/>
                <a:gd name="connsiteY53" fmla="*/ 1426845 h 1427695"/>
                <a:gd name="connsiteX54" fmla="*/ 3842810 w 4132792"/>
                <a:gd name="connsiteY54" fmla="*/ 1390650 h 1427695"/>
                <a:gd name="connsiteX55" fmla="*/ 3804392 w 4132792"/>
                <a:gd name="connsiteY55" fmla="*/ 1233700 h 1427695"/>
                <a:gd name="connsiteX56" fmla="*/ 3719513 w 4132792"/>
                <a:gd name="connsiteY56" fmla="*/ 1156759 h 1427695"/>
                <a:gd name="connsiteX57" fmla="*/ 3568701 w 4132792"/>
                <a:gd name="connsiteY57" fmla="*/ 1098021 h 1427695"/>
                <a:gd name="connsiteX58" fmla="*/ 3460751 w 4132792"/>
                <a:gd name="connsiteY58" fmla="*/ 1053571 h 1427695"/>
                <a:gd name="connsiteX59" fmla="*/ 3371851 w 4132792"/>
                <a:gd name="connsiteY59" fmla="*/ 1047221 h 1427695"/>
                <a:gd name="connsiteX60" fmla="*/ 3308351 w 4132792"/>
                <a:gd name="connsiteY60" fmla="*/ 996421 h 1427695"/>
                <a:gd name="connsiteX61" fmla="*/ 3200401 w 4132792"/>
                <a:gd name="connsiteY61" fmla="*/ 932921 h 1427695"/>
                <a:gd name="connsiteX62" fmla="*/ 3098801 w 4132792"/>
                <a:gd name="connsiteY62" fmla="*/ 926571 h 1427695"/>
                <a:gd name="connsiteX63" fmla="*/ 2959630 w 4132792"/>
                <a:gd name="connsiteY63" fmla="*/ 953029 h 1427695"/>
                <a:gd name="connsiteX64" fmla="*/ 2724151 w 4132792"/>
                <a:gd name="connsiteY64" fmla="*/ 926571 h 1427695"/>
                <a:gd name="connsiteX65" fmla="*/ 2495551 w 4132792"/>
                <a:gd name="connsiteY65" fmla="*/ 913871 h 1427695"/>
                <a:gd name="connsiteX66" fmla="*/ 2463801 w 4132792"/>
                <a:gd name="connsiteY66" fmla="*/ 907521 h 1427695"/>
                <a:gd name="connsiteX67" fmla="*/ 2298701 w 4132792"/>
                <a:gd name="connsiteY67" fmla="*/ 837671 h 1427695"/>
                <a:gd name="connsiteX68" fmla="*/ 2190751 w 4132792"/>
                <a:gd name="connsiteY68" fmla="*/ 767821 h 1427695"/>
                <a:gd name="connsiteX69" fmla="*/ 2120901 w 4132792"/>
                <a:gd name="connsiteY69" fmla="*/ 729721 h 1427695"/>
                <a:gd name="connsiteX70" fmla="*/ 2126933 w 4132792"/>
                <a:gd name="connsiteY70" fmla="*/ 924190 h 1427695"/>
                <a:gd name="connsiteX71" fmla="*/ 2039410 w 4132792"/>
                <a:gd name="connsiteY71" fmla="*/ 909109 h 1427695"/>
                <a:gd name="connsiteX72" fmla="*/ 1879073 w 4132792"/>
                <a:gd name="connsiteY72" fmla="*/ 902230 h 1427695"/>
                <a:gd name="connsiteX73" fmla="*/ 1666347 w 4132792"/>
                <a:gd name="connsiteY73" fmla="*/ 918634 h 1427695"/>
                <a:gd name="connsiteX74" fmla="*/ 1538289 w 4132792"/>
                <a:gd name="connsiteY74" fmla="*/ 866774 h 1427695"/>
                <a:gd name="connsiteX75" fmla="*/ 1483785 w 4132792"/>
                <a:gd name="connsiteY75" fmla="*/ 797983 h 1427695"/>
                <a:gd name="connsiteX76" fmla="*/ 1403351 w 4132792"/>
                <a:gd name="connsiteY76" fmla="*/ 780521 h 1427695"/>
                <a:gd name="connsiteX77" fmla="*/ 1339851 w 4132792"/>
                <a:gd name="connsiteY77" fmla="*/ 837671 h 1427695"/>
                <a:gd name="connsiteX78" fmla="*/ 1339851 w 4132792"/>
                <a:gd name="connsiteY78" fmla="*/ 932921 h 1427695"/>
                <a:gd name="connsiteX79" fmla="*/ 1397001 w 4132792"/>
                <a:gd name="connsiteY79" fmla="*/ 1028171 h 1427695"/>
                <a:gd name="connsiteX80" fmla="*/ 1428751 w 4132792"/>
                <a:gd name="connsiteY80" fmla="*/ 1053571 h 1427695"/>
                <a:gd name="connsiteX81" fmla="*/ 1543051 w 4132792"/>
                <a:gd name="connsiteY81" fmla="*/ 1028171 h 1427695"/>
                <a:gd name="connsiteX82" fmla="*/ 1536701 w 4132792"/>
                <a:gd name="connsiteY82" fmla="*/ 1104371 h 1427695"/>
                <a:gd name="connsiteX83" fmla="*/ 1466851 w 4132792"/>
                <a:gd name="connsiteY83" fmla="*/ 1155171 h 1427695"/>
                <a:gd name="connsiteX84" fmla="*/ 1384301 w 4132792"/>
                <a:gd name="connsiteY84" fmla="*/ 1161521 h 1427695"/>
                <a:gd name="connsiteX85" fmla="*/ 1327151 w 4132792"/>
                <a:gd name="connsiteY85" fmla="*/ 1123421 h 1427695"/>
                <a:gd name="connsiteX86" fmla="*/ 1250951 w 4132792"/>
                <a:gd name="connsiteY86" fmla="*/ 1098021 h 1427695"/>
                <a:gd name="connsiteX87" fmla="*/ 1212851 w 4132792"/>
                <a:gd name="connsiteY87" fmla="*/ 1098021 h 1427695"/>
                <a:gd name="connsiteX88" fmla="*/ 1206501 w 4132792"/>
                <a:gd name="connsiteY88" fmla="*/ 1117071 h 1427695"/>
                <a:gd name="connsiteX89" fmla="*/ 1225551 w 4132792"/>
                <a:gd name="connsiteY89" fmla="*/ 1167871 h 1427695"/>
                <a:gd name="connsiteX90" fmla="*/ 1238251 w 4132792"/>
                <a:gd name="connsiteY90" fmla="*/ 1244071 h 1427695"/>
                <a:gd name="connsiteX91" fmla="*/ 1200151 w 4132792"/>
                <a:gd name="connsiteY91" fmla="*/ 1288521 h 1427695"/>
                <a:gd name="connsiteX92" fmla="*/ 1155701 w 4132792"/>
                <a:gd name="connsiteY92" fmla="*/ 1275821 h 1427695"/>
                <a:gd name="connsiteX93" fmla="*/ 1111251 w 4132792"/>
                <a:gd name="connsiteY93" fmla="*/ 1193271 h 1427695"/>
                <a:gd name="connsiteX94" fmla="*/ 1092201 w 4132792"/>
                <a:gd name="connsiteY94" fmla="*/ 1078971 h 1427695"/>
                <a:gd name="connsiteX95" fmla="*/ 1092201 w 4132792"/>
                <a:gd name="connsiteY95" fmla="*/ 971021 h 1427695"/>
                <a:gd name="connsiteX96" fmla="*/ 1060451 w 4132792"/>
                <a:gd name="connsiteY96" fmla="*/ 913871 h 1427695"/>
                <a:gd name="connsiteX97" fmla="*/ 996951 w 4132792"/>
                <a:gd name="connsiteY97" fmla="*/ 875771 h 1427695"/>
                <a:gd name="connsiteX98" fmla="*/ 889001 w 4132792"/>
                <a:gd name="connsiteY98" fmla="*/ 875771 h 1427695"/>
                <a:gd name="connsiteX99" fmla="*/ 806451 w 4132792"/>
                <a:gd name="connsiteY99" fmla="*/ 907521 h 1427695"/>
                <a:gd name="connsiteX100" fmla="*/ 742951 w 4132792"/>
                <a:gd name="connsiteY100" fmla="*/ 939271 h 1427695"/>
                <a:gd name="connsiteX101" fmla="*/ 655639 w 4132792"/>
                <a:gd name="connsiteY101" fmla="*/ 912812 h 1427695"/>
                <a:gd name="connsiteX102" fmla="*/ 566210 w 4132792"/>
                <a:gd name="connsiteY102" fmla="*/ 836613 h 1427695"/>
                <a:gd name="connsiteX103" fmla="*/ 511177 w 4132792"/>
                <a:gd name="connsiteY103" fmla="*/ 806980 h 1427695"/>
                <a:gd name="connsiteX104" fmla="*/ 415926 w 4132792"/>
                <a:gd name="connsiteY104" fmla="*/ 784225 h 1427695"/>
                <a:gd name="connsiteX105" fmla="*/ 335494 w 4132792"/>
                <a:gd name="connsiteY105" fmla="*/ 759883 h 1427695"/>
                <a:gd name="connsiteX106" fmla="*/ 203413 w 4132792"/>
                <a:gd name="connsiteY106" fmla="*/ 728345 h 1427695"/>
                <a:gd name="connsiteX107" fmla="*/ 116099 w 4132792"/>
                <a:gd name="connsiteY107" fmla="*/ 691303 h 1427695"/>
                <a:gd name="connsiteX108" fmla="*/ 61914 w 4132792"/>
                <a:gd name="connsiteY108" fmla="*/ 625475 h 1427695"/>
                <a:gd name="connsiteX109" fmla="*/ 6350 w 4132792"/>
                <a:gd name="connsiteY109" fmla="*/ 575733 h 1427695"/>
                <a:gd name="connsiteX110" fmla="*/ 2117 w 4132792"/>
                <a:gd name="connsiteY110" fmla="*/ 537104 h 1427695"/>
                <a:gd name="connsiteX111" fmla="*/ 0 w 4132792"/>
                <a:gd name="connsiteY111" fmla="*/ 465138 h 1427695"/>
                <a:gd name="connsiteX112" fmla="*/ 23496 w 4132792"/>
                <a:gd name="connsiteY112" fmla="*/ 394970 h 1427695"/>
                <a:gd name="connsiteX113" fmla="*/ 51331 w 4132792"/>
                <a:gd name="connsiteY113" fmla="*/ 321204 h 1427695"/>
                <a:gd name="connsiteX114" fmla="*/ 77257 w 4132792"/>
                <a:gd name="connsiteY114" fmla="*/ 272520 h 1427695"/>
                <a:gd name="connsiteX115" fmla="*/ 104776 w 4132792"/>
                <a:gd name="connsiteY115" fmla="*/ 194203 h 1427695"/>
                <a:gd name="connsiteX116" fmla="*/ 187537 w 4132792"/>
                <a:gd name="connsiteY116" fmla="*/ 183303 h 1427695"/>
                <a:gd name="connsiteX117" fmla="*/ 238127 w 4132792"/>
                <a:gd name="connsiteY117" fmla="*/ 186268 h 1427695"/>
                <a:gd name="connsiteX118" fmla="*/ 306600 w 4132792"/>
                <a:gd name="connsiteY118" fmla="*/ 191241 h 1427695"/>
                <a:gd name="connsiteX119" fmla="*/ 354225 w 4132792"/>
                <a:gd name="connsiteY119" fmla="*/ 212408 h 1427695"/>
                <a:gd name="connsiteX120" fmla="*/ 442385 w 4132792"/>
                <a:gd name="connsiteY120" fmla="*/ 231247 h 1427695"/>
                <a:gd name="connsiteX0" fmla="*/ 442385 w 4132792"/>
                <a:gd name="connsiteY0" fmla="*/ 231247 h 1427695"/>
                <a:gd name="connsiteX1" fmla="*/ 544725 w 4132792"/>
                <a:gd name="connsiteY1" fmla="*/ 249450 h 1427695"/>
                <a:gd name="connsiteX2" fmla="*/ 674369 w 4132792"/>
                <a:gd name="connsiteY2" fmla="*/ 244158 h 1427695"/>
                <a:gd name="connsiteX3" fmla="*/ 841058 w 4132792"/>
                <a:gd name="connsiteY3" fmla="*/ 207116 h 1427695"/>
                <a:gd name="connsiteX4" fmla="*/ 917787 w 4132792"/>
                <a:gd name="connsiteY4" fmla="*/ 167429 h 1427695"/>
                <a:gd name="connsiteX5" fmla="*/ 984253 w 4132792"/>
                <a:gd name="connsiteY5" fmla="*/ 142346 h 1427695"/>
                <a:gd name="connsiteX6" fmla="*/ 1036849 w 4132792"/>
                <a:gd name="connsiteY6" fmla="*/ 125096 h 1427695"/>
                <a:gd name="connsiteX7" fmla="*/ 1099081 w 4132792"/>
                <a:gd name="connsiteY7" fmla="*/ 119062 h 1427695"/>
                <a:gd name="connsiteX8" fmla="*/ 1126067 w 4132792"/>
                <a:gd name="connsiteY8" fmla="*/ 68791 h 1427695"/>
                <a:gd name="connsiteX9" fmla="*/ 1118129 w 4132792"/>
                <a:gd name="connsiteY9" fmla="*/ 0 h 1427695"/>
                <a:gd name="connsiteX10" fmla="*/ 1181629 w 4132792"/>
                <a:gd name="connsiteY10" fmla="*/ 77788 h 1427695"/>
                <a:gd name="connsiteX11" fmla="*/ 1177079 w 4132792"/>
                <a:gd name="connsiteY11" fmla="*/ 125094 h 1427695"/>
                <a:gd name="connsiteX12" fmla="*/ 1179725 w 4132792"/>
                <a:gd name="connsiteY12" fmla="*/ 191241 h 1427695"/>
                <a:gd name="connsiteX13" fmla="*/ 1179513 w 4132792"/>
                <a:gd name="connsiteY13" fmla="*/ 235480 h 1427695"/>
                <a:gd name="connsiteX14" fmla="*/ 1171787 w 4132792"/>
                <a:gd name="connsiteY14" fmla="*/ 273262 h 1427695"/>
                <a:gd name="connsiteX15" fmla="*/ 1195599 w 4132792"/>
                <a:gd name="connsiteY15" fmla="*/ 320887 h 1427695"/>
                <a:gd name="connsiteX16" fmla="*/ 1237193 w 4132792"/>
                <a:gd name="connsiteY16" fmla="*/ 387879 h 1427695"/>
                <a:gd name="connsiteX17" fmla="*/ 1256242 w 4132792"/>
                <a:gd name="connsiteY17" fmla="*/ 412221 h 1427695"/>
                <a:gd name="connsiteX18" fmla="*/ 1289051 w 4132792"/>
                <a:gd name="connsiteY18" fmla="*/ 384704 h 1427695"/>
                <a:gd name="connsiteX19" fmla="*/ 1304079 w 4132792"/>
                <a:gd name="connsiteY19" fmla="*/ 379095 h 1427695"/>
                <a:gd name="connsiteX20" fmla="*/ 1341121 w 4132792"/>
                <a:gd name="connsiteY20" fmla="*/ 384387 h 1427695"/>
                <a:gd name="connsiteX21" fmla="*/ 1378163 w 4132792"/>
                <a:gd name="connsiteY21" fmla="*/ 408200 h 1427695"/>
                <a:gd name="connsiteX22" fmla="*/ 1390651 w 4132792"/>
                <a:gd name="connsiteY22" fmla="*/ 437621 h 1427695"/>
                <a:gd name="connsiteX23" fmla="*/ 1423142 w 4132792"/>
                <a:gd name="connsiteY23" fmla="*/ 445241 h 1427695"/>
                <a:gd name="connsiteX24" fmla="*/ 1462829 w 4132792"/>
                <a:gd name="connsiteY24" fmla="*/ 421429 h 1427695"/>
                <a:gd name="connsiteX25" fmla="*/ 1520826 w 4132792"/>
                <a:gd name="connsiteY25" fmla="*/ 523875 h 1427695"/>
                <a:gd name="connsiteX26" fmla="*/ 1582738 w 4132792"/>
                <a:gd name="connsiteY26" fmla="*/ 569912 h 1427695"/>
                <a:gd name="connsiteX27" fmla="*/ 1676401 w 4132792"/>
                <a:gd name="connsiteY27" fmla="*/ 640821 h 1427695"/>
                <a:gd name="connsiteX28" fmla="*/ 1790173 w 4132792"/>
                <a:gd name="connsiteY28" fmla="*/ 537633 h 1427695"/>
                <a:gd name="connsiteX29" fmla="*/ 1999933 w 4132792"/>
                <a:gd name="connsiteY29" fmla="*/ 484981 h 1427695"/>
                <a:gd name="connsiteX30" fmla="*/ 2098148 w 4132792"/>
                <a:gd name="connsiteY30" fmla="*/ 505354 h 1427695"/>
                <a:gd name="connsiteX31" fmla="*/ 2217738 w 4132792"/>
                <a:gd name="connsiteY31" fmla="*/ 526521 h 1427695"/>
                <a:gd name="connsiteX32" fmla="*/ 2311401 w 4132792"/>
                <a:gd name="connsiteY32" fmla="*/ 691621 h 1427695"/>
                <a:gd name="connsiteX33" fmla="*/ 2489201 w 4132792"/>
                <a:gd name="connsiteY33" fmla="*/ 780521 h 1427695"/>
                <a:gd name="connsiteX34" fmla="*/ 2692401 w 4132792"/>
                <a:gd name="connsiteY34" fmla="*/ 793221 h 1427695"/>
                <a:gd name="connsiteX35" fmla="*/ 2876551 w 4132792"/>
                <a:gd name="connsiteY35" fmla="*/ 799571 h 1427695"/>
                <a:gd name="connsiteX36" fmla="*/ 3105151 w 4132792"/>
                <a:gd name="connsiteY36" fmla="*/ 786871 h 1427695"/>
                <a:gd name="connsiteX37" fmla="*/ 3213101 w 4132792"/>
                <a:gd name="connsiteY37" fmla="*/ 736071 h 1427695"/>
                <a:gd name="connsiteX38" fmla="*/ 3282951 w 4132792"/>
                <a:gd name="connsiteY38" fmla="*/ 717021 h 1427695"/>
                <a:gd name="connsiteX39" fmla="*/ 3346451 w 4132792"/>
                <a:gd name="connsiteY39" fmla="*/ 736071 h 1427695"/>
                <a:gd name="connsiteX40" fmla="*/ 3416301 w 4132792"/>
                <a:gd name="connsiteY40" fmla="*/ 831321 h 1427695"/>
                <a:gd name="connsiteX41" fmla="*/ 3511551 w 4132792"/>
                <a:gd name="connsiteY41" fmla="*/ 894821 h 1427695"/>
                <a:gd name="connsiteX42" fmla="*/ 3625851 w 4132792"/>
                <a:gd name="connsiteY42" fmla="*/ 964671 h 1427695"/>
                <a:gd name="connsiteX43" fmla="*/ 3790951 w 4132792"/>
                <a:gd name="connsiteY43" fmla="*/ 1009121 h 1427695"/>
                <a:gd name="connsiteX44" fmla="*/ 3898901 w 4132792"/>
                <a:gd name="connsiteY44" fmla="*/ 1015471 h 1427695"/>
                <a:gd name="connsiteX45" fmla="*/ 3987801 w 4132792"/>
                <a:gd name="connsiteY45" fmla="*/ 964671 h 1427695"/>
                <a:gd name="connsiteX46" fmla="*/ 4064001 w 4132792"/>
                <a:gd name="connsiteY46" fmla="*/ 964671 h 1427695"/>
                <a:gd name="connsiteX47" fmla="*/ 4070351 w 4132792"/>
                <a:gd name="connsiteY47" fmla="*/ 1015471 h 1427695"/>
                <a:gd name="connsiteX48" fmla="*/ 4047809 w 4132792"/>
                <a:gd name="connsiteY48" fmla="*/ 1088179 h 1427695"/>
                <a:gd name="connsiteX49" fmla="*/ 4132792 w 4132792"/>
                <a:gd name="connsiteY49" fmla="*/ 1243542 h 1427695"/>
                <a:gd name="connsiteX50" fmla="*/ 3989601 w 4132792"/>
                <a:gd name="connsiteY50" fmla="*/ 1278678 h 1427695"/>
                <a:gd name="connsiteX51" fmla="*/ 3960496 w 4132792"/>
                <a:gd name="connsiteY51" fmla="*/ 1360698 h 1427695"/>
                <a:gd name="connsiteX52" fmla="*/ 3968751 w 4132792"/>
                <a:gd name="connsiteY52" fmla="*/ 1419754 h 1427695"/>
                <a:gd name="connsiteX53" fmla="*/ 3910225 w 4132792"/>
                <a:gd name="connsiteY53" fmla="*/ 1426845 h 1427695"/>
                <a:gd name="connsiteX54" fmla="*/ 3842810 w 4132792"/>
                <a:gd name="connsiteY54" fmla="*/ 1390650 h 1427695"/>
                <a:gd name="connsiteX55" fmla="*/ 3804392 w 4132792"/>
                <a:gd name="connsiteY55" fmla="*/ 1233700 h 1427695"/>
                <a:gd name="connsiteX56" fmla="*/ 3719513 w 4132792"/>
                <a:gd name="connsiteY56" fmla="*/ 1156759 h 1427695"/>
                <a:gd name="connsiteX57" fmla="*/ 3568701 w 4132792"/>
                <a:gd name="connsiteY57" fmla="*/ 1098021 h 1427695"/>
                <a:gd name="connsiteX58" fmla="*/ 3460751 w 4132792"/>
                <a:gd name="connsiteY58" fmla="*/ 1053571 h 1427695"/>
                <a:gd name="connsiteX59" fmla="*/ 3371851 w 4132792"/>
                <a:gd name="connsiteY59" fmla="*/ 1047221 h 1427695"/>
                <a:gd name="connsiteX60" fmla="*/ 3308351 w 4132792"/>
                <a:gd name="connsiteY60" fmla="*/ 996421 h 1427695"/>
                <a:gd name="connsiteX61" fmla="*/ 3200401 w 4132792"/>
                <a:gd name="connsiteY61" fmla="*/ 932921 h 1427695"/>
                <a:gd name="connsiteX62" fmla="*/ 3098801 w 4132792"/>
                <a:gd name="connsiteY62" fmla="*/ 926571 h 1427695"/>
                <a:gd name="connsiteX63" fmla="*/ 2959630 w 4132792"/>
                <a:gd name="connsiteY63" fmla="*/ 953029 h 1427695"/>
                <a:gd name="connsiteX64" fmla="*/ 2724151 w 4132792"/>
                <a:gd name="connsiteY64" fmla="*/ 926571 h 1427695"/>
                <a:gd name="connsiteX65" fmla="*/ 2495551 w 4132792"/>
                <a:gd name="connsiteY65" fmla="*/ 913871 h 1427695"/>
                <a:gd name="connsiteX66" fmla="*/ 2463801 w 4132792"/>
                <a:gd name="connsiteY66" fmla="*/ 907521 h 1427695"/>
                <a:gd name="connsiteX67" fmla="*/ 2298701 w 4132792"/>
                <a:gd name="connsiteY67" fmla="*/ 837671 h 1427695"/>
                <a:gd name="connsiteX68" fmla="*/ 2190751 w 4132792"/>
                <a:gd name="connsiteY68" fmla="*/ 767821 h 1427695"/>
                <a:gd name="connsiteX69" fmla="*/ 2120901 w 4132792"/>
                <a:gd name="connsiteY69" fmla="*/ 729721 h 1427695"/>
                <a:gd name="connsiteX70" fmla="*/ 2126933 w 4132792"/>
                <a:gd name="connsiteY70" fmla="*/ 924190 h 1427695"/>
                <a:gd name="connsiteX71" fmla="*/ 2039410 w 4132792"/>
                <a:gd name="connsiteY71" fmla="*/ 909109 h 1427695"/>
                <a:gd name="connsiteX72" fmla="*/ 1879073 w 4132792"/>
                <a:gd name="connsiteY72" fmla="*/ 902230 h 1427695"/>
                <a:gd name="connsiteX73" fmla="*/ 1666347 w 4132792"/>
                <a:gd name="connsiteY73" fmla="*/ 918634 h 1427695"/>
                <a:gd name="connsiteX74" fmla="*/ 1538289 w 4132792"/>
                <a:gd name="connsiteY74" fmla="*/ 866774 h 1427695"/>
                <a:gd name="connsiteX75" fmla="*/ 1483785 w 4132792"/>
                <a:gd name="connsiteY75" fmla="*/ 797983 h 1427695"/>
                <a:gd name="connsiteX76" fmla="*/ 1403351 w 4132792"/>
                <a:gd name="connsiteY76" fmla="*/ 780521 h 1427695"/>
                <a:gd name="connsiteX77" fmla="*/ 1339851 w 4132792"/>
                <a:gd name="connsiteY77" fmla="*/ 837671 h 1427695"/>
                <a:gd name="connsiteX78" fmla="*/ 1339851 w 4132792"/>
                <a:gd name="connsiteY78" fmla="*/ 932921 h 1427695"/>
                <a:gd name="connsiteX79" fmla="*/ 1397001 w 4132792"/>
                <a:gd name="connsiteY79" fmla="*/ 1028171 h 1427695"/>
                <a:gd name="connsiteX80" fmla="*/ 1428751 w 4132792"/>
                <a:gd name="connsiteY80" fmla="*/ 1053571 h 1427695"/>
                <a:gd name="connsiteX81" fmla="*/ 1543051 w 4132792"/>
                <a:gd name="connsiteY81" fmla="*/ 1028171 h 1427695"/>
                <a:gd name="connsiteX82" fmla="*/ 1536701 w 4132792"/>
                <a:gd name="connsiteY82" fmla="*/ 1104371 h 1427695"/>
                <a:gd name="connsiteX83" fmla="*/ 1466851 w 4132792"/>
                <a:gd name="connsiteY83" fmla="*/ 1155171 h 1427695"/>
                <a:gd name="connsiteX84" fmla="*/ 1384301 w 4132792"/>
                <a:gd name="connsiteY84" fmla="*/ 1161521 h 1427695"/>
                <a:gd name="connsiteX85" fmla="*/ 1327151 w 4132792"/>
                <a:gd name="connsiteY85" fmla="*/ 1123421 h 1427695"/>
                <a:gd name="connsiteX86" fmla="*/ 1250951 w 4132792"/>
                <a:gd name="connsiteY86" fmla="*/ 1098021 h 1427695"/>
                <a:gd name="connsiteX87" fmla="*/ 1212851 w 4132792"/>
                <a:gd name="connsiteY87" fmla="*/ 1098021 h 1427695"/>
                <a:gd name="connsiteX88" fmla="*/ 1206501 w 4132792"/>
                <a:gd name="connsiteY88" fmla="*/ 1117071 h 1427695"/>
                <a:gd name="connsiteX89" fmla="*/ 1225551 w 4132792"/>
                <a:gd name="connsiteY89" fmla="*/ 1167871 h 1427695"/>
                <a:gd name="connsiteX90" fmla="*/ 1238251 w 4132792"/>
                <a:gd name="connsiteY90" fmla="*/ 1244071 h 1427695"/>
                <a:gd name="connsiteX91" fmla="*/ 1200151 w 4132792"/>
                <a:gd name="connsiteY91" fmla="*/ 1288521 h 1427695"/>
                <a:gd name="connsiteX92" fmla="*/ 1155701 w 4132792"/>
                <a:gd name="connsiteY92" fmla="*/ 1275821 h 1427695"/>
                <a:gd name="connsiteX93" fmla="*/ 1111251 w 4132792"/>
                <a:gd name="connsiteY93" fmla="*/ 1193271 h 1427695"/>
                <a:gd name="connsiteX94" fmla="*/ 1092201 w 4132792"/>
                <a:gd name="connsiteY94" fmla="*/ 1078971 h 1427695"/>
                <a:gd name="connsiteX95" fmla="*/ 1092201 w 4132792"/>
                <a:gd name="connsiteY95" fmla="*/ 971021 h 1427695"/>
                <a:gd name="connsiteX96" fmla="*/ 1060451 w 4132792"/>
                <a:gd name="connsiteY96" fmla="*/ 913871 h 1427695"/>
                <a:gd name="connsiteX97" fmla="*/ 996951 w 4132792"/>
                <a:gd name="connsiteY97" fmla="*/ 875771 h 1427695"/>
                <a:gd name="connsiteX98" fmla="*/ 889001 w 4132792"/>
                <a:gd name="connsiteY98" fmla="*/ 875771 h 1427695"/>
                <a:gd name="connsiteX99" fmla="*/ 806451 w 4132792"/>
                <a:gd name="connsiteY99" fmla="*/ 907521 h 1427695"/>
                <a:gd name="connsiteX100" fmla="*/ 742951 w 4132792"/>
                <a:gd name="connsiteY100" fmla="*/ 939271 h 1427695"/>
                <a:gd name="connsiteX101" fmla="*/ 655639 w 4132792"/>
                <a:gd name="connsiteY101" fmla="*/ 912812 h 1427695"/>
                <a:gd name="connsiteX102" fmla="*/ 566210 w 4132792"/>
                <a:gd name="connsiteY102" fmla="*/ 836613 h 1427695"/>
                <a:gd name="connsiteX103" fmla="*/ 511177 w 4132792"/>
                <a:gd name="connsiteY103" fmla="*/ 806980 h 1427695"/>
                <a:gd name="connsiteX104" fmla="*/ 415926 w 4132792"/>
                <a:gd name="connsiteY104" fmla="*/ 784225 h 1427695"/>
                <a:gd name="connsiteX105" fmla="*/ 335494 w 4132792"/>
                <a:gd name="connsiteY105" fmla="*/ 759883 h 1427695"/>
                <a:gd name="connsiteX106" fmla="*/ 203413 w 4132792"/>
                <a:gd name="connsiteY106" fmla="*/ 728345 h 1427695"/>
                <a:gd name="connsiteX107" fmla="*/ 116099 w 4132792"/>
                <a:gd name="connsiteY107" fmla="*/ 691303 h 1427695"/>
                <a:gd name="connsiteX108" fmla="*/ 61914 w 4132792"/>
                <a:gd name="connsiteY108" fmla="*/ 625475 h 1427695"/>
                <a:gd name="connsiteX109" fmla="*/ 6350 w 4132792"/>
                <a:gd name="connsiteY109" fmla="*/ 575733 h 1427695"/>
                <a:gd name="connsiteX110" fmla="*/ 2117 w 4132792"/>
                <a:gd name="connsiteY110" fmla="*/ 537104 h 1427695"/>
                <a:gd name="connsiteX111" fmla="*/ 0 w 4132792"/>
                <a:gd name="connsiteY111" fmla="*/ 465138 h 1427695"/>
                <a:gd name="connsiteX112" fmla="*/ 23496 w 4132792"/>
                <a:gd name="connsiteY112" fmla="*/ 394970 h 1427695"/>
                <a:gd name="connsiteX113" fmla="*/ 51331 w 4132792"/>
                <a:gd name="connsiteY113" fmla="*/ 321204 h 1427695"/>
                <a:gd name="connsiteX114" fmla="*/ 77257 w 4132792"/>
                <a:gd name="connsiteY114" fmla="*/ 272520 h 1427695"/>
                <a:gd name="connsiteX115" fmla="*/ 104776 w 4132792"/>
                <a:gd name="connsiteY115" fmla="*/ 194203 h 1427695"/>
                <a:gd name="connsiteX116" fmla="*/ 187537 w 4132792"/>
                <a:gd name="connsiteY116" fmla="*/ 183303 h 1427695"/>
                <a:gd name="connsiteX117" fmla="*/ 238127 w 4132792"/>
                <a:gd name="connsiteY117" fmla="*/ 186268 h 1427695"/>
                <a:gd name="connsiteX118" fmla="*/ 306600 w 4132792"/>
                <a:gd name="connsiteY118" fmla="*/ 191241 h 1427695"/>
                <a:gd name="connsiteX119" fmla="*/ 354225 w 4132792"/>
                <a:gd name="connsiteY119" fmla="*/ 212408 h 1427695"/>
                <a:gd name="connsiteX120" fmla="*/ 442385 w 4132792"/>
                <a:gd name="connsiteY120" fmla="*/ 231247 h 1427695"/>
                <a:gd name="connsiteX0" fmla="*/ 442385 w 4132792"/>
                <a:gd name="connsiteY0" fmla="*/ 231247 h 1427695"/>
                <a:gd name="connsiteX1" fmla="*/ 544725 w 4132792"/>
                <a:gd name="connsiteY1" fmla="*/ 249450 h 1427695"/>
                <a:gd name="connsiteX2" fmla="*/ 674369 w 4132792"/>
                <a:gd name="connsiteY2" fmla="*/ 244158 h 1427695"/>
                <a:gd name="connsiteX3" fmla="*/ 841058 w 4132792"/>
                <a:gd name="connsiteY3" fmla="*/ 207116 h 1427695"/>
                <a:gd name="connsiteX4" fmla="*/ 917787 w 4132792"/>
                <a:gd name="connsiteY4" fmla="*/ 167429 h 1427695"/>
                <a:gd name="connsiteX5" fmla="*/ 984253 w 4132792"/>
                <a:gd name="connsiteY5" fmla="*/ 142346 h 1427695"/>
                <a:gd name="connsiteX6" fmla="*/ 1036849 w 4132792"/>
                <a:gd name="connsiteY6" fmla="*/ 125096 h 1427695"/>
                <a:gd name="connsiteX7" fmla="*/ 1099081 w 4132792"/>
                <a:gd name="connsiteY7" fmla="*/ 119062 h 1427695"/>
                <a:gd name="connsiteX8" fmla="*/ 1126067 w 4132792"/>
                <a:gd name="connsiteY8" fmla="*/ 68791 h 1427695"/>
                <a:gd name="connsiteX9" fmla="*/ 1118129 w 4132792"/>
                <a:gd name="connsiteY9" fmla="*/ 0 h 1427695"/>
                <a:gd name="connsiteX10" fmla="*/ 1181629 w 4132792"/>
                <a:gd name="connsiteY10" fmla="*/ 77788 h 1427695"/>
                <a:gd name="connsiteX11" fmla="*/ 1177079 w 4132792"/>
                <a:gd name="connsiteY11" fmla="*/ 125094 h 1427695"/>
                <a:gd name="connsiteX12" fmla="*/ 1179725 w 4132792"/>
                <a:gd name="connsiteY12" fmla="*/ 191241 h 1427695"/>
                <a:gd name="connsiteX13" fmla="*/ 1179513 w 4132792"/>
                <a:gd name="connsiteY13" fmla="*/ 235480 h 1427695"/>
                <a:gd name="connsiteX14" fmla="*/ 1171787 w 4132792"/>
                <a:gd name="connsiteY14" fmla="*/ 273262 h 1427695"/>
                <a:gd name="connsiteX15" fmla="*/ 1195599 w 4132792"/>
                <a:gd name="connsiteY15" fmla="*/ 320887 h 1427695"/>
                <a:gd name="connsiteX16" fmla="*/ 1237193 w 4132792"/>
                <a:gd name="connsiteY16" fmla="*/ 387879 h 1427695"/>
                <a:gd name="connsiteX17" fmla="*/ 1256242 w 4132792"/>
                <a:gd name="connsiteY17" fmla="*/ 412221 h 1427695"/>
                <a:gd name="connsiteX18" fmla="*/ 1289051 w 4132792"/>
                <a:gd name="connsiteY18" fmla="*/ 384704 h 1427695"/>
                <a:gd name="connsiteX19" fmla="*/ 1304079 w 4132792"/>
                <a:gd name="connsiteY19" fmla="*/ 379095 h 1427695"/>
                <a:gd name="connsiteX20" fmla="*/ 1341121 w 4132792"/>
                <a:gd name="connsiteY20" fmla="*/ 384387 h 1427695"/>
                <a:gd name="connsiteX21" fmla="*/ 1378163 w 4132792"/>
                <a:gd name="connsiteY21" fmla="*/ 408200 h 1427695"/>
                <a:gd name="connsiteX22" fmla="*/ 1390651 w 4132792"/>
                <a:gd name="connsiteY22" fmla="*/ 437621 h 1427695"/>
                <a:gd name="connsiteX23" fmla="*/ 1423142 w 4132792"/>
                <a:gd name="connsiteY23" fmla="*/ 445241 h 1427695"/>
                <a:gd name="connsiteX24" fmla="*/ 1462829 w 4132792"/>
                <a:gd name="connsiteY24" fmla="*/ 421429 h 1427695"/>
                <a:gd name="connsiteX25" fmla="*/ 1520826 w 4132792"/>
                <a:gd name="connsiteY25" fmla="*/ 523875 h 1427695"/>
                <a:gd name="connsiteX26" fmla="*/ 1582738 w 4132792"/>
                <a:gd name="connsiteY26" fmla="*/ 569912 h 1427695"/>
                <a:gd name="connsiteX27" fmla="*/ 1676401 w 4132792"/>
                <a:gd name="connsiteY27" fmla="*/ 640821 h 1427695"/>
                <a:gd name="connsiteX28" fmla="*/ 1790173 w 4132792"/>
                <a:gd name="connsiteY28" fmla="*/ 537633 h 1427695"/>
                <a:gd name="connsiteX29" fmla="*/ 1999933 w 4132792"/>
                <a:gd name="connsiteY29" fmla="*/ 484981 h 1427695"/>
                <a:gd name="connsiteX30" fmla="*/ 2098148 w 4132792"/>
                <a:gd name="connsiteY30" fmla="*/ 505354 h 1427695"/>
                <a:gd name="connsiteX31" fmla="*/ 2217738 w 4132792"/>
                <a:gd name="connsiteY31" fmla="*/ 526521 h 1427695"/>
                <a:gd name="connsiteX32" fmla="*/ 2311401 w 4132792"/>
                <a:gd name="connsiteY32" fmla="*/ 691621 h 1427695"/>
                <a:gd name="connsiteX33" fmla="*/ 2489201 w 4132792"/>
                <a:gd name="connsiteY33" fmla="*/ 780521 h 1427695"/>
                <a:gd name="connsiteX34" fmla="*/ 2692401 w 4132792"/>
                <a:gd name="connsiteY34" fmla="*/ 793221 h 1427695"/>
                <a:gd name="connsiteX35" fmla="*/ 2876551 w 4132792"/>
                <a:gd name="connsiteY35" fmla="*/ 799571 h 1427695"/>
                <a:gd name="connsiteX36" fmla="*/ 3105151 w 4132792"/>
                <a:gd name="connsiteY36" fmla="*/ 786871 h 1427695"/>
                <a:gd name="connsiteX37" fmla="*/ 3213101 w 4132792"/>
                <a:gd name="connsiteY37" fmla="*/ 736071 h 1427695"/>
                <a:gd name="connsiteX38" fmla="*/ 3282951 w 4132792"/>
                <a:gd name="connsiteY38" fmla="*/ 717021 h 1427695"/>
                <a:gd name="connsiteX39" fmla="*/ 3346451 w 4132792"/>
                <a:gd name="connsiteY39" fmla="*/ 736071 h 1427695"/>
                <a:gd name="connsiteX40" fmla="*/ 3416301 w 4132792"/>
                <a:gd name="connsiteY40" fmla="*/ 831321 h 1427695"/>
                <a:gd name="connsiteX41" fmla="*/ 3511551 w 4132792"/>
                <a:gd name="connsiteY41" fmla="*/ 894821 h 1427695"/>
                <a:gd name="connsiteX42" fmla="*/ 3625851 w 4132792"/>
                <a:gd name="connsiteY42" fmla="*/ 964671 h 1427695"/>
                <a:gd name="connsiteX43" fmla="*/ 3790951 w 4132792"/>
                <a:gd name="connsiteY43" fmla="*/ 1009121 h 1427695"/>
                <a:gd name="connsiteX44" fmla="*/ 3898901 w 4132792"/>
                <a:gd name="connsiteY44" fmla="*/ 1015471 h 1427695"/>
                <a:gd name="connsiteX45" fmla="*/ 3987801 w 4132792"/>
                <a:gd name="connsiteY45" fmla="*/ 964671 h 1427695"/>
                <a:gd name="connsiteX46" fmla="*/ 4064001 w 4132792"/>
                <a:gd name="connsiteY46" fmla="*/ 964671 h 1427695"/>
                <a:gd name="connsiteX47" fmla="*/ 4070351 w 4132792"/>
                <a:gd name="connsiteY47" fmla="*/ 1015471 h 1427695"/>
                <a:gd name="connsiteX48" fmla="*/ 4047809 w 4132792"/>
                <a:gd name="connsiteY48" fmla="*/ 1088179 h 1427695"/>
                <a:gd name="connsiteX49" fmla="*/ 4132792 w 4132792"/>
                <a:gd name="connsiteY49" fmla="*/ 1243542 h 1427695"/>
                <a:gd name="connsiteX50" fmla="*/ 3989601 w 4132792"/>
                <a:gd name="connsiteY50" fmla="*/ 1278678 h 1427695"/>
                <a:gd name="connsiteX51" fmla="*/ 3960496 w 4132792"/>
                <a:gd name="connsiteY51" fmla="*/ 1360698 h 1427695"/>
                <a:gd name="connsiteX52" fmla="*/ 3968751 w 4132792"/>
                <a:gd name="connsiteY52" fmla="*/ 1419754 h 1427695"/>
                <a:gd name="connsiteX53" fmla="*/ 3910225 w 4132792"/>
                <a:gd name="connsiteY53" fmla="*/ 1426845 h 1427695"/>
                <a:gd name="connsiteX54" fmla="*/ 3842810 w 4132792"/>
                <a:gd name="connsiteY54" fmla="*/ 1390650 h 1427695"/>
                <a:gd name="connsiteX55" fmla="*/ 3804392 w 4132792"/>
                <a:gd name="connsiteY55" fmla="*/ 1233700 h 1427695"/>
                <a:gd name="connsiteX56" fmla="*/ 3719513 w 4132792"/>
                <a:gd name="connsiteY56" fmla="*/ 1156759 h 1427695"/>
                <a:gd name="connsiteX57" fmla="*/ 3568701 w 4132792"/>
                <a:gd name="connsiteY57" fmla="*/ 1098021 h 1427695"/>
                <a:gd name="connsiteX58" fmla="*/ 3460751 w 4132792"/>
                <a:gd name="connsiteY58" fmla="*/ 1053571 h 1427695"/>
                <a:gd name="connsiteX59" fmla="*/ 3371851 w 4132792"/>
                <a:gd name="connsiteY59" fmla="*/ 1047221 h 1427695"/>
                <a:gd name="connsiteX60" fmla="*/ 3308351 w 4132792"/>
                <a:gd name="connsiteY60" fmla="*/ 996421 h 1427695"/>
                <a:gd name="connsiteX61" fmla="*/ 3200401 w 4132792"/>
                <a:gd name="connsiteY61" fmla="*/ 932921 h 1427695"/>
                <a:gd name="connsiteX62" fmla="*/ 3098801 w 4132792"/>
                <a:gd name="connsiteY62" fmla="*/ 926571 h 1427695"/>
                <a:gd name="connsiteX63" fmla="*/ 2959630 w 4132792"/>
                <a:gd name="connsiteY63" fmla="*/ 953029 h 1427695"/>
                <a:gd name="connsiteX64" fmla="*/ 2724151 w 4132792"/>
                <a:gd name="connsiteY64" fmla="*/ 926571 h 1427695"/>
                <a:gd name="connsiteX65" fmla="*/ 2495551 w 4132792"/>
                <a:gd name="connsiteY65" fmla="*/ 913871 h 1427695"/>
                <a:gd name="connsiteX66" fmla="*/ 2463801 w 4132792"/>
                <a:gd name="connsiteY66" fmla="*/ 907521 h 1427695"/>
                <a:gd name="connsiteX67" fmla="*/ 2298701 w 4132792"/>
                <a:gd name="connsiteY67" fmla="*/ 837671 h 1427695"/>
                <a:gd name="connsiteX68" fmla="*/ 2190751 w 4132792"/>
                <a:gd name="connsiteY68" fmla="*/ 767821 h 1427695"/>
                <a:gd name="connsiteX69" fmla="*/ 2208214 w 4132792"/>
                <a:gd name="connsiteY69" fmla="*/ 936095 h 1427695"/>
                <a:gd name="connsiteX70" fmla="*/ 2126933 w 4132792"/>
                <a:gd name="connsiteY70" fmla="*/ 924190 h 1427695"/>
                <a:gd name="connsiteX71" fmla="*/ 2039410 w 4132792"/>
                <a:gd name="connsiteY71" fmla="*/ 909109 h 1427695"/>
                <a:gd name="connsiteX72" fmla="*/ 1879073 w 4132792"/>
                <a:gd name="connsiteY72" fmla="*/ 902230 h 1427695"/>
                <a:gd name="connsiteX73" fmla="*/ 1666347 w 4132792"/>
                <a:gd name="connsiteY73" fmla="*/ 918634 h 1427695"/>
                <a:gd name="connsiteX74" fmla="*/ 1538289 w 4132792"/>
                <a:gd name="connsiteY74" fmla="*/ 866774 h 1427695"/>
                <a:gd name="connsiteX75" fmla="*/ 1483785 w 4132792"/>
                <a:gd name="connsiteY75" fmla="*/ 797983 h 1427695"/>
                <a:gd name="connsiteX76" fmla="*/ 1403351 w 4132792"/>
                <a:gd name="connsiteY76" fmla="*/ 780521 h 1427695"/>
                <a:gd name="connsiteX77" fmla="*/ 1339851 w 4132792"/>
                <a:gd name="connsiteY77" fmla="*/ 837671 h 1427695"/>
                <a:gd name="connsiteX78" fmla="*/ 1339851 w 4132792"/>
                <a:gd name="connsiteY78" fmla="*/ 932921 h 1427695"/>
                <a:gd name="connsiteX79" fmla="*/ 1397001 w 4132792"/>
                <a:gd name="connsiteY79" fmla="*/ 1028171 h 1427695"/>
                <a:gd name="connsiteX80" fmla="*/ 1428751 w 4132792"/>
                <a:gd name="connsiteY80" fmla="*/ 1053571 h 1427695"/>
                <a:gd name="connsiteX81" fmla="*/ 1543051 w 4132792"/>
                <a:gd name="connsiteY81" fmla="*/ 1028171 h 1427695"/>
                <a:gd name="connsiteX82" fmla="*/ 1536701 w 4132792"/>
                <a:gd name="connsiteY82" fmla="*/ 1104371 h 1427695"/>
                <a:gd name="connsiteX83" fmla="*/ 1466851 w 4132792"/>
                <a:gd name="connsiteY83" fmla="*/ 1155171 h 1427695"/>
                <a:gd name="connsiteX84" fmla="*/ 1384301 w 4132792"/>
                <a:gd name="connsiteY84" fmla="*/ 1161521 h 1427695"/>
                <a:gd name="connsiteX85" fmla="*/ 1327151 w 4132792"/>
                <a:gd name="connsiteY85" fmla="*/ 1123421 h 1427695"/>
                <a:gd name="connsiteX86" fmla="*/ 1250951 w 4132792"/>
                <a:gd name="connsiteY86" fmla="*/ 1098021 h 1427695"/>
                <a:gd name="connsiteX87" fmla="*/ 1212851 w 4132792"/>
                <a:gd name="connsiteY87" fmla="*/ 1098021 h 1427695"/>
                <a:gd name="connsiteX88" fmla="*/ 1206501 w 4132792"/>
                <a:gd name="connsiteY88" fmla="*/ 1117071 h 1427695"/>
                <a:gd name="connsiteX89" fmla="*/ 1225551 w 4132792"/>
                <a:gd name="connsiteY89" fmla="*/ 1167871 h 1427695"/>
                <a:gd name="connsiteX90" fmla="*/ 1238251 w 4132792"/>
                <a:gd name="connsiteY90" fmla="*/ 1244071 h 1427695"/>
                <a:gd name="connsiteX91" fmla="*/ 1200151 w 4132792"/>
                <a:gd name="connsiteY91" fmla="*/ 1288521 h 1427695"/>
                <a:gd name="connsiteX92" fmla="*/ 1155701 w 4132792"/>
                <a:gd name="connsiteY92" fmla="*/ 1275821 h 1427695"/>
                <a:gd name="connsiteX93" fmla="*/ 1111251 w 4132792"/>
                <a:gd name="connsiteY93" fmla="*/ 1193271 h 1427695"/>
                <a:gd name="connsiteX94" fmla="*/ 1092201 w 4132792"/>
                <a:gd name="connsiteY94" fmla="*/ 1078971 h 1427695"/>
                <a:gd name="connsiteX95" fmla="*/ 1092201 w 4132792"/>
                <a:gd name="connsiteY95" fmla="*/ 971021 h 1427695"/>
                <a:gd name="connsiteX96" fmla="*/ 1060451 w 4132792"/>
                <a:gd name="connsiteY96" fmla="*/ 913871 h 1427695"/>
                <a:gd name="connsiteX97" fmla="*/ 996951 w 4132792"/>
                <a:gd name="connsiteY97" fmla="*/ 875771 h 1427695"/>
                <a:gd name="connsiteX98" fmla="*/ 889001 w 4132792"/>
                <a:gd name="connsiteY98" fmla="*/ 875771 h 1427695"/>
                <a:gd name="connsiteX99" fmla="*/ 806451 w 4132792"/>
                <a:gd name="connsiteY99" fmla="*/ 907521 h 1427695"/>
                <a:gd name="connsiteX100" fmla="*/ 742951 w 4132792"/>
                <a:gd name="connsiteY100" fmla="*/ 939271 h 1427695"/>
                <a:gd name="connsiteX101" fmla="*/ 655639 w 4132792"/>
                <a:gd name="connsiteY101" fmla="*/ 912812 h 1427695"/>
                <a:gd name="connsiteX102" fmla="*/ 566210 w 4132792"/>
                <a:gd name="connsiteY102" fmla="*/ 836613 h 1427695"/>
                <a:gd name="connsiteX103" fmla="*/ 511177 w 4132792"/>
                <a:gd name="connsiteY103" fmla="*/ 806980 h 1427695"/>
                <a:gd name="connsiteX104" fmla="*/ 415926 w 4132792"/>
                <a:gd name="connsiteY104" fmla="*/ 784225 h 1427695"/>
                <a:gd name="connsiteX105" fmla="*/ 335494 w 4132792"/>
                <a:gd name="connsiteY105" fmla="*/ 759883 h 1427695"/>
                <a:gd name="connsiteX106" fmla="*/ 203413 w 4132792"/>
                <a:gd name="connsiteY106" fmla="*/ 728345 h 1427695"/>
                <a:gd name="connsiteX107" fmla="*/ 116099 w 4132792"/>
                <a:gd name="connsiteY107" fmla="*/ 691303 h 1427695"/>
                <a:gd name="connsiteX108" fmla="*/ 61914 w 4132792"/>
                <a:gd name="connsiteY108" fmla="*/ 625475 h 1427695"/>
                <a:gd name="connsiteX109" fmla="*/ 6350 w 4132792"/>
                <a:gd name="connsiteY109" fmla="*/ 575733 h 1427695"/>
                <a:gd name="connsiteX110" fmla="*/ 2117 w 4132792"/>
                <a:gd name="connsiteY110" fmla="*/ 537104 h 1427695"/>
                <a:gd name="connsiteX111" fmla="*/ 0 w 4132792"/>
                <a:gd name="connsiteY111" fmla="*/ 465138 h 1427695"/>
                <a:gd name="connsiteX112" fmla="*/ 23496 w 4132792"/>
                <a:gd name="connsiteY112" fmla="*/ 394970 h 1427695"/>
                <a:gd name="connsiteX113" fmla="*/ 51331 w 4132792"/>
                <a:gd name="connsiteY113" fmla="*/ 321204 h 1427695"/>
                <a:gd name="connsiteX114" fmla="*/ 77257 w 4132792"/>
                <a:gd name="connsiteY114" fmla="*/ 272520 h 1427695"/>
                <a:gd name="connsiteX115" fmla="*/ 104776 w 4132792"/>
                <a:gd name="connsiteY115" fmla="*/ 194203 h 1427695"/>
                <a:gd name="connsiteX116" fmla="*/ 187537 w 4132792"/>
                <a:gd name="connsiteY116" fmla="*/ 183303 h 1427695"/>
                <a:gd name="connsiteX117" fmla="*/ 238127 w 4132792"/>
                <a:gd name="connsiteY117" fmla="*/ 186268 h 1427695"/>
                <a:gd name="connsiteX118" fmla="*/ 306600 w 4132792"/>
                <a:gd name="connsiteY118" fmla="*/ 191241 h 1427695"/>
                <a:gd name="connsiteX119" fmla="*/ 354225 w 4132792"/>
                <a:gd name="connsiteY119" fmla="*/ 212408 h 1427695"/>
                <a:gd name="connsiteX120" fmla="*/ 442385 w 4132792"/>
                <a:gd name="connsiteY120" fmla="*/ 231247 h 1427695"/>
                <a:gd name="connsiteX0" fmla="*/ 442385 w 4132792"/>
                <a:gd name="connsiteY0" fmla="*/ 231247 h 1427695"/>
                <a:gd name="connsiteX1" fmla="*/ 544725 w 4132792"/>
                <a:gd name="connsiteY1" fmla="*/ 249450 h 1427695"/>
                <a:gd name="connsiteX2" fmla="*/ 674369 w 4132792"/>
                <a:gd name="connsiteY2" fmla="*/ 244158 h 1427695"/>
                <a:gd name="connsiteX3" fmla="*/ 841058 w 4132792"/>
                <a:gd name="connsiteY3" fmla="*/ 207116 h 1427695"/>
                <a:gd name="connsiteX4" fmla="*/ 917787 w 4132792"/>
                <a:gd name="connsiteY4" fmla="*/ 167429 h 1427695"/>
                <a:gd name="connsiteX5" fmla="*/ 984253 w 4132792"/>
                <a:gd name="connsiteY5" fmla="*/ 142346 h 1427695"/>
                <a:gd name="connsiteX6" fmla="*/ 1036849 w 4132792"/>
                <a:gd name="connsiteY6" fmla="*/ 125096 h 1427695"/>
                <a:gd name="connsiteX7" fmla="*/ 1099081 w 4132792"/>
                <a:gd name="connsiteY7" fmla="*/ 119062 h 1427695"/>
                <a:gd name="connsiteX8" fmla="*/ 1126067 w 4132792"/>
                <a:gd name="connsiteY8" fmla="*/ 68791 h 1427695"/>
                <a:gd name="connsiteX9" fmla="*/ 1118129 w 4132792"/>
                <a:gd name="connsiteY9" fmla="*/ 0 h 1427695"/>
                <a:gd name="connsiteX10" fmla="*/ 1181629 w 4132792"/>
                <a:gd name="connsiteY10" fmla="*/ 77788 h 1427695"/>
                <a:gd name="connsiteX11" fmla="*/ 1177079 w 4132792"/>
                <a:gd name="connsiteY11" fmla="*/ 125094 h 1427695"/>
                <a:gd name="connsiteX12" fmla="*/ 1179725 w 4132792"/>
                <a:gd name="connsiteY12" fmla="*/ 191241 h 1427695"/>
                <a:gd name="connsiteX13" fmla="*/ 1179513 w 4132792"/>
                <a:gd name="connsiteY13" fmla="*/ 235480 h 1427695"/>
                <a:gd name="connsiteX14" fmla="*/ 1171787 w 4132792"/>
                <a:gd name="connsiteY14" fmla="*/ 273262 h 1427695"/>
                <a:gd name="connsiteX15" fmla="*/ 1195599 w 4132792"/>
                <a:gd name="connsiteY15" fmla="*/ 320887 h 1427695"/>
                <a:gd name="connsiteX16" fmla="*/ 1237193 w 4132792"/>
                <a:gd name="connsiteY16" fmla="*/ 387879 h 1427695"/>
                <a:gd name="connsiteX17" fmla="*/ 1256242 w 4132792"/>
                <a:gd name="connsiteY17" fmla="*/ 412221 h 1427695"/>
                <a:gd name="connsiteX18" fmla="*/ 1289051 w 4132792"/>
                <a:gd name="connsiteY18" fmla="*/ 384704 h 1427695"/>
                <a:gd name="connsiteX19" fmla="*/ 1304079 w 4132792"/>
                <a:gd name="connsiteY19" fmla="*/ 379095 h 1427695"/>
                <a:gd name="connsiteX20" fmla="*/ 1341121 w 4132792"/>
                <a:gd name="connsiteY20" fmla="*/ 384387 h 1427695"/>
                <a:gd name="connsiteX21" fmla="*/ 1378163 w 4132792"/>
                <a:gd name="connsiteY21" fmla="*/ 408200 h 1427695"/>
                <a:gd name="connsiteX22" fmla="*/ 1390651 w 4132792"/>
                <a:gd name="connsiteY22" fmla="*/ 437621 h 1427695"/>
                <a:gd name="connsiteX23" fmla="*/ 1423142 w 4132792"/>
                <a:gd name="connsiteY23" fmla="*/ 445241 h 1427695"/>
                <a:gd name="connsiteX24" fmla="*/ 1462829 w 4132792"/>
                <a:gd name="connsiteY24" fmla="*/ 421429 h 1427695"/>
                <a:gd name="connsiteX25" fmla="*/ 1520826 w 4132792"/>
                <a:gd name="connsiteY25" fmla="*/ 523875 h 1427695"/>
                <a:gd name="connsiteX26" fmla="*/ 1582738 w 4132792"/>
                <a:gd name="connsiteY26" fmla="*/ 569912 h 1427695"/>
                <a:gd name="connsiteX27" fmla="*/ 1676401 w 4132792"/>
                <a:gd name="connsiteY27" fmla="*/ 640821 h 1427695"/>
                <a:gd name="connsiteX28" fmla="*/ 1790173 w 4132792"/>
                <a:gd name="connsiteY28" fmla="*/ 537633 h 1427695"/>
                <a:gd name="connsiteX29" fmla="*/ 1999933 w 4132792"/>
                <a:gd name="connsiteY29" fmla="*/ 484981 h 1427695"/>
                <a:gd name="connsiteX30" fmla="*/ 2098148 w 4132792"/>
                <a:gd name="connsiteY30" fmla="*/ 505354 h 1427695"/>
                <a:gd name="connsiteX31" fmla="*/ 2217738 w 4132792"/>
                <a:gd name="connsiteY31" fmla="*/ 526521 h 1427695"/>
                <a:gd name="connsiteX32" fmla="*/ 2311401 w 4132792"/>
                <a:gd name="connsiteY32" fmla="*/ 691621 h 1427695"/>
                <a:gd name="connsiteX33" fmla="*/ 2489201 w 4132792"/>
                <a:gd name="connsiteY33" fmla="*/ 780521 h 1427695"/>
                <a:gd name="connsiteX34" fmla="*/ 2692401 w 4132792"/>
                <a:gd name="connsiteY34" fmla="*/ 793221 h 1427695"/>
                <a:gd name="connsiteX35" fmla="*/ 2876551 w 4132792"/>
                <a:gd name="connsiteY35" fmla="*/ 799571 h 1427695"/>
                <a:gd name="connsiteX36" fmla="*/ 3105151 w 4132792"/>
                <a:gd name="connsiteY36" fmla="*/ 786871 h 1427695"/>
                <a:gd name="connsiteX37" fmla="*/ 3213101 w 4132792"/>
                <a:gd name="connsiteY37" fmla="*/ 736071 h 1427695"/>
                <a:gd name="connsiteX38" fmla="*/ 3282951 w 4132792"/>
                <a:gd name="connsiteY38" fmla="*/ 717021 h 1427695"/>
                <a:gd name="connsiteX39" fmla="*/ 3346451 w 4132792"/>
                <a:gd name="connsiteY39" fmla="*/ 736071 h 1427695"/>
                <a:gd name="connsiteX40" fmla="*/ 3416301 w 4132792"/>
                <a:gd name="connsiteY40" fmla="*/ 831321 h 1427695"/>
                <a:gd name="connsiteX41" fmla="*/ 3511551 w 4132792"/>
                <a:gd name="connsiteY41" fmla="*/ 894821 h 1427695"/>
                <a:gd name="connsiteX42" fmla="*/ 3625851 w 4132792"/>
                <a:gd name="connsiteY42" fmla="*/ 964671 h 1427695"/>
                <a:gd name="connsiteX43" fmla="*/ 3790951 w 4132792"/>
                <a:gd name="connsiteY43" fmla="*/ 1009121 h 1427695"/>
                <a:gd name="connsiteX44" fmla="*/ 3898901 w 4132792"/>
                <a:gd name="connsiteY44" fmla="*/ 1015471 h 1427695"/>
                <a:gd name="connsiteX45" fmla="*/ 3987801 w 4132792"/>
                <a:gd name="connsiteY45" fmla="*/ 964671 h 1427695"/>
                <a:gd name="connsiteX46" fmla="*/ 4064001 w 4132792"/>
                <a:gd name="connsiteY46" fmla="*/ 964671 h 1427695"/>
                <a:gd name="connsiteX47" fmla="*/ 4070351 w 4132792"/>
                <a:gd name="connsiteY47" fmla="*/ 1015471 h 1427695"/>
                <a:gd name="connsiteX48" fmla="*/ 4047809 w 4132792"/>
                <a:gd name="connsiteY48" fmla="*/ 1088179 h 1427695"/>
                <a:gd name="connsiteX49" fmla="*/ 4132792 w 4132792"/>
                <a:gd name="connsiteY49" fmla="*/ 1243542 h 1427695"/>
                <a:gd name="connsiteX50" fmla="*/ 3989601 w 4132792"/>
                <a:gd name="connsiteY50" fmla="*/ 1278678 h 1427695"/>
                <a:gd name="connsiteX51" fmla="*/ 3960496 w 4132792"/>
                <a:gd name="connsiteY51" fmla="*/ 1360698 h 1427695"/>
                <a:gd name="connsiteX52" fmla="*/ 3968751 w 4132792"/>
                <a:gd name="connsiteY52" fmla="*/ 1419754 h 1427695"/>
                <a:gd name="connsiteX53" fmla="*/ 3910225 w 4132792"/>
                <a:gd name="connsiteY53" fmla="*/ 1426845 h 1427695"/>
                <a:gd name="connsiteX54" fmla="*/ 3842810 w 4132792"/>
                <a:gd name="connsiteY54" fmla="*/ 1390650 h 1427695"/>
                <a:gd name="connsiteX55" fmla="*/ 3804392 w 4132792"/>
                <a:gd name="connsiteY55" fmla="*/ 1233700 h 1427695"/>
                <a:gd name="connsiteX56" fmla="*/ 3719513 w 4132792"/>
                <a:gd name="connsiteY56" fmla="*/ 1156759 h 1427695"/>
                <a:gd name="connsiteX57" fmla="*/ 3568701 w 4132792"/>
                <a:gd name="connsiteY57" fmla="*/ 1098021 h 1427695"/>
                <a:gd name="connsiteX58" fmla="*/ 3460751 w 4132792"/>
                <a:gd name="connsiteY58" fmla="*/ 1053571 h 1427695"/>
                <a:gd name="connsiteX59" fmla="*/ 3371851 w 4132792"/>
                <a:gd name="connsiteY59" fmla="*/ 1047221 h 1427695"/>
                <a:gd name="connsiteX60" fmla="*/ 3308351 w 4132792"/>
                <a:gd name="connsiteY60" fmla="*/ 996421 h 1427695"/>
                <a:gd name="connsiteX61" fmla="*/ 3200401 w 4132792"/>
                <a:gd name="connsiteY61" fmla="*/ 932921 h 1427695"/>
                <a:gd name="connsiteX62" fmla="*/ 3098801 w 4132792"/>
                <a:gd name="connsiteY62" fmla="*/ 926571 h 1427695"/>
                <a:gd name="connsiteX63" fmla="*/ 2959630 w 4132792"/>
                <a:gd name="connsiteY63" fmla="*/ 953029 h 1427695"/>
                <a:gd name="connsiteX64" fmla="*/ 2724151 w 4132792"/>
                <a:gd name="connsiteY64" fmla="*/ 926571 h 1427695"/>
                <a:gd name="connsiteX65" fmla="*/ 2495551 w 4132792"/>
                <a:gd name="connsiteY65" fmla="*/ 913871 h 1427695"/>
                <a:gd name="connsiteX66" fmla="*/ 2463801 w 4132792"/>
                <a:gd name="connsiteY66" fmla="*/ 907521 h 1427695"/>
                <a:gd name="connsiteX67" fmla="*/ 2298701 w 4132792"/>
                <a:gd name="connsiteY67" fmla="*/ 837671 h 1427695"/>
                <a:gd name="connsiteX68" fmla="*/ 2278064 w 4132792"/>
                <a:gd name="connsiteY68" fmla="*/ 955675 h 1427695"/>
                <a:gd name="connsiteX69" fmla="*/ 2208214 w 4132792"/>
                <a:gd name="connsiteY69" fmla="*/ 936095 h 1427695"/>
                <a:gd name="connsiteX70" fmla="*/ 2126933 w 4132792"/>
                <a:gd name="connsiteY70" fmla="*/ 924190 h 1427695"/>
                <a:gd name="connsiteX71" fmla="*/ 2039410 w 4132792"/>
                <a:gd name="connsiteY71" fmla="*/ 909109 h 1427695"/>
                <a:gd name="connsiteX72" fmla="*/ 1879073 w 4132792"/>
                <a:gd name="connsiteY72" fmla="*/ 902230 h 1427695"/>
                <a:gd name="connsiteX73" fmla="*/ 1666347 w 4132792"/>
                <a:gd name="connsiteY73" fmla="*/ 918634 h 1427695"/>
                <a:gd name="connsiteX74" fmla="*/ 1538289 w 4132792"/>
                <a:gd name="connsiteY74" fmla="*/ 866774 h 1427695"/>
                <a:gd name="connsiteX75" fmla="*/ 1483785 w 4132792"/>
                <a:gd name="connsiteY75" fmla="*/ 797983 h 1427695"/>
                <a:gd name="connsiteX76" fmla="*/ 1403351 w 4132792"/>
                <a:gd name="connsiteY76" fmla="*/ 780521 h 1427695"/>
                <a:gd name="connsiteX77" fmla="*/ 1339851 w 4132792"/>
                <a:gd name="connsiteY77" fmla="*/ 837671 h 1427695"/>
                <a:gd name="connsiteX78" fmla="*/ 1339851 w 4132792"/>
                <a:gd name="connsiteY78" fmla="*/ 932921 h 1427695"/>
                <a:gd name="connsiteX79" fmla="*/ 1397001 w 4132792"/>
                <a:gd name="connsiteY79" fmla="*/ 1028171 h 1427695"/>
                <a:gd name="connsiteX80" fmla="*/ 1428751 w 4132792"/>
                <a:gd name="connsiteY80" fmla="*/ 1053571 h 1427695"/>
                <a:gd name="connsiteX81" fmla="*/ 1543051 w 4132792"/>
                <a:gd name="connsiteY81" fmla="*/ 1028171 h 1427695"/>
                <a:gd name="connsiteX82" fmla="*/ 1536701 w 4132792"/>
                <a:gd name="connsiteY82" fmla="*/ 1104371 h 1427695"/>
                <a:gd name="connsiteX83" fmla="*/ 1466851 w 4132792"/>
                <a:gd name="connsiteY83" fmla="*/ 1155171 h 1427695"/>
                <a:gd name="connsiteX84" fmla="*/ 1384301 w 4132792"/>
                <a:gd name="connsiteY84" fmla="*/ 1161521 h 1427695"/>
                <a:gd name="connsiteX85" fmla="*/ 1327151 w 4132792"/>
                <a:gd name="connsiteY85" fmla="*/ 1123421 h 1427695"/>
                <a:gd name="connsiteX86" fmla="*/ 1250951 w 4132792"/>
                <a:gd name="connsiteY86" fmla="*/ 1098021 h 1427695"/>
                <a:gd name="connsiteX87" fmla="*/ 1212851 w 4132792"/>
                <a:gd name="connsiteY87" fmla="*/ 1098021 h 1427695"/>
                <a:gd name="connsiteX88" fmla="*/ 1206501 w 4132792"/>
                <a:gd name="connsiteY88" fmla="*/ 1117071 h 1427695"/>
                <a:gd name="connsiteX89" fmla="*/ 1225551 w 4132792"/>
                <a:gd name="connsiteY89" fmla="*/ 1167871 h 1427695"/>
                <a:gd name="connsiteX90" fmla="*/ 1238251 w 4132792"/>
                <a:gd name="connsiteY90" fmla="*/ 1244071 h 1427695"/>
                <a:gd name="connsiteX91" fmla="*/ 1200151 w 4132792"/>
                <a:gd name="connsiteY91" fmla="*/ 1288521 h 1427695"/>
                <a:gd name="connsiteX92" fmla="*/ 1155701 w 4132792"/>
                <a:gd name="connsiteY92" fmla="*/ 1275821 h 1427695"/>
                <a:gd name="connsiteX93" fmla="*/ 1111251 w 4132792"/>
                <a:gd name="connsiteY93" fmla="*/ 1193271 h 1427695"/>
                <a:gd name="connsiteX94" fmla="*/ 1092201 w 4132792"/>
                <a:gd name="connsiteY94" fmla="*/ 1078971 h 1427695"/>
                <a:gd name="connsiteX95" fmla="*/ 1092201 w 4132792"/>
                <a:gd name="connsiteY95" fmla="*/ 971021 h 1427695"/>
                <a:gd name="connsiteX96" fmla="*/ 1060451 w 4132792"/>
                <a:gd name="connsiteY96" fmla="*/ 913871 h 1427695"/>
                <a:gd name="connsiteX97" fmla="*/ 996951 w 4132792"/>
                <a:gd name="connsiteY97" fmla="*/ 875771 h 1427695"/>
                <a:gd name="connsiteX98" fmla="*/ 889001 w 4132792"/>
                <a:gd name="connsiteY98" fmla="*/ 875771 h 1427695"/>
                <a:gd name="connsiteX99" fmla="*/ 806451 w 4132792"/>
                <a:gd name="connsiteY99" fmla="*/ 907521 h 1427695"/>
                <a:gd name="connsiteX100" fmla="*/ 742951 w 4132792"/>
                <a:gd name="connsiteY100" fmla="*/ 939271 h 1427695"/>
                <a:gd name="connsiteX101" fmla="*/ 655639 w 4132792"/>
                <a:gd name="connsiteY101" fmla="*/ 912812 h 1427695"/>
                <a:gd name="connsiteX102" fmla="*/ 566210 w 4132792"/>
                <a:gd name="connsiteY102" fmla="*/ 836613 h 1427695"/>
                <a:gd name="connsiteX103" fmla="*/ 511177 w 4132792"/>
                <a:gd name="connsiteY103" fmla="*/ 806980 h 1427695"/>
                <a:gd name="connsiteX104" fmla="*/ 415926 w 4132792"/>
                <a:gd name="connsiteY104" fmla="*/ 784225 h 1427695"/>
                <a:gd name="connsiteX105" fmla="*/ 335494 w 4132792"/>
                <a:gd name="connsiteY105" fmla="*/ 759883 h 1427695"/>
                <a:gd name="connsiteX106" fmla="*/ 203413 w 4132792"/>
                <a:gd name="connsiteY106" fmla="*/ 728345 h 1427695"/>
                <a:gd name="connsiteX107" fmla="*/ 116099 w 4132792"/>
                <a:gd name="connsiteY107" fmla="*/ 691303 h 1427695"/>
                <a:gd name="connsiteX108" fmla="*/ 61914 w 4132792"/>
                <a:gd name="connsiteY108" fmla="*/ 625475 h 1427695"/>
                <a:gd name="connsiteX109" fmla="*/ 6350 w 4132792"/>
                <a:gd name="connsiteY109" fmla="*/ 575733 h 1427695"/>
                <a:gd name="connsiteX110" fmla="*/ 2117 w 4132792"/>
                <a:gd name="connsiteY110" fmla="*/ 537104 h 1427695"/>
                <a:gd name="connsiteX111" fmla="*/ 0 w 4132792"/>
                <a:gd name="connsiteY111" fmla="*/ 465138 h 1427695"/>
                <a:gd name="connsiteX112" fmla="*/ 23496 w 4132792"/>
                <a:gd name="connsiteY112" fmla="*/ 394970 h 1427695"/>
                <a:gd name="connsiteX113" fmla="*/ 51331 w 4132792"/>
                <a:gd name="connsiteY113" fmla="*/ 321204 h 1427695"/>
                <a:gd name="connsiteX114" fmla="*/ 77257 w 4132792"/>
                <a:gd name="connsiteY114" fmla="*/ 272520 h 1427695"/>
                <a:gd name="connsiteX115" fmla="*/ 104776 w 4132792"/>
                <a:gd name="connsiteY115" fmla="*/ 194203 h 1427695"/>
                <a:gd name="connsiteX116" fmla="*/ 187537 w 4132792"/>
                <a:gd name="connsiteY116" fmla="*/ 183303 h 1427695"/>
                <a:gd name="connsiteX117" fmla="*/ 238127 w 4132792"/>
                <a:gd name="connsiteY117" fmla="*/ 186268 h 1427695"/>
                <a:gd name="connsiteX118" fmla="*/ 306600 w 4132792"/>
                <a:gd name="connsiteY118" fmla="*/ 191241 h 1427695"/>
                <a:gd name="connsiteX119" fmla="*/ 354225 w 4132792"/>
                <a:gd name="connsiteY119" fmla="*/ 212408 h 1427695"/>
                <a:gd name="connsiteX120" fmla="*/ 442385 w 4132792"/>
                <a:gd name="connsiteY120" fmla="*/ 231247 h 1427695"/>
                <a:gd name="connsiteX0" fmla="*/ 442385 w 4132792"/>
                <a:gd name="connsiteY0" fmla="*/ 231247 h 1427695"/>
                <a:gd name="connsiteX1" fmla="*/ 544725 w 4132792"/>
                <a:gd name="connsiteY1" fmla="*/ 249450 h 1427695"/>
                <a:gd name="connsiteX2" fmla="*/ 674369 w 4132792"/>
                <a:gd name="connsiteY2" fmla="*/ 244158 h 1427695"/>
                <a:gd name="connsiteX3" fmla="*/ 841058 w 4132792"/>
                <a:gd name="connsiteY3" fmla="*/ 207116 h 1427695"/>
                <a:gd name="connsiteX4" fmla="*/ 917787 w 4132792"/>
                <a:gd name="connsiteY4" fmla="*/ 167429 h 1427695"/>
                <a:gd name="connsiteX5" fmla="*/ 984253 w 4132792"/>
                <a:gd name="connsiteY5" fmla="*/ 142346 h 1427695"/>
                <a:gd name="connsiteX6" fmla="*/ 1036849 w 4132792"/>
                <a:gd name="connsiteY6" fmla="*/ 125096 h 1427695"/>
                <a:gd name="connsiteX7" fmla="*/ 1099081 w 4132792"/>
                <a:gd name="connsiteY7" fmla="*/ 119062 h 1427695"/>
                <a:gd name="connsiteX8" fmla="*/ 1126067 w 4132792"/>
                <a:gd name="connsiteY8" fmla="*/ 68791 h 1427695"/>
                <a:gd name="connsiteX9" fmla="*/ 1118129 w 4132792"/>
                <a:gd name="connsiteY9" fmla="*/ 0 h 1427695"/>
                <a:gd name="connsiteX10" fmla="*/ 1181629 w 4132792"/>
                <a:gd name="connsiteY10" fmla="*/ 77788 h 1427695"/>
                <a:gd name="connsiteX11" fmla="*/ 1177079 w 4132792"/>
                <a:gd name="connsiteY11" fmla="*/ 125094 h 1427695"/>
                <a:gd name="connsiteX12" fmla="*/ 1179725 w 4132792"/>
                <a:gd name="connsiteY12" fmla="*/ 191241 h 1427695"/>
                <a:gd name="connsiteX13" fmla="*/ 1179513 w 4132792"/>
                <a:gd name="connsiteY13" fmla="*/ 235480 h 1427695"/>
                <a:gd name="connsiteX14" fmla="*/ 1171787 w 4132792"/>
                <a:gd name="connsiteY14" fmla="*/ 273262 h 1427695"/>
                <a:gd name="connsiteX15" fmla="*/ 1195599 w 4132792"/>
                <a:gd name="connsiteY15" fmla="*/ 320887 h 1427695"/>
                <a:gd name="connsiteX16" fmla="*/ 1237193 w 4132792"/>
                <a:gd name="connsiteY16" fmla="*/ 387879 h 1427695"/>
                <a:gd name="connsiteX17" fmla="*/ 1256242 w 4132792"/>
                <a:gd name="connsiteY17" fmla="*/ 412221 h 1427695"/>
                <a:gd name="connsiteX18" fmla="*/ 1289051 w 4132792"/>
                <a:gd name="connsiteY18" fmla="*/ 384704 h 1427695"/>
                <a:gd name="connsiteX19" fmla="*/ 1304079 w 4132792"/>
                <a:gd name="connsiteY19" fmla="*/ 379095 h 1427695"/>
                <a:gd name="connsiteX20" fmla="*/ 1341121 w 4132792"/>
                <a:gd name="connsiteY20" fmla="*/ 384387 h 1427695"/>
                <a:gd name="connsiteX21" fmla="*/ 1378163 w 4132792"/>
                <a:gd name="connsiteY21" fmla="*/ 408200 h 1427695"/>
                <a:gd name="connsiteX22" fmla="*/ 1390651 w 4132792"/>
                <a:gd name="connsiteY22" fmla="*/ 437621 h 1427695"/>
                <a:gd name="connsiteX23" fmla="*/ 1423142 w 4132792"/>
                <a:gd name="connsiteY23" fmla="*/ 445241 h 1427695"/>
                <a:gd name="connsiteX24" fmla="*/ 1462829 w 4132792"/>
                <a:gd name="connsiteY24" fmla="*/ 421429 h 1427695"/>
                <a:gd name="connsiteX25" fmla="*/ 1520826 w 4132792"/>
                <a:gd name="connsiteY25" fmla="*/ 523875 h 1427695"/>
                <a:gd name="connsiteX26" fmla="*/ 1582738 w 4132792"/>
                <a:gd name="connsiteY26" fmla="*/ 569912 h 1427695"/>
                <a:gd name="connsiteX27" fmla="*/ 1676401 w 4132792"/>
                <a:gd name="connsiteY27" fmla="*/ 640821 h 1427695"/>
                <a:gd name="connsiteX28" fmla="*/ 1790173 w 4132792"/>
                <a:gd name="connsiteY28" fmla="*/ 537633 h 1427695"/>
                <a:gd name="connsiteX29" fmla="*/ 1999933 w 4132792"/>
                <a:gd name="connsiteY29" fmla="*/ 484981 h 1427695"/>
                <a:gd name="connsiteX30" fmla="*/ 2098148 w 4132792"/>
                <a:gd name="connsiteY30" fmla="*/ 505354 h 1427695"/>
                <a:gd name="connsiteX31" fmla="*/ 2217738 w 4132792"/>
                <a:gd name="connsiteY31" fmla="*/ 526521 h 1427695"/>
                <a:gd name="connsiteX32" fmla="*/ 2311401 w 4132792"/>
                <a:gd name="connsiteY32" fmla="*/ 691621 h 1427695"/>
                <a:gd name="connsiteX33" fmla="*/ 2489201 w 4132792"/>
                <a:gd name="connsiteY33" fmla="*/ 780521 h 1427695"/>
                <a:gd name="connsiteX34" fmla="*/ 2692401 w 4132792"/>
                <a:gd name="connsiteY34" fmla="*/ 793221 h 1427695"/>
                <a:gd name="connsiteX35" fmla="*/ 2876551 w 4132792"/>
                <a:gd name="connsiteY35" fmla="*/ 799571 h 1427695"/>
                <a:gd name="connsiteX36" fmla="*/ 3105151 w 4132792"/>
                <a:gd name="connsiteY36" fmla="*/ 786871 h 1427695"/>
                <a:gd name="connsiteX37" fmla="*/ 3213101 w 4132792"/>
                <a:gd name="connsiteY37" fmla="*/ 736071 h 1427695"/>
                <a:gd name="connsiteX38" fmla="*/ 3282951 w 4132792"/>
                <a:gd name="connsiteY38" fmla="*/ 717021 h 1427695"/>
                <a:gd name="connsiteX39" fmla="*/ 3346451 w 4132792"/>
                <a:gd name="connsiteY39" fmla="*/ 736071 h 1427695"/>
                <a:gd name="connsiteX40" fmla="*/ 3416301 w 4132792"/>
                <a:gd name="connsiteY40" fmla="*/ 831321 h 1427695"/>
                <a:gd name="connsiteX41" fmla="*/ 3511551 w 4132792"/>
                <a:gd name="connsiteY41" fmla="*/ 894821 h 1427695"/>
                <a:gd name="connsiteX42" fmla="*/ 3625851 w 4132792"/>
                <a:gd name="connsiteY42" fmla="*/ 964671 h 1427695"/>
                <a:gd name="connsiteX43" fmla="*/ 3790951 w 4132792"/>
                <a:gd name="connsiteY43" fmla="*/ 1009121 h 1427695"/>
                <a:gd name="connsiteX44" fmla="*/ 3898901 w 4132792"/>
                <a:gd name="connsiteY44" fmla="*/ 1015471 h 1427695"/>
                <a:gd name="connsiteX45" fmla="*/ 3987801 w 4132792"/>
                <a:gd name="connsiteY45" fmla="*/ 964671 h 1427695"/>
                <a:gd name="connsiteX46" fmla="*/ 4064001 w 4132792"/>
                <a:gd name="connsiteY46" fmla="*/ 964671 h 1427695"/>
                <a:gd name="connsiteX47" fmla="*/ 4070351 w 4132792"/>
                <a:gd name="connsiteY47" fmla="*/ 1015471 h 1427695"/>
                <a:gd name="connsiteX48" fmla="*/ 4047809 w 4132792"/>
                <a:gd name="connsiteY48" fmla="*/ 1088179 h 1427695"/>
                <a:gd name="connsiteX49" fmla="*/ 4132792 w 4132792"/>
                <a:gd name="connsiteY49" fmla="*/ 1243542 h 1427695"/>
                <a:gd name="connsiteX50" fmla="*/ 3989601 w 4132792"/>
                <a:gd name="connsiteY50" fmla="*/ 1278678 h 1427695"/>
                <a:gd name="connsiteX51" fmla="*/ 3960496 w 4132792"/>
                <a:gd name="connsiteY51" fmla="*/ 1360698 h 1427695"/>
                <a:gd name="connsiteX52" fmla="*/ 3968751 w 4132792"/>
                <a:gd name="connsiteY52" fmla="*/ 1419754 h 1427695"/>
                <a:gd name="connsiteX53" fmla="*/ 3910225 w 4132792"/>
                <a:gd name="connsiteY53" fmla="*/ 1426845 h 1427695"/>
                <a:gd name="connsiteX54" fmla="*/ 3842810 w 4132792"/>
                <a:gd name="connsiteY54" fmla="*/ 1390650 h 1427695"/>
                <a:gd name="connsiteX55" fmla="*/ 3804392 w 4132792"/>
                <a:gd name="connsiteY55" fmla="*/ 1233700 h 1427695"/>
                <a:gd name="connsiteX56" fmla="*/ 3719513 w 4132792"/>
                <a:gd name="connsiteY56" fmla="*/ 1156759 h 1427695"/>
                <a:gd name="connsiteX57" fmla="*/ 3568701 w 4132792"/>
                <a:gd name="connsiteY57" fmla="*/ 1098021 h 1427695"/>
                <a:gd name="connsiteX58" fmla="*/ 3460751 w 4132792"/>
                <a:gd name="connsiteY58" fmla="*/ 1053571 h 1427695"/>
                <a:gd name="connsiteX59" fmla="*/ 3371851 w 4132792"/>
                <a:gd name="connsiteY59" fmla="*/ 1047221 h 1427695"/>
                <a:gd name="connsiteX60" fmla="*/ 3308351 w 4132792"/>
                <a:gd name="connsiteY60" fmla="*/ 996421 h 1427695"/>
                <a:gd name="connsiteX61" fmla="*/ 3200401 w 4132792"/>
                <a:gd name="connsiteY61" fmla="*/ 932921 h 1427695"/>
                <a:gd name="connsiteX62" fmla="*/ 3098801 w 4132792"/>
                <a:gd name="connsiteY62" fmla="*/ 926571 h 1427695"/>
                <a:gd name="connsiteX63" fmla="*/ 2959630 w 4132792"/>
                <a:gd name="connsiteY63" fmla="*/ 953029 h 1427695"/>
                <a:gd name="connsiteX64" fmla="*/ 2724151 w 4132792"/>
                <a:gd name="connsiteY64" fmla="*/ 926571 h 1427695"/>
                <a:gd name="connsiteX65" fmla="*/ 2495551 w 4132792"/>
                <a:gd name="connsiteY65" fmla="*/ 913871 h 1427695"/>
                <a:gd name="connsiteX66" fmla="*/ 2463801 w 4132792"/>
                <a:gd name="connsiteY66" fmla="*/ 907521 h 1427695"/>
                <a:gd name="connsiteX67" fmla="*/ 2335743 w 4132792"/>
                <a:gd name="connsiteY67" fmla="*/ 1004358 h 1427695"/>
                <a:gd name="connsiteX68" fmla="*/ 2278064 w 4132792"/>
                <a:gd name="connsiteY68" fmla="*/ 955675 h 1427695"/>
                <a:gd name="connsiteX69" fmla="*/ 2208214 w 4132792"/>
                <a:gd name="connsiteY69" fmla="*/ 936095 h 1427695"/>
                <a:gd name="connsiteX70" fmla="*/ 2126933 w 4132792"/>
                <a:gd name="connsiteY70" fmla="*/ 924190 h 1427695"/>
                <a:gd name="connsiteX71" fmla="*/ 2039410 w 4132792"/>
                <a:gd name="connsiteY71" fmla="*/ 909109 h 1427695"/>
                <a:gd name="connsiteX72" fmla="*/ 1879073 w 4132792"/>
                <a:gd name="connsiteY72" fmla="*/ 902230 h 1427695"/>
                <a:gd name="connsiteX73" fmla="*/ 1666347 w 4132792"/>
                <a:gd name="connsiteY73" fmla="*/ 918634 h 1427695"/>
                <a:gd name="connsiteX74" fmla="*/ 1538289 w 4132792"/>
                <a:gd name="connsiteY74" fmla="*/ 866774 h 1427695"/>
                <a:gd name="connsiteX75" fmla="*/ 1483785 w 4132792"/>
                <a:gd name="connsiteY75" fmla="*/ 797983 h 1427695"/>
                <a:gd name="connsiteX76" fmla="*/ 1403351 w 4132792"/>
                <a:gd name="connsiteY76" fmla="*/ 780521 h 1427695"/>
                <a:gd name="connsiteX77" fmla="*/ 1339851 w 4132792"/>
                <a:gd name="connsiteY77" fmla="*/ 837671 h 1427695"/>
                <a:gd name="connsiteX78" fmla="*/ 1339851 w 4132792"/>
                <a:gd name="connsiteY78" fmla="*/ 932921 h 1427695"/>
                <a:gd name="connsiteX79" fmla="*/ 1397001 w 4132792"/>
                <a:gd name="connsiteY79" fmla="*/ 1028171 h 1427695"/>
                <a:gd name="connsiteX80" fmla="*/ 1428751 w 4132792"/>
                <a:gd name="connsiteY80" fmla="*/ 1053571 h 1427695"/>
                <a:gd name="connsiteX81" fmla="*/ 1543051 w 4132792"/>
                <a:gd name="connsiteY81" fmla="*/ 1028171 h 1427695"/>
                <a:gd name="connsiteX82" fmla="*/ 1536701 w 4132792"/>
                <a:gd name="connsiteY82" fmla="*/ 1104371 h 1427695"/>
                <a:gd name="connsiteX83" fmla="*/ 1466851 w 4132792"/>
                <a:gd name="connsiteY83" fmla="*/ 1155171 h 1427695"/>
                <a:gd name="connsiteX84" fmla="*/ 1384301 w 4132792"/>
                <a:gd name="connsiteY84" fmla="*/ 1161521 h 1427695"/>
                <a:gd name="connsiteX85" fmla="*/ 1327151 w 4132792"/>
                <a:gd name="connsiteY85" fmla="*/ 1123421 h 1427695"/>
                <a:gd name="connsiteX86" fmla="*/ 1250951 w 4132792"/>
                <a:gd name="connsiteY86" fmla="*/ 1098021 h 1427695"/>
                <a:gd name="connsiteX87" fmla="*/ 1212851 w 4132792"/>
                <a:gd name="connsiteY87" fmla="*/ 1098021 h 1427695"/>
                <a:gd name="connsiteX88" fmla="*/ 1206501 w 4132792"/>
                <a:gd name="connsiteY88" fmla="*/ 1117071 h 1427695"/>
                <a:gd name="connsiteX89" fmla="*/ 1225551 w 4132792"/>
                <a:gd name="connsiteY89" fmla="*/ 1167871 h 1427695"/>
                <a:gd name="connsiteX90" fmla="*/ 1238251 w 4132792"/>
                <a:gd name="connsiteY90" fmla="*/ 1244071 h 1427695"/>
                <a:gd name="connsiteX91" fmla="*/ 1200151 w 4132792"/>
                <a:gd name="connsiteY91" fmla="*/ 1288521 h 1427695"/>
                <a:gd name="connsiteX92" fmla="*/ 1155701 w 4132792"/>
                <a:gd name="connsiteY92" fmla="*/ 1275821 h 1427695"/>
                <a:gd name="connsiteX93" fmla="*/ 1111251 w 4132792"/>
                <a:gd name="connsiteY93" fmla="*/ 1193271 h 1427695"/>
                <a:gd name="connsiteX94" fmla="*/ 1092201 w 4132792"/>
                <a:gd name="connsiteY94" fmla="*/ 1078971 h 1427695"/>
                <a:gd name="connsiteX95" fmla="*/ 1092201 w 4132792"/>
                <a:gd name="connsiteY95" fmla="*/ 971021 h 1427695"/>
                <a:gd name="connsiteX96" fmla="*/ 1060451 w 4132792"/>
                <a:gd name="connsiteY96" fmla="*/ 913871 h 1427695"/>
                <a:gd name="connsiteX97" fmla="*/ 996951 w 4132792"/>
                <a:gd name="connsiteY97" fmla="*/ 875771 h 1427695"/>
                <a:gd name="connsiteX98" fmla="*/ 889001 w 4132792"/>
                <a:gd name="connsiteY98" fmla="*/ 875771 h 1427695"/>
                <a:gd name="connsiteX99" fmla="*/ 806451 w 4132792"/>
                <a:gd name="connsiteY99" fmla="*/ 907521 h 1427695"/>
                <a:gd name="connsiteX100" fmla="*/ 742951 w 4132792"/>
                <a:gd name="connsiteY100" fmla="*/ 939271 h 1427695"/>
                <a:gd name="connsiteX101" fmla="*/ 655639 w 4132792"/>
                <a:gd name="connsiteY101" fmla="*/ 912812 h 1427695"/>
                <a:gd name="connsiteX102" fmla="*/ 566210 w 4132792"/>
                <a:gd name="connsiteY102" fmla="*/ 836613 h 1427695"/>
                <a:gd name="connsiteX103" fmla="*/ 511177 w 4132792"/>
                <a:gd name="connsiteY103" fmla="*/ 806980 h 1427695"/>
                <a:gd name="connsiteX104" fmla="*/ 415926 w 4132792"/>
                <a:gd name="connsiteY104" fmla="*/ 784225 h 1427695"/>
                <a:gd name="connsiteX105" fmla="*/ 335494 w 4132792"/>
                <a:gd name="connsiteY105" fmla="*/ 759883 h 1427695"/>
                <a:gd name="connsiteX106" fmla="*/ 203413 w 4132792"/>
                <a:gd name="connsiteY106" fmla="*/ 728345 h 1427695"/>
                <a:gd name="connsiteX107" fmla="*/ 116099 w 4132792"/>
                <a:gd name="connsiteY107" fmla="*/ 691303 h 1427695"/>
                <a:gd name="connsiteX108" fmla="*/ 61914 w 4132792"/>
                <a:gd name="connsiteY108" fmla="*/ 625475 h 1427695"/>
                <a:gd name="connsiteX109" fmla="*/ 6350 w 4132792"/>
                <a:gd name="connsiteY109" fmla="*/ 575733 h 1427695"/>
                <a:gd name="connsiteX110" fmla="*/ 2117 w 4132792"/>
                <a:gd name="connsiteY110" fmla="*/ 537104 h 1427695"/>
                <a:gd name="connsiteX111" fmla="*/ 0 w 4132792"/>
                <a:gd name="connsiteY111" fmla="*/ 465138 h 1427695"/>
                <a:gd name="connsiteX112" fmla="*/ 23496 w 4132792"/>
                <a:gd name="connsiteY112" fmla="*/ 394970 h 1427695"/>
                <a:gd name="connsiteX113" fmla="*/ 51331 w 4132792"/>
                <a:gd name="connsiteY113" fmla="*/ 321204 h 1427695"/>
                <a:gd name="connsiteX114" fmla="*/ 77257 w 4132792"/>
                <a:gd name="connsiteY114" fmla="*/ 272520 h 1427695"/>
                <a:gd name="connsiteX115" fmla="*/ 104776 w 4132792"/>
                <a:gd name="connsiteY115" fmla="*/ 194203 h 1427695"/>
                <a:gd name="connsiteX116" fmla="*/ 187537 w 4132792"/>
                <a:gd name="connsiteY116" fmla="*/ 183303 h 1427695"/>
                <a:gd name="connsiteX117" fmla="*/ 238127 w 4132792"/>
                <a:gd name="connsiteY117" fmla="*/ 186268 h 1427695"/>
                <a:gd name="connsiteX118" fmla="*/ 306600 w 4132792"/>
                <a:gd name="connsiteY118" fmla="*/ 191241 h 1427695"/>
                <a:gd name="connsiteX119" fmla="*/ 354225 w 4132792"/>
                <a:gd name="connsiteY119" fmla="*/ 212408 h 1427695"/>
                <a:gd name="connsiteX120" fmla="*/ 442385 w 4132792"/>
                <a:gd name="connsiteY120" fmla="*/ 231247 h 1427695"/>
                <a:gd name="connsiteX0" fmla="*/ 442385 w 4132792"/>
                <a:gd name="connsiteY0" fmla="*/ 231247 h 1427695"/>
                <a:gd name="connsiteX1" fmla="*/ 544725 w 4132792"/>
                <a:gd name="connsiteY1" fmla="*/ 249450 h 1427695"/>
                <a:gd name="connsiteX2" fmla="*/ 674369 w 4132792"/>
                <a:gd name="connsiteY2" fmla="*/ 244158 h 1427695"/>
                <a:gd name="connsiteX3" fmla="*/ 841058 w 4132792"/>
                <a:gd name="connsiteY3" fmla="*/ 207116 h 1427695"/>
                <a:gd name="connsiteX4" fmla="*/ 917787 w 4132792"/>
                <a:gd name="connsiteY4" fmla="*/ 167429 h 1427695"/>
                <a:gd name="connsiteX5" fmla="*/ 984253 w 4132792"/>
                <a:gd name="connsiteY5" fmla="*/ 142346 h 1427695"/>
                <a:gd name="connsiteX6" fmla="*/ 1036849 w 4132792"/>
                <a:gd name="connsiteY6" fmla="*/ 125096 h 1427695"/>
                <a:gd name="connsiteX7" fmla="*/ 1099081 w 4132792"/>
                <a:gd name="connsiteY7" fmla="*/ 119062 h 1427695"/>
                <a:gd name="connsiteX8" fmla="*/ 1126067 w 4132792"/>
                <a:gd name="connsiteY8" fmla="*/ 68791 h 1427695"/>
                <a:gd name="connsiteX9" fmla="*/ 1118129 w 4132792"/>
                <a:gd name="connsiteY9" fmla="*/ 0 h 1427695"/>
                <a:gd name="connsiteX10" fmla="*/ 1181629 w 4132792"/>
                <a:gd name="connsiteY10" fmla="*/ 77788 h 1427695"/>
                <a:gd name="connsiteX11" fmla="*/ 1177079 w 4132792"/>
                <a:gd name="connsiteY11" fmla="*/ 125094 h 1427695"/>
                <a:gd name="connsiteX12" fmla="*/ 1179725 w 4132792"/>
                <a:gd name="connsiteY12" fmla="*/ 191241 h 1427695"/>
                <a:gd name="connsiteX13" fmla="*/ 1179513 w 4132792"/>
                <a:gd name="connsiteY13" fmla="*/ 235480 h 1427695"/>
                <a:gd name="connsiteX14" fmla="*/ 1171787 w 4132792"/>
                <a:gd name="connsiteY14" fmla="*/ 273262 h 1427695"/>
                <a:gd name="connsiteX15" fmla="*/ 1195599 w 4132792"/>
                <a:gd name="connsiteY15" fmla="*/ 320887 h 1427695"/>
                <a:gd name="connsiteX16" fmla="*/ 1237193 w 4132792"/>
                <a:gd name="connsiteY16" fmla="*/ 387879 h 1427695"/>
                <a:gd name="connsiteX17" fmla="*/ 1256242 w 4132792"/>
                <a:gd name="connsiteY17" fmla="*/ 412221 h 1427695"/>
                <a:gd name="connsiteX18" fmla="*/ 1289051 w 4132792"/>
                <a:gd name="connsiteY18" fmla="*/ 384704 h 1427695"/>
                <a:gd name="connsiteX19" fmla="*/ 1304079 w 4132792"/>
                <a:gd name="connsiteY19" fmla="*/ 379095 h 1427695"/>
                <a:gd name="connsiteX20" fmla="*/ 1341121 w 4132792"/>
                <a:gd name="connsiteY20" fmla="*/ 384387 h 1427695"/>
                <a:gd name="connsiteX21" fmla="*/ 1378163 w 4132792"/>
                <a:gd name="connsiteY21" fmla="*/ 408200 h 1427695"/>
                <a:gd name="connsiteX22" fmla="*/ 1390651 w 4132792"/>
                <a:gd name="connsiteY22" fmla="*/ 437621 h 1427695"/>
                <a:gd name="connsiteX23" fmla="*/ 1423142 w 4132792"/>
                <a:gd name="connsiteY23" fmla="*/ 445241 h 1427695"/>
                <a:gd name="connsiteX24" fmla="*/ 1462829 w 4132792"/>
                <a:gd name="connsiteY24" fmla="*/ 421429 h 1427695"/>
                <a:gd name="connsiteX25" fmla="*/ 1520826 w 4132792"/>
                <a:gd name="connsiteY25" fmla="*/ 523875 h 1427695"/>
                <a:gd name="connsiteX26" fmla="*/ 1582738 w 4132792"/>
                <a:gd name="connsiteY26" fmla="*/ 569912 h 1427695"/>
                <a:gd name="connsiteX27" fmla="*/ 1676401 w 4132792"/>
                <a:gd name="connsiteY27" fmla="*/ 640821 h 1427695"/>
                <a:gd name="connsiteX28" fmla="*/ 1790173 w 4132792"/>
                <a:gd name="connsiteY28" fmla="*/ 537633 h 1427695"/>
                <a:gd name="connsiteX29" fmla="*/ 1999933 w 4132792"/>
                <a:gd name="connsiteY29" fmla="*/ 484981 h 1427695"/>
                <a:gd name="connsiteX30" fmla="*/ 2098148 w 4132792"/>
                <a:gd name="connsiteY30" fmla="*/ 505354 h 1427695"/>
                <a:gd name="connsiteX31" fmla="*/ 2217738 w 4132792"/>
                <a:gd name="connsiteY31" fmla="*/ 526521 h 1427695"/>
                <a:gd name="connsiteX32" fmla="*/ 2311401 w 4132792"/>
                <a:gd name="connsiteY32" fmla="*/ 691621 h 1427695"/>
                <a:gd name="connsiteX33" fmla="*/ 2489201 w 4132792"/>
                <a:gd name="connsiteY33" fmla="*/ 780521 h 1427695"/>
                <a:gd name="connsiteX34" fmla="*/ 2692401 w 4132792"/>
                <a:gd name="connsiteY34" fmla="*/ 793221 h 1427695"/>
                <a:gd name="connsiteX35" fmla="*/ 2876551 w 4132792"/>
                <a:gd name="connsiteY35" fmla="*/ 799571 h 1427695"/>
                <a:gd name="connsiteX36" fmla="*/ 3105151 w 4132792"/>
                <a:gd name="connsiteY36" fmla="*/ 786871 h 1427695"/>
                <a:gd name="connsiteX37" fmla="*/ 3213101 w 4132792"/>
                <a:gd name="connsiteY37" fmla="*/ 736071 h 1427695"/>
                <a:gd name="connsiteX38" fmla="*/ 3282951 w 4132792"/>
                <a:gd name="connsiteY38" fmla="*/ 717021 h 1427695"/>
                <a:gd name="connsiteX39" fmla="*/ 3346451 w 4132792"/>
                <a:gd name="connsiteY39" fmla="*/ 736071 h 1427695"/>
                <a:gd name="connsiteX40" fmla="*/ 3416301 w 4132792"/>
                <a:gd name="connsiteY40" fmla="*/ 831321 h 1427695"/>
                <a:gd name="connsiteX41" fmla="*/ 3511551 w 4132792"/>
                <a:gd name="connsiteY41" fmla="*/ 894821 h 1427695"/>
                <a:gd name="connsiteX42" fmla="*/ 3625851 w 4132792"/>
                <a:gd name="connsiteY42" fmla="*/ 964671 h 1427695"/>
                <a:gd name="connsiteX43" fmla="*/ 3790951 w 4132792"/>
                <a:gd name="connsiteY43" fmla="*/ 1009121 h 1427695"/>
                <a:gd name="connsiteX44" fmla="*/ 3898901 w 4132792"/>
                <a:gd name="connsiteY44" fmla="*/ 1015471 h 1427695"/>
                <a:gd name="connsiteX45" fmla="*/ 3987801 w 4132792"/>
                <a:gd name="connsiteY45" fmla="*/ 964671 h 1427695"/>
                <a:gd name="connsiteX46" fmla="*/ 4064001 w 4132792"/>
                <a:gd name="connsiteY46" fmla="*/ 964671 h 1427695"/>
                <a:gd name="connsiteX47" fmla="*/ 4070351 w 4132792"/>
                <a:gd name="connsiteY47" fmla="*/ 1015471 h 1427695"/>
                <a:gd name="connsiteX48" fmla="*/ 4047809 w 4132792"/>
                <a:gd name="connsiteY48" fmla="*/ 1088179 h 1427695"/>
                <a:gd name="connsiteX49" fmla="*/ 4132792 w 4132792"/>
                <a:gd name="connsiteY49" fmla="*/ 1243542 h 1427695"/>
                <a:gd name="connsiteX50" fmla="*/ 3989601 w 4132792"/>
                <a:gd name="connsiteY50" fmla="*/ 1278678 h 1427695"/>
                <a:gd name="connsiteX51" fmla="*/ 3960496 w 4132792"/>
                <a:gd name="connsiteY51" fmla="*/ 1360698 h 1427695"/>
                <a:gd name="connsiteX52" fmla="*/ 3968751 w 4132792"/>
                <a:gd name="connsiteY52" fmla="*/ 1419754 h 1427695"/>
                <a:gd name="connsiteX53" fmla="*/ 3910225 w 4132792"/>
                <a:gd name="connsiteY53" fmla="*/ 1426845 h 1427695"/>
                <a:gd name="connsiteX54" fmla="*/ 3842810 w 4132792"/>
                <a:gd name="connsiteY54" fmla="*/ 1390650 h 1427695"/>
                <a:gd name="connsiteX55" fmla="*/ 3804392 w 4132792"/>
                <a:gd name="connsiteY55" fmla="*/ 1233700 h 1427695"/>
                <a:gd name="connsiteX56" fmla="*/ 3719513 w 4132792"/>
                <a:gd name="connsiteY56" fmla="*/ 1156759 h 1427695"/>
                <a:gd name="connsiteX57" fmla="*/ 3568701 w 4132792"/>
                <a:gd name="connsiteY57" fmla="*/ 1098021 h 1427695"/>
                <a:gd name="connsiteX58" fmla="*/ 3460751 w 4132792"/>
                <a:gd name="connsiteY58" fmla="*/ 1053571 h 1427695"/>
                <a:gd name="connsiteX59" fmla="*/ 3371851 w 4132792"/>
                <a:gd name="connsiteY59" fmla="*/ 1047221 h 1427695"/>
                <a:gd name="connsiteX60" fmla="*/ 3308351 w 4132792"/>
                <a:gd name="connsiteY60" fmla="*/ 996421 h 1427695"/>
                <a:gd name="connsiteX61" fmla="*/ 3200401 w 4132792"/>
                <a:gd name="connsiteY61" fmla="*/ 932921 h 1427695"/>
                <a:gd name="connsiteX62" fmla="*/ 3098801 w 4132792"/>
                <a:gd name="connsiteY62" fmla="*/ 926571 h 1427695"/>
                <a:gd name="connsiteX63" fmla="*/ 2959630 w 4132792"/>
                <a:gd name="connsiteY63" fmla="*/ 953029 h 1427695"/>
                <a:gd name="connsiteX64" fmla="*/ 2724151 w 4132792"/>
                <a:gd name="connsiteY64" fmla="*/ 926571 h 1427695"/>
                <a:gd name="connsiteX65" fmla="*/ 2495551 w 4132792"/>
                <a:gd name="connsiteY65" fmla="*/ 913871 h 1427695"/>
                <a:gd name="connsiteX66" fmla="*/ 2469094 w 4132792"/>
                <a:gd name="connsiteY66" fmla="*/ 1047750 h 1427695"/>
                <a:gd name="connsiteX67" fmla="*/ 2335743 w 4132792"/>
                <a:gd name="connsiteY67" fmla="*/ 1004358 h 1427695"/>
                <a:gd name="connsiteX68" fmla="*/ 2278064 w 4132792"/>
                <a:gd name="connsiteY68" fmla="*/ 955675 h 1427695"/>
                <a:gd name="connsiteX69" fmla="*/ 2208214 w 4132792"/>
                <a:gd name="connsiteY69" fmla="*/ 936095 h 1427695"/>
                <a:gd name="connsiteX70" fmla="*/ 2126933 w 4132792"/>
                <a:gd name="connsiteY70" fmla="*/ 924190 h 1427695"/>
                <a:gd name="connsiteX71" fmla="*/ 2039410 w 4132792"/>
                <a:gd name="connsiteY71" fmla="*/ 909109 h 1427695"/>
                <a:gd name="connsiteX72" fmla="*/ 1879073 w 4132792"/>
                <a:gd name="connsiteY72" fmla="*/ 902230 h 1427695"/>
                <a:gd name="connsiteX73" fmla="*/ 1666347 w 4132792"/>
                <a:gd name="connsiteY73" fmla="*/ 918634 h 1427695"/>
                <a:gd name="connsiteX74" fmla="*/ 1538289 w 4132792"/>
                <a:gd name="connsiteY74" fmla="*/ 866774 h 1427695"/>
                <a:gd name="connsiteX75" fmla="*/ 1483785 w 4132792"/>
                <a:gd name="connsiteY75" fmla="*/ 797983 h 1427695"/>
                <a:gd name="connsiteX76" fmla="*/ 1403351 w 4132792"/>
                <a:gd name="connsiteY76" fmla="*/ 780521 h 1427695"/>
                <a:gd name="connsiteX77" fmla="*/ 1339851 w 4132792"/>
                <a:gd name="connsiteY77" fmla="*/ 837671 h 1427695"/>
                <a:gd name="connsiteX78" fmla="*/ 1339851 w 4132792"/>
                <a:gd name="connsiteY78" fmla="*/ 932921 h 1427695"/>
                <a:gd name="connsiteX79" fmla="*/ 1397001 w 4132792"/>
                <a:gd name="connsiteY79" fmla="*/ 1028171 h 1427695"/>
                <a:gd name="connsiteX80" fmla="*/ 1428751 w 4132792"/>
                <a:gd name="connsiteY80" fmla="*/ 1053571 h 1427695"/>
                <a:gd name="connsiteX81" fmla="*/ 1543051 w 4132792"/>
                <a:gd name="connsiteY81" fmla="*/ 1028171 h 1427695"/>
                <a:gd name="connsiteX82" fmla="*/ 1536701 w 4132792"/>
                <a:gd name="connsiteY82" fmla="*/ 1104371 h 1427695"/>
                <a:gd name="connsiteX83" fmla="*/ 1466851 w 4132792"/>
                <a:gd name="connsiteY83" fmla="*/ 1155171 h 1427695"/>
                <a:gd name="connsiteX84" fmla="*/ 1384301 w 4132792"/>
                <a:gd name="connsiteY84" fmla="*/ 1161521 h 1427695"/>
                <a:gd name="connsiteX85" fmla="*/ 1327151 w 4132792"/>
                <a:gd name="connsiteY85" fmla="*/ 1123421 h 1427695"/>
                <a:gd name="connsiteX86" fmla="*/ 1250951 w 4132792"/>
                <a:gd name="connsiteY86" fmla="*/ 1098021 h 1427695"/>
                <a:gd name="connsiteX87" fmla="*/ 1212851 w 4132792"/>
                <a:gd name="connsiteY87" fmla="*/ 1098021 h 1427695"/>
                <a:gd name="connsiteX88" fmla="*/ 1206501 w 4132792"/>
                <a:gd name="connsiteY88" fmla="*/ 1117071 h 1427695"/>
                <a:gd name="connsiteX89" fmla="*/ 1225551 w 4132792"/>
                <a:gd name="connsiteY89" fmla="*/ 1167871 h 1427695"/>
                <a:gd name="connsiteX90" fmla="*/ 1238251 w 4132792"/>
                <a:gd name="connsiteY90" fmla="*/ 1244071 h 1427695"/>
                <a:gd name="connsiteX91" fmla="*/ 1200151 w 4132792"/>
                <a:gd name="connsiteY91" fmla="*/ 1288521 h 1427695"/>
                <a:gd name="connsiteX92" fmla="*/ 1155701 w 4132792"/>
                <a:gd name="connsiteY92" fmla="*/ 1275821 h 1427695"/>
                <a:gd name="connsiteX93" fmla="*/ 1111251 w 4132792"/>
                <a:gd name="connsiteY93" fmla="*/ 1193271 h 1427695"/>
                <a:gd name="connsiteX94" fmla="*/ 1092201 w 4132792"/>
                <a:gd name="connsiteY94" fmla="*/ 1078971 h 1427695"/>
                <a:gd name="connsiteX95" fmla="*/ 1092201 w 4132792"/>
                <a:gd name="connsiteY95" fmla="*/ 971021 h 1427695"/>
                <a:gd name="connsiteX96" fmla="*/ 1060451 w 4132792"/>
                <a:gd name="connsiteY96" fmla="*/ 913871 h 1427695"/>
                <a:gd name="connsiteX97" fmla="*/ 996951 w 4132792"/>
                <a:gd name="connsiteY97" fmla="*/ 875771 h 1427695"/>
                <a:gd name="connsiteX98" fmla="*/ 889001 w 4132792"/>
                <a:gd name="connsiteY98" fmla="*/ 875771 h 1427695"/>
                <a:gd name="connsiteX99" fmla="*/ 806451 w 4132792"/>
                <a:gd name="connsiteY99" fmla="*/ 907521 h 1427695"/>
                <a:gd name="connsiteX100" fmla="*/ 742951 w 4132792"/>
                <a:gd name="connsiteY100" fmla="*/ 939271 h 1427695"/>
                <a:gd name="connsiteX101" fmla="*/ 655639 w 4132792"/>
                <a:gd name="connsiteY101" fmla="*/ 912812 h 1427695"/>
                <a:gd name="connsiteX102" fmla="*/ 566210 w 4132792"/>
                <a:gd name="connsiteY102" fmla="*/ 836613 h 1427695"/>
                <a:gd name="connsiteX103" fmla="*/ 511177 w 4132792"/>
                <a:gd name="connsiteY103" fmla="*/ 806980 h 1427695"/>
                <a:gd name="connsiteX104" fmla="*/ 415926 w 4132792"/>
                <a:gd name="connsiteY104" fmla="*/ 784225 h 1427695"/>
                <a:gd name="connsiteX105" fmla="*/ 335494 w 4132792"/>
                <a:gd name="connsiteY105" fmla="*/ 759883 h 1427695"/>
                <a:gd name="connsiteX106" fmla="*/ 203413 w 4132792"/>
                <a:gd name="connsiteY106" fmla="*/ 728345 h 1427695"/>
                <a:gd name="connsiteX107" fmla="*/ 116099 w 4132792"/>
                <a:gd name="connsiteY107" fmla="*/ 691303 h 1427695"/>
                <a:gd name="connsiteX108" fmla="*/ 61914 w 4132792"/>
                <a:gd name="connsiteY108" fmla="*/ 625475 h 1427695"/>
                <a:gd name="connsiteX109" fmla="*/ 6350 w 4132792"/>
                <a:gd name="connsiteY109" fmla="*/ 575733 h 1427695"/>
                <a:gd name="connsiteX110" fmla="*/ 2117 w 4132792"/>
                <a:gd name="connsiteY110" fmla="*/ 537104 h 1427695"/>
                <a:gd name="connsiteX111" fmla="*/ 0 w 4132792"/>
                <a:gd name="connsiteY111" fmla="*/ 465138 h 1427695"/>
                <a:gd name="connsiteX112" fmla="*/ 23496 w 4132792"/>
                <a:gd name="connsiteY112" fmla="*/ 394970 h 1427695"/>
                <a:gd name="connsiteX113" fmla="*/ 51331 w 4132792"/>
                <a:gd name="connsiteY113" fmla="*/ 321204 h 1427695"/>
                <a:gd name="connsiteX114" fmla="*/ 77257 w 4132792"/>
                <a:gd name="connsiteY114" fmla="*/ 272520 h 1427695"/>
                <a:gd name="connsiteX115" fmla="*/ 104776 w 4132792"/>
                <a:gd name="connsiteY115" fmla="*/ 194203 h 1427695"/>
                <a:gd name="connsiteX116" fmla="*/ 187537 w 4132792"/>
                <a:gd name="connsiteY116" fmla="*/ 183303 h 1427695"/>
                <a:gd name="connsiteX117" fmla="*/ 238127 w 4132792"/>
                <a:gd name="connsiteY117" fmla="*/ 186268 h 1427695"/>
                <a:gd name="connsiteX118" fmla="*/ 306600 w 4132792"/>
                <a:gd name="connsiteY118" fmla="*/ 191241 h 1427695"/>
                <a:gd name="connsiteX119" fmla="*/ 354225 w 4132792"/>
                <a:gd name="connsiteY119" fmla="*/ 212408 h 1427695"/>
                <a:gd name="connsiteX120" fmla="*/ 442385 w 4132792"/>
                <a:gd name="connsiteY120" fmla="*/ 231247 h 1427695"/>
                <a:gd name="connsiteX0" fmla="*/ 442385 w 4132792"/>
                <a:gd name="connsiteY0" fmla="*/ 231247 h 1427695"/>
                <a:gd name="connsiteX1" fmla="*/ 544725 w 4132792"/>
                <a:gd name="connsiteY1" fmla="*/ 249450 h 1427695"/>
                <a:gd name="connsiteX2" fmla="*/ 674369 w 4132792"/>
                <a:gd name="connsiteY2" fmla="*/ 244158 h 1427695"/>
                <a:gd name="connsiteX3" fmla="*/ 841058 w 4132792"/>
                <a:gd name="connsiteY3" fmla="*/ 207116 h 1427695"/>
                <a:gd name="connsiteX4" fmla="*/ 917787 w 4132792"/>
                <a:gd name="connsiteY4" fmla="*/ 167429 h 1427695"/>
                <a:gd name="connsiteX5" fmla="*/ 984253 w 4132792"/>
                <a:gd name="connsiteY5" fmla="*/ 142346 h 1427695"/>
                <a:gd name="connsiteX6" fmla="*/ 1036849 w 4132792"/>
                <a:gd name="connsiteY6" fmla="*/ 125096 h 1427695"/>
                <a:gd name="connsiteX7" fmla="*/ 1099081 w 4132792"/>
                <a:gd name="connsiteY7" fmla="*/ 119062 h 1427695"/>
                <a:gd name="connsiteX8" fmla="*/ 1126067 w 4132792"/>
                <a:gd name="connsiteY8" fmla="*/ 68791 h 1427695"/>
                <a:gd name="connsiteX9" fmla="*/ 1118129 w 4132792"/>
                <a:gd name="connsiteY9" fmla="*/ 0 h 1427695"/>
                <a:gd name="connsiteX10" fmla="*/ 1181629 w 4132792"/>
                <a:gd name="connsiteY10" fmla="*/ 77788 h 1427695"/>
                <a:gd name="connsiteX11" fmla="*/ 1177079 w 4132792"/>
                <a:gd name="connsiteY11" fmla="*/ 125094 h 1427695"/>
                <a:gd name="connsiteX12" fmla="*/ 1179725 w 4132792"/>
                <a:gd name="connsiteY12" fmla="*/ 191241 h 1427695"/>
                <a:gd name="connsiteX13" fmla="*/ 1179513 w 4132792"/>
                <a:gd name="connsiteY13" fmla="*/ 235480 h 1427695"/>
                <a:gd name="connsiteX14" fmla="*/ 1171787 w 4132792"/>
                <a:gd name="connsiteY14" fmla="*/ 273262 h 1427695"/>
                <a:gd name="connsiteX15" fmla="*/ 1195599 w 4132792"/>
                <a:gd name="connsiteY15" fmla="*/ 320887 h 1427695"/>
                <a:gd name="connsiteX16" fmla="*/ 1237193 w 4132792"/>
                <a:gd name="connsiteY16" fmla="*/ 387879 h 1427695"/>
                <a:gd name="connsiteX17" fmla="*/ 1256242 w 4132792"/>
                <a:gd name="connsiteY17" fmla="*/ 412221 h 1427695"/>
                <a:gd name="connsiteX18" fmla="*/ 1289051 w 4132792"/>
                <a:gd name="connsiteY18" fmla="*/ 384704 h 1427695"/>
                <a:gd name="connsiteX19" fmla="*/ 1304079 w 4132792"/>
                <a:gd name="connsiteY19" fmla="*/ 379095 h 1427695"/>
                <a:gd name="connsiteX20" fmla="*/ 1341121 w 4132792"/>
                <a:gd name="connsiteY20" fmla="*/ 384387 h 1427695"/>
                <a:gd name="connsiteX21" fmla="*/ 1378163 w 4132792"/>
                <a:gd name="connsiteY21" fmla="*/ 408200 h 1427695"/>
                <a:gd name="connsiteX22" fmla="*/ 1390651 w 4132792"/>
                <a:gd name="connsiteY22" fmla="*/ 437621 h 1427695"/>
                <a:gd name="connsiteX23" fmla="*/ 1423142 w 4132792"/>
                <a:gd name="connsiteY23" fmla="*/ 445241 h 1427695"/>
                <a:gd name="connsiteX24" fmla="*/ 1462829 w 4132792"/>
                <a:gd name="connsiteY24" fmla="*/ 421429 h 1427695"/>
                <a:gd name="connsiteX25" fmla="*/ 1520826 w 4132792"/>
                <a:gd name="connsiteY25" fmla="*/ 523875 h 1427695"/>
                <a:gd name="connsiteX26" fmla="*/ 1582738 w 4132792"/>
                <a:gd name="connsiteY26" fmla="*/ 569912 h 1427695"/>
                <a:gd name="connsiteX27" fmla="*/ 1676401 w 4132792"/>
                <a:gd name="connsiteY27" fmla="*/ 640821 h 1427695"/>
                <a:gd name="connsiteX28" fmla="*/ 1790173 w 4132792"/>
                <a:gd name="connsiteY28" fmla="*/ 537633 h 1427695"/>
                <a:gd name="connsiteX29" fmla="*/ 1999933 w 4132792"/>
                <a:gd name="connsiteY29" fmla="*/ 484981 h 1427695"/>
                <a:gd name="connsiteX30" fmla="*/ 2098148 w 4132792"/>
                <a:gd name="connsiteY30" fmla="*/ 505354 h 1427695"/>
                <a:gd name="connsiteX31" fmla="*/ 2217738 w 4132792"/>
                <a:gd name="connsiteY31" fmla="*/ 526521 h 1427695"/>
                <a:gd name="connsiteX32" fmla="*/ 2311401 w 4132792"/>
                <a:gd name="connsiteY32" fmla="*/ 691621 h 1427695"/>
                <a:gd name="connsiteX33" fmla="*/ 2489201 w 4132792"/>
                <a:gd name="connsiteY33" fmla="*/ 780521 h 1427695"/>
                <a:gd name="connsiteX34" fmla="*/ 2692401 w 4132792"/>
                <a:gd name="connsiteY34" fmla="*/ 793221 h 1427695"/>
                <a:gd name="connsiteX35" fmla="*/ 2876551 w 4132792"/>
                <a:gd name="connsiteY35" fmla="*/ 799571 h 1427695"/>
                <a:gd name="connsiteX36" fmla="*/ 3105151 w 4132792"/>
                <a:gd name="connsiteY36" fmla="*/ 786871 h 1427695"/>
                <a:gd name="connsiteX37" fmla="*/ 3213101 w 4132792"/>
                <a:gd name="connsiteY37" fmla="*/ 736071 h 1427695"/>
                <a:gd name="connsiteX38" fmla="*/ 3282951 w 4132792"/>
                <a:gd name="connsiteY38" fmla="*/ 717021 h 1427695"/>
                <a:gd name="connsiteX39" fmla="*/ 3346451 w 4132792"/>
                <a:gd name="connsiteY39" fmla="*/ 736071 h 1427695"/>
                <a:gd name="connsiteX40" fmla="*/ 3416301 w 4132792"/>
                <a:gd name="connsiteY40" fmla="*/ 831321 h 1427695"/>
                <a:gd name="connsiteX41" fmla="*/ 3511551 w 4132792"/>
                <a:gd name="connsiteY41" fmla="*/ 894821 h 1427695"/>
                <a:gd name="connsiteX42" fmla="*/ 3625851 w 4132792"/>
                <a:gd name="connsiteY42" fmla="*/ 964671 h 1427695"/>
                <a:gd name="connsiteX43" fmla="*/ 3790951 w 4132792"/>
                <a:gd name="connsiteY43" fmla="*/ 1009121 h 1427695"/>
                <a:gd name="connsiteX44" fmla="*/ 3898901 w 4132792"/>
                <a:gd name="connsiteY44" fmla="*/ 1015471 h 1427695"/>
                <a:gd name="connsiteX45" fmla="*/ 3987801 w 4132792"/>
                <a:gd name="connsiteY45" fmla="*/ 964671 h 1427695"/>
                <a:gd name="connsiteX46" fmla="*/ 4064001 w 4132792"/>
                <a:gd name="connsiteY46" fmla="*/ 964671 h 1427695"/>
                <a:gd name="connsiteX47" fmla="*/ 4070351 w 4132792"/>
                <a:gd name="connsiteY47" fmla="*/ 1015471 h 1427695"/>
                <a:gd name="connsiteX48" fmla="*/ 4047809 w 4132792"/>
                <a:gd name="connsiteY48" fmla="*/ 1088179 h 1427695"/>
                <a:gd name="connsiteX49" fmla="*/ 4132792 w 4132792"/>
                <a:gd name="connsiteY49" fmla="*/ 1243542 h 1427695"/>
                <a:gd name="connsiteX50" fmla="*/ 3989601 w 4132792"/>
                <a:gd name="connsiteY50" fmla="*/ 1278678 h 1427695"/>
                <a:gd name="connsiteX51" fmla="*/ 3960496 w 4132792"/>
                <a:gd name="connsiteY51" fmla="*/ 1360698 h 1427695"/>
                <a:gd name="connsiteX52" fmla="*/ 3968751 w 4132792"/>
                <a:gd name="connsiteY52" fmla="*/ 1419754 h 1427695"/>
                <a:gd name="connsiteX53" fmla="*/ 3910225 w 4132792"/>
                <a:gd name="connsiteY53" fmla="*/ 1426845 h 1427695"/>
                <a:gd name="connsiteX54" fmla="*/ 3842810 w 4132792"/>
                <a:gd name="connsiteY54" fmla="*/ 1390650 h 1427695"/>
                <a:gd name="connsiteX55" fmla="*/ 3804392 w 4132792"/>
                <a:gd name="connsiteY55" fmla="*/ 1233700 h 1427695"/>
                <a:gd name="connsiteX56" fmla="*/ 3719513 w 4132792"/>
                <a:gd name="connsiteY56" fmla="*/ 1156759 h 1427695"/>
                <a:gd name="connsiteX57" fmla="*/ 3568701 w 4132792"/>
                <a:gd name="connsiteY57" fmla="*/ 1098021 h 1427695"/>
                <a:gd name="connsiteX58" fmla="*/ 3460751 w 4132792"/>
                <a:gd name="connsiteY58" fmla="*/ 1053571 h 1427695"/>
                <a:gd name="connsiteX59" fmla="*/ 3371851 w 4132792"/>
                <a:gd name="connsiteY59" fmla="*/ 1047221 h 1427695"/>
                <a:gd name="connsiteX60" fmla="*/ 3308351 w 4132792"/>
                <a:gd name="connsiteY60" fmla="*/ 996421 h 1427695"/>
                <a:gd name="connsiteX61" fmla="*/ 3200401 w 4132792"/>
                <a:gd name="connsiteY61" fmla="*/ 932921 h 1427695"/>
                <a:gd name="connsiteX62" fmla="*/ 3098801 w 4132792"/>
                <a:gd name="connsiteY62" fmla="*/ 926571 h 1427695"/>
                <a:gd name="connsiteX63" fmla="*/ 2959630 w 4132792"/>
                <a:gd name="connsiteY63" fmla="*/ 953029 h 1427695"/>
                <a:gd name="connsiteX64" fmla="*/ 2724151 w 4132792"/>
                <a:gd name="connsiteY64" fmla="*/ 926571 h 1427695"/>
                <a:gd name="connsiteX65" fmla="*/ 2654302 w 4132792"/>
                <a:gd name="connsiteY65" fmla="*/ 1080558 h 1427695"/>
                <a:gd name="connsiteX66" fmla="*/ 2469094 w 4132792"/>
                <a:gd name="connsiteY66" fmla="*/ 1047750 h 1427695"/>
                <a:gd name="connsiteX67" fmla="*/ 2335743 w 4132792"/>
                <a:gd name="connsiteY67" fmla="*/ 1004358 h 1427695"/>
                <a:gd name="connsiteX68" fmla="*/ 2278064 w 4132792"/>
                <a:gd name="connsiteY68" fmla="*/ 955675 h 1427695"/>
                <a:gd name="connsiteX69" fmla="*/ 2208214 w 4132792"/>
                <a:gd name="connsiteY69" fmla="*/ 936095 h 1427695"/>
                <a:gd name="connsiteX70" fmla="*/ 2126933 w 4132792"/>
                <a:gd name="connsiteY70" fmla="*/ 924190 h 1427695"/>
                <a:gd name="connsiteX71" fmla="*/ 2039410 w 4132792"/>
                <a:gd name="connsiteY71" fmla="*/ 909109 h 1427695"/>
                <a:gd name="connsiteX72" fmla="*/ 1879073 w 4132792"/>
                <a:gd name="connsiteY72" fmla="*/ 902230 h 1427695"/>
                <a:gd name="connsiteX73" fmla="*/ 1666347 w 4132792"/>
                <a:gd name="connsiteY73" fmla="*/ 918634 h 1427695"/>
                <a:gd name="connsiteX74" fmla="*/ 1538289 w 4132792"/>
                <a:gd name="connsiteY74" fmla="*/ 866774 h 1427695"/>
                <a:gd name="connsiteX75" fmla="*/ 1483785 w 4132792"/>
                <a:gd name="connsiteY75" fmla="*/ 797983 h 1427695"/>
                <a:gd name="connsiteX76" fmla="*/ 1403351 w 4132792"/>
                <a:gd name="connsiteY76" fmla="*/ 780521 h 1427695"/>
                <a:gd name="connsiteX77" fmla="*/ 1339851 w 4132792"/>
                <a:gd name="connsiteY77" fmla="*/ 837671 h 1427695"/>
                <a:gd name="connsiteX78" fmla="*/ 1339851 w 4132792"/>
                <a:gd name="connsiteY78" fmla="*/ 932921 h 1427695"/>
                <a:gd name="connsiteX79" fmla="*/ 1397001 w 4132792"/>
                <a:gd name="connsiteY79" fmla="*/ 1028171 h 1427695"/>
                <a:gd name="connsiteX80" fmla="*/ 1428751 w 4132792"/>
                <a:gd name="connsiteY80" fmla="*/ 1053571 h 1427695"/>
                <a:gd name="connsiteX81" fmla="*/ 1543051 w 4132792"/>
                <a:gd name="connsiteY81" fmla="*/ 1028171 h 1427695"/>
                <a:gd name="connsiteX82" fmla="*/ 1536701 w 4132792"/>
                <a:gd name="connsiteY82" fmla="*/ 1104371 h 1427695"/>
                <a:gd name="connsiteX83" fmla="*/ 1466851 w 4132792"/>
                <a:gd name="connsiteY83" fmla="*/ 1155171 h 1427695"/>
                <a:gd name="connsiteX84" fmla="*/ 1384301 w 4132792"/>
                <a:gd name="connsiteY84" fmla="*/ 1161521 h 1427695"/>
                <a:gd name="connsiteX85" fmla="*/ 1327151 w 4132792"/>
                <a:gd name="connsiteY85" fmla="*/ 1123421 h 1427695"/>
                <a:gd name="connsiteX86" fmla="*/ 1250951 w 4132792"/>
                <a:gd name="connsiteY86" fmla="*/ 1098021 h 1427695"/>
                <a:gd name="connsiteX87" fmla="*/ 1212851 w 4132792"/>
                <a:gd name="connsiteY87" fmla="*/ 1098021 h 1427695"/>
                <a:gd name="connsiteX88" fmla="*/ 1206501 w 4132792"/>
                <a:gd name="connsiteY88" fmla="*/ 1117071 h 1427695"/>
                <a:gd name="connsiteX89" fmla="*/ 1225551 w 4132792"/>
                <a:gd name="connsiteY89" fmla="*/ 1167871 h 1427695"/>
                <a:gd name="connsiteX90" fmla="*/ 1238251 w 4132792"/>
                <a:gd name="connsiteY90" fmla="*/ 1244071 h 1427695"/>
                <a:gd name="connsiteX91" fmla="*/ 1200151 w 4132792"/>
                <a:gd name="connsiteY91" fmla="*/ 1288521 h 1427695"/>
                <a:gd name="connsiteX92" fmla="*/ 1155701 w 4132792"/>
                <a:gd name="connsiteY92" fmla="*/ 1275821 h 1427695"/>
                <a:gd name="connsiteX93" fmla="*/ 1111251 w 4132792"/>
                <a:gd name="connsiteY93" fmla="*/ 1193271 h 1427695"/>
                <a:gd name="connsiteX94" fmla="*/ 1092201 w 4132792"/>
                <a:gd name="connsiteY94" fmla="*/ 1078971 h 1427695"/>
                <a:gd name="connsiteX95" fmla="*/ 1092201 w 4132792"/>
                <a:gd name="connsiteY95" fmla="*/ 971021 h 1427695"/>
                <a:gd name="connsiteX96" fmla="*/ 1060451 w 4132792"/>
                <a:gd name="connsiteY96" fmla="*/ 913871 h 1427695"/>
                <a:gd name="connsiteX97" fmla="*/ 996951 w 4132792"/>
                <a:gd name="connsiteY97" fmla="*/ 875771 h 1427695"/>
                <a:gd name="connsiteX98" fmla="*/ 889001 w 4132792"/>
                <a:gd name="connsiteY98" fmla="*/ 875771 h 1427695"/>
                <a:gd name="connsiteX99" fmla="*/ 806451 w 4132792"/>
                <a:gd name="connsiteY99" fmla="*/ 907521 h 1427695"/>
                <a:gd name="connsiteX100" fmla="*/ 742951 w 4132792"/>
                <a:gd name="connsiteY100" fmla="*/ 939271 h 1427695"/>
                <a:gd name="connsiteX101" fmla="*/ 655639 w 4132792"/>
                <a:gd name="connsiteY101" fmla="*/ 912812 h 1427695"/>
                <a:gd name="connsiteX102" fmla="*/ 566210 w 4132792"/>
                <a:gd name="connsiteY102" fmla="*/ 836613 h 1427695"/>
                <a:gd name="connsiteX103" fmla="*/ 511177 w 4132792"/>
                <a:gd name="connsiteY103" fmla="*/ 806980 h 1427695"/>
                <a:gd name="connsiteX104" fmla="*/ 415926 w 4132792"/>
                <a:gd name="connsiteY104" fmla="*/ 784225 h 1427695"/>
                <a:gd name="connsiteX105" fmla="*/ 335494 w 4132792"/>
                <a:gd name="connsiteY105" fmla="*/ 759883 h 1427695"/>
                <a:gd name="connsiteX106" fmla="*/ 203413 w 4132792"/>
                <a:gd name="connsiteY106" fmla="*/ 728345 h 1427695"/>
                <a:gd name="connsiteX107" fmla="*/ 116099 w 4132792"/>
                <a:gd name="connsiteY107" fmla="*/ 691303 h 1427695"/>
                <a:gd name="connsiteX108" fmla="*/ 61914 w 4132792"/>
                <a:gd name="connsiteY108" fmla="*/ 625475 h 1427695"/>
                <a:gd name="connsiteX109" fmla="*/ 6350 w 4132792"/>
                <a:gd name="connsiteY109" fmla="*/ 575733 h 1427695"/>
                <a:gd name="connsiteX110" fmla="*/ 2117 w 4132792"/>
                <a:gd name="connsiteY110" fmla="*/ 537104 h 1427695"/>
                <a:gd name="connsiteX111" fmla="*/ 0 w 4132792"/>
                <a:gd name="connsiteY111" fmla="*/ 465138 h 1427695"/>
                <a:gd name="connsiteX112" fmla="*/ 23496 w 4132792"/>
                <a:gd name="connsiteY112" fmla="*/ 394970 h 1427695"/>
                <a:gd name="connsiteX113" fmla="*/ 51331 w 4132792"/>
                <a:gd name="connsiteY113" fmla="*/ 321204 h 1427695"/>
                <a:gd name="connsiteX114" fmla="*/ 77257 w 4132792"/>
                <a:gd name="connsiteY114" fmla="*/ 272520 h 1427695"/>
                <a:gd name="connsiteX115" fmla="*/ 104776 w 4132792"/>
                <a:gd name="connsiteY115" fmla="*/ 194203 h 1427695"/>
                <a:gd name="connsiteX116" fmla="*/ 187537 w 4132792"/>
                <a:gd name="connsiteY116" fmla="*/ 183303 h 1427695"/>
                <a:gd name="connsiteX117" fmla="*/ 238127 w 4132792"/>
                <a:gd name="connsiteY117" fmla="*/ 186268 h 1427695"/>
                <a:gd name="connsiteX118" fmla="*/ 306600 w 4132792"/>
                <a:gd name="connsiteY118" fmla="*/ 191241 h 1427695"/>
                <a:gd name="connsiteX119" fmla="*/ 354225 w 4132792"/>
                <a:gd name="connsiteY119" fmla="*/ 212408 h 1427695"/>
                <a:gd name="connsiteX120" fmla="*/ 442385 w 4132792"/>
                <a:gd name="connsiteY120" fmla="*/ 231247 h 1427695"/>
                <a:gd name="connsiteX0" fmla="*/ 442385 w 4132792"/>
                <a:gd name="connsiteY0" fmla="*/ 231247 h 1427695"/>
                <a:gd name="connsiteX1" fmla="*/ 544725 w 4132792"/>
                <a:gd name="connsiteY1" fmla="*/ 249450 h 1427695"/>
                <a:gd name="connsiteX2" fmla="*/ 674369 w 4132792"/>
                <a:gd name="connsiteY2" fmla="*/ 244158 h 1427695"/>
                <a:gd name="connsiteX3" fmla="*/ 841058 w 4132792"/>
                <a:gd name="connsiteY3" fmla="*/ 207116 h 1427695"/>
                <a:gd name="connsiteX4" fmla="*/ 917787 w 4132792"/>
                <a:gd name="connsiteY4" fmla="*/ 167429 h 1427695"/>
                <a:gd name="connsiteX5" fmla="*/ 984253 w 4132792"/>
                <a:gd name="connsiteY5" fmla="*/ 142346 h 1427695"/>
                <a:gd name="connsiteX6" fmla="*/ 1036849 w 4132792"/>
                <a:gd name="connsiteY6" fmla="*/ 125096 h 1427695"/>
                <a:gd name="connsiteX7" fmla="*/ 1099081 w 4132792"/>
                <a:gd name="connsiteY7" fmla="*/ 119062 h 1427695"/>
                <a:gd name="connsiteX8" fmla="*/ 1126067 w 4132792"/>
                <a:gd name="connsiteY8" fmla="*/ 68791 h 1427695"/>
                <a:gd name="connsiteX9" fmla="*/ 1118129 w 4132792"/>
                <a:gd name="connsiteY9" fmla="*/ 0 h 1427695"/>
                <a:gd name="connsiteX10" fmla="*/ 1181629 w 4132792"/>
                <a:gd name="connsiteY10" fmla="*/ 77788 h 1427695"/>
                <a:gd name="connsiteX11" fmla="*/ 1177079 w 4132792"/>
                <a:gd name="connsiteY11" fmla="*/ 125094 h 1427695"/>
                <a:gd name="connsiteX12" fmla="*/ 1179725 w 4132792"/>
                <a:gd name="connsiteY12" fmla="*/ 191241 h 1427695"/>
                <a:gd name="connsiteX13" fmla="*/ 1179513 w 4132792"/>
                <a:gd name="connsiteY13" fmla="*/ 235480 h 1427695"/>
                <a:gd name="connsiteX14" fmla="*/ 1171787 w 4132792"/>
                <a:gd name="connsiteY14" fmla="*/ 273262 h 1427695"/>
                <a:gd name="connsiteX15" fmla="*/ 1195599 w 4132792"/>
                <a:gd name="connsiteY15" fmla="*/ 320887 h 1427695"/>
                <a:gd name="connsiteX16" fmla="*/ 1237193 w 4132792"/>
                <a:gd name="connsiteY16" fmla="*/ 387879 h 1427695"/>
                <a:gd name="connsiteX17" fmla="*/ 1256242 w 4132792"/>
                <a:gd name="connsiteY17" fmla="*/ 412221 h 1427695"/>
                <a:gd name="connsiteX18" fmla="*/ 1289051 w 4132792"/>
                <a:gd name="connsiteY18" fmla="*/ 384704 h 1427695"/>
                <a:gd name="connsiteX19" fmla="*/ 1304079 w 4132792"/>
                <a:gd name="connsiteY19" fmla="*/ 379095 h 1427695"/>
                <a:gd name="connsiteX20" fmla="*/ 1341121 w 4132792"/>
                <a:gd name="connsiteY20" fmla="*/ 384387 h 1427695"/>
                <a:gd name="connsiteX21" fmla="*/ 1378163 w 4132792"/>
                <a:gd name="connsiteY21" fmla="*/ 408200 h 1427695"/>
                <a:gd name="connsiteX22" fmla="*/ 1390651 w 4132792"/>
                <a:gd name="connsiteY22" fmla="*/ 437621 h 1427695"/>
                <a:gd name="connsiteX23" fmla="*/ 1423142 w 4132792"/>
                <a:gd name="connsiteY23" fmla="*/ 445241 h 1427695"/>
                <a:gd name="connsiteX24" fmla="*/ 1462829 w 4132792"/>
                <a:gd name="connsiteY24" fmla="*/ 421429 h 1427695"/>
                <a:gd name="connsiteX25" fmla="*/ 1520826 w 4132792"/>
                <a:gd name="connsiteY25" fmla="*/ 523875 h 1427695"/>
                <a:gd name="connsiteX26" fmla="*/ 1582738 w 4132792"/>
                <a:gd name="connsiteY26" fmla="*/ 569912 h 1427695"/>
                <a:gd name="connsiteX27" fmla="*/ 1676401 w 4132792"/>
                <a:gd name="connsiteY27" fmla="*/ 640821 h 1427695"/>
                <a:gd name="connsiteX28" fmla="*/ 1790173 w 4132792"/>
                <a:gd name="connsiteY28" fmla="*/ 537633 h 1427695"/>
                <a:gd name="connsiteX29" fmla="*/ 1999933 w 4132792"/>
                <a:gd name="connsiteY29" fmla="*/ 484981 h 1427695"/>
                <a:gd name="connsiteX30" fmla="*/ 2098148 w 4132792"/>
                <a:gd name="connsiteY30" fmla="*/ 505354 h 1427695"/>
                <a:gd name="connsiteX31" fmla="*/ 2217738 w 4132792"/>
                <a:gd name="connsiteY31" fmla="*/ 526521 h 1427695"/>
                <a:gd name="connsiteX32" fmla="*/ 2311401 w 4132792"/>
                <a:gd name="connsiteY32" fmla="*/ 691621 h 1427695"/>
                <a:gd name="connsiteX33" fmla="*/ 2489201 w 4132792"/>
                <a:gd name="connsiteY33" fmla="*/ 780521 h 1427695"/>
                <a:gd name="connsiteX34" fmla="*/ 2692401 w 4132792"/>
                <a:gd name="connsiteY34" fmla="*/ 793221 h 1427695"/>
                <a:gd name="connsiteX35" fmla="*/ 2876551 w 4132792"/>
                <a:gd name="connsiteY35" fmla="*/ 799571 h 1427695"/>
                <a:gd name="connsiteX36" fmla="*/ 3105151 w 4132792"/>
                <a:gd name="connsiteY36" fmla="*/ 786871 h 1427695"/>
                <a:gd name="connsiteX37" fmla="*/ 3213101 w 4132792"/>
                <a:gd name="connsiteY37" fmla="*/ 736071 h 1427695"/>
                <a:gd name="connsiteX38" fmla="*/ 3282951 w 4132792"/>
                <a:gd name="connsiteY38" fmla="*/ 717021 h 1427695"/>
                <a:gd name="connsiteX39" fmla="*/ 3346451 w 4132792"/>
                <a:gd name="connsiteY39" fmla="*/ 736071 h 1427695"/>
                <a:gd name="connsiteX40" fmla="*/ 3416301 w 4132792"/>
                <a:gd name="connsiteY40" fmla="*/ 831321 h 1427695"/>
                <a:gd name="connsiteX41" fmla="*/ 3511551 w 4132792"/>
                <a:gd name="connsiteY41" fmla="*/ 894821 h 1427695"/>
                <a:gd name="connsiteX42" fmla="*/ 3625851 w 4132792"/>
                <a:gd name="connsiteY42" fmla="*/ 964671 h 1427695"/>
                <a:gd name="connsiteX43" fmla="*/ 3790951 w 4132792"/>
                <a:gd name="connsiteY43" fmla="*/ 1009121 h 1427695"/>
                <a:gd name="connsiteX44" fmla="*/ 3898901 w 4132792"/>
                <a:gd name="connsiteY44" fmla="*/ 1015471 h 1427695"/>
                <a:gd name="connsiteX45" fmla="*/ 3987801 w 4132792"/>
                <a:gd name="connsiteY45" fmla="*/ 964671 h 1427695"/>
                <a:gd name="connsiteX46" fmla="*/ 4064001 w 4132792"/>
                <a:gd name="connsiteY46" fmla="*/ 964671 h 1427695"/>
                <a:gd name="connsiteX47" fmla="*/ 4070351 w 4132792"/>
                <a:gd name="connsiteY47" fmla="*/ 1015471 h 1427695"/>
                <a:gd name="connsiteX48" fmla="*/ 4047809 w 4132792"/>
                <a:gd name="connsiteY48" fmla="*/ 1088179 h 1427695"/>
                <a:gd name="connsiteX49" fmla="*/ 4132792 w 4132792"/>
                <a:gd name="connsiteY49" fmla="*/ 1243542 h 1427695"/>
                <a:gd name="connsiteX50" fmla="*/ 3989601 w 4132792"/>
                <a:gd name="connsiteY50" fmla="*/ 1278678 h 1427695"/>
                <a:gd name="connsiteX51" fmla="*/ 3960496 w 4132792"/>
                <a:gd name="connsiteY51" fmla="*/ 1360698 h 1427695"/>
                <a:gd name="connsiteX52" fmla="*/ 3968751 w 4132792"/>
                <a:gd name="connsiteY52" fmla="*/ 1419754 h 1427695"/>
                <a:gd name="connsiteX53" fmla="*/ 3910225 w 4132792"/>
                <a:gd name="connsiteY53" fmla="*/ 1426845 h 1427695"/>
                <a:gd name="connsiteX54" fmla="*/ 3842810 w 4132792"/>
                <a:gd name="connsiteY54" fmla="*/ 1390650 h 1427695"/>
                <a:gd name="connsiteX55" fmla="*/ 3804392 w 4132792"/>
                <a:gd name="connsiteY55" fmla="*/ 1233700 h 1427695"/>
                <a:gd name="connsiteX56" fmla="*/ 3719513 w 4132792"/>
                <a:gd name="connsiteY56" fmla="*/ 1156759 h 1427695"/>
                <a:gd name="connsiteX57" fmla="*/ 3568701 w 4132792"/>
                <a:gd name="connsiteY57" fmla="*/ 1098021 h 1427695"/>
                <a:gd name="connsiteX58" fmla="*/ 3460751 w 4132792"/>
                <a:gd name="connsiteY58" fmla="*/ 1053571 h 1427695"/>
                <a:gd name="connsiteX59" fmla="*/ 3371851 w 4132792"/>
                <a:gd name="connsiteY59" fmla="*/ 1047221 h 1427695"/>
                <a:gd name="connsiteX60" fmla="*/ 3308351 w 4132792"/>
                <a:gd name="connsiteY60" fmla="*/ 996421 h 1427695"/>
                <a:gd name="connsiteX61" fmla="*/ 3200401 w 4132792"/>
                <a:gd name="connsiteY61" fmla="*/ 932921 h 1427695"/>
                <a:gd name="connsiteX62" fmla="*/ 3098801 w 4132792"/>
                <a:gd name="connsiteY62" fmla="*/ 926571 h 1427695"/>
                <a:gd name="connsiteX63" fmla="*/ 2959630 w 4132792"/>
                <a:gd name="connsiteY63" fmla="*/ 953029 h 1427695"/>
                <a:gd name="connsiteX64" fmla="*/ 2800881 w 4132792"/>
                <a:gd name="connsiteY64" fmla="*/ 1122363 h 1427695"/>
                <a:gd name="connsiteX65" fmla="*/ 2654302 w 4132792"/>
                <a:gd name="connsiteY65" fmla="*/ 1080558 h 1427695"/>
                <a:gd name="connsiteX66" fmla="*/ 2469094 w 4132792"/>
                <a:gd name="connsiteY66" fmla="*/ 1047750 h 1427695"/>
                <a:gd name="connsiteX67" fmla="*/ 2335743 w 4132792"/>
                <a:gd name="connsiteY67" fmla="*/ 1004358 h 1427695"/>
                <a:gd name="connsiteX68" fmla="*/ 2278064 w 4132792"/>
                <a:gd name="connsiteY68" fmla="*/ 955675 h 1427695"/>
                <a:gd name="connsiteX69" fmla="*/ 2208214 w 4132792"/>
                <a:gd name="connsiteY69" fmla="*/ 936095 h 1427695"/>
                <a:gd name="connsiteX70" fmla="*/ 2126933 w 4132792"/>
                <a:gd name="connsiteY70" fmla="*/ 924190 h 1427695"/>
                <a:gd name="connsiteX71" fmla="*/ 2039410 w 4132792"/>
                <a:gd name="connsiteY71" fmla="*/ 909109 h 1427695"/>
                <a:gd name="connsiteX72" fmla="*/ 1879073 w 4132792"/>
                <a:gd name="connsiteY72" fmla="*/ 902230 h 1427695"/>
                <a:gd name="connsiteX73" fmla="*/ 1666347 w 4132792"/>
                <a:gd name="connsiteY73" fmla="*/ 918634 h 1427695"/>
                <a:gd name="connsiteX74" fmla="*/ 1538289 w 4132792"/>
                <a:gd name="connsiteY74" fmla="*/ 866774 h 1427695"/>
                <a:gd name="connsiteX75" fmla="*/ 1483785 w 4132792"/>
                <a:gd name="connsiteY75" fmla="*/ 797983 h 1427695"/>
                <a:gd name="connsiteX76" fmla="*/ 1403351 w 4132792"/>
                <a:gd name="connsiteY76" fmla="*/ 780521 h 1427695"/>
                <a:gd name="connsiteX77" fmla="*/ 1339851 w 4132792"/>
                <a:gd name="connsiteY77" fmla="*/ 837671 h 1427695"/>
                <a:gd name="connsiteX78" fmla="*/ 1339851 w 4132792"/>
                <a:gd name="connsiteY78" fmla="*/ 932921 h 1427695"/>
                <a:gd name="connsiteX79" fmla="*/ 1397001 w 4132792"/>
                <a:gd name="connsiteY79" fmla="*/ 1028171 h 1427695"/>
                <a:gd name="connsiteX80" fmla="*/ 1428751 w 4132792"/>
                <a:gd name="connsiteY80" fmla="*/ 1053571 h 1427695"/>
                <a:gd name="connsiteX81" fmla="*/ 1543051 w 4132792"/>
                <a:gd name="connsiteY81" fmla="*/ 1028171 h 1427695"/>
                <a:gd name="connsiteX82" fmla="*/ 1536701 w 4132792"/>
                <a:gd name="connsiteY82" fmla="*/ 1104371 h 1427695"/>
                <a:gd name="connsiteX83" fmla="*/ 1466851 w 4132792"/>
                <a:gd name="connsiteY83" fmla="*/ 1155171 h 1427695"/>
                <a:gd name="connsiteX84" fmla="*/ 1384301 w 4132792"/>
                <a:gd name="connsiteY84" fmla="*/ 1161521 h 1427695"/>
                <a:gd name="connsiteX85" fmla="*/ 1327151 w 4132792"/>
                <a:gd name="connsiteY85" fmla="*/ 1123421 h 1427695"/>
                <a:gd name="connsiteX86" fmla="*/ 1250951 w 4132792"/>
                <a:gd name="connsiteY86" fmla="*/ 1098021 h 1427695"/>
                <a:gd name="connsiteX87" fmla="*/ 1212851 w 4132792"/>
                <a:gd name="connsiteY87" fmla="*/ 1098021 h 1427695"/>
                <a:gd name="connsiteX88" fmla="*/ 1206501 w 4132792"/>
                <a:gd name="connsiteY88" fmla="*/ 1117071 h 1427695"/>
                <a:gd name="connsiteX89" fmla="*/ 1225551 w 4132792"/>
                <a:gd name="connsiteY89" fmla="*/ 1167871 h 1427695"/>
                <a:gd name="connsiteX90" fmla="*/ 1238251 w 4132792"/>
                <a:gd name="connsiteY90" fmla="*/ 1244071 h 1427695"/>
                <a:gd name="connsiteX91" fmla="*/ 1200151 w 4132792"/>
                <a:gd name="connsiteY91" fmla="*/ 1288521 h 1427695"/>
                <a:gd name="connsiteX92" fmla="*/ 1155701 w 4132792"/>
                <a:gd name="connsiteY92" fmla="*/ 1275821 h 1427695"/>
                <a:gd name="connsiteX93" fmla="*/ 1111251 w 4132792"/>
                <a:gd name="connsiteY93" fmla="*/ 1193271 h 1427695"/>
                <a:gd name="connsiteX94" fmla="*/ 1092201 w 4132792"/>
                <a:gd name="connsiteY94" fmla="*/ 1078971 h 1427695"/>
                <a:gd name="connsiteX95" fmla="*/ 1092201 w 4132792"/>
                <a:gd name="connsiteY95" fmla="*/ 971021 h 1427695"/>
                <a:gd name="connsiteX96" fmla="*/ 1060451 w 4132792"/>
                <a:gd name="connsiteY96" fmla="*/ 913871 h 1427695"/>
                <a:gd name="connsiteX97" fmla="*/ 996951 w 4132792"/>
                <a:gd name="connsiteY97" fmla="*/ 875771 h 1427695"/>
                <a:gd name="connsiteX98" fmla="*/ 889001 w 4132792"/>
                <a:gd name="connsiteY98" fmla="*/ 875771 h 1427695"/>
                <a:gd name="connsiteX99" fmla="*/ 806451 w 4132792"/>
                <a:gd name="connsiteY99" fmla="*/ 907521 h 1427695"/>
                <a:gd name="connsiteX100" fmla="*/ 742951 w 4132792"/>
                <a:gd name="connsiteY100" fmla="*/ 939271 h 1427695"/>
                <a:gd name="connsiteX101" fmla="*/ 655639 w 4132792"/>
                <a:gd name="connsiteY101" fmla="*/ 912812 h 1427695"/>
                <a:gd name="connsiteX102" fmla="*/ 566210 w 4132792"/>
                <a:gd name="connsiteY102" fmla="*/ 836613 h 1427695"/>
                <a:gd name="connsiteX103" fmla="*/ 511177 w 4132792"/>
                <a:gd name="connsiteY103" fmla="*/ 806980 h 1427695"/>
                <a:gd name="connsiteX104" fmla="*/ 415926 w 4132792"/>
                <a:gd name="connsiteY104" fmla="*/ 784225 h 1427695"/>
                <a:gd name="connsiteX105" fmla="*/ 335494 w 4132792"/>
                <a:gd name="connsiteY105" fmla="*/ 759883 h 1427695"/>
                <a:gd name="connsiteX106" fmla="*/ 203413 w 4132792"/>
                <a:gd name="connsiteY106" fmla="*/ 728345 h 1427695"/>
                <a:gd name="connsiteX107" fmla="*/ 116099 w 4132792"/>
                <a:gd name="connsiteY107" fmla="*/ 691303 h 1427695"/>
                <a:gd name="connsiteX108" fmla="*/ 61914 w 4132792"/>
                <a:gd name="connsiteY108" fmla="*/ 625475 h 1427695"/>
                <a:gd name="connsiteX109" fmla="*/ 6350 w 4132792"/>
                <a:gd name="connsiteY109" fmla="*/ 575733 h 1427695"/>
                <a:gd name="connsiteX110" fmla="*/ 2117 w 4132792"/>
                <a:gd name="connsiteY110" fmla="*/ 537104 h 1427695"/>
                <a:gd name="connsiteX111" fmla="*/ 0 w 4132792"/>
                <a:gd name="connsiteY111" fmla="*/ 465138 h 1427695"/>
                <a:gd name="connsiteX112" fmla="*/ 23496 w 4132792"/>
                <a:gd name="connsiteY112" fmla="*/ 394970 h 1427695"/>
                <a:gd name="connsiteX113" fmla="*/ 51331 w 4132792"/>
                <a:gd name="connsiteY113" fmla="*/ 321204 h 1427695"/>
                <a:gd name="connsiteX114" fmla="*/ 77257 w 4132792"/>
                <a:gd name="connsiteY114" fmla="*/ 272520 h 1427695"/>
                <a:gd name="connsiteX115" fmla="*/ 104776 w 4132792"/>
                <a:gd name="connsiteY115" fmla="*/ 194203 h 1427695"/>
                <a:gd name="connsiteX116" fmla="*/ 187537 w 4132792"/>
                <a:gd name="connsiteY116" fmla="*/ 183303 h 1427695"/>
                <a:gd name="connsiteX117" fmla="*/ 238127 w 4132792"/>
                <a:gd name="connsiteY117" fmla="*/ 186268 h 1427695"/>
                <a:gd name="connsiteX118" fmla="*/ 306600 w 4132792"/>
                <a:gd name="connsiteY118" fmla="*/ 191241 h 1427695"/>
                <a:gd name="connsiteX119" fmla="*/ 354225 w 4132792"/>
                <a:gd name="connsiteY119" fmla="*/ 212408 h 1427695"/>
                <a:gd name="connsiteX120" fmla="*/ 442385 w 4132792"/>
                <a:gd name="connsiteY120" fmla="*/ 231247 h 1427695"/>
                <a:gd name="connsiteX0" fmla="*/ 442385 w 4132792"/>
                <a:gd name="connsiteY0" fmla="*/ 231247 h 1427695"/>
                <a:gd name="connsiteX1" fmla="*/ 544725 w 4132792"/>
                <a:gd name="connsiteY1" fmla="*/ 249450 h 1427695"/>
                <a:gd name="connsiteX2" fmla="*/ 674369 w 4132792"/>
                <a:gd name="connsiteY2" fmla="*/ 244158 h 1427695"/>
                <a:gd name="connsiteX3" fmla="*/ 841058 w 4132792"/>
                <a:gd name="connsiteY3" fmla="*/ 207116 h 1427695"/>
                <a:gd name="connsiteX4" fmla="*/ 917787 w 4132792"/>
                <a:gd name="connsiteY4" fmla="*/ 167429 h 1427695"/>
                <a:gd name="connsiteX5" fmla="*/ 984253 w 4132792"/>
                <a:gd name="connsiteY5" fmla="*/ 142346 h 1427695"/>
                <a:gd name="connsiteX6" fmla="*/ 1036849 w 4132792"/>
                <a:gd name="connsiteY6" fmla="*/ 125096 h 1427695"/>
                <a:gd name="connsiteX7" fmla="*/ 1099081 w 4132792"/>
                <a:gd name="connsiteY7" fmla="*/ 119062 h 1427695"/>
                <a:gd name="connsiteX8" fmla="*/ 1126067 w 4132792"/>
                <a:gd name="connsiteY8" fmla="*/ 68791 h 1427695"/>
                <a:gd name="connsiteX9" fmla="*/ 1118129 w 4132792"/>
                <a:gd name="connsiteY9" fmla="*/ 0 h 1427695"/>
                <a:gd name="connsiteX10" fmla="*/ 1181629 w 4132792"/>
                <a:gd name="connsiteY10" fmla="*/ 77788 h 1427695"/>
                <a:gd name="connsiteX11" fmla="*/ 1177079 w 4132792"/>
                <a:gd name="connsiteY11" fmla="*/ 125094 h 1427695"/>
                <a:gd name="connsiteX12" fmla="*/ 1179725 w 4132792"/>
                <a:gd name="connsiteY12" fmla="*/ 191241 h 1427695"/>
                <a:gd name="connsiteX13" fmla="*/ 1179513 w 4132792"/>
                <a:gd name="connsiteY13" fmla="*/ 235480 h 1427695"/>
                <a:gd name="connsiteX14" fmla="*/ 1171787 w 4132792"/>
                <a:gd name="connsiteY14" fmla="*/ 273262 h 1427695"/>
                <a:gd name="connsiteX15" fmla="*/ 1195599 w 4132792"/>
                <a:gd name="connsiteY15" fmla="*/ 320887 h 1427695"/>
                <a:gd name="connsiteX16" fmla="*/ 1237193 w 4132792"/>
                <a:gd name="connsiteY16" fmla="*/ 387879 h 1427695"/>
                <a:gd name="connsiteX17" fmla="*/ 1256242 w 4132792"/>
                <a:gd name="connsiteY17" fmla="*/ 412221 h 1427695"/>
                <a:gd name="connsiteX18" fmla="*/ 1289051 w 4132792"/>
                <a:gd name="connsiteY18" fmla="*/ 384704 h 1427695"/>
                <a:gd name="connsiteX19" fmla="*/ 1304079 w 4132792"/>
                <a:gd name="connsiteY19" fmla="*/ 379095 h 1427695"/>
                <a:gd name="connsiteX20" fmla="*/ 1341121 w 4132792"/>
                <a:gd name="connsiteY20" fmla="*/ 384387 h 1427695"/>
                <a:gd name="connsiteX21" fmla="*/ 1378163 w 4132792"/>
                <a:gd name="connsiteY21" fmla="*/ 408200 h 1427695"/>
                <a:gd name="connsiteX22" fmla="*/ 1390651 w 4132792"/>
                <a:gd name="connsiteY22" fmla="*/ 437621 h 1427695"/>
                <a:gd name="connsiteX23" fmla="*/ 1423142 w 4132792"/>
                <a:gd name="connsiteY23" fmla="*/ 445241 h 1427695"/>
                <a:gd name="connsiteX24" fmla="*/ 1462829 w 4132792"/>
                <a:gd name="connsiteY24" fmla="*/ 421429 h 1427695"/>
                <a:gd name="connsiteX25" fmla="*/ 1520826 w 4132792"/>
                <a:gd name="connsiteY25" fmla="*/ 523875 h 1427695"/>
                <a:gd name="connsiteX26" fmla="*/ 1582738 w 4132792"/>
                <a:gd name="connsiteY26" fmla="*/ 569912 h 1427695"/>
                <a:gd name="connsiteX27" fmla="*/ 1676401 w 4132792"/>
                <a:gd name="connsiteY27" fmla="*/ 640821 h 1427695"/>
                <a:gd name="connsiteX28" fmla="*/ 1790173 w 4132792"/>
                <a:gd name="connsiteY28" fmla="*/ 537633 h 1427695"/>
                <a:gd name="connsiteX29" fmla="*/ 1999933 w 4132792"/>
                <a:gd name="connsiteY29" fmla="*/ 484981 h 1427695"/>
                <a:gd name="connsiteX30" fmla="*/ 2098148 w 4132792"/>
                <a:gd name="connsiteY30" fmla="*/ 505354 h 1427695"/>
                <a:gd name="connsiteX31" fmla="*/ 2217738 w 4132792"/>
                <a:gd name="connsiteY31" fmla="*/ 526521 h 1427695"/>
                <a:gd name="connsiteX32" fmla="*/ 2311401 w 4132792"/>
                <a:gd name="connsiteY32" fmla="*/ 691621 h 1427695"/>
                <a:gd name="connsiteX33" fmla="*/ 2489201 w 4132792"/>
                <a:gd name="connsiteY33" fmla="*/ 780521 h 1427695"/>
                <a:gd name="connsiteX34" fmla="*/ 2692401 w 4132792"/>
                <a:gd name="connsiteY34" fmla="*/ 793221 h 1427695"/>
                <a:gd name="connsiteX35" fmla="*/ 2876551 w 4132792"/>
                <a:gd name="connsiteY35" fmla="*/ 799571 h 1427695"/>
                <a:gd name="connsiteX36" fmla="*/ 3105151 w 4132792"/>
                <a:gd name="connsiteY36" fmla="*/ 786871 h 1427695"/>
                <a:gd name="connsiteX37" fmla="*/ 3213101 w 4132792"/>
                <a:gd name="connsiteY37" fmla="*/ 736071 h 1427695"/>
                <a:gd name="connsiteX38" fmla="*/ 3282951 w 4132792"/>
                <a:gd name="connsiteY38" fmla="*/ 717021 h 1427695"/>
                <a:gd name="connsiteX39" fmla="*/ 3346451 w 4132792"/>
                <a:gd name="connsiteY39" fmla="*/ 736071 h 1427695"/>
                <a:gd name="connsiteX40" fmla="*/ 3416301 w 4132792"/>
                <a:gd name="connsiteY40" fmla="*/ 831321 h 1427695"/>
                <a:gd name="connsiteX41" fmla="*/ 3511551 w 4132792"/>
                <a:gd name="connsiteY41" fmla="*/ 894821 h 1427695"/>
                <a:gd name="connsiteX42" fmla="*/ 3625851 w 4132792"/>
                <a:gd name="connsiteY42" fmla="*/ 964671 h 1427695"/>
                <a:gd name="connsiteX43" fmla="*/ 3790951 w 4132792"/>
                <a:gd name="connsiteY43" fmla="*/ 1009121 h 1427695"/>
                <a:gd name="connsiteX44" fmla="*/ 3898901 w 4132792"/>
                <a:gd name="connsiteY44" fmla="*/ 1015471 h 1427695"/>
                <a:gd name="connsiteX45" fmla="*/ 3987801 w 4132792"/>
                <a:gd name="connsiteY45" fmla="*/ 964671 h 1427695"/>
                <a:gd name="connsiteX46" fmla="*/ 4064001 w 4132792"/>
                <a:gd name="connsiteY46" fmla="*/ 964671 h 1427695"/>
                <a:gd name="connsiteX47" fmla="*/ 4070351 w 4132792"/>
                <a:gd name="connsiteY47" fmla="*/ 1015471 h 1427695"/>
                <a:gd name="connsiteX48" fmla="*/ 4047809 w 4132792"/>
                <a:gd name="connsiteY48" fmla="*/ 1088179 h 1427695"/>
                <a:gd name="connsiteX49" fmla="*/ 4132792 w 4132792"/>
                <a:gd name="connsiteY49" fmla="*/ 1243542 h 1427695"/>
                <a:gd name="connsiteX50" fmla="*/ 3989601 w 4132792"/>
                <a:gd name="connsiteY50" fmla="*/ 1278678 h 1427695"/>
                <a:gd name="connsiteX51" fmla="*/ 3960496 w 4132792"/>
                <a:gd name="connsiteY51" fmla="*/ 1360698 h 1427695"/>
                <a:gd name="connsiteX52" fmla="*/ 3968751 w 4132792"/>
                <a:gd name="connsiteY52" fmla="*/ 1419754 h 1427695"/>
                <a:gd name="connsiteX53" fmla="*/ 3910225 w 4132792"/>
                <a:gd name="connsiteY53" fmla="*/ 1426845 h 1427695"/>
                <a:gd name="connsiteX54" fmla="*/ 3842810 w 4132792"/>
                <a:gd name="connsiteY54" fmla="*/ 1390650 h 1427695"/>
                <a:gd name="connsiteX55" fmla="*/ 3804392 w 4132792"/>
                <a:gd name="connsiteY55" fmla="*/ 1233700 h 1427695"/>
                <a:gd name="connsiteX56" fmla="*/ 3719513 w 4132792"/>
                <a:gd name="connsiteY56" fmla="*/ 1156759 h 1427695"/>
                <a:gd name="connsiteX57" fmla="*/ 3568701 w 4132792"/>
                <a:gd name="connsiteY57" fmla="*/ 1098021 h 1427695"/>
                <a:gd name="connsiteX58" fmla="*/ 3460751 w 4132792"/>
                <a:gd name="connsiteY58" fmla="*/ 1053571 h 1427695"/>
                <a:gd name="connsiteX59" fmla="*/ 3371851 w 4132792"/>
                <a:gd name="connsiteY59" fmla="*/ 1047221 h 1427695"/>
                <a:gd name="connsiteX60" fmla="*/ 3308351 w 4132792"/>
                <a:gd name="connsiteY60" fmla="*/ 996421 h 1427695"/>
                <a:gd name="connsiteX61" fmla="*/ 3200401 w 4132792"/>
                <a:gd name="connsiteY61" fmla="*/ 932921 h 1427695"/>
                <a:gd name="connsiteX62" fmla="*/ 3098801 w 4132792"/>
                <a:gd name="connsiteY62" fmla="*/ 926571 h 1427695"/>
                <a:gd name="connsiteX63" fmla="*/ 3046944 w 4132792"/>
                <a:gd name="connsiteY63" fmla="*/ 1172633 h 1427695"/>
                <a:gd name="connsiteX64" fmla="*/ 2800881 w 4132792"/>
                <a:gd name="connsiteY64" fmla="*/ 1122363 h 1427695"/>
                <a:gd name="connsiteX65" fmla="*/ 2654302 w 4132792"/>
                <a:gd name="connsiteY65" fmla="*/ 1080558 h 1427695"/>
                <a:gd name="connsiteX66" fmla="*/ 2469094 w 4132792"/>
                <a:gd name="connsiteY66" fmla="*/ 1047750 h 1427695"/>
                <a:gd name="connsiteX67" fmla="*/ 2335743 w 4132792"/>
                <a:gd name="connsiteY67" fmla="*/ 1004358 h 1427695"/>
                <a:gd name="connsiteX68" fmla="*/ 2278064 w 4132792"/>
                <a:gd name="connsiteY68" fmla="*/ 955675 h 1427695"/>
                <a:gd name="connsiteX69" fmla="*/ 2208214 w 4132792"/>
                <a:gd name="connsiteY69" fmla="*/ 936095 h 1427695"/>
                <a:gd name="connsiteX70" fmla="*/ 2126933 w 4132792"/>
                <a:gd name="connsiteY70" fmla="*/ 924190 h 1427695"/>
                <a:gd name="connsiteX71" fmla="*/ 2039410 w 4132792"/>
                <a:gd name="connsiteY71" fmla="*/ 909109 h 1427695"/>
                <a:gd name="connsiteX72" fmla="*/ 1879073 w 4132792"/>
                <a:gd name="connsiteY72" fmla="*/ 902230 h 1427695"/>
                <a:gd name="connsiteX73" fmla="*/ 1666347 w 4132792"/>
                <a:gd name="connsiteY73" fmla="*/ 918634 h 1427695"/>
                <a:gd name="connsiteX74" fmla="*/ 1538289 w 4132792"/>
                <a:gd name="connsiteY74" fmla="*/ 866774 h 1427695"/>
                <a:gd name="connsiteX75" fmla="*/ 1483785 w 4132792"/>
                <a:gd name="connsiteY75" fmla="*/ 797983 h 1427695"/>
                <a:gd name="connsiteX76" fmla="*/ 1403351 w 4132792"/>
                <a:gd name="connsiteY76" fmla="*/ 780521 h 1427695"/>
                <a:gd name="connsiteX77" fmla="*/ 1339851 w 4132792"/>
                <a:gd name="connsiteY77" fmla="*/ 837671 h 1427695"/>
                <a:gd name="connsiteX78" fmla="*/ 1339851 w 4132792"/>
                <a:gd name="connsiteY78" fmla="*/ 932921 h 1427695"/>
                <a:gd name="connsiteX79" fmla="*/ 1397001 w 4132792"/>
                <a:gd name="connsiteY79" fmla="*/ 1028171 h 1427695"/>
                <a:gd name="connsiteX80" fmla="*/ 1428751 w 4132792"/>
                <a:gd name="connsiteY80" fmla="*/ 1053571 h 1427695"/>
                <a:gd name="connsiteX81" fmla="*/ 1543051 w 4132792"/>
                <a:gd name="connsiteY81" fmla="*/ 1028171 h 1427695"/>
                <a:gd name="connsiteX82" fmla="*/ 1536701 w 4132792"/>
                <a:gd name="connsiteY82" fmla="*/ 1104371 h 1427695"/>
                <a:gd name="connsiteX83" fmla="*/ 1466851 w 4132792"/>
                <a:gd name="connsiteY83" fmla="*/ 1155171 h 1427695"/>
                <a:gd name="connsiteX84" fmla="*/ 1384301 w 4132792"/>
                <a:gd name="connsiteY84" fmla="*/ 1161521 h 1427695"/>
                <a:gd name="connsiteX85" fmla="*/ 1327151 w 4132792"/>
                <a:gd name="connsiteY85" fmla="*/ 1123421 h 1427695"/>
                <a:gd name="connsiteX86" fmla="*/ 1250951 w 4132792"/>
                <a:gd name="connsiteY86" fmla="*/ 1098021 h 1427695"/>
                <a:gd name="connsiteX87" fmla="*/ 1212851 w 4132792"/>
                <a:gd name="connsiteY87" fmla="*/ 1098021 h 1427695"/>
                <a:gd name="connsiteX88" fmla="*/ 1206501 w 4132792"/>
                <a:gd name="connsiteY88" fmla="*/ 1117071 h 1427695"/>
                <a:gd name="connsiteX89" fmla="*/ 1225551 w 4132792"/>
                <a:gd name="connsiteY89" fmla="*/ 1167871 h 1427695"/>
                <a:gd name="connsiteX90" fmla="*/ 1238251 w 4132792"/>
                <a:gd name="connsiteY90" fmla="*/ 1244071 h 1427695"/>
                <a:gd name="connsiteX91" fmla="*/ 1200151 w 4132792"/>
                <a:gd name="connsiteY91" fmla="*/ 1288521 h 1427695"/>
                <a:gd name="connsiteX92" fmla="*/ 1155701 w 4132792"/>
                <a:gd name="connsiteY92" fmla="*/ 1275821 h 1427695"/>
                <a:gd name="connsiteX93" fmla="*/ 1111251 w 4132792"/>
                <a:gd name="connsiteY93" fmla="*/ 1193271 h 1427695"/>
                <a:gd name="connsiteX94" fmla="*/ 1092201 w 4132792"/>
                <a:gd name="connsiteY94" fmla="*/ 1078971 h 1427695"/>
                <a:gd name="connsiteX95" fmla="*/ 1092201 w 4132792"/>
                <a:gd name="connsiteY95" fmla="*/ 971021 h 1427695"/>
                <a:gd name="connsiteX96" fmla="*/ 1060451 w 4132792"/>
                <a:gd name="connsiteY96" fmla="*/ 913871 h 1427695"/>
                <a:gd name="connsiteX97" fmla="*/ 996951 w 4132792"/>
                <a:gd name="connsiteY97" fmla="*/ 875771 h 1427695"/>
                <a:gd name="connsiteX98" fmla="*/ 889001 w 4132792"/>
                <a:gd name="connsiteY98" fmla="*/ 875771 h 1427695"/>
                <a:gd name="connsiteX99" fmla="*/ 806451 w 4132792"/>
                <a:gd name="connsiteY99" fmla="*/ 907521 h 1427695"/>
                <a:gd name="connsiteX100" fmla="*/ 742951 w 4132792"/>
                <a:gd name="connsiteY100" fmla="*/ 939271 h 1427695"/>
                <a:gd name="connsiteX101" fmla="*/ 655639 w 4132792"/>
                <a:gd name="connsiteY101" fmla="*/ 912812 h 1427695"/>
                <a:gd name="connsiteX102" fmla="*/ 566210 w 4132792"/>
                <a:gd name="connsiteY102" fmla="*/ 836613 h 1427695"/>
                <a:gd name="connsiteX103" fmla="*/ 511177 w 4132792"/>
                <a:gd name="connsiteY103" fmla="*/ 806980 h 1427695"/>
                <a:gd name="connsiteX104" fmla="*/ 415926 w 4132792"/>
                <a:gd name="connsiteY104" fmla="*/ 784225 h 1427695"/>
                <a:gd name="connsiteX105" fmla="*/ 335494 w 4132792"/>
                <a:gd name="connsiteY105" fmla="*/ 759883 h 1427695"/>
                <a:gd name="connsiteX106" fmla="*/ 203413 w 4132792"/>
                <a:gd name="connsiteY106" fmla="*/ 728345 h 1427695"/>
                <a:gd name="connsiteX107" fmla="*/ 116099 w 4132792"/>
                <a:gd name="connsiteY107" fmla="*/ 691303 h 1427695"/>
                <a:gd name="connsiteX108" fmla="*/ 61914 w 4132792"/>
                <a:gd name="connsiteY108" fmla="*/ 625475 h 1427695"/>
                <a:gd name="connsiteX109" fmla="*/ 6350 w 4132792"/>
                <a:gd name="connsiteY109" fmla="*/ 575733 h 1427695"/>
                <a:gd name="connsiteX110" fmla="*/ 2117 w 4132792"/>
                <a:gd name="connsiteY110" fmla="*/ 537104 h 1427695"/>
                <a:gd name="connsiteX111" fmla="*/ 0 w 4132792"/>
                <a:gd name="connsiteY111" fmla="*/ 465138 h 1427695"/>
                <a:gd name="connsiteX112" fmla="*/ 23496 w 4132792"/>
                <a:gd name="connsiteY112" fmla="*/ 394970 h 1427695"/>
                <a:gd name="connsiteX113" fmla="*/ 51331 w 4132792"/>
                <a:gd name="connsiteY113" fmla="*/ 321204 h 1427695"/>
                <a:gd name="connsiteX114" fmla="*/ 77257 w 4132792"/>
                <a:gd name="connsiteY114" fmla="*/ 272520 h 1427695"/>
                <a:gd name="connsiteX115" fmla="*/ 104776 w 4132792"/>
                <a:gd name="connsiteY115" fmla="*/ 194203 h 1427695"/>
                <a:gd name="connsiteX116" fmla="*/ 187537 w 4132792"/>
                <a:gd name="connsiteY116" fmla="*/ 183303 h 1427695"/>
                <a:gd name="connsiteX117" fmla="*/ 238127 w 4132792"/>
                <a:gd name="connsiteY117" fmla="*/ 186268 h 1427695"/>
                <a:gd name="connsiteX118" fmla="*/ 306600 w 4132792"/>
                <a:gd name="connsiteY118" fmla="*/ 191241 h 1427695"/>
                <a:gd name="connsiteX119" fmla="*/ 354225 w 4132792"/>
                <a:gd name="connsiteY119" fmla="*/ 212408 h 1427695"/>
                <a:gd name="connsiteX120" fmla="*/ 442385 w 4132792"/>
                <a:gd name="connsiteY120" fmla="*/ 231247 h 1427695"/>
                <a:gd name="connsiteX0" fmla="*/ 442385 w 4132792"/>
                <a:gd name="connsiteY0" fmla="*/ 231247 h 1427695"/>
                <a:gd name="connsiteX1" fmla="*/ 544725 w 4132792"/>
                <a:gd name="connsiteY1" fmla="*/ 249450 h 1427695"/>
                <a:gd name="connsiteX2" fmla="*/ 674369 w 4132792"/>
                <a:gd name="connsiteY2" fmla="*/ 244158 h 1427695"/>
                <a:gd name="connsiteX3" fmla="*/ 841058 w 4132792"/>
                <a:gd name="connsiteY3" fmla="*/ 207116 h 1427695"/>
                <a:gd name="connsiteX4" fmla="*/ 917787 w 4132792"/>
                <a:gd name="connsiteY4" fmla="*/ 167429 h 1427695"/>
                <a:gd name="connsiteX5" fmla="*/ 984253 w 4132792"/>
                <a:gd name="connsiteY5" fmla="*/ 142346 h 1427695"/>
                <a:gd name="connsiteX6" fmla="*/ 1036849 w 4132792"/>
                <a:gd name="connsiteY6" fmla="*/ 125096 h 1427695"/>
                <a:gd name="connsiteX7" fmla="*/ 1099081 w 4132792"/>
                <a:gd name="connsiteY7" fmla="*/ 119062 h 1427695"/>
                <a:gd name="connsiteX8" fmla="*/ 1126067 w 4132792"/>
                <a:gd name="connsiteY8" fmla="*/ 68791 h 1427695"/>
                <a:gd name="connsiteX9" fmla="*/ 1118129 w 4132792"/>
                <a:gd name="connsiteY9" fmla="*/ 0 h 1427695"/>
                <a:gd name="connsiteX10" fmla="*/ 1181629 w 4132792"/>
                <a:gd name="connsiteY10" fmla="*/ 77788 h 1427695"/>
                <a:gd name="connsiteX11" fmla="*/ 1177079 w 4132792"/>
                <a:gd name="connsiteY11" fmla="*/ 125094 h 1427695"/>
                <a:gd name="connsiteX12" fmla="*/ 1179725 w 4132792"/>
                <a:gd name="connsiteY12" fmla="*/ 191241 h 1427695"/>
                <a:gd name="connsiteX13" fmla="*/ 1179513 w 4132792"/>
                <a:gd name="connsiteY13" fmla="*/ 235480 h 1427695"/>
                <a:gd name="connsiteX14" fmla="*/ 1171787 w 4132792"/>
                <a:gd name="connsiteY14" fmla="*/ 273262 h 1427695"/>
                <a:gd name="connsiteX15" fmla="*/ 1195599 w 4132792"/>
                <a:gd name="connsiteY15" fmla="*/ 320887 h 1427695"/>
                <a:gd name="connsiteX16" fmla="*/ 1237193 w 4132792"/>
                <a:gd name="connsiteY16" fmla="*/ 387879 h 1427695"/>
                <a:gd name="connsiteX17" fmla="*/ 1256242 w 4132792"/>
                <a:gd name="connsiteY17" fmla="*/ 412221 h 1427695"/>
                <a:gd name="connsiteX18" fmla="*/ 1289051 w 4132792"/>
                <a:gd name="connsiteY18" fmla="*/ 384704 h 1427695"/>
                <a:gd name="connsiteX19" fmla="*/ 1304079 w 4132792"/>
                <a:gd name="connsiteY19" fmla="*/ 379095 h 1427695"/>
                <a:gd name="connsiteX20" fmla="*/ 1341121 w 4132792"/>
                <a:gd name="connsiteY20" fmla="*/ 384387 h 1427695"/>
                <a:gd name="connsiteX21" fmla="*/ 1378163 w 4132792"/>
                <a:gd name="connsiteY21" fmla="*/ 408200 h 1427695"/>
                <a:gd name="connsiteX22" fmla="*/ 1390651 w 4132792"/>
                <a:gd name="connsiteY22" fmla="*/ 437621 h 1427695"/>
                <a:gd name="connsiteX23" fmla="*/ 1423142 w 4132792"/>
                <a:gd name="connsiteY23" fmla="*/ 445241 h 1427695"/>
                <a:gd name="connsiteX24" fmla="*/ 1462829 w 4132792"/>
                <a:gd name="connsiteY24" fmla="*/ 421429 h 1427695"/>
                <a:gd name="connsiteX25" fmla="*/ 1520826 w 4132792"/>
                <a:gd name="connsiteY25" fmla="*/ 523875 h 1427695"/>
                <a:gd name="connsiteX26" fmla="*/ 1582738 w 4132792"/>
                <a:gd name="connsiteY26" fmla="*/ 569912 h 1427695"/>
                <a:gd name="connsiteX27" fmla="*/ 1676401 w 4132792"/>
                <a:gd name="connsiteY27" fmla="*/ 640821 h 1427695"/>
                <a:gd name="connsiteX28" fmla="*/ 1790173 w 4132792"/>
                <a:gd name="connsiteY28" fmla="*/ 537633 h 1427695"/>
                <a:gd name="connsiteX29" fmla="*/ 1999933 w 4132792"/>
                <a:gd name="connsiteY29" fmla="*/ 484981 h 1427695"/>
                <a:gd name="connsiteX30" fmla="*/ 2098148 w 4132792"/>
                <a:gd name="connsiteY30" fmla="*/ 505354 h 1427695"/>
                <a:gd name="connsiteX31" fmla="*/ 2217738 w 4132792"/>
                <a:gd name="connsiteY31" fmla="*/ 526521 h 1427695"/>
                <a:gd name="connsiteX32" fmla="*/ 2311401 w 4132792"/>
                <a:gd name="connsiteY32" fmla="*/ 691621 h 1427695"/>
                <a:gd name="connsiteX33" fmla="*/ 2489201 w 4132792"/>
                <a:gd name="connsiteY33" fmla="*/ 780521 h 1427695"/>
                <a:gd name="connsiteX34" fmla="*/ 2692401 w 4132792"/>
                <a:gd name="connsiteY34" fmla="*/ 793221 h 1427695"/>
                <a:gd name="connsiteX35" fmla="*/ 2876551 w 4132792"/>
                <a:gd name="connsiteY35" fmla="*/ 799571 h 1427695"/>
                <a:gd name="connsiteX36" fmla="*/ 3105151 w 4132792"/>
                <a:gd name="connsiteY36" fmla="*/ 786871 h 1427695"/>
                <a:gd name="connsiteX37" fmla="*/ 3213101 w 4132792"/>
                <a:gd name="connsiteY37" fmla="*/ 736071 h 1427695"/>
                <a:gd name="connsiteX38" fmla="*/ 3282951 w 4132792"/>
                <a:gd name="connsiteY38" fmla="*/ 717021 h 1427695"/>
                <a:gd name="connsiteX39" fmla="*/ 3346451 w 4132792"/>
                <a:gd name="connsiteY39" fmla="*/ 736071 h 1427695"/>
                <a:gd name="connsiteX40" fmla="*/ 3416301 w 4132792"/>
                <a:gd name="connsiteY40" fmla="*/ 831321 h 1427695"/>
                <a:gd name="connsiteX41" fmla="*/ 3511551 w 4132792"/>
                <a:gd name="connsiteY41" fmla="*/ 894821 h 1427695"/>
                <a:gd name="connsiteX42" fmla="*/ 3625851 w 4132792"/>
                <a:gd name="connsiteY42" fmla="*/ 964671 h 1427695"/>
                <a:gd name="connsiteX43" fmla="*/ 3790951 w 4132792"/>
                <a:gd name="connsiteY43" fmla="*/ 1009121 h 1427695"/>
                <a:gd name="connsiteX44" fmla="*/ 3898901 w 4132792"/>
                <a:gd name="connsiteY44" fmla="*/ 1015471 h 1427695"/>
                <a:gd name="connsiteX45" fmla="*/ 3987801 w 4132792"/>
                <a:gd name="connsiteY45" fmla="*/ 964671 h 1427695"/>
                <a:gd name="connsiteX46" fmla="*/ 4064001 w 4132792"/>
                <a:gd name="connsiteY46" fmla="*/ 964671 h 1427695"/>
                <a:gd name="connsiteX47" fmla="*/ 4070351 w 4132792"/>
                <a:gd name="connsiteY47" fmla="*/ 1015471 h 1427695"/>
                <a:gd name="connsiteX48" fmla="*/ 4047809 w 4132792"/>
                <a:gd name="connsiteY48" fmla="*/ 1088179 h 1427695"/>
                <a:gd name="connsiteX49" fmla="*/ 4132792 w 4132792"/>
                <a:gd name="connsiteY49" fmla="*/ 1243542 h 1427695"/>
                <a:gd name="connsiteX50" fmla="*/ 3989601 w 4132792"/>
                <a:gd name="connsiteY50" fmla="*/ 1278678 h 1427695"/>
                <a:gd name="connsiteX51" fmla="*/ 3960496 w 4132792"/>
                <a:gd name="connsiteY51" fmla="*/ 1360698 h 1427695"/>
                <a:gd name="connsiteX52" fmla="*/ 3968751 w 4132792"/>
                <a:gd name="connsiteY52" fmla="*/ 1419754 h 1427695"/>
                <a:gd name="connsiteX53" fmla="*/ 3910225 w 4132792"/>
                <a:gd name="connsiteY53" fmla="*/ 1426845 h 1427695"/>
                <a:gd name="connsiteX54" fmla="*/ 3842810 w 4132792"/>
                <a:gd name="connsiteY54" fmla="*/ 1390650 h 1427695"/>
                <a:gd name="connsiteX55" fmla="*/ 3804392 w 4132792"/>
                <a:gd name="connsiteY55" fmla="*/ 1233700 h 1427695"/>
                <a:gd name="connsiteX56" fmla="*/ 3719513 w 4132792"/>
                <a:gd name="connsiteY56" fmla="*/ 1156759 h 1427695"/>
                <a:gd name="connsiteX57" fmla="*/ 3568701 w 4132792"/>
                <a:gd name="connsiteY57" fmla="*/ 1098021 h 1427695"/>
                <a:gd name="connsiteX58" fmla="*/ 3460751 w 4132792"/>
                <a:gd name="connsiteY58" fmla="*/ 1053571 h 1427695"/>
                <a:gd name="connsiteX59" fmla="*/ 3371851 w 4132792"/>
                <a:gd name="connsiteY59" fmla="*/ 1047221 h 1427695"/>
                <a:gd name="connsiteX60" fmla="*/ 3308351 w 4132792"/>
                <a:gd name="connsiteY60" fmla="*/ 996421 h 1427695"/>
                <a:gd name="connsiteX61" fmla="*/ 3200401 w 4132792"/>
                <a:gd name="connsiteY61" fmla="*/ 932921 h 1427695"/>
                <a:gd name="connsiteX62" fmla="*/ 3180822 w 4132792"/>
                <a:gd name="connsiteY62" fmla="*/ 1193800 h 1427695"/>
                <a:gd name="connsiteX63" fmla="*/ 3046944 w 4132792"/>
                <a:gd name="connsiteY63" fmla="*/ 1172633 h 1427695"/>
                <a:gd name="connsiteX64" fmla="*/ 2800881 w 4132792"/>
                <a:gd name="connsiteY64" fmla="*/ 1122363 h 1427695"/>
                <a:gd name="connsiteX65" fmla="*/ 2654302 w 4132792"/>
                <a:gd name="connsiteY65" fmla="*/ 1080558 h 1427695"/>
                <a:gd name="connsiteX66" fmla="*/ 2469094 w 4132792"/>
                <a:gd name="connsiteY66" fmla="*/ 1047750 h 1427695"/>
                <a:gd name="connsiteX67" fmla="*/ 2335743 w 4132792"/>
                <a:gd name="connsiteY67" fmla="*/ 1004358 h 1427695"/>
                <a:gd name="connsiteX68" fmla="*/ 2278064 w 4132792"/>
                <a:gd name="connsiteY68" fmla="*/ 955675 h 1427695"/>
                <a:gd name="connsiteX69" fmla="*/ 2208214 w 4132792"/>
                <a:gd name="connsiteY69" fmla="*/ 936095 h 1427695"/>
                <a:gd name="connsiteX70" fmla="*/ 2126933 w 4132792"/>
                <a:gd name="connsiteY70" fmla="*/ 924190 h 1427695"/>
                <a:gd name="connsiteX71" fmla="*/ 2039410 w 4132792"/>
                <a:gd name="connsiteY71" fmla="*/ 909109 h 1427695"/>
                <a:gd name="connsiteX72" fmla="*/ 1879073 w 4132792"/>
                <a:gd name="connsiteY72" fmla="*/ 902230 h 1427695"/>
                <a:gd name="connsiteX73" fmla="*/ 1666347 w 4132792"/>
                <a:gd name="connsiteY73" fmla="*/ 918634 h 1427695"/>
                <a:gd name="connsiteX74" fmla="*/ 1538289 w 4132792"/>
                <a:gd name="connsiteY74" fmla="*/ 866774 h 1427695"/>
                <a:gd name="connsiteX75" fmla="*/ 1483785 w 4132792"/>
                <a:gd name="connsiteY75" fmla="*/ 797983 h 1427695"/>
                <a:gd name="connsiteX76" fmla="*/ 1403351 w 4132792"/>
                <a:gd name="connsiteY76" fmla="*/ 780521 h 1427695"/>
                <a:gd name="connsiteX77" fmla="*/ 1339851 w 4132792"/>
                <a:gd name="connsiteY77" fmla="*/ 837671 h 1427695"/>
                <a:gd name="connsiteX78" fmla="*/ 1339851 w 4132792"/>
                <a:gd name="connsiteY78" fmla="*/ 932921 h 1427695"/>
                <a:gd name="connsiteX79" fmla="*/ 1397001 w 4132792"/>
                <a:gd name="connsiteY79" fmla="*/ 1028171 h 1427695"/>
                <a:gd name="connsiteX80" fmla="*/ 1428751 w 4132792"/>
                <a:gd name="connsiteY80" fmla="*/ 1053571 h 1427695"/>
                <a:gd name="connsiteX81" fmla="*/ 1543051 w 4132792"/>
                <a:gd name="connsiteY81" fmla="*/ 1028171 h 1427695"/>
                <a:gd name="connsiteX82" fmla="*/ 1536701 w 4132792"/>
                <a:gd name="connsiteY82" fmla="*/ 1104371 h 1427695"/>
                <a:gd name="connsiteX83" fmla="*/ 1466851 w 4132792"/>
                <a:gd name="connsiteY83" fmla="*/ 1155171 h 1427695"/>
                <a:gd name="connsiteX84" fmla="*/ 1384301 w 4132792"/>
                <a:gd name="connsiteY84" fmla="*/ 1161521 h 1427695"/>
                <a:gd name="connsiteX85" fmla="*/ 1327151 w 4132792"/>
                <a:gd name="connsiteY85" fmla="*/ 1123421 h 1427695"/>
                <a:gd name="connsiteX86" fmla="*/ 1250951 w 4132792"/>
                <a:gd name="connsiteY86" fmla="*/ 1098021 h 1427695"/>
                <a:gd name="connsiteX87" fmla="*/ 1212851 w 4132792"/>
                <a:gd name="connsiteY87" fmla="*/ 1098021 h 1427695"/>
                <a:gd name="connsiteX88" fmla="*/ 1206501 w 4132792"/>
                <a:gd name="connsiteY88" fmla="*/ 1117071 h 1427695"/>
                <a:gd name="connsiteX89" fmla="*/ 1225551 w 4132792"/>
                <a:gd name="connsiteY89" fmla="*/ 1167871 h 1427695"/>
                <a:gd name="connsiteX90" fmla="*/ 1238251 w 4132792"/>
                <a:gd name="connsiteY90" fmla="*/ 1244071 h 1427695"/>
                <a:gd name="connsiteX91" fmla="*/ 1200151 w 4132792"/>
                <a:gd name="connsiteY91" fmla="*/ 1288521 h 1427695"/>
                <a:gd name="connsiteX92" fmla="*/ 1155701 w 4132792"/>
                <a:gd name="connsiteY92" fmla="*/ 1275821 h 1427695"/>
                <a:gd name="connsiteX93" fmla="*/ 1111251 w 4132792"/>
                <a:gd name="connsiteY93" fmla="*/ 1193271 h 1427695"/>
                <a:gd name="connsiteX94" fmla="*/ 1092201 w 4132792"/>
                <a:gd name="connsiteY94" fmla="*/ 1078971 h 1427695"/>
                <a:gd name="connsiteX95" fmla="*/ 1092201 w 4132792"/>
                <a:gd name="connsiteY95" fmla="*/ 971021 h 1427695"/>
                <a:gd name="connsiteX96" fmla="*/ 1060451 w 4132792"/>
                <a:gd name="connsiteY96" fmla="*/ 913871 h 1427695"/>
                <a:gd name="connsiteX97" fmla="*/ 996951 w 4132792"/>
                <a:gd name="connsiteY97" fmla="*/ 875771 h 1427695"/>
                <a:gd name="connsiteX98" fmla="*/ 889001 w 4132792"/>
                <a:gd name="connsiteY98" fmla="*/ 875771 h 1427695"/>
                <a:gd name="connsiteX99" fmla="*/ 806451 w 4132792"/>
                <a:gd name="connsiteY99" fmla="*/ 907521 h 1427695"/>
                <a:gd name="connsiteX100" fmla="*/ 742951 w 4132792"/>
                <a:gd name="connsiteY100" fmla="*/ 939271 h 1427695"/>
                <a:gd name="connsiteX101" fmla="*/ 655639 w 4132792"/>
                <a:gd name="connsiteY101" fmla="*/ 912812 h 1427695"/>
                <a:gd name="connsiteX102" fmla="*/ 566210 w 4132792"/>
                <a:gd name="connsiteY102" fmla="*/ 836613 h 1427695"/>
                <a:gd name="connsiteX103" fmla="*/ 511177 w 4132792"/>
                <a:gd name="connsiteY103" fmla="*/ 806980 h 1427695"/>
                <a:gd name="connsiteX104" fmla="*/ 415926 w 4132792"/>
                <a:gd name="connsiteY104" fmla="*/ 784225 h 1427695"/>
                <a:gd name="connsiteX105" fmla="*/ 335494 w 4132792"/>
                <a:gd name="connsiteY105" fmla="*/ 759883 h 1427695"/>
                <a:gd name="connsiteX106" fmla="*/ 203413 w 4132792"/>
                <a:gd name="connsiteY106" fmla="*/ 728345 h 1427695"/>
                <a:gd name="connsiteX107" fmla="*/ 116099 w 4132792"/>
                <a:gd name="connsiteY107" fmla="*/ 691303 h 1427695"/>
                <a:gd name="connsiteX108" fmla="*/ 61914 w 4132792"/>
                <a:gd name="connsiteY108" fmla="*/ 625475 h 1427695"/>
                <a:gd name="connsiteX109" fmla="*/ 6350 w 4132792"/>
                <a:gd name="connsiteY109" fmla="*/ 575733 h 1427695"/>
                <a:gd name="connsiteX110" fmla="*/ 2117 w 4132792"/>
                <a:gd name="connsiteY110" fmla="*/ 537104 h 1427695"/>
                <a:gd name="connsiteX111" fmla="*/ 0 w 4132792"/>
                <a:gd name="connsiteY111" fmla="*/ 465138 h 1427695"/>
                <a:gd name="connsiteX112" fmla="*/ 23496 w 4132792"/>
                <a:gd name="connsiteY112" fmla="*/ 394970 h 1427695"/>
                <a:gd name="connsiteX113" fmla="*/ 51331 w 4132792"/>
                <a:gd name="connsiteY113" fmla="*/ 321204 h 1427695"/>
                <a:gd name="connsiteX114" fmla="*/ 77257 w 4132792"/>
                <a:gd name="connsiteY114" fmla="*/ 272520 h 1427695"/>
                <a:gd name="connsiteX115" fmla="*/ 104776 w 4132792"/>
                <a:gd name="connsiteY115" fmla="*/ 194203 h 1427695"/>
                <a:gd name="connsiteX116" fmla="*/ 187537 w 4132792"/>
                <a:gd name="connsiteY116" fmla="*/ 183303 h 1427695"/>
                <a:gd name="connsiteX117" fmla="*/ 238127 w 4132792"/>
                <a:gd name="connsiteY117" fmla="*/ 186268 h 1427695"/>
                <a:gd name="connsiteX118" fmla="*/ 306600 w 4132792"/>
                <a:gd name="connsiteY118" fmla="*/ 191241 h 1427695"/>
                <a:gd name="connsiteX119" fmla="*/ 354225 w 4132792"/>
                <a:gd name="connsiteY119" fmla="*/ 212408 h 1427695"/>
                <a:gd name="connsiteX120" fmla="*/ 442385 w 4132792"/>
                <a:gd name="connsiteY120" fmla="*/ 231247 h 1427695"/>
                <a:gd name="connsiteX0" fmla="*/ 442385 w 4132792"/>
                <a:gd name="connsiteY0" fmla="*/ 231247 h 1427695"/>
                <a:gd name="connsiteX1" fmla="*/ 544725 w 4132792"/>
                <a:gd name="connsiteY1" fmla="*/ 249450 h 1427695"/>
                <a:gd name="connsiteX2" fmla="*/ 674369 w 4132792"/>
                <a:gd name="connsiteY2" fmla="*/ 244158 h 1427695"/>
                <a:gd name="connsiteX3" fmla="*/ 841058 w 4132792"/>
                <a:gd name="connsiteY3" fmla="*/ 207116 h 1427695"/>
                <a:gd name="connsiteX4" fmla="*/ 917787 w 4132792"/>
                <a:gd name="connsiteY4" fmla="*/ 167429 h 1427695"/>
                <a:gd name="connsiteX5" fmla="*/ 984253 w 4132792"/>
                <a:gd name="connsiteY5" fmla="*/ 142346 h 1427695"/>
                <a:gd name="connsiteX6" fmla="*/ 1036849 w 4132792"/>
                <a:gd name="connsiteY6" fmla="*/ 125096 h 1427695"/>
                <a:gd name="connsiteX7" fmla="*/ 1099081 w 4132792"/>
                <a:gd name="connsiteY7" fmla="*/ 119062 h 1427695"/>
                <a:gd name="connsiteX8" fmla="*/ 1126067 w 4132792"/>
                <a:gd name="connsiteY8" fmla="*/ 68791 h 1427695"/>
                <a:gd name="connsiteX9" fmla="*/ 1118129 w 4132792"/>
                <a:gd name="connsiteY9" fmla="*/ 0 h 1427695"/>
                <a:gd name="connsiteX10" fmla="*/ 1181629 w 4132792"/>
                <a:gd name="connsiteY10" fmla="*/ 77788 h 1427695"/>
                <a:gd name="connsiteX11" fmla="*/ 1177079 w 4132792"/>
                <a:gd name="connsiteY11" fmla="*/ 125094 h 1427695"/>
                <a:gd name="connsiteX12" fmla="*/ 1179725 w 4132792"/>
                <a:gd name="connsiteY12" fmla="*/ 191241 h 1427695"/>
                <a:gd name="connsiteX13" fmla="*/ 1179513 w 4132792"/>
                <a:gd name="connsiteY13" fmla="*/ 235480 h 1427695"/>
                <a:gd name="connsiteX14" fmla="*/ 1171787 w 4132792"/>
                <a:gd name="connsiteY14" fmla="*/ 273262 h 1427695"/>
                <a:gd name="connsiteX15" fmla="*/ 1195599 w 4132792"/>
                <a:gd name="connsiteY15" fmla="*/ 320887 h 1427695"/>
                <a:gd name="connsiteX16" fmla="*/ 1237193 w 4132792"/>
                <a:gd name="connsiteY16" fmla="*/ 387879 h 1427695"/>
                <a:gd name="connsiteX17" fmla="*/ 1256242 w 4132792"/>
                <a:gd name="connsiteY17" fmla="*/ 412221 h 1427695"/>
                <a:gd name="connsiteX18" fmla="*/ 1289051 w 4132792"/>
                <a:gd name="connsiteY18" fmla="*/ 384704 h 1427695"/>
                <a:gd name="connsiteX19" fmla="*/ 1304079 w 4132792"/>
                <a:gd name="connsiteY19" fmla="*/ 379095 h 1427695"/>
                <a:gd name="connsiteX20" fmla="*/ 1341121 w 4132792"/>
                <a:gd name="connsiteY20" fmla="*/ 384387 h 1427695"/>
                <a:gd name="connsiteX21" fmla="*/ 1378163 w 4132792"/>
                <a:gd name="connsiteY21" fmla="*/ 408200 h 1427695"/>
                <a:gd name="connsiteX22" fmla="*/ 1390651 w 4132792"/>
                <a:gd name="connsiteY22" fmla="*/ 437621 h 1427695"/>
                <a:gd name="connsiteX23" fmla="*/ 1423142 w 4132792"/>
                <a:gd name="connsiteY23" fmla="*/ 445241 h 1427695"/>
                <a:gd name="connsiteX24" fmla="*/ 1462829 w 4132792"/>
                <a:gd name="connsiteY24" fmla="*/ 421429 h 1427695"/>
                <a:gd name="connsiteX25" fmla="*/ 1520826 w 4132792"/>
                <a:gd name="connsiteY25" fmla="*/ 523875 h 1427695"/>
                <a:gd name="connsiteX26" fmla="*/ 1582738 w 4132792"/>
                <a:gd name="connsiteY26" fmla="*/ 569912 h 1427695"/>
                <a:gd name="connsiteX27" fmla="*/ 1676401 w 4132792"/>
                <a:gd name="connsiteY27" fmla="*/ 640821 h 1427695"/>
                <a:gd name="connsiteX28" fmla="*/ 1790173 w 4132792"/>
                <a:gd name="connsiteY28" fmla="*/ 537633 h 1427695"/>
                <a:gd name="connsiteX29" fmla="*/ 1999933 w 4132792"/>
                <a:gd name="connsiteY29" fmla="*/ 484981 h 1427695"/>
                <a:gd name="connsiteX30" fmla="*/ 2098148 w 4132792"/>
                <a:gd name="connsiteY30" fmla="*/ 505354 h 1427695"/>
                <a:gd name="connsiteX31" fmla="*/ 2217738 w 4132792"/>
                <a:gd name="connsiteY31" fmla="*/ 526521 h 1427695"/>
                <a:gd name="connsiteX32" fmla="*/ 2311401 w 4132792"/>
                <a:gd name="connsiteY32" fmla="*/ 691621 h 1427695"/>
                <a:gd name="connsiteX33" fmla="*/ 2489201 w 4132792"/>
                <a:gd name="connsiteY33" fmla="*/ 780521 h 1427695"/>
                <a:gd name="connsiteX34" fmla="*/ 2692401 w 4132792"/>
                <a:gd name="connsiteY34" fmla="*/ 793221 h 1427695"/>
                <a:gd name="connsiteX35" fmla="*/ 2876551 w 4132792"/>
                <a:gd name="connsiteY35" fmla="*/ 799571 h 1427695"/>
                <a:gd name="connsiteX36" fmla="*/ 3105151 w 4132792"/>
                <a:gd name="connsiteY36" fmla="*/ 786871 h 1427695"/>
                <a:gd name="connsiteX37" fmla="*/ 3213101 w 4132792"/>
                <a:gd name="connsiteY37" fmla="*/ 736071 h 1427695"/>
                <a:gd name="connsiteX38" fmla="*/ 3282951 w 4132792"/>
                <a:gd name="connsiteY38" fmla="*/ 717021 h 1427695"/>
                <a:gd name="connsiteX39" fmla="*/ 3346451 w 4132792"/>
                <a:gd name="connsiteY39" fmla="*/ 736071 h 1427695"/>
                <a:gd name="connsiteX40" fmla="*/ 3416301 w 4132792"/>
                <a:gd name="connsiteY40" fmla="*/ 831321 h 1427695"/>
                <a:gd name="connsiteX41" fmla="*/ 3511551 w 4132792"/>
                <a:gd name="connsiteY41" fmla="*/ 894821 h 1427695"/>
                <a:gd name="connsiteX42" fmla="*/ 3625851 w 4132792"/>
                <a:gd name="connsiteY42" fmla="*/ 964671 h 1427695"/>
                <a:gd name="connsiteX43" fmla="*/ 3790951 w 4132792"/>
                <a:gd name="connsiteY43" fmla="*/ 1009121 h 1427695"/>
                <a:gd name="connsiteX44" fmla="*/ 3898901 w 4132792"/>
                <a:gd name="connsiteY44" fmla="*/ 1015471 h 1427695"/>
                <a:gd name="connsiteX45" fmla="*/ 3987801 w 4132792"/>
                <a:gd name="connsiteY45" fmla="*/ 964671 h 1427695"/>
                <a:gd name="connsiteX46" fmla="*/ 4064001 w 4132792"/>
                <a:gd name="connsiteY46" fmla="*/ 964671 h 1427695"/>
                <a:gd name="connsiteX47" fmla="*/ 4070351 w 4132792"/>
                <a:gd name="connsiteY47" fmla="*/ 1015471 h 1427695"/>
                <a:gd name="connsiteX48" fmla="*/ 4047809 w 4132792"/>
                <a:gd name="connsiteY48" fmla="*/ 1088179 h 1427695"/>
                <a:gd name="connsiteX49" fmla="*/ 4132792 w 4132792"/>
                <a:gd name="connsiteY49" fmla="*/ 1243542 h 1427695"/>
                <a:gd name="connsiteX50" fmla="*/ 3989601 w 4132792"/>
                <a:gd name="connsiteY50" fmla="*/ 1278678 h 1427695"/>
                <a:gd name="connsiteX51" fmla="*/ 3960496 w 4132792"/>
                <a:gd name="connsiteY51" fmla="*/ 1360698 h 1427695"/>
                <a:gd name="connsiteX52" fmla="*/ 3968751 w 4132792"/>
                <a:gd name="connsiteY52" fmla="*/ 1419754 h 1427695"/>
                <a:gd name="connsiteX53" fmla="*/ 3910225 w 4132792"/>
                <a:gd name="connsiteY53" fmla="*/ 1426845 h 1427695"/>
                <a:gd name="connsiteX54" fmla="*/ 3842810 w 4132792"/>
                <a:gd name="connsiteY54" fmla="*/ 1390650 h 1427695"/>
                <a:gd name="connsiteX55" fmla="*/ 3804392 w 4132792"/>
                <a:gd name="connsiteY55" fmla="*/ 1233700 h 1427695"/>
                <a:gd name="connsiteX56" fmla="*/ 3719513 w 4132792"/>
                <a:gd name="connsiteY56" fmla="*/ 1156759 h 1427695"/>
                <a:gd name="connsiteX57" fmla="*/ 3568701 w 4132792"/>
                <a:gd name="connsiteY57" fmla="*/ 1098021 h 1427695"/>
                <a:gd name="connsiteX58" fmla="*/ 3460751 w 4132792"/>
                <a:gd name="connsiteY58" fmla="*/ 1053571 h 1427695"/>
                <a:gd name="connsiteX59" fmla="*/ 3371851 w 4132792"/>
                <a:gd name="connsiteY59" fmla="*/ 1047221 h 1427695"/>
                <a:gd name="connsiteX60" fmla="*/ 3308351 w 4132792"/>
                <a:gd name="connsiteY60" fmla="*/ 996421 h 1427695"/>
                <a:gd name="connsiteX61" fmla="*/ 3303588 w 4132792"/>
                <a:gd name="connsiteY61" fmla="*/ 1147233 h 1427695"/>
                <a:gd name="connsiteX62" fmla="*/ 3180822 w 4132792"/>
                <a:gd name="connsiteY62" fmla="*/ 1193800 h 1427695"/>
                <a:gd name="connsiteX63" fmla="*/ 3046944 w 4132792"/>
                <a:gd name="connsiteY63" fmla="*/ 1172633 h 1427695"/>
                <a:gd name="connsiteX64" fmla="*/ 2800881 w 4132792"/>
                <a:gd name="connsiteY64" fmla="*/ 1122363 h 1427695"/>
                <a:gd name="connsiteX65" fmla="*/ 2654302 w 4132792"/>
                <a:gd name="connsiteY65" fmla="*/ 1080558 h 1427695"/>
                <a:gd name="connsiteX66" fmla="*/ 2469094 w 4132792"/>
                <a:gd name="connsiteY66" fmla="*/ 1047750 h 1427695"/>
                <a:gd name="connsiteX67" fmla="*/ 2335743 w 4132792"/>
                <a:gd name="connsiteY67" fmla="*/ 1004358 h 1427695"/>
                <a:gd name="connsiteX68" fmla="*/ 2278064 w 4132792"/>
                <a:gd name="connsiteY68" fmla="*/ 955675 h 1427695"/>
                <a:gd name="connsiteX69" fmla="*/ 2208214 w 4132792"/>
                <a:gd name="connsiteY69" fmla="*/ 936095 h 1427695"/>
                <a:gd name="connsiteX70" fmla="*/ 2126933 w 4132792"/>
                <a:gd name="connsiteY70" fmla="*/ 924190 h 1427695"/>
                <a:gd name="connsiteX71" fmla="*/ 2039410 w 4132792"/>
                <a:gd name="connsiteY71" fmla="*/ 909109 h 1427695"/>
                <a:gd name="connsiteX72" fmla="*/ 1879073 w 4132792"/>
                <a:gd name="connsiteY72" fmla="*/ 902230 h 1427695"/>
                <a:gd name="connsiteX73" fmla="*/ 1666347 w 4132792"/>
                <a:gd name="connsiteY73" fmla="*/ 918634 h 1427695"/>
                <a:gd name="connsiteX74" fmla="*/ 1538289 w 4132792"/>
                <a:gd name="connsiteY74" fmla="*/ 866774 h 1427695"/>
                <a:gd name="connsiteX75" fmla="*/ 1483785 w 4132792"/>
                <a:gd name="connsiteY75" fmla="*/ 797983 h 1427695"/>
                <a:gd name="connsiteX76" fmla="*/ 1403351 w 4132792"/>
                <a:gd name="connsiteY76" fmla="*/ 780521 h 1427695"/>
                <a:gd name="connsiteX77" fmla="*/ 1339851 w 4132792"/>
                <a:gd name="connsiteY77" fmla="*/ 837671 h 1427695"/>
                <a:gd name="connsiteX78" fmla="*/ 1339851 w 4132792"/>
                <a:gd name="connsiteY78" fmla="*/ 932921 h 1427695"/>
                <a:gd name="connsiteX79" fmla="*/ 1397001 w 4132792"/>
                <a:gd name="connsiteY79" fmla="*/ 1028171 h 1427695"/>
                <a:gd name="connsiteX80" fmla="*/ 1428751 w 4132792"/>
                <a:gd name="connsiteY80" fmla="*/ 1053571 h 1427695"/>
                <a:gd name="connsiteX81" fmla="*/ 1543051 w 4132792"/>
                <a:gd name="connsiteY81" fmla="*/ 1028171 h 1427695"/>
                <a:gd name="connsiteX82" fmla="*/ 1536701 w 4132792"/>
                <a:gd name="connsiteY82" fmla="*/ 1104371 h 1427695"/>
                <a:gd name="connsiteX83" fmla="*/ 1466851 w 4132792"/>
                <a:gd name="connsiteY83" fmla="*/ 1155171 h 1427695"/>
                <a:gd name="connsiteX84" fmla="*/ 1384301 w 4132792"/>
                <a:gd name="connsiteY84" fmla="*/ 1161521 h 1427695"/>
                <a:gd name="connsiteX85" fmla="*/ 1327151 w 4132792"/>
                <a:gd name="connsiteY85" fmla="*/ 1123421 h 1427695"/>
                <a:gd name="connsiteX86" fmla="*/ 1250951 w 4132792"/>
                <a:gd name="connsiteY86" fmla="*/ 1098021 h 1427695"/>
                <a:gd name="connsiteX87" fmla="*/ 1212851 w 4132792"/>
                <a:gd name="connsiteY87" fmla="*/ 1098021 h 1427695"/>
                <a:gd name="connsiteX88" fmla="*/ 1206501 w 4132792"/>
                <a:gd name="connsiteY88" fmla="*/ 1117071 h 1427695"/>
                <a:gd name="connsiteX89" fmla="*/ 1225551 w 4132792"/>
                <a:gd name="connsiteY89" fmla="*/ 1167871 h 1427695"/>
                <a:gd name="connsiteX90" fmla="*/ 1238251 w 4132792"/>
                <a:gd name="connsiteY90" fmla="*/ 1244071 h 1427695"/>
                <a:gd name="connsiteX91" fmla="*/ 1200151 w 4132792"/>
                <a:gd name="connsiteY91" fmla="*/ 1288521 h 1427695"/>
                <a:gd name="connsiteX92" fmla="*/ 1155701 w 4132792"/>
                <a:gd name="connsiteY92" fmla="*/ 1275821 h 1427695"/>
                <a:gd name="connsiteX93" fmla="*/ 1111251 w 4132792"/>
                <a:gd name="connsiteY93" fmla="*/ 1193271 h 1427695"/>
                <a:gd name="connsiteX94" fmla="*/ 1092201 w 4132792"/>
                <a:gd name="connsiteY94" fmla="*/ 1078971 h 1427695"/>
                <a:gd name="connsiteX95" fmla="*/ 1092201 w 4132792"/>
                <a:gd name="connsiteY95" fmla="*/ 971021 h 1427695"/>
                <a:gd name="connsiteX96" fmla="*/ 1060451 w 4132792"/>
                <a:gd name="connsiteY96" fmla="*/ 913871 h 1427695"/>
                <a:gd name="connsiteX97" fmla="*/ 996951 w 4132792"/>
                <a:gd name="connsiteY97" fmla="*/ 875771 h 1427695"/>
                <a:gd name="connsiteX98" fmla="*/ 889001 w 4132792"/>
                <a:gd name="connsiteY98" fmla="*/ 875771 h 1427695"/>
                <a:gd name="connsiteX99" fmla="*/ 806451 w 4132792"/>
                <a:gd name="connsiteY99" fmla="*/ 907521 h 1427695"/>
                <a:gd name="connsiteX100" fmla="*/ 742951 w 4132792"/>
                <a:gd name="connsiteY100" fmla="*/ 939271 h 1427695"/>
                <a:gd name="connsiteX101" fmla="*/ 655639 w 4132792"/>
                <a:gd name="connsiteY101" fmla="*/ 912812 h 1427695"/>
                <a:gd name="connsiteX102" fmla="*/ 566210 w 4132792"/>
                <a:gd name="connsiteY102" fmla="*/ 836613 h 1427695"/>
                <a:gd name="connsiteX103" fmla="*/ 511177 w 4132792"/>
                <a:gd name="connsiteY103" fmla="*/ 806980 h 1427695"/>
                <a:gd name="connsiteX104" fmla="*/ 415926 w 4132792"/>
                <a:gd name="connsiteY104" fmla="*/ 784225 h 1427695"/>
                <a:gd name="connsiteX105" fmla="*/ 335494 w 4132792"/>
                <a:gd name="connsiteY105" fmla="*/ 759883 h 1427695"/>
                <a:gd name="connsiteX106" fmla="*/ 203413 w 4132792"/>
                <a:gd name="connsiteY106" fmla="*/ 728345 h 1427695"/>
                <a:gd name="connsiteX107" fmla="*/ 116099 w 4132792"/>
                <a:gd name="connsiteY107" fmla="*/ 691303 h 1427695"/>
                <a:gd name="connsiteX108" fmla="*/ 61914 w 4132792"/>
                <a:gd name="connsiteY108" fmla="*/ 625475 h 1427695"/>
                <a:gd name="connsiteX109" fmla="*/ 6350 w 4132792"/>
                <a:gd name="connsiteY109" fmla="*/ 575733 h 1427695"/>
                <a:gd name="connsiteX110" fmla="*/ 2117 w 4132792"/>
                <a:gd name="connsiteY110" fmla="*/ 537104 h 1427695"/>
                <a:gd name="connsiteX111" fmla="*/ 0 w 4132792"/>
                <a:gd name="connsiteY111" fmla="*/ 465138 h 1427695"/>
                <a:gd name="connsiteX112" fmla="*/ 23496 w 4132792"/>
                <a:gd name="connsiteY112" fmla="*/ 394970 h 1427695"/>
                <a:gd name="connsiteX113" fmla="*/ 51331 w 4132792"/>
                <a:gd name="connsiteY113" fmla="*/ 321204 h 1427695"/>
                <a:gd name="connsiteX114" fmla="*/ 77257 w 4132792"/>
                <a:gd name="connsiteY114" fmla="*/ 272520 h 1427695"/>
                <a:gd name="connsiteX115" fmla="*/ 104776 w 4132792"/>
                <a:gd name="connsiteY115" fmla="*/ 194203 h 1427695"/>
                <a:gd name="connsiteX116" fmla="*/ 187537 w 4132792"/>
                <a:gd name="connsiteY116" fmla="*/ 183303 h 1427695"/>
                <a:gd name="connsiteX117" fmla="*/ 238127 w 4132792"/>
                <a:gd name="connsiteY117" fmla="*/ 186268 h 1427695"/>
                <a:gd name="connsiteX118" fmla="*/ 306600 w 4132792"/>
                <a:gd name="connsiteY118" fmla="*/ 191241 h 1427695"/>
                <a:gd name="connsiteX119" fmla="*/ 354225 w 4132792"/>
                <a:gd name="connsiteY119" fmla="*/ 212408 h 1427695"/>
                <a:gd name="connsiteX120" fmla="*/ 442385 w 4132792"/>
                <a:gd name="connsiteY120" fmla="*/ 231247 h 1427695"/>
                <a:gd name="connsiteX0" fmla="*/ 442385 w 4132792"/>
                <a:gd name="connsiteY0" fmla="*/ 231247 h 1427695"/>
                <a:gd name="connsiteX1" fmla="*/ 544725 w 4132792"/>
                <a:gd name="connsiteY1" fmla="*/ 249450 h 1427695"/>
                <a:gd name="connsiteX2" fmla="*/ 674369 w 4132792"/>
                <a:gd name="connsiteY2" fmla="*/ 244158 h 1427695"/>
                <a:gd name="connsiteX3" fmla="*/ 841058 w 4132792"/>
                <a:gd name="connsiteY3" fmla="*/ 207116 h 1427695"/>
                <a:gd name="connsiteX4" fmla="*/ 917787 w 4132792"/>
                <a:gd name="connsiteY4" fmla="*/ 167429 h 1427695"/>
                <a:gd name="connsiteX5" fmla="*/ 984253 w 4132792"/>
                <a:gd name="connsiteY5" fmla="*/ 142346 h 1427695"/>
                <a:gd name="connsiteX6" fmla="*/ 1036849 w 4132792"/>
                <a:gd name="connsiteY6" fmla="*/ 125096 h 1427695"/>
                <a:gd name="connsiteX7" fmla="*/ 1099081 w 4132792"/>
                <a:gd name="connsiteY7" fmla="*/ 119062 h 1427695"/>
                <a:gd name="connsiteX8" fmla="*/ 1126067 w 4132792"/>
                <a:gd name="connsiteY8" fmla="*/ 68791 h 1427695"/>
                <a:gd name="connsiteX9" fmla="*/ 1118129 w 4132792"/>
                <a:gd name="connsiteY9" fmla="*/ 0 h 1427695"/>
                <a:gd name="connsiteX10" fmla="*/ 1181629 w 4132792"/>
                <a:gd name="connsiteY10" fmla="*/ 77788 h 1427695"/>
                <a:gd name="connsiteX11" fmla="*/ 1177079 w 4132792"/>
                <a:gd name="connsiteY11" fmla="*/ 125094 h 1427695"/>
                <a:gd name="connsiteX12" fmla="*/ 1179725 w 4132792"/>
                <a:gd name="connsiteY12" fmla="*/ 191241 h 1427695"/>
                <a:gd name="connsiteX13" fmla="*/ 1179513 w 4132792"/>
                <a:gd name="connsiteY13" fmla="*/ 235480 h 1427695"/>
                <a:gd name="connsiteX14" fmla="*/ 1171787 w 4132792"/>
                <a:gd name="connsiteY14" fmla="*/ 273262 h 1427695"/>
                <a:gd name="connsiteX15" fmla="*/ 1195599 w 4132792"/>
                <a:gd name="connsiteY15" fmla="*/ 320887 h 1427695"/>
                <a:gd name="connsiteX16" fmla="*/ 1237193 w 4132792"/>
                <a:gd name="connsiteY16" fmla="*/ 387879 h 1427695"/>
                <a:gd name="connsiteX17" fmla="*/ 1256242 w 4132792"/>
                <a:gd name="connsiteY17" fmla="*/ 412221 h 1427695"/>
                <a:gd name="connsiteX18" fmla="*/ 1289051 w 4132792"/>
                <a:gd name="connsiteY18" fmla="*/ 384704 h 1427695"/>
                <a:gd name="connsiteX19" fmla="*/ 1304079 w 4132792"/>
                <a:gd name="connsiteY19" fmla="*/ 379095 h 1427695"/>
                <a:gd name="connsiteX20" fmla="*/ 1341121 w 4132792"/>
                <a:gd name="connsiteY20" fmla="*/ 384387 h 1427695"/>
                <a:gd name="connsiteX21" fmla="*/ 1378163 w 4132792"/>
                <a:gd name="connsiteY21" fmla="*/ 408200 h 1427695"/>
                <a:gd name="connsiteX22" fmla="*/ 1390651 w 4132792"/>
                <a:gd name="connsiteY22" fmla="*/ 437621 h 1427695"/>
                <a:gd name="connsiteX23" fmla="*/ 1423142 w 4132792"/>
                <a:gd name="connsiteY23" fmla="*/ 445241 h 1427695"/>
                <a:gd name="connsiteX24" fmla="*/ 1462829 w 4132792"/>
                <a:gd name="connsiteY24" fmla="*/ 421429 h 1427695"/>
                <a:gd name="connsiteX25" fmla="*/ 1520826 w 4132792"/>
                <a:gd name="connsiteY25" fmla="*/ 523875 h 1427695"/>
                <a:gd name="connsiteX26" fmla="*/ 1582738 w 4132792"/>
                <a:gd name="connsiteY26" fmla="*/ 569912 h 1427695"/>
                <a:gd name="connsiteX27" fmla="*/ 1676401 w 4132792"/>
                <a:gd name="connsiteY27" fmla="*/ 640821 h 1427695"/>
                <a:gd name="connsiteX28" fmla="*/ 1790173 w 4132792"/>
                <a:gd name="connsiteY28" fmla="*/ 537633 h 1427695"/>
                <a:gd name="connsiteX29" fmla="*/ 1999933 w 4132792"/>
                <a:gd name="connsiteY29" fmla="*/ 484981 h 1427695"/>
                <a:gd name="connsiteX30" fmla="*/ 2098148 w 4132792"/>
                <a:gd name="connsiteY30" fmla="*/ 505354 h 1427695"/>
                <a:gd name="connsiteX31" fmla="*/ 2217738 w 4132792"/>
                <a:gd name="connsiteY31" fmla="*/ 526521 h 1427695"/>
                <a:gd name="connsiteX32" fmla="*/ 2311401 w 4132792"/>
                <a:gd name="connsiteY32" fmla="*/ 691621 h 1427695"/>
                <a:gd name="connsiteX33" fmla="*/ 2489201 w 4132792"/>
                <a:gd name="connsiteY33" fmla="*/ 780521 h 1427695"/>
                <a:gd name="connsiteX34" fmla="*/ 2692401 w 4132792"/>
                <a:gd name="connsiteY34" fmla="*/ 793221 h 1427695"/>
                <a:gd name="connsiteX35" fmla="*/ 2876551 w 4132792"/>
                <a:gd name="connsiteY35" fmla="*/ 799571 h 1427695"/>
                <a:gd name="connsiteX36" fmla="*/ 3105151 w 4132792"/>
                <a:gd name="connsiteY36" fmla="*/ 786871 h 1427695"/>
                <a:gd name="connsiteX37" fmla="*/ 3213101 w 4132792"/>
                <a:gd name="connsiteY37" fmla="*/ 736071 h 1427695"/>
                <a:gd name="connsiteX38" fmla="*/ 3282951 w 4132792"/>
                <a:gd name="connsiteY38" fmla="*/ 717021 h 1427695"/>
                <a:gd name="connsiteX39" fmla="*/ 3346451 w 4132792"/>
                <a:gd name="connsiteY39" fmla="*/ 736071 h 1427695"/>
                <a:gd name="connsiteX40" fmla="*/ 3416301 w 4132792"/>
                <a:gd name="connsiteY40" fmla="*/ 831321 h 1427695"/>
                <a:gd name="connsiteX41" fmla="*/ 3511551 w 4132792"/>
                <a:gd name="connsiteY41" fmla="*/ 894821 h 1427695"/>
                <a:gd name="connsiteX42" fmla="*/ 3625851 w 4132792"/>
                <a:gd name="connsiteY42" fmla="*/ 964671 h 1427695"/>
                <a:gd name="connsiteX43" fmla="*/ 3790951 w 4132792"/>
                <a:gd name="connsiteY43" fmla="*/ 1009121 h 1427695"/>
                <a:gd name="connsiteX44" fmla="*/ 3898901 w 4132792"/>
                <a:gd name="connsiteY44" fmla="*/ 1015471 h 1427695"/>
                <a:gd name="connsiteX45" fmla="*/ 3987801 w 4132792"/>
                <a:gd name="connsiteY45" fmla="*/ 964671 h 1427695"/>
                <a:gd name="connsiteX46" fmla="*/ 4064001 w 4132792"/>
                <a:gd name="connsiteY46" fmla="*/ 964671 h 1427695"/>
                <a:gd name="connsiteX47" fmla="*/ 4070351 w 4132792"/>
                <a:gd name="connsiteY47" fmla="*/ 1015471 h 1427695"/>
                <a:gd name="connsiteX48" fmla="*/ 4047809 w 4132792"/>
                <a:gd name="connsiteY48" fmla="*/ 1088179 h 1427695"/>
                <a:gd name="connsiteX49" fmla="*/ 4132792 w 4132792"/>
                <a:gd name="connsiteY49" fmla="*/ 1243542 h 1427695"/>
                <a:gd name="connsiteX50" fmla="*/ 3989601 w 4132792"/>
                <a:gd name="connsiteY50" fmla="*/ 1278678 h 1427695"/>
                <a:gd name="connsiteX51" fmla="*/ 3960496 w 4132792"/>
                <a:gd name="connsiteY51" fmla="*/ 1360698 h 1427695"/>
                <a:gd name="connsiteX52" fmla="*/ 3968751 w 4132792"/>
                <a:gd name="connsiteY52" fmla="*/ 1419754 h 1427695"/>
                <a:gd name="connsiteX53" fmla="*/ 3910225 w 4132792"/>
                <a:gd name="connsiteY53" fmla="*/ 1426845 h 1427695"/>
                <a:gd name="connsiteX54" fmla="*/ 3842810 w 4132792"/>
                <a:gd name="connsiteY54" fmla="*/ 1390650 h 1427695"/>
                <a:gd name="connsiteX55" fmla="*/ 3804392 w 4132792"/>
                <a:gd name="connsiteY55" fmla="*/ 1233700 h 1427695"/>
                <a:gd name="connsiteX56" fmla="*/ 3719513 w 4132792"/>
                <a:gd name="connsiteY56" fmla="*/ 1156759 h 1427695"/>
                <a:gd name="connsiteX57" fmla="*/ 3568701 w 4132792"/>
                <a:gd name="connsiteY57" fmla="*/ 1098021 h 1427695"/>
                <a:gd name="connsiteX58" fmla="*/ 3460751 w 4132792"/>
                <a:gd name="connsiteY58" fmla="*/ 1053571 h 1427695"/>
                <a:gd name="connsiteX59" fmla="*/ 3371851 w 4132792"/>
                <a:gd name="connsiteY59" fmla="*/ 1047221 h 1427695"/>
                <a:gd name="connsiteX60" fmla="*/ 3385081 w 4132792"/>
                <a:gd name="connsiteY60" fmla="*/ 1173692 h 1427695"/>
                <a:gd name="connsiteX61" fmla="*/ 3303588 w 4132792"/>
                <a:gd name="connsiteY61" fmla="*/ 1147233 h 1427695"/>
                <a:gd name="connsiteX62" fmla="*/ 3180822 w 4132792"/>
                <a:gd name="connsiteY62" fmla="*/ 1193800 h 1427695"/>
                <a:gd name="connsiteX63" fmla="*/ 3046944 w 4132792"/>
                <a:gd name="connsiteY63" fmla="*/ 1172633 h 1427695"/>
                <a:gd name="connsiteX64" fmla="*/ 2800881 w 4132792"/>
                <a:gd name="connsiteY64" fmla="*/ 1122363 h 1427695"/>
                <a:gd name="connsiteX65" fmla="*/ 2654302 w 4132792"/>
                <a:gd name="connsiteY65" fmla="*/ 1080558 h 1427695"/>
                <a:gd name="connsiteX66" fmla="*/ 2469094 w 4132792"/>
                <a:gd name="connsiteY66" fmla="*/ 1047750 h 1427695"/>
                <a:gd name="connsiteX67" fmla="*/ 2335743 w 4132792"/>
                <a:gd name="connsiteY67" fmla="*/ 1004358 h 1427695"/>
                <a:gd name="connsiteX68" fmla="*/ 2278064 w 4132792"/>
                <a:gd name="connsiteY68" fmla="*/ 955675 h 1427695"/>
                <a:gd name="connsiteX69" fmla="*/ 2208214 w 4132792"/>
                <a:gd name="connsiteY69" fmla="*/ 936095 h 1427695"/>
                <a:gd name="connsiteX70" fmla="*/ 2126933 w 4132792"/>
                <a:gd name="connsiteY70" fmla="*/ 924190 h 1427695"/>
                <a:gd name="connsiteX71" fmla="*/ 2039410 w 4132792"/>
                <a:gd name="connsiteY71" fmla="*/ 909109 h 1427695"/>
                <a:gd name="connsiteX72" fmla="*/ 1879073 w 4132792"/>
                <a:gd name="connsiteY72" fmla="*/ 902230 h 1427695"/>
                <a:gd name="connsiteX73" fmla="*/ 1666347 w 4132792"/>
                <a:gd name="connsiteY73" fmla="*/ 918634 h 1427695"/>
                <a:gd name="connsiteX74" fmla="*/ 1538289 w 4132792"/>
                <a:gd name="connsiteY74" fmla="*/ 866774 h 1427695"/>
                <a:gd name="connsiteX75" fmla="*/ 1483785 w 4132792"/>
                <a:gd name="connsiteY75" fmla="*/ 797983 h 1427695"/>
                <a:gd name="connsiteX76" fmla="*/ 1403351 w 4132792"/>
                <a:gd name="connsiteY76" fmla="*/ 780521 h 1427695"/>
                <a:gd name="connsiteX77" fmla="*/ 1339851 w 4132792"/>
                <a:gd name="connsiteY77" fmla="*/ 837671 h 1427695"/>
                <a:gd name="connsiteX78" fmla="*/ 1339851 w 4132792"/>
                <a:gd name="connsiteY78" fmla="*/ 932921 h 1427695"/>
                <a:gd name="connsiteX79" fmla="*/ 1397001 w 4132792"/>
                <a:gd name="connsiteY79" fmla="*/ 1028171 h 1427695"/>
                <a:gd name="connsiteX80" fmla="*/ 1428751 w 4132792"/>
                <a:gd name="connsiteY80" fmla="*/ 1053571 h 1427695"/>
                <a:gd name="connsiteX81" fmla="*/ 1543051 w 4132792"/>
                <a:gd name="connsiteY81" fmla="*/ 1028171 h 1427695"/>
                <a:gd name="connsiteX82" fmla="*/ 1536701 w 4132792"/>
                <a:gd name="connsiteY82" fmla="*/ 1104371 h 1427695"/>
                <a:gd name="connsiteX83" fmla="*/ 1466851 w 4132792"/>
                <a:gd name="connsiteY83" fmla="*/ 1155171 h 1427695"/>
                <a:gd name="connsiteX84" fmla="*/ 1384301 w 4132792"/>
                <a:gd name="connsiteY84" fmla="*/ 1161521 h 1427695"/>
                <a:gd name="connsiteX85" fmla="*/ 1327151 w 4132792"/>
                <a:gd name="connsiteY85" fmla="*/ 1123421 h 1427695"/>
                <a:gd name="connsiteX86" fmla="*/ 1250951 w 4132792"/>
                <a:gd name="connsiteY86" fmla="*/ 1098021 h 1427695"/>
                <a:gd name="connsiteX87" fmla="*/ 1212851 w 4132792"/>
                <a:gd name="connsiteY87" fmla="*/ 1098021 h 1427695"/>
                <a:gd name="connsiteX88" fmla="*/ 1206501 w 4132792"/>
                <a:gd name="connsiteY88" fmla="*/ 1117071 h 1427695"/>
                <a:gd name="connsiteX89" fmla="*/ 1225551 w 4132792"/>
                <a:gd name="connsiteY89" fmla="*/ 1167871 h 1427695"/>
                <a:gd name="connsiteX90" fmla="*/ 1238251 w 4132792"/>
                <a:gd name="connsiteY90" fmla="*/ 1244071 h 1427695"/>
                <a:gd name="connsiteX91" fmla="*/ 1200151 w 4132792"/>
                <a:gd name="connsiteY91" fmla="*/ 1288521 h 1427695"/>
                <a:gd name="connsiteX92" fmla="*/ 1155701 w 4132792"/>
                <a:gd name="connsiteY92" fmla="*/ 1275821 h 1427695"/>
                <a:gd name="connsiteX93" fmla="*/ 1111251 w 4132792"/>
                <a:gd name="connsiteY93" fmla="*/ 1193271 h 1427695"/>
                <a:gd name="connsiteX94" fmla="*/ 1092201 w 4132792"/>
                <a:gd name="connsiteY94" fmla="*/ 1078971 h 1427695"/>
                <a:gd name="connsiteX95" fmla="*/ 1092201 w 4132792"/>
                <a:gd name="connsiteY95" fmla="*/ 971021 h 1427695"/>
                <a:gd name="connsiteX96" fmla="*/ 1060451 w 4132792"/>
                <a:gd name="connsiteY96" fmla="*/ 913871 h 1427695"/>
                <a:gd name="connsiteX97" fmla="*/ 996951 w 4132792"/>
                <a:gd name="connsiteY97" fmla="*/ 875771 h 1427695"/>
                <a:gd name="connsiteX98" fmla="*/ 889001 w 4132792"/>
                <a:gd name="connsiteY98" fmla="*/ 875771 h 1427695"/>
                <a:gd name="connsiteX99" fmla="*/ 806451 w 4132792"/>
                <a:gd name="connsiteY99" fmla="*/ 907521 h 1427695"/>
                <a:gd name="connsiteX100" fmla="*/ 742951 w 4132792"/>
                <a:gd name="connsiteY100" fmla="*/ 939271 h 1427695"/>
                <a:gd name="connsiteX101" fmla="*/ 655639 w 4132792"/>
                <a:gd name="connsiteY101" fmla="*/ 912812 h 1427695"/>
                <a:gd name="connsiteX102" fmla="*/ 566210 w 4132792"/>
                <a:gd name="connsiteY102" fmla="*/ 836613 h 1427695"/>
                <a:gd name="connsiteX103" fmla="*/ 511177 w 4132792"/>
                <a:gd name="connsiteY103" fmla="*/ 806980 h 1427695"/>
                <a:gd name="connsiteX104" fmla="*/ 415926 w 4132792"/>
                <a:gd name="connsiteY104" fmla="*/ 784225 h 1427695"/>
                <a:gd name="connsiteX105" fmla="*/ 335494 w 4132792"/>
                <a:gd name="connsiteY105" fmla="*/ 759883 h 1427695"/>
                <a:gd name="connsiteX106" fmla="*/ 203413 w 4132792"/>
                <a:gd name="connsiteY106" fmla="*/ 728345 h 1427695"/>
                <a:gd name="connsiteX107" fmla="*/ 116099 w 4132792"/>
                <a:gd name="connsiteY107" fmla="*/ 691303 h 1427695"/>
                <a:gd name="connsiteX108" fmla="*/ 61914 w 4132792"/>
                <a:gd name="connsiteY108" fmla="*/ 625475 h 1427695"/>
                <a:gd name="connsiteX109" fmla="*/ 6350 w 4132792"/>
                <a:gd name="connsiteY109" fmla="*/ 575733 h 1427695"/>
                <a:gd name="connsiteX110" fmla="*/ 2117 w 4132792"/>
                <a:gd name="connsiteY110" fmla="*/ 537104 h 1427695"/>
                <a:gd name="connsiteX111" fmla="*/ 0 w 4132792"/>
                <a:gd name="connsiteY111" fmla="*/ 465138 h 1427695"/>
                <a:gd name="connsiteX112" fmla="*/ 23496 w 4132792"/>
                <a:gd name="connsiteY112" fmla="*/ 394970 h 1427695"/>
                <a:gd name="connsiteX113" fmla="*/ 51331 w 4132792"/>
                <a:gd name="connsiteY113" fmla="*/ 321204 h 1427695"/>
                <a:gd name="connsiteX114" fmla="*/ 77257 w 4132792"/>
                <a:gd name="connsiteY114" fmla="*/ 272520 h 1427695"/>
                <a:gd name="connsiteX115" fmla="*/ 104776 w 4132792"/>
                <a:gd name="connsiteY115" fmla="*/ 194203 h 1427695"/>
                <a:gd name="connsiteX116" fmla="*/ 187537 w 4132792"/>
                <a:gd name="connsiteY116" fmla="*/ 183303 h 1427695"/>
                <a:gd name="connsiteX117" fmla="*/ 238127 w 4132792"/>
                <a:gd name="connsiteY117" fmla="*/ 186268 h 1427695"/>
                <a:gd name="connsiteX118" fmla="*/ 306600 w 4132792"/>
                <a:gd name="connsiteY118" fmla="*/ 191241 h 1427695"/>
                <a:gd name="connsiteX119" fmla="*/ 354225 w 4132792"/>
                <a:gd name="connsiteY119" fmla="*/ 212408 h 1427695"/>
                <a:gd name="connsiteX120" fmla="*/ 442385 w 4132792"/>
                <a:gd name="connsiteY120" fmla="*/ 231247 h 1427695"/>
                <a:gd name="connsiteX0" fmla="*/ 442385 w 4132792"/>
                <a:gd name="connsiteY0" fmla="*/ 231247 h 1427695"/>
                <a:gd name="connsiteX1" fmla="*/ 544725 w 4132792"/>
                <a:gd name="connsiteY1" fmla="*/ 249450 h 1427695"/>
                <a:gd name="connsiteX2" fmla="*/ 674369 w 4132792"/>
                <a:gd name="connsiteY2" fmla="*/ 244158 h 1427695"/>
                <a:gd name="connsiteX3" fmla="*/ 841058 w 4132792"/>
                <a:gd name="connsiteY3" fmla="*/ 207116 h 1427695"/>
                <a:gd name="connsiteX4" fmla="*/ 917787 w 4132792"/>
                <a:gd name="connsiteY4" fmla="*/ 167429 h 1427695"/>
                <a:gd name="connsiteX5" fmla="*/ 984253 w 4132792"/>
                <a:gd name="connsiteY5" fmla="*/ 142346 h 1427695"/>
                <a:gd name="connsiteX6" fmla="*/ 1036849 w 4132792"/>
                <a:gd name="connsiteY6" fmla="*/ 125096 h 1427695"/>
                <a:gd name="connsiteX7" fmla="*/ 1099081 w 4132792"/>
                <a:gd name="connsiteY7" fmla="*/ 119062 h 1427695"/>
                <a:gd name="connsiteX8" fmla="*/ 1126067 w 4132792"/>
                <a:gd name="connsiteY8" fmla="*/ 68791 h 1427695"/>
                <a:gd name="connsiteX9" fmla="*/ 1118129 w 4132792"/>
                <a:gd name="connsiteY9" fmla="*/ 0 h 1427695"/>
                <a:gd name="connsiteX10" fmla="*/ 1181629 w 4132792"/>
                <a:gd name="connsiteY10" fmla="*/ 77788 h 1427695"/>
                <a:gd name="connsiteX11" fmla="*/ 1177079 w 4132792"/>
                <a:gd name="connsiteY11" fmla="*/ 125094 h 1427695"/>
                <a:gd name="connsiteX12" fmla="*/ 1179725 w 4132792"/>
                <a:gd name="connsiteY12" fmla="*/ 191241 h 1427695"/>
                <a:gd name="connsiteX13" fmla="*/ 1179513 w 4132792"/>
                <a:gd name="connsiteY13" fmla="*/ 235480 h 1427695"/>
                <a:gd name="connsiteX14" fmla="*/ 1171787 w 4132792"/>
                <a:gd name="connsiteY14" fmla="*/ 273262 h 1427695"/>
                <a:gd name="connsiteX15" fmla="*/ 1195599 w 4132792"/>
                <a:gd name="connsiteY15" fmla="*/ 320887 h 1427695"/>
                <a:gd name="connsiteX16" fmla="*/ 1237193 w 4132792"/>
                <a:gd name="connsiteY16" fmla="*/ 387879 h 1427695"/>
                <a:gd name="connsiteX17" fmla="*/ 1256242 w 4132792"/>
                <a:gd name="connsiteY17" fmla="*/ 412221 h 1427695"/>
                <a:gd name="connsiteX18" fmla="*/ 1289051 w 4132792"/>
                <a:gd name="connsiteY18" fmla="*/ 384704 h 1427695"/>
                <a:gd name="connsiteX19" fmla="*/ 1304079 w 4132792"/>
                <a:gd name="connsiteY19" fmla="*/ 379095 h 1427695"/>
                <a:gd name="connsiteX20" fmla="*/ 1341121 w 4132792"/>
                <a:gd name="connsiteY20" fmla="*/ 384387 h 1427695"/>
                <a:gd name="connsiteX21" fmla="*/ 1378163 w 4132792"/>
                <a:gd name="connsiteY21" fmla="*/ 408200 h 1427695"/>
                <a:gd name="connsiteX22" fmla="*/ 1390651 w 4132792"/>
                <a:gd name="connsiteY22" fmla="*/ 437621 h 1427695"/>
                <a:gd name="connsiteX23" fmla="*/ 1423142 w 4132792"/>
                <a:gd name="connsiteY23" fmla="*/ 445241 h 1427695"/>
                <a:gd name="connsiteX24" fmla="*/ 1462829 w 4132792"/>
                <a:gd name="connsiteY24" fmla="*/ 421429 h 1427695"/>
                <a:gd name="connsiteX25" fmla="*/ 1520826 w 4132792"/>
                <a:gd name="connsiteY25" fmla="*/ 523875 h 1427695"/>
                <a:gd name="connsiteX26" fmla="*/ 1582738 w 4132792"/>
                <a:gd name="connsiteY26" fmla="*/ 569912 h 1427695"/>
                <a:gd name="connsiteX27" fmla="*/ 1676401 w 4132792"/>
                <a:gd name="connsiteY27" fmla="*/ 640821 h 1427695"/>
                <a:gd name="connsiteX28" fmla="*/ 1790173 w 4132792"/>
                <a:gd name="connsiteY28" fmla="*/ 537633 h 1427695"/>
                <a:gd name="connsiteX29" fmla="*/ 1999933 w 4132792"/>
                <a:gd name="connsiteY29" fmla="*/ 484981 h 1427695"/>
                <a:gd name="connsiteX30" fmla="*/ 2098148 w 4132792"/>
                <a:gd name="connsiteY30" fmla="*/ 505354 h 1427695"/>
                <a:gd name="connsiteX31" fmla="*/ 2217738 w 4132792"/>
                <a:gd name="connsiteY31" fmla="*/ 526521 h 1427695"/>
                <a:gd name="connsiteX32" fmla="*/ 2311401 w 4132792"/>
                <a:gd name="connsiteY32" fmla="*/ 691621 h 1427695"/>
                <a:gd name="connsiteX33" fmla="*/ 2489201 w 4132792"/>
                <a:gd name="connsiteY33" fmla="*/ 780521 h 1427695"/>
                <a:gd name="connsiteX34" fmla="*/ 2692401 w 4132792"/>
                <a:gd name="connsiteY34" fmla="*/ 793221 h 1427695"/>
                <a:gd name="connsiteX35" fmla="*/ 2876551 w 4132792"/>
                <a:gd name="connsiteY35" fmla="*/ 799571 h 1427695"/>
                <a:gd name="connsiteX36" fmla="*/ 3105151 w 4132792"/>
                <a:gd name="connsiteY36" fmla="*/ 786871 h 1427695"/>
                <a:gd name="connsiteX37" fmla="*/ 3213101 w 4132792"/>
                <a:gd name="connsiteY37" fmla="*/ 736071 h 1427695"/>
                <a:gd name="connsiteX38" fmla="*/ 3282951 w 4132792"/>
                <a:gd name="connsiteY38" fmla="*/ 717021 h 1427695"/>
                <a:gd name="connsiteX39" fmla="*/ 3346451 w 4132792"/>
                <a:gd name="connsiteY39" fmla="*/ 736071 h 1427695"/>
                <a:gd name="connsiteX40" fmla="*/ 3416301 w 4132792"/>
                <a:gd name="connsiteY40" fmla="*/ 831321 h 1427695"/>
                <a:gd name="connsiteX41" fmla="*/ 3511551 w 4132792"/>
                <a:gd name="connsiteY41" fmla="*/ 894821 h 1427695"/>
                <a:gd name="connsiteX42" fmla="*/ 3625851 w 4132792"/>
                <a:gd name="connsiteY42" fmla="*/ 964671 h 1427695"/>
                <a:gd name="connsiteX43" fmla="*/ 3790951 w 4132792"/>
                <a:gd name="connsiteY43" fmla="*/ 1009121 h 1427695"/>
                <a:gd name="connsiteX44" fmla="*/ 3898901 w 4132792"/>
                <a:gd name="connsiteY44" fmla="*/ 1015471 h 1427695"/>
                <a:gd name="connsiteX45" fmla="*/ 3987801 w 4132792"/>
                <a:gd name="connsiteY45" fmla="*/ 964671 h 1427695"/>
                <a:gd name="connsiteX46" fmla="*/ 4064001 w 4132792"/>
                <a:gd name="connsiteY46" fmla="*/ 964671 h 1427695"/>
                <a:gd name="connsiteX47" fmla="*/ 4070351 w 4132792"/>
                <a:gd name="connsiteY47" fmla="*/ 1015471 h 1427695"/>
                <a:gd name="connsiteX48" fmla="*/ 4047809 w 4132792"/>
                <a:gd name="connsiteY48" fmla="*/ 1088179 h 1427695"/>
                <a:gd name="connsiteX49" fmla="*/ 4132792 w 4132792"/>
                <a:gd name="connsiteY49" fmla="*/ 1243542 h 1427695"/>
                <a:gd name="connsiteX50" fmla="*/ 3989601 w 4132792"/>
                <a:gd name="connsiteY50" fmla="*/ 1278678 h 1427695"/>
                <a:gd name="connsiteX51" fmla="*/ 3960496 w 4132792"/>
                <a:gd name="connsiteY51" fmla="*/ 1360698 h 1427695"/>
                <a:gd name="connsiteX52" fmla="*/ 3968751 w 4132792"/>
                <a:gd name="connsiteY52" fmla="*/ 1419754 h 1427695"/>
                <a:gd name="connsiteX53" fmla="*/ 3910225 w 4132792"/>
                <a:gd name="connsiteY53" fmla="*/ 1426845 h 1427695"/>
                <a:gd name="connsiteX54" fmla="*/ 3842810 w 4132792"/>
                <a:gd name="connsiteY54" fmla="*/ 1390650 h 1427695"/>
                <a:gd name="connsiteX55" fmla="*/ 3804392 w 4132792"/>
                <a:gd name="connsiteY55" fmla="*/ 1233700 h 1427695"/>
                <a:gd name="connsiteX56" fmla="*/ 3719513 w 4132792"/>
                <a:gd name="connsiteY56" fmla="*/ 1156759 h 1427695"/>
                <a:gd name="connsiteX57" fmla="*/ 3568701 w 4132792"/>
                <a:gd name="connsiteY57" fmla="*/ 1098021 h 1427695"/>
                <a:gd name="connsiteX58" fmla="*/ 3460751 w 4132792"/>
                <a:gd name="connsiteY58" fmla="*/ 1053571 h 1427695"/>
                <a:gd name="connsiteX59" fmla="*/ 3448580 w 4132792"/>
                <a:gd name="connsiteY59" fmla="*/ 1179513 h 1427695"/>
                <a:gd name="connsiteX60" fmla="*/ 3385081 w 4132792"/>
                <a:gd name="connsiteY60" fmla="*/ 1173692 h 1427695"/>
                <a:gd name="connsiteX61" fmla="*/ 3303588 w 4132792"/>
                <a:gd name="connsiteY61" fmla="*/ 1147233 h 1427695"/>
                <a:gd name="connsiteX62" fmla="*/ 3180822 w 4132792"/>
                <a:gd name="connsiteY62" fmla="*/ 1193800 h 1427695"/>
                <a:gd name="connsiteX63" fmla="*/ 3046944 w 4132792"/>
                <a:gd name="connsiteY63" fmla="*/ 1172633 h 1427695"/>
                <a:gd name="connsiteX64" fmla="*/ 2800881 w 4132792"/>
                <a:gd name="connsiteY64" fmla="*/ 1122363 h 1427695"/>
                <a:gd name="connsiteX65" fmla="*/ 2654302 w 4132792"/>
                <a:gd name="connsiteY65" fmla="*/ 1080558 h 1427695"/>
                <a:gd name="connsiteX66" fmla="*/ 2469094 w 4132792"/>
                <a:gd name="connsiteY66" fmla="*/ 1047750 h 1427695"/>
                <a:gd name="connsiteX67" fmla="*/ 2335743 w 4132792"/>
                <a:gd name="connsiteY67" fmla="*/ 1004358 h 1427695"/>
                <a:gd name="connsiteX68" fmla="*/ 2278064 w 4132792"/>
                <a:gd name="connsiteY68" fmla="*/ 955675 h 1427695"/>
                <a:gd name="connsiteX69" fmla="*/ 2208214 w 4132792"/>
                <a:gd name="connsiteY69" fmla="*/ 936095 h 1427695"/>
                <a:gd name="connsiteX70" fmla="*/ 2126933 w 4132792"/>
                <a:gd name="connsiteY70" fmla="*/ 924190 h 1427695"/>
                <a:gd name="connsiteX71" fmla="*/ 2039410 w 4132792"/>
                <a:gd name="connsiteY71" fmla="*/ 909109 h 1427695"/>
                <a:gd name="connsiteX72" fmla="*/ 1879073 w 4132792"/>
                <a:gd name="connsiteY72" fmla="*/ 902230 h 1427695"/>
                <a:gd name="connsiteX73" fmla="*/ 1666347 w 4132792"/>
                <a:gd name="connsiteY73" fmla="*/ 918634 h 1427695"/>
                <a:gd name="connsiteX74" fmla="*/ 1538289 w 4132792"/>
                <a:gd name="connsiteY74" fmla="*/ 866774 h 1427695"/>
                <a:gd name="connsiteX75" fmla="*/ 1483785 w 4132792"/>
                <a:gd name="connsiteY75" fmla="*/ 797983 h 1427695"/>
                <a:gd name="connsiteX76" fmla="*/ 1403351 w 4132792"/>
                <a:gd name="connsiteY76" fmla="*/ 780521 h 1427695"/>
                <a:gd name="connsiteX77" fmla="*/ 1339851 w 4132792"/>
                <a:gd name="connsiteY77" fmla="*/ 837671 h 1427695"/>
                <a:gd name="connsiteX78" fmla="*/ 1339851 w 4132792"/>
                <a:gd name="connsiteY78" fmla="*/ 932921 h 1427695"/>
                <a:gd name="connsiteX79" fmla="*/ 1397001 w 4132792"/>
                <a:gd name="connsiteY79" fmla="*/ 1028171 h 1427695"/>
                <a:gd name="connsiteX80" fmla="*/ 1428751 w 4132792"/>
                <a:gd name="connsiteY80" fmla="*/ 1053571 h 1427695"/>
                <a:gd name="connsiteX81" fmla="*/ 1543051 w 4132792"/>
                <a:gd name="connsiteY81" fmla="*/ 1028171 h 1427695"/>
                <a:gd name="connsiteX82" fmla="*/ 1536701 w 4132792"/>
                <a:gd name="connsiteY82" fmla="*/ 1104371 h 1427695"/>
                <a:gd name="connsiteX83" fmla="*/ 1466851 w 4132792"/>
                <a:gd name="connsiteY83" fmla="*/ 1155171 h 1427695"/>
                <a:gd name="connsiteX84" fmla="*/ 1384301 w 4132792"/>
                <a:gd name="connsiteY84" fmla="*/ 1161521 h 1427695"/>
                <a:gd name="connsiteX85" fmla="*/ 1327151 w 4132792"/>
                <a:gd name="connsiteY85" fmla="*/ 1123421 h 1427695"/>
                <a:gd name="connsiteX86" fmla="*/ 1250951 w 4132792"/>
                <a:gd name="connsiteY86" fmla="*/ 1098021 h 1427695"/>
                <a:gd name="connsiteX87" fmla="*/ 1212851 w 4132792"/>
                <a:gd name="connsiteY87" fmla="*/ 1098021 h 1427695"/>
                <a:gd name="connsiteX88" fmla="*/ 1206501 w 4132792"/>
                <a:gd name="connsiteY88" fmla="*/ 1117071 h 1427695"/>
                <a:gd name="connsiteX89" fmla="*/ 1225551 w 4132792"/>
                <a:gd name="connsiteY89" fmla="*/ 1167871 h 1427695"/>
                <a:gd name="connsiteX90" fmla="*/ 1238251 w 4132792"/>
                <a:gd name="connsiteY90" fmla="*/ 1244071 h 1427695"/>
                <a:gd name="connsiteX91" fmla="*/ 1200151 w 4132792"/>
                <a:gd name="connsiteY91" fmla="*/ 1288521 h 1427695"/>
                <a:gd name="connsiteX92" fmla="*/ 1155701 w 4132792"/>
                <a:gd name="connsiteY92" fmla="*/ 1275821 h 1427695"/>
                <a:gd name="connsiteX93" fmla="*/ 1111251 w 4132792"/>
                <a:gd name="connsiteY93" fmla="*/ 1193271 h 1427695"/>
                <a:gd name="connsiteX94" fmla="*/ 1092201 w 4132792"/>
                <a:gd name="connsiteY94" fmla="*/ 1078971 h 1427695"/>
                <a:gd name="connsiteX95" fmla="*/ 1092201 w 4132792"/>
                <a:gd name="connsiteY95" fmla="*/ 971021 h 1427695"/>
                <a:gd name="connsiteX96" fmla="*/ 1060451 w 4132792"/>
                <a:gd name="connsiteY96" fmla="*/ 913871 h 1427695"/>
                <a:gd name="connsiteX97" fmla="*/ 996951 w 4132792"/>
                <a:gd name="connsiteY97" fmla="*/ 875771 h 1427695"/>
                <a:gd name="connsiteX98" fmla="*/ 889001 w 4132792"/>
                <a:gd name="connsiteY98" fmla="*/ 875771 h 1427695"/>
                <a:gd name="connsiteX99" fmla="*/ 806451 w 4132792"/>
                <a:gd name="connsiteY99" fmla="*/ 907521 h 1427695"/>
                <a:gd name="connsiteX100" fmla="*/ 742951 w 4132792"/>
                <a:gd name="connsiteY100" fmla="*/ 939271 h 1427695"/>
                <a:gd name="connsiteX101" fmla="*/ 655639 w 4132792"/>
                <a:gd name="connsiteY101" fmla="*/ 912812 h 1427695"/>
                <a:gd name="connsiteX102" fmla="*/ 566210 w 4132792"/>
                <a:gd name="connsiteY102" fmla="*/ 836613 h 1427695"/>
                <a:gd name="connsiteX103" fmla="*/ 511177 w 4132792"/>
                <a:gd name="connsiteY103" fmla="*/ 806980 h 1427695"/>
                <a:gd name="connsiteX104" fmla="*/ 415926 w 4132792"/>
                <a:gd name="connsiteY104" fmla="*/ 784225 h 1427695"/>
                <a:gd name="connsiteX105" fmla="*/ 335494 w 4132792"/>
                <a:gd name="connsiteY105" fmla="*/ 759883 h 1427695"/>
                <a:gd name="connsiteX106" fmla="*/ 203413 w 4132792"/>
                <a:gd name="connsiteY106" fmla="*/ 728345 h 1427695"/>
                <a:gd name="connsiteX107" fmla="*/ 116099 w 4132792"/>
                <a:gd name="connsiteY107" fmla="*/ 691303 h 1427695"/>
                <a:gd name="connsiteX108" fmla="*/ 61914 w 4132792"/>
                <a:gd name="connsiteY108" fmla="*/ 625475 h 1427695"/>
                <a:gd name="connsiteX109" fmla="*/ 6350 w 4132792"/>
                <a:gd name="connsiteY109" fmla="*/ 575733 h 1427695"/>
                <a:gd name="connsiteX110" fmla="*/ 2117 w 4132792"/>
                <a:gd name="connsiteY110" fmla="*/ 537104 h 1427695"/>
                <a:gd name="connsiteX111" fmla="*/ 0 w 4132792"/>
                <a:gd name="connsiteY111" fmla="*/ 465138 h 1427695"/>
                <a:gd name="connsiteX112" fmla="*/ 23496 w 4132792"/>
                <a:gd name="connsiteY112" fmla="*/ 394970 h 1427695"/>
                <a:gd name="connsiteX113" fmla="*/ 51331 w 4132792"/>
                <a:gd name="connsiteY113" fmla="*/ 321204 h 1427695"/>
                <a:gd name="connsiteX114" fmla="*/ 77257 w 4132792"/>
                <a:gd name="connsiteY114" fmla="*/ 272520 h 1427695"/>
                <a:gd name="connsiteX115" fmla="*/ 104776 w 4132792"/>
                <a:gd name="connsiteY115" fmla="*/ 194203 h 1427695"/>
                <a:gd name="connsiteX116" fmla="*/ 187537 w 4132792"/>
                <a:gd name="connsiteY116" fmla="*/ 183303 h 1427695"/>
                <a:gd name="connsiteX117" fmla="*/ 238127 w 4132792"/>
                <a:gd name="connsiteY117" fmla="*/ 186268 h 1427695"/>
                <a:gd name="connsiteX118" fmla="*/ 306600 w 4132792"/>
                <a:gd name="connsiteY118" fmla="*/ 191241 h 1427695"/>
                <a:gd name="connsiteX119" fmla="*/ 354225 w 4132792"/>
                <a:gd name="connsiteY119" fmla="*/ 212408 h 1427695"/>
                <a:gd name="connsiteX120" fmla="*/ 442385 w 4132792"/>
                <a:gd name="connsiteY120" fmla="*/ 231247 h 1427695"/>
                <a:gd name="connsiteX0" fmla="*/ 442385 w 4132792"/>
                <a:gd name="connsiteY0" fmla="*/ 231247 h 1427695"/>
                <a:gd name="connsiteX1" fmla="*/ 544725 w 4132792"/>
                <a:gd name="connsiteY1" fmla="*/ 249450 h 1427695"/>
                <a:gd name="connsiteX2" fmla="*/ 674369 w 4132792"/>
                <a:gd name="connsiteY2" fmla="*/ 244158 h 1427695"/>
                <a:gd name="connsiteX3" fmla="*/ 841058 w 4132792"/>
                <a:gd name="connsiteY3" fmla="*/ 207116 h 1427695"/>
                <a:gd name="connsiteX4" fmla="*/ 917787 w 4132792"/>
                <a:gd name="connsiteY4" fmla="*/ 167429 h 1427695"/>
                <a:gd name="connsiteX5" fmla="*/ 984253 w 4132792"/>
                <a:gd name="connsiteY5" fmla="*/ 142346 h 1427695"/>
                <a:gd name="connsiteX6" fmla="*/ 1036849 w 4132792"/>
                <a:gd name="connsiteY6" fmla="*/ 125096 h 1427695"/>
                <a:gd name="connsiteX7" fmla="*/ 1099081 w 4132792"/>
                <a:gd name="connsiteY7" fmla="*/ 119062 h 1427695"/>
                <a:gd name="connsiteX8" fmla="*/ 1126067 w 4132792"/>
                <a:gd name="connsiteY8" fmla="*/ 68791 h 1427695"/>
                <a:gd name="connsiteX9" fmla="*/ 1118129 w 4132792"/>
                <a:gd name="connsiteY9" fmla="*/ 0 h 1427695"/>
                <a:gd name="connsiteX10" fmla="*/ 1181629 w 4132792"/>
                <a:gd name="connsiteY10" fmla="*/ 77788 h 1427695"/>
                <a:gd name="connsiteX11" fmla="*/ 1177079 w 4132792"/>
                <a:gd name="connsiteY11" fmla="*/ 125094 h 1427695"/>
                <a:gd name="connsiteX12" fmla="*/ 1179725 w 4132792"/>
                <a:gd name="connsiteY12" fmla="*/ 191241 h 1427695"/>
                <a:gd name="connsiteX13" fmla="*/ 1179513 w 4132792"/>
                <a:gd name="connsiteY13" fmla="*/ 235480 h 1427695"/>
                <a:gd name="connsiteX14" fmla="*/ 1171787 w 4132792"/>
                <a:gd name="connsiteY14" fmla="*/ 273262 h 1427695"/>
                <a:gd name="connsiteX15" fmla="*/ 1195599 w 4132792"/>
                <a:gd name="connsiteY15" fmla="*/ 320887 h 1427695"/>
                <a:gd name="connsiteX16" fmla="*/ 1237193 w 4132792"/>
                <a:gd name="connsiteY16" fmla="*/ 387879 h 1427695"/>
                <a:gd name="connsiteX17" fmla="*/ 1256242 w 4132792"/>
                <a:gd name="connsiteY17" fmla="*/ 412221 h 1427695"/>
                <a:gd name="connsiteX18" fmla="*/ 1289051 w 4132792"/>
                <a:gd name="connsiteY18" fmla="*/ 384704 h 1427695"/>
                <a:gd name="connsiteX19" fmla="*/ 1304079 w 4132792"/>
                <a:gd name="connsiteY19" fmla="*/ 379095 h 1427695"/>
                <a:gd name="connsiteX20" fmla="*/ 1341121 w 4132792"/>
                <a:gd name="connsiteY20" fmla="*/ 384387 h 1427695"/>
                <a:gd name="connsiteX21" fmla="*/ 1378163 w 4132792"/>
                <a:gd name="connsiteY21" fmla="*/ 408200 h 1427695"/>
                <a:gd name="connsiteX22" fmla="*/ 1390651 w 4132792"/>
                <a:gd name="connsiteY22" fmla="*/ 437621 h 1427695"/>
                <a:gd name="connsiteX23" fmla="*/ 1423142 w 4132792"/>
                <a:gd name="connsiteY23" fmla="*/ 445241 h 1427695"/>
                <a:gd name="connsiteX24" fmla="*/ 1462829 w 4132792"/>
                <a:gd name="connsiteY24" fmla="*/ 421429 h 1427695"/>
                <a:gd name="connsiteX25" fmla="*/ 1520826 w 4132792"/>
                <a:gd name="connsiteY25" fmla="*/ 523875 h 1427695"/>
                <a:gd name="connsiteX26" fmla="*/ 1582738 w 4132792"/>
                <a:gd name="connsiteY26" fmla="*/ 569912 h 1427695"/>
                <a:gd name="connsiteX27" fmla="*/ 1676401 w 4132792"/>
                <a:gd name="connsiteY27" fmla="*/ 640821 h 1427695"/>
                <a:gd name="connsiteX28" fmla="*/ 1790173 w 4132792"/>
                <a:gd name="connsiteY28" fmla="*/ 537633 h 1427695"/>
                <a:gd name="connsiteX29" fmla="*/ 1999933 w 4132792"/>
                <a:gd name="connsiteY29" fmla="*/ 484981 h 1427695"/>
                <a:gd name="connsiteX30" fmla="*/ 2098148 w 4132792"/>
                <a:gd name="connsiteY30" fmla="*/ 505354 h 1427695"/>
                <a:gd name="connsiteX31" fmla="*/ 2217738 w 4132792"/>
                <a:gd name="connsiteY31" fmla="*/ 526521 h 1427695"/>
                <a:gd name="connsiteX32" fmla="*/ 2311401 w 4132792"/>
                <a:gd name="connsiteY32" fmla="*/ 691621 h 1427695"/>
                <a:gd name="connsiteX33" fmla="*/ 2489201 w 4132792"/>
                <a:gd name="connsiteY33" fmla="*/ 780521 h 1427695"/>
                <a:gd name="connsiteX34" fmla="*/ 2692401 w 4132792"/>
                <a:gd name="connsiteY34" fmla="*/ 793221 h 1427695"/>
                <a:gd name="connsiteX35" fmla="*/ 2876551 w 4132792"/>
                <a:gd name="connsiteY35" fmla="*/ 799571 h 1427695"/>
                <a:gd name="connsiteX36" fmla="*/ 3105151 w 4132792"/>
                <a:gd name="connsiteY36" fmla="*/ 786871 h 1427695"/>
                <a:gd name="connsiteX37" fmla="*/ 3213101 w 4132792"/>
                <a:gd name="connsiteY37" fmla="*/ 736071 h 1427695"/>
                <a:gd name="connsiteX38" fmla="*/ 3282951 w 4132792"/>
                <a:gd name="connsiteY38" fmla="*/ 717021 h 1427695"/>
                <a:gd name="connsiteX39" fmla="*/ 3346451 w 4132792"/>
                <a:gd name="connsiteY39" fmla="*/ 736071 h 1427695"/>
                <a:gd name="connsiteX40" fmla="*/ 3416301 w 4132792"/>
                <a:gd name="connsiteY40" fmla="*/ 831321 h 1427695"/>
                <a:gd name="connsiteX41" fmla="*/ 3511551 w 4132792"/>
                <a:gd name="connsiteY41" fmla="*/ 894821 h 1427695"/>
                <a:gd name="connsiteX42" fmla="*/ 3625851 w 4132792"/>
                <a:gd name="connsiteY42" fmla="*/ 964671 h 1427695"/>
                <a:gd name="connsiteX43" fmla="*/ 3790951 w 4132792"/>
                <a:gd name="connsiteY43" fmla="*/ 1009121 h 1427695"/>
                <a:gd name="connsiteX44" fmla="*/ 3898901 w 4132792"/>
                <a:gd name="connsiteY44" fmla="*/ 1015471 h 1427695"/>
                <a:gd name="connsiteX45" fmla="*/ 3987801 w 4132792"/>
                <a:gd name="connsiteY45" fmla="*/ 964671 h 1427695"/>
                <a:gd name="connsiteX46" fmla="*/ 4064001 w 4132792"/>
                <a:gd name="connsiteY46" fmla="*/ 964671 h 1427695"/>
                <a:gd name="connsiteX47" fmla="*/ 4070351 w 4132792"/>
                <a:gd name="connsiteY47" fmla="*/ 1015471 h 1427695"/>
                <a:gd name="connsiteX48" fmla="*/ 4047809 w 4132792"/>
                <a:gd name="connsiteY48" fmla="*/ 1088179 h 1427695"/>
                <a:gd name="connsiteX49" fmla="*/ 4132792 w 4132792"/>
                <a:gd name="connsiteY49" fmla="*/ 1243542 h 1427695"/>
                <a:gd name="connsiteX50" fmla="*/ 3989601 w 4132792"/>
                <a:gd name="connsiteY50" fmla="*/ 1278678 h 1427695"/>
                <a:gd name="connsiteX51" fmla="*/ 3960496 w 4132792"/>
                <a:gd name="connsiteY51" fmla="*/ 1360698 h 1427695"/>
                <a:gd name="connsiteX52" fmla="*/ 3968751 w 4132792"/>
                <a:gd name="connsiteY52" fmla="*/ 1419754 h 1427695"/>
                <a:gd name="connsiteX53" fmla="*/ 3910225 w 4132792"/>
                <a:gd name="connsiteY53" fmla="*/ 1426845 h 1427695"/>
                <a:gd name="connsiteX54" fmla="*/ 3842810 w 4132792"/>
                <a:gd name="connsiteY54" fmla="*/ 1390650 h 1427695"/>
                <a:gd name="connsiteX55" fmla="*/ 3804392 w 4132792"/>
                <a:gd name="connsiteY55" fmla="*/ 1233700 h 1427695"/>
                <a:gd name="connsiteX56" fmla="*/ 3719513 w 4132792"/>
                <a:gd name="connsiteY56" fmla="*/ 1156759 h 1427695"/>
                <a:gd name="connsiteX57" fmla="*/ 3568701 w 4132792"/>
                <a:gd name="connsiteY57" fmla="*/ 1098021 h 1427695"/>
                <a:gd name="connsiteX58" fmla="*/ 3524251 w 4132792"/>
                <a:gd name="connsiteY58" fmla="*/ 1207028 h 1427695"/>
                <a:gd name="connsiteX59" fmla="*/ 3448580 w 4132792"/>
                <a:gd name="connsiteY59" fmla="*/ 1179513 h 1427695"/>
                <a:gd name="connsiteX60" fmla="*/ 3385081 w 4132792"/>
                <a:gd name="connsiteY60" fmla="*/ 1173692 h 1427695"/>
                <a:gd name="connsiteX61" fmla="*/ 3303588 w 4132792"/>
                <a:gd name="connsiteY61" fmla="*/ 1147233 h 1427695"/>
                <a:gd name="connsiteX62" fmla="*/ 3180822 w 4132792"/>
                <a:gd name="connsiteY62" fmla="*/ 1193800 h 1427695"/>
                <a:gd name="connsiteX63" fmla="*/ 3046944 w 4132792"/>
                <a:gd name="connsiteY63" fmla="*/ 1172633 h 1427695"/>
                <a:gd name="connsiteX64" fmla="*/ 2800881 w 4132792"/>
                <a:gd name="connsiteY64" fmla="*/ 1122363 h 1427695"/>
                <a:gd name="connsiteX65" fmla="*/ 2654302 w 4132792"/>
                <a:gd name="connsiteY65" fmla="*/ 1080558 h 1427695"/>
                <a:gd name="connsiteX66" fmla="*/ 2469094 w 4132792"/>
                <a:gd name="connsiteY66" fmla="*/ 1047750 h 1427695"/>
                <a:gd name="connsiteX67" fmla="*/ 2335743 w 4132792"/>
                <a:gd name="connsiteY67" fmla="*/ 1004358 h 1427695"/>
                <a:gd name="connsiteX68" fmla="*/ 2278064 w 4132792"/>
                <a:gd name="connsiteY68" fmla="*/ 955675 h 1427695"/>
                <a:gd name="connsiteX69" fmla="*/ 2208214 w 4132792"/>
                <a:gd name="connsiteY69" fmla="*/ 936095 h 1427695"/>
                <a:gd name="connsiteX70" fmla="*/ 2126933 w 4132792"/>
                <a:gd name="connsiteY70" fmla="*/ 924190 h 1427695"/>
                <a:gd name="connsiteX71" fmla="*/ 2039410 w 4132792"/>
                <a:gd name="connsiteY71" fmla="*/ 909109 h 1427695"/>
                <a:gd name="connsiteX72" fmla="*/ 1879073 w 4132792"/>
                <a:gd name="connsiteY72" fmla="*/ 902230 h 1427695"/>
                <a:gd name="connsiteX73" fmla="*/ 1666347 w 4132792"/>
                <a:gd name="connsiteY73" fmla="*/ 918634 h 1427695"/>
                <a:gd name="connsiteX74" fmla="*/ 1538289 w 4132792"/>
                <a:gd name="connsiteY74" fmla="*/ 866774 h 1427695"/>
                <a:gd name="connsiteX75" fmla="*/ 1483785 w 4132792"/>
                <a:gd name="connsiteY75" fmla="*/ 797983 h 1427695"/>
                <a:gd name="connsiteX76" fmla="*/ 1403351 w 4132792"/>
                <a:gd name="connsiteY76" fmla="*/ 780521 h 1427695"/>
                <a:gd name="connsiteX77" fmla="*/ 1339851 w 4132792"/>
                <a:gd name="connsiteY77" fmla="*/ 837671 h 1427695"/>
                <a:gd name="connsiteX78" fmla="*/ 1339851 w 4132792"/>
                <a:gd name="connsiteY78" fmla="*/ 932921 h 1427695"/>
                <a:gd name="connsiteX79" fmla="*/ 1397001 w 4132792"/>
                <a:gd name="connsiteY79" fmla="*/ 1028171 h 1427695"/>
                <a:gd name="connsiteX80" fmla="*/ 1428751 w 4132792"/>
                <a:gd name="connsiteY80" fmla="*/ 1053571 h 1427695"/>
                <a:gd name="connsiteX81" fmla="*/ 1543051 w 4132792"/>
                <a:gd name="connsiteY81" fmla="*/ 1028171 h 1427695"/>
                <a:gd name="connsiteX82" fmla="*/ 1536701 w 4132792"/>
                <a:gd name="connsiteY82" fmla="*/ 1104371 h 1427695"/>
                <a:gd name="connsiteX83" fmla="*/ 1466851 w 4132792"/>
                <a:gd name="connsiteY83" fmla="*/ 1155171 h 1427695"/>
                <a:gd name="connsiteX84" fmla="*/ 1384301 w 4132792"/>
                <a:gd name="connsiteY84" fmla="*/ 1161521 h 1427695"/>
                <a:gd name="connsiteX85" fmla="*/ 1327151 w 4132792"/>
                <a:gd name="connsiteY85" fmla="*/ 1123421 h 1427695"/>
                <a:gd name="connsiteX86" fmla="*/ 1250951 w 4132792"/>
                <a:gd name="connsiteY86" fmla="*/ 1098021 h 1427695"/>
                <a:gd name="connsiteX87" fmla="*/ 1212851 w 4132792"/>
                <a:gd name="connsiteY87" fmla="*/ 1098021 h 1427695"/>
                <a:gd name="connsiteX88" fmla="*/ 1206501 w 4132792"/>
                <a:gd name="connsiteY88" fmla="*/ 1117071 h 1427695"/>
                <a:gd name="connsiteX89" fmla="*/ 1225551 w 4132792"/>
                <a:gd name="connsiteY89" fmla="*/ 1167871 h 1427695"/>
                <a:gd name="connsiteX90" fmla="*/ 1238251 w 4132792"/>
                <a:gd name="connsiteY90" fmla="*/ 1244071 h 1427695"/>
                <a:gd name="connsiteX91" fmla="*/ 1200151 w 4132792"/>
                <a:gd name="connsiteY91" fmla="*/ 1288521 h 1427695"/>
                <a:gd name="connsiteX92" fmla="*/ 1155701 w 4132792"/>
                <a:gd name="connsiteY92" fmla="*/ 1275821 h 1427695"/>
                <a:gd name="connsiteX93" fmla="*/ 1111251 w 4132792"/>
                <a:gd name="connsiteY93" fmla="*/ 1193271 h 1427695"/>
                <a:gd name="connsiteX94" fmla="*/ 1092201 w 4132792"/>
                <a:gd name="connsiteY94" fmla="*/ 1078971 h 1427695"/>
                <a:gd name="connsiteX95" fmla="*/ 1092201 w 4132792"/>
                <a:gd name="connsiteY95" fmla="*/ 971021 h 1427695"/>
                <a:gd name="connsiteX96" fmla="*/ 1060451 w 4132792"/>
                <a:gd name="connsiteY96" fmla="*/ 913871 h 1427695"/>
                <a:gd name="connsiteX97" fmla="*/ 996951 w 4132792"/>
                <a:gd name="connsiteY97" fmla="*/ 875771 h 1427695"/>
                <a:gd name="connsiteX98" fmla="*/ 889001 w 4132792"/>
                <a:gd name="connsiteY98" fmla="*/ 875771 h 1427695"/>
                <a:gd name="connsiteX99" fmla="*/ 806451 w 4132792"/>
                <a:gd name="connsiteY99" fmla="*/ 907521 h 1427695"/>
                <a:gd name="connsiteX100" fmla="*/ 742951 w 4132792"/>
                <a:gd name="connsiteY100" fmla="*/ 939271 h 1427695"/>
                <a:gd name="connsiteX101" fmla="*/ 655639 w 4132792"/>
                <a:gd name="connsiteY101" fmla="*/ 912812 h 1427695"/>
                <a:gd name="connsiteX102" fmla="*/ 566210 w 4132792"/>
                <a:gd name="connsiteY102" fmla="*/ 836613 h 1427695"/>
                <a:gd name="connsiteX103" fmla="*/ 511177 w 4132792"/>
                <a:gd name="connsiteY103" fmla="*/ 806980 h 1427695"/>
                <a:gd name="connsiteX104" fmla="*/ 415926 w 4132792"/>
                <a:gd name="connsiteY104" fmla="*/ 784225 h 1427695"/>
                <a:gd name="connsiteX105" fmla="*/ 335494 w 4132792"/>
                <a:gd name="connsiteY105" fmla="*/ 759883 h 1427695"/>
                <a:gd name="connsiteX106" fmla="*/ 203413 w 4132792"/>
                <a:gd name="connsiteY106" fmla="*/ 728345 h 1427695"/>
                <a:gd name="connsiteX107" fmla="*/ 116099 w 4132792"/>
                <a:gd name="connsiteY107" fmla="*/ 691303 h 1427695"/>
                <a:gd name="connsiteX108" fmla="*/ 61914 w 4132792"/>
                <a:gd name="connsiteY108" fmla="*/ 625475 h 1427695"/>
                <a:gd name="connsiteX109" fmla="*/ 6350 w 4132792"/>
                <a:gd name="connsiteY109" fmla="*/ 575733 h 1427695"/>
                <a:gd name="connsiteX110" fmla="*/ 2117 w 4132792"/>
                <a:gd name="connsiteY110" fmla="*/ 537104 h 1427695"/>
                <a:gd name="connsiteX111" fmla="*/ 0 w 4132792"/>
                <a:gd name="connsiteY111" fmla="*/ 465138 h 1427695"/>
                <a:gd name="connsiteX112" fmla="*/ 23496 w 4132792"/>
                <a:gd name="connsiteY112" fmla="*/ 394970 h 1427695"/>
                <a:gd name="connsiteX113" fmla="*/ 51331 w 4132792"/>
                <a:gd name="connsiteY113" fmla="*/ 321204 h 1427695"/>
                <a:gd name="connsiteX114" fmla="*/ 77257 w 4132792"/>
                <a:gd name="connsiteY114" fmla="*/ 272520 h 1427695"/>
                <a:gd name="connsiteX115" fmla="*/ 104776 w 4132792"/>
                <a:gd name="connsiteY115" fmla="*/ 194203 h 1427695"/>
                <a:gd name="connsiteX116" fmla="*/ 187537 w 4132792"/>
                <a:gd name="connsiteY116" fmla="*/ 183303 h 1427695"/>
                <a:gd name="connsiteX117" fmla="*/ 238127 w 4132792"/>
                <a:gd name="connsiteY117" fmla="*/ 186268 h 1427695"/>
                <a:gd name="connsiteX118" fmla="*/ 306600 w 4132792"/>
                <a:gd name="connsiteY118" fmla="*/ 191241 h 1427695"/>
                <a:gd name="connsiteX119" fmla="*/ 354225 w 4132792"/>
                <a:gd name="connsiteY119" fmla="*/ 212408 h 1427695"/>
                <a:gd name="connsiteX120" fmla="*/ 442385 w 4132792"/>
                <a:gd name="connsiteY120" fmla="*/ 231247 h 1427695"/>
                <a:gd name="connsiteX0" fmla="*/ 442385 w 4132792"/>
                <a:gd name="connsiteY0" fmla="*/ 231247 h 1427695"/>
                <a:gd name="connsiteX1" fmla="*/ 544725 w 4132792"/>
                <a:gd name="connsiteY1" fmla="*/ 249450 h 1427695"/>
                <a:gd name="connsiteX2" fmla="*/ 674369 w 4132792"/>
                <a:gd name="connsiteY2" fmla="*/ 244158 h 1427695"/>
                <a:gd name="connsiteX3" fmla="*/ 841058 w 4132792"/>
                <a:gd name="connsiteY3" fmla="*/ 207116 h 1427695"/>
                <a:gd name="connsiteX4" fmla="*/ 917787 w 4132792"/>
                <a:gd name="connsiteY4" fmla="*/ 167429 h 1427695"/>
                <a:gd name="connsiteX5" fmla="*/ 984253 w 4132792"/>
                <a:gd name="connsiteY5" fmla="*/ 142346 h 1427695"/>
                <a:gd name="connsiteX6" fmla="*/ 1036849 w 4132792"/>
                <a:gd name="connsiteY6" fmla="*/ 125096 h 1427695"/>
                <a:gd name="connsiteX7" fmla="*/ 1099081 w 4132792"/>
                <a:gd name="connsiteY7" fmla="*/ 119062 h 1427695"/>
                <a:gd name="connsiteX8" fmla="*/ 1126067 w 4132792"/>
                <a:gd name="connsiteY8" fmla="*/ 68791 h 1427695"/>
                <a:gd name="connsiteX9" fmla="*/ 1118129 w 4132792"/>
                <a:gd name="connsiteY9" fmla="*/ 0 h 1427695"/>
                <a:gd name="connsiteX10" fmla="*/ 1181629 w 4132792"/>
                <a:gd name="connsiteY10" fmla="*/ 77788 h 1427695"/>
                <a:gd name="connsiteX11" fmla="*/ 1177079 w 4132792"/>
                <a:gd name="connsiteY11" fmla="*/ 125094 h 1427695"/>
                <a:gd name="connsiteX12" fmla="*/ 1179725 w 4132792"/>
                <a:gd name="connsiteY12" fmla="*/ 191241 h 1427695"/>
                <a:gd name="connsiteX13" fmla="*/ 1179513 w 4132792"/>
                <a:gd name="connsiteY13" fmla="*/ 235480 h 1427695"/>
                <a:gd name="connsiteX14" fmla="*/ 1171787 w 4132792"/>
                <a:gd name="connsiteY14" fmla="*/ 273262 h 1427695"/>
                <a:gd name="connsiteX15" fmla="*/ 1195599 w 4132792"/>
                <a:gd name="connsiteY15" fmla="*/ 320887 h 1427695"/>
                <a:gd name="connsiteX16" fmla="*/ 1237193 w 4132792"/>
                <a:gd name="connsiteY16" fmla="*/ 387879 h 1427695"/>
                <a:gd name="connsiteX17" fmla="*/ 1256242 w 4132792"/>
                <a:gd name="connsiteY17" fmla="*/ 412221 h 1427695"/>
                <a:gd name="connsiteX18" fmla="*/ 1289051 w 4132792"/>
                <a:gd name="connsiteY18" fmla="*/ 384704 h 1427695"/>
                <a:gd name="connsiteX19" fmla="*/ 1304079 w 4132792"/>
                <a:gd name="connsiteY19" fmla="*/ 379095 h 1427695"/>
                <a:gd name="connsiteX20" fmla="*/ 1341121 w 4132792"/>
                <a:gd name="connsiteY20" fmla="*/ 384387 h 1427695"/>
                <a:gd name="connsiteX21" fmla="*/ 1378163 w 4132792"/>
                <a:gd name="connsiteY21" fmla="*/ 408200 h 1427695"/>
                <a:gd name="connsiteX22" fmla="*/ 1390651 w 4132792"/>
                <a:gd name="connsiteY22" fmla="*/ 437621 h 1427695"/>
                <a:gd name="connsiteX23" fmla="*/ 1423142 w 4132792"/>
                <a:gd name="connsiteY23" fmla="*/ 445241 h 1427695"/>
                <a:gd name="connsiteX24" fmla="*/ 1462829 w 4132792"/>
                <a:gd name="connsiteY24" fmla="*/ 421429 h 1427695"/>
                <a:gd name="connsiteX25" fmla="*/ 1520826 w 4132792"/>
                <a:gd name="connsiteY25" fmla="*/ 523875 h 1427695"/>
                <a:gd name="connsiteX26" fmla="*/ 1582738 w 4132792"/>
                <a:gd name="connsiteY26" fmla="*/ 569912 h 1427695"/>
                <a:gd name="connsiteX27" fmla="*/ 1676401 w 4132792"/>
                <a:gd name="connsiteY27" fmla="*/ 640821 h 1427695"/>
                <a:gd name="connsiteX28" fmla="*/ 1790173 w 4132792"/>
                <a:gd name="connsiteY28" fmla="*/ 537633 h 1427695"/>
                <a:gd name="connsiteX29" fmla="*/ 1999933 w 4132792"/>
                <a:gd name="connsiteY29" fmla="*/ 484981 h 1427695"/>
                <a:gd name="connsiteX30" fmla="*/ 2098148 w 4132792"/>
                <a:gd name="connsiteY30" fmla="*/ 505354 h 1427695"/>
                <a:gd name="connsiteX31" fmla="*/ 2217738 w 4132792"/>
                <a:gd name="connsiteY31" fmla="*/ 526521 h 1427695"/>
                <a:gd name="connsiteX32" fmla="*/ 2311401 w 4132792"/>
                <a:gd name="connsiteY32" fmla="*/ 691621 h 1427695"/>
                <a:gd name="connsiteX33" fmla="*/ 2489201 w 4132792"/>
                <a:gd name="connsiteY33" fmla="*/ 780521 h 1427695"/>
                <a:gd name="connsiteX34" fmla="*/ 2692401 w 4132792"/>
                <a:gd name="connsiteY34" fmla="*/ 793221 h 1427695"/>
                <a:gd name="connsiteX35" fmla="*/ 2876551 w 4132792"/>
                <a:gd name="connsiteY35" fmla="*/ 799571 h 1427695"/>
                <a:gd name="connsiteX36" fmla="*/ 3105151 w 4132792"/>
                <a:gd name="connsiteY36" fmla="*/ 786871 h 1427695"/>
                <a:gd name="connsiteX37" fmla="*/ 3213101 w 4132792"/>
                <a:gd name="connsiteY37" fmla="*/ 736071 h 1427695"/>
                <a:gd name="connsiteX38" fmla="*/ 3282951 w 4132792"/>
                <a:gd name="connsiteY38" fmla="*/ 717021 h 1427695"/>
                <a:gd name="connsiteX39" fmla="*/ 3346451 w 4132792"/>
                <a:gd name="connsiteY39" fmla="*/ 736071 h 1427695"/>
                <a:gd name="connsiteX40" fmla="*/ 3416301 w 4132792"/>
                <a:gd name="connsiteY40" fmla="*/ 831321 h 1427695"/>
                <a:gd name="connsiteX41" fmla="*/ 3511551 w 4132792"/>
                <a:gd name="connsiteY41" fmla="*/ 894821 h 1427695"/>
                <a:gd name="connsiteX42" fmla="*/ 3625851 w 4132792"/>
                <a:gd name="connsiteY42" fmla="*/ 964671 h 1427695"/>
                <a:gd name="connsiteX43" fmla="*/ 3790951 w 4132792"/>
                <a:gd name="connsiteY43" fmla="*/ 1009121 h 1427695"/>
                <a:gd name="connsiteX44" fmla="*/ 3898901 w 4132792"/>
                <a:gd name="connsiteY44" fmla="*/ 1015471 h 1427695"/>
                <a:gd name="connsiteX45" fmla="*/ 3987801 w 4132792"/>
                <a:gd name="connsiteY45" fmla="*/ 964671 h 1427695"/>
                <a:gd name="connsiteX46" fmla="*/ 4064001 w 4132792"/>
                <a:gd name="connsiteY46" fmla="*/ 964671 h 1427695"/>
                <a:gd name="connsiteX47" fmla="*/ 4070351 w 4132792"/>
                <a:gd name="connsiteY47" fmla="*/ 1015471 h 1427695"/>
                <a:gd name="connsiteX48" fmla="*/ 4047809 w 4132792"/>
                <a:gd name="connsiteY48" fmla="*/ 1088179 h 1427695"/>
                <a:gd name="connsiteX49" fmla="*/ 4132792 w 4132792"/>
                <a:gd name="connsiteY49" fmla="*/ 1243542 h 1427695"/>
                <a:gd name="connsiteX50" fmla="*/ 3989601 w 4132792"/>
                <a:gd name="connsiteY50" fmla="*/ 1278678 h 1427695"/>
                <a:gd name="connsiteX51" fmla="*/ 3960496 w 4132792"/>
                <a:gd name="connsiteY51" fmla="*/ 1360698 h 1427695"/>
                <a:gd name="connsiteX52" fmla="*/ 3968751 w 4132792"/>
                <a:gd name="connsiteY52" fmla="*/ 1419754 h 1427695"/>
                <a:gd name="connsiteX53" fmla="*/ 3910225 w 4132792"/>
                <a:gd name="connsiteY53" fmla="*/ 1426845 h 1427695"/>
                <a:gd name="connsiteX54" fmla="*/ 3842810 w 4132792"/>
                <a:gd name="connsiteY54" fmla="*/ 1390650 h 1427695"/>
                <a:gd name="connsiteX55" fmla="*/ 3804392 w 4132792"/>
                <a:gd name="connsiteY55" fmla="*/ 1233700 h 1427695"/>
                <a:gd name="connsiteX56" fmla="*/ 3719513 w 4132792"/>
                <a:gd name="connsiteY56" fmla="*/ 1156759 h 1427695"/>
                <a:gd name="connsiteX57" fmla="*/ 3608389 w 4132792"/>
                <a:gd name="connsiteY57" fmla="*/ 1217084 h 1427695"/>
                <a:gd name="connsiteX58" fmla="*/ 3524251 w 4132792"/>
                <a:gd name="connsiteY58" fmla="*/ 1207028 h 1427695"/>
                <a:gd name="connsiteX59" fmla="*/ 3448580 w 4132792"/>
                <a:gd name="connsiteY59" fmla="*/ 1179513 h 1427695"/>
                <a:gd name="connsiteX60" fmla="*/ 3385081 w 4132792"/>
                <a:gd name="connsiteY60" fmla="*/ 1173692 h 1427695"/>
                <a:gd name="connsiteX61" fmla="*/ 3303588 w 4132792"/>
                <a:gd name="connsiteY61" fmla="*/ 1147233 h 1427695"/>
                <a:gd name="connsiteX62" fmla="*/ 3180822 w 4132792"/>
                <a:gd name="connsiteY62" fmla="*/ 1193800 h 1427695"/>
                <a:gd name="connsiteX63" fmla="*/ 3046944 w 4132792"/>
                <a:gd name="connsiteY63" fmla="*/ 1172633 h 1427695"/>
                <a:gd name="connsiteX64" fmla="*/ 2800881 w 4132792"/>
                <a:gd name="connsiteY64" fmla="*/ 1122363 h 1427695"/>
                <a:gd name="connsiteX65" fmla="*/ 2654302 w 4132792"/>
                <a:gd name="connsiteY65" fmla="*/ 1080558 h 1427695"/>
                <a:gd name="connsiteX66" fmla="*/ 2469094 w 4132792"/>
                <a:gd name="connsiteY66" fmla="*/ 1047750 h 1427695"/>
                <a:gd name="connsiteX67" fmla="*/ 2335743 w 4132792"/>
                <a:gd name="connsiteY67" fmla="*/ 1004358 h 1427695"/>
                <a:gd name="connsiteX68" fmla="*/ 2278064 w 4132792"/>
                <a:gd name="connsiteY68" fmla="*/ 955675 h 1427695"/>
                <a:gd name="connsiteX69" fmla="*/ 2208214 w 4132792"/>
                <a:gd name="connsiteY69" fmla="*/ 936095 h 1427695"/>
                <a:gd name="connsiteX70" fmla="*/ 2126933 w 4132792"/>
                <a:gd name="connsiteY70" fmla="*/ 924190 h 1427695"/>
                <a:gd name="connsiteX71" fmla="*/ 2039410 w 4132792"/>
                <a:gd name="connsiteY71" fmla="*/ 909109 h 1427695"/>
                <a:gd name="connsiteX72" fmla="*/ 1879073 w 4132792"/>
                <a:gd name="connsiteY72" fmla="*/ 902230 h 1427695"/>
                <a:gd name="connsiteX73" fmla="*/ 1666347 w 4132792"/>
                <a:gd name="connsiteY73" fmla="*/ 918634 h 1427695"/>
                <a:gd name="connsiteX74" fmla="*/ 1538289 w 4132792"/>
                <a:gd name="connsiteY74" fmla="*/ 866774 h 1427695"/>
                <a:gd name="connsiteX75" fmla="*/ 1483785 w 4132792"/>
                <a:gd name="connsiteY75" fmla="*/ 797983 h 1427695"/>
                <a:gd name="connsiteX76" fmla="*/ 1403351 w 4132792"/>
                <a:gd name="connsiteY76" fmla="*/ 780521 h 1427695"/>
                <a:gd name="connsiteX77" fmla="*/ 1339851 w 4132792"/>
                <a:gd name="connsiteY77" fmla="*/ 837671 h 1427695"/>
                <a:gd name="connsiteX78" fmla="*/ 1339851 w 4132792"/>
                <a:gd name="connsiteY78" fmla="*/ 932921 h 1427695"/>
                <a:gd name="connsiteX79" fmla="*/ 1397001 w 4132792"/>
                <a:gd name="connsiteY79" fmla="*/ 1028171 h 1427695"/>
                <a:gd name="connsiteX80" fmla="*/ 1428751 w 4132792"/>
                <a:gd name="connsiteY80" fmla="*/ 1053571 h 1427695"/>
                <a:gd name="connsiteX81" fmla="*/ 1543051 w 4132792"/>
                <a:gd name="connsiteY81" fmla="*/ 1028171 h 1427695"/>
                <a:gd name="connsiteX82" fmla="*/ 1536701 w 4132792"/>
                <a:gd name="connsiteY82" fmla="*/ 1104371 h 1427695"/>
                <a:gd name="connsiteX83" fmla="*/ 1466851 w 4132792"/>
                <a:gd name="connsiteY83" fmla="*/ 1155171 h 1427695"/>
                <a:gd name="connsiteX84" fmla="*/ 1384301 w 4132792"/>
                <a:gd name="connsiteY84" fmla="*/ 1161521 h 1427695"/>
                <a:gd name="connsiteX85" fmla="*/ 1327151 w 4132792"/>
                <a:gd name="connsiteY85" fmla="*/ 1123421 h 1427695"/>
                <a:gd name="connsiteX86" fmla="*/ 1250951 w 4132792"/>
                <a:gd name="connsiteY86" fmla="*/ 1098021 h 1427695"/>
                <a:gd name="connsiteX87" fmla="*/ 1212851 w 4132792"/>
                <a:gd name="connsiteY87" fmla="*/ 1098021 h 1427695"/>
                <a:gd name="connsiteX88" fmla="*/ 1206501 w 4132792"/>
                <a:gd name="connsiteY88" fmla="*/ 1117071 h 1427695"/>
                <a:gd name="connsiteX89" fmla="*/ 1225551 w 4132792"/>
                <a:gd name="connsiteY89" fmla="*/ 1167871 h 1427695"/>
                <a:gd name="connsiteX90" fmla="*/ 1238251 w 4132792"/>
                <a:gd name="connsiteY90" fmla="*/ 1244071 h 1427695"/>
                <a:gd name="connsiteX91" fmla="*/ 1200151 w 4132792"/>
                <a:gd name="connsiteY91" fmla="*/ 1288521 h 1427695"/>
                <a:gd name="connsiteX92" fmla="*/ 1155701 w 4132792"/>
                <a:gd name="connsiteY92" fmla="*/ 1275821 h 1427695"/>
                <a:gd name="connsiteX93" fmla="*/ 1111251 w 4132792"/>
                <a:gd name="connsiteY93" fmla="*/ 1193271 h 1427695"/>
                <a:gd name="connsiteX94" fmla="*/ 1092201 w 4132792"/>
                <a:gd name="connsiteY94" fmla="*/ 1078971 h 1427695"/>
                <a:gd name="connsiteX95" fmla="*/ 1092201 w 4132792"/>
                <a:gd name="connsiteY95" fmla="*/ 971021 h 1427695"/>
                <a:gd name="connsiteX96" fmla="*/ 1060451 w 4132792"/>
                <a:gd name="connsiteY96" fmla="*/ 913871 h 1427695"/>
                <a:gd name="connsiteX97" fmla="*/ 996951 w 4132792"/>
                <a:gd name="connsiteY97" fmla="*/ 875771 h 1427695"/>
                <a:gd name="connsiteX98" fmla="*/ 889001 w 4132792"/>
                <a:gd name="connsiteY98" fmla="*/ 875771 h 1427695"/>
                <a:gd name="connsiteX99" fmla="*/ 806451 w 4132792"/>
                <a:gd name="connsiteY99" fmla="*/ 907521 h 1427695"/>
                <a:gd name="connsiteX100" fmla="*/ 742951 w 4132792"/>
                <a:gd name="connsiteY100" fmla="*/ 939271 h 1427695"/>
                <a:gd name="connsiteX101" fmla="*/ 655639 w 4132792"/>
                <a:gd name="connsiteY101" fmla="*/ 912812 h 1427695"/>
                <a:gd name="connsiteX102" fmla="*/ 566210 w 4132792"/>
                <a:gd name="connsiteY102" fmla="*/ 836613 h 1427695"/>
                <a:gd name="connsiteX103" fmla="*/ 511177 w 4132792"/>
                <a:gd name="connsiteY103" fmla="*/ 806980 h 1427695"/>
                <a:gd name="connsiteX104" fmla="*/ 415926 w 4132792"/>
                <a:gd name="connsiteY104" fmla="*/ 784225 h 1427695"/>
                <a:gd name="connsiteX105" fmla="*/ 335494 w 4132792"/>
                <a:gd name="connsiteY105" fmla="*/ 759883 h 1427695"/>
                <a:gd name="connsiteX106" fmla="*/ 203413 w 4132792"/>
                <a:gd name="connsiteY106" fmla="*/ 728345 h 1427695"/>
                <a:gd name="connsiteX107" fmla="*/ 116099 w 4132792"/>
                <a:gd name="connsiteY107" fmla="*/ 691303 h 1427695"/>
                <a:gd name="connsiteX108" fmla="*/ 61914 w 4132792"/>
                <a:gd name="connsiteY108" fmla="*/ 625475 h 1427695"/>
                <a:gd name="connsiteX109" fmla="*/ 6350 w 4132792"/>
                <a:gd name="connsiteY109" fmla="*/ 575733 h 1427695"/>
                <a:gd name="connsiteX110" fmla="*/ 2117 w 4132792"/>
                <a:gd name="connsiteY110" fmla="*/ 537104 h 1427695"/>
                <a:gd name="connsiteX111" fmla="*/ 0 w 4132792"/>
                <a:gd name="connsiteY111" fmla="*/ 465138 h 1427695"/>
                <a:gd name="connsiteX112" fmla="*/ 23496 w 4132792"/>
                <a:gd name="connsiteY112" fmla="*/ 394970 h 1427695"/>
                <a:gd name="connsiteX113" fmla="*/ 51331 w 4132792"/>
                <a:gd name="connsiteY113" fmla="*/ 321204 h 1427695"/>
                <a:gd name="connsiteX114" fmla="*/ 77257 w 4132792"/>
                <a:gd name="connsiteY114" fmla="*/ 272520 h 1427695"/>
                <a:gd name="connsiteX115" fmla="*/ 104776 w 4132792"/>
                <a:gd name="connsiteY115" fmla="*/ 194203 h 1427695"/>
                <a:gd name="connsiteX116" fmla="*/ 187537 w 4132792"/>
                <a:gd name="connsiteY116" fmla="*/ 183303 h 1427695"/>
                <a:gd name="connsiteX117" fmla="*/ 238127 w 4132792"/>
                <a:gd name="connsiteY117" fmla="*/ 186268 h 1427695"/>
                <a:gd name="connsiteX118" fmla="*/ 306600 w 4132792"/>
                <a:gd name="connsiteY118" fmla="*/ 191241 h 1427695"/>
                <a:gd name="connsiteX119" fmla="*/ 354225 w 4132792"/>
                <a:gd name="connsiteY119" fmla="*/ 212408 h 1427695"/>
                <a:gd name="connsiteX120" fmla="*/ 442385 w 4132792"/>
                <a:gd name="connsiteY120" fmla="*/ 231247 h 1427695"/>
                <a:gd name="connsiteX0" fmla="*/ 442385 w 4132792"/>
                <a:gd name="connsiteY0" fmla="*/ 231247 h 1427695"/>
                <a:gd name="connsiteX1" fmla="*/ 544725 w 4132792"/>
                <a:gd name="connsiteY1" fmla="*/ 249450 h 1427695"/>
                <a:gd name="connsiteX2" fmla="*/ 674369 w 4132792"/>
                <a:gd name="connsiteY2" fmla="*/ 244158 h 1427695"/>
                <a:gd name="connsiteX3" fmla="*/ 841058 w 4132792"/>
                <a:gd name="connsiteY3" fmla="*/ 207116 h 1427695"/>
                <a:gd name="connsiteX4" fmla="*/ 917787 w 4132792"/>
                <a:gd name="connsiteY4" fmla="*/ 167429 h 1427695"/>
                <a:gd name="connsiteX5" fmla="*/ 984253 w 4132792"/>
                <a:gd name="connsiteY5" fmla="*/ 142346 h 1427695"/>
                <a:gd name="connsiteX6" fmla="*/ 1036849 w 4132792"/>
                <a:gd name="connsiteY6" fmla="*/ 125096 h 1427695"/>
                <a:gd name="connsiteX7" fmla="*/ 1099081 w 4132792"/>
                <a:gd name="connsiteY7" fmla="*/ 119062 h 1427695"/>
                <a:gd name="connsiteX8" fmla="*/ 1126067 w 4132792"/>
                <a:gd name="connsiteY8" fmla="*/ 68791 h 1427695"/>
                <a:gd name="connsiteX9" fmla="*/ 1118129 w 4132792"/>
                <a:gd name="connsiteY9" fmla="*/ 0 h 1427695"/>
                <a:gd name="connsiteX10" fmla="*/ 1181629 w 4132792"/>
                <a:gd name="connsiteY10" fmla="*/ 77788 h 1427695"/>
                <a:gd name="connsiteX11" fmla="*/ 1177079 w 4132792"/>
                <a:gd name="connsiteY11" fmla="*/ 125094 h 1427695"/>
                <a:gd name="connsiteX12" fmla="*/ 1179725 w 4132792"/>
                <a:gd name="connsiteY12" fmla="*/ 191241 h 1427695"/>
                <a:gd name="connsiteX13" fmla="*/ 1179513 w 4132792"/>
                <a:gd name="connsiteY13" fmla="*/ 235480 h 1427695"/>
                <a:gd name="connsiteX14" fmla="*/ 1171787 w 4132792"/>
                <a:gd name="connsiteY14" fmla="*/ 273262 h 1427695"/>
                <a:gd name="connsiteX15" fmla="*/ 1195599 w 4132792"/>
                <a:gd name="connsiteY15" fmla="*/ 320887 h 1427695"/>
                <a:gd name="connsiteX16" fmla="*/ 1237193 w 4132792"/>
                <a:gd name="connsiteY16" fmla="*/ 387879 h 1427695"/>
                <a:gd name="connsiteX17" fmla="*/ 1256242 w 4132792"/>
                <a:gd name="connsiteY17" fmla="*/ 412221 h 1427695"/>
                <a:gd name="connsiteX18" fmla="*/ 1289051 w 4132792"/>
                <a:gd name="connsiteY18" fmla="*/ 384704 h 1427695"/>
                <a:gd name="connsiteX19" fmla="*/ 1304079 w 4132792"/>
                <a:gd name="connsiteY19" fmla="*/ 379095 h 1427695"/>
                <a:gd name="connsiteX20" fmla="*/ 1341121 w 4132792"/>
                <a:gd name="connsiteY20" fmla="*/ 384387 h 1427695"/>
                <a:gd name="connsiteX21" fmla="*/ 1378163 w 4132792"/>
                <a:gd name="connsiteY21" fmla="*/ 408200 h 1427695"/>
                <a:gd name="connsiteX22" fmla="*/ 1390651 w 4132792"/>
                <a:gd name="connsiteY22" fmla="*/ 437621 h 1427695"/>
                <a:gd name="connsiteX23" fmla="*/ 1423142 w 4132792"/>
                <a:gd name="connsiteY23" fmla="*/ 445241 h 1427695"/>
                <a:gd name="connsiteX24" fmla="*/ 1462829 w 4132792"/>
                <a:gd name="connsiteY24" fmla="*/ 421429 h 1427695"/>
                <a:gd name="connsiteX25" fmla="*/ 1520826 w 4132792"/>
                <a:gd name="connsiteY25" fmla="*/ 523875 h 1427695"/>
                <a:gd name="connsiteX26" fmla="*/ 1582738 w 4132792"/>
                <a:gd name="connsiteY26" fmla="*/ 569912 h 1427695"/>
                <a:gd name="connsiteX27" fmla="*/ 1676401 w 4132792"/>
                <a:gd name="connsiteY27" fmla="*/ 640821 h 1427695"/>
                <a:gd name="connsiteX28" fmla="*/ 1790173 w 4132792"/>
                <a:gd name="connsiteY28" fmla="*/ 537633 h 1427695"/>
                <a:gd name="connsiteX29" fmla="*/ 1999933 w 4132792"/>
                <a:gd name="connsiteY29" fmla="*/ 484981 h 1427695"/>
                <a:gd name="connsiteX30" fmla="*/ 2098148 w 4132792"/>
                <a:gd name="connsiteY30" fmla="*/ 505354 h 1427695"/>
                <a:gd name="connsiteX31" fmla="*/ 2217738 w 4132792"/>
                <a:gd name="connsiteY31" fmla="*/ 526521 h 1427695"/>
                <a:gd name="connsiteX32" fmla="*/ 2311401 w 4132792"/>
                <a:gd name="connsiteY32" fmla="*/ 691621 h 1427695"/>
                <a:gd name="connsiteX33" fmla="*/ 2489201 w 4132792"/>
                <a:gd name="connsiteY33" fmla="*/ 780521 h 1427695"/>
                <a:gd name="connsiteX34" fmla="*/ 2692401 w 4132792"/>
                <a:gd name="connsiteY34" fmla="*/ 793221 h 1427695"/>
                <a:gd name="connsiteX35" fmla="*/ 2876551 w 4132792"/>
                <a:gd name="connsiteY35" fmla="*/ 799571 h 1427695"/>
                <a:gd name="connsiteX36" fmla="*/ 3105151 w 4132792"/>
                <a:gd name="connsiteY36" fmla="*/ 786871 h 1427695"/>
                <a:gd name="connsiteX37" fmla="*/ 3213101 w 4132792"/>
                <a:gd name="connsiteY37" fmla="*/ 736071 h 1427695"/>
                <a:gd name="connsiteX38" fmla="*/ 3282951 w 4132792"/>
                <a:gd name="connsiteY38" fmla="*/ 717021 h 1427695"/>
                <a:gd name="connsiteX39" fmla="*/ 3346451 w 4132792"/>
                <a:gd name="connsiteY39" fmla="*/ 736071 h 1427695"/>
                <a:gd name="connsiteX40" fmla="*/ 3416301 w 4132792"/>
                <a:gd name="connsiteY40" fmla="*/ 831321 h 1427695"/>
                <a:gd name="connsiteX41" fmla="*/ 3511551 w 4132792"/>
                <a:gd name="connsiteY41" fmla="*/ 894821 h 1427695"/>
                <a:gd name="connsiteX42" fmla="*/ 3625851 w 4132792"/>
                <a:gd name="connsiteY42" fmla="*/ 964671 h 1427695"/>
                <a:gd name="connsiteX43" fmla="*/ 3790951 w 4132792"/>
                <a:gd name="connsiteY43" fmla="*/ 1009121 h 1427695"/>
                <a:gd name="connsiteX44" fmla="*/ 3898901 w 4132792"/>
                <a:gd name="connsiteY44" fmla="*/ 1015471 h 1427695"/>
                <a:gd name="connsiteX45" fmla="*/ 3987801 w 4132792"/>
                <a:gd name="connsiteY45" fmla="*/ 964671 h 1427695"/>
                <a:gd name="connsiteX46" fmla="*/ 4064001 w 4132792"/>
                <a:gd name="connsiteY46" fmla="*/ 964671 h 1427695"/>
                <a:gd name="connsiteX47" fmla="*/ 4070351 w 4132792"/>
                <a:gd name="connsiteY47" fmla="*/ 1015471 h 1427695"/>
                <a:gd name="connsiteX48" fmla="*/ 4047809 w 4132792"/>
                <a:gd name="connsiteY48" fmla="*/ 1088179 h 1427695"/>
                <a:gd name="connsiteX49" fmla="*/ 4132792 w 4132792"/>
                <a:gd name="connsiteY49" fmla="*/ 1243542 h 1427695"/>
                <a:gd name="connsiteX50" fmla="*/ 3989601 w 4132792"/>
                <a:gd name="connsiteY50" fmla="*/ 1278678 h 1427695"/>
                <a:gd name="connsiteX51" fmla="*/ 3960496 w 4132792"/>
                <a:gd name="connsiteY51" fmla="*/ 1360698 h 1427695"/>
                <a:gd name="connsiteX52" fmla="*/ 3968751 w 4132792"/>
                <a:gd name="connsiteY52" fmla="*/ 1419754 h 1427695"/>
                <a:gd name="connsiteX53" fmla="*/ 3910225 w 4132792"/>
                <a:gd name="connsiteY53" fmla="*/ 1426845 h 1427695"/>
                <a:gd name="connsiteX54" fmla="*/ 3842810 w 4132792"/>
                <a:gd name="connsiteY54" fmla="*/ 1390650 h 1427695"/>
                <a:gd name="connsiteX55" fmla="*/ 3804392 w 4132792"/>
                <a:gd name="connsiteY55" fmla="*/ 1233700 h 1427695"/>
                <a:gd name="connsiteX56" fmla="*/ 3711576 w 4132792"/>
                <a:gd name="connsiteY56" fmla="*/ 1180573 h 1427695"/>
                <a:gd name="connsiteX57" fmla="*/ 3608389 w 4132792"/>
                <a:gd name="connsiteY57" fmla="*/ 1217084 h 1427695"/>
                <a:gd name="connsiteX58" fmla="*/ 3524251 w 4132792"/>
                <a:gd name="connsiteY58" fmla="*/ 1207028 h 1427695"/>
                <a:gd name="connsiteX59" fmla="*/ 3448580 w 4132792"/>
                <a:gd name="connsiteY59" fmla="*/ 1179513 h 1427695"/>
                <a:gd name="connsiteX60" fmla="*/ 3385081 w 4132792"/>
                <a:gd name="connsiteY60" fmla="*/ 1173692 h 1427695"/>
                <a:gd name="connsiteX61" fmla="*/ 3303588 w 4132792"/>
                <a:gd name="connsiteY61" fmla="*/ 1147233 h 1427695"/>
                <a:gd name="connsiteX62" fmla="*/ 3180822 w 4132792"/>
                <a:gd name="connsiteY62" fmla="*/ 1193800 h 1427695"/>
                <a:gd name="connsiteX63" fmla="*/ 3046944 w 4132792"/>
                <a:gd name="connsiteY63" fmla="*/ 1172633 h 1427695"/>
                <a:gd name="connsiteX64" fmla="*/ 2800881 w 4132792"/>
                <a:gd name="connsiteY64" fmla="*/ 1122363 h 1427695"/>
                <a:gd name="connsiteX65" fmla="*/ 2654302 w 4132792"/>
                <a:gd name="connsiteY65" fmla="*/ 1080558 h 1427695"/>
                <a:gd name="connsiteX66" fmla="*/ 2469094 w 4132792"/>
                <a:gd name="connsiteY66" fmla="*/ 1047750 h 1427695"/>
                <a:gd name="connsiteX67" fmla="*/ 2335743 w 4132792"/>
                <a:gd name="connsiteY67" fmla="*/ 1004358 h 1427695"/>
                <a:gd name="connsiteX68" fmla="*/ 2278064 w 4132792"/>
                <a:gd name="connsiteY68" fmla="*/ 955675 h 1427695"/>
                <a:gd name="connsiteX69" fmla="*/ 2208214 w 4132792"/>
                <a:gd name="connsiteY69" fmla="*/ 936095 h 1427695"/>
                <a:gd name="connsiteX70" fmla="*/ 2126933 w 4132792"/>
                <a:gd name="connsiteY70" fmla="*/ 924190 h 1427695"/>
                <a:gd name="connsiteX71" fmla="*/ 2039410 w 4132792"/>
                <a:gd name="connsiteY71" fmla="*/ 909109 h 1427695"/>
                <a:gd name="connsiteX72" fmla="*/ 1879073 w 4132792"/>
                <a:gd name="connsiteY72" fmla="*/ 902230 h 1427695"/>
                <a:gd name="connsiteX73" fmla="*/ 1666347 w 4132792"/>
                <a:gd name="connsiteY73" fmla="*/ 918634 h 1427695"/>
                <a:gd name="connsiteX74" fmla="*/ 1538289 w 4132792"/>
                <a:gd name="connsiteY74" fmla="*/ 866774 h 1427695"/>
                <a:gd name="connsiteX75" fmla="*/ 1483785 w 4132792"/>
                <a:gd name="connsiteY75" fmla="*/ 797983 h 1427695"/>
                <a:gd name="connsiteX76" fmla="*/ 1403351 w 4132792"/>
                <a:gd name="connsiteY76" fmla="*/ 780521 h 1427695"/>
                <a:gd name="connsiteX77" fmla="*/ 1339851 w 4132792"/>
                <a:gd name="connsiteY77" fmla="*/ 837671 h 1427695"/>
                <a:gd name="connsiteX78" fmla="*/ 1339851 w 4132792"/>
                <a:gd name="connsiteY78" fmla="*/ 932921 h 1427695"/>
                <a:gd name="connsiteX79" fmla="*/ 1397001 w 4132792"/>
                <a:gd name="connsiteY79" fmla="*/ 1028171 h 1427695"/>
                <a:gd name="connsiteX80" fmla="*/ 1428751 w 4132792"/>
                <a:gd name="connsiteY80" fmla="*/ 1053571 h 1427695"/>
                <a:gd name="connsiteX81" fmla="*/ 1543051 w 4132792"/>
                <a:gd name="connsiteY81" fmla="*/ 1028171 h 1427695"/>
                <a:gd name="connsiteX82" fmla="*/ 1536701 w 4132792"/>
                <a:gd name="connsiteY82" fmla="*/ 1104371 h 1427695"/>
                <a:gd name="connsiteX83" fmla="*/ 1466851 w 4132792"/>
                <a:gd name="connsiteY83" fmla="*/ 1155171 h 1427695"/>
                <a:gd name="connsiteX84" fmla="*/ 1384301 w 4132792"/>
                <a:gd name="connsiteY84" fmla="*/ 1161521 h 1427695"/>
                <a:gd name="connsiteX85" fmla="*/ 1327151 w 4132792"/>
                <a:gd name="connsiteY85" fmla="*/ 1123421 h 1427695"/>
                <a:gd name="connsiteX86" fmla="*/ 1250951 w 4132792"/>
                <a:gd name="connsiteY86" fmla="*/ 1098021 h 1427695"/>
                <a:gd name="connsiteX87" fmla="*/ 1212851 w 4132792"/>
                <a:gd name="connsiteY87" fmla="*/ 1098021 h 1427695"/>
                <a:gd name="connsiteX88" fmla="*/ 1206501 w 4132792"/>
                <a:gd name="connsiteY88" fmla="*/ 1117071 h 1427695"/>
                <a:gd name="connsiteX89" fmla="*/ 1225551 w 4132792"/>
                <a:gd name="connsiteY89" fmla="*/ 1167871 h 1427695"/>
                <a:gd name="connsiteX90" fmla="*/ 1238251 w 4132792"/>
                <a:gd name="connsiteY90" fmla="*/ 1244071 h 1427695"/>
                <a:gd name="connsiteX91" fmla="*/ 1200151 w 4132792"/>
                <a:gd name="connsiteY91" fmla="*/ 1288521 h 1427695"/>
                <a:gd name="connsiteX92" fmla="*/ 1155701 w 4132792"/>
                <a:gd name="connsiteY92" fmla="*/ 1275821 h 1427695"/>
                <a:gd name="connsiteX93" fmla="*/ 1111251 w 4132792"/>
                <a:gd name="connsiteY93" fmla="*/ 1193271 h 1427695"/>
                <a:gd name="connsiteX94" fmla="*/ 1092201 w 4132792"/>
                <a:gd name="connsiteY94" fmla="*/ 1078971 h 1427695"/>
                <a:gd name="connsiteX95" fmla="*/ 1092201 w 4132792"/>
                <a:gd name="connsiteY95" fmla="*/ 971021 h 1427695"/>
                <a:gd name="connsiteX96" fmla="*/ 1060451 w 4132792"/>
                <a:gd name="connsiteY96" fmla="*/ 913871 h 1427695"/>
                <a:gd name="connsiteX97" fmla="*/ 996951 w 4132792"/>
                <a:gd name="connsiteY97" fmla="*/ 875771 h 1427695"/>
                <a:gd name="connsiteX98" fmla="*/ 889001 w 4132792"/>
                <a:gd name="connsiteY98" fmla="*/ 875771 h 1427695"/>
                <a:gd name="connsiteX99" fmla="*/ 806451 w 4132792"/>
                <a:gd name="connsiteY99" fmla="*/ 907521 h 1427695"/>
                <a:gd name="connsiteX100" fmla="*/ 742951 w 4132792"/>
                <a:gd name="connsiteY100" fmla="*/ 939271 h 1427695"/>
                <a:gd name="connsiteX101" fmla="*/ 655639 w 4132792"/>
                <a:gd name="connsiteY101" fmla="*/ 912812 h 1427695"/>
                <a:gd name="connsiteX102" fmla="*/ 566210 w 4132792"/>
                <a:gd name="connsiteY102" fmla="*/ 836613 h 1427695"/>
                <a:gd name="connsiteX103" fmla="*/ 511177 w 4132792"/>
                <a:gd name="connsiteY103" fmla="*/ 806980 h 1427695"/>
                <a:gd name="connsiteX104" fmla="*/ 415926 w 4132792"/>
                <a:gd name="connsiteY104" fmla="*/ 784225 h 1427695"/>
                <a:gd name="connsiteX105" fmla="*/ 335494 w 4132792"/>
                <a:gd name="connsiteY105" fmla="*/ 759883 h 1427695"/>
                <a:gd name="connsiteX106" fmla="*/ 203413 w 4132792"/>
                <a:gd name="connsiteY106" fmla="*/ 728345 h 1427695"/>
                <a:gd name="connsiteX107" fmla="*/ 116099 w 4132792"/>
                <a:gd name="connsiteY107" fmla="*/ 691303 h 1427695"/>
                <a:gd name="connsiteX108" fmla="*/ 61914 w 4132792"/>
                <a:gd name="connsiteY108" fmla="*/ 625475 h 1427695"/>
                <a:gd name="connsiteX109" fmla="*/ 6350 w 4132792"/>
                <a:gd name="connsiteY109" fmla="*/ 575733 h 1427695"/>
                <a:gd name="connsiteX110" fmla="*/ 2117 w 4132792"/>
                <a:gd name="connsiteY110" fmla="*/ 537104 h 1427695"/>
                <a:gd name="connsiteX111" fmla="*/ 0 w 4132792"/>
                <a:gd name="connsiteY111" fmla="*/ 465138 h 1427695"/>
                <a:gd name="connsiteX112" fmla="*/ 23496 w 4132792"/>
                <a:gd name="connsiteY112" fmla="*/ 394970 h 1427695"/>
                <a:gd name="connsiteX113" fmla="*/ 51331 w 4132792"/>
                <a:gd name="connsiteY113" fmla="*/ 321204 h 1427695"/>
                <a:gd name="connsiteX114" fmla="*/ 77257 w 4132792"/>
                <a:gd name="connsiteY114" fmla="*/ 272520 h 1427695"/>
                <a:gd name="connsiteX115" fmla="*/ 104776 w 4132792"/>
                <a:gd name="connsiteY115" fmla="*/ 194203 h 1427695"/>
                <a:gd name="connsiteX116" fmla="*/ 187537 w 4132792"/>
                <a:gd name="connsiteY116" fmla="*/ 183303 h 1427695"/>
                <a:gd name="connsiteX117" fmla="*/ 238127 w 4132792"/>
                <a:gd name="connsiteY117" fmla="*/ 186268 h 1427695"/>
                <a:gd name="connsiteX118" fmla="*/ 306600 w 4132792"/>
                <a:gd name="connsiteY118" fmla="*/ 191241 h 1427695"/>
                <a:gd name="connsiteX119" fmla="*/ 354225 w 4132792"/>
                <a:gd name="connsiteY119" fmla="*/ 212408 h 1427695"/>
                <a:gd name="connsiteX120" fmla="*/ 442385 w 4132792"/>
                <a:gd name="connsiteY120" fmla="*/ 231247 h 1427695"/>
                <a:gd name="connsiteX0" fmla="*/ 442385 w 4132792"/>
                <a:gd name="connsiteY0" fmla="*/ 231247 h 1427695"/>
                <a:gd name="connsiteX1" fmla="*/ 544725 w 4132792"/>
                <a:gd name="connsiteY1" fmla="*/ 249450 h 1427695"/>
                <a:gd name="connsiteX2" fmla="*/ 674369 w 4132792"/>
                <a:gd name="connsiteY2" fmla="*/ 244158 h 1427695"/>
                <a:gd name="connsiteX3" fmla="*/ 841058 w 4132792"/>
                <a:gd name="connsiteY3" fmla="*/ 207116 h 1427695"/>
                <a:gd name="connsiteX4" fmla="*/ 917787 w 4132792"/>
                <a:gd name="connsiteY4" fmla="*/ 167429 h 1427695"/>
                <a:gd name="connsiteX5" fmla="*/ 984253 w 4132792"/>
                <a:gd name="connsiteY5" fmla="*/ 142346 h 1427695"/>
                <a:gd name="connsiteX6" fmla="*/ 1036849 w 4132792"/>
                <a:gd name="connsiteY6" fmla="*/ 125096 h 1427695"/>
                <a:gd name="connsiteX7" fmla="*/ 1099081 w 4132792"/>
                <a:gd name="connsiteY7" fmla="*/ 119062 h 1427695"/>
                <a:gd name="connsiteX8" fmla="*/ 1126067 w 4132792"/>
                <a:gd name="connsiteY8" fmla="*/ 68791 h 1427695"/>
                <a:gd name="connsiteX9" fmla="*/ 1118129 w 4132792"/>
                <a:gd name="connsiteY9" fmla="*/ 0 h 1427695"/>
                <a:gd name="connsiteX10" fmla="*/ 1181629 w 4132792"/>
                <a:gd name="connsiteY10" fmla="*/ 77788 h 1427695"/>
                <a:gd name="connsiteX11" fmla="*/ 1177079 w 4132792"/>
                <a:gd name="connsiteY11" fmla="*/ 125094 h 1427695"/>
                <a:gd name="connsiteX12" fmla="*/ 1179725 w 4132792"/>
                <a:gd name="connsiteY12" fmla="*/ 191241 h 1427695"/>
                <a:gd name="connsiteX13" fmla="*/ 1179513 w 4132792"/>
                <a:gd name="connsiteY13" fmla="*/ 235480 h 1427695"/>
                <a:gd name="connsiteX14" fmla="*/ 1171787 w 4132792"/>
                <a:gd name="connsiteY14" fmla="*/ 273262 h 1427695"/>
                <a:gd name="connsiteX15" fmla="*/ 1195599 w 4132792"/>
                <a:gd name="connsiteY15" fmla="*/ 320887 h 1427695"/>
                <a:gd name="connsiteX16" fmla="*/ 1237193 w 4132792"/>
                <a:gd name="connsiteY16" fmla="*/ 387879 h 1427695"/>
                <a:gd name="connsiteX17" fmla="*/ 1256242 w 4132792"/>
                <a:gd name="connsiteY17" fmla="*/ 412221 h 1427695"/>
                <a:gd name="connsiteX18" fmla="*/ 1289051 w 4132792"/>
                <a:gd name="connsiteY18" fmla="*/ 384704 h 1427695"/>
                <a:gd name="connsiteX19" fmla="*/ 1304079 w 4132792"/>
                <a:gd name="connsiteY19" fmla="*/ 379095 h 1427695"/>
                <a:gd name="connsiteX20" fmla="*/ 1341121 w 4132792"/>
                <a:gd name="connsiteY20" fmla="*/ 384387 h 1427695"/>
                <a:gd name="connsiteX21" fmla="*/ 1378163 w 4132792"/>
                <a:gd name="connsiteY21" fmla="*/ 408200 h 1427695"/>
                <a:gd name="connsiteX22" fmla="*/ 1390651 w 4132792"/>
                <a:gd name="connsiteY22" fmla="*/ 437621 h 1427695"/>
                <a:gd name="connsiteX23" fmla="*/ 1423142 w 4132792"/>
                <a:gd name="connsiteY23" fmla="*/ 445241 h 1427695"/>
                <a:gd name="connsiteX24" fmla="*/ 1462829 w 4132792"/>
                <a:gd name="connsiteY24" fmla="*/ 421429 h 1427695"/>
                <a:gd name="connsiteX25" fmla="*/ 1520826 w 4132792"/>
                <a:gd name="connsiteY25" fmla="*/ 523875 h 1427695"/>
                <a:gd name="connsiteX26" fmla="*/ 1582738 w 4132792"/>
                <a:gd name="connsiteY26" fmla="*/ 569912 h 1427695"/>
                <a:gd name="connsiteX27" fmla="*/ 1676401 w 4132792"/>
                <a:gd name="connsiteY27" fmla="*/ 640821 h 1427695"/>
                <a:gd name="connsiteX28" fmla="*/ 1790173 w 4132792"/>
                <a:gd name="connsiteY28" fmla="*/ 537633 h 1427695"/>
                <a:gd name="connsiteX29" fmla="*/ 1999933 w 4132792"/>
                <a:gd name="connsiteY29" fmla="*/ 484981 h 1427695"/>
                <a:gd name="connsiteX30" fmla="*/ 2098148 w 4132792"/>
                <a:gd name="connsiteY30" fmla="*/ 505354 h 1427695"/>
                <a:gd name="connsiteX31" fmla="*/ 2217738 w 4132792"/>
                <a:gd name="connsiteY31" fmla="*/ 526521 h 1427695"/>
                <a:gd name="connsiteX32" fmla="*/ 2311401 w 4132792"/>
                <a:gd name="connsiteY32" fmla="*/ 691621 h 1427695"/>
                <a:gd name="connsiteX33" fmla="*/ 2489201 w 4132792"/>
                <a:gd name="connsiteY33" fmla="*/ 780521 h 1427695"/>
                <a:gd name="connsiteX34" fmla="*/ 2611121 w 4132792"/>
                <a:gd name="connsiteY34" fmla="*/ 736335 h 1427695"/>
                <a:gd name="connsiteX35" fmla="*/ 2692401 w 4132792"/>
                <a:gd name="connsiteY35" fmla="*/ 793221 h 1427695"/>
                <a:gd name="connsiteX36" fmla="*/ 2876551 w 4132792"/>
                <a:gd name="connsiteY36" fmla="*/ 799571 h 1427695"/>
                <a:gd name="connsiteX37" fmla="*/ 3105151 w 4132792"/>
                <a:gd name="connsiteY37" fmla="*/ 786871 h 1427695"/>
                <a:gd name="connsiteX38" fmla="*/ 3213101 w 4132792"/>
                <a:gd name="connsiteY38" fmla="*/ 736071 h 1427695"/>
                <a:gd name="connsiteX39" fmla="*/ 3282951 w 4132792"/>
                <a:gd name="connsiteY39" fmla="*/ 717021 h 1427695"/>
                <a:gd name="connsiteX40" fmla="*/ 3346451 w 4132792"/>
                <a:gd name="connsiteY40" fmla="*/ 736071 h 1427695"/>
                <a:gd name="connsiteX41" fmla="*/ 3416301 w 4132792"/>
                <a:gd name="connsiteY41" fmla="*/ 831321 h 1427695"/>
                <a:gd name="connsiteX42" fmla="*/ 3511551 w 4132792"/>
                <a:gd name="connsiteY42" fmla="*/ 894821 h 1427695"/>
                <a:gd name="connsiteX43" fmla="*/ 3625851 w 4132792"/>
                <a:gd name="connsiteY43" fmla="*/ 964671 h 1427695"/>
                <a:gd name="connsiteX44" fmla="*/ 3790951 w 4132792"/>
                <a:gd name="connsiteY44" fmla="*/ 1009121 h 1427695"/>
                <a:gd name="connsiteX45" fmla="*/ 3898901 w 4132792"/>
                <a:gd name="connsiteY45" fmla="*/ 1015471 h 1427695"/>
                <a:gd name="connsiteX46" fmla="*/ 3987801 w 4132792"/>
                <a:gd name="connsiteY46" fmla="*/ 964671 h 1427695"/>
                <a:gd name="connsiteX47" fmla="*/ 4064001 w 4132792"/>
                <a:gd name="connsiteY47" fmla="*/ 964671 h 1427695"/>
                <a:gd name="connsiteX48" fmla="*/ 4070351 w 4132792"/>
                <a:gd name="connsiteY48" fmla="*/ 1015471 h 1427695"/>
                <a:gd name="connsiteX49" fmla="*/ 4047809 w 4132792"/>
                <a:gd name="connsiteY49" fmla="*/ 1088179 h 1427695"/>
                <a:gd name="connsiteX50" fmla="*/ 4132792 w 4132792"/>
                <a:gd name="connsiteY50" fmla="*/ 1243542 h 1427695"/>
                <a:gd name="connsiteX51" fmla="*/ 3989601 w 4132792"/>
                <a:gd name="connsiteY51" fmla="*/ 1278678 h 1427695"/>
                <a:gd name="connsiteX52" fmla="*/ 3960496 w 4132792"/>
                <a:gd name="connsiteY52" fmla="*/ 1360698 h 1427695"/>
                <a:gd name="connsiteX53" fmla="*/ 3968751 w 4132792"/>
                <a:gd name="connsiteY53" fmla="*/ 1419754 h 1427695"/>
                <a:gd name="connsiteX54" fmla="*/ 3910225 w 4132792"/>
                <a:gd name="connsiteY54" fmla="*/ 1426845 h 1427695"/>
                <a:gd name="connsiteX55" fmla="*/ 3842810 w 4132792"/>
                <a:gd name="connsiteY55" fmla="*/ 1390650 h 1427695"/>
                <a:gd name="connsiteX56" fmla="*/ 3804392 w 4132792"/>
                <a:gd name="connsiteY56" fmla="*/ 1233700 h 1427695"/>
                <a:gd name="connsiteX57" fmla="*/ 3711576 w 4132792"/>
                <a:gd name="connsiteY57" fmla="*/ 1180573 h 1427695"/>
                <a:gd name="connsiteX58" fmla="*/ 3608389 w 4132792"/>
                <a:gd name="connsiteY58" fmla="*/ 1217084 h 1427695"/>
                <a:gd name="connsiteX59" fmla="*/ 3524251 w 4132792"/>
                <a:gd name="connsiteY59" fmla="*/ 1207028 h 1427695"/>
                <a:gd name="connsiteX60" fmla="*/ 3448580 w 4132792"/>
                <a:gd name="connsiteY60" fmla="*/ 1179513 h 1427695"/>
                <a:gd name="connsiteX61" fmla="*/ 3385081 w 4132792"/>
                <a:gd name="connsiteY61" fmla="*/ 1173692 h 1427695"/>
                <a:gd name="connsiteX62" fmla="*/ 3303588 w 4132792"/>
                <a:gd name="connsiteY62" fmla="*/ 1147233 h 1427695"/>
                <a:gd name="connsiteX63" fmla="*/ 3180822 w 4132792"/>
                <a:gd name="connsiteY63" fmla="*/ 1193800 h 1427695"/>
                <a:gd name="connsiteX64" fmla="*/ 3046944 w 4132792"/>
                <a:gd name="connsiteY64" fmla="*/ 1172633 h 1427695"/>
                <a:gd name="connsiteX65" fmla="*/ 2800881 w 4132792"/>
                <a:gd name="connsiteY65" fmla="*/ 1122363 h 1427695"/>
                <a:gd name="connsiteX66" fmla="*/ 2654302 w 4132792"/>
                <a:gd name="connsiteY66" fmla="*/ 1080558 h 1427695"/>
                <a:gd name="connsiteX67" fmla="*/ 2469094 w 4132792"/>
                <a:gd name="connsiteY67" fmla="*/ 1047750 h 1427695"/>
                <a:gd name="connsiteX68" fmla="*/ 2335743 w 4132792"/>
                <a:gd name="connsiteY68" fmla="*/ 1004358 h 1427695"/>
                <a:gd name="connsiteX69" fmla="*/ 2278064 w 4132792"/>
                <a:gd name="connsiteY69" fmla="*/ 955675 h 1427695"/>
                <a:gd name="connsiteX70" fmla="*/ 2208214 w 4132792"/>
                <a:gd name="connsiteY70" fmla="*/ 936095 h 1427695"/>
                <a:gd name="connsiteX71" fmla="*/ 2126933 w 4132792"/>
                <a:gd name="connsiteY71" fmla="*/ 924190 h 1427695"/>
                <a:gd name="connsiteX72" fmla="*/ 2039410 w 4132792"/>
                <a:gd name="connsiteY72" fmla="*/ 909109 h 1427695"/>
                <a:gd name="connsiteX73" fmla="*/ 1879073 w 4132792"/>
                <a:gd name="connsiteY73" fmla="*/ 902230 h 1427695"/>
                <a:gd name="connsiteX74" fmla="*/ 1666347 w 4132792"/>
                <a:gd name="connsiteY74" fmla="*/ 918634 h 1427695"/>
                <a:gd name="connsiteX75" fmla="*/ 1538289 w 4132792"/>
                <a:gd name="connsiteY75" fmla="*/ 866774 h 1427695"/>
                <a:gd name="connsiteX76" fmla="*/ 1483785 w 4132792"/>
                <a:gd name="connsiteY76" fmla="*/ 797983 h 1427695"/>
                <a:gd name="connsiteX77" fmla="*/ 1403351 w 4132792"/>
                <a:gd name="connsiteY77" fmla="*/ 780521 h 1427695"/>
                <a:gd name="connsiteX78" fmla="*/ 1339851 w 4132792"/>
                <a:gd name="connsiteY78" fmla="*/ 837671 h 1427695"/>
                <a:gd name="connsiteX79" fmla="*/ 1339851 w 4132792"/>
                <a:gd name="connsiteY79" fmla="*/ 932921 h 1427695"/>
                <a:gd name="connsiteX80" fmla="*/ 1397001 w 4132792"/>
                <a:gd name="connsiteY80" fmla="*/ 1028171 h 1427695"/>
                <a:gd name="connsiteX81" fmla="*/ 1428751 w 4132792"/>
                <a:gd name="connsiteY81" fmla="*/ 1053571 h 1427695"/>
                <a:gd name="connsiteX82" fmla="*/ 1543051 w 4132792"/>
                <a:gd name="connsiteY82" fmla="*/ 1028171 h 1427695"/>
                <a:gd name="connsiteX83" fmla="*/ 1536701 w 4132792"/>
                <a:gd name="connsiteY83" fmla="*/ 1104371 h 1427695"/>
                <a:gd name="connsiteX84" fmla="*/ 1466851 w 4132792"/>
                <a:gd name="connsiteY84" fmla="*/ 1155171 h 1427695"/>
                <a:gd name="connsiteX85" fmla="*/ 1384301 w 4132792"/>
                <a:gd name="connsiteY85" fmla="*/ 1161521 h 1427695"/>
                <a:gd name="connsiteX86" fmla="*/ 1327151 w 4132792"/>
                <a:gd name="connsiteY86" fmla="*/ 1123421 h 1427695"/>
                <a:gd name="connsiteX87" fmla="*/ 1250951 w 4132792"/>
                <a:gd name="connsiteY87" fmla="*/ 1098021 h 1427695"/>
                <a:gd name="connsiteX88" fmla="*/ 1212851 w 4132792"/>
                <a:gd name="connsiteY88" fmla="*/ 1098021 h 1427695"/>
                <a:gd name="connsiteX89" fmla="*/ 1206501 w 4132792"/>
                <a:gd name="connsiteY89" fmla="*/ 1117071 h 1427695"/>
                <a:gd name="connsiteX90" fmla="*/ 1225551 w 4132792"/>
                <a:gd name="connsiteY90" fmla="*/ 1167871 h 1427695"/>
                <a:gd name="connsiteX91" fmla="*/ 1238251 w 4132792"/>
                <a:gd name="connsiteY91" fmla="*/ 1244071 h 1427695"/>
                <a:gd name="connsiteX92" fmla="*/ 1200151 w 4132792"/>
                <a:gd name="connsiteY92" fmla="*/ 1288521 h 1427695"/>
                <a:gd name="connsiteX93" fmla="*/ 1155701 w 4132792"/>
                <a:gd name="connsiteY93" fmla="*/ 1275821 h 1427695"/>
                <a:gd name="connsiteX94" fmla="*/ 1111251 w 4132792"/>
                <a:gd name="connsiteY94" fmla="*/ 1193271 h 1427695"/>
                <a:gd name="connsiteX95" fmla="*/ 1092201 w 4132792"/>
                <a:gd name="connsiteY95" fmla="*/ 1078971 h 1427695"/>
                <a:gd name="connsiteX96" fmla="*/ 1092201 w 4132792"/>
                <a:gd name="connsiteY96" fmla="*/ 971021 h 1427695"/>
                <a:gd name="connsiteX97" fmla="*/ 1060451 w 4132792"/>
                <a:gd name="connsiteY97" fmla="*/ 913871 h 1427695"/>
                <a:gd name="connsiteX98" fmla="*/ 996951 w 4132792"/>
                <a:gd name="connsiteY98" fmla="*/ 875771 h 1427695"/>
                <a:gd name="connsiteX99" fmla="*/ 889001 w 4132792"/>
                <a:gd name="connsiteY99" fmla="*/ 875771 h 1427695"/>
                <a:gd name="connsiteX100" fmla="*/ 806451 w 4132792"/>
                <a:gd name="connsiteY100" fmla="*/ 907521 h 1427695"/>
                <a:gd name="connsiteX101" fmla="*/ 742951 w 4132792"/>
                <a:gd name="connsiteY101" fmla="*/ 939271 h 1427695"/>
                <a:gd name="connsiteX102" fmla="*/ 655639 w 4132792"/>
                <a:gd name="connsiteY102" fmla="*/ 912812 h 1427695"/>
                <a:gd name="connsiteX103" fmla="*/ 566210 w 4132792"/>
                <a:gd name="connsiteY103" fmla="*/ 836613 h 1427695"/>
                <a:gd name="connsiteX104" fmla="*/ 511177 w 4132792"/>
                <a:gd name="connsiteY104" fmla="*/ 806980 h 1427695"/>
                <a:gd name="connsiteX105" fmla="*/ 415926 w 4132792"/>
                <a:gd name="connsiteY105" fmla="*/ 784225 h 1427695"/>
                <a:gd name="connsiteX106" fmla="*/ 335494 w 4132792"/>
                <a:gd name="connsiteY106" fmla="*/ 759883 h 1427695"/>
                <a:gd name="connsiteX107" fmla="*/ 203413 w 4132792"/>
                <a:gd name="connsiteY107" fmla="*/ 728345 h 1427695"/>
                <a:gd name="connsiteX108" fmla="*/ 116099 w 4132792"/>
                <a:gd name="connsiteY108" fmla="*/ 691303 h 1427695"/>
                <a:gd name="connsiteX109" fmla="*/ 61914 w 4132792"/>
                <a:gd name="connsiteY109" fmla="*/ 625475 h 1427695"/>
                <a:gd name="connsiteX110" fmla="*/ 6350 w 4132792"/>
                <a:gd name="connsiteY110" fmla="*/ 575733 h 1427695"/>
                <a:gd name="connsiteX111" fmla="*/ 2117 w 4132792"/>
                <a:gd name="connsiteY111" fmla="*/ 537104 h 1427695"/>
                <a:gd name="connsiteX112" fmla="*/ 0 w 4132792"/>
                <a:gd name="connsiteY112" fmla="*/ 465138 h 1427695"/>
                <a:gd name="connsiteX113" fmla="*/ 23496 w 4132792"/>
                <a:gd name="connsiteY113" fmla="*/ 394970 h 1427695"/>
                <a:gd name="connsiteX114" fmla="*/ 51331 w 4132792"/>
                <a:gd name="connsiteY114" fmla="*/ 321204 h 1427695"/>
                <a:gd name="connsiteX115" fmla="*/ 77257 w 4132792"/>
                <a:gd name="connsiteY115" fmla="*/ 272520 h 1427695"/>
                <a:gd name="connsiteX116" fmla="*/ 104776 w 4132792"/>
                <a:gd name="connsiteY116" fmla="*/ 194203 h 1427695"/>
                <a:gd name="connsiteX117" fmla="*/ 187537 w 4132792"/>
                <a:gd name="connsiteY117" fmla="*/ 183303 h 1427695"/>
                <a:gd name="connsiteX118" fmla="*/ 238127 w 4132792"/>
                <a:gd name="connsiteY118" fmla="*/ 186268 h 1427695"/>
                <a:gd name="connsiteX119" fmla="*/ 306600 w 4132792"/>
                <a:gd name="connsiteY119" fmla="*/ 191241 h 1427695"/>
                <a:gd name="connsiteX120" fmla="*/ 354225 w 4132792"/>
                <a:gd name="connsiteY120" fmla="*/ 212408 h 1427695"/>
                <a:gd name="connsiteX121" fmla="*/ 442385 w 4132792"/>
                <a:gd name="connsiteY121" fmla="*/ 231247 h 1427695"/>
                <a:gd name="connsiteX0" fmla="*/ 442385 w 4132792"/>
                <a:gd name="connsiteY0" fmla="*/ 231247 h 1427695"/>
                <a:gd name="connsiteX1" fmla="*/ 544725 w 4132792"/>
                <a:gd name="connsiteY1" fmla="*/ 249450 h 1427695"/>
                <a:gd name="connsiteX2" fmla="*/ 674369 w 4132792"/>
                <a:gd name="connsiteY2" fmla="*/ 244158 h 1427695"/>
                <a:gd name="connsiteX3" fmla="*/ 841058 w 4132792"/>
                <a:gd name="connsiteY3" fmla="*/ 207116 h 1427695"/>
                <a:gd name="connsiteX4" fmla="*/ 917787 w 4132792"/>
                <a:gd name="connsiteY4" fmla="*/ 167429 h 1427695"/>
                <a:gd name="connsiteX5" fmla="*/ 984253 w 4132792"/>
                <a:gd name="connsiteY5" fmla="*/ 142346 h 1427695"/>
                <a:gd name="connsiteX6" fmla="*/ 1036849 w 4132792"/>
                <a:gd name="connsiteY6" fmla="*/ 125096 h 1427695"/>
                <a:gd name="connsiteX7" fmla="*/ 1099081 w 4132792"/>
                <a:gd name="connsiteY7" fmla="*/ 119062 h 1427695"/>
                <a:gd name="connsiteX8" fmla="*/ 1126067 w 4132792"/>
                <a:gd name="connsiteY8" fmla="*/ 68791 h 1427695"/>
                <a:gd name="connsiteX9" fmla="*/ 1118129 w 4132792"/>
                <a:gd name="connsiteY9" fmla="*/ 0 h 1427695"/>
                <a:gd name="connsiteX10" fmla="*/ 1181629 w 4132792"/>
                <a:gd name="connsiteY10" fmla="*/ 77788 h 1427695"/>
                <a:gd name="connsiteX11" fmla="*/ 1177079 w 4132792"/>
                <a:gd name="connsiteY11" fmla="*/ 125094 h 1427695"/>
                <a:gd name="connsiteX12" fmla="*/ 1179725 w 4132792"/>
                <a:gd name="connsiteY12" fmla="*/ 191241 h 1427695"/>
                <a:gd name="connsiteX13" fmla="*/ 1179513 w 4132792"/>
                <a:gd name="connsiteY13" fmla="*/ 235480 h 1427695"/>
                <a:gd name="connsiteX14" fmla="*/ 1171787 w 4132792"/>
                <a:gd name="connsiteY14" fmla="*/ 273262 h 1427695"/>
                <a:gd name="connsiteX15" fmla="*/ 1195599 w 4132792"/>
                <a:gd name="connsiteY15" fmla="*/ 320887 h 1427695"/>
                <a:gd name="connsiteX16" fmla="*/ 1237193 w 4132792"/>
                <a:gd name="connsiteY16" fmla="*/ 387879 h 1427695"/>
                <a:gd name="connsiteX17" fmla="*/ 1256242 w 4132792"/>
                <a:gd name="connsiteY17" fmla="*/ 412221 h 1427695"/>
                <a:gd name="connsiteX18" fmla="*/ 1289051 w 4132792"/>
                <a:gd name="connsiteY18" fmla="*/ 384704 h 1427695"/>
                <a:gd name="connsiteX19" fmla="*/ 1304079 w 4132792"/>
                <a:gd name="connsiteY19" fmla="*/ 379095 h 1427695"/>
                <a:gd name="connsiteX20" fmla="*/ 1341121 w 4132792"/>
                <a:gd name="connsiteY20" fmla="*/ 384387 h 1427695"/>
                <a:gd name="connsiteX21" fmla="*/ 1378163 w 4132792"/>
                <a:gd name="connsiteY21" fmla="*/ 408200 h 1427695"/>
                <a:gd name="connsiteX22" fmla="*/ 1390651 w 4132792"/>
                <a:gd name="connsiteY22" fmla="*/ 437621 h 1427695"/>
                <a:gd name="connsiteX23" fmla="*/ 1423142 w 4132792"/>
                <a:gd name="connsiteY23" fmla="*/ 445241 h 1427695"/>
                <a:gd name="connsiteX24" fmla="*/ 1462829 w 4132792"/>
                <a:gd name="connsiteY24" fmla="*/ 421429 h 1427695"/>
                <a:gd name="connsiteX25" fmla="*/ 1520826 w 4132792"/>
                <a:gd name="connsiteY25" fmla="*/ 523875 h 1427695"/>
                <a:gd name="connsiteX26" fmla="*/ 1582738 w 4132792"/>
                <a:gd name="connsiteY26" fmla="*/ 569912 h 1427695"/>
                <a:gd name="connsiteX27" fmla="*/ 1676401 w 4132792"/>
                <a:gd name="connsiteY27" fmla="*/ 640821 h 1427695"/>
                <a:gd name="connsiteX28" fmla="*/ 1790173 w 4132792"/>
                <a:gd name="connsiteY28" fmla="*/ 537633 h 1427695"/>
                <a:gd name="connsiteX29" fmla="*/ 1999933 w 4132792"/>
                <a:gd name="connsiteY29" fmla="*/ 484981 h 1427695"/>
                <a:gd name="connsiteX30" fmla="*/ 2098148 w 4132792"/>
                <a:gd name="connsiteY30" fmla="*/ 505354 h 1427695"/>
                <a:gd name="connsiteX31" fmla="*/ 2217738 w 4132792"/>
                <a:gd name="connsiteY31" fmla="*/ 526521 h 1427695"/>
                <a:gd name="connsiteX32" fmla="*/ 2311401 w 4132792"/>
                <a:gd name="connsiteY32" fmla="*/ 691621 h 1427695"/>
                <a:gd name="connsiteX33" fmla="*/ 2489201 w 4132792"/>
                <a:gd name="connsiteY33" fmla="*/ 780521 h 1427695"/>
                <a:gd name="connsiteX34" fmla="*/ 2611121 w 4132792"/>
                <a:gd name="connsiteY34" fmla="*/ 736335 h 1427695"/>
                <a:gd name="connsiteX35" fmla="*/ 2708275 w 4132792"/>
                <a:gd name="connsiteY35" fmla="*/ 774700 h 1427695"/>
                <a:gd name="connsiteX36" fmla="*/ 2876551 w 4132792"/>
                <a:gd name="connsiteY36" fmla="*/ 799571 h 1427695"/>
                <a:gd name="connsiteX37" fmla="*/ 3105151 w 4132792"/>
                <a:gd name="connsiteY37" fmla="*/ 786871 h 1427695"/>
                <a:gd name="connsiteX38" fmla="*/ 3213101 w 4132792"/>
                <a:gd name="connsiteY38" fmla="*/ 736071 h 1427695"/>
                <a:gd name="connsiteX39" fmla="*/ 3282951 w 4132792"/>
                <a:gd name="connsiteY39" fmla="*/ 717021 h 1427695"/>
                <a:gd name="connsiteX40" fmla="*/ 3346451 w 4132792"/>
                <a:gd name="connsiteY40" fmla="*/ 736071 h 1427695"/>
                <a:gd name="connsiteX41" fmla="*/ 3416301 w 4132792"/>
                <a:gd name="connsiteY41" fmla="*/ 831321 h 1427695"/>
                <a:gd name="connsiteX42" fmla="*/ 3511551 w 4132792"/>
                <a:gd name="connsiteY42" fmla="*/ 894821 h 1427695"/>
                <a:gd name="connsiteX43" fmla="*/ 3625851 w 4132792"/>
                <a:gd name="connsiteY43" fmla="*/ 964671 h 1427695"/>
                <a:gd name="connsiteX44" fmla="*/ 3790951 w 4132792"/>
                <a:gd name="connsiteY44" fmla="*/ 1009121 h 1427695"/>
                <a:gd name="connsiteX45" fmla="*/ 3898901 w 4132792"/>
                <a:gd name="connsiteY45" fmla="*/ 1015471 h 1427695"/>
                <a:gd name="connsiteX46" fmla="*/ 3987801 w 4132792"/>
                <a:gd name="connsiteY46" fmla="*/ 964671 h 1427695"/>
                <a:gd name="connsiteX47" fmla="*/ 4064001 w 4132792"/>
                <a:gd name="connsiteY47" fmla="*/ 964671 h 1427695"/>
                <a:gd name="connsiteX48" fmla="*/ 4070351 w 4132792"/>
                <a:gd name="connsiteY48" fmla="*/ 1015471 h 1427695"/>
                <a:gd name="connsiteX49" fmla="*/ 4047809 w 4132792"/>
                <a:gd name="connsiteY49" fmla="*/ 1088179 h 1427695"/>
                <a:gd name="connsiteX50" fmla="*/ 4132792 w 4132792"/>
                <a:gd name="connsiteY50" fmla="*/ 1243542 h 1427695"/>
                <a:gd name="connsiteX51" fmla="*/ 3989601 w 4132792"/>
                <a:gd name="connsiteY51" fmla="*/ 1278678 h 1427695"/>
                <a:gd name="connsiteX52" fmla="*/ 3960496 w 4132792"/>
                <a:gd name="connsiteY52" fmla="*/ 1360698 h 1427695"/>
                <a:gd name="connsiteX53" fmla="*/ 3968751 w 4132792"/>
                <a:gd name="connsiteY53" fmla="*/ 1419754 h 1427695"/>
                <a:gd name="connsiteX54" fmla="*/ 3910225 w 4132792"/>
                <a:gd name="connsiteY54" fmla="*/ 1426845 h 1427695"/>
                <a:gd name="connsiteX55" fmla="*/ 3842810 w 4132792"/>
                <a:gd name="connsiteY55" fmla="*/ 1390650 h 1427695"/>
                <a:gd name="connsiteX56" fmla="*/ 3804392 w 4132792"/>
                <a:gd name="connsiteY56" fmla="*/ 1233700 h 1427695"/>
                <a:gd name="connsiteX57" fmla="*/ 3711576 w 4132792"/>
                <a:gd name="connsiteY57" fmla="*/ 1180573 h 1427695"/>
                <a:gd name="connsiteX58" fmla="*/ 3608389 w 4132792"/>
                <a:gd name="connsiteY58" fmla="*/ 1217084 h 1427695"/>
                <a:gd name="connsiteX59" fmla="*/ 3524251 w 4132792"/>
                <a:gd name="connsiteY59" fmla="*/ 1207028 h 1427695"/>
                <a:gd name="connsiteX60" fmla="*/ 3448580 w 4132792"/>
                <a:gd name="connsiteY60" fmla="*/ 1179513 h 1427695"/>
                <a:gd name="connsiteX61" fmla="*/ 3385081 w 4132792"/>
                <a:gd name="connsiteY61" fmla="*/ 1173692 h 1427695"/>
                <a:gd name="connsiteX62" fmla="*/ 3303588 w 4132792"/>
                <a:gd name="connsiteY62" fmla="*/ 1147233 h 1427695"/>
                <a:gd name="connsiteX63" fmla="*/ 3180822 w 4132792"/>
                <a:gd name="connsiteY63" fmla="*/ 1193800 h 1427695"/>
                <a:gd name="connsiteX64" fmla="*/ 3046944 w 4132792"/>
                <a:gd name="connsiteY64" fmla="*/ 1172633 h 1427695"/>
                <a:gd name="connsiteX65" fmla="*/ 2800881 w 4132792"/>
                <a:gd name="connsiteY65" fmla="*/ 1122363 h 1427695"/>
                <a:gd name="connsiteX66" fmla="*/ 2654302 w 4132792"/>
                <a:gd name="connsiteY66" fmla="*/ 1080558 h 1427695"/>
                <a:gd name="connsiteX67" fmla="*/ 2469094 w 4132792"/>
                <a:gd name="connsiteY67" fmla="*/ 1047750 h 1427695"/>
                <a:gd name="connsiteX68" fmla="*/ 2335743 w 4132792"/>
                <a:gd name="connsiteY68" fmla="*/ 1004358 h 1427695"/>
                <a:gd name="connsiteX69" fmla="*/ 2278064 w 4132792"/>
                <a:gd name="connsiteY69" fmla="*/ 955675 h 1427695"/>
                <a:gd name="connsiteX70" fmla="*/ 2208214 w 4132792"/>
                <a:gd name="connsiteY70" fmla="*/ 936095 h 1427695"/>
                <a:gd name="connsiteX71" fmla="*/ 2126933 w 4132792"/>
                <a:gd name="connsiteY71" fmla="*/ 924190 h 1427695"/>
                <a:gd name="connsiteX72" fmla="*/ 2039410 w 4132792"/>
                <a:gd name="connsiteY72" fmla="*/ 909109 h 1427695"/>
                <a:gd name="connsiteX73" fmla="*/ 1879073 w 4132792"/>
                <a:gd name="connsiteY73" fmla="*/ 902230 h 1427695"/>
                <a:gd name="connsiteX74" fmla="*/ 1666347 w 4132792"/>
                <a:gd name="connsiteY74" fmla="*/ 918634 h 1427695"/>
                <a:gd name="connsiteX75" fmla="*/ 1538289 w 4132792"/>
                <a:gd name="connsiteY75" fmla="*/ 866774 h 1427695"/>
                <a:gd name="connsiteX76" fmla="*/ 1483785 w 4132792"/>
                <a:gd name="connsiteY76" fmla="*/ 797983 h 1427695"/>
                <a:gd name="connsiteX77" fmla="*/ 1403351 w 4132792"/>
                <a:gd name="connsiteY77" fmla="*/ 780521 h 1427695"/>
                <a:gd name="connsiteX78" fmla="*/ 1339851 w 4132792"/>
                <a:gd name="connsiteY78" fmla="*/ 837671 h 1427695"/>
                <a:gd name="connsiteX79" fmla="*/ 1339851 w 4132792"/>
                <a:gd name="connsiteY79" fmla="*/ 932921 h 1427695"/>
                <a:gd name="connsiteX80" fmla="*/ 1397001 w 4132792"/>
                <a:gd name="connsiteY80" fmla="*/ 1028171 h 1427695"/>
                <a:gd name="connsiteX81" fmla="*/ 1428751 w 4132792"/>
                <a:gd name="connsiteY81" fmla="*/ 1053571 h 1427695"/>
                <a:gd name="connsiteX82" fmla="*/ 1543051 w 4132792"/>
                <a:gd name="connsiteY82" fmla="*/ 1028171 h 1427695"/>
                <a:gd name="connsiteX83" fmla="*/ 1536701 w 4132792"/>
                <a:gd name="connsiteY83" fmla="*/ 1104371 h 1427695"/>
                <a:gd name="connsiteX84" fmla="*/ 1466851 w 4132792"/>
                <a:gd name="connsiteY84" fmla="*/ 1155171 h 1427695"/>
                <a:gd name="connsiteX85" fmla="*/ 1384301 w 4132792"/>
                <a:gd name="connsiteY85" fmla="*/ 1161521 h 1427695"/>
                <a:gd name="connsiteX86" fmla="*/ 1327151 w 4132792"/>
                <a:gd name="connsiteY86" fmla="*/ 1123421 h 1427695"/>
                <a:gd name="connsiteX87" fmla="*/ 1250951 w 4132792"/>
                <a:gd name="connsiteY87" fmla="*/ 1098021 h 1427695"/>
                <a:gd name="connsiteX88" fmla="*/ 1212851 w 4132792"/>
                <a:gd name="connsiteY88" fmla="*/ 1098021 h 1427695"/>
                <a:gd name="connsiteX89" fmla="*/ 1206501 w 4132792"/>
                <a:gd name="connsiteY89" fmla="*/ 1117071 h 1427695"/>
                <a:gd name="connsiteX90" fmla="*/ 1225551 w 4132792"/>
                <a:gd name="connsiteY90" fmla="*/ 1167871 h 1427695"/>
                <a:gd name="connsiteX91" fmla="*/ 1238251 w 4132792"/>
                <a:gd name="connsiteY91" fmla="*/ 1244071 h 1427695"/>
                <a:gd name="connsiteX92" fmla="*/ 1200151 w 4132792"/>
                <a:gd name="connsiteY92" fmla="*/ 1288521 h 1427695"/>
                <a:gd name="connsiteX93" fmla="*/ 1155701 w 4132792"/>
                <a:gd name="connsiteY93" fmla="*/ 1275821 h 1427695"/>
                <a:gd name="connsiteX94" fmla="*/ 1111251 w 4132792"/>
                <a:gd name="connsiteY94" fmla="*/ 1193271 h 1427695"/>
                <a:gd name="connsiteX95" fmla="*/ 1092201 w 4132792"/>
                <a:gd name="connsiteY95" fmla="*/ 1078971 h 1427695"/>
                <a:gd name="connsiteX96" fmla="*/ 1092201 w 4132792"/>
                <a:gd name="connsiteY96" fmla="*/ 971021 h 1427695"/>
                <a:gd name="connsiteX97" fmla="*/ 1060451 w 4132792"/>
                <a:gd name="connsiteY97" fmla="*/ 913871 h 1427695"/>
                <a:gd name="connsiteX98" fmla="*/ 996951 w 4132792"/>
                <a:gd name="connsiteY98" fmla="*/ 875771 h 1427695"/>
                <a:gd name="connsiteX99" fmla="*/ 889001 w 4132792"/>
                <a:gd name="connsiteY99" fmla="*/ 875771 h 1427695"/>
                <a:gd name="connsiteX100" fmla="*/ 806451 w 4132792"/>
                <a:gd name="connsiteY100" fmla="*/ 907521 h 1427695"/>
                <a:gd name="connsiteX101" fmla="*/ 742951 w 4132792"/>
                <a:gd name="connsiteY101" fmla="*/ 939271 h 1427695"/>
                <a:gd name="connsiteX102" fmla="*/ 655639 w 4132792"/>
                <a:gd name="connsiteY102" fmla="*/ 912812 h 1427695"/>
                <a:gd name="connsiteX103" fmla="*/ 566210 w 4132792"/>
                <a:gd name="connsiteY103" fmla="*/ 836613 h 1427695"/>
                <a:gd name="connsiteX104" fmla="*/ 511177 w 4132792"/>
                <a:gd name="connsiteY104" fmla="*/ 806980 h 1427695"/>
                <a:gd name="connsiteX105" fmla="*/ 415926 w 4132792"/>
                <a:gd name="connsiteY105" fmla="*/ 784225 h 1427695"/>
                <a:gd name="connsiteX106" fmla="*/ 335494 w 4132792"/>
                <a:gd name="connsiteY106" fmla="*/ 759883 h 1427695"/>
                <a:gd name="connsiteX107" fmla="*/ 203413 w 4132792"/>
                <a:gd name="connsiteY107" fmla="*/ 728345 h 1427695"/>
                <a:gd name="connsiteX108" fmla="*/ 116099 w 4132792"/>
                <a:gd name="connsiteY108" fmla="*/ 691303 h 1427695"/>
                <a:gd name="connsiteX109" fmla="*/ 61914 w 4132792"/>
                <a:gd name="connsiteY109" fmla="*/ 625475 h 1427695"/>
                <a:gd name="connsiteX110" fmla="*/ 6350 w 4132792"/>
                <a:gd name="connsiteY110" fmla="*/ 575733 h 1427695"/>
                <a:gd name="connsiteX111" fmla="*/ 2117 w 4132792"/>
                <a:gd name="connsiteY111" fmla="*/ 537104 h 1427695"/>
                <a:gd name="connsiteX112" fmla="*/ 0 w 4132792"/>
                <a:gd name="connsiteY112" fmla="*/ 465138 h 1427695"/>
                <a:gd name="connsiteX113" fmla="*/ 23496 w 4132792"/>
                <a:gd name="connsiteY113" fmla="*/ 394970 h 1427695"/>
                <a:gd name="connsiteX114" fmla="*/ 51331 w 4132792"/>
                <a:gd name="connsiteY114" fmla="*/ 321204 h 1427695"/>
                <a:gd name="connsiteX115" fmla="*/ 77257 w 4132792"/>
                <a:gd name="connsiteY115" fmla="*/ 272520 h 1427695"/>
                <a:gd name="connsiteX116" fmla="*/ 104776 w 4132792"/>
                <a:gd name="connsiteY116" fmla="*/ 194203 h 1427695"/>
                <a:gd name="connsiteX117" fmla="*/ 187537 w 4132792"/>
                <a:gd name="connsiteY117" fmla="*/ 183303 h 1427695"/>
                <a:gd name="connsiteX118" fmla="*/ 238127 w 4132792"/>
                <a:gd name="connsiteY118" fmla="*/ 186268 h 1427695"/>
                <a:gd name="connsiteX119" fmla="*/ 306600 w 4132792"/>
                <a:gd name="connsiteY119" fmla="*/ 191241 h 1427695"/>
                <a:gd name="connsiteX120" fmla="*/ 354225 w 4132792"/>
                <a:gd name="connsiteY120" fmla="*/ 212408 h 1427695"/>
                <a:gd name="connsiteX121" fmla="*/ 442385 w 4132792"/>
                <a:gd name="connsiteY121" fmla="*/ 231247 h 1427695"/>
                <a:gd name="connsiteX0" fmla="*/ 442385 w 4132792"/>
                <a:gd name="connsiteY0" fmla="*/ 231247 h 1427695"/>
                <a:gd name="connsiteX1" fmla="*/ 544725 w 4132792"/>
                <a:gd name="connsiteY1" fmla="*/ 249450 h 1427695"/>
                <a:gd name="connsiteX2" fmla="*/ 674369 w 4132792"/>
                <a:gd name="connsiteY2" fmla="*/ 244158 h 1427695"/>
                <a:gd name="connsiteX3" fmla="*/ 841058 w 4132792"/>
                <a:gd name="connsiteY3" fmla="*/ 207116 h 1427695"/>
                <a:gd name="connsiteX4" fmla="*/ 917787 w 4132792"/>
                <a:gd name="connsiteY4" fmla="*/ 167429 h 1427695"/>
                <a:gd name="connsiteX5" fmla="*/ 984253 w 4132792"/>
                <a:gd name="connsiteY5" fmla="*/ 142346 h 1427695"/>
                <a:gd name="connsiteX6" fmla="*/ 1036849 w 4132792"/>
                <a:gd name="connsiteY6" fmla="*/ 125096 h 1427695"/>
                <a:gd name="connsiteX7" fmla="*/ 1099081 w 4132792"/>
                <a:gd name="connsiteY7" fmla="*/ 119062 h 1427695"/>
                <a:gd name="connsiteX8" fmla="*/ 1126067 w 4132792"/>
                <a:gd name="connsiteY8" fmla="*/ 68791 h 1427695"/>
                <a:gd name="connsiteX9" fmla="*/ 1118129 w 4132792"/>
                <a:gd name="connsiteY9" fmla="*/ 0 h 1427695"/>
                <a:gd name="connsiteX10" fmla="*/ 1181629 w 4132792"/>
                <a:gd name="connsiteY10" fmla="*/ 77788 h 1427695"/>
                <a:gd name="connsiteX11" fmla="*/ 1177079 w 4132792"/>
                <a:gd name="connsiteY11" fmla="*/ 125094 h 1427695"/>
                <a:gd name="connsiteX12" fmla="*/ 1179725 w 4132792"/>
                <a:gd name="connsiteY12" fmla="*/ 191241 h 1427695"/>
                <a:gd name="connsiteX13" fmla="*/ 1179513 w 4132792"/>
                <a:gd name="connsiteY13" fmla="*/ 235480 h 1427695"/>
                <a:gd name="connsiteX14" fmla="*/ 1171787 w 4132792"/>
                <a:gd name="connsiteY14" fmla="*/ 273262 h 1427695"/>
                <a:gd name="connsiteX15" fmla="*/ 1195599 w 4132792"/>
                <a:gd name="connsiteY15" fmla="*/ 320887 h 1427695"/>
                <a:gd name="connsiteX16" fmla="*/ 1237193 w 4132792"/>
                <a:gd name="connsiteY16" fmla="*/ 387879 h 1427695"/>
                <a:gd name="connsiteX17" fmla="*/ 1256242 w 4132792"/>
                <a:gd name="connsiteY17" fmla="*/ 412221 h 1427695"/>
                <a:gd name="connsiteX18" fmla="*/ 1289051 w 4132792"/>
                <a:gd name="connsiteY18" fmla="*/ 384704 h 1427695"/>
                <a:gd name="connsiteX19" fmla="*/ 1304079 w 4132792"/>
                <a:gd name="connsiteY19" fmla="*/ 379095 h 1427695"/>
                <a:gd name="connsiteX20" fmla="*/ 1341121 w 4132792"/>
                <a:gd name="connsiteY20" fmla="*/ 384387 h 1427695"/>
                <a:gd name="connsiteX21" fmla="*/ 1378163 w 4132792"/>
                <a:gd name="connsiteY21" fmla="*/ 408200 h 1427695"/>
                <a:gd name="connsiteX22" fmla="*/ 1390651 w 4132792"/>
                <a:gd name="connsiteY22" fmla="*/ 437621 h 1427695"/>
                <a:gd name="connsiteX23" fmla="*/ 1423142 w 4132792"/>
                <a:gd name="connsiteY23" fmla="*/ 445241 h 1427695"/>
                <a:gd name="connsiteX24" fmla="*/ 1462829 w 4132792"/>
                <a:gd name="connsiteY24" fmla="*/ 421429 h 1427695"/>
                <a:gd name="connsiteX25" fmla="*/ 1520826 w 4132792"/>
                <a:gd name="connsiteY25" fmla="*/ 523875 h 1427695"/>
                <a:gd name="connsiteX26" fmla="*/ 1582738 w 4132792"/>
                <a:gd name="connsiteY26" fmla="*/ 569912 h 1427695"/>
                <a:gd name="connsiteX27" fmla="*/ 1655235 w 4132792"/>
                <a:gd name="connsiteY27" fmla="*/ 622300 h 1427695"/>
                <a:gd name="connsiteX28" fmla="*/ 1790173 w 4132792"/>
                <a:gd name="connsiteY28" fmla="*/ 537633 h 1427695"/>
                <a:gd name="connsiteX29" fmla="*/ 1999933 w 4132792"/>
                <a:gd name="connsiteY29" fmla="*/ 484981 h 1427695"/>
                <a:gd name="connsiteX30" fmla="*/ 2098148 w 4132792"/>
                <a:gd name="connsiteY30" fmla="*/ 505354 h 1427695"/>
                <a:gd name="connsiteX31" fmla="*/ 2217738 w 4132792"/>
                <a:gd name="connsiteY31" fmla="*/ 526521 h 1427695"/>
                <a:gd name="connsiteX32" fmla="*/ 2311401 w 4132792"/>
                <a:gd name="connsiteY32" fmla="*/ 691621 h 1427695"/>
                <a:gd name="connsiteX33" fmla="*/ 2489201 w 4132792"/>
                <a:gd name="connsiteY33" fmla="*/ 780521 h 1427695"/>
                <a:gd name="connsiteX34" fmla="*/ 2611121 w 4132792"/>
                <a:gd name="connsiteY34" fmla="*/ 736335 h 1427695"/>
                <a:gd name="connsiteX35" fmla="*/ 2708275 w 4132792"/>
                <a:gd name="connsiteY35" fmla="*/ 774700 h 1427695"/>
                <a:gd name="connsiteX36" fmla="*/ 2876551 w 4132792"/>
                <a:gd name="connsiteY36" fmla="*/ 799571 h 1427695"/>
                <a:gd name="connsiteX37" fmla="*/ 3105151 w 4132792"/>
                <a:gd name="connsiteY37" fmla="*/ 786871 h 1427695"/>
                <a:gd name="connsiteX38" fmla="*/ 3213101 w 4132792"/>
                <a:gd name="connsiteY38" fmla="*/ 736071 h 1427695"/>
                <a:gd name="connsiteX39" fmla="*/ 3282951 w 4132792"/>
                <a:gd name="connsiteY39" fmla="*/ 717021 h 1427695"/>
                <a:gd name="connsiteX40" fmla="*/ 3346451 w 4132792"/>
                <a:gd name="connsiteY40" fmla="*/ 736071 h 1427695"/>
                <a:gd name="connsiteX41" fmla="*/ 3416301 w 4132792"/>
                <a:gd name="connsiteY41" fmla="*/ 831321 h 1427695"/>
                <a:gd name="connsiteX42" fmla="*/ 3511551 w 4132792"/>
                <a:gd name="connsiteY42" fmla="*/ 894821 h 1427695"/>
                <a:gd name="connsiteX43" fmla="*/ 3625851 w 4132792"/>
                <a:gd name="connsiteY43" fmla="*/ 964671 h 1427695"/>
                <a:gd name="connsiteX44" fmla="*/ 3790951 w 4132792"/>
                <a:gd name="connsiteY44" fmla="*/ 1009121 h 1427695"/>
                <a:gd name="connsiteX45" fmla="*/ 3898901 w 4132792"/>
                <a:gd name="connsiteY45" fmla="*/ 1015471 h 1427695"/>
                <a:gd name="connsiteX46" fmla="*/ 3987801 w 4132792"/>
                <a:gd name="connsiteY46" fmla="*/ 964671 h 1427695"/>
                <a:gd name="connsiteX47" fmla="*/ 4064001 w 4132792"/>
                <a:gd name="connsiteY47" fmla="*/ 964671 h 1427695"/>
                <a:gd name="connsiteX48" fmla="*/ 4070351 w 4132792"/>
                <a:gd name="connsiteY48" fmla="*/ 1015471 h 1427695"/>
                <a:gd name="connsiteX49" fmla="*/ 4047809 w 4132792"/>
                <a:gd name="connsiteY49" fmla="*/ 1088179 h 1427695"/>
                <a:gd name="connsiteX50" fmla="*/ 4132792 w 4132792"/>
                <a:gd name="connsiteY50" fmla="*/ 1243542 h 1427695"/>
                <a:gd name="connsiteX51" fmla="*/ 3989601 w 4132792"/>
                <a:gd name="connsiteY51" fmla="*/ 1278678 h 1427695"/>
                <a:gd name="connsiteX52" fmla="*/ 3960496 w 4132792"/>
                <a:gd name="connsiteY52" fmla="*/ 1360698 h 1427695"/>
                <a:gd name="connsiteX53" fmla="*/ 3968751 w 4132792"/>
                <a:gd name="connsiteY53" fmla="*/ 1419754 h 1427695"/>
                <a:gd name="connsiteX54" fmla="*/ 3910225 w 4132792"/>
                <a:gd name="connsiteY54" fmla="*/ 1426845 h 1427695"/>
                <a:gd name="connsiteX55" fmla="*/ 3842810 w 4132792"/>
                <a:gd name="connsiteY55" fmla="*/ 1390650 h 1427695"/>
                <a:gd name="connsiteX56" fmla="*/ 3804392 w 4132792"/>
                <a:gd name="connsiteY56" fmla="*/ 1233700 h 1427695"/>
                <a:gd name="connsiteX57" fmla="*/ 3711576 w 4132792"/>
                <a:gd name="connsiteY57" fmla="*/ 1180573 h 1427695"/>
                <a:gd name="connsiteX58" fmla="*/ 3608389 w 4132792"/>
                <a:gd name="connsiteY58" fmla="*/ 1217084 h 1427695"/>
                <a:gd name="connsiteX59" fmla="*/ 3524251 w 4132792"/>
                <a:gd name="connsiteY59" fmla="*/ 1207028 h 1427695"/>
                <a:gd name="connsiteX60" fmla="*/ 3448580 w 4132792"/>
                <a:gd name="connsiteY60" fmla="*/ 1179513 h 1427695"/>
                <a:gd name="connsiteX61" fmla="*/ 3385081 w 4132792"/>
                <a:gd name="connsiteY61" fmla="*/ 1173692 h 1427695"/>
                <a:gd name="connsiteX62" fmla="*/ 3303588 w 4132792"/>
                <a:gd name="connsiteY62" fmla="*/ 1147233 h 1427695"/>
                <a:gd name="connsiteX63" fmla="*/ 3180822 w 4132792"/>
                <a:gd name="connsiteY63" fmla="*/ 1193800 h 1427695"/>
                <a:gd name="connsiteX64" fmla="*/ 3046944 w 4132792"/>
                <a:gd name="connsiteY64" fmla="*/ 1172633 h 1427695"/>
                <a:gd name="connsiteX65" fmla="*/ 2800881 w 4132792"/>
                <a:gd name="connsiteY65" fmla="*/ 1122363 h 1427695"/>
                <a:gd name="connsiteX66" fmla="*/ 2654302 w 4132792"/>
                <a:gd name="connsiteY66" fmla="*/ 1080558 h 1427695"/>
                <a:gd name="connsiteX67" fmla="*/ 2469094 w 4132792"/>
                <a:gd name="connsiteY67" fmla="*/ 1047750 h 1427695"/>
                <a:gd name="connsiteX68" fmla="*/ 2335743 w 4132792"/>
                <a:gd name="connsiteY68" fmla="*/ 1004358 h 1427695"/>
                <a:gd name="connsiteX69" fmla="*/ 2278064 w 4132792"/>
                <a:gd name="connsiteY69" fmla="*/ 955675 h 1427695"/>
                <a:gd name="connsiteX70" fmla="*/ 2208214 w 4132792"/>
                <a:gd name="connsiteY70" fmla="*/ 936095 h 1427695"/>
                <a:gd name="connsiteX71" fmla="*/ 2126933 w 4132792"/>
                <a:gd name="connsiteY71" fmla="*/ 924190 h 1427695"/>
                <a:gd name="connsiteX72" fmla="*/ 2039410 w 4132792"/>
                <a:gd name="connsiteY72" fmla="*/ 909109 h 1427695"/>
                <a:gd name="connsiteX73" fmla="*/ 1879073 w 4132792"/>
                <a:gd name="connsiteY73" fmla="*/ 902230 h 1427695"/>
                <a:gd name="connsiteX74" fmla="*/ 1666347 w 4132792"/>
                <a:gd name="connsiteY74" fmla="*/ 918634 h 1427695"/>
                <a:gd name="connsiteX75" fmla="*/ 1538289 w 4132792"/>
                <a:gd name="connsiteY75" fmla="*/ 866774 h 1427695"/>
                <a:gd name="connsiteX76" fmla="*/ 1483785 w 4132792"/>
                <a:gd name="connsiteY76" fmla="*/ 797983 h 1427695"/>
                <a:gd name="connsiteX77" fmla="*/ 1403351 w 4132792"/>
                <a:gd name="connsiteY77" fmla="*/ 780521 h 1427695"/>
                <a:gd name="connsiteX78" fmla="*/ 1339851 w 4132792"/>
                <a:gd name="connsiteY78" fmla="*/ 837671 h 1427695"/>
                <a:gd name="connsiteX79" fmla="*/ 1339851 w 4132792"/>
                <a:gd name="connsiteY79" fmla="*/ 932921 h 1427695"/>
                <a:gd name="connsiteX80" fmla="*/ 1397001 w 4132792"/>
                <a:gd name="connsiteY80" fmla="*/ 1028171 h 1427695"/>
                <a:gd name="connsiteX81" fmla="*/ 1428751 w 4132792"/>
                <a:gd name="connsiteY81" fmla="*/ 1053571 h 1427695"/>
                <a:gd name="connsiteX82" fmla="*/ 1543051 w 4132792"/>
                <a:gd name="connsiteY82" fmla="*/ 1028171 h 1427695"/>
                <a:gd name="connsiteX83" fmla="*/ 1536701 w 4132792"/>
                <a:gd name="connsiteY83" fmla="*/ 1104371 h 1427695"/>
                <a:gd name="connsiteX84" fmla="*/ 1466851 w 4132792"/>
                <a:gd name="connsiteY84" fmla="*/ 1155171 h 1427695"/>
                <a:gd name="connsiteX85" fmla="*/ 1384301 w 4132792"/>
                <a:gd name="connsiteY85" fmla="*/ 1161521 h 1427695"/>
                <a:gd name="connsiteX86" fmla="*/ 1327151 w 4132792"/>
                <a:gd name="connsiteY86" fmla="*/ 1123421 h 1427695"/>
                <a:gd name="connsiteX87" fmla="*/ 1250951 w 4132792"/>
                <a:gd name="connsiteY87" fmla="*/ 1098021 h 1427695"/>
                <a:gd name="connsiteX88" fmla="*/ 1212851 w 4132792"/>
                <a:gd name="connsiteY88" fmla="*/ 1098021 h 1427695"/>
                <a:gd name="connsiteX89" fmla="*/ 1206501 w 4132792"/>
                <a:gd name="connsiteY89" fmla="*/ 1117071 h 1427695"/>
                <a:gd name="connsiteX90" fmla="*/ 1225551 w 4132792"/>
                <a:gd name="connsiteY90" fmla="*/ 1167871 h 1427695"/>
                <a:gd name="connsiteX91" fmla="*/ 1238251 w 4132792"/>
                <a:gd name="connsiteY91" fmla="*/ 1244071 h 1427695"/>
                <a:gd name="connsiteX92" fmla="*/ 1200151 w 4132792"/>
                <a:gd name="connsiteY92" fmla="*/ 1288521 h 1427695"/>
                <a:gd name="connsiteX93" fmla="*/ 1155701 w 4132792"/>
                <a:gd name="connsiteY93" fmla="*/ 1275821 h 1427695"/>
                <a:gd name="connsiteX94" fmla="*/ 1111251 w 4132792"/>
                <a:gd name="connsiteY94" fmla="*/ 1193271 h 1427695"/>
                <a:gd name="connsiteX95" fmla="*/ 1092201 w 4132792"/>
                <a:gd name="connsiteY95" fmla="*/ 1078971 h 1427695"/>
                <a:gd name="connsiteX96" fmla="*/ 1092201 w 4132792"/>
                <a:gd name="connsiteY96" fmla="*/ 971021 h 1427695"/>
                <a:gd name="connsiteX97" fmla="*/ 1060451 w 4132792"/>
                <a:gd name="connsiteY97" fmla="*/ 913871 h 1427695"/>
                <a:gd name="connsiteX98" fmla="*/ 996951 w 4132792"/>
                <a:gd name="connsiteY98" fmla="*/ 875771 h 1427695"/>
                <a:gd name="connsiteX99" fmla="*/ 889001 w 4132792"/>
                <a:gd name="connsiteY99" fmla="*/ 875771 h 1427695"/>
                <a:gd name="connsiteX100" fmla="*/ 806451 w 4132792"/>
                <a:gd name="connsiteY100" fmla="*/ 907521 h 1427695"/>
                <a:gd name="connsiteX101" fmla="*/ 742951 w 4132792"/>
                <a:gd name="connsiteY101" fmla="*/ 939271 h 1427695"/>
                <a:gd name="connsiteX102" fmla="*/ 655639 w 4132792"/>
                <a:gd name="connsiteY102" fmla="*/ 912812 h 1427695"/>
                <a:gd name="connsiteX103" fmla="*/ 566210 w 4132792"/>
                <a:gd name="connsiteY103" fmla="*/ 836613 h 1427695"/>
                <a:gd name="connsiteX104" fmla="*/ 511177 w 4132792"/>
                <a:gd name="connsiteY104" fmla="*/ 806980 h 1427695"/>
                <a:gd name="connsiteX105" fmla="*/ 415926 w 4132792"/>
                <a:gd name="connsiteY105" fmla="*/ 784225 h 1427695"/>
                <a:gd name="connsiteX106" fmla="*/ 335494 w 4132792"/>
                <a:gd name="connsiteY106" fmla="*/ 759883 h 1427695"/>
                <a:gd name="connsiteX107" fmla="*/ 203413 w 4132792"/>
                <a:gd name="connsiteY107" fmla="*/ 728345 h 1427695"/>
                <a:gd name="connsiteX108" fmla="*/ 116099 w 4132792"/>
                <a:gd name="connsiteY108" fmla="*/ 691303 h 1427695"/>
                <a:gd name="connsiteX109" fmla="*/ 61914 w 4132792"/>
                <a:gd name="connsiteY109" fmla="*/ 625475 h 1427695"/>
                <a:gd name="connsiteX110" fmla="*/ 6350 w 4132792"/>
                <a:gd name="connsiteY110" fmla="*/ 575733 h 1427695"/>
                <a:gd name="connsiteX111" fmla="*/ 2117 w 4132792"/>
                <a:gd name="connsiteY111" fmla="*/ 537104 h 1427695"/>
                <a:gd name="connsiteX112" fmla="*/ 0 w 4132792"/>
                <a:gd name="connsiteY112" fmla="*/ 465138 h 1427695"/>
                <a:gd name="connsiteX113" fmla="*/ 23496 w 4132792"/>
                <a:gd name="connsiteY113" fmla="*/ 394970 h 1427695"/>
                <a:gd name="connsiteX114" fmla="*/ 51331 w 4132792"/>
                <a:gd name="connsiteY114" fmla="*/ 321204 h 1427695"/>
                <a:gd name="connsiteX115" fmla="*/ 77257 w 4132792"/>
                <a:gd name="connsiteY115" fmla="*/ 272520 h 1427695"/>
                <a:gd name="connsiteX116" fmla="*/ 104776 w 4132792"/>
                <a:gd name="connsiteY116" fmla="*/ 194203 h 1427695"/>
                <a:gd name="connsiteX117" fmla="*/ 187537 w 4132792"/>
                <a:gd name="connsiteY117" fmla="*/ 183303 h 1427695"/>
                <a:gd name="connsiteX118" fmla="*/ 238127 w 4132792"/>
                <a:gd name="connsiteY118" fmla="*/ 186268 h 1427695"/>
                <a:gd name="connsiteX119" fmla="*/ 306600 w 4132792"/>
                <a:gd name="connsiteY119" fmla="*/ 191241 h 1427695"/>
                <a:gd name="connsiteX120" fmla="*/ 354225 w 4132792"/>
                <a:gd name="connsiteY120" fmla="*/ 212408 h 1427695"/>
                <a:gd name="connsiteX121" fmla="*/ 442385 w 4132792"/>
                <a:gd name="connsiteY121" fmla="*/ 231247 h 1427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Lst>
              <a:rect l="l" t="t" r="r" b="b"/>
              <a:pathLst>
                <a:path w="4132792" h="1427695">
                  <a:moveTo>
                    <a:pt x="442385" y="231247"/>
                  </a:moveTo>
                  <a:cubicBezTo>
                    <a:pt x="498335" y="241336"/>
                    <a:pt x="512234" y="250826"/>
                    <a:pt x="544725" y="249450"/>
                  </a:cubicBezTo>
                  <a:cubicBezTo>
                    <a:pt x="577216" y="248074"/>
                    <a:pt x="629390" y="250332"/>
                    <a:pt x="674369" y="244158"/>
                  </a:cubicBezTo>
                  <a:cubicBezTo>
                    <a:pt x="731113" y="235727"/>
                    <a:pt x="791175" y="222321"/>
                    <a:pt x="841058" y="207116"/>
                  </a:cubicBezTo>
                  <a:cubicBezTo>
                    <a:pt x="880745" y="196092"/>
                    <a:pt x="889512" y="178224"/>
                    <a:pt x="917787" y="167429"/>
                  </a:cubicBezTo>
                  <a:cubicBezTo>
                    <a:pt x="946063" y="156634"/>
                    <a:pt x="962204" y="148520"/>
                    <a:pt x="984253" y="142346"/>
                  </a:cubicBezTo>
                  <a:cubicBezTo>
                    <a:pt x="1006195" y="138360"/>
                    <a:pt x="1014907" y="129082"/>
                    <a:pt x="1036849" y="125096"/>
                  </a:cubicBezTo>
                  <a:lnTo>
                    <a:pt x="1099081" y="119062"/>
                  </a:lnTo>
                  <a:lnTo>
                    <a:pt x="1126067" y="68791"/>
                  </a:lnTo>
                  <a:lnTo>
                    <a:pt x="1118129" y="0"/>
                  </a:lnTo>
                  <a:lnTo>
                    <a:pt x="1181629" y="77788"/>
                  </a:lnTo>
                  <a:cubicBezTo>
                    <a:pt x="1178348" y="90029"/>
                    <a:pt x="1180360" y="112853"/>
                    <a:pt x="1177079" y="125094"/>
                  </a:cubicBezTo>
                  <a:cubicBezTo>
                    <a:pt x="1175315" y="150671"/>
                    <a:pt x="1181489" y="165664"/>
                    <a:pt x="1179725" y="191241"/>
                  </a:cubicBezTo>
                  <a:cubicBezTo>
                    <a:pt x="1179654" y="205987"/>
                    <a:pt x="1179584" y="220734"/>
                    <a:pt x="1179513" y="235480"/>
                  </a:cubicBezTo>
                  <a:cubicBezTo>
                    <a:pt x="1182230" y="247192"/>
                    <a:pt x="1169070" y="261550"/>
                    <a:pt x="1171787" y="273262"/>
                  </a:cubicBezTo>
                  <a:cubicBezTo>
                    <a:pt x="1177079" y="295311"/>
                    <a:pt x="1190307" y="298838"/>
                    <a:pt x="1195599" y="320887"/>
                  </a:cubicBezTo>
                  <a:lnTo>
                    <a:pt x="1237193" y="387879"/>
                  </a:lnTo>
                  <a:lnTo>
                    <a:pt x="1256242" y="412221"/>
                  </a:lnTo>
                  <a:lnTo>
                    <a:pt x="1289051" y="384704"/>
                  </a:lnTo>
                  <a:cubicBezTo>
                    <a:pt x="1298788" y="380506"/>
                    <a:pt x="1295401" y="379148"/>
                    <a:pt x="1304079" y="379095"/>
                  </a:cubicBezTo>
                  <a:cubicBezTo>
                    <a:pt x="1312757" y="379042"/>
                    <a:pt x="1331861" y="379977"/>
                    <a:pt x="1341121" y="384387"/>
                  </a:cubicBezTo>
                  <a:cubicBezTo>
                    <a:pt x="1347295" y="391442"/>
                    <a:pt x="1371989" y="401145"/>
                    <a:pt x="1378163" y="408200"/>
                  </a:cubicBezTo>
                  <a:lnTo>
                    <a:pt x="1390651" y="437621"/>
                  </a:lnTo>
                  <a:cubicBezTo>
                    <a:pt x="1399470" y="441590"/>
                    <a:pt x="1411112" y="447940"/>
                    <a:pt x="1423142" y="445241"/>
                  </a:cubicBezTo>
                  <a:cubicBezTo>
                    <a:pt x="1435172" y="442542"/>
                    <a:pt x="1447871" y="406119"/>
                    <a:pt x="1462829" y="421429"/>
                  </a:cubicBezTo>
                  <a:cubicBezTo>
                    <a:pt x="1507739" y="467925"/>
                    <a:pt x="1481209" y="474732"/>
                    <a:pt x="1520826" y="523875"/>
                  </a:cubicBezTo>
                  <a:lnTo>
                    <a:pt x="1582738" y="569912"/>
                  </a:lnTo>
                  <a:lnTo>
                    <a:pt x="1655235" y="622300"/>
                  </a:lnTo>
                  <a:lnTo>
                    <a:pt x="1790173" y="537633"/>
                  </a:lnTo>
                  <a:cubicBezTo>
                    <a:pt x="1849510" y="540367"/>
                    <a:pt x="1940596" y="482247"/>
                    <a:pt x="1999933" y="484981"/>
                  </a:cubicBezTo>
                  <a:lnTo>
                    <a:pt x="2098148" y="505354"/>
                  </a:lnTo>
                  <a:lnTo>
                    <a:pt x="2217738" y="526521"/>
                  </a:lnTo>
                  <a:lnTo>
                    <a:pt x="2311401" y="691621"/>
                  </a:lnTo>
                  <a:lnTo>
                    <a:pt x="2489201" y="780521"/>
                  </a:lnTo>
                  <a:cubicBezTo>
                    <a:pt x="2536015" y="781667"/>
                    <a:pt x="2564307" y="735189"/>
                    <a:pt x="2611121" y="736335"/>
                  </a:cubicBezTo>
                  <a:lnTo>
                    <a:pt x="2708275" y="774700"/>
                  </a:lnTo>
                  <a:lnTo>
                    <a:pt x="2876551" y="799571"/>
                  </a:lnTo>
                  <a:lnTo>
                    <a:pt x="3105151" y="786871"/>
                  </a:lnTo>
                  <a:lnTo>
                    <a:pt x="3213101" y="736071"/>
                  </a:lnTo>
                  <a:lnTo>
                    <a:pt x="3282951" y="717021"/>
                  </a:lnTo>
                  <a:lnTo>
                    <a:pt x="3346451" y="736071"/>
                  </a:lnTo>
                  <a:lnTo>
                    <a:pt x="3416301" y="831321"/>
                  </a:lnTo>
                  <a:lnTo>
                    <a:pt x="3511551" y="894821"/>
                  </a:lnTo>
                  <a:lnTo>
                    <a:pt x="3625851" y="964671"/>
                  </a:lnTo>
                  <a:lnTo>
                    <a:pt x="3790951" y="1009121"/>
                  </a:lnTo>
                  <a:lnTo>
                    <a:pt x="3898901" y="1015471"/>
                  </a:lnTo>
                  <a:lnTo>
                    <a:pt x="3987801" y="964671"/>
                  </a:lnTo>
                  <a:lnTo>
                    <a:pt x="4064001" y="964671"/>
                  </a:lnTo>
                  <a:lnTo>
                    <a:pt x="4070351" y="1015471"/>
                  </a:lnTo>
                  <a:cubicBezTo>
                    <a:pt x="4076066" y="1031769"/>
                    <a:pt x="4042094" y="1071881"/>
                    <a:pt x="4047809" y="1088179"/>
                  </a:cubicBezTo>
                  <a:lnTo>
                    <a:pt x="4132792" y="1243542"/>
                  </a:lnTo>
                  <a:cubicBezTo>
                    <a:pt x="4132686" y="1290532"/>
                    <a:pt x="3989707" y="1231688"/>
                    <a:pt x="3989601" y="1278678"/>
                  </a:cubicBezTo>
                  <a:cubicBezTo>
                    <a:pt x="3986073" y="1306018"/>
                    <a:pt x="3964024" y="1333358"/>
                    <a:pt x="3960496" y="1360698"/>
                  </a:cubicBezTo>
                  <a:lnTo>
                    <a:pt x="3968751" y="1419754"/>
                  </a:lnTo>
                  <a:cubicBezTo>
                    <a:pt x="3947478" y="1415062"/>
                    <a:pt x="3931498" y="1431537"/>
                    <a:pt x="3910225" y="1426845"/>
                  </a:cubicBezTo>
                  <a:lnTo>
                    <a:pt x="3842810" y="1390650"/>
                  </a:lnTo>
                  <a:cubicBezTo>
                    <a:pt x="3819421" y="1342743"/>
                    <a:pt x="3827781" y="1281607"/>
                    <a:pt x="3804392" y="1233700"/>
                  </a:cubicBezTo>
                  <a:lnTo>
                    <a:pt x="3711576" y="1180573"/>
                  </a:lnTo>
                  <a:lnTo>
                    <a:pt x="3608389" y="1217084"/>
                  </a:lnTo>
                  <a:lnTo>
                    <a:pt x="3524251" y="1207028"/>
                  </a:lnTo>
                  <a:lnTo>
                    <a:pt x="3448580" y="1179513"/>
                  </a:lnTo>
                  <a:lnTo>
                    <a:pt x="3385081" y="1173692"/>
                  </a:lnTo>
                  <a:lnTo>
                    <a:pt x="3303588" y="1147233"/>
                  </a:lnTo>
                  <a:lnTo>
                    <a:pt x="3180822" y="1193800"/>
                  </a:lnTo>
                  <a:lnTo>
                    <a:pt x="3046944" y="1172633"/>
                  </a:lnTo>
                  <a:lnTo>
                    <a:pt x="2800881" y="1122363"/>
                  </a:lnTo>
                  <a:lnTo>
                    <a:pt x="2654302" y="1080558"/>
                  </a:lnTo>
                  <a:lnTo>
                    <a:pt x="2469094" y="1047750"/>
                  </a:lnTo>
                  <a:lnTo>
                    <a:pt x="2335743" y="1004358"/>
                  </a:lnTo>
                  <a:lnTo>
                    <a:pt x="2278064" y="955675"/>
                  </a:lnTo>
                  <a:lnTo>
                    <a:pt x="2208214" y="936095"/>
                  </a:lnTo>
                  <a:cubicBezTo>
                    <a:pt x="2206697" y="940946"/>
                    <a:pt x="2128450" y="919339"/>
                    <a:pt x="2126933" y="924190"/>
                  </a:cubicBezTo>
                  <a:lnTo>
                    <a:pt x="2039410" y="909109"/>
                  </a:lnTo>
                  <a:lnTo>
                    <a:pt x="1879073" y="902230"/>
                  </a:lnTo>
                  <a:lnTo>
                    <a:pt x="1666347" y="918634"/>
                  </a:lnTo>
                  <a:lnTo>
                    <a:pt x="1538289" y="866774"/>
                  </a:lnTo>
                  <a:lnTo>
                    <a:pt x="1483785" y="797983"/>
                  </a:lnTo>
                  <a:lnTo>
                    <a:pt x="1403351" y="780521"/>
                  </a:lnTo>
                  <a:lnTo>
                    <a:pt x="1339851" y="837671"/>
                  </a:lnTo>
                  <a:lnTo>
                    <a:pt x="1339851" y="932921"/>
                  </a:lnTo>
                  <a:lnTo>
                    <a:pt x="1397001" y="1028171"/>
                  </a:lnTo>
                  <a:lnTo>
                    <a:pt x="1428751" y="1053571"/>
                  </a:lnTo>
                  <a:lnTo>
                    <a:pt x="1543051" y="1028171"/>
                  </a:lnTo>
                  <a:lnTo>
                    <a:pt x="1536701" y="1104371"/>
                  </a:lnTo>
                  <a:lnTo>
                    <a:pt x="1466851" y="1155171"/>
                  </a:lnTo>
                  <a:lnTo>
                    <a:pt x="1384301" y="1161521"/>
                  </a:lnTo>
                  <a:lnTo>
                    <a:pt x="1327151" y="1123421"/>
                  </a:lnTo>
                  <a:lnTo>
                    <a:pt x="1250951" y="1098021"/>
                  </a:lnTo>
                  <a:lnTo>
                    <a:pt x="1212851" y="1098021"/>
                  </a:lnTo>
                  <a:lnTo>
                    <a:pt x="1206501" y="1117071"/>
                  </a:lnTo>
                  <a:lnTo>
                    <a:pt x="1225551" y="1167871"/>
                  </a:lnTo>
                  <a:lnTo>
                    <a:pt x="1238251" y="1244071"/>
                  </a:lnTo>
                  <a:lnTo>
                    <a:pt x="1200151" y="1288521"/>
                  </a:lnTo>
                  <a:lnTo>
                    <a:pt x="1155701" y="1275821"/>
                  </a:lnTo>
                  <a:lnTo>
                    <a:pt x="1111251" y="1193271"/>
                  </a:lnTo>
                  <a:lnTo>
                    <a:pt x="1092201" y="1078971"/>
                  </a:lnTo>
                  <a:lnTo>
                    <a:pt x="1092201" y="971021"/>
                  </a:lnTo>
                  <a:lnTo>
                    <a:pt x="1060451" y="913871"/>
                  </a:lnTo>
                  <a:lnTo>
                    <a:pt x="996951" y="875771"/>
                  </a:lnTo>
                  <a:lnTo>
                    <a:pt x="889001" y="875771"/>
                  </a:lnTo>
                  <a:lnTo>
                    <a:pt x="806451" y="907521"/>
                  </a:lnTo>
                  <a:lnTo>
                    <a:pt x="742951" y="939271"/>
                  </a:lnTo>
                  <a:lnTo>
                    <a:pt x="655639" y="912812"/>
                  </a:lnTo>
                  <a:lnTo>
                    <a:pt x="566210" y="836613"/>
                  </a:lnTo>
                  <a:lnTo>
                    <a:pt x="511177" y="806980"/>
                  </a:lnTo>
                  <a:lnTo>
                    <a:pt x="415926" y="784225"/>
                  </a:lnTo>
                  <a:lnTo>
                    <a:pt x="335494" y="759883"/>
                  </a:lnTo>
                  <a:cubicBezTo>
                    <a:pt x="309777" y="747924"/>
                    <a:pt x="244388" y="735806"/>
                    <a:pt x="203413" y="728345"/>
                  </a:cubicBezTo>
                  <a:cubicBezTo>
                    <a:pt x="162438" y="720884"/>
                    <a:pt x="144533" y="705802"/>
                    <a:pt x="116099" y="691303"/>
                  </a:cubicBezTo>
                  <a:lnTo>
                    <a:pt x="61914" y="625475"/>
                  </a:lnTo>
                  <a:lnTo>
                    <a:pt x="6350" y="575733"/>
                  </a:lnTo>
                  <a:lnTo>
                    <a:pt x="2117" y="537104"/>
                  </a:lnTo>
                  <a:cubicBezTo>
                    <a:pt x="1411" y="513115"/>
                    <a:pt x="706" y="489127"/>
                    <a:pt x="0" y="465138"/>
                  </a:cubicBezTo>
                  <a:cubicBezTo>
                    <a:pt x="6950" y="441749"/>
                    <a:pt x="16546" y="418359"/>
                    <a:pt x="23496" y="394970"/>
                  </a:cubicBezTo>
                  <a:lnTo>
                    <a:pt x="51331" y="321204"/>
                  </a:lnTo>
                  <a:lnTo>
                    <a:pt x="77257" y="272520"/>
                  </a:lnTo>
                  <a:cubicBezTo>
                    <a:pt x="100011" y="204787"/>
                    <a:pt x="84668" y="234949"/>
                    <a:pt x="104776" y="194203"/>
                  </a:cubicBezTo>
                  <a:cubicBezTo>
                    <a:pt x="129717" y="192334"/>
                    <a:pt x="162596" y="185172"/>
                    <a:pt x="187537" y="183303"/>
                  </a:cubicBezTo>
                  <a:lnTo>
                    <a:pt x="238127" y="186268"/>
                  </a:lnTo>
                  <a:cubicBezTo>
                    <a:pt x="257424" y="188808"/>
                    <a:pt x="287303" y="188701"/>
                    <a:pt x="306600" y="191241"/>
                  </a:cubicBezTo>
                  <a:lnTo>
                    <a:pt x="354225" y="212408"/>
                  </a:lnTo>
                  <a:lnTo>
                    <a:pt x="442385" y="231247"/>
                  </a:lnTo>
                  <a:close/>
                </a:path>
              </a:pathLst>
            </a:custGeom>
            <a:solidFill>
              <a:srgbClr val="99CC00">
                <a:alpha val="40000"/>
              </a:srgb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solidFill>
                  <a:prstClr val="white"/>
                </a:solidFill>
              </a:endParaRPr>
            </a:p>
          </p:txBody>
        </p:sp>
        <p:sp>
          <p:nvSpPr>
            <p:cNvPr id="2" name="Freeform 1"/>
            <p:cNvSpPr/>
            <p:nvPr/>
          </p:nvSpPr>
          <p:spPr>
            <a:xfrm>
              <a:off x="3374373" y="869775"/>
              <a:ext cx="2371725" cy="1133475"/>
            </a:xfrm>
            <a:custGeom>
              <a:avLst/>
              <a:gdLst>
                <a:gd name="connsiteX0" fmla="*/ 71438 w 2371725"/>
                <a:gd name="connsiteY0" fmla="*/ 0 h 1123950"/>
                <a:gd name="connsiteX1" fmla="*/ 80963 w 2371725"/>
                <a:gd name="connsiteY1" fmla="*/ 80962 h 1123950"/>
                <a:gd name="connsiteX2" fmla="*/ 42863 w 2371725"/>
                <a:gd name="connsiteY2" fmla="*/ 161925 h 1123950"/>
                <a:gd name="connsiteX3" fmla="*/ 0 w 2371725"/>
                <a:gd name="connsiteY3" fmla="*/ 233362 h 1123950"/>
                <a:gd name="connsiteX4" fmla="*/ 2382 w 2371725"/>
                <a:gd name="connsiteY4" fmla="*/ 273844 h 1123950"/>
                <a:gd name="connsiteX5" fmla="*/ 28575 w 2371725"/>
                <a:gd name="connsiteY5" fmla="*/ 278606 h 1123950"/>
                <a:gd name="connsiteX6" fmla="*/ 126207 w 2371725"/>
                <a:gd name="connsiteY6" fmla="*/ 266700 h 1123950"/>
                <a:gd name="connsiteX7" fmla="*/ 173832 w 2371725"/>
                <a:gd name="connsiteY7" fmla="*/ 290512 h 1123950"/>
                <a:gd name="connsiteX8" fmla="*/ 152400 w 2371725"/>
                <a:gd name="connsiteY8" fmla="*/ 328612 h 1123950"/>
                <a:gd name="connsiteX9" fmla="*/ 35719 w 2371725"/>
                <a:gd name="connsiteY9" fmla="*/ 330994 h 1123950"/>
                <a:gd name="connsiteX10" fmla="*/ 19050 w 2371725"/>
                <a:gd name="connsiteY10" fmla="*/ 364331 h 1123950"/>
                <a:gd name="connsiteX11" fmla="*/ 40482 w 2371725"/>
                <a:gd name="connsiteY11" fmla="*/ 395287 h 1123950"/>
                <a:gd name="connsiteX12" fmla="*/ 133350 w 2371725"/>
                <a:gd name="connsiteY12" fmla="*/ 402431 h 1123950"/>
                <a:gd name="connsiteX13" fmla="*/ 192882 w 2371725"/>
                <a:gd name="connsiteY13" fmla="*/ 414337 h 1123950"/>
                <a:gd name="connsiteX14" fmla="*/ 230982 w 2371725"/>
                <a:gd name="connsiteY14" fmla="*/ 445294 h 1123950"/>
                <a:gd name="connsiteX15" fmla="*/ 169069 w 2371725"/>
                <a:gd name="connsiteY15" fmla="*/ 504825 h 1123950"/>
                <a:gd name="connsiteX16" fmla="*/ 135732 w 2371725"/>
                <a:gd name="connsiteY16" fmla="*/ 557212 h 1123950"/>
                <a:gd name="connsiteX17" fmla="*/ 152400 w 2371725"/>
                <a:gd name="connsiteY17" fmla="*/ 597694 h 1123950"/>
                <a:gd name="connsiteX18" fmla="*/ 173832 w 2371725"/>
                <a:gd name="connsiteY18" fmla="*/ 600075 h 1123950"/>
                <a:gd name="connsiteX19" fmla="*/ 200025 w 2371725"/>
                <a:gd name="connsiteY19" fmla="*/ 583406 h 1123950"/>
                <a:gd name="connsiteX20" fmla="*/ 257175 w 2371725"/>
                <a:gd name="connsiteY20" fmla="*/ 542925 h 1123950"/>
                <a:gd name="connsiteX21" fmla="*/ 328613 w 2371725"/>
                <a:gd name="connsiteY21" fmla="*/ 533400 h 1123950"/>
                <a:gd name="connsiteX22" fmla="*/ 404813 w 2371725"/>
                <a:gd name="connsiteY22" fmla="*/ 597694 h 1123950"/>
                <a:gd name="connsiteX23" fmla="*/ 416719 w 2371725"/>
                <a:gd name="connsiteY23" fmla="*/ 671512 h 1123950"/>
                <a:gd name="connsiteX24" fmla="*/ 369094 w 2371725"/>
                <a:gd name="connsiteY24" fmla="*/ 700087 h 1123950"/>
                <a:gd name="connsiteX25" fmla="*/ 373857 w 2371725"/>
                <a:gd name="connsiteY25" fmla="*/ 728662 h 1123950"/>
                <a:gd name="connsiteX26" fmla="*/ 404813 w 2371725"/>
                <a:gd name="connsiteY26" fmla="*/ 728662 h 1123950"/>
                <a:gd name="connsiteX27" fmla="*/ 466725 w 2371725"/>
                <a:gd name="connsiteY27" fmla="*/ 740569 h 1123950"/>
                <a:gd name="connsiteX28" fmla="*/ 497682 w 2371725"/>
                <a:gd name="connsiteY28" fmla="*/ 745331 h 1123950"/>
                <a:gd name="connsiteX29" fmla="*/ 516732 w 2371725"/>
                <a:gd name="connsiteY29" fmla="*/ 704850 h 1123950"/>
                <a:gd name="connsiteX30" fmla="*/ 526257 w 2371725"/>
                <a:gd name="connsiteY30" fmla="*/ 681037 h 1123950"/>
                <a:gd name="connsiteX31" fmla="*/ 571500 w 2371725"/>
                <a:gd name="connsiteY31" fmla="*/ 711994 h 1123950"/>
                <a:gd name="connsiteX32" fmla="*/ 592932 w 2371725"/>
                <a:gd name="connsiteY32" fmla="*/ 807244 h 1123950"/>
                <a:gd name="connsiteX33" fmla="*/ 611982 w 2371725"/>
                <a:gd name="connsiteY33" fmla="*/ 833437 h 1123950"/>
                <a:gd name="connsiteX34" fmla="*/ 671513 w 2371725"/>
                <a:gd name="connsiteY34" fmla="*/ 828675 h 1123950"/>
                <a:gd name="connsiteX35" fmla="*/ 704850 w 2371725"/>
                <a:gd name="connsiteY35" fmla="*/ 878681 h 1123950"/>
                <a:gd name="connsiteX36" fmla="*/ 711994 w 2371725"/>
                <a:gd name="connsiteY36" fmla="*/ 945356 h 1123950"/>
                <a:gd name="connsiteX37" fmla="*/ 731044 w 2371725"/>
                <a:gd name="connsiteY37" fmla="*/ 990600 h 1123950"/>
                <a:gd name="connsiteX38" fmla="*/ 759619 w 2371725"/>
                <a:gd name="connsiteY38" fmla="*/ 983456 h 1123950"/>
                <a:gd name="connsiteX39" fmla="*/ 790575 w 2371725"/>
                <a:gd name="connsiteY39" fmla="*/ 940594 h 1123950"/>
                <a:gd name="connsiteX40" fmla="*/ 857250 w 2371725"/>
                <a:gd name="connsiteY40" fmla="*/ 933450 h 1123950"/>
                <a:gd name="connsiteX41" fmla="*/ 914400 w 2371725"/>
                <a:gd name="connsiteY41" fmla="*/ 923925 h 1123950"/>
                <a:gd name="connsiteX42" fmla="*/ 981075 w 2371725"/>
                <a:gd name="connsiteY42" fmla="*/ 866775 h 1123950"/>
                <a:gd name="connsiteX43" fmla="*/ 1035844 w 2371725"/>
                <a:gd name="connsiteY43" fmla="*/ 854869 h 1123950"/>
                <a:gd name="connsiteX44" fmla="*/ 1083469 w 2371725"/>
                <a:gd name="connsiteY44" fmla="*/ 888206 h 1123950"/>
                <a:gd name="connsiteX45" fmla="*/ 1140619 w 2371725"/>
                <a:gd name="connsiteY45" fmla="*/ 859631 h 1123950"/>
                <a:gd name="connsiteX46" fmla="*/ 1173957 w 2371725"/>
                <a:gd name="connsiteY46" fmla="*/ 850106 h 1123950"/>
                <a:gd name="connsiteX47" fmla="*/ 1243013 w 2371725"/>
                <a:gd name="connsiteY47" fmla="*/ 850106 h 1123950"/>
                <a:gd name="connsiteX48" fmla="*/ 1295400 w 2371725"/>
                <a:gd name="connsiteY48" fmla="*/ 850106 h 1123950"/>
                <a:gd name="connsiteX49" fmla="*/ 1338263 w 2371725"/>
                <a:gd name="connsiteY49" fmla="*/ 864394 h 1123950"/>
                <a:gd name="connsiteX50" fmla="*/ 1350169 w 2371725"/>
                <a:gd name="connsiteY50" fmla="*/ 926306 h 1123950"/>
                <a:gd name="connsiteX51" fmla="*/ 1376363 w 2371725"/>
                <a:gd name="connsiteY51" fmla="*/ 954881 h 1123950"/>
                <a:gd name="connsiteX52" fmla="*/ 1440657 w 2371725"/>
                <a:gd name="connsiteY52" fmla="*/ 969169 h 1123950"/>
                <a:gd name="connsiteX53" fmla="*/ 1476375 w 2371725"/>
                <a:gd name="connsiteY53" fmla="*/ 1007269 h 1123950"/>
                <a:gd name="connsiteX54" fmla="*/ 1488282 w 2371725"/>
                <a:gd name="connsiteY54" fmla="*/ 1042987 h 1123950"/>
                <a:gd name="connsiteX55" fmla="*/ 1581150 w 2371725"/>
                <a:gd name="connsiteY55" fmla="*/ 1081087 h 1123950"/>
                <a:gd name="connsiteX56" fmla="*/ 1645444 w 2371725"/>
                <a:gd name="connsiteY56" fmla="*/ 1028700 h 1123950"/>
                <a:gd name="connsiteX57" fmla="*/ 1714500 w 2371725"/>
                <a:gd name="connsiteY57" fmla="*/ 1012031 h 1123950"/>
                <a:gd name="connsiteX58" fmla="*/ 1764507 w 2371725"/>
                <a:gd name="connsiteY58" fmla="*/ 1028700 h 1123950"/>
                <a:gd name="connsiteX59" fmla="*/ 1793082 w 2371725"/>
                <a:gd name="connsiteY59" fmla="*/ 1092994 h 1123950"/>
                <a:gd name="connsiteX60" fmla="*/ 1835944 w 2371725"/>
                <a:gd name="connsiteY60" fmla="*/ 1100137 h 1123950"/>
                <a:gd name="connsiteX61" fmla="*/ 1897857 w 2371725"/>
                <a:gd name="connsiteY61" fmla="*/ 1040606 h 1123950"/>
                <a:gd name="connsiteX62" fmla="*/ 1935957 w 2371725"/>
                <a:gd name="connsiteY62" fmla="*/ 1057275 h 1123950"/>
                <a:gd name="connsiteX63" fmla="*/ 1947863 w 2371725"/>
                <a:gd name="connsiteY63" fmla="*/ 1114425 h 1123950"/>
                <a:gd name="connsiteX64" fmla="*/ 2021682 w 2371725"/>
                <a:gd name="connsiteY64" fmla="*/ 1123950 h 1123950"/>
                <a:gd name="connsiteX65" fmla="*/ 2076450 w 2371725"/>
                <a:gd name="connsiteY65" fmla="*/ 1081087 h 1123950"/>
                <a:gd name="connsiteX66" fmla="*/ 2069307 w 2371725"/>
                <a:gd name="connsiteY66" fmla="*/ 1033462 h 1123950"/>
                <a:gd name="connsiteX67" fmla="*/ 2128838 w 2371725"/>
                <a:gd name="connsiteY67" fmla="*/ 1045369 h 1123950"/>
                <a:gd name="connsiteX68" fmla="*/ 2178844 w 2371725"/>
                <a:gd name="connsiteY68" fmla="*/ 1076325 h 1123950"/>
                <a:gd name="connsiteX69" fmla="*/ 2250282 w 2371725"/>
                <a:gd name="connsiteY69" fmla="*/ 1090612 h 1123950"/>
                <a:gd name="connsiteX70" fmla="*/ 2331244 w 2371725"/>
                <a:gd name="connsiteY70" fmla="*/ 1045369 h 1123950"/>
                <a:gd name="connsiteX71" fmla="*/ 2371725 w 2371725"/>
                <a:gd name="connsiteY71" fmla="*/ 1026319 h 1123950"/>
                <a:gd name="connsiteX0" fmla="*/ 71438 w 2371725"/>
                <a:gd name="connsiteY0" fmla="*/ 0 h 1123950"/>
                <a:gd name="connsiteX1" fmla="*/ 80963 w 2371725"/>
                <a:gd name="connsiteY1" fmla="*/ 80962 h 1123950"/>
                <a:gd name="connsiteX2" fmla="*/ 42863 w 2371725"/>
                <a:gd name="connsiteY2" fmla="*/ 161925 h 1123950"/>
                <a:gd name="connsiteX3" fmla="*/ 0 w 2371725"/>
                <a:gd name="connsiteY3" fmla="*/ 233362 h 1123950"/>
                <a:gd name="connsiteX4" fmla="*/ 2382 w 2371725"/>
                <a:gd name="connsiteY4" fmla="*/ 273844 h 1123950"/>
                <a:gd name="connsiteX5" fmla="*/ 28575 w 2371725"/>
                <a:gd name="connsiteY5" fmla="*/ 278606 h 1123950"/>
                <a:gd name="connsiteX6" fmla="*/ 126207 w 2371725"/>
                <a:gd name="connsiteY6" fmla="*/ 266700 h 1123950"/>
                <a:gd name="connsiteX7" fmla="*/ 173832 w 2371725"/>
                <a:gd name="connsiteY7" fmla="*/ 290512 h 1123950"/>
                <a:gd name="connsiteX8" fmla="*/ 152400 w 2371725"/>
                <a:gd name="connsiteY8" fmla="*/ 328612 h 1123950"/>
                <a:gd name="connsiteX9" fmla="*/ 35719 w 2371725"/>
                <a:gd name="connsiteY9" fmla="*/ 330994 h 1123950"/>
                <a:gd name="connsiteX10" fmla="*/ 19050 w 2371725"/>
                <a:gd name="connsiteY10" fmla="*/ 364331 h 1123950"/>
                <a:gd name="connsiteX11" fmla="*/ 40482 w 2371725"/>
                <a:gd name="connsiteY11" fmla="*/ 395287 h 1123950"/>
                <a:gd name="connsiteX12" fmla="*/ 133350 w 2371725"/>
                <a:gd name="connsiteY12" fmla="*/ 402431 h 1123950"/>
                <a:gd name="connsiteX13" fmla="*/ 192882 w 2371725"/>
                <a:gd name="connsiteY13" fmla="*/ 414337 h 1123950"/>
                <a:gd name="connsiteX14" fmla="*/ 230982 w 2371725"/>
                <a:gd name="connsiteY14" fmla="*/ 445294 h 1123950"/>
                <a:gd name="connsiteX15" fmla="*/ 169069 w 2371725"/>
                <a:gd name="connsiteY15" fmla="*/ 504825 h 1123950"/>
                <a:gd name="connsiteX16" fmla="*/ 135732 w 2371725"/>
                <a:gd name="connsiteY16" fmla="*/ 557212 h 1123950"/>
                <a:gd name="connsiteX17" fmla="*/ 152400 w 2371725"/>
                <a:gd name="connsiteY17" fmla="*/ 597694 h 1123950"/>
                <a:gd name="connsiteX18" fmla="*/ 173832 w 2371725"/>
                <a:gd name="connsiteY18" fmla="*/ 600075 h 1123950"/>
                <a:gd name="connsiteX19" fmla="*/ 200025 w 2371725"/>
                <a:gd name="connsiteY19" fmla="*/ 583406 h 1123950"/>
                <a:gd name="connsiteX20" fmla="*/ 257175 w 2371725"/>
                <a:gd name="connsiteY20" fmla="*/ 542925 h 1123950"/>
                <a:gd name="connsiteX21" fmla="*/ 283369 w 2371725"/>
                <a:gd name="connsiteY21" fmla="*/ 531019 h 1123950"/>
                <a:gd name="connsiteX22" fmla="*/ 328613 w 2371725"/>
                <a:gd name="connsiteY22" fmla="*/ 533400 h 1123950"/>
                <a:gd name="connsiteX23" fmla="*/ 404813 w 2371725"/>
                <a:gd name="connsiteY23" fmla="*/ 597694 h 1123950"/>
                <a:gd name="connsiteX24" fmla="*/ 416719 w 2371725"/>
                <a:gd name="connsiteY24" fmla="*/ 671512 h 1123950"/>
                <a:gd name="connsiteX25" fmla="*/ 369094 w 2371725"/>
                <a:gd name="connsiteY25" fmla="*/ 700087 h 1123950"/>
                <a:gd name="connsiteX26" fmla="*/ 373857 w 2371725"/>
                <a:gd name="connsiteY26" fmla="*/ 728662 h 1123950"/>
                <a:gd name="connsiteX27" fmla="*/ 404813 w 2371725"/>
                <a:gd name="connsiteY27" fmla="*/ 728662 h 1123950"/>
                <a:gd name="connsiteX28" fmla="*/ 466725 w 2371725"/>
                <a:gd name="connsiteY28" fmla="*/ 740569 h 1123950"/>
                <a:gd name="connsiteX29" fmla="*/ 497682 w 2371725"/>
                <a:gd name="connsiteY29" fmla="*/ 745331 h 1123950"/>
                <a:gd name="connsiteX30" fmla="*/ 516732 w 2371725"/>
                <a:gd name="connsiteY30" fmla="*/ 704850 h 1123950"/>
                <a:gd name="connsiteX31" fmla="*/ 526257 w 2371725"/>
                <a:gd name="connsiteY31" fmla="*/ 681037 h 1123950"/>
                <a:gd name="connsiteX32" fmla="*/ 571500 w 2371725"/>
                <a:gd name="connsiteY32" fmla="*/ 711994 h 1123950"/>
                <a:gd name="connsiteX33" fmla="*/ 592932 w 2371725"/>
                <a:gd name="connsiteY33" fmla="*/ 807244 h 1123950"/>
                <a:gd name="connsiteX34" fmla="*/ 611982 w 2371725"/>
                <a:gd name="connsiteY34" fmla="*/ 833437 h 1123950"/>
                <a:gd name="connsiteX35" fmla="*/ 671513 w 2371725"/>
                <a:gd name="connsiteY35" fmla="*/ 828675 h 1123950"/>
                <a:gd name="connsiteX36" fmla="*/ 704850 w 2371725"/>
                <a:gd name="connsiteY36" fmla="*/ 878681 h 1123950"/>
                <a:gd name="connsiteX37" fmla="*/ 711994 w 2371725"/>
                <a:gd name="connsiteY37" fmla="*/ 945356 h 1123950"/>
                <a:gd name="connsiteX38" fmla="*/ 731044 w 2371725"/>
                <a:gd name="connsiteY38" fmla="*/ 990600 h 1123950"/>
                <a:gd name="connsiteX39" fmla="*/ 759619 w 2371725"/>
                <a:gd name="connsiteY39" fmla="*/ 983456 h 1123950"/>
                <a:gd name="connsiteX40" fmla="*/ 790575 w 2371725"/>
                <a:gd name="connsiteY40" fmla="*/ 940594 h 1123950"/>
                <a:gd name="connsiteX41" fmla="*/ 857250 w 2371725"/>
                <a:gd name="connsiteY41" fmla="*/ 933450 h 1123950"/>
                <a:gd name="connsiteX42" fmla="*/ 914400 w 2371725"/>
                <a:gd name="connsiteY42" fmla="*/ 923925 h 1123950"/>
                <a:gd name="connsiteX43" fmla="*/ 981075 w 2371725"/>
                <a:gd name="connsiteY43" fmla="*/ 866775 h 1123950"/>
                <a:gd name="connsiteX44" fmla="*/ 1035844 w 2371725"/>
                <a:gd name="connsiteY44" fmla="*/ 854869 h 1123950"/>
                <a:gd name="connsiteX45" fmla="*/ 1083469 w 2371725"/>
                <a:gd name="connsiteY45" fmla="*/ 888206 h 1123950"/>
                <a:gd name="connsiteX46" fmla="*/ 1140619 w 2371725"/>
                <a:gd name="connsiteY46" fmla="*/ 859631 h 1123950"/>
                <a:gd name="connsiteX47" fmla="*/ 1173957 w 2371725"/>
                <a:gd name="connsiteY47" fmla="*/ 850106 h 1123950"/>
                <a:gd name="connsiteX48" fmla="*/ 1243013 w 2371725"/>
                <a:gd name="connsiteY48" fmla="*/ 850106 h 1123950"/>
                <a:gd name="connsiteX49" fmla="*/ 1295400 w 2371725"/>
                <a:gd name="connsiteY49" fmla="*/ 850106 h 1123950"/>
                <a:gd name="connsiteX50" fmla="*/ 1338263 w 2371725"/>
                <a:gd name="connsiteY50" fmla="*/ 864394 h 1123950"/>
                <a:gd name="connsiteX51" fmla="*/ 1350169 w 2371725"/>
                <a:gd name="connsiteY51" fmla="*/ 926306 h 1123950"/>
                <a:gd name="connsiteX52" fmla="*/ 1376363 w 2371725"/>
                <a:gd name="connsiteY52" fmla="*/ 954881 h 1123950"/>
                <a:gd name="connsiteX53" fmla="*/ 1440657 w 2371725"/>
                <a:gd name="connsiteY53" fmla="*/ 969169 h 1123950"/>
                <a:gd name="connsiteX54" fmla="*/ 1476375 w 2371725"/>
                <a:gd name="connsiteY54" fmla="*/ 1007269 h 1123950"/>
                <a:gd name="connsiteX55" fmla="*/ 1488282 w 2371725"/>
                <a:gd name="connsiteY55" fmla="*/ 1042987 h 1123950"/>
                <a:gd name="connsiteX56" fmla="*/ 1581150 w 2371725"/>
                <a:gd name="connsiteY56" fmla="*/ 1081087 h 1123950"/>
                <a:gd name="connsiteX57" fmla="*/ 1645444 w 2371725"/>
                <a:gd name="connsiteY57" fmla="*/ 1028700 h 1123950"/>
                <a:gd name="connsiteX58" fmla="*/ 1714500 w 2371725"/>
                <a:gd name="connsiteY58" fmla="*/ 1012031 h 1123950"/>
                <a:gd name="connsiteX59" fmla="*/ 1764507 w 2371725"/>
                <a:gd name="connsiteY59" fmla="*/ 1028700 h 1123950"/>
                <a:gd name="connsiteX60" fmla="*/ 1793082 w 2371725"/>
                <a:gd name="connsiteY60" fmla="*/ 1092994 h 1123950"/>
                <a:gd name="connsiteX61" fmla="*/ 1835944 w 2371725"/>
                <a:gd name="connsiteY61" fmla="*/ 1100137 h 1123950"/>
                <a:gd name="connsiteX62" fmla="*/ 1897857 w 2371725"/>
                <a:gd name="connsiteY62" fmla="*/ 1040606 h 1123950"/>
                <a:gd name="connsiteX63" fmla="*/ 1935957 w 2371725"/>
                <a:gd name="connsiteY63" fmla="*/ 1057275 h 1123950"/>
                <a:gd name="connsiteX64" fmla="*/ 1947863 w 2371725"/>
                <a:gd name="connsiteY64" fmla="*/ 1114425 h 1123950"/>
                <a:gd name="connsiteX65" fmla="*/ 2021682 w 2371725"/>
                <a:gd name="connsiteY65" fmla="*/ 1123950 h 1123950"/>
                <a:gd name="connsiteX66" fmla="*/ 2076450 w 2371725"/>
                <a:gd name="connsiteY66" fmla="*/ 1081087 h 1123950"/>
                <a:gd name="connsiteX67" fmla="*/ 2069307 w 2371725"/>
                <a:gd name="connsiteY67" fmla="*/ 1033462 h 1123950"/>
                <a:gd name="connsiteX68" fmla="*/ 2128838 w 2371725"/>
                <a:gd name="connsiteY68" fmla="*/ 1045369 h 1123950"/>
                <a:gd name="connsiteX69" fmla="*/ 2178844 w 2371725"/>
                <a:gd name="connsiteY69" fmla="*/ 1076325 h 1123950"/>
                <a:gd name="connsiteX70" fmla="*/ 2250282 w 2371725"/>
                <a:gd name="connsiteY70" fmla="*/ 1090612 h 1123950"/>
                <a:gd name="connsiteX71" fmla="*/ 2331244 w 2371725"/>
                <a:gd name="connsiteY71" fmla="*/ 1045369 h 1123950"/>
                <a:gd name="connsiteX72" fmla="*/ 2371725 w 2371725"/>
                <a:gd name="connsiteY72" fmla="*/ 1026319 h 1123950"/>
                <a:gd name="connsiteX0" fmla="*/ 71438 w 2371725"/>
                <a:gd name="connsiteY0" fmla="*/ 0 h 1123950"/>
                <a:gd name="connsiteX1" fmla="*/ 80963 w 2371725"/>
                <a:gd name="connsiteY1" fmla="*/ 80962 h 1123950"/>
                <a:gd name="connsiteX2" fmla="*/ 42863 w 2371725"/>
                <a:gd name="connsiteY2" fmla="*/ 161925 h 1123950"/>
                <a:gd name="connsiteX3" fmla="*/ 0 w 2371725"/>
                <a:gd name="connsiteY3" fmla="*/ 233362 h 1123950"/>
                <a:gd name="connsiteX4" fmla="*/ 2382 w 2371725"/>
                <a:gd name="connsiteY4" fmla="*/ 273844 h 1123950"/>
                <a:gd name="connsiteX5" fmla="*/ 28575 w 2371725"/>
                <a:gd name="connsiteY5" fmla="*/ 278606 h 1123950"/>
                <a:gd name="connsiteX6" fmla="*/ 126207 w 2371725"/>
                <a:gd name="connsiteY6" fmla="*/ 266700 h 1123950"/>
                <a:gd name="connsiteX7" fmla="*/ 173832 w 2371725"/>
                <a:gd name="connsiteY7" fmla="*/ 290512 h 1123950"/>
                <a:gd name="connsiteX8" fmla="*/ 152400 w 2371725"/>
                <a:gd name="connsiteY8" fmla="*/ 328612 h 1123950"/>
                <a:gd name="connsiteX9" fmla="*/ 35719 w 2371725"/>
                <a:gd name="connsiteY9" fmla="*/ 330994 h 1123950"/>
                <a:gd name="connsiteX10" fmla="*/ 19050 w 2371725"/>
                <a:gd name="connsiteY10" fmla="*/ 364331 h 1123950"/>
                <a:gd name="connsiteX11" fmla="*/ 40482 w 2371725"/>
                <a:gd name="connsiteY11" fmla="*/ 395287 h 1123950"/>
                <a:gd name="connsiteX12" fmla="*/ 133350 w 2371725"/>
                <a:gd name="connsiteY12" fmla="*/ 402431 h 1123950"/>
                <a:gd name="connsiteX13" fmla="*/ 192882 w 2371725"/>
                <a:gd name="connsiteY13" fmla="*/ 414337 h 1123950"/>
                <a:gd name="connsiteX14" fmla="*/ 230982 w 2371725"/>
                <a:gd name="connsiteY14" fmla="*/ 445294 h 1123950"/>
                <a:gd name="connsiteX15" fmla="*/ 216694 w 2371725"/>
                <a:gd name="connsiteY15" fmla="*/ 473869 h 1123950"/>
                <a:gd name="connsiteX16" fmla="*/ 169069 w 2371725"/>
                <a:gd name="connsiteY16" fmla="*/ 504825 h 1123950"/>
                <a:gd name="connsiteX17" fmla="*/ 135732 w 2371725"/>
                <a:gd name="connsiteY17" fmla="*/ 557212 h 1123950"/>
                <a:gd name="connsiteX18" fmla="*/ 152400 w 2371725"/>
                <a:gd name="connsiteY18" fmla="*/ 597694 h 1123950"/>
                <a:gd name="connsiteX19" fmla="*/ 173832 w 2371725"/>
                <a:gd name="connsiteY19" fmla="*/ 600075 h 1123950"/>
                <a:gd name="connsiteX20" fmla="*/ 200025 w 2371725"/>
                <a:gd name="connsiteY20" fmla="*/ 583406 h 1123950"/>
                <a:gd name="connsiteX21" fmla="*/ 257175 w 2371725"/>
                <a:gd name="connsiteY21" fmla="*/ 542925 h 1123950"/>
                <a:gd name="connsiteX22" fmla="*/ 283369 w 2371725"/>
                <a:gd name="connsiteY22" fmla="*/ 531019 h 1123950"/>
                <a:gd name="connsiteX23" fmla="*/ 328613 w 2371725"/>
                <a:gd name="connsiteY23" fmla="*/ 533400 h 1123950"/>
                <a:gd name="connsiteX24" fmla="*/ 404813 w 2371725"/>
                <a:gd name="connsiteY24" fmla="*/ 597694 h 1123950"/>
                <a:gd name="connsiteX25" fmla="*/ 416719 w 2371725"/>
                <a:gd name="connsiteY25" fmla="*/ 671512 h 1123950"/>
                <a:gd name="connsiteX26" fmla="*/ 369094 w 2371725"/>
                <a:gd name="connsiteY26" fmla="*/ 700087 h 1123950"/>
                <a:gd name="connsiteX27" fmla="*/ 373857 w 2371725"/>
                <a:gd name="connsiteY27" fmla="*/ 728662 h 1123950"/>
                <a:gd name="connsiteX28" fmla="*/ 404813 w 2371725"/>
                <a:gd name="connsiteY28" fmla="*/ 728662 h 1123950"/>
                <a:gd name="connsiteX29" fmla="*/ 466725 w 2371725"/>
                <a:gd name="connsiteY29" fmla="*/ 740569 h 1123950"/>
                <a:gd name="connsiteX30" fmla="*/ 497682 w 2371725"/>
                <a:gd name="connsiteY30" fmla="*/ 745331 h 1123950"/>
                <a:gd name="connsiteX31" fmla="*/ 516732 w 2371725"/>
                <a:gd name="connsiteY31" fmla="*/ 704850 h 1123950"/>
                <a:gd name="connsiteX32" fmla="*/ 526257 w 2371725"/>
                <a:gd name="connsiteY32" fmla="*/ 681037 h 1123950"/>
                <a:gd name="connsiteX33" fmla="*/ 571500 w 2371725"/>
                <a:gd name="connsiteY33" fmla="*/ 711994 h 1123950"/>
                <a:gd name="connsiteX34" fmla="*/ 592932 w 2371725"/>
                <a:gd name="connsiteY34" fmla="*/ 807244 h 1123950"/>
                <a:gd name="connsiteX35" fmla="*/ 611982 w 2371725"/>
                <a:gd name="connsiteY35" fmla="*/ 833437 h 1123950"/>
                <a:gd name="connsiteX36" fmla="*/ 671513 w 2371725"/>
                <a:gd name="connsiteY36" fmla="*/ 828675 h 1123950"/>
                <a:gd name="connsiteX37" fmla="*/ 704850 w 2371725"/>
                <a:gd name="connsiteY37" fmla="*/ 878681 h 1123950"/>
                <a:gd name="connsiteX38" fmla="*/ 711994 w 2371725"/>
                <a:gd name="connsiteY38" fmla="*/ 945356 h 1123950"/>
                <a:gd name="connsiteX39" fmla="*/ 731044 w 2371725"/>
                <a:gd name="connsiteY39" fmla="*/ 990600 h 1123950"/>
                <a:gd name="connsiteX40" fmla="*/ 759619 w 2371725"/>
                <a:gd name="connsiteY40" fmla="*/ 983456 h 1123950"/>
                <a:gd name="connsiteX41" fmla="*/ 790575 w 2371725"/>
                <a:gd name="connsiteY41" fmla="*/ 940594 h 1123950"/>
                <a:gd name="connsiteX42" fmla="*/ 857250 w 2371725"/>
                <a:gd name="connsiteY42" fmla="*/ 933450 h 1123950"/>
                <a:gd name="connsiteX43" fmla="*/ 914400 w 2371725"/>
                <a:gd name="connsiteY43" fmla="*/ 923925 h 1123950"/>
                <a:gd name="connsiteX44" fmla="*/ 981075 w 2371725"/>
                <a:gd name="connsiteY44" fmla="*/ 866775 h 1123950"/>
                <a:gd name="connsiteX45" fmla="*/ 1035844 w 2371725"/>
                <a:gd name="connsiteY45" fmla="*/ 854869 h 1123950"/>
                <a:gd name="connsiteX46" fmla="*/ 1083469 w 2371725"/>
                <a:gd name="connsiteY46" fmla="*/ 888206 h 1123950"/>
                <a:gd name="connsiteX47" fmla="*/ 1140619 w 2371725"/>
                <a:gd name="connsiteY47" fmla="*/ 859631 h 1123950"/>
                <a:gd name="connsiteX48" fmla="*/ 1173957 w 2371725"/>
                <a:gd name="connsiteY48" fmla="*/ 850106 h 1123950"/>
                <a:gd name="connsiteX49" fmla="*/ 1243013 w 2371725"/>
                <a:gd name="connsiteY49" fmla="*/ 850106 h 1123950"/>
                <a:gd name="connsiteX50" fmla="*/ 1295400 w 2371725"/>
                <a:gd name="connsiteY50" fmla="*/ 850106 h 1123950"/>
                <a:gd name="connsiteX51" fmla="*/ 1338263 w 2371725"/>
                <a:gd name="connsiteY51" fmla="*/ 864394 h 1123950"/>
                <a:gd name="connsiteX52" fmla="*/ 1350169 w 2371725"/>
                <a:gd name="connsiteY52" fmla="*/ 926306 h 1123950"/>
                <a:gd name="connsiteX53" fmla="*/ 1376363 w 2371725"/>
                <a:gd name="connsiteY53" fmla="*/ 954881 h 1123950"/>
                <a:gd name="connsiteX54" fmla="*/ 1440657 w 2371725"/>
                <a:gd name="connsiteY54" fmla="*/ 969169 h 1123950"/>
                <a:gd name="connsiteX55" fmla="*/ 1476375 w 2371725"/>
                <a:gd name="connsiteY55" fmla="*/ 1007269 h 1123950"/>
                <a:gd name="connsiteX56" fmla="*/ 1488282 w 2371725"/>
                <a:gd name="connsiteY56" fmla="*/ 1042987 h 1123950"/>
                <a:gd name="connsiteX57" fmla="*/ 1581150 w 2371725"/>
                <a:gd name="connsiteY57" fmla="*/ 1081087 h 1123950"/>
                <a:gd name="connsiteX58" fmla="*/ 1645444 w 2371725"/>
                <a:gd name="connsiteY58" fmla="*/ 1028700 h 1123950"/>
                <a:gd name="connsiteX59" fmla="*/ 1714500 w 2371725"/>
                <a:gd name="connsiteY59" fmla="*/ 1012031 h 1123950"/>
                <a:gd name="connsiteX60" fmla="*/ 1764507 w 2371725"/>
                <a:gd name="connsiteY60" fmla="*/ 1028700 h 1123950"/>
                <a:gd name="connsiteX61" fmla="*/ 1793082 w 2371725"/>
                <a:gd name="connsiteY61" fmla="*/ 1092994 h 1123950"/>
                <a:gd name="connsiteX62" fmla="*/ 1835944 w 2371725"/>
                <a:gd name="connsiteY62" fmla="*/ 1100137 h 1123950"/>
                <a:gd name="connsiteX63" fmla="*/ 1897857 w 2371725"/>
                <a:gd name="connsiteY63" fmla="*/ 1040606 h 1123950"/>
                <a:gd name="connsiteX64" fmla="*/ 1935957 w 2371725"/>
                <a:gd name="connsiteY64" fmla="*/ 1057275 h 1123950"/>
                <a:gd name="connsiteX65" fmla="*/ 1947863 w 2371725"/>
                <a:gd name="connsiteY65" fmla="*/ 1114425 h 1123950"/>
                <a:gd name="connsiteX66" fmla="*/ 2021682 w 2371725"/>
                <a:gd name="connsiteY66" fmla="*/ 1123950 h 1123950"/>
                <a:gd name="connsiteX67" fmla="*/ 2076450 w 2371725"/>
                <a:gd name="connsiteY67" fmla="*/ 1081087 h 1123950"/>
                <a:gd name="connsiteX68" fmla="*/ 2069307 w 2371725"/>
                <a:gd name="connsiteY68" fmla="*/ 1033462 h 1123950"/>
                <a:gd name="connsiteX69" fmla="*/ 2128838 w 2371725"/>
                <a:gd name="connsiteY69" fmla="*/ 1045369 h 1123950"/>
                <a:gd name="connsiteX70" fmla="*/ 2178844 w 2371725"/>
                <a:gd name="connsiteY70" fmla="*/ 1076325 h 1123950"/>
                <a:gd name="connsiteX71" fmla="*/ 2250282 w 2371725"/>
                <a:gd name="connsiteY71" fmla="*/ 1090612 h 1123950"/>
                <a:gd name="connsiteX72" fmla="*/ 2331244 w 2371725"/>
                <a:gd name="connsiteY72" fmla="*/ 1045369 h 1123950"/>
                <a:gd name="connsiteX73" fmla="*/ 2371725 w 2371725"/>
                <a:gd name="connsiteY73" fmla="*/ 1026319 h 1123950"/>
                <a:gd name="connsiteX0" fmla="*/ 71438 w 2371725"/>
                <a:gd name="connsiteY0" fmla="*/ 0 h 1123950"/>
                <a:gd name="connsiteX1" fmla="*/ 80963 w 2371725"/>
                <a:gd name="connsiteY1" fmla="*/ 80962 h 1123950"/>
                <a:gd name="connsiteX2" fmla="*/ 42863 w 2371725"/>
                <a:gd name="connsiteY2" fmla="*/ 161925 h 1123950"/>
                <a:gd name="connsiteX3" fmla="*/ 0 w 2371725"/>
                <a:gd name="connsiteY3" fmla="*/ 233362 h 1123950"/>
                <a:gd name="connsiteX4" fmla="*/ 2382 w 2371725"/>
                <a:gd name="connsiteY4" fmla="*/ 273844 h 1123950"/>
                <a:gd name="connsiteX5" fmla="*/ 28575 w 2371725"/>
                <a:gd name="connsiteY5" fmla="*/ 278606 h 1123950"/>
                <a:gd name="connsiteX6" fmla="*/ 126207 w 2371725"/>
                <a:gd name="connsiteY6" fmla="*/ 266700 h 1123950"/>
                <a:gd name="connsiteX7" fmla="*/ 173832 w 2371725"/>
                <a:gd name="connsiteY7" fmla="*/ 290512 h 1123950"/>
                <a:gd name="connsiteX8" fmla="*/ 152400 w 2371725"/>
                <a:gd name="connsiteY8" fmla="*/ 328612 h 1123950"/>
                <a:gd name="connsiteX9" fmla="*/ 35719 w 2371725"/>
                <a:gd name="connsiteY9" fmla="*/ 330994 h 1123950"/>
                <a:gd name="connsiteX10" fmla="*/ 19050 w 2371725"/>
                <a:gd name="connsiteY10" fmla="*/ 364331 h 1123950"/>
                <a:gd name="connsiteX11" fmla="*/ 40482 w 2371725"/>
                <a:gd name="connsiteY11" fmla="*/ 395287 h 1123950"/>
                <a:gd name="connsiteX12" fmla="*/ 133350 w 2371725"/>
                <a:gd name="connsiteY12" fmla="*/ 402431 h 1123950"/>
                <a:gd name="connsiteX13" fmla="*/ 190501 w 2371725"/>
                <a:gd name="connsiteY13" fmla="*/ 404812 h 1123950"/>
                <a:gd name="connsiteX14" fmla="*/ 230982 w 2371725"/>
                <a:gd name="connsiteY14" fmla="*/ 445294 h 1123950"/>
                <a:gd name="connsiteX15" fmla="*/ 216694 w 2371725"/>
                <a:gd name="connsiteY15" fmla="*/ 473869 h 1123950"/>
                <a:gd name="connsiteX16" fmla="*/ 169069 w 2371725"/>
                <a:gd name="connsiteY16" fmla="*/ 504825 h 1123950"/>
                <a:gd name="connsiteX17" fmla="*/ 135732 w 2371725"/>
                <a:gd name="connsiteY17" fmla="*/ 557212 h 1123950"/>
                <a:gd name="connsiteX18" fmla="*/ 152400 w 2371725"/>
                <a:gd name="connsiteY18" fmla="*/ 597694 h 1123950"/>
                <a:gd name="connsiteX19" fmla="*/ 173832 w 2371725"/>
                <a:gd name="connsiteY19" fmla="*/ 600075 h 1123950"/>
                <a:gd name="connsiteX20" fmla="*/ 200025 w 2371725"/>
                <a:gd name="connsiteY20" fmla="*/ 583406 h 1123950"/>
                <a:gd name="connsiteX21" fmla="*/ 257175 w 2371725"/>
                <a:gd name="connsiteY21" fmla="*/ 542925 h 1123950"/>
                <a:gd name="connsiteX22" fmla="*/ 283369 w 2371725"/>
                <a:gd name="connsiteY22" fmla="*/ 531019 h 1123950"/>
                <a:gd name="connsiteX23" fmla="*/ 328613 w 2371725"/>
                <a:gd name="connsiteY23" fmla="*/ 533400 h 1123950"/>
                <a:gd name="connsiteX24" fmla="*/ 404813 w 2371725"/>
                <a:gd name="connsiteY24" fmla="*/ 597694 h 1123950"/>
                <a:gd name="connsiteX25" fmla="*/ 416719 w 2371725"/>
                <a:gd name="connsiteY25" fmla="*/ 671512 h 1123950"/>
                <a:gd name="connsiteX26" fmla="*/ 369094 w 2371725"/>
                <a:gd name="connsiteY26" fmla="*/ 700087 h 1123950"/>
                <a:gd name="connsiteX27" fmla="*/ 373857 w 2371725"/>
                <a:gd name="connsiteY27" fmla="*/ 728662 h 1123950"/>
                <a:gd name="connsiteX28" fmla="*/ 404813 w 2371725"/>
                <a:gd name="connsiteY28" fmla="*/ 728662 h 1123950"/>
                <a:gd name="connsiteX29" fmla="*/ 466725 w 2371725"/>
                <a:gd name="connsiteY29" fmla="*/ 740569 h 1123950"/>
                <a:gd name="connsiteX30" fmla="*/ 497682 w 2371725"/>
                <a:gd name="connsiteY30" fmla="*/ 745331 h 1123950"/>
                <a:gd name="connsiteX31" fmla="*/ 516732 w 2371725"/>
                <a:gd name="connsiteY31" fmla="*/ 704850 h 1123950"/>
                <a:gd name="connsiteX32" fmla="*/ 526257 w 2371725"/>
                <a:gd name="connsiteY32" fmla="*/ 681037 h 1123950"/>
                <a:gd name="connsiteX33" fmla="*/ 571500 w 2371725"/>
                <a:gd name="connsiteY33" fmla="*/ 711994 h 1123950"/>
                <a:gd name="connsiteX34" fmla="*/ 592932 w 2371725"/>
                <a:gd name="connsiteY34" fmla="*/ 807244 h 1123950"/>
                <a:gd name="connsiteX35" fmla="*/ 611982 w 2371725"/>
                <a:gd name="connsiteY35" fmla="*/ 833437 h 1123950"/>
                <a:gd name="connsiteX36" fmla="*/ 671513 w 2371725"/>
                <a:gd name="connsiteY36" fmla="*/ 828675 h 1123950"/>
                <a:gd name="connsiteX37" fmla="*/ 704850 w 2371725"/>
                <a:gd name="connsiteY37" fmla="*/ 878681 h 1123950"/>
                <a:gd name="connsiteX38" fmla="*/ 711994 w 2371725"/>
                <a:gd name="connsiteY38" fmla="*/ 945356 h 1123950"/>
                <a:gd name="connsiteX39" fmla="*/ 731044 w 2371725"/>
                <a:gd name="connsiteY39" fmla="*/ 990600 h 1123950"/>
                <a:gd name="connsiteX40" fmla="*/ 759619 w 2371725"/>
                <a:gd name="connsiteY40" fmla="*/ 983456 h 1123950"/>
                <a:gd name="connsiteX41" fmla="*/ 790575 w 2371725"/>
                <a:gd name="connsiteY41" fmla="*/ 940594 h 1123950"/>
                <a:gd name="connsiteX42" fmla="*/ 857250 w 2371725"/>
                <a:gd name="connsiteY42" fmla="*/ 933450 h 1123950"/>
                <a:gd name="connsiteX43" fmla="*/ 914400 w 2371725"/>
                <a:gd name="connsiteY43" fmla="*/ 923925 h 1123950"/>
                <a:gd name="connsiteX44" fmla="*/ 981075 w 2371725"/>
                <a:gd name="connsiteY44" fmla="*/ 866775 h 1123950"/>
                <a:gd name="connsiteX45" fmla="*/ 1035844 w 2371725"/>
                <a:gd name="connsiteY45" fmla="*/ 854869 h 1123950"/>
                <a:gd name="connsiteX46" fmla="*/ 1083469 w 2371725"/>
                <a:gd name="connsiteY46" fmla="*/ 888206 h 1123950"/>
                <a:gd name="connsiteX47" fmla="*/ 1140619 w 2371725"/>
                <a:gd name="connsiteY47" fmla="*/ 859631 h 1123950"/>
                <a:gd name="connsiteX48" fmla="*/ 1173957 w 2371725"/>
                <a:gd name="connsiteY48" fmla="*/ 850106 h 1123950"/>
                <a:gd name="connsiteX49" fmla="*/ 1243013 w 2371725"/>
                <a:gd name="connsiteY49" fmla="*/ 850106 h 1123950"/>
                <a:gd name="connsiteX50" fmla="*/ 1295400 w 2371725"/>
                <a:gd name="connsiteY50" fmla="*/ 850106 h 1123950"/>
                <a:gd name="connsiteX51" fmla="*/ 1338263 w 2371725"/>
                <a:gd name="connsiteY51" fmla="*/ 864394 h 1123950"/>
                <a:gd name="connsiteX52" fmla="*/ 1350169 w 2371725"/>
                <a:gd name="connsiteY52" fmla="*/ 926306 h 1123950"/>
                <a:gd name="connsiteX53" fmla="*/ 1376363 w 2371725"/>
                <a:gd name="connsiteY53" fmla="*/ 954881 h 1123950"/>
                <a:gd name="connsiteX54" fmla="*/ 1440657 w 2371725"/>
                <a:gd name="connsiteY54" fmla="*/ 969169 h 1123950"/>
                <a:gd name="connsiteX55" fmla="*/ 1476375 w 2371725"/>
                <a:gd name="connsiteY55" fmla="*/ 1007269 h 1123950"/>
                <a:gd name="connsiteX56" fmla="*/ 1488282 w 2371725"/>
                <a:gd name="connsiteY56" fmla="*/ 1042987 h 1123950"/>
                <a:gd name="connsiteX57" fmla="*/ 1581150 w 2371725"/>
                <a:gd name="connsiteY57" fmla="*/ 1081087 h 1123950"/>
                <a:gd name="connsiteX58" fmla="*/ 1645444 w 2371725"/>
                <a:gd name="connsiteY58" fmla="*/ 1028700 h 1123950"/>
                <a:gd name="connsiteX59" fmla="*/ 1714500 w 2371725"/>
                <a:gd name="connsiteY59" fmla="*/ 1012031 h 1123950"/>
                <a:gd name="connsiteX60" fmla="*/ 1764507 w 2371725"/>
                <a:gd name="connsiteY60" fmla="*/ 1028700 h 1123950"/>
                <a:gd name="connsiteX61" fmla="*/ 1793082 w 2371725"/>
                <a:gd name="connsiteY61" fmla="*/ 1092994 h 1123950"/>
                <a:gd name="connsiteX62" fmla="*/ 1835944 w 2371725"/>
                <a:gd name="connsiteY62" fmla="*/ 1100137 h 1123950"/>
                <a:gd name="connsiteX63" fmla="*/ 1897857 w 2371725"/>
                <a:gd name="connsiteY63" fmla="*/ 1040606 h 1123950"/>
                <a:gd name="connsiteX64" fmla="*/ 1935957 w 2371725"/>
                <a:gd name="connsiteY64" fmla="*/ 1057275 h 1123950"/>
                <a:gd name="connsiteX65" fmla="*/ 1947863 w 2371725"/>
                <a:gd name="connsiteY65" fmla="*/ 1114425 h 1123950"/>
                <a:gd name="connsiteX66" fmla="*/ 2021682 w 2371725"/>
                <a:gd name="connsiteY66" fmla="*/ 1123950 h 1123950"/>
                <a:gd name="connsiteX67" fmla="*/ 2076450 w 2371725"/>
                <a:gd name="connsiteY67" fmla="*/ 1081087 h 1123950"/>
                <a:gd name="connsiteX68" fmla="*/ 2069307 w 2371725"/>
                <a:gd name="connsiteY68" fmla="*/ 1033462 h 1123950"/>
                <a:gd name="connsiteX69" fmla="*/ 2128838 w 2371725"/>
                <a:gd name="connsiteY69" fmla="*/ 1045369 h 1123950"/>
                <a:gd name="connsiteX70" fmla="*/ 2178844 w 2371725"/>
                <a:gd name="connsiteY70" fmla="*/ 1076325 h 1123950"/>
                <a:gd name="connsiteX71" fmla="*/ 2250282 w 2371725"/>
                <a:gd name="connsiteY71" fmla="*/ 1090612 h 1123950"/>
                <a:gd name="connsiteX72" fmla="*/ 2331244 w 2371725"/>
                <a:gd name="connsiteY72" fmla="*/ 1045369 h 1123950"/>
                <a:gd name="connsiteX73" fmla="*/ 2371725 w 2371725"/>
                <a:gd name="connsiteY73" fmla="*/ 1026319 h 1123950"/>
                <a:gd name="connsiteX0" fmla="*/ 71438 w 2371725"/>
                <a:gd name="connsiteY0" fmla="*/ 0 h 1123950"/>
                <a:gd name="connsiteX1" fmla="*/ 80963 w 2371725"/>
                <a:gd name="connsiteY1" fmla="*/ 80962 h 1123950"/>
                <a:gd name="connsiteX2" fmla="*/ 42863 w 2371725"/>
                <a:gd name="connsiteY2" fmla="*/ 161925 h 1123950"/>
                <a:gd name="connsiteX3" fmla="*/ 0 w 2371725"/>
                <a:gd name="connsiteY3" fmla="*/ 233362 h 1123950"/>
                <a:gd name="connsiteX4" fmla="*/ 2382 w 2371725"/>
                <a:gd name="connsiteY4" fmla="*/ 273844 h 1123950"/>
                <a:gd name="connsiteX5" fmla="*/ 28575 w 2371725"/>
                <a:gd name="connsiteY5" fmla="*/ 278606 h 1123950"/>
                <a:gd name="connsiteX6" fmla="*/ 126207 w 2371725"/>
                <a:gd name="connsiteY6" fmla="*/ 266700 h 1123950"/>
                <a:gd name="connsiteX7" fmla="*/ 173832 w 2371725"/>
                <a:gd name="connsiteY7" fmla="*/ 290512 h 1123950"/>
                <a:gd name="connsiteX8" fmla="*/ 152400 w 2371725"/>
                <a:gd name="connsiteY8" fmla="*/ 328612 h 1123950"/>
                <a:gd name="connsiteX9" fmla="*/ 35719 w 2371725"/>
                <a:gd name="connsiteY9" fmla="*/ 330994 h 1123950"/>
                <a:gd name="connsiteX10" fmla="*/ 19050 w 2371725"/>
                <a:gd name="connsiteY10" fmla="*/ 364331 h 1123950"/>
                <a:gd name="connsiteX11" fmla="*/ 40482 w 2371725"/>
                <a:gd name="connsiteY11" fmla="*/ 395287 h 1123950"/>
                <a:gd name="connsiteX12" fmla="*/ 126206 w 2371725"/>
                <a:gd name="connsiteY12" fmla="*/ 402431 h 1123950"/>
                <a:gd name="connsiteX13" fmla="*/ 190501 w 2371725"/>
                <a:gd name="connsiteY13" fmla="*/ 404812 h 1123950"/>
                <a:gd name="connsiteX14" fmla="*/ 230982 w 2371725"/>
                <a:gd name="connsiteY14" fmla="*/ 445294 h 1123950"/>
                <a:gd name="connsiteX15" fmla="*/ 216694 w 2371725"/>
                <a:gd name="connsiteY15" fmla="*/ 473869 h 1123950"/>
                <a:gd name="connsiteX16" fmla="*/ 169069 w 2371725"/>
                <a:gd name="connsiteY16" fmla="*/ 504825 h 1123950"/>
                <a:gd name="connsiteX17" fmla="*/ 135732 w 2371725"/>
                <a:gd name="connsiteY17" fmla="*/ 557212 h 1123950"/>
                <a:gd name="connsiteX18" fmla="*/ 152400 w 2371725"/>
                <a:gd name="connsiteY18" fmla="*/ 597694 h 1123950"/>
                <a:gd name="connsiteX19" fmla="*/ 173832 w 2371725"/>
                <a:gd name="connsiteY19" fmla="*/ 600075 h 1123950"/>
                <a:gd name="connsiteX20" fmla="*/ 200025 w 2371725"/>
                <a:gd name="connsiteY20" fmla="*/ 583406 h 1123950"/>
                <a:gd name="connsiteX21" fmla="*/ 257175 w 2371725"/>
                <a:gd name="connsiteY21" fmla="*/ 542925 h 1123950"/>
                <a:gd name="connsiteX22" fmla="*/ 283369 w 2371725"/>
                <a:gd name="connsiteY22" fmla="*/ 531019 h 1123950"/>
                <a:gd name="connsiteX23" fmla="*/ 328613 w 2371725"/>
                <a:gd name="connsiteY23" fmla="*/ 533400 h 1123950"/>
                <a:gd name="connsiteX24" fmla="*/ 404813 w 2371725"/>
                <a:gd name="connsiteY24" fmla="*/ 597694 h 1123950"/>
                <a:gd name="connsiteX25" fmla="*/ 416719 w 2371725"/>
                <a:gd name="connsiteY25" fmla="*/ 671512 h 1123950"/>
                <a:gd name="connsiteX26" fmla="*/ 369094 w 2371725"/>
                <a:gd name="connsiteY26" fmla="*/ 700087 h 1123950"/>
                <a:gd name="connsiteX27" fmla="*/ 373857 w 2371725"/>
                <a:gd name="connsiteY27" fmla="*/ 728662 h 1123950"/>
                <a:gd name="connsiteX28" fmla="*/ 404813 w 2371725"/>
                <a:gd name="connsiteY28" fmla="*/ 728662 h 1123950"/>
                <a:gd name="connsiteX29" fmla="*/ 466725 w 2371725"/>
                <a:gd name="connsiteY29" fmla="*/ 740569 h 1123950"/>
                <a:gd name="connsiteX30" fmla="*/ 497682 w 2371725"/>
                <a:gd name="connsiteY30" fmla="*/ 745331 h 1123950"/>
                <a:gd name="connsiteX31" fmla="*/ 516732 w 2371725"/>
                <a:gd name="connsiteY31" fmla="*/ 704850 h 1123950"/>
                <a:gd name="connsiteX32" fmla="*/ 526257 w 2371725"/>
                <a:gd name="connsiteY32" fmla="*/ 681037 h 1123950"/>
                <a:gd name="connsiteX33" fmla="*/ 571500 w 2371725"/>
                <a:gd name="connsiteY33" fmla="*/ 711994 h 1123950"/>
                <a:gd name="connsiteX34" fmla="*/ 592932 w 2371725"/>
                <a:gd name="connsiteY34" fmla="*/ 807244 h 1123950"/>
                <a:gd name="connsiteX35" fmla="*/ 611982 w 2371725"/>
                <a:gd name="connsiteY35" fmla="*/ 833437 h 1123950"/>
                <a:gd name="connsiteX36" fmla="*/ 671513 w 2371725"/>
                <a:gd name="connsiteY36" fmla="*/ 828675 h 1123950"/>
                <a:gd name="connsiteX37" fmla="*/ 704850 w 2371725"/>
                <a:gd name="connsiteY37" fmla="*/ 878681 h 1123950"/>
                <a:gd name="connsiteX38" fmla="*/ 711994 w 2371725"/>
                <a:gd name="connsiteY38" fmla="*/ 945356 h 1123950"/>
                <a:gd name="connsiteX39" fmla="*/ 731044 w 2371725"/>
                <a:gd name="connsiteY39" fmla="*/ 990600 h 1123950"/>
                <a:gd name="connsiteX40" fmla="*/ 759619 w 2371725"/>
                <a:gd name="connsiteY40" fmla="*/ 983456 h 1123950"/>
                <a:gd name="connsiteX41" fmla="*/ 790575 w 2371725"/>
                <a:gd name="connsiteY41" fmla="*/ 940594 h 1123950"/>
                <a:gd name="connsiteX42" fmla="*/ 857250 w 2371725"/>
                <a:gd name="connsiteY42" fmla="*/ 933450 h 1123950"/>
                <a:gd name="connsiteX43" fmla="*/ 914400 w 2371725"/>
                <a:gd name="connsiteY43" fmla="*/ 923925 h 1123950"/>
                <a:gd name="connsiteX44" fmla="*/ 981075 w 2371725"/>
                <a:gd name="connsiteY44" fmla="*/ 866775 h 1123950"/>
                <a:gd name="connsiteX45" fmla="*/ 1035844 w 2371725"/>
                <a:gd name="connsiteY45" fmla="*/ 854869 h 1123950"/>
                <a:gd name="connsiteX46" fmla="*/ 1083469 w 2371725"/>
                <a:gd name="connsiteY46" fmla="*/ 888206 h 1123950"/>
                <a:gd name="connsiteX47" fmla="*/ 1140619 w 2371725"/>
                <a:gd name="connsiteY47" fmla="*/ 859631 h 1123950"/>
                <a:gd name="connsiteX48" fmla="*/ 1173957 w 2371725"/>
                <a:gd name="connsiteY48" fmla="*/ 850106 h 1123950"/>
                <a:gd name="connsiteX49" fmla="*/ 1243013 w 2371725"/>
                <a:gd name="connsiteY49" fmla="*/ 850106 h 1123950"/>
                <a:gd name="connsiteX50" fmla="*/ 1295400 w 2371725"/>
                <a:gd name="connsiteY50" fmla="*/ 850106 h 1123950"/>
                <a:gd name="connsiteX51" fmla="*/ 1338263 w 2371725"/>
                <a:gd name="connsiteY51" fmla="*/ 864394 h 1123950"/>
                <a:gd name="connsiteX52" fmla="*/ 1350169 w 2371725"/>
                <a:gd name="connsiteY52" fmla="*/ 926306 h 1123950"/>
                <a:gd name="connsiteX53" fmla="*/ 1376363 w 2371725"/>
                <a:gd name="connsiteY53" fmla="*/ 954881 h 1123950"/>
                <a:gd name="connsiteX54" fmla="*/ 1440657 w 2371725"/>
                <a:gd name="connsiteY54" fmla="*/ 969169 h 1123950"/>
                <a:gd name="connsiteX55" fmla="*/ 1476375 w 2371725"/>
                <a:gd name="connsiteY55" fmla="*/ 1007269 h 1123950"/>
                <a:gd name="connsiteX56" fmla="*/ 1488282 w 2371725"/>
                <a:gd name="connsiteY56" fmla="*/ 1042987 h 1123950"/>
                <a:gd name="connsiteX57" fmla="*/ 1581150 w 2371725"/>
                <a:gd name="connsiteY57" fmla="*/ 1081087 h 1123950"/>
                <a:gd name="connsiteX58" fmla="*/ 1645444 w 2371725"/>
                <a:gd name="connsiteY58" fmla="*/ 1028700 h 1123950"/>
                <a:gd name="connsiteX59" fmla="*/ 1714500 w 2371725"/>
                <a:gd name="connsiteY59" fmla="*/ 1012031 h 1123950"/>
                <a:gd name="connsiteX60" fmla="*/ 1764507 w 2371725"/>
                <a:gd name="connsiteY60" fmla="*/ 1028700 h 1123950"/>
                <a:gd name="connsiteX61" fmla="*/ 1793082 w 2371725"/>
                <a:gd name="connsiteY61" fmla="*/ 1092994 h 1123950"/>
                <a:gd name="connsiteX62" fmla="*/ 1835944 w 2371725"/>
                <a:gd name="connsiteY62" fmla="*/ 1100137 h 1123950"/>
                <a:gd name="connsiteX63" fmla="*/ 1897857 w 2371725"/>
                <a:gd name="connsiteY63" fmla="*/ 1040606 h 1123950"/>
                <a:gd name="connsiteX64" fmla="*/ 1935957 w 2371725"/>
                <a:gd name="connsiteY64" fmla="*/ 1057275 h 1123950"/>
                <a:gd name="connsiteX65" fmla="*/ 1947863 w 2371725"/>
                <a:gd name="connsiteY65" fmla="*/ 1114425 h 1123950"/>
                <a:gd name="connsiteX66" fmla="*/ 2021682 w 2371725"/>
                <a:gd name="connsiteY66" fmla="*/ 1123950 h 1123950"/>
                <a:gd name="connsiteX67" fmla="*/ 2076450 w 2371725"/>
                <a:gd name="connsiteY67" fmla="*/ 1081087 h 1123950"/>
                <a:gd name="connsiteX68" fmla="*/ 2069307 w 2371725"/>
                <a:gd name="connsiteY68" fmla="*/ 1033462 h 1123950"/>
                <a:gd name="connsiteX69" fmla="*/ 2128838 w 2371725"/>
                <a:gd name="connsiteY69" fmla="*/ 1045369 h 1123950"/>
                <a:gd name="connsiteX70" fmla="*/ 2178844 w 2371725"/>
                <a:gd name="connsiteY70" fmla="*/ 1076325 h 1123950"/>
                <a:gd name="connsiteX71" fmla="*/ 2250282 w 2371725"/>
                <a:gd name="connsiteY71" fmla="*/ 1090612 h 1123950"/>
                <a:gd name="connsiteX72" fmla="*/ 2331244 w 2371725"/>
                <a:gd name="connsiteY72" fmla="*/ 1045369 h 1123950"/>
                <a:gd name="connsiteX73" fmla="*/ 2371725 w 2371725"/>
                <a:gd name="connsiteY73" fmla="*/ 1026319 h 1123950"/>
                <a:gd name="connsiteX0" fmla="*/ 71438 w 2371725"/>
                <a:gd name="connsiteY0" fmla="*/ 0 h 1123950"/>
                <a:gd name="connsiteX1" fmla="*/ 80963 w 2371725"/>
                <a:gd name="connsiteY1" fmla="*/ 80962 h 1123950"/>
                <a:gd name="connsiteX2" fmla="*/ 42863 w 2371725"/>
                <a:gd name="connsiteY2" fmla="*/ 161925 h 1123950"/>
                <a:gd name="connsiteX3" fmla="*/ 0 w 2371725"/>
                <a:gd name="connsiteY3" fmla="*/ 233362 h 1123950"/>
                <a:gd name="connsiteX4" fmla="*/ 2382 w 2371725"/>
                <a:gd name="connsiteY4" fmla="*/ 273844 h 1123950"/>
                <a:gd name="connsiteX5" fmla="*/ 28575 w 2371725"/>
                <a:gd name="connsiteY5" fmla="*/ 278606 h 1123950"/>
                <a:gd name="connsiteX6" fmla="*/ 126207 w 2371725"/>
                <a:gd name="connsiteY6" fmla="*/ 266700 h 1123950"/>
                <a:gd name="connsiteX7" fmla="*/ 173832 w 2371725"/>
                <a:gd name="connsiteY7" fmla="*/ 290512 h 1123950"/>
                <a:gd name="connsiteX8" fmla="*/ 152400 w 2371725"/>
                <a:gd name="connsiteY8" fmla="*/ 328612 h 1123950"/>
                <a:gd name="connsiteX9" fmla="*/ 71438 w 2371725"/>
                <a:gd name="connsiteY9" fmla="*/ 316706 h 1123950"/>
                <a:gd name="connsiteX10" fmla="*/ 35719 w 2371725"/>
                <a:gd name="connsiteY10" fmla="*/ 330994 h 1123950"/>
                <a:gd name="connsiteX11" fmla="*/ 19050 w 2371725"/>
                <a:gd name="connsiteY11" fmla="*/ 364331 h 1123950"/>
                <a:gd name="connsiteX12" fmla="*/ 40482 w 2371725"/>
                <a:gd name="connsiteY12" fmla="*/ 395287 h 1123950"/>
                <a:gd name="connsiteX13" fmla="*/ 126206 w 2371725"/>
                <a:gd name="connsiteY13" fmla="*/ 402431 h 1123950"/>
                <a:gd name="connsiteX14" fmla="*/ 190501 w 2371725"/>
                <a:gd name="connsiteY14" fmla="*/ 404812 h 1123950"/>
                <a:gd name="connsiteX15" fmla="*/ 230982 w 2371725"/>
                <a:gd name="connsiteY15" fmla="*/ 445294 h 1123950"/>
                <a:gd name="connsiteX16" fmla="*/ 216694 w 2371725"/>
                <a:gd name="connsiteY16" fmla="*/ 473869 h 1123950"/>
                <a:gd name="connsiteX17" fmla="*/ 169069 w 2371725"/>
                <a:gd name="connsiteY17" fmla="*/ 504825 h 1123950"/>
                <a:gd name="connsiteX18" fmla="*/ 135732 w 2371725"/>
                <a:gd name="connsiteY18" fmla="*/ 557212 h 1123950"/>
                <a:gd name="connsiteX19" fmla="*/ 152400 w 2371725"/>
                <a:gd name="connsiteY19" fmla="*/ 597694 h 1123950"/>
                <a:gd name="connsiteX20" fmla="*/ 173832 w 2371725"/>
                <a:gd name="connsiteY20" fmla="*/ 600075 h 1123950"/>
                <a:gd name="connsiteX21" fmla="*/ 200025 w 2371725"/>
                <a:gd name="connsiteY21" fmla="*/ 583406 h 1123950"/>
                <a:gd name="connsiteX22" fmla="*/ 257175 w 2371725"/>
                <a:gd name="connsiteY22" fmla="*/ 542925 h 1123950"/>
                <a:gd name="connsiteX23" fmla="*/ 283369 w 2371725"/>
                <a:gd name="connsiteY23" fmla="*/ 531019 h 1123950"/>
                <a:gd name="connsiteX24" fmla="*/ 328613 w 2371725"/>
                <a:gd name="connsiteY24" fmla="*/ 533400 h 1123950"/>
                <a:gd name="connsiteX25" fmla="*/ 404813 w 2371725"/>
                <a:gd name="connsiteY25" fmla="*/ 597694 h 1123950"/>
                <a:gd name="connsiteX26" fmla="*/ 416719 w 2371725"/>
                <a:gd name="connsiteY26" fmla="*/ 671512 h 1123950"/>
                <a:gd name="connsiteX27" fmla="*/ 369094 w 2371725"/>
                <a:gd name="connsiteY27" fmla="*/ 700087 h 1123950"/>
                <a:gd name="connsiteX28" fmla="*/ 373857 w 2371725"/>
                <a:gd name="connsiteY28" fmla="*/ 728662 h 1123950"/>
                <a:gd name="connsiteX29" fmla="*/ 404813 w 2371725"/>
                <a:gd name="connsiteY29" fmla="*/ 728662 h 1123950"/>
                <a:gd name="connsiteX30" fmla="*/ 466725 w 2371725"/>
                <a:gd name="connsiteY30" fmla="*/ 740569 h 1123950"/>
                <a:gd name="connsiteX31" fmla="*/ 497682 w 2371725"/>
                <a:gd name="connsiteY31" fmla="*/ 745331 h 1123950"/>
                <a:gd name="connsiteX32" fmla="*/ 516732 w 2371725"/>
                <a:gd name="connsiteY32" fmla="*/ 704850 h 1123950"/>
                <a:gd name="connsiteX33" fmla="*/ 526257 w 2371725"/>
                <a:gd name="connsiteY33" fmla="*/ 681037 h 1123950"/>
                <a:gd name="connsiteX34" fmla="*/ 571500 w 2371725"/>
                <a:gd name="connsiteY34" fmla="*/ 711994 h 1123950"/>
                <a:gd name="connsiteX35" fmla="*/ 592932 w 2371725"/>
                <a:gd name="connsiteY35" fmla="*/ 807244 h 1123950"/>
                <a:gd name="connsiteX36" fmla="*/ 611982 w 2371725"/>
                <a:gd name="connsiteY36" fmla="*/ 833437 h 1123950"/>
                <a:gd name="connsiteX37" fmla="*/ 671513 w 2371725"/>
                <a:gd name="connsiteY37" fmla="*/ 828675 h 1123950"/>
                <a:gd name="connsiteX38" fmla="*/ 704850 w 2371725"/>
                <a:gd name="connsiteY38" fmla="*/ 878681 h 1123950"/>
                <a:gd name="connsiteX39" fmla="*/ 711994 w 2371725"/>
                <a:gd name="connsiteY39" fmla="*/ 945356 h 1123950"/>
                <a:gd name="connsiteX40" fmla="*/ 731044 w 2371725"/>
                <a:gd name="connsiteY40" fmla="*/ 990600 h 1123950"/>
                <a:gd name="connsiteX41" fmla="*/ 759619 w 2371725"/>
                <a:gd name="connsiteY41" fmla="*/ 983456 h 1123950"/>
                <a:gd name="connsiteX42" fmla="*/ 790575 w 2371725"/>
                <a:gd name="connsiteY42" fmla="*/ 940594 h 1123950"/>
                <a:gd name="connsiteX43" fmla="*/ 857250 w 2371725"/>
                <a:gd name="connsiteY43" fmla="*/ 933450 h 1123950"/>
                <a:gd name="connsiteX44" fmla="*/ 914400 w 2371725"/>
                <a:gd name="connsiteY44" fmla="*/ 923925 h 1123950"/>
                <a:gd name="connsiteX45" fmla="*/ 981075 w 2371725"/>
                <a:gd name="connsiteY45" fmla="*/ 866775 h 1123950"/>
                <a:gd name="connsiteX46" fmla="*/ 1035844 w 2371725"/>
                <a:gd name="connsiteY46" fmla="*/ 854869 h 1123950"/>
                <a:gd name="connsiteX47" fmla="*/ 1083469 w 2371725"/>
                <a:gd name="connsiteY47" fmla="*/ 888206 h 1123950"/>
                <a:gd name="connsiteX48" fmla="*/ 1140619 w 2371725"/>
                <a:gd name="connsiteY48" fmla="*/ 859631 h 1123950"/>
                <a:gd name="connsiteX49" fmla="*/ 1173957 w 2371725"/>
                <a:gd name="connsiteY49" fmla="*/ 850106 h 1123950"/>
                <a:gd name="connsiteX50" fmla="*/ 1243013 w 2371725"/>
                <a:gd name="connsiteY50" fmla="*/ 850106 h 1123950"/>
                <a:gd name="connsiteX51" fmla="*/ 1295400 w 2371725"/>
                <a:gd name="connsiteY51" fmla="*/ 850106 h 1123950"/>
                <a:gd name="connsiteX52" fmla="*/ 1338263 w 2371725"/>
                <a:gd name="connsiteY52" fmla="*/ 864394 h 1123950"/>
                <a:gd name="connsiteX53" fmla="*/ 1350169 w 2371725"/>
                <a:gd name="connsiteY53" fmla="*/ 926306 h 1123950"/>
                <a:gd name="connsiteX54" fmla="*/ 1376363 w 2371725"/>
                <a:gd name="connsiteY54" fmla="*/ 954881 h 1123950"/>
                <a:gd name="connsiteX55" fmla="*/ 1440657 w 2371725"/>
                <a:gd name="connsiteY55" fmla="*/ 969169 h 1123950"/>
                <a:gd name="connsiteX56" fmla="*/ 1476375 w 2371725"/>
                <a:gd name="connsiteY56" fmla="*/ 1007269 h 1123950"/>
                <a:gd name="connsiteX57" fmla="*/ 1488282 w 2371725"/>
                <a:gd name="connsiteY57" fmla="*/ 1042987 h 1123950"/>
                <a:gd name="connsiteX58" fmla="*/ 1581150 w 2371725"/>
                <a:gd name="connsiteY58" fmla="*/ 1081087 h 1123950"/>
                <a:gd name="connsiteX59" fmla="*/ 1645444 w 2371725"/>
                <a:gd name="connsiteY59" fmla="*/ 1028700 h 1123950"/>
                <a:gd name="connsiteX60" fmla="*/ 1714500 w 2371725"/>
                <a:gd name="connsiteY60" fmla="*/ 1012031 h 1123950"/>
                <a:gd name="connsiteX61" fmla="*/ 1764507 w 2371725"/>
                <a:gd name="connsiteY61" fmla="*/ 1028700 h 1123950"/>
                <a:gd name="connsiteX62" fmla="*/ 1793082 w 2371725"/>
                <a:gd name="connsiteY62" fmla="*/ 1092994 h 1123950"/>
                <a:gd name="connsiteX63" fmla="*/ 1835944 w 2371725"/>
                <a:gd name="connsiteY63" fmla="*/ 1100137 h 1123950"/>
                <a:gd name="connsiteX64" fmla="*/ 1897857 w 2371725"/>
                <a:gd name="connsiteY64" fmla="*/ 1040606 h 1123950"/>
                <a:gd name="connsiteX65" fmla="*/ 1935957 w 2371725"/>
                <a:gd name="connsiteY65" fmla="*/ 1057275 h 1123950"/>
                <a:gd name="connsiteX66" fmla="*/ 1947863 w 2371725"/>
                <a:gd name="connsiteY66" fmla="*/ 1114425 h 1123950"/>
                <a:gd name="connsiteX67" fmla="*/ 2021682 w 2371725"/>
                <a:gd name="connsiteY67" fmla="*/ 1123950 h 1123950"/>
                <a:gd name="connsiteX68" fmla="*/ 2076450 w 2371725"/>
                <a:gd name="connsiteY68" fmla="*/ 1081087 h 1123950"/>
                <a:gd name="connsiteX69" fmla="*/ 2069307 w 2371725"/>
                <a:gd name="connsiteY69" fmla="*/ 1033462 h 1123950"/>
                <a:gd name="connsiteX70" fmla="*/ 2128838 w 2371725"/>
                <a:gd name="connsiteY70" fmla="*/ 1045369 h 1123950"/>
                <a:gd name="connsiteX71" fmla="*/ 2178844 w 2371725"/>
                <a:gd name="connsiteY71" fmla="*/ 1076325 h 1123950"/>
                <a:gd name="connsiteX72" fmla="*/ 2250282 w 2371725"/>
                <a:gd name="connsiteY72" fmla="*/ 1090612 h 1123950"/>
                <a:gd name="connsiteX73" fmla="*/ 2331244 w 2371725"/>
                <a:gd name="connsiteY73" fmla="*/ 1045369 h 1123950"/>
                <a:gd name="connsiteX74" fmla="*/ 2371725 w 2371725"/>
                <a:gd name="connsiteY74" fmla="*/ 1026319 h 1123950"/>
                <a:gd name="connsiteX0" fmla="*/ 71438 w 2371725"/>
                <a:gd name="connsiteY0" fmla="*/ 0 h 1123950"/>
                <a:gd name="connsiteX1" fmla="*/ 80963 w 2371725"/>
                <a:gd name="connsiteY1" fmla="*/ 80962 h 1123950"/>
                <a:gd name="connsiteX2" fmla="*/ 42863 w 2371725"/>
                <a:gd name="connsiteY2" fmla="*/ 161925 h 1123950"/>
                <a:gd name="connsiteX3" fmla="*/ 0 w 2371725"/>
                <a:gd name="connsiteY3" fmla="*/ 233362 h 1123950"/>
                <a:gd name="connsiteX4" fmla="*/ 2382 w 2371725"/>
                <a:gd name="connsiteY4" fmla="*/ 273844 h 1123950"/>
                <a:gd name="connsiteX5" fmla="*/ 28575 w 2371725"/>
                <a:gd name="connsiteY5" fmla="*/ 278606 h 1123950"/>
                <a:gd name="connsiteX6" fmla="*/ 88107 w 2371725"/>
                <a:gd name="connsiteY6" fmla="*/ 261937 h 1123950"/>
                <a:gd name="connsiteX7" fmla="*/ 126207 w 2371725"/>
                <a:gd name="connsiteY7" fmla="*/ 266700 h 1123950"/>
                <a:gd name="connsiteX8" fmla="*/ 173832 w 2371725"/>
                <a:gd name="connsiteY8" fmla="*/ 290512 h 1123950"/>
                <a:gd name="connsiteX9" fmla="*/ 152400 w 2371725"/>
                <a:gd name="connsiteY9" fmla="*/ 328612 h 1123950"/>
                <a:gd name="connsiteX10" fmla="*/ 71438 w 2371725"/>
                <a:gd name="connsiteY10" fmla="*/ 316706 h 1123950"/>
                <a:gd name="connsiteX11" fmla="*/ 35719 w 2371725"/>
                <a:gd name="connsiteY11" fmla="*/ 330994 h 1123950"/>
                <a:gd name="connsiteX12" fmla="*/ 19050 w 2371725"/>
                <a:gd name="connsiteY12" fmla="*/ 364331 h 1123950"/>
                <a:gd name="connsiteX13" fmla="*/ 40482 w 2371725"/>
                <a:gd name="connsiteY13" fmla="*/ 395287 h 1123950"/>
                <a:gd name="connsiteX14" fmla="*/ 126206 w 2371725"/>
                <a:gd name="connsiteY14" fmla="*/ 402431 h 1123950"/>
                <a:gd name="connsiteX15" fmla="*/ 190501 w 2371725"/>
                <a:gd name="connsiteY15" fmla="*/ 404812 h 1123950"/>
                <a:gd name="connsiteX16" fmla="*/ 230982 w 2371725"/>
                <a:gd name="connsiteY16" fmla="*/ 445294 h 1123950"/>
                <a:gd name="connsiteX17" fmla="*/ 216694 w 2371725"/>
                <a:gd name="connsiteY17" fmla="*/ 473869 h 1123950"/>
                <a:gd name="connsiteX18" fmla="*/ 169069 w 2371725"/>
                <a:gd name="connsiteY18" fmla="*/ 504825 h 1123950"/>
                <a:gd name="connsiteX19" fmla="*/ 135732 w 2371725"/>
                <a:gd name="connsiteY19" fmla="*/ 557212 h 1123950"/>
                <a:gd name="connsiteX20" fmla="*/ 152400 w 2371725"/>
                <a:gd name="connsiteY20" fmla="*/ 597694 h 1123950"/>
                <a:gd name="connsiteX21" fmla="*/ 173832 w 2371725"/>
                <a:gd name="connsiteY21" fmla="*/ 600075 h 1123950"/>
                <a:gd name="connsiteX22" fmla="*/ 200025 w 2371725"/>
                <a:gd name="connsiteY22" fmla="*/ 583406 h 1123950"/>
                <a:gd name="connsiteX23" fmla="*/ 257175 w 2371725"/>
                <a:gd name="connsiteY23" fmla="*/ 542925 h 1123950"/>
                <a:gd name="connsiteX24" fmla="*/ 283369 w 2371725"/>
                <a:gd name="connsiteY24" fmla="*/ 531019 h 1123950"/>
                <a:gd name="connsiteX25" fmla="*/ 328613 w 2371725"/>
                <a:gd name="connsiteY25" fmla="*/ 533400 h 1123950"/>
                <a:gd name="connsiteX26" fmla="*/ 404813 w 2371725"/>
                <a:gd name="connsiteY26" fmla="*/ 597694 h 1123950"/>
                <a:gd name="connsiteX27" fmla="*/ 416719 w 2371725"/>
                <a:gd name="connsiteY27" fmla="*/ 671512 h 1123950"/>
                <a:gd name="connsiteX28" fmla="*/ 369094 w 2371725"/>
                <a:gd name="connsiteY28" fmla="*/ 700087 h 1123950"/>
                <a:gd name="connsiteX29" fmla="*/ 373857 w 2371725"/>
                <a:gd name="connsiteY29" fmla="*/ 728662 h 1123950"/>
                <a:gd name="connsiteX30" fmla="*/ 404813 w 2371725"/>
                <a:gd name="connsiteY30" fmla="*/ 728662 h 1123950"/>
                <a:gd name="connsiteX31" fmla="*/ 466725 w 2371725"/>
                <a:gd name="connsiteY31" fmla="*/ 740569 h 1123950"/>
                <a:gd name="connsiteX32" fmla="*/ 497682 w 2371725"/>
                <a:gd name="connsiteY32" fmla="*/ 745331 h 1123950"/>
                <a:gd name="connsiteX33" fmla="*/ 516732 w 2371725"/>
                <a:gd name="connsiteY33" fmla="*/ 704850 h 1123950"/>
                <a:gd name="connsiteX34" fmla="*/ 526257 w 2371725"/>
                <a:gd name="connsiteY34" fmla="*/ 681037 h 1123950"/>
                <a:gd name="connsiteX35" fmla="*/ 571500 w 2371725"/>
                <a:gd name="connsiteY35" fmla="*/ 711994 h 1123950"/>
                <a:gd name="connsiteX36" fmla="*/ 592932 w 2371725"/>
                <a:gd name="connsiteY36" fmla="*/ 807244 h 1123950"/>
                <a:gd name="connsiteX37" fmla="*/ 611982 w 2371725"/>
                <a:gd name="connsiteY37" fmla="*/ 833437 h 1123950"/>
                <a:gd name="connsiteX38" fmla="*/ 671513 w 2371725"/>
                <a:gd name="connsiteY38" fmla="*/ 828675 h 1123950"/>
                <a:gd name="connsiteX39" fmla="*/ 704850 w 2371725"/>
                <a:gd name="connsiteY39" fmla="*/ 878681 h 1123950"/>
                <a:gd name="connsiteX40" fmla="*/ 711994 w 2371725"/>
                <a:gd name="connsiteY40" fmla="*/ 945356 h 1123950"/>
                <a:gd name="connsiteX41" fmla="*/ 731044 w 2371725"/>
                <a:gd name="connsiteY41" fmla="*/ 990600 h 1123950"/>
                <a:gd name="connsiteX42" fmla="*/ 759619 w 2371725"/>
                <a:gd name="connsiteY42" fmla="*/ 983456 h 1123950"/>
                <a:gd name="connsiteX43" fmla="*/ 790575 w 2371725"/>
                <a:gd name="connsiteY43" fmla="*/ 940594 h 1123950"/>
                <a:gd name="connsiteX44" fmla="*/ 857250 w 2371725"/>
                <a:gd name="connsiteY44" fmla="*/ 933450 h 1123950"/>
                <a:gd name="connsiteX45" fmla="*/ 914400 w 2371725"/>
                <a:gd name="connsiteY45" fmla="*/ 923925 h 1123950"/>
                <a:gd name="connsiteX46" fmla="*/ 981075 w 2371725"/>
                <a:gd name="connsiteY46" fmla="*/ 866775 h 1123950"/>
                <a:gd name="connsiteX47" fmla="*/ 1035844 w 2371725"/>
                <a:gd name="connsiteY47" fmla="*/ 854869 h 1123950"/>
                <a:gd name="connsiteX48" fmla="*/ 1083469 w 2371725"/>
                <a:gd name="connsiteY48" fmla="*/ 888206 h 1123950"/>
                <a:gd name="connsiteX49" fmla="*/ 1140619 w 2371725"/>
                <a:gd name="connsiteY49" fmla="*/ 859631 h 1123950"/>
                <a:gd name="connsiteX50" fmla="*/ 1173957 w 2371725"/>
                <a:gd name="connsiteY50" fmla="*/ 850106 h 1123950"/>
                <a:gd name="connsiteX51" fmla="*/ 1243013 w 2371725"/>
                <a:gd name="connsiteY51" fmla="*/ 850106 h 1123950"/>
                <a:gd name="connsiteX52" fmla="*/ 1295400 w 2371725"/>
                <a:gd name="connsiteY52" fmla="*/ 850106 h 1123950"/>
                <a:gd name="connsiteX53" fmla="*/ 1338263 w 2371725"/>
                <a:gd name="connsiteY53" fmla="*/ 864394 h 1123950"/>
                <a:gd name="connsiteX54" fmla="*/ 1350169 w 2371725"/>
                <a:gd name="connsiteY54" fmla="*/ 926306 h 1123950"/>
                <a:gd name="connsiteX55" fmla="*/ 1376363 w 2371725"/>
                <a:gd name="connsiteY55" fmla="*/ 954881 h 1123950"/>
                <a:gd name="connsiteX56" fmla="*/ 1440657 w 2371725"/>
                <a:gd name="connsiteY56" fmla="*/ 969169 h 1123950"/>
                <a:gd name="connsiteX57" fmla="*/ 1476375 w 2371725"/>
                <a:gd name="connsiteY57" fmla="*/ 1007269 h 1123950"/>
                <a:gd name="connsiteX58" fmla="*/ 1488282 w 2371725"/>
                <a:gd name="connsiteY58" fmla="*/ 1042987 h 1123950"/>
                <a:gd name="connsiteX59" fmla="*/ 1581150 w 2371725"/>
                <a:gd name="connsiteY59" fmla="*/ 1081087 h 1123950"/>
                <a:gd name="connsiteX60" fmla="*/ 1645444 w 2371725"/>
                <a:gd name="connsiteY60" fmla="*/ 1028700 h 1123950"/>
                <a:gd name="connsiteX61" fmla="*/ 1714500 w 2371725"/>
                <a:gd name="connsiteY61" fmla="*/ 1012031 h 1123950"/>
                <a:gd name="connsiteX62" fmla="*/ 1764507 w 2371725"/>
                <a:gd name="connsiteY62" fmla="*/ 1028700 h 1123950"/>
                <a:gd name="connsiteX63" fmla="*/ 1793082 w 2371725"/>
                <a:gd name="connsiteY63" fmla="*/ 1092994 h 1123950"/>
                <a:gd name="connsiteX64" fmla="*/ 1835944 w 2371725"/>
                <a:gd name="connsiteY64" fmla="*/ 1100137 h 1123950"/>
                <a:gd name="connsiteX65" fmla="*/ 1897857 w 2371725"/>
                <a:gd name="connsiteY65" fmla="*/ 1040606 h 1123950"/>
                <a:gd name="connsiteX66" fmla="*/ 1935957 w 2371725"/>
                <a:gd name="connsiteY66" fmla="*/ 1057275 h 1123950"/>
                <a:gd name="connsiteX67" fmla="*/ 1947863 w 2371725"/>
                <a:gd name="connsiteY67" fmla="*/ 1114425 h 1123950"/>
                <a:gd name="connsiteX68" fmla="*/ 2021682 w 2371725"/>
                <a:gd name="connsiteY68" fmla="*/ 1123950 h 1123950"/>
                <a:gd name="connsiteX69" fmla="*/ 2076450 w 2371725"/>
                <a:gd name="connsiteY69" fmla="*/ 1081087 h 1123950"/>
                <a:gd name="connsiteX70" fmla="*/ 2069307 w 2371725"/>
                <a:gd name="connsiteY70" fmla="*/ 1033462 h 1123950"/>
                <a:gd name="connsiteX71" fmla="*/ 2128838 w 2371725"/>
                <a:gd name="connsiteY71" fmla="*/ 1045369 h 1123950"/>
                <a:gd name="connsiteX72" fmla="*/ 2178844 w 2371725"/>
                <a:gd name="connsiteY72" fmla="*/ 1076325 h 1123950"/>
                <a:gd name="connsiteX73" fmla="*/ 2250282 w 2371725"/>
                <a:gd name="connsiteY73" fmla="*/ 1090612 h 1123950"/>
                <a:gd name="connsiteX74" fmla="*/ 2331244 w 2371725"/>
                <a:gd name="connsiteY74" fmla="*/ 1045369 h 1123950"/>
                <a:gd name="connsiteX75" fmla="*/ 2371725 w 2371725"/>
                <a:gd name="connsiteY75" fmla="*/ 1026319 h 1123950"/>
                <a:gd name="connsiteX0" fmla="*/ 71438 w 2371725"/>
                <a:gd name="connsiteY0" fmla="*/ 0 h 1123950"/>
                <a:gd name="connsiteX1" fmla="*/ 80963 w 2371725"/>
                <a:gd name="connsiteY1" fmla="*/ 80962 h 1123950"/>
                <a:gd name="connsiteX2" fmla="*/ 42863 w 2371725"/>
                <a:gd name="connsiteY2" fmla="*/ 161925 h 1123950"/>
                <a:gd name="connsiteX3" fmla="*/ 0 w 2371725"/>
                <a:gd name="connsiteY3" fmla="*/ 233362 h 1123950"/>
                <a:gd name="connsiteX4" fmla="*/ 2382 w 2371725"/>
                <a:gd name="connsiteY4" fmla="*/ 273844 h 1123950"/>
                <a:gd name="connsiteX5" fmla="*/ 28575 w 2371725"/>
                <a:gd name="connsiteY5" fmla="*/ 278606 h 1123950"/>
                <a:gd name="connsiteX6" fmla="*/ 88107 w 2371725"/>
                <a:gd name="connsiteY6" fmla="*/ 261937 h 1123950"/>
                <a:gd name="connsiteX7" fmla="*/ 126207 w 2371725"/>
                <a:gd name="connsiteY7" fmla="*/ 266700 h 1123950"/>
                <a:gd name="connsiteX8" fmla="*/ 173832 w 2371725"/>
                <a:gd name="connsiteY8" fmla="*/ 290512 h 1123950"/>
                <a:gd name="connsiteX9" fmla="*/ 152400 w 2371725"/>
                <a:gd name="connsiteY9" fmla="*/ 328612 h 1123950"/>
                <a:gd name="connsiteX10" fmla="*/ 71438 w 2371725"/>
                <a:gd name="connsiteY10" fmla="*/ 316706 h 1123950"/>
                <a:gd name="connsiteX11" fmla="*/ 35719 w 2371725"/>
                <a:gd name="connsiteY11" fmla="*/ 330994 h 1123950"/>
                <a:gd name="connsiteX12" fmla="*/ 19050 w 2371725"/>
                <a:gd name="connsiteY12" fmla="*/ 364331 h 1123950"/>
                <a:gd name="connsiteX13" fmla="*/ 40482 w 2371725"/>
                <a:gd name="connsiteY13" fmla="*/ 395287 h 1123950"/>
                <a:gd name="connsiteX14" fmla="*/ 126206 w 2371725"/>
                <a:gd name="connsiteY14" fmla="*/ 402431 h 1123950"/>
                <a:gd name="connsiteX15" fmla="*/ 190501 w 2371725"/>
                <a:gd name="connsiteY15" fmla="*/ 404812 h 1123950"/>
                <a:gd name="connsiteX16" fmla="*/ 230982 w 2371725"/>
                <a:gd name="connsiteY16" fmla="*/ 445294 h 1123950"/>
                <a:gd name="connsiteX17" fmla="*/ 216694 w 2371725"/>
                <a:gd name="connsiteY17" fmla="*/ 473869 h 1123950"/>
                <a:gd name="connsiteX18" fmla="*/ 169069 w 2371725"/>
                <a:gd name="connsiteY18" fmla="*/ 504825 h 1123950"/>
                <a:gd name="connsiteX19" fmla="*/ 135732 w 2371725"/>
                <a:gd name="connsiteY19" fmla="*/ 557212 h 1123950"/>
                <a:gd name="connsiteX20" fmla="*/ 152400 w 2371725"/>
                <a:gd name="connsiteY20" fmla="*/ 597694 h 1123950"/>
                <a:gd name="connsiteX21" fmla="*/ 173832 w 2371725"/>
                <a:gd name="connsiteY21" fmla="*/ 600075 h 1123950"/>
                <a:gd name="connsiteX22" fmla="*/ 200025 w 2371725"/>
                <a:gd name="connsiteY22" fmla="*/ 583406 h 1123950"/>
                <a:gd name="connsiteX23" fmla="*/ 257175 w 2371725"/>
                <a:gd name="connsiteY23" fmla="*/ 542925 h 1123950"/>
                <a:gd name="connsiteX24" fmla="*/ 283369 w 2371725"/>
                <a:gd name="connsiteY24" fmla="*/ 531019 h 1123950"/>
                <a:gd name="connsiteX25" fmla="*/ 328613 w 2371725"/>
                <a:gd name="connsiteY25" fmla="*/ 533400 h 1123950"/>
                <a:gd name="connsiteX26" fmla="*/ 404813 w 2371725"/>
                <a:gd name="connsiteY26" fmla="*/ 597694 h 1123950"/>
                <a:gd name="connsiteX27" fmla="*/ 416719 w 2371725"/>
                <a:gd name="connsiteY27" fmla="*/ 671512 h 1123950"/>
                <a:gd name="connsiteX28" fmla="*/ 369094 w 2371725"/>
                <a:gd name="connsiteY28" fmla="*/ 700087 h 1123950"/>
                <a:gd name="connsiteX29" fmla="*/ 373857 w 2371725"/>
                <a:gd name="connsiteY29" fmla="*/ 728662 h 1123950"/>
                <a:gd name="connsiteX30" fmla="*/ 404813 w 2371725"/>
                <a:gd name="connsiteY30" fmla="*/ 728662 h 1123950"/>
                <a:gd name="connsiteX31" fmla="*/ 466725 w 2371725"/>
                <a:gd name="connsiteY31" fmla="*/ 740569 h 1123950"/>
                <a:gd name="connsiteX32" fmla="*/ 497682 w 2371725"/>
                <a:gd name="connsiteY32" fmla="*/ 745331 h 1123950"/>
                <a:gd name="connsiteX33" fmla="*/ 516732 w 2371725"/>
                <a:gd name="connsiteY33" fmla="*/ 704850 h 1123950"/>
                <a:gd name="connsiteX34" fmla="*/ 526257 w 2371725"/>
                <a:gd name="connsiteY34" fmla="*/ 681037 h 1123950"/>
                <a:gd name="connsiteX35" fmla="*/ 571500 w 2371725"/>
                <a:gd name="connsiteY35" fmla="*/ 711994 h 1123950"/>
                <a:gd name="connsiteX36" fmla="*/ 592932 w 2371725"/>
                <a:gd name="connsiteY36" fmla="*/ 807244 h 1123950"/>
                <a:gd name="connsiteX37" fmla="*/ 611982 w 2371725"/>
                <a:gd name="connsiteY37" fmla="*/ 833437 h 1123950"/>
                <a:gd name="connsiteX38" fmla="*/ 671513 w 2371725"/>
                <a:gd name="connsiteY38" fmla="*/ 828675 h 1123950"/>
                <a:gd name="connsiteX39" fmla="*/ 704850 w 2371725"/>
                <a:gd name="connsiteY39" fmla="*/ 878681 h 1123950"/>
                <a:gd name="connsiteX40" fmla="*/ 711994 w 2371725"/>
                <a:gd name="connsiteY40" fmla="*/ 945356 h 1123950"/>
                <a:gd name="connsiteX41" fmla="*/ 731044 w 2371725"/>
                <a:gd name="connsiteY41" fmla="*/ 990600 h 1123950"/>
                <a:gd name="connsiteX42" fmla="*/ 759619 w 2371725"/>
                <a:gd name="connsiteY42" fmla="*/ 983456 h 1123950"/>
                <a:gd name="connsiteX43" fmla="*/ 790575 w 2371725"/>
                <a:gd name="connsiteY43" fmla="*/ 940594 h 1123950"/>
                <a:gd name="connsiteX44" fmla="*/ 857250 w 2371725"/>
                <a:gd name="connsiteY44" fmla="*/ 933450 h 1123950"/>
                <a:gd name="connsiteX45" fmla="*/ 914400 w 2371725"/>
                <a:gd name="connsiteY45" fmla="*/ 923925 h 1123950"/>
                <a:gd name="connsiteX46" fmla="*/ 981075 w 2371725"/>
                <a:gd name="connsiteY46" fmla="*/ 866775 h 1123950"/>
                <a:gd name="connsiteX47" fmla="*/ 1035844 w 2371725"/>
                <a:gd name="connsiteY47" fmla="*/ 854869 h 1123950"/>
                <a:gd name="connsiteX48" fmla="*/ 1083469 w 2371725"/>
                <a:gd name="connsiteY48" fmla="*/ 888206 h 1123950"/>
                <a:gd name="connsiteX49" fmla="*/ 1140619 w 2371725"/>
                <a:gd name="connsiteY49" fmla="*/ 859631 h 1123950"/>
                <a:gd name="connsiteX50" fmla="*/ 1173957 w 2371725"/>
                <a:gd name="connsiteY50" fmla="*/ 850106 h 1123950"/>
                <a:gd name="connsiteX51" fmla="*/ 1243013 w 2371725"/>
                <a:gd name="connsiteY51" fmla="*/ 850106 h 1123950"/>
                <a:gd name="connsiteX52" fmla="*/ 1295400 w 2371725"/>
                <a:gd name="connsiteY52" fmla="*/ 850106 h 1123950"/>
                <a:gd name="connsiteX53" fmla="*/ 1338263 w 2371725"/>
                <a:gd name="connsiteY53" fmla="*/ 864394 h 1123950"/>
                <a:gd name="connsiteX54" fmla="*/ 1333501 w 2371725"/>
                <a:gd name="connsiteY54" fmla="*/ 942974 h 1123950"/>
                <a:gd name="connsiteX55" fmla="*/ 1376363 w 2371725"/>
                <a:gd name="connsiteY55" fmla="*/ 954881 h 1123950"/>
                <a:gd name="connsiteX56" fmla="*/ 1440657 w 2371725"/>
                <a:gd name="connsiteY56" fmla="*/ 969169 h 1123950"/>
                <a:gd name="connsiteX57" fmla="*/ 1476375 w 2371725"/>
                <a:gd name="connsiteY57" fmla="*/ 1007269 h 1123950"/>
                <a:gd name="connsiteX58" fmla="*/ 1488282 w 2371725"/>
                <a:gd name="connsiteY58" fmla="*/ 1042987 h 1123950"/>
                <a:gd name="connsiteX59" fmla="*/ 1581150 w 2371725"/>
                <a:gd name="connsiteY59" fmla="*/ 1081087 h 1123950"/>
                <a:gd name="connsiteX60" fmla="*/ 1645444 w 2371725"/>
                <a:gd name="connsiteY60" fmla="*/ 1028700 h 1123950"/>
                <a:gd name="connsiteX61" fmla="*/ 1714500 w 2371725"/>
                <a:gd name="connsiteY61" fmla="*/ 1012031 h 1123950"/>
                <a:gd name="connsiteX62" fmla="*/ 1764507 w 2371725"/>
                <a:gd name="connsiteY62" fmla="*/ 1028700 h 1123950"/>
                <a:gd name="connsiteX63" fmla="*/ 1793082 w 2371725"/>
                <a:gd name="connsiteY63" fmla="*/ 1092994 h 1123950"/>
                <a:gd name="connsiteX64" fmla="*/ 1835944 w 2371725"/>
                <a:gd name="connsiteY64" fmla="*/ 1100137 h 1123950"/>
                <a:gd name="connsiteX65" fmla="*/ 1897857 w 2371725"/>
                <a:gd name="connsiteY65" fmla="*/ 1040606 h 1123950"/>
                <a:gd name="connsiteX66" fmla="*/ 1935957 w 2371725"/>
                <a:gd name="connsiteY66" fmla="*/ 1057275 h 1123950"/>
                <a:gd name="connsiteX67" fmla="*/ 1947863 w 2371725"/>
                <a:gd name="connsiteY67" fmla="*/ 1114425 h 1123950"/>
                <a:gd name="connsiteX68" fmla="*/ 2021682 w 2371725"/>
                <a:gd name="connsiteY68" fmla="*/ 1123950 h 1123950"/>
                <a:gd name="connsiteX69" fmla="*/ 2076450 w 2371725"/>
                <a:gd name="connsiteY69" fmla="*/ 1081087 h 1123950"/>
                <a:gd name="connsiteX70" fmla="*/ 2069307 w 2371725"/>
                <a:gd name="connsiteY70" fmla="*/ 1033462 h 1123950"/>
                <a:gd name="connsiteX71" fmla="*/ 2128838 w 2371725"/>
                <a:gd name="connsiteY71" fmla="*/ 1045369 h 1123950"/>
                <a:gd name="connsiteX72" fmla="*/ 2178844 w 2371725"/>
                <a:gd name="connsiteY72" fmla="*/ 1076325 h 1123950"/>
                <a:gd name="connsiteX73" fmla="*/ 2250282 w 2371725"/>
                <a:gd name="connsiteY73" fmla="*/ 1090612 h 1123950"/>
                <a:gd name="connsiteX74" fmla="*/ 2331244 w 2371725"/>
                <a:gd name="connsiteY74" fmla="*/ 1045369 h 1123950"/>
                <a:gd name="connsiteX75" fmla="*/ 2371725 w 2371725"/>
                <a:gd name="connsiteY75" fmla="*/ 1026319 h 1123950"/>
                <a:gd name="connsiteX0" fmla="*/ 71438 w 2371725"/>
                <a:gd name="connsiteY0" fmla="*/ 0 h 1123950"/>
                <a:gd name="connsiteX1" fmla="*/ 80963 w 2371725"/>
                <a:gd name="connsiteY1" fmla="*/ 80962 h 1123950"/>
                <a:gd name="connsiteX2" fmla="*/ 42863 w 2371725"/>
                <a:gd name="connsiteY2" fmla="*/ 161925 h 1123950"/>
                <a:gd name="connsiteX3" fmla="*/ 0 w 2371725"/>
                <a:gd name="connsiteY3" fmla="*/ 233362 h 1123950"/>
                <a:gd name="connsiteX4" fmla="*/ 2382 w 2371725"/>
                <a:gd name="connsiteY4" fmla="*/ 273844 h 1123950"/>
                <a:gd name="connsiteX5" fmla="*/ 28575 w 2371725"/>
                <a:gd name="connsiteY5" fmla="*/ 278606 h 1123950"/>
                <a:gd name="connsiteX6" fmla="*/ 88107 w 2371725"/>
                <a:gd name="connsiteY6" fmla="*/ 261937 h 1123950"/>
                <a:gd name="connsiteX7" fmla="*/ 126207 w 2371725"/>
                <a:gd name="connsiteY7" fmla="*/ 266700 h 1123950"/>
                <a:gd name="connsiteX8" fmla="*/ 173832 w 2371725"/>
                <a:gd name="connsiteY8" fmla="*/ 290512 h 1123950"/>
                <a:gd name="connsiteX9" fmla="*/ 152400 w 2371725"/>
                <a:gd name="connsiteY9" fmla="*/ 328612 h 1123950"/>
                <a:gd name="connsiteX10" fmla="*/ 71438 w 2371725"/>
                <a:gd name="connsiteY10" fmla="*/ 316706 h 1123950"/>
                <a:gd name="connsiteX11" fmla="*/ 35719 w 2371725"/>
                <a:gd name="connsiteY11" fmla="*/ 330994 h 1123950"/>
                <a:gd name="connsiteX12" fmla="*/ 19050 w 2371725"/>
                <a:gd name="connsiteY12" fmla="*/ 364331 h 1123950"/>
                <a:gd name="connsiteX13" fmla="*/ 40482 w 2371725"/>
                <a:gd name="connsiteY13" fmla="*/ 395287 h 1123950"/>
                <a:gd name="connsiteX14" fmla="*/ 126206 w 2371725"/>
                <a:gd name="connsiteY14" fmla="*/ 402431 h 1123950"/>
                <a:gd name="connsiteX15" fmla="*/ 190501 w 2371725"/>
                <a:gd name="connsiteY15" fmla="*/ 404812 h 1123950"/>
                <a:gd name="connsiteX16" fmla="*/ 230982 w 2371725"/>
                <a:gd name="connsiteY16" fmla="*/ 445294 h 1123950"/>
                <a:gd name="connsiteX17" fmla="*/ 216694 w 2371725"/>
                <a:gd name="connsiteY17" fmla="*/ 473869 h 1123950"/>
                <a:gd name="connsiteX18" fmla="*/ 169069 w 2371725"/>
                <a:gd name="connsiteY18" fmla="*/ 504825 h 1123950"/>
                <a:gd name="connsiteX19" fmla="*/ 135732 w 2371725"/>
                <a:gd name="connsiteY19" fmla="*/ 557212 h 1123950"/>
                <a:gd name="connsiteX20" fmla="*/ 152400 w 2371725"/>
                <a:gd name="connsiteY20" fmla="*/ 597694 h 1123950"/>
                <a:gd name="connsiteX21" fmla="*/ 173832 w 2371725"/>
                <a:gd name="connsiteY21" fmla="*/ 600075 h 1123950"/>
                <a:gd name="connsiteX22" fmla="*/ 200025 w 2371725"/>
                <a:gd name="connsiteY22" fmla="*/ 583406 h 1123950"/>
                <a:gd name="connsiteX23" fmla="*/ 257175 w 2371725"/>
                <a:gd name="connsiteY23" fmla="*/ 542925 h 1123950"/>
                <a:gd name="connsiteX24" fmla="*/ 283369 w 2371725"/>
                <a:gd name="connsiteY24" fmla="*/ 531019 h 1123950"/>
                <a:gd name="connsiteX25" fmla="*/ 328613 w 2371725"/>
                <a:gd name="connsiteY25" fmla="*/ 533400 h 1123950"/>
                <a:gd name="connsiteX26" fmla="*/ 404813 w 2371725"/>
                <a:gd name="connsiteY26" fmla="*/ 597694 h 1123950"/>
                <a:gd name="connsiteX27" fmla="*/ 416719 w 2371725"/>
                <a:gd name="connsiteY27" fmla="*/ 671512 h 1123950"/>
                <a:gd name="connsiteX28" fmla="*/ 369094 w 2371725"/>
                <a:gd name="connsiteY28" fmla="*/ 700087 h 1123950"/>
                <a:gd name="connsiteX29" fmla="*/ 373857 w 2371725"/>
                <a:gd name="connsiteY29" fmla="*/ 728662 h 1123950"/>
                <a:gd name="connsiteX30" fmla="*/ 404813 w 2371725"/>
                <a:gd name="connsiteY30" fmla="*/ 728662 h 1123950"/>
                <a:gd name="connsiteX31" fmla="*/ 466725 w 2371725"/>
                <a:gd name="connsiteY31" fmla="*/ 740569 h 1123950"/>
                <a:gd name="connsiteX32" fmla="*/ 497682 w 2371725"/>
                <a:gd name="connsiteY32" fmla="*/ 745331 h 1123950"/>
                <a:gd name="connsiteX33" fmla="*/ 516732 w 2371725"/>
                <a:gd name="connsiteY33" fmla="*/ 704850 h 1123950"/>
                <a:gd name="connsiteX34" fmla="*/ 526257 w 2371725"/>
                <a:gd name="connsiteY34" fmla="*/ 681037 h 1123950"/>
                <a:gd name="connsiteX35" fmla="*/ 571500 w 2371725"/>
                <a:gd name="connsiteY35" fmla="*/ 711994 h 1123950"/>
                <a:gd name="connsiteX36" fmla="*/ 592932 w 2371725"/>
                <a:gd name="connsiteY36" fmla="*/ 807244 h 1123950"/>
                <a:gd name="connsiteX37" fmla="*/ 611982 w 2371725"/>
                <a:gd name="connsiteY37" fmla="*/ 833437 h 1123950"/>
                <a:gd name="connsiteX38" fmla="*/ 671513 w 2371725"/>
                <a:gd name="connsiteY38" fmla="*/ 828675 h 1123950"/>
                <a:gd name="connsiteX39" fmla="*/ 704850 w 2371725"/>
                <a:gd name="connsiteY39" fmla="*/ 878681 h 1123950"/>
                <a:gd name="connsiteX40" fmla="*/ 711994 w 2371725"/>
                <a:gd name="connsiteY40" fmla="*/ 945356 h 1123950"/>
                <a:gd name="connsiteX41" fmla="*/ 731044 w 2371725"/>
                <a:gd name="connsiteY41" fmla="*/ 990600 h 1123950"/>
                <a:gd name="connsiteX42" fmla="*/ 759619 w 2371725"/>
                <a:gd name="connsiteY42" fmla="*/ 983456 h 1123950"/>
                <a:gd name="connsiteX43" fmla="*/ 790575 w 2371725"/>
                <a:gd name="connsiteY43" fmla="*/ 940594 h 1123950"/>
                <a:gd name="connsiteX44" fmla="*/ 857250 w 2371725"/>
                <a:gd name="connsiteY44" fmla="*/ 933450 h 1123950"/>
                <a:gd name="connsiteX45" fmla="*/ 914400 w 2371725"/>
                <a:gd name="connsiteY45" fmla="*/ 923925 h 1123950"/>
                <a:gd name="connsiteX46" fmla="*/ 981075 w 2371725"/>
                <a:gd name="connsiteY46" fmla="*/ 866775 h 1123950"/>
                <a:gd name="connsiteX47" fmla="*/ 1035844 w 2371725"/>
                <a:gd name="connsiteY47" fmla="*/ 854869 h 1123950"/>
                <a:gd name="connsiteX48" fmla="*/ 1083469 w 2371725"/>
                <a:gd name="connsiteY48" fmla="*/ 888206 h 1123950"/>
                <a:gd name="connsiteX49" fmla="*/ 1140619 w 2371725"/>
                <a:gd name="connsiteY49" fmla="*/ 859631 h 1123950"/>
                <a:gd name="connsiteX50" fmla="*/ 1173957 w 2371725"/>
                <a:gd name="connsiteY50" fmla="*/ 850106 h 1123950"/>
                <a:gd name="connsiteX51" fmla="*/ 1243013 w 2371725"/>
                <a:gd name="connsiteY51" fmla="*/ 850106 h 1123950"/>
                <a:gd name="connsiteX52" fmla="*/ 1295400 w 2371725"/>
                <a:gd name="connsiteY52" fmla="*/ 850106 h 1123950"/>
                <a:gd name="connsiteX53" fmla="*/ 1338263 w 2371725"/>
                <a:gd name="connsiteY53" fmla="*/ 864394 h 1123950"/>
                <a:gd name="connsiteX54" fmla="*/ 1333501 w 2371725"/>
                <a:gd name="connsiteY54" fmla="*/ 942974 h 1123950"/>
                <a:gd name="connsiteX55" fmla="*/ 1376363 w 2371725"/>
                <a:gd name="connsiteY55" fmla="*/ 954881 h 1123950"/>
                <a:gd name="connsiteX56" fmla="*/ 1440657 w 2371725"/>
                <a:gd name="connsiteY56" fmla="*/ 969169 h 1123950"/>
                <a:gd name="connsiteX57" fmla="*/ 1476375 w 2371725"/>
                <a:gd name="connsiteY57" fmla="*/ 1007269 h 1123950"/>
                <a:gd name="connsiteX58" fmla="*/ 1483519 w 2371725"/>
                <a:gd name="connsiteY58" fmla="*/ 1050131 h 1123950"/>
                <a:gd name="connsiteX59" fmla="*/ 1581150 w 2371725"/>
                <a:gd name="connsiteY59" fmla="*/ 1081087 h 1123950"/>
                <a:gd name="connsiteX60" fmla="*/ 1645444 w 2371725"/>
                <a:gd name="connsiteY60" fmla="*/ 1028700 h 1123950"/>
                <a:gd name="connsiteX61" fmla="*/ 1714500 w 2371725"/>
                <a:gd name="connsiteY61" fmla="*/ 1012031 h 1123950"/>
                <a:gd name="connsiteX62" fmla="*/ 1764507 w 2371725"/>
                <a:gd name="connsiteY62" fmla="*/ 1028700 h 1123950"/>
                <a:gd name="connsiteX63" fmla="*/ 1793082 w 2371725"/>
                <a:gd name="connsiteY63" fmla="*/ 1092994 h 1123950"/>
                <a:gd name="connsiteX64" fmla="*/ 1835944 w 2371725"/>
                <a:gd name="connsiteY64" fmla="*/ 1100137 h 1123950"/>
                <a:gd name="connsiteX65" fmla="*/ 1897857 w 2371725"/>
                <a:gd name="connsiteY65" fmla="*/ 1040606 h 1123950"/>
                <a:gd name="connsiteX66" fmla="*/ 1935957 w 2371725"/>
                <a:gd name="connsiteY66" fmla="*/ 1057275 h 1123950"/>
                <a:gd name="connsiteX67" fmla="*/ 1947863 w 2371725"/>
                <a:gd name="connsiteY67" fmla="*/ 1114425 h 1123950"/>
                <a:gd name="connsiteX68" fmla="*/ 2021682 w 2371725"/>
                <a:gd name="connsiteY68" fmla="*/ 1123950 h 1123950"/>
                <a:gd name="connsiteX69" fmla="*/ 2076450 w 2371725"/>
                <a:gd name="connsiteY69" fmla="*/ 1081087 h 1123950"/>
                <a:gd name="connsiteX70" fmla="*/ 2069307 w 2371725"/>
                <a:gd name="connsiteY70" fmla="*/ 1033462 h 1123950"/>
                <a:gd name="connsiteX71" fmla="*/ 2128838 w 2371725"/>
                <a:gd name="connsiteY71" fmla="*/ 1045369 h 1123950"/>
                <a:gd name="connsiteX72" fmla="*/ 2178844 w 2371725"/>
                <a:gd name="connsiteY72" fmla="*/ 1076325 h 1123950"/>
                <a:gd name="connsiteX73" fmla="*/ 2250282 w 2371725"/>
                <a:gd name="connsiteY73" fmla="*/ 1090612 h 1123950"/>
                <a:gd name="connsiteX74" fmla="*/ 2331244 w 2371725"/>
                <a:gd name="connsiteY74" fmla="*/ 1045369 h 1123950"/>
                <a:gd name="connsiteX75" fmla="*/ 2371725 w 2371725"/>
                <a:gd name="connsiteY75" fmla="*/ 1026319 h 1123950"/>
                <a:gd name="connsiteX0" fmla="*/ 71438 w 2371725"/>
                <a:gd name="connsiteY0" fmla="*/ 0 h 1123950"/>
                <a:gd name="connsiteX1" fmla="*/ 80963 w 2371725"/>
                <a:gd name="connsiteY1" fmla="*/ 80962 h 1123950"/>
                <a:gd name="connsiteX2" fmla="*/ 42863 w 2371725"/>
                <a:gd name="connsiteY2" fmla="*/ 161925 h 1123950"/>
                <a:gd name="connsiteX3" fmla="*/ 0 w 2371725"/>
                <a:gd name="connsiteY3" fmla="*/ 233362 h 1123950"/>
                <a:gd name="connsiteX4" fmla="*/ 2382 w 2371725"/>
                <a:gd name="connsiteY4" fmla="*/ 273844 h 1123950"/>
                <a:gd name="connsiteX5" fmla="*/ 28575 w 2371725"/>
                <a:gd name="connsiteY5" fmla="*/ 278606 h 1123950"/>
                <a:gd name="connsiteX6" fmla="*/ 88107 w 2371725"/>
                <a:gd name="connsiteY6" fmla="*/ 261937 h 1123950"/>
                <a:gd name="connsiteX7" fmla="*/ 126207 w 2371725"/>
                <a:gd name="connsiteY7" fmla="*/ 266700 h 1123950"/>
                <a:gd name="connsiteX8" fmla="*/ 173832 w 2371725"/>
                <a:gd name="connsiteY8" fmla="*/ 290512 h 1123950"/>
                <a:gd name="connsiteX9" fmla="*/ 152400 w 2371725"/>
                <a:gd name="connsiteY9" fmla="*/ 328612 h 1123950"/>
                <a:gd name="connsiteX10" fmla="*/ 71438 w 2371725"/>
                <a:gd name="connsiteY10" fmla="*/ 316706 h 1123950"/>
                <a:gd name="connsiteX11" fmla="*/ 35719 w 2371725"/>
                <a:gd name="connsiteY11" fmla="*/ 330994 h 1123950"/>
                <a:gd name="connsiteX12" fmla="*/ 19050 w 2371725"/>
                <a:gd name="connsiteY12" fmla="*/ 364331 h 1123950"/>
                <a:gd name="connsiteX13" fmla="*/ 40482 w 2371725"/>
                <a:gd name="connsiteY13" fmla="*/ 395287 h 1123950"/>
                <a:gd name="connsiteX14" fmla="*/ 126206 w 2371725"/>
                <a:gd name="connsiteY14" fmla="*/ 402431 h 1123950"/>
                <a:gd name="connsiteX15" fmla="*/ 190501 w 2371725"/>
                <a:gd name="connsiteY15" fmla="*/ 404812 h 1123950"/>
                <a:gd name="connsiteX16" fmla="*/ 230982 w 2371725"/>
                <a:gd name="connsiteY16" fmla="*/ 445294 h 1123950"/>
                <a:gd name="connsiteX17" fmla="*/ 216694 w 2371725"/>
                <a:gd name="connsiteY17" fmla="*/ 473869 h 1123950"/>
                <a:gd name="connsiteX18" fmla="*/ 169069 w 2371725"/>
                <a:gd name="connsiteY18" fmla="*/ 504825 h 1123950"/>
                <a:gd name="connsiteX19" fmla="*/ 135732 w 2371725"/>
                <a:gd name="connsiteY19" fmla="*/ 557212 h 1123950"/>
                <a:gd name="connsiteX20" fmla="*/ 152400 w 2371725"/>
                <a:gd name="connsiteY20" fmla="*/ 597694 h 1123950"/>
                <a:gd name="connsiteX21" fmla="*/ 173832 w 2371725"/>
                <a:gd name="connsiteY21" fmla="*/ 600075 h 1123950"/>
                <a:gd name="connsiteX22" fmla="*/ 200025 w 2371725"/>
                <a:gd name="connsiteY22" fmla="*/ 583406 h 1123950"/>
                <a:gd name="connsiteX23" fmla="*/ 257175 w 2371725"/>
                <a:gd name="connsiteY23" fmla="*/ 542925 h 1123950"/>
                <a:gd name="connsiteX24" fmla="*/ 283369 w 2371725"/>
                <a:gd name="connsiteY24" fmla="*/ 531019 h 1123950"/>
                <a:gd name="connsiteX25" fmla="*/ 328613 w 2371725"/>
                <a:gd name="connsiteY25" fmla="*/ 533400 h 1123950"/>
                <a:gd name="connsiteX26" fmla="*/ 404813 w 2371725"/>
                <a:gd name="connsiteY26" fmla="*/ 597694 h 1123950"/>
                <a:gd name="connsiteX27" fmla="*/ 416719 w 2371725"/>
                <a:gd name="connsiteY27" fmla="*/ 671512 h 1123950"/>
                <a:gd name="connsiteX28" fmla="*/ 369094 w 2371725"/>
                <a:gd name="connsiteY28" fmla="*/ 700087 h 1123950"/>
                <a:gd name="connsiteX29" fmla="*/ 373857 w 2371725"/>
                <a:gd name="connsiteY29" fmla="*/ 728662 h 1123950"/>
                <a:gd name="connsiteX30" fmla="*/ 404813 w 2371725"/>
                <a:gd name="connsiteY30" fmla="*/ 728662 h 1123950"/>
                <a:gd name="connsiteX31" fmla="*/ 466725 w 2371725"/>
                <a:gd name="connsiteY31" fmla="*/ 740569 h 1123950"/>
                <a:gd name="connsiteX32" fmla="*/ 497682 w 2371725"/>
                <a:gd name="connsiteY32" fmla="*/ 745331 h 1123950"/>
                <a:gd name="connsiteX33" fmla="*/ 516732 w 2371725"/>
                <a:gd name="connsiteY33" fmla="*/ 704850 h 1123950"/>
                <a:gd name="connsiteX34" fmla="*/ 526257 w 2371725"/>
                <a:gd name="connsiteY34" fmla="*/ 681037 h 1123950"/>
                <a:gd name="connsiteX35" fmla="*/ 571500 w 2371725"/>
                <a:gd name="connsiteY35" fmla="*/ 711994 h 1123950"/>
                <a:gd name="connsiteX36" fmla="*/ 592932 w 2371725"/>
                <a:gd name="connsiteY36" fmla="*/ 807244 h 1123950"/>
                <a:gd name="connsiteX37" fmla="*/ 611982 w 2371725"/>
                <a:gd name="connsiteY37" fmla="*/ 833437 h 1123950"/>
                <a:gd name="connsiteX38" fmla="*/ 671513 w 2371725"/>
                <a:gd name="connsiteY38" fmla="*/ 828675 h 1123950"/>
                <a:gd name="connsiteX39" fmla="*/ 704850 w 2371725"/>
                <a:gd name="connsiteY39" fmla="*/ 878681 h 1123950"/>
                <a:gd name="connsiteX40" fmla="*/ 711994 w 2371725"/>
                <a:gd name="connsiteY40" fmla="*/ 945356 h 1123950"/>
                <a:gd name="connsiteX41" fmla="*/ 731044 w 2371725"/>
                <a:gd name="connsiteY41" fmla="*/ 990600 h 1123950"/>
                <a:gd name="connsiteX42" fmla="*/ 759619 w 2371725"/>
                <a:gd name="connsiteY42" fmla="*/ 983456 h 1123950"/>
                <a:gd name="connsiteX43" fmla="*/ 790575 w 2371725"/>
                <a:gd name="connsiteY43" fmla="*/ 940594 h 1123950"/>
                <a:gd name="connsiteX44" fmla="*/ 857250 w 2371725"/>
                <a:gd name="connsiteY44" fmla="*/ 933450 h 1123950"/>
                <a:gd name="connsiteX45" fmla="*/ 914400 w 2371725"/>
                <a:gd name="connsiteY45" fmla="*/ 923925 h 1123950"/>
                <a:gd name="connsiteX46" fmla="*/ 981075 w 2371725"/>
                <a:gd name="connsiteY46" fmla="*/ 866775 h 1123950"/>
                <a:gd name="connsiteX47" fmla="*/ 1035844 w 2371725"/>
                <a:gd name="connsiteY47" fmla="*/ 854869 h 1123950"/>
                <a:gd name="connsiteX48" fmla="*/ 1083469 w 2371725"/>
                <a:gd name="connsiteY48" fmla="*/ 888206 h 1123950"/>
                <a:gd name="connsiteX49" fmla="*/ 1140619 w 2371725"/>
                <a:gd name="connsiteY49" fmla="*/ 859631 h 1123950"/>
                <a:gd name="connsiteX50" fmla="*/ 1173957 w 2371725"/>
                <a:gd name="connsiteY50" fmla="*/ 850106 h 1123950"/>
                <a:gd name="connsiteX51" fmla="*/ 1243013 w 2371725"/>
                <a:gd name="connsiteY51" fmla="*/ 850106 h 1123950"/>
                <a:gd name="connsiteX52" fmla="*/ 1295400 w 2371725"/>
                <a:gd name="connsiteY52" fmla="*/ 850106 h 1123950"/>
                <a:gd name="connsiteX53" fmla="*/ 1338263 w 2371725"/>
                <a:gd name="connsiteY53" fmla="*/ 864394 h 1123950"/>
                <a:gd name="connsiteX54" fmla="*/ 1333501 w 2371725"/>
                <a:gd name="connsiteY54" fmla="*/ 942974 h 1123950"/>
                <a:gd name="connsiteX55" fmla="*/ 1376363 w 2371725"/>
                <a:gd name="connsiteY55" fmla="*/ 954881 h 1123950"/>
                <a:gd name="connsiteX56" fmla="*/ 1440657 w 2371725"/>
                <a:gd name="connsiteY56" fmla="*/ 969169 h 1123950"/>
                <a:gd name="connsiteX57" fmla="*/ 1476375 w 2371725"/>
                <a:gd name="connsiteY57" fmla="*/ 1007269 h 1123950"/>
                <a:gd name="connsiteX58" fmla="*/ 1483519 w 2371725"/>
                <a:gd name="connsiteY58" fmla="*/ 1050131 h 1123950"/>
                <a:gd name="connsiteX59" fmla="*/ 1566862 w 2371725"/>
                <a:gd name="connsiteY59" fmla="*/ 1088230 h 1123950"/>
                <a:gd name="connsiteX60" fmla="*/ 1645444 w 2371725"/>
                <a:gd name="connsiteY60" fmla="*/ 1028700 h 1123950"/>
                <a:gd name="connsiteX61" fmla="*/ 1714500 w 2371725"/>
                <a:gd name="connsiteY61" fmla="*/ 1012031 h 1123950"/>
                <a:gd name="connsiteX62" fmla="*/ 1764507 w 2371725"/>
                <a:gd name="connsiteY62" fmla="*/ 1028700 h 1123950"/>
                <a:gd name="connsiteX63" fmla="*/ 1793082 w 2371725"/>
                <a:gd name="connsiteY63" fmla="*/ 1092994 h 1123950"/>
                <a:gd name="connsiteX64" fmla="*/ 1835944 w 2371725"/>
                <a:gd name="connsiteY64" fmla="*/ 1100137 h 1123950"/>
                <a:gd name="connsiteX65" fmla="*/ 1897857 w 2371725"/>
                <a:gd name="connsiteY65" fmla="*/ 1040606 h 1123950"/>
                <a:gd name="connsiteX66" fmla="*/ 1935957 w 2371725"/>
                <a:gd name="connsiteY66" fmla="*/ 1057275 h 1123950"/>
                <a:gd name="connsiteX67" fmla="*/ 1947863 w 2371725"/>
                <a:gd name="connsiteY67" fmla="*/ 1114425 h 1123950"/>
                <a:gd name="connsiteX68" fmla="*/ 2021682 w 2371725"/>
                <a:gd name="connsiteY68" fmla="*/ 1123950 h 1123950"/>
                <a:gd name="connsiteX69" fmla="*/ 2076450 w 2371725"/>
                <a:gd name="connsiteY69" fmla="*/ 1081087 h 1123950"/>
                <a:gd name="connsiteX70" fmla="*/ 2069307 w 2371725"/>
                <a:gd name="connsiteY70" fmla="*/ 1033462 h 1123950"/>
                <a:gd name="connsiteX71" fmla="*/ 2128838 w 2371725"/>
                <a:gd name="connsiteY71" fmla="*/ 1045369 h 1123950"/>
                <a:gd name="connsiteX72" fmla="*/ 2178844 w 2371725"/>
                <a:gd name="connsiteY72" fmla="*/ 1076325 h 1123950"/>
                <a:gd name="connsiteX73" fmla="*/ 2250282 w 2371725"/>
                <a:gd name="connsiteY73" fmla="*/ 1090612 h 1123950"/>
                <a:gd name="connsiteX74" fmla="*/ 2331244 w 2371725"/>
                <a:gd name="connsiteY74" fmla="*/ 1045369 h 1123950"/>
                <a:gd name="connsiteX75" fmla="*/ 2371725 w 2371725"/>
                <a:gd name="connsiteY75" fmla="*/ 1026319 h 1123950"/>
                <a:gd name="connsiteX0" fmla="*/ 71438 w 2371725"/>
                <a:gd name="connsiteY0" fmla="*/ 0 h 1123950"/>
                <a:gd name="connsiteX1" fmla="*/ 80963 w 2371725"/>
                <a:gd name="connsiteY1" fmla="*/ 80962 h 1123950"/>
                <a:gd name="connsiteX2" fmla="*/ 42863 w 2371725"/>
                <a:gd name="connsiteY2" fmla="*/ 161925 h 1123950"/>
                <a:gd name="connsiteX3" fmla="*/ 0 w 2371725"/>
                <a:gd name="connsiteY3" fmla="*/ 233362 h 1123950"/>
                <a:gd name="connsiteX4" fmla="*/ 2382 w 2371725"/>
                <a:gd name="connsiteY4" fmla="*/ 273844 h 1123950"/>
                <a:gd name="connsiteX5" fmla="*/ 28575 w 2371725"/>
                <a:gd name="connsiteY5" fmla="*/ 278606 h 1123950"/>
                <a:gd name="connsiteX6" fmla="*/ 88107 w 2371725"/>
                <a:gd name="connsiteY6" fmla="*/ 261937 h 1123950"/>
                <a:gd name="connsiteX7" fmla="*/ 126207 w 2371725"/>
                <a:gd name="connsiteY7" fmla="*/ 266700 h 1123950"/>
                <a:gd name="connsiteX8" fmla="*/ 173832 w 2371725"/>
                <a:gd name="connsiteY8" fmla="*/ 290512 h 1123950"/>
                <a:gd name="connsiteX9" fmla="*/ 152400 w 2371725"/>
                <a:gd name="connsiteY9" fmla="*/ 328612 h 1123950"/>
                <a:gd name="connsiteX10" fmla="*/ 71438 w 2371725"/>
                <a:gd name="connsiteY10" fmla="*/ 316706 h 1123950"/>
                <a:gd name="connsiteX11" fmla="*/ 35719 w 2371725"/>
                <a:gd name="connsiteY11" fmla="*/ 330994 h 1123950"/>
                <a:gd name="connsiteX12" fmla="*/ 19050 w 2371725"/>
                <a:gd name="connsiteY12" fmla="*/ 364331 h 1123950"/>
                <a:gd name="connsiteX13" fmla="*/ 40482 w 2371725"/>
                <a:gd name="connsiteY13" fmla="*/ 395287 h 1123950"/>
                <a:gd name="connsiteX14" fmla="*/ 126206 w 2371725"/>
                <a:gd name="connsiteY14" fmla="*/ 402431 h 1123950"/>
                <a:gd name="connsiteX15" fmla="*/ 190501 w 2371725"/>
                <a:gd name="connsiteY15" fmla="*/ 404812 h 1123950"/>
                <a:gd name="connsiteX16" fmla="*/ 230982 w 2371725"/>
                <a:gd name="connsiteY16" fmla="*/ 445294 h 1123950"/>
                <a:gd name="connsiteX17" fmla="*/ 216694 w 2371725"/>
                <a:gd name="connsiteY17" fmla="*/ 473869 h 1123950"/>
                <a:gd name="connsiteX18" fmla="*/ 169069 w 2371725"/>
                <a:gd name="connsiteY18" fmla="*/ 504825 h 1123950"/>
                <a:gd name="connsiteX19" fmla="*/ 135732 w 2371725"/>
                <a:gd name="connsiteY19" fmla="*/ 557212 h 1123950"/>
                <a:gd name="connsiteX20" fmla="*/ 152400 w 2371725"/>
                <a:gd name="connsiteY20" fmla="*/ 597694 h 1123950"/>
                <a:gd name="connsiteX21" fmla="*/ 173832 w 2371725"/>
                <a:gd name="connsiteY21" fmla="*/ 600075 h 1123950"/>
                <a:gd name="connsiteX22" fmla="*/ 200025 w 2371725"/>
                <a:gd name="connsiteY22" fmla="*/ 583406 h 1123950"/>
                <a:gd name="connsiteX23" fmla="*/ 257175 w 2371725"/>
                <a:gd name="connsiteY23" fmla="*/ 542925 h 1123950"/>
                <a:gd name="connsiteX24" fmla="*/ 283369 w 2371725"/>
                <a:gd name="connsiteY24" fmla="*/ 531019 h 1123950"/>
                <a:gd name="connsiteX25" fmla="*/ 328613 w 2371725"/>
                <a:gd name="connsiteY25" fmla="*/ 533400 h 1123950"/>
                <a:gd name="connsiteX26" fmla="*/ 404813 w 2371725"/>
                <a:gd name="connsiteY26" fmla="*/ 597694 h 1123950"/>
                <a:gd name="connsiteX27" fmla="*/ 416719 w 2371725"/>
                <a:gd name="connsiteY27" fmla="*/ 671512 h 1123950"/>
                <a:gd name="connsiteX28" fmla="*/ 369094 w 2371725"/>
                <a:gd name="connsiteY28" fmla="*/ 700087 h 1123950"/>
                <a:gd name="connsiteX29" fmla="*/ 373857 w 2371725"/>
                <a:gd name="connsiteY29" fmla="*/ 728662 h 1123950"/>
                <a:gd name="connsiteX30" fmla="*/ 404813 w 2371725"/>
                <a:gd name="connsiteY30" fmla="*/ 728662 h 1123950"/>
                <a:gd name="connsiteX31" fmla="*/ 466725 w 2371725"/>
                <a:gd name="connsiteY31" fmla="*/ 740569 h 1123950"/>
                <a:gd name="connsiteX32" fmla="*/ 497682 w 2371725"/>
                <a:gd name="connsiteY32" fmla="*/ 745331 h 1123950"/>
                <a:gd name="connsiteX33" fmla="*/ 516732 w 2371725"/>
                <a:gd name="connsiteY33" fmla="*/ 704850 h 1123950"/>
                <a:gd name="connsiteX34" fmla="*/ 526257 w 2371725"/>
                <a:gd name="connsiteY34" fmla="*/ 681037 h 1123950"/>
                <a:gd name="connsiteX35" fmla="*/ 571500 w 2371725"/>
                <a:gd name="connsiteY35" fmla="*/ 711994 h 1123950"/>
                <a:gd name="connsiteX36" fmla="*/ 592932 w 2371725"/>
                <a:gd name="connsiteY36" fmla="*/ 807244 h 1123950"/>
                <a:gd name="connsiteX37" fmla="*/ 611982 w 2371725"/>
                <a:gd name="connsiteY37" fmla="*/ 833437 h 1123950"/>
                <a:gd name="connsiteX38" fmla="*/ 671513 w 2371725"/>
                <a:gd name="connsiteY38" fmla="*/ 828675 h 1123950"/>
                <a:gd name="connsiteX39" fmla="*/ 704850 w 2371725"/>
                <a:gd name="connsiteY39" fmla="*/ 878681 h 1123950"/>
                <a:gd name="connsiteX40" fmla="*/ 711994 w 2371725"/>
                <a:gd name="connsiteY40" fmla="*/ 945356 h 1123950"/>
                <a:gd name="connsiteX41" fmla="*/ 731044 w 2371725"/>
                <a:gd name="connsiteY41" fmla="*/ 990600 h 1123950"/>
                <a:gd name="connsiteX42" fmla="*/ 759619 w 2371725"/>
                <a:gd name="connsiteY42" fmla="*/ 983456 h 1123950"/>
                <a:gd name="connsiteX43" fmla="*/ 790575 w 2371725"/>
                <a:gd name="connsiteY43" fmla="*/ 940594 h 1123950"/>
                <a:gd name="connsiteX44" fmla="*/ 857250 w 2371725"/>
                <a:gd name="connsiteY44" fmla="*/ 933450 h 1123950"/>
                <a:gd name="connsiteX45" fmla="*/ 914400 w 2371725"/>
                <a:gd name="connsiteY45" fmla="*/ 923925 h 1123950"/>
                <a:gd name="connsiteX46" fmla="*/ 981075 w 2371725"/>
                <a:gd name="connsiteY46" fmla="*/ 866775 h 1123950"/>
                <a:gd name="connsiteX47" fmla="*/ 1035844 w 2371725"/>
                <a:gd name="connsiteY47" fmla="*/ 854869 h 1123950"/>
                <a:gd name="connsiteX48" fmla="*/ 1083469 w 2371725"/>
                <a:gd name="connsiteY48" fmla="*/ 888206 h 1123950"/>
                <a:gd name="connsiteX49" fmla="*/ 1140619 w 2371725"/>
                <a:gd name="connsiteY49" fmla="*/ 859631 h 1123950"/>
                <a:gd name="connsiteX50" fmla="*/ 1173957 w 2371725"/>
                <a:gd name="connsiteY50" fmla="*/ 850106 h 1123950"/>
                <a:gd name="connsiteX51" fmla="*/ 1243013 w 2371725"/>
                <a:gd name="connsiteY51" fmla="*/ 850106 h 1123950"/>
                <a:gd name="connsiteX52" fmla="*/ 1295400 w 2371725"/>
                <a:gd name="connsiteY52" fmla="*/ 850106 h 1123950"/>
                <a:gd name="connsiteX53" fmla="*/ 1338263 w 2371725"/>
                <a:gd name="connsiteY53" fmla="*/ 864394 h 1123950"/>
                <a:gd name="connsiteX54" fmla="*/ 1333501 w 2371725"/>
                <a:gd name="connsiteY54" fmla="*/ 942974 h 1123950"/>
                <a:gd name="connsiteX55" fmla="*/ 1376363 w 2371725"/>
                <a:gd name="connsiteY55" fmla="*/ 954881 h 1123950"/>
                <a:gd name="connsiteX56" fmla="*/ 1440657 w 2371725"/>
                <a:gd name="connsiteY56" fmla="*/ 969169 h 1123950"/>
                <a:gd name="connsiteX57" fmla="*/ 1476375 w 2371725"/>
                <a:gd name="connsiteY57" fmla="*/ 1007269 h 1123950"/>
                <a:gd name="connsiteX58" fmla="*/ 1483519 w 2371725"/>
                <a:gd name="connsiteY58" fmla="*/ 1050131 h 1123950"/>
                <a:gd name="connsiteX59" fmla="*/ 1566862 w 2371725"/>
                <a:gd name="connsiteY59" fmla="*/ 1088230 h 1123950"/>
                <a:gd name="connsiteX60" fmla="*/ 1621632 w 2371725"/>
                <a:gd name="connsiteY60" fmla="*/ 1066800 h 1123950"/>
                <a:gd name="connsiteX61" fmla="*/ 1645444 w 2371725"/>
                <a:gd name="connsiteY61" fmla="*/ 1028700 h 1123950"/>
                <a:gd name="connsiteX62" fmla="*/ 1714500 w 2371725"/>
                <a:gd name="connsiteY62" fmla="*/ 1012031 h 1123950"/>
                <a:gd name="connsiteX63" fmla="*/ 1764507 w 2371725"/>
                <a:gd name="connsiteY63" fmla="*/ 1028700 h 1123950"/>
                <a:gd name="connsiteX64" fmla="*/ 1793082 w 2371725"/>
                <a:gd name="connsiteY64" fmla="*/ 1092994 h 1123950"/>
                <a:gd name="connsiteX65" fmla="*/ 1835944 w 2371725"/>
                <a:gd name="connsiteY65" fmla="*/ 1100137 h 1123950"/>
                <a:gd name="connsiteX66" fmla="*/ 1897857 w 2371725"/>
                <a:gd name="connsiteY66" fmla="*/ 1040606 h 1123950"/>
                <a:gd name="connsiteX67" fmla="*/ 1935957 w 2371725"/>
                <a:gd name="connsiteY67" fmla="*/ 1057275 h 1123950"/>
                <a:gd name="connsiteX68" fmla="*/ 1947863 w 2371725"/>
                <a:gd name="connsiteY68" fmla="*/ 1114425 h 1123950"/>
                <a:gd name="connsiteX69" fmla="*/ 2021682 w 2371725"/>
                <a:gd name="connsiteY69" fmla="*/ 1123950 h 1123950"/>
                <a:gd name="connsiteX70" fmla="*/ 2076450 w 2371725"/>
                <a:gd name="connsiteY70" fmla="*/ 1081087 h 1123950"/>
                <a:gd name="connsiteX71" fmla="*/ 2069307 w 2371725"/>
                <a:gd name="connsiteY71" fmla="*/ 1033462 h 1123950"/>
                <a:gd name="connsiteX72" fmla="*/ 2128838 w 2371725"/>
                <a:gd name="connsiteY72" fmla="*/ 1045369 h 1123950"/>
                <a:gd name="connsiteX73" fmla="*/ 2178844 w 2371725"/>
                <a:gd name="connsiteY73" fmla="*/ 1076325 h 1123950"/>
                <a:gd name="connsiteX74" fmla="*/ 2250282 w 2371725"/>
                <a:gd name="connsiteY74" fmla="*/ 1090612 h 1123950"/>
                <a:gd name="connsiteX75" fmla="*/ 2331244 w 2371725"/>
                <a:gd name="connsiteY75" fmla="*/ 1045369 h 1123950"/>
                <a:gd name="connsiteX76" fmla="*/ 2371725 w 2371725"/>
                <a:gd name="connsiteY76" fmla="*/ 1026319 h 1123950"/>
                <a:gd name="connsiteX0" fmla="*/ 71438 w 2371725"/>
                <a:gd name="connsiteY0" fmla="*/ 0 h 1123950"/>
                <a:gd name="connsiteX1" fmla="*/ 80963 w 2371725"/>
                <a:gd name="connsiteY1" fmla="*/ 80962 h 1123950"/>
                <a:gd name="connsiteX2" fmla="*/ 42863 w 2371725"/>
                <a:gd name="connsiteY2" fmla="*/ 161925 h 1123950"/>
                <a:gd name="connsiteX3" fmla="*/ 0 w 2371725"/>
                <a:gd name="connsiteY3" fmla="*/ 233362 h 1123950"/>
                <a:gd name="connsiteX4" fmla="*/ 2382 w 2371725"/>
                <a:gd name="connsiteY4" fmla="*/ 273844 h 1123950"/>
                <a:gd name="connsiteX5" fmla="*/ 28575 w 2371725"/>
                <a:gd name="connsiteY5" fmla="*/ 278606 h 1123950"/>
                <a:gd name="connsiteX6" fmla="*/ 88107 w 2371725"/>
                <a:gd name="connsiteY6" fmla="*/ 261937 h 1123950"/>
                <a:gd name="connsiteX7" fmla="*/ 126207 w 2371725"/>
                <a:gd name="connsiteY7" fmla="*/ 266700 h 1123950"/>
                <a:gd name="connsiteX8" fmla="*/ 173832 w 2371725"/>
                <a:gd name="connsiteY8" fmla="*/ 290512 h 1123950"/>
                <a:gd name="connsiteX9" fmla="*/ 152400 w 2371725"/>
                <a:gd name="connsiteY9" fmla="*/ 328612 h 1123950"/>
                <a:gd name="connsiteX10" fmla="*/ 71438 w 2371725"/>
                <a:gd name="connsiteY10" fmla="*/ 316706 h 1123950"/>
                <a:gd name="connsiteX11" fmla="*/ 35719 w 2371725"/>
                <a:gd name="connsiteY11" fmla="*/ 330994 h 1123950"/>
                <a:gd name="connsiteX12" fmla="*/ 19050 w 2371725"/>
                <a:gd name="connsiteY12" fmla="*/ 364331 h 1123950"/>
                <a:gd name="connsiteX13" fmla="*/ 40482 w 2371725"/>
                <a:gd name="connsiteY13" fmla="*/ 395287 h 1123950"/>
                <a:gd name="connsiteX14" fmla="*/ 126206 w 2371725"/>
                <a:gd name="connsiteY14" fmla="*/ 402431 h 1123950"/>
                <a:gd name="connsiteX15" fmla="*/ 190501 w 2371725"/>
                <a:gd name="connsiteY15" fmla="*/ 404812 h 1123950"/>
                <a:gd name="connsiteX16" fmla="*/ 230982 w 2371725"/>
                <a:gd name="connsiteY16" fmla="*/ 445294 h 1123950"/>
                <a:gd name="connsiteX17" fmla="*/ 216694 w 2371725"/>
                <a:gd name="connsiteY17" fmla="*/ 473869 h 1123950"/>
                <a:gd name="connsiteX18" fmla="*/ 169069 w 2371725"/>
                <a:gd name="connsiteY18" fmla="*/ 504825 h 1123950"/>
                <a:gd name="connsiteX19" fmla="*/ 135732 w 2371725"/>
                <a:gd name="connsiteY19" fmla="*/ 557212 h 1123950"/>
                <a:gd name="connsiteX20" fmla="*/ 152400 w 2371725"/>
                <a:gd name="connsiteY20" fmla="*/ 597694 h 1123950"/>
                <a:gd name="connsiteX21" fmla="*/ 173832 w 2371725"/>
                <a:gd name="connsiteY21" fmla="*/ 600075 h 1123950"/>
                <a:gd name="connsiteX22" fmla="*/ 200025 w 2371725"/>
                <a:gd name="connsiteY22" fmla="*/ 583406 h 1123950"/>
                <a:gd name="connsiteX23" fmla="*/ 257175 w 2371725"/>
                <a:gd name="connsiteY23" fmla="*/ 542925 h 1123950"/>
                <a:gd name="connsiteX24" fmla="*/ 283369 w 2371725"/>
                <a:gd name="connsiteY24" fmla="*/ 531019 h 1123950"/>
                <a:gd name="connsiteX25" fmla="*/ 328613 w 2371725"/>
                <a:gd name="connsiteY25" fmla="*/ 533400 h 1123950"/>
                <a:gd name="connsiteX26" fmla="*/ 404813 w 2371725"/>
                <a:gd name="connsiteY26" fmla="*/ 597694 h 1123950"/>
                <a:gd name="connsiteX27" fmla="*/ 416719 w 2371725"/>
                <a:gd name="connsiteY27" fmla="*/ 671512 h 1123950"/>
                <a:gd name="connsiteX28" fmla="*/ 369094 w 2371725"/>
                <a:gd name="connsiteY28" fmla="*/ 700087 h 1123950"/>
                <a:gd name="connsiteX29" fmla="*/ 373857 w 2371725"/>
                <a:gd name="connsiteY29" fmla="*/ 728662 h 1123950"/>
                <a:gd name="connsiteX30" fmla="*/ 404813 w 2371725"/>
                <a:gd name="connsiteY30" fmla="*/ 728662 h 1123950"/>
                <a:gd name="connsiteX31" fmla="*/ 466725 w 2371725"/>
                <a:gd name="connsiteY31" fmla="*/ 740569 h 1123950"/>
                <a:gd name="connsiteX32" fmla="*/ 497682 w 2371725"/>
                <a:gd name="connsiteY32" fmla="*/ 745331 h 1123950"/>
                <a:gd name="connsiteX33" fmla="*/ 516732 w 2371725"/>
                <a:gd name="connsiteY33" fmla="*/ 704850 h 1123950"/>
                <a:gd name="connsiteX34" fmla="*/ 526257 w 2371725"/>
                <a:gd name="connsiteY34" fmla="*/ 681037 h 1123950"/>
                <a:gd name="connsiteX35" fmla="*/ 571500 w 2371725"/>
                <a:gd name="connsiteY35" fmla="*/ 711994 h 1123950"/>
                <a:gd name="connsiteX36" fmla="*/ 592932 w 2371725"/>
                <a:gd name="connsiteY36" fmla="*/ 807244 h 1123950"/>
                <a:gd name="connsiteX37" fmla="*/ 611982 w 2371725"/>
                <a:gd name="connsiteY37" fmla="*/ 833437 h 1123950"/>
                <a:gd name="connsiteX38" fmla="*/ 671513 w 2371725"/>
                <a:gd name="connsiteY38" fmla="*/ 828675 h 1123950"/>
                <a:gd name="connsiteX39" fmla="*/ 704850 w 2371725"/>
                <a:gd name="connsiteY39" fmla="*/ 878681 h 1123950"/>
                <a:gd name="connsiteX40" fmla="*/ 711994 w 2371725"/>
                <a:gd name="connsiteY40" fmla="*/ 945356 h 1123950"/>
                <a:gd name="connsiteX41" fmla="*/ 731044 w 2371725"/>
                <a:gd name="connsiteY41" fmla="*/ 990600 h 1123950"/>
                <a:gd name="connsiteX42" fmla="*/ 759619 w 2371725"/>
                <a:gd name="connsiteY42" fmla="*/ 983456 h 1123950"/>
                <a:gd name="connsiteX43" fmla="*/ 790575 w 2371725"/>
                <a:gd name="connsiteY43" fmla="*/ 940594 h 1123950"/>
                <a:gd name="connsiteX44" fmla="*/ 857250 w 2371725"/>
                <a:gd name="connsiteY44" fmla="*/ 933450 h 1123950"/>
                <a:gd name="connsiteX45" fmla="*/ 914400 w 2371725"/>
                <a:gd name="connsiteY45" fmla="*/ 923925 h 1123950"/>
                <a:gd name="connsiteX46" fmla="*/ 981075 w 2371725"/>
                <a:gd name="connsiteY46" fmla="*/ 866775 h 1123950"/>
                <a:gd name="connsiteX47" fmla="*/ 1035844 w 2371725"/>
                <a:gd name="connsiteY47" fmla="*/ 854869 h 1123950"/>
                <a:gd name="connsiteX48" fmla="*/ 1083469 w 2371725"/>
                <a:gd name="connsiteY48" fmla="*/ 888206 h 1123950"/>
                <a:gd name="connsiteX49" fmla="*/ 1140619 w 2371725"/>
                <a:gd name="connsiteY49" fmla="*/ 859631 h 1123950"/>
                <a:gd name="connsiteX50" fmla="*/ 1173957 w 2371725"/>
                <a:gd name="connsiteY50" fmla="*/ 850106 h 1123950"/>
                <a:gd name="connsiteX51" fmla="*/ 1243013 w 2371725"/>
                <a:gd name="connsiteY51" fmla="*/ 850106 h 1123950"/>
                <a:gd name="connsiteX52" fmla="*/ 1295400 w 2371725"/>
                <a:gd name="connsiteY52" fmla="*/ 850106 h 1123950"/>
                <a:gd name="connsiteX53" fmla="*/ 1338263 w 2371725"/>
                <a:gd name="connsiteY53" fmla="*/ 864394 h 1123950"/>
                <a:gd name="connsiteX54" fmla="*/ 1333501 w 2371725"/>
                <a:gd name="connsiteY54" fmla="*/ 942974 h 1123950"/>
                <a:gd name="connsiteX55" fmla="*/ 1376363 w 2371725"/>
                <a:gd name="connsiteY55" fmla="*/ 954881 h 1123950"/>
                <a:gd name="connsiteX56" fmla="*/ 1440657 w 2371725"/>
                <a:gd name="connsiteY56" fmla="*/ 969169 h 1123950"/>
                <a:gd name="connsiteX57" fmla="*/ 1476375 w 2371725"/>
                <a:gd name="connsiteY57" fmla="*/ 1007269 h 1123950"/>
                <a:gd name="connsiteX58" fmla="*/ 1483519 w 2371725"/>
                <a:gd name="connsiteY58" fmla="*/ 1050131 h 1123950"/>
                <a:gd name="connsiteX59" fmla="*/ 1566862 w 2371725"/>
                <a:gd name="connsiteY59" fmla="*/ 1088230 h 1123950"/>
                <a:gd name="connsiteX60" fmla="*/ 1621632 w 2371725"/>
                <a:gd name="connsiteY60" fmla="*/ 1066800 h 1123950"/>
                <a:gd name="connsiteX61" fmla="*/ 1645444 w 2371725"/>
                <a:gd name="connsiteY61" fmla="*/ 1028700 h 1123950"/>
                <a:gd name="connsiteX62" fmla="*/ 1700212 w 2371725"/>
                <a:gd name="connsiteY62" fmla="*/ 1009650 h 1123950"/>
                <a:gd name="connsiteX63" fmla="*/ 1764507 w 2371725"/>
                <a:gd name="connsiteY63" fmla="*/ 1028700 h 1123950"/>
                <a:gd name="connsiteX64" fmla="*/ 1793082 w 2371725"/>
                <a:gd name="connsiteY64" fmla="*/ 1092994 h 1123950"/>
                <a:gd name="connsiteX65" fmla="*/ 1835944 w 2371725"/>
                <a:gd name="connsiteY65" fmla="*/ 1100137 h 1123950"/>
                <a:gd name="connsiteX66" fmla="*/ 1897857 w 2371725"/>
                <a:gd name="connsiteY66" fmla="*/ 1040606 h 1123950"/>
                <a:gd name="connsiteX67" fmla="*/ 1935957 w 2371725"/>
                <a:gd name="connsiteY67" fmla="*/ 1057275 h 1123950"/>
                <a:gd name="connsiteX68" fmla="*/ 1947863 w 2371725"/>
                <a:gd name="connsiteY68" fmla="*/ 1114425 h 1123950"/>
                <a:gd name="connsiteX69" fmla="*/ 2021682 w 2371725"/>
                <a:gd name="connsiteY69" fmla="*/ 1123950 h 1123950"/>
                <a:gd name="connsiteX70" fmla="*/ 2076450 w 2371725"/>
                <a:gd name="connsiteY70" fmla="*/ 1081087 h 1123950"/>
                <a:gd name="connsiteX71" fmla="*/ 2069307 w 2371725"/>
                <a:gd name="connsiteY71" fmla="*/ 1033462 h 1123950"/>
                <a:gd name="connsiteX72" fmla="*/ 2128838 w 2371725"/>
                <a:gd name="connsiteY72" fmla="*/ 1045369 h 1123950"/>
                <a:gd name="connsiteX73" fmla="*/ 2178844 w 2371725"/>
                <a:gd name="connsiteY73" fmla="*/ 1076325 h 1123950"/>
                <a:gd name="connsiteX74" fmla="*/ 2250282 w 2371725"/>
                <a:gd name="connsiteY74" fmla="*/ 1090612 h 1123950"/>
                <a:gd name="connsiteX75" fmla="*/ 2331244 w 2371725"/>
                <a:gd name="connsiteY75" fmla="*/ 1045369 h 1123950"/>
                <a:gd name="connsiteX76" fmla="*/ 2371725 w 2371725"/>
                <a:gd name="connsiteY76" fmla="*/ 1026319 h 1123950"/>
                <a:gd name="connsiteX0" fmla="*/ 71438 w 2371725"/>
                <a:gd name="connsiteY0" fmla="*/ 0 h 1123950"/>
                <a:gd name="connsiteX1" fmla="*/ 80963 w 2371725"/>
                <a:gd name="connsiteY1" fmla="*/ 80962 h 1123950"/>
                <a:gd name="connsiteX2" fmla="*/ 42863 w 2371725"/>
                <a:gd name="connsiteY2" fmla="*/ 161925 h 1123950"/>
                <a:gd name="connsiteX3" fmla="*/ 0 w 2371725"/>
                <a:gd name="connsiteY3" fmla="*/ 233362 h 1123950"/>
                <a:gd name="connsiteX4" fmla="*/ 2382 w 2371725"/>
                <a:gd name="connsiteY4" fmla="*/ 273844 h 1123950"/>
                <a:gd name="connsiteX5" fmla="*/ 28575 w 2371725"/>
                <a:gd name="connsiteY5" fmla="*/ 278606 h 1123950"/>
                <a:gd name="connsiteX6" fmla="*/ 88107 w 2371725"/>
                <a:gd name="connsiteY6" fmla="*/ 261937 h 1123950"/>
                <a:gd name="connsiteX7" fmla="*/ 126207 w 2371725"/>
                <a:gd name="connsiteY7" fmla="*/ 266700 h 1123950"/>
                <a:gd name="connsiteX8" fmla="*/ 173832 w 2371725"/>
                <a:gd name="connsiteY8" fmla="*/ 290512 h 1123950"/>
                <a:gd name="connsiteX9" fmla="*/ 152400 w 2371725"/>
                <a:gd name="connsiteY9" fmla="*/ 328612 h 1123950"/>
                <a:gd name="connsiteX10" fmla="*/ 71438 w 2371725"/>
                <a:gd name="connsiteY10" fmla="*/ 316706 h 1123950"/>
                <a:gd name="connsiteX11" fmla="*/ 35719 w 2371725"/>
                <a:gd name="connsiteY11" fmla="*/ 330994 h 1123950"/>
                <a:gd name="connsiteX12" fmla="*/ 19050 w 2371725"/>
                <a:gd name="connsiteY12" fmla="*/ 364331 h 1123950"/>
                <a:gd name="connsiteX13" fmla="*/ 40482 w 2371725"/>
                <a:gd name="connsiteY13" fmla="*/ 395287 h 1123950"/>
                <a:gd name="connsiteX14" fmla="*/ 126206 w 2371725"/>
                <a:gd name="connsiteY14" fmla="*/ 402431 h 1123950"/>
                <a:gd name="connsiteX15" fmla="*/ 190501 w 2371725"/>
                <a:gd name="connsiteY15" fmla="*/ 404812 h 1123950"/>
                <a:gd name="connsiteX16" fmla="*/ 230982 w 2371725"/>
                <a:gd name="connsiteY16" fmla="*/ 445294 h 1123950"/>
                <a:gd name="connsiteX17" fmla="*/ 216694 w 2371725"/>
                <a:gd name="connsiteY17" fmla="*/ 473869 h 1123950"/>
                <a:gd name="connsiteX18" fmla="*/ 169069 w 2371725"/>
                <a:gd name="connsiteY18" fmla="*/ 504825 h 1123950"/>
                <a:gd name="connsiteX19" fmla="*/ 135732 w 2371725"/>
                <a:gd name="connsiteY19" fmla="*/ 557212 h 1123950"/>
                <a:gd name="connsiteX20" fmla="*/ 152400 w 2371725"/>
                <a:gd name="connsiteY20" fmla="*/ 597694 h 1123950"/>
                <a:gd name="connsiteX21" fmla="*/ 173832 w 2371725"/>
                <a:gd name="connsiteY21" fmla="*/ 600075 h 1123950"/>
                <a:gd name="connsiteX22" fmla="*/ 200025 w 2371725"/>
                <a:gd name="connsiteY22" fmla="*/ 583406 h 1123950"/>
                <a:gd name="connsiteX23" fmla="*/ 257175 w 2371725"/>
                <a:gd name="connsiteY23" fmla="*/ 542925 h 1123950"/>
                <a:gd name="connsiteX24" fmla="*/ 283369 w 2371725"/>
                <a:gd name="connsiteY24" fmla="*/ 531019 h 1123950"/>
                <a:gd name="connsiteX25" fmla="*/ 328613 w 2371725"/>
                <a:gd name="connsiteY25" fmla="*/ 533400 h 1123950"/>
                <a:gd name="connsiteX26" fmla="*/ 404813 w 2371725"/>
                <a:gd name="connsiteY26" fmla="*/ 597694 h 1123950"/>
                <a:gd name="connsiteX27" fmla="*/ 416719 w 2371725"/>
                <a:gd name="connsiteY27" fmla="*/ 671512 h 1123950"/>
                <a:gd name="connsiteX28" fmla="*/ 369094 w 2371725"/>
                <a:gd name="connsiteY28" fmla="*/ 700087 h 1123950"/>
                <a:gd name="connsiteX29" fmla="*/ 373857 w 2371725"/>
                <a:gd name="connsiteY29" fmla="*/ 728662 h 1123950"/>
                <a:gd name="connsiteX30" fmla="*/ 404813 w 2371725"/>
                <a:gd name="connsiteY30" fmla="*/ 728662 h 1123950"/>
                <a:gd name="connsiteX31" fmla="*/ 466725 w 2371725"/>
                <a:gd name="connsiteY31" fmla="*/ 740569 h 1123950"/>
                <a:gd name="connsiteX32" fmla="*/ 497682 w 2371725"/>
                <a:gd name="connsiteY32" fmla="*/ 745331 h 1123950"/>
                <a:gd name="connsiteX33" fmla="*/ 516732 w 2371725"/>
                <a:gd name="connsiteY33" fmla="*/ 704850 h 1123950"/>
                <a:gd name="connsiteX34" fmla="*/ 526257 w 2371725"/>
                <a:gd name="connsiteY34" fmla="*/ 681037 h 1123950"/>
                <a:gd name="connsiteX35" fmla="*/ 571500 w 2371725"/>
                <a:gd name="connsiteY35" fmla="*/ 711994 h 1123950"/>
                <a:gd name="connsiteX36" fmla="*/ 592932 w 2371725"/>
                <a:gd name="connsiteY36" fmla="*/ 807244 h 1123950"/>
                <a:gd name="connsiteX37" fmla="*/ 611982 w 2371725"/>
                <a:gd name="connsiteY37" fmla="*/ 833437 h 1123950"/>
                <a:gd name="connsiteX38" fmla="*/ 671513 w 2371725"/>
                <a:gd name="connsiteY38" fmla="*/ 828675 h 1123950"/>
                <a:gd name="connsiteX39" fmla="*/ 704850 w 2371725"/>
                <a:gd name="connsiteY39" fmla="*/ 878681 h 1123950"/>
                <a:gd name="connsiteX40" fmla="*/ 711994 w 2371725"/>
                <a:gd name="connsiteY40" fmla="*/ 945356 h 1123950"/>
                <a:gd name="connsiteX41" fmla="*/ 731044 w 2371725"/>
                <a:gd name="connsiteY41" fmla="*/ 990600 h 1123950"/>
                <a:gd name="connsiteX42" fmla="*/ 759619 w 2371725"/>
                <a:gd name="connsiteY42" fmla="*/ 983456 h 1123950"/>
                <a:gd name="connsiteX43" fmla="*/ 790575 w 2371725"/>
                <a:gd name="connsiteY43" fmla="*/ 940594 h 1123950"/>
                <a:gd name="connsiteX44" fmla="*/ 857250 w 2371725"/>
                <a:gd name="connsiteY44" fmla="*/ 933450 h 1123950"/>
                <a:gd name="connsiteX45" fmla="*/ 914400 w 2371725"/>
                <a:gd name="connsiteY45" fmla="*/ 923925 h 1123950"/>
                <a:gd name="connsiteX46" fmla="*/ 981075 w 2371725"/>
                <a:gd name="connsiteY46" fmla="*/ 866775 h 1123950"/>
                <a:gd name="connsiteX47" fmla="*/ 1035844 w 2371725"/>
                <a:gd name="connsiteY47" fmla="*/ 854869 h 1123950"/>
                <a:gd name="connsiteX48" fmla="*/ 1083469 w 2371725"/>
                <a:gd name="connsiteY48" fmla="*/ 888206 h 1123950"/>
                <a:gd name="connsiteX49" fmla="*/ 1140619 w 2371725"/>
                <a:gd name="connsiteY49" fmla="*/ 859631 h 1123950"/>
                <a:gd name="connsiteX50" fmla="*/ 1173957 w 2371725"/>
                <a:gd name="connsiteY50" fmla="*/ 850106 h 1123950"/>
                <a:gd name="connsiteX51" fmla="*/ 1243013 w 2371725"/>
                <a:gd name="connsiteY51" fmla="*/ 850106 h 1123950"/>
                <a:gd name="connsiteX52" fmla="*/ 1295400 w 2371725"/>
                <a:gd name="connsiteY52" fmla="*/ 850106 h 1123950"/>
                <a:gd name="connsiteX53" fmla="*/ 1338263 w 2371725"/>
                <a:gd name="connsiteY53" fmla="*/ 864394 h 1123950"/>
                <a:gd name="connsiteX54" fmla="*/ 1333501 w 2371725"/>
                <a:gd name="connsiteY54" fmla="*/ 942974 h 1123950"/>
                <a:gd name="connsiteX55" fmla="*/ 1376363 w 2371725"/>
                <a:gd name="connsiteY55" fmla="*/ 954881 h 1123950"/>
                <a:gd name="connsiteX56" fmla="*/ 1440657 w 2371725"/>
                <a:gd name="connsiteY56" fmla="*/ 969169 h 1123950"/>
                <a:gd name="connsiteX57" fmla="*/ 1476375 w 2371725"/>
                <a:gd name="connsiteY57" fmla="*/ 1007269 h 1123950"/>
                <a:gd name="connsiteX58" fmla="*/ 1483519 w 2371725"/>
                <a:gd name="connsiteY58" fmla="*/ 1050131 h 1123950"/>
                <a:gd name="connsiteX59" fmla="*/ 1566862 w 2371725"/>
                <a:gd name="connsiteY59" fmla="*/ 1088230 h 1123950"/>
                <a:gd name="connsiteX60" fmla="*/ 1621632 w 2371725"/>
                <a:gd name="connsiteY60" fmla="*/ 1066800 h 1123950"/>
                <a:gd name="connsiteX61" fmla="*/ 1645444 w 2371725"/>
                <a:gd name="connsiteY61" fmla="*/ 1028700 h 1123950"/>
                <a:gd name="connsiteX62" fmla="*/ 1700212 w 2371725"/>
                <a:gd name="connsiteY62" fmla="*/ 1009650 h 1123950"/>
                <a:gd name="connsiteX63" fmla="*/ 1764507 w 2371725"/>
                <a:gd name="connsiteY63" fmla="*/ 1028700 h 1123950"/>
                <a:gd name="connsiteX64" fmla="*/ 1793082 w 2371725"/>
                <a:gd name="connsiteY64" fmla="*/ 1092994 h 1123950"/>
                <a:gd name="connsiteX65" fmla="*/ 1835944 w 2371725"/>
                <a:gd name="connsiteY65" fmla="*/ 1100137 h 1123950"/>
                <a:gd name="connsiteX66" fmla="*/ 1897857 w 2371725"/>
                <a:gd name="connsiteY66" fmla="*/ 1040606 h 1123950"/>
                <a:gd name="connsiteX67" fmla="*/ 1935957 w 2371725"/>
                <a:gd name="connsiteY67" fmla="*/ 1057275 h 1123950"/>
                <a:gd name="connsiteX68" fmla="*/ 1924051 w 2371725"/>
                <a:gd name="connsiteY68" fmla="*/ 1104900 h 1123950"/>
                <a:gd name="connsiteX69" fmla="*/ 2021682 w 2371725"/>
                <a:gd name="connsiteY69" fmla="*/ 1123950 h 1123950"/>
                <a:gd name="connsiteX70" fmla="*/ 2076450 w 2371725"/>
                <a:gd name="connsiteY70" fmla="*/ 1081087 h 1123950"/>
                <a:gd name="connsiteX71" fmla="*/ 2069307 w 2371725"/>
                <a:gd name="connsiteY71" fmla="*/ 1033462 h 1123950"/>
                <a:gd name="connsiteX72" fmla="*/ 2128838 w 2371725"/>
                <a:gd name="connsiteY72" fmla="*/ 1045369 h 1123950"/>
                <a:gd name="connsiteX73" fmla="*/ 2178844 w 2371725"/>
                <a:gd name="connsiteY73" fmla="*/ 1076325 h 1123950"/>
                <a:gd name="connsiteX74" fmla="*/ 2250282 w 2371725"/>
                <a:gd name="connsiteY74" fmla="*/ 1090612 h 1123950"/>
                <a:gd name="connsiteX75" fmla="*/ 2331244 w 2371725"/>
                <a:gd name="connsiteY75" fmla="*/ 1045369 h 1123950"/>
                <a:gd name="connsiteX76" fmla="*/ 2371725 w 2371725"/>
                <a:gd name="connsiteY76" fmla="*/ 1026319 h 1123950"/>
                <a:gd name="connsiteX0" fmla="*/ 71438 w 2371725"/>
                <a:gd name="connsiteY0" fmla="*/ 0 h 1133475"/>
                <a:gd name="connsiteX1" fmla="*/ 80963 w 2371725"/>
                <a:gd name="connsiteY1" fmla="*/ 80962 h 1133475"/>
                <a:gd name="connsiteX2" fmla="*/ 42863 w 2371725"/>
                <a:gd name="connsiteY2" fmla="*/ 161925 h 1133475"/>
                <a:gd name="connsiteX3" fmla="*/ 0 w 2371725"/>
                <a:gd name="connsiteY3" fmla="*/ 233362 h 1133475"/>
                <a:gd name="connsiteX4" fmla="*/ 2382 w 2371725"/>
                <a:gd name="connsiteY4" fmla="*/ 273844 h 1133475"/>
                <a:gd name="connsiteX5" fmla="*/ 28575 w 2371725"/>
                <a:gd name="connsiteY5" fmla="*/ 278606 h 1133475"/>
                <a:gd name="connsiteX6" fmla="*/ 88107 w 2371725"/>
                <a:gd name="connsiteY6" fmla="*/ 261937 h 1133475"/>
                <a:gd name="connsiteX7" fmla="*/ 126207 w 2371725"/>
                <a:gd name="connsiteY7" fmla="*/ 266700 h 1133475"/>
                <a:gd name="connsiteX8" fmla="*/ 173832 w 2371725"/>
                <a:gd name="connsiteY8" fmla="*/ 290512 h 1133475"/>
                <a:gd name="connsiteX9" fmla="*/ 152400 w 2371725"/>
                <a:gd name="connsiteY9" fmla="*/ 328612 h 1133475"/>
                <a:gd name="connsiteX10" fmla="*/ 71438 w 2371725"/>
                <a:gd name="connsiteY10" fmla="*/ 316706 h 1133475"/>
                <a:gd name="connsiteX11" fmla="*/ 35719 w 2371725"/>
                <a:gd name="connsiteY11" fmla="*/ 330994 h 1133475"/>
                <a:gd name="connsiteX12" fmla="*/ 19050 w 2371725"/>
                <a:gd name="connsiteY12" fmla="*/ 364331 h 1133475"/>
                <a:gd name="connsiteX13" fmla="*/ 40482 w 2371725"/>
                <a:gd name="connsiteY13" fmla="*/ 395287 h 1133475"/>
                <a:gd name="connsiteX14" fmla="*/ 126206 w 2371725"/>
                <a:gd name="connsiteY14" fmla="*/ 402431 h 1133475"/>
                <a:gd name="connsiteX15" fmla="*/ 190501 w 2371725"/>
                <a:gd name="connsiteY15" fmla="*/ 404812 h 1133475"/>
                <a:gd name="connsiteX16" fmla="*/ 230982 w 2371725"/>
                <a:gd name="connsiteY16" fmla="*/ 445294 h 1133475"/>
                <a:gd name="connsiteX17" fmla="*/ 216694 w 2371725"/>
                <a:gd name="connsiteY17" fmla="*/ 473869 h 1133475"/>
                <a:gd name="connsiteX18" fmla="*/ 169069 w 2371725"/>
                <a:gd name="connsiteY18" fmla="*/ 504825 h 1133475"/>
                <a:gd name="connsiteX19" fmla="*/ 135732 w 2371725"/>
                <a:gd name="connsiteY19" fmla="*/ 557212 h 1133475"/>
                <a:gd name="connsiteX20" fmla="*/ 152400 w 2371725"/>
                <a:gd name="connsiteY20" fmla="*/ 597694 h 1133475"/>
                <a:gd name="connsiteX21" fmla="*/ 173832 w 2371725"/>
                <a:gd name="connsiteY21" fmla="*/ 600075 h 1133475"/>
                <a:gd name="connsiteX22" fmla="*/ 200025 w 2371725"/>
                <a:gd name="connsiteY22" fmla="*/ 583406 h 1133475"/>
                <a:gd name="connsiteX23" fmla="*/ 257175 w 2371725"/>
                <a:gd name="connsiteY23" fmla="*/ 542925 h 1133475"/>
                <a:gd name="connsiteX24" fmla="*/ 283369 w 2371725"/>
                <a:gd name="connsiteY24" fmla="*/ 531019 h 1133475"/>
                <a:gd name="connsiteX25" fmla="*/ 328613 w 2371725"/>
                <a:gd name="connsiteY25" fmla="*/ 533400 h 1133475"/>
                <a:gd name="connsiteX26" fmla="*/ 404813 w 2371725"/>
                <a:gd name="connsiteY26" fmla="*/ 597694 h 1133475"/>
                <a:gd name="connsiteX27" fmla="*/ 416719 w 2371725"/>
                <a:gd name="connsiteY27" fmla="*/ 671512 h 1133475"/>
                <a:gd name="connsiteX28" fmla="*/ 369094 w 2371725"/>
                <a:gd name="connsiteY28" fmla="*/ 700087 h 1133475"/>
                <a:gd name="connsiteX29" fmla="*/ 373857 w 2371725"/>
                <a:gd name="connsiteY29" fmla="*/ 728662 h 1133475"/>
                <a:gd name="connsiteX30" fmla="*/ 404813 w 2371725"/>
                <a:gd name="connsiteY30" fmla="*/ 728662 h 1133475"/>
                <a:gd name="connsiteX31" fmla="*/ 466725 w 2371725"/>
                <a:gd name="connsiteY31" fmla="*/ 740569 h 1133475"/>
                <a:gd name="connsiteX32" fmla="*/ 497682 w 2371725"/>
                <a:gd name="connsiteY32" fmla="*/ 745331 h 1133475"/>
                <a:gd name="connsiteX33" fmla="*/ 516732 w 2371725"/>
                <a:gd name="connsiteY33" fmla="*/ 704850 h 1133475"/>
                <a:gd name="connsiteX34" fmla="*/ 526257 w 2371725"/>
                <a:gd name="connsiteY34" fmla="*/ 681037 h 1133475"/>
                <a:gd name="connsiteX35" fmla="*/ 571500 w 2371725"/>
                <a:gd name="connsiteY35" fmla="*/ 711994 h 1133475"/>
                <a:gd name="connsiteX36" fmla="*/ 592932 w 2371725"/>
                <a:gd name="connsiteY36" fmla="*/ 807244 h 1133475"/>
                <a:gd name="connsiteX37" fmla="*/ 611982 w 2371725"/>
                <a:gd name="connsiteY37" fmla="*/ 833437 h 1133475"/>
                <a:gd name="connsiteX38" fmla="*/ 671513 w 2371725"/>
                <a:gd name="connsiteY38" fmla="*/ 828675 h 1133475"/>
                <a:gd name="connsiteX39" fmla="*/ 704850 w 2371725"/>
                <a:gd name="connsiteY39" fmla="*/ 878681 h 1133475"/>
                <a:gd name="connsiteX40" fmla="*/ 711994 w 2371725"/>
                <a:gd name="connsiteY40" fmla="*/ 945356 h 1133475"/>
                <a:gd name="connsiteX41" fmla="*/ 731044 w 2371725"/>
                <a:gd name="connsiteY41" fmla="*/ 990600 h 1133475"/>
                <a:gd name="connsiteX42" fmla="*/ 759619 w 2371725"/>
                <a:gd name="connsiteY42" fmla="*/ 983456 h 1133475"/>
                <a:gd name="connsiteX43" fmla="*/ 790575 w 2371725"/>
                <a:gd name="connsiteY43" fmla="*/ 940594 h 1133475"/>
                <a:gd name="connsiteX44" fmla="*/ 857250 w 2371725"/>
                <a:gd name="connsiteY44" fmla="*/ 933450 h 1133475"/>
                <a:gd name="connsiteX45" fmla="*/ 914400 w 2371725"/>
                <a:gd name="connsiteY45" fmla="*/ 923925 h 1133475"/>
                <a:gd name="connsiteX46" fmla="*/ 981075 w 2371725"/>
                <a:gd name="connsiteY46" fmla="*/ 866775 h 1133475"/>
                <a:gd name="connsiteX47" fmla="*/ 1035844 w 2371725"/>
                <a:gd name="connsiteY47" fmla="*/ 854869 h 1133475"/>
                <a:gd name="connsiteX48" fmla="*/ 1083469 w 2371725"/>
                <a:gd name="connsiteY48" fmla="*/ 888206 h 1133475"/>
                <a:gd name="connsiteX49" fmla="*/ 1140619 w 2371725"/>
                <a:gd name="connsiteY49" fmla="*/ 859631 h 1133475"/>
                <a:gd name="connsiteX50" fmla="*/ 1173957 w 2371725"/>
                <a:gd name="connsiteY50" fmla="*/ 850106 h 1133475"/>
                <a:gd name="connsiteX51" fmla="*/ 1243013 w 2371725"/>
                <a:gd name="connsiteY51" fmla="*/ 850106 h 1133475"/>
                <a:gd name="connsiteX52" fmla="*/ 1295400 w 2371725"/>
                <a:gd name="connsiteY52" fmla="*/ 850106 h 1133475"/>
                <a:gd name="connsiteX53" fmla="*/ 1338263 w 2371725"/>
                <a:gd name="connsiteY53" fmla="*/ 864394 h 1133475"/>
                <a:gd name="connsiteX54" fmla="*/ 1333501 w 2371725"/>
                <a:gd name="connsiteY54" fmla="*/ 942974 h 1133475"/>
                <a:gd name="connsiteX55" fmla="*/ 1376363 w 2371725"/>
                <a:gd name="connsiteY55" fmla="*/ 954881 h 1133475"/>
                <a:gd name="connsiteX56" fmla="*/ 1440657 w 2371725"/>
                <a:gd name="connsiteY56" fmla="*/ 969169 h 1133475"/>
                <a:gd name="connsiteX57" fmla="*/ 1476375 w 2371725"/>
                <a:gd name="connsiteY57" fmla="*/ 1007269 h 1133475"/>
                <a:gd name="connsiteX58" fmla="*/ 1483519 w 2371725"/>
                <a:gd name="connsiteY58" fmla="*/ 1050131 h 1133475"/>
                <a:gd name="connsiteX59" fmla="*/ 1566862 w 2371725"/>
                <a:gd name="connsiteY59" fmla="*/ 1088230 h 1133475"/>
                <a:gd name="connsiteX60" fmla="*/ 1621632 w 2371725"/>
                <a:gd name="connsiteY60" fmla="*/ 1066800 h 1133475"/>
                <a:gd name="connsiteX61" fmla="*/ 1645444 w 2371725"/>
                <a:gd name="connsiteY61" fmla="*/ 1028700 h 1133475"/>
                <a:gd name="connsiteX62" fmla="*/ 1700212 w 2371725"/>
                <a:gd name="connsiteY62" fmla="*/ 1009650 h 1133475"/>
                <a:gd name="connsiteX63" fmla="*/ 1764507 w 2371725"/>
                <a:gd name="connsiteY63" fmla="*/ 1028700 h 1133475"/>
                <a:gd name="connsiteX64" fmla="*/ 1793082 w 2371725"/>
                <a:gd name="connsiteY64" fmla="*/ 1092994 h 1133475"/>
                <a:gd name="connsiteX65" fmla="*/ 1835944 w 2371725"/>
                <a:gd name="connsiteY65" fmla="*/ 1100137 h 1133475"/>
                <a:gd name="connsiteX66" fmla="*/ 1897857 w 2371725"/>
                <a:gd name="connsiteY66" fmla="*/ 1040606 h 1133475"/>
                <a:gd name="connsiteX67" fmla="*/ 1935957 w 2371725"/>
                <a:gd name="connsiteY67" fmla="*/ 1057275 h 1133475"/>
                <a:gd name="connsiteX68" fmla="*/ 1924051 w 2371725"/>
                <a:gd name="connsiteY68" fmla="*/ 1104900 h 1133475"/>
                <a:gd name="connsiteX69" fmla="*/ 1969294 w 2371725"/>
                <a:gd name="connsiteY69" fmla="*/ 1133475 h 1133475"/>
                <a:gd name="connsiteX70" fmla="*/ 2021682 w 2371725"/>
                <a:gd name="connsiteY70" fmla="*/ 1123950 h 1133475"/>
                <a:gd name="connsiteX71" fmla="*/ 2076450 w 2371725"/>
                <a:gd name="connsiteY71" fmla="*/ 1081087 h 1133475"/>
                <a:gd name="connsiteX72" fmla="*/ 2069307 w 2371725"/>
                <a:gd name="connsiteY72" fmla="*/ 1033462 h 1133475"/>
                <a:gd name="connsiteX73" fmla="*/ 2128838 w 2371725"/>
                <a:gd name="connsiteY73" fmla="*/ 1045369 h 1133475"/>
                <a:gd name="connsiteX74" fmla="*/ 2178844 w 2371725"/>
                <a:gd name="connsiteY74" fmla="*/ 1076325 h 1133475"/>
                <a:gd name="connsiteX75" fmla="*/ 2250282 w 2371725"/>
                <a:gd name="connsiteY75" fmla="*/ 1090612 h 1133475"/>
                <a:gd name="connsiteX76" fmla="*/ 2331244 w 2371725"/>
                <a:gd name="connsiteY76" fmla="*/ 1045369 h 1133475"/>
                <a:gd name="connsiteX77" fmla="*/ 2371725 w 2371725"/>
                <a:gd name="connsiteY77" fmla="*/ 1026319 h 1133475"/>
                <a:gd name="connsiteX0" fmla="*/ 71438 w 2371725"/>
                <a:gd name="connsiteY0" fmla="*/ 0 h 1133475"/>
                <a:gd name="connsiteX1" fmla="*/ 80963 w 2371725"/>
                <a:gd name="connsiteY1" fmla="*/ 80962 h 1133475"/>
                <a:gd name="connsiteX2" fmla="*/ 42863 w 2371725"/>
                <a:gd name="connsiteY2" fmla="*/ 161925 h 1133475"/>
                <a:gd name="connsiteX3" fmla="*/ 0 w 2371725"/>
                <a:gd name="connsiteY3" fmla="*/ 233362 h 1133475"/>
                <a:gd name="connsiteX4" fmla="*/ 2382 w 2371725"/>
                <a:gd name="connsiteY4" fmla="*/ 273844 h 1133475"/>
                <a:gd name="connsiteX5" fmla="*/ 28575 w 2371725"/>
                <a:gd name="connsiteY5" fmla="*/ 278606 h 1133475"/>
                <a:gd name="connsiteX6" fmla="*/ 88107 w 2371725"/>
                <a:gd name="connsiteY6" fmla="*/ 261937 h 1133475"/>
                <a:gd name="connsiteX7" fmla="*/ 126207 w 2371725"/>
                <a:gd name="connsiteY7" fmla="*/ 266700 h 1133475"/>
                <a:gd name="connsiteX8" fmla="*/ 173832 w 2371725"/>
                <a:gd name="connsiteY8" fmla="*/ 290512 h 1133475"/>
                <a:gd name="connsiteX9" fmla="*/ 152400 w 2371725"/>
                <a:gd name="connsiteY9" fmla="*/ 328612 h 1133475"/>
                <a:gd name="connsiteX10" fmla="*/ 71438 w 2371725"/>
                <a:gd name="connsiteY10" fmla="*/ 316706 h 1133475"/>
                <a:gd name="connsiteX11" fmla="*/ 35719 w 2371725"/>
                <a:gd name="connsiteY11" fmla="*/ 330994 h 1133475"/>
                <a:gd name="connsiteX12" fmla="*/ 19050 w 2371725"/>
                <a:gd name="connsiteY12" fmla="*/ 364331 h 1133475"/>
                <a:gd name="connsiteX13" fmla="*/ 40482 w 2371725"/>
                <a:gd name="connsiteY13" fmla="*/ 395287 h 1133475"/>
                <a:gd name="connsiteX14" fmla="*/ 126206 w 2371725"/>
                <a:gd name="connsiteY14" fmla="*/ 402431 h 1133475"/>
                <a:gd name="connsiteX15" fmla="*/ 190501 w 2371725"/>
                <a:gd name="connsiteY15" fmla="*/ 404812 h 1133475"/>
                <a:gd name="connsiteX16" fmla="*/ 230982 w 2371725"/>
                <a:gd name="connsiteY16" fmla="*/ 445294 h 1133475"/>
                <a:gd name="connsiteX17" fmla="*/ 216694 w 2371725"/>
                <a:gd name="connsiteY17" fmla="*/ 473869 h 1133475"/>
                <a:gd name="connsiteX18" fmla="*/ 169069 w 2371725"/>
                <a:gd name="connsiteY18" fmla="*/ 504825 h 1133475"/>
                <a:gd name="connsiteX19" fmla="*/ 135732 w 2371725"/>
                <a:gd name="connsiteY19" fmla="*/ 557212 h 1133475"/>
                <a:gd name="connsiteX20" fmla="*/ 152400 w 2371725"/>
                <a:gd name="connsiteY20" fmla="*/ 597694 h 1133475"/>
                <a:gd name="connsiteX21" fmla="*/ 173832 w 2371725"/>
                <a:gd name="connsiteY21" fmla="*/ 600075 h 1133475"/>
                <a:gd name="connsiteX22" fmla="*/ 200025 w 2371725"/>
                <a:gd name="connsiteY22" fmla="*/ 583406 h 1133475"/>
                <a:gd name="connsiteX23" fmla="*/ 257175 w 2371725"/>
                <a:gd name="connsiteY23" fmla="*/ 542925 h 1133475"/>
                <a:gd name="connsiteX24" fmla="*/ 283369 w 2371725"/>
                <a:gd name="connsiteY24" fmla="*/ 531019 h 1133475"/>
                <a:gd name="connsiteX25" fmla="*/ 328613 w 2371725"/>
                <a:gd name="connsiteY25" fmla="*/ 533400 h 1133475"/>
                <a:gd name="connsiteX26" fmla="*/ 404813 w 2371725"/>
                <a:gd name="connsiteY26" fmla="*/ 597694 h 1133475"/>
                <a:gd name="connsiteX27" fmla="*/ 416719 w 2371725"/>
                <a:gd name="connsiteY27" fmla="*/ 671512 h 1133475"/>
                <a:gd name="connsiteX28" fmla="*/ 369094 w 2371725"/>
                <a:gd name="connsiteY28" fmla="*/ 700087 h 1133475"/>
                <a:gd name="connsiteX29" fmla="*/ 373857 w 2371725"/>
                <a:gd name="connsiteY29" fmla="*/ 728662 h 1133475"/>
                <a:gd name="connsiteX30" fmla="*/ 404813 w 2371725"/>
                <a:gd name="connsiteY30" fmla="*/ 728662 h 1133475"/>
                <a:gd name="connsiteX31" fmla="*/ 466725 w 2371725"/>
                <a:gd name="connsiteY31" fmla="*/ 740569 h 1133475"/>
                <a:gd name="connsiteX32" fmla="*/ 497682 w 2371725"/>
                <a:gd name="connsiteY32" fmla="*/ 745331 h 1133475"/>
                <a:gd name="connsiteX33" fmla="*/ 516732 w 2371725"/>
                <a:gd name="connsiteY33" fmla="*/ 704850 h 1133475"/>
                <a:gd name="connsiteX34" fmla="*/ 526257 w 2371725"/>
                <a:gd name="connsiteY34" fmla="*/ 681037 h 1133475"/>
                <a:gd name="connsiteX35" fmla="*/ 571500 w 2371725"/>
                <a:gd name="connsiteY35" fmla="*/ 711994 h 1133475"/>
                <a:gd name="connsiteX36" fmla="*/ 592932 w 2371725"/>
                <a:gd name="connsiteY36" fmla="*/ 807244 h 1133475"/>
                <a:gd name="connsiteX37" fmla="*/ 611982 w 2371725"/>
                <a:gd name="connsiteY37" fmla="*/ 833437 h 1133475"/>
                <a:gd name="connsiteX38" fmla="*/ 671513 w 2371725"/>
                <a:gd name="connsiteY38" fmla="*/ 828675 h 1133475"/>
                <a:gd name="connsiteX39" fmla="*/ 704850 w 2371725"/>
                <a:gd name="connsiteY39" fmla="*/ 878681 h 1133475"/>
                <a:gd name="connsiteX40" fmla="*/ 711994 w 2371725"/>
                <a:gd name="connsiteY40" fmla="*/ 945356 h 1133475"/>
                <a:gd name="connsiteX41" fmla="*/ 731044 w 2371725"/>
                <a:gd name="connsiteY41" fmla="*/ 990600 h 1133475"/>
                <a:gd name="connsiteX42" fmla="*/ 759619 w 2371725"/>
                <a:gd name="connsiteY42" fmla="*/ 983456 h 1133475"/>
                <a:gd name="connsiteX43" fmla="*/ 790575 w 2371725"/>
                <a:gd name="connsiteY43" fmla="*/ 940594 h 1133475"/>
                <a:gd name="connsiteX44" fmla="*/ 857250 w 2371725"/>
                <a:gd name="connsiteY44" fmla="*/ 933450 h 1133475"/>
                <a:gd name="connsiteX45" fmla="*/ 914400 w 2371725"/>
                <a:gd name="connsiteY45" fmla="*/ 923925 h 1133475"/>
                <a:gd name="connsiteX46" fmla="*/ 981075 w 2371725"/>
                <a:gd name="connsiteY46" fmla="*/ 866775 h 1133475"/>
                <a:gd name="connsiteX47" fmla="*/ 1035844 w 2371725"/>
                <a:gd name="connsiteY47" fmla="*/ 854869 h 1133475"/>
                <a:gd name="connsiteX48" fmla="*/ 1083469 w 2371725"/>
                <a:gd name="connsiteY48" fmla="*/ 888206 h 1133475"/>
                <a:gd name="connsiteX49" fmla="*/ 1140619 w 2371725"/>
                <a:gd name="connsiteY49" fmla="*/ 859631 h 1133475"/>
                <a:gd name="connsiteX50" fmla="*/ 1173957 w 2371725"/>
                <a:gd name="connsiteY50" fmla="*/ 850106 h 1133475"/>
                <a:gd name="connsiteX51" fmla="*/ 1243013 w 2371725"/>
                <a:gd name="connsiteY51" fmla="*/ 850106 h 1133475"/>
                <a:gd name="connsiteX52" fmla="*/ 1295400 w 2371725"/>
                <a:gd name="connsiteY52" fmla="*/ 850106 h 1133475"/>
                <a:gd name="connsiteX53" fmla="*/ 1338263 w 2371725"/>
                <a:gd name="connsiteY53" fmla="*/ 864394 h 1133475"/>
                <a:gd name="connsiteX54" fmla="*/ 1333501 w 2371725"/>
                <a:gd name="connsiteY54" fmla="*/ 942974 h 1133475"/>
                <a:gd name="connsiteX55" fmla="*/ 1376363 w 2371725"/>
                <a:gd name="connsiteY55" fmla="*/ 954881 h 1133475"/>
                <a:gd name="connsiteX56" fmla="*/ 1440657 w 2371725"/>
                <a:gd name="connsiteY56" fmla="*/ 969169 h 1133475"/>
                <a:gd name="connsiteX57" fmla="*/ 1476375 w 2371725"/>
                <a:gd name="connsiteY57" fmla="*/ 1007269 h 1133475"/>
                <a:gd name="connsiteX58" fmla="*/ 1483519 w 2371725"/>
                <a:gd name="connsiteY58" fmla="*/ 1050131 h 1133475"/>
                <a:gd name="connsiteX59" fmla="*/ 1566862 w 2371725"/>
                <a:gd name="connsiteY59" fmla="*/ 1088230 h 1133475"/>
                <a:gd name="connsiteX60" fmla="*/ 1621632 w 2371725"/>
                <a:gd name="connsiteY60" fmla="*/ 1066800 h 1133475"/>
                <a:gd name="connsiteX61" fmla="*/ 1645444 w 2371725"/>
                <a:gd name="connsiteY61" fmla="*/ 1028700 h 1133475"/>
                <a:gd name="connsiteX62" fmla="*/ 1700212 w 2371725"/>
                <a:gd name="connsiteY62" fmla="*/ 1009650 h 1133475"/>
                <a:gd name="connsiteX63" fmla="*/ 1764507 w 2371725"/>
                <a:gd name="connsiteY63" fmla="*/ 1028700 h 1133475"/>
                <a:gd name="connsiteX64" fmla="*/ 1793082 w 2371725"/>
                <a:gd name="connsiteY64" fmla="*/ 1092994 h 1133475"/>
                <a:gd name="connsiteX65" fmla="*/ 1835944 w 2371725"/>
                <a:gd name="connsiteY65" fmla="*/ 1100137 h 1133475"/>
                <a:gd name="connsiteX66" fmla="*/ 1897857 w 2371725"/>
                <a:gd name="connsiteY66" fmla="*/ 1040606 h 1133475"/>
                <a:gd name="connsiteX67" fmla="*/ 1935957 w 2371725"/>
                <a:gd name="connsiteY67" fmla="*/ 1057275 h 1133475"/>
                <a:gd name="connsiteX68" fmla="*/ 1924051 w 2371725"/>
                <a:gd name="connsiteY68" fmla="*/ 1104900 h 1133475"/>
                <a:gd name="connsiteX69" fmla="*/ 1969294 w 2371725"/>
                <a:gd name="connsiteY69" fmla="*/ 1133475 h 1133475"/>
                <a:gd name="connsiteX70" fmla="*/ 2021682 w 2371725"/>
                <a:gd name="connsiteY70" fmla="*/ 1123950 h 1133475"/>
                <a:gd name="connsiteX71" fmla="*/ 2076450 w 2371725"/>
                <a:gd name="connsiteY71" fmla="*/ 1081087 h 1133475"/>
                <a:gd name="connsiteX72" fmla="*/ 2071688 w 2371725"/>
                <a:gd name="connsiteY72" fmla="*/ 1040606 h 1133475"/>
                <a:gd name="connsiteX73" fmla="*/ 2128838 w 2371725"/>
                <a:gd name="connsiteY73" fmla="*/ 1045369 h 1133475"/>
                <a:gd name="connsiteX74" fmla="*/ 2178844 w 2371725"/>
                <a:gd name="connsiteY74" fmla="*/ 1076325 h 1133475"/>
                <a:gd name="connsiteX75" fmla="*/ 2250282 w 2371725"/>
                <a:gd name="connsiteY75" fmla="*/ 1090612 h 1133475"/>
                <a:gd name="connsiteX76" fmla="*/ 2331244 w 2371725"/>
                <a:gd name="connsiteY76" fmla="*/ 1045369 h 1133475"/>
                <a:gd name="connsiteX77" fmla="*/ 2371725 w 2371725"/>
                <a:gd name="connsiteY77" fmla="*/ 1026319 h 1133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Lst>
              <a:rect l="l" t="t" r="r" b="b"/>
              <a:pathLst>
                <a:path w="2371725" h="1133475">
                  <a:moveTo>
                    <a:pt x="71438" y="0"/>
                  </a:moveTo>
                  <a:lnTo>
                    <a:pt x="80963" y="80962"/>
                  </a:lnTo>
                  <a:lnTo>
                    <a:pt x="42863" y="161925"/>
                  </a:lnTo>
                  <a:lnTo>
                    <a:pt x="0" y="233362"/>
                  </a:lnTo>
                  <a:lnTo>
                    <a:pt x="2382" y="273844"/>
                  </a:lnTo>
                  <a:lnTo>
                    <a:pt x="28575" y="278606"/>
                  </a:lnTo>
                  <a:cubicBezTo>
                    <a:pt x="48419" y="276225"/>
                    <a:pt x="68263" y="264318"/>
                    <a:pt x="88107" y="261937"/>
                  </a:cubicBezTo>
                  <a:lnTo>
                    <a:pt x="126207" y="266700"/>
                  </a:lnTo>
                  <a:lnTo>
                    <a:pt x="173832" y="290512"/>
                  </a:lnTo>
                  <a:lnTo>
                    <a:pt x="152400" y="328612"/>
                  </a:lnTo>
                  <a:cubicBezTo>
                    <a:pt x="130969" y="328612"/>
                    <a:pt x="92869" y="316706"/>
                    <a:pt x="71438" y="316706"/>
                  </a:cubicBezTo>
                  <a:lnTo>
                    <a:pt x="35719" y="330994"/>
                  </a:lnTo>
                  <a:lnTo>
                    <a:pt x="19050" y="364331"/>
                  </a:lnTo>
                  <a:lnTo>
                    <a:pt x="40482" y="395287"/>
                  </a:lnTo>
                  <a:lnTo>
                    <a:pt x="126206" y="402431"/>
                  </a:lnTo>
                  <a:lnTo>
                    <a:pt x="190501" y="404812"/>
                  </a:lnTo>
                  <a:lnTo>
                    <a:pt x="230982" y="445294"/>
                  </a:lnTo>
                  <a:cubicBezTo>
                    <a:pt x="219076" y="454025"/>
                    <a:pt x="228600" y="465138"/>
                    <a:pt x="216694" y="473869"/>
                  </a:cubicBezTo>
                  <a:lnTo>
                    <a:pt x="169069" y="504825"/>
                  </a:lnTo>
                  <a:lnTo>
                    <a:pt x="135732" y="557212"/>
                  </a:lnTo>
                  <a:lnTo>
                    <a:pt x="152400" y="597694"/>
                  </a:lnTo>
                  <a:lnTo>
                    <a:pt x="173832" y="600075"/>
                  </a:lnTo>
                  <a:lnTo>
                    <a:pt x="200025" y="583406"/>
                  </a:lnTo>
                  <a:lnTo>
                    <a:pt x="257175" y="542925"/>
                  </a:lnTo>
                  <a:cubicBezTo>
                    <a:pt x="269081" y="541337"/>
                    <a:pt x="271463" y="532607"/>
                    <a:pt x="283369" y="531019"/>
                  </a:cubicBezTo>
                  <a:lnTo>
                    <a:pt x="328613" y="533400"/>
                  </a:lnTo>
                  <a:lnTo>
                    <a:pt x="404813" y="597694"/>
                  </a:lnTo>
                  <a:lnTo>
                    <a:pt x="416719" y="671512"/>
                  </a:lnTo>
                  <a:lnTo>
                    <a:pt x="369094" y="700087"/>
                  </a:lnTo>
                  <a:lnTo>
                    <a:pt x="373857" y="728662"/>
                  </a:lnTo>
                  <a:lnTo>
                    <a:pt x="404813" y="728662"/>
                  </a:lnTo>
                  <a:lnTo>
                    <a:pt x="466725" y="740569"/>
                  </a:lnTo>
                  <a:lnTo>
                    <a:pt x="497682" y="745331"/>
                  </a:lnTo>
                  <a:lnTo>
                    <a:pt x="516732" y="704850"/>
                  </a:lnTo>
                  <a:lnTo>
                    <a:pt x="526257" y="681037"/>
                  </a:lnTo>
                  <a:lnTo>
                    <a:pt x="571500" y="711994"/>
                  </a:lnTo>
                  <a:lnTo>
                    <a:pt x="592932" y="807244"/>
                  </a:lnTo>
                  <a:lnTo>
                    <a:pt x="611982" y="833437"/>
                  </a:lnTo>
                  <a:lnTo>
                    <a:pt x="671513" y="828675"/>
                  </a:lnTo>
                  <a:lnTo>
                    <a:pt x="704850" y="878681"/>
                  </a:lnTo>
                  <a:lnTo>
                    <a:pt x="711994" y="945356"/>
                  </a:lnTo>
                  <a:lnTo>
                    <a:pt x="731044" y="990600"/>
                  </a:lnTo>
                  <a:lnTo>
                    <a:pt x="759619" y="983456"/>
                  </a:lnTo>
                  <a:lnTo>
                    <a:pt x="790575" y="940594"/>
                  </a:lnTo>
                  <a:lnTo>
                    <a:pt x="857250" y="933450"/>
                  </a:lnTo>
                  <a:lnTo>
                    <a:pt x="914400" y="923925"/>
                  </a:lnTo>
                  <a:lnTo>
                    <a:pt x="981075" y="866775"/>
                  </a:lnTo>
                  <a:lnTo>
                    <a:pt x="1035844" y="854869"/>
                  </a:lnTo>
                  <a:lnTo>
                    <a:pt x="1083469" y="888206"/>
                  </a:lnTo>
                  <a:lnTo>
                    <a:pt x="1140619" y="859631"/>
                  </a:lnTo>
                  <a:lnTo>
                    <a:pt x="1173957" y="850106"/>
                  </a:lnTo>
                  <a:lnTo>
                    <a:pt x="1243013" y="850106"/>
                  </a:lnTo>
                  <a:lnTo>
                    <a:pt x="1295400" y="850106"/>
                  </a:lnTo>
                  <a:lnTo>
                    <a:pt x="1338263" y="864394"/>
                  </a:lnTo>
                  <a:lnTo>
                    <a:pt x="1333501" y="942974"/>
                  </a:lnTo>
                  <a:lnTo>
                    <a:pt x="1376363" y="954881"/>
                  </a:lnTo>
                  <a:lnTo>
                    <a:pt x="1440657" y="969169"/>
                  </a:lnTo>
                  <a:lnTo>
                    <a:pt x="1476375" y="1007269"/>
                  </a:lnTo>
                  <a:lnTo>
                    <a:pt x="1483519" y="1050131"/>
                  </a:lnTo>
                  <a:lnTo>
                    <a:pt x="1566862" y="1088230"/>
                  </a:lnTo>
                  <a:cubicBezTo>
                    <a:pt x="1583531" y="1076324"/>
                    <a:pt x="1604963" y="1078706"/>
                    <a:pt x="1621632" y="1066800"/>
                  </a:cubicBezTo>
                  <a:lnTo>
                    <a:pt x="1645444" y="1028700"/>
                  </a:lnTo>
                  <a:lnTo>
                    <a:pt x="1700212" y="1009650"/>
                  </a:lnTo>
                  <a:lnTo>
                    <a:pt x="1764507" y="1028700"/>
                  </a:lnTo>
                  <a:lnTo>
                    <a:pt x="1793082" y="1092994"/>
                  </a:lnTo>
                  <a:lnTo>
                    <a:pt x="1835944" y="1100137"/>
                  </a:lnTo>
                  <a:lnTo>
                    <a:pt x="1897857" y="1040606"/>
                  </a:lnTo>
                  <a:lnTo>
                    <a:pt x="1935957" y="1057275"/>
                  </a:lnTo>
                  <a:lnTo>
                    <a:pt x="1924051" y="1104900"/>
                  </a:lnTo>
                  <a:cubicBezTo>
                    <a:pt x="1942307" y="1108075"/>
                    <a:pt x="1951038" y="1130300"/>
                    <a:pt x="1969294" y="1133475"/>
                  </a:cubicBezTo>
                  <a:lnTo>
                    <a:pt x="2021682" y="1123950"/>
                  </a:lnTo>
                  <a:lnTo>
                    <a:pt x="2076450" y="1081087"/>
                  </a:lnTo>
                  <a:lnTo>
                    <a:pt x="2071688" y="1040606"/>
                  </a:lnTo>
                  <a:lnTo>
                    <a:pt x="2128838" y="1045369"/>
                  </a:lnTo>
                  <a:lnTo>
                    <a:pt x="2178844" y="1076325"/>
                  </a:lnTo>
                  <a:lnTo>
                    <a:pt x="2250282" y="1090612"/>
                  </a:lnTo>
                  <a:lnTo>
                    <a:pt x="2331244" y="1045369"/>
                  </a:lnTo>
                  <a:lnTo>
                    <a:pt x="2371725" y="1026319"/>
                  </a:lnTo>
                </a:path>
              </a:pathLst>
            </a:custGeom>
            <a:noFill/>
            <a:ln w="12700">
              <a:solidFill>
                <a:srgbClr val="3399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8" name="Freeform 7"/>
            <p:cNvSpPr/>
            <p:nvPr/>
          </p:nvSpPr>
          <p:spPr>
            <a:xfrm>
              <a:off x="5646086" y="1955625"/>
              <a:ext cx="642937" cy="223837"/>
            </a:xfrm>
            <a:custGeom>
              <a:avLst/>
              <a:gdLst>
                <a:gd name="connsiteX0" fmla="*/ 0 w 642937"/>
                <a:gd name="connsiteY0" fmla="*/ 0 h 223837"/>
                <a:gd name="connsiteX1" fmla="*/ 88106 w 642937"/>
                <a:gd name="connsiteY1" fmla="*/ 57150 h 223837"/>
                <a:gd name="connsiteX2" fmla="*/ 161925 w 642937"/>
                <a:gd name="connsiteY2" fmla="*/ 104775 h 223837"/>
                <a:gd name="connsiteX3" fmla="*/ 254794 w 642937"/>
                <a:gd name="connsiteY3" fmla="*/ 107156 h 223837"/>
                <a:gd name="connsiteX4" fmla="*/ 361950 w 642937"/>
                <a:gd name="connsiteY4" fmla="*/ 183356 h 223837"/>
                <a:gd name="connsiteX5" fmla="*/ 478631 w 642937"/>
                <a:gd name="connsiteY5" fmla="*/ 223837 h 223837"/>
                <a:gd name="connsiteX6" fmla="*/ 642937 w 642937"/>
                <a:gd name="connsiteY6" fmla="*/ 130969 h 223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42937" h="223837">
                  <a:moveTo>
                    <a:pt x="0" y="0"/>
                  </a:moveTo>
                  <a:lnTo>
                    <a:pt x="88106" y="57150"/>
                  </a:lnTo>
                  <a:lnTo>
                    <a:pt x="161925" y="104775"/>
                  </a:lnTo>
                  <a:lnTo>
                    <a:pt x="254794" y="107156"/>
                  </a:lnTo>
                  <a:lnTo>
                    <a:pt x="361950" y="183356"/>
                  </a:lnTo>
                  <a:lnTo>
                    <a:pt x="478631" y="223837"/>
                  </a:lnTo>
                  <a:lnTo>
                    <a:pt x="642937" y="130969"/>
                  </a:lnTo>
                </a:path>
              </a:pathLst>
            </a:custGeom>
            <a:noFill/>
            <a:ln w="12700">
              <a:solidFill>
                <a:srgbClr val="3399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9" name="Freeform 8"/>
            <p:cNvSpPr/>
            <p:nvPr/>
          </p:nvSpPr>
          <p:spPr>
            <a:xfrm>
              <a:off x="6129480" y="2181844"/>
              <a:ext cx="119062" cy="195262"/>
            </a:xfrm>
            <a:custGeom>
              <a:avLst/>
              <a:gdLst>
                <a:gd name="connsiteX0" fmla="*/ 0 w 119062"/>
                <a:gd name="connsiteY0" fmla="*/ 0 h 195262"/>
                <a:gd name="connsiteX1" fmla="*/ 61912 w 119062"/>
                <a:gd name="connsiteY1" fmla="*/ 54768 h 195262"/>
                <a:gd name="connsiteX2" fmla="*/ 97631 w 119062"/>
                <a:gd name="connsiteY2" fmla="*/ 119062 h 195262"/>
                <a:gd name="connsiteX3" fmla="*/ 119062 w 119062"/>
                <a:gd name="connsiteY3" fmla="*/ 195262 h 195262"/>
              </a:gdLst>
              <a:ahLst/>
              <a:cxnLst>
                <a:cxn ang="0">
                  <a:pos x="connsiteX0" y="connsiteY0"/>
                </a:cxn>
                <a:cxn ang="0">
                  <a:pos x="connsiteX1" y="connsiteY1"/>
                </a:cxn>
                <a:cxn ang="0">
                  <a:pos x="connsiteX2" y="connsiteY2"/>
                </a:cxn>
                <a:cxn ang="0">
                  <a:pos x="connsiteX3" y="connsiteY3"/>
                </a:cxn>
              </a:cxnLst>
              <a:rect l="l" t="t" r="r" b="b"/>
              <a:pathLst>
                <a:path w="119062" h="195262">
                  <a:moveTo>
                    <a:pt x="0" y="0"/>
                  </a:moveTo>
                  <a:lnTo>
                    <a:pt x="61912" y="54768"/>
                  </a:lnTo>
                  <a:lnTo>
                    <a:pt x="97631" y="119062"/>
                  </a:lnTo>
                  <a:lnTo>
                    <a:pt x="119062" y="195262"/>
                  </a:lnTo>
                </a:path>
              </a:pathLst>
            </a:custGeom>
            <a:noFill/>
            <a:ln w="12700">
              <a:solidFill>
                <a:srgbClr val="3399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0" name="Freeform 9"/>
            <p:cNvSpPr/>
            <p:nvPr/>
          </p:nvSpPr>
          <p:spPr>
            <a:xfrm>
              <a:off x="6191392" y="2229469"/>
              <a:ext cx="204788" cy="33337"/>
            </a:xfrm>
            <a:custGeom>
              <a:avLst/>
              <a:gdLst>
                <a:gd name="connsiteX0" fmla="*/ 0 w 204788"/>
                <a:gd name="connsiteY0" fmla="*/ 0 h 33337"/>
                <a:gd name="connsiteX1" fmla="*/ 88106 w 204788"/>
                <a:gd name="connsiteY1" fmla="*/ 21431 h 33337"/>
                <a:gd name="connsiteX2" fmla="*/ 145256 w 204788"/>
                <a:gd name="connsiteY2" fmla="*/ 19050 h 33337"/>
                <a:gd name="connsiteX3" fmla="*/ 204788 w 204788"/>
                <a:gd name="connsiteY3" fmla="*/ 33337 h 33337"/>
              </a:gdLst>
              <a:ahLst/>
              <a:cxnLst>
                <a:cxn ang="0">
                  <a:pos x="connsiteX0" y="connsiteY0"/>
                </a:cxn>
                <a:cxn ang="0">
                  <a:pos x="connsiteX1" y="connsiteY1"/>
                </a:cxn>
                <a:cxn ang="0">
                  <a:pos x="connsiteX2" y="connsiteY2"/>
                </a:cxn>
                <a:cxn ang="0">
                  <a:pos x="connsiteX3" y="connsiteY3"/>
                </a:cxn>
              </a:cxnLst>
              <a:rect l="l" t="t" r="r" b="b"/>
              <a:pathLst>
                <a:path w="204788" h="33337">
                  <a:moveTo>
                    <a:pt x="0" y="0"/>
                  </a:moveTo>
                  <a:lnTo>
                    <a:pt x="88106" y="21431"/>
                  </a:lnTo>
                  <a:lnTo>
                    <a:pt x="145256" y="19050"/>
                  </a:lnTo>
                  <a:lnTo>
                    <a:pt x="204788" y="33337"/>
                  </a:lnTo>
                </a:path>
              </a:pathLst>
            </a:custGeom>
            <a:noFill/>
            <a:ln w="12700">
              <a:solidFill>
                <a:srgbClr val="3399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2" name="Freeform 11"/>
            <p:cNvSpPr/>
            <p:nvPr/>
          </p:nvSpPr>
          <p:spPr>
            <a:xfrm>
              <a:off x="3733942" y="1600819"/>
              <a:ext cx="50006" cy="642937"/>
            </a:xfrm>
            <a:custGeom>
              <a:avLst/>
              <a:gdLst>
                <a:gd name="connsiteX0" fmla="*/ 7144 w 50006"/>
                <a:gd name="connsiteY0" fmla="*/ 0 h 642937"/>
                <a:gd name="connsiteX1" fmla="*/ 16669 w 50006"/>
                <a:gd name="connsiteY1" fmla="*/ 88106 h 642937"/>
                <a:gd name="connsiteX2" fmla="*/ 0 w 50006"/>
                <a:gd name="connsiteY2" fmla="*/ 173831 h 642937"/>
                <a:gd name="connsiteX3" fmla="*/ 2381 w 50006"/>
                <a:gd name="connsiteY3" fmla="*/ 195262 h 642937"/>
                <a:gd name="connsiteX4" fmla="*/ 14288 w 50006"/>
                <a:gd name="connsiteY4" fmla="*/ 245268 h 642937"/>
                <a:gd name="connsiteX5" fmla="*/ 21431 w 50006"/>
                <a:gd name="connsiteY5" fmla="*/ 321468 h 642937"/>
                <a:gd name="connsiteX6" fmla="*/ 9525 w 50006"/>
                <a:gd name="connsiteY6" fmla="*/ 397668 h 642937"/>
                <a:gd name="connsiteX7" fmla="*/ 11906 w 50006"/>
                <a:gd name="connsiteY7" fmla="*/ 473868 h 642937"/>
                <a:gd name="connsiteX8" fmla="*/ 11906 w 50006"/>
                <a:gd name="connsiteY8" fmla="*/ 540543 h 642937"/>
                <a:gd name="connsiteX9" fmla="*/ 50006 w 50006"/>
                <a:gd name="connsiteY9" fmla="*/ 642937 h 642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0006" h="642937">
                  <a:moveTo>
                    <a:pt x="7144" y="0"/>
                  </a:moveTo>
                  <a:lnTo>
                    <a:pt x="16669" y="88106"/>
                  </a:lnTo>
                  <a:lnTo>
                    <a:pt x="0" y="173831"/>
                  </a:lnTo>
                  <a:lnTo>
                    <a:pt x="2381" y="195262"/>
                  </a:lnTo>
                  <a:lnTo>
                    <a:pt x="14288" y="245268"/>
                  </a:lnTo>
                  <a:lnTo>
                    <a:pt x="21431" y="321468"/>
                  </a:lnTo>
                  <a:lnTo>
                    <a:pt x="9525" y="397668"/>
                  </a:lnTo>
                  <a:cubicBezTo>
                    <a:pt x="10319" y="423068"/>
                    <a:pt x="11112" y="448468"/>
                    <a:pt x="11906" y="473868"/>
                  </a:cubicBezTo>
                  <a:lnTo>
                    <a:pt x="11906" y="540543"/>
                  </a:lnTo>
                  <a:lnTo>
                    <a:pt x="50006" y="642937"/>
                  </a:lnTo>
                </a:path>
              </a:pathLst>
            </a:custGeom>
            <a:noFill/>
            <a:ln w="12700">
              <a:solidFill>
                <a:srgbClr val="3399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3" name="Freeform 12"/>
            <p:cNvSpPr/>
            <p:nvPr/>
          </p:nvSpPr>
          <p:spPr>
            <a:xfrm>
              <a:off x="3748230" y="1822275"/>
              <a:ext cx="319087" cy="330994"/>
            </a:xfrm>
            <a:custGeom>
              <a:avLst/>
              <a:gdLst>
                <a:gd name="connsiteX0" fmla="*/ 0 w 319087"/>
                <a:gd name="connsiteY0" fmla="*/ 0 h 330994"/>
                <a:gd name="connsiteX1" fmla="*/ 28575 w 319087"/>
                <a:gd name="connsiteY1" fmla="*/ 133350 h 330994"/>
                <a:gd name="connsiteX2" fmla="*/ 85725 w 319087"/>
                <a:gd name="connsiteY2" fmla="*/ 183356 h 330994"/>
                <a:gd name="connsiteX3" fmla="*/ 135731 w 319087"/>
                <a:gd name="connsiteY3" fmla="*/ 261937 h 330994"/>
                <a:gd name="connsiteX4" fmla="*/ 183356 w 319087"/>
                <a:gd name="connsiteY4" fmla="*/ 311944 h 330994"/>
                <a:gd name="connsiteX5" fmla="*/ 242887 w 319087"/>
                <a:gd name="connsiteY5" fmla="*/ 330994 h 330994"/>
                <a:gd name="connsiteX6" fmla="*/ 319087 w 319087"/>
                <a:gd name="connsiteY6" fmla="*/ 326231 h 330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9087" h="330994">
                  <a:moveTo>
                    <a:pt x="0" y="0"/>
                  </a:moveTo>
                  <a:lnTo>
                    <a:pt x="28575" y="133350"/>
                  </a:lnTo>
                  <a:lnTo>
                    <a:pt x="85725" y="183356"/>
                  </a:lnTo>
                  <a:lnTo>
                    <a:pt x="135731" y="261937"/>
                  </a:lnTo>
                  <a:lnTo>
                    <a:pt x="183356" y="311944"/>
                  </a:lnTo>
                  <a:lnTo>
                    <a:pt x="242887" y="330994"/>
                  </a:lnTo>
                  <a:lnTo>
                    <a:pt x="319087" y="326231"/>
                  </a:lnTo>
                </a:path>
              </a:pathLst>
            </a:custGeom>
            <a:noFill/>
            <a:ln w="12700">
              <a:solidFill>
                <a:srgbClr val="3399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5" name="Freeform 14"/>
            <p:cNvSpPr/>
            <p:nvPr/>
          </p:nvSpPr>
          <p:spPr>
            <a:xfrm>
              <a:off x="1824180" y="3341512"/>
              <a:ext cx="304800" cy="242888"/>
            </a:xfrm>
            <a:custGeom>
              <a:avLst/>
              <a:gdLst>
                <a:gd name="connsiteX0" fmla="*/ 304800 w 304800"/>
                <a:gd name="connsiteY0" fmla="*/ 0 h 242888"/>
                <a:gd name="connsiteX1" fmla="*/ 261937 w 304800"/>
                <a:gd name="connsiteY1" fmla="*/ 57150 h 242888"/>
                <a:gd name="connsiteX2" fmla="*/ 204787 w 304800"/>
                <a:gd name="connsiteY2" fmla="*/ 111919 h 242888"/>
                <a:gd name="connsiteX3" fmla="*/ 133350 w 304800"/>
                <a:gd name="connsiteY3" fmla="*/ 142875 h 242888"/>
                <a:gd name="connsiteX4" fmla="*/ 73818 w 304800"/>
                <a:gd name="connsiteY4" fmla="*/ 164307 h 242888"/>
                <a:gd name="connsiteX5" fmla="*/ 33337 w 304800"/>
                <a:gd name="connsiteY5" fmla="*/ 190500 h 242888"/>
                <a:gd name="connsiteX6" fmla="*/ 0 w 304800"/>
                <a:gd name="connsiteY6" fmla="*/ 216694 h 242888"/>
                <a:gd name="connsiteX7" fmla="*/ 0 w 304800"/>
                <a:gd name="connsiteY7" fmla="*/ 242888 h 242888"/>
                <a:gd name="connsiteX8" fmla="*/ 83343 w 304800"/>
                <a:gd name="connsiteY8" fmla="*/ 219075 h 242888"/>
                <a:gd name="connsiteX9" fmla="*/ 140493 w 304800"/>
                <a:gd name="connsiteY9" fmla="*/ 195263 h 242888"/>
                <a:gd name="connsiteX10" fmla="*/ 207168 w 304800"/>
                <a:gd name="connsiteY10" fmla="*/ 159544 h 242888"/>
                <a:gd name="connsiteX11" fmla="*/ 266700 w 304800"/>
                <a:gd name="connsiteY11" fmla="*/ 116682 h 242888"/>
                <a:gd name="connsiteX12" fmla="*/ 300037 w 304800"/>
                <a:gd name="connsiteY12" fmla="*/ 66675 h 242888"/>
                <a:gd name="connsiteX13" fmla="*/ 304800 w 304800"/>
                <a:gd name="connsiteY13" fmla="*/ 0 h 24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04800" h="242888">
                  <a:moveTo>
                    <a:pt x="304800" y="0"/>
                  </a:moveTo>
                  <a:lnTo>
                    <a:pt x="261937" y="57150"/>
                  </a:lnTo>
                  <a:lnTo>
                    <a:pt x="204787" y="111919"/>
                  </a:lnTo>
                  <a:lnTo>
                    <a:pt x="133350" y="142875"/>
                  </a:lnTo>
                  <a:lnTo>
                    <a:pt x="73818" y="164307"/>
                  </a:lnTo>
                  <a:lnTo>
                    <a:pt x="33337" y="190500"/>
                  </a:lnTo>
                  <a:lnTo>
                    <a:pt x="0" y="216694"/>
                  </a:lnTo>
                  <a:lnTo>
                    <a:pt x="0" y="242888"/>
                  </a:lnTo>
                  <a:lnTo>
                    <a:pt x="83343" y="219075"/>
                  </a:lnTo>
                  <a:lnTo>
                    <a:pt x="140493" y="195263"/>
                  </a:lnTo>
                  <a:lnTo>
                    <a:pt x="207168" y="159544"/>
                  </a:lnTo>
                  <a:lnTo>
                    <a:pt x="266700" y="116682"/>
                  </a:lnTo>
                  <a:lnTo>
                    <a:pt x="300037" y="66675"/>
                  </a:lnTo>
                  <a:lnTo>
                    <a:pt x="304800" y="0"/>
                  </a:lnTo>
                  <a:close/>
                </a:path>
              </a:pathLst>
            </a:custGeom>
            <a:solidFill>
              <a:srgbClr val="FFFF99">
                <a:alpha val="60000"/>
              </a:srgbClr>
            </a:solidFill>
            <a:ln w="3175">
              <a:solidFill>
                <a:srgbClr val="CC990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solidFill>
                  <a:prstClr val="white"/>
                </a:solidFill>
              </a:endParaRPr>
            </a:p>
          </p:txBody>
        </p:sp>
        <p:sp>
          <p:nvSpPr>
            <p:cNvPr id="16" name="Freeform 15"/>
            <p:cNvSpPr/>
            <p:nvPr/>
          </p:nvSpPr>
          <p:spPr>
            <a:xfrm>
              <a:off x="1381267" y="3441525"/>
              <a:ext cx="390525" cy="150019"/>
            </a:xfrm>
            <a:custGeom>
              <a:avLst/>
              <a:gdLst>
                <a:gd name="connsiteX0" fmla="*/ 390525 w 390525"/>
                <a:gd name="connsiteY0" fmla="*/ 107156 h 150019"/>
                <a:gd name="connsiteX1" fmla="*/ 311944 w 390525"/>
                <a:gd name="connsiteY1" fmla="*/ 111919 h 150019"/>
                <a:gd name="connsiteX2" fmla="*/ 226219 w 390525"/>
                <a:gd name="connsiteY2" fmla="*/ 95250 h 150019"/>
                <a:gd name="connsiteX3" fmla="*/ 159544 w 390525"/>
                <a:gd name="connsiteY3" fmla="*/ 69056 h 150019"/>
                <a:gd name="connsiteX4" fmla="*/ 114300 w 390525"/>
                <a:gd name="connsiteY4" fmla="*/ 38100 h 150019"/>
                <a:gd name="connsiteX5" fmla="*/ 42863 w 390525"/>
                <a:gd name="connsiteY5" fmla="*/ 4762 h 150019"/>
                <a:gd name="connsiteX6" fmla="*/ 7144 w 390525"/>
                <a:gd name="connsiteY6" fmla="*/ 0 h 150019"/>
                <a:gd name="connsiteX7" fmla="*/ 0 w 390525"/>
                <a:gd name="connsiteY7" fmla="*/ 9525 h 150019"/>
                <a:gd name="connsiteX8" fmla="*/ 26194 w 390525"/>
                <a:gd name="connsiteY8" fmla="*/ 38100 h 150019"/>
                <a:gd name="connsiteX9" fmla="*/ 90488 w 390525"/>
                <a:gd name="connsiteY9" fmla="*/ 76200 h 150019"/>
                <a:gd name="connsiteX10" fmla="*/ 128588 w 390525"/>
                <a:gd name="connsiteY10" fmla="*/ 104775 h 150019"/>
                <a:gd name="connsiteX11" fmla="*/ 202406 w 390525"/>
                <a:gd name="connsiteY11" fmla="*/ 130969 h 150019"/>
                <a:gd name="connsiteX12" fmla="*/ 276225 w 390525"/>
                <a:gd name="connsiteY12" fmla="*/ 150019 h 150019"/>
                <a:gd name="connsiteX13" fmla="*/ 297656 w 390525"/>
                <a:gd name="connsiteY13" fmla="*/ 150019 h 150019"/>
                <a:gd name="connsiteX14" fmla="*/ 390525 w 390525"/>
                <a:gd name="connsiteY14" fmla="*/ 107156 h 150019"/>
                <a:gd name="connsiteX0" fmla="*/ 390525 w 390525"/>
                <a:gd name="connsiteY0" fmla="*/ 107156 h 150019"/>
                <a:gd name="connsiteX1" fmla="*/ 311944 w 390525"/>
                <a:gd name="connsiteY1" fmla="*/ 111919 h 150019"/>
                <a:gd name="connsiteX2" fmla="*/ 226219 w 390525"/>
                <a:gd name="connsiteY2" fmla="*/ 95250 h 150019"/>
                <a:gd name="connsiteX3" fmla="*/ 159544 w 390525"/>
                <a:gd name="connsiteY3" fmla="*/ 69056 h 150019"/>
                <a:gd name="connsiteX4" fmla="*/ 114300 w 390525"/>
                <a:gd name="connsiteY4" fmla="*/ 38100 h 150019"/>
                <a:gd name="connsiteX5" fmla="*/ 42863 w 390525"/>
                <a:gd name="connsiteY5" fmla="*/ 4762 h 150019"/>
                <a:gd name="connsiteX6" fmla="*/ 7144 w 390525"/>
                <a:gd name="connsiteY6" fmla="*/ 0 h 150019"/>
                <a:gd name="connsiteX7" fmla="*/ 0 w 390525"/>
                <a:gd name="connsiteY7" fmla="*/ 9525 h 150019"/>
                <a:gd name="connsiteX8" fmla="*/ 26194 w 390525"/>
                <a:gd name="connsiteY8" fmla="*/ 38100 h 150019"/>
                <a:gd name="connsiteX9" fmla="*/ 90488 w 390525"/>
                <a:gd name="connsiteY9" fmla="*/ 76200 h 150019"/>
                <a:gd name="connsiteX10" fmla="*/ 128588 w 390525"/>
                <a:gd name="connsiteY10" fmla="*/ 104775 h 150019"/>
                <a:gd name="connsiteX11" fmla="*/ 202406 w 390525"/>
                <a:gd name="connsiteY11" fmla="*/ 130969 h 150019"/>
                <a:gd name="connsiteX12" fmla="*/ 276225 w 390525"/>
                <a:gd name="connsiteY12" fmla="*/ 150019 h 150019"/>
                <a:gd name="connsiteX13" fmla="*/ 297656 w 390525"/>
                <a:gd name="connsiteY13" fmla="*/ 150019 h 150019"/>
                <a:gd name="connsiteX14" fmla="*/ 381000 w 390525"/>
                <a:gd name="connsiteY14" fmla="*/ 140494 h 150019"/>
                <a:gd name="connsiteX15" fmla="*/ 390525 w 390525"/>
                <a:gd name="connsiteY15" fmla="*/ 107156 h 1500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90525" h="150019">
                  <a:moveTo>
                    <a:pt x="390525" y="107156"/>
                  </a:moveTo>
                  <a:lnTo>
                    <a:pt x="311944" y="111919"/>
                  </a:lnTo>
                  <a:lnTo>
                    <a:pt x="226219" y="95250"/>
                  </a:lnTo>
                  <a:lnTo>
                    <a:pt x="159544" y="69056"/>
                  </a:lnTo>
                  <a:lnTo>
                    <a:pt x="114300" y="38100"/>
                  </a:lnTo>
                  <a:lnTo>
                    <a:pt x="42863" y="4762"/>
                  </a:lnTo>
                  <a:lnTo>
                    <a:pt x="7144" y="0"/>
                  </a:lnTo>
                  <a:lnTo>
                    <a:pt x="0" y="9525"/>
                  </a:lnTo>
                  <a:lnTo>
                    <a:pt x="26194" y="38100"/>
                  </a:lnTo>
                  <a:lnTo>
                    <a:pt x="90488" y="76200"/>
                  </a:lnTo>
                  <a:lnTo>
                    <a:pt x="128588" y="104775"/>
                  </a:lnTo>
                  <a:lnTo>
                    <a:pt x="202406" y="130969"/>
                  </a:lnTo>
                  <a:lnTo>
                    <a:pt x="276225" y="150019"/>
                  </a:lnTo>
                  <a:lnTo>
                    <a:pt x="297656" y="150019"/>
                  </a:lnTo>
                  <a:cubicBezTo>
                    <a:pt x="310356" y="143669"/>
                    <a:pt x="368300" y="146844"/>
                    <a:pt x="381000" y="140494"/>
                  </a:cubicBezTo>
                  <a:lnTo>
                    <a:pt x="390525" y="107156"/>
                  </a:lnTo>
                  <a:close/>
                </a:path>
              </a:pathLst>
            </a:custGeom>
            <a:solidFill>
              <a:srgbClr val="FFFF99">
                <a:alpha val="60000"/>
              </a:srgbClr>
            </a:solidFill>
            <a:ln w="3175">
              <a:solidFill>
                <a:srgbClr val="CC990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solidFill>
                  <a:prstClr val="white"/>
                </a:solidFill>
              </a:endParaRPr>
            </a:p>
          </p:txBody>
        </p:sp>
        <p:sp>
          <p:nvSpPr>
            <p:cNvPr id="17" name="Freeform 16"/>
            <p:cNvSpPr/>
            <p:nvPr/>
          </p:nvSpPr>
          <p:spPr>
            <a:xfrm>
              <a:off x="1269348" y="3184351"/>
              <a:ext cx="80963" cy="259556"/>
            </a:xfrm>
            <a:custGeom>
              <a:avLst/>
              <a:gdLst>
                <a:gd name="connsiteX0" fmla="*/ 80963 w 80963"/>
                <a:gd name="connsiteY0" fmla="*/ 242887 h 242887"/>
                <a:gd name="connsiteX1" fmla="*/ 52388 w 80963"/>
                <a:gd name="connsiteY1" fmla="*/ 207169 h 242887"/>
                <a:gd name="connsiteX2" fmla="*/ 35719 w 80963"/>
                <a:gd name="connsiteY2" fmla="*/ 147637 h 242887"/>
                <a:gd name="connsiteX3" fmla="*/ 33338 w 80963"/>
                <a:gd name="connsiteY3" fmla="*/ 73819 h 242887"/>
                <a:gd name="connsiteX4" fmla="*/ 35719 w 80963"/>
                <a:gd name="connsiteY4" fmla="*/ 11906 h 242887"/>
                <a:gd name="connsiteX5" fmla="*/ 19050 w 80963"/>
                <a:gd name="connsiteY5" fmla="*/ 0 h 242887"/>
                <a:gd name="connsiteX6" fmla="*/ 0 w 80963"/>
                <a:gd name="connsiteY6" fmla="*/ 30956 h 242887"/>
                <a:gd name="connsiteX7" fmla="*/ 0 w 80963"/>
                <a:gd name="connsiteY7" fmla="*/ 102394 h 242887"/>
                <a:gd name="connsiteX8" fmla="*/ 2382 w 80963"/>
                <a:gd name="connsiteY8" fmla="*/ 169069 h 242887"/>
                <a:gd name="connsiteX9" fmla="*/ 16669 w 80963"/>
                <a:gd name="connsiteY9" fmla="*/ 226219 h 242887"/>
                <a:gd name="connsiteX10" fmla="*/ 80963 w 80963"/>
                <a:gd name="connsiteY10" fmla="*/ 242887 h 242887"/>
                <a:gd name="connsiteX0" fmla="*/ 80963 w 80963"/>
                <a:gd name="connsiteY0" fmla="*/ 242887 h 259556"/>
                <a:gd name="connsiteX1" fmla="*/ 52388 w 80963"/>
                <a:gd name="connsiteY1" fmla="*/ 207169 h 259556"/>
                <a:gd name="connsiteX2" fmla="*/ 35719 w 80963"/>
                <a:gd name="connsiteY2" fmla="*/ 147637 h 259556"/>
                <a:gd name="connsiteX3" fmla="*/ 33338 w 80963"/>
                <a:gd name="connsiteY3" fmla="*/ 73819 h 259556"/>
                <a:gd name="connsiteX4" fmla="*/ 35719 w 80963"/>
                <a:gd name="connsiteY4" fmla="*/ 11906 h 259556"/>
                <a:gd name="connsiteX5" fmla="*/ 19050 w 80963"/>
                <a:gd name="connsiteY5" fmla="*/ 0 h 259556"/>
                <a:gd name="connsiteX6" fmla="*/ 0 w 80963"/>
                <a:gd name="connsiteY6" fmla="*/ 30956 h 259556"/>
                <a:gd name="connsiteX7" fmla="*/ 0 w 80963"/>
                <a:gd name="connsiteY7" fmla="*/ 102394 h 259556"/>
                <a:gd name="connsiteX8" fmla="*/ 2382 w 80963"/>
                <a:gd name="connsiteY8" fmla="*/ 169069 h 259556"/>
                <a:gd name="connsiteX9" fmla="*/ 16669 w 80963"/>
                <a:gd name="connsiteY9" fmla="*/ 226219 h 259556"/>
                <a:gd name="connsiteX10" fmla="*/ 54769 w 80963"/>
                <a:gd name="connsiteY10" fmla="*/ 259556 h 259556"/>
                <a:gd name="connsiteX11" fmla="*/ 80963 w 80963"/>
                <a:gd name="connsiteY11" fmla="*/ 242887 h 2595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0963" h="259556">
                  <a:moveTo>
                    <a:pt x="80963" y="242887"/>
                  </a:moveTo>
                  <a:lnTo>
                    <a:pt x="52388" y="207169"/>
                  </a:lnTo>
                  <a:lnTo>
                    <a:pt x="35719" y="147637"/>
                  </a:lnTo>
                  <a:cubicBezTo>
                    <a:pt x="34925" y="123031"/>
                    <a:pt x="34132" y="98425"/>
                    <a:pt x="33338" y="73819"/>
                  </a:cubicBezTo>
                  <a:cubicBezTo>
                    <a:pt x="34132" y="53181"/>
                    <a:pt x="34925" y="32544"/>
                    <a:pt x="35719" y="11906"/>
                  </a:cubicBezTo>
                  <a:lnTo>
                    <a:pt x="19050" y="0"/>
                  </a:lnTo>
                  <a:lnTo>
                    <a:pt x="0" y="30956"/>
                  </a:lnTo>
                  <a:lnTo>
                    <a:pt x="0" y="102394"/>
                  </a:lnTo>
                  <a:lnTo>
                    <a:pt x="2382" y="169069"/>
                  </a:lnTo>
                  <a:lnTo>
                    <a:pt x="16669" y="226219"/>
                  </a:lnTo>
                  <a:cubicBezTo>
                    <a:pt x="25400" y="229394"/>
                    <a:pt x="46038" y="256381"/>
                    <a:pt x="54769" y="259556"/>
                  </a:cubicBezTo>
                  <a:lnTo>
                    <a:pt x="80963" y="242887"/>
                  </a:lnTo>
                  <a:close/>
                </a:path>
              </a:pathLst>
            </a:custGeom>
            <a:solidFill>
              <a:srgbClr val="FFFF99">
                <a:alpha val="60000"/>
              </a:srgbClr>
            </a:solidFill>
            <a:ln w="3175">
              <a:solidFill>
                <a:srgbClr val="CC990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solidFill>
                  <a:prstClr val="white"/>
                </a:solidFill>
              </a:endParaRPr>
            </a:p>
          </p:txBody>
        </p:sp>
        <p:sp>
          <p:nvSpPr>
            <p:cNvPr id="48" name="TextBox 47"/>
            <p:cNvSpPr txBox="1"/>
            <p:nvPr/>
          </p:nvSpPr>
          <p:spPr>
            <a:xfrm>
              <a:off x="6734562" y="156555"/>
              <a:ext cx="1647438" cy="584775"/>
            </a:xfrm>
            <a:prstGeom prst="rect">
              <a:avLst/>
            </a:prstGeom>
            <a:noFill/>
          </p:spPr>
          <p:txBody>
            <a:bodyPr wrap="none" rtlCol="0">
              <a:spAutoFit/>
            </a:bodyPr>
            <a:lstStyle/>
            <a:p>
              <a:pPr algn="ctr"/>
              <a:r>
                <a:rPr lang="en-US" sz="2000" dirty="0" smtClean="0">
                  <a:solidFill>
                    <a:schemeClr val="bg1"/>
                  </a:solidFill>
                </a:rPr>
                <a:t>4,500</a:t>
              </a:r>
              <a:r>
                <a:rPr lang="en-US" dirty="0" smtClean="0">
                  <a:solidFill>
                    <a:schemeClr val="bg1"/>
                  </a:solidFill>
                </a:rPr>
                <a:t> </a:t>
              </a:r>
            </a:p>
            <a:p>
              <a:pPr algn="ctr"/>
              <a:r>
                <a:rPr lang="en-US" sz="1200" dirty="0" smtClean="0">
                  <a:solidFill>
                    <a:schemeClr val="bg1"/>
                  </a:solidFill>
                </a:rPr>
                <a:t>years before present</a:t>
              </a:r>
              <a:endParaRPr lang="en-US" sz="1200" dirty="0">
                <a:solidFill>
                  <a:schemeClr val="bg1"/>
                </a:solidFill>
              </a:endParaRPr>
            </a:p>
          </p:txBody>
        </p:sp>
        <p:sp>
          <p:nvSpPr>
            <p:cNvPr id="19" name="Freeform 18"/>
            <p:cNvSpPr/>
            <p:nvPr/>
          </p:nvSpPr>
          <p:spPr>
            <a:xfrm>
              <a:off x="2007536" y="2541461"/>
              <a:ext cx="585787" cy="142875"/>
            </a:xfrm>
            <a:custGeom>
              <a:avLst/>
              <a:gdLst>
                <a:gd name="connsiteX0" fmla="*/ 585787 w 585787"/>
                <a:gd name="connsiteY0" fmla="*/ 0 h 142875"/>
                <a:gd name="connsiteX1" fmla="*/ 533400 w 585787"/>
                <a:gd name="connsiteY1" fmla="*/ 33337 h 142875"/>
                <a:gd name="connsiteX2" fmla="*/ 461962 w 585787"/>
                <a:gd name="connsiteY2" fmla="*/ 26193 h 142875"/>
                <a:gd name="connsiteX3" fmla="*/ 371475 w 585787"/>
                <a:gd name="connsiteY3" fmla="*/ 19050 h 142875"/>
                <a:gd name="connsiteX4" fmla="*/ 257175 w 585787"/>
                <a:gd name="connsiteY4" fmla="*/ 28575 h 142875"/>
                <a:gd name="connsiteX5" fmla="*/ 235744 w 585787"/>
                <a:gd name="connsiteY5" fmla="*/ 35718 h 142875"/>
                <a:gd name="connsiteX6" fmla="*/ 147637 w 585787"/>
                <a:gd name="connsiteY6" fmla="*/ 78581 h 142875"/>
                <a:gd name="connsiteX7" fmla="*/ 78581 w 585787"/>
                <a:gd name="connsiteY7" fmla="*/ 126206 h 142875"/>
                <a:gd name="connsiteX8" fmla="*/ 0 w 585787"/>
                <a:gd name="connsiteY8" fmla="*/ 142875 h 142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5787" h="142875">
                  <a:moveTo>
                    <a:pt x="585787" y="0"/>
                  </a:moveTo>
                  <a:lnTo>
                    <a:pt x="533400" y="33337"/>
                  </a:lnTo>
                  <a:lnTo>
                    <a:pt x="461962" y="26193"/>
                  </a:lnTo>
                  <a:lnTo>
                    <a:pt x="371475" y="19050"/>
                  </a:lnTo>
                  <a:lnTo>
                    <a:pt x="257175" y="28575"/>
                  </a:lnTo>
                  <a:lnTo>
                    <a:pt x="235744" y="35718"/>
                  </a:lnTo>
                  <a:lnTo>
                    <a:pt x="147637" y="78581"/>
                  </a:lnTo>
                  <a:lnTo>
                    <a:pt x="78581" y="126206"/>
                  </a:lnTo>
                  <a:lnTo>
                    <a:pt x="0" y="142875"/>
                  </a:lnTo>
                </a:path>
              </a:pathLst>
            </a:custGeom>
            <a:noFill/>
            <a:ln w="12700">
              <a:solidFill>
                <a:srgbClr val="3399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Freeform 19"/>
            <p:cNvSpPr/>
            <p:nvPr/>
          </p:nvSpPr>
          <p:spPr>
            <a:xfrm>
              <a:off x="2078973" y="2574798"/>
              <a:ext cx="188119" cy="261938"/>
            </a:xfrm>
            <a:custGeom>
              <a:avLst/>
              <a:gdLst>
                <a:gd name="connsiteX0" fmla="*/ 188119 w 188119"/>
                <a:gd name="connsiteY0" fmla="*/ 0 h 261938"/>
                <a:gd name="connsiteX1" fmla="*/ 116682 w 188119"/>
                <a:gd name="connsiteY1" fmla="*/ 80963 h 261938"/>
                <a:gd name="connsiteX2" fmla="*/ 90488 w 188119"/>
                <a:gd name="connsiteY2" fmla="*/ 202406 h 261938"/>
                <a:gd name="connsiteX3" fmla="*/ 42863 w 188119"/>
                <a:gd name="connsiteY3" fmla="*/ 238125 h 261938"/>
                <a:gd name="connsiteX4" fmla="*/ 0 w 188119"/>
                <a:gd name="connsiteY4" fmla="*/ 261938 h 2619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8119" h="261938">
                  <a:moveTo>
                    <a:pt x="188119" y="0"/>
                  </a:moveTo>
                  <a:lnTo>
                    <a:pt x="116682" y="80963"/>
                  </a:lnTo>
                  <a:lnTo>
                    <a:pt x="90488" y="202406"/>
                  </a:lnTo>
                  <a:lnTo>
                    <a:pt x="42863" y="238125"/>
                  </a:lnTo>
                  <a:lnTo>
                    <a:pt x="0" y="261938"/>
                  </a:lnTo>
                </a:path>
              </a:pathLst>
            </a:custGeom>
            <a:noFill/>
            <a:ln w="12700">
              <a:solidFill>
                <a:srgbClr val="3399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 name="Freeform 52"/>
            <p:cNvSpPr/>
            <p:nvPr/>
          </p:nvSpPr>
          <p:spPr>
            <a:xfrm>
              <a:off x="2536173" y="2636711"/>
              <a:ext cx="69057" cy="440531"/>
            </a:xfrm>
            <a:custGeom>
              <a:avLst/>
              <a:gdLst>
                <a:gd name="connsiteX0" fmla="*/ 21432 w 69057"/>
                <a:gd name="connsiteY0" fmla="*/ 0 h 428625"/>
                <a:gd name="connsiteX1" fmla="*/ 14288 w 69057"/>
                <a:gd name="connsiteY1" fmla="*/ 121444 h 428625"/>
                <a:gd name="connsiteX2" fmla="*/ 0 w 69057"/>
                <a:gd name="connsiteY2" fmla="*/ 233362 h 428625"/>
                <a:gd name="connsiteX3" fmla="*/ 42863 w 69057"/>
                <a:gd name="connsiteY3" fmla="*/ 354806 h 428625"/>
                <a:gd name="connsiteX4" fmla="*/ 69057 w 69057"/>
                <a:gd name="connsiteY4" fmla="*/ 428625 h 428625"/>
                <a:gd name="connsiteX0" fmla="*/ 21432 w 69057"/>
                <a:gd name="connsiteY0" fmla="*/ 0 h 440531"/>
                <a:gd name="connsiteX1" fmla="*/ 14288 w 69057"/>
                <a:gd name="connsiteY1" fmla="*/ 133350 h 440531"/>
                <a:gd name="connsiteX2" fmla="*/ 0 w 69057"/>
                <a:gd name="connsiteY2" fmla="*/ 245268 h 440531"/>
                <a:gd name="connsiteX3" fmla="*/ 42863 w 69057"/>
                <a:gd name="connsiteY3" fmla="*/ 366712 h 440531"/>
                <a:gd name="connsiteX4" fmla="*/ 69057 w 69057"/>
                <a:gd name="connsiteY4" fmla="*/ 440531 h 4405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057" h="440531">
                  <a:moveTo>
                    <a:pt x="21432" y="0"/>
                  </a:moveTo>
                  <a:lnTo>
                    <a:pt x="14288" y="133350"/>
                  </a:lnTo>
                  <a:lnTo>
                    <a:pt x="0" y="245268"/>
                  </a:lnTo>
                  <a:lnTo>
                    <a:pt x="42863" y="366712"/>
                  </a:lnTo>
                  <a:lnTo>
                    <a:pt x="69057" y="440531"/>
                  </a:lnTo>
                </a:path>
              </a:pathLst>
            </a:custGeom>
            <a:noFill/>
            <a:ln w="12700">
              <a:solidFill>
                <a:srgbClr val="3399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 name="TextBox 65"/>
            <p:cNvSpPr txBox="1"/>
            <p:nvPr/>
          </p:nvSpPr>
          <p:spPr>
            <a:xfrm>
              <a:off x="2245482" y="2223371"/>
              <a:ext cx="309700" cy="369332"/>
            </a:xfrm>
            <a:prstGeom prst="rect">
              <a:avLst/>
            </a:prstGeom>
            <a:noFill/>
          </p:spPr>
          <p:txBody>
            <a:bodyPr wrap="none" rtlCol="0">
              <a:spAutoFit/>
            </a:bodyPr>
            <a:lstStyle/>
            <a:p>
              <a:r>
                <a:rPr lang="en-US" dirty="0" smtClean="0">
                  <a:solidFill>
                    <a:srgbClr val="FFFF00"/>
                  </a:solidFill>
                </a:rPr>
                <a:t>2</a:t>
              </a:r>
              <a:endParaRPr lang="en-US" dirty="0">
                <a:solidFill>
                  <a:srgbClr val="FFFF00"/>
                </a:solidFill>
              </a:endParaRPr>
            </a:p>
          </p:txBody>
        </p:sp>
        <p:sp>
          <p:nvSpPr>
            <p:cNvPr id="67" name="TextBox 66"/>
            <p:cNvSpPr txBox="1"/>
            <p:nvPr/>
          </p:nvSpPr>
          <p:spPr>
            <a:xfrm>
              <a:off x="5436398" y="1876805"/>
              <a:ext cx="309700" cy="369332"/>
            </a:xfrm>
            <a:prstGeom prst="rect">
              <a:avLst/>
            </a:prstGeom>
            <a:noFill/>
          </p:spPr>
          <p:txBody>
            <a:bodyPr wrap="none" rtlCol="0">
              <a:spAutoFit/>
            </a:bodyPr>
            <a:lstStyle/>
            <a:p>
              <a:r>
                <a:rPr lang="en-US" dirty="0" smtClean="0">
                  <a:solidFill>
                    <a:srgbClr val="FFFF00"/>
                  </a:solidFill>
                </a:rPr>
                <a:t>3</a:t>
              </a:r>
              <a:endParaRPr lang="en-US" dirty="0">
                <a:solidFill>
                  <a:srgbClr val="FFFF00"/>
                </a:solidFill>
              </a:endParaRPr>
            </a:p>
          </p:txBody>
        </p:sp>
        <p:sp>
          <p:nvSpPr>
            <p:cNvPr id="68" name="Freeform 67"/>
            <p:cNvSpPr/>
            <p:nvPr/>
          </p:nvSpPr>
          <p:spPr>
            <a:xfrm>
              <a:off x="659748" y="1765173"/>
              <a:ext cx="1212057" cy="808122"/>
            </a:xfrm>
            <a:custGeom>
              <a:avLst/>
              <a:gdLst>
                <a:gd name="connsiteX0" fmla="*/ 1123950 w 1212057"/>
                <a:gd name="connsiteY0" fmla="*/ 395288 h 754856"/>
                <a:gd name="connsiteX1" fmla="*/ 1140619 w 1212057"/>
                <a:gd name="connsiteY1" fmla="*/ 464344 h 754856"/>
                <a:gd name="connsiteX2" fmla="*/ 1123950 w 1212057"/>
                <a:gd name="connsiteY2" fmla="*/ 485775 h 754856"/>
                <a:gd name="connsiteX3" fmla="*/ 1135857 w 1212057"/>
                <a:gd name="connsiteY3" fmla="*/ 509588 h 754856"/>
                <a:gd name="connsiteX4" fmla="*/ 1152525 w 1212057"/>
                <a:gd name="connsiteY4" fmla="*/ 502444 h 754856"/>
                <a:gd name="connsiteX5" fmla="*/ 1171575 w 1212057"/>
                <a:gd name="connsiteY5" fmla="*/ 481013 h 754856"/>
                <a:gd name="connsiteX6" fmla="*/ 1193007 w 1212057"/>
                <a:gd name="connsiteY6" fmla="*/ 481013 h 754856"/>
                <a:gd name="connsiteX7" fmla="*/ 1212057 w 1212057"/>
                <a:gd name="connsiteY7" fmla="*/ 476250 h 754856"/>
                <a:gd name="connsiteX8" fmla="*/ 1204913 w 1212057"/>
                <a:gd name="connsiteY8" fmla="*/ 497681 h 754856"/>
                <a:gd name="connsiteX9" fmla="*/ 1159669 w 1212057"/>
                <a:gd name="connsiteY9" fmla="*/ 554831 h 754856"/>
                <a:gd name="connsiteX10" fmla="*/ 1116807 w 1212057"/>
                <a:gd name="connsiteY10" fmla="*/ 628650 h 754856"/>
                <a:gd name="connsiteX11" fmla="*/ 1090613 w 1212057"/>
                <a:gd name="connsiteY11" fmla="*/ 640556 h 754856"/>
                <a:gd name="connsiteX12" fmla="*/ 1040607 w 1212057"/>
                <a:gd name="connsiteY12" fmla="*/ 647700 h 754856"/>
                <a:gd name="connsiteX13" fmla="*/ 997744 w 1212057"/>
                <a:gd name="connsiteY13" fmla="*/ 652463 h 754856"/>
                <a:gd name="connsiteX14" fmla="*/ 957263 w 1212057"/>
                <a:gd name="connsiteY14" fmla="*/ 664369 h 754856"/>
                <a:gd name="connsiteX15" fmla="*/ 916782 w 1212057"/>
                <a:gd name="connsiteY15" fmla="*/ 700088 h 754856"/>
                <a:gd name="connsiteX16" fmla="*/ 878682 w 1212057"/>
                <a:gd name="connsiteY16" fmla="*/ 728663 h 754856"/>
                <a:gd name="connsiteX17" fmla="*/ 850107 w 1212057"/>
                <a:gd name="connsiteY17" fmla="*/ 747713 h 754856"/>
                <a:gd name="connsiteX18" fmla="*/ 795338 w 1212057"/>
                <a:gd name="connsiteY18" fmla="*/ 754856 h 754856"/>
                <a:gd name="connsiteX19" fmla="*/ 597694 w 1212057"/>
                <a:gd name="connsiteY19" fmla="*/ 754856 h 754856"/>
                <a:gd name="connsiteX20" fmla="*/ 473869 w 1212057"/>
                <a:gd name="connsiteY20" fmla="*/ 721519 h 754856"/>
                <a:gd name="connsiteX21" fmla="*/ 292894 w 1212057"/>
                <a:gd name="connsiteY21" fmla="*/ 676275 h 754856"/>
                <a:gd name="connsiteX22" fmla="*/ 150019 w 1212057"/>
                <a:gd name="connsiteY22" fmla="*/ 650081 h 754856"/>
                <a:gd name="connsiteX23" fmla="*/ 95250 w 1212057"/>
                <a:gd name="connsiteY23" fmla="*/ 642938 h 754856"/>
                <a:gd name="connsiteX24" fmla="*/ 0 w 1212057"/>
                <a:gd name="connsiteY24" fmla="*/ 626269 h 754856"/>
                <a:gd name="connsiteX25" fmla="*/ 0 w 1212057"/>
                <a:gd name="connsiteY25" fmla="*/ 38100 h 754856"/>
                <a:gd name="connsiteX26" fmla="*/ 42863 w 1212057"/>
                <a:gd name="connsiteY26" fmla="*/ 38100 h 754856"/>
                <a:gd name="connsiteX27" fmla="*/ 66675 w 1212057"/>
                <a:gd name="connsiteY27" fmla="*/ 30956 h 754856"/>
                <a:gd name="connsiteX28" fmla="*/ 97632 w 1212057"/>
                <a:gd name="connsiteY28" fmla="*/ 0 h 754856"/>
                <a:gd name="connsiteX29" fmla="*/ 123825 w 1212057"/>
                <a:gd name="connsiteY29" fmla="*/ 0 h 754856"/>
                <a:gd name="connsiteX30" fmla="*/ 128588 w 1212057"/>
                <a:gd name="connsiteY30" fmla="*/ 26194 h 754856"/>
                <a:gd name="connsiteX31" fmla="*/ 92869 w 1212057"/>
                <a:gd name="connsiteY31" fmla="*/ 54769 h 754856"/>
                <a:gd name="connsiteX32" fmla="*/ 59532 w 1212057"/>
                <a:gd name="connsiteY32" fmla="*/ 80963 h 754856"/>
                <a:gd name="connsiteX33" fmla="*/ 50007 w 1212057"/>
                <a:gd name="connsiteY33" fmla="*/ 95250 h 754856"/>
                <a:gd name="connsiteX34" fmla="*/ 59532 w 1212057"/>
                <a:gd name="connsiteY34" fmla="*/ 123825 h 754856"/>
                <a:gd name="connsiteX35" fmla="*/ 109538 w 1212057"/>
                <a:gd name="connsiteY35" fmla="*/ 135731 h 754856"/>
                <a:gd name="connsiteX36" fmla="*/ 166688 w 1212057"/>
                <a:gd name="connsiteY36" fmla="*/ 119063 h 754856"/>
                <a:gd name="connsiteX37" fmla="*/ 214313 w 1212057"/>
                <a:gd name="connsiteY37" fmla="*/ 107156 h 754856"/>
                <a:gd name="connsiteX38" fmla="*/ 242888 w 1212057"/>
                <a:gd name="connsiteY38" fmla="*/ 100013 h 754856"/>
                <a:gd name="connsiteX39" fmla="*/ 269082 w 1212057"/>
                <a:gd name="connsiteY39" fmla="*/ 126206 h 754856"/>
                <a:gd name="connsiteX40" fmla="*/ 300038 w 1212057"/>
                <a:gd name="connsiteY40" fmla="*/ 164306 h 754856"/>
                <a:gd name="connsiteX41" fmla="*/ 292894 w 1212057"/>
                <a:gd name="connsiteY41" fmla="*/ 204788 h 754856"/>
                <a:gd name="connsiteX42" fmla="*/ 309563 w 1212057"/>
                <a:gd name="connsiteY42" fmla="*/ 247650 h 754856"/>
                <a:gd name="connsiteX43" fmla="*/ 354807 w 1212057"/>
                <a:gd name="connsiteY43" fmla="*/ 266700 h 754856"/>
                <a:gd name="connsiteX44" fmla="*/ 388144 w 1212057"/>
                <a:gd name="connsiteY44" fmla="*/ 264319 h 754856"/>
                <a:gd name="connsiteX45" fmla="*/ 426244 w 1212057"/>
                <a:gd name="connsiteY45" fmla="*/ 254794 h 754856"/>
                <a:gd name="connsiteX46" fmla="*/ 466725 w 1212057"/>
                <a:gd name="connsiteY46" fmla="*/ 247650 h 754856"/>
                <a:gd name="connsiteX47" fmla="*/ 483394 w 1212057"/>
                <a:gd name="connsiteY47" fmla="*/ 240506 h 754856"/>
                <a:gd name="connsiteX48" fmla="*/ 509588 w 1212057"/>
                <a:gd name="connsiteY48" fmla="*/ 228600 h 754856"/>
                <a:gd name="connsiteX49" fmla="*/ 528638 w 1212057"/>
                <a:gd name="connsiteY49" fmla="*/ 207169 h 754856"/>
                <a:gd name="connsiteX50" fmla="*/ 531019 w 1212057"/>
                <a:gd name="connsiteY50" fmla="*/ 183356 h 754856"/>
                <a:gd name="connsiteX51" fmla="*/ 557213 w 1212057"/>
                <a:gd name="connsiteY51" fmla="*/ 159544 h 754856"/>
                <a:gd name="connsiteX52" fmla="*/ 585788 w 1212057"/>
                <a:gd name="connsiteY52" fmla="*/ 150019 h 754856"/>
                <a:gd name="connsiteX53" fmla="*/ 623888 w 1212057"/>
                <a:gd name="connsiteY53" fmla="*/ 161925 h 754856"/>
                <a:gd name="connsiteX54" fmla="*/ 647700 w 1212057"/>
                <a:gd name="connsiteY54" fmla="*/ 180975 h 754856"/>
                <a:gd name="connsiteX55" fmla="*/ 633413 w 1212057"/>
                <a:gd name="connsiteY55" fmla="*/ 207169 h 754856"/>
                <a:gd name="connsiteX56" fmla="*/ 621507 w 1212057"/>
                <a:gd name="connsiteY56" fmla="*/ 238125 h 754856"/>
                <a:gd name="connsiteX57" fmla="*/ 661988 w 1212057"/>
                <a:gd name="connsiteY57" fmla="*/ 228600 h 754856"/>
                <a:gd name="connsiteX58" fmla="*/ 676275 w 1212057"/>
                <a:gd name="connsiteY58" fmla="*/ 223838 h 754856"/>
                <a:gd name="connsiteX59" fmla="*/ 704850 w 1212057"/>
                <a:gd name="connsiteY59" fmla="*/ 242888 h 754856"/>
                <a:gd name="connsiteX60" fmla="*/ 723900 w 1212057"/>
                <a:gd name="connsiteY60" fmla="*/ 269081 h 754856"/>
                <a:gd name="connsiteX61" fmla="*/ 745332 w 1212057"/>
                <a:gd name="connsiteY61" fmla="*/ 292894 h 754856"/>
                <a:gd name="connsiteX62" fmla="*/ 716757 w 1212057"/>
                <a:gd name="connsiteY62" fmla="*/ 302419 h 754856"/>
                <a:gd name="connsiteX63" fmla="*/ 676275 w 1212057"/>
                <a:gd name="connsiteY63" fmla="*/ 309563 h 754856"/>
                <a:gd name="connsiteX64" fmla="*/ 626269 w 1212057"/>
                <a:gd name="connsiteY64" fmla="*/ 316706 h 754856"/>
                <a:gd name="connsiteX65" fmla="*/ 650082 w 1212057"/>
                <a:gd name="connsiteY65" fmla="*/ 328613 h 754856"/>
                <a:gd name="connsiteX66" fmla="*/ 681038 w 1212057"/>
                <a:gd name="connsiteY66" fmla="*/ 333375 h 754856"/>
                <a:gd name="connsiteX67" fmla="*/ 709613 w 1212057"/>
                <a:gd name="connsiteY67" fmla="*/ 373856 h 754856"/>
                <a:gd name="connsiteX68" fmla="*/ 719138 w 1212057"/>
                <a:gd name="connsiteY68" fmla="*/ 392906 h 754856"/>
                <a:gd name="connsiteX69" fmla="*/ 757238 w 1212057"/>
                <a:gd name="connsiteY69" fmla="*/ 409575 h 754856"/>
                <a:gd name="connsiteX70" fmla="*/ 795338 w 1212057"/>
                <a:gd name="connsiteY70" fmla="*/ 442913 h 754856"/>
                <a:gd name="connsiteX71" fmla="*/ 804863 w 1212057"/>
                <a:gd name="connsiteY71" fmla="*/ 492919 h 754856"/>
                <a:gd name="connsiteX72" fmla="*/ 816769 w 1212057"/>
                <a:gd name="connsiteY72" fmla="*/ 531019 h 754856"/>
                <a:gd name="connsiteX73" fmla="*/ 826294 w 1212057"/>
                <a:gd name="connsiteY73" fmla="*/ 550069 h 754856"/>
                <a:gd name="connsiteX74" fmla="*/ 826294 w 1212057"/>
                <a:gd name="connsiteY74" fmla="*/ 550069 h 754856"/>
                <a:gd name="connsiteX75" fmla="*/ 864394 w 1212057"/>
                <a:gd name="connsiteY75" fmla="*/ 528638 h 754856"/>
                <a:gd name="connsiteX76" fmla="*/ 878682 w 1212057"/>
                <a:gd name="connsiteY76" fmla="*/ 476250 h 754856"/>
                <a:gd name="connsiteX77" fmla="*/ 900113 w 1212057"/>
                <a:gd name="connsiteY77" fmla="*/ 450056 h 754856"/>
                <a:gd name="connsiteX78" fmla="*/ 921544 w 1212057"/>
                <a:gd name="connsiteY78" fmla="*/ 416719 h 754856"/>
                <a:gd name="connsiteX79" fmla="*/ 954882 w 1212057"/>
                <a:gd name="connsiteY79" fmla="*/ 397669 h 754856"/>
                <a:gd name="connsiteX80" fmla="*/ 964407 w 1212057"/>
                <a:gd name="connsiteY80" fmla="*/ 414338 h 754856"/>
                <a:gd name="connsiteX81" fmla="*/ 1031082 w 1212057"/>
                <a:gd name="connsiteY81" fmla="*/ 411956 h 754856"/>
                <a:gd name="connsiteX82" fmla="*/ 1123950 w 1212057"/>
                <a:gd name="connsiteY82" fmla="*/ 395288 h 754856"/>
                <a:gd name="connsiteX0" fmla="*/ 1123950 w 1212057"/>
                <a:gd name="connsiteY0" fmla="*/ 395288 h 754856"/>
                <a:gd name="connsiteX1" fmla="*/ 1140619 w 1212057"/>
                <a:gd name="connsiteY1" fmla="*/ 464344 h 754856"/>
                <a:gd name="connsiteX2" fmla="*/ 1123950 w 1212057"/>
                <a:gd name="connsiteY2" fmla="*/ 485775 h 754856"/>
                <a:gd name="connsiteX3" fmla="*/ 1135857 w 1212057"/>
                <a:gd name="connsiteY3" fmla="*/ 509588 h 754856"/>
                <a:gd name="connsiteX4" fmla="*/ 1152525 w 1212057"/>
                <a:gd name="connsiteY4" fmla="*/ 502444 h 754856"/>
                <a:gd name="connsiteX5" fmla="*/ 1171575 w 1212057"/>
                <a:gd name="connsiteY5" fmla="*/ 481013 h 754856"/>
                <a:gd name="connsiteX6" fmla="*/ 1193007 w 1212057"/>
                <a:gd name="connsiteY6" fmla="*/ 481013 h 754856"/>
                <a:gd name="connsiteX7" fmla="*/ 1212057 w 1212057"/>
                <a:gd name="connsiteY7" fmla="*/ 476250 h 754856"/>
                <a:gd name="connsiteX8" fmla="*/ 1204913 w 1212057"/>
                <a:gd name="connsiteY8" fmla="*/ 497681 h 754856"/>
                <a:gd name="connsiteX9" fmla="*/ 1159669 w 1212057"/>
                <a:gd name="connsiteY9" fmla="*/ 554831 h 754856"/>
                <a:gd name="connsiteX10" fmla="*/ 1116807 w 1212057"/>
                <a:gd name="connsiteY10" fmla="*/ 628650 h 754856"/>
                <a:gd name="connsiteX11" fmla="*/ 1090613 w 1212057"/>
                <a:gd name="connsiteY11" fmla="*/ 640556 h 754856"/>
                <a:gd name="connsiteX12" fmla="*/ 1040607 w 1212057"/>
                <a:gd name="connsiteY12" fmla="*/ 647700 h 754856"/>
                <a:gd name="connsiteX13" fmla="*/ 997744 w 1212057"/>
                <a:gd name="connsiteY13" fmla="*/ 652463 h 754856"/>
                <a:gd name="connsiteX14" fmla="*/ 957263 w 1212057"/>
                <a:gd name="connsiteY14" fmla="*/ 664369 h 754856"/>
                <a:gd name="connsiteX15" fmla="*/ 916782 w 1212057"/>
                <a:gd name="connsiteY15" fmla="*/ 700088 h 754856"/>
                <a:gd name="connsiteX16" fmla="*/ 878682 w 1212057"/>
                <a:gd name="connsiteY16" fmla="*/ 728663 h 754856"/>
                <a:gd name="connsiteX17" fmla="*/ 850107 w 1212057"/>
                <a:gd name="connsiteY17" fmla="*/ 747713 h 754856"/>
                <a:gd name="connsiteX18" fmla="*/ 795338 w 1212057"/>
                <a:gd name="connsiteY18" fmla="*/ 754856 h 754856"/>
                <a:gd name="connsiteX19" fmla="*/ 597694 w 1212057"/>
                <a:gd name="connsiteY19" fmla="*/ 754856 h 754856"/>
                <a:gd name="connsiteX20" fmla="*/ 473869 w 1212057"/>
                <a:gd name="connsiteY20" fmla="*/ 721519 h 754856"/>
                <a:gd name="connsiteX21" fmla="*/ 292894 w 1212057"/>
                <a:gd name="connsiteY21" fmla="*/ 676275 h 754856"/>
                <a:gd name="connsiteX22" fmla="*/ 150019 w 1212057"/>
                <a:gd name="connsiteY22" fmla="*/ 650081 h 754856"/>
                <a:gd name="connsiteX23" fmla="*/ 95250 w 1212057"/>
                <a:gd name="connsiteY23" fmla="*/ 642938 h 754856"/>
                <a:gd name="connsiteX24" fmla="*/ 0 w 1212057"/>
                <a:gd name="connsiteY24" fmla="*/ 626269 h 754856"/>
                <a:gd name="connsiteX25" fmla="*/ 0 w 1212057"/>
                <a:gd name="connsiteY25" fmla="*/ 38100 h 754856"/>
                <a:gd name="connsiteX26" fmla="*/ 42863 w 1212057"/>
                <a:gd name="connsiteY26" fmla="*/ 38100 h 754856"/>
                <a:gd name="connsiteX27" fmla="*/ 66675 w 1212057"/>
                <a:gd name="connsiteY27" fmla="*/ 30956 h 754856"/>
                <a:gd name="connsiteX28" fmla="*/ 97632 w 1212057"/>
                <a:gd name="connsiteY28" fmla="*/ 0 h 754856"/>
                <a:gd name="connsiteX29" fmla="*/ 123825 w 1212057"/>
                <a:gd name="connsiteY29" fmla="*/ 0 h 754856"/>
                <a:gd name="connsiteX30" fmla="*/ 128588 w 1212057"/>
                <a:gd name="connsiteY30" fmla="*/ 26194 h 754856"/>
                <a:gd name="connsiteX31" fmla="*/ 92869 w 1212057"/>
                <a:gd name="connsiteY31" fmla="*/ 54769 h 754856"/>
                <a:gd name="connsiteX32" fmla="*/ 59532 w 1212057"/>
                <a:gd name="connsiteY32" fmla="*/ 80963 h 754856"/>
                <a:gd name="connsiteX33" fmla="*/ 50007 w 1212057"/>
                <a:gd name="connsiteY33" fmla="*/ 95250 h 754856"/>
                <a:gd name="connsiteX34" fmla="*/ 59532 w 1212057"/>
                <a:gd name="connsiteY34" fmla="*/ 123825 h 754856"/>
                <a:gd name="connsiteX35" fmla="*/ 109538 w 1212057"/>
                <a:gd name="connsiteY35" fmla="*/ 135731 h 754856"/>
                <a:gd name="connsiteX36" fmla="*/ 166688 w 1212057"/>
                <a:gd name="connsiteY36" fmla="*/ 119063 h 754856"/>
                <a:gd name="connsiteX37" fmla="*/ 214313 w 1212057"/>
                <a:gd name="connsiteY37" fmla="*/ 107156 h 754856"/>
                <a:gd name="connsiteX38" fmla="*/ 242888 w 1212057"/>
                <a:gd name="connsiteY38" fmla="*/ 100013 h 754856"/>
                <a:gd name="connsiteX39" fmla="*/ 269082 w 1212057"/>
                <a:gd name="connsiteY39" fmla="*/ 126206 h 754856"/>
                <a:gd name="connsiteX40" fmla="*/ 300038 w 1212057"/>
                <a:gd name="connsiteY40" fmla="*/ 164306 h 754856"/>
                <a:gd name="connsiteX41" fmla="*/ 292894 w 1212057"/>
                <a:gd name="connsiteY41" fmla="*/ 204788 h 754856"/>
                <a:gd name="connsiteX42" fmla="*/ 309563 w 1212057"/>
                <a:gd name="connsiteY42" fmla="*/ 247650 h 754856"/>
                <a:gd name="connsiteX43" fmla="*/ 354807 w 1212057"/>
                <a:gd name="connsiteY43" fmla="*/ 266700 h 754856"/>
                <a:gd name="connsiteX44" fmla="*/ 388144 w 1212057"/>
                <a:gd name="connsiteY44" fmla="*/ 264319 h 754856"/>
                <a:gd name="connsiteX45" fmla="*/ 426244 w 1212057"/>
                <a:gd name="connsiteY45" fmla="*/ 254794 h 754856"/>
                <a:gd name="connsiteX46" fmla="*/ 466725 w 1212057"/>
                <a:gd name="connsiteY46" fmla="*/ 247650 h 754856"/>
                <a:gd name="connsiteX47" fmla="*/ 483394 w 1212057"/>
                <a:gd name="connsiteY47" fmla="*/ 240506 h 754856"/>
                <a:gd name="connsiteX48" fmla="*/ 509588 w 1212057"/>
                <a:gd name="connsiteY48" fmla="*/ 228600 h 754856"/>
                <a:gd name="connsiteX49" fmla="*/ 528638 w 1212057"/>
                <a:gd name="connsiteY49" fmla="*/ 207169 h 754856"/>
                <a:gd name="connsiteX50" fmla="*/ 531019 w 1212057"/>
                <a:gd name="connsiteY50" fmla="*/ 183356 h 754856"/>
                <a:gd name="connsiteX51" fmla="*/ 557213 w 1212057"/>
                <a:gd name="connsiteY51" fmla="*/ 159544 h 754856"/>
                <a:gd name="connsiteX52" fmla="*/ 585788 w 1212057"/>
                <a:gd name="connsiteY52" fmla="*/ 150019 h 754856"/>
                <a:gd name="connsiteX53" fmla="*/ 623888 w 1212057"/>
                <a:gd name="connsiteY53" fmla="*/ 161925 h 754856"/>
                <a:gd name="connsiteX54" fmla="*/ 647700 w 1212057"/>
                <a:gd name="connsiteY54" fmla="*/ 180975 h 754856"/>
                <a:gd name="connsiteX55" fmla="*/ 633413 w 1212057"/>
                <a:gd name="connsiteY55" fmla="*/ 207169 h 754856"/>
                <a:gd name="connsiteX56" fmla="*/ 621507 w 1212057"/>
                <a:gd name="connsiteY56" fmla="*/ 238125 h 754856"/>
                <a:gd name="connsiteX57" fmla="*/ 661988 w 1212057"/>
                <a:gd name="connsiteY57" fmla="*/ 228600 h 754856"/>
                <a:gd name="connsiteX58" fmla="*/ 676275 w 1212057"/>
                <a:gd name="connsiteY58" fmla="*/ 223838 h 754856"/>
                <a:gd name="connsiteX59" fmla="*/ 704850 w 1212057"/>
                <a:gd name="connsiteY59" fmla="*/ 242888 h 754856"/>
                <a:gd name="connsiteX60" fmla="*/ 723900 w 1212057"/>
                <a:gd name="connsiteY60" fmla="*/ 269081 h 754856"/>
                <a:gd name="connsiteX61" fmla="*/ 745332 w 1212057"/>
                <a:gd name="connsiteY61" fmla="*/ 292894 h 754856"/>
                <a:gd name="connsiteX62" fmla="*/ 716757 w 1212057"/>
                <a:gd name="connsiteY62" fmla="*/ 302419 h 754856"/>
                <a:gd name="connsiteX63" fmla="*/ 676275 w 1212057"/>
                <a:gd name="connsiteY63" fmla="*/ 309563 h 754856"/>
                <a:gd name="connsiteX64" fmla="*/ 626269 w 1212057"/>
                <a:gd name="connsiteY64" fmla="*/ 316706 h 754856"/>
                <a:gd name="connsiteX65" fmla="*/ 650082 w 1212057"/>
                <a:gd name="connsiteY65" fmla="*/ 328613 h 754856"/>
                <a:gd name="connsiteX66" fmla="*/ 681038 w 1212057"/>
                <a:gd name="connsiteY66" fmla="*/ 333375 h 754856"/>
                <a:gd name="connsiteX67" fmla="*/ 709613 w 1212057"/>
                <a:gd name="connsiteY67" fmla="*/ 373856 h 754856"/>
                <a:gd name="connsiteX68" fmla="*/ 719138 w 1212057"/>
                <a:gd name="connsiteY68" fmla="*/ 392906 h 754856"/>
                <a:gd name="connsiteX69" fmla="*/ 757238 w 1212057"/>
                <a:gd name="connsiteY69" fmla="*/ 409575 h 754856"/>
                <a:gd name="connsiteX70" fmla="*/ 795338 w 1212057"/>
                <a:gd name="connsiteY70" fmla="*/ 442913 h 754856"/>
                <a:gd name="connsiteX71" fmla="*/ 804863 w 1212057"/>
                <a:gd name="connsiteY71" fmla="*/ 492919 h 754856"/>
                <a:gd name="connsiteX72" fmla="*/ 816769 w 1212057"/>
                <a:gd name="connsiteY72" fmla="*/ 531019 h 754856"/>
                <a:gd name="connsiteX73" fmla="*/ 826294 w 1212057"/>
                <a:gd name="connsiteY73" fmla="*/ 550069 h 754856"/>
                <a:gd name="connsiteX74" fmla="*/ 826294 w 1212057"/>
                <a:gd name="connsiteY74" fmla="*/ 550069 h 754856"/>
                <a:gd name="connsiteX75" fmla="*/ 864394 w 1212057"/>
                <a:gd name="connsiteY75" fmla="*/ 528638 h 754856"/>
                <a:gd name="connsiteX76" fmla="*/ 878682 w 1212057"/>
                <a:gd name="connsiteY76" fmla="*/ 476250 h 754856"/>
                <a:gd name="connsiteX77" fmla="*/ 900113 w 1212057"/>
                <a:gd name="connsiteY77" fmla="*/ 450056 h 754856"/>
                <a:gd name="connsiteX78" fmla="*/ 921544 w 1212057"/>
                <a:gd name="connsiteY78" fmla="*/ 416719 h 754856"/>
                <a:gd name="connsiteX79" fmla="*/ 954882 w 1212057"/>
                <a:gd name="connsiteY79" fmla="*/ 397669 h 754856"/>
                <a:gd name="connsiteX80" fmla="*/ 988220 w 1212057"/>
                <a:gd name="connsiteY80" fmla="*/ 409575 h 754856"/>
                <a:gd name="connsiteX81" fmla="*/ 1031082 w 1212057"/>
                <a:gd name="connsiteY81" fmla="*/ 411956 h 754856"/>
                <a:gd name="connsiteX82" fmla="*/ 1123950 w 1212057"/>
                <a:gd name="connsiteY82" fmla="*/ 395288 h 754856"/>
                <a:gd name="connsiteX0" fmla="*/ 1123950 w 1212057"/>
                <a:gd name="connsiteY0" fmla="*/ 395288 h 754856"/>
                <a:gd name="connsiteX1" fmla="*/ 1140619 w 1212057"/>
                <a:gd name="connsiteY1" fmla="*/ 464344 h 754856"/>
                <a:gd name="connsiteX2" fmla="*/ 1123950 w 1212057"/>
                <a:gd name="connsiteY2" fmla="*/ 485775 h 754856"/>
                <a:gd name="connsiteX3" fmla="*/ 1135857 w 1212057"/>
                <a:gd name="connsiteY3" fmla="*/ 509588 h 754856"/>
                <a:gd name="connsiteX4" fmla="*/ 1152525 w 1212057"/>
                <a:gd name="connsiteY4" fmla="*/ 502444 h 754856"/>
                <a:gd name="connsiteX5" fmla="*/ 1171575 w 1212057"/>
                <a:gd name="connsiteY5" fmla="*/ 481013 h 754856"/>
                <a:gd name="connsiteX6" fmla="*/ 1193007 w 1212057"/>
                <a:gd name="connsiteY6" fmla="*/ 481013 h 754856"/>
                <a:gd name="connsiteX7" fmla="*/ 1212057 w 1212057"/>
                <a:gd name="connsiteY7" fmla="*/ 476250 h 754856"/>
                <a:gd name="connsiteX8" fmla="*/ 1204913 w 1212057"/>
                <a:gd name="connsiteY8" fmla="*/ 497681 h 754856"/>
                <a:gd name="connsiteX9" fmla="*/ 1159669 w 1212057"/>
                <a:gd name="connsiteY9" fmla="*/ 554831 h 754856"/>
                <a:gd name="connsiteX10" fmla="*/ 1116807 w 1212057"/>
                <a:gd name="connsiteY10" fmla="*/ 628650 h 754856"/>
                <a:gd name="connsiteX11" fmla="*/ 1090613 w 1212057"/>
                <a:gd name="connsiteY11" fmla="*/ 640556 h 754856"/>
                <a:gd name="connsiteX12" fmla="*/ 1040607 w 1212057"/>
                <a:gd name="connsiteY12" fmla="*/ 647700 h 754856"/>
                <a:gd name="connsiteX13" fmla="*/ 997744 w 1212057"/>
                <a:gd name="connsiteY13" fmla="*/ 652463 h 754856"/>
                <a:gd name="connsiteX14" fmla="*/ 957263 w 1212057"/>
                <a:gd name="connsiteY14" fmla="*/ 664369 h 754856"/>
                <a:gd name="connsiteX15" fmla="*/ 916782 w 1212057"/>
                <a:gd name="connsiteY15" fmla="*/ 700088 h 754856"/>
                <a:gd name="connsiteX16" fmla="*/ 878682 w 1212057"/>
                <a:gd name="connsiteY16" fmla="*/ 728663 h 754856"/>
                <a:gd name="connsiteX17" fmla="*/ 850107 w 1212057"/>
                <a:gd name="connsiteY17" fmla="*/ 747713 h 754856"/>
                <a:gd name="connsiteX18" fmla="*/ 795338 w 1212057"/>
                <a:gd name="connsiteY18" fmla="*/ 754856 h 754856"/>
                <a:gd name="connsiteX19" fmla="*/ 597694 w 1212057"/>
                <a:gd name="connsiteY19" fmla="*/ 754856 h 754856"/>
                <a:gd name="connsiteX20" fmla="*/ 473869 w 1212057"/>
                <a:gd name="connsiteY20" fmla="*/ 721519 h 754856"/>
                <a:gd name="connsiteX21" fmla="*/ 292894 w 1212057"/>
                <a:gd name="connsiteY21" fmla="*/ 676275 h 754856"/>
                <a:gd name="connsiteX22" fmla="*/ 150019 w 1212057"/>
                <a:gd name="connsiteY22" fmla="*/ 650081 h 754856"/>
                <a:gd name="connsiteX23" fmla="*/ 95250 w 1212057"/>
                <a:gd name="connsiteY23" fmla="*/ 642938 h 754856"/>
                <a:gd name="connsiteX24" fmla="*/ 0 w 1212057"/>
                <a:gd name="connsiteY24" fmla="*/ 626269 h 754856"/>
                <a:gd name="connsiteX25" fmla="*/ 0 w 1212057"/>
                <a:gd name="connsiteY25" fmla="*/ 38100 h 754856"/>
                <a:gd name="connsiteX26" fmla="*/ 42863 w 1212057"/>
                <a:gd name="connsiteY26" fmla="*/ 38100 h 754856"/>
                <a:gd name="connsiteX27" fmla="*/ 66675 w 1212057"/>
                <a:gd name="connsiteY27" fmla="*/ 30956 h 754856"/>
                <a:gd name="connsiteX28" fmla="*/ 97632 w 1212057"/>
                <a:gd name="connsiteY28" fmla="*/ 0 h 754856"/>
                <a:gd name="connsiteX29" fmla="*/ 123825 w 1212057"/>
                <a:gd name="connsiteY29" fmla="*/ 0 h 754856"/>
                <a:gd name="connsiteX30" fmla="*/ 128588 w 1212057"/>
                <a:gd name="connsiteY30" fmla="*/ 26194 h 754856"/>
                <a:gd name="connsiteX31" fmla="*/ 92869 w 1212057"/>
                <a:gd name="connsiteY31" fmla="*/ 54769 h 754856"/>
                <a:gd name="connsiteX32" fmla="*/ 59532 w 1212057"/>
                <a:gd name="connsiteY32" fmla="*/ 80963 h 754856"/>
                <a:gd name="connsiteX33" fmla="*/ 50007 w 1212057"/>
                <a:gd name="connsiteY33" fmla="*/ 95250 h 754856"/>
                <a:gd name="connsiteX34" fmla="*/ 59532 w 1212057"/>
                <a:gd name="connsiteY34" fmla="*/ 123825 h 754856"/>
                <a:gd name="connsiteX35" fmla="*/ 109538 w 1212057"/>
                <a:gd name="connsiteY35" fmla="*/ 135731 h 754856"/>
                <a:gd name="connsiteX36" fmla="*/ 166688 w 1212057"/>
                <a:gd name="connsiteY36" fmla="*/ 119063 h 754856"/>
                <a:gd name="connsiteX37" fmla="*/ 214313 w 1212057"/>
                <a:gd name="connsiteY37" fmla="*/ 107156 h 754856"/>
                <a:gd name="connsiteX38" fmla="*/ 242888 w 1212057"/>
                <a:gd name="connsiteY38" fmla="*/ 100013 h 754856"/>
                <a:gd name="connsiteX39" fmla="*/ 269082 w 1212057"/>
                <a:gd name="connsiteY39" fmla="*/ 126206 h 754856"/>
                <a:gd name="connsiteX40" fmla="*/ 300038 w 1212057"/>
                <a:gd name="connsiteY40" fmla="*/ 164306 h 754856"/>
                <a:gd name="connsiteX41" fmla="*/ 292894 w 1212057"/>
                <a:gd name="connsiteY41" fmla="*/ 204788 h 754856"/>
                <a:gd name="connsiteX42" fmla="*/ 309563 w 1212057"/>
                <a:gd name="connsiteY42" fmla="*/ 247650 h 754856"/>
                <a:gd name="connsiteX43" fmla="*/ 354807 w 1212057"/>
                <a:gd name="connsiteY43" fmla="*/ 266700 h 754856"/>
                <a:gd name="connsiteX44" fmla="*/ 388144 w 1212057"/>
                <a:gd name="connsiteY44" fmla="*/ 264319 h 754856"/>
                <a:gd name="connsiteX45" fmla="*/ 426244 w 1212057"/>
                <a:gd name="connsiteY45" fmla="*/ 254794 h 754856"/>
                <a:gd name="connsiteX46" fmla="*/ 466725 w 1212057"/>
                <a:gd name="connsiteY46" fmla="*/ 247650 h 754856"/>
                <a:gd name="connsiteX47" fmla="*/ 483394 w 1212057"/>
                <a:gd name="connsiteY47" fmla="*/ 240506 h 754856"/>
                <a:gd name="connsiteX48" fmla="*/ 509588 w 1212057"/>
                <a:gd name="connsiteY48" fmla="*/ 228600 h 754856"/>
                <a:gd name="connsiteX49" fmla="*/ 528638 w 1212057"/>
                <a:gd name="connsiteY49" fmla="*/ 207169 h 754856"/>
                <a:gd name="connsiteX50" fmla="*/ 531019 w 1212057"/>
                <a:gd name="connsiteY50" fmla="*/ 183356 h 754856"/>
                <a:gd name="connsiteX51" fmla="*/ 557213 w 1212057"/>
                <a:gd name="connsiteY51" fmla="*/ 159544 h 754856"/>
                <a:gd name="connsiteX52" fmla="*/ 585788 w 1212057"/>
                <a:gd name="connsiteY52" fmla="*/ 150019 h 754856"/>
                <a:gd name="connsiteX53" fmla="*/ 623888 w 1212057"/>
                <a:gd name="connsiteY53" fmla="*/ 161925 h 754856"/>
                <a:gd name="connsiteX54" fmla="*/ 647700 w 1212057"/>
                <a:gd name="connsiteY54" fmla="*/ 180975 h 754856"/>
                <a:gd name="connsiteX55" fmla="*/ 633413 w 1212057"/>
                <a:gd name="connsiteY55" fmla="*/ 207169 h 754856"/>
                <a:gd name="connsiteX56" fmla="*/ 621507 w 1212057"/>
                <a:gd name="connsiteY56" fmla="*/ 238125 h 754856"/>
                <a:gd name="connsiteX57" fmla="*/ 661988 w 1212057"/>
                <a:gd name="connsiteY57" fmla="*/ 228600 h 754856"/>
                <a:gd name="connsiteX58" fmla="*/ 676275 w 1212057"/>
                <a:gd name="connsiteY58" fmla="*/ 223838 h 754856"/>
                <a:gd name="connsiteX59" fmla="*/ 704850 w 1212057"/>
                <a:gd name="connsiteY59" fmla="*/ 242888 h 754856"/>
                <a:gd name="connsiteX60" fmla="*/ 723900 w 1212057"/>
                <a:gd name="connsiteY60" fmla="*/ 269081 h 754856"/>
                <a:gd name="connsiteX61" fmla="*/ 745332 w 1212057"/>
                <a:gd name="connsiteY61" fmla="*/ 292894 h 754856"/>
                <a:gd name="connsiteX62" fmla="*/ 716757 w 1212057"/>
                <a:gd name="connsiteY62" fmla="*/ 302419 h 754856"/>
                <a:gd name="connsiteX63" fmla="*/ 676275 w 1212057"/>
                <a:gd name="connsiteY63" fmla="*/ 309563 h 754856"/>
                <a:gd name="connsiteX64" fmla="*/ 626269 w 1212057"/>
                <a:gd name="connsiteY64" fmla="*/ 316706 h 754856"/>
                <a:gd name="connsiteX65" fmla="*/ 650082 w 1212057"/>
                <a:gd name="connsiteY65" fmla="*/ 328613 h 754856"/>
                <a:gd name="connsiteX66" fmla="*/ 681038 w 1212057"/>
                <a:gd name="connsiteY66" fmla="*/ 333375 h 754856"/>
                <a:gd name="connsiteX67" fmla="*/ 709613 w 1212057"/>
                <a:gd name="connsiteY67" fmla="*/ 373856 h 754856"/>
                <a:gd name="connsiteX68" fmla="*/ 719138 w 1212057"/>
                <a:gd name="connsiteY68" fmla="*/ 392906 h 754856"/>
                <a:gd name="connsiteX69" fmla="*/ 757238 w 1212057"/>
                <a:gd name="connsiteY69" fmla="*/ 409575 h 754856"/>
                <a:gd name="connsiteX70" fmla="*/ 795338 w 1212057"/>
                <a:gd name="connsiteY70" fmla="*/ 442913 h 754856"/>
                <a:gd name="connsiteX71" fmla="*/ 804863 w 1212057"/>
                <a:gd name="connsiteY71" fmla="*/ 492919 h 754856"/>
                <a:gd name="connsiteX72" fmla="*/ 816769 w 1212057"/>
                <a:gd name="connsiteY72" fmla="*/ 531019 h 754856"/>
                <a:gd name="connsiteX73" fmla="*/ 826294 w 1212057"/>
                <a:gd name="connsiteY73" fmla="*/ 550069 h 754856"/>
                <a:gd name="connsiteX74" fmla="*/ 826294 w 1212057"/>
                <a:gd name="connsiteY74" fmla="*/ 550069 h 754856"/>
                <a:gd name="connsiteX75" fmla="*/ 864394 w 1212057"/>
                <a:gd name="connsiteY75" fmla="*/ 528638 h 754856"/>
                <a:gd name="connsiteX76" fmla="*/ 878682 w 1212057"/>
                <a:gd name="connsiteY76" fmla="*/ 476250 h 754856"/>
                <a:gd name="connsiteX77" fmla="*/ 900113 w 1212057"/>
                <a:gd name="connsiteY77" fmla="*/ 450056 h 754856"/>
                <a:gd name="connsiteX78" fmla="*/ 921544 w 1212057"/>
                <a:gd name="connsiteY78" fmla="*/ 416719 h 754856"/>
                <a:gd name="connsiteX79" fmla="*/ 954882 w 1212057"/>
                <a:gd name="connsiteY79" fmla="*/ 397669 h 754856"/>
                <a:gd name="connsiteX80" fmla="*/ 988220 w 1212057"/>
                <a:gd name="connsiteY80" fmla="*/ 409575 h 754856"/>
                <a:gd name="connsiteX81" fmla="*/ 1031082 w 1212057"/>
                <a:gd name="connsiteY81" fmla="*/ 411956 h 754856"/>
                <a:gd name="connsiteX82" fmla="*/ 1081088 w 1212057"/>
                <a:gd name="connsiteY82" fmla="*/ 407194 h 754856"/>
                <a:gd name="connsiteX83" fmla="*/ 1123950 w 1212057"/>
                <a:gd name="connsiteY83" fmla="*/ 395288 h 754856"/>
                <a:gd name="connsiteX0" fmla="*/ 1123950 w 1212057"/>
                <a:gd name="connsiteY0" fmla="*/ 395288 h 754856"/>
                <a:gd name="connsiteX1" fmla="*/ 1140619 w 1212057"/>
                <a:gd name="connsiteY1" fmla="*/ 423863 h 754856"/>
                <a:gd name="connsiteX2" fmla="*/ 1140619 w 1212057"/>
                <a:gd name="connsiteY2" fmla="*/ 464344 h 754856"/>
                <a:gd name="connsiteX3" fmla="*/ 1123950 w 1212057"/>
                <a:gd name="connsiteY3" fmla="*/ 485775 h 754856"/>
                <a:gd name="connsiteX4" fmla="*/ 1135857 w 1212057"/>
                <a:gd name="connsiteY4" fmla="*/ 509588 h 754856"/>
                <a:gd name="connsiteX5" fmla="*/ 1152525 w 1212057"/>
                <a:gd name="connsiteY5" fmla="*/ 502444 h 754856"/>
                <a:gd name="connsiteX6" fmla="*/ 1171575 w 1212057"/>
                <a:gd name="connsiteY6" fmla="*/ 481013 h 754856"/>
                <a:gd name="connsiteX7" fmla="*/ 1193007 w 1212057"/>
                <a:gd name="connsiteY7" fmla="*/ 481013 h 754856"/>
                <a:gd name="connsiteX8" fmla="*/ 1212057 w 1212057"/>
                <a:gd name="connsiteY8" fmla="*/ 476250 h 754856"/>
                <a:gd name="connsiteX9" fmla="*/ 1204913 w 1212057"/>
                <a:gd name="connsiteY9" fmla="*/ 497681 h 754856"/>
                <a:gd name="connsiteX10" fmla="*/ 1159669 w 1212057"/>
                <a:gd name="connsiteY10" fmla="*/ 554831 h 754856"/>
                <a:gd name="connsiteX11" fmla="*/ 1116807 w 1212057"/>
                <a:gd name="connsiteY11" fmla="*/ 628650 h 754856"/>
                <a:gd name="connsiteX12" fmla="*/ 1090613 w 1212057"/>
                <a:gd name="connsiteY12" fmla="*/ 640556 h 754856"/>
                <a:gd name="connsiteX13" fmla="*/ 1040607 w 1212057"/>
                <a:gd name="connsiteY13" fmla="*/ 647700 h 754856"/>
                <a:gd name="connsiteX14" fmla="*/ 997744 w 1212057"/>
                <a:gd name="connsiteY14" fmla="*/ 652463 h 754856"/>
                <a:gd name="connsiteX15" fmla="*/ 957263 w 1212057"/>
                <a:gd name="connsiteY15" fmla="*/ 664369 h 754856"/>
                <a:gd name="connsiteX16" fmla="*/ 916782 w 1212057"/>
                <a:gd name="connsiteY16" fmla="*/ 700088 h 754856"/>
                <a:gd name="connsiteX17" fmla="*/ 878682 w 1212057"/>
                <a:gd name="connsiteY17" fmla="*/ 728663 h 754856"/>
                <a:gd name="connsiteX18" fmla="*/ 850107 w 1212057"/>
                <a:gd name="connsiteY18" fmla="*/ 747713 h 754856"/>
                <a:gd name="connsiteX19" fmla="*/ 795338 w 1212057"/>
                <a:gd name="connsiteY19" fmla="*/ 754856 h 754856"/>
                <a:gd name="connsiteX20" fmla="*/ 597694 w 1212057"/>
                <a:gd name="connsiteY20" fmla="*/ 754856 h 754856"/>
                <a:gd name="connsiteX21" fmla="*/ 473869 w 1212057"/>
                <a:gd name="connsiteY21" fmla="*/ 721519 h 754856"/>
                <a:gd name="connsiteX22" fmla="*/ 292894 w 1212057"/>
                <a:gd name="connsiteY22" fmla="*/ 676275 h 754856"/>
                <a:gd name="connsiteX23" fmla="*/ 150019 w 1212057"/>
                <a:gd name="connsiteY23" fmla="*/ 650081 h 754856"/>
                <a:gd name="connsiteX24" fmla="*/ 95250 w 1212057"/>
                <a:gd name="connsiteY24" fmla="*/ 642938 h 754856"/>
                <a:gd name="connsiteX25" fmla="*/ 0 w 1212057"/>
                <a:gd name="connsiteY25" fmla="*/ 626269 h 754856"/>
                <a:gd name="connsiteX26" fmla="*/ 0 w 1212057"/>
                <a:gd name="connsiteY26" fmla="*/ 38100 h 754856"/>
                <a:gd name="connsiteX27" fmla="*/ 42863 w 1212057"/>
                <a:gd name="connsiteY27" fmla="*/ 38100 h 754856"/>
                <a:gd name="connsiteX28" fmla="*/ 66675 w 1212057"/>
                <a:gd name="connsiteY28" fmla="*/ 30956 h 754856"/>
                <a:gd name="connsiteX29" fmla="*/ 97632 w 1212057"/>
                <a:gd name="connsiteY29" fmla="*/ 0 h 754856"/>
                <a:gd name="connsiteX30" fmla="*/ 123825 w 1212057"/>
                <a:gd name="connsiteY30" fmla="*/ 0 h 754856"/>
                <a:gd name="connsiteX31" fmla="*/ 128588 w 1212057"/>
                <a:gd name="connsiteY31" fmla="*/ 26194 h 754856"/>
                <a:gd name="connsiteX32" fmla="*/ 92869 w 1212057"/>
                <a:gd name="connsiteY32" fmla="*/ 54769 h 754856"/>
                <a:gd name="connsiteX33" fmla="*/ 59532 w 1212057"/>
                <a:gd name="connsiteY33" fmla="*/ 80963 h 754856"/>
                <a:gd name="connsiteX34" fmla="*/ 50007 w 1212057"/>
                <a:gd name="connsiteY34" fmla="*/ 95250 h 754856"/>
                <a:gd name="connsiteX35" fmla="*/ 59532 w 1212057"/>
                <a:gd name="connsiteY35" fmla="*/ 123825 h 754856"/>
                <a:gd name="connsiteX36" fmla="*/ 109538 w 1212057"/>
                <a:gd name="connsiteY36" fmla="*/ 135731 h 754856"/>
                <a:gd name="connsiteX37" fmla="*/ 166688 w 1212057"/>
                <a:gd name="connsiteY37" fmla="*/ 119063 h 754856"/>
                <a:gd name="connsiteX38" fmla="*/ 214313 w 1212057"/>
                <a:gd name="connsiteY38" fmla="*/ 107156 h 754856"/>
                <a:gd name="connsiteX39" fmla="*/ 242888 w 1212057"/>
                <a:gd name="connsiteY39" fmla="*/ 100013 h 754856"/>
                <a:gd name="connsiteX40" fmla="*/ 269082 w 1212057"/>
                <a:gd name="connsiteY40" fmla="*/ 126206 h 754856"/>
                <a:gd name="connsiteX41" fmla="*/ 300038 w 1212057"/>
                <a:gd name="connsiteY41" fmla="*/ 164306 h 754856"/>
                <a:gd name="connsiteX42" fmla="*/ 292894 w 1212057"/>
                <a:gd name="connsiteY42" fmla="*/ 204788 h 754856"/>
                <a:gd name="connsiteX43" fmla="*/ 309563 w 1212057"/>
                <a:gd name="connsiteY43" fmla="*/ 247650 h 754856"/>
                <a:gd name="connsiteX44" fmla="*/ 354807 w 1212057"/>
                <a:gd name="connsiteY44" fmla="*/ 266700 h 754856"/>
                <a:gd name="connsiteX45" fmla="*/ 388144 w 1212057"/>
                <a:gd name="connsiteY45" fmla="*/ 264319 h 754856"/>
                <a:gd name="connsiteX46" fmla="*/ 426244 w 1212057"/>
                <a:gd name="connsiteY46" fmla="*/ 254794 h 754856"/>
                <a:gd name="connsiteX47" fmla="*/ 466725 w 1212057"/>
                <a:gd name="connsiteY47" fmla="*/ 247650 h 754856"/>
                <a:gd name="connsiteX48" fmla="*/ 483394 w 1212057"/>
                <a:gd name="connsiteY48" fmla="*/ 240506 h 754856"/>
                <a:gd name="connsiteX49" fmla="*/ 509588 w 1212057"/>
                <a:gd name="connsiteY49" fmla="*/ 228600 h 754856"/>
                <a:gd name="connsiteX50" fmla="*/ 528638 w 1212057"/>
                <a:gd name="connsiteY50" fmla="*/ 207169 h 754856"/>
                <a:gd name="connsiteX51" fmla="*/ 531019 w 1212057"/>
                <a:gd name="connsiteY51" fmla="*/ 183356 h 754856"/>
                <a:gd name="connsiteX52" fmla="*/ 557213 w 1212057"/>
                <a:gd name="connsiteY52" fmla="*/ 159544 h 754856"/>
                <a:gd name="connsiteX53" fmla="*/ 585788 w 1212057"/>
                <a:gd name="connsiteY53" fmla="*/ 150019 h 754856"/>
                <a:gd name="connsiteX54" fmla="*/ 623888 w 1212057"/>
                <a:gd name="connsiteY54" fmla="*/ 161925 h 754856"/>
                <a:gd name="connsiteX55" fmla="*/ 647700 w 1212057"/>
                <a:gd name="connsiteY55" fmla="*/ 180975 h 754856"/>
                <a:gd name="connsiteX56" fmla="*/ 633413 w 1212057"/>
                <a:gd name="connsiteY56" fmla="*/ 207169 h 754856"/>
                <a:gd name="connsiteX57" fmla="*/ 621507 w 1212057"/>
                <a:gd name="connsiteY57" fmla="*/ 238125 h 754856"/>
                <a:gd name="connsiteX58" fmla="*/ 661988 w 1212057"/>
                <a:gd name="connsiteY58" fmla="*/ 228600 h 754856"/>
                <a:gd name="connsiteX59" fmla="*/ 676275 w 1212057"/>
                <a:gd name="connsiteY59" fmla="*/ 223838 h 754856"/>
                <a:gd name="connsiteX60" fmla="*/ 704850 w 1212057"/>
                <a:gd name="connsiteY60" fmla="*/ 242888 h 754856"/>
                <a:gd name="connsiteX61" fmla="*/ 723900 w 1212057"/>
                <a:gd name="connsiteY61" fmla="*/ 269081 h 754856"/>
                <a:gd name="connsiteX62" fmla="*/ 745332 w 1212057"/>
                <a:gd name="connsiteY62" fmla="*/ 292894 h 754856"/>
                <a:gd name="connsiteX63" fmla="*/ 716757 w 1212057"/>
                <a:gd name="connsiteY63" fmla="*/ 302419 h 754856"/>
                <a:gd name="connsiteX64" fmla="*/ 676275 w 1212057"/>
                <a:gd name="connsiteY64" fmla="*/ 309563 h 754856"/>
                <a:gd name="connsiteX65" fmla="*/ 626269 w 1212057"/>
                <a:gd name="connsiteY65" fmla="*/ 316706 h 754856"/>
                <a:gd name="connsiteX66" fmla="*/ 650082 w 1212057"/>
                <a:gd name="connsiteY66" fmla="*/ 328613 h 754856"/>
                <a:gd name="connsiteX67" fmla="*/ 681038 w 1212057"/>
                <a:gd name="connsiteY67" fmla="*/ 333375 h 754856"/>
                <a:gd name="connsiteX68" fmla="*/ 709613 w 1212057"/>
                <a:gd name="connsiteY68" fmla="*/ 373856 h 754856"/>
                <a:gd name="connsiteX69" fmla="*/ 719138 w 1212057"/>
                <a:gd name="connsiteY69" fmla="*/ 392906 h 754856"/>
                <a:gd name="connsiteX70" fmla="*/ 757238 w 1212057"/>
                <a:gd name="connsiteY70" fmla="*/ 409575 h 754856"/>
                <a:gd name="connsiteX71" fmla="*/ 795338 w 1212057"/>
                <a:gd name="connsiteY71" fmla="*/ 442913 h 754856"/>
                <a:gd name="connsiteX72" fmla="*/ 804863 w 1212057"/>
                <a:gd name="connsiteY72" fmla="*/ 492919 h 754856"/>
                <a:gd name="connsiteX73" fmla="*/ 816769 w 1212057"/>
                <a:gd name="connsiteY73" fmla="*/ 531019 h 754856"/>
                <a:gd name="connsiteX74" fmla="*/ 826294 w 1212057"/>
                <a:gd name="connsiteY74" fmla="*/ 550069 h 754856"/>
                <a:gd name="connsiteX75" fmla="*/ 826294 w 1212057"/>
                <a:gd name="connsiteY75" fmla="*/ 550069 h 754856"/>
                <a:gd name="connsiteX76" fmla="*/ 864394 w 1212057"/>
                <a:gd name="connsiteY76" fmla="*/ 528638 h 754856"/>
                <a:gd name="connsiteX77" fmla="*/ 878682 w 1212057"/>
                <a:gd name="connsiteY77" fmla="*/ 476250 h 754856"/>
                <a:gd name="connsiteX78" fmla="*/ 900113 w 1212057"/>
                <a:gd name="connsiteY78" fmla="*/ 450056 h 754856"/>
                <a:gd name="connsiteX79" fmla="*/ 921544 w 1212057"/>
                <a:gd name="connsiteY79" fmla="*/ 416719 h 754856"/>
                <a:gd name="connsiteX80" fmla="*/ 954882 w 1212057"/>
                <a:gd name="connsiteY80" fmla="*/ 397669 h 754856"/>
                <a:gd name="connsiteX81" fmla="*/ 988220 w 1212057"/>
                <a:gd name="connsiteY81" fmla="*/ 409575 h 754856"/>
                <a:gd name="connsiteX82" fmla="*/ 1031082 w 1212057"/>
                <a:gd name="connsiteY82" fmla="*/ 411956 h 754856"/>
                <a:gd name="connsiteX83" fmla="*/ 1081088 w 1212057"/>
                <a:gd name="connsiteY83" fmla="*/ 407194 h 754856"/>
                <a:gd name="connsiteX84" fmla="*/ 1123950 w 1212057"/>
                <a:gd name="connsiteY84" fmla="*/ 395288 h 754856"/>
                <a:gd name="connsiteX0" fmla="*/ 1123950 w 1212057"/>
                <a:gd name="connsiteY0" fmla="*/ 395288 h 754856"/>
                <a:gd name="connsiteX1" fmla="*/ 1140619 w 1212057"/>
                <a:gd name="connsiteY1" fmla="*/ 423863 h 754856"/>
                <a:gd name="connsiteX2" fmla="*/ 1140619 w 1212057"/>
                <a:gd name="connsiteY2" fmla="*/ 464344 h 754856"/>
                <a:gd name="connsiteX3" fmla="*/ 1123950 w 1212057"/>
                <a:gd name="connsiteY3" fmla="*/ 485775 h 754856"/>
                <a:gd name="connsiteX4" fmla="*/ 1135857 w 1212057"/>
                <a:gd name="connsiteY4" fmla="*/ 509588 h 754856"/>
                <a:gd name="connsiteX5" fmla="*/ 1152525 w 1212057"/>
                <a:gd name="connsiteY5" fmla="*/ 502444 h 754856"/>
                <a:gd name="connsiteX6" fmla="*/ 1171575 w 1212057"/>
                <a:gd name="connsiteY6" fmla="*/ 481013 h 754856"/>
                <a:gd name="connsiteX7" fmla="*/ 1193007 w 1212057"/>
                <a:gd name="connsiteY7" fmla="*/ 481013 h 754856"/>
                <a:gd name="connsiteX8" fmla="*/ 1212057 w 1212057"/>
                <a:gd name="connsiteY8" fmla="*/ 476250 h 754856"/>
                <a:gd name="connsiteX9" fmla="*/ 1204913 w 1212057"/>
                <a:gd name="connsiteY9" fmla="*/ 497681 h 754856"/>
                <a:gd name="connsiteX10" fmla="*/ 1159669 w 1212057"/>
                <a:gd name="connsiteY10" fmla="*/ 554831 h 754856"/>
                <a:gd name="connsiteX11" fmla="*/ 1116807 w 1212057"/>
                <a:gd name="connsiteY11" fmla="*/ 628650 h 754856"/>
                <a:gd name="connsiteX12" fmla="*/ 1090613 w 1212057"/>
                <a:gd name="connsiteY12" fmla="*/ 640556 h 754856"/>
                <a:gd name="connsiteX13" fmla="*/ 1040607 w 1212057"/>
                <a:gd name="connsiteY13" fmla="*/ 647700 h 754856"/>
                <a:gd name="connsiteX14" fmla="*/ 997744 w 1212057"/>
                <a:gd name="connsiteY14" fmla="*/ 652463 h 754856"/>
                <a:gd name="connsiteX15" fmla="*/ 957263 w 1212057"/>
                <a:gd name="connsiteY15" fmla="*/ 664369 h 754856"/>
                <a:gd name="connsiteX16" fmla="*/ 916782 w 1212057"/>
                <a:gd name="connsiteY16" fmla="*/ 700088 h 754856"/>
                <a:gd name="connsiteX17" fmla="*/ 878682 w 1212057"/>
                <a:gd name="connsiteY17" fmla="*/ 728663 h 754856"/>
                <a:gd name="connsiteX18" fmla="*/ 850107 w 1212057"/>
                <a:gd name="connsiteY18" fmla="*/ 747713 h 754856"/>
                <a:gd name="connsiteX19" fmla="*/ 795338 w 1212057"/>
                <a:gd name="connsiteY19" fmla="*/ 754856 h 754856"/>
                <a:gd name="connsiteX20" fmla="*/ 597694 w 1212057"/>
                <a:gd name="connsiteY20" fmla="*/ 754856 h 754856"/>
                <a:gd name="connsiteX21" fmla="*/ 473869 w 1212057"/>
                <a:gd name="connsiteY21" fmla="*/ 721519 h 754856"/>
                <a:gd name="connsiteX22" fmla="*/ 292894 w 1212057"/>
                <a:gd name="connsiteY22" fmla="*/ 676275 h 754856"/>
                <a:gd name="connsiteX23" fmla="*/ 150019 w 1212057"/>
                <a:gd name="connsiteY23" fmla="*/ 650081 h 754856"/>
                <a:gd name="connsiteX24" fmla="*/ 95250 w 1212057"/>
                <a:gd name="connsiteY24" fmla="*/ 642938 h 754856"/>
                <a:gd name="connsiteX25" fmla="*/ 0 w 1212057"/>
                <a:gd name="connsiteY25" fmla="*/ 626269 h 754856"/>
                <a:gd name="connsiteX26" fmla="*/ 0 w 1212057"/>
                <a:gd name="connsiteY26" fmla="*/ 38100 h 754856"/>
                <a:gd name="connsiteX27" fmla="*/ 42863 w 1212057"/>
                <a:gd name="connsiteY27" fmla="*/ 38100 h 754856"/>
                <a:gd name="connsiteX28" fmla="*/ 66675 w 1212057"/>
                <a:gd name="connsiteY28" fmla="*/ 30956 h 754856"/>
                <a:gd name="connsiteX29" fmla="*/ 97632 w 1212057"/>
                <a:gd name="connsiteY29" fmla="*/ 0 h 754856"/>
                <a:gd name="connsiteX30" fmla="*/ 123825 w 1212057"/>
                <a:gd name="connsiteY30" fmla="*/ 0 h 754856"/>
                <a:gd name="connsiteX31" fmla="*/ 128588 w 1212057"/>
                <a:gd name="connsiteY31" fmla="*/ 26194 h 754856"/>
                <a:gd name="connsiteX32" fmla="*/ 92869 w 1212057"/>
                <a:gd name="connsiteY32" fmla="*/ 54769 h 754856"/>
                <a:gd name="connsiteX33" fmla="*/ 59532 w 1212057"/>
                <a:gd name="connsiteY33" fmla="*/ 80963 h 754856"/>
                <a:gd name="connsiteX34" fmla="*/ 50007 w 1212057"/>
                <a:gd name="connsiteY34" fmla="*/ 95250 h 754856"/>
                <a:gd name="connsiteX35" fmla="*/ 59532 w 1212057"/>
                <a:gd name="connsiteY35" fmla="*/ 123825 h 754856"/>
                <a:gd name="connsiteX36" fmla="*/ 109538 w 1212057"/>
                <a:gd name="connsiteY36" fmla="*/ 135731 h 754856"/>
                <a:gd name="connsiteX37" fmla="*/ 166688 w 1212057"/>
                <a:gd name="connsiteY37" fmla="*/ 119063 h 754856"/>
                <a:gd name="connsiteX38" fmla="*/ 214313 w 1212057"/>
                <a:gd name="connsiteY38" fmla="*/ 107156 h 754856"/>
                <a:gd name="connsiteX39" fmla="*/ 242888 w 1212057"/>
                <a:gd name="connsiteY39" fmla="*/ 100013 h 754856"/>
                <a:gd name="connsiteX40" fmla="*/ 269082 w 1212057"/>
                <a:gd name="connsiteY40" fmla="*/ 126206 h 754856"/>
                <a:gd name="connsiteX41" fmla="*/ 300038 w 1212057"/>
                <a:gd name="connsiteY41" fmla="*/ 164306 h 754856"/>
                <a:gd name="connsiteX42" fmla="*/ 292894 w 1212057"/>
                <a:gd name="connsiteY42" fmla="*/ 204788 h 754856"/>
                <a:gd name="connsiteX43" fmla="*/ 309563 w 1212057"/>
                <a:gd name="connsiteY43" fmla="*/ 247650 h 754856"/>
                <a:gd name="connsiteX44" fmla="*/ 354807 w 1212057"/>
                <a:gd name="connsiteY44" fmla="*/ 266700 h 754856"/>
                <a:gd name="connsiteX45" fmla="*/ 397669 w 1212057"/>
                <a:gd name="connsiteY45" fmla="*/ 261938 h 754856"/>
                <a:gd name="connsiteX46" fmla="*/ 426244 w 1212057"/>
                <a:gd name="connsiteY46" fmla="*/ 254794 h 754856"/>
                <a:gd name="connsiteX47" fmla="*/ 466725 w 1212057"/>
                <a:gd name="connsiteY47" fmla="*/ 247650 h 754856"/>
                <a:gd name="connsiteX48" fmla="*/ 483394 w 1212057"/>
                <a:gd name="connsiteY48" fmla="*/ 240506 h 754856"/>
                <a:gd name="connsiteX49" fmla="*/ 509588 w 1212057"/>
                <a:gd name="connsiteY49" fmla="*/ 228600 h 754856"/>
                <a:gd name="connsiteX50" fmla="*/ 528638 w 1212057"/>
                <a:gd name="connsiteY50" fmla="*/ 207169 h 754856"/>
                <a:gd name="connsiteX51" fmla="*/ 531019 w 1212057"/>
                <a:gd name="connsiteY51" fmla="*/ 183356 h 754856"/>
                <a:gd name="connsiteX52" fmla="*/ 557213 w 1212057"/>
                <a:gd name="connsiteY52" fmla="*/ 159544 h 754856"/>
                <a:gd name="connsiteX53" fmla="*/ 585788 w 1212057"/>
                <a:gd name="connsiteY53" fmla="*/ 150019 h 754856"/>
                <a:gd name="connsiteX54" fmla="*/ 623888 w 1212057"/>
                <a:gd name="connsiteY54" fmla="*/ 161925 h 754856"/>
                <a:gd name="connsiteX55" fmla="*/ 647700 w 1212057"/>
                <a:gd name="connsiteY55" fmla="*/ 180975 h 754856"/>
                <a:gd name="connsiteX56" fmla="*/ 633413 w 1212057"/>
                <a:gd name="connsiteY56" fmla="*/ 207169 h 754856"/>
                <a:gd name="connsiteX57" fmla="*/ 621507 w 1212057"/>
                <a:gd name="connsiteY57" fmla="*/ 238125 h 754856"/>
                <a:gd name="connsiteX58" fmla="*/ 661988 w 1212057"/>
                <a:gd name="connsiteY58" fmla="*/ 228600 h 754856"/>
                <a:gd name="connsiteX59" fmla="*/ 676275 w 1212057"/>
                <a:gd name="connsiteY59" fmla="*/ 223838 h 754856"/>
                <a:gd name="connsiteX60" fmla="*/ 704850 w 1212057"/>
                <a:gd name="connsiteY60" fmla="*/ 242888 h 754856"/>
                <a:gd name="connsiteX61" fmla="*/ 723900 w 1212057"/>
                <a:gd name="connsiteY61" fmla="*/ 269081 h 754856"/>
                <a:gd name="connsiteX62" fmla="*/ 745332 w 1212057"/>
                <a:gd name="connsiteY62" fmla="*/ 292894 h 754856"/>
                <a:gd name="connsiteX63" fmla="*/ 716757 w 1212057"/>
                <a:gd name="connsiteY63" fmla="*/ 302419 h 754856"/>
                <a:gd name="connsiteX64" fmla="*/ 676275 w 1212057"/>
                <a:gd name="connsiteY64" fmla="*/ 309563 h 754856"/>
                <a:gd name="connsiteX65" fmla="*/ 626269 w 1212057"/>
                <a:gd name="connsiteY65" fmla="*/ 316706 h 754856"/>
                <a:gd name="connsiteX66" fmla="*/ 650082 w 1212057"/>
                <a:gd name="connsiteY66" fmla="*/ 328613 h 754856"/>
                <a:gd name="connsiteX67" fmla="*/ 681038 w 1212057"/>
                <a:gd name="connsiteY67" fmla="*/ 333375 h 754856"/>
                <a:gd name="connsiteX68" fmla="*/ 709613 w 1212057"/>
                <a:gd name="connsiteY68" fmla="*/ 373856 h 754856"/>
                <a:gd name="connsiteX69" fmla="*/ 719138 w 1212057"/>
                <a:gd name="connsiteY69" fmla="*/ 392906 h 754856"/>
                <a:gd name="connsiteX70" fmla="*/ 757238 w 1212057"/>
                <a:gd name="connsiteY70" fmla="*/ 409575 h 754856"/>
                <a:gd name="connsiteX71" fmla="*/ 795338 w 1212057"/>
                <a:gd name="connsiteY71" fmla="*/ 442913 h 754856"/>
                <a:gd name="connsiteX72" fmla="*/ 804863 w 1212057"/>
                <a:gd name="connsiteY72" fmla="*/ 492919 h 754856"/>
                <a:gd name="connsiteX73" fmla="*/ 816769 w 1212057"/>
                <a:gd name="connsiteY73" fmla="*/ 531019 h 754856"/>
                <a:gd name="connsiteX74" fmla="*/ 826294 w 1212057"/>
                <a:gd name="connsiteY74" fmla="*/ 550069 h 754856"/>
                <a:gd name="connsiteX75" fmla="*/ 826294 w 1212057"/>
                <a:gd name="connsiteY75" fmla="*/ 550069 h 754856"/>
                <a:gd name="connsiteX76" fmla="*/ 864394 w 1212057"/>
                <a:gd name="connsiteY76" fmla="*/ 528638 h 754856"/>
                <a:gd name="connsiteX77" fmla="*/ 878682 w 1212057"/>
                <a:gd name="connsiteY77" fmla="*/ 476250 h 754856"/>
                <a:gd name="connsiteX78" fmla="*/ 900113 w 1212057"/>
                <a:gd name="connsiteY78" fmla="*/ 450056 h 754856"/>
                <a:gd name="connsiteX79" fmla="*/ 921544 w 1212057"/>
                <a:gd name="connsiteY79" fmla="*/ 416719 h 754856"/>
                <a:gd name="connsiteX80" fmla="*/ 954882 w 1212057"/>
                <a:gd name="connsiteY80" fmla="*/ 397669 h 754856"/>
                <a:gd name="connsiteX81" fmla="*/ 988220 w 1212057"/>
                <a:gd name="connsiteY81" fmla="*/ 409575 h 754856"/>
                <a:gd name="connsiteX82" fmla="*/ 1031082 w 1212057"/>
                <a:gd name="connsiteY82" fmla="*/ 411956 h 754856"/>
                <a:gd name="connsiteX83" fmla="*/ 1081088 w 1212057"/>
                <a:gd name="connsiteY83" fmla="*/ 407194 h 754856"/>
                <a:gd name="connsiteX84" fmla="*/ 1123950 w 1212057"/>
                <a:gd name="connsiteY84" fmla="*/ 395288 h 754856"/>
                <a:gd name="connsiteX0" fmla="*/ 1123950 w 1212057"/>
                <a:gd name="connsiteY0" fmla="*/ 395288 h 754856"/>
                <a:gd name="connsiteX1" fmla="*/ 1140619 w 1212057"/>
                <a:gd name="connsiteY1" fmla="*/ 423863 h 754856"/>
                <a:gd name="connsiteX2" fmla="*/ 1140619 w 1212057"/>
                <a:gd name="connsiteY2" fmla="*/ 464344 h 754856"/>
                <a:gd name="connsiteX3" fmla="*/ 1123950 w 1212057"/>
                <a:gd name="connsiteY3" fmla="*/ 485775 h 754856"/>
                <a:gd name="connsiteX4" fmla="*/ 1135857 w 1212057"/>
                <a:gd name="connsiteY4" fmla="*/ 509588 h 754856"/>
                <a:gd name="connsiteX5" fmla="*/ 1152525 w 1212057"/>
                <a:gd name="connsiteY5" fmla="*/ 502444 h 754856"/>
                <a:gd name="connsiteX6" fmla="*/ 1171575 w 1212057"/>
                <a:gd name="connsiteY6" fmla="*/ 481013 h 754856"/>
                <a:gd name="connsiteX7" fmla="*/ 1193007 w 1212057"/>
                <a:gd name="connsiteY7" fmla="*/ 481013 h 754856"/>
                <a:gd name="connsiteX8" fmla="*/ 1212057 w 1212057"/>
                <a:gd name="connsiteY8" fmla="*/ 476250 h 754856"/>
                <a:gd name="connsiteX9" fmla="*/ 1204913 w 1212057"/>
                <a:gd name="connsiteY9" fmla="*/ 497681 h 754856"/>
                <a:gd name="connsiteX10" fmla="*/ 1159669 w 1212057"/>
                <a:gd name="connsiteY10" fmla="*/ 554831 h 754856"/>
                <a:gd name="connsiteX11" fmla="*/ 1116807 w 1212057"/>
                <a:gd name="connsiteY11" fmla="*/ 628650 h 754856"/>
                <a:gd name="connsiteX12" fmla="*/ 1090613 w 1212057"/>
                <a:gd name="connsiteY12" fmla="*/ 640556 h 754856"/>
                <a:gd name="connsiteX13" fmla="*/ 1040607 w 1212057"/>
                <a:gd name="connsiteY13" fmla="*/ 647700 h 754856"/>
                <a:gd name="connsiteX14" fmla="*/ 997744 w 1212057"/>
                <a:gd name="connsiteY14" fmla="*/ 652463 h 754856"/>
                <a:gd name="connsiteX15" fmla="*/ 957263 w 1212057"/>
                <a:gd name="connsiteY15" fmla="*/ 664369 h 754856"/>
                <a:gd name="connsiteX16" fmla="*/ 916782 w 1212057"/>
                <a:gd name="connsiteY16" fmla="*/ 700088 h 754856"/>
                <a:gd name="connsiteX17" fmla="*/ 878682 w 1212057"/>
                <a:gd name="connsiteY17" fmla="*/ 728663 h 754856"/>
                <a:gd name="connsiteX18" fmla="*/ 850107 w 1212057"/>
                <a:gd name="connsiteY18" fmla="*/ 747713 h 754856"/>
                <a:gd name="connsiteX19" fmla="*/ 795338 w 1212057"/>
                <a:gd name="connsiteY19" fmla="*/ 754856 h 754856"/>
                <a:gd name="connsiteX20" fmla="*/ 597694 w 1212057"/>
                <a:gd name="connsiteY20" fmla="*/ 754856 h 754856"/>
                <a:gd name="connsiteX21" fmla="*/ 473869 w 1212057"/>
                <a:gd name="connsiteY21" fmla="*/ 721519 h 754856"/>
                <a:gd name="connsiteX22" fmla="*/ 292894 w 1212057"/>
                <a:gd name="connsiteY22" fmla="*/ 676275 h 754856"/>
                <a:gd name="connsiteX23" fmla="*/ 150019 w 1212057"/>
                <a:gd name="connsiteY23" fmla="*/ 650081 h 754856"/>
                <a:gd name="connsiteX24" fmla="*/ 95250 w 1212057"/>
                <a:gd name="connsiteY24" fmla="*/ 642938 h 754856"/>
                <a:gd name="connsiteX25" fmla="*/ 0 w 1212057"/>
                <a:gd name="connsiteY25" fmla="*/ 626269 h 754856"/>
                <a:gd name="connsiteX26" fmla="*/ 0 w 1212057"/>
                <a:gd name="connsiteY26" fmla="*/ 38100 h 754856"/>
                <a:gd name="connsiteX27" fmla="*/ 42863 w 1212057"/>
                <a:gd name="connsiteY27" fmla="*/ 38100 h 754856"/>
                <a:gd name="connsiteX28" fmla="*/ 66675 w 1212057"/>
                <a:gd name="connsiteY28" fmla="*/ 30956 h 754856"/>
                <a:gd name="connsiteX29" fmla="*/ 97632 w 1212057"/>
                <a:gd name="connsiteY29" fmla="*/ 0 h 754856"/>
                <a:gd name="connsiteX30" fmla="*/ 123825 w 1212057"/>
                <a:gd name="connsiteY30" fmla="*/ 0 h 754856"/>
                <a:gd name="connsiteX31" fmla="*/ 128588 w 1212057"/>
                <a:gd name="connsiteY31" fmla="*/ 26194 h 754856"/>
                <a:gd name="connsiteX32" fmla="*/ 92869 w 1212057"/>
                <a:gd name="connsiteY32" fmla="*/ 54769 h 754856"/>
                <a:gd name="connsiteX33" fmla="*/ 59532 w 1212057"/>
                <a:gd name="connsiteY33" fmla="*/ 80963 h 754856"/>
                <a:gd name="connsiteX34" fmla="*/ 50007 w 1212057"/>
                <a:gd name="connsiteY34" fmla="*/ 95250 h 754856"/>
                <a:gd name="connsiteX35" fmla="*/ 59532 w 1212057"/>
                <a:gd name="connsiteY35" fmla="*/ 123825 h 754856"/>
                <a:gd name="connsiteX36" fmla="*/ 109538 w 1212057"/>
                <a:gd name="connsiteY36" fmla="*/ 135731 h 754856"/>
                <a:gd name="connsiteX37" fmla="*/ 166688 w 1212057"/>
                <a:gd name="connsiteY37" fmla="*/ 119063 h 754856"/>
                <a:gd name="connsiteX38" fmla="*/ 214313 w 1212057"/>
                <a:gd name="connsiteY38" fmla="*/ 107156 h 754856"/>
                <a:gd name="connsiteX39" fmla="*/ 242888 w 1212057"/>
                <a:gd name="connsiteY39" fmla="*/ 100013 h 754856"/>
                <a:gd name="connsiteX40" fmla="*/ 269082 w 1212057"/>
                <a:gd name="connsiteY40" fmla="*/ 126206 h 754856"/>
                <a:gd name="connsiteX41" fmla="*/ 300038 w 1212057"/>
                <a:gd name="connsiteY41" fmla="*/ 164306 h 754856"/>
                <a:gd name="connsiteX42" fmla="*/ 292894 w 1212057"/>
                <a:gd name="connsiteY42" fmla="*/ 204788 h 754856"/>
                <a:gd name="connsiteX43" fmla="*/ 309563 w 1212057"/>
                <a:gd name="connsiteY43" fmla="*/ 247650 h 754856"/>
                <a:gd name="connsiteX44" fmla="*/ 354807 w 1212057"/>
                <a:gd name="connsiteY44" fmla="*/ 266700 h 754856"/>
                <a:gd name="connsiteX45" fmla="*/ 397669 w 1212057"/>
                <a:gd name="connsiteY45" fmla="*/ 261938 h 754856"/>
                <a:gd name="connsiteX46" fmla="*/ 416719 w 1212057"/>
                <a:gd name="connsiteY46" fmla="*/ 247650 h 754856"/>
                <a:gd name="connsiteX47" fmla="*/ 466725 w 1212057"/>
                <a:gd name="connsiteY47" fmla="*/ 247650 h 754856"/>
                <a:gd name="connsiteX48" fmla="*/ 483394 w 1212057"/>
                <a:gd name="connsiteY48" fmla="*/ 240506 h 754856"/>
                <a:gd name="connsiteX49" fmla="*/ 509588 w 1212057"/>
                <a:gd name="connsiteY49" fmla="*/ 228600 h 754856"/>
                <a:gd name="connsiteX50" fmla="*/ 528638 w 1212057"/>
                <a:gd name="connsiteY50" fmla="*/ 207169 h 754856"/>
                <a:gd name="connsiteX51" fmla="*/ 531019 w 1212057"/>
                <a:gd name="connsiteY51" fmla="*/ 183356 h 754856"/>
                <a:gd name="connsiteX52" fmla="*/ 557213 w 1212057"/>
                <a:gd name="connsiteY52" fmla="*/ 159544 h 754856"/>
                <a:gd name="connsiteX53" fmla="*/ 585788 w 1212057"/>
                <a:gd name="connsiteY53" fmla="*/ 150019 h 754856"/>
                <a:gd name="connsiteX54" fmla="*/ 623888 w 1212057"/>
                <a:gd name="connsiteY54" fmla="*/ 161925 h 754856"/>
                <a:gd name="connsiteX55" fmla="*/ 647700 w 1212057"/>
                <a:gd name="connsiteY55" fmla="*/ 180975 h 754856"/>
                <a:gd name="connsiteX56" fmla="*/ 633413 w 1212057"/>
                <a:gd name="connsiteY56" fmla="*/ 207169 h 754856"/>
                <a:gd name="connsiteX57" fmla="*/ 621507 w 1212057"/>
                <a:gd name="connsiteY57" fmla="*/ 238125 h 754856"/>
                <a:gd name="connsiteX58" fmla="*/ 661988 w 1212057"/>
                <a:gd name="connsiteY58" fmla="*/ 228600 h 754856"/>
                <a:gd name="connsiteX59" fmla="*/ 676275 w 1212057"/>
                <a:gd name="connsiteY59" fmla="*/ 223838 h 754856"/>
                <a:gd name="connsiteX60" fmla="*/ 704850 w 1212057"/>
                <a:gd name="connsiteY60" fmla="*/ 242888 h 754856"/>
                <a:gd name="connsiteX61" fmla="*/ 723900 w 1212057"/>
                <a:gd name="connsiteY61" fmla="*/ 269081 h 754856"/>
                <a:gd name="connsiteX62" fmla="*/ 745332 w 1212057"/>
                <a:gd name="connsiteY62" fmla="*/ 292894 h 754856"/>
                <a:gd name="connsiteX63" fmla="*/ 716757 w 1212057"/>
                <a:gd name="connsiteY63" fmla="*/ 302419 h 754856"/>
                <a:gd name="connsiteX64" fmla="*/ 676275 w 1212057"/>
                <a:gd name="connsiteY64" fmla="*/ 309563 h 754856"/>
                <a:gd name="connsiteX65" fmla="*/ 626269 w 1212057"/>
                <a:gd name="connsiteY65" fmla="*/ 316706 h 754856"/>
                <a:gd name="connsiteX66" fmla="*/ 650082 w 1212057"/>
                <a:gd name="connsiteY66" fmla="*/ 328613 h 754856"/>
                <a:gd name="connsiteX67" fmla="*/ 681038 w 1212057"/>
                <a:gd name="connsiteY67" fmla="*/ 333375 h 754856"/>
                <a:gd name="connsiteX68" fmla="*/ 709613 w 1212057"/>
                <a:gd name="connsiteY68" fmla="*/ 373856 h 754856"/>
                <a:gd name="connsiteX69" fmla="*/ 719138 w 1212057"/>
                <a:gd name="connsiteY69" fmla="*/ 392906 h 754856"/>
                <a:gd name="connsiteX70" fmla="*/ 757238 w 1212057"/>
                <a:gd name="connsiteY70" fmla="*/ 409575 h 754856"/>
                <a:gd name="connsiteX71" fmla="*/ 795338 w 1212057"/>
                <a:gd name="connsiteY71" fmla="*/ 442913 h 754856"/>
                <a:gd name="connsiteX72" fmla="*/ 804863 w 1212057"/>
                <a:gd name="connsiteY72" fmla="*/ 492919 h 754856"/>
                <a:gd name="connsiteX73" fmla="*/ 816769 w 1212057"/>
                <a:gd name="connsiteY73" fmla="*/ 531019 h 754856"/>
                <a:gd name="connsiteX74" fmla="*/ 826294 w 1212057"/>
                <a:gd name="connsiteY74" fmla="*/ 550069 h 754856"/>
                <a:gd name="connsiteX75" fmla="*/ 826294 w 1212057"/>
                <a:gd name="connsiteY75" fmla="*/ 550069 h 754856"/>
                <a:gd name="connsiteX76" fmla="*/ 864394 w 1212057"/>
                <a:gd name="connsiteY76" fmla="*/ 528638 h 754856"/>
                <a:gd name="connsiteX77" fmla="*/ 878682 w 1212057"/>
                <a:gd name="connsiteY77" fmla="*/ 476250 h 754856"/>
                <a:gd name="connsiteX78" fmla="*/ 900113 w 1212057"/>
                <a:gd name="connsiteY78" fmla="*/ 450056 h 754856"/>
                <a:gd name="connsiteX79" fmla="*/ 921544 w 1212057"/>
                <a:gd name="connsiteY79" fmla="*/ 416719 h 754856"/>
                <a:gd name="connsiteX80" fmla="*/ 954882 w 1212057"/>
                <a:gd name="connsiteY80" fmla="*/ 397669 h 754856"/>
                <a:gd name="connsiteX81" fmla="*/ 988220 w 1212057"/>
                <a:gd name="connsiteY81" fmla="*/ 409575 h 754856"/>
                <a:gd name="connsiteX82" fmla="*/ 1031082 w 1212057"/>
                <a:gd name="connsiteY82" fmla="*/ 411956 h 754856"/>
                <a:gd name="connsiteX83" fmla="*/ 1081088 w 1212057"/>
                <a:gd name="connsiteY83" fmla="*/ 407194 h 754856"/>
                <a:gd name="connsiteX84" fmla="*/ 1123950 w 1212057"/>
                <a:gd name="connsiteY84" fmla="*/ 395288 h 754856"/>
                <a:gd name="connsiteX0" fmla="*/ 1123950 w 1212057"/>
                <a:gd name="connsiteY0" fmla="*/ 395288 h 754856"/>
                <a:gd name="connsiteX1" fmla="*/ 1140619 w 1212057"/>
                <a:gd name="connsiteY1" fmla="*/ 423863 h 754856"/>
                <a:gd name="connsiteX2" fmla="*/ 1140619 w 1212057"/>
                <a:gd name="connsiteY2" fmla="*/ 464344 h 754856"/>
                <a:gd name="connsiteX3" fmla="*/ 1123950 w 1212057"/>
                <a:gd name="connsiteY3" fmla="*/ 485775 h 754856"/>
                <a:gd name="connsiteX4" fmla="*/ 1135857 w 1212057"/>
                <a:gd name="connsiteY4" fmla="*/ 509588 h 754856"/>
                <a:gd name="connsiteX5" fmla="*/ 1152525 w 1212057"/>
                <a:gd name="connsiteY5" fmla="*/ 502444 h 754856"/>
                <a:gd name="connsiteX6" fmla="*/ 1171575 w 1212057"/>
                <a:gd name="connsiteY6" fmla="*/ 481013 h 754856"/>
                <a:gd name="connsiteX7" fmla="*/ 1193007 w 1212057"/>
                <a:gd name="connsiteY7" fmla="*/ 481013 h 754856"/>
                <a:gd name="connsiteX8" fmla="*/ 1212057 w 1212057"/>
                <a:gd name="connsiteY8" fmla="*/ 476250 h 754856"/>
                <a:gd name="connsiteX9" fmla="*/ 1204913 w 1212057"/>
                <a:gd name="connsiteY9" fmla="*/ 497681 h 754856"/>
                <a:gd name="connsiteX10" fmla="*/ 1159669 w 1212057"/>
                <a:gd name="connsiteY10" fmla="*/ 554831 h 754856"/>
                <a:gd name="connsiteX11" fmla="*/ 1116807 w 1212057"/>
                <a:gd name="connsiteY11" fmla="*/ 628650 h 754856"/>
                <a:gd name="connsiteX12" fmla="*/ 1090613 w 1212057"/>
                <a:gd name="connsiteY12" fmla="*/ 640556 h 754856"/>
                <a:gd name="connsiteX13" fmla="*/ 1040607 w 1212057"/>
                <a:gd name="connsiteY13" fmla="*/ 647700 h 754856"/>
                <a:gd name="connsiteX14" fmla="*/ 997744 w 1212057"/>
                <a:gd name="connsiteY14" fmla="*/ 652463 h 754856"/>
                <a:gd name="connsiteX15" fmla="*/ 957263 w 1212057"/>
                <a:gd name="connsiteY15" fmla="*/ 664369 h 754856"/>
                <a:gd name="connsiteX16" fmla="*/ 916782 w 1212057"/>
                <a:gd name="connsiteY16" fmla="*/ 700088 h 754856"/>
                <a:gd name="connsiteX17" fmla="*/ 878682 w 1212057"/>
                <a:gd name="connsiteY17" fmla="*/ 728663 h 754856"/>
                <a:gd name="connsiteX18" fmla="*/ 850107 w 1212057"/>
                <a:gd name="connsiteY18" fmla="*/ 747713 h 754856"/>
                <a:gd name="connsiteX19" fmla="*/ 795338 w 1212057"/>
                <a:gd name="connsiteY19" fmla="*/ 754856 h 754856"/>
                <a:gd name="connsiteX20" fmla="*/ 597694 w 1212057"/>
                <a:gd name="connsiteY20" fmla="*/ 754856 h 754856"/>
                <a:gd name="connsiteX21" fmla="*/ 473869 w 1212057"/>
                <a:gd name="connsiteY21" fmla="*/ 721519 h 754856"/>
                <a:gd name="connsiteX22" fmla="*/ 292894 w 1212057"/>
                <a:gd name="connsiteY22" fmla="*/ 676275 h 754856"/>
                <a:gd name="connsiteX23" fmla="*/ 150019 w 1212057"/>
                <a:gd name="connsiteY23" fmla="*/ 650081 h 754856"/>
                <a:gd name="connsiteX24" fmla="*/ 95250 w 1212057"/>
                <a:gd name="connsiteY24" fmla="*/ 642938 h 754856"/>
                <a:gd name="connsiteX25" fmla="*/ 0 w 1212057"/>
                <a:gd name="connsiteY25" fmla="*/ 626269 h 754856"/>
                <a:gd name="connsiteX26" fmla="*/ 0 w 1212057"/>
                <a:gd name="connsiteY26" fmla="*/ 38100 h 754856"/>
                <a:gd name="connsiteX27" fmla="*/ 42863 w 1212057"/>
                <a:gd name="connsiteY27" fmla="*/ 38100 h 754856"/>
                <a:gd name="connsiteX28" fmla="*/ 66675 w 1212057"/>
                <a:gd name="connsiteY28" fmla="*/ 30956 h 754856"/>
                <a:gd name="connsiteX29" fmla="*/ 97632 w 1212057"/>
                <a:gd name="connsiteY29" fmla="*/ 0 h 754856"/>
                <a:gd name="connsiteX30" fmla="*/ 123825 w 1212057"/>
                <a:gd name="connsiteY30" fmla="*/ 0 h 754856"/>
                <a:gd name="connsiteX31" fmla="*/ 128588 w 1212057"/>
                <a:gd name="connsiteY31" fmla="*/ 26194 h 754856"/>
                <a:gd name="connsiteX32" fmla="*/ 92869 w 1212057"/>
                <a:gd name="connsiteY32" fmla="*/ 54769 h 754856"/>
                <a:gd name="connsiteX33" fmla="*/ 59532 w 1212057"/>
                <a:gd name="connsiteY33" fmla="*/ 80963 h 754856"/>
                <a:gd name="connsiteX34" fmla="*/ 50007 w 1212057"/>
                <a:gd name="connsiteY34" fmla="*/ 95250 h 754856"/>
                <a:gd name="connsiteX35" fmla="*/ 59532 w 1212057"/>
                <a:gd name="connsiteY35" fmla="*/ 123825 h 754856"/>
                <a:gd name="connsiteX36" fmla="*/ 109538 w 1212057"/>
                <a:gd name="connsiteY36" fmla="*/ 135731 h 754856"/>
                <a:gd name="connsiteX37" fmla="*/ 166688 w 1212057"/>
                <a:gd name="connsiteY37" fmla="*/ 119063 h 754856"/>
                <a:gd name="connsiteX38" fmla="*/ 214313 w 1212057"/>
                <a:gd name="connsiteY38" fmla="*/ 107156 h 754856"/>
                <a:gd name="connsiteX39" fmla="*/ 242888 w 1212057"/>
                <a:gd name="connsiteY39" fmla="*/ 100013 h 754856"/>
                <a:gd name="connsiteX40" fmla="*/ 269082 w 1212057"/>
                <a:gd name="connsiteY40" fmla="*/ 126206 h 754856"/>
                <a:gd name="connsiteX41" fmla="*/ 300038 w 1212057"/>
                <a:gd name="connsiteY41" fmla="*/ 164306 h 754856"/>
                <a:gd name="connsiteX42" fmla="*/ 292894 w 1212057"/>
                <a:gd name="connsiteY42" fmla="*/ 204788 h 754856"/>
                <a:gd name="connsiteX43" fmla="*/ 309563 w 1212057"/>
                <a:gd name="connsiteY43" fmla="*/ 247650 h 754856"/>
                <a:gd name="connsiteX44" fmla="*/ 354807 w 1212057"/>
                <a:gd name="connsiteY44" fmla="*/ 266700 h 754856"/>
                <a:gd name="connsiteX45" fmla="*/ 397669 w 1212057"/>
                <a:gd name="connsiteY45" fmla="*/ 261938 h 754856"/>
                <a:gd name="connsiteX46" fmla="*/ 416719 w 1212057"/>
                <a:gd name="connsiteY46" fmla="*/ 247650 h 754856"/>
                <a:gd name="connsiteX47" fmla="*/ 454819 w 1212057"/>
                <a:gd name="connsiteY47" fmla="*/ 247650 h 754856"/>
                <a:gd name="connsiteX48" fmla="*/ 483394 w 1212057"/>
                <a:gd name="connsiteY48" fmla="*/ 240506 h 754856"/>
                <a:gd name="connsiteX49" fmla="*/ 509588 w 1212057"/>
                <a:gd name="connsiteY49" fmla="*/ 228600 h 754856"/>
                <a:gd name="connsiteX50" fmla="*/ 528638 w 1212057"/>
                <a:gd name="connsiteY50" fmla="*/ 207169 h 754856"/>
                <a:gd name="connsiteX51" fmla="*/ 531019 w 1212057"/>
                <a:gd name="connsiteY51" fmla="*/ 183356 h 754856"/>
                <a:gd name="connsiteX52" fmla="*/ 557213 w 1212057"/>
                <a:gd name="connsiteY52" fmla="*/ 159544 h 754856"/>
                <a:gd name="connsiteX53" fmla="*/ 585788 w 1212057"/>
                <a:gd name="connsiteY53" fmla="*/ 150019 h 754856"/>
                <a:gd name="connsiteX54" fmla="*/ 623888 w 1212057"/>
                <a:gd name="connsiteY54" fmla="*/ 161925 h 754856"/>
                <a:gd name="connsiteX55" fmla="*/ 647700 w 1212057"/>
                <a:gd name="connsiteY55" fmla="*/ 180975 h 754856"/>
                <a:gd name="connsiteX56" fmla="*/ 633413 w 1212057"/>
                <a:gd name="connsiteY56" fmla="*/ 207169 h 754856"/>
                <a:gd name="connsiteX57" fmla="*/ 621507 w 1212057"/>
                <a:gd name="connsiteY57" fmla="*/ 238125 h 754856"/>
                <a:gd name="connsiteX58" fmla="*/ 661988 w 1212057"/>
                <a:gd name="connsiteY58" fmla="*/ 228600 h 754856"/>
                <a:gd name="connsiteX59" fmla="*/ 676275 w 1212057"/>
                <a:gd name="connsiteY59" fmla="*/ 223838 h 754856"/>
                <a:gd name="connsiteX60" fmla="*/ 704850 w 1212057"/>
                <a:gd name="connsiteY60" fmla="*/ 242888 h 754856"/>
                <a:gd name="connsiteX61" fmla="*/ 723900 w 1212057"/>
                <a:gd name="connsiteY61" fmla="*/ 269081 h 754856"/>
                <a:gd name="connsiteX62" fmla="*/ 745332 w 1212057"/>
                <a:gd name="connsiteY62" fmla="*/ 292894 h 754856"/>
                <a:gd name="connsiteX63" fmla="*/ 716757 w 1212057"/>
                <a:gd name="connsiteY63" fmla="*/ 302419 h 754856"/>
                <a:gd name="connsiteX64" fmla="*/ 676275 w 1212057"/>
                <a:gd name="connsiteY64" fmla="*/ 309563 h 754856"/>
                <a:gd name="connsiteX65" fmla="*/ 626269 w 1212057"/>
                <a:gd name="connsiteY65" fmla="*/ 316706 h 754856"/>
                <a:gd name="connsiteX66" fmla="*/ 650082 w 1212057"/>
                <a:gd name="connsiteY66" fmla="*/ 328613 h 754856"/>
                <a:gd name="connsiteX67" fmla="*/ 681038 w 1212057"/>
                <a:gd name="connsiteY67" fmla="*/ 333375 h 754856"/>
                <a:gd name="connsiteX68" fmla="*/ 709613 w 1212057"/>
                <a:gd name="connsiteY68" fmla="*/ 373856 h 754856"/>
                <a:gd name="connsiteX69" fmla="*/ 719138 w 1212057"/>
                <a:gd name="connsiteY69" fmla="*/ 392906 h 754856"/>
                <a:gd name="connsiteX70" fmla="*/ 757238 w 1212057"/>
                <a:gd name="connsiteY70" fmla="*/ 409575 h 754856"/>
                <a:gd name="connsiteX71" fmla="*/ 795338 w 1212057"/>
                <a:gd name="connsiteY71" fmla="*/ 442913 h 754856"/>
                <a:gd name="connsiteX72" fmla="*/ 804863 w 1212057"/>
                <a:gd name="connsiteY72" fmla="*/ 492919 h 754856"/>
                <a:gd name="connsiteX73" fmla="*/ 816769 w 1212057"/>
                <a:gd name="connsiteY73" fmla="*/ 531019 h 754856"/>
                <a:gd name="connsiteX74" fmla="*/ 826294 w 1212057"/>
                <a:gd name="connsiteY74" fmla="*/ 550069 h 754856"/>
                <a:gd name="connsiteX75" fmla="*/ 826294 w 1212057"/>
                <a:gd name="connsiteY75" fmla="*/ 550069 h 754856"/>
                <a:gd name="connsiteX76" fmla="*/ 864394 w 1212057"/>
                <a:gd name="connsiteY76" fmla="*/ 528638 h 754856"/>
                <a:gd name="connsiteX77" fmla="*/ 878682 w 1212057"/>
                <a:gd name="connsiteY77" fmla="*/ 476250 h 754856"/>
                <a:gd name="connsiteX78" fmla="*/ 900113 w 1212057"/>
                <a:gd name="connsiteY78" fmla="*/ 450056 h 754856"/>
                <a:gd name="connsiteX79" fmla="*/ 921544 w 1212057"/>
                <a:gd name="connsiteY79" fmla="*/ 416719 h 754856"/>
                <a:gd name="connsiteX80" fmla="*/ 954882 w 1212057"/>
                <a:gd name="connsiteY80" fmla="*/ 397669 h 754856"/>
                <a:gd name="connsiteX81" fmla="*/ 988220 w 1212057"/>
                <a:gd name="connsiteY81" fmla="*/ 409575 h 754856"/>
                <a:gd name="connsiteX82" fmla="*/ 1031082 w 1212057"/>
                <a:gd name="connsiteY82" fmla="*/ 411956 h 754856"/>
                <a:gd name="connsiteX83" fmla="*/ 1081088 w 1212057"/>
                <a:gd name="connsiteY83" fmla="*/ 407194 h 754856"/>
                <a:gd name="connsiteX84" fmla="*/ 1123950 w 1212057"/>
                <a:gd name="connsiteY84" fmla="*/ 395288 h 754856"/>
                <a:gd name="connsiteX0" fmla="*/ 1123950 w 1212057"/>
                <a:gd name="connsiteY0" fmla="*/ 395288 h 754856"/>
                <a:gd name="connsiteX1" fmla="*/ 1140619 w 1212057"/>
                <a:gd name="connsiteY1" fmla="*/ 423863 h 754856"/>
                <a:gd name="connsiteX2" fmla="*/ 1140619 w 1212057"/>
                <a:gd name="connsiteY2" fmla="*/ 464344 h 754856"/>
                <a:gd name="connsiteX3" fmla="*/ 1123950 w 1212057"/>
                <a:gd name="connsiteY3" fmla="*/ 485775 h 754856"/>
                <a:gd name="connsiteX4" fmla="*/ 1135857 w 1212057"/>
                <a:gd name="connsiteY4" fmla="*/ 509588 h 754856"/>
                <a:gd name="connsiteX5" fmla="*/ 1152525 w 1212057"/>
                <a:gd name="connsiteY5" fmla="*/ 502444 h 754856"/>
                <a:gd name="connsiteX6" fmla="*/ 1171575 w 1212057"/>
                <a:gd name="connsiteY6" fmla="*/ 481013 h 754856"/>
                <a:gd name="connsiteX7" fmla="*/ 1193007 w 1212057"/>
                <a:gd name="connsiteY7" fmla="*/ 481013 h 754856"/>
                <a:gd name="connsiteX8" fmla="*/ 1212057 w 1212057"/>
                <a:gd name="connsiteY8" fmla="*/ 476250 h 754856"/>
                <a:gd name="connsiteX9" fmla="*/ 1204913 w 1212057"/>
                <a:gd name="connsiteY9" fmla="*/ 497681 h 754856"/>
                <a:gd name="connsiteX10" fmla="*/ 1159669 w 1212057"/>
                <a:gd name="connsiteY10" fmla="*/ 554831 h 754856"/>
                <a:gd name="connsiteX11" fmla="*/ 1116807 w 1212057"/>
                <a:gd name="connsiteY11" fmla="*/ 628650 h 754856"/>
                <a:gd name="connsiteX12" fmla="*/ 1090613 w 1212057"/>
                <a:gd name="connsiteY12" fmla="*/ 640556 h 754856"/>
                <a:gd name="connsiteX13" fmla="*/ 1040607 w 1212057"/>
                <a:gd name="connsiteY13" fmla="*/ 647700 h 754856"/>
                <a:gd name="connsiteX14" fmla="*/ 997744 w 1212057"/>
                <a:gd name="connsiteY14" fmla="*/ 652463 h 754856"/>
                <a:gd name="connsiteX15" fmla="*/ 957263 w 1212057"/>
                <a:gd name="connsiteY15" fmla="*/ 664369 h 754856"/>
                <a:gd name="connsiteX16" fmla="*/ 916782 w 1212057"/>
                <a:gd name="connsiteY16" fmla="*/ 700088 h 754856"/>
                <a:gd name="connsiteX17" fmla="*/ 878682 w 1212057"/>
                <a:gd name="connsiteY17" fmla="*/ 728663 h 754856"/>
                <a:gd name="connsiteX18" fmla="*/ 850107 w 1212057"/>
                <a:gd name="connsiteY18" fmla="*/ 747713 h 754856"/>
                <a:gd name="connsiteX19" fmla="*/ 795338 w 1212057"/>
                <a:gd name="connsiteY19" fmla="*/ 754856 h 754856"/>
                <a:gd name="connsiteX20" fmla="*/ 597694 w 1212057"/>
                <a:gd name="connsiteY20" fmla="*/ 754856 h 754856"/>
                <a:gd name="connsiteX21" fmla="*/ 473869 w 1212057"/>
                <a:gd name="connsiteY21" fmla="*/ 721519 h 754856"/>
                <a:gd name="connsiteX22" fmla="*/ 292894 w 1212057"/>
                <a:gd name="connsiteY22" fmla="*/ 676275 h 754856"/>
                <a:gd name="connsiteX23" fmla="*/ 150019 w 1212057"/>
                <a:gd name="connsiteY23" fmla="*/ 650081 h 754856"/>
                <a:gd name="connsiteX24" fmla="*/ 95250 w 1212057"/>
                <a:gd name="connsiteY24" fmla="*/ 642938 h 754856"/>
                <a:gd name="connsiteX25" fmla="*/ 0 w 1212057"/>
                <a:gd name="connsiteY25" fmla="*/ 626269 h 754856"/>
                <a:gd name="connsiteX26" fmla="*/ 0 w 1212057"/>
                <a:gd name="connsiteY26" fmla="*/ 38100 h 754856"/>
                <a:gd name="connsiteX27" fmla="*/ 42863 w 1212057"/>
                <a:gd name="connsiteY27" fmla="*/ 38100 h 754856"/>
                <a:gd name="connsiteX28" fmla="*/ 66675 w 1212057"/>
                <a:gd name="connsiteY28" fmla="*/ 30956 h 754856"/>
                <a:gd name="connsiteX29" fmla="*/ 97632 w 1212057"/>
                <a:gd name="connsiteY29" fmla="*/ 0 h 754856"/>
                <a:gd name="connsiteX30" fmla="*/ 123825 w 1212057"/>
                <a:gd name="connsiteY30" fmla="*/ 0 h 754856"/>
                <a:gd name="connsiteX31" fmla="*/ 128588 w 1212057"/>
                <a:gd name="connsiteY31" fmla="*/ 26194 h 754856"/>
                <a:gd name="connsiteX32" fmla="*/ 92869 w 1212057"/>
                <a:gd name="connsiteY32" fmla="*/ 54769 h 754856"/>
                <a:gd name="connsiteX33" fmla="*/ 59532 w 1212057"/>
                <a:gd name="connsiteY33" fmla="*/ 80963 h 754856"/>
                <a:gd name="connsiteX34" fmla="*/ 50007 w 1212057"/>
                <a:gd name="connsiteY34" fmla="*/ 95250 h 754856"/>
                <a:gd name="connsiteX35" fmla="*/ 59532 w 1212057"/>
                <a:gd name="connsiteY35" fmla="*/ 123825 h 754856"/>
                <a:gd name="connsiteX36" fmla="*/ 109538 w 1212057"/>
                <a:gd name="connsiteY36" fmla="*/ 135731 h 754856"/>
                <a:gd name="connsiteX37" fmla="*/ 166688 w 1212057"/>
                <a:gd name="connsiteY37" fmla="*/ 119063 h 754856"/>
                <a:gd name="connsiteX38" fmla="*/ 214313 w 1212057"/>
                <a:gd name="connsiteY38" fmla="*/ 107156 h 754856"/>
                <a:gd name="connsiteX39" fmla="*/ 242888 w 1212057"/>
                <a:gd name="connsiteY39" fmla="*/ 100013 h 754856"/>
                <a:gd name="connsiteX40" fmla="*/ 269082 w 1212057"/>
                <a:gd name="connsiteY40" fmla="*/ 126206 h 754856"/>
                <a:gd name="connsiteX41" fmla="*/ 300038 w 1212057"/>
                <a:gd name="connsiteY41" fmla="*/ 164306 h 754856"/>
                <a:gd name="connsiteX42" fmla="*/ 292894 w 1212057"/>
                <a:gd name="connsiteY42" fmla="*/ 204788 h 754856"/>
                <a:gd name="connsiteX43" fmla="*/ 309563 w 1212057"/>
                <a:gd name="connsiteY43" fmla="*/ 247650 h 754856"/>
                <a:gd name="connsiteX44" fmla="*/ 354807 w 1212057"/>
                <a:gd name="connsiteY44" fmla="*/ 266700 h 754856"/>
                <a:gd name="connsiteX45" fmla="*/ 388144 w 1212057"/>
                <a:gd name="connsiteY45" fmla="*/ 257175 h 754856"/>
                <a:gd name="connsiteX46" fmla="*/ 416719 w 1212057"/>
                <a:gd name="connsiteY46" fmla="*/ 247650 h 754856"/>
                <a:gd name="connsiteX47" fmla="*/ 454819 w 1212057"/>
                <a:gd name="connsiteY47" fmla="*/ 247650 h 754856"/>
                <a:gd name="connsiteX48" fmla="*/ 483394 w 1212057"/>
                <a:gd name="connsiteY48" fmla="*/ 240506 h 754856"/>
                <a:gd name="connsiteX49" fmla="*/ 509588 w 1212057"/>
                <a:gd name="connsiteY49" fmla="*/ 228600 h 754856"/>
                <a:gd name="connsiteX50" fmla="*/ 528638 w 1212057"/>
                <a:gd name="connsiteY50" fmla="*/ 207169 h 754856"/>
                <a:gd name="connsiteX51" fmla="*/ 531019 w 1212057"/>
                <a:gd name="connsiteY51" fmla="*/ 183356 h 754856"/>
                <a:gd name="connsiteX52" fmla="*/ 557213 w 1212057"/>
                <a:gd name="connsiteY52" fmla="*/ 159544 h 754856"/>
                <a:gd name="connsiteX53" fmla="*/ 585788 w 1212057"/>
                <a:gd name="connsiteY53" fmla="*/ 150019 h 754856"/>
                <a:gd name="connsiteX54" fmla="*/ 623888 w 1212057"/>
                <a:gd name="connsiteY54" fmla="*/ 161925 h 754856"/>
                <a:gd name="connsiteX55" fmla="*/ 647700 w 1212057"/>
                <a:gd name="connsiteY55" fmla="*/ 180975 h 754856"/>
                <a:gd name="connsiteX56" fmla="*/ 633413 w 1212057"/>
                <a:gd name="connsiteY56" fmla="*/ 207169 h 754856"/>
                <a:gd name="connsiteX57" fmla="*/ 621507 w 1212057"/>
                <a:gd name="connsiteY57" fmla="*/ 238125 h 754856"/>
                <a:gd name="connsiteX58" fmla="*/ 661988 w 1212057"/>
                <a:gd name="connsiteY58" fmla="*/ 228600 h 754856"/>
                <a:gd name="connsiteX59" fmla="*/ 676275 w 1212057"/>
                <a:gd name="connsiteY59" fmla="*/ 223838 h 754856"/>
                <a:gd name="connsiteX60" fmla="*/ 704850 w 1212057"/>
                <a:gd name="connsiteY60" fmla="*/ 242888 h 754856"/>
                <a:gd name="connsiteX61" fmla="*/ 723900 w 1212057"/>
                <a:gd name="connsiteY61" fmla="*/ 269081 h 754856"/>
                <a:gd name="connsiteX62" fmla="*/ 745332 w 1212057"/>
                <a:gd name="connsiteY62" fmla="*/ 292894 h 754856"/>
                <a:gd name="connsiteX63" fmla="*/ 716757 w 1212057"/>
                <a:gd name="connsiteY63" fmla="*/ 302419 h 754856"/>
                <a:gd name="connsiteX64" fmla="*/ 676275 w 1212057"/>
                <a:gd name="connsiteY64" fmla="*/ 309563 h 754856"/>
                <a:gd name="connsiteX65" fmla="*/ 626269 w 1212057"/>
                <a:gd name="connsiteY65" fmla="*/ 316706 h 754856"/>
                <a:gd name="connsiteX66" fmla="*/ 650082 w 1212057"/>
                <a:gd name="connsiteY66" fmla="*/ 328613 h 754856"/>
                <a:gd name="connsiteX67" fmla="*/ 681038 w 1212057"/>
                <a:gd name="connsiteY67" fmla="*/ 333375 h 754856"/>
                <a:gd name="connsiteX68" fmla="*/ 709613 w 1212057"/>
                <a:gd name="connsiteY68" fmla="*/ 373856 h 754856"/>
                <a:gd name="connsiteX69" fmla="*/ 719138 w 1212057"/>
                <a:gd name="connsiteY69" fmla="*/ 392906 h 754856"/>
                <a:gd name="connsiteX70" fmla="*/ 757238 w 1212057"/>
                <a:gd name="connsiteY70" fmla="*/ 409575 h 754856"/>
                <a:gd name="connsiteX71" fmla="*/ 795338 w 1212057"/>
                <a:gd name="connsiteY71" fmla="*/ 442913 h 754856"/>
                <a:gd name="connsiteX72" fmla="*/ 804863 w 1212057"/>
                <a:gd name="connsiteY72" fmla="*/ 492919 h 754856"/>
                <a:gd name="connsiteX73" fmla="*/ 816769 w 1212057"/>
                <a:gd name="connsiteY73" fmla="*/ 531019 h 754856"/>
                <a:gd name="connsiteX74" fmla="*/ 826294 w 1212057"/>
                <a:gd name="connsiteY74" fmla="*/ 550069 h 754856"/>
                <a:gd name="connsiteX75" fmla="*/ 826294 w 1212057"/>
                <a:gd name="connsiteY75" fmla="*/ 550069 h 754856"/>
                <a:gd name="connsiteX76" fmla="*/ 864394 w 1212057"/>
                <a:gd name="connsiteY76" fmla="*/ 528638 h 754856"/>
                <a:gd name="connsiteX77" fmla="*/ 878682 w 1212057"/>
                <a:gd name="connsiteY77" fmla="*/ 476250 h 754856"/>
                <a:gd name="connsiteX78" fmla="*/ 900113 w 1212057"/>
                <a:gd name="connsiteY78" fmla="*/ 450056 h 754856"/>
                <a:gd name="connsiteX79" fmla="*/ 921544 w 1212057"/>
                <a:gd name="connsiteY79" fmla="*/ 416719 h 754856"/>
                <a:gd name="connsiteX80" fmla="*/ 954882 w 1212057"/>
                <a:gd name="connsiteY80" fmla="*/ 397669 h 754856"/>
                <a:gd name="connsiteX81" fmla="*/ 988220 w 1212057"/>
                <a:gd name="connsiteY81" fmla="*/ 409575 h 754856"/>
                <a:gd name="connsiteX82" fmla="*/ 1031082 w 1212057"/>
                <a:gd name="connsiteY82" fmla="*/ 411956 h 754856"/>
                <a:gd name="connsiteX83" fmla="*/ 1081088 w 1212057"/>
                <a:gd name="connsiteY83" fmla="*/ 407194 h 754856"/>
                <a:gd name="connsiteX84" fmla="*/ 1123950 w 1212057"/>
                <a:gd name="connsiteY84" fmla="*/ 395288 h 754856"/>
                <a:gd name="connsiteX0" fmla="*/ 1123950 w 1212057"/>
                <a:gd name="connsiteY0" fmla="*/ 395288 h 754856"/>
                <a:gd name="connsiteX1" fmla="*/ 1140619 w 1212057"/>
                <a:gd name="connsiteY1" fmla="*/ 423863 h 754856"/>
                <a:gd name="connsiteX2" fmla="*/ 1140619 w 1212057"/>
                <a:gd name="connsiteY2" fmla="*/ 464344 h 754856"/>
                <a:gd name="connsiteX3" fmla="*/ 1123950 w 1212057"/>
                <a:gd name="connsiteY3" fmla="*/ 485775 h 754856"/>
                <a:gd name="connsiteX4" fmla="*/ 1135857 w 1212057"/>
                <a:gd name="connsiteY4" fmla="*/ 509588 h 754856"/>
                <a:gd name="connsiteX5" fmla="*/ 1152525 w 1212057"/>
                <a:gd name="connsiteY5" fmla="*/ 502444 h 754856"/>
                <a:gd name="connsiteX6" fmla="*/ 1171575 w 1212057"/>
                <a:gd name="connsiteY6" fmla="*/ 481013 h 754856"/>
                <a:gd name="connsiteX7" fmla="*/ 1193007 w 1212057"/>
                <a:gd name="connsiteY7" fmla="*/ 481013 h 754856"/>
                <a:gd name="connsiteX8" fmla="*/ 1212057 w 1212057"/>
                <a:gd name="connsiteY8" fmla="*/ 476250 h 754856"/>
                <a:gd name="connsiteX9" fmla="*/ 1204913 w 1212057"/>
                <a:gd name="connsiteY9" fmla="*/ 497681 h 754856"/>
                <a:gd name="connsiteX10" fmla="*/ 1159669 w 1212057"/>
                <a:gd name="connsiteY10" fmla="*/ 554831 h 754856"/>
                <a:gd name="connsiteX11" fmla="*/ 1116807 w 1212057"/>
                <a:gd name="connsiteY11" fmla="*/ 628650 h 754856"/>
                <a:gd name="connsiteX12" fmla="*/ 1090613 w 1212057"/>
                <a:gd name="connsiteY12" fmla="*/ 640556 h 754856"/>
                <a:gd name="connsiteX13" fmla="*/ 1040607 w 1212057"/>
                <a:gd name="connsiteY13" fmla="*/ 647700 h 754856"/>
                <a:gd name="connsiteX14" fmla="*/ 997744 w 1212057"/>
                <a:gd name="connsiteY14" fmla="*/ 652463 h 754856"/>
                <a:gd name="connsiteX15" fmla="*/ 957263 w 1212057"/>
                <a:gd name="connsiteY15" fmla="*/ 664369 h 754856"/>
                <a:gd name="connsiteX16" fmla="*/ 916782 w 1212057"/>
                <a:gd name="connsiteY16" fmla="*/ 700088 h 754856"/>
                <a:gd name="connsiteX17" fmla="*/ 878682 w 1212057"/>
                <a:gd name="connsiteY17" fmla="*/ 728663 h 754856"/>
                <a:gd name="connsiteX18" fmla="*/ 850107 w 1212057"/>
                <a:gd name="connsiteY18" fmla="*/ 747713 h 754856"/>
                <a:gd name="connsiteX19" fmla="*/ 795338 w 1212057"/>
                <a:gd name="connsiteY19" fmla="*/ 754856 h 754856"/>
                <a:gd name="connsiteX20" fmla="*/ 597694 w 1212057"/>
                <a:gd name="connsiteY20" fmla="*/ 754856 h 754856"/>
                <a:gd name="connsiteX21" fmla="*/ 473869 w 1212057"/>
                <a:gd name="connsiteY21" fmla="*/ 721519 h 754856"/>
                <a:gd name="connsiteX22" fmla="*/ 292894 w 1212057"/>
                <a:gd name="connsiteY22" fmla="*/ 676275 h 754856"/>
                <a:gd name="connsiteX23" fmla="*/ 150019 w 1212057"/>
                <a:gd name="connsiteY23" fmla="*/ 650081 h 754856"/>
                <a:gd name="connsiteX24" fmla="*/ 95250 w 1212057"/>
                <a:gd name="connsiteY24" fmla="*/ 642938 h 754856"/>
                <a:gd name="connsiteX25" fmla="*/ 0 w 1212057"/>
                <a:gd name="connsiteY25" fmla="*/ 626269 h 754856"/>
                <a:gd name="connsiteX26" fmla="*/ 0 w 1212057"/>
                <a:gd name="connsiteY26" fmla="*/ 38100 h 754856"/>
                <a:gd name="connsiteX27" fmla="*/ 42863 w 1212057"/>
                <a:gd name="connsiteY27" fmla="*/ 38100 h 754856"/>
                <a:gd name="connsiteX28" fmla="*/ 66675 w 1212057"/>
                <a:gd name="connsiteY28" fmla="*/ 30956 h 754856"/>
                <a:gd name="connsiteX29" fmla="*/ 97632 w 1212057"/>
                <a:gd name="connsiteY29" fmla="*/ 0 h 754856"/>
                <a:gd name="connsiteX30" fmla="*/ 123825 w 1212057"/>
                <a:gd name="connsiteY30" fmla="*/ 0 h 754856"/>
                <a:gd name="connsiteX31" fmla="*/ 128588 w 1212057"/>
                <a:gd name="connsiteY31" fmla="*/ 26194 h 754856"/>
                <a:gd name="connsiteX32" fmla="*/ 92869 w 1212057"/>
                <a:gd name="connsiteY32" fmla="*/ 54769 h 754856"/>
                <a:gd name="connsiteX33" fmla="*/ 59532 w 1212057"/>
                <a:gd name="connsiteY33" fmla="*/ 80963 h 754856"/>
                <a:gd name="connsiteX34" fmla="*/ 50007 w 1212057"/>
                <a:gd name="connsiteY34" fmla="*/ 95250 h 754856"/>
                <a:gd name="connsiteX35" fmla="*/ 59532 w 1212057"/>
                <a:gd name="connsiteY35" fmla="*/ 123825 h 754856"/>
                <a:gd name="connsiteX36" fmla="*/ 109538 w 1212057"/>
                <a:gd name="connsiteY36" fmla="*/ 135731 h 754856"/>
                <a:gd name="connsiteX37" fmla="*/ 166688 w 1212057"/>
                <a:gd name="connsiteY37" fmla="*/ 119063 h 754856"/>
                <a:gd name="connsiteX38" fmla="*/ 214313 w 1212057"/>
                <a:gd name="connsiteY38" fmla="*/ 107156 h 754856"/>
                <a:gd name="connsiteX39" fmla="*/ 242888 w 1212057"/>
                <a:gd name="connsiteY39" fmla="*/ 100013 h 754856"/>
                <a:gd name="connsiteX40" fmla="*/ 269082 w 1212057"/>
                <a:gd name="connsiteY40" fmla="*/ 126206 h 754856"/>
                <a:gd name="connsiteX41" fmla="*/ 300038 w 1212057"/>
                <a:gd name="connsiteY41" fmla="*/ 164306 h 754856"/>
                <a:gd name="connsiteX42" fmla="*/ 292894 w 1212057"/>
                <a:gd name="connsiteY42" fmla="*/ 204788 h 754856"/>
                <a:gd name="connsiteX43" fmla="*/ 309563 w 1212057"/>
                <a:gd name="connsiteY43" fmla="*/ 247650 h 754856"/>
                <a:gd name="connsiteX44" fmla="*/ 354807 w 1212057"/>
                <a:gd name="connsiteY44" fmla="*/ 266700 h 754856"/>
                <a:gd name="connsiteX45" fmla="*/ 388144 w 1212057"/>
                <a:gd name="connsiteY45" fmla="*/ 257175 h 754856"/>
                <a:gd name="connsiteX46" fmla="*/ 416719 w 1212057"/>
                <a:gd name="connsiteY46" fmla="*/ 247650 h 754856"/>
                <a:gd name="connsiteX47" fmla="*/ 454819 w 1212057"/>
                <a:gd name="connsiteY47" fmla="*/ 240506 h 754856"/>
                <a:gd name="connsiteX48" fmla="*/ 483394 w 1212057"/>
                <a:gd name="connsiteY48" fmla="*/ 240506 h 754856"/>
                <a:gd name="connsiteX49" fmla="*/ 509588 w 1212057"/>
                <a:gd name="connsiteY49" fmla="*/ 228600 h 754856"/>
                <a:gd name="connsiteX50" fmla="*/ 528638 w 1212057"/>
                <a:gd name="connsiteY50" fmla="*/ 207169 h 754856"/>
                <a:gd name="connsiteX51" fmla="*/ 531019 w 1212057"/>
                <a:gd name="connsiteY51" fmla="*/ 183356 h 754856"/>
                <a:gd name="connsiteX52" fmla="*/ 557213 w 1212057"/>
                <a:gd name="connsiteY52" fmla="*/ 159544 h 754856"/>
                <a:gd name="connsiteX53" fmla="*/ 585788 w 1212057"/>
                <a:gd name="connsiteY53" fmla="*/ 150019 h 754856"/>
                <a:gd name="connsiteX54" fmla="*/ 623888 w 1212057"/>
                <a:gd name="connsiteY54" fmla="*/ 161925 h 754856"/>
                <a:gd name="connsiteX55" fmla="*/ 647700 w 1212057"/>
                <a:gd name="connsiteY55" fmla="*/ 180975 h 754856"/>
                <a:gd name="connsiteX56" fmla="*/ 633413 w 1212057"/>
                <a:gd name="connsiteY56" fmla="*/ 207169 h 754856"/>
                <a:gd name="connsiteX57" fmla="*/ 621507 w 1212057"/>
                <a:gd name="connsiteY57" fmla="*/ 238125 h 754856"/>
                <a:gd name="connsiteX58" fmla="*/ 661988 w 1212057"/>
                <a:gd name="connsiteY58" fmla="*/ 228600 h 754856"/>
                <a:gd name="connsiteX59" fmla="*/ 676275 w 1212057"/>
                <a:gd name="connsiteY59" fmla="*/ 223838 h 754856"/>
                <a:gd name="connsiteX60" fmla="*/ 704850 w 1212057"/>
                <a:gd name="connsiteY60" fmla="*/ 242888 h 754856"/>
                <a:gd name="connsiteX61" fmla="*/ 723900 w 1212057"/>
                <a:gd name="connsiteY61" fmla="*/ 269081 h 754856"/>
                <a:gd name="connsiteX62" fmla="*/ 745332 w 1212057"/>
                <a:gd name="connsiteY62" fmla="*/ 292894 h 754856"/>
                <a:gd name="connsiteX63" fmla="*/ 716757 w 1212057"/>
                <a:gd name="connsiteY63" fmla="*/ 302419 h 754856"/>
                <a:gd name="connsiteX64" fmla="*/ 676275 w 1212057"/>
                <a:gd name="connsiteY64" fmla="*/ 309563 h 754856"/>
                <a:gd name="connsiteX65" fmla="*/ 626269 w 1212057"/>
                <a:gd name="connsiteY65" fmla="*/ 316706 h 754856"/>
                <a:gd name="connsiteX66" fmla="*/ 650082 w 1212057"/>
                <a:gd name="connsiteY66" fmla="*/ 328613 h 754856"/>
                <a:gd name="connsiteX67" fmla="*/ 681038 w 1212057"/>
                <a:gd name="connsiteY67" fmla="*/ 333375 h 754856"/>
                <a:gd name="connsiteX68" fmla="*/ 709613 w 1212057"/>
                <a:gd name="connsiteY68" fmla="*/ 373856 h 754856"/>
                <a:gd name="connsiteX69" fmla="*/ 719138 w 1212057"/>
                <a:gd name="connsiteY69" fmla="*/ 392906 h 754856"/>
                <a:gd name="connsiteX70" fmla="*/ 757238 w 1212057"/>
                <a:gd name="connsiteY70" fmla="*/ 409575 h 754856"/>
                <a:gd name="connsiteX71" fmla="*/ 795338 w 1212057"/>
                <a:gd name="connsiteY71" fmla="*/ 442913 h 754856"/>
                <a:gd name="connsiteX72" fmla="*/ 804863 w 1212057"/>
                <a:gd name="connsiteY72" fmla="*/ 492919 h 754856"/>
                <a:gd name="connsiteX73" fmla="*/ 816769 w 1212057"/>
                <a:gd name="connsiteY73" fmla="*/ 531019 h 754856"/>
                <a:gd name="connsiteX74" fmla="*/ 826294 w 1212057"/>
                <a:gd name="connsiteY74" fmla="*/ 550069 h 754856"/>
                <a:gd name="connsiteX75" fmla="*/ 826294 w 1212057"/>
                <a:gd name="connsiteY75" fmla="*/ 550069 h 754856"/>
                <a:gd name="connsiteX76" fmla="*/ 864394 w 1212057"/>
                <a:gd name="connsiteY76" fmla="*/ 528638 h 754856"/>
                <a:gd name="connsiteX77" fmla="*/ 878682 w 1212057"/>
                <a:gd name="connsiteY77" fmla="*/ 476250 h 754856"/>
                <a:gd name="connsiteX78" fmla="*/ 900113 w 1212057"/>
                <a:gd name="connsiteY78" fmla="*/ 450056 h 754856"/>
                <a:gd name="connsiteX79" fmla="*/ 921544 w 1212057"/>
                <a:gd name="connsiteY79" fmla="*/ 416719 h 754856"/>
                <a:gd name="connsiteX80" fmla="*/ 954882 w 1212057"/>
                <a:gd name="connsiteY80" fmla="*/ 397669 h 754856"/>
                <a:gd name="connsiteX81" fmla="*/ 988220 w 1212057"/>
                <a:gd name="connsiteY81" fmla="*/ 409575 h 754856"/>
                <a:gd name="connsiteX82" fmla="*/ 1031082 w 1212057"/>
                <a:gd name="connsiteY82" fmla="*/ 411956 h 754856"/>
                <a:gd name="connsiteX83" fmla="*/ 1081088 w 1212057"/>
                <a:gd name="connsiteY83" fmla="*/ 407194 h 754856"/>
                <a:gd name="connsiteX84" fmla="*/ 1123950 w 1212057"/>
                <a:gd name="connsiteY84" fmla="*/ 395288 h 754856"/>
                <a:gd name="connsiteX0" fmla="*/ 1123950 w 1212057"/>
                <a:gd name="connsiteY0" fmla="*/ 395288 h 754856"/>
                <a:gd name="connsiteX1" fmla="*/ 1140619 w 1212057"/>
                <a:gd name="connsiteY1" fmla="*/ 423863 h 754856"/>
                <a:gd name="connsiteX2" fmla="*/ 1140619 w 1212057"/>
                <a:gd name="connsiteY2" fmla="*/ 464344 h 754856"/>
                <a:gd name="connsiteX3" fmla="*/ 1123950 w 1212057"/>
                <a:gd name="connsiteY3" fmla="*/ 485775 h 754856"/>
                <a:gd name="connsiteX4" fmla="*/ 1135857 w 1212057"/>
                <a:gd name="connsiteY4" fmla="*/ 509588 h 754856"/>
                <a:gd name="connsiteX5" fmla="*/ 1152525 w 1212057"/>
                <a:gd name="connsiteY5" fmla="*/ 502444 h 754856"/>
                <a:gd name="connsiteX6" fmla="*/ 1171575 w 1212057"/>
                <a:gd name="connsiteY6" fmla="*/ 481013 h 754856"/>
                <a:gd name="connsiteX7" fmla="*/ 1193007 w 1212057"/>
                <a:gd name="connsiteY7" fmla="*/ 481013 h 754856"/>
                <a:gd name="connsiteX8" fmla="*/ 1212057 w 1212057"/>
                <a:gd name="connsiteY8" fmla="*/ 476250 h 754856"/>
                <a:gd name="connsiteX9" fmla="*/ 1204913 w 1212057"/>
                <a:gd name="connsiteY9" fmla="*/ 497681 h 754856"/>
                <a:gd name="connsiteX10" fmla="*/ 1159669 w 1212057"/>
                <a:gd name="connsiteY10" fmla="*/ 554831 h 754856"/>
                <a:gd name="connsiteX11" fmla="*/ 1116807 w 1212057"/>
                <a:gd name="connsiteY11" fmla="*/ 628650 h 754856"/>
                <a:gd name="connsiteX12" fmla="*/ 1090613 w 1212057"/>
                <a:gd name="connsiteY12" fmla="*/ 640556 h 754856"/>
                <a:gd name="connsiteX13" fmla="*/ 1040607 w 1212057"/>
                <a:gd name="connsiteY13" fmla="*/ 647700 h 754856"/>
                <a:gd name="connsiteX14" fmla="*/ 997744 w 1212057"/>
                <a:gd name="connsiteY14" fmla="*/ 652463 h 754856"/>
                <a:gd name="connsiteX15" fmla="*/ 957263 w 1212057"/>
                <a:gd name="connsiteY15" fmla="*/ 664369 h 754856"/>
                <a:gd name="connsiteX16" fmla="*/ 916782 w 1212057"/>
                <a:gd name="connsiteY16" fmla="*/ 700088 h 754856"/>
                <a:gd name="connsiteX17" fmla="*/ 878682 w 1212057"/>
                <a:gd name="connsiteY17" fmla="*/ 728663 h 754856"/>
                <a:gd name="connsiteX18" fmla="*/ 850107 w 1212057"/>
                <a:gd name="connsiteY18" fmla="*/ 747713 h 754856"/>
                <a:gd name="connsiteX19" fmla="*/ 795338 w 1212057"/>
                <a:gd name="connsiteY19" fmla="*/ 754856 h 754856"/>
                <a:gd name="connsiteX20" fmla="*/ 597694 w 1212057"/>
                <a:gd name="connsiteY20" fmla="*/ 754856 h 754856"/>
                <a:gd name="connsiteX21" fmla="*/ 473869 w 1212057"/>
                <a:gd name="connsiteY21" fmla="*/ 721519 h 754856"/>
                <a:gd name="connsiteX22" fmla="*/ 292894 w 1212057"/>
                <a:gd name="connsiteY22" fmla="*/ 676275 h 754856"/>
                <a:gd name="connsiteX23" fmla="*/ 150019 w 1212057"/>
                <a:gd name="connsiteY23" fmla="*/ 650081 h 754856"/>
                <a:gd name="connsiteX24" fmla="*/ 95250 w 1212057"/>
                <a:gd name="connsiteY24" fmla="*/ 642938 h 754856"/>
                <a:gd name="connsiteX25" fmla="*/ 0 w 1212057"/>
                <a:gd name="connsiteY25" fmla="*/ 626269 h 754856"/>
                <a:gd name="connsiteX26" fmla="*/ 0 w 1212057"/>
                <a:gd name="connsiteY26" fmla="*/ 38100 h 754856"/>
                <a:gd name="connsiteX27" fmla="*/ 42863 w 1212057"/>
                <a:gd name="connsiteY27" fmla="*/ 38100 h 754856"/>
                <a:gd name="connsiteX28" fmla="*/ 66675 w 1212057"/>
                <a:gd name="connsiteY28" fmla="*/ 30956 h 754856"/>
                <a:gd name="connsiteX29" fmla="*/ 97632 w 1212057"/>
                <a:gd name="connsiteY29" fmla="*/ 0 h 754856"/>
                <a:gd name="connsiteX30" fmla="*/ 123825 w 1212057"/>
                <a:gd name="connsiteY30" fmla="*/ 0 h 754856"/>
                <a:gd name="connsiteX31" fmla="*/ 128588 w 1212057"/>
                <a:gd name="connsiteY31" fmla="*/ 26194 h 754856"/>
                <a:gd name="connsiteX32" fmla="*/ 92869 w 1212057"/>
                <a:gd name="connsiteY32" fmla="*/ 54769 h 754856"/>
                <a:gd name="connsiteX33" fmla="*/ 59532 w 1212057"/>
                <a:gd name="connsiteY33" fmla="*/ 80963 h 754856"/>
                <a:gd name="connsiteX34" fmla="*/ 50007 w 1212057"/>
                <a:gd name="connsiteY34" fmla="*/ 95250 h 754856"/>
                <a:gd name="connsiteX35" fmla="*/ 59532 w 1212057"/>
                <a:gd name="connsiteY35" fmla="*/ 123825 h 754856"/>
                <a:gd name="connsiteX36" fmla="*/ 126206 w 1212057"/>
                <a:gd name="connsiteY36" fmla="*/ 128587 h 754856"/>
                <a:gd name="connsiteX37" fmla="*/ 166688 w 1212057"/>
                <a:gd name="connsiteY37" fmla="*/ 119063 h 754856"/>
                <a:gd name="connsiteX38" fmla="*/ 214313 w 1212057"/>
                <a:gd name="connsiteY38" fmla="*/ 107156 h 754856"/>
                <a:gd name="connsiteX39" fmla="*/ 242888 w 1212057"/>
                <a:gd name="connsiteY39" fmla="*/ 100013 h 754856"/>
                <a:gd name="connsiteX40" fmla="*/ 269082 w 1212057"/>
                <a:gd name="connsiteY40" fmla="*/ 126206 h 754856"/>
                <a:gd name="connsiteX41" fmla="*/ 300038 w 1212057"/>
                <a:gd name="connsiteY41" fmla="*/ 164306 h 754856"/>
                <a:gd name="connsiteX42" fmla="*/ 292894 w 1212057"/>
                <a:gd name="connsiteY42" fmla="*/ 204788 h 754856"/>
                <a:gd name="connsiteX43" fmla="*/ 309563 w 1212057"/>
                <a:gd name="connsiteY43" fmla="*/ 247650 h 754856"/>
                <a:gd name="connsiteX44" fmla="*/ 354807 w 1212057"/>
                <a:gd name="connsiteY44" fmla="*/ 266700 h 754856"/>
                <a:gd name="connsiteX45" fmla="*/ 388144 w 1212057"/>
                <a:gd name="connsiteY45" fmla="*/ 257175 h 754856"/>
                <a:gd name="connsiteX46" fmla="*/ 416719 w 1212057"/>
                <a:gd name="connsiteY46" fmla="*/ 247650 h 754856"/>
                <a:gd name="connsiteX47" fmla="*/ 454819 w 1212057"/>
                <a:gd name="connsiteY47" fmla="*/ 240506 h 754856"/>
                <a:gd name="connsiteX48" fmla="*/ 483394 w 1212057"/>
                <a:gd name="connsiteY48" fmla="*/ 240506 h 754856"/>
                <a:gd name="connsiteX49" fmla="*/ 509588 w 1212057"/>
                <a:gd name="connsiteY49" fmla="*/ 228600 h 754856"/>
                <a:gd name="connsiteX50" fmla="*/ 528638 w 1212057"/>
                <a:gd name="connsiteY50" fmla="*/ 207169 h 754856"/>
                <a:gd name="connsiteX51" fmla="*/ 531019 w 1212057"/>
                <a:gd name="connsiteY51" fmla="*/ 183356 h 754856"/>
                <a:gd name="connsiteX52" fmla="*/ 557213 w 1212057"/>
                <a:gd name="connsiteY52" fmla="*/ 159544 h 754856"/>
                <a:gd name="connsiteX53" fmla="*/ 585788 w 1212057"/>
                <a:gd name="connsiteY53" fmla="*/ 150019 h 754856"/>
                <a:gd name="connsiteX54" fmla="*/ 623888 w 1212057"/>
                <a:gd name="connsiteY54" fmla="*/ 161925 h 754856"/>
                <a:gd name="connsiteX55" fmla="*/ 647700 w 1212057"/>
                <a:gd name="connsiteY55" fmla="*/ 180975 h 754856"/>
                <a:gd name="connsiteX56" fmla="*/ 633413 w 1212057"/>
                <a:gd name="connsiteY56" fmla="*/ 207169 h 754856"/>
                <a:gd name="connsiteX57" fmla="*/ 621507 w 1212057"/>
                <a:gd name="connsiteY57" fmla="*/ 238125 h 754856"/>
                <a:gd name="connsiteX58" fmla="*/ 661988 w 1212057"/>
                <a:gd name="connsiteY58" fmla="*/ 228600 h 754856"/>
                <a:gd name="connsiteX59" fmla="*/ 676275 w 1212057"/>
                <a:gd name="connsiteY59" fmla="*/ 223838 h 754856"/>
                <a:gd name="connsiteX60" fmla="*/ 704850 w 1212057"/>
                <a:gd name="connsiteY60" fmla="*/ 242888 h 754856"/>
                <a:gd name="connsiteX61" fmla="*/ 723900 w 1212057"/>
                <a:gd name="connsiteY61" fmla="*/ 269081 h 754856"/>
                <a:gd name="connsiteX62" fmla="*/ 745332 w 1212057"/>
                <a:gd name="connsiteY62" fmla="*/ 292894 h 754856"/>
                <a:gd name="connsiteX63" fmla="*/ 716757 w 1212057"/>
                <a:gd name="connsiteY63" fmla="*/ 302419 h 754856"/>
                <a:gd name="connsiteX64" fmla="*/ 676275 w 1212057"/>
                <a:gd name="connsiteY64" fmla="*/ 309563 h 754856"/>
                <a:gd name="connsiteX65" fmla="*/ 626269 w 1212057"/>
                <a:gd name="connsiteY65" fmla="*/ 316706 h 754856"/>
                <a:gd name="connsiteX66" fmla="*/ 650082 w 1212057"/>
                <a:gd name="connsiteY66" fmla="*/ 328613 h 754856"/>
                <a:gd name="connsiteX67" fmla="*/ 681038 w 1212057"/>
                <a:gd name="connsiteY67" fmla="*/ 333375 h 754856"/>
                <a:gd name="connsiteX68" fmla="*/ 709613 w 1212057"/>
                <a:gd name="connsiteY68" fmla="*/ 373856 h 754856"/>
                <a:gd name="connsiteX69" fmla="*/ 719138 w 1212057"/>
                <a:gd name="connsiteY69" fmla="*/ 392906 h 754856"/>
                <a:gd name="connsiteX70" fmla="*/ 757238 w 1212057"/>
                <a:gd name="connsiteY70" fmla="*/ 409575 h 754856"/>
                <a:gd name="connsiteX71" fmla="*/ 795338 w 1212057"/>
                <a:gd name="connsiteY71" fmla="*/ 442913 h 754856"/>
                <a:gd name="connsiteX72" fmla="*/ 804863 w 1212057"/>
                <a:gd name="connsiteY72" fmla="*/ 492919 h 754856"/>
                <a:gd name="connsiteX73" fmla="*/ 816769 w 1212057"/>
                <a:gd name="connsiteY73" fmla="*/ 531019 h 754856"/>
                <a:gd name="connsiteX74" fmla="*/ 826294 w 1212057"/>
                <a:gd name="connsiteY74" fmla="*/ 550069 h 754856"/>
                <a:gd name="connsiteX75" fmla="*/ 826294 w 1212057"/>
                <a:gd name="connsiteY75" fmla="*/ 550069 h 754856"/>
                <a:gd name="connsiteX76" fmla="*/ 864394 w 1212057"/>
                <a:gd name="connsiteY76" fmla="*/ 528638 h 754856"/>
                <a:gd name="connsiteX77" fmla="*/ 878682 w 1212057"/>
                <a:gd name="connsiteY77" fmla="*/ 476250 h 754856"/>
                <a:gd name="connsiteX78" fmla="*/ 900113 w 1212057"/>
                <a:gd name="connsiteY78" fmla="*/ 450056 h 754856"/>
                <a:gd name="connsiteX79" fmla="*/ 921544 w 1212057"/>
                <a:gd name="connsiteY79" fmla="*/ 416719 h 754856"/>
                <a:gd name="connsiteX80" fmla="*/ 954882 w 1212057"/>
                <a:gd name="connsiteY80" fmla="*/ 397669 h 754856"/>
                <a:gd name="connsiteX81" fmla="*/ 988220 w 1212057"/>
                <a:gd name="connsiteY81" fmla="*/ 409575 h 754856"/>
                <a:gd name="connsiteX82" fmla="*/ 1031082 w 1212057"/>
                <a:gd name="connsiteY82" fmla="*/ 411956 h 754856"/>
                <a:gd name="connsiteX83" fmla="*/ 1081088 w 1212057"/>
                <a:gd name="connsiteY83" fmla="*/ 407194 h 754856"/>
                <a:gd name="connsiteX84" fmla="*/ 1123950 w 1212057"/>
                <a:gd name="connsiteY84" fmla="*/ 395288 h 754856"/>
                <a:gd name="connsiteX0" fmla="*/ 1123950 w 1212057"/>
                <a:gd name="connsiteY0" fmla="*/ 395288 h 754856"/>
                <a:gd name="connsiteX1" fmla="*/ 1140619 w 1212057"/>
                <a:gd name="connsiteY1" fmla="*/ 423863 h 754856"/>
                <a:gd name="connsiteX2" fmla="*/ 1140619 w 1212057"/>
                <a:gd name="connsiteY2" fmla="*/ 464344 h 754856"/>
                <a:gd name="connsiteX3" fmla="*/ 1123950 w 1212057"/>
                <a:gd name="connsiteY3" fmla="*/ 485775 h 754856"/>
                <a:gd name="connsiteX4" fmla="*/ 1135857 w 1212057"/>
                <a:gd name="connsiteY4" fmla="*/ 509588 h 754856"/>
                <a:gd name="connsiteX5" fmla="*/ 1152525 w 1212057"/>
                <a:gd name="connsiteY5" fmla="*/ 502444 h 754856"/>
                <a:gd name="connsiteX6" fmla="*/ 1171575 w 1212057"/>
                <a:gd name="connsiteY6" fmla="*/ 481013 h 754856"/>
                <a:gd name="connsiteX7" fmla="*/ 1193007 w 1212057"/>
                <a:gd name="connsiteY7" fmla="*/ 481013 h 754856"/>
                <a:gd name="connsiteX8" fmla="*/ 1212057 w 1212057"/>
                <a:gd name="connsiteY8" fmla="*/ 476250 h 754856"/>
                <a:gd name="connsiteX9" fmla="*/ 1204913 w 1212057"/>
                <a:gd name="connsiteY9" fmla="*/ 497681 h 754856"/>
                <a:gd name="connsiteX10" fmla="*/ 1159669 w 1212057"/>
                <a:gd name="connsiteY10" fmla="*/ 554831 h 754856"/>
                <a:gd name="connsiteX11" fmla="*/ 1116807 w 1212057"/>
                <a:gd name="connsiteY11" fmla="*/ 628650 h 754856"/>
                <a:gd name="connsiteX12" fmla="*/ 1090613 w 1212057"/>
                <a:gd name="connsiteY12" fmla="*/ 640556 h 754856"/>
                <a:gd name="connsiteX13" fmla="*/ 1040607 w 1212057"/>
                <a:gd name="connsiteY13" fmla="*/ 647700 h 754856"/>
                <a:gd name="connsiteX14" fmla="*/ 997744 w 1212057"/>
                <a:gd name="connsiteY14" fmla="*/ 652463 h 754856"/>
                <a:gd name="connsiteX15" fmla="*/ 957263 w 1212057"/>
                <a:gd name="connsiteY15" fmla="*/ 664369 h 754856"/>
                <a:gd name="connsiteX16" fmla="*/ 916782 w 1212057"/>
                <a:gd name="connsiteY16" fmla="*/ 700088 h 754856"/>
                <a:gd name="connsiteX17" fmla="*/ 878682 w 1212057"/>
                <a:gd name="connsiteY17" fmla="*/ 728663 h 754856"/>
                <a:gd name="connsiteX18" fmla="*/ 850107 w 1212057"/>
                <a:gd name="connsiteY18" fmla="*/ 747713 h 754856"/>
                <a:gd name="connsiteX19" fmla="*/ 795338 w 1212057"/>
                <a:gd name="connsiteY19" fmla="*/ 754856 h 754856"/>
                <a:gd name="connsiteX20" fmla="*/ 597694 w 1212057"/>
                <a:gd name="connsiteY20" fmla="*/ 754856 h 754856"/>
                <a:gd name="connsiteX21" fmla="*/ 473869 w 1212057"/>
                <a:gd name="connsiteY21" fmla="*/ 721519 h 754856"/>
                <a:gd name="connsiteX22" fmla="*/ 292894 w 1212057"/>
                <a:gd name="connsiteY22" fmla="*/ 676275 h 754856"/>
                <a:gd name="connsiteX23" fmla="*/ 150019 w 1212057"/>
                <a:gd name="connsiteY23" fmla="*/ 650081 h 754856"/>
                <a:gd name="connsiteX24" fmla="*/ 95250 w 1212057"/>
                <a:gd name="connsiteY24" fmla="*/ 642938 h 754856"/>
                <a:gd name="connsiteX25" fmla="*/ 0 w 1212057"/>
                <a:gd name="connsiteY25" fmla="*/ 626269 h 754856"/>
                <a:gd name="connsiteX26" fmla="*/ 0 w 1212057"/>
                <a:gd name="connsiteY26" fmla="*/ 38100 h 754856"/>
                <a:gd name="connsiteX27" fmla="*/ 42863 w 1212057"/>
                <a:gd name="connsiteY27" fmla="*/ 38100 h 754856"/>
                <a:gd name="connsiteX28" fmla="*/ 66675 w 1212057"/>
                <a:gd name="connsiteY28" fmla="*/ 30956 h 754856"/>
                <a:gd name="connsiteX29" fmla="*/ 97632 w 1212057"/>
                <a:gd name="connsiteY29" fmla="*/ 0 h 754856"/>
                <a:gd name="connsiteX30" fmla="*/ 123825 w 1212057"/>
                <a:gd name="connsiteY30" fmla="*/ 0 h 754856"/>
                <a:gd name="connsiteX31" fmla="*/ 128588 w 1212057"/>
                <a:gd name="connsiteY31" fmla="*/ 26194 h 754856"/>
                <a:gd name="connsiteX32" fmla="*/ 92869 w 1212057"/>
                <a:gd name="connsiteY32" fmla="*/ 54769 h 754856"/>
                <a:gd name="connsiteX33" fmla="*/ 59532 w 1212057"/>
                <a:gd name="connsiteY33" fmla="*/ 80963 h 754856"/>
                <a:gd name="connsiteX34" fmla="*/ 50007 w 1212057"/>
                <a:gd name="connsiteY34" fmla="*/ 95250 h 754856"/>
                <a:gd name="connsiteX35" fmla="*/ 59532 w 1212057"/>
                <a:gd name="connsiteY35" fmla="*/ 123825 h 754856"/>
                <a:gd name="connsiteX36" fmla="*/ 126206 w 1212057"/>
                <a:gd name="connsiteY36" fmla="*/ 128587 h 754856"/>
                <a:gd name="connsiteX37" fmla="*/ 166688 w 1212057"/>
                <a:gd name="connsiteY37" fmla="*/ 119063 h 754856"/>
                <a:gd name="connsiteX38" fmla="*/ 214313 w 1212057"/>
                <a:gd name="connsiteY38" fmla="*/ 107156 h 754856"/>
                <a:gd name="connsiteX39" fmla="*/ 242888 w 1212057"/>
                <a:gd name="connsiteY39" fmla="*/ 100013 h 754856"/>
                <a:gd name="connsiteX40" fmla="*/ 269082 w 1212057"/>
                <a:gd name="connsiteY40" fmla="*/ 126206 h 754856"/>
                <a:gd name="connsiteX41" fmla="*/ 300038 w 1212057"/>
                <a:gd name="connsiteY41" fmla="*/ 164306 h 754856"/>
                <a:gd name="connsiteX42" fmla="*/ 292894 w 1212057"/>
                <a:gd name="connsiteY42" fmla="*/ 204788 h 754856"/>
                <a:gd name="connsiteX43" fmla="*/ 309563 w 1212057"/>
                <a:gd name="connsiteY43" fmla="*/ 247650 h 754856"/>
                <a:gd name="connsiteX44" fmla="*/ 354807 w 1212057"/>
                <a:gd name="connsiteY44" fmla="*/ 266700 h 754856"/>
                <a:gd name="connsiteX45" fmla="*/ 388144 w 1212057"/>
                <a:gd name="connsiteY45" fmla="*/ 257175 h 754856"/>
                <a:gd name="connsiteX46" fmla="*/ 416719 w 1212057"/>
                <a:gd name="connsiteY46" fmla="*/ 247650 h 754856"/>
                <a:gd name="connsiteX47" fmla="*/ 454819 w 1212057"/>
                <a:gd name="connsiteY47" fmla="*/ 240506 h 754856"/>
                <a:gd name="connsiteX48" fmla="*/ 483394 w 1212057"/>
                <a:gd name="connsiteY48" fmla="*/ 240506 h 754856"/>
                <a:gd name="connsiteX49" fmla="*/ 509588 w 1212057"/>
                <a:gd name="connsiteY49" fmla="*/ 228600 h 754856"/>
                <a:gd name="connsiteX50" fmla="*/ 528638 w 1212057"/>
                <a:gd name="connsiteY50" fmla="*/ 207169 h 754856"/>
                <a:gd name="connsiteX51" fmla="*/ 531019 w 1212057"/>
                <a:gd name="connsiteY51" fmla="*/ 183356 h 754856"/>
                <a:gd name="connsiteX52" fmla="*/ 557213 w 1212057"/>
                <a:gd name="connsiteY52" fmla="*/ 159544 h 754856"/>
                <a:gd name="connsiteX53" fmla="*/ 585788 w 1212057"/>
                <a:gd name="connsiteY53" fmla="*/ 150019 h 754856"/>
                <a:gd name="connsiteX54" fmla="*/ 623888 w 1212057"/>
                <a:gd name="connsiteY54" fmla="*/ 161925 h 754856"/>
                <a:gd name="connsiteX55" fmla="*/ 647700 w 1212057"/>
                <a:gd name="connsiteY55" fmla="*/ 180975 h 754856"/>
                <a:gd name="connsiteX56" fmla="*/ 633413 w 1212057"/>
                <a:gd name="connsiteY56" fmla="*/ 207169 h 754856"/>
                <a:gd name="connsiteX57" fmla="*/ 621507 w 1212057"/>
                <a:gd name="connsiteY57" fmla="*/ 238125 h 754856"/>
                <a:gd name="connsiteX58" fmla="*/ 661988 w 1212057"/>
                <a:gd name="connsiteY58" fmla="*/ 228600 h 754856"/>
                <a:gd name="connsiteX59" fmla="*/ 676275 w 1212057"/>
                <a:gd name="connsiteY59" fmla="*/ 223838 h 754856"/>
                <a:gd name="connsiteX60" fmla="*/ 695325 w 1212057"/>
                <a:gd name="connsiteY60" fmla="*/ 242888 h 754856"/>
                <a:gd name="connsiteX61" fmla="*/ 723900 w 1212057"/>
                <a:gd name="connsiteY61" fmla="*/ 269081 h 754856"/>
                <a:gd name="connsiteX62" fmla="*/ 745332 w 1212057"/>
                <a:gd name="connsiteY62" fmla="*/ 292894 h 754856"/>
                <a:gd name="connsiteX63" fmla="*/ 716757 w 1212057"/>
                <a:gd name="connsiteY63" fmla="*/ 302419 h 754856"/>
                <a:gd name="connsiteX64" fmla="*/ 676275 w 1212057"/>
                <a:gd name="connsiteY64" fmla="*/ 309563 h 754856"/>
                <a:gd name="connsiteX65" fmla="*/ 626269 w 1212057"/>
                <a:gd name="connsiteY65" fmla="*/ 316706 h 754856"/>
                <a:gd name="connsiteX66" fmla="*/ 650082 w 1212057"/>
                <a:gd name="connsiteY66" fmla="*/ 328613 h 754856"/>
                <a:gd name="connsiteX67" fmla="*/ 681038 w 1212057"/>
                <a:gd name="connsiteY67" fmla="*/ 333375 h 754856"/>
                <a:gd name="connsiteX68" fmla="*/ 709613 w 1212057"/>
                <a:gd name="connsiteY68" fmla="*/ 373856 h 754856"/>
                <a:gd name="connsiteX69" fmla="*/ 719138 w 1212057"/>
                <a:gd name="connsiteY69" fmla="*/ 392906 h 754856"/>
                <a:gd name="connsiteX70" fmla="*/ 757238 w 1212057"/>
                <a:gd name="connsiteY70" fmla="*/ 409575 h 754856"/>
                <a:gd name="connsiteX71" fmla="*/ 795338 w 1212057"/>
                <a:gd name="connsiteY71" fmla="*/ 442913 h 754856"/>
                <a:gd name="connsiteX72" fmla="*/ 804863 w 1212057"/>
                <a:gd name="connsiteY72" fmla="*/ 492919 h 754856"/>
                <a:gd name="connsiteX73" fmla="*/ 816769 w 1212057"/>
                <a:gd name="connsiteY73" fmla="*/ 531019 h 754856"/>
                <a:gd name="connsiteX74" fmla="*/ 826294 w 1212057"/>
                <a:gd name="connsiteY74" fmla="*/ 550069 h 754856"/>
                <a:gd name="connsiteX75" fmla="*/ 826294 w 1212057"/>
                <a:gd name="connsiteY75" fmla="*/ 550069 h 754856"/>
                <a:gd name="connsiteX76" fmla="*/ 864394 w 1212057"/>
                <a:gd name="connsiteY76" fmla="*/ 528638 h 754856"/>
                <a:gd name="connsiteX77" fmla="*/ 878682 w 1212057"/>
                <a:gd name="connsiteY77" fmla="*/ 476250 h 754856"/>
                <a:gd name="connsiteX78" fmla="*/ 900113 w 1212057"/>
                <a:gd name="connsiteY78" fmla="*/ 450056 h 754856"/>
                <a:gd name="connsiteX79" fmla="*/ 921544 w 1212057"/>
                <a:gd name="connsiteY79" fmla="*/ 416719 h 754856"/>
                <a:gd name="connsiteX80" fmla="*/ 954882 w 1212057"/>
                <a:gd name="connsiteY80" fmla="*/ 397669 h 754856"/>
                <a:gd name="connsiteX81" fmla="*/ 988220 w 1212057"/>
                <a:gd name="connsiteY81" fmla="*/ 409575 h 754856"/>
                <a:gd name="connsiteX82" fmla="*/ 1031082 w 1212057"/>
                <a:gd name="connsiteY82" fmla="*/ 411956 h 754856"/>
                <a:gd name="connsiteX83" fmla="*/ 1081088 w 1212057"/>
                <a:gd name="connsiteY83" fmla="*/ 407194 h 754856"/>
                <a:gd name="connsiteX84" fmla="*/ 1123950 w 1212057"/>
                <a:gd name="connsiteY84" fmla="*/ 395288 h 754856"/>
                <a:gd name="connsiteX0" fmla="*/ 1123950 w 1212057"/>
                <a:gd name="connsiteY0" fmla="*/ 395288 h 754856"/>
                <a:gd name="connsiteX1" fmla="*/ 1140619 w 1212057"/>
                <a:gd name="connsiteY1" fmla="*/ 423863 h 754856"/>
                <a:gd name="connsiteX2" fmla="*/ 1140619 w 1212057"/>
                <a:gd name="connsiteY2" fmla="*/ 464344 h 754856"/>
                <a:gd name="connsiteX3" fmla="*/ 1123950 w 1212057"/>
                <a:gd name="connsiteY3" fmla="*/ 485775 h 754856"/>
                <a:gd name="connsiteX4" fmla="*/ 1135857 w 1212057"/>
                <a:gd name="connsiteY4" fmla="*/ 509588 h 754856"/>
                <a:gd name="connsiteX5" fmla="*/ 1152525 w 1212057"/>
                <a:gd name="connsiteY5" fmla="*/ 502444 h 754856"/>
                <a:gd name="connsiteX6" fmla="*/ 1171575 w 1212057"/>
                <a:gd name="connsiteY6" fmla="*/ 481013 h 754856"/>
                <a:gd name="connsiteX7" fmla="*/ 1193007 w 1212057"/>
                <a:gd name="connsiteY7" fmla="*/ 481013 h 754856"/>
                <a:gd name="connsiteX8" fmla="*/ 1212057 w 1212057"/>
                <a:gd name="connsiteY8" fmla="*/ 476250 h 754856"/>
                <a:gd name="connsiteX9" fmla="*/ 1204913 w 1212057"/>
                <a:gd name="connsiteY9" fmla="*/ 497681 h 754856"/>
                <a:gd name="connsiteX10" fmla="*/ 1159669 w 1212057"/>
                <a:gd name="connsiteY10" fmla="*/ 554831 h 754856"/>
                <a:gd name="connsiteX11" fmla="*/ 1116807 w 1212057"/>
                <a:gd name="connsiteY11" fmla="*/ 628650 h 754856"/>
                <a:gd name="connsiteX12" fmla="*/ 1090613 w 1212057"/>
                <a:gd name="connsiteY12" fmla="*/ 640556 h 754856"/>
                <a:gd name="connsiteX13" fmla="*/ 1040607 w 1212057"/>
                <a:gd name="connsiteY13" fmla="*/ 647700 h 754856"/>
                <a:gd name="connsiteX14" fmla="*/ 997744 w 1212057"/>
                <a:gd name="connsiteY14" fmla="*/ 652463 h 754856"/>
                <a:gd name="connsiteX15" fmla="*/ 957263 w 1212057"/>
                <a:gd name="connsiteY15" fmla="*/ 664369 h 754856"/>
                <a:gd name="connsiteX16" fmla="*/ 916782 w 1212057"/>
                <a:gd name="connsiteY16" fmla="*/ 700088 h 754856"/>
                <a:gd name="connsiteX17" fmla="*/ 878682 w 1212057"/>
                <a:gd name="connsiteY17" fmla="*/ 728663 h 754856"/>
                <a:gd name="connsiteX18" fmla="*/ 850107 w 1212057"/>
                <a:gd name="connsiteY18" fmla="*/ 747713 h 754856"/>
                <a:gd name="connsiteX19" fmla="*/ 795338 w 1212057"/>
                <a:gd name="connsiteY19" fmla="*/ 754856 h 754856"/>
                <a:gd name="connsiteX20" fmla="*/ 597694 w 1212057"/>
                <a:gd name="connsiteY20" fmla="*/ 754856 h 754856"/>
                <a:gd name="connsiteX21" fmla="*/ 473869 w 1212057"/>
                <a:gd name="connsiteY21" fmla="*/ 721519 h 754856"/>
                <a:gd name="connsiteX22" fmla="*/ 292894 w 1212057"/>
                <a:gd name="connsiteY22" fmla="*/ 676275 h 754856"/>
                <a:gd name="connsiteX23" fmla="*/ 150019 w 1212057"/>
                <a:gd name="connsiteY23" fmla="*/ 650081 h 754856"/>
                <a:gd name="connsiteX24" fmla="*/ 95250 w 1212057"/>
                <a:gd name="connsiteY24" fmla="*/ 642938 h 754856"/>
                <a:gd name="connsiteX25" fmla="*/ 0 w 1212057"/>
                <a:gd name="connsiteY25" fmla="*/ 626269 h 754856"/>
                <a:gd name="connsiteX26" fmla="*/ 0 w 1212057"/>
                <a:gd name="connsiteY26" fmla="*/ 38100 h 754856"/>
                <a:gd name="connsiteX27" fmla="*/ 42863 w 1212057"/>
                <a:gd name="connsiteY27" fmla="*/ 38100 h 754856"/>
                <a:gd name="connsiteX28" fmla="*/ 66675 w 1212057"/>
                <a:gd name="connsiteY28" fmla="*/ 30956 h 754856"/>
                <a:gd name="connsiteX29" fmla="*/ 97632 w 1212057"/>
                <a:gd name="connsiteY29" fmla="*/ 0 h 754856"/>
                <a:gd name="connsiteX30" fmla="*/ 123825 w 1212057"/>
                <a:gd name="connsiteY30" fmla="*/ 0 h 754856"/>
                <a:gd name="connsiteX31" fmla="*/ 128588 w 1212057"/>
                <a:gd name="connsiteY31" fmla="*/ 26194 h 754856"/>
                <a:gd name="connsiteX32" fmla="*/ 92869 w 1212057"/>
                <a:gd name="connsiteY32" fmla="*/ 54769 h 754856"/>
                <a:gd name="connsiteX33" fmla="*/ 59532 w 1212057"/>
                <a:gd name="connsiteY33" fmla="*/ 80963 h 754856"/>
                <a:gd name="connsiteX34" fmla="*/ 50007 w 1212057"/>
                <a:gd name="connsiteY34" fmla="*/ 95250 h 754856"/>
                <a:gd name="connsiteX35" fmla="*/ 59532 w 1212057"/>
                <a:gd name="connsiteY35" fmla="*/ 123825 h 754856"/>
                <a:gd name="connsiteX36" fmla="*/ 126206 w 1212057"/>
                <a:gd name="connsiteY36" fmla="*/ 128587 h 754856"/>
                <a:gd name="connsiteX37" fmla="*/ 166688 w 1212057"/>
                <a:gd name="connsiteY37" fmla="*/ 119063 h 754856"/>
                <a:gd name="connsiteX38" fmla="*/ 214313 w 1212057"/>
                <a:gd name="connsiteY38" fmla="*/ 107156 h 754856"/>
                <a:gd name="connsiteX39" fmla="*/ 242888 w 1212057"/>
                <a:gd name="connsiteY39" fmla="*/ 100013 h 754856"/>
                <a:gd name="connsiteX40" fmla="*/ 269082 w 1212057"/>
                <a:gd name="connsiteY40" fmla="*/ 126206 h 754856"/>
                <a:gd name="connsiteX41" fmla="*/ 300038 w 1212057"/>
                <a:gd name="connsiteY41" fmla="*/ 164306 h 754856"/>
                <a:gd name="connsiteX42" fmla="*/ 292894 w 1212057"/>
                <a:gd name="connsiteY42" fmla="*/ 204788 h 754856"/>
                <a:gd name="connsiteX43" fmla="*/ 309563 w 1212057"/>
                <a:gd name="connsiteY43" fmla="*/ 247650 h 754856"/>
                <a:gd name="connsiteX44" fmla="*/ 354807 w 1212057"/>
                <a:gd name="connsiteY44" fmla="*/ 266700 h 754856"/>
                <a:gd name="connsiteX45" fmla="*/ 388144 w 1212057"/>
                <a:gd name="connsiteY45" fmla="*/ 257175 h 754856"/>
                <a:gd name="connsiteX46" fmla="*/ 416719 w 1212057"/>
                <a:gd name="connsiteY46" fmla="*/ 247650 h 754856"/>
                <a:gd name="connsiteX47" fmla="*/ 454819 w 1212057"/>
                <a:gd name="connsiteY47" fmla="*/ 240506 h 754856"/>
                <a:gd name="connsiteX48" fmla="*/ 483394 w 1212057"/>
                <a:gd name="connsiteY48" fmla="*/ 240506 h 754856"/>
                <a:gd name="connsiteX49" fmla="*/ 509588 w 1212057"/>
                <a:gd name="connsiteY49" fmla="*/ 228600 h 754856"/>
                <a:gd name="connsiteX50" fmla="*/ 528638 w 1212057"/>
                <a:gd name="connsiteY50" fmla="*/ 207169 h 754856"/>
                <a:gd name="connsiteX51" fmla="*/ 531019 w 1212057"/>
                <a:gd name="connsiteY51" fmla="*/ 183356 h 754856"/>
                <a:gd name="connsiteX52" fmla="*/ 557213 w 1212057"/>
                <a:gd name="connsiteY52" fmla="*/ 159544 h 754856"/>
                <a:gd name="connsiteX53" fmla="*/ 585788 w 1212057"/>
                <a:gd name="connsiteY53" fmla="*/ 150019 h 754856"/>
                <a:gd name="connsiteX54" fmla="*/ 623888 w 1212057"/>
                <a:gd name="connsiteY54" fmla="*/ 161925 h 754856"/>
                <a:gd name="connsiteX55" fmla="*/ 647700 w 1212057"/>
                <a:gd name="connsiteY55" fmla="*/ 180975 h 754856"/>
                <a:gd name="connsiteX56" fmla="*/ 633413 w 1212057"/>
                <a:gd name="connsiteY56" fmla="*/ 207169 h 754856"/>
                <a:gd name="connsiteX57" fmla="*/ 621507 w 1212057"/>
                <a:gd name="connsiteY57" fmla="*/ 238125 h 754856"/>
                <a:gd name="connsiteX58" fmla="*/ 661988 w 1212057"/>
                <a:gd name="connsiteY58" fmla="*/ 228600 h 754856"/>
                <a:gd name="connsiteX59" fmla="*/ 676275 w 1212057"/>
                <a:gd name="connsiteY59" fmla="*/ 223838 h 754856"/>
                <a:gd name="connsiteX60" fmla="*/ 695325 w 1212057"/>
                <a:gd name="connsiteY60" fmla="*/ 242888 h 754856"/>
                <a:gd name="connsiteX61" fmla="*/ 714375 w 1212057"/>
                <a:gd name="connsiteY61" fmla="*/ 269081 h 754856"/>
                <a:gd name="connsiteX62" fmla="*/ 745332 w 1212057"/>
                <a:gd name="connsiteY62" fmla="*/ 292894 h 754856"/>
                <a:gd name="connsiteX63" fmla="*/ 716757 w 1212057"/>
                <a:gd name="connsiteY63" fmla="*/ 302419 h 754856"/>
                <a:gd name="connsiteX64" fmla="*/ 676275 w 1212057"/>
                <a:gd name="connsiteY64" fmla="*/ 309563 h 754856"/>
                <a:gd name="connsiteX65" fmla="*/ 626269 w 1212057"/>
                <a:gd name="connsiteY65" fmla="*/ 316706 h 754856"/>
                <a:gd name="connsiteX66" fmla="*/ 650082 w 1212057"/>
                <a:gd name="connsiteY66" fmla="*/ 328613 h 754856"/>
                <a:gd name="connsiteX67" fmla="*/ 681038 w 1212057"/>
                <a:gd name="connsiteY67" fmla="*/ 333375 h 754856"/>
                <a:gd name="connsiteX68" fmla="*/ 709613 w 1212057"/>
                <a:gd name="connsiteY68" fmla="*/ 373856 h 754856"/>
                <a:gd name="connsiteX69" fmla="*/ 719138 w 1212057"/>
                <a:gd name="connsiteY69" fmla="*/ 392906 h 754856"/>
                <a:gd name="connsiteX70" fmla="*/ 757238 w 1212057"/>
                <a:gd name="connsiteY70" fmla="*/ 409575 h 754856"/>
                <a:gd name="connsiteX71" fmla="*/ 795338 w 1212057"/>
                <a:gd name="connsiteY71" fmla="*/ 442913 h 754856"/>
                <a:gd name="connsiteX72" fmla="*/ 804863 w 1212057"/>
                <a:gd name="connsiteY72" fmla="*/ 492919 h 754856"/>
                <a:gd name="connsiteX73" fmla="*/ 816769 w 1212057"/>
                <a:gd name="connsiteY73" fmla="*/ 531019 h 754856"/>
                <a:gd name="connsiteX74" fmla="*/ 826294 w 1212057"/>
                <a:gd name="connsiteY74" fmla="*/ 550069 h 754856"/>
                <a:gd name="connsiteX75" fmla="*/ 826294 w 1212057"/>
                <a:gd name="connsiteY75" fmla="*/ 550069 h 754856"/>
                <a:gd name="connsiteX76" fmla="*/ 864394 w 1212057"/>
                <a:gd name="connsiteY76" fmla="*/ 528638 h 754856"/>
                <a:gd name="connsiteX77" fmla="*/ 878682 w 1212057"/>
                <a:gd name="connsiteY77" fmla="*/ 476250 h 754856"/>
                <a:gd name="connsiteX78" fmla="*/ 900113 w 1212057"/>
                <a:gd name="connsiteY78" fmla="*/ 450056 h 754856"/>
                <a:gd name="connsiteX79" fmla="*/ 921544 w 1212057"/>
                <a:gd name="connsiteY79" fmla="*/ 416719 h 754856"/>
                <a:gd name="connsiteX80" fmla="*/ 954882 w 1212057"/>
                <a:gd name="connsiteY80" fmla="*/ 397669 h 754856"/>
                <a:gd name="connsiteX81" fmla="*/ 988220 w 1212057"/>
                <a:gd name="connsiteY81" fmla="*/ 409575 h 754856"/>
                <a:gd name="connsiteX82" fmla="*/ 1031082 w 1212057"/>
                <a:gd name="connsiteY82" fmla="*/ 411956 h 754856"/>
                <a:gd name="connsiteX83" fmla="*/ 1081088 w 1212057"/>
                <a:gd name="connsiteY83" fmla="*/ 407194 h 754856"/>
                <a:gd name="connsiteX84" fmla="*/ 1123950 w 1212057"/>
                <a:gd name="connsiteY84" fmla="*/ 395288 h 754856"/>
                <a:gd name="connsiteX0" fmla="*/ 1123950 w 1212057"/>
                <a:gd name="connsiteY0" fmla="*/ 395288 h 754856"/>
                <a:gd name="connsiteX1" fmla="*/ 1140619 w 1212057"/>
                <a:gd name="connsiteY1" fmla="*/ 423863 h 754856"/>
                <a:gd name="connsiteX2" fmla="*/ 1140619 w 1212057"/>
                <a:gd name="connsiteY2" fmla="*/ 464344 h 754856"/>
                <a:gd name="connsiteX3" fmla="*/ 1123950 w 1212057"/>
                <a:gd name="connsiteY3" fmla="*/ 485775 h 754856"/>
                <a:gd name="connsiteX4" fmla="*/ 1135857 w 1212057"/>
                <a:gd name="connsiteY4" fmla="*/ 509588 h 754856"/>
                <a:gd name="connsiteX5" fmla="*/ 1152525 w 1212057"/>
                <a:gd name="connsiteY5" fmla="*/ 502444 h 754856"/>
                <a:gd name="connsiteX6" fmla="*/ 1171575 w 1212057"/>
                <a:gd name="connsiteY6" fmla="*/ 481013 h 754856"/>
                <a:gd name="connsiteX7" fmla="*/ 1193007 w 1212057"/>
                <a:gd name="connsiteY7" fmla="*/ 481013 h 754856"/>
                <a:gd name="connsiteX8" fmla="*/ 1212057 w 1212057"/>
                <a:gd name="connsiteY8" fmla="*/ 476250 h 754856"/>
                <a:gd name="connsiteX9" fmla="*/ 1204913 w 1212057"/>
                <a:gd name="connsiteY9" fmla="*/ 497681 h 754856"/>
                <a:gd name="connsiteX10" fmla="*/ 1159669 w 1212057"/>
                <a:gd name="connsiteY10" fmla="*/ 554831 h 754856"/>
                <a:gd name="connsiteX11" fmla="*/ 1116807 w 1212057"/>
                <a:gd name="connsiteY11" fmla="*/ 628650 h 754856"/>
                <a:gd name="connsiteX12" fmla="*/ 1090613 w 1212057"/>
                <a:gd name="connsiteY12" fmla="*/ 640556 h 754856"/>
                <a:gd name="connsiteX13" fmla="*/ 1040607 w 1212057"/>
                <a:gd name="connsiteY13" fmla="*/ 647700 h 754856"/>
                <a:gd name="connsiteX14" fmla="*/ 997744 w 1212057"/>
                <a:gd name="connsiteY14" fmla="*/ 652463 h 754856"/>
                <a:gd name="connsiteX15" fmla="*/ 957263 w 1212057"/>
                <a:gd name="connsiteY15" fmla="*/ 664369 h 754856"/>
                <a:gd name="connsiteX16" fmla="*/ 916782 w 1212057"/>
                <a:gd name="connsiteY16" fmla="*/ 700088 h 754856"/>
                <a:gd name="connsiteX17" fmla="*/ 878682 w 1212057"/>
                <a:gd name="connsiteY17" fmla="*/ 728663 h 754856"/>
                <a:gd name="connsiteX18" fmla="*/ 850107 w 1212057"/>
                <a:gd name="connsiteY18" fmla="*/ 747713 h 754856"/>
                <a:gd name="connsiteX19" fmla="*/ 795338 w 1212057"/>
                <a:gd name="connsiteY19" fmla="*/ 754856 h 754856"/>
                <a:gd name="connsiteX20" fmla="*/ 597694 w 1212057"/>
                <a:gd name="connsiteY20" fmla="*/ 754856 h 754856"/>
                <a:gd name="connsiteX21" fmla="*/ 473869 w 1212057"/>
                <a:gd name="connsiteY21" fmla="*/ 721519 h 754856"/>
                <a:gd name="connsiteX22" fmla="*/ 292894 w 1212057"/>
                <a:gd name="connsiteY22" fmla="*/ 676275 h 754856"/>
                <a:gd name="connsiteX23" fmla="*/ 150019 w 1212057"/>
                <a:gd name="connsiteY23" fmla="*/ 650081 h 754856"/>
                <a:gd name="connsiteX24" fmla="*/ 95250 w 1212057"/>
                <a:gd name="connsiteY24" fmla="*/ 642938 h 754856"/>
                <a:gd name="connsiteX25" fmla="*/ 0 w 1212057"/>
                <a:gd name="connsiteY25" fmla="*/ 626269 h 754856"/>
                <a:gd name="connsiteX26" fmla="*/ 0 w 1212057"/>
                <a:gd name="connsiteY26" fmla="*/ 38100 h 754856"/>
                <a:gd name="connsiteX27" fmla="*/ 42863 w 1212057"/>
                <a:gd name="connsiteY27" fmla="*/ 38100 h 754856"/>
                <a:gd name="connsiteX28" fmla="*/ 66675 w 1212057"/>
                <a:gd name="connsiteY28" fmla="*/ 30956 h 754856"/>
                <a:gd name="connsiteX29" fmla="*/ 97632 w 1212057"/>
                <a:gd name="connsiteY29" fmla="*/ 0 h 754856"/>
                <a:gd name="connsiteX30" fmla="*/ 123825 w 1212057"/>
                <a:gd name="connsiteY30" fmla="*/ 0 h 754856"/>
                <a:gd name="connsiteX31" fmla="*/ 128588 w 1212057"/>
                <a:gd name="connsiteY31" fmla="*/ 26194 h 754856"/>
                <a:gd name="connsiteX32" fmla="*/ 92869 w 1212057"/>
                <a:gd name="connsiteY32" fmla="*/ 54769 h 754856"/>
                <a:gd name="connsiteX33" fmla="*/ 59532 w 1212057"/>
                <a:gd name="connsiteY33" fmla="*/ 80963 h 754856"/>
                <a:gd name="connsiteX34" fmla="*/ 50007 w 1212057"/>
                <a:gd name="connsiteY34" fmla="*/ 95250 h 754856"/>
                <a:gd name="connsiteX35" fmla="*/ 59532 w 1212057"/>
                <a:gd name="connsiteY35" fmla="*/ 123825 h 754856"/>
                <a:gd name="connsiteX36" fmla="*/ 126206 w 1212057"/>
                <a:gd name="connsiteY36" fmla="*/ 128587 h 754856"/>
                <a:gd name="connsiteX37" fmla="*/ 166688 w 1212057"/>
                <a:gd name="connsiteY37" fmla="*/ 119063 h 754856"/>
                <a:gd name="connsiteX38" fmla="*/ 214313 w 1212057"/>
                <a:gd name="connsiteY38" fmla="*/ 107156 h 754856"/>
                <a:gd name="connsiteX39" fmla="*/ 242888 w 1212057"/>
                <a:gd name="connsiteY39" fmla="*/ 100013 h 754856"/>
                <a:gd name="connsiteX40" fmla="*/ 269082 w 1212057"/>
                <a:gd name="connsiteY40" fmla="*/ 126206 h 754856"/>
                <a:gd name="connsiteX41" fmla="*/ 300038 w 1212057"/>
                <a:gd name="connsiteY41" fmla="*/ 164306 h 754856"/>
                <a:gd name="connsiteX42" fmla="*/ 292894 w 1212057"/>
                <a:gd name="connsiteY42" fmla="*/ 204788 h 754856"/>
                <a:gd name="connsiteX43" fmla="*/ 309563 w 1212057"/>
                <a:gd name="connsiteY43" fmla="*/ 247650 h 754856"/>
                <a:gd name="connsiteX44" fmla="*/ 354807 w 1212057"/>
                <a:gd name="connsiteY44" fmla="*/ 266700 h 754856"/>
                <a:gd name="connsiteX45" fmla="*/ 388144 w 1212057"/>
                <a:gd name="connsiteY45" fmla="*/ 257175 h 754856"/>
                <a:gd name="connsiteX46" fmla="*/ 416719 w 1212057"/>
                <a:gd name="connsiteY46" fmla="*/ 247650 h 754856"/>
                <a:gd name="connsiteX47" fmla="*/ 454819 w 1212057"/>
                <a:gd name="connsiteY47" fmla="*/ 240506 h 754856"/>
                <a:gd name="connsiteX48" fmla="*/ 483394 w 1212057"/>
                <a:gd name="connsiteY48" fmla="*/ 240506 h 754856"/>
                <a:gd name="connsiteX49" fmla="*/ 509588 w 1212057"/>
                <a:gd name="connsiteY49" fmla="*/ 228600 h 754856"/>
                <a:gd name="connsiteX50" fmla="*/ 528638 w 1212057"/>
                <a:gd name="connsiteY50" fmla="*/ 207169 h 754856"/>
                <a:gd name="connsiteX51" fmla="*/ 531019 w 1212057"/>
                <a:gd name="connsiteY51" fmla="*/ 183356 h 754856"/>
                <a:gd name="connsiteX52" fmla="*/ 557213 w 1212057"/>
                <a:gd name="connsiteY52" fmla="*/ 159544 h 754856"/>
                <a:gd name="connsiteX53" fmla="*/ 585788 w 1212057"/>
                <a:gd name="connsiteY53" fmla="*/ 150019 h 754856"/>
                <a:gd name="connsiteX54" fmla="*/ 623888 w 1212057"/>
                <a:gd name="connsiteY54" fmla="*/ 161925 h 754856"/>
                <a:gd name="connsiteX55" fmla="*/ 647700 w 1212057"/>
                <a:gd name="connsiteY55" fmla="*/ 180975 h 754856"/>
                <a:gd name="connsiteX56" fmla="*/ 633413 w 1212057"/>
                <a:gd name="connsiteY56" fmla="*/ 207169 h 754856"/>
                <a:gd name="connsiteX57" fmla="*/ 621507 w 1212057"/>
                <a:gd name="connsiteY57" fmla="*/ 238125 h 754856"/>
                <a:gd name="connsiteX58" fmla="*/ 654844 w 1212057"/>
                <a:gd name="connsiteY58" fmla="*/ 228600 h 754856"/>
                <a:gd name="connsiteX59" fmla="*/ 676275 w 1212057"/>
                <a:gd name="connsiteY59" fmla="*/ 223838 h 754856"/>
                <a:gd name="connsiteX60" fmla="*/ 695325 w 1212057"/>
                <a:gd name="connsiteY60" fmla="*/ 242888 h 754856"/>
                <a:gd name="connsiteX61" fmla="*/ 714375 w 1212057"/>
                <a:gd name="connsiteY61" fmla="*/ 269081 h 754856"/>
                <a:gd name="connsiteX62" fmla="*/ 745332 w 1212057"/>
                <a:gd name="connsiteY62" fmla="*/ 292894 h 754856"/>
                <a:gd name="connsiteX63" fmla="*/ 716757 w 1212057"/>
                <a:gd name="connsiteY63" fmla="*/ 302419 h 754856"/>
                <a:gd name="connsiteX64" fmla="*/ 676275 w 1212057"/>
                <a:gd name="connsiteY64" fmla="*/ 309563 h 754856"/>
                <a:gd name="connsiteX65" fmla="*/ 626269 w 1212057"/>
                <a:gd name="connsiteY65" fmla="*/ 316706 h 754856"/>
                <a:gd name="connsiteX66" fmla="*/ 650082 w 1212057"/>
                <a:gd name="connsiteY66" fmla="*/ 328613 h 754856"/>
                <a:gd name="connsiteX67" fmla="*/ 681038 w 1212057"/>
                <a:gd name="connsiteY67" fmla="*/ 333375 h 754856"/>
                <a:gd name="connsiteX68" fmla="*/ 709613 w 1212057"/>
                <a:gd name="connsiteY68" fmla="*/ 373856 h 754856"/>
                <a:gd name="connsiteX69" fmla="*/ 719138 w 1212057"/>
                <a:gd name="connsiteY69" fmla="*/ 392906 h 754856"/>
                <a:gd name="connsiteX70" fmla="*/ 757238 w 1212057"/>
                <a:gd name="connsiteY70" fmla="*/ 409575 h 754856"/>
                <a:gd name="connsiteX71" fmla="*/ 795338 w 1212057"/>
                <a:gd name="connsiteY71" fmla="*/ 442913 h 754856"/>
                <a:gd name="connsiteX72" fmla="*/ 804863 w 1212057"/>
                <a:gd name="connsiteY72" fmla="*/ 492919 h 754856"/>
                <a:gd name="connsiteX73" fmla="*/ 816769 w 1212057"/>
                <a:gd name="connsiteY73" fmla="*/ 531019 h 754856"/>
                <a:gd name="connsiteX74" fmla="*/ 826294 w 1212057"/>
                <a:gd name="connsiteY74" fmla="*/ 550069 h 754856"/>
                <a:gd name="connsiteX75" fmla="*/ 826294 w 1212057"/>
                <a:gd name="connsiteY75" fmla="*/ 550069 h 754856"/>
                <a:gd name="connsiteX76" fmla="*/ 864394 w 1212057"/>
                <a:gd name="connsiteY76" fmla="*/ 528638 h 754856"/>
                <a:gd name="connsiteX77" fmla="*/ 878682 w 1212057"/>
                <a:gd name="connsiteY77" fmla="*/ 476250 h 754856"/>
                <a:gd name="connsiteX78" fmla="*/ 900113 w 1212057"/>
                <a:gd name="connsiteY78" fmla="*/ 450056 h 754856"/>
                <a:gd name="connsiteX79" fmla="*/ 921544 w 1212057"/>
                <a:gd name="connsiteY79" fmla="*/ 416719 h 754856"/>
                <a:gd name="connsiteX80" fmla="*/ 954882 w 1212057"/>
                <a:gd name="connsiteY80" fmla="*/ 397669 h 754856"/>
                <a:gd name="connsiteX81" fmla="*/ 988220 w 1212057"/>
                <a:gd name="connsiteY81" fmla="*/ 409575 h 754856"/>
                <a:gd name="connsiteX82" fmla="*/ 1031082 w 1212057"/>
                <a:gd name="connsiteY82" fmla="*/ 411956 h 754856"/>
                <a:gd name="connsiteX83" fmla="*/ 1081088 w 1212057"/>
                <a:gd name="connsiteY83" fmla="*/ 407194 h 754856"/>
                <a:gd name="connsiteX84" fmla="*/ 1123950 w 1212057"/>
                <a:gd name="connsiteY84" fmla="*/ 395288 h 754856"/>
                <a:gd name="connsiteX0" fmla="*/ 1123950 w 1212057"/>
                <a:gd name="connsiteY0" fmla="*/ 395288 h 754856"/>
                <a:gd name="connsiteX1" fmla="*/ 1140619 w 1212057"/>
                <a:gd name="connsiteY1" fmla="*/ 423863 h 754856"/>
                <a:gd name="connsiteX2" fmla="*/ 1140619 w 1212057"/>
                <a:gd name="connsiteY2" fmla="*/ 464344 h 754856"/>
                <a:gd name="connsiteX3" fmla="*/ 1123950 w 1212057"/>
                <a:gd name="connsiteY3" fmla="*/ 485775 h 754856"/>
                <a:gd name="connsiteX4" fmla="*/ 1135857 w 1212057"/>
                <a:gd name="connsiteY4" fmla="*/ 509588 h 754856"/>
                <a:gd name="connsiteX5" fmla="*/ 1152525 w 1212057"/>
                <a:gd name="connsiteY5" fmla="*/ 502444 h 754856"/>
                <a:gd name="connsiteX6" fmla="*/ 1171575 w 1212057"/>
                <a:gd name="connsiteY6" fmla="*/ 481013 h 754856"/>
                <a:gd name="connsiteX7" fmla="*/ 1193007 w 1212057"/>
                <a:gd name="connsiteY7" fmla="*/ 481013 h 754856"/>
                <a:gd name="connsiteX8" fmla="*/ 1212057 w 1212057"/>
                <a:gd name="connsiteY8" fmla="*/ 476250 h 754856"/>
                <a:gd name="connsiteX9" fmla="*/ 1204913 w 1212057"/>
                <a:gd name="connsiteY9" fmla="*/ 497681 h 754856"/>
                <a:gd name="connsiteX10" fmla="*/ 1159669 w 1212057"/>
                <a:gd name="connsiteY10" fmla="*/ 554831 h 754856"/>
                <a:gd name="connsiteX11" fmla="*/ 1116807 w 1212057"/>
                <a:gd name="connsiteY11" fmla="*/ 628650 h 754856"/>
                <a:gd name="connsiteX12" fmla="*/ 1090613 w 1212057"/>
                <a:gd name="connsiteY12" fmla="*/ 640556 h 754856"/>
                <a:gd name="connsiteX13" fmla="*/ 1040607 w 1212057"/>
                <a:gd name="connsiteY13" fmla="*/ 647700 h 754856"/>
                <a:gd name="connsiteX14" fmla="*/ 997744 w 1212057"/>
                <a:gd name="connsiteY14" fmla="*/ 652463 h 754856"/>
                <a:gd name="connsiteX15" fmla="*/ 957263 w 1212057"/>
                <a:gd name="connsiteY15" fmla="*/ 664369 h 754856"/>
                <a:gd name="connsiteX16" fmla="*/ 916782 w 1212057"/>
                <a:gd name="connsiteY16" fmla="*/ 700088 h 754856"/>
                <a:gd name="connsiteX17" fmla="*/ 878682 w 1212057"/>
                <a:gd name="connsiteY17" fmla="*/ 728663 h 754856"/>
                <a:gd name="connsiteX18" fmla="*/ 850107 w 1212057"/>
                <a:gd name="connsiteY18" fmla="*/ 747713 h 754856"/>
                <a:gd name="connsiteX19" fmla="*/ 795338 w 1212057"/>
                <a:gd name="connsiteY19" fmla="*/ 754856 h 754856"/>
                <a:gd name="connsiteX20" fmla="*/ 597694 w 1212057"/>
                <a:gd name="connsiteY20" fmla="*/ 754856 h 754856"/>
                <a:gd name="connsiteX21" fmla="*/ 473869 w 1212057"/>
                <a:gd name="connsiteY21" fmla="*/ 721519 h 754856"/>
                <a:gd name="connsiteX22" fmla="*/ 292894 w 1212057"/>
                <a:gd name="connsiteY22" fmla="*/ 676275 h 754856"/>
                <a:gd name="connsiteX23" fmla="*/ 150019 w 1212057"/>
                <a:gd name="connsiteY23" fmla="*/ 650081 h 754856"/>
                <a:gd name="connsiteX24" fmla="*/ 95250 w 1212057"/>
                <a:gd name="connsiteY24" fmla="*/ 642938 h 754856"/>
                <a:gd name="connsiteX25" fmla="*/ 0 w 1212057"/>
                <a:gd name="connsiteY25" fmla="*/ 626269 h 754856"/>
                <a:gd name="connsiteX26" fmla="*/ 0 w 1212057"/>
                <a:gd name="connsiteY26" fmla="*/ 38100 h 754856"/>
                <a:gd name="connsiteX27" fmla="*/ 42863 w 1212057"/>
                <a:gd name="connsiteY27" fmla="*/ 38100 h 754856"/>
                <a:gd name="connsiteX28" fmla="*/ 66675 w 1212057"/>
                <a:gd name="connsiteY28" fmla="*/ 30956 h 754856"/>
                <a:gd name="connsiteX29" fmla="*/ 97632 w 1212057"/>
                <a:gd name="connsiteY29" fmla="*/ 0 h 754856"/>
                <a:gd name="connsiteX30" fmla="*/ 123825 w 1212057"/>
                <a:gd name="connsiteY30" fmla="*/ 0 h 754856"/>
                <a:gd name="connsiteX31" fmla="*/ 128588 w 1212057"/>
                <a:gd name="connsiteY31" fmla="*/ 26194 h 754856"/>
                <a:gd name="connsiteX32" fmla="*/ 92869 w 1212057"/>
                <a:gd name="connsiteY32" fmla="*/ 54769 h 754856"/>
                <a:gd name="connsiteX33" fmla="*/ 59532 w 1212057"/>
                <a:gd name="connsiteY33" fmla="*/ 80963 h 754856"/>
                <a:gd name="connsiteX34" fmla="*/ 50007 w 1212057"/>
                <a:gd name="connsiteY34" fmla="*/ 95250 h 754856"/>
                <a:gd name="connsiteX35" fmla="*/ 59532 w 1212057"/>
                <a:gd name="connsiteY35" fmla="*/ 123825 h 754856"/>
                <a:gd name="connsiteX36" fmla="*/ 126206 w 1212057"/>
                <a:gd name="connsiteY36" fmla="*/ 128587 h 754856"/>
                <a:gd name="connsiteX37" fmla="*/ 166688 w 1212057"/>
                <a:gd name="connsiteY37" fmla="*/ 119063 h 754856"/>
                <a:gd name="connsiteX38" fmla="*/ 214313 w 1212057"/>
                <a:gd name="connsiteY38" fmla="*/ 107156 h 754856"/>
                <a:gd name="connsiteX39" fmla="*/ 242888 w 1212057"/>
                <a:gd name="connsiteY39" fmla="*/ 100013 h 754856"/>
                <a:gd name="connsiteX40" fmla="*/ 269082 w 1212057"/>
                <a:gd name="connsiteY40" fmla="*/ 126206 h 754856"/>
                <a:gd name="connsiteX41" fmla="*/ 300038 w 1212057"/>
                <a:gd name="connsiteY41" fmla="*/ 164306 h 754856"/>
                <a:gd name="connsiteX42" fmla="*/ 292894 w 1212057"/>
                <a:gd name="connsiteY42" fmla="*/ 204788 h 754856"/>
                <a:gd name="connsiteX43" fmla="*/ 309563 w 1212057"/>
                <a:gd name="connsiteY43" fmla="*/ 247650 h 754856"/>
                <a:gd name="connsiteX44" fmla="*/ 354807 w 1212057"/>
                <a:gd name="connsiteY44" fmla="*/ 266700 h 754856"/>
                <a:gd name="connsiteX45" fmla="*/ 388144 w 1212057"/>
                <a:gd name="connsiteY45" fmla="*/ 257175 h 754856"/>
                <a:gd name="connsiteX46" fmla="*/ 416719 w 1212057"/>
                <a:gd name="connsiteY46" fmla="*/ 247650 h 754856"/>
                <a:gd name="connsiteX47" fmla="*/ 454819 w 1212057"/>
                <a:gd name="connsiteY47" fmla="*/ 240506 h 754856"/>
                <a:gd name="connsiteX48" fmla="*/ 483394 w 1212057"/>
                <a:gd name="connsiteY48" fmla="*/ 240506 h 754856"/>
                <a:gd name="connsiteX49" fmla="*/ 509588 w 1212057"/>
                <a:gd name="connsiteY49" fmla="*/ 228600 h 754856"/>
                <a:gd name="connsiteX50" fmla="*/ 528638 w 1212057"/>
                <a:gd name="connsiteY50" fmla="*/ 207169 h 754856"/>
                <a:gd name="connsiteX51" fmla="*/ 531019 w 1212057"/>
                <a:gd name="connsiteY51" fmla="*/ 183356 h 754856"/>
                <a:gd name="connsiteX52" fmla="*/ 557213 w 1212057"/>
                <a:gd name="connsiteY52" fmla="*/ 159544 h 754856"/>
                <a:gd name="connsiteX53" fmla="*/ 585788 w 1212057"/>
                <a:gd name="connsiteY53" fmla="*/ 150019 h 754856"/>
                <a:gd name="connsiteX54" fmla="*/ 623888 w 1212057"/>
                <a:gd name="connsiteY54" fmla="*/ 161925 h 754856"/>
                <a:gd name="connsiteX55" fmla="*/ 647700 w 1212057"/>
                <a:gd name="connsiteY55" fmla="*/ 180975 h 754856"/>
                <a:gd name="connsiteX56" fmla="*/ 633413 w 1212057"/>
                <a:gd name="connsiteY56" fmla="*/ 207169 h 754856"/>
                <a:gd name="connsiteX57" fmla="*/ 621507 w 1212057"/>
                <a:gd name="connsiteY57" fmla="*/ 238125 h 754856"/>
                <a:gd name="connsiteX58" fmla="*/ 654844 w 1212057"/>
                <a:gd name="connsiteY58" fmla="*/ 228600 h 754856"/>
                <a:gd name="connsiteX59" fmla="*/ 676275 w 1212057"/>
                <a:gd name="connsiteY59" fmla="*/ 223838 h 754856"/>
                <a:gd name="connsiteX60" fmla="*/ 704850 w 1212057"/>
                <a:gd name="connsiteY60" fmla="*/ 242888 h 754856"/>
                <a:gd name="connsiteX61" fmla="*/ 714375 w 1212057"/>
                <a:gd name="connsiteY61" fmla="*/ 269081 h 754856"/>
                <a:gd name="connsiteX62" fmla="*/ 745332 w 1212057"/>
                <a:gd name="connsiteY62" fmla="*/ 292894 h 754856"/>
                <a:gd name="connsiteX63" fmla="*/ 716757 w 1212057"/>
                <a:gd name="connsiteY63" fmla="*/ 302419 h 754856"/>
                <a:gd name="connsiteX64" fmla="*/ 676275 w 1212057"/>
                <a:gd name="connsiteY64" fmla="*/ 309563 h 754856"/>
                <a:gd name="connsiteX65" fmla="*/ 626269 w 1212057"/>
                <a:gd name="connsiteY65" fmla="*/ 316706 h 754856"/>
                <a:gd name="connsiteX66" fmla="*/ 650082 w 1212057"/>
                <a:gd name="connsiteY66" fmla="*/ 328613 h 754856"/>
                <a:gd name="connsiteX67" fmla="*/ 681038 w 1212057"/>
                <a:gd name="connsiteY67" fmla="*/ 333375 h 754856"/>
                <a:gd name="connsiteX68" fmla="*/ 709613 w 1212057"/>
                <a:gd name="connsiteY68" fmla="*/ 373856 h 754856"/>
                <a:gd name="connsiteX69" fmla="*/ 719138 w 1212057"/>
                <a:gd name="connsiteY69" fmla="*/ 392906 h 754856"/>
                <a:gd name="connsiteX70" fmla="*/ 757238 w 1212057"/>
                <a:gd name="connsiteY70" fmla="*/ 409575 h 754856"/>
                <a:gd name="connsiteX71" fmla="*/ 795338 w 1212057"/>
                <a:gd name="connsiteY71" fmla="*/ 442913 h 754856"/>
                <a:gd name="connsiteX72" fmla="*/ 804863 w 1212057"/>
                <a:gd name="connsiteY72" fmla="*/ 492919 h 754856"/>
                <a:gd name="connsiteX73" fmla="*/ 816769 w 1212057"/>
                <a:gd name="connsiteY73" fmla="*/ 531019 h 754856"/>
                <a:gd name="connsiteX74" fmla="*/ 826294 w 1212057"/>
                <a:gd name="connsiteY74" fmla="*/ 550069 h 754856"/>
                <a:gd name="connsiteX75" fmla="*/ 826294 w 1212057"/>
                <a:gd name="connsiteY75" fmla="*/ 550069 h 754856"/>
                <a:gd name="connsiteX76" fmla="*/ 864394 w 1212057"/>
                <a:gd name="connsiteY76" fmla="*/ 528638 h 754856"/>
                <a:gd name="connsiteX77" fmla="*/ 878682 w 1212057"/>
                <a:gd name="connsiteY77" fmla="*/ 476250 h 754856"/>
                <a:gd name="connsiteX78" fmla="*/ 900113 w 1212057"/>
                <a:gd name="connsiteY78" fmla="*/ 450056 h 754856"/>
                <a:gd name="connsiteX79" fmla="*/ 921544 w 1212057"/>
                <a:gd name="connsiteY79" fmla="*/ 416719 h 754856"/>
                <a:gd name="connsiteX80" fmla="*/ 954882 w 1212057"/>
                <a:gd name="connsiteY80" fmla="*/ 397669 h 754856"/>
                <a:gd name="connsiteX81" fmla="*/ 988220 w 1212057"/>
                <a:gd name="connsiteY81" fmla="*/ 409575 h 754856"/>
                <a:gd name="connsiteX82" fmla="*/ 1031082 w 1212057"/>
                <a:gd name="connsiteY82" fmla="*/ 411956 h 754856"/>
                <a:gd name="connsiteX83" fmla="*/ 1081088 w 1212057"/>
                <a:gd name="connsiteY83" fmla="*/ 407194 h 754856"/>
                <a:gd name="connsiteX84" fmla="*/ 1123950 w 1212057"/>
                <a:gd name="connsiteY84" fmla="*/ 395288 h 754856"/>
                <a:gd name="connsiteX0" fmla="*/ 1123950 w 1212057"/>
                <a:gd name="connsiteY0" fmla="*/ 395288 h 754856"/>
                <a:gd name="connsiteX1" fmla="*/ 1140619 w 1212057"/>
                <a:gd name="connsiteY1" fmla="*/ 423863 h 754856"/>
                <a:gd name="connsiteX2" fmla="*/ 1140619 w 1212057"/>
                <a:gd name="connsiteY2" fmla="*/ 464344 h 754856"/>
                <a:gd name="connsiteX3" fmla="*/ 1123950 w 1212057"/>
                <a:gd name="connsiteY3" fmla="*/ 485775 h 754856"/>
                <a:gd name="connsiteX4" fmla="*/ 1135857 w 1212057"/>
                <a:gd name="connsiteY4" fmla="*/ 509588 h 754856"/>
                <a:gd name="connsiteX5" fmla="*/ 1152525 w 1212057"/>
                <a:gd name="connsiteY5" fmla="*/ 502444 h 754856"/>
                <a:gd name="connsiteX6" fmla="*/ 1171575 w 1212057"/>
                <a:gd name="connsiteY6" fmla="*/ 481013 h 754856"/>
                <a:gd name="connsiteX7" fmla="*/ 1193007 w 1212057"/>
                <a:gd name="connsiteY7" fmla="*/ 481013 h 754856"/>
                <a:gd name="connsiteX8" fmla="*/ 1212057 w 1212057"/>
                <a:gd name="connsiteY8" fmla="*/ 476250 h 754856"/>
                <a:gd name="connsiteX9" fmla="*/ 1204913 w 1212057"/>
                <a:gd name="connsiteY9" fmla="*/ 497681 h 754856"/>
                <a:gd name="connsiteX10" fmla="*/ 1159669 w 1212057"/>
                <a:gd name="connsiteY10" fmla="*/ 554831 h 754856"/>
                <a:gd name="connsiteX11" fmla="*/ 1116807 w 1212057"/>
                <a:gd name="connsiteY11" fmla="*/ 628650 h 754856"/>
                <a:gd name="connsiteX12" fmla="*/ 1090613 w 1212057"/>
                <a:gd name="connsiteY12" fmla="*/ 640556 h 754856"/>
                <a:gd name="connsiteX13" fmla="*/ 1040607 w 1212057"/>
                <a:gd name="connsiteY13" fmla="*/ 647700 h 754856"/>
                <a:gd name="connsiteX14" fmla="*/ 997744 w 1212057"/>
                <a:gd name="connsiteY14" fmla="*/ 652463 h 754856"/>
                <a:gd name="connsiteX15" fmla="*/ 957263 w 1212057"/>
                <a:gd name="connsiteY15" fmla="*/ 664369 h 754856"/>
                <a:gd name="connsiteX16" fmla="*/ 916782 w 1212057"/>
                <a:gd name="connsiteY16" fmla="*/ 700088 h 754856"/>
                <a:gd name="connsiteX17" fmla="*/ 878682 w 1212057"/>
                <a:gd name="connsiteY17" fmla="*/ 728663 h 754856"/>
                <a:gd name="connsiteX18" fmla="*/ 850107 w 1212057"/>
                <a:gd name="connsiteY18" fmla="*/ 747713 h 754856"/>
                <a:gd name="connsiteX19" fmla="*/ 795338 w 1212057"/>
                <a:gd name="connsiteY19" fmla="*/ 754856 h 754856"/>
                <a:gd name="connsiteX20" fmla="*/ 597694 w 1212057"/>
                <a:gd name="connsiteY20" fmla="*/ 754856 h 754856"/>
                <a:gd name="connsiteX21" fmla="*/ 473869 w 1212057"/>
                <a:gd name="connsiteY21" fmla="*/ 721519 h 754856"/>
                <a:gd name="connsiteX22" fmla="*/ 292894 w 1212057"/>
                <a:gd name="connsiteY22" fmla="*/ 676275 h 754856"/>
                <a:gd name="connsiteX23" fmla="*/ 150019 w 1212057"/>
                <a:gd name="connsiteY23" fmla="*/ 650081 h 754856"/>
                <a:gd name="connsiteX24" fmla="*/ 95250 w 1212057"/>
                <a:gd name="connsiteY24" fmla="*/ 642938 h 754856"/>
                <a:gd name="connsiteX25" fmla="*/ 0 w 1212057"/>
                <a:gd name="connsiteY25" fmla="*/ 626269 h 754856"/>
                <a:gd name="connsiteX26" fmla="*/ 0 w 1212057"/>
                <a:gd name="connsiteY26" fmla="*/ 38100 h 754856"/>
                <a:gd name="connsiteX27" fmla="*/ 42863 w 1212057"/>
                <a:gd name="connsiteY27" fmla="*/ 38100 h 754856"/>
                <a:gd name="connsiteX28" fmla="*/ 66675 w 1212057"/>
                <a:gd name="connsiteY28" fmla="*/ 30956 h 754856"/>
                <a:gd name="connsiteX29" fmla="*/ 97632 w 1212057"/>
                <a:gd name="connsiteY29" fmla="*/ 0 h 754856"/>
                <a:gd name="connsiteX30" fmla="*/ 123825 w 1212057"/>
                <a:gd name="connsiteY30" fmla="*/ 0 h 754856"/>
                <a:gd name="connsiteX31" fmla="*/ 128588 w 1212057"/>
                <a:gd name="connsiteY31" fmla="*/ 26194 h 754856"/>
                <a:gd name="connsiteX32" fmla="*/ 92869 w 1212057"/>
                <a:gd name="connsiteY32" fmla="*/ 54769 h 754856"/>
                <a:gd name="connsiteX33" fmla="*/ 59532 w 1212057"/>
                <a:gd name="connsiteY33" fmla="*/ 80963 h 754856"/>
                <a:gd name="connsiteX34" fmla="*/ 50007 w 1212057"/>
                <a:gd name="connsiteY34" fmla="*/ 95250 h 754856"/>
                <a:gd name="connsiteX35" fmla="*/ 59532 w 1212057"/>
                <a:gd name="connsiteY35" fmla="*/ 123825 h 754856"/>
                <a:gd name="connsiteX36" fmla="*/ 126206 w 1212057"/>
                <a:gd name="connsiteY36" fmla="*/ 128587 h 754856"/>
                <a:gd name="connsiteX37" fmla="*/ 166688 w 1212057"/>
                <a:gd name="connsiteY37" fmla="*/ 119063 h 754856"/>
                <a:gd name="connsiteX38" fmla="*/ 214313 w 1212057"/>
                <a:gd name="connsiteY38" fmla="*/ 107156 h 754856"/>
                <a:gd name="connsiteX39" fmla="*/ 242888 w 1212057"/>
                <a:gd name="connsiteY39" fmla="*/ 100013 h 754856"/>
                <a:gd name="connsiteX40" fmla="*/ 269082 w 1212057"/>
                <a:gd name="connsiteY40" fmla="*/ 126206 h 754856"/>
                <a:gd name="connsiteX41" fmla="*/ 300038 w 1212057"/>
                <a:gd name="connsiteY41" fmla="*/ 164306 h 754856"/>
                <a:gd name="connsiteX42" fmla="*/ 292894 w 1212057"/>
                <a:gd name="connsiteY42" fmla="*/ 204788 h 754856"/>
                <a:gd name="connsiteX43" fmla="*/ 309563 w 1212057"/>
                <a:gd name="connsiteY43" fmla="*/ 247650 h 754856"/>
                <a:gd name="connsiteX44" fmla="*/ 354807 w 1212057"/>
                <a:gd name="connsiteY44" fmla="*/ 266700 h 754856"/>
                <a:gd name="connsiteX45" fmla="*/ 388144 w 1212057"/>
                <a:gd name="connsiteY45" fmla="*/ 257175 h 754856"/>
                <a:gd name="connsiteX46" fmla="*/ 416719 w 1212057"/>
                <a:gd name="connsiteY46" fmla="*/ 247650 h 754856"/>
                <a:gd name="connsiteX47" fmla="*/ 447675 w 1212057"/>
                <a:gd name="connsiteY47" fmla="*/ 240506 h 754856"/>
                <a:gd name="connsiteX48" fmla="*/ 483394 w 1212057"/>
                <a:gd name="connsiteY48" fmla="*/ 240506 h 754856"/>
                <a:gd name="connsiteX49" fmla="*/ 509588 w 1212057"/>
                <a:gd name="connsiteY49" fmla="*/ 228600 h 754856"/>
                <a:gd name="connsiteX50" fmla="*/ 528638 w 1212057"/>
                <a:gd name="connsiteY50" fmla="*/ 207169 h 754856"/>
                <a:gd name="connsiteX51" fmla="*/ 531019 w 1212057"/>
                <a:gd name="connsiteY51" fmla="*/ 183356 h 754856"/>
                <a:gd name="connsiteX52" fmla="*/ 557213 w 1212057"/>
                <a:gd name="connsiteY52" fmla="*/ 159544 h 754856"/>
                <a:gd name="connsiteX53" fmla="*/ 585788 w 1212057"/>
                <a:gd name="connsiteY53" fmla="*/ 150019 h 754856"/>
                <a:gd name="connsiteX54" fmla="*/ 623888 w 1212057"/>
                <a:gd name="connsiteY54" fmla="*/ 161925 h 754856"/>
                <a:gd name="connsiteX55" fmla="*/ 647700 w 1212057"/>
                <a:gd name="connsiteY55" fmla="*/ 180975 h 754856"/>
                <a:gd name="connsiteX56" fmla="*/ 633413 w 1212057"/>
                <a:gd name="connsiteY56" fmla="*/ 207169 h 754856"/>
                <a:gd name="connsiteX57" fmla="*/ 621507 w 1212057"/>
                <a:gd name="connsiteY57" fmla="*/ 238125 h 754856"/>
                <a:gd name="connsiteX58" fmla="*/ 654844 w 1212057"/>
                <a:gd name="connsiteY58" fmla="*/ 228600 h 754856"/>
                <a:gd name="connsiteX59" fmla="*/ 676275 w 1212057"/>
                <a:gd name="connsiteY59" fmla="*/ 223838 h 754856"/>
                <a:gd name="connsiteX60" fmla="*/ 704850 w 1212057"/>
                <a:gd name="connsiteY60" fmla="*/ 242888 h 754856"/>
                <a:gd name="connsiteX61" fmla="*/ 714375 w 1212057"/>
                <a:gd name="connsiteY61" fmla="*/ 269081 h 754856"/>
                <a:gd name="connsiteX62" fmla="*/ 745332 w 1212057"/>
                <a:gd name="connsiteY62" fmla="*/ 292894 h 754856"/>
                <a:gd name="connsiteX63" fmla="*/ 716757 w 1212057"/>
                <a:gd name="connsiteY63" fmla="*/ 302419 h 754856"/>
                <a:gd name="connsiteX64" fmla="*/ 676275 w 1212057"/>
                <a:gd name="connsiteY64" fmla="*/ 309563 h 754856"/>
                <a:gd name="connsiteX65" fmla="*/ 626269 w 1212057"/>
                <a:gd name="connsiteY65" fmla="*/ 316706 h 754856"/>
                <a:gd name="connsiteX66" fmla="*/ 650082 w 1212057"/>
                <a:gd name="connsiteY66" fmla="*/ 328613 h 754856"/>
                <a:gd name="connsiteX67" fmla="*/ 681038 w 1212057"/>
                <a:gd name="connsiteY67" fmla="*/ 333375 h 754856"/>
                <a:gd name="connsiteX68" fmla="*/ 709613 w 1212057"/>
                <a:gd name="connsiteY68" fmla="*/ 373856 h 754856"/>
                <a:gd name="connsiteX69" fmla="*/ 719138 w 1212057"/>
                <a:gd name="connsiteY69" fmla="*/ 392906 h 754856"/>
                <a:gd name="connsiteX70" fmla="*/ 757238 w 1212057"/>
                <a:gd name="connsiteY70" fmla="*/ 409575 h 754856"/>
                <a:gd name="connsiteX71" fmla="*/ 795338 w 1212057"/>
                <a:gd name="connsiteY71" fmla="*/ 442913 h 754856"/>
                <a:gd name="connsiteX72" fmla="*/ 804863 w 1212057"/>
                <a:gd name="connsiteY72" fmla="*/ 492919 h 754856"/>
                <a:gd name="connsiteX73" fmla="*/ 816769 w 1212057"/>
                <a:gd name="connsiteY73" fmla="*/ 531019 h 754856"/>
                <a:gd name="connsiteX74" fmla="*/ 826294 w 1212057"/>
                <a:gd name="connsiteY74" fmla="*/ 550069 h 754856"/>
                <a:gd name="connsiteX75" fmla="*/ 826294 w 1212057"/>
                <a:gd name="connsiteY75" fmla="*/ 550069 h 754856"/>
                <a:gd name="connsiteX76" fmla="*/ 864394 w 1212057"/>
                <a:gd name="connsiteY76" fmla="*/ 528638 h 754856"/>
                <a:gd name="connsiteX77" fmla="*/ 878682 w 1212057"/>
                <a:gd name="connsiteY77" fmla="*/ 476250 h 754856"/>
                <a:gd name="connsiteX78" fmla="*/ 900113 w 1212057"/>
                <a:gd name="connsiteY78" fmla="*/ 450056 h 754856"/>
                <a:gd name="connsiteX79" fmla="*/ 921544 w 1212057"/>
                <a:gd name="connsiteY79" fmla="*/ 416719 h 754856"/>
                <a:gd name="connsiteX80" fmla="*/ 954882 w 1212057"/>
                <a:gd name="connsiteY80" fmla="*/ 397669 h 754856"/>
                <a:gd name="connsiteX81" fmla="*/ 988220 w 1212057"/>
                <a:gd name="connsiteY81" fmla="*/ 409575 h 754856"/>
                <a:gd name="connsiteX82" fmla="*/ 1031082 w 1212057"/>
                <a:gd name="connsiteY82" fmla="*/ 411956 h 754856"/>
                <a:gd name="connsiteX83" fmla="*/ 1081088 w 1212057"/>
                <a:gd name="connsiteY83" fmla="*/ 407194 h 754856"/>
                <a:gd name="connsiteX84" fmla="*/ 1123950 w 1212057"/>
                <a:gd name="connsiteY84" fmla="*/ 395288 h 754856"/>
                <a:gd name="connsiteX0" fmla="*/ 1123950 w 1212057"/>
                <a:gd name="connsiteY0" fmla="*/ 395288 h 808122"/>
                <a:gd name="connsiteX1" fmla="*/ 1140619 w 1212057"/>
                <a:gd name="connsiteY1" fmla="*/ 423863 h 808122"/>
                <a:gd name="connsiteX2" fmla="*/ 1140619 w 1212057"/>
                <a:gd name="connsiteY2" fmla="*/ 464344 h 808122"/>
                <a:gd name="connsiteX3" fmla="*/ 1123950 w 1212057"/>
                <a:gd name="connsiteY3" fmla="*/ 485775 h 808122"/>
                <a:gd name="connsiteX4" fmla="*/ 1135857 w 1212057"/>
                <a:gd name="connsiteY4" fmla="*/ 509588 h 808122"/>
                <a:gd name="connsiteX5" fmla="*/ 1152525 w 1212057"/>
                <a:gd name="connsiteY5" fmla="*/ 502444 h 808122"/>
                <a:gd name="connsiteX6" fmla="*/ 1171575 w 1212057"/>
                <a:gd name="connsiteY6" fmla="*/ 481013 h 808122"/>
                <a:gd name="connsiteX7" fmla="*/ 1193007 w 1212057"/>
                <a:gd name="connsiteY7" fmla="*/ 481013 h 808122"/>
                <a:gd name="connsiteX8" fmla="*/ 1212057 w 1212057"/>
                <a:gd name="connsiteY8" fmla="*/ 476250 h 808122"/>
                <a:gd name="connsiteX9" fmla="*/ 1204913 w 1212057"/>
                <a:gd name="connsiteY9" fmla="*/ 497681 h 808122"/>
                <a:gd name="connsiteX10" fmla="*/ 1159669 w 1212057"/>
                <a:gd name="connsiteY10" fmla="*/ 554831 h 808122"/>
                <a:gd name="connsiteX11" fmla="*/ 1116807 w 1212057"/>
                <a:gd name="connsiteY11" fmla="*/ 628650 h 808122"/>
                <a:gd name="connsiteX12" fmla="*/ 1090613 w 1212057"/>
                <a:gd name="connsiteY12" fmla="*/ 640556 h 808122"/>
                <a:gd name="connsiteX13" fmla="*/ 1040607 w 1212057"/>
                <a:gd name="connsiteY13" fmla="*/ 647700 h 808122"/>
                <a:gd name="connsiteX14" fmla="*/ 997744 w 1212057"/>
                <a:gd name="connsiteY14" fmla="*/ 652463 h 808122"/>
                <a:gd name="connsiteX15" fmla="*/ 957263 w 1212057"/>
                <a:gd name="connsiteY15" fmla="*/ 664369 h 808122"/>
                <a:gd name="connsiteX16" fmla="*/ 916782 w 1212057"/>
                <a:gd name="connsiteY16" fmla="*/ 700088 h 808122"/>
                <a:gd name="connsiteX17" fmla="*/ 878682 w 1212057"/>
                <a:gd name="connsiteY17" fmla="*/ 728663 h 808122"/>
                <a:gd name="connsiteX18" fmla="*/ 850107 w 1212057"/>
                <a:gd name="connsiteY18" fmla="*/ 747713 h 808122"/>
                <a:gd name="connsiteX19" fmla="*/ 795338 w 1212057"/>
                <a:gd name="connsiteY19" fmla="*/ 754856 h 808122"/>
                <a:gd name="connsiteX20" fmla="*/ 668715 w 1212057"/>
                <a:gd name="connsiteY20" fmla="*/ 808122 h 808122"/>
                <a:gd name="connsiteX21" fmla="*/ 473869 w 1212057"/>
                <a:gd name="connsiteY21" fmla="*/ 721519 h 808122"/>
                <a:gd name="connsiteX22" fmla="*/ 292894 w 1212057"/>
                <a:gd name="connsiteY22" fmla="*/ 676275 h 808122"/>
                <a:gd name="connsiteX23" fmla="*/ 150019 w 1212057"/>
                <a:gd name="connsiteY23" fmla="*/ 650081 h 808122"/>
                <a:gd name="connsiteX24" fmla="*/ 95250 w 1212057"/>
                <a:gd name="connsiteY24" fmla="*/ 642938 h 808122"/>
                <a:gd name="connsiteX25" fmla="*/ 0 w 1212057"/>
                <a:gd name="connsiteY25" fmla="*/ 626269 h 808122"/>
                <a:gd name="connsiteX26" fmla="*/ 0 w 1212057"/>
                <a:gd name="connsiteY26" fmla="*/ 38100 h 808122"/>
                <a:gd name="connsiteX27" fmla="*/ 42863 w 1212057"/>
                <a:gd name="connsiteY27" fmla="*/ 38100 h 808122"/>
                <a:gd name="connsiteX28" fmla="*/ 66675 w 1212057"/>
                <a:gd name="connsiteY28" fmla="*/ 30956 h 808122"/>
                <a:gd name="connsiteX29" fmla="*/ 97632 w 1212057"/>
                <a:gd name="connsiteY29" fmla="*/ 0 h 808122"/>
                <a:gd name="connsiteX30" fmla="*/ 123825 w 1212057"/>
                <a:gd name="connsiteY30" fmla="*/ 0 h 808122"/>
                <a:gd name="connsiteX31" fmla="*/ 128588 w 1212057"/>
                <a:gd name="connsiteY31" fmla="*/ 26194 h 808122"/>
                <a:gd name="connsiteX32" fmla="*/ 92869 w 1212057"/>
                <a:gd name="connsiteY32" fmla="*/ 54769 h 808122"/>
                <a:gd name="connsiteX33" fmla="*/ 59532 w 1212057"/>
                <a:gd name="connsiteY33" fmla="*/ 80963 h 808122"/>
                <a:gd name="connsiteX34" fmla="*/ 50007 w 1212057"/>
                <a:gd name="connsiteY34" fmla="*/ 95250 h 808122"/>
                <a:gd name="connsiteX35" fmla="*/ 59532 w 1212057"/>
                <a:gd name="connsiteY35" fmla="*/ 123825 h 808122"/>
                <a:gd name="connsiteX36" fmla="*/ 126206 w 1212057"/>
                <a:gd name="connsiteY36" fmla="*/ 128587 h 808122"/>
                <a:gd name="connsiteX37" fmla="*/ 166688 w 1212057"/>
                <a:gd name="connsiteY37" fmla="*/ 119063 h 808122"/>
                <a:gd name="connsiteX38" fmla="*/ 214313 w 1212057"/>
                <a:gd name="connsiteY38" fmla="*/ 107156 h 808122"/>
                <a:gd name="connsiteX39" fmla="*/ 242888 w 1212057"/>
                <a:gd name="connsiteY39" fmla="*/ 100013 h 808122"/>
                <a:gd name="connsiteX40" fmla="*/ 269082 w 1212057"/>
                <a:gd name="connsiteY40" fmla="*/ 126206 h 808122"/>
                <a:gd name="connsiteX41" fmla="*/ 300038 w 1212057"/>
                <a:gd name="connsiteY41" fmla="*/ 164306 h 808122"/>
                <a:gd name="connsiteX42" fmla="*/ 292894 w 1212057"/>
                <a:gd name="connsiteY42" fmla="*/ 204788 h 808122"/>
                <a:gd name="connsiteX43" fmla="*/ 309563 w 1212057"/>
                <a:gd name="connsiteY43" fmla="*/ 247650 h 808122"/>
                <a:gd name="connsiteX44" fmla="*/ 354807 w 1212057"/>
                <a:gd name="connsiteY44" fmla="*/ 266700 h 808122"/>
                <a:gd name="connsiteX45" fmla="*/ 388144 w 1212057"/>
                <a:gd name="connsiteY45" fmla="*/ 257175 h 808122"/>
                <a:gd name="connsiteX46" fmla="*/ 416719 w 1212057"/>
                <a:gd name="connsiteY46" fmla="*/ 247650 h 808122"/>
                <a:gd name="connsiteX47" fmla="*/ 447675 w 1212057"/>
                <a:gd name="connsiteY47" fmla="*/ 240506 h 808122"/>
                <a:gd name="connsiteX48" fmla="*/ 483394 w 1212057"/>
                <a:gd name="connsiteY48" fmla="*/ 240506 h 808122"/>
                <a:gd name="connsiteX49" fmla="*/ 509588 w 1212057"/>
                <a:gd name="connsiteY49" fmla="*/ 228600 h 808122"/>
                <a:gd name="connsiteX50" fmla="*/ 528638 w 1212057"/>
                <a:gd name="connsiteY50" fmla="*/ 207169 h 808122"/>
                <a:gd name="connsiteX51" fmla="*/ 531019 w 1212057"/>
                <a:gd name="connsiteY51" fmla="*/ 183356 h 808122"/>
                <a:gd name="connsiteX52" fmla="*/ 557213 w 1212057"/>
                <a:gd name="connsiteY52" fmla="*/ 159544 h 808122"/>
                <a:gd name="connsiteX53" fmla="*/ 585788 w 1212057"/>
                <a:gd name="connsiteY53" fmla="*/ 150019 h 808122"/>
                <a:gd name="connsiteX54" fmla="*/ 623888 w 1212057"/>
                <a:gd name="connsiteY54" fmla="*/ 161925 h 808122"/>
                <a:gd name="connsiteX55" fmla="*/ 647700 w 1212057"/>
                <a:gd name="connsiteY55" fmla="*/ 180975 h 808122"/>
                <a:gd name="connsiteX56" fmla="*/ 633413 w 1212057"/>
                <a:gd name="connsiteY56" fmla="*/ 207169 h 808122"/>
                <a:gd name="connsiteX57" fmla="*/ 621507 w 1212057"/>
                <a:gd name="connsiteY57" fmla="*/ 238125 h 808122"/>
                <a:gd name="connsiteX58" fmla="*/ 654844 w 1212057"/>
                <a:gd name="connsiteY58" fmla="*/ 228600 h 808122"/>
                <a:gd name="connsiteX59" fmla="*/ 676275 w 1212057"/>
                <a:gd name="connsiteY59" fmla="*/ 223838 h 808122"/>
                <a:gd name="connsiteX60" fmla="*/ 704850 w 1212057"/>
                <a:gd name="connsiteY60" fmla="*/ 242888 h 808122"/>
                <a:gd name="connsiteX61" fmla="*/ 714375 w 1212057"/>
                <a:gd name="connsiteY61" fmla="*/ 269081 h 808122"/>
                <a:gd name="connsiteX62" fmla="*/ 745332 w 1212057"/>
                <a:gd name="connsiteY62" fmla="*/ 292894 h 808122"/>
                <a:gd name="connsiteX63" fmla="*/ 716757 w 1212057"/>
                <a:gd name="connsiteY63" fmla="*/ 302419 h 808122"/>
                <a:gd name="connsiteX64" fmla="*/ 676275 w 1212057"/>
                <a:gd name="connsiteY64" fmla="*/ 309563 h 808122"/>
                <a:gd name="connsiteX65" fmla="*/ 626269 w 1212057"/>
                <a:gd name="connsiteY65" fmla="*/ 316706 h 808122"/>
                <a:gd name="connsiteX66" fmla="*/ 650082 w 1212057"/>
                <a:gd name="connsiteY66" fmla="*/ 328613 h 808122"/>
                <a:gd name="connsiteX67" fmla="*/ 681038 w 1212057"/>
                <a:gd name="connsiteY67" fmla="*/ 333375 h 808122"/>
                <a:gd name="connsiteX68" fmla="*/ 709613 w 1212057"/>
                <a:gd name="connsiteY68" fmla="*/ 373856 h 808122"/>
                <a:gd name="connsiteX69" fmla="*/ 719138 w 1212057"/>
                <a:gd name="connsiteY69" fmla="*/ 392906 h 808122"/>
                <a:gd name="connsiteX70" fmla="*/ 757238 w 1212057"/>
                <a:gd name="connsiteY70" fmla="*/ 409575 h 808122"/>
                <a:gd name="connsiteX71" fmla="*/ 795338 w 1212057"/>
                <a:gd name="connsiteY71" fmla="*/ 442913 h 808122"/>
                <a:gd name="connsiteX72" fmla="*/ 804863 w 1212057"/>
                <a:gd name="connsiteY72" fmla="*/ 492919 h 808122"/>
                <a:gd name="connsiteX73" fmla="*/ 816769 w 1212057"/>
                <a:gd name="connsiteY73" fmla="*/ 531019 h 808122"/>
                <a:gd name="connsiteX74" fmla="*/ 826294 w 1212057"/>
                <a:gd name="connsiteY74" fmla="*/ 550069 h 808122"/>
                <a:gd name="connsiteX75" fmla="*/ 826294 w 1212057"/>
                <a:gd name="connsiteY75" fmla="*/ 550069 h 808122"/>
                <a:gd name="connsiteX76" fmla="*/ 864394 w 1212057"/>
                <a:gd name="connsiteY76" fmla="*/ 528638 h 808122"/>
                <a:gd name="connsiteX77" fmla="*/ 878682 w 1212057"/>
                <a:gd name="connsiteY77" fmla="*/ 476250 h 808122"/>
                <a:gd name="connsiteX78" fmla="*/ 900113 w 1212057"/>
                <a:gd name="connsiteY78" fmla="*/ 450056 h 808122"/>
                <a:gd name="connsiteX79" fmla="*/ 921544 w 1212057"/>
                <a:gd name="connsiteY79" fmla="*/ 416719 h 808122"/>
                <a:gd name="connsiteX80" fmla="*/ 954882 w 1212057"/>
                <a:gd name="connsiteY80" fmla="*/ 397669 h 808122"/>
                <a:gd name="connsiteX81" fmla="*/ 988220 w 1212057"/>
                <a:gd name="connsiteY81" fmla="*/ 409575 h 808122"/>
                <a:gd name="connsiteX82" fmla="*/ 1031082 w 1212057"/>
                <a:gd name="connsiteY82" fmla="*/ 411956 h 808122"/>
                <a:gd name="connsiteX83" fmla="*/ 1081088 w 1212057"/>
                <a:gd name="connsiteY83" fmla="*/ 407194 h 808122"/>
                <a:gd name="connsiteX84" fmla="*/ 1123950 w 1212057"/>
                <a:gd name="connsiteY84" fmla="*/ 395288 h 808122"/>
                <a:gd name="connsiteX0" fmla="*/ 1123950 w 1212057"/>
                <a:gd name="connsiteY0" fmla="*/ 395288 h 808122"/>
                <a:gd name="connsiteX1" fmla="*/ 1140619 w 1212057"/>
                <a:gd name="connsiteY1" fmla="*/ 423863 h 808122"/>
                <a:gd name="connsiteX2" fmla="*/ 1140619 w 1212057"/>
                <a:gd name="connsiteY2" fmla="*/ 464344 h 808122"/>
                <a:gd name="connsiteX3" fmla="*/ 1123950 w 1212057"/>
                <a:gd name="connsiteY3" fmla="*/ 485775 h 808122"/>
                <a:gd name="connsiteX4" fmla="*/ 1135857 w 1212057"/>
                <a:gd name="connsiteY4" fmla="*/ 509588 h 808122"/>
                <a:gd name="connsiteX5" fmla="*/ 1152525 w 1212057"/>
                <a:gd name="connsiteY5" fmla="*/ 502444 h 808122"/>
                <a:gd name="connsiteX6" fmla="*/ 1171575 w 1212057"/>
                <a:gd name="connsiteY6" fmla="*/ 481013 h 808122"/>
                <a:gd name="connsiteX7" fmla="*/ 1193007 w 1212057"/>
                <a:gd name="connsiteY7" fmla="*/ 481013 h 808122"/>
                <a:gd name="connsiteX8" fmla="*/ 1212057 w 1212057"/>
                <a:gd name="connsiteY8" fmla="*/ 476250 h 808122"/>
                <a:gd name="connsiteX9" fmla="*/ 1204913 w 1212057"/>
                <a:gd name="connsiteY9" fmla="*/ 497681 h 808122"/>
                <a:gd name="connsiteX10" fmla="*/ 1159669 w 1212057"/>
                <a:gd name="connsiteY10" fmla="*/ 554831 h 808122"/>
                <a:gd name="connsiteX11" fmla="*/ 1116807 w 1212057"/>
                <a:gd name="connsiteY11" fmla="*/ 628650 h 808122"/>
                <a:gd name="connsiteX12" fmla="*/ 1090613 w 1212057"/>
                <a:gd name="connsiteY12" fmla="*/ 640556 h 808122"/>
                <a:gd name="connsiteX13" fmla="*/ 1040607 w 1212057"/>
                <a:gd name="connsiteY13" fmla="*/ 647700 h 808122"/>
                <a:gd name="connsiteX14" fmla="*/ 997744 w 1212057"/>
                <a:gd name="connsiteY14" fmla="*/ 652463 h 808122"/>
                <a:gd name="connsiteX15" fmla="*/ 957263 w 1212057"/>
                <a:gd name="connsiteY15" fmla="*/ 664369 h 808122"/>
                <a:gd name="connsiteX16" fmla="*/ 916782 w 1212057"/>
                <a:gd name="connsiteY16" fmla="*/ 700088 h 808122"/>
                <a:gd name="connsiteX17" fmla="*/ 878682 w 1212057"/>
                <a:gd name="connsiteY17" fmla="*/ 728663 h 808122"/>
                <a:gd name="connsiteX18" fmla="*/ 850107 w 1212057"/>
                <a:gd name="connsiteY18" fmla="*/ 747713 h 808122"/>
                <a:gd name="connsiteX19" fmla="*/ 795338 w 1212057"/>
                <a:gd name="connsiteY19" fmla="*/ 754856 h 808122"/>
                <a:gd name="connsiteX20" fmla="*/ 668715 w 1212057"/>
                <a:gd name="connsiteY20" fmla="*/ 808122 h 808122"/>
                <a:gd name="connsiteX21" fmla="*/ 500502 w 1212057"/>
                <a:gd name="connsiteY21" fmla="*/ 783663 h 808122"/>
                <a:gd name="connsiteX22" fmla="*/ 292894 w 1212057"/>
                <a:gd name="connsiteY22" fmla="*/ 676275 h 808122"/>
                <a:gd name="connsiteX23" fmla="*/ 150019 w 1212057"/>
                <a:gd name="connsiteY23" fmla="*/ 650081 h 808122"/>
                <a:gd name="connsiteX24" fmla="*/ 95250 w 1212057"/>
                <a:gd name="connsiteY24" fmla="*/ 642938 h 808122"/>
                <a:gd name="connsiteX25" fmla="*/ 0 w 1212057"/>
                <a:gd name="connsiteY25" fmla="*/ 626269 h 808122"/>
                <a:gd name="connsiteX26" fmla="*/ 0 w 1212057"/>
                <a:gd name="connsiteY26" fmla="*/ 38100 h 808122"/>
                <a:gd name="connsiteX27" fmla="*/ 42863 w 1212057"/>
                <a:gd name="connsiteY27" fmla="*/ 38100 h 808122"/>
                <a:gd name="connsiteX28" fmla="*/ 66675 w 1212057"/>
                <a:gd name="connsiteY28" fmla="*/ 30956 h 808122"/>
                <a:gd name="connsiteX29" fmla="*/ 97632 w 1212057"/>
                <a:gd name="connsiteY29" fmla="*/ 0 h 808122"/>
                <a:gd name="connsiteX30" fmla="*/ 123825 w 1212057"/>
                <a:gd name="connsiteY30" fmla="*/ 0 h 808122"/>
                <a:gd name="connsiteX31" fmla="*/ 128588 w 1212057"/>
                <a:gd name="connsiteY31" fmla="*/ 26194 h 808122"/>
                <a:gd name="connsiteX32" fmla="*/ 92869 w 1212057"/>
                <a:gd name="connsiteY32" fmla="*/ 54769 h 808122"/>
                <a:gd name="connsiteX33" fmla="*/ 59532 w 1212057"/>
                <a:gd name="connsiteY33" fmla="*/ 80963 h 808122"/>
                <a:gd name="connsiteX34" fmla="*/ 50007 w 1212057"/>
                <a:gd name="connsiteY34" fmla="*/ 95250 h 808122"/>
                <a:gd name="connsiteX35" fmla="*/ 59532 w 1212057"/>
                <a:gd name="connsiteY35" fmla="*/ 123825 h 808122"/>
                <a:gd name="connsiteX36" fmla="*/ 126206 w 1212057"/>
                <a:gd name="connsiteY36" fmla="*/ 128587 h 808122"/>
                <a:gd name="connsiteX37" fmla="*/ 166688 w 1212057"/>
                <a:gd name="connsiteY37" fmla="*/ 119063 h 808122"/>
                <a:gd name="connsiteX38" fmla="*/ 214313 w 1212057"/>
                <a:gd name="connsiteY38" fmla="*/ 107156 h 808122"/>
                <a:gd name="connsiteX39" fmla="*/ 242888 w 1212057"/>
                <a:gd name="connsiteY39" fmla="*/ 100013 h 808122"/>
                <a:gd name="connsiteX40" fmla="*/ 269082 w 1212057"/>
                <a:gd name="connsiteY40" fmla="*/ 126206 h 808122"/>
                <a:gd name="connsiteX41" fmla="*/ 300038 w 1212057"/>
                <a:gd name="connsiteY41" fmla="*/ 164306 h 808122"/>
                <a:gd name="connsiteX42" fmla="*/ 292894 w 1212057"/>
                <a:gd name="connsiteY42" fmla="*/ 204788 h 808122"/>
                <a:gd name="connsiteX43" fmla="*/ 309563 w 1212057"/>
                <a:gd name="connsiteY43" fmla="*/ 247650 h 808122"/>
                <a:gd name="connsiteX44" fmla="*/ 354807 w 1212057"/>
                <a:gd name="connsiteY44" fmla="*/ 266700 h 808122"/>
                <a:gd name="connsiteX45" fmla="*/ 388144 w 1212057"/>
                <a:gd name="connsiteY45" fmla="*/ 257175 h 808122"/>
                <a:gd name="connsiteX46" fmla="*/ 416719 w 1212057"/>
                <a:gd name="connsiteY46" fmla="*/ 247650 h 808122"/>
                <a:gd name="connsiteX47" fmla="*/ 447675 w 1212057"/>
                <a:gd name="connsiteY47" fmla="*/ 240506 h 808122"/>
                <a:gd name="connsiteX48" fmla="*/ 483394 w 1212057"/>
                <a:gd name="connsiteY48" fmla="*/ 240506 h 808122"/>
                <a:gd name="connsiteX49" fmla="*/ 509588 w 1212057"/>
                <a:gd name="connsiteY49" fmla="*/ 228600 h 808122"/>
                <a:gd name="connsiteX50" fmla="*/ 528638 w 1212057"/>
                <a:gd name="connsiteY50" fmla="*/ 207169 h 808122"/>
                <a:gd name="connsiteX51" fmla="*/ 531019 w 1212057"/>
                <a:gd name="connsiteY51" fmla="*/ 183356 h 808122"/>
                <a:gd name="connsiteX52" fmla="*/ 557213 w 1212057"/>
                <a:gd name="connsiteY52" fmla="*/ 159544 h 808122"/>
                <a:gd name="connsiteX53" fmla="*/ 585788 w 1212057"/>
                <a:gd name="connsiteY53" fmla="*/ 150019 h 808122"/>
                <a:gd name="connsiteX54" fmla="*/ 623888 w 1212057"/>
                <a:gd name="connsiteY54" fmla="*/ 161925 h 808122"/>
                <a:gd name="connsiteX55" fmla="*/ 647700 w 1212057"/>
                <a:gd name="connsiteY55" fmla="*/ 180975 h 808122"/>
                <a:gd name="connsiteX56" fmla="*/ 633413 w 1212057"/>
                <a:gd name="connsiteY56" fmla="*/ 207169 h 808122"/>
                <a:gd name="connsiteX57" fmla="*/ 621507 w 1212057"/>
                <a:gd name="connsiteY57" fmla="*/ 238125 h 808122"/>
                <a:gd name="connsiteX58" fmla="*/ 654844 w 1212057"/>
                <a:gd name="connsiteY58" fmla="*/ 228600 h 808122"/>
                <a:gd name="connsiteX59" fmla="*/ 676275 w 1212057"/>
                <a:gd name="connsiteY59" fmla="*/ 223838 h 808122"/>
                <a:gd name="connsiteX60" fmla="*/ 704850 w 1212057"/>
                <a:gd name="connsiteY60" fmla="*/ 242888 h 808122"/>
                <a:gd name="connsiteX61" fmla="*/ 714375 w 1212057"/>
                <a:gd name="connsiteY61" fmla="*/ 269081 h 808122"/>
                <a:gd name="connsiteX62" fmla="*/ 745332 w 1212057"/>
                <a:gd name="connsiteY62" fmla="*/ 292894 h 808122"/>
                <a:gd name="connsiteX63" fmla="*/ 716757 w 1212057"/>
                <a:gd name="connsiteY63" fmla="*/ 302419 h 808122"/>
                <a:gd name="connsiteX64" fmla="*/ 676275 w 1212057"/>
                <a:gd name="connsiteY64" fmla="*/ 309563 h 808122"/>
                <a:gd name="connsiteX65" fmla="*/ 626269 w 1212057"/>
                <a:gd name="connsiteY65" fmla="*/ 316706 h 808122"/>
                <a:gd name="connsiteX66" fmla="*/ 650082 w 1212057"/>
                <a:gd name="connsiteY66" fmla="*/ 328613 h 808122"/>
                <a:gd name="connsiteX67" fmla="*/ 681038 w 1212057"/>
                <a:gd name="connsiteY67" fmla="*/ 333375 h 808122"/>
                <a:gd name="connsiteX68" fmla="*/ 709613 w 1212057"/>
                <a:gd name="connsiteY68" fmla="*/ 373856 h 808122"/>
                <a:gd name="connsiteX69" fmla="*/ 719138 w 1212057"/>
                <a:gd name="connsiteY69" fmla="*/ 392906 h 808122"/>
                <a:gd name="connsiteX70" fmla="*/ 757238 w 1212057"/>
                <a:gd name="connsiteY70" fmla="*/ 409575 h 808122"/>
                <a:gd name="connsiteX71" fmla="*/ 795338 w 1212057"/>
                <a:gd name="connsiteY71" fmla="*/ 442913 h 808122"/>
                <a:gd name="connsiteX72" fmla="*/ 804863 w 1212057"/>
                <a:gd name="connsiteY72" fmla="*/ 492919 h 808122"/>
                <a:gd name="connsiteX73" fmla="*/ 816769 w 1212057"/>
                <a:gd name="connsiteY73" fmla="*/ 531019 h 808122"/>
                <a:gd name="connsiteX74" fmla="*/ 826294 w 1212057"/>
                <a:gd name="connsiteY74" fmla="*/ 550069 h 808122"/>
                <a:gd name="connsiteX75" fmla="*/ 826294 w 1212057"/>
                <a:gd name="connsiteY75" fmla="*/ 550069 h 808122"/>
                <a:gd name="connsiteX76" fmla="*/ 864394 w 1212057"/>
                <a:gd name="connsiteY76" fmla="*/ 528638 h 808122"/>
                <a:gd name="connsiteX77" fmla="*/ 878682 w 1212057"/>
                <a:gd name="connsiteY77" fmla="*/ 476250 h 808122"/>
                <a:gd name="connsiteX78" fmla="*/ 900113 w 1212057"/>
                <a:gd name="connsiteY78" fmla="*/ 450056 h 808122"/>
                <a:gd name="connsiteX79" fmla="*/ 921544 w 1212057"/>
                <a:gd name="connsiteY79" fmla="*/ 416719 h 808122"/>
                <a:gd name="connsiteX80" fmla="*/ 954882 w 1212057"/>
                <a:gd name="connsiteY80" fmla="*/ 397669 h 808122"/>
                <a:gd name="connsiteX81" fmla="*/ 988220 w 1212057"/>
                <a:gd name="connsiteY81" fmla="*/ 409575 h 808122"/>
                <a:gd name="connsiteX82" fmla="*/ 1031082 w 1212057"/>
                <a:gd name="connsiteY82" fmla="*/ 411956 h 808122"/>
                <a:gd name="connsiteX83" fmla="*/ 1081088 w 1212057"/>
                <a:gd name="connsiteY83" fmla="*/ 407194 h 808122"/>
                <a:gd name="connsiteX84" fmla="*/ 1123950 w 1212057"/>
                <a:gd name="connsiteY84" fmla="*/ 395288 h 808122"/>
                <a:gd name="connsiteX0" fmla="*/ 1123950 w 1212057"/>
                <a:gd name="connsiteY0" fmla="*/ 395288 h 808122"/>
                <a:gd name="connsiteX1" fmla="*/ 1140619 w 1212057"/>
                <a:gd name="connsiteY1" fmla="*/ 423863 h 808122"/>
                <a:gd name="connsiteX2" fmla="*/ 1140619 w 1212057"/>
                <a:gd name="connsiteY2" fmla="*/ 464344 h 808122"/>
                <a:gd name="connsiteX3" fmla="*/ 1123950 w 1212057"/>
                <a:gd name="connsiteY3" fmla="*/ 485775 h 808122"/>
                <a:gd name="connsiteX4" fmla="*/ 1135857 w 1212057"/>
                <a:gd name="connsiteY4" fmla="*/ 509588 h 808122"/>
                <a:gd name="connsiteX5" fmla="*/ 1152525 w 1212057"/>
                <a:gd name="connsiteY5" fmla="*/ 502444 h 808122"/>
                <a:gd name="connsiteX6" fmla="*/ 1171575 w 1212057"/>
                <a:gd name="connsiteY6" fmla="*/ 481013 h 808122"/>
                <a:gd name="connsiteX7" fmla="*/ 1193007 w 1212057"/>
                <a:gd name="connsiteY7" fmla="*/ 481013 h 808122"/>
                <a:gd name="connsiteX8" fmla="*/ 1212057 w 1212057"/>
                <a:gd name="connsiteY8" fmla="*/ 476250 h 808122"/>
                <a:gd name="connsiteX9" fmla="*/ 1204913 w 1212057"/>
                <a:gd name="connsiteY9" fmla="*/ 497681 h 808122"/>
                <a:gd name="connsiteX10" fmla="*/ 1159669 w 1212057"/>
                <a:gd name="connsiteY10" fmla="*/ 554831 h 808122"/>
                <a:gd name="connsiteX11" fmla="*/ 1116807 w 1212057"/>
                <a:gd name="connsiteY11" fmla="*/ 628650 h 808122"/>
                <a:gd name="connsiteX12" fmla="*/ 1090613 w 1212057"/>
                <a:gd name="connsiteY12" fmla="*/ 640556 h 808122"/>
                <a:gd name="connsiteX13" fmla="*/ 1040607 w 1212057"/>
                <a:gd name="connsiteY13" fmla="*/ 647700 h 808122"/>
                <a:gd name="connsiteX14" fmla="*/ 997744 w 1212057"/>
                <a:gd name="connsiteY14" fmla="*/ 652463 h 808122"/>
                <a:gd name="connsiteX15" fmla="*/ 957263 w 1212057"/>
                <a:gd name="connsiteY15" fmla="*/ 664369 h 808122"/>
                <a:gd name="connsiteX16" fmla="*/ 916782 w 1212057"/>
                <a:gd name="connsiteY16" fmla="*/ 700088 h 808122"/>
                <a:gd name="connsiteX17" fmla="*/ 878682 w 1212057"/>
                <a:gd name="connsiteY17" fmla="*/ 728663 h 808122"/>
                <a:gd name="connsiteX18" fmla="*/ 850107 w 1212057"/>
                <a:gd name="connsiteY18" fmla="*/ 747713 h 808122"/>
                <a:gd name="connsiteX19" fmla="*/ 795338 w 1212057"/>
                <a:gd name="connsiteY19" fmla="*/ 754856 h 808122"/>
                <a:gd name="connsiteX20" fmla="*/ 668715 w 1212057"/>
                <a:gd name="connsiteY20" fmla="*/ 808122 h 808122"/>
                <a:gd name="connsiteX21" fmla="*/ 500502 w 1212057"/>
                <a:gd name="connsiteY21" fmla="*/ 783663 h 808122"/>
                <a:gd name="connsiteX22" fmla="*/ 319527 w 1212057"/>
                <a:gd name="connsiteY22" fmla="*/ 765052 h 808122"/>
                <a:gd name="connsiteX23" fmla="*/ 150019 w 1212057"/>
                <a:gd name="connsiteY23" fmla="*/ 650081 h 808122"/>
                <a:gd name="connsiteX24" fmla="*/ 95250 w 1212057"/>
                <a:gd name="connsiteY24" fmla="*/ 642938 h 808122"/>
                <a:gd name="connsiteX25" fmla="*/ 0 w 1212057"/>
                <a:gd name="connsiteY25" fmla="*/ 626269 h 808122"/>
                <a:gd name="connsiteX26" fmla="*/ 0 w 1212057"/>
                <a:gd name="connsiteY26" fmla="*/ 38100 h 808122"/>
                <a:gd name="connsiteX27" fmla="*/ 42863 w 1212057"/>
                <a:gd name="connsiteY27" fmla="*/ 38100 h 808122"/>
                <a:gd name="connsiteX28" fmla="*/ 66675 w 1212057"/>
                <a:gd name="connsiteY28" fmla="*/ 30956 h 808122"/>
                <a:gd name="connsiteX29" fmla="*/ 97632 w 1212057"/>
                <a:gd name="connsiteY29" fmla="*/ 0 h 808122"/>
                <a:gd name="connsiteX30" fmla="*/ 123825 w 1212057"/>
                <a:gd name="connsiteY30" fmla="*/ 0 h 808122"/>
                <a:gd name="connsiteX31" fmla="*/ 128588 w 1212057"/>
                <a:gd name="connsiteY31" fmla="*/ 26194 h 808122"/>
                <a:gd name="connsiteX32" fmla="*/ 92869 w 1212057"/>
                <a:gd name="connsiteY32" fmla="*/ 54769 h 808122"/>
                <a:gd name="connsiteX33" fmla="*/ 59532 w 1212057"/>
                <a:gd name="connsiteY33" fmla="*/ 80963 h 808122"/>
                <a:gd name="connsiteX34" fmla="*/ 50007 w 1212057"/>
                <a:gd name="connsiteY34" fmla="*/ 95250 h 808122"/>
                <a:gd name="connsiteX35" fmla="*/ 59532 w 1212057"/>
                <a:gd name="connsiteY35" fmla="*/ 123825 h 808122"/>
                <a:gd name="connsiteX36" fmla="*/ 126206 w 1212057"/>
                <a:gd name="connsiteY36" fmla="*/ 128587 h 808122"/>
                <a:gd name="connsiteX37" fmla="*/ 166688 w 1212057"/>
                <a:gd name="connsiteY37" fmla="*/ 119063 h 808122"/>
                <a:gd name="connsiteX38" fmla="*/ 214313 w 1212057"/>
                <a:gd name="connsiteY38" fmla="*/ 107156 h 808122"/>
                <a:gd name="connsiteX39" fmla="*/ 242888 w 1212057"/>
                <a:gd name="connsiteY39" fmla="*/ 100013 h 808122"/>
                <a:gd name="connsiteX40" fmla="*/ 269082 w 1212057"/>
                <a:gd name="connsiteY40" fmla="*/ 126206 h 808122"/>
                <a:gd name="connsiteX41" fmla="*/ 300038 w 1212057"/>
                <a:gd name="connsiteY41" fmla="*/ 164306 h 808122"/>
                <a:gd name="connsiteX42" fmla="*/ 292894 w 1212057"/>
                <a:gd name="connsiteY42" fmla="*/ 204788 h 808122"/>
                <a:gd name="connsiteX43" fmla="*/ 309563 w 1212057"/>
                <a:gd name="connsiteY43" fmla="*/ 247650 h 808122"/>
                <a:gd name="connsiteX44" fmla="*/ 354807 w 1212057"/>
                <a:gd name="connsiteY44" fmla="*/ 266700 h 808122"/>
                <a:gd name="connsiteX45" fmla="*/ 388144 w 1212057"/>
                <a:gd name="connsiteY45" fmla="*/ 257175 h 808122"/>
                <a:gd name="connsiteX46" fmla="*/ 416719 w 1212057"/>
                <a:gd name="connsiteY46" fmla="*/ 247650 h 808122"/>
                <a:gd name="connsiteX47" fmla="*/ 447675 w 1212057"/>
                <a:gd name="connsiteY47" fmla="*/ 240506 h 808122"/>
                <a:gd name="connsiteX48" fmla="*/ 483394 w 1212057"/>
                <a:gd name="connsiteY48" fmla="*/ 240506 h 808122"/>
                <a:gd name="connsiteX49" fmla="*/ 509588 w 1212057"/>
                <a:gd name="connsiteY49" fmla="*/ 228600 h 808122"/>
                <a:gd name="connsiteX50" fmla="*/ 528638 w 1212057"/>
                <a:gd name="connsiteY50" fmla="*/ 207169 h 808122"/>
                <a:gd name="connsiteX51" fmla="*/ 531019 w 1212057"/>
                <a:gd name="connsiteY51" fmla="*/ 183356 h 808122"/>
                <a:gd name="connsiteX52" fmla="*/ 557213 w 1212057"/>
                <a:gd name="connsiteY52" fmla="*/ 159544 h 808122"/>
                <a:gd name="connsiteX53" fmla="*/ 585788 w 1212057"/>
                <a:gd name="connsiteY53" fmla="*/ 150019 h 808122"/>
                <a:gd name="connsiteX54" fmla="*/ 623888 w 1212057"/>
                <a:gd name="connsiteY54" fmla="*/ 161925 h 808122"/>
                <a:gd name="connsiteX55" fmla="*/ 647700 w 1212057"/>
                <a:gd name="connsiteY55" fmla="*/ 180975 h 808122"/>
                <a:gd name="connsiteX56" fmla="*/ 633413 w 1212057"/>
                <a:gd name="connsiteY56" fmla="*/ 207169 h 808122"/>
                <a:gd name="connsiteX57" fmla="*/ 621507 w 1212057"/>
                <a:gd name="connsiteY57" fmla="*/ 238125 h 808122"/>
                <a:gd name="connsiteX58" fmla="*/ 654844 w 1212057"/>
                <a:gd name="connsiteY58" fmla="*/ 228600 h 808122"/>
                <a:gd name="connsiteX59" fmla="*/ 676275 w 1212057"/>
                <a:gd name="connsiteY59" fmla="*/ 223838 h 808122"/>
                <a:gd name="connsiteX60" fmla="*/ 704850 w 1212057"/>
                <a:gd name="connsiteY60" fmla="*/ 242888 h 808122"/>
                <a:gd name="connsiteX61" fmla="*/ 714375 w 1212057"/>
                <a:gd name="connsiteY61" fmla="*/ 269081 h 808122"/>
                <a:gd name="connsiteX62" fmla="*/ 745332 w 1212057"/>
                <a:gd name="connsiteY62" fmla="*/ 292894 h 808122"/>
                <a:gd name="connsiteX63" fmla="*/ 716757 w 1212057"/>
                <a:gd name="connsiteY63" fmla="*/ 302419 h 808122"/>
                <a:gd name="connsiteX64" fmla="*/ 676275 w 1212057"/>
                <a:gd name="connsiteY64" fmla="*/ 309563 h 808122"/>
                <a:gd name="connsiteX65" fmla="*/ 626269 w 1212057"/>
                <a:gd name="connsiteY65" fmla="*/ 316706 h 808122"/>
                <a:gd name="connsiteX66" fmla="*/ 650082 w 1212057"/>
                <a:gd name="connsiteY66" fmla="*/ 328613 h 808122"/>
                <a:gd name="connsiteX67" fmla="*/ 681038 w 1212057"/>
                <a:gd name="connsiteY67" fmla="*/ 333375 h 808122"/>
                <a:gd name="connsiteX68" fmla="*/ 709613 w 1212057"/>
                <a:gd name="connsiteY68" fmla="*/ 373856 h 808122"/>
                <a:gd name="connsiteX69" fmla="*/ 719138 w 1212057"/>
                <a:gd name="connsiteY69" fmla="*/ 392906 h 808122"/>
                <a:gd name="connsiteX70" fmla="*/ 757238 w 1212057"/>
                <a:gd name="connsiteY70" fmla="*/ 409575 h 808122"/>
                <a:gd name="connsiteX71" fmla="*/ 795338 w 1212057"/>
                <a:gd name="connsiteY71" fmla="*/ 442913 h 808122"/>
                <a:gd name="connsiteX72" fmla="*/ 804863 w 1212057"/>
                <a:gd name="connsiteY72" fmla="*/ 492919 h 808122"/>
                <a:gd name="connsiteX73" fmla="*/ 816769 w 1212057"/>
                <a:gd name="connsiteY73" fmla="*/ 531019 h 808122"/>
                <a:gd name="connsiteX74" fmla="*/ 826294 w 1212057"/>
                <a:gd name="connsiteY74" fmla="*/ 550069 h 808122"/>
                <a:gd name="connsiteX75" fmla="*/ 826294 w 1212057"/>
                <a:gd name="connsiteY75" fmla="*/ 550069 h 808122"/>
                <a:gd name="connsiteX76" fmla="*/ 864394 w 1212057"/>
                <a:gd name="connsiteY76" fmla="*/ 528638 h 808122"/>
                <a:gd name="connsiteX77" fmla="*/ 878682 w 1212057"/>
                <a:gd name="connsiteY77" fmla="*/ 476250 h 808122"/>
                <a:gd name="connsiteX78" fmla="*/ 900113 w 1212057"/>
                <a:gd name="connsiteY78" fmla="*/ 450056 h 808122"/>
                <a:gd name="connsiteX79" fmla="*/ 921544 w 1212057"/>
                <a:gd name="connsiteY79" fmla="*/ 416719 h 808122"/>
                <a:gd name="connsiteX80" fmla="*/ 954882 w 1212057"/>
                <a:gd name="connsiteY80" fmla="*/ 397669 h 808122"/>
                <a:gd name="connsiteX81" fmla="*/ 988220 w 1212057"/>
                <a:gd name="connsiteY81" fmla="*/ 409575 h 808122"/>
                <a:gd name="connsiteX82" fmla="*/ 1031082 w 1212057"/>
                <a:gd name="connsiteY82" fmla="*/ 411956 h 808122"/>
                <a:gd name="connsiteX83" fmla="*/ 1081088 w 1212057"/>
                <a:gd name="connsiteY83" fmla="*/ 407194 h 808122"/>
                <a:gd name="connsiteX84" fmla="*/ 1123950 w 1212057"/>
                <a:gd name="connsiteY84" fmla="*/ 395288 h 808122"/>
                <a:gd name="connsiteX0" fmla="*/ 1123950 w 1212057"/>
                <a:gd name="connsiteY0" fmla="*/ 395288 h 808122"/>
                <a:gd name="connsiteX1" fmla="*/ 1140619 w 1212057"/>
                <a:gd name="connsiteY1" fmla="*/ 423863 h 808122"/>
                <a:gd name="connsiteX2" fmla="*/ 1140619 w 1212057"/>
                <a:gd name="connsiteY2" fmla="*/ 464344 h 808122"/>
                <a:gd name="connsiteX3" fmla="*/ 1123950 w 1212057"/>
                <a:gd name="connsiteY3" fmla="*/ 485775 h 808122"/>
                <a:gd name="connsiteX4" fmla="*/ 1135857 w 1212057"/>
                <a:gd name="connsiteY4" fmla="*/ 509588 h 808122"/>
                <a:gd name="connsiteX5" fmla="*/ 1152525 w 1212057"/>
                <a:gd name="connsiteY5" fmla="*/ 502444 h 808122"/>
                <a:gd name="connsiteX6" fmla="*/ 1171575 w 1212057"/>
                <a:gd name="connsiteY6" fmla="*/ 481013 h 808122"/>
                <a:gd name="connsiteX7" fmla="*/ 1193007 w 1212057"/>
                <a:gd name="connsiteY7" fmla="*/ 481013 h 808122"/>
                <a:gd name="connsiteX8" fmla="*/ 1212057 w 1212057"/>
                <a:gd name="connsiteY8" fmla="*/ 476250 h 808122"/>
                <a:gd name="connsiteX9" fmla="*/ 1204913 w 1212057"/>
                <a:gd name="connsiteY9" fmla="*/ 497681 h 808122"/>
                <a:gd name="connsiteX10" fmla="*/ 1159669 w 1212057"/>
                <a:gd name="connsiteY10" fmla="*/ 554831 h 808122"/>
                <a:gd name="connsiteX11" fmla="*/ 1116807 w 1212057"/>
                <a:gd name="connsiteY11" fmla="*/ 628650 h 808122"/>
                <a:gd name="connsiteX12" fmla="*/ 1090613 w 1212057"/>
                <a:gd name="connsiteY12" fmla="*/ 640556 h 808122"/>
                <a:gd name="connsiteX13" fmla="*/ 1040607 w 1212057"/>
                <a:gd name="connsiteY13" fmla="*/ 647700 h 808122"/>
                <a:gd name="connsiteX14" fmla="*/ 997744 w 1212057"/>
                <a:gd name="connsiteY14" fmla="*/ 652463 h 808122"/>
                <a:gd name="connsiteX15" fmla="*/ 957263 w 1212057"/>
                <a:gd name="connsiteY15" fmla="*/ 664369 h 808122"/>
                <a:gd name="connsiteX16" fmla="*/ 916782 w 1212057"/>
                <a:gd name="connsiteY16" fmla="*/ 700088 h 808122"/>
                <a:gd name="connsiteX17" fmla="*/ 878682 w 1212057"/>
                <a:gd name="connsiteY17" fmla="*/ 728663 h 808122"/>
                <a:gd name="connsiteX18" fmla="*/ 850107 w 1212057"/>
                <a:gd name="connsiteY18" fmla="*/ 747713 h 808122"/>
                <a:gd name="connsiteX19" fmla="*/ 795338 w 1212057"/>
                <a:gd name="connsiteY19" fmla="*/ 754856 h 808122"/>
                <a:gd name="connsiteX20" fmla="*/ 668715 w 1212057"/>
                <a:gd name="connsiteY20" fmla="*/ 808122 h 808122"/>
                <a:gd name="connsiteX21" fmla="*/ 500502 w 1212057"/>
                <a:gd name="connsiteY21" fmla="*/ 783663 h 808122"/>
                <a:gd name="connsiteX22" fmla="*/ 319527 w 1212057"/>
                <a:gd name="connsiteY22" fmla="*/ 765052 h 808122"/>
                <a:gd name="connsiteX23" fmla="*/ 167774 w 1212057"/>
                <a:gd name="connsiteY23" fmla="*/ 729980 h 808122"/>
                <a:gd name="connsiteX24" fmla="*/ 95250 w 1212057"/>
                <a:gd name="connsiteY24" fmla="*/ 642938 h 808122"/>
                <a:gd name="connsiteX25" fmla="*/ 0 w 1212057"/>
                <a:gd name="connsiteY25" fmla="*/ 626269 h 808122"/>
                <a:gd name="connsiteX26" fmla="*/ 0 w 1212057"/>
                <a:gd name="connsiteY26" fmla="*/ 38100 h 808122"/>
                <a:gd name="connsiteX27" fmla="*/ 42863 w 1212057"/>
                <a:gd name="connsiteY27" fmla="*/ 38100 h 808122"/>
                <a:gd name="connsiteX28" fmla="*/ 66675 w 1212057"/>
                <a:gd name="connsiteY28" fmla="*/ 30956 h 808122"/>
                <a:gd name="connsiteX29" fmla="*/ 97632 w 1212057"/>
                <a:gd name="connsiteY29" fmla="*/ 0 h 808122"/>
                <a:gd name="connsiteX30" fmla="*/ 123825 w 1212057"/>
                <a:gd name="connsiteY30" fmla="*/ 0 h 808122"/>
                <a:gd name="connsiteX31" fmla="*/ 128588 w 1212057"/>
                <a:gd name="connsiteY31" fmla="*/ 26194 h 808122"/>
                <a:gd name="connsiteX32" fmla="*/ 92869 w 1212057"/>
                <a:gd name="connsiteY32" fmla="*/ 54769 h 808122"/>
                <a:gd name="connsiteX33" fmla="*/ 59532 w 1212057"/>
                <a:gd name="connsiteY33" fmla="*/ 80963 h 808122"/>
                <a:gd name="connsiteX34" fmla="*/ 50007 w 1212057"/>
                <a:gd name="connsiteY34" fmla="*/ 95250 h 808122"/>
                <a:gd name="connsiteX35" fmla="*/ 59532 w 1212057"/>
                <a:gd name="connsiteY35" fmla="*/ 123825 h 808122"/>
                <a:gd name="connsiteX36" fmla="*/ 126206 w 1212057"/>
                <a:gd name="connsiteY36" fmla="*/ 128587 h 808122"/>
                <a:gd name="connsiteX37" fmla="*/ 166688 w 1212057"/>
                <a:gd name="connsiteY37" fmla="*/ 119063 h 808122"/>
                <a:gd name="connsiteX38" fmla="*/ 214313 w 1212057"/>
                <a:gd name="connsiteY38" fmla="*/ 107156 h 808122"/>
                <a:gd name="connsiteX39" fmla="*/ 242888 w 1212057"/>
                <a:gd name="connsiteY39" fmla="*/ 100013 h 808122"/>
                <a:gd name="connsiteX40" fmla="*/ 269082 w 1212057"/>
                <a:gd name="connsiteY40" fmla="*/ 126206 h 808122"/>
                <a:gd name="connsiteX41" fmla="*/ 300038 w 1212057"/>
                <a:gd name="connsiteY41" fmla="*/ 164306 h 808122"/>
                <a:gd name="connsiteX42" fmla="*/ 292894 w 1212057"/>
                <a:gd name="connsiteY42" fmla="*/ 204788 h 808122"/>
                <a:gd name="connsiteX43" fmla="*/ 309563 w 1212057"/>
                <a:gd name="connsiteY43" fmla="*/ 247650 h 808122"/>
                <a:gd name="connsiteX44" fmla="*/ 354807 w 1212057"/>
                <a:gd name="connsiteY44" fmla="*/ 266700 h 808122"/>
                <a:gd name="connsiteX45" fmla="*/ 388144 w 1212057"/>
                <a:gd name="connsiteY45" fmla="*/ 257175 h 808122"/>
                <a:gd name="connsiteX46" fmla="*/ 416719 w 1212057"/>
                <a:gd name="connsiteY46" fmla="*/ 247650 h 808122"/>
                <a:gd name="connsiteX47" fmla="*/ 447675 w 1212057"/>
                <a:gd name="connsiteY47" fmla="*/ 240506 h 808122"/>
                <a:gd name="connsiteX48" fmla="*/ 483394 w 1212057"/>
                <a:gd name="connsiteY48" fmla="*/ 240506 h 808122"/>
                <a:gd name="connsiteX49" fmla="*/ 509588 w 1212057"/>
                <a:gd name="connsiteY49" fmla="*/ 228600 h 808122"/>
                <a:gd name="connsiteX50" fmla="*/ 528638 w 1212057"/>
                <a:gd name="connsiteY50" fmla="*/ 207169 h 808122"/>
                <a:gd name="connsiteX51" fmla="*/ 531019 w 1212057"/>
                <a:gd name="connsiteY51" fmla="*/ 183356 h 808122"/>
                <a:gd name="connsiteX52" fmla="*/ 557213 w 1212057"/>
                <a:gd name="connsiteY52" fmla="*/ 159544 h 808122"/>
                <a:gd name="connsiteX53" fmla="*/ 585788 w 1212057"/>
                <a:gd name="connsiteY53" fmla="*/ 150019 h 808122"/>
                <a:gd name="connsiteX54" fmla="*/ 623888 w 1212057"/>
                <a:gd name="connsiteY54" fmla="*/ 161925 h 808122"/>
                <a:gd name="connsiteX55" fmla="*/ 647700 w 1212057"/>
                <a:gd name="connsiteY55" fmla="*/ 180975 h 808122"/>
                <a:gd name="connsiteX56" fmla="*/ 633413 w 1212057"/>
                <a:gd name="connsiteY56" fmla="*/ 207169 h 808122"/>
                <a:gd name="connsiteX57" fmla="*/ 621507 w 1212057"/>
                <a:gd name="connsiteY57" fmla="*/ 238125 h 808122"/>
                <a:gd name="connsiteX58" fmla="*/ 654844 w 1212057"/>
                <a:gd name="connsiteY58" fmla="*/ 228600 h 808122"/>
                <a:gd name="connsiteX59" fmla="*/ 676275 w 1212057"/>
                <a:gd name="connsiteY59" fmla="*/ 223838 h 808122"/>
                <a:gd name="connsiteX60" fmla="*/ 704850 w 1212057"/>
                <a:gd name="connsiteY60" fmla="*/ 242888 h 808122"/>
                <a:gd name="connsiteX61" fmla="*/ 714375 w 1212057"/>
                <a:gd name="connsiteY61" fmla="*/ 269081 h 808122"/>
                <a:gd name="connsiteX62" fmla="*/ 745332 w 1212057"/>
                <a:gd name="connsiteY62" fmla="*/ 292894 h 808122"/>
                <a:gd name="connsiteX63" fmla="*/ 716757 w 1212057"/>
                <a:gd name="connsiteY63" fmla="*/ 302419 h 808122"/>
                <a:gd name="connsiteX64" fmla="*/ 676275 w 1212057"/>
                <a:gd name="connsiteY64" fmla="*/ 309563 h 808122"/>
                <a:gd name="connsiteX65" fmla="*/ 626269 w 1212057"/>
                <a:gd name="connsiteY65" fmla="*/ 316706 h 808122"/>
                <a:gd name="connsiteX66" fmla="*/ 650082 w 1212057"/>
                <a:gd name="connsiteY66" fmla="*/ 328613 h 808122"/>
                <a:gd name="connsiteX67" fmla="*/ 681038 w 1212057"/>
                <a:gd name="connsiteY67" fmla="*/ 333375 h 808122"/>
                <a:gd name="connsiteX68" fmla="*/ 709613 w 1212057"/>
                <a:gd name="connsiteY68" fmla="*/ 373856 h 808122"/>
                <a:gd name="connsiteX69" fmla="*/ 719138 w 1212057"/>
                <a:gd name="connsiteY69" fmla="*/ 392906 h 808122"/>
                <a:gd name="connsiteX70" fmla="*/ 757238 w 1212057"/>
                <a:gd name="connsiteY70" fmla="*/ 409575 h 808122"/>
                <a:gd name="connsiteX71" fmla="*/ 795338 w 1212057"/>
                <a:gd name="connsiteY71" fmla="*/ 442913 h 808122"/>
                <a:gd name="connsiteX72" fmla="*/ 804863 w 1212057"/>
                <a:gd name="connsiteY72" fmla="*/ 492919 h 808122"/>
                <a:gd name="connsiteX73" fmla="*/ 816769 w 1212057"/>
                <a:gd name="connsiteY73" fmla="*/ 531019 h 808122"/>
                <a:gd name="connsiteX74" fmla="*/ 826294 w 1212057"/>
                <a:gd name="connsiteY74" fmla="*/ 550069 h 808122"/>
                <a:gd name="connsiteX75" fmla="*/ 826294 w 1212057"/>
                <a:gd name="connsiteY75" fmla="*/ 550069 h 808122"/>
                <a:gd name="connsiteX76" fmla="*/ 864394 w 1212057"/>
                <a:gd name="connsiteY76" fmla="*/ 528638 h 808122"/>
                <a:gd name="connsiteX77" fmla="*/ 878682 w 1212057"/>
                <a:gd name="connsiteY77" fmla="*/ 476250 h 808122"/>
                <a:gd name="connsiteX78" fmla="*/ 900113 w 1212057"/>
                <a:gd name="connsiteY78" fmla="*/ 450056 h 808122"/>
                <a:gd name="connsiteX79" fmla="*/ 921544 w 1212057"/>
                <a:gd name="connsiteY79" fmla="*/ 416719 h 808122"/>
                <a:gd name="connsiteX80" fmla="*/ 954882 w 1212057"/>
                <a:gd name="connsiteY80" fmla="*/ 397669 h 808122"/>
                <a:gd name="connsiteX81" fmla="*/ 988220 w 1212057"/>
                <a:gd name="connsiteY81" fmla="*/ 409575 h 808122"/>
                <a:gd name="connsiteX82" fmla="*/ 1031082 w 1212057"/>
                <a:gd name="connsiteY82" fmla="*/ 411956 h 808122"/>
                <a:gd name="connsiteX83" fmla="*/ 1081088 w 1212057"/>
                <a:gd name="connsiteY83" fmla="*/ 407194 h 808122"/>
                <a:gd name="connsiteX84" fmla="*/ 1123950 w 1212057"/>
                <a:gd name="connsiteY84" fmla="*/ 395288 h 808122"/>
                <a:gd name="connsiteX0" fmla="*/ 1123950 w 1212057"/>
                <a:gd name="connsiteY0" fmla="*/ 395288 h 808122"/>
                <a:gd name="connsiteX1" fmla="*/ 1140619 w 1212057"/>
                <a:gd name="connsiteY1" fmla="*/ 423863 h 808122"/>
                <a:gd name="connsiteX2" fmla="*/ 1140619 w 1212057"/>
                <a:gd name="connsiteY2" fmla="*/ 464344 h 808122"/>
                <a:gd name="connsiteX3" fmla="*/ 1123950 w 1212057"/>
                <a:gd name="connsiteY3" fmla="*/ 485775 h 808122"/>
                <a:gd name="connsiteX4" fmla="*/ 1135857 w 1212057"/>
                <a:gd name="connsiteY4" fmla="*/ 509588 h 808122"/>
                <a:gd name="connsiteX5" fmla="*/ 1152525 w 1212057"/>
                <a:gd name="connsiteY5" fmla="*/ 502444 h 808122"/>
                <a:gd name="connsiteX6" fmla="*/ 1171575 w 1212057"/>
                <a:gd name="connsiteY6" fmla="*/ 481013 h 808122"/>
                <a:gd name="connsiteX7" fmla="*/ 1193007 w 1212057"/>
                <a:gd name="connsiteY7" fmla="*/ 481013 h 808122"/>
                <a:gd name="connsiteX8" fmla="*/ 1212057 w 1212057"/>
                <a:gd name="connsiteY8" fmla="*/ 476250 h 808122"/>
                <a:gd name="connsiteX9" fmla="*/ 1204913 w 1212057"/>
                <a:gd name="connsiteY9" fmla="*/ 497681 h 808122"/>
                <a:gd name="connsiteX10" fmla="*/ 1159669 w 1212057"/>
                <a:gd name="connsiteY10" fmla="*/ 554831 h 808122"/>
                <a:gd name="connsiteX11" fmla="*/ 1116807 w 1212057"/>
                <a:gd name="connsiteY11" fmla="*/ 628650 h 808122"/>
                <a:gd name="connsiteX12" fmla="*/ 1090613 w 1212057"/>
                <a:gd name="connsiteY12" fmla="*/ 640556 h 808122"/>
                <a:gd name="connsiteX13" fmla="*/ 1040607 w 1212057"/>
                <a:gd name="connsiteY13" fmla="*/ 647700 h 808122"/>
                <a:gd name="connsiteX14" fmla="*/ 997744 w 1212057"/>
                <a:gd name="connsiteY14" fmla="*/ 652463 h 808122"/>
                <a:gd name="connsiteX15" fmla="*/ 957263 w 1212057"/>
                <a:gd name="connsiteY15" fmla="*/ 664369 h 808122"/>
                <a:gd name="connsiteX16" fmla="*/ 916782 w 1212057"/>
                <a:gd name="connsiteY16" fmla="*/ 700088 h 808122"/>
                <a:gd name="connsiteX17" fmla="*/ 878682 w 1212057"/>
                <a:gd name="connsiteY17" fmla="*/ 728663 h 808122"/>
                <a:gd name="connsiteX18" fmla="*/ 850107 w 1212057"/>
                <a:gd name="connsiteY18" fmla="*/ 747713 h 808122"/>
                <a:gd name="connsiteX19" fmla="*/ 795338 w 1212057"/>
                <a:gd name="connsiteY19" fmla="*/ 754856 h 808122"/>
                <a:gd name="connsiteX20" fmla="*/ 668715 w 1212057"/>
                <a:gd name="connsiteY20" fmla="*/ 808122 h 808122"/>
                <a:gd name="connsiteX21" fmla="*/ 500502 w 1212057"/>
                <a:gd name="connsiteY21" fmla="*/ 783663 h 808122"/>
                <a:gd name="connsiteX22" fmla="*/ 319527 w 1212057"/>
                <a:gd name="connsiteY22" fmla="*/ 765052 h 808122"/>
                <a:gd name="connsiteX23" fmla="*/ 167774 w 1212057"/>
                <a:gd name="connsiteY23" fmla="*/ 729980 h 808122"/>
                <a:gd name="connsiteX24" fmla="*/ 95250 w 1212057"/>
                <a:gd name="connsiteY24" fmla="*/ 705082 h 808122"/>
                <a:gd name="connsiteX25" fmla="*/ 0 w 1212057"/>
                <a:gd name="connsiteY25" fmla="*/ 626269 h 808122"/>
                <a:gd name="connsiteX26" fmla="*/ 0 w 1212057"/>
                <a:gd name="connsiteY26" fmla="*/ 38100 h 808122"/>
                <a:gd name="connsiteX27" fmla="*/ 42863 w 1212057"/>
                <a:gd name="connsiteY27" fmla="*/ 38100 h 808122"/>
                <a:gd name="connsiteX28" fmla="*/ 66675 w 1212057"/>
                <a:gd name="connsiteY28" fmla="*/ 30956 h 808122"/>
                <a:gd name="connsiteX29" fmla="*/ 97632 w 1212057"/>
                <a:gd name="connsiteY29" fmla="*/ 0 h 808122"/>
                <a:gd name="connsiteX30" fmla="*/ 123825 w 1212057"/>
                <a:gd name="connsiteY30" fmla="*/ 0 h 808122"/>
                <a:gd name="connsiteX31" fmla="*/ 128588 w 1212057"/>
                <a:gd name="connsiteY31" fmla="*/ 26194 h 808122"/>
                <a:gd name="connsiteX32" fmla="*/ 92869 w 1212057"/>
                <a:gd name="connsiteY32" fmla="*/ 54769 h 808122"/>
                <a:gd name="connsiteX33" fmla="*/ 59532 w 1212057"/>
                <a:gd name="connsiteY33" fmla="*/ 80963 h 808122"/>
                <a:gd name="connsiteX34" fmla="*/ 50007 w 1212057"/>
                <a:gd name="connsiteY34" fmla="*/ 95250 h 808122"/>
                <a:gd name="connsiteX35" fmla="*/ 59532 w 1212057"/>
                <a:gd name="connsiteY35" fmla="*/ 123825 h 808122"/>
                <a:gd name="connsiteX36" fmla="*/ 126206 w 1212057"/>
                <a:gd name="connsiteY36" fmla="*/ 128587 h 808122"/>
                <a:gd name="connsiteX37" fmla="*/ 166688 w 1212057"/>
                <a:gd name="connsiteY37" fmla="*/ 119063 h 808122"/>
                <a:gd name="connsiteX38" fmla="*/ 214313 w 1212057"/>
                <a:gd name="connsiteY38" fmla="*/ 107156 h 808122"/>
                <a:gd name="connsiteX39" fmla="*/ 242888 w 1212057"/>
                <a:gd name="connsiteY39" fmla="*/ 100013 h 808122"/>
                <a:gd name="connsiteX40" fmla="*/ 269082 w 1212057"/>
                <a:gd name="connsiteY40" fmla="*/ 126206 h 808122"/>
                <a:gd name="connsiteX41" fmla="*/ 300038 w 1212057"/>
                <a:gd name="connsiteY41" fmla="*/ 164306 h 808122"/>
                <a:gd name="connsiteX42" fmla="*/ 292894 w 1212057"/>
                <a:gd name="connsiteY42" fmla="*/ 204788 h 808122"/>
                <a:gd name="connsiteX43" fmla="*/ 309563 w 1212057"/>
                <a:gd name="connsiteY43" fmla="*/ 247650 h 808122"/>
                <a:gd name="connsiteX44" fmla="*/ 354807 w 1212057"/>
                <a:gd name="connsiteY44" fmla="*/ 266700 h 808122"/>
                <a:gd name="connsiteX45" fmla="*/ 388144 w 1212057"/>
                <a:gd name="connsiteY45" fmla="*/ 257175 h 808122"/>
                <a:gd name="connsiteX46" fmla="*/ 416719 w 1212057"/>
                <a:gd name="connsiteY46" fmla="*/ 247650 h 808122"/>
                <a:gd name="connsiteX47" fmla="*/ 447675 w 1212057"/>
                <a:gd name="connsiteY47" fmla="*/ 240506 h 808122"/>
                <a:gd name="connsiteX48" fmla="*/ 483394 w 1212057"/>
                <a:gd name="connsiteY48" fmla="*/ 240506 h 808122"/>
                <a:gd name="connsiteX49" fmla="*/ 509588 w 1212057"/>
                <a:gd name="connsiteY49" fmla="*/ 228600 h 808122"/>
                <a:gd name="connsiteX50" fmla="*/ 528638 w 1212057"/>
                <a:gd name="connsiteY50" fmla="*/ 207169 h 808122"/>
                <a:gd name="connsiteX51" fmla="*/ 531019 w 1212057"/>
                <a:gd name="connsiteY51" fmla="*/ 183356 h 808122"/>
                <a:gd name="connsiteX52" fmla="*/ 557213 w 1212057"/>
                <a:gd name="connsiteY52" fmla="*/ 159544 h 808122"/>
                <a:gd name="connsiteX53" fmla="*/ 585788 w 1212057"/>
                <a:gd name="connsiteY53" fmla="*/ 150019 h 808122"/>
                <a:gd name="connsiteX54" fmla="*/ 623888 w 1212057"/>
                <a:gd name="connsiteY54" fmla="*/ 161925 h 808122"/>
                <a:gd name="connsiteX55" fmla="*/ 647700 w 1212057"/>
                <a:gd name="connsiteY55" fmla="*/ 180975 h 808122"/>
                <a:gd name="connsiteX56" fmla="*/ 633413 w 1212057"/>
                <a:gd name="connsiteY56" fmla="*/ 207169 h 808122"/>
                <a:gd name="connsiteX57" fmla="*/ 621507 w 1212057"/>
                <a:gd name="connsiteY57" fmla="*/ 238125 h 808122"/>
                <a:gd name="connsiteX58" fmla="*/ 654844 w 1212057"/>
                <a:gd name="connsiteY58" fmla="*/ 228600 h 808122"/>
                <a:gd name="connsiteX59" fmla="*/ 676275 w 1212057"/>
                <a:gd name="connsiteY59" fmla="*/ 223838 h 808122"/>
                <a:gd name="connsiteX60" fmla="*/ 704850 w 1212057"/>
                <a:gd name="connsiteY60" fmla="*/ 242888 h 808122"/>
                <a:gd name="connsiteX61" fmla="*/ 714375 w 1212057"/>
                <a:gd name="connsiteY61" fmla="*/ 269081 h 808122"/>
                <a:gd name="connsiteX62" fmla="*/ 745332 w 1212057"/>
                <a:gd name="connsiteY62" fmla="*/ 292894 h 808122"/>
                <a:gd name="connsiteX63" fmla="*/ 716757 w 1212057"/>
                <a:gd name="connsiteY63" fmla="*/ 302419 h 808122"/>
                <a:gd name="connsiteX64" fmla="*/ 676275 w 1212057"/>
                <a:gd name="connsiteY64" fmla="*/ 309563 h 808122"/>
                <a:gd name="connsiteX65" fmla="*/ 626269 w 1212057"/>
                <a:gd name="connsiteY65" fmla="*/ 316706 h 808122"/>
                <a:gd name="connsiteX66" fmla="*/ 650082 w 1212057"/>
                <a:gd name="connsiteY66" fmla="*/ 328613 h 808122"/>
                <a:gd name="connsiteX67" fmla="*/ 681038 w 1212057"/>
                <a:gd name="connsiteY67" fmla="*/ 333375 h 808122"/>
                <a:gd name="connsiteX68" fmla="*/ 709613 w 1212057"/>
                <a:gd name="connsiteY68" fmla="*/ 373856 h 808122"/>
                <a:gd name="connsiteX69" fmla="*/ 719138 w 1212057"/>
                <a:gd name="connsiteY69" fmla="*/ 392906 h 808122"/>
                <a:gd name="connsiteX70" fmla="*/ 757238 w 1212057"/>
                <a:gd name="connsiteY70" fmla="*/ 409575 h 808122"/>
                <a:gd name="connsiteX71" fmla="*/ 795338 w 1212057"/>
                <a:gd name="connsiteY71" fmla="*/ 442913 h 808122"/>
                <a:gd name="connsiteX72" fmla="*/ 804863 w 1212057"/>
                <a:gd name="connsiteY72" fmla="*/ 492919 h 808122"/>
                <a:gd name="connsiteX73" fmla="*/ 816769 w 1212057"/>
                <a:gd name="connsiteY73" fmla="*/ 531019 h 808122"/>
                <a:gd name="connsiteX74" fmla="*/ 826294 w 1212057"/>
                <a:gd name="connsiteY74" fmla="*/ 550069 h 808122"/>
                <a:gd name="connsiteX75" fmla="*/ 826294 w 1212057"/>
                <a:gd name="connsiteY75" fmla="*/ 550069 h 808122"/>
                <a:gd name="connsiteX76" fmla="*/ 864394 w 1212057"/>
                <a:gd name="connsiteY76" fmla="*/ 528638 h 808122"/>
                <a:gd name="connsiteX77" fmla="*/ 878682 w 1212057"/>
                <a:gd name="connsiteY77" fmla="*/ 476250 h 808122"/>
                <a:gd name="connsiteX78" fmla="*/ 900113 w 1212057"/>
                <a:gd name="connsiteY78" fmla="*/ 450056 h 808122"/>
                <a:gd name="connsiteX79" fmla="*/ 921544 w 1212057"/>
                <a:gd name="connsiteY79" fmla="*/ 416719 h 808122"/>
                <a:gd name="connsiteX80" fmla="*/ 954882 w 1212057"/>
                <a:gd name="connsiteY80" fmla="*/ 397669 h 808122"/>
                <a:gd name="connsiteX81" fmla="*/ 988220 w 1212057"/>
                <a:gd name="connsiteY81" fmla="*/ 409575 h 808122"/>
                <a:gd name="connsiteX82" fmla="*/ 1031082 w 1212057"/>
                <a:gd name="connsiteY82" fmla="*/ 411956 h 808122"/>
                <a:gd name="connsiteX83" fmla="*/ 1081088 w 1212057"/>
                <a:gd name="connsiteY83" fmla="*/ 407194 h 808122"/>
                <a:gd name="connsiteX84" fmla="*/ 1123950 w 1212057"/>
                <a:gd name="connsiteY84" fmla="*/ 395288 h 808122"/>
                <a:gd name="connsiteX0" fmla="*/ 1123950 w 1212057"/>
                <a:gd name="connsiteY0" fmla="*/ 395288 h 808122"/>
                <a:gd name="connsiteX1" fmla="*/ 1140619 w 1212057"/>
                <a:gd name="connsiteY1" fmla="*/ 423863 h 808122"/>
                <a:gd name="connsiteX2" fmla="*/ 1140619 w 1212057"/>
                <a:gd name="connsiteY2" fmla="*/ 464344 h 808122"/>
                <a:gd name="connsiteX3" fmla="*/ 1123950 w 1212057"/>
                <a:gd name="connsiteY3" fmla="*/ 485775 h 808122"/>
                <a:gd name="connsiteX4" fmla="*/ 1135857 w 1212057"/>
                <a:gd name="connsiteY4" fmla="*/ 509588 h 808122"/>
                <a:gd name="connsiteX5" fmla="*/ 1152525 w 1212057"/>
                <a:gd name="connsiteY5" fmla="*/ 502444 h 808122"/>
                <a:gd name="connsiteX6" fmla="*/ 1171575 w 1212057"/>
                <a:gd name="connsiteY6" fmla="*/ 481013 h 808122"/>
                <a:gd name="connsiteX7" fmla="*/ 1193007 w 1212057"/>
                <a:gd name="connsiteY7" fmla="*/ 481013 h 808122"/>
                <a:gd name="connsiteX8" fmla="*/ 1212057 w 1212057"/>
                <a:gd name="connsiteY8" fmla="*/ 476250 h 808122"/>
                <a:gd name="connsiteX9" fmla="*/ 1204913 w 1212057"/>
                <a:gd name="connsiteY9" fmla="*/ 497681 h 808122"/>
                <a:gd name="connsiteX10" fmla="*/ 1159669 w 1212057"/>
                <a:gd name="connsiteY10" fmla="*/ 554831 h 808122"/>
                <a:gd name="connsiteX11" fmla="*/ 1116807 w 1212057"/>
                <a:gd name="connsiteY11" fmla="*/ 628650 h 808122"/>
                <a:gd name="connsiteX12" fmla="*/ 1090613 w 1212057"/>
                <a:gd name="connsiteY12" fmla="*/ 640556 h 808122"/>
                <a:gd name="connsiteX13" fmla="*/ 1040607 w 1212057"/>
                <a:gd name="connsiteY13" fmla="*/ 647700 h 808122"/>
                <a:gd name="connsiteX14" fmla="*/ 997744 w 1212057"/>
                <a:gd name="connsiteY14" fmla="*/ 652463 h 808122"/>
                <a:gd name="connsiteX15" fmla="*/ 957263 w 1212057"/>
                <a:gd name="connsiteY15" fmla="*/ 664369 h 808122"/>
                <a:gd name="connsiteX16" fmla="*/ 916782 w 1212057"/>
                <a:gd name="connsiteY16" fmla="*/ 700088 h 808122"/>
                <a:gd name="connsiteX17" fmla="*/ 878682 w 1212057"/>
                <a:gd name="connsiteY17" fmla="*/ 728663 h 808122"/>
                <a:gd name="connsiteX18" fmla="*/ 850107 w 1212057"/>
                <a:gd name="connsiteY18" fmla="*/ 747713 h 808122"/>
                <a:gd name="connsiteX19" fmla="*/ 795338 w 1212057"/>
                <a:gd name="connsiteY19" fmla="*/ 754856 h 808122"/>
                <a:gd name="connsiteX20" fmla="*/ 668715 w 1212057"/>
                <a:gd name="connsiteY20" fmla="*/ 808122 h 808122"/>
                <a:gd name="connsiteX21" fmla="*/ 500502 w 1212057"/>
                <a:gd name="connsiteY21" fmla="*/ 783663 h 808122"/>
                <a:gd name="connsiteX22" fmla="*/ 319527 w 1212057"/>
                <a:gd name="connsiteY22" fmla="*/ 765052 h 808122"/>
                <a:gd name="connsiteX23" fmla="*/ 167774 w 1212057"/>
                <a:gd name="connsiteY23" fmla="*/ 729980 h 808122"/>
                <a:gd name="connsiteX24" fmla="*/ 95250 w 1212057"/>
                <a:gd name="connsiteY24" fmla="*/ 705082 h 808122"/>
                <a:gd name="connsiteX25" fmla="*/ 0 w 1212057"/>
                <a:gd name="connsiteY25" fmla="*/ 679535 h 808122"/>
                <a:gd name="connsiteX26" fmla="*/ 0 w 1212057"/>
                <a:gd name="connsiteY26" fmla="*/ 38100 h 808122"/>
                <a:gd name="connsiteX27" fmla="*/ 42863 w 1212057"/>
                <a:gd name="connsiteY27" fmla="*/ 38100 h 808122"/>
                <a:gd name="connsiteX28" fmla="*/ 66675 w 1212057"/>
                <a:gd name="connsiteY28" fmla="*/ 30956 h 808122"/>
                <a:gd name="connsiteX29" fmla="*/ 97632 w 1212057"/>
                <a:gd name="connsiteY29" fmla="*/ 0 h 808122"/>
                <a:gd name="connsiteX30" fmla="*/ 123825 w 1212057"/>
                <a:gd name="connsiteY30" fmla="*/ 0 h 808122"/>
                <a:gd name="connsiteX31" fmla="*/ 128588 w 1212057"/>
                <a:gd name="connsiteY31" fmla="*/ 26194 h 808122"/>
                <a:gd name="connsiteX32" fmla="*/ 92869 w 1212057"/>
                <a:gd name="connsiteY32" fmla="*/ 54769 h 808122"/>
                <a:gd name="connsiteX33" fmla="*/ 59532 w 1212057"/>
                <a:gd name="connsiteY33" fmla="*/ 80963 h 808122"/>
                <a:gd name="connsiteX34" fmla="*/ 50007 w 1212057"/>
                <a:gd name="connsiteY34" fmla="*/ 95250 h 808122"/>
                <a:gd name="connsiteX35" fmla="*/ 59532 w 1212057"/>
                <a:gd name="connsiteY35" fmla="*/ 123825 h 808122"/>
                <a:gd name="connsiteX36" fmla="*/ 126206 w 1212057"/>
                <a:gd name="connsiteY36" fmla="*/ 128587 h 808122"/>
                <a:gd name="connsiteX37" fmla="*/ 166688 w 1212057"/>
                <a:gd name="connsiteY37" fmla="*/ 119063 h 808122"/>
                <a:gd name="connsiteX38" fmla="*/ 214313 w 1212057"/>
                <a:gd name="connsiteY38" fmla="*/ 107156 h 808122"/>
                <a:gd name="connsiteX39" fmla="*/ 242888 w 1212057"/>
                <a:gd name="connsiteY39" fmla="*/ 100013 h 808122"/>
                <a:gd name="connsiteX40" fmla="*/ 269082 w 1212057"/>
                <a:gd name="connsiteY40" fmla="*/ 126206 h 808122"/>
                <a:gd name="connsiteX41" fmla="*/ 300038 w 1212057"/>
                <a:gd name="connsiteY41" fmla="*/ 164306 h 808122"/>
                <a:gd name="connsiteX42" fmla="*/ 292894 w 1212057"/>
                <a:gd name="connsiteY42" fmla="*/ 204788 h 808122"/>
                <a:gd name="connsiteX43" fmla="*/ 309563 w 1212057"/>
                <a:gd name="connsiteY43" fmla="*/ 247650 h 808122"/>
                <a:gd name="connsiteX44" fmla="*/ 354807 w 1212057"/>
                <a:gd name="connsiteY44" fmla="*/ 266700 h 808122"/>
                <a:gd name="connsiteX45" fmla="*/ 388144 w 1212057"/>
                <a:gd name="connsiteY45" fmla="*/ 257175 h 808122"/>
                <a:gd name="connsiteX46" fmla="*/ 416719 w 1212057"/>
                <a:gd name="connsiteY46" fmla="*/ 247650 h 808122"/>
                <a:gd name="connsiteX47" fmla="*/ 447675 w 1212057"/>
                <a:gd name="connsiteY47" fmla="*/ 240506 h 808122"/>
                <a:gd name="connsiteX48" fmla="*/ 483394 w 1212057"/>
                <a:gd name="connsiteY48" fmla="*/ 240506 h 808122"/>
                <a:gd name="connsiteX49" fmla="*/ 509588 w 1212057"/>
                <a:gd name="connsiteY49" fmla="*/ 228600 h 808122"/>
                <a:gd name="connsiteX50" fmla="*/ 528638 w 1212057"/>
                <a:gd name="connsiteY50" fmla="*/ 207169 h 808122"/>
                <a:gd name="connsiteX51" fmla="*/ 531019 w 1212057"/>
                <a:gd name="connsiteY51" fmla="*/ 183356 h 808122"/>
                <a:gd name="connsiteX52" fmla="*/ 557213 w 1212057"/>
                <a:gd name="connsiteY52" fmla="*/ 159544 h 808122"/>
                <a:gd name="connsiteX53" fmla="*/ 585788 w 1212057"/>
                <a:gd name="connsiteY53" fmla="*/ 150019 h 808122"/>
                <a:gd name="connsiteX54" fmla="*/ 623888 w 1212057"/>
                <a:gd name="connsiteY54" fmla="*/ 161925 h 808122"/>
                <a:gd name="connsiteX55" fmla="*/ 647700 w 1212057"/>
                <a:gd name="connsiteY55" fmla="*/ 180975 h 808122"/>
                <a:gd name="connsiteX56" fmla="*/ 633413 w 1212057"/>
                <a:gd name="connsiteY56" fmla="*/ 207169 h 808122"/>
                <a:gd name="connsiteX57" fmla="*/ 621507 w 1212057"/>
                <a:gd name="connsiteY57" fmla="*/ 238125 h 808122"/>
                <a:gd name="connsiteX58" fmla="*/ 654844 w 1212057"/>
                <a:gd name="connsiteY58" fmla="*/ 228600 h 808122"/>
                <a:gd name="connsiteX59" fmla="*/ 676275 w 1212057"/>
                <a:gd name="connsiteY59" fmla="*/ 223838 h 808122"/>
                <a:gd name="connsiteX60" fmla="*/ 704850 w 1212057"/>
                <a:gd name="connsiteY60" fmla="*/ 242888 h 808122"/>
                <a:gd name="connsiteX61" fmla="*/ 714375 w 1212057"/>
                <a:gd name="connsiteY61" fmla="*/ 269081 h 808122"/>
                <a:gd name="connsiteX62" fmla="*/ 745332 w 1212057"/>
                <a:gd name="connsiteY62" fmla="*/ 292894 h 808122"/>
                <a:gd name="connsiteX63" fmla="*/ 716757 w 1212057"/>
                <a:gd name="connsiteY63" fmla="*/ 302419 h 808122"/>
                <a:gd name="connsiteX64" fmla="*/ 676275 w 1212057"/>
                <a:gd name="connsiteY64" fmla="*/ 309563 h 808122"/>
                <a:gd name="connsiteX65" fmla="*/ 626269 w 1212057"/>
                <a:gd name="connsiteY65" fmla="*/ 316706 h 808122"/>
                <a:gd name="connsiteX66" fmla="*/ 650082 w 1212057"/>
                <a:gd name="connsiteY66" fmla="*/ 328613 h 808122"/>
                <a:gd name="connsiteX67" fmla="*/ 681038 w 1212057"/>
                <a:gd name="connsiteY67" fmla="*/ 333375 h 808122"/>
                <a:gd name="connsiteX68" fmla="*/ 709613 w 1212057"/>
                <a:gd name="connsiteY68" fmla="*/ 373856 h 808122"/>
                <a:gd name="connsiteX69" fmla="*/ 719138 w 1212057"/>
                <a:gd name="connsiteY69" fmla="*/ 392906 h 808122"/>
                <a:gd name="connsiteX70" fmla="*/ 757238 w 1212057"/>
                <a:gd name="connsiteY70" fmla="*/ 409575 h 808122"/>
                <a:gd name="connsiteX71" fmla="*/ 795338 w 1212057"/>
                <a:gd name="connsiteY71" fmla="*/ 442913 h 808122"/>
                <a:gd name="connsiteX72" fmla="*/ 804863 w 1212057"/>
                <a:gd name="connsiteY72" fmla="*/ 492919 h 808122"/>
                <a:gd name="connsiteX73" fmla="*/ 816769 w 1212057"/>
                <a:gd name="connsiteY73" fmla="*/ 531019 h 808122"/>
                <a:gd name="connsiteX74" fmla="*/ 826294 w 1212057"/>
                <a:gd name="connsiteY74" fmla="*/ 550069 h 808122"/>
                <a:gd name="connsiteX75" fmla="*/ 826294 w 1212057"/>
                <a:gd name="connsiteY75" fmla="*/ 550069 h 808122"/>
                <a:gd name="connsiteX76" fmla="*/ 864394 w 1212057"/>
                <a:gd name="connsiteY76" fmla="*/ 528638 h 808122"/>
                <a:gd name="connsiteX77" fmla="*/ 878682 w 1212057"/>
                <a:gd name="connsiteY77" fmla="*/ 476250 h 808122"/>
                <a:gd name="connsiteX78" fmla="*/ 900113 w 1212057"/>
                <a:gd name="connsiteY78" fmla="*/ 450056 h 808122"/>
                <a:gd name="connsiteX79" fmla="*/ 921544 w 1212057"/>
                <a:gd name="connsiteY79" fmla="*/ 416719 h 808122"/>
                <a:gd name="connsiteX80" fmla="*/ 954882 w 1212057"/>
                <a:gd name="connsiteY80" fmla="*/ 397669 h 808122"/>
                <a:gd name="connsiteX81" fmla="*/ 988220 w 1212057"/>
                <a:gd name="connsiteY81" fmla="*/ 409575 h 808122"/>
                <a:gd name="connsiteX82" fmla="*/ 1031082 w 1212057"/>
                <a:gd name="connsiteY82" fmla="*/ 411956 h 808122"/>
                <a:gd name="connsiteX83" fmla="*/ 1081088 w 1212057"/>
                <a:gd name="connsiteY83" fmla="*/ 407194 h 808122"/>
                <a:gd name="connsiteX84" fmla="*/ 1123950 w 1212057"/>
                <a:gd name="connsiteY84" fmla="*/ 395288 h 808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Lst>
              <a:rect l="l" t="t" r="r" b="b"/>
              <a:pathLst>
                <a:path w="1212057" h="808122">
                  <a:moveTo>
                    <a:pt x="1123950" y="395288"/>
                  </a:moveTo>
                  <a:cubicBezTo>
                    <a:pt x="1127125" y="405607"/>
                    <a:pt x="1137444" y="413544"/>
                    <a:pt x="1140619" y="423863"/>
                  </a:cubicBezTo>
                  <a:lnTo>
                    <a:pt x="1140619" y="464344"/>
                  </a:lnTo>
                  <a:lnTo>
                    <a:pt x="1123950" y="485775"/>
                  </a:lnTo>
                  <a:lnTo>
                    <a:pt x="1135857" y="509588"/>
                  </a:lnTo>
                  <a:lnTo>
                    <a:pt x="1152525" y="502444"/>
                  </a:lnTo>
                  <a:lnTo>
                    <a:pt x="1171575" y="481013"/>
                  </a:lnTo>
                  <a:lnTo>
                    <a:pt x="1193007" y="481013"/>
                  </a:lnTo>
                  <a:lnTo>
                    <a:pt x="1212057" y="476250"/>
                  </a:lnTo>
                  <a:lnTo>
                    <a:pt x="1204913" y="497681"/>
                  </a:lnTo>
                  <a:lnTo>
                    <a:pt x="1159669" y="554831"/>
                  </a:lnTo>
                  <a:lnTo>
                    <a:pt x="1116807" y="628650"/>
                  </a:lnTo>
                  <a:lnTo>
                    <a:pt x="1090613" y="640556"/>
                  </a:lnTo>
                  <a:lnTo>
                    <a:pt x="1040607" y="647700"/>
                  </a:lnTo>
                  <a:lnTo>
                    <a:pt x="997744" y="652463"/>
                  </a:lnTo>
                  <a:lnTo>
                    <a:pt x="957263" y="664369"/>
                  </a:lnTo>
                  <a:lnTo>
                    <a:pt x="916782" y="700088"/>
                  </a:lnTo>
                  <a:lnTo>
                    <a:pt x="878682" y="728663"/>
                  </a:lnTo>
                  <a:lnTo>
                    <a:pt x="850107" y="747713"/>
                  </a:lnTo>
                  <a:lnTo>
                    <a:pt x="795338" y="754856"/>
                  </a:lnTo>
                  <a:lnTo>
                    <a:pt x="668715" y="808122"/>
                  </a:lnTo>
                  <a:cubicBezTo>
                    <a:pt x="603766" y="779254"/>
                    <a:pt x="558700" y="790841"/>
                    <a:pt x="500502" y="783663"/>
                  </a:cubicBezTo>
                  <a:cubicBezTo>
                    <a:pt x="442304" y="776485"/>
                    <a:pt x="379852" y="780133"/>
                    <a:pt x="319527" y="765052"/>
                  </a:cubicBezTo>
                  <a:lnTo>
                    <a:pt x="167774" y="729980"/>
                  </a:lnTo>
                  <a:lnTo>
                    <a:pt x="95250" y="705082"/>
                  </a:lnTo>
                  <a:lnTo>
                    <a:pt x="0" y="679535"/>
                  </a:lnTo>
                  <a:lnTo>
                    <a:pt x="0" y="38100"/>
                  </a:lnTo>
                  <a:lnTo>
                    <a:pt x="42863" y="38100"/>
                  </a:lnTo>
                  <a:lnTo>
                    <a:pt x="66675" y="30956"/>
                  </a:lnTo>
                  <a:lnTo>
                    <a:pt x="97632" y="0"/>
                  </a:lnTo>
                  <a:lnTo>
                    <a:pt x="123825" y="0"/>
                  </a:lnTo>
                  <a:lnTo>
                    <a:pt x="128588" y="26194"/>
                  </a:lnTo>
                  <a:lnTo>
                    <a:pt x="92869" y="54769"/>
                  </a:lnTo>
                  <a:lnTo>
                    <a:pt x="59532" y="80963"/>
                  </a:lnTo>
                  <a:lnTo>
                    <a:pt x="50007" y="95250"/>
                  </a:lnTo>
                  <a:lnTo>
                    <a:pt x="59532" y="123825"/>
                  </a:lnTo>
                  <a:lnTo>
                    <a:pt x="126206" y="128587"/>
                  </a:lnTo>
                  <a:lnTo>
                    <a:pt x="166688" y="119063"/>
                  </a:lnTo>
                  <a:lnTo>
                    <a:pt x="214313" y="107156"/>
                  </a:lnTo>
                  <a:lnTo>
                    <a:pt x="242888" y="100013"/>
                  </a:lnTo>
                  <a:lnTo>
                    <a:pt x="269082" y="126206"/>
                  </a:lnTo>
                  <a:lnTo>
                    <a:pt x="300038" y="164306"/>
                  </a:lnTo>
                  <a:lnTo>
                    <a:pt x="292894" y="204788"/>
                  </a:lnTo>
                  <a:lnTo>
                    <a:pt x="309563" y="247650"/>
                  </a:lnTo>
                  <a:lnTo>
                    <a:pt x="354807" y="266700"/>
                  </a:lnTo>
                  <a:lnTo>
                    <a:pt x="388144" y="257175"/>
                  </a:lnTo>
                  <a:lnTo>
                    <a:pt x="416719" y="247650"/>
                  </a:lnTo>
                  <a:lnTo>
                    <a:pt x="447675" y="240506"/>
                  </a:lnTo>
                  <a:lnTo>
                    <a:pt x="483394" y="240506"/>
                  </a:lnTo>
                  <a:lnTo>
                    <a:pt x="509588" y="228600"/>
                  </a:lnTo>
                  <a:lnTo>
                    <a:pt x="528638" y="207169"/>
                  </a:lnTo>
                  <a:lnTo>
                    <a:pt x="531019" y="183356"/>
                  </a:lnTo>
                  <a:lnTo>
                    <a:pt x="557213" y="159544"/>
                  </a:lnTo>
                  <a:lnTo>
                    <a:pt x="585788" y="150019"/>
                  </a:lnTo>
                  <a:lnTo>
                    <a:pt x="623888" y="161925"/>
                  </a:lnTo>
                  <a:lnTo>
                    <a:pt x="647700" y="180975"/>
                  </a:lnTo>
                  <a:lnTo>
                    <a:pt x="633413" y="207169"/>
                  </a:lnTo>
                  <a:lnTo>
                    <a:pt x="621507" y="238125"/>
                  </a:lnTo>
                  <a:lnTo>
                    <a:pt x="654844" y="228600"/>
                  </a:lnTo>
                  <a:lnTo>
                    <a:pt x="676275" y="223838"/>
                  </a:lnTo>
                  <a:lnTo>
                    <a:pt x="704850" y="242888"/>
                  </a:lnTo>
                  <a:lnTo>
                    <a:pt x="714375" y="269081"/>
                  </a:lnTo>
                  <a:lnTo>
                    <a:pt x="745332" y="292894"/>
                  </a:lnTo>
                  <a:lnTo>
                    <a:pt x="716757" y="302419"/>
                  </a:lnTo>
                  <a:lnTo>
                    <a:pt x="676275" y="309563"/>
                  </a:lnTo>
                  <a:lnTo>
                    <a:pt x="626269" y="316706"/>
                  </a:lnTo>
                  <a:lnTo>
                    <a:pt x="650082" y="328613"/>
                  </a:lnTo>
                  <a:lnTo>
                    <a:pt x="681038" y="333375"/>
                  </a:lnTo>
                  <a:lnTo>
                    <a:pt x="709613" y="373856"/>
                  </a:lnTo>
                  <a:lnTo>
                    <a:pt x="719138" y="392906"/>
                  </a:lnTo>
                  <a:lnTo>
                    <a:pt x="757238" y="409575"/>
                  </a:lnTo>
                  <a:lnTo>
                    <a:pt x="795338" y="442913"/>
                  </a:lnTo>
                  <a:lnTo>
                    <a:pt x="804863" y="492919"/>
                  </a:lnTo>
                  <a:lnTo>
                    <a:pt x="816769" y="531019"/>
                  </a:lnTo>
                  <a:lnTo>
                    <a:pt x="826294" y="550069"/>
                  </a:lnTo>
                  <a:lnTo>
                    <a:pt x="826294" y="550069"/>
                  </a:lnTo>
                  <a:lnTo>
                    <a:pt x="864394" y="528638"/>
                  </a:lnTo>
                  <a:lnTo>
                    <a:pt x="878682" y="476250"/>
                  </a:lnTo>
                  <a:lnTo>
                    <a:pt x="900113" y="450056"/>
                  </a:lnTo>
                  <a:lnTo>
                    <a:pt x="921544" y="416719"/>
                  </a:lnTo>
                  <a:lnTo>
                    <a:pt x="954882" y="397669"/>
                  </a:lnTo>
                  <a:lnTo>
                    <a:pt x="988220" y="409575"/>
                  </a:lnTo>
                  <a:lnTo>
                    <a:pt x="1031082" y="411956"/>
                  </a:lnTo>
                  <a:cubicBezTo>
                    <a:pt x="1045369" y="407987"/>
                    <a:pt x="1066801" y="411163"/>
                    <a:pt x="1081088" y="407194"/>
                  </a:cubicBezTo>
                  <a:lnTo>
                    <a:pt x="1123950" y="395288"/>
                  </a:lnTo>
                  <a:close/>
                </a:path>
              </a:pathLst>
            </a:custGeom>
            <a:solidFill>
              <a:schemeClr val="accent5">
                <a:lumMod val="75000"/>
                <a:alpha val="60000"/>
              </a:schemeClr>
            </a:solidFill>
            <a:ln w="3175">
              <a:solidFill>
                <a:srgbClr val="CC990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solidFill>
                  <a:prstClr val="white"/>
                </a:solidFill>
              </a:endParaRPr>
            </a:p>
          </p:txBody>
        </p:sp>
      </p:grpSp>
      <p:sp>
        <p:nvSpPr>
          <p:cNvPr id="69" name="TextBox 68"/>
          <p:cNvSpPr txBox="1"/>
          <p:nvPr/>
        </p:nvSpPr>
        <p:spPr>
          <a:xfrm>
            <a:off x="3566190" y="4619028"/>
            <a:ext cx="4999282" cy="1569660"/>
          </a:xfrm>
          <a:prstGeom prst="rect">
            <a:avLst/>
          </a:prstGeom>
          <a:solidFill>
            <a:schemeClr val="tx1"/>
          </a:solidFill>
        </p:spPr>
        <p:txBody>
          <a:bodyPr wrap="square" rtlCol="0">
            <a:spAutoFit/>
          </a:bodyPr>
          <a:lstStyle/>
          <a:p>
            <a:pPr algn="just"/>
            <a:r>
              <a:rPr lang="en-US" sz="1200" dirty="0" smtClean="0">
                <a:solidFill>
                  <a:schemeClr val="bg1"/>
                </a:solidFill>
                <a:latin typeface="Arial" pitchFamily="34" charset="0"/>
                <a:cs typeface="Arial" pitchFamily="34" charset="0"/>
              </a:rPr>
              <a:t>Frazier’s Delta #3 was the first incursion of the Mississippi River to the eastern part of the coastal plain in the late Holocene. It appears to have cut a fairly straight path across the shallow waters that covered the area at the time.  The upper portion of this course was used over and over again throughout the Holocene, as it was used by the most recent course of the river.  Multiple deltas avulsed from this course to build up the marshes of the eastern coastal plain.  The lifespan of each of Frazier’s delta is shown on the graph to the left.</a:t>
            </a:r>
            <a:endParaRPr lang="en-US" sz="1000" dirty="0">
              <a:solidFill>
                <a:schemeClr val="bg1"/>
              </a:solidFill>
              <a:latin typeface="Arial" pitchFamily="34" charset="0"/>
              <a:cs typeface="Arial" pitchFamily="34" charset="0"/>
            </a:endParaRPr>
          </a:p>
        </p:txBody>
      </p:sp>
      <p:grpSp>
        <p:nvGrpSpPr>
          <p:cNvPr id="54" name="Group 53"/>
          <p:cNvGrpSpPr/>
          <p:nvPr/>
        </p:nvGrpSpPr>
        <p:grpSpPr>
          <a:xfrm>
            <a:off x="201168" y="4507992"/>
            <a:ext cx="3154529" cy="2199197"/>
            <a:chOff x="5348346" y="4448824"/>
            <a:chExt cx="3154529" cy="2199197"/>
          </a:xfrm>
        </p:grpSpPr>
        <p:pic>
          <p:nvPicPr>
            <p:cNvPr id="55" name="Picture 2"/>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5348346" y="4494018"/>
              <a:ext cx="3154529" cy="215400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cxnSp>
          <p:nvCxnSpPr>
            <p:cNvPr id="56" name="Straight Connector 55"/>
            <p:cNvCxnSpPr/>
            <p:nvPr/>
          </p:nvCxnSpPr>
          <p:spPr>
            <a:xfrm>
              <a:off x="6048162" y="4695289"/>
              <a:ext cx="0" cy="1923621"/>
            </a:xfrm>
            <a:prstGeom prst="line">
              <a:avLst/>
            </a:prstGeom>
            <a:ln w="25400">
              <a:solidFill>
                <a:srgbClr val="FF0000"/>
              </a:solidFill>
              <a:prstDash val="sysDot"/>
            </a:ln>
            <a:effectLst/>
          </p:spPr>
          <p:style>
            <a:lnRef idx="1">
              <a:schemeClr val="accent1"/>
            </a:lnRef>
            <a:fillRef idx="0">
              <a:schemeClr val="accent1"/>
            </a:fillRef>
            <a:effectRef idx="0">
              <a:schemeClr val="accent1"/>
            </a:effectRef>
            <a:fontRef idx="minor">
              <a:schemeClr val="tx1"/>
            </a:fontRef>
          </p:style>
        </p:cxnSp>
        <p:sp>
          <p:nvSpPr>
            <p:cNvPr id="57" name="TextBox 56"/>
            <p:cNvSpPr txBox="1"/>
            <p:nvPr/>
          </p:nvSpPr>
          <p:spPr>
            <a:xfrm>
              <a:off x="5357871" y="4553712"/>
              <a:ext cx="74572" cy="141577"/>
            </a:xfrm>
            <a:prstGeom prst="rect">
              <a:avLst/>
            </a:prstGeom>
            <a:solidFill>
              <a:schemeClr val="tx1"/>
            </a:solidFill>
          </p:spPr>
          <p:txBody>
            <a:bodyPr wrap="none" lIns="9144" tIns="9144" rIns="9144" bIns="9144" rtlCol="0">
              <a:spAutoFit/>
            </a:bodyPr>
            <a:lstStyle/>
            <a:p>
              <a:r>
                <a:rPr lang="en-US" sz="800" dirty="0" smtClean="0">
                  <a:solidFill>
                    <a:schemeClr val="bg1"/>
                  </a:solidFill>
                </a:rPr>
                <a:t>6</a:t>
              </a:r>
              <a:endParaRPr lang="en-US" sz="800" dirty="0">
                <a:solidFill>
                  <a:schemeClr val="bg1"/>
                </a:solidFill>
              </a:endParaRPr>
            </a:p>
          </p:txBody>
        </p:sp>
        <p:sp>
          <p:nvSpPr>
            <p:cNvPr id="58" name="TextBox 57"/>
            <p:cNvSpPr txBox="1"/>
            <p:nvPr/>
          </p:nvSpPr>
          <p:spPr>
            <a:xfrm>
              <a:off x="7123176" y="4553712"/>
              <a:ext cx="74572" cy="141577"/>
            </a:xfrm>
            <a:prstGeom prst="rect">
              <a:avLst/>
            </a:prstGeom>
            <a:solidFill>
              <a:schemeClr val="tx1"/>
            </a:solidFill>
          </p:spPr>
          <p:txBody>
            <a:bodyPr wrap="none" lIns="9144" tIns="9144" rIns="9144" bIns="9144" rtlCol="0">
              <a:spAutoFit/>
            </a:bodyPr>
            <a:lstStyle/>
            <a:p>
              <a:r>
                <a:rPr lang="en-US" sz="800" dirty="0" smtClean="0">
                  <a:solidFill>
                    <a:schemeClr val="bg1"/>
                  </a:solidFill>
                </a:rPr>
                <a:t>2</a:t>
              </a:r>
              <a:endParaRPr lang="en-US" sz="800" dirty="0">
                <a:solidFill>
                  <a:schemeClr val="bg1"/>
                </a:solidFill>
              </a:endParaRPr>
            </a:p>
          </p:txBody>
        </p:sp>
        <p:sp>
          <p:nvSpPr>
            <p:cNvPr id="59" name="TextBox 58"/>
            <p:cNvSpPr txBox="1"/>
            <p:nvPr/>
          </p:nvSpPr>
          <p:spPr>
            <a:xfrm>
              <a:off x="7571232" y="4553712"/>
              <a:ext cx="74572" cy="141577"/>
            </a:xfrm>
            <a:prstGeom prst="rect">
              <a:avLst/>
            </a:prstGeom>
            <a:solidFill>
              <a:schemeClr val="tx1"/>
            </a:solidFill>
          </p:spPr>
          <p:txBody>
            <a:bodyPr wrap="none" lIns="9144" tIns="9144" rIns="9144" bIns="9144" rtlCol="0">
              <a:spAutoFit/>
            </a:bodyPr>
            <a:lstStyle/>
            <a:p>
              <a:r>
                <a:rPr lang="en-US" sz="800" dirty="0" smtClean="0">
                  <a:solidFill>
                    <a:schemeClr val="bg1"/>
                  </a:solidFill>
                </a:rPr>
                <a:t>1</a:t>
              </a:r>
              <a:endParaRPr lang="en-US" sz="800" dirty="0">
                <a:solidFill>
                  <a:schemeClr val="bg1"/>
                </a:solidFill>
              </a:endParaRPr>
            </a:p>
          </p:txBody>
        </p:sp>
        <p:sp>
          <p:nvSpPr>
            <p:cNvPr id="60" name="TextBox 59"/>
            <p:cNvSpPr txBox="1"/>
            <p:nvPr/>
          </p:nvSpPr>
          <p:spPr>
            <a:xfrm>
              <a:off x="8019288" y="4553712"/>
              <a:ext cx="74572" cy="141577"/>
            </a:xfrm>
            <a:prstGeom prst="rect">
              <a:avLst/>
            </a:prstGeom>
            <a:solidFill>
              <a:schemeClr val="tx1"/>
            </a:solidFill>
          </p:spPr>
          <p:txBody>
            <a:bodyPr wrap="none" lIns="9144" tIns="9144" rIns="9144" bIns="9144" rtlCol="0">
              <a:spAutoFit/>
            </a:bodyPr>
            <a:lstStyle/>
            <a:p>
              <a:r>
                <a:rPr lang="en-US" sz="800" dirty="0" smtClean="0">
                  <a:solidFill>
                    <a:schemeClr val="bg1"/>
                  </a:solidFill>
                </a:rPr>
                <a:t>0</a:t>
              </a:r>
              <a:endParaRPr lang="en-US" sz="800" dirty="0">
                <a:solidFill>
                  <a:schemeClr val="bg1"/>
                </a:solidFill>
              </a:endParaRPr>
            </a:p>
          </p:txBody>
        </p:sp>
        <p:sp>
          <p:nvSpPr>
            <p:cNvPr id="61" name="Rectangle 60"/>
            <p:cNvSpPr/>
            <p:nvPr/>
          </p:nvSpPr>
          <p:spPr>
            <a:xfrm>
              <a:off x="5664457" y="4494018"/>
              <a:ext cx="1237654" cy="120630"/>
            </a:xfrm>
            <a:prstGeom prst="rect">
              <a:avLst/>
            </a:prstGeom>
            <a:solidFill>
              <a:schemeClr val="tx1"/>
            </a:solidFill>
            <a:ln w="317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solidFill>
                  <a:prstClr val="white"/>
                </a:solidFill>
              </a:endParaRPr>
            </a:p>
          </p:txBody>
        </p:sp>
        <p:sp>
          <p:nvSpPr>
            <p:cNvPr id="62" name="TextBox 61"/>
            <p:cNvSpPr txBox="1"/>
            <p:nvPr/>
          </p:nvSpPr>
          <p:spPr>
            <a:xfrm>
              <a:off x="5797296" y="4553712"/>
              <a:ext cx="74572" cy="141577"/>
            </a:xfrm>
            <a:prstGeom prst="rect">
              <a:avLst/>
            </a:prstGeom>
            <a:solidFill>
              <a:schemeClr val="tx1"/>
            </a:solidFill>
          </p:spPr>
          <p:txBody>
            <a:bodyPr wrap="none" lIns="9144" tIns="9144" rIns="9144" bIns="9144" rtlCol="0">
              <a:spAutoFit/>
            </a:bodyPr>
            <a:lstStyle/>
            <a:p>
              <a:r>
                <a:rPr lang="en-US" sz="800" dirty="0" smtClean="0">
                  <a:solidFill>
                    <a:schemeClr val="bg1"/>
                  </a:solidFill>
                </a:rPr>
                <a:t>5</a:t>
              </a:r>
              <a:endParaRPr lang="en-US" sz="800" dirty="0">
                <a:solidFill>
                  <a:schemeClr val="bg1"/>
                </a:solidFill>
              </a:endParaRPr>
            </a:p>
          </p:txBody>
        </p:sp>
        <p:sp>
          <p:nvSpPr>
            <p:cNvPr id="63" name="TextBox 62"/>
            <p:cNvSpPr txBox="1"/>
            <p:nvPr/>
          </p:nvSpPr>
          <p:spPr>
            <a:xfrm>
              <a:off x="6273657" y="4448824"/>
              <a:ext cx="1127745" cy="110800"/>
            </a:xfrm>
            <a:prstGeom prst="rect">
              <a:avLst/>
            </a:prstGeom>
            <a:solidFill>
              <a:schemeClr val="tx1"/>
            </a:solidFill>
          </p:spPr>
          <p:txBody>
            <a:bodyPr wrap="none" lIns="9144" tIns="9144" rIns="9144" bIns="9144" rtlCol="0">
              <a:spAutoFit/>
            </a:bodyPr>
            <a:lstStyle/>
            <a:p>
              <a:r>
                <a:rPr lang="en-US" sz="600" dirty="0" smtClean="0">
                  <a:solidFill>
                    <a:schemeClr val="bg1"/>
                  </a:solidFill>
                </a:rPr>
                <a:t>Thousand Years Before Present</a:t>
              </a:r>
              <a:endParaRPr lang="en-US" sz="600" dirty="0">
                <a:solidFill>
                  <a:schemeClr val="bg1"/>
                </a:solidFill>
              </a:endParaRPr>
            </a:p>
          </p:txBody>
        </p:sp>
        <p:sp>
          <p:nvSpPr>
            <p:cNvPr id="64" name="TextBox 63"/>
            <p:cNvSpPr txBox="1"/>
            <p:nvPr/>
          </p:nvSpPr>
          <p:spPr>
            <a:xfrm>
              <a:off x="6245352" y="4553712"/>
              <a:ext cx="74572" cy="141577"/>
            </a:xfrm>
            <a:prstGeom prst="rect">
              <a:avLst/>
            </a:prstGeom>
            <a:solidFill>
              <a:schemeClr val="tx1"/>
            </a:solidFill>
          </p:spPr>
          <p:txBody>
            <a:bodyPr wrap="none" lIns="9144" tIns="9144" rIns="9144" bIns="9144" rtlCol="0">
              <a:spAutoFit/>
            </a:bodyPr>
            <a:lstStyle/>
            <a:p>
              <a:r>
                <a:rPr lang="en-US" sz="800" dirty="0" smtClean="0">
                  <a:solidFill>
                    <a:schemeClr val="bg1"/>
                  </a:solidFill>
                </a:rPr>
                <a:t>4</a:t>
              </a:r>
              <a:endParaRPr lang="en-US" sz="800" dirty="0">
                <a:solidFill>
                  <a:schemeClr val="bg1"/>
                </a:solidFill>
              </a:endParaRPr>
            </a:p>
          </p:txBody>
        </p:sp>
        <p:sp>
          <p:nvSpPr>
            <p:cNvPr id="65" name="TextBox 64"/>
            <p:cNvSpPr txBox="1"/>
            <p:nvPr/>
          </p:nvSpPr>
          <p:spPr>
            <a:xfrm>
              <a:off x="6684264" y="4553712"/>
              <a:ext cx="74572" cy="141577"/>
            </a:xfrm>
            <a:prstGeom prst="rect">
              <a:avLst/>
            </a:prstGeom>
            <a:solidFill>
              <a:schemeClr val="tx1"/>
            </a:solidFill>
          </p:spPr>
          <p:txBody>
            <a:bodyPr wrap="none" lIns="9144" tIns="9144" rIns="9144" bIns="9144" rtlCol="0">
              <a:spAutoFit/>
            </a:bodyPr>
            <a:lstStyle/>
            <a:p>
              <a:r>
                <a:rPr lang="en-US" sz="800" dirty="0">
                  <a:solidFill>
                    <a:schemeClr val="bg1"/>
                  </a:solidFill>
                </a:rPr>
                <a:t>3</a:t>
              </a:r>
            </a:p>
          </p:txBody>
        </p:sp>
      </p:grpSp>
    </p:spTree>
    <p:extLst>
      <p:ext uri="{BB962C8B-B14F-4D97-AF65-F5344CB8AC3E}">
        <p14:creationId xmlns:p14="http://schemas.microsoft.com/office/powerpoint/2010/main" val="2009288225"/>
      </p:ext>
    </p:extLst>
  </p:cSld>
  <p:clrMapOvr>
    <a:masterClrMapping/>
  </p:clrMapOvr>
  <p:timing>
    <p:tnLst>
      <p:par>
        <p:cTn id="1" dur="indefinite" restart="never" nodeType="tmRoot"/>
      </p:par>
    </p:tnLst>
  </p:timing>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3" name="Group 32"/>
          <p:cNvGrpSpPr/>
          <p:nvPr/>
        </p:nvGrpSpPr>
        <p:grpSpPr>
          <a:xfrm>
            <a:off x="513049" y="228600"/>
            <a:ext cx="8478551" cy="5203064"/>
            <a:chOff x="271020" y="975694"/>
            <a:chExt cx="8478551" cy="5203064"/>
          </a:xfrm>
        </p:grpSpPr>
        <p:pic>
          <p:nvPicPr>
            <p:cNvPr id="49" name="Picture 2"/>
            <p:cNvPicPr>
              <a:picLocks noChangeAspect="1" noChangeArrowheads="1"/>
            </p:cNvPicPr>
            <p:nvPr/>
          </p:nvPicPr>
          <p:blipFill>
            <a:blip r:embed="rId2" cstate="print">
              <a:duotone>
                <a:prstClr val="black"/>
                <a:schemeClr val="accent3">
                  <a:tint val="45000"/>
                  <a:satMod val="400000"/>
                </a:schemeClr>
              </a:duotone>
              <a:extLst>
                <a:ext uri="{28A0092B-C50C-407E-A947-70E740481C1C}">
                  <a14:useLocalDpi xmlns:a14="http://schemas.microsoft.com/office/drawing/2010/main" val="0"/>
                </a:ext>
              </a:extLst>
            </a:blip>
            <a:srcRect/>
            <a:stretch>
              <a:fillRect/>
            </a:stretch>
          </p:blipFill>
          <p:spPr bwMode="auto">
            <a:xfrm>
              <a:off x="393192" y="987552"/>
              <a:ext cx="8229600" cy="5052801"/>
            </a:xfrm>
            <a:prstGeom prst="rect">
              <a:avLst/>
            </a:prstGeom>
            <a:solidFill>
              <a:srgbClr val="3399FF">
                <a:alpha val="60000"/>
              </a:srgbClr>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47" name="Freeform 46"/>
            <p:cNvSpPr/>
            <p:nvPr/>
          </p:nvSpPr>
          <p:spPr>
            <a:xfrm>
              <a:off x="2450592" y="1913863"/>
              <a:ext cx="3953578" cy="3451852"/>
            </a:xfrm>
            <a:custGeom>
              <a:avLst/>
              <a:gdLst>
                <a:gd name="connsiteX0" fmla="*/ 266700 w 3524250"/>
                <a:gd name="connsiteY0" fmla="*/ 31750 h 1676400"/>
                <a:gd name="connsiteX1" fmla="*/ 279400 w 3524250"/>
                <a:gd name="connsiteY1" fmla="*/ 196850 h 1676400"/>
                <a:gd name="connsiteX2" fmla="*/ 349250 w 3524250"/>
                <a:gd name="connsiteY2" fmla="*/ 342900 h 1676400"/>
                <a:gd name="connsiteX3" fmla="*/ 463550 w 3524250"/>
                <a:gd name="connsiteY3" fmla="*/ 374650 h 1676400"/>
                <a:gd name="connsiteX4" fmla="*/ 558800 w 3524250"/>
                <a:gd name="connsiteY4" fmla="*/ 406400 h 1676400"/>
                <a:gd name="connsiteX5" fmla="*/ 622300 w 3524250"/>
                <a:gd name="connsiteY5" fmla="*/ 508000 h 1676400"/>
                <a:gd name="connsiteX6" fmla="*/ 609600 w 3524250"/>
                <a:gd name="connsiteY6" fmla="*/ 628650 h 1676400"/>
                <a:gd name="connsiteX7" fmla="*/ 654050 w 3524250"/>
                <a:gd name="connsiteY7" fmla="*/ 781050 h 1676400"/>
                <a:gd name="connsiteX8" fmla="*/ 704850 w 3524250"/>
                <a:gd name="connsiteY8" fmla="*/ 831850 h 1676400"/>
                <a:gd name="connsiteX9" fmla="*/ 774700 w 3524250"/>
                <a:gd name="connsiteY9" fmla="*/ 793750 h 1676400"/>
                <a:gd name="connsiteX10" fmla="*/ 844550 w 3524250"/>
                <a:gd name="connsiteY10" fmla="*/ 825500 h 1676400"/>
                <a:gd name="connsiteX11" fmla="*/ 895350 w 3524250"/>
                <a:gd name="connsiteY11" fmla="*/ 977900 h 1676400"/>
                <a:gd name="connsiteX12" fmla="*/ 996950 w 3524250"/>
                <a:gd name="connsiteY12" fmla="*/ 1016000 h 1676400"/>
                <a:gd name="connsiteX13" fmla="*/ 1130300 w 3524250"/>
                <a:gd name="connsiteY13" fmla="*/ 1028700 h 1676400"/>
                <a:gd name="connsiteX14" fmla="*/ 1320800 w 3524250"/>
                <a:gd name="connsiteY14" fmla="*/ 996950 h 1676400"/>
                <a:gd name="connsiteX15" fmla="*/ 1517650 w 3524250"/>
                <a:gd name="connsiteY15" fmla="*/ 946150 h 1676400"/>
                <a:gd name="connsiteX16" fmla="*/ 1631950 w 3524250"/>
                <a:gd name="connsiteY16" fmla="*/ 977900 h 1676400"/>
                <a:gd name="connsiteX17" fmla="*/ 1765300 w 3524250"/>
                <a:gd name="connsiteY17" fmla="*/ 1079500 h 1676400"/>
                <a:gd name="connsiteX18" fmla="*/ 1943100 w 3524250"/>
                <a:gd name="connsiteY18" fmla="*/ 1168400 h 1676400"/>
                <a:gd name="connsiteX19" fmla="*/ 2146300 w 3524250"/>
                <a:gd name="connsiteY19" fmla="*/ 1181100 h 1676400"/>
                <a:gd name="connsiteX20" fmla="*/ 2330450 w 3524250"/>
                <a:gd name="connsiteY20" fmla="*/ 1187450 h 1676400"/>
                <a:gd name="connsiteX21" fmla="*/ 2559050 w 3524250"/>
                <a:gd name="connsiteY21" fmla="*/ 1174750 h 1676400"/>
                <a:gd name="connsiteX22" fmla="*/ 2667000 w 3524250"/>
                <a:gd name="connsiteY22" fmla="*/ 1123950 h 1676400"/>
                <a:gd name="connsiteX23" fmla="*/ 2736850 w 3524250"/>
                <a:gd name="connsiteY23" fmla="*/ 1104900 h 1676400"/>
                <a:gd name="connsiteX24" fmla="*/ 2800350 w 3524250"/>
                <a:gd name="connsiteY24" fmla="*/ 1123950 h 1676400"/>
                <a:gd name="connsiteX25" fmla="*/ 2870200 w 3524250"/>
                <a:gd name="connsiteY25" fmla="*/ 1219200 h 1676400"/>
                <a:gd name="connsiteX26" fmla="*/ 2965450 w 3524250"/>
                <a:gd name="connsiteY26" fmla="*/ 1282700 h 1676400"/>
                <a:gd name="connsiteX27" fmla="*/ 3079750 w 3524250"/>
                <a:gd name="connsiteY27" fmla="*/ 1352550 h 1676400"/>
                <a:gd name="connsiteX28" fmla="*/ 3244850 w 3524250"/>
                <a:gd name="connsiteY28" fmla="*/ 1397000 h 1676400"/>
                <a:gd name="connsiteX29" fmla="*/ 3352800 w 3524250"/>
                <a:gd name="connsiteY29" fmla="*/ 1403350 h 1676400"/>
                <a:gd name="connsiteX30" fmla="*/ 3441700 w 3524250"/>
                <a:gd name="connsiteY30" fmla="*/ 1352550 h 1676400"/>
                <a:gd name="connsiteX31" fmla="*/ 3517900 w 3524250"/>
                <a:gd name="connsiteY31" fmla="*/ 1352550 h 1676400"/>
                <a:gd name="connsiteX32" fmla="*/ 3524250 w 3524250"/>
                <a:gd name="connsiteY32" fmla="*/ 1403350 h 1676400"/>
                <a:gd name="connsiteX33" fmla="*/ 3422650 w 3524250"/>
                <a:gd name="connsiteY33" fmla="*/ 1517650 h 1676400"/>
                <a:gd name="connsiteX34" fmla="*/ 3327400 w 3524250"/>
                <a:gd name="connsiteY34" fmla="*/ 1574800 h 1676400"/>
                <a:gd name="connsiteX35" fmla="*/ 3270250 w 3524250"/>
                <a:gd name="connsiteY35" fmla="*/ 1574800 h 1676400"/>
                <a:gd name="connsiteX36" fmla="*/ 3149600 w 3524250"/>
                <a:gd name="connsiteY36" fmla="*/ 1536700 h 1676400"/>
                <a:gd name="connsiteX37" fmla="*/ 3022600 w 3524250"/>
                <a:gd name="connsiteY37" fmla="*/ 1485900 h 1676400"/>
                <a:gd name="connsiteX38" fmla="*/ 2914650 w 3524250"/>
                <a:gd name="connsiteY38" fmla="*/ 1441450 h 1676400"/>
                <a:gd name="connsiteX39" fmla="*/ 2825750 w 3524250"/>
                <a:gd name="connsiteY39" fmla="*/ 1435100 h 1676400"/>
                <a:gd name="connsiteX40" fmla="*/ 2762250 w 3524250"/>
                <a:gd name="connsiteY40" fmla="*/ 1384300 h 1676400"/>
                <a:gd name="connsiteX41" fmla="*/ 2654300 w 3524250"/>
                <a:gd name="connsiteY41" fmla="*/ 1320800 h 1676400"/>
                <a:gd name="connsiteX42" fmla="*/ 2552700 w 3524250"/>
                <a:gd name="connsiteY42" fmla="*/ 1314450 h 1676400"/>
                <a:gd name="connsiteX43" fmla="*/ 2336800 w 3524250"/>
                <a:gd name="connsiteY43" fmla="*/ 1314450 h 1676400"/>
                <a:gd name="connsiteX44" fmla="*/ 2178050 w 3524250"/>
                <a:gd name="connsiteY44" fmla="*/ 1314450 h 1676400"/>
                <a:gd name="connsiteX45" fmla="*/ 1949450 w 3524250"/>
                <a:gd name="connsiteY45" fmla="*/ 1301750 h 1676400"/>
                <a:gd name="connsiteX46" fmla="*/ 1917700 w 3524250"/>
                <a:gd name="connsiteY46" fmla="*/ 1295400 h 1676400"/>
                <a:gd name="connsiteX47" fmla="*/ 1752600 w 3524250"/>
                <a:gd name="connsiteY47" fmla="*/ 1225550 h 1676400"/>
                <a:gd name="connsiteX48" fmla="*/ 1644650 w 3524250"/>
                <a:gd name="connsiteY48" fmla="*/ 1155700 h 1676400"/>
                <a:gd name="connsiteX49" fmla="*/ 1574800 w 3524250"/>
                <a:gd name="connsiteY49" fmla="*/ 1117600 h 1676400"/>
                <a:gd name="connsiteX50" fmla="*/ 1435100 w 3524250"/>
                <a:gd name="connsiteY50" fmla="*/ 1098550 h 1676400"/>
                <a:gd name="connsiteX51" fmla="*/ 1314450 w 3524250"/>
                <a:gd name="connsiteY51" fmla="*/ 1104900 h 1676400"/>
                <a:gd name="connsiteX52" fmla="*/ 1149350 w 3524250"/>
                <a:gd name="connsiteY52" fmla="*/ 1155700 h 1676400"/>
                <a:gd name="connsiteX53" fmla="*/ 1047750 w 3524250"/>
                <a:gd name="connsiteY53" fmla="*/ 1162050 h 1676400"/>
                <a:gd name="connsiteX54" fmla="*/ 958850 w 3524250"/>
                <a:gd name="connsiteY54" fmla="*/ 1162050 h 1676400"/>
                <a:gd name="connsiteX55" fmla="*/ 857250 w 3524250"/>
                <a:gd name="connsiteY55" fmla="*/ 1168400 h 1676400"/>
                <a:gd name="connsiteX56" fmla="*/ 793750 w 3524250"/>
                <a:gd name="connsiteY56" fmla="*/ 1225550 h 1676400"/>
                <a:gd name="connsiteX57" fmla="*/ 793750 w 3524250"/>
                <a:gd name="connsiteY57" fmla="*/ 1320800 h 1676400"/>
                <a:gd name="connsiteX58" fmla="*/ 850900 w 3524250"/>
                <a:gd name="connsiteY58" fmla="*/ 1416050 h 1676400"/>
                <a:gd name="connsiteX59" fmla="*/ 882650 w 3524250"/>
                <a:gd name="connsiteY59" fmla="*/ 1441450 h 1676400"/>
                <a:gd name="connsiteX60" fmla="*/ 996950 w 3524250"/>
                <a:gd name="connsiteY60" fmla="*/ 1416050 h 1676400"/>
                <a:gd name="connsiteX61" fmla="*/ 990600 w 3524250"/>
                <a:gd name="connsiteY61" fmla="*/ 1492250 h 1676400"/>
                <a:gd name="connsiteX62" fmla="*/ 920750 w 3524250"/>
                <a:gd name="connsiteY62" fmla="*/ 1543050 h 1676400"/>
                <a:gd name="connsiteX63" fmla="*/ 838200 w 3524250"/>
                <a:gd name="connsiteY63" fmla="*/ 1549400 h 1676400"/>
                <a:gd name="connsiteX64" fmla="*/ 781050 w 3524250"/>
                <a:gd name="connsiteY64" fmla="*/ 1511300 h 1676400"/>
                <a:gd name="connsiteX65" fmla="*/ 704850 w 3524250"/>
                <a:gd name="connsiteY65" fmla="*/ 1485900 h 1676400"/>
                <a:gd name="connsiteX66" fmla="*/ 666750 w 3524250"/>
                <a:gd name="connsiteY66" fmla="*/ 1485900 h 1676400"/>
                <a:gd name="connsiteX67" fmla="*/ 660400 w 3524250"/>
                <a:gd name="connsiteY67" fmla="*/ 1504950 h 1676400"/>
                <a:gd name="connsiteX68" fmla="*/ 679450 w 3524250"/>
                <a:gd name="connsiteY68" fmla="*/ 1555750 h 1676400"/>
                <a:gd name="connsiteX69" fmla="*/ 692150 w 3524250"/>
                <a:gd name="connsiteY69" fmla="*/ 1631950 h 1676400"/>
                <a:gd name="connsiteX70" fmla="*/ 654050 w 3524250"/>
                <a:gd name="connsiteY70" fmla="*/ 1676400 h 1676400"/>
                <a:gd name="connsiteX71" fmla="*/ 609600 w 3524250"/>
                <a:gd name="connsiteY71" fmla="*/ 1663700 h 1676400"/>
                <a:gd name="connsiteX72" fmla="*/ 565150 w 3524250"/>
                <a:gd name="connsiteY72" fmla="*/ 1581150 h 1676400"/>
                <a:gd name="connsiteX73" fmla="*/ 546100 w 3524250"/>
                <a:gd name="connsiteY73" fmla="*/ 1466850 h 1676400"/>
                <a:gd name="connsiteX74" fmla="*/ 546100 w 3524250"/>
                <a:gd name="connsiteY74" fmla="*/ 1358900 h 1676400"/>
                <a:gd name="connsiteX75" fmla="*/ 514350 w 3524250"/>
                <a:gd name="connsiteY75" fmla="*/ 1301750 h 1676400"/>
                <a:gd name="connsiteX76" fmla="*/ 450850 w 3524250"/>
                <a:gd name="connsiteY76" fmla="*/ 1263650 h 1676400"/>
                <a:gd name="connsiteX77" fmla="*/ 342900 w 3524250"/>
                <a:gd name="connsiteY77" fmla="*/ 1263650 h 1676400"/>
                <a:gd name="connsiteX78" fmla="*/ 260350 w 3524250"/>
                <a:gd name="connsiteY78" fmla="*/ 1295400 h 1676400"/>
                <a:gd name="connsiteX79" fmla="*/ 196850 w 3524250"/>
                <a:gd name="connsiteY79" fmla="*/ 1327150 h 1676400"/>
                <a:gd name="connsiteX80" fmla="*/ 101600 w 3524250"/>
                <a:gd name="connsiteY80" fmla="*/ 1327150 h 1676400"/>
                <a:gd name="connsiteX81" fmla="*/ 25400 w 3524250"/>
                <a:gd name="connsiteY81" fmla="*/ 1282700 h 1676400"/>
                <a:gd name="connsiteX82" fmla="*/ 0 w 3524250"/>
                <a:gd name="connsiteY82" fmla="*/ 1219200 h 1676400"/>
                <a:gd name="connsiteX83" fmla="*/ 31750 w 3524250"/>
                <a:gd name="connsiteY83" fmla="*/ 1143000 h 1676400"/>
                <a:gd name="connsiteX84" fmla="*/ 88900 w 3524250"/>
                <a:gd name="connsiteY84" fmla="*/ 1092200 h 1676400"/>
                <a:gd name="connsiteX85" fmla="*/ 184150 w 3524250"/>
                <a:gd name="connsiteY85" fmla="*/ 1041400 h 1676400"/>
                <a:gd name="connsiteX86" fmla="*/ 298450 w 3524250"/>
                <a:gd name="connsiteY86" fmla="*/ 958850 h 1676400"/>
                <a:gd name="connsiteX87" fmla="*/ 361950 w 3524250"/>
                <a:gd name="connsiteY87" fmla="*/ 889000 h 1676400"/>
                <a:gd name="connsiteX88" fmla="*/ 298450 w 3524250"/>
                <a:gd name="connsiteY88" fmla="*/ 736600 h 1676400"/>
                <a:gd name="connsiteX89" fmla="*/ 209550 w 3524250"/>
                <a:gd name="connsiteY89" fmla="*/ 660400 h 1676400"/>
                <a:gd name="connsiteX90" fmla="*/ 120650 w 3524250"/>
                <a:gd name="connsiteY90" fmla="*/ 476250 h 1676400"/>
                <a:gd name="connsiteX91" fmla="*/ 114300 w 3524250"/>
                <a:gd name="connsiteY91" fmla="*/ 304800 h 1676400"/>
                <a:gd name="connsiteX92" fmla="*/ 76200 w 3524250"/>
                <a:gd name="connsiteY92" fmla="*/ 190500 h 1676400"/>
                <a:gd name="connsiteX93" fmla="*/ 57150 w 3524250"/>
                <a:gd name="connsiteY93" fmla="*/ 44450 h 1676400"/>
                <a:gd name="connsiteX94" fmla="*/ 57150 w 3524250"/>
                <a:gd name="connsiteY94" fmla="*/ 0 h 1676400"/>
                <a:gd name="connsiteX95" fmla="*/ 266700 w 3524250"/>
                <a:gd name="connsiteY95" fmla="*/ 31750 h 1676400"/>
                <a:gd name="connsiteX0" fmla="*/ 266700 w 3524250"/>
                <a:gd name="connsiteY0" fmla="*/ 31750 h 1676400"/>
                <a:gd name="connsiteX1" fmla="*/ 279400 w 3524250"/>
                <a:gd name="connsiteY1" fmla="*/ 196850 h 1676400"/>
                <a:gd name="connsiteX2" fmla="*/ 349250 w 3524250"/>
                <a:gd name="connsiteY2" fmla="*/ 342900 h 1676400"/>
                <a:gd name="connsiteX3" fmla="*/ 463550 w 3524250"/>
                <a:gd name="connsiteY3" fmla="*/ 374650 h 1676400"/>
                <a:gd name="connsiteX4" fmla="*/ 558800 w 3524250"/>
                <a:gd name="connsiteY4" fmla="*/ 406400 h 1676400"/>
                <a:gd name="connsiteX5" fmla="*/ 622300 w 3524250"/>
                <a:gd name="connsiteY5" fmla="*/ 508000 h 1676400"/>
                <a:gd name="connsiteX6" fmla="*/ 609600 w 3524250"/>
                <a:gd name="connsiteY6" fmla="*/ 628650 h 1676400"/>
                <a:gd name="connsiteX7" fmla="*/ 654050 w 3524250"/>
                <a:gd name="connsiteY7" fmla="*/ 781050 h 1676400"/>
                <a:gd name="connsiteX8" fmla="*/ 704850 w 3524250"/>
                <a:gd name="connsiteY8" fmla="*/ 831850 h 1676400"/>
                <a:gd name="connsiteX9" fmla="*/ 774700 w 3524250"/>
                <a:gd name="connsiteY9" fmla="*/ 793750 h 1676400"/>
                <a:gd name="connsiteX10" fmla="*/ 844550 w 3524250"/>
                <a:gd name="connsiteY10" fmla="*/ 825500 h 1676400"/>
                <a:gd name="connsiteX11" fmla="*/ 895350 w 3524250"/>
                <a:gd name="connsiteY11" fmla="*/ 977900 h 1676400"/>
                <a:gd name="connsiteX12" fmla="*/ 996950 w 3524250"/>
                <a:gd name="connsiteY12" fmla="*/ 1016000 h 1676400"/>
                <a:gd name="connsiteX13" fmla="*/ 1130300 w 3524250"/>
                <a:gd name="connsiteY13" fmla="*/ 1028700 h 1676400"/>
                <a:gd name="connsiteX14" fmla="*/ 1320800 w 3524250"/>
                <a:gd name="connsiteY14" fmla="*/ 996950 h 1676400"/>
                <a:gd name="connsiteX15" fmla="*/ 1517650 w 3524250"/>
                <a:gd name="connsiteY15" fmla="*/ 946150 h 1676400"/>
                <a:gd name="connsiteX16" fmla="*/ 1631950 w 3524250"/>
                <a:gd name="connsiteY16" fmla="*/ 977900 h 1676400"/>
                <a:gd name="connsiteX17" fmla="*/ 1765300 w 3524250"/>
                <a:gd name="connsiteY17" fmla="*/ 1079500 h 1676400"/>
                <a:gd name="connsiteX18" fmla="*/ 1943100 w 3524250"/>
                <a:gd name="connsiteY18" fmla="*/ 1168400 h 1676400"/>
                <a:gd name="connsiteX19" fmla="*/ 2146300 w 3524250"/>
                <a:gd name="connsiteY19" fmla="*/ 1181100 h 1676400"/>
                <a:gd name="connsiteX20" fmla="*/ 2330450 w 3524250"/>
                <a:gd name="connsiteY20" fmla="*/ 1187450 h 1676400"/>
                <a:gd name="connsiteX21" fmla="*/ 2559050 w 3524250"/>
                <a:gd name="connsiteY21" fmla="*/ 1174750 h 1676400"/>
                <a:gd name="connsiteX22" fmla="*/ 2667000 w 3524250"/>
                <a:gd name="connsiteY22" fmla="*/ 1123950 h 1676400"/>
                <a:gd name="connsiteX23" fmla="*/ 2736850 w 3524250"/>
                <a:gd name="connsiteY23" fmla="*/ 1104900 h 1676400"/>
                <a:gd name="connsiteX24" fmla="*/ 2800350 w 3524250"/>
                <a:gd name="connsiteY24" fmla="*/ 1123950 h 1676400"/>
                <a:gd name="connsiteX25" fmla="*/ 2870200 w 3524250"/>
                <a:gd name="connsiteY25" fmla="*/ 1219200 h 1676400"/>
                <a:gd name="connsiteX26" fmla="*/ 2965450 w 3524250"/>
                <a:gd name="connsiteY26" fmla="*/ 1282700 h 1676400"/>
                <a:gd name="connsiteX27" fmla="*/ 3079750 w 3524250"/>
                <a:gd name="connsiteY27" fmla="*/ 1352550 h 1676400"/>
                <a:gd name="connsiteX28" fmla="*/ 3244850 w 3524250"/>
                <a:gd name="connsiteY28" fmla="*/ 1397000 h 1676400"/>
                <a:gd name="connsiteX29" fmla="*/ 3352800 w 3524250"/>
                <a:gd name="connsiteY29" fmla="*/ 1403350 h 1676400"/>
                <a:gd name="connsiteX30" fmla="*/ 3441700 w 3524250"/>
                <a:gd name="connsiteY30" fmla="*/ 1352550 h 1676400"/>
                <a:gd name="connsiteX31" fmla="*/ 3517900 w 3524250"/>
                <a:gd name="connsiteY31" fmla="*/ 1352550 h 1676400"/>
                <a:gd name="connsiteX32" fmla="*/ 3524250 w 3524250"/>
                <a:gd name="connsiteY32" fmla="*/ 1403350 h 1676400"/>
                <a:gd name="connsiteX33" fmla="*/ 3422650 w 3524250"/>
                <a:gd name="connsiteY33" fmla="*/ 1517650 h 1676400"/>
                <a:gd name="connsiteX34" fmla="*/ 3327400 w 3524250"/>
                <a:gd name="connsiteY34" fmla="*/ 1574800 h 1676400"/>
                <a:gd name="connsiteX35" fmla="*/ 3270250 w 3524250"/>
                <a:gd name="connsiteY35" fmla="*/ 1574800 h 1676400"/>
                <a:gd name="connsiteX36" fmla="*/ 3149600 w 3524250"/>
                <a:gd name="connsiteY36" fmla="*/ 1536700 h 1676400"/>
                <a:gd name="connsiteX37" fmla="*/ 3022600 w 3524250"/>
                <a:gd name="connsiteY37" fmla="*/ 1485900 h 1676400"/>
                <a:gd name="connsiteX38" fmla="*/ 2914650 w 3524250"/>
                <a:gd name="connsiteY38" fmla="*/ 1441450 h 1676400"/>
                <a:gd name="connsiteX39" fmla="*/ 2825750 w 3524250"/>
                <a:gd name="connsiteY39" fmla="*/ 1435100 h 1676400"/>
                <a:gd name="connsiteX40" fmla="*/ 2762250 w 3524250"/>
                <a:gd name="connsiteY40" fmla="*/ 1384300 h 1676400"/>
                <a:gd name="connsiteX41" fmla="*/ 2654300 w 3524250"/>
                <a:gd name="connsiteY41" fmla="*/ 1320800 h 1676400"/>
                <a:gd name="connsiteX42" fmla="*/ 2552700 w 3524250"/>
                <a:gd name="connsiteY42" fmla="*/ 1314450 h 1676400"/>
                <a:gd name="connsiteX43" fmla="*/ 2336800 w 3524250"/>
                <a:gd name="connsiteY43" fmla="*/ 1314450 h 1676400"/>
                <a:gd name="connsiteX44" fmla="*/ 2178050 w 3524250"/>
                <a:gd name="connsiteY44" fmla="*/ 1314450 h 1676400"/>
                <a:gd name="connsiteX45" fmla="*/ 1949450 w 3524250"/>
                <a:gd name="connsiteY45" fmla="*/ 1301750 h 1676400"/>
                <a:gd name="connsiteX46" fmla="*/ 1917700 w 3524250"/>
                <a:gd name="connsiteY46" fmla="*/ 1295400 h 1676400"/>
                <a:gd name="connsiteX47" fmla="*/ 1752600 w 3524250"/>
                <a:gd name="connsiteY47" fmla="*/ 1225550 h 1676400"/>
                <a:gd name="connsiteX48" fmla="*/ 1644650 w 3524250"/>
                <a:gd name="connsiteY48" fmla="*/ 1155700 h 1676400"/>
                <a:gd name="connsiteX49" fmla="*/ 1574800 w 3524250"/>
                <a:gd name="connsiteY49" fmla="*/ 1117600 h 1676400"/>
                <a:gd name="connsiteX50" fmla="*/ 1435100 w 3524250"/>
                <a:gd name="connsiteY50" fmla="*/ 1098550 h 1676400"/>
                <a:gd name="connsiteX51" fmla="*/ 1314450 w 3524250"/>
                <a:gd name="connsiteY51" fmla="*/ 1104900 h 1676400"/>
                <a:gd name="connsiteX52" fmla="*/ 1149350 w 3524250"/>
                <a:gd name="connsiteY52" fmla="*/ 1155700 h 1676400"/>
                <a:gd name="connsiteX53" fmla="*/ 1047750 w 3524250"/>
                <a:gd name="connsiteY53" fmla="*/ 1162050 h 1676400"/>
                <a:gd name="connsiteX54" fmla="*/ 958850 w 3524250"/>
                <a:gd name="connsiteY54" fmla="*/ 1162050 h 1676400"/>
                <a:gd name="connsiteX55" fmla="*/ 857250 w 3524250"/>
                <a:gd name="connsiteY55" fmla="*/ 1168400 h 1676400"/>
                <a:gd name="connsiteX56" fmla="*/ 793750 w 3524250"/>
                <a:gd name="connsiteY56" fmla="*/ 1225550 h 1676400"/>
                <a:gd name="connsiteX57" fmla="*/ 793750 w 3524250"/>
                <a:gd name="connsiteY57" fmla="*/ 1320800 h 1676400"/>
                <a:gd name="connsiteX58" fmla="*/ 850900 w 3524250"/>
                <a:gd name="connsiteY58" fmla="*/ 1416050 h 1676400"/>
                <a:gd name="connsiteX59" fmla="*/ 882650 w 3524250"/>
                <a:gd name="connsiteY59" fmla="*/ 1441450 h 1676400"/>
                <a:gd name="connsiteX60" fmla="*/ 996950 w 3524250"/>
                <a:gd name="connsiteY60" fmla="*/ 1416050 h 1676400"/>
                <a:gd name="connsiteX61" fmla="*/ 990600 w 3524250"/>
                <a:gd name="connsiteY61" fmla="*/ 1492250 h 1676400"/>
                <a:gd name="connsiteX62" fmla="*/ 920750 w 3524250"/>
                <a:gd name="connsiteY62" fmla="*/ 1543050 h 1676400"/>
                <a:gd name="connsiteX63" fmla="*/ 838200 w 3524250"/>
                <a:gd name="connsiteY63" fmla="*/ 1549400 h 1676400"/>
                <a:gd name="connsiteX64" fmla="*/ 781050 w 3524250"/>
                <a:gd name="connsiteY64" fmla="*/ 1511300 h 1676400"/>
                <a:gd name="connsiteX65" fmla="*/ 704850 w 3524250"/>
                <a:gd name="connsiteY65" fmla="*/ 1485900 h 1676400"/>
                <a:gd name="connsiteX66" fmla="*/ 666750 w 3524250"/>
                <a:gd name="connsiteY66" fmla="*/ 1485900 h 1676400"/>
                <a:gd name="connsiteX67" fmla="*/ 660400 w 3524250"/>
                <a:gd name="connsiteY67" fmla="*/ 1504950 h 1676400"/>
                <a:gd name="connsiteX68" fmla="*/ 679450 w 3524250"/>
                <a:gd name="connsiteY68" fmla="*/ 1555750 h 1676400"/>
                <a:gd name="connsiteX69" fmla="*/ 692150 w 3524250"/>
                <a:gd name="connsiteY69" fmla="*/ 1631950 h 1676400"/>
                <a:gd name="connsiteX70" fmla="*/ 654050 w 3524250"/>
                <a:gd name="connsiteY70" fmla="*/ 1676400 h 1676400"/>
                <a:gd name="connsiteX71" fmla="*/ 609600 w 3524250"/>
                <a:gd name="connsiteY71" fmla="*/ 1663700 h 1676400"/>
                <a:gd name="connsiteX72" fmla="*/ 565150 w 3524250"/>
                <a:gd name="connsiteY72" fmla="*/ 1581150 h 1676400"/>
                <a:gd name="connsiteX73" fmla="*/ 546100 w 3524250"/>
                <a:gd name="connsiteY73" fmla="*/ 1466850 h 1676400"/>
                <a:gd name="connsiteX74" fmla="*/ 546100 w 3524250"/>
                <a:gd name="connsiteY74" fmla="*/ 1358900 h 1676400"/>
                <a:gd name="connsiteX75" fmla="*/ 514350 w 3524250"/>
                <a:gd name="connsiteY75" fmla="*/ 1301750 h 1676400"/>
                <a:gd name="connsiteX76" fmla="*/ 450850 w 3524250"/>
                <a:gd name="connsiteY76" fmla="*/ 1263650 h 1676400"/>
                <a:gd name="connsiteX77" fmla="*/ 342900 w 3524250"/>
                <a:gd name="connsiteY77" fmla="*/ 1263650 h 1676400"/>
                <a:gd name="connsiteX78" fmla="*/ 260350 w 3524250"/>
                <a:gd name="connsiteY78" fmla="*/ 1295400 h 1676400"/>
                <a:gd name="connsiteX79" fmla="*/ 196850 w 3524250"/>
                <a:gd name="connsiteY79" fmla="*/ 1327150 h 1676400"/>
                <a:gd name="connsiteX80" fmla="*/ 101600 w 3524250"/>
                <a:gd name="connsiteY80" fmla="*/ 1327150 h 1676400"/>
                <a:gd name="connsiteX81" fmla="*/ 25400 w 3524250"/>
                <a:gd name="connsiteY81" fmla="*/ 1282700 h 1676400"/>
                <a:gd name="connsiteX82" fmla="*/ 0 w 3524250"/>
                <a:gd name="connsiteY82" fmla="*/ 1219200 h 1676400"/>
                <a:gd name="connsiteX83" fmla="*/ 31750 w 3524250"/>
                <a:gd name="connsiteY83" fmla="*/ 1143000 h 1676400"/>
                <a:gd name="connsiteX84" fmla="*/ 88900 w 3524250"/>
                <a:gd name="connsiteY84" fmla="*/ 1092200 h 1676400"/>
                <a:gd name="connsiteX85" fmla="*/ 184150 w 3524250"/>
                <a:gd name="connsiteY85" fmla="*/ 1041400 h 1676400"/>
                <a:gd name="connsiteX86" fmla="*/ 298450 w 3524250"/>
                <a:gd name="connsiteY86" fmla="*/ 958850 h 1676400"/>
                <a:gd name="connsiteX87" fmla="*/ 298450 w 3524250"/>
                <a:gd name="connsiteY87" fmla="*/ 736600 h 1676400"/>
                <a:gd name="connsiteX88" fmla="*/ 209550 w 3524250"/>
                <a:gd name="connsiteY88" fmla="*/ 660400 h 1676400"/>
                <a:gd name="connsiteX89" fmla="*/ 120650 w 3524250"/>
                <a:gd name="connsiteY89" fmla="*/ 476250 h 1676400"/>
                <a:gd name="connsiteX90" fmla="*/ 114300 w 3524250"/>
                <a:gd name="connsiteY90" fmla="*/ 304800 h 1676400"/>
                <a:gd name="connsiteX91" fmla="*/ 76200 w 3524250"/>
                <a:gd name="connsiteY91" fmla="*/ 190500 h 1676400"/>
                <a:gd name="connsiteX92" fmla="*/ 57150 w 3524250"/>
                <a:gd name="connsiteY92" fmla="*/ 44450 h 1676400"/>
                <a:gd name="connsiteX93" fmla="*/ 57150 w 3524250"/>
                <a:gd name="connsiteY93" fmla="*/ 0 h 1676400"/>
                <a:gd name="connsiteX94" fmla="*/ 266700 w 3524250"/>
                <a:gd name="connsiteY94" fmla="*/ 31750 h 1676400"/>
                <a:gd name="connsiteX0" fmla="*/ 266700 w 3524250"/>
                <a:gd name="connsiteY0" fmla="*/ 31750 h 1676400"/>
                <a:gd name="connsiteX1" fmla="*/ 279400 w 3524250"/>
                <a:gd name="connsiteY1" fmla="*/ 196850 h 1676400"/>
                <a:gd name="connsiteX2" fmla="*/ 349250 w 3524250"/>
                <a:gd name="connsiteY2" fmla="*/ 342900 h 1676400"/>
                <a:gd name="connsiteX3" fmla="*/ 463550 w 3524250"/>
                <a:gd name="connsiteY3" fmla="*/ 374650 h 1676400"/>
                <a:gd name="connsiteX4" fmla="*/ 558800 w 3524250"/>
                <a:gd name="connsiteY4" fmla="*/ 406400 h 1676400"/>
                <a:gd name="connsiteX5" fmla="*/ 622300 w 3524250"/>
                <a:gd name="connsiteY5" fmla="*/ 508000 h 1676400"/>
                <a:gd name="connsiteX6" fmla="*/ 609600 w 3524250"/>
                <a:gd name="connsiteY6" fmla="*/ 628650 h 1676400"/>
                <a:gd name="connsiteX7" fmla="*/ 654050 w 3524250"/>
                <a:gd name="connsiteY7" fmla="*/ 781050 h 1676400"/>
                <a:gd name="connsiteX8" fmla="*/ 704850 w 3524250"/>
                <a:gd name="connsiteY8" fmla="*/ 831850 h 1676400"/>
                <a:gd name="connsiteX9" fmla="*/ 774700 w 3524250"/>
                <a:gd name="connsiteY9" fmla="*/ 793750 h 1676400"/>
                <a:gd name="connsiteX10" fmla="*/ 844550 w 3524250"/>
                <a:gd name="connsiteY10" fmla="*/ 825500 h 1676400"/>
                <a:gd name="connsiteX11" fmla="*/ 895350 w 3524250"/>
                <a:gd name="connsiteY11" fmla="*/ 977900 h 1676400"/>
                <a:gd name="connsiteX12" fmla="*/ 996950 w 3524250"/>
                <a:gd name="connsiteY12" fmla="*/ 1016000 h 1676400"/>
                <a:gd name="connsiteX13" fmla="*/ 1130300 w 3524250"/>
                <a:gd name="connsiteY13" fmla="*/ 1028700 h 1676400"/>
                <a:gd name="connsiteX14" fmla="*/ 1320800 w 3524250"/>
                <a:gd name="connsiteY14" fmla="*/ 996950 h 1676400"/>
                <a:gd name="connsiteX15" fmla="*/ 1517650 w 3524250"/>
                <a:gd name="connsiteY15" fmla="*/ 946150 h 1676400"/>
                <a:gd name="connsiteX16" fmla="*/ 1631950 w 3524250"/>
                <a:gd name="connsiteY16" fmla="*/ 977900 h 1676400"/>
                <a:gd name="connsiteX17" fmla="*/ 1765300 w 3524250"/>
                <a:gd name="connsiteY17" fmla="*/ 1079500 h 1676400"/>
                <a:gd name="connsiteX18" fmla="*/ 1943100 w 3524250"/>
                <a:gd name="connsiteY18" fmla="*/ 1168400 h 1676400"/>
                <a:gd name="connsiteX19" fmla="*/ 2146300 w 3524250"/>
                <a:gd name="connsiteY19" fmla="*/ 1181100 h 1676400"/>
                <a:gd name="connsiteX20" fmla="*/ 2330450 w 3524250"/>
                <a:gd name="connsiteY20" fmla="*/ 1187450 h 1676400"/>
                <a:gd name="connsiteX21" fmla="*/ 2559050 w 3524250"/>
                <a:gd name="connsiteY21" fmla="*/ 1174750 h 1676400"/>
                <a:gd name="connsiteX22" fmla="*/ 2667000 w 3524250"/>
                <a:gd name="connsiteY22" fmla="*/ 1123950 h 1676400"/>
                <a:gd name="connsiteX23" fmla="*/ 2736850 w 3524250"/>
                <a:gd name="connsiteY23" fmla="*/ 1104900 h 1676400"/>
                <a:gd name="connsiteX24" fmla="*/ 2800350 w 3524250"/>
                <a:gd name="connsiteY24" fmla="*/ 1123950 h 1676400"/>
                <a:gd name="connsiteX25" fmla="*/ 2870200 w 3524250"/>
                <a:gd name="connsiteY25" fmla="*/ 1219200 h 1676400"/>
                <a:gd name="connsiteX26" fmla="*/ 2965450 w 3524250"/>
                <a:gd name="connsiteY26" fmla="*/ 1282700 h 1676400"/>
                <a:gd name="connsiteX27" fmla="*/ 3079750 w 3524250"/>
                <a:gd name="connsiteY27" fmla="*/ 1352550 h 1676400"/>
                <a:gd name="connsiteX28" fmla="*/ 3244850 w 3524250"/>
                <a:gd name="connsiteY28" fmla="*/ 1397000 h 1676400"/>
                <a:gd name="connsiteX29" fmla="*/ 3352800 w 3524250"/>
                <a:gd name="connsiteY29" fmla="*/ 1403350 h 1676400"/>
                <a:gd name="connsiteX30" fmla="*/ 3441700 w 3524250"/>
                <a:gd name="connsiteY30" fmla="*/ 1352550 h 1676400"/>
                <a:gd name="connsiteX31" fmla="*/ 3517900 w 3524250"/>
                <a:gd name="connsiteY31" fmla="*/ 1352550 h 1676400"/>
                <a:gd name="connsiteX32" fmla="*/ 3524250 w 3524250"/>
                <a:gd name="connsiteY32" fmla="*/ 1403350 h 1676400"/>
                <a:gd name="connsiteX33" fmla="*/ 3422650 w 3524250"/>
                <a:gd name="connsiteY33" fmla="*/ 1517650 h 1676400"/>
                <a:gd name="connsiteX34" fmla="*/ 3327400 w 3524250"/>
                <a:gd name="connsiteY34" fmla="*/ 1574800 h 1676400"/>
                <a:gd name="connsiteX35" fmla="*/ 3270250 w 3524250"/>
                <a:gd name="connsiteY35" fmla="*/ 1574800 h 1676400"/>
                <a:gd name="connsiteX36" fmla="*/ 3149600 w 3524250"/>
                <a:gd name="connsiteY36" fmla="*/ 1536700 h 1676400"/>
                <a:gd name="connsiteX37" fmla="*/ 3022600 w 3524250"/>
                <a:gd name="connsiteY37" fmla="*/ 1485900 h 1676400"/>
                <a:gd name="connsiteX38" fmla="*/ 2914650 w 3524250"/>
                <a:gd name="connsiteY38" fmla="*/ 1441450 h 1676400"/>
                <a:gd name="connsiteX39" fmla="*/ 2825750 w 3524250"/>
                <a:gd name="connsiteY39" fmla="*/ 1435100 h 1676400"/>
                <a:gd name="connsiteX40" fmla="*/ 2762250 w 3524250"/>
                <a:gd name="connsiteY40" fmla="*/ 1384300 h 1676400"/>
                <a:gd name="connsiteX41" fmla="*/ 2654300 w 3524250"/>
                <a:gd name="connsiteY41" fmla="*/ 1320800 h 1676400"/>
                <a:gd name="connsiteX42" fmla="*/ 2552700 w 3524250"/>
                <a:gd name="connsiteY42" fmla="*/ 1314450 h 1676400"/>
                <a:gd name="connsiteX43" fmla="*/ 2336800 w 3524250"/>
                <a:gd name="connsiteY43" fmla="*/ 1314450 h 1676400"/>
                <a:gd name="connsiteX44" fmla="*/ 2178050 w 3524250"/>
                <a:gd name="connsiteY44" fmla="*/ 1314450 h 1676400"/>
                <a:gd name="connsiteX45" fmla="*/ 1949450 w 3524250"/>
                <a:gd name="connsiteY45" fmla="*/ 1301750 h 1676400"/>
                <a:gd name="connsiteX46" fmla="*/ 1917700 w 3524250"/>
                <a:gd name="connsiteY46" fmla="*/ 1295400 h 1676400"/>
                <a:gd name="connsiteX47" fmla="*/ 1752600 w 3524250"/>
                <a:gd name="connsiteY47" fmla="*/ 1225550 h 1676400"/>
                <a:gd name="connsiteX48" fmla="*/ 1644650 w 3524250"/>
                <a:gd name="connsiteY48" fmla="*/ 1155700 h 1676400"/>
                <a:gd name="connsiteX49" fmla="*/ 1574800 w 3524250"/>
                <a:gd name="connsiteY49" fmla="*/ 1117600 h 1676400"/>
                <a:gd name="connsiteX50" fmla="*/ 1435100 w 3524250"/>
                <a:gd name="connsiteY50" fmla="*/ 1098550 h 1676400"/>
                <a:gd name="connsiteX51" fmla="*/ 1314450 w 3524250"/>
                <a:gd name="connsiteY51" fmla="*/ 1104900 h 1676400"/>
                <a:gd name="connsiteX52" fmla="*/ 1149350 w 3524250"/>
                <a:gd name="connsiteY52" fmla="*/ 1155700 h 1676400"/>
                <a:gd name="connsiteX53" fmla="*/ 1047750 w 3524250"/>
                <a:gd name="connsiteY53" fmla="*/ 1162050 h 1676400"/>
                <a:gd name="connsiteX54" fmla="*/ 958850 w 3524250"/>
                <a:gd name="connsiteY54" fmla="*/ 1162050 h 1676400"/>
                <a:gd name="connsiteX55" fmla="*/ 857250 w 3524250"/>
                <a:gd name="connsiteY55" fmla="*/ 1168400 h 1676400"/>
                <a:gd name="connsiteX56" fmla="*/ 793750 w 3524250"/>
                <a:gd name="connsiteY56" fmla="*/ 1225550 h 1676400"/>
                <a:gd name="connsiteX57" fmla="*/ 793750 w 3524250"/>
                <a:gd name="connsiteY57" fmla="*/ 1320800 h 1676400"/>
                <a:gd name="connsiteX58" fmla="*/ 850900 w 3524250"/>
                <a:gd name="connsiteY58" fmla="*/ 1416050 h 1676400"/>
                <a:gd name="connsiteX59" fmla="*/ 882650 w 3524250"/>
                <a:gd name="connsiteY59" fmla="*/ 1441450 h 1676400"/>
                <a:gd name="connsiteX60" fmla="*/ 996950 w 3524250"/>
                <a:gd name="connsiteY60" fmla="*/ 1416050 h 1676400"/>
                <a:gd name="connsiteX61" fmla="*/ 990600 w 3524250"/>
                <a:gd name="connsiteY61" fmla="*/ 1492250 h 1676400"/>
                <a:gd name="connsiteX62" fmla="*/ 920750 w 3524250"/>
                <a:gd name="connsiteY62" fmla="*/ 1543050 h 1676400"/>
                <a:gd name="connsiteX63" fmla="*/ 838200 w 3524250"/>
                <a:gd name="connsiteY63" fmla="*/ 1549400 h 1676400"/>
                <a:gd name="connsiteX64" fmla="*/ 781050 w 3524250"/>
                <a:gd name="connsiteY64" fmla="*/ 1511300 h 1676400"/>
                <a:gd name="connsiteX65" fmla="*/ 704850 w 3524250"/>
                <a:gd name="connsiteY65" fmla="*/ 1485900 h 1676400"/>
                <a:gd name="connsiteX66" fmla="*/ 666750 w 3524250"/>
                <a:gd name="connsiteY66" fmla="*/ 1485900 h 1676400"/>
                <a:gd name="connsiteX67" fmla="*/ 660400 w 3524250"/>
                <a:gd name="connsiteY67" fmla="*/ 1504950 h 1676400"/>
                <a:gd name="connsiteX68" fmla="*/ 679450 w 3524250"/>
                <a:gd name="connsiteY68" fmla="*/ 1555750 h 1676400"/>
                <a:gd name="connsiteX69" fmla="*/ 692150 w 3524250"/>
                <a:gd name="connsiteY69" fmla="*/ 1631950 h 1676400"/>
                <a:gd name="connsiteX70" fmla="*/ 654050 w 3524250"/>
                <a:gd name="connsiteY70" fmla="*/ 1676400 h 1676400"/>
                <a:gd name="connsiteX71" fmla="*/ 609600 w 3524250"/>
                <a:gd name="connsiteY71" fmla="*/ 1663700 h 1676400"/>
                <a:gd name="connsiteX72" fmla="*/ 565150 w 3524250"/>
                <a:gd name="connsiteY72" fmla="*/ 1581150 h 1676400"/>
                <a:gd name="connsiteX73" fmla="*/ 546100 w 3524250"/>
                <a:gd name="connsiteY73" fmla="*/ 1466850 h 1676400"/>
                <a:gd name="connsiteX74" fmla="*/ 546100 w 3524250"/>
                <a:gd name="connsiteY74" fmla="*/ 1358900 h 1676400"/>
                <a:gd name="connsiteX75" fmla="*/ 514350 w 3524250"/>
                <a:gd name="connsiteY75" fmla="*/ 1301750 h 1676400"/>
                <a:gd name="connsiteX76" fmla="*/ 450850 w 3524250"/>
                <a:gd name="connsiteY76" fmla="*/ 1263650 h 1676400"/>
                <a:gd name="connsiteX77" fmla="*/ 342900 w 3524250"/>
                <a:gd name="connsiteY77" fmla="*/ 1263650 h 1676400"/>
                <a:gd name="connsiteX78" fmla="*/ 260350 w 3524250"/>
                <a:gd name="connsiteY78" fmla="*/ 1295400 h 1676400"/>
                <a:gd name="connsiteX79" fmla="*/ 196850 w 3524250"/>
                <a:gd name="connsiteY79" fmla="*/ 1327150 h 1676400"/>
                <a:gd name="connsiteX80" fmla="*/ 101600 w 3524250"/>
                <a:gd name="connsiteY80" fmla="*/ 1327150 h 1676400"/>
                <a:gd name="connsiteX81" fmla="*/ 25400 w 3524250"/>
                <a:gd name="connsiteY81" fmla="*/ 1282700 h 1676400"/>
                <a:gd name="connsiteX82" fmla="*/ 0 w 3524250"/>
                <a:gd name="connsiteY82" fmla="*/ 1219200 h 1676400"/>
                <a:gd name="connsiteX83" fmla="*/ 31750 w 3524250"/>
                <a:gd name="connsiteY83" fmla="*/ 1143000 h 1676400"/>
                <a:gd name="connsiteX84" fmla="*/ 88900 w 3524250"/>
                <a:gd name="connsiteY84" fmla="*/ 1092200 h 1676400"/>
                <a:gd name="connsiteX85" fmla="*/ 184150 w 3524250"/>
                <a:gd name="connsiteY85" fmla="*/ 1041400 h 1676400"/>
                <a:gd name="connsiteX86" fmla="*/ 298450 w 3524250"/>
                <a:gd name="connsiteY86" fmla="*/ 958850 h 1676400"/>
                <a:gd name="connsiteX87" fmla="*/ 209550 w 3524250"/>
                <a:gd name="connsiteY87" fmla="*/ 660400 h 1676400"/>
                <a:gd name="connsiteX88" fmla="*/ 120650 w 3524250"/>
                <a:gd name="connsiteY88" fmla="*/ 476250 h 1676400"/>
                <a:gd name="connsiteX89" fmla="*/ 114300 w 3524250"/>
                <a:gd name="connsiteY89" fmla="*/ 304800 h 1676400"/>
                <a:gd name="connsiteX90" fmla="*/ 76200 w 3524250"/>
                <a:gd name="connsiteY90" fmla="*/ 190500 h 1676400"/>
                <a:gd name="connsiteX91" fmla="*/ 57150 w 3524250"/>
                <a:gd name="connsiteY91" fmla="*/ 44450 h 1676400"/>
                <a:gd name="connsiteX92" fmla="*/ 57150 w 3524250"/>
                <a:gd name="connsiteY92" fmla="*/ 0 h 1676400"/>
                <a:gd name="connsiteX93" fmla="*/ 266700 w 3524250"/>
                <a:gd name="connsiteY93" fmla="*/ 31750 h 1676400"/>
                <a:gd name="connsiteX0" fmla="*/ 679450 w 3937000"/>
                <a:gd name="connsiteY0" fmla="*/ 31750 h 1676400"/>
                <a:gd name="connsiteX1" fmla="*/ 692150 w 3937000"/>
                <a:gd name="connsiteY1" fmla="*/ 196850 h 1676400"/>
                <a:gd name="connsiteX2" fmla="*/ 762000 w 3937000"/>
                <a:gd name="connsiteY2" fmla="*/ 342900 h 1676400"/>
                <a:gd name="connsiteX3" fmla="*/ 876300 w 3937000"/>
                <a:gd name="connsiteY3" fmla="*/ 374650 h 1676400"/>
                <a:gd name="connsiteX4" fmla="*/ 971550 w 3937000"/>
                <a:gd name="connsiteY4" fmla="*/ 406400 h 1676400"/>
                <a:gd name="connsiteX5" fmla="*/ 1035050 w 3937000"/>
                <a:gd name="connsiteY5" fmla="*/ 508000 h 1676400"/>
                <a:gd name="connsiteX6" fmla="*/ 1022350 w 3937000"/>
                <a:gd name="connsiteY6" fmla="*/ 628650 h 1676400"/>
                <a:gd name="connsiteX7" fmla="*/ 1066800 w 3937000"/>
                <a:gd name="connsiteY7" fmla="*/ 781050 h 1676400"/>
                <a:gd name="connsiteX8" fmla="*/ 1117600 w 3937000"/>
                <a:gd name="connsiteY8" fmla="*/ 831850 h 1676400"/>
                <a:gd name="connsiteX9" fmla="*/ 1187450 w 3937000"/>
                <a:gd name="connsiteY9" fmla="*/ 793750 h 1676400"/>
                <a:gd name="connsiteX10" fmla="*/ 1257300 w 3937000"/>
                <a:gd name="connsiteY10" fmla="*/ 825500 h 1676400"/>
                <a:gd name="connsiteX11" fmla="*/ 1308100 w 3937000"/>
                <a:gd name="connsiteY11" fmla="*/ 977900 h 1676400"/>
                <a:gd name="connsiteX12" fmla="*/ 1409700 w 3937000"/>
                <a:gd name="connsiteY12" fmla="*/ 1016000 h 1676400"/>
                <a:gd name="connsiteX13" fmla="*/ 1543050 w 3937000"/>
                <a:gd name="connsiteY13" fmla="*/ 1028700 h 1676400"/>
                <a:gd name="connsiteX14" fmla="*/ 1733550 w 3937000"/>
                <a:gd name="connsiteY14" fmla="*/ 996950 h 1676400"/>
                <a:gd name="connsiteX15" fmla="*/ 1930400 w 3937000"/>
                <a:gd name="connsiteY15" fmla="*/ 946150 h 1676400"/>
                <a:gd name="connsiteX16" fmla="*/ 2044700 w 3937000"/>
                <a:gd name="connsiteY16" fmla="*/ 977900 h 1676400"/>
                <a:gd name="connsiteX17" fmla="*/ 2178050 w 3937000"/>
                <a:gd name="connsiteY17" fmla="*/ 1079500 h 1676400"/>
                <a:gd name="connsiteX18" fmla="*/ 2355850 w 3937000"/>
                <a:gd name="connsiteY18" fmla="*/ 1168400 h 1676400"/>
                <a:gd name="connsiteX19" fmla="*/ 2559050 w 3937000"/>
                <a:gd name="connsiteY19" fmla="*/ 1181100 h 1676400"/>
                <a:gd name="connsiteX20" fmla="*/ 2743200 w 3937000"/>
                <a:gd name="connsiteY20" fmla="*/ 1187450 h 1676400"/>
                <a:gd name="connsiteX21" fmla="*/ 2971800 w 3937000"/>
                <a:gd name="connsiteY21" fmla="*/ 1174750 h 1676400"/>
                <a:gd name="connsiteX22" fmla="*/ 3079750 w 3937000"/>
                <a:gd name="connsiteY22" fmla="*/ 1123950 h 1676400"/>
                <a:gd name="connsiteX23" fmla="*/ 3149600 w 3937000"/>
                <a:gd name="connsiteY23" fmla="*/ 1104900 h 1676400"/>
                <a:gd name="connsiteX24" fmla="*/ 3213100 w 3937000"/>
                <a:gd name="connsiteY24" fmla="*/ 1123950 h 1676400"/>
                <a:gd name="connsiteX25" fmla="*/ 3282950 w 3937000"/>
                <a:gd name="connsiteY25" fmla="*/ 1219200 h 1676400"/>
                <a:gd name="connsiteX26" fmla="*/ 3378200 w 3937000"/>
                <a:gd name="connsiteY26" fmla="*/ 1282700 h 1676400"/>
                <a:gd name="connsiteX27" fmla="*/ 3492500 w 3937000"/>
                <a:gd name="connsiteY27" fmla="*/ 1352550 h 1676400"/>
                <a:gd name="connsiteX28" fmla="*/ 3657600 w 3937000"/>
                <a:gd name="connsiteY28" fmla="*/ 1397000 h 1676400"/>
                <a:gd name="connsiteX29" fmla="*/ 3765550 w 3937000"/>
                <a:gd name="connsiteY29" fmla="*/ 1403350 h 1676400"/>
                <a:gd name="connsiteX30" fmla="*/ 3854450 w 3937000"/>
                <a:gd name="connsiteY30" fmla="*/ 1352550 h 1676400"/>
                <a:gd name="connsiteX31" fmla="*/ 3930650 w 3937000"/>
                <a:gd name="connsiteY31" fmla="*/ 1352550 h 1676400"/>
                <a:gd name="connsiteX32" fmla="*/ 3937000 w 3937000"/>
                <a:gd name="connsiteY32" fmla="*/ 1403350 h 1676400"/>
                <a:gd name="connsiteX33" fmla="*/ 3835400 w 3937000"/>
                <a:gd name="connsiteY33" fmla="*/ 1517650 h 1676400"/>
                <a:gd name="connsiteX34" fmla="*/ 3740150 w 3937000"/>
                <a:gd name="connsiteY34" fmla="*/ 1574800 h 1676400"/>
                <a:gd name="connsiteX35" fmla="*/ 3683000 w 3937000"/>
                <a:gd name="connsiteY35" fmla="*/ 1574800 h 1676400"/>
                <a:gd name="connsiteX36" fmla="*/ 3562350 w 3937000"/>
                <a:gd name="connsiteY36" fmla="*/ 1536700 h 1676400"/>
                <a:gd name="connsiteX37" fmla="*/ 3435350 w 3937000"/>
                <a:gd name="connsiteY37" fmla="*/ 1485900 h 1676400"/>
                <a:gd name="connsiteX38" fmla="*/ 3327400 w 3937000"/>
                <a:gd name="connsiteY38" fmla="*/ 1441450 h 1676400"/>
                <a:gd name="connsiteX39" fmla="*/ 3238500 w 3937000"/>
                <a:gd name="connsiteY39" fmla="*/ 1435100 h 1676400"/>
                <a:gd name="connsiteX40" fmla="*/ 3175000 w 3937000"/>
                <a:gd name="connsiteY40" fmla="*/ 1384300 h 1676400"/>
                <a:gd name="connsiteX41" fmla="*/ 3067050 w 3937000"/>
                <a:gd name="connsiteY41" fmla="*/ 1320800 h 1676400"/>
                <a:gd name="connsiteX42" fmla="*/ 2965450 w 3937000"/>
                <a:gd name="connsiteY42" fmla="*/ 1314450 h 1676400"/>
                <a:gd name="connsiteX43" fmla="*/ 2749550 w 3937000"/>
                <a:gd name="connsiteY43" fmla="*/ 1314450 h 1676400"/>
                <a:gd name="connsiteX44" fmla="*/ 2590800 w 3937000"/>
                <a:gd name="connsiteY44" fmla="*/ 1314450 h 1676400"/>
                <a:gd name="connsiteX45" fmla="*/ 2362200 w 3937000"/>
                <a:gd name="connsiteY45" fmla="*/ 1301750 h 1676400"/>
                <a:gd name="connsiteX46" fmla="*/ 2330450 w 3937000"/>
                <a:gd name="connsiteY46" fmla="*/ 1295400 h 1676400"/>
                <a:gd name="connsiteX47" fmla="*/ 2165350 w 3937000"/>
                <a:gd name="connsiteY47" fmla="*/ 1225550 h 1676400"/>
                <a:gd name="connsiteX48" fmla="*/ 2057400 w 3937000"/>
                <a:gd name="connsiteY48" fmla="*/ 1155700 h 1676400"/>
                <a:gd name="connsiteX49" fmla="*/ 1987550 w 3937000"/>
                <a:gd name="connsiteY49" fmla="*/ 1117600 h 1676400"/>
                <a:gd name="connsiteX50" fmla="*/ 1847850 w 3937000"/>
                <a:gd name="connsiteY50" fmla="*/ 1098550 h 1676400"/>
                <a:gd name="connsiteX51" fmla="*/ 1727200 w 3937000"/>
                <a:gd name="connsiteY51" fmla="*/ 1104900 h 1676400"/>
                <a:gd name="connsiteX52" fmla="*/ 1562100 w 3937000"/>
                <a:gd name="connsiteY52" fmla="*/ 1155700 h 1676400"/>
                <a:gd name="connsiteX53" fmla="*/ 1460500 w 3937000"/>
                <a:gd name="connsiteY53" fmla="*/ 1162050 h 1676400"/>
                <a:gd name="connsiteX54" fmla="*/ 1371600 w 3937000"/>
                <a:gd name="connsiteY54" fmla="*/ 1162050 h 1676400"/>
                <a:gd name="connsiteX55" fmla="*/ 1270000 w 3937000"/>
                <a:gd name="connsiteY55" fmla="*/ 1168400 h 1676400"/>
                <a:gd name="connsiteX56" fmla="*/ 1206500 w 3937000"/>
                <a:gd name="connsiteY56" fmla="*/ 1225550 h 1676400"/>
                <a:gd name="connsiteX57" fmla="*/ 1206500 w 3937000"/>
                <a:gd name="connsiteY57" fmla="*/ 1320800 h 1676400"/>
                <a:gd name="connsiteX58" fmla="*/ 1263650 w 3937000"/>
                <a:gd name="connsiteY58" fmla="*/ 1416050 h 1676400"/>
                <a:gd name="connsiteX59" fmla="*/ 1295400 w 3937000"/>
                <a:gd name="connsiteY59" fmla="*/ 1441450 h 1676400"/>
                <a:gd name="connsiteX60" fmla="*/ 1409700 w 3937000"/>
                <a:gd name="connsiteY60" fmla="*/ 1416050 h 1676400"/>
                <a:gd name="connsiteX61" fmla="*/ 1403350 w 3937000"/>
                <a:gd name="connsiteY61" fmla="*/ 1492250 h 1676400"/>
                <a:gd name="connsiteX62" fmla="*/ 1333500 w 3937000"/>
                <a:gd name="connsiteY62" fmla="*/ 1543050 h 1676400"/>
                <a:gd name="connsiteX63" fmla="*/ 1250950 w 3937000"/>
                <a:gd name="connsiteY63" fmla="*/ 1549400 h 1676400"/>
                <a:gd name="connsiteX64" fmla="*/ 1193800 w 3937000"/>
                <a:gd name="connsiteY64" fmla="*/ 1511300 h 1676400"/>
                <a:gd name="connsiteX65" fmla="*/ 1117600 w 3937000"/>
                <a:gd name="connsiteY65" fmla="*/ 1485900 h 1676400"/>
                <a:gd name="connsiteX66" fmla="*/ 1079500 w 3937000"/>
                <a:gd name="connsiteY66" fmla="*/ 1485900 h 1676400"/>
                <a:gd name="connsiteX67" fmla="*/ 1073150 w 3937000"/>
                <a:gd name="connsiteY67" fmla="*/ 1504950 h 1676400"/>
                <a:gd name="connsiteX68" fmla="*/ 1092200 w 3937000"/>
                <a:gd name="connsiteY68" fmla="*/ 1555750 h 1676400"/>
                <a:gd name="connsiteX69" fmla="*/ 1104900 w 3937000"/>
                <a:gd name="connsiteY69" fmla="*/ 1631950 h 1676400"/>
                <a:gd name="connsiteX70" fmla="*/ 1066800 w 3937000"/>
                <a:gd name="connsiteY70" fmla="*/ 1676400 h 1676400"/>
                <a:gd name="connsiteX71" fmla="*/ 1022350 w 3937000"/>
                <a:gd name="connsiteY71" fmla="*/ 1663700 h 1676400"/>
                <a:gd name="connsiteX72" fmla="*/ 977900 w 3937000"/>
                <a:gd name="connsiteY72" fmla="*/ 1581150 h 1676400"/>
                <a:gd name="connsiteX73" fmla="*/ 958850 w 3937000"/>
                <a:gd name="connsiteY73" fmla="*/ 1466850 h 1676400"/>
                <a:gd name="connsiteX74" fmla="*/ 958850 w 3937000"/>
                <a:gd name="connsiteY74" fmla="*/ 1358900 h 1676400"/>
                <a:gd name="connsiteX75" fmla="*/ 927100 w 3937000"/>
                <a:gd name="connsiteY75" fmla="*/ 1301750 h 1676400"/>
                <a:gd name="connsiteX76" fmla="*/ 863600 w 3937000"/>
                <a:gd name="connsiteY76" fmla="*/ 1263650 h 1676400"/>
                <a:gd name="connsiteX77" fmla="*/ 755650 w 3937000"/>
                <a:gd name="connsiteY77" fmla="*/ 1263650 h 1676400"/>
                <a:gd name="connsiteX78" fmla="*/ 673100 w 3937000"/>
                <a:gd name="connsiteY78" fmla="*/ 1295400 h 1676400"/>
                <a:gd name="connsiteX79" fmla="*/ 609600 w 3937000"/>
                <a:gd name="connsiteY79" fmla="*/ 1327150 h 1676400"/>
                <a:gd name="connsiteX80" fmla="*/ 514350 w 3937000"/>
                <a:gd name="connsiteY80" fmla="*/ 1327150 h 1676400"/>
                <a:gd name="connsiteX81" fmla="*/ 438150 w 3937000"/>
                <a:gd name="connsiteY81" fmla="*/ 1282700 h 1676400"/>
                <a:gd name="connsiteX82" fmla="*/ 412750 w 3937000"/>
                <a:gd name="connsiteY82" fmla="*/ 1219200 h 1676400"/>
                <a:gd name="connsiteX83" fmla="*/ 444500 w 3937000"/>
                <a:gd name="connsiteY83" fmla="*/ 1143000 h 1676400"/>
                <a:gd name="connsiteX84" fmla="*/ 501650 w 3937000"/>
                <a:gd name="connsiteY84" fmla="*/ 1092200 h 1676400"/>
                <a:gd name="connsiteX85" fmla="*/ 596900 w 3937000"/>
                <a:gd name="connsiteY85" fmla="*/ 1041400 h 1676400"/>
                <a:gd name="connsiteX86" fmla="*/ 711200 w 3937000"/>
                <a:gd name="connsiteY86" fmla="*/ 958850 h 1676400"/>
                <a:gd name="connsiteX87" fmla="*/ 0 w 3937000"/>
                <a:gd name="connsiteY87" fmla="*/ 908050 h 1676400"/>
                <a:gd name="connsiteX88" fmla="*/ 533400 w 3937000"/>
                <a:gd name="connsiteY88" fmla="*/ 476250 h 1676400"/>
                <a:gd name="connsiteX89" fmla="*/ 527050 w 3937000"/>
                <a:gd name="connsiteY89" fmla="*/ 304800 h 1676400"/>
                <a:gd name="connsiteX90" fmla="*/ 488950 w 3937000"/>
                <a:gd name="connsiteY90" fmla="*/ 190500 h 1676400"/>
                <a:gd name="connsiteX91" fmla="*/ 469900 w 3937000"/>
                <a:gd name="connsiteY91" fmla="*/ 44450 h 1676400"/>
                <a:gd name="connsiteX92" fmla="*/ 469900 w 3937000"/>
                <a:gd name="connsiteY92" fmla="*/ 0 h 1676400"/>
                <a:gd name="connsiteX93" fmla="*/ 679450 w 3937000"/>
                <a:gd name="connsiteY93" fmla="*/ 31750 h 1676400"/>
                <a:gd name="connsiteX0" fmla="*/ 679450 w 3937000"/>
                <a:gd name="connsiteY0" fmla="*/ 31750 h 1676400"/>
                <a:gd name="connsiteX1" fmla="*/ 692150 w 3937000"/>
                <a:gd name="connsiteY1" fmla="*/ 196850 h 1676400"/>
                <a:gd name="connsiteX2" fmla="*/ 762000 w 3937000"/>
                <a:gd name="connsiteY2" fmla="*/ 342900 h 1676400"/>
                <a:gd name="connsiteX3" fmla="*/ 876300 w 3937000"/>
                <a:gd name="connsiteY3" fmla="*/ 374650 h 1676400"/>
                <a:gd name="connsiteX4" fmla="*/ 971550 w 3937000"/>
                <a:gd name="connsiteY4" fmla="*/ 406400 h 1676400"/>
                <a:gd name="connsiteX5" fmla="*/ 1035050 w 3937000"/>
                <a:gd name="connsiteY5" fmla="*/ 508000 h 1676400"/>
                <a:gd name="connsiteX6" fmla="*/ 1022350 w 3937000"/>
                <a:gd name="connsiteY6" fmla="*/ 628650 h 1676400"/>
                <a:gd name="connsiteX7" fmla="*/ 1066800 w 3937000"/>
                <a:gd name="connsiteY7" fmla="*/ 781050 h 1676400"/>
                <a:gd name="connsiteX8" fmla="*/ 1117600 w 3937000"/>
                <a:gd name="connsiteY8" fmla="*/ 831850 h 1676400"/>
                <a:gd name="connsiteX9" fmla="*/ 1187450 w 3937000"/>
                <a:gd name="connsiteY9" fmla="*/ 793750 h 1676400"/>
                <a:gd name="connsiteX10" fmla="*/ 1257300 w 3937000"/>
                <a:gd name="connsiteY10" fmla="*/ 825500 h 1676400"/>
                <a:gd name="connsiteX11" fmla="*/ 1308100 w 3937000"/>
                <a:gd name="connsiteY11" fmla="*/ 977900 h 1676400"/>
                <a:gd name="connsiteX12" fmla="*/ 1409700 w 3937000"/>
                <a:gd name="connsiteY12" fmla="*/ 1016000 h 1676400"/>
                <a:gd name="connsiteX13" fmla="*/ 1543050 w 3937000"/>
                <a:gd name="connsiteY13" fmla="*/ 1028700 h 1676400"/>
                <a:gd name="connsiteX14" fmla="*/ 1733550 w 3937000"/>
                <a:gd name="connsiteY14" fmla="*/ 996950 h 1676400"/>
                <a:gd name="connsiteX15" fmla="*/ 1930400 w 3937000"/>
                <a:gd name="connsiteY15" fmla="*/ 946150 h 1676400"/>
                <a:gd name="connsiteX16" fmla="*/ 2044700 w 3937000"/>
                <a:gd name="connsiteY16" fmla="*/ 977900 h 1676400"/>
                <a:gd name="connsiteX17" fmla="*/ 2178050 w 3937000"/>
                <a:gd name="connsiteY17" fmla="*/ 1079500 h 1676400"/>
                <a:gd name="connsiteX18" fmla="*/ 2355850 w 3937000"/>
                <a:gd name="connsiteY18" fmla="*/ 1168400 h 1676400"/>
                <a:gd name="connsiteX19" fmla="*/ 2559050 w 3937000"/>
                <a:gd name="connsiteY19" fmla="*/ 1181100 h 1676400"/>
                <a:gd name="connsiteX20" fmla="*/ 2743200 w 3937000"/>
                <a:gd name="connsiteY20" fmla="*/ 1187450 h 1676400"/>
                <a:gd name="connsiteX21" fmla="*/ 2971800 w 3937000"/>
                <a:gd name="connsiteY21" fmla="*/ 1174750 h 1676400"/>
                <a:gd name="connsiteX22" fmla="*/ 3079750 w 3937000"/>
                <a:gd name="connsiteY22" fmla="*/ 1123950 h 1676400"/>
                <a:gd name="connsiteX23" fmla="*/ 3149600 w 3937000"/>
                <a:gd name="connsiteY23" fmla="*/ 1104900 h 1676400"/>
                <a:gd name="connsiteX24" fmla="*/ 3213100 w 3937000"/>
                <a:gd name="connsiteY24" fmla="*/ 1123950 h 1676400"/>
                <a:gd name="connsiteX25" fmla="*/ 3282950 w 3937000"/>
                <a:gd name="connsiteY25" fmla="*/ 1219200 h 1676400"/>
                <a:gd name="connsiteX26" fmla="*/ 3378200 w 3937000"/>
                <a:gd name="connsiteY26" fmla="*/ 1282700 h 1676400"/>
                <a:gd name="connsiteX27" fmla="*/ 3492500 w 3937000"/>
                <a:gd name="connsiteY27" fmla="*/ 1352550 h 1676400"/>
                <a:gd name="connsiteX28" fmla="*/ 3657600 w 3937000"/>
                <a:gd name="connsiteY28" fmla="*/ 1397000 h 1676400"/>
                <a:gd name="connsiteX29" fmla="*/ 3765550 w 3937000"/>
                <a:gd name="connsiteY29" fmla="*/ 1403350 h 1676400"/>
                <a:gd name="connsiteX30" fmla="*/ 3854450 w 3937000"/>
                <a:gd name="connsiteY30" fmla="*/ 1352550 h 1676400"/>
                <a:gd name="connsiteX31" fmla="*/ 3930650 w 3937000"/>
                <a:gd name="connsiteY31" fmla="*/ 1352550 h 1676400"/>
                <a:gd name="connsiteX32" fmla="*/ 3937000 w 3937000"/>
                <a:gd name="connsiteY32" fmla="*/ 1403350 h 1676400"/>
                <a:gd name="connsiteX33" fmla="*/ 3835400 w 3937000"/>
                <a:gd name="connsiteY33" fmla="*/ 1517650 h 1676400"/>
                <a:gd name="connsiteX34" fmla="*/ 3740150 w 3937000"/>
                <a:gd name="connsiteY34" fmla="*/ 1574800 h 1676400"/>
                <a:gd name="connsiteX35" fmla="*/ 3683000 w 3937000"/>
                <a:gd name="connsiteY35" fmla="*/ 1574800 h 1676400"/>
                <a:gd name="connsiteX36" fmla="*/ 3562350 w 3937000"/>
                <a:gd name="connsiteY36" fmla="*/ 1536700 h 1676400"/>
                <a:gd name="connsiteX37" fmla="*/ 3435350 w 3937000"/>
                <a:gd name="connsiteY37" fmla="*/ 1485900 h 1676400"/>
                <a:gd name="connsiteX38" fmla="*/ 3327400 w 3937000"/>
                <a:gd name="connsiteY38" fmla="*/ 1441450 h 1676400"/>
                <a:gd name="connsiteX39" fmla="*/ 3238500 w 3937000"/>
                <a:gd name="connsiteY39" fmla="*/ 1435100 h 1676400"/>
                <a:gd name="connsiteX40" fmla="*/ 3175000 w 3937000"/>
                <a:gd name="connsiteY40" fmla="*/ 1384300 h 1676400"/>
                <a:gd name="connsiteX41" fmla="*/ 3067050 w 3937000"/>
                <a:gd name="connsiteY41" fmla="*/ 1320800 h 1676400"/>
                <a:gd name="connsiteX42" fmla="*/ 2965450 w 3937000"/>
                <a:gd name="connsiteY42" fmla="*/ 1314450 h 1676400"/>
                <a:gd name="connsiteX43" fmla="*/ 2749550 w 3937000"/>
                <a:gd name="connsiteY43" fmla="*/ 1314450 h 1676400"/>
                <a:gd name="connsiteX44" fmla="*/ 2590800 w 3937000"/>
                <a:gd name="connsiteY44" fmla="*/ 1314450 h 1676400"/>
                <a:gd name="connsiteX45" fmla="*/ 2362200 w 3937000"/>
                <a:gd name="connsiteY45" fmla="*/ 1301750 h 1676400"/>
                <a:gd name="connsiteX46" fmla="*/ 2330450 w 3937000"/>
                <a:gd name="connsiteY46" fmla="*/ 1295400 h 1676400"/>
                <a:gd name="connsiteX47" fmla="*/ 2165350 w 3937000"/>
                <a:gd name="connsiteY47" fmla="*/ 1225550 h 1676400"/>
                <a:gd name="connsiteX48" fmla="*/ 2057400 w 3937000"/>
                <a:gd name="connsiteY48" fmla="*/ 1155700 h 1676400"/>
                <a:gd name="connsiteX49" fmla="*/ 1987550 w 3937000"/>
                <a:gd name="connsiteY49" fmla="*/ 1117600 h 1676400"/>
                <a:gd name="connsiteX50" fmla="*/ 1847850 w 3937000"/>
                <a:gd name="connsiteY50" fmla="*/ 1098550 h 1676400"/>
                <a:gd name="connsiteX51" fmla="*/ 1727200 w 3937000"/>
                <a:gd name="connsiteY51" fmla="*/ 1104900 h 1676400"/>
                <a:gd name="connsiteX52" fmla="*/ 1562100 w 3937000"/>
                <a:gd name="connsiteY52" fmla="*/ 1155700 h 1676400"/>
                <a:gd name="connsiteX53" fmla="*/ 1460500 w 3937000"/>
                <a:gd name="connsiteY53" fmla="*/ 1162050 h 1676400"/>
                <a:gd name="connsiteX54" fmla="*/ 1371600 w 3937000"/>
                <a:gd name="connsiteY54" fmla="*/ 1162050 h 1676400"/>
                <a:gd name="connsiteX55" fmla="*/ 1270000 w 3937000"/>
                <a:gd name="connsiteY55" fmla="*/ 1168400 h 1676400"/>
                <a:gd name="connsiteX56" fmla="*/ 1206500 w 3937000"/>
                <a:gd name="connsiteY56" fmla="*/ 1225550 h 1676400"/>
                <a:gd name="connsiteX57" fmla="*/ 1206500 w 3937000"/>
                <a:gd name="connsiteY57" fmla="*/ 1320800 h 1676400"/>
                <a:gd name="connsiteX58" fmla="*/ 1263650 w 3937000"/>
                <a:gd name="connsiteY58" fmla="*/ 1416050 h 1676400"/>
                <a:gd name="connsiteX59" fmla="*/ 1295400 w 3937000"/>
                <a:gd name="connsiteY59" fmla="*/ 1441450 h 1676400"/>
                <a:gd name="connsiteX60" fmla="*/ 1409700 w 3937000"/>
                <a:gd name="connsiteY60" fmla="*/ 1416050 h 1676400"/>
                <a:gd name="connsiteX61" fmla="*/ 1403350 w 3937000"/>
                <a:gd name="connsiteY61" fmla="*/ 1492250 h 1676400"/>
                <a:gd name="connsiteX62" fmla="*/ 1333500 w 3937000"/>
                <a:gd name="connsiteY62" fmla="*/ 1543050 h 1676400"/>
                <a:gd name="connsiteX63" fmla="*/ 1250950 w 3937000"/>
                <a:gd name="connsiteY63" fmla="*/ 1549400 h 1676400"/>
                <a:gd name="connsiteX64" fmla="*/ 1193800 w 3937000"/>
                <a:gd name="connsiteY64" fmla="*/ 1511300 h 1676400"/>
                <a:gd name="connsiteX65" fmla="*/ 1117600 w 3937000"/>
                <a:gd name="connsiteY65" fmla="*/ 1485900 h 1676400"/>
                <a:gd name="connsiteX66" fmla="*/ 1079500 w 3937000"/>
                <a:gd name="connsiteY66" fmla="*/ 1485900 h 1676400"/>
                <a:gd name="connsiteX67" fmla="*/ 1073150 w 3937000"/>
                <a:gd name="connsiteY67" fmla="*/ 1504950 h 1676400"/>
                <a:gd name="connsiteX68" fmla="*/ 1092200 w 3937000"/>
                <a:gd name="connsiteY68" fmla="*/ 1555750 h 1676400"/>
                <a:gd name="connsiteX69" fmla="*/ 1104900 w 3937000"/>
                <a:gd name="connsiteY69" fmla="*/ 1631950 h 1676400"/>
                <a:gd name="connsiteX70" fmla="*/ 1066800 w 3937000"/>
                <a:gd name="connsiteY70" fmla="*/ 1676400 h 1676400"/>
                <a:gd name="connsiteX71" fmla="*/ 1022350 w 3937000"/>
                <a:gd name="connsiteY71" fmla="*/ 1663700 h 1676400"/>
                <a:gd name="connsiteX72" fmla="*/ 977900 w 3937000"/>
                <a:gd name="connsiteY72" fmla="*/ 1581150 h 1676400"/>
                <a:gd name="connsiteX73" fmla="*/ 958850 w 3937000"/>
                <a:gd name="connsiteY73" fmla="*/ 1466850 h 1676400"/>
                <a:gd name="connsiteX74" fmla="*/ 958850 w 3937000"/>
                <a:gd name="connsiteY74" fmla="*/ 1358900 h 1676400"/>
                <a:gd name="connsiteX75" fmla="*/ 927100 w 3937000"/>
                <a:gd name="connsiteY75" fmla="*/ 1301750 h 1676400"/>
                <a:gd name="connsiteX76" fmla="*/ 863600 w 3937000"/>
                <a:gd name="connsiteY76" fmla="*/ 1263650 h 1676400"/>
                <a:gd name="connsiteX77" fmla="*/ 755650 w 3937000"/>
                <a:gd name="connsiteY77" fmla="*/ 1263650 h 1676400"/>
                <a:gd name="connsiteX78" fmla="*/ 673100 w 3937000"/>
                <a:gd name="connsiteY78" fmla="*/ 1295400 h 1676400"/>
                <a:gd name="connsiteX79" fmla="*/ 609600 w 3937000"/>
                <a:gd name="connsiteY79" fmla="*/ 1327150 h 1676400"/>
                <a:gd name="connsiteX80" fmla="*/ 514350 w 3937000"/>
                <a:gd name="connsiteY80" fmla="*/ 1327150 h 1676400"/>
                <a:gd name="connsiteX81" fmla="*/ 438150 w 3937000"/>
                <a:gd name="connsiteY81" fmla="*/ 1282700 h 1676400"/>
                <a:gd name="connsiteX82" fmla="*/ 412750 w 3937000"/>
                <a:gd name="connsiteY82" fmla="*/ 1219200 h 1676400"/>
                <a:gd name="connsiteX83" fmla="*/ 444500 w 3937000"/>
                <a:gd name="connsiteY83" fmla="*/ 1143000 h 1676400"/>
                <a:gd name="connsiteX84" fmla="*/ 501650 w 3937000"/>
                <a:gd name="connsiteY84" fmla="*/ 1092200 h 1676400"/>
                <a:gd name="connsiteX85" fmla="*/ 596900 w 3937000"/>
                <a:gd name="connsiteY85" fmla="*/ 1041400 h 1676400"/>
                <a:gd name="connsiteX86" fmla="*/ 95250 w 3937000"/>
                <a:gd name="connsiteY86" fmla="*/ 1016000 h 1676400"/>
                <a:gd name="connsiteX87" fmla="*/ 0 w 3937000"/>
                <a:gd name="connsiteY87" fmla="*/ 908050 h 1676400"/>
                <a:gd name="connsiteX88" fmla="*/ 533400 w 3937000"/>
                <a:gd name="connsiteY88" fmla="*/ 476250 h 1676400"/>
                <a:gd name="connsiteX89" fmla="*/ 527050 w 3937000"/>
                <a:gd name="connsiteY89" fmla="*/ 304800 h 1676400"/>
                <a:gd name="connsiteX90" fmla="*/ 488950 w 3937000"/>
                <a:gd name="connsiteY90" fmla="*/ 190500 h 1676400"/>
                <a:gd name="connsiteX91" fmla="*/ 469900 w 3937000"/>
                <a:gd name="connsiteY91" fmla="*/ 44450 h 1676400"/>
                <a:gd name="connsiteX92" fmla="*/ 469900 w 3937000"/>
                <a:gd name="connsiteY92" fmla="*/ 0 h 1676400"/>
                <a:gd name="connsiteX93" fmla="*/ 679450 w 3937000"/>
                <a:gd name="connsiteY93" fmla="*/ 31750 h 1676400"/>
                <a:gd name="connsiteX0" fmla="*/ 679450 w 3937000"/>
                <a:gd name="connsiteY0" fmla="*/ 31750 h 1676400"/>
                <a:gd name="connsiteX1" fmla="*/ 692150 w 3937000"/>
                <a:gd name="connsiteY1" fmla="*/ 196850 h 1676400"/>
                <a:gd name="connsiteX2" fmla="*/ 762000 w 3937000"/>
                <a:gd name="connsiteY2" fmla="*/ 342900 h 1676400"/>
                <a:gd name="connsiteX3" fmla="*/ 876300 w 3937000"/>
                <a:gd name="connsiteY3" fmla="*/ 374650 h 1676400"/>
                <a:gd name="connsiteX4" fmla="*/ 971550 w 3937000"/>
                <a:gd name="connsiteY4" fmla="*/ 406400 h 1676400"/>
                <a:gd name="connsiteX5" fmla="*/ 1035050 w 3937000"/>
                <a:gd name="connsiteY5" fmla="*/ 508000 h 1676400"/>
                <a:gd name="connsiteX6" fmla="*/ 1022350 w 3937000"/>
                <a:gd name="connsiteY6" fmla="*/ 628650 h 1676400"/>
                <a:gd name="connsiteX7" fmla="*/ 1066800 w 3937000"/>
                <a:gd name="connsiteY7" fmla="*/ 781050 h 1676400"/>
                <a:gd name="connsiteX8" fmla="*/ 1117600 w 3937000"/>
                <a:gd name="connsiteY8" fmla="*/ 831850 h 1676400"/>
                <a:gd name="connsiteX9" fmla="*/ 1187450 w 3937000"/>
                <a:gd name="connsiteY9" fmla="*/ 793750 h 1676400"/>
                <a:gd name="connsiteX10" fmla="*/ 1257300 w 3937000"/>
                <a:gd name="connsiteY10" fmla="*/ 825500 h 1676400"/>
                <a:gd name="connsiteX11" fmla="*/ 1308100 w 3937000"/>
                <a:gd name="connsiteY11" fmla="*/ 977900 h 1676400"/>
                <a:gd name="connsiteX12" fmla="*/ 1409700 w 3937000"/>
                <a:gd name="connsiteY12" fmla="*/ 1016000 h 1676400"/>
                <a:gd name="connsiteX13" fmla="*/ 1543050 w 3937000"/>
                <a:gd name="connsiteY13" fmla="*/ 1028700 h 1676400"/>
                <a:gd name="connsiteX14" fmla="*/ 1733550 w 3937000"/>
                <a:gd name="connsiteY14" fmla="*/ 996950 h 1676400"/>
                <a:gd name="connsiteX15" fmla="*/ 1930400 w 3937000"/>
                <a:gd name="connsiteY15" fmla="*/ 946150 h 1676400"/>
                <a:gd name="connsiteX16" fmla="*/ 2044700 w 3937000"/>
                <a:gd name="connsiteY16" fmla="*/ 977900 h 1676400"/>
                <a:gd name="connsiteX17" fmla="*/ 2178050 w 3937000"/>
                <a:gd name="connsiteY17" fmla="*/ 1079500 h 1676400"/>
                <a:gd name="connsiteX18" fmla="*/ 2355850 w 3937000"/>
                <a:gd name="connsiteY18" fmla="*/ 1168400 h 1676400"/>
                <a:gd name="connsiteX19" fmla="*/ 2559050 w 3937000"/>
                <a:gd name="connsiteY19" fmla="*/ 1181100 h 1676400"/>
                <a:gd name="connsiteX20" fmla="*/ 2743200 w 3937000"/>
                <a:gd name="connsiteY20" fmla="*/ 1187450 h 1676400"/>
                <a:gd name="connsiteX21" fmla="*/ 2971800 w 3937000"/>
                <a:gd name="connsiteY21" fmla="*/ 1174750 h 1676400"/>
                <a:gd name="connsiteX22" fmla="*/ 3079750 w 3937000"/>
                <a:gd name="connsiteY22" fmla="*/ 1123950 h 1676400"/>
                <a:gd name="connsiteX23" fmla="*/ 3149600 w 3937000"/>
                <a:gd name="connsiteY23" fmla="*/ 1104900 h 1676400"/>
                <a:gd name="connsiteX24" fmla="*/ 3213100 w 3937000"/>
                <a:gd name="connsiteY24" fmla="*/ 1123950 h 1676400"/>
                <a:gd name="connsiteX25" fmla="*/ 3282950 w 3937000"/>
                <a:gd name="connsiteY25" fmla="*/ 1219200 h 1676400"/>
                <a:gd name="connsiteX26" fmla="*/ 3378200 w 3937000"/>
                <a:gd name="connsiteY26" fmla="*/ 1282700 h 1676400"/>
                <a:gd name="connsiteX27" fmla="*/ 3492500 w 3937000"/>
                <a:gd name="connsiteY27" fmla="*/ 1352550 h 1676400"/>
                <a:gd name="connsiteX28" fmla="*/ 3657600 w 3937000"/>
                <a:gd name="connsiteY28" fmla="*/ 1397000 h 1676400"/>
                <a:gd name="connsiteX29" fmla="*/ 3765550 w 3937000"/>
                <a:gd name="connsiteY29" fmla="*/ 1403350 h 1676400"/>
                <a:gd name="connsiteX30" fmla="*/ 3854450 w 3937000"/>
                <a:gd name="connsiteY30" fmla="*/ 1352550 h 1676400"/>
                <a:gd name="connsiteX31" fmla="*/ 3930650 w 3937000"/>
                <a:gd name="connsiteY31" fmla="*/ 1352550 h 1676400"/>
                <a:gd name="connsiteX32" fmla="*/ 3937000 w 3937000"/>
                <a:gd name="connsiteY32" fmla="*/ 1403350 h 1676400"/>
                <a:gd name="connsiteX33" fmla="*/ 3835400 w 3937000"/>
                <a:gd name="connsiteY33" fmla="*/ 1517650 h 1676400"/>
                <a:gd name="connsiteX34" fmla="*/ 3740150 w 3937000"/>
                <a:gd name="connsiteY34" fmla="*/ 1574800 h 1676400"/>
                <a:gd name="connsiteX35" fmla="*/ 3683000 w 3937000"/>
                <a:gd name="connsiteY35" fmla="*/ 1574800 h 1676400"/>
                <a:gd name="connsiteX36" fmla="*/ 3562350 w 3937000"/>
                <a:gd name="connsiteY36" fmla="*/ 1536700 h 1676400"/>
                <a:gd name="connsiteX37" fmla="*/ 3435350 w 3937000"/>
                <a:gd name="connsiteY37" fmla="*/ 1485900 h 1676400"/>
                <a:gd name="connsiteX38" fmla="*/ 3327400 w 3937000"/>
                <a:gd name="connsiteY38" fmla="*/ 1441450 h 1676400"/>
                <a:gd name="connsiteX39" fmla="*/ 3238500 w 3937000"/>
                <a:gd name="connsiteY39" fmla="*/ 1435100 h 1676400"/>
                <a:gd name="connsiteX40" fmla="*/ 3175000 w 3937000"/>
                <a:gd name="connsiteY40" fmla="*/ 1384300 h 1676400"/>
                <a:gd name="connsiteX41" fmla="*/ 3067050 w 3937000"/>
                <a:gd name="connsiteY41" fmla="*/ 1320800 h 1676400"/>
                <a:gd name="connsiteX42" fmla="*/ 2965450 w 3937000"/>
                <a:gd name="connsiteY42" fmla="*/ 1314450 h 1676400"/>
                <a:gd name="connsiteX43" fmla="*/ 2749550 w 3937000"/>
                <a:gd name="connsiteY43" fmla="*/ 1314450 h 1676400"/>
                <a:gd name="connsiteX44" fmla="*/ 2590800 w 3937000"/>
                <a:gd name="connsiteY44" fmla="*/ 1314450 h 1676400"/>
                <a:gd name="connsiteX45" fmla="*/ 2362200 w 3937000"/>
                <a:gd name="connsiteY45" fmla="*/ 1301750 h 1676400"/>
                <a:gd name="connsiteX46" fmla="*/ 2330450 w 3937000"/>
                <a:gd name="connsiteY46" fmla="*/ 1295400 h 1676400"/>
                <a:gd name="connsiteX47" fmla="*/ 2165350 w 3937000"/>
                <a:gd name="connsiteY47" fmla="*/ 1225550 h 1676400"/>
                <a:gd name="connsiteX48" fmla="*/ 2057400 w 3937000"/>
                <a:gd name="connsiteY48" fmla="*/ 1155700 h 1676400"/>
                <a:gd name="connsiteX49" fmla="*/ 1987550 w 3937000"/>
                <a:gd name="connsiteY49" fmla="*/ 1117600 h 1676400"/>
                <a:gd name="connsiteX50" fmla="*/ 1847850 w 3937000"/>
                <a:gd name="connsiteY50" fmla="*/ 1098550 h 1676400"/>
                <a:gd name="connsiteX51" fmla="*/ 1727200 w 3937000"/>
                <a:gd name="connsiteY51" fmla="*/ 1104900 h 1676400"/>
                <a:gd name="connsiteX52" fmla="*/ 1562100 w 3937000"/>
                <a:gd name="connsiteY52" fmla="*/ 1155700 h 1676400"/>
                <a:gd name="connsiteX53" fmla="*/ 1460500 w 3937000"/>
                <a:gd name="connsiteY53" fmla="*/ 1162050 h 1676400"/>
                <a:gd name="connsiteX54" fmla="*/ 1371600 w 3937000"/>
                <a:gd name="connsiteY54" fmla="*/ 1162050 h 1676400"/>
                <a:gd name="connsiteX55" fmla="*/ 1270000 w 3937000"/>
                <a:gd name="connsiteY55" fmla="*/ 1168400 h 1676400"/>
                <a:gd name="connsiteX56" fmla="*/ 1206500 w 3937000"/>
                <a:gd name="connsiteY56" fmla="*/ 1225550 h 1676400"/>
                <a:gd name="connsiteX57" fmla="*/ 1206500 w 3937000"/>
                <a:gd name="connsiteY57" fmla="*/ 1320800 h 1676400"/>
                <a:gd name="connsiteX58" fmla="*/ 1263650 w 3937000"/>
                <a:gd name="connsiteY58" fmla="*/ 1416050 h 1676400"/>
                <a:gd name="connsiteX59" fmla="*/ 1295400 w 3937000"/>
                <a:gd name="connsiteY59" fmla="*/ 1441450 h 1676400"/>
                <a:gd name="connsiteX60" fmla="*/ 1409700 w 3937000"/>
                <a:gd name="connsiteY60" fmla="*/ 1416050 h 1676400"/>
                <a:gd name="connsiteX61" fmla="*/ 1403350 w 3937000"/>
                <a:gd name="connsiteY61" fmla="*/ 1492250 h 1676400"/>
                <a:gd name="connsiteX62" fmla="*/ 1333500 w 3937000"/>
                <a:gd name="connsiteY62" fmla="*/ 1543050 h 1676400"/>
                <a:gd name="connsiteX63" fmla="*/ 1250950 w 3937000"/>
                <a:gd name="connsiteY63" fmla="*/ 1549400 h 1676400"/>
                <a:gd name="connsiteX64" fmla="*/ 1193800 w 3937000"/>
                <a:gd name="connsiteY64" fmla="*/ 1511300 h 1676400"/>
                <a:gd name="connsiteX65" fmla="*/ 1117600 w 3937000"/>
                <a:gd name="connsiteY65" fmla="*/ 1485900 h 1676400"/>
                <a:gd name="connsiteX66" fmla="*/ 1079500 w 3937000"/>
                <a:gd name="connsiteY66" fmla="*/ 1485900 h 1676400"/>
                <a:gd name="connsiteX67" fmla="*/ 1073150 w 3937000"/>
                <a:gd name="connsiteY67" fmla="*/ 1504950 h 1676400"/>
                <a:gd name="connsiteX68" fmla="*/ 1092200 w 3937000"/>
                <a:gd name="connsiteY68" fmla="*/ 1555750 h 1676400"/>
                <a:gd name="connsiteX69" fmla="*/ 1104900 w 3937000"/>
                <a:gd name="connsiteY69" fmla="*/ 1631950 h 1676400"/>
                <a:gd name="connsiteX70" fmla="*/ 1066800 w 3937000"/>
                <a:gd name="connsiteY70" fmla="*/ 1676400 h 1676400"/>
                <a:gd name="connsiteX71" fmla="*/ 1022350 w 3937000"/>
                <a:gd name="connsiteY71" fmla="*/ 1663700 h 1676400"/>
                <a:gd name="connsiteX72" fmla="*/ 977900 w 3937000"/>
                <a:gd name="connsiteY72" fmla="*/ 1581150 h 1676400"/>
                <a:gd name="connsiteX73" fmla="*/ 958850 w 3937000"/>
                <a:gd name="connsiteY73" fmla="*/ 1466850 h 1676400"/>
                <a:gd name="connsiteX74" fmla="*/ 958850 w 3937000"/>
                <a:gd name="connsiteY74" fmla="*/ 1358900 h 1676400"/>
                <a:gd name="connsiteX75" fmla="*/ 927100 w 3937000"/>
                <a:gd name="connsiteY75" fmla="*/ 1301750 h 1676400"/>
                <a:gd name="connsiteX76" fmla="*/ 863600 w 3937000"/>
                <a:gd name="connsiteY76" fmla="*/ 1263650 h 1676400"/>
                <a:gd name="connsiteX77" fmla="*/ 755650 w 3937000"/>
                <a:gd name="connsiteY77" fmla="*/ 1263650 h 1676400"/>
                <a:gd name="connsiteX78" fmla="*/ 673100 w 3937000"/>
                <a:gd name="connsiteY78" fmla="*/ 1295400 h 1676400"/>
                <a:gd name="connsiteX79" fmla="*/ 609600 w 3937000"/>
                <a:gd name="connsiteY79" fmla="*/ 1327150 h 1676400"/>
                <a:gd name="connsiteX80" fmla="*/ 514350 w 3937000"/>
                <a:gd name="connsiteY80" fmla="*/ 1327150 h 1676400"/>
                <a:gd name="connsiteX81" fmla="*/ 438150 w 3937000"/>
                <a:gd name="connsiteY81" fmla="*/ 1282700 h 1676400"/>
                <a:gd name="connsiteX82" fmla="*/ 412750 w 3937000"/>
                <a:gd name="connsiteY82" fmla="*/ 1219200 h 1676400"/>
                <a:gd name="connsiteX83" fmla="*/ 444500 w 3937000"/>
                <a:gd name="connsiteY83" fmla="*/ 1143000 h 1676400"/>
                <a:gd name="connsiteX84" fmla="*/ 501650 w 3937000"/>
                <a:gd name="connsiteY84" fmla="*/ 1092200 h 1676400"/>
                <a:gd name="connsiteX85" fmla="*/ 228600 w 3937000"/>
                <a:gd name="connsiteY85" fmla="*/ 1123950 h 1676400"/>
                <a:gd name="connsiteX86" fmla="*/ 95250 w 3937000"/>
                <a:gd name="connsiteY86" fmla="*/ 1016000 h 1676400"/>
                <a:gd name="connsiteX87" fmla="*/ 0 w 3937000"/>
                <a:gd name="connsiteY87" fmla="*/ 908050 h 1676400"/>
                <a:gd name="connsiteX88" fmla="*/ 533400 w 3937000"/>
                <a:gd name="connsiteY88" fmla="*/ 476250 h 1676400"/>
                <a:gd name="connsiteX89" fmla="*/ 527050 w 3937000"/>
                <a:gd name="connsiteY89" fmla="*/ 304800 h 1676400"/>
                <a:gd name="connsiteX90" fmla="*/ 488950 w 3937000"/>
                <a:gd name="connsiteY90" fmla="*/ 190500 h 1676400"/>
                <a:gd name="connsiteX91" fmla="*/ 469900 w 3937000"/>
                <a:gd name="connsiteY91" fmla="*/ 44450 h 1676400"/>
                <a:gd name="connsiteX92" fmla="*/ 469900 w 3937000"/>
                <a:gd name="connsiteY92" fmla="*/ 0 h 1676400"/>
                <a:gd name="connsiteX93" fmla="*/ 679450 w 3937000"/>
                <a:gd name="connsiteY93" fmla="*/ 31750 h 1676400"/>
                <a:gd name="connsiteX0" fmla="*/ 679450 w 3937000"/>
                <a:gd name="connsiteY0" fmla="*/ 31750 h 1676400"/>
                <a:gd name="connsiteX1" fmla="*/ 692150 w 3937000"/>
                <a:gd name="connsiteY1" fmla="*/ 196850 h 1676400"/>
                <a:gd name="connsiteX2" fmla="*/ 762000 w 3937000"/>
                <a:gd name="connsiteY2" fmla="*/ 342900 h 1676400"/>
                <a:gd name="connsiteX3" fmla="*/ 876300 w 3937000"/>
                <a:gd name="connsiteY3" fmla="*/ 374650 h 1676400"/>
                <a:gd name="connsiteX4" fmla="*/ 971550 w 3937000"/>
                <a:gd name="connsiteY4" fmla="*/ 406400 h 1676400"/>
                <a:gd name="connsiteX5" fmla="*/ 1035050 w 3937000"/>
                <a:gd name="connsiteY5" fmla="*/ 508000 h 1676400"/>
                <a:gd name="connsiteX6" fmla="*/ 1022350 w 3937000"/>
                <a:gd name="connsiteY6" fmla="*/ 628650 h 1676400"/>
                <a:gd name="connsiteX7" fmla="*/ 1066800 w 3937000"/>
                <a:gd name="connsiteY7" fmla="*/ 781050 h 1676400"/>
                <a:gd name="connsiteX8" fmla="*/ 1117600 w 3937000"/>
                <a:gd name="connsiteY8" fmla="*/ 831850 h 1676400"/>
                <a:gd name="connsiteX9" fmla="*/ 1187450 w 3937000"/>
                <a:gd name="connsiteY9" fmla="*/ 793750 h 1676400"/>
                <a:gd name="connsiteX10" fmla="*/ 1257300 w 3937000"/>
                <a:gd name="connsiteY10" fmla="*/ 825500 h 1676400"/>
                <a:gd name="connsiteX11" fmla="*/ 1308100 w 3937000"/>
                <a:gd name="connsiteY11" fmla="*/ 977900 h 1676400"/>
                <a:gd name="connsiteX12" fmla="*/ 1409700 w 3937000"/>
                <a:gd name="connsiteY12" fmla="*/ 1016000 h 1676400"/>
                <a:gd name="connsiteX13" fmla="*/ 1543050 w 3937000"/>
                <a:gd name="connsiteY13" fmla="*/ 1028700 h 1676400"/>
                <a:gd name="connsiteX14" fmla="*/ 1733550 w 3937000"/>
                <a:gd name="connsiteY14" fmla="*/ 996950 h 1676400"/>
                <a:gd name="connsiteX15" fmla="*/ 1930400 w 3937000"/>
                <a:gd name="connsiteY15" fmla="*/ 946150 h 1676400"/>
                <a:gd name="connsiteX16" fmla="*/ 2044700 w 3937000"/>
                <a:gd name="connsiteY16" fmla="*/ 977900 h 1676400"/>
                <a:gd name="connsiteX17" fmla="*/ 2178050 w 3937000"/>
                <a:gd name="connsiteY17" fmla="*/ 1079500 h 1676400"/>
                <a:gd name="connsiteX18" fmla="*/ 2355850 w 3937000"/>
                <a:gd name="connsiteY18" fmla="*/ 1168400 h 1676400"/>
                <a:gd name="connsiteX19" fmla="*/ 2559050 w 3937000"/>
                <a:gd name="connsiteY19" fmla="*/ 1181100 h 1676400"/>
                <a:gd name="connsiteX20" fmla="*/ 2743200 w 3937000"/>
                <a:gd name="connsiteY20" fmla="*/ 1187450 h 1676400"/>
                <a:gd name="connsiteX21" fmla="*/ 2971800 w 3937000"/>
                <a:gd name="connsiteY21" fmla="*/ 1174750 h 1676400"/>
                <a:gd name="connsiteX22" fmla="*/ 3079750 w 3937000"/>
                <a:gd name="connsiteY22" fmla="*/ 1123950 h 1676400"/>
                <a:gd name="connsiteX23" fmla="*/ 3149600 w 3937000"/>
                <a:gd name="connsiteY23" fmla="*/ 1104900 h 1676400"/>
                <a:gd name="connsiteX24" fmla="*/ 3213100 w 3937000"/>
                <a:gd name="connsiteY24" fmla="*/ 1123950 h 1676400"/>
                <a:gd name="connsiteX25" fmla="*/ 3282950 w 3937000"/>
                <a:gd name="connsiteY25" fmla="*/ 1219200 h 1676400"/>
                <a:gd name="connsiteX26" fmla="*/ 3378200 w 3937000"/>
                <a:gd name="connsiteY26" fmla="*/ 1282700 h 1676400"/>
                <a:gd name="connsiteX27" fmla="*/ 3492500 w 3937000"/>
                <a:gd name="connsiteY27" fmla="*/ 1352550 h 1676400"/>
                <a:gd name="connsiteX28" fmla="*/ 3657600 w 3937000"/>
                <a:gd name="connsiteY28" fmla="*/ 1397000 h 1676400"/>
                <a:gd name="connsiteX29" fmla="*/ 3765550 w 3937000"/>
                <a:gd name="connsiteY29" fmla="*/ 1403350 h 1676400"/>
                <a:gd name="connsiteX30" fmla="*/ 3854450 w 3937000"/>
                <a:gd name="connsiteY30" fmla="*/ 1352550 h 1676400"/>
                <a:gd name="connsiteX31" fmla="*/ 3930650 w 3937000"/>
                <a:gd name="connsiteY31" fmla="*/ 1352550 h 1676400"/>
                <a:gd name="connsiteX32" fmla="*/ 3937000 w 3937000"/>
                <a:gd name="connsiteY32" fmla="*/ 1403350 h 1676400"/>
                <a:gd name="connsiteX33" fmla="*/ 3835400 w 3937000"/>
                <a:gd name="connsiteY33" fmla="*/ 1517650 h 1676400"/>
                <a:gd name="connsiteX34" fmla="*/ 3740150 w 3937000"/>
                <a:gd name="connsiteY34" fmla="*/ 1574800 h 1676400"/>
                <a:gd name="connsiteX35" fmla="*/ 3683000 w 3937000"/>
                <a:gd name="connsiteY35" fmla="*/ 1574800 h 1676400"/>
                <a:gd name="connsiteX36" fmla="*/ 3562350 w 3937000"/>
                <a:gd name="connsiteY36" fmla="*/ 1536700 h 1676400"/>
                <a:gd name="connsiteX37" fmla="*/ 3435350 w 3937000"/>
                <a:gd name="connsiteY37" fmla="*/ 1485900 h 1676400"/>
                <a:gd name="connsiteX38" fmla="*/ 3327400 w 3937000"/>
                <a:gd name="connsiteY38" fmla="*/ 1441450 h 1676400"/>
                <a:gd name="connsiteX39" fmla="*/ 3238500 w 3937000"/>
                <a:gd name="connsiteY39" fmla="*/ 1435100 h 1676400"/>
                <a:gd name="connsiteX40" fmla="*/ 3175000 w 3937000"/>
                <a:gd name="connsiteY40" fmla="*/ 1384300 h 1676400"/>
                <a:gd name="connsiteX41" fmla="*/ 3067050 w 3937000"/>
                <a:gd name="connsiteY41" fmla="*/ 1320800 h 1676400"/>
                <a:gd name="connsiteX42" fmla="*/ 2965450 w 3937000"/>
                <a:gd name="connsiteY42" fmla="*/ 1314450 h 1676400"/>
                <a:gd name="connsiteX43" fmla="*/ 2749550 w 3937000"/>
                <a:gd name="connsiteY43" fmla="*/ 1314450 h 1676400"/>
                <a:gd name="connsiteX44" fmla="*/ 2590800 w 3937000"/>
                <a:gd name="connsiteY44" fmla="*/ 1314450 h 1676400"/>
                <a:gd name="connsiteX45" fmla="*/ 2362200 w 3937000"/>
                <a:gd name="connsiteY45" fmla="*/ 1301750 h 1676400"/>
                <a:gd name="connsiteX46" fmla="*/ 2330450 w 3937000"/>
                <a:gd name="connsiteY46" fmla="*/ 1295400 h 1676400"/>
                <a:gd name="connsiteX47" fmla="*/ 2165350 w 3937000"/>
                <a:gd name="connsiteY47" fmla="*/ 1225550 h 1676400"/>
                <a:gd name="connsiteX48" fmla="*/ 2057400 w 3937000"/>
                <a:gd name="connsiteY48" fmla="*/ 1155700 h 1676400"/>
                <a:gd name="connsiteX49" fmla="*/ 1987550 w 3937000"/>
                <a:gd name="connsiteY49" fmla="*/ 1117600 h 1676400"/>
                <a:gd name="connsiteX50" fmla="*/ 1847850 w 3937000"/>
                <a:gd name="connsiteY50" fmla="*/ 1098550 h 1676400"/>
                <a:gd name="connsiteX51" fmla="*/ 1727200 w 3937000"/>
                <a:gd name="connsiteY51" fmla="*/ 1104900 h 1676400"/>
                <a:gd name="connsiteX52" fmla="*/ 1562100 w 3937000"/>
                <a:gd name="connsiteY52" fmla="*/ 1155700 h 1676400"/>
                <a:gd name="connsiteX53" fmla="*/ 1460500 w 3937000"/>
                <a:gd name="connsiteY53" fmla="*/ 1162050 h 1676400"/>
                <a:gd name="connsiteX54" fmla="*/ 1371600 w 3937000"/>
                <a:gd name="connsiteY54" fmla="*/ 1162050 h 1676400"/>
                <a:gd name="connsiteX55" fmla="*/ 1270000 w 3937000"/>
                <a:gd name="connsiteY55" fmla="*/ 1168400 h 1676400"/>
                <a:gd name="connsiteX56" fmla="*/ 1206500 w 3937000"/>
                <a:gd name="connsiteY56" fmla="*/ 1225550 h 1676400"/>
                <a:gd name="connsiteX57" fmla="*/ 1206500 w 3937000"/>
                <a:gd name="connsiteY57" fmla="*/ 1320800 h 1676400"/>
                <a:gd name="connsiteX58" fmla="*/ 1263650 w 3937000"/>
                <a:gd name="connsiteY58" fmla="*/ 1416050 h 1676400"/>
                <a:gd name="connsiteX59" fmla="*/ 1295400 w 3937000"/>
                <a:gd name="connsiteY59" fmla="*/ 1441450 h 1676400"/>
                <a:gd name="connsiteX60" fmla="*/ 1409700 w 3937000"/>
                <a:gd name="connsiteY60" fmla="*/ 1416050 h 1676400"/>
                <a:gd name="connsiteX61" fmla="*/ 1403350 w 3937000"/>
                <a:gd name="connsiteY61" fmla="*/ 1492250 h 1676400"/>
                <a:gd name="connsiteX62" fmla="*/ 1333500 w 3937000"/>
                <a:gd name="connsiteY62" fmla="*/ 1543050 h 1676400"/>
                <a:gd name="connsiteX63" fmla="*/ 1250950 w 3937000"/>
                <a:gd name="connsiteY63" fmla="*/ 1549400 h 1676400"/>
                <a:gd name="connsiteX64" fmla="*/ 1193800 w 3937000"/>
                <a:gd name="connsiteY64" fmla="*/ 1511300 h 1676400"/>
                <a:gd name="connsiteX65" fmla="*/ 1117600 w 3937000"/>
                <a:gd name="connsiteY65" fmla="*/ 1485900 h 1676400"/>
                <a:gd name="connsiteX66" fmla="*/ 1079500 w 3937000"/>
                <a:gd name="connsiteY66" fmla="*/ 1485900 h 1676400"/>
                <a:gd name="connsiteX67" fmla="*/ 1073150 w 3937000"/>
                <a:gd name="connsiteY67" fmla="*/ 1504950 h 1676400"/>
                <a:gd name="connsiteX68" fmla="*/ 1092200 w 3937000"/>
                <a:gd name="connsiteY68" fmla="*/ 1555750 h 1676400"/>
                <a:gd name="connsiteX69" fmla="*/ 1104900 w 3937000"/>
                <a:gd name="connsiteY69" fmla="*/ 1631950 h 1676400"/>
                <a:gd name="connsiteX70" fmla="*/ 1066800 w 3937000"/>
                <a:gd name="connsiteY70" fmla="*/ 1676400 h 1676400"/>
                <a:gd name="connsiteX71" fmla="*/ 1022350 w 3937000"/>
                <a:gd name="connsiteY71" fmla="*/ 1663700 h 1676400"/>
                <a:gd name="connsiteX72" fmla="*/ 977900 w 3937000"/>
                <a:gd name="connsiteY72" fmla="*/ 1581150 h 1676400"/>
                <a:gd name="connsiteX73" fmla="*/ 958850 w 3937000"/>
                <a:gd name="connsiteY73" fmla="*/ 1466850 h 1676400"/>
                <a:gd name="connsiteX74" fmla="*/ 958850 w 3937000"/>
                <a:gd name="connsiteY74" fmla="*/ 1358900 h 1676400"/>
                <a:gd name="connsiteX75" fmla="*/ 927100 w 3937000"/>
                <a:gd name="connsiteY75" fmla="*/ 1301750 h 1676400"/>
                <a:gd name="connsiteX76" fmla="*/ 863600 w 3937000"/>
                <a:gd name="connsiteY76" fmla="*/ 1263650 h 1676400"/>
                <a:gd name="connsiteX77" fmla="*/ 755650 w 3937000"/>
                <a:gd name="connsiteY77" fmla="*/ 1263650 h 1676400"/>
                <a:gd name="connsiteX78" fmla="*/ 673100 w 3937000"/>
                <a:gd name="connsiteY78" fmla="*/ 1295400 h 1676400"/>
                <a:gd name="connsiteX79" fmla="*/ 609600 w 3937000"/>
                <a:gd name="connsiteY79" fmla="*/ 1327150 h 1676400"/>
                <a:gd name="connsiteX80" fmla="*/ 514350 w 3937000"/>
                <a:gd name="connsiteY80" fmla="*/ 1327150 h 1676400"/>
                <a:gd name="connsiteX81" fmla="*/ 438150 w 3937000"/>
                <a:gd name="connsiteY81" fmla="*/ 1282700 h 1676400"/>
                <a:gd name="connsiteX82" fmla="*/ 412750 w 3937000"/>
                <a:gd name="connsiteY82" fmla="*/ 1219200 h 1676400"/>
                <a:gd name="connsiteX83" fmla="*/ 444500 w 3937000"/>
                <a:gd name="connsiteY83" fmla="*/ 1143000 h 1676400"/>
                <a:gd name="connsiteX84" fmla="*/ 266700 w 3937000"/>
                <a:gd name="connsiteY84" fmla="*/ 1174750 h 1676400"/>
                <a:gd name="connsiteX85" fmla="*/ 228600 w 3937000"/>
                <a:gd name="connsiteY85" fmla="*/ 1123950 h 1676400"/>
                <a:gd name="connsiteX86" fmla="*/ 95250 w 3937000"/>
                <a:gd name="connsiteY86" fmla="*/ 1016000 h 1676400"/>
                <a:gd name="connsiteX87" fmla="*/ 0 w 3937000"/>
                <a:gd name="connsiteY87" fmla="*/ 908050 h 1676400"/>
                <a:gd name="connsiteX88" fmla="*/ 533400 w 3937000"/>
                <a:gd name="connsiteY88" fmla="*/ 476250 h 1676400"/>
                <a:gd name="connsiteX89" fmla="*/ 527050 w 3937000"/>
                <a:gd name="connsiteY89" fmla="*/ 304800 h 1676400"/>
                <a:gd name="connsiteX90" fmla="*/ 488950 w 3937000"/>
                <a:gd name="connsiteY90" fmla="*/ 190500 h 1676400"/>
                <a:gd name="connsiteX91" fmla="*/ 469900 w 3937000"/>
                <a:gd name="connsiteY91" fmla="*/ 44450 h 1676400"/>
                <a:gd name="connsiteX92" fmla="*/ 469900 w 3937000"/>
                <a:gd name="connsiteY92" fmla="*/ 0 h 1676400"/>
                <a:gd name="connsiteX93" fmla="*/ 679450 w 3937000"/>
                <a:gd name="connsiteY93" fmla="*/ 31750 h 1676400"/>
                <a:gd name="connsiteX0" fmla="*/ 679450 w 3937000"/>
                <a:gd name="connsiteY0" fmla="*/ 31750 h 1676400"/>
                <a:gd name="connsiteX1" fmla="*/ 692150 w 3937000"/>
                <a:gd name="connsiteY1" fmla="*/ 196850 h 1676400"/>
                <a:gd name="connsiteX2" fmla="*/ 762000 w 3937000"/>
                <a:gd name="connsiteY2" fmla="*/ 342900 h 1676400"/>
                <a:gd name="connsiteX3" fmla="*/ 876300 w 3937000"/>
                <a:gd name="connsiteY3" fmla="*/ 374650 h 1676400"/>
                <a:gd name="connsiteX4" fmla="*/ 971550 w 3937000"/>
                <a:gd name="connsiteY4" fmla="*/ 406400 h 1676400"/>
                <a:gd name="connsiteX5" fmla="*/ 1035050 w 3937000"/>
                <a:gd name="connsiteY5" fmla="*/ 508000 h 1676400"/>
                <a:gd name="connsiteX6" fmla="*/ 1022350 w 3937000"/>
                <a:gd name="connsiteY6" fmla="*/ 628650 h 1676400"/>
                <a:gd name="connsiteX7" fmla="*/ 1066800 w 3937000"/>
                <a:gd name="connsiteY7" fmla="*/ 781050 h 1676400"/>
                <a:gd name="connsiteX8" fmla="*/ 1117600 w 3937000"/>
                <a:gd name="connsiteY8" fmla="*/ 831850 h 1676400"/>
                <a:gd name="connsiteX9" fmla="*/ 1187450 w 3937000"/>
                <a:gd name="connsiteY9" fmla="*/ 793750 h 1676400"/>
                <a:gd name="connsiteX10" fmla="*/ 1257300 w 3937000"/>
                <a:gd name="connsiteY10" fmla="*/ 825500 h 1676400"/>
                <a:gd name="connsiteX11" fmla="*/ 1308100 w 3937000"/>
                <a:gd name="connsiteY11" fmla="*/ 977900 h 1676400"/>
                <a:gd name="connsiteX12" fmla="*/ 1409700 w 3937000"/>
                <a:gd name="connsiteY12" fmla="*/ 1016000 h 1676400"/>
                <a:gd name="connsiteX13" fmla="*/ 1543050 w 3937000"/>
                <a:gd name="connsiteY13" fmla="*/ 1028700 h 1676400"/>
                <a:gd name="connsiteX14" fmla="*/ 1733550 w 3937000"/>
                <a:gd name="connsiteY14" fmla="*/ 996950 h 1676400"/>
                <a:gd name="connsiteX15" fmla="*/ 1930400 w 3937000"/>
                <a:gd name="connsiteY15" fmla="*/ 946150 h 1676400"/>
                <a:gd name="connsiteX16" fmla="*/ 2044700 w 3937000"/>
                <a:gd name="connsiteY16" fmla="*/ 977900 h 1676400"/>
                <a:gd name="connsiteX17" fmla="*/ 2178050 w 3937000"/>
                <a:gd name="connsiteY17" fmla="*/ 1079500 h 1676400"/>
                <a:gd name="connsiteX18" fmla="*/ 2355850 w 3937000"/>
                <a:gd name="connsiteY18" fmla="*/ 1168400 h 1676400"/>
                <a:gd name="connsiteX19" fmla="*/ 2559050 w 3937000"/>
                <a:gd name="connsiteY19" fmla="*/ 1181100 h 1676400"/>
                <a:gd name="connsiteX20" fmla="*/ 2743200 w 3937000"/>
                <a:gd name="connsiteY20" fmla="*/ 1187450 h 1676400"/>
                <a:gd name="connsiteX21" fmla="*/ 2971800 w 3937000"/>
                <a:gd name="connsiteY21" fmla="*/ 1174750 h 1676400"/>
                <a:gd name="connsiteX22" fmla="*/ 3079750 w 3937000"/>
                <a:gd name="connsiteY22" fmla="*/ 1123950 h 1676400"/>
                <a:gd name="connsiteX23" fmla="*/ 3149600 w 3937000"/>
                <a:gd name="connsiteY23" fmla="*/ 1104900 h 1676400"/>
                <a:gd name="connsiteX24" fmla="*/ 3213100 w 3937000"/>
                <a:gd name="connsiteY24" fmla="*/ 1123950 h 1676400"/>
                <a:gd name="connsiteX25" fmla="*/ 3282950 w 3937000"/>
                <a:gd name="connsiteY25" fmla="*/ 1219200 h 1676400"/>
                <a:gd name="connsiteX26" fmla="*/ 3378200 w 3937000"/>
                <a:gd name="connsiteY26" fmla="*/ 1282700 h 1676400"/>
                <a:gd name="connsiteX27" fmla="*/ 3492500 w 3937000"/>
                <a:gd name="connsiteY27" fmla="*/ 1352550 h 1676400"/>
                <a:gd name="connsiteX28" fmla="*/ 3657600 w 3937000"/>
                <a:gd name="connsiteY28" fmla="*/ 1397000 h 1676400"/>
                <a:gd name="connsiteX29" fmla="*/ 3765550 w 3937000"/>
                <a:gd name="connsiteY29" fmla="*/ 1403350 h 1676400"/>
                <a:gd name="connsiteX30" fmla="*/ 3854450 w 3937000"/>
                <a:gd name="connsiteY30" fmla="*/ 1352550 h 1676400"/>
                <a:gd name="connsiteX31" fmla="*/ 3930650 w 3937000"/>
                <a:gd name="connsiteY31" fmla="*/ 1352550 h 1676400"/>
                <a:gd name="connsiteX32" fmla="*/ 3937000 w 3937000"/>
                <a:gd name="connsiteY32" fmla="*/ 1403350 h 1676400"/>
                <a:gd name="connsiteX33" fmla="*/ 3835400 w 3937000"/>
                <a:gd name="connsiteY33" fmla="*/ 1517650 h 1676400"/>
                <a:gd name="connsiteX34" fmla="*/ 3740150 w 3937000"/>
                <a:gd name="connsiteY34" fmla="*/ 1574800 h 1676400"/>
                <a:gd name="connsiteX35" fmla="*/ 3683000 w 3937000"/>
                <a:gd name="connsiteY35" fmla="*/ 1574800 h 1676400"/>
                <a:gd name="connsiteX36" fmla="*/ 3562350 w 3937000"/>
                <a:gd name="connsiteY36" fmla="*/ 1536700 h 1676400"/>
                <a:gd name="connsiteX37" fmla="*/ 3435350 w 3937000"/>
                <a:gd name="connsiteY37" fmla="*/ 1485900 h 1676400"/>
                <a:gd name="connsiteX38" fmla="*/ 3327400 w 3937000"/>
                <a:gd name="connsiteY38" fmla="*/ 1441450 h 1676400"/>
                <a:gd name="connsiteX39" fmla="*/ 3238500 w 3937000"/>
                <a:gd name="connsiteY39" fmla="*/ 1435100 h 1676400"/>
                <a:gd name="connsiteX40" fmla="*/ 3175000 w 3937000"/>
                <a:gd name="connsiteY40" fmla="*/ 1384300 h 1676400"/>
                <a:gd name="connsiteX41" fmla="*/ 3067050 w 3937000"/>
                <a:gd name="connsiteY41" fmla="*/ 1320800 h 1676400"/>
                <a:gd name="connsiteX42" fmla="*/ 2965450 w 3937000"/>
                <a:gd name="connsiteY42" fmla="*/ 1314450 h 1676400"/>
                <a:gd name="connsiteX43" fmla="*/ 2749550 w 3937000"/>
                <a:gd name="connsiteY43" fmla="*/ 1314450 h 1676400"/>
                <a:gd name="connsiteX44" fmla="*/ 2590800 w 3937000"/>
                <a:gd name="connsiteY44" fmla="*/ 1314450 h 1676400"/>
                <a:gd name="connsiteX45" fmla="*/ 2362200 w 3937000"/>
                <a:gd name="connsiteY45" fmla="*/ 1301750 h 1676400"/>
                <a:gd name="connsiteX46" fmla="*/ 2330450 w 3937000"/>
                <a:gd name="connsiteY46" fmla="*/ 1295400 h 1676400"/>
                <a:gd name="connsiteX47" fmla="*/ 2165350 w 3937000"/>
                <a:gd name="connsiteY47" fmla="*/ 1225550 h 1676400"/>
                <a:gd name="connsiteX48" fmla="*/ 2057400 w 3937000"/>
                <a:gd name="connsiteY48" fmla="*/ 1155700 h 1676400"/>
                <a:gd name="connsiteX49" fmla="*/ 1987550 w 3937000"/>
                <a:gd name="connsiteY49" fmla="*/ 1117600 h 1676400"/>
                <a:gd name="connsiteX50" fmla="*/ 1847850 w 3937000"/>
                <a:gd name="connsiteY50" fmla="*/ 1098550 h 1676400"/>
                <a:gd name="connsiteX51" fmla="*/ 1727200 w 3937000"/>
                <a:gd name="connsiteY51" fmla="*/ 1104900 h 1676400"/>
                <a:gd name="connsiteX52" fmla="*/ 1562100 w 3937000"/>
                <a:gd name="connsiteY52" fmla="*/ 1155700 h 1676400"/>
                <a:gd name="connsiteX53" fmla="*/ 1460500 w 3937000"/>
                <a:gd name="connsiteY53" fmla="*/ 1162050 h 1676400"/>
                <a:gd name="connsiteX54" fmla="*/ 1371600 w 3937000"/>
                <a:gd name="connsiteY54" fmla="*/ 1162050 h 1676400"/>
                <a:gd name="connsiteX55" fmla="*/ 1270000 w 3937000"/>
                <a:gd name="connsiteY55" fmla="*/ 1168400 h 1676400"/>
                <a:gd name="connsiteX56" fmla="*/ 1206500 w 3937000"/>
                <a:gd name="connsiteY56" fmla="*/ 1225550 h 1676400"/>
                <a:gd name="connsiteX57" fmla="*/ 1206500 w 3937000"/>
                <a:gd name="connsiteY57" fmla="*/ 1320800 h 1676400"/>
                <a:gd name="connsiteX58" fmla="*/ 1263650 w 3937000"/>
                <a:gd name="connsiteY58" fmla="*/ 1416050 h 1676400"/>
                <a:gd name="connsiteX59" fmla="*/ 1295400 w 3937000"/>
                <a:gd name="connsiteY59" fmla="*/ 1441450 h 1676400"/>
                <a:gd name="connsiteX60" fmla="*/ 1409700 w 3937000"/>
                <a:gd name="connsiteY60" fmla="*/ 1416050 h 1676400"/>
                <a:gd name="connsiteX61" fmla="*/ 1403350 w 3937000"/>
                <a:gd name="connsiteY61" fmla="*/ 1492250 h 1676400"/>
                <a:gd name="connsiteX62" fmla="*/ 1333500 w 3937000"/>
                <a:gd name="connsiteY62" fmla="*/ 1543050 h 1676400"/>
                <a:gd name="connsiteX63" fmla="*/ 1250950 w 3937000"/>
                <a:gd name="connsiteY63" fmla="*/ 1549400 h 1676400"/>
                <a:gd name="connsiteX64" fmla="*/ 1193800 w 3937000"/>
                <a:gd name="connsiteY64" fmla="*/ 1511300 h 1676400"/>
                <a:gd name="connsiteX65" fmla="*/ 1117600 w 3937000"/>
                <a:gd name="connsiteY65" fmla="*/ 1485900 h 1676400"/>
                <a:gd name="connsiteX66" fmla="*/ 1079500 w 3937000"/>
                <a:gd name="connsiteY66" fmla="*/ 1485900 h 1676400"/>
                <a:gd name="connsiteX67" fmla="*/ 1073150 w 3937000"/>
                <a:gd name="connsiteY67" fmla="*/ 1504950 h 1676400"/>
                <a:gd name="connsiteX68" fmla="*/ 1092200 w 3937000"/>
                <a:gd name="connsiteY68" fmla="*/ 1555750 h 1676400"/>
                <a:gd name="connsiteX69" fmla="*/ 1104900 w 3937000"/>
                <a:gd name="connsiteY69" fmla="*/ 1631950 h 1676400"/>
                <a:gd name="connsiteX70" fmla="*/ 1066800 w 3937000"/>
                <a:gd name="connsiteY70" fmla="*/ 1676400 h 1676400"/>
                <a:gd name="connsiteX71" fmla="*/ 1022350 w 3937000"/>
                <a:gd name="connsiteY71" fmla="*/ 1663700 h 1676400"/>
                <a:gd name="connsiteX72" fmla="*/ 977900 w 3937000"/>
                <a:gd name="connsiteY72" fmla="*/ 1581150 h 1676400"/>
                <a:gd name="connsiteX73" fmla="*/ 958850 w 3937000"/>
                <a:gd name="connsiteY73" fmla="*/ 1466850 h 1676400"/>
                <a:gd name="connsiteX74" fmla="*/ 958850 w 3937000"/>
                <a:gd name="connsiteY74" fmla="*/ 1358900 h 1676400"/>
                <a:gd name="connsiteX75" fmla="*/ 927100 w 3937000"/>
                <a:gd name="connsiteY75" fmla="*/ 1301750 h 1676400"/>
                <a:gd name="connsiteX76" fmla="*/ 863600 w 3937000"/>
                <a:gd name="connsiteY76" fmla="*/ 1263650 h 1676400"/>
                <a:gd name="connsiteX77" fmla="*/ 755650 w 3937000"/>
                <a:gd name="connsiteY77" fmla="*/ 1263650 h 1676400"/>
                <a:gd name="connsiteX78" fmla="*/ 673100 w 3937000"/>
                <a:gd name="connsiteY78" fmla="*/ 1295400 h 1676400"/>
                <a:gd name="connsiteX79" fmla="*/ 609600 w 3937000"/>
                <a:gd name="connsiteY79" fmla="*/ 1327150 h 1676400"/>
                <a:gd name="connsiteX80" fmla="*/ 514350 w 3937000"/>
                <a:gd name="connsiteY80" fmla="*/ 1327150 h 1676400"/>
                <a:gd name="connsiteX81" fmla="*/ 438150 w 3937000"/>
                <a:gd name="connsiteY81" fmla="*/ 1282700 h 1676400"/>
                <a:gd name="connsiteX82" fmla="*/ 412750 w 3937000"/>
                <a:gd name="connsiteY82" fmla="*/ 1219200 h 1676400"/>
                <a:gd name="connsiteX83" fmla="*/ 266700 w 3937000"/>
                <a:gd name="connsiteY83" fmla="*/ 1174750 h 1676400"/>
                <a:gd name="connsiteX84" fmla="*/ 228600 w 3937000"/>
                <a:gd name="connsiteY84" fmla="*/ 1123950 h 1676400"/>
                <a:gd name="connsiteX85" fmla="*/ 95250 w 3937000"/>
                <a:gd name="connsiteY85" fmla="*/ 1016000 h 1676400"/>
                <a:gd name="connsiteX86" fmla="*/ 0 w 3937000"/>
                <a:gd name="connsiteY86" fmla="*/ 908050 h 1676400"/>
                <a:gd name="connsiteX87" fmla="*/ 533400 w 3937000"/>
                <a:gd name="connsiteY87" fmla="*/ 476250 h 1676400"/>
                <a:gd name="connsiteX88" fmla="*/ 527050 w 3937000"/>
                <a:gd name="connsiteY88" fmla="*/ 304800 h 1676400"/>
                <a:gd name="connsiteX89" fmla="*/ 488950 w 3937000"/>
                <a:gd name="connsiteY89" fmla="*/ 190500 h 1676400"/>
                <a:gd name="connsiteX90" fmla="*/ 469900 w 3937000"/>
                <a:gd name="connsiteY90" fmla="*/ 44450 h 1676400"/>
                <a:gd name="connsiteX91" fmla="*/ 469900 w 3937000"/>
                <a:gd name="connsiteY91" fmla="*/ 0 h 1676400"/>
                <a:gd name="connsiteX92" fmla="*/ 679450 w 3937000"/>
                <a:gd name="connsiteY92" fmla="*/ 31750 h 1676400"/>
                <a:gd name="connsiteX0" fmla="*/ 679450 w 3937000"/>
                <a:gd name="connsiteY0" fmla="*/ 31750 h 1676400"/>
                <a:gd name="connsiteX1" fmla="*/ 692150 w 3937000"/>
                <a:gd name="connsiteY1" fmla="*/ 196850 h 1676400"/>
                <a:gd name="connsiteX2" fmla="*/ 762000 w 3937000"/>
                <a:gd name="connsiteY2" fmla="*/ 342900 h 1676400"/>
                <a:gd name="connsiteX3" fmla="*/ 876300 w 3937000"/>
                <a:gd name="connsiteY3" fmla="*/ 374650 h 1676400"/>
                <a:gd name="connsiteX4" fmla="*/ 971550 w 3937000"/>
                <a:gd name="connsiteY4" fmla="*/ 406400 h 1676400"/>
                <a:gd name="connsiteX5" fmla="*/ 1035050 w 3937000"/>
                <a:gd name="connsiteY5" fmla="*/ 508000 h 1676400"/>
                <a:gd name="connsiteX6" fmla="*/ 1022350 w 3937000"/>
                <a:gd name="connsiteY6" fmla="*/ 628650 h 1676400"/>
                <a:gd name="connsiteX7" fmla="*/ 1066800 w 3937000"/>
                <a:gd name="connsiteY7" fmla="*/ 781050 h 1676400"/>
                <a:gd name="connsiteX8" fmla="*/ 1117600 w 3937000"/>
                <a:gd name="connsiteY8" fmla="*/ 831850 h 1676400"/>
                <a:gd name="connsiteX9" fmla="*/ 1187450 w 3937000"/>
                <a:gd name="connsiteY9" fmla="*/ 793750 h 1676400"/>
                <a:gd name="connsiteX10" fmla="*/ 1257300 w 3937000"/>
                <a:gd name="connsiteY10" fmla="*/ 825500 h 1676400"/>
                <a:gd name="connsiteX11" fmla="*/ 1308100 w 3937000"/>
                <a:gd name="connsiteY11" fmla="*/ 977900 h 1676400"/>
                <a:gd name="connsiteX12" fmla="*/ 1409700 w 3937000"/>
                <a:gd name="connsiteY12" fmla="*/ 1016000 h 1676400"/>
                <a:gd name="connsiteX13" fmla="*/ 1543050 w 3937000"/>
                <a:gd name="connsiteY13" fmla="*/ 1028700 h 1676400"/>
                <a:gd name="connsiteX14" fmla="*/ 1733550 w 3937000"/>
                <a:gd name="connsiteY14" fmla="*/ 996950 h 1676400"/>
                <a:gd name="connsiteX15" fmla="*/ 1930400 w 3937000"/>
                <a:gd name="connsiteY15" fmla="*/ 946150 h 1676400"/>
                <a:gd name="connsiteX16" fmla="*/ 2044700 w 3937000"/>
                <a:gd name="connsiteY16" fmla="*/ 977900 h 1676400"/>
                <a:gd name="connsiteX17" fmla="*/ 2178050 w 3937000"/>
                <a:gd name="connsiteY17" fmla="*/ 1079500 h 1676400"/>
                <a:gd name="connsiteX18" fmla="*/ 2355850 w 3937000"/>
                <a:gd name="connsiteY18" fmla="*/ 1168400 h 1676400"/>
                <a:gd name="connsiteX19" fmla="*/ 2559050 w 3937000"/>
                <a:gd name="connsiteY19" fmla="*/ 1181100 h 1676400"/>
                <a:gd name="connsiteX20" fmla="*/ 2743200 w 3937000"/>
                <a:gd name="connsiteY20" fmla="*/ 1187450 h 1676400"/>
                <a:gd name="connsiteX21" fmla="*/ 2971800 w 3937000"/>
                <a:gd name="connsiteY21" fmla="*/ 1174750 h 1676400"/>
                <a:gd name="connsiteX22" fmla="*/ 3079750 w 3937000"/>
                <a:gd name="connsiteY22" fmla="*/ 1123950 h 1676400"/>
                <a:gd name="connsiteX23" fmla="*/ 3149600 w 3937000"/>
                <a:gd name="connsiteY23" fmla="*/ 1104900 h 1676400"/>
                <a:gd name="connsiteX24" fmla="*/ 3213100 w 3937000"/>
                <a:gd name="connsiteY24" fmla="*/ 1123950 h 1676400"/>
                <a:gd name="connsiteX25" fmla="*/ 3282950 w 3937000"/>
                <a:gd name="connsiteY25" fmla="*/ 1219200 h 1676400"/>
                <a:gd name="connsiteX26" fmla="*/ 3378200 w 3937000"/>
                <a:gd name="connsiteY26" fmla="*/ 1282700 h 1676400"/>
                <a:gd name="connsiteX27" fmla="*/ 3492500 w 3937000"/>
                <a:gd name="connsiteY27" fmla="*/ 1352550 h 1676400"/>
                <a:gd name="connsiteX28" fmla="*/ 3657600 w 3937000"/>
                <a:gd name="connsiteY28" fmla="*/ 1397000 h 1676400"/>
                <a:gd name="connsiteX29" fmla="*/ 3765550 w 3937000"/>
                <a:gd name="connsiteY29" fmla="*/ 1403350 h 1676400"/>
                <a:gd name="connsiteX30" fmla="*/ 3854450 w 3937000"/>
                <a:gd name="connsiteY30" fmla="*/ 1352550 h 1676400"/>
                <a:gd name="connsiteX31" fmla="*/ 3930650 w 3937000"/>
                <a:gd name="connsiteY31" fmla="*/ 1352550 h 1676400"/>
                <a:gd name="connsiteX32" fmla="*/ 3937000 w 3937000"/>
                <a:gd name="connsiteY32" fmla="*/ 1403350 h 1676400"/>
                <a:gd name="connsiteX33" fmla="*/ 3835400 w 3937000"/>
                <a:gd name="connsiteY33" fmla="*/ 1517650 h 1676400"/>
                <a:gd name="connsiteX34" fmla="*/ 3740150 w 3937000"/>
                <a:gd name="connsiteY34" fmla="*/ 1574800 h 1676400"/>
                <a:gd name="connsiteX35" fmla="*/ 3683000 w 3937000"/>
                <a:gd name="connsiteY35" fmla="*/ 1574800 h 1676400"/>
                <a:gd name="connsiteX36" fmla="*/ 3562350 w 3937000"/>
                <a:gd name="connsiteY36" fmla="*/ 1536700 h 1676400"/>
                <a:gd name="connsiteX37" fmla="*/ 3435350 w 3937000"/>
                <a:gd name="connsiteY37" fmla="*/ 1485900 h 1676400"/>
                <a:gd name="connsiteX38" fmla="*/ 3327400 w 3937000"/>
                <a:gd name="connsiteY38" fmla="*/ 1441450 h 1676400"/>
                <a:gd name="connsiteX39" fmla="*/ 3238500 w 3937000"/>
                <a:gd name="connsiteY39" fmla="*/ 1435100 h 1676400"/>
                <a:gd name="connsiteX40" fmla="*/ 3175000 w 3937000"/>
                <a:gd name="connsiteY40" fmla="*/ 1384300 h 1676400"/>
                <a:gd name="connsiteX41" fmla="*/ 3067050 w 3937000"/>
                <a:gd name="connsiteY41" fmla="*/ 1320800 h 1676400"/>
                <a:gd name="connsiteX42" fmla="*/ 2965450 w 3937000"/>
                <a:gd name="connsiteY42" fmla="*/ 1314450 h 1676400"/>
                <a:gd name="connsiteX43" fmla="*/ 2749550 w 3937000"/>
                <a:gd name="connsiteY43" fmla="*/ 1314450 h 1676400"/>
                <a:gd name="connsiteX44" fmla="*/ 2590800 w 3937000"/>
                <a:gd name="connsiteY44" fmla="*/ 1314450 h 1676400"/>
                <a:gd name="connsiteX45" fmla="*/ 2362200 w 3937000"/>
                <a:gd name="connsiteY45" fmla="*/ 1301750 h 1676400"/>
                <a:gd name="connsiteX46" fmla="*/ 2330450 w 3937000"/>
                <a:gd name="connsiteY46" fmla="*/ 1295400 h 1676400"/>
                <a:gd name="connsiteX47" fmla="*/ 2165350 w 3937000"/>
                <a:gd name="connsiteY47" fmla="*/ 1225550 h 1676400"/>
                <a:gd name="connsiteX48" fmla="*/ 2057400 w 3937000"/>
                <a:gd name="connsiteY48" fmla="*/ 1155700 h 1676400"/>
                <a:gd name="connsiteX49" fmla="*/ 1987550 w 3937000"/>
                <a:gd name="connsiteY49" fmla="*/ 1117600 h 1676400"/>
                <a:gd name="connsiteX50" fmla="*/ 1847850 w 3937000"/>
                <a:gd name="connsiteY50" fmla="*/ 1098550 h 1676400"/>
                <a:gd name="connsiteX51" fmla="*/ 1727200 w 3937000"/>
                <a:gd name="connsiteY51" fmla="*/ 1104900 h 1676400"/>
                <a:gd name="connsiteX52" fmla="*/ 1562100 w 3937000"/>
                <a:gd name="connsiteY52" fmla="*/ 1155700 h 1676400"/>
                <a:gd name="connsiteX53" fmla="*/ 1460500 w 3937000"/>
                <a:gd name="connsiteY53" fmla="*/ 1162050 h 1676400"/>
                <a:gd name="connsiteX54" fmla="*/ 1371600 w 3937000"/>
                <a:gd name="connsiteY54" fmla="*/ 1162050 h 1676400"/>
                <a:gd name="connsiteX55" fmla="*/ 1270000 w 3937000"/>
                <a:gd name="connsiteY55" fmla="*/ 1168400 h 1676400"/>
                <a:gd name="connsiteX56" fmla="*/ 1206500 w 3937000"/>
                <a:gd name="connsiteY56" fmla="*/ 1225550 h 1676400"/>
                <a:gd name="connsiteX57" fmla="*/ 1206500 w 3937000"/>
                <a:gd name="connsiteY57" fmla="*/ 1320800 h 1676400"/>
                <a:gd name="connsiteX58" fmla="*/ 1263650 w 3937000"/>
                <a:gd name="connsiteY58" fmla="*/ 1416050 h 1676400"/>
                <a:gd name="connsiteX59" fmla="*/ 1295400 w 3937000"/>
                <a:gd name="connsiteY59" fmla="*/ 1441450 h 1676400"/>
                <a:gd name="connsiteX60" fmla="*/ 1409700 w 3937000"/>
                <a:gd name="connsiteY60" fmla="*/ 1416050 h 1676400"/>
                <a:gd name="connsiteX61" fmla="*/ 1403350 w 3937000"/>
                <a:gd name="connsiteY61" fmla="*/ 1492250 h 1676400"/>
                <a:gd name="connsiteX62" fmla="*/ 1333500 w 3937000"/>
                <a:gd name="connsiteY62" fmla="*/ 1543050 h 1676400"/>
                <a:gd name="connsiteX63" fmla="*/ 1250950 w 3937000"/>
                <a:gd name="connsiteY63" fmla="*/ 1549400 h 1676400"/>
                <a:gd name="connsiteX64" fmla="*/ 1193800 w 3937000"/>
                <a:gd name="connsiteY64" fmla="*/ 1511300 h 1676400"/>
                <a:gd name="connsiteX65" fmla="*/ 1117600 w 3937000"/>
                <a:gd name="connsiteY65" fmla="*/ 1485900 h 1676400"/>
                <a:gd name="connsiteX66" fmla="*/ 1079500 w 3937000"/>
                <a:gd name="connsiteY66" fmla="*/ 1485900 h 1676400"/>
                <a:gd name="connsiteX67" fmla="*/ 1073150 w 3937000"/>
                <a:gd name="connsiteY67" fmla="*/ 1504950 h 1676400"/>
                <a:gd name="connsiteX68" fmla="*/ 1092200 w 3937000"/>
                <a:gd name="connsiteY68" fmla="*/ 1555750 h 1676400"/>
                <a:gd name="connsiteX69" fmla="*/ 1104900 w 3937000"/>
                <a:gd name="connsiteY69" fmla="*/ 1631950 h 1676400"/>
                <a:gd name="connsiteX70" fmla="*/ 1066800 w 3937000"/>
                <a:gd name="connsiteY70" fmla="*/ 1676400 h 1676400"/>
                <a:gd name="connsiteX71" fmla="*/ 1022350 w 3937000"/>
                <a:gd name="connsiteY71" fmla="*/ 1663700 h 1676400"/>
                <a:gd name="connsiteX72" fmla="*/ 977900 w 3937000"/>
                <a:gd name="connsiteY72" fmla="*/ 1581150 h 1676400"/>
                <a:gd name="connsiteX73" fmla="*/ 958850 w 3937000"/>
                <a:gd name="connsiteY73" fmla="*/ 1466850 h 1676400"/>
                <a:gd name="connsiteX74" fmla="*/ 958850 w 3937000"/>
                <a:gd name="connsiteY74" fmla="*/ 1358900 h 1676400"/>
                <a:gd name="connsiteX75" fmla="*/ 927100 w 3937000"/>
                <a:gd name="connsiteY75" fmla="*/ 1301750 h 1676400"/>
                <a:gd name="connsiteX76" fmla="*/ 863600 w 3937000"/>
                <a:gd name="connsiteY76" fmla="*/ 1263650 h 1676400"/>
                <a:gd name="connsiteX77" fmla="*/ 755650 w 3937000"/>
                <a:gd name="connsiteY77" fmla="*/ 1263650 h 1676400"/>
                <a:gd name="connsiteX78" fmla="*/ 673100 w 3937000"/>
                <a:gd name="connsiteY78" fmla="*/ 1295400 h 1676400"/>
                <a:gd name="connsiteX79" fmla="*/ 609600 w 3937000"/>
                <a:gd name="connsiteY79" fmla="*/ 1327150 h 1676400"/>
                <a:gd name="connsiteX80" fmla="*/ 514350 w 3937000"/>
                <a:gd name="connsiteY80" fmla="*/ 1327150 h 1676400"/>
                <a:gd name="connsiteX81" fmla="*/ 438150 w 3937000"/>
                <a:gd name="connsiteY81" fmla="*/ 1282700 h 1676400"/>
                <a:gd name="connsiteX82" fmla="*/ 361950 w 3937000"/>
                <a:gd name="connsiteY82" fmla="*/ 1263650 h 1676400"/>
                <a:gd name="connsiteX83" fmla="*/ 266700 w 3937000"/>
                <a:gd name="connsiteY83" fmla="*/ 1174750 h 1676400"/>
                <a:gd name="connsiteX84" fmla="*/ 228600 w 3937000"/>
                <a:gd name="connsiteY84" fmla="*/ 1123950 h 1676400"/>
                <a:gd name="connsiteX85" fmla="*/ 95250 w 3937000"/>
                <a:gd name="connsiteY85" fmla="*/ 1016000 h 1676400"/>
                <a:gd name="connsiteX86" fmla="*/ 0 w 3937000"/>
                <a:gd name="connsiteY86" fmla="*/ 908050 h 1676400"/>
                <a:gd name="connsiteX87" fmla="*/ 533400 w 3937000"/>
                <a:gd name="connsiteY87" fmla="*/ 476250 h 1676400"/>
                <a:gd name="connsiteX88" fmla="*/ 527050 w 3937000"/>
                <a:gd name="connsiteY88" fmla="*/ 304800 h 1676400"/>
                <a:gd name="connsiteX89" fmla="*/ 488950 w 3937000"/>
                <a:gd name="connsiteY89" fmla="*/ 190500 h 1676400"/>
                <a:gd name="connsiteX90" fmla="*/ 469900 w 3937000"/>
                <a:gd name="connsiteY90" fmla="*/ 44450 h 1676400"/>
                <a:gd name="connsiteX91" fmla="*/ 469900 w 3937000"/>
                <a:gd name="connsiteY91" fmla="*/ 0 h 1676400"/>
                <a:gd name="connsiteX92" fmla="*/ 679450 w 3937000"/>
                <a:gd name="connsiteY92" fmla="*/ 31750 h 1676400"/>
                <a:gd name="connsiteX0" fmla="*/ 704850 w 3962400"/>
                <a:gd name="connsiteY0" fmla="*/ 31750 h 1676400"/>
                <a:gd name="connsiteX1" fmla="*/ 717550 w 3962400"/>
                <a:gd name="connsiteY1" fmla="*/ 196850 h 1676400"/>
                <a:gd name="connsiteX2" fmla="*/ 787400 w 3962400"/>
                <a:gd name="connsiteY2" fmla="*/ 342900 h 1676400"/>
                <a:gd name="connsiteX3" fmla="*/ 901700 w 3962400"/>
                <a:gd name="connsiteY3" fmla="*/ 374650 h 1676400"/>
                <a:gd name="connsiteX4" fmla="*/ 996950 w 3962400"/>
                <a:gd name="connsiteY4" fmla="*/ 406400 h 1676400"/>
                <a:gd name="connsiteX5" fmla="*/ 1060450 w 3962400"/>
                <a:gd name="connsiteY5" fmla="*/ 508000 h 1676400"/>
                <a:gd name="connsiteX6" fmla="*/ 1047750 w 3962400"/>
                <a:gd name="connsiteY6" fmla="*/ 628650 h 1676400"/>
                <a:gd name="connsiteX7" fmla="*/ 1092200 w 3962400"/>
                <a:gd name="connsiteY7" fmla="*/ 781050 h 1676400"/>
                <a:gd name="connsiteX8" fmla="*/ 1143000 w 3962400"/>
                <a:gd name="connsiteY8" fmla="*/ 831850 h 1676400"/>
                <a:gd name="connsiteX9" fmla="*/ 1212850 w 3962400"/>
                <a:gd name="connsiteY9" fmla="*/ 793750 h 1676400"/>
                <a:gd name="connsiteX10" fmla="*/ 1282700 w 3962400"/>
                <a:gd name="connsiteY10" fmla="*/ 825500 h 1676400"/>
                <a:gd name="connsiteX11" fmla="*/ 1333500 w 3962400"/>
                <a:gd name="connsiteY11" fmla="*/ 977900 h 1676400"/>
                <a:gd name="connsiteX12" fmla="*/ 1435100 w 3962400"/>
                <a:gd name="connsiteY12" fmla="*/ 1016000 h 1676400"/>
                <a:gd name="connsiteX13" fmla="*/ 1568450 w 3962400"/>
                <a:gd name="connsiteY13" fmla="*/ 1028700 h 1676400"/>
                <a:gd name="connsiteX14" fmla="*/ 1758950 w 3962400"/>
                <a:gd name="connsiteY14" fmla="*/ 996950 h 1676400"/>
                <a:gd name="connsiteX15" fmla="*/ 1955800 w 3962400"/>
                <a:gd name="connsiteY15" fmla="*/ 946150 h 1676400"/>
                <a:gd name="connsiteX16" fmla="*/ 2070100 w 3962400"/>
                <a:gd name="connsiteY16" fmla="*/ 977900 h 1676400"/>
                <a:gd name="connsiteX17" fmla="*/ 2203450 w 3962400"/>
                <a:gd name="connsiteY17" fmla="*/ 1079500 h 1676400"/>
                <a:gd name="connsiteX18" fmla="*/ 2381250 w 3962400"/>
                <a:gd name="connsiteY18" fmla="*/ 1168400 h 1676400"/>
                <a:gd name="connsiteX19" fmla="*/ 2584450 w 3962400"/>
                <a:gd name="connsiteY19" fmla="*/ 1181100 h 1676400"/>
                <a:gd name="connsiteX20" fmla="*/ 2768600 w 3962400"/>
                <a:gd name="connsiteY20" fmla="*/ 1187450 h 1676400"/>
                <a:gd name="connsiteX21" fmla="*/ 2997200 w 3962400"/>
                <a:gd name="connsiteY21" fmla="*/ 1174750 h 1676400"/>
                <a:gd name="connsiteX22" fmla="*/ 3105150 w 3962400"/>
                <a:gd name="connsiteY22" fmla="*/ 1123950 h 1676400"/>
                <a:gd name="connsiteX23" fmla="*/ 3175000 w 3962400"/>
                <a:gd name="connsiteY23" fmla="*/ 1104900 h 1676400"/>
                <a:gd name="connsiteX24" fmla="*/ 3238500 w 3962400"/>
                <a:gd name="connsiteY24" fmla="*/ 1123950 h 1676400"/>
                <a:gd name="connsiteX25" fmla="*/ 3308350 w 3962400"/>
                <a:gd name="connsiteY25" fmla="*/ 1219200 h 1676400"/>
                <a:gd name="connsiteX26" fmla="*/ 3403600 w 3962400"/>
                <a:gd name="connsiteY26" fmla="*/ 1282700 h 1676400"/>
                <a:gd name="connsiteX27" fmla="*/ 3517900 w 3962400"/>
                <a:gd name="connsiteY27" fmla="*/ 1352550 h 1676400"/>
                <a:gd name="connsiteX28" fmla="*/ 3683000 w 3962400"/>
                <a:gd name="connsiteY28" fmla="*/ 1397000 h 1676400"/>
                <a:gd name="connsiteX29" fmla="*/ 3790950 w 3962400"/>
                <a:gd name="connsiteY29" fmla="*/ 1403350 h 1676400"/>
                <a:gd name="connsiteX30" fmla="*/ 3879850 w 3962400"/>
                <a:gd name="connsiteY30" fmla="*/ 1352550 h 1676400"/>
                <a:gd name="connsiteX31" fmla="*/ 3956050 w 3962400"/>
                <a:gd name="connsiteY31" fmla="*/ 1352550 h 1676400"/>
                <a:gd name="connsiteX32" fmla="*/ 3962400 w 3962400"/>
                <a:gd name="connsiteY32" fmla="*/ 1403350 h 1676400"/>
                <a:gd name="connsiteX33" fmla="*/ 3860800 w 3962400"/>
                <a:gd name="connsiteY33" fmla="*/ 1517650 h 1676400"/>
                <a:gd name="connsiteX34" fmla="*/ 3765550 w 3962400"/>
                <a:gd name="connsiteY34" fmla="*/ 1574800 h 1676400"/>
                <a:gd name="connsiteX35" fmla="*/ 3708400 w 3962400"/>
                <a:gd name="connsiteY35" fmla="*/ 1574800 h 1676400"/>
                <a:gd name="connsiteX36" fmla="*/ 3587750 w 3962400"/>
                <a:gd name="connsiteY36" fmla="*/ 1536700 h 1676400"/>
                <a:gd name="connsiteX37" fmla="*/ 3460750 w 3962400"/>
                <a:gd name="connsiteY37" fmla="*/ 1485900 h 1676400"/>
                <a:gd name="connsiteX38" fmla="*/ 3352800 w 3962400"/>
                <a:gd name="connsiteY38" fmla="*/ 1441450 h 1676400"/>
                <a:gd name="connsiteX39" fmla="*/ 3263900 w 3962400"/>
                <a:gd name="connsiteY39" fmla="*/ 1435100 h 1676400"/>
                <a:gd name="connsiteX40" fmla="*/ 3200400 w 3962400"/>
                <a:gd name="connsiteY40" fmla="*/ 1384300 h 1676400"/>
                <a:gd name="connsiteX41" fmla="*/ 3092450 w 3962400"/>
                <a:gd name="connsiteY41" fmla="*/ 1320800 h 1676400"/>
                <a:gd name="connsiteX42" fmla="*/ 2990850 w 3962400"/>
                <a:gd name="connsiteY42" fmla="*/ 1314450 h 1676400"/>
                <a:gd name="connsiteX43" fmla="*/ 2774950 w 3962400"/>
                <a:gd name="connsiteY43" fmla="*/ 1314450 h 1676400"/>
                <a:gd name="connsiteX44" fmla="*/ 2616200 w 3962400"/>
                <a:gd name="connsiteY44" fmla="*/ 1314450 h 1676400"/>
                <a:gd name="connsiteX45" fmla="*/ 2387600 w 3962400"/>
                <a:gd name="connsiteY45" fmla="*/ 1301750 h 1676400"/>
                <a:gd name="connsiteX46" fmla="*/ 2355850 w 3962400"/>
                <a:gd name="connsiteY46" fmla="*/ 1295400 h 1676400"/>
                <a:gd name="connsiteX47" fmla="*/ 2190750 w 3962400"/>
                <a:gd name="connsiteY47" fmla="*/ 1225550 h 1676400"/>
                <a:gd name="connsiteX48" fmla="*/ 2082800 w 3962400"/>
                <a:gd name="connsiteY48" fmla="*/ 1155700 h 1676400"/>
                <a:gd name="connsiteX49" fmla="*/ 2012950 w 3962400"/>
                <a:gd name="connsiteY49" fmla="*/ 1117600 h 1676400"/>
                <a:gd name="connsiteX50" fmla="*/ 1873250 w 3962400"/>
                <a:gd name="connsiteY50" fmla="*/ 1098550 h 1676400"/>
                <a:gd name="connsiteX51" fmla="*/ 1752600 w 3962400"/>
                <a:gd name="connsiteY51" fmla="*/ 1104900 h 1676400"/>
                <a:gd name="connsiteX52" fmla="*/ 1587500 w 3962400"/>
                <a:gd name="connsiteY52" fmla="*/ 1155700 h 1676400"/>
                <a:gd name="connsiteX53" fmla="*/ 1485900 w 3962400"/>
                <a:gd name="connsiteY53" fmla="*/ 1162050 h 1676400"/>
                <a:gd name="connsiteX54" fmla="*/ 1397000 w 3962400"/>
                <a:gd name="connsiteY54" fmla="*/ 1162050 h 1676400"/>
                <a:gd name="connsiteX55" fmla="*/ 1295400 w 3962400"/>
                <a:gd name="connsiteY55" fmla="*/ 1168400 h 1676400"/>
                <a:gd name="connsiteX56" fmla="*/ 1231900 w 3962400"/>
                <a:gd name="connsiteY56" fmla="*/ 1225550 h 1676400"/>
                <a:gd name="connsiteX57" fmla="*/ 1231900 w 3962400"/>
                <a:gd name="connsiteY57" fmla="*/ 1320800 h 1676400"/>
                <a:gd name="connsiteX58" fmla="*/ 1289050 w 3962400"/>
                <a:gd name="connsiteY58" fmla="*/ 1416050 h 1676400"/>
                <a:gd name="connsiteX59" fmla="*/ 1320800 w 3962400"/>
                <a:gd name="connsiteY59" fmla="*/ 1441450 h 1676400"/>
                <a:gd name="connsiteX60" fmla="*/ 1435100 w 3962400"/>
                <a:gd name="connsiteY60" fmla="*/ 1416050 h 1676400"/>
                <a:gd name="connsiteX61" fmla="*/ 1428750 w 3962400"/>
                <a:gd name="connsiteY61" fmla="*/ 1492250 h 1676400"/>
                <a:gd name="connsiteX62" fmla="*/ 1358900 w 3962400"/>
                <a:gd name="connsiteY62" fmla="*/ 1543050 h 1676400"/>
                <a:gd name="connsiteX63" fmla="*/ 1276350 w 3962400"/>
                <a:gd name="connsiteY63" fmla="*/ 1549400 h 1676400"/>
                <a:gd name="connsiteX64" fmla="*/ 1219200 w 3962400"/>
                <a:gd name="connsiteY64" fmla="*/ 1511300 h 1676400"/>
                <a:gd name="connsiteX65" fmla="*/ 1143000 w 3962400"/>
                <a:gd name="connsiteY65" fmla="*/ 1485900 h 1676400"/>
                <a:gd name="connsiteX66" fmla="*/ 1104900 w 3962400"/>
                <a:gd name="connsiteY66" fmla="*/ 1485900 h 1676400"/>
                <a:gd name="connsiteX67" fmla="*/ 1098550 w 3962400"/>
                <a:gd name="connsiteY67" fmla="*/ 1504950 h 1676400"/>
                <a:gd name="connsiteX68" fmla="*/ 1117600 w 3962400"/>
                <a:gd name="connsiteY68" fmla="*/ 1555750 h 1676400"/>
                <a:gd name="connsiteX69" fmla="*/ 1130300 w 3962400"/>
                <a:gd name="connsiteY69" fmla="*/ 1631950 h 1676400"/>
                <a:gd name="connsiteX70" fmla="*/ 1092200 w 3962400"/>
                <a:gd name="connsiteY70" fmla="*/ 1676400 h 1676400"/>
                <a:gd name="connsiteX71" fmla="*/ 1047750 w 3962400"/>
                <a:gd name="connsiteY71" fmla="*/ 1663700 h 1676400"/>
                <a:gd name="connsiteX72" fmla="*/ 1003300 w 3962400"/>
                <a:gd name="connsiteY72" fmla="*/ 1581150 h 1676400"/>
                <a:gd name="connsiteX73" fmla="*/ 984250 w 3962400"/>
                <a:gd name="connsiteY73" fmla="*/ 1466850 h 1676400"/>
                <a:gd name="connsiteX74" fmla="*/ 984250 w 3962400"/>
                <a:gd name="connsiteY74" fmla="*/ 1358900 h 1676400"/>
                <a:gd name="connsiteX75" fmla="*/ 952500 w 3962400"/>
                <a:gd name="connsiteY75" fmla="*/ 1301750 h 1676400"/>
                <a:gd name="connsiteX76" fmla="*/ 889000 w 3962400"/>
                <a:gd name="connsiteY76" fmla="*/ 1263650 h 1676400"/>
                <a:gd name="connsiteX77" fmla="*/ 781050 w 3962400"/>
                <a:gd name="connsiteY77" fmla="*/ 1263650 h 1676400"/>
                <a:gd name="connsiteX78" fmla="*/ 698500 w 3962400"/>
                <a:gd name="connsiteY78" fmla="*/ 1295400 h 1676400"/>
                <a:gd name="connsiteX79" fmla="*/ 635000 w 3962400"/>
                <a:gd name="connsiteY79" fmla="*/ 1327150 h 1676400"/>
                <a:gd name="connsiteX80" fmla="*/ 539750 w 3962400"/>
                <a:gd name="connsiteY80" fmla="*/ 1327150 h 1676400"/>
                <a:gd name="connsiteX81" fmla="*/ 463550 w 3962400"/>
                <a:gd name="connsiteY81" fmla="*/ 1282700 h 1676400"/>
                <a:gd name="connsiteX82" fmla="*/ 387350 w 3962400"/>
                <a:gd name="connsiteY82" fmla="*/ 1263650 h 1676400"/>
                <a:gd name="connsiteX83" fmla="*/ 292100 w 3962400"/>
                <a:gd name="connsiteY83" fmla="*/ 1174750 h 1676400"/>
                <a:gd name="connsiteX84" fmla="*/ 254000 w 3962400"/>
                <a:gd name="connsiteY84" fmla="*/ 1123950 h 1676400"/>
                <a:gd name="connsiteX85" fmla="*/ 120650 w 3962400"/>
                <a:gd name="connsiteY85" fmla="*/ 1016000 h 1676400"/>
                <a:gd name="connsiteX86" fmla="*/ 25400 w 3962400"/>
                <a:gd name="connsiteY86" fmla="*/ 908050 h 1676400"/>
                <a:gd name="connsiteX87" fmla="*/ 0 w 3962400"/>
                <a:gd name="connsiteY87" fmla="*/ 755650 h 1676400"/>
                <a:gd name="connsiteX88" fmla="*/ 552450 w 3962400"/>
                <a:gd name="connsiteY88" fmla="*/ 304800 h 1676400"/>
                <a:gd name="connsiteX89" fmla="*/ 514350 w 3962400"/>
                <a:gd name="connsiteY89" fmla="*/ 190500 h 1676400"/>
                <a:gd name="connsiteX90" fmla="*/ 495300 w 3962400"/>
                <a:gd name="connsiteY90" fmla="*/ 44450 h 1676400"/>
                <a:gd name="connsiteX91" fmla="*/ 495300 w 3962400"/>
                <a:gd name="connsiteY91" fmla="*/ 0 h 1676400"/>
                <a:gd name="connsiteX92" fmla="*/ 704850 w 3962400"/>
                <a:gd name="connsiteY92" fmla="*/ 31750 h 1676400"/>
                <a:gd name="connsiteX0" fmla="*/ 717550 w 3975100"/>
                <a:gd name="connsiteY0" fmla="*/ 31750 h 1676400"/>
                <a:gd name="connsiteX1" fmla="*/ 730250 w 3975100"/>
                <a:gd name="connsiteY1" fmla="*/ 196850 h 1676400"/>
                <a:gd name="connsiteX2" fmla="*/ 800100 w 3975100"/>
                <a:gd name="connsiteY2" fmla="*/ 342900 h 1676400"/>
                <a:gd name="connsiteX3" fmla="*/ 914400 w 3975100"/>
                <a:gd name="connsiteY3" fmla="*/ 374650 h 1676400"/>
                <a:gd name="connsiteX4" fmla="*/ 1009650 w 3975100"/>
                <a:gd name="connsiteY4" fmla="*/ 406400 h 1676400"/>
                <a:gd name="connsiteX5" fmla="*/ 1073150 w 3975100"/>
                <a:gd name="connsiteY5" fmla="*/ 508000 h 1676400"/>
                <a:gd name="connsiteX6" fmla="*/ 1060450 w 3975100"/>
                <a:gd name="connsiteY6" fmla="*/ 628650 h 1676400"/>
                <a:gd name="connsiteX7" fmla="*/ 1104900 w 3975100"/>
                <a:gd name="connsiteY7" fmla="*/ 781050 h 1676400"/>
                <a:gd name="connsiteX8" fmla="*/ 1155700 w 3975100"/>
                <a:gd name="connsiteY8" fmla="*/ 831850 h 1676400"/>
                <a:gd name="connsiteX9" fmla="*/ 1225550 w 3975100"/>
                <a:gd name="connsiteY9" fmla="*/ 793750 h 1676400"/>
                <a:gd name="connsiteX10" fmla="*/ 1295400 w 3975100"/>
                <a:gd name="connsiteY10" fmla="*/ 825500 h 1676400"/>
                <a:gd name="connsiteX11" fmla="*/ 1346200 w 3975100"/>
                <a:gd name="connsiteY11" fmla="*/ 977900 h 1676400"/>
                <a:gd name="connsiteX12" fmla="*/ 1447800 w 3975100"/>
                <a:gd name="connsiteY12" fmla="*/ 1016000 h 1676400"/>
                <a:gd name="connsiteX13" fmla="*/ 1581150 w 3975100"/>
                <a:gd name="connsiteY13" fmla="*/ 1028700 h 1676400"/>
                <a:gd name="connsiteX14" fmla="*/ 1771650 w 3975100"/>
                <a:gd name="connsiteY14" fmla="*/ 996950 h 1676400"/>
                <a:gd name="connsiteX15" fmla="*/ 1968500 w 3975100"/>
                <a:gd name="connsiteY15" fmla="*/ 946150 h 1676400"/>
                <a:gd name="connsiteX16" fmla="*/ 2082800 w 3975100"/>
                <a:gd name="connsiteY16" fmla="*/ 977900 h 1676400"/>
                <a:gd name="connsiteX17" fmla="*/ 2216150 w 3975100"/>
                <a:gd name="connsiteY17" fmla="*/ 1079500 h 1676400"/>
                <a:gd name="connsiteX18" fmla="*/ 2393950 w 3975100"/>
                <a:gd name="connsiteY18" fmla="*/ 1168400 h 1676400"/>
                <a:gd name="connsiteX19" fmla="*/ 2597150 w 3975100"/>
                <a:gd name="connsiteY19" fmla="*/ 1181100 h 1676400"/>
                <a:gd name="connsiteX20" fmla="*/ 2781300 w 3975100"/>
                <a:gd name="connsiteY20" fmla="*/ 1187450 h 1676400"/>
                <a:gd name="connsiteX21" fmla="*/ 3009900 w 3975100"/>
                <a:gd name="connsiteY21" fmla="*/ 1174750 h 1676400"/>
                <a:gd name="connsiteX22" fmla="*/ 3117850 w 3975100"/>
                <a:gd name="connsiteY22" fmla="*/ 1123950 h 1676400"/>
                <a:gd name="connsiteX23" fmla="*/ 3187700 w 3975100"/>
                <a:gd name="connsiteY23" fmla="*/ 1104900 h 1676400"/>
                <a:gd name="connsiteX24" fmla="*/ 3251200 w 3975100"/>
                <a:gd name="connsiteY24" fmla="*/ 1123950 h 1676400"/>
                <a:gd name="connsiteX25" fmla="*/ 3321050 w 3975100"/>
                <a:gd name="connsiteY25" fmla="*/ 1219200 h 1676400"/>
                <a:gd name="connsiteX26" fmla="*/ 3416300 w 3975100"/>
                <a:gd name="connsiteY26" fmla="*/ 1282700 h 1676400"/>
                <a:gd name="connsiteX27" fmla="*/ 3530600 w 3975100"/>
                <a:gd name="connsiteY27" fmla="*/ 1352550 h 1676400"/>
                <a:gd name="connsiteX28" fmla="*/ 3695700 w 3975100"/>
                <a:gd name="connsiteY28" fmla="*/ 1397000 h 1676400"/>
                <a:gd name="connsiteX29" fmla="*/ 3803650 w 3975100"/>
                <a:gd name="connsiteY29" fmla="*/ 1403350 h 1676400"/>
                <a:gd name="connsiteX30" fmla="*/ 3892550 w 3975100"/>
                <a:gd name="connsiteY30" fmla="*/ 1352550 h 1676400"/>
                <a:gd name="connsiteX31" fmla="*/ 3968750 w 3975100"/>
                <a:gd name="connsiteY31" fmla="*/ 1352550 h 1676400"/>
                <a:gd name="connsiteX32" fmla="*/ 3975100 w 3975100"/>
                <a:gd name="connsiteY32" fmla="*/ 1403350 h 1676400"/>
                <a:gd name="connsiteX33" fmla="*/ 3873500 w 3975100"/>
                <a:gd name="connsiteY33" fmla="*/ 1517650 h 1676400"/>
                <a:gd name="connsiteX34" fmla="*/ 3778250 w 3975100"/>
                <a:gd name="connsiteY34" fmla="*/ 1574800 h 1676400"/>
                <a:gd name="connsiteX35" fmla="*/ 3721100 w 3975100"/>
                <a:gd name="connsiteY35" fmla="*/ 1574800 h 1676400"/>
                <a:gd name="connsiteX36" fmla="*/ 3600450 w 3975100"/>
                <a:gd name="connsiteY36" fmla="*/ 1536700 h 1676400"/>
                <a:gd name="connsiteX37" fmla="*/ 3473450 w 3975100"/>
                <a:gd name="connsiteY37" fmla="*/ 1485900 h 1676400"/>
                <a:gd name="connsiteX38" fmla="*/ 3365500 w 3975100"/>
                <a:gd name="connsiteY38" fmla="*/ 1441450 h 1676400"/>
                <a:gd name="connsiteX39" fmla="*/ 3276600 w 3975100"/>
                <a:gd name="connsiteY39" fmla="*/ 1435100 h 1676400"/>
                <a:gd name="connsiteX40" fmla="*/ 3213100 w 3975100"/>
                <a:gd name="connsiteY40" fmla="*/ 1384300 h 1676400"/>
                <a:gd name="connsiteX41" fmla="*/ 3105150 w 3975100"/>
                <a:gd name="connsiteY41" fmla="*/ 1320800 h 1676400"/>
                <a:gd name="connsiteX42" fmla="*/ 3003550 w 3975100"/>
                <a:gd name="connsiteY42" fmla="*/ 1314450 h 1676400"/>
                <a:gd name="connsiteX43" fmla="*/ 2787650 w 3975100"/>
                <a:gd name="connsiteY43" fmla="*/ 1314450 h 1676400"/>
                <a:gd name="connsiteX44" fmla="*/ 2628900 w 3975100"/>
                <a:gd name="connsiteY44" fmla="*/ 1314450 h 1676400"/>
                <a:gd name="connsiteX45" fmla="*/ 2400300 w 3975100"/>
                <a:gd name="connsiteY45" fmla="*/ 1301750 h 1676400"/>
                <a:gd name="connsiteX46" fmla="*/ 2368550 w 3975100"/>
                <a:gd name="connsiteY46" fmla="*/ 1295400 h 1676400"/>
                <a:gd name="connsiteX47" fmla="*/ 2203450 w 3975100"/>
                <a:gd name="connsiteY47" fmla="*/ 1225550 h 1676400"/>
                <a:gd name="connsiteX48" fmla="*/ 2095500 w 3975100"/>
                <a:gd name="connsiteY48" fmla="*/ 1155700 h 1676400"/>
                <a:gd name="connsiteX49" fmla="*/ 2025650 w 3975100"/>
                <a:gd name="connsiteY49" fmla="*/ 1117600 h 1676400"/>
                <a:gd name="connsiteX50" fmla="*/ 1885950 w 3975100"/>
                <a:gd name="connsiteY50" fmla="*/ 1098550 h 1676400"/>
                <a:gd name="connsiteX51" fmla="*/ 1765300 w 3975100"/>
                <a:gd name="connsiteY51" fmla="*/ 1104900 h 1676400"/>
                <a:gd name="connsiteX52" fmla="*/ 1600200 w 3975100"/>
                <a:gd name="connsiteY52" fmla="*/ 1155700 h 1676400"/>
                <a:gd name="connsiteX53" fmla="*/ 1498600 w 3975100"/>
                <a:gd name="connsiteY53" fmla="*/ 1162050 h 1676400"/>
                <a:gd name="connsiteX54" fmla="*/ 1409700 w 3975100"/>
                <a:gd name="connsiteY54" fmla="*/ 1162050 h 1676400"/>
                <a:gd name="connsiteX55" fmla="*/ 1308100 w 3975100"/>
                <a:gd name="connsiteY55" fmla="*/ 1168400 h 1676400"/>
                <a:gd name="connsiteX56" fmla="*/ 1244600 w 3975100"/>
                <a:gd name="connsiteY56" fmla="*/ 1225550 h 1676400"/>
                <a:gd name="connsiteX57" fmla="*/ 1244600 w 3975100"/>
                <a:gd name="connsiteY57" fmla="*/ 1320800 h 1676400"/>
                <a:gd name="connsiteX58" fmla="*/ 1301750 w 3975100"/>
                <a:gd name="connsiteY58" fmla="*/ 1416050 h 1676400"/>
                <a:gd name="connsiteX59" fmla="*/ 1333500 w 3975100"/>
                <a:gd name="connsiteY59" fmla="*/ 1441450 h 1676400"/>
                <a:gd name="connsiteX60" fmla="*/ 1447800 w 3975100"/>
                <a:gd name="connsiteY60" fmla="*/ 1416050 h 1676400"/>
                <a:gd name="connsiteX61" fmla="*/ 1441450 w 3975100"/>
                <a:gd name="connsiteY61" fmla="*/ 1492250 h 1676400"/>
                <a:gd name="connsiteX62" fmla="*/ 1371600 w 3975100"/>
                <a:gd name="connsiteY62" fmla="*/ 1543050 h 1676400"/>
                <a:gd name="connsiteX63" fmla="*/ 1289050 w 3975100"/>
                <a:gd name="connsiteY63" fmla="*/ 1549400 h 1676400"/>
                <a:gd name="connsiteX64" fmla="*/ 1231900 w 3975100"/>
                <a:gd name="connsiteY64" fmla="*/ 1511300 h 1676400"/>
                <a:gd name="connsiteX65" fmla="*/ 1155700 w 3975100"/>
                <a:gd name="connsiteY65" fmla="*/ 1485900 h 1676400"/>
                <a:gd name="connsiteX66" fmla="*/ 1117600 w 3975100"/>
                <a:gd name="connsiteY66" fmla="*/ 1485900 h 1676400"/>
                <a:gd name="connsiteX67" fmla="*/ 1111250 w 3975100"/>
                <a:gd name="connsiteY67" fmla="*/ 1504950 h 1676400"/>
                <a:gd name="connsiteX68" fmla="*/ 1130300 w 3975100"/>
                <a:gd name="connsiteY68" fmla="*/ 1555750 h 1676400"/>
                <a:gd name="connsiteX69" fmla="*/ 1143000 w 3975100"/>
                <a:gd name="connsiteY69" fmla="*/ 1631950 h 1676400"/>
                <a:gd name="connsiteX70" fmla="*/ 1104900 w 3975100"/>
                <a:gd name="connsiteY70" fmla="*/ 1676400 h 1676400"/>
                <a:gd name="connsiteX71" fmla="*/ 1060450 w 3975100"/>
                <a:gd name="connsiteY71" fmla="*/ 1663700 h 1676400"/>
                <a:gd name="connsiteX72" fmla="*/ 1016000 w 3975100"/>
                <a:gd name="connsiteY72" fmla="*/ 1581150 h 1676400"/>
                <a:gd name="connsiteX73" fmla="*/ 996950 w 3975100"/>
                <a:gd name="connsiteY73" fmla="*/ 1466850 h 1676400"/>
                <a:gd name="connsiteX74" fmla="*/ 996950 w 3975100"/>
                <a:gd name="connsiteY74" fmla="*/ 1358900 h 1676400"/>
                <a:gd name="connsiteX75" fmla="*/ 965200 w 3975100"/>
                <a:gd name="connsiteY75" fmla="*/ 1301750 h 1676400"/>
                <a:gd name="connsiteX76" fmla="*/ 901700 w 3975100"/>
                <a:gd name="connsiteY76" fmla="*/ 1263650 h 1676400"/>
                <a:gd name="connsiteX77" fmla="*/ 793750 w 3975100"/>
                <a:gd name="connsiteY77" fmla="*/ 1263650 h 1676400"/>
                <a:gd name="connsiteX78" fmla="*/ 711200 w 3975100"/>
                <a:gd name="connsiteY78" fmla="*/ 1295400 h 1676400"/>
                <a:gd name="connsiteX79" fmla="*/ 647700 w 3975100"/>
                <a:gd name="connsiteY79" fmla="*/ 1327150 h 1676400"/>
                <a:gd name="connsiteX80" fmla="*/ 552450 w 3975100"/>
                <a:gd name="connsiteY80" fmla="*/ 1327150 h 1676400"/>
                <a:gd name="connsiteX81" fmla="*/ 476250 w 3975100"/>
                <a:gd name="connsiteY81" fmla="*/ 1282700 h 1676400"/>
                <a:gd name="connsiteX82" fmla="*/ 400050 w 3975100"/>
                <a:gd name="connsiteY82" fmla="*/ 1263650 h 1676400"/>
                <a:gd name="connsiteX83" fmla="*/ 304800 w 3975100"/>
                <a:gd name="connsiteY83" fmla="*/ 1174750 h 1676400"/>
                <a:gd name="connsiteX84" fmla="*/ 266700 w 3975100"/>
                <a:gd name="connsiteY84" fmla="*/ 1123950 h 1676400"/>
                <a:gd name="connsiteX85" fmla="*/ 133350 w 3975100"/>
                <a:gd name="connsiteY85" fmla="*/ 1016000 h 1676400"/>
                <a:gd name="connsiteX86" fmla="*/ 38100 w 3975100"/>
                <a:gd name="connsiteY86" fmla="*/ 908050 h 1676400"/>
                <a:gd name="connsiteX87" fmla="*/ 12700 w 3975100"/>
                <a:gd name="connsiteY87" fmla="*/ 755650 h 1676400"/>
                <a:gd name="connsiteX88" fmla="*/ 0 w 3975100"/>
                <a:gd name="connsiteY88" fmla="*/ 577850 h 1676400"/>
                <a:gd name="connsiteX89" fmla="*/ 527050 w 3975100"/>
                <a:gd name="connsiteY89" fmla="*/ 190500 h 1676400"/>
                <a:gd name="connsiteX90" fmla="*/ 508000 w 3975100"/>
                <a:gd name="connsiteY90" fmla="*/ 44450 h 1676400"/>
                <a:gd name="connsiteX91" fmla="*/ 508000 w 3975100"/>
                <a:gd name="connsiteY91" fmla="*/ 0 h 1676400"/>
                <a:gd name="connsiteX92" fmla="*/ 717550 w 3975100"/>
                <a:gd name="connsiteY92" fmla="*/ 31750 h 1676400"/>
                <a:gd name="connsiteX0" fmla="*/ 742950 w 4000500"/>
                <a:gd name="connsiteY0" fmla="*/ 31750 h 1676400"/>
                <a:gd name="connsiteX1" fmla="*/ 755650 w 4000500"/>
                <a:gd name="connsiteY1" fmla="*/ 196850 h 1676400"/>
                <a:gd name="connsiteX2" fmla="*/ 825500 w 4000500"/>
                <a:gd name="connsiteY2" fmla="*/ 342900 h 1676400"/>
                <a:gd name="connsiteX3" fmla="*/ 939800 w 4000500"/>
                <a:gd name="connsiteY3" fmla="*/ 374650 h 1676400"/>
                <a:gd name="connsiteX4" fmla="*/ 1035050 w 4000500"/>
                <a:gd name="connsiteY4" fmla="*/ 406400 h 1676400"/>
                <a:gd name="connsiteX5" fmla="*/ 1098550 w 4000500"/>
                <a:gd name="connsiteY5" fmla="*/ 508000 h 1676400"/>
                <a:gd name="connsiteX6" fmla="*/ 1085850 w 4000500"/>
                <a:gd name="connsiteY6" fmla="*/ 628650 h 1676400"/>
                <a:gd name="connsiteX7" fmla="*/ 1130300 w 4000500"/>
                <a:gd name="connsiteY7" fmla="*/ 781050 h 1676400"/>
                <a:gd name="connsiteX8" fmla="*/ 1181100 w 4000500"/>
                <a:gd name="connsiteY8" fmla="*/ 831850 h 1676400"/>
                <a:gd name="connsiteX9" fmla="*/ 1250950 w 4000500"/>
                <a:gd name="connsiteY9" fmla="*/ 793750 h 1676400"/>
                <a:gd name="connsiteX10" fmla="*/ 1320800 w 4000500"/>
                <a:gd name="connsiteY10" fmla="*/ 825500 h 1676400"/>
                <a:gd name="connsiteX11" fmla="*/ 1371600 w 4000500"/>
                <a:gd name="connsiteY11" fmla="*/ 977900 h 1676400"/>
                <a:gd name="connsiteX12" fmla="*/ 1473200 w 4000500"/>
                <a:gd name="connsiteY12" fmla="*/ 1016000 h 1676400"/>
                <a:gd name="connsiteX13" fmla="*/ 1606550 w 4000500"/>
                <a:gd name="connsiteY13" fmla="*/ 1028700 h 1676400"/>
                <a:gd name="connsiteX14" fmla="*/ 1797050 w 4000500"/>
                <a:gd name="connsiteY14" fmla="*/ 996950 h 1676400"/>
                <a:gd name="connsiteX15" fmla="*/ 1993900 w 4000500"/>
                <a:gd name="connsiteY15" fmla="*/ 946150 h 1676400"/>
                <a:gd name="connsiteX16" fmla="*/ 2108200 w 4000500"/>
                <a:gd name="connsiteY16" fmla="*/ 977900 h 1676400"/>
                <a:gd name="connsiteX17" fmla="*/ 2241550 w 4000500"/>
                <a:gd name="connsiteY17" fmla="*/ 1079500 h 1676400"/>
                <a:gd name="connsiteX18" fmla="*/ 2419350 w 4000500"/>
                <a:gd name="connsiteY18" fmla="*/ 1168400 h 1676400"/>
                <a:gd name="connsiteX19" fmla="*/ 2622550 w 4000500"/>
                <a:gd name="connsiteY19" fmla="*/ 1181100 h 1676400"/>
                <a:gd name="connsiteX20" fmla="*/ 2806700 w 4000500"/>
                <a:gd name="connsiteY20" fmla="*/ 1187450 h 1676400"/>
                <a:gd name="connsiteX21" fmla="*/ 3035300 w 4000500"/>
                <a:gd name="connsiteY21" fmla="*/ 1174750 h 1676400"/>
                <a:gd name="connsiteX22" fmla="*/ 3143250 w 4000500"/>
                <a:gd name="connsiteY22" fmla="*/ 1123950 h 1676400"/>
                <a:gd name="connsiteX23" fmla="*/ 3213100 w 4000500"/>
                <a:gd name="connsiteY23" fmla="*/ 1104900 h 1676400"/>
                <a:gd name="connsiteX24" fmla="*/ 3276600 w 4000500"/>
                <a:gd name="connsiteY24" fmla="*/ 1123950 h 1676400"/>
                <a:gd name="connsiteX25" fmla="*/ 3346450 w 4000500"/>
                <a:gd name="connsiteY25" fmla="*/ 1219200 h 1676400"/>
                <a:gd name="connsiteX26" fmla="*/ 3441700 w 4000500"/>
                <a:gd name="connsiteY26" fmla="*/ 1282700 h 1676400"/>
                <a:gd name="connsiteX27" fmla="*/ 3556000 w 4000500"/>
                <a:gd name="connsiteY27" fmla="*/ 1352550 h 1676400"/>
                <a:gd name="connsiteX28" fmla="*/ 3721100 w 4000500"/>
                <a:gd name="connsiteY28" fmla="*/ 1397000 h 1676400"/>
                <a:gd name="connsiteX29" fmla="*/ 3829050 w 4000500"/>
                <a:gd name="connsiteY29" fmla="*/ 1403350 h 1676400"/>
                <a:gd name="connsiteX30" fmla="*/ 3917950 w 4000500"/>
                <a:gd name="connsiteY30" fmla="*/ 1352550 h 1676400"/>
                <a:gd name="connsiteX31" fmla="*/ 3994150 w 4000500"/>
                <a:gd name="connsiteY31" fmla="*/ 1352550 h 1676400"/>
                <a:gd name="connsiteX32" fmla="*/ 4000500 w 4000500"/>
                <a:gd name="connsiteY32" fmla="*/ 1403350 h 1676400"/>
                <a:gd name="connsiteX33" fmla="*/ 3898900 w 4000500"/>
                <a:gd name="connsiteY33" fmla="*/ 1517650 h 1676400"/>
                <a:gd name="connsiteX34" fmla="*/ 3803650 w 4000500"/>
                <a:gd name="connsiteY34" fmla="*/ 1574800 h 1676400"/>
                <a:gd name="connsiteX35" fmla="*/ 3746500 w 4000500"/>
                <a:gd name="connsiteY35" fmla="*/ 1574800 h 1676400"/>
                <a:gd name="connsiteX36" fmla="*/ 3625850 w 4000500"/>
                <a:gd name="connsiteY36" fmla="*/ 1536700 h 1676400"/>
                <a:gd name="connsiteX37" fmla="*/ 3498850 w 4000500"/>
                <a:gd name="connsiteY37" fmla="*/ 1485900 h 1676400"/>
                <a:gd name="connsiteX38" fmla="*/ 3390900 w 4000500"/>
                <a:gd name="connsiteY38" fmla="*/ 1441450 h 1676400"/>
                <a:gd name="connsiteX39" fmla="*/ 3302000 w 4000500"/>
                <a:gd name="connsiteY39" fmla="*/ 1435100 h 1676400"/>
                <a:gd name="connsiteX40" fmla="*/ 3238500 w 4000500"/>
                <a:gd name="connsiteY40" fmla="*/ 1384300 h 1676400"/>
                <a:gd name="connsiteX41" fmla="*/ 3130550 w 4000500"/>
                <a:gd name="connsiteY41" fmla="*/ 1320800 h 1676400"/>
                <a:gd name="connsiteX42" fmla="*/ 3028950 w 4000500"/>
                <a:gd name="connsiteY42" fmla="*/ 1314450 h 1676400"/>
                <a:gd name="connsiteX43" fmla="*/ 2813050 w 4000500"/>
                <a:gd name="connsiteY43" fmla="*/ 1314450 h 1676400"/>
                <a:gd name="connsiteX44" fmla="*/ 2654300 w 4000500"/>
                <a:gd name="connsiteY44" fmla="*/ 1314450 h 1676400"/>
                <a:gd name="connsiteX45" fmla="*/ 2425700 w 4000500"/>
                <a:gd name="connsiteY45" fmla="*/ 1301750 h 1676400"/>
                <a:gd name="connsiteX46" fmla="*/ 2393950 w 4000500"/>
                <a:gd name="connsiteY46" fmla="*/ 1295400 h 1676400"/>
                <a:gd name="connsiteX47" fmla="*/ 2228850 w 4000500"/>
                <a:gd name="connsiteY47" fmla="*/ 1225550 h 1676400"/>
                <a:gd name="connsiteX48" fmla="*/ 2120900 w 4000500"/>
                <a:gd name="connsiteY48" fmla="*/ 1155700 h 1676400"/>
                <a:gd name="connsiteX49" fmla="*/ 2051050 w 4000500"/>
                <a:gd name="connsiteY49" fmla="*/ 1117600 h 1676400"/>
                <a:gd name="connsiteX50" fmla="*/ 1911350 w 4000500"/>
                <a:gd name="connsiteY50" fmla="*/ 1098550 h 1676400"/>
                <a:gd name="connsiteX51" fmla="*/ 1790700 w 4000500"/>
                <a:gd name="connsiteY51" fmla="*/ 1104900 h 1676400"/>
                <a:gd name="connsiteX52" fmla="*/ 1625600 w 4000500"/>
                <a:gd name="connsiteY52" fmla="*/ 1155700 h 1676400"/>
                <a:gd name="connsiteX53" fmla="*/ 1524000 w 4000500"/>
                <a:gd name="connsiteY53" fmla="*/ 1162050 h 1676400"/>
                <a:gd name="connsiteX54" fmla="*/ 1435100 w 4000500"/>
                <a:gd name="connsiteY54" fmla="*/ 1162050 h 1676400"/>
                <a:gd name="connsiteX55" fmla="*/ 1333500 w 4000500"/>
                <a:gd name="connsiteY55" fmla="*/ 1168400 h 1676400"/>
                <a:gd name="connsiteX56" fmla="*/ 1270000 w 4000500"/>
                <a:gd name="connsiteY56" fmla="*/ 1225550 h 1676400"/>
                <a:gd name="connsiteX57" fmla="*/ 1270000 w 4000500"/>
                <a:gd name="connsiteY57" fmla="*/ 1320800 h 1676400"/>
                <a:gd name="connsiteX58" fmla="*/ 1327150 w 4000500"/>
                <a:gd name="connsiteY58" fmla="*/ 1416050 h 1676400"/>
                <a:gd name="connsiteX59" fmla="*/ 1358900 w 4000500"/>
                <a:gd name="connsiteY59" fmla="*/ 1441450 h 1676400"/>
                <a:gd name="connsiteX60" fmla="*/ 1473200 w 4000500"/>
                <a:gd name="connsiteY60" fmla="*/ 1416050 h 1676400"/>
                <a:gd name="connsiteX61" fmla="*/ 1466850 w 4000500"/>
                <a:gd name="connsiteY61" fmla="*/ 1492250 h 1676400"/>
                <a:gd name="connsiteX62" fmla="*/ 1397000 w 4000500"/>
                <a:gd name="connsiteY62" fmla="*/ 1543050 h 1676400"/>
                <a:gd name="connsiteX63" fmla="*/ 1314450 w 4000500"/>
                <a:gd name="connsiteY63" fmla="*/ 1549400 h 1676400"/>
                <a:gd name="connsiteX64" fmla="*/ 1257300 w 4000500"/>
                <a:gd name="connsiteY64" fmla="*/ 1511300 h 1676400"/>
                <a:gd name="connsiteX65" fmla="*/ 1181100 w 4000500"/>
                <a:gd name="connsiteY65" fmla="*/ 1485900 h 1676400"/>
                <a:gd name="connsiteX66" fmla="*/ 1143000 w 4000500"/>
                <a:gd name="connsiteY66" fmla="*/ 1485900 h 1676400"/>
                <a:gd name="connsiteX67" fmla="*/ 1136650 w 4000500"/>
                <a:gd name="connsiteY67" fmla="*/ 1504950 h 1676400"/>
                <a:gd name="connsiteX68" fmla="*/ 1155700 w 4000500"/>
                <a:gd name="connsiteY68" fmla="*/ 1555750 h 1676400"/>
                <a:gd name="connsiteX69" fmla="*/ 1168400 w 4000500"/>
                <a:gd name="connsiteY69" fmla="*/ 1631950 h 1676400"/>
                <a:gd name="connsiteX70" fmla="*/ 1130300 w 4000500"/>
                <a:gd name="connsiteY70" fmla="*/ 1676400 h 1676400"/>
                <a:gd name="connsiteX71" fmla="*/ 1085850 w 4000500"/>
                <a:gd name="connsiteY71" fmla="*/ 1663700 h 1676400"/>
                <a:gd name="connsiteX72" fmla="*/ 1041400 w 4000500"/>
                <a:gd name="connsiteY72" fmla="*/ 1581150 h 1676400"/>
                <a:gd name="connsiteX73" fmla="*/ 1022350 w 4000500"/>
                <a:gd name="connsiteY73" fmla="*/ 1466850 h 1676400"/>
                <a:gd name="connsiteX74" fmla="*/ 1022350 w 4000500"/>
                <a:gd name="connsiteY74" fmla="*/ 1358900 h 1676400"/>
                <a:gd name="connsiteX75" fmla="*/ 990600 w 4000500"/>
                <a:gd name="connsiteY75" fmla="*/ 1301750 h 1676400"/>
                <a:gd name="connsiteX76" fmla="*/ 927100 w 4000500"/>
                <a:gd name="connsiteY76" fmla="*/ 1263650 h 1676400"/>
                <a:gd name="connsiteX77" fmla="*/ 819150 w 4000500"/>
                <a:gd name="connsiteY77" fmla="*/ 1263650 h 1676400"/>
                <a:gd name="connsiteX78" fmla="*/ 736600 w 4000500"/>
                <a:gd name="connsiteY78" fmla="*/ 1295400 h 1676400"/>
                <a:gd name="connsiteX79" fmla="*/ 673100 w 4000500"/>
                <a:gd name="connsiteY79" fmla="*/ 1327150 h 1676400"/>
                <a:gd name="connsiteX80" fmla="*/ 577850 w 4000500"/>
                <a:gd name="connsiteY80" fmla="*/ 1327150 h 1676400"/>
                <a:gd name="connsiteX81" fmla="*/ 501650 w 4000500"/>
                <a:gd name="connsiteY81" fmla="*/ 1282700 h 1676400"/>
                <a:gd name="connsiteX82" fmla="*/ 425450 w 4000500"/>
                <a:gd name="connsiteY82" fmla="*/ 1263650 h 1676400"/>
                <a:gd name="connsiteX83" fmla="*/ 330200 w 4000500"/>
                <a:gd name="connsiteY83" fmla="*/ 1174750 h 1676400"/>
                <a:gd name="connsiteX84" fmla="*/ 292100 w 4000500"/>
                <a:gd name="connsiteY84" fmla="*/ 1123950 h 1676400"/>
                <a:gd name="connsiteX85" fmla="*/ 158750 w 4000500"/>
                <a:gd name="connsiteY85" fmla="*/ 1016000 h 1676400"/>
                <a:gd name="connsiteX86" fmla="*/ 63500 w 4000500"/>
                <a:gd name="connsiteY86" fmla="*/ 908050 h 1676400"/>
                <a:gd name="connsiteX87" fmla="*/ 38100 w 4000500"/>
                <a:gd name="connsiteY87" fmla="*/ 755650 h 1676400"/>
                <a:gd name="connsiteX88" fmla="*/ 25400 w 4000500"/>
                <a:gd name="connsiteY88" fmla="*/ 577850 h 1676400"/>
                <a:gd name="connsiteX89" fmla="*/ 0 w 4000500"/>
                <a:gd name="connsiteY89" fmla="*/ 444500 h 1676400"/>
                <a:gd name="connsiteX90" fmla="*/ 533400 w 4000500"/>
                <a:gd name="connsiteY90" fmla="*/ 44450 h 1676400"/>
                <a:gd name="connsiteX91" fmla="*/ 533400 w 4000500"/>
                <a:gd name="connsiteY91" fmla="*/ 0 h 1676400"/>
                <a:gd name="connsiteX92" fmla="*/ 742950 w 4000500"/>
                <a:gd name="connsiteY92" fmla="*/ 31750 h 1676400"/>
                <a:gd name="connsiteX0" fmla="*/ 825500 w 4083050"/>
                <a:gd name="connsiteY0" fmla="*/ 31750 h 1676400"/>
                <a:gd name="connsiteX1" fmla="*/ 838200 w 4083050"/>
                <a:gd name="connsiteY1" fmla="*/ 196850 h 1676400"/>
                <a:gd name="connsiteX2" fmla="*/ 908050 w 4083050"/>
                <a:gd name="connsiteY2" fmla="*/ 342900 h 1676400"/>
                <a:gd name="connsiteX3" fmla="*/ 1022350 w 4083050"/>
                <a:gd name="connsiteY3" fmla="*/ 374650 h 1676400"/>
                <a:gd name="connsiteX4" fmla="*/ 1117600 w 4083050"/>
                <a:gd name="connsiteY4" fmla="*/ 406400 h 1676400"/>
                <a:gd name="connsiteX5" fmla="*/ 1181100 w 4083050"/>
                <a:gd name="connsiteY5" fmla="*/ 508000 h 1676400"/>
                <a:gd name="connsiteX6" fmla="*/ 1168400 w 4083050"/>
                <a:gd name="connsiteY6" fmla="*/ 628650 h 1676400"/>
                <a:gd name="connsiteX7" fmla="*/ 1212850 w 4083050"/>
                <a:gd name="connsiteY7" fmla="*/ 781050 h 1676400"/>
                <a:gd name="connsiteX8" fmla="*/ 1263650 w 4083050"/>
                <a:gd name="connsiteY8" fmla="*/ 831850 h 1676400"/>
                <a:gd name="connsiteX9" fmla="*/ 1333500 w 4083050"/>
                <a:gd name="connsiteY9" fmla="*/ 793750 h 1676400"/>
                <a:gd name="connsiteX10" fmla="*/ 1403350 w 4083050"/>
                <a:gd name="connsiteY10" fmla="*/ 825500 h 1676400"/>
                <a:gd name="connsiteX11" fmla="*/ 1454150 w 4083050"/>
                <a:gd name="connsiteY11" fmla="*/ 977900 h 1676400"/>
                <a:gd name="connsiteX12" fmla="*/ 1555750 w 4083050"/>
                <a:gd name="connsiteY12" fmla="*/ 1016000 h 1676400"/>
                <a:gd name="connsiteX13" fmla="*/ 1689100 w 4083050"/>
                <a:gd name="connsiteY13" fmla="*/ 1028700 h 1676400"/>
                <a:gd name="connsiteX14" fmla="*/ 1879600 w 4083050"/>
                <a:gd name="connsiteY14" fmla="*/ 996950 h 1676400"/>
                <a:gd name="connsiteX15" fmla="*/ 2076450 w 4083050"/>
                <a:gd name="connsiteY15" fmla="*/ 946150 h 1676400"/>
                <a:gd name="connsiteX16" fmla="*/ 2190750 w 4083050"/>
                <a:gd name="connsiteY16" fmla="*/ 977900 h 1676400"/>
                <a:gd name="connsiteX17" fmla="*/ 2324100 w 4083050"/>
                <a:gd name="connsiteY17" fmla="*/ 1079500 h 1676400"/>
                <a:gd name="connsiteX18" fmla="*/ 2501900 w 4083050"/>
                <a:gd name="connsiteY18" fmla="*/ 1168400 h 1676400"/>
                <a:gd name="connsiteX19" fmla="*/ 2705100 w 4083050"/>
                <a:gd name="connsiteY19" fmla="*/ 1181100 h 1676400"/>
                <a:gd name="connsiteX20" fmla="*/ 2889250 w 4083050"/>
                <a:gd name="connsiteY20" fmla="*/ 1187450 h 1676400"/>
                <a:gd name="connsiteX21" fmla="*/ 3117850 w 4083050"/>
                <a:gd name="connsiteY21" fmla="*/ 1174750 h 1676400"/>
                <a:gd name="connsiteX22" fmla="*/ 3225800 w 4083050"/>
                <a:gd name="connsiteY22" fmla="*/ 1123950 h 1676400"/>
                <a:gd name="connsiteX23" fmla="*/ 3295650 w 4083050"/>
                <a:gd name="connsiteY23" fmla="*/ 1104900 h 1676400"/>
                <a:gd name="connsiteX24" fmla="*/ 3359150 w 4083050"/>
                <a:gd name="connsiteY24" fmla="*/ 1123950 h 1676400"/>
                <a:gd name="connsiteX25" fmla="*/ 3429000 w 4083050"/>
                <a:gd name="connsiteY25" fmla="*/ 1219200 h 1676400"/>
                <a:gd name="connsiteX26" fmla="*/ 3524250 w 4083050"/>
                <a:gd name="connsiteY26" fmla="*/ 1282700 h 1676400"/>
                <a:gd name="connsiteX27" fmla="*/ 3638550 w 4083050"/>
                <a:gd name="connsiteY27" fmla="*/ 1352550 h 1676400"/>
                <a:gd name="connsiteX28" fmla="*/ 3803650 w 4083050"/>
                <a:gd name="connsiteY28" fmla="*/ 1397000 h 1676400"/>
                <a:gd name="connsiteX29" fmla="*/ 3911600 w 4083050"/>
                <a:gd name="connsiteY29" fmla="*/ 1403350 h 1676400"/>
                <a:gd name="connsiteX30" fmla="*/ 4000500 w 4083050"/>
                <a:gd name="connsiteY30" fmla="*/ 1352550 h 1676400"/>
                <a:gd name="connsiteX31" fmla="*/ 4076700 w 4083050"/>
                <a:gd name="connsiteY31" fmla="*/ 1352550 h 1676400"/>
                <a:gd name="connsiteX32" fmla="*/ 4083050 w 4083050"/>
                <a:gd name="connsiteY32" fmla="*/ 1403350 h 1676400"/>
                <a:gd name="connsiteX33" fmla="*/ 3981450 w 4083050"/>
                <a:gd name="connsiteY33" fmla="*/ 1517650 h 1676400"/>
                <a:gd name="connsiteX34" fmla="*/ 3886200 w 4083050"/>
                <a:gd name="connsiteY34" fmla="*/ 1574800 h 1676400"/>
                <a:gd name="connsiteX35" fmla="*/ 3829050 w 4083050"/>
                <a:gd name="connsiteY35" fmla="*/ 1574800 h 1676400"/>
                <a:gd name="connsiteX36" fmla="*/ 3708400 w 4083050"/>
                <a:gd name="connsiteY36" fmla="*/ 1536700 h 1676400"/>
                <a:gd name="connsiteX37" fmla="*/ 3581400 w 4083050"/>
                <a:gd name="connsiteY37" fmla="*/ 1485900 h 1676400"/>
                <a:gd name="connsiteX38" fmla="*/ 3473450 w 4083050"/>
                <a:gd name="connsiteY38" fmla="*/ 1441450 h 1676400"/>
                <a:gd name="connsiteX39" fmla="*/ 3384550 w 4083050"/>
                <a:gd name="connsiteY39" fmla="*/ 1435100 h 1676400"/>
                <a:gd name="connsiteX40" fmla="*/ 3321050 w 4083050"/>
                <a:gd name="connsiteY40" fmla="*/ 1384300 h 1676400"/>
                <a:gd name="connsiteX41" fmla="*/ 3213100 w 4083050"/>
                <a:gd name="connsiteY41" fmla="*/ 1320800 h 1676400"/>
                <a:gd name="connsiteX42" fmla="*/ 3111500 w 4083050"/>
                <a:gd name="connsiteY42" fmla="*/ 1314450 h 1676400"/>
                <a:gd name="connsiteX43" fmla="*/ 2895600 w 4083050"/>
                <a:gd name="connsiteY43" fmla="*/ 1314450 h 1676400"/>
                <a:gd name="connsiteX44" fmla="*/ 2736850 w 4083050"/>
                <a:gd name="connsiteY44" fmla="*/ 1314450 h 1676400"/>
                <a:gd name="connsiteX45" fmla="*/ 2508250 w 4083050"/>
                <a:gd name="connsiteY45" fmla="*/ 1301750 h 1676400"/>
                <a:gd name="connsiteX46" fmla="*/ 2476500 w 4083050"/>
                <a:gd name="connsiteY46" fmla="*/ 1295400 h 1676400"/>
                <a:gd name="connsiteX47" fmla="*/ 2311400 w 4083050"/>
                <a:gd name="connsiteY47" fmla="*/ 1225550 h 1676400"/>
                <a:gd name="connsiteX48" fmla="*/ 2203450 w 4083050"/>
                <a:gd name="connsiteY48" fmla="*/ 1155700 h 1676400"/>
                <a:gd name="connsiteX49" fmla="*/ 2133600 w 4083050"/>
                <a:gd name="connsiteY49" fmla="*/ 1117600 h 1676400"/>
                <a:gd name="connsiteX50" fmla="*/ 1993900 w 4083050"/>
                <a:gd name="connsiteY50" fmla="*/ 1098550 h 1676400"/>
                <a:gd name="connsiteX51" fmla="*/ 1873250 w 4083050"/>
                <a:gd name="connsiteY51" fmla="*/ 1104900 h 1676400"/>
                <a:gd name="connsiteX52" fmla="*/ 1708150 w 4083050"/>
                <a:gd name="connsiteY52" fmla="*/ 1155700 h 1676400"/>
                <a:gd name="connsiteX53" fmla="*/ 1606550 w 4083050"/>
                <a:gd name="connsiteY53" fmla="*/ 1162050 h 1676400"/>
                <a:gd name="connsiteX54" fmla="*/ 1517650 w 4083050"/>
                <a:gd name="connsiteY54" fmla="*/ 1162050 h 1676400"/>
                <a:gd name="connsiteX55" fmla="*/ 1416050 w 4083050"/>
                <a:gd name="connsiteY55" fmla="*/ 1168400 h 1676400"/>
                <a:gd name="connsiteX56" fmla="*/ 1352550 w 4083050"/>
                <a:gd name="connsiteY56" fmla="*/ 1225550 h 1676400"/>
                <a:gd name="connsiteX57" fmla="*/ 1352550 w 4083050"/>
                <a:gd name="connsiteY57" fmla="*/ 1320800 h 1676400"/>
                <a:gd name="connsiteX58" fmla="*/ 1409700 w 4083050"/>
                <a:gd name="connsiteY58" fmla="*/ 1416050 h 1676400"/>
                <a:gd name="connsiteX59" fmla="*/ 1441450 w 4083050"/>
                <a:gd name="connsiteY59" fmla="*/ 1441450 h 1676400"/>
                <a:gd name="connsiteX60" fmla="*/ 1555750 w 4083050"/>
                <a:gd name="connsiteY60" fmla="*/ 1416050 h 1676400"/>
                <a:gd name="connsiteX61" fmla="*/ 1549400 w 4083050"/>
                <a:gd name="connsiteY61" fmla="*/ 1492250 h 1676400"/>
                <a:gd name="connsiteX62" fmla="*/ 1479550 w 4083050"/>
                <a:gd name="connsiteY62" fmla="*/ 1543050 h 1676400"/>
                <a:gd name="connsiteX63" fmla="*/ 1397000 w 4083050"/>
                <a:gd name="connsiteY63" fmla="*/ 1549400 h 1676400"/>
                <a:gd name="connsiteX64" fmla="*/ 1339850 w 4083050"/>
                <a:gd name="connsiteY64" fmla="*/ 1511300 h 1676400"/>
                <a:gd name="connsiteX65" fmla="*/ 1263650 w 4083050"/>
                <a:gd name="connsiteY65" fmla="*/ 1485900 h 1676400"/>
                <a:gd name="connsiteX66" fmla="*/ 1225550 w 4083050"/>
                <a:gd name="connsiteY66" fmla="*/ 1485900 h 1676400"/>
                <a:gd name="connsiteX67" fmla="*/ 1219200 w 4083050"/>
                <a:gd name="connsiteY67" fmla="*/ 1504950 h 1676400"/>
                <a:gd name="connsiteX68" fmla="*/ 1238250 w 4083050"/>
                <a:gd name="connsiteY68" fmla="*/ 1555750 h 1676400"/>
                <a:gd name="connsiteX69" fmla="*/ 1250950 w 4083050"/>
                <a:gd name="connsiteY69" fmla="*/ 1631950 h 1676400"/>
                <a:gd name="connsiteX70" fmla="*/ 1212850 w 4083050"/>
                <a:gd name="connsiteY70" fmla="*/ 1676400 h 1676400"/>
                <a:gd name="connsiteX71" fmla="*/ 1168400 w 4083050"/>
                <a:gd name="connsiteY71" fmla="*/ 1663700 h 1676400"/>
                <a:gd name="connsiteX72" fmla="*/ 1123950 w 4083050"/>
                <a:gd name="connsiteY72" fmla="*/ 1581150 h 1676400"/>
                <a:gd name="connsiteX73" fmla="*/ 1104900 w 4083050"/>
                <a:gd name="connsiteY73" fmla="*/ 1466850 h 1676400"/>
                <a:gd name="connsiteX74" fmla="*/ 1104900 w 4083050"/>
                <a:gd name="connsiteY74" fmla="*/ 1358900 h 1676400"/>
                <a:gd name="connsiteX75" fmla="*/ 1073150 w 4083050"/>
                <a:gd name="connsiteY75" fmla="*/ 1301750 h 1676400"/>
                <a:gd name="connsiteX76" fmla="*/ 1009650 w 4083050"/>
                <a:gd name="connsiteY76" fmla="*/ 1263650 h 1676400"/>
                <a:gd name="connsiteX77" fmla="*/ 901700 w 4083050"/>
                <a:gd name="connsiteY77" fmla="*/ 1263650 h 1676400"/>
                <a:gd name="connsiteX78" fmla="*/ 819150 w 4083050"/>
                <a:gd name="connsiteY78" fmla="*/ 1295400 h 1676400"/>
                <a:gd name="connsiteX79" fmla="*/ 755650 w 4083050"/>
                <a:gd name="connsiteY79" fmla="*/ 1327150 h 1676400"/>
                <a:gd name="connsiteX80" fmla="*/ 660400 w 4083050"/>
                <a:gd name="connsiteY80" fmla="*/ 1327150 h 1676400"/>
                <a:gd name="connsiteX81" fmla="*/ 584200 w 4083050"/>
                <a:gd name="connsiteY81" fmla="*/ 1282700 h 1676400"/>
                <a:gd name="connsiteX82" fmla="*/ 508000 w 4083050"/>
                <a:gd name="connsiteY82" fmla="*/ 1263650 h 1676400"/>
                <a:gd name="connsiteX83" fmla="*/ 412750 w 4083050"/>
                <a:gd name="connsiteY83" fmla="*/ 1174750 h 1676400"/>
                <a:gd name="connsiteX84" fmla="*/ 374650 w 4083050"/>
                <a:gd name="connsiteY84" fmla="*/ 1123950 h 1676400"/>
                <a:gd name="connsiteX85" fmla="*/ 241300 w 4083050"/>
                <a:gd name="connsiteY85" fmla="*/ 1016000 h 1676400"/>
                <a:gd name="connsiteX86" fmla="*/ 146050 w 4083050"/>
                <a:gd name="connsiteY86" fmla="*/ 908050 h 1676400"/>
                <a:gd name="connsiteX87" fmla="*/ 120650 w 4083050"/>
                <a:gd name="connsiteY87" fmla="*/ 755650 h 1676400"/>
                <a:gd name="connsiteX88" fmla="*/ 107950 w 4083050"/>
                <a:gd name="connsiteY88" fmla="*/ 577850 h 1676400"/>
                <a:gd name="connsiteX89" fmla="*/ 82550 w 4083050"/>
                <a:gd name="connsiteY89" fmla="*/ 444500 h 1676400"/>
                <a:gd name="connsiteX90" fmla="*/ 0 w 4083050"/>
                <a:gd name="connsiteY90" fmla="*/ 215900 h 1676400"/>
                <a:gd name="connsiteX91" fmla="*/ 615950 w 4083050"/>
                <a:gd name="connsiteY91" fmla="*/ 0 h 1676400"/>
                <a:gd name="connsiteX92" fmla="*/ 825500 w 4083050"/>
                <a:gd name="connsiteY92" fmla="*/ 31750 h 1676400"/>
                <a:gd name="connsiteX0" fmla="*/ 911933 w 4169483"/>
                <a:gd name="connsiteY0" fmla="*/ 31750 h 1676400"/>
                <a:gd name="connsiteX1" fmla="*/ 924633 w 4169483"/>
                <a:gd name="connsiteY1" fmla="*/ 196850 h 1676400"/>
                <a:gd name="connsiteX2" fmla="*/ 994483 w 4169483"/>
                <a:gd name="connsiteY2" fmla="*/ 342900 h 1676400"/>
                <a:gd name="connsiteX3" fmla="*/ 1108783 w 4169483"/>
                <a:gd name="connsiteY3" fmla="*/ 374650 h 1676400"/>
                <a:gd name="connsiteX4" fmla="*/ 1204033 w 4169483"/>
                <a:gd name="connsiteY4" fmla="*/ 406400 h 1676400"/>
                <a:gd name="connsiteX5" fmla="*/ 1267533 w 4169483"/>
                <a:gd name="connsiteY5" fmla="*/ 508000 h 1676400"/>
                <a:gd name="connsiteX6" fmla="*/ 1254833 w 4169483"/>
                <a:gd name="connsiteY6" fmla="*/ 628650 h 1676400"/>
                <a:gd name="connsiteX7" fmla="*/ 1299283 w 4169483"/>
                <a:gd name="connsiteY7" fmla="*/ 781050 h 1676400"/>
                <a:gd name="connsiteX8" fmla="*/ 1350083 w 4169483"/>
                <a:gd name="connsiteY8" fmla="*/ 831850 h 1676400"/>
                <a:gd name="connsiteX9" fmla="*/ 1419933 w 4169483"/>
                <a:gd name="connsiteY9" fmla="*/ 793750 h 1676400"/>
                <a:gd name="connsiteX10" fmla="*/ 1489783 w 4169483"/>
                <a:gd name="connsiteY10" fmla="*/ 825500 h 1676400"/>
                <a:gd name="connsiteX11" fmla="*/ 1540583 w 4169483"/>
                <a:gd name="connsiteY11" fmla="*/ 977900 h 1676400"/>
                <a:gd name="connsiteX12" fmla="*/ 1642183 w 4169483"/>
                <a:gd name="connsiteY12" fmla="*/ 1016000 h 1676400"/>
                <a:gd name="connsiteX13" fmla="*/ 1775533 w 4169483"/>
                <a:gd name="connsiteY13" fmla="*/ 1028700 h 1676400"/>
                <a:gd name="connsiteX14" fmla="*/ 1966033 w 4169483"/>
                <a:gd name="connsiteY14" fmla="*/ 996950 h 1676400"/>
                <a:gd name="connsiteX15" fmla="*/ 2162883 w 4169483"/>
                <a:gd name="connsiteY15" fmla="*/ 946150 h 1676400"/>
                <a:gd name="connsiteX16" fmla="*/ 2277183 w 4169483"/>
                <a:gd name="connsiteY16" fmla="*/ 977900 h 1676400"/>
                <a:gd name="connsiteX17" fmla="*/ 2410533 w 4169483"/>
                <a:gd name="connsiteY17" fmla="*/ 1079500 h 1676400"/>
                <a:gd name="connsiteX18" fmla="*/ 2588333 w 4169483"/>
                <a:gd name="connsiteY18" fmla="*/ 1168400 h 1676400"/>
                <a:gd name="connsiteX19" fmla="*/ 2791533 w 4169483"/>
                <a:gd name="connsiteY19" fmla="*/ 1181100 h 1676400"/>
                <a:gd name="connsiteX20" fmla="*/ 2975683 w 4169483"/>
                <a:gd name="connsiteY20" fmla="*/ 1187450 h 1676400"/>
                <a:gd name="connsiteX21" fmla="*/ 3204283 w 4169483"/>
                <a:gd name="connsiteY21" fmla="*/ 1174750 h 1676400"/>
                <a:gd name="connsiteX22" fmla="*/ 3312233 w 4169483"/>
                <a:gd name="connsiteY22" fmla="*/ 1123950 h 1676400"/>
                <a:gd name="connsiteX23" fmla="*/ 3382083 w 4169483"/>
                <a:gd name="connsiteY23" fmla="*/ 1104900 h 1676400"/>
                <a:gd name="connsiteX24" fmla="*/ 3445583 w 4169483"/>
                <a:gd name="connsiteY24" fmla="*/ 1123950 h 1676400"/>
                <a:gd name="connsiteX25" fmla="*/ 3515433 w 4169483"/>
                <a:gd name="connsiteY25" fmla="*/ 1219200 h 1676400"/>
                <a:gd name="connsiteX26" fmla="*/ 3610683 w 4169483"/>
                <a:gd name="connsiteY26" fmla="*/ 1282700 h 1676400"/>
                <a:gd name="connsiteX27" fmla="*/ 3724983 w 4169483"/>
                <a:gd name="connsiteY27" fmla="*/ 1352550 h 1676400"/>
                <a:gd name="connsiteX28" fmla="*/ 3890083 w 4169483"/>
                <a:gd name="connsiteY28" fmla="*/ 1397000 h 1676400"/>
                <a:gd name="connsiteX29" fmla="*/ 3998033 w 4169483"/>
                <a:gd name="connsiteY29" fmla="*/ 1403350 h 1676400"/>
                <a:gd name="connsiteX30" fmla="*/ 4086933 w 4169483"/>
                <a:gd name="connsiteY30" fmla="*/ 1352550 h 1676400"/>
                <a:gd name="connsiteX31" fmla="*/ 4163133 w 4169483"/>
                <a:gd name="connsiteY31" fmla="*/ 1352550 h 1676400"/>
                <a:gd name="connsiteX32" fmla="*/ 4169483 w 4169483"/>
                <a:gd name="connsiteY32" fmla="*/ 1403350 h 1676400"/>
                <a:gd name="connsiteX33" fmla="*/ 4067883 w 4169483"/>
                <a:gd name="connsiteY33" fmla="*/ 1517650 h 1676400"/>
                <a:gd name="connsiteX34" fmla="*/ 3972633 w 4169483"/>
                <a:gd name="connsiteY34" fmla="*/ 1574800 h 1676400"/>
                <a:gd name="connsiteX35" fmla="*/ 3915483 w 4169483"/>
                <a:gd name="connsiteY35" fmla="*/ 1574800 h 1676400"/>
                <a:gd name="connsiteX36" fmla="*/ 3794833 w 4169483"/>
                <a:gd name="connsiteY36" fmla="*/ 1536700 h 1676400"/>
                <a:gd name="connsiteX37" fmla="*/ 3667833 w 4169483"/>
                <a:gd name="connsiteY37" fmla="*/ 1485900 h 1676400"/>
                <a:gd name="connsiteX38" fmla="*/ 3559883 w 4169483"/>
                <a:gd name="connsiteY38" fmla="*/ 1441450 h 1676400"/>
                <a:gd name="connsiteX39" fmla="*/ 3470983 w 4169483"/>
                <a:gd name="connsiteY39" fmla="*/ 1435100 h 1676400"/>
                <a:gd name="connsiteX40" fmla="*/ 3407483 w 4169483"/>
                <a:gd name="connsiteY40" fmla="*/ 1384300 h 1676400"/>
                <a:gd name="connsiteX41" fmla="*/ 3299533 w 4169483"/>
                <a:gd name="connsiteY41" fmla="*/ 1320800 h 1676400"/>
                <a:gd name="connsiteX42" fmla="*/ 3197933 w 4169483"/>
                <a:gd name="connsiteY42" fmla="*/ 1314450 h 1676400"/>
                <a:gd name="connsiteX43" fmla="*/ 2982033 w 4169483"/>
                <a:gd name="connsiteY43" fmla="*/ 1314450 h 1676400"/>
                <a:gd name="connsiteX44" fmla="*/ 2823283 w 4169483"/>
                <a:gd name="connsiteY44" fmla="*/ 1314450 h 1676400"/>
                <a:gd name="connsiteX45" fmla="*/ 2594683 w 4169483"/>
                <a:gd name="connsiteY45" fmla="*/ 1301750 h 1676400"/>
                <a:gd name="connsiteX46" fmla="*/ 2562933 w 4169483"/>
                <a:gd name="connsiteY46" fmla="*/ 1295400 h 1676400"/>
                <a:gd name="connsiteX47" fmla="*/ 2397833 w 4169483"/>
                <a:gd name="connsiteY47" fmla="*/ 1225550 h 1676400"/>
                <a:gd name="connsiteX48" fmla="*/ 2289883 w 4169483"/>
                <a:gd name="connsiteY48" fmla="*/ 1155700 h 1676400"/>
                <a:gd name="connsiteX49" fmla="*/ 2220033 w 4169483"/>
                <a:gd name="connsiteY49" fmla="*/ 1117600 h 1676400"/>
                <a:gd name="connsiteX50" fmla="*/ 2080333 w 4169483"/>
                <a:gd name="connsiteY50" fmla="*/ 1098550 h 1676400"/>
                <a:gd name="connsiteX51" fmla="*/ 1959683 w 4169483"/>
                <a:gd name="connsiteY51" fmla="*/ 1104900 h 1676400"/>
                <a:gd name="connsiteX52" fmla="*/ 1794583 w 4169483"/>
                <a:gd name="connsiteY52" fmla="*/ 1155700 h 1676400"/>
                <a:gd name="connsiteX53" fmla="*/ 1692983 w 4169483"/>
                <a:gd name="connsiteY53" fmla="*/ 1162050 h 1676400"/>
                <a:gd name="connsiteX54" fmla="*/ 1604083 w 4169483"/>
                <a:gd name="connsiteY54" fmla="*/ 1162050 h 1676400"/>
                <a:gd name="connsiteX55" fmla="*/ 1502483 w 4169483"/>
                <a:gd name="connsiteY55" fmla="*/ 1168400 h 1676400"/>
                <a:gd name="connsiteX56" fmla="*/ 1438983 w 4169483"/>
                <a:gd name="connsiteY56" fmla="*/ 1225550 h 1676400"/>
                <a:gd name="connsiteX57" fmla="*/ 1438983 w 4169483"/>
                <a:gd name="connsiteY57" fmla="*/ 1320800 h 1676400"/>
                <a:gd name="connsiteX58" fmla="*/ 1496133 w 4169483"/>
                <a:gd name="connsiteY58" fmla="*/ 1416050 h 1676400"/>
                <a:gd name="connsiteX59" fmla="*/ 1527883 w 4169483"/>
                <a:gd name="connsiteY59" fmla="*/ 1441450 h 1676400"/>
                <a:gd name="connsiteX60" fmla="*/ 1642183 w 4169483"/>
                <a:gd name="connsiteY60" fmla="*/ 1416050 h 1676400"/>
                <a:gd name="connsiteX61" fmla="*/ 1635833 w 4169483"/>
                <a:gd name="connsiteY61" fmla="*/ 1492250 h 1676400"/>
                <a:gd name="connsiteX62" fmla="*/ 1565983 w 4169483"/>
                <a:gd name="connsiteY62" fmla="*/ 1543050 h 1676400"/>
                <a:gd name="connsiteX63" fmla="*/ 1483433 w 4169483"/>
                <a:gd name="connsiteY63" fmla="*/ 1549400 h 1676400"/>
                <a:gd name="connsiteX64" fmla="*/ 1426283 w 4169483"/>
                <a:gd name="connsiteY64" fmla="*/ 1511300 h 1676400"/>
                <a:gd name="connsiteX65" fmla="*/ 1350083 w 4169483"/>
                <a:gd name="connsiteY65" fmla="*/ 1485900 h 1676400"/>
                <a:gd name="connsiteX66" fmla="*/ 1311983 w 4169483"/>
                <a:gd name="connsiteY66" fmla="*/ 1485900 h 1676400"/>
                <a:gd name="connsiteX67" fmla="*/ 1305633 w 4169483"/>
                <a:gd name="connsiteY67" fmla="*/ 1504950 h 1676400"/>
                <a:gd name="connsiteX68" fmla="*/ 1324683 w 4169483"/>
                <a:gd name="connsiteY68" fmla="*/ 1555750 h 1676400"/>
                <a:gd name="connsiteX69" fmla="*/ 1337383 w 4169483"/>
                <a:gd name="connsiteY69" fmla="*/ 1631950 h 1676400"/>
                <a:gd name="connsiteX70" fmla="*/ 1299283 w 4169483"/>
                <a:gd name="connsiteY70" fmla="*/ 1676400 h 1676400"/>
                <a:gd name="connsiteX71" fmla="*/ 1254833 w 4169483"/>
                <a:gd name="connsiteY71" fmla="*/ 1663700 h 1676400"/>
                <a:gd name="connsiteX72" fmla="*/ 1210383 w 4169483"/>
                <a:gd name="connsiteY72" fmla="*/ 1581150 h 1676400"/>
                <a:gd name="connsiteX73" fmla="*/ 1191333 w 4169483"/>
                <a:gd name="connsiteY73" fmla="*/ 1466850 h 1676400"/>
                <a:gd name="connsiteX74" fmla="*/ 1191333 w 4169483"/>
                <a:gd name="connsiteY74" fmla="*/ 1358900 h 1676400"/>
                <a:gd name="connsiteX75" fmla="*/ 1159583 w 4169483"/>
                <a:gd name="connsiteY75" fmla="*/ 1301750 h 1676400"/>
                <a:gd name="connsiteX76" fmla="*/ 1096083 w 4169483"/>
                <a:gd name="connsiteY76" fmla="*/ 1263650 h 1676400"/>
                <a:gd name="connsiteX77" fmla="*/ 988133 w 4169483"/>
                <a:gd name="connsiteY77" fmla="*/ 1263650 h 1676400"/>
                <a:gd name="connsiteX78" fmla="*/ 905583 w 4169483"/>
                <a:gd name="connsiteY78" fmla="*/ 1295400 h 1676400"/>
                <a:gd name="connsiteX79" fmla="*/ 842083 w 4169483"/>
                <a:gd name="connsiteY79" fmla="*/ 1327150 h 1676400"/>
                <a:gd name="connsiteX80" fmla="*/ 746833 w 4169483"/>
                <a:gd name="connsiteY80" fmla="*/ 1327150 h 1676400"/>
                <a:gd name="connsiteX81" fmla="*/ 670633 w 4169483"/>
                <a:gd name="connsiteY81" fmla="*/ 1282700 h 1676400"/>
                <a:gd name="connsiteX82" fmla="*/ 594433 w 4169483"/>
                <a:gd name="connsiteY82" fmla="*/ 1263650 h 1676400"/>
                <a:gd name="connsiteX83" fmla="*/ 499183 w 4169483"/>
                <a:gd name="connsiteY83" fmla="*/ 1174750 h 1676400"/>
                <a:gd name="connsiteX84" fmla="*/ 461083 w 4169483"/>
                <a:gd name="connsiteY84" fmla="*/ 1123950 h 1676400"/>
                <a:gd name="connsiteX85" fmla="*/ 327733 w 4169483"/>
                <a:gd name="connsiteY85" fmla="*/ 1016000 h 1676400"/>
                <a:gd name="connsiteX86" fmla="*/ 232483 w 4169483"/>
                <a:gd name="connsiteY86" fmla="*/ 908050 h 1676400"/>
                <a:gd name="connsiteX87" fmla="*/ 207083 w 4169483"/>
                <a:gd name="connsiteY87" fmla="*/ 755650 h 1676400"/>
                <a:gd name="connsiteX88" fmla="*/ 194383 w 4169483"/>
                <a:gd name="connsiteY88" fmla="*/ 577850 h 1676400"/>
                <a:gd name="connsiteX89" fmla="*/ 168983 w 4169483"/>
                <a:gd name="connsiteY89" fmla="*/ 444500 h 1676400"/>
                <a:gd name="connsiteX90" fmla="*/ 86433 w 4169483"/>
                <a:gd name="connsiteY90" fmla="*/ 215900 h 1676400"/>
                <a:gd name="connsiteX91" fmla="*/ 22933 w 4169483"/>
                <a:gd name="connsiteY91" fmla="*/ 0 h 1676400"/>
                <a:gd name="connsiteX92" fmla="*/ 702383 w 4169483"/>
                <a:gd name="connsiteY92" fmla="*/ 0 h 1676400"/>
                <a:gd name="connsiteX93" fmla="*/ 911933 w 4169483"/>
                <a:gd name="connsiteY93" fmla="*/ 31750 h 1676400"/>
                <a:gd name="connsiteX0" fmla="*/ 889000 w 4146550"/>
                <a:gd name="connsiteY0" fmla="*/ 31750 h 1676400"/>
                <a:gd name="connsiteX1" fmla="*/ 901700 w 4146550"/>
                <a:gd name="connsiteY1" fmla="*/ 196850 h 1676400"/>
                <a:gd name="connsiteX2" fmla="*/ 971550 w 4146550"/>
                <a:gd name="connsiteY2" fmla="*/ 342900 h 1676400"/>
                <a:gd name="connsiteX3" fmla="*/ 1085850 w 4146550"/>
                <a:gd name="connsiteY3" fmla="*/ 374650 h 1676400"/>
                <a:gd name="connsiteX4" fmla="*/ 1181100 w 4146550"/>
                <a:gd name="connsiteY4" fmla="*/ 406400 h 1676400"/>
                <a:gd name="connsiteX5" fmla="*/ 1244600 w 4146550"/>
                <a:gd name="connsiteY5" fmla="*/ 508000 h 1676400"/>
                <a:gd name="connsiteX6" fmla="*/ 1231900 w 4146550"/>
                <a:gd name="connsiteY6" fmla="*/ 628650 h 1676400"/>
                <a:gd name="connsiteX7" fmla="*/ 1276350 w 4146550"/>
                <a:gd name="connsiteY7" fmla="*/ 781050 h 1676400"/>
                <a:gd name="connsiteX8" fmla="*/ 1327150 w 4146550"/>
                <a:gd name="connsiteY8" fmla="*/ 831850 h 1676400"/>
                <a:gd name="connsiteX9" fmla="*/ 1397000 w 4146550"/>
                <a:gd name="connsiteY9" fmla="*/ 793750 h 1676400"/>
                <a:gd name="connsiteX10" fmla="*/ 1466850 w 4146550"/>
                <a:gd name="connsiteY10" fmla="*/ 825500 h 1676400"/>
                <a:gd name="connsiteX11" fmla="*/ 1517650 w 4146550"/>
                <a:gd name="connsiteY11" fmla="*/ 977900 h 1676400"/>
                <a:gd name="connsiteX12" fmla="*/ 1619250 w 4146550"/>
                <a:gd name="connsiteY12" fmla="*/ 1016000 h 1676400"/>
                <a:gd name="connsiteX13" fmla="*/ 1752600 w 4146550"/>
                <a:gd name="connsiteY13" fmla="*/ 1028700 h 1676400"/>
                <a:gd name="connsiteX14" fmla="*/ 1943100 w 4146550"/>
                <a:gd name="connsiteY14" fmla="*/ 996950 h 1676400"/>
                <a:gd name="connsiteX15" fmla="*/ 2139950 w 4146550"/>
                <a:gd name="connsiteY15" fmla="*/ 946150 h 1676400"/>
                <a:gd name="connsiteX16" fmla="*/ 2254250 w 4146550"/>
                <a:gd name="connsiteY16" fmla="*/ 977900 h 1676400"/>
                <a:gd name="connsiteX17" fmla="*/ 2387600 w 4146550"/>
                <a:gd name="connsiteY17" fmla="*/ 1079500 h 1676400"/>
                <a:gd name="connsiteX18" fmla="*/ 2565400 w 4146550"/>
                <a:gd name="connsiteY18" fmla="*/ 1168400 h 1676400"/>
                <a:gd name="connsiteX19" fmla="*/ 2768600 w 4146550"/>
                <a:gd name="connsiteY19" fmla="*/ 1181100 h 1676400"/>
                <a:gd name="connsiteX20" fmla="*/ 2952750 w 4146550"/>
                <a:gd name="connsiteY20" fmla="*/ 1187450 h 1676400"/>
                <a:gd name="connsiteX21" fmla="*/ 3181350 w 4146550"/>
                <a:gd name="connsiteY21" fmla="*/ 1174750 h 1676400"/>
                <a:gd name="connsiteX22" fmla="*/ 3289300 w 4146550"/>
                <a:gd name="connsiteY22" fmla="*/ 1123950 h 1676400"/>
                <a:gd name="connsiteX23" fmla="*/ 3359150 w 4146550"/>
                <a:gd name="connsiteY23" fmla="*/ 1104900 h 1676400"/>
                <a:gd name="connsiteX24" fmla="*/ 3422650 w 4146550"/>
                <a:gd name="connsiteY24" fmla="*/ 1123950 h 1676400"/>
                <a:gd name="connsiteX25" fmla="*/ 3492500 w 4146550"/>
                <a:gd name="connsiteY25" fmla="*/ 1219200 h 1676400"/>
                <a:gd name="connsiteX26" fmla="*/ 3587750 w 4146550"/>
                <a:gd name="connsiteY26" fmla="*/ 1282700 h 1676400"/>
                <a:gd name="connsiteX27" fmla="*/ 3702050 w 4146550"/>
                <a:gd name="connsiteY27" fmla="*/ 1352550 h 1676400"/>
                <a:gd name="connsiteX28" fmla="*/ 3867150 w 4146550"/>
                <a:gd name="connsiteY28" fmla="*/ 1397000 h 1676400"/>
                <a:gd name="connsiteX29" fmla="*/ 3975100 w 4146550"/>
                <a:gd name="connsiteY29" fmla="*/ 1403350 h 1676400"/>
                <a:gd name="connsiteX30" fmla="*/ 4064000 w 4146550"/>
                <a:gd name="connsiteY30" fmla="*/ 1352550 h 1676400"/>
                <a:gd name="connsiteX31" fmla="*/ 4140200 w 4146550"/>
                <a:gd name="connsiteY31" fmla="*/ 1352550 h 1676400"/>
                <a:gd name="connsiteX32" fmla="*/ 4146550 w 4146550"/>
                <a:gd name="connsiteY32" fmla="*/ 1403350 h 1676400"/>
                <a:gd name="connsiteX33" fmla="*/ 4044950 w 4146550"/>
                <a:gd name="connsiteY33" fmla="*/ 1517650 h 1676400"/>
                <a:gd name="connsiteX34" fmla="*/ 3949700 w 4146550"/>
                <a:gd name="connsiteY34" fmla="*/ 1574800 h 1676400"/>
                <a:gd name="connsiteX35" fmla="*/ 3892550 w 4146550"/>
                <a:gd name="connsiteY35" fmla="*/ 1574800 h 1676400"/>
                <a:gd name="connsiteX36" fmla="*/ 3771900 w 4146550"/>
                <a:gd name="connsiteY36" fmla="*/ 1536700 h 1676400"/>
                <a:gd name="connsiteX37" fmla="*/ 3644900 w 4146550"/>
                <a:gd name="connsiteY37" fmla="*/ 1485900 h 1676400"/>
                <a:gd name="connsiteX38" fmla="*/ 3536950 w 4146550"/>
                <a:gd name="connsiteY38" fmla="*/ 1441450 h 1676400"/>
                <a:gd name="connsiteX39" fmla="*/ 3448050 w 4146550"/>
                <a:gd name="connsiteY39" fmla="*/ 1435100 h 1676400"/>
                <a:gd name="connsiteX40" fmla="*/ 3384550 w 4146550"/>
                <a:gd name="connsiteY40" fmla="*/ 1384300 h 1676400"/>
                <a:gd name="connsiteX41" fmla="*/ 3276600 w 4146550"/>
                <a:gd name="connsiteY41" fmla="*/ 1320800 h 1676400"/>
                <a:gd name="connsiteX42" fmla="*/ 3175000 w 4146550"/>
                <a:gd name="connsiteY42" fmla="*/ 1314450 h 1676400"/>
                <a:gd name="connsiteX43" fmla="*/ 2959100 w 4146550"/>
                <a:gd name="connsiteY43" fmla="*/ 1314450 h 1676400"/>
                <a:gd name="connsiteX44" fmla="*/ 2800350 w 4146550"/>
                <a:gd name="connsiteY44" fmla="*/ 1314450 h 1676400"/>
                <a:gd name="connsiteX45" fmla="*/ 2571750 w 4146550"/>
                <a:gd name="connsiteY45" fmla="*/ 1301750 h 1676400"/>
                <a:gd name="connsiteX46" fmla="*/ 2540000 w 4146550"/>
                <a:gd name="connsiteY46" fmla="*/ 1295400 h 1676400"/>
                <a:gd name="connsiteX47" fmla="*/ 2374900 w 4146550"/>
                <a:gd name="connsiteY47" fmla="*/ 1225550 h 1676400"/>
                <a:gd name="connsiteX48" fmla="*/ 2266950 w 4146550"/>
                <a:gd name="connsiteY48" fmla="*/ 1155700 h 1676400"/>
                <a:gd name="connsiteX49" fmla="*/ 2197100 w 4146550"/>
                <a:gd name="connsiteY49" fmla="*/ 1117600 h 1676400"/>
                <a:gd name="connsiteX50" fmla="*/ 2057400 w 4146550"/>
                <a:gd name="connsiteY50" fmla="*/ 1098550 h 1676400"/>
                <a:gd name="connsiteX51" fmla="*/ 1936750 w 4146550"/>
                <a:gd name="connsiteY51" fmla="*/ 1104900 h 1676400"/>
                <a:gd name="connsiteX52" fmla="*/ 1771650 w 4146550"/>
                <a:gd name="connsiteY52" fmla="*/ 1155700 h 1676400"/>
                <a:gd name="connsiteX53" fmla="*/ 1670050 w 4146550"/>
                <a:gd name="connsiteY53" fmla="*/ 1162050 h 1676400"/>
                <a:gd name="connsiteX54" fmla="*/ 1581150 w 4146550"/>
                <a:gd name="connsiteY54" fmla="*/ 1162050 h 1676400"/>
                <a:gd name="connsiteX55" fmla="*/ 1479550 w 4146550"/>
                <a:gd name="connsiteY55" fmla="*/ 1168400 h 1676400"/>
                <a:gd name="connsiteX56" fmla="*/ 1416050 w 4146550"/>
                <a:gd name="connsiteY56" fmla="*/ 1225550 h 1676400"/>
                <a:gd name="connsiteX57" fmla="*/ 1416050 w 4146550"/>
                <a:gd name="connsiteY57" fmla="*/ 1320800 h 1676400"/>
                <a:gd name="connsiteX58" fmla="*/ 1473200 w 4146550"/>
                <a:gd name="connsiteY58" fmla="*/ 1416050 h 1676400"/>
                <a:gd name="connsiteX59" fmla="*/ 1504950 w 4146550"/>
                <a:gd name="connsiteY59" fmla="*/ 1441450 h 1676400"/>
                <a:gd name="connsiteX60" fmla="*/ 1619250 w 4146550"/>
                <a:gd name="connsiteY60" fmla="*/ 1416050 h 1676400"/>
                <a:gd name="connsiteX61" fmla="*/ 1612900 w 4146550"/>
                <a:gd name="connsiteY61" fmla="*/ 1492250 h 1676400"/>
                <a:gd name="connsiteX62" fmla="*/ 1543050 w 4146550"/>
                <a:gd name="connsiteY62" fmla="*/ 1543050 h 1676400"/>
                <a:gd name="connsiteX63" fmla="*/ 1460500 w 4146550"/>
                <a:gd name="connsiteY63" fmla="*/ 1549400 h 1676400"/>
                <a:gd name="connsiteX64" fmla="*/ 1403350 w 4146550"/>
                <a:gd name="connsiteY64" fmla="*/ 1511300 h 1676400"/>
                <a:gd name="connsiteX65" fmla="*/ 1327150 w 4146550"/>
                <a:gd name="connsiteY65" fmla="*/ 1485900 h 1676400"/>
                <a:gd name="connsiteX66" fmla="*/ 1289050 w 4146550"/>
                <a:gd name="connsiteY66" fmla="*/ 1485900 h 1676400"/>
                <a:gd name="connsiteX67" fmla="*/ 1282700 w 4146550"/>
                <a:gd name="connsiteY67" fmla="*/ 1504950 h 1676400"/>
                <a:gd name="connsiteX68" fmla="*/ 1301750 w 4146550"/>
                <a:gd name="connsiteY68" fmla="*/ 1555750 h 1676400"/>
                <a:gd name="connsiteX69" fmla="*/ 1314450 w 4146550"/>
                <a:gd name="connsiteY69" fmla="*/ 1631950 h 1676400"/>
                <a:gd name="connsiteX70" fmla="*/ 1276350 w 4146550"/>
                <a:gd name="connsiteY70" fmla="*/ 1676400 h 1676400"/>
                <a:gd name="connsiteX71" fmla="*/ 1231900 w 4146550"/>
                <a:gd name="connsiteY71" fmla="*/ 1663700 h 1676400"/>
                <a:gd name="connsiteX72" fmla="*/ 1187450 w 4146550"/>
                <a:gd name="connsiteY72" fmla="*/ 1581150 h 1676400"/>
                <a:gd name="connsiteX73" fmla="*/ 1168400 w 4146550"/>
                <a:gd name="connsiteY73" fmla="*/ 1466850 h 1676400"/>
                <a:gd name="connsiteX74" fmla="*/ 1168400 w 4146550"/>
                <a:gd name="connsiteY74" fmla="*/ 1358900 h 1676400"/>
                <a:gd name="connsiteX75" fmla="*/ 1136650 w 4146550"/>
                <a:gd name="connsiteY75" fmla="*/ 1301750 h 1676400"/>
                <a:gd name="connsiteX76" fmla="*/ 1073150 w 4146550"/>
                <a:gd name="connsiteY76" fmla="*/ 1263650 h 1676400"/>
                <a:gd name="connsiteX77" fmla="*/ 965200 w 4146550"/>
                <a:gd name="connsiteY77" fmla="*/ 1263650 h 1676400"/>
                <a:gd name="connsiteX78" fmla="*/ 882650 w 4146550"/>
                <a:gd name="connsiteY78" fmla="*/ 1295400 h 1676400"/>
                <a:gd name="connsiteX79" fmla="*/ 819150 w 4146550"/>
                <a:gd name="connsiteY79" fmla="*/ 1327150 h 1676400"/>
                <a:gd name="connsiteX80" fmla="*/ 723900 w 4146550"/>
                <a:gd name="connsiteY80" fmla="*/ 1327150 h 1676400"/>
                <a:gd name="connsiteX81" fmla="*/ 647700 w 4146550"/>
                <a:gd name="connsiteY81" fmla="*/ 1282700 h 1676400"/>
                <a:gd name="connsiteX82" fmla="*/ 571500 w 4146550"/>
                <a:gd name="connsiteY82" fmla="*/ 1263650 h 1676400"/>
                <a:gd name="connsiteX83" fmla="*/ 476250 w 4146550"/>
                <a:gd name="connsiteY83" fmla="*/ 1174750 h 1676400"/>
                <a:gd name="connsiteX84" fmla="*/ 438150 w 4146550"/>
                <a:gd name="connsiteY84" fmla="*/ 1123950 h 1676400"/>
                <a:gd name="connsiteX85" fmla="*/ 304800 w 4146550"/>
                <a:gd name="connsiteY85" fmla="*/ 1016000 h 1676400"/>
                <a:gd name="connsiteX86" fmla="*/ 209550 w 4146550"/>
                <a:gd name="connsiteY86" fmla="*/ 908050 h 1676400"/>
                <a:gd name="connsiteX87" fmla="*/ 184150 w 4146550"/>
                <a:gd name="connsiteY87" fmla="*/ 755650 h 1676400"/>
                <a:gd name="connsiteX88" fmla="*/ 171450 w 4146550"/>
                <a:gd name="connsiteY88" fmla="*/ 577850 h 1676400"/>
                <a:gd name="connsiteX89" fmla="*/ 146050 w 4146550"/>
                <a:gd name="connsiteY89" fmla="*/ 444500 h 1676400"/>
                <a:gd name="connsiteX90" fmla="*/ 63500 w 4146550"/>
                <a:gd name="connsiteY90" fmla="*/ 215900 h 1676400"/>
                <a:gd name="connsiteX91" fmla="*/ 0 w 4146550"/>
                <a:gd name="connsiteY91" fmla="*/ 0 h 1676400"/>
                <a:gd name="connsiteX92" fmla="*/ 679450 w 4146550"/>
                <a:gd name="connsiteY92" fmla="*/ 0 h 1676400"/>
                <a:gd name="connsiteX93" fmla="*/ 889000 w 4146550"/>
                <a:gd name="connsiteY93" fmla="*/ 31750 h 1676400"/>
                <a:gd name="connsiteX0" fmla="*/ 946150 w 4203700"/>
                <a:gd name="connsiteY0" fmla="*/ 31750 h 1676400"/>
                <a:gd name="connsiteX1" fmla="*/ 958850 w 4203700"/>
                <a:gd name="connsiteY1" fmla="*/ 196850 h 1676400"/>
                <a:gd name="connsiteX2" fmla="*/ 1028700 w 4203700"/>
                <a:gd name="connsiteY2" fmla="*/ 342900 h 1676400"/>
                <a:gd name="connsiteX3" fmla="*/ 1143000 w 4203700"/>
                <a:gd name="connsiteY3" fmla="*/ 374650 h 1676400"/>
                <a:gd name="connsiteX4" fmla="*/ 1238250 w 4203700"/>
                <a:gd name="connsiteY4" fmla="*/ 406400 h 1676400"/>
                <a:gd name="connsiteX5" fmla="*/ 1301750 w 4203700"/>
                <a:gd name="connsiteY5" fmla="*/ 508000 h 1676400"/>
                <a:gd name="connsiteX6" fmla="*/ 1289050 w 4203700"/>
                <a:gd name="connsiteY6" fmla="*/ 628650 h 1676400"/>
                <a:gd name="connsiteX7" fmla="*/ 1333500 w 4203700"/>
                <a:gd name="connsiteY7" fmla="*/ 781050 h 1676400"/>
                <a:gd name="connsiteX8" fmla="*/ 1384300 w 4203700"/>
                <a:gd name="connsiteY8" fmla="*/ 831850 h 1676400"/>
                <a:gd name="connsiteX9" fmla="*/ 1454150 w 4203700"/>
                <a:gd name="connsiteY9" fmla="*/ 793750 h 1676400"/>
                <a:gd name="connsiteX10" fmla="*/ 1524000 w 4203700"/>
                <a:gd name="connsiteY10" fmla="*/ 825500 h 1676400"/>
                <a:gd name="connsiteX11" fmla="*/ 1574800 w 4203700"/>
                <a:gd name="connsiteY11" fmla="*/ 977900 h 1676400"/>
                <a:gd name="connsiteX12" fmla="*/ 1676400 w 4203700"/>
                <a:gd name="connsiteY12" fmla="*/ 1016000 h 1676400"/>
                <a:gd name="connsiteX13" fmla="*/ 1809750 w 4203700"/>
                <a:gd name="connsiteY13" fmla="*/ 1028700 h 1676400"/>
                <a:gd name="connsiteX14" fmla="*/ 2000250 w 4203700"/>
                <a:gd name="connsiteY14" fmla="*/ 996950 h 1676400"/>
                <a:gd name="connsiteX15" fmla="*/ 2197100 w 4203700"/>
                <a:gd name="connsiteY15" fmla="*/ 946150 h 1676400"/>
                <a:gd name="connsiteX16" fmla="*/ 2311400 w 4203700"/>
                <a:gd name="connsiteY16" fmla="*/ 977900 h 1676400"/>
                <a:gd name="connsiteX17" fmla="*/ 2444750 w 4203700"/>
                <a:gd name="connsiteY17" fmla="*/ 1079500 h 1676400"/>
                <a:gd name="connsiteX18" fmla="*/ 2622550 w 4203700"/>
                <a:gd name="connsiteY18" fmla="*/ 1168400 h 1676400"/>
                <a:gd name="connsiteX19" fmla="*/ 2825750 w 4203700"/>
                <a:gd name="connsiteY19" fmla="*/ 1181100 h 1676400"/>
                <a:gd name="connsiteX20" fmla="*/ 3009900 w 4203700"/>
                <a:gd name="connsiteY20" fmla="*/ 1187450 h 1676400"/>
                <a:gd name="connsiteX21" fmla="*/ 3238500 w 4203700"/>
                <a:gd name="connsiteY21" fmla="*/ 1174750 h 1676400"/>
                <a:gd name="connsiteX22" fmla="*/ 3346450 w 4203700"/>
                <a:gd name="connsiteY22" fmla="*/ 1123950 h 1676400"/>
                <a:gd name="connsiteX23" fmla="*/ 3416300 w 4203700"/>
                <a:gd name="connsiteY23" fmla="*/ 1104900 h 1676400"/>
                <a:gd name="connsiteX24" fmla="*/ 3479800 w 4203700"/>
                <a:gd name="connsiteY24" fmla="*/ 1123950 h 1676400"/>
                <a:gd name="connsiteX25" fmla="*/ 3549650 w 4203700"/>
                <a:gd name="connsiteY25" fmla="*/ 1219200 h 1676400"/>
                <a:gd name="connsiteX26" fmla="*/ 3644900 w 4203700"/>
                <a:gd name="connsiteY26" fmla="*/ 1282700 h 1676400"/>
                <a:gd name="connsiteX27" fmla="*/ 3759200 w 4203700"/>
                <a:gd name="connsiteY27" fmla="*/ 1352550 h 1676400"/>
                <a:gd name="connsiteX28" fmla="*/ 3924300 w 4203700"/>
                <a:gd name="connsiteY28" fmla="*/ 1397000 h 1676400"/>
                <a:gd name="connsiteX29" fmla="*/ 4032250 w 4203700"/>
                <a:gd name="connsiteY29" fmla="*/ 1403350 h 1676400"/>
                <a:gd name="connsiteX30" fmla="*/ 4121150 w 4203700"/>
                <a:gd name="connsiteY30" fmla="*/ 1352550 h 1676400"/>
                <a:gd name="connsiteX31" fmla="*/ 4197350 w 4203700"/>
                <a:gd name="connsiteY31" fmla="*/ 1352550 h 1676400"/>
                <a:gd name="connsiteX32" fmla="*/ 4203700 w 4203700"/>
                <a:gd name="connsiteY32" fmla="*/ 1403350 h 1676400"/>
                <a:gd name="connsiteX33" fmla="*/ 4102100 w 4203700"/>
                <a:gd name="connsiteY33" fmla="*/ 1517650 h 1676400"/>
                <a:gd name="connsiteX34" fmla="*/ 4006850 w 4203700"/>
                <a:gd name="connsiteY34" fmla="*/ 1574800 h 1676400"/>
                <a:gd name="connsiteX35" fmla="*/ 3949700 w 4203700"/>
                <a:gd name="connsiteY35" fmla="*/ 1574800 h 1676400"/>
                <a:gd name="connsiteX36" fmla="*/ 3829050 w 4203700"/>
                <a:gd name="connsiteY36" fmla="*/ 1536700 h 1676400"/>
                <a:gd name="connsiteX37" fmla="*/ 3702050 w 4203700"/>
                <a:gd name="connsiteY37" fmla="*/ 1485900 h 1676400"/>
                <a:gd name="connsiteX38" fmla="*/ 3594100 w 4203700"/>
                <a:gd name="connsiteY38" fmla="*/ 1441450 h 1676400"/>
                <a:gd name="connsiteX39" fmla="*/ 3505200 w 4203700"/>
                <a:gd name="connsiteY39" fmla="*/ 1435100 h 1676400"/>
                <a:gd name="connsiteX40" fmla="*/ 3441700 w 4203700"/>
                <a:gd name="connsiteY40" fmla="*/ 1384300 h 1676400"/>
                <a:gd name="connsiteX41" fmla="*/ 3333750 w 4203700"/>
                <a:gd name="connsiteY41" fmla="*/ 1320800 h 1676400"/>
                <a:gd name="connsiteX42" fmla="*/ 3232150 w 4203700"/>
                <a:gd name="connsiteY42" fmla="*/ 1314450 h 1676400"/>
                <a:gd name="connsiteX43" fmla="*/ 3016250 w 4203700"/>
                <a:gd name="connsiteY43" fmla="*/ 1314450 h 1676400"/>
                <a:gd name="connsiteX44" fmla="*/ 2857500 w 4203700"/>
                <a:gd name="connsiteY44" fmla="*/ 1314450 h 1676400"/>
                <a:gd name="connsiteX45" fmla="*/ 2628900 w 4203700"/>
                <a:gd name="connsiteY45" fmla="*/ 1301750 h 1676400"/>
                <a:gd name="connsiteX46" fmla="*/ 2597150 w 4203700"/>
                <a:gd name="connsiteY46" fmla="*/ 1295400 h 1676400"/>
                <a:gd name="connsiteX47" fmla="*/ 2432050 w 4203700"/>
                <a:gd name="connsiteY47" fmla="*/ 1225550 h 1676400"/>
                <a:gd name="connsiteX48" fmla="*/ 2324100 w 4203700"/>
                <a:gd name="connsiteY48" fmla="*/ 1155700 h 1676400"/>
                <a:gd name="connsiteX49" fmla="*/ 2254250 w 4203700"/>
                <a:gd name="connsiteY49" fmla="*/ 1117600 h 1676400"/>
                <a:gd name="connsiteX50" fmla="*/ 2114550 w 4203700"/>
                <a:gd name="connsiteY50" fmla="*/ 1098550 h 1676400"/>
                <a:gd name="connsiteX51" fmla="*/ 1993900 w 4203700"/>
                <a:gd name="connsiteY51" fmla="*/ 1104900 h 1676400"/>
                <a:gd name="connsiteX52" fmla="*/ 1828800 w 4203700"/>
                <a:gd name="connsiteY52" fmla="*/ 1155700 h 1676400"/>
                <a:gd name="connsiteX53" fmla="*/ 1727200 w 4203700"/>
                <a:gd name="connsiteY53" fmla="*/ 1162050 h 1676400"/>
                <a:gd name="connsiteX54" fmla="*/ 1638300 w 4203700"/>
                <a:gd name="connsiteY54" fmla="*/ 1162050 h 1676400"/>
                <a:gd name="connsiteX55" fmla="*/ 1536700 w 4203700"/>
                <a:gd name="connsiteY55" fmla="*/ 1168400 h 1676400"/>
                <a:gd name="connsiteX56" fmla="*/ 1473200 w 4203700"/>
                <a:gd name="connsiteY56" fmla="*/ 1225550 h 1676400"/>
                <a:gd name="connsiteX57" fmla="*/ 1473200 w 4203700"/>
                <a:gd name="connsiteY57" fmla="*/ 1320800 h 1676400"/>
                <a:gd name="connsiteX58" fmla="*/ 1530350 w 4203700"/>
                <a:gd name="connsiteY58" fmla="*/ 1416050 h 1676400"/>
                <a:gd name="connsiteX59" fmla="*/ 1562100 w 4203700"/>
                <a:gd name="connsiteY59" fmla="*/ 1441450 h 1676400"/>
                <a:gd name="connsiteX60" fmla="*/ 1676400 w 4203700"/>
                <a:gd name="connsiteY60" fmla="*/ 1416050 h 1676400"/>
                <a:gd name="connsiteX61" fmla="*/ 1670050 w 4203700"/>
                <a:gd name="connsiteY61" fmla="*/ 1492250 h 1676400"/>
                <a:gd name="connsiteX62" fmla="*/ 1600200 w 4203700"/>
                <a:gd name="connsiteY62" fmla="*/ 1543050 h 1676400"/>
                <a:gd name="connsiteX63" fmla="*/ 1517650 w 4203700"/>
                <a:gd name="connsiteY63" fmla="*/ 1549400 h 1676400"/>
                <a:gd name="connsiteX64" fmla="*/ 1460500 w 4203700"/>
                <a:gd name="connsiteY64" fmla="*/ 1511300 h 1676400"/>
                <a:gd name="connsiteX65" fmla="*/ 1384300 w 4203700"/>
                <a:gd name="connsiteY65" fmla="*/ 1485900 h 1676400"/>
                <a:gd name="connsiteX66" fmla="*/ 1346200 w 4203700"/>
                <a:gd name="connsiteY66" fmla="*/ 1485900 h 1676400"/>
                <a:gd name="connsiteX67" fmla="*/ 1339850 w 4203700"/>
                <a:gd name="connsiteY67" fmla="*/ 1504950 h 1676400"/>
                <a:gd name="connsiteX68" fmla="*/ 1358900 w 4203700"/>
                <a:gd name="connsiteY68" fmla="*/ 1555750 h 1676400"/>
                <a:gd name="connsiteX69" fmla="*/ 1371600 w 4203700"/>
                <a:gd name="connsiteY69" fmla="*/ 1631950 h 1676400"/>
                <a:gd name="connsiteX70" fmla="*/ 1333500 w 4203700"/>
                <a:gd name="connsiteY70" fmla="*/ 1676400 h 1676400"/>
                <a:gd name="connsiteX71" fmla="*/ 1289050 w 4203700"/>
                <a:gd name="connsiteY71" fmla="*/ 1663700 h 1676400"/>
                <a:gd name="connsiteX72" fmla="*/ 1244600 w 4203700"/>
                <a:gd name="connsiteY72" fmla="*/ 1581150 h 1676400"/>
                <a:gd name="connsiteX73" fmla="*/ 1225550 w 4203700"/>
                <a:gd name="connsiteY73" fmla="*/ 1466850 h 1676400"/>
                <a:gd name="connsiteX74" fmla="*/ 1225550 w 4203700"/>
                <a:gd name="connsiteY74" fmla="*/ 1358900 h 1676400"/>
                <a:gd name="connsiteX75" fmla="*/ 1193800 w 4203700"/>
                <a:gd name="connsiteY75" fmla="*/ 1301750 h 1676400"/>
                <a:gd name="connsiteX76" fmla="*/ 1130300 w 4203700"/>
                <a:gd name="connsiteY76" fmla="*/ 1263650 h 1676400"/>
                <a:gd name="connsiteX77" fmla="*/ 1022350 w 4203700"/>
                <a:gd name="connsiteY77" fmla="*/ 1263650 h 1676400"/>
                <a:gd name="connsiteX78" fmla="*/ 939800 w 4203700"/>
                <a:gd name="connsiteY78" fmla="*/ 1295400 h 1676400"/>
                <a:gd name="connsiteX79" fmla="*/ 876300 w 4203700"/>
                <a:gd name="connsiteY79" fmla="*/ 1327150 h 1676400"/>
                <a:gd name="connsiteX80" fmla="*/ 781050 w 4203700"/>
                <a:gd name="connsiteY80" fmla="*/ 1327150 h 1676400"/>
                <a:gd name="connsiteX81" fmla="*/ 704850 w 4203700"/>
                <a:gd name="connsiteY81" fmla="*/ 1282700 h 1676400"/>
                <a:gd name="connsiteX82" fmla="*/ 628650 w 4203700"/>
                <a:gd name="connsiteY82" fmla="*/ 1263650 h 1676400"/>
                <a:gd name="connsiteX83" fmla="*/ 533400 w 4203700"/>
                <a:gd name="connsiteY83" fmla="*/ 1174750 h 1676400"/>
                <a:gd name="connsiteX84" fmla="*/ 495300 w 4203700"/>
                <a:gd name="connsiteY84" fmla="*/ 1123950 h 1676400"/>
                <a:gd name="connsiteX85" fmla="*/ 361950 w 4203700"/>
                <a:gd name="connsiteY85" fmla="*/ 1016000 h 1676400"/>
                <a:gd name="connsiteX86" fmla="*/ 266700 w 4203700"/>
                <a:gd name="connsiteY86" fmla="*/ 908050 h 1676400"/>
                <a:gd name="connsiteX87" fmla="*/ 241300 w 4203700"/>
                <a:gd name="connsiteY87" fmla="*/ 755650 h 1676400"/>
                <a:gd name="connsiteX88" fmla="*/ 228600 w 4203700"/>
                <a:gd name="connsiteY88" fmla="*/ 577850 h 1676400"/>
                <a:gd name="connsiteX89" fmla="*/ 203200 w 4203700"/>
                <a:gd name="connsiteY89" fmla="*/ 444500 h 1676400"/>
                <a:gd name="connsiteX90" fmla="*/ 120650 w 4203700"/>
                <a:gd name="connsiteY90" fmla="*/ 215900 h 1676400"/>
                <a:gd name="connsiteX91" fmla="*/ 0 w 4203700"/>
                <a:gd name="connsiteY91" fmla="*/ 0 h 1676400"/>
                <a:gd name="connsiteX92" fmla="*/ 736600 w 4203700"/>
                <a:gd name="connsiteY92" fmla="*/ 0 h 1676400"/>
                <a:gd name="connsiteX93" fmla="*/ 946150 w 4203700"/>
                <a:gd name="connsiteY93" fmla="*/ 31750 h 1676400"/>
                <a:gd name="connsiteX0" fmla="*/ 946150 w 4203700"/>
                <a:gd name="connsiteY0" fmla="*/ 31750 h 1676400"/>
                <a:gd name="connsiteX1" fmla="*/ 958850 w 4203700"/>
                <a:gd name="connsiteY1" fmla="*/ 196850 h 1676400"/>
                <a:gd name="connsiteX2" fmla="*/ 1028700 w 4203700"/>
                <a:gd name="connsiteY2" fmla="*/ 342900 h 1676400"/>
                <a:gd name="connsiteX3" fmla="*/ 1143000 w 4203700"/>
                <a:gd name="connsiteY3" fmla="*/ 374650 h 1676400"/>
                <a:gd name="connsiteX4" fmla="*/ 1238250 w 4203700"/>
                <a:gd name="connsiteY4" fmla="*/ 406400 h 1676400"/>
                <a:gd name="connsiteX5" fmla="*/ 1301750 w 4203700"/>
                <a:gd name="connsiteY5" fmla="*/ 508000 h 1676400"/>
                <a:gd name="connsiteX6" fmla="*/ 1289050 w 4203700"/>
                <a:gd name="connsiteY6" fmla="*/ 628650 h 1676400"/>
                <a:gd name="connsiteX7" fmla="*/ 1333500 w 4203700"/>
                <a:gd name="connsiteY7" fmla="*/ 781050 h 1676400"/>
                <a:gd name="connsiteX8" fmla="*/ 1384300 w 4203700"/>
                <a:gd name="connsiteY8" fmla="*/ 831850 h 1676400"/>
                <a:gd name="connsiteX9" fmla="*/ 1454150 w 4203700"/>
                <a:gd name="connsiteY9" fmla="*/ 793750 h 1676400"/>
                <a:gd name="connsiteX10" fmla="*/ 1524000 w 4203700"/>
                <a:gd name="connsiteY10" fmla="*/ 825500 h 1676400"/>
                <a:gd name="connsiteX11" fmla="*/ 1574800 w 4203700"/>
                <a:gd name="connsiteY11" fmla="*/ 977900 h 1676400"/>
                <a:gd name="connsiteX12" fmla="*/ 1676400 w 4203700"/>
                <a:gd name="connsiteY12" fmla="*/ 1016000 h 1676400"/>
                <a:gd name="connsiteX13" fmla="*/ 1809750 w 4203700"/>
                <a:gd name="connsiteY13" fmla="*/ 1028700 h 1676400"/>
                <a:gd name="connsiteX14" fmla="*/ 2000250 w 4203700"/>
                <a:gd name="connsiteY14" fmla="*/ 996950 h 1676400"/>
                <a:gd name="connsiteX15" fmla="*/ 2197100 w 4203700"/>
                <a:gd name="connsiteY15" fmla="*/ 946150 h 1676400"/>
                <a:gd name="connsiteX16" fmla="*/ 2311400 w 4203700"/>
                <a:gd name="connsiteY16" fmla="*/ 977900 h 1676400"/>
                <a:gd name="connsiteX17" fmla="*/ 2444750 w 4203700"/>
                <a:gd name="connsiteY17" fmla="*/ 1079500 h 1676400"/>
                <a:gd name="connsiteX18" fmla="*/ 2622550 w 4203700"/>
                <a:gd name="connsiteY18" fmla="*/ 1168400 h 1676400"/>
                <a:gd name="connsiteX19" fmla="*/ 2825750 w 4203700"/>
                <a:gd name="connsiteY19" fmla="*/ 1181100 h 1676400"/>
                <a:gd name="connsiteX20" fmla="*/ 3009900 w 4203700"/>
                <a:gd name="connsiteY20" fmla="*/ 1187450 h 1676400"/>
                <a:gd name="connsiteX21" fmla="*/ 3238500 w 4203700"/>
                <a:gd name="connsiteY21" fmla="*/ 1174750 h 1676400"/>
                <a:gd name="connsiteX22" fmla="*/ 3346450 w 4203700"/>
                <a:gd name="connsiteY22" fmla="*/ 1123950 h 1676400"/>
                <a:gd name="connsiteX23" fmla="*/ 3416300 w 4203700"/>
                <a:gd name="connsiteY23" fmla="*/ 1104900 h 1676400"/>
                <a:gd name="connsiteX24" fmla="*/ 3479800 w 4203700"/>
                <a:gd name="connsiteY24" fmla="*/ 1123950 h 1676400"/>
                <a:gd name="connsiteX25" fmla="*/ 3549650 w 4203700"/>
                <a:gd name="connsiteY25" fmla="*/ 1219200 h 1676400"/>
                <a:gd name="connsiteX26" fmla="*/ 3644900 w 4203700"/>
                <a:gd name="connsiteY26" fmla="*/ 1282700 h 1676400"/>
                <a:gd name="connsiteX27" fmla="*/ 3759200 w 4203700"/>
                <a:gd name="connsiteY27" fmla="*/ 1352550 h 1676400"/>
                <a:gd name="connsiteX28" fmla="*/ 3924300 w 4203700"/>
                <a:gd name="connsiteY28" fmla="*/ 1397000 h 1676400"/>
                <a:gd name="connsiteX29" fmla="*/ 4032250 w 4203700"/>
                <a:gd name="connsiteY29" fmla="*/ 1403350 h 1676400"/>
                <a:gd name="connsiteX30" fmla="*/ 4121150 w 4203700"/>
                <a:gd name="connsiteY30" fmla="*/ 1352550 h 1676400"/>
                <a:gd name="connsiteX31" fmla="*/ 4197350 w 4203700"/>
                <a:gd name="connsiteY31" fmla="*/ 1352550 h 1676400"/>
                <a:gd name="connsiteX32" fmla="*/ 4203700 w 4203700"/>
                <a:gd name="connsiteY32" fmla="*/ 1403350 h 1676400"/>
                <a:gd name="connsiteX33" fmla="*/ 4102100 w 4203700"/>
                <a:gd name="connsiteY33" fmla="*/ 1517650 h 1676400"/>
                <a:gd name="connsiteX34" fmla="*/ 4006850 w 4203700"/>
                <a:gd name="connsiteY34" fmla="*/ 1574800 h 1676400"/>
                <a:gd name="connsiteX35" fmla="*/ 3949700 w 4203700"/>
                <a:gd name="connsiteY35" fmla="*/ 1574800 h 1676400"/>
                <a:gd name="connsiteX36" fmla="*/ 3829050 w 4203700"/>
                <a:gd name="connsiteY36" fmla="*/ 1536700 h 1676400"/>
                <a:gd name="connsiteX37" fmla="*/ 3702050 w 4203700"/>
                <a:gd name="connsiteY37" fmla="*/ 1485900 h 1676400"/>
                <a:gd name="connsiteX38" fmla="*/ 3594100 w 4203700"/>
                <a:gd name="connsiteY38" fmla="*/ 1441450 h 1676400"/>
                <a:gd name="connsiteX39" fmla="*/ 3505200 w 4203700"/>
                <a:gd name="connsiteY39" fmla="*/ 1435100 h 1676400"/>
                <a:gd name="connsiteX40" fmla="*/ 3441700 w 4203700"/>
                <a:gd name="connsiteY40" fmla="*/ 1384300 h 1676400"/>
                <a:gd name="connsiteX41" fmla="*/ 3333750 w 4203700"/>
                <a:gd name="connsiteY41" fmla="*/ 1320800 h 1676400"/>
                <a:gd name="connsiteX42" fmla="*/ 3232150 w 4203700"/>
                <a:gd name="connsiteY42" fmla="*/ 1314450 h 1676400"/>
                <a:gd name="connsiteX43" fmla="*/ 3016250 w 4203700"/>
                <a:gd name="connsiteY43" fmla="*/ 1314450 h 1676400"/>
                <a:gd name="connsiteX44" fmla="*/ 2857500 w 4203700"/>
                <a:gd name="connsiteY44" fmla="*/ 1314450 h 1676400"/>
                <a:gd name="connsiteX45" fmla="*/ 2628900 w 4203700"/>
                <a:gd name="connsiteY45" fmla="*/ 1301750 h 1676400"/>
                <a:gd name="connsiteX46" fmla="*/ 2597150 w 4203700"/>
                <a:gd name="connsiteY46" fmla="*/ 1295400 h 1676400"/>
                <a:gd name="connsiteX47" fmla="*/ 2432050 w 4203700"/>
                <a:gd name="connsiteY47" fmla="*/ 1225550 h 1676400"/>
                <a:gd name="connsiteX48" fmla="*/ 2324100 w 4203700"/>
                <a:gd name="connsiteY48" fmla="*/ 1155700 h 1676400"/>
                <a:gd name="connsiteX49" fmla="*/ 2254250 w 4203700"/>
                <a:gd name="connsiteY49" fmla="*/ 1117600 h 1676400"/>
                <a:gd name="connsiteX50" fmla="*/ 2114550 w 4203700"/>
                <a:gd name="connsiteY50" fmla="*/ 1098550 h 1676400"/>
                <a:gd name="connsiteX51" fmla="*/ 1993900 w 4203700"/>
                <a:gd name="connsiteY51" fmla="*/ 1104900 h 1676400"/>
                <a:gd name="connsiteX52" fmla="*/ 1828800 w 4203700"/>
                <a:gd name="connsiteY52" fmla="*/ 1155700 h 1676400"/>
                <a:gd name="connsiteX53" fmla="*/ 1727200 w 4203700"/>
                <a:gd name="connsiteY53" fmla="*/ 1162050 h 1676400"/>
                <a:gd name="connsiteX54" fmla="*/ 1638300 w 4203700"/>
                <a:gd name="connsiteY54" fmla="*/ 1162050 h 1676400"/>
                <a:gd name="connsiteX55" fmla="*/ 1536700 w 4203700"/>
                <a:gd name="connsiteY55" fmla="*/ 1168400 h 1676400"/>
                <a:gd name="connsiteX56" fmla="*/ 1473200 w 4203700"/>
                <a:gd name="connsiteY56" fmla="*/ 1225550 h 1676400"/>
                <a:gd name="connsiteX57" fmla="*/ 1473200 w 4203700"/>
                <a:gd name="connsiteY57" fmla="*/ 1320800 h 1676400"/>
                <a:gd name="connsiteX58" fmla="*/ 1530350 w 4203700"/>
                <a:gd name="connsiteY58" fmla="*/ 1416050 h 1676400"/>
                <a:gd name="connsiteX59" fmla="*/ 1562100 w 4203700"/>
                <a:gd name="connsiteY59" fmla="*/ 1441450 h 1676400"/>
                <a:gd name="connsiteX60" fmla="*/ 1676400 w 4203700"/>
                <a:gd name="connsiteY60" fmla="*/ 1416050 h 1676400"/>
                <a:gd name="connsiteX61" fmla="*/ 1670050 w 4203700"/>
                <a:gd name="connsiteY61" fmla="*/ 1492250 h 1676400"/>
                <a:gd name="connsiteX62" fmla="*/ 1600200 w 4203700"/>
                <a:gd name="connsiteY62" fmla="*/ 1543050 h 1676400"/>
                <a:gd name="connsiteX63" fmla="*/ 1517650 w 4203700"/>
                <a:gd name="connsiteY63" fmla="*/ 1549400 h 1676400"/>
                <a:gd name="connsiteX64" fmla="*/ 1460500 w 4203700"/>
                <a:gd name="connsiteY64" fmla="*/ 1511300 h 1676400"/>
                <a:gd name="connsiteX65" fmla="*/ 1384300 w 4203700"/>
                <a:gd name="connsiteY65" fmla="*/ 1485900 h 1676400"/>
                <a:gd name="connsiteX66" fmla="*/ 1346200 w 4203700"/>
                <a:gd name="connsiteY66" fmla="*/ 1485900 h 1676400"/>
                <a:gd name="connsiteX67" fmla="*/ 1339850 w 4203700"/>
                <a:gd name="connsiteY67" fmla="*/ 1504950 h 1676400"/>
                <a:gd name="connsiteX68" fmla="*/ 1358900 w 4203700"/>
                <a:gd name="connsiteY68" fmla="*/ 1555750 h 1676400"/>
                <a:gd name="connsiteX69" fmla="*/ 1371600 w 4203700"/>
                <a:gd name="connsiteY69" fmla="*/ 1631950 h 1676400"/>
                <a:gd name="connsiteX70" fmla="*/ 1333500 w 4203700"/>
                <a:gd name="connsiteY70" fmla="*/ 1676400 h 1676400"/>
                <a:gd name="connsiteX71" fmla="*/ 1289050 w 4203700"/>
                <a:gd name="connsiteY71" fmla="*/ 1663700 h 1676400"/>
                <a:gd name="connsiteX72" fmla="*/ 1244600 w 4203700"/>
                <a:gd name="connsiteY72" fmla="*/ 1581150 h 1676400"/>
                <a:gd name="connsiteX73" fmla="*/ 1225550 w 4203700"/>
                <a:gd name="connsiteY73" fmla="*/ 1466850 h 1676400"/>
                <a:gd name="connsiteX74" fmla="*/ 1225550 w 4203700"/>
                <a:gd name="connsiteY74" fmla="*/ 1358900 h 1676400"/>
                <a:gd name="connsiteX75" fmla="*/ 1193800 w 4203700"/>
                <a:gd name="connsiteY75" fmla="*/ 1301750 h 1676400"/>
                <a:gd name="connsiteX76" fmla="*/ 1130300 w 4203700"/>
                <a:gd name="connsiteY76" fmla="*/ 1263650 h 1676400"/>
                <a:gd name="connsiteX77" fmla="*/ 1022350 w 4203700"/>
                <a:gd name="connsiteY77" fmla="*/ 1263650 h 1676400"/>
                <a:gd name="connsiteX78" fmla="*/ 939800 w 4203700"/>
                <a:gd name="connsiteY78" fmla="*/ 1295400 h 1676400"/>
                <a:gd name="connsiteX79" fmla="*/ 876300 w 4203700"/>
                <a:gd name="connsiteY79" fmla="*/ 1327150 h 1676400"/>
                <a:gd name="connsiteX80" fmla="*/ 781050 w 4203700"/>
                <a:gd name="connsiteY80" fmla="*/ 1327150 h 1676400"/>
                <a:gd name="connsiteX81" fmla="*/ 704850 w 4203700"/>
                <a:gd name="connsiteY81" fmla="*/ 1282700 h 1676400"/>
                <a:gd name="connsiteX82" fmla="*/ 628650 w 4203700"/>
                <a:gd name="connsiteY82" fmla="*/ 1263650 h 1676400"/>
                <a:gd name="connsiteX83" fmla="*/ 533400 w 4203700"/>
                <a:gd name="connsiteY83" fmla="*/ 1174750 h 1676400"/>
                <a:gd name="connsiteX84" fmla="*/ 495300 w 4203700"/>
                <a:gd name="connsiteY84" fmla="*/ 1123950 h 1676400"/>
                <a:gd name="connsiteX85" fmla="*/ 361950 w 4203700"/>
                <a:gd name="connsiteY85" fmla="*/ 1016000 h 1676400"/>
                <a:gd name="connsiteX86" fmla="*/ 266700 w 4203700"/>
                <a:gd name="connsiteY86" fmla="*/ 908050 h 1676400"/>
                <a:gd name="connsiteX87" fmla="*/ 241300 w 4203700"/>
                <a:gd name="connsiteY87" fmla="*/ 755650 h 1676400"/>
                <a:gd name="connsiteX88" fmla="*/ 228600 w 4203700"/>
                <a:gd name="connsiteY88" fmla="*/ 577850 h 1676400"/>
                <a:gd name="connsiteX89" fmla="*/ 203200 w 4203700"/>
                <a:gd name="connsiteY89" fmla="*/ 444500 h 1676400"/>
                <a:gd name="connsiteX90" fmla="*/ 120650 w 4203700"/>
                <a:gd name="connsiteY90" fmla="*/ 215900 h 1676400"/>
                <a:gd name="connsiteX91" fmla="*/ 0 w 4203700"/>
                <a:gd name="connsiteY91" fmla="*/ 0 h 1676400"/>
                <a:gd name="connsiteX92" fmla="*/ 736600 w 4203700"/>
                <a:gd name="connsiteY92" fmla="*/ 0 h 1676400"/>
                <a:gd name="connsiteX93" fmla="*/ 946150 w 4203700"/>
                <a:gd name="connsiteY93" fmla="*/ 31750 h 1676400"/>
                <a:gd name="connsiteX0" fmla="*/ 946150 w 4203700"/>
                <a:gd name="connsiteY0" fmla="*/ 31750 h 1676400"/>
                <a:gd name="connsiteX1" fmla="*/ 958850 w 4203700"/>
                <a:gd name="connsiteY1" fmla="*/ 196850 h 1676400"/>
                <a:gd name="connsiteX2" fmla="*/ 1028700 w 4203700"/>
                <a:gd name="connsiteY2" fmla="*/ 342900 h 1676400"/>
                <a:gd name="connsiteX3" fmla="*/ 1143000 w 4203700"/>
                <a:gd name="connsiteY3" fmla="*/ 374650 h 1676400"/>
                <a:gd name="connsiteX4" fmla="*/ 1238250 w 4203700"/>
                <a:gd name="connsiteY4" fmla="*/ 406400 h 1676400"/>
                <a:gd name="connsiteX5" fmla="*/ 1301750 w 4203700"/>
                <a:gd name="connsiteY5" fmla="*/ 508000 h 1676400"/>
                <a:gd name="connsiteX6" fmla="*/ 1289050 w 4203700"/>
                <a:gd name="connsiteY6" fmla="*/ 628650 h 1676400"/>
                <a:gd name="connsiteX7" fmla="*/ 1333500 w 4203700"/>
                <a:gd name="connsiteY7" fmla="*/ 781050 h 1676400"/>
                <a:gd name="connsiteX8" fmla="*/ 1384300 w 4203700"/>
                <a:gd name="connsiteY8" fmla="*/ 831850 h 1676400"/>
                <a:gd name="connsiteX9" fmla="*/ 1454150 w 4203700"/>
                <a:gd name="connsiteY9" fmla="*/ 793750 h 1676400"/>
                <a:gd name="connsiteX10" fmla="*/ 1524000 w 4203700"/>
                <a:gd name="connsiteY10" fmla="*/ 825500 h 1676400"/>
                <a:gd name="connsiteX11" fmla="*/ 1574800 w 4203700"/>
                <a:gd name="connsiteY11" fmla="*/ 977900 h 1676400"/>
                <a:gd name="connsiteX12" fmla="*/ 1676400 w 4203700"/>
                <a:gd name="connsiteY12" fmla="*/ 1016000 h 1676400"/>
                <a:gd name="connsiteX13" fmla="*/ 1809750 w 4203700"/>
                <a:gd name="connsiteY13" fmla="*/ 1028700 h 1676400"/>
                <a:gd name="connsiteX14" fmla="*/ 2000250 w 4203700"/>
                <a:gd name="connsiteY14" fmla="*/ 996950 h 1676400"/>
                <a:gd name="connsiteX15" fmla="*/ 2197100 w 4203700"/>
                <a:gd name="connsiteY15" fmla="*/ 946150 h 1676400"/>
                <a:gd name="connsiteX16" fmla="*/ 2311400 w 4203700"/>
                <a:gd name="connsiteY16" fmla="*/ 977900 h 1676400"/>
                <a:gd name="connsiteX17" fmla="*/ 2444750 w 4203700"/>
                <a:gd name="connsiteY17" fmla="*/ 1079500 h 1676400"/>
                <a:gd name="connsiteX18" fmla="*/ 2622550 w 4203700"/>
                <a:gd name="connsiteY18" fmla="*/ 1168400 h 1676400"/>
                <a:gd name="connsiteX19" fmla="*/ 2825750 w 4203700"/>
                <a:gd name="connsiteY19" fmla="*/ 1181100 h 1676400"/>
                <a:gd name="connsiteX20" fmla="*/ 3009900 w 4203700"/>
                <a:gd name="connsiteY20" fmla="*/ 1187450 h 1676400"/>
                <a:gd name="connsiteX21" fmla="*/ 3238500 w 4203700"/>
                <a:gd name="connsiteY21" fmla="*/ 1174750 h 1676400"/>
                <a:gd name="connsiteX22" fmla="*/ 3346450 w 4203700"/>
                <a:gd name="connsiteY22" fmla="*/ 1123950 h 1676400"/>
                <a:gd name="connsiteX23" fmla="*/ 3416300 w 4203700"/>
                <a:gd name="connsiteY23" fmla="*/ 1104900 h 1676400"/>
                <a:gd name="connsiteX24" fmla="*/ 3479800 w 4203700"/>
                <a:gd name="connsiteY24" fmla="*/ 1123950 h 1676400"/>
                <a:gd name="connsiteX25" fmla="*/ 3549650 w 4203700"/>
                <a:gd name="connsiteY25" fmla="*/ 1219200 h 1676400"/>
                <a:gd name="connsiteX26" fmla="*/ 3644900 w 4203700"/>
                <a:gd name="connsiteY26" fmla="*/ 1282700 h 1676400"/>
                <a:gd name="connsiteX27" fmla="*/ 3759200 w 4203700"/>
                <a:gd name="connsiteY27" fmla="*/ 1352550 h 1676400"/>
                <a:gd name="connsiteX28" fmla="*/ 3924300 w 4203700"/>
                <a:gd name="connsiteY28" fmla="*/ 1397000 h 1676400"/>
                <a:gd name="connsiteX29" fmla="*/ 4032250 w 4203700"/>
                <a:gd name="connsiteY29" fmla="*/ 1403350 h 1676400"/>
                <a:gd name="connsiteX30" fmla="*/ 4121150 w 4203700"/>
                <a:gd name="connsiteY30" fmla="*/ 1352550 h 1676400"/>
                <a:gd name="connsiteX31" fmla="*/ 4197350 w 4203700"/>
                <a:gd name="connsiteY31" fmla="*/ 1352550 h 1676400"/>
                <a:gd name="connsiteX32" fmla="*/ 4203700 w 4203700"/>
                <a:gd name="connsiteY32" fmla="*/ 1403350 h 1676400"/>
                <a:gd name="connsiteX33" fmla="*/ 4102100 w 4203700"/>
                <a:gd name="connsiteY33" fmla="*/ 1517650 h 1676400"/>
                <a:gd name="connsiteX34" fmla="*/ 4006850 w 4203700"/>
                <a:gd name="connsiteY34" fmla="*/ 1574800 h 1676400"/>
                <a:gd name="connsiteX35" fmla="*/ 3949700 w 4203700"/>
                <a:gd name="connsiteY35" fmla="*/ 1574800 h 1676400"/>
                <a:gd name="connsiteX36" fmla="*/ 3829050 w 4203700"/>
                <a:gd name="connsiteY36" fmla="*/ 1536700 h 1676400"/>
                <a:gd name="connsiteX37" fmla="*/ 3702050 w 4203700"/>
                <a:gd name="connsiteY37" fmla="*/ 1485900 h 1676400"/>
                <a:gd name="connsiteX38" fmla="*/ 3594100 w 4203700"/>
                <a:gd name="connsiteY38" fmla="*/ 1441450 h 1676400"/>
                <a:gd name="connsiteX39" fmla="*/ 3505200 w 4203700"/>
                <a:gd name="connsiteY39" fmla="*/ 1435100 h 1676400"/>
                <a:gd name="connsiteX40" fmla="*/ 3441700 w 4203700"/>
                <a:gd name="connsiteY40" fmla="*/ 1384300 h 1676400"/>
                <a:gd name="connsiteX41" fmla="*/ 3333750 w 4203700"/>
                <a:gd name="connsiteY41" fmla="*/ 1320800 h 1676400"/>
                <a:gd name="connsiteX42" fmla="*/ 3232150 w 4203700"/>
                <a:gd name="connsiteY42" fmla="*/ 1314450 h 1676400"/>
                <a:gd name="connsiteX43" fmla="*/ 3016250 w 4203700"/>
                <a:gd name="connsiteY43" fmla="*/ 1314450 h 1676400"/>
                <a:gd name="connsiteX44" fmla="*/ 2857500 w 4203700"/>
                <a:gd name="connsiteY44" fmla="*/ 1314450 h 1676400"/>
                <a:gd name="connsiteX45" fmla="*/ 2628900 w 4203700"/>
                <a:gd name="connsiteY45" fmla="*/ 1301750 h 1676400"/>
                <a:gd name="connsiteX46" fmla="*/ 2597150 w 4203700"/>
                <a:gd name="connsiteY46" fmla="*/ 1295400 h 1676400"/>
                <a:gd name="connsiteX47" fmla="*/ 2432050 w 4203700"/>
                <a:gd name="connsiteY47" fmla="*/ 1225550 h 1676400"/>
                <a:gd name="connsiteX48" fmla="*/ 2324100 w 4203700"/>
                <a:gd name="connsiteY48" fmla="*/ 1155700 h 1676400"/>
                <a:gd name="connsiteX49" fmla="*/ 2254250 w 4203700"/>
                <a:gd name="connsiteY49" fmla="*/ 1117600 h 1676400"/>
                <a:gd name="connsiteX50" fmla="*/ 2114550 w 4203700"/>
                <a:gd name="connsiteY50" fmla="*/ 1098550 h 1676400"/>
                <a:gd name="connsiteX51" fmla="*/ 1993900 w 4203700"/>
                <a:gd name="connsiteY51" fmla="*/ 1104900 h 1676400"/>
                <a:gd name="connsiteX52" fmla="*/ 1828800 w 4203700"/>
                <a:gd name="connsiteY52" fmla="*/ 1155700 h 1676400"/>
                <a:gd name="connsiteX53" fmla="*/ 1727200 w 4203700"/>
                <a:gd name="connsiteY53" fmla="*/ 1162050 h 1676400"/>
                <a:gd name="connsiteX54" fmla="*/ 1638300 w 4203700"/>
                <a:gd name="connsiteY54" fmla="*/ 1162050 h 1676400"/>
                <a:gd name="connsiteX55" fmla="*/ 1536700 w 4203700"/>
                <a:gd name="connsiteY55" fmla="*/ 1168400 h 1676400"/>
                <a:gd name="connsiteX56" fmla="*/ 1473200 w 4203700"/>
                <a:gd name="connsiteY56" fmla="*/ 1225550 h 1676400"/>
                <a:gd name="connsiteX57" fmla="*/ 1473200 w 4203700"/>
                <a:gd name="connsiteY57" fmla="*/ 1320800 h 1676400"/>
                <a:gd name="connsiteX58" fmla="*/ 1530350 w 4203700"/>
                <a:gd name="connsiteY58" fmla="*/ 1416050 h 1676400"/>
                <a:gd name="connsiteX59" fmla="*/ 1562100 w 4203700"/>
                <a:gd name="connsiteY59" fmla="*/ 1441450 h 1676400"/>
                <a:gd name="connsiteX60" fmla="*/ 1676400 w 4203700"/>
                <a:gd name="connsiteY60" fmla="*/ 1416050 h 1676400"/>
                <a:gd name="connsiteX61" fmla="*/ 1670050 w 4203700"/>
                <a:gd name="connsiteY61" fmla="*/ 1492250 h 1676400"/>
                <a:gd name="connsiteX62" fmla="*/ 1600200 w 4203700"/>
                <a:gd name="connsiteY62" fmla="*/ 1543050 h 1676400"/>
                <a:gd name="connsiteX63" fmla="*/ 1517650 w 4203700"/>
                <a:gd name="connsiteY63" fmla="*/ 1549400 h 1676400"/>
                <a:gd name="connsiteX64" fmla="*/ 1460500 w 4203700"/>
                <a:gd name="connsiteY64" fmla="*/ 1511300 h 1676400"/>
                <a:gd name="connsiteX65" fmla="*/ 1384300 w 4203700"/>
                <a:gd name="connsiteY65" fmla="*/ 1485900 h 1676400"/>
                <a:gd name="connsiteX66" fmla="*/ 1346200 w 4203700"/>
                <a:gd name="connsiteY66" fmla="*/ 1485900 h 1676400"/>
                <a:gd name="connsiteX67" fmla="*/ 1339850 w 4203700"/>
                <a:gd name="connsiteY67" fmla="*/ 1504950 h 1676400"/>
                <a:gd name="connsiteX68" fmla="*/ 1358900 w 4203700"/>
                <a:gd name="connsiteY68" fmla="*/ 1555750 h 1676400"/>
                <a:gd name="connsiteX69" fmla="*/ 1371600 w 4203700"/>
                <a:gd name="connsiteY69" fmla="*/ 1631950 h 1676400"/>
                <a:gd name="connsiteX70" fmla="*/ 1333500 w 4203700"/>
                <a:gd name="connsiteY70" fmla="*/ 1676400 h 1676400"/>
                <a:gd name="connsiteX71" fmla="*/ 1289050 w 4203700"/>
                <a:gd name="connsiteY71" fmla="*/ 1663700 h 1676400"/>
                <a:gd name="connsiteX72" fmla="*/ 1244600 w 4203700"/>
                <a:gd name="connsiteY72" fmla="*/ 1581150 h 1676400"/>
                <a:gd name="connsiteX73" fmla="*/ 1225550 w 4203700"/>
                <a:gd name="connsiteY73" fmla="*/ 1466850 h 1676400"/>
                <a:gd name="connsiteX74" fmla="*/ 1225550 w 4203700"/>
                <a:gd name="connsiteY74" fmla="*/ 1358900 h 1676400"/>
                <a:gd name="connsiteX75" fmla="*/ 1193800 w 4203700"/>
                <a:gd name="connsiteY75" fmla="*/ 1301750 h 1676400"/>
                <a:gd name="connsiteX76" fmla="*/ 1130300 w 4203700"/>
                <a:gd name="connsiteY76" fmla="*/ 1263650 h 1676400"/>
                <a:gd name="connsiteX77" fmla="*/ 1022350 w 4203700"/>
                <a:gd name="connsiteY77" fmla="*/ 1263650 h 1676400"/>
                <a:gd name="connsiteX78" fmla="*/ 939800 w 4203700"/>
                <a:gd name="connsiteY78" fmla="*/ 1295400 h 1676400"/>
                <a:gd name="connsiteX79" fmla="*/ 876300 w 4203700"/>
                <a:gd name="connsiteY79" fmla="*/ 1327150 h 1676400"/>
                <a:gd name="connsiteX80" fmla="*/ 781050 w 4203700"/>
                <a:gd name="connsiteY80" fmla="*/ 1327150 h 1676400"/>
                <a:gd name="connsiteX81" fmla="*/ 704850 w 4203700"/>
                <a:gd name="connsiteY81" fmla="*/ 1282700 h 1676400"/>
                <a:gd name="connsiteX82" fmla="*/ 628650 w 4203700"/>
                <a:gd name="connsiteY82" fmla="*/ 1263650 h 1676400"/>
                <a:gd name="connsiteX83" fmla="*/ 533400 w 4203700"/>
                <a:gd name="connsiteY83" fmla="*/ 1174750 h 1676400"/>
                <a:gd name="connsiteX84" fmla="*/ 495300 w 4203700"/>
                <a:gd name="connsiteY84" fmla="*/ 1123950 h 1676400"/>
                <a:gd name="connsiteX85" fmla="*/ 361950 w 4203700"/>
                <a:gd name="connsiteY85" fmla="*/ 1016000 h 1676400"/>
                <a:gd name="connsiteX86" fmla="*/ 266700 w 4203700"/>
                <a:gd name="connsiteY86" fmla="*/ 908050 h 1676400"/>
                <a:gd name="connsiteX87" fmla="*/ 241300 w 4203700"/>
                <a:gd name="connsiteY87" fmla="*/ 755650 h 1676400"/>
                <a:gd name="connsiteX88" fmla="*/ 143933 w 4203700"/>
                <a:gd name="connsiteY88" fmla="*/ 839788 h 1676400"/>
                <a:gd name="connsiteX89" fmla="*/ 203200 w 4203700"/>
                <a:gd name="connsiteY89" fmla="*/ 444500 h 1676400"/>
                <a:gd name="connsiteX90" fmla="*/ 120650 w 4203700"/>
                <a:gd name="connsiteY90" fmla="*/ 215900 h 1676400"/>
                <a:gd name="connsiteX91" fmla="*/ 0 w 4203700"/>
                <a:gd name="connsiteY91" fmla="*/ 0 h 1676400"/>
                <a:gd name="connsiteX92" fmla="*/ 736600 w 4203700"/>
                <a:gd name="connsiteY92" fmla="*/ 0 h 1676400"/>
                <a:gd name="connsiteX93" fmla="*/ 946150 w 4203700"/>
                <a:gd name="connsiteY93" fmla="*/ 31750 h 1676400"/>
                <a:gd name="connsiteX0" fmla="*/ 946150 w 4203700"/>
                <a:gd name="connsiteY0" fmla="*/ 31750 h 1676400"/>
                <a:gd name="connsiteX1" fmla="*/ 958850 w 4203700"/>
                <a:gd name="connsiteY1" fmla="*/ 196850 h 1676400"/>
                <a:gd name="connsiteX2" fmla="*/ 1028700 w 4203700"/>
                <a:gd name="connsiteY2" fmla="*/ 342900 h 1676400"/>
                <a:gd name="connsiteX3" fmla="*/ 1143000 w 4203700"/>
                <a:gd name="connsiteY3" fmla="*/ 374650 h 1676400"/>
                <a:gd name="connsiteX4" fmla="*/ 1238250 w 4203700"/>
                <a:gd name="connsiteY4" fmla="*/ 406400 h 1676400"/>
                <a:gd name="connsiteX5" fmla="*/ 1301750 w 4203700"/>
                <a:gd name="connsiteY5" fmla="*/ 508000 h 1676400"/>
                <a:gd name="connsiteX6" fmla="*/ 1289050 w 4203700"/>
                <a:gd name="connsiteY6" fmla="*/ 628650 h 1676400"/>
                <a:gd name="connsiteX7" fmla="*/ 1333500 w 4203700"/>
                <a:gd name="connsiteY7" fmla="*/ 781050 h 1676400"/>
                <a:gd name="connsiteX8" fmla="*/ 1384300 w 4203700"/>
                <a:gd name="connsiteY8" fmla="*/ 831850 h 1676400"/>
                <a:gd name="connsiteX9" fmla="*/ 1454150 w 4203700"/>
                <a:gd name="connsiteY9" fmla="*/ 793750 h 1676400"/>
                <a:gd name="connsiteX10" fmla="*/ 1524000 w 4203700"/>
                <a:gd name="connsiteY10" fmla="*/ 825500 h 1676400"/>
                <a:gd name="connsiteX11" fmla="*/ 1574800 w 4203700"/>
                <a:gd name="connsiteY11" fmla="*/ 977900 h 1676400"/>
                <a:gd name="connsiteX12" fmla="*/ 1676400 w 4203700"/>
                <a:gd name="connsiteY12" fmla="*/ 1016000 h 1676400"/>
                <a:gd name="connsiteX13" fmla="*/ 1809750 w 4203700"/>
                <a:gd name="connsiteY13" fmla="*/ 1028700 h 1676400"/>
                <a:gd name="connsiteX14" fmla="*/ 2000250 w 4203700"/>
                <a:gd name="connsiteY14" fmla="*/ 996950 h 1676400"/>
                <a:gd name="connsiteX15" fmla="*/ 2197100 w 4203700"/>
                <a:gd name="connsiteY15" fmla="*/ 946150 h 1676400"/>
                <a:gd name="connsiteX16" fmla="*/ 2311400 w 4203700"/>
                <a:gd name="connsiteY16" fmla="*/ 977900 h 1676400"/>
                <a:gd name="connsiteX17" fmla="*/ 2444750 w 4203700"/>
                <a:gd name="connsiteY17" fmla="*/ 1079500 h 1676400"/>
                <a:gd name="connsiteX18" fmla="*/ 2622550 w 4203700"/>
                <a:gd name="connsiteY18" fmla="*/ 1168400 h 1676400"/>
                <a:gd name="connsiteX19" fmla="*/ 2825750 w 4203700"/>
                <a:gd name="connsiteY19" fmla="*/ 1181100 h 1676400"/>
                <a:gd name="connsiteX20" fmla="*/ 3009900 w 4203700"/>
                <a:gd name="connsiteY20" fmla="*/ 1187450 h 1676400"/>
                <a:gd name="connsiteX21" fmla="*/ 3238500 w 4203700"/>
                <a:gd name="connsiteY21" fmla="*/ 1174750 h 1676400"/>
                <a:gd name="connsiteX22" fmla="*/ 3346450 w 4203700"/>
                <a:gd name="connsiteY22" fmla="*/ 1123950 h 1676400"/>
                <a:gd name="connsiteX23" fmla="*/ 3416300 w 4203700"/>
                <a:gd name="connsiteY23" fmla="*/ 1104900 h 1676400"/>
                <a:gd name="connsiteX24" fmla="*/ 3479800 w 4203700"/>
                <a:gd name="connsiteY24" fmla="*/ 1123950 h 1676400"/>
                <a:gd name="connsiteX25" fmla="*/ 3549650 w 4203700"/>
                <a:gd name="connsiteY25" fmla="*/ 1219200 h 1676400"/>
                <a:gd name="connsiteX26" fmla="*/ 3644900 w 4203700"/>
                <a:gd name="connsiteY26" fmla="*/ 1282700 h 1676400"/>
                <a:gd name="connsiteX27" fmla="*/ 3759200 w 4203700"/>
                <a:gd name="connsiteY27" fmla="*/ 1352550 h 1676400"/>
                <a:gd name="connsiteX28" fmla="*/ 3924300 w 4203700"/>
                <a:gd name="connsiteY28" fmla="*/ 1397000 h 1676400"/>
                <a:gd name="connsiteX29" fmla="*/ 4032250 w 4203700"/>
                <a:gd name="connsiteY29" fmla="*/ 1403350 h 1676400"/>
                <a:gd name="connsiteX30" fmla="*/ 4121150 w 4203700"/>
                <a:gd name="connsiteY30" fmla="*/ 1352550 h 1676400"/>
                <a:gd name="connsiteX31" fmla="*/ 4197350 w 4203700"/>
                <a:gd name="connsiteY31" fmla="*/ 1352550 h 1676400"/>
                <a:gd name="connsiteX32" fmla="*/ 4203700 w 4203700"/>
                <a:gd name="connsiteY32" fmla="*/ 1403350 h 1676400"/>
                <a:gd name="connsiteX33" fmla="*/ 4102100 w 4203700"/>
                <a:gd name="connsiteY33" fmla="*/ 1517650 h 1676400"/>
                <a:gd name="connsiteX34" fmla="*/ 4006850 w 4203700"/>
                <a:gd name="connsiteY34" fmla="*/ 1574800 h 1676400"/>
                <a:gd name="connsiteX35" fmla="*/ 3949700 w 4203700"/>
                <a:gd name="connsiteY35" fmla="*/ 1574800 h 1676400"/>
                <a:gd name="connsiteX36" fmla="*/ 3829050 w 4203700"/>
                <a:gd name="connsiteY36" fmla="*/ 1536700 h 1676400"/>
                <a:gd name="connsiteX37" fmla="*/ 3702050 w 4203700"/>
                <a:gd name="connsiteY37" fmla="*/ 1485900 h 1676400"/>
                <a:gd name="connsiteX38" fmla="*/ 3594100 w 4203700"/>
                <a:gd name="connsiteY38" fmla="*/ 1441450 h 1676400"/>
                <a:gd name="connsiteX39" fmla="*/ 3505200 w 4203700"/>
                <a:gd name="connsiteY39" fmla="*/ 1435100 h 1676400"/>
                <a:gd name="connsiteX40" fmla="*/ 3441700 w 4203700"/>
                <a:gd name="connsiteY40" fmla="*/ 1384300 h 1676400"/>
                <a:gd name="connsiteX41" fmla="*/ 3333750 w 4203700"/>
                <a:gd name="connsiteY41" fmla="*/ 1320800 h 1676400"/>
                <a:gd name="connsiteX42" fmla="*/ 3232150 w 4203700"/>
                <a:gd name="connsiteY42" fmla="*/ 1314450 h 1676400"/>
                <a:gd name="connsiteX43" fmla="*/ 3016250 w 4203700"/>
                <a:gd name="connsiteY43" fmla="*/ 1314450 h 1676400"/>
                <a:gd name="connsiteX44" fmla="*/ 2857500 w 4203700"/>
                <a:gd name="connsiteY44" fmla="*/ 1314450 h 1676400"/>
                <a:gd name="connsiteX45" fmla="*/ 2628900 w 4203700"/>
                <a:gd name="connsiteY45" fmla="*/ 1301750 h 1676400"/>
                <a:gd name="connsiteX46" fmla="*/ 2597150 w 4203700"/>
                <a:gd name="connsiteY46" fmla="*/ 1295400 h 1676400"/>
                <a:gd name="connsiteX47" fmla="*/ 2432050 w 4203700"/>
                <a:gd name="connsiteY47" fmla="*/ 1225550 h 1676400"/>
                <a:gd name="connsiteX48" fmla="*/ 2324100 w 4203700"/>
                <a:gd name="connsiteY48" fmla="*/ 1155700 h 1676400"/>
                <a:gd name="connsiteX49" fmla="*/ 2254250 w 4203700"/>
                <a:gd name="connsiteY49" fmla="*/ 1117600 h 1676400"/>
                <a:gd name="connsiteX50" fmla="*/ 2114550 w 4203700"/>
                <a:gd name="connsiteY50" fmla="*/ 1098550 h 1676400"/>
                <a:gd name="connsiteX51" fmla="*/ 1993900 w 4203700"/>
                <a:gd name="connsiteY51" fmla="*/ 1104900 h 1676400"/>
                <a:gd name="connsiteX52" fmla="*/ 1828800 w 4203700"/>
                <a:gd name="connsiteY52" fmla="*/ 1155700 h 1676400"/>
                <a:gd name="connsiteX53" fmla="*/ 1727200 w 4203700"/>
                <a:gd name="connsiteY53" fmla="*/ 1162050 h 1676400"/>
                <a:gd name="connsiteX54" fmla="*/ 1638300 w 4203700"/>
                <a:gd name="connsiteY54" fmla="*/ 1162050 h 1676400"/>
                <a:gd name="connsiteX55" fmla="*/ 1536700 w 4203700"/>
                <a:gd name="connsiteY55" fmla="*/ 1168400 h 1676400"/>
                <a:gd name="connsiteX56" fmla="*/ 1473200 w 4203700"/>
                <a:gd name="connsiteY56" fmla="*/ 1225550 h 1676400"/>
                <a:gd name="connsiteX57" fmla="*/ 1473200 w 4203700"/>
                <a:gd name="connsiteY57" fmla="*/ 1320800 h 1676400"/>
                <a:gd name="connsiteX58" fmla="*/ 1530350 w 4203700"/>
                <a:gd name="connsiteY58" fmla="*/ 1416050 h 1676400"/>
                <a:gd name="connsiteX59" fmla="*/ 1562100 w 4203700"/>
                <a:gd name="connsiteY59" fmla="*/ 1441450 h 1676400"/>
                <a:gd name="connsiteX60" fmla="*/ 1676400 w 4203700"/>
                <a:gd name="connsiteY60" fmla="*/ 1416050 h 1676400"/>
                <a:gd name="connsiteX61" fmla="*/ 1670050 w 4203700"/>
                <a:gd name="connsiteY61" fmla="*/ 1492250 h 1676400"/>
                <a:gd name="connsiteX62" fmla="*/ 1600200 w 4203700"/>
                <a:gd name="connsiteY62" fmla="*/ 1543050 h 1676400"/>
                <a:gd name="connsiteX63" fmla="*/ 1517650 w 4203700"/>
                <a:gd name="connsiteY63" fmla="*/ 1549400 h 1676400"/>
                <a:gd name="connsiteX64" fmla="*/ 1460500 w 4203700"/>
                <a:gd name="connsiteY64" fmla="*/ 1511300 h 1676400"/>
                <a:gd name="connsiteX65" fmla="*/ 1384300 w 4203700"/>
                <a:gd name="connsiteY65" fmla="*/ 1485900 h 1676400"/>
                <a:gd name="connsiteX66" fmla="*/ 1346200 w 4203700"/>
                <a:gd name="connsiteY66" fmla="*/ 1485900 h 1676400"/>
                <a:gd name="connsiteX67" fmla="*/ 1339850 w 4203700"/>
                <a:gd name="connsiteY67" fmla="*/ 1504950 h 1676400"/>
                <a:gd name="connsiteX68" fmla="*/ 1358900 w 4203700"/>
                <a:gd name="connsiteY68" fmla="*/ 1555750 h 1676400"/>
                <a:gd name="connsiteX69" fmla="*/ 1371600 w 4203700"/>
                <a:gd name="connsiteY69" fmla="*/ 1631950 h 1676400"/>
                <a:gd name="connsiteX70" fmla="*/ 1333500 w 4203700"/>
                <a:gd name="connsiteY70" fmla="*/ 1676400 h 1676400"/>
                <a:gd name="connsiteX71" fmla="*/ 1289050 w 4203700"/>
                <a:gd name="connsiteY71" fmla="*/ 1663700 h 1676400"/>
                <a:gd name="connsiteX72" fmla="*/ 1244600 w 4203700"/>
                <a:gd name="connsiteY72" fmla="*/ 1581150 h 1676400"/>
                <a:gd name="connsiteX73" fmla="*/ 1225550 w 4203700"/>
                <a:gd name="connsiteY73" fmla="*/ 1466850 h 1676400"/>
                <a:gd name="connsiteX74" fmla="*/ 1225550 w 4203700"/>
                <a:gd name="connsiteY74" fmla="*/ 1358900 h 1676400"/>
                <a:gd name="connsiteX75" fmla="*/ 1193800 w 4203700"/>
                <a:gd name="connsiteY75" fmla="*/ 1301750 h 1676400"/>
                <a:gd name="connsiteX76" fmla="*/ 1130300 w 4203700"/>
                <a:gd name="connsiteY76" fmla="*/ 1263650 h 1676400"/>
                <a:gd name="connsiteX77" fmla="*/ 1022350 w 4203700"/>
                <a:gd name="connsiteY77" fmla="*/ 1263650 h 1676400"/>
                <a:gd name="connsiteX78" fmla="*/ 939800 w 4203700"/>
                <a:gd name="connsiteY78" fmla="*/ 1295400 h 1676400"/>
                <a:gd name="connsiteX79" fmla="*/ 876300 w 4203700"/>
                <a:gd name="connsiteY79" fmla="*/ 1327150 h 1676400"/>
                <a:gd name="connsiteX80" fmla="*/ 781050 w 4203700"/>
                <a:gd name="connsiteY80" fmla="*/ 1327150 h 1676400"/>
                <a:gd name="connsiteX81" fmla="*/ 704850 w 4203700"/>
                <a:gd name="connsiteY81" fmla="*/ 1282700 h 1676400"/>
                <a:gd name="connsiteX82" fmla="*/ 628650 w 4203700"/>
                <a:gd name="connsiteY82" fmla="*/ 1263650 h 1676400"/>
                <a:gd name="connsiteX83" fmla="*/ 533400 w 4203700"/>
                <a:gd name="connsiteY83" fmla="*/ 1174750 h 1676400"/>
                <a:gd name="connsiteX84" fmla="*/ 495300 w 4203700"/>
                <a:gd name="connsiteY84" fmla="*/ 1123950 h 1676400"/>
                <a:gd name="connsiteX85" fmla="*/ 361950 w 4203700"/>
                <a:gd name="connsiteY85" fmla="*/ 1016000 h 1676400"/>
                <a:gd name="connsiteX86" fmla="*/ 266700 w 4203700"/>
                <a:gd name="connsiteY86" fmla="*/ 908050 h 1676400"/>
                <a:gd name="connsiteX87" fmla="*/ 241300 w 4203700"/>
                <a:gd name="connsiteY87" fmla="*/ 755650 h 1676400"/>
                <a:gd name="connsiteX88" fmla="*/ 143933 w 4203700"/>
                <a:gd name="connsiteY88" fmla="*/ 839788 h 1676400"/>
                <a:gd name="connsiteX89" fmla="*/ 192617 w 4203700"/>
                <a:gd name="connsiteY89" fmla="*/ 698500 h 1676400"/>
                <a:gd name="connsiteX90" fmla="*/ 120650 w 4203700"/>
                <a:gd name="connsiteY90" fmla="*/ 215900 h 1676400"/>
                <a:gd name="connsiteX91" fmla="*/ 0 w 4203700"/>
                <a:gd name="connsiteY91" fmla="*/ 0 h 1676400"/>
                <a:gd name="connsiteX92" fmla="*/ 736600 w 4203700"/>
                <a:gd name="connsiteY92" fmla="*/ 0 h 1676400"/>
                <a:gd name="connsiteX93" fmla="*/ 946150 w 4203700"/>
                <a:gd name="connsiteY93" fmla="*/ 31750 h 1676400"/>
                <a:gd name="connsiteX0" fmla="*/ 946150 w 4203700"/>
                <a:gd name="connsiteY0" fmla="*/ 31750 h 1676400"/>
                <a:gd name="connsiteX1" fmla="*/ 958850 w 4203700"/>
                <a:gd name="connsiteY1" fmla="*/ 196850 h 1676400"/>
                <a:gd name="connsiteX2" fmla="*/ 1028700 w 4203700"/>
                <a:gd name="connsiteY2" fmla="*/ 342900 h 1676400"/>
                <a:gd name="connsiteX3" fmla="*/ 1143000 w 4203700"/>
                <a:gd name="connsiteY3" fmla="*/ 374650 h 1676400"/>
                <a:gd name="connsiteX4" fmla="*/ 1238250 w 4203700"/>
                <a:gd name="connsiteY4" fmla="*/ 406400 h 1676400"/>
                <a:gd name="connsiteX5" fmla="*/ 1301750 w 4203700"/>
                <a:gd name="connsiteY5" fmla="*/ 508000 h 1676400"/>
                <a:gd name="connsiteX6" fmla="*/ 1289050 w 4203700"/>
                <a:gd name="connsiteY6" fmla="*/ 628650 h 1676400"/>
                <a:gd name="connsiteX7" fmla="*/ 1333500 w 4203700"/>
                <a:gd name="connsiteY7" fmla="*/ 781050 h 1676400"/>
                <a:gd name="connsiteX8" fmla="*/ 1384300 w 4203700"/>
                <a:gd name="connsiteY8" fmla="*/ 831850 h 1676400"/>
                <a:gd name="connsiteX9" fmla="*/ 1454150 w 4203700"/>
                <a:gd name="connsiteY9" fmla="*/ 793750 h 1676400"/>
                <a:gd name="connsiteX10" fmla="*/ 1524000 w 4203700"/>
                <a:gd name="connsiteY10" fmla="*/ 825500 h 1676400"/>
                <a:gd name="connsiteX11" fmla="*/ 1574800 w 4203700"/>
                <a:gd name="connsiteY11" fmla="*/ 977900 h 1676400"/>
                <a:gd name="connsiteX12" fmla="*/ 1676400 w 4203700"/>
                <a:gd name="connsiteY12" fmla="*/ 1016000 h 1676400"/>
                <a:gd name="connsiteX13" fmla="*/ 1809750 w 4203700"/>
                <a:gd name="connsiteY13" fmla="*/ 1028700 h 1676400"/>
                <a:gd name="connsiteX14" fmla="*/ 2000250 w 4203700"/>
                <a:gd name="connsiteY14" fmla="*/ 996950 h 1676400"/>
                <a:gd name="connsiteX15" fmla="*/ 2197100 w 4203700"/>
                <a:gd name="connsiteY15" fmla="*/ 946150 h 1676400"/>
                <a:gd name="connsiteX16" fmla="*/ 2311400 w 4203700"/>
                <a:gd name="connsiteY16" fmla="*/ 977900 h 1676400"/>
                <a:gd name="connsiteX17" fmla="*/ 2444750 w 4203700"/>
                <a:gd name="connsiteY17" fmla="*/ 1079500 h 1676400"/>
                <a:gd name="connsiteX18" fmla="*/ 2622550 w 4203700"/>
                <a:gd name="connsiteY18" fmla="*/ 1168400 h 1676400"/>
                <a:gd name="connsiteX19" fmla="*/ 2825750 w 4203700"/>
                <a:gd name="connsiteY19" fmla="*/ 1181100 h 1676400"/>
                <a:gd name="connsiteX20" fmla="*/ 3009900 w 4203700"/>
                <a:gd name="connsiteY20" fmla="*/ 1187450 h 1676400"/>
                <a:gd name="connsiteX21" fmla="*/ 3238500 w 4203700"/>
                <a:gd name="connsiteY21" fmla="*/ 1174750 h 1676400"/>
                <a:gd name="connsiteX22" fmla="*/ 3346450 w 4203700"/>
                <a:gd name="connsiteY22" fmla="*/ 1123950 h 1676400"/>
                <a:gd name="connsiteX23" fmla="*/ 3416300 w 4203700"/>
                <a:gd name="connsiteY23" fmla="*/ 1104900 h 1676400"/>
                <a:gd name="connsiteX24" fmla="*/ 3479800 w 4203700"/>
                <a:gd name="connsiteY24" fmla="*/ 1123950 h 1676400"/>
                <a:gd name="connsiteX25" fmla="*/ 3549650 w 4203700"/>
                <a:gd name="connsiteY25" fmla="*/ 1219200 h 1676400"/>
                <a:gd name="connsiteX26" fmla="*/ 3644900 w 4203700"/>
                <a:gd name="connsiteY26" fmla="*/ 1282700 h 1676400"/>
                <a:gd name="connsiteX27" fmla="*/ 3759200 w 4203700"/>
                <a:gd name="connsiteY27" fmla="*/ 1352550 h 1676400"/>
                <a:gd name="connsiteX28" fmla="*/ 3924300 w 4203700"/>
                <a:gd name="connsiteY28" fmla="*/ 1397000 h 1676400"/>
                <a:gd name="connsiteX29" fmla="*/ 4032250 w 4203700"/>
                <a:gd name="connsiteY29" fmla="*/ 1403350 h 1676400"/>
                <a:gd name="connsiteX30" fmla="*/ 4121150 w 4203700"/>
                <a:gd name="connsiteY30" fmla="*/ 1352550 h 1676400"/>
                <a:gd name="connsiteX31" fmla="*/ 4197350 w 4203700"/>
                <a:gd name="connsiteY31" fmla="*/ 1352550 h 1676400"/>
                <a:gd name="connsiteX32" fmla="*/ 4203700 w 4203700"/>
                <a:gd name="connsiteY32" fmla="*/ 1403350 h 1676400"/>
                <a:gd name="connsiteX33" fmla="*/ 4102100 w 4203700"/>
                <a:gd name="connsiteY33" fmla="*/ 1517650 h 1676400"/>
                <a:gd name="connsiteX34" fmla="*/ 4006850 w 4203700"/>
                <a:gd name="connsiteY34" fmla="*/ 1574800 h 1676400"/>
                <a:gd name="connsiteX35" fmla="*/ 3949700 w 4203700"/>
                <a:gd name="connsiteY35" fmla="*/ 1574800 h 1676400"/>
                <a:gd name="connsiteX36" fmla="*/ 3829050 w 4203700"/>
                <a:gd name="connsiteY36" fmla="*/ 1536700 h 1676400"/>
                <a:gd name="connsiteX37" fmla="*/ 3702050 w 4203700"/>
                <a:gd name="connsiteY37" fmla="*/ 1485900 h 1676400"/>
                <a:gd name="connsiteX38" fmla="*/ 3594100 w 4203700"/>
                <a:gd name="connsiteY38" fmla="*/ 1441450 h 1676400"/>
                <a:gd name="connsiteX39" fmla="*/ 3505200 w 4203700"/>
                <a:gd name="connsiteY39" fmla="*/ 1435100 h 1676400"/>
                <a:gd name="connsiteX40" fmla="*/ 3441700 w 4203700"/>
                <a:gd name="connsiteY40" fmla="*/ 1384300 h 1676400"/>
                <a:gd name="connsiteX41" fmla="*/ 3333750 w 4203700"/>
                <a:gd name="connsiteY41" fmla="*/ 1320800 h 1676400"/>
                <a:gd name="connsiteX42" fmla="*/ 3232150 w 4203700"/>
                <a:gd name="connsiteY42" fmla="*/ 1314450 h 1676400"/>
                <a:gd name="connsiteX43" fmla="*/ 3016250 w 4203700"/>
                <a:gd name="connsiteY43" fmla="*/ 1314450 h 1676400"/>
                <a:gd name="connsiteX44" fmla="*/ 2857500 w 4203700"/>
                <a:gd name="connsiteY44" fmla="*/ 1314450 h 1676400"/>
                <a:gd name="connsiteX45" fmla="*/ 2628900 w 4203700"/>
                <a:gd name="connsiteY45" fmla="*/ 1301750 h 1676400"/>
                <a:gd name="connsiteX46" fmla="*/ 2597150 w 4203700"/>
                <a:gd name="connsiteY46" fmla="*/ 1295400 h 1676400"/>
                <a:gd name="connsiteX47" fmla="*/ 2432050 w 4203700"/>
                <a:gd name="connsiteY47" fmla="*/ 1225550 h 1676400"/>
                <a:gd name="connsiteX48" fmla="*/ 2324100 w 4203700"/>
                <a:gd name="connsiteY48" fmla="*/ 1155700 h 1676400"/>
                <a:gd name="connsiteX49" fmla="*/ 2254250 w 4203700"/>
                <a:gd name="connsiteY49" fmla="*/ 1117600 h 1676400"/>
                <a:gd name="connsiteX50" fmla="*/ 2114550 w 4203700"/>
                <a:gd name="connsiteY50" fmla="*/ 1098550 h 1676400"/>
                <a:gd name="connsiteX51" fmla="*/ 1993900 w 4203700"/>
                <a:gd name="connsiteY51" fmla="*/ 1104900 h 1676400"/>
                <a:gd name="connsiteX52" fmla="*/ 1828800 w 4203700"/>
                <a:gd name="connsiteY52" fmla="*/ 1155700 h 1676400"/>
                <a:gd name="connsiteX53" fmla="*/ 1727200 w 4203700"/>
                <a:gd name="connsiteY53" fmla="*/ 1162050 h 1676400"/>
                <a:gd name="connsiteX54" fmla="*/ 1638300 w 4203700"/>
                <a:gd name="connsiteY54" fmla="*/ 1162050 h 1676400"/>
                <a:gd name="connsiteX55" fmla="*/ 1536700 w 4203700"/>
                <a:gd name="connsiteY55" fmla="*/ 1168400 h 1676400"/>
                <a:gd name="connsiteX56" fmla="*/ 1473200 w 4203700"/>
                <a:gd name="connsiteY56" fmla="*/ 1225550 h 1676400"/>
                <a:gd name="connsiteX57" fmla="*/ 1473200 w 4203700"/>
                <a:gd name="connsiteY57" fmla="*/ 1320800 h 1676400"/>
                <a:gd name="connsiteX58" fmla="*/ 1530350 w 4203700"/>
                <a:gd name="connsiteY58" fmla="*/ 1416050 h 1676400"/>
                <a:gd name="connsiteX59" fmla="*/ 1562100 w 4203700"/>
                <a:gd name="connsiteY59" fmla="*/ 1441450 h 1676400"/>
                <a:gd name="connsiteX60" fmla="*/ 1676400 w 4203700"/>
                <a:gd name="connsiteY60" fmla="*/ 1416050 h 1676400"/>
                <a:gd name="connsiteX61" fmla="*/ 1670050 w 4203700"/>
                <a:gd name="connsiteY61" fmla="*/ 1492250 h 1676400"/>
                <a:gd name="connsiteX62" fmla="*/ 1600200 w 4203700"/>
                <a:gd name="connsiteY62" fmla="*/ 1543050 h 1676400"/>
                <a:gd name="connsiteX63" fmla="*/ 1517650 w 4203700"/>
                <a:gd name="connsiteY63" fmla="*/ 1549400 h 1676400"/>
                <a:gd name="connsiteX64" fmla="*/ 1460500 w 4203700"/>
                <a:gd name="connsiteY64" fmla="*/ 1511300 h 1676400"/>
                <a:gd name="connsiteX65" fmla="*/ 1384300 w 4203700"/>
                <a:gd name="connsiteY65" fmla="*/ 1485900 h 1676400"/>
                <a:gd name="connsiteX66" fmla="*/ 1346200 w 4203700"/>
                <a:gd name="connsiteY66" fmla="*/ 1485900 h 1676400"/>
                <a:gd name="connsiteX67" fmla="*/ 1339850 w 4203700"/>
                <a:gd name="connsiteY67" fmla="*/ 1504950 h 1676400"/>
                <a:gd name="connsiteX68" fmla="*/ 1358900 w 4203700"/>
                <a:gd name="connsiteY68" fmla="*/ 1555750 h 1676400"/>
                <a:gd name="connsiteX69" fmla="*/ 1371600 w 4203700"/>
                <a:gd name="connsiteY69" fmla="*/ 1631950 h 1676400"/>
                <a:gd name="connsiteX70" fmla="*/ 1333500 w 4203700"/>
                <a:gd name="connsiteY70" fmla="*/ 1676400 h 1676400"/>
                <a:gd name="connsiteX71" fmla="*/ 1289050 w 4203700"/>
                <a:gd name="connsiteY71" fmla="*/ 1663700 h 1676400"/>
                <a:gd name="connsiteX72" fmla="*/ 1244600 w 4203700"/>
                <a:gd name="connsiteY72" fmla="*/ 1581150 h 1676400"/>
                <a:gd name="connsiteX73" fmla="*/ 1225550 w 4203700"/>
                <a:gd name="connsiteY73" fmla="*/ 1466850 h 1676400"/>
                <a:gd name="connsiteX74" fmla="*/ 1225550 w 4203700"/>
                <a:gd name="connsiteY74" fmla="*/ 1358900 h 1676400"/>
                <a:gd name="connsiteX75" fmla="*/ 1193800 w 4203700"/>
                <a:gd name="connsiteY75" fmla="*/ 1301750 h 1676400"/>
                <a:gd name="connsiteX76" fmla="*/ 1130300 w 4203700"/>
                <a:gd name="connsiteY76" fmla="*/ 1263650 h 1676400"/>
                <a:gd name="connsiteX77" fmla="*/ 1022350 w 4203700"/>
                <a:gd name="connsiteY77" fmla="*/ 1263650 h 1676400"/>
                <a:gd name="connsiteX78" fmla="*/ 939800 w 4203700"/>
                <a:gd name="connsiteY78" fmla="*/ 1295400 h 1676400"/>
                <a:gd name="connsiteX79" fmla="*/ 876300 w 4203700"/>
                <a:gd name="connsiteY79" fmla="*/ 1327150 h 1676400"/>
                <a:gd name="connsiteX80" fmla="*/ 781050 w 4203700"/>
                <a:gd name="connsiteY80" fmla="*/ 1327150 h 1676400"/>
                <a:gd name="connsiteX81" fmla="*/ 704850 w 4203700"/>
                <a:gd name="connsiteY81" fmla="*/ 1282700 h 1676400"/>
                <a:gd name="connsiteX82" fmla="*/ 628650 w 4203700"/>
                <a:gd name="connsiteY82" fmla="*/ 1263650 h 1676400"/>
                <a:gd name="connsiteX83" fmla="*/ 533400 w 4203700"/>
                <a:gd name="connsiteY83" fmla="*/ 1174750 h 1676400"/>
                <a:gd name="connsiteX84" fmla="*/ 495300 w 4203700"/>
                <a:gd name="connsiteY84" fmla="*/ 1123950 h 1676400"/>
                <a:gd name="connsiteX85" fmla="*/ 361950 w 4203700"/>
                <a:gd name="connsiteY85" fmla="*/ 1016000 h 1676400"/>
                <a:gd name="connsiteX86" fmla="*/ 266700 w 4203700"/>
                <a:gd name="connsiteY86" fmla="*/ 908050 h 1676400"/>
                <a:gd name="connsiteX87" fmla="*/ 241300 w 4203700"/>
                <a:gd name="connsiteY87" fmla="*/ 755650 h 1676400"/>
                <a:gd name="connsiteX88" fmla="*/ 143933 w 4203700"/>
                <a:gd name="connsiteY88" fmla="*/ 839788 h 1676400"/>
                <a:gd name="connsiteX89" fmla="*/ 192617 w 4203700"/>
                <a:gd name="connsiteY89" fmla="*/ 698500 h 1676400"/>
                <a:gd name="connsiteX90" fmla="*/ 213253 w 4203700"/>
                <a:gd name="connsiteY90" fmla="*/ 633941 h 1676400"/>
                <a:gd name="connsiteX91" fmla="*/ 0 w 4203700"/>
                <a:gd name="connsiteY91" fmla="*/ 0 h 1676400"/>
                <a:gd name="connsiteX92" fmla="*/ 736600 w 4203700"/>
                <a:gd name="connsiteY92" fmla="*/ 0 h 1676400"/>
                <a:gd name="connsiteX93" fmla="*/ 946150 w 4203700"/>
                <a:gd name="connsiteY93" fmla="*/ 31750 h 1676400"/>
                <a:gd name="connsiteX0" fmla="*/ 802217 w 4059767"/>
                <a:gd name="connsiteY0" fmla="*/ 31750 h 1676400"/>
                <a:gd name="connsiteX1" fmla="*/ 814917 w 4059767"/>
                <a:gd name="connsiteY1" fmla="*/ 196850 h 1676400"/>
                <a:gd name="connsiteX2" fmla="*/ 884767 w 4059767"/>
                <a:gd name="connsiteY2" fmla="*/ 342900 h 1676400"/>
                <a:gd name="connsiteX3" fmla="*/ 999067 w 4059767"/>
                <a:gd name="connsiteY3" fmla="*/ 374650 h 1676400"/>
                <a:gd name="connsiteX4" fmla="*/ 1094317 w 4059767"/>
                <a:gd name="connsiteY4" fmla="*/ 406400 h 1676400"/>
                <a:gd name="connsiteX5" fmla="*/ 1157817 w 4059767"/>
                <a:gd name="connsiteY5" fmla="*/ 508000 h 1676400"/>
                <a:gd name="connsiteX6" fmla="*/ 1145117 w 4059767"/>
                <a:gd name="connsiteY6" fmla="*/ 628650 h 1676400"/>
                <a:gd name="connsiteX7" fmla="*/ 1189567 w 4059767"/>
                <a:gd name="connsiteY7" fmla="*/ 781050 h 1676400"/>
                <a:gd name="connsiteX8" fmla="*/ 1240367 w 4059767"/>
                <a:gd name="connsiteY8" fmla="*/ 831850 h 1676400"/>
                <a:gd name="connsiteX9" fmla="*/ 1310217 w 4059767"/>
                <a:gd name="connsiteY9" fmla="*/ 793750 h 1676400"/>
                <a:gd name="connsiteX10" fmla="*/ 1380067 w 4059767"/>
                <a:gd name="connsiteY10" fmla="*/ 825500 h 1676400"/>
                <a:gd name="connsiteX11" fmla="*/ 1430867 w 4059767"/>
                <a:gd name="connsiteY11" fmla="*/ 977900 h 1676400"/>
                <a:gd name="connsiteX12" fmla="*/ 1532467 w 4059767"/>
                <a:gd name="connsiteY12" fmla="*/ 1016000 h 1676400"/>
                <a:gd name="connsiteX13" fmla="*/ 1665817 w 4059767"/>
                <a:gd name="connsiteY13" fmla="*/ 1028700 h 1676400"/>
                <a:gd name="connsiteX14" fmla="*/ 1856317 w 4059767"/>
                <a:gd name="connsiteY14" fmla="*/ 996950 h 1676400"/>
                <a:gd name="connsiteX15" fmla="*/ 2053167 w 4059767"/>
                <a:gd name="connsiteY15" fmla="*/ 946150 h 1676400"/>
                <a:gd name="connsiteX16" fmla="*/ 2167467 w 4059767"/>
                <a:gd name="connsiteY16" fmla="*/ 977900 h 1676400"/>
                <a:gd name="connsiteX17" fmla="*/ 2300817 w 4059767"/>
                <a:gd name="connsiteY17" fmla="*/ 1079500 h 1676400"/>
                <a:gd name="connsiteX18" fmla="*/ 2478617 w 4059767"/>
                <a:gd name="connsiteY18" fmla="*/ 1168400 h 1676400"/>
                <a:gd name="connsiteX19" fmla="*/ 2681817 w 4059767"/>
                <a:gd name="connsiteY19" fmla="*/ 1181100 h 1676400"/>
                <a:gd name="connsiteX20" fmla="*/ 2865967 w 4059767"/>
                <a:gd name="connsiteY20" fmla="*/ 1187450 h 1676400"/>
                <a:gd name="connsiteX21" fmla="*/ 3094567 w 4059767"/>
                <a:gd name="connsiteY21" fmla="*/ 1174750 h 1676400"/>
                <a:gd name="connsiteX22" fmla="*/ 3202517 w 4059767"/>
                <a:gd name="connsiteY22" fmla="*/ 1123950 h 1676400"/>
                <a:gd name="connsiteX23" fmla="*/ 3272367 w 4059767"/>
                <a:gd name="connsiteY23" fmla="*/ 1104900 h 1676400"/>
                <a:gd name="connsiteX24" fmla="*/ 3335867 w 4059767"/>
                <a:gd name="connsiteY24" fmla="*/ 1123950 h 1676400"/>
                <a:gd name="connsiteX25" fmla="*/ 3405717 w 4059767"/>
                <a:gd name="connsiteY25" fmla="*/ 1219200 h 1676400"/>
                <a:gd name="connsiteX26" fmla="*/ 3500967 w 4059767"/>
                <a:gd name="connsiteY26" fmla="*/ 1282700 h 1676400"/>
                <a:gd name="connsiteX27" fmla="*/ 3615267 w 4059767"/>
                <a:gd name="connsiteY27" fmla="*/ 1352550 h 1676400"/>
                <a:gd name="connsiteX28" fmla="*/ 3780367 w 4059767"/>
                <a:gd name="connsiteY28" fmla="*/ 1397000 h 1676400"/>
                <a:gd name="connsiteX29" fmla="*/ 3888317 w 4059767"/>
                <a:gd name="connsiteY29" fmla="*/ 1403350 h 1676400"/>
                <a:gd name="connsiteX30" fmla="*/ 3977217 w 4059767"/>
                <a:gd name="connsiteY30" fmla="*/ 1352550 h 1676400"/>
                <a:gd name="connsiteX31" fmla="*/ 4053417 w 4059767"/>
                <a:gd name="connsiteY31" fmla="*/ 1352550 h 1676400"/>
                <a:gd name="connsiteX32" fmla="*/ 4059767 w 4059767"/>
                <a:gd name="connsiteY32" fmla="*/ 1403350 h 1676400"/>
                <a:gd name="connsiteX33" fmla="*/ 3958167 w 4059767"/>
                <a:gd name="connsiteY33" fmla="*/ 1517650 h 1676400"/>
                <a:gd name="connsiteX34" fmla="*/ 3862917 w 4059767"/>
                <a:gd name="connsiteY34" fmla="*/ 1574800 h 1676400"/>
                <a:gd name="connsiteX35" fmla="*/ 3805767 w 4059767"/>
                <a:gd name="connsiteY35" fmla="*/ 1574800 h 1676400"/>
                <a:gd name="connsiteX36" fmla="*/ 3685117 w 4059767"/>
                <a:gd name="connsiteY36" fmla="*/ 1536700 h 1676400"/>
                <a:gd name="connsiteX37" fmla="*/ 3558117 w 4059767"/>
                <a:gd name="connsiteY37" fmla="*/ 1485900 h 1676400"/>
                <a:gd name="connsiteX38" fmla="*/ 3450167 w 4059767"/>
                <a:gd name="connsiteY38" fmla="*/ 1441450 h 1676400"/>
                <a:gd name="connsiteX39" fmla="*/ 3361267 w 4059767"/>
                <a:gd name="connsiteY39" fmla="*/ 1435100 h 1676400"/>
                <a:gd name="connsiteX40" fmla="*/ 3297767 w 4059767"/>
                <a:gd name="connsiteY40" fmla="*/ 1384300 h 1676400"/>
                <a:gd name="connsiteX41" fmla="*/ 3189817 w 4059767"/>
                <a:gd name="connsiteY41" fmla="*/ 1320800 h 1676400"/>
                <a:gd name="connsiteX42" fmla="*/ 3088217 w 4059767"/>
                <a:gd name="connsiteY42" fmla="*/ 1314450 h 1676400"/>
                <a:gd name="connsiteX43" fmla="*/ 2872317 w 4059767"/>
                <a:gd name="connsiteY43" fmla="*/ 1314450 h 1676400"/>
                <a:gd name="connsiteX44" fmla="*/ 2713567 w 4059767"/>
                <a:gd name="connsiteY44" fmla="*/ 1314450 h 1676400"/>
                <a:gd name="connsiteX45" fmla="*/ 2484967 w 4059767"/>
                <a:gd name="connsiteY45" fmla="*/ 1301750 h 1676400"/>
                <a:gd name="connsiteX46" fmla="*/ 2453217 w 4059767"/>
                <a:gd name="connsiteY46" fmla="*/ 1295400 h 1676400"/>
                <a:gd name="connsiteX47" fmla="*/ 2288117 w 4059767"/>
                <a:gd name="connsiteY47" fmla="*/ 1225550 h 1676400"/>
                <a:gd name="connsiteX48" fmla="*/ 2180167 w 4059767"/>
                <a:gd name="connsiteY48" fmla="*/ 1155700 h 1676400"/>
                <a:gd name="connsiteX49" fmla="*/ 2110317 w 4059767"/>
                <a:gd name="connsiteY49" fmla="*/ 1117600 h 1676400"/>
                <a:gd name="connsiteX50" fmla="*/ 1970617 w 4059767"/>
                <a:gd name="connsiteY50" fmla="*/ 1098550 h 1676400"/>
                <a:gd name="connsiteX51" fmla="*/ 1849967 w 4059767"/>
                <a:gd name="connsiteY51" fmla="*/ 1104900 h 1676400"/>
                <a:gd name="connsiteX52" fmla="*/ 1684867 w 4059767"/>
                <a:gd name="connsiteY52" fmla="*/ 1155700 h 1676400"/>
                <a:gd name="connsiteX53" fmla="*/ 1583267 w 4059767"/>
                <a:gd name="connsiteY53" fmla="*/ 1162050 h 1676400"/>
                <a:gd name="connsiteX54" fmla="*/ 1494367 w 4059767"/>
                <a:gd name="connsiteY54" fmla="*/ 1162050 h 1676400"/>
                <a:gd name="connsiteX55" fmla="*/ 1392767 w 4059767"/>
                <a:gd name="connsiteY55" fmla="*/ 1168400 h 1676400"/>
                <a:gd name="connsiteX56" fmla="*/ 1329267 w 4059767"/>
                <a:gd name="connsiteY56" fmla="*/ 1225550 h 1676400"/>
                <a:gd name="connsiteX57" fmla="*/ 1329267 w 4059767"/>
                <a:gd name="connsiteY57" fmla="*/ 1320800 h 1676400"/>
                <a:gd name="connsiteX58" fmla="*/ 1386417 w 4059767"/>
                <a:gd name="connsiteY58" fmla="*/ 1416050 h 1676400"/>
                <a:gd name="connsiteX59" fmla="*/ 1418167 w 4059767"/>
                <a:gd name="connsiteY59" fmla="*/ 1441450 h 1676400"/>
                <a:gd name="connsiteX60" fmla="*/ 1532467 w 4059767"/>
                <a:gd name="connsiteY60" fmla="*/ 1416050 h 1676400"/>
                <a:gd name="connsiteX61" fmla="*/ 1526117 w 4059767"/>
                <a:gd name="connsiteY61" fmla="*/ 1492250 h 1676400"/>
                <a:gd name="connsiteX62" fmla="*/ 1456267 w 4059767"/>
                <a:gd name="connsiteY62" fmla="*/ 1543050 h 1676400"/>
                <a:gd name="connsiteX63" fmla="*/ 1373717 w 4059767"/>
                <a:gd name="connsiteY63" fmla="*/ 1549400 h 1676400"/>
                <a:gd name="connsiteX64" fmla="*/ 1316567 w 4059767"/>
                <a:gd name="connsiteY64" fmla="*/ 1511300 h 1676400"/>
                <a:gd name="connsiteX65" fmla="*/ 1240367 w 4059767"/>
                <a:gd name="connsiteY65" fmla="*/ 1485900 h 1676400"/>
                <a:gd name="connsiteX66" fmla="*/ 1202267 w 4059767"/>
                <a:gd name="connsiteY66" fmla="*/ 1485900 h 1676400"/>
                <a:gd name="connsiteX67" fmla="*/ 1195917 w 4059767"/>
                <a:gd name="connsiteY67" fmla="*/ 1504950 h 1676400"/>
                <a:gd name="connsiteX68" fmla="*/ 1214967 w 4059767"/>
                <a:gd name="connsiteY68" fmla="*/ 1555750 h 1676400"/>
                <a:gd name="connsiteX69" fmla="*/ 1227667 w 4059767"/>
                <a:gd name="connsiteY69" fmla="*/ 1631950 h 1676400"/>
                <a:gd name="connsiteX70" fmla="*/ 1189567 w 4059767"/>
                <a:gd name="connsiteY70" fmla="*/ 1676400 h 1676400"/>
                <a:gd name="connsiteX71" fmla="*/ 1145117 w 4059767"/>
                <a:gd name="connsiteY71" fmla="*/ 1663700 h 1676400"/>
                <a:gd name="connsiteX72" fmla="*/ 1100667 w 4059767"/>
                <a:gd name="connsiteY72" fmla="*/ 1581150 h 1676400"/>
                <a:gd name="connsiteX73" fmla="*/ 1081617 w 4059767"/>
                <a:gd name="connsiteY73" fmla="*/ 1466850 h 1676400"/>
                <a:gd name="connsiteX74" fmla="*/ 1081617 w 4059767"/>
                <a:gd name="connsiteY74" fmla="*/ 1358900 h 1676400"/>
                <a:gd name="connsiteX75" fmla="*/ 1049867 w 4059767"/>
                <a:gd name="connsiteY75" fmla="*/ 1301750 h 1676400"/>
                <a:gd name="connsiteX76" fmla="*/ 986367 w 4059767"/>
                <a:gd name="connsiteY76" fmla="*/ 1263650 h 1676400"/>
                <a:gd name="connsiteX77" fmla="*/ 878417 w 4059767"/>
                <a:gd name="connsiteY77" fmla="*/ 1263650 h 1676400"/>
                <a:gd name="connsiteX78" fmla="*/ 795867 w 4059767"/>
                <a:gd name="connsiteY78" fmla="*/ 1295400 h 1676400"/>
                <a:gd name="connsiteX79" fmla="*/ 732367 w 4059767"/>
                <a:gd name="connsiteY79" fmla="*/ 1327150 h 1676400"/>
                <a:gd name="connsiteX80" fmla="*/ 637117 w 4059767"/>
                <a:gd name="connsiteY80" fmla="*/ 1327150 h 1676400"/>
                <a:gd name="connsiteX81" fmla="*/ 560917 w 4059767"/>
                <a:gd name="connsiteY81" fmla="*/ 1282700 h 1676400"/>
                <a:gd name="connsiteX82" fmla="*/ 484717 w 4059767"/>
                <a:gd name="connsiteY82" fmla="*/ 1263650 h 1676400"/>
                <a:gd name="connsiteX83" fmla="*/ 389467 w 4059767"/>
                <a:gd name="connsiteY83" fmla="*/ 1174750 h 1676400"/>
                <a:gd name="connsiteX84" fmla="*/ 351367 w 4059767"/>
                <a:gd name="connsiteY84" fmla="*/ 1123950 h 1676400"/>
                <a:gd name="connsiteX85" fmla="*/ 218017 w 4059767"/>
                <a:gd name="connsiteY85" fmla="*/ 1016000 h 1676400"/>
                <a:gd name="connsiteX86" fmla="*/ 122767 w 4059767"/>
                <a:gd name="connsiteY86" fmla="*/ 908050 h 1676400"/>
                <a:gd name="connsiteX87" fmla="*/ 97367 w 4059767"/>
                <a:gd name="connsiteY87" fmla="*/ 755650 h 1676400"/>
                <a:gd name="connsiteX88" fmla="*/ 0 w 4059767"/>
                <a:gd name="connsiteY88" fmla="*/ 839788 h 1676400"/>
                <a:gd name="connsiteX89" fmla="*/ 48684 w 4059767"/>
                <a:gd name="connsiteY89" fmla="*/ 698500 h 1676400"/>
                <a:gd name="connsiteX90" fmla="*/ 69320 w 4059767"/>
                <a:gd name="connsiteY90" fmla="*/ 633941 h 1676400"/>
                <a:gd name="connsiteX91" fmla="*/ 78317 w 4059767"/>
                <a:gd name="connsiteY91" fmla="*/ 447146 h 1676400"/>
                <a:gd name="connsiteX92" fmla="*/ 592667 w 4059767"/>
                <a:gd name="connsiteY92" fmla="*/ 0 h 1676400"/>
                <a:gd name="connsiteX93" fmla="*/ 802217 w 4059767"/>
                <a:gd name="connsiteY93" fmla="*/ 31750 h 1676400"/>
                <a:gd name="connsiteX0" fmla="*/ 802217 w 4059767"/>
                <a:gd name="connsiteY0" fmla="*/ 31750 h 1676400"/>
                <a:gd name="connsiteX1" fmla="*/ 814917 w 4059767"/>
                <a:gd name="connsiteY1" fmla="*/ 196850 h 1676400"/>
                <a:gd name="connsiteX2" fmla="*/ 884767 w 4059767"/>
                <a:gd name="connsiteY2" fmla="*/ 342900 h 1676400"/>
                <a:gd name="connsiteX3" fmla="*/ 999067 w 4059767"/>
                <a:gd name="connsiteY3" fmla="*/ 374650 h 1676400"/>
                <a:gd name="connsiteX4" fmla="*/ 1094317 w 4059767"/>
                <a:gd name="connsiteY4" fmla="*/ 406400 h 1676400"/>
                <a:gd name="connsiteX5" fmla="*/ 1157817 w 4059767"/>
                <a:gd name="connsiteY5" fmla="*/ 508000 h 1676400"/>
                <a:gd name="connsiteX6" fmla="*/ 1145117 w 4059767"/>
                <a:gd name="connsiteY6" fmla="*/ 628650 h 1676400"/>
                <a:gd name="connsiteX7" fmla="*/ 1189567 w 4059767"/>
                <a:gd name="connsiteY7" fmla="*/ 781050 h 1676400"/>
                <a:gd name="connsiteX8" fmla="*/ 1240367 w 4059767"/>
                <a:gd name="connsiteY8" fmla="*/ 831850 h 1676400"/>
                <a:gd name="connsiteX9" fmla="*/ 1310217 w 4059767"/>
                <a:gd name="connsiteY9" fmla="*/ 793750 h 1676400"/>
                <a:gd name="connsiteX10" fmla="*/ 1380067 w 4059767"/>
                <a:gd name="connsiteY10" fmla="*/ 825500 h 1676400"/>
                <a:gd name="connsiteX11" fmla="*/ 1430867 w 4059767"/>
                <a:gd name="connsiteY11" fmla="*/ 977900 h 1676400"/>
                <a:gd name="connsiteX12" fmla="*/ 1532467 w 4059767"/>
                <a:gd name="connsiteY12" fmla="*/ 1016000 h 1676400"/>
                <a:gd name="connsiteX13" fmla="*/ 1665817 w 4059767"/>
                <a:gd name="connsiteY13" fmla="*/ 1028700 h 1676400"/>
                <a:gd name="connsiteX14" fmla="*/ 1856317 w 4059767"/>
                <a:gd name="connsiteY14" fmla="*/ 996950 h 1676400"/>
                <a:gd name="connsiteX15" fmla="*/ 2053167 w 4059767"/>
                <a:gd name="connsiteY15" fmla="*/ 946150 h 1676400"/>
                <a:gd name="connsiteX16" fmla="*/ 2167467 w 4059767"/>
                <a:gd name="connsiteY16" fmla="*/ 977900 h 1676400"/>
                <a:gd name="connsiteX17" fmla="*/ 2300817 w 4059767"/>
                <a:gd name="connsiteY17" fmla="*/ 1079500 h 1676400"/>
                <a:gd name="connsiteX18" fmla="*/ 2478617 w 4059767"/>
                <a:gd name="connsiteY18" fmla="*/ 1168400 h 1676400"/>
                <a:gd name="connsiteX19" fmla="*/ 2681817 w 4059767"/>
                <a:gd name="connsiteY19" fmla="*/ 1181100 h 1676400"/>
                <a:gd name="connsiteX20" fmla="*/ 2865967 w 4059767"/>
                <a:gd name="connsiteY20" fmla="*/ 1187450 h 1676400"/>
                <a:gd name="connsiteX21" fmla="*/ 3094567 w 4059767"/>
                <a:gd name="connsiteY21" fmla="*/ 1174750 h 1676400"/>
                <a:gd name="connsiteX22" fmla="*/ 3202517 w 4059767"/>
                <a:gd name="connsiteY22" fmla="*/ 1123950 h 1676400"/>
                <a:gd name="connsiteX23" fmla="*/ 3272367 w 4059767"/>
                <a:gd name="connsiteY23" fmla="*/ 1104900 h 1676400"/>
                <a:gd name="connsiteX24" fmla="*/ 3335867 w 4059767"/>
                <a:gd name="connsiteY24" fmla="*/ 1123950 h 1676400"/>
                <a:gd name="connsiteX25" fmla="*/ 3405717 w 4059767"/>
                <a:gd name="connsiteY25" fmla="*/ 1219200 h 1676400"/>
                <a:gd name="connsiteX26" fmla="*/ 3500967 w 4059767"/>
                <a:gd name="connsiteY26" fmla="*/ 1282700 h 1676400"/>
                <a:gd name="connsiteX27" fmla="*/ 3615267 w 4059767"/>
                <a:gd name="connsiteY27" fmla="*/ 1352550 h 1676400"/>
                <a:gd name="connsiteX28" fmla="*/ 3780367 w 4059767"/>
                <a:gd name="connsiteY28" fmla="*/ 1397000 h 1676400"/>
                <a:gd name="connsiteX29" fmla="*/ 3888317 w 4059767"/>
                <a:gd name="connsiteY29" fmla="*/ 1403350 h 1676400"/>
                <a:gd name="connsiteX30" fmla="*/ 3977217 w 4059767"/>
                <a:gd name="connsiteY30" fmla="*/ 1352550 h 1676400"/>
                <a:gd name="connsiteX31" fmla="*/ 4053417 w 4059767"/>
                <a:gd name="connsiteY31" fmla="*/ 1352550 h 1676400"/>
                <a:gd name="connsiteX32" fmla="*/ 4059767 w 4059767"/>
                <a:gd name="connsiteY32" fmla="*/ 1403350 h 1676400"/>
                <a:gd name="connsiteX33" fmla="*/ 3958167 w 4059767"/>
                <a:gd name="connsiteY33" fmla="*/ 1517650 h 1676400"/>
                <a:gd name="connsiteX34" fmla="*/ 3862917 w 4059767"/>
                <a:gd name="connsiteY34" fmla="*/ 1574800 h 1676400"/>
                <a:gd name="connsiteX35" fmla="*/ 3805767 w 4059767"/>
                <a:gd name="connsiteY35" fmla="*/ 1574800 h 1676400"/>
                <a:gd name="connsiteX36" fmla="*/ 3685117 w 4059767"/>
                <a:gd name="connsiteY36" fmla="*/ 1536700 h 1676400"/>
                <a:gd name="connsiteX37" fmla="*/ 3558117 w 4059767"/>
                <a:gd name="connsiteY37" fmla="*/ 1485900 h 1676400"/>
                <a:gd name="connsiteX38" fmla="*/ 3450167 w 4059767"/>
                <a:gd name="connsiteY38" fmla="*/ 1441450 h 1676400"/>
                <a:gd name="connsiteX39" fmla="*/ 3361267 w 4059767"/>
                <a:gd name="connsiteY39" fmla="*/ 1435100 h 1676400"/>
                <a:gd name="connsiteX40" fmla="*/ 3297767 w 4059767"/>
                <a:gd name="connsiteY40" fmla="*/ 1384300 h 1676400"/>
                <a:gd name="connsiteX41" fmla="*/ 3189817 w 4059767"/>
                <a:gd name="connsiteY41" fmla="*/ 1320800 h 1676400"/>
                <a:gd name="connsiteX42" fmla="*/ 3088217 w 4059767"/>
                <a:gd name="connsiteY42" fmla="*/ 1314450 h 1676400"/>
                <a:gd name="connsiteX43" fmla="*/ 2872317 w 4059767"/>
                <a:gd name="connsiteY43" fmla="*/ 1314450 h 1676400"/>
                <a:gd name="connsiteX44" fmla="*/ 2713567 w 4059767"/>
                <a:gd name="connsiteY44" fmla="*/ 1314450 h 1676400"/>
                <a:gd name="connsiteX45" fmla="*/ 2484967 w 4059767"/>
                <a:gd name="connsiteY45" fmla="*/ 1301750 h 1676400"/>
                <a:gd name="connsiteX46" fmla="*/ 2453217 w 4059767"/>
                <a:gd name="connsiteY46" fmla="*/ 1295400 h 1676400"/>
                <a:gd name="connsiteX47" fmla="*/ 2288117 w 4059767"/>
                <a:gd name="connsiteY47" fmla="*/ 1225550 h 1676400"/>
                <a:gd name="connsiteX48" fmla="*/ 2180167 w 4059767"/>
                <a:gd name="connsiteY48" fmla="*/ 1155700 h 1676400"/>
                <a:gd name="connsiteX49" fmla="*/ 2110317 w 4059767"/>
                <a:gd name="connsiteY49" fmla="*/ 1117600 h 1676400"/>
                <a:gd name="connsiteX50" fmla="*/ 1970617 w 4059767"/>
                <a:gd name="connsiteY50" fmla="*/ 1098550 h 1676400"/>
                <a:gd name="connsiteX51" fmla="*/ 1849967 w 4059767"/>
                <a:gd name="connsiteY51" fmla="*/ 1104900 h 1676400"/>
                <a:gd name="connsiteX52" fmla="*/ 1684867 w 4059767"/>
                <a:gd name="connsiteY52" fmla="*/ 1155700 h 1676400"/>
                <a:gd name="connsiteX53" fmla="*/ 1583267 w 4059767"/>
                <a:gd name="connsiteY53" fmla="*/ 1162050 h 1676400"/>
                <a:gd name="connsiteX54" fmla="*/ 1494367 w 4059767"/>
                <a:gd name="connsiteY54" fmla="*/ 1162050 h 1676400"/>
                <a:gd name="connsiteX55" fmla="*/ 1392767 w 4059767"/>
                <a:gd name="connsiteY55" fmla="*/ 1168400 h 1676400"/>
                <a:gd name="connsiteX56" fmla="*/ 1329267 w 4059767"/>
                <a:gd name="connsiteY56" fmla="*/ 1225550 h 1676400"/>
                <a:gd name="connsiteX57" fmla="*/ 1329267 w 4059767"/>
                <a:gd name="connsiteY57" fmla="*/ 1320800 h 1676400"/>
                <a:gd name="connsiteX58" fmla="*/ 1386417 w 4059767"/>
                <a:gd name="connsiteY58" fmla="*/ 1416050 h 1676400"/>
                <a:gd name="connsiteX59" fmla="*/ 1418167 w 4059767"/>
                <a:gd name="connsiteY59" fmla="*/ 1441450 h 1676400"/>
                <a:gd name="connsiteX60" fmla="*/ 1532467 w 4059767"/>
                <a:gd name="connsiteY60" fmla="*/ 1416050 h 1676400"/>
                <a:gd name="connsiteX61" fmla="*/ 1526117 w 4059767"/>
                <a:gd name="connsiteY61" fmla="*/ 1492250 h 1676400"/>
                <a:gd name="connsiteX62" fmla="*/ 1456267 w 4059767"/>
                <a:gd name="connsiteY62" fmla="*/ 1543050 h 1676400"/>
                <a:gd name="connsiteX63" fmla="*/ 1373717 w 4059767"/>
                <a:gd name="connsiteY63" fmla="*/ 1549400 h 1676400"/>
                <a:gd name="connsiteX64" fmla="*/ 1316567 w 4059767"/>
                <a:gd name="connsiteY64" fmla="*/ 1511300 h 1676400"/>
                <a:gd name="connsiteX65" fmla="*/ 1240367 w 4059767"/>
                <a:gd name="connsiteY65" fmla="*/ 1485900 h 1676400"/>
                <a:gd name="connsiteX66" fmla="*/ 1202267 w 4059767"/>
                <a:gd name="connsiteY66" fmla="*/ 1485900 h 1676400"/>
                <a:gd name="connsiteX67" fmla="*/ 1195917 w 4059767"/>
                <a:gd name="connsiteY67" fmla="*/ 1504950 h 1676400"/>
                <a:gd name="connsiteX68" fmla="*/ 1214967 w 4059767"/>
                <a:gd name="connsiteY68" fmla="*/ 1555750 h 1676400"/>
                <a:gd name="connsiteX69" fmla="*/ 1227667 w 4059767"/>
                <a:gd name="connsiteY69" fmla="*/ 1631950 h 1676400"/>
                <a:gd name="connsiteX70" fmla="*/ 1189567 w 4059767"/>
                <a:gd name="connsiteY70" fmla="*/ 1676400 h 1676400"/>
                <a:gd name="connsiteX71" fmla="*/ 1145117 w 4059767"/>
                <a:gd name="connsiteY71" fmla="*/ 1663700 h 1676400"/>
                <a:gd name="connsiteX72" fmla="*/ 1100667 w 4059767"/>
                <a:gd name="connsiteY72" fmla="*/ 1581150 h 1676400"/>
                <a:gd name="connsiteX73" fmla="*/ 1081617 w 4059767"/>
                <a:gd name="connsiteY73" fmla="*/ 1466850 h 1676400"/>
                <a:gd name="connsiteX74" fmla="*/ 1081617 w 4059767"/>
                <a:gd name="connsiteY74" fmla="*/ 1358900 h 1676400"/>
                <a:gd name="connsiteX75" fmla="*/ 1049867 w 4059767"/>
                <a:gd name="connsiteY75" fmla="*/ 1301750 h 1676400"/>
                <a:gd name="connsiteX76" fmla="*/ 986367 w 4059767"/>
                <a:gd name="connsiteY76" fmla="*/ 1263650 h 1676400"/>
                <a:gd name="connsiteX77" fmla="*/ 878417 w 4059767"/>
                <a:gd name="connsiteY77" fmla="*/ 1263650 h 1676400"/>
                <a:gd name="connsiteX78" fmla="*/ 795867 w 4059767"/>
                <a:gd name="connsiteY78" fmla="*/ 1295400 h 1676400"/>
                <a:gd name="connsiteX79" fmla="*/ 732367 w 4059767"/>
                <a:gd name="connsiteY79" fmla="*/ 1327150 h 1676400"/>
                <a:gd name="connsiteX80" fmla="*/ 637117 w 4059767"/>
                <a:gd name="connsiteY80" fmla="*/ 1327150 h 1676400"/>
                <a:gd name="connsiteX81" fmla="*/ 560917 w 4059767"/>
                <a:gd name="connsiteY81" fmla="*/ 1282700 h 1676400"/>
                <a:gd name="connsiteX82" fmla="*/ 484717 w 4059767"/>
                <a:gd name="connsiteY82" fmla="*/ 1263650 h 1676400"/>
                <a:gd name="connsiteX83" fmla="*/ 389467 w 4059767"/>
                <a:gd name="connsiteY83" fmla="*/ 1174750 h 1676400"/>
                <a:gd name="connsiteX84" fmla="*/ 351367 w 4059767"/>
                <a:gd name="connsiteY84" fmla="*/ 1123950 h 1676400"/>
                <a:gd name="connsiteX85" fmla="*/ 218017 w 4059767"/>
                <a:gd name="connsiteY85" fmla="*/ 1016000 h 1676400"/>
                <a:gd name="connsiteX86" fmla="*/ 122767 w 4059767"/>
                <a:gd name="connsiteY86" fmla="*/ 908050 h 1676400"/>
                <a:gd name="connsiteX87" fmla="*/ 97367 w 4059767"/>
                <a:gd name="connsiteY87" fmla="*/ 755650 h 1676400"/>
                <a:gd name="connsiteX88" fmla="*/ 0 w 4059767"/>
                <a:gd name="connsiteY88" fmla="*/ 839788 h 1676400"/>
                <a:gd name="connsiteX89" fmla="*/ 48684 w 4059767"/>
                <a:gd name="connsiteY89" fmla="*/ 698500 h 1676400"/>
                <a:gd name="connsiteX90" fmla="*/ 69320 w 4059767"/>
                <a:gd name="connsiteY90" fmla="*/ 633941 h 1676400"/>
                <a:gd name="connsiteX91" fmla="*/ 94192 w 4059767"/>
                <a:gd name="connsiteY91" fmla="*/ 582082 h 1676400"/>
                <a:gd name="connsiteX92" fmla="*/ 592667 w 4059767"/>
                <a:gd name="connsiteY92" fmla="*/ 0 h 1676400"/>
                <a:gd name="connsiteX93" fmla="*/ 802217 w 4059767"/>
                <a:gd name="connsiteY93" fmla="*/ 31750 h 1676400"/>
                <a:gd name="connsiteX0" fmla="*/ 802217 w 4059767"/>
                <a:gd name="connsiteY0" fmla="*/ 31750 h 1676400"/>
                <a:gd name="connsiteX1" fmla="*/ 814917 w 4059767"/>
                <a:gd name="connsiteY1" fmla="*/ 196850 h 1676400"/>
                <a:gd name="connsiteX2" fmla="*/ 884767 w 4059767"/>
                <a:gd name="connsiteY2" fmla="*/ 342900 h 1676400"/>
                <a:gd name="connsiteX3" fmla="*/ 999067 w 4059767"/>
                <a:gd name="connsiteY3" fmla="*/ 374650 h 1676400"/>
                <a:gd name="connsiteX4" fmla="*/ 1094317 w 4059767"/>
                <a:gd name="connsiteY4" fmla="*/ 406400 h 1676400"/>
                <a:gd name="connsiteX5" fmla="*/ 1157817 w 4059767"/>
                <a:gd name="connsiteY5" fmla="*/ 508000 h 1676400"/>
                <a:gd name="connsiteX6" fmla="*/ 1145117 w 4059767"/>
                <a:gd name="connsiteY6" fmla="*/ 628650 h 1676400"/>
                <a:gd name="connsiteX7" fmla="*/ 1189567 w 4059767"/>
                <a:gd name="connsiteY7" fmla="*/ 781050 h 1676400"/>
                <a:gd name="connsiteX8" fmla="*/ 1240367 w 4059767"/>
                <a:gd name="connsiteY8" fmla="*/ 831850 h 1676400"/>
                <a:gd name="connsiteX9" fmla="*/ 1310217 w 4059767"/>
                <a:gd name="connsiteY9" fmla="*/ 793750 h 1676400"/>
                <a:gd name="connsiteX10" fmla="*/ 1380067 w 4059767"/>
                <a:gd name="connsiteY10" fmla="*/ 825500 h 1676400"/>
                <a:gd name="connsiteX11" fmla="*/ 1430867 w 4059767"/>
                <a:gd name="connsiteY11" fmla="*/ 977900 h 1676400"/>
                <a:gd name="connsiteX12" fmla="*/ 1532467 w 4059767"/>
                <a:gd name="connsiteY12" fmla="*/ 1016000 h 1676400"/>
                <a:gd name="connsiteX13" fmla="*/ 1665817 w 4059767"/>
                <a:gd name="connsiteY13" fmla="*/ 1028700 h 1676400"/>
                <a:gd name="connsiteX14" fmla="*/ 1856317 w 4059767"/>
                <a:gd name="connsiteY14" fmla="*/ 996950 h 1676400"/>
                <a:gd name="connsiteX15" fmla="*/ 2053167 w 4059767"/>
                <a:gd name="connsiteY15" fmla="*/ 946150 h 1676400"/>
                <a:gd name="connsiteX16" fmla="*/ 2167467 w 4059767"/>
                <a:gd name="connsiteY16" fmla="*/ 977900 h 1676400"/>
                <a:gd name="connsiteX17" fmla="*/ 2300817 w 4059767"/>
                <a:gd name="connsiteY17" fmla="*/ 1079500 h 1676400"/>
                <a:gd name="connsiteX18" fmla="*/ 2478617 w 4059767"/>
                <a:gd name="connsiteY18" fmla="*/ 1168400 h 1676400"/>
                <a:gd name="connsiteX19" fmla="*/ 2681817 w 4059767"/>
                <a:gd name="connsiteY19" fmla="*/ 1181100 h 1676400"/>
                <a:gd name="connsiteX20" fmla="*/ 2865967 w 4059767"/>
                <a:gd name="connsiteY20" fmla="*/ 1187450 h 1676400"/>
                <a:gd name="connsiteX21" fmla="*/ 3094567 w 4059767"/>
                <a:gd name="connsiteY21" fmla="*/ 1174750 h 1676400"/>
                <a:gd name="connsiteX22" fmla="*/ 3202517 w 4059767"/>
                <a:gd name="connsiteY22" fmla="*/ 1123950 h 1676400"/>
                <a:gd name="connsiteX23" fmla="*/ 3272367 w 4059767"/>
                <a:gd name="connsiteY23" fmla="*/ 1104900 h 1676400"/>
                <a:gd name="connsiteX24" fmla="*/ 3335867 w 4059767"/>
                <a:gd name="connsiteY24" fmla="*/ 1123950 h 1676400"/>
                <a:gd name="connsiteX25" fmla="*/ 3405717 w 4059767"/>
                <a:gd name="connsiteY25" fmla="*/ 1219200 h 1676400"/>
                <a:gd name="connsiteX26" fmla="*/ 3500967 w 4059767"/>
                <a:gd name="connsiteY26" fmla="*/ 1282700 h 1676400"/>
                <a:gd name="connsiteX27" fmla="*/ 3615267 w 4059767"/>
                <a:gd name="connsiteY27" fmla="*/ 1352550 h 1676400"/>
                <a:gd name="connsiteX28" fmla="*/ 3780367 w 4059767"/>
                <a:gd name="connsiteY28" fmla="*/ 1397000 h 1676400"/>
                <a:gd name="connsiteX29" fmla="*/ 3888317 w 4059767"/>
                <a:gd name="connsiteY29" fmla="*/ 1403350 h 1676400"/>
                <a:gd name="connsiteX30" fmla="*/ 3977217 w 4059767"/>
                <a:gd name="connsiteY30" fmla="*/ 1352550 h 1676400"/>
                <a:gd name="connsiteX31" fmla="*/ 4053417 w 4059767"/>
                <a:gd name="connsiteY31" fmla="*/ 1352550 h 1676400"/>
                <a:gd name="connsiteX32" fmla="*/ 4059767 w 4059767"/>
                <a:gd name="connsiteY32" fmla="*/ 1403350 h 1676400"/>
                <a:gd name="connsiteX33" fmla="*/ 3958167 w 4059767"/>
                <a:gd name="connsiteY33" fmla="*/ 1517650 h 1676400"/>
                <a:gd name="connsiteX34" fmla="*/ 3862917 w 4059767"/>
                <a:gd name="connsiteY34" fmla="*/ 1574800 h 1676400"/>
                <a:gd name="connsiteX35" fmla="*/ 3805767 w 4059767"/>
                <a:gd name="connsiteY35" fmla="*/ 1574800 h 1676400"/>
                <a:gd name="connsiteX36" fmla="*/ 3685117 w 4059767"/>
                <a:gd name="connsiteY36" fmla="*/ 1536700 h 1676400"/>
                <a:gd name="connsiteX37" fmla="*/ 3558117 w 4059767"/>
                <a:gd name="connsiteY37" fmla="*/ 1485900 h 1676400"/>
                <a:gd name="connsiteX38" fmla="*/ 3450167 w 4059767"/>
                <a:gd name="connsiteY38" fmla="*/ 1441450 h 1676400"/>
                <a:gd name="connsiteX39" fmla="*/ 3361267 w 4059767"/>
                <a:gd name="connsiteY39" fmla="*/ 1435100 h 1676400"/>
                <a:gd name="connsiteX40" fmla="*/ 3297767 w 4059767"/>
                <a:gd name="connsiteY40" fmla="*/ 1384300 h 1676400"/>
                <a:gd name="connsiteX41" fmla="*/ 3189817 w 4059767"/>
                <a:gd name="connsiteY41" fmla="*/ 1320800 h 1676400"/>
                <a:gd name="connsiteX42" fmla="*/ 3088217 w 4059767"/>
                <a:gd name="connsiteY42" fmla="*/ 1314450 h 1676400"/>
                <a:gd name="connsiteX43" fmla="*/ 2872317 w 4059767"/>
                <a:gd name="connsiteY43" fmla="*/ 1314450 h 1676400"/>
                <a:gd name="connsiteX44" fmla="*/ 2713567 w 4059767"/>
                <a:gd name="connsiteY44" fmla="*/ 1314450 h 1676400"/>
                <a:gd name="connsiteX45" fmla="*/ 2484967 w 4059767"/>
                <a:gd name="connsiteY45" fmla="*/ 1301750 h 1676400"/>
                <a:gd name="connsiteX46" fmla="*/ 2453217 w 4059767"/>
                <a:gd name="connsiteY46" fmla="*/ 1295400 h 1676400"/>
                <a:gd name="connsiteX47" fmla="*/ 2288117 w 4059767"/>
                <a:gd name="connsiteY47" fmla="*/ 1225550 h 1676400"/>
                <a:gd name="connsiteX48" fmla="*/ 2180167 w 4059767"/>
                <a:gd name="connsiteY48" fmla="*/ 1155700 h 1676400"/>
                <a:gd name="connsiteX49" fmla="*/ 2110317 w 4059767"/>
                <a:gd name="connsiteY49" fmla="*/ 1117600 h 1676400"/>
                <a:gd name="connsiteX50" fmla="*/ 1970617 w 4059767"/>
                <a:gd name="connsiteY50" fmla="*/ 1098550 h 1676400"/>
                <a:gd name="connsiteX51" fmla="*/ 1849967 w 4059767"/>
                <a:gd name="connsiteY51" fmla="*/ 1104900 h 1676400"/>
                <a:gd name="connsiteX52" fmla="*/ 1684867 w 4059767"/>
                <a:gd name="connsiteY52" fmla="*/ 1155700 h 1676400"/>
                <a:gd name="connsiteX53" fmla="*/ 1583267 w 4059767"/>
                <a:gd name="connsiteY53" fmla="*/ 1162050 h 1676400"/>
                <a:gd name="connsiteX54" fmla="*/ 1494367 w 4059767"/>
                <a:gd name="connsiteY54" fmla="*/ 1162050 h 1676400"/>
                <a:gd name="connsiteX55" fmla="*/ 1392767 w 4059767"/>
                <a:gd name="connsiteY55" fmla="*/ 1168400 h 1676400"/>
                <a:gd name="connsiteX56" fmla="*/ 1329267 w 4059767"/>
                <a:gd name="connsiteY56" fmla="*/ 1225550 h 1676400"/>
                <a:gd name="connsiteX57" fmla="*/ 1329267 w 4059767"/>
                <a:gd name="connsiteY57" fmla="*/ 1320800 h 1676400"/>
                <a:gd name="connsiteX58" fmla="*/ 1386417 w 4059767"/>
                <a:gd name="connsiteY58" fmla="*/ 1416050 h 1676400"/>
                <a:gd name="connsiteX59" fmla="*/ 1418167 w 4059767"/>
                <a:gd name="connsiteY59" fmla="*/ 1441450 h 1676400"/>
                <a:gd name="connsiteX60" fmla="*/ 1532467 w 4059767"/>
                <a:gd name="connsiteY60" fmla="*/ 1416050 h 1676400"/>
                <a:gd name="connsiteX61" fmla="*/ 1526117 w 4059767"/>
                <a:gd name="connsiteY61" fmla="*/ 1492250 h 1676400"/>
                <a:gd name="connsiteX62" fmla="*/ 1456267 w 4059767"/>
                <a:gd name="connsiteY62" fmla="*/ 1543050 h 1676400"/>
                <a:gd name="connsiteX63" fmla="*/ 1373717 w 4059767"/>
                <a:gd name="connsiteY63" fmla="*/ 1549400 h 1676400"/>
                <a:gd name="connsiteX64" fmla="*/ 1316567 w 4059767"/>
                <a:gd name="connsiteY64" fmla="*/ 1511300 h 1676400"/>
                <a:gd name="connsiteX65" fmla="*/ 1240367 w 4059767"/>
                <a:gd name="connsiteY65" fmla="*/ 1485900 h 1676400"/>
                <a:gd name="connsiteX66" fmla="*/ 1202267 w 4059767"/>
                <a:gd name="connsiteY66" fmla="*/ 1485900 h 1676400"/>
                <a:gd name="connsiteX67" fmla="*/ 1195917 w 4059767"/>
                <a:gd name="connsiteY67" fmla="*/ 1504950 h 1676400"/>
                <a:gd name="connsiteX68" fmla="*/ 1214967 w 4059767"/>
                <a:gd name="connsiteY68" fmla="*/ 1555750 h 1676400"/>
                <a:gd name="connsiteX69" fmla="*/ 1227667 w 4059767"/>
                <a:gd name="connsiteY69" fmla="*/ 1631950 h 1676400"/>
                <a:gd name="connsiteX70" fmla="*/ 1189567 w 4059767"/>
                <a:gd name="connsiteY70" fmla="*/ 1676400 h 1676400"/>
                <a:gd name="connsiteX71" fmla="*/ 1145117 w 4059767"/>
                <a:gd name="connsiteY71" fmla="*/ 1663700 h 1676400"/>
                <a:gd name="connsiteX72" fmla="*/ 1100667 w 4059767"/>
                <a:gd name="connsiteY72" fmla="*/ 1581150 h 1676400"/>
                <a:gd name="connsiteX73" fmla="*/ 1081617 w 4059767"/>
                <a:gd name="connsiteY73" fmla="*/ 1466850 h 1676400"/>
                <a:gd name="connsiteX74" fmla="*/ 1081617 w 4059767"/>
                <a:gd name="connsiteY74" fmla="*/ 1358900 h 1676400"/>
                <a:gd name="connsiteX75" fmla="*/ 1049867 w 4059767"/>
                <a:gd name="connsiteY75" fmla="*/ 1301750 h 1676400"/>
                <a:gd name="connsiteX76" fmla="*/ 986367 w 4059767"/>
                <a:gd name="connsiteY76" fmla="*/ 1263650 h 1676400"/>
                <a:gd name="connsiteX77" fmla="*/ 878417 w 4059767"/>
                <a:gd name="connsiteY77" fmla="*/ 1263650 h 1676400"/>
                <a:gd name="connsiteX78" fmla="*/ 795867 w 4059767"/>
                <a:gd name="connsiteY78" fmla="*/ 1295400 h 1676400"/>
                <a:gd name="connsiteX79" fmla="*/ 732367 w 4059767"/>
                <a:gd name="connsiteY79" fmla="*/ 1327150 h 1676400"/>
                <a:gd name="connsiteX80" fmla="*/ 637117 w 4059767"/>
                <a:gd name="connsiteY80" fmla="*/ 1327150 h 1676400"/>
                <a:gd name="connsiteX81" fmla="*/ 560917 w 4059767"/>
                <a:gd name="connsiteY81" fmla="*/ 1282700 h 1676400"/>
                <a:gd name="connsiteX82" fmla="*/ 484717 w 4059767"/>
                <a:gd name="connsiteY82" fmla="*/ 1263650 h 1676400"/>
                <a:gd name="connsiteX83" fmla="*/ 389467 w 4059767"/>
                <a:gd name="connsiteY83" fmla="*/ 1174750 h 1676400"/>
                <a:gd name="connsiteX84" fmla="*/ 351367 w 4059767"/>
                <a:gd name="connsiteY84" fmla="*/ 1123950 h 1676400"/>
                <a:gd name="connsiteX85" fmla="*/ 218017 w 4059767"/>
                <a:gd name="connsiteY85" fmla="*/ 1016000 h 1676400"/>
                <a:gd name="connsiteX86" fmla="*/ 122767 w 4059767"/>
                <a:gd name="connsiteY86" fmla="*/ 908050 h 1676400"/>
                <a:gd name="connsiteX87" fmla="*/ 97367 w 4059767"/>
                <a:gd name="connsiteY87" fmla="*/ 755650 h 1676400"/>
                <a:gd name="connsiteX88" fmla="*/ 0 w 4059767"/>
                <a:gd name="connsiteY88" fmla="*/ 839788 h 1676400"/>
                <a:gd name="connsiteX89" fmla="*/ 48684 w 4059767"/>
                <a:gd name="connsiteY89" fmla="*/ 698500 h 1676400"/>
                <a:gd name="connsiteX90" fmla="*/ 69320 w 4059767"/>
                <a:gd name="connsiteY90" fmla="*/ 633941 h 1676400"/>
                <a:gd name="connsiteX91" fmla="*/ 94192 w 4059767"/>
                <a:gd name="connsiteY91" fmla="*/ 582082 h 1676400"/>
                <a:gd name="connsiteX92" fmla="*/ 592667 w 4059767"/>
                <a:gd name="connsiteY92" fmla="*/ 0 h 1676400"/>
                <a:gd name="connsiteX93" fmla="*/ 802217 w 4059767"/>
                <a:gd name="connsiteY93" fmla="*/ 31750 h 1676400"/>
                <a:gd name="connsiteX0" fmla="*/ 802217 w 4059767"/>
                <a:gd name="connsiteY0" fmla="*/ 31750 h 1676400"/>
                <a:gd name="connsiteX1" fmla="*/ 814917 w 4059767"/>
                <a:gd name="connsiteY1" fmla="*/ 196850 h 1676400"/>
                <a:gd name="connsiteX2" fmla="*/ 884767 w 4059767"/>
                <a:gd name="connsiteY2" fmla="*/ 342900 h 1676400"/>
                <a:gd name="connsiteX3" fmla="*/ 999067 w 4059767"/>
                <a:gd name="connsiteY3" fmla="*/ 374650 h 1676400"/>
                <a:gd name="connsiteX4" fmla="*/ 1094317 w 4059767"/>
                <a:gd name="connsiteY4" fmla="*/ 406400 h 1676400"/>
                <a:gd name="connsiteX5" fmla="*/ 1157817 w 4059767"/>
                <a:gd name="connsiteY5" fmla="*/ 508000 h 1676400"/>
                <a:gd name="connsiteX6" fmla="*/ 1145117 w 4059767"/>
                <a:gd name="connsiteY6" fmla="*/ 628650 h 1676400"/>
                <a:gd name="connsiteX7" fmla="*/ 1189567 w 4059767"/>
                <a:gd name="connsiteY7" fmla="*/ 781050 h 1676400"/>
                <a:gd name="connsiteX8" fmla="*/ 1240367 w 4059767"/>
                <a:gd name="connsiteY8" fmla="*/ 831850 h 1676400"/>
                <a:gd name="connsiteX9" fmla="*/ 1310217 w 4059767"/>
                <a:gd name="connsiteY9" fmla="*/ 793750 h 1676400"/>
                <a:gd name="connsiteX10" fmla="*/ 1380067 w 4059767"/>
                <a:gd name="connsiteY10" fmla="*/ 825500 h 1676400"/>
                <a:gd name="connsiteX11" fmla="*/ 1430867 w 4059767"/>
                <a:gd name="connsiteY11" fmla="*/ 977900 h 1676400"/>
                <a:gd name="connsiteX12" fmla="*/ 1532467 w 4059767"/>
                <a:gd name="connsiteY12" fmla="*/ 1016000 h 1676400"/>
                <a:gd name="connsiteX13" fmla="*/ 1665817 w 4059767"/>
                <a:gd name="connsiteY13" fmla="*/ 1028700 h 1676400"/>
                <a:gd name="connsiteX14" fmla="*/ 1856317 w 4059767"/>
                <a:gd name="connsiteY14" fmla="*/ 996950 h 1676400"/>
                <a:gd name="connsiteX15" fmla="*/ 2053167 w 4059767"/>
                <a:gd name="connsiteY15" fmla="*/ 946150 h 1676400"/>
                <a:gd name="connsiteX16" fmla="*/ 2167467 w 4059767"/>
                <a:gd name="connsiteY16" fmla="*/ 977900 h 1676400"/>
                <a:gd name="connsiteX17" fmla="*/ 2300817 w 4059767"/>
                <a:gd name="connsiteY17" fmla="*/ 1079500 h 1676400"/>
                <a:gd name="connsiteX18" fmla="*/ 2478617 w 4059767"/>
                <a:gd name="connsiteY18" fmla="*/ 1168400 h 1676400"/>
                <a:gd name="connsiteX19" fmla="*/ 2681817 w 4059767"/>
                <a:gd name="connsiteY19" fmla="*/ 1181100 h 1676400"/>
                <a:gd name="connsiteX20" fmla="*/ 2865967 w 4059767"/>
                <a:gd name="connsiteY20" fmla="*/ 1187450 h 1676400"/>
                <a:gd name="connsiteX21" fmla="*/ 3094567 w 4059767"/>
                <a:gd name="connsiteY21" fmla="*/ 1174750 h 1676400"/>
                <a:gd name="connsiteX22" fmla="*/ 3202517 w 4059767"/>
                <a:gd name="connsiteY22" fmla="*/ 1123950 h 1676400"/>
                <a:gd name="connsiteX23" fmla="*/ 3272367 w 4059767"/>
                <a:gd name="connsiteY23" fmla="*/ 1104900 h 1676400"/>
                <a:gd name="connsiteX24" fmla="*/ 3335867 w 4059767"/>
                <a:gd name="connsiteY24" fmla="*/ 1123950 h 1676400"/>
                <a:gd name="connsiteX25" fmla="*/ 3405717 w 4059767"/>
                <a:gd name="connsiteY25" fmla="*/ 1219200 h 1676400"/>
                <a:gd name="connsiteX26" fmla="*/ 3500967 w 4059767"/>
                <a:gd name="connsiteY26" fmla="*/ 1282700 h 1676400"/>
                <a:gd name="connsiteX27" fmla="*/ 3615267 w 4059767"/>
                <a:gd name="connsiteY27" fmla="*/ 1352550 h 1676400"/>
                <a:gd name="connsiteX28" fmla="*/ 3780367 w 4059767"/>
                <a:gd name="connsiteY28" fmla="*/ 1397000 h 1676400"/>
                <a:gd name="connsiteX29" fmla="*/ 3888317 w 4059767"/>
                <a:gd name="connsiteY29" fmla="*/ 1403350 h 1676400"/>
                <a:gd name="connsiteX30" fmla="*/ 3977217 w 4059767"/>
                <a:gd name="connsiteY30" fmla="*/ 1352550 h 1676400"/>
                <a:gd name="connsiteX31" fmla="*/ 4053417 w 4059767"/>
                <a:gd name="connsiteY31" fmla="*/ 1352550 h 1676400"/>
                <a:gd name="connsiteX32" fmla="*/ 4059767 w 4059767"/>
                <a:gd name="connsiteY32" fmla="*/ 1403350 h 1676400"/>
                <a:gd name="connsiteX33" fmla="*/ 3958167 w 4059767"/>
                <a:gd name="connsiteY33" fmla="*/ 1517650 h 1676400"/>
                <a:gd name="connsiteX34" fmla="*/ 3862917 w 4059767"/>
                <a:gd name="connsiteY34" fmla="*/ 1574800 h 1676400"/>
                <a:gd name="connsiteX35" fmla="*/ 3805767 w 4059767"/>
                <a:gd name="connsiteY35" fmla="*/ 1574800 h 1676400"/>
                <a:gd name="connsiteX36" fmla="*/ 3685117 w 4059767"/>
                <a:gd name="connsiteY36" fmla="*/ 1536700 h 1676400"/>
                <a:gd name="connsiteX37" fmla="*/ 3558117 w 4059767"/>
                <a:gd name="connsiteY37" fmla="*/ 1485900 h 1676400"/>
                <a:gd name="connsiteX38" fmla="*/ 3450167 w 4059767"/>
                <a:gd name="connsiteY38" fmla="*/ 1441450 h 1676400"/>
                <a:gd name="connsiteX39" fmla="*/ 3361267 w 4059767"/>
                <a:gd name="connsiteY39" fmla="*/ 1435100 h 1676400"/>
                <a:gd name="connsiteX40" fmla="*/ 3297767 w 4059767"/>
                <a:gd name="connsiteY40" fmla="*/ 1384300 h 1676400"/>
                <a:gd name="connsiteX41" fmla="*/ 3189817 w 4059767"/>
                <a:gd name="connsiteY41" fmla="*/ 1320800 h 1676400"/>
                <a:gd name="connsiteX42" fmla="*/ 3088217 w 4059767"/>
                <a:gd name="connsiteY42" fmla="*/ 1314450 h 1676400"/>
                <a:gd name="connsiteX43" fmla="*/ 2872317 w 4059767"/>
                <a:gd name="connsiteY43" fmla="*/ 1314450 h 1676400"/>
                <a:gd name="connsiteX44" fmla="*/ 2713567 w 4059767"/>
                <a:gd name="connsiteY44" fmla="*/ 1314450 h 1676400"/>
                <a:gd name="connsiteX45" fmla="*/ 2484967 w 4059767"/>
                <a:gd name="connsiteY45" fmla="*/ 1301750 h 1676400"/>
                <a:gd name="connsiteX46" fmla="*/ 2453217 w 4059767"/>
                <a:gd name="connsiteY46" fmla="*/ 1295400 h 1676400"/>
                <a:gd name="connsiteX47" fmla="*/ 2288117 w 4059767"/>
                <a:gd name="connsiteY47" fmla="*/ 1225550 h 1676400"/>
                <a:gd name="connsiteX48" fmla="*/ 2180167 w 4059767"/>
                <a:gd name="connsiteY48" fmla="*/ 1155700 h 1676400"/>
                <a:gd name="connsiteX49" fmla="*/ 2110317 w 4059767"/>
                <a:gd name="connsiteY49" fmla="*/ 1117600 h 1676400"/>
                <a:gd name="connsiteX50" fmla="*/ 1970617 w 4059767"/>
                <a:gd name="connsiteY50" fmla="*/ 1098550 h 1676400"/>
                <a:gd name="connsiteX51" fmla="*/ 1849967 w 4059767"/>
                <a:gd name="connsiteY51" fmla="*/ 1104900 h 1676400"/>
                <a:gd name="connsiteX52" fmla="*/ 1684867 w 4059767"/>
                <a:gd name="connsiteY52" fmla="*/ 1155700 h 1676400"/>
                <a:gd name="connsiteX53" fmla="*/ 1583267 w 4059767"/>
                <a:gd name="connsiteY53" fmla="*/ 1162050 h 1676400"/>
                <a:gd name="connsiteX54" fmla="*/ 1494367 w 4059767"/>
                <a:gd name="connsiteY54" fmla="*/ 1162050 h 1676400"/>
                <a:gd name="connsiteX55" fmla="*/ 1392767 w 4059767"/>
                <a:gd name="connsiteY55" fmla="*/ 1168400 h 1676400"/>
                <a:gd name="connsiteX56" fmla="*/ 1329267 w 4059767"/>
                <a:gd name="connsiteY56" fmla="*/ 1225550 h 1676400"/>
                <a:gd name="connsiteX57" fmla="*/ 1329267 w 4059767"/>
                <a:gd name="connsiteY57" fmla="*/ 1320800 h 1676400"/>
                <a:gd name="connsiteX58" fmla="*/ 1386417 w 4059767"/>
                <a:gd name="connsiteY58" fmla="*/ 1416050 h 1676400"/>
                <a:gd name="connsiteX59" fmla="*/ 1418167 w 4059767"/>
                <a:gd name="connsiteY59" fmla="*/ 1441450 h 1676400"/>
                <a:gd name="connsiteX60" fmla="*/ 1532467 w 4059767"/>
                <a:gd name="connsiteY60" fmla="*/ 1416050 h 1676400"/>
                <a:gd name="connsiteX61" fmla="*/ 1526117 w 4059767"/>
                <a:gd name="connsiteY61" fmla="*/ 1492250 h 1676400"/>
                <a:gd name="connsiteX62" fmla="*/ 1456267 w 4059767"/>
                <a:gd name="connsiteY62" fmla="*/ 1543050 h 1676400"/>
                <a:gd name="connsiteX63" fmla="*/ 1373717 w 4059767"/>
                <a:gd name="connsiteY63" fmla="*/ 1549400 h 1676400"/>
                <a:gd name="connsiteX64" fmla="*/ 1316567 w 4059767"/>
                <a:gd name="connsiteY64" fmla="*/ 1511300 h 1676400"/>
                <a:gd name="connsiteX65" fmla="*/ 1240367 w 4059767"/>
                <a:gd name="connsiteY65" fmla="*/ 1485900 h 1676400"/>
                <a:gd name="connsiteX66" fmla="*/ 1202267 w 4059767"/>
                <a:gd name="connsiteY66" fmla="*/ 1485900 h 1676400"/>
                <a:gd name="connsiteX67" fmla="*/ 1195917 w 4059767"/>
                <a:gd name="connsiteY67" fmla="*/ 1504950 h 1676400"/>
                <a:gd name="connsiteX68" fmla="*/ 1214967 w 4059767"/>
                <a:gd name="connsiteY68" fmla="*/ 1555750 h 1676400"/>
                <a:gd name="connsiteX69" fmla="*/ 1227667 w 4059767"/>
                <a:gd name="connsiteY69" fmla="*/ 1631950 h 1676400"/>
                <a:gd name="connsiteX70" fmla="*/ 1189567 w 4059767"/>
                <a:gd name="connsiteY70" fmla="*/ 1676400 h 1676400"/>
                <a:gd name="connsiteX71" fmla="*/ 1145117 w 4059767"/>
                <a:gd name="connsiteY71" fmla="*/ 1663700 h 1676400"/>
                <a:gd name="connsiteX72" fmla="*/ 1100667 w 4059767"/>
                <a:gd name="connsiteY72" fmla="*/ 1581150 h 1676400"/>
                <a:gd name="connsiteX73" fmla="*/ 1081617 w 4059767"/>
                <a:gd name="connsiteY73" fmla="*/ 1466850 h 1676400"/>
                <a:gd name="connsiteX74" fmla="*/ 1081617 w 4059767"/>
                <a:gd name="connsiteY74" fmla="*/ 1358900 h 1676400"/>
                <a:gd name="connsiteX75" fmla="*/ 1049867 w 4059767"/>
                <a:gd name="connsiteY75" fmla="*/ 1301750 h 1676400"/>
                <a:gd name="connsiteX76" fmla="*/ 986367 w 4059767"/>
                <a:gd name="connsiteY76" fmla="*/ 1263650 h 1676400"/>
                <a:gd name="connsiteX77" fmla="*/ 878417 w 4059767"/>
                <a:gd name="connsiteY77" fmla="*/ 1263650 h 1676400"/>
                <a:gd name="connsiteX78" fmla="*/ 795867 w 4059767"/>
                <a:gd name="connsiteY78" fmla="*/ 1295400 h 1676400"/>
                <a:gd name="connsiteX79" fmla="*/ 732367 w 4059767"/>
                <a:gd name="connsiteY79" fmla="*/ 1327150 h 1676400"/>
                <a:gd name="connsiteX80" fmla="*/ 637117 w 4059767"/>
                <a:gd name="connsiteY80" fmla="*/ 1327150 h 1676400"/>
                <a:gd name="connsiteX81" fmla="*/ 560917 w 4059767"/>
                <a:gd name="connsiteY81" fmla="*/ 1282700 h 1676400"/>
                <a:gd name="connsiteX82" fmla="*/ 484717 w 4059767"/>
                <a:gd name="connsiteY82" fmla="*/ 1263650 h 1676400"/>
                <a:gd name="connsiteX83" fmla="*/ 389467 w 4059767"/>
                <a:gd name="connsiteY83" fmla="*/ 1174750 h 1676400"/>
                <a:gd name="connsiteX84" fmla="*/ 351367 w 4059767"/>
                <a:gd name="connsiteY84" fmla="*/ 1123950 h 1676400"/>
                <a:gd name="connsiteX85" fmla="*/ 218017 w 4059767"/>
                <a:gd name="connsiteY85" fmla="*/ 1016000 h 1676400"/>
                <a:gd name="connsiteX86" fmla="*/ 122767 w 4059767"/>
                <a:gd name="connsiteY86" fmla="*/ 908050 h 1676400"/>
                <a:gd name="connsiteX87" fmla="*/ 97367 w 4059767"/>
                <a:gd name="connsiteY87" fmla="*/ 755650 h 1676400"/>
                <a:gd name="connsiteX88" fmla="*/ 0 w 4059767"/>
                <a:gd name="connsiteY88" fmla="*/ 839788 h 1676400"/>
                <a:gd name="connsiteX89" fmla="*/ 48684 w 4059767"/>
                <a:gd name="connsiteY89" fmla="*/ 698500 h 1676400"/>
                <a:gd name="connsiteX90" fmla="*/ 66673 w 4059767"/>
                <a:gd name="connsiteY90" fmla="*/ 660399 h 1676400"/>
                <a:gd name="connsiteX91" fmla="*/ 94192 w 4059767"/>
                <a:gd name="connsiteY91" fmla="*/ 582082 h 1676400"/>
                <a:gd name="connsiteX92" fmla="*/ 592667 w 4059767"/>
                <a:gd name="connsiteY92" fmla="*/ 0 h 1676400"/>
                <a:gd name="connsiteX93" fmla="*/ 802217 w 4059767"/>
                <a:gd name="connsiteY93" fmla="*/ 31750 h 1676400"/>
                <a:gd name="connsiteX0" fmla="*/ 802217 w 4059767"/>
                <a:gd name="connsiteY0" fmla="*/ 31750 h 1676400"/>
                <a:gd name="connsiteX1" fmla="*/ 814917 w 4059767"/>
                <a:gd name="connsiteY1" fmla="*/ 196850 h 1676400"/>
                <a:gd name="connsiteX2" fmla="*/ 884767 w 4059767"/>
                <a:gd name="connsiteY2" fmla="*/ 342900 h 1676400"/>
                <a:gd name="connsiteX3" fmla="*/ 999067 w 4059767"/>
                <a:gd name="connsiteY3" fmla="*/ 374650 h 1676400"/>
                <a:gd name="connsiteX4" fmla="*/ 1094317 w 4059767"/>
                <a:gd name="connsiteY4" fmla="*/ 406400 h 1676400"/>
                <a:gd name="connsiteX5" fmla="*/ 1157817 w 4059767"/>
                <a:gd name="connsiteY5" fmla="*/ 508000 h 1676400"/>
                <a:gd name="connsiteX6" fmla="*/ 1145117 w 4059767"/>
                <a:gd name="connsiteY6" fmla="*/ 628650 h 1676400"/>
                <a:gd name="connsiteX7" fmla="*/ 1189567 w 4059767"/>
                <a:gd name="connsiteY7" fmla="*/ 781050 h 1676400"/>
                <a:gd name="connsiteX8" fmla="*/ 1240367 w 4059767"/>
                <a:gd name="connsiteY8" fmla="*/ 831850 h 1676400"/>
                <a:gd name="connsiteX9" fmla="*/ 1310217 w 4059767"/>
                <a:gd name="connsiteY9" fmla="*/ 793750 h 1676400"/>
                <a:gd name="connsiteX10" fmla="*/ 1380067 w 4059767"/>
                <a:gd name="connsiteY10" fmla="*/ 825500 h 1676400"/>
                <a:gd name="connsiteX11" fmla="*/ 1430867 w 4059767"/>
                <a:gd name="connsiteY11" fmla="*/ 977900 h 1676400"/>
                <a:gd name="connsiteX12" fmla="*/ 1532467 w 4059767"/>
                <a:gd name="connsiteY12" fmla="*/ 1016000 h 1676400"/>
                <a:gd name="connsiteX13" fmla="*/ 1665817 w 4059767"/>
                <a:gd name="connsiteY13" fmla="*/ 1028700 h 1676400"/>
                <a:gd name="connsiteX14" fmla="*/ 1856317 w 4059767"/>
                <a:gd name="connsiteY14" fmla="*/ 996950 h 1676400"/>
                <a:gd name="connsiteX15" fmla="*/ 2053167 w 4059767"/>
                <a:gd name="connsiteY15" fmla="*/ 946150 h 1676400"/>
                <a:gd name="connsiteX16" fmla="*/ 2167467 w 4059767"/>
                <a:gd name="connsiteY16" fmla="*/ 977900 h 1676400"/>
                <a:gd name="connsiteX17" fmla="*/ 2300817 w 4059767"/>
                <a:gd name="connsiteY17" fmla="*/ 1079500 h 1676400"/>
                <a:gd name="connsiteX18" fmla="*/ 2478617 w 4059767"/>
                <a:gd name="connsiteY18" fmla="*/ 1168400 h 1676400"/>
                <a:gd name="connsiteX19" fmla="*/ 2681817 w 4059767"/>
                <a:gd name="connsiteY19" fmla="*/ 1181100 h 1676400"/>
                <a:gd name="connsiteX20" fmla="*/ 2865967 w 4059767"/>
                <a:gd name="connsiteY20" fmla="*/ 1187450 h 1676400"/>
                <a:gd name="connsiteX21" fmla="*/ 3094567 w 4059767"/>
                <a:gd name="connsiteY21" fmla="*/ 1174750 h 1676400"/>
                <a:gd name="connsiteX22" fmla="*/ 3202517 w 4059767"/>
                <a:gd name="connsiteY22" fmla="*/ 1123950 h 1676400"/>
                <a:gd name="connsiteX23" fmla="*/ 3272367 w 4059767"/>
                <a:gd name="connsiteY23" fmla="*/ 1104900 h 1676400"/>
                <a:gd name="connsiteX24" fmla="*/ 3335867 w 4059767"/>
                <a:gd name="connsiteY24" fmla="*/ 1123950 h 1676400"/>
                <a:gd name="connsiteX25" fmla="*/ 3405717 w 4059767"/>
                <a:gd name="connsiteY25" fmla="*/ 1219200 h 1676400"/>
                <a:gd name="connsiteX26" fmla="*/ 3500967 w 4059767"/>
                <a:gd name="connsiteY26" fmla="*/ 1282700 h 1676400"/>
                <a:gd name="connsiteX27" fmla="*/ 3615267 w 4059767"/>
                <a:gd name="connsiteY27" fmla="*/ 1352550 h 1676400"/>
                <a:gd name="connsiteX28" fmla="*/ 3780367 w 4059767"/>
                <a:gd name="connsiteY28" fmla="*/ 1397000 h 1676400"/>
                <a:gd name="connsiteX29" fmla="*/ 3888317 w 4059767"/>
                <a:gd name="connsiteY29" fmla="*/ 1403350 h 1676400"/>
                <a:gd name="connsiteX30" fmla="*/ 3977217 w 4059767"/>
                <a:gd name="connsiteY30" fmla="*/ 1352550 h 1676400"/>
                <a:gd name="connsiteX31" fmla="*/ 4053417 w 4059767"/>
                <a:gd name="connsiteY31" fmla="*/ 1352550 h 1676400"/>
                <a:gd name="connsiteX32" fmla="*/ 4059767 w 4059767"/>
                <a:gd name="connsiteY32" fmla="*/ 1403350 h 1676400"/>
                <a:gd name="connsiteX33" fmla="*/ 3958167 w 4059767"/>
                <a:gd name="connsiteY33" fmla="*/ 1517650 h 1676400"/>
                <a:gd name="connsiteX34" fmla="*/ 3862917 w 4059767"/>
                <a:gd name="connsiteY34" fmla="*/ 1574800 h 1676400"/>
                <a:gd name="connsiteX35" fmla="*/ 3805767 w 4059767"/>
                <a:gd name="connsiteY35" fmla="*/ 1574800 h 1676400"/>
                <a:gd name="connsiteX36" fmla="*/ 3685117 w 4059767"/>
                <a:gd name="connsiteY36" fmla="*/ 1536700 h 1676400"/>
                <a:gd name="connsiteX37" fmla="*/ 3558117 w 4059767"/>
                <a:gd name="connsiteY37" fmla="*/ 1485900 h 1676400"/>
                <a:gd name="connsiteX38" fmla="*/ 3450167 w 4059767"/>
                <a:gd name="connsiteY38" fmla="*/ 1441450 h 1676400"/>
                <a:gd name="connsiteX39" fmla="*/ 3361267 w 4059767"/>
                <a:gd name="connsiteY39" fmla="*/ 1435100 h 1676400"/>
                <a:gd name="connsiteX40" fmla="*/ 3297767 w 4059767"/>
                <a:gd name="connsiteY40" fmla="*/ 1384300 h 1676400"/>
                <a:gd name="connsiteX41" fmla="*/ 3189817 w 4059767"/>
                <a:gd name="connsiteY41" fmla="*/ 1320800 h 1676400"/>
                <a:gd name="connsiteX42" fmla="*/ 3088217 w 4059767"/>
                <a:gd name="connsiteY42" fmla="*/ 1314450 h 1676400"/>
                <a:gd name="connsiteX43" fmla="*/ 2872317 w 4059767"/>
                <a:gd name="connsiteY43" fmla="*/ 1314450 h 1676400"/>
                <a:gd name="connsiteX44" fmla="*/ 2713567 w 4059767"/>
                <a:gd name="connsiteY44" fmla="*/ 1314450 h 1676400"/>
                <a:gd name="connsiteX45" fmla="*/ 2484967 w 4059767"/>
                <a:gd name="connsiteY45" fmla="*/ 1301750 h 1676400"/>
                <a:gd name="connsiteX46" fmla="*/ 2453217 w 4059767"/>
                <a:gd name="connsiteY46" fmla="*/ 1295400 h 1676400"/>
                <a:gd name="connsiteX47" fmla="*/ 2288117 w 4059767"/>
                <a:gd name="connsiteY47" fmla="*/ 1225550 h 1676400"/>
                <a:gd name="connsiteX48" fmla="*/ 2180167 w 4059767"/>
                <a:gd name="connsiteY48" fmla="*/ 1155700 h 1676400"/>
                <a:gd name="connsiteX49" fmla="*/ 2110317 w 4059767"/>
                <a:gd name="connsiteY49" fmla="*/ 1117600 h 1676400"/>
                <a:gd name="connsiteX50" fmla="*/ 1970617 w 4059767"/>
                <a:gd name="connsiteY50" fmla="*/ 1098550 h 1676400"/>
                <a:gd name="connsiteX51" fmla="*/ 1849967 w 4059767"/>
                <a:gd name="connsiteY51" fmla="*/ 1104900 h 1676400"/>
                <a:gd name="connsiteX52" fmla="*/ 1684867 w 4059767"/>
                <a:gd name="connsiteY52" fmla="*/ 1155700 h 1676400"/>
                <a:gd name="connsiteX53" fmla="*/ 1583267 w 4059767"/>
                <a:gd name="connsiteY53" fmla="*/ 1162050 h 1676400"/>
                <a:gd name="connsiteX54" fmla="*/ 1494367 w 4059767"/>
                <a:gd name="connsiteY54" fmla="*/ 1162050 h 1676400"/>
                <a:gd name="connsiteX55" fmla="*/ 1392767 w 4059767"/>
                <a:gd name="connsiteY55" fmla="*/ 1168400 h 1676400"/>
                <a:gd name="connsiteX56" fmla="*/ 1329267 w 4059767"/>
                <a:gd name="connsiteY56" fmla="*/ 1225550 h 1676400"/>
                <a:gd name="connsiteX57" fmla="*/ 1329267 w 4059767"/>
                <a:gd name="connsiteY57" fmla="*/ 1320800 h 1676400"/>
                <a:gd name="connsiteX58" fmla="*/ 1386417 w 4059767"/>
                <a:gd name="connsiteY58" fmla="*/ 1416050 h 1676400"/>
                <a:gd name="connsiteX59" fmla="*/ 1418167 w 4059767"/>
                <a:gd name="connsiteY59" fmla="*/ 1441450 h 1676400"/>
                <a:gd name="connsiteX60" fmla="*/ 1532467 w 4059767"/>
                <a:gd name="connsiteY60" fmla="*/ 1416050 h 1676400"/>
                <a:gd name="connsiteX61" fmla="*/ 1526117 w 4059767"/>
                <a:gd name="connsiteY61" fmla="*/ 1492250 h 1676400"/>
                <a:gd name="connsiteX62" fmla="*/ 1456267 w 4059767"/>
                <a:gd name="connsiteY62" fmla="*/ 1543050 h 1676400"/>
                <a:gd name="connsiteX63" fmla="*/ 1373717 w 4059767"/>
                <a:gd name="connsiteY63" fmla="*/ 1549400 h 1676400"/>
                <a:gd name="connsiteX64" fmla="*/ 1316567 w 4059767"/>
                <a:gd name="connsiteY64" fmla="*/ 1511300 h 1676400"/>
                <a:gd name="connsiteX65" fmla="*/ 1240367 w 4059767"/>
                <a:gd name="connsiteY65" fmla="*/ 1485900 h 1676400"/>
                <a:gd name="connsiteX66" fmla="*/ 1202267 w 4059767"/>
                <a:gd name="connsiteY66" fmla="*/ 1485900 h 1676400"/>
                <a:gd name="connsiteX67" fmla="*/ 1195917 w 4059767"/>
                <a:gd name="connsiteY67" fmla="*/ 1504950 h 1676400"/>
                <a:gd name="connsiteX68" fmla="*/ 1214967 w 4059767"/>
                <a:gd name="connsiteY68" fmla="*/ 1555750 h 1676400"/>
                <a:gd name="connsiteX69" fmla="*/ 1227667 w 4059767"/>
                <a:gd name="connsiteY69" fmla="*/ 1631950 h 1676400"/>
                <a:gd name="connsiteX70" fmla="*/ 1189567 w 4059767"/>
                <a:gd name="connsiteY70" fmla="*/ 1676400 h 1676400"/>
                <a:gd name="connsiteX71" fmla="*/ 1145117 w 4059767"/>
                <a:gd name="connsiteY71" fmla="*/ 1663700 h 1676400"/>
                <a:gd name="connsiteX72" fmla="*/ 1100667 w 4059767"/>
                <a:gd name="connsiteY72" fmla="*/ 1581150 h 1676400"/>
                <a:gd name="connsiteX73" fmla="*/ 1081617 w 4059767"/>
                <a:gd name="connsiteY73" fmla="*/ 1466850 h 1676400"/>
                <a:gd name="connsiteX74" fmla="*/ 1081617 w 4059767"/>
                <a:gd name="connsiteY74" fmla="*/ 1358900 h 1676400"/>
                <a:gd name="connsiteX75" fmla="*/ 1049867 w 4059767"/>
                <a:gd name="connsiteY75" fmla="*/ 1301750 h 1676400"/>
                <a:gd name="connsiteX76" fmla="*/ 986367 w 4059767"/>
                <a:gd name="connsiteY76" fmla="*/ 1263650 h 1676400"/>
                <a:gd name="connsiteX77" fmla="*/ 878417 w 4059767"/>
                <a:gd name="connsiteY77" fmla="*/ 1263650 h 1676400"/>
                <a:gd name="connsiteX78" fmla="*/ 795867 w 4059767"/>
                <a:gd name="connsiteY78" fmla="*/ 1295400 h 1676400"/>
                <a:gd name="connsiteX79" fmla="*/ 732367 w 4059767"/>
                <a:gd name="connsiteY79" fmla="*/ 1327150 h 1676400"/>
                <a:gd name="connsiteX80" fmla="*/ 637117 w 4059767"/>
                <a:gd name="connsiteY80" fmla="*/ 1327150 h 1676400"/>
                <a:gd name="connsiteX81" fmla="*/ 560917 w 4059767"/>
                <a:gd name="connsiteY81" fmla="*/ 1282700 h 1676400"/>
                <a:gd name="connsiteX82" fmla="*/ 484717 w 4059767"/>
                <a:gd name="connsiteY82" fmla="*/ 1263650 h 1676400"/>
                <a:gd name="connsiteX83" fmla="*/ 389467 w 4059767"/>
                <a:gd name="connsiteY83" fmla="*/ 1174750 h 1676400"/>
                <a:gd name="connsiteX84" fmla="*/ 351367 w 4059767"/>
                <a:gd name="connsiteY84" fmla="*/ 1123950 h 1676400"/>
                <a:gd name="connsiteX85" fmla="*/ 218017 w 4059767"/>
                <a:gd name="connsiteY85" fmla="*/ 1016000 h 1676400"/>
                <a:gd name="connsiteX86" fmla="*/ 122767 w 4059767"/>
                <a:gd name="connsiteY86" fmla="*/ 908050 h 1676400"/>
                <a:gd name="connsiteX87" fmla="*/ 97367 w 4059767"/>
                <a:gd name="connsiteY87" fmla="*/ 755650 h 1676400"/>
                <a:gd name="connsiteX88" fmla="*/ 0 w 4059767"/>
                <a:gd name="connsiteY88" fmla="*/ 839788 h 1676400"/>
                <a:gd name="connsiteX89" fmla="*/ 48684 w 4059767"/>
                <a:gd name="connsiteY89" fmla="*/ 698500 h 1676400"/>
                <a:gd name="connsiteX90" fmla="*/ 66673 w 4059767"/>
                <a:gd name="connsiteY90" fmla="*/ 660399 h 1676400"/>
                <a:gd name="connsiteX91" fmla="*/ 94192 w 4059767"/>
                <a:gd name="connsiteY91" fmla="*/ 582082 h 1676400"/>
                <a:gd name="connsiteX92" fmla="*/ 592667 w 4059767"/>
                <a:gd name="connsiteY92" fmla="*/ 0 h 1676400"/>
                <a:gd name="connsiteX93" fmla="*/ 802217 w 4059767"/>
                <a:gd name="connsiteY93" fmla="*/ 31750 h 1676400"/>
                <a:gd name="connsiteX0" fmla="*/ 802217 w 4059767"/>
                <a:gd name="connsiteY0" fmla="*/ 31750 h 1676400"/>
                <a:gd name="connsiteX1" fmla="*/ 814917 w 4059767"/>
                <a:gd name="connsiteY1" fmla="*/ 196850 h 1676400"/>
                <a:gd name="connsiteX2" fmla="*/ 884767 w 4059767"/>
                <a:gd name="connsiteY2" fmla="*/ 342900 h 1676400"/>
                <a:gd name="connsiteX3" fmla="*/ 999067 w 4059767"/>
                <a:gd name="connsiteY3" fmla="*/ 374650 h 1676400"/>
                <a:gd name="connsiteX4" fmla="*/ 1094317 w 4059767"/>
                <a:gd name="connsiteY4" fmla="*/ 406400 h 1676400"/>
                <a:gd name="connsiteX5" fmla="*/ 1157817 w 4059767"/>
                <a:gd name="connsiteY5" fmla="*/ 508000 h 1676400"/>
                <a:gd name="connsiteX6" fmla="*/ 1145117 w 4059767"/>
                <a:gd name="connsiteY6" fmla="*/ 628650 h 1676400"/>
                <a:gd name="connsiteX7" fmla="*/ 1189567 w 4059767"/>
                <a:gd name="connsiteY7" fmla="*/ 781050 h 1676400"/>
                <a:gd name="connsiteX8" fmla="*/ 1240367 w 4059767"/>
                <a:gd name="connsiteY8" fmla="*/ 831850 h 1676400"/>
                <a:gd name="connsiteX9" fmla="*/ 1310217 w 4059767"/>
                <a:gd name="connsiteY9" fmla="*/ 793750 h 1676400"/>
                <a:gd name="connsiteX10" fmla="*/ 1380067 w 4059767"/>
                <a:gd name="connsiteY10" fmla="*/ 825500 h 1676400"/>
                <a:gd name="connsiteX11" fmla="*/ 1430867 w 4059767"/>
                <a:gd name="connsiteY11" fmla="*/ 977900 h 1676400"/>
                <a:gd name="connsiteX12" fmla="*/ 1532467 w 4059767"/>
                <a:gd name="connsiteY12" fmla="*/ 1016000 h 1676400"/>
                <a:gd name="connsiteX13" fmla="*/ 1665817 w 4059767"/>
                <a:gd name="connsiteY13" fmla="*/ 1028700 h 1676400"/>
                <a:gd name="connsiteX14" fmla="*/ 1856317 w 4059767"/>
                <a:gd name="connsiteY14" fmla="*/ 996950 h 1676400"/>
                <a:gd name="connsiteX15" fmla="*/ 2053167 w 4059767"/>
                <a:gd name="connsiteY15" fmla="*/ 946150 h 1676400"/>
                <a:gd name="connsiteX16" fmla="*/ 2167467 w 4059767"/>
                <a:gd name="connsiteY16" fmla="*/ 977900 h 1676400"/>
                <a:gd name="connsiteX17" fmla="*/ 2300817 w 4059767"/>
                <a:gd name="connsiteY17" fmla="*/ 1079500 h 1676400"/>
                <a:gd name="connsiteX18" fmla="*/ 2478617 w 4059767"/>
                <a:gd name="connsiteY18" fmla="*/ 1168400 h 1676400"/>
                <a:gd name="connsiteX19" fmla="*/ 2681817 w 4059767"/>
                <a:gd name="connsiteY19" fmla="*/ 1181100 h 1676400"/>
                <a:gd name="connsiteX20" fmla="*/ 2865967 w 4059767"/>
                <a:gd name="connsiteY20" fmla="*/ 1187450 h 1676400"/>
                <a:gd name="connsiteX21" fmla="*/ 3094567 w 4059767"/>
                <a:gd name="connsiteY21" fmla="*/ 1174750 h 1676400"/>
                <a:gd name="connsiteX22" fmla="*/ 3202517 w 4059767"/>
                <a:gd name="connsiteY22" fmla="*/ 1123950 h 1676400"/>
                <a:gd name="connsiteX23" fmla="*/ 3272367 w 4059767"/>
                <a:gd name="connsiteY23" fmla="*/ 1104900 h 1676400"/>
                <a:gd name="connsiteX24" fmla="*/ 3335867 w 4059767"/>
                <a:gd name="connsiteY24" fmla="*/ 1123950 h 1676400"/>
                <a:gd name="connsiteX25" fmla="*/ 3405717 w 4059767"/>
                <a:gd name="connsiteY25" fmla="*/ 1219200 h 1676400"/>
                <a:gd name="connsiteX26" fmla="*/ 3500967 w 4059767"/>
                <a:gd name="connsiteY26" fmla="*/ 1282700 h 1676400"/>
                <a:gd name="connsiteX27" fmla="*/ 3615267 w 4059767"/>
                <a:gd name="connsiteY27" fmla="*/ 1352550 h 1676400"/>
                <a:gd name="connsiteX28" fmla="*/ 3780367 w 4059767"/>
                <a:gd name="connsiteY28" fmla="*/ 1397000 h 1676400"/>
                <a:gd name="connsiteX29" fmla="*/ 3888317 w 4059767"/>
                <a:gd name="connsiteY29" fmla="*/ 1403350 h 1676400"/>
                <a:gd name="connsiteX30" fmla="*/ 3977217 w 4059767"/>
                <a:gd name="connsiteY30" fmla="*/ 1352550 h 1676400"/>
                <a:gd name="connsiteX31" fmla="*/ 4053417 w 4059767"/>
                <a:gd name="connsiteY31" fmla="*/ 1352550 h 1676400"/>
                <a:gd name="connsiteX32" fmla="*/ 4059767 w 4059767"/>
                <a:gd name="connsiteY32" fmla="*/ 1403350 h 1676400"/>
                <a:gd name="connsiteX33" fmla="*/ 3958167 w 4059767"/>
                <a:gd name="connsiteY33" fmla="*/ 1517650 h 1676400"/>
                <a:gd name="connsiteX34" fmla="*/ 3862917 w 4059767"/>
                <a:gd name="connsiteY34" fmla="*/ 1574800 h 1676400"/>
                <a:gd name="connsiteX35" fmla="*/ 3805767 w 4059767"/>
                <a:gd name="connsiteY35" fmla="*/ 1574800 h 1676400"/>
                <a:gd name="connsiteX36" fmla="*/ 3685117 w 4059767"/>
                <a:gd name="connsiteY36" fmla="*/ 1536700 h 1676400"/>
                <a:gd name="connsiteX37" fmla="*/ 3558117 w 4059767"/>
                <a:gd name="connsiteY37" fmla="*/ 1485900 h 1676400"/>
                <a:gd name="connsiteX38" fmla="*/ 3450167 w 4059767"/>
                <a:gd name="connsiteY38" fmla="*/ 1441450 h 1676400"/>
                <a:gd name="connsiteX39" fmla="*/ 3361267 w 4059767"/>
                <a:gd name="connsiteY39" fmla="*/ 1435100 h 1676400"/>
                <a:gd name="connsiteX40" fmla="*/ 3297767 w 4059767"/>
                <a:gd name="connsiteY40" fmla="*/ 1384300 h 1676400"/>
                <a:gd name="connsiteX41" fmla="*/ 3189817 w 4059767"/>
                <a:gd name="connsiteY41" fmla="*/ 1320800 h 1676400"/>
                <a:gd name="connsiteX42" fmla="*/ 3088217 w 4059767"/>
                <a:gd name="connsiteY42" fmla="*/ 1314450 h 1676400"/>
                <a:gd name="connsiteX43" fmla="*/ 2872317 w 4059767"/>
                <a:gd name="connsiteY43" fmla="*/ 1314450 h 1676400"/>
                <a:gd name="connsiteX44" fmla="*/ 2713567 w 4059767"/>
                <a:gd name="connsiteY44" fmla="*/ 1314450 h 1676400"/>
                <a:gd name="connsiteX45" fmla="*/ 2484967 w 4059767"/>
                <a:gd name="connsiteY45" fmla="*/ 1301750 h 1676400"/>
                <a:gd name="connsiteX46" fmla="*/ 2453217 w 4059767"/>
                <a:gd name="connsiteY46" fmla="*/ 1295400 h 1676400"/>
                <a:gd name="connsiteX47" fmla="*/ 2288117 w 4059767"/>
                <a:gd name="connsiteY47" fmla="*/ 1225550 h 1676400"/>
                <a:gd name="connsiteX48" fmla="*/ 2180167 w 4059767"/>
                <a:gd name="connsiteY48" fmla="*/ 1155700 h 1676400"/>
                <a:gd name="connsiteX49" fmla="*/ 2110317 w 4059767"/>
                <a:gd name="connsiteY49" fmla="*/ 1117600 h 1676400"/>
                <a:gd name="connsiteX50" fmla="*/ 1970617 w 4059767"/>
                <a:gd name="connsiteY50" fmla="*/ 1098550 h 1676400"/>
                <a:gd name="connsiteX51" fmla="*/ 1849967 w 4059767"/>
                <a:gd name="connsiteY51" fmla="*/ 1104900 h 1676400"/>
                <a:gd name="connsiteX52" fmla="*/ 1684867 w 4059767"/>
                <a:gd name="connsiteY52" fmla="*/ 1155700 h 1676400"/>
                <a:gd name="connsiteX53" fmla="*/ 1583267 w 4059767"/>
                <a:gd name="connsiteY53" fmla="*/ 1162050 h 1676400"/>
                <a:gd name="connsiteX54" fmla="*/ 1494367 w 4059767"/>
                <a:gd name="connsiteY54" fmla="*/ 1162050 h 1676400"/>
                <a:gd name="connsiteX55" fmla="*/ 1392767 w 4059767"/>
                <a:gd name="connsiteY55" fmla="*/ 1168400 h 1676400"/>
                <a:gd name="connsiteX56" fmla="*/ 1329267 w 4059767"/>
                <a:gd name="connsiteY56" fmla="*/ 1225550 h 1676400"/>
                <a:gd name="connsiteX57" fmla="*/ 1329267 w 4059767"/>
                <a:gd name="connsiteY57" fmla="*/ 1320800 h 1676400"/>
                <a:gd name="connsiteX58" fmla="*/ 1386417 w 4059767"/>
                <a:gd name="connsiteY58" fmla="*/ 1416050 h 1676400"/>
                <a:gd name="connsiteX59" fmla="*/ 1418167 w 4059767"/>
                <a:gd name="connsiteY59" fmla="*/ 1441450 h 1676400"/>
                <a:gd name="connsiteX60" fmla="*/ 1532467 w 4059767"/>
                <a:gd name="connsiteY60" fmla="*/ 1416050 h 1676400"/>
                <a:gd name="connsiteX61" fmla="*/ 1526117 w 4059767"/>
                <a:gd name="connsiteY61" fmla="*/ 1492250 h 1676400"/>
                <a:gd name="connsiteX62" fmla="*/ 1456267 w 4059767"/>
                <a:gd name="connsiteY62" fmla="*/ 1543050 h 1676400"/>
                <a:gd name="connsiteX63" fmla="*/ 1373717 w 4059767"/>
                <a:gd name="connsiteY63" fmla="*/ 1549400 h 1676400"/>
                <a:gd name="connsiteX64" fmla="*/ 1316567 w 4059767"/>
                <a:gd name="connsiteY64" fmla="*/ 1511300 h 1676400"/>
                <a:gd name="connsiteX65" fmla="*/ 1240367 w 4059767"/>
                <a:gd name="connsiteY65" fmla="*/ 1485900 h 1676400"/>
                <a:gd name="connsiteX66" fmla="*/ 1202267 w 4059767"/>
                <a:gd name="connsiteY66" fmla="*/ 1485900 h 1676400"/>
                <a:gd name="connsiteX67" fmla="*/ 1195917 w 4059767"/>
                <a:gd name="connsiteY67" fmla="*/ 1504950 h 1676400"/>
                <a:gd name="connsiteX68" fmla="*/ 1214967 w 4059767"/>
                <a:gd name="connsiteY68" fmla="*/ 1555750 h 1676400"/>
                <a:gd name="connsiteX69" fmla="*/ 1227667 w 4059767"/>
                <a:gd name="connsiteY69" fmla="*/ 1631950 h 1676400"/>
                <a:gd name="connsiteX70" fmla="*/ 1189567 w 4059767"/>
                <a:gd name="connsiteY70" fmla="*/ 1676400 h 1676400"/>
                <a:gd name="connsiteX71" fmla="*/ 1145117 w 4059767"/>
                <a:gd name="connsiteY71" fmla="*/ 1663700 h 1676400"/>
                <a:gd name="connsiteX72" fmla="*/ 1100667 w 4059767"/>
                <a:gd name="connsiteY72" fmla="*/ 1581150 h 1676400"/>
                <a:gd name="connsiteX73" fmla="*/ 1081617 w 4059767"/>
                <a:gd name="connsiteY73" fmla="*/ 1466850 h 1676400"/>
                <a:gd name="connsiteX74" fmla="*/ 1081617 w 4059767"/>
                <a:gd name="connsiteY74" fmla="*/ 1358900 h 1676400"/>
                <a:gd name="connsiteX75" fmla="*/ 1049867 w 4059767"/>
                <a:gd name="connsiteY75" fmla="*/ 1301750 h 1676400"/>
                <a:gd name="connsiteX76" fmla="*/ 986367 w 4059767"/>
                <a:gd name="connsiteY76" fmla="*/ 1263650 h 1676400"/>
                <a:gd name="connsiteX77" fmla="*/ 878417 w 4059767"/>
                <a:gd name="connsiteY77" fmla="*/ 1263650 h 1676400"/>
                <a:gd name="connsiteX78" fmla="*/ 795867 w 4059767"/>
                <a:gd name="connsiteY78" fmla="*/ 1295400 h 1676400"/>
                <a:gd name="connsiteX79" fmla="*/ 732367 w 4059767"/>
                <a:gd name="connsiteY79" fmla="*/ 1327150 h 1676400"/>
                <a:gd name="connsiteX80" fmla="*/ 637117 w 4059767"/>
                <a:gd name="connsiteY80" fmla="*/ 1327150 h 1676400"/>
                <a:gd name="connsiteX81" fmla="*/ 560917 w 4059767"/>
                <a:gd name="connsiteY81" fmla="*/ 1282700 h 1676400"/>
                <a:gd name="connsiteX82" fmla="*/ 484717 w 4059767"/>
                <a:gd name="connsiteY82" fmla="*/ 1263650 h 1676400"/>
                <a:gd name="connsiteX83" fmla="*/ 389467 w 4059767"/>
                <a:gd name="connsiteY83" fmla="*/ 1174750 h 1676400"/>
                <a:gd name="connsiteX84" fmla="*/ 351367 w 4059767"/>
                <a:gd name="connsiteY84" fmla="*/ 1123950 h 1676400"/>
                <a:gd name="connsiteX85" fmla="*/ 218017 w 4059767"/>
                <a:gd name="connsiteY85" fmla="*/ 1016000 h 1676400"/>
                <a:gd name="connsiteX86" fmla="*/ 122767 w 4059767"/>
                <a:gd name="connsiteY86" fmla="*/ 908050 h 1676400"/>
                <a:gd name="connsiteX87" fmla="*/ 97367 w 4059767"/>
                <a:gd name="connsiteY87" fmla="*/ 755650 h 1676400"/>
                <a:gd name="connsiteX88" fmla="*/ 0 w 4059767"/>
                <a:gd name="connsiteY88" fmla="*/ 839788 h 1676400"/>
                <a:gd name="connsiteX89" fmla="*/ 12912 w 4059767"/>
                <a:gd name="connsiteY89" fmla="*/ 782849 h 1676400"/>
                <a:gd name="connsiteX90" fmla="*/ 48684 w 4059767"/>
                <a:gd name="connsiteY90" fmla="*/ 698500 h 1676400"/>
                <a:gd name="connsiteX91" fmla="*/ 66673 w 4059767"/>
                <a:gd name="connsiteY91" fmla="*/ 660399 h 1676400"/>
                <a:gd name="connsiteX92" fmla="*/ 94192 w 4059767"/>
                <a:gd name="connsiteY92" fmla="*/ 582082 h 1676400"/>
                <a:gd name="connsiteX93" fmla="*/ 592667 w 4059767"/>
                <a:gd name="connsiteY93" fmla="*/ 0 h 1676400"/>
                <a:gd name="connsiteX94" fmla="*/ 802217 w 4059767"/>
                <a:gd name="connsiteY94" fmla="*/ 31750 h 1676400"/>
                <a:gd name="connsiteX0" fmla="*/ 810684 w 4068234"/>
                <a:gd name="connsiteY0" fmla="*/ 31750 h 1676400"/>
                <a:gd name="connsiteX1" fmla="*/ 823384 w 4068234"/>
                <a:gd name="connsiteY1" fmla="*/ 196850 h 1676400"/>
                <a:gd name="connsiteX2" fmla="*/ 893234 w 4068234"/>
                <a:gd name="connsiteY2" fmla="*/ 342900 h 1676400"/>
                <a:gd name="connsiteX3" fmla="*/ 1007534 w 4068234"/>
                <a:gd name="connsiteY3" fmla="*/ 374650 h 1676400"/>
                <a:gd name="connsiteX4" fmla="*/ 1102784 w 4068234"/>
                <a:gd name="connsiteY4" fmla="*/ 406400 h 1676400"/>
                <a:gd name="connsiteX5" fmla="*/ 1166284 w 4068234"/>
                <a:gd name="connsiteY5" fmla="*/ 508000 h 1676400"/>
                <a:gd name="connsiteX6" fmla="*/ 1153584 w 4068234"/>
                <a:gd name="connsiteY6" fmla="*/ 628650 h 1676400"/>
                <a:gd name="connsiteX7" fmla="*/ 1198034 w 4068234"/>
                <a:gd name="connsiteY7" fmla="*/ 781050 h 1676400"/>
                <a:gd name="connsiteX8" fmla="*/ 1248834 w 4068234"/>
                <a:gd name="connsiteY8" fmla="*/ 831850 h 1676400"/>
                <a:gd name="connsiteX9" fmla="*/ 1318684 w 4068234"/>
                <a:gd name="connsiteY9" fmla="*/ 793750 h 1676400"/>
                <a:gd name="connsiteX10" fmla="*/ 1388534 w 4068234"/>
                <a:gd name="connsiteY10" fmla="*/ 825500 h 1676400"/>
                <a:gd name="connsiteX11" fmla="*/ 1439334 w 4068234"/>
                <a:gd name="connsiteY11" fmla="*/ 977900 h 1676400"/>
                <a:gd name="connsiteX12" fmla="*/ 1540934 w 4068234"/>
                <a:gd name="connsiteY12" fmla="*/ 1016000 h 1676400"/>
                <a:gd name="connsiteX13" fmla="*/ 1674284 w 4068234"/>
                <a:gd name="connsiteY13" fmla="*/ 1028700 h 1676400"/>
                <a:gd name="connsiteX14" fmla="*/ 1864784 w 4068234"/>
                <a:gd name="connsiteY14" fmla="*/ 996950 h 1676400"/>
                <a:gd name="connsiteX15" fmla="*/ 2061634 w 4068234"/>
                <a:gd name="connsiteY15" fmla="*/ 946150 h 1676400"/>
                <a:gd name="connsiteX16" fmla="*/ 2175934 w 4068234"/>
                <a:gd name="connsiteY16" fmla="*/ 977900 h 1676400"/>
                <a:gd name="connsiteX17" fmla="*/ 2309284 w 4068234"/>
                <a:gd name="connsiteY17" fmla="*/ 1079500 h 1676400"/>
                <a:gd name="connsiteX18" fmla="*/ 2487084 w 4068234"/>
                <a:gd name="connsiteY18" fmla="*/ 1168400 h 1676400"/>
                <a:gd name="connsiteX19" fmla="*/ 2690284 w 4068234"/>
                <a:gd name="connsiteY19" fmla="*/ 1181100 h 1676400"/>
                <a:gd name="connsiteX20" fmla="*/ 2874434 w 4068234"/>
                <a:gd name="connsiteY20" fmla="*/ 1187450 h 1676400"/>
                <a:gd name="connsiteX21" fmla="*/ 3103034 w 4068234"/>
                <a:gd name="connsiteY21" fmla="*/ 1174750 h 1676400"/>
                <a:gd name="connsiteX22" fmla="*/ 3210984 w 4068234"/>
                <a:gd name="connsiteY22" fmla="*/ 1123950 h 1676400"/>
                <a:gd name="connsiteX23" fmla="*/ 3280834 w 4068234"/>
                <a:gd name="connsiteY23" fmla="*/ 1104900 h 1676400"/>
                <a:gd name="connsiteX24" fmla="*/ 3344334 w 4068234"/>
                <a:gd name="connsiteY24" fmla="*/ 1123950 h 1676400"/>
                <a:gd name="connsiteX25" fmla="*/ 3414184 w 4068234"/>
                <a:gd name="connsiteY25" fmla="*/ 1219200 h 1676400"/>
                <a:gd name="connsiteX26" fmla="*/ 3509434 w 4068234"/>
                <a:gd name="connsiteY26" fmla="*/ 1282700 h 1676400"/>
                <a:gd name="connsiteX27" fmla="*/ 3623734 w 4068234"/>
                <a:gd name="connsiteY27" fmla="*/ 1352550 h 1676400"/>
                <a:gd name="connsiteX28" fmla="*/ 3788834 w 4068234"/>
                <a:gd name="connsiteY28" fmla="*/ 1397000 h 1676400"/>
                <a:gd name="connsiteX29" fmla="*/ 3896784 w 4068234"/>
                <a:gd name="connsiteY29" fmla="*/ 1403350 h 1676400"/>
                <a:gd name="connsiteX30" fmla="*/ 3985684 w 4068234"/>
                <a:gd name="connsiteY30" fmla="*/ 1352550 h 1676400"/>
                <a:gd name="connsiteX31" fmla="*/ 4061884 w 4068234"/>
                <a:gd name="connsiteY31" fmla="*/ 1352550 h 1676400"/>
                <a:gd name="connsiteX32" fmla="*/ 4068234 w 4068234"/>
                <a:gd name="connsiteY32" fmla="*/ 1403350 h 1676400"/>
                <a:gd name="connsiteX33" fmla="*/ 3966634 w 4068234"/>
                <a:gd name="connsiteY33" fmla="*/ 1517650 h 1676400"/>
                <a:gd name="connsiteX34" fmla="*/ 3871384 w 4068234"/>
                <a:gd name="connsiteY34" fmla="*/ 1574800 h 1676400"/>
                <a:gd name="connsiteX35" fmla="*/ 3814234 w 4068234"/>
                <a:gd name="connsiteY35" fmla="*/ 1574800 h 1676400"/>
                <a:gd name="connsiteX36" fmla="*/ 3693584 w 4068234"/>
                <a:gd name="connsiteY36" fmla="*/ 1536700 h 1676400"/>
                <a:gd name="connsiteX37" fmla="*/ 3566584 w 4068234"/>
                <a:gd name="connsiteY37" fmla="*/ 1485900 h 1676400"/>
                <a:gd name="connsiteX38" fmla="*/ 3458634 w 4068234"/>
                <a:gd name="connsiteY38" fmla="*/ 1441450 h 1676400"/>
                <a:gd name="connsiteX39" fmla="*/ 3369734 w 4068234"/>
                <a:gd name="connsiteY39" fmla="*/ 1435100 h 1676400"/>
                <a:gd name="connsiteX40" fmla="*/ 3306234 w 4068234"/>
                <a:gd name="connsiteY40" fmla="*/ 1384300 h 1676400"/>
                <a:gd name="connsiteX41" fmla="*/ 3198284 w 4068234"/>
                <a:gd name="connsiteY41" fmla="*/ 1320800 h 1676400"/>
                <a:gd name="connsiteX42" fmla="*/ 3096684 w 4068234"/>
                <a:gd name="connsiteY42" fmla="*/ 1314450 h 1676400"/>
                <a:gd name="connsiteX43" fmla="*/ 2880784 w 4068234"/>
                <a:gd name="connsiteY43" fmla="*/ 1314450 h 1676400"/>
                <a:gd name="connsiteX44" fmla="*/ 2722034 w 4068234"/>
                <a:gd name="connsiteY44" fmla="*/ 1314450 h 1676400"/>
                <a:gd name="connsiteX45" fmla="*/ 2493434 w 4068234"/>
                <a:gd name="connsiteY45" fmla="*/ 1301750 h 1676400"/>
                <a:gd name="connsiteX46" fmla="*/ 2461684 w 4068234"/>
                <a:gd name="connsiteY46" fmla="*/ 1295400 h 1676400"/>
                <a:gd name="connsiteX47" fmla="*/ 2296584 w 4068234"/>
                <a:gd name="connsiteY47" fmla="*/ 1225550 h 1676400"/>
                <a:gd name="connsiteX48" fmla="*/ 2188634 w 4068234"/>
                <a:gd name="connsiteY48" fmla="*/ 1155700 h 1676400"/>
                <a:gd name="connsiteX49" fmla="*/ 2118784 w 4068234"/>
                <a:gd name="connsiteY49" fmla="*/ 1117600 h 1676400"/>
                <a:gd name="connsiteX50" fmla="*/ 1979084 w 4068234"/>
                <a:gd name="connsiteY50" fmla="*/ 1098550 h 1676400"/>
                <a:gd name="connsiteX51" fmla="*/ 1858434 w 4068234"/>
                <a:gd name="connsiteY51" fmla="*/ 1104900 h 1676400"/>
                <a:gd name="connsiteX52" fmla="*/ 1693334 w 4068234"/>
                <a:gd name="connsiteY52" fmla="*/ 1155700 h 1676400"/>
                <a:gd name="connsiteX53" fmla="*/ 1591734 w 4068234"/>
                <a:gd name="connsiteY53" fmla="*/ 1162050 h 1676400"/>
                <a:gd name="connsiteX54" fmla="*/ 1502834 w 4068234"/>
                <a:gd name="connsiteY54" fmla="*/ 1162050 h 1676400"/>
                <a:gd name="connsiteX55" fmla="*/ 1401234 w 4068234"/>
                <a:gd name="connsiteY55" fmla="*/ 1168400 h 1676400"/>
                <a:gd name="connsiteX56" fmla="*/ 1337734 w 4068234"/>
                <a:gd name="connsiteY56" fmla="*/ 1225550 h 1676400"/>
                <a:gd name="connsiteX57" fmla="*/ 1337734 w 4068234"/>
                <a:gd name="connsiteY57" fmla="*/ 1320800 h 1676400"/>
                <a:gd name="connsiteX58" fmla="*/ 1394884 w 4068234"/>
                <a:gd name="connsiteY58" fmla="*/ 1416050 h 1676400"/>
                <a:gd name="connsiteX59" fmla="*/ 1426634 w 4068234"/>
                <a:gd name="connsiteY59" fmla="*/ 1441450 h 1676400"/>
                <a:gd name="connsiteX60" fmla="*/ 1540934 w 4068234"/>
                <a:gd name="connsiteY60" fmla="*/ 1416050 h 1676400"/>
                <a:gd name="connsiteX61" fmla="*/ 1534584 w 4068234"/>
                <a:gd name="connsiteY61" fmla="*/ 1492250 h 1676400"/>
                <a:gd name="connsiteX62" fmla="*/ 1464734 w 4068234"/>
                <a:gd name="connsiteY62" fmla="*/ 1543050 h 1676400"/>
                <a:gd name="connsiteX63" fmla="*/ 1382184 w 4068234"/>
                <a:gd name="connsiteY63" fmla="*/ 1549400 h 1676400"/>
                <a:gd name="connsiteX64" fmla="*/ 1325034 w 4068234"/>
                <a:gd name="connsiteY64" fmla="*/ 1511300 h 1676400"/>
                <a:gd name="connsiteX65" fmla="*/ 1248834 w 4068234"/>
                <a:gd name="connsiteY65" fmla="*/ 1485900 h 1676400"/>
                <a:gd name="connsiteX66" fmla="*/ 1210734 w 4068234"/>
                <a:gd name="connsiteY66" fmla="*/ 1485900 h 1676400"/>
                <a:gd name="connsiteX67" fmla="*/ 1204384 w 4068234"/>
                <a:gd name="connsiteY67" fmla="*/ 1504950 h 1676400"/>
                <a:gd name="connsiteX68" fmla="*/ 1223434 w 4068234"/>
                <a:gd name="connsiteY68" fmla="*/ 1555750 h 1676400"/>
                <a:gd name="connsiteX69" fmla="*/ 1236134 w 4068234"/>
                <a:gd name="connsiteY69" fmla="*/ 1631950 h 1676400"/>
                <a:gd name="connsiteX70" fmla="*/ 1198034 w 4068234"/>
                <a:gd name="connsiteY70" fmla="*/ 1676400 h 1676400"/>
                <a:gd name="connsiteX71" fmla="*/ 1153584 w 4068234"/>
                <a:gd name="connsiteY71" fmla="*/ 1663700 h 1676400"/>
                <a:gd name="connsiteX72" fmla="*/ 1109134 w 4068234"/>
                <a:gd name="connsiteY72" fmla="*/ 1581150 h 1676400"/>
                <a:gd name="connsiteX73" fmla="*/ 1090084 w 4068234"/>
                <a:gd name="connsiteY73" fmla="*/ 1466850 h 1676400"/>
                <a:gd name="connsiteX74" fmla="*/ 1090084 w 4068234"/>
                <a:gd name="connsiteY74" fmla="*/ 1358900 h 1676400"/>
                <a:gd name="connsiteX75" fmla="*/ 1058334 w 4068234"/>
                <a:gd name="connsiteY75" fmla="*/ 1301750 h 1676400"/>
                <a:gd name="connsiteX76" fmla="*/ 994834 w 4068234"/>
                <a:gd name="connsiteY76" fmla="*/ 1263650 h 1676400"/>
                <a:gd name="connsiteX77" fmla="*/ 886884 w 4068234"/>
                <a:gd name="connsiteY77" fmla="*/ 1263650 h 1676400"/>
                <a:gd name="connsiteX78" fmla="*/ 804334 w 4068234"/>
                <a:gd name="connsiteY78" fmla="*/ 1295400 h 1676400"/>
                <a:gd name="connsiteX79" fmla="*/ 740834 w 4068234"/>
                <a:gd name="connsiteY79" fmla="*/ 1327150 h 1676400"/>
                <a:gd name="connsiteX80" fmla="*/ 645584 w 4068234"/>
                <a:gd name="connsiteY80" fmla="*/ 1327150 h 1676400"/>
                <a:gd name="connsiteX81" fmla="*/ 569384 w 4068234"/>
                <a:gd name="connsiteY81" fmla="*/ 1282700 h 1676400"/>
                <a:gd name="connsiteX82" fmla="*/ 493184 w 4068234"/>
                <a:gd name="connsiteY82" fmla="*/ 1263650 h 1676400"/>
                <a:gd name="connsiteX83" fmla="*/ 397934 w 4068234"/>
                <a:gd name="connsiteY83" fmla="*/ 1174750 h 1676400"/>
                <a:gd name="connsiteX84" fmla="*/ 359834 w 4068234"/>
                <a:gd name="connsiteY84" fmla="*/ 1123950 h 1676400"/>
                <a:gd name="connsiteX85" fmla="*/ 226484 w 4068234"/>
                <a:gd name="connsiteY85" fmla="*/ 1016000 h 1676400"/>
                <a:gd name="connsiteX86" fmla="*/ 131234 w 4068234"/>
                <a:gd name="connsiteY86" fmla="*/ 908050 h 1676400"/>
                <a:gd name="connsiteX87" fmla="*/ 0 w 4068234"/>
                <a:gd name="connsiteY87" fmla="*/ 924983 h 1676400"/>
                <a:gd name="connsiteX88" fmla="*/ 8467 w 4068234"/>
                <a:gd name="connsiteY88" fmla="*/ 839788 h 1676400"/>
                <a:gd name="connsiteX89" fmla="*/ 21379 w 4068234"/>
                <a:gd name="connsiteY89" fmla="*/ 782849 h 1676400"/>
                <a:gd name="connsiteX90" fmla="*/ 57151 w 4068234"/>
                <a:gd name="connsiteY90" fmla="*/ 698500 h 1676400"/>
                <a:gd name="connsiteX91" fmla="*/ 75140 w 4068234"/>
                <a:gd name="connsiteY91" fmla="*/ 660399 h 1676400"/>
                <a:gd name="connsiteX92" fmla="*/ 102659 w 4068234"/>
                <a:gd name="connsiteY92" fmla="*/ 582082 h 1676400"/>
                <a:gd name="connsiteX93" fmla="*/ 601134 w 4068234"/>
                <a:gd name="connsiteY93" fmla="*/ 0 h 1676400"/>
                <a:gd name="connsiteX94" fmla="*/ 810684 w 4068234"/>
                <a:gd name="connsiteY94" fmla="*/ 31750 h 1676400"/>
                <a:gd name="connsiteX0" fmla="*/ 810684 w 4068234"/>
                <a:gd name="connsiteY0" fmla="*/ 31750 h 1676400"/>
                <a:gd name="connsiteX1" fmla="*/ 823384 w 4068234"/>
                <a:gd name="connsiteY1" fmla="*/ 196850 h 1676400"/>
                <a:gd name="connsiteX2" fmla="*/ 893234 w 4068234"/>
                <a:gd name="connsiteY2" fmla="*/ 342900 h 1676400"/>
                <a:gd name="connsiteX3" fmla="*/ 1007534 w 4068234"/>
                <a:gd name="connsiteY3" fmla="*/ 374650 h 1676400"/>
                <a:gd name="connsiteX4" fmla="*/ 1102784 w 4068234"/>
                <a:gd name="connsiteY4" fmla="*/ 406400 h 1676400"/>
                <a:gd name="connsiteX5" fmla="*/ 1166284 w 4068234"/>
                <a:gd name="connsiteY5" fmla="*/ 508000 h 1676400"/>
                <a:gd name="connsiteX6" fmla="*/ 1153584 w 4068234"/>
                <a:gd name="connsiteY6" fmla="*/ 628650 h 1676400"/>
                <a:gd name="connsiteX7" fmla="*/ 1198034 w 4068234"/>
                <a:gd name="connsiteY7" fmla="*/ 781050 h 1676400"/>
                <a:gd name="connsiteX8" fmla="*/ 1248834 w 4068234"/>
                <a:gd name="connsiteY8" fmla="*/ 831850 h 1676400"/>
                <a:gd name="connsiteX9" fmla="*/ 1318684 w 4068234"/>
                <a:gd name="connsiteY9" fmla="*/ 793750 h 1676400"/>
                <a:gd name="connsiteX10" fmla="*/ 1388534 w 4068234"/>
                <a:gd name="connsiteY10" fmla="*/ 825500 h 1676400"/>
                <a:gd name="connsiteX11" fmla="*/ 1439334 w 4068234"/>
                <a:gd name="connsiteY11" fmla="*/ 977900 h 1676400"/>
                <a:gd name="connsiteX12" fmla="*/ 1540934 w 4068234"/>
                <a:gd name="connsiteY12" fmla="*/ 1016000 h 1676400"/>
                <a:gd name="connsiteX13" fmla="*/ 1674284 w 4068234"/>
                <a:gd name="connsiteY13" fmla="*/ 1028700 h 1676400"/>
                <a:gd name="connsiteX14" fmla="*/ 1864784 w 4068234"/>
                <a:gd name="connsiteY14" fmla="*/ 996950 h 1676400"/>
                <a:gd name="connsiteX15" fmla="*/ 2061634 w 4068234"/>
                <a:gd name="connsiteY15" fmla="*/ 946150 h 1676400"/>
                <a:gd name="connsiteX16" fmla="*/ 2175934 w 4068234"/>
                <a:gd name="connsiteY16" fmla="*/ 977900 h 1676400"/>
                <a:gd name="connsiteX17" fmla="*/ 2309284 w 4068234"/>
                <a:gd name="connsiteY17" fmla="*/ 1079500 h 1676400"/>
                <a:gd name="connsiteX18" fmla="*/ 2487084 w 4068234"/>
                <a:gd name="connsiteY18" fmla="*/ 1168400 h 1676400"/>
                <a:gd name="connsiteX19" fmla="*/ 2690284 w 4068234"/>
                <a:gd name="connsiteY19" fmla="*/ 1181100 h 1676400"/>
                <a:gd name="connsiteX20" fmla="*/ 2874434 w 4068234"/>
                <a:gd name="connsiteY20" fmla="*/ 1187450 h 1676400"/>
                <a:gd name="connsiteX21" fmla="*/ 3103034 w 4068234"/>
                <a:gd name="connsiteY21" fmla="*/ 1174750 h 1676400"/>
                <a:gd name="connsiteX22" fmla="*/ 3210984 w 4068234"/>
                <a:gd name="connsiteY22" fmla="*/ 1123950 h 1676400"/>
                <a:gd name="connsiteX23" fmla="*/ 3280834 w 4068234"/>
                <a:gd name="connsiteY23" fmla="*/ 1104900 h 1676400"/>
                <a:gd name="connsiteX24" fmla="*/ 3344334 w 4068234"/>
                <a:gd name="connsiteY24" fmla="*/ 1123950 h 1676400"/>
                <a:gd name="connsiteX25" fmla="*/ 3414184 w 4068234"/>
                <a:gd name="connsiteY25" fmla="*/ 1219200 h 1676400"/>
                <a:gd name="connsiteX26" fmla="*/ 3509434 w 4068234"/>
                <a:gd name="connsiteY26" fmla="*/ 1282700 h 1676400"/>
                <a:gd name="connsiteX27" fmla="*/ 3623734 w 4068234"/>
                <a:gd name="connsiteY27" fmla="*/ 1352550 h 1676400"/>
                <a:gd name="connsiteX28" fmla="*/ 3788834 w 4068234"/>
                <a:gd name="connsiteY28" fmla="*/ 1397000 h 1676400"/>
                <a:gd name="connsiteX29" fmla="*/ 3896784 w 4068234"/>
                <a:gd name="connsiteY29" fmla="*/ 1403350 h 1676400"/>
                <a:gd name="connsiteX30" fmla="*/ 3985684 w 4068234"/>
                <a:gd name="connsiteY30" fmla="*/ 1352550 h 1676400"/>
                <a:gd name="connsiteX31" fmla="*/ 4061884 w 4068234"/>
                <a:gd name="connsiteY31" fmla="*/ 1352550 h 1676400"/>
                <a:gd name="connsiteX32" fmla="*/ 4068234 w 4068234"/>
                <a:gd name="connsiteY32" fmla="*/ 1403350 h 1676400"/>
                <a:gd name="connsiteX33" fmla="*/ 3966634 w 4068234"/>
                <a:gd name="connsiteY33" fmla="*/ 1517650 h 1676400"/>
                <a:gd name="connsiteX34" fmla="*/ 3871384 w 4068234"/>
                <a:gd name="connsiteY34" fmla="*/ 1574800 h 1676400"/>
                <a:gd name="connsiteX35" fmla="*/ 3814234 w 4068234"/>
                <a:gd name="connsiteY35" fmla="*/ 1574800 h 1676400"/>
                <a:gd name="connsiteX36" fmla="*/ 3693584 w 4068234"/>
                <a:gd name="connsiteY36" fmla="*/ 1536700 h 1676400"/>
                <a:gd name="connsiteX37" fmla="*/ 3566584 w 4068234"/>
                <a:gd name="connsiteY37" fmla="*/ 1485900 h 1676400"/>
                <a:gd name="connsiteX38" fmla="*/ 3458634 w 4068234"/>
                <a:gd name="connsiteY38" fmla="*/ 1441450 h 1676400"/>
                <a:gd name="connsiteX39" fmla="*/ 3369734 w 4068234"/>
                <a:gd name="connsiteY39" fmla="*/ 1435100 h 1676400"/>
                <a:gd name="connsiteX40" fmla="*/ 3306234 w 4068234"/>
                <a:gd name="connsiteY40" fmla="*/ 1384300 h 1676400"/>
                <a:gd name="connsiteX41" fmla="*/ 3198284 w 4068234"/>
                <a:gd name="connsiteY41" fmla="*/ 1320800 h 1676400"/>
                <a:gd name="connsiteX42" fmla="*/ 3096684 w 4068234"/>
                <a:gd name="connsiteY42" fmla="*/ 1314450 h 1676400"/>
                <a:gd name="connsiteX43" fmla="*/ 2880784 w 4068234"/>
                <a:gd name="connsiteY43" fmla="*/ 1314450 h 1676400"/>
                <a:gd name="connsiteX44" fmla="*/ 2722034 w 4068234"/>
                <a:gd name="connsiteY44" fmla="*/ 1314450 h 1676400"/>
                <a:gd name="connsiteX45" fmla="*/ 2493434 w 4068234"/>
                <a:gd name="connsiteY45" fmla="*/ 1301750 h 1676400"/>
                <a:gd name="connsiteX46" fmla="*/ 2461684 w 4068234"/>
                <a:gd name="connsiteY46" fmla="*/ 1295400 h 1676400"/>
                <a:gd name="connsiteX47" fmla="*/ 2296584 w 4068234"/>
                <a:gd name="connsiteY47" fmla="*/ 1225550 h 1676400"/>
                <a:gd name="connsiteX48" fmla="*/ 2188634 w 4068234"/>
                <a:gd name="connsiteY48" fmla="*/ 1155700 h 1676400"/>
                <a:gd name="connsiteX49" fmla="*/ 2118784 w 4068234"/>
                <a:gd name="connsiteY49" fmla="*/ 1117600 h 1676400"/>
                <a:gd name="connsiteX50" fmla="*/ 1979084 w 4068234"/>
                <a:gd name="connsiteY50" fmla="*/ 1098550 h 1676400"/>
                <a:gd name="connsiteX51" fmla="*/ 1858434 w 4068234"/>
                <a:gd name="connsiteY51" fmla="*/ 1104900 h 1676400"/>
                <a:gd name="connsiteX52" fmla="*/ 1693334 w 4068234"/>
                <a:gd name="connsiteY52" fmla="*/ 1155700 h 1676400"/>
                <a:gd name="connsiteX53" fmla="*/ 1591734 w 4068234"/>
                <a:gd name="connsiteY53" fmla="*/ 1162050 h 1676400"/>
                <a:gd name="connsiteX54" fmla="*/ 1502834 w 4068234"/>
                <a:gd name="connsiteY54" fmla="*/ 1162050 h 1676400"/>
                <a:gd name="connsiteX55" fmla="*/ 1401234 w 4068234"/>
                <a:gd name="connsiteY55" fmla="*/ 1168400 h 1676400"/>
                <a:gd name="connsiteX56" fmla="*/ 1337734 w 4068234"/>
                <a:gd name="connsiteY56" fmla="*/ 1225550 h 1676400"/>
                <a:gd name="connsiteX57" fmla="*/ 1337734 w 4068234"/>
                <a:gd name="connsiteY57" fmla="*/ 1320800 h 1676400"/>
                <a:gd name="connsiteX58" fmla="*/ 1394884 w 4068234"/>
                <a:gd name="connsiteY58" fmla="*/ 1416050 h 1676400"/>
                <a:gd name="connsiteX59" fmla="*/ 1426634 w 4068234"/>
                <a:gd name="connsiteY59" fmla="*/ 1441450 h 1676400"/>
                <a:gd name="connsiteX60" fmla="*/ 1540934 w 4068234"/>
                <a:gd name="connsiteY60" fmla="*/ 1416050 h 1676400"/>
                <a:gd name="connsiteX61" fmla="*/ 1534584 w 4068234"/>
                <a:gd name="connsiteY61" fmla="*/ 1492250 h 1676400"/>
                <a:gd name="connsiteX62" fmla="*/ 1464734 w 4068234"/>
                <a:gd name="connsiteY62" fmla="*/ 1543050 h 1676400"/>
                <a:gd name="connsiteX63" fmla="*/ 1382184 w 4068234"/>
                <a:gd name="connsiteY63" fmla="*/ 1549400 h 1676400"/>
                <a:gd name="connsiteX64" fmla="*/ 1325034 w 4068234"/>
                <a:gd name="connsiteY64" fmla="*/ 1511300 h 1676400"/>
                <a:gd name="connsiteX65" fmla="*/ 1248834 w 4068234"/>
                <a:gd name="connsiteY65" fmla="*/ 1485900 h 1676400"/>
                <a:gd name="connsiteX66" fmla="*/ 1210734 w 4068234"/>
                <a:gd name="connsiteY66" fmla="*/ 1485900 h 1676400"/>
                <a:gd name="connsiteX67" fmla="*/ 1204384 w 4068234"/>
                <a:gd name="connsiteY67" fmla="*/ 1504950 h 1676400"/>
                <a:gd name="connsiteX68" fmla="*/ 1223434 w 4068234"/>
                <a:gd name="connsiteY68" fmla="*/ 1555750 h 1676400"/>
                <a:gd name="connsiteX69" fmla="*/ 1236134 w 4068234"/>
                <a:gd name="connsiteY69" fmla="*/ 1631950 h 1676400"/>
                <a:gd name="connsiteX70" fmla="*/ 1198034 w 4068234"/>
                <a:gd name="connsiteY70" fmla="*/ 1676400 h 1676400"/>
                <a:gd name="connsiteX71" fmla="*/ 1153584 w 4068234"/>
                <a:gd name="connsiteY71" fmla="*/ 1663700 h 1676400"/>
                <a:gd name="connsiteX72" fmla="*/ 1109134 w 4068234"/>
                <a:gd name="connsiteY72" fmla="*/ 1581150 h 1676400"/>
                <a:gd name="connsiteX73" fmla="*/ 1090084 w 4068234"/>
                <a:gd name="connsiteY73" fmla="*/ 1466850 h 1676400"/>
                <a:gd name="connsiteX74" fmla="*/ 1090084 w 4068234"/>
                <a:gd name="connsiteY74" fmla="*/ 1358900 h 1676400"/>
                <a:gd name="connsiteX75" fmla="*/ 1058334 w 4068234"/>
                <a:gd name="connsiteY75" fmla="*/ 1301750 h 1676400"/>
                <a:gd name="connsiteX76" fmla="*/ 994834 w 4068234"/>
                <a:gd name="connsiteY76" fmla="*/ 1263650 h 1676400"/>
                <a:gd name="connsiteX77" fmla="*/ 886884 w 4068234"/>
                <a:gd name="connsiteY77" fmla="*/ 1263650 h 1676400"/>
                <a:gd name="connsiteX78" fmla="*/ 804334 w 4068234"/>
                <a:gd name="connsiteY78" fmla="*/ 1295400 h 1676400"/>
                <a:gd name="connsiteX79" fmla="*/ 740834 w 4068234"/>
                <a:gd name="connsiteY79" fmla="*/ 1327150 h 1676400"/>
                <a:gd name="connsiteX80" fmla="*/ 645584 w 4068234"/>
                <a:gd name="connsiteY80" fmla="*/ 1327150 h 1676400"/>
                <a:gd name="connsiteX81" fmla="*/ 569384 w 4068234"/>
                <a:gd name="connsiteY81" fmla="*/ 1282700 h 1676400"/>
                <a:gd name="connsiteX82" fmla="*/ 493184 w 4068234"/>
                <a:gd name="connsiteY82" fmla="*/ 1263650 h 1676400"/>
                <a:gd name="connsiteX83" fmla="*/ 397934 w 4068234"/>
                <a:gd name="connsiteY83" fmla="*/ 1174750 h 1676400"/>
                <a:gd name="connsiteX84" fmla="*/ 359834 w 4068234"/>
                <a:gd name="connsiteY84" fmla="*/ 1123950 h 1676400"/>
                <a:gd name="connsiteX85" fmla="*/ 226484 w 4068234"/>
                <a:gd name="connsiteY85" fmla="*/ 1016000 h 1676400"/>
                <a:gd name="connsiteX86" fmla="*/ 12171 w 4068234"/>
                <a:gd name="connsiteY86" fmla="*/ 966258 h 1676400"/>
                <a:gd name="connsiteX87" fmla="*/ 0 w 4068234"/>
                <a:gd name="connsiteY87" fmla="*/ 924983 h 1676400"/>
                <a:gd name="connsiteX88" fmla="*/ 8467 w 4068234"/>
                <a:gd name="connsiteY88" fmla="*/ 839788 h 1676400"/>
                <a:gd name="connsiteX89" fmla="*/ 21379 w 4068234"/>
                <a:gd name="connsiteY89" fmla="*/ 782849 h 1676400"/>
                <a:gd name="connsiteX90" fmla="*/ 57151 w 4068234"/>
                <a:gd name="connsiteY90" fmla="*/ 698500 h 1676400"/>
                <a:gd name="connsiteX91" fmla="*/ 75140 w 4068234"/>
                <a:gd name="connsiteY91" fmla="*/ 660399 h 1676400"/>
                <a:gd name="connsiteX92" fmla="*/ 102659 w 4068234"/>
                <a:gd name="connsiteY92" fmla="*/ 582082 h 1676400"/>
                <a:gd name="connsiteX93" fmla="*/ 601134 w 4068234"/>
                <a:gd name="connsiteY93" fmla="*/ 0 h 1676400"/>
                <a:gd name="connsiteX94" fmla="*/ 810684 w 4068234"/>
                <a:gd name="connsiteY94" fmla="*/ 31750 h 1676400"/>
                <a:gd name="connsiteX0" fmla="*/ 810684 w 4068234"/>
                <a:gd name="connsiteY0" fmla="*/ 31750 h 1676400"/>
                <a:gd name="connsiteX1" fmla="*/ 823384 w 4068234"/>
                <a:gd name="connsiteY1" fmla="*/ 196850 h 1676400"/>
                <a:gd name="connsiteX2" fmla="*/ 893234 w 4068234"/>
                <a:gd name="connsiteY2" fmla="*/ 342900 h 1676400"/>
                <a:gd name="connsiteX3" fmla="*/ 1007534 w 4068234"/>
                <a:gd name="connsiteY3" fmla="*/ 374650 h 1676400"/>
                <a:gd name="connsiteX4" fmla="*/ 1102784 w 4068234"/>
                <a:gd name="connsiteY4" fmla="*/ 406400 h 1676400"/>
                <a:gd name="connsiteX5" fmla="*/ 1166284 w 4068234"/>
                <a:gd name="connsiteY5" fmla="*/ 508000 h 1676400"/>
                <a:gd name="connsiteX6" fmla="*/ 1153584 w 4068234"/>
                <a:gd name="connsiteY6" fmla="*/ 628650 h 1676400"/>
                <a:gd name="connsiteX7" fmla="*/ 1198034 w 4068234"/>
                <a:gd name="connsiteY7" fmla="*/ 781050 h 1676400"/>
                <a:gd name="connsiteX8" fmla="*/ 1248834 w 4068234"/>
                <a:gd name="connsiteY8" fmla="*/ 831850 h 1676400"/>
                <a:gd name="connsiteX9" fmla="*/ 1318684 w 4068234"/>
                <a:gd name="connsiteY9" fmla="*/ 793750 h 1676400"/>
                <a:gd name="connsiteX10" fmla="*/ 1388534 w 4068234"/>
                <a:gd name="connsiteY10" fmla="*/ 825500 h 1676400"/>
                <a:gd name="connsiteX11" fmla="*/ 1439334 w 4068234"/>
                <a:gd name="connsiteY11" fmla="*/ 977900 h 1676400"/>
                <a:gd name="connsiteX12" fmla="*/ 1540934 w 4068234"/>
                <a:gd name="connsiteY12" fmla="*/ 1016000 h 1676400"/>
                <a:gd name="connsiteX13" fmla="*/ 1674284 w 4068234"/>
                <a:gd name="connsiteY13" fmla="*/ 1028700 h 1676400"/>
                <a:gd name="connsiteX14" fmla="*/ 1864784 w 4068234"/>
                <a:gd name="connsiteY14" fmla="*/ 996950 h 1676400"/>
                <a:gd name="connsiteX15" fmla="*/ 2061634 w 4068234"/>
                <a:gd name="connsiteY15" fmla="*/ 946150 h 1676400"/>
                <a:gd name="connsiteX16" fmla="*/ 2175934 w 4068234"/>
                <a:gd name="connsiteY16" fmla="*/ 977900 h 1676400"/>
                <a:gd name="connsiteX17" fmla="*/ 2309284 w 4068234"/>
                <a:gd name="connsiteY17" fmla="*/ 1079500 h 1676400"/>
                <a:gd name="connsiteX18" fmla="*/ 2487084 w 4068234"/>
                <a:gd name="connsiteY18" fmla="*/ 1168400 h 1676400"/>
                <a:gd name="connsiteX19" fmla="*/ 2690284 w 4068234"/>
                <a:gd name="connsiteY19" fmla="*/ 1181100 h 1676400"/>
                <a:gd name="connsiteX20" fmla="*/ 2874434 w 4068234"/>
                <a:gd name="connsiteY20" fmla="*/ 1187450 h 1676400"/>
                <a:gd name="connsiteX21" fmla="*/ 3103034 w 4068234"/>
                <a:gd name="connsiteY21" fmla="*/ 1174750 h 1676400"/>
                <a:gd name="connsiteX22" fmla="*/ 3210984 w 4068234"/>
                <a:gd name="connsiteY22" fmla="*/ 1123950 h 1676400"/>
                <a:gd name="connsiteX23" fmla="*/ 3280834 w 4068234"/>
                <a:gd name="connsiteY23" fmla="*/ 1104900 h 1676400"/>
                <a:gd name="connsiteX24" fmla="*/ 3344334 w 4068234"/>
                <a:gd name="connsiteY24" fmla="*/ 1123950 h 1676400"/>
                <a:gd name="connsiteX25" fmla="*/ 3414184 w 4068234"/>
                <a:gd name="connsiteY25" fmla="*/ 1219200 h 1676400"/>
                <a:gd name="connsiteX26" fmla="*/ 3509434 w 4068234"/>
                <a:gd name="connsiteY26" fmla="*/ 1282700 h 1676400"/>
                <a:gd name="connsiteX27" fmla="*/ 3623734 w 4068234"/>
                <a:gd name="connsiteY27" fmla="*/ 1352550 h 1676400"/>
                <a:gd name="connsiteX28" fmla="*/ 3788834 w 4068234"/>
                <a:gd name="connsiteY28" fmla="*/ 1397000 h 1676400"/>
                <a:gd name="connsiteX29" fmla="*/ 3896784 w 4068234"/>
                <a:gd name="connsiteY29" fmla="*/ 1403350 h 1676400"/>
                <a:gd name="connsiteX30" fmla="*/ 3985684 w 4068234"/>
                <a:gd name="connsiteY30" fmla="*/ 1352550 h 1676400"/>
                <a:gd name="connsiteX31" fmla="*/ 4061884 w 4068234"/>
                <a:gd name="connsiteY31" fmla="*/ 1352550 h 1676400"/>
                <a:gd name="connsiteX32" fmla="*/ 4068234 w 4068234"/>
                <a:gd name="connsiteY32" fmla="*/ 1403350 h 1676400"/>
                <a:gd name="connsiteX33" fmla="*/ 3966634 w 4068234"/>
                <a:gd name="connsiteY33" fmla="*/ 1517650 h 1676400"/>
                <a:gd name="connsiteX34" fmla="*/ 3871384 w 4068234"/>
                <a:gd name="connsiteY34" fmla="*/ 1574800 h 1676400"/>
                <a:gd name="connsiteX35" fmla="*/ 3814234 w 4068234"/>
                <a:gd name="connsiteY35" fmla="*/ 1574800 h 1676400"/>
                <a:gd name="connsiteX36" fmla="*/ 3693584 w 4068234"/>
                <a:gd name="connsiteY36" fmla="*/ 1536700 h 1676400"/>
                <a:gd name="connsiteX37" fmla="*/ 3566584 w 4068234"/>
                <a:gd name="connsiteY37" fmla="*/ 1485900 h 1676400"/>
                <a:gd name="connsiteX38" fmla="*/ 3458634 w 4068234"/>
                <a:gd name="connsiteY38" fmla="*/ 1441450 h 1676400"/>
                <a:gd name="connsiteX39" fmla="*/ 3369734 w 4068234"/>
                <a:gd name="connsiteY39" fmla="*/ 1435100 h 1676400"/>
                <a:gd name="connsiteX40" fmla="*/ 3306234 w 4068234"/>
                <a:gd name="connsiteY40" fmla="*/ 1384300 h 1676400"/>
                <a:gd name="connsiteX41" fmla="*/ 3198284 w 4068234"/>
                <a:gd name="connsiteY41" fmla="*/ 1320800 h 1676400"/>
                <a:gd name="connsiteX42" fmla="*/ 3096684 w 4068234"/>
                <a:gd name="connsiteY42" fmla="*/ 1314450 h 1676400"/>
                <a:gd name="connsiteX43" fmla="*/ 2880784 w 4068234"/>
                <a:gd name="connsiteY43" fmla="*/ 1314450 h 1676400"/>
                <a:gd name="connsiteX44" fmla="*/ 2722034 w 4068234"/>
                <a:gd name="connsiteY44" fmla="*/ 1314450 h 1676400"/>
                <a:gd name="connsiteX45" fmla="*/ 2493434 w 4068234"/>
                <a:gd name="connsiteY45" fmla="*/ 1301750 h 1676400"/>
                <a:gd name="connsiteX46" fmla="*/ 2461684 w 4068234"/>
                <a:gd name="connsiteY46" fmla="*/ 1295400 h 1676400"/>
                <a:gd name="connsiteX47" fmla="*/ 2296584 w 4068234"/>
                <a:gd name="connsiteY47" fmla="*/ 1225550 h 1676400"/>
                <a:gd name="connsiteX48" fmla="*/ 2188634 w 4068234"/>
                <a:gd name="connsiteY48" fmla="*/ 1155700 h 1676400"/>
                <a:gd name="connsiteX49" fmla="*/ 2118784 w 4068234"/>
                <a:gd name="connsiteY49" fmla="*/ 1117600 h 1676400"/>
                <a:gd name="connsiteX50" fmla="*/ 1979084 w 4068234"/>
                <a:gd name="connsiteY50" fmla="*/ 1098550 h 1676400"/>
                <a:gd name="connsiteX51" fmla="*/ 1858434 w 4068234"/>
                <a:gd name="connsiteY51" fmla="*/ 1104900 h 1676400"/>
                <a:gd name="connsiteX52" fmla="*/ 1693334 w 4068234"/>
                <a:gd name="connsiteY52" fmla="*/ 1155700 h 1676400"/>
                <a:gd name="connsiteX53" fmla="*/ 1591734 w 4068234"/>
                <a:gd name="connsiteY53" fmla="*/ 1162050 h 1676400"/>
                <a:gd name="connsiteX54" fmla="*/ 1502834 w 4068234"/>
                <a:gd name="connsiteY54" fmla="*/ 1162050 h 1676400"/>
                <a:gd name="connsiteX55" fmla="*/ 1401234 w 4068234"/>
                <a:gd name="connsiteY55" fmla="*/ 1168400 h 1676400"/>
                <a:gd name="connsiteX56" fmla="*/ 1337734 w 4068234"/>
                <a:gd name="connsiteY56" fmla="*/ 1225550 h 1676400"/>
                <a:gd name="connsiteX57" fmla="*/ 1337734 w 4068234"/>
                <a:gd name="connsiteY57" fmla="*/ 1320800 h 1676400"/>
                <a:gd name="connsiteX58" fmla="*/ 1394884 w 4068234"/>
                <a:gd name="connsiteY58" fmla="*/ 1416050 h 1676400"/>
                <a:gd name="connsiteX59" fmla="*/ 1426634 w 4068234"/>
                <a:gd name="connsiteY59" fmla="*/ 1441450 h 1676400"/>
                <a:gd name="connsiteX60" fmla="*/ 1540934 w 4068234"/>
                <a:gd name="connsiteY60" fmla="*/ 1416050 h 1676400"/>
                <a:gd name="connsiteX61" fmla="*/ 1534584 w 4068234"/>
                <a:gd name="connsiteY61" fmla="*/ 1492250 h 1676400"/>
                <a:gd name="connsiteX62" fmla="*/ 1464734 w 4068234"/>
                <a:gd name="connsiteY62" fmla="*/ 1543050 h 1676400"/>
                <a:gd name="connsiteX63" fmla="*/ 1382184 w 4068234"/>
                <a:gd name="connsiteY63" fmla="*/ 1549400 h 1676400"/>
                <a:gd name="connsiteX64" fmla="*/ 1325034 w 4068234"/>
                <a:gd name="connsiteY64" fmla="*/ 1511300 h 1676400"/>
                <a:gd name="connsiteX65" fmla="*/ 1248834 w 4068234"/>
                <a:gd name="connsiteY65" fmla="*/ 1485900 h 1676400"/>
                <a:gd name="connsiteX66" fmla="*/ 1210734 w 4068234"/>
                <a:gd name="connsiteY66" fmla="*/ 1485900 h 1676400"/>
                <a:gd name="connsiteX67" fmla="*/ 1204384 w 4068234"/>
                <a:gd name="connsiteY67" fmla="*/ 1504950 h 1676400"/>
                <a:gd name="connsiteX68" fmla="*/ 1223434 w 4068234"/>
                <a:gd name="connsiteY68" fmla="*/ 1555750 h 1676400"/>
                <a:gd name="connsiteX69" fmla="*/ 1236134 w 4068234"/>
                <a:gd name="connsiteY69" fmla="*/ 1631950 h 1676400"/>
                <a:gd name="connsiteX70" fmla="*/ 1198034 w 4068234"/>
                <a:gd name="connsiteY70" fmla="*/ 1676400 h 1676400"/>
                <a:gd name="connsiteX71" fmla="*/ 1153584 w 4068234"/>
                <a:gd name="connsiteY71" fmla="*/ 1663700 h 1676400"/>
                <a:gd name="connsiteX72" fmla="*/ 1109134 w 4068234"/>
                <a:gd name="connsiteY72" fmla="*/ 1581150 h 1676400"/>
                <a:gd name="connsiteX73" fmla="*/ 1090084 w 4068234"/>
                <a:gd name="connsiteY73" fmla="*/ 1466850 h 1676400"/>
                <a:gd name="connsiteX74" fmla="*/ 1090084 w 4068234"/>
                <a:gd name="connsiteY74" fmla="*/ 1358900 h 1676400"/>
                <a:gd name="connsiteX75" fmla="*/ 1058334 w 4068234"/>
                <a:gd name="connsiteY75" fmla="*/ 1301750 h 1676400"/>
                <a:gd name="connsiteX76" fmla="*/ 994834 w 4068234"/>
                <a:gd name="connsiteY76" fmla="*/ 1263650 h 1676400"/>
                <a:gd name="connsiteX77" fmla="*/ 886884 w 4068234"/>
                <a:gd name="connsiteY77" fmla="*/ 1263650 h 1676400"/>
                <a:gd name="connsiteX78" fmla="*/ 804334 w 4068234"/>
                <a:gd name="connsiteY78" fmla="*/ 1295400 h 1676400"/>
                <a:gd name="connsiteX79" fmla="*/ 740834 w 4068234"/>
                <a:gd name="connsiteY79" fmla="*/ 1327150 h 1676400"/>
                <a:gd name="connsiteX80" fmla="*/ 645584 w 4068234"/>
                <a:gd name="connsiteY80" fmla="*/ 1327150 h 1676400"/>
                <a:gd name="connsiteX81" fmla="*/ 569384 w 4068234"/>
                <a:gd name="connsiteY81" fmla="*/ 1282700 h 1676400"/>
                <a:gd name="connsiteX82" fmla="*/ 493184 w 4068234"/>
                <a:gd name="connsiteY82" fmla="*/ 1263650 h 1676400"/>
                <a:gd name="connsiteX83" fmla="*/ 397934 w 4068234"/>
                <a:gd name="connsiteY83" fmla="*/ 1174750 h 1676400"/>
                <a:gd name="connsiteX84" fmla="*/ 359834 w 4068234"/>
                <a:gd name="connsiteY84" fmla="*/ 1123950 h 1676400"/>
                <a:gd name="connsiteX85" fmla="*/ 73026 w 4068234"/>
                <a:gd name="connsiteY85" fmla="*/ 1016000 h 1676400"/>
                <a:gd name="connsiteX86" fmla="*/ 12171 w 4068234"/>
                <a:gd name="connsiteY86" fmla="*/ 966258 h 1676400"/>
                <a:gd name="connsiteX87" fmla="*/ 0 w 4068234"/>
                <a:gd name="connsiteY87" fmla="*/ 924983 h 1676400"/>
                <a:gd name="connsiteX88" fmla="*/ 8467 w 4068234"/>
                <a:gd name="connsiteY88" fmla="*/ 839788 h 1676400"/>
                <a:gd name="connsiteX89" fmla="*/ 21379 w 4068234"/>
                <a:gd name="connsiteY89" fmla="*/ 782849 h 1676400"/>
                <a:gd name="connsiteX90" fmla="*/ 57151 w 4068234"/>
                <a:gd name="connsiteY90" fmla="*/ 698500 h 1676400"/>
                <a:gd name="connsiteX91" fmla="*/ 75140 w 4068234"/>
                <a:gd name="connsiteY91" fmla="*/ 660399 h 1676400"/>
                <a:gd name="connsiteX92" fmla="*/ 102659 w 4068234"/>
                <a:gd name="connsiteY92" fmla="*/ 582082 h 1676400"/>
                <a:gd name="connsiteX93" fmla="*/ 601134 w 4068234"/>
                <a:gd name="connsiteY93" fmla="*/ 0 h 1676400"/>
                <a:gd name="connsiteX94" fmla="*/ 810684 w 4068234"/>
                <a:gd name="connsiteY94" fmla="*/ 31750 h 1676400"/>
                <a:gd name="connsiteX0" fmla="*/ 810684 w 4068234"/>
                <a:gd name="connsiteY0" fmla="*/ 31750 h 1676400"/>
                <a:gd name="connsiteX1" fmla="*/ 823384 w 4068234"/>
                <a:gd name="connsiteY1" fmla="*/ 196850 h 1676400"/>
                <a:gd name="connsiteX2" fmla="*/ 893234 w 4068234"/>
                <a:gd name="connsiteY2" fmla="*/ 342900 h 1676400"/>
                <a:gd name="connsiteX3" fmla="*/ 1007534 w 4068234"/>
                <a:gd name="connsiteY3" fmla="*/ 374650 h 1676400"/>
                <a:gd name="connsiteX4" fmla="*/ 1102784 w 4068234"/>
                <a:gd name="connsiteY4" fmla="*/ 406400 h 1676400"/>
                <a:gd name="connsiteX5" fmla="*/ 1166284 w 4068234"/>
                <a:gd name="connsiteY5" fmla="*/ 508000 h 1676400"/>
                <a:gd name="connsiteX6" fmla="*/ 1153584 w 4068234"/>
                <a:gd name="connsiteY6" fmla="*/ 628650 h 1676400"/>
                <a:gd name="connsiteX7" fmla="*/ 1198034 w 4068234"/>
                <a:gd name="connsiteY7" fmla="*/ 781050 h 1676400"/>
                <a:gd name="connsiteX8" fmla="*/ 1248834 w 4068234"/>
                <a:gd name="connsiteY8" fmla="*/ 831850 h 1676400"/>
                <a:gd name="connsiteX9" fmla="*/ 1318684 w 4068234"/>
                <a:gd name="connsiteY9" fmla="*/ 793750 h 1676400"/>
                <a:gd name="connsiteX10" fmla="*/ 1388534 w 4068234"/>
                <a:gd name="connsiteY10" fmla="*/ 825500 h 1676400"/>
                <a:gd name="connsiteX11" fmla="*/ 1439334 w 4068234"/>
                <a:gd name="connsiteY11" fmla="*/ 977900 h 1676400"/>
                <a:gd name="connsiteX12" fmla="*/ 1540934 w 4068234"/>
                <a:gd name="connsiteY12" fmla="*/ 1016000 h 1676400"/>
                <a:gd name="connsiteX13" fmla="*/ 1674284 w 4068234"/>
                <a:gd name="connsiteY13" fmla="*/ 1028700 h 1676400"/>
                <a:gd name="connsiteX14" fmla="*/ 1864784 w 4068234"/>
                <a:gd name="connsiteY14" fmla="*/ 996950 h 1676400"/>
                <a:gd name="connsiteX15" fmla="*/ 2061634 w 4068234"/>
                <a:gd name="connsiteY15" fmla="*/ 946150 h 1676400"/>
                <a:gd name="connsiteX16" fmla="*/ 2175934 w 4068234"/>
                <a:gd name="connsiteY16" fmla="*/ 977900 h 1676400"/>
                <a:gd name="connsiteX17" fmla="*/ 2309284 w 4068234"/>
                <a:gd name="connsiteY17" fmla="*/ 1079500 h 1676400"/>
                <a:gd name="connsiteX18" fmla="*/ 2487084 w 4068234"/>
                <a:gd name="connsiteY18" fmla="*/ 1168400 h 1676400"/>
                <a:gd name="connsiteX19" fmla="*/ 2690284 w 4068234"/>
                <a:gd name="connsiteY19" fmla="*/ 1181100 h 1676400"/>
                <a:gd name="connsiteX20" fmla="*/ 2874434 w 4068234"/>
                <a:gd name="connsiteY20" fmla="*/ 1187450 h 1676400"/>
                <a:gd name="connsiteX21" fmla="*/ 3103034 w 4068234"/>
                <a:gd name="connsiteY21" fmla="*/ 1174750 h 1676400"/>
                <a:gd name="connsiteX22" fmla="*/ 3210984 w 4068234"/>
                <a:gd name="connsiteY22" fmla="*/ 1123950 h 1676400"/>
                <a:gd name="connsiteX23" fmla="*/ 3280834 w 4068234"/>
                <a:gd name="connsiteY23" fmla="*/ 1104900 h 1676400"/>
                <a:gd name="connsiteX24" fmla="*/ 3344334 w 4068234"/>
                <a:gd name="connsiteY24" fmla="*/ 1123950 h 1676400"/>
                <a:gd name="connsiteX25" fmla="*/ 3414184 w 4068234"/>
                <a:gd name="connsiteY25" fmla="*/ 1219200 h 1676400"/>
                <a:gd name="connsiteX26" fmla="*/ 3509434 w 4068234"/>
                <a:gd name="connsiteY26" fmla="*/ 1282700 h 1676400"/>
                <a:gd name="connsiteX27" fmla="*/ 3623734 w 4068234"/>
                <a:gd name="connsiteY27" fmla="*/ 1352550 h 1676400"/>
                <a:gd name="connsiteX28" fmla="*/ 3788834 w 4068234"/>
                <a:gd name="connsiteY28" fmla="*/ 1397000 h 1676400"/>
                <a:gd name="connsiteX29" fmla="*/ 3896784 w 4068234"/>
                <a:gd name="connsiteY29" fmla="*/ 1403350 h 1676400"/>
                <a:gd name="connsiteX30" fmla="*/ 3985684 w 4068234"/>
                <a:gd name="connsiteY30" fmla="*/ 1352550 h 1676400"/>
                <a:gd name="connsiteX31" fmla="*/ 4061884 w 4068234"/>
                <a:gd name="connsiteY31" fmla="*/ 1352550 h 1676400"/>
                <a:gd name="connsiteX32" fmla="*/ 4068234 w 4068234"/>
                <a:gd name="connsiteY32" fmla="*/ 1403350 h 1676400"/>
                <a:gd name="connsiteX33" fmla="*/ 3966634 w 4068234"/>
                <a:gd name="connsiteY33" fmla="*/ 1517650 h 1676400"/>
                <a:gd name="connsiteX34" fmla="*/ 3871384 w 4068234"/>
                <a:gd name="connsiteY34" fmla="*/ 1574800 h 1676400"/>
                <a:gd name="connsiteX35" fmla="*/ 3814234 w 4068234"/>
                <a:gd name="connsiteY35" fmla="*/ 1574800 h 1676400"/>
                <a:gd name="connsiteX36" fmla="*/ 3693584 w 4068234"/>
                <a:gd name="connsiteY36" fmla="*/ 1536700 h 1676400"/>
                <a:gd name="connsiteX37" fmla="*/ 3566584 w 4068234"/>
                <a:gd name="connsiteY37" fmla="*/ 1485900 h 1676400"/>
                <a:gd name="connsiteX38" fmla="*/ 3458634 w 4068234"/>
                <a:gd name="connsiteY38" fmla="*/ 1441450 h 1676400"/>
                <a:gd name="connsiteX39" fmla="*/ 3369734 w 4068234"/>
                <a:gd name="connsiteY39" fmla="*/ 1435100 h 1676400"/>
                <a:gd name="connsiteX40" fmla="*/ 3306234 w 4068234"/>
                <a:gd name="connsiteY40" fmla="*/ 1384300 h 1676400"/>
                <a:gd name="connsiteX41" fmla="*/ 3198284 w 4068234"/>
                <a:gd name="connsiteY41" fmla="*/ 1320800 h 1676400"/>
                <a:gd name="connsiteX42" fmla="*/ 3096684 w 4068234"/>
                <a:gd name="connsiteY42" fmla="*/ 1314450 h 1676400"/>
                <a:gd name="connsiteX43" fmla="*/ 2880784 w 4068234"/>
                <a:gd name="connsiteY43" fmla="*/ 1314450 h 1676400"/>
                <a:gd name="connsiteX44" fmla="*/ 2722034 w 4068234"/>
                <a:gd name="connsiteY44" fmla="*/ 1314450 h 1676400"/>
                <a:gd name="connsiteX45" fmla="*/ 2493434 w 4068234"/>
                <a:gd name="connsiteY45" fmla="*/ 1301750 h 1676400"/>
                <a:gd name="connsiteX46" fmla="*/ 2461684 w 4068234"/>
                <a:gd name="connsiteY46" fmla="*/ 1295400 h 1676400"/>
                <a:gd name="connsiteX47" fmla="*/ 2296584 w 4068234"/>
                <a:gd name="connsiteY47" fmla="*/ 1225550 h 1676400"/>
                <a:gd name="connsiteX48" fmla="*/ 2188634 w 4068234"/>
                <a:gd name="connsiteY48" fmla="*/ 1155700 h 1676400"/>
                <a:gd name="connsiteX49" fmla="*/ 2118784 w 4068234"/>
                <a:gd name="connsiteY49" fmla="*/ 1117600 h 1676400"/>
                <a:gd name="connsiteX50" fmla="*/ 1979084 w 4068234"/>
                <a:gd name="connsiteY50" fmla="*/ 1098550 h 1676400"/>
                <a:gd name="connsiteX51" fmla="*/ 1858434 w 4068234"/>
                <a:gd name="connsiteY51" fmla="*/ 1104900 h 1676400"/>
                <a:gd name="connsiteX52" fmla="*/ 1693334 w 4068234"/>
                <a:gd name="connsiteY52" fmla="*/ 1155700 h 1676400"/>
                <a:gd name="connsiteX53" fmla="*/ 1591734 w 4068234"/>
                <a:gd name="connsiteY53" fmla="*/ 1162050 h 1676400"/>
                <a:gd name="connsiteX54" fmla="*/ 1502834 w 4068234"/>
                <a:gd name="connsiteY54" fmla="*/ 1162050 h 1676400"/>
                <a:gd name="connsiteX55" fmla="*/ 1401234 w 4068234"/>
                <a:gd name="connsiteY55" fmla="*/ 1168400 h 1676400"/>
                <a:gd name="connsiteX56" fmla="*/ 1337734 w 4068234"/>
                <a:gd name="connsiteY56" fmla="*/ 1225550 h 1676400"/>
                <a:gd name="connsiteX57" fmla="*/ 1337734 w 4068234"/>
                <a:gd name="connsiteY57" fmla="*/ 1320800 h 1676400"/>
                <a:gd name="connsiteX58" fmla="*/ 1394884 w 4068234"/>
                <a:gd name="connsiteY58" fmla="*/ 1416050 h 1676400"/>
                <a:gd name="connsiteX59" fmla="*/ 1426634 w 4068234"/>
                <a:gd name="connsiteY59" fmla="*/ 1441450 h 1676400"/>
                <a:gd name="connsiteX60" fmla="*/ 1540934 w 4068234"/>
                <a:gd name="connsiteY60" fmla="*/ 1416050 h 1676400"/>
                <a:gd name="connsiteX61" fmla="*/ 1534584 w 4068234"/>
                <a:gd name="connsiteY61" fmla="*/ 1492250 h 1676400"/>
                <a:gd name="connsiteX62" fmla="*/ 1464734 w 4068234"/>
                <a:gd name="connsiteY62" fmla="*/ 1543050 h 1676400"/>
                <a:gd name="connsiteX63" fmla="*/ 1382184 w 4068234"/>
                <a:gd name="connsiteY63" fmla="*/ 1549400 h 1676400"/>
                <a:gd name="connsiteX64" fmla="*/ 1325034 w 4068234"/>
                <a:gd name="connsiteY64" fmla="*/ 1511300 h 1676400"/>
                <a:gd name="connsiteX65" fmla="*/ 1248834 w 4068234"/>
                <a:gd name="connsiteY65" fmla="*/ 1485900 h 1676400"/>
                <a:gd name="connsiteX66" fmla="*/ 1210734 w 4068234"/>
                <a:gd name="connsiteY66" fmla="*/ 1485900 h 1676400"/>
                <a:gd name="connsiteX67" fmla="*/ 1204384 w 4068234"/>
                <a:gd name="connsiteY67" fmla="*/ 1504950 h 1676400"/>
                <a:gd name="connsiteX68" fmla="*/ 1223434 w 4068234"/>
                <a:gd name="connsiteY68" fmla="*/ 1555750 h 1676400"/>
                <a:gd name="connsiteX69" fmla="*/ 1236134 w 4068234"/>
                <a:gd name="connsiteY69" fmla="*/ 1631950 h 1676400"/>
                <a:gd name="connsiteX70" fmla="*/ 1198034 w 4068234"/>
                <a:gd name="connsiteY70" fmla="*/ 1676400 h 1676400"/>
                <a:gd name="connsiteX71" fmla="*/ 1153584 w 4068234"/>
                <a:gd name="connsiteY71" fmla="*/ 1663700 h 1676400"/>
                <a:gd name="connsiteX72" fmla="*/ 1109134 w 4068234"/>
                <a:gd name="connsiteY72" fmla="*/ 1581150 h 1676400"/>
                <a:gd name="connsiteX73" fmla="*/ 1090084 w 4068234"/>
                <a:gd name="connsiteY73" fmla="*/ 1466850 h 1676400"/>
                <a:gd name="connsiteX74" fmla="*/ 1090084 w 4068234"/>
                <a:gd name="connsiteY74" fmla="*/ 1358900 h 1676400"/>
                <a:gd name="connsiteX75" fmla="*/ 1058334 w 4068234"/>
                <a:gd name="connsiteY75" fmla="*/ 1301750 h 1676400"/>
                <a:gd name="connsiteX76" fmla="*/ 994834 w 4068234"/>
                <a:gd name="connsiteY76" fmla="*/ 1263650 h 1676400"/>
                <a:gd name="connsiteX77" fmla="*/ 886884 w 4068234"/>
                <a:gd name="connsiteY77" fmla="*/ 1263650 h 1676400"/>
                <a:gd name="connsiteX78" fmla="*/ 804334 w 4068234"/>
                <a:gd name="connsiteY78" fmla="*/ 1295400 h 1676400"/>
                <a:gd name="connsiteX79" fmla="*/ 740834 w 4068234"/>
                <a:gd name="connsiteY79" fmla="*/ 1327150 h 1676400"/>
                <a:gd name="connsiteX80" fmla="*/ 645584 w 4068234"/>
                <a:gd name="connsiteY80" fmla="*/ 1327150 h 1676400"/>
                <a:gd name="connsiteX81" fmla="*/ 569384 w 4068234"/>
                <a:gd name="connsiteY81" fmla="*/ 1282700 h 1676400"/>
                <a:gd name="connsiteX82" fmla="*/ 493184 w 4068234"/>
                <a:gd name="connsiteY82" fmla="*/ 1263650 h 1676400"/>
                <a:gd name="connsiteX83" fmla="*/ 397934 w 4068234"/>
                <a:gd name="connsiteY83" fmla="*/ 1174750 h 1676400"/>
                <a:gd name="connsiteX84" fmla="*/ 359834 w 4068234"/>
                <a:gd name="connsiteY84" fmla="*/ 1123950 h 1676400"/>
                <a:gd name="connsiteX85" fmla="*/ 113982 w 4068234"/>
                <a:gd name="connsiteY85" fmla="*/ 1079182 h 1676400"/>
                <a:gd name="connsiteX86" fmla="*/ 73026 w 4068234"/>
                <a:gd name="connsiteY86" fmla="*/ 1016000 h 1676400"/>
                <a:gd name="connsiteX87" fmla="*/ 12171 w 4068234"/>
                <a:gd name="connsiteY87" fmla="*/ 966258 h 1676400"/>
                <a:gd name="connsiteX88" fmla="*/ 0 w 4068234"/>
                <a:gd name="connsiteY88" fmla="*/ 924983 h 1676400"/>
                <a:gd name="connsiteX89" fmla="*/ 8467 w 4068234"/>
                <a:gd name="connsiteY89" fmla="*/ 839788 h 1676400"/>
                <a:gd name="connsiteX90" fmla="*/ 21379 w 4068234"/>
                <a:gd name="connsiteY90" fmla="*/ 782849 h 1676400"/>
                <a:gd name="connsiteX91" fmla="*/ 57151 w 4068234"/>
                <a:gd name="connsiteY91" fmla="*/ 698500 h 1676400"/>
                <a:gd name="connsiteX92" fmla="*/ 75140 w 4068234"/>
                <a:gd name="connsiteY92" fmla="*/ 660399 h 1676400"/>
                <a:gd name="connsiteX93" fmla="*/ 102659 w 4068234"/>
                <a:gd name="connsiteY93" fmla="*/ 582082 h 1676400"/>
                <a:gd name="connsiteX94" fmla="*/ 601134 w 4068234"/>
                <a:gd name="connsiteY94" fmla="*/ 0 h 1676400"/>
                <a:gd name="connsiteX95" fmla="*/ 810684 w 4068234"/>
                <a:gd name="connsiteY95" fmla="*/ 31750 h 1676400"/>
                <a:gd name="connsiteX0" fmla="*/ 810684 w 4068234"/>
                <a:gd name="connsiteY0" fmla="*/ 31750 h 1676400"/>
                <a:gd name="connsiteX1" fmla="*/ 823384 w 4068234"/>
                <a:gd name="connsiteY1" fmla="*/ 196850 h 1676400"/>
                <a:gd name="connsiteX2" fmla="*/ 893234 w 4068234"/>
                <a:gd name="connsiteY2" fmla="*/ 342900 h 1676400"/>
                <a:gd name="connsiteX3" fmla="*/ 1007534 w 4068234"/>
                <a:gd name="connsiteY3" fmla="*/ 374650 h 1676400"/>
                <a:gd name="connsiteX4" fmla="*/ 1102784 w 4068234"/>
                <a:gd name="connsiteY4" fmla="*/ 406400 h 1676400"/>
                <a:gd name="connsiteX5" fmla="*/ 1166284 w 4068234"/>
                <a:gd name="connsiteY5" fmla="*/ 508000 h 1676400"/>
                <a:gd name="connsiteX6" fmla="*/ 1153584 w 4068234"/>
                <a:gd name="connsiteY6" fmla="*/ 628650 h 1676400"/>
                <a:gd name="connsiteX7" fmla="*/ 1198034 w 4068234"/>
                <a:gd name="connsiteY7" fmla="*/ 781050 h 1676400"/>
                <a:gd name="connsiteX8" fmla="*/ 1248834 w 4068234"/>
                <a:gd name="connsiteY8" fmla="*/ 831850 h 1676400"/>
                <a:gd name="connsiteX9" fmla="*/ 1318684 w 4068234"/>
                <a:gd name="connsiteY9" fmla="*/ 793750 h 1676400"/>
                <a:gd name="connsiteX10" fmla="*/ 1388534 w 4068234"/>
                <a:gd name="connsiteY10" fmla="*/ 825500 h 1676400"/>
                <a:gd name="connsiteX11" fmla="*/ 1439334 w 4068234"/>
                <a:gd name="connsiteY11" fmla="*/ 977900 h 1676400"/>
                <a:gd name="connsiteX12" fmla="*/ 1540934 w 4068234"/>
                <a:gd name="connsiteY12" fmla="*/ 1016000 h 1676400"/>
                <a:gd name="connsiteX13" fmla="*/ 1674284 w 4068234"/>
                <a:gd name="connsiteY13" fmla="*/ 1028700 h 1676400"/>
                <a:gd name="connsiteX14" fmla="*/ 1864784 w 4068234"/>
                <a:gd name="connsiteY14" fmla="*/ 996950 h 1676400"/>
                <a:gd name="connsiteX15" fmla="*/ 2061634 w 4068234"/>
                <a:gd name="connsiteY15" fmla="*/ 946150 h 1676400"/>
                <a:gd name="connsiteX16" fmla="*/ 2175934 w 4068234"/>
                <a:gd name="connsiteY16" fmla="*/ 977900 h 1676400"/>
                <a:gd name="connsiteX17" fmla="*/ 2309284 w 4068234"/>
                <a:gd name="connsiteY17" fmla="*/ 1079500 h 1676400"/>
                <a:gd name="connsiteX18" fmla="*/ 2487084 w 4068234"/>
                <a:gd name="connsiteY18" fmla="*/ 1168400 h 1676400"/>
                <a:gd name="connsiteX19" fmla="*/ 2690284 w 4068234"/>
                <a:gd name="connsiteY19" fmla="*/ 1181100 h 1676400"/>
                <a:gd name="connsiteX20" fmla="*/ 2874434 w 4068234"/>
                <a:gd name="connsiteY20" fmla="*/ 1187450 h 1676400"/>
                <a:gd name="connsiteX21" fmla="*/ 3103034 w 4068234"/>
                <a:gd name="connsiteY21" fmla="*/ 1174750 h 1676400"/>
                <a:gd name="connsiteX22" fmla="*/ 3210984 w 4068234"/>
                <a:gd name="connsiteY22" fmla="*/ 1123950 h 1676400"/>
                <a:gd name="connsiteX23" fmla="*/ 3280834 w 4068234"/>
                <a:gd name="connsiteY23" fmla="*/ 1104900 h 1676400"/>
                <a:gd name="connsiteX24" fmla="*/ 3344334 w 4068234"/>
                <a:gd name="connsiteY24" fmla="*/ 1123950 h 1676400"/>
                <a:gd name="connsiteX25" fmla="*/ 3414184 w 4068234"/>
                <a:gd name="connsiteY25" fmla="*/ 1219200 h 1676400"/>
                <a:gd name="connsiteX26" fmla="*/ 3509434 w 4068234"/>
                <a:gd name="connsiteY26" fmla="*/ 1282700 h 1676400"/>
                <a:gd name="connsiteX27" fmla="*/ 3623734 w 4068234"/>
                <a:gd name="connsiteY27" fmla="*/ 1352550 h 1676400"/>
                <a:gd name="connsiteX28" fmla="*/ 3788834 w 4068234"/>
                <a:gd name="connsiteY28" fmla="*/ 1397000 h 1676400"/>
                <a:gd name="connsiteX29" fmla="*/ 3896784 w 4068234"/>
                <a:gd name="connsiteY29" fmla="*/ 1403350 h 1676400"/>
                <a:gd name="connsiteX30" fmla="*/ 3985684 w 4068234"/>
                <a:gd name="connsiteY30" fmla="*/ 1352550 h 1676400"/>
                <a:gd name="connsiteX31" fmla="*/ 4061884 w 4068234"/>
                <a:gd name="connsiteY31" fmla="*/ 1352550 h 1676400"/>
                <a:gd name="connsiteX32" fmla="*/ 4068234 w 4068234"/>
                <a:gd name="connsiteY32" fmla="*/ 1403350 h 1676400"/>
                <a:gd name="connsiteX33" fmla="*/ 3966634 w 4068234"/>
                <a:gd name="connsiteY33" fmla="*/ 1517650 h 1676400"/>
                <a:gd name="connsiteX34" fmla="*/ 3871384 w 4068234"/>
                <a:gd name="connsiteY34" fmla="*/ 1574800 h 1676400"/>
                <a:gd name="connsiteX35" fmla="*/ 3814234 w 4068234"/>
                <a:gd name="connsiteY35" fmla="*/ 1574800 h 1676400"/>
                <a:gd name="connsiteX36" fmla="*/ 3693584 w 4068234"/>
                <a:gd name="connsiteY36" fmla="*/ 1536700 h 1676400"/>
                <a:gd name="connsiteX37" fmla="*/ 3566584 w 4068234"/>
                <a:gd name="connsiteY37" fmla="*/ 1485900 h 1676400"/>
                <a:gd name="connsiteX38" fmla="*/ 3458634 w 4068234"/>
                <a:gd name="connsiteY38" fmla="*/ 1441450 h 1676400"/>
                <a:gd name="connsiteX39" fmla="*/ 3369734 w 4068234"/>
                <a:gd name="connsiteY39" fmla="*/ 1435100 h 1676400"/>
                <a:gd name="connsiteX40" fmla="*/ 3306234 w 4068234"/>
                <a:gd name="connsiteY40" fmla="*/ 1384300 h 1676400"/>
                <a:gd name="connsiteX41" fmla="*/ 3198284 w 4068234"/>
                <a:gd name="connsiteY41" fmla="*/ 1320800 h 1676400"/>
                <a:gd name="connsiteX42" fmla="*/ 3096684 w 4068234"/>
                <a:gd name="connsiteY42" fmla="*/ 1314450 h 1676400"/>
                <a:gd name="connsiteX43" fmla="*/ 2880784 w 4068234"/>
                <a:gd name="connsiteY43" fmla="*/ 1314450 h 1676400"/>
                <a:gd name="connsiteX44" fmla="*/ 2722034 w 4068234"/>
                <a:gd name="connsiteY44" fmla="*/ 1314450 h 1676400"/>
                <a:gd name="connsiteX45" fmla="*/ 2493434 w 4068234"/>
                <a:gd name="connsiteY45" fmla="*/ 1301750 h 1676400"/>
                <a:gd name="connsiteX46" fmla="*/ 2461684 w 4068234"/>
                <a:gd name="connsiteY46" fmla="*/ 1295400 h 1676400"/>
                <a:gd name="connsiteX47" fmla="*/ 2296584 w 4068234"/>
                <a:gd name="connsiteY47" fmla="*/ 1225550 h 1676400"/>
                <a:gd name="connsiteX48" fmla="*/ 2188634 w 4068234"/>
                <a:gd name="connsiteY48" fmla="*/ 1155700 h 1676400"/>
                <a:gd name="connsiteX49" fmla="*/ 2118784 w 4068234"/>
                <a:gd name="connsiteY49" fmla="*/ 1117600 h 1676400"/>
                <a:gd name="connsiteX50" fmla="*/ 1979084 w 4068234"/>
                <a:gd name="connsiteY50" fmla="*/ 1098550 h 1676400"/>
                <a:gd name="connsiteX51" fmla="*/ 1858434 w 4068234"/>
                <a:gd name="connsiteY51" fmla="*/ 1104900 h 1676400"/>
                <a:gd name="connsiteX52" fmla="*/ 1693334 w 4068234"/>
                <a:gd name="connsiteY52" fmla="*/ 1155700 h 1676400"/>
                <a:gd name="connsiteX53" fmla="*/ 1591734 w 4068234"/>
                <a:gd name="connsiteY53" fmla="*/ 1162050 h 1676400"/>
                <a:gd name="connsiteX54" fmla="*/ 1502834 w 4068234"/>
                <a:gd name="connsiteY54" fmla="*/ 1162050 h 1676400"/>
                <a:gd name="connsiteX55" fmla="*/ 1401234 w 4068234"/>
                <a:gd name="connsiteY55" fmla="*/ 1168400 h 1676400"/>
                <a:gd name="connsiteX56" fmla="*/ 1337734 w 4068234"/>
                <a:gd name="connsiteY56" fmla="*/ 1225550 h 1676400"/>
                <a:gd name="connsiteX57" fmla="*/ 1337734 w 4068234"/>
                <a:gd name="connsiteY57" fmla="*/ 1320800 h 1676400"/>
                <a:gd name="connsiteX58" fmla="*/ 1394884 w 4068234"/>
                <a:gd name="connsiteY58" fmla="*/ 1416050 h 1676400"/>
                <a:gd name="connsiteX59" fmla="*/ 1426634 w 4068234"/>
                <a:gd name="connsiteY59" fmla="*/ 1441450 h 1676400"/>
                <a:gd name="connsiteX60" fmla="*/ 1540934 w 4068234"/>
                <a:gd name="connsiteY60" fmla="*/ 1416050 h 1676400"/>
                <a:gd name="connsiteX61" fmla="*/ 1534584 w 4068234"/>
                <a:gd name="connsiteY61" fmla="*/ 1492250 h 1676400"/>
                <a:gd name="connsiteX62" fmla="*/ 1464734 w 4068234"/>
                <a:gd name="connsiteY62" fmla="*/ 1543050 h 1676400"/>
                <a:gd name="connsiteX63" fmla="*/ 1382184 w 4068234"/>
                <a:gd name="connsiteY63" fmla="*/ 1549400 h 1676400"/>
                <a:gd name="connsiteX64" fmla="*/ 1325034 w 4068234"/>
                <a:gd name="connsiteY64" fmla="*/ 1511300 h 1676400"/>
                <a:gd name="connsiteX65" fmla="*/ 1248834 w 4068234"/>
                <a:gd name="connsiteY65" fmla="*/ 1485900 h 1676400"/>
                <a:gd name="connsiteX66" fmla="*/ 1210734 w 4068234"/>
                <a:gd name="connsiteY66" fmla="*/ 1485900 h 1676400"/>
                <a:gd name="connsiteX67" fmla="*/ 1204384 w 4068234"/>
                <a:gd name="connsiteY67" fmla="*/ 1504950 h 1676400"/>
                <a:gd name="connsiteX68" fmla="*/ 1223434 w 4068234"/>
                <a:gd name="connsiteY68" fmla="*/ 1555750 h 1676400"/>
                <a:gd name="connsiteX69" fmla="*/ 1236134 w 4068234"/>
                <a:gd name="connsiteY69" fmla="*/ 1631950 h 1676400"/>
                <a:gd name="connsiteX70" fmla="*/ 1198034 w 4068234"/>
                <a:gd name="connsiteY70" fmla="*/ 1676400 h 1676400"/>
                <a:gd name="connsiteX71" fmla="*/ 1153584 w 4068234"/>
                <a:gd name="connsiteY71" fmla="*/ 1663700 h 1676400"/>
                <a:gd name="connsiteX72" fmla="*/ 1109134 w 4068234"/>
                <a:gd name="connsiteY72" fmla="*/ 1581150 h 1676400"/>
                <a:gd name="connsiteX73" fmla="*/ 1090084 w 4068234"/>
                <a:gd name="connsiteY73" fmla="*/ 1466850 h 1676400"/>
                <a:gd name="connsiteX74" fmla="*/ 1090084 w 4068234"/>
                <a:gd name="connsiteY74" fmla="*/ 1358900 h 1676400"/>
                <a:gd name="connsiteX75" fmla="*/ 1058334 w 4068234"/>
                <a:gd name="connsiteY75" fmla="*/ 1301750 h 1676400"/>
                <a:gd name="connsiteX76" fmla="*/ 994834 w 4068234"/>
                <a:gd name="connsiteY76" fmla="*/ 1263650 h 1676400"/>
                <a:gd name="connsiteX77" fmla="*/ 886884 w 4068234"/>
                <a:gd name="connsiteY77" fmla="*/ 1263650 h 1676400"/>
                <a:gd name="connsiteX78" fmla="*/ 804334 w 4068234"/>
                <a:gd name="connsiteY78" fmla="*/ 1295400 h 1676400"/>
                <a:gd name="connsiteX79" fmla="*/ 740834 w 4068234"/>
                <a:gd name="connsiteY79" fmla="*/ 1327150 h 1676400"/>
                <a:gd name="connsiteX80" fmla="*/ 645584 w 4068234"/>
                <a:gd name="connsiteY80" fmla="*/ 1327150 h 1676400"/>
                <a:gd name="connsiteX81" fmla="*/ 569384 w 4068234"/>
                <a:gd name="connsiteY81" fmla="*/ 1282700 h 1676400"/>
                <a:gd name="connsiteX82" fmla="*/ 493184 w 4068234"/>
                <a:gd name="connsiteY82" fmla="*/ 1263650 h 1676400"/>
                <a:gd name="connsiteX83" fmla="*/ 397934 w 4068234"/>
                <a:gd name="connsiteY83" fmla="*/ 1174750 h 1676400"/>
                <a:gd name="connsiteX84" fmla="*/ 359834 w 4068234"/>
                <a:gd name="connsiteY84" fmla="*/ 1123950 h 1676400"/>
                <a:gd name="connsiteX85" fmla="*/ 201296 w 4068234"/>
                <a:gd name="connsiteY85" fmla="*/ 1116224 h 1676400"/>
                <a:gd name="connsiteX86" fmla="*/ 113982 w 4068234"/>
                <a:gd name="connsiteY86" fmla="*/ 1079182 h 1676400"/>
                <a:gd name="connsiteX87" fmla="*/ 73026 w 4068234"/>
                <a:gd name="connsiteY87" fmla="*/ 1016000 h 1676400"/>
                <a:gd name="connsiteX88" fmla="*/ 12171 w 4068234"/>
                <a:gd name="connsiteY88" fmla="*/ 966258 h 1676400"/>
                <a:gd name="connsiteX89" fmla="*/ 0 w 4068234"/>
                <a:gd name="connsiteY89" fmla="*/ 924983 h 1676400"/>
                <a:gd name="connsiteX90" fmla="*/ 8467 w 4068234"/>
                <a:gd name="connsiteY90" fmla="*/ 839788 h 1676400"/>
                <a:gd name="connsiteX91" fmla="*/ 21379 w 4068234"/>
                <a:gd name="connsiteY91" fmla="*/ 782849 h 1676400"/>
                <a:gd name="connsiteX92" fmla="*/ 57151 w 4068234"/>
                <a:gd name="connsiteY92" fmla="*/ 698500 h 1676400"/>
                <a:gd name="connsiteX93" fmla="*/ 75140 w 4068234"/>
                <a:gd name="connsiteY93" fmla="*/ 660399 h 1676400"/>
                <a:gd name="connsiteX94" fmla="*/ 102659 w 4068234"/>
                <a:gd name="connsiteY94" fmla="*/ 582082 h 1676400"/>
                <a:gd name="connsiteX95" fmla="*/ 601134 w 4068234"/>
                <a:gd name="connsiteY95" fmla="*/ 0 h 1676400"/>
                <a:gd name="connsiteX96" fmla="*/ 810684 w 4068234"/>
                <a:gd name="connsiteY96" fmla="*/ 31750 h 1676400"/>
                <a:gd name="connsiteX0" fmla="*/ 810684 w 4068234"/>
                <a:gd name="connsiteY0" fmla="*/ 31750 h 1676400"/>
                <a:gd name="connsiteX1" fmla="*/ 823384 w 4068234"/>
                <a:gd name="connsiteY1" fmla="*/ 196850 h 1676400"/>
                <a:gd name="connsiteX2" fmla="*/ 893234 w 4068234"/>
                <a:gd name="connsiteY2" fmla="*/ 342900 h 1676400"/>
                <a:gd name="connsiteX3" fmla="*/ 1007534 w 4068234"/>
                <a:gd name="connsiteY3" fmla="*/ 374650 h 1676400"/>
                <a:gd name="connsiteX4" fmla="*/ 1102784 w 4068234"/>
                <a:gd name="connsiteY4" fmla="*/ 406400 h 1676400"/>
                <a:gd name="connsiteX5" fmla="*/ 1166284 w 4068234"/>
                <a:gd name="connsiteY5" fmla="*/ 508000 h 1676400"/>
                <a:gd name="connsiteX6" fmla="*/ 1153584 w 4068234"/>
                <a:gd name="connsiteY6" fmla="*/ 628650 h 1676400"/>
                <a:gd name="connsiteX7" fmla="*/ 1198034 w 4068234"/>
                <a:gd name="connsiteY7" fmla="*/ 781050 h 1676400"/>
                <a:gd name="connsiteX8" fmla="*/ 1248834 w 4068234"/>
                <a:gd name="connsiteY8" fmla="*/ 831850 h 1676400"/>
                <a:gd name="connsiteX9" fmla="*/ 1318684 w 4068234"/>
                <a:gd name="connsiteY9" fmla="*/ 793750 h 1676400"/>
                <a:gd name="connsiteX10" fmla="*/ 1388534 w 4068234"/>
                <a:gd name="connsiteY10" fmla="*/ 825500 h 1676400"/>
                <a:gd name="connsiteX11" fmla="*/ 1439334 w 4068234"/>
                <a:gd name="connsiteY11" fmla="*/ 977900 h 1676400"/>
                <a:gd name="connsiteX12" fmla="*/ 1540934 w 4068234"/>
                <a:gd name="connsiteY12" fmla="*/ 1016000 h 1676400"/>
                <a:gd name="connsiteX13" fmla="*/ 1674284 w 4068234"/>
                <a:gd name="connsiteY13" fmla="*/ 1028700 h 1676400"/>
                <a:gd name="connsiteX14" fmla="*/ 1864784 w 4068234"/>
                <a:gd name="connsiteY14" fmla="*/ 996950 h 1676400"/>
                <a:gd name="connsiteX15" fmla="*/ 2061634 w 4068234"/>
                <a:gd name="connsiteY15" fmla="*/ 946150 h 1676400"/>
                <a:gd name="connsiteX16" fmla="*/ 2175934 w 4068234"/>
                <a:gd name="connsiteY16" fmla="*/ 977900 h 1676400"/>
                <a:gd name="connsiteX17" fmla="*/ 2309284 w 4068234"/>
                <a:gd name="connsiteY17" fmla="*/ 1079500 h 1676400"/>
                <a:gd name="connsiteX18" fmla="*/ 2487084 w 4068234"/>
                <a:gd name="connsiteY18" fmla="*/ 1168400 h 1676400"/>
                <a:gd name="connsiteX19" fmla="*/ 2690284 w 4068234"/>
                <a:gd name="connsiteY19" fmla="*/ 1181100 h 1676400"/>
                <a:gd name="connsiteX20" fmla="*/ 2874434 w 4068234"/>
                <a:gd name="connsiteY20" fmla="*/ 1187450 h 1676400"/>
                <a:gd name="connsiteX21" fmla="*/ 3103034 w 4068234"/>
                <a:gd name="connsiteY21" fmla="*/ 1174750 h 1676400"/>
                <a:gd name="connsiteX22" fmla="*/ 3210984 w 4068234"/>
                <a:gd name="connsiteY22" fmla="*/ 1123950 h 1676400"/>
                <a:gd name="connsiteX23" fmla="*/ 3280834 w 4068234"/>
                <a:gd name="connsiteY23" fmla="*/ 1104900 h 1676400"/>
                <a:gd name="connsiteX24" fmla="*/ 3344334 w 4068234"/>
                <a:gd name="connsiteY24" fmla="*/ 1123950 h 1676400"/>
                <a:gd name="connsiteX25" fmla="*/ 3414184 w 4068234"/>
                <a:gd name="connsiteY25" fmla="*/ 1219200 h 1676400"/>
                <a:gd name="connsiteX26" fmla="*/ 3509434 w 4068234"/>
                <a:gd name="connsiteY26" fmla="*/ 1282700 h 1676400"/>
                <a:gd name="connsiteX27" fmla="*/ 3623734 w 4068234"/>
                <a:gd name="connsiteY27" fmla="*/ 1352550 h 1676400"/>
                <a:gd name="connsiteX28" fmla="*/ 3788834 w 4068234"/>
                <a:gd name="connsiteY28" fmla="*/ 1397000 h 1676400"/>
                <a:gd name="connsiteX29" fmla="*/ 3896784 w 4068234"/>
                <a:gd name="connsiteY29" fmla="*/ 1403350 h 1676400"/>
                <a:gd name="connsiteX30" fmla="*/ 3985684 w 4068234"/>
                <a:gd name="connsiteY30" fmla="*/ 1352550 h 1676400"/>
                <a:gd name="connsiteX31" fmla="*/ 4061884 w 4068234"/>
                <a:gd name="connsiteY31" fmla="*/ 1352550 h 1676400"/>
                <a:gd name="connsiteX32" fmla="*/ 4068234 w 4068234"/>
                <a:gd name="connsiteY32" fmla="*/ 1403350 h 1676400"/>
                <a:gd name="connsiteX33" fmla="*/ 3966634 w 4068234"/>
                <a:gd name="connsiteY33" fmla="*/ 1517650 h 1676400"/>
                <a:gd name="connsiteX34" fmla="*/ 3871384 w 4068234"/>
                <a:gd name="connsiteY34" fmla="*/ 1574800 h 1676400"/>
                <a:gd name="connsiteX35" fmla="*/ 3814234 w 4068234"/>
                <a:gd name="connsiteY35" fmla="*/ 1574800 h 1676400"/>
                <a:gd name="connsiteX36" fmla="*/ 3693584 w 4068234"/>
                <a:gd name="connsiteY36" fmla="*/ 1536700 h 1676400"/>
                <a:gd name="connsiteX37" fmla="*/ 3566584 w 4068234"/>
                <a:gd name="connsiteY37" fmla="*/ 1485900 h 1676400"/>
                <a:gd name="connsiteX38" fmla="*/ 3458634 w 4068234"/>
                <a:gd name="connsiteY38" fmla="*/ 1441450 h 1676400"/>
                <a:gd name="connsiteX39" fmla="*/ 3369734 w 4068234"/>
                <a:gd name="connsiteY39" fmla="*/ 1435100 h 1676400"/>
                <a:gd name="connsiteX40" fmla="*/ 3306234 w 4068234"/>
                <a:gd name="connsiteY40" fmla="*/ 1384300 h 1676400"/>
                <a:gd name="connsiteX41" fmla="*/ 3198284 w 4068234"/>
                <a:gd name="connsiteY41" fmla="*/ 1320800 h 1676400"/>
                <a:gd name="connsiteX42" fmla="*/ 3096684 w 4068234"/>
                <a:gd name="connsiteY42" fmla="*/ 1314450 h 1676400"/>
                <a:gd name="connsiteX43" fmla="*/ 2880784 w 4068234"/>
                <a:gd name="connsiteY43" fmla="*/ 1314450 h 1676400"/>
                <a:gd name="connsiteX44" fmla="*/ 2722034 w 4068234"/>
                <a:gd name="connsiteY44" fmla="*/ 1314450 h 1676400"/>
                <a:gd name="connsiteX45" fmla="*/ 2493434 w 4068234"/>
                <a:gd name="connsiteY45" fmla="*/ 1301750 h 1676400"/>
                <a:gd name="connsiteX46" fmla="*/ 2461684 w 4068234"/>
                <a:gd name="connsiteY46" fmla="*/ 1295400 h 1676400"/>
                <a:gd name="connsiteX47" fmla="*/ 2296584 w 4068234"/>
                <a:gd name="connsiteY47" fmla="*/ 1225550 h 1676400"/>
                <a:gd name="connsiteX48" fmla="*/ 2188634 w 4068234"/>
                <a:gd name="connsiteY48" fmla="*/ 1155700 h 1676400"/>
                <a:gd name="connsiteX49" fmla="*/ 2118784 w 4068234"/>
                <a:gd name="connsiteY49" fmla="*/ 1117600 h 1676400"/>
                <a:gd name="connsiteX50" fmla="*/ 1979084 w 4068234"/>
                <a:gd name="connsiteY50" fmla="*/ 1098550 h 1676400"/>
                <a:gd name="connsiteX51" fmla="*/ 1858434 w 4068234"/>
                <a:gd name="connsiteY51" fmla="*/ 1104900 h 1676400"/>
                <a:gd name="connsiteX52" fmla="*/ 1693334 w 4068234"/>
                <a:gd name="connsiteY52" fmla="*/ 1155700 h 1676400"/>
                <a:gd name="connsiteX53" fmla="*/ 1591734 w 4068234"/>
                <a:gd name="connsiteY53" fmla="*/ 1162050 h 1676400"/>
                <a:gd name="connsiteX54" fmla="*/ 1502834 w 4068234"/>
                <a:gd name="connsiteY54" fmla="*/ 1162050 h 1676400"/>
                <a:gd name="connsiteX55" fmla="*/ 1401234 w 4068234"/>
                <a:gd name="connsiteY55" fmla="*/ 1168400 h 1676400"/>
                <a:gd name="connsiteX56" fmla="*/ 1337734 w 4068234"/>
                <a:gd name="connsiteY56" fmla="*/ 1225550 h 1676400"/>
                <a:gd name="connsiteX57" fmla="*/ 1337734 w 4068234"/>
                <a:gd name="connsiteY57" fmla="*/ 1320800 h 1676400"/>
                <a:gd name="connsiteX58" fmla="*/ 1394884 w 4068234"/>
                <a:gd name="connsiteY58" fmla="*/ 1416050 h 1676400"/>
                <a:gd name="connsiteX59" fmla="*/ 1426634 w 4068234"/>
                <a:gd name="connsiteY59" fmla="*/ 1441450 h 1676400"/>
                <a:gd name="connsiteX60" fmla="*/ 1540934 w 4068234"/>
                <a:gd name="connsiteY60" fmla="*/ 1416050 h 1676400"/>
                <a:gd name="connsiteX61" fmla="*/ 1534584 w 4068234"/>
                <a:gd name="connsiteY61" fmla="*/ 1492250 h 1676400"/>
                <a:gd name="connsiteX62" fmla="*/ 1464734 w 4068234"/>
                <a:gd name="connsiteY62" fmla="*/ 1543050 h 1676400"/>
                <a:gd name="connsiteX63" fmla="*/ 1382184 w 4068234"/>
                <a:gd name="connsiteY63" fmla="*/ 1549400 h 1676400"/>
                <a:gd name="connsiteX64" fmla="*/ 1325034 w 4068234"/>
                <a:gd name="connsiteY64" fmla="*/ 1511300 h 1676400"/>
                <a:gd name="connsiteX65" fmla="*/ 1248834 w 4068234"/>
                <a:gd name="connsiteY65" fmla="*/ 1485900 h 1676400"/>
                <a:gd name="connsiteX66" fmla="*/ 1210734 w 4068234"/>
                <a:gd name="connsiteY66" fmla="*/ 1485900 h 1676400"/>
                <a:gd name="connsiteX67" fmla="*/ 1204384 w 4068234"/>
                <a:gd name="connsiteY67" fmla="*/ 1504950 h 1676400"/>
                <a:gd name="connsiteX68" fmla="*/ 1223434 w 4068234"/>
                <a:gd name="connsiteY68" fmla="*/ 1555750 h 1676400"/>
                <a:gd name="connsiteX69" fmla="*/ 1236134 w 4068234"/>
                <a:gd name="connsiteY69" fmla="*/ 1631950 h 1676400"/>
                <a:gd name="connsiteX70" fmla="*/ 1198034 w 4068234"/>
                <a:gd name="connsiteY70" fmla="*/ 1676400 h 1676400"/>
                <a:gd name="connsiteX71" fmla="*/ 1153584 w 4068234"/>
                <a:gd name="connsiteY71" fmla="*/ 1663700 h 1676400"/>
                <a:gd name="connsiteX72" fmla="*/ 1109134 w 4068234"/>
                <a:gd name="connsiteY72" fmla="*/ 1581150 h 1676400"/>
                <a:gd name="connsiteX73" fmla="*/ 1090084 w 4068234"/>
                <a:gd name="connsiteY73" fmla="*/ 1466850 h 1676400"/>
                <a:gd name="connsiteX74" fmla="*/ 1090084 w 4068234"/>
                <a:gd name="connsiteY74" fmla="*/ 1358900 h 1676400"/>
                <a:gd name="connsiteX75" fmla="*/ 1058334 w 4068234"/>
                <a:gd name="connsiteY75" fmla="*/ 1301750 h 1676400"/>
                <a:gd name="connsiteX76" fmla="*/ 994834 w 4068234"/>
                <a:gd name="connsiteY76" fmla="*/ 1263650 h 1676400"/>
                <a:gd name="connsiteX77" fmla="*/ 886884 w 4068234"/>
                <a:gd name="connsiteY77" fmla="*/ 1263650 h 1676400"/>
                <a:gd name="connsiteX78" fmla="*/ 804334 w 4068234"/>
                <a:gd name="connsiteY78" fmla="*/ 1295400 h 1676400"/>
                <a:gd name="connsiteX79" fmla="*/ 740834 w 4068234"/>
                <a:gd name="connsiteY79" fmla="*/ 1327150 h 1676400"/>
                <a:gd name="connsiteX80" fmla="*/ 645584 w 4068234"/>
                <a:gd name="connsiteY80" fmla="*/ 1327150 h 1676400"/>
                <a:gd name="connsiteX81" fmla="*/ 569384 w 4068234"/>
                <a:gd name="connsiteY81" fmla="*/ 1282700 h 1676400"/>
                <a:gd name="connsiteX82" fmla="*/ 493184 w 4068234"/>
                <a:gd name="connsiteY82" fmla="*/ 1263650 h 1676400"/>
                <a:gd name="connsiteX83" fmla="*/ 397934 w 4068234"/>
                <a:gd name="connsiteY83" fmla="*/ 1174750 h 1676400"/>
                <a:gd name="connsiteX84" fmla="*/ 333377 w 4068234"/>
                <a:gd name="connsiteY84" fmla="*/ 1147762 h 1676400"/>
                <a:gd name="connsiteX85" fmla="*/ 201296 w 4068234"/>
                <a:gd name="connsiteY85" fmla="*/ 1116224 h 1676400"/>
                <a:gd name="connsiteX86" fmla="*/ 113982 w 4068234"/>
                <a:gd name="connsiteY86" fmla="*/ 1079182 h 1676400"/>
                <a:gd name="connsiteX87" fmla="*/ 73026 w 4068234"/>
                <a:gd name="connsiteY87" fmla="*/ 1016000 h 1676400"/>
                <a:gd name="connsiteX88" fmla="*/ 12171 w 4068234"/>
                <a:gd name="connsiteY88" fmla="*/ 966258 h 1676400"/>
                <a:gd name="connsiteX89" fmla="*/ 0 w 4068234"/>
                <a:gd name="connsiteY89" fmla="*/ 924983 h 1676400"/>
                <a:gd name="connsiteX90" fmla="*/ 8467 w 4068234"/>
                <a:gd name="connsiteY90" fmla="*/ 839788 h 1676400"/>
                <a:gd name="connsiteX91" fmla="*/ 21379 w 4068234"/>
                <a:gd name="connsiteY91" fmla="*/ 782849 h 1676400"/>
                <a:gd name="connsiteX92" fmla="*/ 57151 w 4068234"/>
                <a:gd name="connsiteY92" fmla="*/ 698500 h 1676400"/>
                <a:gd name="connsiteX93" fmla="*/ 75140 w 4068234"/>
                <a:gd name="connsiteY93" fmla="*/ 660399 h 1676400"/>
                <a:gd name="connsiteX94" fmla="*/ 102659 w 4068234"/>
                <a:gd name="connsiteY94" fmla="*/ 582082 h 1676400"/>
                <a:gd name="connsiteX95" fmla="*/ 601134 w 4068234"/>
                <a:gd name="connsiteY95" fmla="*/ 0 h 1676400"/>
                <a:gd name="connsiteX96" fmla="*/ 810684 w 4068234"/>
                <a:gd name="connsiteY96" fmla="*/ 31750 h 1676400"/>
                <a:gd name="connsiteX0" fmla="*/ 810684 w 4068234"/>
                <a:gd name="connsiteY0" fmla="*/ 31750 h 1676400"/>
                <a:gd name="connsiteX1" fmla="*/ 823384 w 4068234"/>
                <a:gd name="connsiteY1" fmla="*/ 196850 h 1676400"/>
                <a:gd name="connsiteX2" fmla="*/ 893234 w 4068234"/>
                <a:gd name="connsiteY2" fmla="*/ 342900 h 1676400"/>
                <a:gd name="connsiteX3" fmla="*/ 1007534 w 4068234"/>
                <a:gd name="connsiteY3" fmla="*/ 374650 h 1676400"/>
                <a:gd name="connsiteX4" fmla="*/ 1102784 w 4068234"/>
                <a:gd name="connsiteY4" fmla="*/ 406400 h 1676400"/>
                <a:gd name="connsiteX5" fmla="*/ 1166284 w 4068234"/>
                <a:gd name="connsiteY5" fmla="*/ 508000 h 1676400"/>
                <a:gd name="connsiteX6" fmla="*/ 1153584 w 4068234"/>
                <a:gd name="connsiteY6" fmla="*/ 628650 h 1676400"/>
                <a:gd name="connsiteX7" fmla="*/ 1198034 w 4068234"/>
                <a:gd name="connsiteY7" fmla="*/ 781050 h 1676400"/>
                <a:gd name="connsiteX8" fmla="*/ 1248834 w 4068234"/>
                <a:gd name="connsiteY8" fmla="*/ 831850 h 1676400"/>
                <a:gd name="connsiteX9" fmla="*/ 1318684 w 4068234"/>
                <a:gd name="connsiteY9" fmla="*/ 793750 h 1676400"/>
                <a:gd name="connsiteX10" fmla="*/ 1388534 w 4068234"/>
                <a:gd name="connsiteY10" fmla="*/ 825500 h 1676400"/>
                <a:gd name="connsiteX11" fmla="*/ 1439334 w 4068234"/>
                <a:gd name="connsiteY11" fmla="*/ 977900 h 1676400"/>
                <a:gd name="connsiteX12" fmla="*/ 1540934 w 4068234"/>
                <a:gd name="connsiteY12" fmla="*/ 1016000 h 1676400"/>
                <a:gd name="connsiteX13" fmla="*/ 1674284 w 4068234"/>
                <a:gd name="connsiteY13" fmla="*/ 1028700 h 1676400"/>
                <a:gd name="connsiteX14" fmla="*/ 1864784 w 4068234"/>
                <a:gd name="connsiteY14" fmla="*/ 996950 h 1676400"/>
                <a:gd name="connsiteX15" fmla="*/ 2061634 w 4068234"/>
                <a:gd name="connsiteY15" fmla="*/ 946150 h 1676400"/>
                <a:gd name="connsiteX16" fmla="*/ 2175934 w 4068234"/>
                <a:gd name="connsiteY16" fmla="*/ 977900 h 1676400"/>
                <a:gd name="connsiteX17" fmla="*/ 2309284 w 4068234"/>
                <a:gd name="connsiteY17" fmla="*/ 1079500 h 1676400"/>
                <a:gd name="connsiteX18" fmla="*/ 2487084 w 4068234"/>
                <a:gd name="connsiteY18" fmla="*/ 1168400 h 1676400"/>
                <a:gd name="connsiteX19" fmla="*/ 2690284 w 4068234"/>
                <a:gd name="connsiteY19" fmla="*/ 1181100 h 1676400"/>
                <a:gd name="connsiteX20" fmla="*/ 2874434 w 4068234"/>
                <a:gd name="connsiteY20" fmla="*/ 1187450 h 1676400"/>
                <a:gd name="connsiteX21" fmla="*/ 3103034 w 4068234"/>
                <a:gd name="connsiteY21" fmla="*/ 1174750 h 1676400"/>
                <a:gd name="connsiteX22" fmla="*/ 3210984 w 4068234"/>
                <a:gd name="connsiteY22" fmla="*/ 1123950 h 1676400"/>
                <a:gd name="connsiteX23" fmla="*/ 3280834 w 4068234"/>
                <a:gd name="connsiteY23" fmla="*/ 1104900 h 1676400"/>
                <a:gd name="connsiteX24" fmla="*/ 3344334 w 4068234"/>
                <a:gd name="connsiteY24" fmla="*/ 1123950 h 1676400"/>
                <a:gd name="connsiteX25" fmla="*/ 3414184 w 4068234"/>
                <a:gd name="connsiteY25" fmla="*/ 1219200 h 1676400"/>
                <a:gd name="connsiteX26" fmla="*/ 3509434 w 4068234"/>
                <a:gd name="connsiteY26" fmla="*/ 1282700 h 1676400"/>
                <a:gd name="connsiteX27" fmla="*/ 3623734 w 4068234"/>
                <a:gd name="connsiteY27" fmla="*/ 1352550 h 1676400"/>
                <a:gd name="connsiteX28" fmla="*/ 3788834 w 4068234"/>
                <a:gd name="connsiteY28" fmla="*/ 1397000 h 1676400"/>
                <a:gd name="connsiteX29" fmla="*/ 3896784 w 4068234"/>
                <a:gd name="connsiteY29" fmla="*/ 1403350 h 1676400"/>
                <a:gd name="connsiteX30" fmla="*/ 3985684 w 4068234"/>
                <a:gd name="connsiteY30" fmla="*/ 1352550 h 1676400"/>
                <a:gd name="connsiteX31" fmla="*/ 4061884 w 4068234"/>
                <a:gd name="connsiteY31" fmla="*/ 1352550 h 1676400"/>
                <a:gd name="connsiteX32" fmla="*/ 4068234 w 4068234"/>
                <a:gd name="connsiteY32" fmla="*/ 1403350 h 1676400"/>
                <a:gd name="connsiteX33" fmla="*/ 3966634 w 4068234"/>
                <a:gd name="connsiteY33" fmla="*/ 1517650 h 1676400"/>
                <a:gd name="connsiteX34" fmla="*/ 3871384 w 4068234"/>
                <a:gd name="connsiteY34" fmla="*/ 1574800 h 1676400"/>
                <a:gd name="connsiteX35" fmla="*/ 3814234 w 4068234"/>
                <a:gd name="connsiteY35" fmla="*/ 1574800 h 1676400"/>
                <a:gd name="connsiteX36" fmla="*/ 3693584 w 4068234"/>
                <a:gd name="connsiteY36" fmla="*/ 1536700 h 1676400"/>
                <a:gd name="connsiteX37" fmla="*/ 3566584 w 4068234"/>
                <a:gd name="connsiteY37" fmla="*/ 1485900 h 1676400"/>
                <a:gd name="connsiteX38" fmla="*/ 3458634 w 4068234"/>
                <a:gd name="connsiteY38" fmla="*/ 1441450 h 1676400"/>
                <a:gd name="connsiteX39" fmla="*/ 3369734 w 4068234"/>
                <a:gd name="connsiteY39" fmla="*/ 1435100 h 1676400"/>
                <a:gd name="connsiteX40" fmla="*/ 3306234 w 4068234"/>
                <a:gd name="connsiteY40" fmla="*/ 1384300 h 1676400"/>
                <a:gd name="connsiteX41" fmla="*/ 3198284 w 4068234"/>
                <a:gd name="connsiteY41" fmla="*/ 1320800 h 1676400"/>
                <a:gd name="connsiteX42" fmla="*/ 3096684 w 4068234"/>
                <a:gd name="connsiteY42" fmla="*/ 1314450 h 1676400"/>
                <a:gd name="connsiteX43" fmla="*/ 2880784 w 4068234"/>
                <a:gd name="connsiteY43" fmla="*/ 1314450 h 1676400"/>
                <a:gd name="connsiteX44" fmla="*/ 2722034 w 4068234"/>
                <a:gd name="connsiteY44" fmla="*/ 1314450 h 1676400"/>
                <a:gd name="connsiteX45" fmla="*/ 2493434 w 4068234"/>
                <a:gd name="connsiteY45" fmla="*/ 1301750 h 1676400"/>
                <a:gd name="connsiteX46" fmla="*/ 2461684 w 4068234"/>
                <a:gd name="connsiteY46" fmla="*/ 1295400 h 1676400"/>
                <a:gd name="connsiteX47" fmla="*/ 2296584 w 4068234"/>
                <a:gd name="connsiteY47" fmla="*/ 1225550 h 1676400"/>
                <a:gd name="connsiteX48" fmla="*/ 2188634 w 4068234"/>
                <a:gd name="connsiteY48" fmla="*/ 1155700 h 1676400"/>
                <a:gd name="connsiteX49" fmla="*/ 2118784 w 4068234"/>
                <a:gd name="connsiteY49" fmla="*/ 1117600 h 1676400"/>
                <a:gd name="connsiteX50" fmla="*/ 1979084 w 4068234"/>
                <a:gd name="connsiteY50" fmla="*/ 1098550 h 1676400"/>
                <a:gd name="connsiteX51" fmla="*/ 1858434 w 4068234"/>
                <a:gd name="connsiteY51" fmla="*/ 1104900 h 1676400"/>
                <a:gd name="connsiteX52" fmla="*/ 1693334 w 4068234"/>
                <a:gd name="connsiteY52" fmla="*/ 1155700 h 1676400"/>
                <a:gd name="connsiteX53" fmla="*/ 1591734 w 4068234"/>
                <a:gd name="connsiteY53" fmla="*/ 1162050 h 1676400"/>
                <a:gd name="connsiteX54" fmla="*/ 1502834 w 4068234"/>
                <a:gd name="connsiteY54" fmla="*/ 1162050 h 1676400"/>
                <a:gd name="connsiteX55" fmla="*/ 1401234 w 4068234"/>
                <a:gd name="connsiteY55" fmla="*/ 1168400 h 1676400"/>
                <a:gd name="connsiteX56" fmla="*/ 1337734 w 4068234"/>
                <a:gd name="connsiteY56" fmla="*/ 1225550 h 1676400"/>
                <a:gd name="connsiteX57" fmla="*/ 1337734 w 4068234"/>
                <a:gd name="connsiteY57" fmla="*/ 1320800 h 1676400"/>
                <a:gd name="connsiteX58" fmla="*/ 1394884 w 4068234"/>
                <a:gd name="connsiteY58" fmla="*/ 1416050 h 1676400"/>
                <a:gd name="connsiteX59" fmla="*/ 1426634 w 4068234"/>
                <a:gd name="connsiteY59" fmla="*/ 1441450 h 1676400"/>
                <a:gd name="connsiteX60" fmla="*/ 1540934 w 4068234"/>
                <a:gd name="connsiteY60" fmla="*/ 1416050 h 1676400"/>
                <a:gd name="connsiteX61" fmla="*/ 1534584 w 4068234"/>
                <a:gd name="connsiteY61" fmla="*/ 1492250 h 1676400"/>
                <a:gd name="connsiteX62" fmla="*/ 1464734 w 4068234"/>
                <a:gd name="connsiteY62" fmla="*/ 1543050 h 1676400"/>
                <a:gd name="connsiteX63" fmla="*/ 1382184 w 4068234"/>
                <a:gd name="connsiteY63" fmla="*/ 1549400 h 1676400"/>
                <a:gd name="connsiteX64" fmla="*/ 1325034 w 4068234"/>
                <a:gd name="connsiteY64" fmla="*/ 1511300 h 1676400"/>
                <a:gd name="connsiteX65" fmla="*/ 1248834 w 4068234"/>
                <a:gd name="connsiteY65" fmla="*/ 1485900 h 1676400"/>
                <a:gd name="connsiteX66" fmla="*/ 1210734 w 4068234"/>
                <a:gd name="connsiteY66" fmla="*/ 1485900 h 1676400"/>
                <a:gd name="connsiteX67" fmla="*/ 1204384 w 4068234"/>
                <a:gd name="connsiteY67" fmla="*/ 1504950 h 1676400"/>
                <a:gd name="connsiteX68" fmla="*/ 1223434 w 4068234"/>
                <a:gd name="connsiteY68" fmla="*/ 1555750 h 1676400"/>
                <a:gd name="connsiteX69" fmla="*/ 1236134 w 4068234"/>
                <a:gd name="connsiteY69" fmla="*/ 1631950 h 1676400"/>
                <a:gd name="connsiteX70" fmla="*/ 1198034 w 4068234"/>
                <a:gd name="connsiteY70" fmla="*/ 1676400 h 1676400"/>
                <a:gd name="connsiteX71" fmla="*/ 1153584 w 4068234"/>
                <a:gd name="connsiteY71" fmla="*/ 1663700 h 1676400"/>
                <a:gd name="connsiteX72" fmla="*/ 1109134 w 4068234"/>
                <a:gd name="connsiteY72" fmla="*/ 1581150 h 1676400"/>
                <a:gd name="connsiteX73" fmla="*/ 1090084 w 4068234"/>
                <a:gd name="connsiteY73" fmla="*/ 1466850 h 1676400"/>
                <a:gd name="connsiteX74" fmla="*/ 1090084 w 4068234"/>
                <a:gd name="connsiteY74" fmla="*/ 1358900 h 1676400"/>
                <a:gd name="connsiteX75" fmla="*/ 1058334 w 4068234"/>
                <a:gd name="connsiteY75" fmla="*/ 1301750 h 1676400"/>
                <a:gd name="connsiteX76" fmla="*/ 994834 w 4068234"/>
                <a:gd name="connsiteY76" fmla="*/ 1263650 h 1676400"/>
                <a:gd name="connsiteX77" fmla="*/ 886884 w 4068234"/>
                <a:gd name="connsiteY77" fmla="*/ 1263650 h 1676400"/>
                <a:gd name="connsiteX78" fmla="*/ 804334 w 4068234"/>
                <a:gd name="connsiteY78" fmla="*/ 1295400 h 1676400"/>
                <a:gd name="connsiteX79" fmla="*/ 740834 w 4068234"/>
                <a:gd name="connsiteY79" fmla="*/ 1327150 h 1676400"/>
                <a:gd name="connsiteX80" fmla="*/ 645584 w 4068234"/>
                <a:gd name="connsiteY80" fmla="*/ 1327150 h 1676400"/>
                <a:gd name="connsiteX81" fmla="*/ 569384 w 4068234"/>
                <a:gd name="connsiteY81" fmla="*/ 1282700 h 1676400"/>
                <a:gd name="connsiteX82" fmla="*/ 493184 w 4068234"/>
                <a:gd name="connsiteY82" fmla="*/ 1263650 h 1676400"/>
                <a:gd name="connsiteX83" fmla="*/ 413809 w 4068234"/>
                <a:gd name="connsiteY83" fmla="*/ 1172104 h 1676400"/>
                <a:gd name="connsiteX84" fmla="*/ 333377 w 4068234"/>
                <a:gd name="connsiteY84" fmla="*/ 1147762 h 1676400"/>
                <a:gd name="connsiteX85" fmla="*/ 201296 w 4068234"/>
                <a:gd name="connsiteY85" fmla="*/ 1116224 h 1676400"/>
                <a:gd name="connsiteX86" fmla="*/ 113982 w 4068234"/>
                <a:gd name="connsiteY86" fmla="*/ 1079182 h 1676400"/>
                <a:gd name="connsiteX87" fmla="*/ 73026 w 4068234"/>
                <a:gd name="connsiteY87" fmla="*/ 1016000 h 1676400"/>
                <a:gd name="connsiteX88" fmla="*/ 12171 w 4068234"/>
                <a:gd name="connsiteY88" fmla="*/ 966258 h 1676400"/>
                <a:gd name="connsiteX89" fmla="*/ 0 w 4068234"/>
                <a:gd name="connsiteY89" fmla="*/ 924983 h 1676400"/>
                <a:gd name="connsiteX90" fmla="*/ 8467 w 4068234"/>
                <a:gd name="connsiteY90" fmla="*/ 839788 h 1676400"/>
                <a:gd name="connsiteX91" fmla="*/ 21379 w 4068234"/>
                <a:gd name="connsiteY91" fmla="*/ 782849 h 1676400"/>
                <a:gd name="connsiteX92" fmla="*/ 57151 w 4068234"/>
                <a:gd name="connsiteY92" fmla="*/ 698500 h 1676400"/>
                <a:gd name="connsiteX93" fmla="*/ 75140 w 4068234"/>
                <a:gd name="connsiteY93" fmla="*/ 660399 h 1676400"/>
                <a:gd name="connsiteX94" fmla="*/ 102659 w 4068234"/>
                <a:gd name="connsiteY94" fmla="*/ 582082 h 1676400"/>
                <a:gd name="connsiteX95" fmla="*/ 601134 w 4068234"/>
                <a:gd name="connsiteY95" fmla="*/ 0 h 1676400"/>
                <a:gd name="connsiteX96" fmla="*/ 810684 w 4068234"/>
                <a:gd name="connsiteY96" fmla="*/ 31750 h 1676400"/>
                <a:gd name="connsiteX0" fmla="*/ 810684 w 4068234"/>
                <a:gd name="connsiteY0" fmla="*/ 31750 h 1676400"/>
                <a:gd name="connsiteX1" fmla="*/ 823384 w 4068234"/>
                <a:gd name="connsiteY1" fmla="*/ 196850 h 1676400"/>
                <a:gd name="connsiteX2" fmla="*/ 893234 w 4068234"/>
                <a:gd name="connsiteY2" fmla="*/ 342900 h 1676400"/>
                <a:gd name="connsiteX3" fmla="*/ 1007534 w 4068234"/>
                <a:gd name="connsiteY3" fmla="*/ 374650 h 1676400"/>
                <a:gd name="connsiteX4" fmla="*/ 1102784 w 4068234"/>
                <a:gd name="connsiteY4" fmla="*/ 406400 h 1676400"/>
                <a:gd name="connsiteX5" fmla="*/ 1166284 w 4068234"/>
                <a:gd name="connsiteY5" fmla="*/ 508000 h 1676400"/>
                <a:gd name="connsiteX6" fmla="*/ 1153584 w 4068234"/>
                <a:gd name="connsiteY6" fmla="*/ 628650 h 1676400"/>
                <a:gd name="connsiteX7" fmla="*/ 1198034 w 4068234"/>
                <a:gd name="connsiteY7" fmla="*/ 781050 h 1676400"/>
                <a:gd name="connsiteX8" fmla="*/ 1248834 w 4068234"/>
                <a:gd name="connsiteY8" fmla="*/ 831850 h 1676400"/>
                <a:gd name="connsiteX9" fmla="*/ 1318684 w 4068234"/>
                <a:gd name="connsiteY9" fmla="*/ 793750 h 1676400"/>
                <a:gd name="connsiteX10" fmla="*/ 1388534 w 4068234"/>
                <a:gd name="connsiteY10" fmla="*/ 825500 h 1676400"/>
                <a:gd name="connsiteX11" fmla="*/ 1439334 w 4068234"/>
                <a:gd name="connsiteY11" fmla="*/ 977900 h 1676400"/>
                <a:gd name="connsiteX12" fmla="*/ 1540934 w 4068234"/>
                <a:gd name="connsiteY12" fmla="*/ 1016000 h 1676400"/>
                <a:gd name="connsiteX13" fmla="*/ 1674284 w 4068234"/>
                <a:gd name="connsiteY13" fmla="*/ 1028700 h 1676400"/>
                <a:gd name="connsiteX14" fmla="*/ 1864784 w 4068234"/>
                <a:gd name="connsiteY14" fmla="*/ 996950 h 1676400"/>
                <a:gd name="connsiteX15" fmla="*/ 2061634 w 4068234"/>
                <a:gd name="connsiteY15" fmla="*/ 946150 h 1676400"/>
                <a:gd name="connsiteX16" fmla="*/ 2175934 w 4068234"/>
                <a:gd name="connsiteY16" fmla="*/ 977900 h 1676400"/>
                <a:gd name="connsiteX17" fmla="*/ 2309284 w 4068234"/>
                <a:gd name="connsiteY17" fmla="*/ 1079500 h 1676400"/>
                <a:gd name="connsiteX18" fmla="*/ 2487084 w 4068234"/>
                <a:gd name="connsiteY18" fmla="*/ 1168400 h 1676400"/>
                <a:gd name="connsiteX19" fmla="*/ 2690284 w 4068234"/>
                <a:gd name="connsiteY19" fmla="*/ 1181100 h 1676400"/>
                <a:gd name="connsiteX20" fmla="*/ 2874434 w 4068234"/>
                <a:gd name="connsiteY20" fmla="*/ 1187450 h 1676400"/>
                <a:gd name="connsiteX21" fmla="*/ 3103034 w 4068234"/>
                <a:gd name="connsiteY21" fmla="*/ 1174750 h 1676400"/>
                <a:gd name="connsiteX22" fmla="*/ 3210984 w 4068234"/>
                <a:gd name="connsiteY22" fmla="*/ 1123950 h 1676400"/>
                <a:gd name="connsiteX23" fmla="*/ 3280834 w 4068234"/>
                <a:gd name="connsiteY23" fmla="*/ 1104900 h 1676400"/>
                <a:gd name="connsiteX24" fmla="*/ 3344334 w 4068234"/>
                <a:gd name="connsiteY24" fmla="*/ 1123950 h 1676400"/>
                <a:gd name="connsiteX25" fmla="*/ 3414184 w 4068234"/>
                <a:gd name="connsiteY25" fmla="*/ 1219200 h 1676400"/>
                <a:gd name="connsiteX26" fmla="*/ 3509434 w 4068234"/>
                <a:gd name="connsiteY26" fmla="*/ 1282700 h 1676400"/>
                <a:gd name="connsiteX27" fmla="*/ 3623734 w 4068234"/>
                <a:gd name="connsiteY27" fmla="*/ 1352550 h 1676400"/>
                <a:gd name="connsiteX28" fmla="*/ 3788834 w 4068234"/>
                <a:gd name="connsiteY28" fmla="*/ 1397000 h 1676400"/>
                <a:gd name="connsiteX29" fmla="*/ 3896784 w 4068234"/>
                <a:gd name="connsiteY29" fmla="*/ 1403350 h 1676400"/>
                <a:gd name="connsiteX30" fmla="*/ 3985684 w 4068234"/>
                <a:gd name="connsiteY30" fmla="*/ 1352550 h 1676400"/>
                <a:gd name="connsiteX31" fmla="*/ 4061884 w 4068234"/>
                <a:gd name="connsiteY31" fmla="*/ 1352550 h 1676400"/>
                <a:gd name="connsiteX32" fmla="*/ 4068234 w 4068234"/>
                <a:gd name="connsiteY32" fmla="*/ 1403350 h 1676400"/>
                <a:gd name="connsiteX33" fmla="*/ 3966634 w 4068234"/>
                <a:gd name="connsiteY33" fmla="*/ 1517650 h 1676400"/>
                <a:gd name="connsiteX34" fmla="*/ 3871384 w 4068234"/>
                <a:gd name="connsiteY34" fmla="*/ 1574800 h 1676400"/>
                <a:gd name="connsiteX35" fmla="*/ 3814234 w 4068234"/>
                <a:gd name="connsiteY35" fmla="*/ 1574800 h 1676400"/>
                <a:gd name="connsiteX36" fmla="*/ 3693584 w 4068234"/>
                <a:gd name="connsiteY36" fmla="*/ 1536700 h 1676400"/>
                <a:gd name="connsiteX37" fmla="*/ 3566584 w 4068234"/>
                <a:gd name="connsiteY37" fmla="*/ 1485900 h 1676400"/>
                <a:gd name="connsiteX38" fmla="*/ 3458634 w 4068234"/>
                <a:gd name="connsiteY38" fmla="*/ 1441450 h 1676400"/>
                <a:gd name="connsiteX39" fmla="*/ 3369734 w 4068234"/>
                <a:gd name="connsiteY39" fmla="*/ 1435100 h 1676400"/>
                <a:gd name="connsiteX40" fmla="*/ 3306234 w 4068234"/>
                <a:gd name="connsiteY40" fmla="*/ 1384300 h 1676400"/>
                <a:gd name="connsiteX41" fmla="*/ 3198284 w 4068234"/>
                <a:gd name="connsiteY41" fmla="*/ 1320800 h 1676400"/>
                <a:gd name="connsiteX42" fmla="*/ 3096684 w 4068234"/>
                <a:gd name="connsiteY42" fmla="*/ 1314450 h 1676400"/>
                <a:gd name="connsiteX43" fmla="*/ 2880784 w 4068234"/>
                <a:gd name="connsiteY43" fmla="*/ 1314450 h 1676400"/>
                <a:gd name="connsiteX44" fmla="*/ 2722034 w 4068234"/>
                <a:gd name="connsiteY44" fmla="*/ 1314450 h 1676400"/>
                <a:gd name="connsiteX45" fmla="*/ 2493434 w 4068234"/>
                <a:gd name="connsiteY45" fmla="*/ 1301750 h 1676400"/>
                <a:gd name="connsiteX46" fmla="*/ 2461684 w 4068234"/>
                <a:gd name="connsiteY46" fmla="*/ 1295400 h 1676400"/>
                <a:gd name="connsiteX47" fmla="*/ 2296584 w 4068234"/>
                <a:gd name="connsiteY47" fmla="*/ 1225550 h 1676400"/>
                <a:gd name="connsiteX48" fmla="*/ 2188634 w 4068234"/>
                <a:gd name="connsiteY48" fmla="*/ 1155700 h 1676400"/>
                <a:gd name="connsiteX49" fmla="*/ 2118784 w 4068234"/>
                <a:gd name="connsiteY49" fmla="*/ 1117600 h 1676400"/>
                <a:gd name="connsiteX50" fmla="*/ 1979084 w 4068234"/>
                <a:gd name="connsiteY50" fmla="*/ 1098550 h 1676400"/>
                <a:gd name="connsiteX51" fmla="*/ 1858434 w 4068234"/>
                <a:gd name="connsiteY51" fmla="*/ 1104900 h 1676400"/>
                <a:gd name="connsiteX52" fmla="*/ 1693334 w 4068234"/>
                <a:gd name="connsiteY52" fmla="*/ 1155700 h 1676400"/>
                <a:gd name="connsiteX53" fmla="*/ 1591734 w 4068234"/>
                <a:gd name="connsiteY53" fmla="*/ 1162050 h 1676400"/>
                <a:gd name="connsiteX54" fmla="*/ 1502834 w 4068234"/>
                <a:gd name="connsiteY54" fmla="*/ 1162050 h 1676400"/>
                <a:gd name="connsiteX55" fmla="*/ 1401234 w 4068234"/>
                <a:gd name="connsiteY55" fmla="*/ 1168400 h 1676400"/>
                <a:gd name="connsiteX56" fmla="*/ 1337734 w 4068234"/>
                <a:gd name="connsiteY56" fmla="*/ 1225550 h 1676400"/>
                <a:gd name="connsiteX57" fmla="*/ 1337734 w 4068234"/>
                <a:gd name="connsiteY57" fmla="*/ 1320800 h 1676400"/>
                <a:gd name="connsiteX58" fmla="*/ 1394884 w 4068234"/>
                <a:gd name="connsiteY58" fmla="*/ 1416050 h 1676400"/>
                <a:gd name="connsiteX59" fmla="*/ 1426634 w 4068234"/>
                <a:gd name="connsiteY59" fmla="*/ 1441450 h 1676400"/>
                <a:gd name="connsiteX60" fmla="*/ 1540934 w 4068234"/>
                <a:gd name="connsiteY60" fmla="*/ 1416050 h 1676400"/>
                <a:gd name="connsiteX61" fmla="*/ 1534584 w 4068234"/>
                <a:gd name="connsiteY61" fmla="*/ 1492250 h 1676400"/>
                <a:gd name="connsiteX62" fmla="*/ 1464734 w 4068234"/>
                <a:gd name="connsiteY62" fmla="*/ 1543050 h 1676400"/>
                <a:gd name="connsiteX63" fmla="*/ 1382184 w 4068234"/>
                <a:gd name="connsiteY63" fmla="*/ 1549400 h 1676400"/>
                <a:gd name="connsiteX64" fmla="*/ 1325034 w 4068234"/>
                <a:gd name="connsiteY64" fmla="*/ 1511300 h 1676400"/>
                <a:gd name="connsiteX65" fmla="*/ 1248834 w 4068234"/>
                <a:gd name="connsiteY65" fmla="*/ 1485900 h 1676400"/>
                <a:gd name="connsiteX66" fmla="*/ 1210734 w 4068234"/>
                <a:gd name="connsiteY66" fmla="*/ 1485900 h 1676400"/>
                <a:gd name="connsiteX67" fmla="*/ 1204384 w 4068234"/>
                <a:gd name="connsiteY67" fmla="*/ 1504950 h 1676400"/>
                <a:gd name="connsiteX68" fmla="*/ 1223434 w 4068234"/>
                <a:gd name="connsiteY68" fmla="*/ 1555750 h 1676400"/>
                <a:gd name="connsiteX69" fmla="*/ 1236134 w 4068234"/>
                <a:gd name="connsiteY69" fmla="*/ 1631950 h 1676400"/>
                <a:gd name="connsiteX70" fmla="*/ 1198034 w 4068234"/>
                <a:gd name="connsiteY70" fmla="*/ 1676400 h 1676400"/>
                <a:gd name="connsiteX71" fmla="*/ 1153584 w 4068234"/>
                <a:gd name="connsiteY71" fmla="*/ 1663700 h 1676400"/>
                <a:gd name="connsiteX72" fmla="*/ 1109134 w 4068234"/>
                <a:gd name="connsiteY72" fmla="*/ 1581150 h 1676400"/>
                <a:gd name="connsiteX73" fmla="*/ 1090084 w 4068234"/>
                <a:gd name="connsiteY73" fmla="*/ 1466850 h 1676400"/>
                <a:gd name="connsiteX74" fmla="*/ 1090084 w 4068234"/>
                <a:gd name="connsiteY74" fmla="*/ 1358900 h 1676400"/>
                <a:gd name="connsiteX75" fmla="*/ 1058334 w 4068234"/>
                <a:gd name="connsiteY75" fmla="*/ 1301750 h 1676400"/>
                <a:gd name="connsiteX76" fmla="*/ 994834 w 4068234"/>
                <a:gd name="connsiteY76" fmla="*/ 1263650 h 1676400"/>
                <a:gd name="connsiteX77" fmla="*/ 886884 w 4068234"/>
                <a:gd name="connsiteY77" fmla="*/ 1263650 h 1676400"/>
                <a:gd name="connsiteX78" fmla="*/ 804334 w 4068234"/>
                <a:gd name="connsiteY78" fmla="*/ 1295400 h 1676400"/>
                <a:gd name="connsiteX79" fmla="*/ 740834 w 4068234"/>
                <a:gd name="connsiteY79" fmla="*/ 1327150 h 1676400"/>
                <a:gd name="connsiteX80" fmla="*/ 645584 w 4068234"/>
                <a:gd name="connsiteY80" fmla="*/ 1327150 h 1676400"/>
                <a:gd name="connsiteX81" fmla="*/ 569384 w 4068234"/>
                <a:gd name="connsiteY81" fmla="*/ 1282700 h 1676400"/>
                <a:gd name="connsiteX82" fmla="*/ 509060 w 4068234"/>
                <a:gd name="connsiteY82" fmla="*/ 1194859 h 1676400"/>
                <a:gd name="connsiteX83" fmla="*/ 413809 w 4068234"/>
                <a:gd name="connsiteY83" fmla="*/ 1172104 h 1676400"/>
                <a:gd name="connsiteX84" fmla="*/ 333377 w 4068234"/>
                <a:gd name="connsiteY84" fmla="*/ 1147762 h 1676400"/>
                <a:gd name="connsiteX85" fmla="*/ 201296 w 4068234"/>
                <a:gd name="connsiteY85" fmla="*/ 1116224 h 1676400"/>
                <a:gd name="connsiteX86" fmla="*/ 113982 w 4068234"/>
                <a:gd name="connsiteY86" fmla="*/ 1079182 h 1676400"/>
                <a:gd name="connsiteX87" fmla="*/ 73026 w 4068234"/>
                <a:gd name="connsiteY87" fmla="*/ 1016000 h 1676400"/>
                <a:gd name="connsiteX88" fmla="*/ 12171 w 4068234"/>
                <a:gd name="connsiteY88" fmla="*/ 966258 h 1676400"/>
                <a:gd name="connsiteX89" fmla="*/ 0 w 4068234"/>
                <a:gd name="connsiteY89" fmla="*/ 924983 h 1676400"/>
                <a:gd name="connsiteX90" fmla="*/ 8467 w 4068234"/>
                <a:gd name="connsiteY90" fmla="*/ 839788 h 1676400"/>
                <a:gd name="connsiteX91" fmla="*/ 21379 w 4068234"/>
                <a:gd name="connsiteY91" fmla="*/ 782849 h 1676400"/>
                <a:gd name="connsiteX92" fmla="*/ 57151 w 4068234"/>
                <a:gd name="connsiteY92" fmla="*/ 698500 h 1676400"/>
                <a:gd name="connsiteX93" fmla="*/ 75140 w 4068234"/>
                <a:gd name="connsiteY93" fmla="*/ 660399 h 1676400"/>
                <a:gd name="connsiteX94" fmla="*/ 102659 w 4068234"/>
                <a:gd name="connsiteY94" fmla="*/ 582082 h 1676400"/>
                <a:gd name="connsiteX95" fmla="*/ 601134 w 4068234"/>
                <a:gd name="connsiteY95" fmla="*/ 0 h 1676400"/>
                <a:gd name="connsiteX96" fmla="*/ 810684 w 4068234"/>
                <a:gd name="connsiteY96" fmla="*/ 31750 h 1676400"/>
                <a:gd name="connsiteX0" fmla="*/ 810684 w 4068234"/>
                <a:gd name="connsiteY0" fmla="*/ 31750 h 1676400"/>
                <a:gd name="connsiteX1" fmla="*/ 823384 w 4068234"/>
                <a:gd name="connsiteY1" fmla="*/ 196850 h 1676400"/>
                <a:gd name="connsiteX2" fmla="*/ 893234 w 4068234"/>
                <a:gd name="connsiteY2" fmla="*/ 342900 h 1676400"/>
                <a:gd name="connsiteX3" fmla="*/ 1007534 w 4068234"/>
                <a:gd name="connsiteY3" fmla="*/ 374650 h 1676400"/>
                <a:gd name="connsiteX4" fmla="*/ 1102784 w 4068234"/>
                <a:gd name="connsiteY4" fmla="*/ 406400 h 1676400"/>
                <a:gd name="connsiteX5" fmla="*/ 1166284 w 4068234"/>
                <a:gd name="connsiteY5" fmla="*/ 508000 h 1676400"/>
                <a:gd name="connsiteX6" fmla="*/ 1153584 w 4068234"/>
                <a:gd name="connsiteY6" fmla="*/ 628650 h 1676400"/>
                <a:gd name="connsiteX7" fmla="*/ 1198034 w 4068234"/>
                <a:gd name="connsiteY7" fmla="*/ 781050 h 1676400"/>
                <a:gd name="connsiteX8" fmla="*/ 1248834 w 4068234"/>
                <a:gd name="connsiteY8" fmla="*/ 831850 h 1676400"/>
                <a:gd name="connsiteX9" fmla="*/ 1318684 w 4068234"/>
                <a:gd name="connsiteY9" fmla="*/ 793750 h 1676400"/>
                <a:gd name="connsiteX10" fmla="*/ 1388534 w 4068234"/>
                <a:gd name="connsiteY10" fmla="*/ 825500 h 1676400"/>
                <a:gd name="connsiteX11" fmla="*/ 1439334 w 4068234"/>
                <a:gd name="connsiteY11" fmla="*/ 977900 h 1676400"/>
                <a:gd name="connsiteX12" fmla="*/ 1540934 w 4068234"/>
                <a:gd name="connsiteY12" fmla="*/ 1016000 h 1676400"/>
                <a:gd name="connsiteX13" fmla="*/ 1674284 w 4068234"/>
                <a:gd name="connsiteY13" fmla="*/ 1028700 h 1676400"/>
                <a:gd name="connsiteX14" fmla="*/ 1864784 w 4068234"/>
                <a:gd name="connsiteY14" fmla="*/ 996950 h 1676400"/>
                <a:gd name="connsiteX15" fmla="*/ 2061634 w 4068234"/>
                <a:gd name="connsiteY15" fmla="*/ 946150 h 1676400"/>
                <a:gd name="connsiteX16" fmla="*/ 2175934 w 4068234"/>
                <a:gd name="connsiteY16" fmla="*/ 977900 h 1676400"/>
                <a:gd name="connsiteX17" fmla="*/ 2309284 w 4068234"/>
                <a:gd name="connsiteY17" fmla="*/ 1079500 h 1676400"/>
                <a:gd name="connsiteX18" fmla="*/ 2487084 w 4068234"/>
                <a:gd name="connsiteY18" fmla="*/ 1168400 h 1676400"/>
                <a:gd name="connsiteX19" fmla="*/ 2690284 w 4068234"/>
                <a:gd name="connsiteY19" fmla="*/ 1181100 h 1676400"/>
                <a:gd name="connsiteX20" fmla="*/ 2874434 w 4068234"/>
                <a:gd name="connsiteY20" fmla="*/ 1187450 h 1676400"/>
                <a:gd name="connsiteX21" fmla="*/ 3103034 w 4068234"/>
                <a:gd name="connsiteY21" fmla="*/ 1174750 h 1676400"/>
                <a:gd name="connsiteX22" fmla="*/ 3210984 w 4068234"/>
                <a:gd name="connsiteY22" fmla="*/ 1123950 h 1676400"/>
                <a:gd name="connsiteX23" fmla="*/ 3280834 w 4068234"/>
                <a:gd name="connsiteY23" fmla="*/ 1104900 h 1676400"/>
                <a:gd name="connsiteX24" fmla="*/ 3344334 w 4068234"/>
                <a:gd name="connsiteY24" fmla="*/ 1123950 h 1676400"/>
                <a:gd name="connsiteX25" fmla="*/ 3414184 w 4068234"/>
                <a:gd name="connsiteY25" fmla="*/ 1219200 h 1676400"/>
                <a:gd name="connsiteX26" fmla="*/ 3509434 w 4068234"/>
                <a:gd name="connsiteY26" fmla="*/ 1282700 h 1676400"/>
                <a:gd name="connsiteX27" fmla="*/ 3623734 w 4068234"/>
                <a:gd name="connsiteY27" fmla="*/ 1352550 h 1676400"/>
                <a:gd name="connsiteX28" fmla="*/ 3788834 w 4068234"/>
                <a:gd name="connsiteY28" fmla="*/ 1397000 h 1676400"/>
                <a:gd name="connsiteX29" fmla="*/ 3896784 w 4068234"/>
                <a:gd name="connsiteY29" fmla="*/ 1403350 h 1676400"/>
                <a:gd name="connsiteX30" fmla="*/ 3985684 w 4068234"/>
                <a:gd name="connsiteY30" fmla="*/ 1352550 h 1676400"/>
                <a:gd name="connsiteX31" fmla="*/ 4061884 w 4068234"/>
                <a:gd name="connsiteY31" fmla="*/ 1352550 h 1676400"/>
                <a:gd name="connsiteX32" fmla="*/ 4068234 w 4068234"/>
                <a:gd name="connsiteY32" fmla="*/ 1403350 h 1676400"/>
                <a:gd name="connsiteX33" fmla="*/ 3966634 w 4068234"/>
                <a:gd name="connsiteY33" fmla="*/ 1517650 h 1676400"/>
                <a:gd name="connsiteX34" fmla="*/ 3871384 w 4068234"/>
                <a:gd name="connsiteY34" fmla="*/ 1574800 h 1676400"/>
                <a:gd name="connsiteX35" fmla="*/ 3814234 w 4068234"/>
                <a:gd name="connsiteY35" fmla="*/ 1574800 h 1676400"/>
                <a:gd name="connsiteX36" fmla="*/ 3693584 w 4068234"/>
                <a:gd name="connsiteY36" fmla="*/ 1536700 h 1676400"/>
                <a:gd name="connsiteX37" fmla="*/ 3566584 w 4068234"/>
                <a:gd name="connsiteY37" fmla="*/ 1485900 h 1676400"/>
                <a:gd name="connsiteX38" fmla="*/ 3458634 w 4068234"/>
                <a:gd name="connsiteY38" fmla="*/ 1441450 h 1676400"/>
                <a:gd name="connsiteX39" fmla="*/ 3369734 w 4068234"/>
                <a:gd name="connsiteY39" fmla="*/ 1435100 h 1676400"/>
                <a:gd name="connsiteX40" fmla="*/ 3306234 w 4068234"/>
                <a:gd name="connsiteY40" fmla="*/ 1384300 h 1676400"/>
                <a:gd name="connsiteX41" fmla="*/ 3198284 w 4068234"/>
                <a:gd name="connsiteY41" fmla="*/ 1320800 h 1676400"/>
                <a:gd name="connsiteX42" fmla="*/ 3096684 w 4068234"/>
                <a:gd name="connsiteY42" fmla="*/ 1314450 h 1676400"/>
                <a:gd name="connsiteX43" fmla="*/ 2880784 w 4068234"/>
                <a:gd name="connsiteY43" fmla="*/ 1314450 h 1676400"/>
                <a:gd name="connsiteX44" fmla="*/ 2722034 w 4068234"/>
                <a:gd name="connsiteY44" fmla="*/ 1314450 h 1676400"/>
                <a:gd name="connsiteX45" fmla="*/ 2493434 w 4068234"/>
                <a:gd name="connsiteY45" fmla="*/ 1301750 h 1676400"/>
                <a:gd name="connsiteX46" fmla="*/ 2461684 w 4068234"/>
                <a:gd name="connsiteY46" fmla="*/ 1295400 h 1676400"/>
                <a:gd name="connsiteX47" fmla="*/ 2296584 w 4068234"/>
                <a:gd name="connsiteY47" fmla="*/ 1225550 h 1676400"/>
                <a:gd name="connsiteX48" fmla="*/ 2188634 w 4068234"/>
                <a:gd name="connsiteY48" fmla="*/ 1155700 h 1676400"/>
                <a:gd name="connsiteX49" fmla="*/ 2118784 w 4068234"/>
                <a:gd name="connsiteY49" fmla="*/ 1117600 h 1676400"/>
                <a:gd name="connsiteX50" fmla="*/ 1979084 w 4068234"/>
                <a:gd name="connsiteY50" fmla="*/ 1098550 h 1676400"/>
                <a:gd name="connsiteX51" fmla="*/ 1858434 w 4068234"/>
                <a:gd name="connsiteY51" fmla="*/ 1104900 h 1676400"/>
                <a:gd name="connsiteX52" fmla="*/ 1693334 w 4068234"/>
                <a:gd name="connsiteY52" fmla="*/ 1155700 h 1676400"/>
                <a:gd name="connsiteX53" fmla="*/ 1591734 w 4068234"/>
                <a:gd name="connsiteY53" fmla="*/ 1162050 h 1676400"/>
                <a:gd name="connsiteX54" fmla="*/ 1502834 w 4068234"/>
                <a:gd name="connsiteY54" fmla="*/ 1162050 h 1676400"/>
                <a:gd name="connsiteX55" fmla="*/ 1401234 w 4068234"/>
                <a:gd name="connsiteY55" fmla="*/ 1168400 h 1676400"/>
                <a:gd name="connsiteX56" fmla="*/ 1337734 w 4068234"/>
                <a:gd name="connsiteY56" fmla="*/ 1225550 h 1676400"/>
                <a:gd name="connsiteX57" fmla="*/ 1337734 w 4068234"/>
                <a:gd name="connsiteY57" fmla="*/ 1320800 h 1676400"/>
                <a:gd name="connsiteX58" fmla="*/ 1394884 w 4068234"/>
                <a:gd name="connsiteY58" fmla="*/ 1416050 h 1676400"/>
                <a:gd name="connsiteX59" fmla="*/ 1426634 w 4068234"/>
                <a:gd name="connsiteY59" fmla="*/ 1441450 h 1676400"/>
                <a:gd name="connsiteX60" fmla="*/ 1540934 w 4068234"/>
                <a:gd name="connsiteY60" fmla="*/ 1416050 h 1676400"/>
                <a:gd name="connsiteX61" fmla="*/ 1534584 w 4068234"/>
                <a:gd name="connsiteY61" fmla="*/ 1492250 h 1676400"/>
                <a:gd name="connsiteX62" fmla="*/ 1464734 w 4068234"/>
                <a:gd name="connsiteY62" fmla="*/ 1543050 h 1676400"/>
                <a:gd name="connsiteX63" fmla="*/ 1382184 w 4068234"/>
                <a:gd name="connsiteY63" fmla="*/ 1549400 h 1676400"/>
                <a:gd name="connsiteX64" fmla="*/ 1325034 w 4068234"/>
                <a:gd name="connsiteY64" fmla="*/ 1511300 h 1676400"/>
                <a:gd name="connsiteX65" fmla="*/ 1248834 w 4068234"/>
                <a:gd name="connsiteY65" fmla="*/ 1485900 h 1676400"/>
                <a:gd name="connsiteX66" fmla="*/ 1210734 w 4068234"/>
                <a:gd name="connsiteY66" fmla="*/ 1485900 h 1676400"/>
                <a:gd name="connsiteX67" fmla="*/ 1204384 w 4068234"/>
                <a:gd name="connsiteY67" fmla="*/ 1504950 h 1676400"/>
                <a:gd name="connsiteX68" fmla="*/ 1223434 w 4068234"/>
                <a:gd name="connsiteY68" fmla="*/ 1555750 h 1676400"/>
                <a:gd name="connsiteX69" fmla="*/ 1236134 w 4068234"/>
                <a:gd name="connsiteY69" fmla="*/ 1631950 h 1676400"/>
                <a:gd name="connsiteX70" fmla="*/ 1198034 w 4068234"/>
                <a:gd name="connsiteY70" fmla="*/ 1676400 h 1676400"/>
                <a:gd name="connsiteX71" fmla="*/ 1153584 w 4068234"/>
                <a:gd name="connsiteY71" fmla="*/ 1663700 h 1676400"/>
                <a:gd name="connsiteX72" fmla="*/ 1109134 w 4068234"/>
                <a:gd name="connsiteY72" fmla="*/ 1581150 h 1676400"/>
                <a:gd name="connsiteX73" fmla="*/ 1090084 w 4068234"/>
                <a:gd name="connsiteY73" fmla="*/ 1466850 h 1676400"/>
                <a:gd name="connsiteX74" fmla="*/ 1090084 w 4068234"/>
                <a:gd name="connsiteY74" fmla="*/ 1358900 h 1676400"/>
                <a:gd name="connsiteX75" fmla="*/ 1058334 w 4068234"/>
                <a:gd name="connsiteY75" fmla="*/ 1301750 h 1676400"/>
                <a:gd name="connsiteX76" fmla="*/ 994834 w 4068234"/>
                <a:gd name="connsiteY76" fmla="*/ 1263650 h 1676400"/>
                <a:gd name="connsiteX77" fmla="*/ 886884 w 4068234"/>
                <a:gd name="connsiteY77" fmla="*/ 1263650 h 1676400"/>
                <a:gd name="connsiteX78" fmla="*/ 804334 w 4068234"/>
                <a:gd name="connsiteY78" fmla="*/ 1295400 h 1676400"/>
                <a:gd name="connsiteX79" fmla="*/ 740834 w 4068234"/>
                <a:gd name="connsiteY79" fmla="*/ 1327150 h 1676400"/>
                <a:gd name="connsiteX80" fmla="*/ 645584 w 4068234"/>
                <a:gd name="connsiteY80" fmla="*/ 1327150 h 1676400"/>
                <a:gd name="connsiteX81" fmla="*/ 569384 w 4068234"/>
                <a:gd name="connsiteY81" fmla="*/ 1282700 h 1676400"/>
                <a:gd name="connsiteX82" fmla="*/ 509060 w 4068234"/>
                <a:gd name="connsiteY82" fmla="*/ 1194859 h 1676400"/>
                <a:gd name="connsiteX83" fmla="*/ 413809 w 4068234"/>
                <a:gd name="connsiteY83" fmla="*/ 1172104 h 1676400"/>
                <a:gd name="connsiteX84" fmla="*/ 333377 w 4068234"/>
                <a:gd name="connsiteY84" fmla="*/ 1147762 h 1676400"/>
                <a:gd name="connsiteX85" fmla="*/ 201296 w 4068234"/>
                <a:gd name="connsiteY85" fmla="*/ 1116224 h 1676400"/>
                <a:gd name="connsiteX86" fmla="*/ 113982 w 4068234"/>
                <a:gd name="connsiteY86" fmla="*/ 1079182 h 1676400"/>
                <a:gd name="connsiteX87" fmla="*/ 59797 w 4068234"/>
                <a:gd name="connsiteY87" fmla="*/ 1013354 h 1676400"/>
                <a:gd name="connsiteX88" fmla="*/ 12171 w 4068234"/>
                <a:gd name="connsiteY88" fmla="*/ 966258 h 1676400"/>
                <a:gd name="connsiteX89" fmla="*/ 0 w 4068234"/>
                <a:gd name="connsiteY89" fmla="*/ 924983 h 1676400"/>
                <a:gd name="connsiteX90" fmla="*/ 8467 w 4068234"/>
                <a:gd name="connsiteY90" fmla="*/ 839788 h 1676400"/>
                <a:gd name="connsiteX91" fmla="*/ 21379 w 4068234"/>
                <a:gd name="connsiteY91" fmla="*/ 782849 h 1676400"/>
                <a:gd name="connsiteX92" fmla="*/ 57151 w 4068234"/>
                <a:gd name="connsiteY92" fmla="*/ 698500 h 1676400"/>
                <a:gd name="connsiteX93" fmla="*/ 75140 w 4068234"/>
                <a:gd name="connsiteY93" fmla="*/ 660399 h 1676400"/>
                <a:gd name="connsiteX94" fmla="*/ 102659 w 4068234"/>
                <a:gd name="connsiteY94" fmla="*/ 582082 h 1676400"/>
                <a:gd name="connsiteX95" fmla="*/ 601134 w 4068234"/>
                <a:gd name="connsiteY95" fmla="*/ 0 h 1676400"/>
                <a:gd name="connsiteX96" fmla="*/ 810684 w 4068234"/>
                <a:gd name="connsiteY96" fmla="*/ 31750 h 1676400"/>
                <a:gd name="connsiteX0" fmla="*/ 810684 w 4068234"/>
                <a:gd name="connsiteY0" fmla="*/ 31750 h 1676400"/>
                <a:gd name="connsiteX1" fmla="*/ 823384 w 4068234"/>
                <a:gd name="connsiteY1" fmla="*/ 196850 h 1676400"/>
                <a:gd name="connsiteX2" fmla="*/ 893234 w 4068234"/>
                <a:gd name="connsiteY2" fmla="*/ 342900 h 1676400"/>
                <a:gd name="connsiteX3" fmla="*/ 1007534 w 4068234"/>
                <a:gd name="connsiteY3" fmla="*/ 374650 h 1676400"/>
                <a:gd name="connsiteX4" fmla="*/ 1102784 w 4068234"/>
                <a:gd name="connsiteY4" fmla="*/ 406400 h 1676400"/>
                <a:gd name="connsiteX5" fmla="*/ 1166284 w 4068234"/>
                <a:gd name="connsiteY5" fmla="*/ 508000 h 1676400"/>
                <a:gd name="connsiteX6" fmla="*/ 1153584 w 4068234"/>
                <a:gd name="connsiteY6" fmla="*/ 628650 h 1676400"/>
                <a:gd name="connsiteX7" fmla="*/ 1198034 w 4068234"/>
                <a:gd name="connsiteY7" fmla="*/ 781050 h 1676400"/>
                <a:gd name="connsiteX8" fmla="*/ 1248834 w 4068234"/>
                <a:gd name="connsiteY8" fmla="*/ 831850 h 1676400"/>
                <a:gd name="connsiteX9" fmla="*/ 1318684 w 4068234"/>
                <a:gd name="connsiteY9" fmla="*/ 793750 h 1676400"/>
                <a:gd name="connsiteX10" fmla="*/ 1388534 w 4068234"/>
                <a:gd name="connsiteY10" fmla="*/ 825500 h 1676400"/>
                <a:gd name="connsiteX11" fmla="*/ 1439334 w 4068234"/>
                <a:gd name="connsiteY11" fmla="*/ 977900 h 1676400"/>
                <a:gd name="connsiteX12" fmla="*/ 1540934 w 4068234"/>
                <a:gd name="connsiteY12" fmla="*/ 1016000 h 1676400"/>
                <a:gd name="connsiteX13" fmla="*/ 1674284 w 4068234"/>
                <a:gd name="connsiteY13" fmla="*/ 1028700 h 1676400"/>
                <a:gd name="connsiteX14" fmla="*/ 1864784 w 4068234"/>
                <a:gd name="connsiteY14" fmla="*/ 996950 h 1676400"/>
                <a:gd name="connsiteX15" fmla="*/ 2061634 w 4068234"/>
                <a:gd name="connsiteY15" fmla="*/ 946150 h 1676400"/>
                <a:gd name="connsiteX16" fmla="*/ 2175934 w 4068234"/>
                <a:gd name="connsiteY16" fmla="*/ 977900 h 1676400"/>
                <a:gd name="connsiteX17" fmla="*/ 2309284 w 4068234"/>
                <a:gd name="connsiteY17" fmla="*/ 1079500 h 1676400"/>
                <a:gd name="connsiteX18" fmla="*/ 2487084 w 4068234"/>
                <a:gd name="connsiteY18" fmla="*/ 1168400 h 1676400"/>
                <a:gd name="connsiteX19" fmla="*/ 2690284 w 4068234"/>
                <a:gd name="connsiteY19" fmla="*/ 1181100 h 1676400"/>
                <a:gd name="connsiteX20" fmla="*/ 2874434 w 4068234"/>
                <a:gd name="connsiteY20" fmla="*/ 1187450 h 1676400"/>
                <a:gd name="connsiteX21" fmla="*/ 3103034 w 4068234"/>
                <a:gd name="connsiteY21" fmla="*/ 1174750 h 1676400"/>
                <a:gd name="connsiteX22" fmla="*/ 3210984 w 4068234"/>
                <a:gd name="connsiteY22" fmla="*/ 1123950 h 1676400"/>
                <a:gd name="connsiteX23" fmla="*/ 3280834 w 4068234"/>
                <a:gd name="connsiteY23" fmla="*/ 1104900 h 1676400"/>
                <a:gd name="connsiteX24" fmla="*/ 3344334 w 4068234"/>
                <a:gd name="connsiteY24" fmla="*/ 1123950 h 1676400"/>
                <a:gd name="connsiteX25" fmla="*/ 3414184 w 4068234"/>
                <a:gd name="connsiteY25" fmla="*/ 1219200 h 1676400"/>
                <a:gd name="connsiteX26" fmla="*/ 3509434 w 4068234"/>
                <a:gd name="connsiteY26" fmla="*/ 1282700 h 1676400"/>
                <a:gd name="connsiteX27" fmla="*/ 3623734 w 4068234"/>
                <a:gd name="connsiteY27" fmla="*/ 1352550 h 1676400"/>
                <a:gd name="connsiteX28" fmla="*/ 3788834 w 4068234"/>
                <a:gd name="connsiteY28" fmla="*/ 1397000 h 1676400"/>
                <a:gd name="connsiteX29" fmla="*/ 3896784 w 4068234"/>
                <a:gd name="connsiteY29" fmla="*/ 1403350 h 1676400"/>
                <a:gd name="connsiteX30" fmla="*/ 3985684 w 4068234"/>
                <a:gd name="connsiteY30" fmla="*/ 1352550 h 1676400"/>
                <a:gd name="connsiteX31" fmla="*/ 4061884 w 4068234"/>
                <a:gd name="connsiteY31" fmla="*/ 1352550 h 1676400"/>
                <a:gd name="connsiteX32" fmla="*/ 4068234 w 4068234"/>
                <a:gd name="connsiteY32" fmla="*/ 1403350 h 1676400"/>
                <a:gd name="connsiteX33" fmla="*/ 3966634 w 4068234"/>
                <a:gd name="connsiteY33" fmla="*/ 1517650 h 1676400"/>
                <a:gd name="connsiteX34" fmla="*/ 3871384 w 4068234"/>
                <a:gd name="connsiteY34" fmla="*/ 1574800 h 1676400"/>
                <a:gd name="connsiteX35" fmla="*/ 3814234 w 4068234"/>
                <a:gd name="connsiteY35" fmla="*/ 1574800 h 1676400"/>
                <a:gd name="connsiteX36" fmla="*/ 3693584 w 4068234"/>
                <a:gd name="connsiteY36" fmla="*/ 1536700 h 1676400"/>
                <a:gd name="connsiteX37" fmla="*/ 3566584 w 4068234"/>
                <a:gd name="connsiteY37" fmla="*/ 1485900 h 1676400"/>
                <a:gd name="connsiteX38" fmla="*/ 3458634 w 4068234"/>
                <a:gd name="connsiteY38" fmla="*/ 1441450 h 1676400"/>
                <a:gd name="connsiteX39" fmla="*/ 3369734 w 4068234"/>
                <a:gd name="connsiteY39" fmla="*/ 1435100 h 1676400"/>
                <a:gd name="connsiteX40" fmla="*/ 3306234 w 4068234"/>
                <a:gd name="connsiteY40" fmla="*/ 1384300 h 1676400"/>
                <a:gd name="connsiteX41" fmla="*/ 3198284 w 4068234"/>
                <a:gd name="connsiteY41" fmla="*/ 1320800 h 1676400"/>
                <a:gd name="connsiteX42" fmla="*/ 3096684 w 4068234"/>
                <a:gd name="connsiteY42" fmla="*/ 1314450 h 1676400"/>
                <a:gd name="connsiteX43" fmla="*/ 2880784 w 4068234"/>
                <a:gd name="connsiteY43" fmla="*/ 1314450 h 1676400"/>
                <a:gd name="connsiteX44" fmla="*/ 2722034 w 4068234"/>
                <a:gd name="connsiteY44" fmla="*/ 1314450 h 1676400"/>
                <a:gd name="connsiteX45" fmla="*/ 2493434 w 4068234"/>
                <a:gd name="connsiteY45" fmla="*/ 1301750 h 1676400"/>
                <a:gd name="connsiteX46" fmla="*/ 2461684 w 4068234"/>
                <a:gd name="connsiteY46" fmla="*/ 1295400 h 1676400"/>
                <a:gd name="connsiteX47" fmla="*/ 2296584 w 4068234"/>
                <a:gd name="connsiteY47" fmla="*/ 1225550 h 1676400"/>
                <a:gd name="connsiteX48" fmla="*/ 2188634 w 4068234"/>
                <a:gd name="connsiteY48" fmla="*/ 1155700 h 1676400"/>
                <a:gd name="connsiteX49" fmla="*/ 2118784 w 4068234"/>
                <a:gd name="connsiteY49" fmla="*/ 1117600 h 1676400"/>
                <a:gd name="connsiteX50" fmla="*/ 1979084 w 4068234"/>
                <a:gd name="connsiteY50" fmla="*/ 1098550 h 1676400"/>
                <a:gd name="connsiteX51" fmla="*/ 1858434 w 4068234"/>
                <a:gd name="connsiteY51" fmla="*/ 1104900 h 1676400"/>
                <a:gd name="connsiteX52" fmla="*/ 1693334 w 4068234"/>
                <a:gd name="connsiteY52" fmla="*/ 1155700 h 1676400"/>
                <a:gd name="connsiteX53" fmla="*/ 1591734 w 4068234"/>
                <a:gd name="connsiteY53" fmla="*/ 1162050 h 1676400"/>
                <a:gd name="connsiteX54" fmla="*/ 1502834 w 4068234"/>
                <a:gd name="connsiteY54" fmla="*/ 1162050 h 1676400"/>
                <a:gd name="connsiteX55" fmla="*/ 1401234 w 4068234"/>
                <a:gd name="connsiteY55" fmla="*/ 1168400 h 1676400"/>
                <a:gd name="connsiteX56" fmla="*/ 1337734 w 4068234"/>
                <a:gd name="connsiteY56" fmla="*/ 1225550 h 1676400"/>
                <a:gd name="connsiteX57" fmla="*/ 1337734 w 4068234"/>
                <a:gd name="connsiteY57" fmla="*/ 1320800 h 1676400"/>
                <a:gd name="connsiteX58" fmla="*/ 1394884 w 4068234"/>
                <a:gd name="connsiteY58" fmla="*/ 1416050 h 1676400"/>
                <a:gd name="connsiteX59" fmla="*/ 1426634 w 4068234"/>
                <a:gd name="connsiteY59" fmla="*/ 1441450 h 1676400"/>
                <a:gd name="connsiteX60" fmla="*/ 1540934 w 4068234"/>
                <a:gd name="connsiteY60" fmla="*/ 1416050 h 1676400"/>
                <a:gd name="connsiteX61" fmla="*/ 1534584 w 4068234"/>
                <a:gd name="connsiteY61" fmla="*/ 1492250 h 1676400"/>
                <a:gd name="connsiteX62" fmla="*/ 1464734 w 4068234"/>
                <a:gd name="connsiteY62" fmla="*/ 1543050 h 1676400"/>
                <a:gd name="connsiteX63" fmla="*/ 1382184 w 4068234"/>
                <a:gd name="connsiteY63" fmla="*/ 1549400 h 1676400"/>
                <a:gd name="connsiteX64" fmla="*/ 1325034 w 4068234"/>
                <a:gd name="connsiteY64" fmla="*/ 1511300 h 1676400"/>
                <a:gd name="connsiteX65" fmla="*/ 1248834 w 4068234"/>
                <a:gd name="connsiteY65" fmla="*/ 1485900 h 1676400"/>
                <a:gd name="connsiteX66" fmla="*/ 1210734 w 4068234"/>
                <a:gd name="connsiteY66" fmla="*/ 1485900 h 1676400"/>
                <a:gd name="connsiteX67" fmla="*/ 1204384 w 4068234"/>
                <a:gd name="connsiteY67" fmla="*/ 1504950 h 1676400"/>
                <a:gd name="connsiteX68" fmla="*/ 1223434 w 4068234"/>
                <a:gd name="connsiteY68" fmla="*/ 1555750 h 1676400"/>
                <a:gd name="connsiteX69" fmla="*/ 1236134 w 4068234"/>
                <a:gd name="connsiteY69" fmla="*/ 1631950 h 1676400"/>
                <a:gd name="connsiteX70" fmla="*/ 1198034 w 4068234"/>
                <a:gd name="connsiteY70" fmla="*/ 1676400 h 1676400"/>
                <a:gd name="connsiteX71" fmla="*/ 1153584 w 4068234"/>
                <a:gd name="connsiteY71" fmla="*/ 1663700 h 1676400"/>
                <a:gd name="connsiteX72" fmla="*/ 1109134 w 4068234"/>
                <a:gd name="connsiteY72" fmla="*/ 1581150 h 1676400"/>
                <a:gd name="connsiteX73" fmla="*/ 1090084 w 4068234"/>
                <a:gd name="connsiteY73" fmla="*/ 1466850 h 1676400"/>
                <a:gd name="connsiteX74" fmla="*/ 1090084 w 4068234"/>
                <a:gd name="connsiteY74" fmla="*/ 1358900 h 1676400"/>
                <a:gd name="connsiteX75" fmla="*/ 1058334 w 4068234"/>
                <a:gd name="connsiteY75" fmla="*/ 1301750 h 1676400"/>
                <a:gd name="connsiteX76" fmla="*/ 994834 w 4068234"/>
                <a:gd name="connsiteY76" fmla="*/ 1263650 h 1676400"/>
                <a:gd name="connsiteX77" fmla="*/ 886884 w 4068234"/>
                <a:gd name="connsiteY77" fmla="*/ 1263650 h 1676400"/>
                <a:gd name="connsiteX78" fmla="*/ 804334 w 4068234"/>
                <a:gd name="connsiteY78" fmla="*/ 1295400 h 1676400"/>
                <a:gd name="connsiteX79" fmla="*/ 740834 w 4068234"/>
                <a:gd name="connsiteY79" fmla="*/ 1327150 h 1676400"/>
                <a:gd name="connsiteX80" fmla="*/ 645584 w 4068234"/>
                <a:gd name="connsiteY80" fmla="*/ 1327150 h 1676400"/>
                <a:gd name="connsiteX81" fmla="*/ 569384 w 4068234"/>
                <a:gd name="connsiteY81" fmla="*/ 1282700 h 1676400"/>
                <a:gd name="connsiteX82" fmla="*/ 509060 w 4068234"/>
                <a:gd name="connsiteY82" fmla="*/ 1194859 h 1676400"/>
                <a:gd name="connsiteX83" fmla="*/ 413809 w 4068234"/>
                <a:gd name="connsiteY83" fmla="*/ 1172104 h 1676400"/>
                <a:gd name="connsiteX84" fmla="*/ 333377 w 4068234"/>
                <a:gd name="connsiteY84" fmla="*/ 1147762 h 1676400"/>
                <a:gd name="connsiteX85" fmla="*/ 201296 w 4068234"/>
                <a:gd name="connsiteY85" fmla="*/ 1116224 h 1676400"/>
                <a:gd name="connsiteX86" fmla="*/ 113982 w 4068234"/>
                <a:gd name="connsiteY86" fmla="*/ 1079182 h 1676400"/>
                <a:gd name="connsiteX87" fmla="*/ 59797 w 4068234"/>
                <a:gd name="connsiteY87" fmla="*/ 1013354 h 1676400"/>
                <a:gd name="connsiteX88" fmla="*/ 4233 w 4068234"/>
                <a:gd name="connsiteY88" fmla="*/ 963612 h 1676400"/>
                <a:gd name="connsiteX89" fmla="*/ 0 w 4068234"/>
                <a:gd name="connsiteY89" fmla="*/ 924983 h 1676400"/>
                <a:gd name="connsiteX90" fmla="*/ 8467 w 4068234"/>
                <a:gd name="connsiteY90" fmla="*/ 839788 h 1676400"/>
                <a:gd name="connsiteX91" fmla="*/ 21379 w 4068234"/>
                <a:gd name="connsiteY91" fmla="*/ 782849 h 1676400"/>
                <a:gd name="connsiteX92" fmla="*/ 57151 w 4068234"/>
                <a:gd name="connsiteY92" fmla="*/ 698500 h 1676400"/>
                <a:gd name="connsiteX93" fmla="*/ 75140 w 4068234"/>
                <a:gd name="connsiteY93" fmla="*/ 660399 h 1676400"/>
                <a:gd name="connsiteX94" fmla="*/ 102659 w 4068234"/>
                <a:gd name="connsiteY94" fmla="*/ 582082 h 1676400"/>
                <a:gd name="connsiteX95" fmla="*/ 601134 w 4068234"/>
                <a:gd name="connsiteY95" fmla="*/ 0 h 1676400"/>
                <a:gd name="connsiteX96" fmla="*/ 810684 w 4068234"/>
                <a:gd name="connsiteY96" fmla="*/ 31750 h 1676400"/>
                <a:gd name="connsiteX0" fmla="*/ 810684 w 4068234"/>
                <a:gd name="connsiteY0" fmla="*/ 31750 h 1676400"/>
                <a:gd name="connsiteX1" fmla="*/ 823384 w 4068234"/>
                <a:gd name="connsiteY1" fmla="*/ 196850 h 1676400"/>
                <a:gd name="connsiteX2" fmla="*/ 893234 w 4068234"/>
                <a:gd name="connsiteY2" fmla="*/ 342900 h 1676400"/>
                <a:gd name="connsiteX3" fmla="*/ 1007534 w 4068234"/>
                <a:gd name="connsiteY3" fmla="*/ 374650 h 1676400"/>
                <a:gd name="connsiteX4" fmla="*/ 1102784 w 4068234"/>
                <a:gd name="connsiteY4" fmla="*/ 406400 h 1676400"/>
                <a:gd name="connsiteX5" fmla="*/ 1166284 w 4068234"/>
                <a:gd name="connsiteY5" fmla="*/ 508000 h 1676400"/>
                <a:gd name="connsiteX6" fmla="*/ 1153584 w 4068234"/>
                <a:gd name="connsiteY6" fmla="*/ 628650 h 1676400"/>
                <a:gd name="connsiteX7" fmla="*/ 1198034 w 4068234"/>
                <a:gd name="connsiteY7" fmla="*/ 781050 h 1676400"/>
                <a:gd name="connsiteX8" fmla="*/ 1248834 w 4068234"/>
                <a:gd name="connsiteY8" fmla="*/ 831850 h 1676400"/>
                <a:gd name="connsiteX9" fmla="*/ 1318684 w 4068234"/>
                <a:gd name="connsiteY9" fmla="*/ 793750 h 1676400"/>
                <a:gd name="connsiteX10" fmla="*/ 1388534 w 4068234"/>
                <a:gd name="connsiteY10" fmla="*/ 825500 h 1676400"/>
                <a:gd name="connsiteX11" fmla="*/ 1439334 w 4068234"/>
                <a:gd name="connsiteY11" fmla="*/ 977900 h 1676400"/>
                <a:gd name="connsiteX12" fmla="*/ 1540934 w 4068234"/>
                <a:gd name="connsiteY12" fmla="*/ 1016000 h 1676400"/>
                <a:gd name="connsiteX13" fmla="*/ 1674284 w 4068234"/>
                <a:gd name="connsiteY13" fmla="*/ 1028700 h 1676400"/>
                <a:gd name="connsiteX14" fmla="*/ 1864784 w 4068234"/>
                <a:gd name="connsiteY14" fmla="*/ 996950 h 1676400"/>
                <a:gd name="connsiteX15" fmla="*/ 2061634 w 4068234"/>
                <a:gd name="connsiteY15" fmla="*/ 946150 h 1676400"/>
                <a:gd name="connsiteX16" fmla="*/ 2175934 w 4068234"/>
                <a:gd name="connsiteY16" fmla="*/ 977900 h 1676400"/>
                <a:gd name="connsiteX17" fmla="*/ 2309284 w 4068234"/>
                <a:gd name="connsiteY17" fmla="*/ 1079500 h 1676400"/>
                <a:gd name="connsiteX18" fmla="*/ 2487084 w 4068234"/>
                <a:gd name="connsiteY18" fmla="*/ 1168400 h 1676400"/>
                <a:gd name="connsiteX19" fmla="*/ 2690284 w 4068234"/>
                <a:gd name="connsiteY19" fmla="*/ 1181100 h 1676400"/>
                <a:gd name="connsiteX20" fmla="*/ 2874434 w 4068234"/>
                <a:gd name="connsiteY20" fmla="*/ 1187450 h 1676400"/>
                <a:gd name="connsiteX21" fmla="*/ 3103034 w 4068234"/>
                <a:gd name="connsiteY21" fmla="*/ 1174750 h 1676400"/>
                <a:gd name="connsiteX22" fmla="*/ 3210984 w 4068234"/>
                <a:gd name="connsiteY22" fmla="*/ 1123950 h 1676400"/>
                <a:gd name="connsiteX23" fmla="*/ 3280834 w 4068234"/>
                <a:gd name="connsiteY23" fmla="*/ 1104900 h 1676400"/>
                <a:gd name="connsiteX24" fmla="*/ 3344334 w 4068234"/>
                <a:gd name="connsiteY24" fmla="*/ 1123950 h 1676400"/>
                <a:gd name="connsiteX25" fmla="*/ 3414184 w 4068234"/>
                <a:gd name="connsiteY25" fmla="*/ 1219200 h 1676400"/>
                <a:gd name="connsiteX26" fmla="*/ 3509434 w 4068234"/>
                <a:gd name="connsiteY26" fmla="*/ 1282700 h 1676400"/>
                <a:gd name="connsiteX27" fmla="*/ 3623734 w 4068234"/>
                <a:gd name="connsiteY27" fmla="*/ 1352550 h 1676400"/>
                <a:gd name="connsiteX28" fmla="*/ 3788834 w 4068234"/>
                <a:gd name="connsiteY28" fmla="*/ 1397000 h 1676400"/>
                <a:gd name="connsiteX29" fmla="*/ 3896784 w 4068234"/>
                <a:gd name="connsiteY29" fmla="*/ 1403350 h 1676400"/>
                <a:gd name="connsiteX30" fmla="*/ 3985684 w 4068234"/>
                <a:gd name="connsiteY30" fmla="*/ 1352550 h 1676400"/>
                <a:gd name="connsiteX31" fmla="*/ 4061884 w 4068234"/>
                <a:gd name="connsiteY31" fmla="*/ 1352550 h 1676400"/>
                <a:gd name="connsiteX32" fmla="*/ 4068234 w 4068234"/>
                <a:gd name="connsiteY32" fmla="*/ 1403350 h 1676400"/>
                <a:gd name="connsiteX33" fmla="*/ 3966634 w 4068234"/>
                <a:gd name="connsiteY33" fmla="*/ 1517650 h 1676400"/>
                <a:gd name="connsiteX34" fmla="*/ 3871384 w 4068234"/>
                <a:gd name="connsiteY34" fmla="*/ 1574800 h 1676400"/>
                <a:gd name="connsiteX35" fmla="*/ 3814234 w 4068234"/>
                <a:gd name="connsiteY35" fmla="*/ 1574800 h 1676400"/>
                <a:gd name="connsiteX36" fmla="*/ 3693584 w 4068234"/>
                <a:gd name="connsiteY36" fmla="*/ 1536700 h 1676400"/>
                <a:gd name="connsiteX37" fmla="*/ 3566584 w 4068234"/>
                <a:gd name="connsiteY37" fmla="*/ 1485900 h 1676400"/>
                <a:gd name="connsiteX38" fmla="*/ 3458634 w 4068234"/>
                <a:gd name="connsiteY38" fmla="*/ 1441450 h 1676400"/>
                <a:gd name="connsiteX39" fmla="*/ 3369734 w 4068234"/>
                <a:gd name="connsiteY39" fmla="*/ 1435100 h 1676400"/>
                <a:gd name="connsiteX40" fmla="*/ 3306234 w 4068234"/>
                <a:gd name="connsiteY40" fmla="*/ 1384300 h 1676400"/>
                <a:gd name="connsiteX41" fmla="*/ 3198284 w 4068234"/>
                <a:gd name="connsiteY41" fmla="*/ 1320800 h 1676400"/>
                <a:gd name="connsiteX42" fmla="*/ 3096684 w 4068234"/>
                <a:gd name="connsiteY42" fmla="*/ 1314450 h 1676400"/>
                <a:gd name="connsiteX43" fmla="*/ 2880784 w 4068234"/>
                <a:gd name="connsiteY43" fmla="*/ 1314450 h 1676400"/>
                <a:gd name="connsiteX44" fmla="*/ 2722034 w 4068234"/>
                <a:gd name="connsiteY44" fmla="*/ 1314450 h 1676400"/>
                <a:gd name="connsiteX45" fmla="*/ 2493434 w 4068234"/>
                <a:gd name="connsiteY45" fmla="*/ 1301750 h 1676400"/>
                <a:gd name="connsiteX46" fmla="*/ 2461684 w 4068234"/>
                <a:gd name="connsiteY46" fmla="*/ 1295400 h 1676400"/>
                <a:gd name="connsiteX47" fmla="*/ 2296584 w 4068234"/>
                <a:gd name="connsiteY47" fmla="*/ 1225550 h 1676400"/>
                <a:gd name="connsiteX48" fmla="*/ 2188634 w 4068234"/>
                <a:gd name="connsiteY48" fmla="*/ 1155700 h 1676400"/>
                <a:gd name="connsiteX49" fmla="*/ 2118784 w 4068234"/>
                <a:gd name="connsiteY49" fmla="*/ 1117600 h 1676400"/>
                <a:gd name="connsiteX50" fmla="*/ 1979084 w 4068234"/>
                <a:gd name="connsiteY50" fmla="*/ 1098550 h 1676400"/>
                <a:gd name="connsiteX51" fmla="*/ 1858434 w 4068234"/>
                <a:gd name="connsiteY51" fmla="*/ 1104900 h 1676400"/>
                <a:gd name="connsiteX52" fmla="*/ 1693334 w 4068234"/>
                <a:gd name="connsiteY52" fmla="*/ 1155700 h 1676400"/>
                <a:gd name="connsiteX53" fmla="*/ 1591734 w 4068234"/>
                <a:gd name="connsiteY53" fmla="*/ 1162050 h 1676400"/>
                <a:gd name="connsiteX54" fmla="*/ 1502834 w 4068234"/>
                <a:gd name="connsiteY54" fmla="*/ 1162050 h 1676400"/>
                <a:gd name="connsiteX55" fmla="*/ 1401234 w 4068234"/>
                <a:gd name="connsiteY55" fmla="*/ 1168400 h 1676400"/>
                <a:gd name="connsiteX56" fmla="*/ 1337734 w 4068234"/>
                <a:gd name="connsiteY56" fmla="*/ 1225550 h 1676400"/>
                <a:gd name="connsiteX57" fmla="*/ 1337734 w 4068234"/>
                <a:gd name="connsiteY57" fmla="*/ 1320800 h 1676400"/>
                <a:gd name="connsiteX58" fmla="*/ 1394884 w 4068234"/>
                <a:gd name="connsiteY58" fmla="*/ 1416050 h 1676400"/>
                <a:gd name="connsiteX59" fmla="*/ 1426634 w 4068234"/>
                <a:gd name="connsiteY59" fmla="*/ 1441450 h 1676400"/>
                <a:gd name="connsiteX60" fmla="*/ 1540934 w 4068234"/>
                <a:gd name="connsiteY60" fmla="*/ 1416050 h 1676400"/>
                <a:gd name="connsiteX61" fmla="*/ 1534584 w 4068234"/>
                <a:gd name="connsiteY61" fmla="*/ 1492250 h 1676400"/>
                <a:gd name="connsiteX62" fmla="*/ 1464734 w 4068234"/>
                <a:gd name="connsiteY62" fmla="*/ 1543050 h 1676400"/>
                <a:gd name="connsiteX63" fmla="*/ 1382184 w 4068234"/>
                <a:gd name="connsiteY63" fmla="*/ 1549400 h 1676400"/>
                <a:gd name="connsiteX64" fmla="*/ 1325034 w 4068234"/>
                <a:gd name="connsiteY64" fmla="*/ 1511300 h 1676400"/>
                <a:gd name="connsiteX65" fmla="*/ 1248834 w 4068234"/>
                <a:gd name="connsiteY65" fmla="*/ 1485900 h 1676400"/>
                <a:gd name="connsiteX66" fmla="*/ 1210734 w 4068234"/>
                <a:gd name="connsiteY66" fmla="*/ 1485900 h 1676400"/>
                <a:gd name="connsiteX67" fmla="*/ 1204384 w 4068234"/>
                <a:gd name="connsiteY67" fmla="*/ 1504950 h 1676400"/>
                <a:gd name="connsiteX68" fmla="*/ 1223434 w 4068234"/>
                <a:gd name="connsiteY68" fmla="*/ 1555750 h 1676400"/>
                <a:gd name="connsiteX69" fmla="*/ 1236134 w 4068234"/>
                <a:gd name="connsiteY69" fmla="*/ 1631950 h 1676400"/>
                <a:gd name="connsiteX70" fmla="*/ 1198034 w 4068234"/>
                <a:gd name="connsiteY70" fmla="*/ 1676400 h 1676400"/>
                <a:gd name="connsiteX71" fmla="*/ 1153584 w 4068234"/>
                <a:gd name="connsiteY71" fmla="*/ 1663700 h 1676400"/>
                <a:gd name="connsiteX72" fmla="*/ 1109134 w 4068234"/>
                <a:gd name="connsiteY72" fmla="*/ 1581150 h 1676400"/>
                <a:gd name="connsiteX73" fmla="*/ 1090084 w 4068234"/>
                <a:gd name="connsiteY73" fmla="*/ 1466850 h 1676400"/>
                <a:gd name="connsiteX74" fmla="*/ 1090084 w 4068234"/>
                <a:gd name="connsiteY74" fmla="*/ 1358900 h 1676400"/>
                <a:gd name="connsiteX75" fmla="*/ 1058334 w 4068234"/>
                <a:gd name="connsiteY75" fmla="*/ 1301750 h 1676400"/>
                <a:gd name="connsiteX76" fmla="*/ 994834 w 4068234"/>
                <a:gd name="connsiteY76" fmla="*/ 1263650 h 1676400"/>
                <a:gd name="connsiteX77" fmla="*/ 886884 w 4068234"/>
                <a:gd name="connsiteY77" fmla="*/ 1263650 h 1676400"/>
                <a:gd name="connsiteX78" fmla="*/ 804334 w 4068234"/>
                <a:gd name="connsiteY78" fmla="*/ 1295400 h 1676400"/>
                <a:gd name="connsiteX79" fmla="*/ 740834 w 4068234"/>
                <a:gd name="connsiteY79" fmla="*/ 1327150 h 1676400"/>
                <a:gd name="connsiteX80" fmla="*/ 645584 w 4068234"/>
                <a:gd name="connsiteY80" fmla="*/ 1327150 h 1676400"/>
                <a:gd name="connsiteX81" fmla="*/ 564093 w 4068234"/>
                <a:gd name="connsiteY81" fmla="*/ 1224492 h 1676400"/>
                <a:gd name="connsiteX82" fmla="*/ 509060 w 4068234"/>
                <a:gd name="connsiteY82" fmla="*/ 1194859 h 1676400"/>
                <a:gd name="connsiteX83" fmla="*/ 413809 w 4068234"/>
                <a:gd name="connsiteY83" fmla="*/ 1172104 h 1676400"/>
                <a:gd name="connsiteX84" fmla="*/ 333377 w 4068234"/>
                <a:gd name="connsiteY84" fmla="*/ 1147762 h 1676400"/>
                <a:gd name="connsiteX85" fmla="*/ 201296 w 4068234"/>
                <a:gd name="connsiteY85" fmla="*/ 1116224 h 1676400"/>
                <a:gd name="connsiteX86" fmla="*/ 113982 w 4068234"/>
                <a:gd name="connsiteY86" fmla="*/ 1079182 h 1676400"/>
                <a:gd name="connsiteX87" fmla="*/ 59797 w 4068234"/>
                <a:gd name="connsiteY87" fmla="*/ 1013354 h 1676400"/>
                <a:gd name="connsiteX88" fmla="*/ 4233 w 4068234"/>
                <a:gd name="connsiteY88" fmla="*/ 963612 h 1676400"/>
                <a:gd name="connsiteX89" fmla="*/ 0 w 4068234"/>
                <a:gd name="connsiteY89" fmla="*/ 924983 h 1676400"/>
                <a:gd name="connsiteX90" fmla="*/ 8467 w 4068234"/>
                <a:gd name="connsiteY90" fmla="*/ 839788 h 1676400"/>
                <a:gd name="connsiteX91" fmla="*/ 21379 w 4068234"/>
                <a:gd name="connsiteY91" fmla="*/ 782849 h 1676400"/>
                <a:gd name="connsiteX92" fmla="*/ 57151 w 4068234"/>
                <a:gd name="connsiteY92" fmla="*/ 698500 h 1676400"/>
                <a:gd name="connsiteX93" fmla="*/ 75140 w 4068234"/>
                <a:gd name="connsiteY93" fmla="*/ 660399 h 1676400"/>
                <a:gd name="connsiteX94" fmla="*/ 102659 w 4068234"/>
                <a:gd name="connsiteY94" fmla="*/ 582082 h 1676400"/>
                <a:gd name="connsiteX95" fmla="*/ 601134 w 4068234"/>
                <a:gd name="connsiteY95" fmla="*/ 0 h 1676400"/>
                <a:gd name="connsiteX96" fmla="*/ 810684 w 4068234"/>
                <a:gd name="connsiteY96" fmla="*/ 31750 h 1676400"/>
                <a:gd name="connsiteX0" fmla="*/ 810684 w 4068234"/>
                <a:gd name="connsiteY0" fmla="*/ 31750 h 1676400"/>
                <a:gd name="connsiteX1" fmla="*/ 823384 w 4068234"/>
                <a:gd name="connsiteY1" fmla="*/ 196850 h 1676400"/>
                <a:gd name="connsiteX2" fmla="*/ 893234 w 4068234"/>
                <a:gd name="connsiteY2" fmla="*/ 342900 h 1676400"/>
                <a:gd name="connsiteX3" fmla="*/ 1007534 w 4068234"/>
                <a:gd name="connsiteY3" fmla="*/ 374650 h 1676400"/>
                <a:gd name="connsiteX4" fmla="*/ 1102784 w 4068234"/>
                <a:gd name="connsiteY4" fmla="*/ 406400 h 1676400"/>
                <a:gd name="connsiteX5" fmla="*/ 1166284 w 4068234"/>
                <a:gd name="connsiteY5" fmla="*/ 508000 h 1676400"/>
                <a:gd name="connsiteX6" fmla="*/ 1153584 w 4068234"/>
                <a:gd name="connsiteY6" fmla="*/ 628650 h 1676400"/>
                <a:gd name="connsiteX7" fmla="*/ 1198034 w 4068234"/>
                <a:gd name="connsiteY7" fmla="*/ 781050 h 1676400"/>
                <a:gd name="connsiteX8" fmla="*/ 1248834 w 4068234"/>
                <a:gd name="connsiteY8" fmla="*/ 831850 h 1676400"/>
                <a:gd name="connsiteX9" fmla="*/ 1318684 w 4068234"/>
                <a:gd name="connsiteY9" fmla="*/ 793750 h 1676400"/>
                <a:gd name="connsiteX10" fmla="*/ 1388534 w 4068234"/>
                <a:gd name="connsiteY10" fmla="*/ 825500 h 1676400"/>
                <a:gd name="connsiteX11" fmla="*/ 1439334 w 4068234"/>
                <a:gd name="connsiteY11" fmla="*/ 977900 h 1676400"/>
                <a:gd name="connsiteX12" fmla="*/ 1540934 w 4068234"/>
                <a:gd name="connsiteY12" fmla="*/ 1016000 h 1676400"/>
                <a:gd name="connsiteX13" fmla="*/ 1674284 w 4068234"/>
                <a:gd name="connsiteY13" fmla="*/ 1028700 h 1676400"/>
                <a:gd name="connsiteX14" fmla="*/ 1864784 w 4068234"/>
                <a:gd name="connsiteY14" fmla="*/ 996950 h 1676400"/>
                <a:gd name="connsiteX15" fmla="*/ 2061634 w 4068234"/>
                <a:gd name="connsiteY15" fmla="*/ 946150 h 1676400"/>
                <a:gd name="connsiteX16" fmla="*/ 2175934 w 4068234"/>
                <a:gd name="connsiteY16" fmla="*/ 977900 h 1676400"/>
                <a:gd name="connsiteX17" fmla="*/ 2309284 w 4068234"/>
                <a:gd name="connsiteY17" fmla="*/ 1079500 h 1676400"/>
                <a:gd name="connsiteX18" fmla="*/ 2487084 w 4068234"/>
                <a:gd name="connsiteY18" fmla="*/ 1168400 h 1676400"/>
                <a:gd name="connsiteX19" fmla="*/ 2690284 w 4068234"/>
                <a:gd name="connsiteY19" fmla="*/ 1181100 h 1676400"/>
                <a:gd name="connsiteX20" fmla="*/ 2874434 w 4068234"/>
                <a:gd name="connsiteY20" fmla="*/ 1187450 h 1676400"/>
                <a:gd name="connsiteX21" fmla="*/ 3103034 w 4068234"/>
                <a:gd name="connsiteY21" fmla="*/ 1174750 h 1676400"/>
                <a:gd name="connsiteX22" fmla="*/ 3210984 w 4068234"/>
                <a:gd name="connsiteY22" fmla="*/ 1123950 h 1676400"/>
                <a:gd name="connsiteX23" fmla="*/ 3280834 w 4068234"/>
                <a:gd name="connsiteY23" fmla="*/ 1104900 h 1676400"/>
                <a:gd name="connsiteX24" fmla="*/ 3344334 w 4068234"/>
                <a:gd name="connsiteY24" fmla="*/ 1123950 h 1676400"/>
                <a:gd name="connsiteX25" fmla="*/ 3414184 w 4068234"/>
                <a:gd name="connsiteY25" fmla="*/ 1219200 h 1676400"/>
                <a:gd name="connsiteX26" fmla="*/ 3509434 w 4068234"/>
                <a:gd name="connsiteY26" fmla="*/ 1282700 h 1676400"/>
                <a:gd name="connsiteX27" fmla="*/ 3623734 w 4068234"/>
                <a:gd name="connsiteY27" fmla="*/ 1352550 h 1676400"/>
                <a:gd name="connsiteX28" fmla="*/ 3788834 w 4068234"/>
                <a:gd name="connsiteY28" fmla="*/ 1397000 h 1676400"/>
                <a:gd name="connsiteX29" fmla="*/ 3896784 w 4068234"/>
                <a:gd name="connsiteY29" fmla="*/ 1403350 h 1676400"/>
                <a:gd name="connsiteX30" fmla="*/ 3985684 w 4068234"/>
                <a:gd name="connsiteY30" fmla="*/ 1352550 h 1676400"/>
                <a:gd name="connsiteX31" fmla="*/ 4061884 w 4068234"/>
                <a:gd name="connsiteY31" fmla="*/ 1352550 h 1676400"/>
                <a:gd name="connsiteX32" fmla="*/ 4068234 w 4068234"/>
                <a:gd name="connsiteY32" fmla="*/ 1403350 h 1676400"/>
                <a:gd name="connsiteX33" fmla="*/ 3966634 w 4068234"/>
                <a:gd name="connsiteY33" fmla="*/ 1517650 h 1676400"/>
                <a:gd name="connsiteX34" fmla="*/ 3871384 w 4068234"/>
                <a:gd name="connsiteY34" fmla="*/ 1574800 h 1676400"/>
                <a:gd name="connsiteX35" fmla="*/ 3814234 w 4068234"/>
                <a:gd name="connsiteY35" fmla="*/ 1574800 h 1676400"/>
                <a:gd name="connsiteX36" fmla="*/ 3693584 w 4068234"/>
                <a:gd name="connsiteY36" fmla="*/ 1536700 h 1676400"/>
                <a:gd name="connsiteX37" fmla="*/ 3566584 w 4068234"/>
                <a:gd name="connsiteY37" fmla="*/ 1485900 h 1676400"/>
                <a:gd name="connsiteX38" fmla="*/ 3458634 w 4068234"/>
                <a:gd name="connsiteY38" fmla="*/ 1441450 h 1676400"/>
                <a:gd name="connsiteX39" fmla="*/ 3369734 w 4068234"/>
                <a:gd name="connsiteY39" fmla="*/ 1435100 h 1676400"/>
                <a:gd name="connsiteX40" fmla="*/ 3306234 w 4068234"/>
                <a:gd name="connsiteY40" fmla="*/ 1384300 h 1676400"/>
                <a:gd name="connsiteX41" fmla="*/ 3198284 w 4068234"/>
                <a:gd name="connsiteY41" fmla="*/ 1320800 h 1676400"/>
                <a:gd name="connsiteX42" fmla="*/ 3096684 w 4068234"/>
                <a:gd name="connsiteY42" fmla="*/ 1314450 h 1676400"/>
                <a:gd name="connsiteX43" fmla="*/ 2880784 w 4068234"/>
                <a:gd name="connsiteY43" fmla="*/ 1314450 h 1676400"/>
                <a:gd name="connsiteX44" fmla="*/ 2722034 w 4068234"/>
                <a:gd name="connsiteY44" fmla="*/ 1314450 h 1676400"/>
                <a:gd name="connsiteX45" fmla="*/ 2493434 w 4068234"/>
                <a:gd name="connsiteY45" fmla="*/ 1301750 h 1676400"/>
                <a:gd name="connsiteX46" fmla="*/ 2461684 w 4068234"/>
                <a:gd name="connsiteY46" fmla="*/ 1295400 h 1676400"/>
                <a:gd name="connsiteX47" fmla="*/ 2296584 w 4068234"/>
                <a:gd name="connsiteY47" fmla="*/ 1225550 h 1676400"/>
                <a:gd name="connsiteX48" fmla="*/ 2188634 w 4068234"/>
                <a:gd name="connsiteY48" fmla="*/ 1155700 h 1676400"/>
                <a:gd name="connsiteX49" fmla="*/ 2118784 w 4068234"/>
                <a:gd name="connsiteY49" fmla="*/ 1117600 h 1676400"/>
                <a:gd name="connsiteX50" fmla="*/ 1979084 w 4068234"/>
                <a:gd name="connsiteY50" fmla="*/ 1098550 h 1676400"/>
                <a:gd name="connsiteX51" fmla="*/ 1858434 w 4068234"/>
                <a:gd name="connsiteY51" fmla="*/ 1104900 h 1676400"/>
                <a:gd name="connsiteX52" fmla="*/ 1693334 w 4068234"/>
                <a:gd name="connsiteY52" fmla="*/ 1155700 h 1676400"/>
                <a:gd name="connsiteX53" fmla="*/ 1591734 w 4068234"/>
                <a:gd name="connsiteY53" fmla="*/ 1162050 h 1676400"/>
                <a:gd name="connsiteX54" fmla="*/ 1502834 w 4068234"/>
                <a:gd name="connsiteY54" fmla="*/ 1162050 h 1676400"/>
                <a:gd name="connsiteX55" fmla="*/ 1401234 w 4068234"/>
                <a:gd name="connsiteY55" fmla="*/ 1168400 h 1676400"/>
                <a:gd name="connsiteX56" fmla="*/ 1337734 w 4068234"/>
                <a:gd name="connsiteY56" fmla="*/ 1225550 h 1676400"/>
                <a:gd name="connsiteX57" fmla="*/ 1337734 w 4068234"/>
                <a:gd name="connsiteY57" fmla="*/ 1320800 h 1676400"/>
                <a:gd name="connsiteX58" fmla="*/ 1394884 w 4068234"/>
                <a:gd name="connsiteY58" fmla="*/ 1416050 h 1676400"/>
                <a:gd name="connsiteX59" fmla="*/ 1426634 w 4068234"/>
                <a:gd name="connsiteY59" fmla="*/ 1441450 h 1676400"/>
                <a:gd name="connsiteX60" fmla="*/ 1540934 w 4068234"/>
                <a:gd name="connsiteY60" fmla="*/ 1416050 h 1676400"/>
                <a:gd name="connsiteX61" fmla="*/ 1534584 w 4068234"/>
                <a:gd name="connsiteY61" fmla="*/ 1492250 h 1676400"/>
                <a:gd name="connsiteX62" fmla="*/ 1464734 w 4068234"/>
                <a:gd name="connsiteY62" fmla="*/ 1543050 h 1676400"/>
                <a:gd name="connsiteX63" fmla="*/ 1382184 w 4068234"/>
                <a:gd name="connsiteY63" fmla="*/ 1549400 h 1676400"/>
                <a:gd name="connsiteX64" fmla="*/ 1325034 w 4068234"/>
                <a:gd name="connsiteY64" fmla="*/ 1511300 h 1676400"/>
                <a:gd name="connsiteX65" fmla="*/ 1248834 w 4068234"/>
                <a:gd name="connsiteY65" fmla="*/ 1485900 h 1676400"/>
                <a:gd name="connsiteX66" fmla="*/ 1210734 w 4068234"/>
                <a:gd name="connsiteY66" fmla="*/ 1485900 h 1676400"/>
                <a:gd name="connsiteX67" fmla="*/ 1204384 w 4068234"/>
                <a:gd name="connsiteY67" fmla="*/ 1504950 h 1676400"/>
                <a:gd name="connsiteX68" fmla="*/ 1223434 w 4068234"/>
                <a:gd name="connsiteY68" fmla="*/ 1555750 h 1676400"/>
                <a:gd name="connsiteX69" fmla="*/ 1236134 w 4068234"/>
                <a:gd name="connsiteY69" fmla="*/ 1631950 h 1676400"/>
                <a:gd name="connsiteX70" fmla="*/ 1198034 w 4068234"/>
                <a:gd name="connsiteY70" fmla="*/ 1676400 h 1676400"/>
                <a:gd name="connsiteX71" fmla="*/ 1153584 w 4068234"/>
                <a:gd name="connsiteY71" fmla="*/ 1663700 h 1676400"/>
                <a:gd name="connsiteX72" fmla="*/ 1109134 w 4068234"/>
                <a:gd name="connsiteY72" fmla="*/ 1581150 h 1676400"/>
                <a:gd name="connsiteX73" fmla="*/ 1090084 w 4068234"/>
                <a:gd name="connsiteY73" fmla="*/ 1466850 h 1676400"/>
                <a:gd name="connsiteX74" fmla="*/ 1090084 w 4068234"/>
                <a:gd name="connsiteY74" fmla="*/ 1358900 h 1676400"/>
                <a:gd name="connsiteX75" fmla="*/ 1058334 w 4068234"/>
                <a:gd name="connsiteY75" fmla="*/ 1301750 h 1676400"/>
                <a:gd name="connsiteX76" fmla="*/ 994834 w 4068234"/>
                <a:gd name="connsiteY76" fmla="*/ 1263650 h 1676400"/>
                <a:gd name="connsiteX77" fmla="*/ 886884 w 4068234"/>
                <a:gd name="connsiteY77" fmla="*/ 1263650 h 1676400"/>
                <a:gd name="connsiteX78" fmla="*/ 804334 w 4068234"/>
                <a:gd name="connsiteY78" fmla="*/ 1295400 h 1676400"/>
                <a:gd name="connsiteX79" fmla="*/ 740834 w 4068234"/>
                <a:gd name="connsiteY79" fmla="*/ 1327150 h 1676400"/>
                <a:gd name="connsiteX80" fmla="*/ 653522 w 4068234"/>
                <a:gd name="connsiteY80" fmla="*/ 1300691 h 1676400"/>
                <a:gd name="connsiteX81" fmla="*/ 564093 w 4068234"/>
                <a:gd name="connsiteY81" fmla="*/ 1224492 h 1676400"/>
                <a:gd name="connsiteX82" fmla="*/ 509060 w 4068234"/>
                <a:gd name="connsiteY82" fmla="*/ 1194859 h 1676400"/>
                <a:gd name="connsiteX83" fmla="*/ 413809 w 4068234"/>
                <a:gd name="connsiteY83" fmla="*/ 1172104 h 1676400"/>
                <a:gd name="connsiteX84" fmla="*/ 333377 w 4068234"/>
                <a:gd name="connsiteY84" fmla="*/ 1147762 h 1676400"/>
                <a:gd name="connsiteX85" fmla="*/ 201296 w 4068234"/>
                <a:gd name="connsiteY85" fmla="*/ 1116224 h 1676400"/>
                <a:gd name="connsiteX86" fmla="*/ 113982 w 4068234"/>
                <a:gd name="connsiteY86" fmla="*/ 1079182 h 1676400"/>
                <a:gd name="connsiteX87" fmla="*/ 59797 w 4068234"/>
                <a:gd name="connsiteY87" fmla="*/ 1013354 h 1676400"/>
                <a:gd name="connsiteX88" fmla="*/ 4233 w 4068234"/>
                <a:gd name="connsiteY88" fmla="*/ 963612 h 1676400"/>
                <a:gd name="connsiteX89" fmla="*/ 0 w 4068234"/>
                <a:gd name="connsiteY89" fmla="*/ 924983 h 1676400"/>
                <a:gd name="connsiteX90" fmla="*/ 8467 w 4068234"/>
                <a:gd name="connsiteY90" fmla="*/ 839788 h 1676400"/>
                <a:gd name="connsiteX91" fmla="*/ 21379 w 4068234"/>
                <a:gd name="connsiteY91" fmla="*/ 782849 h 1676400"/>
                <a:gd name="connsiteX92" fmla="*/ 57151 w 4068234"/>
                <a:gd name="connsiteY92" fmla="*/ 698500 h 1676400"/>
                <a:gd name="connsiteX93" fmla="*/ 75140 w 4068234"/>
                <a:gd name="connsiteY93" fmla="*/ 660399 h 1676400"/>
                <a:gd name="connsiteX94" fmla="*/ 102659 w 4068234"/>
                <a:gd name="connsiteY94" fmla="*/ 582082 h 1676400"/>
                <a:gd name="connsiteX95" fmla="*/ 601134 w 4068234"/>
                <a:gd name="connsiteY95" fmla="*/ 0 h 1676400"/>
                <a:gd name="connsiteX96" fmla="*/ 810684 w 4068234"/>
                <a:gd name="connsiteY96" fmla="*/ 31750 h 1676400"/>
                <a:gd name="connsiteX0" fmla="*/ 810684 w 4068234"/>
                <a:gd name="connsiteY0" fmla="*/ 0 h 1644650"/>
                <a:gd name="connsiteX1" fmla="*/ 823384 w 4068234"/>
                <a:gd name="connsiteY1" fmla="*/ 165100 h 1644650"/>
                <a:gd name="connsiteX2" fmla="*/ 893234 w 4068234"/>
                <a:gd name="connsiteY2" fmla="*/ 311150 h 1644650"/>
                <a:gd name="connsiteX3" fmla="*/ 1007534 w 4068234"/>
                <a:gd name="connsiteY3" fmla="*/ 342900 h 1644650"/>
                <a:gd name="connsiteX4" fmla="*/ 1102784 w 4068234"/>
                <a:gd name="connsiteY4" fmla="*/ 374650 h 1644650"/>
                <a:gd name="connsiteX5" fmla="*/ 1166284 w 4068234"/>
                <a:gd name="connsiteY5" fmla="*/ 476250 h 1644650"/>
                <a:gd name="connsiteX6" fmla="*/ 1153584 w 4068234"/>
                <a:gd name="connsiteY6" fmla="*/ 596900 h 1644650"/>
                <a:gd name="connsiteX7" fmla="*/ 1198034 w 4068234"/>
                <a:gd name="connsiteY7" fmla="*/ 749300 h 1644650"/>
                <a:gd name="connsiteX8" fmla="*/ 1248834 w 4068234"/>
                <a:gd name="connsiteY8" fmla="*/ 800100 h 1644650"/>
                <a:gd name="connsiteX9" fmla="*/ 1318684 w 4068234"/>
                <a:gd name="connsiteY9" fmla="*/ 762000 h 1644650"/>
                <a:gd name="connsiteX10" fmla="*/ 1388534 w 4068234"/>
                <a:gd name="connsiteY10" fmla="*/ 793750 h 1644650"/>
                <a:gd name="connsiteX11" fmla="*/ 1439334 w 4068234"/>
                <a:gd name="connsiteY11" fmla="*/ 946150 h 1644650"/>
                <a:gd name="connsiteX12" fmla="*/ 1540934 w 4068234"/>
                <a:gd name="connsiteY12" fmla="*/ 984250 h 1644650"/>
                <a:gd name="connsiteX13" fmla="*/ 1674284 w 4068234"/>
                <a:gd name="connsiteY13" fmla="*/ 996950 h 1644650"/>
                <a:gd name="connsiteX14" fmla="*/ 1864784 w 4068234"/>
                <a:gd name="connsiteY14" fmla="*/ 965200 h 1644650"/>
                <a:gd name="connsiteX15" fmla="*/ 2061634 w 4068234"/>
                <a:gd name="connsiteY15" fmla="*/ 914400 h 1644650"/>
                <a:gd name="connsiteX16" fmla="*/ 2175934 w 4068234"/>
                <a:gd name="connsiteY16" fmla="*/ 946150 h 1644650"/>
                <a:gd name="connsiteX17" fmla="*/ 2309284 w 4068234"/>
                <a:gd name="connsiteY17" fmla="*/ 1047750 h 1644650"/>
                <a:gd name="connsiteX18" fmla="*/ 2487084 w 4068234"/>
                <a:gd name="connsiteY18" fmla="*/ 1136650 h 1644650"/>
                <a:gd name="connsiteX19" fmla="*/ 2690284 w 4068234"/>
                <a:gd name="connsiteY19" fmla="*/ 1149350 h 1644650"/>
                <a:gd name="connsiteX20" fmla="*/ 2874434 w 4068234"/>
                <a:gd name="connsiteY20" fmla="*/ 1155700 h 1644650"/>
                <a:gd name="connsiteX21" fmla="*/ 3103034 w 4068234"/>
                <a:gd name="connsiteY21" fmla="*/ 1143000 h 1644650"/>
                <a:gd name="connsiteX22" fmla="*/ 3210984 w 4068234"/>
                <a:gd name="connsiteY22" fmla="*/ 1092200 h 1644650"/>
                <a:gd name="connsiteX23" fmla="*/ 3280834 w 4068234"/>
                <a:gd name="connsiteY23" fmla="*/ 1073150 h 1644650"/>
                <a:gd name="connsiteX24" fmla="*/ 3344334 w 4068234"/>
                <a:gd name="connsiteY24" fmla="*/ 1092200 h 1644650"/>
                <a:gd name="connsiteX25" fmla="*/ 3414184 w 4068234"/>
                <a:gd name="connsiteY25" fmla="*/ 1187450 h 1644650"/>
                <a:gd name="connsiteX26" fmla="*/ 3509434 w 4068234"/>
                <a:gd name="connsiteY26" fmla="*/ 1250950 h 1644650"/>
                <a:gd name="connsiteX27" fmla="*/ 3623734 w 4068234"/>
                <a:gd name="connsiteY27" fmla="*/ 1320800 h 1644650"/>
                <a:gd name="connsiteX28" fmla="*/ 3788834 w 4068234"/>
                <a:gd name="connsiteY28" fmla="*/ 1365250 h 1644650"/>
                <a:gd name="connsiteX29" fmla="*/ 3896784 w 4068234"/>
                <a:gd name="connsiteY29" fmla="*/ 1371600 h 1644650"/>
                <a:gd name="connsiteX30" fmla="*/ 3985684 w 4068234"/>
                <a:gd name="connsiteY30" fmla="*/ 1320800 h 1644650"/>
                <a:gd name="connsiteX31" fmla="*/ 4061884 w 4068234"/>
                <a:gd name="connsiteY31" fmla="*/ 1320800 h 1644650"/>
                <a:gd name="connsiteX32" fmla="*/ 4068234 w 4068234"/>
                <a:gd name="connsiteY32" fmla="*/ 1371600 h 1644650"/>
                <a:gd name="connsiteX33" fmla="*/ 3966634 w 4068234"/>
                <a:gd name="connsiteY33" fmla="*/ 1485900 h 1644650"/>
                <a:gd name="connsiteX34" fmla="*/ 3871384 w 4068234"/>
                <a:gd name="connsiteY34" fmla="*/ 1543050 h 1644650"/>
                <a:gd name="connsiteX35" fmla="*/ 3814234 w 4068234"/>
                <a:gd name="connsiteY35" fmla="*/ 1543050 h 1644650"/>
                <a:gd name="connsiteX36" fmla="*/ 3693584 w 4068234"/>
                <a:gd name="connsiteY36" fmla="*/ 1504950 h 1644650"/>
                <a:gd name="connsiteX37" fmla="*/ 3566584 w 4068234"/>
                <a:gd name="connsiteY37" fmla="*/ 1454150 h 1644650"/>
                <a:gd name="connsiteX38" fmla="*/ 3458634 w 4068234"/>
                <a:gd name="connsiteY38" fmla="*/ 1409700 h 1644650"/>
                <a:gd name="connsiteX39" fmla="*/ 3369734 w 4068234"/>
                <a:gd name="connsiteY39" fmla="*/ 1403350 h 1644650"/>
                <a:gd name="connsiteX40" fmla="*/ 3306234 w 4068234"/>
                <a:gd name="connsiteY40" fmla="*/ 1352550 h 1644650"/>
                <a:gd name="connsiteX41" fmla="*/ 3198284 w 4068234"/>
                <a:gd name="connsiteY41" fmla="*/ 1289050 h 1644650"/>
                <a:gd name="connsiteX42" fmla="*/ 3096684 w 4068234"/>
                <a:gd name="connsiteY42" fmla="*/ 1282700 h 1644650"/>
                <a:gd name="connsiteX43" fmla="*/ 2880784 w 4068234"/>
                <a:gd name="connsiteY43" fmla="*/ 1282700 h 1644650"/>
                <a:gd name="connsiteX44" fmla="*/ 2722034 w 4068234"/>
                <a:gd name="connsiteY44" fmla="*/ 1282700 h 1644650"/>
                <a:gd name="connsiteX45" fmla="*/ 2493434 w 4068234"/>
                <a:gd name="connsiteY45" fmla="*/ 1270000 h 1644650"/>
                <a:gd name="connsiteX46" fmla="*/ 2461684 w 4068234"/>
                <a:gd name="connsiteY46" fmla="*/ 1263650 h 1644650"/>
                <a:gd name="connsiteX47" fmla="*/ 2296584 w 4068234"/>
                <a:gd name="connsiteY47" fmla="*/ 1193800 h 1644650"/>
                <a:gd name="connsiteX48" fmla="*/ 2188634 w 4068234"/>
                <a:gd name="connsiteY48" fmla="*/ 1123950 h 1644650"/>
                <a:gd name="connsiteX49" fmla="*/ 2118784 w 4068234"/>
                <a:gd name="connsiteY49" fmla="*/ 1085850 h 1644650"/>
                <a:gd name="connsiteX50" fmla="*/ 1979084 w 4068234"/>
                <a:gd name="connsiteY50" fmla="*/ 1066800 h 1644650"/>
                <a:gd name="connsiteX51" fmla="*/ 1858434 w 4068234"/>
                <a:gd name="connsiteY51" fmla="*/ 1073150 h 1644650"/>
                <a:gd name="connsiteX52" fmla="*/ 1693334 w 4068234"/>
                <a:gd name="connsiteY52" fmla="*/ 1123950 h 1644650"/>
                <a:gd name="connsiteX53" fmla="*/ 1591734 w 4068234"/>
                <a:gd name="connsiteY53" fmla="*/ 1130300 h 1644650"/>
                <a:gd name="connsiteX54" fmla="*/ 1502834 w 4068234"/>
                <a:gd name="connsiteY54" fmla="*/ 1130300 h 1644650"/>
                <a:gd name="connsiteX55" fmla="*/ 1401234 w 4068234"/>
                <a:gd name="connsiteY55" fmla="*/ 1136650 h 1644650"/>
                <a:gd name="connsiteX56" fmla="*/ 1337734 w 4068234"/>
                <a:gd name="connsiteY56" fmla="*/ 1193800 h 1644650"/>
                <a:gd name="connsiteX57" fmla="*/ 1337734 w 4068234"/>
                <a:gd name="connsiteY57" fmla="*/ 1289050 h 1644650"/>
                <a:gd name="connsiteX58" fmla="*/ 1394884 w 4068234"/>
                <a:gd name="connsiteY58" fmla="*/ 1384300 h 1644650"/>
                <a:gd name="connsiteX59" fmla="*/ 1426634 w 4068234"/>
                <a:gd name="connsiteY59" fmla="*/ 1409700 h 1644650"/>
                <a:gd name="connsiteX60" fmla="*/ 1540934 w 4068234"/>
                <a:gd name="connsiteY60" fmla="*/ 1384300 h 1644650"/>
                <a:gd name="connsiteX61" fmla="*/ 1534584 w 4068234"/>
                <a:gd name="connsiteY61" fmla="*/ 1460500 h 1644650"/>
                <a:gd name="connsiteX62" fmla="*/ 1464734 w 4068234"/>
                <a:gd name="connsiteY62" fmla="*/ 1511300 h 1644650"/>
                <a:gd name="connsiteX63" fmla="*/ 1382184 w 4068234"/>
                <a:gd name="connsiteY63" fmla="*/ 1517650 h 1644650"/>
                <a:gd name="connsiteX64" fmla="*/ 1325034 w 4068234"/>
                <a:gd name="connsiteY64" fmla="*/ 1479550 h 1644650"/>
                <a:gd name="connsiteX65" fmla="*/ 1248834 w 4068234"/>
                <a:gd name="connsiteY65" fmla="*/ 1454150 h 1644650"/>
                <a:gd name="connsiteX66" fmla="*/ 1210734 w 4068234"/>
                <a:gd name="connsiteY66" fmla="*/ 1454150 h 1644650"/>
                <a:gd name="connsiteX67" fmla="*/ 1204384 w 4068234"/>
                <a:gd name="connsiteY67" fmla="*/ 1473200 h 1644650"/>
                <a:gd name="connsiteX68" fmla="*/ 1223434 w 4068234"/>
                <a:gd name="connsiteY68" fmla="*/ 1524000 h 1644650"/>
                <a:gd name="connsiteX69" fmla="*/ 1236134 w 4068234"/>
                <a:gd name="connsiteY69" fmla="*/ 1600200 h 1644650"/>
                <a:gd name="connsiteX70" fmla="*/ 1198034 w 4068234"/>
                <a:gd name="connsiteY70" fmla="*/ 1644650 h 1644650"/>
                <a:gd name="connsiteX71" fmla="*/ 1153584 w 4068234"/>
                <a:gd name="connsiteY71" fmla="*/ 1631950 h 1644650"/>
                <a:gd name="connsiteX72" fmla="*/ 1109134 w 4068234"/>
                <a:gd name="connsiteY72" fmla="*/ 1549400 h 1644650"/>
                <a:gd name="connsiteX73" fmla="*/ 1090084 w 4068234"/>
                <a:gd name="connsiteY73" fmla="*/ 1435100 h 1644650"/>
                <a:gd name="connsiteX74" fmla="*/ 1090084 w 4068234"/>
                <a:gd name="connsiteY74" fmla="*/ 1327150 h 1644650"/>
                <a:gd name="connsiteX75" fmla="*/ 1058334 w 4068234"/>
                <a:gd name="connsiteY75" fmla="*/ 1270000 h 1644650"/>
                <a:gd name="connsiteX76" fmla="*/ 994834 w 4068234"/>
                <a:gd name="connsiteY76" fmla="*/ 1231900 h 1644650"/>
                <a:gd name="connsiteX77" fmla="*/ 886884 w 4068234"/>
                <a:gd name="connsiteY77" fmla="*/ 1231900 h 1644650"/>
                <a:gd name="connsiteX78" fmla="*/ 804334 w 4068234"/>
                <a:gd name="connsiteY78" fmla="*/ 1263650 h 1644650"/>
                <a:gd name="connsiteX79" fmla="*/ 740834 w 4068234"/>
                <a:gd name="connsiteY79" fmla="*/ 1295400 h 1644650"/>
                <a:gd name="connsiteX80" fmla="*/ 653522 w 4068234"/>
                <a:gd name="connsiteY80" fmla="*/ 1268941 h 1644650"/>
                <a:gd name="connsiteX81" fmla="*/ 564093 w 4068234"/>
                <a:gd name="connsiteY81" fmla="*/ 1192742 h 1644650"/>
                <a:gd name="connsiteX82" fmla="*/ 509060 w 4068234"/>
                <a:gd name="connsiteY82" fmla="*/ 1163109 h 1644650"/>
                <a:gd name="connsiteX83" fmla="*/ 413809 w 4068234"/>
                <a:gd name="connsiteY83" fmla="*/ 1140354 h 1644650"/>
                <a:gd name="connsiteX84" fmla="*/ 333377 w 4068234"/>
                <a:gd name="connsiteY84" fmla="*/ 1116012 h 1644650"/>
                <a:gd name="connsiteX85" fmla="*/ 201296 w 4068234"/>
                <a:gd name="connsiteY85" fmla="*/ 1084474 h 1644650"/>
                <a:gd name="connsiteX86" fmla="*/ 113982 w 4068234"/>
                <a:gd name="connsiteY86" fmla="*/ 1047432 h 1644650"/>
                <a:gd name="connsiteX87" fmla="*/ 59797 w 4068234"/>
                <a:gd name="connsiteY87" fmla="*/ 981604 h 1644650"/>
                <a:gd name="connsiteX88" fmla="*/ 4233 w 4068234"/>
                <a:gd name="connsiteY88" fmla="*/ 931862 h 1644650"/>
                <a:gd name="connsiteX89" fmla="*/ 0 w 4068234"/>
                <a:gd name="connsiteY89" fmla="*/ 893233 h 1644650"/>
                <a:gd name="connsiteX90" fmla="*/ 8467 w 4068234"/>
                <a:gd name="connsiteY90" fmla="*/ 808038 h 1644650"/>
                <a:gd name="connsiteX91" fmla="*/ 21379 w 4068234"/>
                <a:gd name="connsiteY91" fmla="*/ 751099 h 1644650"/>
                <a:gd name="connsiteX92" fmla="*/ 57151 w 4068234"/>
                <a:gd name="connsiteY92" fmla="*/ 666750 h 1644650"/>
                <a:gd name="connsiteX93" fmla="*/ 75140 w 4068234"/>
                <a:gd name="connsiteY93" fmla="*/ 628649 h 1644650"/>
                <a:gd name="connsiteX94" fmla="*/ 102659 w 4068234"/>
                <a:gd name="connsiteY94" fmla="*/ 550332 h 1644650"/>
                <a:gd name="connsiteX95" fmla="*/ 220134 w 4068234"/>
                <a:gd name="connsiteY95" fmla="*/ 542397 h 1644650"/>
                <a:gd name="connsiteX96" fmla="*/ 810684 w 4068234"/>
                <a:gd name="connsiteY96" fmla="*/ 0 h 1644650"/>
                <a:gd name="connsiteX0" fmla="*/ 810684 w 4068234"/>
                <a:gd name="connsiteY0" fmla="*/ 0 h 1644650"/>
                <a:gd name="connsiteX1" fmla="*/ 823384 w 4068234"/>
                <a:gd name="connsiteY1" fmla="*/ 165100 h 1644650"/>
                <a:gd name="connsiteX2" fmla="*/ 893234 w 4068234"/>
                <a:gd name="connsiteY2" fmla="*/ 311150 h 1644650"/>
                <a:gd name="connsiteX3" fmla="*/ 1007534 w 4068234"/>
                <a:gd name="connsiteY3" fmla="*/ 342900 h 1644650"/>
                <a:gd name="connsiteX4" fmla="*/ 1137179 w 4068234"/>
                <a:gd name="connsiteY4" fmla="*/ 361421 h 1644650"/>
                <a:gd name="connsiteX5" fmla="*/ 1166284 w 4068234"/>
                <a:gd name="connsiteY5" fmla="*/ 476250 h 1644650"/>
                <a:gd name="connsiteX6" fmla="*/ 1153584 w 4068234"/>
                <a:gd name="connsiteY6" fmla="*/ 596900 h 1644650"/>
                <a:gd name="connsiteX7" fmla="*/ 1198034 w 4068234"/>
                <a:gd name="connsiteY7" fmla="*/ 749300 h 1644650"/>
                <a:gd name="connsiteX8" fmla="*/ 1248834 w 4068234"/>
                <a:gd name="connsiteY8" fmla="*/ 800100 h 1644650"/>
                <a:gd name="connsiteX9" fmla="*/ 1318684 w 4068234"/>
                <a:gd name="connsiteY9" fmla="*/ 762000 h 1644650"/>
                <a:gd name="connsiteX10" fmla="*/ 1388534 w 4068234"/>
                <a:gd name="connsiteY10" fmla="*/ 793750 h 1644650"/>
                <a:gd name="connsiteX11" fmla="*/ 1439334 w 4068234"/>
                <a:gd name="connsiteY11" fmla="*/ 946150 h 1644650"/>
                <a:gd name="connsiteX12" fmla="*/ 1540934 w 4068234"/>
                <a:gd name="connsiteY12" fmla="*/ 984250 h 1644650"/>
                <a:gd name="connsiteX13" fmla="*/ 1674284 w 4068234"/>
                <a:gd name="connsiteY13" fmla="*/ 996950 h 1644650"/>
                <a:gd name="connsiteX14" fmla="*/ 1864784 w 4068234"/>
                <a:gd name="connsiteY14" fmla="*/ 965200 h 1644650"/>
                <a:gd name="connsiteX15" fmla="*/ 2061634 w 4068234"/>
                <a:gd name="connsiteY15" fmla="*/ 914400 h 1644650"/>
                <a:gd name="connsiteX16" fmla="*/ 2175934 w 4068234"/>
                <a:gd name="connsiteY16" fmla="*/ 946150 h 1644650"/>
                <a:gd name="connsiteX17" fmla="*/ 2309284 w 4068234"/>
                <a:gd name="connsiteY17" fmla="*/ 1047750 h 1644650"/>
                <a:gd name="connsiteX18" fmla="*/ 2487084 w 4068234"/>
                <a:gd name="connsiteY18" fmla="*/ 1136650 h 1644650"/>
                <a:gd name="connsiteX19" fmla="*/ 2690284 w 4068234"/>
                <a:gd name="connsiteY19" fmla="*/ 1149350 h 1644650"/>
                <a:gd name="connsiteX20" fmla="*/ 2874434 w 4068234"/>
                <a:gd name="connsiteY20" fmla="*/ 1155700 h 1644650"/>
                <a:gd name="connsiteX21" fmla="*/ 3103034 w 4068234"/>
                <a:gd name="connsiteY21" fmla="*/ 1143000 h 1644650"/>
                <a:gd name="connsiteX22" fmla="*/ 3210984 w 4068234"/>
                <a:gd name="connsiteY22" fmla="*/ 1092200 h 1644650"/>
                <a:gd name="connsiteX23" fmla="*/ 3280834 w 4068234"/>
                <a:gd name="connsiteY23" fmla="*/ 1073150 h 1644650"/>
                <a:gd name="connsiteX24" fmla="*/ 3344334 w 4068234"/>
                <a:gd name="connsiteY24" fmla="*/ 1092200 h 1644650"/>
                <a:gd name="connsiteX25" fmla="*/ 3414184 w 4068234"/>
                <a:gd name="connsiteY25" fmla="*/ 1187450 h 1644650"/>
                <a:gd name="connsiteX26" fmla="*/ 3509434 w 4068234"/>
                <a:gd name="connsiteY26" fmla="*/ 1250950 h 1644650"/>
                <a:gd name="connsiteX27" fmla="*/ 3623734 w 4068234"/>
                <a:gd name="connsiteY27" fmla="*/ 1320800 h 1644650"/>
                <a:gd name="connsiteX28" fmla="*/ 3788834 w 4068234"/>
                <a:gd name="connsiteY28" fmla="*/ 1365250 h 1644650"/>
                <a:gd name="connsiteX29" fmla="*/ 3896784 w 4068234"/>
                <a:gd name="connsiteY29" fmla="*/ 1371600 h 1644650"/>
                <a:gd name="connsiteX30" fmla="*/ 3985684 w 4068234"/>
                <a:gd name="connsiteY30" fmla="*/ 1320800 h 1644650"/>
                <a:gd name="connsiteX31" fmla="*/ 4061884 w 4068234"/>
                <a:gd name="connsiteY31" fmla="*/ 1320800 h 1644650"/>
                <a:gd name="connsiteX32" fmla="*/ 4068234 w 4068234"/>
                <a:gd name="connsiteY32" fmla="*/ 1371600 h 1644650"/>
                <a:gd name="connsiteX33" fmla="*/ 3966634 w 4068234"/>
                <a:gd name="connsiteY33" fmla="*/ 1485900 h 1644650"/>
                <a:gd name="connsiteX34" fmla="*/ 3871384 w 4068234"/>
                <a:gd name="connsiteY34" fmla="*/ 1543050 h 1644650"/>
                <a:gd name="connsiteX35" fmla="*/ 3814234 w 4068234"/>
                <a:gd name="connsiteY35" fmla="*/ 1543050 h 1644650"/>
                <a:gd name="connsiteX36" fmla="*/ 3693584 w 4068234"/>
                <a:gd name="connsiteY36" fmla="*/ 1504950 h 1644650"/>
                <a:gd name="connsiteX37" fmla="*/ 3566584 w 4068234"/>
                <a:gd name="connsiteY37" fmla="*/ 1454150 h 1644650"/>
                <a:gd name="connsiteX38" fmla="*/ 3458634 w 4068234"/>
                <a:gd name="connsiteY38" fmla="*/ 1409700 h 1644650"/>
                <a:gd name="connsiteX39" fmla="*/ 3369734 w 4068234"/>
                <a:gd name="connsiteY39" fmla="*/ 1403350 h 1644650"/>
                <a:gd name="connsiteX40" fmla="*/ 3306234 w 4068234"/>
                <a:gd name="connsiteY40" fmla="*/ 1352550 h 1644650"/>
                <a:gd name="connsiteX41" fmla="*/ 3198284 w 4068234"/>
                <a:gd name="connsiteY41" fmla="*/ 1289050 h 1644650"/>
                <a:gd name="connsiteX42" fmla="*/ 3096684 w 4068234"/>
                <a:gd name="connsiteY42" fmla="*/ 1282700 h 1644650"/>
                <a:gd name="connsiteX43" fmla="*/ 2880784 w 4068234"/>
                <a:gd name="connsiteY43" fmla="*/ 1282700 h 1644650"/>
                <a:gd name="connsiteX44" fmla="*/ 2722034 w 4068234"/>
                <a:gd name="connsiteY44" fmla="*/ 1282700 h 1644650"/>
                <a:gd name="connsiteX45" fmla="*/ 2493434 w 4068234"/>
                <a:gd name="connsiteY45" fmla="*/ 1270000 h 1644650"/>
                <a:gd name="connsiteX46" fmla="*/ 2461684 w 4068234"/>
                <a:gd name="connsiteY46" fmla="*/ 1263650 h 1644650"/>
                <a:gd name="connsiteX47" fmla="*/ 2296584 w 4068234"/>
                <a:gd name="connsiteY47" fmla="*/ 1193800 h 1644650"/>
                <a:gd name="connsiteX48" fmla="*/ 2188634 w 4068234"/>
                <a:gd name="connsiteY48" fmla="*/ 1123950 h 1644650"/>
                <a:gd name="connsiteX49" fmla="*/ 2118784 w 4068234"/>
                <a:gd name="connsiteY49" fmla="*/ 1085850 h 1644650"/>
                <a:gd name="connsiteX50" fmla="*/ 1979084 w 4068234"/>
                <a:gd name="connsiteY50" fmla="*/ 1066800 h 1644650"/>
                <a:gd name="connsiteX51" fmla="*/ 1858434 w 4068234"/>
                <a:gd name="connsiteY51" fmla="*/ 1073150 h 1644650"/>
                <a:gd name="connsiteX52" fmla="*/ 1693334 w 4068234"/>
                <a:gd name="connsiteY52" fmla="*/ 1123950 h 1644650"/>
                <a:gd name="connsiteX53" fmla="*/ 1591734 w 4068234"/>
                <a:gd name="connsiteY53" fmla="*/ 1130300 h 1644650"/>
                <a:gd name="connsiteX54" fmla="*/ 1502834 w 4068234"/>
                <a:gd name="connsiteY54" fmla="*/ 1130300 h 1644650"/>
                <a:gd name="connsiteX55" fmla="*/ 1401234 w 4068234"/>
                <a:gd name="connsiteY55" fmla="*/ 1136650 h 1644650"/>
                <a:gd name="connsiteX56" fmla="*/ 1337734 w 4068234"/>
                <a:gd name="connsiteY56" fmla="*/ 1193800 h 1644650"/>
                <a:gd name="connsiteX57" fmla="*/ 1337734 w 4068234"/>
                <a:gd name="connsiteY57" fmla="*/ 1289050 h 1644650"/>
                <a:gd name="connsiteX58" fmla="*/ 1394884 w 4068234"/>
                <a:gd name="connsiteY58" fmla="*/ 1384300 h 1644650"/>
                <a:gd name="connsiteX59" fmla="*/ 1426634 w 4068234"/>
                <a:gd name="connsiteY59" fmla="*/ 1409700 h 1644650"/>
                <a:gd name="connsiteX60" fmla="*/ 1540934 w 4068234"/>
                <a:gd name="connsiteY60" fmla="*/ 1384300 h 1644650"/>
                <a:gd name="connsiteX61" fmla="*/ 1534584 w 4068234"/>
                <a:gd name="connsiteY61" fmla="*/ 1460500 h 1644650"/>
                <a:gd name="connsiteX62" fmla="*/ 1464734 w 4068234"/>
                <a:gd name="connsiteY62" fmla="*/ 1511300 h 1644650"/>
                <a:gd name="connsiteX63" fmla="*/ 1382184 w 4068234"/>
                <a:gd name="connsiteY63" fmla="*/ 1517650 h 1644650"/>
                <a:gd name="connsiteX64" fmla="*/ 1325034 w 4068234"/>
                <a:gd name="connsiteY64" fmla="*/ 1479550 h 1644650"/>
                <a:gd name="connsiteX65" fmla="*/ 1248834 w 4068234"/>
                <a:gd name="connsiteY65" fmla="*/ 1454150 h 1644650"/>
                <a:gd name="connsiteX66" fmla="*/ 1210734 w 4068234"/>
                <a:gd name="connsiteY66" fmla="*/ 1454150 h 1644650"/>
                <a:gd name="connsiteX67" fmla="*/ 1204384 w 4068234"/>
                <a:gd name="connsiteY67" fmla="*/ 1473200 h 1644650"/>
                <a:gd name="connsiteX68" fmla="*/ 1223434 w 4068234"/>
                <a:gd name="connsiteY68" fmla="*/ 1524000 h 1644650"/>
                <a:gd name="connsiteX69" fmla="*/ 1236134 w 4068234"/>
                <a:gd name="connsiteY69" fmla="*/ 1600200 h 1644650"/>
                <a:gd name="connsiteX70" fmla="*/ 1198034 w 4068234"/>
                <a:gd name="connsiteY70" fmla="*/ 1644650 h 1644650"/>
                <a:gd name="connsiteX71" fmla="*/ 1153584 w 4068234"/>
                <a:gd name="connsiteY71" fmla="*/ 1631950 h 1644650"/>
                <a:gd name="connsiteX72" fmla="*/ 1109134 w 4068234"/>
                <a:gd name="connsiteY72" fmla="*/ 1549400 h 1644650"/>
                <a:gd name="connsiteX73" fmla="*/ 1090084 w 4068234"/>
                <a:gd name="connsiteY73" fmla="*/ 1435100 h 1644650"/>
                <a:gd name="connsiteX74" fmla="*/ 1090084 w 4068234"/>
                <a:gd name="connsiteY74" fmla="*/ 1327150 h 1644650"/>
                <a:gd name="connsiteX75" fmla="*/ 1058334 w 4068234"/>
                <a:gd name="connsiteY75" fmla="*/ 1270000 h 1644650"/>
                <a:gd name="connsiteX76" fmla="*/ 994834 w 4068234"/>
                <a:gd name="connsiteY76" fmla="*/ 1231900 h 1644650"/>
                <a:gd name="connsiteX77" fmla="*/ 886884 w 4068234"/>
                <a:gd name="connsiteY77" fmla="*/ 1231900 h 1644650"/>
                <a:gd name="connsiteX78" fmla="*/ 804334 w 4068234"/>
                <a:gd name="connsiteY78" fmla="*/ 1263650 h 1644650"/>
                <a:gd name="connsiteX79" fmla="*/ 740834 w 4068234"/>
                <a:gd name="connsiteY79" fmla="*/ 1295400 h 1644650"/>
                <a:gd name="connsiteX80" fmla="*/ 653522 w 4068234"/>
                <a:gd name="connsiteY80" fmla="*/ 1268941 h 1644650"/>
                <a:gd name="connsiteX81" fmla="*/ 564093 w 4068234"/>
                <a:gd name="connsiteY81" fmla="*/ 1192742 h 1644650"/>
                <a:gd name="connsiteX82" fmla="*/ 509060 w 4068234"/>
                <a:gd name="connsiteY82" fmla="*/ 1163109 h 1644650"/>
                <a:gd name="connsiteX83" fmla="*/ 413809 w 4068234"/>
                <a:gd name="connsiteY83" fmla="*/ 1140354 h 1644650"/>
                <a:gd name="connsiteX84" fmla="*/ 333377 w 4068234"/>
                <a:gd name="connsiteY84" fmla="*/ 1116012 h 1644650"/>
                <a:gd name="connsiteX85" fmla="*/ 201296 w 4068234"/>
                <a:gd name="connsiteY85" fmla="*/ 1084474 h 1644650"/>
                <a:gd name="connsiteX86" fmla="*/ 113982 w 4068234"/>
                <a:gd name="connsiteY86" fmla="*/ 1047432 h 1644650"/>
                <a:gd name="connsiteX87" fmla="*/ 59797 w 4068234"/>
                <a:gd name="connsiteY87" fmla="*/ 981604 h 1644650"/>
                <a:gd name="connsiteX88" fmla="*/ 4233 w 4068234"/>
                <a:gd name="connsiteY88" fmla="*/ 931862 h 1644650"/>
                <a:gd name="connsiteX89" fmla="*/ 0 w 4068234"/>
                <a:gd name="connsiteY89" fmla="*/ 893233 h 1644650"/>
                <a:gd name="connsiteX90" fmla="*/ 8467 w 4068234"/>
                <a:gd name="connsiteY90" fmla="*/ 808038 h 1644650"/>
                <a:gd name="connsiteX91" fmla="*/ 21379 w 4068234"/>
                <a:gd name="connsiteY91" fmla="*/ 751099 h 1644650"/>
                <a:gd name="connsiteX92" fmla="*/ 57151 w 4068234"/>
                <a:gd name="connsiteY92" fmla="*/ 666750 h 1644650"/>
                <a:gd name="connsiteX93" fmla="*/ 75140 w 4068234"/>
                <a:gd name="connsiteY93" fmla="*/ 628649 h 1644650"/>
                <a:gd name="connsiteX94" fmla="*/ 102659 w 4068234"/>
                <a:gd name="connsiteY94" fmla="*/ 550332 h 1644650"/>
                <a:gd name="connsiteX95" fmla="*/ 220134 w 4068234"/>
                <a:gd name="connsiteY95" fmla="*/ 542397 h 1644650"/>
                <a:gd name="connsiteX96" fmla="*/ 810684 w 4068234"/>
                <a:gd name="connsiteY96" fmla="*/ 0 h 1644650"/>
                <a:gd name="connsiteX0" fmla="*/ 810684 w 4068234"/>
                <a:gd name="connsiteY0" fmla="*/ 0 h 1644650"/>
                <a:gd name="connsiteX1" fmla="*/ 823384 w 4068234"/>
                <a:gd name="connsiteY1" fmla="*/ 165100 h 1644650"/>
                <a:gd name="connsiteX2" fmla="*/ 893234 w 4068234"/>
                <a:gd name="connsiteY2" fmla="*/ 311150 h 1644650"/>
                <a:gd name="connsiteX3" fmla="*/ 1007534 w 4068234"/>
                <a:gd name="connsiteY3" fmla="*/ 342900 h 1644650"/>
                <a:gd name="connsiteX4" fmla="*/ 1137179 w 4068234"/>
                <a:gd name="connsiteY4" fmla="*/ 361421 h 1644650"/>
                <a:gd name="connsiteX5" fmla="*/ 1179512 w 4068234"/>
                <a:gd name="connsiteY5" fmla="*/ 433917 h 1644650"/>
                <a:gd name="connsiteX6" fmla="*/ 1153584 w 4068234"/>
                <a:gd name="connsiteY6" fmla="*/ 596900 h 1644650"/>
                <a:gd name="connsiteX7" fmla="*/ 1198034 w 4068234"/>
                <a:gd name="connsiteY7" fmla="*/ 749300 h 1644650"/>
                <a:gd name="connsiteX8" fmla="*/ 1248834 w 4068234"/>
                <a:gd name="connsiteY8" fmla="*/ 800100 h 1644650"/>
                <a:gd name="connsiteX9" fmla="*/ 1318684 w 4068234"/>
                <a:gd name="connsiteY9" fmla="*/ 762000 h 1644650"/>
                <a:gd name="connsiteX10" fmla="*/ 1388534 w 4068234"/>
                <a:gd name="connsiteY10" fmla="*/ 793750 h 1644650"/>
                <a:gd name="connsiteX11" fmla="*/ 1439334 w 4068234"/>
                <a:gd name="connsiteY11" fmla="*/ 946150 h 1644650"/>
                <a:gd name="connsiteX12" fmla="*/ 1540934 w 4068234"/>
                <a:gd name="connsiteY12" fmla="*/ 984250 h 1644650"/>
                <a:gd name="connsiteX13" fmla="*/ 1674284 w 4068234"/>
                <a:gd name="connsiteY13" fmla="*/ 996950 h 1644650"/>
                <a:gd name="connsiteX14" fmla="*/ 1864784 w 4068234"/>
                <a:gd name="connsiteY14" fmla="*/ 965200 h 1644650"/>
                <a:gd name="connsiteX15" fmla="*/ 2061634 w 4068234"/>
                <a:gd name="connsiteY15" fmla="*/ 914400 h 1644650"/>
                <a:gd name="connsiteX16" fmla="*/ 2175934 w 4068234"/>
                <a:gd name="connsiteY16" fmla="*/ 946150 h 1644650"/>
                <a:gd name="connsiteX17" fmla="*/ 2309284 w 4068234"/>
                <a:gd name="connsiteY17" fmla="*/ 1047750 h 1644650"/>
                <a:gd name="connsiteX18" fmla="*/ 2487084 w 4068234"/>
                <a:gd name="connsiteY18" fmla="*/ 1136650 h 1644650"/>
                <a:gd name="connsiteX19" fmla="*/ 2690284 w 4068234"/>
                <a:gd name="connsiteY19" fmla="*/ 1149350 h 1644650"/>
                <a:gd name="connsiteX20" fmla="*/ 2874434 w 4068234"/>
                <a:gd name="connsiteY20" fmla="*/ 1155700 h 1644650"/>
                <a:gd name="connsiteX21" fmla="*/ 3103034 w 4068234"/>
                <a:gd name="connsiteY21" fmla="*/ 1143000 h 1644650"/>
                <a:gd name="connsiteX22" fmla="*/ 3210984 w 4068234"/>
                <a:gd name="connsiteY22" fmla="*/ 1092200 h 1644650"/>
                <a:gd name="connsiteX23" fmla="*/ 3280834 w 4068234"/>
                <a:gd name="connsiteY23" fmla="*/ 1073150 h 1644650"/>
                <a:gd name="connsiteX24" fmla="*/ 3344334 w 4068234"/>
                <a:gd name="connsiteY24" fmla="*/ 1092200 h 1644650"/>
                <a:gd name="connsiteX25" fmla="*/ 3414184 w 4068234"/>
                <a:gd name="connsiteY25" fmla="*/ 1187450 h 1644650"/>
                <a:gd name="connsiteX26" fmla="*/ 3509434 w 4068234"/>
                <a:gd name="connsiteY26" fmla="*/ 1250950 h 1644650"/>
                <a:gd name="connsiteX27" fmla="*/ 3623734 w 4068234"/>
                <a:gd name="connsiteY27" fmla="*/ 1320800 h 1644650"/>
                <a:gd name="connsiteX28" fmla="*/ 3788834 w 4068234"/>
                <a:gd name="connsiteY28" fmla="*/ 1365250 h 1644650"/>
                <a:gd name="connsiteX29" fmla="*/ 3896784 w 4068234"/>
                <a:gd name="connsiteY29" fmla="*/ 1371600 h 1644650"/>
                <a:gd name="connsiteX30" fmla="*/ 3985684 w 4068234"/>
                <a:gd name="connsiteY30" fmla="*/ 1320800 h 1644650"/>
                <a:gd name="connsiteX31" fmla="*/ 4061884 w 4068234"/>
                <a:gd name="connsiteY31" fmla="*/ 1320800 h 1644650"/>
                <a:gd name="connsiteX32" fmla="*/ 4068234 w 4068234"/>
                <a:gd name="connsiteY32" fmla="*/ 1371600 h 1644650"/>
                <a:gd name="connsiteX33" fmla="*/ 3966634 w 4068234"/>
                <a:gd name="connsiteY33" fmla="*/ 1485900 h 1644650"/>
                <a:gd name="connsiteX34" fmla="*/ 3871384 w 4068234"/>
                <a:gd name="connsiteY34" fmla="*/ 1543050 h 1644650"/>
                <a:gd name="connsiteX35" fmla="*/ 3814234 w 4068234"/>
                <a:gd name="connsiteY35" fmla="*/ 1543050 h 1644650"/>
                <a:gd name="connsiteX36" fmla="*/ 3693584 w 4068234"/>
                <a:gd name="connsiteY36" fmla="*/ 1504950 h 1644650"/>
                <a:gd name="connsiteX37" fmla="*/ 3566584 w 4068234"/>
                <a:gd name="connsiteY37" fmla="*/ 1454150 h 1644650"/>
                <a:gd name="connsiteX38" fmla="*/ 3458634 w 4068234"/>
                <a:gd name="connsiteY38" fmla="*/ 1409700 h 1644650"/>
                <a:gd name="connsiteX39" fmla="*/ 3369734 w 4068234"/>
                <a:gd name="connsiteY39" fmla="*/ 1403350 h 1644650"/>
                <a:gd name="connsiteX40" fmla="*/ 3306234 w 4068234"/>
                <a:gd name="connsiteY40" fmla="*/ 1352550 h 1644650"/>
                <a:gd name="connsiteX41" fmla="*/ 3198284 w 4068234"/>
                <a:gd name="connsiteY41" fmla="*/ 1289050 h 1644650"/>
                <a:gd name="connsiteX42" fmla="*/ 3096684 w 4068234"/>
                <a:gd name="connsiteY42" fmla="*/ 1282700 h 1644650"/>
                <a:gd name="connsiteX43" fmla="*/ 2880784 w 4068234"/>
                <a:gd name="connsiteY43" fmla="*/ 1282700 h 1644650"/>
                <a:gd name="connsiteX44" fmla="*/ 2722034 w 4068234"/>
                <a:gd name="connsiteY44" fmla="*/ 1282700 h 1644650"/>
                <a:gd name="connsiteX45" fmla="*/ 2493434 w 4068234"/>
                <a:gd name="connsiteY45" fmla="*/ 1270000 h 1644650"/>
                <a:gd name="connsiteX46" fmla="*/ 2461684 w 4068234"/>
                <a:gd name="connsiteY46" fmla="*/ 1263650 h 1644650"/>
                <a:gd name="connsiteX47" fmla="*/ 2296584 w 4068234"/>
                <a:gd name="connsiteY47" fmla="*/ 1193800 h 1644650"/>
                <a:gd name="connsiteX48" fmla="*/ 2188634 w 4068234"/>
                <a:gd name="connsiteY48" fmla="*/ 1123950 h 1644650"/>
                <a:gd name="connsiteX49" fmla="*/ 2118784 w 4068234"/>
                <a:gd name="connsiteY49" fmla="*/ 1085850 h 1644650"/>
                <a:gd name="connsiteX50" fmla="*/ 1979084 w 4068234"/>
                <a:gd name="connsiteY50" fmla="*/ 1066800 h 1644650"/>
                <a:gd name="connsiteX51" fmla="*/ 1858434 w 4068234"/>
                <a:gd name="connsiteY51" fmla="*/ 1073150 h 1644650"/>
                <a:gd name="connsiteX52" fmla="*/ 1693334 w 4068234"/>
                <a:gd name="connsiteY52" fmla="*/ 1123950 h 1644650"/>
                <a:gd name="connsiteX53" fmla="*/ 1591734 w 4068234"/>
                <a:gd name="connsiteY53" fmla="*/ 1130300 h 1644650"/>
                <a:gd name="connsiteX54" fmla="*/ 1502834 w 4068234"/>
                <a:gd name="connsiteY54" fmla="*/ 1130300 h 1644650"/>
                <a:gd name="connsiteX55" fmla="*/ 1401234 w 4068234"/>
                <a:gd name="connsiteY55" fmla="*/ 1136650 h 1644650"/>
                <a:gd name="connsiteX56" fmla="*/ 1337734 w 4068234"/>
                <a:gd name="connsiteY56" fmla="*/ 1193800 h 1644650"/>
                <a:gd name="connsiteX57" fmla="*/ 1337734 w 4068234"/>
                <a:gd name="connsiteY57" fmla="*/ 1289050 h 1644650"/>
                <a:gd name="connsiteX58" fmla="*/ 1394884 w 4068234"/>
                <a:gd name="connsiteY58" fmla="*/ 1384300 h 1644650"/>
                <a:gd name="connsiteX59" fmla="*/ 1426634 w 4068234"/>
                <a:gd name="connsiteY59" fmla="*/ 1409700 h 1644650"/>
                <a:gd name="connsiteX60" fmla="*/ 1540934 w 4068234"/>
                <a:gd name="connsiteY60" fmla="*/ 1384300 h 1644650"/>
                <a:gd name="connsiteX61" fmla="*/ 1534584 w 4068234"/>
                <a:gd name="connsiteY61" fmla="*/ 1460500 h 1644650"/>
                <a:gd name="connsiteX62" fmla="*/ 1464734 w 4068234"/>
                <a:gd name="connsiteY62" fmla="*/ 1511300 h 1644650"/>
                <a:gd name="connsiteX63" fmla="*/ 1382184 w 4068234"/>
                <a:gd name="connsiteY63" fmla="*/ 1517650 h 1644650"/>
                <a:gd name="connsiteX64" fmla="*/ 1325034 w 4068234"/>
                <a:gd name="connsiteY64" fmla="*/ 1479550 h 1644650"/>
                <a:gd name="connsiteX65" fmla="*/ 1248834 w 4068234"/>
                <a:gd name="connsiteY65" fmla="*/ 1454150 h 1644650"/>
                <a:gd name="connsiteX66" fmla="*/ 1210734 w 4068234"/>
                <a:gd name="connsiteY66" fmla="*/ 1454150 h 1644650"/>
                <a:gd name="connsiteX67" fmla="*/ 1204384 w 4068234"/>
                <a:gd name="connsiteY67" fmla="*/ 1473200 h 1644650"/>
                <a:gd name="connsiteX68" fmla="*/ 1223434 w 4068234"/>
                <a:gd name="connsiteY68" fmla="*/ 1524000 h 1644650"/>
                <a:gd name="connsiteX69" fmla="*/ 1236134 w 4068234"/>
                <a:gd name="connsiteY69" fmla="*/ 1600200 h 1644650"/>
                <a:gd name="connsiteX70" fmla="*/ 1198034 w 4068234"/>
                <a:gd name="connsiteY70" fmla="*/ 1644650 h 1644650"/>
                <a:gd name="connsiteX71" fmla="*/ 1153584 w 4068234"/>
                <a:gd name="connsiteY71" fmla="*/ 1631950 h 1644650"/>
                <a:gd name="connsiteX72" fmla="*/ 1109134 w 4068234"/>
                <a:gd name="connsiteY72" fmla="*/ 1549400 h 1644650"/>
                <a:gd name="connsiteX73" fmla="*/ 1090084 w 4068234"/>
                <a:gd name="connsiteY73" fmla="*/ 1435100 h 1644650"/>
                <a:gd name="connsiteX74" fmla="*/ 1090084 w 4068234"/>
                <a:gd name="connsiteY74" fmla="*/ 1327150 h 1644650"/>
                <a:gd name="connsiteX75" fmla="*/ 1058334 w 4068234"/>
                <a:gd name="connsiteY75" fmla="*/ 1270000 h 1644650"/>
                <a:gd name="connsiteX76" fmla="*/ 994834 w 4068234"/>
                <a:gd name="connsiteY76" fmla="*/ 1231900 h 1644650"/>
                <a:gd name="connsiteX77" fmla="*/ 886884 w 4068234"/>
                <a:gd name="connsiteY77" fmla="*/ 1231900 h 1644650"/>
                <a:gd name="connsiteX78" fmla="*/ 804334 w 4068234"/>
                <a:gd name="connsiteY78" fmla="*/ 1263650 h 1644650"/>
                <a:gd name="connsiteX79" fmla="*/ 740834 w 4068234"/>
                <a:gd name="connsiteY79" fmla="*/ 1295400 h 1644650"/>
                <a:gd name="connsiteX80" fmla="*/ 653522 w 4068234"/>
                <a:gd name="connsiteY80" fmla="*/ 1268941 h 1644650"/>
                <a:gd name="connsiteX81" fmla="*/ 564093 w 4068234"/>
                <a:gd name="connsiteY81" fmla="*/ 1192742 h 1644650"/>
                <a:gd name="connsiteX82" fmla="*/ 509060 w 4068234"/>
                <a:gd name="connsiteY82" fmla="*/ 1163109 h 1644650"/>
                <a:gd name="connsiteX83" fmla="*/ 413809 w 4068234"/>
                <a:gd name="connsiteY83" fmla="*/ 1140354 h 1644650"/>
                <a:gd name="connsiteX84" fmla="*/ 333377 w 4068234"/>
                <a:gd name="connsiteY84" fmla="*/ 1116012 h 1644650"/>
                <a:gd name="connsiteX85" fmla="*/ 201296 w 4068234"/>
                <a:gd name="connsiteY85" fmla="*/ 1084474 h 1644650"/>
                <a:gd name="connsiteX86" fmla="*/ 113982 w 4068234"/>
                <a:gd name="connsiteY86" fmla="*/ 1047432 h 1644650"/>
                <a:gd name="connsiteX87" fmla="*/ 59797 w 4068234"/>
                <a:gd name="connsiteY87" fmla="*/ 981604 h 1644650"/>
                <a:gd name="connsiteX88" fmla="*/ 4233 w 4068234"/>
                <a:gd name="connsiteY88" fmla="*/ 931862 h 1644650"/>
                <a:gd name="connsiteX89" fmla="*/ 0 w 4068234"/>
                <a:gd name="connsiteY89" fmla="*/ 893233 h 1644650"/>
                <a:gd name="connsiteX90" fmla="*/ 8467 w 4068234"/>
                <a:gd name="connsiteY90" fmla="*/ 808038 h 1644650"/>
                <a:gd name="connsiteX91" fmla="*/ 21379 w 4068234"/>
                <a:gd name="connsiteY91" fmla="*/ 751099 h 1644650"/>
                <a:gd name="connsiteX92" fmla="*/ 57151 w 4068234"/>
                <a:gd name="connsiteY92" fmla="*/ 666750 h 1644650"/>
                <a:gd name="connsiteX93" fmla="*/ 75140 w 4068234"/>
                <a:gd name="connsiteY93" fmla="*/ 628649 h 1644650"/>
                <a:gd name="connsiteX94" fmla="*/ 102659 w 4068234"/>
                <a:gd name="connsiteY94" fmla="*/ 550332 h 1644650"/>
                <a:gd name="connsiteX95" fmla="*/ 220134 w 4068234"/>
                <a:gd name="connsiteY95" fmla="*/ 542397 h 1644650"/>
                <a:gd name="connsiteX96" fmla="*/ 810684 w 4068234"/>
                <a:gd name="connsiteY96" fmla="*/ 0 h 1644650"/>
                <a:gd name="connsiteX0" fmla="*/ 810684 w 4068234"/>
                <a:gd name="connsiteY0" fmla="*/ 0 h 1644650"/>
                <a:gd name="connsiteX1" fmla="*/ 823384 w 4068234"/>
                <a:gd name="connsiteY1" fmla="*/ 165100 h 1644650"/>
                <a:gd name="connsiteX2" fmla="*/ 893234 w 4068234"/>
                <a:gd name="connsiteY2" fmla="*/ 311150 h 1644650"/>
                <a:gd name="connsiteX3" fmla="*/ 1007534 w 4068234"/>
                <a:gd name="connsiteY3" fmla="*/ 342900 h 1644650"/>
                <a:gd name="connsiteX4" fmla="*/ 1137179 w 4068234"/>
                <a:gd name="connsiteY4" fmla="*/ 361421 h 1644650"/>
                <a:gd name="connsiteX5" fmla="*/ 1179512 w 4068234"/>
                <a:gd name="connsiteY5" fmla="*/ 433917 h 1644650"/>
                <a:gd name="connsiteX6" fmla="*/ 1164379 w 4068234"/>
                <a:gd name="connsiteY6" fmla="*/ 486516 h 1644650"/>
                <a:gd name="connsiteX7" fmla="*/ 1153584 w 4068234"/>
                <a:gd name="connsiteY7" fmla="*/ 596900 h 1644650"/>
                <a:gd name="connsiteX8" fmla="*/ 1198034 w 4068234"/>
                <a:gd name="connsiteY8" fmla="*/ 749300 h 1644650"/>
                <a:gd name="connsiteX9" fmla="*/ 1248834 w 4068234"/>
                <a:gd name="connsiteY9" fmla="*/ 800100 h 1644650"/>
                <a:gd name="connsiteX10" fmla="*/ 1318684 w 4068234"/>
                <a:gd name="connsiteY10" fmla="*/ 762000 h 1644650"/>
                <a:gd name="connsiteX11" fmla="*/ 1388534 w 4068234"/>
                <a:gd name="connsiteY11" fmla="*/ 793750 h 1644650"/>
                <a:gd name="connsiteX12" fmla="*/ 1439334 w 4068234"/>
                <a:gd name="connsiteY12" fmla="*/ 946150 h 1644650"/>
                <a:gd name="connsiteX13" fmla="*/ 1540934 w 4068234"/>
                <a:gd name="connsiteY13" fmla="*/ 984250 h 1644650"/>
                <a:gd name="connsiteX14" fmla="*/ 1674284 w 4068234"/>
                <a:gd name="connsiteY14" fmla="*/ 996950 h 1644650"/>
                <a:gd name="connsiteX15" fmla="*/ 1864784 w 4068234"/>
                <a:gd name="connsiteY15" fmla="*/ 965200 h 1644650"/>
                <a:gd name="connsiteX16" fmla="*/ 2061634 w 4068234"/>
                <a:gd name="connsiteY16" fmla="*/ 914400 h 1644650"/>
                <a:gd name="connsiteX17" fmla="*/ 2175934 w 4068234"/>
                <a:gd name="connsiteY17" fmla="*/ 946150 h 1644650"/>
                <a:gd name="connsiteX18" fmla="*/ 2309284 w 4068234"/>
                <a:gd name="connsiteY18" fmla="*/ 1047750 h 1644650"/>
                <a:gd name="connsiteX19" fmla="*/ 2487084 w 4068234"/>
                <a:gd name="connsiteY19" fmla="*/ 1136650 h 1644650"/>
                <a:gd name="connsiteX20" fmla="*/ 2690284 w 4068234"/>
                <a:gd name="connsiteY20" fmla="*/ 1149350 h 1644650"/>
                <a:gd name="connsiteX21" fmla="*/ 2874434 w 4068234"/>
                <a:gd name="connsiteY21" fmla="*/ 1155700 h 1644650"/>
                <a:gd name="connsiteX22" fmla="*/ 3103034 w 4068234"/>
                <a:gd name="connsiteY22" fmla="*/ 1143000 h 1644650"/>
                <a:gd name="connsiteX23" fmla="*/ 3210984 w 4068234"/>
                <a:gd name="connsiteY23" fmla="*/ 1092200 h 1644650"/>
                <a:gd name="connsiteX24" fmla="*/ 3280834 w 4068234"/>
                <a:gd name="connsiteY24" fmla="*/ 1073150 h 1644650"/>
                <a:gd name="connsiteX25" fmla="*/ 3344334 w 4068234"/>
                <a:gd name="connsiteY25" fmla="*/ 1092200 h 1644650"/>
                <a:gd name="connsiteX26" fmla="*/ 3414184 w 4068234"/>
                <a:gd name="connsiteY26" fmla="*/ 1187450 h 1644650"/>
                <a:gd name="connsiteX27" fmla="*/ 3509434 w 4068234"/>
                <a:gd name="connsiteY27" fmla="*/ 1250950 h 1644650"/>
                <a:gd name="connsiteX28" fmla="*/ 3623734 w 4068234"/>
                <a:gd name="connsiteY28" fmla="*/ 1320800 h 1644650"/>
                <a:gd name="connsiteX29" fmla="*/ 3788834 w 4068234"/>
                <a:gd name="connsiteY29" fmla="*/ 1365250 h 1644650"/>
                <a:gd name="connsiteX30" fmla="*/ 3896784 w 4068234"/>
                <a:gd name="connsiteY30" fmla="*/ 1371600 h 1644650"/>
                <a:gd name="connsiteX31" fmla="*/ 3985684 w 4068234"/>
                <a:gd name="connsiteY31" fmla="*/ 1320800 h 1644650"/>
                <a:gd name="connsiteX32" fmla="*/ 4061884 w 4068234"/>
                <a:gd name="connsiteY32" fmla="*/ 1320800 h 1644650"/>
                <a:gd name="connsiteX33" fmla="*/ 4068234 w 4068234"/>
                <a:gd name="connsiteY33" fmla="*/ 1371600 h 1644650"/>
                <a:gd name="connsiteX34" fmla="*/ 3966634 w 4068234"/>
                <a:gd name="connsiteY34" fmla="*/ 1485900 h 1644650"/>
                <a:gd name="connsiteX35" fmla="*/ 3871384 w 4068234"/>
                <a:gd name="connsiteY35" fmla="*/ 1543050 h 1644650"/>
                <a:gd name="connsiteX36" fmla="*/ 3814234 w 4068234"/>
                <a:gd name="connsiteY36" fmla="*/ 1543050 h 1644650"/>
                <a:gd name="connsiteX37" fmla="*/ 3693584 w 4068234"/>
                <a:gd name="connsiteY37" fmla="*/ 1504950 h 1644650"/>
                <a:gd name="connsiteX38" fmla="*/ 3566584 w 4068234"/>
                <a:gd name="connsiteY38" fmla="*/ 1454150 h 1644650"/>
                <a:gd name="connsiteX39" fmla="*/ 3458634 w 4068234"/>
                <a:gd name="connsiteY39" fmla="*/ 1409700 h 1644650"/>
                <a:gd name="connsiteX40" fmla="*/ 3369734 w 4068234"/>
                <a:gd name="connsiteY40" fmla="*/ 1403350 h 1644650"/>
                <a:gd name="connsiteX41" fmla="*/ 3306234 w 4068234"/>
                <a:gd name="connsiteY41" fmla="*/ 1352550 h 1644650"/>
                <a:gd name="connsiteX42" fmla="*/ 3198284 w 4068234"/>
                <a:gd name="connsiteY42" fmla="*/ 1289050 h 1644650"/>
                <a:gd name="connsiteX43" fmla="*/ 3096684 w 4068234"/>
                <a:gd name="connsiteY43" fmla="*/ 1282700 h 1644650"/>
                <a:gd name="connsiteX44" fmla="*/ 2880784 w 4068234"/>
                <a:gd name="connsiteY44" fmla="*/ 1282700 h 1644650"/>
                <a:gd name="connsiteX45" fmla="*/ 2722034 w 4068234"/>
                <a:gd name="connsiteY45" fmla="*/ 1282700 h 1644650"/>
                <a:gd name="connsiteX46" fmla="*/ 2493434 w 4068234"/>
                <a:gd name="connsiteY46" fmla="*/ 1270000 h 1644650"/>
                <a:gd name="connsiteX47" fmla="*/ 2461684 w 4068234"/>
                <a:gd name="connsiteY47" fmla="*/ 1263650 h 1644650"/>
                <a:gd name="connsiteX48" fmla="*/ 2296584 w 4068234"/>
                <a:gd name="connsiteY48" fmla="*/ 1193800 h 1644650"/>
                <a:gd name="connsiteX49" fmla="*/ 2188634 w 4068234"/>
                <a:gd name="connsiteY49" fmla="*/ 1123950 h 1644650"/>
                <a:gd name="connsiteX50" fmla="*/ 2118784 w 4068234"/>
                <a:gd name="connsiteY50" fmla="*/ 1085850 h 1644650"/>
                <a:gd name="connsiteX51" fmla="*/ 1979084 w 4068234"/>
                <a:gd name="connsiteY51" fmla="*/ 1066800 h 1644650"/>
                <a:gd name="connsiteX52" fmla="*/ 1858434 w 4068234"/>
                <a:gd name="connsiteY52" fmla="*/ 1073150 h 1644650"/>
                <a:gd name="connsiteX53" fmla="*/ 1693334 w 4068234"/>
                <a:gd name="connsiteY53" fmla="*/ 1123950 h 1644650"/>
                <a:gd name="connsiteX54" fmla="*/ 1591734 w 4068234"/>
                <a:gd name="connsiteY54" fmla="*/ 1130300 h 1644650"/>
                <a:gd name="connsiteX55" fmla="*/ 1502834 w 4068234"/>
                <a:gd name="connsiteY55" fmla="*/ 1130300 h 1644650"/>
                <a:gd name="connsiteX56" fmla="*/ 1401234 w 4068234"/>
                <a:gd name="connsiteY56" fmla="*/ 1136650 h 1644650"/>
                <a:gd name="connsiteX57" fmla="*/ 1337734 w 4068234"/>
                <a:gd name="connsiteY57" fmla="*/ 1193800 h 1644650"/>
                <a:gd name="connsiteX58" fmla="*/ 1337734 w 4068234"/>
                <a:gd name="connsiteY58" fmla="*/ 1289050 h 1644650"/>
                <a:gd name="connsiteX59" fmla="*/ 1394884 w 4068234"/>
                <a:gd name="connsiteY59" fmla="*/ 1384300 h 1644650"/>
                <a:gd name="connsiteX60" fmla="*/ 1426634 w 4068234"/>
                <a:gd name="connsiteY60" fmla="*/ 1409700 h 1644650"/>
                <a:gd name="connsiteX61" fmla="*/ 1540934 w 4068234"/>
                <a:gd name="connsiteY61" fmla="*/ 1384300 h 1644650"/>
                <a:gd name="connsiteX62" fmla="*/ 1534584 w 4068234"/>
                <a:gd name="connsiteY62" fmla="*/ 1460500 h 1644650"/>
                <a:gd name="connsiteX63" fmla="*/ 1464734 w 4068234"/>
                <a:gd name="connsiteY63" fmla="*/ 1511300 h 1644650"/>
                <a:gd name="connsiteX64" fmla="*/ 1382184 w 4068234"/>
                <a:gd name="connsiteY64" fmla="*/ 1517650 h 1644650"/>
                <a:gd name="connsiteX65" fmla="*/ 1325034 w 4068234"/>
                <a:gd name="connsiteY65" fmla="*/ 1479550 h 1644650"/>
                <a:gd name="connsiteX66" fmla="*/ 1248834 w 4068234"/>
                <a:gd name="connsiteY66" fmla="*/ 1454150 h 1644650"/>
                <a:gd name="connsiteX67" fmla="*/ 1210734 w 4068234"/>
                <a:gd name="connsiteY67" fmla="*/ 1454150 h 1644650"/>
                <a:gd name="connsiteX68" fmla="*/ 1204384 w 4068234"/>
                <a:gd name="connsiteY68" fmla="*/ 1473200 h 1644650"/>
                <a:gd name="connsiteX69" fmla="*/ 1223434 w 4068234"/>
                <a:gd name="connsiteY69" fmla="*/ 1524000 h 1644650"/>
                <a:gd name="connsiteX70" fmla="*/ 1236134 w 4068234"/>
                <a:gd name="connsiteY70" fmla="*/ 1600200 h 1644650"/>
                <a:gd name="connsiteX71" fmla="*/ 1198034 w 4068234"/>
                <a:gd name="connsiteY71" fmla="*/ 1644650 h 1644650"/>
                <a:gd name="connsiteX72" fmla="*/ 1153584 w 4068234"/>
                <a:gd name="connsiteY72" fmla="*/ 1631950 h 1644650"/>
                <a:gd name="connsiteX73" fmla="*/ 1109134 w 4068234"/>
                <a:gd name="connsiteY73" fmla="*/ 1549400 h 1644650"/>
                <a:gd name="connsiteX74" fmla="*/ 1090084 w 4068234"/>
                <a:gd name="connsiteY74" fmla="*/ 1435100 h 1644650"/>
                <a:gd name="connsiteX75" fmla="*/ 1090084 w 4068234"/>
                <a:gd name="connsiteY75" fmla="*/ 1327150 h 1644650"/>
                <a:gd name="connsiteX76" fmla="*/ 1058334 w 4068234"/>
                <a:gd name="connsiteY76" fmla="*/ 1270000 h 1644650"/>
                <a:gd name="connsiteX77" fmla="*/ 994834 w 4068234"/>
                <a:gd name="connsiteY77" fmla="*/ 1231900 h 1644650"/>
                <a:gd name="connsiteX78" fmla="*/ 886884 w 4068234"/>
                <a:gd name="connsiteY78" fmla="*/ 1231900 h 1644650"/>
                <a:gd name="connsiteX79" fmla="*/ 804334 w 4068234"/>
                <a:gd name="connsiteY79" fmla="*/ 1263650 h 1644650"/>
                <a:gd name="connsiteX80" fmla="*/ 740834 w 4068234"/>
                <a:gd name="connsiteY80" fmla="*/ 1295400 h 1644650"/>
                <a:gd name="connsiteX81" fmla="*/ 653522 w 4068234"/>
                <a:gd name="connsiteY81" fmla="*/ 1268941 h 1644650"/>
                <a:gd name="connsiteX82" fmla="*/ 564093 w 4068234"/>
                <a:gd name="connsiteY82" fmla="*/ 1192742 h 1644650"/>
                <a:gd name="connsiteX83" fmla="*/ 509060 w 4068234"/>
                <a:gd name="connsiteY83" fmla="*/ 1163109 h 1644650"/>
                <a:gd name="connsiteX84" fmla="*/ 413809 w 4068234"/>
                <a:gd name="connsiteY84" fmla="*/ 1140354 h 1644650"/>
                <a:gd name="connsiteX85" fmla="*/ 333377 w 4068234"/>
                <a:gd name="connsiteY85" fmla="*/ 1116012 h 1644650"/>
                <a:gd name="connsiteX86" fmla="*/ 201296 w 4068234"/>
                <a:gd name="connsiteY86" fmla="*/ 1084474 h 1644650"/>
                <a:gd name="connsiteX87" fmla="*/ 113982 w 4068234"/>
                <a:gd name="connsiteY87" fmla="*/ 1047432 h 1644650"/>
                <a:gd name="connsiteX88" fmla="*/ 59797 w 4068234"/>
                <a:gd name="connsiteY88" fmla="*/ 981604 h 1644650"/>
                <a:gd name="connsiteX89" fmla="*/ 4233 w 4068234"/>
                <a:gd name="connsiteY89" fmla="*/ 931862 h 1644650"/>
                <a:gd name="connsiteX90" fmla="*/ 0 w 4068234"/>
                <a:gd name="connsiteY90" fmla="*/ 893233 h 1644650"/>
                <a:gd name="connsiteX91" fmla="*/ 8467 w 4068234"/>
                <a:gd name="connsiteY91" fmla="*/ 808038 h 1644650"/>
                <a:gd name="connsiteX92" fmla="*/ 21379 w 4068234"/>
                <a:gd name="connsiteY92" fmla="*/ 751099 h 1644650"/>
                <a:gd name="connsiteX93" fmla="*/ 57151 w 4068234"/>
                <a:gd name="connsiteY93" fmla="*/ 666750 h 1644650"/>
                <a:gd name="connsiteX94" fmla="*/ 75140 w 4068234"/>
                <a:gd name="connsiteY94" fmla="*/ 628649 h 1644650"/>
                <a:gd name="connsiteX95" fmla="*/ 102659 w 4068234"/>
                <a:gd name="connsiteY95" fmla="*/ 550332 h 1644650"/>
                <a:gd name="connsiteX96" fmla="*/ 220134 w 4068234"/>
                <a:gd name="connsiteY96" fmla="*/ 542397 h 1644650"/>
                <a:gd name="connsiteX97" fmla="*/ 810684 w 4068234"/>
                <a:gd name="connsiteY97" fmla="*/ 0 h 1644650"/>
                <a:gd name="connsiteX0" fmla="*/ 810684 w 4068234"/>
                <a:gd name="connsiteY0" fmla="*/ 0 h 1644650"/>
                <a:gd name="connsiteX1" fmla="*/ 823384 w 4068234"/>
                <a:gd name="connsiteY1" fmla="*/ 165100 h 1644650"/>
                <a:gd name="connsiteX2" fmla="*/ 893234 w 4068234"/>
                <a:gd name="connsiteY2" fmla="*/ 311150 h 1644650"/>
                <a:gd name="connsiteX3" fmla="*/ 1007534 w 4068234"/>
                <a:gd name="connsiteY3" fmla="*/ 342900 h 1644650"/>
                <a:gd name="connsiteX4" fmla="*/ 1137179 w 4068234"/>
                <a:gd name="connsiteY4" fmla="*/ 361421 h 1644650"/>
                <a:gd name="connsiteX5" fmla="*/ 1179512 w 4068234"/>
                <a:gd name="connsiteY5" fmla="*/ 433917 h 1644650"/>
                <a:gd name="connsiteX6" fmla="*/ 1164379 w 4068234"/>
                <a:gd name="connsiteY6" fmla="*/ 486516 h 1644650"/>
                <a:gd name="connsiteX7" fmla="*/ 1177608 w 4068234"/>
                <a:gd name="connsiteY7" fmla="*/ 547370 h 1644650"/>
                <a:gd name="connsiteX8" fmla="*/ 1153584 w 4068234"/>
                <a:gd name="connsiteY8" fmla="*/ 596900 h 1644650"/>
                <a:gd name="connsiteX9" fmla="*/ 1198034 w 4068234"/>
                <a:gd name="connsiteY9" fmla="*/ 749300 h 1644650"/>
                <a:gd name="connsiteX10" fmla="*/ 1248834 w 4068234"/>
                <a:gd name="connsiteY10" fmla="*/ 800100 h 1644650"/>
                <a:gd name="connsiteX11" fmla="*/ 1318684 w 4068234"/>
                <a:gd name="connsiteY11" fmla="*/ 762000 h 1644650"/>
                <a:gd name="connsiteX12" fmla="*/ 1388534 w 4068234"/>
                <a:gd name="connsiteY12" fmla="*/ 793750 h 1644650"/>
                <a:gd name="connsiteX13" fmla="*/ 1439334 w 4068234"/>
                <a:gd name="connsiteY13" fmla="*/ 946150 h 1644650"/>
                <a:gd name="connsiteX14" fmla="*/ 1540934 w 4068234"/>
                <a:gd name="connsiteY14" fmla="*/ 984250 h 1644650"/>
                <a:gd name="connsiteX15" fmla="*/ 1674284 w 4068234"/>
                <a:gd name="connsiteY15" fmla="*/ 996950 h 1644650"/>
                <a:gd name="connsiteX16" fmla="*/ 1864784 w 4068234"/>
                <a:gd name="connsiteY16" fmla="*/ 965200 h 1644650"/>
                <a:gd name="connsiteX17" fmla="*/ 2061634 w 4068234"/>
                <a:gd name="connsiteY17" fmla="*/ 914400 h 1644650"/>
                <a:gd name="connsiteX18" fmla="*/ 2175934 w 4068234"/>
                <a:gd name="connsiteY18" fmla="*/ 946150 h 1644650"/>
                <a:gd name="connsiteX19" fmla="*/ 2309284 w 4068234"/>
                <a:gd name="connsiteY19" fmla="*/ 1047750 h 1644650"/>
                <a:gd name="connsiteX20" fmla="*/ 2487084 w 4068234"/>
                <a:gd name="connsiteY20" fmla="*/ 1136650 h 1644650"/>
                <a:gd name="connsiteX21" fmla="*/ 2690284 w 4068234"/>
                <a:gd name="connsiteY21" fmla="*/ 1149350 h 1644650"/>
                <a:gd name="connsiteX22" fmla="*/ 2874434 w 4068234"/>
                <a:gd name="connsiteY22" fmla="*/ 1155700 h 1644650"/>
                <a:gd name="connsiteX23" fmla="*/ 3103034 w 4068234"/>
                <a:gd name="connsiteY23" fmla="*/ 1143000 h 1644650"/>
                <a:gd name="connsiteX24" fmla="*/ 3210984 w 4068234"/>
                <a:gd name="connsiteY24" fmla="*/ 1092200 h 1644650"/>
                <a:gd name="connsiteX25" fmla="*/ 3280834 w 4068234"/>
                <a:gd name="connsiteY25" fmla="*/ 1073150 h 1644650"/>
                <a:gd name="connsiteX26" fmla="*/ 3344334 w 4068234"/>
                <a:gd name="connsiteY26" fmla="*/ 1092200 h 1644650"/>
                <a:gd name="connsiteX27" fmla="*/ 3414184 w 4068234"/>
                <a:gd name="connsiteY27" fmla="*/ 1187450 h 1644650"/>
                <a:gd name="connsiteX28" fmla="*/ 3509434 w 4068234"/>
                <a:gd name="connsiteY28" fmla="*/ 1250950 h 1644650"/>
                <a:gd name="connsiteX29" fmla="*/ 3623734 w 4068234"/>
                <a:gd name="connsiteY29" fmla="*/ 1320800 h 1644650"/>
                <a:gd name="connsiteX30" fmla="*/ 3788834 w 4068234"/>
                <a:gd name="connsiteY30" fmla="*/ 1365250 h 1644650"/>
                <a:gd name="connsiteX31" fmla="*/ 3896784 w 4068234"/>
                <a:gd name="connsiteY31" fmla="*/ 1371600 h 1644650"/>
                <a:gd name="connsiteX32" fmla="*/ 3985684 w 4068234"/>
                <a:gd name="connsiteY32" fmla="*/ 1320800 h 1644650"/>
                <a:gd name="connsiteX33" fmla="*/ 4061884 w 4068234"/>
                <a:gd name="connsiteY33" fmla="*/ 1320800 h 1644650"/>
                <a:gd name="connsiteX34" fmla="*/ 4068234 w 4068234"/>
                <a:gd name="connsiteY34" fmla="*/ 1371600 h 1644650"/>
                <a:gd name="connsiteX35" fmla="*/ 3966634 w 4068234"/>
                <a:gd name="connsiteY35" fmla="*/ 1485900 h 1644650"/>
                <a:gd name="connsiteX36" fmla="*/ 3871384 w 4068234"/>
                <a:gd name="connsiteY36" fmla="*/ 1543050 h 1644650"/>
                <a:gd name="connsiteX37" fmla="*/ 3814234 w 4068234"/>
                <a:gd name="connsiteY37" fmla="*/ 1543050 h 1644650"/>
                <a:gd name="connsiteX38" fmla="*/ 3693584 w 4068234"/>
                <a:gd name="connsiteY38" fmla="*/ 1504950 h 1644650"/>
                <a:gd name="connsiteX39" fmla="*/ 3566584 w 4068234"/>
                <a:gd name="connsiteY39" fmla="*/ 1454150 h 1644650"/>
                <a:gd name="connsiteX40" fmla="*/ 3458634 w 4068234"/>
                <a:gd name="connsiteY40" fmla="*/ 1409700 h 1644650"/>
                <a:gd name="connsiteX41" fmla="*/ 3369734 w 4068234"/>
                <a:gd name="connsiteY41" fmla="*/ 1403350 h 1644650"/>
                <a:gd name="connsiteX42" fmla="*/ 3306234 w 4068234"/>
                <a:gd name="connsiteY42" fmla="*/ 1352550 h 1644650"/>
                <a:gd name="connsiteX43" fmla="*/ 3198284 w 4068234"/>
                <a:gd name="connsiteY43" fmla="*/ 1289050 h 1644650"/>
                <a:gd name="connsiteX44" fmla="*/ 3096684 w 4068234"/>
                <a:gd name="connsiteY44" fmla="*/ 1282700 h 1644650"/>
                <a:gd name="connsiteX45" fmla="*/ 2880784 w 4068234"/>
                <a:gd name="connsiteY45" fmla="*/ 1282700 h 1644650"/>
                <a:gd name="connsiteX46" fmla="*/ 2722034 w 4068234"/>
                <a:gd name="connsiteY46" fmla="*/ 1282700 h 1644650"/>
                <a:gd name="connsiteX47" fmla="*/ 2493434 w 4068234"/>
                <a:gd name="connsiteY47" fmla="*/ 1270000 h 1644650"/>
                <a:gd name="connsiteX48" fmla="*/ 2461684 w 4068234"/>
                <a:gd name="connsiteY48" fmla="*/ 1263650 h 1644650"/>
                <a:gd name="connsiteX49" fmla="*/ 2296584 w 4068234"/>
                <a:gd name="connsiteY49" fmla="*/ 1193800 h 1644650"/>
                <a:gd name="connsiteX50" fmla="*/ 2188634 w 4068234"/>
                <a:gd name="connsiteY50" fmla="*/ 1123950 h 1644650"/>
                <a:gd name="connsiteX51" fmla="*/ 2118784 w 4068234"/>
                <a:gd name="connsiteY51" fmla="*/ 1085850 h 1644650"/>
                <a:gd name="connsiteX52" fmla="*/ 1979084 w 4068234"/>
                <a:gd name="connsiteY52" fmla="*/ 1066800 h 1644650"/>
                <a:gd name="connsiteX53" fmla="*/ 1858434 w 4068234"/>
                <a:gd name="connsiteY53" fmla="*/ 1073150 h 1644650"/>
                <a:gd name="connsiteX54" fmla="*/ 1693334 w 4068234"/>
                <a:gd name="connsiteY54" fmla="*/ 1123950 h 1644650"/>
                <a:gd name="connsiteX55" fmla="*/ 1591734 w 4068234"/>
                <a:gd name="connsiteY55" fmla="*/ 1130300 h 1644650"/>
                <a:gd name="connsiteX56" fmla="*/ 1502834 w 4068234"/>
                <a:gd name="connsiteY56" fmla="*/ 1130300 h 1644650"/>
                <a:gd name="connsiteX57" fmla="*/ 1401234 w 4068234"/>
                <a:gd name="connsiteY57" fmla="*/ 1136650 h 1644650"/>
                <a:gd name="connsiteX58" fmla="*/ 1337734 w 4068234"/>
                <a:gd name="connsiteY58" fmla="*/ 1193800 h 1644650"/>
                <a:gd name="connsiteX59" fmla="*/ 1337734 w 4068234"/>
                <a:gd name="connsiteY59" fmla="*/ 1289050 h 1644650"/>
                <a:gd name="connsiteX60" fmla="*/ 1394884 w 4068234"/>
                <a:gd name="connsiteY60" fmla="*/ 1384300 h 1644650"/>
                <a:gd name="connsiteX61" fmla="*/ 1426634 w 4068234"/>
                <a:gd name="connsiteY61" fmla="*/ 1409700 h 1644650"/>
                <a:gd name="connsiteX62" fmla="*/ 1540934 w 4068234"/>
                <a:gd name="connsiteY62" fmla="*/ 1384300 h 1644650"/>
                <a:gd name="connsiteX63" fmla="*/ 1534584 w 4068234"/>
                <a:gd name="connsiteY63" fmla="*/ 1460500 h 1644650"/>
                <a:gd name="connsiteX64" fmla="*/ 1464734 w 4068234"/>
                <a:gd name="connsiteY64" fmla="*/ 1511300 h 1644650"/>
                <a:gd name="connsiteX65" fmla="*/ 1382184 w 4068234"/>
                <a:gd name="connsiteY65" fmla="*/ 1517650 h 1644650"/>
                <a:gd name="connsiteX66" fmla="*/ 1325034 w 4068234"/>
                <a:gd name="connsiteY66" fmla="*/ 1479550 h 1644650"/>
                <a:gd name="connsiteX67" fmla="*/ 1248834 w 4068234"/>
                <a:gd name="connsiteY67" fmla="*/ 1454150 h 1644650"/>
                <a:gd name="connsiteX68" fmla="*/ 1210734 w 4068234"/>
                <a:gd name="connsiteY68" fmla="*/ 1454150 h 1644650"/>
                <a:gd name="connsiteX69" fmla="*/ 1204384 w 4068234"/>
                <a:gd name="connsiteY69" fmla="*/ 1473200 h 1644650"/>
                <a:gd name="connsiteX70" fmla="*/ 1223434 w 4068234"/>
                <a:gd name="connsiteY70" fmla="*/ 1524000 h 1644650"/>
                <a:gd name="connsiteX71" fmla="*/ 1236134 w 4068234"/>
                <a:gd name="connsiteY71" fmla="*/ 1600200 h 1644650"/>
                <a:gd name="connsiteX72" fmla="*/ 1198034 w 4068234"/>
                <a:gd name="connsiteY72" fmla="*/ 1644650 h 1644650"/>
                <a:gd name="connsiteX73" fmla="*/ 1153584 w 4068234"/>
                <a:gd name="connsiteY73" fmla="*/ 1631950 h 1644650"/>
                <a:gd name="connsiteX74" fmla="*/ 1109134 w 4068234"/>
                <a:gd name="connsiteY74" fmla="*/ 1549400 h 1644650"/>
                <a:gd name="connsiteX75" fmla="*/ 1090084 w 4068234"/>
                <a:gd name="connsiteY75" fmla="*/ 1435100 h 1644650"/>
                <a:gd name="connsiteX76" fmla="*/ 1090084 w 4068234"/>
                <a:gd name="connsiteY76" fmla="*/ 1327150 h 1644650"/>
                <a:gd name="connsiteX77" fmla="*/ 1058334 w 4068234"/>
                <a:gd name="connsiteY77" fmla="*/ 1270000 h 1644650"/>
                <a:gd name="connsiteX78" fmla="*/ 994834 w 4068234"/>
                <a:gd name="connsiteY78" fmla="*/ 1231900 h 1644650"/>
                <a:gd name="connsiteX79" fmla="*/ 886884 w 4068234"/>
                <a:gd name="connsiteY79" fmla="*/ 1231900 h 1644650"/>
                <a:gd name="connsiteX80" fmla="*/ 804334 w 4068234"/>
                <a:gd name="connsiteY80" fmla="*/ 1263650 h 1644650"/>
                <a:gd name="connsiteX81" fmla="*/ 740834 w 4068234"/>
                <a:gd name="connsiteY81" fmla="*/ 1295400 h 1644650"/>
                <a:gd name="connsiteX82" fmla="*/ 653522 w 4068234"/>
                <a:gd name="connsiteY82" fmla="*/ 1268941 h 1644650"/>
                <a:gd name="connsiteX83" fmla="*/ 564093 w 4068234"/>
                <a:gd name="connsiteY83" fmla="*/ 1192742 h 1644650"/>
                <a:gd name="connsiteX84" fmla="*/ 509060 w 4068234"/>
                <a:gd name="connsiteY84" fmla="*/ 1163109 h 1644650"/>
                <a:gd name="connsiteX85" fmla="*/ 413809 w 4068234"/>
                <a:gd name="connsiteY85" fmla="*/ 1140354 h 1644650"/>
                <a:gd name="connsiteX86" fmla="*/ 333377 w 4068234"/>
                <a:gd name="connsiteY86" fmla="*/ 1116012 h 1644650"/>
                <a:gd name="connsiteX87" fmla="*/ 201296 w 4068234"/>
                <a:gd name="connsiteY87" fmla="*/ 1084474 h 1644650"/>
                <a:gd name="connsiteX88" fmla="*/ 113982 w 4068234"/>
                <a:gd name="connsiteY88" fmla="*/ 1047432 h 1644650"/>
                <a:gd name="connsiteX89" fmla="*/ 59797 w 4068234"/>
                <a:gd name="connsiteY89" fmla="*/ 981604 h 1644650"/>
                <a:gd name="connsiteX90" fmla="*/ 4233 w 4068234"/>
                <a:gd name="connsiteY90" fmla="*/ 931862 h 1644650"/>
                <a:gd name="connsiteX91" fmla="*/ 0 w 4068234"/>
                <a:gd name="connsiteY91" fmla="*/ 893233 h 1644650"/>
                <a:gd name="connsiteX92" fmla="*/ 8467 w 4068234"/>
                <a:gd name="connsiteY92" fmla="*/ 808038 h 1644650"/>
                <a:gd name="connsiteX93" fmla="*/ 21379 w 4068234"/>
                <a:gd name="connsiteY93" fmla="*/ 751099 h 1644650"/>
                <a:gd name="connsiteX94" fmla="*/ 57151 w 4068234"/>
                <a:gd name="connsiteY94" fmla="*/ 666750 h 1644650"/>
                <a:gd name="connsiteX95" fmla="*/ 75140 w 4068234"/>
                <a:gd name="connsiteY95" fmla="*/ 628649 h 1644650"/>
                <a:gd name="connsiteX96" fmla="*/ 102659 w 4068234"/>
                <a:gd name="connsiteY96" fmla="*/ 550332 h 1644650"/>
                <a:gd name="connsiteX97" fmla="*/ 220134 w 4068234"/>
                <a:gd name="connsiteY97" fmla="*/ 542397 h 1644650"/>
                <a:gd name="connsiteX98" fmla="*/ 810684 w 4068234"/>
                <a:gd name="connsiteY98" fmla="*/ 0 h 1644650"/>
                <a:gd name="connsiteX0" fmla="*/ 810684 w 4068234"/>
                <a:gd name="connsiteY0" fmla="*/ 0 h 1644650"/>
                <a:gd name="connsiteX1" fmla="*/ 823384 w 4068234"/>
                <a:gd name="connsiteY1" fmla="*/ 165100 h 1644650"/>
                <a:gd name="connsiteX2" fmla="*/ 893234 w 4068234"/>
                <a:gd name="connsiteY2" fmla="*/ 311150 h 1644650"/>
                <a:gd name="connsiteX3" fmla="*/ 1007534 w 4068234"/>
                <a:gd name="connsiteY3" fmla="*/ 342900 h 1644650"/>
                <a:gd name="connsiteX4" fmla="*/ 1137179 w 4068234"/>
                <a:gd name="connsiteY4" fmla="*/ 361421 h 1644650"/>
                <a:gd name="connsiteX5" fmla="*/ 1179512 w 4068234"/>
                <a:gd name="connsiteY5" fmla="*/ 433917 h 1644650"/>
                <a:gd name="connsiteX6" fmla="*/ 1174962 w 4068234"/>
                <a:gd name="connsiteY6" fmla="*/ 481223 h 1644650"/>
                <a:gd name="connsiteX7" fmla="*/ 1177608 w 4068234"/>
                <a:gd name="connsiteY7" fmla="*/ 547370 h 1644650"/>
                <a:gd name="connsiteX8" fmla="*/ 1153584 w 4068234"/>
                <a:gd name="connsiteY8" fmla="*/ 596900 h 1644650"/>
                <a:gd name="connsiteX9" fmla="*/ 1198034 w 4068234"/>
                <a:gd name="connsiteY9" fmla="*/ 749300 h 1644650"/>
                <a:gd name="connsiteX10" fmla="*/ 1248834 w 4068234"/>
                <a:gd name="connsiteY10" fmla="*/ 800100 h 1644650"/>
                <a:gd name="connsiteX11" fmla="*/ 1318684 w 4068234"/>
                <a:gd name="connsiteY11" fmla="*/ 762000 h 1644650"/>
                <a:gd name="connsiteX12" fmla="*/ 1388534 w 4068234"/>
                <a:gd name="connsiteY12" fmla="*/ 793750 h 1644650"/>
                <a:gd name="connsiteX13" fmla="*/ 1439334 w 4068234"/>
                <a:gd name="connsiteY13" fmla="*/ 946150 h 1644650"/>
                <a:gd name="connsiteX14" fmla="*/ 1540934 w 4068234"/>
                <a:gd name="connsiteY14" fmla="*/ 984250 h 1644650"/>
                <a:gd name="connsiteX15" fmla="*/ 1674284 w 4068234"/>
                <a:gd name="connsiteY15" fmla="*/ 996950 h 1644650"/>
                <a:gd name="connsiteX16" fmla="*/ 1864784 w 4068234"/>
                <a:gd name="connsiteY16" fmla="*/ 965200 h 1644650"/>
                <a:gd name="connsiteX17" fmla="*/ 2061634 w 4068234"/>
                <a:gd name="connsiteY17" fmla="*/ 914400 h 1644650"/>
                <a:gd name="connsiteX18" fmla="*/ 2175934 w 4068234"/>
                <a:gd name="connsiteY18" fmla="*/ 946150 h 1644650"/>
                <a:gd name="connsiteX19" fmla="*/ 2309284 w 4068234"/>
                <a:gd name="connsiteY19" fmla="*/ 1047750 h 1644650"/>
                <a:gd name="connsiteX20" fmla="*/ 2487084 w 4068234"/>
                <a:gd name="connsiteY20" fmla="*/ 1136650 h 1644650"/>
                <a:gd name="connsiteX21" fmla="*/ 2690284 w 4068234"/>
                <a:gd name="connsiteY21" fmla="*/ 1149350 h 1644650"/>
                <a:gd name="connsiteX22" fmla="*/ 2874434 w 4068234"/>
                <a:gd name="connsiteY22" fmla="*/ 1155700 h 1644650"/>
                <a:gd name="connsiteX23" fmla="*/ 3103034 w 4068234"/>
                <a:gd name="connsiteY23" fmla="*/ 1143000 h 1644650"/>
                <a:gd name="connsiteX24" fmla="*/ 3210984 w 4068234"/>
                <a:gd name="connsiteY24" fmla="*/ 1092200 h 1644650"/>
                <a:gd name="connsiteX25" fmla="*/ 3280834 w 4068234"/>
                <a:gd name="connsiteY25" fmla="*/ 1073150 h 1644650"/>
                <a:gd name="connsiteX26" fmla="*/ 3344334 w 4068234"/>
                <a:gd name="connsiteY26" fmla="*/ 1092200 h 1644650"/>
                <a:gd name="connsiteX27" fmla="*/ 3414184 w 4068234"/>
                <a:gd name="connsiteY27" fmla="*/ 1187450 h 1644650"/>
                <a:gd name="connsiteX28" fmla="*/ 3509434 w 4068234"/>
                <a:gd name="connsiteY28" fmla="*/ 1250950 h 1644650"/>
                <a:gd name="connsiteX29" fmla="*/ 3623734 w 4068234"/>
                <a:gd name="connsiteY29" fmla="*/ 1320800 h 1644650"/>
                <a:gd name="connsiteX30" fmla="*/ 3788834 w 4068234"/>
                <a:gd name="connsiteY30" fmla="*/ 1365250 h 1644650"/>
                <a:gd name="connsiteX31" fmla="*/ 3896784 w 4068234"/>
                <a:gd name="connsiteY31" fmla="*/ 1371600 h 1644650"/>
                <a:gd name="connsiteX32" fmla="*/ 3985684 w 4068234"/>
                <a:gd name="connsiteY32" fmla="*/ 1320800 h 1644650"/>
                <a:gd name="connsiteX33" fmla="*/ 4061884 w 4068234"/>
                <a:gd name="connsiteY33" fmla="*/ 1320800 h 1644650"/>
                <a:gd name="connsiteX34" fmla="*/ 4068234 w 4068234"/>
                <a:gd name="connsiteY34" fmla="*/ 1371600 h 1644650"/>
                <a:gd name="connsiteX35" fmla="*/ 3966634 w 4068234"/>
                <a:gd name="connsiteY35" fmla="*/ 1485900 h 1644650"/>
                <a:gd name="connsiteX36" fmla="*/ 3871384 w 4068234"/>
                <a:gd name="connsiteY36" fmla="*/ 1543050 h 1644650"/>
                <a:gd name="connsiteX37" fmla="*/ 3814234 w 4068234"/>
                <a:gd name="connsiteY37" fmla="*/ 1543050 h 1644650"/>
                <a:gd name="connsiteX38" fmla="*/ 3693584 w 4068234"/>
                <a:gd name="connsiteY38" fmla="*/ 1504950 h 1644650"/>
                <a:gd name="connsiteX39" fmla="*/ 3566584 w 4068234"/>
                <a:gd name="connsiteY39" fmla="*/ 1454150 h 1644650"/>
                <a:gd name="connsiteX40" fmla="*/ 3458634 w 4068234"/>
                <a:gd name="connsiteY40" fmla="*/ 1409700 h 1644650"/>
                <a:gd name="connsiteX41" fmla="*/ 3369734 w 4068234"/>
                <a:gd name="connsiteY41" fmla="*/ 1403350 h 1644650"/>
                <a:gd name="connsiteX42" fmla="*/ 3306234 w 4068234"/>
                <a:gd name="connsiteY42" fmla="*/ 1352550 h 1644650"/>
                <a:gd name="connsiteX43" fmla="*/ 3198284 w 4068234"/>
                <a:gd name="connsiteY43" fmla="*/ 1289050 h 1644650"/>
                <a:gd name="connsiteX44" fmla="*/ 3096684 w 4068234"/>
                <a:gd name="connsiteY44" fmla="*/ 1282700 h 1644650"/>
                <a:gd name="connsiteX45" fmla="*/ 2880784 w 4068234"/>
                <a:gd name="connsiteY45" fmla="*/ 1282700 h 1644650"/>
                <a:gd name="connsiteX46" fmla="*/ 2722034 w 4068234"/>
                <a:gd name="connsiteY46" fmla="*/ 1282700 h 1644650"/>
                <a:gd name="connsiteX47" fmla="*/ 2493434 w 4068234"/>
                <a:gd name="connsiteY47" fmla="*/ 1270000 h 1644650"/>
                <a:gd name="connsiteX48" fmla="*/ 2461684 w 4068234"/>
                <a:gd name="connsiteY48" fmla="*/ 1263650 h 1644650"/>
                <a:gd name="connsiteX49" fmla="*/ 2296584 w 4068234"/>
                <a:gd name="connsiteY49" fmla="*/ 1193800 h 1644650"/>
                <a:gd name="connsiteX50" fmla="*/ 2188634 w 4068234"/>
                <a:gd name="connsiteY50" fmla="*/ 1123950 h 1644650"/>
                <a:gd name="connsiteX51" fmla="*/ 2118784 w 4068234"/>
                <a:gd name="connsiteY51" fmla="*/ 1085850 h 1644650"/>
                <a:gd name="connsiteX52" fmla="*/ 1979084 w 4068234"/>
                <a:gd name="connsiteY52" fmla="*/ 1066800 h 1644650"/>
                <a:gd name="connsiteX53" fmla="*/ 1858434 w 4068234"/>
                <a:gd name="connsiteY53" fmla="*/ 1073150 h 1644650"/>
                <a:gd name="connsiteX54" fmla="*/ 1693334 w 4068234"/>
                <a:gd name="connsiteY54" fmla="*/ 1123950 h 1644650"/>
                <a:gd name="connsiteX55" fmla="*/ 1591734 w 4068234"/>
                <a:gd name="connsiteY55" fmla="*/ 1130300 h 1644650"/>
                <a:gd name="connsiteX56" fmla="*/ 1502834 w 4068234"/>
                <a:gd name="connsiteY56" fmla="*/ 1130300 h 1644650"/>
                <a:gd name="connsiteX57" fmla="*/ 1401234 w 4068234"/>
                <a:gd name="connsiteY57" fmla="*/ 1136650 h 1644650"/>
                <a:gd name="connsiteX58" fmla="*/ 1337734 w 4068234"/>
                <a:gd name="connsiteY58" fmla="*/ 1193800 h 1644650"/>
                <a:gd name="connsiteX59" fmla="*/ 1337734 w 4068234"/>
                <a:gd name="connsiteY59" fmla="*/ 1289050 h 1644650"/>
                <a:gd name="connsiteX60" fmla="*/ 1394884 w 4068234"/>
                <a:gd name="connsiteY60" fmla="*/ 1384300 h 1644650"/>
                <a:gd name="connsiteX61" fmla="*/ 1426634 w 4068234"/>
                <a:gd name="connsiteY61" fmla="*/ 1409700 h 1644650"/>
                <a:gd name="connsiteX62" fmla="*/ 1540934 w 4068234"/>
                <a:gd name="connsiteY62" fmla="*/ 1384300 h 1644650"/>
                <a:gd name="connsiteX63" fmla="*/ 1534584 w 4068234"/>
                <a:gd name="connsiteY63" fmla="*/ 1460500 h 1644650"/>
                <a:gd name="connsiteX64" fmla="*/ 1464734 w 4068234"/>
                <a:gd name="connsiteY64" fmla="*/ 1511300 h 1644650"/>
                <a:gd name="connsiteX65" fmla="*/ 1382184 w 4068234"/>
                <a:gd name="connsiteY65" fmla="*/ 1517650 h 1644650"/>
                <a:gd name="connsiteX66" fmla="*/ 1325034 w 4068234"/>
                <a:gd name="connsiteY66" fmla="*/ 1479550 h 1644650"/>
                <a:gd name="connsiteX67" fmla="*/ 1248834 w 4068234"/>
                <a:gd name="connsiteY67" fmla="*/ 1454150 h 1644650"/>
                <a:gd name="connsiteX68" fmla="*/ 1210734 w 4068234"/>
                <a:gd name="connsiteY68" fmla="*/ 1454150 h 1644650"/>
                <a:gd name="connsiteX69" fmla="*/ 1204384 w 4068234"/>
                <a:gd name="connsiteY69" fmla="*/ 1473200 h 1644650"/>
                <a:gd name="connsiteX70" fmla="*/ 1223434 w 4068234"/>
                <a:gd name="connsiteY70" fmla="*/ 1524000 h 1644650"/>
                <a:gd name="connsiteX71" fmla="*/ 1236134 w 4068234"/>
                <a:gd name="connsiteY71" fmla="*/ 1600200 h 1644650"/>
                <a:gd name="connsiteX72" fmla="*/ 1198034 w 4068234"/>
                <a:gd name="connsiteY72" fmla="*/ 1644650 h 1644650"/>
                <a:gd name="connsiteX73" fmla="*/ 1153584 w 4068234"/>
                <a:gd name="connsiteY73" fmla="*/ 1631950 h 1644650"/>
                <a:gd name="connsiteX74" fmla="*/ 1109134 w 4068234"/>
                <a:gd name="connsiteY74" fmla="*/ 1549400 h 1644650"/>
                <a:gd name="connsiteX75" fmla="*/ 1090084 w 4068234"/>
                <a:gd name="connsiteY75" fmla="*/ 1435100 h 1644650"/>
                <a:gd name="connsiteX76" fmla="*/ 1090084 w 4068234"/>
                <a:gd name="connsiteY76" fmla="*/ 1327150 h 1644650"/>
                <a:gd name="connsiteX77" fmla="*/ 1058334 w 4068234"/>
                <a:gd name="connsiteY77" fmla="*/ 1270000 h 1644650"/>
                <a:gd name="connsiteX78" fmla="*/ 994834 w 4068234"/>
                <a:gd name="connsiteY78" fmla="*/ 1231900 h 1644650"/>
                <a:gd name="connsiteX79" fmla="*/ 886884 w 4068234"/>
                <a:gd name="connsiteY79" fmla="*/ 1231900 h 1644650"/>
                <a:gd name="connsiteX80" fmla="*/ 804334 w 4068234"/>
                <a:gd name="connsiteY80" fmla="*/ 1263650 h 1644650"/>
                <a:gd name="connsiteX81" fmla="*/ 740834 w 4068234"/>
                <a:gd name="connsiteY81" fmla="*/ 1295400 h 1644650"/>
                <a:gd name="connsiteX82" fmla="*/ 653522 w 4068234"/>
                <a:gd name="connsiteY82" fmla="*/ 1268941 h 1644650"/>
                <a:gd name="connsiteX83" fmla="*/ 564093 w 4068234"/>
                <a:gd name="connsiteY83" fmla="*/ 1192742 h 1644650"/>
                <a:gd name="connsiteX84" fmla="*/ 509060 w 4068234"/>
                <a:gd name="connsiteY84" fmla="*/ 1163109 h 1644650"/>
                <a:gd name="connsiteX85" fmla="*/ 413809 w 4068234"/>
                <a:gd name="connsiteY85" fmla="*/ 1140354 h 1644650"/>
                <a:gd name="connsiteX86" fmla="*/ 333377 w 4068234"/>
                <a:gd name="connsiteY86" fmla="*/ 1116012 h 1644650"/>
                <a:gd name="connsiteX87" fmla="*/ 201296 w 4068234"/>
                <a:gd name="connsiteY87" fmla="*/ 1084474 h 1644650"/>
                <a:gd name="connsiteX88" fmla="*/ 113982 w 4068234"/>
                <a:gd name="connsiteY88" fmla="*/ 1047432 h 1644650"/>
                <a:gd name="connsiteX89" fmla="*/ 59797 w 4068234"/>
                <a:gd name="connsiteY89" fmla="*/ 981604 h 1644650"/>
                <a:gd name="connsiteX90" fmla="*/ 4233 w 4068234"/>
                <a:gd name="connsiteY90" fmla="*/ 931862 h 1644650"/>
                <a:gd name="connsiteX91" fmla="*/ 0 w 4068234"/>
                <a:gd name="connsiteY91" fmla="*/ 893233 h 1644650"/>
                <a:gd name="connsiteX92" fmla="*/ 8467 w 4068234"/>
                <a:gd name="connsiteY92" fmla="*/ 808038 h 1644650"/>
                <a:gd name="connsiteX93" fmla="*/ 21379 w 4068234"/>
                <a:gd name="connsiteY93" fmla="*/ 751099 h 1644650"/>
                <a:gd name="connsiteX94" fmla="*/ 57151 w 4068234"/>
                <a:gd name="connsiteY94" fmla="*/ 666750 h 1644650"/>
                <a:gd name="connsiteX95" fmla="*/ 75140 w 4068234"/>
                <a:gd name="connsiteY95" fmla="*/ 628649 h 1644650"/>
                <a:gd name="connsiteX96" fmla="*/ 102659 w 4068234"/>
                <a:gd name="connsiteY96" fmla="*/ 550332 h 1644650"/>
                <a:gd name="connsiteX97" fmla="*/ 220134 w 4068234"/>
                <a:gd name="connsiteY97" fmla="*/ 542397 h 1644650"/>
                <a:gd name="connsiteX98" fmla="*/ 810684 w 4068234"/>
                <a:gd name="connsiteY98" fmla="*/ 0 h 1644650"/>
                <a:gd name="connsiteX0" fmla="*/ 810684 w 4068234"/>
                <a:gd name="connsiteY0" fmla="*/ 0 h 1644650"/>
                <a:gd name="connsiteX1" fmla="*/ 823384 w 4068234"/>
                <a:gd name="connsiteY1" fmla="*/ 165100 h 1644650"/>
                <a:gd name="connsiteX2" fmla="*/ 893234 w 4068234"/>
                <a:gd name="connsiteY2" fmla="*/ 311150 h 1644650"/>
                <a:gd name="connsiteX3" fmla="*/ 1007534 w 4068234"/>
                <a:gd name="connsiteY3" fmla="*/ 342900 h 1644650"/>
                <a:gd name="connsiteX4" fmla="*/ 1137179 w 4068234"/>
                <a:gd name="connsiteY4" fmla="*/ 361421 h 1644650"/>
                <a:gd name="connsiteX5" fmla="*/ 1179512 w 4068234"/>
                <a:gd name="connsiteY5" fmla="*/ 433917 h 1644650"/>
                <a:gd name="connsiteX6" fmla="*/ 1174962 w 4068234"/>
                <a:gd name="connsiteY6" fmla="*/ 481223 h 1644650"/>
                <a:gd name="connsiteX7" fmla="*/ 1177608 w 4068234"/>
                <a:gd name="connsiteY7" fmla="*/ 547370 h 1644650"/>
                <a:gd name="connsiteX8" fmla="*/ 1177396 w 4068234"/>
                <a:gd name="connsiteY8" fmla="*/ 591609 h 1644650"/>
                <a:gd name="connsiteX9" fmla="*/ 1198034 w 4068234"/>
                <a:gd name="connsiteY9" fmla="*/ 749300 h 1644650"/>
                <a:gd name="connsiteX10" fmla="*/ 1248834 w 4068234"/>
                <a:gd name="connsiteY10" fmla="*/ 800100 h 1644650"/>
                <a:gd name="connsiteX11" fmla="*/ 1318684 w 4068234"/>
                <a:gd name="connsiteY11" fmla="*/ 762000 h 1644650"/>
                <a:gd name="connsiteX12" fmla="*/ 1388534 w 4068234"/>
                <a:gd name="connsiteY12" fmla="*/ 793750 h 1644650"/>
                <a:gd name="connsiteX13" fmla="*/ 1439334 w 4068234"/>
                <a:gd name="connsiteY13" fmla="*/ 946150 h 1644650"/>
                <a:gd name="connsiteX14" fmla="*/ 1540934 w 4068234"/>
                <a:gd name="connsiteY14" fmla="*/ 984250 h 1644650"/>
                <a:gd name="connsiteX15" fmla="*/ 1674284 w 4068234"/>
                <a:gd name="connsiteY15" fmla="*/ 996950 h 1644650"/>
                <a:gd name="connsiteX16" fmla="*/ 1864784 w 4068234"/>
                <a:gd name="connsiteY16" fmla="*/ 965200 h 1644650"/>
                <a:gd name="connsiteX17" fmla="*/ 2061634 w 4068234"/>
                <a:gd name="connsiteY17" fmla="*/ 914400 h 1644650"/>
                <a:gd name="connsiteX18" fmla="*/ 2175934 w 4068234"/>
                <a:gd name="connsiteY18" fmla="*/ 946150 h 1644650"/>
                <a:gd name="connsiteX19" fmla="*/ 2309284 w 4068234"/>
                <a:gd name="connsiteY19" fmla="*/ 1047750 h 1644650"/>
                <a:gd name="connsiteX20" fmla="*/ 2487084 w 4068234"/>
                <a:gd name="connsiteY20" fmla="*/ 1136650 h 1644650"/>
                <a:gd name="connsiteX21" fmla="*/ 2690284 w 4068234"/>
                <a:gd name="connsiteY21" fmla="*/ 1149350 h 1644650"/>
                <a:gd name="connsiteX22" fmla="*/ 2874434 w 4068234"/>
                <a:gd name="connsiteY22" fmla="*/ 1155700 h 1644650"/>
                <a:gd name="connsiteX23" fmla="*/ 3103034 w 4068234"/>
                <a:gd name="connsiteY23" fmla="*/ 1143000 h 1644650"/>
                <a:gd name="connsiteX24" fmla="*/ 3210984 w 4068234"/>
                <a:gd name="connsiteY24" fmla="*/ 1092200 h 1644650"/>
                <a:gd name="connsiteX25" fmla="*/ 3280834 w 4068234"/>
                <a:gd name="connsiteY25" fmla="*/ 1073150 h 1644650"/>
                <a:gd name="connsiteX26" fmla="*/ 3344334 w 4068234"/>
                <a:gd name="connsiteY26" fmla="*/ 1092200 h 1644650"/>
                <a:gd name="connsiteX27" fmla="*/ 3414184 w 4068234"/>
                <a:gd name="connsiteY27" fmla="*/ 1187450 h 1644650"/>
                <a:gd name="connsiteX28" fmla="*/ 3509434 w 4068234"/>
                <a:gd name="connsiteY28" fmla="*/ 1250950 h 1644650"/>
                <a:gd name="connsiteX29" fmla="*/ 3623734 w 4068234"/>
                <a:gd name="connsiteY29" fmla="*/ 1320800 h 1644650"/>
                <a:gd name="connsiteX30" fmla="*/ 3788834 w 4068234"/>
                <a:gd name="connsiteY30" fmla="*/ 1365250 h 1644650"/>
                <a:gd name="connsiteX31" fmla="*/ 3896784 w 4068234"/>
                <a:gd name="connsiteY31" fmla="*/ 1371600 h 1644650"/>
                <a:gd name="connsiteX32" fmla="*/ 3985684 w 4068234"/>
                <a:gd name="connsiteY32" fmla="*/ 1320800 h 1644650"/>
                <a:gd name="connsiteX33" fmla="*/ 4061884 w 4068234"/>
                <a:gd name="connsiteY33" fmla="*/ 1320800 h 1644650"/>
                <a:gd name="connsiteX34" fmla="*/ 4068234 w 4068234"/>
                <a:gd name="connsiteY34" fmla="*/ 1371600 h 1644650"/>
                <a:gd name="connsiteX35" fmla="*/ 3966634 w 4068234"/>
                <a:gd name="connsiteY35" fmla="*/ 1485900 h 1644650"/>
                <a:gd name="connsiteX36" fmla="*/ 3871384 w 4068234"/>
                <a:gd name="connsiteY36" fmla="*/ 1543050 h 1644650"/>
                <a:gd name="connsiteX37" fmla="*/ 3814234 w 4068234"/>
                <a:gd name="connsiteY37" fmla="*/ 1543050 h 1644650"/>
                <a:gd name="connsiteX38" fmla="*/ 3693584 w 4068234"/>
                <a:gd name="connsiteY38" fmla="*/ 1504950 h 1644650"/>
                <a:gd name="connsiteX39" fmla="*/ 3566584 w 4068234"/>
                <a:gd name="connsiteY39" fmla="*/ 1454150 h 1644650"/>
                <a:gd name="connsiteX40" fmla="*/ 3458634 w 4068234"/>
                <a:gd name="connsiteY40" fmla="*/ 1409700 h 1644650"/>
                <a:gd name="connsiteX41" fmla="*/ 3369734 w 4068234"/>
                <a:gd name="connsiteY41" fmla="*/ 1403350 h 1644650"/>
                <a:gd name="connsiteX42" fmla="*/ 3306234 w 4068234"/>
                <a:gd name="connsiteY42" fmla="*/ 1352550 h 1644650"/>
                <a:gd name="connsiteX43" fmla="*/ 3198284 w 4068234"/>
                <a:gd name="connsiteY43" fmla="*/ 1289050 h 1644650"/>
                <a:gd name="connsiteX44" fmla="*/ 3096684 w 4068234"/>
                <a:gd name="connsiteY44" fmla="*/ 1282700 h 1644650"/>
                <a:gd name="connsiteX45" fmla="*/ 2880784 w 4068234"/>
                <a:gd name="connsiteY45" fmla="*/ 1282700 h 1644650"/>
                <a:gd name="connsiteX46" fmla="*/ 2722034 w 4068234"/>
                <a:gd name="connsiteY46" fmla="*/ 1282700 h 1644650"/>
                <a:gd name="connsiteX47" fmla="*/ 2493434 w 4068234"/>
                <a:gd name="connsiteY47" fmla="*/ 1270000 h 1644650"/>
                <a:gd name="connsiteX48" fmla="*/ 2461684 w 4068234"/>
                <a:gd name="connsiteY48" fmla="*/ 1263650 h 1644650"/>
                <a:gd name="connsiteX49" fmla="*/ 2296584 w 4068234"/>
                <a:gd name="connsiteY49" fmla="*/ 1193800 h 1644650"/>
                <a:gd name="connsiteX50" fmla="*/ 2188634 w 4068234"/>
                <a:gd name="connsiteY50" fmla="*/ 1123950 h 1644650"/>
                <a:gd name="connsiteX51" fmla="*/ 2118784 w 4068234"/>
                <a:gd name="connsiteY51" fmla="*/ 1085850 h 1644650"/>
                <a:gd name="connsiteX52" fmla="*/ 1979084 w 4068234"/>
                <a:gd name="connsiteY52" fmla="*/ 1066800 h 1644650"/>
                <a:gd name="connsiteX53" fmla="*/ 1858434 w 4068234"/>
                <a:gd name="connsiteY53" fmla="*/ 1073150 h 1644650"/>
                <a:gd name="connsiteX54" fmla="*/ 1693334 w 4068234"/>
                <a:gd name="connsiteY54" fmla="*/ 1123950 h 1644650"/>
                <a:gd name="connsiteX55" fmla="*/ 1591734 w 4068234"/>
                <a:gd name="connsiteY55" fmla="*/ 1130300 h 1644650"/>
                <a:gd name="connsiteX56" fmla="*/ 1502834 w 4068234"/>
                <a:gd name="connsiteY56" fmla="*/ 1130300 h 1644650"/>
                <a:gd name="connsiteX57" fmla="*/ 1401234 w 4068234"/>
                <a:gd name="connsiteY57" fmla="*/ 1136650 h 1644650"/>
                <a:gd name="connsiteX58" fmla="*/ 1337734 w 4068234"/>
                <a:gd name="connsiteY58" fmla="*/ 1193800 h 1644650"/>
                <a:gd name="connsiteX59" fmla="*/ 1337734 w 4068234"/>
                <a:gd name="connsiteY59" fmla="*/ 1289050 h 1644650"/>
                <a:gd name="connsiteX60" fmla="*/ 1394884 w 4068234"/>
                <a:gd name="connsiteY60" fmla="*/ 1384300 h 1644650"/>
                <a:gd name="connsiteX61" fmla="*/ 1426634 w 4068234"/>
                <a:gd name="connsiteY61" fmla="*/ 1409700 h 1644650"/>
                <a:gd name="connsiteX62" fmla="*/ 1540934 w 4068234"/>
                <a:gd name="connsiteY62" fmla="*/ 1384300 h 1644650"/>
                <a:gd name="connsiteX63" fmla="*/ 1534584 w 4068234"/>
                <a:gd name="connsiteY63" fmla="*/ 1460500 h 1644650"/>
                <a:gd name="connsiteX64" fmla="*/ 1464734 w 4068234"/>
                <a:gd name="connsiteY64" fmla="*/ 1511300 h 1644650"/>
                <a:gd name="connsiteX65" fmla="*/ 1382184 w 4068234"/>
                <a:gd name="connsiteY65" fmla="*/ 1517650 h 1644650"/>
                <a:gd name="connsiteX66" fmla="*/ 1325034 w 4068234"/>
                <a:gd name="connsiteY66" fmla="*/ 1479550 h 1644650"/>
                <a:gd name="connsiteX67" fmla="*/ 1248834 w 4068234"/>
                <a:gd name="connsiteY67" fmla="*/ 1454150 h 1644650"/>
                <a:gd name="connsiteX68" fmla="*/ 1210734 w 4068234"/>
                <a:gd name="connsiteY68" fmla="*/ 1454150 h 1644650"/>
                <a:gd name="connsiteX69" fmla="*/ 1204384 w 4068234"/>
                <a:gd name="connsiteY69" fmla="*/ 1473200 h 1644650"/>
                <a:gd name="connsiteX70" fmla="*/ 1223434 w 4068234"/>
                <a:gd name="connsiteY70" fmla="*/ 1524000 h 1644650"/>
                <a:gd name="connsiteX71" fmla="*/ 1236134 w 4068234"/>
                <a:gd name="connsiteY71" fmla="*/ 1600200 h 1644650"/>
                <a:gd name="connsiteX72" fmla="*/ 1198034 w 4068234"/>
                <a:gd name="connsiteY72" fmla="*/ 1644650 h 1644650"/>
                <a:gd name="connsiteX73" fmla="*/ 1153584 w 4068234"/>
                <a:gd name="connsiteY73" fmla="*/ 1631950 h 1644650"/>
                <a:gd name="connsiteX74" fmla="*/ 1109134 w 4068234"/>
                <a:gd name="connsiteY74" fmla="*/ 1549400 h 1644650"/>
                <a:gd name="connsiteX75" fmla="*/ 1090084 w 4068234"/>
                <a:gd name="connsiteY75" fmla="*/ 1435100 h 1644650"/>
                <a:gd name="connsiteX76" fmla="*/ 1090084 w 4068234"/>
                <a:gd name="connsiteY76" fmla="*/ 1327150 h 1644650"/>
                <a:gd name="connsiteX77" fmla="*/ 1058334 w 4068234"/>
                <a:gd name="connsiteY77" fmla="*/ 1270000 h 1644650"/>
                <a:gd name="connsiteX78" fmla="*/ 994834 w 4068234"/>
                <a:gd name="connsiteY78" fmla="*/ 1231900 h 1644650"/>
                <a:gd name="connsiteX79" fmla="*/ 886884 w 4068234"/>
                <a:gd name="connsiteY79" fmla="*/ 1231900 h 1644650"/>
                <a:gd name="connsiteX80" fmla="*/ 804334 w 4068234"/>
                <a:gd name="connsiteY80" fmla="*/ 1263650 h 1644650"/>
                <a:gd name="connsiteX81" fmla="*/ 740834 w 4068234"/>
                <a:gd name="connsiteY81" fmla="*/ 1295400 h 1644650"/>
                <a:gd name="connsiteX82" fmla="*/ 653522 w 4068234"/>
                <a:gd name="connsiteY82" fmla="*/ 1268941 h 1644650"/>
                <a:gd name="connsiteX83" fmla="*/ 564093 w 4068234"/>
                <a:gd name="connsiteY83" fmla="*/ 1192742 h 1644650"/>
                <a:gd name="connsiteX84" fmla="*/ 509060 w 4068234"/>
                <a:gd name="connsiteY84" fmla="*/ 1163109 h 1644650"/>
                <a:gd name="connsiteX85" fmla="*/ 413809 w 4068234"/>
                <a:gd name="connsiteY85" fmla="*/ 1140354 h 1644650"/>
                <a:gd name="connsiteX86" fmla="*/ 333377 w 4068234"/>
                <a:gd name="connsiteY86" fmla="*/ 1116012 h 1644650"/>
                <a:gd name="connsiteX87" fmla="*/ 201296 w 4068234"/>
                <a:gd name="connsiteY87" fmla="*/ 1084474 h 1644650"/>
                <a:gd name="connsiteX88" fmla="*/ 113982 w 4068234"/>
                <a:gd name="connsiteY88" fmla="*/ 1047432 h 1644650"/>
                <a:gd name="connsiteX89" fmla="*/ 59797 w 4068234"/>
                <a:gd name="connsiteY89" fmla="*/ 981604 h 1644650"/>
                <a:gd name="connsiteX90" fmla="*/ 4233 w 4068234"/>
                <a:gd name="connsiteY90" fmla="*/ 931862 h 1644650"/>
                <a:gd name="connsiteX91" fmla="*/ 0 w 4068234"/>
                <a:gd name="connsiteY91" fmla="*/ 893233 h 1644650"/>
                <a:gd name="connsiteX92" fmla="*/ 8467 w 4068234"/>
                <a:gd name="connsiteY92" fmla="*/ 808038 h 1644650"/>
                <a:gd name="connsiteX93" fmla="*/ 21379 w 4068234"/>
                <a:gd name="connsiteY93" fmla="*/ 751099 h 1644650"/>
                <a:gd name="connsiteX94" fmla="*/ 57151 w 4068234"/>
                <a:gd name="connsiteY94" fmla="*/ 666750 h 1644650"/>
                <a:gd name="connsiteX95" fmla="*/ 75140 w 4068234"/>
                <a:gd name="connsiteY95" fmla="*/ 628649 h 1644650"/>
                <a:gd name="connsiteX96" fmla="*/ 102659 w 4068234"/>
                <a:gd name="connsiteY96" fmla="*/ 550332 h 1644650"/>
                <a:gd name="connsiteX97" fmla="*/ 220134 w 4068234"/>
                <a:gd name="connsiteY97" fmla="*/ 542397 h 1644650"/>
                <a:gd name="connsiteX98" fmla="*/ 810684 w 4068234"/>
                <a:gd name="connsiteY98" fmla="*/ 0 h 1644650"/>
                <a:gd name="connsiteX0" fmla="*/ 810684 w 4068234"/>
                <a:gd name="connsiteY0" fmla="*/ 0 h 1644650"/>
                <a:gd name="connsiteX1" fmla="*/ 823384 w 4068234"/>
                <a:gd name="connsiteY1" fmla="*/ 165100 h 1644650"/>
                <a:gd name="connsiteX2" fmla="*/ 893234 w 4068234"/>
                <a:gd name="connsiteY2" fmla="*/ 311150 h 1644650"/>
                <a:gd name="connsiteX3" fmla="*/ 1007534 w 4068234"/>
                <a:gd name="connsiteY3" fmla="*/ 342900 h 1644650"/>
                <a:gd name="connsiteX4" fmla="*/ 1137179 w 4068234"/>
                <a:gd name="connsiteY4" fmla="*/ 361421 h 1644650"/>
                <a:gd name="connsiteX5" fmla="*/ 1179512 w 4068234"/>
                <a:gd name="connsiteY5" fmla="*/ 433917 h 1644650"/>
                <a:gd name="connsiteX6" fmla="*/ 1174962 w 4068234"/>
                <a:gd name="connsiteY6" fmla="*/ 481223 h 1644650"/>
                <a:gd name="connsiteX7" fmla="*/ 1177608 w 4068234"/>
                <a:gd name="connsiteY7" fmla="*/ 547370 h 1644650"/>
                <a:gd name="connsiteX8" fmla="*/ 1177396 w 4068234"/>
                <a:gd name="connsiteY8" fmla="*/ 591609 h 1644650"/>
                <a:gd name="connsiteX9" fmla="*/ 1169670 w 4068234"/>
                <a:gd name="connsiteY9" fmla="*/ 629391 h 1644650"/>
                <a:gd name="connsiteX10" fmla="*/ 1198034 w 4068234"/>
                <a:gd name="connsiteY10" fmla="*/ 749300 h 1644650"/>
                <a:gd name="connsiteX11" fmla="*/ 1248834 w 4068234"/>
                <a:gd name="connsiteY11" fmla="*/ 800100 h 1644650"/>
                <a:gd name="connsiteX12" fmla="*/ 1318684 w 4068234"/>
                <a:gd name="connsiteY12" fmla="*/ 762000 h 1644650"/>
                <a:gd name="connsiteX13" fmla="*/ 1388534 w 4068234"/>
                <a:gd name="connsiteY13" fmla="*/ 793750 h 1644650"/>
                <a:gd name="connsiteX14" fmla="*/ 1439334 w 4068234"/>
                <a:gd name="connsiteY14" fmla="*/ 946150 h 1644650"/>
                <a:gd name="connsiteX15" fmla="*/ 1540934 w 4068234"/>
                <a:gd name="connsiteY15" fmla="*/ 984250 h 1644650"/>
                <a:gd name="connsiteX16" fmla="*/ 1674284 w 4068234"/>
                <a:gd name="connsiteY16" fmla="*/ 996950 h 1644650"/>
                <a:gd name="connsiteX17" fmla="*/ 1864784 w 4068234"/>
                <a:gd name="connsiteY17" fmla="*/ 965200 h 1644650"/>
                <a:gd name="connsiteX18" fmla="*/ 2061634 w 4068234"/>
                <a:gd name="connsiteY18" fmla="*/ 914400 h 1644650"/>
                <a:gd name="connsiteX19" fmla="*/ 2175934 w 4068234"/>
                <a:gd name="connsiteY19" fmla="*/ 946150 h 1644650"/>
                <a:gd name="connsiteX20" fmla="*/ 2309284 w 4068234"/>
                <a:gd name="connsiteY20" fmla="*/ 1047750 h 1644650"/>
                <a:gd name="connsiteX21" fmla="*/ 2487084 w 4068234"/>
                <a:gd name="connsiteY21" fmla="*/ 1136650 h 1644650"/>
                <a:gd name="connsiteX22" fmla="*/ 2690284 w 4068234"/>
                <a:gd name="connsiteY22" fmla="*/ 1149350 h 1644650"/>
                <a:gd name="connsiteX23" fmla="*/ 2874434 w 4068234"/>
                <a:gd name="connsiteY23" fmla="*/ 1155700 h 1644650"/>
                <a:gd name="connsiteX24" fmla="*/ 3103034 w 4068234"/>
                <a:gd name="connsiteY24" fmla="*/ 1143000 h 1644650"/>
                <a:gd name="connsiteX25" fmla="*/ 3210984 w 4068234"/>
                <a:gd name="connsiteY25" fmla="*/ 1092200 h 1644650"/>
                <a:gd name="connsiteX26" fmla="*/ 3280834 w 4068234"/>
                <a:gd name="connsiteY26" fmla="*/ 1073150 h 1644650"/>
                <a:gd name="connsiteX27" fmla="*/ 3344334 w 4068234"/>
                <a:gd name="connsiteY27" fmla="*/ 1092200 h 1644650"/>
                <a:gd name="connsiteX28" fmla="*/ 3414184 w 4068234"/>
                <a:gd name="connsiteY28" fmla="*/ 1187450 h 1644650"/>
                <a:gd name="connsiteX29" fmla="*/ 3509434 w 4068234"/>
                <a:gd name="connsiteY29" fmla="*/ 1250950 h 1644650"/>
                <a:gd name="connsiteX30" fmla="*/ 3623734 w 4068234"/>
                <a:gd name="connsiteY30" fmla="*/ 1320800 h 1644650"/>
                <a:gd name="connsiteX31" fmla="*/ 3788834 w 4068234"/>
                <a:gd name="connsiteY31" fmla="*/ 1365250 h 1644650"/>
                <a:gd name="connsiteX32" fmla="*/ 3896784 w 4068234"/>
                <a:gd name="connsiteY32" fmla="*/ 1371600 h 1644650"/>
                <a:gd name="connsiteX33" fmla="*/ 3985684 w 4068234"/>
                <a:gd name="connsiteY33" fmla="*/ 1320800 h 1644650"/>
                <a:gd name="connsiteX34" fmla="*/ 4061884 w 4068234"/>
                <a:gd name="connsiteY34" fmla="*/ 1320800 h 1644650"/>
                <a:gd name="connsiteX35" fmla="*/ 4068234 w 4068234"/>
                <a:gd name="connsiteY35" fmla="*/ 1371600 h 1644650"/>
                <a:gd name="connsiteX36" fmla="*/ 3966634 w 4068234"/>
                <a:gd name="connsiteY36" fmla="*/ 1485900 h 1644650"/>
                <a:gd name="connsiteX37" fmla="*/ 3871384 w 4068234"/>
                <a:gd name="connsiteY37" fmla="*/ 1543050 h 1644650"/>
                <a:gd name="connsiteX38" fmla="*/ 3814234 w 4068234"/>
                <a:gd name="connsiteY38" fmla="*/ 1543050 h 1644650"/>
                <a:gd name="connsiteX39" fmla="*/ 3693584 w 4068234"/>
                <a:gd name="connsiteY39" fmla="*/ 1504950 h 1644650"/>
                <a:gd name="connsiteX40" fmla="*/ 3566584 w 4068234"/>
                <a:gd name="connsiteY40" fmla="*/ 1454150 h 1644650"/>
                <a:gd name="connsiteX41" fmla="*/ 3458634 w 4068234"/>
                <a:gd name="connsiteY41" fmla="*/ 1409700 h 1644650"/>
                <a:gd name="connsiteX42" fmla="*/ 3369734 w 4068234"/>
                <a:gd name="connsiteY42" fmla="*/ 1403350 h 1644650"/>
                <a:gd name="connsiteX43" fmla="*/ 3306234 w 4068234"/>
                <a:gd name="connsiteY43" fmla="*/ 1352550 h 1644650"/>
                <a:gd name="connsiteX44" fmla="*/ 3198284 w 4068234"/>
                <a:gd name="connsiteY44" fmla="*/ 1289050 h 1644650"/>
                <a:gd name="connsiteX45" fmla="*/ 3096684 w 4068234"/>
                <a:gd name="connsiteY45" fmla="*/ 1282700 h 1644650"/>
                <a:gd name="connsiteX46" fmla="*/ 2880784 w 4068234"/>
                <a:gd name="connsiteY46" fmla="*/ 1282700 h 1644650"/>
                <a:gd name="connsiteX47" fmla="*/ 2722034 w 4068234"/>
                <a:gd name="connsiteY47" fmla="*/ 1282700 h 1644650"/>
                <a:gd name="connsiteX48" fmla="*/ 2493434 w 4068234"/>
                <a:gd name="connsiteY48" fmla="*/ 1270000 h 1644650"/>
                <a:gd name="connsiteX49" fmla="*/ 2461684 w 4068234"/>
                <a:gd name="connsiteY49" fmla="*/ 1263650 h 1644650"/>
                <a:gd name="connsiteX50" fmla="*/ 2296584 w 4068234"/>
                <a:gd name="connsiteY50" fmla="*/ 1193800 h 1644650"/>
                <a:gd name="connsiteX51" fmla="*/ 2188634 w 4068234"/>
                <a:gd name="connsiteY51" fmla="*/ 1123950 h 1644650"/>
                <a:gd name="connsiteX52" fmla="*/ 2118784 w 4068234"/>
                <a:gd name="connsiteY52" fmla="*/ 1085850 h 1644650"/>
                <a:gd name="connsiteX53" fmla="*/ 1979084 w 4068234"/>
                <a:gd name="connsiteY53" fmla="*/ 1066800 h 1644650"/>
                <a:gd name="connsiteX54" fmla="*/ 1858434 w 4068234"/>
                <a:gd name="connsiteY54" fmla="*/ 1073150 h 1644650"/>
                <a:gd name="connsiteX55" fmla="*/ 1693334 w 4068234"/>
                <a:gd name="connsiteY55" fmla="*/ 1123950 h 1644650"/>
                <a:gd name="connsiteX56" fmla="*/ 1591734 w 4068234"/>
                <a:gd name="connsiteY56" fmla="*/ 1130300 h 1644650"/>
                <a:gd name="connsiteX57" fmla="*/ 1502834 w 4068234"/>
                <a:gd name="connsiteY57" fmla="*/ 1130300 h 1644650"/>
                <a:gd name="connsiteX58" fmla="*/ 1401234 w 4068234"/>
                <a:gd name="connsiteY58" fmla="*/ 1136650 h 1644650"/>
                <a:gd name="connsiteX59" fmla="*/ 1337734 w 4068234"/>
                <a:gd name="connsiteY59" fmla="*/ 1193800 h 1644650"/>
                <a:gd name="connsiteX60" fmla="*/ 1337734 w 4068234"/>
                <a:gd name="connsiteY60" fmla="*/ 1289050 h 1644650"/>
                <a:gd name="connsiteX61" fmla="*/ 1394884 w 4068234"/>
                <a:gd name="connsiteY61" fmla="*/ 1384300 h 1644650"/>
                <a:gd name="connsiteX62" fmla="*/ 1426634 w 4068234"/>
                <a:gd name="connsiteY62" fmla="*/ 1409700 h 1644650"/>
                <a:gd name="connsiteX63" fmla="*/ 1540934 w 4068234"/>
                <a:gd name="connsiteY63" fmla="*/ 1384300 h 1644650"/>
                <a:gd name="connsiteX64" fmla="*/ 1534584 w 4068234"/>
                <a:gd name="connsiteY64" fmla="*/ 1460500 h 1644650"/>
                <a:gd name="connsiteX65" fmla="*/ 1464734 w 4068234"/>
                <a:gd name="connsiteY65" fmla="*/ 1511300 h 1644650"/>
                <a:gd name="connsiteX66" fmla="*/ 1382184 w 4068234"/>
                <a:gd name="connsiteY66" fmla="*/ 1517650 h 1644650"/>
                <a:gd name="connsiteX67" fmla="*/ 1325034 w 4068234"/>
                <a:gd name="connsiteY67" fmla="*/ 1479550 h 1644650"/>
                <a:gd name="connsiteX68" fmla="*/ 1248834 w 4068234"/>
                <a:gd name="connsiteY68" fmla="*/ 1454150 h 1644650"/>
                <a:gd name="connsiteX69" fmla="*/ 1210734 w 4068234"/>
                <a:gd name="connsiteY69" fmla="*/ 1454150 h 1644650"/>
                <a:gd name="connsiteX70" fmla="*/ 1204384 w 4068234"/>
                <a:gd name="connsiteY70" fmla="*/ 1473200 h 1644650"/>
                <a:gd name="connsiteX71" fmla="*/ 1223434 w 4068234"/>
                <a:gd name="connsiteY71" fmla="*/ 1524000 h 1644650"/>
                <a:gd name="connsiteX72" fmla="*/ 1236134 w 4068234"/>
                <a:gd name="connsiteY72" fmla="*/ 1600200 h 1644650"/>
                <a:gd name="connsiteX73" fmla="*/ 1198034 w 4068234"/>
                <a:gd name="connsiteY73" fmla="*/ 1644650 h 1644650"/>
                <a:gd name="connsiteX74" fmla="*/ 1153584 w 4068234"/>
                <a:gd name="connsiteY74" fmla="*/ 1631950 h 1644650"/>
                <a:gd name="connsiteX75" fmla="*/ 1109134 w 4068234"/>
                <a:gd name="connsiteY75" fmla="*/ 1549400 h 1644650"/>
                <a:gd name="connsiteX76" fmla="*/ 1090084 w 4068234"/>
                <a:gd name="connsiteY76" fmla="*/ 1435100 h 1644650"/>
                <a:gd name="connsiteX77" fmla="*/ 1090084 w 4068234"/>
                <a:gd name="connsiteY77" fmla="*/ 1327150 h 1644650"/>
                <a:gd name="connsiteX78" fmla="*/ 1058334 w 4068234"/>
                <a:gd name="connsiteY78" fmla="*/ 1270000 h 1644650"/>
                <a:gd name="connsiteX79" fmla="*/ 994834 w 4068234"/>
                <a:gd name="connsiteY79" fmla="*/ 1231900 h 1644650"/>
                <a:gd name="connsiteX80" fmla="*/ 886884 w 4068234"/>
                <a:gd name="connsiteY80" fmla="*/ 1231900 h 1644650"/>
                <a:gd name="connsiteX81" fmla="*/ 804334 w 4068234"/>
                <a:gd name="connsiteY81" fmla="*/ 1263650 h 1644650"/>
                <a:gd name="connsiteX82" fmla="*/ 740834 w 4068234"/>
                <a:gd name="connsiteY82" fmla="*/ 1295400 h 1644650"/>
                <a:gd name="connsiteX83" fmla="*/ 653522 w 4068234"/>
                <a:gd name="connsiteY83" fmla="*/ 1268941 h 1644650"/>
                <a:gd name="connsiteX84" fmla="*/ 564093 w 4068234"/>
                <a:gd name="connsiteY84" fmla="*/ 1192742 h 1644650"/>
                <a:gd name="connsiteX85" fmla="*/ 509060 w 4068234"/>
                <a:gd name="connsiteY85" fmla="*/ 1163109 h 1644650"/>
                <a:gd name="connsiteX86" fmla="*/ 413809 w 4068234"/>
                <a:gd name="connsiteY86" fmla="*/ 1140354 h 1644650"/>
                <a:gd name="connsiteX87" fmla="*/ 333377 w 4068234"/>
                <a:gd name="connsiteY87" fmla="*/ 1116012 h 1644650"/>
                <a:gd name="connsiteX88" fmla="*/ 201296 w 4068234"/>
                <a:gd name="connsiteY88" fmla="*/ 1084474 h 1644650"/>
                <a:gd name="connsiteX89" fmla="*/ 113982 w 4068234"/>
                <a:gd name="connsiteY89" fmla="*/ 1047432 h 1644650"/>
                <a:gd name="connsiteX90" fmla="*/ 59797 w 4068234"/>
                <a:gd name="connsiteY90" fmla="*/ 981604 h 1644650"/>
                <a:gd name="connsiteX91" fmla="*/ 4233 w 4068234"/>
                <a:gd name="connsiteY91" fmla="*/ 931862 h 1644650"/>
                <a:gd name="connsiteX92" fmla="*/ 0 w 4068234"/>
                <a:gd name="connsiteY92" fmla="*/ 893233 h 1644650"/>
                <a:gd name="connsiteX93" fmla="*/ 8467 w 4068234"/>
                <a:gd name="connsiteY93" fmla="*/ 808038 h 1644650"/>
                <a:gd name="connsiteX94" fmla="*/ 21379 w 4068234"/>
                <a:gd name="connsiteY94" fmla="*/ 751099 h 1644650"/>
                <a:gd name="connsiteX95" fmla="*/ 57151 w 4068234"/>
                <a:gd name="connsiteY95" fmla="*/ 666750 h 1644650"/>
                <a:gd name="connsiteX96" fmla="*/ 75140 w 4068234"/>
                <a:gd name="connsiteY96" fmla="*/ 628649 h 1644650"/>
                <a:gd name="connsiteX97" fmla="*/ 102659 w 4068234"/>
                <a:gd name="connsiteY97" fmla="*/ 550332 h 1644650"/>
                <a:gd name="connsiteX98" fmla="*/ 220134 w 4068234"/>
                <a:gd name="connsiteY98" fmla="*/ 542397 h 1644650"/>
                <a:gd name="connsiteX99" fmla="*/ 810684 w 4068234"/>
                <a:gd name="connsiteY99" fmla="*/ 0 h 1644650"/>
                <a:gd name="connsiteX0" fmla="*/ 810684 w 4068234"/>
                <a:gd name="connsiteY0" fmla="*/ 0 h 1644650"/>
                <a:gd name="connsiteX1" fmla="*/ 823384 w 4068234"/>
                <a:gd name="connsiteY1" fmla="*/ 165100 h 1644650"/>
                <a:gd name="connsiteX2" fmla="*/ 893234 w 4068234"/>
                <a:gd name="connsiteY2" fmla="*/ 311150 h 1644650"/>
                <a:gd name="connsiteX3" fmla="*/ 1007534 w 4068234"/>
                <a:gd name="connsiteY3" fmla="*/ 342900 h 1644650"/>
                <a:gd name="connsiteX4" fmla="*/ 1137179 w 4068234"/>
                <a:gd name="connsiteY4" fmla="*/ 361421 h 1644650"/>
                <a:gd name="connsiteX5" fmla="*/ 1179512 w 4068234"/>
                <a:gd name="connsiteY5" fmla="*/ 433917 h 1644650"/>
                <a:gd name="connsiteX6" fmla="*/ 1174962 w 4068234"/>
                <a:gd name="connsiteY6" fmla="*/ 481223 h 1644650"/>
                <a:gd name="connsiteX7" fmla="*/ 1177608 w 4068234"/>
                <a:gd name="connsiteY7" fmla="*/ 547370 h 1644650"/>
                <a:gd name="connsiteX8" fmla="*/ 1177396 w 4068234"/>
                <a:gd name="connsiteY8" fmla="*/ 591609 h 1644650"/>
                <a:gd name="connsiteX9" fmla="*/ 1169670 w 4068234"/>
                <a:gd name="connsiteY9" fmla="*/ 629391 h 1644650"/>
                <a:gd name="connsiteX10" fmla="*/ 1193482 w 4068234"/>
                <a:gd name="connsiteY10" fmla="*/ 677016 h 1644650"/>
                <a:gd name="connsiteX11" fmla="*/ 1198034 w 4068234"/>
                <a:gd name="connsiteY11" fmla="*/ 749300 h 1644650"/>
                <a:gd name="connsiteX12" fmla="*/ 1248834 w 4068234"/>
                <a:gd name="connsiteY12" fmla="*/ 800100 h 1644650"/>
                <a:gd name="connsiteX13" fmla="*/ 1318684 w 4068234"/>
                <a:gd name="connsiteY13" fmla="*/ 762000 h 1644650"/>
                <a:gd name="connsiteX14" fmla="*/ 1388534 w 4068234"/>
                <a:gd name="connsiteY14" fmla="*/ 793750 h 1644650"/>
                <a:gd name="connsiteX15" fmla="*/ 1439334 w 4068234"/>
                <a:gd name="connsiteY15" fmla="*/ 946150 h 1644650"/>
                <a:gd name="connsiteX16" fmla="*/ 1540934 w 4068234"/>
                <a:gd name="connsiteY16" fmla="*/ 984250 h 1644650"/>
                <a:gd name="connsiteX17" fmla="*/ 1674284 w 4068234"/>
                <a:gd name="connsiteY17" fmla="*/ 996950 h 1644650"/>
                <a:gd name="connsiteX18" fmla="*/ 1864784 w 4068234"/>
                <a:gd name="connsiteY18" fmla="*/ 965200 h 1644650"/>
                <a:gd name="connsiteX19" fmla="*/ 2061634 w 4068234"/>
                <a:gd name="connsiteY19" fmla="*/ 914400 h 1644650"/>
                <a:gd name="connsiteX20" fmla="*/ 2175934 w 4068234"/>
                <a:gd name="connsiteY20" fmla="*/ 946150 h 1644650"/>
                <a:gd name="connsiteX21" fmla="*/ 2309284 w 4068234"/>
                <a:gd name="connsiteY21" fmla="*/ 1047750 h 1644650"/>
                <a:gd name="connsiteX22" fmla="*/ 2487084 w 4068234"/>
                <a:gd name="connsiteY22" fmla="*/ 1136650 h 1644650"/>
                <a:gd name="connsiteX23" fmla="*/ 2690284 w 4068234"/>
                <a:gd name="connsiteY23" fmla="*/ 1149350 h 1644650"/>
                <a:gd name="connsiteX24" fmla="*/ 2874434 w 4068234"/>
                <a:gd name="connsiteY24" fmla="*/ 1155700 h 1644650"/>
                <a:gd name="connsiteX25" fmla="*/ 3103034 w 4068234"/>
                <a:gd name="connsiteY25" fmla="*/ 1143000 h 1644650"/>
                <a:gd name="connsiteX26" fmla="*/ 3210984 w 4068234"/>
                <a:gd name="connsiteY26" fmla="*/ 1092200 h 1644650"/>
                <a:gd name="connsiteX27" fmla="*/ 3280834 w 4068234"/>
                <a:gd name="connsiteY27" fmla="*/ 1073150 h 1644650"/>
                <a:gd name="connsiteX28" fmla="*/ 3344334 w 4068234"/>
                <a:gd name="connsiteY28" fmla="*/ 1092200 h 1644650"/>
                <a:gd name="connsiteX29" fmla="*/ 3414184 w 4068234"/>
                <a:gd name="connsiteY29" fmla="*/ 1187450 h 1644650"/>
                <a:gd name="connsiteX30" fmla="*/ 3509434 w 4068234"/>
                <a:gd name="connsiteY30" fmla="*/ 1250950 h 1644650"/>
                <a:gd name="connsiteX31" fmla="*/ 3623734 w 4068234"/>
                <a:gd name="connsiteY31" fmla="*/ 1320800 h 1644650"/>
                <a:gd name="connsiteX32" fmla="*/ 3788834 w 4068234"/>
                <a:gd name="connsiteY32" fmla="*/ 1365250 h 1644650"/>
                <a:gd name="connsiteX33" fmla="*/ 3896784 w 4068234"/>
                <a:gd name="connsiteY33" fmla="*/ 1371600 h 1644650"/>
                <a:gd name="connsiteX34" fmla="*/ 3985684 w 4068234"/>
                <a:gd name="connsiteY34" fmla="*/ 1320800 h 1644650"/>
                <a:gd name="connsiteX35" fmla="*/ 4061884 w 4068234"/>
                <a:gd name="connsiteY35" fmla="*/ 1320800 h 1644650"/>
                <a:gd name="connsiteX36" fmla="*/ 4068234 w 4068234"/>
                <a:gd name="connsiteY36" fmla="*/ 1371600 h 1644650"/>
                <a:gd name="connsiteX37" fmla="*/ 3966634 w 4068234"/>
                <a:gd name="connsiteY37" fmla="*/ 1485900 h 1644650"/>
                <a:gd name="connsiteX38" fmla="*/ 3871384 w 4068234"/>
                <a:gd name="connsiteY38" fmla="*/ 1543050 h 1644650"/>
                <a:gd name="connsiteX39" fmla="*/ 3814234 w 4068234"/>
                <a:gd name="connsiteY39" fmla="*/ 1543050 h 1644650"/>
                <a:gd name="connsiteX40" fmla="*/ 3693584 w 4068234"/>
                <a:gd name="connsiteY40" fmla="*/ 1504950 h 1644650"/>
                <a:gd name="connsiteX41" fmla="*/ 3566584 w 4068234"/>
                <a:gd name="connsiteY41" fmla="*/ 1454150 h 1644650"/>
                <a:gd name="connsiteX42" fmla="*/ 3458634 w 4068234"/>
                <a:gd name="connsiteY42" fmla="*/ 1409700 h 1644650"/>
                <a:gd name="connsiteX43" fmla="*/ 3369734 w 4068234"/>
                <a:gd name="connsiteY43" fmla="*/ 1403350 h 1644650"/>
                <a:gd name="connsiteX44" fmla="*/ 3306234 w 4068234"/>
                <a:gd name="connsiteY44" fmla="*/ 1352550 h 1644650"/>
                <a:gd name="connsiteX45" fmla="*/ 3198284 w 4068234"/>
                <a:gd name="connsiteY45" fmla="*/ 1289050 h 1644650"/>
                <a:gd name="connsiteX46" fmla="*/ 3096684 w 4068234"/>
                <a:gd name="connsiteY46" fmla="*/ 1282700 h 1644650"/>
                <a:gd name="connsiteX47" fmla="*/ 2880784 w 4068234"/>
                <a:gd name="connsiteY47" fmla="*/ 1282700 h 1644650"/>
                <a:gd name="connsiteX48" fmla="*/ 2722034 w 4068234"/>
                <a:gd name="connsiteY48" fmla="*/ 1282700 h 1644650"/>
                <a:gd name="connsiteX49" fmla="*/ 2493434 w 4068234"/>
                <a:gd name="connsiteY49" fmla="*/ 1270000 h 1644650"/>
                <a:gd name="connsiteX50" fmla="*/ 2461684 w 4068234"/>
                <a:gd name="connsiteY50" fmla="*/ 1263650 h 1644650"/>
                <a:gd name="connsiteX51" fmla="*/ 2296584 w 4068234"/>
                <a:gd name="connsiteY51" fmla="*/ 1193800 h 1644650"/>
                <a:gd name="connsiteX52" fmla="*/ 2188634 w 4068234"/>
                <a:gd name="connsiteY52" fmla="*/ 1123950 h 1644650"/>
                <a:gd name="connsiteX53" fmla="*/ 2118784 w 4068234"/>
                <a:gd name="connsiteY53" fmla="*/ 1085850 h 1644650"/>
                <a:gd name="connsiteX54" fmla="*/ 1979084 w 4068234"/>
                <a:gd name="connsiteY54" fmla="*/ 1066800 h 1644650"/>
                <a:gd name="connsiteX55" fmla="*/ 1858434 w 4068234"/>
                <a:gd name="connsiteY55" fmla="*/ 1073150 h 1644650"/>
                <a:gd name="connsiteX56" fmla="*/ 1693334 w 4068234"/>
                <a:gd name="connsiteY56" fmla="*/ 1123950 h 1644650"/>
                <a:gd name="connsiteX57" fmla="*/ 1591734 w 4068234"/>
                <a:gd name="connsiteY57" fmla="*/ 1130300 h 1644650"/>
                <a:gd name="connsiteX58" fmla="*/ 1502834 w 4068234"/>
                <a:gd name="connsiteY58" fmla="*/ 1130300 h 1644650"/>
                <a:gd name="connsiteX59" fmla="*/ 1401234 w 4068234"/>
                <a:gd name="connsiteY59" fmla="*/ 1136650 h 1644650"/>
                <a:gd name="connsiteX60" fmla="*/ 1337734 w 4068234"/>
                <a:gd name="connsiteY60" fmla="*/ 1193800 h 1644650"/>
                <a:gd name="connsiteX61" fmla="*/ 1337734 w 4068234"/>
                <a:gd name="connsiteY61" fmla="*/ 1289050 h 1644650"/>
                <a:gd name="connsiteX62" fmla="*/ 1394884 w 4068234"/>
                <a:gd name="connsiteY62" fmla="*/ 1384300 h 1644650"/>
                <a:gd name="connsiteX63" fmla="*/ 1426634 w 4068234"/>
                <a:gd name="connsiteY63" fmla="*/ 1409700 h 1644650"/>
                <a:gd name="connsiteX64" fmla="*/ 1540934 w 4068234"/>
                <a:gd name="connsiteY64" fmla="*/ 1384300 h 1644650"/>
                <a:gd name="connsiteX65" fmla="*/ 1534584 w 4068234"/>
                <a:gd name="connsiteY65" fmla="*/ 1460500 h 1644650"/>
                <a:gd name="connsiteX66" fmla="*/ 1464734 w 4068234"/>
                <a:gd name="connsiteY66" fmla="*/ 1511300 h 1644650"/>
                <a:gd name="connsiteX67" fmla="*/ 1382184 w 4068234"/>
                <a:gd name="connsiteY67" fmla="*/ 1517650 h 1644650"/>
                <a:gd name="connsiteX68" fmla="*/ 1325034 w 4068234"/>
                <a:gd name="connsiteY68" fmla="*/ 1479550 h 1644650"/>
                <a:gd name="connsiteX69" fmla="*/ 1248834 w 4068234"/>
                <a:gd name="connsiteY69" fmla="*/ 1454150 h 1644650"/>
                <a:gd name="connsiteX70" fmla="*/ 1210734 w 4068234"/>
                <a:gd name="connsiteY70" fmla="*/ 1454150 h 1644650"/>
                <a:gd name="connsiteX71" fmla="*/ 1204384 w 4068234"/>
                <a:gd name="connsiteY71" fmla="*/ 1473200 h 1644650"/>
                <a:gd name="connsiteX72" fmla="*/ 1223434 w 4068234"/>
                <a:gd name="connsiteY72" fmla="*/ 1524000 h 1644650"/>
                <a:gd name="connsiteX73" fmla="*/ 1236134 w 4068234"/>
                <a:gd name="connsiteY73" fmla="*/ 1600200 h 1644650"/>
                <a:gd name="connsiteX74" fmla="*/ 1198034 w 4068234"/>
                <a:gd name="connsiteY74" fmla="*/ 1644650 h 1644650"/>
                <a:gd name="connsiteX75" fmla="*/ 1153584 w 4068234"/>
                <a:gd name="connsiteY75" fmla="*/ 1631950 h 1644650"/>
                <a:gd name="connsiteX76" fmla="*/ 1109134 w 4068234"/>
                <a:gd name="connsiteY76" fmla="*/ 1549400 h 1644650"/>
                <a:gd name="connsiteX77" fmla="*/ 1090084 w 4068234"/>
                <a:gd name="connsiteY77" fmla="*/ 1435100 h 1644650"/>
                <a:gd name="connsiteX78" fmla="*/ 1090084 w 4068234"/>
                <a:gd name="connsiteY78" fmla="*/ 1327150 h 1644650"/>
                <a:gd name="connsiteX79" fmla="*/ 1058334 w 4068234"/>
                <a:gd name="connsiteY79" fmla="*/ 1270000 h 1644650"/>
                <a:gd name="connsiteX80" fmla="*/ 994834 w 4068234"/>
                <a:gd name="connsiteY80" fmla="*/ 1231900 h 1644650"/>
                <a:gd name="connsiteX81" fmla="*/ 886884 w 4068234"/>
                <a:gd name="connsiteY81" fmla="*/ 1231900 h 1644650"/>
                <a:gd name="connsiteX82" fmla="*/ 804334 w 4068234"/>
                <a:gd name="connsiteY82" fmla="*/ 1263650 h 1644650"/>
                <a:gd name="connsiteX83" fmla="*/ 740834 w 4068234"/>
                <a:gd name="connsiteY83" fmla="*/ 1295400 h 1644650"/>
                <a:gd name="connsiteX84" fmla="*/ 653522 w 4068234"/>
                <a:gd name="connsiteY84" fmla="*/ 1268941 h 1644650"/>
                <a:gd name="connsiteX85" fmla="*/ 564093 w 4068234"/>
                <a:gd name="connsiteY85" fmla="*/ 1192742 h 1644650"/>
                <a:gd name="connsiteX86" fmla="*/ 509060 w 4068234"/>
                <a:gd name="connsiteY86" fmla="*/ 1163109 h 1644650"/>
                <a:gd name="connsiteX87" fmla="*/ 413809 w 4068234"/>
                <a:gd name="connsiteY87" fmla="*/ 1140354 h 1644650"/>
                <a:gd name="connsiteX88" fmla="*/ 333377 w 4068234"/>
                <a:gd name="connsiteY88" fmla="*/ 1116012 h 1644650"/>
                <a:gd name="connsiteX89" fmla="*/ 201296 w 4068234"/>
                <a:gd name="connsiteY89" fmla="*/ 1084474 h 1644650"/>
                <a:gd name="connsiteX90" fmla="*/ 113982 w 4068234"/>
                <a:gd name="connsiteY90" fmla="*/ 1047432 h 1644650"/>
                <a:gd name="connsiteX91" fmla="*/ 59797 w 4068234"/>
                <a:gd name="connsiteY91" fmla="*/ 981604 h 1644650"/>
                <a:gd name="connsiteX92" fmla="*/ 4233 w 4068234"/>
                <a:gd name="connsiteY92" fmla="*/ 931862 h 1644650"/>
                <a:gd name="connsiteX93" fmla="*/ 0 w 4068234"/>
                <a:gd name="connsiteY93" fmla="*/ 893233 h 1644650"/>
                <a:gd name="connsiteX94" fmla="*/ 8467 w 4068234"/>
                <a:gd name="connsiteY94" fmla="*/ 808038 h 1644650"/>
                <a:gd name="connsiteX95" fmla="*/ 21379 w 4068234"/>
                <a:gd name="connsiteY95" fmla="*/ 751099 h 1644650"/>
                <a:gd name="connsiteX96" fmla="*/ 57151 w 4068234"/>
                <a:gd name="connsiteY96" fmla="*/ 666750 h 1644650"/>
                <a:gd name="connsiteX97" fmla="*/ 75140 w 4068234"/>
                <a:gd name="connsiteY97" fmla="*/ 628649 h 1644650"/>
                <a:gd name="connsiteX98" fmla="*/ 102659 w 4068234"/>
                <a:gd name="connsiteY98" fmla="*/ 550332 h 1644650"/>
                <a:gd name="connsiteX99" fmla="*/ 220134 w 4068234"/>
                <a:gd name="connsiteY99" fmla="*/ 542397 h 1644650"/>
                <a:gd name="connsiteX100" fmla="*/ 810684 w 4068234"/>
                <a:gd name="connsiteY100" fmla="*/ 0 h 1644650"/>
                <a:gd name="connsiteX0" fmla="*/ 810684 w 4068234"/>
                <a:gd name="connsiteY0" fmla="*/ 0 h 1644650"/>
                <a:gd name="connsiteX1" fmla="*/ 823384 w 4068234"/>
                <a:gd name="connsiteY1" fmla="*/ 165100 h 1644650"/>
                <a:gd name="connsiteX2" fmla="*/ 893234 w 4068234"/>
                <a:gd name="connsiteY2" fmla="*/ 311150 h 1644650"/>
                <a:gd name="connsiteX3" fmla="*/ 1007534 w 4068234"/>
                <a:gd name="connsiteY3" fmla="*/ 342900 h 1644650"/>
                <a:gd name="connsiteX4" fmla="*/ 1137179 w 4068234"/>
                <a:gd name="connsiteY4" fmla="*/ 361421 h 1644650"/>
                <a:gd name="connsiteX5" fmla="*/ 1179512 w 4068234"/>
                <a:gd name="connsiteY5" fmla="*/ 433917 h 1644650"/>
                <a:gd name="connsiteX6" fmla="*/ 1174962 w 4068234"/>
                <a:gd name="connsiteY6" fmla="*/ 481223 h 1644650"/>
                <a:gd name="connsiteX7" fmla="*/ 1177608 w 4068234"/>
                <a:gd name="connsiteY7" fmla="*/ 547370 h 1644650"/>
                <a:gd name="connsiteX8" fmla="*/ 1177396 w 4068234"/>
                <a:gd name="connsiteY8" fmla="*/ 591609 h 1644650"/>
                <a:gd name="connsiteX9" fmla="*/ 1169670 w 4068234"/>
                <a:gd name="connsiteY9" fmla="*/ 629391 h 1644650"/>
                <a:gd name="connsiteX10" fmla="*/ 1193482 w 4068234"/>
                <a:gd name="connsiteY10" fmla="*/ 677016 h 1644650"/>
                <a:gd name="connsiteX11" fmla="*/ 1235076 w 4068234"/>
                <a:gd name="connsiteY11" fmla="*/ 744008 h 1644650"/>
                <a:gd name="connsiteX12" fmla="*/ 1248834 w 4068234"/>
                <a:gd name="connsiteY12" fmla="*/ 800100 h 1644650"/>
                <a:gd name="connsiteX13" fmla="*/ 1318684 w 4068234"/>
                <a:gd name="connsiteY13" fmla="*/ 762000 h 1644650"/>
                <a:gd name="connsiteX14" fmla="*/ 1388534 w 4068234"/>
                <a:gd name="connsiteY14" fmla="*/ 793750 h 1644650"/>
                <a:gd name="connsiteX15" fmla="*/ 1439334 w 4068234"/>
                <a:gd name="connsiteY15" fmla="*/ 946150 h 1644650"/>
                <a:gd name="connsiteX16" fmla="*/ 1540934 w 4068234"/>
                <a:gd name="connsiteY16" fmla="*/ 984250 h 1644650"/>
                <a:gd name="connsiteX17" fmla="*/ 1674284 w 4068234"/>
                <a:gd name="connsiteY17" fmla="*/ 996950 h 1644650"/>
                <a:gd name="connsiteX18" fmla="*/ 1864784 w 4068234"/>
                <a:gd name="connsiteY18" fmla="*/ 965200 h 1644650"/>
                <a:gd name="connsiteX19" fmla="*/ 2061634 w 4068234"/>
                <a:gd name="connsiteY19" fmla="*/ 914400 h 1644650"/>
                <a:gd name="connsiteX20" fmla="*/ 2175934 w 4068234"/>
                <a:gd name="connsiteY20" fmla="*/ 946150 h 1644650"/>
                <a:gd name="connsiteX21" fmla="*/ 2309284 w 4068234"/>
                <a:gd name="connsiteY21" fmla="*/ 1047750 h 1644650"/>
                <a:gd name="connsiteX22" fmla="*/ 2487084 w 4068234"/>
                <a:gd name="connsiteY22" fmla="*/ 1136650 h 1644650"/>
                <a:gd name="connsiteX23" fmla="*/ 2690284 w 4068234"/>
                <a:gd name="connsiteY23" fmla="*/ 1149350 h 1644650"/>
                <a:gd name="connsiteX24" fmla="*/ 2874434 w 4068234"/>
                <a:gd name="connsiteY24" fmla="*/ 1155700 h 1644650"/>
                <a:gd name="connsiteX25" fmla="*/ 3103034 w 4068234"/>
                <a:gd name="connsiteY25" fmla="*/ 1143000 h 1644650"/>
                <a:gd name="connsiteX26" fmla="*/ 3210984 w 4068234"/>
                <a:gd name="connsiteY26" fmla="*/ 1092200 h 1644650"/>
                <a:gd name="connsiteX27" fmla="*/ 3280834 w 4068234"/>
                <a:gd name="connsiteY27" fmla="*/ 1073150 h 1644650"/>
                <a:gd name="connsiteX28" fmla="*/ 3344334 w 4068234"/>
                <a:gd name="connsiteY28" fmla="*/ 1092200 h 1644650"/>
                <a:gd name="connsiteX29" fmla="*/ 3414184 w 4068234"/>
                <a:gd name="connsiteY29" fmla="*/ 1187450 h 1644650"/>
                <a:gd name="connsiteX30" fmla="*/ 3509434 w 4068234"/>
                <a:gd name="connsiteY30" fmla="*/ 1250950 h 1644650"/>
                <a:gd name="connsiteX31" fmla="*/ 3623734 w 4068234"/>
                <a:gd name="connsiteY31" fmla="*/ 1320800 h 1644650"/>
                <a:gd name="connsiteX32" fmla="*/ 3788834 w 4068234"/>
                <a:gd name="connsiteY32" fmla="*/ 1365250 h 1644650"/>
                <a:gd name="connsiteX33" fmla="*/ 3896784 w 4068234"/>
                <a:gd name="connsiteY33" fmla="*/ 1371600 h 1644650"/>
                <a:gd name="connsiteX34" fmla="*/ 3985684 w 4068234"/>
                <a:gd name="connsiteY34" fmla="*/ 1320800 h 1644650"/>
                <a:gd name="connsiteX35" fmla="*/ 4061884 w 4068234"/>
                <a:gd name="connsiteY35" fmla="*/ 1320800 h 1644650"/>
                <a:gd name="connsiteX36" fmla="*/ 4068234 w 4068234"/>
                <a:gd name="connsiteY36" fmla="*/ 1371600 h 1644650"/>
                <a:gd name="connsiteX37" fmla="*/ 3966634 w 4068234"/>
                <a:gd name="connsiteY37" fmla="*/ 1485900 h 1644650"/>
                <a:gd name="connsiteX38" fmla="*/ 3871384 w 4068234"/>
                <a:gd name="connsiteY38" fmla="*/ 1543050 h 1644650"/>
                <a:gd name="connsiteX39" fmla="*/ 3814234 w 4068234"/>
                <a:gd name="connsiteY39" fmla="*/ 1543050 h 1644650"/>
                <a:gd name="connsiteX40" fmla="*/ 3693584 w 4068234"/>
                <a:gd name="connsiteY40" fmla="*/ 1504950 h 1644650"/>
                <a:gd name="connsiteX41" fmla="*/ 3566584 w 4068234"/>
                <a:gd name="connsiteY41" fmla="*/ 1454150 h 1644650"/>
                <a:gd name="connsiteX42" fmla="*/ 3458634 w 4068234"/>
                <a:gd name="connsiteY42" fmla="*/ 1409700 h 1644650"/>
                <a:gd name="connsiteX43" fmla="*/ 3369734 w 4068234"/>
                <a:gd name="connsiteY43" fmla="*/ 1403350 h 1644650"/>
                <a:gd name="connsiteX44" fmla="*/ 3306234 w 4068234"/>
                <a:gd name="connsiteY44" fmla="*/ 1352550 h 1644650"/>
                <a:gd name="connsiteX45" fmla="*/ 3198284 w 4068234"/>
                <a:gd name="connsiteY45" fmla="*/ 1289050 h 1644650"/>
                <a:gd name="connsiteX46" fmla="*/ 3096684 w 4068234"/>
                <a:gd name="connsiteY46" fmla="*/ 1282700 h 1644650"/>
                <a:gd name="connsiteX47" fmla="*/ 2880784 w 4068234"/>
                <a:gd name="connsiteY47" fmla="*/ 1282700 h 1644650"/>
                <a:gd name="connsiteX48" fmla="*/ 2722034 w 4068234"/>
                <a:gd name="connsiteY48" fmla="*/ 1282700 h 1644650"/>
                <a:gd name="connsiteX49" fmla="*/ 2493434 w 4068234"/>
                <a:gd name="connsiteY49" fmla="*/ 1270000 h 1644650"/>
                <a:gd name="connsiteX50" fmla="*/ 2461684 w 4068234"/>
                <a:gd name="connsiteY50" fmla="*/ 1263650 h 1644650"/>
                <a:gd name="connsiteX51" fmla="*/ 2296584 w 4068234"/>
                <a:gd name="connsiteY51" fmla="*/ 1193800 h 1644650"/>
                <a:gd name="connsiteX52" fmla="*/ 2188634 w 4068234"/>
                <a:gd name="connsiteY52" fmla="*/ 1123950 h 1644650"/>
                <a:gd name="connsiteX53" fmla="*/ 2118784 w 4068234"/>
                <a:gd name="connsiteY53" fmla="*/ 1085850 h 1644650"/>
                <a:gd name="connsiteX54" fmla="*/ 1979084 w 4068234"/>
                <a:gd name="connsiteY54" fmla="*/ 1066800 h 1644650"/>
                <a:gd name="connsiteX55" fmla="*/ 1858434 w 4068234"/>
                <a:gd name="connsiteY55" fmla="*/ 1073150 h 1644650"/>
                <a:gd name="connsiteX56" fmla="*/ 1693334 w 4068234"/>
                <a:gd name="connsiteY56" fmla="*/ 1123950 h 1644650"/>
                <a:gd name="connsiteX57" fmla="*/ 1591734 w 4068234"/>
                <a:gd name="connsiteY57" fmla="*/ 1130300 h 1644650"/>
                <a:gd name="connsiteX58" fmla="*/ 1502834 w 4068234"/>
                <a:gd name="connsiteY58" fmla="*/ 1130300 h 1644650"/>
                <a:gd name="connsiteX59" fmla="*/ 1401234 w 4068234"/>
                <a:gd name="connsiteY59" fmla="*/ 1136650 h 1644650"/>
                <a:gd name="connsiteX60" fmla="*/ 1337734 w 4068234"/>
                <a:gd name="connsiteY60" fmla="*/ 1193800 h 1644650"/>
                <a:gd name="connsiteX61" fmla="*/ 1337734 w 4068234"/>
                <a:gd name="connsiteY61" fmla="*/ 1289050 h 1644650"/>
                <a:gd name="connsiteX62" fmla="*/ 1394884 w 4068234"/>
                <a:gd name="connsiteY62" fmla="*/ 1384300 h 1644650"/>
                <a:gd name="connsiteX63" fmla="*/ 1426634 w 4068234"/>
                <a:gd name="connsiteY63" fmla="*/ 1409700 h 1644650"/>
                <a:gd name="connsiteX64" fmla="*/ 1540934 w 4068234"/>
                <a:gd name="connsiteY64" fmla="*/ 1384300 h 1644650"/>
                <a:gd name="connsiteX65" fmla="*/ 1534584 w 4068234"/>
                <a:gd name="connsiteY65" fmla="*/ 1460500 h 1644650"/>
                <a:gd name="connsiteX66" fmla="*/ 1464734 w 4068234"/>
                <a:gd name="connsiteY66" fmla="*/ 1511300 h 1644650"/>
                <a:gd name="connsiteX67" fmla="*/ 1382184 w 4068234"/>
                <a:gd name="connsiteY67" fmla="*/ 1517650 h 1644650"/>
                <a:gd name="connsiteX68" fmla="*/ 1325034 w 4068234"/>
                <a:gd name="connsiteY68" fmla="*/ 1479550 h 1644650"/>
                <a:gd name="connsiteX69" fmla="*/ 1248834 w 4068234"/>
                <a:gd name="connsiteY69" fmla="*/ 1454150 h 1644650"/>
                <a:gd name="connsiteX70" fmla="*/ 1210734 w 4068234"/>
                <a:gd name="connsiteY70" fmla="*/ 1454150 h 1644650"/>
                <a:gd name="connsiteX71" fmla="*/ 1204384 w 4068234"/>
                <a:gd name="connsiteY71" fmla="*/ 1473200 h 1644650"/>
                <a:gd name="connsiteX72" fmla="*/ 1223434 w 4068234"/>
                <a:gd name="connsiteY72" fmla="*/ 1524000 h 1644650"/>
                <a:gd name="connsiteX73" fmla="*/ 1236134 w 4068234"/>
                <a:gd name="connsiteY73" fmla="*/ 1600200 h 1644650"/>
                <a:gd name="connsiteX74" fmla="*/ 1198034 w 4068234"/>
                <a:gd name="connsiteY74" fmla="*/ 1644650 h 1644650"/>
                <a:gd name="connsiteX75" fmla="*/ 1153584 w 4068234"/>
                <a:gd name="connsiteY75" fmla="*/ 1631950 h 1644650"/>
                <a:gd name="connsiteX76" fmla="*/ 1109134 w 4068234"/>
                <a:gd name="connsiteY76" fmla="*/ 1549400 h 1644650"/>
                <a:gd name="connsiteX77" fmla="*/ 1090084 w 4068234"/>
                <a:gd name="connsiteY77" fmla="*/ 1435100 h 1644650"/>
                <a:gd name="connsiteX78" fmla="*/ 1090084 w 4068234"/>
                <a:gd name="connsiteY78" fmla="*/ 1327150 h 1644650"/>
                <a:gd name="connsiteX79" fmla="*/ 1058334 w 4068234"/>
                <a:gd name="connsiteY79" fmla="*/ 1270000 h 1644650"/>
                <a:gd name="connsiteX80" fmla="*/ 994834 w 4068234"/>
                <a:gd name="connsiteY80" fmla="*/ 1231900 h 1644650"/>
                <a:gd name="connsiteX81" fmla="*/ 886884 w 4068234"/>
                <a:gd name="connsiteY81" fmla="*/ 1231900 h 1644650"/>
                <a:gd name="connsiteX82" fmla="*/ 804334 w 4068234"/>
                <a:gd name="connsiteY82" fmla="*/ 1263650 h 1644650"/>
                <a:gd name="connsiteX83" fmla="*/ 740834 w 4068234"/>
                <a:gd name="connsiteY83" fmla="*/ 1295400 h 1644650"/>
                <a:gd name="connsiteX84" fmla="*/ 653522 w 4068234"/>
                <a:gd name="connsiteY84" fmla="*/ 1268941 h 1644650"/>
                <a:gd name="connsiteX85" fmla="*/ 564093 w 4068234"/>
                <a:gd name="connsiteY85" fmla="*/ 1192742 h 1644650"/>
                <a:gd name="connsiteX86" fmla="*/ 509060 w 4068234"/>
                <a:gd name="connsiteY86" fmla="*/ 1163109 h 1644650"/>
                <a:gd name="connsiteX87" fmla="*/ 413809 w 4068234"/>
                <a:gd name="connsiteY87" fmla="*/ 1140354 h 1644650"/>
                <a:gd name="connsiteX88" fmla="*/ 333377 w 4068234"/>
                <a:gd name="connsiteY88" fmla="*/ 1116012 h 1644650"/>
                <a:gd name="connsiteX89" fmla="*/ 201296 w 4068234"/>
                <a:gd name="connsiteY89" fmla="*/ 1084474 h 1644650"/>
                <a:gd name="connsiteX90" fmla="*/ 113982 w 4068234"/>
                <a:gd name="connsiteY90" fmla="*/ 1047432 h 1644650"/>
                <a:gd name="connsiteX91" fmla="*/ 59797 w 4068234"/>
                <a:gd name="connsiteY91" fmla="*/ 981604 h 1644650"/>
                <a:gd name="connsiteX92" fmla="*/ 4233 w 4068234"/>
                <a:gd name="connsiteY92" fmla="*/ 931862 h 1644650"/>
                <a:gd name="connsiteX93" fmla="*/ 0 w 4068234"/>
                <a:gd name="connsiteY93" fmla="*/ 893233 h 1644650"/>
                <a:gd name="connsiteX94" fmla="*/ 8467 w 4068234"/>
                <a:gd name="connsiteY94" fmla="*/ 808038 h 1644650"/>
                <a:gd name="connsiteX95" fmla="*/ 21379 w 4068234"/>
                <a:gd name="connsiteY95" fmla="*/ 751099 h 1644650"/>
                <a:gd name="connsiteX96" fmla="*/ 57151 w 4068234"/>
                <a:gd name="connsiteY96" fmla="*/ 666750 h 1644650"/>
                <a:gd name="connsiteX97" fmla="*/ 75140 w 4068234"/>
                <a:gd name="connsiteY97" fmla="*/ 628649 h 1644650"/>
                <a:gd name="connsiteX98" fmla="*/ 102659 w 4068234"/>
                <a:gd name="connsiteY98" fmla="*/ 550332 h 1644650"/>
                <a:gd name="connsiteX99" fmla="*/ 220134 w 4068234"/>
                <a:gd name="connsiteY99" fmla="*/ 542397 h 1644650"/>
                <a:gd name="connsiteX100" fmla="*/ 810684 w 4068234"/>
                <a:gd name="connsiteY100" fmla="*/ 0 h 1644650"/>
                <a:gd name="connsiteX0" fmla="*/ 810684 w 4068234"/>
                <a:gd name="connsiteY0" fmla="*/ 0 h 1644650"/>
                <a:gd name="connsiteX1" fmla="*/ 823384 w 4068234"/>
                <a:gd name="connsiteY1" fmla="*/ 165100 h 1644650"/>
                <a:gd name="connsiteX2" fmla="*/ 893234 w 4068234"/>
                <a:gd name="connsiteY2" fmla="*/ 311150 h 1644650"/>
                <a:gd name="connsiteX3" fmla="*/ 1007534 w 4068234"/>
                <a:gd name="connsiteY3" fmla="*/ 342900 h 1644650"/>
                <a:gd name="connsiteX4" fmla="*/ 1137179 w 4068234"/>
                <a:gd name="connsiteY4" fmla="*/ 361421 h 1644650"/>
                <a:gd name="connsiteX5" fmla="*/ 1179512 w 4068234"/>
                <a:gd name="connsiteY5" fmla="*/ 433917 h 1644650"/>
                <a:gd name="connsiteX6" fmla="*/ 1174962 w 4068234"/>
                <a:gd name="connsiteY6" fmla="*/ 481223 h 1644650"/>
                <a:gd name="connsiteX7" fmla="*/ 1177608 w 4068234"/>
                <a:gd name="connsiteY7" fmla="*/ 547370 h 1644650"/>
                <a:gd name="connsiteX8" fmla="*/ 1177396 w 4068234"/>
                <a:gd name="connsiteY8" fmla="*/ 591609 h 1644650"/>
                <a:gd name="connsiteX9" fmla="*/ 1169670 w 4068234"/>
                <a:gd name="connsiteY9" fmla="*/ 629391 h 1644650"/>
                <a:gd name="connsiteX10" fmla="*/ 1193482 w 4068234"/>
                <a:gd name="connsiteY10" fmla="*/ 677016 h 1644650"/>
                <a:gd name="connsiteX11" fmla="*/ 1235076 w 4068234"/>
                <a:gd name="connsiteY11" fmla="*/ 744008 h 1644650"/>
                <a:gd name="connsiteX12" fmla="*/ 1254125 w 4068234"/>
                <a:gd name="connsiteY12" fmla="*/ 768350 h 1644650"/>
                <a:gd name="connsiteX13" fmla="*/ 1318684 w 4068234"/>
                <a:gd name="connsiteY13" fmla="*/ 762000 h 1644650"/>
                <a:gd name="connsiteX14" fmla="*/ 1388534 w 4068234"/>
                <a:gd name="connsiteY14" fmla="*/ 793750 h 1644650"/>
                <a:gd name="connsiteX15" fmla="*/ 1439334 w 4068234"/>
                <a:gd name="connsiteY15" fmla="*/ 946150 h 1644650"/>
                <a:gd name="connsiteX16" fmla="*/ 1540934 w 4068234"/>
                <a:gd name="connsiteY16" fmla="*/ 984250 h 1644650"/>
                <a:gd name="connsiteX17" fmla="*/ 1674284 w 4068234"/>
                <a:gd name="connsiteY17" fmla="*/ 996950 h 1644650"/>
                <a:gd name="connsiteX18" fmla="*/ 1864784 w 4068234"/>
                <a:gd name="connsiteY18" fmla="*/ 965200 h 1644650"/>
                <a:gd name="connsiteX19" fmla="*/ 2061634 w 4068234"/>
                <a:gd name="connsiteY19" fmla="*/ 914400 h 1644650"/>
                <a:gd name="connsiteX20" fmla="*/ 2175934 w 4068234"/>
                <a:gd name="connsiteY20" fmla="*/ 946150 h 1644650"/>
                <a:gd name="connsiteX21" fmla="*/ 2309284 w 4068234"/>
                <a:gd name="connsiteY21" fmla="*/ 1047750 h 1644650"/>
                <a:gd name="connsiteX22" fmla="*/ 2487084 w 4068234"/>
                <a:gd name="connsiteY22" fmla="*/ 1136650 h 1644650"/>
                <a:gd name="connsiteX23" fmla="*/ 2690284 w 4068234"/>
                <a:gd name="connsiteY23" fmla="*/ 1149350 h 1644650"/>
                <a:gd name="connsiteX24" fmla="*/ 2874434 w 4068234"/>
                <a:gd name="connsiteY24" fmla="*/ 1155700 h 1644650"/>
                <a:gd name="connsiteX25" fmla="*/ 3103034 w 4068234"/>
                <a:gd name="connsiteY25" fmla="*/ 1143000 h 1644650"/>
                <a:gd name="connsiteX26" fmla="*/ 3210984 w 4068234"/>
                <a:gd name="connsiteY26" fmla="*/ 1092200 h 1644650"/>
                <a:gd name="connsiteX27" fmla="*/ 3280834 w 4068234"/>
                <a:gd name="connsiteY27" fmla="*/ 1073150 h 1644650"/>
                <a:gd name="connsiteX28" fmla="*/ 3344334 w 4068234"/>
                <a:gd name="connsiteY28" fmla="*/ 1092200 h 1644650"/>
                <a:gd name="connsiteX29" fmla="*/ 3414184 w 4068234"/>
                <a:gd name="connsiteY29" fmla="*/ 1187450 h 1644650"/>
                <a:gd name="connsiteX30" fmla="*/ 3509434 w 4068234"/>
                <a:gd name="connsiteY30" fmla="*/ 1250950 h 1644650"/>
                <a:gd name="connsiteX31" fmla="*/ 3623734 w 4068234"/>
                <a:gd name="connsiteY31" fmla="*/ 1320800 h 1644650"/>
                <a:gd name="connsiteX32" fmla="*/ 3788834 w 4068234"/>
                <a:gd name="connsiteY32" fmla="*/ 1365250 h 1644650"/>
                <a:gd name="connsiteX33" fmla="*/ 3896784 w 4068234"/>
                <a:gd name="connsiteY33" fmla="*/ 1371600 h 1644650"/>
                <a:gd name="connsiteX34" fmla="*/ 3985684 w 4068234"/>
                <a:gd name="connsiteY34" fmla="*/ 1320800 h 1644650"/>
                <a:gd name="connsiteX35" fmla="*/ 4061884 w 4068234"/>
                <a:gd name="connsiteY35" fmla="*/ 1320800 h 1644650"/>
                <a:gd name="connsiteX36" fmla="*/ 4068234 w 4068234"/>
                <a:gd name="connsiteY36" fmla="*/ 1371600 h 1644650"/>
                <a:gd name="connsiteX37" fmla="*/ 3966634 w 4068234"/>
                <a:gd name="connsiteY37" fmla="*/ 1485900 h 1644650"/>
                <a:gd name="connsiteX38" fmla="*/ 3871384 w 4068234"/>
                <a:gd name="connsiteY38" fmla="*/ 1543050 h 1644650"/>
                <a:gd name="connsiteX39" fmla="*/ 3814234 w 4068234"/>
                <a:gd name="connsiteY39" fmla="*/ 1543050 h 1644650"/>
                <a:gd name="connsiteX40" fmla="*/ 3693584 w 4068234"/>
                <a:gd name="connsiteY40" fmla="*/ 1504950 h 1644650"/>
                <a:gd name="connsiteX41" fmla="*/ 3566584 w 4068234"/>
                <a:gd name="connsiteY41" fmla="*/ 1454150 h 1644650"/>
                <a:gd name="connsiteX42" fmla="*/ 3458634 w 4068234"/>
                <a:gd name="connsiteY42" fmla="*/ 1409700 h 1644650"/>
                <a:gd name="connsiteX43" fmla="*/ 3369734 w 4068234"/>
                <a:gd name="connsiteY43" fmla="*/ 1403350 h 1644650"/>
                <a:gd name="connsiteX44" fmla="*/ 3306234 w 4068234"/>
                <a:gd name="connsiteY44" fmla="*/ 1352550 h 1644650"/>
                <a:gd name="connsiteX45" fmla="*/ 3198284 w 4068234"/>
                <a:gd name="connsiteY45" fmla="*/ 1289050 h 1644650"/>
                <a:gd name="connsiteX46" fmla="*/ 3096684 w 4068234"/>
                <a:gd name="connsiteY46" fmla="*/ 1282700 h 1644650"/>
                <a:gd name="connsiteX47" fmla="*/ 2880784 w 4068234"/>
                <a:gd name="connsiteY47" fmla="*/ 1282700 h 1644650"/>
                <a:gd name="connsiteX48" fmla="*/ 2722034 w 4068234"/>
                <a:gd name="connsiteY48" fmla="*/ 1282700 h 1644650"/>
                <a:gd name="connsiteX49" fmla="*/ 2493434 w 4068234"/>
                <a:gd name="connsiteY49" fmla="*/ 1270000 h 1644650"/>
                <a:gd name="connsiteX50" fmla="*/ 2461684 w 4068234"/>
                <a:gd name="connsiteY50" fmla="*/ 1263650 h 1644650"/>
                <a:gd name="connsiteX51" fmla="*/ 2296584 w 4068234"/>
                <a:gd name="connsiteY51" fmla="*/ 1193800 h 1644650"/>
                <a:gd name="connsiteX52" fmla="*/ 2188634 w 4068234"/>
                <a:gd name="connsiteY52" fmla="*/ 1123950 h 1644650"/>
                <a:gd name="connsiteX53" fmla="*/ 2118784 w 4068234"/>
                <a:gd name="connsiteY53" fmla="*/ 1085850 h 1644650"/>
                <a:gd name="connsiteX54" fmla="*/ 1979084 w 4068234"/>
                <a:gd name="connsiteY54" fmla="*/ 1066800 h 1644650"/>
                <a:gd name="connsiteX55" fmla="*/ 1858434 w 4068234"/>
                <a:gd name="connsiteY55" fmla="*/ 1073150 h 1644650"/>
                <a:gd name="connsiteX56" fmla="*/ 1693334 w 4068234"/>
                <a:gd name="connsiteY56" fmla="*/ 1123950 h 1644650"/>
                <a:gd name="connsiteX57" fmla="*/ 1591734 w 4068234"/>
                <a:gd name="connsiteY57" fmla="*/ 1130300 h 1644650"/>
                <a:gd name="connsiteX58" fmla="*/ 1502834 w 4068234"/>
                <a:gd name="connsiteY58" fmla="*/ 1130300 h 1644650"/>
                <a:gd name="connsiteX59" fmla="*/ 1401234 w 4068234"/>
                <a:gd name="connsiteY59" fmla="*/ 1136650 h 1644650"/>
                <a:gd name="connsiteX60" fmla="*/ 1337734 w 4068234"/>
                <a:gd name="connsiteY60" fmla="*/ 1193800 h 1644650"/>
                <a:gd name="connsiteX61" fmla="*/ 1337734 w 4068234"/>
                <a:gd name="connsiteY61" fmla="*/ 1289050 h 1644650"/>
                <a:gd name="connsiteX62" fmla="*/ 1394884 w 4068234"/>
                <a:gd name="connsiteY62" fmla="*/ 1384300 h 1644650"/>
                <a:gd name="connsiteX63" fmla="*/ 1426634 w 4068234"/>
                <a:gd name="connsiteY63" fmla="*/ 1409700 h 1644650"/>
                <a:gd name="connsiteX64" fmla="*/ 1540934 w 4068234"/>
                <a:gd name="connsiteY64" fmla="*/ 1384300 h 1644650"/>
                <a:gd name="connsiteX65" fmla="*/ 1534584 w 4068234"/>
                <a:gd name="connsiteY65" fmla="*/ 1460500 h 1644650"/>
                <a:gd name="connsiteX66" fmla="*/ 1464734 w 4068234"/>
                <a:gd name="connsiteY66" fmla="*/ 1511300 h 1644650"/>
                <a:gd name="connsiteX67" fmla="*/ 1382184 w 4068234"/>
                <a:gd name="connsiteY67" fmla="*/ 1517650 h 1644650"/>
                <a:gd name="connsiteX68" fmla="*/ 1325034 w 4068234"/>
                <a:gd name="connsiteY68" fmla="*/ 1479550 h 1644650"/>
                <a:gd name="connsiteX69" fmla="*/ 1248834 w 4068234"/>
                <a:gd name="connsiteY69" fmla="*/ 1454150 h 1644650"/>
                <a:gd name="connsiteX70" fmla="*/ 1210734 w 4068234"/>
                <a:gd name="connsiteY70" fmla="*/ 1454150 h 1644650"/>
                <a:gd name="connsiteX71" fmla="*/ 1204384 w 4068234"/>
                <a:gd name="connsiteY71" fmla="*/ 1473200 h 1644650"/>
                <a:gd name="connsiteX72" fmla="*/ 1223434 w 4068234"/>
                <a:gd name="connsiteY72" fmla="*/ 1524000 h 1644650"/>
                <a:gd name="connsiteX73" fmla="*/ 1236134 w 4068234"/>
                <a:gd name="connsiteY73" fmla="*/ 1600200 h 1644650"/>
                <a:gd name="connsiteX74" fmla="*/ 1198034 w 4068234"/>
                <a:gd name="connsiteY74" fmla="*/ 1644650 h 1644650"/>
                <a:gd name="connsiteX75" fmla="*/ 1153584 w 4068234"/>
                <a:gd name="connsiteY75" fmla="*/ 1631950 h 1644650"/>
                <a:gd name="connsiteX76" fmla="*/ 1109134 w 4068234"/>
                <a:gd name="connsiteY76" fmla="*/ 1549400 h 1644650"/>
                <a:gd name="connsiteX77" fmla="*/ 1090084 w 4068234"/>
                <a:gd name="connsiteY77" fmla="*/ 1435100 h 1644650"/>
                <a:gd name="connsiteX78" fmla="*/ 1090084 w 4068234"/>
                <a:gd name="connsiteY78" fmla="*/ 1327150 h 1644650"/>
                <a:gd name="connsiteX79" fmla="*/ 1058334 w 4068234"/>
                <a:gd name="connsiteY79" fmla="*/ 1270000 h 1644650"/>
                <a:gd name="connsiteX80" fmla="*/ 994834 w 4068234"/>
                <a:gd name="connsiteY80" fmla="*/ 1231900 h 1644650"/>
                <a:gd name="connsiteX81" fmla="*/ 886884 w 4068234"/>
                <a:gd name="connsiteY81" fmla="*/ 1231900 h 1644650"/>
                <a:gd name="connsiteX82" fmla="*/ 804334 w 4068234"/>
                <a:gd name="connsiteY82" fmla="*/ 1263650 h 1644650"/>
                <a:gd name="connsiteX83" fmla="*/ 740834 w 4068234"/>
                <a:gd name="connsiteY83" fmla="*/ 1295400 h 1644650"/>
                <a:gd name="connsiteX84" fmla="*/ 653522 w 4068234"/>
                <a:gd name="connsiteY84" fmla="*/ 1268941 h 1644650"/>
                <a:gd name="connsiteX85" fmla="*/ 564093 w 4068234"/>
                <a:gd name="connsiteY85" fmla="*/ 1192742 h 1644650"/>
                <a:gd name="connsiteX86" fmla="*/ 509060 w 4068234"/>
                <a:gd name="connsiteY86" fmla="*/ 1163109 h 1644650"/>
                <a:gd name="connsiteX87" fmla="*/ 413809 w 4068234"/>
                <a:gd name="connsiteY87" fmla="*/ 1140354 h 1644650"/>
                <a:gd name="connsiteX88" fmla="*/ 333377 w 4068234"/>
                <a:gd name="connsiteY88" fmla="*/ 1116012 h 1644650"/>
                <a:gd name="connsiteX89" fmla="*/ 201296 w 4068234"/>
                <a:gd name="connsiteY89" fmla="*/ 1084474 h 1644650"/>
                <a:gd name="connsiteX90" fmla="*/ 113982 w 4068234"/>
                <a:gd name="connsiteY90" fmla="*/ 1047432 h 1644650"/>
                <a:gd name="connsiteX91" fmla="*/ 59797 w 4068234"/>
                <a:gd name="connsiteY91" fmla="*/ 981604 h 1644650"/>
                <a:gd name="connsiteX92" fmla="*/ 4233 w 4068234"/>
                <a:gd name="connsiteY92" fmla="*/ 931862 h 1644650"/>
                <a:gd name="connsiteX93" fmla="*/ 0 w 4068234"/>
                <a:gd name="connsiteY93" fmla="*/ 893233 h 1644650"/>
                <a:gd name="connsiteX94" fmla="*/ 8467 w 4068234"/>
                <a:gd name="connsiteY94" fmla="*/ 808038 h 1644650"/>
                <a:gd name="connsiteX95" fmla="*/ 21379 w 4068234"/>
                <a:gd name="connsiteY95" fmla="*/ 751099 h 1644650"/>
                <a:gd name="connsiteX96" fmla="*/ 57151 w 4068234"/>
                <a:gd name="connsiteY96" fmla="*/ 666750 h 1644650"/>
                <a:gd name="connsiteX97" fmla="*/ 75140 w 4068234"/>
                <a:gd name="connsiteY97" fmla="*/ 628649 h 1644650"/>
                <a:gd name="connsiteX98" fmla="*/ 102659 w 4068234"/>
                <a:gd name="connsiteY98" fmla="*/ 550332 h 1644650"/>
                <a:gd name="connsiteX99" fmla="*/ 220134 w 4068234"/>
                <a:gd name="connsiteY99" fmla="*/ 542397 h 1644650"/>
                <a:gd name="connsiteX100" fmla="*/ 810684 w 4068234"/>
                <a:gd name="connsiteY100" fmla="*/ 0 h 1644650"/>
                <a:gd name="connsiteX0" fmla="*/ 810684 w 4068234"/>
                <a:gd name="connsiteY0" fmla="*/ 0 h 1644650"/>
                <a:gd name="connsiteX1" fmla="*/ 823384 w 4068234"/>
                <a:gd name="connsiteY1" fmla="*/ 165100 h 1644650"/>
                <a:gd name="connsiteX2" fmla="*/ 893234 w 4068234"/>
                <a:gd name="connsiteY2" fmla="*/ 311150 h 1644650"/>
                <a:gd name="connsiteX3" fmla="*/ 1007534 w 4068234"/>
                <a:gd name="connsiteY3" fmla="*/ 342900 h 1644650"/>
                <a:gd name="connsiteX4" fmla="*/ 1137179 w 4068234"/>
                <a:gd name="connsiteY4" fmla="*/ 361421 h 1644650"/>
                <a:gd name="connsiteX5" fmla="*/ 1179512 w 4068234"/>
                <a:gd name="connsiteY5" fmla="*/ 433917 h 1644650"/>
                <a:gd name="connsiteX6" fmla="*/ 1174962 w 4068234"/>
                <a:gd name="connsiteY6" fmla="*/ 481223 h 1644650"/>
                <a:gd name="connsiteX7" fmla="*/ 1177608 w 4068234"/>
                <a:gd name="connsiteY7" fmla="*/ 547370 h 1644650"/>
                <a:gd name="connsiteX8" fmla="*/ 1177396 w 4068234"/>
                <a:gd name="connsiteY8" fmla="*/ 591609 h 1644650"/>
                <a:gd name="connsiteX9" fmla="*/ 1169670 w 4068234"/>
                <a:gd name="connsiteY9" fmla="*/ 629391 h 1644650"/>
                <a:gd name="connsiteX10" fmla="*/ 1193482 w 4068234"/>
                <a:gd name="connsiteY10" fmla="*/ 677016 h 1644650"/>
                <a:gd name="connsiteX11" fmla="*/ 1235076 w 4068234"/>
                <a:gd name="connsiteY11" fmla="*/ 744008 h 1644650"/>
                <a:gd name="connsiteX12" fmla="*/ 1254125 w 4068234"/>
                <a:gd name="connsiteY12" fmla="*/ 768350 h 1644650"/>
                <a:gd name="connsiteX13" fmla="*/ 1286934 w 4068234"/>
                <a:gd name="connsiteY13" fmla="*/ 740833 h 1644650"/>
                <a:gd name="connsiteX14" fmla="*/ 1388534 w 4068234"/>
                <a:gd name="connsiteY14" fmla="*/ 793750 h 1644650"/>
                <a:gd name="connsiteX15" fmla="*/ 1439334 w 4068234"/>
                <a:gd name="connsiteY15" fmla="*/ 946150 h 1644650"/>
                <a:gd name="connsiteX16" fmla="*/ 1540934 w 4068234"/>
                <a:gd name="connsiteY16" fmla="*/ 984250 h 1644650"/>
                <a:gd name="connsiteX17" fmla="*/ 1674284 w 4068234"/>
                <a:gd name="connsiteY17" fmla="*/ 996950 h 1644650"/>
                <a:gd name="connsiteX18" fmla="*/ 1864784 w 4068234"/>
                <a:gd name="connsiteY18" fmla="*/ 965200 h 1644650"/>
                <a:gd name="connsiteX19" fmla="*/ 2061634 w 4068234"/>
                <a:gd name="connsiteY19" fmla="*/ 914400 h 1644650"/>
                <a:gd name="connsiteX20" fmla="*/ 2175934 w 4068234"/>
                <a:gd name="connsiteY20" fmla="*/ 946150 h 1644650"/>
                <a:gd name="connsiteX21" fmla="*/ 2309284 w 4068234"/>
                <a:gd name="connsiteY21" fmla="*/ 1047750 h 1644650"/>
                <a:gd name="connsiteX22" fmla="*/ 2487084 w 4068234"/>
                <a:gd name="connsiteY22" fmla="*/ 1136650 h 1644650"/>
                <a:gd name="connsiteX23" fmla="*/ 2690284 w 4068234"/>
                <a:gd name="connsiteY23" fmla="*/ 1149350 h 1644650"/>
                <a:gd name="connsiteX24" fmla="*/ 2874434 w 4068234"/>
                <a:gd name="connsiteY24" fmla="*/ 1155700 h 1644650"/>
                <a:gd name="connsiteX25" fmla="*/ 3103034 w 4068234"/>
                <a:gd name="connsiteY25" fmla="*/ 1143000 h 1644650"/>
                <a:gd name="connsiteX26" fmla="*/ 3210984 w 4068234"/>
                <a:gd name="connsiteY26" fmla="*/ 1092200 h 1644650"/>
                <a:gd name="connsiteX27" fmla="*/ 3280834 w 4068234"/>
                <a:gd name="connsiteY27" fmla="*/ 1073150 h 1644650"/>
                <a:gd name="connsiteX28" fmla="*/ 3344334 w 4068234"/>
                <a:gd name="connsiteY28" fmla="*/ 1092200 h 1644650"/>
                <a:gd name="connsiteX29" fmla="*/ 3414184 w 4068234"/>
                <a:gd name="connsiteY29" fmla="*/ 1187450 h 1644650"/>
                <a:gd name="connsiteX30" fmla="*/ 3509434 w 4068234"/>
                <a:gd name="connsiteY30" fmla="*/ 1250950 h 1644650"/>
                <a:gd name="connsiteX31" fmla="*/ 3623734 w 4068234"/>
                <a:gd name="connsiteY31" fmla="*/ 1320800 h 1644650"/>
                <a:gd name="connsiteX32" fmla="*/ 3788834 w 4068234"/>
                <a:gd name="connsiteY32" fmla="*/ 1365250 h 1644650"/>
                <a:gd name="connsiteX33" fmla="*/ 3896784 w 4068234"/>
                <a:gd name="connsiteY33" fmla="*/ 1371600 h 1644650"/>
                <a:gd name="connsiteX34" fmla="*/ 3985684 w 4068234"/>
                <a:gd name="connsiteY34" fmla="*/ 1320800 h 1644650"/>
                <a:gd name="connsiteX35" fmla="*/ 4061884 w 4068234"/>
                <a:gd name="connsiteY35" fmla="*/ 1320800 h 1644650"/>
                <a:gd name="connsiteX36" fmla="*/ 4068234 w 4068234"/>
                <a:gd name="connsiteY36" fmla="*/ 1371600 h 1644650"/>
                <a:gd name="connsiteX37" fmla="*/ 3966634 w 4068234"/>
                <a:gd name="connsiteY37" fmla="*/ 1485900 h 1644650"/>
                <a:gd name="connsiteX38" fmla="*/ 3871384 w 4068234"/>
                <a:gd name="connsiteY38" fmla="*/ 1543050 h 1644650"/>
                <a:gd name="connsiteX39" fmla="*/ 3814234 w 4068234"/>
                <a:gd name="connsiteY39" fmla="*/ 1543050 h 1644650"/>
                <a:gd name="connsiteX40" fmla="*/ 3693584 w 4068234"/>
                <a:gd name="connsiteY40" fmla="*/ 1504950 h 1644650"/>
                <a:gd name="connsiteX41" fmla="*/ 3566584 w 4068234"/>
                <a:gd name="connsiteY41" fmla="*/ 1454150 h 1644650"/>
                <a:gd name="connsiteX42" fmla="*/ 3458634 w 4068234"/>
                <a:gd name="connsiteY42" fmla="*/ 1409700 h 1644650"/>
                <a:gd name="connsiteX43" fmla="*/ 3369734 w 4068234"/>
                <a:gd name="connsiteY43" fmla="*/ 1403350 h 1644650"/>
                <a:gd name="connsiteX44" fmla="*/ 3306234 w 4068234"/>
                <a:gd name="connsiteY44" fmla="*/ 1352550 h 1644650"/>
                <a:gd name="connsiteX45" fmla="*/ 3198284 w 4068234"/>
                <a:gd name="connsiteY45" fmla="*/ 1289050 h 1644650"/>
                <a:gd name="connsiteX46" fmla="*/ 3096684 w 4068234"/>
                <a:gd name="connsiteY46" fmla="*/ 1282700 h 1644650"/>
                <a:gd name="connsiteX47" fmla="*/ 2880784 w 4068234"/>
                <a:gd name="connsiteY47" fmla="*/ 1282700 h 1644650"/>
                <a:gd name="connsiteX48" fmla="*/ 2722034 w 4068234"/>
                <a:gd name="connsiteY48" fmla="*/ 1282700 h 1644650"/>
                <a:gd name="connsiteX49" fmla="*/ 2493434 w 4068234"/>
                <a:gd name="connsiteY49" fmla="*/ 1270000 h 1644650"/>
                <a:gd name="connsiteX50" fmla="*/ 2461684 w 4068234"/>
                <a:gd name="connsiteY50" fmla="*/ 1263650 h 1644650"/>
                <a:gd name="connsiteX51" fmla="*/ 2296584 w 4068234"/>
                <a:gd name="connsiteY51" fmla="*/ 1193800 h 1644650"/>
                <a:gd name="connsiteX52" fmla="*/ 2188634 w 4068234"/>
                <a:gd name="connsiteY52" fmla="*/ 1123950 h 1644650"/>
                <a:gd name="connsiteX53" fmla="*/ 2118784 w 4068234"/>
                <a:gd name="connsiteY53" fmla="*/ 1085850 h 1644650"/>
                <a:gd name="connsiteX54" fmla="*/ 1979084 w 4068234"/>
                <a:gd name="connsiteY54" fmla="*/ 1066800 h 1644650"/>
                <a:gd name="connsiteX55" fmla="*/ 1858434 w 4068234"/>
                <a:gd name="connsiteY55" fmla="*/ 1073150 h 1644650"/>
                <a:gd name="connsiteX56" fmla="*/ 1693334 w 4068234"/>
                <a:gd name="connsiteY56" fmla="*/ 1123950 h 1644650"/>
                <a:gd name="connsiteX57" fmla="*/ 1591734 w 4068234"/>
                <a:gd name="connsiteY57" fmla="*/ 1130300 h 1644650"/>
                <a:gd name="connsiteX58" fmla="*/ 1502834 w 4068234"/>
                <a:gd name="connsiteY58" fmla="*/ 1130300 h 1644650"/>
                <a:gd name="connsiteX59" fmla="*/ 1401234 w 4068234"/>
                <a:gd name="connsiteY59" fmla="*/ 1136650 h 1644650"/>
                <a:gd name="connsiteX60" fmla="*/ 1337734 w 4068234"/>
                <a:gd name="connsiteY60" fmla="*/ 1193800 h 1644650"/>
                <a:gd name="connsiteX61" fmla="*/ 1337734 w 4068234"/>
                <a:gd name="connsiteY61" fmla="*/ 1289050 h 1644650"/>
                <a:gd name="connsiteX62" fmla="*/ 1394884 w 4068234"/>
                <a:gd name="connsiteY62" fmla="*/ 1384300 h 1644650"/>
                <a:gd name="connsiteX63" fmla="*/ 1426634 w 4068234"/>
                <a:gd name="connsiteY63" fmla="*/ 1409700 h 1644650"/>
                <a:gd name="connsiteX64" fmla="*/ 1540934 w 4068234"/>
                <a:gd name="connsiteY64" fmla="*/ 1384300 h 1644650"/>
                <a:gd name="connsiteX65" fmla="*/ 1534584 w 4068234"/>
                <a:gd name="connsiteY65" fmla="*/ 1460500 h 1644650"/>
                <a:gd name="connsiteX66" fmla="*/ 1464734 w 4068234"/>
                <a:gd name="connsiteY66" fmla="*/ 1511300 h 1644650"/>
                <a:gd name="connsiteX67" fmla="*/ 1382184 w 4068234"/>
                <a:gd name="connsiteY67" fmla="*/ 1517650 h 1644650"/>
                <a:gd name="connsiteX68" fmla="*/ 1325034 w 4068234"/>
                <a:gd name="connsiteY68" fmla="*/ 1479550 h 1644650"/>
                <a:gd name="connsiteX69" fmla="*/ 1248834 w 4068234"/>
                <a:gd name="connsiteY69" fmla="*/ 1454150 h 1644650"/>
                <a:gd name="connsiteX70" fmla="*/ 1210734 w 4068234"/>
                <a:gd name="connsiteY70" fmla="*/ 1454150 h 1644650"/>
                <a:gd name="connsiteX71" fmla="*/ 1204384 w 4068234"/>
                <a:gd name="connsiteY71" fmla="*/ 1473200 h 1644650"/>
                <a:gd name="connsiteX72" fmla="*/ 1223434 w 4068234"/>
                <a:gd name="connsiteY72" fmla="*/ 1524000 h 1644650"/>
                <a:gd name="connsiteX73" fmla="*/ 1236134 w 4068234"/>
                <a:gd name="connsiteY73" fmla="*/ 1600200 h 1644650"/>
                <a:gd name="connsiteX74" fmla="*/ 1198034 w 4068234"/>
                <a:gd name="connsiteY74" fmla="*/ 1644650 h 1644650"/>
                <a:gd name="connsiteX75" fmla="*/ 1153584 w 4068234"/>
                <a:gd name="connsiteY75" fmla="*/ 1631950 h 1644650"/>
                <a:gd name="connsiteX76" fmla="*/ 1109134 w 4068234"/>
                <a:gd name="connsiteY76" fmla="*/ 1549400 h 1644650"/>
                <a:gd name="connsiteX77" fmla="*/ 1090084 w 4068234"/>
                <a:gd name="connsiteY77" fmla="*/ 1435100 h 1644650"/>
                <a:gd name="connsiteX78" fmla="*/ 1090084 w 4068234"/>
                <a:gd name="connsiteY78" fmla="*/ 1327150 h 1644650"/>
                <a:gd name="connsiteX79" fmla="*/ 1058334 w 4068234"/>
                <a:gd name="connsiteY79" fmla="*/ 1270000 h 1644650"/>
                <a:gd name="connsiteX80" fmla="*/ 994834 w 4068234"/>
                <a:gd name="connsiteY80" fmla="*/ 1231900 h 1644650"/>
                <a:gd name="connsiteX81" fmla="*/ 886884 w 4068234"/>
                <a:gd name="connsiteY81" fmla="*/ 1231900 h 1644650"/>
                <a:gd name="connsiteX82" fmla="*/ 804334 w 4068234"/>
                <a:gd name="connsiteY82" fmla="*/ 1263650 h 1644650"/>
                <a:gd name="connsiteX83" fmla="*/ 740834 w 4068234"/>
                <a:gd name="connsiteY83" fmla="*/ 1295400 h 1644650"/>
                <a:gd name="connsiteX84" fmla="*/ 653522 w 4068234"/>
                <a:gd name="connsiteY84" fmla="*/ 1268941 h 1644650"/>
                <a:gd name="connsiteX85" fmla="*/ 564093 w 4068234"/>
                <a:gd name="connsiteY85" fmla="*/ 1192742 h 1644650"/>
                <a:gd name="connsiteX86" fmla="*/ 509060 w 4068234"/>
                <a:gd name="connsiteY86" fmla="*/ 1163109 h 1644650"/>
                <a:gd name="connsiteX87" fmla="*/ 413809 w 4068234"/>
                <a:gd name="connsiteY87" fmla="*/ 1140354 h 1644650"/>
                <a:gd name="connsiteX88" fmla="*/ 333377 w 4068234"/>
                <a:gd name="connsiteY88" fmla="*/ 1116012 h 1644650"/>
                <a:gd name="connsiteX89" fmla="*/ 201296 w 4068234"/>
                <a:gd name="connsiteY89" fmla="*/ 1084474 h 1644650"/>
                <a:gd name="connsiteX90" fmla="*/ 113982 w 4068234"/>
                <a:gd name="connsiteY90" fmla="*/ 1047432 h 1644650"/>
                <a:gd name="connsiteX91" fmla="*/ 59797 w 4068234"/>
                <a:gd name="connsiteY91" fmla="*/ 981604 h 1644650"/>
                <a:gd name="connsiteX92" fmla="*/ 4233 w 4068234"/>
                <a:gd name="connsiteY92" fmla="*/ 931862 h 1644650"/>
                <a:gd name="connsiteX93" fmla="*/ 0 w 4068234"/>
                <a:gd name="connsiteY93" fmla="*/ 893233 h 1644650"/>
                <a:gd name="connsiteX94" fmla="*/ 8467 w 4068234"/>
                <a:gd name="connsiteY94" fmla="*/ 808038 h 1644650"/>
                <a:gd name="connsiteX95" fmla="*/ 21379 w 4068234"/>
                <a:gd name="connsiteY95" fmla="*/ 751099 h 1644650"/>
                <a:gd name="connsiteX96" fmla="*/ 57151 w 4068234"/>
                <a:gd name="connsiteY96" fmla="*/ 666750 h 1644650"/>
                <a:gd name="connsiteX97" fmla="*/ 75140 w 4068234"/>
                <a:gd name="connsiteY97" fmla="*/ 628649 h 1644650"/>
                <a:gd name="connsiteX98" fmla="*/ 102659 w 4068234"/>
                <a:gd name="connsiteY98" fmla="*/ 550332 h 1644650"/>
                <a:gd name="connsiteX99" fmla="*/ 220134 w 4068234"/>
                <a:gd name="connsiteY99" fmla="*/ 542397 h 1644650"/>
                <a:gd name="connsiteX100" fmla="*/ 810684 w 4068234"/>
                <a:gd name="connsiteY100" fmla="*/ 0 h 1644650"/>
                <a:gd name="connsiteX0" fmla="*/ 810684 w 4068234"/>
                <a:gd name="connsiteY0" fmla="*/ 0 h 1644650"/>
                <a:gd name="connsiteX1" fmla="*/ 823384 w 4068234"/>
                <a:gd name="connsiteY1" fmla="*/ 165100 h 1644650"/>
                <a:gd name="connsiteX2" fmla="*/ 893234 w 4068234"/>
                <a:gd name="connsiteY2" fmla="*/ 311150 h 1644650"/>
                <a:gd name="connsiteX3" fmla="*/ 1007534 w 4068234"/>
                <a:gd name="connsiteY3" fmla="*/ 342900 h 1644650"/>
                <a:gd name="connsiteX4" fmla="*/ 1137179 w 4068234"/>
                <a:gd name="connsiteY4" fmla="*/ 361421 h 1644650"/>
                <a:gd name="connsiteX5" fmla="*/ 1179512 w 4068234"/>
                <a:gd name="connsiteY5" fmla="*/ 433917 h 1644650"/>
                <a:gd name="connsiteX6" fmla="*/ 1174962 w 4068234"/>
                <a:gd name="connsiteY6" fmla="*/ 481223 h 1644650"/>
                <a:gd name="connsiteX7" fmla="*/ 1177608 w 4068234"/>
                <a:gd name="connsiteY7" fmla="*/ 547370 h 1644650"/>
                <a:gd name="connsiteX8" fmla="*/ 1177396 w 4068234"/>
                <a:gd name="connsiteY8" fmla="*/ 591609 h 1644650"/>
                <a:gd name="connsiteX9" fmla="*/ 1169670 w 4068234"/>
                <a:gd name="connsiteY9" fmla="*/ 629391 h 1644650"/>
                <a:gd name="connsiteX10" fmla="*/ 1193482 w 4068234"/>
                <a:gd name="connsiteY10" fmla="*/ 677016 h 1644650"/>
                <a:gd name="connsiteX11" fmla="*/ 1235076 w 4068234"/>
                <a:gd name="connsiteY11" fmla="*/ 744008 h 1644650"/>
                <a:gd name="connsiteX12" fmla="*/ 1254125 w 4068234"/>
                <a:gd name="connsiteY12" fmla="*/ 768350 h 1644650"/>
                <a:gd name="connsiteX13" fmla="*/ 1286934 w 4068234"/>
                <a:gd name="connsiteY13" fmla="*/ 740833 h 1644650"/>
                <a:gd name="connsiteX14" fmla="*/ 1339004 w 4068234"/>
                <a:gd name="connsiteY14" fmla="*/ 740516 h 1644650"/>
                <a:gd name="connsiteX15" fmla="*/ 1388534 w 4068234"/>
                <a:gd name="connsiteY15" fmla="*/ 793750 h 1644650"/>
                <a:gd name="connsiteX16" fmla="*/ 1439334 w 4068234"/>
                <a:gd name="connsiteY16" fmla="*/ 946150 h 1644650"/>
                <a:gd name="connsiteX17" fmla="*/ 1540934 w 4068234"/>
                <a:gd name="connsiteY17" fmla="*/ 984250 h 1644650"/>
                <a:gd name="connsiteX18" fmla="*/ 1674284 w 4068234"/>
                <a:gd name="connsiteY18" fmla="*/ 996950 h 1644650"/>
                <a:gd name="connsiteX19" fmla="*/ 1864784 w 4068234"/>
                <a:gd name="connsiteY19" fmla="*/ 965200 h 1644650"/>
                <a:gd name="connsiteX20" fmla="*/ 2061634 w 4068234"/>
                <a:gd name="connsiteY20" fmla="*/ 914400 h 1644650"/>
                <a:gd name="connsiteX21" fmla="*/ 2175934 w 4068234"/>
                <a:gd name="connsiteY21" fmla="*/ 946150 h 1644650"/>
                <a:gd name="connsiteX22" fmla="*/ 2309284 w 4068234"/>
                <a:gd name="connsiteY22" fmla="*/ 1047750 h 1644650"/>
                <a:gd name="connsiteX23" fmla="*/ 2487084 w 4068234"/>
                <a:gd name="connsiteY23" fmla="*/ 1136650 h 1644650"/>
                <a:gd name="connsiteX24" fmla="*/ 2690284 w 4068234"/>
                <a:gd name="connsiteY24" fmla="*/ 1149350 h 1644650"/>
                <a:gd name="connsiteX25" fmla="*/ 2874434 w 4068234"/>
                <a:gd name="connsiteY25" fmla="*/ 1155700 h 1644650"/>
                <a:gd name="connsiteX26" fmla="*/ 3103034 w 4068234"/>
                <a:gd name="connsiteY26" fmla="*/ 1143000 h 1644650"/>
                <a:gd name="connsiteX27" fmla="*/ 3210984 w 4068234"/>
                <a:gd name="connsiteY27" fmla="*/ 1092200 h 1644650"/>
                <a:gd name="connsiteX28" fmla="*/ 3280834 w 4068234"/>
                <a:gd name="connsiteY28" fmla="*/ 1073150 h 1644650"/>
                <a:gd name="connsiteX29" fmla="*/ 3344334 w 4068234"/>
                <a:gd name="connsiteY29" fmla="*/ 1092200 h 1644650"/>
                <a:gd name="connsiteX30" fmla="*/ 3414184 w 4068234"/>
                <a:gd name="connsiteY30" fmla="*/ 1187450 h 1644650"/>
                <a:gd name="connsiteX31" fmla="*/ 3509434 w 4068234"/>
                <a:gd name="connsiteY31" fmla="*/ 1250950 h 1644650"/>
                <a:gd name="connsiteX32" fmla="*/ 3623734 w 4068234"/>
                <a:gd name="connsiteY32" fmla="*/ 1320800 h 1644650"/>
                <a:gd name="connsiteX33" fmla="*/ 3788834 w 4068234"/>
                <a:gd name="connsiteY33" fmla="*/ 1365250 h 1644650"/>
                <a:gd name="connsiteX34" fmla="*/ 3896784 w 4068234"/>
                <a:gd name="connsiteY34" fmla="*/ 1371600 h 1644650"/>
                <a:gd name="connsiteX35" fmla="*/ 3985684 w 4068234"/>
                <a:gd name="connsiteY35" fmla="*/ 1320800 h 1644650"/>
                <a:gd name="connsiteX36" fmla="*/ 4061884 w 4068234"/>
                <a:gd name="connsiteY36" fmla="*/ 1320800 h 1644650"/>
                <a:gd name="connsiteX37" fmla="*/ 4068234 w 4068234"/>
                <a:gd name="connsiteY37" fmla="*/ 1371600 h 1644650"/>
                <a:gd name="connsiteX38" fmla="*/ 3966634 w 4068234"/>
                <a:gd name="connsiteY38" fmla="*/ 1485900 h 1644650"/>
                <a:gd name="connsiteX39" fmla="*/ 3871384 w 4068234"/>
                <a:gd name="connsiteY39" fmla="*/ 1543050 h 1644650"/>
                <a:gd name="connsiteX40" fmla="*/ 3814234 w 4068234"/>
                <a:gd name="connsiteY40" fmla="*/ 1543050 h 1644650"/>
                <a:gd name="connsiteX41" fmla="*/ 3693584 w 4068234"/>
                <a:gd name="connsiteY41" fmla="*/ 1504950 h 1644650"/>
                <a:gd name="connsiteX42" fmla="*/ 3566584 w 4068234"/>
                <a:gd name="connsiteY42" fmla="*/ 1454150 h 1644650"/>
                <a:gd name="connsiteX43" fmla="*/ 3458634 w 4068234"/>
                <a:gd name="connsiteY43" fmla="*/ 1409700 h 1644650"/>
                <a:gd name="connsiteX44" fmla="*/ 3369734 w 4068234"/>
                <a:gd name="connsiteY44" fmla="*/ 1403350 h 1644650"/>
                <a:gd name="connsiteX45" fmla="*/ 3306234 w 4068234"/>
                <a:gd name="connsiteY45" fmla="*/ 1352550 h 1644650"/>
                <a:gd name="connsiteX46" fmla="*/ 3198284 w 4068234"/>
                <a:gd name="connsiteY46" fmla="*/ 1289050 h 1644650"/>
                <a:gd name="connsiteX47" fmla="*/ 3096684 w 4068234"/>
                <a:gd name="connsiteY47" fmla="*/ 1282700 h 1644650"/>
                <a:gd name="connsiteX48" fmla="*/ 2880784 w 4068234"/>
                <a:gd name="connsiteY48" fmla="*/ 1282700 h 1644650"/>
                <a:gd name="connsiteX49" fmla="*/ 2722034 w 4068234"/>
                <a:gd name="connsiteY49" fmla="*/ 1282700 h 1644650"/>
                <a:gd name="connsiteX50" fmla="*/ 2493434 w 4068234"/>
                <a:gd name="connsiteY50" fmla="*/ 1270000 h 1644650"/>
                <a:gd name="connsiteX51" fmla="*/ 2461684 w 4068234"/>
                <a:gd name="connsiteY51" fmla="*/ 1263650 h 1644650"/>
                <a:gd name="connsiteX52" fmla="*/ 2296584 w 4068234"/>
                <a:gd name="connsiteY52" fmla="*/ 1193800 h 1644650"/>
                <a:gd name="connsiteX53" fmla="*/ 2188634 w 4068234"/>
                <a:gd name="connsiteY53" fmla="*/ 1123950 h 1644650"/>
                <a:gd name="connsiteX54" fmla="*/ 2118784 w 4068234"/>
                <a:gd name="connsiteY54" fmla="*/ 1085850 h 1644650"/>
                <a:gd name="connsiteX55" fmla="*/ 1979084 w 4068234"/>
                <a:gd name="connsiteY55" fmla="*/ 1066800 h 1644650"/>
                <a:gd name="connsiteX56" fmla="*/ 1858434 w 4068234"/>
                <a:gd name="connsiteY56" fmla="*/ 1073150 h 1644650"/>
                <a:gd name="connsiteX57" fmla="*/ 1693334 w 4068234"/>
                <a:gd name="connsiteY57" fmla="*/ 1123950 h 1644650"/>
                <a:gd name="connsiteX58" fmla="*/ 1591734 w 4068234"/>
                <a:gd name="connsiteY58" fmla="*/ 1130300 h 1644650"/>
                <a:gd name="connsiteX59" fmla="*/ 1502834 w 4068234"/>
                <a:gd name="connsiteY59" fmla="*/ 1130300 h 1644650"/>
                <a:gd name="connsiteX60" fmla="*/ 1401234 w 4068234"/>
                <a:gd name="connsiteY60" fmla="*/ 1136650 h 1644650"/>
                <a:gd name="connsiteX61" fmla="*/ 1337734 w 4068234"/>
                <a:gd name="connsiteY61" fmla="*/ 1193800 h 1644650"/>
                <a:gd name="connsiteX62" fmla="*/ 1337734 w 4068234"/>
                <a:gd name="connsiteY62" fmla="*/ 1289050 h 1644650"/>
                <a:gd name="connsiteX63" fmla="*/ 1394884 w 4068234"/>
                <a:gd name="connsiteY63" fmla="*/ 1384300 h 1644650"/>
                <a:gd name="connsiteX64" fmla="*/ 1426634 w 4068234"/>
                <a:gd name="connsiteY64" fmla="*/ 1409700 h 1644650"/>
                <a:gd name="connsiteX65" fmla="*/ 1540934 w 4068234"/>
                <a:gd name="connsiteY65" fmla="*/ 1384300 h 1644650"/>
                <a:gd name="connsiteX66" fmla="*/ 1534584 w 4068234"/>
                <a:gd name="connsiteY66" fmla="*/ 1460500 h 1644650"/>
                <a:gd name="connsiteX67" fmla="*/ 1464734 w 4068234"/>
                <a:gd name="connsiteY67" fmla="*/ 1511300 h 1644650"/>
                <a:gd name="connsiteX68" fmla="*/ 1382184 w 4068234"/>
                <a:gd name="connsiteY68" fmla="*/ 1517650 h 1644650"/>
                <a:gd name="connsiteX69" fmla="*/ 1325034 w 4068234"/>
                <a:gd name="connsiteY69" fmla="*/ 1479550 h 1644650"/>
                <a:gd name="connsiteX70" fmla="*/ 1248834 w 4068234"/>
                <a:gd name="connsiteY70" fmla="*/ 1454150 h 1644650"/>
                <a:gd name="connsiteX71" fmla="*/ 1210734 w 4068234"/>
                <a:gd name="connsiteY71" fmla="*/ 1454150 h 1644650"/>
                <a:gd name="connsiteX72" fmla="*/ 1204384 w 4068234"/>
                <a:gd name="connsiteY72" fmla="*/ 1473200 h 1644650"/>
                <a:gd name="connsiteX73" fmla="*/ 1223434 w 4068234"/>
                <a:gd name="connsiteY73" fmla="*/ 1524000 h 1644650"/>
                <a:gd name="connsiteX74" fmla="*/ 1236134 w 4068234"/>
                <a:gd name="connsiteY74" fmla="*/ 1600200 h 1644650"/>
                <a:gd name="connsiteX75" fmla="*/ 1198034 w 4068234"/>
                <a:gd name="connsiteY75" fmla="*/ 1644650 h 1644650"/>
                <a:gd name="connsiteX76" fmla="*/ 1153584 w 4068234"/>
                <a:gd name="connsiteY76" fmla="*/ 1631950 h 1644650"/>
                <a:gd name="connsiteX77" fmla="*/ 1109134 w 4068234"/>
                <a:gd name="connsiteY77" fmla="*/ 1549400 h 1644650"/>
                <a:gd name="connsiteX78" fmla="*/ 1090084 w 4068234"/>
                <a:gd name="connsiteY78" fmla="*/ 1435100 h 1644650"/>
                <a:gd name="connsiteX79" fmla="*/ 1090084 w 4068234"/>
                <a:gd name="connsiteY79" fmla="*/ 1327150 h 1644650"/>
                <a:gd name="connsiteX80" fmla="*/ 1058334 w 4068234"/>
                <a:gd name="connsiteY80" fmla="*/ 1270000 h 1644650"/>
                <a:gd name="connsiteX81" fmla="*/ 994834 w 4068234"/>
                <a:gd name="connsiteY81" fmla="*/ 1231900 h 1644650"/>
                <a:gd name="connsiteX82" fmla="*/ 886884 w 4068234"/>
                <a:gd name="connsiteY82" fmla="*/ 1231900 h 1644650"/>
                <a:gd name="connsiteX83" fmla="*/ 804334 w 4068234"/>
                <a:gd name="connsiteY83" fmla="*/ 1263650 h 1644650"/>
                <a:gd name="connsiteX84" fmla="*/ 740834 w 4068234"/>
                <a:gd name="connsiteY84" fmla="*/ 1295400 h 1644650"/>
                <a:gd name="connsiteX85" fmla="*/ 653522 w 4068234"/>
                <a:gd name="connsiteY85" fmla="*/ 1268941 h 1644650"/>
                <a:gd name="connsiteX86" fmla="*/ 564093 w 4068234"/>
                <a:gd name="connsiteY86" fmla="*/ 1192742 h 1644650"/>
                <a:gd name="connsiteX87" fmla="*/ 509060 w 4068234"/>
                <a:gd name="connsiteY87" fmla="*/ 1163109 h 1644650"/>
                <a:gd name="connsiteX88" fmla="*/ 413809 w 4068234"/>
                <a:gd name="connsiteY88" fmla="*/ 1140354 h 1644650"/>
                <a:gd name="connsiteX89" fmla="*/ 333377 w 4068234"/>
                <a:gd name="connsiteY89" fmla="*/ 1116012 h 1644650"/>
                <a:gd name="connsiteX90" fmla="*/ 201296 w 4068234"/>
                <a:gd name="connsiteY90" fmla="*/ 1084474 h 1644650"/>
                <a:gd name="connsiteX91" fmla="*/ 113982 w 4068234"/>
                <a:gd name="connsiteY91" fmla="*/ 1047432 h 1644650"/>
                <a:gd name="connsiteX92" fmla="*/ 59797 w 4068234"/>
                <a:gd name="connsiteY92" fmla="*/ 981604 h 1644650"/>
                <a:gd name="connsiteX93" fmla="*/ 4233 w 4068234"/>
                <a:gd name="connsiteY93" fmla="*/ 931862 h 1644650"/>
                <a:gd name="connsiteX94" fmla="*/ 0 w 4068234"/>
                <a:gd name="connsiteY94" fmla="*/ 893233 h 1644650"/>
                <a:gd name="connsiteX95" fmla="*/ 8467 w 4068234"/>
                <a:gd name="connsiteY95" fmla="*/ 808038 h 1644650"/>
                <a:gd name="connsiteX96" fmla="*/ 21379 w 4068234"/>
                <a:gd name="connsiteY96" fmla="*/ 751099 h 1644650"/>
                <a:gd name="connsiteX97" fmla="*/ 57151 w 4068234"/>
                <a:gd name="connsiteY97" fmla="*/ 666750 h 1644650"/>
                <a:gd name="connsiteX98" fmla="*/ 75140 w 4068234"/>
                <a:gd name="connsiteY98" fmla="*/ 628649 h 1644650"/>
                <a:gd name="connsiteX99" fmla="*/ 102659 w 4068234"/>
                <a:gd name="connsiteY99" fmla="*/ 550332 h 1644650"/>
                <a:gd name="connsiteX100" fmla="*/ 220134 w 4068234"/>
                <a:gd name="connsiteY100" fmla="*/ 542397 h 1644650"/>
                <a:gd name="connsiteX101" fmla="*/ 810684 w 4068234"/>
                <a:gd name="connsiteY101" fmla="*/ 0 h 1644650"/>
                <a:gd name="connsiteX0" fmla="*/ 810684 w 4068234"/>
                <a:gd name="connsiteY0" fmla="*/ 0 h 1644650"/>
                <a:gd name="connsiteX1" fmla="*/ 823384 w 4068234"/>
                <a:gd name="connsiteY1" fmla="*/ 165100 h 1644650"/>
                <a:gd name="connsiteX2" fmla="*/ 893234 w 4068234"/>
                <a:gd name="connsiteY2" fmla="*/ 311150 h 1644650"/>
                <a:gd name="connsiteX3" fmla="*/ 1007534 w 4068234"/>
                <a:gd name="connsiteY3" fmla="*/ 342900 h 1644650"/>
                <a:gd name="connsiteX4" fmla="*/ 1137179 w 4068234"/>
                <a:gd name="connsiteY4" fmla="*/ 361421 h 1644650"/>
                <a:gd name="connsiteX5" fmla="*/ 1179512 w 4068234"/>
                <a:gd name="connsiteY5" fmla="*/ 433917 h 1644650"/>
                <a:gd name="connsiteX6" fmla="*/ 1174962 w 4068234"/>
                <a:gd name="connsiteY6" fmla="*/ 481223 h 1644650"/>
                <a:gd name="connsiteX7" fmla="*/ 1177608 w 4068234"/>
                <a:gd name="connsiteY7" fmla="*/ 547370 h 1644650"/>
                <a:gd name="connsiteX8" fmla="*/ 1177396 w 4068234"/>
                <a:gd name="connsiteY8" fmla="*/ 591609 h 1644650"/>
                <a:gd name="connsiteX9" fmla="*/ 1169670 w 4068234"/>
                <a:gd name="connsiteY9" fmla="*/ 629391 h 1644650"/>
                <a:gd name="connsiteX10" fmla="*/ 1193482 w 4068234"/>
                <a:gd name="connsiteY10" fmla="*/ 677016 h 1644650"/>
                <a:gd name="connsiteX11" fmla="*/ 1235076 w 4068234"/>
                <a:gd name="connsiteY11" fmla="*/ 744008 h 1644650"/>
                <a:gd name="connsiteX12" fmla="*/ 1254125 w 4068234"/>
                <a:gd name="connsiteY12" fmla="*/ 768350 h 1644650"/>
                <a:gd name="connsiteX13" fmla="*/ 1286934 w 4068234"/>
                <a:gd name="connsiteY13" fmla="*/ 740833 h 1644650"/>
                <a:gd name="connsiteX14" fmla="*/ 1301962 w 4068234"/>
                <a:gd name="connsiteY14" fmla="*/ 735224 h 1644650"/>
                <a:gd name="connsiteX15" fmla="*/ 1339004 w 4068234"/>
                <a:gd name="connsiteY15" fmla="*/ 740516 h 1644650"/>
                <a:gd name="connsiteX16" fmla="*/ 1388534 w 4068234"/>
                <a:gd name="connsiteY16" fmla="*/ 793750 h 1644650"/>
                <a:gd name="connsiteX17" fmla="*/ 1439334 w 4068234"/>
                <a:gd name="connsiteY17" fmla="*/ 946150 h 1644650"/>
                <a:gd name="connsiteX18" fmla="*/ 1540934 w 4068234"/>
                <a:gd name="connsiteY18" fmla="*/ 984250 h 1644650"/>
                <a:gd name="connsiteX19" fmla="*/ 1674284 w 4068234"/>
                <a:gd name="connsiteY19" fmla="*/ 996950 h 1644650"/>
                <a:gd name="connsiteX20" fmla="*/ 1864784 w 4068234"/>
                <a:gd name="connsiteY20" fmla="*/ 965200 h 1644650"/>
                <a:gd name="connsiteX21" fmla="*/ 2061634 w 4068234"/>
                <a:gd name="connsiteY21" fmla="*/ 914400 h 1644650"/>
                <a:gd name="connsiteX22" fmla="*/ 2175934 w 4068234"/>
                <a:gd name="connsiteY22" fmla="*/ 946150 h 1644650"/>
                <a:gd name="connsiteX23" fmla="*/ 2309284 w 4068234"/>
                <a:gd name="connsiteY23" fmla="*/ 1047750 h 1644650"/>
                <a:gd name="connsiteX24" fmla="*/ 2487084 w 4068234"/>
                <a:gd name="connsiteY24" fmla="*/ 1136650 h 1644650"/>
                <a:gd name="connsiteX25" fmla="*/ 2690284 w 4068234"/>
                <a:gd name="connsiteY25" fmla="*/ 1149350 h 1644650"/>
                <a:gd name="connsiteX26" fmla="*/ 2874434 w 4068234"/>
                <a:gd name="connsiteY26" fmla="*/ 1155700 h 1644650"/>
                <a:gd name="connsiteX27" fmla="*/ 3103034 w 4068234"/>
                <a:gd name="connsiteY27" fmla="*/ 1143000 h 1644650"/>
                <a:gd name="connsiteX28" fmla="*/ 3210984 w 4068234"/>
                <a:gd name="connsiteY28" fmla="*/ 1092200 h 1644650"/>
                <a:gd name="connsiteX29" fmla="*/ 3280834 w 4068234"/>
                <a:gd name="connsiteY29" fmla="*/ 1073150 h 1644650"/>
                <a:gd name="connsiteX30" fmla="*/ 3344334 w 4068234"/>
                <a:gd name="connsiteY30" fmla="*/ 1092200 h 1644650"/>
                <a:gd name="connsiteX31" fmla="*/ 3414184 w 4068234"/>
                <a:gd name="connsiteY31" fmla="*/ 1187450 h 1644650"/>
                <a:gd name="connsiteX32" fmla="*/ 3509434 w 4068234"/>
                <a:gd name="connsiteY32" fmla="*/ 1250950 h 1644650"/>
                <a:gd name="connsiteX33" fmla="*/ 3623734 w 4068234"/>
                <a:gd name="connsiteY33" fmla="*/ 1320800 h 1644650"/>
                <a:gd name="connsiteX34" fmla="*/ 3788834 w 4068234"/>
                <a:gd name="connsiteY34" fmla="*/ 1365250 h 1644650"/>
                <a:gd name="connsiteX35" fmla="*/ 3896784 w 4068234"/>
                <a:gd name="connsiteY35" fmla="*/ 1371600 h 1644650"/>
                <a:gd name="connsiteX36" fmla="*/ 3985684 w 4068234"/>
                <a:gd name="connsiteY36" fmla="*/ 1320800 h 1644650"/>
                <a:gd name="connsiteX37" fmla="*/ 4061884 w 4068234"/>
                <a:gd name="connsiteY37" fmla="*/ 1320800 h 1644650"/>
                <a:gd name="connsiteX38" fmla="*/ 4068234 w 4068234"/>
                <a:gd name="connsiteY38" fmla="*/ 1371600 h 1644650"/>
                <a:gd name="connsiteX39" fmla="*/ 3966634 w 4068234"/>
                <a:gd name="connsiteY39" fmla="*/ 1485900 h 1644650"/>
                <a:gd name="connsiteX40" fmla="*/ 3871384 w 4068234"/>
                <a:gd name="connsiteY40" fmla="*/ 1543050 h 1644650"/>
                <a:gd name="connsiteX41" fmla="*/ 3814234 w 4068234"/>
                <a:gd name="connsiteY41" fmla="*/ 1543050 h 1644650"/>
                <a:gd name="connsiteX42" fmla="*/ 3693584 w 4068234"/>
                <a:gd name="connsiteY42" fmla="*/ 1504950 h 1644650"/>
                <a:gd name="connsiteX43" fmla="*/ 3566584 w 4068234"/>
                <a:gd name="connsiteY43" fmla="*/ 1454150 h 1644650"/>
                <a:gd name="connsiteX44" fmla="*/ 3458634 w 4068234"/>
                <a:gd name="connsiteY44" fmla="*/ 1409700 h 1644650"/>
                <a:gd name="connsiteX45" fmla="*/ 3369734 w 4068234"/>
                <a:gd name="connsiteY45" fmla="*/ 1403350 h 1644650"/>
                <a:gd name="connsiteX46" fmla="*/ 3306234 w 4068234"/>
                <a:gd name="connsiteY46" fmla="*/ 1352550 h 1644650"/>
                <a:gd name="connsiteX47" fmla="*/ 3198284 w 4068234"/>
                <a:gd name="connsiteY47" fmla="*/ 1289050 h 1644650"/>
                <a:gd name="connsiteX48" fmla="*/ 3096684 w 4068234"/>
                <a:gd name="connsiteY48" fmla="*/ 1282700 h 1644650"/>
                <a:gd name="connsiteX49" fmla="*/ 2880784 w 4068234"/>
                <a:gd name="connsiteY49" fmla="*/ 1282700 h 1644650"/>
                <a:gd name="connsiteX50" fmla="*/ 2722034 w 4068234"/>
                <a:gd name="connsiteY50" fmla="*/ 1282700 h 1644650"/>
                <a:gd name="connsiteX51" fmla="*/ 2493434 w 4068234"/>
                <a:gd name="connsiteY51" fmla="*/ 1270000 h 1644650"/>
                <a:gd name="connsiteX52" fmla="*/ 2461684 w 4068234"/>
                <a:gd name="connsiteY52" fmla="*/ 1263650 h 1644650"/>
                <a:gd name="connsiteX53" fmla="*/ 2296584 w 4068234"/>
                <a:gd name="connsiteY53" fmla="*/ 1193800 h 1644650"/>
                <a:gd name="connsiteX54" fmla="*/ 2188634 w 4068234"/>
                <a:gd name="connsiteY54" fmla="*/ 1123950 h 1644650"/>
                <a:gd name="connsiteX55" fmla="*/ 2118784 w 4068234"/>
                <a:gd name="connsiteY55" fmla="*/ 1085850 h 1644650"/>
                <a:gd name="connsiteX56" fmla="*/ 1979084 w 4068234"/>
                <a:gd name="connsiteY56" fmla="*/ 1066800 h 1644650"/>
                <a:gd name="connsiteX57" fmla="*/ 1858434 w 4068234"/>
                <a:gd name="connsiteY57" fmla="*/ 1073150 h 1644650"/>
                <a:gd name="connsiteX58" fmla="*/ 1693334 w 4068234"/>
                <a:gd name="connsiteY58" fmla="*/ 1123950 h 1644650"/>
                <a:gd name="connsiteX59" fmla="*/ 1591734 w 4068234"/>
                <a:gd name="connsiteY59" fmla="*/ 1130300 h 1644650"/>
                <a:gd name="connsiteX60" fmla="*/ 1502834 w 4068234"/>
                <a:gd name="connsiteY60" fmla="*/ 1130300 h 1644650"/>
                <a:gd name="connsiteX61" fmla="*/ 1401234 w 4068234"/>
                <a:gd name="connsiteY61" fmla="*/ 1136650 h 1644650"/>
                <a:gd name="connsiteX62" fmla="*/ 1337734 w 4068234"/>
                <a:gd name="connsiteY62" fmla="*/ 1193800 h 1644650"/>
                <a:gd name="connsiteX63" fmla="*/ 1337734 w 4068234"/>
                <a:gd name="connsiteY63" fmla="*/ 1289050 h 1644650"/>
                <a:gd name="connsiteX64" fmla="*/ 1394884 w 4068234"/>
                <a:gd name="connsiteY64" fmla="*/ 1384300 h 1644650"/>
                <a:gd name="connsiteX65" fmla="*/ 1426634 w 4068234"/>
                <a:gd name="connsiteY65" fmla="*/ 1409700 h 1644650"/>
                <a:gd name="connsiteX66" fmla="*/ 1540934 w 4068234"/>
                <a:gd name="connsiteY66" fmla="*/ 1384300 h 1644650"/>
                <a:gd name="connsiteX67" fmla="*/ 1534584 w 4068234"/>
                <a:gd name="connsiteY67" fmla="*/ 1460500 h 1644650"/>
                <a:gd name="connsiteX68" fmla="*/ 1464734 w 4068234"/>
                <a:gd name="connsiteY68" fmla="*/ 1511300 h 1644650"/>
                <a:gd name="connsiteX69" fmla="*/ 1382184 w 4068234"/>
                <a:gd name="connsiteY69" fmla="*/ 1517650 h 1644650"/>
                <a:gd name="connsiteX70" fmla="*/ 1325034 w 4068234"/>
                <a:gd name="connsiteY70" fmla="*/ 1479550 h 1644650"/>
                <a:gd name="connsiteX71" fmla="*/ 1248834 w 4068234"/>
                <a:gd name="connsiteY71" fmla="*/ 1454150 h 1644650"/>
                <a:gd name="connsiteX72" fmla="*/ 1210734 w 4068234"/>
                <a:gd name="connsiteY72" fmla="*/ 1454150 h 1644650"/>
                <a:gd name="connsiteX73" fmla="*/ 1204384 w 4068234"/>
                <a:gd name="connsiteY73" fmla="*/ 1473200 h 1644650"/>
                <a:gd name="connsiteX74" fmla="*/ 1223434 w 4068234"/>
                <a:gd name="connsiteY74" fmla="*/ 1524000 h 1644650"/>
                <a:gd name="connsiteX75" fmla="*/ 1236134 w 4068234"/>
                <a:gd name="connsiteY75" fmla="*/ 1600200 h 1644650"/>
                <a:gd name="connsiteX76" fmla="*/ 1198034 w 4068234"/>
                <a:gd name="connsiteY76" fmla="*/ 1644650 h 1644650"/>
                <a:gd name="connsiteX77" fmla="*/ 1153584 w 4068234"/>
                <a:gd name="connsiteY77" fmla="*/ 1631950 h 1644650"/>
                <a:gd name="connsiteX78" fmla="*/ 1109134 w 4068234"/>
                <a:gd name="connsiteY78" fmla="*/ 1549400 h 1644650"/>
                <a:gd name="connsiteX79" fmla="*/ 1090084 w 4068234"/>
                <a:gd name="connsiteY79" fmla="*/ 1435100 h 1644650"/>
                <a:gd name="connsiteX80" fmla="*/ 1090084 w 4068234"/>
                <a:gd name="connsiteY80" fmla="*/ 1327150 h 1644650"/>
                <a:gd name="connsiteX81" fmla="*/ 1058334 w 4068234"/>
                <a:gd name="connsiteY81" fmla="*/ 1270000 h 1644650"/>
                <a:gd name="connsiteX82" fmla="*/ 994834 w 4068234"/>
                <a:gd name="connsiteY82" fmla="*/ 1231900 h 1644650"/>
                <a:gd name="connsiteX83" fmla="*/ 886884 w 4068234"/>
                <a:gd name="connsiteY83" fmla="*/ 1231900 h 1644650"/>
                <a:gd name="connsiteX84" fmla="*/ 804334 w 4068234"/>
                <a:gd name="connsiteY84" fmla="*/ 1263650 h 1644650"/>
                <a:gd name="connsiteX85" fmla="*/ 740834 w 4068234"/>
                <a:gd name="connsiteY85" fmla="*/ 1295400 h 1644650"/>
                <a:gd name="connsiteX86" fmla="*/ 653522 w 4068234"/>
                <a:gd name="connsiteY86" fmla="*/ 1268941 h 1644650"/>
                <a:gd name="connsiteX87" fmla="*/ 564093 w 4068234"/>
                <a:gd name="connsiteY87" fmla="*/ 1192742 h 1644650"/>
                <a:gd name="connsiteX88" fmla="*/ 509060 w 4068234"/>
                <a:gd name="connsiteY88" fmla="*/ 1163109 h 1644650"/>
                <a:gd name="connsiteX89" fmla="*/ 413809 w 4068234"/>
                <a:gd name="connsiteY89" fmla="*/ 1140354 h 1644650"/>
                <a:gd name="connsiteX90" fmla="*/ 333377 w 4068234"/>
                <a:gd name="connsiteY90" fmla="*/ 1116012 h 1644650"/>
                <a:gd name="connsiteX91" fmla="*/ 201296 w 4068234"/>
                <a:gd name="connsiteY91" fmla="*/ 1084474 h 1644650"/>
                <a:gd name="connsiteX92" fmla="*/ 113982 w 4068234"/>
                <a:gd name="connsiteY92" fmla="*/ 1047432 h 1644650"/>
                <a:gd name="connsiteX93" fmla="*/ 59797 w 4068234"/>
                <a:gd name="connsiteY93" fmla="*/ 981604 h 1644650"/>
                <a:gd name="connsiteX94" fmla="*/ 4233 w 4068234"/>
                <a:gd name="connsiteY94" fmla="*/ 931862 h 1644650"/>
                <a:gd name="connsiteX95" fmla="*/ 0 w 4068234"/>
                <a:gd name="connsiteY95" fmla="*/ 893233 h 1644650"/>
                <a:gd name="connsiteX96" fmla="*/ 8467 w 4068234"/>
                <a:gd name="connsiteY96" fmla="*/ 808038 h 1644650"/>
                <a:gd name="connsiteX97" fmla="*/ 21379 w 4068234"/>
                <a:gd name="connsiteY97" fmla="*/ 751099 h 1644650"/>
                <a:gd name="connsiteX98" fmla="*/ 57151 w 4068234"/>
                <a:gd name="connsiteY98" fmla="*/ 666750 h 1644650"/>
                <a:gd name="connsiteX99" fmla="*/ 75140 w 4068234"/>
                <a:gd name="connsiteY99" fmla="*/ 628649 h 1644650"/>
                <a:gd name="connsiteX100" fmla="*/ 102659 w 4068234"/>
                <a:gd name="connsiteY100" fmla="*/ 550332 h 1644650"/>
                <a:gd name="connsiteX101" fmla="*/ 220134 w 4068234"/>
                <a:gd name="connsiteY101" fmla="*/ 542397 h 1644650"/>
                <a:gd name="connsiteX102" fmla="*/ 810684 w 4068234"/>
                <a:gd name="connsiteY102" fmla="*/ 0 h 1644650"/>
                <a:gd name="connsiteX0" fmla="*/ 810684 w 4068234"/>
                <a:gd name="connsiteY0" fmla="*/ 0 h 1644650"/>
                <a:gd name="connsiteX1" fmla="*/ 823384 w 4068234"/>
                <a:gd name="connsiteY1" fmla="*/ 165100 h 1644650"/>
                <a:gd name="connsiteX2" fmla="*/ 893234 w 4068234"/>
                <a:gd name="connsiteY2" fmla="*/ 311150 h 1644650"/>
                <a:gd name="connsiteX3" fmla="*/ 1007534 w 4068234"/>
                <a:gd name="connsiteY3" fmla="*/ 342900 h 1644650"/>
                <a:gd name="connsiteX4" fmla="*/ 1137179 w 4068234"/>
                <a:gd name="connsiteY4" fmla="*/ 361421 h 1644650"/>
                <a:gd name="connsiteX5" fmla="*/ 1179512 w 4068234"/>
                <a:gd name="connsiteY5" fmla="*/ 433917 h 1644650"/>
                <a:gd name="connsiteX6" fmla="*/ 1174962 w 4068234"/>
                <a:gd name="connsiteY6" fmla="*/ 481223 h 1644650"/>
                <a:gd name="connsiteX7" fmla="*/ 1177608 w 4068234"/>
                <a:gd name="connsiteY7" fmla="*/ 547370 h 1644650"/>
                <a:gd name="connsiteX8" fmla="*/ 1177396 w 4068234"/>
                <a:gd name="connsiteY8" fmla="*/ 591609 h 1644650"/>
                <a:gd name="connsiteX9" fmla="*/ 1169670 w 4068234"/>
                <a:gd name="connsiteY9" fmla="*/ 629391 h 1644650"/>
                <a:gd name="connsiteX10" fmla="*/ 1193482 w 4068234"/>
                <a:gd name="connsiteY10" fmla="*/ 677016 h 1644650"/>
                <a:gd name="connsiteX11" fmla="*/ 1235076 w 4068234"/>
                <a:gd name="connsiteY11" fmla="*/ 744008 h 1644650"/>
                <a:gd name="connsiteX12" fmla="*/ 1254125 w 4068234"/>
                <a:gd name="connsiteY12" fmla="*/ 768350 h 1644650"/>
                <a:gd name="connsiteX13" fmla="*/ 1286934 w 4068234"/>
                <a:gd name="connsiteY13" fmla="*/ 740833 h 1644650"/>
                <a:gd name="connsiteX14" fmla="*/ 1301962 w 4068234"/>
                <a:gd name="connsiteY14" fmla="*/ 735224 h 1644650"/>
                <a:gd name="connsiteX15" fmla="*/ 1339004 w 4068234"/>
                <a:gd name="connsiteY15" fmla="*/ 740516 h 1644650"/>
                <a:gd name="connsiteX16" fmla="*/ 1376046 w 4068234"/>
                <a:gd name="connsiteY16" fmla="*/ 764329 h 1644650"/>
                <a:gd name="connsiteX17" fmla="*/ 1388534 w 4068234"/>
                <a:gd name="connsiteY17" fmla="*/ 793750 h 1644650"/>
                <a:gd name="connsiteX18" fmla="*/ 1439334 w 4068234"/>
                <a:gd name="connsiteY18" fmla="*/ 946150 h 1644650"/>
                <a:gd name="connsiteX19" fmla="*/ 1540934 w 4068234"/>
                <a:gd name="connsiteY19" fmla="*/ 984250 h 1644650"/>
                <a:gd name="connsiteX20" fmla="*/ 1674284 w 4068234"/>
                <a:gd name="connsiteY20" fmla="*/ 996950 h 1644650"/>
                <a:gd name="connsiteX21" fmla="*/ 1864784 w 4068234"/>
                <a:gd name="connsiteY21" fmla="*/ 965200 h 1644650"/>
                <a:gd name="connsiteX22" fmla="*/ 2061634 w 4068234"/>
                <a:gd name="connsiteY22" fmla="*/ 914400 h 1644650"/>
                <a:gd name="connsiteX23" fmla="*/ 2175934 w 4068234"/>
                <a:gd name="connsiteY23" fmla="*/ 946150 h 1644650"/>
                <a:gd name="connsiteX24" fmla="*/ 2309284 w 4068234"/>
                <a:gd name="connsiteY24" fmla="*/ 1047750 h 1644650"/>
                <a:gd name="connsiteX25" fmla="*/ 2487084 w 4068234"/>
                <a:gd name="connsiteY25" fmla="*/ 1136650 h 1644650"/>
                <a:gd name="connsiteX26" fmla="*/ 2690284 w 4068234"/>
                <a:gd name="connsiteY26" fmla="*/ 1149350 h 1644650"/>
                <a:gd name="connsiteX27" fmla="*/ 2874434 w 4068234"/>
                <a:gd name="connsiteY27" fmla="*/ 1155700 h 1644650"/>
                <a:gd name="connsiteX28" fmla="*/ 3103034 w 4068234"/>
                <a:gd name="connsiteY28" fmla="*/ 1143000 h 1644650"/>
                <a:gd name="connsiteX29" fmla="*/ 3210984 w 4068234"/>
                <a:gd name="connsiteY29" fmla="*/ 1092200 h 1644650"/>
                <a:gd name="connsiteX30" fmla="*/ 3280834 w 4068234"/>
                <a:gd name="connsiteY30" fmla="*/ 1073150 h 1644650"/>
                <a:gd name="connsiteX31" fmla="*/ 3344334 w 4068234"/>
                <a:gd name="connsiteY31" fmla="*/ 1092200 h 1644650"/>
                <a:gd name="connsiteX32" fmla="*/ 3414184 w 4068234"/>
                <a:gd name="connsiteY32" fmla="*/ 1187450 h 1644650"/>
                <a:gd name="connsiteX33" fmla="*/ 3509434 w 4068234"/>
                <a:gd name="connsiteY33" fmla="*/ 1250950 h 1644650"/>
                <a:gd name="connsiteX34" fmla="*/ 3623734 w 4068234"/>
                <a:gd name="connsiteY34" fmla="*/ 1320800 h 1644650"/>
                <a:gd name="connsiteX35" fmla="*/ 3788834 w 4068234"/>
                <a:gd name="connsiteY35" fmla="*/ 1365250 h 1644650"/>
                <a:gd name="connsiteX36" fmla="*/ 3896784 w 4068234"/>
                <a:gd name="connsiteY36" fmla="*/ 1371600 h 1644650"/>
                <a:gd name="connsiteX37" fmla="*/ 3985684 w 4068234"/>
                <a:gd name="connsiteY37" fmla="*/ 1320800 h 1644650"/>
                <a:gd name="connsiteX38" fmla="*/ 4061884 w 4068234"/>
                <a:gd name="connsiteY38" fmla="*/ 1320800 h 1644650"/>
                <a:gd name="connsiteX39" fmla="*/ 4068234 w 4068234"/>
                <a:gd name="connsiteY39" fmla="*/ 1371600 h 1644650"/>
                <a:gd name="connsiteX40" fmla="*/ 3966634 w 4068234"/>
                <a:gd name="connsiteY40" fmla="*/ 1485900 h 1644650"/>
                <a:gd name="connsiteX41" fmla="*/ 3871384 w 4068234"/>
                <a:gd name="connsiteY41" fmla="*/ 1543050 h 1644650"/>
                <a:gd name="connsiteX42" fmla="*/ 3814234 w 4068234"/>
                <a:gd name="connsiteY42" fmla="*/ 1543050 h 1644650"/>
                <a:gd name="connsiteX43" fmla="*/ 3693584 w 4068234"/>
                <a:gd name="connsiteY43" fmla="*/ 1504950 h 1644650"/>
                <a:gd name="connsiteX44" fmla="*/ 3566584 w 4068234"/>
                <a:gd name="connsiteY44" fmla="*/ 1454150 h 1644650"/>
                <a:gd name="connsiteX45" fmla="*/ 3458634 w 4068234"/>
                <a:gd name="connsiteY45" fmla="*/ 1409700 h 1644650"/>
                <a:gd name="connsiteX46" fmla="*/ 3369734 w 4068234"/>
                <a:gd name="connsiteY46" fmla="*/ 1403350 h 1644650"/>
                <a:gd name="connsiteX47" fmla="*/ 3306234 w 4068234"/>
                <a:gd name="connsiteY47" fmla="*/ 1352550 h 1644650"/>
                <a:gd name="connsiteX48" fmla="*/ 3198284 w 4068234"/>
                <a:gd name="connsiteY48" fmla="*/ 1289050 h 1644650"/>
                <a:gd name="connsiteX49" fmla="*/ 3096684 w 4068234"/>
                <a:gd name="connsiteY49" fmla="*/ 1282700 h 1644650"/>
                <a:gd name="connsiteX50" fmla="*/ 2880784 w 4068234"/>
                <a:gd name="connsiteY50" fmla="*/ 1282700 h 1644650"/>
                <a:gd name="connsiteX51" fmla="*/ 2722034 w 4068234"/>
                <a:gd name="connsiteY51" fmla="*/ 1282700 h 1644650"/>
                <a:gd name="connsiteX52" fmla="*/ 2493434 w 4068234"/>
                <a:gd name="connsiteY52" fmla="*/ 1270000 h 1644650"/>
                <a:gd name="connsiteX53" fmla="*/ 2461684 w 4068234"/>
                <a:gd name="connsiteY53" fmla="*/ 1263650 h 1644650"/>
                <a:gd name="connsiteX54" fmla="*/ 2296584 w 4068234"/>
                <a:gd name="connsiteY54" fmla="*/ 1193800 h 1644650"/>
                <a:gd name="connsiteX55" fmla="*/ 2188634 w 4068234"/>
                <a:gd name="connsiteY55" fmla="*/ 1123950 h 1644650"/>
                <a:gd name="connsiteX56" fmla="*/ 2118784 w 4068234"/>
                <a:gd name="connsiteY56" fmla="*/ 1085850 h 1644650"/>
                <a:gd name="connsiteX57" fmla="*/ 1979084 w 4068234"/>
                <a:gd name="connsiteY57" fmla="*/ 1066800 h 1644650"/>
                <a:gd name="connsiteX58" fmla="*/ 1858434 w 4068234"/>
                <a:gd name="connsiteY58" fmla="*/ 1073150 h 1644650"/>
                <a:gd name="connsiteX59" fmla="*/ 1693334 w 4068234"/>
                <a:gd name="connsiteY59" fmla="*/ 1123950 h 1644650"/>
                <a:gd name="connsiteX60" fmla="*/ 1591734 w 4068234"/>
                <a:gd name="connsiteY60" fmla="*/ 1130300 h 1644650"/>
                <a:gd name="connsiteX61" fmla="*/ 1502834 w 4068234"/>
                <a:gd name="connsiteY61" fmla="*/ 1130300 h 1644650"/>
                <a:gd name="connsiteX62" fmla="*/ 1401234 w 4068234"/>
                <a:gd name="connsiteY62" fmla="*/ 1136650 h 1644650"/>
                <a:gd name="connsiteX63" fmla="*/ 1337734 w 4068234"/>
                <a:gd name="connsiteY63" fmla="*/ 1193800 h 1644650"/>
                <a:gd name="connsiteX64" fmla="*/ 1337734 w 4068234"/>
                <a:gd name="connsiteY64" fmla="*/ 1289050 h 1644650"/>
                <a:gd name="connsiteX65" fmla="*/ 1394884 w 4068234"/>
                <a:gd name="connsiteY65" fmla="*/ 1384300 h 1644650"/>
                <a:gd name="connsiteX66" fmla="*/ 1426634 w 4068234"/>
                <a:gd name="connsiteY66" fmla="*/ 1409700 h 1644650"/>
                <a:gd name="connsiteX67" fmla="*/ 1540934 w 4068234"/>
                <a:gd name="connsiteY67" fmla="*/ 1384300 h 1644650"/>
                <a:gd name="connsiteX68" fmla="*/ 1534584 w 4068234"/>
                <a:gd name="connsiteY68" fmla="*/ 1460500 h 1644650"/>
                <a:gd name="connsiteX69" fmla="*/ 1464734 w 4068234"/>
                <a:gd name="connsiteY69" fmla="*/ 1511300 h 1644650"/>
                <a:gd name="connsiteX70" fmla="*/ 1382184 w 4068234"/>
                <a:gd name="connsiteY70" fmla="*/ 1517650 h 1644650"/>
                <a:gd name="connsiteX71" fmla="*/ 1325034 w 4068234"/>
                <a:gd name="connsiteY71" fmla="*/ 1479550 h 1644650"/>
                <a:gd name="connsiteX72" fmla="*/ 1248834 w 4068234"/>
                <a:gd name="connsiteY72" fmla="*/ 1454150 h 1644650"/>
                <a:gd name="connsiteX73" fmla="*/ 1210734 w 4068234"/>
                <a:gd name="connsiteY73" fmla="*/ 1454150 h 1644650"/>
                <a:gd name="connsiteX74" fmla="*/ 1204384 w 4068234"/>
                <a:gd name="connsiteY74" fmla="*/ 1473200 h 1644650"/>
                <a:gd name="connsiteX75" fmla="*/ 1223434 w 4068234"/>
                <a:gd name="connsiteY75" fmla="*/ 1524000 h 1644650"/>
                <a:gd name="connsiteX76" fmla="*/ 1236134 w 4068234"/>
                <a:gd name="connsiteY76" fmla="*/ 1600200 h 1644650"/>
                <a:gd name="connsiteX77" fmla="*/ 1198034 w 4068234"/>
                <a:gd name="connsiteY77" fmla="*/ 1644650 h 1644650"/>
                <a:gd name="connsiteX78" fmla="*/ 1153584 w 4068234"/>
                <a:gd name="connsiteY78" fmla="*/ 1631950 h 1644650"/>
                <a:gd name="connsiteX79" fmla="*/ 1109134 w 4068234"/>
                <a:gd name="connsiteY79" fmla="*/ 1549400 h 1644650"/>
                <a:gd name="connsiteX80" fmla="*/ 1090084 w 4068234"/>
                <a:gd name="connsiteY80" fmla="*/ 1435100 h 1644650"/>
                <a:gd name="connsiteX81" fmla="*/ 1090084 w 4068234"/>
                <a:gd name="connsiteY81" fmla="*/ 1327150 h 1644650"/>
                <a:gd name="connsiteX82" fmla="*/ 1058334 w 4068234"/>
                <a:gd name="connsiteY82" fmla="*/ 1270000 h 1644650"/>
                <a:gd name="connsiteX83" fmla="*/ 994834 w 4068234"/>
                <a:gd name="connsiteY83" fmla="*/ 1231900 h 1644650"/>
                <a:gd name="connsiteX84" fmla="*/ 886884 w 4068234"/>
                <a:gd name="connsiteY84" fmla="*/ 1231900 h 1644650"/>
                <a:gd name="connsiteX85" fmla="*/ 804334 w 4068234"/>
                <a:gd name="connsiteY85" fmla="*/ 1263650 h 1644650"/>
                <a:gd name="connsiteX86" fmla="*/ 740834 w 4068234"/>
                <a:gd name="connsiteY86" fmla="*/ 1295400 h 1644650"/>
                <a:gd name="connsiteX87" fmla="*/ 653522 w 4068234"/>
                <a:gd name="connsiteY87" fmla="*/ 1268941 h 1644650"/>
                <a:gd name="connsiteX88" fmla="*/ 564093 w 4068234"/>
                <a:gd name="connsiteY88" fmla="*/ 1192742 h 1644650"/>
                <a:gd name="connsiteX89" fmla="*/ 509060 w 4068234"/>
                <a:gd name="connsiteY89" fmla="*/ 1163109 h 1644650"/>
                <a:gd name="connsiteX90" fmla="*/ 413809 w 4068234"/>
                <a:gd name="connsiteY90" fmla="*/ 1140354 h 1644650"/>
                <a:gd name="connsiteX91" fmla="*/ 333377 w 4068234"/>
                <a:gd name="connsiteY91" fmla="*/ 1116012 h 1644650"/>
                <a:gd name="connsiteX92" fmla="*/ 201296 w 4068234"/>
                <a:gd name="connsiteY92" fmla="*/ 1084474 h 1644650"/>
                <a:gd name="connsiteX93" fmla="*/ 113982 w 4068234"/>
                <a:gd name="connsiteY93" fmla="*/ 1047432 h 1644650"/>
                <a:gd name="connsiteX94" fmla="*/ 59797 w 4068234"/>
                <a:gd name="connsiteY94" fmla="*/ 981604 h 1644650"/>
                <a:gd name="connsiteX95" fmla="*/ 4233 w 4068234"/>
                <a:gd name="connsiteY95" fmla="*/ 931862 h 1644650"/>
                <a:gd name="connsiteX96" fmla="*/ 0 w 4068234"/>
                <a:gd name="connsiteY96" fmla="*/ 893233 h 1644650"/>
                <a:gd name="connsiteX97" fmla="*/ 8467 w 4068234"/>
                <a:gd name="connsiteY97" fmla="*/ 808038 h 1644650"/>
                <a:gd name="connsiteX98" fmla="*/ 21379 w 4068234"/>
                <a:gd name="connsiteY98" fmla="*/ 751099 h 1644650"/>
                <a:gd name="connsiteX99" fmla="*/ 57151 w 4068234"/>
                <a:gd name="connsiteY99" fmla="*/ 666750 h 1644650"/>
                <a:gd name="connsiteX100" fmla="*/ 75140 w 4068234"/>
                <a:gd name="connsiteY100" fmla="*/ 628649 h 1644650"/>
                <a:gd name="connsiteX101" fmla="*/ 102659 w 4068234"/>
                <a:gd name="connsiteY101" fmla="*/ 550332 h 1644650"/>
                <a:gd name="connsiteX102" fmla="*/ 220134 w 4068234"/>
                <a:gd name="connsiteY102" fmla="*/ 542397 h 1644650"/>
                <a:gd name="connsiteX103" fmla="*/ 810684 w 4068234"/>
                <a:gd name="connsiteY103" fmla="*/ 0 h 1644650"/>
                <a:gd name="connsiteX0" fmla="*/ 810684 w 4068234"/>
                <a:gd name="connsiteY0" fmla="*/ 0 h 1644650"/>
                <a:gd name="connsiteX1" fmla="*/ 823384 w 4068234"/>
                <a:gd name="connsiteY1" fmla="*/ 165100 h 1644650"/>
                <a:gd name="connsiteX2" fmla="*/ 893234 w 4068234"/>
                <a:gd name="connsiteY2" fmla="*/ 311150 h 1644650"/>
                <a:gd name="connsiteX3" fmla="*/ 1007534 w 4068234"/>
                <a:gd name="connsiteY3" fmla="*/ 342900 h 1644650"/>
                <a:gd name="connsiteX4" fmla="*/ 1137179 w 4068234"/>
                <a:gd name="connsiteY4" fmla="*/ 361421 h 1644650"/>
                <a:gd name="connsiteX5" fmla="*/ 1179512 w 4068234"/>
                <a:gd name="connsiteY5" fmla="*/ 433917 h 1644650"/>
                <a:gd name="connsiteX6" fmla="*/ 1174962 w 4068234"/>
                <a:gd name="connsiteY6" fmla="*/ 481223 h 1644650"/>
                <a:gd name="connsiteX7" fmla="*/ 1177608 w 4068234"/>
                <a:gd name="connsiteY7" fmla="*/ 547370 h 1644650"/>
                <a:gd name="connsiteX8" fmla="*/ 1177396 w 4068234"/>
                <a:gd name="connsiteY8" fmla="*/ 591609 h 1644650"/>
                <a:gd name="connsiteX9" fmla="*/ 1169670 w 4068234"/>
                <a:gd name="connsiteY9" fmla="*/ 629391 h 1644650"/>
                <a:gd name="connsiteX10" fmla="*/ 1193482 w 4068234"/>
                <a:gd name="connsiteY10" fmla="*/ 677016 h 1644650"/>
                <a:gd name="connsiteX11" fmla="*/ 1235076 w 4068234"/>
                <a:gd name="connsiteY11" fmla="*/ 744008 h 1644650"/>
                <a:gd name="connsiteX12" fmla="*/ 1254125 w 4068234"/>
                <a:gd name="connsiteY12" fmla="*/ 768350 h 1644650"/>
                <a:gd name="connsiteX13" fmla="*/ 1286934 w 4068234"/>
                <a:gd name="connsiteY13" fmla="*/ 740833 h 1644650"/>
                <a:gd name="connsiteX14" fmla="*/ 1301962 w 4068234"/>
                <a:gd name="connsiteY14" fmla="*/ 735224 h 1644650"/>
                <a:gd name="connsiteX15" fmla="*/ 1339004 w 4068234"/>
                <a:gd name="connsiteY15" fmla="*/ 740516 h 1644650"/>
                <a:gd name="connsiteX16" fmla="*/ 1376046 w 4068234"/>
                <a:gd name="connsiteY16" fmla="*/ 764329 h 1644650"/>
                <a:gd name="connsiteX17" fmla="*/ 1388534 w 4068234"/>
                <a:gd name="connsiteY17" fmla="*/ 793750 h 1644650"/>
                <a:gd name="connsiteX18" fmla="*/ 1460712 w 4068234"/>
                <a:gd name="connsiteY18" fmla="*/ 833120 h 1644650"/>
                <a:gd name="connsiteX19" fmla="*/ 1439334 w 4068234"/>
                <a:gd name="connsiteY19" fmla="*/ 946150 h 1644650"/>
                <a:gd name="connsiteX20" fmla="*/ 1540934 w 4068234"/>
                <a:gd name="connsiteY20" fmla="*/ 984250 h 1644650"/>
                <a:gd name="connsiteX21" fmla="*/ 1674284 w 4068234"/>
                <a:gd name="connsiteY21" fmla="*/ 996950 h 1644650"/>
                <a:gd name="connsiteX22" fmla="*/ 1864784 w 4068234"/>
                <a:gd name="connsiteY22" fmla="*/ 965200 h 1644650"/>
                <a:gd name="connsiteX23" fmla="*/ 2061634 w 4068234"/>
                <a:gd name="connsiteY23" fmla="*/ 914400 h 1644650"/>
                <a:gd name="connsiteX24" fmla="*/ 2175934 w 4068234"/>
                <a:gd name="connsiteY24" fmla="*/ 946150 h 1644650"/>
                <a:gd name="connsiteX25" fmla="*/ 2309284 w 4068234"/>
                <a:gd name="connsiteY25" fmla="*/ 1047750 h 1644650"/>
                <a:gd name="connsiteX26" fmla="*/ 2487084 w 4068234"/>
                <a:gd name="connsiteY26" fmla="*/ 1136650 h 1644650"/>
                <a:gd name="connsiteX27" fmla="*/ 2690284 w 4068234"/>
                <a:gd name="connsiteY27" fmla="*/ 1149350 h 1644650"/>
                <a:gd name="connsiteX28" fmla="*/ 2874434 w 4068234"/>
                <a:gd name="connsiteY28" fmla="*/ 1155700 h 1644650"/>
                <a:gd name="connsiteX29" fmla="*/ 3103034 w 4068234"/>
                <a:gd name="connsiteY29" fmla="*/ 1143000 h 1644650"/>
                <a:gd name="connsiteX30" fmla="*/ 3210984 w 4068234"/>
                <a:gd name="connsiteY30" fmla="*/ 1092200 h 1644650"/>
                <a:gd name="connsiteX31" fmla="*/ 3280834 w 4068234"/>
                <a:gd name="connsiteY31" fmla="*/ 1073150 h 1644650"/>
                <a:gd name="connsiteX32" fmla="*/ 3344334 w 4068234"/>
                <a:gd name="connsiteY32" fmla="*/ 1092200 h 1644650"/>
                <a:gd name="connsiteX33" fmla="*/ 3414184 w 4068234"/>
                <a:gd name="connsiteY33" fmla="*/ 1187450 h 1644650"/>
                <a:gd name="connsiteX34" fmla="*/ 3509434 w 4068234"/>
                <a:gd name="connsiteY34" fmla="*/ 1250950 h 1644650"/>
                <a:gd name="connsiteX35" fmla="*/ 3623734 w 4068234"/>
                <a:gd name="connsiteY35" fmla="*/ 1320800 h 1644650"/>
                <a:gd name="connsiteX36" fmla="*/ 3788834 w 4068234"/>
                <a:gd name="connsiteY36" fmla="*/ 1365250 h 1644650"/>
                <a:gd name="connsiteX37" fmla="*/ 3896784 w 4068234"/>
                <a:gd name="connsiteY37" fmla="*/ 1371600 h 1644650"/>
                <a:gd name="connsiteX38" fmla="*/ 3985684 w 4068234"/>
                <a:gd name="connsiteY38" fmla="*/ 1320800 h 1644650"/>
                <a:gd name="connsiteX39" fmla="*/ 4061884 w 4068234"/>
                <a:gd name="connsiteY39" fmla="*/ 1320800 h 1644650"/>
                <a:gd name="connsiteX40" fmla="*/ 4068234 w 4068234"/>
                <a:gd name="connsiteY40" fmla="*/ 1371600 h 1644650"/>
                <a:gd name="connsiteX41" fmla="*/ 3966634 w 4068234"/>
                <a:gd name="connsiteY41" fmla="*/ 1485900 h 1644650"/>
                <a:gd name="connsiteX42" fmla="*/ 3871384 w 4068234"/>
                <a:gd name="connsiteY42" fmla="*/ 1543050 h 1644650"/>
                <a:gd name="connsiteX43" fmla="*/ 3814234 w 4068234"/>
                <a:gd name="connsiteY43" fmla="*/ 1543050 h 1644650"/>
                <a:gd name="connsiteX44" fmla="*/ 3693584 w 4068234"/>
                <a:gd name="connsiteY44" fmla="*/ 1504950 h 1644650"/>
                <a:gd name="connsiteX45" fmla="*/ 3566584 w 4068234"/>
                <a:gd name="connsiteY45" fmla="*/ 1454150 h 1644650"/>
                <a:gd name="connsiteX46" fmla="*/ 3458634 w 4068234"/>
                <a:gd name="connsiteY46" fmla="*/ 1409700 h 1644650"/>
                <a:gd name="connsiteX47" fmla="*/ 3369734 w 4068234"/>
                <a:gd name="connsiteY47" fmla="*/ 1403350 h 1644650"/>
                <a:gd name="connsiteX48" fmla="*/ 3306234 w 4068234"/>
                <a:gd name="connsiteY48" fmla="*/ 1352550 h 1644650"/>
                <a:gd name="connsiteX49" fmla="*/ 3198284 w 4068234"/>
                <a:gd name="connsiteY49" fmla="*/ 1289050 h 1644650"/>
                <a:gd name="connsiteX50" fmla="*/ 3096684 w 4068234"/>
                <a:gd name="connsiteY50" fmla="*/ 1282700 h 1644650"/>
                <a:gd name="connsiteX51" fmla="*/ 2880784 w 4068234"/>
                <a:gd name="connsiteY51" fmla="*/ 1282700 h 1644650"/>
                <a:gd name="connsiteX52" fmla="*/ 2722034 w 4068234"/>
                <a:gd name="connsiteY52" fmla="*/ 1282700 h 1644650"/>
                <a:gd name="connsiteX53" fmla="*/ 2493434 w 4068234"/>
                <a:gd name="connsiteY53" fmla="*/ 1270000 h 1644650"/>
                <a:gd name="connsiteX54" fmla="*/ 2461684 w 4068234"/>
                <a:gd name="connsiteY54" fmla="*/ 1263650 h 1644650"/>
                <a:gd name="connsiteX55" fmla="*/ 2296584 w 4068234"/>
                <a:gd name="connsiteY55" fmla="*/ 1193800 h 1644650"/>
                <a:gd name="connsiteX56" fmla="*/ 2188634 w 4068234"/>
                <a:gd name="connsiteY56" fmla="*/ 1123950 h 1644650"/>
                <a:gd name="connsiteX57" fmla="*/ 2118784 w 4068234"/>
                <a:gd name="connsiteY57" fmla="*/ 1085850 h 1644650"/>
                <a:gd name="connsiteX58" fmla="*/ 1979084 w 4068234"/>
                <a:gd name="connsiteY58" fmla="*/ 1066800 h 1644650"/>
                <a:gd name="connsiteX59" fmla="*/ 1858434 w 4068234"/>
                <a:gd name="connsiteY59" fmla="*/ 1073150 h 1644650"/>
                <a:gd name="connsiteX60" fmla="*/ 1693334 w 4068234"/>
                <a:gd name="connsiteY60" fmla="*/ 1123950 h 1644650"/>
                <a:gd name="connsiteX61" fmla="*/ 1591734 w 4068234"/>
                <a:gd name="connsiteY61" fmla="*/ 1130300 h 1644650"/>
                <a:gd name="connsiteX62" fmla="*/ 1502834 w 4068234"/>
                <a:gd name="connsiteY62" fmla="*/ 1130300 h 1644650"/>
                <a:gd name="connsiteX63" fmla="*/ 1401234 w 4068234"/>
                <a:gd name="connsiteY63" fmla="*/ 1136650 h 1644650"/>
                <a:gd name="connsiteX64" fmla="*/ 1337734 w 4068234"/>
                <a:gd name="connsiteY64" fmla="*/ 1193800 h 1644650"/>
                <a:gd name="connsiteX65" fmla="*/ 1337734 w 4068234"/>
                <a:gd name="connsiteY65" fmla="*/ 1289050 h 1644650"/>
                <a:gd name="connsiteX66" fmla="*/ 1394884 w 4068234"/>
                <a:gd name="connsiteY66" fmla="*/ 1384300 h 1644650"/>
                <a:gd name="connsiteX67" fmla="*/ 1426634 w 4068234"/>
                <a:gd name="connsiteY67" fmla="*/ 1409700 h 1644650"/>
                <a:gd name="connsiteX68" fmla="*/ 1540934 w 4068234"/>
                <a:gd name="connsiteY68" fmla="*/ 1384300 h 1644650"/>
                <a:gd name="connsiteX69" fmla="*/ 1534584 w 4068234"/>
                <a:gd name="connsiteY69" fmla="*/ 1460500 h 1644650"/>
                <a:gd name="connsiteX70" fmla="*/ 1464734 w 4068234"/>
                <a:gd name="connsiteY70" fmla="*/ 1511300 h 1644650"/>
                <a:gd name="connsiteX71" fmla="*/ 1382184 w 4068234"/>
                <a:gd name="connsiteY71" fmla="*/ 1517650 h 1644650"/>
                <a:gd name="connsiteX72" fmla="*/ 1325034 w 4068234"/>
                <a:gd name="connsiteY72" fmla="*/ 1479550 h 1644650"/>
                <a:gd name="connsiteX73" fmla="*/ 1248834 w 4068234"/>
                <a:gd name="connsiteY73" fmla="*/ 1454150 h 1644650"/>
                <a:gd name="connsiteX74" fmla="*/ 1210734 w 4068234"/>
                <a:gd name="connsiteY74" fmla="*/ 1454150 h 1644650"/>
                <a:gd name="connsiteX75" fmla="*/ 1204384 w 4068234"/>
                <a:gd name="connsiteY75" fmla="*/ 1473200 h 1644650"/>
                <a:gd name="connsiteX76" fmla="*/ 1223434 w 4068234"/>
                <a:gd name="connsiteY76" fmla="*/ 1524000 h 1644650"/>
                <a:gd name="connsiteX77" fmla="*/ 1236134 w 4068234"/>
                <a:gd name="connsiteY77" fmla="*/ 1600200 h 1644650"/>
                <a:gd name="connsiteX78" fmla="*/ 1198034 w 4068234"/>
                <a:gd name="connsiteY78" fmla="*/ 1644650 h 1644650"/>
                <a:gd name="connsiteX79" fmla="*/ 1153584 w 4068234"/>
                <a:gd name="connsiteY79" fmla="*/ 1631950 h 1644650"/>
                <a:gd name="connsiteX80" fmla="*/ 1109134 w 4068234"/>
                <a:gd name="connsiteY80" fmla="*/ 1549400 h 1644650"/>
                <a:gd name="connsiteX81" fmla="*/ 1090084 w 4068234"/>
                <a:gd name="connsiteY81" fmla="*/ 1435100 h 1644650"/>
                <a:gd name="connsiteX82" fmla="*/ 1090084 w 4068234"/>
                <a:gd name="connsiteY82" fmla="*/ 1327150 h 1644650"/>
                <a:gd name="connsiteX83" fmla="*/ 1058334 w 4068234"/>
                <a:gd name="connsiteY83" fmla="*/ 1270000 h 1644650"/>
                <a:gd name="connsiteX84" fmla="*/ 994834 w 4068234"/>
                <a:gd name="connsiteY84" fmla="*/ 1231900 h 1644650"/>
                <a:gd name="connsiteX85" fmla="*/ 886884 w 4068234"/>
                <a:gd name="connsiteY85" fmla="*/ 1231900 h 1644650"/>
                <a:gd name="connsiteX86" fmla="*/ 804334 w 4068234"/>
                <a:gd name="connsiteY86" fmla="*/ 1263650 h 1644650"/>
                <a:gd name="connsiteX87" fmla="*/ 740834 w 4068234"/>
                <a:gd name="connsiteY87" fmla="*/ 1295400 h 1644650"/>
                <a:gd name="connsiteX88" fmla="*/ 653522 w 4068234"/>
                <a:gd name="connsiteY88" fmla="*/ 1268941 h 1644650"/>
                <a:gd name="connsiteX89" fmla="*/ 564093 w 4068234"/>
                <a:gd name="connsiteY89" fmla="*/ 1192742 h 1644650"/>
                <a:gd name="connsiteX90" fmla="*/ 509060 w 4068234"/>
                <a:gd name="connsiteY90" fmla="*/ 1163109 h 1644650"/>
                <a:gd name="connsiteX91" fmla="*/ 413809 w 4068234"/>
                <a:gd name="connsiteY91" fmla="*/ 1140354 h 1644650"/>
                <a:gd name="connsiteX92" fmla="*/ 333377 w 4068234"/>
                <a:gd name="connsiteY92" fmla="*/ 1116012 h 1644650"/>
                <a:gd name="connsiteX93" fmla="*/ 201296 w 4068234"/>
                <a:gd name="connsiteY93" fmla="*/ 1084474 h 1644650"/>
                <a:gd name="connsiteX94" fmla="*/ 113982 w 4068234"/>
                <a:gd name="connsiteY94" fmla="*/ 1047432 h 1644650"/>
                <a:gd name="connsiteX95" fmla="*/ 59797 w 4068234"/>
                <a:gd name="connsiteY95" fmla="*/ 981604 h 1644650"/>
                <a:gd name="connsiteX96" fmla="*/ 4233 w 4068234"/>
                <a:gd name="connsiteY96" fmla="*/ 931862 h 1644650"/>
                <a:gd name="connsiteX97" fmla="*/ 0 w 4068234"/>
                <a:gd name="connsiteY97" fmla="*/ 893233 h 1644650"/>
                <a:gd name="connsiteX98" fmla="*/ 8467 w 4068234"/>
                <a:gd name="connsiteY98" fmla="*/ 808038 h 1644650"/>
                <a:gd name="connsiteX99" fmla="*/ 21379 w 4068234"/>
                <a:gd name="connsiteY99" fmla="*/ 751099 h 1644650"/>
                <a:gd name="connsiteX100" fmla="*/ 57151 w 4068234"/>
                <a:gd name="connsiteY100" fmla="*/ 666750 h 1644650"/>
                <a:gd name="connsiteX101" fmla="*/ 75140 w 4068234"/>
                <a:gd name="connsiteY101" fmla="*/ 628649 h 1644650"/>
                <a:gd name="connsiteX102" fmla="*/ 102659 w 4068234"/>
                <a:gd name="connsiteY102" fmla="*/ 550332 h 1644650"/>
                <a:gd name="connsiteX103" fmla="*/ 220134 w 4068234"/>
                <a:gd name="connsiteY103" fmla="*/ 542397 h 1644650"/>
                <a:gd name="connsiteX104" fmla="*/ 810684 w 4068234"/>
                <a:gd name="connsiteY104" fmla="*/ 0 h 1644650"/>
                <a:gd name="connsiteX0" fmla="*/ 810684 w 4068234"/>
                <a:gd name="connsiteY0" fmla="*/ 0 h 1644650"/>
                <a:gd name="connsiteX1" fmla="*/ 823384 w 4068234"/>
                <a:gd name="connsiteY1" fmla="*/ 165100 h 1644650"/>
                <a:gd name="connsiteX2" fmla="*/ 893234 w 4068234"/>
                <a:gd name="connsiteY2" fmla="*/ 311150 h 1644650"/>
                <a:gd name="connsiteX3" fmla="*/ 1007534 w 4068234"/>
                <a:gd name="connsiteY3" fmla="*/ 342900 h 1644650"/>
                <a:gd name="connsiteX4" fmla="*/ 1137179 w 4068234"/>
                <a:gd name="connsiteY4" fmla="*/ 361421 h 1644650"/>
                <a:gd name="connsiteX5" fmla="*/ 1179512 w 4068234"/>
                <a:gd name="connsiteY5" fmla="*/ 433917 h 1644650"/>
                <a:gd name="connsiteX6" fmla="*/ 1174962 w 4068234"/>
                <a:gd name="connsiteY6" fmla="*/ 481223 h 1644650"/>
                <a:gd name="connsiteX7" fmla="*/ 1177608 w 4068234"/>
                <a:gd name="connsiteY7" fmla="*/ 547370 h 1644650"/>
                <a:gd name="connsiteX8" fmla="*/ 1177396 w 4068234"/>
                <a:gd name="connsiteY8" fmla="*/ 591609 h 1644650"/>
                <a:gd name="connsiteX9" fmla="*/ 1169670 w 4068234"/>
                <a:gd name="connsiteY9" fmla="*/ 629391 h 1644650"/>
                <a:gd name="connsiteX10" fmla="*/ 1193482 w 4068234"/>
                <a:gd name="connsiteY10" fmla="*/ 677016 h 1644650"/>
                <a:gd name="connsiteX11" fmla="*/ 1235076 w 4068234"/>
                <a:gd name="connsiteY11" fmla="*/ 744008 h 1644650"/>
                <a:gd name="connsiteX12" fmla="*/ 1254125 w 4068234"/>
                <a:gd name="connsiteY12" fmla="*/ 768350 h 1644650"/>
                <a:gd name="connsiteX13" fmla="*/ 1286934 w 4068234"/>
                <a:gd name="connsiteY13" fmla="*/ 740833 h 1644650"/>
                <a:gd name="connsiteX14" fmla="*/ 1301962 w 4068234"/>
                <a:gd name="connsiteY14" fmla="*/ 735224 h 1644650"/>
                <a:gd name="connsiteX15" fmla="*/ 1339004 w 4068234"/>
                <a:gd name="connsiteY15" fmla="*/ 740516 h 1644650"/>
                <a:gd name="connsiteX16" fmla="*/ 1376046 w 4068234"/>
                <a:gd name="connsiteY16" fmla="*/ 764329 h 1644650"/>
                <a:gd name="connsiteX17" fmla="*/ 1388534 w 4068234"/>
                <a:gd name="connsiteY17" fmla="*/ 793750 h 1644650"/>
                <a:gd name="connsiteX18" fmla="*/ 1455420 w 4068234"/>
                <a:gd name="connsiteY18" fmla="*/ 790787 h 1644650"/>
                <a:gd name="connsiteX19" fmla="*/ 1439334 w 4068234"/>
                <a:gd name="connsiteY19" fmla="*/ 946150 h 1644650"/>
                <a:gd name="connsiteX20" fmla="*/ 1540934 w 4068234"/>
                <a:gd name="connsiteY20" fmla="*/ 984250 h 1644650"/>
                <a:gd name="connsiteX21" fmla="*/ 1674284 w 4068234"/>
                <a:gd name="connsiteY21" fmla="*/ 996950 h 1644650"/>
                <a:gd name="connsiteX22" fmla="*/ 1864784 w 4068234"/>
                <a:gd name="connsiteY22" fmla="*/ 965200 h 1644650"/>
                <a:gd name="connsiteX23" fmla="*/ 2061634 w 4068234"/>
                <a:gd name="connsiteY23" fmla="*/ 914400 h 1644650"/>
                <a:gd name="connsiteX24" fmla="*/ 2175934 w 4068234"/>
                <a:gd name="connsiteY24" fmla="*/ 946150 h 1644650"/>
                <a:gd name="connsiteX25" fmla="*/ 2309284 w 4068234"/>
                <a:gd name="connsiteY25" fmla="*/ 1047750 h 1644650"/>
                <a:gd name="connsiteX26" fmla="*/ 2487084 w 4068234"/>
                <a:gd name="connsiteY26" fmla="*/ 1136650 h 1644650"/>
                <a:gd name="connsiteX27" fmla="*/ 2690284 w 4068234"/>
                <a:gd name="connsiteY27" fmla="*/ 1149350 h 1644650"/>
                <a:gd name="connsiteX28" fmla="*/ 2874434 w 4068234"/>
                <a:gd name="connsiteY28" fmla="*/ 1155700 h 1644650"/>
                <a:gd name="connsiteX29" fmla="*/ 3103034 w 4068234"/>
                <a:gd name="connsiteY29" fmla="*/ 1143000 h 1644650"/>
                <a:gd name="connsiteX30" fmla="*/ 3210984 w 4068234"/>
                <a:gd name="connsiteY30" fmla="*/ 1092200 h 1644650"/>
                <a:gd name="connsiteX31" fmla="*/ 3280834 w 4068234"/>
                <a:gd name="connsiteY31" fmla="*/ 1073150 h 1644650"/>
                <a:gd name="connsiteX32" fmla="*/ 3344334 w 4068234"/>
                <a:gd name="connsiteY32" fmla="*/ 1092200 h 1644650"/>
                <a:gd name="connsiteX33" fmla="*/ 3414184 w 4068234"/>
                <a:gd name="connsiteY33" fmla="*/ 1187450 h 1644650"/>
                <a:gd name="connsiteX34" fmla="*/ 3509434 w 4068234"/>
                <a:gd name="connsiteY34" fmla="*/ 1250950 h 1644650"/>
                <a:gd name="connsiteX35" fmla="*/ 3623734 w 4068234"/>
                <a:gd name="connsiteY35" fmla="*/ 1320800 h 1644650"/>
                <a:gd name="connsiteX36" fmla="*/ 3788834 w 4068234"/>
                <a:gd name="connsiteY36" fmla="*/ 1365250 h 1644650"/>
                <a:gd name="connsiteX37" fmla="*/ 3896784 w 4068234"/>
                <a:gd name="connsiteY37" fmla="*/ 1371600 h 1644650"/>
                <a:gd name="connsiteX38" fmla="*/ 3985684 w 4068234"/>
                <a:gd name="connsiteY38" fmla="*/ 1320800 h 1644650"/>
                <a:gd name="connsiteX39" fmla="*/ 4061884 w 4068234"/>
                <a:gd name="connsiteY39" fmla="*/ 1320800 h 1644650"/>
                <a:gd name="connsiteX40" fmla="*/ 4068234 w 4068234"/>
                <a:gd name="connsiteY40" fmla="*/ 1371600 h 1644650"/>
                <a:gd name="connsiteX41" fmla="*/ 3966634 w 4068234"/>
                <a:gd name="connsiteY41" fmla="*/ 1485900 h 1644650"/>
                <a:gd name="connsiteX42" fmla="*/ 3871384 w 4068234"/>
                <a:gd name="connsiteY42" fmla="*/ 1543050 h 1644650"/>
                <a:gd name="connsiteX43" fmla="*/ 3814234 w 4068234"/>
                <a:gd name="connsiteY43" fmla="*/ 1543050 h 1644650"/>
                <a:gd name="connsiteX44" fmla="*/ 3693584 w 4068234"/>
                <a:gd name="connsiteY44" fmla="*/ 1504950 h 1644650"/>
                <a:gd name="connsiteX45" fmla="*/ 3566584 w 4068234"/>
                <a:gd name="connsiteY45" fmla="*/ 1454150 h 1644650"/>
                <a:gd name="connsiteX46" fmla="*/ 3458634 w 4068234"/>
                <a:gd name="connsiteY46" fmla="*/ 1409700 h 1644650"/>
                <a:gd name="connsiteX47" fmla="*/ 3369734 w 4068234"/>
                <a:gd name="connsiteY47" fmla="*/ 1403350 h 1644650"/>
                <a:gd name="connsiteX48" fmla="*/ 3306234 w 4068234"/>
                <a:gd name="connsiteY48" fmla="*/ 1352550 h 1644650"/>
                <a:gd name="connsiteX49" fmla="*/ 3198284 w 4068234"/>
                <a:gd name="connsiteY49" fmla="*/ 1289050 h 1644650"/>
                <a:gd name="connsiteX50" fmla="*/ 3096684 w 4068234"/>
                <a:gd name="connsiteY50" fmla="*/ 1282700 h 1644650"/>
                <a:gd name="connsiteX51" fmla="*/ 2880784 w 4068234"/>
                <a:gd name="connsiteY51" fmla="*/ 1282700 h 1644650"/>
                <a:gd name="connsiteX52" fmla="*/ 2722034 w 4068234"/>
                <a:gd name="connsiteY52" fmla="*/ 1282700 h 1644650"/>
                <a:gd name="connsiteX53" fmla="*/ 2493434 w 4068234"/>
                <a:gd name="connsiteY53" fmla="*/ 1270000 h 1644650"/>
                <a:gd name="connsiteX54" fmla="*/ 2461684 w 4068234"/>
                <a:gd name="connsiteY54" fmla="*/ 1263650 h 1644650"/>
                <a:gd name="connsiteX55" fmla="*/ 2296584 w 4068234"/>
                <a:gd name="connsiteY55" fmla="*/ 1193800 h 1644650"/>
                <a:gd name="connsiteX56" fmla="*/ 2188634 w 4068234"/>
                <a:gd name="connsiteY56" fmla="*/ 1123950 h 1644650"/>
                <a:gd name="connsiteX57" fmla="*/ 2118784 w 4068234"/>
                <a:gd name="connsiteY57" fmla="*/ 1085850 h 1644650"/>
                <a:gd name="connsiteX58" fmla="*/ 1979084 w 4068234"/>
                <a:gd name="connsiteY58" fmla="*/ 1066800 h 1644650"/>
                <a:gd name="connsiteX59" fmla="*/ 1858434 w 4068234"/>
                <a:gd name="connsiteY59" fmla="*/ 1073150 h 1644650"/>
                <a:gd name="connsiteX60" fmla="*/ 1693334 w 4068234"/>
                <a:gd name="connsiteY60" fmla="*/ 1123950 h 1644650"/>
                <a:gd name="connsiteX61" fmla="*/ 1591734 w 4068234"/>
                <a:gd name="connsiteY61" fmla="*/ 1130300 h 1644650"/>
                <a:gd name="connsiteX62" fmla="*/ 1502834 w 4068234"/>
                <a:gd name="connsiteY62" fmla="*/ 1130300 h 1644650"/>
                <a:gd name="connsiteX63" fmla="*/ 1401234 w 4068234"/>
                <a:gd name="connsiteY63" fmla="*/ 1136650 h 1644650"/>
                <a:gd name="connsiteX64" fmla="*/ 1337734 w 4068234"/>
                <a:gd name="connsiteY64" fmla="*/ 1193800 h 1644650"/>
                <a:gd name="connsiteX65" fmla="*/ 1337734 w 4068234"/>
                <a:gd name="connsiteY65" fmla="*/ 1289050 h 1644650"/>
                <a:gd name="connsiteX66" fmla="*/ 1394884 w 4068234"/>
                <a:gd name="connsiteY66" fmla="*/ 1384300 h 1644650"/>
                <a:gd name="connsiteX67" fmla="*/ 1426634 w 4068234"/>
                <a:gd name="connsiteY67" fmla="*/ 1409700 h 1644650"/>
                <a:gd name="connsiteX68" fmla="*/ 1540934 w 4068234"/>
                <a:gd name="connsiteY68" fmla="*/ 1384300 h 1644650"/>
                <a:gd name="connsiteX69" fmla="*/ 1534584 w 4068234"/>
                <a:gd name="connsiteY69" fmla="*/ 1460500 h 1644650"/>
                <a:gd name="connsiteX70" fmla="*/ 1464734 w 4068234"/>
                <a:gd name="connsiteY70" fmla="*/ 1511300 h 1644650"/>
                <a:gd name="connsiteX71" fmla="*/ 1382184 w 4068234"/>
                <a:gd name="connsiteY71" fmla="*/ 1517650 h 1644650"/>
                <a:gd name="connsiteX72" fmla="*/ 1325034 w 4068234"/>
                <a:gd name="connsiteY72" fmla="*/ 1479550 h 1644650"/>
                <a:gd name="connsiteX73" fmla="*/ 1248834 w 4068234"/>
                <a:gd name="connsiteY73" fmla="*/ 1454150 h 1644650"/>
                <a:gd name="connsiteX74" fmla="*/ 1210734 w 4068234"/>
                <a:gd name="connsiteY74" fmla="*/ 1454150 h 1644650"/>
                <a:gd name="connsiteX75" fmla="*/ 1204384 w 4068234"/>
                <a:gd name="connsiteY75" fmla="*/ 1473200 h 1644650"/>
                <a:gd name="connsiteX76" fmla="*/ 1223434 w 4068234"/>
                <a:gd name="connsiteY76" fmla="*/ 1524000 h 1644650"/>
                <a:gd name="connsiteX77" fmla="*/ 1236134 w 4068234"/>
                <a:gd name="connsiteY77" fmla="*/ 1600200 h 1644650"/>
                <a:gd name="connsiteX78" fmla="*/ 1198034 w 4068234"/>
                <a:gd name="connsiteY78" fmla="*/ 1644650 h 1644650"/>
                <a:gd name="connsiteX79" fmla="*/ 1153584 w 4068234"/>
                <a:gd name="connsiteY79" fmla="*/ 1631950 h 1644650"/>
                <a:gd name="connsiteX80" fmla="*/ 1109134 w 4068234"/>
                <a:gd name="connsiteY80" fmla="*/ 1549400 h 1644650"/>
                <a:gd name="connsiteX81" fmla="*/ 1090084 w 4068234"/>
                <a:gd name="connsiteY81" fmla="*/ 1435100 h 1644650"/>
                <a:gd name="connsiteX82" fmla="*/ 1090084 w 4068234"/>
                <a:gd name="connsiteY82" fmla="*/ 1327150 h 1644650"/>
                <a:gd name="connsiteX83" fmla="*/ 1058334 w 4068234"/>
                <a:gd name="connsiteY83" fmla="*/ 1270000 h 1644650"/>
                <a:gd name="connsiteX84" fmla="*/ 994834 w 4068234"/>
                <a:gd name="connsiteY84" fmla="*/ 1231900 h 1644650"/>
                <a:gd name="connsiteX85" fmla="*/ 886884 w 4068234"/>
                <a:gd name="connsiteY85" fmla="*/ 1231900 h 1644650"/>
                <a:gd name="connsiteX86" fmla="*/ 804334 w 4068234"/>
                <a:gd name="connsiteY86" fmla="*/ 1263650 h 1644650"/>
                <a:gd name="connsiteX87" fmla="*/ 740834 w 4068234"/>
                <a:gd name="connsiteY87" fmla="*/ 1295400 h 1644650"/>
                <a:gd name="connsiteX88" fmla="*/ 653522 w 4068234"/>
                <a:gd name="connsiteY88" fmla="*/ 1268941 h 1644650"/>
                <a:gd name="connsiteX89" fmla="*/ 564093 w 4068234"/>
                <a:gd name="connsiteY89" fmla="*/ 1192742 h 1644650"/>
                <a:gd name="connsiteX90" fmla="*/ 509060 w 4068234"/>
                <a:gd name="connsiteY90" fmla="*/ 1163109 h 1644650"/>
                <a:gd name="connsiteX91" fmla="*/ 413809 w 4068234"/>
                <a:gd name="connsiteY91" fmla="*/ 1140354 h 1644650"/>
                <a:gd name="connsiteX92" fmla="*/ 333377 w 4068234"/>
                <a:gd name="connsiteY92" fmla="*/ 1116012 h 1644650"/>
                <a:gd name="connsiteX93" fmla="*/ 201296 w 4068234"/>
                <a:gd name="connsiteY93" fmla="*/ 1084474 h 1644650"/>
                <a:gd name="connsiteX94" fmla="*/ 113982 w 4068234"/>
                <a:gd name="connsiteY94" fmla="*/ 1047432 h 1644650"/>
                <a:gd name="connsiteX95" fmla="*/ 59797 w 4068234"/>
                <a:gd name="connsiteY95" fmla="*/ 981604 h 1644650"/>
                <a:gd name="connsiteX96" fmla="*/ 4233 w 4068234"/>
                <a:gd name="connsiteY96" fmla="*/ 931862 h 1644650"/>
                <a:gd name="connsiteX97" fmla="*/ 0 w 4068234"/>
                <a:gd name="connsiteY97" fmla="*/ 893233 h 1644650"/>
                <a:gd name="connsiteX98" fmla="*/ 8467 w 4068234"/>
                <a:gd name="connsiteY98" fmla="*/ 808038 h 1644650"/>
                <a:gd name="connsiteX99" fmla="*/ 21379 w 4068234"/>
                <a:gd name="connsiteY99" fmla="*/ 751099 h 1644650"/>
                <a:gd name="connsiteX100" fmla="*/ 57151 w 4068234"/>
                <a:gd name="connsiteY100" fmla="*/ 666750 h 1644650"/>
                <a:gd name="connsiteX101" fmla="*/ 75140 w 4068234"/>
                <a:gd name="connsiteY101" fmla="*/ 628649 h 1644650"/>
                <a:gd name="connsiteX102" fmla="*/ 102659 w 4068234"/>
                <a:gd name="connsiteY102" fmla="*/ 550332 h 1644650"/>
                <a:gd name="connsiteX103" fmla="*/ 220134 w 4068234"/>
                <a:gd name="connsiteY103" fmla="*/ 542397 h 1644650"/>
                <a:gd name="connsiteX104" fmla="*/ 810684 w 4068234"/>
                <a:gd name="connsiteY104" fmla="*/ 0 h 1644650"/>
                <a:gd name="connsiteX0" fmla="*/ 810684 w 4068234"/>
                <a:gd name="connsiteY0" fmla="*/ 0 h 1644650"/>
                <a:gd name="connsiteX1" fmla="*/ 823384 w 4068234"/>
                <a:gd name="connsiteY1" fmla="*/ 165100 h 1644650"/>
                <a:gd name="connsiteX2" fmla="*/ 893234 w 4068234"/>
                <a:gd name="connsiteY2" fmla="*/ 311150 h 1644650"/>
                <a:gd name="connsiteX3" fmla="*/ 1007534 w 4068234"/>
                <a:gd name="connsiteY3" fmla="*/ 342900 h 1644650"/>
                <a:gd name="connsiteX4" fmla="*/ 1137179 w 4068234"/>
                <a:gd name="connsiteY4" fmla="*/ 361421 h 1644650"/>
                <a:gd name="connsiteX5" fmla="*/ 1179512 w 4068234"/>
                <a:gd name="connsiteY5" fmla="*/ 433917 h 1644650"/>
                <a:gd name="connsiteX6" fmla="*/ 1174962 w 4068234"/>
                <a:gd name="connsiteY6" fmla="*/ 481223 h 1644650"/>
                <a:gd name="connsiteX7" fmla="*/ 1177608 w 4068234"/>
                <a:gd name="connsiteY7" fmla="*/ 547370 h 1644650"/>
                <a:gd name="connsiteX8" fmla="*/ 1177396 w 4068234"/>
                <a:gd name="connsiteY8" fmla="*/ 591609 h 1644650"/>
                <a:gd name="connsiteX9" fmla="*/ 1169670 w 4068234"/>
                <a:gd name="connsiteY9" fmla="*/ 629391 h 1644650"/>
                <a:gd name="connsiteX10" fmla="*/ 1193482 w 4068234"/>
                <a:gd name="connsiteY10" fmla="*/ 677016 h 1644650"/>
                <a:gd name="connsiteX11" fmla="*/ 1235076 w 4068234"/>
                <a:gd name="connsiteY11" fmla="*/ 744008 h 1644650"/>
                <a:gd name="connsiteX12" fmla="*/ 1254125 w 4068234"/>
                <a:gd name="connsiteY12" fmla="*/ 768350 h 1644650"/>
                <a:gd name="connsiteX13" fmla="*/ 1286934 w 4068234"/>
                <a:gd name="connsiteY13" fmla="*/ 740833 h 1644650"/>
                <a:gd name="connsiteX14" fmla="*/ 1301962 w 4068234"/>
                <a:gd name="connsiteY14" fmla="*/ 735224 h 1644650"/>
                <a:gd name="connsiteX15" fmla="*/ 1339004 w 4068234"/>
                <a:gd name="connsiteY15" fmla="*/ 740516 h 1644650"/>
                <a:gd name="connsiteX16" fmla="*/ 1376046 w 4068234"/>
                <a:gd name="connsiteY16" fmla="*/ 764329 h 1644650"/>
                <a:gd name="connsiteX17" fmla="*/ 1388534 w 4068234"/>
                <a:gd name="connsiteY17" fmla="*/ 793750 h 1644650"/>
                <a:gd name="connsiteX18" fmla="*/ 1455420 w 4068234"/>
                <a:gd name="connsiteY18" fmla="*/ 790787 h 1644650"/>
                <a:gd name="connsiteX19" fmla="*/ 1439334 w 4068234"/>
                <a:gd name="connsiteY19" fmla="*/ 946150 h 1644650"/>
                <a:gd name="connsiteX20" fmla="*/ 1540934 w 4068234"/>
                <a:gd name="connsiteY20" fmla="*/ 984250 h 1644650"/>
                <a:gd name="connsiteX21" fmla="*/ 1674284 w 4068234"/>
                <a:gd name="connsiteY21" fmla="*/ 996950 h 1644650"/>
                <a:gd name="connsiteX22" fmla="*/ 1864784 w 4068234"/>
                <a:gd name="connsiteY22" fmla="*/ 965200 h 1644650"/>
                <a:gd name="connsiteX23" fmla="*/ 2061634 w 4068234"/>
                <a:gd name="connsiteY23" fmla="*/ 914400 h 1644650"/>
                <a:gd name="connsiteX24" fmla="*/ 2175934 w 4068234"/>
                <a:gd name="connsiteY24" fmla="*/ 946150 h 1644650"/>
                <a:gd name="connsiteX25" fmla="*/ 2309284 w 4068234"/>
                <a:gd name="connsiteY25" fmla="*/ 1047750 h 1644650"/>
                <a:gd name="connsiteX26" fmla="*/ 2487084 w 4068234"/>
                <a:gd name="connsiteY26" fmla="*/ 1136650 h 1644650"/>
                <a:gd name="connsiteX27" fmla="*/ 2690284 w 4068234"/>
                <a:gd name="connsiteY27" fmla="*/ 1149350 h 1644650"/>
                <a:gd name="connsiteX28" fmla="*/ 2874434 w 4068234"/>
                <a:gd name="connsiteY28" fmla="*/ 1155700 h 1644650"/>
                <a:gd name="connsiteX29" fmla="*/ 3103034 w 4068234"/>
                <a:gd name="connsiteY29" fmla="*/ 1143000 h 1644650"/>
                <a:gd name="connsiteX30" fmla="*/ 3210984 w 4068234"/>
                <a:gd name="connsiteY30" fmla="*/ 1092200 h 1644650"/>
                <a:gd name="connsiteX31" fmla="*/ 3280834 w 4068234"/>
                <a:gd name="connsiteY31" fmla="*/ 1073150 h 1644650"/>
                <a:gd name="connsiteX32" fmla="*/ 3344334 w 4068234"/>
                <a:gd name="connsiteY32" fmla="*/ 1092200 h 1644650"/>
                <a:gd name="connsiteX33" fmla="*/ 3414184 w 4068234"/>
                <a:gd name="connsiteY33" fmla="*/ 1187450 h 1644650"/>
                <a:gd name="connsiteX34" fmla="*/ 3509434 w 4068234"/>
                <a:gd name="connsiteY34" fmla="*/ 1250950 h 1644650"/>
                <a:gd name="connsiteX35" fmla="*/ 3623734 w 4068234"/>
                <a:gd name="connsiteY35" fmla="*/ 1320800 h 1644650"/>
                <a:gd name="connsiteX36" fmla="*/ 3788834 w 4068234"/>
                <a:gd name="connsiteY36" fmla="*/ 1365250 h 1644650"/>
                <a:gd name="connsiteX37" fmla="*/ 3896784 w 4068234"/>
                <a:gd name="connsiteY37" fmla="*/ 1371600 h 1644650"/>
                <a:gd name="connsiteX38" fmla="*/ 3985684 w 4068234"/>
                <a:gd name="connsiteY38" fmla="*/ 1320800 h 1644650"/>
                <a:gd name="connsiteX39" fmla="*/ 4061884 w 4068234"/>
                <a:gd name="connsiteY39" fmla="*/ 1320800 h 1644650"/>
                <a:gd name="connsiteX40" fmla="*/ 4068234 w 4068234"/>
                <a:gd name="connsiteY40" fmla="*/ 1371600 h 1644650"/>
                <a:gd name="connsiteX41" fmla="*/ 3966634 w 4068234"/>
                <a:gd name="connsiteY41" fmla="*/ 1485900 h 1644650"/>
                <a:gd name="connsiteX42" fmla="*/ 3871384 w 4068234"/>
                <a:gd name="connsiteY42" fmla="*/ 1543050 h 1644650"/>
                <a:gd name="connsiteX43" fmla="*/ 3814234 w 4068234"/>
                <a:gd name="connsiteY43" fmla="*/ 1543050 h 1644650"/>
                <a:gd name="connsiteX44" fmla="*/ 3693584 w 4068234"/>
                <a:gd name="connsiteY44" fmla="*/ 1504950 h 1644650"/>
                <a:gd name="connsiteX45" fmla="*/ 3566584 w 4068234"/>
                <a:gd name="connsiteY45" fmla="*/ 1454150 h 1644650"/>
                <a:gd name="connsiteX46" fmla="*/ 3458634 w 4068234"/>
                <a:gd name="connsiteY46" fmla="*/ 1409700 h 1644650"/>
                <a:gd name="connsiteX47" fmla="*/ 3369734 w 4068234"/>
                <a:gd name="connsiteY47" fmla="*/ 1403350 h 1644650"/>
                <a:gd name="connsiteX48" fmla="*/ 3306234 w 4068234"/>
                <a:gd name="connsiteY48" fmla="*/ 1352550 h 1644650"/>
                <a:gd name="connsiteX49" fmla="*/ 3198284 w 4068234"/>
                <a:gd name="connsiteY49" fmla="*/ 1289050 h 1644650"/>
                <a:gd name="connsiteX50" fmla="*/ 3096684 w 4068234"/>
                <a:gd name="connsiteY50" fmla="*/ 1282700 h 1644650"/>
                <a:gd name="connsiteX51" fmla="*/ 2880784 w 4068234"/>
                <a:gd name="connsiteY51" fmla="*/ 1282700 h 1644650"/>
                <a:gd name="connsiteX52" fmla="*/ 2722034 w 4068234"/>
                <a:gd name="connsiteY52" fmla="*/ 1282700 h 1644650"/>
                <a:gd name="connsiteX53" fmla="*/ 2493434 w 4068234"/>
                <a:gd name="connsiteY53" fmla="*/ 1270000 h 1644650"/>
                <a:gd name="connsiteX54" fmla="*/ 2461684 w 4068234"/>
                <a:gd name="connsiteY54" fmla="*/ 1263650 h 1644650"/>
                <a:gd name="connsiteX55" fmla="*/ 2296584 w 4068234"/>
                <a:gd name="connsiteY55" fmla="*/ 1193800 h 1644650"/>
                <a:gd name="connsiteX56" fmla="*/ 2188634 w 4068234"/>
                <a:gd name="connsiteY56" fmla="*/ 1123950 h 1644650"/>
                <a:gd name="connsiteX57" fmla="*/ 2118784 w 4068234"/>
                <a:gd name="connsiteY57" fmla="*/ 1085850 h 1644650"/>
                <a:gd name="connsiteX58" fmla="*/ 1979084 w 4068234"/>
                <a:gd name="connsiteY58" fmla="*/ 1066800 h 1644650"/>
                <a:gd name="connsiteX59" fmla="*/ 1858434 w 4068234"/>
                <a:gd name="connsiteY59" fmla="*/ 1073150 h 1644650"/>
                <a:gd name="connsiteX60" fmla="*/ 1693334 w 4068234"/>
                <a:gd name="connsiteY60" fmla="*/ 1123950 h 1644650"/>
                <a:gd name="connsiteX61" fmla="*/ 1591734 w 4068234"/>
                <a:gd name="connsiteY61" fmla="*/ 1130300 h 1644650"/>
                <a:gd name="connsiteX62" fmla="*/ 1502834 w 4068234"/>
                <a:gd name="connsiteY62" fmla="*/ 1130300 h 1644650"/>
                <a:gd name="connsiteX63" fmla="*/ 1401234 w 4068234"/>
                <a:gd name="connsiteY63" fmla="*/ 1136650 h 1644650"/>
                <a:gd name="connsiteX64" fmla="*/ 1337734 w 4068234"/>
                <a:gd name="connsiteY64" fmla="*/ 1193800 h 1644650"/>
                <a:gd name="connsiteX65" fmla="*/ 1337734 w 4068234"/>
                <a:gd name="connsiteY65" fmla="*/ 1289050 h 1644650"/>
                <a:gd name="connsiteX66" fmla="*/ 1394884 w 4068234"/>
                <a:gd name="connsiteY66" fmla="*/ 1384300 h 1644650"/>
                <a:gd name="connsiteX67" fmla="*/ 1426634 w 4068234"/>
                <a:gd name="connsiteY67" fmla="*/ 1409700 h 1644650"/>
                <a:gd name="connsiteX68" fmla="*/ 1540934 w 4068234"/>
                <a:gd name="connsiteY68" fmla="*/ 1384300 h 1644650"/>
                <a:gd name="connsiteX69" fmla="*/ 1534584 w 4068234"/>
                <a:gd name="connsiteY69" fmla="*/ 1460500 h 1644650"/>
                <a:gd name="connsiteX70" fmla="*/ 1464734 w 4068234"/>
                <a:gd name="connsiteY70" fmla="*/ 1511300 h 1644650"/>
                <a:gd name="connsiteX71" fmla="*/ 1382184 w 4068234"/>
                <a:gd name="connsiteY71" fmla="*/ 1517650 h 1644650"/>
                <a:gd name="connsiteX72" fmla="*/ 1325034 w 4068234"/>
                <a:gd name="connsiteY72" fmla="*/ 1479550 h 1644650"/>
                <a:gd name="connsiteX73" fmla="*/ 1248834 w 4068234"/>
                <a:gd name="connsiteY73" fmla="*/ 1454150 h 1644650"/>
                <a:gd name="connsiteX74" fmla="*/ 1210734 w 4068234"/>
                <a:gd name="connsiteY74" fmla="*/ 1454150 h 1644650"/>
                <a:gd name="connsiteX75" fmla="*/ 1204384 w 4068234"/>
                <a:gd name="connsiteY75" fmla="*/ 1473200 h 1644650"/>
                <a:gd name="connsiteX76" fmla="*/ 1223434 w 4068234"/>
                <a:gd name="connsiteY76" fmla="*/ 1524000 h 1644650"/>
                <a:gd name="connsiteX77" fmla="*/ 1236134 w 4068234"/>
                <a:gd name="connsiteY77" fmla="*/ 1600200 h 1644650"/>
                <a:gd name="connsiteX78" fmla="*/ 1198034 w 4068234"/>
                <a:gd name="connsiteY78" fmla="*/ 1644650 h 1644650"/>
                <a:gd name="connsiteX79" fmla="*/ 1153584 w 4068234"/>
                <a:gd name="connsiteY79" fmla="*/ 1631950 h 1644650"/>
                <a:gd name="connsiteX80" fmla="*/ 1109134 w 4068234"/>
                <a:gd name="connsiteY80" fmla="*/ 1549400 h 1644650"/>
                <a:gd name="connsiteX81" fmla="*/ 1090084 w 4068234"/>
                <a:gd name="connsiteY81" fmla="*/ 1435100 h 1644650"/>
                <a:gd name="connsiteX82" fmla="*/ 1090084 w 4068234"/>
                <a:gd name="connsiteY82" fmla="*/ 1327150 h 1644650"/>
                <a:gd name="connsiteX83" fmla="*/ 1058334 w 4068234"/>
                <a:gd name="connsiteY83" fmla="*/ 1270000 h 1644650"/>
                <a:gd name="connsiteX84" fmla="*/ 994834 w 4068234"/>
                <a:gd name="connsiteY84" fmla="*/ 1231900 h 1644650"/>
                <a:gd name="connsiteX85" fmla="*/ 886884 w 4068234"/>
                <a:gd name="connsiteY85" fmla="*/ 1231900 h 1644650"/>
                <a:gd name="connsiteX86" fmla="*/ 804334 w 4068234"/>
                <a:gd name="connsiteY86" fmla="*/ 1263650 h 1644650"/>
                <a:gd name="connsiteX87" fmla="*/ 740834 w 4068234"/>
                <a:gd name="connsiteY87" fmla="*/ 1295400 h 1644650"/>
                <a:gd name="connsiteX88" fmla="*/ 653522 w 4068234"/>
                <a:gd name="connsiteY88" fmla="*/ 1268941 h 1644650"/>
                <a:gd name="connsiteX89" fmla="*/ 564093 w 4068234"/>
                <a:gd name="connsiteY89" fmla="*/ 1192742 h 1644650"/>
                <a:gd name="connsiteX90" fmla="*/ 509060 w 4068234"/>
                <a:gd name="connsiteY90" fmla="*/ 1163109 h 1644650"/>
                <a:gd name="connsiteX91" fmla="*/ 413809 w 4068234"/>
                <a:gd name="connsiteY91" fmla="*/ 1140354 h 1644650"/>
                <a:gd name="connsiteX92" fmla="*/ 333377 w 4068234"/>
                <a:gd name="connsiteY92" fmla="*/ 1116012 h 1644650"/>
                <a:gd name="connsiteX93" fmla="*/ 201296 w 4068234"/>
                <a:gd name="connsiteY93" fmla="*/ 1084474 h 1644650"/>
                <a:gd name="connsiteX94" fmla="*/ 113982 w 4068234"/>
                <a:gd name="connsiteY94" fmla="*/ 1047432 h 1644650"/>
                <a:gd name="connsiteX95" fmla="*/ 59797 w 4068234"/>
                <a:gd name="connsiteY95" fmla="*/ 981604 h 1644650"/>
                <a:gd name="connsiteX96" fmla="*/ 4233 w 4068234"/>
                <a:gd name="connsiteY96" fmla="*/ 931862 h 1644650"/>
                <a:gd name="connsiteX97" fmla="*/ 0 w 4068234"/>
                <a:gd name="connsiteY97" fmla="*/ 893233 h 1644650"/>
                <a:gd name="connsiteX98" fmla="*/ 8467 w 4068234"/>
                <a:gd name="connsiteY98" fmla="*/ 808038 h 1644650"/>
                <a:gd name="connsiteX99" fmla="*/ 21379 w 4068234"/>
                <a:gd name="connsiteY99" fmla="*/ 751099 h 1644650"/>
                <a:gd name="connsiteX100" fmla="*/ 57151 w 4068234"/>
                <a:gd name="connsiteY100" fmla="*/ 666750 h 1644650"/>
                <a:gd name="connsiteX101" fmla="*/ 75140 w 4068234"/>
                <a:gd name="connsiteY101" fmla="*/ 628649 h 1644650"/>
                <a:gd name="connsiteX102" fmla="*/ 102659 w 4068234"/>
                <a:gd name="connsiteY102" fmla="*/ 550332 h 1644650"/>
                <a:gd name="connsiteX103" fmla="*/ 220134 w 4068234"/>
                <a:gd name="connsiteY103" fmla="*/ 542397 h 1644650"/>
                <a:gd name="connsiteX104" fmla="*/ 810684 w 4068234"/>
                <a:gd name="connsiteY104" fmla="*/ 0 h 1644650"/>
                <a:gd name="connsiteX0" fmla="*/ 810684 w 4068234"/>
                <a:gd name="connsiteY0" fmla="*/ 0 h 1644650"/>
                <a:gd name="connsiteX1" fmla="*/ 823384 w 4068234"/>
                <a:gd name="connsiteY1" fmla="*/ 165100 h 1644650"/>
                <a:gd name="connsiteX2" fmla="*/ 893234 w 4068234"/>
                <a:gd name="connsiteY2" fmla="*/ 311150 h 1644650"/>
                <a:gd name="connsiteX3" fmla="*/ 1007534 w 4068234"/>
                <a:gd name="connsiteY3" fmla="*/ 342900 h 1644650"/>
                <a:gd name="connsiteX4" fmla="*/ 1137179 w 4068234"/>
                <a:gd name="connsiteY4" fmla="*/ 361421 h 1644650"/>
                <a:gd name="connsiteX5" fmla="*/ 1179512 w 4068234"/>
                <a:gd name="connsiteY5" fmla="*/ 433917 h 1644650"/>
                <a:gd name="connsiteX6" fmla="*/ 1174962 w 4068234"/>
                <a:gd name="connsiteY6" fmla="*/ 481223 h 1644650"/>
                <a:gd name="connsiteX7" fmla="*/ 1177608 w 4068234"/>
                <a:gd name="connsiteY7" fmla="*/ 547370 h 1644650"/>
                <a:gd name="connsiteX8" fmla="*/ 1177396 w 4068234"/>
                <a:gd name="connsiteY8" fmla="*/ 591609 h 1644650"/>
                <a:gd name="connsiteX9" fmla="*/ 1169670 w 4068234"/>
                <a:gd name="connsiteY9" fmla="*/ 629391 h 1644650"/>
                <a:gd name="connsiteX10" fmla="*/ 1193482 w 4068234"/>
                <a:gd name="connsiteY10" fmla="*/ 677016 h 1644650"/>
                <a:gd name="connsiteX11" fmla="*/ 1235076 w 4068234"/>
                <a:gd name="connsiteY11" fmla="*/ 744008 h 1644650"/>
                <a:gd name="connsiteX12" fmla="*/ 1254125 w 4068234"/>
                <a:gd name="connsiteY12" fmla="*/ 768350 h 1644650"/>
                <a:gd name="connsiteX13" fmla="*/ 1286934 w 4068234"/>
                <a:gd name="connsiteY13" fmla="*/ 740833 h 1644650"/>
                <a:gd name="connsiteX14" fmla="*/ 1301962 w 4068234"/>
                <a:gd name="connsiteY14" fmla="*/ 735224 h 1644650"/>
                <a:gd name="connsiteX15" fmla="*/ 1339004 w 4068234"/>
                <a:gd name="connsiteY15" fmla="*/ 740516 h 1644650"/>
                <a:gd name="connsiteX16" fmla="*/ 1376046 w 4068234"/>
                <a:gd name="connsiteY16" fmla="*/ 764329 h 1644650"/>
                <a:gd name="connsiteX17" fmla="*/ 1388534 w 4068234"/>
                <a:gd name="connsiteY17" fmla="*/ 793750 h 1644650"/>
                <a:gd name="connsiteX18" fmla="*/ 1455420 w 4068234"/>
                <a:gd name="connsiteY18" fmla="*/ 790787 h 1644650"/>
                <a:gd name="connsiteX19" fmla="*/ 1518709 w 4068234"/>
                <a:gd name="connsiteY19" fmla="*/ 880004 h 1644650"/>
                <a:gd name="connsiteX20" fmla="*/ 1540934 w 4068234"/>
                <a:gd name="connsiteY20" fmla="*/ 984250 h 1644650"/>
                <a:gd name="connsiteX21" fmla="*/ 1674284 w 4068234"/>
                <a:gd name="connsiteY21" fmla="*/ 996950 h 1644650"/>
                <a:gd name="connsiteX22" fmla="*/ 1864784 w 4068234"/>
                <a:gd name="connsiteY22" fmla="*/ 965200 h 1644650"/>
                <a:gd name="connsiteX23" fmla="*/ 2061634 w 4068234"/>
                <a:gd name="connsiteY23" fmla="*/ 914400 h 1644650"/>
                <a:gd name="connsiteX24" fmla="*/ 2175934 w 4068234"/>
                <a:gd name="connsiteY24" fmla="*/ 946150 h 1644650"/>
                <a:gd name="connsiteX25" fmla="*/ 2309284 w 4068234"/>
                <a:gd name="connsiteY25" fmla="*/ 1047750 h 1644650"/>
                <a:gd name="connsiteX26" fmla="*/ 2487084 w 4068234"/>
                <a:gd name="connsiteY26" fmla="*/ 1136650 h 1644650"/>
                <a:gd name="connsiteX27" fmla="*/ 2690284 w 4068234"/>
                <a:gd name="connsiteY27" fmla="*/ 1149350 h 1644650"/>
                <a:gd name="connsiteX28" fmla="*/ 2874434 w 4068234"/>
                <a:gd name="connsiteY28" fmla="*/ 1155700 h 1644650"/>
                <a:gd name="connsiteX29" fmla="*/ 3103034 w 4068234"/>
                <a:gd name="connsiteY29" fmla="*/ 1143000 h 1644650"/>
                <a:gd name="connsiteX30" fmla="*/ 3210984 w 4068234"/>
                <a:gd name="connsiteY30" fmla="*/ 1092200 h 1644650"/>
                <a:gd name="connsiteX31" fmla="*/ 3280834 w 4068234"/>
                <a:gd name="connsiteY31" fmla="*/ 1073150 h 1644650"/>
                <a:gd name="connsiteX32" fmla="*/ 3344334 w 4068234"/>
                <a:gd name="connsiteY32" fmla="*/ 1092200 h 1644650"/>
                <a:gd name="connsiteX33" fmla="*/ 3414184 w 4068234"/>
                <a:gd name="connsiteY33" fmla="*/ 1187450 h 1644650"/>
                <a:gd name="connsiteX34" fmla="*/ 3509434 w 4068234"/>
                <a:gd name="connsiteY34" fmla="*/ 1250950 h 1644650"/>
                <a:gd name="connsiteX35" fmla="*/ 3623734 w 4068234"/>
                <a:gd name="connsiteY35" fmla="*/ 1320800 h 1644650"/>
                <a:gd name="connsiteX36" fmla="*/ 3788834 w 4068234"/>
                <a:gd name="connsiteY36" fmla="*/ 1365250 h 1644650"/>
                <a:gd name="connsiteX37" fmla="*/ 3896784 w 4068234"/>
                <a:gd name="connsiteY37" fmla="*/ 1371600 h 1644650"/>
                <a:gd name="connsiteX38" fmla="*/ 3985684 w 4068234"/>
                <a:gd name="connsiteY38" fmla="*/ 1320800 h 1644650"/>
                <a:gd name="connsiteX39" fmla="*/ 4061884 w 4068234"/>
                <a:gd name="connsiteY39" fmla="*/ 1320800 h 1644650"/>
                <a:gd name="connsiteX40" fmla="*/ 4068234 w 4068234"/>
                <a:gd name="connsiteY40" fmla="*/ 1371600 h 1644650"/>
                <a:gd name="connsiteX41" fmla="*/ 3966634 w 4068234"/>
                <a:gd name="connsiteY41" fmla="*/ 1485900 h 1644650"/>
                <a:gd name="connsiteX42" fmla="*/ 3871384 w 4068234"/>
                <a:gd name="connsiteY42" fmla="*/ 1543050 h 1644650"/>
                <a:gd name="connsiteX43" fmla="*/ 3814234 w 4068234"/>
                <a:gd name="connsiteY43" fmla="*/ 1543050 h 1644650"/>
                <a:gd name="connsiteX44" fmla="*/ 3693584 w 4068234"/>
                <a:gd name="connsiteY44" fmla="*/ 1504950 h 1644650"/>
                <a:gd name="connsiteX45" fmla="*/ 3566584 w 4068234"/>
                <a:gd name="connsiteY45" fmla="*/ 1454150 h 1644650"/>
                <a:gd name="connsiteX46" fmla="*/ 3458634 w 4068234"/>
                <a:gd name="connsiteY46" fmla="*/ 1409700 h 1644650"/>
                <a:gd name="connsiteX47" fmla="*/ 3369734 w 4068234"/>
                <a:gd name="connsiteY47" fmla="*/ 1403350 h 1644650"/>
                <a:gd name="connsiteX48" fmla="*/ 3306234 w 4068234"/>
                <a:gd name="connsiteY48" fmla="*/ 1352550 h 1644650"/>
                <a:gd name="connsiteX49" fmla="*/ 3198284 w 4068234"/>
                <a:gd name="connsiteY49" fmla="*/ 1289050 h 1644650"/>
                <a:gd name="connsiteX50" fmla="*/ 3096684 w 4068234"/>
                <a:gd name="connsiteY50" fmla="*/ 1282700 h 1644650"/>
                <a:gd name="connsiteX51" fmla="*/ 2880784 w 4068234"/>
                <a:gd name="connsiteY51" fmla="*/ 1282700 h 1644650"/>
                <a:gd name="connsiteX52" fmla="*/ 2722034 w 4068234"/>
                <a:gd name="connsiteY52" fmla="*/ 1282700 h 1644650"/>
                <a:gd name="connsiteX53" fmla="*/ 2493434 w 4068234"/>
                <a:gd name="connsiteY53" fmla="*/ 1270000 h 1644650"/>
                <a:gd name="connsiteX54" fmla="*/ 2461684 w 4068234"/>
                <a:gd name="connsiteY54" fmla="*/ 1263650 h 1644650"/>
                <a:gd name="connsiteX55" fmla="*/ 2296584 w 4068234"/>
                <a:gd name="connsiteY55" fmla="*/ 1193800 h 1644650"/>
                <a:gd name="connsiteX56" fmla="*/ 2188634 w 4068234"/>
                <a:gd name="connsiteY56" fmla="*/ 1123950 h 1644650"/>
                <a:gd name="connsiteX57" fmla="*/ 2118784 w 4068234"/>
                <a:gd name="connsiteY57" fmla="*/ 1085850 h 1644650"/>
                <a:gd name="connsiteX58" fmla="*/ 1979084 w 4068234"/>
                <a:gd name="connsiteY58" fmla="*/ 1066800 h 1644650"/>
                <a:gd name="connsiteX59" fmla="*/ 1858434 w 4068234"/>
                <a:gd name="connsiteY59" fmla="*/ 1073150 h 1644650"/>
                <a:gd name="connsiteX60" fmla="*/ 1693334 w 4068234"/>
                <a:gd name="connsiteY60" fmla="*/ 1123950 h 1644650"/>
                <a:gd name="connsiteX61" fmla="*/ 1591734 w 4068234"/>
                <a:gd name="connsiteY61" fmla="*/ 1130300 h 1644650"/>
                <a:gd name="connsiteX62" fmla="*/ 1502834 w 4068234"/>
                <a:gd name="connsiteY62" fmla="*/ 1130300 h 1644650"/>
                <a:gd name="connsiteX63" fmla="*/ 1401234 w 4068234"/>
                <a:gd name="connsiteY63" fmla="*/ 1136650 h 1644650"/>
                <a:gd name="connsiteX64" fmla="*/ 1337734 w 4068234"/>
                <a:gd name="connsiteY64" fmla="*/ 1193800 h 1644650"/>
                <a:gd name="connsiteX65" fmla="*/ 1337734 w 4068234"/>
                <a:gd name="connsiteY65" fmla="*/ 1289050 h 1644650"/>
                <a:gd name="connsiteX66" fmla="*/ 1394884 w 4068234"/>
                <a:gd name="connsiteY66" fmla="*/ 1384300 h 1644650"/>
                <a:gd name="connsiteX67" fmla="*/ 1426634 w 4068234"/>
                <a:gd name="connsiteY67" fmla="*/ 1409700 h 1644650"/>
                <a:gd name="connsiteX68" fmla="*/ 1540934 w 4068234"/>
                <a:gd name="connsiteY68" fmla="*/ 1384300 h 1644650"/>
                <a:gd name="connsiteX69" fmla="*/ 1534584 w 4068234"/>
                <a:gd name="connsiteY69" fmla="*/ 1460500 h 1644650"/>
                <a:gd name="connsiteX70" fmla="*/ 1464734 w 4068234"/>
                <a:gd name="connsiteY70" fmla="*/ 1511300 h 1644650"/>
                <a:gd name="connsiteX71" fmla="*/ 1382184 w 4068234"/>
                <a:gd name="connsiteY71" fmla="*/ 1517650 h 1644650"/>
                <a:gd name="connsiteX72" fmla="*/ 1325034 w 4068234"/>
                <a:gd name="connsiteY72" fmla="*/ 1479550 h 1644650"/>
                <a:gd name="connsiteX73" fmla="*/ 1248834 w 4068234"/>
                <a:gd name="connsiteY73" fmla="*/ 1454150 h 1644650"/>
                <a:gd name="connsiteX74" fmla="*/ 1210734 w 4068234"/>
                <a:gd name="connsiteY74" fmla="*/ 1454150 h 1644650"/>
                <a:gd name="connsiteX75" fmla="*/ 1204384 w 4068234"/>
                <a:gd name="connsiteY75" fmla="*/ 1473200 h 1644650"/>
                <a:gd name="connsiteX76" fmla="*/ 1223434 w 4068234"/>
                <a:gd name="connsiteY76" fmla="*/ 1524000 h 1644650"/>
                <a:gd name="connsiteX77" fmla="*/ 1236134 w 4068234"/>
                <a:gd name="connsiteY77" fmla="*/ 1600200 h 1644650"/>
                <a:gd name="connsiteX78" fmla="*/ 1198034 w 4068234"/>
                <a:gd name="connsiteY78" fmla="*/ 1644650 h 1644650"/>
                <a:gd name="connsiteX79" fmla="*/ 1153584 w 4068234"/>
                <a:gd name="connsiteY79" fmla="*/ 1631950 h 1644650"/>
                <a:gd name="connsiteX80" fmla="*/ 1109134 w 4068234"/>
                <a:gd name="connsiteY80" fmla="*/ 1549400 h 1644650"/>
                <a:gd name="connsiteX81" fmla="*/ 1090084 w 4068234"/>
                <a:gd name="connsiteY81" fmla="*/ 1435100 h 1644650"/>
                <a:gd name="connsiteX82" fmla="*/ 1090084 w 4068234"/>
                <a:gd name="connsiteY82" fmla="*/ 1327150 h 1644650"/>
                <a:gd name="connsiteX83" fmla="*/ 1058334 w 4068234"/>
                <a:gd name="connsiteY83" fmla="*/ 1270000 h 1644650"/>
                <a:gd name="connsiteX84" fmla="*/ 994834 w 4068234"/>
                <a:gd name="connsiteY84" fmla="*/ 1231900 h 1644650"/>
                <a:gd name="connsiteX85" fmla="*/ 886884 w 4068234"/>
                <a:gd name="connsiteY85" fmla="*/ 1231900 h 1644650"/>
                <a:gd name="connsiteX86" fmla="*/ 804334 w 4068234"/>
                <a:gd name="connsiteY86" fmla="*/ 1263650 h 1644650"/>
                <a:gd name="connsiteX87" fmla="*/ 740834 w 4068234"/>
                <a:gd name="connsiteY87" fmla="*/ 1295400 h 1644650"/>
                <a:gd name="connsiteX88" fmla="*/ 653522 w 4068234"/>
                <a:gd name="connsiteY88" fmla="*/ 1268941 h 1644650"/>
                <a:gd name="connsiteX89" fmla="*/ 564093 w 4068234"/>
                <a:gd name="connsiteY89" fmla="*/ 1192742 h 1644650"/>
                <a:gd name="connsiteX90" fmla="*/ 509060 w 4068234"/>
                <a:gd name="connsiteY90" fmla="*/ 1163109 h 1644650"/>
                <a:gd name="connsiteX91" fmla="*/ 413809 w 4068234"/>
                <a:gd name="connsiteY91" fmla="*/ 1140354 h 1644650"/>
                <a:gd name="connsiteX92" fmla="*/ 333377 w 4068234"/>
                <a:gd name="connsiteY92" fmla="*/ 1116012 h 1644650"/>
                <a:gd name="connsiteX93" fmla="*/ 201296 w 4068234"/>
                <a:gd name="connsiteY93" fmla="*/ 1084474 h 1644650"/>
                <a:gd name="connsiteX94" fmla="*/ 113982 w 4068234"/>
                <a:gd name="connsiteY94" fmla="*/ 1047432 h 1644650"/>
                <a:gd name="connsiteX95" fmla="*/ 59797 w 4068234"/>
                <a:gd name="connsiteY95" fmla="*/ 981604 h 1644650"/>
                <a:gd name="connsiteX96" fmla="*/ 4233 w 4068234"/>
                <a:gd name="connsiteY96" fmla="*/ 931862 h 1644650"/>
                <a:gd name="connsiteX97" fmla="*/ 0 w 4068234"/>
                <a:gd name="connsiteY97" fmla="*/ 893233 h 1644650"/>
                <a:gd name="connsiteX98" fmla="*/ 8467 w 4068234"/>
                <a:gd name="connsiteY98" fmla="*/ 808038 h 1644650"/>
                <a:gd name="connsiteX99" fmla="*/ 21379 w 4068234"/>
                <a:gd name="connsiteY99" fmla="*/ 751099 h 1644650"/>
                <a:gd name="connsiteX100" fmla="*/ 57151 w 4068234"/>
                <a:gd name="connsiteY100" fmla="*/ 666750 h 1644650"/>
                <a:gd name="connsiteX101" fmla="*/ 75140 w 4068234"/>
                <a:gd name="connsiteY101" fmla="*/ 628649 h 1644650"/>
                <a:gd name="connsiteX102" fmla="*/ 102659 w 4068234"/>
                <a:gd name="connsiteY102" fmla="*/ 550332 h 1644650"/>
                <a:gd name="connsiteX103" fmla="*/ 220134 w 4068234"/>
                <a:gd name="connsiteY103" fmla="*/ 542397 h 1644650"/>
                <a:gd name="connsiteX104" fmla="*/ 810684 w 4068234"/>
                <a:gd name="connsiteY104" fmla="*/ 0 h 1644650"/>
                <a:gd name="connsiteX0" fmla="*/ 810684 w 4068234"/>
                <a:gd name="connsiteY0" fmla="*/ 0 h 1644650"/>
                <a:gd name="connsiteX1" fmla="*/ 823384 w 4068234"/>
                <a:gd name="connsiteY1" fmla="*/ 165100 h 1644650"/>
                <a:gd name="connsiteX2" fmla="*/ 893234 w 4068234"/>
                <a:gd name="connsiteY2" fmla="*/ 311150 h 1644650"/>
                <a:gd name="connsiteX3" fmla="*/ 1007534 w 4068234"/>
                <a:gd name="connsiteY3" fmla="*/ 342900 h 1644650"/>
                <a:gd name="connsiteX4" fmla="*/ 1137179 w 4068234"/>
                <a:gd name="connsiteY4" fmla="*/ 361421 h 1644650"/>
                <a:gd name="connsiteX5" fmla="*/ 1179512 w 4068234"/>
                <a:gd name="connsiteY5" fmla="*/ 433917 h 1644650"/>
                <a:gd name="connsiteX6" fmla="*/ 1174962 w 4068234"/>
                <a:gd name="connsiteY6" fmla="*/ 481223 h 1644650"/>
                <a:gd name="connsiteX7" fmla="*/ 1177608 w 4068234"/>
                <a:gd name="connsiteY7" fmla="*/ 547370 h 1644650"/>
                <a:gd name="connsiteX8" fmla="*/ 1177396 w 4068234"/>
                <a:gd name="connsiteY8" fmla="*/ 591609 h 1644650"/>
                <a:gd name="connsiteX9" fmla="*/ 1169670 w 4068234"/>
                <a:gd name="connsiteY9" fmla="*/ 629391 h 1644650"/>
                <a:gd name="connsiteX10" fmla="*/ 1193482 w 4068234"/>
                <a:gd name="connsiteY10" fmla="*/ 677016 h 1644650"/>
                <a:gd name="connsiteX11" fmla="*/ 1235076 w 4068234"/>
                <a:gd name="connsiteY11" fmla="*/ 744008 h 1644650"/>
                <a:gd name="connsiteX12" fmla="*/ 1254125 w 4068234"/>
                <a:gd name="connsiteY12" fmla="*/ 768350 h 1644650"/>
                <a:gd name="connsiteX13" fmla="*/ 1286934 w 4068234"/>
                <a:gd name="connsiteY13" fmla="*/ 740833 h 1644650"/>
                <a:gd name="connsiteX14" fmla="*/ 1301962 w 4068234"/>
                <a:gd name="connsiteY14" fmla="*/ 735224 h 1644650"/>
                <a:gd name="connsiteX15" fmla="*/ 1339004 w 4068234"/>
                <a:gd name="connsiteY15" fmla="*/ 740516 h 1644650"/>
                <a:gd name="connsiteX16" fmla="*/ 1376046 w 4068234"/>
                <a:gd name="connsiteY16" fmla="*/ 764329 h 1644650"/>
                <a:gd name="connsiteX17" fmla="*/ 1388534 w 4068234"/>
                <a:gd name="connsiteY17" fmla="*/ 793750 h 1644650"/>
                <a:gd name="connsiteX18" fmla="*/ 1455420 w 4068234"/>
                <a:gd name="connsiteY18" fmla="*/ 790787 h 1644650"/>
                <a:gd name="connsiteX19" fmla="*/ 1518709 w 4068234"/>
                <a:gd name="connsiteY19" fmla="*/ 880004 h 1644650"/>
                <a:gd name="connsiteX20" fmla="*/ 1540934 w 4068234"/>
                <a:gd name="connsiteY20" fmla="*/ 984250 h 1644650"/>
                <a:gd name="connsiteX21" fmla="*/ 1674284 w 4068234"/>
                <a:gd name="connsiteY21" fmla="*/ 996950 h 1644650"/>
                <a:gd name="connsiteX22" fmla="*/ 1864784 w 4068234"/>
                <a:gd name="connsiteY22" fmla="*/ 965200 h 1644650"/>
                <a:gd name="connsiteX23" fmla="*/ 2061634 w 4068234"/>
                <a:gd name="connsiteY23" fmla="*/ 914400 h 1644650"/>
                <a:gd name="connsiteX24" fmla="*/ 2175934 w 4068234"/>
                <a:gd name="connsiteY24" fmla="*/ 946150 h 1644650"/>
                <a:gd name="connsiteX25" fmla="*/ 2309284 w 4068234"/>
                <a:gd name="connsiteY25" fmla="*/ 1047750 h 1644650"/>
                <a:gd name="connsiteX26" fmla="*/ 2487084 w 4068234"/>
                <a:gd name="connsiteY26" fmla="*/ 1136650 h 1644650"/>
                <a:gd name="connsiteX27" fmla="*/ 2690284 w 4068234"/>
                <a:gd name="connsiteY27" fmla="*/ 1149350 h 1644650"/>
                <a:gd name="connsiteX28" fmla="*/ 2874434 w 4068234"/>
                <a:gd name="connsiteY28" fmla="*/ 1155700 h 1644650"/>
                <a:gd name="connsiteX29" fmla="*/ 3103034 w 4068234"/>
                <a:gd name="connsiteY29" fmla="*/ 1143000 h 1644650"/>
                <a:gd name="connsiteX30" fmla="*/ 3210984 w 4068234"/>
                <a:gd name="connsiteY30" fmla="*/ 1092200 h 1644650"/>
                <a:gd name="connsiteX31" fmla="*/ 3280834 w 4068234"/>
                <a:gd name="connsiteY31" fmla="*/ 1073150 h 1644650"/>
                <a:gd name="connsiteX32" fmla="*/ 3344334 w 4068234"/>
                <a:gd name="connsiteY32" fmla="*/ 1092200 h 1644650"/>
                <a:gd name="connsiteX33" fmla="*/ 3414184 w 4068234"/>
                <a:gd name="connsiteY33" fmla="*/ 1187450 h 1644650"/>
                <a:gd name="connsiteX34" fmla="*/ 3509434 w 4068234"/>
                <a:gd name="connsiteY34" fmla="*/ 1250950 h 1644650"/>
                <a:gd name="connsiteX35" fmla="*/ 3623734 w 4068234"/>
                <a:gd name="connsiteY35" fmla="*/ 1320800 h 1644650"/>
                <a:gd name="connsiteX36" fmla="*/ 3788834 w 4068234"/>
                <a:gd name="connsiteY36" fmla="*/ 1365250 h 1644650"/>
                <a:gd name="connsiteX37" fmla="*/ 3896784 w 4068234"/>
                <a:gd name="connsiteY37" fmla="*/ 1371600 h 1644650"/>
                <a:gd name="connsiteX38" fmla="*/ 3985684 w 4068234"/>
                <a:gd name="connsiteY38" fmla="*/ 1320800 h 1644650"/>
                <a:gd name="connsiteX39" fmla="*/ 4061884 w 4068234"/>
                <a:gd name="connsiteY39" fmla="*/ 1320800 h 1644650"/>
                <a:gd name="connsiteX40" fmla="*/ 4068234 w 4068234"/>
                <a:gd name="connsiteY40" fmla="*/ 1371600 h 1644650"/>
                <a:gd name="connsiteX41" fmla="*/ 3966634 w 4068234"/>
                <a:gd name="connsiteY41" fmla="*/ 1485900 h 1644650"/>
                <a:gd name="connsiteX42" fmla="*/ 3871384 w 4068234"/>
                <a:gd name="connsiteY42" fmla="*/ 1543050 h 1644650"/>
                <a:gd name="connsiteX43" fmla="*/ 3814234 w 4068234"/>
                <a:gd name="connsiteY43" fmla="*/ 1543050 h 1644650"/>
                <a:gd name="connsiteX44" fmla="*/ 3693584 w 4068234"/>
                <a:gd name="connsiteY44" fmla="*/ 1504950 h 1644650"/>
                <a:gd name="connsiteX45" fmla="*/ 3566584 w 4068234"/>
                <a:gd name="connsiteY45" fmla="*/ 1454150 h 1644650"/>
                <a:gd name="connsiteX46" fmla="*/ 3458634 w 4068234"/>
                <a:gd name="connsiteY46" fmla="*/ 1409700 h 1644650"/>
                <a:gd name="connsiteX47" fmla="*/ 3369734 w 4068234"/>
                <a:gd name="connsiteY47" fmla="*/ 1403350 h 1644650"/>
                <a:gd name="connsiteX48" fmla="*/ 3306234 w 4068234"/>
                <a:gd name="connsiteY48" fmla="*/ 1352550 h 1644650"/>
                <a:gd name="connsiteX49" fmla="*/ 3198284 w 4068234"/>
                <a:gd name="connsiteY49" fmla="*/ 1289050 h 1644650"/>
                <a:gd name="connsiteX50" fmla="*/ 3096684 w 4068234"/>
                <a:gd name="connsiteY50" fmla="*/ 1282700 h 1644650"/>
                <a:gd name="connsiteX51" fmla="*/ 2880784 w 4068234"/>
                <a:gd name="connsiteY51" fmla="*/ 1282700 h 1644650"/>
                <a:gd name="connsiteX52" fmla="*/ 2722034 w 4068234"/>
                <a:gd name="connsiteY52" fmla="*/ 1282700 h 1644650"/>
                <a:gd name="connsiteX53" fmla="*/ 2493434 w 4068234"/>
                <a:gd name="connsiteY53" fmla="*/ 1270000 h 1644650"/>
                <a:gd name="connsiteX54" fmla="*/ 2461684 w 4068234"/>
                <a:gd name="connsiteY54" fmla="*/ 1263650 h 1644650"/>
                <a:gd name="connsiteX55" fmla="*/ 2296584 w 4068234"/>
                <a:gd name="connsiteY55" fmla="*/ 1193800 h 1644650"/>
                <a:gd name="connsiteX56" fmla="*/ 2188634 w 4068234"/>
                <a:gd name="connsiteY56" fmla="*/ 1123950 h 1644650"/>
                <a:gd name="connsiteX57" fmla="*/ 2118784 w 4068234"/>
                <a:gd name="connsiteY57" fmla="*/ 1085850 h 1644650"/>
                <a:gd name="connsiteX58" fmla="*/ 1979084 w 4068234"/>
                <a:gd name="connsiteY58" fmla="*/ 1066800 h 1644650"/>
                <a:gd name="connsiteX59" fmla="*/ 1858434 w 4068234"/>
                <a:gd name="connsiteY59" fmla="*/ 1073150 h 1644650"/>
                <a:gd name="connsiteX60" fmla="*/ 1693334 w 4068234"/>
                <a:gd name="connsiteY60" fmla="*/ 1123950 h 1644650"/>
                <a:gd name="connsiteX61" fmla="*/ 1591734 w 4068234"/>
                <a:gd name="connsiteY61" fmla="*/ 1130300 h 1644650"/>
                <a:gd name="connsiteX62" fmla="*/ 1502834 w 4068234"/>
                <a:gd name="connsiteY62" fmla="*/ 1130300 h 1644650"/>
                <a:gd name="connsiteX63" fmla="*/ 1401234 w 4068234"/>
                <a:gd name="connsiteY63" fmla="*/ 1136650 h 1644650"/>
                <a:gd name="connsiteX64" fmla="*/ 1337734 w 4068234"/>
                <a:gd name="connsiteY64" fmla="*/ 1193800 h 1644650"/>
                <a:gd name="connsiteX65" fmla="*/ 1337734 w 4068234"/>
                <a:gd name="connsiteY65" fmla="*/ 1289050 h 1644650"/>
                <a:gd name="connsiteX66" fmla="*/ 1394884 w 4068234"/>
                <a:gd name="connsiteY66" fmla="*/ 1384300 h 1644650"/>
                <a:gd name="connsiteX67" fmla="*/ 1426634 w 4068234"/>
                <a:gd name="connsiteY67" fmla="*/ 1409700 h 1644650"/>
                <a:gd name="connsiteX68" fmla="*/ 1540934 w 4068234"/>
                <a:gd name="connsiteY68" fmla="*/ 1384300 h 1644650"/>
                <a:gd name="connsiteX69" fmla="*/ 1534584 w 4068234"/>
                <a:gd name="connsiteY69" fmla="*/ 1460500 h 1644650"/>
                <a:gd name="connsiteX70" fmla="*/ 1464734 w 4068234"/>
                <a:gd name="connsiteY70" fmla="*/ 1511300 h 1644650"/>
                <a:gd name="connsiteX71" fmla="*/ 1382184 w 4068234"/>
                <a:gd name="connsiteY71" fmla="*/ 1517650 h 1644650"/>
                <a:gd name="connsiteX72" fmla="*/ 1325034 w 4068234"/>
                <a:gd name="connsiteY72" fmla="*/ 1479550 h 1644650"/>
                <a:gd name="connsiteX73" fmla="*/ 1248834 w 4068234"/>
                <a:gd name="connsiteY73" fmla="*/ 1454150 h 1644650"/>
                <a:gd name="connsiteX74" fmla="*/ 1210734 w 4068234"/>
                <a:gd name="connsiteY74" fmla="*/ 1454150 h 1644650"/>
                <a:gd name="connsiteX75" fmla="*/ 1204384 w 4068234"/>
                <a:gd name="connsiteY75" fmla="*/ 1473200 h 1644650"/>
                <a:gd name="connsiteX76" fmla="*/ 1223434 w 4068234"/>
                <a:gd name="connsiteY76" fmla="*/ 1524000 h 1644650"/>
                <a:gd name="connsiteX77" fmla="*/ 1236134 w 4068234"/>
                <a:gd name="connsiteY77" fmla="*/ 1600200 h 1644650"/>
                <a:gd name="connsiteX78" fmla="*/ 1198034 w 4068234"/>
                <a:gd name="connsiteY78" fmla="*/ 1644650 h 1644650"/>
                <a:gd name="connsiteX79" fmla="*/ 1153584 w 4068234"/>
                <a:gd name="connsiteY79" fmla="*/ 1631950 h 1644650"/>
                <a:gd name="connsiteX80" fmla="*/ 1109134 w 4068234"/>
                <a:gd name="connsiteY80" fmla="*/ 1549400 h 1644650"/>
                <a:gd name="connsiteX81" fmla="*/ 1090084 w 4068234"/>
                <a:gd name="connsiteY81" fmla="*/ 1435100 h 1644650"/>
                <a:gd name="connsiteX82" fmla="*/ 1090084 w 4068234"/>
                <a:gd name="connsiteY82" fmla="*/ 1327150 h 1644650"/>
                <a:gd name="connsiteX83" fmla="*/ 1058334 w 4068234"/>
                <a:gd name="connsiteY83" fmla="*/ 1270000 h 1644650"/>
                <a:gd name="connsiteX84" fmla="*/ 994834 w 4068234"/>
                <a:gd name="connsiteY84" fmla="*/ 1231900 h 1644650"/>
                <a:gd name="connsiteX85" fmla="*/ 886884 w 4068234"/>
                <a:gd name="connsiteY85" fmla="*/ 1231900 h 1644650"/>
                <a:gd name="connsiteX86" fmla="*/ 804334 w 4068234"/>
                <a:gd name="connsiteY86" fmla="*/ 1263650 h 1644650"/>
                <a:gd name="connsiteX87" fmla="*/ 740834 w 4068234"/>
                <a:gd name="connsiteY87" fmla="*/ 1295400 h 1644650"/>
                <a:gd name="connsiteX88" fmla="*/ 653522 w 4068234"/>
                <a:gd name="connsiteY88" fmla="*/ 1268941 h 1644650"/>
                <a:gd name="connsiteX89" fmla="*/ 564093 w 4068234"/>
                <a:gd name="connsiteY89" fmla="*/ 1192742 h 1644650"/>
                <a:gd name="connsiteX90" fmla="*/ 509060 w 4068234"/>
                <a:gd name="connsiteY90" fmla="*/ 1163109 h 1644650"/>
                <a:gd name="connsiteX91" fmla="*/ 413809 w 4068234"/>
                <a:gd name="connsiteY91" fmla="*/ 1140354 h 1644650"/>
                <a:gd name="connsiteX92" fmla="*/ 333377 w 4068234"/>
                <a:gd name="connsiteY92" fmla="*/ 1116012 h 1644650"/>
                <a:gd name="connsiteX93" fmla="*/ 201296 w 4068234"/>
                <a:gd name="connsiteY93" fmla="*/ 1084474 h 1644650"/>
                <a:gd name="connsiteX94" fmla="*/ 113982 w 4068234"/>
                <a:gd name="connsiteY94" fmla="*/ 1047432 h 1644650"/>
                <a:gd name="connsiteX95" fmla="*/ 59797 w 4068234"/>
                <a:gd name="connsiteY95" fmla="*/ 981604 h 1644650"/>
                <a:gd name="connsiteX96" fmla="*/ 4233 w 4068234"/>
                <a:gd name="connsiteY96" fmla="*/ 931862 h 1644650"/>
                <a:gd name="connsiteX97" fmla="*/ 0 w 4068234"/>
                <a:gd name="connsiteY97" fmla="*/ 893233 h 1644650"/>
                <a:gd name="connsiteX98" fmla="*/ 8467 w 4068234"/>
                <a:gd name="connsiteY98" fmla="*/ 808038 h 1644650"/>
                <a:gd name="connsiteX99" fmla="*/ 21379 w 4068234"/>
                <a:gd name="connsiteY99" fmla="*/ 751099 h 1644650"/>
                <a:gd name="connsiteX100" fmla="*/ 57151 w 4068234"/>
                <a:gd name="connsiteY100" fmla="*/ 666750 h 1644650"/>
                <a:gd name="connsiteX101" fmla="*/ 75140 w 4068234"/>
                <a:gd name="connsiteY101" fmla="*/ 628649 h 1644650"/>
                <a:gd name="connsiteX102" fmla="*/ 102659 w 4068234"/>
                <a:gd name="connsiteY102" fmla="*/ 550332 h 1644650"/>
                <a:gd name="connsiteX103" fmla="*/ 220134 w 4068234"/>
                <a:gd name="connsiteY103" fmla="*/ 542397 h 1644650"/>
                <a:gd name="connsiteX104" fmla="*/ 810684 w 4068234"/>
                <a:gd name="connsiteY104" fmla="*/ 0 h 1644650"/>
                <a:gd name="connsiteX0" fmla="*/ 810684 w 4068234"/>
                <a:gd name="connsiteY0" fmla="*/ 0 h 1644650"/>
                <a:gd name="connsiteX1" fmla="*/ 823384 w 4068234"/>
                <a:gd name="connsiteY1" fmla="*/ 165100 h 1644650"/>
                <a:gd name="connsiteX2" fmla="*/ 893234 w 4068234"/>
                <a:gd name="connsiteY2" fmla="*/ 311150 h 1644650"/>
                <a:gd name="connsiteX3" fmla="*/ 1007534 w 4068234"/>
                <a:gd name="connsiteY3" fmla="*/ 342900 h 1644650"/>
                <a:gd name="connsiteX4" fmla="*/ 1137179 w 4068234"/>
                <a:gd name="connsiteY4" fmla="*/ 361421 h 1644650"/>
                <a:gd name="connsiteX5" fmla="*/ 1179512 w 4068234"/>
                <a:gd name="connsiteY5" fmla="*/ 433917 h 1644650"/>
                <a:gd name="connsiteX6" fmla="*/ 1174962 w 4068234"/>
                <a:gd name="connsiteY6" fmla="*/ 481223 h 1644650"/>
                <a:gd name="connsiteX7" fmla="*/ 1177608 w 4068234"/>
                <a:gd name="connsiteY7" fmla="*/ 547370 h 1644650"/>
                <a:gd name="connsiteX8" fmla="*/ 1177396 w 4068234"/>
                <a:gd name="connsiteY8" fmla="*/ 591609 h 1644650"/>
                <a:gd name="connsiteX9" fmla="*/ 1169670 w 4068234"/>
                <a:gd name="connsiteY9" fmla="*/ 629391 h 1644650"/>
                <a:gd name="connsiteX10" fmla="*/ 1193482 w 4068234"/>
                <a:gd name="connsiteY10" fmla="*/ 677016 h 1644650"/>
                <a:gd name="connsiteX11" fmla="*/ 1235076 w 4068234"/>
                <a:gd name="connsiteY11" fmla="*/ 744008 h 1644650"/>
                <a:gd name="connsiteX12" fmla="*/ 1254125 w 4068234"/>
                <a:gd name="connsiteY12" fmla="*/ 768350 h 1644650"/>
                <a:gd name="connsiteX13" fmla="*/ 1286934 w 4068234"/>
                <a:gd name="connsiteY13" fmla="*/ 740833 h 1644650"/>
                <a:gd name="connsiteX14" fmla="*/ 1301962 w 4068234"/>
                <a:gd name="connsiteY14" fmla="*/ 735224 h 1644650"/>
                <a:gd name="connsiteX15" fmla="*/ 1339004 w 4068234"/>
                <a:gd name="connsiteY15" fmla="*/ 740516 h 1644650"/>
                <a:gd name="connsiteX16" fmla="*/ 1376046 w 4068234"/>
                <a:gd name="connsiteY16" fmla="*/ 764329 h 1644650"/>
                <a:gd name="connsiteX17" fmla="*/ 1388534 w 4068234"/>
                <a:gd name="connsiteY17" fmla="*/ 793750 h 1644650"/>
                <a:gd name="connsiteX18" fmla="*/ 1455420 w 4068234"/>
                <a:gd name="connsiteY18" fmla="*/ 790787 h 1644650"/>
                <a:gd name="connsiteX19" fmla="*/ 1518709 w 4068234"/>
                <a:gd name="connsiteY19" fmla="*/ 880004 h 1644650"/>
                <a:gd name="connsiteX20" fmla="*/ 1540934 w 4068234"/>
                <a:gd name="connsiteY20" fmla="*/ 984250 h 1644650"/>
                <a:gd name="connsiteX21" fmla="*/ 1674284 w 4068234"/>
                <a:gd name="connsiteY21" fmla="*/ 996950 h 1644650"/>
                <a:gd name="connsiteX22" fmla="*/ 1864784 w 4068234"/>
                <a:gd name="connsiteY22" fmla="*/ 965200 h 1644650"/>
                <a:gd name="connsiteX23" fmla="*/ 2061634 w 4068234"/>
                <a:gd name="connsiteY23" fmla="*/ 914400 h 1644650"/>
                <a:gd name="connsiteX24" fmla="*/ 2175934 w 4068234"/>
                <a:gd name="connsiteY24" fmla="*/ 946150 h 1644650"/>
                <a:gd name="connsiteX25" fmla="*/ 2309284 w 4068234"/>
                <a:gd name="connsiteY25" fmla="*/ 1047750 h 1644650"/>
                <a:gd name="connsiteX26" fmla="*/ 2487084 w 4068234"/>
                <a:gd name="connsiteY26" fmla="*/ 1136650 h 1644650"/>
                <a:gd name="connsiteX27" fmla="*/ 2690284 w 4068234"/>
                <a:gd name="connsiteY27" fmla="*/ 1149350 h 1644650"/>
                <a:gd name="connsiteX28" fmla="*/ 2874434 w 4068234"/>
                <a:gd name="connsiteY28" fmla="*/ 1155700 h 1644650"/>
                <a:gd name="connsiteX29" fmla="*/ 3103034 w 4068234"/>
                <a:gd name="connsiteY29" fmla="*/ 1143000 h 1644650"/>
                <a:gd name="connsiteX30" fmla="*/ 3210984 w 4068234"/>
                <a:gd name="connsiteY30" fmla="*/ 1092200 h 1644650"/>
                <a:gd name="connsiteX31" fmla="*/ 3280834 w 4068234"/>
                <a:gd name="connsiteY31" fmla="*/ 1073150 h 1644650"/>
                <a:gd name="connsiteX32" fmla="*/ 3344334 w 4068234"/>
                <a:gd name="connsiteY32" fmla="*/ 1092200 h 1644650"/>
                <a:gd name="connsiteX33" fmla="*/ 3414184 w 4068234"/>
                <a:gd name="connsiteY33" fmla="*/ 1187450 h 1644650"/>
                <a:gd name="connsiteX34" fmla="*/ 3509434 w 4068234"/>
                <a:gd name="connsiteY34" fmla="*/ 1250950 h 1644650"/>
                <a:gd name="connsiteX35" fmla="*/ 3623734 w 4068234"/>
                <a:gd name="connsiteY35" fmla="*/ 1320800 h 1644650"/>
                <a:gd name="connsiteX36" fmla="*/ 3788834 w 4068234"/>
                <a:gd name="connsiteY36" fmla="*/ 1365250 h 1644650"/>
                <a:gd name="connsiteX37" fmla="*/ 3896784 w 4068234"/>
                <a:gd name="connsiteY37" fmla="*/ 1371600 h 1644650"/>
                <a:gd name="connsiteX38" fmla="*/ 3985684 w 4068234"/>
                <a:gd name="connsiteY38" fmla="*/ 1320800 h 1644650"/>
                <a:gd name="connsiteX39" fmla="*/ 4061884 w 4068234"/>
                <a:gd name="connsiteY39" fmla="*/ 1320800 h 1644650"/>
                <a:gd name="connsiteX40" fmla="*/ 4068234 w 4068234"/>
                <a:gd name="connsiteY40" fmla="*/ 1371600 h 1644650"/>
                <a:gd name="connsiteX41" fmla="*/ 3966634 w 4068234"/>
                <a:gd name="connsiteY41" fmla="*/ 1485900 h 1644650"/>
                <a:gd name="connsiteX42" fmla="*/ 3871384 w 4068234"/>
                <a:gd name="connsiteY42" fmla="*/ 1543050 h 1644650"/>
                <a:gd name="connsiteX43" fmla="*/ 3814234 w 4068234"/>
                <a:gd name="connsiteY43" fmla="*/ 1543050 h 1644650"/>
                <a:gd name="connsiteX44" fmla="*/ 3693584 w 4068234"/>
                <a:gd name="connsiteY44" fmla="*/ 1504950 h 1644650"/>
                <a:gd name="connsiteX45" fmla="*/ 3566584 w 4068234"/>
                <a:gd name="connsiteY45" fmla="*/ 1454150 h 1644650"/>
                <a:gd name="connsiteX46" fmla="*/ 3458634 w 4068234"/>
                <a:gd name="connsiteY46" fmla="*/ 1409700 h 1644650"/>
                <a:gd name="connsiteX47" fmla="*/ 3369734 w 4068234"/>
                <a:gd name="connsiteY47" fmla="*/ 1403350 h 1644650"/>
                <a:gd name="connsiteX48" fmla="*/ 3306234 w 4068234"/>
                <a:gd name="connsiteY48" fmla="*/ 1352550 h 1644650"/>
                <a:gd name="connsiteX49" fmla="*/ 3198284 w 4068234"/>
                <a:gd name="connsiteY49" fmla="*/ 1289050 h 1644650"/>
                <a:gd name="connsiteX50" fmla="*/ 3096684 w 4068234"/>
                <a:gd name="connsiteY50" fmla="*/ 1282700 h 1644650"/>
                <a:gd name="connsiteX51" fmla="*/ 2880784 w 4068234"/>
                <a:gd name="connsiteY51" fmla="*/ 1282700 h 1644650"/>
                <a:gd name="connsiteX52" fmla="*/ 2722034 w 4068234"/>
                <a:gd name="connsiteY52" fmla="*/ 1282700 h 1644650"/>
                <a:gd name="connsiteX53" fmla="*/ 2493434 w 4068234"/>
                <a:gd name="connsiteY53" fmla="*/ 1270000 h 1644650"/>
                <a:gd name="connsiteX54" fmla="*/ 2461684 w 4068234"/>
                <a:gd name="connsiteY54" fmla="*/ 1263650 h 1644650"/>
                <a:gd name="connsiteX55" fmla="*/ 2296584 w 4068234"/>
                <a:gd name="connsiteY55" fmla="*/ 1193800 h 1644650"/>
                <a:gd name="connsiteX56" fmla="*/ 2188634 w 4068234"/>
                <a:gd name="connsiteY56" fmla="*/ 1123950 h 1644650"/>
                <a:gd name="connsiteX57" fmla="*/ 2118784 w 4068234"/>
                <a:gd name="connsiteY57" fmla="*/ 1085850 h 1644650"/>
                <a:gd name="connsiteX58" fmla="*/ 1979084 w 4068234"/>
                <a:gd name="connsiteY58" fmla="*/ 1066800 h 1644650"/>
                <a:gd name="connsiteX59" fmla="*/ 1858434 w 4068234"/>
                <a:gd name="connsiteY59" fmla="*/ 1073150 h 1644650"/>
                <a:gd name="connsiteX60" fmla="*/ 1693334 w 4068234"/>
                <a:gd name="connsiteY60" fmla="*/ 1123950 h 1644650"/>
                <a:gd name="connsiteX61" fmla="*/ 1591734 w 4068234"/>
                <a:gd name="connsiteY61" fmla="*/ 1130300 h 1644650"/>
                <a:gd name="connsiteX62" fmla="*/ 1502834 w 4068234"/>
                <a:gd name="connsiteY62" fmla="*/ 1130300 h 1644650"/>
                <a:gd name="connsiteX63" fmla="*/ 1401234 w 4068234"/>
                <a:gd name="connsiteY63" fmla="*/ 1136650 h 1644650"/>
                <a:gd name="connsiteX64" fmla="*/ 1337734 w 4068234"/>
                <a:gd name="connsiteY64" fmla="*/ 1193800 h 1644650"/>
                <a:gd name="connsiteX65" fmla="*/ 1337734 w 4068234"/>
                <a:gd name="connsiteY65" fmla="*/ 1289050 h 1644650"/>
                <a:gd name="connsiteX66" fmla="*/ 1394884 w 4068234"/>
                <a:gd name="connsiteY66" fmla="*/ 1384300 h 1644650"/>
                <a:gd name="connsiteX67" fmla="*/ 1426634 w 4068234"/>
                <a:gd name="connsiteY67" fmla="*/ 1409700 h 1644650"/>
                <a:gd name="connsiteX68" fmla="*/ 1540934 w 4068234"/>
                <a:gd name="connsiteY68" fmla="*/ 1384300 h 1644650"/>
                <a:gd name="connsiteX69" fmla="*/ 1534584 w 4068234"/>
                <a:gd name="connsiteY69" fmla="*/ 1460500 h 1644650"/>
                <a:gd name="connsiteX70" fmla="*/ 1464734 w 4068234"/>
                <a:gd name="connsiteY70" fmla="*/ 1511300 h 1644650"/>
                <a:gd name="connsiteX71" fmla="*/ 1382184 w 4068234"/>
                <a:gd name="connsiteY71" fmla="*/ 1517650 h 1644650"/>
                <a:gd name="connsiteX72" fmla="*/ 1325034 w 4068234"/>
                <a:gd name="connsiteY72" fmla="*/ 1479550 h 1644650"/>
                <a:gd name="connsiteX73" fmla="*/ 1248834 w 4068234"/>
                <a:gd name="connsiteY73" fmla="*/ 1454150 h 1644650"/>
                <a:gd name="connsiteX74" fmla="*/ 1210734 w 4068234"/>
                <a:gd name="connsiteY74" fmla="*/ 1454150 h 1644650"/>
                <a:gd name="connsiteX75" fmla="*/ 1204384 w 4068234"/>
                <a:gd name="connsiteY75" fmla="*/ 1473200 h 1644650"/>
                <a:gd name="connsiteX76" fmla="*/ 1223434 w 4068234"/>
                <a:gd name="connsiteY76" fmla="*/ 1524000 h 1644650"/>
                <a:gd name="connsiteX77" fmla="*/ 1236134 w 4068234"/>
                <a:gd name="connsiteY77" fmla="*/ 1600200 h 1644650"/>
                <a:gd name="connsiteX78" fmla="*/ 1198034 w 4068234"/>
                <a:gd name="connsiteY78" fmla="*/ 1644650 h 1644650"/>
                <a:gd name="connsiteX79" fmla="*/ 1153584 w 4068234"/>
                <a:gd name="connsiteY79" fmla="*/ 1631950 h 1644650"/>
                <a:gd name="connsiteX80" fmla="*/ 1109134 w 4068234"/>
                <a:gd name="connsiteY80" fmla="*/ 1549400 h 1644650"/>
                <a:gd name="connsiteX81" fmla="*/ 1090084 w 4068234"/>
                <a:gd name="connsiteY81" fmla="*/ 1435100 h 1644650"/>
                <a:gd name="connsiteX82" fmla="*/ 1090084 w 4068234"/>
                <a:gd name="connsiteY82" fmla="*/ 1327150 h 1644650"/>
                <a:gd name="connsiteX83" fmla="*/ 1058334 w 4068234"/>
                <a:gd name="connsiteY83" fmla="*/ 1270000 h 1644650"/>
                <a:gd name="connsiteX84" fmla="*/ 994834 w 4068234"/>
                <a:gd name="connsiteY84" fmla="*/ 1231900 h 1644650"/>
                <a:gd name="connsiteX85" fmla="*/ 886884 w 4068234"/>
                <a:gd name="connsiteY85" fmla="*/ 1231900 h 1644650"/>
                <a:gd name="connsiteX86" fmla="*/ 804334 w 4068234"/>
                <a:gd name="connsiteY86" fmla="*/ 1263650 h 1644650"/>
                <a:gd name="connsiteX87" fmla="*/ 740834 w 4068234"/>
                <a:gd name="connsiteY87" fmla="*/ 1295400 h 1644650"/>
                <a:gd name="connsiteX88" fmla="*/ 653522 w 4068234"/>
                <a:gd name="connsiteY88" fmla="*/ 1268941 h 1644650"/>
                <a:gd name="connsiteX89" fmla="*/ 564093 w 4068234"/>
                <a:gd name="connsiteY89" fmla="*/ 1192742 h 1644650"/>
                <a:gd name="connsiteX90" fmla="*/ 509060 w 4068234"/>
                <a:gd name="connsiteY90" fmla="*/ 1163109 h 1644650"/>
                <a:gd name="connsiteX91" fmla="*/ 413809 w 4068234"/>
                <a:gd name="connsiteY91" fmla="*/ 1140354 h 1644650"/>
                <a:gd name="connsiteX92" fmla="*/ 333377 w 4068234"/>
                <a:gd name="connsiteY92" fmla="*/ 1116012 h 1644650"/>
                <a:gd name="connsiteX93" fmla="*/ 201296 w 4068234"/>
                <a:gd name="connsiteY93" fmla="*/ 1084474 h 1644650"/>
                <a:gd name="connsiteX94" fmla="*/ 113982 w 4068234"/>
                <a:gd name="connsiteY94" fmla="*/ 1047432 h 1644650"/>
                <a:gd name="connsiteX95" fmla="*/ 59797 w 4068234"/>
                <a:gd name="connsiteY95" fmla="*/ 981604 h 1644650"/>
                <a:gd name="connsiteX96" fmla="*/ 4233 w 4068234"/>
                <a:gd name="connsiteY96" fmla="*/ 931862 h 1644650"/>
                <a:gd name="connsiteX97" fmla="*/ 0 w 4068234"/>
                <a:gd name="connsiteY97" fmla="*/ 893233 h 1644650"/>
                <a:gd name="connsiteX98" fmla="*/ 8467 w 4068234"/>
                <a:gd name="connsiteY98" fmla="*/ 808038 h 1644650"/>
                <a:gd name="connsiteX99" fmla="*/ 21379 w 4068234"/>
                <a:gd name="connsiteY99" fmla="*/ 751099 h 1644650"/>
                <a:gd name="connsiteX100" fmla="*/ 57151 w 4068234"/>
                <a:gd name="connsiteY100" fmla="*/ 666750 h 1644650"/>
                <a:gd name="connsiteX101" fmla="*/ 75140 w 4068234"/>
                <a:gd name="connsiteY101" fmla="*/ 628649 h 1644650"/>
                <a:gd name="connsiteX102" fmla="*/ 102659 w 4068234"/>
                <a:gd name="connsiteY102" fmla="*/ 550332 h 1644650"/>
                <a:gd name="connsiteX103" fmla="*/ 220134 w 4068234"/>
                <a:gd name="connsiteY103" fmla="*/ 542397 h 1644650"/>
                <a:gd name="connsiteX104" fmla="*/ 810684 w 4068234"/>
                <a:gd name="connsiteY104" fmla="*/ 0 h 1644650"/>
                <a:gd name="connsiteX0" fmla="*/ 810684 w 4068234"/>
                <a:gd name="connsiteY0" fmla="*/ 0 h 1644650"/>
                <a:gd name="connsiteX1" fmla="*/ 823384 w 4068234"/>
                <a:gd name="connsiteY1" fmla="*/ 165100 h 1644650"/>
                <a:gd name="connsiteX2" fmla="*/ 893234 w 4068234"/>
                <a:gd name="connsiteY2" fmla="*/ 311150 h 1644650"/>
                <a:gd name="connsiteX3" fmla="*/ 1007534 w 4068234"/>
                <a:gd name="connsiteY3" fmla="*/ 342900 h 1644650"/>
                <a:gd name="connsiteX4" fmla="*/ 1137179 w 4068234"/>
                <a:gd name="connsiteY4" fmla="*/ 361421 h 1644650"/>
                <a:gd name="connsiteX5" fmla="*/ 1179512 w 4068234"/>
                <a:gd name="connsiteY5" fmla="*/ 433917 h 1644650"/>
                <a:gd name="connsiteX6" fmla="*/ 1174962 w 4068234"/>
                <a:gd name="connsiteY6" fmla="*/ 481223 h 1644650"/>
                <a:gd name="connsiteX7" fmla="*/ 1177608 w 4068234"/>
                <a:gd name="connsiteY7" fmla="*/ 547370 h 1644650"/>
                <a:gd name="connsiteX8" fmla="*/ 1177396 w 4068234"/>
                <a:gd name="connsiteY8" fmla="*/ 591609 h 1644650"/>
                <a:gd name="connsiteX9" fmla="*/ 1169670 w 4068234"/>
                <a:gd name="connsiteY9" fmla="*/ 629391 h 1644650"/>
                <a:gd name="connsiteX10" fmla="*/ 1193482 w 4068234"/>
                <a:gd name="connsiteY10" fmla="*/ 677016 h 1644650"/>
                <a:gd name="connsiteX11" fmla="*/ 1235076 w 4068234"/>
                <a:gd name="connsiteY11" fmla="*/ 744008 h 1644650"/>
                <a:gd name="connsiteX12" fmla="*/ 1254125 w 4068234"/>
                <a:gd name="connsiteY12" fmla="*/ 768350 h 1644650"/>
                <a:gd name="connsiteX13" fmla="*/ 1286934 w 4068234"/>
                <a:gd name="connsiteY13" fmla="*/ 740833 h 1644650"/>
                <a:gd name="connsiteX14" fmla="*/ 1301962 w 4068234"/>
                <a:gd name="connsiteY14" fmla="*/ 735224 h 1644650"/>
                <a:gd name="connsiteX15" fmla="*/ 1339004 w 4068234"/>
                <a:gd name="connsiteY15" fmla="*/ 740516 h 1644650"/>
                <a:gd name="connsiteX16" fmla="*/ 1376046 w 4068234"/>
                <a:gd name="connsiteY16" fmla="*/ 764329 h 1644650"/>
                <a:gd name="connsiteX17" fmla="*/ 1388534 w 4068234"/>
                <a:gd name="connsiteY17" fmla="*/ 793750 h 1644650"/>
                <a:gd name="connsiteX18" fmla="*/ 1460712 w 4068234"/>
                <a:gd name="connsiteY18" fmla="*/ 777558 h 1644650"/>
                <a:gd name="connsiteX19" fmla="*/ 1518709 w 4068234"/>
                <a:gd name="connsiteY19" fmla="*/ 880004 h 1644650"/>
                <a:gd name="connsiteX20" fmla="*/ 1540934 w 4068234"/>
                <a:gd name="connsiteY20" fmla="*/ 984250 h 1644650"/>
                <a:gd name="connsiteX21" fmla="*/ 1674284 w 4068234"/>
                <a:gd name="connsiteY21" fmla="*/ 996950 h 1644650"/>
                <a:gd name="connsiteX22" fmla="*/ 1864784 w 4068234"/>
                <a:gd name="connsiteY22" fmla="*/ 965200 h 1644650"/>
                <a:gd name="connsiteX23" fmla="*/ 2061634 w 4068234"/>
                <a:gd name="connsiteY23" fmla="*/ 914400 h 1644650"/>
                <a:gd name="connsiteX24" fmla="*/ 2175934 w 4068234"/>
                <a:gd name="connsiteY24" fmla="*/ 946150 h 1644650"/>
                <a:gd name="connsiteX25" fmla="*/ 2309284 w 4068234"/>
                <a:gd name="connsiteY25" fmla="*/ 1047750 h 1644650"/>
                <a:gd name="connsiteX26" fmla="*/ 2487084 w 4068234"/>
                <a:gd name="connsiteY26" fmla="*/ 1136650 h 1644650"/>
                <a:gd name="connsiteX27" fmla="*/ 2690284 w 4068234"/>
                <a:gd name="connsiteY27" fmla="*/ 1149350 h 1644650"/>
                <a:gd name="connsiteX28" fmla="*/ 2874434 w 4068234"/>
                <a:gd name="connsiteY28" fmla="*/ 1155700 h 1644650"/>
                <a:gd name="connsiteX29" fmla="*/ 3103034 w 4068234"/>
                <a:gd name="connsiteY29" fmla="*/ 1143000 h 1644650"/>
                <a:gd name="connsiteX30" fmla="*/ 3210984 w 4068234"/>
                <a:gd name="connsiteY30" fmla="*/ 1092200 h 1644650"/>
                <a:gd name="connsiteX31" fmla="*/ 3280834 w 4068234"/>
                <a:gd name="connsiteY31" fmla="*/ 1073150 h 1644650"/>
                <a:gd name="connsiteX32" fmla="*/ 3344334 w 4068234"/>
                <a:gd name="connsiteY32" fmla="*/ 1092200 h 1644650"/>
                <a:gd name="connsiteX33" fmla="*/ 3414184 w 4068234"/>
                <a:gd name="connsiteY33" fmla="*/ 1187450 h 1644650"/>
                <a:gd name="connsiteX34" fmla="*/ 3509434 w 4068234"/>
                <a:gd name="connsiteY34" fmla="*/ 1250950 h 1644650"/>
                <a:gd name="connsiteX35" fmla="*/ 3623734 w 4068234"/>
                <a:gd name="connsiteY35" fmla="*/ 1320800 h 1644650"/>
                <a:gd name="connsiteX36" fmla="*/ 3788834 w 4068234"/>
                <a:gd name="connsiteY36" fmla="*/ 1365250 h 1644650"/>
                <a:gd name="connsiteX37" fmla="*/ 3896784 w 4068234"/>
                <a:gd name="connsiteY37" fmla="*/ 1371600 h 1644650"/>
                <a:gd name="connsiteX38" fmla="*/ 3985684 w 4068234"/>
                <a:gd name="connsiteY38" fmla="*/ 1320800 h 1644650"/>
                <a:gd name="connsiteX39" fmla="*/ 4061884 w 4068234"/>
                <a:gd name="connsiteY39" fmla="*/ 1320800 h 1644650"/>
                <a:gd name="connsiteX40" fmla="*/ 4068234 w 4068234"/>
                <a:gd name="connsiteY40" fmla="*/ 1371600 h 1644650"/>
                <a:gd name="connsiteX41" fmla="*/ 3966634 w 4068234"/>
                <a:gd name="connsiteY41" fmla="*/ 1485900 h 1644650"/>
                <a:gd name="connsiteX42" fmla="*/ 3871384 w 4068234"/>
                <a:gd name="connsiteY42" fmla="*/ 1543050 h 1644650"/>
                <a:gd name="connsiteX43" fmla="*/ 3814234 w 4068234"/>
                <a:gd name="connsiteY43" fmla="*/ 1543050 h 1644650"/>
                <a:gd name="connsiteX44" fmla="*/ 3693584 w 4068234"/>
                <a:gd name="connsiteY44" fmla="*/ 1504950 h 1644650"/>
                <a:gd name="connsiteX45" fmla="*/ 3566584 w 4068234"/>
                <a:gd name="connsiteY45" fmla="*/ 1454150 h 1644650"/>
                <a:gd name="connsiteX46" fmla="*/ 3458634 w 4068234"/>
                <a:gd name="connsiteY46" fmla="*/ 1409700 h 1644650"/>
                <a:gd name="connsiteX47" fmla="*/ 3369734 w 4068234"/>
                <a:gd name="connsiteY47" fmla="*/ 1403350 h 1644650"/>
                <a:gd name="connsiteX48" fmla="*/ 3306234 w 4068234"/>
                <a:gd name="connsiteY48" fmla="*/ 1352550 h 1644650"/>
                <a:gd name="connsiteX49" fmla="*/ 3198284 w 4068234"/>
                <a:gd name="connsiteY49" fmla="*/ 1289050 h 1644650"/>
                <a:gd name="connsiteX50" fmla="*/ 3096684 w 4068234"/>
                <a:gd name="connsiteY50" fmla="*/ 1282700 h 1644650"/>
                <a:gd name="connsiteX51" fmla="*/ 2880784 w 4068234"/>
                <a:gd name="connsiteY51" fmla="*/ 1282700 h 1644650"/>
                <a:gd name="connsiteX52" fmla="*/ 2722034 w 4068234"/>
                <a:gd name="connsiteY52" fmla="*/ 1282700 h 1644650"/>
                <a:gd name="connsiteX53" fmla="*/ 2493434 w 4068234"/>
                <a:gd name="connsiteY53" fmla="*/ 1270000 h 1644650"/>
                <a:gd name="connsiteX54" fmla="*/ 2461684 w 4068234"/>
                <a:gd name="connsiteY54" fmla="*/ 1263650 h 1644650"/>
                <a:gd name="connsiteX55" fmla="*/ 2296584 w 4068234"/>
                <a:gd name="connsiteY55" fmla="*/ 1193800 h 1644650"/>
                <a:gd name="connsiteX56" fmla="*/ 2188634 w 4068234"/>
                <a:gd name="connsiteY56" fmla="*/ 1123950 h 1644650"/>
                <a:gd name="connsiteX57" fmla="*/ 2118784 w 4068234"/>
                <a:gd name="connsiteY57" fmla="*/ 1085850 h 1644650"/>
                <a:gd name="connsiteX58" fmla="*/ 1979084 w 4068234"/>
                <a:gd name="connsiteY58" fmla="*/ 1066800 h 1644650"/>
                <a:gd name="connsiteX59" fmla="*/ 1858434 w 4068234"/>
                <a:gd name="connsiteY59" fmla="*/ 1073150 h 1644650"/>
                <a:gd name="connsiteX60" fmla="*/ 1693334 w 4068234"/>
                <a:gd name="connsiteY60" fmla="*/ 1123950 h 1644650"/>
                <a:gd name="connsiteX61" fmla="*/ 1591734 w 4068234"/>
                <a:gd name="connsiteY61" fmla="*/ 1130300 h 1644650"/>
                <a:gd name="connsiteX62" fmla="*/ 1502834 w 4068234"/>
                <a:gd name="connsiteY62" fmla="*/ 1130300 h 1644650"/>
                <a:gd name="connsiteX63" fmla="*/ 1401234 w 4068234"/>
                <a:gd name="connsiteY63" fmla="*/ 1136650 h 1644650"/>
                <a:gd name="connsiteX64" fmla="*/ 1337734 w 4068234"/>
                <a:gd name="connsiteY64" fmla="*/ 1193800 h 1644650"/>
                <a:gd name="connsiteX65" fmla="*/ 1337734 w 4068234"/>
                <a:gd name="connsiteY65" fmla="*/ 1289050 h 1644650"/>
                <a:gd name="connsiteX66" fmla="*/ 1394884 w 4068234"/>
                <a:gd name="connsiteY66" fmla="*/ 1384300 h 1644650"/>
                <a:gd name="connsiteX67" fmla="*/ 1426634 w 4068234"/>
                <a:gd name="connsiteY67" fmla="*/ 1409700 h 1644650"/>
                <a:gd name="connsiteX68" fmla="*/ 1540934 w 4068234"/>
                <a:gd name="connsiteY68" fmla="*/ 1384300 h 1644650"/>
                <a:gd name="connsiteX69" fmla="*/ 1534584 w 4068234"/>
                <a:gd name="connsiteY69" fmla="*/ 1460500 h 1644650"/>
                <a:gd name="connsiteX70" fmla="*/ 1464734 w 4068234"/>
                <a:gd name="connsiteY70" fmla="*/ 1511300 h 1644650"/>
                <a:gd name="connsiteX71" fmla="*/ 1382184 w 4068234"/>
                <a:gd name="connsiteY71" fmla="*/ 1517650 h 1644650"/>
                <a:gd name="connsiteX72" fmla="*/ 1325034 w 4068234"/>
                <a:gd name="connsiteY72" fmla="*/ 1479550 h 1644650"/>
                <a:gd name="connsiteX73" fmla="*/ 1248834 w 4068234"/>
                <a:gd name="connsiteY73" fmla="*/ 1454150 h 1644650"/>
                <a:gd name="connsiteX74" fmla="*/ 1210734 w 4068234"/>
                <a:gd name="connsiteY74" fmla="*/ 1454150 h 1644650"/>
                <a:gd name="connsiteX75" fmla="*/ 1204384 w 4068234"/>
                <a:gd name="connsiteY75" fmla="*/ 1473200 h 1644650"/>
                <a:gd name="connsiteX76" fmla="*/ 1223434 w 4068234"/>
                <a:gd name="connsiteY76" fmla="*/ 1524000 h 1644650"/>
                <a:gd name="connsiteX77" fmla="*/ 1236134 w 4068234"/>
                <a:gd name="connsiteY77" fmla="*/ 1600200 h 1644650"/>
                <a:gd name="connsiteX78" fmla="*/ 1198034 w 4068234"/>
                <a:gd name="connsiteY78" fmla="*/ 1644650 h 1644650"/>
                <a:gd name="connsiteX79" fmla="*/ 1153584 w 4068234"/>
                <a:gd name="connsiteY79" fmla="*/ 1631950 h 1644650"/>
                <a:gd name="connsiteX80" fmla="*/ 1109134 w 4068234"/>
                <a:gd name="connsiteY80" fmla="*/ 1549400 h 1644650"/>
                <a:gd name="connsiteX81" fmla="*/ 1090084 w 4068234"/>
                <a:gd name="connsiteY81" fmla="*/ 1435100 h 1644650"/>
                <a:gd name="connsiteX82" fmla="*/ 1090084 w 4068234"/>
                <a:gd name="connsiteY82" fmla="*/ 1327150 h 1644650"/>
                <a:gd name="connsiteX83" fmla="*/ 1058334 w 4068234"/>
                <a:gd name="connsiteY83" fmla="*/ 1270000 h 1644650"/>
                <a:gd name="connsiteX84" fmla="*/ 994834 w 4068234"/>
                <a:gd name="connsiteY84" fmla="*/ 1231900 h 1644650"/>
                <a:gd name="connsiteX85" fmla="*/ 886884 w 4068234"/>
                <a:gd name="connsiteY85" fmla="*/ 1231900 h 1644650"/>
                <a:gd name="connsiteX86" fmla="*/ 804334 w 4068234"/>
                <a:gd name="connsiteY86" fmla="*/ 1263650 h 1644650"/>
                <a:gd name="connsiteX87" fmla="*/ 740834 w 4068234"/>
                <a:gd name="connsiteY87" fmla="*/ 1295400 h 1644650"/>
                <a:gd name="connsiteX88" fmla="*/ 653522 w 4068234"/>
                <a:gd name="connsiteY88" fmla="*/ 1268941 h 1644650"/>
                <a:gd name="connsiteX89" fmla="*/ 564093 w 4068234"/>
                <a:gd name="connsiteY89" fmla="*/ 1192742 h 1644650"/>
                <a:gd name="connsiteX90" fmla="*/ 509060 w 4068234"/>
                <a:gd name="connsiteY90" fmla="*/ 1163109 h 1644650"/>
                <a:gd name="connsiteX91" fmla="*/ 413809 w 4068234"/>
                <a:gd name="connsiteY91" fmla="*/ 1140354 h 1644650"/>
                <a:gd name="connsiteX92" fmla="*/ 333377 w 4068234"/>
                <a:gd name="connsiteY92" fmla="*/ 1116012 h 1644650"/>
                <a:gd name="connsiteX93" fmla="*/ 201296 w 4068234"/>
                <a:gd name="connsiteY93" fmla="*/ 1084474 h 1644650"/>
                <a:gd name="connsiteX94" fmla="*/ 113982 w 4068234"/>
                <a:gd name="connsiteY94" fmla="*/ 1047432 h 1644650"/>
                <a:gd name="connsiteX95" fmla="*/ 59797 w 4068234"/>
                <a:gd name="connsiteY95" fmla="*/ 981604 h 1644650"/>
                <a:gd name="connsiteX96" fmla="*/ 4233 w 4068234"/>
                <a:gd name="connsiteY96" fmla="*/ 931862 h 1644650"/>
                <a:gd name="connsiteX97" fmla="*/ 0 w 4068234"/>
                <a:gd name="connsiteY97" fmla="*/ 893233 h 1644650"/>
                <a:gd name="connsiteX98" fmla="*/ 8467 w 4068234"/>
                <a:gd name="connsiteY98" fmla="*/ 808038 h 1644650"/>
                <a:gd name="connsiteX99" fmla="*/ 21379 w 4068234"/>
                <a:gd name="connsiteY99" fmla="*/ 751099 h 1644650"/>
                <a:gd name="connsiteX100" fmla="*/ 57151 w 4068234"/>
                <a:gd name="connsiteY100" fmla="*/ 666750 h 1644650"/>
                <a:gd name="connsiteX101" fmla="*/ 75140 w 4068234"/>
                <a:gd name="connsiteY101" fmla="*/ 628649 h 1644650"/>
                <a:gd name="connsiteX102" fmla="*/ 102659 w 4068234"/>
                <a:gd name="connsiteY102" fmla="*/ 550332 h 1644650"/>
                <a:gd name="connsiteX103" fmla="*/ 220134 w 4068234"/>
                <a:gd name="connsiteY103" fmla="*/ 542397 h 1644650"/>
                <a:gd name="connsiteX104" fmla="*/ 810684 w 4068234"/>
                <a:gd name="connsiteY104" fmla="*/ 0 h 1644650"/>
                <a:gd name="connsiteX0" fmla="*/ 810684 w 4068234"/>
                <a:gd name="connsiteY0" fmla="*/ 0 h 1644650"/>
                <a:gd name="connsiteX1" fmla="*/ 823384 w 4068234"/>
                <a:gd name="connsiteY1" fmla="*/ 165100 h 1644650"/>
                <a:gd name="connsiteX2" fmla="*/ 893234 w 4068234"/>
                <a:gd name="connsiteY2" fmla="*/ 311150 h 1644650"/>
                <a:gd name="connsiteX3" fmla="*/ 1007534 w 4068234"/>
                <a:gd name="connsiteY3" fmla="*/ 342900 h 1644650"/>
                <a:gd name="connsiteX4" fmla="*/ 1137179 w 4068234"/>
                <a:gd name="connsiteY4" fmla="*/ 361421 h 1644650"/>
                <a:gd name="connsiteX5" fmla="*/ 1179512 w 4068234"/>
                <a:gd name="connsiteY5" fmla="*/ 433917 h 1644650"/>
                <a:gd name="connsiteX6" fmla="*/ 1174962 w 4068234"/>
                <a:gd name="connsiteY6" fmla="*/ 481223 h 1644650"/>
                <a:gd name="connsiteX7" fmla="*/ 1177608 w 4068234"/>
                <a:gd name="connsiteY7" fmla="*/ 547370 h 1644650"/>
                <a:gd name="connsiteX8" fmla="*/ 1177396 w 4068234"/>
                <a:gd name="connsiteY8" fmla="*/ 591609 h 1644650"/>
                <a:gd name="connsiteX9" fmla="*/ 1169670 w 4068234"/>
                <a:gd name="connsiteY9" fmla="*/ 629391 h 1644650"/>
                <a:gd name="connsiteX10" fmla="*/ 1193482 w 4068234"/>
                <a:gd name="connsiteY10" fmla="*/ 677016 h 1644650"/>
                <a:gd name="connsiteX11" fmla="*/ 1235076 w 4068234"/>
                <a:gd name="connsiteY11" fmla="*/ 744008 h 1644650"/>
                <a:gd name="connsiteX12" fmla="*/ 1254125 w 4068234"/>
                <a:gd name="connsiteY12" fmla="*/ 768350 h 1644650"/>
                <a:gd name="connsiteX13" fmla="*/ 1286934 w 4068234"/>
                <a:gd name="connsiteY13" fmla="*/ 740833 h 1644650"/>
                <a:gd name="connsiteX14" fmla="*/ 1301962 w 4068234"/>
                <a:gd name="connsiteY14" fmla="*/ 735224 h 1644650"/>
                <a:gd name="connsiteX15" fmla="*/ 1339004 w 4068234"/>
                <a:gd name="connsiteY15" fmla="*/ 740516 h 1644650"/>
                <a:gd name="connsiteX16" fmla="*/ 1376046 w 4068234"/>
                <a:gd name="connsiteY16" fmla="*/ 764329 h 1644650"/>
                <a:gd name="connsiteX17" fmla="*/ 1388534 w 4068234"/>
                <a:gd name="connsiteY17" fmla="*/ 793750 h 1644650"/>
                <a:gd name="connsiteX18" fmla="*/ 1421025 w 4068234"/>
                <a:gd name="connsiteY18" fmla="*/ 801370 h 1644650"/>
                <a:gd name="connsiteX19" fmla="*/ 1460712 w 4068234"/>
                <a:gd name="connsiteY19" fmla="*/ 777558 h 1644650"/>
                <a:gd name="connsiteX20" fmla="*/ 1518709 w 4068234"/>
                <a:gd name="connsiteY20" fmla="*/ 880004 h 1644650"/>
                <a:gd name="connsiteX21" fmla="*/ 1540934 w 4068234"/>
                <a:gd name="connsiteY21" fmla="*/ 984250 h 1644650"/>
                <a:gd name="connsiteX22" fmla="*/ 1674284 w 4068234"/>
                <a:gd name="connsiteY22" fmla="*/ 996950 h 1644650"/>
                <a:gd name="connsiteX23" fmla="*/ 1864784 w 4068234"/>
                <a:gd name="connsiteY23" fmla="*/ 965200 h 1644650"/>
                <a:gd name="connsiteX24" fmla="*/ 2061634 w 4068234"/>
                <a:gd name="connsiteY24" fmla="*/ 914400 h 1644650"/>
                <a:gd name="connsiteX25" fmla="*/ 2175934 w 4068234"/>
                <a:gd name="connsiteY25" fmla="*/ 946150 h 1644650"/>
                <a:gd name="connsiteX26" fmla="*/ 2309284 w 4068234"/>
                <a:gd name="connsiteY26" fmla="*/ 1047750 h 1644650"/>
                <a:gd name="connsiteX27" fmla="*/ 2487084 w 4068234"/>
                <a:gd name="connsiteY27" fmla="*/ 1136650 h 1644650"/>
                <a:gd name="connsiteX28" fmla="*/ 2690284 w 4068234"/>
                <a:gd name="connsiteY28" fmla="*/ 1149350 h 1644650"/>
                <a:gd name="connsiteX29" fmla="*/ 2874434 w 4068234"/>
                <a:gd name="connsiteY29" fmla="*/ 1155700 h 1644650"/>
                <a:gd name="connsiteX30" fmla="*/ 3103034 w 4068234"/>
                <a:gd name="connsiteY30" fmla="*/ 1143000 h 1644650"/>
                <a:gd name="connsiteX31" fmla="*/ 3210984 w 4068234"/>
                <a:gd name="connsiteY31" fmla="*/ 1092200 h 1644650"/>
                <a:gd name="connsiteX32" fmla="*/ 3280834 w 4068234"/>
                <a:gd name="connsiteY32" fmla="*/ 1073150 h 1644650"/>
                <a:gd name="connsiteX33" fmla="*/ 3344334 w 4068234"/>
                <a:gd name="connsiteY33" fmla="*/ 1092200 h 1644650"/>
                <a:gd name="connsiteX34" fmla="*/ 3414184 w 4068234"/>
                <a:gd name="connsiteY34" fmla="*/ 1187450 h 1644650"/>
                <a:gd name="connsiteX35" fmla="*/ 3509434 w 4068234"/>
                <a:gd name="connsiteY35" fmla="*/ 1250950 h 1644650"/>
                <a:gd name="connsiteX36" fmla="*/ 3623734 w 4068234"/>
                <a:gd name="connsiteY36" fmla="*/ 1320800 h 1644650"/>
                <a:gd name="connsiteX37" fmla="*/ 3788834 w 4068234"/>
                <a:gd name="connsiteY37" fmla="*/ 1365250 h 1644650"/>
                <a:gd name="connsiteX38" fmla="*/ 3896784 w 4068234"/>
                <a:gd name="connsiteY38" fmla="*/ 1371600 h 1644650"/>
                <a:gd name="connsiteX39" fmla="*/ 3985684 w 4068234"/>
                <a:gd name="connsiteY39" fmla="*/ 1320800 h 1644650"/>
                <a:gd name="connsiteX40" fmla="*/ 4061884 w 4068234"/>
                <a:gd name="connsiteY40" fmla="*/ 1320800 h 1644650"/>
                <a:gd name="connsiteX41" fmla="*/ 4068234 w 4068234"/>
                <a:gd name="connsiteY41" fmla="*/ 1371600 h 1644650"/>
                <a:gd name="connsiteX42" fmla="*/ 3966634 w 4068234"/>
                <a:gd name="connsiteY42" fmla="*/ 1485900 h 1644650"/>
                <a:gd name="connsiteX43" fmla="*/ 3871384 w 4068234"/>
                <a:gd name="connsiteY43" fmla="*/ 1543050 h 1644650"/>
                <a:gd name="connsiteX44" fmla="*/ 3814234 w 4068234"/>
                <a:gd name="connsiteY44" fmla="*/ 1543050 h 1644650"/>
                <a:gd name="connsiteX45" fmla="*/ 3693584 w 4068234"/>
                <a:gd name="connsiteY45" fmla="*/ 1504950 h 1644650"/>
                <a:gd name="connsiteX46" fmla="*/ 3566584 w 4068234"/>
                <a:gd name="connsiteY46" fmla="*/ 1454150 h 1644650"/>
                <a:gd name="connsiteX47" fmla="*/ 3458634 w 4068234"/>
                <a:gd name="connsiteY47" fmla="*/ 1409700 h 1644650"/>
                <a:gd name="connsiteX48" fmla="*/ 3369734 w 4068234"/>
                <a:gd name="connsiteY48" fmla="*/ 1403350 h 1644650"/>
                <a:gd name="connsiteX49" fmla="*/ 3306234 w 4068234"/>
                <a:gd name="connsiteY49" fmla="*/ 1352550 h 1644650"/>
                <a:gd name="connsiteX50" fmla="*/ 3198284 w 4068234"/>
                <a:gd name="connsiteY50" fmla="*/ 1289050 h 1644650"/>
                <a:gd name="connsiteX51" fmla="*/ 3096684 w 4068234"/>
                <a:gd name="connsiteY51" fmla="*/ 1282700 h 1644650"/>
                <a:gd name="connsiteX52" fmla="*/ 2880784 w 4068234"/>
                <a:gd name="connsiteY52" fmla="*/ 1282700 h 1644650"/>
                <a:gd name="connsiteX53" fmla="*/ 2722034 w 4068234"/>
                <a:gd name="connsiteY53" fmla="*/ 1282700 h 1644650"/>
                <a:gd name="connsiteX54" fmla="*/ 2493434 w 4068234"/>
                <a:gd name="connsiteY54" fmla="*/ 1270000 h 1644650"/>
                <a:gd name="connsiteX55" fmla="*/ 2461684 w 4068234"/>
                <a:gd name="connsiteY55" fmla="*/ 1263650 h 1644650"/>
                <a:gd name="connsiteX56" fmla="*/ 2296584 w 4068234"/>
                <a:gd name="connsiteY56" fmla="*/ 1193800 h 1644650"/>
                <a:gd name="connsiteX57" fmla="*/ 2188634 w 4068234"/>
                <a:gd name="connsiteY57" fmla="*/ 1123950 h 1644650"/>
                <a:gd name="connsiteX58" fmla="*/ 2118784 w 4068234"/>
                <a:gd name="connsiteY58" fmla="*/ 1085850 h 1644650"/>
                <a:gd name="connsiteX59" fmla="*/ 1979084 w 4068234"/>
                <a:gd name="connsiteY59" fmla="*/ 1066800 h 1644650"/>
                <a:gd name="connsiteX60" fmla="*/ 1858434 w 4068234"/>
                <a:gd name="connsiteY60" fmla="*/ 1073150 h 1644650"/>
                <a:gd name="connsiteX61" fmla="*/ 1693334 w 4068234"/>
                <a:gd name="connsiteY61" fmla="*/ 1123950 h 1644650"/>
                <a:gd name="connsiteX62" fmla="*/ 1591734 w 4068234"/>
                <a:gd name="connsiteY62" fmla="*/ 1130300 h 1644650"/>
                <a:gd name="connsiteX63" fmla="*/ 1502834 w 4068234"/>
                <a:gd name="connsiteY63" fmla="*/ 1130300 h 1644650"/>
                <a:gd name="connsiteX64" fmla="*/ 1401234 w 4068234"/>
                <a:gd name="connsiteY64" fmla="*/ 1136650 h 1644650"/>
                <a:gd name="connsiteX65" fmla="*/ 1337734 w 4068234"/>
                <a:gd name="connsiteY65" fmla="*/ 1193800 h 1644650"/>
                <a:gd name="connsiteX66" fmla="*/ 1337734 w 4068234"/>
                <a:gd name="connsiteY66" fmla="*/ 1289050 h 1644650"/>
                <a:gd name="connsiteX67" fmla="*/ 1394884 w 4068234"/>
                <a:gd name="connsiteY67" fmla="*/ 1384300 h 1644650"/>
                <a:gd name="connsiteX68" fmla="*/ 1426634 w 4068234"/>
                <a:gd name="connsiteY68" fmla="*/ 1409700 h 1644650"/>
                <a:gd name="connsiteX69" fmla="*/ 1540934 w 4068234"/>
                <a:gd name="connsiteY69" fmla="*/ 1384300 h 1644650"/>
                <a:gd name="connsiteX70" fmla="*/ 1534584 w 4068234"/>
                <a:gd name="connsiteY70" fmla="*/ 1460500 h 1644650"/>
                <a:gd name="connsiteX71" fmla="*/ 1464734 w 4068234"/>
                <a:gd name="connsiteY71" fmla="*/ 1511300 h 1644650"/>
                <a:gd name="connsiteX72" fmla="*/ 1382184 w 4068234"/>
                <a:gd name="connsiteY72" fmla="*/ 1517650 h 1644650"/>
                <a:gd name="connsiteX73" fmla="*/ 1325034 w 4068234"/>
                <a:gd name="connsiteY73" fmla="*/ 1479550 h 1644650"/>
                <a:gd name="connsiteX74" fmla="*/ 1248834 w 4068234"/>
                <a:gd name="connsiteY74" fmla="*/ 1454150 h 1644650"/>
                <a:gd name="connsiteX75" fmla="*/ 1210734 w 4068234"/>
                <a:gd name="connsiteY75" fmla="*/ 1454150 h 1644650"/>
                <a:gd name="connsiteX76" fmla="*/ 1204384 w 4068234"/>
                <a:gd name="connsiteY76" fmla="*/ 1473200 h 1644650"/>
                <a:gd name="connsiteX77" fmla="*/ 1223434 w 4068234"/>
                <a:gd name="connsiteY77" fmla="*/ 1524000 h 1644650"/>
                <a:gd name="connsiteX78" fmla="*/ 1236134 w 4068234"/>
                <a:gd name="connsiteY78" fmla="*/ 1600200 h 1644650"/>
                <a:gd name="connsiteX79" fmla="*/ 1198034 w 4068234"/>
                <a:gd name="connsiteY79" fmla="*/ 1644650 h 1644650"/>
                <a:gd name="connsiteX80" fmla="*/ 1153584 w 4068234"/>
                <a:gd name="connsiteY80" fmla="*/ 1631950 h 1644650"/>
                <a:gd name="connsiteX81" fmla="*/ 1109134 w 4068234"/>
                <a:gd name="connsiteY81" fmla="*/ 1549400 h 1644650"/>
                <a:gd name="connsiteX82" fmla="*/ 1090084 w 4068234"/>
                <a:gd name="connsiteY82" fmla="*/ 1435100 h 1644650"/>
                <a:gd name="connsiteX83" fmla="*/ 1090084 w 4068234"/>
                <a:gd name="connsiteY83" fmla="*/ 1327150 h 1644650"/>
                <a:gd name="connsiteX84" fmla="*/ 1058334 w 4068234"/>
                <a:gd name="connsiteY84" fmla="*/ 1270000 h 1644650"/>
                <a:gd name="connsiteX85" fmla="*/ 994834 w 4068234"/>
                <a:gd name="connsiteY85" fmla="*/ 1231900 h 1644650"/>
                <a:gd name="connsiteX86" fmla="*/ 886884 w 4068234"/>
                <a:gd name="connsiteY86" fmla="*/ 1231900 h 1644650"/>
                <a:gd name="connsiteX87" fmla="*/ 804334 w 4068234"/>
                <a:gd name="connsiteY87" fmla="*/ 1263650 h 1644650"/>
                <a:gd name="connsiteX88" fmla="*/ 740834 w 4068234"/>
                <a:gd name="connsiteY88" fmla="*/ 1295400 h 1644650"/>
                <a:gd name="connsiteX89" fmla="*/ 653522 w 4068234"/>
                <a:gd name="connsiteY89" fmla="*/ 1268941 h 1644650"/>
                <a:gd name="connsiteX90" fmla="*/ 564093 w 4068234"/>
                <a:gd name="connsiteY90" fmla="*/ 1192742 h 1644650"/>
                <a:gd name="connsiteX91" fmla="*/ 509060 w 4068234"/>
                <a:gd name="connsiteY91" fmla="*/ 1163109 h 1644650"/>
                <a:gd name="connsiteX92" fmla="*/ 413809 w 4068234"/>
                <a:gd name="connsiteY92" fmla="*/ 1140354 h 1644650"/>
                <a:gd name="connsiteX93" fmla="*/ 333377 w 4068234"/>
                <a:gd name="connsiteY93" fmla="*/ 1116012 h 1644650"/>
                <a:gd name="connsiteX94" fmla="*/ 201296 w 4068234"/>
                <a:gd name="connsiteY94" fmla="*/ 1084474 h 1644650"/>
                <a:gd name="connsiteX95" fmla="*/ 113982 w 4068234"/>
                <a:gd name="connsiteY95" fmla="*/ 1047432 h 1644650"/>
                <a:gd name="connsiteX96" fmla="*/ 59797 w 4068234"/>
                <a:gd name="connsiteY96" fmla="*/ 981604 h 1644650"/>
                <a:gd name="connsiteX97" fmla="*/ 4233 w 4068234"/>
                <a:gd name="connsiteY97" fmla="*/ 931862 h 1644650"/>
                <a:gd name="connsiteX98" fmla="*/ 0 w 4068234"/>
                <a:gd name="connsiteY98" fmla="*/ 893233 h 1644650"/>
                <a:gd name="connsiteX99" fmla="*/ 8467 w 4068234"/>
                <a:gd name="connsiteY99" fmla="*/ 808038 h 1644650"/>
                <a:gd name="connsiteX100" fmla="*/ 21379 w 4068234"/>
                <a:gd name="connsiteY100" fmla="*/ 751099 h 1644650"/>
                <a:gd name="connsiteX101" fmla="*/ 57151 w 4068234"/>
                <a:gd name="connsiteY101" fmla="*/ 666750 h 1644650"/>
                <a:gd name="connsiteX102" fmla="*/ 75140 w 4068234"/>
                <a:gd name="connsiteY102" fmla="*/ 628649 h 1644650"/>
                <a:gd name="connsiteX103" fmla="*/ 102659 w 4068234"/>
                <a:gd name="connsiteY103" fmla="*/ 550332 h 1644650"/>
                <a:gd name="connsiteX104" fmla="*/ 220134 w 4068234"/>
                <a:gd name="connsiteY104" fmla="*/ 542397 h 1644650"/>
                <a:gd name="connsiteX105" fmla="*/ 810684 w 4068234"/>
                <a:gd name="connsiteY105" fmla="*/ 0 h 1644650"/>
                <a:gd name="connsiteX0" fmla="*/ 810684 w 4068234"/>
                <a:gd name="connsiteY0" fmla="*/ 0 h 1644650"/>
                <a:gd name="connsiteX1" fmla="*/ 823384 w 4068234"/>
                <a:gd name="connsiteY1" fmla="*/ 165100 h 1644650"/>
                <a:gd name="connsiteX2" fmla="*/ 893234 w 4068234"/>
                <a:gd name="connsiteY2" fmla="*/ 311150 h 1644650"/>
                <a:gd name="connsiteX3" fmla="*/ 1007534 w 4068234"/>
                <a:gd name="connsiteY3" fmla="*/ 342900 h 1644650"/>
                <a:gd name="connsiteX4" fmla="*/ 1137179 w 4068234"/>
                <a:gd name="connsiteY4" fmla="*/ 361421 h 1644650"/>
                <a:gd name="connsiteX5" fmla="*/ 1179512 w 4068234"/>
                <a:gd name="connsiteY5" fmla="*/ 433917 h 1644650"/>
                <a:gd name="connsiteX6" fmla="*/ 1174962 w 4068234"/>
                <a:gd name="connsiteY6" fmla="*/ 481223 h 1644650"/>
                <a:gd name="connsiteX7" fmla="*/ 1177608 w 4068234"/>
                <a:gd name="connsiteY7" fmla="*/ 547370 h 1644650"/>
                <a:gd name="connsiteX8" fmla="*/ 1177396 w 4068234"/>
                <a:gd name="connsiteY8" fmla="*/ 591609 h 1644650"/>
                <a:gd name="connsiteX9" fmla="*/ 1169670 w 4068234"/>
                <a:gd name="connsiteY9" fmla="*/ 629391 h 1644650"/>
                <a:gd name="connsiteX10" fmla="*/ 1193482 w 4068234"/>
                <a:gd name="connsiteY10" fmla="*/ 677016 h 1644650"/>
                <a:gd name="connsiteX11" fmla="*/ 1235076 w 4068234"/>
                <a:gd name="connsiteY11" fmla="*/ 744008 h 1644650"/>
                <a:gd name="connsiteX12" fmla="*/ 1254125 w 4068234"/>
                <a:gd name="connsiteY12" fmla="*/ 768350 h 1644650"/>
                <a:gd name="connsiteX13" fmla="*/ 1286934 w 4068234"/>
                <a:gd name="connsiteY13" fmla="*/ 740833 h 1644650"/>
                <a:gd name="connsiteX14" fmla="*/ 1301962 w 4068234"/>
                <a:gd name="connsiteY14" fmla="*/ 735224 h 1644650"/>
                <a:gd name="connsiteX15" fmla="*/ 1339004 w 4068234"/>
                <a:gd name="connsiteY15" fmla="*/ 740516 h 1644650"/>
                <a:gd name="connsiteX16" fmla="*/ 1376046 w 4068234"/>
                <a:gd name="connsiteY16" fmla="*/ 764329 h 1644650"/>
                <a:gd name="connsiteX17" fmla="*/ 1388534 w 4068234"/>
                <a:gd name="connsiteY17" fmla="*/ 793750 h 1644650"/>
                <a:gd name="connsiteX18" fmla="*/ 1421025 w 4068234"/>
                <a:gd name="connsiteY18" fmla="*/ 801370 h 1644650"/>
                <a:gd name="connsiteX19" fmla="*/ 1460712 w 4068234"/>
                <a:gd name="connsiteY19" fmla="*/ 777558 h 1644650"/>
                <a:gd name="connsiteX20" fmla="*/ 1518709 w 4068234"/>
                <a:gd name="connsiteY20" fmla="*/ 880004 h 1644650"/>
                <a:gd name="connsiteX21" fmla="*/ 1580621 w 4068234"/>
                <a:gd name="connsiteY21" fmla="*/ 926041 h 1644650"/>
                <a:gd name="connsiteX22" fmla="*/ 1674284 w 4068234"/>
                <a:gd name="connsiteY22" fmla="*/ 996950 h 1644650"/>
                <a:gd name="connsiteX23" fmla="*/ 1864784 w 4068234"/>
                <a:gd name="connsiteY23" fmla="*/ 965200 h 1644650"/>
                <a:gd name="connsiteX24" fmla="*/ 2061634 w 4068234"/>
                <a:gd name="connsiteY24" fmla="*/ 914400 h 1644650"/>
                <a:gd name="connsiteX25" fmla="*/ 2175934 w 4068234"/>
                <a:gd name="connsiteY25" fmla="*/ 946150 h 1644650"/>
                <a:gd name="connsiteX26" fmla="*/ 2309284 w 4068234"/>
                <a:gd name="connsiteY26" fmla="*/ 1047750 h 1644650"/>
                <a:gd name="connsiteX27" fmla="*/ 2487084 w 4068234"/>
                <a:gd name="connsiteY27" fmla="*/ 1136650 h 1644650"/>
                <a:gd name="connsiteX28" fmla="*/ 2690284 w 4068234"/>
                <a:gd name="connsiteY28" fmla="*/ 1149350 h 1644650"/>
                <a:gd name="connsiteX29" fmla="*/ 2874434 w 4068234"/>
                <a:gd name="connsiteY29" fmla="*/ 1155700 h 1644650"/>
                <a:gd name="connsiteX30" fmla="*/ 3103034 w 4068234"/>
                <a:gd name="connsiteY30" fmla="*/ 1143000 h 1644650"/>
                <a:gd name="connsiteX31" fmla="*/ 3210984 w 4068234"/>
                <a:gd name="connsiteY31" fmla="*/ 1092200 h 1644650"/>
                <a:gd name="connsiteX32" fmla="*/ 3280834 w 4068234"/>
                <a:gd name="connsiteY32" fmla="*/ 1073150 h 1644650"/>
                <a:gd name="connsiteX33" fmla="*/ 3344334 w 4068234"/>
                <a:gd name="connsiteY33" fmla="*/ 1092200 h 1644650"/>
                <a:gd name="connsiteX34" fmla="*/ 3414184 w 4068234"/>
                <a:gd name="connsiteY34" fmla="*/ 1187450 h 1644650"/>
                <a:gd name="connsiteX35" fmla="*/ 3509434 w 4068234"/>
                <a:gd name="connsiteY35" fmla="*/ 1250950 h 1644650"/>
                <a:gd name="connsiteX36" fmla="*/ 3623734 w 4068234"/>
                <a:gd name="connsiteY36" fmla="*/ 1320800 h 1644650"/>
                <a:gd name="connsiteX37" fmla="*/ 3788834 w 4068234"/>
                <a:gd name="connsiteY37" fmla="*/ 1365250 h 1644650"/>
                <a:gd name="connsiteX38" fmla="*/ 3896784 w 4068234"/>
                <a:gd name="connsiteY38" fmla="*/ 1371600 h 1644650"/>
                <a:gd name="connsiteX39" fmla="*/ 3985684 w 4068234"/>
                <a:gd name="connsiteY39" fmla="*/ 1320800 h 1644650"/>
                <a:gd name="connsiteX40" fmla="*/ 4061884 w 4068234"/>
                <a:gd name="connsiteY40" fmla="*/ 1320800 h 1644650"/>
                <a:gd name="connsiteX41" fmla="*/ 4068234 w 4068234"/>
                <a:gd name="connsiteY41" fmla="*/ 1371600 h 1644650"/>
                <a:gd name="connsiteX42" fmla="*/ 3966634 w 4068234"/>
                <a:gd name="connsiteY42" fmla="*/ 1485900 h 1644650"/>
                <a:gd name="connsiteX43" fmla="*/ 3871384 w 4068234"/>
                <a:gd name="connsiteY43" fmla="*/ 1543050 h 1644650"/>
                <a:gd name="connsiteX44" fmla="*/ 3814234 w 4068234"/>
                <a:gd name="connsiteY44" fmla="*/ 1543050 h 1644650"/>
                <a:gd name="connsiteX45" fmla="*/ 3693584 w 4068234"/>
                <a:gd name="connsiteY45" fmla="*/ 1504950 h 1644650"/>
                <a:gd name="connsiteX46" fmla="*/ 3566584 w 4068234"/>
                <a:gd name="connsiteY46" fmla="*/ 1454150 h 1644650"/>
                <a:gd name="connsiteX47" fmla="*/ 3458634 w 4068234"/>
                <a:gd name="connsiteY47" fmla="*/ 1409700 h 1644650"/>
                <a:gd name="connsiteX48" fmla="*/ 3369734 w 4068234"/>
                <a:gd name="connsiteY48" fmla="*/ 1403350 h 1644650"/>
                <a:gd name="connsiteX49" fmla="*/ 3306234 w 4068234"/>
                <a:gd name="connsiteY49" fmla="*/ 1352550 h 1644650"/>
                <a:gd name="connsiteX50" fmla="*/ 3198284 w 4068234"/>
                <a:gd name="connsiteY50" fmla="*/ 1289050 h 1644650"/>
                <a:gd name="connsiteX51" fmla="*/ 3096684 w 4068234"/>
                <a:gd name="connsiteY51" fmla="*/ 1282700 h 1644650"/>
                <a:gd name="connsiteX52" fmla="*/ 2880784 w 4068234"/>
                <a:gd name="connsiteY52" fmla="*/ 1282700 h 1644650"/>
                <a:gd name="connsiteX53" fmla="*/ 2722034 w 4068234"/>
                <a:gd name="connsiteY53" fmla="*/ 1282700 h 1644650"/>
                <a:gd name="connsiteX54" fmla="*/ 2493434 w 4068234"/>
                <a:gd name="connsiteY54" fmla="*/ 1270000 h 1644650"/>
                <a:gd name="connsiteX55" fmla="*/ 2461684 w 4068234"/>
                <a:gd name="connsiteY55" fmla="*/ 1263650 h 1644650"/>
                <a:gd name="connsiteX56" fmla="*/ 2296584 w 4068234"/>
                <a:gd name="connsiteY56" fmla="*/ 1193800 h 1644650"/>
                <a:gd name="connsiteX57" fmla="*/ 2188634 w 4068234"/>
                <a:gd name="connsiteY57" fmla="*/ 1123950 h 1644650"/>
                <a:gd name="connsiteX58" fmla="*/ 2118784 w 4068234"/>
                <a:gd name="connsiteY58" fmla="*/ 1085850 h 1644650"/>
                <a:gd name="connsiteX59" fmla="*/ 1979084 w 4068234"/>
                <a:gd name="connsiteY59" fmla="*/ 1066800 h 1644650"/>
                <a:gd name="connsiteX60" fmla="*/ 1858434 w 4068234"/>
                <a:gd name="connsiteY60" fmla="*/ 1073150 h 1644650"/>
                <a:gd name="connsiteX61" fmla="*/ 1693334 w 4068234"/>
                <a:gd name="connsiteY61" fmla="*/ 1123950 h 1644650"/>
                <a:gd name="connsiteX62" fmla="*/ 1591734 w 4068234"/>
                <a:gd name="connsiteY62" fmla="*/ 1130300 h 1644650"/>
                <a:gd name="connsiteX63" fmla="*/ 1502834 w 4068234"/>
                <a:gd name="connsiteY63" fmla="*/ 1130300 h 1644650"/>
                <a:gd name="connsiteX64" fmla="*/ 1401234 w 4068234"/>
                <a:gd name="connsiteY64" fmla="*/ 1136650 h 1644650"/>
                <a:gd name="connsiteX65" fmla="*/ 1337734 w 4068234"/>
                <a:gd name="connsiteY65" fmla="*/ 1193800 h 1644650"/>
                <a:gd name="connsiteX66" fmla="*/ 1337734 w 4068234"/>
                <a:gd name="connsiteY66" fmla="*/ 1289050 h 1644650"/>
                <a:gd name="connsiteX67" fmla="*/ 1394884 w 4068234"/>
                <a:gd name="connsiteY67" fmla="*/ 1384300 h 1644650"/>
                <a:gd name="connsiteX68" fmla="*/ 1426634 w 4068234"/>
                <a:gd name="connsiteY68" fmla="*/ 1409700 h 1644650"/>
                <a:gd name="connsiteX69" fmla="*/ 1540934 w 4068234"/>
                <a:gd name="connsiteY69" fmla="*/ 1384300 h 1644650"/>
                <a:gd name="connsiteX70" fmla="*/ 1534584 w 4068234"/>
                <a:gd name="connsiteY70" fmla="*/ 1460500 h 1644650"/>
                <a:gd name="connsiteX71" fmla="*/ 1464734 w 4068234"/>
                <a:gd name="connsiteY71" fmla="*/ 1511300 h 1644650"/>
                <a:gd name="connsiteX72" fmla="*/ 1382184 w 4068234"/>
                <a:gd name="connsiteY72" fmla="*/ 1517650 h 1644650"/>
                <a:gd name="connsiteX73" fmla="*/ 1325034 w 4068234"/>
                <a:gd name="connsiteY73" fmla="*/ 1479550 h 1644650"/>
                <a:gd name="connsiteX74" fmla="*/ 1248834 w 4068234"/>
                <a:gd name="connsiteY74" fmla="*/ 1454150 h 1644650"/>
                <a:gd name="connsiteX75" fmla="*/ 1210734 w 4068234"/>
                <a:gd name="connsiteY75" fmla="*/ 1454150 h 1644650"/>
                <a:gd name="connsiteX76" fmla="*/ 1204384 w 4068234"/>
                <a:gd name="connsiteY76" fmla="*/ 1473200 h 1644650"/>
                <a:gd name="connsiteX77" fmla="*/ 1223434 w 4068234"/>
                <a:gd name="connsiteY77" fmla="*/ 1524000 h 1644650"/>
                <a:gd name="connsiteX78" fmla="*/ 1236134 w 4068234"/>
                <a:gd name="connsiteY78" fmla="*/ 1600200 h 1644650"/>
                <a:gd name="connsiteX79" fmla="*/ 1198034 w 4068234"/>
                <a:gd name="connsiteY79" fmla="*/ 1644650 h 1644650"/>
                <a:gd name="connsiteX80" fmla="*/ 1153584 w 4068234"/>
                <a:gd name="connsiteY80" fmla="*/ 1631950 h 1644650"/>
                <a:gd name="connsiteX81" fmla="*/ 1109134 w 4068234"/>
                <a:gd name="connsiteY81" fmla="*/ 1549400 h 1644650"/>
                <a:gd name="connsiteX82" fmla="*/ 1090084 w 4068234"/>
                <a:gd name="connsiteY82" fmla="*/ 1435100 h 1644650"/>
                <a:gd name="connsiteX83" fmla="*/ 1090084 w 4068234"/>
                <a:gd name="connsiteY83" fmla="*/ 1327150 h 1644650"/>
                <a:gd name="connsiteX84" fmla="*/ 1058334 w 4068234"/>
                <a:gd name="connsiteY84" fmla="*/ 1270000 h 1644650"/>
                <a:gd name="connsiteX85" fmla="*/ 994834 w 4068234"/>
                <a:gd name="connsiteY85" fmla="*/ 1231900 h 1644650"/>
                <a:gd name="connsiteX86" fmla="*/ 886884 w 4068234"/>
                <a:gd name="connsiteY86" fmla="*/ 1231900 h 1644650"/>
                <a:gd name="connsiteX87" fmla="*/ 804334 w 4068234"/>
                <a:gd name="connsiteY87" fmla="*/ 1263650 h 1644650"/>
                <a:gd name="connsiteX88" fmla="*/ 740834 w 4068234"/>
                <a:gd name="connsiteY88" fmla="*/ 1295400 h 1644650"/>
                <a:gd name="connsiteX89" fmla="*/ 653522 w 4068234"/>
                <a:gd name="connsiteY89" fmla="*/ 1268941 h 1644650"/>
                <a:gd name="connsiteX90" fmla="*/ 564093 w 4068234"/>
                <a:gd name="connsiteY90" fmla="*/ 1192742 h 1644650"/>
                <a:gd name="connsiteX91" fmla="*/ 509060 w 4068234"/>
                <a:gd name="connsiteY91" fmla="*/ 1163109 h 1644650"/>
                <a:gd name="connsiteX92" fmla="*/ 413809 w 4068234"/>
                <a:gd name="connsiteY92" fmla="*/ 1140354 h 1644650"/>
                <a:gd name="connsiteX93" fmla="*/ 333377 w 4068234"/>
                <a:gd name="connsiteY93" fmla="*/ 1116012 h 1644650"/>
                <a:gd name="connsiteX94" fmla="*/ 201296 w 4068234"/>
                <a:gd name="connsiteY94" fmla="*/ 1084474 h 1644650"/>
                <a:gd name="connsiteX95" fmla="*/ 113982 w 4068234"/>
                <a:gd name="connsiteY95" fmla="*/ 1047432 h 1644650"/>
                <a:gd name="connsiteX96" fmla="*/ 59797 w 4068234"/>
                <a:gd name="connsiteY96" fmla="*/ 981604 h 1644650"/>
                <a:gd name="connsiteX97" fmla="*/ 4233 w 4068234"/>
                <a:gd name="connsiteY97" fmla="*/ 931862 h 1644650"/>
                <a:gd name="connsiteX98" fmla="*/ 0 w 4068234"/>
                <a:gd name="connsiteY98" fmla="*/ 893233 h 1644650"/>
                <a:gd name="connsiteX99" fmla="*/ 8467 w 4068234"/>
                <a:gd name="connsiteY99" fmla="*/ 808038 h 1644650"/>
                <a:gd name="connsiteX100" fmla="*/ 21379 w 4068234"/>
                <a:gd name="connsiteY100" fmla="*/ 751099 h 1644650"/>
                <a:gd name="connsiteX101" fmla="*/ 57151 w 4068234"/>
                <a:gd name="connsiteY101" fmla="*/ 666750 h 1644650"/>
                <a:gd name="connsiteX102" fmla="*/ 75140 w 4068234"/>
                <a:gd name="connsiteY102" fmla="*/ 628649 h 1644650"/>
                <a:gd name="connsiteX103" fmla="*/ 102659 w 4068234"/>
                <a:gd name="connsiteY103" fmla="*/ 550332 h 1644650"/>
                <a:gd name="connsiteX104" fmla="*/ 220134 w 4068234"/>
                <a:gd name="connsiteY104" fmla="*/ 542397 h 1644650"/>
                <a:gd name="connsiteX105" fmla="*/ 810684 w 4068234"/>
                <a:gd name="connsiteY105" fmla="*/ 0 h 1644650"/>
                <a:gd name="connsiteX0" fmla="*/ 810684 w 4068234"/>
                <a:gd name="connsiteY0" fmla="*/ 0 h 1644650"/>
                <a:gd name="connsiteX1" fmla="*/ 823384 w 4068234"/>
                <a:gd name="connsiteY1" fmla="*/ 165100 h 1644650"/>
                <a:gd name="connsiteX2" fmla="*/ 893234 w 4068234"/>
                <a:gd name="connsiteY2" fmla="*/ 311150 h 1644650"/>
                <a:gd name="connsiteX3" fmla="*/ 1123950 w 4068234"/>
                <a:gd name="connsiteY3" fmla="*/ 424920 h 1644650"/>
                <a:gd name="connsiteX4" fmla="*/ 1137179 w 4068234"/>
                <a:gd name="connsiteY4" fmla="*/ 361421 h 1644650"/>
                <a:gd name="connsiteX5" fmla="*/ 1179512 w 4068234"/>
                <a:gd name="connsiteY5" fmla="*/ 433917 h 1644650"/>
                <a:gd name="connsiteX6" fmla="*/ 1174962 w 4068234"/>
                <a:gd name="connsiteY6" fmla="*/ 481223 h 1644650"/>
                <a:gd name="connsiteX7" fmla="*/ 1177608 w 4068234"/>
                <a:gd name="connsiteY7" fmla="*/ 547370 h 1644650"/>
                <a:gd name="connsiteX8" fmla="*/ 1177396 w 4068234"/>
                <a:gd name="connsiteY8" fmla="*/ 591609 h 1644650"/>
                <a:gd name="connsiteX9" fmla="*/ 1169670 w 4068234"/>
                <a:gd name="connsiteY9" fmla="*/ 629391 h 1644650"/>
                <a:gd name="connsiteX10" fmla="*/ 1193482 w 4068234"/>
                <a:gd name="connsiteY10" fmla="*/ 677016 h 1644650"/>
                <a:gd name="connsiteX11" fmla="*/ 1235076 w 4068234"/>
                <a:gd name="connsiteY11" fmla="*/ 744008 h 1644650"/>
                <a:gd name="connsiteX12" fmla="*/ 1254125 w 4068234"/>
                <a:gd name="connsiteY12" fmla="*/ 768350 h 1644650"/>
                <a:gd name="connsiteX13" fmla="*/ 1286934 w 4068234"/>
                <a:gd name="connsiteY13" fmla="*/ 740833 h 1644650"/>
                <a:gd name="connsiteX14" fmla="*/ 1301962 w 4068234"/>
                <a:gd name="connsiteY14" fmla="*/ 735224 h 1644650"/>
                <a:gd name="connsiteX15" fmla="*/ 1339004 w 4068234"/>
                <a:gd name="connsiteY15" fmla="*/ 740516 h 1644650"/>
                <a:gd name="connsiteX16" fmla="*/ 1376046 w 4068234"/>
                <a:gd name="connsiteY16" fmla="*/ 764329 h 1644650"/>
                <a:gd name="connsiteX17" fmla="*/ 1388534 w 4068234"/>
                <a:gd name="connsiteY17" fmla="*/ 793750 h 1644650"/>
                <a:gd name="connsiteX18" fmla="*/ 1421025 w 4068234"/>
                <a:gd name="connsiteY18" fmla="*/ 801370 h 1644650"/>
                <a:gd name="connsiteX19" fmla="*/ 1460712 w 4068234"/>
                <a:gd name="connsiteY19" fmla="*/ 777558 h 1644650"/>
                <a:gd name="connsiteX20" fmla="*/ 1518709 w 4068234"/>
                <a:gd name="connsiteY20" fmla="*/ 880004 h 1644650"/>
                <a:gd name="connsiteX21" fmla="*/ 1580621 w 4068234"/>
                <a:gd name="connsiteY21" fmla="*/ 926041 h 1644650"/>
                <a:gd name="connsiteX22" fmla="*/ 1674284 w 4068234"/>
                <a:gd name="connsiteY22" fmla="*/ 996950 h 1644650"/>
                <a:gd name="connsiteX23" fmla="*/ 1864784 w 4068234"/>
                <a:gd name="connsiteY23" fmla="*/ 965200 h 1644650"/>
                <a:gd name="connsiteX24" fmla="*/ 2061634 w 4068234"/>
                <a:gd name="connsiteY24" fmla="*/ 914400 h 1644650"/>
                <a:gd name="connsiteX25" fmla="*/ 2175934 w 4068234"/>
                <a:gd name="connsiteY25" fmla="*/ 946150 h 1644650"/>
                <a:gd name="connsiteX26" fmla="*/ 2309284 w 4068234"/>
                <a:gd name="connsiteY26" fmla="*/ 1047750 h 1644650"/>
                <a:gd name="connsiteX27" fmla="*/ 2487084 w 4068234"/>
                <a:gd name="connsiteY27" fmla="*/ 1136650 h 1644650"/>
                <a:gd name="connsiteX28" fmla="*/ 2690284 w 4068234"/>
                <a:gd name="connsiteY28" fmla="*/ 1149350 h 1644650"/>
                <a:gd name="connsiteX29" fmla="*/ 2874434 w 4068234"/>
                <a:gd name="connsiteY29" fmla="*/ 1155700 h 1644650"/>
                <a:gd name="connsiteX30" fmla="*/ 3103034 w 4068234"/>
                <a:gd name="connsiteY30" fmla="*/ 1143000 h 1644650"/>
                <a:gd name="connsiteX31" fmla="*/ 3210984 w 4068234"/>
                <a:gd name="connsiteY31" fmla="*/ 1092200 h 1644650"/>
                <a:gd name="connsiteX32" fmla="*/ 3280834 w 4068234"/>
                <a:gd name="connsiteY32" fmla="*/ 1073150 h 1644650"/>
                <a:gd name="connsiteX33" fmla="*/ 3344334 w 4068234"/>
                <a:gd name="connsiteY33" fmla="*/ 1092200 h 1644650"/>
                <a:gd name="connsiteX34" fmla="*/ 3414184 w 4068234"/>
                <a:gd name="connsiteY34" fmla="*/ 1187450 h 1644650"/>
                <a:gd name="connsiteX35" fmla="*/ 3509434 w 4068234"/>
                <a:gd name="connsiteY35" fmla="*/ 1250950 h 1644650"/>
                <a:gd name="connsiteX36" fmla="*/ 3623734 w 4068234"/>
                <a:gd name="connsiteY36" fmla="*/ 1320800 h 1644650"/>
                <a:gd name="connsiteX37" fmla="*/ 3788834 w 4068234"/>
                <a:gd name="connsiteY37" fmla="*/ 1365250 h 1644650"/>
                <a:gd name="connsiteX38" fmla="*/ 3896784 w 4068234"/>
                <a:gd name="connsiteY38" fmla="*/ 1371600 h 1644650"/>
                <a:gd name="connsiteX39" fmla="*/ 3985684 w 4068234"/>
                <a:gd name="connsiteY39" fmla="*/ 1320800 h 1644650"/>
                <a:gd name="connsiteX40" fmla="*/ 4061884 w 4068234"/>
                <a:gd name="connsiteY40" fmla="*/ 1320800 h 1644650"/>
                <a:gd name="connsiteX41" fmla="*/ 4068234 w 4068234"/>
                <a:gd name="connsiteY41" fmla="*/ 1371600 h 1644650"/>
                <a:gd name="connsiteX42" fmla="*/ 3966634 w 4068234"/>
                <a:gd name="connsiteY42" fmla="*/ 1485900 h 1644650"/>
                <a:gd name="connsiteX43" fmla="*/ 3871384 w 4068234"/>
                <a:gd name="connsiteY43" fmla="*/ 1543050 h 1644650"/>
                <a:gd name="connsiteX44" fmla="*/ 3814234 w 4068234"/>
                <a:gd name="connsiteY44" fmla="*/ 1543050 h 1644650"/>
                <a:gd name="connsiteX45" fmla="*/ 3693584 w 4068234"/>
                <a:gd name="connsiteY45" fmla="*/ 1504950 h 1644650"/>
                <a:gd name="connsiteX46" fmla="*/ 3566584 w 4068234"/>
                <a:gd name="connsiteY46" fmla="*/ 1454150 h 1644650"/>
                <a:gd name="connsiteX47" fmla="*/ 3458634 w 4068234"/>
                <a:gd name="connsiteY47" fmla="*/ 1409700 h 1644650"/>
                <a:gd name="connsiteX48" fmla="*/ 3369734 w 4068234"/>
                <a:gd name="connsiteY48" fmla="*/ 1403350 h 1644650"/>
                <a:gd name="connsiteX49" fmla="*/ 3306234 w 4068234"/>
                <a:gd name="connsiteY49" fmla="*/ 1352550 h 1644650"/>
                <a:gd name="connsiteX50" fmla="*/ 3198284 w 4068234"/>
                <a:gd name="connsiteY50" fmla="*/ 1289050 h 1644650"/>
                <a:gd name="connsiteX51" fmla="*/ 3096684 w 4068234"/>
                <a:gd name="connsiteY51" fmla="*/ 1282700 h 1644650"/>
                <a:gd name="connsiteX52" fmla="*/ 2880784 w 4068234"/>
                <a:gd name="connsiteY52" fmla="*/ 1282700 h 1644650"/>
                <a:gd name="connsiteX53" fmla="*/ 2722034 w 4068234"/>
                <a:gd name="connsiteY53" fmla="*/ 1282700 h 1644650"/>
                <a:gd name="connsiteX54" fmla="*/ 2493434 w 4068234"/>
                <a:gd name="connsiteY54" fmla="*/ 1270000 h 1644650"/>
                <a:gd name="connsiteX55" fmla="*/ 2461684 w 4068234"/>
                <a:gd name="connsiteY55" fmla="*/ 1263650 h 1644650"/>
                <a:gd name="connsiteX56" fmla="*/ 2296584 w 4068234"/>
                <a:gd name="connsiteY56" fmla="*/ 1193800 h 1644650"/>
                <a:gd name="connsiteX57" fmla="*/ 2188634 w 4068234"/>
                <a:gd name="connsiteY57" fmla="*/ 1123950 h 1644650"/>
                <a:gd name="connsiteX58" fmla="*/ 2118784 w 4068234"/>
                <a:gd name="connsiteY58" fmla="*/ 1085850 h 1644650"/>
                <a:gd name="connsiteX59" fmla="*/ 1979084 w 4068234"/>
                <a:gd name="connsiteY59" fmla="*/ 1066800 h 1644650"/>
                <a:gd name="connsiteX60" fmla="*/ 1858434 w 4068234"/>
                <a:gd name="connsiteY60" fmla="*/ 1073150 h 1644650"/>
                <a:gd name="connsiteX61" fmla="*/ 1693334 w 4068234"/>
                <a:gd name="connsiteY61" fmla="*/ 1123950 h 1644650"/>
                <a:gd name="connsiteX62" fmla="*/ 1591734 w 4068234"/>
                <a:gd name="connsiteY62" fmla="*/ 1130300 h 1644650"/>
                <a:gd name="connsiteX63" fmla="*/ 1502834 w 4068234"/>
                <a:gd name="connsiteY63" fmla="*/ 1130300 h 1644650"/>
                <a:gd name="connsiteX64" fmla="*/ 1401234 w 4068234"/>
                <a:gd name="connsiteY64" fmla="*/ 1136650 h 1644650"/>
                <a:gd name="connsiteX65" fmla="*/ 1337734 w 4068234"/>
                <a:gd name="connsiteY65" fmla="*/ 1193800 h 1644650"/>
                <a:gd name="connsiteX66" fmla="*/ 1337734 w 4068234"/>
                <a:gd name="connsiteY66" fmla="*/ 1289050 h 1644650"/>
                <a:gd name="connsiteX67" fmla="*/ 1394884 w 4068234"/>
                <a:gd name="connsiteY67" fmla="*/ 1384300 h 1644650"/>
                <a:gd name="connsiteX68" fmla="*/ 1426634 w 4068234"/>
                <a:gd name="connsiteY68" fmla="*/ 1409700 h 1644650"/>
                <a:gd name="connsiteX69" fmla="*/ 1540934 w 4068234"/>
                <a:gd name="connsiteY69" fmla="*/ 1384300 h 1644650"/>
                <a:gd name="connsiteX70" fmla="*/ 1534584 w 4068234"/>
                <a:gd name="connsiteY70" fmla="*/ 1460500 h 1644650"/>
                <a:gd name="connsiteX71" fmla="*/ 1464734 w 4068234"/>
                <a:gd name="connsiteY71" fmla="*/ 1511300 h 1644650"/>
                <a:gd name="connsiteX72" fmla="*/ 1382184 w 4068234"/>
                <a:gd name="connsiteY72" fmla="*/ 1517650 h 1644650"/>
                <a:gd name="connsiteX73" fmla="*/ 1325034 w 4068234"/>
                <a:gd name="connsiteY73" fmla="*/ 1479550 h 1644650"/>
                <a:gd name="connsiteX74" fmla="*/ 1248834 w 4068234"/>
                <a:gd name="connsiteY74" fmla="*/ 1454150 h 1644650"/>
                <a:gd name="connsiteX75" fmla="*/ 1210734 w 4068234"/>
                <a:gd name="connsiteY75" fmla="*/ 1454150 h 1644650"/>
                <a:gd name="connsiteX76" fmla="*/ 1204384 w 4068234"/>
                <a:gd name="connsiteY76" fmla="*/ 1473200 h 1644650"/>
                <a:gd name="connsiteX77" fmla="*/ 1223434 w 4068234"/>
                <a:gd name="connsiteY77" fmla="*/ 1524000 h 1644650"/>
                <a:gd name="connsiteX78" fmla="*/ 1236134 w 4068234"/>
                <a:gd name="connsiteY78" fmla="*/ 1600200 h 1644650"/>
                <a:gd name="connsiteX79" fmla="*/ 1198034 w 4068234"/>
                <a:gd name="connsiteY79" fmla="*/ 1644650 h 1644650"/>
                <a:gd name="connsiteX80" fmla="*/ 1153584 w 4068234"/>
                <a:gd name="connsiteY80" fmla="*/ 1631950 h 1644650"/>
                <a:gd name="connsiteX81" fmla="*/ 1109134 w 4068234"/>
                <a:gd name="connsiteY81" fmla="*/ 1549400 h 1644650"/>
                <a:gd name="connsiteX82" fmla="*/ 1090084 w 4068234"/>
                <a:gd name="connsiteY82" fmla="*/ 1435100 h 1644650"/>
                <a:gd name="connsiteX83" fmla="*/ 1090084 w 4068234"/>
                <a:gd name="connsiteY83" fmla="*/ 1327150 h 1644650"/>
                <a:gd name="connsiteX84" fmla="*/ 1058334 w 4068234"/>
                <a:gd name="connsiteY84" fmla="*/ 1270000 h 1644650"/>
                <a:gd name="connsiteX85" fmla="*/ 994834 w 4068234"/>
                <a:gd name="connsiteY85" fmla="*/ 1231900 h 1644650"/>
                <a:gd name="connsiteX86" fmla="*/ 886884 w 4068234"/>
                <a:gd name="connsiteY86" fmla="*/ 1231900 h 1644650"/>
                <a:gd name="connsiteX87" fmla="*/ 804334 w 4068234"/>
                <a:gd name="connsiteY87" fmla="*/ 1263650 h 1644650"/>
                <a:gd name="connsiteX88" fmla="*/ 740834 w 4068234"/>
                <a:gd name="connsiteY88" fmla="*/ 1295400 h 1644650"/>
                <a:gd name="connsiteX89" fmla="*/ 653522 w 4068234"/>
                <a:gd name="connsiteY89" fmla="*/ 1268941 h 1644650"/>
                <a:gd name="connsiteX90" fmla="*/ 564093 w 4068234"/>
                <a:gd name="connsiteY90" fmla="*/ 1192742 h 1644650"/>
                <a:gd name="connsiteX91" fmla="*/ 509060 w 4068234"/>
                <a:gd name="connsiteY91" fmla="*/ 1163109 h 1644650"/>
                <a:gd name="connsiteX92" fmla="*/ 413809 w 4068234"/>
                <a:gd name="connsiteY92" fmla="*/ 1140354 h 1644650"/>
                <a:gd name="connsiteX93" fmla="*/ 333377 w 4068234"/>
                <a:gd name="connsiteY93" fmla="*/ 1116012 h 1644650"/>
                <a:gd name="connsiteX94" fmla="*/ 201296 w 4068234"/>
                <a:gd name="connsiteY94" fmla="*/ 1084474 h 1644650"/>
                <a:gd name="connsiteX95" fmla="*/ 113982 w 4068234"/>
                <a:gd name="connsiteY95" fmla="*/ 1047432 h 1644650"/>
                <a:gd name="connsiteX96" fmla="*/ 59797 w 4068234"/>
                <a:gd name="connsiteY96" fmla="*/ 981604 h 1644650"/>
                <a:gd name="connsiteX97" fmla="*/ 4233 w 4068234"/>
                <a:gd name="connsiteY97" fmla="*/ 931862 h 1644650"/>
                <a:gd name="connsiteX98" fmla="*/ 0 w 4068234"/>
                <a:gd name="connsiteY98" fmla="*/ 893233 h 1644650"/>
                <a:gd name="connsiteX99" fmla="*/ 8467 w 4068234"/>
                <a:gd name="connsiteY99" fmla="*/ 808038 h 1644650"/>
                <a:gd name="connsiteX100" fmla="*/ 21379 w 4068234"/>
                <a:gd name="connsiteY100" fmla="*/ 751099 h 1644650"/>
                <a:gd name="connsiteX101" fmla="*/ 57151 w 4068234"/>
                <a:gd name="connsiteY101" fmla="*/ 666750 h 1644650"/>
                <a:gd name="connsiteX102" fmla="*/ 75140 w 4068234"/>
                <a:gd name="connsiteY102" fmla="*/ 628649 h 1644650"/>
                <a:gd name="connsiteX103" fmla="*/ 102659 w 4068234"/>
                <a:gd name="connsiteY103" fmla="*/ 550332 h 1644650"/>
                <a:gd name="connsiteX104" fmla="*/ 220134 w 4068234"/>
                <a:gd name="connsiteY104" fmla="*/ 542397 h 1644650"/>
                <a:gd name="connsiteX105" fmla="*/ 810684 w 4068234"/>
                <a:gd name="connsiteY105" fmla="*/ 0 h 1644650"/>
                <a:gd name="connsiteX0" fmla="*/ 810684 w 4068234"/>
                <a:gd name="connsiteY0" fmla="*/ 0 h 1644650"/>
                <a:gd name="connsiteX1" fmla="*/ 823384 w 4068234"/>
                <a:gd name="connsiteY1" fmla="*/ 165100 h 1644650"/>
                <a:gd name="connsiteX2" fmla="*/ 893234 w 4068234"/>
                <a:gd name="connsiteY2" fmla="*/ 311150 h 1644650"/>
                <a:gd name="connsiteX3" fmla="*/ 1123950 w 4068234"/>
                <a:gd name="connsiteY3" fmla="*/ 424920 h 1644650"/>
                <a:gd name="connsiteX4" fmla="*/ 1116012 w 4068234"/>
                <a:gd name="connsiteY4" fmla="*/ 356129 h 1644650"/>
                <a:gd name="connsiteX5" fmla="*/ 1179512 w 4068234"/>
                <a:gd name="connsiteY5" fmla="*/ 433917 h 1644650"/>
                <a:gd name="connsiteX6" fmla="*/ 1174962 w 4068234"/>
                <a:gd name="connsiteY6" fmla="*/ 481223 h 1644650"/>
                <a:gd name="connsiteX7" fmla="*/ 1177608 w 4068234"/>
                <a:gd name="connsiteY7" fmla="*/ 547370 h 1644650"/>
                <a:gd name="connsiteX8" fmla="*/ 1177396 w 4068234"/>
                <a:gd name="connsiteY8" fmla="*/ 591609 h 1644650"/>
                <a:gd name="connsiteX9" fmla="*/ 1169670 w 4068234"/>
                <a:gd name="connsiteY9" fmla="*/ 629391 h 1644650"/>
                <a:gd name="connsiteX10" fmla="*/ 1193482 w 4068234"/>
                <a:gd name="connsiteY10" fmla="*/ 677016 h 1644650"/>
                <a:gd name="connsiteX11" fmla="*/ 1235076 w 4068234"/>
                <a:gd name="connsiteY11" fmla="*/ 744008 h 1644650"/>
                <a:gd name="connsiteX12" fmla="*/ 1254125 w 4068234"/>
                <a:gd name="connsiteY12" fmla="*/ 768350 h 1644650"/>
                <a:gd name="connsiteX13" fmla="*/ 1286934 w 4068234"/>
                <a:gd name="connsiteY13" fmla="*/ 740833 h 1644650"/>
                <a:gd name="connsiteX14" fmla="*/ 1301962 w 4068234"/>
                <a:gd name="connsiteY14" fmla="*/ 735224 h 1644650"/>
                <a:gd name="connsiteX15" fmla="*/ 1339004 w 4068234"/>
                <a:gd name="connsiteY15" fmla="*/ 740516 h 1644650"/>
                <a:gd name="connsiteX16" fmla="*/ 1376046 w 4068234"/>
                <a:gd name="connsiteY16" fmla="*/ 764329 h 1644650"/>
                <a:gd name="connsiteX17" fmla="*/ 1388534 w 4068234"/>
                <a:gd name="connsiteY17" fmla="*/ 793750 h 1644650"/>
                <a:gd name="connsiteX18" fmla="*/ 1421025 w 4068234"/>
                <a:gd name="connsiteY18" fmla="*/ 801370 h 1644650"/>
                <a:gd name="connsiteX19" fmla="*/ 1460712 w 4068234"/>
                <a:gd name="connsiteY19" fmla="*/ 777558 h 1644650"/>
                <a:gd name="connsiteX20" fmla="*/ 1518709 w 4068234"/>
                <a:gd name="connsiteY20" fmla="*/ 880004 h 1644650"/>
                <a:gd name="connsiteX21" fmla="*/ 1580621 w 4068234"/>
                <a:gd name="connsiteY21" fmla="*/ 926041 h 1644650"/>
                <a:gd name="connsiteX22" fmla="*/ 1674284 w 4068234"/>
                <a:gd name="connsiteY22" fmla="*/ 996950 h 1644650"/>
                <a:gd name="connsiteX23" fmla="*/ 1864784 w 4068234"/>
                <a:gd name="connsiteY23" fmla="*/ 965200 h 1644650"/>
                <a:gd name="connsiteX24" fmla="*/ 2061634 w 4068234"/>
                <a:gd name="connsiteY24" fmla="*/ 914400 h 1644650"/>
                <a:gd name="connsiteX25" fmla="*/ 2175934 w 4068234"/>
                <a:gd name="connsiteY25" fmla="*/ 946150 h 1644650"/>
                <a:gd name="connsiteX26" fmla="*/ 2309284 w 4068234"/>
                <a:gd name="connsiteY26" fmla="*/ 1047750 h 1644650"/>
                <a:gd name="connsiteX27" fmla="*/ 2487084 w 4068234"/>
                <a:gd name="connsiteY27" fmla="*/ 1136650 h 1644650"/>
                <a:gd name="connsiteX28" fmla="*/ 2690284 w 4068234"/>
                <a:gd name="connsiteY28" fmla="*/ 1149350 h 1644650"/>
                <a:gd name="connsiteX29" fmla="*/ 2874434 w 4068234"/>
                <a:gd name="connsiteY29" fmla="*/ 1155700 h 1644650"/>
                <a:gd name="connsiteX30" fmla="*/ 3103034 w 4068234"/>
                <a:gd name="connsiteY30" fmla="*/ 1143000 h 1644650"/>
                <a:gd name="connsiteX31" fmla="*/ 3210984 w 4068234"/>
                <a:gd name="connsiteY31" fmla="*/ 1092200 h 1644650"/>
                <a:gd name="connsiteX32" fmla="*/ 3280834 w 4068234"/>
                <a:gd name="connsiteY32" fmla="*/ 1073150 h 1644650"/>
                <a:gd name="connsiteX33" fmla="*/ 3344334 w 4068234"/>
                <a:gd name="connsiteY33" fmla="*/ 1092200 h 1644650"/>
                <a:gd name="connsiteX34" fmla="*/ 3414184 w 4068234"/>
                <a:gd name="connsiteY34" fmla="*/ 1187450 h 1644650"/>
                <a:gd name="connsiteX35" fmla="*/ 3509434 w 4068234"/>
                <a:gd name="connsiteY35" fmla="*/ 1250950 h 1644650"/>
                <a:gd name="connsiteX36" fmla="*/ 3623734 w 4068234"/>
                <a:gd name="connsiteY36" fmla="*/ 1320800 h 1644650"/>
                <a:gd name="connsiteX37" fmla="*/ 3788834 w 4068234"/>
                <a:gd name="connsiteY37" fmla="*/ 1365250 h 1644650"/>
                <a:gd name="connsiteX38" fmla="*/ 3896784 w 4068234"/>
                <a:gd name="connsiteY38" fmla="*/ 1371600 h 1644650"/>
                <a:gd name="connsiteX39" fmla="*/ 3985684 w 4068234"/>
                <a:gd name="connsiteY39" fmla="*/ 1320800 h 1644650"/>
                <a:gd name="connsiteX40" fmla="*/ 4061884 w 4068234"/>
                <a:gd name="connsiteY40" fmla="*/ 1320800 h 1644650"/>
                <a:gd name="connsiteX41" fmla="*/ 4068234 w 4068234"/>
                <a:gd name="connsiteY41" fmla="*/ 1371600 h 1644650"/>
                <a:gd name="connsiteX42" fmla="*/ 3966634 w 4068234"/>
                <a:gd name="connsiteY42" fmla="*/ 1485900 h 1644650"/>
                <a:gd name="connsiteX43" fmla="*/ 3871384 w 4068234"/>
                <a:gd name="connsiteY43" fmla="*/ 1543050 h 1644650"/>
                <a:gd name="connsiteX44" fmla="*/ 3814234 w 4068234"/>
                <a:gd name="connsiteY44" fmla="*/ 1543050 h 1644650"/>
                <a:gd name="connsiteX45" fmla="*/ 3693584 w 4068234"/>
                <a:gd name="connsiteY45" fmla="*/ 1504950 h 1644650"/>
                <a:gd name="connsiteX46" fmla="*/ 3566584 w 4068234"/>
                <a:gd name="connsiteY46" fmla="*/ 1454150 h 1644650"/>
                <a:gd name="connsiteX47" fmla="*/ 3458634 w 4068234"/>
                <a:gd name="connsiteY47" fmla="*/ 1409700 h 1644650"/>
                <a:gd name="connsiteX48" fmla="*/ 3369734 w 4068234"/>
                <a:gd name="connsiteY48" fmla="*/ 1403350 h 1644650"/>
                <a:gd name="connsiteX49" fmla="*/ 3306234 w 4068234"/>
                <a:gd name="connsiteY49" fmla="*/ 1352550 h 1644650"/>
                <a:gd name="connsiteX50" fmla="*/ 3198284 w 4068234"/>
                <a:gd name="connsiteY50" fmla="*/ 1289050 h 1644650"/>
                <a:gd name="connsiteX51" fmla="*/ 3096684 w 4068234"/>
                <a:gd name="connsiteY51" fmla="*/ 1282700 h 1644650"/>
                <a:gd name="connsiteX52" fmla="*/ 2880784 w 4068234"/>
                <a:gd name="connsiteY52" fmla="*/ 1282700 h 1644650"/>
                <a:gd name="connsiteX53" fmla="*/ 2722034 w 4068234"/>
                <a:gd name="connsiteY53" fmla="*/ 1282700 h 1644650"/>
                <a:gd name="connsiteX54" fmla="*/ 2493434 w 4068234"/>
                <a:gd name="connsiteY54" fmla="*/ 1270000 h 1644650"/>
                <a:gd name="connsiteX55" fmla="*/ 2461684 w 4068234"/>
                <a:gd name="connsiteY55" fmla="*/ 1263650 h 1644650"/>
                <a:gd name="connsiteX56" fmla="*/ 2296584 w 4068234"/>
                <a:gd name="connsiteY56" fmla="*/ 1193800 h 1644650"/>
                <a:gd name="connsiteX57" fmla="*/ 2188634 w 4068234"/>
                <a:gd name="connsiteY57" fmla="*/ 1123950 h 1644650"/>
                <a:gd name="connsiteX58" fmla="*/ 2118784 w 4068234"/>
                <a:gd name="connsiteY58" fmla="*/ 1085850 h 1644650"/>
                <a:gd name="connsiteX59" fmla="*/ 1979084 w 4068234"/>
                <a:gd name="connsiteY59" fmla="*/ 1066800 h 1644650"/>
                <a:gd name="connsiteX60" fmla="*/ 1858434 w 4068234"/>
                <a:gd name="connsiteY60" fmla="*/ 1073150 h 1644650"/>
                <a:gd name="connsiteX61" fmla="*/ 1693334 w 4068234"/>
                <a:gd name="connsiteY61" fmla="*/ 1123950 h 1644650"/>
                <a:gd name="connsiteX62" fmla="*/ 1591734 w 4068234"/>
                <a:gd name="connsiteY62" fmla="*/ 1130300 h 1644650"/>
                <a:gd name="connsiteX63" fmla="*/ 1502834 w 4068234"/>
                <a:gd name="connsiteY63" fmla="*/ 1130300 h 1644650"/>
                <a:gd name="connsiteX64" fmla="*/ 1401234 w 4068234"/>
                <a:gd name="connsiteY64" fmla="*/ 1136650 h 1644650"/>
                <a:gd name="connsiteX65" fmla="*/ 1337734 w 4068234"/>
                <a:gd name="connsiteY65" fmla="*/ 1193800 h 1644650"/>
                <a:gd name="connsiteX66" fmla="*/ 1337734 w 4068234"/>
                <a:gd name="connsiteY66" fmla="*/ 1289050 h 1644650"/>
                <a:gd name="connsiteX67" fmla="*/ 1394884 w 4068234"/>
                <a:gd name="connsiteY67" fmla="*/ 1384300 h 1644650"/>
                <a:gd name="connsiteX68" fmla="*/ 1426634 w 4068234"/>
                <a:gd name="connsiteY68" fmla="*/ 1409700 h 1644650"/>
                <a:gd name="connsiteX69" fmla="*/ 1540934 w 4068234"/>
                <a:gd name="connsiteY69" fmla="*/ 1384300 h 1644650"/>
                <a:gd name="connsiteX70" fmla="*/ 1534584 w 4068234"/>
                <a:gd name="connsiteY70" fmla="*/ 1460500 h 1644650"/>
                <a:gd name="connsiteX71" fmla="*/ 1464734 w 4068234"/>
                <a:gd name="connsiteY71" fmla="*/ 1511300 h 1644650"/>
                <a:gd name="connsiteX72" fmla="*/ 1382184 w 4068234"/>
                <a:gd name="connsiteY72" fmla="*/ 1517650 h 1644650"/>
                <a:gd name="connsiteX73" fmla="*/ 1325034 w 4068234"/>
                <a:gd name="connsiteY73" fmla="*/ 1479550 h 1644650"/>
                <a:gd name="connsiteX74" fmla="*/ 1248834 w 4068234"/>
                <a:gd name="connsiteY74" fmla="*/ 1454150 h 1644650"/>
                <a:gd name="connsiteX75" fmla="*/ 1210734 w 4068234"/>
                <a:gd name="connsiteY75" fmla="*/ 1454150 h 1644650"/>
                <a:gd name="connsiteX76" fmla="*/ 1204384 w 4068234"/>
                <a:gd name="connsiteY76" fmla="*/ 1473200 h 1644650"/>
                <a:gd name="connsiteX77" fmla="*/ 1223434 w 4068234"/>
                <a:gd name="connsiteY77" fmla="*/ 1524000 h 1644650"/>
                <a:gd name="connsiteX78" fmla="*/ 1236134 w 4068234"/>
                <a:gd name="connsiteY78" fmla="*/ 1600200 h 1644650"/>
                <a:gd name="connsiteX79" fmla="*/ 1198034 w 4068234"/>
                <a:gd name="connsiteY79" fmla="*/ 1644650 h 1644650"/>
                <a:gd name="connsiteX80" fmla="*/ 1153584 w 4068234"/>
                <a:gd name="connsiteY80" fmla="*/ 1631950 h 1644650"/>
                <a:gd name="connsiteX81" fmla="*/ 1109134 w 4068234"/>
                <a:gd name="connsiteY81" fmla="*/ 1549400 h 1644650"/>
                <a:gd name="connsiteX82" fmla="*/ 1090084 w 4068234"/>
                <a:gd name="connsiteY82" fmla="*/ 1435100 h 1644650"/>
                <a:gd name="connsiteX83" fmla="*/ 1090084 w 4068234"/>
                <a:gd name="connsiteY83" fmla="*/ 1327150 h 1644650"/>
                <a:gd name="connsiteX84" fmla="*/ 1058334 w 4068234"/>
                <a:gd name="connsiteY84" fmla="*/ 1270000 h 1644650"/>
                <a:gd name="connsiteX85" fmla="*/ 994834 w 4068234"/>
                <a:gd name="connsiteY85" fmla="*/ 1231900 h 1644650"/>
                <a:gd name="connsiteX86" fmla="*/ 886884 w 4068234"/>
                <a:gd name="connsiteY86" fmla="*/ 1231900 h 1644650"/>
                <a:gd name="connsiteX87" fmla="*/ 804334 w 4068234"/>
                <a:gd name="connsiteY87" fmla="*/ 1263650 h 1644650"/>
                <a:gd name="connsiteX88" fmla="*/ 740834 w 4068234"/>
                <a:gd name="connsiteY88" fmla="*/ 1295400 h 1644650"/>
                <a:gd name="connsiteX89" fmla="*/ 653522 w 4068234"/>
                <a:gd name="connsiteY89" fmla="*/ 1268941 h 1644650"/>
                <a:gd name="connsiteX90" fmla="*/ 564093 w 4068234"/>
                <a:gd name="connsiteY90" fmla="*/ 1192742 h 1644650"/>
                <a:gd name="connsiteX91" fmla="*/ 509060 w 4068234"/>
                <a:gd name="connsiteY91" fmla="*/ 1163109 h 1644650"/>
                <a:gd name="connsiteX92" fmla="*/ 413809 w 4068234"/>
                <a:gd name="connsiteY92" fmla="*/ 1140354 h 1644650"/>
                <a:gd name="connsiteX93" fmla="*/ 333377 w 4068234"/>
                <a:gd name="connsiteY93" fmla="*/ 1116012 h 1644650"/>
                <a:gd name="connsiteX94" fmla="*/ 201296 w 4068234"/>
                <a:gd name="connsiteY94" fmla="*/ 1084474 h 1644650"/>
                <a:gd name="connsiteX95" fmla="*/ 113982 w 4068234"/>
                <a:gd name="connsiteY95" fmla="*/ 1047432 h 1644650"/>
                <a:gd name="connsiteX96" fmla="*/ 59797 w 4068234"/>
                <a:gd name="connsiteY96" fmla="*/ 981604 h 1644650"/>
                <a:gd name="connsiteX97" fmla="*/ 4233 w 4068234"/>
                <a:gd name="connsiteY97" fmla="*/ 931862 h 1644650"/>
                <a:gd name="connsiteX98" fmla="*/ 0 w 4068234"/>
                <a:gd name="connsiteY98" fmla="*/ 893233 h 1644650"/>
                <a:gd name="connsiteX99" fmla="*/ 8467 w 4068234"/>
                <a:gd name="connsiteY99" fmla="*/ 808038 h 1644650"/>
                <a:gd name="connsiteX100" fmla="*/ 21379 w 4068234"/>
                <a:gd name="connsiteY100" fmla="*/ 751099 h 1644650"/>
                <a:gd name="connsiteX101" fmla="*/ 57151 w 4068234"/>
                <a:gd name="connsiteY101" fmla="*/ 666750 h 1644650"/>
                <a:gd name="connsiteX102" fmla="*/ 75140 w 4068234"/>
                <a:gd name="connsiteY102" fmla="*/ 628649 h 1644650"/>
                <a:gd name="connsiteX103" fmla="*/ 102659 w 4068234"/>
                <a:gd name="connsiteY103" fmla="*/ 550332 h 1644650"/>
                <a:gd name="connsiteX104" fmla="*/ 220134 w 4068234"/>
                <a:gd name="connsiteY104" fmla="*/ 542397 h 1644650"/>
                <a:gd name="connsiteX105" fmla="*/ 810684 w 4068234"/>
                <a:gd name="connsiteY105" fmla="*/ 0 h 1644650"/>
                <a:gd name="connsiteX0" fmla="*/ 810684 w 4068234"/>
                <a:gd name="connsiteY0" fmla="*/ 0 h 1644650"/>
                <a:gd name="connsiteX1" fmla="*/ 823384 w 4068234"/>
                <a:gd name="connsiteY1" fmla="*/ 165100 h 1644650"/>
                <a:gd name="connsiteX2" fmla="*/ 1096964 w 4068234"/>
                <a:gd name="connsiteY2" fmla="*/ 475191 h 1644650"/>
                <a:gd name="connsiteX3" fmla="*/ 1123950 w 4068234"/>
                <a:gd name="connsiteY3" fmla="*/ 424920 h 1644650"/>
                <a:gd name="connsiteX4" fmla="*/ 1116012 w 4068234"/>
                <a:gd name="connsiteY4" fmla="*/ 356129 h 1644650"/>
                <a:gd name="connsiteX5" fmla="*/ 1179512 w 4068234"/>
                <a:gd name="connsiteY5" fmla="*/ 433917 h 1644650"/>
                <a:gd name="connsiteX6" fmla="*/ 1174962 w 4068234"/>
                <a:gd name="connsiteY6" fmla="*/ 481223 h 1644650"/>
                <a:gd name="connsiteX7" fmla="*/ 1177608 w 4068234"/>
                <a:gd name="connsiteY7" fmla="*/ 547370 h 1644650"/>
                <a:gd name="connsiteX8" fmla="*/ 1177396 w 4068234"/>
                <a:gd name="connsiteY8" fmla="*/ 591609 h 1644650"/>
                <a:gd name="connsiteX9" fmla="*/ 1169670 w 4068234"/>
                <a:gd name="connsiteY9" fmla="*/ 629391 h 1644650"/>
                <a:gd name="connsiteX10" fmla="*/ 1193482 w 4068234"/>
                <a:gd name="connsiteY10" fmla="*/ 677016 h 1644650"/>
                <a:gd name="connsiteX11" fmla="*/ 1235076 w 4068234"/>
                <a:gd name="connsiteY11" fmla="*/ 744008 h 1644650"/>
                <a:gd name="connsiteX12" fmla="*/ 1254125 w 4068234"/>
                <a:gd name="connsiteY12" fmla="*/ 768350 h 1644650"/>
                <a:gd name="connsiteX13" fmla="*/ 1286934 w 4068234"/>
                <a:gd name="connsiteY13" fmla="*/ 740833 h 1644650"/>
                <a:gd name="connsiteX14" fmla="*/ 1301962 w 4068234"/>
                <a:gd name="connsiteY14" fmla="*/ 735224 h 1644650"/>
                <a:gd name="connsiteX15" fmla="*/ 1339004 w 4068234"/>
                <a:gd name="connsiteY15" fmla="*/ 740516 h 1644650"/>
                <a:gd name="connsiteX16" fmla="*/ 1376046 w 4068234"/>
                <a:gd name="connsiteY16" fmla="*/ 764329 h 1644650"/>
                <a:gd name="connsiteX17" fmla="*/ 1388534 w 4068234"/>
                <a:gd name="connsiteY17" fmla="*/ 793750 h 1644650"/>
                <a:gd name="connsiteX18" fmla="*/ 1421025 w 4068234"/>
                <a:gd name="connsiteY18" fmla="*/ 801370 h 1644650"/>
                <a:gd name="connsiteX19" fmla="*/ 1460712 w 4068234"/>
                <a:gd name="connsiteY19" fmla="*/ 777558 h 1644650"/>
                <a:gd name="connsiteX20" fmla="*/ 1518709 w 4068234"/>
                <a:gd name="connsiteY20" fmla="*/ 880004 h 1644650"/>
                <a:gd name="connsiteX21" fmla="*/ 1580621 w 4068234"/>
                <a:gd name="connsiteY21" fmla="*/ 926041 h 1644650"/>
                <a:gd name="connsiteX22" fmla="*/ 1674284 w 4068234"/>
                <a:gd name="connsiteY22" fmla="*/ 996950 h 1644650"/>
                <a:gd name="connsiteX23" fmla="*/ 1864784 w 4068234"/>
                <a:gd name="connsiteY23" fmla="*/ 965200 h 1644650"/>
                <a:gd name="connsiteX24" fmla="*/ 2061634 w 4068234"/>
                <a:gd name="connsiteY24" fmla="*/ 914400 h 1644650"/>
                <a:gd name="connsiteX25" fmla="*/ 2175934 w 4068234"/>
                <a:gd name="connsiteY25" fmla="*/ 946150 h 1644650"/>
                <a:gd name="connsiteX26" fmla="*/ 2309284 w 4068234"/>
                <a:gd name="connsiteY26" fmla="*/ 1047750 h 1644650"/>
                <a:gd name="connsiteX27" fmla="*/ 2487084 w 4068234"/>
                <a:gd name="connsiteY27" fmla="*/ 1136650 h 1644650"/>
                <a:gd name="connsiteX28" fmla="*/ 2690284 w 4068234"/>
                <a:gd name="connsiteY28" fmla="*/ 1149350 h 1644650"/>
                <a:gd name="connsiteX29" fmla="*/ 2874434 w 4068234"/>
                <a:gd name="connsiteY29" fmla="*/ 1155700 h 1644650"/>
                <a:gd name="connsiteX30" fmla="*/ 3103034 w 4068234"/>
                <a:gd name="connsiteY30" fmla="*/ 1143000 h 1644650"/>
                <a:gd name="connsiteX31" fmla="*/ 3210984 w 4068234"/>
                <a:gd name="connsiteY31" fmla="*/ 1092200 h 1644650"/>
                <a:gd name="connsiteX32" fmla="*/ 3280834 w 4068234"/>
                <a:gd name="connsiteY32" fmla="*/ 1073150 h 1644650"/>
                <a:gd name="connsiteX33" fmla="*/ 3344334 w 4068234"/>
                <a:gd name="connsiteY33" fmla="*/ 1092200 h 1644650"/>
                <a:gd name="connsiteX34" fmla="*/ 3414184 w 4068234"/>
                <a:gd name="connsiteY34" fmla="*/ 1187450 h 1644650"/>
                <a:gd name="connsiteX35" fmla="*/ 3509434 w 4068234"/>
                <a:gd name="connsiteY35" fmla="*/ 1250950 h 1644650"/>
                <a:gd name="connsiteX36" fmla="*/ 3623734 w 4068234"/>
                <a:gd name="connsiteY36" fmla="*/ 1320800 h 1644650"/>
                <a:gd name="connsiteX37" fmla="*/ 3788834 w 4068234"/>
                <a:gd name="connsiteY37" fmla="*/ 1365250 h 1644650"/>
                <a:gd name="connsiteX38" fmla="*/ 3896784 w 4068234"/>
                <a:gd name="connsiteY38" fmla="*/ 1371600 h 1644650"/>
                <a:gd name="connsiteX39" fmla="*/ 3985684 w 4068234"/>
                <a:gd name="connsiteY39" fmla="*/ 1320800 h 1644650"/>
                <a:gd name="connsiteX40" fmla="*/ 4061884 w 4068234"/>
                <a:gd name="connsiteY40" fmla="*/ 1320800 h 1644650"/>
                <a:gd name="connsiteX41" fmla="*/ 4068234 w 4068234"/>
                <a:gd name="connsiteY41" fmla="*/ 1371600 h 1644650"/>
                <a:gd name="connsiteX42" fmla="*/ 3966634 w 4068234"/>
                <a:gd name="connsiteY42" fmla="*/ 1485900 h 1644650"/>
                <a:gd name="connsiteX43" fmla="*/ 3871384 w 4068234"/>
                <a:gd name="connsiteY43" fmla="*/ 1543050 h 1644650"/>
                <a:gd name="connsiteX44" fmla="*/ 3814234 w 4068234"/>
                <a:gd name="connsiteY44" fmla="*/ 1543050 h 1644650"/>
                <a:gd name="connsiteX45" fmla="*/ 3693584 w 4068234"/>
                <a:gd name="connsiteY45" fmla="*/ 1504950 h 1644650"/>
                <a:gd name="connsiteX46" fmla="*/ 3566584 w 4068234"/>
                <a:gd name="connsiteY46" fmla="*/ 1454150 h 1644650"/>
                <a:gd name="connsiteX47" fmla="*/ 3458634 w 4068234"/>
                <a:gd name="connsiteY47" fmla="*/ 1409700 h 1644650"/>
                <a:gd name="connsiteX48" fmla="*/ 3369734 w 4068234"/>
                <a:gd name="connsiteY48" fmla="*/ 1403350 h 1644650"/>
                <a:gd name="connsiteX49" fmla="*/ 3306234 w 4068234"/>
                <a:gd name="connsiteY49" fmla="*/ 1352550 h 1644650"/>
                <a:gd name="connsiteX50" fmla="*/ 3198284 w 4068234"/>
                <a:gd name="connsiteY50" fmla="*/ 1289050 h 1644650"/>
                <a:gd name="connsiteX51" fmla="*/ 3096684 w 4068234"/>
                <a:gd name="connsiteY51" fmla="*/ 1282700 h 1644650"/>
                <a:gd name="connsiteX52" fmla="*/ 2880784 w 4068234"/>
                <a:gd name="connsiteY52" fmla="*/ 1282700 h 1644650"/>
                <a:gd name="connsiteX53" fmla="*/ 2722034 w 4068234"/>
                <a:gd name="connsiteY53" fmla="*/ 1282700 h 1644650"/>
                <a:gd name="connsiteX54" fmla="*/ 2493434 w 4068234"/>
                <a:gd name="connsiteY54" fmla="*/ 1270000 h 1644650"/>
                <a:gd name="connsiteX55" fmla="*/ 2461684 w 4068234"/>
                <a:gd name="connsiteY55" fmla="*/ 1263650 h 1644650"/>
                <a:gd name="connsiteX56" fmla="*/ 2296584 w 4068234"/>
                <a:gd name="connsiteY56" fmla="*/ 1193800 h 1644650"/>
                <a:gd name="connsiteX57" fmla="*/ 2188634 w 4068234"/>
                <a:gd name="connsiteY57" fmla="*/ 1123950 h 1644650"/>
                <a:gd name="connsiteX58" fmla="*/ 2118784 w 4068234"/>
                <a:gd name="connsiteY58" fmla="*/ 1085850 h 1644650"/>
                <a:gd name="connsiteX59" fmla="*/ 1979084 w 4068234"/>
                <a:gd name="connsiteY59" fmla="*/ 1066800 h 1644650"/>
                <a:gd name="connsiteX60" fmla="*/ 1858434 w 4068234"/>
                <a:gd name="connsiteY60" fmla="*/ 1073150 h 1644650"/>
                <a:gd name="connsiteX61" fmla="*/ 1693334 w 4068234"/>
                <a:gd name="connsiteY61" fmla="*/ 1123950 h 1644650"/>
                <a:gd name="connsiteX62" fmla="*/ 1591734 w 4068234"/>
                <a:gd name="connsiteY62" fmla="*/ 1130300 h 1644650"/>
                <a:gd name="connsiteX63" fmla="*/ 1502834 w 4068234"/>
                <a:gd name="connsiteY63" fmla="*/ 1130300 h 1644650"/>
                <a:gd name="connsiteX64" fmla="*/ 1401234 w 4068234"/>
                <a:gd name="connsiteY64" fmla="*/ 1136650 h 1644650"/>
                <a:gd name="connsiteX65" fmla="*/ 1337734 w 4068234"/>
                <a:gd name="connsiteY65" fmla="*/ 1193800 h 1644650"/>
                <a:gd name="connsiteX66" fmla="*/ 1337734 w 4068234"/>
                <a:gd name="connsiteY66" fmla="*/ 1289050 h 1644650"/>
                <a:gd name="connsiteX67" fmla="*/ 1394884 w 4068234"/>
                <a:gd name="connsiteY67" fmla="*/ 1384300 h 1644650"/>
                <a:gd name="connsiteX68" fmla="*/ 1426634 w 4068234"/>
                <a:gd name="connsiteY68" fmla="*/ 1409700 h 1644650"/>
                <a:gd name="connsiteX69" fmla="*/ 1540934 w 4068234"/>
                <a:gd name="connsiteY69" fmla="*/ 1384300 h 1644650"/>
                <a:gd name="connsiteX70" fmla="*/ 1534584 w 4068234"/>
                <a:gd name="connsiteY70" fmla="*/ 1460500 h 1644650"/>
                <a:gd name="connsiteX71" fmla="*/ 1464734 w 4068234"/>
                <a:gd name="connsiteY71" fmla="*/ 1511300 h 1644650"/>
                <a:gd name="connsiteX72" fmla="*/ 1382184 w 4068234"/>
                <a:gd name="connsiteY72" fmla="*/ 1517650 h 1644650"/>
                <a:gd name="connsiteX73" fmla="*/ 1325034 w 4068234"/>
                <a:gd name="connsiteY73" fmla="*/ 1479550 h 1644650"/>
                <a:gd name="connsiteX74" fmla="*/ 1248834 w 4068234"/>
                <a:gd name="connsiteY74" fmla="*/ 1454150 h 1644650"/>
                <a:gd name="connsiteX75" fmla="*/ 1210734 w 4068234"/>
                <a:gd name="connsiteY75" fmla="*/ 1454150 h 1644650"/>
                <a:gd name="connsiteX76" fmla="*/ 1204384 w 4068234"/>
                <a:gd name="connsiteY76" fmla="*/ 1473200 h 1644650"/>
                <a:gd name="connsiteX77" fmla="*/ 1223434 w 4068234"/>
                <a:gd name="connsiteY77" fmla="*/ 1524000 h 1644650"/>
                <a:gd name="connsiteX78" fmla="*/ 1236134 w 4068234"/>
                <a:gd name="connsiteY78" fmla="*/ 1600200 h 1644650"/>
                <a:gd name="connsiteX79" fmla="*/ 1198034 w 4068234"/>
                <a:gd name="connsiteY79" fmla="*/ 1644650 h 1644650"/>
                <a:gd name="connsiteX80" fmla="*/ 1153584 w 4068234"/>
                <a:gd name="connsiteY80" fmla="*/ 1631950 h 1644650"/>
                <a:gd name="connsiteX81" fmla="*/ 1109134 w 4068234"/>
                <a:gd name="connsiteY81" fmla="*/ 1549400 h 1644650"/>
                <a:gd name="connsiteX82" fmla="*/ 1090084 w 4068234"/>
                <a:gd name="connsiteY82" fmla="*/ 1435100 h 1644650"/>
                <a:gd name="connsiteX83" fmla="*/ 1090084 w 4068234"/>
                <a:gd name="connsiteY83" fmla="*/ 1327150 h 1644650"/>
                <a:gd name="connsiteX84" fmla="*/ 1058334 w 4068234"/>
                <a:gd name="connsiteY84" fmla="*/ 1270000 h 1644650"/>
                <a:gd name="connsiteX85" fmla="*/ 994834 w 4068234"/>
                <a:gd name="connsiteY85" fmla="*/ 1231900 h 1644650"/>
                <a:gd name="connsiteX86" fmla="*/ 886884 w 4068234"/>
                <a:gd name="connsiteY86" fmla="*/ 1231900 h 1644650"/>
                <a:gd name="connsiteX87" fmla="*/ 804334 w 4068234"/>
                <a:gd name="connsiteY87" fmla="*/ 1263650 h 1644650"/>
                <a:gd name="connsiteX88" fmla="*/ 740834 w 4068234"/>
                <a:gd name="connsiteY88" fmla="*/ 1295400 h 1644650"/>
                <a:gd name="connsiteX89" fmla="*/ 653522 w 4068234"/>
                <a:gd name="connsiteY89" fmla="*/ 1268941 h 1644650"/>
                <a:gd name="connsiteX90" fmla="*/ 564093 w 4068234"/>
                <a:gd name="connsiteY90" fmla="*/ 1192742 h 1644650"/>
                <a:gd name="connsiteX91" fmla="*/ 509060 w 4068234"/>
                <a:gd name="connsiteY91" fmla="*/ 1163109 h 1644650"/>
                <a:gd name="connsiteX92" fmla="*/ 413809 w 4068234"/>
                <a:gd name="connsiteY92" fmla="*/ 1140354 h 1644650"/>
                <a:gd name="connsiteX93" fmla="*/ 333377 w 4068234"/>
                <a:gd name="connsiteY93" fmla="*/ 1116012 h 1644650"/>
                <a:gd name="connsiteX94" fmla="*/ 201296 w 4068234"/>
                <a:gd name="connsiteY94" fmla="*/ 1084474 h 1644650"/>
                <a:gd name="connsiteX95" fmla="*/ 113982 w 4068234"/>
                <a:gd name="connsiteY95" fmla="*/ 1047432 h 1644650"/>
                <a:gd name="connsiteX96" fmla="*/ 59797 w 4068234"/>
                <a:gd name="connsiteY96" fmla="*/ 981604 h 1644650"/>
                <a:gd name="connsiteX97" fmla="*/ 4233 w 4068234"/>
                <a:gd name="connsiteY97" fmla="*/ 931862 h 1644650"/>
                <a:gd name="connsiteX98" fmla="*/ 0 w 4068234"/>
                <a:gd name="connsiteY98" fmla="*/ 893233 h 1644650"/>
                <a:gd name="connsiteX99" fmla="*/ 8467 w 4068234"/>
                <a:gd name="connsiteY99" fmla="*/ 808038 h 1644650"/>
                <a:gd name="connsiteX100" fmla="*/ 21379 w 4068234"/>
                <a:gd name="connsiteY100" fmla="*/ 751099 h 1644650"/>
                <a:gd name="connsiteX101" fmla="*/ 57151 w 4068234"/>
                <a:gd name="connsiteY101" fmla="*/ 666750 h 1644650"/>
                <a:gd name="connsiteX102" fmla="*/ 75140 w 4068234"/>
                <a:gd name="connsiteY102" fmla="*/ 628649 h 1644650"/>
                <a:gd name="connsiteX103" fmla="*/ 102659 w 4068234"/>
                <a:gd name="connsiteY103" fmla="*/ 550332 h 1644650"/>
                <a:gd name="connsiteX104" fmla="*/ 220134 w 4068234"/>
                <a:gd name="connsiteY104" fmla="*/ 542397 h 1644650"/>
                <a:gd name="connsiteX105" fmla="*/ 810684 w 4068234"/>
                <a:gd name="connsiteY105" fmla="*/ 0 h 1644650"/>
                <a:gd name="connsiteX0" fmla="*/ 810684 w 4068234"/>
                <a:gd name="connsiteY0" fmla="*/ 0 h 1644650"/>
                <a:gd name="connsiteX1" fmla="*/ 995365 w 4068234"/>
                <a:gd name="connsiteY1" fmla="*/ 501121 h 1644650"/>
                <a:gd name="connsiteX2" fmla="*/ 1096964 w 4068234"/>
                <a:gd name="connsiteY2" fmla="*/ 475191 h 1644650"/>
                <a:gd name="connsiteX3" fmla="*/ 1123950 w 4068234"/>
                <a:gd name="connsiteY3" fmla="*/ 424920 h 1644650"/>
                <a:gd name="connsiteX4" fmla="*/ 1116012 w 4068234"/>
                <a:gd name="connsiteY4" fmla="*/ 356129 h 1644650"/>
                <a:gd name="connsiteX5" fmla="*/ 1179512 w 4068234"/>
                <a:gd name="connsiteY5" fmla="*/ 433917 h 1644650"/>
                <a:gd name="connsiteX6" fmla="*/ 1174962 w 4068234"/>
                <a:gd name="connsiteY6" fmla="*/ 481223 h 1644650"/>
                <a:gd name="connsiteX7" fmla="*/ 1177608 w 4068234"/>
                <a:gd name="connsiteY7" fmla="*/ 547370 h 1644650"/>
                <a:gd name="connsiteX8" fmla="*/ 1177396 w 4068234"/>
                <a:gd name="connsiteY8" fmla="*/ 591609 h 1644650"/>
                <a:gd name="connsiteX9" fmla="*/ 1169670 w 4068234"/>
                <a:gd name="connsiteY9" fmla="*/ 629391 h 1644650"/>
                <a:gd name="connsiteX10" fmla="*/ 1193482 w 4068234"/>
                <a:gd name="connsiteY10" fmla="*/ 677016 h 1644650"/>
                <a:gd name="connsiteX11" fmla="*/ 1235076 w 4068234"/>
                <a:gd name="connsiteY11" fmla="*/ 744008 h 1644650"/>
                <a:gd name="connsiteX12" fmla="*/ 1254125 w 4068234"/>
                <a:gd name="connsiteY12" fmla="*/ 768350 h 1644650"/>
                <a:gd name="connsiteX13" fmla="*/ 1286934 w 4068234"/>
                <a:gd name="connsiteY13" fmla="*/ 740833 h 1644650"/>
                <a:gd name="connsiteX14" fmla="*/ 1301962 w 4068234"/>
                <a:gd name="connsiteY14" fmla="*/ 735224 h 1644650"/>
                <a:gd name="connsiteX15" fmla="*/ 1339004 w 4068234"/>
                <a:gd name="connsiteY15" fmla="*/ 740516 h 1644650"/>
                <a:gd name="connsiteX16" fmla="*/ 1376046 w 4068234"/>
                <a:gd name="connsiteY16" fmla="*/ 764329 h 1644650"/>
                <a:gd name="connsiteX17" fmla="*/ 1388534 w 4068234"/>
                <a:gd name="connsiteY17" fmla="*/ 793750 h 1644650"/>
                <a:gd name="connsiteX18" fmla="*/ 1421025 w 4068234"/>
                <a:gd name="connsiteY18" fmla="*/ 801370 h 1644650"/>
                <a:gd name="connsiteX19" fmla="*/ 1460712 w 4068234"/>
                <a:gd name="connsiteY19" fmla="*/ 777558 h 1644650"/>
                <a:gd name="connsiteX20" fmla="*/ 1518709 w 4068234"/>
                <a:gd name="connsiteY20" fmla="*/ 880004 h 1644650"/>
                <a:gd name="connsiteX21" fmla="*/ 1580621 w 4068234"/>
                <a:gd name="connsiteY21" fmla="*/ 926041 h 1644650"/>
                <a:gd name="connsiteX22" fmla="*/ 1674284 w 4068234"/>
                <a:gd name="connsiteY22" fmla="*/ 996950 h 1644650"/>
                <a:gd name="connsiteX23" fmla="*/ 1864784 w 4068234"/>
                <a:gd name="connsiteY23" fmla="*/ 965200 h 1644650"/>
                <a:gd name="connsiteX24" fmla="*/ 2061634 w 4068234"/>
                <a:gd name="connsiteY24" fmla="*/ 914400 h 1644650"/>
                <a:gd name="connsiteX25" fmla="*/ 2175934 w 4068234"/>
                <a:gd name="connsiteY25" fmla="*/ 946150 h 1644650"/>
                <a:gd name="connsiteX26" fmla="*/ 2309284 w 4068234"/>
                <a:gd name="connsiteY26" fmla="*/ 1047750 h 1644650"/>
                <a:gd name="connsiteX27" fmla="*/ 2487084 w 4068234"/>
                <a:gd name="connsiteY27" fmla="*/ 1136650 h 1644650"/>
                <a:gd name="connsiteX28" fmla="*/ 2690284 w 4068234"/>
                <a:gd name="connsiteY28" fmla="*/ 1149350 h 1644650"/>
                <a:gd name="connsiteX29" fmla="*/ 2874434 w 4068234"/>
                <a:gd name="connsiteY29" fmla="*/ 1155700 h 1644650"/>
                <a:gd name="connsiteX30" fmla="*/ 3103034 w 4068234"/>
                <a:gd name="connsiteY30" fmla="*/ 1143000 h 1644650"/>
                <a:gd name="connsiteX31" fmla="*/ 3210984 w 4068234"/>
                <a:gd name="connsiteY31" fmla="*/ 1092200 h 1644650"/>
                <a:gd name="connsiteX32" fmla="*/ 3280834 w 4068234"/>
                <a:gd name="connsiteY32" fmla="*/ 1073150 h 1644650"/>
                <a:gd name="connsiteX33" fmla="*/ 3344334 w 4068234"/>
                <a:gd name="connsiteY33" fmla="*/ 1092200 h 1644650"/>
                <a:gd name="connsiteX34" fmla="*/ 3414184 w 4068234"/>
                <a:gd name="connsiteY34" fmla="*/ 1187450 h 1644650"/>
                <a:gd name="connsiteX35" fmla="*/ 3509434 w 4068234"/>
                <a:gd name="connsiteY35" fmla="*/ 1250950 h 1644650"/>
                <a:gd name="connsiteX36" fmla="*/ 3623734 w 4068234"/>
                <a:gd name="connsiteY36" fmla="*/ 1320800 h 1644650"/>
                <a:gd name="connsiteX37" fmla="*/ 3788834 w 4068234"/>
                <a:gd name="connsiteY37" fmla="*/ 1365250 h 1644650"/>
                <a:gd name="connsiteX38" fmla="*/ 3896784 w 4068234"/>
                <a:gd name="connsiteY38" fmla="*/ 1371600 h 1644650"/>
                <a:gd name="connsiteX39" fmla="*/ 3985684 w 4068234"/>
                <a:gd name="connsiteY39" fmla="*/ 1320800 h 1644650"/>
                <a:gd name="connsiteX40" fmla="*/ 4061884 w 4068234"/>
                <a:gd name="connsiteY40" fmla="*/ 1320800 h 1644650"/>
                <a:gd name="connsiteX41" fmla="*/ 4068234 w 4068234"/>
                <a:gd name="connsiteY41" fmla="*/ 1371600 h 1644650"/>
                <a:gd name="connsiteX42" fmla="*/ 3966634 w 4068234"/>
                <a:gd name="connsiteY42" fmla="*/ 1485900 h 1644650"/>
                <a:gd name="connsiteX43" fmla="*/ 3871384 w 4068234"/>
                <a:gd name="connsiteY43" fmla="*/ 1543050 h 1644650"/>
                <a:gd name="connsiteX44" fmla="*/ 3814234 w 4068234"/>
                <a:gd name="connsiteY44" fmla="*/ 1543050 h 1644650"/>
                <a:gd name="connsiteX45" fmla="*/ 3693584 w 4068234"/>
                <a:gd name="connsiteY45" fmla="*/ 1504950 h 1644650"/>
                <a:gd name="connsiteX46" fmla="*/ 3566584 w 4068234"/>
                <a:gd name="connsiteY46" fmla="*/ 1454150 h 1644650"/>
                <a:gd name="connsiteX47" fmla="*/ 3458634 w 4068234"/>
                <a:gd name="connsiteY47" fmla="*/ 1409700 h 1644650"/>
                <a:gd name="connsiteX48" fmla="*/ 3369734 w 4068234"/>
                <a:gd name="connsiteY48" fmla="*/ 1403350 h 1644650"/>
                <a:gd name="connsiteX49" fmla="*/ 3306234 w 4068234"/>
                <a:gd name="connsiteY49" fmla="*/ 1352550 h 1644650"/>
                <a:gd name="connsiteX50" fmla="*/ 3198284 w 4068234"/>
                <a:gd name="connsiteY50" fmla="*/ 1289050 h 1644650"/>
                <a:gd name="connsiteX51" fmla="*/ 3096684 w 4068234"/>
                <a:gd name="connsiteY51" fmla="*/ 1282700 h 1644650"/>
                <a:gd name="connsiteX52" fmla="*/ 2880784 w 4068234"/>
                <a:gd name="connsiteY52" fmla="*/ 1282700 h 1644650"/>
                <a:gd name="connsiteX53" fmla="*/ 2722034 w 4068234"/>
                <a:gd name="connsiteY53" fmla="*/ 1282700 h 1644650"/>
                <a:gd name="connsiteX54" fmla="*/ 2493434 w 4068234"/>
                <a:gd name="connsiteY54" fmla="*/ 1270000 h 1644650"/>
                <a:gd name="connsiteX55" fmla="*/ 2461684 w 4068234"/>
                <a:gd name="connsiteY55" fmla="*/ 1263650 h 1644650"/>
                <a:gd name="connsiteX56" fmla="*/ 2296584 w 4068234"/>
                <a:gd name="connsiteY56" fmla="*/ 1193800 h 1644650"/>
                <a:gd name="connsiteX57" fmla="*/ 2188634 w 4068234"/>
                <a:gd name="connsiteY57" fmla="*/ 1123950 h 1644650"/>
                <a:gd name="connsiteX58" fmla="*/ 2118784 w 4068234"/>
                <a:gd name="connsiteY58" fmla="*/ 1085850 h 1644650"/>
                <a:gd name="connsiteX59" fmla="*/ 1979084 w 4068234"/>
                <a:gd name="connsiteY59" fmla="*/ 1066800 h 1644650"/>
                <a:gd name="connsiteX60" fmla="*/ 1858434 w 4068234"/>
                <a:gd name="connsiteY60" fmla="*/ 1073150 h 1644650"/>
                <a:gd name="connsiteX61" fmla="*/ 1693334 w 4068234"/>
                <a:gd name="connsiteY61" fmla="*/ 1123950 h 1644650"/>
                <a:gd name="connsiteX62" fmla="*/ 1591734 w 4068234"/>
                <a:gd name="connsiteY62" fmla="*/ 1130300 h 1644650"/>
                <a:gd name="connsiteX63" fmla="*/ 1502834 w 4068234"/>
                <a:gd name="connsiteY63" fmla="*/ 1130300 h 1644650"/>
                <a:gd name="connsiteX64" fmla="*/ 1401234 w 4068234"/>
                <a:gd name="connsiteY64" fmla="*/ 1136650 h 1644650"/>
                <a:gd name="connsiteX65" fmla="*/ 1337734 w 4068234"/>
                <a:gd name="connsiteY65" fmla="*/ 1193800 h 1644650"/>
                <a:gd name="connsiteX66" fmla="*/ 1337734 w 4068234"/>
                <a:gd name="connsiteY66" fmla="*/ 1289050 h 1644650"/>
                <a:gd name="connsiteX67" fmla="*/ 1394884 w 4068234"/>
                <a:gd name="connsiteY67" fmla="*/ 1384300 h 1644650"/>
                <a:gd name="connsiteX68" fmla="*/ 1426634 w 4068234"/>
                <a:gd name="connsiteY68" fmla="*/ 1409700 h 1644650"/>
                <a:gd name="connsiteX69" fmla="*/ 1540934 w 4068234"/>
                <a:gd name="connsiteY69" fmla="*/ 1384300 h 1644650"/>
                <a:gd name="connsiteX70" fmla="*/ 1534584 w 4068234"/>
                <a:gd name="connsiteY70" fmla="*/ 1460500 h 1644650"/>
                <a:gd name="connsiteX71" fmla="*/ 1464734 w 4068234"/>
                <a:gd name="connsiteY71" fmla="*/ 1511300 h 1644650"/>
                <a:gd name="connsiteX72" fmla="*/ 1382184 w 4068234"/>
                <a:gd name="connsiteY72" fmla="*/ 1517650 h 1644650"/>
                <a:gd name="connsiteX73" fmla="*/ 1325034 w 4068234"/>
                <a:gd name="connsiteY73" fmla="*/ 1479550 h 1644650"/>
                <a:gd name="connsiteX74" fmla="*/ 1248834 w 4068234"/>
                <a:gd name="connsiteY74" fmla="*/ 1454150 h 1644650"/>
                <a:gd name="connsiteX75" fmla="*/ 1210734 w 4068234"/>
                <a:gd name="connsiteY75" fmla="*/ 1454150 h 1644650"/>
                <a:gd name="connsiteX76" fmla="*/ 1204384 w 4068234"/>
                <a:gd name="connsiteY76" fmla="*/ 1473200 h 1644650"/>
                <a:gd name="connsiteX77" fmla="*/ 1223434 w 4068234"/>
                <a:gd name="connsiteY77" fmla="*/ 1524000 h 1644650"/>
                <a:gd name="connsiteX78" fmla="*/ 1236134 w 4068234"/>
                <a:gd name="connsiteY78" fmla="*/ 1600200 h 1644650"/>
                <a:gd name="connsiteX79" fmla="*/ 1198034 w 4068234"/>
                <a:gd name="connsiteY79" fmla="*/ 1644650 h 1644650"/>
                <a:gd name="connsiteX80" fmla="*/ 1153584 w 4068234"/>
                <a:gd name="connsiteY80" fmla="*/ 1631950 h 1644650"/>
                <a:gd name="connsiteX81" fmla="*/ 1109134 w 4068234"/>
                <a:gd name="connsiteY81" fmla="*/ 1549400 h 1644650"/>
                <a:gd name="connsiteX82" fmla="*/ 1090084 w 4068234"/>
                <a:gd name="connsiteY82" fmla="*/ 1435100 h 1644650"/>
                <a:gd name="connsiteX83" fmla="*/ 1090084 w 4068234"/>
                <a:gd name="connsiteY83" fmla="*/ 1327150 h 1644650"/>
                <a:gd name="connsiteX84" fmla="*/ 1058334 w 4068234"/>
                <a:gd name="connsiteY84" fmla="*/ 1270000 h 1644650"/>
                <a:gd name="connsiteX85" fmla="*/ 994834 w 4068234"/>
                <a:gd name="connsiteY85" fmla="*/ 1231900 h 1644650"/>
                <a:gd name="connsiteX86" fmla="*/ 886884 w 4068234"/>
                <a:gd name="connsiteY86" fmla="*/ 1231900 h 1644650"/>
                <a:gd name="connsiteX87" fmla="*/ 804334 w 4068234"/>
                <a:gd name="connsiteY87" fmla="*/ 1263650 h 1644650"/>
                <a:gd name="connsiteX88" fmla="*/ 740834 w 4068234"/>
                <a:gd name="connsiteY88" fmla="*/ 1295400 h 1644650"/>
                <a:gd name="connsiteX89" fmla="*/ 653522 w 4068234"/>
                <a:gd name="connsiteY89" fmla="*/ 1268941 h 1644650"/>
                <a:gd name="connsiteX90" fmla="*/ 564093 w 4068234"/>
                <a:gd name="connsiteY90" fmla="*/ 1192742 h 1644650"/>
                <a:gd name="connsiteX91" fmla="*/ 509060 w 4068234"/>
                <a:gd name="connsiteY91" fmla="*/ 1163109 h 1644650"/>
                <a:gd name="connsiteX92" fmla="*/ 413809 w 4068234"/>
                <a:gd name="connsiteY92" fmla="*/ 1140354 h 1644650"/>
                <a:gd name="connsiteX93" fmla="*/ 333377 w 4068234"/>
                <a:gd name="connsiteY93" fmla="*/ 1116012 h 1644650"/>
                <a:gd name="connsiteX94" fmla="*/ 201296 w 4068234"/>
                <a:gd name="connsiteY94" fmla="*/ 1084474 h 1644650"/>
                <a:gd name="connsiteX95" fmla="*/ 113982 w 4068234"/>
                <a:gd name="connsiteY95" fmla="*/ 1047432 h 1644650"/>
                <a:gd name="connsiteX96" fmla="*/ 59797 w 4068234"/>
                <a:gd name="connsiteY96" fmla="*/ 981604 h 1644650"/>
                <a:gd name="connsiteX97" fmla="*/ 4233 w 4068234"/>
                <a:gd name="connsiteY97" fmla="*/ 931862 h 1644650"/>
                <a:gd name="connsiteX98" fmla="*/ 0 w 4068234"/>
                <a:gd name="connsiteY98" fmla="*/ 893233 h 1644650"/>
                <a:gd name="connsiteX99" fmla="*/ 8467 w 4068234"/>
                <a:gd name="connsiteY99" fmla="*/ 808038 h 1644650"/>
                <a:gd name="connsiteX100" fmla="*/ 21379 w 4068234"/>
                <a:gd name="connsiteY100" fmla="*/ 751099 h 1644650"/>
                <a:gd name="connsiteX101" fmla="*/ 57151 w 4068234"/>
                <a:gd name="connsiteY101" fmla="*/ 666750 h 1644650"/>
                <a:gd name="connsiteX102" fmla="*/ 75140 w 4068234"/>
                <a:gd name="connsiteY102" fmla="*/ 628649 h 1644650"/>
                <a:gd name="connsiteX103" fmla="*/ 102659 w 4068234"/>
                <a:gd name="connsiteY103" fmla="*/ 550332 h 1644650"/>
                <a:gd name="connsiteX104" fmla="*/ 220134 w 4068234"/>
                <a:gd name="connsiteY104" fmla="*/ 542397 h 1644650"/>
                <a:gd name="connsiteX105" fmla="*/ 810684 w 4068234"/>
                <a:gd name="connsiteY105" fmla="*/ 0 h 1644650"/>
                <a:gd name="connsiteX0" fmla="*/ 810684 w 4068234"/>
                <a:gd name="connsiteY0" fmla="*/ 0 h 1644650"/>
                <a:gd name="connsiteX1" fmla="*/ 995365 w 4068234"/>
                <a:gd name="connsiteY1" fmla="*/ 501121 h 1644650"/>
                <a:gd name="connsiteX2" fmla="*/ 1096964 w 4068234"/>
                <a:gd name="connsiteY2" fmla="*/ 475191 h 1644650"/>
                <a:gd name="connsiteX3" fmla="*/ 1123950 w 4068234"/>
                <a:gd name="connsiteY3" fmla="*/ 424920 h 1644650"/>
                <a:gd name="connsiteX4" fmla="*/ 1116012 w 4068234"/>
                <a:gd name="connsiteY4" fmla="*/ 356129 h 1644650"/>
                <a:gd name="connsiteX5" fmla="*/ 1179512 w 4068234"/>
                <a:gd name="connsiteY5" fmla="*/ 433917 h 1644650"/>
                <a:gd name="connsiteX6" fmla="*/ 1174962 w 4068234"/>
                <a:gd name="connsiteY6" fmla="*/ 481223 h 1644650"/>
                <a:gd name="connsiteX7" fmla="*/ 1177608 w 4068234"/>
                <a:gd name="connsiteY7" fmla="*/ 547370 h 1644650"/>
                <a:gd name="connsiteX8" fmla="*/ 1177396 w 4068234"/>
                <a:gd name="connsiteY8" fmla="*/ 591609 h 1644650"/>
                <a:gd name="connsiteX9" fmla="*/ 1169670 w 4068234"/>
                <a:gd name="connsiteY9" fmla="*/ 629391 h 1644650"/>
                <a:gd name="connsiteX10" fmla="*/ 1193482 w 4068234"/>
                <a:gd name="connsiteY10" fmla="*/ 677016 h 1644650"/>
                <a:gd name="connsiteX11" fmla="*/ 1235076 w 4068234"/>
                <a:gd name="connsiteY11" fmla="*/ 744008 h 1644650"/>
                <a:gd name="connsiteX12" fmla="*/ 1254125 w 4068234"/>
                <a:gd name="connsiteY12" fmla="*/ 768350 h 1644650"/>
                <a:gd name="connsiteX13" fmla="*/ 1286934 w 4068234"/>
                <a:gd name="connsiteY13" fmla="*/ 740833 h 1644650"/>
                <a:gd name="connsiteX14" fmla="*/ 1301962 w 4068234"/>
                <a:gd name="connsiteY14" fmla="*/ 735224 h 1644650"/>
                <a:gd name="connsiteX15" fmla="*/ 1339004 w 4068234"/>
                <a:gd name="connsiteY15" fmla="*/ 740516 h 1644650"/>
                <a:gd name="connsiteX16" fmla="*/ 1376046 w 4068234"/>
                <a:gd name="connsiteY16" fmla="*/ 764329 h 1644650"/>
                <a:gd name="connsiteX17" fmla="*/ 1388534 w 4068234"/>
                <a:gd name="connsiteY17" fmla="*/ 793750 h 1644650"/>
                <a:gd name="connsiteX18" fmla="*/ 1421025 w 4068234"/>
                <a:gd name="connsiteY18" fmla="*/ 801370 h 1644650"/>
                <a:gd name="connsiteX19" fmla="*/ 1460712 w 4068234"/>
                <a:gd name="connsiteY19" fmla="*/ 777558 h 1644650"/>
                <a:gd name="connsiteX20" fmla="*/ 1518709 w 4068234"/>
                <a:gd name="connsiteY20" fmla="*/ 880004 h 1644650"/>
                <a:gd name="connsiteX21" fmla="*/ 1580621 w 4068234"/>
                <a:gd name="connsiteY21" fmla="*/ 926041 h 1644650"/>
                <a:gd name="connsiteX22" fmla="*/ 1674284 w 4068234"/>
                <a:gd name="connsiteY22" fmla="*/ 996950 h 1644650"/>
                <a:gd name="connsiteX23" fmla="*/ 1864784 w 4068234"/>
                <a:gd name="connsiteY23" fmla="*/ 965200 h 1644650"/>
                <a:gd name="connsiteX24" fmla="*/ 2061634 w 4068234"/>
                <a:gd name="connsiteY24" fmla="*/ 914400 h 1644650"/>
                <a:gd name="connsiteX25" fmla="*/ 2175934 w 4068234"/>
                <a:gd name="connsiteY25" fmla="*/ 946150 h 1644650"/>
                <a:gd name="connsiteX26" fmla="*/ 2309284 w 4068234"/>
                <a:gd name="connsiteY26" fmla="*/ 1047750 h 1644650"/>
                <a:gd name="connsiteX27" fmla="*/ 2487084 w 4068234"/>
                <a:gd name="connsiteY27" fmla="*/ 1136650 h 1644650"/>
                <a:gd name="connsiteX28" fmla="*/ 2690284 w 4068234"/>
                <a:gd name="connsiteY28" fmla="*/ 1149350 h 1644650"/>
                <a:gd name="connsiteX29" fmla="*/ 2874434 w 4068234"/>
                <a:gd name="connsiteY29" fmla="*/ 1155700 h 1644650"/>
                <a:gd name="connsiteX30" fmla="*/ 3103034 w 4068234"/>
                <a:gd name="connsiteY30" fmla="*/ 1143000 h 1644650"/>
                <a:gd name="connsiteX31" fmla="*/ 3210984 w 4068234"/>
                <a:gd name="connsiteY31" fmla="*/ 1092200 h 1644650"/>
                <a:gd name="connsiteX32" fmla="*/ 3280834 w 4068234"/>
                <a:gd name="connsiteY32" fmla="*/ 1073150 h 1644650"/>
                <a:gd name="connsiteX33" fmla="*/ 3344334 w 4068234"/>
                <a:gd name="connsiteY33" fmla="*/ 1092200 h 1644650"/>
                <a:gd name="connsiteX34" fmla="*/ 3414184 w 4068234"/>
                <a:gd name="connsiteY34" fmla="*/ 1187450 h 1644650"/>
                <a:gd name="connsiteX35" fmla="*/ 3509434 w 4068234"/>
                <a:gd name="connsiteY35" fmla="*/ 1250950 h 1644650"/>
                <a:gd name="connsiteX36" fmla="*/ 3623734 w 4068234"/>
                <a:gd name="connsiteY36" fmla="*/ 1320800 h 1644650"/>
                <a:gd name="connsiteX37" fmla="*/ 3788834 w 4068234"/>
                <a:gd name="connsiteY37" fmla="*/ 1365250 h 1644650"/>
                <a:gd name="connsiteX38" fmla="*/ 3896784 w 4068234"/>
                <a:gd name="connsiteY38" fmla="*/ 1371600 h 1644650"/>
                <a:gd name="connsiteX39" fmla="*/ 3985684 w 4068234"/>
                <a:gd name="connsiteY39" fmla="*/ 1320800 h 1644650"/>
                <a:gd name="connsiteX40" fmla="*/ 4061884 w 4068234"/>
                <a:gd name="connsiteY40" fmla="*/ 1320800 h 1644650"/>
                <a:gd name="connsiteX41" fmla="*/ 4068234 w 4068234"/>
                <a:gd name="connsiteY41" fmla="*/ 1371600 h 1644650"/>
                <a:gd name="connsiteX42" fmla="*/ 3966634 w 4068234"/>
                <a:gd name="connsiteY42" fmla="*/ 1485900 h 1644650"/>
                <a:gd name="connsiteX43" fmla="*/ 3871384 w 4068234"/>
                <a:gd name="connsiteY43" fmla="*/ 1543050 h 1644650"/>
                <a:gd name="connsiteX44" fmla="*/ 3814234 w 4068234"/>
                <a:gd name="connsiteY44" fmla="*/ 1543050 h 1644650"/>
                <a:gd name="connsiteX45" fmla="*/ 3693584 w 4068234"/>
                <a:gd name="connsiteY45" fmla="*/ 1504950 h 1644650"/>
                <a:gd name="connsiteX46" fmla="*/ 3566584 w 4068234"/>
                <a:gd name="connsiteY46" fmla="*/ 1454150 h 1644650"/>
                <a:gd name="connsiteX47" fmla="*/ 3458634 w 4068234"/>
                <a:gd name="connsiteY47" fmla="*/ 1409700 h 1644650"/>
                <a:gd name="connsiteX48" fmla="*/ 3369734 w 4068234"/>
                <a:gd name="connsiteY48" fmla="*/ 1403350 h 1644650"/>
                <a:gd name="connsiteX49" fmla="*/ 3306234 w 4068234"/>
                <a:gd name="connsiteY49" fmla="*/ 1352550 h 1644650"/>
                <a:gd name="connsiteX50" fmla="*/ 3198284 w 4068234"/>
                <a:gd name="connsiteY50" fmla="*/ 1289050 h 1644650"/>
                <a:gd name="connsiteX51" fmla="*/ 3096684 w 4068234"/>
                <a:gd name="connsiteY51" fmla="*/ 1282700 h 1644650"/>
                <a:gd name="connsiteX52" fmla="*/ 2880784 w 4068234"/>
                <a:gd name="connsiteY52" fmla="*/ 1282700 h 1644650"/>
                <a:gd name="connsiteX53" fmla="*/ 2722034 w 4068234"/>
                <a:gd name="connsiteY53" fmla="*/ 1282700 h 1644650"/>
                <a:gd name="connsiteX54" fmla="*/ 2493434 w 4068234"/>
                <a:gd name="connsiteY54" fmla="*/ 1270000 h 1644650"/>
                <a:gd name="connsiteX55" fmla="*/ 2461684 w 4068234"/>
                <a:gd name="connsiteY55" fmla="*/ 1263650 h 1644650"/>
                <a:gd name="connsiteX56" fmla="*/ 2296584 w 4068234"/>
                <a:gd name="connsiteY56" fmla="*/ 1193800 h 1644650"/>
                <a:gd name="connsiteX57" fmla="*/ 2188634 w 4068234"/>
                <a:gd name="connsiteY57" fmla="*/ 1123950 h 1644650"/>
                <a:gd name="connsiteX58" fmla="*/ 2118784 w 4068234"/>
                <a:gd name="connsiteY58" fmla="*/ 1085850 h 1644650"/>
                <a:gd name="connsiteX59" fmla="*/ 1979084 w 4068234"/>
                <a:gd name="connsiteY59" fmla="*/ 1066800 h 1644650"/>
                <a:gd name="connsiteX60" fmla="*/ 1858434 w 4068234"/>
                <a:gd name="connsiteY60" fmla="*/ 1073150 h 1644650"/>
                <a:gd name="connsiteX61" fmla="*/ 1693334 w 4068234"/>
                <a:gd name="connsiteY61" fmla="*/ 1123950 h 1644650"/>
                <a:gd name="connsiteX62" fmla="*/ 1591734 w 4068234"/>
                <a:gd name="connsiteY62" fmla="*/ 1130300 h 1644650"/>
                <a:gd name="connsiteX63" fmla="*/ 1502834 w 4068234"/>
                <a:gd name="connsiteY63" fmla="*/ 1130300 h 1644650"/>
                <a:gd name="connsiteX64" fmla="*/ 1401234 w 4068234"/>
                <a:gd name="connsiteY64" fmla="*/ 1136650 h 1644650"/>
                <a:gd name="connsiteX65" fmla="*/ 1337734 w 4068234"/>
                <a:gd name="connsiteY65" fmla="*/ 1193800 h 1644650"/>
                <a:gd name="connsiteX66" fmla="*/ 1337734 w 4068234"/>
                <a:gd name="connsiteY66" fmla="*/ 1289050 h 1644650"/>
                <a:gd name="connsiteX67" fmla="*/ 1394884 w 4068234"/>
                <a:gd name="connsiteY67" fmla="*/ 1384300 h 1644650"/>
                <a:gd name="connsiteX68" fmla="*/ 1426634 w 4068234"/>
                <a:gd name="connsiteY68" fmla="*/ 1409700 h 1644650"/>
                <a:gd name="connsiteX69" fmla="*/ 1540934 w 4068234"/>
                <a:gd name="connsiteY69" fmla="*/ 1384300 h 1644650"/>
                <a:gd name="connsiteX70" fmla="*/ 1534584 w 4068234"/>
                <a:gd name="connsiteY70" fmla="*/ 1460500 h 1644650"/>
                <a:gd name="connsiteX71" fmla="*/ 1464734 w 4068234"/>
                <a:gd name="connsiteY71" fmla="*/ 1511300 h 1644650"/>
                <a:gd name="connsiteX72" fmla="*/ 1382184 w 4068234"/>
                <a:gd name="connsiteY72" fmla="*/ 1517650 h 1644650"/>
                <a:gd name="connsiteX73" fmla="*/ 1325034 w 4068234"/>
                <a:gd name="connsiteY73" fmla="*/ 1479550 h 1644650"/>
                <a:gd name="connsiteX74" fmla="*/ 1248834 w 4068234"/>
                <a:gd name="connsiteY74" fmla="*/ 1454150 h 1644650"/>
                <a:gd name="connsiteX75" fmla="*/ 1210734 w 4068234"/>
                <a:gd name="connsiteY75" fmla="*/ 1454150 h 1644650"/>
                <a:gd name="connsiteX76" fmla="*/ 1204384 w 4068234"/>
                <a:gd name="connsiteY76" fmla="*/ 1473200 h 1644650"/>
                <a:gd name="connsiteX77" fmla="*/ 1223434 w 4068234"/>
                <a:gd name="connsiteY77" fmla="*/ 1524000 h 1644650"/>
                <a:gd name="connsiteX78" fmla="*/ 1236134 w 4068234"/>
                <a:gd name="connsiteY78" fmla="*/ 1600200 h 1644650"/>
                <a:gd name="connsiteX79" fmla="*/ 1198034 w 4068234"/>
                <a:gd name="connsiteY79" fmla="*/ 1644650 h 1644650"/>
                <a:gd name="connsiteX80" fmla="*/ 1153584 w 4068234"/>
                <a:gd name="connsiteY80" fmla="*/ 1631950 h 1644650"/>
                <a:gd name="connsiteX81" fmla="*/ 1109134 w 4068234"/>
                <a:gd name="connsiteY81" fmla="*/ 1549400 h 1644650"/>
                <a:gd name="connsiteX82" fmla="*/ 1090084 w 4068234"/>
                <a:gd name="connsiteY82" fmla="*/ 1435100 h 1644650"/>
                <a:gd name="connsiteX83" fmla="*/ 1090084 w 4068234"/>
                <a:gd name="connsiteY83" fmla="*/ 1327150 h 1644650"/>
                <a:gd name="connsiteX84" fmla="*/ 1058334 w 4068234"/>
                <a:gd name="connsiteY84" fmla="*/ 1270000 h 1644650"/>
                <a:gd name="connsiteX85" fmla="*/ 994834 w 4068234"/>
                <a:gd name="connsiteY85" fmla="*/ 1231900 h 1644650"/>
                <a:gd name="connsiteX86" fmla="*/ 886884 w 4068234"/>
                <a:gd name="connsiteY86" fmla="*/ 1231900 h 1644650"/>
                <a:gd name="connsiteX87" fmla="*/ 804334 w 4068234"/>
                <a:gd name="connsiteY87" fmla="*/ 1263650 h 1644650"/>
                <a:gd name="connsiteX88" fmla="*/ 740834 w 4068234"/>
                <a:gd name="connsiteY88" fmla="*/ 1295400 h 1644650"/>
                <a:gd name="connsiteX89" fmla="*/ 653522 w 4068234"/>
                <a:gd name="connsiteY89" fmla="*/ 1268941 h 1644650"/>
                <a:gd name="connsiteX90" fmla="*/ 564093 w 4068234"/>
                <a:gd name="connsiteY90" fmla="*/ 1192742 h 1644650"/>
                <a:gd name="connsiteX91" fmla="*/ 509060 w 4068234"/>
                <a:gd name="connsiteY91" fmla="*/ 1163109 h 1644650"/>
                <a:gd name="connsiteX92" fmla="*/ 413809 w 4068234"/>
                <a:gd name="connsiteY92" fmla="*/ 1140354 h 1644650"/>
                <a:gd name="connsiteX93" fmla="*/ 333377 w 4068234"/>
                <a:gd name="connsiteY93" fmla="*/ 1116012 h 1644650"/>
                <a:gd name="connsiteX94" fmla="*/ 201296 w 4068234"/>
                <a:gd name="connsiteY94" fmla="*/ 1084474 h 1644650"/>
                <a:gd name="connsiteX95" fmla="*/ 113982 w 4068234"/>
                <a:gd name="connsiteY95" fmla="*/ 1047432 h 1644650"/>
                <a:gd name="connsiteX96" fmla="*/ 59797 w 4068234"/>
                <a:gd name="connsiteY96" fmla="*/ 981604 h 1644650"/>
                <a:gd name="connsiteX97" fmla="*/ 4233 w 4068234"/>
                <a:gd name="connsiteY97" fmla="*/ 931862 h 1644650"/>
                <a:gd name="connsiteX98" fmla="*/ 0 w 4068234"/>
                <a:gd name="connsiteY98" fmla="*/ 893233 h 1644650"/>
                <a:gd name="connsiteX99" fmla="*/ 8467 w 4068234"/>
                <a:gd name="connsiteY99" fmla="*/ 808038 h 1644650"/>
                <a:gd name="connsiteX100" fmla="*/ 21379 w 4068234"/>
                <a:gd name="connsiteY100" fmla="*/ 751099 h 1644650"/>
                <a:gd name="connsiteX101" fmla="*/ 57151 w 4068234"/>
                <a:gd name="connsiteY101" fmla="*/ 666750 h 1644650"/>
                <a:gd name="connsiteX102" fmla="*/ 75140 w 4068234"/>
                <a:gd name="connsiteY102" fmla="*/ 628649 h 1644650"/>
                <a:gd name="connsiteX103" fmla="*/ 102659 w 4068234"/>
                <a:gd name="connsiteY103" fmla="*/ 550332 h 1644650"/>
                <a:gd name="connsiteX104" fmla="*/ 220134 w 4068234"/>
                <a:gd name="connsiteY104" fmla="*/ 542397 h 1644650"/>
                <a:gd name="connsiteX105" fmla="*/ 810684 w 4068234"/>
                <a:gd name="connsiteY105" fmla="*/ 0 h 1644650"/>
                <a:gd name="connsiteX0" fmla="*/ 501122 w 4068234"/>
                <a:gd name="connsiteY0" fmla="*/ 244475 h 1288521"/>
                <a:gd name="connsiteX1" fmla="*/ 995365 w 4068234"/>
                <a:gd name="connsiteY1" fmla="*/ 144992 h 1288521"/>
                <a:gd name="connsiteX2" fmla="*/ 1096964 w 4068234"/>
                <a:gd name="connsiteY2" fmla="*/ 119062 h 1288521"/>
                <a:gd name="connsiteX3" fmla="*/ 1123950 w 4068234"/>
                <a:gd name="connsiteY3" fmla="*/ 68791 h 1288521"/>
                <a:gd name="connsiteX4" fmla="*/ 1116012 w 4068234"/>
                <a:gd name="connsiteY4" fmla="*/ 0 h 1288521"/>
                <a:gd name="connsiteX5" fmla="*/ 1179512 w 4068234"/>
                <a:gd name="connsiteY5" fmla="*/ 77788 h 1288521"/>
                <a:gd name="connsiteX6" fmla="*/ 1174962 w 4068234"/>
                <a:gd name="connsiteY6" fmla="*/ 125094 h 1288521"/>
                <a:gd name="connsiteX7" fmla="*/ 1177608 w 4068234"/>
                <a:gd name="connsiteY7" fmla="*/ 191241 h 1288521"/>
                <a:gd name="connsiteX8" fmla="*/ 1177396 w 4068234"/>
                <a:gd name="connsiteY8" fmla="*/ 235480 h 1288521"/>
                <a:gd name="connsiteX9" fmla="*/ 1169670 w 4068234"/>
                <a:gd name="connsiteY9" fmla="*/ 273262 h 1288521"/>
                <a:gd name="connsiteX10" fmla="*/ 1193482 w 4068234"/>
                <a:gd name="connsiteY10" fmla="*/ 320887 h 1288521"/>
                <a:gd name="connsiteX11" fmla="*/ 1235076 w 4068234"/>
                <a:gd name="connsiteY11" fmla="*/ 387879 h 1288521"/>
                <a:gd name="connsiteX12" fmla="*/ 1254125 w 4068234"/>
                <a:gd name="connsiteY12" fmla="*/ 412221 h 1288521"/>
                <a:gd name="connsiteX13" fmla="*/ 1286934 w 4068234"/>
                <a:gd name="connsiteY13" fmla="*/ 384704 h 1288521"/>
                <a:gd name="connsiteX14" fmla="*/ 1301962 w 4068234"/>
                <a:gd name="connsiteY14" fmla="*/ 379095 h 1288521"/>
                <a:gd name="connsiteX15" fmla="*/ 1339004 w 4068234"/>
                <a:gd name="connsiteY15" fmla="*/ 384387 h 1288521"/>
                <a:gd name="connsiteX16" fmla="*/ 1376046 w 4068234"/>
                <a:gd name="connsiteY16" fmla="*/ 408200 h 1288521"/>
                <a:gd name="connsiteX17" fmla="*/ 1388534 w 4068234"/>
                <a:gd name="connsiteY17" fmla="*/ 437621 h 1288521"/>
                <a:gd name="connsiteX18" fmla="*/ 1421025 w 4068234"/>
                <a:gd name="connsiteY18" fmla="*/ 445241 h 1288521"/>
                <a:gd name="connsiteX19" fmla="*/ 1460712 w 4068234"/>
                <a:gd name="connsiteY19" fmla="*/ 421429 h 1288521"/>
                <a:gd name="connsiteX20" fmla="*/ 1518709 w 4068234"/>
                <a:gd name="connsiteY20" fmla="*/ 523875 h 1288521"/>
                <a:gd name="connsiteX21" fmla="*/ 1580621 w 4068234"/>
                <a:gd name="connsiteY21" fmla="*/ 569912 h 1288521"/>
                <a:gd name="connsiteX22" fmla="*/ 1674284 w 4068234"/>
                <a:gd name="connsiteY22" fmla="*/ 640821 h 1288521"/>
                <a:gd name="connsiteX23" fmla="*/ 1864784 w 4068234"/>
                <a:gd name="connsiteY23" fmla="*/ 609071 h 1288521"/>
                <a:gd name="connsiteX24" fmla="*/ 2061634 w 4068234"/>
                <a:gd name="connsiteY24" fmla="*/ 558271 h 1288521"/>
                <a:gd name="connsiteX25" fmla="*/ 2175934 w 4068234"/>
                <a:gd name="connsiteY25" fmla="*/ 590021 h 1288521"/>
                <a:gd name="connsiteX26" fmla="*/ 2309284 w 4068234"/>
                <a:gd name="connsiteY26" fmla="*/ 691621 h 1288521"/>
                <a:gd name="connsiteX27" fmla="*/ 2487084 w 4068234"/>
                <a:gd name="connsiteY27" fmla="*/ 780521 h 1288521"/>
                <a:gd name="connsiteX28" fmla="*/ 2690284 w 4068234"/>
                <a:gd name="connsiteY28" fmla="*/ 793221 h 1288521"/>
                <a:gd name="connsiteX29" fmla="*/ 2874434 w 4068234"/>
                <a:gd name="connsiteY29" fmla="*/ 799571 h 1288521"/>
                <a:gd name="connsiteX30" fmla="*/ 3103034 w 4068234"/>
                <a:gd name="connsiteY30" fmla="*/ 786871 h 1288521"/>
                <a:gd name="connsiteX31" fmla="*/ 3210984 w 4068234"/>
                <a:gd name="connsiteY31" fmla="*/ 736071 h 1288521"/>
                <a:gd name="connsiteX32" fmla="*/ 3280834 w 4068234"/>
                <a:gd name="connsiteY32" fmla="*/ 717021 h 1288521"/>
                <a:gd name="connsiteX33" fmla="*/ 3344334 w 4068234"/>
                <a:gd name="connsiteY33" fmla="*/ 736071 h 1288521"/>
                <a:gd name="connsiteX34" fmla="*/ 3414184 w 4068234"/>
                <a:gd name="connsiteY34" fmla="*/ 831321 h 1288521"/>
                <a:gd name="connsiteX35" fmla="*/ 3509434 w 4068234"/>
                <a:gd name="connsiteY35" fmla="*/ 894821 h 1288521"/>
                <a:gd name="connsiteX36" fmla="*/ 3623734 w 4068234"/>
                <a:gd name="connsiteY36" fmla="*/ 964671 h 1288521"/>
                <a:gd name="connsiteX37" fmla="*/ 3788834 w 4068234"/>
                <a:gd name="connsiteY37" fmla="*/ 1009121 h 1288521"/>
                <a:gd name="connsiteX38" fmla="*/ 3896784 w 4068234"/>
                <a:gd name="connsiteY38" fmla="*/ 1015471 h 1288521"/>
                <a:gd name="connsiteX39" fmla="*/ 3985684 w 4068234"/>
                <a:gd name="connsiteY39" fmla="*/ 964671 h 1288521"/>
                <a:gd name="connsiteX40" fmla="*/ 4061884 w 4068234"/>
                <a:gd name="connsiteY40" fmla="*/ 964671 h 1288521"/>
                <a:gd name="connsiteX41" fmla="*/ 4068234 w 4068234"/>
                <a:gd name="connsiteY41" fmla="*/ 1015471 h 1288521"/>
                <a:gd name="connsiteX42" fmla="*/ 3966634 w 4068234"/>
                <a:gd name="connsiteY42" fmla="*/ 1129771 h 1288521"/>
                <a:gd name="connsiteX43" fmla="*/ 3871384 w 4068234"/>
                <a:gd name="connsiteY43" fmla="*/ 1186921 h 1288521"/>
                <a:gd name="connsiteX44" fmla="*/ 3814234 w 4068234"/>
                <a:gd name="connsiteY44" fmla="*/ 1186921 h 1288521"/>
                <a:gd name="connsiteX45" fmla="*/ 3693584 w 4068234"/>
                <a:gd name="connsiteY45" fmla="*/ 1148821 h 1288521"/>
                <a:gd name="connsiteX46" fmla="*/ 3566584 w 4068234"/>
                <a:gd name="connsiteY46" fmla="*/ 1098021 h 1288521"/>
                <a:gd name="connsiteX47" fmla="*/ 3458634 w 4068234"/>
                <a:gd name="connsiteY47" fmla="*/ 1053571 h 1288521"/>
                <a:gd name="connsiteX48" fmla="*/ 3369734 w 4068234"/>
                <a:gd name="connsiteY48" fmla="*/ 1047221 h 1288521"/>
                <a:gd name="connsiteX49" fmla="*/ 3306234 w 4068234"/>
                <a:gd name="connsiteY49" fmla="*/ 996421 h 1288521"/>
                <a:gd name="connsiteX50" fmla="*/ 3198284 w 4068234"/>
                <a:gd name="connsiteY50" fmla="*/ 932921 h 1288521"/>
                <a:gd name="connsiteX51" fmla="*/ 3096684 w 4068234"/>
                <a:gd name="connsiteY51" fmla="*/ 926571 h 1288521"/>
                <a:gd name="connsiteX52" fmla="*/ 2880784 w 4068234"/>
                <a:gd name="connsiteY52" fmla="*/ 926571 h 1288521"/>
                <a:gd name="connsiteX53" fmla="*/ 2722034 w 4068234"/>
                <a:gd name="connsiteY53" fmla="*/ 926571 h 1288521"/>
                <a:gd name="connsiteX54" fmla="*/ 2493434 w 4068234"/>
                <a:gd name="connsiteY54" fmla="*/ 913871 h 1288521"/>
                <a:gd name="connsiteX55" fmla="*/ 2461684 w 4068234"/>
                <a:gd name="connsiteY55" fmla="*/ 907521 h 1288521"/>
                <a:gd name="connsiteX56" fmla="*/ 2296584 w 4068234"/>
                <a:gd name="connsiteY56" fmla="*/ 837671 h 1288521"/>
                <a:gd name="connsiteX57" fmla="*/ 2188634 w 4068234"/>
                <a:gd name="connsiteY57" fmla="*/ 767821 h 1288521"/>
                <a:gd name="connsiteX58" fmla="*/ 2118784 w 4068234"/>
                <a:gd name="connsiteY58" fmla="*/ 729721 h 1288521"/>
                <a:gd name="connsiteX59" fmla="*/ 1979084 w 4068234"/>
                <a:gd name="connsiteY59" fmla="*/ 710671 h 1288521"/>
                <a:gd name="connsiteX60" fmla="*/ 1858434 w 4068234"/>
                <a:gd name="connsiteY60" fmla="*/ 717021 h 1288521"/>
                <a:gd name="connsiteX61" fmla="*/ 1693334 w 4068234"/>
                <a:gd name="connsiteY61" fmla="*/ 767821 h 1288521"/>
                <a:gd name="connsiteX62" fmla="*/ 1591734 w 4068234"/>
                <a:gd name="connsiteY62" fmla="*/ 774171 h 1288521"/>
                <a:gd name="connsiteX63" fmla="*/ 1502834 w 4068234"/>
                <a:gd name="connsiteY63" fmla="*/ 774171 h 1288521"/>
                <a:gd name="connsiteX64" fmla="*/ 1401234 w 4068234"/>
                <a:gd name="connsiteY64" fmla="*/ 780521 h 1288521"/>
                <a:gd name="connsiteX65" fmla="*/ 1337734 w 4068234"/>
                <a:gd name="connsiteY65" fmla="*/ 837671 h 1288521"/>
                <a:gd name="connsiteX66" fmla="*/ 1337734 w 4068234"/>
                <a:gd name="connsiteY66" fmla="*/ 932921 h 1288521"/>
                <a:gd name="connsiteX67" fmla="*/ 1394884 w 4068234"/>
                <a:gd name="connsiteY67" fmla="*/ 1028171 h 1288521"/>
                <a:gd name="connsiteX68" fmla="*/ 1426634 w 4068234"/>
                <a:gd name="connsiteY68" fmla="*/ 1053571 h 1288521"/>
                <a:gd name="connsiteX69" fmla="*/ 1540934 w 4068234"/>
                <a:gd name="connsiteY69" fmla="*/ 1028171 h 1288521"/>
                <a:gd name="connsiteX70" fmla="*/ 1534584 w 4068234"/>
                <a:gd name="connsiteY70" fmla="*/ 1104371 h 1288521"/>
                <a:gd name="connsiteX71" fmla="*/ 1464734 w 4068234"/>
                <a:gd name="connsiteY71" fmla="*/ 1155171 h 1288521"/>
                <a:gd name="connsiteX72" fmla="*/ 1382184 w 4068234"/>
                <a:gd name="connsiteY72" fmla="*/ 1161521 h 1288521"/>
                <a:gd name="connsiteX73" fmla="*/ 1325034 w 4068234"/>
                <a:gd name="connsiteY73" fmla="*/ 1123421 h 1288521"/>
                <a:gd name="connsiteX74" fmla="*/ 1248834 w 4068234"/>
                <a:gd name="connsiteY74" fmla="*/ 1098021 h 1288521"/>
                <a:gd name="connsiteX75" fmla="*/ 1210734 w 4068234"/>
                <a:gd name="connsiteY75" fmla="*/ 1098021 h 1288521"/>
                <a:gd name="connsiteX76" fmla="*/ 1204384 w 4068234"/>
                <a:gd name="connsiteY76" fmla="*/ 1117071 h 1288521"/>
                <a:gd name="connsiteX77" fmla="*/ 1223434 w 4068234"/>
                <a:gd name="connsiteY77" fmla="*/ 1167871 h 1288521"/>
                <a:gd name="connsiteX78" fmla="*/ 1236134 w 4068234"/>
                <a:gd name="connsiteY78" fmla="*/ 1244071 h 1288521"/>
                <a:gd name="connsiteX79" fmla="*/ 1198034 w 4068234"/>
                <a:gd name="connsiteY79" fmla="*/ 1288521 h 1288521"/>
                <a:gd name="connsiteX80" fmla="*/ 1153584 w 4068234"/>
                <a:gd name="connsiteY80" fmla="*/ 1275821 h 1288521"/>
                <a:gd name="connsiteX81" fmla="*/ 1109134 w 4068234"/>
                <a:gd name="connsiteY81" fmla="*/ 1193271 h 1288521"/>
                <a:gd name="connsiteX82" fmla="*/ 1090084 w 4068234"/>
                <a:gd name="connsiteY82" fmla="*/ 1078971 h 1288521"/>
                <a:gd name="connsiteX83" fmla="*/ 1090084 w 4068234"/>
                <a:gd name="connsiteY83" fmla="*/ 971021 h 1288521"/>
                <a:gd name="connsiteX84" fmla="*/ 1058334 w 4068234"/>
                <a:gd name="connsiteY84" fmla="*/ 913871 h 1288521"/>
                <a:gd name="connsiteX85" fmla="*/ 994834 w 4068234"/>
                <a:gd name="connsiteY85" fmla="*/ 875771 h 1288521"/>
                <a:gd name="connsiteX86" fmla="*/ 886884 w 4068234"/>
                <a:gd name="connsiteY86" fmla="*/ 875771 h 1288521"/>
                <a:gd name="connsiteX87" fmla="*/ 804334 w 4068234"/>
                <a:gd name="connsiteY87" fmla="*/ 907521 h 1288521"/>
                <a:gd name="connsiteX88" fmla="*/ 740834 w 4068234"/>
                <a:gd name="connsiteY88" fmla="*/ 939271 h 1288521"/>
                <a:gd name="connsiteX89" fmla="*/ 653522 w 4068234"/>
                <a:gd name="connsiteY89" fmla="*/ 912812 h 1288521"/>
                <a:gd name="connsiteX90" fmla="*/ 564093 w 4068234"/>
                <a:gd name="connsiteY90" fmla="*/ 836613 h 1288521"/>
                <a:gd name="connsiteX91" fmla="*/ 509060 w 4068234"/>
                <a:gd name="connsiteY91" fmla="*/ 806980 h 1288521"/>
                <a:gd name="connsiteX92" fmla="*/ 413809 w 4068234"/>
                <a:gd name="connsiteY92" fmla="*/ 784225 h 1288521"/>
                <a:gd name="connsiteX93" fmla="*/ 333377 w 4068234"/>
                <a:gd name="connsiteY93" fmla="*/ 759883 h 1288521"/>
                <a:gd name="connsiteX94" fmla="*/ 201296 w 4068234"/>
                <a:gd name="connsiteY94" fmla="*/ 728345 h 1288521"/>
                <a:gd name="connsiteX95" fmla="*/ 113982 w 4068234"/>
                <a:gd name="connsiteY95" fmla="*/ 691303 h 1288521"/>
                <a:gd name="connsiteX96" fmla="*/ 59797 w 4068234"/>
                <a:gd name="connsiteY96" fmla="*/ 625475 h 1288521"/>
                <a:gd name="connsiteX97" fmla="*/ 4233 w 4068234"/>
                <a:gd name="connsiteY97" fmla="*/ 575733 h 1288521"/>
                <a:gd name="connsiteX98" fmla="*/ 0 w 4068234"/>
                <a:gd name="connsiteY98" fmla="*/ 537104 h 1288521"/>
                <a:gd name="connsiteX99" fmla="*/ 8467 w 4068234"/>
                <a:gd name="connsiteY99" fmla="*/ 451909 h 1288521"/>
                <a:gd name="connsiteX100" fmla="*/ 21379 w 4068234"/>
                <a:gd name="connsiteY100" fmla="*/ 394970 h 1288521"/>
                <a:gd name="connsiteX101" fmla="*/ 57151 w 4068234"/>
                <a:gd name="connsiteY101" fmla="*/ 310621 h 1288521"/>
                <a:gd name="connsiteX102" fmla="*/ 75140 w 4068234"/>
                <a:gd name="connsiteY102" fmla="*/ 272520 h 1288521"/>
                <a:gd name="connsiteX103" fmla="*/ 102659 w 4068234"/>
                <a:gd name="connsiteY103" fmla="*/ 194203 h 1288521"/>
                <a:gd name="connsiteX104" fmla="*/ 220134 w 4068234"/>
                <a:gd name="connsiteY104" fmla="*/ 186268 h 1288521"/>
                <a:gd name="connsiteX105" fmla="*/ 501122 w 4068234"/>
                <a:gd name="connsiteY105" fmla="*/ 244475 h 1288521"/>
                <a:gd name="connsiteX0" fmla="*/ 501122 w 4068234"/>
                <a:gd name="connsiteY0" fmla="*/ 244475 h 1288521"/>
                <a:gd name="connsiteX1" fmla="*/ 995365 w 4068234"/>
                <a:gd name="connsiteY1" fmla="*/ 144992 h 1288521"/>
                <a:gd name="connsiteX2" fmla="*/ 1096964 w 4068234"/>
                <a:gd name="connsiteY2" fmla="*/ 119062 h 1288521"/>
                <a:gd name="connsiteX3" fmla="*/ 1123950 w 4068234"/>
                <a:gd name="connsiteY3" fmla="*/ 68791 h 1288521"/>
                <a:gd name="connsiteX4" fmla="*/ 1116012 w 4068234"/>
                <a:gd name="connsiteY4" fmla="*/ 0 h 1288521"/>
                <a:gd name="connsiteX5" fmla="*/ 1179512 w 4068234"/>
                <a:gd name="connsiteY5" fmla="*/ 77788 h 1288521"/>
                <a:gd name="connsiteX6" fmla="*/ 1174962 w 4068234"/>
                <a:gd name="connsiteY6" fmla="*/ 125094 h 1288521"/>
                <a:gd name="connsiteX7" fmla="*/ 1177608 w 4068234"/>
                <a:gd name="connsiteY7" fmla="*/ 191241 h 1288521"/>
                <a:gd name="connsiteX8" fmla="*/ 1177396 w 4068234"/>
                <a:gd name="connsiteY8" fmla="*/ 235480 h 1288521"/>
                <a:gd name="connsiteX9" fmla="*/ 1169670 w 4068234"/>
                <a:gd name="connsiteY9" fmla="*/ 273262 h 1288521"/>
                <a:gd name="connsiteX10" fmla="*/ 1193482 w 4068234"/>
                <a:gd name="connsiteY10" fmla="*/ 320887 h 1288521"/>
                <a:gd name="connsiteX11" fmla="*/ 1235076 w 4068234"/>
                <a:gd name="connsiteY11" fmla="*/ 387879 h 1288521"/>
                <a:gd name="connsiteX12" fmla="*/ 1254125 w 4068234"/>
                <a:gd name="connsiteY12" fmla="*/ 412221 h 1288521"/>
                <a:gd name="connsiteX13" fmla="*/ 1286934 w 4068234"/>
                <a:gd name="connsiteY13" fmla="*/ 384704 h 1288521"/>
                <a:gd name="connsiteX14" fmla="*/ 1301962 w 4068234"/>
                <a:gd name="connsiteY14" fmla="*/ 379095 h 1288521"/>
                <a:gd name="connsiteX15" fmla="*/ 1339004 w 4068234"/>
                <a:gd name="connsiteY15" fmla="*/ 384387 h 1288521"/>
                <a:gd name="connsiteX16" fmla="*/ 1376046 w 4068234"/>
                <a:gd name="connsiteY16" fmla="*/ 408200 h 1288521"/>
                <a:gd name="connsiteX17" fmla="*/ 1388534 w 4068234"/>
                <a:gd name="connsiteY17" fmla="*/ 437621 h 1288521"/>
                <a:gd name="connsiteX18" fmla="*/ 1421025 w 4068234"/>
                <a:gd name="connsiteY18" fmla="*/ 445241 h 1288521"/>
                <a:gd name="connsiteX19" fmla="*/ 1460712 w 4068234"/>
                <a:gd name="connsiteY19" fmla="*/ 421429 h 1288521"/>
                <a:gd name="connsiteX20" fmla="*/ 1518709 w 4068234"/>
                <a:gd name="connsiteY20" fmla="*/ 523875 h 1288521"/>
                <a:gd name="connsiteX21" fmla="*/ 1580621 w 4068234"/>
                <a:gd name="connsiteY21" fmla="*/ 569912 h 1288521"/>
                <a:gd name="connsiteX22" fmla="*/ 1674284 w 4068234"/>
                <a:gd name="connsiteY22" fmla="*/ 640821 h 1288521"/>
                <a:gd name="connsiteX23" fmla="*/ 1864784 w 4068234"/>
                <a:gd name="connsiteY23" fmla="*/ 609071 h 1288521"/>
                <a:gd name="connsiteX24" fmla="*/ 2061634 w 4068234"/>
                <a:gd name="connsiteY24" fmla="*/ 558271 h 1288521"/>
                <a:gd name="connsiteX25" fmla="*/ 2175934 w 4068234"/>
                <a:gd name="connsiteY25" fmla="*/ 590021 h 1288521"/>
                <a:gd name="connsiteX26" fmla="*/ 2309284 w 4068234"/>
                <a:gd name="connsiteY26" fmla="*/ 691621 h 1288521"/>
                <a:gd name="connsiteX27" fmla="*/ 2487084 w 4068234"/>
                <a:gd name="connsiteY27" fmla="*/ 780521 h 1288521"/>
                <a:gd name="connsiteX28" fmla="*/ 2690284 w 4068234"/>
                <a:gd name="connsiteY28" fmla="*/ 793221 h 1288521"/>
                <a:gd name="connsiteX29" fmla="*/ 2874434 w 4068234"/>
                <a:gd name="connsiteY29" fmla="*/ 799571 h 1288521"/>
                <a:gd name="connsiteX30" fmla="*/ 3103034 w 4068234"/>
                <a:gd name="connsiteY30" fmla="*/ 786871 h 1288521"/>
                <a:gd name="connsiteX31" fmla="*/ 3210984 w 4068234"/>
                <a:gd name="connsiteY31" fmla="*/ 736071 h 1288521"/>
                <a:gd name="connsiteX32" fmla="*/ 3280834 w 4068234"/>
                <a:gd name="connsiteY32" fmla="*/ 717021 h 1288521"/>
                <a:gd name="connsiteX33" fmla="*/ 3344334 w 4068234"/>
                <a:gd name="connsiteY33" fmla="*/ 736071 h 1288521"/>
                <a:gd name="connsiteX34" fmla="*/ 3414184 w 4068234"/>
                <a:gd name="connsiteY34" fmla="*/ 831321 h 1288521"/>
                <a:gd name="connsiteX35" fmla="*/ 3509434 w 4068234"/>
                <a:gd name="connsiteY35" fmla="*/ 894821 h 1288521"/>
                <a:gd name="connsiteX36" fmla="*/ 3623734 w 4068234"/>
                <a:gd name="connsiteY36" fmla="*/ 964671 h 1288521"/>
                <a:gd name="connsiteX37" fmla="*/ 3788834 w 4068234"/>
                <a:gd name="connsiteY37" fmla="*/ 1009121 h 1288521"/>
                <a:gd name="connsiteX38" fmla="*/ 3896784 w 4068234"/>
                <a:gd name="connsiteY38" fmla="*/ 1015471 h 1288521"/>
                <a:gd name="connsiteX39" fmla="*/ 3985684 w 4068234"/>
                <a:gd name="connsiteY39" fmla="*/ 964671 h 1288521"/>
                <a:gd name="connsiteX40" fmla="*/ 4061884 w 4068234"/>
                <a:gd name="connsiteY40" fmla="*/ 964671 h 1288521"/>
                <a:gd name="connsiteX41" fmla="*/ 4068234 w 4068234"/>
                <a:gd name="connsiteY41" fmla="*/ 1015471 h 1288521"/>
                <a:gd name="connsiteX42" fmla="*/ 3966634 w 4068234"/>
                <a:gd name="connsiteY42" fmla="*/ 1129771 h 1288521"/>
                <a:gd name="connsiteX43" fmla="*/ 3871384 w 4068234"/>
                <a:gd name="connsiteY43" fmla="*/ 1186921 h 1288521"/>
                <a:gd name="connsiteX44" fmla="*/ 3814234 w 4068234"/>
                <a:gd name="connsiteY44" fmla="*/ 1186921 h 1288521"/>
                <a:gd name="connsiteX45" fmla="*/ 3693584 w 4068234"/>
                <a:gd name="connsiteY45" fmla="*/ 1148821 h 1288521"/>
                <a:gd name="connsiteX46" fmla="*/ 3566584 w 4068234"/>
                <a:gd name="connsiteY46" fmla="*/ 1098021 h 1288521"/>
                <a:gd name="connsiteX47" fmla="*/ 3458634 w 4068234"/>
                <a:gd name="connsiteY47" fmla="*/ 1053571 h 1288521"/>
                <a:gd name="connsiteX48" fmla="*/ 3369734 w 4068234"/>
                <a:gd name="connsiteY48" fmla="*/ 1047221 h 1288521"/>
                <a:gd name="connsiteX49" fmla="*/ 3306234 w 4068234"/>
                <a:gd name="connsiteY49" fmla="*/ 996421 h 1288521"/>
                <a:gd name="connsiteX50" fmla="*/ 3198284 w 4068234"/>
                <a:gd name="connsiteY50" fmla="*/ 932921 h 1288521"/>
                <a:gd name="connsiteX51" fmla="*/ 3096684 w 4068234"/>
                <a:gd name="connsiteY51" fmla="*/ 926571 h 1288521"/>
                <a:gd name="connsiteX52" fmla="*/ 2880784 w 4068234"/>
                <a:gd name="connsiteY52" fmla="*/ 926571 h 1288521"/>
                <a:gd name="connsiteX53" fmla="*/ 2722034 w 4068234"/>
                <a:gd name="connsiteY53" fmla="*/ 926571 h 1288521"/>
                <a:gd name="connsiteX54" fmla="*/ 2493434 w 4068234"/>
                <a:gd name="connsiteY54" fmla="*/ 913871 h 1288521"/>
                <a:gd name="connsiteX55" fmla="*/ 2461684 w 4068234"/>
                <a:gd name="connsiteY55" fmla="*/ 907521 h 1288521"/>
                <a:gd name="connsiteX56" fmla="*/ 2296584 w 4068234"/>
                <a:gd name="connsiteY56" fmla="*/ 837671 h 1288521"/>
                <a:gd name="connsiteX57" fmla="*/ 2188634 w 4068234"/>
                <a:gd name="connsiteY57" fmla="*/ 767821 h 1288521"/>
                <a:gd name="connsiteX58" fmla="*/ 2118784 w 4068234"/>
                <a:gd name="connsiteY58" fmla="*/ 729721 h 1288521"/>
                <a:gd name="connsiteX59" fmla="*/ 1979084 w 4068234"/>
                <a:gd name="connsiteY59" fmla="*/ 710671 h 1288521"/>
                <a:gd name="connsiteX60" fmla="*/ 1858434 w 4068234"/>
                <a:gd name="connsiteY60" fmla="*/ 717021 h 1288521"/>
                <a:gd name="connsiteX61" fmla="*/ 1693334 w 4068234"/>
                <a:gd name="connsiteY61" fmla="*/ 767821 h 1288521"/>
                <a:gd name="connsiteX62" fmla="*/ 1591734 w 4068234"/>
                <a:gd name="connsiteY62" fmla="*/ 774171 h 1288521"/>
                <a:gd name="connsiteX63" fmla="*/ 1502834 w 4068234"/>
                <a:gd name="connsiteY63" fmla="*/ 774171 h 1288521"/>
                <a:gd name="connsiteX64" fmla="*/ 1401234 w 4068234"/>
                <a:gd name="connsiteY64" fmla="*/ 780521 h 1288521"/>
                <a:gd name="connsiteX65" fmla="*/ 1337734 w 4068234"/>
                <a:gd name="connsiteY65" fmla="*/ 837671 h 1288521"/>
                <a:gd name="connsiteX66" fmla="*/ 1337734 w 4068234"/>
                <a:gd name="connsiteY66" fmla="*/ 932921 h 1288521"/>
                <a:gd name="connsiteX67" fmla="*/ 1394884 w 4068234"/>
                <a:gd name="connsiteY67" fmla="*/ 1028171 h 1288521"/>
                <a:gd name="connsiteX68" fmla="*/ 1426634 w 4068234"/>
                <a:gd name="connsiteY68" fmla="*/ 1053571 h 1288521"/>
                <a:gd name="connsiteX69" fmla="*/ 1540934 w 4068234"/>
                <a:gd name="connsiteY69" fmla="*/ 1028171 h 1288521"/>
                <a:gd name="connsiteX70" fmla="*/ 1534584 w 4068234"/>
                <a:gd name="connsiteY70" fmla="*/ 1104371 h 1288521"/>
                <a:gd name="connsiteX71" fmla="*/ 1464734 w 4068234"/>
                <a:gd name="connsiteY71" fmla="*/ 1155171 h 1288521"/>
                <a:gd name="connsiteX72" fmla="*/ 1382184 w 4068234"/>
                <a:gd name="connsiteY72" fmla="*/ 1161521 h 1288521"/>
                <a:gd name="connsiteX73" fmla="*/ 1325034 w 4068234"/>
                <a:gd name="connsiteY73" fmla="*/ 1123421 h 1288521"/>
                <a:gd name="connsiteX74" fmla="*/ 1248834 w 4068234"/>
                <a:gd name="connsiteY74" fmla="*/ 1098021 h 1288521"/>
                <a:gd name="connsiteX75" fmla="*/ 1210734 w 4068234"/>
                <a:gd name="connsiteY75" fmla="*/ 1098021 h 1288521"/>
                <a:gd name="connsiteX76" fmla="*/ 1204384 w 4068234"/>
                <a:gd name="connsiteY76" fmla="*/ 1117071 h 1288521"/>
                <a:gd name="connsiteX77" fmla="*/ 1223434 w 4068234"/>
                <a:gd name="connsiteY77" fmla="*/ 1167871 h 1288521"/>
                <a:gd name="connsiteX78" fmla="*/ 1236134 w 4068234"/>
                <a:gd name="connsiteY78" fmla="*/ 1244071 h 1288521"/>
                <a:gd name="connsiteX79" fmla="*/ 1198034 w 4068234"/>
                <a:gd name="connsiteY79" fmla="*/ 1288521 h 1288521"/>
                <a:gd name="connsiteX80" fmla="*/ 1153584 w 4068234"/>
                <a:gd name="connsiteY80" fmla="*/ 1275821 h 1288521"/>
                <a:gd name="connsiteX81" fmla="*/ 1109134 w 4068234"/>
                <a:gd name="connsiteY81" fmla="*/ 1193271 h 1288521"/>
                <a:gd name="connsiteX82" fmla="*/ 1090084 w 4068234"/>
                <a:gd name="connsiteY82" fmla="*/ 1078971 h 1288521"/>
                <a:gd name="connsiteX83" fmla="*/ 1090084 w 4068234"/>
                <a:gd name="connsiteY83" fmla="*/ 971021 h 1288521"/>
                <a:gd name="connsiteX84" fmla="*/ 1058334 w 4068234"/>
                <a:gd name="connsiteY84" fmla="*/ 913871 h 1288521"/>
                <a:gd name="connsiteX85" fmla="*/ 994834 w 4068234"/>
                <a:gd name="connsiteY85" fmla="*/ 875771 h 1288521"/>
                <a:gd name="connsiteX86" fmla="*/ 886884 w 4068234"/>
                <a:gd name="connsiteY86" fmla="*/ 875771 h 1288521"/>
                <a:gd name="connsiteX87" fmla="*/ 804334 w 4068234"/>
                <a:gd name="connsiteY87" fmla="*/ 907521 h 1288521"/>
                <a:gd name="connsiteX88" fmla="*/ 740834 w 4068234"/>
                <a:gd name="connsiteY88" fmla="*/ 939271 h 1288521"/>
                <a:gd name="connsiteX89" fmla="*/ 653522 w 4068234"/>
                <a:gd name="connsiteY89" fmla="*/ 912812 h 1288521"/>
                <a:gd name="connsiteX90" fmla="*/ 564093 w 4068234"/>
                <a:gd name="connsiteY90" fmla="*/ 836613 h 1288521"/>
                <a:gd name="connsiteX91" fmla="*/ 509060 w 4068234"/>
                <a:gd name="connsiteY91" fmla="*/ 806980 h 1288521"/>
                <a:gd name="connsiteX92" fmla="*/ 413809 w 4068234"/>
                <a:gd name="connsiteY92" fmla="*/ 784225 h 1288521"/>
                <a:gd name="connsiteX93" fmla="*/ 333377 w 4068234"/>
                <a:gd name="connsiteY93" fmla="*/ 759883 h 1288521"/>
                <a:gd name="connsiteX94" fmla="*/ 201296 w 4068234"/>
                <a:gd name="connsiteY94" fmla="*/ 728345 h 1288521"/>
                <a:gd name="connsiteX95" fmla="*/ 113982 w 4068234"/>
                <a:gd name="connsiteY95" fmla="*/ 691303 h 1288521"/>
                <a:gd name="connsiteX96" fmla="*/ 59797 w 4068234"/>
                <a:gd name="connsiteY96" fmla="*/ 625475 h 1288521"/>
                <a:gd name="connsiteX97" fmla="*/ 4233 w 4068234"/>
                <a:gd name="connsiteY97" fmla="*/ 575733 h 1288521"/>
                <a:gd name="connsiteX98" fmla="*/ 0 w 4068234"/>
                <a:gd name="connsiteY98" fmla="*/ 537104 h 1288521"/>
                <a:gd name="connsiteX99" fmla="*/ 8467 w 4068234"/>
                <a:gd name="connsiteY99" fmla="*/ 451909 h 1288521"/>
                <a:gd name="connsiteX100" fmla="*/ 21379 w 4068234"/>
                <a:gd name="connsiteY100" fmla="*/ 394970 h 1288521"/>
                <a:gd name="connsiteX101" fmla="*/ 57151 w 4068234"/>
                <a:gd name="connsiteY101" fmla="*/ 310621 h 1288521"/>
                <a:gd name="connsiteX102" fmla="*/ 75140 w 4068234"/>
                <a:gd name="connsiteY102" fmla="*/ 272520 h 1288521"/>
                <a:gd name="connsiteX103" fmla="*/ 102659 w 4068234"/>
                <a:gd name="connsiteY103" fmla="*/ 194203 h 1288521"/>
                <a:gd name="connsiteX104" fmla="*/ 220134 w 4068234"/>
                <a:gd name="connsiteY104" fmla="*/ 186268 h 1288521"/>
                <a:gd name="connsiteX105" fmla="*/ 501122 w 4068234"/>
                <a:gd name="connsiteY105" fmla="*/ 244475 h 1288521"/>
                <a:gd name="connsiteX0" fmla="*/ 501122 w 4068234"/>
                <a:gd name="connsiteY0" fmla="*/ 244475 h 1288521"/>
                <a:gd name="connsiteX1" fmla="*/ 696066 w 4068234"/>
                <a:gd name="connsiteY1" fmla="*/ 236220 h 1288521"/>
                <a:gd name="connsiteX2" fmla="*/ 995365 w 4068234"/>
                <a:gd name="connsiteY2" fmla="*/ 144992 h 1288521"/>
                <a:gd name="connsiteX3" fmla="*/ 1096964 w 4068234"/>
                <a:gd name="connsiteY3" fmla="*/ 119062 h 1288521"/>
                <a:gd name="connsiteX4" fmla="*/ 1123950 w 4068234"/>
                <a:gd name="connsiteY4" fmla="*/ 68791 h 1288521"/>
                <a:gd name="connsiteX5" fmla="*/ 1116012 w 4068234"/>
                <a:gd name="connsiteY5" fmla="*/ 0 h 1288521"/>
                <a:gd name="connsiteX6" fmla="*/ 1179512 w 4068234"/>
                <a:gd name="connsiteY6" fmla="*/ 77788 h 1288521"/>
                <a:gd name="connsiteX7" fmla="*/ 1174962 w 4068234"/>
                <a:gd name="connsiteY7" fmla="*/ 125094 h 1288521"/>
                <a:gd name="connsiteX8" fmla="*/ 1177608 w 4068234"/>
                <a:gd name="connsiteY8" fmla="*/ 191241 h 1288521"/>
                <a:gd name="connsiteX9" fmla="*/ 1177396 w 4068234"/>
                <a:gd name="connsiteY9" fmla="*/ 235480 h 1288521"/>
                <a:gd name="connsiteX10" fmla="*/ 1169670 w 4068234"/>
                <a:gd name="connsiteY10" fmla="*/ 273262 h 1288521"/>
                <a:gd name="connsiteX11" fmla="*/ 1193482 w 4068234"/>
                <a:gd name="connsiteY11" fmla="*/ 320887 h 1288521"/>
                <a:gd name="connsiteX12" fmla="*/ 1235076 w 4068234"/>
                <a:gd name="connsiteY12" fmla="*/ 387879 h 1288521"/>
                <a:gd name="connsiteX13" fmla="*/ 1254125 w 4068234"/>
                <a:gd name="connsiteY13" fmla="*/ 412221 h 1288521"/>
                <a:gd name="connsiteX14" fmla="*/ 1286934 w 4068234"/>
                <a:gd name="connsiteY14" fmla="*/ 384704 h 1288521"/>
                <a:gd name="connsiteX15" fmla="*/ 1301962 w 4068234"/>
                <a:gd name="connsiteY15" fmla="*/ 379095 h 1288521"/>
                <a:gd name="connsiteX16" fmla="*/ 1339004 w 4068234"/>
                <a:gd name="connsiteY16" fmla="*/ 384387 h 1288521"/>
                <a:gd name="connsiteX17" fmla="*/ 1376046 w 4068234"/>
                <a:gd name="connsiteY17" fmla="*/ 408200 h 1288521"/>
                <a:gd name="connsiteX18" fmla="*/ 1388534 w 4068234"/>
                <a:gd name="connsiteY18" fmla="*/ 437621 h 1288521"/>
                <a:gd name="connsiteX19" fmla="*/ 1421025 w 4068234"/>
                <a:gd name="connsiteY19" fmla="*/ 445241 h 1288521"/>
                <a:gd name="connsiteX20" fmla="*/ 1460712 w 4068234"/>
                <a:gd name="connsiteY20" fmla="*/ 421429 h 1288521"/>
                <a:gd name="connsiteX21" fmla="*/ 1518709 w 4068234"/>
                <a:gd name="connsiteY21" fmla="*/ 523875 h 1288521"/>
                <a:gd name="connsiteX22" fmla="*/ 1580621 w 4068234"/>
                <a:gd name="connsiteY22" fmla="*/ 569912 h 1288521"/>
                <a:gd name="connsiteX23" fmla="*/ 1674284 w 4068234"/>
                <a:gd name="connsiteY23" fmla="*/ 640821 h 1288521"/>
                <a:gd name="connsiteX24" fmla="*/ 1864784 w 4068234"/>
                <a:gd name="connsiteY24" fmla="*/ 609071 h 1288521"/>
                <a:gd name="connsiteX25" fmla="*/ 2061634 w 4068234"/>
                <a:gd name="connsiteY25" fmla="*/ 558271 h 1288521"/>
                <a:gd name="connsiteX26" fmla="*/ 2175934 w 4068234"/>
                <a:gd name="connsiteY26" fmla="*/ 590021 h 1288521"/>
                <a:gd name="connsiteX27" fmla="*/ 2309284 w 4068234"/>
                <a:gd name="connsiteY27" fmla="*/ 691621 h 1288521"/>
                <a:gd name="connsiteX28" fmla="*/ 2487084 w 4068234"/>
                <a:gd name="connsiteY28" fmla="*/ 780521 h 1288521"/>
                <a:gd name="connsiteX29" fmla="*/ 2690284 w 4068234"/>
                <a:gd name="connsiteY29" fmla="*/ 793221 h 1288521"/>
                <a:gd name="connsiteX30" fmla="*/ 2874434 w 4068234"/>
                <a:gd name="connsiteY30" fmla="*/ 799571 h 1288521"/>
                <a:gd name="connsiteX31" fmla="*/ 3103034 w 4068234"/>
                <a:gd name="connsiteY31" fmla="*/ 786871 h 1288521"/>
                <a:gd name="connsiteX32" fmla="*/ 3210984 w 4068234"/>
                <a:gd name="connsiteY32" fmla="*/ 736071 h 1288521"/>
                <a:gd name="connsiteX33" fmla="*/ 3280834 w 4068234"/>
                <a:gd name="connsiteY33" fmla="*/ 717021 h 1288521"/>
                <a:gd name="connsiteX34" fmla="*/ 3344334 w 4068234"/>
                <a:gd name="connsiteY34" fmla="*/ 736071 h 1288521"/>
                <a:gd name="connsiteX35" fmla="*/ 3414184 w 4068234"/>
                <a:gd name="connsiteY35" fmla="*/ 831321 h 1288521"/>
                <a:gd name="connsiteX36" fmla="*/ 3509434 w 4068234"/>
                <a:gd name="connsiteY36" fmla="*/ 894821 h 1288521"/>
                <a:gd name="connsiteX37" fmla="*/ 3623734 w 4068234"/>
                <a:gd name="connsiteY37" fmla="*/ 964671 h 1288521"/>
                <a:gd name="connsiteX38" fmla="*/ 3788834 w 4068234"/>
                <a:gd name="connsiteY38" fmla="*/ 1009121 h 1288521"/>
                <a:gd name="connsiteX39" fmla="*/ 3896784 w 4068234"/>
                <a:gd name="connsiteY39" fmla="*/ 1015471 h 1288521"/>
                <a:gd name="connsiteX40" fmla="*/ 3985684 w 4068234"/>
                <a:gd name="connsiteY40" fmla="*/ 964671 h 1288521"/>
                <a:gd name="connsiteX41" fmla="*/ 4061884 w 4068234"/>
                <a:gd name="connsiteY41" fmla="*/ 964671 h 1288521"/>
                <a:gd name="connsiteX42" fmla="*/ 4068234 w 4068234"/>
                <a:gd name="connsiteY42" fmla="*/ 1015471 h 1288521"/>
                <a:gd name="connsiteX43" fmla="*/ 3966634 w 4068234"/>
                <a:gd name="connsiteY43" fmla="*/ 1129771 h 1288521"/>
                <a:gd name="connsiteX44" fmla="*/ 3871384 w 4068234"/>
                <a:gd name="connsiteY44" fmla="*/ 1186921 h 1288521"/>
                <a:gd name="connsiteX45" fmla="*/ 3814234 w 4068234"/>
                <a:gd name="connsiteY45" fmla="*/ 1186921 h 1288521"/>
                <a:gd name="connsiteX46" fmla="*/ 3693584 w 4068234"/>
                <a:gd name="connsiteY46" fmla="*/ 1148821 h 1288521"/>
                <a:gd name="connsiteX47" fmla="*/ 3566584 w 4068234"/>
                <a:gd name="connsiteY47" fmla="*/ 1098021 h 1288521"/>
                <a:gd name="connsiteX48" fmla="*/ 3458634 w 4068234"/>
                <a:gd name="connsiteY48" fmla="*/ 1053571 h 1288521"/>
                <a:gd name="connsiteX49" fmla="*/ 3369734 w 4068234"/>
                <a:gd name="connsiteY49" fmla="*/ 1047221 h 1288521"/>
                <a:gd name="connsiteX50" fmla="*/ 3306234 w 4068234"/>
                <a:gd name="connsiteY50" fmla="*/ 996421 h 1288521"/>
                <a:gd name="connsiteX51" fmla="*/ 3198284 w 4068234"/>
                <a:gd name="connsiteY51" fmla="*/ 932921 h 1288521"/>
                <a:gd name="connsiteX52" fmla="*/ 3096684 w 4068234"/>
                <a:gd name="connsiteY52" fmla="*/ 926571 h 1288521"/>
                <a:gd name="connsiteX53" fmla="*/ 2880784 w 4068234"/>
                <a:gd name="connsiteY53" fmla="*/ 926571 h 1288521"/>
                <a:gd name="connsiteX54" fmla="*/ 2722034 w 4068234"/>
                <a:gd name="connsiteY54" fmla="*/ 926571 h 1288521"/>
                <a:gd name="connsiteX55" fmla="*/ 2493434 w 4068234"/>
                <a:gd name="connsiteY55" fmla="*/ 913871 h 1288521"/>
                <a:gd name="connsiteX56" fmla="*/ 2461684 w 4068234"/>
                <a:gd name="connsiteY56" fmla="*/ 907521 h 1288521"/>
                <a:gd name="connsiteX57" fmla="*/ 2296584 w 4068234"/>
                <a:gd name="connsiteY57" fmla="*/ 837671 h 1288521"/>
                <a:gd name="connsiteX58" fmla="*/ 2188634 w 4068234"/>
                <a:gd name="connsiteY58" fmla="*/ 767821 h 1288521"/>
                <a:gd name="connsiteX59" fmla="*/ 2118784 w 4068234"/>
                <a:gd name="connsiteY59" fmla="*/ 729721 h 1288521"/>
                <a:gd name="connsiteX60" fmla="*/ 1979084 w 4068234"/>
                <a:gd name="connsiteY60" fmla="*/ 710671 h 1288521"/>
                <a:gd name="connsiteX61" fmla="*/ 1858434 w 4068234"/>
                <a:gd name="connsiteY61" fmla="*/ 717021 h 1288521"/>
                <a:gd name="connsiteX62" fmla="*/ 1693334 w 4068234"/>
                <a:gd name="connsiteY62" fmla="*/ 767821 h 1288521"/>
                <a:gd name="connsiteX63" fmla="*/ 1591734 w 4068234"/>
                <a:gd name="connsiteY63" fmla="*/ 774171 h 1288521"/>
                <a:gd name="connsiteX64" fmla="*/ 1502834 w 4068234"/>
                <a:gd name="connsiteY64" fmla="*/ 774171 h 1288521"/>
                <a:gd name="connsiteX65" fmla="*/ 1401234 w 4068234"/>
                <a:gd name="connsiteY65" fmla="*/ 780521 h 1288521"/>
                <a:gd name="connsiteX66" fmla="*/ 1337734 w 4068234"/>
                <a:gd name="connsiteY66" fmla="*/ 837671 h 1288521"/>
                <a:gd name="connsiteX67" fmla="*/ 1337734 w 4068234"/>
                <a:gd name="connsiteY67" fmla="*/ 932921 h 1288521"/>
                <a:gd name="connsiteX68" fmla="*/ 1394884 w 4068234"/>
                <a:gd name="connsiteY68" fmla="*/ 1028171 h 1288521"/>
                <a:gd name="connsiteX69" fmla="*/ 1426634 w 4068234"/>
                <a:gd name="connsiteY69" fmla="*/ 1053571 h 1288521"/>
                <a:gd name="connsiteX70" fmla="*/ 1540934 w 4068234"/>
                <a:gd name="connsiteY70" fmla="*/ 1028171 h 1288521"/>
                <a:gd name="connsiteX71" fmla="*/ 1534584 w 4068234"/>
                <a:gd name="connsiteY71" fmla="*/ 1104371 h 1288521"/>
                <a:gd name="connsiteX72" fmla="*/ 1464734 w 4068234"/>
                <a:gd name="connsiteY72" fmla="*/ 1155171 h 1288521"/>
                <a:gd name="connsiteX73" fmla="*/ 1382184 w 4068234"/>
                <a:gd name="connsiteY73" fmla="*/ 1161521 h 1288521"/>
                <a:gd name="connsiteX74" fmla="*/ 1325034 w 4068234"/>
                <a:gd name="connsiteY74" fmla="*/ 1123421 h 1288521"/>
                <a:gd name="connsiteX75" fmla="*/ 1248834 w 4068234"/>
                <a:gd name="connsiteY75" fmla="*/ 1098021 h 1288521"/>
                <a:gd name="connsiteX76" fmla="*/ 1210734 w 4068234"/>
                <a:gd name="connsiteY76" fmla="*/ 1098021 h 1288521"/>
                <a:gd name="connsiteX77" fmla="*/ 1204384 w 4068234"/>
                <a:gd name="connsiteY77" fmla="*/ 1117071 h 1288521"/>
                <a:gd name="connsiteX78" fmla="*/ 1223434 w 4068234"/>
                <a:gd name="connsiteY78" fmla="*/ 1167871 h 1288521"/>
                <a:gd name="connsiteX79" fmla="*/ 1236134 w 4068234"/>
                <a:gd name="connsiteY79" fmla="*/ 1244071 h 1288521"/>
                <a:gd name="connsiteX80" fmla="*/ 1198034 w 4068234"/>
                <a:gd name="connsiteY80" fmla="*/ 1288521 h 1288521"/>
                <a:gd name="connsiteX81" fmla="*/ 1153584 w 4068234"/>
                <a:gd name="connsiteY81" fmla="*/ 1275821 h 1288521"/>
                <a:gd name="connsiteX82" fmla="*/ 1109134 w 4068234"/>
                <a:gd name="connsiteY82" fmla="*/ 1193271 h 1288521"/>
                <a:gd name="connsiteX83" fmla="*/ 1090084 w 4068234"/>
                <a:gd name="connsiteY83" fmla="*/ 1078971 h 1288521"/>
                <a:gd name="connsiteX84" fmla="*/ 1090084 w 4068234"/>
                <a:gd name="connsiteY84" fmla="*/ 971021 h 1288521"/>
                <a:gd name="connsiteX85" fmla="*/ 1058334 w 4068234"/>
                <a:gd name="connsiteY85" fmla="*/ 913871 h 1288521"/>
                <a:gd name="connsiteX86" fmla="*/ 994834 w 4068234"/>
                <a:gd name="connsiteY86" fmla="*/ 875771 h 1288521"/>
                <a:gd name="connsiteX87" fmla="*/ 886884 w 4068234"/>
                <a:gd name="connsiteY87" fmla="*/ 875771 h 1288521"/>
                <a:gd name="connsiteX88" fmla="*/ 804334 w 4068234"/>
                <a:gd name="connsiteY88" fmla="*/ 907521 h 1288521"/>
                <a:gd name="connsiteX89" fmla="*/ 740834 w 4068234"/>
                <a:gd name="connsiteY89" fmla="*/ 939271 h 1288521"/>
                <a:gd name="connsiteX90" fmla="*/ 653522 w 4068234"/>
                <a:gd name="connsiteY90" fmla="*/ 912812 h 1288521"/>
                <a:gd name="connsiteX91" fmla="*/ 564093 w 4068234"/>
                <a:gd name="connsiteY91" fmla="*/ 836613 h 1288521"/>
                <a:gd name="connsiteX92" fmla="*/ 509060 w 4068234"/>
                <a:gd name="connsiteY92" fmla="*/ 806980 h 1288521"/>
                <a:gd name="connsiteX93" fmla="*/ 413809 w 4068234"/>
                <a:gd name="connsiteY93" fmla="*/ 784225 h 1288521"/>
                <a:gd name="connsiteX94" fmla="*/ 333377 w 4068234"/>
                <a:gd name="connsiteY94" fmla="*/ 759883 h 1288521"/>
                <a:gd name="connsiteX95" fmla="*/ 201296 w 4068234"/>
                <a:gd name="connsiteY95" fmla="*/ 728345 h 1288521"/>
                <a:gd name="connsiteX96" fmla="*/ 113982 w 4068234"/>
                <a:gd name="connsiteY96" fmla="*/ 691303 h 1288521"/>
                <a:gd name="connsiteX97" fmla="*/ 59797 w 4068234"/>
                <a:gd name="connsiteY97" fmla="*/ 625475 h 1288521"/>
                <a:gd name="connsiteX98" fmla="*/ 4233 w 4068234"/>
                <a:gd name="connsiteY98" fmla="*/ 575733 h 1288521"/>
                <a:gd name="connsiteX99" fmla="*/ 0 w 4068234"/>
                <a:gd name="connsiteY99" fmla="*/ 537104 h 1288521"/>
                <a:gd name="connsiteX100" fmla="*/ 8467 w 4068234"/>
                <a:gd name="connsiteY100" fmla="*/ 451909 h 1288521"/>
                <a:gd name="connsiteX101" fmla="*/ 21379 w 4068234"/>
                <a:gd name="connsiteY101" fmla="*/ 394970 h 1288521"/>
                <a:gd name="connsiteX102" fmla="*/ 57151 w 4068234"/>
                <a:gd name="connsiteY102" fmla="*/ 310621 h 1288521"/>
                <a:gd name="connsiteX103" fmla="*/ 75140 w 4068234"/>
                <a:gd name="connsiteY103" fmla="*/ 272520 h 1288521"/>
                <a:gd name="connsiteX104" fmla="*/ 102659 w 4068234"/>
                <a:gd name="connsiteY104" fmla="*/ 194203 h 1288521"/>
                <a:gd name="connsiteX105" fmla="*/ 220134 w 4068234"/>
                <a:gd name="connsiteY105" fmla="*/ 186268 h 1288521"/>
                <a:gd name="connsiteX106" fmla="*/ 501122 w 4068234"/>
                <a:gd name="connsiteY106" fmla="*/ 244475 h 1288521"/>
                <a:gd name="connsiteX0" fmla="*/ 501122 w 4068234"/>
                <a:gd name="connsiteY0" fmla="*/ 244475 h 1288521"/>
                <a:gd name="connsiteX1" fmla="*/ 696066 w 4068234"/>
                <a:gd name="connsiteY1" fmla="*/ 236220 h 1288521"/>
                <a:gd name="connsiteX2" fmla="*/ 825712 w 4068234"/>
                <a:gd name="connsiteY2" fmla="*/ 209762 h 1288521"/>
                <a:gd name="connsiteX3" fmla="*/ 995365 w 4068234"/>
                <a:gd name="connsiteY3" fmla="*/ 144992 h 1288521"/>
                <a:gd name="connsiteX4" fmla="*/ 1096964 w 4068234"/>
                <a:gd name="connsiteY4" fmla="*/ 119062 h 1288521"/>
                <a:gd name="connsiteX5" fmla="*/ 1123950 w 4068234"/>
                <a:gd name="connsiteY5" fmla="*/ 68791 h 1288521"/>
                <a:gd name="connsiteX6" fmla="*/ 1116012 w 4068234"/>
                <a:gd name="connsiteY6" fmla="*/ 0 h 1288521"/>
                <a:gd name="connsiteX7" fmla="*/ 1179512 w 4068234"/>
                <a:gd name="connsiteY7" fmla="*/ 77788 h 1288521"/>
                <a:gd name="connsiteX8" fmla="*/ 1174962 w 4068234"/>
                <a:gd name="connsiteY8" fmla="*/ 125094 h 1288521"/>
                <a:gd name="connsiteX9" fmla="*/ 1177608 w 4068234"/>
                <a:gd name="connsiteY9" fmla="*/ 191241 h 1288521"/>
                <a:gd name="connsiteX10" fmla="*/ 1177396 w 4068234"/>
                <a:gd name="connsiteY10" fmla="*/ 235480 h 1288521"/>
                <a:gd name="connsiteX11" fmla="*/ 1169670 w 4068234"/>
                <a:gd name="connsiteY11" fmla="*/ 273262 h 1288521"/>
                <a:gd name="connsiteX12" fmla="*/ 1193482 w 4068234"/>
                <a:gd name="connsiteY12" fmla="*/ 320887 h 1288521"/>
                <a:gd name="connsiteX13" fmla="*/ 1235076 w 4068234"/>
                <a:gd name="connsiteY13" fmla="*/ 387879 h 1288521"/>
                <a:gd name="connsiteX14" fmla="*/ 1254125 w 4068234"/>
                <a:gd name="connsiteY14" fmla="*/ 412221 h 1288521"/>
                <a:gd name="connsiteX15" fmla="*/ 1286934 w 4068234"/>
                <a:gd name="connsiteY15" fmla="*/ 384704 h 1288521"/>
                <a:gd name="connsiteX16" fmla="*/ 1301962 w 4068234"/>
                <a:gd name="connsiteY16" fmla="*/ 379095 h 1288521"/>
                <a:gd name="connsiteX17" fmla="*/ 1339004 w 4068234"/>
                <a:gd name="connsiteY17" fmla="*/ 384387 h 1288521"/>
                <a:gd name="connsiteX18" fmla="*/ 1376046 w 4068234"/>
                <a:gd name="connsiteY18" fmla="*/ 408200 h 1288521"/>
                <a:gd name="connsiteX19" fmla="*/ 1388534 w 4068234"/>
                <a:gd name="connsiteY19" fmla="*/ 437621 h 1288521"/>
                <a:gd name="connsiteX20" fmla="*/ 1421025 w 4068234"/>
                <a:gd name="connsiteY20" fmla="*/ 445241 h 1288521"/>
                <a:gd name="connsiteX21" fmla="*/ 1460712 w 4068234"/>
                <a:gd name="connsiteY21" fmla="*/ 421429 h 1288521"/>
                <a:gd name="connsiteX22" fmla="*/ 1518709 w 4068234"/>
                <a:gd name="connsiteY22" fmla="*/ 523875 h 1288521"/>
                <a:gd name="connsiteX23" fmla="*/ 1580621 w 4068234"/>
                <a:gd name="connsiteY23" fmla="*/ 569912 h 1288521"/>
                <a:gd name="connsiteX24" fmla="*/ 1674284 w 4068234"/>
                <a:gd name="connsiteY24" fmla="*/ 640821 h 1288521"/>
                <a:gd name="connsiteX25" fmla="*/ 1864784 w 4068234"/>
                <a:gd name="connsiteY25" fmla="*/ 609071 h 1288521"/>
                <a:gd name="connsiteX26" fmla="*/ 2061634 w 4068234"/>
                <a:gd name="connsiteY26" fmla="*/ 558271 h 1288521"/>
                <a:gd name="connsiteX27" fmla="*/ 2175934 w 4068234"/>
                <a:gd name="connsiteY27" fmla="*/ 590021 h 1288521"/>
                <a:gd name="connsiteX28" fmla="*/ 2309284 w 4068234"/>
                <a:gd name="connsiteY28" fmla="*/ 691621 h 1288521"/>
                <a:gd name="connsiteX29" fmla="*/ 2487084 w 4068234"/>
                <a:gd name="connsiteY29" fmla="*/ 780521 h 1288521"/>
                <a:gd name="connsiteX30" fmla="*/ 2690284 w 4068234"/>
                <a:gd name="connsiteY30" fmla="*/ 793221 h 1288521"/>
                <a:gd name="connsiteX31" fmla="*/ 2874434 w 4068234"/>
                <a:gd name="connsiteY31" fmla="*/ 799571 h 1288521"/>
                <a:gd name="connsiteX32" fmla="*/ 3103034 w 4068234"/>
                <a:gd name="connsiteY32" fmla="*/ 786871 h 1288521"/>
                <a:gd name="connsiteX33" fmla="*/ 3210984 w 4068234"/>
                <a:gd name="connsiteY33" fmla="*/ 736071 h 1288521"/>
                <a:gd name="connsiteX34" fmla="*/ 3280834 w 4068234"/>
                <a:gd name="connsiteY34" fmla="*/ 717021 h 1288521"/>
                <a:gd name="connsiteX35" fmla="*/ 3344334 w 4068234"/>
                <a:gd name="connsiteY35" fmla="*/ 736071 h 1288521"/>
                <a:gd name="connsiteX36" fmla="*/ 3414184 w 4068234"/>
                <a:gd name="connsiteY36" fmla="*/ 831321 h 1288521"/>
                <a:gd name="connsiteX37" fmla="*/ 3509434 w 4068234"/>
                <a:gd name="connsiteY37" fmla="*/ 894821 h 1288521"/>
                <a:gd name="connsiteX38" fmla="*/ 3623734 w 4068234"/>
                <a:gd name="connsiteY38" fmla="*/ 964671 h 1288521"/>
                <a:gd name="connsiteX39" fmla="*/ 3788834 w 4068234"/>
                <a:gd name="connsiteY39" fmla="*/ 1009121 h 1288521"/>
                <a:gd name="connsiteX40" fmla="*/ 3896784 w 4068234"/>
                <a:gd name="connsiteY40" fmla="*/ 1015471 h 1288521"/>
                <a:gd name="connsiteX41" fmla="*/ 3985684 w 4068234"/>
                <a:gd name="connsiteY41" fmla="*/ 964671 h 1288521"/>
                <a:gd name="connsiteX42" fmla="*/ 4061884 w 4068234"/>
                <a:gd name="connsiteY42" fmla="*/ 964671 h 1288521"/>
                <a:gd name="connsiteX43" fmla="*/ 4068234 w 4068234"/>
                <a:gd name="connsiteY43" fmla="*/ 1015471 h 1288521"/>
                <a:gd name="connsiteX44" fmla="*/ 3966634 w 4068234"/>
                <a:gd name="connsiteY44" fmla="*/ 1129771 h 1288521"/>
                <a:gd name="connsiteX45" fmla="*/ 3871384 w 4068234"/>
                <a:gd name="connsiteY45" fmla="*/ 1186921 h 1288521"/>
                <a:gd name="connsiteX46" fmla="*/ 3814234 w 4068234"/>
                <a:gd name="connsiteY46" fmla="*/ 1186921 h 1288521"/>
                <a:gd name="connsiteX47" fmla="*/ 3693584 w 4068234"/>
                <a:gd name="connsiteY47" fmla="*/ 1148821 h 1288521"/>
                <a:gd name="connsiteX48" fmla="*/ 3566584 w 4068234"/>
                <a:gd name="connsiteY48" fmla="*/ 1098021 h 1288521"/>
                <a:gd name="connsiteX49" fmla="*/ 3458634 w 4068234"/>
                <a:gd name="connsiteY49" fmla="*/ 1053571 h 1288521"/>
                <a:gd name="connsiteX50" fmla="*/ 3369734 w 4068234"/>
                <a:gd name="connsiteY50" fmla="*/ 1047221 h 1288521"/>
                <a:gd name="connsiteX51" fmla="*/ 3306234 w 4068234"/>
                <a:gd name="connsiteY51" fmla="*/ 996421 h 1288521"/>
                <a:gd name="connsiteX52" fmla="*/ 3198284 w 4068234"/>
                <a:gd name="connsiteY52" fmla="*/ 932921 h 1288521"/>
                <a:gd name="connsiteX53" fmla="*/ 3096684 w 4068234"/>
                <a:gd name="connsiteY53" fmla="*/ 926571 h 1288521"/>
                <a:gd name="connsiteX54" fmla="*/ 2880784 w 4068234"/>
                <a:gd name="connsiteY54" fmla="*/ 926571 h 1288521"/>
                <a:gd name="connsiteX55" fmla="*/ 2722034 w 4068234"/>
                <a:gd name="connsiteY55" fmla="*/ 926571 h 1288521"/>
                <a:gd name="connsiteX56" fmla="*/ 2493434 w 4068234"/>
                <a:gd name="connsiteY56" fmla="*/ 913871 h 1288521"/>
                <a:gd name="connsiteX57" fmla="*/ 2461684 w 4068234"/>
                <a:gd name="connsiteY57" fmla="*/ 907521 h 1288521"/>
                <a:gd name="connsiteX58" fmla="*/ 2296584 w 4068234"/>
                <a:gd name="connsiteY58" fmla="*/ 837671 h 1288521"/>
                <a:gd name="connsiteX59" fmla="*/ 2188634 w 4068234"/>
                <a:gd name="connsiteY59" fmla="*/ 767821 h 1288521"/>
                <a:gd name="connsiteX60" fmla="*/ 2118784 w 4068234"/>
                <a:gd name="connsiteY60" fmla="*/ 729721 h 1288521"/>
                <a:gd name="connsiteX61" fmla="*/ 1979084 w 4068234"/>
                <a:gd name="connsiteY61" fmla="*/ 710671 h 1288521"/>
                <a:gd name="connsiteX62" fmla="*/ 1858434 w 4068234"/>
                <a:gd name="connsiteY62" fmla="*/ 717021 h 1288521"/>
                <a:gd name="connsiteX63" fmla="*/ 1693334 w 4068234"/>
                <a:gd name="connsiteY63" fmla="*/ 767821 h 1288521"/>
                <a:gd name="connsiteX64" fmla="*/ 1591734 w 4068234"/>
                <a:gd name="connsiteY64" fmla="*/ 774171 h 1288521"/>
                <a:gd name="connsiteX65" fmla="*/ 1502834 w 4068234"/>
                <a:gd name="connsiteY65" fmla="*/ 774171 h 1288521"/>
                <a:gd name="connsiteX66" fmla="*/ 1401234 w 4068234"/>
                <a:gd name="connsiteY66" fmla="*/ 780521 h 1288521"/>
                <a:gd name="connsiteX67" fmla="*/ 1337734 w 4068234"/>
                <a:gd name="connsiteY67" fmla="*/ 837671 h 1288521"/>
                <a:gd name="connsiteX68" fmla="*/ 1337734 w 4068234"/>
                <a:gd name="connsiteY68" fmla="*/ 932921 h 1288521"/>
                <a:gd name="connsiteX69" fmla="*/ 1394884 w 4068234"/>
                <a:gd name="connsiteY69" fmla="*/ 1028171 h 1288521"/>
                <a:gd name="connsiteX70" fmla="*/ 1426634 w 4068234"/>
                <a:gd name="connsiteY70" fmla="*/ 1053571 h 1288521"/>
                <a:gd name="connsiteX71" fmla="*/ 1540934 w 4068234"/>
                <a:gd name="connsiteY71" fmla="*/ 1028171 h 1288521"/>
                <a:gd name="connsiteX72" fmla="*/ 1534584 w 4068234"/>
                <a:gd name="connsiteY72" fmla="*/ 1104371 h 1288521"/>
                <a:gd name="connsiteX73" fmla="*/ 1464734 w 4068234"/>
                <a:gd name="connsiteY73" fmla="*/ 1155171 h 1288521"/>
                <a:gd name="connsiteX74" fmla="*/ 1382184 w 4068234"/>
                <a:gd name="connsiteY74" fmla="*/ 1161521 h 1288521"/>
                <a:gd name="connsiteX75" fmla="*/ 1325034 w 4068234"/>
                <a:gd name="connsiteY75" fmla="*/ 1123421 h 1288521"/>
                <a:gd name="connsiteX76" fmla="*/ 1248834 w 4068234"/>
                <a:gd name="connsiteY76" fmla="*/ 1098021 h 1288521"/>
                <a:gd name="connsiteX77" fmla="*/ 1210734 w 4068234"/>
                <a:gd name="connsiteY77" fmla="*/ 1098021 h 1288521"/>
                <a:gd name="connsiteX78" fmla="*/ 1204384 w 4068234"/>
                <a:gd name="connsiteY78" fmla="*/ 1117071 h 1288521"/>
                <a:gd name="connsiteX79" fmla="*/ 1223434 w 4068234"/>
                <a:gd name="connsiteY79" fmla="*/ 1167871 h 1288521"/>
                <a:gd name="connsiteX80" fmla="*/ 1236134 w 4068234"/>
                <a:gd name="connsiteY80" fmla="*/ 1244071 h 1288521"/>
                <a:gd name="connsiteX81" fmla="*/ 1198034 w 4068234"/>
                <a:gd name="connsiteY81" fmla="*/ 1288521 h 1288521"/>
                <a:gd name="connsiteX82" fmla="*/ 1153584 w 4068234"/>
                <a:gd name="connsiteY82" fmla="*/ 1275821 h 1288521"/>
                <a:gd name="connsiteX83" fmla="*/ 1109134 w 4068234"/>
                <a:gd name="connsiteY83" fmla="*/ 1193271 h 1288521"/>
                <a:gd name="connsiteX84" fmla="*/ 1090084 w 4068234"/>
                <a:gd name="connsiteY84" fmla="*/ 1078971 h 1288521"/>
                <a:gd name="connsiteX85" fmla="*/ 1090084 w 4068234"/>
                <a:gd name="connsiteY85" fmla="*/ 971021 h 1288521"/>
                <a:gd name="connsiteX86" fmla="*/ 1058334 w 4068234"/>
                <a:gd name="connsiteY86" fmla="*/ 913871 h 1288521"/>
                <a:gd name="connsiteX87" fmla="*/ 994834 w 4068234"/>
                <a:gd name="connsiteY87" fmla="*/ 875771 h 1288521"/>
                <a:gd name="connsiteX88" fmla="*/ 886884 w 4068234"/>
                <a:gd name="connsiteY88" fmla="*/ 875771 h 1288521"/>
                <a:gd name="connsiteX89" fmla="*/ 804334 w 4068234"/>
                <a:gd name="connsiteY89" fmla="*/ 907521 h 1288521"/>
                <a:gd name="connsiteX90" fmla="*/ 740834 w 4068234"/>
                <a:gd name="connsiteY90" fmla="*/ 939271 h 1288521"/>
                <a:gd name="connsiteX91" fmla="*/ 653522 w 4068234"/>
                <a:gd name="connsiteY91" fmla="*/ 912812 h 1288521"/>
                <a:gd name="connsiteX92" fmla="*/ 564093 w 4068234"/>
                <a:gd name="connsiteY92" fmla="*/ 836613 h 1288521"/>
                <a:gd name="connsiteX93" fmla="*/ 509060 w 4068234"/>
                <a:gd name="connsiteY93" fmla="*/ 806980 h 1288521"/>
                <a:gd name="connsiteX94" fmla="*/ 413809 w 4068234"/>
                <a:gd name="connsiteY94" fmla="*/ 784225 h 1288521"/>
                <a:gd name="connsiteX95" fmla="*/ 333377 w 4068234"/>
                <a:gd name="connsiteY95" fmla="*/ 759883 h 1288521"/>
                <a:gd name="connsiteX96" fmla="*/ 201296 w 4068234"/>
                <a:gd name="connsiteY96" fmla="*/ 728345 h 1288521"/>
                <a:gd name="connsiteX97" fmla="*/ 113982 w 4068234"/>
                <a:gd name="connsiteY97" fmla="*/ 691303 h 1288521"/>
                <a:gd name="connsiteX98" fmla="*/ 59797 w 4068234"/>
                <a:gd name="connsiteY98" fmla="*/ 625475 h 1288521"/>
                <a:gd name="connsiteX99" fmla="*/ 4233 w 4068234"/>
                <a:gd name="connsiteY99" fmla="*/ 575733 h 1288521"/>
                <a:gd name="connsiteX100" fmla="*/ 0 w 4068234"/>
                <a:gd name="connsiteY100" fmla="*/ 537104 h 1288521"/>
                <a:gd name="connsiteX101" fmla="*/ 8467 w 4068234"/>
                <a:gd name="connsiteY101" fmla="*/ 451909 h 1288521"/>
                <a:gd name="connsiteX102" fmla="*/ 21379 w 4068234"/>
                <a:gd name="connsiteY102" fmla="*/ 394970 h 1288521"/>
                <a:gd name="connsiteX103" fmla="*/ 57151 w 4068234"/>
                <a:gd name="connsiteY103" fmla="*/ 310621 h 1288521"/>
                <a:gd name="connsiteX104" fmla="*/ 75140 w 4068234"/>
                <a:gd name="connsiteY104" fmla="*/ 272520 h 1288521"/>
                <a:gd name="connsiteX105" fmla="*/ 102659 w 4068234"/>
                <a:gd name="connsiteY105" fmla="*/ 194203 h 1288521"/>
                <a:gd name="connsiteX106" fmla="*/ 220134 w 4068234"/>
                <a:gd name="connsiteY106" fmla="*/ 186268 h 1288521"/>
                <a:gd name="connsiteX107" fmla="*/ 501122 w 4068234"/>
                <a:gd name="connsiteY107" fmla="*/ 244475 h 1288521"/>
                <a:gd name="connsiteX0" fmla="*/ 501122 w 4068234"/>
                <a:gd name="connsiteY0" fmla="*/ 244475 h 1288521"/>
                <a:gd name="connsiteX1" fmla="*/ 696066 w 4068234"/>
                <a:gd name="connsiteY1" fmla="*/ 236220 h 1288521"/>
                <a:gd name="connsiteX2" fmla="*/ 825712 w 4068234"/>
                <a:gd name="connsiteY2" fmla="*/ 209762 h 1288521"/>
                <a:gd name="connsiteX3" fmla="*/ 915670 w 4068234"/>
                <a:gd name="connsiteY3" fmla="*/ 167429 h 1288521"/>
                <a:gd name="connsiteX4" fmla="*/ 995365 w 4068234"/>
                <a:gd name="connsiteY4" fmla="*/ 144992 h 1288521"/>
                <a:gd name="connsiteX5" fmla="*/ 1096964 w 4068234"/>
                <a:gd name="connsiteY5" fmla="*/ 119062 h 1288521"/>
                <a:gd name="connsiteX6" fmla="*/ 1123950 w 4068234"/>
                <a:gd name="connsiteY6" fmla="*/ 68791 h 1288521"/>
                <a:gd name="connsiteX7" fmla="*/ 1116012 w 4068234"/>
                <a:gd name="connsiteY7" fmla="*/ 0 h 1288521"/>
                <a:gd name="connsiteX8" fmla="*/ 1179512 w 4068234"/>
                <a:gd name="connsiteY8" fmla="*/ 77788 h 1288521"/>
                <a:gd name="connsiteX9" fmla="*/ 1174962 w 4068234"/>
                <a:gd name="connsiteY9" fmla="*/ 125094 h 1288521"/>
                <a:gd name="connsiteX10" fmla="*/ 1177608 w 4068234"/>
                <a:gd name="connsiteY10" fmla="*/ 191241 h 1288521"/>
                <a:gd name="connsiteX11" fmla="*/ 1177396 w 4068234"/>
                <a:gd name="connsiteY11" fmla="*/ 235480 h 1288521"/>
                <a:gd name="connsiteX12" fmla="*/ 1169670 w 4068234"/>
                <a:gd name="connsiteY12" fmla="*/ 273262 h 1288521"/>
                <a:gd name="connsiteX13" fmla="*/ 1193482 w 4068234"/>
                <a:gd name="connsiteY13" fmla="*/ 320887 h 1288521"/>
                <a:gd name="connsiteX14" fmla="*/ 1235076 w 4068234"/>
                <a:gd name="connsiteY14" fmla="*/ 387879 h 1288521"/>
                <a:gd name="connsiteX15" fmla="*/ 1254125 w 4068234"/>
                <a:gd name="connsiteY15" fmla="*/ 412221 h 1288521"/>
                <a:gd name="connsiteX16" fmla="*/ 1286934 w 4068234"/>
                <a:gd name="connsiteY16" fmla="*/ 384704 h 1288521"/>
                <a:gd name="connsiteX17" fmla="*/ 1301962 w 4068234"/>
                <a:gd name="connsiteY17" fmla="*/ 379095 h 1288521"/>
                <a:gd name="connsiteX18" fmla="*/ 1339004 w 4068234"/>
                <a:gd name="connsiteY18" fmla="*/ 384387 h 1288521"/>
                <a:gd name="connsiteX19" fmla="*/ 1376046 w 4068234"/>
                <a:gd name="connsiteY19" fmla="*/ 408200 h 1288521"/>
                <a:gd name="connsiteX20" fmla="*/ 1388534 w 4068234"/>
                <a:gd name="connsiteY20" fmla="*/ 437621 h 1288521"/>
                <a:gd name="connsiteX21" fmla="*/ 1421025 w 4068234"/>
                <a:gd name="connsiteY21" fmla="*/ 445241 h 1288521"/>
                <a:gd name="connsiteX22" fmla="*/ 1460712 w 4068234"/>
                <a:gd name="connsiteY22" fmla="*/ 421429 h 1288521"/>
                <a:gd name="connsiteX23" fmla="*/ 1518709 w 4068234"/>
                <a:gd name="connsiteY23" fmla="*/ 523875 h 1288521"/>
                <a:gd name="connsiteX24" fmla="*/ 1580621 w 4068234"/>
                <a:gd name="connsiteY24" fmla="*/ 569912 h 1288521"/>
                <a:gd name="connsiteX25" fmla="*/ 1674284 w 4068234"/>
                <a:gd name="connsiteY25" fmla="*/ 640821 h 1288521"/>
                <a:gd name="connsiteX26" fmla="*/ 1864784 w 4068234"/>
                <a:gd name="connsiteY26" fmla="*/ 609071 h 1288521"/>
                <a:gd name="connsiteX27" fmla="*/ 2061634 w 4068234"/>
                <a:gd name="connsiteY27" fmla="*/ 558271 h 1288521"/>
                <a:gd name="connsiteX28" fmla="*/ 2175934 w 4068234"/>
                <a:gd name="connsiteY28" fmla="*/ 590021 h 1288521"/>
                <a:gd name="connsiteX29" fmla="*/ 2309284 w 4068234"/>
                <a:gd name="connsiteY29" fmla="*/ 691621 h 1288521"/>
                <a:gd name="connsiteX30" fmla="*/ 2487084 w 4068234"/>
                <a:gd name="connsiteY30" fmla="*/ 780521 h 1288521"/>
                <a:gd name="connsiteX31" fmla="*/ 2690284 w 4068234"/>
                <a:gd name="connsiteY31" fmla="*/ 793221 h 1288521"/>
                <a:gd name="connsiteX32" fmla="*/ 2874434 w 4068234"/>
                <a:gd name="connsiteY32" fmla="*/ 799571 h 1288521"/>
                <a:gd name="connsiteX33" fmla="*/ 3103034 w 4068234"/>
                <a:gd name="connsiteY33" fmla="*/ 786871 h 1288521"/>
                <a:gd name="connsiteX34" fmla="*/ 3210984 w 4068234"/>
                <a:gd name="connsiteY34" fmla="*/ 736071 h 1288521"/>
                <a:gd name="connsiteX35" fmla="*/ 3280834 w 4068234"/>
                <a:gd name="connsiteY35" fmla="*/ 717021 h 1288521"/>
                <a:gd name="connsiteX36" fmla="*/ 3344334 w 4068234"/>
                <a:gd name="connsiteY36" fmla="*/ 736071 h 1288521"/>
                <a:gd name="connsiteX37" fmla="*/ 3414184 w 4068234"/>
                <a:gd name="connsiteY37" fmla="*/ 831321 h 1288521"/>
                <a:gd name="connsiteX38" fmla="*/ 3509434 w 4068234"/>
                <a:gd name="connsiteY38" fmla="*/ 894821 h 1288521"/>
                <a:gd name="connsiteX39" fmla="*/ 3623734 w 4068234"/>
                <a:gd name="connsiteY39" fmla="*/ 964671 h 1288521"/>
                <a:gd name="connsiteX40" fmla="*/ 3788834 w 4068234"/>
                <a:gd name="connsiteY40" fmla="*/ 1009121 h 1288521"/>
                <a:gd name="connsiteX41" fmla="*/ 3896784 w 4068234"/>
                <a:gd name="connsiteY41" fmla="*/ 1015471 h 1288521"/>
                <a:gd name="connsiteX42" fmla="*/ 3985684 w 4068234"/>
                <a:gd name="connsiteY42" fmla="*/ 964671 h 1288521"/>
                <a:gd name="connsiteX43" fmla="*/ 4061884 w 4068234"/>
                <a:gd name="connsiteY43" fmla="*/ 964671 h 1288521"/>
                <a:gd name="connsiteX44" fmla="*/ 4068234 w 4068234"/>
                <a:gd name="connsiteY44" fmla="*/ 1015471 h 1288521"/>
                <a:gd name="connsiteX45" fmla="*/ 3966634 w 4068234"/>
                <a:gd name="connsiteY45" fmla="*/ 1129771 h 1288521"/>
                <a:gd name="connsiteX46" fmla="*/ 3871384 w 4068234"/>
                <a:gd name="connsiteY46" fmla="*/ 1186921 h 1288521"/>
                <a:gd name="connsiteX47" fmla="*/ 3814234 w 4068234"/>
                <a:gd name="connsiteY47" fmla="*/ 1186921 h 1288521"/>
                <a:gd name="connsiteX48" fmla="*/ 3693584 w 4068234"/>
                <a:gd name="connsiteY48" fmla="*/ 1148821 h 1288521"/>
                <a:gd name="connsiteX49" fmla="*/ 3566584 w 4068234"/>
                <a:gd name="connsiteY49" fmla="*/ 1098021 h 1288521"/>
                <a:gd name="connsiteX50" fmla="*/ 3458634 w 4068234"/>
                <a:gd name="connsiteY50" fmla="*/ 1053571 h 1288521"/>
                <a:gd name="connsiteX51" fmla="*/ 3369734 w 4068234"/>
                <a:gd name="connsiteY51" fmla="*/ 1047221 h 1288521"/>
                <a:gd name="connsiteX52" fmla="*/ 3306234 w 4068234"/>
                <a:gd name="connsiteY52" fmla="*/ 996421 h 1288521"/>
                <a:gd name="connsiteX53" fmla="*/ 3198284 w 4068234"/>
                <a:gd name="connsiteY53" fmla="*/ 932921 h 1288521"/>
                <a:gd name="connsiteX54" fmla="*/ 3096684 w 4068234"/>
                <a:gd name="connsiteY54" fmla="*/ 926571 h 1288521"/>
                <a:gd name="connsiteX55" fmla="*/ 2880784 w 4068234"/>
                <a:gd name="connsiteY55" fmla="*/ 926571 h 1288521"/>
                <a:gd name="connsiteX56" fmla="*/ 2722034 w 4068234"/>
                <a:gd name="connsiteY56" fmla="*/ 926571 h 1288521"/>
                <a:gd name="connsiteX57" fmla="*/ 2493434 w 4068234"/>
                <a:gd name="connsiteY57" fmla="*/ 913871 h 1288521"/>
                <a:gd name="connsiteX58" fmla="*/ 2461684 w 4068234"/>
                <a:gd name="connsiteY58" fmla="*/ 907521 h 1288521"/>
                <a:gd name="connsiteX59" fmla="*/ 2296584 w 4068234"/>
                <a:gd name="connsiteY59" fmla="*/ 837671 h 1288521"/>
                <a:gd name="connsiteX60" fmla="*/ 2188634 w 4068234"/>
                <a:gd name="connsiteY60" fmla="*/ 767821 h 1288521"/>
                <a:gd name="connsiteX61" fmla="*/ 2118784 w 4068234"/>
                <a:gd name="connsiteY61" fmla="*/ 729721 h 1288521"/>
                <a:gd name="connsiteX62" fmla="*/ 1979084 w 4068234"/>
                <a:gd name="connsiteY62" fmla="*/ 710671 h 1288521"/>
                <a:gd name="connsiteX63" fmla="*/ 1858434 w 4068234"/>
                <a:gd name="connsiteY63" fmla="*/ 717021 h 1288521"/>
                <a:gd name="connsiteX64" fmla="*/ 1693334 w 4068234"/>
                <a:gd name="connsiteY64" fmla="*/ 767821 h 1288521"/>
                <a:gd name="connsiteX65" fmla="*/ 1591734 w 4068234"/>
                <a:gd name="connsiteY65" fmla="*/ 774171 h 1288521"/>
                <a:gd name="connsiteX66" fmla="*/ 1502834 w 4068234"/>
                <a:gd name="connsiteY66" fmla="*/ 774171 h 1288521"/>
                <a:gd name="connsiteX67" fmla="*/ 1401234 w 4068234"/>
                <a:gd name="connsiteY67" fmla="*/ 780521 h 1288521"/>
                <a:gd name="connsiteX68" fmla="*/ 1337734 w 4068234"/>
                <a:gd name="connsiteY68" fmla="*/ 837671 h 1288521"/>
                <a:gd name="connsiteX69" fmla="*/ 1337734 w 4068234"/>
                <a:gd name="connsiteY69" fmla="*/ 932921 h 1288521"/>
                <a:gd name="connsiteX70" fmla="*/ 1394884 w 4068234"/>
                <a:gd name="connsiteY70" fmla="*/ 1028171 h 1288521"/>
                <a:gd name="connsiteX71" fmla="*/ 1426634 w 4068234"/>
                <a:gd name="connsiteY71" fmla="*/ 1053571 h 1288521"/>
                <a:gd name="connsiteX72" fmla="*/ 1540934 w 4068234"/>
                <a:gd name="connsiteY72" fmla="*/ 1028171 h 1288521"/>
                <a:gd name="connsiteX73" fmla="*/ 1534584 w 4068234"/>
                <a:gd name="connsiteY73" fmla="*/ 1104371 h 1288521"/>
                <a:gd name="connsiteX74" fmla="*/ 1464734 w 4068234"/>
                <a:gd name="connsiteY74" fmla="*/ 1155171 h 1288521"/>
                <a:gd name="connsiteX75" fmla="*/ 1382184 w 4068234"/>
                <a:gd name="connsiteY75" fmla="*/ 1161521 h 1288521"/>
                <a:gd name="connsiteX76" fmla="*/ 1325034 w 4068234"/>
                <a:gd name="connsiteY76" fmla="*/ 1123421 h 1288521"/>
                <a:gd name="connsiteX77" fmla="*/ 1248834 w 4068234"/>
                <a:gd name="connsiteY77" fmla="*/ 1098021 h 1288521"/>
                <a:gd name="connsiteX78" fmla="*/ 1210734 w 4068234"/>
                <a:gd name="connsiteY78" fmla="*/ 1098021 h 1288521"/>
                <a:gd name="connsiteX79" fmla="*/ 1204384 w 4068234"/>
                <a:gd name="connsiteY79" fmla="*/ 1117071 h 1288521"/>
                <a:gd name="connsiteX80" fmla="*/ 1223434 w 4068234"/>
                <a:gd name="connsiteY80" fmla="*/ 1167871 h 1288521"/>
                <a:gd name="connsiteX81" fmla="*/ 1236134 w 4068234"/>
                <a:gd name="connsiteY81" fmla="*/ 1244071 h 1288521"/>
                <a:gd name="connsiteX82" fmla="*/ 1198034 w 4068234"/>
                <a:gd name="connsiteY82" fmla="*/ 1288521 h 1288521"/>
                <a:gd name="connsiteX83" fmla="*/ 1153584 w 4068234"/>
                <a:gd name="connsiteY83" fmla="*/ 1275821 h 1288521"/>
                <a:gd name="connsiteX84" fmla="*/ 1109134 w 4068234"/>
                <a:gd name="connsiteY84" fmla="*/ 1193271 h 1288521"/>
                <a:gd name="connsiteX85" fmla="*/ 1090084 w 4068234"/>
                <a:gd name="connsiteY85" fmla="*/ 1078971 h 1288521"/>
                <a:gd name="connsiteX86" fmla="*/ 1090084 w 4068234"/>
                <a:gd name="connsiteY86" fmla="*/ 971021 h 1288521"/>
                <a:gd name="connsiteX87" fmla="*/ 1058334 w 4068234"/>
                <a:gd name="connsiteY87" fmla="*/ 913871 h 1288521"/>
                <a:gd name="connsiteX88" fmla="*/ 994834 w 4068234"/>
                <a:gd name="connsiteY88" fmla="*/ 875771 h 1288521"/>
                <a:gd name="connsiteX89" fmla="*/ 886884 w 4068234"/>
                <a:gd name="connsiteY89" fmla="*/ 875771 h 1288521"/>
                <a:gd name="connsiteX90" fmla="*/ 804334 w 4068234"/>
                <a:gd name="connsiteY90" fmla="*/ 907521 h 1288521"/>
                <a:gd name="connsiteX91" fmla="*/ 740834 w 4068234"/>
                <a:gd name="connsiteY91" fmla="*/ 939271 h 1288521"/>
                <a:gd name="connsiteX92" fmla="*/ 653522 w 4068234"/>
                <a:gd name="connsiteY92" fmla="*/ 912812 h 1288521"/>
                <a:gd name="connsiteX93" fmla="*/ 564093 w 4068234"/>
                <a:gd name="connsiteY93" fmla="*/ 836613 h 1288521"/>
                <a:gd name="connsiteX94" fmla="*/ 509060 w 4068234"/>
                <a:gd name="connsiteY94" fmla="*/ 806980 h 1288521"/>
                <a:gd name="connsiteX95" fmla="*/ 413809 w 4068234"/>
                <a:gd name="connsiteY95" fmla="*/ 784225 h 1288521"/>
                <a:gd name="connsiteX96" fmla="*/ 333377 w 4068234"/>
                <a:gd name="connsiteY96" fmla="*/ 759883 h 1288521"/>
                <a:gd name="connsiteX97" fmla="*/ 201296 w 4068234"/>
                <a:gd name="connsiteY97" fmla="*/ 728345 h 1288521"/>
                <a:gd name="connsiteX98" fmla="*/ 113982 w 4068234"/>
                <a:gd name="connsiteY98" fmla="*/ 691303 h 1288521"/>
                <a:gd name="connsiteX99" fmla="*/ 59797 w 4068234"/>
                <a:gd name="connsiteY99" fmla="*/ 625475 h 1288521"/>
                <a:gd name="connsiteX100" fmla="*/ 4233 w 4068234"/>
                <a:gd name="connsiteY100" fmla="*/ 575733 h 1288521"/>
                <a:gd name="connsiteX101" fmla="*/ 0 w 4068234"/>
                <a:gd name="connsiteY101" fmla="*/ 537104 h 1288521"/>
                <a:gd name="connsiteX102" fmla="*/ 8467 w 4068234"/>
                <a:gd name="connsiteY102" fmla="*/ 451909 h 1288521"/>
                <a:gd name="connsiteX103" fmla="*/ 21379 w 4068234"/>
                <a:gd name="connsiteY103" fmla="*/ 394970 h 1288521"/>
                <a:gd name="connsiteX104" fmla="*/ 57151 w 4068234"/>
                <a:gd name="connsiteY104" fmla="*/ 310621 h 1288521"/>
                <a:gd name="connsiteX105" fmla="*/ 75140 w 4068234"/>
                <a:gd name="connsiteY105" fmla="*/ 272520 h 1288521"/>
                <a:gd name="connsiteX106" fmla="*/ 102659 w 4068234"/>
                <a:gd name="connsiteY106" fmla="*/ 194203 h 1288521"/>
                <a:gd name="connsiteX107" fmla="*/ 220134 w 4068234"/>
                <a:gd name="connsiteY107" fmla="*/ 186268 h 1288521"/>
                <a:gd name="connsiteX108" fmla="*/ 501122 w 4068234"/>
                <a:gd name="connsiteY108" fmla="*/ 244475 h 1288521"/>
                <a:gd name="connsiteX0" fmla="*/ 501122 w 4068234"/>
                <a:gd name="connsiteY0" fmla="*/ 244475 h 1288521"/>
                <a:gd name="connsiteX1" fmla="*/ 696066 w 4068234"/>
                <a:gd name="connsiteY1" fmla="*/ 236220 h 1288521"/>
                <a:gd name="connsiteX2" fmla="*/ 825712 w 4068234"/>
                <a:gd name="connsiteY2" fmla="*/ 209762 h 1288521"/>
                <a:gd name="connsiteX3" fmla="*/ 915670 w 4068234"/>
                <a:gd name="connsiteY3" fmla="*/ 167429 h 1288521"/>
                <a:gd name="connsiteX4" fmla="*/ 982136 w 4068234"/>
                <a:gd name="connsiteY4" fmla="*/ 142346 h 1288521"/>
                <a:gd name="connsiteX5" fmla="*/ 1096964 w 4068234"/>
                <a:gd name="connsiteY5" fmla="*/ 119062 h 1288521"/>
                <a:gd name="connsiteX6" fmla="*/ 1123950 w 4068234"/>
                <a:gd name="connsiteY6" fmla="*/ 68791 h 1288521"/>
                <a:gd name="connsiteX7" fmla="*/ 1116012 w 4068234"/>
                <a:gd name="connsiteY7" fmla="*/ 0 h 1288521"/>
                <a:gd name="connsiteX8" fmla="*/ 1179512 w 4068234"/>
                <a:gd name="connsiteY8" fmla="*/ 77788 h 1288521"/>
                <a:gd name="connsiteX9" fmla="*/ 1174962 w 4068234"/>
                <a:gd name="connsiteY9" fmla="*/ 125094 h 1288521"/>
                <a:gd name="connsiteX10" fmla="*/ 1177608 w 4068234"/>
                <a:gd name="connsiteY10" fmla="*/ 191241 h 1288521"/>
                <a:gd name="connsiteX11" fmla="*/ 1177396 w 4068234"/>
                <a:gd name="connsiteY11" fmla="*/ 235480 h 1288521"/>
                <a:gd name="connsiteX12" fmla="*/ 1169670 w 4068234"/>
                <a:gd name="connsiteY12" fmla="*/ 273262 h 1288521"/>
                <a:gd name="connsiteX13" fmla="*/ 1193482 w 4068234"/>
                <a:gd name="connsiteY13" fmla="*/ 320887 h 1288521"/>
                <a:gd name="connsiteX14" fmla="*/ 1235076 w 4068234"/>
                <a:gd name="connsiteY14" fmla="*/ 387879 h 1288521"/>
                <a:gd name="connsiteX15" fmla="*/ 1254125 w 4068234"/>
                <a:gd name="connsiteY15" fmla="*/ 412221 h 1288521"/>
                <a:gd name="connsiteX16" fmla="*/ 1286934 w 4068234"/>
                <a:gd name="connsiteY16" fmla="*/ 384704 h 1288521"/>
                <a:gd name="connsiteX17" fmla="*/ 1301962 w 4068234"/>
                <a:gd name="connsiteY17" fmla="*/ 379095 h 1288521"/>
                <a:gd name="connsiteX18" fmla="*/ 1339004 w 4068234"/>
                <a:gd name="connsiteY18" fmla="*/ 384387 h 1288521"/>
                <a:gd name="connsiteX19" fmla="*/ 1376046 w 4068234"/>
                <a:gd name="connsiteY19" fmla="*/ 408200 h 1288521"/>
                <a:gd name="connsiteX20" fmla="*/ 1388534 w 4068234"/>
                <a:gd name="connsiteY20" fmla="*/ 437621 h 1288521"/>
                <a:gd name="connsiteX21" fmla="*/ 1421025 w 4068234"/>
                <a:gd name="connsiteY21" fmla="*/ 445241 h 1288521"/>
                <a:gd name="connsiteX22" fmla="*/ 1460712 w 4068234"/>
                <a:gd name="connsiteY22" fmla="*/ 421429 h 1288521"/>
                <a:gd name="connsiteX23" fmla="*/ 1518709 w 4068234"/>
                <a:gd name="connsiteY23" fmla="*/ 523875 h 1288521"/>
                <a:gd name="connsiteX24" fmla="*/ 1580621 w 4068234"/>
                <a:gd name="connsiteY24" fmla="*/ 569912 h 1288521"/>
                <a:gd name="connsiteX25" fmla="*/ 1674284 w 4068234"/>
                <a:gd name="connsiteY25" fmla="*/ 640821 h 1288521"/>
                <a:gd name="connsiteX26" fmla="*/ 1864784 w 4068234"/>
                <a:gd name="connsiteY26" fmla="*/ 609071 h 1288521"/>
                <a:gd name="connsiteX27" fmla="*/ 2061634 w 4068234"/>
                <a:gd name="connsiteY27" fmla="*/ 558271 h 1288521"/>
                <a:gd name="connsiteX28" fmla="*/ 2175934 w 4068234"/>
                <a:gd name="connsiteY28" fmla="*/ 590021 h 1288521"/>
                <a:gd name="connsiteX29" fmla="*/ 2309284 w 4068234"/>
                <a:gd name="connsiteY29" fmla="*/ 691621 h 1288521"/>
                <a:gd name="connsiteX30" fmla="*/ 2487084 w 4068234"/>
                <a:gd name="connsiteY30" fmla="*/ 780521 h 1288521"/>
                <a:gd name="connsiteX31" fmla="*/ 2690284 w 4068234"/>
                <a:gd name="connsiteY31" fmla="*/ 793221 h 1288521"/>
                <a:gd name="connsiteX32" fmla="*/ 2874434 w 4068234"/>
                <a:gd name="connsiteY32" fmla="*/ 799571 h 1288521"/>
                <a:gd name="connsiteX33" fmla="*/ 3103034 w 4068234"/>
                <a:gd name="connsiteY33" fmla="*/ 786871 h 1288521"/>
                <a:gd name="connsiteX34" fmla="*/ 3210984 w 4068234"/>
                <a:gd name="connsiteY34" fmla="*/ 736071 h 1288521"/>
                <a:gd name="connsiteX35" fmla="*/ 3280834 w 4068234"/>
                <a:gd name="connsiteY35" fmla="*/ 717021 h 1288521"/>
                <a:gd name="connsiteX36" fmla="*/ 3344334 w 4068234"/>
                <a:gd name="connsiteY36" fmla="*/ 736071 h 1288521"/>
                <a:gd name="connsiteX37" fmla="*/ 3414184 w 4068234"/>
                <a:gd name="connsiteY37" fmla="*/ 831321 h 1288521"/>
                <a:gd name="connsiteX38" fmla="*/ 3509434 w 4068234"/>
                <a:gd name="connsiteY38" fmla="*/ 894821 h 1288521"/>
                <a:gd name="connsiteX39" fmla="*/ 3623734 w 4068234"/>
                <a:gd name="connsiteY39" fmla="*/ 964671 h 1288521"/>
                <a:gd name="connsiteX40" fmla="*/ 3788834 w 4068234"/>
                <a:gd name="connsiteY40" fmla="*/ 1009121 h 1288521"/>
                <a:gd name="connsiteX41" fmla="*/ 3896784 w 4068234"/>
                <a:gd name="connsiteY41" fmla="*/ 1015471 h 1288521"/>
                <a:gd name="connsiteX42" fmla="*/ 3985684 w 4068234"/>
                <a:gd name="connsiteY42" fmla="*/ 964671 h 1288521"/>
                <a:gd name="connsiteX43" fmla="*/ 4061884 w 4068234"/>
                <a:gd name="connsiteY43" fmla="*/ 964671 h 1288521"/>
                <a:gd name="connsiteX44" fmla="*/ 4068234 w 4068234"/>
                <a:gd name="connsiteY44" fmla="*/ 1015471 h 1288521"/>
                <a:gd name="connsiteX45" fmla="*/ 3966634 w 4068234"/>
                <a:gd name="connsiteY45" fmla="*/ 1129771 h 1288521"/>
                <a:gd name="connsiteX46" fmla="*/ 3871384 w 4068234"/>
                <a:gd name="connsiteY46" fmla="*/ 1186921 h 1288521"/>
                <a:gd name="connsiteX47" fmla="*/ 3814234 w 4068234"/>
                <a:gd name="connsiteY47" fmla="*/ 1186921 h 1288521"/>
                <a:gd name="connsiteX48" fmla="*/ 3693584 w 4068234"/>
                <a:gd name="connsiteY48" fmla="*/ 1148821 h 1288521"/>
                <a:gd name="connsiteX49" fmla="*/ 3566584 w 4068234"/>
                <a:gd name="connsiteY49" fmla="*/ 1098021 h 1288521"/>
                <a:gd name="connsiteX50" fmla="*/ 3458634 w 4068234"/>
                <a:gd name="connsiteY50" fmla="*/ 1053571 h 1288521"/>
                <a:gd name="connsiteX51" fmla="*/ 3369734 w 4068234"/>
                <a:gd name="connsiteY51" fmla="*/ 1047221 h 1288521"/>
                <a:gd name="connsiteX52" fmla="*/ 3306234 w 4068234"/>
                <a:gd name="connsiteY52" fmla="*/ 996421 h 1288521"/>
                <a:gd name="connsiteX53" fmla="*/ 3198284 w 4068234"/>
                <a:gd name="connsiteY53" fmla="*/ 932921 h 1288521"/>
                <a:gd name="connsiteX54" fmla="*/ 3096684 w 4068234"/>
                <a:gd name="connsiteY54" fmla="*/ 926571 h 1288521"/>
                <a:gd name="connsiteX55" fmla="*/ 2880784 w 4068234"/>
                <a:gd name="connsiteY55" fmla="*/ 926571 h 1288521"/>
                <a:gd name="connsiteX56" fmla="*/ 2722034 w 4068234"/>
                <a:gd name="connsiteY56" fmla="*/ 926571 h 1288521"/>
                <a:gd name="connsiteX57" fmla="*/ 2493434 w 4068234"/>
                <a:gd name="connsiteY57" fmla="*/ 913871 h 1288521"/>
                <a:gd name="connsiteX58" fmla="*/ 2461684 w 4068234"/>
                <a:gd name="connsiteY58" fmla="*/ 907521 h 1288521"/>
                <a:gd name="connsiteX59" fmla="*/ 2296584 w 4068234"/>
                <a:gd name="connsiteY59" fmla="*/ 837671 h 1288521"/>
                <a:gd name="connsiteX60" fmla="*/ 2188634 w 4068234"/>
                <a:gd name="connsiteY60" fmla="*/ 767821 h 1288521"/>
                <a:gd name="connsiteX61" fmla="*/ 2118784 w 4068234"/>
                <a:gd name="connsiteY61" fmla="*/ 729721 h 1288521"/>
                <a:gd name="connsiteX62" fmla="*/ 1979084 w 4068234"/>
                <a:gd name="connsiteY62" fmla="*/ 710671 h 1288521"/>
                <a:gd name="connsiteX63" fmla="*/ 1858434 w 4068234"/>
                <a:gd name="connsiteY63" fmla="*/ 717021 h 1288521"/>
                <a:gd name="connsiteX64" fmla="*/ 1693334 w 4068234"/>
                <a:gd name="connsiteY64" fmla="*/ 767821 h 1288521"/>
                <a:gd name="connsiteX65" fmla="*/ 1591734 w 4068234"/>
                <a:gd name="connsiteY65" fmla="*/ 774171 h 1288521"/>
                <a:gd name="connsiteX66" fmla="*/ 1502834 w 4068234"/>
                <a:gd name="connsiteY66" fmla="*/ 774171 h 1288521"/>
                <a:gd name="connsiteX67" fmla="*/ 1401234 w 4068234"/>
                <a:gd name="connsiteY67" fmla="*/ 780521 h 1288521"/>
                <a:gd name="connsiteX68" fmla="*/ 1337734 w 4068234"/>
                <a:gd name="connsiteY68" fmla="*/ 837671 h 1288521"/>
                <a:gd name="connsiteX69" fmla="*/ 1337734 w 4068234"/>
                <a:gd name="connsiteY69" fmla="*/ 932921 h 1288521"/>
                <a:gd name="connsiteX70" fmla="*/ 1394884 w 4068234"/>
                <a:gd name="connsiteY70" fmla="*/ 1028171 h 1288521"/>
                <a:gd name="connsiteX71" fmla="*/ 1426634 w 4068234"/>
                <a:gd name="connsiteY71" fmla="*/ 1053571 h 1288521"/>
                <a:gd name="connsiteX72" fmla="*/ 1540934 w 4068234"/>
                <a:gd name="connsiteY72" fmla="*/ 1028171 h 1288521"/>
                <a:gd name="connsiteX73" fmla="*/ 1534584 w 4068234"/>
                <a:gd name="connsiteY73" fmla="*/ 1104371 h 1288521"/>
                <a:gd name="connsiteX74" fmla="*/ 1464734 w 4068234"/>
                <a:gd name="connsiteY74" fmla="*/ 1155171 h 1288521"/>
                <a:gd name="connsiteX75" fmla="*/ 1382184 w 4068234"/>
                <a:gd name="connsiteY75" fmla="*/ 1161521 h 1288521"/>
                <a:gd name="connsiteX76" fmla="*/ 1325034 w 4068234"/>
                <a:gd name="connsiteY76" fmla="*/ 1123421 h 1288521"/>
                <a:gd name="connsiteX77" fmla="*/ 1248834 w 4068234"/>
                <a:gd name="connsiteY77" fmla="*/ 1098021 h 1288521"/>
                <a:gd name="connsiteX78" fmla="*/ 1210734 w 4068234"/>
                <a:gd name="connsiteY78" fmla="*/ 1098021 h 1288521"/>
                <a:gd name="connsiteX79" fmla="*/ 1204384 w 4068234"/>
                <a:gd name="connsiteY79" fmla="*/ 1117071 h 1288521"/>
                <a:gd name="connsiteX80" fmla="*/ 1223434 w 4068234"/>
                <a:gd name="connsiteY80" fmla="*/ 1167871 h 1288521"/>
                <a:gd name="connsiteX81" fmla="*/ 1236134 w 4068234"/>
                <a:gd name="connsiteY81" fmla="*/ 1244071 h 1288521"/>
                <a:gd name="connsiteX82" fmla="*/ 1198034 w 4068234"/>
                <a:gd name="connsiteY82" fmla="*/ 1288521 h 1288521"/>
                <a:gd name="connsiteX83" fmla="*/ 1153584 w 4068234"/>
                <a:gd name="connsiteY83" fmla="*/ 1275821 h 1288521"/>
                <a:gd name="connsiteX84" fmla="*/ 1109134 w 4068234"/>
                <a:gd name="connsiteY84" fmla="*/ 1193271 h 1288521"/>
                <a:gd name="connsiteX85" fmla="*/ 1090084 w 4068234"/>
                <a:gd name="connsiteY85" fmla="*/ 1078971 h 1288521"/>
                <a:gd name="connsiteX86" fmla="*/ 1090084 w 4068234"/>
                <a:gd name="connsiteY86" fmla="*/ 971021 h 1288521"/>
                <a:gd name="connsiteX87" fmla="*/ 1058334 w 4068234"/>
                <a:gd name="connsiteY87" fmla="*/ 913871 h 1288521"/>
                <a:gd name="connsiteX88" fmla="*/ 994834 w 4068234"/>
                <a:gd name="connsiteY88" fmla="*/ 875771 h 1288521"/>
                <a:gd name="connsiteX89" fmla="*/ 886884 w 4068234"/>
                <a:gd name="connsiteY89" fmla="*/ 875771 h 1288521"/>
                <a:gd name="connsiteX90" fmla="*/ 804334 w 4068234"/>
                <a:gd name="connsiteY90" fmla="*/ 907521 h 1288521"/>
                <a:gd name="connsiteX91" fmla="*/ 740834 w 4068234"/>
                <a:gd name="connsiteY91" fmla="*/ 939271 h 1288521"/>
                <a:gd name="connsiteX92" fmla="*/ 653522 w 4068234"/>
                <a:gd name="connsiteY92" fmla="*/ 912812 h 1288521"/>
                <a:gd name="connsiteX93" fmla="*/ 564093 w 4068234"/>
                <a:gd name="connsiteY93" fmla="*/ 836613 h 1288521"/>
                <a:gd name="connsiteX94" fmla="*/ 509060 w 4068234"/>
                <a:gd name="connsiteY94" fmla="*/ 806980 h 1288521"/>
                <a:gd name="connsiteX95" fmla="*/ 413809 w 4068234"/>
                <a:gd name="connsiteY95" fmla="*/ 784225 h 1288521"/>
                <a:gd name="connsiteX96" fmla="*/ 333377 w 4068234"/>
                <a:gd name="connsiteY96" fmla="*/ 759883 h 1288521"/>
                <a:gd name="connsiteX97" fmla="*/ 201296 w 4068234"/>
                <a:gd name="connsiteY97" fmla="*/ 728345 h 1288521"/>
                <a:gd name="connsiteX98" fmla="*/ 113982 w 4068234"/>
                <a:gd name="connsiteY98" fmla="*/ 691303 h 1288521"/>
                <a:gd name="connsiteX99" fmla="*/ 59797 w 4068234"/>
                <a:gd name="connsiteY99" fmla="*/ 625475 h 1288521"/>
                <a:gd name="connsiteX100" fmla="*/ 4233 w 4068234"/>
                <a:gd name="connsiteY100" fmla="*/ 575733 h 1288521"/>
                <a:gd name="connsiteX101" fmla="*/ 0 w 4068234"/>
                <a:gd name="connsiteY101" fmla="*/ 537104 h 1288521"/>
                <a:gd name="connsiteX102" fmla="*/ 8467 w 4068234"/>
                <a:gd name="connsiteY102" fmla="*/ 451909 h 1288521"/>
                <a:gd name="connsiteX103" fmla="*/ 21379 w 4068234"/>
                <a:gd name="connsiteY103" fmla="*/ 394970 h 1288521"/>
                <a:gd name="connsiteX104" fmla="*/ 57151 w 4068234"/>
                <a:gd name="connsiteY104" fmla="*/ 310621 h 1288521"/>
                <a:gd name="connsiteX105" fmla="*/ 75140 w 4068234"/>
                <a:gd name="connsiteY105" fmla="*/ 272520 h 1288521"/>
                <a:gd name="connsiteX106" fmla="*/ 102659 w 4068234"/>
                <a:gd name="connsiteY106" fmla="*/ 194203 h 1288521"/>
                <a:gd name="connsiteX107" fmla="*/ 220134 w 4068234"/>
                <a:gd name="connsiteY107" fmla="*/ 186268 h 1288521"/>
                <a:gd name="connsiteX108" fmla="*/ 501122 w 4068234"/>
                <a:gd name="connsiteY108" fmla="*/ 244475 h 1288521"/>
                <a:gd name="connsiteX0" fmla="*/ 501122 w 4068234"/>
                <a:gd name="connsiteY0" fmla="*/ 244475 h 1288521"/>
                <a:gd name="connsiteX1" fmla="*/ 696066 w 4068234"/>
                <a:gd name="connsiteY1" fmla="*/ 236220 h 1288521"/>
                <a:gd name="connsiteX2" fmla="*/ 825712 w 4068234"/>
                <a:gd name="connsiteY2" fmla="*/ 209762 h 1288521"/>
                <a:gd name="connsiteX3" fmla="*/ 915670 w 4068234"/>
                <a:gd name="connsiteY3" fmla="*/ 167429 h 1288521"/>
                <a:gd name="connsiteX4" fmla="*/ 982136 w 4068234"/>
                <a:gd name="connsiteY4" fmla="*/ 142346 h 1288521"/>
                <a:gd name="connsiteX5" fmla="*/ 1034732 w 4068234"/>
                <a:gd name="connsiteY5" fmla="*/ 125096 h 1288521"/>
                <a:gd name="connsiteX6" fmla="*/ 1096964 w 4068234"/>
                <a:gd name="connsiteY6" fmla="*/ 119062 h 1288521"/>
                <a:gd name="connsiteX7" fmla="*/ 1123950 w 4068234"/>
                <a:gd name="connsiteY7" fmla="*/ 68791 h 1288521"/>
                <a:gd name="connsiteX8" fmla="*/ 1116012 w 4068234"/>
                <a:gd name="connsiteY8" fmla="*/ 0 h 1288521"/>
                <a:gd name="connsiteX9" fmla="*/ 1179512 w 4068234"/>
                <a:gd name="connsiteY9" fmla="*/ 77788 h 1288521"/>
                <a:gd name="connsiteX10" fmla="*/ 1174962 w 4068234"/>
                <a:gd name="connsiteY10" fmla="*/ 125094 h 1288521"/>
                <a:gd name="connsiteX11" fmla="*/ 1177608 w 4068234"/>
                <a:gd name="connsiteY11" fmla="*/ 191241 h 1288521"/>
                <a:gd name="connsiteX12" fmla="*/ 1177396 w 4068234"/>
                <a:gd name="connsiteY12" fmla="*/ 235480 h 1288521"/>
                <a:gd name="connsiteX13" fmla="*/ 1169670 w 4068234"/>
                <a:gd name="connsiteY13" fmla="*/ 273262 h 1288521"/>
                <a:gd name="connsiteX14" fmla="*/ 1193482 w 4068234"/>
                <a:gd name="connsiteY14" fmla="*/ 320887 h 1288521"/>
                <a:gd name="connsiteX15" fmla="*/ 1235076 w 4068234"/>
                <a:gd name="connsiteY15" fmla="*/ 387879 h 1288521"/>
                <a:gd name="connsiteX16" fmla="*/ 1254125 w 4068234"/>
                <a:gd name="connsiteY16" fmla="*/ 412221 h 1288521"/>
                <a:gd name="connsiteX17" fmla="*/ 1286934 w 4068234"/>
                <a:gd name="connsiteY17" fmla="*/ 384704 h 1288521"/>
                <a:gd name="connsiteX18" fmla="*/ 1301962 w 4068234"/>
                <a:gd name="connsiteY18" fmla="*/ 379095 h 1288521"/>
                <a:gd name="connsiteX19" fmla="*/ 1339004 w 4068234"/>
                <a:gd name="connsiteY19" fmla="*/ 384387 h 1288521"/>
                <a:gd name="connsiteX20" fmla="*/ 1376046 w 4068234"/>
                <a:gd name="connsiteY20" fmla="*/ 408200 h 1288521"/>
                <a:gd name="connsiteX21" fmla="*/ 1388534 w 4068234"/>
                <a:gd name="connsiteY21" fmla="*/ 437621 h 1288521"/>
                <a:gd name="connsiteX22" fmla="*/ 1421025 w 4068234"/>
                <a:gd name="connsiteY22" fmla="*/ 445241 h 1288521"/>
                <a:gd name="connsiteX23" fmla="*/ 1460712 w 4068234"/>
                <a:gd name="connsiteY23" fmla="*/ 421429 h 1288521"/>
                <a:gd name="connsiteX24" fmla="*/ 1518709 w 4068234"/>
                <a:gd name="connsiteY24" fmla="*/ 523875 h 1288521"/>
                <a:gd name="connsiteX25" fmla="*/ 1580621 w 4068234"/>
                <a:gd name="connsiteY25" fmla="*/ 569912 h 1288521"/>
                <a:gd name="connsiteX26" fmla="*/ 1674284 w 4068234"/>
                <a:gd name="connsiteY26" fmla="*/ 640821 h 1288521"/>
                <a:gd name="connsiteX27" fmla="*/ 1864784 w 4068234"/>
                <a:gd name="connsiteY27" fmla="*/ 609071 h 1288521"/>
                <a:gd name="connsiteX28" fmla="*/ 2061634 w 4068234"/>
                <a:gd name="connsiteY28" fmla="*/ 558271 h 1288521"/>
                <a:gd name="connsiteX29" fmla="*/ 2175934 w 4068234"/>
                <a:gd name="connsiteY29" fmla="*/ 590021 h 1288521"/>
                <a:gd name="connsiteX30" fmla="*/ 2309284 w 4068234"/>
                <a:gd name="connsiteY30" fmla="*/ 691621 h 1288521"/>
                <a:gd name="connsiteX31" fmla="*/ 2487084 w 4068234"/>
                <a:gd name="connsiteY31" fmla="*/ 780521 h 1288521"/>
                <a:gd name="connsiteX32" fmla="*/ 2690284 w 4068234"/>
                <a:gd name="connsiteY32" fmla="*/ 793221 h 1288521"/>
                <a:gd name="connsiteX33" fmla="*/ 2874434 w 4068234"/>
                <a:gd name="connsiteY33" fmla="*/ 799571 h 1288521"/>
                <a:gd name="connsiteX34" fmla="*/ 3103034 w 4068234"/>
                <a:gd name="connsiteY34" fmla="*/ 786871 h 1288521"/>
                <a:gd name="connsiteX35" fmla="*/ 3210984 w 4068234"/>
                <a:gd name="connsiteY35" fmla="*/ 736071 h 1288521"/>
                <a:gd name="connsiteX36" fmla="*/ 3280834 w 4068234"/>
                <a:gd name="connsiteY36" fmla="*/ 717021 h 1288521"/>
                <a:gd name="connsiteX37" fmla="*/ 3344334 w 4068234"/>
                <a:gd name="connsiteY37" fmla="*/ 736071 h 1288521"/>
                <a:gd name="connsiteX38" fmla="*/ 3414184 w 4068234"/>
                <a:gd name="connsiteY38" fmla="*/ 831321 h 1288521"/>
                <a:gd name="connsiteX39" fmla="*/ 3509434 w 4068234"/>
                <a:gd name="connsiteY39" fmla="*/ 894821 h 1288521"/>
                <a:gd name="connsiteX40" fmla="*/ 3623734 w 4068234"/>
                <a:gd name="connsiteY40" fmla="*/ 964671 h 1288521"/>
                <a:gd name="connsiteX41" fmla="*/ 3788834 w 4068234"/>
                <a:gd name="connsiteY41" fmla="*/ 1009121 h 1288521"/>
                <a:gd name="connsiteX42" fmla="*/ 3896784 w 4068234"/>
                <a:gd name="connsiteY42" fmla="*/ 1015471 h 1288521"/>
                <a:gd name="connsiteX43" fmla="*/ 3985684 w 4068234"/>
                <a:gd name="connsiteY43" fmla="*/ 964671 h 1288521"/>
                <a:gd name="connsiteX44" fmla="*/ 4061884 w 4068234"/>
                <a:gd name="connsiteY44" fmla="*/ 964671 h 1288521"/>
                <a:gd name="connsiteX45" fmla="*/ 4068234 w 4068234"/>
                <a:gd name="connsiteY45" fmla="*/ 1015471 h 1288521"/>
                <a:gd name="connsiteX46" fmla="*/ 3966634 w 4068234"/>
                <a:gd name="connsiteY46" fmla="*/ 1129771 h 1288521"/>
                <a:gd name="connsiteX47" fmla="*/ 3871384 w 4068234"/>
                <a:gd name="connsiteY47" fmla="*/ 1186921 h 1288521"/>
                <a:gd name="connsiteX48" fmla="*/ 3814234 w 4068234"/>
                <a:gd name="connsiteY48" fmla="*/ 1186921 h 1288521"/>
                <a:gd name="connsiteX49" fmla="*/ 3693584 w 4068234"/>
                <a:gd name="connsiteY49" fmla="*/ 1148821 h 1288521"/>
                <a:gd name="connsiteX50" fmla="*/ 3566584 w 4068234"/>
                <a:gd name="connsiteY50" fmla="*/ 1098021 h 1288521"/>
                <a:gd name="connsiteX51" fmla="*/ 3458634 w 4068234"/>
                <a:gd name="connsiteY51" fmla="*/ 1053571 h 1288521"/>
                <a:gd name="connsiteX52" fmla="*/ 3369734 w 4068234"/>
                <a:gd name="connsiteY52" fmla="*/ 1047221 h 1288521"/>
                <a:gd name="connsiteX53" fmla="*/ 3306234 w 4068234"/>
                <a:gd name="connsiteY53" fmla="*/ 996421 h 1288521"/>
                <a:gd name="connsiteX54" fmla="*/ 3198284 w 4068234"/>
                <a:gd name="connsiteY54" fmla="*/ 932921 h 1288521"/>
                <a:gd name="connsiteX55" fmla="*/ 3096684 w 4068234"/>
                <a:gd name="connsiteY55" fmla="*/ 926571 h 1288521"/>
                <a:gd name="connsiteX56" fmla="*/ 2880784 w 4068234"/>
                <a:gd name="connsiteY56" fmla="*/ 926571 h 1288521"/>
                <a:gd name="connsiteX57" fmla="*/ 2722034 w 4068234"/>
                <a:gd name="connsiteY57" fmla="*/ 926571 h 1288521"/>
                <a:gd name="connsiteX58" fmla="*/ 2493434 w 4068234"/>
                <a:gd name="connsiteY58" fmla="*/ 913871 h 1288521"/>
                <a:gd name="connsiteX59" fmla="*/ 2461684 w 4068234"/>
                <a:gd name="connsiteY59" fmla="*/ 907521 h 1288521"/>
                <a:gd name="connsiteX60" fmla="*/ 2296584 w 4068234"/>
                <a:gd name="connsiteY60" fmla="*/ 837671 h 1288521"/>
                <a:gd name="connsiteX61" fmla="*/ 2188634 w 4068234"/>
                <a:gd name="connsiteY61" fmla="*/ 767821 h 1288521"/>
                <a:gd name="connsiteX62" fmla="*/ 2118784 w 4068234"/>
                <a:gd name="connsiteY62" fmla="*/ 729721 h 1288521"/>
                <a:gd name="connsiteX63" fmla="*/ 1979084 w 4068234"/>
                <a:gd name="connsiteY63" fmla="*/ 710671 h 1288521"/>
                <a:gd name="connsiteX64" fmla="*/ 1858434 w 4068234"/>
                <a:gd name="connsiteY64" fmla="*/ 717021 h 1288521"/>
                <a:gd name="connsiteX65" fmla="*/ 1693334 w 4068234"/>
                <a:gd name="connsiteY65" fmla="*/ 767821 h 1288521"/>
                <a:gd name="connsiteX66" fmla="*/ 1591734 w 4068234"/>
                <a:gd name="connsiteY66" fmla="*/ 774171 h 1288521"/>
                <a:gd name="connsiteX67" fmla="*/ 1502834 w 4068234"/>
                <a:gd name="connsiteY67" fmla="*/ 774171 h 1288521"/>
                <a:gd name="connsiteX68" fmla="*/ 1401234 w 4068234"/>
                <a:gd name="connsiteY68" fmla="*/ 780521 h 1288521"/>
                <a:gd name="connsiteX69" fmla="*/ 1337734 w 4068234"/>
                <a:gd name="connsiteY69" fmla="*/ 837671 h 1288521"/>
                <a:gd name="connsiteX70" fmla="*/ 1337734 w 4068234"/>
                <a:gd name="connsiteY70" fmla="*/ 932921 h 1288521"/>
                <a:gd name="connsiteX71" fmla="*/ 1394884 w 4068234"/>
                <a:gd name="connsiteY71" fmla="*/ 1028171 h 1288521"/>
                <a:gd name="connsiteX72" fmla="*/ 1426634 w 4068234"/>
                <a:gd name="connsiteY72" fmla="*/ 1053571 h 1288521"/>
                <a:gd name="connsiteX73" fmla="*/ 1540934 w 4068234"/>
                <a:gd name="connsiteY73" fmla="*/ 1028171 h 1288521"/>
                <a:gd name="connsiteX74" fmla="*/ 1534584 w 4068234"/>
                <a:gd name="connsiteY74" fmla="*/ 1104371 h 1288521"/>
                <a:gd name="connsiteX75" fmla="*/ 1464734 w 4068234"/>
                <a:gd name="connsiteY75" fmla="*/ 1155171 h 1288521"/>
                <a:gd name="connsiteX76" fmla="*/ 1382184 w 4068234"/>
                <a:gd name="connsiteY76" fmla="*/ 1161521 h 1288521"/>
                <a:gd name="connsiteX77" fmla="*/ 1325034 w 4068234"/>
                <a:gd name="connsiteY77" fmla="*/ 1123421 h 1288521"/>
                <a:gd name="connsiteX78" fmla="*/ 1248834 w 4068234"/>
                <a:gd name="connsiteY78" fmla="*/ 1098021 h 1288521"/>
                <a:gd name="connsiteX79" fmla="*/ 1210734 w 4068234"/>
                <a:gd name="connsiteY79" fmla="*/ 1098021 h 1288521"/>
                <a:gd name="connsiteX80" fmla="*/ 1204384 w 4068234"/>
                <a:gd name="connsiteY80" fmla="*/ 1117071 h 1288521"/>
                <a:gd name="connsiteX81" fmla="*/ 1223434 w 4068234"/>
                <a:gd name="connsiteY81" fmla="*/ 1167871 h 1288521"/>
                <a:gd name="connsiteX82" fmla="*/ 1236134 w 4068234"/>
                <a:gd name="connsiteY82" fmla="*/ 1244071 h 1288521"/>
                <a:gd name="connsiteX83" fmla="*/ 1198034 w 4068234"/>
                <a:gd name="connsiteY83" fmla="*/ 1288521 h 1288521"/>
                <a:gd name="connsiteX84" fmla="*/ 1153584 w 4068234"/>
                <a:gd name="connsiteY84" fmla="*/ 1275821 h 1288521"/>
                <a:gd name="connsiteX85" fmla="*/ 1109134 w 4068234"/>
                <a:gd name="connsiteY85" fmla="*/ 1193271 h 1288521"/>
                <a:gd name="connsiteX86" fmla="*/ 1090084 w 4068234"/>
                <a:gd name="connsiteY86" fmla="*/ 1078971 h 1288521"/>
                <a:gd name="connsiteX87" fmla="*/ 1090084 w 4068234"/>
                <a:gd name="connsiteY87" fmla="*/ 971021 h 1288521"/>
                <a:gd name="connsiteX88" fmla="*/ 1058334 w 4068234"/>
                <a:gd name="connsiteY88" fmla="*/ 913871 h 1288521"/>
                <a:gd name="connsiteX89" fmla="*/ 994834 w 4068234"/>
                <a:gd name="connsiteY89" fmla="*/ 875771 h 1288521"/>
                <a:gd name="connsiteX90" fmla="*/ 886884 w 4068234"/>
                <a:gd name="connsiteY90" fmla="*/ 875771 h 1288521"/>
                <a:gd name="connsiteX91" fmla="*/ 804334 w 4068234"/>
                <a:gd name="connsiteY91" fmla="*/ 907521 h 1288521"/>
                <a:gd name="connsiteX92" fmla="*/ 740834 w 4068234"/>
                <a:gd name="connsiteY92" fmla="*/ 939271 h 1288521"/>
                <a:gd name="connsiteX93" fmla="*/ 653522 w 4068234"/>
                <a:gd name="connsiteY93" fmla="*/ 912812 h 1288521"/>
                <a:gd name="connsiteX94" fmla="*/ 564093 w 4068234"/>
                <a:gd name="connsiteY94" fmla="*/ 836613 h 1288521"/>
                <a:gd name="connsiteX95" fmla="*/ 509060 w 4068234"/>
                <a:gd name="connsiteY95" fmla="*/ 806980 h 1288521"/>
                <a:gd name="connsiteX96" fmla="*/ 413809 w 4068234"/>
                <a:gd name="connsiteY96" fmla="*/ 784225 h 1288521"/>
                <a:gd name="connsiteX97" fmla="*/ 333377 w 4068234"/>
                <a:gd name="connsiteY97" fmla="*/ 759883 h 1288521"/>
                <a:gd name="connsiteX98" fmla="*/ 201296 w 4068234"/>
                <a:gd name="connsiteY98" fmla="*/ 728345 h 1288521"/>
                <a:gd name="connsiteX99" fmla="*/ 113982 w 4068234"/>
                <a:gd name="connsiteY99" fmla="*/ 691303 h 1288521"/>
                <a:gd name="connsiteX100" fmla="*/ 59797 w 4068234"/>
                <a:gd name="connsiteY100" fmla="*/ 625475 h 1288521"/>
                <a:gd name="connsiteX101" fmla="*/ 4233 w 4068234"/>
                <a:gd name="connsiteY101" fmla="*/ 575733 h 1288521"/>
                <a:gd name="connsiteX102" fmla="*/ 0 w 4068234"/>
                <a:gd name="connsiteY102" fmla="*/ 537104 h 1288521"/>
                <a:gd name="connsiteX103" fmla="*/ 8467 w 4068234"/>
                <a:gd name="connsiteY103" fmla="*/ 451909 h 1288521"/>
                <a:gd name="connsiteX104" fmla="*/ 21379 w 4068234"/>
                <a:gd name="connsiteY104" fmla="*/ 394970 h 1288521"/>
                <a:gd name="connsiteX105" fmla="*/ 57151 w 4068234"/>
                <a:gd name="connsiteY105" fmla="*/ 310621 h 1288521"/>
                <a:gd name="connsiteX106" fmla="*/ 75140 w 4068234"/>
                <a:gd name="connsiteY106" fmla="*/ 272520 h 1288521"/>
                <a:gd name="connsiteX107" fmla="*/ 102659 w 4068234"/>
                <a:gd name="connsiteY107" fmla="*/ 194203 h 1288521"/>
                <a:gd name="connsiteX108" fmla="*/ 220134 w 4068234"/>
                <a:gd name="connsiteY108" fmla="*/ 186268 h 1288521"/>
                <a:gd name="connsiteX109" fmla="*/ 501122 w 4068234"/>
                <a:gd name="connsiteY109" fmla="*/ 244475 h 1288521"/>
                <a:gd name="connsiteX0" fmla="*/ 501122 w 4068234"/>
                <a:gd name="connsiteY0" fmla="*/ 244475 h 1288521"/>
                <a:gd name="connsiteX1" fmla="*/ 696066 w 4068234"/>
                <a:gd name="connsiteY1" fmla="*/ 236220 h 1288521"/>
                <a:gd name="connsiteX2" fmla="*/ 825712 w 4068234"/>
                <a:gd name="connsiteY2" fmla="*/ 209762 h 1288521"/>
                <a:gd name="connsiteX3" fmla="*/ 915670 w 4068234"/>
                <a:gd name="connsiteY3" fmla="*/ 167429 h 1288521"/>
                <a:gd name="connsiteX4" fmla="*/ 982136 w 4068234"/>
                <a:gd name="connsiteY4" fmla="*/ 142346 h 1288521"/>
                <a:gd name="connsiteX5" fmla="*/ 1034732 w 4068234"/>
                <a:gd name="connsiteY5" fmla="*/ 125096 h 1288521"/>
                <a:gd name="connsiteX6" fmla="*/ 1096964 w 4068234"/>
                <a:gd name="connsiteY6" fmla="*/ 119062 h 1288521"/>
                <a:gd name="connsiteX7" fmla="*/ 1123950 w 4068234"/>
                <a:gd name="connsiteY7" fmla="*/ 68791 h 1288521"/>
                <a:gd name="connsiteX8" fmla="*/ 1116012 w 4068234"/>
                <a:gd name="connsiteY8" fmla="*/ 0 h 1288521"/>
                <a:gd name="connsiteX9" fmla="*/ 1179512 w 4068234"/>
                <a:gd name="connsiteY9" fmla="*/ 77788 h 1288521"/>
                <a:gd name="connsiteX10" fmla="*/ 1174962 w 4068234"/>
                <a:gd name="connsiteY10" fmla="*/ 125094 h 1288521"/>
                <a:gd name="connsiteX11" fmla="*/ 1177608 w 4068234"/>
                <a:gd name="connsiteY11" fmla="*/ 191241 h 1288521"/>
                <a:gd name="connsiteX12" fmla="*/ 1177396 w 4068234"/>
                <a:gd name="connsiteY12" fmla="*/ 235480 h 1288521"/>
                <a:gd name="connsiteX13" fmla="*/ 1169670 w 4068234"/>
                <a:gd name="connsiteY13" fmla="*/ 273262 h 1288521"/>
                <a:gd name="connsiteX14" fmla="*/ 1193482 w 4068234"/>
                <a:gd name="connsiteY14" fmla="*/ 320887 h 1288521"/>
                <a:gd name="connsiteX15" fmla="*/ 1235076 w 4068234"/>
                <a:gd name="connsiteY15" fmla="*/ 387879 h 1288521"/>
                <a:gd name="connsiteX16" fmla="*/ 1254125 w 4068234"/>
                <a:gd name="connsiteY16" fmla="*/ 412221 h 1288521"/>
                <a:gd name="connsiteX17" fmla="*/ 1286934 w 4068234"/>
                <a:gd name="connsiteY17" fmla="*/ 384704 h 1288521"/>
                <a:gd name="connsiteX18" fmla="*/ 1301962 w 4068234"/>
                <a:gd name="connsiteY18" fmla="*/ 379095 h 1288521"/>
                <a:gd name="connsiteX19" fmla="*/ 1339004 w 4068234"/>
                <a:gd name="connsiteY19" fmla="*/ 384387 h 1288521"/>
                <a:gd name="connsiteX20" fmla="*/ 1376046 w 4068234"/>
                <a:gd name="connsiteY20" fmla="*/ 408200 h 1288521"/>
                <a:gd name="connsiteX21" fmla="*/ 1388534 w 4068234"/>
                <a:gd name="connsiteY21" fmla="*/ 437621 h 1288521"/>
                <a:gd name="connsiteX22" fmla="*/ 1421025 w 4068234"/>
                <a:gd name="connsiteY22" fmla="*/ 445241 h 1288521"/>
                <a:gd name="connsiteX23" fmla="*/ 1460712 w 4068234"/>
                <a:gd name="connsiteY23" fmla="*/ 421429 h 1288521"/>
                <a:gd name="connsiteX24" fmla="*/ 1518709 w 4068234"/>
                <a:gd name="connsiteY24" fmla="*/ 523875 h 1288521"/>
                <a:gd name="connsiteX25" fmla="*/ 1580621 w 4068234"/>
                <a:gd name="connsiteY25" fmla="*/ 569912 h 1288521"/>
                <a:gd name="connsiteX26" fmla="*/ 1674284 w 4068234"/>
                <a:gd name="connsiteY26" fmla="*/ 640821 h 1288521"/>
                <a:gd name="connsiteX27" fmla="*/ 1864784 w 4068234"/>
                <a:gd name="connsiteY27" fmla="*/ 609071 h 1288521"/>
                <a:gd name="connsiteX28" fmla="*/ 2061634 w 4068234"/>
                <a:gd name="connsiteY28" fmla="*/ 558271 h 1288521"/>
                <a:gd name="connsiteX29" fmla="*/ 2175934 w 4068234"/>
                <a:gd name="connsiteY29" fmla="*/ 590021 h 1288521"/>
                <a:gd name="connsiteX30" fmla="*/ 2309284 w 4068234"/>
                <a:gd name="connsiteY30" fmla="*/ 691621 h 1288521"/>
                <a:gd name="connsiteX31" fmla="*/ 2487084 w 4068234"/>
                <a:gd name="connsiteY31" fmla="*/ 780521 h 1288521"/>
                <a:gd name="connsiteX32" fmla="*/ 2690284 w 4068234"/>
                <a:gd name="connsiteY32" fmla="*/ 793221 h 1288521"/>
                <a:gd name="connsiteX33" fmla="*/ 2874434 w 4068234"/>
                <a:gd name="connsiteY33" fmla="*/ 799571 h 1288521"/>
                <a:gd name="connsiteX34" fmla="*/ 3103034 w 4068234"/>
                <a:gd name="connsiteY34" fmla="*/ 786871 h 1288521"/>
                <a:gd name="connsiteX35" fmla="*/ 3210984 w 4068234"/>
                <a:gd name="connsiteY35" fmla="*/ 736071 h 1288521"/>
                <a:gd name="connsiteX36" fmla="*/ 3280834 w 4068234"/>
                <a:gd name="connsiteY36" fmla="*/ 717021 h 1288521"/>
                <a:gd name="connsiteX37" fmla="*/ 3344334 w 4068234"/>
                <a:gd name="connsiteY37" fmla="*/ 736071 h 1288521"/>
                <a:gd name="connsiteX38" fmla="*/ 3414184 w 4068234"/>
                <a:gd name="connsiteY38" fmla="*/ 831321 h 1288521"/>
                <a:gd name="connsiteX39" fmla="*/ 3509434 w 4068234"/>
                <a:gd name="connsiteY39" fmla="*/ 894821 h 1288521"/>
                <a:gd name="connsiteX40" fmla="*/ 3623734 w 4068234"/>
                <a:gd name="connsiteY40" fmla="*/ 964671 h 1288521"/>
                <a:gd name="connsiteX41" fmla="*/ 3788834 w 4068234"/>
                <a:gd name="connsiteY41" fmla="*/ 1009121 h 1288521"/>
                <a:gd name="connsiteX42" fmla="*/ 3896784 w 4068234"/>
                <a:gd name="connsiteY42" fmla="*/ 1015471 h 1288521"/>
                <a:gd name="connsiteX43" fmla="*/ 3985684 w 4068234"/>
                <a:gd name="connsiteY43" fmla="*/ 964671 h 1288521"/>
                <a:gd name="connsiteX44" fmla="*/ 4061884 w 4068234"/>
                <a:gd name="connsiteY44" fmla="*/ 964671 h 1288521"/>
                <a:gd name="connsiteX45" fmla="*/ 4068234 w 4068234"/>
                <a:gd name="connsiteY45" fmla="*/ 1015471 h 1288521"/>
                <a:gd name="connsiteX46" fmla="*/ 3966634 w 4068234"/>
                <a:gd name="connsiteY46" fmla="*/ 1129771 h 1288521"/>
                <a:gd name="connsiteX47" fmla="*/ 3871384 w 4068234"/>
                <a:gd name="connsiteY47" fmla="*/ 1186921 h 1288521"/>
                <a:gd name="connsiteX48" fmla="*/ 3814234 w 4068234"/>
                <a:gd name="connsiteY48" fmla="*/ 1186921 h 1288521"/>
                <a:gd name="connsiteX49" fmla="*/ 3693584 w 4068234"/>
                <a:gd name="connsiteY49" fmla="*/ 1148821 h 1288521"/>
                <a:gd name="connsiteX50" fmla="*/ 3566584 w 4068234"/>
                <a:gd name="connsiteY50" fmla="*/ 1098021 h 1288521"/>
                <a:gd name="connsiteX51" fmla="*/ 3458634 w 4068234"/>
                <a:gd name="connsiteY51" fmla="*/ 1053571 h 1288521"/>
                <a:gd name="connsiteX52" fmla="*/ 3369734 w 4068234"/>
                <a:gd name="connsiteY52" fmla="*/ 1047221 h 1288521"/>
                <a:gd name="connsiteX53" fmla="*/ 3306234 w 4068234"/>
                <a:gd name="connsiteY53" fmla="*/ 996421 h 1288521"/>
                <a:gd name="connsiteX54" fmla="*/ 3198284 w 4068234"/>
                <a:gd name="connsiteY54" fmla="*/ 932921 h 1288521"/>
                <a:gd name="connsiteX55" fmla="*/ 3096684 w 4068234"/>
                <a:gd name="connsiteY55" fmla="*/ 926571 h 1288521"/>
                <a:gd name="connsiteX56" fmla="*/ 2880784 w 4068234"/>
                <a:gd name="connsiteY56" fmla="*/ 926571 h 1288521"/>
                <a:gd name="connsiteX57" fmla="*/ 2722034 w 4068234"/>
                <a:gd name="connsiteY57" fmla="*/ 926571 h 1288521"/>
                <a:gd name="connsiteX58" fmla="*/ 2493434 w 4068234"/>
                <a:gd name="connsiteY58" fmla="*/ 913871 h 1288521"/>
                <a:gd name="connsiteX59" fmla="*/ 2461684 w 4068234"/>
                <a:gd name="connsiteY59" fmla="*/ 907521 h 1288521"/>
                <a:gd name="connsiteX60" fmla="*/ 2296584 w 4068234"/>
                <a:gd name="connsiteY60" fmla="*/ 837671 h 1288521"/>
                <a:gd name="connsiteX61" fmla="*/ 2188634 w 4068234"/>
                <a:gd name="connsiteY61" fmla="*/ 767821 h 1288521"/>
                <a:gd name="connsiteX62" fmla="*/ 2118784 w 4068234"/>
                <a:gd name="connsiteY62" fmla="*/ 729721 h 1288521"/>
                <a:gd name="connsiteX63" fmla="*/ 1979084 w 4068234"/>
                <a:gd name="connsiteY63" fmla="*/ 710671 h 1288521"/>
                <a:gd name="connsiteX64" fmla="*/ 1858434 w 4068234"/>
                <a:gd name="connsiteY64" fmla="*/ 717021 h 1288521"/>
                <a:gd name="connsiteX65" fmla="*/ 1693334 w 4068234"/>
                <a:gd name="connsiteY65" fmla="*/ 767821 h 1288521"/>
                <a:gd name="connsiteX66" fmla="*/ 1591734 w 4068234"/>
                <a:gd name="connsiteY66" fmla="*/ 774171 h 1288521"/>
                <a:gd name="connsiteX67" fmla="*/ 1502834 w 4068234"/>
                <a:gd name="connsiteY67" fmla="*/ 774171 h 1288521"/>
                <a:gd name="connsiteX68" fmla="*/ 1401234 w 4068234"/>
                <a:gd name="connsiteY68" fmla="*/ 780521 h 1288521"/>
                <a:gd name="connsiteX69" fmla="*/ 1337734 w 4068234"/>
                <a:gd name="connsiteY69" fmla="*/ 837671 h 1288521"/>
                <a:gd name="connsiteX70" fmla="*/ 1337734 w 4068234"/>
                <a:gd name="connsiteY70" fmla="*/ 932921 h 1288521"/>
                <a:gd name="connsiteX71" fmla="*/ 1394884 w 4068234"/>
                <a:gd name="connsiteY71" fmla="*/ 1028171 h 1288521"/>
                <a:gd name="connsiteX72" fmla="*/ 1426634 w 4068234"/>
                <a:gd name="connsiteY72" fmla="*/ 1053571 h 1288521"/>
                <a:gd name="connsiteX73" fmla="*/ 1540934 w 4068234"/>
                <a:gd name="connsiteY73" fmla="*/ 1028171 h 1288521"/>
                <a:gd name="connsiteX74" fmla="*/ 1534584 w 4068234"/>
                <a:gd name="connsiteY74" fmla="*/ 1104371 h 1288521"/>
                <a:gd name="connsiteX75" fmla="*/ 1464734 w 4068234"/>
                <a:gd name="connsiteY75" fmla="*/ 1155171 h 1288521"/>
                <a:gd name="connsiteX76" fmla="*/ 1382184 w 4068234"/>
                <a:gd name="connsiteY76" fmla="*/ 1161521 h 1288521"/>
                <a:gd name="connsiteX77" fmla="*/ 1325034 w 4068234"/>
                <a:gd name="connsiteY77" fmla="*/ 1123421 h 1288521"/>
                <a:gd name="connsiteX78" fmla="*/ 1248834 w 4068234"/>
                <a:gd name="connsiteY78" fmla="*/ 1098021 h 1288521"/>
                <a:gd name="connsiteX79" fmla="*/ 1210734 w 4068234"/>
                <a:gd name="connsiteY79" fmla="*/ 1098021 h 1288521"/>
                <a:gd name="connsiteX80" fmla="*/ 1204384 w 4068234"/>
                <a:gd name="connsiteY80" fmla="*/ 1117071 h 1288521"/>
                <a:gd name="connsiteX81" fmla="*/ 1223434 w 4068234"/>
                <a:gd name="connsiteY81" fmla="*/ 1167871 h 1288521"/>
                <a:gd name="connsiteX82" fmla="*/ 1236134 w 4068234"/>
                <a:gd name="connsiteY82" fmla="*/ 1244071 h 1288521"/>
                <a:gd name="connsiteX83" fmla="*/ 1198034 w 4068234"/>
                <a:gd name="connsiteY83" fmla="*/ 1288521 h 1288521"/>
                <a:gd name="connsiteX84" fmla="*/ 1153584 w 4068234"/>
                <a:gd name="connsiteY84" fmla="*/ 1275821 h 1288521"/>
                <a:gd name="connsiteX85" fmla="*/ 1109134 w 4068234"/>
                <a:gd name="connsiteY85" fmla="*/ 1193271 h 1288521"/>
                <a:gd name="connsiteX86" fmla="*/ 1090084 w 4068234"/>
                <a:gd name="connsiteY86" fmla="*/ 1078971 h 1288521"/>
                <a:gd name="connsiteX87" fmla="*/ 1090084 w 4068234"/>
                <a:gd name="connsiteY87" fmla="*/ 971021 h 1288521"/>
                <a:gd name="connsiteX88" fmla="*/ 1058334 w 4068234"/>
                <a:gd name="connsiteY88" fmla="*/ 913871 h 1288521"/>
                <a:gd name="connsiteX89" fmla="*/ 994834 w 4068234"/>
                <a:gd name="connsiteY89" fmla="*/ 875771 h 1288521"/>
                <a:gd name="connsiteX90" fmla="*/ 886884 w 4068234"/>
                <a:gd name="connsiteY90" fmla="*/ 875771 h 1288521"/>
                <a:gd name="connsiteX91" fmla="*/ 804334 w 4068234"/>
                <a:gd name="connsiteY91" fmla="*/ 907521 h 1288521"/>
                <a:gd name="connsiteX92" fmla="*/ 740834 w 4068234"/>
                <a:gd name="connsiteY92" fmla="*/ 939271 h 1288521"/>
                <a:gd name="connsiteX93" fmla="*/ 653522 w 4068234"/>
                <a:gd name="connsiteY93" fmla="*/ 912812 h 1288521"/>
                <a:gd name="connsiteX94" fmla="*/ 564093 w 4068234"/>
                <a:gd name="connsiteY94" fmla="*/ 836613 h 1288521"/>
                <a:gd name="connsiteX95" fmla="*/ 509060 w 4068234"/>
                <a:gd name="connsiteY95" fmla="*/ 806980 h 1288521"/>
                <a:gd name="connsiteX96" fmla="*/ 413809 w 4068234"/>
                <a:gd name="connsiteY96" fmla="*/ 784225 h 1288521"/>
                <a:gd name="connsiteX97" fmla="*/ 333377 w 4068234"/>
                <a:gd name="connsiteY97" fmla="*/ 759883 h 1288521"/>
                <a:gd name="connsiteX98" fmla="*/ 201296 w 4068234"/>
                <a:gd name="connsiteY98" fmla="*/ 728345 h 1288521"/>
                <a:gd name="connsiteX99" fmla="*/ 113982 w 4068234"/>
                <a:gd name="connsiteY99" fmla="*/ 691303 h 1288521"/>
                <a:gd name="connsiteX100" fmla="*/ 59797 w 4068234"/>
                <a:gd name="connsiteY100" fmla="*/ 625475 h 1288521"/>
                <a:gd name="connsiteX101" fmla="*/ 4233 w 4068234"/>
                <a:gd name="connsiteY101" fmla="*/ 575733 h 1288521"/>
                <a:gd name="connsiteX102" fmla="*/ 0 w 4068234"/>
                <a:gd name="connsiteY102" fmla="*/ 537104 h 1288521"/>
                <a:gd name="connsiteX103" fmla="*/ 8467 w 4068234"/>
                <a:gd name="connsiteY103" fmla="*/ 451909 h 1288521"/>
                <a:gd name="connsiteX104" fmla="*/ 21379 w 4068234"/>
                <a:gd name="connsiteY104" fmla="*/ 394970 h 1288521"/>
                <a:gd name="connsiteX105" fmla="*/ 57151 w 4068234"/>
                <a:gd name="connsiteY105" fmla="*/ 310621 h 1288521"/>
                <a:gd name="connsiteX106" fmla="*/ 75140 w 4068234"/>
                <a:gd name="connsiteY106" fmla="*/ 272520 h 1288521"/>
                <a:gd name="connsiteX107" fmla="*/ 102659 w 4068234"/>
                <a:gd name="connsiteY107" fmla="*/ 194203 h 1288521"/>
                <a:gd name="connsiteX108" fmla="*/ 164253 w 4068234"/>
                <a:gd name="connsiteY108" fmla="*/ 191241 h 1288521"/>
                <a:gd name="connsiteX109" fmla="*/ 220134 w 4068234"/>
                <a:gd name="connsiteY109" fmla="*/ 186268 h 1288521"/>
                <a:gd name="connsiteX110" fmla="*/ 501122 w 4068234"/>
                <a:gd name="connsiteY110" fmla="*/ 244475 h 1288521"/>
                <a:gd name="connsiteX0" fmla="*/ 501122 w 4068234"/>
                <a:gd name="connsiteY0" fmla="*/ 244475 h 1288521"/>
                <a:gd name="connsiteX1" fmla="*/ 542608 w 4068234"/>
                <a:gd name="connsiteY1" fmla="*/ 249450 h 1288521"/>
                <a:gd name="connsiteX2" fmla="*/ 696066 w 4068234"/>
                <a:gd name="connsiteY2" fmla="*/ 236220 h 1288521"/>
                <a:gd name="connsiteX3" fmla="*/ 825712 w 4068234"/>
                <a:gd name="connsiteY3" fmla="*/ 209762 h 1288521"/>
                <a:gd name="connsiteX4" fmla="*/ 915670 w 4068234"/>
                <a:gd name="connsiteY4" fmla="*/ 167429 h 1288521"/>
                <a:gd name="connsiteX5" fmla="*/ 982136 w 4068234"/>
                <a:gd name="connsiteY5" fmla="*/ 142346 h 1288521"/>
                <a:gd name="connsiteX6" fmla="*/ 1034732 w 4068234"/>
                <a:gd name="connsiteY6" fmla="*/ 125096 h 1288521"/>
                <a:gd name="connsiteX7" fmla="*/ 1096964 w 4068234"/>
                <a:gd name="connsiteY7" fmla="*/ 119062 h 1288521"/>
                <a:gd name="connsiteX8" fmla="*/ 1123950 w 4068234"/>
                <a:gd name="connsiteY8" fmla="*/ 68791 h 1288521"/>
                <a:gd name="connsiteX9" fmla="*/ 1116012 w 4068234"/>
                <a:gd name="connsiteY9" fmla="*/ 0 h 1288521"/>
                <a:gd name="connsiteX10" fmla="*/ 1179512 w 4068234"/>
                <a:gd name="connsiteY10" fmla="*/ 77788 h 1288521"/>
                <a:gd name="connsiteX11" fmla="*/ 1174962 w 4068234"/>
                <a:gd name="connsiteY11" fmla="*/ 125094 h 1288521"/>
                <a:gd name="connsiteX12" fmla="*/ 1177608 w 4068234"/>
                <a:gd name="connsiteY12" fmla="*/ 191241 h 1288521"/>
                <a:gd name="connsiteX13" fmla="*/ 1177396 w 4068234"/>
                <a:gd name="connsiteY13" fmla="*/ 235480 h 1288521"/>
                <a:gd name="connsiteX14" fmla="*/ 1169670 w 4068234"/>
                <a:gd name="connsiteY14" fmla="*/ 273262 h 1288521"/>
                <a:gd name="connsiteX15" fmla="*/ 1193482 w 4068234"/>
                <a:gd name="connsiteY15" fmla="*/ 320887 h 1288521"/>
                <a:gd name="connsiteX16" fmla="*/ 1235076 w 4068234"/>
                <a:gd name="connsiteY16" fmla="*/ 387879 h 1288521"/>
                <a:gd name="connsiteX17" fmla="*/ 1254125 w 4068234"/>
                <a:gd name="connsiteY17" fmla="*/ 412221 h 1288521"/>
                <a:gd name="connsiteX18" fmla="*/ 1286934 w 4068234"/>
                <a:gd name="connsiteY18" fmla="*/ 384704 h 1288521"/>
                <a:gd name="connsiteX19" fmla="*/ 1301962 w 4068234"/>
                <a:gd name="connsiteY19" fmla="*/ 379095 h 1288521"/>
                <a:gd name="connsiteX20" fmla="*/ 1339004 w 4068234"/>
                <a:gd name="connsiteY20" fmla="*/ 384387 h 1288521"/>
                <a:gd name="connsiteX21" fmla="*/ 1376046 w 4068234"/>
                <a:gd name="connsiteY21" fmla="*/ 408200 h 1288521"/>
                <a:gd name="connsiteX22" fmla="*/ 1388534 w 4068234"/>
                <a:gd name="connsiteY22" fmla="*/ 437621 h 1288521"/>
                <a:gd name="connsiteX23" fmla="*/ 1421025 w 4068234"/>
                <a:gd name="connsiteY23" fmla="*/ 445241 h 1288521"/>
                <a:gd name="connsiteX24" fmla="*/ 1460712 w 4068234"/>
                <a:gd name="connsiteY24" fmla="*/ 421429 h 1288521"/>
                <a:gd name="connsiteX25" fmla="*/ 1518709 w 4068234"/>
                <a:gd name="connsiteY25" fmla="*/ 523875 h 1288521"/>
                <a:gd name="connsiteX26" fmla="*/ 1580621 w 4068234"/>
                <a:gd name="connsiteY26" fmla="*/ 569912 h 1288521"/>
                <a:gd name="connsiteX27" fmla="*/ 1674284 w 4068234"/>
                <a:gd name="connsiteY27" fmla="*/ 640821 h 1288521"/>
                <a:gd name="connsiteX28" fmla="*/ 1864784 w 4068234"/>
                <a:gd name="connsiteY28" fmla="*/ 609071 h 1288521"/>
                <a:gd name="connsiteX29" fmla="*/ 2061634 w 4068234"/>
                <a:gd name="connsiteY29" fmla="*/ 558271 h 1288521"/>
                <a:gd name="connsiteX30" fmla="*/ 2175934 w 4068234"/>
                <a:gd name="connsiteY30" fmla="*/ 590021 h 1288521"/>
                <a:gd name="connsiteX31" fmla="*/ 2309284 w 4068234"/>
                <a:gd name="connsiteY31" fmla="*/ 691621 h 1288521"/>
                <a:gd name="connsiteX32" fmla="*/ 2487084 w 4068234"/>
                <a:gd name="connsiteY32" fmla="*/ 780521 h 1288521"/>
                <a:gd name="connsiteX33" fmla="*/ 2690284 w 4068234"/>
                <a:gd name="connsiteY33" fmla="*/ 793221 h 1288521"/>
                <a:gd name="connsiteX34" fmla="*/ 2874434 w 4068234"/>
                <a:gd name="connsiteY34" fmla="*/ 799571 h 1288521"/>
                <a:gd name="connsiteX35" fmla="*/ 3103034 w 4068234"/>
                <a:gd name="connsiteY35" fmla="*/ 786871 h 1288521"/>
                <a:gd name="connsiteX36" fmla="*/ 3210984 w 4068234"/>
                <a:gd name="connsiteY36" fmla="*/ 736071 h 1288521"/>
                <a:gd name="connsiteX37" fmla="*/ 3280834 w 4068234"/>
                <a:gd name="connsiteY37" fmla="*/ 717021 h 1288521"/>
                <a:gd name="connsiteX38" fmla="*/ 3344334 w 4068234"/>
                <a:gd name="connsiteY38" fmla="*/ 736071 h 1288521"/>
                <a:gd name="connsiteX39" fmla="*/ 3414184 w 4068234"/>
                <a:gd name="connsiteY39" fmla="*/ 831321 h 1288521"/>
                <a:gd name="connsiteX40" fmla="*/ 3509434 w 4068234"/>
                <a:gd name="connsiteY40" fmla="*/ 894821 h 1288521"/>
                <a:gd name="connsiteX41" fmla="*/ 3623734 w 4068234"/>
                <a:gd name="connsiteY41" fmla="*/ 964671 h 1288521"/>
                <a:gd name="connsiteX42" fmla="*/ 3788834 w 4068234"/>
                <a:gd name="connsiteY42" fmla="*/ 1009121 h 1288521"/>
                <a:gd name="connsiteX43" fmla="*/ 3896784 w 4068234"/>
                <a:gd name="connsiteY43" fmla="*/ 1015471 h 1288521"/>
                <a:gd name="connsiteX44" fmla="*/ 3985684 w 4068234"/>
                <a:gd name="connsiteY44" fmla="*/ 964671 h 1288521"/>
                <a:gd name="connsiteX45" fmla="*/ 4061884 w 4068234"/>
                <a:gd name="connsiteY45" fmla="*/ 964671 h 1288521"/>
                <a:gd name="connsiteX46" fmla="*/ 4068234 w 4068234"/>
                <a:gd name="connsiteY46" fmla="*/ 1015471 h 1288521"/>
                <a:gd name="connsiteX47" fmla="*/ 3966634 w 4068234"/>
                <a:gd name="connsiteY47" fmla="*/ 1129771 h 1288521"/>
                <a:gd name="connsiteX48" fmla="*/ 3871384 w 4068234"/>
                <a:gd name="connsiteY48" fmla="*/ 1186921 h 1288521"/>
                <a:gd name="connsiteX49" fmla="*/ 3814234 w 4068234"/>
                <a:gd name="connsiteY49" fmla="*/ 1186921 h 1288521"/>
                <a:gd name="connsiteX50" fmla="*/ 3693584 w 4068234"/>
                <a:gd name="connsiteY50" fmla="*/ 1148821 h 1288521"/>
                <a:gd name="connsiteX51" fmla="*/ 3566584 w 4068234"/>
                <a:gd name="connsiteY51" fmla="*/ 1098021 h 1288521"/>
                <a:gd name="connsiteX52" fmla="*/ 3458634 w 4068234"/>
                <a:gd name="connsiteY52" fmla="*/ 1053571 h 1288521"/>
                <a:gd name="connsiteX53" fmla="*/ 3369734 w 4068234"/>
                <a:gd name="connsiteY53" fmla="*/ 1047221 h 1288521"/>
                <a:gd name="connsiteX54" fmla="*/ 3306234 w 4068234"/>
                <a:gd name="connsiteY54" fmla="*/ 996421 h 1288521"/>
                <a:gd name="connsiteX55" fmla="*/ 3198284 w 4068234"/>
                <a:gd name="connsiteY55" fmla="*/ 932921 h 1288521"/>
                <a:gd name="connsiteX56" fmla="*/ 3096684 w 4068234"/>
                <a:gd name="connsiteY56" fmla="*/ 926571 h 1288521"/>
                <a:gd name="connsiteX57" fmla="*/ 2880784 w 4068234"/>
                <a:gd name="connsiteY57" fmla="*/ 926571 h 1288521"/>
                <a:gd name="connsiteX58" fmla="*/ 2722034 w 4068234"/>
                <a:gd name="connsiteY58" fmla="*/ 926571 h 1288521"/>
                <a:gd name="connsiteX59" fmla="*/ 2493434 w 4068234"/>
                <a:gd name="connsiteY59" fmla="*/ 913871 h 1288521"/>
                <a:gd name="connsiteX60" fmla="*/ 2461684 w 4068234"/>
                <a:gd name="connsiteY60" fmla="*/ 907521 h 1288521"/>
                <a:gd name="connsiteX61" fmla="*/ 2296584 w 4068234"/>
                <a:gd name="connsiteY61" fmla="*/ 837671 h 1288521"/>
                <a:gd name="connsiteX62" fmla="*/ 2188634 w 4068234"/>
                <a:gd name="connsiteY62" fmla="*/ 767821 h 1288521"/>
                <a:gd name="connsiteX63" fmla="*/ 2118784 w 4068234"/>
                <a:gd name="connsiteY63" fmla="*/ 729721 h 1288521"/>
                <a:gd name="connsiteX64" fmla="*/ 1979084 w 4068234"/>
                <a:gd name="connsiteY64" fmla="*/ 710671 h 1288521"/>
                <a:gd name="connsiteX65" fmla="*/ 1858434 w 4068234"/>
                <a:gd name="connsiteY65" fmla="*/ 717021 h 1288521"/>
                <a:gd name="connsiteX66" fmla="*/ 1693334 w 4068234"/>
                <a:gd name="connsiteY66" fmla="*/ 767821 h 1288521"/>
                <a:gd name="connsiteX67" fmla="*/ 1591734 w 4068234"/>
                <a:gd name="connsiteY67" fmla="*/ 774171 h 1288521"/>
                <a:gd name="connsiteX68" fmla="*/ 1502834 w 4068234"/>
                <a:gd name="connsiteY68" fmla="*/ 774171 h 1288521"/>
                <a:gd name="connsiteX69" fmla="*/ 1401234 w 4068234"/>
                <a:gd name="connsiteY69" fmla="*/ 780521 h 1288521"/>
                <a:gd name="connsiteX70" fmla="*/ 1337734 w 4068234"/>
                <a:gd name="connsiteY70" fmla="*/ 837671 h 1288521"/>
                <a:gd name="connsiteX71" fmla="*/ 1337734 w 4068234"/>
                <a:gd name="connsiteY71" fmla="*/ 932921 h 1288521"/>
                <a:gd name="connsiteX72" fmla="*/ 1394884 w 4068234"/>
                <a:gd name="connsiteY72" fmla="*/ 1028171 h 1288521"/>
                <a:gd name="connsiteX73" fmla="*/ 1426634 w 4068234"/>
                <a:gd name="connsiteY73" fmla="*/ 1053571 h 1288521"/>
                <a:gd name="connsiteX74" fmla="*/ 1540934 w 4068234"/>
                <a:gd name="connsiteY74" fmla="*/ 1028171 h 1288521"/>
                <a:gd name="connsiteX75" fmla="*/ 1534584 w 4068234"/>
                <a:gd name="connsiteY75" fmla="*/ 1104371 h 1288521"/>
                <a:gd name="connsiteX76" fmla="*/ 1464734 w 4068234"/>
                <a:gd name="connsiteY76" fmla="*/ 1155171 h 1288521"/>
                <a:gd name="connsiteX77" fmla="*/ 1382184 w 4068234"/>
                <a:gd name="connsiteY77" fmla="*/ 1161521 h 1288521"/>
                <a:gd name="connsiteX78" fmla="*/ 1325034 w 4068234"/>
                <a:gd name="connsiteY78" fmla="*/ 1123421 h 1288521"/>
                <a:gd name="connsiteX79" fmla="*/ 1248834 w 4068234"/>
                <a:gd name="connsiteY79" fmla="*/ 1098021 h 1288521"/>
                <a:gd name="connsiteX80" fmla="*/ 1210734 w 4068234"/>
                <a:gd name="connsiteY80" fmla="*/ 1098021 h 1288521"/>
                <a:gd name="connsiteX81" fmla="*/ 1204384 w 4068234"/>
                <a:gd name="connsiteY81" fmla="*/ 1117071 h 1288521"/>
                <a:gd name="connsiteX82" fmla="*/ 1223434 w 4068234"/>
                <a:gd name="connsiteY82" fmla="*/ 1167871 h 1288521"/>
                <a:gd name="connsiteX83" fmla="*/ 1236134 w 4068234"/>
                <a:gd name="connsiteY83" fmla="*/ 1244071 h 1288521"/>
                <a:gd name="connsiteX84" fmla="*/ 1198034 w 4068234"/>
                <a:gd name="connsiteY84" fmla="*/ 1288521 h 1288521"/>
                <a:gd name="connsiteX85" fmla="*/ 1153584 w 4068234"/>
                <a:gd name="connsiteY85" fmla="*/ 1275821 h 1288521"/>
                <a:gd name="connsiteX86" fmla="*/ 1109134 w 4068234"/>
                <a:gd name="connsiteY86" fmla="*/ 1193271 h 1288521"/>
                <a:gd name="connsiteX87" fmla="*/ 1090084 w 4068234"/>
                <a:gd name="connsiteY87" fmla="*/ 1078971 h 1288521"/>
                <a:gd name="connsiteX88" fmla="*/ 1090084 w 4068234"/>
                <a:gd name="connsiteY88" fmla="*/ 971021 h 1288521"/>
                <a:gd name="connsiteX89" fmla="*/ 1058334 w 4068234"/>
                <a:gd name="connsiteY89" fmla="*/ 913871 h 1288521"/>
                <a:gd name="connsiteX90" fmla="*/ 994834 w 4068234"/>
                <a:gd name="connsiteY90" fmla="*/ 875771 h 1288521"/>
                <a:gd name="connsiteX91" fmla="*/ 886884 w 4068234"/>
                <a:gd name="connsiteY91" fmla="*/ 875771 h 1288521"/>
                <a:gd name="connsiteX92" fmla="*/ 804334 w 4068234"/>
                <a:gd name="connsiteY92" fmla="*/ 907521 h 1288521"/>
                <a:gd name="connsiteX93" fmla="*/ 740834 w 4068234"/>
                <a:gd name="connsiteY93" fmla="*/ 939271 h 1288521"/>
                <a:gd name="connsiteX94" fmla="*/ 653522 w 4068234"/>
                <a:gd name="connsiteY94" fmla="*/ 912812 h 1288521"/>
                <a:gd name="connsiteX95" fmla="*/ 564093 w 4068234"/>
                <a:gd name="connsiteY95" fmla="*/ 836613 h 1288521"/>
                <a:gd name="connsiteX96" fmla="*/ 509060 w 4068234"/>
                <a:gd name="connsiteY96" fmla="*/ 806980 h 1288521"/>
                <a:gd name="connsiteX97" fmla="*/ 413809 w 4068234"/>
                <a:gd name="connsiteY97" fmla="*/ 784225 h 1288521"/>
                <a:gd name="connsiteX98" fmla="*/ 333377 w 4068234"/>
                <a:gd name="connsiteY98" fmla="*/ 759883 h 1288521"/>
                <a:gd name="connsiteX99" fmla="*/ 201296 w 4068234"/>
                <a:gd name="connsiteY99" fmla="*/ 728345 h 1288521"/>
                <a:gd name="connsiteX100" fmla="*/ 113982 w 4068234"/>
                <a:gd name="connsiteY100" fmla="*/ 691303 h 1288521"/>
                <a:gd name="connsiteX101" fmla="*/ 59797 w 4068234"/>
                <a:gd name="connsiteY101" fmla="*/ 625475 h 1288521"/>
                <a:gd name="connsiteX102" fmla="*/ 4233 w 4068234"/>
                <a:gd name="connsiteY102" fmla="*/ 575733 h 1288521"/>
                <a:gd name="connsiteX103" fmla="*/ 0 w 4068234"/>
                <a:gd name="connsiteY103" fmla="*/ 537104 h 1288521"/>
                <a:gd name="connsiteX104" fmla="*/ 8467 w 4068234"/>
                <a:gd name="connsiteY104" fmla="*/ 451909 h 1288521"/>
                <a:gd name="connsiteX105" fmla="*/ 21379 w 4068234"/>
                <a:gd name="connsiteY105" fmla="*/ 394970 h 1288521"/>
                <a:gd name="connsiteX106" fmla="*/ 57151 w 4068234"/>
                <a:gd name="connsiteY106" fmla="*/ 310621 h 1288521"/>
                <a:gd name="connsiteX107" fmla="*/ 75140 w 4068234"/>
                <a:gd name="connsiteY107" fmla="*/ 272520 h 1288521"/>
                <a:gd name="connsiteX108" fmla="*/ 102659 w 4068234"/>
                <a:gd name="connsiteY108" fmla="*/ 194203 h 1288521"/>
                <a:gd name="connsiteX109" fmla="*/ 164253 w 4068234"/>
                <a:gd name="connsiteY109" fmla="*/ 191241 h 1288521"/>
                <a:gd name="connsiteX110" fmla="*/ 220134 w 4068234"/>
                <a:gd name="connsiteY110" fmla="*/ 186268 h 1288521"/>
                <a:gd name="connsiteX111" fmla="*/ 501122 w 4068234"/>
                <a:gd name="connsiteY111" fmla="*/ 244475 h 1288521"/>
                <a:gd name="connsiteX0" fmla="*/ 432330 w 4068234"/>
                <a:gd name="connsiteY0" fmla="*/ 236538 h 1288521"/>
                <a:gd name="connsiteX1" fmla="*/ 542608 w 4068234"/>
                <a:gd name="connsiteY1" fmla="*/ 249450 h 1288521"/>
                <a:gd name="connsiteX2" fmla="*/ 696066 w 4068234"/>
                <a:gd name="connsiteY2" fmla="*/ 236220 h 1288521"/>
                <a:gd name="connsiteX3" fmla="*/ 825712 w 4068234"/>
                <a:gd name="connsiteY3" fmla="*/ 209762 h 1288521"/>
                <a:gd name="connsiteX4" fmla="*/ 915670 w 4068234"/>
                <a:gd name="connsiteY4" fmla="*/ 167429 h 1288521"/>
                <a:gd name="connsiteX5" fmla="*/ 982136 w 4068234"/>
                <a:gd name="connsiteY5" fmla="*/ 142346 h 1288521"/>
                <a:gd name="connsiteX6" fmla="*/ 1034732 w 4068234"/>
                <a:gd name="connsiteY6" fmla="*/ 125096 h 1288521"/>
                <a:gd name="connsiteX7" fmla="*/ 1096964 w 4068234"/>
                <a:gd name="connsiteY7" fmla="*/ 119062 h 1288521"/>
                <a:gd name="connsiteX8" fmla="*/ 1123950 w 4068234"/>
                <a:gd name="connsiteY8" fmla="*/ 68791 h 1288521"/>
                <a:gd name="connsiteX9" fmla="*/ 1116012 w 4068234"/>
                <a:gd name="connsiteY9" fmla="*/ 0 h 1288521"/>
                <a:gd name="connsiteX10" fmla="*/ 1179512 w 4068234"/>
                <a:gd name="connsiteY10" fmla="*/ 77788 h 1288521"/>
                <a:gd name="connsiteX11" fmla="*/ 1174962 w 4068234"/>
                <a:gd name="connsiteY11" fmla="*/ 125094 h 1288521"/>
                <a:gd name="connsiteX12" fmla="*/ 1177608 w 4068234"/>
                <a:gd name="connsiteY12" fmla="*/ 191241 h 1288521"/>
                <a:gd name="connsiteX13" fmla="*/ 1177396 w 4068234"/>
                <a:gd name="connsiteY13" fmla="*/ 235480 h 1288521"/>
                <a:gd name="connsiteX14" fmla="*/ 1169670 w 4068234"/>
                <a:gd name="connsiteY14" fmla="*/ 273262 h 1288521"/>
                <a:gd name="connsiteX15" fmla="*/ 1193482 w 4068234"/>
                <a:gd name="connsiteY15" fmla="*/ 320887 h 1288521"/>
                <a:gd name="connsiteX16" fmla="*/ 1235076 w 4068234"/>
                <a:gd name="connsiteY16" fmla="*/ 387879 h 1288521"/>
                <a:gd name="connsiteX17" fmla="*/ 1254125 w 4068234"/>
                <a:gd name="connsiteY17" fmla="*/ 412221 h 1288521"/>
                <a:gd name="connsiteX18" fmla="*/ 1286934 w 4068234"/>
                <a:gd name="connsiteY18" fmla="*/ 384704 h 1288521"/>
                <a:gd name="connsiteX19" fmla="*/ 1301962 w 4068234"/>
                <a:gd name="connsiteY19" fmla="*/ 379095 h 1288521"/>
                <a:gd name="connsiteX20" fmla="*/ 1339004 w 4068234"/>
                <a:gd name="connsiteY20" fmla="*/ 384387 h 1288521"/>
                <a:gd name="connsiteX21" fmla="*/ 1376046 w 4068234"/>
                <a:gd name="connsiteY21" fmla="*/ 408200 h 1288521"/>
                <a:gd name="connsiteX22" fmla="*/ 1388534 w 4068234"/>
                <a:gd name="connsiteY22" fmla="*/ 437621 h 1288521"/>
                <a:gd name="connsiteX23" fmla="*/ 1421025 w 4068234"/>
                <a:gd name="connsiteY23" fmla="*/ 445241 h 1288521"/>
                <a:gd name="connsiteX24" fmla="*/ 1460712 w 4068234"/>
                <a:gd name="connsiteY24" fmla="*/ 421429 h 1288521"/>
                <a:gd name="connsiteX25" fmla="*/ 1518709 w 4068234"/>
                <a:gd name="connsiteY25" fmla="*/ 523875 h 1288521"/>
                <a:gd name="connsiteX26" fmla="*/ 1580621 w 4068234"/>
                <a:gd name="connsiteY26" fmla="*/ 569912 h 1288521"/>
                <a:gd name="connsiteX27" fmla="*/ 1674284 w 4068234"/>
                <a:gd name="connsiteY27" fmla="*/ 640821 h 1288521"/>
                <a:gd name="connsiteX28" fmla="*/ 1864784 w 4068234"/>
                <a:gd name="connsiteY28" fmla="*/ 609071 h 1288521"/>
                <a:gd name="connsiteX29" fmla="*/ 2061634 w 4068234"/>
                <a:gd name="connsiteY29" fmla="*/ 558271 h 1288521"/>
                <a:gd name="connsiteX30" fmla="*/ 2175934 w 4068234"/>
                <a:gd name="connsiteY30" fmla="*/ 590021 h 1288521"/>
                <a:gd name="connsiteX31" fmla="*/ 2309284 w 4068234"/>
                <a:gd name="connsiteY31" fmla="*/ 691621 h 1288521"/>
                <a:gd name="connsiteX32" fmla="*/ 2487084 w 4068234"/>
                <a:gd name="connsiteY32" fmla="*/ 780521 h 1288521"/>
                <a:gd name="connsiteX33" fmla="*/ 2690284 w 4068234"/>
                <a:gd name="connsiteY33" fmla="*/ 793221 h 1288521"/>
                <a:gd name="connsiteX34" fmla="*/ 2874434 w 4068234"/>
                <a:gd name="connsiteY34" fmla="*/ 799571 h 1288521"/>
                <a:gd name="connsiteX35" fmla="*/ 3103034 w 4068234"/>
                <a:gd name="connsiteY35" fmla="*/ 786871 h 1288521"/>
                <a:gd name="connsiteX36" fmla="*/ 3210984 w 4068234"/>
                <a:gd name="connsiteY36" fmla="*/ 736071 h 1288521"/>
                <a:gd name="connsiteX37" fmla="*/ 3280834 w 4068234"/>
                <a:gd name="connsiteY37" fmla="*/ 717021 h 1288521"/>
                <a:gd name="connsiteX38" fmla="*/ 3344334 w 4068234"/>
                <a:gd name="connsiteY38" fmla="*/ 736071 h 1288521"/>
                <a:gd name="connsiteX39" fmla="*/ 3414184 w 4068234"/>
                <a:gd name="connsiteY39" fmla="*/ 831321 h 1288521"/>
                <a:gd name="connsiteX40" fmla="*/ 3509434 w 4068234"/>
                <a:gd name="connsiteY40" fmla="*/ 894821 h 1288521"/>
                <a:gd name="connsiteX41" fmla="*/ 3623734 w 4068234"/>
                <a:gd name="connsiteY41" fmla="*/ 964671 h 1288521"/>
                <a:gd name="connsiteX42" fmla="*/ 3788834 w 4068234"/>
                <a:gd name="connsiteY42" fmla="*/ 1009121 h 1288521"/>
                <a:gd name="connsiteX43" fmla="*/ 3896784 w 4068234"/>
                <a:gd name="connsiteY43" fmla="*/ 1015471 h 1288521"/>
                <a:gd name="connsiteX44" fmla="*/ 3985684 w 4068234"/>
                <a:gd name="connsiteY44" fmla="*/ 964671 h 1288521"/>
                <a:gd name="connsiteX45" fmla="*/ 4061884 w 4068234"/>
                <a:gd name="connsiteY45" fmla="*/ 964671 h 1288521"/>
                <a:gd name="connsiteX46" fmla="*/ 4068234 w 4068234"/>
                <a:gd name="connsiteY46" fmla="*/ 1015471 h 1288521"/>
                <a:gd name="connsiteX47" fmla="*/ 3966634 w 4068234"/>
                <a:gd name="connsiteY47" fmla="*/ 1129771 h 1288521"/>
                <a:gd name="connsiteX48" fmla="*/ 3871384 w 4068234"/>
                <a:gd name="connsiteY48" fmla="*/ 1186921 h 1288521"/>
                <a:gd name="connsiteX49" fmla="*/ 3814234 w 4068234"/>
                <a:gd name="connsiteY49" fmla="*/ 1186921 h 1288521"/>
                <a:gd name="connsiteX50" fmla="*/ 3693584 w 4068234"/>
                <a:gd name="connsiteY50" fmla="*/ 1148821 h 1288521"/>
                <a:gd name="connsiteX51" fmla="*/ 3566584 w 4068234"/>
                <a:gd name="connsiteY51" fmla="*/ 1098021 h 1288521"/>
                <a:gd name="connsiteX52" fmla="*/ 3458634 w 4068234"/>
                <a:gd name="connsiteY52" fmla="*/ 1053571 h 1288521"/>
                <a:gd name="connsiteX53" fmla="*/ 3369734 w 4068234"/>
                <a:gd name="connsiteY53" fmla="*/ 1047221 h 1288521"/>
                <a:gd name="connsiteX54" fmla="*/ 3306234 w 4068234"/>
                <a:gd name="connsiteY54" fmla="*/ 996421 h 1288521"/>
                <a:gd name="connsiteX55" fmla="*/ 3198284 w 4068234"/>
                <a:gd name="connsiteY55" fmla="*/ 932921 h 1288521"/>
                <a:gd name="connsiteX56" fmla="*/ 3096684 w 4068234"/>
                <a:gd name="connsiteY56" fmla="*/ 926571 h 1288521"/>
                <a:gd name="connsiteX57" fmla="*/ 2880784 w 4068234"/>
                <a:gd name="connsiteY57" fmla="*/ 926571 h 1288521"/>
                <a:gd name="connsiteX58" fmla="*/ 2722034 w 4068234"/>
                <a:gd name="connsiteY58" fmla="*/ 926571 h 1288521"/>
                <a:gd name="connsiteX59" fmla="*/ 2493434 w 4068234"/>
                <a:gd name="connsiteY59" fmla="*/ 913871 h 1288521"/>
                <a:gd name="connsiteX60" fmla="*/ 2461684 w 4068234"/>
                <a:gd name="connsiteY60" fmla="*/ 907521 h 1288521"/>
                <a:gd name="connsiteX61" fmla="*/ 2296584 w 4068234"/>
                <a:gd name="connsiteY61" fmla="*/ 837671 h 1288521"/>
                <a:gd name="connsiteX62" fmla="*/ 2188634 w 4068234"/>
                <a:gd name="connsiteY62" fmla="*/ 767821 h 1288521"/>
                <a:gd name="connsiteX63" fmla="*/ 2118784 w 4068234"/>
                <a:gd name="connsiteY63" fmla="*/ 729721 h 1288521"/>
                <a:gd name="connsiteX64" fmla="*/ 1979084 w 4068234"/>
                <a:gd name="connsiteY64" fmla="*/ 710671 h 1288521"/>
                <a:gd name="connsiteX65" fmla="*/ 1858434 w 4068234"/>
                <a:gd name="connsiteY65" fmla="*/ 717021 h 1288521"/>
                <a:gd name="connsiteX66" fmla="*/ 1693334 w 4068234"/>
                <a:gd name="connsiteY66" fmla="*/ 767821 h 1288521"/>
                <a:gd name="connsiteX67" fmla="*/ 1591734 w 4068234"/>
                <a:gd name="connsiteY67" fmla="*/ 774171 h 1288521"/>
                <a:gd name="connsiteX68" fmla="*/ 1502834 w 4068234"/>
                <a:gd name="connsiteY68" fmla="*/ 774171 h 1288521"/>
                <a:gd name="connsiteX69" fmla="*/ 1401234 w 4068234"/>
                <a:gd name="connsiteY69" fmla="*/ 780521 h 1288521"/>
                <a:gd name="connsiteX70" fmla="*/ 1337734 w 4068234"/>
                <a:gd name="connsiteY70" fmla="*/ 837671 h 1288521"/>
                <a:gd name="connsiteX71" fmla="*/ 1337734 w 4068234"/>
                <a:gd name="connsiteY71" fmla="*/ 932921 h 1288521"/>
                <a:gd name="connsiteX72" fmla="*/ 1394884 w 4068234"/>
                <a:gd name="connsiteY72" fmla="*/ 1028171 h 1288521"/>
                <a:gd name="connsiteX73" fmla="*/ 1426634 w 4068234"/>
                <a:gd name="connsiteY73" fmla="*/ 1053571 h 1288521"/>
                <a:gd name="connsiteX74" fmla="*/ 1540934 w 4068234"/>
                <a:gd name="connsiteY74" fmla="*/ 1028171 h 1288521"/>
                <a:gd name="connsiteX75" fmla="*/ 1534584 w 4068234"/>
                <a:gd name="connsiteY75" fmla="*/ 1104371 h 1288521"/>
                <a:gd name="connsiteX76" fmla="*/ 1464734 w 4068234"/>
                <a:gd name="connsiteY76" fmla="*/ 1155171 h 1288521"/>
                <a:gd name="connsiteX77" fmla="*/ 1382184 w 4068234"/>
                <a:gd name="connsiteY77" fmla="*/ 1161521 h 1288521"/>
                <a:gd name="connsiteX78" fmla="*/ 1325034 w 4068234"/>
                <a:gd name="connsiteY78" fmla="*/ 1123421 h 1288521"/>
                <a:gd name="connsiteX79" fmla="*/ 1248834 w 4068234"/>
                <a:gd name="connsiteY79" fmla="*/ 1098021 h 1288521"/>
                <a:gd name="connsiteX80" fmla="*/ 1210734 w 4068234"/>
                <a:gd name="connsiteY80" fmla="*/ 1098021 h 1288521"/>
                <a:gd name="connsiteX81" fmla="*/ 1204384 w 4068234"/>
                <a:gd name="connsiteY81" fmla="*/ 1117071 h 1288521"/>
                <a:gd name="connsiteX82" fmla="*/ 1223434 w 4068234"/>
                <a:gd name="connsiteY82" fmla="*/ 1167871 h 1288521"/>
                <a:gd name="connsiteX83" fmla="*/ 1236134 w 4068234"/>
                <a:gd name="connsiteY83" fmla="*/ 1244071 h 1288521"/>
                <a:gd name="connsiteX84" fmla="*/ 1198034 w 4068234"/>
                <a:gd name="connsiteY84" fmla="*/ 1288521 h 1288521"/>
                <a:gd name="connsiteX85" fmla="*/ 1153584 w 4068234"/>
                <a:gd name="connsiteY85" fmla="*/ 1275821 h 1288521"/>
                <a:gd name="connsiteX86" fmla="*/ 1109134 w 4068234"/>
                <a:gd name="connsiteY86" fmla="*/ 1193271 h 1288521"/>
                <a:gd name="connsiteX87" fmla="*/ 1090084 w 4068234"/>
                <a:gd name="connsiteY87" fmla="*/ 1078971 h 1288521"/>
                <a:gd name="connsiteX88" fmla="*/ 1090084 w 4068234"/>
                <a:gd name="connsiteY88" fmla="*/ 971021 h 1288521"/>
                <a:gd name="connsiteX89" fmla="*/ 1058334 w 4068234"/>
                <a:gd name="connsiteY89" fmla="*/ 913871 h 1288521"/>
                <a:gd name="connsiteX90" fmla="*/ 994834 w 4068234"/>
                <a:gd name="connsiteY90" fmla="*/ 875771 h 1288521"/>
                <a:gd name="connsiteX91" fmla="*/ 886884 w 4068234"/>
                <a:gd name="connsiteY91" fmla="*/ 875771 h 1288521"/>
                <a:gd name="connsiteX92" fmla="*/ 804334 w 4068234"/>
                <a:gd name="connsiteY92" fmla="*/ 907521 h 1288521"/>
                <a:gd name="connsiteX93" fmla="*/ 740834 w 4068234"/>
                <a:gd name="connsiteY93" fmla="*/ 939271 h 1288521"/>
                <a:gd name="connsiteX94" fmla="*/ 653522 w 4068234"/>
                <a:gd name="connsiteY94" fmla="*/ 912812 h 1288521"/>
                <a:gd name="connsiteX95" fmla="*/ 564093 w 4068234"/>
                <a:gd name="connsiteY95" fmla="*/ 836613 h 1288521"/>
                <a:gd name="connsiteX96" fmla="*/ 509060 w 4068234"/>
                <a:gd name="connsiteY96" fmla="*/ 806980 h 1288521"/>
                <a:gd name="connsiteX97" fmla="*/ 413809 w 4068234"/>
                <a:gd name="connsiteY97" fmla="*/ 784225 h 1288521"/>
                <a:gd name="connsiteX98" fmla="*/ 333377 w 4068234"/>
                <a:gd name="connsiteY98" fmla="*/ 759883 h 1288521"/>
                <a:gd name="connsiteX99" fmla="*/ 201296 w 4068234"/>
                <a:gd name="connsiteY99" fmla="*/ 728345 h 1288521"/>
                <a:gd name="connsiteX100" fmla="*/ 113982 w 4068234"/>
                <a:gd name="connsiteY100" fmla="*/ 691303 h 1288521"/>
                <a:gd name="connsiteX101" fmla="*/ 59797 w 4068234"/>
                <a:gd name="connsiteY101" fmla="*/ 625475 h 1288521"/>
                <a:gd name="connsiteX102" fmla="*/ 4233 w 4068234"/>
                <a:gd name="connsiteY102" fmla="*/ 575733 h 1288521"/>
                <a:gd name="connsiteX103" fmla="*/ 0 w 4068234"/>
                <a:gd name="connsiteY103" fmla="*/ 537104 h 1288521"/>
                <a:gd name="connsiteX104" fmla="*/ 8467 w 4068234"/>
                <a:gd name="connsiteY104" fmla="*/ 451909 h 1288521"/>
                <a:gd name="connsiteX105" fmla="*/ 21379 w 4068234"/>
                <a:gd name="connsiteY105" fmla="*/ 394970 h 1288521"/>
                <a:gd name="connsiteX106" fmla="*/ 57151 w 4068234"/>
                <a:gd name="connsiteY106" fmla="*/ 310621 h 1288521"/>
                <a:gd name="connsiteX107" fmla="*/ 75140 w 4068234"/>
                <a:gd name="connsiteY107" fmla="*/ 272520 h 1288521"/>
                <a:gd name="connsiteX108" fmla="*/ 102659 w 4068234"/>
                <a:gd name="connsiteY108" fmla="*/ 194203 h 1288521"/>
                <a:gd name="connsiteX109" fmla="*/ 164253 w 4068234"/>
                <a:gd name="connsiteY109" fmla="*/ 191241 h 1288521"/>
                <a:gd name="connsiteX110" fmla="*/ 220134 w 4068234"/>
                <a:gd name="connsiteY110" fmla="*/ 186268 h 1288521"/>
                <a:gd name="connsiteX111" fmla="*/ 432330 w 4068234"/>
                <a:gd name="connsiteY111" fmla="*/ 236538 h 1288521"/>
                <a:gd name="connsiteX0" fmla="*/ 432330 w 4068234"/>
                <a:gd name="connsiteY0" fmla="*/ 236538 h 1288521"/>
                <a:gd name="connsiteX1" fmla="*/ 542608 w 4068234"/>
                <a:gd name="connsiteY1" fmla="*/ 249450 h 1288521"/>
                <a:gd name="connsiteX2" fmla="*/ 672252 w 4068234"/>
                <a:gd name="connsiteY2" fmla="*/ 244158 h 1288521"/>
                <a:gd name="connsiteX3" fmla="*/ 825712 w 4068234"/>
                <a:gd name="connsiteY3" fmla="*/ 209762 h 1288521"/>
                <a:gd name="connsiteX4" fmla="*/ 915670 w 4068234"/>
                <a:gd name="connsiteY4" fmla="*/ 167429 h 1288521"/>
                <a:gd name="connsiteX5" fmla="*/ 982136 w 4068234"/>
                <a:gd name="connsiteY5" fmla="*/ 142346 h 1288521"/>
                <a:gd name="connsiteX6" fmla="*/ 1034732 w 4068234"/>
                <a:gd name="connsiteY6" fmla="*/ 125096 h 1288521"/>
                <a:gd name="connsiteX7" fmla="*/ 1096964 w 4068234"/>
                <a:gd name="connsiteY7" fmla="*/ 119062 h 1288521"/>
                <a:gd name="connsiteX8" fmla="*/ 1123950 w 4068234"/>
                <a:gd name="connsiteY8" fmla="*/ 68791 h 1288521"/>
                <a:gd name="connsiteX9" fmla="*/ 1116012 w 4068234"/>
                <a:gd name="connsiteY9" fmla="*/ 0 h 1288521"/>
                <a:gd name="connsiteX10" fmla="*/ 1179512 w 4068234"/>
                <a:gd name="connsiteY10" fmla="*/ 77788 h 1288521"/>
                <a:gd name="connsiteX11" fmla="*/ 1174962 w 4068234"/>
                <a:gd name="connsiteY11" fmla="*/ 125094 h 1288521"/>
                <a:gd name="connsiteX12" fmla="*/ 1177608 w 4068234"/>
                <a:gd name="connsiteY12" fmla="*/ 191241 h 1288521"/>
                <a:gd name="connsiteX13" fmla="*/ 1177396 w 4068234"/>
                <a:gd name="connsiteY13" fmla="*/ 235480 h 1288521"/>
                <a:gd name="connsiteX14" fmla="*/ 1169670 w 4068234"/>
                <a:gd name="connsiteY14" fmla="*/ 273262 h 1288521"/>
                <a:gd name="connsiteX15" fmla="*/ 1193482 w 4068234"/>
                <a:gd name="connsiteY15" fmla="*/ 320887 h 1288521"/>
                <a:gd name="connsiteX16" fmla="*/ 1235076 w 4068234"/>
                <a:gd name="connsiteY16" fmla="*/ 387879 h 1288521"/>
                <a:gd name="connsiteX17" fmla="*/ 1254125 w 4068234"/>
                <a:gd name="connsiteY17" fmla="*/ 412221 h 1288521"/>
                <a:gd name="connsiteX18" fmla="*/ 1286934 w 4068234"/>
                <a:gd name="connsiteY18" fmla="*/ 384704 h 1288521"/>
                <a:gd name="connsiteX19" fmla="*/ 1301962 w 4068234"/>
                <a:gd name="connsiteY19" fmla="*/ 379095 h 1288521"/>
                <a:gd name="connsiteX20" fmla="*/ 1339004 w 4068234"/>
                <a:gd name="connsiteY20" fmla="*/ 384387 h 1288521"/>
                <a:gd name="connsiteX21" fmla="*/ 1376046 w 4068234"/>
                <a:gd name="connsiteY21" fmla="*/ 408200 h 1288521"/>
                <a:gd name="connsiteX22" fmla="*/ 1388534 w 4068234"/>
                <a:gd name="connsiteY22" fmla="*/ 437621 h 1288521"/>
                <a:gd name="connsiteX23" fmla="*/ 1421025 w 4068234"/>
                <a:gd name="connsiteY23" fmla="*/ 445241 h 1288521"/>
                <a:gd name="connsiteX24" fmla="*/ 1460712 w 4068234"/>
                <a:gd name="connsiteY24" fmla="*/ 421429 h 1288521"/>
                <a:gd name="connsiteX25" fmla="*/ 1518709 w 4068234"/>
                <a:gd name="connsiteY25" fmla="*/ 523875 h 1288521"/>
                <a:gd name="connsiteX26" fmla="*/ 1580621 w 4068234"/>
                <a:gd name="connsiteY26" fmla="*/ 569912 h 1288521"/>
                <a:gd name="connsiteX27" fmla="*/ 1674284 w 4068234"/>
                <a:gd name="connsiteY27" fmla="*/ 640821 h 1288521"/>
                <a:gd name="connsiteX28" fmla="*/ 1864784 w 4068234"/>
                <a:gd name="connsiteY28" fmla="*/ 609071 h 1288521"/>
                <a:gd name="connsiteX29" fmla="*/ 2061634 w 4068234"/>
                <a:gd name="connsiteY29" fmla="*/ 558271 h 1288521"/>
                <a:gd name="connsiteX30" fmla="*/ 2175934 w 4068234"/>
                <a:gd name="connsiteY30" fmla="*/ 590021 h 1288521"/>
                <a:gd name="connsiteX31" fmla="*/ 2309284 w 4068234"/>
                <a:gd name="connsiteY31" fmla="*/ 691621 h 1288521"/>
                <a:gd name="connsiteX32" fmla="*/ 2487084 w 4068234"/>
                <a:gd name="connsiteY32" fmla="*/ 780521 h 1288521"/>
                <a:gd name="connsiteX33" fmla="*/ 2690284 w 4068234"/>
                <a:gd name="connsiteY33" fmla="*/ 793221 h 1288521"/>
                <a:gd name="connsiteX34" fmla="*/ 2874434 w 4068234"/>
                <a:gd name="connsiteY34" fmla="*/ 799571 h 1288521"/>
                <a:gd name="connsiteX35" fmla="*/ 3103034 w 4068234"/>
                <a:gd name="connsiteY35" fmla="*/ 786871 h 1288521"/>
                <a:gd name="connsiteX36" fmla="*/ 3210984 w 4068234"/>
                <a:gd name="connsiteY36" fmla="*/ 736071 h 1288521"/>
                <a:gd name="connsiteX37" fmla="*/ 3280834 w 4068234"/>
                <a:gd name="connsiteY37" fmla="*/ 717021 h 1288521"/>
                <a:gd name="connsiteX38" fmla="*/ 3344334 w 4068234"/>
                <a:gd name="connsiteY38" fmla="*/ 736071 h 1288521"/>
                <a:gd name="connsiteX39" fmla="*/ 3414184 w 4068234"/>
                <a:gd name="connsiteY39" fmla="*/ 831321 h 1288521"/>
                <a:gd name="connsiteX40" fmla="*/ 3509434 w 4068234"/>
                <a:gd name="connsiteY40" fmla="*/ 894821 h 1288521"/>
                <a:gd name="connsiteX41" fmla="*/ 3623734 w 4068234"/>
                <a:gd name="connsiteY41" fmla="*/ 964671 h 1288521"/>
                <a:gd name="connsiteX42" fmla="*/ 3788834 w 4068234"/>
                <a:gd name="connsiteY42" fmla="*/ 1009121 h 1288521"/>
                <a:gd name="connsiteX43" fmla="*/ 3896784 w 4068234"/>
                <a:gd name="connsiteY43" fmla="*/ 1015471 h 1288521"/>
                <a:gd name="connsiteX44" fmla="*/ 3985684 w 4068234"/>
                <a:gd name="connsiteY44" fmla="*/ 964671 h 1288521"/>
                <a:gd name="connsiteX45" fmla="*/ 4061884 w 4068234"/>
                <a:gd name="connsiteY45" fmla="*/ 964671 h 1288521"/>
                <a:gd name="connsiteX46" fmla="*/ 4068234 w 4068234"/>
                <a:gd name="connsiteY46" fmla="*/ 1015471 h 1288521"/>
                <a:gd name="connsiteX47" fmla="*/ 3966634 w 4068234"/>
                <a:gd name="connsiteY47" fmla="*/ 1129771 h 1288521"/>
                <a:gd name="connsiteX48" fmla="*/ 3871384 w 4068234"/>
                <a:gd name="connsiteY48" fmla="*/ 1186921 h 1288521"/>
                <a:gd name="connsiteX49" fmla="*/ 3814234 w 4068234"/>
                <a:gd name="connsiteY49" fmla="*/ 1186921 h 1288521"/>
                <a:gd name="connsiteX50" fmla="*/ 3693584 w 4068234"/>
                <a:gd name="connsiteY50" fmla="*/ 1148821 h 1288521"/>
                <a:gd name="connsiteX51" fmla="*/ 3566584 w 4068234"/>
                <a:gd name="connsiteY51" fmla="*/ 1098021 h 1288521"/>
                <a:gd name="connsiteX52" fmla="*/ 3458634 w 4068234"/>
                <a:gd name="connsiteY52" fmla="*/ 1053571 h 1288521"/>
                <a:gd name="connsiteX53" fmla="*/ 3369734 w 4068234"/>
                <a:gd name="connsiteY53" fmla="*/ 1047221 h 1288521"/>
                <a:gd name="connsiteX54" fmla="*/ 3306234 w 4068234"/>
                <a:gd name="connsiteY54" fmla="*/ 996421 h 1288521"/>
                <a:gd name="connsiteX55" fmla="*/ 3198284 w 4068234"/>
                <a:gd name="connsiteY55" fmla="*/ 932921 h 1288521"/>
                <a:gd name="connsiteX56" fmla="*/ 3096684 w 4068234"/>
                <a:gd name="connsiteY56" fmla="*/ 926571 h 1288521"/>
                <a:gd name="connsiteX57" fmla="*/ 2880784 w 4068234"/>
                <a:gd name="connsiteY57" fmla="*/ 926571 h 1288521"/>
                <a:gd name="connsiteX58" fmla="*/ 2722034 w 4068234"/>
                <a:gd name="connsiteY58" fmla="*/ 926571 h 1288521"/>
                <a:gd name="connsiteX59" fmla="*/ 2493434 w 4068234"/>
                <a:gd name="connsiteY59" fmla="*/ 913871 h 1288521"/>
                <a:gd name="connsiteX60" fmla="*/ 2461684 w 4068234"/>
                <a:gd name="connsiteY60" fmla="*/ 907521 h 1288521"/>
                <a:gd name="connsiteX61" fmla="*/ 2296584 w 4068234"/>
                <a:gd name="connsiteY61" fmla="*/ 837671 h 1288521"/>
                <a:gd name="connsiteX62" fmla="*/ 2188634 w 4068234"/>
                <a:gd name="connsiteY62" fmla="*/ 767821 h 1288521"/>
                <a:gd name="connsiteX63" fmla="*/ 2118784 w 4068234"/>
                <a:gd name="connsiteY63" fmla="*/ 729721 h 1288521"/>
                <a:gd name="connsiteX64" fmla="*/ 1979084 w 4068234"/>
                <a:gd name="connsiteY64" fmla="*/ 710671 h 1288521"/>
                <a:gd name="connsiteX65" fmla="*/ 1858434 w 4068234"/>
                <a:gd name="connsiteY65" fmla="*/ 717021 h 1288521"/>
                <a:gd name="connsiteX66" fmla="*/ 1693334 w 4068234"/>
                <a:gd name="connsiteY66" fmla="*/ 767821 h 1288521"/>
                <a:gd name="connsiteX67" fmla="*/ 1591734 w 4068234"/>
                <a:gd name="connsiteY67" fmla="*/ 774171 h 1288521"/>
                <a:gd name="connsiteX68" fmla="*/ 1502834 w 4068234"/>
                <a:gd name="connsiteY68" fmla="*/ 774171 h 1288521"/>
                <a:gd name="connsiteX69" fmla="*/ 1401234 w 4068234"/>
                <a:gd name="connsiteY69" fmla="*/ 780521 h 1288521"/>
                <a:gd name="connsiteX70" fmla="*/ 1337734 w 4068234"/>
                <a:gd name="connsiteY70" fmla="*/ 837671 h 1288521"/>
                <a:gd name="connsiteX71" fmla="*/ 1337734 w 4068234"/>
                <a:gd name="connsiteY71" fmla="*/ 932921 h 1288521"/>
                <a:gd name="connsiteX72" fmla="*/ 1394884 w 4068234"/>
                <a:gd name="connsiteY72" fmla="*/ 1028171 h 1288521"/>
                <a:gd name="connsiteX73" fmla="*/ 1426634 w 4068234"/>
                <a:gd name="connsiteY73" fmla="*/ 1053571 h 1288521"/>
                <a:gd name="connsiteX74" fmla="*/ 1540934 w 4068234"/>
                <a:gd name="connsiteY74" fmla="*/ 1028171 h 1288521"/>
                <a:gd name="connsiteX75" fmla="*/ 1534584 w 4068234"/>
                <a:gd name="connsiteY75" fmla="*/ 1104371 h 1288521"/>
                <a:gd name="connsiteX76" fmla="*/ 1464734 w 4068234"/>
                <a:gd name="connsiteY76" fmla="*/ 1155171 h 1288521"/>
                <a:gd name="connsiteX77" fmla="*/ 1382184 w 4068234"/>
                <a:gd name="connsiteY77" fmla="*/ 1161521 h 1288521"/>
                <a:gd name="connsiteX78" fmla="*/ 1325034 w 4068234"/>
                <a:gd name="connsiteY78" fmla="*/ 1123421 h 1288521"/>
                <a:gd name="connsiteX79" fmla="*/ 1248834 w 4068234"/>
                <a:gd name="connsiteY79" fmla="*/ 1098021 h 1288521"/>
                <a:gd name="connsiteX80" fmla="*/ 1210734 w 4068234"/>
                <a:gd name="connsiteY80" fmla="*/ 1098021 h 1288521"/>
                <a:gd name="connsiteX81" fmla="*/ 1204384 w 4068234"/>
                <a:gd name="connsiteY81" fmla="*/ 1117071 h 1288521"/>
                <a:gd name="connsiteX82" fmla="*/ 1223434 w 4068234"/>
                <a:gd name="connsiteY82" fmla="*/ 1167871 h 1288521"/>
                <a:gd name="connsiteX83" fmla="*/ 1236134 w 4068234"/>
                <a:gd name="connsiteY83" fmla="*/ 1244071 h 1288521"/>
                <a:gd name="connsiteX84" fmla="*/ 1198034 w 4068234"/>
                <a:gd name="connsiteY84" fmla="*/ 1288521 h 1288521"/>
                <a:gd name="connsiteX85" fmla="*/ 1153584 w 4068234"/>
                <a:gd name="connsiteY85" fmla="*/ 1275821 h 1288521"/>
                <a:gd name="connsiteX86" fmla="*/ 1109134 w 4068234"/>
                <a:gd name="connsiteY86" fmla="*/ 1193271 h 1288521"/>
                <a:gd name="connsiteX87" fmla="*/ 1090084 w 4068234"/>
                <a:gd name="connsiteY87" fmla="*/ 1078971 h 1288521"/>
                <a:gd name="connsiteX88" fmla="*/ 1090084 w 4068234"/>
                <a:gd name="connsiteY88" fmla="*/ 971021 h 1288521"/>
                <a:gd name="connsiteX89" fmla="*/ 1058334 w 4068234"/>
                <a:gd name="connsiteY89" fmla="*/ 913871 h 1288521"/>
                <a:gd name="connsiteX90" fmla="*/ 994834 w 4068234"/>
                <a:gd name="connsiteY90" fmla="*/ 875771 h 1288521"/>
                <a:gd name="connsiteX91" fmla="*/ 886884 w 4068234"/>
                <a:gd name="connsiteY91" fmla="*/ 875771 h 1288521"/>
                <a:gd name="connsiteX92" fmla="*/ 804334 w 4068234"/>
                <a:gd name="connsiteY92" fmla="*/ 907521 h 1288521"/>
                <a:gd name="connsiteX93" fmla="*/ 740834 w 4068234"/>
                <a:gd name="connsiteY93" fmla="*/ 939271 h 1288521"/>
                <a:gd name="connsiteX94" fmla="*/ 653522 w 4068234"/>
                <a:gd name="connsiteY94" fmla="*/ 912812 h 1288521"/>
                <a:gd name="connsiteX95" fmla="*/ 564093 w 4068234"/>
                <a:gd name="connsiteY95" fmla="*/ 836613 h 1288521"/>
                <a:gd name="connsiteX96" fmla="*/ 509060 w 4068234"/>
                <a:gd name="connsiteY96" fmla="*/ 806980 h 1288521"/>
                <a:gd name="connsiteX97" fmla="*/ 413809 w 4068234"/>
                <a:gd name="connsiteY97" fmla="*/ 784225 h 1288521"/>
                <a:gd name="connsiteX98" fmla="*/ 333377 w 4068234"/>
                <a:gd name="connsiteY98" fmla="*/ 759883 h 1288521"/>
                <a:gd name="connsiteX99" fmla="*/ 201296 w 4068234"/>
                <a:gd name="connsiteY99" fmla="*/ 728345 h 1288521"/>
                <a:gd name="connsiteX100" fmla="*/ 113982 w 4068234"/>
                <a:gd name="connsiteY100" fmla="*/ 691303 h 1288521"/>
                <a:gd name="connsiteX101" fmla="*/ 59797 w 4068234"/>
                <a:gd name="connsiteY101" fmla="*/ 625475 h 1288521"/>
                <a:gd name="connsiteX102" fmla="*/ 4233 w 4068234"/>
                <a:gd name="connsiteY102" fmla="*/ 575733 h 1288521"/>
                <a:gd name="connsiteX103" fmla="*/ 0 w 4068234"/>
                <a:gd name="connsiteY103" fmla="*/ 537104 h 1288521"/>
                <a:gd name="connsiteX104" fmla="*/ 8467 w 4068234"/>
                <a:gd name="connsiteY104" fmla="*/ 451909 h 1288521"/>
                <a:gd name="connsiteX105" fmla="*/ 21379 w 4068234"/>
                <a:gd name="connsiteY105" fmla="*/ 394970 h 1288521"/>
                <a:gd name="connsiteX106" fmla="*/ 57151 w 4068234"/>
                <a:gd name="connsiteY106" fmla="*/ 310621 h 1288521"/>
                <a:gd name="connsiteX107" fmla="*/ 75140 w 4068234"/>
                <a:gd name="connsiteY107" fmla="*/ 272520 h 1288521"/>
                <a:gd name="connsiteX108" fmla="*/ 102659 w 4068234"/>
                <a:gd name="connsiteY108" fmla="*/ 194203 h 1288521"/>
                <a:gd name="connsiteX109" fmla="*/ 164253 w 4068234"/>
                <a:gd name="connsiteY109" fmla="*/ 191241 h 1288521"/>
                <a:gd name="connsiteX110" fmla="*/ 220134 w 4068234"/>
                <a:gd name="connsiteY110" fmla="*/ 186268 h 1288521"/>
                <a:gd name="connsiteX111" fmla="*/ 432330 w 4068234"/>
                <a:gd name="connsiteY111" fmla="*/ 236538 h 1288521"/>
                <a:gd name="connsiteX0" fmla="*/ 432330 w 4068234"/>
                <a:gd name="connsiteY0" fmla="*/ 236538 h 1288521"/>
                <a:gd name="connsiteX1" fmla="*/ 542608 w 4068234"/>
                <a:gd name="connsiteY1" fmla="*/ 249450 h 1288521"/>
                <a:gd name="connsiteX2" fmla="*/ 672252 w 4068234"/>
                <a:gd name="connsiteY2" fmla="*/ 244158 h 1288521"/>
                <a:gd name="connsiteX3" fmla="*/ 823067 w 4068234"/>
                <a:gd name="connsiteY3" fmla="*/ 207116 h 1288521"/>
                <a:gd name="connsiteX4" fmla="*/ 915670 w 4068234"/>
                <a:gd name="connsiteY4" fmla="*/ 167429 h 1288521"/>
                <a:gd name="connsiteX5" fmla="*/ 982136 w 4068234"/>
                <a:gd name="connsiteY5" fmla="*/ 142346 h 1288521"/>
                <a:gd name="connsiteX6" fmla="*/ 1034732 w 4068234"/>
                <a:gd name="connsiteY6" fmla="*/ 125096 h 1288521"/>
                <a:gd name="connsiteX7" fmla="*/ 1096964 w 4068234"/>
                <a:gd name="connsiteY7" fmla="*/ 119062 h 1288521"/>
                <a:gd name="connsiteX8" fmla="*/ 1123950 w 4068234"/>
                <a:gd name="connsiteY8" fmla="*/ 68791 h 1288521"/>
                <a:gd name="connsiteX9" fmla="*/ 1116012 w 4068234"/>
                <a:gd name="connsiteY9" fmla="*/ 0 h 1288521"/>
                <a:gd name="connsiteX10" fmla="*/ 1179512 w 4068234"/>
                <a:gd name="connsiteY10" fmla="*/ 77788 h 1288521"/>
                <a:gd name="connsiteX11" fmla="*/ 1174962 w 4068234"/>
                <a:gd name="connsiteY11" fmla="*/ 125094 h 1288521"/>
                <a:gd name="connsiteX12" fmla="*/ 1177608 w 4068234"/>
                <a:gd name="connsiteY12" fmla="*/ 191241 h 1288521"/>
                <a:gd name="connsiteX13" fmla="*/ 1177396 w 4068234"/>
                <a:gd name="connsiteY13" fmla="*/ 235480 h 1288521"/>
                <a:gd name="connsiteX14" fmla="*/ 1169670 w 4068234"/>
                <a:gd name="connsiteY14" fmla="*/ 273262 h 1288521"/>
                <a:gd name="connsiteX15" fmla="*/ 1193482 w 4068234"/>
                <a:gd name="connsiteY15" fmla="*/ 320887 h 1288521"/>
                <a:gd name="connsiteX16" fmla="*/ 1235076 w 4068234"/>
                <a:gd name="connsiteY16" fmla="*/ 387879 h 1288521"/>
                <a:gd name="connsiteX17" fmla="*/ 1254125 w 4068234"/>
                <a:gd name="connsiteY17" fmla="*/ 412221 h 1288521"/>
                <a:gd name="connsiteX18" fmla="*/ 1286934 w 4068234"/>
                <a:gd name="connsiteY18" fmla="*/ 384704 h 1288521"/>
                <a:gd name="connsiteX19" fmla="*/ 1301962 w 4068234"/>
                <a:gd name="connsiteY19" fmla="*/ 379095 h 1288521"/>
                <a:gd name="connsiteX20" fmla="*/ 1339004 w 4068234"/>
                <a:gd name="connsiteY20" fmla="*/ 384387 h 1288521"/>
                <a:gd name="connsiteX21" fmla="*/ 1376046 w 4068234"/>
                <a:gd name="connsiteY21" fmla="*/ 408200 h 1288521"/>
                <a:gd name="connsiteX22" fmla="*/ 1388534 w 4068234"/>
                <a:gd name="connsiteY22" fmla="*/ 437621 h 1288521"/>
                <a:gd name="connsiteX23" fmla="*/ 1421025 w 4068234"/>
                <a:gd name="connsiteY23" fmla="*/ 445241 h 1288521"/>
                <a:gd name="connsiteX24" fmla="*/ 1460712 w 4068234"/>
                <a:gd name="connsiteY24" fmla="*/ 421429 h 1288521"/>
                <a:gd name="connsiteX25" fmla="*/ 1518709 w 4068234"/>
                <a:gd name="connsiteY25" fmla="*/ 523875 h 1288521"/>
                <a:gd name="connsiteX26" fmla="*/ 1580621 w 4068234"/>
                <a:gd name="connsiteY26" fmla="*/ 569912 h 1288521"/>
                <a:gd name="connsiteX27" fmla="*/ 1674284 w 4068234"/>
                <a:gd name="connsiteY27" fmla="*/ 640821 h 1288521"/>
                <a:gd name="connsiteX28" fmla="*/ 1864784 w 4068234"/>
                <a:gd name="connsiteY28" fmla="*/ 609071 h 1288521"/>
                <a:gd name="connsiteX29" fmla="*/ 2061634 w 4068234"/>
                <a:gd name="connsiteY29" fmla="*/ 558271 h 1288521"/>
                <a:gd name="connsiteX30" fmla="*/ 2175934 w 4068234"/>
                <a:gd name="connsiteY30" fmla="*/ 590021 h 1288521"/>
                <a:gd name="connsiteX31" fmla="*/ 2309284 w 4068234"/>
                <a:gd name="connsiteY31" fmla="*/ 691621 h 1288521"/>
                <a:gd name="connsiteX32" fmla="*/ 2487084 w 4068234"/>
                <a:gd name="connsiteY32" fmla="*/ 780521 h 1288521"/>
                <a:gd name="connsiteX33" fmla="*/ 2690284 w 4068234"/>
                <a:gd name="connsiteY33" fmla="*/ 793221 h 1288521"/>
                <a:gd name="connsiteX34" fmla="*/ 2874434 w 4068234"/>
                <a:gd name="connsiteY34" fmla="*/ 799571 h 1288521"/>
                <a:gd name="connsiteX35" fmla="*/ 3103034 w 4068234"/>
                <a:gd name="connsiteY35" fmla="*/ 786871 h 1288521"/>
                <a:gd name="connsiteX36" fmla="*/ 3210984 w 4068234"/>
                <a:gd name="connsiteY36" fmla="*/ 736071 h 1288521"/>
                <a:gd name="connsiteX37" fmla="*/ 3280834 w 4068234"/>
                <a:gd name="connsiteY37" fmla="*/ 717021 h 1288521"/>
                <a:gd name="connsiteX38" fmla="*/ 3344334 w 4068234"/>
                <a:gd name="connsiteY38" fmla="*/ 736071 h 1288521"/>
                <a:gd name="connsiteX39" fmla="*/ 3414184 w 4068234"/>
                <a:gd name="connsiteY39" fmla="*/ 831321 h 1288521"/>
                <a:gd name="connsiteX40" fmla="*/ 3509434 w 4068234"/>
                <a:gd name="connsiteY40" fmla="*/ 894821 h 1288521"/>
                <a:gd name="connsiteX41" fmla="*/ 3623734 w 4068234"/>
                <a:gd name="connsiteY41" fmla="*/ 964671 h 1288521"/>
                <a:gd name="connsiteX42" fmla="*/ 3788834 w 4068234"/>
                <a:gd name="connsiteY42" fmla="*/ 1009121 h 1288521"/>
                <a:gd name="connsiteX43" fmla="*/ 3896784 w 4068234"/>
                <a:gd name="connsiteY43" fmla="*/ 1015471 h 1288521"/>
                <a:gd name="connsiteX44" fmla="*/ 3985684 w 4068234"/>
                <a:gd name="connsiteY44" fmla="*/ 964671 h 1288521"/>
                <a:gd name="connsiteX45" fmla="*/ 4061884 w 4068234"/>
                <a:gd name="connsiteY45" fmla="*/ 964671 h 1288521"/>
                <a:gd name="connsiteX46" fmla="*/ 4068234 w 4068234"/>
                <a:gd name="connsiteY46" fmla="*/ 1015471 h 1288521"/>
                <a:gd name="connsiteX47" fmla="*/ 3966634 w 4068234"/>
                <a:gd name="connsiteY47" fmla="*/ 1129771 h 1288521"/>
                <a:gd name="connsiteX48" fmla="*/ 3871384 w 4068234"/>
                <a:gd name="connsiteY48" fmla="*/ 1186921 h 1288521"/>
                <a:gd name="connsiteX49" fmla="*/ 3814234 w 4068234"/>
                <a:gd name="connsiteY49" fmla="*/ 1186921 h 1288521"/>
                <a:gd name="connsiteX50" fmla="*/ 3693584 w 4068234"/>
                <a:gd name="connsiteY50" fmla="*/ 1148821 h 1288521"/>
                <a:gd name="connsiteX51" fmla="*/ 3566584 w 4068234"/>
                <a:gd name="connsiteY51" fmla="*/ 1098021 h 1288521"/>
                <a:gd name="connsiteX52" fmla="*/ 3458634 w 4068234"/>
                <a:gd name="connsiteY52" fmla="*/ 1053571 h 1288521"/>
                <a:gd name="connsiteX53" fmla="*/ 3369734 w 4068234"/>
                <a:gd name="connsiteY53" fmla="*/ 1047221 h 1288521"/>
                <a:gd name="connsiteX54" fmla="*/ 3306234 w 4068234"/>
                <a:gd name="connsiteY54" fmla="*/ 996421 h 1288521"/>
                <a:gd name="connsiteX55" fmla="*/ 3198284 w 4068234"/>
                <a:gd name="connsiteY55" fmla="*/ 932921 h 1288521"/>
                <a:gd name="connsiteX56" fmla="*/ 3096684 w 4068234"/>
                <a:gd name="connsiteY56" fmla="*/ 926571 h 1288521"/>
                <a:gd name="connsiteX57" fmla="*/ 2880784 w 4068234"/>
                <a:gd name="connsiteY57" fmla="*/ 926571 h 1288521"/>
                <a:gd name="connsiteX58" fmla="*/ 2722034 w 4068234"/>
                <a:gd name="connsiteY58" fmla="*/ 926571 h 1288521"/>
                <a:gd name="connsiteX59" fmla="*/ 2493434 w 4068234"/>
                <a:gd name="connsiteY59" fmla="*/ 913871 h 1288521"/>
                <a:gd name="connsiteX60" fmla="*/ 2461684 w 4068234"/>
                <a:gd name="connsiteY60" fmla="*/ 907521 h 1288521"/>
                <a:gd name="connsiteX61" fmla="*/ 2296584 w 4068234"/>
                <a:gd name="connsiteY61" fmla="*/ 837671 h 1288521"/>
                <a:gd name="connsiteX62" fmla="*/ 2188634 w 4068234"/>
                <a:gd name="connsiteY62" fmla="*/ 767821 h 1288521"/>
                <a:gd name="connsiteX63" fmla="*/ 2118784 w 4068234"/>
                <a:gd name="connsiteY63" fmla="*/ 729721 h 1288521"/>
                <a:gd name="connsiteX64" fmla="*/ 1979084 w 4068234"/>
                <a:gd name="connsiteY64" fmla="*/ 710671 h 1288521"/>
                <a:gd name="connsiteX65" fmla="*/ 1858434 w 4068234"/>
                <a:gd name="connsiteY65" fmla="*/ 717021 h 1288521"/>
                <a:gd name="connsiteX66" fmla="*/ 1693334 w 4068234"/>
                <a:gd name="connsiteY66" fmla="*/ 767821 h 1288521"/>
                <a:gd name="connsiteX67" fmla="*/ 1591734 w 4068234"/>
                <a:gd name="connsiteY67" fmla="*/ 774171 h 1288521"/>
                <a:gd name="connsiteX68" fmla="*/ 1502834 w 4068234"/>
                <a:gd name="connsiteY68" fmla="*/ 774171 h 1288521"/>
                <a:gd name="connsiteX69" fmla="*/ 1401234 w 4068234"/>
                <a:gd name="connsiteY69" fmla="*/ 780521 h 1288521"/>
                <a:gd name="connsiteX70" fmla="*/ 1337734 w 4068234"/>
                <a:gd name="connsiteY70" fmla="*/ 837671 h 1288521"/>
                <a:gd name="connsiteX71" fmla="*/ 1337734 w 4068234"/>
                <a:gd name="connsiteY71" fmla="*/ 932921 h 1288521"/>
                <a:gd name="connsiteX72" fmla="*/ 1394884 w 4068234"/>
                <a:gd name="connsiteY72" fmla="*/ 1028171 h 1288521"/>
                <a:gd name="connsiteX73" fmla="*/ 1426634 w 4068234"/>
                <a:gd name="connsiteY73" fmla="*/ 1053571 h 1288521"/>
                <a:gd name="connsiteX74" fmla="*/ 1540934 w 4068234"/>
                <a:gd name="connsiteY74" fmla="*/ 1028171 h 1288521"/>
                <a:gd name="connsiteX75" fmla="*/ 1534584 w 4068234"/>
                <a:gd name="connsiteY75" fmla="*/ 1104371 h 1288521"/>
                <a:gd name="connsiteX76" fmla="*/ 1464734 w 4068234"/>
                <a:gd name="connsiteY76" fmla="*/ 1155171 h 1288521"/>
                <a:gd name="connsiteX77" fmla="*/ 1382184 w 4068234"/>
                <a:gd name="connsiteY77" fmla="*/ 1161521 h 1288521"/>
                <a:gd name="connsiteX78" fmla="*/ 1325034 w 4068234"/>
                <a:gd name="connsiteY78" fmla="*/ 1123421 h 1288521"/>
                <a:gd name="connsiteX79" fmla="*/ 1248834 w 4068234"/>
                <a:gd name="connsiteY79" fmla="*/ 1098021 h 1288521"/>
                <a:gd name="connsiteX80" fmla="*/ 1210734 w 4068234"/>
                <a:gd name="connsiteY80" fmla="*/ 1098021 h 1288521"/>
                <a:gd name="connsiteX81" fmla="*/ 1204384 w 4068234"/>
                <a:gd name="connsiteY81" fmla="*/ 1117071 h 1288521"/>
                <a:gd name="connsiteX82" fmla="*/ 1223434 w 4068234"/>
                <a:gd name="connsiteY82" fmla="*/ 1167871 h 1288521"/>
                <a:gd name="connsiteX83" fmla="*/ 1236134 w 4068234"/>
                <a:gd name="connsiteY83" fmla="*/ 1244071 h 1288521"/>
                <a:gd name="connsiteX84" fmla="*/ 1198034 w 4068234"/>
                <a:gd name="connsiteY84" fmla="*/ 1288521 h 1288521"/>
                <a:gd name="connsiteX85" fmla="*/ 1153584 w 4068234"/>
                <a:gd name="connsiteY85" fmla="*/ 1275821 h 1288521"/>
                <a:gd name="connsiteX86" fmla="*/ 1109134 w 4068234"/>
                <a:gd name="connsiteY86" fmla="*/ 1193271 h 1288521"/>
                <a:gd name="connsiteX87" fmla="*/ 1090084 w 4068234"/>
                <a:gd name="connsiteY87" fmla="*/ 1078971 h 1288521"/>
                <a:gd name="connsiteX88" fmla="*/ 1090084 w 4068234"/>
                <a:gd name="connsiteY88" fmla="*/ 971021 h 1288521"/>
                <a:gd name="connsiteX89" fmla="*/ 1058334 w 4068234"/>
                <a:gd name="connsiteY89" fmla="*/ 913871 h 1288521"/>
                <a:gd name="connsiteX90" fmla="*/ 994834 w 4068234"/>
                <a:gd name="connsiteY90" fmla="*/ 875771 h 1288521"/>
                <a:gd name="connsiteX91" fmla="*/ 886884 w 4068234"/>
                <a:gd name="connsiteY91" fmla="*/ 875771 h 1288521"/>
                <a:gd name="connsiteX92" fmla="*/ 804334 w 4068234"/>
                <a:gd name="connsiteY92" fmla="*/ 907521 h 1288521"/>
                <a:gd name="connsiteX93" fmla="*/ 740834 w 4068234"/>
                <a:gd name="connsiteY93" fmla="*/ 939271 h 1288521"/>
                <a:gd name="connsiteX94" fmla="*/ 653522 w 4068234"/>
                <a:gd name="connsiteY94" fmla="*/ 912812 h 1288521"/>
                <a:gd name="connsiteX95" fmla="*/ 564093 w 4068234"/>
                <a:gd name="connsiteY95" fmla="*/ 836613 h 1288521"/>
                <a:gd name="connsiteX96" fmla="*/ 509060 w 4068234"/>
                <a:gd name="connsiteY96" fmla="*/ 806980 h 1288521"/>
                <a:gd name="connsiteX97" fmla="*/ 413809 w 4068234"/>
                <a:gd name="connsiteY97" fmla="*/ 784225 h 1288521"/>
                <a:gd name="connsiteX98" fmla="*/ 333377 w 4068234"/>
                <a:gd name="connsiteY98" fmla="*/ 759883 h 1288521"/>
                <a:gd name="connsiteX99" fmla="*/ 201296 w 4068234"/>
                <a:gd name="connsiteY99" fmla="*/ 728345 h 1288521"/>
                <a:gd name="connsiteX100" fmla="*/ 113982 w 4068234"/>
                <a:gd name="connsiteY100" fmla="*/ 691303 h 1288521"/>
                <a:gd name="connsiteX101" fmla="*/ 59797 w 4068234"/>
                <a:gd name="connsiteY101" fmla="*/ 625475 h 1288521"/>
                <a:gd name="connsiteX102" fmla="*/ 4233 w 4068234"/>
                <a:gd name="connsiteY102" fmla="*/ 575733 h 1288521"/>
                <a:gd name="connsiteX103" fmla="*/ 0 w 4068234"/>
                <a:gd name="connsiteY103" fmla="*/ 537104 h 1288521"/>
                <a:gd name="connsiteX104" fmla="*/ 8467 w 4068234"/>
                <a:gd name="connsiteY104" fmla="*/ 451909 h 1288521"/>
                <a:gd name="connsiteX105" fmla="*/ 21379 w 4068234"/>
                <a:gd name="connsiteY105" fmla="*/ 394970 h 1288521"/>
                <a:gd name="connsiteX106" fmla="*/ 57151 w 4068234"/>
                <a:gd name="connsiteY106" fmla="*/ 310621 h 1288521"/>
                <a:gd name="connsiteX107" fmla="*/ 75140 w 4068234"/>
                <a:gd name="connsiteY107" fmla="*/ 272520 h 1288521"/>
                <a:gd name="connsiteX108" fmla="*/ 102659 w 4068234"/>
                <a:gd name="connsiteY108" fmla="*/ 194203 h 1288521"/>
                <a:gd name="connsiteX109" fmla="*/ 164253 w 4068234"/>
                <a:gd name="connsiteY109" fmla="*/ 191241 h 1288521"/>
                <a:gd name="connsiteX110" fmla="*/ 220134 w 4068234"/>
                <a:gd name="connsiteY110" fmla="*/ 186268 h 1288521"/>
                <a:gd name="connsiteX111" fmla="*/ 432330 w 4068234"/>
                <a:gd name="connsiteY111" fmla="*/ 236538 h 1288521"/>
                <a:gd name="connsiteX0" fmla="*/ 432330 w 4068234"/>
                <a:gd name="connsiteY0" fmla="*/ 236538 h 1288521"/>
                <a:gd name="connsiteX1" fmla="*/ 542608 w 4068234"/>
                <a:gd name="connsiteY1" fmla="*/ 249450 h 1288521"/>
                <a:gd name="connsiteX2" fmla="*/ 672252 w 4068234"/>
                <a:gd name="connsiteY2" fmla="*/ 244158 h 1288521"/>
                <a:gd name="connsiteX3" fmla="*/ 823067 w 4068234"/>
                <a:gd name="connsiteY3" fmla="*/ 207116 h 1288521"/>
                <a:gd name="connsiteX4" fmla="*/ 915670 w 4068234"/>
                <a:gd name="connsiteY4" fmla="*/ 167429 h 1288521"/>
                <a:gd name="connsiteX5" fmla="*/ 982136 w 4068234"/>
                <a:gd name="connsiteY5" fmla="*/ 142346 h 1288521"/>
                <a:gd name="connsiteX6" fmla="*/ 1034732 w 4068234"/>
                <a:gd name="connsiteY6" fmla="*/ 125096 h 1288521"/>
                <a:gd name="connsiteX7" fmla="*/ 1096964 w 4068234"/>
                <a:gd name="connsiteY7" fmla="*/ 119062 h 1288521"/>
                <a:gd name="connsiteX8" fmla="*/ 1123950 w 4068234"/>
                <a:gd name="connsiteY8" fmla="*/ 68791 h 1288521"/>
                <a:gd name="connsiteX9" fmla="*/ 1116012 w 4068234"/>
                <a:gd name="connsiteY9" fmla="*/ 0 h 1288521"/>
                <a:gd name="connsiteX10" fmla="*/ 1179512 w 4068234"/>
                <a:gd name="connsiteY10" fmla="*/ 77788 h 1288521"/>
                <a:gd name="connsiteX11" fmla="*/ 1174962 w 4068234"/>
                <a:gd name="connsiteY11" fmla="*/ 125094 h 1288521"/>
                <a:gd name="connsiteX12" fmla="*/ 1177608 w 4068234"/>
                <a:gd name="connsiteY12" fmla="*/ 191241 h 1288521"/>
                <a:gd name="connsiteX13" fmla="*/ 1177396 w 4068234"/>
                <a:gd name="connsiteY13" fmla="*/ 235480 h 1288521"/>
                <a:gd name="connsiteX14" fmla="*/ 1169670 w 4068234"/>
                <a:gd name="connsiteY14" fmla="*/ 273262 h 1288521"/>
                <a:gd name="connsiteX15" fmla="*/ 1193482 w 4068234"/>
                <a:gd name="connsiteY15" fmla="*/ 320887 h 1288521"/>
                <a:gd name="connsiteX16" fmla="*/ 1235076 w 4068234"/>
                <a:gd name="connsiteY16" fmla="*/ 387879 h 1288521"/>
                <a:gd name="connsiteX17" fmla="*/ 1254125 w 4068234"/>
                <a:gd name="connsiteY17" fmla="*/ 412221 h 1288521"/>
                <a:gd name="connsiteX18" fmla="*/ 1286934 w 4068234"/>
                <a:gd name="connsiteY18" fmla="*/ 384704 h 1288521"/>
                <a:gd name="connsiteX19" fmla="*/ 1301962 w 4068234"/>
                <a:gd name="connsiteY19" fmla="*/ 379095 h 1288521"/>
                <a:gd name="connsiteX20" fmla="*/ 1339004 w 4068234"/>
                <a:gd name="connsiteY20" fmla="*/ 384387 h 1288521"/>
                <a:gd name="connsiteX21" fmla="*/ 1376046 w 4068234"/>
                <a:gd name="connsiteY21" fmla="*/ 408200 h 1288521"/>
                <a:gd name="connsiteX22" fmla="*/ 1388534 w 4068234"/>
                <a:gd name="connsiteY22" fmla="*/ 437621 h 1288521"/>
                <a:gd name="connsiteX23" fmla="*/ 1421025 w 4068234"/>
                <a:gd name="connsiteY23" fmla="*/ 445241 h 1288521"/>
                <a:gd name="connsiteX24" fmla="*/ 1460712 w 4068234"/>
                <a:gd name="connsiteY24" fmla="*/ 421429 h 1288521"/>
                <a:gd name="connsiteX25" fmla="*/ 1518709 w 4068234"/>
                <a:gd name="connsiteY25" fmla="*/ 523875 h 1288521"/>
                <a:gd name="connsiteX26" fmla="*/ 1580621 w 4068234"/>
                <a:gd name="connsiteY26" fmla="*/ 569912 h 1288521"/>
                <a:gd name="connsiteX27" fmla="*/ 1674284 w 4068234"/>
                <a:gd name="connsiteY27" fmla="*/ 640821 h 1288521"/>
                <a:gd name="connsiteX28" fmla="*/ 1864784 w 4068234"/>
                <a:gd name="connsiteY28" fmla="*/ 609071 h 1288521"/>
                <a:gd name="connsiteX29" fmla="*/ 2061634 w 4068234"/>
                <a:gd name="connsiteY29" fmla="*/ 558271 h 1288521"/>
                <a:gd name="connsiteX30" fmla="*/ 2175934 w 4068234"/>
                <a:gd name="connsiteY30" fmla="*/ 590021 h 1288521"/>
                <a:gd name="connsiteX31" fmla="*/ 2309284 w 4068234"/>
                <a:gd name="connsiteY31" fmla="*/ 691621 h 1288521"/>
                <a:gd name="connsiteX32" fmla="*/ 2487084 w 4068234"/>
                <a:gd name="connsiteY32" fmla="*/ 780521 h 1288521"/>
                <a:gd name="connsiteX33" fmla="*/ 2690284 w 4068234"/>
                <a:gd name="connsiteY33" fmla="*/ 793221 h 1288521"/>
                <a:gd name="connsiteX34" fmla="*/ 2874434 w 4068234"/>
                <a:gd name="connsiteY34" fmla="*/ 799571 h 1288521"/>
                <a:gd name="connsiteX35" fmla="*/ 3103034 w 4068234"/>
                <a:gd name="connsiteY35" fmla="*/ 786871 h 1288521"/>
                <a:gd name="connsiteX36" fmla="*/ 3210984 w 4068234"/>
                <a:gd name="connsiteY36" fmla="*/ 736071 h 1288521"/>
                <a:gd name="connsiteX37" fmla="*/ 3280834 w 4068234"/>
                <a:gd name="connsiteY37" fmla="*/ 717021 h 1288521"/>
                <a:gd name="connsiteX38" fmla="*/ 3344334 w 4068234"/>
                <a:gd name="connsiteY38" fmla="*/ 736071 h 1288521"/>
                <a:gd name="connsiteX39" fmla="*/ 3414184 w 4068234"/>
                <a:gd name="connsiteY39" fmla="*/ 831321 h 1288521"/>
                <a:gd name="connsiteX40" fmla="*/ 3509434 w 4068234"/>
                <a:gd name="connsiteY40" fmla="*/ 894821 h 1288521"/>
                <a:gd name="connsiteX41" fmla="*/ 3623734 w 4068234"/>
                <a:gd name="connsiteY41" fmla="*/ 964671 h 1288521"/>
                <a:gd name="connsiteX42" fmla="*/ 3788834 w 4068234"/>
                <a:gd name="connsiteY42" fmla="*/ 1009121 h 1288521"/>
                <a:gd name="connsiteX43" fmla="*/ 3896784 w 4068234"/>
                <a:gd name="connsiteY43" fmla="*/ 1015471 h 1288521"/>
                <a:gd name="connsiteX44" fmla="*/ 3985684 w 4068234"/>
                <a:gd name="connsiteY44" fmla="*/ 964671 h 1288521"/>
                <a:gd name="connsiteX45" fmla="*/ 4061884 w 4068234"/>
                <a:gd name="connsiteY45" fmla="*/ 964671 h 1288521"/>
                <a:gd name="connsiteX46" fmla="*/ 4068234 w 4068234"/>
                <a:gd name="connsiteY46" fmla="*/ 1015471 h 1288521"/>
                <a:gd name="connsiteX47" fmla="*/ 3966634 w 4068234"/>
                <a:gd name="connsiteY47" fmla="*/ 1129771 h 1288521"/>
                <a:gd name="connsiteX48" fmla="*/ 3871384 w 4068234"/>
                <a:gd name="connsiteY48" fmla="*/ 1186921 h 1288521"/>
                <a:gd name="connsiteX49" fmla="*/ 3814234 w 4068234"/>
                <a:gd name="connsiteY49" fmla="*/ 1186921 h 1288521"/>
                <a:gd name="connsiteX50" fmla="*/ 3693584 w 4068234"/>
                <a:gd name="connsiteY50" fmla="*/ 1148821 h 1288521"/>
                <a:gd name="connsiteX51" fmla="*/ 3566584 w 4068234"/>
                <a:gd name="connsiteY51" fmla="*/ 1098021 h 1288521"/>
                <a:gd name="connsiteX52" fmla="*/ 3458634 w 4068234"/>
                <a:gd name="connsiteY52" fmla="*/ 1053571 h 1288521"/>
                <a:gd name="connsiteX53" fmla="*/ 3369734 w 4068234"/>
                <a:gd name="connsiteY53" fmla="*/ 1047221 h 1288521"/>
                <a:gd name="connsiteX54" fmla="*/ 3306234 w 4068234"/>
                <a:gd name="connsiteY54" fmla="*/ 996421 h 1288521"/>
                <a:gd name="connsiteX55" fmla="*/ 3198284 w 4068234"/>
                <a:gd name="connsiteY55" fmla="*/ 932921 h 1288521"/>
                <a:gd name="connsiteX56" fmla="*/ 3096684 w 4068234"/>
                <a:gd name="connsiteY56" fmla="*/ 926571 h 1288521"/>
                <a:gd name="connsiteX57" fmla="*/ 2880784 w 4068234"/>
                <a:gd name="connsiteY57" fmla="*/ 926571 h 1288521"/>
                <a:gd name="connsiteX58" fmla="*/ 2722034 w 4068234"/>
                <a:gd name="connsiteY58" fmla="*/ 926571 h 1288521"/>
                <a:gd name="connsiteX59" fmla="*/ 2493434 w 4068234"/>
                <a:gd name="connsiteY59" fmla="*/ 913871 h 1288521"/>
                <a:gd name="connsiteX60" fmla="*/ 2461684 w 4068234"/>
                <a:gd name="connsiteY60" fmla="*/ 907521 h 1288521"/>
                <a:gd name="connsiteX61" fmla="*/ 2296584 w 4068234"/>
                <a:gd name="connsiteY61" fmla="*/ 837671 h 1288521"/>
                <a:gd name="connsiteX62" fmla="*/ 2188634 w 4068234"/>
                <a:gd name="connsiteY62" fmla="*/ 767821 h 1288521"/>
                <a:gd name="connsiteX63" fmla="*/ 2118784 w 4068234"/>
                <a:gd name="connsiteY63" fmla="*/ 729721 h 1288521"/>
                <a:gd name="connsiteX64" fmla="*/ 1979084 w 4068234"/>
                <a:gd name="connsiteY64" fmla="*/ 710671 h 1288521"/>
                <a:gd name="connsiteX65" fmla="*/ 1858434 w 4068234"/>
                <a:gd name="connsiteY65" fmla="*/ 717021 h 1288521"/>
                <a:gd name="connsiteX66" fmla="*/ 1693334 w 4068234"/>
                <a:gd name="connsiteY66" fmla="*/ 767821 h 1288521"/>
                <a:gd name="connsiteX67" fmla="*/ 1591734 w 4068234"/>
                <a:gd name="connsiteY67" fmla="*/ 774171 h 1288521"/>
                <a:gd name="connsiteX68" fmla="*/ 1502834 w 4068234"/>
                <a:gd name="connsiteY68" fmla="*/ 774171 h 1288521"/>
                <a:gd name="connsiteX69" fmla="*/ 1401234 w 4068234"/>
                <a:gd name="connsiteY69" fmla="*/ 780521 h 1288521"/>
                <a:gd name="connsiteX70" fmla="*/ 1337734 w 4068234"/>
                <a:gd name="connsiteY70" fmla="*/ 837671 h 1288521"/>
                <a:gd name="connsiteX71" fmla="*/ 1337734 w 4068234"/>
                <a:gd name="connsiteY71" fmla="*/ 932921 h 1288521"/>
                <a:gd name="connsiteX72" fmla="*/ 1394884 w 4068234"/>
                <a:gd name="connsiteY72" fmla="*/ 1028171 h 1288521"/>
                <a:gd name="connsiteX73" fmla="*/ 1426634 w 4068234"/>
                <a:gd name="connsiteY73" fmla="*/ 1053571 h 1288521"/>
                <a:gd name="connsiteX74" fmla="*/ 1540934 w 4068234"/>
                <a:gd name="connsiteY74" fmla="*/ 1028171 h 1288521"/>
                <a:gd name="connsiteX75" fmla="*/ 1534584 w 4068234"/>
                <a:gd name="connsiteY75" fmla="*/ 1104371 h 1288521"/>
                <a:gd name="connsiteX76" fmla="*/ 1464734 w 4068234"/>
                <a:gd name="connsiteY76" fmla="*/ 1155171 h 1288521"/>
                <a:gd name="connsiteX77" fmla="*/ 1382184 w 4068234"/>
                <a:gd name="connsiteY77" fmla="*/ 1161521 h 1288521"/>
                <a:gd name="connsiteX78" fmla="*/ 1325034 w 4068234"/>
                <a:gd name="connsiteY78" fmla="*/ 1123421 h 1288521"/>
                <a:gd name="connsiteX79" fmla="*/ 1248834 w 4068234"/>
                <a:gd name="connsiteY79" fmla="*/ 1098021 h 1288521"/>
                <a:gd name="connsiteX80" fmla="*/ 1210734 w 4068234"/>
                <a:gd name="connsiteY80" fmla="*/ 1098021 h 1288521"/>
                <a:gd name="connsiteX81" fmla="*/ 1204384 w 4068234"/>
                <a:gd name="connsiteY81" fmla="*/ 1117071 h 1288521"/>
                <a:gd name="connsiteX82" fmla="*/ 1223434 w 4068234"/>
                <a:gd name="connsiteY82" fmla="*/ 1167871 h 1288521"/>
                <a:gd name="connsiteX83" fmla="*/ 1236134 w 4068234"/>
                <a:gd name="connsiteY83" fmla="*/ 1244071 h 1288521"/>
                <a:gd name="connsiteX84" fmla="*/ 1198034 w 4068234"/>
                <a:gd name="connsiteY84" fmla="*/ 1288521 h 1288521"/>
                <a:gd name="connsiteX85" fmla="*/ 1153584 w 4068234"/>
                <a:gd name="connsiteY85" fmla="*/ 1275821 h 1288521"/>
                <a:gd name="connsiteX86" fmla="*/ 1109134 w 4068234"/>
                <a:gd name="connsiteY86" fmla="*/ 1193271 h 1288521"/>
                <a:gd name="connsiteX87" fmla="*/ 1090084 w 4068234"/>
                <a:gd name="connsiteY87" fmla="*/ 1078971 h 1288521"/>
                <a:gd name="connsiteX88" fmla="*/ 1090084 w 4068234"/>
                <a:gd name="connsiteY88" fmla="*/ 971021 h 1288521"/>
                <a:gd name="connsiteX89" fmla="*/ 1058334 w 4068234"/>
                <a:gd name="connsiteY89" fmla="*/ 913871 h 1288521"/>
                <a:gd name="connsiteX90" fmla="*/ 994834 w 4068234"/>
                <a:gd name="connsiteY90" fmla="*/ 875771 h 1288521"/>
                <a:gd name="connsiteX91" fmla="*/ 886884 w 4068234"/>
                <a:gd name="connsiteY91" fmla="*/ 875771 h 1288521"/>
                <a:gd name="connsiteX92" fmla="*/ 804334 w 4068234"/>
                <a:gd name="connsiteY92" fmla="*/ 907521 h 1288521"/>
                <a:gd name="connsiteX93" fmla="*/ 740834 w 4068234"/>
                <a:gd name="connsiteY93" fmla="*/ 939271 h 1288521"/>
                <a:gd name="connsiteX94" fmla="*/ 653522 w 4068234"/>
                <a:gd name="connsiteY94" fmla="*/ 912812 h 1288521"/>
                <a:gd name="connsiteX95" fmla="*/ 564093 w 4068234"/>
                <a:gd name="connsiteY95" fmla="*/ 836613 h 1288521"/>
                <a:gd name="connsiteX96" fmla="*/ 509060 w 4068234"/>
                <a:gd name="connsiteY96" fmla="*/ 806980 h 1288521"/>
                <a:gd name="connsiteX97" fmla="*/ 413809 w 4068234"/>
                <a:gd name="connsiteY97" fmla="*/ 784225 h 1288521"/>
                <a:gd name="connsiteX98" fmla="*/ 333377 w 4068234"/>
                <a:gd name="connsiteY98" fmla="*/ 759883 h 1288521"/>
                <a:gd name="connsiteX99" fmla="*/ 201296 w 4068234"/>
                <a:gd name="connsiteY99" fmla="*/ 728345 h 1288521"/>
                <a:gd name="connsiteX100" fmla="*/ 113982 w 4068234"/>
                <a:gd name="connsiteY100" fmla="*/ 691303 h 1288521"/>
                <a:gd name="connsiteX101" fmla="*/ 59797 w 4068234"/>
                <a:gd name="connsiteY101" fmla="*/ 625475 h 1288521"/>
                <a:gd name="connsiteX102" fmla="*/ 4233 w 4068234"/>
                <a:gd name="connsiteY102" fmla="*/ 575733 h 1288521"/>
                <a:gd name="connsiteX103" fmla="*/ 0 w 4068234"/>
                <a:gd name="connsiteY103" fmla="*/ 537104 h 1288521"/>
                <a:gd name="connsiteX104" fmla="*/ 8467 w 4068234"/>
                <a:gd name="connsiteY104" fmla="*/ 451909 h 1288521"/>
                <a:gd name="connsiteX105" fmla="*/ 21379 w 4068234"/>
                <a:gd name="connsiteY105" fmla="*/ 394970 h 1288521"/>
                <a:gd name="connsiteX106" fmla="*/ 57151 w 4068234"/>
                <a:gd name="connsiteY106" fmla="*/ 310621 h 1288521"/>
                <a:gd name="connsiteX107" fmla="*/ 75140 w 4068234"/>
                <a:gd name="connsiteY107" fmla="*/ 272520 h 1288521"/>
                <a:gd name="connsiteX108" fmla="*/ 102659 w 4068234"/>
                <a:gd name="connsiteY108" fmla="*/ 194203 h 1288521"/>
                <a:gd name="connsiteX109" fmla="*/ 164253 w 4068234"/>
                <a:gd name="connsiteY109" fmla="*/ 191241 h 1288521"/>
                <a:gd name="connsiteX110" fmla="*/ 220134 w 4068234"/>
                <a:gd name="connsiteY110" fmla="*/ 186268 h 1288521"/>
                <a:gd name="connsiteX111" fmla="*/ 352108 w 4068234"/>
                <a:gd name="connsiteY111" fmla="*/ 212408 h 1288521"/>
                <a:gd name="connsiteX112" fmla="*/ 432330 w 4068234"/>
                <a:gd name="connsiteY112" fmla="*/ 236538 h 1288521"/>
                <a:gd name="connsiteX0" fmla="*/ 432330 w 4068234"/>
                <a:gd name="connsiteY0" fmla="*/ 236538 h 1288521"/>
                <a:gd name="connsiteX1" fmla="*/ 542608 w 4068234"/>
                <a:gd name="connsiteY1" fmla="*/ 249450 h 1288521"/>
                <a:gd name="connsiteX2" fmla="*/ 672252 w 4068234"/>
                <a:gd name="connsiteY2" fmla="*/ 244158 h 1288521"/>
                <a:gd name="connsiteX3" fmla="*/ 823067 w 4068234"/>
                <a:gd name="connsiteY3" fmla="*/ 207116 h 1288521"/>
                <a:gd name="connsiteX4" fmla="*/ 915670 w 4068234"/>
                <a:gd name="connsiteY4" fmla="*/ 167429 h 1288521"/>
                <a:gd name="connsiteX5" fmla="*/ 982136 w 4068234"/>
                <a:gd name="connsiteY5" fmla="*/ 142346 h 1288521"/>
                <a:gd name="connsiteX6" fmla="*/ 1034732 w 4068234"/>
                <a:gd name="connsiteY6" fmla="*/ 125096 h 1288521"/>
                <a:gd name="connsiteX7" fmla="*/ 1096964 w 4068234"/>
                <a:gd name="connsiteY7" fmla="*/ 119062 h 1288521"/>
                <a:gd name="connsiteX8" fmla="*/ 1123950 w 4068234"/>
                <a:gd name="connsiteY8" fmla="*/ 68791 h 1288521"/>
                <a:gd name="connsiteX9" fmla="*/ 1116012 w 4068234"/>
                <a:gd name="connsiteY9" fmla="*/ 0 h 1288521"/>
                <a:gd name="connsiteX10" fmla="*/ 1179512 w 4068234"/>
                <a:gd name="connsiteY10" fmla="*/ 77788 h 1288521"/>
                <a:gd name="connsiteX11" fmla="*/ 1174962 w 4068234"/>
                <a:gd name="connsiteY11" fmla="*/ 125094 h 1288521"/>
                <a:gd name="connsiteX12" fmla="*/ 1177608 w 4068234"/>
                <a:gd name="connsiteY12" fmla="*/ 191241 h 1288521"/>
                <a:gd name="connsiteX13" fmla="*/ 1177396 w 4068234"/>
                <a:gd name="connsiteY13" fmla="*/ 235480 h 1288521"/>
                <a:gd name="connsiteX14" fmla="*/ 1169670 w 4068234"/>
                <a:gd name="connsiteY14" fmla="*/ 273262 h 1288521"/>
                <a:gd name="connsiteX15" fmla="*/ 1193482 w 4068234"/>
                <a:gd name="connsiteY15" fmla="*/ 320887 h 1288521"/>
                <a:gd name="connsiteX16" fmla="*/ 1235076 w 4068234"/>
                <a:gd name="connsiteY16" fmla="*/ 387879 h 1288521"/>
                <a:gd name="connsiteX17" fmla="*/ 1254125 w 4068234"/>
                <a:gd name="connsiteY17" fmla="*/ 412221 h 1288521"/>
                <a:gd name="connsiteX18" fmla="*/ 1286934 w 4068234"/>
                <a:gd name="connsiteY18" fmla="*/ 384704 h 1288521"/>
                <a:gd name="connsiteX19" fmla="*/ 1301962 w 4068234"/>
                <a:gd name="connsiteY19" fmla="*/ 379095 h 1288521"/>
                <a:gd name="connsiteX20" fmla="*/ 1339004 w 4068234"/>
                <a:gd name="connsiteY20" fmla="*/ 384387 h 1288521"/>
                <a:gd name="connsiteX21" fmla="*/ 1376046 w 4068234"/>
                <a:gd name="connsiteY21" fmla="*/ 408200 h 1288521"/>
                <a:gd name="connsiteX22" fmla="*/ 1388534 w 4068234"/>
                <a:gd name="connsiteY22" fmla="*/ 437621 h 1288521"/>
                <a:gd name="connsiteX23" fmla="*/ 1421025 w 4068234"/>
                <a:gd name="connsiteY23" fmla="*/ 445241 h 1288521"/>
                <a:gd name="connsiteX24" fmla="*/ 1460712 w 4068234"/>
                <a:gd name="connsiteY24" fmla="*/ 421429 h 1288521"/>
                <a:gd name="connsiteX25" fmla="*/ 1518709 w 4068234"/>
                <a:gd name="connsiteY25" fmla="*/ 523875 h 1288521"/>
                <a:gd name="connsiteX26" fmla="*/ 1580621 w 4068234"/>
                <a:gd name="connsiteY26" fmla="*/ 569912 h 1288521"/>
                <a:gd name="connsiteX27" fmla="*/ 1674284 w 4068234"/>
                <a:gd name="connsiteY27" fmla="*/ 640821 h 1288521"/>
                <a:gd name="connsiteX28" fmla="*/ 1864784 w 4068234"/>
                <a:gd name="connsiteY28" fmla="*/ 609071 h 1288521"/>
                <a:gd name="connsiteX29" fmla="*/ 2061634 w 4068234"/>
                <a:gd name="connsiteY29" fmla="*/ 558271 h 1288521"/>
                <a:gd name="connsiteX30" fmla="*/ 2175934 w 4068234"/>
                <a:gd name="connsiteY30" fmla="*/ 590021 h 1288521"/>
                <a:gd name="connsiteX31" fmla="*/ 2309284 w 4068234"/>
                <a:gd name="connsiteY31" fmla="*/ 691621 h 1288521"/>
                <a:gd name="connsiteX32" fmla="*/ 2487084 w 4068234"/>
                <a:gd name="connsiteY32" fmla="*/ 780521 h 1288521"/>
                <a:gd name="connsiteX33" fmla="*/ 2690284 w 4068234"/>
                <a:gd name="connsiteY33" fmla="*/ 793221 h 1288521"/>
                <a:gd name="connsiteX34" fmla="*/ 2874434 w 4068234"/>
                <a:gd name="connsiteY34" fmla="*/ 799571 h 1288521"/>
                <a:gd name="connsiteX35" fmla="*/ 3103034 w 4068234"/>
                <a:gd name="connsiteY35" fmla="*/ 786871 h 1288521"/>
                <a:gd name="connsiteX36" fmla="*/ 3210984 w 4068234"/>
                <a:gd name="connsiteY36" fmla="*/ 736071 h 1288521"/>
                <a:gd name="connsiteX37" fmla="*/ 3280834 w 4068234"/>
                <a:gd name="connsiteY37" fmla="*/ 717021 h 1288521"/>
                <a:gd name="connsiteX38" fmla="*/ 3344334 w 4068234"/>
                <a:gd name="connsiteY38" fmla="*/ 736071 h 1288521"/>
                <a:gd name="connsiteX39" fmla="*/ 3414184 w 4068234"/>
                <a:gd name="connsiteY39" fmla="*/ 831321 h 1288521"/>
                <a:gd name="connsiteX40" fmla="*/ 3509434 w 4068234"/>
                <a:gd name="connsiteY40" fmla="*/ 894821 h 1288521"/>
                <a:gd name="connsiteX41" fmla="*/ 3623734 w 4068234"/>
                <a:gd name="connsiteY41" fmla="*/ 964671 h 1288521"/>
                <a:gd name="connsiteX42" fmla="*/ 3788834 w 4068234"/>
                <a:gd name="connsiteY42" fmla="*/ 1009121 h 1288521"/>
                <a:gd name="connsiteX43" fmla="*/ 3896784 w 4068234"/>
                <a:gd name="connsiteY43" fmla="*/ 1015471 h 1288521"/>
                <a:gd name="connsiteX44" fmla="*/ 3985684 w 4068234"/>
                <a:gd name="connsiteY44" fmla="*/ 964671 h 1288521"/>
                <a:gd name="connsiteX45" fmla="*/ 4061884 w 4068234"/>
                <a:gd name="connsiteY45" fmla="*/ 964671 h 1288521"/>
                <a:gd name="connsiteX46" fmla="*/ 4068234 w 4068234"/>
                <a:gd name="connsiteY46" fmla="*/ 1015471 h 1288521"/>
                <a:gd name="connsiteX47" fmla="*/ 3966634 w 4068234"/>
                <a:gd name="connsiteY47" fmla="*/ 1129771 h 1288521"/>
                <a:gd name="connsiteX48" fmla="*/ 3871384 w 4068234"/>
                <a:gd name="connsiteY48" fmla="*/ 1186921 h 1288521"/>
                <a:gd name="connsiteX49" fmla="*/ 3814234 w 4068234"/>
                <a:gd name="connsiteY49" fmla="*/ 1186921 h 1288521"/>
                <a:gd name="connsiteX50" fmla="*/ 3693584 w 4068234"/>
                <a:gd name="connsiteY50" fmla="*/ 1148821 h 1288521"/>
                <a:gd name="connsiteX51" fmla="*/ 3566584 w 4068234"/>
                <a:gd name="connsiteY51" fmla="*/ 1098021 h 1288521"/>
                <a:gd name="connsiteX52" fmla="*/ 3458634 w 4068234"/>
                <a:gd name="connsiteY52" fmla="*/ 1053571 h 1288521"/>
                <a:gd name="connsiteX53" fmla="*/ 3369734 w 4068234"/>
                <a:gd name="connsiteY53" fmla="*/ 1047221 h 1288521"/>
                <a:gd name="connsiteX54" fmla="*/ 3306234 w 4068234"/>
                <a:gd name="connsiteY54" fmla="*/ 996421 h 1288521"/>
                <a:gd name="connsiteX55" fmla="*/ 3198284 w 4068234"/>
                <a:gd name="connsiteY55" fmla="*/ 932921 h 1288521"/>
                <a:gd name="connsiteX56" fmla="*/ 3096684 w 4068234"/>
                <a:gd name="connsiteY56" fmla="*/ 926571 h 1288521"/>
                <a:gd name="connsiteX57" fmla="*/ 2880784 w 4068234"/>
                <a:gd name="connsiteY57" fmla="*/ 926571 h 1288521"/>
                <a:gd name="connsiteX58" fmla="*/ 2722034 w 4068234"/>
                <a:gd name="connsiteY58" fmla="*/ 926571 h 1288521"/>
                <a:gd name="connsiteX59" fmla="*/ 2493434 w 4068234"/>
                <a:gd name="connsiteY59" fmla="*/ 913871 h 1288521"/>
                <a:gd name="connsiteX60" fmla="*/ 2461684 w 4068234"/>
                <a:gd name="connsiteY60" fmla="*/ 907521 h 1288521"/>
                <a:gd name="connsiteX61" fmla="*/ 2296584 w 4068234"/>
                <a:gd name="connsiteY61" fmla="*/ 837671 h 1288521"/>
                <a:gd name="connsiteX62" fmla="*/ 2188634 w 4068234"/>
                <a:gd name="connsiteY62" fmla="*/ 767821 h 1288521"/>
                <a:gd name="connsiteX63" fmla="*/ 2118784 w 4068234"/>
                <a:gd name="connsiteY63" fmla="*/ 729721 h 1288521"/>
                <a:gd name="connsiteX64" fmla="*/ 1979084 w 4068234"/>
                <a:gd name="connsiteY64" fmla="*/ 710671 h 1288521"/>
                <a:gd name="connsiteX65" fmla="*/ 1858434 w 4068234"/>
                <a:gd name="connsiteY65" fmla="*/ 717021 h 1288521"/>
                <a:gd name="connsiteX66" fmla="*/ 1693334 w 4068234"/>
                <a:gd name="connsiteY66" fmla="*/ 767821 h 1288521"/>
                <a:gd name="connsiteX67" fmla="*/ 1591734 w 4068234"/>
                <a:gd name="connsiteY67" fmla="*/ 774171 h 1288521"/>
                <a:gd name="connsiteX68" fmla="*/ 1502834 w 4068234"/>
                <a:gd name="connsiteY68" fmla="*/ 774171 h 1288521"/>
                <a:gd name="connsiteX69" fmla="*/ 1401234 w 4068234"/>
                <a:gd name="connsiteY69" fmla="*/ 780521 h 1288521"/>
                <a:gd name="connsiteX70" fmla="*/ 1337734 w 4068234"/>
                <a:gd name="connsiteY70" fmla="*/ 837671 h 1288521"/>
                <a:gd name="connsiteX71" fmla="*/ 1337734 w 4068234"/>
                <a:gd name="connsiteY71" fmla="*/ 932921 h 1288521"/>
                <a:gd name="connsiteX72" fmla="*/ 1394884 w 4068234"/>
                <a:gd name="connsiteY72" fmla="*/ 1028171 h 1288521"/>
                <a:gd name="connsiteX73" fmla="*/ 1426634 w 4068234"/>
                <a:gd name="connsiteY73" fmla="*/ 1053571 h 1288521"/>
                <a:gd name="connsiteX74" fmla="*/ 1540934 w 4068234"/>
                <a:gd name="connsiteY74" fmla="*/ 1028171 h 1288521"/>
                <a:gd name="connsiteX75" fmla="*/ 1534584 w 4068234"/>
                <a:gd name="connsiteY75" fmla="*/ 1104371 h 1288521"/>
                <a:gd name="connsiteX76" fmla="*/ 1464734 w 4068234"/>
                <a:gd name="connsiteY76" fmla="*/ 1155171 h 1288521"/>
                <a:gd name="connsiteX77" fmla="*/ 1382184 w 4068234"/>
                <a:gd name="connsiteY77" fmla="*/ 1161521 h 1288521"/>
                <a:gd name="connsiteX78" fmla="*/ 1325034 w 4068234"/>
                <a:gd name="connsiteY78" fmla="*/ 1123421 h 1288521"/>
                <a:gd name="connsiteX79" fmla="*/ 1248834 w 4068234"/>
                <a:gd name="connsiteY79" fmla="*/ 1098021 h 1288521"/>
                <a:gd name="connsiteX80" fmla="*/ 1210734 w 4068234"/>
                <a:gd name="connsiteY80" fmla="*/ 1098021 h 1288521"/>
                <a:gd name="connsiteX81" fmla="*/ 1204384 w 4068234"/>
                <a:gd name="connsiteY81" fmla="*/ 1117071 h 1288521"/>
                <a:gd name="connsiteX82" fmla="*/ 1223434 w 4068234"/>
                <a:gd name="connsiteY82" fmla="*/ 1167871 h 1288521"/>
                <a:gd name="connsiteX83" fmla="*/ 1236134 w 4068234"/>
                <a:gd name="connsiteY83" fmla="*/ 1244071 h 1288521"/>
                <a:gd name="connsiteX84" fmla="*/ 1198034 w 4068234"/>
                <a:gd name="connsiteY84" fmla="*/ 1288521 h 1288521"/>
                <a:gd name="connsiteX85" fmla="*/ 1153584 w 4068234"/>
                <a:gd name="connsiteY85" fmla="*/ 1275821 h 1288521"/>
                <a:gd name="connsiteX86" fmla="*/ 1109134 w 4068234"/>
                <a:gd name="connsiteY86" fmla="*/ 1193271 h 1288521"/>
                <a:gd name="connsiteX87" fmla="*/ 1090084 w 4068234"/>
                <a:gd name="connsiteY87" fmla="*/ 1078971 h 1288521"/>
                <a:gd name="connsiteX88" fmla="*/ 1090084 w 4068234"/>
                <a:gd name="connsiteY88" fmla="*/ 971021 h 1288521"/>
                <a:gd name="connsiteX89" fmla="*/ 1058334 w 4068234"/>
                <a:gd name="connsiteY89" fmla="*/ 913871 h 1288521"/>
                <a:gd name="connsiteX90" fmla="*/ 994834 w 4068234"/>
                <a:gd name="connsiteY90" fmla="*/ 875771 h 1288521"/>
                <a:gd name="connsiteX91" fmla="*/ 886884 w 4068234"/>
                <a:gd name="connsiteY91" fmla="*/ 875771 h 1288521"/>
                <a:gd name="connsiteX92" fmla="*/ 804334 w 4068234"/>
                <a:gd name="connsiteY92" fmla="*/ 907521 h 1288521"/>
                <a:gd name="connsiteX93" fmla="*/ 740834 w 4068234"/>
                <a:gd name="connsiteY93" fmla="*/ 939271 h 1288521"/>
                <a:gd name="connsiteX94" fmla="*/ 653522 w 4068234"/>
                <a:gd name="connsiteY94" fmla="*/ 912812 h 1288521"/>
                <a:gd name="connsiteX95" fmla="*/ 564093 w 4068234"/>
                <a:gd name="connsiteY95" fmla="*/ 836613 h 1288521"/>
                <a:gd name="connsiteX96" fmla="*/ 509060 w 4068234"/>
                <a:gd name="connsiteY96" fmla="*/ 806980 h 1288521"/>
                <a:gd name="connsiteX97" fmla="*/ 413809 w 4068234"/>
                <a:gd name="connsiteY97" fmla="*/ 784225 h 1288521"/>
                <a:gd name="connsiteX98" fmla="*/ 333377 w 4068234"/>
                <a:gd name="connsiteY98" fmla="*/ 759883 h 1288521"/>
                <a:gd name="connsiteX99" fmla="*/ 201296 w 4068234"/>
                <a:gd name="connsiteY99" fmla="*/ 728345 h 1288521"/>
                <a:gd name="connsiteX100" fmla="*/ 113982 w 4068234"/>
                <a:gd name="connsiteY100" fmla="*/ 691303 h 1288521"/>
                <a:gd name="connsiteX101" fmla="*/ 59797 w 4068234"/>
                <a:gd name="connsiteY101" fmla="*/ 625475 h 1288521"/>
                <a:gd name="connsiteX102" fmla="*/ 4233 w 4068234"/>
                <a:gd name="connsiteY102" fmla="*/ 575733 h 1288521"/>
                <a:gd name="connsiteX103" fmla="*/ 0 w 4068234"/>
                <a:gd name="connsiteY103" fmla="*/ 537104 h 1288521"/>
                <a:gd name="connsiteX104" fmla="*/ 8467 w 4068234"/>
                <a:gd name="connsiteY104" fmla="*/ 451909 h 1288521"/>
                <a:gd name="connsiteX105" fmla="*/ 21379 w 4068234"/>
                <a:gd name="connsiteY105" fmla="*/ 394970 h 1288521"/>
                <a:gd name="connsiteX106" fmla="*/ 57151 w 4068234"/>
                <a:gd name="connsiteY106" fmla="*/ 310621 h 1288521"/>
                <a:gd name="connsiteX107" fmla="*/ 75140 w 4068234"/>
                <a:gd name="connsiteY107" fmla="*/ 272520 h 1288521"/>
                <a:gd name="connsiteX108" fmla="*/ 102659 w 4068234"/>
                <a:gd name="connsiteY108" fmla="*/ 194203 h 1288521"/>
                <a:gd name="connsiteX109" fmla="*/ 164253 w 4068234"/>
                <a:gd name="connsiteY109" fmla="*/ 191241 h 1288521"/>
                <a:gd name="connsiteX110" fmla="*/ 236010 w 4068234"/>
                <a:gd name="connsiteY110" fmla="*/ 186268 h 1288521"/>
                <a:gd name="connsiteX111" fmla="*/ 352108 w 4068234"/>
                <a:gd name="connsiteY111" fmla="*/ 212408 h 1288521"/>
                <a:gd name="connsiteX112" fmla="*/ 432330 w 4068234"/>
                <a:gd name="connsiteY112" fmla="*/ 236538 h 1288521"/>
                <a:gd name="connsiteX0" fmla="*/ 434447 w 4070351"/>
                <a:gd name="connsiteY0" fmla="*/ 236538 h 1288521"/>
                <a:gd name="connsiteX1" fmla="*/ 544725 w 4070351"/>
                <a:gd name="connsiteY1" fmla="*/ 249450 h 1288521"/>
                <a:gd name="connsiteX2" fmla="*/ 674369 w 4070351"/>
                <a:gd name="connsiteY2" fmla="*/ 244158 h 1288521"/>
                <a:gd name="connsiteX3" fmla="*/ 825184 w 4070351"/>
                <a:gd name="connsiteY3" fmla="*/ 207116 h 1288521"/>
                <a:gd name="connsiteX4" fmla="*/ 917787 w 4070351"/>
                <a:gd name="connsiteY4" fmla="*/ 167429 h 1288521"/>
                <a:gd name="connsiteX5" fmla="*/ 984253 w 4070351"/>
                <a:gd name="connsiteY5" fmla="*/ 142346 h 1288521"/>
                <a:gd name="connsiteX6" fmla="*/ 1036849 w 4070351"/>
                <a:gd name="connsiteY6" fmla="*/ 125096 h 1288521"/>
                <a:gd name="connsiteX7" fmla="*/ 1099081 w 4070351"/>
                <a:gd name="connsiteY7" fmla="*/ 119062 h 1288521"/>
                <a:gd name="connsiteX8" fmla="*/ 1126067 w 4070351"/>
                <a:gd name="connsiteY8" fmla="*/ 68791 h 1288521"/>
                <a:gd name="connsiteX9" fmla="*/ 1118129 w 4070351"/>
                <a:gd name="connsiteY9" fmla="*/ 0 h 1288521"/>
                <a:gd name="connsiteX10" fmla="*/ 1181629 w 4070351"/>
                <a:gd name="connsiteY10" fmla="*/ 77788 h 1288521"/>
                <a:gd name="connsiteX11" fmla="*/ 1177079 w 4070351"/>
                <a:gd name="connsiteY11" fmla="*/ 125094 h 1288521"/>
                <a:gd name="connsiteX12" fmla="*/ 1179725 w 4070351"/>
                <a:gd name="connsiteY12" fmla="*/ 191241 h 1288521"/>
                <a:gd name="connsiteX13" fmla="*/ 1179513 w 4070351"/>
                <a:gd name="connsiteY13" fmla="*/ 235480 h 1288521"/>
                <a:gd name="connsiteX14" fmla="*/ 1171787 w 4070351"/>
                <a:gd name="connsiteY14" fmla="*/ 273262 h 1288521"/>
                <a:gd name="connsiteX15" fmla="*/ 1195599 w 4070351"/>
                <a:gd name="connsiteY15" fmla="*/ 320887 h 1288521"/>
                <a:gd name="connsiteX16" fmla="*/ 1237193 w 4070351"/>
                <a:gd name="connsiteY16" fmla="*/ 387879 h 1288521"/>
                <a:gd name="connsiteX17" fmla="*/ 1256242 w 4070351"/>
                <a:gd name="connsiteY17" fmla="*/ 412221 h 1288521"/>
                <a:gd name="connsiteX18" fmla="*/ 1289051 w 4070351"/>
                <a:gd name="connsiteY18" fmla="*/ 384704 h 1288521"/>
                <a:gd name="connsiteX19" fmla="*/ 1304079 w 4070351"/>
                <a:gd name="connsiteY19" fmla="*/ 379095 h 1288521"/>
                <a:gd name="connsiteX20" fmla="*/ 1341121 w 4070351"/>
                <a:gd name="connsiteY20" fmla="*/ 384387 h 1288521"/>
                <a:gd name="connsiteX21" fmla="*/ 1378163 w 4070351"/>
                <a:gd name="connsiteY21" fmla="*/ 408200 h 1288521"/>
                <a:gd name="connsiteX22" fmla="*/ 1390651 w 4070351"/>
                <a:gd name="connsiteY22" fmla="*/ 437621 h 1288521"/>
                <a:gd name="connsiteX23" fmla="*/ 1423142 w 4070351"/>
                <a:gd name="connsiteY23" fmla="*/ 445241 h 1288521"/>
                <a:gd name="connsiteX24" fmla="*/ 1462829 w 4070351"/>
                <a:gd name="connsiteY24" fmla="*/ 421429 h 1288521"/>
                <a:gd name="connsiteX25" fmla="*/ 1520826 w 4070351"/>
                <a:gd name="connsiteY25" fmla="*/ 523875 h 1288521"/>
                <a:gd name="connsiteX26" fmla="*/ 1582738 w 4070351"/>
                <a:gd name="connsiteY26" fmla="*/ 569912 h 1288521"/>
                <a:gd name="connsiteX27" fmla="*/ 1676401 w 4070351"/>
                <a:gd name="connsiteY27" fmla="*/ 640821 h 1288521"/>
                <a:gd name="connsiteX28" fmla="*/ 1866901 w 4070351"/>
                <a:gd name="connsiteY28" fmla="*/ 609071 h 1288521"/>
                <a:gd name="connsiteX29" fmla="*/ 2063751 w 4070351"/>
                <a:gd name="connsiteY29" fmla="*/ 558271 h 1288521"/>
                <a:gd name="connsiteX30" fmla="*/ 2178051 w 4070351"/>
                <a:gd name="connsiteY30" fmla="*/ 590021 h 1288521"/>
                <a:gd name="connsiteX31" fmla="*/ 2311401 w 4070351"/>
                <a:gd name="connsiteY31" fmla="*/ 691621 h 1288521"/>
                <a:gd name="connsiteX32" fmla="*/ 2489201 w 4070351"/>
                <a:gd name="connsiteY32" fmla="*/ 780521 h 1288521"/>
                <a:gd name="connsiteX33" fmla="*/ 2692401 w 4070351"/>
                <a:gd name="connsiteY33" fmla="*/ 793221 h 1288521"/>
                <a:gd name="connsiteX34" fmla="*/ 2876551 w 4070351"/>
                <a:gd name="connsiteY34" fmla="*/ 799571 h 1288521"/>
                <a:gd name="connsiteX35" fmla="*/ 3105151 w 4070351"/>
                <a:gd name="connsiteY35" fmla="*/ 786871 h 1288521"/>
                <a:gd name="connsiteX36" fmla="*/ 3213101 w 4070351"/>
                <a:gd name="connsiteY36" fmla="*/ 736071 h 1288521"/>
                <a:gd name="connsiteX37" fmla="*/ 3282951 w 4070351"/>
                <a:gd name="connsiteY37" fmla="*/ 717021 h 1288521"/>
                <a:gd name="connsiteX38" fmla="*/ 3346451 w 4070351"/>
                <a:gd name="connsiteY38" fmla="*/ 736071 h 1288521"/>
                <a:gd name="connsiteX39" fmla="*/ 3416301 w 4070351"/>
                <a:gd name="connsiteY39" fmla="*/ 831321 h 1288521"/>
                <a:gd name="connsiteX40" fmla="*/ 3511551 w 4070351"/>
                <a:gd name="connsiteY40" fmla="*/ 894821 h 1288521"/>
                <a:gd name="connsiteX41" fmla="*/ 3625851 w 4070351"/>
                <a:gd name="connsiteY41" fmla="*/ 964671 h 1288521"/>
                <a:gd name="connsiteX42" fmla="*/ 3790951 w 4070351"/>
                <a:gd name="connsiteY42" fmla="*/ 1009121 h 1288521"/>
                <a:gd name="connsiteX43" fmla="*/ 3898901 w 4070351"/>
                <a:gd name="connsiteY43" fmla="*/ 1015471 h 1288521"/>
                <a:gd name="connsiteX44" fmla="*/ 3987801 w 4070351"/>
                <a:gd name="connsiteY44" fmla="*/ 964671 h 1288521"/>
                <a:gd name="connsiteX45" fmla="*/ 4064001 w 4070351"/>
                <a:gd name="connsiteY45" fmla="*/ 964671 h 1288521"/>
                <a:gd name="connsiteX46" fmla="*/ 4070351 w 4070351"/>
                <a:gd name="connsiteY46" fmla="*/ 1015471 h 1288521"/>
                <a:gd name="connsiteX47" fmla="*/ 3968751 w 4070351"/>
                <a:gd name="connsiteY47" fmla="*/ 1129771 h 1288521"/>
                <a:gd name="connsiteX48" fmla="*/ 3873501 w 4070351"/>
                <a:gd name="connsiteY48" fmla="*/ 1186921 h 1288521"/>
                <a:gd name="connsiteX49" fmla="*/ 3816351 w 4070351"/>
                <a:gd name="connsiteY49" fmla="*/ 1186921 h 1288521"/>
                <a:gd name="connsiteX50" fmla="*/ 3695701 w 4070351"/>
                <a:gd name="connsiteY50" fmla="*/ 1148821 h 1288521"/>
                <a:gd name="connsiteX51" fmla="*/ 3568701 w 4070351"/>
                <a:gd name="connsiteY51" fmla="*/ 1098021 h 1288521"/>
                <a:gd name="connsiteX52" fmla="*/ 3460751 w 4070351"/>
                <a:gd name="connsiteY52" fmla="*/ 1053571 h 1288521"/>
                <a:gd name="connsiteX53" fmla="*/ 3371851 w 4070351"/>
                <a:gd name="connsiteY53" fmla="*/ 1047221 h 1288521"/>
                <a:gd name="connsiteX54" fmla="*/ 3308351 w 4070351"/>
                <a:gd name="connsiteY54" fmla="*/ 996421 h 1288521"/>
                <a:gd name="connsiteX55" fmla="*/ 3200401 w 4070351"/>
                <a:gd name="connsiteY55" fmla="*/ 932921 h 1288521"/>
                <a:gd name="connsiteX56" fmla="*/ 3098801 w 4070351"/>
                <a:gd name="connsiteY56" fmla="*/ 926571 h 1288521"/>
                <a:gd name="connsiteX57" fmla="*/ 2882901 w 4070351"/>
                <a:gd name="connsiteY57" fmla="*/ 926571 h 1288521"/>
                <a:gd name="connsiteX58" fmla="*/ 2724151 w 4070351"/>
                <a:gd name="connsiteY58" fmla="*/ 926571 h 1288521"/>
                <a:gd name="connsiteX59" fmla="*/ 2495551 w 4070351"/>
                <a:gd name="connsiteY59" fmla="*/ 913871 h 1288521"/>
                <a:gd name="connsiteX60" fmla="*/ 2463801 w 4070351"/>
                <a:gd name="connsiteY60" fmla="*/ 907521 h 1288521"/>
                <a:gd name="connsiteX61" fmla="*/ 2298701 w 4070351"/>
                <a:gd name="connsiteY61" fmla="*/ 837671 h 1288521"/>
                <a:gd name="connsiteX62" fmla="*/ 2190751 w 4070351"/>
                <a:gd name="connsiteY62" fmla="*/ 767821 h 1288521"/>
                <a:gd name="connsiteX63" fmla="*/ 2120901 w 4070351"/>
                <a:gd name="connsiteY63" fmla="*/ 729721 h 1288521"/>
                <a:gd name="connsiteX64" fmla="*/ 1981201 w 4070351"/>
                <a:gd name="connsiteY64" fmla="*/ 710671 h 1288521"/>
                <a:gd name="connsiteX65" fmla="*/ 1860551 w 4070351"/>
                <a:gd name="connsiteY65" fmla="*/ 717021 h 1288521"/>
                <a:gd name="connsiteX66" fmla="*/ 1695451 w 4070351"/>
                <a:gd name="connsiteY66" fmla="*/ 767821 h 1288521"/>
                <a:gd name="connsiteX67" fmla="*/ 1593851 w 4070351"/>
                <a:gd name="connsiteY67" fmla="*/ 774171 h 1288521"/>
                <a:gd name="connsiteX68" fmla="*/ 1504951 w 4070351"/>
                <a:gd name="connsiteY68" fmla="*/ 774171 h 1288521"/>
                <a:gd name="connsiteX69" fmla="*/ 1403351 w 4070351"/>
                <a:gd name="connsiteY69" fmla="*/ 780521 h 1288521"/>
                <a:gd name="connsiteX70" fmla="*/ 1339851 w 4070351"/>
                <a:gd name="connsiteY70" fmla="*/ 837671 h 1288521"/>
                <a:gd name="connsiteX71" fmla="*/ 1339851 w 4070351"/>
                <a:gd name="connsiteY71" fmla="*/ 932921 h 1288521"/>
                <a:gd name="connsiteX72" fmla="*/ 1397001 w 4070351"/>
                <a:gd name="connsiteY72" fmla="*/ 1028171 h 1288521"/>
                <a:gd name="connsiteX73" fmla="*/ 1428751 w 4070351"/>
                <a:gd name="connsiteY73" fmla="*/ 1053571 h 1288521"/>
                <a:gd name="connsiteX74" fmla="*/ 1543051 w 4070351"/>
                <a:gd name="connsiteY74" fmla="*/ 1028171 h 1288521"/>
                <a:gd name="connsiteX75" fmla="*/ 1536701 w 4070351"/>
                <a:gd name="connsiteY75" fmla="*/ 1104371 h 1288521"/>
                <a:gd name="connsiteX76" fmla="*/ 1466851 w 4070351"/>
                <a:gd name="connsiteY76" fmla="*/ 1155171 h 1288521"/>
                <a:gd name="connsiteX77" fmla="*/ 1384301 w 4070351"/>
                <a:gd name="connsiteY77" fmla="*/ 1161521 h 1288521"/>
                <a:gd name="connsiteX78" fmla="*/ 1327151 w 4070351"/>
                <a:gd name="connsiteY78" fmla="*/ 1123421 h 1288521"/>
                <a:gd name="connsiteX79" fmla="*/ 1250951 w 4070351"/>
                <a:gd name="connsiteY79" fmla="*/ 1098021 h 1288521"/>
                <a:gd name="connsiteX80" fmla="*/ 1212851 w 4070351"/>
                <a:gd name="connsiteY80" fmla="*/ 1098021 h 1288521"/>
                <a:gd name="connsiteX81" fmla="*/ 1206501 w 4070351"/>
                <a:gd name="connsiteY81" fmla="*/ 1117071 h 1288521"/>
                <a:gd name="connsiteX82" fmla="*/ 1225551 w 4070351"/>
                <a:gd name="connsiteY82" fmla="*/ 1167871 h 1288521"/>
                <a:gd name="connsiteX83" fmla="*/ 1238251 w 4070351"/>
                <a:gd name="connsiteY83" fmla="*/ 1244071 h 1288521"/>
                <a:gd name="connsiteX84" fmla="*/ 1200151 w 4070351"/>
                <a:gd name="connsiteY84" fmla="*/ 1288521 h 1288521"/>
                <a:gd name="connsiteX85" fmla="*/ 1155701 w 4070351"/>
                <a:gd name="connsiteY85" fmla="*/ 1275821 h 1288521"/>
                <a:gd name="connsiteX86" fmla="*/ 1111251 w 4070351"/>
                <a:gd name="connsiteY86" fmla="*/ 1193271 h 1288521"/>
                <a:gd name="connsiteX87" fmla="*/ 1092201 w 4070351"/>
                <a:gd name="connsiteY87" fmla="*/ 1078971 h 1288521"/>
                <a:gd name="connsiteX88" fmla="*/ 1092201 w 4070351"/>
                <a:gd name="connsiteY88" fmla="*/ 971021 h 1288521"/>
                <a:gd name="connsiteX89" fmla="*/ 1060451 w 4070351"/>
                <a:gd name="connsiteY89" fmla="*/ 913871 h 1288521"/>
                <a:gd name="connsiteX90" fmla="*/ 996951 w 4070351"/>
                <a:gd name="connsiteY90" fmla="*/ 875771 h 1288521"/>
                <a:gd name="connsiteX91" fmla="*/ 889001 w 4070351"/>
                <a:gd name="connsiteY91" fmla="*/ 875771 h 1288521"/>
                <a:gd name="connsiteX92" fmla="*/ 806451 w 4070351"/>
                <a:gd name="connsiteY92" fmla="*/ 907521 h 1288521"/>
                <a:gd name="connsiteX93" fmla="*/ 742951 w 4070351"/>
                <a:gd name="connsiteY93" fmla="*/ 939271 h 1288521"/>
                <a:gd name="connsiteX94" fmla="*/ 655639 w 4070351"/>
                <a:gd name="connsiteY94" fmla="*/ 912812 h 1288521"/>
                <a:gd name="connsiteX95" fmla="*/ 566210 w 4070351"/>
                <a:gd name="connsiteY95" fmla="*/ 836613 h 1288521"/>
                <a:gd name="connsiteX96" fmla="*/ 511177 w 4070351"/>
                <a:gd name="connsiteY96" fmla="*/ 806980 h 1288521"/>
                <a:gd name="connsiteX97" fmla="*/ 415926 w 4070351"/>
                <a:gd name="connsiteY97" fmla="*/ 784225 h 1288521"/>
                <a:gd name="connsiteX98" fmla="*/ 335494 w 4070351"/>
                <a:gd name="connsiteY98" fmla="*/ 759883 h 1288521"/>
                <a:gd name="connsiteX99" fmla="*/ 203413 w 4070351"/>
                <a:gd name="connsiteY99" fmla="*/ 728345 h 1288521"/>
                <a:gd name="connsiteX100" fmla="*/ 116099 w 4070351"/>
                <a:gd name="connsiteY100" fmla="*/ 691303 h 1288521"/>
                <a:gd name="connsiteX101" fmla="*/ 61914 w 4070351"/>
                <a:gd name="connsiteY101" fmla="*/ 625475 h 1288521"/>
                <a:gd name="connsiteX102" fmla="*/ 6350 w 4070351"/>
                <a:gd name="connsiteY102" fmla="*/ 575733 h 1288521"/>
                <a:gd name="connsiteX103" fmla="*/ 2117 w 4070351"/>
                <a:gd name="connsiteY103" fmla="*/ 537104 h 1288521"/>
                <a:gd name="connsiteX104" fmla="*/ 0 w 4070351"/>
                <a:gd name="connsiteY104" fmla="*/ 465138 h 1288521"/>
                <a:gd name="connsiteX105" fmla="*/ 23496 w 4070351"/>
                <a:gd name="connsiteY105" fmla="*/ 394970 h 1288521"/>
                <a:gd name="connsiteX106" fmla="*/ 59268 w 4070351"/>
                <a:gd name="connsiteY106" fmla="*/ 310621 h 1288521"/>
                <a:gd name="connsiteX107" fmla="*/ 77257 w 4070351"/>
                <a:gd name="connsiteY107" fmla="*/ 272520 h 1288521"/>
                <a:gd name="connsiteX108" fmla="*/ 104776 w 4070351"/>
                <a:gd name="connsiteY108" fmla="*/ 194203 h 1288521"/>
                <a:gd name="connsiteX109" fmla="*/ 166370 w 4070351"/>
                <a:gd name="connsiteY109" fmla="*/ 191241 h 1288521"/>
                <a:gd name="connsiteX110" fmla="*/ 238127 w 4070351"/>
                <a:gd name="connsiteY110" fmla="*/ 186268 h 1288521"/>
                <a:gd name="connsiteX111" fmla="*/ 354225 w 4070351"/>
                <a:gd name="connsiteY111" fmla="*/ 212408 h 1288521"/>
                <a:gd name="connsiteX112" fmla="*/ 434447 w 4070351"/>
                <a:gd name="connsiteY112" fmla="*/ 236538 h 1288521"/>
                <a:gd name="connsiteX0" fmla="*/ 434447 w 4070351"/>
                <a:gd name="connsiteY0" fmla="*/ 236538 h 1288521"/>
                <a:gd name="connsiteX1" fmla="*/ 544725 w 4070351"/>
                <a:gd name="connsiteY1" fmla="*/ 249450 h 1288521"/>
                <a:gd name="connsiteX2" fmla="*/ 674369 w 4070351"/>
                <a:gd name="connsiteY2" fmla="*/ 244158 h 1288521"/>
                <a:gd name="connsiteX3" fmla="*/ 825184 w 4070351"/>
                <a:gd name="connsiteY3" fmla="*/ 207116 h 1288521"/>
                <a:gd name="connsiteX4" fmla="*/ 917787 w 4070351"/>
                <a:gd name="connsiteY4" fmla="*/ 167429 h 1288521"/>
                <a:gd name="connsiteX5" fmla="*/ 984253 w 4070351"/>
                <a:gd name="connsiteY5" fmla="*/ 142346 h 1288521"/>
                <a:gd name="connsiteX6" fmla="*/ 1036849 w 4070351"/>
                <a:gd name="connsiteY6" fmla="*/ 125096 h 1288521"/>
                <a:gd name="connsiteX7" fmla="*/ 1099081 w 4070351"/>
                <a:gd name="connsiteY7" fmla="*/ 119062 h 1288521"/>
                <a:gd name="connsiteX8" fmla="*/ 1126067 w 4070351"/>
                <a:gd name="connsiteY8" fmla="*/ 68791 h 1288521"/>
                <a:gd name="connsiteX9" fmla="*/ 1118129 w 4070351"/>
                <a:gd name="connsiteY9" fmla="*/ 0 h 1288521"/>
                <a:gd name="connsiteX10" fmla="*/ 1181629 w 4070351"/>
                <a:gd name="connsiteY10" fmla="*/ 77788 h 1288521"/>
                <a:gd name="connsiteX11" fmla="*/ 1177079 w 4070351"/>
                <a:gd name="connsiteY11" fmla="*/ 125094 h 1288521"/>
                <a:gd name="connsiteX12" fmla="*/ 1179725 w 4070351"/>
                <a:gd name="connsiteY12" fmla="*/ 191241 h 1288521"/>
                <a:gd name="connsiteX13" fmla="*/ 1179513 w 4070351"/>
                <a:gd name="connsiteY13" fmla="*/ 235480 h 1288521"/>
                <a:gd name="connsiteX14" fmla="*/ 1171787 w 4070351"/>
                <a:gd name="connsiteY14" fmla="*/ 273262 h 1288521"/>
                <a:gd name="connsiteX15" fmla="*/ 1195599 w 4070351"/>
                <a:gd name="connsiteY15" fmla="*/ 320887 h 1288521"/>
                <a:gd name="connsiteX16" fmla="*/ 1237193 w 4070351"/>
                <a:gd name="connsiteY16" fmla="*/ 387879 h 1288521"/>
                <a:gd name="connsiteX17" fmla="*/ 1256242 w 4070351"/>
                <a:gd name="connsiteY17" fmla="*/ 412221 h 1288521"/>
                <a:gd name="connsiteX18" fmla="*/ 1289051 w 4070351"/>
                <a:gd name="connsiteY18" fmla="*/ 384704 h 1288521"/>
                <a:gd name="connsiteX19" fmla="*/ 1304079 w 4070351"/>
                <a:gd name="connsiteY19" fmla="*/ 379095 h 1288521"/>
                <a:gd name="connsiteX20" fmla="*/ 1341121 w 4070351"/>
                <a:gd name="connsiteY20" fmla="*/ 384387 h 1288521"/>
                <a:gd name="connsiteX21" fmla="*/ 1378163 w 4070351"/>
                <a:gd name="connsiteY21" fmla="*/ 408200 h 1288521"/>
                <a:gd name="connsiteX22" fmla="*/ 1390651 w 4070351"/>
                <a:gd name="connsiteY22" fmla="*/ 437621 h 1288521"/>
                <a:gd name="connsiteX23" fmla="*/ 1423142 w 4070351"/>
                <a:gd name="connsiteY23" fmla="*/ 445241 h 1288521"/>
                <a:gd name="connsiteX24" fmla="*/ 1462829 w 4070351"/>
                <a:gd name="connsiteY24" fmla="*/ 421429 h 1288521"/>
                <a:gd name="connsiteX25" fmla="*/ 1520826 w 4070351"/>
                <a:gd name="connsiteY25" fmla="*/ 523875 h 1288521"/>
                <a:gd name="connsiteX26" fmla="*/ 1582738 w 4070351"/>
                <a:gd name="connsiteY26" fmla="*/ 569912 h 1288521"/>
                <a:gd name="connsiteX27" fmla="*/ 1676401 w 4070351"/>
                <a:gd name="connsiteY27" fmla="*/ 640821 h 1288521"/>
                <a:gd name="connsiteX28" fmla="*/ 1866901 w 4070351"/>
                <a:gd name="connsiteY28" fmla="*/ 609071 h 1288521"/>
                <a:gd name="connsiteX29" fmla="*/ 2063751 w 4070351"/>
                <a:gd name="connsiteY29" fmla="*/ 558271 h 1288521"/>
                <a:gd name="connsiteX30" fmla="*/ 2178051 w 4070351"/>
                <a:gd name="connsiteY30" fmla="*/ 590021 h 1288521"/>
                <a:gd name="connsiteX31" fmla="*/ 2311401 w 4070351"/>
                <a:gd name="connsiteY31" fmla="*/ 691621 h 1288521"/>
                <a:gd name="connsiteX32" fmla="*/ 2489201 w 4070351"/>
                <a:gd name="connsiteY32" fmla="*/ 780521 h 1288521"/>
                <a:gd name="connsiteX33" fmla="*/ 2692401 w 4070351"/>
                <a:gd name="connsiteY33" fmla="*/ 793221 h 1288521"/>
                <a:gd name="connsiteX34" fmla="*/ 2876551 w 4070351"/>
                <a:gd name="connsiteY34" fmla="*/ 799571 h 1288521"/>
                <a:gd name="connsiteX35" fmla="*/ 3105151 w 4070351"/>
                <a:gd name="connsiteY35" fmla="*/ 786871 h 1288521"/>
                <a:gd name="connsiteX36" fmla="*/ 3213101 w 4070351"/>
                <a:gd name="connsiteY36" fmla="*/ 736071 h 1288521"/>
                <a:gd name="connsiteX37" fmla="*/ 3282951 w 4070351"/>
                <a:gd name="connsiteY37" fmla="*/ 717021 h 1288521"/>
                <a:gd name="connsiteX38" fmla="*/ 3346451 w 4070351"/>
                <a:gd name="connsiteY38" fmla="*/ 736071 h 1288521"/>
                <a:gd name="connsiteX39" fmla="*/ 3416301 w 4070351"/>
                <a:gd name="connsiteY39" fmla="*/ 831321 h 1288521"/>
                <a:gd name="connsiteX40" fmla="*/ 3511551 w 4070351"/>
                <a:gd name="connsiteY40" fmla="*/ 894821 h 1288521"/>
                <a:gd name="connsiteX41" fmla="*/ 3625851 w 4070351"/>
                <a:gd name="connsiteY41" fmla="*/ 964671 h 1288521"/>
                <a:gd name="connsiteX42" fmla="*/ 3790951 w 4070351"/>
                <a:gd name="connsiteY42" fmla="*/ 1009121 h 1288521"/>
                <a:gd name="connsiteX43" fmla="*/ 3898901 w 4070351"/>
                <a:gd name="connsiteY43" fmla="*/ 1015471 h 1288521"/>
                <a:gd name="connsiteX44" fmla="*/ 3987801 w 4070351"/>
                <a:gd name="connsiteY44" fmla="*/ 964671 h 1288521"/>
                <a:gd name="connsiteX45" fmla="*/ 4064001 w 4070351"/>
                <a:gd name="connsiteY45" fmla="*/ 964671 h 1288521"/>
                <a:gd name="connsiteX46" fmla="*/ 4070351 w 4070351"/>
                <a:gd name="connsiteY46" fmla="*/ 1015471 h 1288521"/>
                <a:gd name="connsiteX47" fmla="*/ 3968751 w 4070351"/>
                <a:gd name="connsiteY47" fmla="*/ 1129771 h 1288521"/>
                <a:gd name="connsiteX48" fmla="*/ 3873501 w 4070351"/>
                <a:gd name="connsiteY48" fmla="*/ 1186921 h 1288521"/>
                <a:gd name="connsiteX49" fmla="*/ 3816351 w 4070351"/>
                <a:gd name="connsiteY49" fmla="*/ 1186921 h 1288521"/>
                <a:gd name="connsiteX50" fmla="*/ 3695701 w 4070351"/>
                <a:gd name="connsiteY50" fmla="*/ 1148821 h 1288521"/>
                <a:gd name="connsiteX51" fmla="*/ 3568701 w 4070351"/>
                <a:gd name="connsiteY51" fmla="*/ 1098021 h 1288521"/>
                <a:gd name="connsiteX52" fmla="*/ 3460751 w 4070351"/>
                <a:gd name="connsiteY52" fmla="*/ 1053571 h 1288521"/>
                <a:gd name="connsiteX53" fmla="*/ 3371851 w 4070351"/>
                <a:gd name="connsiteY53" fmla="*/ 1047221 h 1288521"/>
                <a:gd name="connsiteX54" fmla="*/ 3308351 w 4070351"/>
                <a:gd name="connsiteY54" fmla="*/ 996421 h 1288521"/>
                <a:gd name="connsiteX55" fmla="*/ 3200401 w 4070351"/>
                <a:gd name="connsiteY55" fmla="*/ 932921 h 1288521"/>
                <a:gd name="connsiteX56" fmla="*/ 3098801 w 4070351"/>
                <a:gd name="connsiteY56" fmla="*/ 926571 h 1288521"/>
                <a:gd name="connsiteX57" fmla="*/ 2882901 w 4070351"/>
                <a:gd name="connsiteY57" fmla="*/ 926571 h 1288521"/>
                <a:gd name="connsiteX58" fmla="*/ 2724151 w 4070351"/>
                <a:gd name="connsiteY58" fmla="*/ 926571 h 1288521"/>
                <a:gd name="connsiteX59" fmla="*/ 2495551 w 4070351"/>
                <a:gd name="connsiteY59" fmla="*/ 913871 h 1288521"/>
                <a:gd name="connsiteX60" fmla="*/ 2463801 w 4070351"/>
                <a:gd name="connsiteY60" fmla="*/ 907521 h 1288521"/>
                <a:gd name="connsiteX61" fmla="*/ 2298701 w 4070351"/>
                <a:gd name="connsiteY61" fmla="*/ 837671 h 1288521"/>
                <a:gd name="connsiteX62" fmla="*/ 2190751 w 4070351"/>
                <a:gd name="connsiteY62" fmla="*/ 767821 h 1288521"/>
                <a:gd name="connsiteX63" fmla="*/ 2120901 w 4070351"/>
                <a:gd name="connsiteY63" fmla="*/ 729721 h 1288521"/>
                <a:gd name="connsiteX64" fmla="*/ 1981201 w 4070351"/>
                <a:gd name="connsiteY64" fmla="*/ 710671 h 1288521"/>
                <a:gd name="connsiteX65" fmla="*/ 1860551 w 4070351"/>
                <a:gd name="connsiteY65" fmla="*/ 717021 h 1288521"/>
                <a:gd name="connsiteX66" fmla="*/ 1695451 w 4070351"/>
                <a:gd name="connsiteY66" fmla="*/ 767821 h 1288521"/>
                <a:gd name="connsiteX67" fmla="*/ 1593851 w 4070351"/>
                <a:gd name="connsiteY67" fmla="*/ 774171 h 1288521"/>
                <a:gd name="connsiteX68" fmla="*/ 1504951 w 4070351"/>
                <a:gd name="connsiteY68" fmla="*/ 774171 h 1288521"/>
                <a:gd name="connsiteX69" fmla="*/ 1403351 w 4070351"/>
                <a:gd name="connsiteY69" fmla="*/ 780521 h 1288521"/>
                <a:gd name="connsiteX70" fmla="*/ 1339851 w 4070351"/>
                <a:gd name="connsiteY70" fmla="*/ 837671 h 1288521"/>
                <a:gd name="connsiteX71" fmla="*/ 1339851 w 4070351"/>
                <a:gd name="connsiteY71" fmla="*/ 932921 h 1288521"/>
                <a:gd name="connsiteX72" fmla="*/ 1397001 w 4070351"/>
                <a:gd name="connsiteY72" fmla="*/ 1028171 h 1288521"/>
                <a:gd name="connsiteX73" fmla="*/ 1428751 w 4070351"/>
                <a:gd name="connsiteY73" fmla="*/ 1053571 h 1288521"/>
                <a:gd name="connsiteX74" fmla="*/ 1543051 w 4070351"/>
                <a:gd name="connsiteY74" fmla="*/ 1028171 h 1288521"/>
                <a:gd name="connsiteX75" fmla="*/ 1536701 w 4070351"/>
                <a:gd name="connsiteY75" fmla="*/ 1104371 h 1288521"/>
                <a:gd name="connsiteX76" fmla="*/ 1466851 w 4070351"/>
                <a:gd name="connsiteY76" fmla="*/ 1155171 h 1288521"/>
                <a:gd name="connsiteX77" fmla="*/ 1384301 w 4070351"/>
                <a:gd name="connsiteY77" fmla="*/ 1161521 h 1288521"/>
                <a:gd name="connsiteX78" fmla="*/ 1327151 w 4070351"/>
                <a:gd name="connsiteY78" fmla="*/ 1123421 h 1288521"/>
                <a:gd name="connsiteX79" fmla="*/ 1250951 w 4070351"/>
                <a:gd name="connsiteY79" fmla="*/ 1098021 h 1288521"/>
                <a:gd name="connsiteX80" fmla="*/ 1212851 w 4070351"/>
                <a:gd name="connsiteY80" fmla="*/ 1098021 h 1288521"/>
                <a:gd name="connsiteX81" fmla="*/ 1206501 w 4070351"/>
                <a:gd name="connsiteY81" fmla="*/ 1117071 h 1288521"/>
                <a:gd name="connsiteX82" fmla="*/ 1225551 w 4070351"/>
                <a:gd name="connsiteY82" fmla="*/ 1167871 h 1288521"/>
                <a:gd name="connsiteX83" fmla="*/ 1238251 w 4070351"/>
                <a:gd name="connsiteY83" fmla="*/ 1244071 h 1288521"/>
                <a:gd name="connsiteX84" fmla="*/ 1200151 w 4070351"/>
                <a:gd name="connsiteY84" fmla="*/ 1288521 h 1288521"/>
                <a:gd name="connsiteX85" fmla="*/ 1155701 w 4070351"/>
                <a:gd name="connsiteY85" fmla="*/ 1275821 h 1288521"/>
                <a:gd name="connsiteX86" fmla="*/ 1111251 w 4070351"/>
                <a:gd name="connsiteY86" fmla="*/ 1193271 h 1288521"/>
                <a:gd name="connsiteX87" fmla="*/ 1092201 w 4070351"/>
                <a:gd name="connsiteY87" fmla="*/ 1078971 h 1288521"/>
                <a:gd name="connsiteX88" fmla="*/ 1092201 w 4070351"/>
                <a:gd name="connsiteY88" fmla="*/ 971021 h 1288521"/>
                <a:gd name="connsiteX89" fmla="*/ 1060451 w 4070351"/>
                <a:gd name="connsiteY89" fmla="*/ 913871 h 1288521"/>
                <a:gd name="connsiteX90" fmla="*/ 996951 w 4070351"/>
                <a:gd name="connsiteY90" fmla="*/ 875771 h 1288521"/>
                <a:gd name="connsiteX91" fmla="*/ 889001 w 4070351"/>
                <a:gd name="connsiteY91" fmla="*/ 875771 h 1288521"/>
                <a:gd name="connsiteX92" fmla="*/ 806451 w 4070351"/>
                <a:gd name="connsiteY92" fmla="*/ 907521 h 1288521"/>
                <a:gd name="connsiteX93" fmla="*/ 742951 w 4070351"/>
                <a:gd name="connsiteY93" fmla="*/ 939271 h 1288521"/>
                <a:gd name="connsiteX94" fmla="*/ 655639 w 4070351"/>
                <a:gd name="connsiteY94" fmla="*/ 912812 h 1288521"/>
                <a:gd name="connsiteX95" fmla="*/ 566210 w 4070351"/>
                <a:gd name="connsiteY95" fmla="*/ 836613 h 1288521"/>
                <a:gd name="connsiteX96" fmla="*/ 511177 w 4070351"/>
                <a:gd name="connsiteY96" fmla="*/ 806980 h 1288521"/>
                <a:gd name="connsiteX97" fmla="*/ 415926 w 4070351"/>
                <a:gd name="connsiteY97" fmla="*/ 784225 h 1288521"/>
                <a:gd name="connsiteX98" fmla="*/ 335494 w 4070351"/>
                <a:gd name="connsiteY98" fmla="*/ 759883 h 1288521"/>
                <a:gd name="connsiteX99" fmla="*/ 203413 w 4070351"/>
                <a:gd name="connsiteY99" fmla="*/ 728345 h 1288521"/>
                <a:gd name="connsiteX100" fmla="*/ 116099 w 4070351"/>
                <a:gd name="connsiteY100" fmla="*/ 691303 h 1288521"/>
                <a:gd name="connsiteX101" fmla="*/ 61914 w 4070351"/>
                <a:gd name="connsiteY101" fmla="*/ 625475 h 1288521"/>
                <a:gd name="connsiteX102" fmla="*/ 6350 w 4070351"/>
                <a:gd name="connsiteY102" fmla="*/ 575733 h 1288521"/>
                <a:gd name="connsiteX103" fmla="*/ 2117 w 4070351"/>
                <a:gd name="connsiteY103" fmla="*/ 537104 h 1288521"/>
                <a:gd name="connsiteX104" fmla="*/ 0 w 4070351"/>
                <a:gd name="connsiteY104" fmla="*/ 465138 h 1288521"/>
                <a:gd name="connsiteX105" fmla="*/ 23496 w 4070351"/>
                <a:gd name="connsiteY105" fmla="*/ 394970 h 1288521"/>
                <a:gd name="connsiteX106" fmla="*/ 51331 w 4070351"/>
                <a:gd name="connsiteY106" fmla="*/ 321204 h 1288521"/>
                <a:gd name="connsiteX107" fmla="*/ 77257 w 4070351"/>
                <a:gd name="connsiteY107" fmla="*/ 272520 h 1288521"/>
                <a:gd name="connsiteX108" fmla="*/ 104776 w 4070351"/>
                <a:gd name="connsiteY108" fmla="*/ 194203 h 1288521"/>
                <a:gd name="connsiteX109" fmla="*/ 166370 w 4070351"/>
                <a:gd name="connsiteY109" fmla="*/ 191241 h 1288521"/>
                <a:gd name="connsiteX110" fmla="*/ 238127 w 4070351"/>
                <a:gd name="connsiteY110" fmla="*/ 186268 h 1288521"/>
                <a:gd name="connsiteX111" fmla="*/ 354225 w 4070351"/>
                <a:gd name="connsiteY111" fmla="*/ 212408 h 1288521"/>
                <a:gd name="connsiteX112" fmla="*/ 434447 w 4070351"/>
                <a:gd name="connsiteY112" fmla="*/ 236538 h 1288521"/>
                <a:gd name="connsiteX0" fmla="*/ 434447 w 4070351"/>
                <a:gd name="connsiteY0" fmla="*/ 236538 h 1288521"/>
                <a:gd name="connsiteX1" fmla="*/ 544725 w 4070351"/>
                <a:gd name="connsiteY1" fmla="*/ 249450 h 1288521"/>
                <a:gd name="connsiteX2" fmla="*/ 674369 w 4070351"/>
                <a:gd name="connsiteY2" fmla="*/ 244158 h 1288521"/>
                <a:gd name="connsiteX3" fmla="*/ 841058 w 4070351"/>
                <a:gd name="connsiteY3" fmla="*/ 207116 h 1288521"/>
                <a:gd name="connsiteX4" fmla="*/ 917787 w 4070351"/>
                <a:gd name="connsiteY4" fmla="*/ 167429 h 1288521"/>
                <a:gd name="connsiteX5" fmla="*/ 984253 w 4070351"/>
                <a:gd name="connsiteY5" fmla="*/ 142346 h 1288521"/>
                <a:gd name="connsiteX6" fmla="*/ 1036849 w 4070351"/>
                <a:gd name="connsiteY6" fmla="*/ 125096 h 1288521"/>
                <a:gd name="connsiteX7" fmla="*/ 1099081 w 4070351"/>
                <a:gd name="connsiteY7" fmla="*/ 119062 h 1288521"/>
                <a:gd name="connsiteX8" fmla="*/ 1126067 w 4070351"/>
                <a:gd name="connsiteY8" fmla="*/ 68791 h 1288521"/>
                <a:gd name="connsiteX9" fmla="*/ 1118129 w 4070351"/>
                <a:gd name="connsiteY9" fmla="*/ 0 h 1288521"/>
                <a:gd name="connsiteX10" fmla="*/ 1181629 w 4070351"/>
                <a:gd name="connsiteY10" fmla="*/ 77788 h 1288521"/>
                <a:gd name="connsiteX11" fmla="*/ 1177079 w 4070351"/>
                <a:gd name="connsiteY11" fmla="*/ 125094 h 1288521"/>
                <a:gd name="connsiteX12" fmla="*/ 1179725 w 4070351"/>
                <a:gd name="connsiteY12" fmla="*/ 191241 h 1288521"/>
                <a:gd name="connsiteX13" fmla="*/ 1179513 w 4070351"/>
                <a:gd name="connsiteY13" fmla="*/ 235480 h 1288521"/>
                <a:gd name="connsiteX14" fmla="*/ 1171787 w 4070351"/>
                <a:gd name="connsiteY14" fmla="*/ 273262 h 1288521"/>
                <a:gd name="connsiteX15" fmla="*/ 1195599 w 4070351"/>
                <a:gd name="connsiteY15" fmla="*/ 320887 h 1288521"/>
                <a:gd name="connsiteX16" fmla="*/ 1237193 w 4070351"/>
                <a:gd name="connsiteY16" fmla="*/ 387879 h 1288521"/>
                <a:gd name="connsiteX17" fmla="*/ 1256242 w 4070351"/>
                <a:gd name="connsiteY17" fmla="*/ 412221 h 1288521"/>
                <a:gd name="connsiteX18" fmla="*/ 1289051 w 4070351"/>
                <a:gd name="connsiteY18" fmla="*/ 384704 h 1288521"/>
                <a:gd name="connsiteX19" fmla="*/ 1304079 w 4070351"/>
                <a:gd name="connsiteY19" fmla="*/ 379095 h 1288521"/>
                <a:gd name="connsiteX20" fmla="*/ 1341121 w 4070351"/>
                <a:gd name="connsiteY20" fmla="*/ 384387 h 1288521"/>
                <a:gd name="connsiteX21" fmla="*/ 1378163 w 4070351"/>
                <a:gd name="connsiteY21" fmla="*/ 408200 h 1288521"/>
                <a:gd name="connsiteX22" fmla="*/ 1390651 w 4070351"/>
                <a:gd name="connsiteY22" fmla="*/ 437621 h 1288521"/>
                <a:gd name="connsiteX23" fmla="*/ 1423142 w 4070351"/>
                <a:gd name="connsiteY23" fmla="*/ 445241 h 1288521"/>
                <a:gd name="connsiteX24" fmla="*/ 1462829 w 4070351"/>
                <a:gd name="connsiteY24" fmla="*/ 421429 h 1288521"/>
                <a:gd name="connsiteX25" fmla="*/ 1520826 w 4070351"/>
                <a:gd name="connsiteY25" fmla="*/ 523875 h 1288521"/>
                <a:gd name="connsiteX26" fmla="*/ 1582738 w 4070351"/>
                <a:gd name="connsiteY26" fmla="*/ 569912 h 1288521"/>
                <a:gd name="connsiteX27" fmla="*/ 1676401 w 4070351"/>
                <a:gd name="connsiteY27" fmla="*/ 640821 h 1288521"/>
                <a:gd name="connsiteX28" fmla="*/ 1866901 w 4070351"/>
                <a:gd name="connsiteY28" fmla="*/ 609071 h 1288521"/>
                <a:gd name="connsiteX29" fmla="*/ 2063751 w 4070351"/>
                <a:gd name="connsiteY29" fmla="*/ 558271 h 1288521"/>
                <a:gd name="connsiteX30" fmla="*/ 2178051 w 4070351"/>
                <a:gd name="connsiteY30" fmla="*/ 590021 h 1288521"/>
                <a:gd name="connsiteX31" fmla="*/ 2311401 w 4070351"/>
                <a:gd name="connsiteY31" fmla="*/ 691621 h 1288521"/>
                <a:gd name="connsiteX32" fmla="*/ 2489201 w 4070351"/>
                <a:gd name="connsiteY32" fmla="*/ 780521 h 1288521"/>
                <a:gd name="connsiteX33" fmla="*/ 2692401 w 4070351"/>
                <a:gd name="connsiteY33" fmla="*/ 793221 h 1288521"/>
                <a:gd name="connsiteX34" fmla="*/ 2876551 w 4070351"/>
                <a:gd name="connsiteY34" fmla="*/ 799571 h 1288521"/>
                <a:gd name="connsiteX35" fmla="*/ 3105151 w 4070351"/>
                <a:gd name="connsiteY35" fmla="*/ 786871 h 1288521"/>
                <a:gd name="connsiteX36" fmla="*/ 3213101 w 4070351"/>
                <a:gd name="connsiteY36" fmla="*/ 736071 h 1288521"/>
                <a:gd name="connsiteX37" fmla="*/ 3282951 w 4070351"/>
                <a:gd name="connsiteY37" fmla="*/ 717021 h 1288521"/>
                <a:gd name="connsiteX38" fmla="*/ 3346451 w 4070351"/>
                <a:gd name="connsiteY38" fmla="*/ 736071 h 1288521"/>
                <a:gd name="connsiteX39" fmla="*/ 3416301 w 4070351"/>
                <a:gd name="connsiteY39" fmla="*/ 831321 h 1288521"/>
                <a:gd name="connsiteX40" fmla="*/ 3511551 w 4070351"/>
                <a:gd name="connsiteY40" fmla="*/ 894821 h 1288521"/>
                <a:gd name="connsiteX41" fmla="*/ 3625851 w 4070351"/>
                <a:gd name="connsiteY41" fmla="*/ 964671 h 1288521"/>
                <a:gd name="connsiteX42" fmla="*/ 3790951 w 4070351"/>
                <a:gd name="connsiteY42" fmla="*/ 1009121 h 1288521"/>
                <a:gd name="connsiteX43" fmla="*/ 3898901 w 4070351"/>
                <a:gd name="connsiteY43" fmla="*/ 1015471 h 1288521"/>
                <a:gd name="connsiteX44" fmla="*/ 3987801 w 4070351"/>
                <a:gd name="connsiteY44" fmla="*/ 964671 h 1288521"/>
                <a:gd name="connsiteX45" fmla="*/ 4064001 w 4070351"/>
                <a:gd name="connsiteY45" fmla="*/ 964671 h 1288521"/>
                <a:gd name="connsiteX46" fmla="*/ 4070351 w 4070351"/>
                <a:gd name="connsiteY46" fmla="*/ 1015471 h 1288521"/>
                <a:gd name="connsiteX47" fmla="*/ 3968751 w 4070351"/>
                <a:gd name="connsiteY47" fmla="*/ 1129771 h 1288521"/>
                <a:gd name="connsiteX48" fmla="*/ 3873501 w 4070351"/>
                <a:gd name="connsiteY48" fmla="*/ 1186921 h 1288521"/>
                <a:gd name="connsiteX49" fmla="*/ 3816351 w 4070351"/>
                <a:gd name="connsiteY49" fmla="*/ 1186921 h 1288521"/>
                <a:gd name="connsiteX50" fmla="*/ 3695701 w 4070351"/>
                <a:gd name="connsiteY50" fmla="*/ 1148821 h 1288521"/>
                <a:gd name="connsiteX51" fmla="*/ 3568701 w 4070351"/>
                <a:gd name="connsiteY51" fmla="*/ 1098021 h 1288521"/>
                <a:gd name="connsiteX52" fmla="*/ 3460751 w 4070351"/>
                <a:gd name="connsiteY52" fmla="*/ 1053571 h 1288521"/>
                <a:gd name="connsiteX53" fmla="*/ 3371851 w 4070351"/>
                <a:gd name="connsiteY53" fmla="*/ 1047221 h 1288521"/>
                <a:gd name="connsiteX54" fmla="*/ 3308351 w 4070351"/>
                <a:gd name="connsiteY54" fmla="*/ 996421 h 1288521"/>
                <a:gd name="connsiteX55" fmla="*/ 3200401 w 4070351"/>
                <a:gd name="connsiteY55" fmla="*/ 932921 h 1288521"/>
                <a:gd name="connsiteX56" fmla="*/ 3098801 w 4070351"/>
                <a:gd name="connsiteY56" fmla="*/ 926571 h 1288521"/>
                <a:gd name="connsiteX57" fmla="*/ 2882901 w 4070351"/>
                <a:gd name="connsiteY57" fmla="*/ 926571 h 1288521"/>
                <a:gd name="connsiteX58" fmla="*/ 2724151 w 4070351"/>
                <a:gd name="connsiteY58" fmla="*/ 926571 h 1288521"/>
                <a:gd name="connsiteX59" fmla="*/ 2495551 w 4070351"/>
                <a:gd name="connsiteY59" fmla="*/ 913871 h 1288521"/>
                <a:gd name="connsiteX60" fmla="*/ 2463801 w 4070351"/>
                <a:gd name="connsiteY60" fmla="*/ 907521 h 1288521"/>
                <a:gd name="connsiteX61" fmla="*/ 2298701 w 4070351"/>
                <a:gd name="connsiteY61" fmla="*/ 837671 h 1288521"/>
                <a:gd name="connsiteX62" fmla="*/ 2190751 w 4070351"/>
                <a:gd name="connsiteY62" fmla="*/ 767821 h 1288521"/>
                <a:gd name="connsiteX63" fmla="*/ 2120901 w 4070351"/>
                <a:gd name="connsiteY63" fmla="*/ 729721 h 1288521"/>
                <a:gd name="connsiteX64" fmla="*/ 1981201 w 4070351"/>
                <a:gd name="connsiteY64" fmla="*/ 710671 h 1288521"/>
                <a:gd name="connsiteX65" fmla="*/ 1860551 w 4070351"/>
                <a:gd name="connsiteY65" fmla="*/ 717021 h 1288521"/>
                <a:gd name="connsiteX66" fmla="*/ 1695451 w 4070351"/>
                <a:gd name="connsiteY66" fmla="*/ 767821 h 1288521"/>
                <a:gd name="connsiteX67" fmla="*/ 1593851 w 4070351"/>
                <a:gd name="connsiteY67" fmla="*/ 774171 h 1288521"/>
                <a:gd name="connsiteX68" fmla="*/ 1504951 w 4070351"/>
                <a:gd name="connsiteY68" fmla="*/ 774171 h 1288521"/>
                <a:gd name="connsiteX69" fmla="*/ 1403351 w 4070351"/>
                <a:gd name="connsiteY69" fmla="*/ 780521 h 1288521"/>
                <a:gd name="connsiteX70" fmla="*/ 1339851 w 4070351"/>
                <a:gd name="connsiteY70" fmla="*/ 837671 h 1288521"/>
                <a:gd name="connsiteX71" fmla="*/ 1339851 w 4070351"/>
                <a:gd name="connsiteY71" fmla="*/ 932921 h 1288521"/>
                <a:gd name="connsiteX72" fmla="*/ 1397001 w 4070351"/>
                <a:gd name="connsiteY72" fmla="*/ 1028171 h 1288521"/>
                <a:gd name="connsiteX73" fmla="*/ 1428751 w 4070351"/>
                <a:gd name="connsiteY73" fmla="*/ 1053571 h 1288521"/>
                <a:gd name="connsiteX74" fmla="*/ 1543051 w 4070351"/>
                <a:gd name="connsiteY74" fmla="*/ 1028171 h 1288521"/>
                <a:gd name="connsiteX75" fmla="*/ 1536701 w 4070351"/>
                <a:gd name="connsiteY75" fmla="*/ 1104371 h 1288521"/>
                <a:gd name="connsiteX76" fmla="*/ 1466851 w 4070351"/>
                <a:gd name="connsiteY76" fmla="*/ 1155171 h 1288521"/>
                <a:gd name="connsiteX77" fmla="*/ 1384301 w 4070351"/>
                <a:gd name="connsiteY77" fmla="*/ 1161521 h 1288521"/>
                <a:gd name="connsiteX78" fmla="*/ 1327151 w 4070351"/>
                <a:gd name="connsiteY78" fmla="*/ 1123421 h 1288521"/>
                <a:gd name="connsiteX79" fmla="*/ 1250951 w 4070351"/>
                <a:gd name="connsiteY79" fmla="*/ 1098021 h 1288521"/>
                <a:gd name="connsiteX80" fmla="*/ 1212851 w 4070351"/>
                <a:gd name="connsiteY80" fmla="*/ 1098021 h 1288521"/>
                <a:gd name="connsiteX81" fmla="*/ 1206501 w 4070351"/>
                <a:gd name="connsiteY81" fmla="*/ 1117071 h 1288521"/>
                <a:gd name="connsiteX82" fmla="*/ 1225551 w 4070351"/>
                <a:gd name="connsiteY82" fmla="*/ 1167871 h 1288521"/>
                <a:gd name="connsiteX83" fmla="*/ 1238251 w 4070351"/>
                <a:gd name="connsiteY83" fmla="*/ 1244071 h 1288521"/>
                <a:gd name="connsiteX84" fmla="*/ 1200151 w 4070351"/>
                <a:gd name="connsiteY84" fmla="*/ 1288521 h 1288521"/>
                <a:gd name="connsiteX85" fmla="*/ 1155701 w 4070351"/>
                <a:gd name="connsiteY85" fmla="*/ 1275821 h 1288521"/>
                <a:gd name="connsiteX86" fmla="*/ 1111251 w 4070351"/>
                <a:gd name="connsiteY86" fmla="*/ 1193271 h 1288521"/>
                <a:gd name="connsiteX87" fmla="*/ 1092201 w 4070351"/>
                <a:gd name="connsiteY87" fmla="*/ 1078971 h 1288521"/>
                <a:gd name="connsiteX88" fmla="*/ 1092201 w 4070351"/>
                <a:gd name="connsiteY88" fmla="*/ 971021 h 1288521"/>
                <a:gd name="connsiteX89" fmla="*/ 1060451 w 4070351"/>
                <a:gd name="connsiteY89" fmla="*/ 913871 h 1288521"/>
                <a:gd name="connsiteX90" fmla="*/ 996951 w 4070351"/>
                <a:gd name="connsiteY90" fmla="*/ 875771 h 1288521"/>
                <a:gd name="connsiteX91" fmla="*/ 889001 w 4070351"/>
                <a:gd name="connsiteY91" fmla="*/ 875771 h 1288521"/>
                <a:gd name="connsiteX92" fmla="*/ 806451 w 4070351"/>
                <a:gd name="connsiteY92" fmla="*/ 907521 h 1288521"/>
                <a:gd name="connsiteX93" fmla="*/ 742951 w 4070351"/>
                <a:gd name="connsiteY93" fmla="*/ 939271 h 1288521"/>
                <a:gd name="connsiteX94" fmla="*/ 655639 w 4070351"/>
                <a:gd name="connsiteY94" fmla="*/ 912812 h 1288521"/>
                <a:gd name="connsiteX95" fmla="*/ 566210 w 4070351"/>
                <a:gd name="connsiteY95" fmla="*/ 836613 h 1288521"/>
                <a:gd name="connsiteX96" fmla="*/ 511177 w 4070351"/>
                <a:gd name="connsiteY96" fmla="*/ 806980 h 1288521"/>
                <a:gd name="connsiteX97" fmla="*/ 415926 w 4070351"/>
                <a:gd name="connsiteY97" fmla="*/ 784225 h 1288521"/>
                <a:gd name="connsiteX98" fmla="*/ 335494 w 4070351"/>
                <a:gd name="connsiteY98" fmla="*/ 759883 h 1288521"/>
                <a:gd name="connsiteX99" fmla="*/ 203413 w 4070351"/>
                <a:gd name="connsiteY99" fmla="*/ 728345 h 1288521"/>
                <a:gd name="connsiteX100" fmla="*/ 116099 w 4070351"/>
                <a:gd name="connsiteY100" fmla="*/ 691303 h 1288521"/>
                <a:gd name="connsiteX101" fmla="*/ 61914 w 4070351"/>
                <a:gd name="connsiteY101" fmla="*/ 625475 h 1288521"/>
                <a:gd name="connsiteX102" fmla="*/ 6350 w 4070351"/>
                <a:gd name="connsiteY102" fmla="*/ 575733 h 1288521"/>
                <a:gd name="connsiteX103" fmla="*/ 2117 w 4070351"/>
                <a:gd name="connsiteY103" fmla="*/ 537104 h 1288521"/>
                <a:gd name="connsiteX104" fmla="*/ 0 w 4070351"/>
                <a:gd name="connsiteY104" fmla="*/ 465138 h 1288521"/>
                <a:gd name="connsiteX105" fmla="*/ 23496 w 4070351"/>
                <a:gd name="connsiteY105" fmla="*/ 394970 h 1288521"/>
                <a:gd name="connsiteX106" fmla="*/ 51331 w 4070351"/>
                <a:gd name="connsiteY106" fmla="*/ 321204 h 1288521"/>
                <a:gd name="connsiteX107" fmla="*/ 77257 w 4070351"/>
                <a:gd name="connsiteY107" fmla="*/ 272520 h 1288521"/>
                <a:gd name="connsiteX108" fmla="*/ 104776 w 4070351"/>
                <a:gd name="connsiteY108" fmla="*/ 194203 h 1288521"/>
                <a:gd name="connsiteX109" fmla="*/ 166370 w 4070351"/>
                <a:gd name="connsiteY109" fmla="*/ 191241 h 1288521"/>
                <a:gd name="connsiteX110" fmla="*/ 238127 w 4070351"/>
                <a:gd name="connsiteY110" fmla="*/ 186268 h 1288521"/>
                <a:gd name="connsiteX111" fmla="*/ 354225 w 4070351"/>
                <a:gd name="connsiteY111" fmla="*/ 212408 h 1288521"/>
                <a:gd name="connsiteX112" fmla="*/ 434447 w 4070351"/>
                <a:gd name="connsiteY112" fmla="*/ 236538 h 1288521"/>
                <a:gd name="connsiteX0" fmla="*/ 434447 w 4070351"/>
                <a:gd name="connsiteY0" fmla="*/ 236538 h 1288521"/>
                <a:gd name="connsiteX1" fmla="*/ 544725 w 4070351"/>
                <a:gd name="connsiteY1" fmla="*/ 249450 h 1288521"/>
                <a:gd name="connsiteX2" fmla="*/ 674369 w 4070351"/>
                <a:gd name="connsiteY2" fmla="*/ 244158 h 1288521"/>
                <a:gd name="connsiteX3" fmla="*/ 841058 w 4070351"/>
                <a:gd name="connsiteY3" fmla="*/ 207116 h 1288521"/>
                <a:gd name="connsiteX4" fmla="*/ 917787 w 4070351"/>
                <a:gd name="connsiteY4" fmla="*/ 167429 h 1288521"/>
                <a:gd name="connsiteX5" fmla="*/ 984253 w 4070351"/>
                <a:gd name="connsiteY5" fmla="*/ 142346 h 1288521"/>
                <a:gd name="connsiteX6" fmla="*/ 1036849 w 4070351"/>
                <a:gd name="connsiteY6" fmla="*/ 125096 h 1288521"/>
                <a:gd name="connsiteX7" fmla="*/ 1099081 w 4070351"/>
                <a:gd name="connsiteY7" fmla="*/ 119062 h 1288521"/>
                <a:gd name="connsiteX8" fmla="*/ 1126067 w 4070351"/>
                <a:gd name="connsiteY8" fmla="*/ 68791 h 1288521"/>
                <a:gd name="connsiteX9" fmla="*/ 1118129 w 4070351"/>
                <a:gd name="connsiteY9" fmla="*/ 0 h 1288521"/>
                <a:gd name="connsiteX10" fmla="*/ 1181629 w 4070351"/>
                <a:gd name="connsiteY10" fmla="*/ 77788 h 1288521"/>
                <a:gd name="connsiteX11" fmla="*/ 1177079 w 4070351"/>
                <a:gd name="connsiteY11" fmla="*/ 125094 h 1288521"/>
                <a:gd name="connsiteX12" fmla="*/ 1179725 w 4070351"/>
                <a:gd name="connsiteY12" fmla="*/ 191241 h 1288521"/>
                <a:gd name="connsiteX13" fmla="*/ 1179513 w 4070351"/>
                <a:gd name="connsiteY13" fmla="*/ 235480 h 1288521"/>
                <a:gd name="connsiteX14" fmla="*/ 1171787 w 4070351"/>
                <a:gd name="connsiteY14" fmla="*/ 273262 h 1288521"/>
                <a:gd name="connsiteX15" fmla="*/ 1195599 w 4070351"/>
                <a:gd name="connsiteY15" fmla="*/ 320887 h 1288521"/>
                <a:gd name="connsiteX16" fmla="*/ 1237193 w 4070351"/>
                <a:gd name="connsiteY16" fmla="*/ 387879 h 1288521"/>
                <a:gd name="connsiteX17" fmla="*/ 1256242 w 4070351"/>
                <a:gd name="connsiteY17" fmla="*/ 412221 h 1288521"/>
                <a:gd name="connsiteX18" fmla="*/ 1289051 w 4070351"/>
                <a:gd name="connsiteY18" fmla="*/ 384704 h 1288521"/>
                <a:gd name="connsiteX19" fmla="*/ 1304079 w 4070351"/>
                <a:gd name="connsiteY19" fmla="*/ 379095 h 1288521"/>
                <a:gd name="connsiteX20" fmla="*/ 1341121 w 4070351"/>
                <a:gd name="connsiteY20" fmla="*/ 384387 h 1288521"/>
                <a:gd name="connsiteX21" fmla="*/ 1378163 w 4070351"/>
                <a:gd name="connsiteY21" fmla="*/ 408200 h 1288521"/>
                <a:gd name="connsiteX22" fmla="*/ 1390651 w 4070351"/>
                <a:gd name="connsiteY22" fmla="*/ 437621 h 1288521"/>
                <a:gd name="connsiteX23" fmla="*/ 1423142 w 4070351"/>
                <a:gd name="connsiteY23" fmla="*/ 445241 h 1288521"/>
                <a:gd name="connsiteX24" fmla="*/ 1462829 w 4070351"/>
                <a:gd name="connsiteY24" fmla="*/ 421429 h 1288521"/>
                <a:gd name="connsiteX25" fmla="*/ 1520826 w 4070351"/>
                <a:gd name="connsiteY25" fmla="*/ 523875 h 1288521"/>
                <a:gd name="connsiteX26" fmla="*/ 1582738 w 4070351"/>
                <a:gd name="connsiteY26" fmla="*/ 569912 h 1288521"/>
                <a:gd name="connsiteX27" fmla="*/ 1676401 w 4070351"/>
                <a:gd name="connsiteY27" fmla="*/ 640821 h 1288521"/>
                <a:gd name="connsiteX28" fmla="*/ 1866901 w 4070351"/>
                <a:gd name="connsiteY28" fmla="*/ 609071 h 1288521"/>
                <a:gd name="connsiteX29" fmla="*/ 2063751 w 4070351"/>
                <a:gd name="connsiteY29" fmla="*/ 558271 h 1288521"/>
                <a:gd name="connsiteX30" fmla="*/ 2178051 w 4070351"/>
                <a:gd name="connsiteY30" fmla="*/ 590021 h 1288521"/>
                <a:gd name="connsiteX31" fmla="*/ 2311401 w 4070351"/>
                <a:gd name="connsiteY31" fmla="*/ 691621 h 1288521"/>
                <a:gd name="connsiteX32" fmla="*/ 2489201 w 4070351"/>
                <a:gd name="connsiteY32" fmla="*/ 780521 h 1288521"/>
                <a:gd name="connsiteX33" fmla="*/ 2692401 w 4070351"/>
                <a:gd name="connsiteY33" fmla="*/ 793221 h 1288521"/>
                <a:gd name="connsiteX34" fmla="*/ 2876551 w 4070351"/>
                <a:gd name="connsiteY34" fmla="*/ 799571 h 1288521"/>
                <a:gd name="connsiteX35" fmla="*/ 3105151 w 4070351"/>
                <a:gd name="connsiteY35" fmla="*/ 786871 h 1288521"/>
                <a:gd name="connsiteX36" fmla="*/ 3213101 w 4070351"/>
                <a:gd name="connsiteY36" fmla="*/ 736071 h 1288521"/>
                <a:gd name="connsiteX37" fmla="*/ 3282951 w 4070351"/>
                <a:gd name="connsiteY37" fmla="*/ 717021 h 1288521"/>
                <a:gd name="connsiteX38" fmla="*/ 3346451 w 4070351"/>
                <a:gd name="connsiteY38" fmla="*/ 736071 h 1288521"/>
                <a:gd name="connsiteX39" fmla="*/ 3416301 w 4070351"/>
                <a:gd name="connsiteY39" fmla="*/ 831321 h 1288521"/>
                <a:gd name="connsiteX40" fmla="*/ 3511551 w 4070351"/>
                <a:gd name="connsiteY40" fmla="*/ 894821 h 1288521"/>
                <a:gd name="connsiteX41" fmla="*/ 3625851 w 4070351"/>
                <a:gd name="connsiteY41" fmla="*/ 964671 h 1288521"/>
                <a:gd name="connsiteX42" fmla="*/ 3790951 w 4070351"/>
                <a:gd name="connsiteY42" fmla="*/ 1009121 h 1288521"/>
                <a:gd name="connsiteX43" fmla="*/ 3898901 w 4070351"/>
                <a:gd name="connsiteY43" fmla="*/ 1015471 h 1288521"/>
                <a:gd name="connsiteX44" fmla="*/ 3987801 w 4070351"/>
                <a:gd name="connsiteY44" fmla="*/ 964671 h 1288521"/>
                <a:gd name="connsiteX45" fmla="*/ 4064001 w 4070351"/>
                <a:gd name="connsiteY45" fmla="*/ 964671 h 1288521"/>
                <a:gd name="connsiteX46" fmla="*/ 4070351 w 4070351"/>
                <a:gd name="connsiteY46" fmla="*/ 1015471 h 1288521"/>
                <a:gd name="connsiteX47" fmla="*/ 3968751 w 4070351"/>
                <a:gd name="connsiteY47" fmla="*/ 1129771 h 1288521"/>
                <a:gd name="connsiteX48" fmla="*/ 3873501 w 4070351"/>
                <a:gd name="connsiteY48" fmla="*/ 1186921 h 1288521"/>
                <a:gd name="connsiteX49" fmla="*/ 3816351 w 4070351"/>
                <a:gd name="connsiteY49" fmla="*/ 1186921 h 1288521"/>
                <a:gd name="connsiteX50" fmla="*/ 3695701 w 4070351"/>
                <a:gd name="connsiteY50" fmla="*/ 1148821 h 1288521"/>
                <a:gd name="connsiteX51" fmla="*/ 3568701 w 4070351"/>
                <a:gd name="connsiteY51" fmla="*/ 1098021 h 1288521"/>
                <a:gd name="connsiteX52" fmla="*/ 3460751 w 4070351"/>
                <a:gd name="connsiteY52" fmla="*/ 1053571 h 1288521"/>
                <a:gd name="connsiteX53" fmla="*/ 3371851 w 4070351"/>
                <a:gd name="connsiteY53" fmla="*/ 1047221 h 1288521"/>
                <a:gd name="connsiteX54" fmla="*/ 3308351 w 4070351"/>
                <a:gd name="connsiteY54" fmla="*/ 996421 h 1288521"/>
                <a:gd name="connsiteX55" fmla="*/ 3200401 w 4070351"/>
                <a:gd name="connsiteY55" fmla="*/ 932921 h 1288521"/>
                <a:gd name="connsiteX56" fmla="*/ 3098801 w 4070351"/>
                <a:gd name="connsiteY56" fmla="*/ 926571 h 1288521"/>
                <a:gd name="connsiteX57" fmla="*/ 2882901 w 4070351"/>
                <a:gd name="connsiteY57" fmla="*/ 926571 h 1288521"/>
                <a:gd name="connsiteX58" fmla="*/ 2724151 w 4070351"/>
                <a:gd name="connsiteY58" fmla="*/ 926571 h 1288521"/>
                <a:gd name="connsiteX59" fmla="*/ 2495551 w 4070351"/>
                <a:gd name="connsiteY59" fmla="*/ 913871 h 1288521"/>
                <a:gd name="connsiteX60" fmla="*/ 2463801 w 4070351"/>
                <a:gd name="connsiteY60" fmla="*/ 907521 h 1288521"/>
                <a:gd name="connsiteX61" fmla="*/ 2298701 w 4070351"/>
                <a:gd name="connsiteY61" fmla="*/ 837671 h 1288521"/>
                <a:gd name="connsiteX62" fmla="*/ 2190751 w 4070351"/>
                <a:gd name="connsiteY62" fmla="*/ 767821 h 1288521"/>
                <a:gd name="connsiteX63" fmla="*/ 2120901 w 4070351"/>
                <a:gd name="connsiteY63" fmla="*/ 729721 h 1288521"/>
                <a:gd name="connsiteX64" fmla="*/ 1981201 w 4070351"/>
                <a:gd name="connsiteY64" fmla="*/ 710671 h 1288521"/>
                <a:gd name="connsiteX65" fmla="*/ 1860551 w 4070351"/>
                <a:gd name="connsiteY65" fmla="*/ 717021 h 1288521"/>
                <a:gd name="connsiteX66" fmla="*/ 1695451 w 4070351"/>
                <a:gd name="connsiteY66" fmla="*/ 767821 h 1288521"/>
                <a:gd name="connsiteX67" fmla="*/ 1593851 w 4070351"/>
                <a:gd name="connsiteY67" fmla="*/ 774171 h 1288521"/>
                <a:gd name="connsiteX68" fmla="*/ 1504951 w 4070351"/>
                <a:gd name="connsiteY68" fmla="*/ 774171 h 1288521"/>
                <a:gd name="connsiteX69" fmla="*/ 1403351 w 4070351"/>
                <a:gd name="connsiteY69" fmla="*/ 780521 h 1288521"/>
                <a:gd name="connsiteX70" fmla="*/ 1339851 w 4070351"/>
                <a:gd name="connsiteY70" fmla="*/ 837671 h 1288521"/>
                <a:gd name="connsiteX71" fmla="*/ 1339851 w 4070351"/>
                <a:gd name="connsiteY71" fmla="*/ 932921 h 1288521"/>
                <a:gd name="connsiteX72" fmla="*/ 1397001 w 4070351"/>
                <a:gd name="connsiteY72" fmla="*/ 1028171 h 1288521"/>
                <a:gd name="connsiteX73" fmla="*/ 1428751 w 4070351"/>
                <a:gd name="connsiteY73" fmla="*/ 1053571 h 1288521"/>
                <a:gd name="connsiteX74" fmla="*/ 1543051 w 4070351"/>
                <a:gd name="connsiteY74" fmla="*/ 1028171 h 1288521"/>
                <a:gd name="connsiteX75" fmla="*/ 1536701 w 4070351"/>
                <a:gd name="connsiteY75" fmla="*/ 1104371 h 1288521"/>
                <a:gd name="connsiteX76" fmla="*/ 1466851 w 4070351"/>
                <a:gd name="connsiteY76" fmla="*/ 1155171 h 1288521"/>
                <a:gd name="connsiteX77" fmla="*/ 1384301 w 4070351"/>
                <a:gd name="connsiteY77" fmla="*/ 1161521 h 1288521"/>
                <a:gd name="connsiteX78" fmla="*/ 1327151 w 4070351"/>
                <a:gd name="connsiteY78" fmla="*/ 1123421 h 1288521"/>
                <a:gd name="connsiteX79" fmla="*/ 1250951 w 4070351"/>
                <a:gd name="connsiteY79" fmla="*/ 1098021 h 1288521"/>
                <a:gd name="connsiteX80" fmla="*/ 1212851 w 4070351"/>
                <a:gd name="connsiteY80" fmla="*/ 1098021 h 1288521"/>
                <a:gd name="connsiteX81" fmla="*/ 1206501 w 4070351"/>
                <a:gd name="connsiteY81" fmla="*/ 1117071 h 1288521"/>
                <a:gd name="connsiteX82" fmla="*/ 1225551 w 4070351"/>
                <a:gd name="connsiteY82" fmla="*/ 1167871 h 1288521"/>
                <a:gd name="connsiteX83" fmla="*/ 1238251 w 4070351"/>
                <a:gd name="connsiteY83" fmla="*/ 1244071 h 1288521"/>
                <a:gd name="connsiteX84" fmla="*/ 1200151 w 4070351"/>
                <a:gd name="connsiteY84" fmla="*/ 1288521 h 1288521"/>
                <a:gd name="connsiteX85" fmla="*/ 1155701 w 4070351"/>
                <a:gd name="connsiteY85" fmla="*/ 1275821 h 1288521"/>
                <a:gd name="connsiteX86" fmla="*/ 1111251 w 4070351"/>
                <a:gd name="connsiteY86" fmla="*/ 1193271 h 1288521"/>
                <a:gd name="connsiteX87" fmla="*/ 1092201 w 4070351"/>
                <a:gd name="connsiteY87" fmla="*/ 1078971 h 1288521"/>
                <a:gd name="connsiteX88" fmla="*/ 1092201 w 4070351"/>
                <a:gd name="connsiteY88" fmla="*/ 971021 h 1288521"/>
                <a:gd name="connsiteX89" fmla="*/ 1060451 w 4070351"/>
                <a:gd name="connsiteY89" fmla="*/ 913871 h 1288521"/>
                <a:gd name="connsiteX90" fmla="*/ 996951 w 4070351"/>
                <a:gd name="connsiteY90" fmla="*/ 875771 h 1288521"/>
                <a:gd name="connsiteX91" fmla="*/ 889001 w 4070351"/>
                <a:gd name="connsiteY91" fmla="*/ 875771 h 1288521"/>
                <a:gd name="connsiteX92" fmla="*/ 806451 w 4070351"/>
                <a:gd name="connsiteY92" fmla="*/ 907521 h 1288521"/>
                <a:gd name="connsiteX93" fmla="*/ 742951 w 4070351"/>
                <a:gd name="connsiteY93" fmla="*/ 939271 h 1288521"/>
                <a:gd name="connsiteX94" fmla="*/ 655639 w 4070351"/>
                <a:gd name="connsiteY94" fmla="*/ 912812 h 1288521"/>
                <a:gd name="connsiteX95" fmla="*/ 566210 w 4070351"/>
                <a:gd name="connsiteY95" fmla="*/ 836613 h 1288521"/>
                <a:gd name="connsiteX96" fmla="*/ 511177 w 4070351"/>
                <a:gd name="connsiteY96" fmla="*/ 806980 h 1288521"/>
                <a:gd name="connsiteX97" fmla="*/ 415926 w 4070351"/>
                <a:gd name="connsiteY97" fmla="*/ 784225 h 1288521"/>
                <a:gd name="connsiteX98" fmla="*/ 335494 w 4070351"/>
                <a:gd name="connsiteY98" fmla="*/ 759883 h 1288521"/>
                <a:gd name="connsiteX99" fmla="*/ 203413 w 4070351"/>
                <a:gd name="connsiteY99" fmla="*/ 728345 h 1288521"/>
                <a:gd name="connsiteX100" fmla="*/ 116099 w 4070351"/>
                <a:gd name="connsiteY100" fmla="*/ 691303 h 1288521"/>
                <a:gd name="connsiteX101" fmla="*/ 61914 w 4070351"/>
                <a:gd name="connsiteY101" fmla="*/ 625475 h 1288521"/>
                <a:gd name="connsiteX102" fmla="*/ 6350 w 4070351"/>
                <a:gd name="connsiteY102" fmla="*/ 575733 h 1288521"/>
                <a:gd name="connsiteX103" fmla="*/ 2117 w 4070351"/>
                <a:gd name="connsiteY103" fmla="*/ 537104 h 1288521"/>
                <a:gd name="connsiteX104" fmla="*/ 0 w 4070351"/>
                <a:gd name="connsiteY104" fmla="*/ 465138 h 1288521"/>
                <a:gd name="connsiteX105" fmla="*/ 23496 w 4070351"/>
                <a:gd name="connsiteY105" fmla="*/ 394970 h 1288521"/>
                <a:gd name="connsiteX106" fmla="*/ 51331 w 4070351"/>
                <a:gd name="connsiteY106" fmla="*/ 321204 h 1288521"/>
                <a:gd name="connsiteX107" fmla="*/ 77257 w 4070351"/>
                <a:gd name="connsiteY107" fmla="*/ 272520 h 1288521"/>
                <a:gd name="connsiteX108" fmla="*/ 104776 w 4070351"/>
                <a:gd name="connsiteY108" fmla="*/ 194203 h 1288521"/>
                <a:gd name="connsiteX109" fmla="*/ 187537 w 4070351"/>
                <a:gd name="connsiteY109" fmla="*/ 183303 h 1288521"/>
                <a:gd name="connsiteX110" fmla="*/ 238127 w 4070351"/>
                <a:gd name="connsiteY110" fmla="*/ 186268 h 1288521"/>
                <a:gd name="connsiteX111" fmla="*/ 354225 w 4070351"/>
                <a:gd name="connsiteY111" fmla="*/ 212408 h 1288521"/>
                <a:gd name="connsiteX112" fmla="*/ 434447 w 4070351"/>
                <a:gd name="connsiteY112" fmla="*/ 236538 h 1288521"/>
                <a:gd name="connsiteX0" fmla="*/ 434447 w 4070351"/>
                <a:gd name="connsiteY0" fmla="*/ 236538 h 1288521"/>
                <a:gd name="connsiteX1" fmla="*/ 544725 w 4070351"/>
                <a:gd name="connsiteY1" fmla="*/ 249450 h 1288521"/>
                <a:gd name="connsiteX2" fmla="*/ 674369 w 4070351"/>
                <a:gd name="connsiteY2" fmla="*/ 244158 h 1288521"/>
                <a:gd name="connsiteX3" fmla="*/ 841058 w 4070351"/>
                <a:gd name="connsiteY3" fmla="*/ 207116 h 1288521"/>
                <a:gd name="connsiteX4" fmla="*/ 917787 w 4070351"/>
                <a:gd name="connsiteY4" fmla="*/ 167429 h 1288521"/>
                <a:gd name="connsiteX5" fmla="*/ 984253 w 4070351"/>
                <a:gd name="connsiteY5" fmla="*/ 142346 h 1288521"/>
                <a:gd name="connsiteX6" fmla="*/ 1036849 w 4070351"/>
                <a:gd name="connsiteY6" fmla="*/ 125096 h 1288521"/>
                <a:gd name="connsiteX7" fmla="*/ 1099081 w 4070351"/>
                <a:gd name="connsiteY7" fmla="*/ 119062 h 1288521"/>
                <a:gd name="connsiteX8" fmla="*/ 1126067 w 4070351"/>
                <a:gd name="connsiteY8" fmla="*/ 68791 h 1288521"/>
                <a:gd name="connsiteX9" fmla="*/ 1118129 w 4070351"/>
                <a:gd name="connsiteY9" fmla="*/ 0 h 1288521"/>
                <a:gd name="connsiteX10" fmla="*/ 1181629 w 4070351"/>
                <a:gd name="connsiteY10" fmla="*/ 77788 h 1288521"/>
                <a:gd name="connsiteX11" fmla="*/ 1177079 w 4070351"/>
                <a:gd name="connsiteY11" fmla="*/ 125094 h 1288521"/>
                <a:gd name="connsiteX12" fmla="*/ 1179725 w 4070351"/>
                <a:gd name="connsiteY12" fmla="*/ 191241 h 1288521"/>
                <a:gd name="connsiteX13" fmla="*/ 1179513 w 4070351"/>
                <a:gd name="connsiteY13" fmla="*/ 235480 h 1288521"/>
                <a:gd name="connsiteX14" fmla="*/ 1171787 w 4070351"/>
                <a:gd name="connsiteY14" fmla="*/ 273262 h 1288521"/>
                <a:gd name="connsiteX15" fmla="*/ 1195599 w 4070351"/>
                <a:gd name="connsiteY15" fmla="*/ 320887 h 1288521"/>
                <a:gd name="connsiteX16" fmla="*/ 1237193 w 4070351"/>
                <a:gd name="connsiteY16" fmla="*/ 387879 h 1288521"/>
                <a:gd name="connsiteX17" fmla="*/ 1256242 w 4070351"/>
                <a:gd name="connsiteY17" fmla="*/ 412221 h 1288521"/>
                <a:gd name="connsiteX18" fmla="*/ 1289051 w 4070351"/>
                <a:gd name="connsiteY18" fmla="*/ 384704 h 1288521"/>
                <a:gd name="connsiteX19" fmla="*/ 1304079 w 4070351"/>
                <a:gd name="connsiteY19" fmla="*/ 379095 h 1288521"/>
                <a:gd name="connsiteX20" fmla="*/ 1341121 w 4070351"/>
                <a:gd name="connsiteY20" fmla="*/ 384387 h 1288521"/>
                <a:gd name="connsiteX21" fmla="*/ 1378163 w 4070351"/>
                <a:gd name="connsiteY21" fmla="*/ 408200 h 1288521"/>
                <a:gd name="connsiteX22" fmla="*/ 1390651 w 4070351"/>
                <a:gd name="connsiteY22" fmla="*/ 437621 h 1288521"/>
                <a:gd name="connsiteX23" fmla="*/ 1423142 w 4070351"/>
                <a:gd name="connsiteY23" fmla="*/ 445241 h 1288521"/>
                <a:gd name="connsiteX24" fmla="*/ 1462829 w 4070351"/>
                <a:gd name="connsiteY24" fmla="*/ 421429 h 1288521"/>
                <a:gd name="connsiteX25" fmla="*/ 1520826 w 4070351"/>
                <a:gd name="connsiteY25" fmla="*/ 523875 h 1288521"/>
                <a:gd name="connsiteX26" fmla="*/ 1582738 w 4070351"/>
                <a:gd name="connsiteY26" fmla="*/ 569912 h 1288521"/>
                <a:gd name="connsiteX27" fmla="*/ 1676401 w 4070351"/>
                <a:gd name="connsiteY27" fmla="*/ 640821 h 1288521"/>
                <a:gd name="connsiteX28" fmla="*/ 1866901 w 4070351"/>
                <a:gd name="connsiteY28" fmla="*/ 609071 h 1288521"/>
                <a:gd name="connsiteX29" fmla="*/ 2063751 w 4070351"/>
                <a:gd name="connsiteY29" fmla="*/ 558271 h 1288521"/>
                <a:gd name="connsiteX30" fmla="*/ 2178051 w 4070351"/>
                <a:gd name="connsiteY30" fmla="*/ 590021 h 1288521"/>
                <a:gd name="connsiteX31" fmla="*/ 2311401 w 4070351"/>
                <a:gd name="connsiteY31" fmla="*/ 691621 h 1288521"/>
                <a:gd name="connsiteX32" fmla="*/ 2489201 w 4070351"/>
                <a:gd name="connsiteY32" fmla="*/ 780521 h 1288521"/>
                <a:gd name="connsiteX33" fmla="*/ 2692401 w 4070351"/>
                <a:gd name="connsiteY33" fmla="*/ 793221 h 1288521"/>
                <a:gd name="connsiteX34" fmla="*/ 2876551 w 4070351"/>
                <a:gd name="connsiteY34" fmla="*/ 799571 h 1288521"/>
                <a:gd name="connsiteX35" fmla="*/ 3105151 w 4070351"/>
                <a:gd name="connsiteY35" fmla="*/ 786871 h 1288521"/>
                <a:gd name="connsiteX36" fmla="*/ 3213101 w 4070351"/>
                <a:gd name="connsiteY36" fmla="*/ 736071 h 1288521"/>
                <a:gd name="connsiteX37" fmla="*/ 3282951 w 4070351"/>
                <a:gd name="connsiteY37" fmla="*/ 717021 h 1288521"/>
                <a:gd name="connsiteX38" fmla="*/ 3346451 w 4070351"/>
                <a:gd name="connsiteY38" fmla="*/ 736071 h 1288521"/>
                <a:gd name="connsiteX39" fmla="*/ 3416301 w 4070351"/>
                <a:gd name="connsiteY39" fmla="*/ 831321 h 1288521"/>
                <a:gd name="connsiteX40" fmla="*/ 3511551 w 4070351"/>
                <a:gd name="connsiteY40" fmla="*/ 894821 h 1288521"/>
                <a:gd name="connsiteX41" fmla="*/ 3625851 w 4070351"/>
                <a:gd name="connsiteY41" fmla="*/ 964671 h 1288521"/>
                <a:gd name="connsiteX42" fmla="*/ 3790951 w 4070351"/>
                <a:gd name="connsiteY42" fmla="*/ 1009121 h 1288521"/>
                <a:gd name="connsiteX43" fmla="*/ 3898901 w 4070351"/>
                <a:gd name="connsiteY43" fmla="*/ 1015471 h 1288521"/>
                <a:gd name="connsiteX44" fmla="*/ 3987801 w 4070351"/>
                <a:gd name="connsiteY44" fmla="*/ 964671 h 1288521"/>
                <a:gd name="connsiteX45" fmla="*/ 4064001 w 4070351"/>
                <a:gd name="connsiteY45" fmla="*/ 964671 h 1288521"/>
                <a:gd name="connsiteX46" fmla="*/ 4070351 w 4070351"/>
                <a:gd name="connsiteY46" fmla="*/ 1015471 h 1288521"/>
                <a:gd name="connsiteX47" fmla="*/ 3968751 w 4070351"/>
                <a:gd name="connsiteY47" fmla="*/ 1129771 h 1288521"/>
                <a:gd name="connsiteX48" fmla="*/ 3873501 w 4070351"/>
                <a:gd name="connsiteY48" fmla="*/ 1186921 h 1288521"/>
                <a:gd name="connsiteX49" fmla="*/ 3816351 w 4070351"/>
                <a:gd name="connsiteY49" fmla="*/ 1186921 h 1288521"/>
                <a:gd name="connsiteX50" fmla="*/ 3695701 w 4070351"/>
                <a:gd name="connsiteY50" fmla="*/ 1148821 h 1288521"/>
                <a:gd name="connsiteX51" fmla="*/ 3568701 w 4070351"/>
                <a:gd name="connsiteY51" fmla="*/ 1098021 h 1288521"/>
                <a:gd name="connsiteX52" fmla="*/ 3460751 w 4070351"/>
                <a:gd name="connsiteY52" fmla="*/ 1053571 h 1288521"/>
                <a:gd name="connsiteX53" fmla="*/ 3371851 w 4070351"/>
                <a:gd name="connsiteY53" fmla="*/ 1047221 h 1288521"/>
                <a:gd name="connsiteX54" fmla="*/ 3308351 w 4070351"/>
                <a:gd name="connsiteY54" fmla="*/ 996421 h 1288521"/>
                <a:gd name="connsiteX55" fmla="*/ 3200401 w 4070351"/>
                <a:gd name="connsiteY55" fmla="*/ 932921 h 1288521"/>
                <a:gd name="connsiteX56" fmla="*/ 3098801 w 4070351"/>
                <a:gd name="connsiteY56" fmla="*/ 926571 h 1288521"/>
                <a:gd name="connsiteX57" fmla="*/ 2882901 w 4070351"/>
                <a:gd name="connsiteY57" fmla="*/ 926571 h 1288521"/>
                <a:gd name="connsiteX58" fmla="*/ 2724151 w 4070351"/>
                <a:gd name="connsiteY58" fmla="*/ 926571 h 1288521"/>
                <a:gd name="connsiteX59" fmla="*/ 2495551 w 4070351"/>
                <a:gd name="connsiteY59" fmla="*/ 913871 h 1288521"/>
                <a:gd name="connsiteX60" fmla="*/ 2463801 w 4070351"/>
                <a:gd name="connsiteY60" fmla="*/ 907521 h 1288521"/>
                <a:gd name="connsiteX61" fmla="*/ 2298701 w 4070351"/>
                <a:gd name="connsiteY61" fmla="*/ 837671 h 1288521"/>
                <a:gd name="connsiteX62" fmla="*/ 2190751 w 4070351"/>
                <a:gd name="connsiteY62" fmla="*/ 767821 h 1288521"/>
                <a:gd name="connsiteX63" fmla="*/ 2120901 w 4070351"/>
                <a:gd name="connsiteY63" fmla="*/ 729721 h 1288521"/>
                <a:gd name="connsiteX64" fmla="*/ 1981201 w 4070351"/>
                <a:gd name="connsiteY64" fmla="*/ 710671 h 1288521"/>
                <a:gd name="connsiteX65" fmla="*/ 1860551 w 4070351"/>
                <a:gd name="connsiteY65" fmla="*/ 717021 h 1288521"/>
                <a:gd name="connsiteX66" fmla="*/ 1695451 w 4070351"/>
                <a:gd name="connsiteY66" fmla="*/ 767821 h 1288521"/>
                <a:gd name="connsiteX67" fmla="*/ 1593851 w 4070351"/>
                <a:gd name="connsiteY67" fmla="*/ 774171 h 1288521"/>
                <a:gd name="connsiteX68" fmla="*/ 1504951 w 4070351"/>
                <a:gd name="connsiteY68" fmla="*/ 774171 h 1288521"/>
                <a:gd name="connsiteX69" fmla="*/ 1403351 w 4070351"/>
                <a:gd name="connsiteY69" fmla="*/ 780521 h 1288521"/>
                <a:gd name="connsiteX70" fmla="*/ 1339851 w 4070351"/>
                <a:gd name="connsiteY70" fmla="*/ 837671 h 1288521"/>
                <a:gd name="connsiteX71" fmla="*/ 1339851 w 4070351"/>
                <a:gd name="connsiteY71" fmla="*/ 932921 h 1288521"/>
                <a:gd name="connsiteX72" fmla="*/ 1397001 w 4070351"/>
                <a:gd name="connsiteY72" fmla="*/ 1028171 h 1288521"/>
                <a:gd name="connsiteX73" fmla="*/ 1428751 w 4070351"/>
                <a:gd name="connsiteY73" fmla="*/ 1053571 h 1288521"/>
                <a:gd name="connsiteX74" fmla="*/ 1543051 w 4070351"/>
                <a:gd name="connsiteY74" fmla="*/ 1028171 h 1288521"/>
                <a:gd name="connsiteX75" fmla="*/ 1536701 w 4070351"/>
                <a:gd name="connsiteY75" fmla="*/ 1104371 h 1288521"/>
                <a:gd name="connsiteX76" fmla="*/ 1466851 w 4070351"/>
                <a:gd name="connsiteY76" fmla="*/ 1155171 h 1288521"/>
                <a:gd name="connsiteX77" fmla="*/ 1384301 w 4070351"/>
                <a:gd name="connsiteY77" fmla="*/ 1161521 h 1288521"/>
                <a:gd name="connsiteX78" fmla="*/ 1327151 w 4070351"/>
                <a:gd name="connsiteY78" fmla="*/ 1123421 h 1288521"/>
                <a:gd name="connsiteX79" fmla="*/ 1250951 w 4070351"/>
                <a:gd name="connsiteY79" fmla="*/ 1098021 h 1288521"/>
                <a:gd name="connsiteX80" fmla="*/ 1212851 w 4070351"/>
                <a:gd name="connsiteY80" fmla="*/ 1098021 h 1288521"/>
                <a:gd name="connsiteX81" fmla="*/ 1206501 w 4070351"/>
                <a:gd name="connsiteY81" fmla="*/ 1117071 h 1288521"/>
                <a:gd name="connsiteX82" fmla="*/ 1225551 w 4070351"/>
                <a:gd name="connsiteY82" fmla="*/ 1167871 h 1288521"/>
                <a:gd name="connsiteX83" fmla="*/ 1238251 w 4070351"/>
                <a:gd name="connsiteY83" fmla="*/ 1244071 h 1288521"/>
                <a:gd name="connsiteX84" fmla="*/ 1200151 w 4070351"/>
                <a:gd name="connsiteY84" fmla="*/ 1288521 h 1288521"/>
                <a:gd name="connsiteX85" fmla="*/ 1155701 w 4070351"/>
                <a:gd name="connsiteY85" fmla="*/ 1275821 h 1288521"/>
                <a:gd name="connsiteX86" fmla="*/ 1111251 w 4070351"/>
                <a:gd name="connsiteY86" fmla="*/ 1193271 h 1288521"/>
                <a:gd name="connsiteX87" fmla="*/ 1092201 w 4070351"/>
                <a:gd name="connsiteY87" fmla="*/ 1078971 h 1288521"/>
                <a:gd name="connsiteX88" fmla="*/ 1092201 w 4070351"/>
                <a:gd name="connsiteY88" fmla="*/ 971021 h 1288521"/>
                <a:gd name="connsiteX89" fmla="*/ 1060451 w 4070351"/>
                <a:gd name="connsiteY89" fmla="*/ 913871 h 1288521"/>
                <a:gd name="connsiteX90" fmla="*/ 996951 w 4070351"/>
                <a:gd name="connsiteY90" fmla="*/ 875771 h 1288521"/>
                <a:gd name="connsiteX91" fmla="*/ 889001 w 4070351"/>
                <a:gd name="connsiteY91" fmla="*/ 875771 h 1288521"/>
                <a:gd name="connsiteX92" fmla="*/ 806451 w 4070351"/>
                <a:gd name="connsiteY92" fmla="*/ 907521 h 1288521"/>
                <a:gd name="connsiteX93" fmla="*/ 742951 w 4070351"/>
                <a:gd name="connsiteY93" fmla="*/ 939271 h 1288521"/>
                <a:gd name="connsiteX94" fmla="*/ 655639 w 4070351"/>
                <a:gd name="connsiteY94" fmla="*/ 912812 h 1288521"/>
                <a:gd name="connsiteX95" fmla="*/ 566210 w 4070351"/>
                <a:gd name="connsiteY95" fmla="*/ 836613 h 1288521"/>
                <a:gd name="connsiteX96" fmla="*/ 511177 w 4070351"/>
                <a:gd name="connsiteY96" fmla="*/ 806980 h 1288521"/>
                <a:gd name="connsiteX97" fmla="*/ 415926 w 4070351"/>
                <a:gd name="connsiteY97" fmla="*/ 784225 h 1288521"/>
                <a:gd name="connsiteX98" fmla="*/ 335494 w 4070351"/>
                <a:gd name="connsiteY98" fmla="*/ 759883 h 1288521"/>
                <a:gd name="connsiteX99" fmla="*/ 203413 w 4070351"/>
                <a:gd name="connsiteY99" fmla="*/ 728345 h 1288521"/>
                <a:gd name="connsiteX100" fmla="*/ 116099 w 4070351"/>
                <a:gd name="connsiteY100" fmla="*/ 691303 h 1288521"/>
                <a:gd name="connsiteX101" fmla="*/ 61914 w 4070351"/>
                <a:gd name="connsiteY101" fmla="*/ 625475 h 1288521"/>
                <a:gd name="connsiteX102" fmla="*/ 6350 w 4070351"/>
                <a:gd name="connsiteY102" fmla="*/ 575733 h 1288521"/>
                <a:gd name="connsiteX103" fmla="*/ 2117 w 4070351"/>
                <a:gd name="connsiteY103" fmla="*/ 537104 h 1288521"/>
                <a:gd name="connsiteX104" fmla="*/ 0 w 4070351"/>
                <a:gd name="connsiteY104" fmla="*/ 465138 h 1288521"/>
                <a:gd name="connsiteX105" fmla="*/ 23496 w 4070351"/>
                <a:gd name="connsiteY105" fmla="*/ 394970 h 1288521"/>
                <a:gd name="connsiteX106" fmla="*/ 51331 w 4070351"/>
                <a:gd name="connsiteY106" fmla="*/ 321204 h 1288521"/>
                <a:gd name="connsiteX107" fmla="*/ 77257 w 4070351"/>
                <a:gd name="connsiteY107" fmla="*/ 272520 h 1288521"/>
                <a:gd name="connsiteX108" fmla="*/ 104776 w 4070351"/>
                <a:gd name="connsiteY108" fmla="*/ 194203 h 1288521"/>
                <a:gd name="connsiteX109" fmla="*/ 187537 w 4070351"/>
                <a:gd name="connsiteY109" fmla="*/ 183303 h 1288521"/>
                <a:gd name="connsiteX110" fmla="*/ 238127 w 4070351"/>
                <a:gd name="connsiteY110" fmla="*/ 186268 h 1288521"/>
                <a:gd name="connsiteX111" fmla="*/ 306600 w 4070351"/>
                <a:gd name="connsiteY111" fmla="*/ 191241 h 1288521"/>
                <a:gd name="connsiteX112" fmla="*/ 354225 w 4070351"/>
                <a:gd name="connsiteY112" fmla="*/ 212408 h 1288521"/>
                <a:gd name="connsiteX113" fmla="*/ 434447 w 4070351"/>
                <a:gd name="connsiteY113" fmla="*/ 236538 h 1288521"/>
                <a:gd name="connsiteX0" fmla="*/ 442385 w 4070351"/>
                <a:gd name="connsiteY0" fmla="*/ 231247 h 1288521"/>
                <a:gd name="connsiteX1" fmla="*/ 544725 w 4070351"/>
                <a:gd name="connsiteY1" fmla="*/ 249450 h 1288521"/>
                <a:gd name="connsiteX2" fmla="*/ 674369 w 4070351"/>
                <a:gd name="connsiteY2" fmla="*/ 244158 h 1288521"/>
                <a:gd name="connsiteX3" fmla="*/ 841058 w 4070351"/>
                <a:gd name="connsiteY3" fmla="*/ 207116 h 1288521"/>
                <a:gd name="connsiteX4" fmla="*/ 917787 w 4070351"/>
                <a:gd name="connsiteY4" fmla="*/ 167429 h 1288521"/>
                <a:gd name="connsiteX5" fmla="*/ 984253 w 4070351"/>
                <a:gd name="connsiteY5" fmla="*/ 142346 h 1288521"/>
                <a:gd name="connsiteX6" fmla="*/ 1036849 w 4070351"/>
                <a:gd name="connsiteY6" fmla="*/ 125096 h 1288521"/>
                <a:gd name="connsiteX7" fmla="*/ 1099081 w 4070351"/>
                <a:gd name="connsiteY7" fmla="*/ 119062 h 1288521"/>
                <a:gd name="connsiteX8" fmla="*/ 1126067 w 4070351"/>
                <a:gd name="connsiteY8" fmla="*/ 68791 h 1288521"/>
                <a:gd name="connsiteX9" fmla="*/ 1118129 w 4070351"/>
                <a:gd name="connsiteY9" fmla="*/ 0 h 1288521"/>
                <a:gd name="connsiteX10" fmla="*/ 1181629 w 4070351"/>
                <a:gd name="connsiteY10" fmla="*/ 77788 h 1288521"/>
                <a:gd name="connsiteX11" fmla="*/ 1177079 w 4070351"/>
                <a:gd name="connsiteY11" fmla="*/ 125094 h 1288521"/>
                <a:gd name="connsiteX12" fmla="*/ 1179725 w 4070351"/>
                <a:gd name="connsiteY12" fmla="*/ 191241 h 1288521"/>
                <a:gd name="connsiteX13" fmla="*/ 1179513 w 4070351"/>
                <a:gd name="connsiteY13" fmla="*/ 235480 h 1288521"/>
                <a:gd name="connsiteX14" fmla="*/ 1171787 w 4070351"/>
                <a:gd name="connsiteY14" fmla="*/ 273262 h 1288521"/>
                <a:gd name="connsiteX15" fmla="*/ 1195599 w 4070351"/>
                <a:gd name="connsiteY15" fmla="*/ 320887 h 1288521"/>
                <a:gd name="connsiteX16" fmla="*/ 1237193 w 4070351"/>
                <a:gd name="connsiteY16" fmla="*/ 387879 h 1288521"/>
                <a:gd name="connsiteX17" fmla="*/ 1256242 w 4070351"/>
                <a:gd name="connsiteY17" fmla="*/ 412221 h 1288521"/>
                <a:gd name="connsiteX18" fmla="*/ 1289051 w 4070351"/>
                <a:gd name="connsiteY18" fmla="*/ 384704 h 1288521"/>
                <a:gd name="connsiteX19" fmla="*/ 1304079 w 4070351"/>
                <a:gd name="connsiteY19" fmla="*/ 379095 h 1288521"/>
                <a:gd name="connsiteX20" fmla="*/ 1341121 w 4070351"/>
                <a:gd name="connsiteY20" fmla="*/ 384387 h 1288521"/>
                <a:gd name="connsiteX21" fmla="*/ 1378163 w 4070351"/>
                <a:gd name="connsiteY21" fmla="*/ 408200 h 1288521"/>
                <a:gd name="connsiteX22" fmla="*/ 1390651 w 4070351"/>
                <a:gd name="connsiteY22" fmla="*/ 437621 h 1288521"/>
                <a:gd name="connsiteX23" fmla="*/ 1423142 w 4070351"/>
                <a:gd name="connsiteY23" fmla="*/ 445241 h 1288521"/>
                <a:gd name="connsiteX24" fmla="*/ 1462829 w 4070351"/>
                <a:gd name="connsiteY24" fmla="*/ 421429 h 1288521"/>
                <a:gd name="connsiteX25" fmla="*/ 1520826 w 4070351"/>
                <a:gd name="connsiteY25" fmla="*/ 523875 h 1288521"/>
                <a:gd name="connsiteX26" fmla="*/ 1582738 w 4070351"/>
                <a:gd name="connsiteY26" fmla="*/ 569912 h 1288521"/>
                <a:gd name="connsiteX27" fmla="*/ 1676401 w 4070351"/>
                <a:gd name="connsiteY27" fmla="*/ 640821 h 1288521"/>
                <a:gd name="connsiteX28" fmla="*/ 1866901 w 4070351"/>
                <a:gd name="connsiteY28" fmla="*/ 609071 h 1288521"/>
                <a:gd name="connsiteX29" fmla="*/ 2063751 w 4070351"/>
                <a:gd name="connsiteY29" fmla="*/ 558271 h 1288521"/>
                <a:gd name="connsiteX30" fmla="*/ 2178051 w 4070351"/>
                <a:gd name="connsiteY30" fmla="*/ 590021 h 1288521"/>
                <a:gd name="connsiteX31" fmla="*/ 2311401 w 4070351"/>
                <a:gd name="connsiteY31" fmla="*/ 691621 h 1288521"/>
                <a:gd name="connsiteX32" fmla="*/ 2489201 w 4070351"/>
                <a:gd name="connsiteY32" fmla="*/ 780521 h 1288521"/>
                <a:gd name="connsiteX33" fmla="*/ 2692401 w 4070351"/>
                <a:gd name="connsiteY33" fmla="*/ 793221 h 1288521"/>
                <a:gd name="connsiteX34" fmla="*/ 2876551 w 4070351"/>
                <a:gd name="connsiteY34" fmla="*/ 799571 h 1288521"/>
                <a:gd name="connsiteX35" fmla="*/ 3105151 w 4070351"/>
                <a:gd name="connsiteY35" fmla="*/ 786871 h 1288521"/>
                <a:gd name="connsiteX36" fmla="*/ 3213101 w 4070351"/>
                <a:gd name="connsiteY36" fmla="*/ 736071 h 1288521"/>
                <a:gd name="connsiteX37" fmla="*/ 3282951 w 4070351"/>
                <a:gd name="connsiteY37" fmla="*/ 717021 h 1288521"/>
                <a:gd name="connsiteX38" fmla="*/ 3346451 w 4070351"/>
                <a:gd name="connsiteY38" fmla="*/ 736071 h 1288521"/>
                <a:gd name="connsiteX39" fmla="*/ 3416301 w 4070351"/>
                <a:gd name="connsiteY39" fmla="*/ 831321 h 1288521"/>
                <a:gd name="connsiteX40" fmla="*/ 3511551 w 4070351"/>
                <a:gd name="connsiteY40" fmla="*/ 894821 h 1288521"/>
                <a:gd name="connsiteX41" fmla="*/ 3625851 w 4070351"/>
                <a:gd name="connsiteY41" fmla="*/ 964671 h 1288521"/>
                <a:gd name="connsiteX42" fmla="*/ 3790951 w 4070351"/>
                <a:gd name="connsiteY42" fmla="*/ 1009121 h 1288521"/>
                <a:gd name="connsiteX43" fmla="*/ 3898901 w 4070351"/>
                <a:gd name="connsiteY43" fmla="*/ 1015471 h 1288521"/>
                <a:gd name="connsiteX44" fmla="*/ 3987801 w 4070351"/>
                <a:gd name="connsiteY44" fmla="*/ 964671 h 1288521"/>
                <a:gd name="connsiteX45" fmla="*/ 4064001 w 4070351"/>
                <a:gd name="connsiteY45" fmla="*/ 964671 h 1288521"/>
                <a:gd name="connsiteX46" fmla="*/ 4070351 w 4070351"/>
                <a:gd name="connsiteY46" fmla="*/ 1015471 h 1288521"/>
                <a:gd name="connsiteX47" fmla="*/ 3968751 w 4070351"/>
                <a:gd name="connsiteY47" fmla="*/ 1129771 h 1288521"/>
                <a:gd name="connsiteX48" fmla="*/ 3873501 w 4070351"/>
                <a:gd name="connsiteY48" fmla="*/ 1186921 h 1288521"/>
                <a:gd name="connsiteX49" fmla="*/ 3816351 w 4070351"/>
                <a:gd name="connsiteY49" fmla="*/ 1186921 h 1288521"/>
                <a:gd name="connsiteX50" fmla="*/ 3695701 w 4070351"/>
                <a:gd name="connsiteY50" fmla="*/ 1148821 h 1288521"/>
                <a:gd name="connsiteX51" fmla="*/ 3568701 w 4070351"/>
                <a:gd name="connsiteY51" fmla="*/ 1098021 h 1288521"/>
                <a:gd name="connsiteX52" fmla="*/ 3460751 w 4070351"/>
                <a:gd name="connsiteY52" fmla="*/ 1053571 h 1288521"/>
                <a:gd name="connsiteX53" fmla="*/ 3371851 w 4070351"/>
                <a:gd name="connsiteY53" fmla="*/ 1047221 h 1288521"/>
                <a:gd name="connsiteX54" fmla="*/ 3308351 w 4070351"/>
                <a:gd name="connsiteY54" fmla="*/ 996421 h 1288521"/>
                <a:gd name="connsiteX55" fmla="*/ 3200401 w 4070351"/>
                <a:gd name="connsiteY55" fmla="*/ 932921 h 1288521"/>
                <a:gd name="connsiteX56" fmla="*/ 3098801 w 4070351"/>
                <a:gd name="connsiteY56" fmla="*/ 926571 h 1288521"/>
                <a:gd name="connsiteX57" fmla="*/ 2882901 w 4070351"/>
                <a:gd name="connsiteY57" fmla="*/ 926571 h 1288521"/>
                <a:gd name="connsiteX58" fmla="*/ 2724151 w 4070351"/>
                <a:gd name="connsiteY58" fmla="*/ 926571 h 1288521"/>
                <a:gd name="connsiteX59" fmla="*/ 2495551 w 4070351"/>
                <a:gd name="connsiteY59" fmla="*/ 913871 h 1288521"/>
                <a:gd name="connsiteX60" fmla="*/ 2463801 w 4070351"/>
                <a:gd name="connsiteY60" fmla="*/ 907521 h 1288521"/>
                <a:gd name="connsiteX61" fmla="*/ 2298701 w 4070351"/>
                <a:gd name="connsiteY61" fmla="*/ 837671 h 1288521"/>
                <a:gd name="connsiteX62" fmla="*/ 2190751 w 4070351"/>
                <a:gd name="connsiteY62" fmla="*/ 767821 h 1288521"/>
                <a:gd name="connsiteX63" fmla="*/ 2120901 w 4070351"/>
                <a:gd name="connsiteY63" fmla="*/ 729721 h 1288521"/>
                <a:gd name="connsiteX64" fmla="*/ 1981201 w 4070351"/>
                <a:gd name="connsiteY64" fmla="*/ 710671 h 1288521"/>
                <a:gd name="connsiteX65" fmla="*/ 1860551 w 4070351"/>
                <a:gd name="connsiteY65" fmla="*/ 717021 h 1288521"/>
                <a:gd name="connsiteX66" fmla="*/ 1695451 w 4070351"/>
                <a:gd name="connsiteY66" fmla="*/ 767821 h 1288521"/>
                <a:gd name="connsiteX67" fmla="*/ 1593851 w 4070351"/>
                <a:gd name="connsiteY67" fmla="*/ 774171 h 1288521"/>
                <a:gd name="connsiteX68" fmla="*/ 1504951 w 4070351"/>
                <a:gd name="connsiteY68" fmla="*/ 774171 h 1288521"/>
                <a:gd name="connsiteX69" fmla="*/ 1403351 w 4070351"/>
                <a:gd name="connsiteY69" fmla="*/ 780521 h 1288521"/>
                <a:gd name="connsiteX70" fmla="*/ 1339851 w 4070351"/>
                <a:gd name="connsiteY70" fmla="*/ 837671 h 1288521"/>
                <a:gd name="connsiteX71" fmla="*/ 1339851 w 4070351"/>
                <a:gd name="connsiteY71" fmla="*/ 932921 h 1288521"/>
                <a:gd name="connsiteX72" fmla="*/ 1397001 w 4070351"/>
                <a:gd name="connsiteY72" fmla="*/ 1028171 h 1288521"/>
                <a:gd name="connsiteX73" fmla="*/ 1428751 w 4070351"/>
                <a:gd name="connsiteY73" fmla="*/ 1053571 h 1288521"/>
                <a:gd name="connsiteX74" fmla="*/ 1543051 w 4070351"/>
                <a:gd name="connsiteY74" fmla="*/ 1028171 h 1288521"/>
                <a:gd name="connsiteX75" fmla="*/ 1536701 w 4070351"/>
                <a:gd name="connsiteY75" fmla="*/ 1104371 h 1288521"/>
                <a:gd name="connsiteX76" fmla="*/ 1466851 w 4070351"/>
                <a:gd name="connsiteY76" fmla="*/ 1155171 h 1288521"/>
                <a:gd name="connsiteX77" fmla="*/ 1384301 w 4070351"/>
                <a:gd name="connsiteY77" fmla="*/ 1161521 h 1288521"/>
                <a:gd name="connsiteX78" fmla="*/ 1327151 w 4070351"/>
                <a:gd name="connsiteY78" fmla="*/ 1123421 h 1288521"/>
                <a:gd name="connsiteX79" fmla="*/ 1250951 w 4070351"/>
                <a:gd name="connsiteY79" fmla="*/ 1098021 h 1288521"/>
                <a:gd name="connsiteX80" fmla="*/ 1212851 w 4070351"/>
                <a:gd name="connsiteY80" fmla="*/ 1098021 h 1288521"/>
                <a:gd name="connsiteX81" fmla="*/ 1206501 w 4070351"/>
                <a:gd name="connsiteY81" fmla="*/ 1117071 h 1288521"/>
                <a:gd name="connsiteX82" fmla="*/ 1225551 w 4070351"/>
                <a:gd name="connsiteY82" fmla="*/ 1167871 h 1288521"/>
                <a:gd name="connsiteX83" fmla="*/ 1238251 w 4070351"/>
                <a:gd name="connsiteY83" fmla="*/ 1244071 h 1288521"/>
                <a:gd name="connsiteX84" fmla="*/ 1200151 w 4070351"/>
                <a:gd name="connsiteY84" fmla="*/ 1288521 h 1288521"/>
                <a:gd name="connsiteX85" fmla="*/ 1155701 w 4070351"/>
                <a:gd name="connsiteY85" fmla="*/ 1275821 h 1288521"/>
                <a:gd name="connsiteX86" fmla="*/ 1111251 w 4070351"/>
                <a:gd name="connsiteY86" fmla="*/ 1193271 h 1288521"/>
                <a:gd name="connsiteX87" fmla="*/ 1092201 w 4070351"/>
                <a:gd name="connsiteY87" fmla="*/ 1078971 h 1288521"/>
                <a:gd name="connsiteX88" fmla="*/ 1092201 w 4070351"/>
                <a:gd name="connsiteY88" fmla="*/ 971021 h 1288521"/>
                <a:gd name="connsiteX89" fmla="*/ 1060451 w 4070351"/>
                <a:gd name="connsiteY89" fmla="*/ 913871 h 1288521"/>
                <a:gd name="connsiteX90" fmla="*/ 996951 w 4070351"/>
                <a:gd name="connsiteY90" fmla="*/ 875771 h 1288521"/>
                <a:gd name="connsiteX91" fmla="*/ 889001 w 4070351"/>
                <a:gd name="connsiteY91" fmla="*/ 875771 h 1288521"/>
                <a:gd name="connsiteX92" fmla="*/ 806451 w 4070351"/>
                <a:gd name="connsiteY92" fmla="*/ 907521 h 1288521"/>
                <a:gd name="connsiteX93" fmla="*/ 742951 w 4070351"/>
                <a:gd name="connsiteY93" fmla="*/ 939271 h 1288521"/>
                <a:gd name="connsiteX94" fmla="*/ 655639 w 4070351"/>
                <a:gd name="connsiteY94" fmla="*/ 912812 h 1288521"/>
                <a:gd name="connsiteX95" fmla="*/ 566210 w 4070351"/>
                <a:gd name="connsiteY95" fmla="*/ 836613 h 1288521"/>
                <a:gd name="connsiteX96" fmla="*/ 511177 w 4070351"/>
                <a:gd name="connsiteY96" fmla="*/ 806980 h 1288521"/>
                <a:gd name="connsiteX97" fmla="*/ 415926 w 4070351"/>
                <a:gd name="connsiteY97" fmla="*/ 784225 h 1288521"/>
                <a:gd name="connsiteX98" fmla="*/ 335494 w 4070351"/>
                <a:gd name="connsiteY98" fmla="*/ 759883 h 1288521"/>
                <a:gd name="connsiteX99" fmla="*/ 203413 w 4070351"/>
                <a:gd name="connsiteY99" fmla="*/ 728345 h 1288521"/>
                <a:gd name="connsiteX100" fmla="*/ 116099 w 4070351"/>
                <a:gd name="connsiteY100" fmla="*/ 691303 h 1288521"/>
                <a:gd name="connsiteX101" fmla="*/ 61914 w 4070351"/>
                <a:gd name="connsiteY101" fmla="*/ 625475 h 1288521"/>
                <a:gd name="connsiteX102" fmla="*/ 6350 w 4070351"/>
                <a:gd name="connsiteY102" fmla="*/ 575733 h 1288521"/>
                <a:gd name="connsiteX103" fmla="*/ 2117 w 4070351"/>
                <a:gd name="connsiteY103" fmla="*/ 537104 h 1288521"/>
                <a:gd name="connsiteX104" fmla="*/ 0 w 4070351"/>
                <a:gd name="connsiteY104" fmla="*/ 465138 h 1288521"/>
                <a:gd name="connsiteX105" fmla="*/ 23496 w 4070351"/>
                <a:gd name="connsiteY105" fmla="*/ 394970 h 1288521"/>
                <a:gd name="connsiteX106" fmla="*/ 51331 w 4070351"/>
                <a:gd name="connsiteY106" fmla="*/ 321204 h 1288521"/>
                <a:gd name="connsiteX107" fmla="*/ 77257 w 4070351"/>
                <a:gd name="connsiteY107" fmla="*/ 272520 h 1288521"/>
                <a:gd name="connsiteX108" fmla="*/ 104776 w 4070351"/>
                <a:gd name="connsiteY108" fmla="*/ 194203 h 1288521"/>
                <a:gd name="connsiteX109" fmla="*/ 187537 w 4070351"/>
                <a:gd name="connsiteY109" fmla="*/ 183303 h 1288521"/>
                <a:gd name="connsiteX110" fmla="*/ 238127 w 4070351"/>
                <a:gd name="connsiteY110" fmla="*/ 186268 h 1288521"/>
                <a:gd name="connsiteX111" fmla="*/ 306600 w 4070351"/>
                <a:gd name="connsiteY111" fmla="*/ 191241 h 1288521"/>
                <a:gd name="connsiteX112" fmla="*/ 354225 w 4070351"/>
                <a:gd name="connsiteY112" fmla="*/ 212408 h 1288521"/>
                <a:gd name="connsiteX113" fmla="*/ 442385 w 4070351"/>
                <a:gd name="connsiteY113" fmla="*/ 231247 h 1288521"/>
                <a:gd name="connsiteX0" fmla="*/ 442385 w 4070351"/>
                <a:gd name="connsiteY0" fmla="*/ 231247 h 1288521"/>
                <a:gd name="connsiteX1" fmla="*/ 544725 w 4070351"/>
                <a:gd name="connsiteY1" fmla="*/ 249450 h 1288521"/>
                <a:gd name="connsiteX2" fmla="*/ 674369 w 4070351"/>
                <a:gd name="connsiteY2" fmla="*/ 244158 h 1288521"/>
                <a:gd name="connsiteX3" fmla="*/ 841058 w 4070351"/>
                <a:gd name="connsiteY3" fmla="*/ 207116 h 1288521"/>
                <a:gd name="connsiteX4" fmla="*/ 917787 w 4070351"/>
                <a:gd name="connsiteY4" fmla="*/ 167429 h 1288521"/>
                <a:gd name="connsiteX5" fmla="*/ 984253 w 4070351"/>
                <a:gd name="connsiteY5" fmla="*/ 142346 h 1288521"/>
                <a:gd name="connsiteX6" fmla="*/ 1036849 w 4070351"/>
                <a:gd name="connsiteY6" fmla="*/ 125096 h 1288521"/>
                <a:gd name="connsiteX7" fmla="*/ 1099081 w 4070351"/>
                <a:gd name="connsiteY7" fmla="*/ 119062 h 1288521"/>
                <a:gd name="connsiteX8" fmla="*/ 1126067 w 4070351"/>
                <a:gd name="connsiteY8" fmla="*/ 68791 h 1288521"/>
                <a:gd name="connsiteX9" fmla="*/ 1118129 w 4070351"/>
                <a:gd name="connsiteY9" fmla="*/ 0 h 1288521"/>
                <a:gd name="connsiteX10" fmla="*/ 1181629 w 4070351"/>
                <a:gd name="connsiteY10" fmla="*/ 77788 h 1288521"/>
                <a:gd name="connsiteX11" fmla="*/ 1177079 w 4070351"/>
                <a:gd name="connsiteY11" fmla="*/ 125094 h 1288521"/>
                <a:gd name="connsiteX12" fmla="*/ 1179725 w 4070351"/>
                <a:gd name="connsiteY12" fmla="*/ 191241 h 1288521"/>
                <a:gd name="connsiteX13" fmla="*/ 1179513 w 4070351"/>
                <a:gd name="connsiteY13" fmla="*/ 235480 h 1288521"/>
                <a:gd name="connsiteX14" fmla="*/ 1171787 w 4070351"/>
                <a:gd name="connsiteY14" fmla="*/ 273262 h 1288521"/>
                <a:gd name="connsiteX15" fmla="*/ 1195599 w 4070351"/>
                <a:gd name="connsiteY15" fmla="*/ 320887 h 1288521"/>
                <a:gd name="connsiteX16" fmla="*/ 1237193 w 4070351"/>
                <a:gd name="connsiteY16" fmla="*/ 387879 h 1288521"/>
                <a:gd name="connsiteX17" fmla="*/ 1256242 w 4070351"/>
                <a:gd name="connsiteY17" fmla="*/ 412221 h 1288521"/>
                <a:gd name="connsiteX18" fmla="*/ 1289051 w 4070351"/>
                <a:gd name="connsiteY18" fmla="*/ 384704 h 1288521"/>
                <a:gd name="connsiteX19" fmla="*/ 1304079 w 4070351"/>
                <a:gd name="connsiteY19" fmla="*/ 379095 h 1288521"/>
                <a:gd name="connsiteX20" fmla="*/ 1341121 w 4070351"/>
                <a:gd name="connsiteY20" fmla="*/ 384387 h 1288521"/>
                <a:gd name="connsiteX21" fmla="*/ 1378163 w 4070351"/>
                <a:gd name="connsiteY21" fmla="*/ 408200 h 1288521"/>
                <a:gd name="connsiteX22" fmla="*/ 1390651 w 4070351"/>
                <a:gd name="connsiteY22" fmla="*/ 437621 h 1288521"/>
                <a:gd name="connsiteX23" fmla="*/ 1423142 w 4070351"/>
                <a:gd name="connsiteY23" fmla="*/ 445241 h 1288521"/>
                <a:gd name="connsiteX24" fmla="*/ 1462829 w 4070351"/>
                <a:gd name="connsiteY24" fmla="*/ 421429 h 1288521"/>
                <a:gd name="connsiteX25" fmla="*/ 1520826 w 4070351"/>
                <a:gd name="connsiteY25" fmla="*/ 523875 h 1288521"/>
                <a:gd name="connsiteX26" fmla="*/ 1582738 w 4070351"/>
                <a:gd name="connsiteY26" fmla="*/ 569912 h 1288521"/>
                <a:gd name="connsiteX27" fmla="*/ 1676401 w 4070351"/>
                <a:gd name="connsiteY27" fmla="*/ 640821 h 1288521"/>
                <a:gd name="connsiteX28" fmla="*/ 1866901 w 4070351"/>
                <a:gd name="connsiteY28" fmla="*/ 609071 h 1288521"/>
                <a:gd name="connsiteX29" fmla="*/ 2063751 w 4070351"/>
                <a:gd name="connsiteY29" fmla="*/ 558271 h 1288521"/>
                <a:gd name="connsiteX30" fmla="*/ 2178051 w 4070351"/>
                <a:gd name="connsiteY30" fmla="*/ 590021 h 1288521"/>
                <a:gd name="connsiteX31" fmla="*/ 2311401 w 4070351"/>
                <a:gd name="connsiteY31" fmla="*/ 691621 h 1288521"/>
                <a:gd name="connsiteX32" fmla="*/ 2489201 w 4070351"/>
                <a:gd name="connsiteY32" fmla="*/ 780521 h 1288521"/>
                <a:gd name="connsiteX33" fmla="*/ 2692401 w 4070351"/>
                <a:gd name="connsiteY33" fmla="*/ 793221 h 1288521"/>
                <a:gd name="connsiteX34" fmla="*/ 2876551 w 4070351"/>
                <a:gd name="connsiteY34" fmla="*/ 799571 h 1288521"/>
                <a:gd name="connsiteX35" fmla="*/ 3105151 w 4070351"/>
                <a:gd name="connsiteY35" fmla="*/ 786871 h 1288521"/>
                <a:gd name="connsiteX36" fmla="*/ 3213101 w 4070351"/>
                <a:gd name="connsiteY36" fmla="*/ 736071 h 1288521"/>
                <a:gd name="connsiteX37" fmla="*/ 3282951 w 4070351"/>
                <a:gd name="connsiteY37" fmla="*/ 717021 h 1288521"/>
                <a:gd name="connsiteX38" fmla="*/ 3346451 w 4070351"/>
                <a:gd name="connsiteY38" fmla="*/ 736071 h 1288521"/>
                <a:gd name="connsiteX39" fmla="*/ 3416301 w 4070351"/>
                <a:gd name="connsiteY39" fmla="*/ 831321 h 1288521"/>
                <a:gd name="connsiteX40" fmla="*/ 3511551 w 4070351"/>
                <a:gd name="connsiteY40" fmla="*/ 894821 h 1288521"/>
                <a:gd name="connsiteX41" fmla="*/ 3625851 w 4070351"/>
                <a:gd name="connsiteY41" fmla="*/ 964671 h 1288521"/>
                <a:gd name="connsiteX42" fmla="*/ 3790951 w 4070351"/>
                <a:gd name="connsiteY42" fmla="*/ 1009121 h 1288521"/>
                <a:gd name="connsiteX43" fmla="*/ 3898901 w 4070351"/>
                <a:gd name="connsiteY43" fmla="*/ 1015471 h 1288521"/>
                <a:gd name="connsiteX44" fmla="*/ 3987801 w 4070351"/>
                <a:gd name="connsiteY44" fmla="*/ 964671 h 1288521"/>
                <a:gd name="connsiteX45" fmla="*/ 4064001 w 4070351"/>
                <a:gd name="connsiteY45" fmla="*/ 964671 h 1288521"/>
                <a:gd name="connsiteX46" fmla="*/ 4070351 w 4070351"/>
                <a:gd name="connsiteY46" fmla="*/ 1015471 h 1288521"/>
                <a:gd name="connsiteX47" fmla="*/ 3968751 w 4070351"/>
                <a:gd name="connsiteY47" fmla="*/ 1129771 h 1288521"/>
                <a:gd name="connsiteX48" fmla="*/ 3873501 w 4070351"/>
                <a:gd name="connsiteY48" fmla="*/ 1186921 h 1288521"/>
                <a:gd name="connsiteX49" fmla="*/ 3816351 w 4070351"/>
                <a:gd name="connsiteY49" fmla="*/ 1186921 h 1288521"/>
                <a:gd name="connsiteX50" fmla="*/ 3695701 w 4070351"/>
                <a:gd name="connsiteY50" fmla="*/ 1148821 h 1288521"/>
                <a:gd name="connsiteX51" fmla="*/ 3568701 w 4070351"/>
                <a:gd name="connsiteY51" fmla="*/ 1098021 h 1288521"/>
                <a:gd name="connsiteX52" fmla="*/ 3460751 w 4070351"/>
                <a:gd name="connsiteY52" fmla="*/ 1053571 h 1288521"/>
                <a:gd name="connsiteX53" fmla="*/ 3371851 w 4070351"/>
                <a:gd name="connsiteY53" fmla="*/ 1047221 h 1288521"/>
                <a:gd name="connsiteX54" fmla="*/ 3308351 w 4070351"/>
                <a:gd name="connsiteY54" fmla="*/ 996421 h 1288521"/>
                <a:gd name="connsiteX55" fmla="*/ 3200401 w 4070351"/>
                <a:gd name="connsiteY55" fmla="*/ 932921 h 1288521"/>
                <a:gd name="connsiteX56" fmla="*/ 3098801 w 4070351"/>
                <a:gd name="connsiteY56" fmla="*/ 926571 h 1288521"/>
                <a:gd name="connsiteX57" fmla="*/ 2959630 w 4070351"/>
                <a:gd name="connsiteY57" fmla="*/ 953029 h 1288521"/>
                <a:gd name="connsiteX58" fmla="*/ 2724151 w 4070351"/>
                <a:gd name="connsiteY58" fmla="*/ 926571 h 1288521"/>
                <a:gd name="connsiteX59" fmla="*/ 2495551 w 4070351"/>
                <a:gd name="connsiteY59" fmla="*/ 913871 h 1288521"/>
                <a:gd name="connsiteX60" fmla="*/ 2463801 w 4070351"/>
                <a:gd name="connsiteY60" fmla="*/ 907521 h 1288521"/>
                <a:gd name="connsiteX61" fmla="*/ 2298701 w 4070351"/>
                <a:gd name="connsiteY61" fmla="*/ 837671 h 1288521"/>
                <a:gd name="connsiteX62" fmla="*/ 2190751 w 4070351"/>
                <a:gd name="connsiteY62" fmla="*/ 767821 h 1288521"/>
                <a:gd name="connsiteX63" fmla="*/ 2120901 w 4070351"/>
                <a:gd name="connsiteY63" fmla="*/ 729721 h 1288521"/>
                <a:gd name="connsiteX64" fmla="*/ 1981201 w 4070351"/>
                <a:gd name="connsiteY64" fmla="*/ 710671 h 1288521"/>
                <a:gd name="connsiteX65" fmla="*/ 1860551 w 4070351"/>
                <a:gd name="connsiteY65" fmla="*/ 717021 h 1288521"/>
                <a:gd name="connsiteX66" fmla="*/ 1695451 w 4070351"/>
                <a:gd name="connsiteY66" fmla="*/ 767821 h 1288521"/>
                <a:gd name="connsiteX67" fmla="*/ 1593851 w 4070351"/>
                <a:gd name="connsiteY67" fmla="*/ 774171 h 1288521"/>
                <a:gd name="connsiteX68" fmla="*/ 1504951 w 4070351"/>
                <a:gd name="connsiteY68" fmla="*/ 774171 h 1288521"/>
                <a:gd name="connsiteX69" fmla="*/ 1403351 w 4070351"/>
                <a:gd name="connsiteY69" fmla="*/ 780521 h 1288521"/>
                <a:gd name="connsiteX70" fmla="*/ 1339851 w 4070351"/>
                <a:gd name="connsiteY70" fmla="*/ 837671 h 1288521"/>
                <a:gd name="connsiteX71" fmla="*/ 1339851 w 4070351"/>
                <a:gd name="connsiteY71" fmla="*/ 932921 h 1288521"/>
                <a:gd name="connsiteX72" fmla="*/ 1397001 w 4070351"/>
                <a:gd name="connsiteY72" fmla="*/ 1028171 h 1288521"/>
                <a:gd name="connsiteX73" fmla="*/ 1428751 w 4070351"/>
                <a:gd name="connsiteY73" fmla="*/ 1053571 h 1288521"/>
                <a:gd name="connsiteX74" fmla="*/ 1543051 w 4070351"/>
                <a:gd name="connsiteY74" fmla="*/ 1028171 h 1288521"/>
                <a:gd name="connsiteX75" fmla="*/ 1536701 w 4070351"/>
                <a:gd name="connsiteY75" fmla="*/ 1104371 h 1288521"/>
                <a:gd name="connsiteX76" fmla="*/ 1466851 w 4070351"/>
                <a:gd name="connsiteY76" fmla="*/ 1155171 h 1288521"/>
                <a:gd name="connsiteX77" fmla="*/ 1384301 w 4070351"/>
                <a:gd name="connsiteY77" fmla="*/ 1161521 h 1288521"/>
                <a:gd name="connsiteX78" fmla="*/ 1327151 w 4070351"/>
                <a:gd name="connsiteY78" fmla="*/ 1123421 h 1288521"/>
                <a:gd name="connsiteX79" fmla="*/ 1250951 w 4070351"/>
                <a:gd name="connsiteY79" fmla="*/ 1098021 h 1288521"/>
                <a:gd name="connsiteX80" fmla="*/ 1212851 w 4070351"/>
                <a:gd name="connsiteY80" fmla="*/ 1098021 h 1288521"/>
                <a:gd name="connsiteX81" fmla="*/ 1206501 w 4070351"/>
                <a:gd name="connsiteY81" fmla="*/ 1117071 h 1288521"/>
                <a:gd name="connsiteX82" fmla="*/ 1225551 w 4070351"/>
                <a:gd name="connsiteY82" fmla="*/ 1167871 h 1288521"/>
                <a:gd name="connsiteX83" fmla="*/ 1238251 w 4070351"/>
                <a:gd name="connsiteY83" fmla="*/ 1244071 h 1288521"/>
                <a:gd name="connsiteX84" fmla="*/ 1200151 w 4070351"/>
                <a:gd name="connsiteY84" fmla="*/ 1288521 h 1288521"/>
                <a:gd name="connsiteX85" fmla="*/ 1155701 w 4070351"/>
                <a:gd name="connsiteY85" fmla="*/ 1275821 h 1288521"/>
                <a:gd name="connsiteX86" fmla="*/ 1111251 w 4070351"/>
                <a:gd name="connsiteY86" fmla="*/ 1193271 h 1288521"/>
                <a:gd name="connsiteX87" fmla="*/ 1092201 w 4070351"/>
                <a:gd name="connsiteY87" fmla="*/ 1078971 h 1288521"/>
                <a:gd name="connsiteX88" fmla="*/ 1092201 w 4070351"/>
                <a:gd name="connsiteY88" fmla="*/ 971021 h 1288521"/>
                <a:gd name="connsiteX89" fmla="*/ 1060451 w 4070351"/>
                <a:gd name="connsiteY89" fmla="*/ 913871 h 1288521"/>
                <a:gd name="connsiteX90" fmla="*/ 996951 w 4070351"/>
                <a:gd name="connsiteY90" fmla="*/ 875771 h 1288521"/>
                <a:gd name="connsiteX91" fmla="*/ 889001 w 4070351"/>
                <a:gd name="connsiteY91" fmla="*/ 875771 h 1288521"/>
                <a:gd name="connsiteX92" fmla="*/ 806451 w 4070351"/>
                <a:gd name="connsiteY92" fmla="*/ 907521 h 1288521"/>
                <a:gd name="connsiteX93" fmla="*/ 742951 w 4070351"/>
                <a:gd name="connsiteY93" fmla="*/ 939271 h 1288521"/>
                <a:gd name="connsiteX94" fmla="*/ 655639 w 4070351"/>
                <a:gd name="connsiteY94" fmla="*/ 912812 h 1288521"/>
                <a:gd name="connsiteX95" fmla="*/ 566210 w 4070351"/>
                <a:gd name="connsiteY95" fmla="*/ 836613 h 1288521"/>
                <a:gd name="connsiteX96" fmla="*/ 511177 w 4070351"/>
                <a:gd name="connsiteY96" fmla="*/ 806980 h 1288521"/>
                <a:gd name="connsiteX97" fmla="*/ 415926 w 4070351"/>
                <a:gd name="connsiteY97" fmla="*/ 784225 h 1288521"/>
                <a:gd name="connsiteX98" fmla="*/ 335494 w 4070351"/>
                <a:gd name="connsiteY98" fmla="*/ 759883 h 1288521"/>
                <a:gd name="connsiteX99" fmla="*/ 203413 w 4070351"/>
                <a:gd name="connsiteY99" fmla="*/ 728345 h 1288521"/>
                <a:gd name="connsiteX100" fmla="*/ 116099 w 4070351"/>
                <a:gd name="connsiteY100" fmla="*/ 691303 h 1288521"/>
                <a:gd name="connsiteX101" fmla="*/ 61914 w 4070351"/>
                <a:gd name="connsiteY101" fmla="*/ 625475 h 1288521"/>
                <a:gd name="connsiteX102" fmla="*/ 6350 w 4070351"/>
                <a:gd name="connsiteY102" fmla="*/ 575733 h 1288521"/>
                <a:gd name="connsiteX103" fmla="*/ 2117 w 4070351"/>
                <a:gd name="connsiteY103" fmla="*/ 537104 h 1288521"/>
                <a:gd name="connsiteX104" fmla="*/ 0 w 4070351"/>
                <a:gd name="connsiteY104" fmla="*/ 465138 h 1288521"/>
                <a:gd name="connsiteX105" fmla="*/ 23496 w 4070351"/>
                <a:gd name="connsiteY105" fmla="*/ 394970 h 1288521"/>
                <a:gd name="connsiteX106" fmla="*/ 51331 w 4070351"/>
                <a:gd name="connsiteY106" fmla="*/ 321204 h 1288521"/>
                <a:gd name="connsiteX107" fmla="*/ 77257 w 4070351"/>
                <a:gd name="connsiteY107" fmla="*/ 272520 h 1288521"/>
                <a:gd name="connsiteX108" fmla="*/ 104776 w 4070351"/>
                <a:gd name="connsiteY108" fmla="*/ 194203 h 1288521"/>
                <a:gd name="connsiteX109" fmla="*/ 187537 w 4070351"/>
                <a:gd name="connsiteY109" fmla="*/ 183303 h 1288521"/>
                <a:gd name="connsiteX110" fmla="*/ 238127 w 4070351"/>
                <a:gd name="connsiteY110" fmla="*/ 186268 h 1288521"/>
                <a:gd name="connsiteX111" fmla="*/ 306600 w 4070351"/>
                <a:gd name="connsiteY111" fmla="*/ 191241 h 1288521"/>
                <a:gd name="connsiteX112" fmla="*/ 354225 w 4070351"/>
                <a:gd name="connsiteY112" fmla="*/ 212408 h 1288521"/>
                <a:gd name="connsiteX113" fmla="*/ 442385 w 4070351"/>
                <a:gd name="connsiteY113" fmla="*/ 231247 h 1288521"/>
                <a:gd name="connsiteX0" fmla="*/ 442385 w 4070351"/>
                <a:gd name="connsiteY0" fmla="*/ 231247 h 1288521"/>
                <a:gd name="connsiteX1" fmla="*/ 544725 w 4070351"/>
                <a:gd name="connsiteY1" fmla="*/ 249450 h 1288521"/>
                <a:gd name="connsiteX2" fmla="*/ 674369 w 4070351"/>
                <a:gd name="connsiteY2" fmla="*/ 244158 h 1288521"/>
                <a:gd name="connsiteX3" fmla="*/ 841058 w 4070351"/>
                <a:gd name="connsiteY3" fmla="*/ 207116 h 1288521"/>
                <a:gd name="connsiteX4" fmla="*/ 917787 w 4070351"/>
                <a:gd name="connsiteY4" fmla="*/ 167429 h 1288521"/>
                <a:gd name="connsiteX5" fmla="*/ 984253 w 4070351"/>
                <a:gd name="connsiteY5" fmla="*/ 142346 h 1288521"/>
                <a:gd name="connsiteX6" fmla="*/ 1036849 w 4070351"/>
                <a:gd name="connsiteY6" fmla="*/ 125096 h 1288521"/>
                <a:gd name="connsiteX7" fmla="*/ 1099081 w 4070351"/>
                <a:gd name="connsiteY7" fmla="*/ 119062 h 1288521"/>
                <a:gd name="connsiteX8" fmla="*/ 1126067 w 4070351"/>
                <a:gd name="connsiteY8" fmla="*/ 68791 h 1288521"/>
                <a:gd name="connsiteX9" fmla="*/ 1118129 w 4070351"/>
                <a:gd name="connsiteY9" fmla="*/ 0 h 1288521"/>
                <a:gd name="connsiteX10" fmla="*/ 1181629 w 4070351"/>
                <a:gd name="connsiteY10" fmla="*/ 77788 h 1288521"/>
                <a:gd name="connsiteX11" fmla="*/ 1177079 w 4070351"/>
                <a:gd name="connsiteY11" fmla="*/ 125094 h 1288521"/>
                <a:gd name="connsiteX12" fmla="*/ 1179725 w 4070351"/>
                <a:gd name="connsiteY12" fmla="*/ 191241 h 1288521"/>
                <a:gd name="connsiteX13" fmla="*/ 1179513 w 4070351"/>
                <a:gd name="connsiteY13" fmla="*/ 235480 h 1288521"/>
                <a:gd name="connsiteX14" fmla="*/ 1171787 w 4070351"/>
                <a:gd name="connsiteY14" fmla="*/ 273262 h 1288521"/>
                <a:gd name="connsiteX15" fmla="*/ 1195599 w 4070351"/>
                <a:gd name="connsiteY15" fmla="*/ 320887 h 1288521"/>
                <a:gd name="connsiteX16" fmla="*/ 1237193 w 4070351"/>
                <a:gd name="connsiteY16" fmla="*/ 387879 h 1288521"/>
                <a:gd name="connsiteX17" fmla="*/ 1256242 w 4070351"/>
                <a:gd name="connsiteY17" fmla="*/ 412221 h 1288521"/>
                <a:gd name="connsiteX18" fmla="*/ 1289051 w 4070351"/>
                <a:gd name="connsiteY18" fmla="*/ 384704 h 1288521"/>
                <a:gd name="connsiteX19" fmla="*/ 1304079 w 4070351"/>
                <a:gd name="connsiteY19" fmla="*/ 379095 h 1288521"/>
                <a:gd name="connsiteX20" fmla="*/ 1341121 w 4070351"/>
                <a:gd name="connsiteY20" fmla="*/ 384387 h 1288521"/>
                <a:gd name="connsiteX21" fmla="*/ 1378163 w 4070351"/>
                <a:gd name="connsiteY21" fmla="*/ 408200 h 1288521"/>
                <a:gd name="connsiteX22" fmla="*/ 1390651 w 4070351"/>
                <a:gd name="connsiteY22" fmla="*/ 437621 h 1288521"/>
                <a:gd name="connsiteX23" fmla="*/ 1423142 w 4070351"/>
                <a:gd name="connsiteY23" fmla="*/ 445241 h 1288521"/>
                <a:gd name="connsiteX24" fmla="*/ 1462829 w 4070351"/>
                <a:gd name="connsiteY24" fmla="*/ 421429 h 1288521"/>
                <a:gd name="connsiteX25" fmla="*/ 1520826 w 4070351"/>
                <a:gd name="connsiteY25" fmla="*/ 523875 h 1288521"/>
                <a:gd name="connsiteX26" fmla="*/ 1582738 w 4070351"/>
                <a:gd name="connsiteY26" fmla="*/ 569912 h 1288521"/>
                <a:gd name="connsiteX27" fmla="*/ 1676401 w 4070351"/>
                <a:gd name="connsiteY27" fmla="*/ 640821 h 1288521"/>
                <a:gd name="connsiteX28" fmla="*/ 1866901 w 4070351"/>
                <a:gd name="connsiteY28" fmla="*/ 609071 h 1288521"/>
                <a:gd name="connsiteX29" fmla="*/ 2063751 w 4070351"/>
                <a:gd name="connsiteY29" fmla="*/ 558271 h 1288521"/>
                <a:gd name="connsiteX30" fmla="*/ 2178051 w 4070351"/>
                <a:gd name="connsiteY30" fmla="*/ 590021 h 1288521"/>
                <a:gd name="connsiteX31" fmla="*/ 2311401 w 4070351"/>
                <a:gd name="connsiteY31" fmla="*/ 691621 h 1288521"/>
                <a:gd name="connsiteX32" fmla="*/ 2489201 w 4070351"/>
                <a:gd name="connsiteY32" fmla="*/ 780521 h 1288521"/>
                <a:gd name="connsiteX33" fmla="*/ 2692401 w 4070351"/>
                <a:gd name="connsiteY33" fmla="*/ 793221 h 1288521"/>
                <a:gd name="connsiteX34" fmla="*/ 2876551 w 4070351"/>
                <a:gd name="connsiteY34" fmla="*/ 799571 h 1288521"/>
                <a:gd name="connsiteX35" fmla="*/ 3105151 w 4070351"/>
                <a:gd name="connsiteY35" fmla="*/ 786871 h 1288521"/>
                <a:gd name="connsiteX36" fmla="*/ 3213101 w 4070351"/>
                <a:gd name="connsiteY36" fmla="*/ 736071 h 1288521"/>
                <a:gd name="connsiteX37" fmla="*/ 3282951 w 4070351"/>
                <a:gd name="connsiteY37" fmla="*/ 717021 h 1288521"/>
                <a:gd name="connsiteX38" fmla="*/ 3346451 w 4070351"/>
                <a:gd name="connsiteY38" fmla="*/ 736071 h 1288521"/>
                <a:gd name="connsiteX39" fmla="*/ 3416301 w 4070351"/>
                <a:gd name="connsiteY39" fmla="*/ 831321 h 1288521"/>
                <a:gd name="connsiteX40" fmla="*/ 3511551 w 4070351"/>
                <a:gd name="connsiteY40" fmla="*/ 894821 h 1288521"/>
                <a:gd name="connsiteX41" fmla="*/ 3625851 w 4070351"/>
                <a:gd name="connsiteY41" fmla="*/ 964671 h 1288521"/>
                <a:gd name="connsiteX42" fmla="*/ 3790951 w 4070351"/>
                <a:gd name="connsiteY42" fmla="*/ 1009121 h 1288521"/>
                <a:gd name="connsiteX43" fmla="*/ 3898901 w 4070351"/>
                <a:gd name="connsiteY43" fmla="*/ 1015471 h 1288521"/>
                <a:gd name="connsiteX44" fmla="*/ 3987801 w 4070351"/>
                <a:gd name="connsiteY44" fmla="*/ 964671 h 1288521"/>
                <a:gd name="connsiteX45" fmla="*/ 4064001 w 4070351"/>
                <a:gd name="connsiteY45" fmla="*/ 964671 h 1288521"/>
                <a:gd name="connsiteX46" fmla="*/ 4070351 w 4070351"/>
                <a:gd name="connsiteY46" fmla="*/ 1015471 h 1288521"/>
                <a:gd name="connsiteX47" fmla="*/ 3968751 w 4070351"/>
                <a:gd name="connsiteY47" fmla="*/ 1129771 h 1288521"/>
                <a:gd name="connsiteX48" fmla="*/ 3873501 w 4070351"/>
                <a:gd name="connsiteY48" fmla="*/ 1186921 h 1288521"/>
                <a:gd name="connsiteX49" fmla="*/ 3816351 w 4070351"/>
                <a:gd name="connsiteY49" fmla="*/ 1186921 h 1288521"/>
                <a:gd name="connsiteX50" fmla="*/ 3719513 w 4070351"/>
                <a:gd name="connsiteY50" fmla="*/ 1156759 h 1288521"/>
                <a:gd name="connsiteX51" fmla="*/ 3568701 w 4070351"/>
                <a:gd name="connsiteY51" fmla="*/ 1098021 h 1288521"/>
                <a:gd name="connsiteX52" fmla="*/ 3460751 w 4070351"/>
                <a:gd name="connsiteY52" fmla="*/ 1053571 h 1288521"/>
                <a:gd name="connsiteX53" fmla="*/ 3371851 w 4070351"/>
                <a:gd name="connsiteY53" fmla="*/ 1047221 h 1288521"/>
                <a:gd name="connsiteX54" fmla="*/ 3308351 w 4070351"/>
                <a:gd name="connsiteY54" fmla="*/ 996421 h 1288521"/>
                <a:gd name="connsiteX55" fmla="*/ 3200401 w 4070351"/>
                <a:gd name="connsiteY55" fmla="*/ 932921 h 1288521"/>
                <a:gd name="connsiteX56" fmla="*/ 3098801 w 4070351"/>
                <a:gd name="connsiteY56" fmla="*/ 926571 h 1288521"/>
                <a:gd name="connsiteX57" fmla="*/ 2959630 w 4070351"/>
                <a:gd name="connsiteY57" fmla="*/ 953029 h 1288521"/>
                <a:gd name="connsiteX58" fmla="*/ 2724151 w 4070351"/>
                <a:gd name="connsiteY58" fmla="*/ 926571 h 1288521"/>
                <a:gd name="connsiteX59" fmla="*/ 2495551 w 4070351"/>
                <a:gd name="connsiteY59" fmla="*/ 913871 h 1288521"/>
                <a:gd name="connsiteX60" fmla="*/ 2463801 w 4070351"/>
                <a:gd name="connsiteY60" fmla="*/ 907521 h 1288521"/>
                <a:gd name="connsiteX61" fmla="*/ 2298701 w 4070351"/>
                <a:gd name="connsiteY61" fmla="*/ 837671 h 1288521"/>
                <a:gd name="connsiteX62" fmla="*/ 2190751 w 4070351"/>
                <a:gd name="connsiteY62" fmla="*/ 767821 h 1288521"/>
                <a:gd name="connsiteX63" fmla="*/ 2120901 w 4070351"/>
                <a:gd name="connsiteY63" fmla="*/ 729721 h 1288521"/>
                <a:gd name="connsiteX64" fmla="*/ 1981201 w 4070351"/>
                <a:gd name="connsiteY64" fmla="*/ 710671 h 1288521"/>
                <a:gd name="connsiteX65" fmla="*/ 1860551 w 4070351"/>
                <a:gd name="connsiteY65" fmla="*/ 717021 h 1288521"/>
                <a:gd name="connsiteX66" fmla="*/ 1695451 w 4070351"/>
                <a:gd name="connsiteY66" fmla="*/ 767821 h 1288521"/>
                <a:gd name="connsiteX67" fmla="*/ 1593851 w 4070351"/>
                <a:gd name="connsiteY67" fmla="*/ 774171 h 1288521"/>
                <a:gd name="connsiteX68" fmla="*/ 1504951 w 4070351"/>
                <a:gd name="connsiteY68" fmla="*/ 774171 h 1288521"/>
                <a:gd name="connsiteX69" fmla="*/ 1403351 w 4070351"/>
                <a:gd name="connsiteY69" fmla="*/ 780521 h 1288521"/>
                <a:gd name="connsiteX70" fmla="*/ 1339851 w 4070351"/>
                <a:gd name="connsiteY70" fmla="*/ 837671 h 1288521"/>
                <a:gd name="connsiteX71" fmla="*/ 1339851 w 4070351"/>
                <a:gd name="connsiteY71" fmla="*/ 932921 h 1288521"/>
                <a:gd name="connsiteX72" fmla="*/ 1397001 w 4070351"/>
                <a:gd name="connsiteY72" fmla="*/ 1028171 h 1288521"/>
                <a:gd name="connsiteX73" fmla="*/ 1428751 w 4070351"/>
                <a:gd name="connsiteY73" fmla="*/ 1053571 h 1288521"/>
                <a:gd name="connsiteX74" fmla="*/ 1543051 w 4070351"/>
                <a:gd name="connsiteY74" fmla="*/ 1028171 h 1288521"/>
                <a:gd name="connsiteX75" fmla="*/ 1536701 w 4070351"/>
                <a:gd name="connsiteY75" fmla="*/ 1104371 h 1288521"/>
                <a:gd name="connsiteX76" fmla="*/ 1466851 w 4070351"/>
                <a:gd name="connsiteY76" fmla="*/ 1155171 h 1288521"/>
                <a:gd name="connsiteX77" fmla="*/ 1384301 w 4070351"/>
                <a:gd name="connsiteY77" fmla="*/ 1161521 h 1288521"/>
                <a:gd name="connsiteX78" fmla="*/ 1327151 w 4070351"/>
                <a:gd name="connsiteY78" fmla="*/ 1123421 h 1288521"/>
                <a:gd name="connsiteX79" fmla="*/ 1250951 w 4070351"/>
                <a:gd name="connsiteY79" fmla="*/ 1098021 h 1288521"/>
                <a:gd name="connsiteX80" fmla="*/ 1212851 w 4070351"/>
                <a:gd name="connsiteY80" fmla="*/ 1098021 h 1288521"/>
                <a:gd name="connsiteX81" fmla="*/ 1206501 w 4070351"/>
                <a:gd name="connsiteY81" fmla="*/ 1117071 h 1288521"/>
                <a:gd name="connsiteX82" fmla="*/ 1225551 w 4070351"/>
                <a:gd name="connsiteY82" fmla="*/ 1167871 h 1288521"/>
                <a:gd name="connsiteX83" fmla="*/ 1238251 w 4070351"/>
                <a:gd name="connsiteY83" fmla="*/ 1244071 h 1288521"/>
                <a:gd name="connsiteX84" fmla="*/ 1200151 w 4070351"/>
                <a:gd name="connsiteY84" fmla="*/ 1288521 h 1288521"/>
                <a:gd name="connsiteX85" fmla="*/ 1155701 w 4070351"/>
                <a:gd name="connsiteY85" fmla="*/ 1275821 h 1288521"/>
                <a:gd name="connsiteX86" fmla="*/ 1111251 w 4070351"/>
                <a:gd name="connsiteY86" fmla="*/ 1193271 h 1288521"/>
                <a:gd name="connsiteX87" fmla="*/ 1092201 w 4070351"/>
                <a:gd name="connsiteY87" fmla="*/ 1078971 h 1288521"/>
                <a:gd name="connsiteX88" fmla="*/ 1092201 w 4070351"/>
                <a:gd name="connsiteY88" fmla="*/ 971021 h 1288521"/>
                <a:gd name="connsiteX89" fmla="*/ 1060451 w 4070351"/>
                <a:gd name="connsiteY89" fmla="*/ 913871 h 1288521"/>
                <a:gd name="connsiteX90" fmla="*/ 996951 w 4070351"/>
                <a:gd name="connsiteY90" fmla="*/ 875771 h 1288521"/>
                <a:gd name="connsiteX91" fmla="*/ 889001 w 4070351"/>
                <a:gd name="connsiteY91" fmla="*/ 875771 h 1288521"/>
                <a:gd name="connsiteX92" fmla="*/ 806451 w 4070351"/>
                <a:gd name="connsiteY92" fmla="*/ 907521 h 1288521"/>
                <a:gd name="connsiteX93" fmla="*/ 742951 w 4070351"/>
                <a:gd name="connsiteY93" fmla="*/ 939271 h 1288521"/>
                <a:gd name="connsiteX94" fmla="*/ 655639 w 4070351"/>
                <a:gd name="connsiteY94" fmla="*/ 912812 h 1288521"/>
                <a:gd name="connsiteX95" fmla="*/ 566210 w 4070351"/>
                <a:gd name="connsiteY95" fmla="*/ 836613 h 1288521"/>
                <a:gd name="connsiteX96" fmla="*/ 511177 w 4070351"/>
                <a:gd name="connsiteY96" fmla="*/ 806980 h 1288521"/>
                <a:gd name="connsiteX97" fmla="*/ 415926 w 4070351"/>
                <a:gd name="connsiteY97" fmla="*/ 784225 h 1288521"/>
                <a:gd name="connsiteX98" fmla="*/ 335494 w 4070351"/>
                <a:gd name="connsiteY98" fmla="*/ 759883 h 1288521"/>
                <a:gd name="connsiteX99" fmla="*/ 203413 w 4070351"/>
                <a:gd name="connsiteY99" fmla="*/ 728345 h 1288521"/>
                <a:gd name="connsiteX100" fmla="*/ 116099 w 4070351"/>
                <a:gd name="connsiteY100" fmla="*/ 691303 h 1288521"/>
                <a:gd name="connsiteX101" fmla="*/ 61914 w 4070351"/>
                <a:gd name="connsiteY101" fmla="*/ 625475 h 1288521"/>
                <a:gd name="connsiteX102" fmla="*/ 6350 w 4070351"/>
                <a:gd name="connsiteY102" fmla="*/ 575733 h 1288521"/>
                <a:gd name="connsiteX103" fmla="*/ 2117 w 4070351"/>
                <a:gd name="connsiteY103" fmla="*/ 537104 h 1288521"/>
                <a:gd name="connsiteX104" fmla="*/ 0 w 4070351"/>
                <a:gd name="connsiteY104" fmla="*/ 465138 h 1288521"/>
                <a:gd name="connsiteX105" fmla="*/ 23496 w 4070351"/>
                <a:gd name="connsiteY105" fmla="*/ 394970 h 1288521"/>
                <a:gd name="connsiteX106" fmla="*/ 51331 w 4070351"/>
                <a:gd name="connsiteY106" fmla="*/ 321204 h 1288521"/>
                <a:gd name="connsiteX107" fmla="*/ 77257 w 4070351"/>
                <a:gd name="connsiteY107" fmla="*/ 272520 h 1288521"/>
                <a:gd name="connsiteX108" fmla="*/ 104776 w 4070351"/>
                <a:gd name="connsiteY108" fmla="*/ 194203 h 1288521"/>
                <a:gd name="connsiteX109" fmla="*/ 187537 w 4070351"/>
                <a:gd name="connsiteY109" fmla="*/ 183303 h 1288521"/>
                <a:gd name="connsiteX110" fmla="*/ 238127 w 4070351"/>
                <a:gd name="connsiteY110" fmla="*/ 186268 h 1288521"/>
                <a:gd name="connsiteX111" fmla="*/ 306600 w 4070351"/>
                <a:gd name="connsiteY111" fmla="*/ 191241 h 1288521"/>
                <a:gd name="connsiteX112" fmla="*/ 354225 w 4070351"/>
                <a:gd name="connsiteY112" fmla="*/ 212408 h 1288521"/>
                <a:gd name="connsiteX113" fmla="*/ 442385 w 4070351"/>
                <a:gd name="connsiteY113" fmla="*/ 231247 h 1288521"/>
                <a:gd name="connsiteX0" fmla="*/ 442385 w 4070351"/>
                <a:gd name="connsiteY0" fmla="*/ 231247 h 1390650"/>
                <a:gd name="connsiteX1" fmla="*/ 544725 w 4070351"/>
                <a:gd name="connsiteY1" fmla="*/ 249450 h 1390650"/>
                <a:gd name="connsiteX2" fmla="*/ 674369 w 4070351"/>
                <a:gd name="connsiteY2" fmla="*/ 244158 h 1390650"/>
                <a:gd name="connsiteX3" fmla="*/ 841058 w 4070351"/>
                <a:gd name="connsiteY3" fmla="*/ 207116 h 1390650"/>
                <a:gd name="connsiteX4" fmla="*/ 917787 w 4070351"/>
                <a:gd name="connsiteY4" fmla="*/ 167429 h 1390650"/>
                <a:gd name="connsiteX5" fmla="*/ 984253 w 4070351"/>
                <a:gd name="connsiteY5" fmla="*/ 142346 h 1390650"/>
                <a:gd name="connsiteX6" fmla="*/ 1036849 w 4070351"/>
                <a:gd name="connsiteY6" fmla="*/ 125096 h 1390650"/>
                <a:gd name="connsiteX7" fmla="*/ 1099081 w 4070351"/>
                <a:gd name="connsiteY7" fmla="*/ 119062 h 1390650"/>
                <a:gd name="connsiteX8" fmla="*/ 1126067 w 4070351"/>
                <a:gd name="connsiteY8" fmla="*/ 68791 h 1390650"/>
                <a:gd name="connsiteX9" fmla="*/ 1118129 w 4070351"/>
                <a:gd name="connsiteY9" fmla="*/ 0 h 1390650"/>
                <a:gd name="connsiteX10" fmla="*/ 1181629 w 4070351"/>
                <a:gd name="connsiteY10" fmla="*/ 77788 h 1390650"/>
                <a:gd name="connsiteX11" fmla="*/ 1177079 w 4070351"/>
                <a:gd name="connsiteY11" fmla="*/ 125094 h 1390650"/>
                <a:gd name="connsiteX12" fmla="*/ 1179725 w 4070351"/>
                <a:gd name="connsiteY12" fmla="*/ 191241 h 1390650"/>
                <a:gd name="connsiteX13" fmla="*/ 1179513 w 4070351"/>
                <a:gd name="connsiteY13" fmla="*/ 235480 h 1390650"/>
                <a:gd name="connsiteX14" fmla="*/ 1171787 w 4070351"/>
                <a:gd name="connsiteY14" fmla="*/ 273262 h 1390650"/>
                <a:gd name="connsiteX15" fmla="*/ 1195599 w 4070351"/>
                <a:gd name="connsiteY15" fmla="*/ 320887 h 1390650"/>
                <a:gd name="connsiteX16" fmla="*/ 1237193 w 4070351"/>
                <a:gd name="connsiteY16" fmla="*/ 387879 h 1390650"/>
                <a:gd name="connsiteX17" fmla="*/ 1256242 w 4070351"/>
                <a:gd name="connsiteY17" fmla="*/ 412221 h 1390650"/>
                <a:gd name="connsiteX18" fmla="*/ 1289051 w 4070351"/>
                <a:gd name="connsiteY18" fmla="*/ 384704 h 1390650"/>
                <a:gd name="connsiteX19" fmla="*/ 1304079 w 4070351"/>
                <a:gd name="connsiteY19" fmla="*/ 379095 h 1390650"/>
                <a:gd name="connsiteX20" fmla="*/ 1341121 w 4070351"/>
                <a:gd name="connsiteY20" fmla="*/ 384387 h 1390650"/>
                <a:gd name="connsiteX21" fmla="*/ 1378163 w 4070351"/>
                <a:gd name="connsiteY21" fmla="*/ 408200 h 1390650"/>
                <a:gd name="connsiteX22" fmla="*/ 1390651 w 4070351"/>
                <a:gd name="connsiteY22" fmla="*/ 437621 h 1390650"/>
                <a:gd name="connsiteX23" fmla="*/ 1423142 w 4070351"/>
                <a:gd name="connsiteY23" fmla="*/ 445241 h 1390650"/>
                <a:gd name="connsiteX24" fmla="*/ 1462829 w 4070351"/>
                <a:gd name="connsiteY24" fmla="*/ 421429 h 1390650"/>
                <a:gd name="connsiteX25" fmla="*/ 1520826 w 4070351"/>
                <a:gd name="connsiteY25" fmla="*/ 523875 h 1390650"/>
                <a:gd name="connsiteX26" fmla="*/ 1582738 w 4070351"/>
                <a:gd name="connsiteY26" fmla="*/ 569912 h 1390650"/>
                <a:gd name="connsiteX27" fmla="*/ 1676401 w 4070351"/>
                <a:gd name="connsiteY27" fmla="*/ 640821 h 1390650"/>
                <a:gd name="connsiteX28" fmla="*/ 1866901 w 4070351"/>
                <a:gd name="connsiteY28" fmla="*/ 609071 h 1390650"/>
                <a:gd name="connsiteX29" fmla="*/ 2063751 w 4070351"/>
                <a:gd name="connsiteY29" fmla="*/ 558271 h 1390650"/>
                <a:gd name="connsiteX30" fmla="*/ 2178051 w 4070351"/>
                <a:gd name="connsiteY30" fmla="*/ 590021 h 1390650"/>
                <a:gd name="connsiteX31" fmla="*/ 2311401 w 4070351"/>
                <a:gd name="connsiteY31" fmla="*/ 691621 h 1390650"/>
                <a:gd name="connsiteX32" fmla="*/ 2489201 w 4070351"/>
                <a:gd name="connsiteY32" fmla="*/ 780521 h 1390650"/>
                <a:gd name="connsiteX33" fmla="*/ 2692401 w 4070351"/>
                <a:gd name="connsiteY33" fmla="*/ 793221 h 1390650"/>
                <a:gd name="connsiteX34" fmla="*/ 2876551 w 4070351"/>
                <a:gd name="connsiteY34" fmla="*/ 799571 h 1390650"/>
                <a:gd name="connsiteX35" fmla="*/ 3105151 w 4070351"/>
                <a:gd name="connsiteY35" fmla="*/ 786871 h 1390650"/>
                <a:gd name="connsiteX36" fmla="*/ 3213101 w 4070351"/>
                <a:gd name="connsiteY36" fmla="*/ 736071 h 1390650"/>
                <a:gd name="connsiteX37" fmla="*/ 3282951 w 4070351"/>
                <a:gd name="connsiteY37" fmla="*/ 717021 h 1390650"/>
                <a:gd name="connsiteX38" fmla="*/ 3346451 w 4070351"/>
                <a:gd name="connsiteY38" fmla="*/ 736071 h 1390650"/>
                <a:gd name="connsiteX39" fmla="*/ 3416301 w 4070351"/>
                <a:gd name="connsiteY39" fmla="*/ 831321 h 1390650"/>
                <a:gd name="connsiteX40" fmla="*/ 3511551 w 4070351"/>
                <a:gd name="connsiteY40" fmla="*/ 894821 h 1390650"/>
                <a:gd name="connsiteX41" fmla="*/ 3625851 w 4070351"/>
                <a:gd name="connsiteY41" fmla="*/ 964671 h 1390650"/>
                <a:gd name="connsiteX42" fmla="*/ 3790951 w 4070351"/>
                <a:gd name="connsiteY42" fmla="*/ 1009121 h 1390650"/>
                <a:gd name="connsiteX43" fmla="*/ 3898901 w 4070351"/>
                <a:gd name="connsiteY43" fmla="*/ 1015471 h 1390650"/>
                <a:gd name="connsiteX44" fmla="*/ 3987801 w 4070351"/>
                <a:gd name="connsiteY44" fmla="*/ 964671 h 1390650"/>
                <a:gd name="connsiteX45" fmla="*/ 4064001 w 4070351"/>
                <a:gd name="connsiteY45" fmla="*/ 964671 h 1390650"/>
                <a:gd name="connsiteX46" fmla="*/ 4070351 w 4070351"/>
                <a:gd name="connsiteY46" fmla="*/ 1015471 h 1390650"/>
                <a:gd name="connsiteX47" fmla="*/ 3968751 w 4070351"/>
                <a:gd name="connsiteY47" fmla="*/ 1129771 h 1390650"/>
                <a:gd name="connsiteX48" fmla="*/ 3873501 w 4070351"/>
                <a:gd name="connsiteY48" fmla="*/ 1186921 h 1390650"/>
                <a:gd name="connsiteX49" fmla="*/ 3842810 w 4070351"/>
                <a:gd name="connsiteY49" fmla="*/ 1390650 h 1390650"/>
                <a:gd name="connsiteX50" fmla="*/ 3719513 w 4070351"/>
                <a:gd name="connsiteY50" fmla="*/ 1156759 h 1390650"/>
                <a:gd name="connsiteX51" fmla="*/ 3568701 w 4070351"/>
                <a:gd name="connsiteY51" fmla="*/ 1098021 h 1390650"/>
                <a:gd name="connsiteX52" fmla="*/ 3460751 w 4070351"/>
                <a:gd name="connsiteY52" fmla="*/ 1053571 h 1390650"/>
                <a:gd name="connsiteX53" fmla="*/ 3371851 w 4070351"/>
                <a:gd name="connsiteY53" fmla="*/ 1047221 h 1390650"/>
                <a:gd name="connsiteX54" fmla="*/ 3308351 w 4070351"/>
                <a:gd name="connsiteY54" fmla="*/ 996421 h 1390650"/>
                <a:gd name="connsiteX55" fmla="*/ 3200401 w 4070351"/>
                <a:gd name="connsiteY55" fmla="*/ 932921 h 1390650"/>
                <a:gd name="connsiteX56" fmla="*/ 3098801 w 4070351"/>
                <a:gd name="connsiteY56" fmla="*/ 926571 h 1390650"/>
                <a:gd name="connsiteX57" fmla="*/ 2959630 w 4070351"/>
                <a:gd name="connsiteY57" fmla="*/ 953029 h 1390650"/>
                <a:gd name="connsiteX58" fmla="*/ 2724151 w 4070351"/>
                <a:gd name="connsiteY58" fmla="*/ 926571 h 1390650"/>
                <a:gd name="connsiteX59" fmla="*/ 2495551 w 4070351"/>
                <a:gd name="connsiteY59" fmla="*/ 913871 h 1390650"/>
                <a:gd name="connsiteX60" fmla="*/ 2463801 w 4070351"/>
                <a:gd name="connsiteY60" fmla="*/ 907521 h 1390650"/>
                <a:gd name="connsiteX61" fmla="*/ 2298701 w 4070351"/>
                <a:gd name="connsiteY61" fmla="*/ 837671 h 1390650"/>
                <a:gd name="connsiteX62" fmla="*/ 2190751 w 4070351"/>
                <a:gd name="connsiteY62" fmla="*/ 767821 h 1390650"/>
                <a:gd name="connsiteX63" fmla="*/ 2120901 w 4070351"/>
                <a:gd name="connsiteY63" fmla="*/ 729721 h 1390650"/>
                <a:gd name="connsiteX64" fmla="*/ 1981201 w 4070351"/>
                <a:gd name="connsiteY64" fmla="*/ 710671 h 1390650"/>
                <a:gd name="connsiteX65" fmla="*/ 1860551 w 4070351"/>
                <a:gd name="connsiteY65" fmla="*/ 717021 h 1390650"/>
                <a:gd name="connsiteX66" fmla="*/ 1695451 w 4070351"/>
                <a:gd name="connsiteY66" fmla="*/ 767821 h 1390650"/>
                <a:gd name="connsiteX67" fmla="*/ 1593851 w 4070351"/>
                <a:gd name="connsiteY67" fmla="*/ 774171 h 1390650"/>
                <a:gd name="connsiteX68" fmla="*/ 1504951 w 4070351"/>
                <a:gd name="connsiteY68" fmla="*/ 774171 h 1390650"/>
                <a:gd name="connsiteX69" fmla="*/ 1403351 w 4070351"/>
                <a:gd name="connsiteY69" fmla="*/ 780521 h 1390650"/>
                <a:gd name="connsiteX70" fmla="*/ 1339851 w 4070351"/>
                <a:gd name="connsiteY70" fmla="*/ 837671 h 1390650"/>
                <a:gd name="connsiteX71" fmla="*/ 1339851 w 4070351"/>
                <a:gd name="connsiteY71" fmla="*/ 932921 h 1390650"/>
                <a:gd name="connsiteX72" fmla="*/ 1397001 w 4070351"/>
                <a:gd name="connsiteY72" fmla="*/ 1028171 h 1390650"/>
                <a:gd name="connsiteX73" fmla="*/ 1428751 w 4070351"/>
                <a:gd name="connsiteY73" fmla="*/ 1053571 h 1390650"/>
                <a:gd name="connsiteX74" fmla="*/ 1543051 w 4070351"/>
                <a:gd name="connsiteY74" fmla="*/ 1028171 h 1390650"/>
                <a:gd name="connsiteX75" fmla="*/ 1536701 w 4070351"/>
                <a:gd name="connsiteY75" fmla="*/ 1104371 h 1390650"/>
                <a:gd name="connsiteX76" fmla="*/ 1466851 w 4070351"/>
                <a:gd name="connsiteY76" fmla="*/ 1155171 h 1390650"/>
                <a:gd name="connsiteX77" fmla="*/ 1384301 w 4070351"/>
                <a:gd name="connsiteY77" fmla="*/ 1161521 h 1390650"/>
                <a:gd name="connsiteX78" fmla="*/ 1327151 w 4070351"/>
                <a:gd name="connsiteY78" fmla="*/ 1123421 h 1390650"/>
                <a:gd name="connsiteX79" fmla="*/ 1250951 w 4070351"/>
                <a:gd name="connsiteY79" fmla="*/ 1098021 h 1390650"/>
                <a:gd name="connsiteX80" fmla="*/ 1212851 w 4070351"/>
                <a:gd name="connsiteY80" fmla="*/ 1098021 h 1390650"/>
                <a:gd name="connsiteX81" fmla="*/ 1206501 w 4070351"/>
                <a:gd name="connsiteY81" fmla="*/ 1117071 h 1390650"/>
                <a:gd name="connsiteX82" fmla="*/ 1225551 w 4070351"/>
                <a:gd name="connsiteY82" fmla="*/ 1167871 h 1390650"/>
                <a:gd name="connsiteX83" fmla="*/ 1238251 w 4070351"/>
                <a:gd name="connsiteY83" fmla="*/ 1244071 h 1390650"/>
                <a:gd name="connsiteX84" fmla="*/ 1200151 w 4070351"/>
                <a:gd name="connsiteY84" fmla="*/ 1288521 h 1390650"/>
                <a:gd name="connsiteX85" fmla="*/ 1155701 w 4070351"/>
                <a:gd name="connsiteY85" fmla="*/ 1275821 h 1390650"/>
                <a:gd name="connsiteX86" fmla="*/ 1111251 w 4070351"/>
                <a:gd name="connsiteY86" fmla="*/ 1193271 h 1390650"/>
                <a:gd name="connsiteX87" fmla="*/ 1092201 w 4070351"/>
                <a:gd name="connsiteY87" fmla="*/ 1078971 h 1390650"/>
                <a:gd name="connsiteX88" fmla="*/ 1092201 w 4070351"/>
                <a:gd name="connsiteY88" fmla="*/ 971021 h 1390650"/>
                <a:gd name="connsiteX89" fmla="*/ 1060451 w 4070351"/>
                <a:gd name="connsiteY89" fmla="*/ 913871 h 1390650"/>
                <a:gd name="connsiteX90" fmla="*/ 996951 w 4070351"/>
                <a:gd name="connsiteY90" fmla="*/ 875771 h 1390650"/>
                <a:gd name="connsiteX91" fmla="*/ 889001 w 4070351"/>
                <a:gd name="connsiteY91" fmla="*/ 875771 h 1390650"/>
                <a:gd name="connsiteX92" fmla="*/ 806451 w 4070351"/>
                <a:gd name="connsiteY92" fmla="*/ 907521 h 1390650"/>
                <a:gd name="connsiteX93" fmla="*/ 742951 w 4070351"/>
                <a:gd name="connsiteY93" fmla="*/ 939271 h 1390650"/>
                <a:gd name="connsiteX94" fmla="*/ 655639 w 4070351"/>
                <a:gd name="connsiteY94" fmla="*/ 912812 h 1390650"/>
                <a:gd name="connsiteX95" fmla="*/ 566210 w 4070351"/>
                <a:gd name="connsiteY95" fmla="*/ 836613 h 1390650"/>
                <a:gd name="connsiteX96" fmla="*/ 511177 w 4070351"/>
                <a:gd name="connsiteY96" fmla="*/ 806980 h 1390650"/>
                <a:gd name="connsiteX97" fmla="*/ 415926 w 4070351"/>
                <a:gd name="connsiteY97" fmla="*/ 784225 h 1390650"/>
                <a:gd name="connsiteX98" fmla="*/ 335494 w 4070351"/>
                <a:gd name="connsiteY98" fmla="*/ 759883 h 1390650"/>
                <a:gd name="connsiteX99" fmla="*/ 203413 w 4070351"/>
                <a:gd name="connsiteY99" fmla="*/ 728345 h 1390650"/>
                <a:gd name="connsiteX100" fmla="*/ 116099 w 4070351"/>
                <a:gd name="connsiteY100" fmla="*/ 691303 h 1390650"/>
                <a:gd name="connsiteX101" fmla="*/ 61914 w 4070351"/>
                <a:gd name="connsiteY101" fmla="*/ 625475 h 1390650"/>
                <a:gd name="connsiteX102" fmla="*/ 6350 w 4070351"/>
                <a:gd name="connsiteY102" fmla="*/ 575733 h 1390650"/>
                <a:gd name="connsiteX103" fmla="*/ 2117 w 4070351"/>
                <a:gd name="connsiteY103" fmla="*/ 537104 h 1390650"/>
                <a:gd name="connsiteX104" fmla="*/ 0 w 4070351"/>
                <a:gd name="connsiteY104" fmla="*/ 465138 h 1390650"/>
                <a:gd name="connsiteX105" fmla="*/ 23496 w 4070351"/>
                <a:gd name="connsiteY105" fmla="*/ 394970 h 1390650"/>
                <a:gd name="connsiteX106" fmla="*/ 51331 w 4070351"/>
                <a:gd name="connsiteY106" fmla="*/ 321204 h 1390650"/>
                <a:gd name="connsiteX107" fmla="*/ 77257 w 4070351"/>
                <a:gd name="connsiteY107" fmla="*/ 272520 h 1390650"/>
                <a:gd name="connsiteX108" fmla="*/ 104776 w 4070351"/>
                <a:gd name="connsiteY108" fmla="*/ 194203 h 1390650"/>
                <a:gd name="connsiteX109" fmla="*/ 187537 w 4070351"/>
                <a:gd name="connsiteY109" fmla="*/ 183303 h 1390650"/>
                <a:gd name="connsiteX110" fmla="*/ 238127 w 4070351"/>
                <a:gd name="connsiteY110" fmla="*/ 186268 h 1390650"/>
                <a:gd name="connsiteX111" fmla="*/ 306600 w 4070351"/>
                <a:gd name="connsiteY111" fmla="*/ 191241 h 1390650"/>
                <a:gd name="connsiteX112" fmla="*/ 354225 w 4070351"/>
                <a:gd name="connsiteY112" fmla="*/ 212408 h 1390650"/>
                <a:gd name="connsiteX113" fmla="*/ 442385 w 4070351"/>
                <a:gd name="connsiteY113" fmla="*/ 231247 h 1390650"/>
                <a:gd name="connsiteX0" fmla="*/ 442385 w 4070351"/>
                <a:gd name="connsiteY0" fmla="*/ 231247 h 1419754"/>
                <a:gd name="connsiteX1" fmla="*/ 544725 w 4070351"/>
                <a:gd name="connsiteY1" fmla="*/ 249450 h 1419754"/>
                <a:gd name="connsiteX2" fmla="*/ 674369 w 4070351"/>
                <a:gd name="connsiteY2" fmla="*/ 244158 h 1419754"/>
                <a:gd name="connsiteX3" fmla="*/ 841058 w 4070351"/>
                <a:gd name="connsiteY3" fmla="*/ 207116 h 1419754"/>
                <a:gd name="connsiteX4" fmla="*/ 917787 w 4070351"/>
                <a:gd name="connsiteY4" fmla="*/ 167429 h 1419754"/>
                <a:gd name="connsiteX5" fmla="*/ 984253 w 4070351"/>
                <a:gd name="connsiteY5" fmla="*/ 142346 h 1419754"/>
                <a:gd name="connsiteX6" fmla="*/ 1036849 w 4070351"/>
                <a:gd name="connsiteY6" fmla="*/ 125096 h 1419754"/>
                <a:gd name="connsiteX7" fmla="*/ 1099081 w 4070351"/>
                <a:gd name="connsiteY7" fmla="*/ 119062 h 1419754"/>
                <a:gd name="connsiteX8" fmla="*/ 1126067 w 4070351"/>
                <a:gd name="connsiteY8" fmla="*/ 68791 h 1419754"/>
                <a:gd name="connsiteX9" fmla="*/ 1118129 w 4070351"/>
                <a:gd name="connsiteY9" fmla="*/ 0 h 1419754"/>
                <a:gd name="connsiteX10" fmla="*/ 1181629 w 4070351"/>
                <a:gd name="connsiteY10" fmla="*/ 77788 h 1419754"/>
                <a:gd name="connsiteX11" fmla="*/ 1177079 w 4070351"/>
                <a:gd name="connsiteY11" fmla="*/ 125094 h 1419754"/>
                <a:gd name="connsiteX12" fmla="*/ 1179725 w 4070351"/>
                <a:gd name="connsiteY12" fmla="*/ 191241 h 1419754"/>
                <a:gd name="connsiteX13" fmla="*/ 1179513 w 4070351"/>
                <a:gd name="connsiteY13" fmla="*/ 235480 h 1419754"/>
                <a:gd name="connsiteX14" fmla="*/ 1171787 w 4070351"/>
                <a:gd name="connsiteY14" fmla="*/ 273262 h 1419754"/>
                <a:gd name="connsiteX15" fmla="*/ 1195599 w 4070351"/>
                <a:gd name="connsiteY15" fmla="*/ 320887 h 1419754"/>
                <a:gd name="connsiteX16" fmla="*/ 1237193 w 4070351"/>
                <a:gd name="connsiteY16" fmla="*/ 387879 h 1419754"/>
                <a:gd name="connsiteX17" fmla="*/ 1256242 w 4070351"/>
                <a:gd name="connsiteY17" fmla="*/ 412221 h 1419754"/>
                <a:gd name="connsiteX18" fmla="*/ 1289051 w 4070351"/>
                <a:gd name="connsiteY18" fmla="*/ 384704 h 1419754"/>
                <a:gd name="connsiteX19" fmla="*/ 1304079 w 4070351"/>
                <a:gd name="connsiteY19" fmla="*/ 379095 h 1419754"/>
                <a:gd name="connsiteX20" fmla="*/ 1341121 w 4070351"/>
                <a:gd name="connsiteY20" fmla="*/ 384387 h 1419754"/>
                <a:gd name="connsiteX21" fmla="*/ 1378163 w 4070351"/>
                <a:gd name="connsiteY21" fmla="*/ 408200 h 1419754"/>
                <a:gd name="connsiteX22" fmla="*/ 1390651 w 4070351"/>
                <a:gd name="connsiteY22" fmla="*/ 437621 h 1419754"/>
                <a:gd name="connsiteX23" fmla="*/ 1423142 w 4070351"/>
                <a:gd name="connsiteY23" fmla="*/ 445241 h 1419754"/>
                <a:gd name="connsiteX24" fmla="*/ 1462829 w 4070351"/>
                <a:gd name="connsiteY24" fmla="*/ 421429 h 1419754"/>
                <a:gd name="connsiteX25" fmla="*/ 1520826 w 4070351"/>
                <a:gd name="connsiteY25" fmla="*/ 523875 h 1419754"/>
                <a:gd name="connsiteX26" fmla="*/ 1582738 w 4070351"/>
                <a:gd name="connsiteY26" fmla="*/ 569912 h 1419754"/>
                <a:gd name="connsiteX27" fmla="*/ 1676401 w 4070351"/>
                <a:gd name="connsiteY27" fmla="*/ 640821 h 1419754"/>
                <a:gd name="connsiteX28" fmla="*/ 1866901 w 4070351"/>
                <a:gd name="connsiteY28" fmla="*/ 609071 h 1419754"/>
                <a:gd name="connsiteX29" fmla="*/ 2063751 w 4070351"/>
                <a:gd name="connsiteY29" fmla="*/ 558271 h 1419754"/>
                <a:gd name="connsiteX30" fmla="*/ 2178051 w 4070351"/>
                <a:gd name="connsiteY30" fmla="*/ 590021 h 1419754"/>
                <a:gd name="connsiteX31" fmla="*/ 2311401 w 4070351"/>
                <a:gd name="connsiteY31" fmla="*/ 691621 h 1419754"/>
                <a:gd name="connsiteX32" fmla="*/ 2489201 w 4070351"/>
                <a:gd name="connsiteY32" fmla="*/ 780521 h 1419754"/>
                <a:gd name="connsiteX33" fmla="*/ 2692401 w 4070351"/>
                <a:gd name="connsiteY33" fmla="*/ 793221 h 1419754"/>
                <a:gd name="connsiteX34" fmla="*/ 2876551 w 4070351"/>
                <a:gd name="connsiteY34" fmla="*/ 799571 h 1419754"/>
                <a:gd name="connsiteX35" fmla="*/ 3105151 w 4070351"/>
                <a:gd name="connsiteY35" fmla="*/ 786871 h 1419754"/>
                <a:gd name="connsiteX36" fmla="*/ 3213101 w 4070351"/>
                <a:gd name="connsiteY36" fmla="*/ 736071 h 1419754"/>
                <a:gd name="connsiteX37" fmla="*/ 3282951 w 4070351"/>
                <a:gd name="connsiteY37" fmla="*/ 717021 h 1419754"/>
                <a:gd name="connsiteX38" fmla="*/ 3346451 w 4070351"/>
                <a:gd name="connsiteY38" fmla="*/ 736071 h 1419754"/>
                <a:gd name="connsiteX39" fmla="*/ 3416301 w 4070351"/>
                <a:gd name="connsiteY39" fmla="*/ 831321 h 1419754"/>
                <a:gd name="connsiteX40" fmla="*/ 3511551 w 4070351"/>
                <a:gd name="connsiteY40" fmla="*/ 894821 h 1419754"/>
                <a:gd name="connsiteX41" fmla="*/ 3625851 w 4070351"/>
                <a:gd name="connsiteY41" fmla="*/ 964671 h 1419754"/>
                <a:gd name="connsiteX42" fmla="*/ 3790951 w 4070351"/>
                <a:gd name="connsiteY42" fmla="*/ 1009121 h 1419754"/>
                <a:gd name="connsiteX43" fmla="*/ 3898901 w 4070351"/>
                <a:gd name="connsiteY43" fmla="*/ 1015471 h 1419754"/>
                <a:gd name="connsiteX44" fmla="*/ 3987801 w 4070351"/>
                <a:gd name="connsiteY44" fmla="*/ 964671 h 1419754"/>
                <a:gd name="connsiteX45" fmla="*/ 4064001 w 4070351"/>
                <a:gd name="connsiteY45" fmla="*/ 964671 h 1419754"/>
                <a:gd name="connsiteX46" fmla="*/ 4070351 w 4070351"/>
                <a:gd name="connsiteY46" fmla="*/ 1015471 h 1419754"/>
                <a:gd name="connsiteX47" fmla="*/ 3968751 w 4070351"/>
                <a:gd name="connsiteY47" fmla="*/ 1129771 h 1419754"/>
                <a:gd name="connsiteX48" fmla="*/ 3968751 w 4070351"/>
                <a:gd name="connsiteY48" fmla="*/ 1419754 h 1419754"/>
                <a:gd name="connsiteX49" fmla="*/ 3842810 w 4070351"/>
                <a:gd name="connsiteY49" fmla="*/ 1390650 h 1419754"/>
                <a:gd name="connsiteX50" fmla="*/ 3719513 w 4070351"/>
                <a:gd name="connsiteY50" fmla="*/ 1156759 h 1419754"/>
                <a:gd name="connsiteX51" fmla="*/ 3568701 w 4070351"/>
                <a:gd name="connsiteY51" fmla="*/ 1098021 h 1419754"/>
                <a:gd name="connsiteX52" fmla="*/ 3460751 w 4070351"/>
                <a:gd name="connsiteY52" fmla="*/ 1053571 h 1419754"/>
                <a:gd name="connsiteX53" fmla="*/ 3371851 w 4070351"/>
                <a:gd name="connsiteY53" fmla="*/ 1047221 h 1419754"/>
                <a:gd name="connsiteX54" fmla="*/ 3308351 w 4070351"/>
                <a:gd name="connsiteY54" fmla="*/ 996421 h 1419754"/>
                <a:gd name="connsiteX55" fmla="*/ 3200401 w 4070351"/>
                <a:gd name="connsiteY55" fmla="*/ 932921 h 1419754"/>
                <a:gd name="connsiteX56" fmla="*/ 3098801 w 4070351"/>
                <a:gd name="connsiteY56" fmla="*/ 926571 h 1419754"/>
                <a:gd name="connsiteX57" fmla="*/ 2959630 w 4070351"/>
                <a:gd name="connsiteY57" fmla="*/ 953029 h 1419754"/>
                <a:gd name="connsiteX58" fmla="*/ 2724151 w 4070351"/>
                <a:gd name="connsiteY58" fmla="*/ 926571 h 1419754"/>
                <a:gd name="connsiteX59" fmla="*/ 2495551 w 4070351"/>
                <a:gd name="connsiteY59" fmla="*/ 913871 h 1419754"/>
                <a:gd name="connsiteX60" fmla="*/ 2463801 w 4070351"/>
                <a:gd name="connsiteY60" fmla="*/ 907521 h 1419754"/>
                <a:gd name="connsiteX61" fmla="*/ 2298701 w 4070351"/>
                <a:gd name="connsiteY61" fmla="*/ 837671 h 1419754"/>
                <a:gd name="connsiteX62" fmla="*/ 2190751 w 4070351"/>
                <a:gd name="connsiteY62" fmla="*/ 767821 h 1419754"/>
                <a:gd name="connsiteX63" fmla="*/ 2120901 w 4070351"/>
                <a:gd name="connsiteY63" fmla="*/ 729721 h 1419754"/>
                <a:gd name="connsiteX64" fmla="*/ 1981201 w 4070351"/>
                <a:gd name="connsiteY64" fmla="*/ 710671 h 1419754"/>
                <a:gd name="connsiteX65" fmla="*/ 1860551 w 4070351"/>
                <a:gd name="connsiteY65" fmla="*/ 717021 h 1419754"/>
                <a:gd name="connsiteX66" fmla="*/ 1695451 w 4070351"/>
                <a:gd name="connsiteY66" fmla="*/ 767821 h 1419754"/>
                <a:gd name="connsiteX67" fmla="*/ 1593851 w 4070351"/>
                <a:gd name="connsiteY67" fmla="*/ 774171 h 1419754"/>
                <a:gd name="connsiteX68" fmla="*/ 1504951 w 4070351"/>
                <a:gd name="connsiteY68" fmla="*/ 774171 h 1419754"/>
                <a:gd name="connsiteX69" fmla="*/ 1403351 w 4070351"/>
                <a:gd name="connsiteY69" fmla="*/ 780521 h 1419754"/>
                <a:gd name="connsiteX70" fmla="*/ 1339851 w 4070351"/>
                <a:gd name="connsiteY70" fmla="*/ 837671 h 1419754"/>
                <a:gd name="connsiteX71" fmla="*/ 1339851 w 4070351"/>
                <a:gd name="connsiteY71" fmla="*/ 932921 h 1419754"/>
                <a:gd name="connsiteX72" fmla="*/ 1397001 w 4070351"/>
                <a:gd name="connsiteY72" fmla="*/ 1028171 h 1419754"/>
                <a:gd name="connsiteX73" fmla="*/ 1428751 w 4070351"/>
                <a:gd name="connsiteY73" fmla="*/ 1053571 h 1419754"/>
                <a:gd name="connsiteX74" fmla="*/ 1543051 w 4070351"/>
                <a:gd name="connsiteY74" fmla="*/ 1028171 h 1419754"/>
                <a:gd name="connsiteX75" fmla="*/ 1536701 w 4070351"/>
                <a:gd name="connsiteY75" fmla="*/ 1104371 h 1419754"/>
                <a:gd name="connsiteX76" fmla="*/ 1466851 w 4070351"/>
                <a:gd name="connsiteY76" fmla="*/ 1155171 h 1419754"/>
                <a:gd name="connsiteX77" fmla="*/ 1384301 w 4070351"/>
                <a:gd name="connsiteY77" fmla="*/ 1161521 h 1419754"/>
                <a:gd name="connsiteX78" fmla="*/ 1327151 w 4070351"/>
                <a:gd name="connsiteY78" fmla="*/ 1123421 h 1419754"/>
                <a:gd name="connsiteX79" fmla="*/ 1250951 w 4070351"/>
                <a:gd name="connsiteY79" fmla="*/ 1098021 h 1419754"/>
                <a:gd name="connsiteX80" fmla="*/ 1212851 w 4070351"/>
                <a:gd name="connsiteY80" fmla="*/ 1098021 h 1419754"/>
                <a:gd name="connsiteX81" fmla="*/ 1206501 w 4070351"/>
                <a:gd name="connsiteY81" fmla="*/ 1117071 h 1419754"/>
                <a:gd name="connsiteX82" fmla="*/ 1225551 w 4070351"/>
                <a:gd name="connsiteY82" fmla="*/ 1167871 h 1419754"/>
                <a:gd name="connsiteX83" fmla="*/ 1238251 w 4070351"/>
                <a:gd name="connsiteY83" fmla="*/ 1244071 h 1419754"/>
                <a:gd name="connsiteX84" fmla="*/ 1200151 w 4070351"/>
                <a:gd name="connsiteY84" fmla="*/ 1288521 h 1419754"/>
                <a:gd name="connsiteX85" fmla="*/ 1155701 w 4070351"/>
                <a:gd name="connsiteY85" fmla="*/ 1275821 h 1419754"/>
                <a:gd name="connsiteX86" fmla="*/ 1111251 w 4070351"/>
                <a:gd name="connsiteY86" fmla="*/ 1193271 h 1419754"/>
                <a:gd name="connsiteX87" fmla="*/ 1092201 w 4070351"/>
                <a:gd name="connsiteY87" fmla="*/ 1078971 h 1419754"/>
                <a:gd name="connsiteX88" fmla="*/ 1092201 w 4070351"/>
                <a:gd name="connsiteY88" fmla="*/ 971021 h 1419754"/>
                <a:gd name="connsiteX89" fmla="*/ 1060451 w 4070351"/>
                <a:gd name="connsiteY89" fmla="*/ 913871 h 1419754"/>
                <a:gd name="connsiteX90" fmla="*/ 996951 w 4070351"/>
                <a:gd name="connsiteY90" fmla="*/ 875771 h 1419754"/>
                <a:gd name="connsiteX91" fmla="*/ 889001 w 4070351"/>
                <a:gd name="connsiteY91" fmla="*/ 875771 h 1419754"/>
                <a:gd name="connsiteX92" fmla="*/ 806451 w 4070351"/>
                <a:gd name="connsiteY92" fmla="*/ 907521 h 1419754"/>
                <a:gd name="connsiteX93" fmla="*/ 742951 w 4070351"/>
                <a:gd name="connsiteY93" fmla="*/ 939271 h 1419754"/>
                <a:gd name="connsiteX94" fmla="*/ 655639 w 4070351"/>
                <a:gd name="connsiteY94" fmla="*/ 912812 h 1419754"/>
                <a:gd name="connsiteX95" fmla="*/ 566210 w 4070351"/>
                <a:gd name="connsiteY95" fmla="*/ 836613 h 1419754"/>
                <a:gd name="connsiteX96" fmla="*/ 511177 w 4070351"/>
                <a:gd name="connsiteY96" fmla="*/ 806980 h 1419754"/>
                <a:gd name="connsiteX97" fmla="*/ 415926 w 4070351"/>
                <a:gd name="connsiteY97" fmla="*/ 784225 h 1419754"/>
                <a:gd name="connsiteX98" fmla="*/ 335494 w 4070351"/>
                <a:gd name="connsiteY98" fmla="*/ 759883 h 1419754"/>
                <a:gd name="connsiteX99" fmla="*/ 203413 w 4070351"/>
                <a:gd name="connsiteY99" fmla="*/ 728345 h 1419754"/>
                <a:gd name="connsiteX100" fmla="*/ 116099 w 4070351"/>
                <a:gd name="connsiteY100" fmla="*/ 691303 h 1419754"/>
                <a:gd name="connsiteX101" fmla="*/ 61914 w 4070351"/>
                <a:gd name="connsiteY101" fmla="*/ 625475 h 1419754"/>
                <a:gd name="connsiteX102" fmla="*/ 6350 w 4070351"/>
                <a:gd name="connsiteY102" fmla="*/ 575733 h 1419754"/>
                <a:gd name="connsiteX103" fmla="*/ 2117 w 4070351"/>
                <a:gd name="connsiteY103" fmla="*/ 537104 h 1419754"/>
                <a:gd name="connsiteX104" fmla="*/ 0 w 4070351"/>
                <a:gd name="connsiteY104" fmla="*/ 465138 h 1419754"/>
                <a:gd name="connsiteX105" fmla="*/ 23496 w 4070351"/>
                <a:gd name="connsiteY105" fmla="*/ 394970 h 1419754"/>
                <a:gd name="connsiteX106" fmla="*/ 51331 w 4070351"/>
                <a:gd name="connsiteY106" fmla="*/ 321204 h 1419754"/>
                <a:gd name="connsiteX107" fmla="*/ 77257 w 4070351"/>
                <a:gd name="connsiteY107" fmla="*/ 272520 h 1419754"/>
                <a:gd name="connsiteX108" fmla="*/ 104776 w 4070351"/>
                <a:gd name="connsiteY108" fmla="*/ 194203 h 1419754"/>
                <a:gd name="connsiteX109" fmla="*/ 187537 w 4070351"/>
                <a:gd name="connsiteY109" fmla="*/ 183303 h 1419754"/>
                <a:gd name="connsiteX110" fmla="*/ 238127 w 4070351"/>
                <a:gd name="connsiteY110" fmla="*/ 186268 h 1419754"/>
                <a:gd name="connsiteX111" fmla="*/ 306600 w 4070351"/>
                <a:gd name="connsiteY111" fmla="*/ 191241 h 1419754"/>
                <a:gd name="connsiteX112" fmla="*/ 354225 w 4070351"/>
                <a:gd name="connsiteY112" fmla="*/ 212408 h 1419754"/>
                <a:gd name="connsiteX113" fmla="*/ 442385 w 4070351"/>
                <a:gd name="connsiteY113" fmla="*/ 231247 h 1419754"/>
                <a:gd name="connsiteX0" fmla="*/ 442385 w 4070351"/>
                <a:gd name="connsiteY0" fmla="*/ 231247 h 1419754"/>
                <a:gd name="connsiteX1" fmla="*/ 544725 w 4070351"/>
                <a:gd name="connsiteY1" fmla="*/ 249450 h 1419754"/>
                <a:gd name="connsiteX2" fmla="*/ 674369 w 4070351"/>
                <a:gd name="connsiteY2" fmla="*/ 244158 h 1419754"/>
                <a:gd name="connsiteX3" fmla="*/ 841058 w 4070351"/>
                <a:gd name="connsiteY3" fmla="*/ 207116 h 1419754"/>
                <a:gd name="connsiteX4" fmla="*/ 917787 w 4070351"/>
                <a:gd name="connsiteY4" fmla="*/ 167429 h 1419754"/>
                <a:gd name="connsiteX5" fmla="*/ 984253 w 4070351"/>
                <a:gd name="connsiteY5" fmla="*/ 142346 h 1419754"/>
                <a:gd name="connsiteX6" fmla="*/ 1036849 w 4070351"/>
                <a:gd name="connsiteY6" fmla="*/ 125096 h 1419754"/>
                <a:gd name="connsiteX7" fmla="*/ 1099081 w 4070351"/>
                <a:gd name="connsiteY7" fmla="*/ 119062 h 1419754"/>
                <a:gd name="connsiteX8" fmla="*/ 1126067 w 4070351"/>
                <a:gd name="connsiteY8" fmla="*/ 68791 h 1419754"/>
                <a:gd name="connsiteX9" fmla="*/ 1118129 w 4070351"/>
                <a:gd name="connsiteY9" fmla="*/ 0 h 1419754"/>
                <a:gd name="connsiteX10" fmla="*/ 1181629 w 4070351"/>
                <a:gd name="connsiteY10" fmla="*/ 77788 h 1419754"/>
                <a:gd name="connsiteX11" fmla="*/ 1177079 w 4070351"/>
                <a:gd name="connsiteY11" fmla="*/ 125094 h 1419754"/>
                <a:gd name="connsiteX12" fmla="*/ 1179725 w 4070351"/>
                <a:gd name="connsiteY12" fmla="*/ 191241 h 1419754"/>
                <a:gd name="connsiteX13" fmla="*/ 1179513 w 4070351"/>
                <a:gd name="connsiteY13" fmla="*/ 235480 h 1419754"/>
                <a:gd name="connsiteX14" fmla="*/ 1171787 w 4070351"/>
                <a:gd name="connsiteY14" fmla="*/ 273262 h 1419754"/>
                <a:gd name="connsiteX15" fmla="*/ 1195599 w 4070351"/>
                <a:gd name="connsiteY15" fmla="*/ 320887 h 1419754"/>
                <a:gd name="connsiteX16" fmla="*/ 1237193 w 4070351"/>
                <a:gd name="connsiteY16" fmla="*/ 387879 h 1419754"/>
                <a:gd name="connsiteX17" fmla="*/ 1256242 w 4070351"/>
                <a:gd name="connsiteY17" fmla="*/ 412221 h 1419754"/>
                <a:gd name="connsiteX18" fmla="*/ 1289051 w 4070351"/>
                <a:gd name="connsiteY18" fmla="*/ 384704 h 1419754"/>
                <a:gd name="connsiteX19" fmla="*/ 1304079 w 4070351"/>
                <a:gd name="connsiteY19" fmla="*/ 379095 h 1419754"/>
                <a:gd name="connsiteX20" fmla="*/ 1341121 w 4070351"/>
                <a:gd name="connsiteY20" fmla="*/ 384387 h 1419754"/>
                <a:gd name="connsiteX21" fmla="*/ 1378163 w 4070351"/>
                <a:gd name="connsiteY21" fmla="*/ 408200 h 1419754"/>
                <a:gd name="connsiteX22" fmla="*/ 1390651 w 4070351"/>
                <a:gd name="connsiteY22" fmla="*/ 437621 h 1419754"/>
                <a:gd name="connsiteX23" fmla="*/ 1423142 w 4070351"/>
                <a:gd name="connsiteY23" fmla="*/ 445241 h 1419754"/>
                <a:gd name="connsiteX24" fmla="*/ 1462829 w 4070351"/>
                <a:gd name="connsiteY24" fmla="*/ 421429 h 1419754"/>
                <a:gd name="connsiteX25" fmla="*/ 1520826 w 4070351"/>
                <a:gd name="connsiteY25" fmla="*/ 523875 h 1419754"/>
                <a:gd name="connsiteX26" fmla="*/ 1582738 w 4070351"/>
                <a:gd name="connsiteY26" fmla="*/ 569912 h 1419754"/>
                <a:gd name="connsiteX27" fmla="*/ 1676401 w 4070351"/>
                <a:gd name="connsiteY27" fmla="*/ 640821 h 1419754"/>
                <a:gd name="connsiteX28" fmla="*/ 1866901 w 4070351"/>
                <a:gd name="connsiteY28" fmla="*/ 609071 h 1419754"/>
                <a:gd name="connsiteX29" fmla="*/ 2063751 w 4070351"/>
                <a:gd name="connsiteY29" fmla="*/ 558271 h 1419754"/>
                <a:gd name="connsiteX30" fmla="*/ 2178051 w 4070351"/>
                <a:gd name="connsiteY30" fmla="*/ 590021 h 1419754"/>
                <a:gd name="connsiteX31" fmla="*/ 2311401 w 4070351"/>
                <a:gd name="connsiteY31" fmla="*/ 691621 h 1419754"/>
                <a:gd name="connsiteX32" fmla="*/ 2489201 w 4070351"/>
                <a:gd name="connsiteY32" fmla="*/ 780521 h 1419754"/>
                <a:gd name="connsiteX33" fmla="*/ 2692401 w 4070351"/>
                <a:gd name="connsiteY33" fmla="*/ 793221 h 1419754"/>
                <a:gd name="connsiteX34" fmla="*/ 2876551 w 4070351"/>
                <a:gd name="connsiteY34" fmla="*/ 799571 h 1419754"/>
                <a:gd name="connsiteX35" fmla="*/ 3105151 w 4070351"/>
                <a:gd name="connsiteY35" fmla="*/ 786871 h 1419754"/>
                <a:gd name="connsiteX36" fmla="*/ 3213101 w 4070351"/>
                <a:gd name="connsiteY36" fmla="*/ 736071 h 1419754"/>
                <a:gd name="connsiteX37" fmla="*/ 3282951 w 4070351"/>
                <a:gd name="connsiteY37" fmla="*/ 717021 h 1419754"/>
                <a:gd name="connsiteX38" fmla="*/ 3346451 w 4070351"/>
                <a:gd name="connsiteY38" fmla="*/ 736071 h 1419754"/>
                <a:gd name="connsiteX39" fmla="*/ 3416301 w 4070351"/>
                <a:gd name="connsiteY39" fmla="*/ 831321 h 1419754"/>
                <a:gd name="connsiteX40" fmla="*/ 3511551 w 4070351"/>
                <a:gd name="connsiteY40" fmla="*/ 894821 h 1419754"/>
                <a:gd name="connsiteX41" fmla="*/ 3625851 w 4070351"/>
                <a:gd name="connsiteY41" fmla="*/ 964671 h 1419754"/>
                <a:gd name="connsiteX42" fmla="*/ 3790951 w 4070351"/>
                <a:gd name="connsiteY42" fmla="*/ 1009121 h 1419754"/>
                <a:gd name="connsiteX43" fmla="*/ 3898901 w 4070351"/>
                <a:gd name="connsiteY43" fmla="*/ 1015471 h 1419754"/>
                <a:gd name="connsiteX44" fmla="*/ 3987801 w 4070351"/>
                <a:gd name="connsiteY44" fmla="*/ 964671 h 1419754"/>
                <a:gd name="connsiteX45" fmla="*/ 4064001 w 4070351"/>
                <a:gd name="connsiteY45" fmla="*/ 964671 h 1419754"/>
                <a:gd name="connsiteX46" fmla="*/ 4070351 w 4070351"/>
                <a:gd name="connsiteY46" fmla="*/ 1015471 h 1419754"/>
                <a:gd name="connsiteX47" fmla="*/ 3968751 w 4070351"/>
                <a:gd name="connsiteY47" fmla="*/ 1129771 h 1419754"/>
                <a:gd name="connsiteX48" fmla="*/ 3989601 w 4070351"/>
                <a:gd name="connsiteY48" fmla="*/ 1278678 h 1419754"/>
                <a:gd name="connsiteX49" fmla="*/ 3968751 w 4070351"/>
                <a:gd name="connsiteY49" fmla="*/ 1419754 h 1419754"/>
                <a:gd name="connsiteX50" fmla="*/ 3842810 w 4070351"/>
                <a:gd name="connsiteY50" fmla="*/ 1390650 h 1419754"/>
                <a:gd name="connsiteX51" fmla="*/ 3719513 w 4070351"/>
                <a:gd name="connsiteY51" fmla="*/ 1156759 h 1419754"/>
                <a:gd name="connsiteX52" fmla="*/ 3568701 w 4070351"/>
                <a:gd name="connsiteY52" fmla="*/ 1098021 h 1419754"/>
                <a:gd name="connsiteX53" fmla="*/ 3460751 w 4070351"/>
                <a:gd name="connsiteY53" fmla="*/ 1053571 h 1419754"/>
                <a:gd name="connsiteX54" fmla="*/ 3371851 w 4070351"/>
                <a:gd name="connsiteY54" fmla="*/ 1047221 h 1419754"/>
                <a:gd name="connsiteX55" fmla="*/ 3308351 w 4070351"/>
                <a:gd name="connsiteY55" fmla="*/ 996421 h 1419754"/>
                <a:gd name="connsiteX56" fmla="*/ 3200401 w 4070351"/>
                <a:gd name="connsiteY56" fmla="*/ 932921 h 1419754"/>
                <a:gd name="connsiteX57" fmla="*/ 3098801 w 4070351"/>
                <a:gd name="connsiteY57" fmla="*/ 926571 h 1419754"/>
                <a:gd name="connsiteX58" fmla="*/ 2959630 w 4070351"/>
                <a:gd name="connsiteY58" fmla="*/ 953029 h 1419754"/>
                <a:gd name="connsiteX59" fmla="*/ 2724151 w 4070351"/>
                <a:gd name="connsiteY59" fmla="*/ 926571 h 1419754"/>
                <a:gd name="connsiteX60" fmla="*/ 2495551 w 4070351"/>
                <a:gd name="connsiteY60" fmla="*/ 913871 h 1419754"/>
                <a:gd name="connsiteX61" fmla="*/ 2463801 w 4070351"/>
                <a:gd name="connsiteY61" fmla="*/ 907521 h 1419754"/>
                <a:gd name="connsiteX62" fmla="*/ 2298701 w 4070351"/>
                <a:gd name="connsiteY62" fmla="*/ 837671 h 1419754"/>
                <a:gd name="connsiteX63" fmla="*/ 2190751 w 4070351"/>
                <a:gd name="connsiteY63" fmla="*/ 767821 h 1419754"/>
                <a:gd name="connsiteX64" fmla="*/ 2120901 w 4070351"/>
                <a:gd name="connsiteY64" fmla="*/ 729721 h 1419754"/>
                <a:gd name="connsiteX65" fmla="*/ 1981201 w 4070351"/>
                <a:gd name="connsiteY65" fmla="*/ 710671 h 1419754"/>
                <a:gd name="connsiteX66" fmla="*/ 1860551 w 4070351"/>
                <a:gd name="connsiteY66" fmla="*/ 717021 h 1419754"/>
                <a:gd name="connsiteX67" fmla="*/ 1695451 w 4070351"/>
                <a:gd name="connsiteY67" fmla="*/ 767821 h 1419754"/>
                <a:gd name="connsiteX68" fmla="*/ 1593851 w 4070351"/>
                <a:gd name="connsiteY68" fmla="*/ 774171 h 1419754"/>
                <a:gd name="connsiteX69" fmla="*/ 1504951 w 4070351"/>
                <a:gd name="connsiteY69" fmla="*/ 774171 h 1419754"/>
                <a:gd name="connsiteX70" fmla="*/ 1403351 w 4070351"/>
                <a:gd name="connsiteY70" fmla="*/ 780521 h 1419754"/>
                <a:gd name="connsiteX71" fmla="*/ 1339851 w 4070351"/>
                <a:gd name="connsiteY71" fmla="*/ 837671 h 1419754"/>
                <a:gd name="connsiteX72" fmla="*/ 1339851 w 4070351"/>
                <a:gd name="connsiteY72" fmla="*/ 932921 h 1419754"/>
                <a:gd name="connsiteX73" fmla="*/ 1397001 w 4070351"/>
                <a:gd name="connsiteY73" fmla="*/ 1028171 h 1419754"/>
                <a:gd name="connsiteX74" fmla="*/ 1428751 w 4070351"/>
                <a:gd name="connsiteY74" fmla="*/ 1053571 h 1419754"/>
                <a:gd name="connsiteX75" fmla="*/ 1543051 w 4070351"/>
                <a:gd name="connsiteY75" fmla="*/ 1028171 h 1419754"/>
                <a:gd name="connsiteX76" fmla="*/ 1536701 w 4070351"/>
                <a:gd name="connsiteY76" fmla="*/ 1104371 h 1419754"/>
                <a:gd name="connsiteX77" fmla="*/ 1466851 w 4070351"/>
                <a:gd name="connsiteY77" fmla="*/ 1155171 h 1419754"/>
                <a:gd name="connsiteX78" fmla="*/ 1384301 w 4070351"/>
                <a:gd name="connsiteY78" fmla="*/ 1161521 h 1419754"/>
                <a:gd name="connsiteX79" fmla="*/ 1327151 w 4070351"/>
                <a:gd name="connsiteY79" fmla="*/ 1123421 h 1419754"/>
                <a:gd name="connsiteX80" fmla="*/ 1250951 w 4070351"/>
                <a:gd name="connsiteY80" fmla="*/ 1098021 h 1419754"/>
                <a:gd name="connsiteX81" fmla="*/ 1212851 w 4070351"/>
                <a:gd name="connsiteY81" fmla="*/ 1098021 h 1419754"/>
                <a:gd name="connsiteX82" fmla="*/ 1206501 w 4070351"/>
                <a:gd name="connsiteY82" fmla="*/ 1117071 h 1419754"/>
                <a:gd name="connsiteX83" fmla="*/ 1225551 w 4070351"/>
                <a:gd name="connsiteY83" fmla="*/ 1167871 h 1419754"/>
                <a:gd name="connsiteX84" fmla="*/ 1238251 w 4070351"/>
                <a:gd name="connsiteY84" fmla="*/ 1244071 h 1419754"/>
                <a:gd name="connsiteX85" fmla="*/ 1200151 w 4070351"/>
                <a:gd name="connsiteY85" fmla="*/ 1288521 h 1419754"/>
                <a:gd name="connsiteX86" fmla="*/ 1155701 w 4070351"/>
                <a:gd name="connsiteY86" fmla="*/ 1275821 h 1419754"/>
                <a:gd name="connsiteX87" fmla="*/ 1111251 w 4070351"/>
                <a:gd name="connsiteY87" fmla="*/ 1193271 h 1419754"/>
                <a:gd name="connsiteX88" fmla="*/ 1092201 w 4070351"/>
                <a:gd name="connsiteY88" fmla="*/ 1078971 h 1419754"/>
                <a:gd name="connsiteX89" fmla="*/ 1092201 w 4070351"/>
                <a:gd name="connsiteY89" fmla="*/ 971021 h 1419754"/>
                <a:gd name="connsiteX90" fmla="*/ 1060451 w 4070351"/>
                <a:gd name="connsiteY90" fmla="*/ 913871 h 1419754"/>
                <a:gd name="connsiteX91" fmla="*/ 996951 w 4070351"/>
                <a:gd name="connsiteY91" fmla="*/ 875771 h 1419754"/>
                <a:gd name="connsiteX92" fmla="*/ 889001 w 4070351"/>
                <a:gd name="connsiteY92" fmla="*/ 875771 h 1419754"/>
                <a:gd name="connsiteX93" fmla="*/ 806451 w 4070351"/>
                <a:gd name="connsiteY93" fmla="*/ 907521 h 1419754"/>
                <a:gd name="connsiteX94" fmla="*/ 742951 w 4070351"/>
                <a:gd name="connsiteY94" fmla="*/ 939271 h 1419754"/>
                <a:gd name="connsiteX95" fmla="*/ 655639 w 4070351"/>
                <a:gd name="connsiteY95" fmla="*/ 912812 h 1419754"/>
                <a:gd name="connsiteX96" fmla="*/ 566210 w 4070351"/>
                <a:gd name="connsiteY96" fmla="*/ 836613 h 1419754"/>
                <a:gd name="connsiteX97" fmla="*/ 511177 w 4070351"/>
                <a:gd name="connsiteY97" fmla="*/ 806980 h 1419754"/>
                <a:gd name="connsiteX98" fmla="*/ 415926 w 4070351"/>
                <a:gd name="connsiteY98" fmla="*/ 784225 h 1419754"/>
                <a:gd name="connsiteX99" fmla="*/ 335494 w 4070351"/>
                <a:gd name="connsiteY99" fmla="*/ 759883 h 1419754"/>
                <a:gd name="connsiteX100" fmla="*/ 203413 w 4070351"/>
                <a:gd name="connsiteY100" fmla="*/ 728345 h 1419754"/>
                <a:gd name="connsiteX101" fmla="*/ 116099 w 4070351"/>
                <a:gd name="connsiteY101" fmla="*/ 691303 h 1419754"/>
                <a:gd name="connsiteX102" fmla="*/ 61914 w 4070351"/>
                <a:gd name="connsiteY102" fmla="*/ 625475 h 1419754"/>
                <a:gd name="connsiteX103" fmla="*/ 6350 w 4070351"/>
                <a:gd name="connsiteY103" fmla="*/ 575733 h 1419754"/>
                <a:gd name="connsiteX104" fmla="*/ 2117 w 4070351"/>
                <a:gd name="connsiteY104" fmla="*/ 537104 h 1419754"/>
                <a:gd name="connsiteX105" fmla="*/ 0 w 4070351"/>
                <a:gd name="connsiteY105" fmla="*/ 465138 h 1419754"/>
                <a:gd name="connsiteX106" fmla="*/ 23496 w 4070351"/>
                <a:gd name="connsiteY106" fmla="*/ 394970 h 1419754"/>
                <a:gd name="connsiteX107" fmla="*/ 51331 w 4070351"/>
                <a:gd name="connsiteY107" fmla="*/ 321204 h 1419754"/>
                <a:gd name="connsiteX108" fmla="*/ 77257 w 4070351"/>
                <a:gd name="connsiteY108" fmla="*/ 272520 h 1419754"/>
                <a:gd name="connsiteX109" fmla="*/ 104776 w 4070351"/>
                <a:gd name="connsiteY109" fmla="*/ 194203 h 1419754"/>
                <a:gd name="connsiteX110" fmla="*/ 187537 w 4070351"/>
                <a:gd name="connsiteY110" fmla="*/ 183303 h 1419754"/>
                <a:gd name="connsiteX111" fmla="*/ 238127 w 4070351"/>
                <a:gd name="connsiteY111" fmla="*/ 186268 h 1419754"/>
                <a:gd name="connsiteX112" fmla="*/ 306600 w 4070351"/>
                <a:gd name="connsiteY112" fmla="*/ 191241 h 1419754"/>
                <a:gd name="connsiteX113" fmla="*/ 354225 w 4070351"/>
                <a:gd name="connsiteY113" fmla="*/ 212408 h 1419754"/>
                <a:gd name="connsiteX114" fmla="*/ 442385 w 4070351"/>
                <a:gd name="connsiteY114" fmla="*/ 231247 h 1419754"/>
                <a:gd name="connsiteX0" fmla="*/ 442385 w 4132792"/>
                <a:gd name="connsiteY0" fmla="*/ 231247 h 1419754"/>
                <a:gd name="connsiteX1" fmla="*/ 544725 w 4132792"/>
                <a:gd name="connsiteY1" fmla="*/ 249450 h 1419754"/>
                <a:gd name="connsiteX2" fmla="*/ 674369 w 4132792"/>
                <a:gd name="connsiteY2" fmla="*/ 244158 h 1419754"/>
                <a:gd name="connsiteX3" fmla="*/ 841058 w 4132792"/>
                <a:gd name="connsiteY3" fmla="*/ 207116 h 1419754"/>
                <a:gd name="connsiteX4" fmla="*/ 917787 w 4132792"/>
                <a:gd name="connsiteY4" fmla="*/ 167429 h 1419754"/>
                <a:gd name="connsiteX5" fmla="*/ 984253 w 4132792"/>
                <a:gd name="connsiteY5" fmla="*/ 142346 h 1419754"/>
                <a:gd name="connsiteX6" fmla="*/ 1036849 w 4132792"/>
                <a:gd name="connsiteY6" fmla="*/ 125096 h 1419754"/>
                <a:gd name="connsiteX7" fmla="*/ 1099081 w 4132792"/>
                <a:gd name="connsiteY7" fmla="*/ 119062 h 1419754"/>
                <a:gd name="connsiteX8" fmla="*/ 1126067 w 4132792"/>
                <a:gd name="connsiteY8" fmla="*/ 68791 h 1419754"/>
                <a:gd name="connsiteX9" fmla="*/ 1118129 w 4132792"/>
                <a:gd name="connsiteY9" fmla="*/ 0 h 1419754"/>
                <a:gd name="connsiteX10" fmla="*/ 1181629 w 4132792"/>
                <a:gd name="connsiteY10" fmla="*/ 77788 h 1419754"/>
                <a:gd name="connsiteX11" fmla="*/ 1177079 w 4132792"/>
                <a:gd name="connsiteY11" fmla="*/ 125094 h 1419754"/>
                <a:gd name="connsiteX12" fmla="*/ 1179725 w 4132792"/>
                <a:gd name="connsiteY12" fmla="*/ 191241 h 1419754"/>
                <a:gd name="connsiteX13" fmla="*/ 1179513 w 4132792"/>
                <a:gd name="connsiteY13" fmla="*/ 235480 h 1419754"/>
                <a:gd name="connsiteX14" fmla="*/ 1171787 w 4132792"/>
                <a:gd name="connsiteY14" fmla="*/ 273262 h 1419754"/>
                <a:gd name="connsiteX15" fmla="*/ 1195599 w 4132792"/>
                <a:gd name="connsiteY15" fmla="*/ 320887 h 1419754"/>
                <a:gd name="connsiteX16" fmla="*/ 1237193 w 4132792"/>
                <a:gd name="connsiteY16" fmla="*/ 387879 h 1419754"/>
                <a:gd name="connsiteX17" fmla="*/ 1256242 w 4132792"/>
                <a:gd name="connsiteY17" fmla="*/ 412221 h 1419754"/>
                <a:gd name="connsiteX18" fmla="*/ 1289051 w 4132792"/>
                <a:gd name="connsiteY18" fmla="*/ 384704 h 1419754"/>
                <a:gd name="connsiteX19" fmla="*/ 1304079 w 4132792"/>
                <a:gd name="connsiteY19" fmla="*/ 379095 h 1419754"/>
                <a:gd name="connsiteX20" fmla="*/ 1341121 w 4132792"/>
                <a:gd name="connsiteY20" fmla="*/ 384387 h 1419754"/>
                <a:gd name="connsiteX21" fmla="*/ 1378163 w 4132792"/>
                <a:gd name="connsiteY21" fmla="*/ 408200 h 1419754"/>
                <a:gd name="connsiteX22" fmla="*/ 1390651 w 4132792"/>
                <a:gd name="connsiteY22" fmla="*/ 437621 h 1419754"/>
                <a:gd name="connsiteX23" fmla="*/ 1423142 w 4132792"/>
                <a:gd name="connsiteY23" fmla="*/ 445241 h 1419754"/>
                <a:gd name="connsiteX24" fmla="*/ 1462829 w 4132792"/>
                <a:gd name="connsiteY24" fmla="*/ 421429 h 1419754"/>
                <a:gd name="connsiteX25" fmla="*/ 1520826 w 4132792"/>
                <a:gd name="connsiteY25" fmla="*/ 523875 h 1419754"/>
                <a:gd name="connsiteX26" fmla="*/ 1582738 w 4132792"/>
                <a:gd name="connsiteY26" fmla="*/ 569912 h 1419754"/>
                <a:gd name="connsiteX27" fmla="*/ 1676401 w 4132792"/>
                <a:gd name="connsiteY27" fmla="*/ 640821 h 1419754"/>
                <a:gd name="connsiteX28" fmla="*/ 1866901 w 4132792"/>
                <a:gd name="connsiteY28" fmla="*/ 609071 h 1419754"/>
                <a:gd name="connsiteX29" fmla="*/ 2063751 w 4132792"/>
                <a:gd name="connsiteY29" fmla="*/ 558271 h 1419754"/>
                <a:gd name="connsiteX30" fmla="*/ 2178051 w 4132792"/>
                <a:gd name="connsiteY30" fmla="*/ 590021 h 1419754"/>
                <a:gd name="connsiteX31" fmla="*/ 2311401 w 4132792"/>
                <a:gd name="connsiteY31" fmla="*/ 691621 h 1419754"/>
                <a:gd name="connsiteX32" fmla="*/ 2489201 w 4132792"/>
                <a:gd name="connsiteY32" fmla="*/ 780521 h 1419754"/>
                <a:gd name="connsiteX33" fmla="*/ 2692401 w 4132792"/>
                <a:gd name="connsiteY33" fmla="*/ 793221 h 1419754"/>
                <a:gd name="connsiteX34" fmla="*/ 2876551 w 4132792"/>
                <a:gd name="connsiteY34" fmla="*/ 799571 h 1419754"/>
                <a:gd name="connsiteX35" fmla="*/ 3105151 w 4132792"/>
                <a:gd name="connsiteY35" fmla="*/ 786871 h 1419754"/>
                <a:gd name="connsiteX36" fmla="*/ 3213101 w 4132792"/>
                <a:gd name="connsiteY36" fmla="*/ 736071 h 1419754"/>
                <a:gd name="connsiteX37" fmla="*/ 3282951 w 4132792"/>
                <a:gd name="connsiteY37" fmla="*/ 717021 h 1419754"/>
                <a:gd name="connsiteX38" fmla="*/ 3346451 w 4132792"/>
                <a:gd name="connsiteY38" fmla="*/ 736071 h 1419754"/>
                <a:gd name="connsiteX39" fmla="*/ 3416301 w 4132792"/>
                <a:gd name="connsiteY39" fmla="*/ 831321 h 1419754"/>
                <a:gd name="connsiteX40" fmla="*/ 3511551 w 4132792"/>
                <a:gd name="connsiteY40" fmla="*/ 894821 h 1419754"/>
                <a:gd name="connsiteX41" fmla="*/ 3625851 w 4132792"/>
                <a:gd name="connsiteY41" fmla="*/ 964671 h 1419754"/>
                <a:gd name="connsiteX42" fmla="*/ 3790951 w 4132792"/>
                <a:gd name="connsiteY42" fmla="*/ 1009121 h 1419754"/>
                <a:gd name="connsiteX43" fmla="*/ 3898901 w 4132792"/>
                <a:gd name="connsiteY43" fmla="*/ 1015471 h 1419754"/>
                <a:gd name="connsiteX44" fmla="*/ 3987801 w 4132792"/>
                <a:gd name="connsiteY44" fmla="*/ 964671 h 1419754"/>
                <a:gd name="connsiteX45" fmla="*/ 4064001 w 4132792"/>
                <a:gd name="connsiteY45" fmla="*/ 964671 h 1419754"/>
                <a:gd name="connsiteX46" fmla="*/ 4070351 w 4132792"/>
                <a:gd name="connsiteY46" fmla="*/ 1015471 h 1419754"/>
                <a:gd name="connsiteX47" fmla="*/ 4132792 w 4132792"/>
                <a:gd name="connsiteY47" fmla="*/ 1243542 h 1419754"/>
                <a:gd name="connsiteX48" fmla="*/ 3989601 w 4132792"/>
                <a:gd name="connsiteY48" fmla="*/ 1278678 h 1419754"/>
                <a:gd name="connsiteX49" fmla="*/ 3968751 w 4132792"/>
                <a:gd name="connsiteY49" fmla="*/ 1419754 h 1419754"/>
                <a:gd name="connsiteX50" fmla="*/ 3842810 w 4132792"/>
                <a:gd name="connsiteY50" fmla="*/ 1390650 h 1419754"/>
                <a:gd name="connsiteX51" fmla="*/ 3719513 w 4132792"/>
                <a:gd name="connsiteY51" fmla="*/ 1156759 h 1419754"/>
                <a:gd name="connsiteX52" fmla="*/ 3568701 w 4132792"/>
                <a:gd name="connsiteY52" fmla="*/ 1098021 h 1419754"/>
                <a:gd name="connsiteX53" fmla="*/ 3460751 w 4132792"/>
                <a:gd name="connsiteY53" fmla="*/ 1053571 h 1419754"/>
                <a:gd name="connsiteX54" fmla="*/ 3371851 w 4132792"/>
                <a:gd name="connsiteY54" fmla="*/ 1047221 h 1419754"/>
                <a:gd name="connsiteX55" fmla="*/ 3308351 w 4132792"/>
                <a:gd name="connsiteY55" fmla="*/ 996421 h 1419754"/>
                <a:gd name="connsiteX56" fmla="*/ 3200401 w 4132792"/>
                <a:gd name="connsiteY56" fmla="*/ 932921 h 1419754"/>
                <a:gd name="connsiteX57" fmla="*/ 3098801 w 4132792"/>
                <a:gd name="connsiteY57" fmla="*/ 926571 h 1419754"/>
                <a:gd name="connsiteX58" fmla="*/ 2959630 w 4132792"/>
                <a:gd name="connsiteY58" fmla="*/ 953029 h 1419754"/>
                <a:gd name="connsiteX59" fmla="*/ 2724151 w 4132792"/>
                <a:gd name="connsiteY59" fmla="*/ 926571 h 1419754"/>
                <a:gd name="connsiteX60" fmla="*/ 2495551 w 4132792"/>
                <a:gd name="connsiteY60" fmla="*/ 913871 h 1419754"/>
                <a:gd name="connsiteX61" fmla="*/ 2463801 w 4132792"/>
                <a:gd name="connsiteY61" fmla="*/ 907521 h 1419754"/>
                <a:gd name="connsiteX62" fmla="*/ 2298701 w 4132792"/>
                <a:gd name="connsiteY62" fmla="*/ 837671 h 1419754"/>
                <a:gd name="connsiteX63" fmla="*/ 2190751 w 4132792"/>
                <a:gd name="connsiteY63" fmla="*/ 767821 h 1419754"/>
                <a:gd name="connsiteX64" fmla="*/ 2120901 w 4132792"/>
                <a:gd name="connsiteY64" fmla="*/ 729721 h 1419754"/>
                <a:gd name="connsiteX65" fmla="*/ 1981201 w 4132792"/>
                <a:gd name="connsiteY65" fmla="*/ 710671 h 1419754"/>
                <a:gd name="connsiteX66" fmla="*/ 1860551 w 4132792"/>
                <a:gd name="connsiteY66" fmla="*/ 717021 h 1419754"/>
                <a:gd name="connsiteX67" fmla="*/ 1695451 w 4132792"/>
                <a:gd name="connsiteY67" fmla="*/ 767821 h 1419754"/>
                <a:gd name="connsiteX68" fmla="*/ 1593851 w 4132792"/>
                <a:gd name="connsiteY68" fmla="*/ 774171 h 1419754"/>
                <a:gd name="connsiteX69" fmla="*/ 1504951 w 4132792"/>
                <a:gd name="connsiteY69" fmla="*/ 774171 h 1419754"/>
                <a:gd name="connsiteX70" fmla="*/ 1403351 w 4132792"/>
                <a:gd name="connsiteY70" fmla="*/ 780521 h 1419754"/>
                <a:gd name="connsiteX71" fmla="*/ 1339851 w 4132792"/>
                <a:gd name="connsiteY71" fmla="*/ 837671 h 1419754"/>
                <a:gd name="connsiteX72" fmla="*/ 1339851 w 4132792"/>
                <a:gd name="connsiteY72" fmla="*/ 932921 h 1419754"/>
                <a:gd name="connsiteX73" fmla="*/ 1397001 w 4132792"/>
                <a:gd name="connsiteY73" fmla="*/ 1028171 h 1419754"/>
                <a:gd name="connsiteX74" fmla="*/ 1428751 w 4132792"/>
                <a:gd name="connsiteY74" fmla="*/ 1053571 h 1419754"/>
                <a:gd name="connsiteX75" fmla="*/ 1543051 w 4132792"/>
                <a:gd name="connsiteY75" fmla="*/ 1028171 h 1419754"/>
                <a:gd name="connsiteX76" fmla="*/ 1536701 w 4132792"/>
                <a:gd name="connsiteY76" fmla="*/ 1104371 h 1419754"/>
                <a:gd name="connsiteX77" fmla="*/ 1466851 w 4132792"/>
                <a:gd name="connsiteY77" fmla="*/ 1155171 h 1419754"/>
                <a:gd name="connsiteX78" fmla="*/ 1384301 w 4132792"/>
                <a:gd name="connsiteY78" fmla="*/ 1161521 h 1419754"/>
                <a:gd name="connsiteX79" fmla="*/ 1327151 w 4132792"/>
                <a:gd name="connsiteY79" fmla="*/ 1123421 h 1419754"/>
                <a:gd name="connsiteX80" fmla="*/ 1250951 w 4132792"/>
                <a:gd name="connsiteY80" fmla="*/ 1098021 h 1419754"/>
                <a:gd name="connsiteX81" fmla="*/ 1212851 w 4132792"/>
                <a:gd name="connsiteY81" fmla="*/ 1098021 h 1419754"/>
                <a:gd name="connsiteX82" fmla="*/ 1206501 w 4132792"/>
                <a:gd name="connsiteY82" fmla="*/ 1117071 h 1419754"/>
                <a:gd name="connsiteX83" fmla="*/ 1225551 w 4132792"/>
                <a:gd name="connsiteY83" fmla="*/ 1167871 h 1419754"/>
                <a:gd name="connsiteX84" fmla="*/ 1238251 w 4132792"/>
                <a:gd name="connsiteY84" fmla="*/ 1244071 h 1419754"/>
                <a:gd name="connsiteX85" fmla="*/ 1200151 w 4132792"/>
                <a:gd name="connsiteY85" fmla="*/ 1288521 h 1419754"/>
                <a:gd name="connsiteX86" fmla="*/ 1155701 w 4132792"/>
                <a:gd name="connsiteY86" fmla="*/ 1275821 h 1419754"/>
                <a:gd name="connsiteX87" fmla="*/ 1111251 w 4132792"/>
                <a:gd name="connsiteY87" fmla="*/ 1193271 h 1419754"/>
                <a:gd name="connsiteX88" fmla="*/ 1092201 w 4132792"/>
                <a:gd name="connsiteY88" fmla="*/ 1078971 h 1419754"/>
                <a:gd name="connsiteX89" fmla="*/ 1092201 w 4132792"/>
                <a:gd name="connsiteY89" fmla="*/ 971021 h 1419754"/>
                <a:gd name="connsiteX90" fmla="*/ 1060451 w 4132792"/>
                <a:gd name="connsiteY90" fmla="*/ 913871 h 1419754"/>
                <a:gd name="connsiteX91" fmla="*/ 996951 w 4132792"/>
                <a:gd name="connsiteY91" fmla="*/ 875771 h 1419754"/>
                <a:gd name="connsiteX92" fmla="*/ 889001 w 4132792"/>
                <a:gd name="connsiteY92" fmla="*/ 875771 h 1419754"/>
                <a:gd name="connsiteX93" fmla="*/ 806451 w 4132792"/>
                <a:gd name="connsiteY93" fmla="*/ 907521 h 1419754"/>
                <a:gd name="connsiteX94" fmla="*/ 742951 w 4132792"/>
                <a:gd name="connsiteY94" fmla="*/ 939271 h 1419754"/>
                <a:gd name="connsiteX95" fmla="*/ 655639 w 4132792"/>
                <a:gd name="connsiteY95" fmla="*/ 912812 h 1419754"/>
                <a:gd name="connsiteX96" fmla="*/ 566210 w 4132792"/>
                <a:gd name="connsiteY96" fmla="*/ 836613 h 1419754"/>
                <a:gd name="connsiteX97" fmla="*/ 511177 w 4132792"/>
                <a:gd name="connsiteY97" fmla="*/ 806980 h 1419754"/>
                <a:gd name="connsiteX98" fmla="*/ 415926 w 4132792"/>
                <a:gd name="connsiteY98" fmla="*/ 784225 h 1419754"/>
                <a:gd name="connsiteX99" fmla="*/ 335494 w 4132792"/>
                <a:gd name="connsiteY99" fmla="*/ 759883 h 1419754"/>
                <a:gd name="connsiteX100" fmla="*/ 203413 w 4132792"/>
                <a:gd name="connsiteY100" fmla="*/ 728345 h 1419754"/>
                <a:gd name="connsiteX101" fmla="*/ 116099 w 4132792"/>
                <a:gd name="connsiteY101" fmla="*/ 691303 h 1419754"/>
                <a:gd name="connsiteX102" fmla="*/ 61914 w 4132792"/>
                <a:gd name="connsiteY102" fmla="*/ 625475 h 1419754"/>
                <a:gd name="connsiteX103" fmla="*/ 6350 w 4132792"/>
                <a:gd name="connsiteY103" fmla="*/ 575733 h 1419754"/>
                <a:gd name="connsiteX104" fmla="*/ 2117 w 4132792"/>
                <a:gd name="connsiteY104" fmla="*/ 537104 h 1419754"/>
                <a:gd name="connsiteX105" fmla="*/ 0 w 4132792"/>
                <a:gd name="connsiteY105" fmla="*/ 465138 h 1419754"/>
                <a:gd name="connsiteX106" fmla="*/ 23496 w 4132792"/>
                <a:gd name="connsiteY106" fmla="*/ 394970 h 1419754"/>
                <a:gd name="connsiteX107" fmla="*/ 51331 w 4132792"/>
                <a:gd name="connsiteY107" fmla="*/ 321204 h 1419754"/>
                <a:gd name="connsiteX108" fmla="*/ 77257 w 4132792"/>
                <a:gd name="connsiteY108" fmla="*/ 272520 h 1419754"/>
                <a:gd name="connsiteX109" fmla="*/ 104776 w 4132792"/>
                <a:gd name="connsiteY109" fmla="*/ 194203 h 1419754"/>
                <a:gd name="connsiteX110" fmla="*/ 187537 w 4132792"/>
                <a:gd name="connsiteY110" fmla="*/ 183303 h 1419754"/>
                <a:gd name="connsiteX111" fmla="*/ 238127 w 4132792"/>
                <a:gd name="connsiteY111" fmla="*/ 186268 h 1419754"/>
                <a:gd name="connsiteX112" fmla="*/ 306600 w 4132792"/>
                <a:gd name="connsiteY112" fmla="*/ 191241 h 1419754"/>
                <a:gd name="connsiteX113" fmla="*/ 354225 w 4132792"/>
                <a:gd name="connsiteY113" fmla="*/ 212408 h 1419754"/>
                <a:gd name="connsiteX114" fmla="*/ 442385 w 4132792"/>
                <a:gd name="connsiteY114" fmla="*/ 231247 h 1419754"/>
                <a:gd name="connsiteX0" fmla="*/ 442385 w 4132792"/>
                <a:gd name="connsiteY0" fmla="*/ 231247 h 1419754"/>
                <a:gd name="connsiteX1" fmla="*/ 544725 w 4132792"/>
                <a:gd name="connsiteY1" fmla="*/ 249450 h 1419754"/>
                <a:gd name="connsiteX2" fmla="*/ 674369 w 4132792"/>
                <a:gd name="connsiteY2" fmla="*/ 244158 h 1419754"/>
                <a:gd name="connsiteX3" fmla="*/ 841058 w 4132792"/>
                <a:gd name="connsiteY3" fmla="*/ 207116 h 1419754"/>
                <a:gd name="connsiteX4" fmla="*/ 917787 w 4132792"/>
                <a:gd name="connsiteY4" fmla="*/ 167429 h 1419754"/>
                <a:gd name="connsiteX5" fmla="*/ 984253 w 4132792"/>
                <a:gd name="connsiteY5" fmla="*/ 142346 h 1419754"/>
                <a:gd name="connsiteX6" fmla="*/ 1036849 w 4132792"/>
                <a:gd name="connsiteY6" fmla="*/ 125096 h 1419754"/>
                <a:gd name="connsiteX7" fmla="*/ 1099081 w 4132792"/>
                <a:gd name="connsiteY7" fmla="*/ 119062 h 1419754"/>
                <a:gd name="connsiteX8" fmla="*/ 1126067 w 4132792"/>
                <a:gd name="connsiteY8" fmla="*/ 68791 h 1419754"/>
                <a:gd name="connsiteX9" fmla="*/ 1118129 w 4132792"/>
                <a:gd name="connsiteY9" fmla="*/ 0 h 1419754"/>
                <a:gd name="connsiteX10" fmla="*/ 1181629 w 4132792"/>
                <a:gd name="connsiteY10" fmla="*/ 77788 h 1419754"/>
                <a:gd name="connsiteX11" fmla="*/ 1177079 w 4132792"/>
                <a:gd name="connsiteY11" fmla="*/ 125094 h 1419754"/>
                <a:gd name="connsiteX12" fmla="*/ 1179725 w 4132792"/>
                <a:gd name="connsiteY12" fmla="*/ 191241 h 1419754"/>
                <a:gd name="connsiteX13" fmla="*/ 1179513 w 4132792"/>
                <a:gd name="connsiteY13" fmla="*/ 235480 h 1419754"/>
                <a:gd name="connsiteX14" fmla="*/ 1171787 w 4132792"/>
                <a:gd name="connsiteY14" fmla="*/ 273262 h 1419754"/>
                <a:gd name="connsiteX15" fmla="*/ 1195599 w 4132792"/>
                <a:gd name="connsiteY15" fmla="*/ 320887 h 1419754"/>
                <a:gd name="connsiteX16" fmla="*/ 1237193 w 4132792"/>
                <a:gd name="connsiteY16" fmla="*/ 387879 h 1419754"/>
                <a:gd name="connsiteX17" fmla="*/ 1256242 w 4132792"/>
                <a:gd name="connsiteY17" fmla="*/ 412221 h 1419754"/>
                <a:gd name="connsiteX18" fmla="*/ 1289051 w 4132792"/>
                <a:gd name="connsiteY18" fmla="*/ 384704 h 1419754"/>
                <a:gd name="connsiteX19" fmla="*/ 1304079 w 4132792"/>
                <a:gd name="connsiteY19" fmla="*/ 379095 h 1419754"/>
                <a:gd name="connsiteX20" fmla="*/ 1341121 w 4132792"/>
                <a:gd name="connsiteY20" fmla="*/ 384387 h 1419754"/>
                <a:gd name="connsiteX21" fmla="*/ 1378163 w 4132792"/>
                <a:gd name="connsiteY21" fmla="*/ 408200 h 1419754"/>
                <a:gd name="connsiteX22" fmla="*/ 1390651 w 4132792"/>
                <a:gd name="connsiteY22" fmla="*/ 437621 h 1419754"/>
                <a:gd name="connsiteX23" fmla="*/ 1423142 w 4132792"/>
                <a:gd name="connsiteY23" fmla="*/ 445241 h 1419754"/>
                <a:gd name="connsiteX24" fmla="*/ 1462829 w 4132792"/>
                <a:gd name="connsiteY24" fmla="*/ 421429 h 1419754"/>
                <a:gd name="connsiteX25" fmla="*/ 1520826 w 4132792"/>
                <a:gd name="connsiteY25" fmla="*/ 523875 h 1419754"/>
                <a:gd name="connsiteX26" fmla="*/ 1582738 w 4132792"/>
                <a:gd name="connsiteY26" fmla="*/ 569912 h 1419754"/>
                <a:gd name="connsiteX27" fmla="*/ 1676401 w 4132792"/>
                <a:gd name="connsiteY27" fmla="*/ 640821 h 1419754"/>
                <a:gd name="connsiteX28" fmla="*/ 1866901 w 4132792"/>
                <a:gd name="connsiteY28" fmla="*/ 609071 h 1419754"/>
                <a:gd name="connsiteX29" fmla="*/ 2063751 w 4132792"/>
                <a:gd name="connsiteY29" fmla="*/ 558271 h 1419754"/>
                <a:gd name="connsiteX30" fmla="*/ 2178051 w 4132792"/>
                <a:gd name="connsiteY30" fmla="*/ 590021 h 1419754"/>
                <a:gd name="connsiteX31" fmla="*/ 2311401 w 4132792"/>
                <a:gd name="connsiteY31" fmla="*/ 691621 h 1419754"/>
                <a:gd name="connsiteX32" fmla="*/ 2489201 w 4132792"/>
                <a:gd name="connsiteY32" fmla="*/ 780521 h 1419754"/>
                <a:gd name="connsiteX33" fmla="*/ 2692401 w 4132792"/>
                <a:gd name="connsiteY33" fmla="*/ 793221 h 1419754"/>
                <a:gd name="connsiteX34" fmla="*/ 2876551 w 4132792"/>
                <a:gd name="connsiteY34" fmla="*/ 799571 h 1419754"/>
                <a:gd name="connsiteX35" fmla="*/ 3105151 w 4132792"/>
                <a:gd name="connsiteY35" fmla="*/ 786871 h 1419754"/>
                <a:gd name="connsiteX36" fmla="*/ 3213101 w 4132792"/>
                <a:gd name="connsiteY36" fmla="*/ 736071 h 1419754"/>
                <a:gd name="connsiteX37" fmla="*/ 3282951 w 4132792"/>
                <a:gd name="connsiteY37" fmla="*/ 717021 h 1419754"/>
                <a:gd name="connsiteX38" fmla="*/ 3346451 w 4132792"/>
                <a:gd name="connsiteY38" fmla="*/ 736071 h 1419754"/>
                <a:gd name="connsiteX39" fmla="*/ 3416301 w 4132792"/>
                <a:gd name="connsiteY39" fmla="*/ 831321 h 1419754"/>
                <a:gd name="connsiteX40" fmla="*/ 3511551 w 4132792"/>
                <a:gd name="connsiteY40" fmla="*/ 894821 h 1419754"/>
                <a:gd name="connsiteX41" fmla="*/ 3625851 w 4132792"/>
                <a:gd name="connsiteY41" fmla="*/ 964671 h 1419754"/>
                <a:gd name="connsiteX42" fmla="*/ 3790951 w 4132792"/>
                <a:gd name="connsiteY42" fmla="*/ 1009121 h 1419754"/>
                <a:gd name="connsiteX43" fmla="*/ 3898901 w 4132792"/>
                <a:gd name="connsiteY43" fmla="*/ 1015471 h 1419754"/>
                <a:gd name="connsiteX44" fmla="*/ 3987801 w 4132792"/>
                <a:gd name="connsiteY44" fmla="*/ 964671 h 1419754"/>
                <a:gd name="connsiteX45" fmla="*/ 4064001 w 4132792"/>
                <a:gd name="connsiteY45" fmla="*/ 964671 h 1419754"/>
                <a:gd name="connsiteX46" fmla="*/ 4070351 w 4132792"/>
                <a:gd name="connsiteY46" fmla="*/ 1015471 h 1419754"/>
                <a:gd name="connsiteX47" fmla="*/ 4047809 w 4132792"/>
                <a:gd name="connsiteY47" fmla="*/ 1088179 h 1419754"/>
                <a:gd name="connsiteX48" fmla="*/ 4132792 w 4132792"/>
                <a:gd name="connsiteY48" fmla="*/ 1243542 h 1419754"/>
                <a:gd name="connsiteX49" fmla="*/ 3989601 w 4132792"/>
                <a:gd name="connsiteY49" fmla="*/ 1278678 h 1419754"/>
                <a:gd name="connsiteX50" fmla="*/ 3968751 w 4132792"/>
                <a:gd name="connsiteY50" fmla="*/ 1419754 h 1419754"/>
                <a:gd name="connsiteX51" fmla="*/ 3842810 w 4132792"/>
                <a:gd name="connsiteY51" fmla="*/ 1390650 h 1419754"/>
                <a:gd name="connsiteX52" fmla="*/ 3719513 w 4132792"/>
                <a:gd name="connsiteY52" fmla="*/ 1156759 h 1419754"/>
                <a:gd name="connsiteX53" fmla="*/ 3568701 w 4132792"/>
                <a:gd name="connsiteY53" fmla="*/ 1098021 h 1419754"/>
                <a:gd name="connsiteX54" fmla="*/ 3460751 w 4132792"/>
                <a:gd name="connsiteY54" fmla="*/ 1053571 h 1419754"/>
                <a:gd name="connsiteX55" fmla="*/ 3371851 w 4132792"/>
                <a:gd name="connsiteY55" fmla="*/ 1047221 h 1419754"/>
                <a:gd name="connsiteX56" fmla="*/ 3308351 w 4132792"/>
                <a:gd name="connsiteY56" fmla="*/ 996421 h 1419754"/>
                <a:gd name="connsiteX57" fmla="*/ 3200401 w 4132792"/>
                <a:gd name="connsiteY57" fmla="*/ 932921 h 1419754"/>
                <a:gd name="connsiteX58" fmla="*/ 3098801 w 4132792"/>
                <a:gd name="connsiteY58" fmla="*/ 926571 h 1419754"/>
                <a:gd name="connsiteX59" fmla="*/ 2959630 w 4132792"/>
                <a:gd name="connsiteY59" fmla="*/ 953029 h 1419754"/>
                <a:gd name="connsiteX60" fmla="*/ 2724151 w 4132792"/>
                <a:gd name="connsiteY60" fmla="*/ 926571 h 1419754"/>
                <a:gd name="connsiteX61" fmla="*/ 2495551 w 4132792"/>
                <a:gd name="connsiteY61" fmla="*/ 913871 h 1419754"/>
                <a:gd name="connsiteX62" fmla="*/ 2463801 w 4132792"/>
                <a:gd name="connsiteY62" fmla="*/ 907521 h 1419754"/>
                <a:gd name="connsiteX63" fmla="*/ 2298701 w 4132792"/>
                <a:gd name="connsiteY63" fmla="*/ 837671 h 1419754"/>
                <a:gd name="connsiteX64" fmla="*/ 2190751 w 4132792"/>
                <a:gd name="connsiteY64" fmla="*/ 767821 h 1419754"/>
                <a:gd name="connsiteX65" fmla="*/ 2120901 w 4132792"/>
                <a:gd name="connsiteY65" fmla="*/ 729721 h 1419754"/>
                <a:gd name="connsiteX66" fmla="*/ 1981201 w 4132792"/>
                <a:gd name="connsiteY66" fmla="*/ 710671 h 1419754"/>
                <a:gd name="connsiteX67" fmla="*/ 1860551 w 4132792"/>
                <a:gd name="connsiteY67" fmla="*/ 717021 h 1419754"/>
                <a:gd name="connsiteX68" fmla="*/ 1695451 w 4132792"/>
                <a:gd name="connsiteY68" fmla="*/ 767821 h 1419754"/>
                <a:gd name="connsiteX69" fmla="*/ 1593851 w 4132792"/>
                <a:gd name="connsiteY69" fmla="*/ 774171 h 1419754"/>
                <a:gd name="connsiteX70" fmla="*/ 1504951 w 4132792"/>
                <a:gd name="connsiteY70" fmla="*/ 774171 h 1419754"/>
                <a:gd name="connsiteX71" fmla="*/ 1403351 w 4132792"/>
                <a:gd name="connsiteY71" fmla="*/ 780521 h 1419754"/>
                <a:gd name="connsiteX72" fmla="*/ 1339851 w 4132792"/>
                <a:gd name="connsiteY72" fmla="*/ 837671 h 1419754"/>
                <a:gd name="connsiteX73" fmla="*/ 1339851 w 4132792"/>
                <a:gd name="connsiteY73" fmla="*/ 932921 h 1419754"/>
                <a:gd name="connsiteX74" fmla="*/ 1397001 w 4132792"/>
                <a:gd name="connsiteY74" fmla="*/ 1028171 h 1419754"/>
                <a:gd name="connsiteX75" fmla="*/ 1428751 w 4132792"/>
                <a:gd name="connsiteY75" fmla="*/ 1053571 h 1419754"/>
                <a:gd name="connsiteX76" fmla="*/ 1543051 w 4132792"/>
                <a:gd name="connsiteY76" fmla="*/ 1028171 h 1419754"/>
                <a:gd name="connsiteX77" fmla="*/ 1536701 w 4132792"/>
                <a:gd name="connsiteY77" fmla="*/ 1104371 h 1419754"/>
                <a:gd name="connsiteX78" fmla="*/ 1466851 w 4132792"/>
                <a:gd name="connsiteY78" fmla="*/ 1155171 h 1419754"/>
                <a:gd name="connsiteX79" fmla="*/ 1384301 w 4132792"/>
                <a:gd name="connsiteY79" fmla="*/ 1161521 h 1419754"/>
                <a:gd name="connsiteX80" fmla="*/ 1327151 w 4132792"/>
                <a:gd name="connsiteY80" fmla="*/ 1123421 h 1419754"/>
                <a:gd name="connsiteX81" fmla="*/ 1250951 w 4132792"/>
                <a:gd name="connsiteY81" fmla="*/ 1098021 h 1419754"/>
                <a:gd name="connsiteX82" fmla="*/ 1212851 w 4132792"/>
                <a:gd name="connsiteY82" fmla="*/ 1098021 h 1419754"/>
                <a:gd name="connsiteX83" fmla="*/ 1206501 w 4132792"/>
                <a:gd name="connsiteY83" fmla="*/ 1117071 h 1419754"/>
                <a:gd name="connsiteX84" fmla="*/ 1225551 w 4132792"/>
                <a:gd name="connsiteY84" fmla="*/ 1167871 h 1419754"/>
                <a:gd name="connsiteX85" fmla="*/ 1238251 w 4132792"/>
                <a:gd name="connsiteY85" fmla="*/ 1244071 h 1419754"/>
                <a:gd name="connsiteX86" fmla="*/ 1200151 w 4132792"/>
                <a:gd name="connsiteY86" fmla="*/ 1288521 h 1419754"/>
                <a:gd name="connsiteX87" fmla="*/ 1155701 w 4132792"/>
                <a:gd name="connsiteY87" fmla="*/ 1275821 h 1419754"/>
                <a:gd name="connsiteX88" fmla="*/ 1111251 w 4132792"/>
                <a:gd name="connsiteY88" fmla="*/ 1193271 h 1419754"/>
                <a:gd name="connsiteX89" fmla="*/ 1092201 w 4132792"/>
                <a:gd name="connsiteY89" fmla="*/ 1078971 h 1419754"/>
                <a:gd name="connsiteX90" fmla="*/ 1092201 w 4132792"/>
                <a:gd name="connsiteY90" fmla="*/ 971021 h 1419754"/>
                <a:gd name="connsiteX91" fmla="*/ 1060451 w 4132792"/>
                <a:gd name="connsiteY91" fmla="*/ 913871 h 1419754"/>
                <a:gd name="connsiteX92" fmla="*/ 996951 w 4132792"/>
                <a:gd name="connsiteY92" fmla="*/ 875771 h 1419754"/>
                <a:gd name="connsiteX93" fmla="*/ 889001 w 4132792"/>
                <a:gd name="connsiteY93" fmla="*/ 875771 h 1419754"/>
                <a:gd name="connsiteX94" fmla="*/ 806451 w 4132792"/>
                <a:gd name="connsiteY94" fmla="*/ 907521 h 1419754"/>
                <a:gd name="connsiteX95" fmla="*/ 742951 w 4132792"/>
                <a:gd name="connsiteY95" fmla="*/ 939271 h 1419754"/>
                <a:gd name="connsiteX96" fmla="*/ 655639 w 4132792"/>
                <a:gd name="connsiteY96" fmla="*/ 912812 h 1419754"/>
                <a:gd name="connsiteX97" fmla="*/ 566210 w 4132792"/>
                <a:gd name="connsiteY97" fmla="*/ 836613 h 1419754"/>
                <a:gd name="connsiteX98" fmla="*/ 511177 w 4132792"/>
                <a:gd name="connsiteY98" fmla="*/ 806980 h 1419754"/>
                <a:gd name="connsiteX99" fmla="*/ 415926 w 4132792"/>
                <a:gd name="connsiteY99" fmla="*/ 784225 h 1419754"/>
                <a:gd name="connsiteX100" fmla="*/ 335494 w 4132792"/>
                <a:gd name="connsiteY100" fmla="*/ 759883 h 1419754"/>
                <a:gd name="connsiteX101" fmla="*/ 203413 w 4132792"/>
                <a:gd name="connsiteY101" fmla="*/ 728345 h 1419754"/>
                <a:gd name="connsiteX102" fmla="*/ 116099 w 4132792"/>
                <a:gd name="connsiteY102" fmla="*/ 691303 h 1419754"/>
                <a:gd name="connsiteX103" fmla="*/ 61914 w 4132792"/>
                <a:gd name="connsiteY103" fmla="*/ 625475 h 1419754"/>
                <a:gd name="connsiteX104" fmla="*/ 6350 w 4132792"/>
                <a:gd name="connsiteY104" fmla="*/ 575733 h 1419754"/>
                <a:gd name="connsiteX105" fmla="*/ 2117 w 4132792"/>
                <a:gd name="connsiteY105" fmla="*/ 537104 h 1419754"/>
                <a:gd name="connsiteX106" fmla="*/ 0 w 4132792"/>
                <a:gd name="connsiteY106" fmla="*/ 465138 h 1419754"/>
                <a:gd name="connsiteX107" fmla="*/ 23496 w 4132792"/>
                <a:gd name="connsiteY107" fmla="*/ 394970 h 1419754"/>
                <a:gd name="connsiteX108" fmla="*/ 51331 w 4132792"/>
                <a:gd name="connsiteY108" fmla="*/ 321204 h 1419754"/>
                <a:gd name="connsiteX109" fmla="*/ 77257 w 4132792"/>
                <a:gd name="connsiteY109" fmla="*/ 272520 h 1419754"/>
                <a:gd name="connsiteX110" fmla="*/ 104776 w 4132792"/>
                <a:gd name="connsiteY110" fmla="*/ 194203 h 1419754"/>
                <a:gd name="connsiteX111" fmla="*/ 187537 w 4132792"/>
                <a:gd name="connsiteY111" fmla="*/ 183303 h 1419754"/>
                <a:gd name="connsiteX112" fmla="*/ 238127 w 4132792"/>
                <a:gd name="connsiteY112" fmla="*/ 186268 h 1419754"/>
                <a:gd name="connsiteX113" fmla="*/ 306600 w 4132792"/>
                <a:gd name="connsiteY113" fmla="*/ 191241 h 1419754"/>
                <a:gd name="connsiteX114" fmla="*/ 354225 w 4132792"/>
                <a:gd name="connsiteY114" fmla="*/ 212408 h 1419754"/>
                <a:gd name="connsiteX115" fmla="*/ 442385 w 4132792"/>
                <a:gd name="connsiteY115" fmla="*/ 231247 h 1419754"/>
                <a:gd name="connsiteX0" fmla="*/ 442385 w 4132792"/>
                <a:gd name="connsiteY0" fmla="*/ 231247 h 1419754"/>
                <a:gd name="connsiteX1" fmla="*/ 544725 w 4132792"/>
                <a:gd name="connsiteY1" fmla="*/ 249450 h 1419754"/>
                <a:gd name="connsiteX2" fmla="*/ 674369 w 4132792"/>
                <a:gd name="connsiteY2" fmla="*/ 244158 h 1419754"/>
                <a:gd name="connsiteX3" fmla="*/ 841058 w 4132792"/>
                <a:gd name="connsiteY3" fmla="*/ 207116 h 1419754"/>
                <a:gd name="connsiteX4" fmla="*/ 917787 w 4132792"/>
                <a:gd name="connsiteY4" fmla="*/ 167429 h 1419754"/>
                <a:gd name="connsiteX5" fmla="*/ 984253 w 4132792"/>
                <a:gd name="connsiteY5" fmla="*/ 142346 h 1419754"/>
                <a:gd name="connsiteX6" fmla="*/ 1036849 w 4132792"/>
                <a:gd name="connsiteY6" fmla="*/ 125096 h 1419754"/>
                <a:gd name="connsiteX7" fmla="*/ 1099081 w 4132792"/>
                <a:gd name="connsiteY7" fmla="*/ 119062 h 1419754"/>
                <a:gd name="connsiteX8" fmla="*/ 1126067 w 4132792"/>
                <a:gd name="connsiteY8" fmla="*/ 68791 h 1419754"/>
                <a:gd name="connsiteX9" fmla="*/ 1118129 w 4132792"/>
                <a:gd name="connsiteY9" fmla="*/ 0 h 1419754"/>
                <a:gd name="connsiteX10" fmla="*/ 1181629 w 4132792"/>
                <a:gd name="connsiteY10" fmla="*/ 77788 h 1419754"/>
                <a:gd name="connsiteX11" fmla="*/ 1177079 w 4132792"/>
                <a:gd name="connsiteY11" fmla="*/ 125094 h 1419754"/>
                <a:gd name="connsiteX12" fmla="*/ 1179725 w 4132792"/>
                <a:gd name="connsiteY12" fmla="*/ 191241 h 1419754"/>
                <a:gd name="connsiteX13" fmla="*/ 1179513 w 4132792"/>
                <a:gd name="connsiteY13" fmla="*/ 235480 h 1419754"/>
                <a:gd name="connsiteX14" fmla="*/ 1171787 w 4132792"/>
                <a:gd name="connsiteY14" fmla="*/ 273262 h 1419754"/>
                <a:gd name="connsiteX15" fmla="*/ 1195599 w 4132792"/>
                <a:gd name="connsiteY15" fmla="*/ 320887 h 1419754"/>
                <a:gd name="connsiteX16" fmla="*/ 1237193 w 4132792"/>
                <a:gd name="connsiteY16" fmla="*/ 387879 h 1419754"/>
                <a:gd name="connsiteX17" fmla="*/ 1256242 w 4132792"/>
                <a:gd name="connsiteY17" fmla="*/ 412221 h 1419754"/>
                <a:gd name="connsiteX18" fmla="*/ 1289051 w 4132792"/>
                <a:gd name="connsiteY18" fmla="*/ 384704 h 1419754"/>
                <a:gd name="connsiteX19" fmla="*/ 1304079 w 4132792"/>
                <a:gd name="connsiteY19" fmla="*/ 379095 h 1419754"/>
                <a:gd name="connsiteX20" fmla="*/ 1341121 w 4132792"/>
                <a:gd name="connsiteY20" fmla="*/ 384387 h 1419754"/>
                <a:gd name="connsiteX21" fmla="*/ 1378163 w 4132792"/>
                <a:gd name="connsiteY21" fmla="*/ 408200 h 1419754"/>
                <a:gd name="connsiteX22" fmla="*/ 1390651 w 4132792"/>
                <a:gd name="connsiteY22" fmla="*/ 437621 h 1419754"/>
                <a:gd name="connsiteX23" fmla="*/ 1423142 w 4132792"/>
                <a:gd name="connsiteY23" fmla="*/ 445241 h 1419754"/>
                <a:gd name="connsiteX24" fmla="*/ 1462829 w 4132792"/>
                <a:gd name="connsiteY24" fmla="*/ 421429 h 1419754"/>
                <a:gd name="connsiteX25" fmla="*/ 1520826 w 4132792"/>
                <a:gd name="connsiteY25" fmla="*/ 523875 h 1419754"/>
                <a:gd name="connsiteX26" fmla="*/ 1582738 w 4132792"/>
                <a:gd name="connsiteY26" fmla="*/ 569912 h 1419754"/>
                <a:gd name="connsiteX27" fmla="*/ 1676401 w 4132792"/>
                <a:gd name="connsiteY27" fmla="*/ 640821 h 1419754"/>
                <a:gd name="connsiteX28" fmla="*/ 1866901 w 4132792"/>
                <a:gd name="connsiteY28" fmla="*/ 609071 h 1419754"/>
                <a:gd name="connsiteX29" fmla="*/ 2063751 w 4132792"/>
                <a:gd name="connsiteY29" fmla="*/ 558271 h 1419754"/>
                <a:gd name="connsiteX30" fmla="*/ 2178051 w 4132792"/>
                <a:gd name="connsiteY30" fmla="*/ 590021 h 1419754"/>
                <a:gd name="connsiteX31" fmla="*/ 2311401 w 4132792"/>
                <a:gd name="connsiteY31" fmla="*/ 691621 h 1419754"/>
                <a:gd name="connsiteX32" fmla="*/ 2489201 w 4132792"/>
                <a:gd name="connsiteY32" fmla="*/ 780521 h 1419754"/>
                <a:gd name="connsiteX33" fmla="*/ 2692401 w 4132792"/>
                <a:gd name="connsiteY33" fmla="*/ 793221 h 1419754"/>
                <a:gd name="connsiteX34" fmla="*/ 2876551 w 4132792"/>
                <a:gd name="connsiteY34" fmla="*/ 799571 h 1419754"/>
                <a:gd name="connsiteX35" fmla="*/ 3105151 w 4132792"/>
                <a:gd name="connsiteY35" fmla="*/ 786871 h 1419754"/>
                <a:gd name="connsiteX36" fmla="*/ 3213101 w 4132792"/>
                <a:gd name="connsiteY36" fmla="*/ 736071 h 1419754"/>
                <a:gd name="connsiteX37" fmla="*/ 3282951 w 4132792"/>
                <a:gd name="connsiteY37" fmla="*/ 717021 h 1419754"/>
                <a:gd name="connsiteX38" fmla="*/ 3346451 w 4132792"/>
                <a:gd name="connsiteY38" fmla="*/ 736071 h 1419754"/>
                <a:gd name="connsiteX39" fmla="*/ 3416301 w 4132792"/>
                <a:gd name="connsiteY39" fmla="*/ 831321 h 1419754"/>
                <a:gd name="connsiteX40" fmla="*/ 3511551 w 4132792"/>
                <a:gd name="connsiteY40" fmla="*/ 894821 h 1419754"/>
                <a:gd name="connsiteX41" fmla="*/ 3625851 w 4132792"/>
                <a:gd name="connsiteY41" fmla="*/ 964671 h 1419754"/>
                <a:gd name="connsiteX42" fmla="*/ 3790951 w 4132792"/>
                <a:gd name="connsiteY42" fmla="*/ 1009121 h 1419754"/>
                <a:gd name="connsiteX43" fmla="*/ 3898901 w 4132792"/>
                <a:gd name="connsiteY43" fmla="*/ 1015471 h 1419754"/>
                <a:gd name="connsiteX44" fmla="*/ 3987801 w 4132792"/>
                <a:gd name="connsiteY44" fmla="*/ 964671 h 1419754"/>
                <a:gd name="connsiteX45" fmla="*/ 4064001 w 4132792"/>
                <a:gd name="connsiteY45" fmla="*/ 964671 h 1419754"/>
                <a:gd name="connsiteX46" fmla="*/ 4070351 w 4132792"/>
                <a:gd name="connsiteY46" fmla="*/ 1015471 h 1419754"/>
                <a:gd name="connsiteX47" fmla="*/ 4047809 w 4132792"/>
                <a:gd name="connsiteY47" fmla="*/ 1088179 h 1419754"/>
                <a:gd name="connsiteX48" fmla="*/ 4132792 w 4132792"/>
                <a:gd name="connsiteY48" fmla="*/ 1243542 h 1419754"/>
                <a:gd name="connsiteX49" fmla="*/ 3989601 w 4132792"/>
                <a:gd name="connsiteY49" fmla="*/ 1278678 h 1419754"/>
                <a:gd name="connsiteX50" fmla="*/ 3968751 w 4132792"/>
                <a:gd name="connsiteY50" fmla="*/ 1419754 h 1419754"/>
                <a:gd name="connsiteX51" fmla="*/ 3842810 w 4132792"/>
                <a:gd name="connsiteY51" fmla="*/ 1390650 h 1419754"/>
                <a:gd name="connsiteX52" fmla="*/ 3804392 w 4132792"/>
                <a:gd name="connsiteY52" fmla="*/ 1233700 h 1419754"/>
                <a:gd name="connsiteX53" fmla="*/ 3719513 w 4132792"/>
                <a:gd name="connsiteY53" fmla="*/ 1156759 h 1419754"/>
                <a:gd name="connsiteX54" fmla="*/ 3568701 w 4132792"/>
                <a:gd name="connsiteY54" fmla="*/ 1098021 h 1419754"/>
                <a:gd name="connsiteX55" fmla="*/ 3460751 w 4132792"/>
                <a:gd name="connsiteY55" fmla="*/ 1053571 h 1419754"/>
                <a:gd name="connsiteX56" fmla="*/ 3371851 w 4132792"/>
                <a:gd name="connsiteY56" fmla="*/ 1047221 h 1419754"/>
                <a:gd name="connsiteX57" fmla="*/ 3308351 w 4132792"/>
                <a:gd name="connsiteY57" fmla="*/ 996421 h 1419754"/>
                <a:gd name="connsiteX58" fmla="*/ 3200401 w 4132792"/>
                <a:gd name="connsiteY58" fmla="*/ 932921 h 1419754"/>
                <a:gd name="connsiteX59" fmla="*/ 3098801 w 4132792"/>
                <a:gd name="connsiteY59" fmla="*/ 926571 h 1419754"/>
                <a:gd name="connsiteX60" fmla="*/ 2959630 w 4132792"/>
                <a:gd name="connsiteY60" fmla="*/ 953029 h 1419754"/>
                <a:gd name="connsiteX61" fmla="*/ 2724151 w 4132792"/>
                <a:gd name="connsiteY61" fmla="*/ 926571 h 1419754"/>
                <a:gd name="connsiteX62" fmla="*/ 2495551 w 4132792"/>
                <a:gd name="connsiteY62" fmla="*/ 913871 h 1419754"/>
                <a:gd name="connsiteX63" fmla="*/ 2463801 w 4132792"/>
                <a:gd name="connsiteY63" fmla="*/ 907521 h 1419754"/>
                <a:gd name="connsiteX64" fmla="*/ 2298701 w 4132792"/>
                <a:gd name="connsiteY64" fmla="*/ 837671 h 1419754"/>
                <a:gd name="connsiteX65" fmla="*/ 2190751 w 4132792"/>
                <a:gd name="connsiteY65" fmla="*/ 767821 h 1419754"/>
                <a:gd name="connsiteX66" fmla="*/ 2120901 w 4132792"/>
                <a:gd name="connsiteY66" fmla="*/ 729721 h 1419754"/>
                <a:gd name="connsiteX67" fmla="*/ 1981201 w 4132792"/>
                <a:gd name="connsiteY67" fmla="*/ 710671 h 1419754"/>
                <a:gd name="connsiteX68" fmla="*/ 1860551 w 4132792"/>
                <a:gd name="connsiteY68" fmla="*/ 717021 h 1419754"/>
                <a:gd name="connsiteX69" fmla="*/ 1695451 w 4132792"/>
                <a:gd name="connsiteY69" fmla="*/ 767821 h 1419754"/>
                <a:gd name="connsiteX70" fmla="*/ 1593851 w 4132792"/>
                <a:gd name="connsiteY70" fmla="*/ 774171 h 1419754"/>
                <a:gd name="connsiteX71" fmla="*/ 1504951 w 4132792"/>
                <a:gd name="connsiteY71" fmla="*/ 774171 h 1419754"/>
                <a:gd name="connsiteX72" fmla="*/ 1403351 w 4132792"/>
                <a:gd name="connsiteY72" fmla="*/ 780521 h 1419754"/>
                <a:gd name="connsiteX73" fmla="*/ 1339851 w 4132792"/>
                <a:gd name="connsiteY73" fmla="*/ 837671 h 1419754"/>
                <a:gd name="connsiteX74" fmla="*/ 1339851 w 4132792"/>
                <a:gd name="connsiteY74" fmla="*/ 932921 h 1419754"/>
                <a:gd name="connsiteX75" fmla="*/ 1397001 w 4132792"/>
                <a:gd name="connsiteY75" fmla="*/ 1028171 h 1419754"/>
                <a:gd name="connsiteX76" fmla="*/ 1428751 w 4132792"/>
                <a:gd name="connsiteY76" fmla="*/ 1053571 h 1419754"/>
                <a:gd name="connsiteX77" fmla="*/ 1543051 w 4132792"/>
                <a:gd name="connsiteY77" fmla="*/ 1028171 h 1419754"/>
                <a:gd name="connsiteX78" fmla="*/ 1536701 w 4132792"/>
                <a:gd name="connsiteY78" fmla="*/ 1104371 h 1419754"/>
                <a:gd name="connsiteX79" fmla="*/ 1466851 w 4132792"/>
                <a:gd name="connsiteY79" fmla="*/ 1155171 h 1419754"/>
                <a:gd name="connsiteX80" fmla="*/ 1384301 w 4132792"/>
                <a:gd name="connsiteY80" fmla="*/ 1161521 h 1419754"/>
                <a:gd name="connsiteX81" fmla="*/ 1327151 w 4132792"/>
                <a:gd name="connsiteY81" fmla="*/ 1123421 h 1419754"/>
                <a:gd name="connsiteX82" fmla="*/ 1250951 w 4132792"/>
                <a:gd name="connsiteY82" fmla="*/ 1098021 h 1419754"/>
                <a:gd name="connsiteX83" fmla="*/ 1212851 w 4132792"/>
                <a:gd name="connsiteY83" fmla="*/ 1098021 h 1419754"/>
                <a:gd name="connsiteX84" fmla="*/ 1206501 w 4132792"/>
                <a:gd name="connsiteY84" fmla="*/ 1117071 h 1419754"/>
                <a:gd name="connsiteX85" fmla="*/ 1225551 w 4132792"/>
                <a:gd name="connsiteY85" fmla="*/ 1167871 h 1419754"/>
                <a:gd name="connsiteX86" fmla="*/ 1238251 w 4132792"/>
                <a:gd name="connsiteY86" fmla="*/ 1244071 h 1419754"/>
                <a:gd name="connsiteX87" fmla="*/ 1200151 w 4132792"/>
                <a:gd name="connsiteY87" fmla="*/ 1288521 h 1419754"/>
                <a:gd name="connsiteX88" fmla="*/ 1155701 w 4132792"/>
                <a:gd name="connsiteY88" fmla="*/ 1275821 h 1419754"/>
                <a:gd name="connsiteX89" fmla="*/ 1111251 w 4132792"/>
                <a:gd name="connsiteY89" fmla="*/ 1193271 h 1419754"/>
                <a:gd name="connsiteX90" fmla="*/ 1092201 w 4132792"/>
                <a:gd name="connsiteY90" fmla="*/ 1078971 h 1419754"/>
                <a:gd name="connsiteX91" fmla="*/ 1092201 w 4132792"/>
                <a:gd name="connsiteY91" fmla="*/ 971021 h 1419754"/>
                <a:gd name="connsiteX92" fmla="*/ 1060451 w 4132792"/>
                <a:gd name="connsiteY92" fmla="*/ 913871 h 1419754"/>
                <a:gd name="connsiteX93" fmla="*/ 996951 w 4132792"/>
                <a:gd name="connsiteY93" fmla="*/ 875771 h 1419754"/>
                <a:gd name="connsiteX94" fmla="*/ 889001 w 4132792"/>
                <a:gd name="connsiteY94" fmla="*/ 875771 h 1419754"/>
                <a:gd name="connsiteX95" fmla="*/ 806451 w 4132792"/>
                <a:gd name="connsiteY95" fmla="*/ 907521 h 1419754"/>
                <a:gd name="connsiteX96" fmla="*/ 742951 w 4132792"/>
                <a:gd name="connsiteY96" fmla="*/ 939271 h 1419754"/>
                <a:gd name="connsiteX97" fmla="*/ 655639 w 4132792"/>
                <a:gd name="connsiteY97" fmla="*/ 912812 h 1419754"/>
                <a:gd name="connsiteX98" fmla="*/ 566210 w 4132792"/>
                <a:gd name="connsiteY98" fmla="*/ 836613 h 1419754"/>
                <a:gd name="connsiteX99" fmla="*/ 511177 w 4132792"/>
                <a:gd name="connsiteY99" fmla="*/ 806980 h 1419754"/>
                <a:gd name="connsiteX100" fmla="*/ 415926 w 4132792"/>
                <a:gd name="connsiteY100" fmla="*/ 784225 h 1419754"/>
                <a:gd name="connsiteX101" fmla="*/ 335494 w 4132792"/>
                <a:gd name="connsiteY101" fmla="*/ 759883 h 1419754"/>
                <a:gd name="connsiteX102" fmla="*/ 203413 w 4132792"/>
                <a:gd name="connsiteY102" fmla="*/ 728345 h 1419754"/>
                <a:gd name="connsiteX103" fmla="*/ 116099 w 4132792"/>
                <a:gd name="connsiteY103" fmla="*/ 691303 h 1419754"/>
                <a:gd name="connsiteX104" fmla="*/ 61914 w 4132792"/>
                <a:gd name="connsiteY104" fmla="*/ 625475 h 1419754"/>
                <a:gd name="connsiteX105" fmla="*/ 6350 w 4132792"/>
                <a:gd name="connsiteY105" fmla="*/ 575733 h 1419754"/>
                <a:gd name="connsiteX106" fmla="*/ 2117 w 4132792"/>
                <a:gd name="connsiteY106" fmla="*/ 537104 h 1419754"/>
                <a:gd name="connsiteX107" fmla="*/ 0 w 4132792"/>
                <a:gd name="connsiteY107" fmla="*/ 465138 h 1419754"/>
                <a:gd name="connsiteX108" fmla="*/ 23496 w 4132792"/>
                <a:gd name="connsiteY108" fmla="*/ 394970 h 1419754"/>
                <a:gd name="connsiteX109" fmla="*/ 51331 w 4132792"/>
                <a:gd name="connsiteY109" fmla="*/ 321204 h 1419754"/>
                <a:gd name="connsiteX110" fmla="*/ 77257 w 4132792"/>
                <a:gd name="connsiteY110" fmla="*/ 272520 h 1419754"/>
                <a:gd name="connsiteX111" fmla="*/ 104776 w 4132792"/>
                <a:gd name="connsiteY111" fmla="*/ 194203 h 1419754"/>
                <a:gd name="connsiteX112" fmla="*/ 187537 w 4132792"/>
                <a:gd name="connsiteY112" fmla="*/ 183303 h 1419754"/>
                <a:gd name="connsiteX113" fmla="*/ 238127 w 4132792"/>
                <a:gd name="connsiteY113" fmla="*/ 186268 h 1419754"/>
                <a:gd name="connsiteX114" fmla="*/ 306600 w 4132792"/>
                <a:gd name="connsiteY114" fmla="*/ 191241 h 1419754"/>
                <a:gd name="connsiteX115" fmla="*/ 354225 w 4132792"/>
                <a:gd name="connsiteY115" fmla="*/ 212408 h 1419754"/>
                <a:gd name="connsiteX116" fmla="*/ 442385 w 4132792"/>
                <a:gd name="connsiteY116" fmla="*/ 231247 h 1419754"/>
                <a:gd name="connsiteX0" fmla="*/ 442385 w 4132792"/>
                <a:gd name="connsiteY0" fmla="*/ 231247 h 1427695"/>
                <a:gd name="connsiteX1" fmla="*/ 544725 w 4132792"/>
                <a:gd name="connsiteY1" fmla="*/ 249450 h 1427695"/>
                <a:gd name="connsiteX2" fmla="*/ 674369 w 4132792"/>
                <a:gd name="connsiteY2" fmla="*/ 244158 h 1427695"/>
                <a:gd name="connsiteX3" fmla="*/ 841058 w 4132792"/>
                <a:gd name="connsiteY3" fmla="*/ 207116 h 1427695"/>
                <a:gd name="connsiteX4" fmla="*/ 917787 w 4132792"/>
                <a:gd name="connsiteY4" fmla="*/ 167429 h 1427695"/>
                <a:gd name="connsiteX5" fmla="*/ 984253 w 4132792"/>
                <a:gd name="connsiteY5" fmla="*/ 142346 h 1427695"/>
                <a:gd name="connsiteX6" fmla="*/ 1036849 w 4132792"/>
                <a:gd name="connsiteY6" fmla="*/ 125096 h 1427695"/>
                <a:gd name="connsiteX7" fmla="*/ 1099081 w 4132792"/>
                <a:gd name="connsiteY7" fmla="*/ 119062 h 1427695"/>
                <a:gd name="connsiteX8" fmla="*/ 1126067 w 4132792"/>
                <a:gd name="connsiteY8" fmla="*/ 68791 h 1427695"/>
                <a:gd name="connsiteX9" fmla="*/ 1118129 w 4132792"/>
                <a:gd name="connsiteY9" fmla="*/ 0 h 1427695"/>
                <a:gd name="connsiteX10" fmla="*/ 1181629 w 4132792"/>
                <a:gd name="connsiteY10" fmla="*/ 77788 h 1427695"/>
                <a:gd name="connsiteX11" fmla="*/ 1177079 w 4132792"/>
                <a:gd name="connsiteY11" fmla="*/ 125094 h 1427695"/>
                <a:gd name="connsiteX12" fmla="*/ 1179725 w 4132792"/>
                <a:gd name="connsiteY12" fmla="*/ 191241 h 1427695"/>
                <a:gd name="connsiteX13" fmla="*/ 1179513 w 4132792"/>
                <a:gd name="connsiteY13" fmla="*/ 235480 h 1427695"/>
                <a:gd name="connsiteX14" fmla="*/ 1171787 w 4132792"/>
                <a:gd name="connsiteY14" fmla="*/ 273262 h 1427695"/>
                <a:gd name="connsiteX15" fmla="*/ 1195599 w 4132792"/>
                <a:gd name="connsiteY15" fmla="*/ 320887 h 1427695"/>
                <a:gd name="connsiteX16" fmla="*/ 1237193 w 4132792"/>
                <a:gd name="connsiteY16" fmla="*/ 387879 h 1427695"/>
                <a:gd name="connsiteX17" fmla="*/ 1256242 w 4132792"/>
                <a:gd name="connsiteY17" fmla="*/ 412221 h 1427695"/>
                <a:gd name="connsiteX18" fmla="*/ 1289051 w 4132792"/>
                <a:gd name="connsiteY18" fmla="*/ 384704 h 1427695"/>
                <a:gd name="connsiteX19" fmla="*/ 1304079 w 4132792"/>
                <a:gd name="connsiteY19" fmla="*/ 379095 h 1427695"/>
                <a:gd name="connsiteX20" fmla="*/ 1341121 w 4132792"/>
                <a:gd name="connsiteY20" fmla="*/ 384387 h 1427695"/>
                <a:gd name="connsiteX21" fmla="*/ 1378163 w 4132792"/>
                <a:gd name="connsiteY21" fmla="*/ 408200 h 1427695"/>
                <a:gd name="connsiteX22" fmla="*/ 1390651 w 4132792"/>
                <a:gd name="connsiteY22" fmla="*/ 437621 h 1427695"/>
                <a:gd name="connsiteX23" fmla="*/ 1423142 w 4132792"/>
                <a:gd name="connsiteY23" fmla="*/ 445241 h 1427695"/>
                <a:gd name="connsiteX24" fmla="*/ 1462829 w 4132792"/>
                <a:gd name="connsiteY24" fmla="*/ 421429 h 1427695"/>
                <a:gd name="connsiteX25" fmla="*/ 1520826 w 4132792"/>
                <a:gd name="connsiteY25" fmla="*/ 523875 h 1427695"/>
                <a:gd name="connsiteX26" fmla="*/ 1582738 w 4132792"/>
                <a:gd name="connsiteY26" fmla="*/ 569912 h 1427695"/>
                <a:gd name="connsiteX27" fmla="*/ 1676401 w 4132792"/>
                <a:gd name="connsiteY27" fmla="*/ 640821 h 1427695"/>
                <a:gd name="connsiteX28" fmla="*/ 1866901 w 4132792"/>
                <a:gd name="connsiteY28" fmla="*/ 609071 h 1427695"/>
                <a:gd name="connsiteX29" fmla="*/ 2063751 w 4132792"/>
                <a:gd name="connsiteY29" fmla="*/ 558271 h 1427695"/>
                <a:gd name="connsiteX30" fmla="*/ 2178051 w 4132792"/>
                <a:gd name="connsiteY30" fmla="*/ 590021 h 1427695"/>
                <a:gd name="connsiteX31" fmla="*/ 2311401 w 4132792"/>
                <a:gd name="connsiteY31" fmla="*/ 691621 h 1427695"/>
                <a:gd name="connsiteX32" fmla="*/ 2489201 w 4132792"/>
                <a:gd name="connsiteY32" fmla="*/ 780521 h 1427695"/>
                <a:gd name="connsiteX33" fmla="*/ 2692401 w 4132792"/>
                <a:gd name="connsiteY33" fmla="*/ 793221 h 1427695"/>
                <a:gd name="connsiteX34" fmla="*/ 2876551 w 4132792"/>
                <a:gd name="connsiteY34" fmla="*/ 799571 h 1427695"/>
                <a:gd name="connsiteX35" fmla="*/ 3105151 w 4132792"/>
                <a:gd name="connsiteY35" fmla="*/ 786871 h 1427695"/>
                <a:gd name="connsiteX36" fmla="*/ 3213101 w 4132792"/>
                <a:gd name="connsiteY36" fmla="*/ 736071 h 1427695"/>
                <a:gd name="connsiteX37" fmla="*/ 3282951 w 4132792"/>
                <a:gd name="connsiteY37" fmla="*/ 717021 h 1427695"/>
                <a:gd name="connsiteX38" fmla="*/ 3346451 w 4132792"/>
                <a:gd name="connsiteY38" fmla="*/ 736071 h 1427695"/>
                <a:gd name="connsiteX39" fmla="*/ 3416301 w 4132792"/>
                <a:gd name="connsiteY39" fmla="*/ 831321 h 1427695"/>
                <a:gd name="connsiteX40" fmla="*/ 3511551 w 4132792"/>
                <a:gd name="connsiteY40" fmla="*/ 894821 h 1427695"/>
                <a:gd name="connsiteX41" fmla="*/ 3625851 w 4132792"/>
                <a:gd name="connsiteY41" fmla="*/ 964671 h 1427695"/>
                <a:gd name="connsiteX42" fmla="*/ 3790951 w 4132792"/>
                <a:gd name="connsiteY42" fmla="*/ 1009121 h 1427695"/>
                <a:gd name="connsiteX43" fmla="*/ 3898901 w 4132792"/>
                <a:gd name="connsiteY43" fmla="*/ 1015471 h 1427695"/>
                <a:gd name="connsiteX44" fmla="*/ 3987801 w 4132792"/>
                <a:gd name="connsiteY44" fmla="*/ 964671 h 1427695"/>
                <a:gd name="connsiteX45" fmla="*/ 4064001 w 4132792"/>
                <a:gd name="connsiteY45" fmla="*/ 964671 h 1427695"/>
                <a:gd name="connsiteX46" fmla="*/ 4070351 w 4132792"/>
                <a:gd name="connsiteY46" fmla="*/ 1015471 h 1427695"/>
                <a:gd name="connsiteX47" fmla="*/ 4047809 w 4132792"/>
                <a:gd name="connsiteY47" fmla="*/ 1088179 h 1427695"/>
                <a:gd name="connsiteX48" fmla="*/ 4132792 w 4132792"/>
                <a:gd name="connsiteY48" fmla="*/ 1243542 h 1427695"/>
                <a:gd name="connsiteX49" fmla="*/ 3989601 w 4132792"/>
                <a:gd name="connsiteY49" fmla="*/ 1278678 h 1427695"/>
                <a:gd name="connsiteX50" fmla="*/ 3968751 w 4132792"/>
                <a:gd name="connsiteY50" fmla="*/ 1419754 h 1427695"/>
                <a:gd name="connsiteX51" fmla="*/ 3910225 w 4132792"/>
                <a:gd name="connsiteY51" fmla="*/ 1426845 h 1427695"/>
                <a:gd name="connsiteX52" fmla="*/ 3842810 w 4132792"/>
                <a:gd name="connsiteY52" fmla="*/ 1390650 h 1427695"/>
                <a:gd name="connsiteX53" fmla="*/ 3804392 w 4132792"/>
                <a:gd name="connsiteY53" fmla="*/ 1233700 h 1427695"/>
                <a:gd name="connsiteX54" fmla="*/ 3719513 w 4132792"/>
                <a:gd name="connsiteY54" fmla="*/ 1156759 h 1427695"/>
                <a:gd name="connsiteX55" fmla="*/ 3568701 w 4132792"/>
                <a:gd name="connsiteY55" fmla="*/ 1098021 h 1427695"/>
                <a:gd name="connsiteX56" fmla="*/ 3460751 w 4132792"/>
                <a:gd name="connsiteY56" fmla="*/ 1053571 h 1427695"/>
                <a:gd name="connsiteX57" fmla="*/ 3371851 w 4132792"/>
                <a:gd name="connsiteY57" fmla="*/ 1047221 h 1427695"/>
                <a:gd name="connsiteX58" fmla="*/ 3308351 w 4132792"/>
                <a:gd name="connsiteY58" fmla="*/ 996421 h 1427695"/>
                <a:gd name="connsiteX59" fmla="*/ 3200401 w 4132792"/>
                <a:gd name="connsiteY59" fmla="*/ 932921 h 1427695"/>
                <a:gd name="connsiteX60" fmla="*/ 3098801 w 4132792"/>
                <a:gd name="connsiteY60" fmla="*/ 926571 h 1427695"/>
                <a:gd name="connsiteX61" fmla="*/ 2959630 w 4132792"/>
                <a:gd name="connsiteY61" fmla="*/ 953029 h 1427695"/>
                <a:gd name="connsiteX62" fmla="*/ 2724151 w 4132792"/>
                <a:gd name="connsiteY62" fmla="*/ 926571 h 1427695"/>
                <a:gd name="connsiteX63" fmla="*/ 2495551 w 4132792"/>
                <a:gd name="connsiteY63" fmla="*/ 913871 h 1427695"/>
                <a:gd name="connsiteX64" fmla="*/ 2463801 w 4132792"/>
                <a:gd name="connsiteY64" fmla="*/ 907521 h 1427695"/>
                <a:gd name="connsiteX65" fmla="*/ 2298701 w 4132792"/>
                <a:gd name="connsiteY65" fmla="*/ 837671 h 1427695"/>
                <a:gd name="connsiteX66" fmla="*/ 2190751 w 4132792"/>
                <a:gd name="connsiteY66" fmla="*/ 767821 h 1427695"/>
                <a:gd name="connsiteX67" fmla="*/ 2120901 w 4132792"/>
                <a:gd name="connsiteY67" fmla="*/ 729721 h 1427695"/>
                <a:gd name="connsiteX68" fmla="*/ 1981201 w 4132792"/>
                <a:gd name="connsiteY68" fmla="*/ 710671 h 1427695"/>
                <a:gd name="connsiteX69" fmla="*/ 1860551 w 4132792"/>
                <a:gd name="connsiteY69" fmla="*/ 717021 h 1427695"/>
                <a:gd name="connsiteX70" fmla="*/ 1695451 w 4132792"/>
                <a:gd name="connsiteY70" fmla="*/ 767821 h 1427695"/>
                <a:gd name="connsiteX71" fmla="*/ 1593851 w 4132792"/>
                <a:gd name="connsiteY71" fmla="*/ 774171 h 1427695"/>
                <a:gd name="connsiteX72" fmla="*/ 1504951 w 4132792"/>
                <a:gd name="connsiteY72" fmla="*/ 774171 h 1427695"/>
                <a:gd name="connsiteX73" fmla="*/ 1403351 w 4132792"/>
                <a:gd name="connsiteY73" fmla="*/ 780521 h 1427695"/>
                <a:gd name="connsiteX74" fmla="*/ 1339851 w 4132792"/>
                <a:gd name="connsiteY74" fmla="*/ 837671 h 1427695"/>
                <a:gd name="connsiteX75" fmla="*/ 1339851 w 4132792"/>
                <a:gd name="connsiteY75" fmla="*/ 932921 h 1427695"/>
                <a:gd name="connsiteX76" fmla="*/ 1397001 w 4132792"/>
                <a:gd name="connsiteY76" fmla="*/ 1028171 h 1427695"/>
                <a:gd name="connsiteX77" fmla="*/ 1428751 w 4132792"/>
                <a:gd name="connsiteY77" fmla="*/ 1053571 h 1427695"/>
                <a:gd name="connsiteX78" fmla="*/ 1543051 w 4132792"/>
                <a:gd name="connsiteY78" fmla="*/ 1028171 h 1427695"/>
                <a:gd name="connsiteX79" fmla="*/ 1536701 w 4132792"/>
                <a:gd name="connsiteY79" fmla="*/ 1104371 h 1427695"/>
                <a:gd name="connsiteX80" fmla="*/ 1466851 w 4132792"/>
                <a:gd name="connsiteY80" fmla="*/ 1155171 h 1427695"/>
                <a:gd name="connsiteX81" fmla="*/ 1384301 w 4132792"/>
                <a:gd name="connsiteY81" fmla="*/ 1161521 h 1427695"/>
                <a:gd name="connsiteX82" fmla="*/ 1327151 w 4132792"/>
                <a:gd name="connsiteY82" fmla="*/ 1123421 h 1427695"/>
                <a:gd name="connsiteX83" fmla="*/ 1250951 w 4132792"/>
                <a:gd name="connsiteY83" fmla="*/ 1098021 h 1427695"/>
                <a:gd name="connsiteX84" fmla="*/ 1212851 w 4132792"/>
                <a:gd name="connsiteY84" fmla="*/ 1098021 h 1427695"/>
                <a:gd name="connsiteX85" fmla="*/ 1206501 w 4132792"/>
                <a:gd name="connsiteY85" fmla="*/ 1117071 h 1427695"/>
                <a:gd name="connsiteX86" fmla="*/ 1225551 w 4132792"/>
                <a:gd name="connsiteY86" fmla="*/ 1167871 h 1427695"/>
                <a:gd name="connsiteX87" fmla="*/ 1238251 w 4132792"/>
                <a:gd name="connsiteY87" fmla="*/ 1244071 h 1427695"/>
                <a:gd name="connsiteX88" fmla="*/ 1200151 w 4132792"/>
                <a:gd name="connsiteY88" fmla="*/ 1288521 h 1427695"/>
                <a:gd name="connsiteX89" fmla="*/ 1155701 w 4132792"/>
                <a:gd name="connsiteY89" fmla="*/ 1275821 h 1427695"/>
                <a:gd name="connsiteX90" fmla="*/ 1111251 w 4132792"/>
                <a:gd name="connsiteY90" fmla="*/ 1193271 h 1427695"/>
                <a:gd name="connsiteX91" fmla="*/ 1092201 w 4132792"/>
                <a:gd name="connsiteY91" fmla="*/ 1078971 h 1427695"/>
                <a:gd name="connsiteX92" fmla="*/ 1092201 w 4132792"/>
                <a:gd name="connsiteY92" fmla="*/ 971021 h 1427695"/>
                <a:gd name="connsiteX93" fmla="*/ 1060451 w 4132792"/>
                <a:gd name="connsiteY93" fmla="*/ 913871 h 1427695"/>
                <a:gd name="connsiteX94" fmla="*/ 996951 w 4132792"/>
                <a:gd name="connsiteY94" fmla="*/ 875771 h 1427695"/>
                <a:gd name="connsiteX95" fmla="*/ 889001 w 4132792"/>
                <a:gd name="connsiteY95" fmla="*/ 875771 h 1427695"/>
                <a:gd name="connsiteX96" fmla="*/ 806451 w 4132792"/>
                <a:gd name="connsiteY96" fmla="*/ 907521 h 1427695"/>
                <a:gd name="connsiteX97" fmla="*/ 742951 w 4132792"/>
                <a:gd name="connsiteY97" fmla="*/ 939271 h 1427695"/>
                <a:gd name="connsiteX98" fmla="*/ 655639 w 4132792"/>
                <a:gd name="connsiteY98" fmla="*/ 912812 h 1427695"/>
                <a:gd name="connsiteX99" fmla="*/ 566210 w 4132792"/>
                <a:gd name="connsiteY99" fmla="*/ 836613 h 1427695"/>
                <a:gd name="connsiteX100" fmla="*/ 511177 w 4132792"/>
                <a:gd name="connsiteY100" fmla="*/ 806980 h 1427695"/>
                <a:gd name="connsiteX101" fmla="*/ 415926 w 4132792"/>
                <a:gd name="connsiteY101" fmla="*/ 784225 h 1427695"/>
                <a:gd name="connsiteX102" fmla="*/ 335494 w 4132792"/>
                <a:gd name="connsiteY102" fmla="*/ 759883 h 1427695"/>
                <a:gd name="connsiteX103" fmla="*/ 203413 w 4132792"/>
                <a:gd name="connsiteY103" fmla="*/ 728345 h 1427695"/>
                <a:gd name="connsiteX104" fmla="*/ 116099 w 4132792"/>
                <a:gd name="connsiteY104" fmla="*/ 691303 h 1427695"/>
                <a:gd name="connsiteX105" fmla="*/ 61914 w 4132792"/>
                <a:gd name="connsiteY105" fmla="*/ 625475 h 1427695"/>
                <a:gd name="connsiteX106" fmla="*/ 6350 w 4132792"/>
                <a:gd name="connsiteY106" fmla="*/ 575733 h 1427695"/>
                <a:gd name="connsiteX107" fmla="*/ 2117 w 4132792"/>
                <a:gd name="connsiteY107" fmla="*/ 537104 h 1427695"/>
                <a:gd name="connsiteX108" fmla="*/ 0 w 4132792"/>
                <a:gd name="connsiteY108" fmla="*/ 465138 h 1427695"/>
                <a:gd name="connsiteX109" fmla="*/ 23496 w 4132792"/>
                <a:gd name="connsiteY109" fmla="*/ 394970 h 1427695"/>
                <a:gd name="connsiteX110" fmla="*/ 51331 w 4132792"/>
                <a:gd name="connsiteY110" fmla="*/ 321204 h 1427695"/>
                <a:gd name="connsiteX111" fmla="*/ 77257 w 4132792"/>
                <a:gd name="connsiteY111" fmla="*/ 272520 h 1427695"/>
                <a:gd name="connsiteX112" fmla="*/ 104776 w 4132792"/>
                <a:gd name="connsiteY112" fmla="*/ 194203 h 1427695"/>
                <a:gd name="connsiteX113" fmla="*/ 187537 w 4132792"/>
                <a:gd name="connsiteY113" fmla="*/ 183303 h 1427695"/>
                <a:gd name="connsiteX114" fmla="*/ 238127 w 4132792"/>
                <a:gd name="connsiteY114" fmla="*/ 186268 h 1427695"/>
                <a:gd name="connsiteX115" fmla="*/ 306600 w 4132792"/>
                <a:gd name="connsiteY115" fmla="*/ 191241 h 1427695"/>
                <a:gd name="connsiteX116" fmla="*/ 354225 w 4132792"/>
                <a:gd name="connsiteY116" fmla="*/ 212408 h 1427695"/>
                <a:gd name="connsiteX117" fmla="*/ 442385 w 4132792"/>
                <a:gd name="connsiteY117" fmla="*/ 231247 h 1427695"/>
                <a:gd name="connsiteX0" fmla="*/ 442385 w 4132792"/>
                <a:gd name="connsiteY0" fmla="*/ 231247 h 1427695"/>
                <a:gd name="connsiteX1" fmla="*/ 544725 w 4132792"/>
                <a:gd name="connsiteY1" fmla="*/ 249450 h 1427695"/>
                <a:gd name="connsiteX2" fmla="*/ 674369 w 4132792"/>
                <a:gd name="connsiteY2" fmla="*/ 244158 h 1427695"/>
                <a:gd name="connsiteX3" fmla="*/ 841058 w 4132792"/>
                <a:gd name="connsiteY3" fmla="*/ 207116 h 1427695"/>
                <a:gd name="connsiteX4" fmla="*/ 917787 w 4132792"/>
                <a:gd name="connsiteY4" fmla="*/ 167429 h 1427695"/>
                <a:gd name="connsiteX5" fmla="*/ 984253 w 4132792"/>
                <a:gd name="connsiteY5" fmla="*/ 142346 h 1427695"/>
                <a:gd name="connsiteX6" fmla="*/ 1036849 w 4132792"/>
                <a:gd name="connsiteY6" fmla="*/ 125096 h 1427695"/>
                <a:gd name="connsiteX7" fmla="*/ 1099081 w 4132792"/>
                <a:gd name="connsiteY7" fmla="*/ 119062 h 1427695"/>
                <a:gd name="connsiteX8" fmla="*/ 1126067 w 4132792"/>
                <a:gd name="connsiteY8" fmla="*/ 68791 h 1427695"/>
                <a:gd name="connsiteX9" fmla="*/ 1118129 w 4132792"/>
                <a:gd name="connsiteY9" fmla="*/ 0 h 1427695"/>
                <a:gd name="connsiteX10" fmla="*/ 1181629 w 4132792"/>
                <a:gd name="connsiteY10" fmla="*/ 77788 h 1427695"/>
                <a:gd name="connsiteX11" fmla="*/ 1177079 w 4132792"/>
                <a:gd name="connsiteY11" fmla="*/ 125094 h 1427695"/>
                <a:gd name="connsiteX12" fmla="*/ 1179725 w 4132792"/>
                <a:gd name="connsiteY12" fmla="*/ 191241 h 1427695"/>
                <a:gd name="connsiteX13" fmla="*/ 1179513 w 4132792"/>
                <a:gd name="connsiteY13" fmla="*/ 235480 h 1427695"/>
                <a:gd name="connsiteX14" fmla="*/ 1171787 w 4132792"/>
                <a:gd name="connsiteY14" fmla="*/ 273262 h 1427695"/>
                <a:gd name="connsiteX15" fmla="*/ 1195599 w 4132792"/>
                <a:gd name="connsiteY15" fmla="*/ 320887 h 1427695"/>
                <a:gd name="connsiteX16" fmla="*/ 1237193 w 4132792"/>
                <a:gd name="connsiteY16" fmla="*/ 387879 h 1427695"/>
                <a:gd name="connsiteX17" fmla="*/ 1256242 w 4132792"/>
                <a:gd name="connsiteY17" fmla="*/ 412221 h 1427695"/>
                <a:gd name="connsiteX18" fmla="*/ 1289051 w 4132792"/>
                <a:gd name="connsiteY18" fmla="*/ 384704 h 1427695"/>
                <a:gd name="connsiteX19" fmla="*/ 1304079 w 4132792"/>
                <a:gd name="connsiteY19" fmla="*/ 379095 h 1427695"/>
                <a:gd name="connsiteX20" fmla="*/ 1341121 w 4132792"/>
                <a:gd name="connsiteY20" fmla="*/ 384387 h 1427695"/>
                <a:gd name="connsiteX21" fmla="*/ 1378163 w 4132792"/>
                <a:gd name="connsiteY21" fmla="*/ 408200 h 1427695"/>
                <a:gd name="connsiteX22" fmla="*/ 1390651 w 4132792"/>
                <a:gd name="connsiteY22" fmla="*/ 437621 h 1427695"/>
                <a:gd name="connsiteX23" fmla="*/ 1423142 w 4132792"/>
                <a:gd name="connsiteY23" fmla="*/ 445241 h 1427695"/>
                <a:gd name="connsiteX24" fmla="*/ 1462829 w 4132792"/>
                <a:gd name="connsiteY24" fmla="*/ 421429 h 1427695"/>
                <a:gd name="connsiteX25" fmla="*/ 1520826 w 4132792"/>
                <a:gd name="connsiteY25" fmla="*/ 523875 h 1427695"/>
                <a:gd name="connsiteX26" fmla="*/ 1582738 w 4132792"/>
                <a:gd name="connsiteY26" fmla="*/ 569912 h 1427695"/>
                <a:gd name="connsiteX27" fmla="*/ 1676401 w 4132792"/>
                <a:gd name="connsiteY27" fmla="*/ 640821 h 1427695"/>
                <a:gd name="connsiteX28" fmla="*/ 1866901 w 4132792"/>
                <a:gd name="connsiteY28" fmla="*/ 609071 h 1427695"/>
                <a:gd name="connsiteX29" fmla="*/ 2063751 w 4132792"/>
                <a:gd name="connsiteY29" fmla="*/ 558271 h 1427695"/>
                <a:gd name="connsiteX30" fmla="*/ 2178051 w 4132792"/>
                <a:gd name="connsiteY30" fmla="*/ 590021 h 1427695"/>
                <a:gd name="connsiteX31" fmla="*/ 2311401 w 4132792"/>
                <a:gd name="connsiteY31" fmla="*/ 691621 h 1427695"/>
                <a:gd name="connsiteX32" fmla="*/ 2489201 w 4132792"/>
                <a:gd name="connsiteY32" fmla="*/ 780521 h 1427695"/>
                <a:gd name="connsiteX33" fmla="*/ 2692401 w 4132792"/>
                <a:gd name="connsiteY33" fmla="*/ 793221 h 1427695"/>
                <a:gd name="connsiteX34" fmla="*/ 2876551 w 4132792"/>
                <a:gd name="connsiteY34" fmla="*/ 799571 h 1427695"/>
                <a:gd name="connsiteX35" fmla="*/ 3105151 w 4132792"/>
                <a:gd name="connsiteY35" fmla="*/ 786871 h 1427695"/>
                <a:gd name="connsiteX36" fmla="*/ 3213101 w 4132792"/>
                <a:gd name="connsiteY36" fmla="*/ 736071 h 1427695"/>
                <a:gd name="connsiteX37" fmla="*/ 3282951 w 4132792"/>
                <a:gd name="connsiteY37" fmla="*/ 717021 h 1427695"/>
                <a:gd name="connsiteX38" fmla="*/ 3346451 w 4132792"/>
                <a:gd name="connsiteY38" fmla="*/ 736071 h 1427695"/>
                <a:gd name="connsiteX39" fmla="*/ 3416301 w 4132792"/>
                <a:gd name="connsiteY39" fmla="*/ 831321 h 1427695"/>
                <a:gd name="connsiteX40" fmla="*/ 3511551 w 4132792"/>
                <a:gd name="connsiteY40" fmla="*/ 894821 h 1427695"/>
                <a:gd name="connsiteX41" fmla="*/ 3625851 w 4132792"/>
                <a:gd name="connsiteY41" fmla="*/ 964671 h 1427695"/>
                <a:gd name="connsiteX42" fmla="*/ 3790951 w 4132792"/>
                <a:gd name="connsiteY42" fmla="*/ 1009121 h 1427695"/>
                <a:gd name="connsiteX43" fmla="*/ 3898901 w 4132792"/>
                <a:gd name="connsiteY43" fmla="*/ 1015471 h 1427695"/>
                <a:gd name="connsiteX44" fmla="*/ 3987801 w 4132792"/>
                <a:gd name="connsiteY44" fmla="*/ 964671 h 1427695"/>
                <a:gd name="connsiteX45" fmla="*/ 4064001 w 4132792"/>
                <a:gd name="connsiteY45" fmla="*/ 964671 h 1427695"/>
                <a:gd name="connsiteX46" fmla="*/ 4070351 w 4132792"/>
                <a:gd name="connsiteY46" fmla="*/ 1015471 h 1427695"/>
                <a:gd name="connsiteX47" fmla="*/ 4047809 w 4132792"/>
                <a:gd name="connsiteY47" fmla="*/ 1088179 h 1427695"/>
                <a:gd name="connsiteX48" fmla="*/ 4132792 w 4132792"/>
                <a:gd name="connsiteY48" fmla="*/ 1243542 h 1427695"/>
                <a:gd name="connsiteX49" fmla="*/ 3989601 w 4132792"/>
                <a:gd name="connsiteY49" fmla="*/ 1278678 h 1427695"/>
                <a:gd name="connsiteX50" fmla="*/ 3960496 w 4132792"/>
                <a:gd name="connsiteY50" fmla="*/ 1360698 h 1427695"/>
                <a:gd name="connsiteX51" fmla="*/ 3968751 w 4132792"/>
                <a:gd name="connsiteY51" fmla="*/ 1419754 h 1427695"/>
                <a:gd name="connsiteX52" fmla="*/ 3910225 w 4132792"/>
                <a:gd name="connsiteY52" fmla="*/ 1426845 h 1427695"/>
                <a:gd name="connsiteX53" fmla="*/ 3842810 w 4132792"/>
                <a:gd name="connsiteY53" fmla="*/ 1390650 h 1427695"/>
                <a:gd name="connsiteX54" fmla="*/ 3804392 w 4132792"/>
                <a:gd name="connsiteY54" fmla="*/ 1233700 h 1427695"/>
                <a:gd name="connsiteX55" fmla="*/ 3719513 w 4132792"/>
                <a:gd name="connsiteY55" fmla="*/ 1156759 h 1427695"/>
                <a:gd name="connsiteX56" fmla="*/ 3568701 w 4132792"/>
                <a:gd name="connsiteY56" fmla="*/ 1098021 h 1427695"/>
                <a:gd name="connsiteX57" fmla="*/ 3460751 w 4132792"/>
                <a:gd name="connsiteY57" fmla="*/ 1053571 h 1427695"/>
                <a:gd name="connsiteX58" fmla="*/ 3371851 w 4132792"/>
                <a:gd name="connsiteY58" fmla="*/ 1047221 h 1427695"/>
                <a:gd name="connsiteX59" fmla="*/ 3308351 w 4132792"/>
                <a:gd name="connsiteY59" fmla="*/ 996421 h 1427695"/>
                <a:gd name="connsiteX60" fmla="*/ 3200401 w 4132792"/>
                <a:gd name="connsiteY60" fmla="*/ 932921 h 1427695"/>
                <a:gd name="connsiteX61" fmla="*/ 3098801 w 4132792"/>
                <a:gd name="connsiteY61" fmla="*/ 926571 h 1427695"/>
                <a:gd name="connsiteX62" fmla="*/ 2959630 w 4132792"/>
                <a:gd name="connsiteY62" fmla="*/ 953029 h 1427695"/>
                <a:gd name="connsiteX63" fmla="*/ 2724151 w 4132792"/>
                <a:gd name="connsiteY63" fmla="*/ 926571 h 1427695"/>
                <a:gd name="connsiteX64" fmla="*/ 2495551 w 4132792"/>
                <a:gd name="connsiteY64" fmla="*/ 913871 h 1427695"/>
                <a:gd name="connsiteX65" fmla="*/ 2463801 w 4132792"/>
                <a:gd name="connsiteY65" fmla="*/ 907521 h 1427695"/>
                <a:gd name="connsiteX66" fmla="*/ 2298701 w 4132792"/>
                <a:gd name="connsiteY66" fmla="*/ 837671 h 1427695"/>
                <a:gd name="connsiteX67" fmla="*/ 2190751 w 4132792"/>
                <a:gd name="connsiteY67" fmla="*/ 767821 h 1427695"/>
                <a:gd name="connsiteX68" fmla="*/ 2120901 w 4132792"/>
                <a:gd name="connsiteY68" fmla="*/ 729721 h 1427695"/>
                <a:gd name="connsiteX69" fmla="*/ 1981201 w 4132792"/>
                <a:gd name="connsiteY69" fmla="*/ 710671 h 1427695"/>
                <a:gd name="connsiteX70" fmla="*/ 1860551 w 4132792"/>
                <a:gd name="connsiteY70" fmla="*/ 717021 h 1427695"/>
                <a:gd name="connsiteX71" fmla="*/ 1695451 w 4132792"/>
                <a:gd name="connsiteY71" fmla="*/ 767821 h 1427695"/>
                <a:gd name="connsiteX72" fmla="*/ 1593851 w 4132792"/>
                <a:gd name="connsiteY72" fmla="*/ 774171 h 1427695"/>
                <a:gd name="connsiteX73" fmla="*/ 1504951 w 4132792"/>
                <a:gd name="connsiteY73" fmla="*/ 774171 h 1427695"/>
                <a:gd name="connsiteX74" fmla="*/ 1403351 w 4132792"/>
                <a:gd name="connsiteY74" fmla="*/ 780521 h 1427695"/>
                <a:gd name="connsiteX75" fmla="*/ 1339851 w 4132792"/>
                <a:gd name="connsiteY75" fmla="*/ 837671 h 1427695"/>
                <a:gd name="connsiteX76" fmla="*/ 1339851 w 4132792"/>
                <a:gd name="connsiteY76" fmla="*/ 932921 h 1427695"/>
                <a:gd name="connsiteX77" fmla="*/ 1397001 w 4132792"/>
                <a:gd name="connsiteY77" fmla="*/ 1028171 h 1427695"/>
                <a:gd name="connsiteX78" fmla="*/ 1428751 w 4132792"/>
                <a:gd name="connsiteY78" fmla="*/ 1053571 h 1427695"/>
                <a:gd name="connsiteX79" fmla="*/ 1543051 w 4132792"/>
                <a:gd name="connsiteY79" fmla="*/ 1028171 h 1427695"/>
                <a:gd name="connsiteX80" fmla="*/ 1536701 w 4132792"/>
                <a:gd name="connsiteY80" fmla="*/ 1104371 h 1427695"/>
                <a:gd name="connsiteX81" fmla="*/ 1466851 w 4132792"/>
                <a:gd name="connsiteY81" fmla="*/ 1155171 h 1427695"/>
                <a:gd name="connsiteX82" fmla="*/ 1384301 w 4132792"/>
                <a:gd name="connsiteY82" fmla="*/ 1161521 h 1427695"/>
                <a:gd name="connsiteX83" fmla="*/ 1327151 w 4132792"/>
                <a:gd name="connsiteY83" fmla="*/ 1123421 h 1427695"/>
                <a:gd name="connsiteX84" fmla="*/ 1250951 w 4132792"/>
                <a:gd name="connsiteY84" fmla="*/ 1098021 h 1427695"/>
                <a:gd name="connsiteX85" fmla="*/ 1212851 w 4132792"/>
                <a:gd name="connsiteY85" fmla="*/ 1098021 h 1427695"/>
                <a:gd name="connsiteX86" fmla="*/ 1206501 w 4132792"/>
                <a:gd name="connsiteY86" fmla="*/ 1117071 h 1427695"/>
                <a:gd name="connsiteX87" fmla="*/ 1225551 w 4132792"/>
                <a:gd name="connsiteY87" fmla="*/ 1167871 h 1427695"/>
                <a:gd name="connsiteX88" fmla="*/ 1238251 w 4132792"/>
                <a:gd name="connsiteY88" fmla="*/ 1244071 h 1427695"/>
                <a:gd name="connsiteX89" fmla="*/ 1200151 w 4132792"/>
                <a:gd name="connsiteY89" fmla="*/ 1288521 h 1427695"/>
                <a:gd name="connsiteX90" fmla="*/ 1155701 w 4132792"/>
                <a:gd name="connsiteY90" fmla="*/ 1275821 h 1427695"/>
                <a:gd name="connsiteX91" fmla="*/ 1111251 w 4132792"/>
                <a:gd name="connsiteY91" fmla="*/ 1193271 h 1427695"/>
                <a:gd name="connsiteX92" fmla="*/ 1092201 w 4132792"/>
                <a:gd name="connsiteY92" fmla="*/ 1078971 h 1427695"/>
                <a:gd name="connsiteX93" fmla="*/ 1092201 w 4132792"/>
                <a:gd name="connsiteY93" fmla="*/ 971021 h 1427695"/>
                <a:gd name="connsiteX94" fmla="*/ 1060451 w 4132792"/>
                <a:gd name="connsiteY94" fmla="*/ 913871 h 1427695"/>
                <a:gd name="connsiteX95" fmla="*/ 996951 w 4132792"/>
                <a:gd name="connsiteY95" fmla="*/ 875771 h 1427695"/>
                <a:gd name="connsiteX96" fmla="*/ 889001 w 4132792"/>
                <a:gd name="connsiteY96" fmla="*/ 875771 h 1427695"/>
                <a:gd name="connsiteX97" fmla="*/ 806451 w 4132792"/>
                <a:gd name="connsiteY97" fmla="*/ 907521 h 1427695"/>
                <a:gd name="connsiteX98" fmla="*/ 742951 w 4132792"/>
                <a:gd name="connsiteY98" fmla="*/ 939271 h 1427695"/>
                <a:gd name="connsiteX99" fmla="*/ 655639 w 4132792"/>
                <a:gd name="connsiteY99" fmla="*/ 912812 h 1427695"/>
                <a:gd name="connsiteX100" fmla="*/ 566210 w 4132792"/>
                <a:gd name="connsiteY100" fmla="*/ 836613 h 1427695"/>
                <a:gd name="connsiteX101" fmla="*/ 511177 w 4132792"/>
                <a:gd name="connsiteY101" fmla="*/ 806980 h 1427695"/>
                <a:gd name="connsiteX102" fmla="*/ 415926 w 4132792"/>
                <a:gd name="connsiteY102" fmla="*/ 784225 h 1427695"/>
                <a:gd name="connsiteX103" fmla="*/ 335494 w 4132792"/>
                <a:gd name="connsiteY103" fmla="*/ 759883 h 1427695"/>
                <a:gd name="connsiteX104" fmla="*/ 203413 w 4132792"/>
                <a:gd name="connsiteY104" fmla="*/ 728345 h 1427695"/>
                <a:gd name="connsiteX105" fmla="*/ 116099 w 4132792"/>
                <a:gd name="connsiteY105" fmla="*/ 691303 h 1427695"/>
                <a:gd name="connsiteX106" fmla="*/ 61914 w 4132792"/>
                <a:gd name="connsiteY106" fmla="*/ 625475 h 1427695"/>
                <a:gd name="connsiteX107" fmla="*/ 6350 w 4132792"/>
                <a:gd name="connsiteY107" fmla="*/ 575733 h 1427695"/>
                <a:gd name="connsiteX108" fmla="*/ 2117 w 4132792"/>
                <a:gd name="connsiteY108" fmla="*/ 537104 h 1427695"/>
                <a:gd name="connsiteX109" fmla="*/ 0 w 4132792"/>
                <a:gd name="connsiteY109" fmla="*/ 465138 h 1427695"/>
                <a:gd name="connsiteX110" fmla="*/ 23496 w 4132792"/>
                <a:gd name="connsiteY110" fmla="*/ 394970 h 1427695"/>
                <a:gd name="connsiteX111" fmla="*/ 51331 w 4132792"/>
                <a:gd name="connsiteY111" fmla="*/ 321204 h 1427695"/>
                <a:gd name="connsiteX112" fmla="*/ 77257 w 4132792"/>
                <a:gd name="connsiteY112" fmla="*/ 272520 h 1427695"/>
                <a:gd name="connsiteX113" fmla="*/ 104776 w 4132792"/>
                <a:gd name="connsiteY113" fmla="*/ 194203 h 1427695"/>
                <a:gd name="connsiteX114" fmla="*/ 187537 w 4132792"/>
                <a:gd name="connsiteY114" fmla="*/ 183303 h 1427695"/>
                <a:gd name="connsiteX115" fmla="*/ 238127 w 4132792"/>
                <a:gd name="connsiteY115" fmla="*/ 186268 h 1427695"/>
                <a:gd name="connsiteX116" fmla="*/ 306600 w 4132792"/>
                <a:gd name="connsiteY116" fmla="*/ 191241 h 1427695"/>
                <a:gd name="connsiteX117" fmla="*/ 354225 w 4132792"/>
                <a:gd name="connsiteY117" fmla="*/ 212408 h 1427695"/>
                <a:gd name="connsiteX118" fmla="*/ 442385 w 4132792"/>
                <a:gd name="connsiteY118" fmla="*/ 231247 h 1427695"/>
                <a:gd name="connsiteX0" fmla="*/ 442385 w 4132792"/>
                <a:gd name="connsiteY0" fmla="*/ 231247 h 1427695"/>
                <a:gd name="connsiteX1" fmla="*/ 544725 w 4132792"/>
                <a:gd name="connsiteY1" fmla="*/ 249450 h 1427695"/>
                <a:gd name="connsiteX2" fmla="*/ 674369 w 4132792"/>
                <a:gd name="connsiteY2" fmla="*/ 244158 h 1427695"/>
                <a:gd name="connsiteX3" fmla="*/ 841058 w 4132792"/>
                <a:gd name="connsiteY3" fmla="*/ 207116 h 1427695"/>
                <a:gd name="connsiteX4" fmla="*/ 917787 w 4132792"/>
                <a:gd name="connsiteY4" fmla="*/ 167429 h 1427695"/>
                <a:gd name="connsiteX5" fmla="*/ 984253 w 4132792"/>
                <a:gd name="connsiteY5" fmla="*/ 142346 h 1427695"/>
                <a:gd name="connsiteX6" fmla="*/ 1036849 w 4132792"/>
                <a:gd name="connsiteY6" fmla="*/ 125096 h 1427695"/>
                <a:gd name="connsiteX7" fmla="*/ 1099081 w 4132792"/>
                <a:gd name="connsiteY7" fmla="*/ 119062 h 1427695"/>
                <a:gd name="connsiteX8" fmla="*/ 1126067 w 4132792"/>
                <a:gd name="connsiteY8" fmla="*/ 68791 h 1427695"/>
                <a:gd name="connsiteX9" fmla="*/ 1118129 w 4132792"/>
                <a:gd name="connsiteY9" fmla="*/ 0 h 1427695"/>
                <a:gd name="connsiteX10" fmla="*/ 1181629 w 4132792"/>
                <a:gd name="connsiteY10" fmla="*/ 77788 h 1427695"/>
                <a:gd name="connsiteX11" fmla="*/ 1177079 w 4132792"/>
                <a:gd name="connsiteY11" fmla="*/ 125094 h 1427695"/>
                <a:gd name="connsiteX12" fmla="*/ 1179725 w 4132792"/>
                <a:gd name="connsiteY12" fmla="*/ 191241 h 1427695"/>
                <a:gd name="connsiteX13" fmla="*/ 1179513 w 4132792"/>
                <a:gd name="connsiteY13" fmla="*/ 235480 h 1427695"/>
                <a:gd name="connsiteX14" fmla="*/ 1171787 w 4132792"/>
                <a:gd name="connsiteY14" fmla="*/ 273262 h 1427695"/>
                <a:gd name="connsiteX15" fmla="*/ 1195599 w 4132792"/>
                <a:gd name="connsiteY15" fmla="*/ 320887 h 1427695"/>
                <a:gd name="connsiteX16" fmla="*/ 1237193 w 4132792"/>
                <a:gd name="connsiteY16" fmla="*/ 387879 h 1427695"/>
                <a:gd name="connsiteX17" fmla="*/ 1256242 w 4132792"/>
                <a:gd name="connsiteY17" fmla="*/ 412221 h 1427695"/>
                <a:gd name="connsiteX18" fmla="*/ 1289051 w 4132792"/>
                <a:gd name="connsiteY18" fmla="*/ 384704 h 1427695"/>
                <a:gd name="connsiteX19" fmla="*/ 1304079 w 4132792"/>
                <a:gd name="connsiteY19" fmla="*/ 379095 h 1427695"/>
                <a:gd name="connsiteX20" fmla="*/ 1341121 w 4132792"/>
                <a:gd name="connsiteY20" fmla="*/ 384387 h 1427695"/>
                <a:gd name="connsiteX21" fmla="*/ 1378163 w 4132792"/>
                <a:gd name="connsiteY21" fmla="*/ 408200 h 1427695"/>
                <a:gd name="connsiteX22" fmla="*/ 1390651 w 4132792"/>
                <a:gd name="connsiteY22" fmla="*/ 437621 h 1427695"/>
                <a:gd name="connsiteX23" fmla="*/ 1423142 w 4132792"/>
                <a:gd name="connsiteY23" fmla="*/ 445241 h 1427695"/>
                <a:gd name="connsiteX24" fmla="*/ 1462829 w 4132792"/>
                <a:gd name="connsiteY24" fmla="*/ 421429 h 1427695"/>
                <a:gd name="connsiteX25" fmla="*/ 1520826 w 4132792"/>
                <a:gd name="connsiteY25" fmla="*/ 523875 h 1427695"/>
                <a:gd name="connsiteX26" fmla="*/ 1582738 w 4132792"/>
                <a:gd name="connsiteY26" fmla="*/ 569912 h 1427695"/>
                <a:gd name="connsiteX27" fmla="*/ 1676401 w 4132792"/>
                <a:gd name="connsiteY27" fmla="*/ 640821 h 1427695"/>
                <a:gd name="connsiteX28" fmla="*/ 1866901 w 4132792"/>
                <a:gd name="connsiteY28" fmla="*/ 609071 h 1427695"/>
                <a:gd name="connsiteX29" fmla="*/ 2063751 w 4132792"/>
                <a:gd name="connsiteY29" fmla="*/ 558271 h 1427695"/>
                <a:gd name="connsiteX30" fmla="*/ 2178051 w 4132792"/>
                <a:gd name="connsiteY30" fmla="*/ 590021 h 1427695"/>
                <a:gd name="connsiteX31" fmla="*/ 2311401 w 4132792"/>
                <a:gd name="connsiteY31" fmla="*/ 691621 h 1427695"/>
                <a:gd name="connsiteX32" fmla="*/ 2489201 w 4132792"/>
                <a:gd name="connsiteY32" fmla="*/ 780521 h 1427695"/>
                <a:gd name="connsiteX33" fmla="*/ 2692401 w 4132792"/>
                <a:gd name="connsiteY33" fmla="*/ 793221 h 1427695"/>
                <a:gd name="connsiteX34" fmla="*/ 2876551 w 4132792"/>
                <a:gd name="connsiteY34" fmla="*/ 799571 h 1427695"/>
                <a:gd name="connsiteX35" fmla="*/ 3105151 w 4132792"/>
                <a:gd name="connsiteY35" fmla="*/ 786871 h 1427695"/>
                <a:gd name="connsiteX36" fmla="*/ 3213101 w 4132792"/>
                <a:gd name="connsiteY36" fmla="*/ 736071 h 1427695"/>
                <a:gd name="connsiteX37" fmla="*/ 3282951 w 4132792"/>
                <a:gd name="connsiteY37" fmla="*/ 717021 h 1427695"/>
                <a:gd name="connsiteX38" fmla="*/ 3346451 w 4132792"/>
                <a:gd name="connsiteY38" fmla="*/ 736071 h 1427695"/>
                <a:gd name="connsiteX39" fmla="*/ 3416301 w 4132792"/>
                <a:gd name="connsiteY39" fmla="*/ 831321 h 1427695"/>
                <a:gd name="connsiteX40" fmla="*/ 3511551 w 4132792"/>
                <a:gd name="connsiteY40" fmla="*/ 894821 h 1427695"/>
                <a:gd name="connsiteX41" fmla="*/ 3625851 w 4132792"/>
                <a:gd name="connsiteY41" fmla="*/ 964671 h 1427695"/>
                <a:gd name="connsiteX42" fmla="*/ 3790951 w 4132792"/>
                <a:gd name="connsiteY42" fmla="*/ 1009121 h 1427695"/>
                <a:gd name="connsiteX43" fmla="*/ 3898901 w 4132792"/>
                <a:gd name="connsiteY43" fmla="*/ 1015471 h 1427695"/>
                <a:gd name="connsiteX44" fmla="*/ 3987801 w 4132792"/>
                <a:gd name="connsiteY44" fmla="*/ 964671 h 1427695"/>
                <a:gd name="connsiteX45" fmla="*/ 4064001 w 4132792"/>
                <a:gd name="connsiteY45" fmla="*/ 964671 h 1427695"/>
                <a:gd name="connsiteX46" fmla="*/ 4070351 w 4132792"/>
                <a:gd name="connsiteY46" fmla="*/ 1015471 h 1427695"/>
                <a:gd name="connsiteX47" fmla="*/ 4047809 w 4132792"/>
                <a:gd name="connsiteY47" fmla="*/ 1088179 h 1427695"/>
                <a:gd name="connsiteX48" fmla="*/ 4132792 w 4132792"/>
                <a:gd name="connsiteY48" fmla="*/ 1243542 h 1427695"/>
                <a:gd name="connsiteX49" fmla="*/ 3989601 w 4132792"/>
                <a:gd name="connsiteY49" fmla="*/ 1278678 h 1427695"/>
                <a:gd name="connsiteX50" fmla="*/ 3960496 w 4132792"/>
                <a:gd name="connsiteY50" fmla="*/ 1360698 h 1427695"/>
                <a:gd name="connsiteX51" fmla="*/ 3968751 w 4132792"/>
                <a:gd name="connsiteY51" fmla="*/ 1419754 h 1427695"/>
                <a:gd name="connsiteX52" fmla="*/ 3910225 w 4132792"/>
                <a:gd name="connsiteY52" fmla="*/ 1426845 h 1427695"/>
                <a:gd name="connsiteX53" fmla="*/ 3842810 w 4132792"/>
                <a:gd name="connsiteY53" fmla="*/ 1390650 h 1427695"/>
                <a:gd name="connsiteX54" fmla="*/ 3804392 w 4132792"/>
                <a:gd name="connsiteY54" fmla="*/ 1233700 h 1427695"/>
                <a:gd name="connsiteX55" fmla="*/ 3719513 w 4132792"/>
                <a:gd name="connsiteY55" fmla="*/ 1156759 h 1427695"/>
                <a:gd name="connsiteX56" fmla="*/ 3568701 w 4132792"/>
                <a:gd name="connsiteY56" fmla="*/ 1098021 h 1427695"/>
                <a:gd name="connsiteX57" fmla="*/ 3460751 w 4132792"/>
                <a:gd name="connsiteY57" fmla="*/ 1053571 h 1427695"/>
                <a:gd name="connsiteX58" fmla="*/ 3371851 w 4132792"/>
                <a:gd name="connsiteY58" fmla="*/ 1047221 h 1427695"/>
                <a:gd name="connsiteX59" fmla="*/ 3308351 w 4132792"/>
                <a:gd name="connsiteY59" fmla="*/ 996421 h 1427695"/>
                <a:gd name="connsiteX60" fmla="*/ 3200401 w 4132792"/>
                <a:gd name="connsiteY60" fmla="*/ 932921 h 1427695"/>
                <a:gd name="connsiteX61" fmla="*/ 3098801 w 4132792"/>
                <a:gd name="connsiteY61" fmla="*/ 926571 h 1427695"/>
                <a:gd name="connsiteX62" fmla="*/ 2959630 w 4132792"/>
                <a:gd name="connsiteY62" fmla="*/ 953029 h 1427695"/>
                <a:gd name="connsiteX63" fmla="*/ 2724151 w 4132792"/>
                <a:gd name="connsiteY63" fmla="*/ 926571 h 1427695"/>
                <a:gd name="connsiteX64" fmla="*/ 2495551 w 4132792"/>
                <a:gd name="connsiteY64" fmla="*/ 913871 h 1427695"/>
                <a:gd name="connsiteX65" fmla="*/ 2463801 w 4132792"/>
                <a:gd name="connsiteY65" fmla="*/ 907521 h 1427695"/>
                <a:gd name="connsiteX66" fmla="*/ 2298701 w 4132792"/>
                <a:gd name="connsiteY66" fmla="*/ 837671 h 1427695"/>
                <a:gd name="connsiteX67" fmla="*/ 2190751 w 4132792"/>
                <a:gd name="connsiteY67" fmla="*/ 767821 h 1427695"/>
                <a:gd name="connsiteX68" fmla="*/ 2120901 w 4132792"/>
                <a:gd name="connsiteY68" fmla="*/ 729721 h 1427695"/>
                <a:gd name="connsiteX69" fmla="*/ 1981201 w 4132792"/>
                <a:gd name="connsiteY69" fmla="*/ 710671 h 1427695"/>
                <a:gd name="connsiteX70" fmla="*/ 1860551 w 4132792"/>
                <a:gd name="connsiteY70" fmla="*/ 717021 h 1427695"/>
                <a:gd name="connsiteX71" fmla="*/ 1695451 w 4132792"/>
                <a:gd name="connsiteY71" fmla="*/ 767821 h 1427695"/>
                <a:gd name="connsiteX72" fmla="*/ 1551518 w 4132792"/>
                <a:gd name="connsiteY72" fmla="*/ 813857 h 1427695"/>
                <a:gd name="connsiteX73" fmla="*/ 1504951 w 4132792"/>
                <a:gd name="connsiteY73" fmla="*/ 774171 h 1427695"/>
                <a:gd name="connsiteX74" fmla="*/ 1403351 w 4132792"/>
                <a:gd name="connsiteY74" fmla="*/ 780521 h 1427695"/>
                <a:gd name="connsiteX75" fmla="*/ 1339851 w 4132792"/>
                <a:gd name="connsiteY75" fmla="*/ 837671 h 1427695"/>
                <a:gd name="connsiteX76" fmla="*/ 1339851 w 4132792"/>
                <a:gd name="connsiteY76" fmla="*/ 932921 h 1427695"/>
                <a:gd name="connsiteX77" fmla="*/ 1397001 w 4132792"/>
                <a:gd name="connsiteY77" fmla="*/ 1028171 h 1427695"/>
                <a:gd name="connsiteX78" fmla="*/ 1428751 w 4132792"/>
                <a:gd name="connsiteY78" fmla="*/ 1053571 h 1427695"/>
                <a:gd name="connsiteX79" fmla="*/ 1543051 w 4132792"/>
                <a:gd name="connsiteY79" fmla="*/ 1028171 h 1427695"/>
                <a:gd name="connsiteX80" fmla="*/ 1536701 w 4132792"/>
                <a:gd name="connsiteY80" fmla="*/ 1104371 h 1427695"/>
                <a:gd name="connsiteX81" fmla="*/ 1466851 w 4132792"/>
                <a:gd name="connsiteY81" fmla="*/ 1155171 h 1427695"/>
                <a:gd name="connsiteX82" fmla="*/ 1384301 w 4132792"/>
                <a:gd name="connsiteY82" fmla="*/ 1161521 h 1427695"/>
                <a:gd name="connsiteX83" fmla="*/ 1327151 w 4132792"/>
                <a:gd name="connsiteY83" fmla="*/ 1123421 h 1427695"/>
                <a:gd name="connsiteX84" fmla="*/ 1250951 w 4132792"/>
                <a:gd name="connsiteY84" fmla="*/ 1098021 h 1427695"/>
                <a:gd name="connsiteX85" fmla="*/ 1212851 w 4132792"/>
                <a:gd name="connsiteY85" fmla="*/ 1098021 h 1427695"/>
                <a:gd name="connsiteX86" fmla="*/ 1206501 w 4132792"/>
                <a:gd name="connsiteY86" fmla="*/ 1117071 h 1427695"/>
                <a:gd name="connsiteX87" fmla="*/ 1225551 w 4132792"/>
                <a:gd name="connsiteY87" fmla="*/ 1167871 h 1427695"/>
                <a:gd name="connsiteX88" fmla="*/ 1238251 w 4132792"/>
                <a:gd name="connsiteY88" fmla="*/ 1244071 h 1427695"/>
                <a:gd name="connsiteX89" fmla="*/ 1200151 w 4132792"/>
                <a:gd name="connsiteY89" fmla="*/ 1288521 h 1427695"/>
                <a:gd name="connsiteX90" fmla="*/ 1155701 w 4132792"/>
                <a:gd name="connsiteY90" fmla="*/ 1275821 h 1427695"/>
                <a:gd name="connsiteX91" fmla="*/ 1111251 w 4132792"/>
                <a:gd name="connsiteY91" fmla="*/ 1193271 h 1427695"/>
                <a:gd name="connsiteX92" fmla="*/ 1092201 w 4132792"/>
                <a:gd name="connsiteY92" fmla="*/ 1078971 h 1427695"/>
                <a:gd name="connsiteX93" fmla="*/ 1092201 w 4132792"/>
                <a:gd name="connsiteY93" fmla="*/ 971021 h 1427695"/>
                <a:gd name="connsiteX94" fmla="*/ 1060451 w 4132792"/>
                <a:gd name="connsiteY94" fmla="*/ 913871 h 1427695"/>
                <a:gd name="connsiteX95" fmla="*/ 996951 w 4132792"/>
                <a:gd name="connsiteY95" fmla="*/ 875771 h 1427695"/>
                <a:gd name="connsiteX96" fmla="*/ 889001 w 4132792"/>
                <a:gd name="connsiteY96" fmla="*/ 875771 h 1427695"/>
                <a:gd name="connsiteX97" fmla="*/ 806451 w 4132792"/>
                <a:gd name="connsiteY97" fmla="*/ 907521 h 1427695"/>
                <a:gd name="connsiteX98" fmla="*/ 742951 w 4132792"/>
                <a:gd name="connsiteY98" fmla="*/ 939271 h 1427695"/>
                <a:gd name="connsiteX99" fmla="*/ 655639 w 4132792"/>
                <a:gd name="connsiteY99" fmla="*/ 912812 h 1427695"/>
                <a:gd name="connsiteX100" fmla="*/ 566210 w 4132792"/>
                <a:gd name="connsiteY100" fmla="*/ 836613 h 1427695"/>
                <a:gd name="connsiteX101" fmla="*/ 511177 w 4132792"/>
                <a:gd name="connsiteY101" fmla="*/ 806980 h 1427695"/>
                <a:gd name="connsiteX102" fmla="*/ 415926 w 4132792"/>
                <a:gd name="connsiteY102" fmla="*/ 784225 h 1427695"/>
                <a:gd name="connsiteX103" fmla="*/ 335494 w 4132792"/>
                <a:gd name="connsiteY103" fmla="*/ 759883 h 1427695"/>
                <a:gd name="connsiteX104" fmla="*/ 203413 w 4132792"/>
                <a:gd name="connsiteY104" fmla="*/ 728345 h 1427695"/>
                <a:gd name="connsiteX105" fmla="*/ 116099 w 4132792"/>
                <a:gd name="connsiteY105" fmla="*/ 691303 h 1427695"/>
                <a:gd name="connsiteX106" fmla="*/ 61914 w 4132792"/>
                <a:gd name="connsiteY106" fmla="*/ 625475 h 1427695"/>
                <a:gd name="connsiteX107" fmla="*/ 6350 w 4132792"/>
                <a:gd name="connsiteY107" fmla="*/ 575733 h 1427695"/>
                <a:gd name="connsiteX108" fmla="*/ 2117 w 4132792"/>
                <a:gd name="connsiteY108" fmla="*/ 537104 h 1427695"/>
                <a:gd name="connsiteX109" fmla="*/ 0 w 4132792"/>
                <a:gd name="connsiteY109" fmla="*/ 465138 h 1427695"/>
                <a:gd name="connsiteX110" fmla="*/ 23496 w 4132792"/>
                <a:gd name="connsiteY110" fmla="*/ 394970 h 1427695"/>
                <a:gd name="connsiteX111" fmla="*/ 51331 w 4132792"/>
                <a:gd name="connsiteY111" fmla="*/ 321204 h 1427695"/>
                <a:gd name="connsiteX112" fmla="*/ 77257 w 4132792"/>
                <a:gd name="connsiteY112" fmla="*/ 272520 h 1427695"/>
                <a:gd name="connsiteX113" fmla="*/ 104776 w 4132792"/>
                <a:gd name="connsiteY113" fmla="*/ 194203 h 1427695"/>
                <a:gd name="connsiteX114" fmla="*/ 187537 w 4132792"/>
                <a:gd name="connsiteY114" fmla="*/ 183303 h 1427695"/>
                <a:gd name="connsiteX115" fmla="*/ 238127 w 4132792"/>
                <a:gd name="connsiteY115" fmla="*/ 186268 h 1427695"/>
                <a:gd name="connsiteX116" fmla="*/ 306600 w 4132792"/>
                <a:gd name="connsiteY116" fmla="*/ 191241 h 1427695"/>
                <a:gd name="connsiteX117" fmla="*/ 354225 w 4132792"/>
                <a:gd name="connsiteY117" fmla="*/ 212408 h 1427695"/>
                <a:gd name="connsiteX118" fmla="*/ 442385 w 4132792"/>
                <a:gd name="connsiteY118" fmla="*/ 231247 h 1427695"/>
                <a:gd name="connsiteX0" fmla="*/ 442385 w 4132792"/>
                <a:gd name="connsiteY0" fmla="*/ 231247 h 1427695"/>
                <a:gd name="connsiteX1" fmla="*/ 544725 w 4132792"/>
                <a:gd name="connsiteY1" fmla="*/ 249450 h 1427695"/>
                <a:gd name="connsiteX2" fmla="*/ 674369 w 4132792"/>
                <a:gd name="connsiteY2" fmla="*/ 244158 h 1427695"/>
                <a:gd name="connsiteX3" fmla="*/ 841058 w 4132792"/>
                <a:gd name="connsiteY3" fmla="*/ 207116 h 1427695"/>
                <a:gd name="connsiteX4" fmla="*/ 917787 w 4132792"/>
                <a:gd name="connsiteY4" fmla="*/ 167429 h 1427695"/>
                <a:gd name="connsiteX5" fmla="*/ 984253 w 4132792"/>
                <a:gd name="connsiteY5" fmla="*/ 142346 h 1427695"/>
                <a:gd name="connsiteX6" fmla="*/ 1036849 w 4132792"/>
                <a:gd name="connsiteY6" fmla="*/ 125096 h 1427695"/>
                <a:gd name="connsiteX7" fmla="*/ 1099081 w 4132792"/>
                <a:gd name="connsiteY7" fmla="*/ 119062 h 1427695"/>
                <a:gd name="connsiteX8" fmla="*/ 1126067 w 4132792"/>
                <a:gd name="connsiteY8" fmla="*/ 68791 h 1427695"/>
                <a:gd name="connsiteX9" fmla="*/ 1118129 w 4132792"/>
                <a:gd name="connsiteY9" fmla="*/ 0 h 1427695"/>
                <a:gd name="connsiteX10" fmla="*/ 1181629 w 4132792"/>
                <a:gd name="connsiteY10" fmla="*/ 77788 h 1427695"/>
                <a:gd name="connsiteX11" fmla="*/ 1177079 w 4132792"/>
                <a:gd name="connsiteY11" fmla="*/ 125094 h 1427695"/>
                <a:gd name="connsiteX12" fmla="*/ 1179725 w 4132792"/>
                <a:gd name="connsiteY12" fmla="*/ 191241 h 1427695"/>
                <a:gd name="connsiteX13" fmla="*/ 1179513 w 4132792"/>
                <a:gd name="connsiteY13" fmla="*/ 235480 h 1427695"/>
                <a:gd name="connsiteX14" fmla="*/ 1171787 w 4132792"/>
                <a:gd name="connsiteY14" fmla="*/ 273262 h 1427695"/>
                <a:gd name="connsiteX15" fmla="*/ 1195599 w 4132792"/>
                <a:gd name="connsiteY15" fmla="*/ 320887 h 1427695"/>
                <a:gd name="connsiteX16" fmla="*/ 1237193 w 4132792"/>
                <a:gd name="connsiteY16" fmla="*/ 387879 h 1427695"/>
                <a:gd name="connsiteX17" fmla="*/ 1256242 w 4132792"/>
                <a:gd name="connsiteY17" fmla="*/ 412221 h 1427695"/>
                <a:gd name="connsiteX18" fmla="*/ 1289051 w 4132792"/>
                <a:gd name="connsiteY18" fmla="*/ 384704 h 1427695"/>
                <a:gd name="connsiteX19" fmla="*/ 1304079 w 4132792"/>
                <a:gd name="connsiteY19" fmla="*/ 379095 h 1427695"/>
                <a:gd name="connsiteX20" fmla="*/ 1341121 w 4132792"/>
                <a:gd name="connsiteY20" fmla="*/ 384387 h 1427695"/>
                <a:gd name="connsiteX21" fmla="*/ 1378163 w 4132792"/>
                <a:gd name="connsiteY21" fmla="*/ 408200 h 1427695"/>
                <a:gd name="connsiteX22" fmla="*/ 1390651 w 4132792"/>
                <a:gd name="connsiteY22" fmla="*/ 437621 h 1427695"/>
                <a:gd name="connsiteX23" fmla="*/ 1423142 w 4132792"/>
                <a:gd name="connsiteY23" fmla="*/ 445241 h 1427695"/>
                <a:gd name="connsiteX24" fmla="*/ 1462829 w 4132792"/>
                <a:gd name="connsiteY24" fmla="*/ 421429 h 1427695"/>
                <a:gd name="connsiteX25" fmla="*/ 1520826 w 4132792"/>
                <a:gd name="connsiteY25" fmla="*/ 523875 h 1427695"/>
                <a:gd name="connsiteX26" fmla="*/ 1582738 w 4132792"/>
                <a:gd name="connsiteY26" fmla="*/ 569912 h 1427695"/>
                <a:gd name="connsiteX27" fmla="*/ 1676401 w 4132792"/>
                <a:gd name="connsiteY27" fmla="*/ 640821 h 1427695"/>
                <a:gd name="connsiteX28" fmla="*/ 1866901 w 4132792"/>
                <a:gd name="connsiteY28" fmla="*/ 609071 h 1427695"/>
                <a:gd name="connsiteX29" fmla="*/ 2063751 w 4132792"/>
                <a:gd name="connsiteY29" fmla="*/ 558271 h 1427695"/>
                <a:gd name="connsiteX30" fmla="*/ 2178051 w 4132792"/>
                <a:gd name="connsiteY30" fmla="*/ 590021 h 1427695"/>
                <a:gd name="connsiteX31" fmla="*/ 2311401 w 4132792"/>
                <a:gd name="connsiteY31" fmla="*/ 691621 h 1427695"/>
                <a:gd name="connsiteX32" fmla="*/ 2489201 w 4132792"/>
                <a:gd name="connsiteY32" fmla="*/ 780521 h 1427695"/>
                <a:gd name="connsiteX33" fmla="*/ 2692401 w 4132792"/>
                <a:gd name="connsiteY33" fmla="*/ 793221 h 1427695"/>
                <a:gd name="connsiteX34" fmla="*/ 2876551 w 4132792"/>
                <a:gd name="connsiteY34" fmla="*/ 799571 h 1427695"/>
                <a:gd name="connsiteX35" fmla="*/ 3105151 w 4132792"/>
                <a:gd name="connsiteY35" fmla="*/ 786871 h 1427695"/>
                <a:gd name="connsiteX36" fmla="*/ 3213101 w 4132792"/>
                <a:gd name="connsiteY36" fmla="*/ 736071 h 1427695"/>
                <a:gd name="connsiteX37" fmla="*/ 3282951 w 4132792"/>
                <a:gd name="connsiteY37" fmla="*/ 717021 h 1427695"/>
                <a:gd name="connsiteX38" fmla="*/ 3346451 w 4132792"/>
                <a:gd name="connsiteY38" fmla="*/ 736071 h 1427695"/>
                <a:gd name="connsiteX39" fmla="*/ 3416301 w 4132792"/>
                <a:gd name="connsiteY39" fmla="*/ 831321 h 1427695"/>
                <a:gd name="connsiteX40" fmla="*/ 3511551 w 4132792"/>
                <a:gd name="connsiteY40" fmla="*/ 894821 h 1427695"/>
                <a:gd name="connsiteX41" fmla="*/ 3625851 w 4132792"/>
                <a:gd name="connsiteY41" fmla="*/ 964671 h 1427695"/>
                <a:gd name="connsiteX42" fmla="*/ 3790951 w 4132792"/>
                <a:gd name="connsiteY42" fmla="*/ 1009121 h 1427695"/>
                <a:gd name="connsiteX43" fmla="*/ 3898901 w 4132792"/>
                <a:gd name="connsiteY43" fmla="*/ 1015471 h 1427695"/>
                <a:gd name="connsiteX44" fmla="*/ 3987801 w 4132792"/>
                <a:gd name="connsiteY44" fmla="*/ 964671 h 1427695"/>
                <a:gd name="connsiteX45" fmla="*/ 4064001 w 4132792"/>
                <a:gd name="connsiteY45" fmla="*/ 964671 h 1427695"/>
                <a:gd name="connsiteX46" fmla="*/ 4070351 w 4132792"/>
                <a:gd name="connsiteY46" fmla="*/ 1015471 h 1427695"/>
                <a:gd name="connsiteX47" fmla="*/ 4047809 w 4132792"/>
                <a:gd name="connsiteY47" fmla="*/ 1088179 h 1427695"/>
                <a:gd name="connsiteX48" fmla="*/ 4132792 w 4132792"/>
                <a:gd name="connsiteY48" fmla="*/ 1243542 h 1427695"/>
                <a:gd name="connsiteX49" fmla="*/ 3989601 w 4132792"/>
                <a:gd name="connsiteY49" fmla="*/ 1278678 h 1427695"/>
                <a:gd name="connsiteX50" fmla="*/ 3960496 w 4132792"/>
                <a:gd name="connsiteY50" fmla="*/ 1360698 h 1427695"/>
                <a:gd name="connsiteX51" fmla="*/ 3968751 w 4132792"/>
                <a:gd name="connsiteY51" fmla="*/ 1419754 h 1427695"/>
                <a:gd name="connsiteX52" fmla="*/ 3910225 w 4132792"/>
                <a:gd name="connsiteY52" fmla="*/ 1426845 h 1427695"/>
                <a:gd name="connsiteX53" fmla="*/ 3842810 w 4132792"/>
                <a:gd name="connsiteY53" fmla="*/ 1390650 h 1427695"/>
                <a:gd name="connsiteX54" fmla="*/ 3804392 w 4132792"/>
                <a:gd name="connsiteY54" fmla="*/ 1233700 h 1427695"/>
                <a:gd name="connsiteX55" fmla="*/ 3719513 w 4132792"/>
                <a:gd name="connsiteY55" fmla="*/ 1156759 h 1427695"/>
                <a:gd name="connsiteX56" fmla="*/ 3568701 w 4132792"/>
                <a:gd name="connsiteY56" fmla="*/ 1098021 h 1427695"/>
                <a:gd name="connsiteX57" fmla="*/ 3460751 w 4132792"/>
                <a:gd name="connsiteY57" fmla="*/ 1053571 h 1427695"/>
                <a:gd name="connsiteX58" fmla="*/ 3371851 w 4132792"/>
                <a:gd name="connsiteY58" fmla="*/ 1047221 h 1427695"/>
                <a:gd name="connsiteX59" fmla="*/ 3308351 w 4132792"/>
                <a:gd name="connsiteY59" fmla="*/ 996421 h 1427695"/>
                <a:gd name="connsiteX60" fmla="*/ 3200401 w 4132792"/>
                <a:gd name="connsiteY60" fmla="*/ 932921 h 1427695"/>
                <a:gd name="connsiteX61" fmla="*/ 3098801 w 4132792"/>
                <a:gd name="connsiteY61" fmla="*/ 926571 h 1427695"/>
                <a:gd name="connsiteX62" fmla="*/ 2959630 w 4132792"/>
                <a:gd name="connsiteY62" fmla="*/ 953029 h 1427695"/>
                <a:gd name="connsiteX63" fmla="*/ 2724151 w 4132792"/>
                <a:gd name="connsiteY63" fmla="*/ 926571 h 1427695"/>
                <a:gd name="connsiteX64" fmla="*/ 2495551 w 4132792"/>
                <a:gd name="connsiteY64" fmla="*/ 913871 h 1427695"/>
                <a:gd name="connsiteX65" fmla="*/ 2463801 w 4132792"/>
                <a:gd name="connsiteY65" fmla="*/ 907521 h 1427695"/>
                <a:gd name="connsiteX66" fmla="*/ 2298701 w 4132792"/>
                <a:gd name="connsiteY66" fmla="*/ 837671 h 1427695"/>
                <a:gd name="connsiteX67" fmla="*/ 2190751 w 4132792"/>
                <a:gd name="connsiteY67" fmla="*/ 767821 h 1427695"/>
                <a:gd name="connsiteX68" fmla="*/ 2120901 w 4132792"/>
                <a:gd name="connsiteY68" fmla="*/ 729721 h 1427695"/>
                <a:gd name="connsiteX69" fmla="*/ 1981201 w 4132792"/>
                <a:gd name="connsiteY69" fmla="*/ 710671 h 1427695"/>
                <a:gd name="connsiteX70" fmla="*/ 1860551 w 4132792"/>
                <a:gd name="connsiteY70" fmla="*/ 717021 h 1427695"/>
                <a:gd name="connsiteX71" fmla="*/ 1695451 w 4132792"/>
                <a:gd name="connsiteY71" fmla="*/ 767821 h 1427695"/>
                <a:gd name="connsiteX72" fmla="*/ 1551518 w 4132792"/>
                <a:gd name="connsiteY72" fmla="*/ 813857 h 1427695"/>
                <a:gd name="connsiteX73" fmla="*/ 1483785 w 4132792"/>
                <a:gd name="connsiteY73" fmla="*/ 797983 h 1427695"/>
                <a:gd name="connsiteX74" fmla="*/ 1403351 w 4132792"/>
                <a:gd name="connsiteY74" fmla="*/ 780521 h 1427695"/>
                <a:gd name="connsiteX75" fmla="*/ 1339851 w 4132792"/>
                <a:gd name="connsiteY75" fmla="*/ 837671 h 1427695"/>
                <a:gd name="connsiteX76" fmla="*/ 1339851 w 4132792"/>
                <a:gd name="connsiteY76" fmla="*/ 932921 h 1427695"/>
                <a:gd name="connsiteX77" fmla="*/ 1397001 w 4132792"/>
                <a:gd name="connsiteY77" fmla="*/ 1028171 h 1427695"/>
                <a:gd name="connsiteX78" fmla="*/ 1428751 w 4132792"/>
                <a:gd name="connsiteY78" fmla="*/ 1053571 h 1427695"/>
                <a:gd name="connsiteX79" fmla="*/ 1543051 w 4132792"/>
                <a:gd name="connsiteY79" fmla="*/ 1028171 h 1427695"/>
                <a:gd name="connsiteX80" fmla="*/ 1536701 w 4132792"/>
                <a:gd name="connsiteY80" fmla="*/ 1104371 h 1427695"/>
                <a:gd name="connsiteX81" fmla="*/ 1466851 w 4132792"/>
                <a:gd name="connsiteY81" fmla="*/ 1155171 h 1427695"/>
                <a:gd name="connsiteX82" fmla="*/ 1384301 w 4132792"/>
                <a:gd name="connsiteY82" fmla="*/ 1161521 h 1427695"/>
                <a:gd name="connsiteX83" fmla="*/ 1327151 w 4132792"/>
                <a:gd name="connsiteY83" fmla="*/ 1123421 h 1427695"/>
                <a:gd name="connsiteX84" fmla="*/ 1250951 w 4132792"/>
                <a:gd name="connsiteY84" fmla="*/ 1098021 h 1427695"/>
                <a:gd name="connsiteX85" fmla="*/ 1212851 w 4132792"/>
                <a:gd name="connsiteY85" fmla="*/ 1098021 h 1427695"/>
                <a:gd name="connsiteX86" fmla="*/ 1206501 w 4132792"/>
                <a:gd name="connsiteY86" fmla="*/ 1117071 h 1427695"/>
                <a:gd name="connsiteX87" fmla="*/ 1225551 w 4132792"/>
                <a:gd name="connsiteY87" fmla="*/ 1167871 h 1427695"/>
                <a:gd name="connsiteX88" fmla="*/ 1238251 w 4132792"/>
                <a:gd name="connsiteY88" fmla="*/ 1244071 h 1427695"/>
                <a:gd name="connsiteX89" fmla="*/ 1200151 w 4132792"/>
                <a:gd name="connsiteY89" fmla="*/ 1288521 h 1427695"/>
                <a:gd name="connsiteX90" fmla="*/ 1155701 w 4132792"/>
                <a:gd name="connsiteY90" fmla="*/ 1275821 h 1427695"/>
                <a:gd name="connsiteX91" fmla="*/ 1111251 w 4132792"/>
                <a:gd name="connsiteY91" fmla="*/ 1193271 h 1427695"/>
                <a:gd name="connsiteX92" fmla="*/ 1092201 w 4132792"/>
                <a:gd name="connsiteY92" fmla="*/ 1078971 h 1427695"/>
                <a:gd name="connsiteX93" fmla="*/ 1092201 w 4132792"/>
                <a:gd name="connsiteY93" fmla="*/ 971021 h 1427695"/>
                <a:gd name="connsiteX94" fmla="*/ 1060451 w 4132792"/>
                <a:gd name="connsiteY94" fmla="*/ 913871 h 1427695"/>
                <a:gd name="connsiteX95" fmla="*/ 996951 w 4132792"/>
                <a:gd name="connsiteY95" fmla="*/ 875771 h 1427695"/>
                <a:gd name="connsiteX96" fmla="*/ 889001 w 4132792"/>
                <a:gd name="connsiteY96" fmla="*/ 875771 h 1427695"/>
                <a:gd name="connsiteX97" fmla="*/ 806451 w 4132792"/>
                <a:gd name="connsiteY97" fmla="*/ 907521 h 1427695"/>
                <a:gd name="connsiteX98" fmla="*/ 742951 w 4132792"/>
                <a:gd name="connsiteY98" fmla="*/ 939271 h 1427695"/>
                <a:gd name="connsiteX99" fmla="*/ 655639 w 4132792"/>
                <a:gd name="connsiteY99" fmla="*/ 912812 h 1427695"/>
                <a:gd name="connsiteX100" fmla="*/ 566210 w 4132792"/>
                <a:gd name="connsiteY100" fmla="*/ 836613 h 1427695"/>
                <a:gd name="connsiteX101" fmla="*/ 511177 w 4132792"/>
                <a:gd name="connsiteY101" fmla="*/ 806980 h 1427695"/>
                <a:gd name="connsiteX102" fmla="*/ 415926 w 4132792"/>
                <a:gd name="connsiteY102" fmla="*/ 784225 h 1427695"/>
                <a:gd name="connsiteX103" fmla="*/ 335494 w 4132792"/>
                <a:gd name="connsiteY103" fmla="*/ 759883 h 1427695"/>
                <a:gd name="connsiteX104" fmla="*/ 203413 w 4132792"/>
                <a:gd name="connsiteY104" fmla="*/ 728345 h 1427695"/>
                <a:gd name="connsiteX105" fmla="*/ 116099 w 4132792"/>
                <a:gd name="connsiteY105" fmla="*/ 691303 h 1427695"/>
                <a:gd name="connsiteX106" fmla="*/ 61914 w 4132792"/>
                <a:gd name="connsiteY106" fmla="*/ 625475 h 1427695"/>
                <a:gd name="connsiteX107" fmla="*/ 6350 w 4132792"/>
                <a:gd name="connsiteY107" fmla="*/ 575733 h 1427695"/>
                <a:gd name="connsiteX108" fmla="*/ 2117 w 4132792"/>
                <a:gd name="connsiteY108" fmla="*/ 537104 h 1427695"/>
                <a:gd name="connsiteX109" fmla="*/ 0 w 4132792"/>
                <a:gd name="connsiteY109" fmla="*/ 465138 h 1427695"/>
                <a:gd name="connsiteX110" fmla="*/ 23496 w 4132792"/>
                <a:gd name="connsiteY110" fmla="*/ 394970 h 1427695"/>
                <a:gd name="connsiteX111" fmla="*/ 51331 w 4132792"/>
                <a:gd name="connsiteY111" fmla="*/ 321204 h 1427695"/>
                <a:gd name="connsiteX112" fmla="*/ 77257 w 4132792"/>
                <a:gd name="connsiteY112" fmla="*/ 272520 h 1427695"/>
                <a:gd name="connsiteX113" fmla="*/ 104776 w 4132792"/>
                <a:gd name="connsiteY113" fmla="*/ 194203 h 1427695"/>
                <a:gd name="connsiteX114" fmla="*/ 187537 w 4132792"/>
                <a:gd name="connsiteY114" fmla="*/ 183303 h 1427695"/>
                <a:gd name="connsiteX115" fmla="*/ 238127 w 4132792"/>
                <a:gd name="connsiteY115" fmla="*/ 186268 h 1427695"/>
                <a:gd name="connsiteX116" fmla="*/ 306600 w 4132792"/>
                <a:gd name="connsiteY116" fmla="*/ 191241 h 1427695"/>
                <a:gd name="connsiteX117" fmla="*/ 354225 w 4132792"/>
                <a:gd name="connsiteY117" fmla="*/ 212408 h 1427695"/>
                <a:gd name="connsiteX118" fmla="*/ 442385 w 4132792"/>
                <a:gd name="connsiteY118" fmla="*/ 231247 h 1427695"/>
                <a:gd name="connsiteX0" fmla="*/ 442385 w 4132792"/>
                <a:gd name="connsiteY0" fmla="*/ 231247 h 2179896"/>
                <a:gd name="connsiteX1" fmla="*/ 544725 w 4132792"/>
                <a:gd name="connsiteY1" fmla="*/ 249450 h 2179896"/>
                <a:gd name="connsiteX2" fmla="*/ 674369 w 4132792"/>
                <a:gd name="connsiteY2" fmla="*/ 244158 h 2179896"/>
                <a:gd name="connsiteX3" fmla="*/ 841058 w 4132792"/>
                <a:gd name="connsiteY3" fmla="*/ 207116 h 2179896"/>
                <a:gd name="connsiteX4" fmla="*/ 917787 w 4132792"/>
                <a:gd name="connsiteY4" fmla="*/ 167429 h 2179896"/>
                <a:gd name="connsiteX5" fmla="*/ 984253 w 4132792"/>
                <a:gd name="connsiteY5" fmla="*/ 142346 h 2179896"/>
                <a:gd name="connsiteX6" fmla="*/ 1036849 w 4132792"/>
                <a:gd name="connsiteY6" fmla="*/ 125096 h 2179896"/>
                <a:gd name="connsiteX7" fmla="*/ 1099081 w 4132792"/>
                <a:gd name="connsiteY7" fmla="*/ 119062 h 2179896"/>
                <a:gd name="connsiteX8" fmla="*/ 1126067 w 4132792"/>
                <a:gd name="connsiteY8" fmla="*/ 68791 h 2179896"/>
                <a:gd name="connsiteX9" fmla="*/ 1118129 w 4132792"/>
                <a:gd name="connsiteY9" fmla="*/ 0 h 2179896"/>
                <a:gd name="connsiteX10" fmla="*/ 1181629 w 4132792"/>
                <a:gd name="connsiteY10" fmla="*/ 77788 h 2179896"/>
                <a:gd name="connsiteX11" fmla="*/ 1177079 w 4132792"/>
                <a:gd name="connsiteY11" fmla="*/ 125094 h 2179896"/>
                <a:gd name="connsiteX12" fmla="*/ 1179725 w 4132792"/>
                <a:gd name="connsiteY12" fmla="*/ 191241 h 2179896"/>
                <a:gd name="connsiteX13" fmla="*/ 1179513 w 4132792"/>
                <a:gd name="connsiteY13" fmla="*/ 235480 h 2179896"/>
                <a:gd name="connsiteX14" fmla="*/ 1171787 w 4132792"/>
                <a:gd name="connsiteY14" fmla="*/ 273262 h 2179896"/>
                <a:gd name="connsiteX15" fmla="*/ 1195599 w 4132792"/>
                <a:gd name="connsiteY15" fmla="*/ 320887 h 2179896"/>
                <a:gd name="connsiteX16" fmla="*/ 1237193 w 4132792"/>
                <a:gd name="connsiteY16" fmla="*/ 387879 h 2179896"/>
                <a:gd name="connsiteX17" fmla="*/ 1256242 w 4132792"/>
                <a:gd name="connsiteY17" fmla="*/ 412221 h 2179896"/>
                <a:gd name="connsiteX18" fmla="*/ 1289051 w 4132792"/>
                <a:gd name="connsiteY18" fmla="*/ 384704 h 2179896"/>
                <a:gd name="connsiteX19" fmla="*/ 1304079 w 4132792"/>
                <a:gd name="connsiteY19" fmla="*/ 379095 h 2179896"/>
                <a:gd name="connsiteX20" fmla="*/ 1341121 w 4132792"/>
                <a:gd name="connsiteY20" fmla="*/ 384387 h 2179896"/>
                <a:gd name="connsiteX21" fmla="*/ 1378163 w 4132792"/>
                <a:gd name="connsiteY21" fmla="*/ 408200 h 2179896"/>
                <a:gd name="connsiteX22" fmla="*/ 1390651 w 4132792"/>
                <a:gd name="connsiteY22" fmla="*/ 437621 h 2179896"/>
                <a:gd name="connsiteX23" fmla="*/ 1423142 w 4132792"/>
                <a:gd name="connsiteY23" fmla="*/ 445241 h 2179896"/>
                <a:gd name="connsiteX24" fmla="*/ 1462829 w 4132792"/>
                <a:gd name="connsiteY24" fmla="*/ 421429 h 2179896"/>
                <a:gd name="connsiteX25" fmla="*/ 1520826 w 4132792"/>
                <a:gd name="connsiteY25" fmla="*/ 523875 h 2179896"/>
                <a:gd name="connsiteX26" fmla="*/ 1582738 w 4132792"/>
                <a:gd name="connsiteY26" fmla="*/ 569912 h 2179896"/>
                <a:gd name="connsiteX27" fmla="*/ 1676401 w 4132792"/>
                <a:gd name="connsiteY27" fmla="*/ 640821 h 2179896"/>
                <a:gd name="connsiteX28" fmla="*/ 1866901 w 4132792"/>
                <a:gd name="connsiteY28" fmla="*/ 609071 h 2179896"/>
                <a:gd name="connsiteX29" fmla="*/ 2063751 w 4132792"/>
                <a:gd name="connsiteY29" fmla="*/ 558271 h 2179896"/>
                <a:gd name="connsiteX30" fmla="*/ 2178051 w 4132792"/>
                <a:gd name="connsiteY30" fmla="*/ 590021 h 2179896"/>
                <a:gd name="connsiteX31" fmla="*/ 2311401 w 4132792"/>
                <a:gd name="connsiteY31" fmla="*/ 691621 h 2179896"/>
                <a:gd name="connsiteX32" fmla="*/ 2489201 w 4132792"/>
                <a:gd name="connsiteY32" fmla="*/ 780521 h 2179896"/>
                <a:gd name="connsiteX33" fmla="*/ 2692401 w 4132792"/>
                <a:gd name="connsiteY33" fmla="*/ 793221 h 2179896"/>
                <a:gd name="connsiteX34" fmla="*/ 2876551 w 4132792"/>
                <a:gd name="connsiteY34" fmla="*/ 799571 h 2179896"/>
                <a:gd name="connsiteX35" fmla="*/ 3105151 w 4132792"/>
                <a:gd name="connsiteY35" fmla="*/ 786871 h 2179896"/>
                <a:gd name="connsiteX36" fmla="*/ 3213101 w 4132792"/>
                <a:gd name="connsiteY36" fmla="*/ 736071 h 2179896"/>
                <a:gd name="connsiteX37" fmla="*/ 3282951 w 4132792"/>
                <a:gd name="connsiteY37" fmla="*/ 717021 h 2179896"/>
                <a:gd name="connsiteX38" fmla="*/ 3346451 w 4132792"/>
                <a:gd name="connsiteY38" fmla="*/ 736071 h 2179896"/>
                <a:gd name="connsiteX39" fmla="*/ 3416301 w 4132792"/>
                <a:gd name="connsiteY39" fmla="*/ 831321 h 2179896"/>
                <a:gd name="connsiteX40" fmla="*/ 3511551 w 4132792"/>
                <a:gd name="connsiteY40" fmla="*/ 894821 h 2179896"/>
                <a:gd name="connsiteX41" fmla="*/ 3625851 w 4132792"/>
                <a:gd name="connsiteY41" fmla="*/ 964671 h 2179896"/>
                <a:gd name="connsiteX42" fmla="*/ 3790951 w 4132792"/>
                <a:gd name="connsiteY42" fmla="*/ 1009121 h 2179896"/>
                <a:gd name="connsiteX43" fmla="*/ 3898901 w 4132792"/>
                <a:gd name="connsiteY43" fmla="*/ 1015471 h 2179896"/>
                <a:gd name="connsiteX44" fmla="*/ 3987801 w 4132792"/>
                <a:gd name="connsiteY44" fmla="*/ 964671 h 2179896"/>
                <a:gd name="connsiteX45" fmla="*/ 4064001 w 4132792"/>
                <a:gd name="connsiteY45" fmla="*/ 964671 h 2179896"/>
                <a:gd name="connsiteX46" fmla="*/ 4070351 w 4132792"/>
                <a:gd name="connsiteY46" fmla="*/ 1015471 h 2179896"/>
                <a:gd name="connsiteX47" fmla="*/ 4047809 w 4132792"/>
                <a:gd name="connsiteY47" fmla="*/ 1088179 h 2179896"/>
                <a:gd name="connsiteX48" fmla="*/ 4132792 w 4132792"/>
                <a:gd name="connsiteY48" fmla="*/ 1243542 h 2179896"/>
                <a:gd name="connsiteX49" fmla="*/ 3989601 w 4132792"/>
                <a:gd name="connsiteY49" fmla="*/ 1278678 h 2179896"/>
                <a:gd name="connsiteX50" fmla="*/ 3960496 w 4132792"/>
                <a:gd name="connsiteY50" fmla="*/ 1360698 h 2179896"/>
                <a:gd name="connsiteX51" fmla="*/ 3968751 w 4132792"/>
                <a:gd name="connsiteY51" fmla="*/ 1419754 h 2179896"/>
                <a:gd name="connsiteX52" fmla="*/ 3910225 w 4132792"/>
                <a:gd name="connsiteY52" fmla="*/ 1426845 h 2179896"/>
                <a:gd name="connsiteX53" fmla="*/ 3842810 w 4132792"/>
                <a:gd name="connsiteY53" fmla="*/ 1390650 h 2179896"/>
                <a:gd name="connsiteX54" fmla="*/ 3804392 w 4132792"/>
                <a:gd name="connsiteY54" fmla="*/ 1233700 h 2179896"/>
                <a:gd name="connsiteX55" fmla="*/ 3719513 w 4132792"/>
                <a:gd name="connsiteY55" fmla="*/ 1156759 h 2179896"/>
                <a:gd name="connsiteX56" fmla="*/ 3568701 w 4132792"/>
                <a:gd name="connsiteY56" fmla="*/ 1098021 h 2179896"/>
                <a:gd name="connsiteX57" fmla="*/ 3460751 w 4132792"/>
                <a:gd name="connsiteY57" fmla="*/ 1053571 h 2179896"/>
                <a:gd name="connsiteX58" fmla="*/ 3371851 w 4132792"/>
                <a:gd name="connsiteY58" fmla="*/ 1047221 h 2179896"/>
                <a:gd name="connsiteX59" fmla="*/ 3308351 w 4132792"/>
                <a:gd name="connsiteY59" fmla="*/ 996421 h 2179896"/>
                <a:gd name="connsiteX60" fmla="*/ 3200401 w 4132792"/>
                <a:gd name="connsiteY60" fmla="*/ 932921 h 2179896"/>
                <a:gd name="connsiteX61" fmla="*/ 3098801 w 4132792"/>
                <a:gd name="connsiteY61" fmla="*/ 926571 h 2179896"/>
                <a:gd name="connsiteX62" fmla="*/ 3065064 w 4132792"/>
                <a:gd name="connsiteY62" fmla="*/ 2179896 h 2179896"/>
                <a:gd name="connsiteX63" fmla="*/ 2724151 w 4132792"/>
                <a:gd name="connsiteY63" fmla="*/ 926571 h 2179896"/>
                <a:gd name="connsiteX64" fmla="*/ 2495551 w 4132792"/>
                <a:gd name="connsiteY64" fmla="*/ 913871 h 2179896"/>
                <a:gd name="connsiteX65" fmla="*/ 2463801 w 4132792"/>
                <a:gd name="connsiteY65" fmla="*/ 907521 h 2179896"/>
                <a:gd name="connsiteX66" fmla="*/ 2298701 w 4132792"/>
                <a:gd name="connsiteY66" fmla="*/ 837671 h 2179896"/>
                <a:gd name="connsiteX67" fmla="*/ 2190751 w 4132792"/>
                <a:gd name="connsiteY67" fmla="*/ 767821 h 2179896"/>
                <a:gd name="connsiteX68" fmla="*/ 2120901 w 4132792"/>
                <a:gd name="connsiteY68" fmla="*/ 729721 h 2179896"/>
                <a:gd name="connsiteX69" fmla="*/ 1981201 w 4132792"/>
                <a:gd name="connsiteY69" fmla="*/ 710671 h 2179896"/>
                <a:gd name="connsiteX70" fmla="*/ 1860551 w 4132792"/>
                <a:gd name="connsiteY70" fmla="*/ 717021 h 2179896"/>
                <a:gd name="connsiteX71" fmla="*/ 1695451 w 4132792"/>
                <a:gd name="connsiteY71" fmla="*/ 767821 h 2179896"/>
                <a:gd name="connsiteX72" fmla="*/ 1551518 w 4132792"/>
                <a:gd name="connsiteY72" fmla="*/ 813857 h 2179896"/>
                <a:gd name="connsiteX73" fmla="*/ 1483785 w 4132792"/>
                <a:gd name="connsiteY73" fmla="*/ 797983 h 2179896"/>
                <a:gd name="connsiteX74" fmla="*/ 1403351 w 4132792"/>
                <a:gd name="connsiteY74" fmla="*/ 780521 h 2179896"/>
                <a:gd name="connsiteX75" fmla="*/ 1339851 w 4132792"/>
                <a:gd name="connsiteY75" fmla="*/ 837671 h 2179896"/>
                <a:gd name="connsiteX76" fmla="*/ 1339851 w 4132792"/>
                <a:gd name="connsiteY76" fmla="*/ 932921 h 2179896"/>
                <a:gd name="connsiteX77" fmla="*/ 1397001 w 4132792"/>
                <a:gd name="connsiteY77" fmla="*/ 1028171 h 2179896"/>
                <a:gd name="connsiteX78" fmla="*/ 1428751 w 4132792"/>
                <a:gd name="connsiteY78" fmla="*/ 1053571 h 2179896"/>
                <a:gd name="connsiteX79" fmla="*/ 1543051 w 4132792"/>
                <a:gd name="connsiteY79" fmla="*/ 1028171 h 2179896"/>
                <a:gd name="connsiteX80" fmla="*/ 1536701 w 4132792"/>
                <a:gd name="connsiteY80" fmla="*/ 1104371 h 2179896"/>
                <a:gd name="connsiteX81" fmla="*/ 1466851 w 4132792"/>
                <a:gd name="connsiteY81" fmla="*/ 1155171 h 2179896"/>
                <a:gd name="connsiteX82" fmla="*/ 1384301 w 4132792"/>
                <a:gd name="connsiteY82" fmla="*/ 1161521 h 2179896"/>
                <a:gd name="connsiteX83" fmla="*/ 1327151 w 4132792"/>
                <a:gd name="connsiteY83" fmla="*/ 1123421 h 2179896"/>
                <a:gd name="connsiteX84" fmla="*/ 1250951 w 4132792"/>
                <a:gd name="connsiteY84" fmla="*/ 1098021 h 2179896"/>
                <a:gd name="connsiteX85" fmla="*/ 1212851 w 4132792"/>
                <a:gd name="connsiteY85" fmla="*/ 1098021 h 2179896"/>
                <a:gd name="connsiteX86" fmla="*/ 1206501 w 4132792"/>
                <a:gd name="connsiteY86" fmla="*/ 1117071 h 2179896"/>
                <a:gd name="connsiteX87" fmla="*/ 1225551 w 4132792"/>
                <a:gd name="connsiteY87" fmla="*/ 1167871 h 2179896"/>
                <a:gd name="connsiteX88" fmla="*/ 1238251 w 4132792"/>
                <a:gd name="connsiteY88" fmla="*/ 1244071 h 2179896"/>
                <a:gd name="connsiteX89" fmla="*/ 1200151 w 4132792"/>
                <a:gd name="connsiteY89" fmla="*/ 1288521 h 2179896"/>
                <a:gd name="connsiteX90" fmla="*/ 1155701 w 4132792"/>
                <a:gd name="connsiteY90" fmla="*/ 1275821 h 2179896"/>
                <a:gd name="connsiteX91" fmla="*/ 1111251 w 4132792"/>
                <a:gd name="connsiteY91" fmla="*/ 1193271 h 2179896"/>
                <a:gd name="connsiteX92" fmla="*/ 1092201 w 4132792"/>
                <a:gd name="connsiteY92" fmla="*/ 1078971 h 2179896"/>
                <a:gd name="connsiteX93" fmla="*/ 1092201 w 4132792"/>
                <a:gd name="connsiteY93" fmla="*/ 971021 h 2179896"/>
                <a:gd name="connsiteX94" fmla="*/ 1060451 w 4132792"/>
                <a:gd name="connsiteY94" fmla="*/ 913871 h 2179896"/>
                <a:gd name="connsiteX95" fmla="*/ 996951 w 4132792"/>
                <a:gd name="connsiteY95" fmla="*/ 875771 h 2179896"/>
                <a:gd name="connsiteX96" fmla="*/ 889001 w 4132792"/>
                <a:gd name="connsiteY96" fmla="*/ 875771 h 2179896"/>
                <a:gd name="connsiteX97" fmla="*/ 806451 w 4132792"/>
                <a:gd name="connsiteY97" fmla="*/ 907521 h 2179896"/>
                <a:gd name="connsiteX98" fmla="*/ 742951 w 4132792"/>
                <a:gd name="connsiteY98" fmla="*/ 939271 h 2179896"/>
                <a:gd name="connsiteX99" fmla="*/ 655639 w 4132792"/>
                <a:gd name="connsiteY99" fmla="*/ 912812 h 2179896"/>
                <a:gd name="connsiteX100" fmla="*/ 566210 w 4132792"/>
                <a:gd name="connsiteY100" fmla="*/ 836613 h 2179896"/>
                <a:gd name="connsiteX101" fmla="*/ 511177 w 4132792"/>
                <a:gd name="connsiteY101" fmla="*/ 806980 h 2179896"/>
                <a:gd name="connsiteX102" fmla="*/ 415926 w 4132792"/>
                <a:gd name="connsiteY102" fmla="*/ 784225 h 2179896"/>
                <a:gd name="connsiteX103" fmla="*/ 335494 w 4132792"/>
                <a:gd name="connsiteY103" fmla="*/ 759883 h 2179896"/>
                <a:gd name="connsiteX104" fmla="*/ 203413 w 4132792"/>
                <a:gd name="connsiteY104" fmla="*/ 728345 h 2179896"/>
                <a:gd name="connsiteX105" fmla="*/ 116099 w 4132792"/>
                <a:gd name="connsiteY105" fmla="*/ 691303 h 2179896"/>
                <a:gd name="connsiteX106" fmla="*/ 61914 w 4132792"/>
                <a:gd name="connsiteY106" fmla="*/ 625475 h 2179896"/>
                <a:gd name="connsiteX107" fmla="*/ 6350 w 4132792"/>
                <a:gd name="connsiteY107" fmla="*/ 575733 h 2179896"/>
                <a:gd name="connsiteX108" fmla="*/ 2117 w 4132792"/>
                <a:gd name="connsiteY108" fmla="*/ 537104 h 2179896"/>
                <a:gd name="connsiteX109" fmla="*/ 0 w 4132792"/>
                <a:gd name="connsiteY109" fmla="*/ 465138 h 2179896"/>
                <a:gd name="connsiteX110" fmla="*/ 23496 w 4132792"/>
                <a:gd name="connsiteY110" fmla="*/ 394970 h 2179896"/>
                <a:gd name="connsiteX111" fmla="*/ 51331 w 4132792"/>
                <a:gd name="connsiteY111" fmla="*/ 321204 h 2179896"/>
                <a:gd name="connsiteX112" fmla="*/ 77257 w 4132792"/>
                <a:gd name="connsiteY112" fmla="*/ 272520 h 2179896"/>
                <a:gd name="connsiteX113" fmla="*/ 104776 w 4132792"/>
                <a:gd name="connsiteY113" fmla="*/ 194203 h 2179896"/>
                <a:gd name="connsiteX114" fmla="*/ 187537 w 4132792"/>
                <a:gd name="connsiteY114" fmla="*/ 183303 h 2179896"/>
                <a:gd name="connsiteX115" fmla="*/ 238127 w 4132792"/>
                <a:gd name="connsiteY115" fmla="*/ 186268 h 2179896"/>
                <a:gd name="connsiteX116" fmla="*/ 306600 w 4132792"/>
                <a:gd name="connsiteY116" fmla="*/ 191241 h 2179896"/>
                <a:gd name="connsiteX117" fmla="*/ 354225 w 4132792"/>
                <a:gd name="connsiteY117" fmla="*/ 212408 h 2179896"/>
                <a:gd name="connsiteX118" fmla="*/ 442385 w 4132792"/>
                <a:gd name="connsiteY118" fmla="*/ 231247 h 2179896"/>
                <a:gd name="connsiteX0" fmla="*/ 442385 w 4132792"/>
                <a:gd name="connsiteY0" fmla="*/ 231247 h 2383477"/>
                <a:gd name="connsiteX1" fmla="*/ 544725 w 4132792"/>
                <a:gd name="connsiteY1" fmla="*/ 249450 h 2383477"/>
                <a:gd name="connsiteX2" fmla="*/ 674369 w 4132792"/>
                <a:gd name="connsiteY2" fmla="*/ 244158 h 2383477"/>
                <a:gd name="connsiteX3" fmla="*/ 841058 w 4132792"/>
                <a:gd name="connsiteY3" fmla="*/ 207116 h 2383477"/>
                <a:gd name="connsiteX4" fmla="*/ 917787 w 4132792"/>
                <a:gd name="connsiteY4" fmla="*/ 167429 h 2383477"/>
                <a:gd name="connsiteX5" fmla="*/ 984253 w 4132792"/>
                <a:gd name="connsiteY5" fmla="*/ 142346 h 2383477"/>
                <a:gd name="connsiteX6" fmla="*/ 1036849 w 4132792"/>
                <a:gd name="connsiteY6" fmla="*/ 125096 h 2383477"/>
                <a:gd name="connsiteX7" fmla="*/ 1099081 w 4132792"/>
                <a:gd name="connsiteY7" fmla="*/ 119062 h 2383477"/>
                <a:gd name="connsiteX8" fmla="*/ 1126067 w 4132792"/>
                <a:gd name="connsiteY8" fmla="*/ 68791 h 2383477"/>
                <a:gd name="connsiteX9" fmla="*/ 1118129 w 4132792"/>
                <a:gd name="connsiteY9" fmla="*/ 0 h 2383477"/>
                <a:gd name="connsiteX10" fmla="*/ 1181629 w 4132792"/>
                <a:gd name="connsiteY10" fmla="*/ 77788 h 2383477"/>
                <a:gd name="connsiteX11" fmla="*/ 1177079 w 4132792"/>
                <a:gd name="connsiteY11" fmla="*/ 125094 h 2383477"/>
                <a:gd name="connsiteX12" fmla="*/ 1179725 w 4132792"/>
                <a:gd name="connsiteY12" fmla="*/ 191241 h 2383477"/>
                <a:gd name="connsiteX13" fmla="*/ 1179513 w 4132792"/>
                <a:gd name="connsiteY13" fmla="*/ 235480 h 2383477"/>
                <a:gd name="connsiteX14" fmla="*/ 1171787 w 4132792"/>
                <a:gd name="connsiteY14" fmla="*/ 273262 h 2383477"/>
                <a:gd name="connsiteX15" fmla="*/ 1195599 w 4132792"/>
                <a:gd name="connsiteY15" fmla="*/ 320887 h 2383477"/>
                <a:gd name="connsiteX16" fmla="*/ 1237193 w 4132792"/>
                <a:gd name="connsiteY16" fmla="*/ 387879 h 2383477"/>
                <a:gd name="connsiteX17" fmla="*/ 1256242 w 4132792"/>
                <a:gd name="connsiteY17" fmla="*/ 412221 h 2383477"/>
                <a:gd name="connsiteX18" fmla="*/ 1289051 w 4132792"/>
                <a:gd name="connsiteY18" fmla="*/ 384704 h 2383477"/>
                <a:gd name="connsiteX19" fmla="*/ 1304079 w 4132792"/>
                <a:gd name="connsiteY19" fmla="*/ 379095 h 2383477"/>
                <a:gd name="connsiteX20" fmla="*/ 1341121 w 4132792"/>
                <a:gd name="connsiteY20" fmla="*/ 384387 h 2383477"/>
                <a:gd name="connsiteX21" fmla="*/ 1378163 w 4132792"/>
                <a:gd name="connsiteY21" fmla="*/ 408200 h 2383477"/>
                <a:gd name="connsiteX22" fmla="*/ 1390651 w 4132792"/>
                <a:gd name="connsiteY22" fmla="*/ 437621 h 2383477"/>
                <a:gd name="connsiteX23" fmla="*/ 1423142 w 4132792"/>
                <a:gd name="connsiteY23" fmla="*/ 445241 h 2383477"/>
                <a:gd name="connsiteX24" fmla="*/ 1462829 w 4132792"/>
                <a:gd name="connsiteY24" fmla="*/ 421429 h 2383477"/>
                <a:gd name="connsiteX25" fmla="*/ 1520826 w 4132792"/>
                <a:gd name="connsiteY25" fmla="*/ 523875 h 2383477"/>
                <a:gd name="connsiteX26" fmla="*/ 1582738 w 4132792"/>
                <a:gd name="connsiteY26" fmla="*/ 569912 h 2383477"/>
                <a:gd name="connsiteX27" fmla="*/ 1676401 w 4132792"/>
                <a:gd name="connsiteY27" fmla="*/ 640821 h 2383477"/>
                <a:gd name="connsiteX28" fmla="*/ 1866901 w 4132792"/>
                <a:gd name="connsiteY28" fmla="*/ 609071 h 2383477"/>
                <a:gd name="connsiteX29" fmla="*/ 2063751 w 4132792"/>
                <a:gd name="connsiteY29" fmla="*/ 558271 h 2383477"/>
                <a:gd name="connsiteX30" fmla="*/ 2178051 w 4132792"/>
                <a:gd name="connsiteY30" fmla="*/ 590021 h 2383477"/>
                <a:gd name="connsiteX31" fmla="*/ 2311401 w 4132792"/>
                <a:gd name="connsiteY31" fmla="*/ 691621 h 2383477"/>
                <a:gd name="connsiteX32" fmla="*/ 2489201 w 4132792"/>
                <a:gd name="connsiteY32" fmla="*/ 780521 h 2383477"/>
                <a:gd name="connsiteX33" fmla="*/ 2692401 w 4132792"/>
                <a:gd name="connsiteY33" fmla="*/ 793221 h 2383477"/>
                <a:gd name="connsiteX34" fmla="*/ 2876551 w 4132792"/>
                <a:gd name="connsiteY34" fmla="*/ 799571 h 2383477"/>
                <a:gd name="connsiteX35" fmla="*/ 3105151 w 4132792"/>
                <a:gd name="connsiteY35" fmla="*/ 786871 h 2383477"/>
                <a:gd name="connsiteX36" fmla="*/ 3213101 w 4132792"/>
                <a:gd name="connsiteY36" fmla="*/ 736071 h 2383477"/>
                <a:gd name="connsiteX37" fmla="*/ 3282951 w 4132792"/>
                <a:gd name="connsiteY37" fmla="*/ 717021 h 2383477"/>
                <a:gd name="connsiteX38" fmla="*/ 3346451 w 4132792"/>
                <a:gd name="connsiteY38" fmla="*/ 736071 h 2383477"/>
                <a:gd name="connsiteX39" fmla="*/ 3416301 w 4132792"/>
                <a:gd name="connsiteY39" fmla="*/ 831321 h 2383477"/>
                <a:gd name="connsiteX40" fmla="*/ 3511551 w 4132792"/>
                <a:gd name="connsiteY40" fmla="*/ 894821 h 2383477"/>
                <a:gd name="connsiteX41" fmla="*/ 3625851 w 4132792"/>
                <a:gd name="connsiteY41" fmla="*/ 964671 h 2383477"/>
                <a:gd name="connsiteX42" fmla="*/ 3790951 w 4132792"/>
                <a:gd name="connsiteY42" fmla="*/ 1009121 h 2383477"/>
                <a:gd name="connsiteX43" fmla="*/ 3898901 w 4132792"/>
                <a:gd name="connsiteY43" fmla="*/ 1015471 h 2383477"/>
                <a:gd name="connsiteX44" fmla="*/ 3987801 w 4132792"/>
                <a:gd name="connsiteY44" fmla="*/ 964671 h 2383477"/>
                <a:gd name="connsiteX45" fmla="*/ 4064001 w 4132792"/>
                <a:gd name="connsiteY45" fmla="*/ 964671 h 2383477"/>
                <a:gd name="connsiteX46" fmla="*/ 4070351 w 4132792"/>
                <a:gd name="connsiteY46" fmla="*/ 1015471 h 2383477"/>
                <a:gd name="connsiteX47" fmla="*/ 4047809 w 4132792"/>
                <a:gd name="connsiteY47" fmla="*/ 1088179 h 2383477"/>
                <a:gd name="connsiteX48" fmla="*/ 4132792 w 4132792"/>
                <a:gd name="connsiteY48" fmla="*/ 1243542 h 2383477"/>
                <a:gd name="connsiteX49" fmla="*/ 3989601 w 4132792"/>
                <a:gd name="connsiteY49" fmla="*/ 1278678 h 2383477"/>
                <a:gd name="connsiteX50" fmla="*/ 3960496 w 4132792"/>
                <a:gd name="connsiteY50" fmla="*/ 1360698 h 2383477"/>
                <a:gd name="connsiteX51" fmla="*/ 3968751 w 4132792"/>
                <a:gd name="connsiteY51" fmla="*/ 1419754 h 2383477"/>
                <a:gd name="connsiteX52" fmla="*/ 3910225 w 4132792"/>
                <a:gd name="connsiteY52" fmla="*/ 1426845 h 2383477"/>
                <a:gd name="connsiteX53" fmla="*/ 3842810 w 4132792"/>
                <a:gd name="connsiteY53" fmla="*/ 1390650 h 2383477"/>
                <a:gd name="connsiteX54" fmla="*/ 3804392 w 4132792"/>
                <a:gd name="connsiteY54" fmla="*/ 1233700 h 2383477"/>
                <a:gd name="connsiteX55" fmla="*/ 3719513 w 4132792"/>
                <a:gd name="connsiteY55" fmla="*/ 1156759 h 2383477"/>
                <a:gd name="connsiteX56" fmla="*/ 3568701 w 4132792"/>
                <a:gd name="connsiteY56" fmla="*/ 1098021 h 2383477"/>
                <a:gd name="connsiteX57" fmla="*/ 3460751 w 4132792"/>
                <a:gd name="connsiteY57" fmla="*/ 1053571 h 2383477"/>
                <a:gd name="connsiteX58" fmla="*/ 3371851 w 4132792"/>
                <a:gd name="connsiteY58" fmla="*/ 1047221 h 2383477"/>
                <a:gd name="connsiteX59" fmla="*/ 3308351 w 4132792"/>
                <a:gd name="connsiteY59" fmla="*/ 996421 h 2383477"/>
                <a:gd name="connsiteX60" fmla="*/ 3200401 w 4132792"/>
                <a:gd name="connsiteY60" fmla="*/ 932921 h 2383477"/>
                <a:gd name="connsiteX61" fmla="*/ 3405517 w 4132792"/>
                <a:gd name="connsiteY61" fmla="*/ 2383477 h 2383477"/>
                <a:gd name="connsiteX62" fmla="*/ 3065064 w 4132792"/>
                <a:gd name="connsiteY62" fmla="*/ 2179896 h 2383477"/>
                <a:gd name="connsiteX63" fmla="*/ 2724151 w 4132792"/>
                <a:gd name="connsiteY63" fmla="*/ 926571 h 2383477"/>
                <a:gd name="connsiteX64" fmla="*/ 2495551 w 4132792"/>
                <a:gd name="connsiteY64" fmla="*/ 913871 h 2383477"/>
                <a:gd name="connsiteX65" fmla="*/ 2463801 w 4132792"/>
                <a:gd name="connsiteY65" fmla="*/ 907521 h 2383477"/>
                <a:gd name="connsiteX66" fmla="*/ 2298701 w 4132792"/>
                <a:gd name="connsiteY66" fmla="*/ 837671 h 2383477"/>
                <a:gd name="connsiteX67" fmla="*/ 2190751 w 4132792"/>
                <a:gd name="connsiteY67" fmla="*/ 767821 h 2383477"/>
                <a:gd name="connsiteX68" fmla="*/ 2120901 w 4132792"/>
                <a:gd name="connsiteY68" fmla="*/ 729721 h 2383477"/>
                <a:gd name="connsiteX69" fmla="*/ 1981201 w 4132792"/>
                <a:gd name="connsiteY69" fmla="*/ 710671 h 2383477"/>
                <a:gd name="connsiteX70" fmla="*/ 1860551 w 4132792"/>
                <a:gd name="connsiteY70" fmla="*/ 717021 h 2383477"/>
                <a:gd name="connsiteX71" fmla="*/ 1695451 w 4132792"/>
                <a:gd name="connsiteY71" fmla="*/ 767821 h 2383477"/>
                <a:gd name="connsiteX72" fmla="*/ 1551518 w 4132792"/>
                <a:gd name="connsiteY72" fmla="*/ 813857 h 2383477"/>
                <a:gd name="connsiteX73" fmla="*/ 1483785 w 4132792"/>
                <a:gd name="connsiteY73" fmla="*/ 797983 h 2383477"/>
                <a:gd name="connsiteX74" fmla="*/ 1403351 w 4132792"/>
                <a:gd name="connsiteY74" fmla="*/ 780521 h 2383477"/>
                <a:gd name="connsiteX75" fmla="*/ 1339851 w 4132792"/>
                <a:gd name="connsiteY75" fmla="*/ 837671 h 2383477"/>
                <a:gd name="connsiteX76" fmla="*/ 1339851 w 4132792"/>
                <a:gd name="connsiteY76" fmla="*/ 932921 h 2383477"/>
                <a:gd name="connsiteX77" fmla="*/ 1397001 w 4132792"/>
                <a:gd name="connsiteY77" fmla="*/ 1028171 h 2383477"/>
                <a:gd name="connsiteX78" fmla="*/ 1428751 w 4132792"/>
                <a:gd name="connsiteY78" fmla="*/ 1053571 h 2383477"/>
                <a:gd name="connsiteX79" fmla="*/ 1543051 w 4132792"/>
                <a:gd name="connsiteY79" fmla="*/ 1028171 h 2383477"/>
                <a:gd name="connsiteX80" fmla="*/ 1536701 w 4132792"/>
                <a:gd name="connsiteY80" fmla="*/ 1104371 h 2383477"/>
                <a:gd name="connsiteX81" fmla="*/ 1466851 w 4132792"/>
                <a:gd name="connsiteY81" fmla="*/ 1155171 h 2383477"/>
                <a:gd name="connsiteX82" fmla="*/ 1384301 w 4132792"/>
                <a:gd name="connsiteY82" fmla="*/ 1161521 h 2383477"/>
                <a:gd name="connsiteX83" fmla="*/ 1327151 w 4132792"/>
                <a:gd name="connsiteY83" fmla="*/ 1123421 h 2383477"/>
                <a:gd name="connsiteX84" fmla="*/ 1250951 w 4132792"/>
                <a:gd name="connsiteY84" fmla="*/ 1098021 h 2383477"/>
                <a:gd name="connsiteX85" fmla="*/ 1212851 w 4132792"/>
                <a:gd name="connsiteY85" fmla="*/ 1098021 h 2383477"/>
                <a:gd name="connsiteX86" fmla="*/ 1206501 w 4132792"/>
                <a:gd name="connsiteY86" fmla="*/ 1117071 h 2383477"/>
                <a:gd name="connsiteX87" fmla="*/ 1225551 w 4132792"/>
                <a:gd name="connsiteY87" fmla="*/ 1167871 h 2383477"/>
                <a:gd name="connsiteX88" fmla="*/ 1238251 w 4132792"/>
                <a:gd name="connsiteY88" fmla="*/ 1244071 h 2383477"/>
                <a:gd name="connsiteX89" fmla="*/ 1200151 w 4132792"/>
                <a:gd name="connsiteY89" fmla="*/ 1288521 h 2383477"/>
                <a:gd name="connsiteX90" fmla="*/ 1155701 w 4132792"/>
                <a:gd name="connsiteY90" fmla="*/ 1275821 h 2383477"/>
                <a:gd name="connsiteX91" fmla="*/ 1111251 w 4132792"/>
                <a:gd name="connsiteY91" fmla="*/ 1193271 h 2383477"/>
                <a:gd name="connsiteX92" fmla="*/ 1092201 w 4132792"/>
                <a:gd name="connsiteY92" fmla="*/ 1078971 h 2383477"/>
                <a:gd name="connsiteX93" fmla="*/ 1092201 w 4132792"/>
                <a:gd name="connsiteY93" fmla="*/ 971021 h 2383477"/>
                <a:gd name="connsiteX94" fmla="*/ 1060451 w 4132792"/>
                <a:gd name="connsiteY94" fmla="*/ 913871 h 2383477"/>
                <a:gd name="connsiteX95" fmla="*/ 996951 w 4132792"/>
                <a:gd name="connsiteY95" fmla="*/ 875771 h 2383477"/>
                <a:gd name="connsiteX96" fmla="*/ 889001 w 4132792"/>
                <a:gd name="connsiteY96" fmla="*/ 875771 h 2383477"/>
                <a:gd name="connsiteX97" fmla="*/ 806451 w 4132792"/>
                <a:gd name="connsiteY97" fmla="*/ 907521 h 2383477"/>
                <a:gd name="connsiteX98" fmla="*/ 742951 w 4132792"/>
                <a:gd name="connsiteY98" fmla="*/ 939271 h 2383477"/>
                <a:gd name="connsiteX99" fmla="*/ 655639 w 4132792"/>
                <a:gd name="connsiteY99" fmla="*/ 912812 h 2383477"/>
                <a:gd name="connsiteX100" fmla="*/ 566210 w 4132792"/>
                <a:gd name="connsiteY100" fmla="*/ 836613 h 2383477"/>
                <a:gd name="connsiteX101" fmla="*/ 511177 w 4132792"/>
                <a:gd name="connsiteY101" fmla="*/ 806980 h 2383477"/>
                <a:gd name="connsiteX102" fmla="*/ 415926 w 4132792"/>
                <a:gd name="connsiteY102" fmla="*/ 784225 h 2383477"/>
                <a:gd name="connsiteX103" fmla="*/ 335494 w 4132792"/>
                <a:gd name="connsiteY103" fmla="*/ 759883 h 2383477"/>
                <a:gd name="connsiteX104" fmla="*/ 203413 w 4132792"/>
                <a:gd name="connsiteY104" fmla="*/ 728345 h 2383477"/>
                <a:gd name="connsiteX105" fmla="*/ 116099 w 4132792"/>
                <a:gd name="connsiteY105" fmla="*/ 691303 h 2383477"/>
                <a:gd name="connsiteX106" fmla="*/ 61914 w 4132792"/>
                <a:gd name="connsiteY106" fmla="*/ 625475 h 2383477"/>
                <a:gd name="connsiteX107" fmla="*/ 6350 w 4132792"/>
                <a:gd name="connsiteY107" fmla="*/ 575733 h 2383477"/>
                <a:gd name="connsiteX108" fmla="*/ 2117 w 4132792"/>
                <a:gd name="connsiteY108" fmla="*/ 537104 h 2383477"/>
                <a:gd name="connsiteX109" fmla="*/ 0 w 4132792"/>
                <a:gd name="connsiteY109" fmla="*/ 465138 h 2383477"/>
                <a:gd name="connsiteX110" fmla="*/ 23496 w 4132792"/>
                <a:gd name="connsiteY110" fmla="*/ 394970 h 2383477"/>
                <a:gd name="connsiteX111" fmla="*/ 51331 w 4132792"/>
                <a:gd name="connsiteY111" fmla="*/ 321204 h 2383477"/>
                <a:gd name="connsiteX112" fmla="*/ 77257 w 4132792"/>
                <a:gd name="connsiteY112" fmla="*/ 272520 h 2383477"/>
                <a:gd name="connsiteX113" fmla="*/ 104776 w 4132792"/>
                <a:gd name="connsiteY113" fmla="*/ 194203 h 2383477"/>
                <a:gd name="connsiteX114" fmla="*/ 187537 w 4132792"/>
                <a:gd name="connsiteY114" fmla="*/ 183303 h 2383477"/>
                <a:gd name="connsiteX115" fmla="*/ 238127 w 4132792"/>
                <a:gd name="connsiteY115" fmla="*/ 186268 h 2383477"/>
                <a:gd name="connsiteX116" fmla="*/ 306600 w 4132792"/>
                <a:gd name="connsiteY116" fmla="*/ 191241 h 2383477"/>
                <a:gd name="connsiteX117" fmla="*/ 354225 w 4132792"/>
                <a:gd name="connsiteY117" fmla="*/ 212408 h 2383477"/>
                <a:gd name="connsiteX118" fmla="*/ 442385 w 4132792"/>
                <a:gd name="connsiteY118" fmla="*/ 231247 h 2383477"/>
                <a:gd name="connsiteX0" fmla="*/ 442385 w 4132792"/>
                <a:gd name="connsiteY0" fmla="*/ 231247 h 2383477"/>
                <a:gd name="connsiteX1" fmla="*/ 544725 w 4132792"/>
                <a:gd name="connsiteY1" fmla="*/ 249450 h 2383477"/>
                <a:gd name="connsiteX2" fmla="*/ 674369 w 4132792"/>
                <a:gd name="connsiteY2" fmla="*/ 244158 h 2383477"/>
                <a:gd name="connsiteX3" fmla="*/ 841058 w 4132792"/>
                <a:gd name="connsiteY3" fmla="*/ 207116 h 2383477"/>
                <a:gd name="connsiteX4" fmla="*/ 917787 w 4132792"/>
                <a:gd name="connsiteY4" fmla="*/ 167429 h 2383477"/>
                <a:gd name="connsiteX5" fmla="*/ 984253 w 4132792"/>
                <a:gd name="connsiteY5" fmla="*/ 142346 h 2383477"/>
                <a:gd name="connsiteX6" fmla="*/ 1036849 w 4132792"/>
                <a:gd name="connsiteY6" fmla="*/ 125096 h 2383477"/>
                <a:gd name="connsiteX7" fmla="*/ 1099081 w 4132792"/>
                <a:gd name="connsiteY7" fmla="*/ 119062 h 2383477"/>
                <a:gd name="connsiteX8" fmla="*/ 1126067 w 4132792"/>
                <a:gd name="connsiteY8" fmla="*/ 68791 h 2383477"/>
                <a:gd name="connsiteX9" fmla="*/ 1118129 w 4132792"/>
                <a:gd name="connsiteY9" fmla="*/ 0 h 2383477"/>
                <a:gd name="connsiteX10" fmla="*/ 1181629 w 4132792"/>
                <a:gd name="connsiteY10" fmla="*/ 77788 h 2383477"/>
                <a:gd name="connsiteX11" fmla="*/ 1177079 w 4132792"/>
                <a:gd name="connsiteY11" fmla="*/ 125094 h 2383477"/>
                <a:gd name="connsiteX12" fmla="*/ 1179725 w 4132792"/>
                <a:gd name="connsiteY12" fmla="*/ 191241 h 2383477"/>
                <a:gd name="connsiteX13" fmla="*/ 1179513 w 4132792"/>
                <a:gd name="connsiteY13" fmla="*/ 235480 h 2383477"/>
                <a:gd name="connsiteX14" fmla="*/ 1171787 w 4132792"/>
                <a:gd name="connsiteY14" fmla="*/ 273262 h 2383477"/>
                <a:gd name="connsiteX15" fmla="*/ 1195599 w 4132792"/>
                <a:gd name="connsiteY15" fmla="*/ 320887 h 2383477"/>
                <a:gd name="connsiteX16" fmla="*/ 1237193 w 4132792"/>
                <a:gd name="connsiteY16" fmla="*/ 387879 h 2383477"/>
                <a:gd name="connsiteX17" fmla="*/ 1256242 w 4132792"/>
                <a:gd name="connsiteY17" fmla="*/ 412221 h 2383477"/>
                <a:gd name="connsiteX18" fmla="*/ 1289051 w 4132792"/>
                <a:gd name="connsiteY18" fmla="*/ 384704 h 2383477"/>
                <a:gd name="connsiteX19" fmla="*/ 1304079 w 4132792"/>
                <a:gd name="connsiteY19" fmla="*/ 379095 h 2383477"/>
                <a:gd name="connsiteX20" fmla="*/ 1341121 w 4132792"/>
                <a:gd name="connsiteY20" fmla="*/ 384387 h 2383477"/>
                <a:gd name="connsiteX21" fmla="*/ 1378163 w 4132792"/>
                <a:gd name="connsiteY21" fmla="*/ 408200 h 2383477"/>
                <a:gd name="connsiteX22" fmla="*/ 1390651 w 4132792"/>
                <a:gd name="connsiteY22" fmla="*/ 437621 h 2383477"/>
                <a:gd name="connsiteX23" fmla="*/ 1423142 w 4132792"/>
                <a:gd name="connsiteY23" fmla="*/ 445241 h 2383477"/>
                <a:gd name="connsiteX24" fmla="*/ 1462829 w 4132792"/>
                <a:gd name="connsiteY24" fmla="*/ 421429 h 2383477"/>
                <a:gd name="connsiteX25" fmla="*/ 1520826 w 4132792"/>
                <a:gd name="connsiteY25" fmla="*/ 523875 h 2383477"/>
                <a:gd name="connsiteX26" fmla="*/ 1582738 w 4132792"/>
                <a:gd name="connsiteY26" fmla="*/ 569912 h 2383477"/>
                <a:gd name="connsiteX27" fmla="*/ 1676401 w 4132792"/>
                <a:gd name="connsiteY27" fmla="*/ 640821 h 2383477"/>
                <a:gd name="connsiteX28" fmla="*/ 1866901 w 4132792"/>
                <a:gd name="connsiteY28" fmla="*/ 609071 h 2383477"/>
                <a:gd name="connsiteX29" fmla="*/ 2063751 w 4132792"/>
                <a:gd name="connsiteY29" fmla="*/ 558271 h 2383477"/>
                <a:gd name="connsiteX30" fmla="*/ 2178051 w 4132792"/>
                <a:gd name="connsiteY30" fmla="*/ 590021 h 2383477"/>
                <a:gd name="connsiteX31" fmla="*/ 2311401 w 4132792"/>
                <a:gd name="connsiteY31" fmla="*/ 691621 h 2383477"/>
                <a:gd name="connsiteX32" fmla="*/ 2489201 w 4132792"/>
                <a:gd name="connsiteY32" fmla="*/ 780521 h 2383477"/>
                <a:gd name="connsiteX33" fmla="*/ 2692401 w 4132792"/>
                <a:gd name="connsiteY33" fmla="*/ 793221 h 2383477"/>
                <a:gd name="connsiteX34" fmla="*/ 2876551 w 4132792"/>
                <a:gd name="connsiteY34" fmla="*/ 799571 h 2383477"/>
                <a:gd name="connsiteX35" fmla="*/ 3105151 w 4132792"/>
                <a:gd name="connsiteY35" fmla="*/ 786871 h 2383477"/>
                <a:gd name="connsiteX36" fmla="*/ 3213101 w 4132792"/>
                <a:gd name="connsiteY36" fmla="*/ 736071 h 2383477"/>
                <a:gd name="connsiteX37" fmla="*/ 3282951 w 4132792"/>
                <a:gd name="connsiteY37" fmla="*/ 717021 h 2383477"/>
                <a:gd name="connsiteX38" fmla="*/ 3346451 w 4132792"/>
                <a:gd name="connsiteY38" fmla="*/ 736071 h 2383477"/>
                <a:gd name="connsiteX39" fmla="*/ 3416301 w 4132792"/>
                <a:gd name="connsiteY39" fmla="*/ 831321 h 2383477"/>
                <a:gd name="connsiteX40" fmla="*/ 3511551 w 4132792"/>
                <a:gd name="connsiteY40" fmla="*/ 894821 h 2383477"/>
                <a:gd name="connsiteX41" fmla="*/ 3625851 w 4132792"/>
                <a:gd name="connsiteY41" fmla="*/ 964671 h 2383477"/>
                <a:gd name="connsiteX42" fmla="*/ 3790951 w 4132792"/>
                <a:gd name="connsiteY42" fmla="*/ 1009121 h 2383477"/>
                <a:gd name="connsiteX43" fmla="*/ 3898901 w 4132792"/>
                <a:gd name="connsiteY43" fmla="*/ 1015471 h 2383477"/>
                <a:gd name="connsiteX44" fmla="*/ 3987801 w 4132792"/>
                <a:gd name="connsiteY44" fmla="*/ 964671 h 2383477"/>
                <a:gd name="connsiteX45" fmla="*/ 4064001 w 4132792"/>
                <a:gd name="connsiteY45" fmla="*/ 964671 h 2383477"/>
                <a:gd name="connsiteX46" fmla="*/ 4070351 w 4132792"/>
                <a:gd name="connsiteY46" fmla="*/ 1015471 h 2383477"/>
                <a:gd name="connsiteX47" fmla="*/ 4047809 w 4132792"/>
                <a:gd name="connsiteY47" fmla="*/ 1088179 h 2383477"/>
                <a:gd name="connsiteX48" fmla="*/ 4132792 w 4132792"/>
                <a:gd name="connsiteY48" fmla="*/ 1243542 h 2383477"/>
                <a:gd name="connsiteX49" fmla="*/ 3989601 w 4132792"/>
                <a:gd name="connsiteY49" fmla="*/ 1278678 h 2383477"/>
                <a:gd name="connsiteX50" fmla="*/ 3960496 w 4132792"/>
                <a:gd name="connsiteY50" fmla="*/ 1360698 h 2383477"/>
                <a:gd name="connsiteX51" fmla="*/ 3968751 w 4132792"/>
                <a:gd name="connsiteY51" fmla="*/ 1419754 h 2383477"/>
                <a:gd name="connsiteX52" fmla="*/ 3910225 w 4132792"/>
                <a:gd name="connsiteY52" fmla="*/ 1426845 h 2383477"/>
                <a:gd name="connsiteX53" fmla="*/ 3842810 w 4132792"/>
                <a:gd name="connsiteY53" fmla="*/ 1390650 h 2383477"/>
                <a:gd name="connsiteX54" fmla="*/ 3804392 w 4132792"/>
                <a:gd name="connsiteY54" fmla="*/ 1233700 h 2383477"/>
                <a:gd name="connsiteX55" fmla="*/ 3719513 w 4132792"/>
                <a:gd name="connsiteY55" fmla="*/ 1156759 h 2383477"/>
                <a:gd name="connsiteX56" fmla="*/ 3568701 w 4132792"/>
                <a:gd name="connsiteY56" fmla="*/ 1098021 h 2383477"/>
                <a:gd name="connsiteX57" fmla="*/ 3460751 w 4132792"/>
                <a:gd name="connsiteY57" fmla="*/ 1053571 h 2383477"/>
                <a:gd name="connsiteX58" fmla="*/ 3371851 w 4132792"/>
                <a:gd name="connsiteY58" fmla="*/ 1047221 h 2383477"/>
                <a:gd name="connsiteX59" fmla="*/ 3308351 w 4132792"/>
                <a:gd name="connsiteY59" fmla="*/ 996421 h 2383477"/>
                <a:gd name="connsiteX60" fmla="*/ 3200401 w 4132792"/>
                <a:gd name="connsiteY60" fmla="*/ 932921 h 2383477"/>
                <a:gd name="connsiteX61" fmla="*/ 3405517 w 4132792"/>
                <a:gd name="connsiteY61" fmla="*/ 2383477 h 2383477"/>
                <a:gd name="connsiteX62" fmla="*/ 3065064 w 4132792"/>
                <a:gd name="connsiteY62" fmla="*/ 2179896 h 2383477"/>
                <a:gd name="connsiteX63" fmla="*/ 2769272 w 4132792"/>
                <a:gd name="connsiteY63" fmla="*/ 1602016 h 2383477"/>
                <a:gd name="connsiteX64" fmla="*/ 2724151 w 4132792"/>
                <a:gd name="connsiteY64" fmla="*/ 926571 h 2383477"/>
                <a:gd name="connsiteX65" fmla="*/ 2495551 w 4132792"/>
                <a:gd name="connsiteY65" fmla="*/ 913871 h 2383477"/>
                <a:gd name="connsiteX66" fmla="*/ 2463801 w 4132792"/>
                <a:gd name="connsiteY66" fmla="*/ 907521 h 2383477"/>
                <a:gd name="connsiteX67" fmla="*/ 2298701 w 4132792"/>
                <a:gd name="connsiteY67" fmla="*/ 837671 h 2383477"/>
                <a:gd name="connsiteX68" fmla="*/ 2190751 w 4132792"/>
                <a:gd name="connsiteY68" fmla="*/ 767821 h 2383477"/>
                <a:gd name="connsiteX69" fmla="*/ 2120901 w 4132792"/>
                <a:gd name="connsiteY69" fmla="*/ 729721 h 2383477"/>
                <a:gd name="connsiteX70" fmla="*/ 1981201 w 4132792"/>
                <a:gd name="connsiteY70" fmla="*/ 710671 h 2383477"/>
                <a:gd name="connsiteX71" fmla="*/ 1860551 w 4132792"/>
                <a:gd name="connsiteY71" fmla="*/ 717021 h 2383477"/>
                <a:gd name="connsiteX72" fmla="*/ 1695451 w 4132792"/>
                <a:gd name="connsiteY72" fmla="*/ 767821 h 2383477"/>
                <a:gd name="connsiteX73" fmla="*/ 1551518 w 4132792"/>
                <a:gd name="connsiteY73" fmla="*/ 813857 h 2383477"/>
                <a:gd name="connsiteX74" fmla="*/ 1483785 w 4132792"/>
                <a:gd name="connsiteY74" fmla="*/ 797983 h 2383477"/>
                <a:gd name="connsiteX75" fmla="*/ 1403351 w 4132792"/>
                <a:gd name="connsiteY75" fmla="*/ 780521 h 2383477"/>
                <a:gd name="connsiteX76" fmla="*/ 1339851 w 4132792"/>
                <a:gd name="connsiteY76" fmla="*/ 837671 h 2383477"/>
                <a:gd name="connsiteX77" fmla="*/ 1339851 w 4132792"/>
                <a:gd name="connsiteY77" fmla="*/ 932921 h 2383477"/>
                <a:gd name="connsiteX78" fmla="*/ 1397001 w 4132792"/>
                <a:gd name="connsiteY78" fmla="*/ 1028171 h 2383477"/>
                <a:gd name="connsiteX79" fmla="*/ 1428751 w 4132792"/>
                <a:gd name="connsiteY79" fmla="*/ 1053571 h 2383477"/>
                <a:gd name="connsiteX80" fmla="*/ 1543051 w 4132792"/>
                <a:gd name="connsiteY80" fmla="*/ 1028171 h 2383477"/>
                <a:gd name="connsiteX81" fmla="*/ 1536701 w 4132792"/>
                <a:gd name="connsiteY81" fmla="*/ 1104371 h 2383477"/>
                <a:gd name="connsiteX82" fmla="*/ 1466851 w 4132792"/>
                <a:gd name="connsiteY82" fmla="*/ 1155171 h 2383477"/>
                <a:gd name="connsiteX83" fmla="*/ 1384301 w 4132792"/>
                <a:gd name="connsiteY83" fmla="*/ 1161521 h 2383477"/>
                <a:gd name="connsiteX84" fmla="*/ 1327151 w 4132792"/>
                <a:gd name="connsiteY84" fmla="*/ 1123421 h 2383477"/>
                <a:gd name="connsiteX85" fmla="*/ 1250951 w 4132792"/>
                <a:gd name="connsiteY85" fmla="*/ 1098021 h 2383477"/>
                <a:gd name="connsiteX86" fmla="*/ 1212851 w 4132792"/>
                <a:gd name="connsiteY86" fmla="*/ 1098021 h 2383477"/>
                <a:gd name="connsiteX87" fmla="*/ 1206501 w 4132792"/>
                <a:gd name="connsiteY87" fmla="*/ 1117071 h 2383477"/>
                <a:gd name="connsiteX88" fmla="*/ 1225551 w 4132792"/>
                <a:gd name="connsiteY88" fmla="*/ 1167871 h 2383477"/>
                <a:gd name="connsiteX89" fmla="*/ 1238251 w 4132792"/>
                <a:gd name="connsiteY89" fmla="*/ 1244071 h 2383477"/>
                <a:gd name="connsiteX90" fmla="*/ 1200151 w 4132792"/>
                <a:gd name="connsiteY90" fmla="*/ 1288521 h 2383477"/>
                <a:gd name="connsiteX91" fmla="*/ 1155701 w 4132792"/>
                <a:gd name="connsiteY91" fmla="*/ 1275821 h 2383477"/>
                <a:gd name="connsiteX92" fmla="*/ 1111251 w 4132792"/>
                <a:gd name="connsiteY92" fmla="*/ 1193271 h 2383477"/>
                <a:gd name="connsiteX93" fmla="*/ 1092201 w 4132792"/>
                <a:gd name="connsiteY93" fmla="*/ 1078971 h 2383477"/>
                <a:gd name="connsiteX94" fmla="*/ 1092201 w 4132792"/>
                <a:gd name="connsiteY94" fmla="*/ 971021 h 2383477"/>
                <a:gd name="connsiteX95" fmla="*/ 1060451 w 4132792"/>
                <a:gd name="connsiteY95" fmla="*/ 913871 h 2383477"/>
                <a:gd name="connsiteX96" fmla="*/ 996951 w 4132792"/>
                <a:gd name="connsiteY96" fmla="*/ 875771 h 2383477"/>
                <a:gd name="connsiteX97" fmla="*/ 889001 w 4132792"/>
                <a:gd name="connsiteY97" fmla="*/ 875771 h 2383477"/>
                <a:gd name="connsiteX98" fmla="*/ 806451 w 4132792"/>
                <a:gd name="connsiteY98" fmla="*/ 907521 h 2383477"/>
                <a:gd name="connsiteX99" fmla="*/ 742951 w 4132792"/>
                <a:gd name="connsiteY99" fmla="*/ 939271 h 2383477"/>
                <a:gd name="connsiteX100" fmla="*/ 655639 w 4132792"/>
                <a:gd name="connsiteY100" fmla="*/ 912812 h 2383477"/>
                <a:gd name="connsiteX101" fmla="*/ 566210 w 4132792"/>
                <a:gd name="connsiteY101" fmla="*/ 836613 h 2383477"/>
                <a:gd name="connsiteX102" fmla="*/ 511177 w 4132792"/>
                <a:gd name="connsiteY102" fmla="*/ 806980 h 2383477"/>
                <a:gd name="connsiteX103" fmla="*/ 415926 w 4132792"/>
                <a:gd name="connsiteY103" fmla="*/ 784225 h 2383477"/>
                <a:gd name="connsiteX104" fmla="*/ 335494 w 4132792"/>
                <a:gd name="connsiteY104" fmla="*/ 759883 h 2383477"/>
                <a:gd name="connsiteX105" fmla="*/ 203413 w 4132792"/>
                <a:gd name="connsiteY105" fmla="*/ 728345 h 2383477"/>
                <a:gd name="connsiteX106" fmla="*/ 116099 w 4132792"/>
                <a:gd name="connsiteY106" fmla="*/ 691303 h 2383477"/>
                <a:gd name="connsiteX107" fmla="*/ 61914 w 4132792"/>
                <a:gd name="connsiteY107" fmla="*/ 625475 h 2383477"/>
                <a:gd name="connsiteX108" fmla="*/ 6350 w 4132792"/>
                <a:gd name="connsiteY108" fmla="*/ 575733 h 2383477"/>
                <a:gd name="connsiteX109" fmla="*/ 2117 w 4132792"/>
                <a:gd name="connsiteY109" fmla="*/ 537104 h 2383477"/>
                <a:gd name="connsiteX110" fmla="*/ 0 w 4132792"/>
                <a:gd name="connsiteY110" fmla="*/ 465138 h 2383477"/>
                <a:gd name="connsiteX111" fmla="*/ 23496 w 4132792"/>
                <a:gd name="connsiteY111" fmla="*/ 394970 h 2383477"/>
                <a:gd name="connsiteX112" fmla="*/ 51331 w 4132792"/>
                <a:gd name="connsiteY112" fmla="*/ 321204 h 2383477"/>
                <a:gd name="connsiteX113" fmla="*/ 77257 w 4132792"/>
                <a:gd name="connsiteY113" fmla="*/ 272520 h 2383477"/>
                <a:gd name="connsiteX114" fmla="*/ 104776 w 4132792"/>
                <a:gd name="connsiteY114" fmla="*/ 194203 h 2383477"/>
                <a:gd name="connsiteX115" fmla="*/ 187537 w 4132792"/>
                <a:gd name="connsiteY115" fmla="*/ 183303 h 2383477"/>
                <a:gd name="connsiteX116" fmla="*/ 238127 w 4132792"/>
                <a:gd name="connsiteY116" fmla="*/ 186268 h 2383477"/>
                <a:gd name="connsiteX117" fmla="*/ 306600 w 4132792"/>
                <a:gd name="connsiteY117" fmla="*/ 191241 h 2383477"/>
                <a:gd name="connsiteX118" fmla="*/ 354225 w 4132792"/>
                <a:gd name="connsiteY118" fmla="*/ 212408 h 2383477"/>
                <a:gd name="connsiteX119" fmla="*/ 442385 w 4132792"/>
                <a:gd name="connsiteY119" fmla="*/ 231247 h 2383477"/>
                <a:gd name="connsiteX0" fmla="*/ 442385 w 4132792"/>
                <a:gd name="connsiteY0" fmla="*/ 231247 h 2383477"/>
                <a:gd name="connsiteX1" fmla="*/ 544725 w 4132792"/>
                <a:gd name="connsiteY1" fmla="*/ 249450 h 2383477"/>
                <a:gd name="connsiteX2" fmla="*/ 674369 w 4132792"/>
                <a:gd name="connsiteY2" fmla="*/ 244158 h 2383477"/>
                <a:gd name="connsiteX3" fmla="*/ 841058 w 4132792"/>
                <a:gd name="connsiteY3" fmla="*/ 207116 h 2383477"/>
                <a:gd name="connsiteX4" fmla="*/ 917787 w 4132792"/>
                <a:gd name="connsiteY4" fmla="*/ 167429 h 2383477"/>
                <a:gd name="connsiteX5" fmla="*/ 984253 w 4132792"/>
                <a:gd name="connsiteY5" fmla="*/ 142346 h 2383477"/>
                <a:gd name="connsiteX6" fmla="*/ 1036849 w 4132792"/>
                <a:gd name="connsiteY6" fmla="*/ 125096 h 2383477"/>
                <a:gd name="connsiteX7" fmla="*/ 1099081 w 4132792"/>
                <a:gd name="connsiteY7" fmla="*/ 119062 h 2383477"/>
                <a:gd name="connsiteX8" fmla="*/ 1126067 w 4132792"/>
                <a:gd name="connsiteY8" fmla="*/ 68791 h 2383477"/>
                <a:gd name="connsiteX9" fmla="*/ 1118129 w 4132792"/>
                <a:gd name="connsiteY9" fmla="*/ 0 h 2383477"/>
                <a:gd name="connsiteX10" fmla="*/ 1181629 w 4132792"/>
                <a:gd name="connsiteY10" fmla="*/ 77788 h 2383477"/>
                <a:gd name="connsiteX11" fmla="*/ 1177079 w 4132792"/>
                <a:gd name="connsiteY11" fmla="*/ 125094 h 2383477"/>
                <a:gd name="connsiteX12" fmla="*/ 1179725 w 4132792"/>
                <a:gd name="connsiteY12" fmla="*/ 191241 h 2383477"/>
                <a:gd name="connsiteX13" fmla="*/ 1179513 w 4132792"/>
                <a:gd name="connsiteY13" fmla="*/ 235480 h 2383477"/>
                <a:gd name="connsiteX14" fmla="*/ 1171787 w 4132792"/>
                <a:gd name="connsiteY14" fmla="*/ 273262 h 2383477"/>
                <a:gd name="connsiteX15" fmla="*/ 1195599 w 4132792"/>
                <a:gd name="connsiteY15" fmla="*/ 320887 h 2383477"/>
                <a:gd name="connsiteX16" fmla="*/ 1237193 w 4132792"/>
                <a:gd name="connsiteY16" fmla="*/ 387879 h 2383477"/>
                <a:gd name="connsiteX17" fmla="*/ 1256242 w 4132792"/>
                <a:gd name="connsiteY17" fmla="*/ 412221 h 2383477"/>
                <a:gd name="connsiteX18" fmla="*/ 1289051 w 4132792"/>
                <a:gd name="connsiteY18" fmla="*/ 384704 h 2383477"/>
                <a:gd name="connsiteX19" fmla="*/ 1304079 w 4132792"/>
                <a:gd name="connsiteY19" fmla="*/ 379095 h 2383477"/>
                <a:gd name="connsiteX20" fmla="*/ 1341121 w 4132792"/>
                <a:gd name="connsiteY20" fmla="*/ 384387 h 2383477"/>
                <a:gd name="connsiteX21" fmla="*/ 1378163 w 4132792"/>
                <a:gd name="connsiteY21" fmla="*/ 408200 h 2383477"/>
                <a:gd name="connsiteX22" fmla="*/ 1390651 w 4132792"/>
                <a:gd name="connsiteY22" fmla="*/ 437621 h 2383477"/>
                <a:gd name="connsiteX23" fmla="*/ 1423142 w 4132792"/>
                <a:gd name="connsiteY23" fmla="*/ 445241 h 2383477"/>
                <a:gd name="connsiteX24" fmla="*/ 1462829 w 4132792"/>
                <a:gd name="connsiteY24" fmla="*/ 421429 h 2383477"/>
                <a:gd name="connsiteX25" fmla="*/ 1520826 w 4132792"/>
                <a:gd name="connsiteY25" fmla="*/ 523875 h 2383477"/>
                <a:gd name="connsiteX26" fmla="*/ 1582738 w 4132792"/>
                <a:gd name="connsiteY26" fmla="*/ 569912 h 2383477"/>
                <a:gd name="connsiteX27" fmla="*/ 1676401 w 4132792"/>
                <a:gd name="connsiteY27" fmla="*/ 640821 h 2383477"/>
                <a:gd name="connsiteX28" fmla="*/ 1866901 w 4132792"/>
                <a:gd name="connsiteY28" fmla="*/ 609071 h 2383477"/>
                <a:gd name="connsiteX29" fmla="*/ 2063751 w 4132792"/>
                <a:gd name="connsiteY29" fmla="*/ 558271 h 2383477"/>
                <a:gd name="connsiteX30" fmla="*/ 2178051 w 4132792"/>
                <a:gd name="connsiteY30" fmla="*/ 590021 h 2383477"/>
                <a:gd name="connsiteX31" fmla="*/ 2311401 w 4132792"/>
                <a:gd name="connsiteY31" fmla="*/ 691621 h 2383477"/>
                <a:gd name="connsiteX32" fmla="*/ 2489201 w 4132792"/>
                <a:gd name="connsiteY32" fmla="*/ 780521 h 2383477"/>
                <a:gd name="connsiteX33" fmla="*/ 2692401 w 4132792"/>
                <a:gd name="connsiteY33" fmla="*/ 793221 h 2383477"/>
                <a:gd name="connsiteX34" fmla="*/ 2876551 w 4132792"/>
                <a:gd name="connsiteY34" fmla="*/ 799571 h 2383477"/>
                <a:gd name="connsiteX35" fmla="*/ 3105151 w 4132792"/>
                <a:gd name="connsiteY35" fmla="*/ 786871 h 2383477"/>
                <a:gd name="connsiteX36" fmla="*/ 3213101 w 4132792"/>
                <a:gd name="connsiteY36" fmla="*/ 736071 h 2383477"/>
                <a:gd name="connsiteX37" fmla="*/ 3282951 w 4132792"/>
                <a:gd name="connsiteY37" fmla="*/ 717021 h 2383477"/>
                <a:gd name="connsiteX38" fmla="*/ 3346451 w 4132792"/>
                <a:gd name="connsiteY38" fmla="*/ 736071 h 2383477"/>
                <a:gd name="connsiteX39" fmla="*/ 3416301 w 4132792"/>
                <a:gd name="connsiteY39" fmla="*/ 831321 h 2383477"/>
                <a:gd name="connsiteX40" fmla="*/ 3511551 w 4132792"/>
                <a:gd name="connsiteY40" fmla="*/ 894821 h 2383477"/>
                <a:gd name="connsiteX41" fmla="*/ 3625851 w 4132792"/>
                <a:gd name="connsiteY41" fmla="*/ 964671 h 2383477"/>
                <a:gd name="connsiteX42" fmla="*/ 3790951 w 4132792"/>
                <a:gd name="connsiteY42" fmla="*/ 1009121 h 2383477"/>
                <a:gd name="connsiteX43" fmla="*/ 3898901 w 4132792"/>
                <a:gd name="connsiteY43" fmla="*/ 1015471 h 2383477"/>
                <a:gd name="connsiteX44" fmla="*/ 3987801 w 4132792"/>
                <a:gd name="connsiteY44" fmla="*/ 964671 h 2383477"/>
                <a:gd name="connsiteX45" fmla="*/ 4064001 w 4132792"/>
                <a:gd name="connsiteY45" fmla="*/ 964671 h 2383477"/>
                <a:gd name="connsiteX46" fmla="*/ 4070351 w 4132792"/>
                <a:gd name="connsiteY46" fmla="*/ 1015471 h 2383477"/>
                <a:gd name="connsiteX47" fmla="*/ 4047809 w 4132792"/>
                <a:gd name="connsiteY47" fmla="*/ 1088179 h 2383477"/>
                <a:gd name="connsiteX48" fmla="*/ 4132792 w 4132792"/>
                <a:gd name="connsiteY48" fmla="*/ 1243542 h 2383477"/>
                <a:gd name="connsiteX49" fmla="*/ 3989601 w 4132792"/>
                <a:gd name="connsiteY49" fmla="*/ 1278678 h 2383477"/>
                <a:gd name="connsiteX50" fmla="*/ 3960496 w 4132792"/>
                <a:gd name="connsiteY50" fmla="*/ 1360698 h 2383477"/>
                <a:gd name="connsiteX51" fmla="*/ 3968751 w 4132792"/>
                <a:gd name="connsiteY51" fmla="*/ 1419754 h 2383477"/>
                <a:gd name="connsiteX52" fmla="*/ 3910225 w 4132792"/>
                <a:gd name="connsiteY52" fmla="*/ 1426845 h 2383477"/>
                <a:gd name="connsiteX53" fmla="*/ 3842810 w 4132792"/>
                <a:gd name="connsiteY53" fmla="*/ 1390650 h 2383477"/>
                <a:gd name="connsiteX54" fmla="*/ 3804392 w 4132792"/>
                <a:gd name="connsiteY54" fmla="*/ 1233700 h 2383477"/>
                <a:gd name="connsiteX55" fmla="*/ 3719513 w 4132792"/>
                <a:gd name="connsiteY55" fmla="*/ 1156759 h 2383477"/>
                <a:gd name="connsiteX56" fmla="*/ 3568701 w 4132792"/>
                <a:gd name="connsiteY56" fmla="*/ 1098021 h 2383477"/>
                <a:gd name="connsiteX57" fmla="*/ 3460751 w 4132792"/>
                <a:gd name="connsiteY57" fmla="*/ 1053571 h 2383477"/>
                <a:gd name="connsiteX58" fmla="*/ 3371851 w 4132792"/>
                <a:gd name="connsiteY58" fmla="*/ 1047221 h 2383477"/>
                <a:gd name="connsiteX59" fmla="*/ 3308351 w 4132792"/>
                <a:gd name="connsiteY59" fmla="*/ 996421 h 2383477"/>
                <a:gd name="connsiteX60" fmla="*/ 3200401 w 4132792"/>
                <a:gd name="connsiteY60" fmla="*/ 932921 h 2383477"/>
                <a:gd name="connsiteX61" fmla="*/ 3727762 w 4132792"/>
                <a:gd name="connsiteY61" fmla="*/ 2186696 h 2383477"/>
                <a:gd name="connsiteX62" fmla="*/ 3405517 w 4132792"/>
                <a:gd name="connsiteY62" fmla="*/ 2383477 h 2383477"/>
                <a:gd name="connsiteX63" fmla="*/ 3065064 w 4132792"/>
                <a:gd name="connsiteY63" fmla="*/ 2179896 h 2383477"/>
                <a:gd name="connsiteX64" fmla="*/ 2769272 w 4132792"/>
                <a:gd name="connsiteY64" fmla="*/ 1602016 h 2383477"/>
                <a:gd name="connsiteX65" fmla="*/ 2724151 w 4132792"/>
                <a:gd name="connsiteY65" fmla="*/ 926571 h 2383477"/>
                <a:gd name="connsiteX66" fmla="*/ 2495551 w 4132792"/>
                <a:gd name="connsiteY66" fmla="*/ 913871 h 2383477"/>
                <a:gd name="connsiteX67" fmla="*/ 2463801 w 4132792"/>
                <a:gd name="connsiteY67" fmla="*/ 907521 h 2383477"/>
                <a:gd name="connsiteX68" fmla="*/ 2298701 w 4132792"/>
                <a:gd name="connsiteY68" fmla="*/ 837671 h 2383477"/>
                <a:gd name="connsiteX69" fmla="*/ 2190751 w 4132792"/>
                <a:gd name="connsiteY69" fmla="*/ 767821 h 2383477"/>
                <a:gd name="connsiteX70" fmla="*/ 2120901 w 4132792"/>
                <a:gd name="connsiteY70" fmla="*/ 729721 h 2383477"/>
                <a:gd name="connsiteX71" fmla="*/ 1981201 w 4132792"/>
                <a:gd name="connsiteY71" fmla="*/ 710671 h 2383477"/>
                <a:gd name="connsiteX72" fmla="*/ 1860551 w 4132792"/>
                <a:gd name="connsiteY72" fmla="*/ 717021 h 2383477"/>
                <a:gd name="connsiteX73" fmla="*/ 1695451 w 4132792"/>
                <a:gd name="connsiteY73" fmla="*/ 767821 h 2383477"/>
                <a:gd name="connsiteX74" fmla="*/ 1551518 w 4132792"/>
                <a:gd name="connsiteY74" fmla="*/ 813857 h 2383477"/>
                <a:gd name="connsiteX75" fmla="*/ 1483785 w 4132792"/>
                <a:gd name="connsiteY75" fmla="*/ 797983 h 2383477"/>
                <a:gd name="connsiteX76" fmla="*/ 1403351 w 4132792"/>
                <a:gd name="connsiteY76" fmla="*/ 780521 h 2383477"/>
                <a:gd name="connsiteX77" fmla="*/ 1339851 w 4132792"/>
                <a:gd name="connsiteY77" fmla="*/ 837671 h 2383477"/>
                <a:gd name="connsiteX78" fmla="*/ 1339851 w 4132792"/>
                <a:gd name="connsiteY78" fmla="*/ 932921 h 2383477"/>
                <a:gd name="connsiteX79" fmla="*/ 1397001 w 4132792"/>
                <a:gd name="connsiteY79" fmla="*/ 1028171 h 2383477"/>
                <a:gd name="connsiteX80" fmla="*/ 1428751 w 4132792"/>
                <a:gd name="connsiteY80" fmla="*/ 1053571 h 2383477"/>
                <a:gd name="connsiteX81" fmla="*/ 1543051 w 4132792"/>
                <a:gd name="connsiteY81" fmla="*/ 1028171 h 2383477"/>
                <a:gd name="connsiteX82" fmla="*/ 1536701 w 4132792"/>
                <a:gd name="connsiteY82" fmla="*/ 1104371 h 2383477"/>
                <a:gd name="connsiteX83" fmla="*/ 1466851 w 4132792"/>
                <a:gd name="connsiteY83" fmla="*/ 1155171 h 2383477"/>
                <a:gd name="connsiteX84" fmla="*/ 1384301 w 4132792"/>
                <a:gd name="connsiteY84" fmla="*/ 1161521 h 2383477"/>
                <a:gd name="connsiteX85" fmla="*/ 1327151 w 4132792"/>
                <a:gd name="connsiteY85" fmla="*/ 1123421 h 2383477"/>
                <a:gd name="connsiteX86" fmla="*/ 1250951 w 4132792"/>
                <a:gd name="connsiteY86" fmla="*/ 1098021 h 2383477"/>
                <a:gd name="connsiteX87" fmla="*/ 1212851 w 4132792"/>
                <a:gd name="connsiteY87" fmla="*/ 1098021 h 2383477"/>
                <a:gd name="connsiteX88" fmla="*/ 1206501 w 4132792"/>
                <a:gd name="connsiteY88" fmla="*/ 1117071 h 2383477"/>
                <a:gd name="connsiteX89" fmla="*/ 1225551 w 4132792"/>
                <a:gd name="connsiteY89" fmla="*/ 1167871 h 2383477"/>
                <a:gd name="connsiteX90" fmla="*/ 1238251 w 4132792"/>
                <a:gd name="connsiteY90" fmla="*/ 1244071 h 2383477"/>
                <a:gd name="connsiteX91" fmla="*/ 1200151 w 4132792"/>
                <a:gd name="connsiteY91" fmla="*/ 1288521 h 2383477"/>
                <a:gd name="connsiteX92" fmla="*/ 1155701 w 4132792"/>
                <a:gd name="connsiteY92" fmla="*/ 1275821 h 2383477"/>
                <a:gd name="connsiteX93" fmla="*/ 1111251 w 4132792"/>
                <a:gd name="connsiteY93" fmla="*/ 1193271 h 2383477"/>
                <a:gd name="connsiteX94" fmla="*/ 1092201 w 4132792"/>
                <a:gd name="connsiteY94" fmla="*/ 1078971 h 2383477"/>
                <a:gd name="connsiteX95" fmla="*/ 1092201 w 4132792"/>
                <a:gd name="connsiteY95" fmla="*/ 971021 h 2383477"/>
                <a:gd name="connsiteX96" fmla="*/ 1060451 w 4132792"/>
                <a:gd name="connsiteY96" fmla="*/ 913871 h 2383477"/>
                <a:gd name="connsiteX97" fmla="*/ 996951 w 4132792"/>
                <a:gd name="connsiteY97" fmla="*/ 875771 h 2383477"/>
                <a:gd name="connsiteX98" fmla="*/ 889001 w 4132792"/>
                <a:gd name="connsiteY98" fmla="*/ 875771 h 2383477"/>
                <a:gd name="connsiteX99" fmla="*/ 806451 w 4132792"/>
                <a:gd name="connsiteY99" fmla="*/ 907521 h 2383477"/>
                <a:gd name="connsiteX100" fmla="*/ 742951 w 4132792"/>
                <a:gd name="connsiteY100" fmla="*/ 939271 h 2383477"/>
                <a:gd name="connsiteX101" fmla="*/ 655639 w 4132792"/>
                <a:gd name="connsiteY101" fmla="*/ 912812 h 2383477"/>
                <a:gd name="connsiteX102" fmla="*/ 566210 w 4132792"/>
                <a:gd name="connsiteY102" fmla="*/ 836613 h 2383477"/>
                <a:gd name="connsiteX103" fmla="*/ 511177 w 4132792"/>
                <a:gd name="connsiteY103" fmla="*/ 806980 h 2383477"/>
                <a:gd name="connsiteX104" fmla="*/ 415926 w 4132792"/>
                <a:gd name="connsiteY104" fmla="*/ 784225 h 2383477"/>
                <a:gd name="connsiteX105" fmla="*/ 335494 w 4132792"/>
                <a:gd name="connsiteY105" fmla="*/ 759883 h 2383477"/>
                <a:gd name="connsiteX106" fmla="*/ 203413 w 4132792"/>
                <a:gd name="connsiteY106" fmla="*/ 728345 h 2383477"/>
                <a:gd name="connsiteX107" fmla="*/ 116099 w 4132792"/>
                <a:gd name="connsiteY107" fmla="*/ 691303 h 2383477"/>
                <a:gd name="connsiteX108" fmla="*/ 61914 w 4132792"/>
                <a:gd name="connsiteY108" fmla="*/ 625475 h 2383477"/>
                <a:gd name="connsiteX109" fmla="*/ 6350 w 4132792"/>
                <a:gd name="connsiteY109" fmla="*/ 575733 h 2383477"/>
                <a:gd name="connsiteX110" fmla="*/ 2117 w 4132792"/>
                <a:gd name="connsiteY110" fmla="*/ 537104 h 2383477"/>
                <a:gd name="connsiteX111" fmla="*/ 0 w 4132792"/>
                <a:gd name="connsiteY111" fmla="*/ 465138 h 2383477"/>
                <a:gd name="connsiteX112" fmla="*/ 23496 w 4132792"/>
                <a:gd name="connsiteY112" fmla="*/ 394970 h 2383477"/>
                <a:gd name="connsiteX113" fmla="*/ 51331 w 4132792"/>
                <a:gd name="connsiteY113" fmla="*/ 321204 h 2383477"/>
                <a:gd name="connsiteX114" fmla="*/ 77257 w 4132792"/>
                <a:gd name="connsiteY114" fmla="*/ 272520 h 2383477"/>
                <a:gd name="connsiteX115" fmla="*/ 104776 w 4132792"/>
                <a:gd name="connsiteY115" fmla="*/ 194203 h 2383477"/>
                <a:gd name="connsiteX116" fmla="*/ 187537 w 4132792"/>
                <a:gd name="connsiteY116" fmla="*/ 183303 h 2383477"/>
                <a:gd name="connsiteX117" fmla="*/ 238127 w 4132792"/>
                <a:gd name="connsiteY117" fmla="*/ 186268 h 2383477"/>
                <a:gd name="connsiteX118" fmla="*/ 306600 w 4132792"/>
                <a:gd name="connsiteY118" fmla="*/ 191241 h 2383477"/>
                <a:gd name="connsiteX119" fmla="*/ 354225 w 4132792"/>
                <a:gd name="connsiteY119" fmla="*/ 212408 h 2383477"/>
                <a:gd name="connsiteX120" fmla="*/ 442385 w 4132792"/>
                <a:gd name="connsiteY120" fmla="*/ 231247 h 2383477"/>
                <a:gd name="connsiteX0" fmla="*/ 442385 w 4132792"/>
                <a:gd name="connsiteY0" fmla="*/ 231247 h 2383477"/>
                <a:gd name="connsiteX1" fmla="*/ 544725 w 4132792"/>
                <a:gd name="connsiteY1" fmla="*/ 249450 h 2383477"/>
                <a:gd name="connsiteX2" fmla="*/ 674369 w 4132792"/>
                <a:gd name="connsiteY2" fmla="*/ 244158 h 2383477"/>
                <a:gd name="connsiteX3" fmla="*/ 841058 w 4132792"/>
                <a:gd name="connsiteY3" fmla="*/ 207116 h 2383477"/>
                <a:gd name="connsiteX4" fmla="*/ 917787 w 4132792"/>
                <a:gd name="connsiteY4" fmla="*/ 167429 h 2383477"/>
                <a:gd name="connsiteX5" fmla="*/ 984253 w 4132792"/>
                <a:gd name="connsiteY5" fmla="*/ 142346 h 2383477"/>
                <a:gd name="connsiteX6" fmla="*/ 1036849 w 4132792"/>
                <a:gd name="connsiteY6" fmla="*/ 125096 h 2383477"/>
                <a:gd name="connsiteX7" fmla="*/ 1099081 w 4132792"/>
                <a:gd name="connsiteY7" fmla="*/ 119062 h 2383477"/>
                <a:gd name="connsiteX8" fmla="*/ 1126067 w 4132792"/>
                <a:gd name="connsiteY8" fmla="*/ 68791 h 2383477"/>
                <a:gd name="connsiteX9" fmla="*/ 1118129 w 4132792"/>
                <a:gd name="connsiteY9" fmla="*/ 0 h 2383477"/>
                <a:gd name="connsiteX10" fmla="*/ 1181629 w 4132792"/>
                <a:gd name="connsiteY10" fmla="*/ 77788 h 2383477"/>
                <a:gd name="connsiteX11" fmla="*/ 1177079 w 4132792"/>
                <a:gd name="connsiteY11" fmla="*/ 125094 h 2383477"/>
                <a:gd name="connsiteX12" fmla="*/ 1179725 w 4132792"/>
                <a:gd name="connsiteY12" fmla="*/ 191241 h 2383477"/>
                <a:gd name="connsiteX13" fmla="*/ 1179513 w 4132792"/>
                <a:gd name="connsiteY13" fmla="*/ 235480 h 2383477"/>
                <a:gd name="connsiteX14" fmla="*/ 1171787 w 4132792"/>
                <a:gd name="connsiteY14" fmla="*/ 273262 h 2383477"/>
                <a:gd name="connsiteX15" fmla="*/ 1195599 w 4132792"/>
                <a:gd name="connsiteY15" fmla="*/ 320887 h 2383477"/>
                <a:gd name="connsiteX16" fmla="*/ 1237193 w 4132792"/>
                <a:gd name="connsiteY16" fmla="*/ 387879 h 2383477"/>
                <a:gd name="connsiteX17" fmla="*/ 1256242 w 4132792"/>
                <a:gd name="connsiteY17" fmla="*/ 412221 h 2383477"/>
                <a:gd name="connsiteX18" fmla="*/ 1289051 w 4132792"/>
                <a:gd name="connsiteY18" fmla="*/ 384704 h 2383477"/>
                <a:gd name="connsiteX19" fmla="*/ 1304079 w 4132792"/>
                <a:gd name="connsiteY19" fmla="*/ 379095 h 2383477"/>
                <a:gd name="connsiteX20" fmla="*/ 1341121 w 4132792"/>
                <a:gd name="connsiteY20" fmla="*/ 384387 h 2383477"/>
                <a:gd name="connsiteX21" fmla="*/ 1378163 w 4132792"/>
                <a:gd name="connsiteY21" fmla="*/ 408200 h 2383477"/>
                <a:gd name="connsiteX22" fmla="*/ 1390651 w 4132792"/>
                <a:gd name="connsiteY22" fmla="*/ 437621 h 2383477"/>
                <a:gd name="connsiteX23" fmla="*/ 1423142 w 4132792"/>
                <a:gd name="connsiteY23" fmla="*/ 445241 h 2383477"/>
                <a:gd name="connsiteX24" fmla="*/ 1462829 w 4132792"/>
                <a:gd name="connsiteY24" fmla="*/ 421429 h 2383477"/>
                <a:gd name="connsiteX25" fmla="*/ 1520826 w 4132792"/>
                <a:gd name="connsiteY25" fmla="*/ 523875 h 2383477"/>
                <a:gd name="connsiteX26" fmla="*/ 1582738 w 4132792"/>
                <a:gd name="connsiteY26" fmla="*/ 569912 h 2383477"/>
                <a:gd name="connsiteX27" fmla="*/ 1676401 w 4132792"/>
                <a:gd name="connsiteY27" fmla="*/ 640821 h 2383477"/>
                <a:gd name="connsiteX28" fmla="*/ 1866901 w 4132792"/>
                <a:gd name="connsiteY28" fmla="*/ 609071 h 2383477"/>
                <a:gd name="connsiteX29" fmla="*/ 2063751 w 4132792"/>
                <a:gd name="connsiteY29" fmla="*/ 558271 h 2383477"/>
                <a:gd name="connsiteX30" fmla="*/ 2178051 w 4132792"/>
                <a:gd name="connsiteY30" fmla="*/ 590021 h 2383477"/>
                <a:gd name="connsiteX31" fmla="*/ 2311401 w 4132792"/>
                <a:gd name="connsiteY31" fmla="*/ 691621 h 2383477"/>
                <a:gd name="connsiteX32" fmla="*/ 2489201 w 4132792"/>
                <a:gd name="connsiteY32" fmla="*/ 780521 h 2383477"/>
                <a:gd name="connsiteX33" fmla="*/ 2692401 w 4132792"/>
                <a:gd name="connsiteY33" fmla="*/ 793221 h 2383477"/>
                <a:gd name="connsiteX34" fmla="*/ 2876551 w 4132792"/>
                <a:gd name="connsiteY34" fmla="*/ 799571 h 2383477"/>
                <a:gd name="connsiteX35" fmla="*/ 3133905 w 4132792"/>
                <a:gd name="connsiteY35" fmla="*/ 585588 h 2383477"/>
                <a:gd name="connsiteX36" fmla="*/ 3213101 w 4132792"/>
                <a:gd name="connsiteY36" fmla="*/ 736071 h 2383477"/>
                <a:gd name="connsiteX37" fmla="*/ 3282951 w 4132792"/>
                <a:gd name="connsiteY37" fmla="*/ 717021 h 2383477"/>
                <a:gd name="connsiteX38" fmla="*/ 3346451 w 4132792"/>
                <a:gd name="connsiteY38" fmla="*/ 736071 h 2383477"/>
                <a:gd name="connsiteX39" fmla="*/ 3416301 w 4132792"/>
                <a:gd name="connsiteY39" fmla="*/ 831321 h 2383477"/>
                <a:gd name="connsiteX40" fmla="*/ 3511551 w 4132792"/>
                <a:gd name="connsiteY40" fmla="*/ 894821 h 2383477"/>
                <a:gd name="connsiteX41" fmla="*/ 3625851 w 4132792"/>
                <a:gd name="connsiteY41" fmla="*/ 964671 h 2383477"/>
                <a:gd name="connsiteX42" fmla="*/ 3790951 w 4132792"/>
                <a:gd name="connsiteY42" fmla="*/ 1009121 h 2383477"/>
                <a:gd name="connsiteX43" fmla="*/ 3898901 w 4132792"/>
                <a:gd name="connsiteY43" fmla="*/ 1015471 h 2383477"/>
                <a:gd name="connsiteX44" fmla="*/ 3987801 w 4132792"/>
                <a:gd name="connsiteY44" fmla="*/ 964671 h 2383477"/>
                <a:gd name="connsiteX45" fmla="*/ 4064001 w 4132792"/>
                <a:gd name="connsiteY45" fmla="*/ 964671 h 2383477"/>
                <a:gd name="connsiteX46" fmla="*/ 4070351 w 4132792"/>
                <a:gd name="connsiteY46" fmla="*/ 1015471 h 2383477"/>
                <a:gd name="connsiteX47" fmla="*/ 4047809 w 4132792"/>
                <a:gd name="connsiteY47" fmla="*/ 1088179 h 2383477"/>
                <a:gd name="connsiteX48" fmla="*/ 4132792 w 4132792"/>
                <a:gd name="connsiteY48" fmla="*/ 1243542 h 2383477"/>
                <a:gd name="connsiteX49" fmla="*/ 3989601 w 4132792"/>
                <a:gd name="connsiteY49" fmla="*/ 1278678 h 2383477"/>
                <a:gd name="connsiteX50" fmla="*/ 3960496 w 4132792"/>
                <a:gd name="connsiteY50" fmla="*/ 1360698 h 2383477"/>
                <a:gd name="connsiteX51" fmla="*/ 3968751 w 4132792"/>
                <a:gd name="connsiteY51" fmla="*/ 1419754 h 2383477"/>
                <a:gd name="connsiteX52" fmla="*/ 3910225 w 4132792"/>
                <a:gd name="connsiteY52" fmla="*/ 1426845 h 2383477"/>
                <a:gd name="connsiteX53" fmla="*/ 3842810 w 4132792"/>
                <a:gd name="connsiteY53" fmla="*/ 1390650 h 2383477"/>
                <a:gd name="connsiteX54" fmla="*/ 3804392 w 4132792"/>
                <a:gd name="connsiteY54" fmla="*/ 1233700 h 2383477"/>
                <a:gd name="connsiteX55" fmla="*/ 3719513 w 4132792"/>
                <a:gd name="connsiteY55" fmla="*/ 1156759 h 2383477"/>
                <a:gd name="connsiteX56" fmla="*/ 3568701 w 4132792"/>
                <a:gd name="connsiteY56" fmla="*/ 1098021 h 2383477"/>
                <a:gd name="connsiteX57" fmla="*/ 3460751 w 4132792"/>
                <a:gd name="connsiteY57" fmla="*/ 1053571 h 2383477"/>
                <a:gd name="connsiteX58" fmla="*/ 3371851 w 4132792"/>
                <a:gd name="connsiteY58" fmla="*/ 1047221 h 2383477"/>
                <a:gd name="connsiteX59" fmla="*/ 3308351 w 4132792"/>
                <a:gd name="connsiteY59" fmla="*/ 996421 h 2383477"/>
                <a:gd name="connsiteX60" fmla="*/ 3200401 w 4132792"/>
                <a:gd name="connsiteY60" fmla="*/ 932921 h 2383477"/>
                <a:gd name="connsiteX61" fmla="*/ 3727762 w 4132792"/>
                <a:gd name="connsiteY61" fmla="*/ 2186696 h 2383477"/>
                <a:gd name="connsiteX62" fmla="*/ 3405517 w 4132792"/>
                <a:gd name="connsiteY62" fmla="*/ 2383477 h 2383477"/>
                <a:gd name="connsiteX63" fmla="*/ 3065064 w 4132792"/>
                <a:gd name="connsiteY63" fmla="*/ 2179896 h 2383477"/>
                <a:gd name="connsiteX64" fmla="*/ 2769272 w 4132792"/>
                <a:gd name="connsiteY64" fmla="*/ 1602016 h 2383477"/>
                <a:gd name="connsiteX65" fmla="*/ 2724151 w 4132792"/>
                <a:gd name="connsiteY65" fmla="*/ 926571 h 2383477"/>
                <a:gd name="connsiteX66" fmla="*/ 2495551 w 4132792"/>
                <a:gd name="connsiteY66" fmla="*/ 913871 h 2383477"/>
                <a:gd name="connsiteX67" fmla="*/ 2463801 w 4132792"/>
                <a:gd name="connsiteY67" fmla="*/ 907521 h 2383477"/>
                <a:gd name="connsiteX68" fmla="*/ 2298701 w 4132792"/>
                <a:gd name="connsiteY68" fmla="*/ 837671 h 2383477"/>
                <a:gd name="connsiteX69" fmla="*/ 2190751 w 4132792"/>
                <a:gd name="connsiteY69" fmla="*/ 767821 h 2383477"/>
                <a:gd name="connsiteX70" fmla="*/ 2120901 w 4132792"/>
                <a:gd name="connsiteY70" fmla="*/ 729721 h 2383477"/>
                <a:gd name="connsiteX71" fmla="*/ 1981201 w 4132792"/>
                <a:gd name="connsiteY71" fmla="*/ 710671 h 2383477"/>
                <a:gd name="connsiteX72" fmla="*/ 1860551 w 4132792"/>
                <a:gd name="connsiteY72" fmla="*/ 717021 h 2383477"/>
                <a:gd name="connsiteX73" fmla="*/ 1695451 w 4132792"/>
                <a:gd name="connsiteY73" fmla="*/ 767821 h 2383477"/>
                <a:gd name="connsiteX74" fmla="*/ 1551518 w 4132792"/>
                <a:gd name="connsiteY74" fmla="*/ 813857 h 2383477"/>
                <a:gd name="connsiteX75" fmla="*/ 1483785 w 4132792"/>
                <a:gd name="connsiteY75" fmla="*/ 797983 h 2383477"/>
                <a:gd name="connsiteX76" fmla="*/ 1403351 w 4132792"/>
                <a:gd name="connsiteY76" fmla="*/ 780521 h 2383477"/>
                <a:gd name="connsiteX77" fmla="*/ 1339851 w 4132792"/>
                <a:gd name="connsiteY77" fmla="*/ 837671 h 2383477"/>
                <a:gd name="connsiteX78" fmla="*/ 1339851 w 4132792"/>
                <a:gd name="connsiteY78" fmla="*/ 932921 h 2383477"/>
                <a:gd name="connsiteX79" fmla="*/ 1397001 w 4132792"/>
                <a:gd name="connsiteY79" fmla="*/ 1028171 h 2383477"/>
                <a:gd name="connsiteX80" fmla="*/ 1428751 w 4132792"/>
                <a:gd name="connsiteY80" fmla="*/ 1053571 h 2383477"/>
                <a:gd name="connsiteX81" fmla="*/ 1543051 w 4132792"/>
                <a:gd name="connsiteY81" fmla="*/ 1028171 h 2383477"/>
                <a:gd name="connsiteX82" fmla="*/ 1536701 w 4132792"/>
                <a:gd name="connsiteY82" fmla="*/ 1104371 h 2383477"/>
                <a:gd name="connsiteX83" fmla="*/ 1466851 w 4132792"/>
                <a:gd name="connsiteY83" fmla="*/ 1155171 h 2383477"/>
                <a:gd name="connsiteX84" fmla="*/ 1384301 w 4132792"/>
                <a:gd name="connsiteY84" fmla="*/ 1161521 h 2383477"/>
                <a:gd name="connsiteX85" fmla="*/ 1327151 w 4132792"/>
                <a:gd name="connsiteY85" fmla="*/ 1123421 h 2383477"/>
                <a:gd name="connsiteX86" fmla="*/ 1250951 w 4132792"/>
                <a:gd name="connsiteY86" fmla="*/ 1098021 h 2383477"/>
                <a:gd name="connsiteX87" fmla="*/ 1212851 w 4132792"/>
                <a:gd name="connsiteY87" fmla="*/ 1098021 h 2383477"/>
                <a:gd name="connsiteX88" fmla="*/ 1206501 w 4132792"/>
                <a:gd name="connsiteY88" fmla="*/ 1117071 h 2383477"/>
                <a:gd name="connsiteX89" fmla="*/ 1225551 w 4132792"/>
                <a:gd name="connsiteY89" fmla="*/ 1167871 h 2383477"/>
                <a:gd name="connsiteX90" fmla="*/ 1238251 w 4132792"/>
                <a:gd name="connsiteY90" fmla="*/ 1244071 h 2383477"/>
                <a:gd name="connsiteX91" fmla="*/ 1200151 w 4132792"/>
                <a:gd name="connsiteY91" fmla="*/ 1288521 h 2383477"/>
                <a:gd name="connsiteX92" fmla="*/ 1155701 w 4132792"/>
                <a:gd name="connsiteY92" fmla="*/ 1275821 h 2383477"/>
                <a:gd name="connsiteX93" fmla="*/ 1111251 w 4132792"/>
                <a:gd name="connsiteY93" fmla="*/ 1193271 h 2383477"/>
                <a:gd name="connsiteX94" fmla="*/ 1092201 w 4132792"/>
                <a:gd name="connsiteY94" fmla="*/ 1078971 h 2383477"/>
                <a:gd name="connsiteX95" fmla="*/ 1092201 w 4132792"/>
                <a:gd name="connsiteY95" fmla="*/ 971021 h 2383477"/>
                <a:gd name="connsiteX96" fmla="*/ 1060451 w 4132792"/>
                <a:gd name="connsiteY96" fmla="*/ 913871 h 2383477"/>
                <a:gd name="connsiteX97" fmla="*/ 996951 w 4132792"/>
                <a:gd name="connsiteY97" fmla="*/ 875771 h 2383477"/>
                <a:gd name="connsiteX98" fmla="*/ 889001 w 4132792"/>
                <a:gd name="connsiteY98" fmla="*/ 875771 h 2383477"/>
                <a:gd name="connsiteX99" fmla="*/ 806451 w 4132792"/>
                <a:gd name="connsiteY99" fmla="*/ 907521 h 2383477"/>
                <a:gd name="connsiteX100" fmla="*/ 742951 w 4132792"/>
                <a:gd name="connsiteY100" fmla="*/ 939271 h 2383477"/>
                <a:gd name="connsiteX101" fmla="*/ 655639 w 4132792"/>
                <a:gd name="connsiteY101" fmla="*/ 912812 h 2383477"/>
                <a:gd name="connsiteX102" fmla="*/ 566210 w 4132792"/>
                <a:gd name="connsiteY102" fmla="*/ 836613 h 2383477"/>
                <a:gd name="connsiteX103" fmla="*/ 511177 w 4132792"/>
                <a:gd name="connsiteY103" fmla="*/ 806980 h 2383477"/>
                <a:gd name="connsiteX104" fmla="*/ 415926 w 4132792"/>
                <a:gd name="connsiteY104" fmla="*/ 784225 h 2383477"/>
                <a:gd name="connsiteX105" fmla="*/ 335494 w 4132792"/>
                <a:gd name="connsiteY105" fmla="*/ 759883 h 2383477"/>
                <a:gd name="connsiteX106" fmla="*/ 203413 w 4132792"/>
                <a:gd name="connsiteY106" fmla="*/ 728345 h 2383477"/>
                <a:gd name="connsiteX107" fmla="*/ 116099 w 4132792"/>
                <a:gd name="connsiteY107" fmla="*/ 691303 h 2383477"/>
                <a:gd name="connsiteX108" fmla="*/ 61914 w 4132792"/>
                <a:gd name="connsiteY108" fmla="*/ 625475 h 2383477"/>
                <a:gd name="connsiteX109" fmla="*/ 6350 w 4132792"/>
                <a:gd name="connsiteY109" fmla="*/ 575733 h 2383477"/>
                <a:gd name="connsiteX110" fmla="*/ 2117 w 4132792"/>
                <a:gd name="connsiteY110" fmla="*/ 537104 h 2383477"/>
                <a:gd name="connsiteX111" fmla="*/ 0 w 4132792"/>
                <a:gd name="connsiteY111" fmla="*/ 465138 h 2383477"/>
                <a:gd name="connsiteX112" fmla="*/ 23496 w 4132792"/>
                <a:gd name="connsiteY112" fmla="*/ 394970 h 2383477"/>
                <a:gd name="connsiteX113" fmla="*/ 51331 w 4132792"/>
                <a:gd name="connsiteY113" fmla="*/ 321204 h 2383477"/>
                <a:gd name="connsiteX114" fmla="*/ 77257 w 4132792"/>
                <a:gd name="connsiteY114" fmla="*/ 272520 h 2383477"/>
                <a:gd name="connsiteX115" fmla="*/ 104776 w 4132792"/>
                <a:gd name="connsiteY115" fmla="*/ 194203 h 2383477"/>
                <a:gd name="connsiteX116" fmla="*/ 187537 w 4132792"/>
                <a:gd name="connsiteY116" fmla="*/ 183303 h 2383477"/>
                <a:gd name="connsiteX117" fmla="*/ 238127 w 4132792"/>
                <a:gd name="connsiteY117" fmla="*/ 186268 h 2383477"/>
                <a:gd name="connsiteX118" fmla="*/ 306600 w 4132792"/>
                <a:gd name="connsiteY118" fmla="*/ 191241 h 2383477"/>
                <a:gd name="connsiteX119" fmla="*/ 354225 w 4132792"/>
                <a:gd name="connsiteY119" fmla="*/ 212408 h 2383477"/>
                <a:gd name="connsiteX120" fmla="*/ 442385 w 4132792"/>
                <a:gd name="connsiteY120" fmla="*/ 231247 h 2383477"/>
                <a:gd name="connsiteX0" fmla="*/ 442385 w 4132792"/>
                <a:gd name="connsiteY0" fmla="*/ 231247 h 2383477"/>
                <a:gd name="connsiteX1" fmla="*/ 544725 w 4132792"/>
                <a:gd name="connsiteY1" fmla="*/ 249450 h 2383477"/>
                <a:gd name="connsiteX2" fmla="*/ 674369 w 4132792"/>
                <a:gd name="connsiteY2" fmla="*/ 244158 h 2383477"/>
                <a:gd name="connsiteX3" fmla="*/ 841058 w 4132792"/>
                <a:gd name="connsiteY3" fmla="*/ 207116 h 2383477"/>
                <a:gd name="connsiteX4" fmla="*/ 917787 w 4132792"/>
                <a:gd name="connsiteY4" fmla="*/ 167429 h 2383477"/>
                <a:gd name="connsiteX5" fmla="*/ 984253 w 4132792"/>
                <a:gd name="connsiteY5" fmla="*/ 142346 h 2383477"/>
                <a:gd name="connsiteX6" fmla="*/ 1036849 w 4132792"/>
                <a:gd name="connsiteY6" fmla="*/ 125096 h 2383477"/>
                <a:gd name="connsiteX7" fmla="*/ 1099081 w 4132792"/>
                <a:gd name="connsiteY7" fmla="*/ 119062 h 2383477"/>
                <a:gd name="connsiteX8" fmla="*/ 1126067 w 4132792"/>
                <a:gd name="connsiteY8" fmla="*/ 68791 h 2383477"/>
                <a:gd name="connsiteX9" fmla="*/ 1118129 w 4132792"/>
                <a:gd name="connsiteY9" fmla="*/ 0 h 2383477"/>
                <a:gd name="connsiteX10" fmla="*/ 1181629 w 4132792"/>
                <a:gd name="connsiteY10" fmla="*/ 77788 h 2383477"/>
                <a:gd name="connsiteX11" fmla="*/ 1177079 w 4132792"/>
                <a:gd name="connsiteY11" fmla="*/ 125094 h 2383477"/>
                <a:gd name="connsiteX12" fmla="*/ 1179725 w 4132792"/>
                <a:gd name="connsiteY12" fmla="*/ 191241 h 2383477"/>
                <a:gd name="connsiteX13" fmla="*/ 1179513 w 4132792"/>
                <a:gd name="connsiteY13" fmla="*/ 235480 h 2383477"/>
                <a:gd name="connsiteX14" fmla="*/ 1171787 w 4132792"/>
                <a:gd name="connsiteY14" fmla="*/ 273262 h 2383477"/>
                <a:gd name="connsiteX15" fmla="*/ 1195599 w 4132792"/>
                <a:gd name="connsiteY15" fmla="*/ 320887 h 2383477"/>
                <a:gd name="connsiteX16" fmla="*/ 1237193 w 4132792"/>
                <a:gd name="connsiteY16" fmla="*/ 387879 h 2383477"/>
                <a:gd name="connsiteX17" fmla="*/ 1256242 w 4132792"/>
                <a:gd name="connsiteY17" fmla="*/ 412221 h 2383477"/>
                <a:gd name="connsiteX18" fmla="*/ 1289051 w 4132792"/>
                <a:gd name="connsiteY18" fmla="*/ 384704 h 2383477"/>
                <a:gd name="connsiteX19" fmla="*/ 1304079 w 4132792"/>
                <a:gd name="connsiteY19" fmla="*/ 379095 h 2383477"/>
                <a:gd name="connsiteX20" fmla="*/ 1341121 w 4132792"/>
                <a:gd name="connsiteY20" fmla="*/ 384387 h 2383477"/>
                <a:gd name="connsiteX21" fmla="*/ 1378163 w 4132792"/>
                <a:gd name="connsiteY21" fmla="*/ 408200 h 2383477"/>
                <a:gd name="connsiteX22" fmla="*/ 1390651 w 4132792"/>
                <a:gd name="connsiteY22" fmla="*/ 437621 h 2383477"/>
                <a:gd name="connsiteX23" fmla="*/ 1423142 w 4132792"/>
                <a:gd name="connsiteY23" fmla="*/ 445241 h 2383477"/>
                <a:gd name="connsiteX24" fmla="*/ 1462829 w 4132792"/>
                <a:gd name="connsiteY24" fmla="*/ 421429 h 2383477"/>
                <a:gd name="connsiteX25" fmla="*/ 1520826 w 4132792"/>
                <a:gd name="connsiteY25" fmla="*/ 523875 h 2383477"/>
                <a:gd name="connsiteX26" fmla="*/ 1582738 w 4132792"/>
                <a:gd name="connsiteY26" fmla="*/ 569912 h 2383477"/>
                <a:gd name="connsiteX27" fmla="*/ 1676401 w 4132792"/>
                <a:gd name="connsiteY27" fmla="*/ 640821 h 2383477"/>
                <a:gd name="connsiteX28" fmla="*/ 1866901 w 4132792"/>
                <a:gd name="connsiteY28" fmla="*/ 609071 h 2383477"/>
                <a:gd name="connsiteX29" fmla="*/ 2063751 w 4132792"/>
                <a:gd name="connsiteY29" fmla="*/ 558271 h 2383477"/>
                <a:gd name="connsiteX30" fmla="*/ 2178051 w 4132792"/>
                <a:gd name="connsiteY30" fmla="*/ 590021 h 2383477"/>
                <a:gd name="connsiteX31" fmla="*/ 2311401 w 4132792"/>
                <a:gd name="connsiteY31" fmla="*/ 691621 h 2383477"/>
                <a:gd name="connsiteX32" fmla="*/ 2489201 w 4132792"/>
                <a:gd name="connsiteY32" fmla="*/ 780521 h 2383477"/>
                <a:gd name="connsiteX33" fmla="*/ 2692401 w 4132792"/>
                <a:gd name="connsiteY33" fmla="*/ 793221 h 2383477"/>
                <a:gd name="connsiteX34" fmla="*/ 2876551 w 4132792"/>
                <a:gd name="connsiteY34" fmla="*/ 799571 h 2383477"/>
                <a:gd name="connsiteX35" fmla="*/ 3133905 w 4132792"/>
                <a:gd name="connsiteY35" fmla="*/ 585588 h 2383477"/>
                <a:gd name="connsiteX36" fmla="*/ 3366460 w 4132792"/>
                <a:gd name="connsiteY36" fmla="*/ 400599 h 2383477"/>
                <a:gd name="connsiteX37" fmla="*/ 3282951 w 4132792"/>
                <a:gd name="connsiteY37" fmla="*/ 717021 h 2383477"/>
                <a:gd name="connsiteX38" fmla="*/ 3346451 w 4132792"/>
                <a:gd name="connsiteY38" fmla="*/ 736071 h 2383477"/>
                <a:gd name="connsiteX39" fmla="*/ 3416301 w 4132792"/>
                <a:gd name="connsiteY39" fmla="*/ 831321 h 2383477"/>
                <a:gd name="connsiteX40" fmla="*/ 3511551 w 4132792"/>
                <a:gd name="connsiteY40" fmla="*/ 894821 h 2383477"/>
                <a:gd name="connsiteX41" fmla="*/ 3625851 w 4132792"/>
                <a:gd name="connsiteY41" fmla="*/ 964671 h 2383477"/>
                <a:gd name="connsiteX42" fmla="*/ 3790951 w 4132792"/>
                <a:gd name="connsiteY42" fmla="*/ 1009121 h 2383477"/>
                <a:gd name="connsiteX43" fmla="*/ 3898901 w 4132792"/>
                <a:gd name="connsiteY43" fmla="*/ 1015471 h 2383477"/>
                <a:gd name="connsiteX44" fmla="*/ 3987801 w 4132792"/>
                <a:gd name="connsiteY44" fmla="*/ 964671 h 2383477"/>
                <a:gd name="connsiteX45" fmla="*/ 4064001 w 4132792"/>
                <a:gd name="connsiteY45" fmla="*/ 964671 h 2383477"/>
                <a:gd name="connsiteX46" fmla="*/ 4070351 w 4132792"/>
                <a:gd name="connsiteY46" fmla="*/ 1015471 h 2383477"/>
                <a:gd name="connsiteX47" fmla="*/ 4047809 w 4132792"/>
                <a:gd name="connsiteY47" fmla="*/ 1088179 h 2383477"/>
                <a:gd name="connsiteX48" fmla="*/ 4132792 w 4132792"/>
                <a:gd name="connsiteY48" fmla="*/ 1243542 h 2383477"/>
                <a:gd name="connsiteX49" fmla="*/ 3989601 w 4132792"/>
                <a:gd name="connsiteY49" fmla="*/ 1278678 h 2383477"/>
                <a:gd name="connsiteX50" fmla="*/ 3960496 w 4132792"/>
                <a:gd name="connsiteY50" fmla="*/ 1360698 h 2383477"/>
                <a:gd name="connsiteX51" fmla="*/ 3968751 w 4132792"/>
                <a:gd name="connsiteY51" fmla="*/ 1419754 h 2383477"/>
                <a:gd name="connsiteX52" fmla="*/ 3910225 w 4132792"/>
                <a:gd name="connsiteY52" fmla="*/ 1426845 h 2383477"/>
                <a:gd name="connsiteX53" fmla="*/ 3842810 w 4132792"/>
                <a:gd name="connsiteY53" fmla="*/ 1390650 h 2383477"/>
                <a:gd name="connsiteX54" fmla="*/ 3804392 w 4132792"/>
                <a:gd name="connsiteY54" fmla="*/ 1233700 h 2383477"/>
                <a:gd name="connsiteX55" fmla="*/ 3719513 w 4132792"/>
                <a:gd name="connsiteY55" fmla="*/ 1156759 h 2383477"/>
                <a:gd name="connsiteX56" fmla="*/ 3568701 w 4132792"/>
                <a:gd name="connsiteY56" fmla="*/ 1098021 h 2383477"/>
                <a:gd name="connsiteX57" fmla="*/ 3460751 w 4132792"/>
                <a:gd name="connsiteY57" fmla="*/ 1053571 h 2383477"/>
                <a:gd name="connsiteX58" fmla="*/ 3371851 w 4132792"/>
                <a:gd name="connsiteY58" fmla="*/ 1047221 h 2383477"/>
                <a:gd name="connsiteX59" fmla="*/ 3308351 w 4132792"/>
                <a:gd name="connsiteY59" fmla="*/ 996421 h 2383477"/>
                <a:gd name="connsiteX60" fmla="*/ 3200401 w 4132792"/>
                <a:gd name="connsiteY60" fmla="*/ 932921 h 2383477"/>
                <a:gd name="connsiteX61" fmla="*/ 3727762 w 4132792"/>
                <a:gd name="connsiteY61" fmla="*/ 2186696 h 2383477"/>
                <a:gd name="connsiteX62" fmla="*/ 3405517 w 4132792"/>
                <a:gd name="connsiteY62" fmla="*/ 2383477 h 2383477"/>
                <a:gd name="connsiteX63" fmla="*/ 3065064 w 4132792"/>
                <a:gd name="connsiteY63" fmla="*/ 2179896 h 2383477"/>
                <a:gd name="connsiteX64" fmla="*/ 2769272 w 4132792"/>
                <a:gd name="connsiteY64" fmla="*/ 1602016 h 2383477"/>
                <a:gd name="connsiteX65" fmla="*/ 2724151 w 4132792"/>
                <a:gd name="connsiteY65" fmla="*/ 926571 h 2383477"/>
                <a:gd name="connsiteX66" fmla="*/ 2495551 w 4132792"/>
                <a:gd name="connsiteY66" fmla="*/ 913871 h 2383477"/>
                <a:gd name="connsiteX67" fmla="*/ 2463801 w 4132792"/>
                <a:gd name="connsiteY67" fmla="*/ 907521 h 2383477"/>
                <a:gd name="connsiteX68" fmla="*/ 2298701 w 4132792"/>
                <a:gd name="connsiteY68" fmla="*/ 837671 h 2383477"/>
                <a:gd name="connsiteX69" fmla="*/ 2190751 w 4132792"/>
                <a:gd name="connsiteY69" fmla="*/ 767821 h 2383477"/>
                <a:gd name="connsiteX70" fmla="*/ 2120901 w 4132792"/>
                <a:gd name="connsiteY70" fmla="*/ 729721 h 2383477"/>
                <a:gd name="connsiteX71" fmla="*/ 1981201 w 4132792"/>
                <a:gd name="connsiteY71" fmla="*/ 710671 h 2383477"/>
                <a:gd name="connsiteX72" fmla="*/ 1860551 w 4132792"/>
                <a:gd name="connsiteY72" fmla="*/ 717021 h 2383477"/>
                <a:gd name="connsiteX73" fmla="*/ 1695451 w 4132792"/>
                <a:gd name="connsiteY73" fmla="*/ 767821 h 2383477"/>
                <a:gd name="connsiteX74" fmla="*/ 1551518 w 4132792"/>
                <a:gd name="connsiteY74" fmla="*/ 813857 h 2383477"/>
                <a:gd name="connsiteX75" fmla="*/ 1483785 w 4132792"/>
                <a:gd name="connsiteY75" fmla="*/ 797983 h 2383477"/>
                <a:gd name="connsiteX76" fmla="*/ 1403351 w 4132792"/>
                <a:gd name="connsiteY76" fmla="*/ 780521 h 2383477"/>
                <a:gd name="connsiteX77" fmla="*/ 1339851 w 4132792"/>
                <a:gd name="connsiteY77" fmla="*/ 837671 h 2383477"/>
                <a:gd name="connsiteX78" fmla="*/ 1339851 w 4132792"/>
                <a:gd name="connsiteY78" fmla="*/ 932921 h 2383477"/>
                <a:gd name="connsiteX79" fmla="*/ 1397001 w 4132792"/>
                <a:gd name="connsiteY79" fmla="*/ 1028171 h 2383477"/>
                <a:gd name="connsiteX80" fmla="*/ 1428751 w 4132792"/>
                <a:gd name="connsiteY80" fmla="*/ 1053571 h 2383477"/>
                <a:gd name="connsiteX81" fmla="*/ 1543051 w 4132792"/>
                <a:gd name="connsiteY81" fmla="*/ 1028171 h 2383477"/>
                <a:gd name="connsiteX82" fmla="*/ 1536701 w 4132792"/>
                <a:gd name="connsiteY82" fmla="*/ 1104371 h 2383477"/>
                <a:gd name="connsiteX83" fmla="*/ 1466851 w 4132792"/>
                <a:gd name="connsiteY83" fmla="*/ 1155171 h 2383477"/>
                <a:gd name="connsiteX84" fmla="*/ 1384301 w 4132792"/>
                <a:gd name="connsiteY84" fmla="*/ 1161521 h 2383477"/>
                <a:gd name="connsiteX85" fmla="*/ 1327151 w 4132792"/>
                <a:gd name="connsiteY85" fmla="*/ 1123421 h 2383477"/>
                <a:gd name="connsiteX86" fmla="*/ 1250951 w 4132792"/>
                <a:gd name="connsiteY86" fmla="*/ 1098021 h 2383477"/>
                <a:gd name="connsiteX87" fmla="*/ 1212851 w 4132792"/>
                <a:gd name="connsiteY87" fmla="*/ 1098021 h 2383477"/>
                <a:gd name="connsiteX88" fmla="*/ 1206501 w 4132792"/>
                <a:gd name="connsiteY88" fmla="*/ 1117071 h 2383477"/>
                <a:gd name="connsiteX89" fmla="*/ 1225551 w 4132792"/>
                <a:gd name="connsiteY89" fmla="*/ 1167871 h 2383477"/>
                <a:gd name="connsiteX90" fmla="*/ 1238251 w 4132792"/>
                <a:gd name="connsiteY90" fmla="*/ 1244071 h 2383477"/>
                <a:gd name="connsiteX91" fmla="*/ 1200151 w 4132792"/>
                <a:gd name="connsiteY91" fmla="*/ 1288521 h 2383477"/>
                <a:gd name="connsiteX92" fmla="*/ 1155701 w 4132792"/>
                <a:gd name="connsiteY92" fmla="*/ 1275821 h 2383477"/>
                <a:gd name="connsiteX93" fmla="*/ 1111251 w 4132792"/>
                <a:gd name="connsiteY93" fmla="*/ 1193271 h 2383477"/>
                <a:gd name="connsiteX94" fmla="*/ 1092201 w 4132792"/>
                <a:gd name="connsiteY94" fmla="*/ 1078971 h 2383477"/>
                <a:gd name="connsiteX95" fmla="*/ 1092201 w 4132792"/>
                <a:gd name="connsiteY95" fmla="*/ 971021 h 2383477"/>
                <a:gd name="connsiteX96" fmla="*/ 1060451 w 4132792"/>
                <a:gd name="connsiteY96" fmla="*/ 913871 h 2383477"/>
                <a:gd name="connsiteX97" fmla="*/ 996951 w 4132792"/>
                <a:gd name="connsiteY97" fmla="*/ 875771 h 2383477"/>
                <a:gd name="connsiteX98" fmla="*/ 889001 w 4132792"/>
                <a:gd name="connsiteY98" fmla="*/ 875771 h 2383477"/>
                <a:gd name="connsiteX99" fmla="*/ 806451 w 4132792"/>
                <a:gd name="connsiteY99" fmla="*/ 907521 h 2383477"/>
                <a:gd name="connsiteX100" fmla="*/ 742951 w 4132792"/>
                <a:gd name="connsiteY100" fmla="*/ 939271 h 2383477"/>
                <a:gd name="connsiteX101" fmla="*/ 655639 w 4132792"/>
                <a:gd name="connsiteY101" fmla="*/ 912812 h 2383477"/>
                <a:gd name="connsiteX102" fmla="*/ 566210 w 4132792"/>
                <a:gd name="connsiteY102" fmla="*/ 836613 h 2383477"/>
                <a:gd name="connsiteX103" fmla="*/ 511177 w 4132792"/>
                <a:gd name="connsiteY103" fmla="*/ 806980 h 2383477"/>
                <a:gd name="connsiteX104" fmla="*/ 415926 w 4132792"/>
                <a:gd name="connsiteY104" fmla="*/ 784225 h 2383477"/>
                <a:gd name="connsiteX105" fmla="*/ 335494 w 4132792"/>
                <a:gd name="connsiteY105" fmla="*/ 759883 h 2383477"/>
                <a:gd name="connsiteX106" fmla="*/ 203413 w 4132792"/>
                <a:gd name="connsiteY106" fmla="*/ 728345 h 2383477"/>
                <a:gd name="connsiteX107" fmla="*/ 116099 w 4132792"/>
                <a:gd name="connsiteY107" fmla="*/ 691303 h 2383477"/>
                <a:gd name="connsiteX108" fmla="*/ 61914 w 4132792"/>
                <a:gd name="connsiteY108" fmla="*/ 625475 h 2383477"/>
                <a:gd name="connsiteX109" fmla="*/ 6350 w 4132792"/>
                <a:gd name="connsiteY109" fmla="*/ 575733 h 2383477"/>
                <a:gd name="connsiteX110" fmla="*/ 2117 w 4132792"/>
                <a:gd name="connsiteY110" fmla="*/ 537104 h 2383477"/>
                <a:gd name="connsiteX111" fmla="*/ 0 w 4132792"/>
                <a:gd name="connsiteY111" fmla="*/ 465138 h 2383477"/>
                <a:gd name="connsiteX112" fmla="*/ 23496 w 4132792"/>
                <a:gd name="connsiteY112" fmla="*/ 394970 h 2383477"/>
                <a:gd name="connsiteX113" fmla="*/ 51331 w 4132792"/>
                <a:gd name="connsiteY113" fmla="*/ 321204 h 2383477"/>
                <a:gd name="connsiteX114" fmla="*/ 77257 w 4132792"/>
                <a:gd name="connsiteY114" fmla="*/ 272520 h 2383477"/>
                <a:gd name="connsiteX115" fmla="*/ 104776 w 4132792"/>
                <a:gd name="connsiteY115" fmla="*/ 194203 h 2383477"/>
                <a:gd name="connsiteX116" fmla="*/ 187537 w 4132792"/>
                <a:gd name="connsiteY116" fmla="*/ 183303 h 2383477"/>
                <a:gd name="connsiteX117" fmla="*/ 238127 w 4132792"/>
                <a:gd name="connsiteY117" fmla="*/ 186268 h 2383477"/>
                <a:gd name="connsiteX118" fmla="*/ 306600 w 4132792"/>
                <a:gd name="connsiteY118" fmla="*/ 191241 h 2383477"/>
                <a:gd name="connsiteX119" fmla="*/ 354225 w 4132792"/>
                <a:gd name="connsiteY119" fmla="*/ 212408 h 2383477"/>
                <a:gd name="connsiteX120" fmla="*/ 442385 w 4132792"/>
                <a:gd name="connsiteY120" fmla="*/ 231247 h 2383477"/>
                <a:gd name="connsiteX0" fmla="*/ 442385 w 4132792"/>
                <a:gd name="connsiteY0" fmla="*/ 231247 h 2383477"/>
                <a:gd name="connsiteX1" fmla="*/ 544725 w 4132792"/>
                <a:gd name="connsiteY1" fmla="*/ 249450 h 2383477"/>
                <a:gd name="connsiteX2" fmla="*/ 674369 w 4132792"/>
                <a:gd name="connsiteY2" fmla="*/ 244158 h 2383477"/>
                <a:gd name="connsiteX3" fmla="*/ 841058 w 4132792"/>
                <a:gd name="connsiteY3" fmla="*/ 207116 h 2383477"/>
                <a:gd name="connsiteX4" fmla="*/ 917787 w 4132792"/>
                <a:gd name="connsiteY4" fmla="*/ 167429 h 2383477"/>
                <a:gd name="connsiteX5" fmla="*/ 984253 w 4132792"/>
                <a:gd name="connsiteY5" fmla="*/ 142346 h 2383477"/>
                <a:gd name="connsiteX6" fmla="*/ 1036849 w 4132792"/>
                <a:gd name="connsiteY6" fmla="*/ 125096 h 2383477"/>
                <a:gd name="connsiteX7" fmla="*/ 1099081 w 4132792"/>
                <a:gd name="connsiteY7" fmla="*/ 119062 h 2383477"/>
                <a:gd name="connsiteX8" fmla="*/ 1126067 w 4132792"/>
                <a:gd name="connsiteY8" fmla="*/ 68791 h 2383477"/>
                <a:gd name="connsiteX9" fmla="*/ 1118129 w 4132792"/>
                <a:gd name="connsiteY9" fmla="*/ 0 h 2383477"/>
                <a:gd name="connsiteX10" fmla="*/ 1181629 w 4132792"/>
                <a:gd name="connsiteY10" fmla="*/ 77788 h 2383477"/>
                <a:gd name="connsiteX11" fmla="*/ 1177079 w 4132792"/>
                <a:gd name="connsiteY11" fmla="*/ 125094 h 2383477"/>
                <a:gd name="connsiteX12" fmla="*/ 1179725 w 4132792"/>
                <a:gd name="connsiteY12" fmla="*/ 191241 h 2383477"/>
                <a:gd name="connsiteX13" fmla="*/ 1179513 w 4132792"/>
                <a:gd name="connsiteY13" fmla="*/ 235480 h 2383477"/>
                <a:gd name="connsiteX14" fmla="*/ 1171787 w 4132792"/>
                <a:gd name="connsiteY14" fmla="*/ 273262 h 2383477"/>
                <a:gd name="connsiteX15" fmla="*/ 1195599 w 4132792"/>
                <a:gd name="connsiteY15" fmla="*/ 320887 h 2383477"/>
                <a:gd name="connsiteX16" fmla="*/ 1237193 w 4132792"/>
                <a:gd name="connsiteY16" fmla="*/ 387879 h 2383477"/>
                <a:gd name="connsiteX17" fmla="*/ 1256242 w 4132792"/>
                <a:gd name="connsiteY17" fmla="*/ 412221 h 2383477"/>
                <a:gd name="connsiteX18" fmla="*/ 1289051 w 4132792"/>
                <a:gd name="connsiteY18" fmla="*/ 384704 h 2383477"/>
                <a:gd name="connsiteX19" fmla="*/ 1304079 w 4132792"/>
                <a:gd name="connsiteY19" fmla="*/ 379095 h 2383477"/>
                <a:gd name="connsiteX20" fmla="*/ 1341121 w 4132792"/>
                <a:gd name="connsiteY20" fmla="*/ 384387 h 2383477"/>
                <a:gd name="connsiteX21" fmla="*/ 1378163 w 4132792"/>
                <a:gd name="connsiteY21" fmla="*/ 408200 h 2383477"/>
                <a:gd name="connsiteX22" fmla="*/ 1390651 w 4132792"/>
                <a:gd name="connsiteY22" fmla="*/ 437621 h 2383477"/>
                <a:gd name="connsiteX23" fmla="*/ 1423142 w 4132792"/>
                <a:gd name="connsiteY23" fmla="*/ 445241 h 2383477"/>
                <a:gd name="connsiteX24" fmla="*/ 1462829 w 4132792"/>
                <a:gd name="connsiteY24" fmla="*/ 421429 h 2383477"/>
                <a:gd name="connsiteX25" fmla="*/ 1520826 w 4132792"/>
                <a:gd name="connsiteY25" fmla="*/ 523875 h 2383477"/>
                <a:gd name="connsiteX26" fmla="*/ 1582738 w 4132792"/>
                <a:gd name="connsiteY26" fmla="*/ 569912 h 2383477"/>
                <a:gd name="connsiteX27" fmla="*/ 1676401 w 4132792"/>
                <a:gd name="connsiteY27" fmla="*/ 640821 h 2383477"/>
                <a:gd name="connsiteX28" fmla="*/ 1866901 w 4132792"/>
                <a:gd name="connsiteY28" fmla="*/ 609071 h 2383477"/>
                <a:gd name="connsiteX29" fmla="*/ 2063751 w 4132792"/>
                <a:gd name="connsiteY29" fmla="*/ 558271 h 2383477"/>
                <a:gd name="connsiteX30" fmla="*/ 2178051 w 4132792"/>
                <a:gd name="connsiteY30" fmla="*/ 590021 h 2383477"/>
                <a:gd name="connsiteX31" fmla="*/ 2311401 w 4132792"/>
                <a:gd name="connsiteY31" fmla="*/ 691621 h 2383477"/>
                <a:gd name="connsiteX32" fmla="*/ 2489201 w 4132792"/>
                <a:gd name="connsiteY32" fmla="*/ 780521 h 2383477"/>
                <a:gd name="connsiteX33" fmla="*/ 2692401 w 4132792"/>
                <a:gd name="connsiteY33" fmla="*/ 793221 h 2383477"/>
                <a:gd name="connsiteX34" fmla="*/ 2876551 w 4132792"/>
                <a:gd name="connsiteY34" fmla="*/ 799571 h 2383477"/>
                <a:gd name="connsiteX35" fmla="*/ 3133905 w 4132792"/>
                <a:gd name="connsiteY35" fmla="*/ 585588 h 2383477"/>
                <a:gd name="connsiteX36" fmla="*/ 3366460 w 4132792"/>
                <a:gd name="connsiteY36" fmla="*/ 400599 h 2383477"/>
                <a:gd name="connsiteX37" fmla="*/ 3628007 w 4132792"/>
                <a:gd name="connsiteY37" fmla="*/ 448643 h 2383477"/>
                <a:gd name="connsiteX38" fmla="*/ 3346451 w 4132792"/>
                <a:gd name="connsiteY38" fmla="*/ 736071 h 2383477"/>
                <a:gd name="connsiteX39" fmla="*/ 3416301 w 4132792"/>
                <a:gd name="connsiteY39" fmla="*/ 831321 h 2383477"/>
                <a:gd name="connsiteX40" fmla="*/ 3511551 w 4132792"/>
                <a:gd name="connsiteY40" fmla="*/ 894821 h 2383477"/>
                <a:gd name="connsiteX41" fmla="*/ 3625851 w 4132792"/>
                <a:gd name="connsiteY41" fmla="*/ 964671 h 2383477"/>
                <a:gd name="connsiteX42" fmla="*/ 3790951 w 4132792"/>
                <a:gd name="connsiteY42" fmla="*/ 1009121 h 2383477"/>
                <a:gd name="connsiteX43" fmla="*/ 3898901 w 4132792"/>
                <a:gd name="connsiteY43" fmla="*/ 1015471 h 2383477"/>
                <a:gd name="connsiteX44" fmla="*/ 3987801 w 4132792"/>
                <a:gd name="connsiteY44" fmla="*/ 964671 h 2383477"/>
                <a:gd name="connsiteX45" fmla="*/ 4064001 w 4132792"/>
                <a:gd name="connsiteY45" fmla="*/ 964671 h 2383477"/>
                <a:gd name="connsiteX46" fmla="*/ 4070351 w 4132792"/>
                <a:gd name="connsiteY46" fmla="*/ 1015471 h 2383477"/>
                <a:gd name="connsiteX47" fmla="*/ 4047809 w 4132792"/>
                <a:gd name="connsiteY47" fmla="*/ 1088179 h 2383477"/>
                <a:gd name="connsiteX48" fmla="*/ 4132792 w 4132792"/>
                <a:gd name="connsiteY48" fmla="*/ 1243542 h 2383477"/>
                <a:gd name="connsiteX49" fmla="*/ 3989601 w 4132792"/>
                <a:gd name="connsiteY49" fmla="*/ 1278678 h 2383477"/>
                <a:gd name="connsiteX50" fmla="*/ 3960496 w 4132792"/>
                <a:gd name="connsiteY50" fmla="*/ 1360698 h 2383477"/>
                <a:gd name="connsiteX51" fmla="*/ 3968751 w 4132792"/>
                <a:gd name="connsiteY51" fmla="*/ 1419754 h 2383477"/>
                <a:gd name="connsiteX52" fmla="*/ 3910225 w 4132792"/>
                <a:gd name="connsiteY52" fmla="*/ 1426845 h 2383477"/>
                <a:gd name="connsiteX53" fmla="*/ 3842810 w 4132792"/>
                <a:gd name="connsiteY53" fmla="*/ 1390650 h 2383477"/>
                <a:gd name="connsiteX54" fmla="*/ 3804392 w 4132792"/>
                <a:gd name="connsiteY54" fmla="*/ 1233700 h 2383477"/>
                <a:gd name="connsiteX55" fmla="*/ 3719513 w 4132792"/>
                <a:gd name="connsiteY55" fmla="*/ 1156759 h 2383477"/>
                <a:gd name="connsiteX56" fmla="*/ 3568701 w 4132792"/>
                <a:gd name="connsiteY56" fmla="*/ 1098021 h 2383477"/>
                <a:gd name="connsiteX57" fmla="*/ 3460751 w 4132792"/>
                <a:gd name="connsiteY57" fmla="*/ 1053571 h 2383477"/>
                <a:gd name="connsiteX58" fmla="*/ 3371851 w 4132792"/>
                <a:gd name="connsiteY58" fmla="*/ 1047221 h 2383477"/>
                <a:gd name="connsiteX59" fmla="*/ 3308351 w 4132792"/>
                <a:gd name="connsiteY59" fmla="*/ 996421 h 2383477"/>
                <a:gd name="connsiteX60" fmla="*/ 3200401 w 4132792"/>
                <a:gd name="connsiteY60" fmla="*/ 932921 h 2383477"/>
                <a:gd name="connsiteX61" fmla="*/ 3727762 w 4132792"/>
                <a:gd name="connsiteY61" fmla="*/ 2186696 h 2383477"/>
                <a:gd name="connsiteX62" fmla="*/ 3405517 w 4132792"/>
                <a:gd name="connsiteY62" fmla="*/ 2383477 h 2383477"/>
                <a:gd name="connsiteX63" fmla="*/ 3065064 w 4132792"/>
                <a:gd name="connsiteY63" fmla="*/ 2179896 h 2383477"/>
                <a:gd name="connsiteX64" fmla="*/ 2769272 w 4132792"/>
                <a:gd name="connsiteY64" fmla="*/ 1602016 h 2383477"/>
                <a:gd name="connsiteX65" fmla="*/ 2724151 w 4132792"/>
                <a:gd name="connsiteY65" fmla="*/ 926571 h 2383477"/>
                <a:gd name="connsiteX66" fmla="*/ 2495551 w 4132792"/>
                <a:gd name="connsiteY66" fmla="*/ 913871 h 2383477"/>
                <a:gd name="connsiteX67" fmla="*/ 2463801 w 4132792"/>
                <a:gd name="connsiteY67" fmla="*/ 907521 h 2383477"/>
                <a:gd name="connsiteX68" fmla="*/ 2298701 w 4132792"/>
                <a:gd name="connsiteY68" fmla="*/ 837671 h 2383477"/>
                <a:gd name="connsiteX69" fmla="*/ 2190751 w 4132792"/>
                <a:gd name="connsiteY69" fmla="*/ 767821 h 2383477"/>
                <a:gd name="connsiteX70" fmla="*/ 2120901 w 4132792"/>
                <a:gd name="connsiteY70" fmla="*/ 729721 h 2383477"/>
                <a:gd name="connsiteX71" fmla="*/ 1981201 w 4132792"/>
                <a:gd name="connsiteY71" fmla="*/ 710671 h 2383477"/>
                <a:gd name="connsiteX72" fmla="*/ 1860551 w 4132792"/>
                <a:gd name="connsiteY72" fmla="*/ 717021 h 2383477"/>
                <a:gd name="connsiteX73" fmla="*/ 1695451 w 4132792"/>
                <a:gd name="connsiteY73" fmla="*/ 767821 h 2383477"/>
                <a:gd name="connsiteX74" fmla="*/ 1551518 w 4132792"/>
                <a:gd name="connsiteY74" fmla="*/ 813857 h 2383477"/>
                <a:gd name="connsiteX75" fmla="*/ 1483785 w 4132792"/>
                <a:gd name="connsiteY75" fmla="*/ 797983 h 2383477"/>
                <a:gd name="connsiteX76" fmla="*/ 1403351 w 4132792"/>
                <a:gd name="connsiteY76" fmla="*/ 780521 h 2383477"/>
                <a:gd name="connsiteX77" fmla="*/ 1339851 w 4132792"/>
                <a:gd name="connsiteY77" fmla="*/ 837671 h 2383477"/>
                <a:gd name="connsiteX78" fmla="*/ 1339851 w 4132792"/>
                <a:gd name="connsiteY78" fmla="*/ 932921 h 2383477"/>
                <a:gd name="connsiteX79" fmla="*/ 1397001 w 4132792"/>
                <a:gd name="connsiteY79" fmla="*/ 1028171 h 2383477"/>
                <a:gd name="connsiteX80" fmla="*/ 1428751 w 4132792"/>
                <a:gd name="connsiteY80" fmla="*/ 1053571 h 2383477"/>
                <a:gd name="connsiteX81" fmla="*/ 1543051 w 4132792"/>
                <a:gd name="connsiteY81" fmla="*/ 1028171 h 2383477"/>
                <a:gd name="connsiteX82" fmla="*/ 1536701 w 4132792"/>
                <a:gd name="connsiteY82" fmla="*/ 1104371 h 2383477"/>
                <a:gd name="connsiteX83" fmla="*/ 1466851 w 4132792"/>
                <a:gd name="connsiteY83" fmla="*/ 1155171 h 2383477"/>
                <a:gd name="connsiteX84" fmla="*/ 1384301 w 4132792"/>
                <a:gd name="connsiteY84" fmla="*/ 1161521 h 2383477"/>
                <a:gd name="connsiteX85" fmla="*/ 1327151 w 4132792"/>
                <a:gd name="connsiteY85" fmla="*/ 1123421 h 2383477"/>
                <a:gd name="connsiteX86" fmla="*/ 1250951 w 4132792"/>
                <a:gd name="connsiteY86" fmla="*/ 1098021 h 2383477"/>
                <a:gd name="connsiteX87" fmla="*/ 1212851 w 4132792"/>
                <a:gd name="connsiteY87" fmla="*/ 1098021 h 2383477"/>
                <a:gd name="connsiteX88" fmla="*/ 1206501 w 4132792"/>
                <a:gd name="connsiteY88" fmla="*/ 1117071 h 2383477"/>
                <a:gd name="connsiteX89" fmla="*/ 1225551 w 4132792"/>
                <a:gd name="connsiteY89" fmla="*/ 1167871 h 2383477"/>
                <a:gd name="connsiteX90" fmla="*/ 1238251 w 4132792"/>
                <a:gd name="connsiteY90" fmla="*/ 1244071 h 2383477"/>
                <a:gd name="connsiteX91" fmla="*/ 1200151 w 4132792"/>
                <a:gd name="connsiteY91" fmla="*/ 1288521 h 2383477"/>
                <a:gd name="connsiteX92" fmla="*/ 1155701 w 4132792"/>
                <a:gd name="connsiteY92" fmla="*/ 1275821 h 2383477"/>
                <a:gd name="connsiteX93" fmla="*/ 1111251 w 4132792"/>
                <a:gd name="connsiteY93" fmla="*/ 1193271 h 2383477"/>
                <a:gd name="connsiteX94" fmla="*/ 1092201 w 4132792"/>
                <a:gd name="connsiteY94" fmla="*/ 1078971 h 2383477"/>
                <a:gd name="connsiteX95" fmla="*/ 1092201 w 4132792"/>
                <a:gd name="connsiteY95" fmla="*/ 971021 h 2383477"/>
                <a:gd name="connsiteX96" fmla="*/ 1060451 w 4132792"/>
                <a:gd name="connsiteY96" fmla="*/ 913871 h 2383477"/>
                <a:gd name="connsiteX97" fmla="*/ 996951 w 4132792"/>
                <a:gd name="connsiteY97" fmla="*/ 875771 h 2383477"/>
                <a:gd name="connsiteX98" fmla="*/ 889001 w 4132792"/>
                <a:gd name="connsiteY98" fmla="*/ 875771 h 2383477"/>
                <a:gd name="connsiteX99" fmla="*/ 806451 w 4132792"/>
                <a:gd name="connsiteY99" fmla="*/ 907521 h 2383477"/>
                <a:gd name="connsiteX100" fmla="*/ 742951 w 4132792"/>
                <a:gd name="connsiteY100" fmla="*/ 939271 h 2383477"/>
                <a:gd name="connsiteX101" fmla="*/ 655639 w 4132792"/>
                <a:gd name="connsiteY101" fmla="*/ 912812 h 2383477"/>
                <a:gd name="connsiteX102" fmla="*/ 566210 w 4132792"/>
                <a:gd name="connsiteY102" fmla="*/ 836613 h 2383477"/>
                <a:gd name="connsiteX103" fmla="*/ 511177 w 4132792"/>
                <a:gd name="connsiteY103" fmla="*/ 806980 h 2383477"/>
                <a:gd name="connsiteX104" fmla="*/ 415926 w 4132792"/>
                <a:gd name="connsiteY104" fmla="*/ 784225 h 2383477"/>
                <a:gd name="connsiteX105" fmla="*/ 335494 w 4132792"/>
                <a:gd name="connsiteY105" fmla="*/ 759883 h 2383477"/>
                <a:gd name="connsiteX106" fmla="*/ 203413 w 4132792"/>
                <a:gd name="connsiteY106" fmla="*/ 728345 h 2383477"/>
                <a:gd name="connsiteX107" fmla="*/ 116099 w 4132792"/>
                <a:gd name="connsiteY107" fmla="*/ 691303 h 2383477"/>
                <a:gd name="connsiteX108" fmla="*/ 61914 w 4132792"/>
                <a:gd name="connsiteY108" fmla="*/ 625475 h 2383477"/>
                <a:gd name="connsiteX109" fmla="*/ 6350 w 4132792"/>
                <a:gd name="connsiteY109" fmla="*/ 575733 h 2383477"/>
                <a:gd name="connsiteX110" fmla="*/ 2117 w 4132792"/>
                <a:gd name="connsiteY110" fmla="*/ 537104 h 2383477"/>
                <a:gd name="connsiteX111" fmla="*/ 0 w 4132792"/>
                <a:gd name="connsiteY111" fmla="*/ 465138 h 2383477"/>
                <a:gd name="connsiteX112" fmla="*/ 23496 w 4132792"/>
                <a:gd name="connsiteY112" fmla="*/ 394970 h 2383477"/>
                <a:gd name="connsiteX113" fmla="*/ 51331 w 4132792"/>
                <a:gd name="connsiteY113" fmla="*/ 321204 h 2383477"/>
                <a:gd name="connsiteX114" fmla="*/ 77257 w 4132792"/>
                <a:gd name="connsiteY114" fmla="*/ 272520 h 2383477"/>
                <a:gd name="connsiteX115" fmla="*/ 104776 w 4132792"/>
                <a:gd name="connsiteY115" fmla="*/ 194203 h 2383477"/>
                <a:gd name="connsiteX116" fmla="*/ 187537 w 4132792"/>
                <a:gd name="connsiteY116" fmla="*/ 183303 h 2383477"/>
                <a:gd name="connsiteX117" fmla="*/ 238127 w 4132792"/>
                <a:gd name="connsiteY117" fmla="*/ 186268 h 2383477"/>
                <a:gd name="connsiteX118" fmla="*/ 306600 w 4132792"/>
                <a:gd name="connsiteY118" fmla="*/ 191241 h 2383477"/>
                <a:gd name="connsiteX119" fmla="*/ 354225 w 4132792"/>
                <a:gd name="connsiteY119" fmla="*/ 212408 h 2383477"/>
                <a:gd name="connsiteX120" fmla="*/ 442385 w 4132792"/>
                <a:gd name="connsiteY120" fmla="*/ 231247 h 2383477"/>
                <a:gd name="connsiteX0" fmla="*/ 442385 w 4132792"/>
                <a:gd name="connsiteY0" fmla="*/ 231247 h 2383477"/>
                <a:gd name="connsiteX1" fmla="*/ 544725 w 4132792"/>
                <a:gd name="connsiteY1" fmla="*/ 249450 h 2383477"/>
                <a:gd name="connsiteX2" fmla="*/ 674369 w 4132792"/>
                <a:gd name="connsiteY2" fmla="*/ 244158 h 2383477"/>
                <a:gd name="connsiteX3" fmla="*/ 841058 w 4132792"/>
                <a:gd name="connsiteY3" fmla="*/ 207116 h 2383477"/>
                <a:gd name="connsiteX4" fmla="*/ 917787 w 4132792"/>
                <a:gd name="connsiteY4" fmla="*/ 167429 h 2383477"/>
                <a:gd name="connsiteX5" fmla="*/ 984253 w 4132792"/>
                <a:gd name="connsiteY5" fmla="*/ 142346 h 2383477"/>
                <a:gd name="connsiteX6" fmla="*/ 1036849 w 4132792"/>
                <a:gd name="connsiteY6" fmla="*/ 125096 h 2383477"/>
                <a:gd name="connsiteX7" fmla="*/ 1099081 w 4132792"/>
                <a:gd name="connsiteY7" fmla="*/ 119062 h 2383477"/>
                <a:gd name="connsiteX8" fmla="*/ 1126067 w 4132792"/>
                <a:gd name="connsiteY8" fmla="*/ 68791 h 2383477"/>
                <a:gd name="connsiteX9" fmla="*/ 1118129 w 4132792"/>
                <a:gd name="connsiteY9" fmla="*/ 0 h 2383477"/>
                <a:gd name="connsiteX10" fmla="*/ 1181629 w 4132792"/>
                <a:gd name="connsiteY10" fmla="*/ 77788 h 2383477"/>
                <a:gd name="connsiteX11" fmla="*/ 1177079 w 4132792"/>
                <a:gd name="connsiteY11" fmla="*/ 125094 h 2383477"/>
                <a:gd name="connsiteX12" fmla="*/ 1179725 w 4132792"/>
                <a:gd name="connsiteY12" fmla="*/ 191241 h 2383477"/>
                <a:gd name="connsiteX13" fmla="*/ 1179513 w 4132792"/>
                <a:gd name="connsiteY13" fmla="*/ 235480 h 2383477"/>
                <a:gd name="connsiteX14" fmla="*/ 1171787 w 4132792"/>
                <a:gd name="connsiteY14" fmla="*/ 273262 h 2383477"/>
                <a:gd name="connsiteX15" fmla="*/ 1195599 w 4132792"/>
                <a:gd name="connsiteY15" fmla="*/ 320887 h 2383477"/>
                <a:gd name="connsiteX16" fmla="*/ 1237193 w 4132792"/>
                <a:gd name="connsiteY16" fmla="*/ 387879 h 2383477"/>
                <a:gd name="connsiteX17" fmla="*/ 1256242 w 4132792"/>
                <a:gd name="connsiteY17" fmla="*/ 412221 h 2383477"/>
                <a:gd name="connsiteX18" fmla="*/ 1289051 w 4132792"/>
                <a:gd name="connsiteY18" fmla="*/ 384704 h 2383477"/>
                <a:gd name="connsiteX19" fmla="*/ 1304079 w 4132792"/>
                <a:gd name="connsiteY19" fmla="*/ 379095 h 2383477"/>
                <a:gd name="connsiteX20" fmla="*/ 1341121 w 4132792"/>
                <a:gd name="connsiteY20" fmla="*/ 384387 h 2383477"/>
                <a:gd name="connsiteX21" fmla="*/ 1378163 w 4132792"/>
                <a:gd name="connsiteY21" fmla="*/ 408200 h 2383477"/>
                <a:gd name="connsiteX22" fmla="*/ 1390651 w 4132792"/>
                <a:gd name="connsiteY22" fmla="*/ 437621 h 2383477"/>
                <a:gd name="connsiteX23" fmla="*/ 1423142 w 4132792"/>
                <a:gd name="connsiteY23" fmla="*/ 445241 h 2383477"/>
                <a:gd name="connsiteX24" fmla="*/ 1462829 w 4132792"/>
                <a:gd name="connsiteY24" fmla="*/ 421429 h 2383477"/>
                <a:gd name="connsiteX25" fmla="*/ 1520826 w 4132792"/>
                <a:gd name="connsiteY25" fmla="*/ 523875 h 2383477"/>
                <a:gd name="connsiteX26" fmla="*/ 1582738 w 4132792"/>
                <a:gd name="connsiteY26" fmla="*/ 569912 h 2383477"/>
                <a:gd name="connsiteX27" fmla="*/ 1676401 w 4132792"/>
                <a:gd name="connsiteY27" fmla="*/ 640821 h 2383477"/>
                <a:gd name="connsiteX28" fmla="*/ 1866901 w 4132792"/>
                <a:gd name="connsiteY28" fmla="*/ 609071 h 2383477"/>
                <a:gd name="connsiteX29" fmla="*/ 2063751 w 4132792"/>
                <a:gd name="connsiteY29" fmla="*/ 558271 h 2383477"/>
                <a:gd name="connsiteX30" fmla="*/ 2178051 w 4132792"/>
                <a:gd name="connsiteY30" fmla="*/ 590021 h 2383477"/>
                <a:gd name="connsiteX31" fmla="*/ 2311401 w 4132792"/>
                <a:gd name="connsiteY31" fmla="*/ 691621 h 2383477"/>
                <a:gd name="connsiteX32" fmla="*/ 2489201 w 4132792"/>
                <a:gd name="connsiteY32" fmla="*/ 780521 h 2383477"/>
                <a:gd name="connsiteX33" fmla="*/ 2692401 w 4132792"/>
                <a:gd name="connsiteY33" fmla="*/ 793221 h 2383477"/>
                <a:gd name="connsiteX34" fmla="*/ 2876551 w 4132792"/>
                <a:gd name="connsiteY34" fmla="*/ 799571 h 2383477"/>
                <a:gd name="connsiteX35" fmla="*/ 3133905 w 4132792"/>
                <a:gd name="connsiteY35" fmla="*/ 585588 h 2383477"/>
                <a:gd name="connsiteX36" fmla="*/ 3366460 w 4132792"/>
                <a:gd name="connsiteY36" fmla="*/ 400599 h 2383477"/>
                <a:gd name="connsiteX37" fmla="*/ 3628007 w 4132792"/>
                <a:gd name="connsiteY37" fmla="*/ 448643 h 2383477"/>
                <a:gd name="connsiteX38" fmla="*/ 3835281 w 4132792"/>
                <a:gd name="connsiteY38" fmla="*/ 534788 h 2383477"/>
                <a:gd name="connsiteX39" fmla="*/ 3416301 w 4132792"/>
                <a:gd name="connsiteY39" fmla="*/ 831321 h 2383477"/>
                <a:gd name="connsiteX40" fmla="*/ 3511551 w 4132792"/>
                <a:gd name="connsiteY40" fmla="*/ 894821 h 2383477"/>
                <a:gd name="connsiteX41" fmla="*/ 3625851 w 4132792"/>
                <a:gd name="connsiteY41" fmla="*/ 964671 h 2383477"/>
                <a:gd name="connsiteX42" fmla="*/ 3790951 w 4132792"/>
                <a:gd name="connsiteY42" fmla="*/ 1009121 h 2383477"/>
                <a:gd name="connsiteX43" fmla="*/ 3898901 w 4132792"/>
                <a:gd name="connsiteY43" fmla="*/ 1015471 h 2383477"/>
                <a:gd name="connsiteX44" fmla="*/ 3987801 w 4132792"/>
                <a:gd name="connsiteY44" fmla="*/ 964671 h 2383477"/>
                <a:gd name="connsiteX45" fmla="*/ 4064001 w 4132792"/>
                <a:gd name="connsiteY45" fmla="*/ 964671 h 2383477"/>
                <a:gd name="connsiteX46" fmla="*/ 4070351 w 4132792"/>
                <a:gd name="connsiteY46" fmla="*/ 1015471 h 2383477"/>
                <a:gd name="connsiteX47" fmla="*/ 4047809 w 4132792"/>
                <a:gd name="connsiteY47" fmla="*/ 1088179 h 2383477"/>
                <a:gd name="connsiteX48" fmla="*/ 4132792 w 4132792"/>
                <a:gd name="connsiteY48" fmla="*/ 1243542 h 2383477"/>
                <a:gd name="connsiteX49" fmla="*/ 3989601 w 4132792"/>
                <a:gd name="connsiteY49" fmla="*/ 1278678 h 2383477"/>
                <a:gd name="connsiteX50" fmla="*/ 3960496 w 4132792"/>
                <a:gd name="connsiteY50" fmla="*/ 1360698 h 2383477"/>
                <a:gd name="connsiteX51" fmla="*/ 3968751 w 4132792"/>
                <a:gd name="connsiteY51" fmla="*/ 1419754 h 2383477"/>
                <a:gd name="connsiteX52" fmla="*/ 3910225 w 4132792"/>
                <a:gd name="connsiteY52" fmla="*/ 1426845 h 2383477"/>
                <a:gd name="connsiteX53" fmla="*/ 3842810 w 4132792"/>
                <a:gd name="connsiteY53" fmla="*/ 1390650 h 2383477"/>
                <a:gd name="connsiteX54" fmla="*/ 3804392 w 4132792"/>
                <a:gd name="connsiteY54" fmla="*/ 1233700 h 2383477"/>
                <a:gd name="connsiteX55" fmla="*/ 3719513 w 4132792"/>
                <a:gd name="connsiteY55" fmla="*/ 1156759 h 2383477"/>
                <a:gd name="connsiteX56" fmla="*/ 3568701 w 4132792"/>
                <a:gd name="connsiteY56" fmla="*/ 1098021 h 2383477"/>
                <a:gd name="connsiteX57" fmla="*/ 3460751 w 4132792"/>
                <a:gd name="connsiteY57" fmla="*/ 1053571 h 2383477"/>
                <a:gd name="connsiteX58" fmla="*/ 3371851 w 4132792"/>
                <a:gd name="connsiteY58" fmla="*/ 1047221 h 2383477"/>
                <a:gd name="connsiteX59" fmla="*/ 3308351 w 4132792"/>
                <a:gd name="connsiteY59" fmla="*/ 996421 h 2383477"/>
                <a:gd name="connsiteX60" fmla="*/ 3200401 w 4132792"/>
                <a:gd name="connsiteY60" fmla="*/ 932921 h 2383477"/>
                <a:gd name="connsiteX61" fmla="*/ 3727762 w 4132792"/>
                <a:gd name="connsiteY61" fmla="*/ 2186696 h 2383477"/>
                <a:gd name="connsiteX62" fmla="*/ 3405517 w 4132792"/>
                <a:gd name="connsiteY62" fmla="*/ 2383477 h 2383477"/>
                <a:gd name="connsiteX63" fmla="*/ 3065064 w 4132792"/>
                <a:gd name="connsiteY63" fmla="*/ 2179896 h 2383477"/>
                <a:gd name="connsiteX64" fmla="*/ 2769272 w 4132792"/>
                <a:gd name="connsiteY64" fmla="*/ 1602016 h 2383477"/>
                <a:gd name="connsiteX65" fmla="*/ 2724151 w 4132792"/>
                <a:gd name="connsiteY65" fmla="*/ 926571 h 2383477"/>
                <a:gd name="connsiteX66" fmla="*/ 2495551 w 4132792"/>
                <a:gd name="connsiteY66" fmla="*/ 913871 h 2383477"/>
                <a:gd name="connsiteX67" fmla="*/ 2463801 w 4132792"/>
                <a:gd name="connsiteY67" fmla="*/ 907521 h 2383477"/>
                <a:gd name="connsiteX68" fmla="*/ 2298701 w 4132792"/>
                <a:gd name="connsiteY68" fmla="*/ 837671 h 2383477"/>
                <a:gd name="connsiteX69" fmla="*/ 2190751 w 4132792"/>
                <a:gd name="connsiteY69" fmla="*/ 767821 h 2383477"/>
                <a:gd name="connsiteX70" fmla="*/ 2120901 w 4132792"/>
                <a:gd name="connsiteY70" fmla="*/ 729721 h 2383477"/>
                <a:gd name="connsiteX71" fmla="*/ 1981201 w 4132792"/>
                <a:gd name="connsiteY71" fmla="*/ 710671 h 2383477"/>
                <a:gd name="connsiteX72" fmla="*/ 1860551 w 4132792"/>
                <a:gd name="connsiteY72" fmla="*/ 717021 h 2383477"/>
                <a:gd name="connsiteX73" fmla="*/ 1695451 w 4132792"/>
                <a:gd name="connsiteY73" fmla="*/ 767821 h 2383477"/>
                <a:gd name="connsiteX74" fmla="*/ 1551518 w 4132792"/>
                <a:gd name="connsiteY74" fmla="*/ 813857 h 2383477"/>
                <a:gd name="connsiteX75" fmla="*/ 1483785 w 4132792"/>
                <a:gd name="connsiteY75" fmla="*/ 797983 h 2383477"/>
                <a:gd name="connsiteX76" fmla="*/ 1403351 w 4132792"/>
                <a:gd name="connsiteY76" fmla="*/ 780521 h 2383477"/>
                <a:gd name="connsiteX77" fmla="*/ 1339851 w 4132792"/>
                <a:gd name="connsiteY77" fmla="*/ 837671 h 2383477"/>
                <a:gd name="connsiteX78" fmla="*/ 1339851 w 4132792"/>
                <a:gd name="connsiteY78" fmla="*/ 932921 h 2383477"/>
                <a:gd name="connsiteX79" fmla="*/ 1397001 w 4132792"/>
                <a:gd name="connsiteY79" fmla="*/ 1028171 h 2383477"/>
                <a:gd name="connsiteX80" fmla="*/ 1428751 w 4132792"/>
                <a:gd name="connsiteY80" fmla="*/ 1053571 h 2383477"/>
                <a:gd name="connsiteX81" fmla="*/ 1543051 w 4132792"/>
                <a:gd name="connsiteY81" fmla="*/ 1028171 h 2383477"/>
                <a:gd name="connsiteX82" fmla="*/ 1536701 w 4132792"/>
                <a:gd name="connsiteY82" fmla="*/ 1104371 h 2383477"/>
                <a:gd name="connsiteX83" fmla="*/ 1466851 w 4132792"/>
                <a:gd name="connsiteY83" fmla="*/ 1155171 h 2383477"/>
                <a:gd name="connsiteX84" fmla="*/ 1384301 w 4132792"/>
                <a:gd name="connsiteY84" fmla="*/ 1161521 h 2383477"/>
                <a:gd name="connsiteX85" fmla="*/ 1327151 w 4132792"/>
                <a:gd name="connsiteY85" fmla="*/ 1123421 h 2383477"/>
                <a:gd name="connsiteX86" fmla="*/ 1250951 w 4132792"/>
                <a:gd name="connsiteY86" fmla="*/ 1098021 h 2383477"/>
                <a:gd name="connsiteX87" fmla="*/ 1212851 w 4132792"/>
                <a:gd name="connsiteY87" fmla="*/ 1098021 h 2383477"/>
                <a:gd name="connsiteX88" fmla="*/ 1206501 w 4132792"/>
                <a:gd name="connsiteY88" fmla="*/ 1117071 h 2383477"/>
                <a:gd name="connsiteX89" fmla="*/ 1225551 w 4132792"/>
                <a:gd name="connsiteY89" fmla="*/ 1167871 h 2383477"/>
                <a:gd name="connsiteX90" fmla="*/ 1238251 w 4132792"/>
                <a:gd name="connsiteY90" fmla="*/ 1244071 h 2383477"/>
                <a:gd name="connsiteX91" fmla="*/ 1200151 w 4132792"/>
                <a:gd name="connsiteY91" fmla="*/ 1288521 h 2383477"/>
                <a:gd name="connsiteX92" fmla="*/ 1155701 w 4132792"/>
                <a:gd name="connsiteY92" fmla="*/ 1275821 h 2383477"/>
                <a:gd name="connsiteX93" fmla="*/ 1111251 w 4132792"/>
                <a:gd name="connsiteY93" fmla="*/ 1193271 h 2383477"/>
                <a:gd name="connsiteX94" fmla="*/ 1092201 w 4132792"/>
                <a:gd name="connsiteY94" fmla="*/ 1078971 h 2383477"/>
                <a:gd name="connsiteX95" fmla="*/ 1092201 w 4132792"/>
                <a:gd name="connsiteY95" fmla="*/ 971021 h 2383477"/>
                <a:gd name="connsiteX96" fmla="*/ 1060451 w 4132792"/>
                <a:gd name="connsiteY96" fmla="*/ 913871 h 2383477"/>
                <a:gd name="connsiteX97" fmla="*/ 996951 w 4132792"/>
                <a:gd name="connsiteY97" fmla="*/ 875771 h 2383477"/>
                <a:gd name="connsiteX98" fmla="*/ 889001 w 4132792"/>
                <a:gd name="connsiteY98" fmla="*/ 875771 h 2383477"/>
                <a:gd name="connsiteX99" fmla="*/ 806451 w 4132792"/>
                <a:gd name="connsiteY99" fmla="*/ 907521 h 2383477"/>
                <a:gd name="connsiteX100" fmla="*/ 742951 w 4132792"/>
                <a:gd name="connsiteY100" fmla="*/ 939271 h 2383477"/>
                <a:gd name="connsiteX101" fmla="*/ 655639 w 4132792"/>
                <a:gd name="connsiteY101" fmla="*/ 912812 h 2383477"/>
                <a:gd name="connsiteX102" fmla="*/ 566210 w 4132792"/>
                <a:gd name="connsiteY102" fmla="*/ 836613 h 2383477"/>
                <a:gd name="connsiteX103" fmla="*/ 511177 w 4132792"/>
                <a:gd name="connsiteY103" fmla="*/ 806980 h 2383477"/>
                <a:gd name="connsiteX104" fmla="*/ 415926 w 4132792"/>
                <a:gd name="connsiteY104" fmla="*/ 784225 h 2383477"/>
                <a:gd name="connsiteX105" fmla="*/ 335494 w 4132792"/>
                <a:gd name="connsiteY105" fmla="*/ 759883 h 2383477"/>
                <a:gd name="connsiteX106" fmla="*/ 203413 w 4132792"/>
                <a:gd name="connsiteY106" fmla="*/ 728345 h 2383477"/>
                <a:gd name="connsiteX107" fmla="*/ 116099 w 4132792"/>
                <a:gd name="connsiteY107" fmla="*/ 691303 h 2383477"/>
                <a:gd name="connsiteX108" fmla="*/ 61914 w 4132792"/>
                <a:gd name="connsiteY108" fmla="*/ 625475 h 2383477"/>
                <a:gd name="connsiteX109" fmla="*/ 6350 w 4132792"/>
                <a:gd name="connsiteY109" fmla="*/ 575733 h 2383477"/>
                <a:gd name="connsiteX110" fmla="*/ 2117 w 4132792"/>
                <a:gd name="connsiteY110" fmla="*/ 537104 h 2383477"/>
                <a:gd name="connsiteX111" fmla="*/ 0 w 4132792"/>
                <a:gd name="connsiteY111" fmla="*/ 465138 h 2383477"/>
                <a:gd name="connsiteX112" fmla="*/ 23496 w 4132792"/>
                <a:gd name="connsiteY112" fmla="*/ 394970 h 2383477"/>
                <a:gd name="connsiteX113" fmla="*/ 51331 w 4132792"/>
                <a:gd name="connsiteY113" fmla="*/ 321204 h 2383477"/>
                <a:gd name="connsiteX114" fmla="*/ 77257 w 4132792"/>
                <a:gd name="connsiteY114" fmla="*/ 272520 h 2383477"/>
                <a:gd name="connsiteX115" fmla="*/ 104776 w 4132792"/>
                <a:gd name="connsiteY115" fmla="*/ 194203 h 2383477"/>
                <a:gd name="connsiteX116" fmla="*/ 187537 w 4132792"/>
                <a:gd name="connsiteY116" fmla="*/ 183303 h 2383477"/>
                <a:gd name="connsiteX117" fmla="*/ 238127 w 4132792"/>
                <a:gd name="connsiteY117" fmla="*/ 186268 h 2383477"/>
                <a:gd name="connsiteX118" fmla="*/ 306600 w 4132792"/>
                <a:gd name="connsiteY118" fmla="*/ 191241 h 2383477"/>
                <a:gd name="connsiteX119" fmla="*/ 354225 w 4132792"/>
                <a:gd name="connsiteY119" fmla="*/ 212408 h 2383477"/>
                <a:gd name="connsiteX120" fmla="*/ 442385 w 4132792"/>
                <a:gd name="connsiteY120" fmla="*/ 231247 h 2383477"/>
                <a:gd name="connsiteX0" fmla="*/ 442385 w 4132792"/>
                <a:gd name="connsiteY0" fmla="*/ 231247 h 2383477"/>
                <a:gd name="connsiteX1" fmla="*/ 544725 w 4132792"/>
                <a:gd name="connsiteY1" fmla="*/ 249450 h 2383477"/>
                <a:gd name="connsiteX2" fmla="*/ 674369 w 4132792"/>
                <a:gd name="connsiteY2" fmla="*/ 244158 h 2383477"/>
                <a:gd name="connsiteX3" fmla="*/ 841058 w 4132792"/>
                <a:gd name="connsiteY3" fmla="*/ 207116 h 2383477"/>
                <a:gd name="connsiteX4" fmla="*/ 917787 w 4132792"/>
                <a:gd name="connsiteY4" fmla="*/ 167429 h 2383477"/>
                <a:gd name="connsiteX5" fmla="*/ 984253 w 4132792"/>
                <a:gd name="connsiteY5" fmla="*/ 142346 h 2383477"/>
                <a:gd name="connsiteX6" fmla="*/ 1036849 w 4132792"/>
                <a:gd name="connsiteY6" fmla="*/ 125096 h 2383477"/>
                <a:gd name="connsiteX7" fmla="*/ 1099081 w 4132792"/>
                <a:gd name="connsiteY7" fmla="*/ 119062 h 2383477"/>
                <a:gd name="connsiteX8" fmla="*/ 1126067 w 4132792"/>
                <a:gd name="connsiteY8" fmla="*/ 68791 h 2383477"/>
                <a:gd name="connsiteX9" fmla="*/ 1118129 w 4132792"/>
                <a:gd name="connsiteY9" fmla="*/ 0 h 2383477"/>
                <a:gd name="connsiteX10" fmla="*/ 1181629 w 4132792"/>
                <a:gd name="connsiteY10" fmla="*/ 77788 h 2383477"/>
                <a:gd name="connsiteX11" fmla="*/ 1177079 w 4132792"/>
                <a:gd name="connsiteY11" fmla="*/ 125094 h 2383477"/>
                <a:gd name="connsiteX12" fmla="*/ 1179725 w 4132792"/>
                <a:gd name="connsiteY12" fmla="*/ 191241 h 2383477"/>
                <a:gd name="connsiteX13" fmla="*/ 1179513 w 4132792"/>
                <a:gd name="connsiteY13" fmla="*/ 235480 h 2383477"/>
                <a:gd name="connsiteX14" fmla="*/ 1171787 w 4132792"/>
                <a:gd name="connsiteY14" fmla="*/ 273262 h 2383477"/>
                <a:gd name="connsiteX15" fmla="*/ 1195599 w 4132792"/>
                <a:gd name="connsiteY15" fmla="*/ 320887 h 2383477"/>
                <a:gd name="connsiteX16" fmla="*/ 1237193 w 4132792"/>
                <a:gd name="connsiteY16" fmla="*/ 387879 h 2383477"/>
                <a:gd name="connsiteX17" fmla="*/ 1256242 w 4132792"/>
                <a:gd name="connsiteY17" fmla="*/ 412221 h 2383477"/>
                <a:gd name="connsiteX18" fmla="*/ 1289051 w 4132792"/>
                <a:gd name="connsiteY18" fmla="*/ 384704 h 2383477"/>
                <a:gd name="connsiteX19" fmla="*/ 1304079 w 4132792"/>
                <a:gd name="connsiteY19" fmla="*/ 379095 h 2383477"/>
                <a:gd name="connsiteX20" fmla="*/ 1341121 w 4132792"/>
                <a:gd name="connsiteY20" fmla="*/ 384387 h 2383477"/>
                <a:gd name="connsiteX21" fmla="*/ 1378163 w 4132792"/>
                <a:gd name="connsiteY21" fmla="*/ 408200 h 2383477"/>
                <a:gd name="connsiteX22" fmla="*/ 1390651 w 4132792"/>
                <a:gd name="connsiteY22" fmla="*/ 437621 h 2383477"/>
                <a:gd name="connsiteX23" fmla="*/ 1423142 w 4132792"/>
                <a:gd name="connsiteY23" fmla="*/ 445241 h 2383477"/>
                <a:gd name="connsiteX24" fmla="*/ 1462829 w 4132792"/>
                <a:gd name="connsiteY24" fmla="*/ 421429 h 2383477"/>
                <a:gd name="connsiteX25" fmla="*/ 1520826 w 4132792"/>
                <a:gd name="connsiteY25" fmla="*/ 523875 h 2383477"/>
                <a:gd name="connsiteX26" fmla="*/ 1582738 w 4132792"/>
                <a:gd name="connsiteY26" fmla="*/ 569912 h 2383477"/>
                <a:gd name="connsiteX27" fmla="*/ 1676401 w 4132792"/>
                <a:gd name="connsiteY27" fmla="*/ 640821 h 2383477"/>
                <a:gd name="connsiteX28" fmla="*/ 1866901 w 4132792"/>
                <a:gd name="connsiteY28" fmla="*/ 609071 h 2383477"/>
                <a:gd name="connsiteX29" fmla="*/ 2063751 w 4132792"/>
                <a:gd name="connsiteY29" fmla="*/ 558271 h 2383477"/>
                <a:gd name="connsiteX30" fmla="*/ 2178051 w 4132792"/>
                <a:gd name="connsiteY30" fmla="*/ 590021 h 2383477"/>
                <a:gd name="connsiteX31" fmla="*/ 2311401 w 4132792"/>
                <a:gd name="connsiteY31" fmla="*/ 691621 h 2383477"/>
                <a:gd name="connsiteX32" fmla="*/ 2489201 w 4132792"/>
                <a:gd name="connsiteY32" fmla="*/ 780521 h 2383477"/>
                <a:gd name="connsiteX33" fmla="*/ 2692401 w 4132792"/>
                <a:gd name="connsiteY33" fmla="*/ 793221 h 2383477"/>
                <a:gd name="connsiteX34" fmla="*/ 2876551 w 4132792"/>
                <a:gd name="connsiteY34" fmla="*/ 799571 h 2383477"/>
                <a:gd name="connsiteX35" fmla="*/ 3133905 w 4132792"/>
                <a:gd name="connsiteY35" fmla="*/ 585588 h 2383477"/>
                <a:gd name="connsiteX36" fmla="*/ 3366460 w 4132792"/>
                <a:gd name="connsiteY36" fmla="*/ 400599 h 2383477"/>
                <a:gd name="connsiteX37" fmla="*/ 3628007 w 4132792"/>
                <a:gd name="connsiteY37" fmla="*/ 448643 h 2383477"/>
                <a:gd name="connsiteX38" fmla="*/ 3835281 w 4132792"/>
                <a:gd name="connsiteY38" fmla="*/ 534788 h 2383477"/>
                <a:gd name="connsiteX39" fmla="*/ 3972225 w 4132792"/>
                <a:gd name="connsiteY39" fmla="*/ 697132 h 2383477"/>
                <a:gd name="connsiteX40" fmla="*/ 3511551 w 4132792"/>
                <a:gd name="connsiteY40" fmla="*/ 894821 h 2383477"/>
                <a:gd name="connsiteX41" fmla="*/ 3625851 w 4132792"/>
                <a:gd name="connsiteY41" fmla="*/ 964671 h 2383477"/>
                <a:gd name="connsiteX42" fmla="*/ 3790951 w 4132792"/>
                <a:gd name="connsiteY42" fmla="*/ 1009121 h 2383477"/>
                <a:gd name="connsiteX43" fmla="*/ 3898901 w 4132792"/>
                <a:gd name="connsiteY43" fmla="*/ 1015471 h 2383477"/>
                <a:gd name="connsiteX44" fmla="*/ 3987801 w 4132792"/>
                <a:gd name="connsiteY44" fmla="*/ 964671 h 2383477"/>
                <a:gd name="connsiteX45" fmla="*/ 4064001 w 4132792"/>
                <a:gd name="connsiteY45" fmla="*/ 964671 h 2383477"/>
                <a:gd name="connsiteX46" fmla="*/ 4070351 w 4132792"/>
                <a:gd name="connsiteY46" fmla="*/ 1015471 h 2383477"/>
                <a:gd name="connsiteX47" fmla="*/ 4047809 w 4132792"/>
                <a:gd name="connsiteY47" fmla="*/ 1088179 h 2383477"/>
                <a:gd name="connsiteX48" fmla="*/ 4132792 w 4132792"/>
                <a:gd name="connsiteY48" fmla="*/ 1243542 h 2383477"/>
                <a:gd name="connsiteX49" fmla="*/ 3989601 w 4132792"/>
                <a:gd name="connsiteY49" fmla="*/ 1278678 h 2383477"/>
                <a:gd name="connsiteX50" fmla="*/ 3960496 w 4132792"/>
                <a:gd name="connsiteY50" fmla="*/ 1360698 h 2383477"/>
                <a:gd name="connsiteX51" fmla="*/ 3968751 w 4132792"/>
                <a:gd name="connsiteY51" fmla="*/ 1419754 h 2383477"/>
                <a:gd name="connsiteX52" fmla="*/ 3910225 w 4132792"/>
                <a:gd name="connsiteY52" fmla="*/ 1426845 h 2383477"/>
                <a:gd name="connsiteX53" fmla="*/ 3842810 w 4132792"/>
                <a:gd name="connsiteY53" fmla="*/ 1390650 h 2383477"/>
                <a:gd name="connsiteX54" fmla="*/ 3804392 w 4132792"/>
                <a:gd name="connsiteY54" fmla="*/ 1233700 h 2383477"/>
                <a:gd name="connsiteX55" fmla="*/ 3719513 w 4132792"/>
                <a:gd name="connsiteY55" fmla="*/ 1156759 h 2383477"/>
                <a:gd name="connsiteX56" fmla="*/ 3568701 w 4132792"/>
                <a:gd name="connsiteY56" fmla="*/ 1098021 h 2383477"/>
                <a:gd name="connsiteX57" fmla="*/ 3460751 w 4132792"/>
                <a:gd name="connsiteY57" fmla="*/ 1053571 h 2383477"/>
                <a:gd name="connsiteX58" fmla="*/ 3371851 w 4132792"/>
                <a:gd name="connsiteY58" fmla="*/ 1047221 h 2383477"/>
                <a:gd name="connsiteX59" fmla="*/ 3308351 w 4132792"/>
                <a:gd name="connsiteY59" fmla="*/ 996421 h 2383477"/>
                <a:gd name="connsiteX60" fmla="*/ 3200401 w 4132792"/>
                <a:gd name="connsiteY60" fmla="*/ 932921 h 2383477"/>
                <a:gd name="connsiteX61" fmla="*/ 3727762 w 4132792"/>
                <a:gd name="connsiteY61" fmla="*/ 2186696 h 2383477"/>
                <a:gd name="connsiteX62" fmla="*/ 3405517 w 4132792"/>
                <a:gd name="connsiteY62" fmla="*/ 2383477 h 2383477"/>
                <a:gd name="connsiteX63" fmla="*/ 3065064 w 4132792"/>
                <a:gd name="connsiteY63" fmla="*/ 2179896 h 2383477"/>
                <a:gd name="connsiteX64" fmla="*/ 2769272 w 4132792"/>
                <a:gd name="connsiteY64" fmla="*/ 1602016 h 2383477"/>
                <a:gd name="connsiteX65" fmla="*/ 2724151 w 4132792"/>
                <a:gd name="connsiteY65" fmla="*/ 926571 h 2383477"/>
                <a:gd name="connsiteX66" fmla="*/ 2495551 w 4132792"/>
                <a:gd name="connsiteY66" fmla="*/ 913871 h 2383477"/>
                <a:gd name="connsiteX67" fmla="*/ 2463801 w 4132792"/>
                <a:gd name="connsiteY67" fmla="*/ 907521 h 2383477"/>
                <a:gd name="connsiteX68" fmla="*/ 2298701 w 4132792"/>
                <a:gd name="connsiteY68" fmla="*/ 837671 h 2383477"/>
                <a:gd name="connsiteX69" fmla="*/ 2190751 w 4132792"/>
                <a:gd name="connsiteY69" fmla="*/ 767821 h 2383477"/>
                <a:gd name="connsiteX70" fmla="*/ 2120901 w 4132792"/>
                <a:gd name="connsiteY70" fmla="*/ 729721 h 2383477"/>
                <a:gd name="connsiteX71" fmla="*/ 1981201 w 4132792"/>
                <a:gd name="connsiteY71" fmla="*/ 710671 h 2383477"/>
                <a:gd name="connsiteX72" fmla="*/ 1860551 w 4132792"/>
                <a:gd name="connsiteY72" fmla="*/ 717021 h 2383477"/>
                <a:gd name="connsiteX73" fmla="*/ 1695451 w 4132792"/>
                <a:gd name="connsiteY73" fmla="*/ 767821 h 2383477"/>
                <a:gd name="connsiteX74" fmla="*/ 1551518 w 4132792"/>
                <a:gd name="connsiteY74" fmla="*/ 813857 h 2383477"/>
                <a:gd name="connsiteX75" fmla="*/ 1483785 w 4132792"/>
                <a:gd name="connsiteY75" fmla="*/ 797983 h 2383477"/>
                <a:gd name="connsiteX76" fmla="*/ 1403351 w 4132792"/>
                <a:gd name="connsiteY76" fmla="*/ 780521 h 2383477"/>
                <a:gd name="connsiteX77" fmla="*/ 1339851 w 4132792"/>
                <a:gd name="connsiteY77" fmla="*/ 837671 h 2383477"/>
                <a:gd name="connsiteX78" fmla="*/ 1339851 w 4132792"/>
                <a:gd name="connsiteY78" fmla="*/ 932921 h 2383477"/>
                <a:gd name="connsiteX79" fmla="*/ 1397001 w 4132792"/>
                <a:gd name="connsiteY79" fmla="*/ 1028171 h 2383477"/>
                <a:gd name="connsiteX80" fmla="*/ 1428751 w 4132792"/>
                <a:gd name="connsiteY80" fmla="*/ 1053571 h 2383477"/>
                <a:gd name="connsiteX81" fmla="*/ 1543051 w 4132792"/>
                <a:gd name="connsiteY81" fmla="*/ 1028171 h 2383477"/>
                <a:gd name="connsiteX82" fmla="*/ 1536701 w 4132792"/>
                <a:gd name="connsiteY82" fmla="*/ 1104371 h 2383477"/>
                <a:gd name="connsiteX83" fmla="*/ 1466851 w 4132792"/>
                <a:gd name="connsiteY83" fmla="*/ 1155171 h 2383477"/>
                <a:gd name="connsiteX84" fmla="*/ 1384301 w 4132792"/>
                <a:gd name="connsiteY84" fmla="*/ 1161521 h 2383477"/>
                <a:gd name="connsiteX85" fmla="*/ 1327151 w 4132792"/>
                <a:gd name="connsiteY85" fmla="*/ 1123421 h 2383477"/>
                <a:gd name="connsiteX86" fmla="*/ 1250951 w 4132792"/>
                <a:gd name="connsiteY86" fmla="*/ 1098021 h 2383477"/>
                <a:gd name="connsiteX87" fmla="*/ 1212851 w 4132792"/>
                <a:gd name="connsiteY87" fmla="*/ 1098021 h 2383477"/>
                <a:gd name="connsiteX88" fmla="*/ 1206501 w 4132792"/>
                <a:gd name="connsiteY88" fmla="*/ 1117071 h 2383477"/>
                <a:gd name="connsiteX89" fmla="*/ 1225551 w 4132792"/>
                <a:gd name="connsiteY89" fmla="*/ 1167871 h 2383477"/>
                <a:gd name="connsiteX90" fmla="*/ 1238251 w 4132792"/>
                <a:gd name="connsiteY90" fmla="*/ 1244071 h 2383477"/>
                <a:gd name="connsiteX91" fmla="*/ 1200151 w 4132792"/>
                <a:gd name="connsiteY91" fmla="*/ 1288521 h 2383477"/>
                <a:gd name="connsiteX92" fmla="*/ 1155701 w 4132792"/>
                <a:gd name="connsiteY92" fmla="*/ 1275821 h 2383477"/>
                <a:gd name="connsiteX93" fmla="*/ 1111251 w 4132792"/>
                <a:gd name="connsiteY93" fmla="*/ 1193271 h 2383477"/>
                <a:gd name="connsiteX94" fmla="*/ 1092201 w 4132792"/>
                <a:gd name="connsiteY94" fmla="*/ 1078971 h 2383477"/>
                <a:gd name="connsiteX95" fmla="*/ 1092201 w 4132792"/>
                <a:gd name="connsiteY95" fmla="*/ 971021 h 2383477"/>
                <a:gd name="connsiteX96" fmla="*/ 1060451 w 4132792"/>
                <a:gd name="connsiteY96" fmla="*/ 913871 h 2383477"/>
                <a:gd name="connsiteX97" fmla="*/ 996951 w 4132792"/>
                <a:gd name="connsiteY97" fmla="*/ 875771 h 2383477"/>
                <a:gd name="connsiteX98" fmla="*/ 889001 w 4132792"/>
                <a:gd name="connsiteY98" fmla="*/ 875771 h 2383477"/>
                <a:gd name="connsiteX99" fmla="*/ 806451 w 4132792"/>
                <a:gd name="connsiteY99" fmla="*/ 907521 h 2383477"/>
                <a:gd name="connsiteX100" fmla="*/ 742951 w 4132792"/>
                <a:gd name="connsiteY100" fmla="*/ 939271 h 2383477"/>
                <a:gd name="connsiteX101" fmla="*/ 655639 w 4132792"/>
                <a:gd name="connsiteY101" fmla="*/ 912812 h 2383477"/>
                <a:gd name="connsiteX102" fmla="*/ 566210 w 4132792"/>
                <a:gd name="connsiteY102" fmla="*/ 836613 h 2383477"/>
                <a:gd name="connsiteX103" fmla="*/ 511177 w 4132792"/>
                <a:gd name="connsiteY103" fmla="*/ 806980 h 2383477"/>
                <a:gd name="connsiteX104" fmla="*/ 415926 w 4132792"/>
                <a:gd name="connsiteY104" fmla="*/ 784225 h 2383477"/>
                <a:gd name="connsiteX105" fmla="*/ 335494 w 4132792"/>
                <a:gd name="connsiteY105" fmla="*/ 759883 h 2383477"/>
                <a:gd name="connsiteX106" fmla="*/ 203413 w 4132792"/>
                <a:gd name="connsiteY106" fmla="*/ 728345 h 2383477"/>
                <a:gd name="connsiteX107" fmla="*/ 116099 w 4132792"/>
                <a:gd name="connsiteY107" fmla="*/ 691303 h 2383477"/>
                <a:gd name="connsiteX108" fmla="*/ 61914 w 4132792"/>
                <a:gd name="connsiteY108" fmla="*/ 625475 h 2383477"/>
                <a:gd name="connsiteX109" fmla="*/ 6350 w 4132792"/>
                <a:gd name="connsiteY109" fmla="*/ 575733 h 2383477"/>
                <a:gd name="connsiteX110" fmla="*/ 2117 w 4132792"/>
                <a:gd name="connsiteY110" fmla="*/ 537104 h 2383477"/>
                <a:gd name="connsiteX111" fmla="*/ 0 w 4132792"/>
                <a:gd name="connsiteY111" fmla="*/ 465138 h 2383477"/>
                <a:gd name="connsiteX112" fmla="*/ 23496 w 4132792"/>
                <a:gd name="connsiteY112" fmla="*/ 394970 h 2383477"/>
                <a:gd name="connsiteX113" fmla="*/ 51331 w 4132792"/>
                <a:gd name="connsiteY113" fmla="*/ 321204 h 2383477"/>
                <a:gd name="connsiteX114" fmla="*/ 77257 w 4132792"/>
                <a:gd name="connsiteY114" fmla="*/ 272520 h 2383477"/>
                <a:gd name="connsiteX115" fmla="*/ 104776 w 4132792"/>
                <a:gd name="connsiteY115" fmla="*/ 194203 h 2383477"/>
                <a:gd name="connsiteX116" fmla="*/ 187537 w 4132792"/>
                <a:gd name="connsiteY116" fmla="*/ 183303 h 2383477"/>
                <a:gd name="connsiteX117" fmla="*/ 238127 w 4132792"/>
                <a:gd name="connsiteY117" fmla="*/ 186268 h 2383477"/>
                <a:gd name="connsiteX118" fmla="*/ 306600 w 4132792"/>
                <a:gd name="connsiteY118" fmla="*/ 191241 h 2383477"/>
                <a:gd name="connsiteX119" fmla="*/ 354225 w 4132792"/>
                <a:gd name="connsiteY119" fmla="*/ 212408 h 2383477"/>
                <a:gd name="connsiteX120" fmla="*/ 442385 w 4132792"/>
                <a:gd name="connsiteY120" fmla="*/ 231247 h 2383477"/>
                <a:gd name="connsiteX0" fmla="*/ 442385 w 4132792"/>
                <a:gd name="connsiteY0" fmla="*/ 231247 h 2383477"/>
                <a:gd name="connsiteX1" fmla="*/ 544725 w 4132792"/>
                <a:gd name="connsiteY1" fmla="*/ 249450 h 2383477"/>
                <a:gd name="connsiteX2" fmla="*/ 674369 w 4132792"/>
                <a:gd name="connsiteY2" fmla="*/ 244158 h 2383477"/>
                <a:gd name="connsiteX3" fmla="*/ 841058 w 4132792"/>
                <a:gd name="connsiteY3" fmla="*/ 207116 h 2383477"/>
                <a:gd name="connsiteX4" fmla="*/ 917787 w 4132792"/>
                <a:gd name="connsiteY4" fmla="*/ 167429 h 2383477"/>
                <a:gd name="connsiteX5" fmla="*/ 984253 w 4132792"/>
                <a:gd name="connsiteY5" fmla="*/ 142346 h 2383477"/>
                <a:gd name="connsiteX6" fmla="*/ 1036849 w 4132792"/>
                <a:gd name="connsiteY6" fmla="*/ 125096 h 2383477"/>
                <a:gd name="connsiteX7" fmla="*/ 1099081 w 4132792"/>
                <a:gd name="connsiteY7" fmla="*/ 119062 h 2383477"/>
                <a:gd name="connsiteX8" fmla="*/ 1126067 w 4132792"/>
                <a:gd name="connsiteY8" fmla="*/ 68791 h 2383477"/>
                <a:gd name="connsiteX9" fmla="*/ 1118129 w 4132792"/>
                <a:gd name="connsiteY9" fmla="*/ 0 h 2383477"/>
                <a:gd name="connsiteX10" fmla="*/ 1181629 w 4132792"/>
                <a:gd name="connsiteY10" fmla="*/ 77788 h 2383477"/>
                <a:gd name="connsiteX11" fmla="*/ 1177079 w 4132792"/>
                <a:gd name="connsiteY11" fmla="*/ 125094 h 2383477"/>
                <a:gd name="connsiteX12" fmla="*/ 1179725 w 4132792"/>
                <a:gd name="connsiteY12" fmla="*/ 191241 h 2383477"/>
                <a:gd name="connsiteX13" fmla="*/ 1179513 w 4132792"/>
                <a:gd name="connsiteY13" fmla="*/ 235480 h 2383477"/>
                <a:gd name="connsiteX14" fmla="*/ 1171787 w 4132792"/>
                <a:gd name="connsiteY14" fmla="*/ 273262 h 2383477"/>
                <a:gd name="connsiteX15" fmla="*/ 1195599 w 4132792"/>
                <a:gd name="connsiteY15" fmla="*/ 320887 h 2383477"/>
                <a:gd name="connsiteX16" fmla="*/ 1237193 w 4132792"/>
                <a:gd name="connsiteY16" fmla="*/ 387879 h 2383477"/>
                <a:gd name="connsiteX17" fmla="*/ 1256242 w 4132792"/>
                <a:gd name="connsiteY17" fmla="*/ 412221 h 2383477"/>
                <a:gd name="connsiteX18" fmla="*/ 1289051 w 4132792"/>
                <a:gd name="connsiteY18" fmla="*/ 384704 h 2383477"/>
                <a:gd name="connsiteX19" fmla="*/ 1304079 w 4132792"/>
                <a:gd name="connsiteY19" fmla="*/ 379095 h 2383477"/>
                <a:gd name="connsiteX20" fmla="*/ 1341121 w 4132792"/>
                <a:gd name="connsiteY20" fmla="*/ 384387 h 2383477"/>
                <a:gd name="connsiteX21" fmla="*/ 1378163 w 4132792"/>
                <a:gd name="connsiteY21" fmla="*/ 408200 h 2383477"/>
                <a:gd name="connsiteX22" fmla="*/ 1390651 w 4132792"/>
                <a:gd name="connsiteY22" fmla="*/ 437621 h 2383477"/>
                <a:gd name="connsiteX23" fmla="*/ 1423142 w 4132792"/>
                <a:gd name="connsiteY23" fmla="*/ 445241 h 2383477"/>
                <a:gd name="connsiteX24" fmla="*/ 1462829 w 4132792"/>
                <a:gd name="connsiteY24" fmla="*/ 421429 h 2383477"/>
                <a:gd name="connsiteX25" fmla="*/ 1520826 w 4132792"/>
                <a:gd name="connsiteY25" fmla="*/ 523875 h 2383477"/>
                <a:gd name="connsiteX26" fmla="*/ 1582738 w 4132792"/>
                <a:gd name="connsiteY26" fmla="*/ 569912 h 2383477"/>
                <a:gd name="connsiteX27" fmla="*/ 1676401 w 4132792"/>
                <a:gd name="connsiteY27" fmla="*/ 640821 h 2383477"/>
                <a:gd name="connsiteX28" fmla="*/ 1866901 w 4132792"/>
                <a:gd name="connsiteY28" fmla="*/ 609071 h 2383477"/>
                <a:gd name="connsiteX29" fmla="*/ 2063751 w 4132792"/>
                <a:gd name="connsiteY29" fmla="*/ 558271 h 2383477"/>
                <a:gd name="connsiteX30" fmla="*/ 2178051 w 4132792"/>
                <a:gd name="connsiteY30" fmla="*/ 590021 h 2383477"/>
                <a:gd name="connsiteX31" fmla="*/ 2311401 w 4132792"/>
                <a:gd name="connsiteY31" fmla="*/ 691621 h 2383477"/>
                <a:gd name="connsiteX32" fmla="*/ 2489201 w 4132792"/>
                <a:gd name="connsiteY32" fmla="*/ 780521 h 2383477"/>
                <a:gd name="connsiteX33" fmla="*/ 2692401 w 4132792"/>
                <a:gd name="connsiteY33" fmla="*/ 793221 h 2383477"/>
                <a:gd name="connsiteX34" fmla="*/ 2876551 w 4132792"/>
                <a:gd name="connsiteY34" fmla="*/ 799571 h 2383477"/>
                <a:gd name="connsiteX35" fmla="*/ 3133905 w 4132792"/>
                <a:gd name="connsiteY35" fmla="*/ 585588 h 2383477"/>
                <a:gd name="connsiteX36" fmla="*/ 3366460 w 4132792"/>
                <a:gd name="connsiteY36" fmla="*/ 400599 h 2383477"/>
                <a:gd name="connsiteX37" fmla="*/ 3628007 w 4132792"/>
                <a:gd name="connsiteY37" fmla="*/ 448643 h 2383477"/>
                <a:gd name="connsiteX38" fmla="*/ 3835281 w 4132792"/>
                <a:gd name="connsiteY38" fmla="*/ 534788 h 2383477"/>
                <a:gd name="connsiteX39" fmla="*/ 3972225 w 4132792"/>
                <a:gd name="connsiteY39" fmla="*/ 697132 h 2383477"/>
                <a:gd name="connsiteX40" fmla="*/ 3971626 w 4132792"/>
                <a:gd name="connsiteY40" fmla="*/ 818142 h 2383477"/>
                <a:gd name="connsiteX41" fmla="*/ 3625851 w 4132792"/>
                <a:gd name="connsiteY41" fmla="*/ 964671 h 2383477"/>
                <a:gd name="connsiteX42" fmla="*/ 3790951 w 4132792"/>
                <a:gd name="connsiteY42" fmla="*/ 1009121 h 2383477"/>
                <a:gd name="connsiteX43" fmla="*/ 3898901 w 4132792"/>
                <a:gd name="connsiteY43" fmla="*/ 1015471 h 2383477"/>
                <a:gd name="connsiteX44" fmla="*/ 3987801 w 4132792"/>
                <a:gd name="connsiteY44" fmla="*/ 964671 h 2383477"/>
                <a:gd name="connsiteX45" fmla="*/ 4064001 w 4132792"/>
                <a:gd name="connsiteY45" fmla="*/ 964671 h 2383477"/>
                <a:gd name="connsiteX46" fmla="*/ 4070351 w 4132792"/>
                <a:gd name="connsiteY46" fmla="*/ 1015471 h 2383477"/>
                <a:gd name="connsiteX47" fmla="*/ 4047809 w 4132792"/>
                <a:gd name="connsiteY47" fmla="*/ 1088179 h 2383477"/>
                <a:gd name="connsiteX48" fmla="*/ 4132792 w 4132792"/>
                <a:gd name="connsiteY48" fmla="*/ 1243542 h 2383477"/>
                <a:gd name="connsiteX49" fmla="*/ 3989601 w 4132792"/>
                <a:gd name="connsiteY49" fmla="*/ 1278678 h 2383477"/>
                <a:gd name="connsiteX50" fmla="*/ 3960496 w 4132792"/>
                <a:gd name="connsiteY50" fmla="*/ 1360698 h 2383477"/>
                <a:gd name="connsiteX51" fmla="*/ 3968751 w 4132792"/>
                <a:gd name="connsiteY51" fmla="*/ 1419754 h 2383477"/>
                <a:gd name="connsiteX52" fmla="*/ 3910225 w 4132792"/>
                <a:gd name="connsiteY52" fmla="*/ 1426845 h 2383477"/>
                <a:gd name="connsiteX53" fmla="*/ 3842810 w 4132792"/>
                <a:gd name="connsiteY53" fmla="*/ 1390650 h 2383477"/>
                <a:gd name="connsiteX54" fmla="*/ 3804392 w 4132792"/>
                <a:gd name="connsiteY54" fmla="*/ 1233700 h 2383477"/>
                <a:gd name="connsiteX55" fmla="*/ 3719513 w 4132792"/>
                <a:gd name="connsiteY55" fmla="*/ 1156759 h 2383477"/>
                <a:gd name="connsiteX56" fmla="*/ 3568701 w 4132792"/>
                <a:gd name="connsiteY56" fmla="*/ 1098021 h 2383477"/>
                <a:gd name="connsiteX57" fmla="*/ 3460751 w 4132792"/>
                <a:gd name="connsiteY57" fmla="*/ 1053571 h 2383477"/>
                <a:gd name="connsiteX58" fmla="*/ 3371851 w 4132792"/>
                <a:gd name="connsiteY58" fmla="*/ 1047221 h 2383477"/>
                <a:gd name="connsiteX59" fmla="*/ 3308351 w 4132792"/>
                <a:gd name="connsiteY59" fmla="*/ 996421 h 2383477"/>
                <a:gd name="connsiteX60" fmla="*/ 3200401 w 4132792"/>
                <a:gd name="connsiteY60" fmla="*/ 932921 h 2383477"/>
                <a:gd name="connsiteX61" fmla="*/ 3727762 w 4132792"/>
                <a:gd name="connsiteY61" fmla="*/ 2186696 h 2383477"/>
                <a:gd name="connsiteX62" fmla="*/ 3405517 w 4132792"/>
                <a:gd name="connsiteY62" fmla="*/ 2383477 h 2383477"/>
                <a:gd name="connsiteX63" fmla="*/ 3065064 w 4132792"/>
                <a:gd name="connsiteY63" fmla="*/ 2179896 h 2383477"/>
                <a:gd name="connsiteX64" fmla="*/ 2769272 w 4132792"/>
                <a:gd name="connsiteY64" fmla="*/ 1602016 h 2383477"/>
                <a:gd name="connsiteX65" fmla="*/ 2724151 w 4132792"/>
                <a:gd name="connsiteY65" fmla="*/ 926571 h 2383477"/>
                <a:gd name="connsiteX66" fmla="*/ 2495551 w 4132792"/>
                <a:gd name="connsiteY66" fmla="*/ 913871 h 2383477"/>
                <a:gd name="connsiteX67" fmla="*/ 2463801 w 4132792"/>
                <a:gd name="connsiteY67" fmla="*/ 907521 h 2383477"/>
                <a:gd name="connsiteX68" fmla="*/ 2298701 w 4132792"/>
                <a:gd name="connsiteY68" fmla="*/ 837671 h 2383477"/>
                <a:gd name="connsiteX69" fmla="*/ 2190751 w 4132792"/>
                <a:gd name="connsiteY69" fmla="*/ 767821 h 2383477"/>
                <a:gd name="connsiteX70" fmla="*/ 2120901 w 4132792"/>
                <a:gd name="connsiteY70" fmla="*/ 729721 h 2383477"/>
                <a:gd name="connsiteX71" fmla="*/ 1981201 w 4132792"/>
                <a:gd name="connsiteY71" fmla="*/ 710671 h 2383477"/>
                <a:gd name="connsiteX72" fmla="*/ 1860551 w 4132792"/>
                <a:gd name="connsiteY72" fmla="*/ 717021 h 2383477"/>
                <a:gd name="connsiteX73" fmla="*/ 1695451 w 4132792"/>
                <a:gd name="connsiteY73" fmla="*/ 767821 h 2383477"/>
                <a:gd name="connsiteX74" fmla="*/ 1551518 w 4132792"/>
                <a:gd name="connsiteY74" fmla="*/ 813857 h 2383477"/>
                <a:gd name="connsiteX75" fmla="*/ 1483785 w 4132792"/>
                <a:gd name="connsiteY75" fmla="*/ 797983 h 2383477"/>
                <a:gd name="connsiteX76" fmla="*/ 1403351 w 4132792"/>
                <a:gd name="connsiteY76" fmla="*/ 780521 h 2383477"/>
                <a:gd name="connsiteX77" fmla="*/ 1339851 w 4132792"/>
                <a:gd name="connsiteY77" fmla="*/ 837671 h 2383477"/>
                <a:gd name="connsiteX78" fmla="*/ 1339851 w 4132792"/>
                <a:gd name="connsiteY78" fmla="*/ 932921 h 2383477"/>
                <a:gd name="connsiteX79" fmla="*/ 1397001 w 4132792"/>
                <a:gd name="connsiteY79" fmla="*/ 1028171 h 2383477"/>
                <a:gd name="connsiteX80" fmla="*/ 1428751 w 4132792"/>
                <a:gd name="connsiteY80" fmla="*/ 1053571 h 2383477"/>
                <a:gd name="connsiteX81" fmla="*/ 1543051 w 4132792"/>
                <a:gd name="connsiteY81" fmla="*/ 1028171 h 2383477"/>
                <a:gd name="connsiteX82" fmla="*/ 1536701 w 4132792"/>
                <a:gd name="connsiteY82" fmla="*/ 1104371 h 2383477"/>
                <a:gd name="connsiteX83" fmla="*/ 1466851 w 4132792"/>
                <a:gd name="connsiteY83" fmla="*/ 1155171 h 2383477"/>
                <a:gd name="connsiteX84" fmla="*/ 1384301 w 4132792"/>
                <a:gd name="connsiteY84" fmla="*/ 1161521 h 2383477"/>
                <a:gd name="connsiteX85" fmla="*/ 1327151 w 4132792"/>
                <a:gd name="connsiteY85" fmla="*/ 1123421 h 2383477"/>
                <a:gd name="connsiteX86" fmla="*/ 1250951 w 4132792"/>
                <a:gd name="connsiteY86" fmla="*/ 1098021 h 2383477"/>
                <a:gd name="connsiteX87" fmla="*/ 1212851 w 4132792"/>
                <a:gd name="connsiteY87" fmla="*/ 1098021 h 2383477"/>
                <a:gd name="connsiteX88" fmla="*/ 1206501 w 4132792"/>
                <a:gd name="connsiteY88" fmla="*/ 1117071 h 2383477"/>
                <a:gd name="connsiteX89" fmla="*/ 1225551 w 4132792"/>
                <a:gd name="connsiteY89" fmla="*/ 1167871 h 2383477"/>
                <a:gd name="connsiteX90" fmla="*/ 1238251 w 4132792"/>
                <a:gd name="connsiteY90" fmla="*/ 1244071 h 2383477"/>
                <a:gd name="connsiteX91" fmla="*/ 1200151 w 4132792"/>
                <a:gd name="connsiteY91" fmla="*/ 1288521 h 2383477"/>
                <a:gd name="connsiteX92" fmla="*/ 1155701 w 4132792"/>
                <a:gd name="connsiteY92" fmla="*/ 1275821 h 2383477"/>
                <a:gd name="connsiteX93" fmla="*/ 1111251 w 4132792"/>
                <a:gd name="connsiteY93" fmla="*/ 1193271 h 2383477"/>
                <a:gd name="connsiteX94" fmla="*/ 1092201 w 4132792"/>
                <a:gd name="connsiteY94" fmla="*/ 1078971 h 2383477"/>
                <a:gd name="connsiteX95" fmla="*/ 1092201 w 4132792"/>
                <a:gd name="connsiteY95" fmla="*/ 971021 h 2383477"/>
                <a:gd name="connsiteX96" fmla="*/ 1060451 w 4132792"/>
                <a:gd name="connsiteY96" fmla="*/ 913871 h 2383477"/>
                <a:gd name="connsiteX97" fmla="*/ 996951 w 4132792"/>
                <a:gd name="connsiteY97" fmla="*/ 875771 h 2383477"/>
                <a:gd name="connsiteX98" fmla="*/ 889001 w 4132792"/>
                <a:gd name="connsiteY98" fmla="*/ 875771 h 2383477"/>
                <a:gd name="connsiteX99" fmla="*/ 806451 w 4132792"/>
                <a:gd name="connsiteY99" fmla="*/ 907521 h 2383477"/>
                <a:gd name="connsiteX100" fmla="*/ 742951 w 4132792"/>
                <a:gd name="connsiteY100" fmla="*/ 939271 h 2383477"/>
                <a:gd name="connsiteX101" fmla="*/ 655639 w 4132792"/>
                <a:gd name="connsiteY101" fmla="*/ 912812 h 2383477"/>
                <a:gd name="connsiteX102" fmla="*/ 566210 w 4132792"/>
                <a:gd name="connsiteY102" fmla="*/ 836613 h 2383477"/>
                <a:gd name="connsiteX103" fmla="*/ 511177 w 4132792"/>
                <a:gd name="connsiteY103" fmla="*/ 806980 h 2383477"/>
                <a:gd name="connsiteX104" fmla="*/ 415926 w 4132792"/>
                <a:gd name="connsiteY104" fmla="*/ 784225 h 2383477"/>
                <a:gd name="connsiteX105" fmla="*/ 335494 w 4132792"/>
                <a:gd name="connsiteY105" fmla="*/ 759883 h 2383477"/>
                <a:gd name="connsiteX106" fmla="*/ 203413 w 4132792"/>
                <a:gd name="connsiteY106" fmla="*/ 728345 h 2383477"/>
                <a:gd name="connsiteX107" fmla="*/ 116099 w 4132792"/>
                <a:gd name="connsiteY107" fmla="*/ 691303 h 2383477"/>
                <a:gd name="connsiteX108" fmla="*/ 61914 w 4132792"/>
                <a:gd name="connsiteY108" fmla="*/ 625475 h 2383477"/>
                <a:gd name="connsiteX109" fmla="*/ 6350 w 4132792"/>
                <a:gd name="connsiteY109" fmla="*/ 575733 h 2383477"/>
                <a:gd name="connsiteX110" fmla="*/ 2117 w 4132792"/>
                <a:gd name="connsiteY110" fmla="*/ 537104 h 2383477"/>
                <a:gd name="connsiteX111" fmla="*/ 0 w 4132792"/>
                <a:gd name="connsiteY111" fmla="*/ 465138 h 2383477"/>
                <a:gd name="connsiteX112" fmla="*/ 23496 w 4132792"/>
                <a:gd name="connsiteY112" fmla="*/ 394970 h 2383477"/>
                <a:gd name="connsiteX113" fmla="*/ 51331 w 4132792"/>
                <a:gd name="connsiteY113" fmla="*/ 321204 h 2383477"/>
                <a:gd name="connsiteX114" fmla="*/ 77257 w 4132792"/>
                <a:gd name="connsiteY114" fmla="*/ 272520 h 2383477"/>
                <a:gd name="connsiteX115" fmla="*/ 104776 w 4132792"/>
                <a:gd name="connsiteY115" fmla="*/ 194203 h 2383477"/>
                <a:gd name="connsiteX116" fmla="*/ 187537 w 4132792"/>
                <a:gd name="connsiteY116" fmla="*/ 183303 h 2383477"/>
                <a:gd name="connsiteX117" fmla="*/ 238127 w 4132792"/>
                <a:gd name="connsiteY117" fmla="*/ 186268 h 2383477"/>
                <a:gd name="connsiteX118" fmla="*/ 306600 w 4132792"/>
                <a:gd name="connsiteY118" fmla="*/ 191241 h 2383477"/>
                <a:gd name="connsiteX119" fmla="*/ 354225 w 4132792"/>
                <a:gd name="connsiteY119" fmla="*/ 212408 h 2383477"/>
                <a:gd name="connsiteX120" fmla="*/ 442385 w 4132792"/>
                <a:gd name="connsiteY120" fmla="*/ 231247 h 2383477"/>
                <a:gd name="connsiteX0" fmla="*/ 442385 w 4132792"/>
                <a:gd name="connsiteY0" fmla="*/ 231247 h 2383477"/>
                <a:gd name="connsiteX1" fmla="*/ 544725 w 4132792"/>
                <a:gd name="connsiteY1" fmla="*/ 249450 h 2383477"/>
                <a:gd name="connsiteX2" fmla="*/ 674369 w 4132792"/>
                <a:gd name="connsiteY2" fmla="*/ 244158 h 2383477"/>
                <a:gd name="connsiteX3" fmla="*/ 841058 w 4132792"/>
                <a:gd name="connsiteY3" fmla="*/ 207116 h 2383477"/>
                <a:gd name="connsiteX4" fmla="*/ 917787 w 4132792"/>
                <a:gd name="connsiteY4" fmla="*/ 167429 h 2383477"/>
                <a:gd name="connsiteX5" fmla="*/ 984253 w 4132792"/>
                <a:gd name="connsiteY5" fmla="*/ 142346 h 2383477"/>
                <a:gd name="connsiteX6" fmla="*/ 1036849 w 4132792"/>
                <a:gd name="connsiteY6" fmla="*/ 125096 h 2383477"/>
                <a:gd name="connsiteX7" fmla="*/ 1099081 w 4132792"/>
                <a:gd name="connsiteY7" fmla="*/ 119062 h 2383477"/>
                <a:gd name="connsiteX8" fmla="*/ 1126067 w 4132792"/>
                <a:gd name="connsiteY8" fmla="*/ 68791 h 2383477"/>
                <a:gd name="connsiteX9" fmla="*/ 1118129 w 4132792"/>
                <a:gd name="connsiteY9" fmla="*/ 0 h 2383477"/>
                <a:gd name="connsiteX10" fmla="*/ 1181629 w 4132792"/>
                <a:gd name="connsiteY10" fmla="*/ 77788 h 2383477"/>
                <a:gd name="connsiteX11" fmla="*/ 1177079 w 4132792"/>
                <a:gd name="connsiteY11" fmla="*/ 125094 h 2383477"/>
                <a:gd name="connsiteX12" fmla="*/ 1179725 w 4132792"/>
                <a:gd name="connsiteY12" fmla="*/ 191241 h 2383477"/>
                <a:gd name="connsiteX13" fmla="*/ 1179513 w 4132792"/>
                <a:gd name="connsiteY13" fmla="*/ 235480 h 2383477"/>
                <a:gd name="connsiteX14" fmla="*/ 1171787 w 4132792"/>
                <a:gd name="connsiteY14" fmla="*/ 273262 h 2383477"/>
                <a:gd name="connsiteX15" fmla="*/ 1195599 w 4132792"/>
                <a:gd name="connsiteY15" fmla="*/ 320887 h 2383477"/>
                <a:gd name="connsiteX16" fmla="*/ 1237193 w 4132792"/>
                <a:gd name="connsiteY16" fmla="*/ 387879 h 2383477"/>
                <a:gd name="connsiteX17" fmla="*/ 1256242 w 4132792"/>
                <a:gd name="connsiteY17" fmla="*/ 412221 h 2383477"/>
                <a:gd name="connsiteX18" fmla="*/ 1289051 w 4132792"/>
                <a:gd name="connsiteY18" fmla="*/ 384704 h 2383477"/>
                <a:gd name="connsiteX19" fmla="*/ 1304079 w 4132792"/>
                <a:gd name="connsiteY19" fmla="*/ 379095 h 2383477"/>
                <a:gd name="connsiteX20" fmla="*/ 1341121 w 4132792"/>
                <a:gd name="connsiteY20" fmla="*/ 384387 h 2383477"/>
                <a:gd name="connsiteX21" fmla="*/ 1378163 w 4132792"/>
                <a:gd name="connsiteY21" fmla="*/ 408200 h 2383477"/>
                <a:gd name="connsiteX22" fmla="*/ 1390651 w 4132792"/>
                <a:gd name="connsiteY22" fmla="*/ 437621 h 2383477"/>
                <a:gd name="connsiteX23" fmla="*/ 1423142 w 4132792"/>
                <a:gd name="connsiteY23" fmla="*/ 445241 h 2383477"/>
                <a:gd name="connsiteX24" fmla="*/ 1462829 w 4132792"/>
                <a:gd name="connsiteY24" fmla="*/ 421429 h 2383477"/>
                <a:gd name="connsiteX25" fmla="*/ 1520826 w 4132792"/>
                <a:gd name="connsiteY25" fmla="*/ 523875 h 2383477"/>
                <a:gd name="connsiteX26" fmla="*/ 1582738 w 4132792"/>
                <a:gd name="connsiteY26" fmla="*/ 569912 h 2383477"/>
                <a:gd name="connsiteX27" fmla="*/ 1676401 w 4132792"/>
                <a:gd name="connsiteY27" fmla="*/ 640821 h 2383477"/>
                <a:gd name="connsiteX28" fmla="*/ 1866901 w 4132792"/>
                <a:gd name="connsiteY28" fmla="*/ 609071 h 2383477"/>
                <a:gd name="connsiteX29" fmla="*/ 2063751 w 4132792"/>
                <a:gd name="connsiteY29" fmla="*/ 558271 h 2383477"/>
                <a:gd name="connsiteX30" fmla="*/ 2178051 w 4132792"/>
                <a:gd name="connsiteY30" fmla="*/ 590021 h 2383477"/>
                <a:gd name="connsiteX31" fmla="*/ 2311401 w 4132792"/>
                <a:gd name="connsiteY31" fmla="*/ 691621 h 2383477"/>
                <a:gd name="connsiteX32" fmla="*/ 2489201 w 4132792"/>
                <a:gd name="connsiteY32" fmla="*/ 780521 h 2383477"/>
                <a:gd name="connsiteX33" fmla="*/ 2692401 w 4132792"/>
                <a:gd name="connsiteY33" fmla="*/ 793221 h 2383477"/>
                <a:gd name="connsiteX34" fmla="*/ 2876551 w 4132792"/>
                <a:gd name="connsiteY34" fmla="*/ 799571 h 2383477"/>
                <a:gd name="connsiteX35" fmla="*/ 3133905 w 4132792"/>
                <a:gd name="connsiteY35" fmla="*/ 585588 h 2383477"/>
                <a:gd name="connsiteX36" fmla="*/ 3366460 w 4132792"/>
                <a:gd name="connsiteY36" fmla="*/ 400599 h 2383477"/>
                <a:gd name="connsiteX37" fmla="*/ 3628007 w 4132792"/>
                <a:gd name="connsiteY37" fmla="*/ 448643 h 2383477"/>
                <a:gd name="connsiteX38" fmla="*/ 3835281 w 4132792"/>
                <a:gd name="connsiteY38" fmla="*/ 534788 h 2383477"/>
                <a:gd name="connsiteX39" fmla="*/ 3972225 w 4132792"/>
                <a:gd name="connsiteY39" fmla="*/ 697132 h 2383477"/>
                <a:gd name="connsiteX40" fmla="*/ 3971626 w 4132792"/>
                <a:gd name="connsiteY40" fmla="*/ 818142 h 2383477"/>
                <a:gd name="connsiteX41" fmla="*/ 3625851 w 4132792"/>
                <a:gd name="connsiteY41" fmla="*/ 964671 h 2383477"/>
                <a:gd name="connsiteX42" fmla="*/ 3976970 w 4132792"/>
                <a:gd name="connsiteY42" fmla="*/ 863980 h 2383477"/>
                <a:gd name="connsiteX43" fmla="*/ 3790951 w 4132792"/>
                <a:gd name="connsiteY43" fmla="*/ 1009121 h 2383477"/>
                <a:gd name="connsiteX44" fmla="*/ 3898901 w 4132792"/>
                <a:gd name="connsiteY44" fmla="*/ 1015471 h 2383477"/>
                <a:gd name="connsiteX45" fmla="*/ 3987801 w 4132792"/>
                <a:gd name="connsiteY45" fmla="*/ 964671 h 2383477"/>
                <a:gd name="connsiteX46" fmla="*/ 4064001 w 4132792"/>
                <a:gd name="connsiteY46" fmla="*/ 964671 h 2383477"/>
                <a:gd name="connsiteX47" fmla="*/ 4070351 w 4132792"/>
                <a:gd name="connsiteY47" fmla="*/ 1015471 h 2383477"/>
                <a:gd name="connsiteX48" fmla="*/ 4047809 w 4132792"/>
                <a:gd name="connsiteY48" fmla="*/ 1088179 h 2383477"/>
                <a:gd name="connsiteX49" fmla="*/ 4132792 w 4132792"/>
                <a:gd name="connsiteY49" fmla="*/ 1243542 h 2383477"/>
                <a:gd name="connsiteX50" fmla="*/ 3989601 w 4132792"/>
                <a:gd name="connsiteY50" fmla="*/ 1278678 h 2383477"/>
                <a:gd name="connsiteX51" fmla="*/ 3960496 w 4132792"/>
                <a:gd name="connsiteY51" fmla="*/ 1360698 h 2383477"/>
                <a:gd name="connsiteX52" fmla="*/ 3968751 w 4132792"/>
                <a:gd name="connsiteY52" fmla="*/ 1419754 h 2383477"/>
                <a:gd name="connsiteX53" fmla="*/ 3910225 w 4132792"/>
                <a:gd name="connsiteY53" fmla="*/ 1426845 h 2383477"/>
                <a:gd name="connsiteX54" fmla="*/ 3842810 w 4132792"/>
                <a:gd name="connsiteY54" fmla="*/ 1390650 h 2383477"/>
                <a:gd name="connsiteX55" fmla="*/ 3804392 w 4132792"/>
                <a:gd name="connsiteY55" fmla="*/ 1233700 h 2383477"/>
                <a:gd name="connsiteX56" fmla="*/ 3719513 w 4132792"/>
                <a:gd name="connsiteY56" fmla="*/ 1156759 h 2383477"/>
                <a:gd name="connsiteX57" fmla="*/ 3568701 w 4132792"/>
                <a:gd name="connsiteY57" fmla="*/ 1098021 h 2383477"/>
                <a:gd name="connsiteX58" fmla="*/ 3460751 w 4132792"/>
                <a:gd name="connsiteY58" fmla="*/ 1053571 h 2383477"/>
                <a:gd name="connsiteX59" fmla="*/ 3371851 w 4132792"/>
                <a:gd name="connsiteY59" fmla="*/ 1047221 h 2383477"/>
                <a:gd name="connsiteX60" fmla="*/ 3308351 w 4132792"/>
                <a:gd name="connsiteY60" fmla="*/ 996421 h 2383477"/>
                <a:gd name="connsiteX61" fmla="*/ 3200401 w 4132792"/>
                <a:gd name="connsiteY61" fmla="*/ 932921 h 2383477"/>
                <a:gd name="connsiteX62" fmla="*/ 3727762 w 4132792"/>
                <a:gd name="connsiteY62" fmla="*/ 2186696 h 2383477"/>
                <a:gd name="connsiteX63" fmla="*/ 3405517 w 4132792"/>
                <a:gd name="connsiteY63" fmla="*/ 2383477 h 2383477"/>
                <a:gd name="connsiteX64" fmla="*/ 3065064 w 4132792"/>
                <a:gd name="connsiteY64" fmla="*/ 2179896 h 2383477"/>
                <a:gd name="connsiteX65" fmla="*/ 2769272 w 4132792"/>
                <a:gd name="connsiteY65" fmla="*/ 1602016 h 2383477"/>
                <a:gd name="connsiteX66" fmla="*/ 2724151 w 4132792"/>
                <a:gd name="connsiteY66" fmla="*/ 926571 h 2383477"/>
                <a:gd name="connsiteX67" fmla="*/ 2495551 w 4132792"/>
                <a:gd name="connsiteY67" fmla="*/ 913871 h 2383477"/>
                <a:gd name="connsiteX68" fmla="*/ 2463801 w 4132792"/>
                <a:gd name="connsiteY68" fmla="*/ 907521 h 2383477"/>
                <a:gd name="connsiteX69" fmla="*/ 2298701 w 4132792"/>
                <a:gd name="connsiteY69" fmla="*/ 837671 h 2383477"/>
                <a:gd name="connsiteX70" fmla="*/ 2190751 w 4132792"/>
                <a:gd name="connsiteY70" fmla="*/ 767821 h 2383477"/>
                <a:gd name="connsiteX71" fmla="*/ 2120901 w 4132792"/>
                <a:gd name="connsiteY71" fmla="*/ 729721 h 2383477"/>
                <a:gd name="connsiteX72" fmla="*/ 1981201 w 4132792"/>
                <a:gd name="connsiteY72" fmla="*/ 710671 h 2383477"/>
                <a:gd name="connsiteX73" fmla="*/ 1860551 w 4132792"/>
                <a:gd name="connsiteY73" fmla="*/ 717021 h 2383477"/>
                <a:gd name="connsiteX74" fmla="*/ 1695451 w 4132792"/>
                <a:gd name="connsiteY74" fmla="*/ 767821 h 2383477"/>
                <a:gd name="connsiteX75" fmla="*/ 1551518 w 4132792"/>
                <a:gd name="connsiteY75" fmla="*/ 813857 h 2383477"/>
                <a:gd name="connsiteX76" fmla="*/ 1483785 w 4132792"/>
                <a:gd name="connsiteY76" fmla="*/ 797983 h 2383477"/>
                <a:gd name="connsiteX77" fmla="*/ 1403351 w 4132792"/>
                <a:gd name="connsiteY77" fmla="*/ 780521 h 2383477"/>
                <a:gd name="connsiteX78" fmla="*/ 1339851 w 4132792"/>
                <a:gd name="connsiteY78" fmla="*/ 837671 h 2383477"/>
                <a:gd name="connsiteX79" fmla="*/ 1339851 w 4132792"/>
                <a:gd name="connsiteY79" fmla="*/ 932921 h 2383477"/>
                <a:gd name="connsiteX80" fmla="*/ 1397001 w 4132792"/>
                <a:gd name="connsiteY80" fmla="*/ 1028171 h 2383477"/>
                <a:gd name="connsiteX81" fmla="*/ 1428751 w 4132792"/>
                <a:gd name="connsiteY81" fmla="*/ 1053571 h 2383477"/>
                <a:gd name="connsiteX82" fmla="*/ 1543051 w 4132792"/>
                <a:gd name="connsiteY82" fmla="*/ 1028171 h 2383477"/>
                <a:gd name="connsiteX83" fmla="*/ 1536701 w 4132792"/>
                <a:gd name="connsiteY83" fmla="*/ 1104371 h 2383477"/>
                <a:gd name="connsiteX84" fmla="*/ 1466851 w 4132792"/>
                <a:gd name="connsiteY84" fmla="*/ 1155171 h 2383477"/>
                <a:gd name="connsiteX85" fmla="*/ 1384301 w 4132792"/>
                <a:gd name="connsiteY85" fmla="*/ 1161521 h 2383477"/>
                <a:gd name="connsiteX86" fmla="*/ 1327151 w 4132792"/>
                <a:gd name="connsiteY86" fmla="*/ 1123421 h 2383477"/>
                <a:gd name="connsiteX87" fmla="*/ 1250951 w 4132792"/>
                <a:gd name="connsiteY87" fmla="*/ 1098021 h 2383477"/>
                <a:gd name="connsiteX88" fmla="*/ 1212851 w 4132792"/>
                <a:gd name="connsiteY88" fmla="*/ 1098021 h 2383477"/>
                <a:gd name="connsiteX89" fmla="*/ 1206501 w 4132792"/>
                <a:gd name="connsiteY89" fmla="*/ 1117071 h 2383477"/>
                <a:gd name="connsiteX90" fmla="*/ 1225551 w 4132792"/>
                <a:gd name="connsiteY90" fmla="*/ 1167871 h 2383477"/>
                <a:gd name="connsiteX91" fmla="*/ 1238251 w 4132792"/>
                <a:gd name="connsiteY91" fmla="*/ 1244071 h 2383477"/>
                <a:gd name="connsiteX92" fmla="*/ 1200151 w 4132792"/>
                <a:gd name="connsiteY92" fmla="*/ 1288521 h 2383477"/>
                <a:gd name="connsiteX93" fmla="*/ 1155701 w 4132792"/>
                <a:gd name="connsiteY93" fmla="*/ 1275821 h 2383477"/>
                <a:gd name="connsiteX94" fmla="*/ 1111251 w 4132792"/>
                <a:gd name="connsiteY94" fmla="*/ 1193271 h 2383477"/>
                <a:gd name="connsiteX95" fmla="*/ 1092201 w 4132792"/>
                <a:gd name="connsiteY95" fmla="*/ 1078971 h 2383477"/>
                <a:gd name="connsiteX96" fmla="*/ 1092201 w 4132792"/>
                <a:gd name="connsiteY96" fmla="*/ 971021 h 2383477"/>
                <a:gd name="connsiteX97" fmla="*/ 1060451 w 4132792"/>
                <a:gd name="connsiteY97" fmla="*/ 913871 h 2383477"/>
                <a:gd name="connsiteX98" fmla="*/ 996951 w 4132792"/>
                <a:gd name="connsiteY98" fmla="*/ 875771 h 2383477"/>
                <a:gd name="connsiteX99" fmla="*/ 889001 w 4132792"/>
                <a:gd name="connsiteY99" fmla="*/ 875771 h 2383477"/>
                <a:gd name="connsiteX100" fmla="*/ 806451 w 4132792"/>
                <a:gd name="connsiteY100" fmla="*/ 907521 h 2383477"/>
                <a:gd name="connsiteX101" fmla="*/ 742951 w 4132792"/>
                <a:gd name="connsiteY101" fmla="*/ 939271 h 2383477"/>
                <a:gd name="connsiteX102" fmla="*/ 655639 w 4132792"/>
                <a:gd name="connsiteY102" fmla="*/ 912812 h 2383477"/>
                <a:gd name="connsiteX103" fmla="*/ 566210 w 4132792"/>
                <a:gd name="connsiteY103" fmla="*/ 836613 h 2383477"/>
                <a:gd name="connsiteX104" fmla="*/ 511177 w 4132792"/>
                <a:gd name="connsiteY104" fmla="*/ 806980 h 2383477"/>
                <a:gd name="connsiteX105" fmla="*/ 415926 w 4132792"/>
                <a:gd name="connsiteY105" fmla="*/ 784225 h 2383477"/>
                <a:gd name="connsiteX106" fmla="*/ 335494 w 4132792"/>
                <a:gd name="connsiteY106" fmla="*/ 759883 h 2383477"/>
                <a:gd name="connsiteX107" fmla="*/ 203413 w 4132792"/>
                <a:gd name="connsiteY107" fmla="*/ 728345 h 2383477"/>
                <a:gd name="connsiteX108" fmla="*/ 116099 w 4132792"/>
                <a:gd name="connsiteY108" fmla="*/ 691303 h 2383477"/>
                <a:gd name="connsiteX109" fmla="*/ 61914 w 4132792"/>
                <a:gd name="connsiteY109" fmla="*/ 625475 h 2383477"/>
                <a:gd name="connsiteX110" fmla="*/ 6350 w 4132792"/>
                <a:gd name="connsiteY110" fmla="*/ 575733 h 2383477"/>
                <a:gd name="connsiteX111" fmla="*/ 2117 w 4132792"/>
                <a:gd name="connsiteY111" fmla="*/ 537104 h 2383477"/>
                <a:gd name="connsiteX112" fmla="*/ 0 w 4132792"/>
                <a:gd name="connsiteY112" fmla="*/ 465138 h 2383477"/>
                <a:gd name="connsiteX113" fmla="*/ 23496 w 4132792"/>
                <a:gd name="connsiteY113" fmla="*/ 394970 h 2383477"/>
                <a:gd name="connsiteX114" fmla="*/ 51331 w 4132792"/>
                <a:gd name="connsiteY114" fmla="*/ 321204 h 2383477"/>
                <a:gd name="connsiteX115" fmla="*/ 77257 w 4132792"/>
                <a:gd name="connsiteY115" fmla="*/ 272520 h 2383477"/>
                <a:gd name="connsiteX116" fmla="*/ 104776 w 4132792"/>
                <a:gd name="connsiteY116" fmla="*/ 194203 h 2383477"/>
                <a:gd name="connsiteX117" fmla="*/ 187537 w 4132792"/>
                <a:gd name="connsiteY117" fmla="*/ 183303 h 2383477"/>
                <a:gd name="connsiteX118" fmla="*/ 238127 w 4132792"/>
                <a:gd name="connsiteY118" fmla="*/ 186268 h 2383477"/>
                <a:gd name="connsiteX119" fmla="*/ 306600 w 4132792"/>
                <a:gd name="connsiteY119" fmla="*/ 191241 h 2383477"/>
                <a:gd name="connsiteX120" fmla="*/ 354225 w 4132792"/>
                <a:gd name="connsiteY120" fmla="*/ 212408 h 2383477"/>
                <a:gd name="connsiteX121" fmla="*/ 442385 w 4132792"/>
                <a:gd name="connsiteY121" fmla="*/ 231247 h 2383477"/>
                <a:gd name="connsiteX0" fmla="*/ 442385 w 4132792"/>
                <a:gd name="connsiteY0" fmla="*/ 231247 h 2383477"/>
                <a:gd name="connsiteX1" fmla="*/ 544725 w 4132792"/>
                <a:gd name="connsiteY1" fmla="*/ 249450 h 2383477"/>
                <a:gd name="connsiteX2" fmla="*/ 674369 w 4132792"/>
                <a:gd name="connsiteY2" fmla="*/ 244158 h 2383477"/>
                <a:gd name="connsiteX3" fmla="*/ 841058 w 4132792"/>
                <a:gd name="connsiteY3" fmla="*/ 207116 h 2383477"/>
                <a:gd name="connsiteX4" fmla="*/ 917787 w 4132792"/>
                <a:gd name="connsiteY4" fmla="*/ 167429 h 2383477"/>
                <a:gd name="connsiteX5" fmla="*/ 984253 w 4132792"/>
                <a:gd name="connsiteY5" fmla="*/ 142346 h 2383477"/>
                <a:gd name="connsiteX6" fmla="*/ 1036849 w 4132792"/>
                <a:gd name="connsiteY6" fmla="*/ 125096 h 2383477"/>
                <a:gd name="connsiteX7" fmla="*/ 1099081 w 4132792"/>
                <a:gd name="connsiteY7" fmla="*/ 119062 h 2383477"/>
                <a:gd name="connsiteX8" fmla="*/ 1126067 w 4132792"/>
                <a:gd name="connsiteY8" fmla="*/ 68791 h 2383477"/>
                <a:gd name="connsiteX9" fmla="*/ 1118129 w 4132792"/>
                <a:gd name="connsiteY9" fmla="*/ 0 h 2383477"/>
                <a:gd name="connsiteX10" fmla="*/ 1181629 w 4132792"/>
                <a:gd name="connsiteY10" fmla="*/ 77788 h 2383477"/>
                <a:gd name="connsiteX11" fmla="*/ 1177079 w 4132792"/>
                <a:gd name="connsiteY11" fmla="*/ 125094 h 2383477"/>
                <a:gd name="connsiteX12" fmla="*/ 1179725 w 4132792"/>
                <a:gd name="connsiteY12" fmla="*/ 191241 h 2383477"/>
                <a:gd name="connsiteX13" fmla="*/ 1179513 w 4132792"/>
                <a:gd name="connsiteY13" fmla="*/ 235480 h 2383477"/>
                <a:gd name="connsiteX14" fmla="*/ 1171787 w 4132792"/>
                <a:gd name="connsiteY14" fmla="*/ 273262 h 2383477"/>
                <a:gd name="connsiteX15" fmla="*/ 1195599 w 4132792"/>
                <a:gd name="connsiteY15" fmla="*/ 320887 h 2383477"/>
                <a:gd name="connsiteX16" fmla="*/ 1237193 w 4132792"/>
                <a:gd name="connsiteY16" fmla="*/ 387879 h 2383477"/>
                <a:gd name="connsiteX17" fmla="*/ 1256242 w 4132792"/>
                <a:gd name="connsiteY17" fmla="*/ 412221 h 2383477"/>
                <a:gd name="connsiteX18" fmla="*/ 1289051 w 4132792"/>
                <a:gd name="connsiteY18" fmla="*/ 384704 h 2383477"/>
                <a:gd name="connsiteX19" fmla="*/ 1304079 w 4132792"/>
                <a:gd name="connsiteY19" fmla="*/ 379095 h 2383477"/>
                <a:gd name="connsiteX20" fmla="*/ 1341121 w 4132792"/>
                <a:gd name="connsiteY20" fmla="*/ 384387 h 2383477"/>
                <a:gd name="connsiteX21" fmla="*/ 1378163 w 4132792"/>
                <a:gd name="connsiteY21" fmla="*/ 408200 h 2383477"/>
                <a:gd name="connsiteX22" fmla="*/ 1390651 w 4132792"/>
                <a:gd name="connsiteY22" fmla="*/ 437621 h 2383477"/>
                <a:gd name="connsiteX23" fmla="*/ 1423142 w 4132792"/>
                <a:gd name="connsiteY23" fmla="*/ 445241 h 2383477"/>
                <a:gd name="connsiteX24" fmla="*/ 1462829 w 4132792"/>
                <a:gd name="connsiteY24" fmla="*/ 421429 h 2383477"/>
                <a:gd name="connsiteX25" fmla="*/ 1520826 w 4132792"/>
                <a:gd name="connsiteY25" fmla="*/ 523875 h 2383477"/>
                <a:gd name="connsiteX26" fmla="*/ 1582738 w 4132792"/>
                <a:gd name="connsiteY26" fmla="*/ 569912 h 2383477"/>
                <a:gd name="connsiteX27" fmla="*/ 1676401 w 4132792"/>
                <a:gd name="connsiteY27" fmla="*/ 640821 h 2383477"/>
                <a:gd name="connsiteX28" fmla="*/ 1866901 w 4132792"/>
                <a:gd name="connsiteY28" fmla="*/ 609071 h 2383477"/>
                <a:gd name="connsiteX29" fmla="*/ 2063751 w 4132792"/>
                <a:gd name="connsiteY29" fmla="*/ 558271 h 2383477"/>
                <a:gd name="connsiteX30" fmla="*/ 2178051 w 4132792"/>
                <a:gd name="connsiteY30" fmla="*/ 590021 h 2383477"/>
                <a:gd name="connsiteX31" fmla="*/ 2311401 w 4132792"/>
                <a:gd name="connsiteY31" fmla="*/ 691621 h 2383477"/>
                <a:gd name="connsiteX32" fmla="*/ 2489201 w 4132792"/>
                <a:gd name="connsiteY32" fmla="*/ 780521 h 2383477"/>
                <a:gd name="connsiteX33" fmla="*/ 2692401 w 4132792"/>
                <a:gd name="connsiteY33" fmla="*/ 793221 h 2383477"/>
                <a:gd name="connsiteX34" fmla="*/ 2876551 w 4132792"/>
                <a:gd name="connsiteY34" fmla="*/ 799571 h 2383477"/>
                <a:gd name="connsiteX35" fmla="*/ 3133905 w 4132792"/>
                <a:gd name="connsiteY35" fmla="*/ 585588 h 2383477"/>
                <a:gd name="connsiteX36" fmla="*/ 3366460 w 4132792"/>
                <a:gd name="connsiteY36" fmla="*/ 400599 h 2383477"/>
                <a:gd name="connsiteX37" fmla="*/ 3628007 w 4132792"/>
                <a:gd name="connsiteY37" fmla="*/ 448643 h 2383477"/>
                <a:gd name="connsiteX38" fmla="*/ 3835281 w 4132792"/>
                <a:gd name="connsiteY38" fmla="*/ 534788 h 2383477"/>
                <a:gd name="connsiteX39" fmla="*/ 3972225 w 4132792"/>
                <a:gd name="connsiteY39" fmla="*/ 697132 h 2383477"/>
                <a:gd name="connsiteX40" fmla="*/ 3971626 w 4132792"/>
                <a:gd name="connsiteY40" fmla="*/ 818142 h 2383477"/>
                <a:gd name="connsiteX41" fmla="*/ 3980492 w 4132792"/>
                <a:gd name="connsiteY41" fmla="*/ 801728 h 2383477"/>
                <a:gd name="connsiteX42" fmla="*/ 3976970 w 4132792"/>
                <a:gd name="connsiteY42" fmla="*/ 863980 h 2383477"/>
                <a:gd name="connsiteX43" fmla="*/ 3790951 w 4132792"/>
                <a:gd name="connsiteY43" fmla="*/ 1009121 h 2383477"/>
                <a:gd name="connsiteX44" fmla="*/ 3898901 w 4132792"/>
                <a:gd name="connsiteY44" fmla="*/ 1015471 h 2383477"/>
                <a:gd name="connsiteX45" fmla="*/ 3987801 w 4132792"/>
                <a:gd name="connsiteY45" fmla="*/ 964671 h 2383477"/>
                <a:gd name="connsiteX46" fmla="*/ 4064001 w 4132792"/>
                <a:gd name="connsiteY46" fmla="*/ 964671 h 2383477"/>
                <a:gd name="connsiteX47" fmla="*/ 4070351 w 4132792"/>
                <a:gd name="connsiteY47" fmla="*/ 1015471 h 2383477"/>
                <a:gd name="connsiteX48" fmla="*/ 4047809 w 4132792"/>
                <a:gd name="connsiteY48" fmla="*/ 1088179 h 2383477"/>
                <a:gd name="connsiteX49" fmla="*/ 4132792 w 4132792"/>
                <a:gd name="connsiteY49" fmla="*/ 1243542 h 2383477"/>
                <a:gd name="connsiteX50" fmla="*/ 3989601 w 4132792"/>
                <a:gd name="connsiteY50" fmla="*/ 1278678 h 2383477"/>
                <a:gd name="connsiteX51" fmla="*/ 3960496 w 4132792"/>
                <a:gd name="connsiteY51" fmla="*/ 1360698 h 2383477"/>
                <a:gd name="connsiteX52" fmla="*/ 3968751 w 4132792"/>
                <a:gd name="connsiteY52" fmla="*/ 1419754 h 2383477"/>
                <a:gd name="connsiteX53" fmla="*/ 3910225 w 4132792"/>
                <a:gd name="connsiteY53" fmla="*/ 1426845 h 2383477"/>
                <a:gd name="connsiteX54" fmla="*/ 3842810 w 4132792"/>
                <a:gd name="connsiteY54" fmla="*/ 1390650 h 2383477"/>
                <a:gd name="connsiteX55" fmla="*/ 3804392 w 4132792"/>
                <a:gd name="connsiteY55" fmla="*/ 1233700 h 2383477"/>
                <a:gd name="connsiteX56" fmla="*/ 3719513 w 4132792"/>
                <a:gd name="connsiteY56" fmla="*/ 1156759 h 2383477"/>
                <a:gd name="connsiteX57" fmla="*/ 3568701 w 4132792"/>
                <a:gd name="connsiteY57" fmla="*/ 1098021 h 2383477"/>
                <a:gd name="connsiteX58" fmla="*/ 3460751 w 4132792"/>
                <a:gd name="connsiteY58" fmla="*/ 1053571 h 2383477"/>
                <a:gd name="connsiteX59" fmla="*/ 3371851 w 4132792"/>
                <a:gd name="connsiteY59" fmla="*/ 1047221 h 2383477"/>
                <a:gd name="connsiteX60" fmla="*/ 3308351 w 4132792"/>
                <a:gd name="connsiteY60" fmla="*/ 996421 h 2383477"/>
                <a:gd name="connsiteX61" fmla="*/ 3200401 w 4132792"/>
                <a:gd name="connsiteY61" fmla="*/ 932921 h 2383477"/>
                <a:gd name="connsiteX62" fmla="*/ 3727762 w 4132792"/>
                <a:gd name="connsiteY62" fmla="*/ 2186696 h 2383477"/>
                <a:gd name="connsiteX63" fmla="*/ 3405517 w 4132792"/>
                <a:gd name="connsiteY63" fmla="*/ 2383477 h 2383477"/>
                <a:gd name="connsiteX64" fmla="*/ 3065064 w 4132792"/>
                <a:gd name="connsiteY64" fmla="*/ 2179896 h 2383477"/>
                <a:gd name="connsiteX65" fmla="*/ 2769272 w 4132792"/>
                <a:gd name="connsiteY65" fmla="*/ 1602016 h 2383477"/>
                <a:gd name="connsiteX66" fmla="*/ 2724151 w 4132792"/>
                <a:gd name="connsiteY66" fmla="*/ 926571 h 2383477"/>
                <a:gd name="connsiteX67" fmla="*/ 2495551 w 4132792"/>
                <a:gd name="connsiteY67" fmla="*/ 913871 h 2383477"/>
                <a:gd name="connsiteX68" fmla="*/ 2463801 w 4132792"/>
                <a:gd name="connsiteY68" fmla="*/ 907521 h 2383477"/>
                <a:gd name="connsiteX69" fmla="*/ 2298701 w 4132792"/>
                <a:gd name="connsiteY69" fmla="*/ 837671 h 2383477"/>
                <a:gd name="connsiteX70" fmla="*/ 2190751 w 4132792"/>
                <a:gd name="connsiteY70" fmla="*/ 767821 h 2383477"/>
                <a:gd name="connsiteX71" fmla="*/ 2120901 w 4132792"/>
                <a:gd name="connsiteY71" fmla="*/ 729721 h 2383477"/>
                <a:gd name="connsiteX72" fmla="*/ 1981201 w 4132792"/>
                <a:gd name="connsiteY72" fmla="*/ 710671 h 2383477"/>
                <a:gd name="connsiteX73" fmla="*/ 1860551 w 4132792"/>
                <a:gd name="connsiteY73" fmla="*/ 717021 h 2383477"/>
                <a:gd name="connsiteX74" fmla="*/ 1695451 w 4132792"/>
                <a:gd name="connsiteY74" fmla="*/ 767821 h 2383477"/>
                <a:gd name="connsiteX75" fmla="*/ 1551518 w 4132792"/>
                <a:gd name="connsiteY75" fmla="*/ 813857 h 2383477"/>
                <a:gd name="connsiteX76" fmla="*/ 1483785 w 4132792"/>
                <a:gd name="connsiteY76" fmla="*/ 797983 h 2383477"/>
                <a:gd name="connsiteX77" fmla="*/ 1403351 w 4132792"/>
                <a:gd name="connsiteY77" fmla="*/ 780521 h 2383477"/>
                <a:gd name="connsiteX78" fmla="*/ 1339851 w 4132792"/>
                <a:gd name="connsiteY78" fmla="*/ 837671 h 2383477"/>
                <a:gd name="connsiteX79" fmla="*/ 1339851 w 4132792"/>
                <a:gd name="connsiteY79" fmla="*/ 932921 h 2383477"/>
                <a:gd name="connsiteX80" fmla="*/ 1397001 w 4132792"/>
                <a:gd name="connsiteY80" fmla="*/ 1028171 h 2383477"/>
                <a:gd name="connsiteX81" fmla="*/ 1428751 w 4132792"/>
                <a:gd name="connsiteY81" fmla="*/ 1053571 h 2383477"/>
                <a:gd name="connsiteX82" fmla="*/ 1543051 w 4132792"/>
                <a:gd name="connsiteY82" fmla="*/ 1028171 h 2383477"/>
                <a:gd name="connsiteX83" fmla="*/ 1536701 w 4132792"/>
                <a:gd name="connsiteY83" fmla="*/ 1104371 h 2383477"/>
                <a:gd name="connsiteX84" fmla="*/ 1466851 w 4132792"/>
                <a:gd name="connsiteY84" fmla="*/ 1155171 h 2383477"/>
                <a:gd name="connsiteX85" fmla="*/ 1384301 w 4132792"/>
                <a:gd name="connsiteY85" fmla="*/ 1161521 h 2383477"/>
                <a:gd name="connsiteX86" fmla="*/ 1327151 w 4132792"/>
                <a:gd name="connsiteY86" fmla="*/ 1123421 h 2383477"/>
                <a:gd name="connsiteX87" fmla="*/ 1250951 w 4132792"/>
                <a:gd name="connsiteY87" fmla="*/ 1098021 h 2383477"/>
                <a:gd name="connsiteX88" fmla="*/ 1212851 w 4132792"/>
                <a:gd name="connsiteY88" fmla="*/ 1098021 h 2383477"/>
                <a:gd name="connsiteX89" fmla="*/ 1206501 w 4132792"/>
                <a:gd name="connsiteY89" fmla="*/ 1117071 h 2383477"/>
                <a:gd name="connsiteX90" fmla="*/ 1225551 w 4132792"/>
                <a:gd name="connsiteY90" fmla="*/ 1167871 h 2383477"/>
                <a:gd name="connsiteX91" fmla="*/ 1238251 w 4132792"/>
                <a:gd name="connsiteY91" fmla="*/ 1244071 h 2383477"/>
                <a:gd name="connsiteX92" fmla="*/ 1200151 w 4132792"/>
                <a:gd name="connsiteY92" fmla="*/ 1288521 h 2383477"/>
                <a:gd name="connsiteX93" fmla="*/ 1155701 w 4132792"/>
                <a:gd name="connsiteY93" fmla="*/ 1275821 h 2383477"/>
                <a:gd name="connsiteX94" fmla="*/ 1111251 w 4132792"/>
                <a:gd name="connsiteY94" fmla="*/ 1193271 h 2383477"/>
                <a:gd name="connsiteX95" fmla="*/ 1092201 w 4132792"/>
                <a:gd name="connsiteY95" fmla="*/ 1078971 h 2383477"/>
                <a:gd name="connsiteX96" fmla="*/ 1092201 w 4132792"/>
                <a:gd name="connsiteY96" fmla="*/ 971021 h 2383477"/>
                <a:gd name="connsiteX97" fmla="*/ 1060451 w 4132792"/>
                <a:gd name="connsiteY97" fmla="*/ 913871 h 2383477"/>
                <a:gd name="connsiteX98" fmla="*/ 996951 w 4132792"/>
                <a:gd name="connsiteY98" fmla="*/ 875771 h 2383477"/>
                <a:gd name="connsiteX99" fmla="*/ 889001 w 4132792"/>
                <a:gd name="connsiteY99" fmla="*/ 875771 h 2383477"/>
                <a:gd name="connsiteX100" fmla="*/ 806451 w 4132792"/>
                <a:gd name="connsiteY100" fmla="*/ 907521 h 2383477"/>
                <a:gd name="connsiteX101" fmla="*/ 742951 w 4132792"/>
                <a:gd name="connsiteY101" fmla="*/ 939271 h 2383477"/>
                <a:gd name="connsiteX102" fmla="*/ 655639 w 4132792"/>
                <a:gd name="connsiteY102" fmla="*/ 912812 h 2383477"/>
                <a:gd name="connsiteX103" fmla="*/ 566210 w 4132792"/>
                <a:gd name="connsiteY103" fmla="*/ 836613 h 2383477"/>
                <a:gd name="connsiteX104" fmla="*/ 511177 w 4132792"/>
                <a:gd name="connsiteY104" fmla="*/ 806980 h 2383477"/>
                <a:gd name="connsiteX105" fmla="*/ 415926 w 4132792"/>
                <a:gd name="connsiteY105" fmla="*/ 784225 h 2383477"/>
                <a:gd name="connsiteX106" fmla="*/ 335494 w 4132792"/>
                <a:gd name="connsiteY106" fmla="*/ 759883 h 2383477"/>
                <a:gd name="connsiteX107" fmla="*/ 203413 w 4132792"/>
                <a:gd name="connsiteY107" fmla="*/ 728345 h 2383477"/>
                <a:gd name="connsiteX108" fmla="*/ 116099 w 4132792"/>
                <a:gd name="connsiteY108" fmla="*/ 691303 h 2383477"/>
                <a:gd name="connsiteX109" fmla="*/ 61914 w 4132792"/>
                <a:gd name="connsiteY109" fmla="*/ 625475 h 2383477"/>
                <a:gd name="connsiteX110" fmla="*/ 6350 w 4132792"/>
                <a:gd name="connsiteY110" fmla="*/ 575733 h 2383477"/>
                <a:gd name="connsiteX111" fmla="*/ 2117 w 4132792"/>
                <a:gd name="connsiteY111" fmla="*/ 537104 h 2383477"/>
                <a:gd name="connsiteX112" fmla="*/ 0 w 4132792"/>
                <a:gd name="connsiteY112" fmla="*/ 465138 h 2383477"/>
                <a:gd name="connsiteX113" fmla="*/ 23496 w 4132792"/>
                <a:gd name="connsiteY113" fmla="*/ 394970 h 2383477"/>
                <a:gd name="connsiteX114" fmla="*/ 51331 w 4132792"/>
                <a:gd name="connsiteY114" fmla="*/ 321204 h 2383477"/>
                <a:gd name="connsiteX115" fmla="*/ 77257 w 4132792"/>
                <a:gd name="connsiteY115" fmla="*/ 272520 h 2383477"/>
                <a:gd name="connsiteX116" fmla="*/ 104776 w 4132792"/>
                <a:gd name="connsiteY116" fmla="*/ 194203 h 2383477"/>
                <a:gd name="connsiteX117" fmla="*/ 187537 w 4132792"/>
                <a:gd name="connsiteY117" fmla="*/ 183303 h 2383477"/>
                <a:gd name="connsiteX118" fmla="*/ 238127 w 4132792"/>
                <a:gd name="connsiteY118" fmla="*/ 186268 h 2383477"/>
                <a:gd name="connsiteX119" fmla="*/ 306600 w 4132792"/>
                <a:gd name="connsiteY119" fmla="*/ 191241 h 2383477"/>
                <a:gd name="connsiteX120" fmla="*/ 354225 w 4132792"/>
                <a:gd name="connsiteY120" fmla="*/ 212408 h 2383477"/>
                <a:gd name="connsiteX121" fmla="*/ 442385 w 4132792"/>
                <a:gd name="connsiteY121" fmla="*/ 231247 h 2383477"/>
                <a:gd name="connsiteX0" fmla="*/ 442385 w 4132792"/>
                <a:gd name="connsiteY0" fmla="*/ 231247 h 2383477"/>
                <a:gd name="connsiteX1" fmla="*/ 544725 w 4132792"/>
                <a:gd name="connsiteY1" fmla="*/ 249450 h 2383477"/>
                <a:gd name="connsiteX2" fmla="*/ 674369 w 4132792"/>
                <a:gd name="connsiteY2" fmla="*/ 244158 h 2383477"/>
                <a:gd name="connsiteX3" fmla="*/ 841058 w 4132792"/>
                <a:gd name="connsiteY3" fmla="*/ 207116 h 2383477"/>
                <a:gd name="connsiteX4" fmla="*/ 917787 w 4132792"/>
                <a:gd name="connsiteY4" fmla="*/ 167429 h 2383477"/>
                <a:gd name="connsiteX5" fmla="*/ 984253 w 4132792"/>
                <a:gd name="connsiteY5" fmla="*/ 142346 h 2383477"/>
                <a:gd name="connsiteX6" fmla="*/ 1036849 w 4132792"/>
                <a:gd name="connsiteY6" fmla="*/ 125096 h 2383477"/>
                <a:gd name="connsiteX7" fmla="*/ 1099081 w 4132792"/>
                <a:gd name="connsiteY7" fmla="*/ 119062 h 2383477"/>
                <a:gd name="connsiteX8" fmla="*/ 1126067 w 4132792"/>
                <a:gd name="connsiteY8" fmla="*/ 68791 h 2383477"/>
                <a:gd name="connsiteX9" fmla="*/ 1118129 w 4132792"/>
                <a:gd name="connsiteY9" fmla="*/ 0 h 2383477"/>
                <a:gd name="connsiteX10" fmla="*/ 1181629 w 4132792"/>
                <a:gd name="connsiteY10" fmla="*/ 77788 h 2383477"/>
                <a:gd name="connsiteX11" fmla="*/ 1177079 w 4132792"/>
                <a:gd name="connsiteY11" fmla="*/ 125094 h 2383477"/>
                <a:gd name="connsiteX12" fmla="*/ 1179725 w 4132792"/>
                <a:gd name="connsiteY12" fmla="*/ 191241 h 2383477"/>
                <a:gd name="connsiteX13" fmla="*/ 1179513 w 4132792"/>
                <a:gd name="connsiteY13" fmla="*/ 235480 h 2383477"/>
                <a:gd name="connsiteX14" fmla="*/ 1171787 w 4132792"/>
                <a:gd name="connsiteY14" fmla="*/ 273262 h 2383477"/>
                <a:gd name="connsiteX15" fmla="*/ 1195599 w 4132792"/>
                <a:gd name="connsiteY15" fmla="*/ 320887 h 2383477"/>
                <a:gd name="connsiteX16" fmla="*/ 1237193 w 4132792"/>
                <a:gd name="connsiteY16" fmla="*/ 387879 h 2383477"/>
                <a:gd name="connsiteX17" fmla="*/ 1256242 w 4132792"/>
                <a:gd name="connsiteY17" fmla="*/ 412221 h 2383477"/>
                <a:gd name="connsiteX18" fmla="*/ 1289051 w 4132792"/>
                <a:gd name="connsiteY18" fmla="*/ 384704 h 2383477"/>
                <a:gd name="connsiteX19" fmla="*/ 1304079 w 4132792"/>
                <a:gd name="connsiteY19" fmla="*/ 379095 h 2383477"/>
                <a:gd name="connsiteX20" fmla="*/ 1341121 w 4132792"/>
                <a:gd name="connsiteY20" fmla="*/ 384387 h 2383477"/>
                <a:gd name="connsiteX21" fmla="*/ 1378163 w 4132792"/>
                <a:gd name="connsiteY21" fmla="*/ 408200 h 2383477"/>
                <a:gd name="connsiteX22" fmla="*/ 1390651 w 4132792"/>
                <a:gd name="connsiteY22" fmla="*/ 437621 h 2383477"/>
                <a:gd name="connsiteX23" fmla="*/ 1423142 w 4132792"/>
                <a:gd name="connsiteY23" fmla="*/ 445241 h 2383477"/>
                <a:gd name="connsiteX24" fmla="*/ 1462829 w 4132792"/>
                <a:gd name="connsiteY24" fmla="*/ 421429 h 2383477"/>
                <a:gd name="connsiteX25" fmla="*/ 1520826 w 4132792"/>
                <a:gd name="connsiteY25" fmla="*/ 523875 h 2383477"/>
                <a:gd name="connsiteX26" fmla="*/ 1582738 w 4132792"/>
                <a:gd name="connsiteY26" fmla="*/ 569912 h 2383477"/>
                <a:gd name="connsiteX27" fmla="*/ 1676401 w 4132792"/>
                <a:gd name="connsiteY27" fmla="*/ 640821 h 2383477"/>
                <a:gd name="connsiteX28" fmla="*/ 1866901 w 4132792"/>
                <a:gd name="connsiteY28" fmla="*/ 609071 h 2383477"/>
                <a:gd name="connsiteX29" fmla="*/ 2063751 w 4132792"/>
                <a:gd name="connsiteY29" fmla="*/ 558271 h 2383477"/>
                <a:gd name="connsiteX30" fmla="*/ 2178051 w 4132792"/>
                <a:gd name="connsiteY30" fmla="*/ 590021 h 2383477"/>
                <a:gd name="connsiteX31" fmla="*/ 2311401 w 4132792"/>
                <a:gd name="connsiteY31" fmla="*/ 691621 h 2383477"/>
                <a:gd name="connsiteX32" fmla="*/ 2489201 w 4132792"/>
                <a:gd name="connsiteY32" fmla="*/ 780521 h 2383477"/>
                <a:gd name="connsiteX33" fmla="*/ 2692401 w 4132792"/>
                <a:gd name="connsiteY33" fmla="*/ 793221 h 2383477"/>
                <a:gd name="connsiteX34" fmla="*/ 2876551 w 4132792"/>
                <a:gd name="connsiteY34" fmla="*/ 799571 h 2383477"/>
                <a:gd name="connsiteX35" fmla="*/ 3133905 w 4132792"/>
                <a:gd name="connsiteY35" fmla="*/ 585588 h 2383477"/>
                <a:gd name="connsiteX36" fmla="*/ 3366460 w 4132792"/>
                <a:gd name="connsiteY36" fmla="*/ 400599 h 2383477"/>
                <a:gd name="connsiteX37" fmla="*/ 3628007 w 4132792"/>
                <a:gd name="connsiteY37" fmla="*/ 448643 h 2383477"/>
                <a:gd name="connsiteX38" fmla="*/ 3835281 w 4132792"/>
                <a:gd name="connsiteY38" fmla="*/ 534788 h 2383477"/>
                <a:gd name="connsiteX39" fmla="*/ 3972225 w 4132792"/>
                <a:gd name="connsiteY39" fmla="*/ 697132 h 2383477"/>
                <a:gd name="connsiteX40" fmla="*/ 3971626 w 4132792"/>
                <a:gd name="connsiteY40" fmla="*/ 818142 h 2383477"/>
                <a:gd name="connsiteX41" fmla="*/ 3980492 w 4132792"/>
                <a:gd name="connsiteY41" fmla="*/ 801728 h 2383477"/>
                <a:gd name="connsiteX42" fmla="*/ 3976970 w 4132792"/>
                <a:gd name="connsiteY42" fmla="*/ 863980 h 2383477"/>
                <a:gd name="connsiteX43" fmla="*/ 4001819 w 4132792"/>
                <a:gd name="connsiteY43" fmla="*/ 884516 h 2383477"/>
                <a:gd name="connsiteX44" fmla="*/ 3898901 w 4132792"/>
                <a:gd name="connsiteY44" fmla="*/ 1015471 h 2383477"/>
                <a:gd name="connsiteX45" fmla="*/ 3987801 w 4132792"/>
                <a:gd name="connsiteY45" fmla="*/ 964671 h 2383477"/>
                <a:gd name="connsiteX46" fmla="*/ 4064001 w 4132792"/>
                <a:gd name="connsiteY46" fmla="*/ 964671 h 2383477"/>
                <a:gd name="connsiteX47" fmla="*/ 4070351 w 4132792"/>
                <a:gd name="connsiteY47" fmla="*/ 1015471 h 2383477"/>
                <a:gd name="connsiteX48" fmla="*/ 4047809 w 4132792"/>
                <a:gd name="connsiteY48" fmla="*/ 1088179 h 2383477"/>
                <a:gd name="connsiteX49" fmla="*/ 4132792 w 4132792"/>
                <a:gd name="connsiteY49" fmla="*/ 1243542 h 2383477"/>
                <a:gd name="connsiteX50" fmla="*/ 3989601 w 4132792"/>
                <a:gd name="connsiteY50" fmla="*/ 1278678 h 2383477"/>
                <a:gd name="connsiteX51" fmla="*/ 3960496 w 4132792"/>
                <a:gd name="connsiteY51" fmla="*/ 1360698 h 2383477"/>
                <a:gd name="connsiteX52" fmla="*/ 3968751 w 4132792"/>
                <a:gd name="connsiteY52" fmla="*/ 1419754 h 2383477"/>
                <a:gd name="connsiteX53" fmla="*/ 3910225 w 4132792"/>
                <a:gd name="connsiteY53" fmla="*/ 1426845 h 2383477"/>
                <a:gd name="connsiteX54" fmla="*/ 3842810 w 4132792"/>
                <a:gd name="connsiteY54" fmla="*/ 1390650 h 2383477"/>
                <a:gd name="connsiteX55" fmla="*/ 3804392 w 4132792"/>
                <a:gd name="connsiteY55" fmla="*/ 1233700 h 2383477"/>
                <a:gd name="connsiteX56" fmla="*/ 3719513 w 4132792"/>
                <a:gd name="connsiteY56" fmla="*/ 1156759 h 2383477"/>
                <a:gd name="connsiteX57" fmla="*/ 3568701 w 4132792"/>
                <a:gd name="connsiteY57" fmla="*/ 1098021 h 2383477"/>
                <a:gd name="connsiteX58" fmla="*/ 3460751 w 4132792"/>
                <a:gd name="connsiteY58" fmla="*/ 1053571 h 2383477"/>
                <a:gd name="connsiteX59" fmla="*/ 3371851 w 4132792"/>
                <a:gd name="connsiteY59" fmla="*/ 1047221 h 2383477"/>
                <a:gd name="connsiteX60" fmla="*/ 3308351 w 4132792"/>
                <a:gd name="connsiteY60" fmla="*/ 996421 h 2383477"/>
                <a:gd name="connsiteX61" fmla="*/ 3200401 w 4132792"/>
                <a:gd name="connsiteY61" fmla="*/ 932921 h 2383477"/>
                <a:gd name="connsiteX62" fmla="*/ 3727762 w 4132792"/>
                <a:gd name="connsiteY62" fmla="*/ 2186696 h 2383477"/>
                <a:gd name="connsiteX63" fmla="*/ 3405517 w 4132792"/>
                <a:gd name="connsiteY63" fmla="*/ 2383477 h 2383477"/>
                <a:gd name="connsiteX64" fmla="*/ 3065064 w 4132792"/>
                <a:gd name="connsiteY64" fmla="*/ 2179896 h 2383477"/>
                <a:gd name="connsiteX65" fmla="*/ 2769272 w 4132792"/>
                <a:gd name="connsiteY65" fmla="*/ 1602016 h 2383477"/>
                <a:gd name="connsiteX66" fmla="*/ 2724151 w 4132792"/>
                <a:gd name="connsiteY66" fmla="*/ 926571 h 2383477"/>
                <a:gd name="connsiteX67" fmla="*/ 2495551 w 4132792"/>
                <a:gd name="connsiteY67" fmla="*/ 913871 h 2383477"/>
                <a:gd name="connsiteX68" fmla="*/ 2463801 w 4132792"/>
                <a:gd name="connsiteY68" fmla="*/ 907521 h 2383477"/>
                <a:gd name="connsiteX69" fmla="*/ 2298701 w 4132792"/>
                <a:gd name="connsiteY69" fmla="*/ 837671 h 2383477"/>
                <a:gd name="connsiteX70" fmla="*/ 2190751 w 4132792"/>
                <a:gd name="connsiteY70" fmla="*/ 767821 h 2383477"/>
                <a:gd name="connsiteX71" fmla="*/ 2120901 w 4132792"/>
                <a:gd name="connsiteY71" fmla="*/ 729721 h 2383477"/>
                <a:gd name="connsiteX72" fmla="*/ 1981201 w 4132792"/>
                <a:gd name="connsiteY72" fmla="*/ 710671 h 2383477"/>
                <a:gd name="connsiteX73" fmla="*/ 1860551 w 4132792"/>
                <a:gd name="connsiteY73" fmla="*/ 717021 h 2383477"/>
                <a:gd name="connsiteX74" fmla="*/ 1695451 w 4132792"/>
                <a:gd name="connsiteY74" fmla="*/ 767821 h 2383477"/>
                <a:gd name="connsiteX75" fmla="*/ 1551518 w 4132792"/>
                <a:gd name="connsiteY75" fmla="*/ 813857 h 2383477"/>
                <a:gd name="connsiteX76" fmla="*/ 1483785 w 4132792"/>
                <a:gd name="connsiteY76" fmla="*/ 797983 h 2383477"/>
                <a:gd name="connsiteX77" fmla="*/ 1403351 w 4132792"/>
                <a:gd name="connsiteY77" fmla="*/ 780521 h 2383477"/>
                <a:gd name="connsiteX78" fmla="*/ 1339851 w 4132792"/>
                <a:gd name="connsiteY78" fmla="*/ 837671 h 2383477"/>
                <a:gd name="connsiteX79" fmla="*/ 1339851 w 4132792"/>
                <a:gd name="connsiteY79" fmla="*/ 932921 h 2383477"/>
                <a:gd name="connsiteX80" fmla="*/ 1397001 w 4132792"/>
                <a:gd name="connsiteY80" fmla="*/ 1028171 h 2383477"/>
                <a:gd name="connsiteX81" fmla="*/ 1428751 w 4132792"/>
                <a:gd name="connsiteY81" fmla="*/ 1053571 h 2383477"/>
                <a:gd name="connsiteX82" fmla="*/ 1543051 w 4132792"/>
                <a:gd name="connsiteY82" fmla="*/ 1028171 h 2383477"/>
                <a:gd name="connsiteX83" fmla="*/ 1536701 w 4132792"/>
                <a:gd name="connsiteY83" fmla="*/ 1104371 h 2383477"/>
                <a:gd name="connsiteX84" fmla="*/ 1466851 w 4132792"/>
                <a:gd name="connsiteY84" fmla="*/ 1155171 h 2383477"/>
                <a:gd name="connsiteX85" fmla="*/ 1384301 w 4132792"/>
                <a:gd name="connsiteY85" fmla="*/ 1161521 h 2383477"/>
                <a:gd name="connsiteX86" fmla="*/ 1327151 w 4132792"/>
                <a:gd name="connsiteY86" fmla="*/ 1123421 h 2383477"/>
                <a:gd name="connsiteX87" fmla="*/ 1250951 w 4132792"/>
                <a:gd name="connsiteY87" fmla="*/ 1098021 h 2383477"/>
                <a:gd name="connsiteX88" fmla="*/ 1212851 w 4132792"/>
                <a:gd name="connsiteY88" fmla="*/ 1098021 h 2383477"/>
                <a:gd name="connsiteX89" fmla="*/ 1206501 w 4132792"/>
                <a:gd name="connsiteY89" fmla="*/ 1117071 h 2383477"/>
                <a:gd name="connsiteX90" fmla="*/ 1225551 w 4132792"/>
                <a:gd name="connsiteY90" fmla="*/ 1167871 h 2383477"/>
                <a:gd name="connsiteX91" fmla="*/ 1238251 w 4132792"/>
                <a:gd name="connsiteY91" fmla="*/ 1244071 h 2383477"/>
                <a:gd name="connsiteX92" fmla="*/ 1200151 w 4132792"/>
                <a:gd name="connsiteY92" fmla="*/ 1288521 h 2383477"/>
                <a:gd name="connsiteX93" fmla="*/ 1155701 w 4132792"/>
                <a:gd name="connsiteY93" fmla="*/ 1275821 h 2383477"/>
                <a:gd name="connsiteX94" fmla="*/ 1111251 w 4132792"/>
                <a:gd name="connsiteY94" fmla="*/ 1193271 h 2383477"/>
                <a:gd name="connsiteX95" fmla="*/ 1092201 w 4132792"/>
                <a:gd name="connsiteY95" fmla="*/ 1078971 h 2383477"/>
                <a:gd name="connsiteX96" fmla="*/ 1092201 w 4132792"/>
                <a:gd name="connsiteY96" fmla="*/ 971021 h 2383477"/>
                <a:gd name="connsiteX97" fmla="*/ 1060451 w 4132792"/>
                <a:gd name="connsiteY97" fmla="*/ 913871 h 2383477"/>
                <a:gd name="connsiteX98" fmla="*/ 996951 w 4132792"/>
                <a:gd name="connsiteY98" fmla="*/ 875771 h 2383477"/>
                <a:gd name="connsiteX99" fmla="*/ 889001 w 4132792"/>
                <a:gd name="connsiteY99" fmla="*/ 875771 h 2383477"/>
                <a:gd name="connsiteX100" fmla="*/ 806451 w 4132792"/>
                <a:gd name="connsiteY100" fmla="*/ 907521 h 2383477"/>
                <a:gd name="connsiteX101" fmla="*/ 742951 w 4132792"/>
                <a:gd name="connsiteY101" fmla="*/ 939271 h 2383477"/>
                <a:gd name="connsiteX102" fmla="*/ 655639 w 4132792"/>
                <a:gd name="connsiteY102" fmla="*/ 912812 h 2383477"/>
                <a:gd name="connsiteX103" fmla="*/ 566210 w 4132792"/>
                <a:gd name="connsiteY103" fmla="*/ 836613 h 2383477"/>
                <a:gd name="connsiteX104" fmla="*/ 511177 w 4132792"/>
                <a:gd name="connsiteY104" fmla="*/ 806980 h 2383477"/>
                <a:gd name="connsiteX105" fmla="*/ 415926 w 4132792"/>
                <a:gd name="connsiteY105" fmla="*/ 784225 h 2383477"/>
                <a:gd name="connsiteX106" fmla="*/ 335494 w 4132792"/>
                <a:gd name="connsiteY106" fmla="*/ 759883 h 2383477"/>
                <a:gd name="connsiteX107" fmla="*/ 203413 w 4132792"/>
                <a:gd name="connsiteY107" fmla="*/ 728345 h 2383477"/>
                <a:gd name="connsiteX108" fmla="*/ 116099 w 4132792"/>
                <a:gd name="connsiteY108" fmla="*/ 691303 h 2383477"/>
                <a:gd name="connsiteX109" fmla="*/ 61914 w 4132792"/>
                <a:gd name="connsiteY109" fmla="*/ 625475 h 2383477"/>
                <a:gd name="connsiteX110" fmla="*/ 6350 w 4132792"/>
                <a:gd name="connsiteY110" fmla="*/ 575733 h 2383477"/>
                <a:gd name="connsiteX111" fmla="*/ 2117 w 4132792"/>
                <a:gd name="connsiteY111" fmla="*/ 537104 h 2383477"/>
                <a:gd name="connsiteX112" fmla="*/ 0 w 4132792"/>
                <a:gd name="connsiteY112" fmla="*/ 465138 h 2383477"/>
                <a:gd name="connsiteX113" fmla="*/ 23496 w 4132792"/>
                <a:gd name="connsiteY113" fmla="*/ 394970 h 2383477"/>
                <a:gd name="connsiteX114" fmla="*/ 51331 w 4132792"/>
                <a:gd name="connsiteY114" fmla="*/ 321204 h 2383477"/>
                <a:gd name="connsiteX115" fmla="*/ 77257 w 4132792"/>
                <a:gd name="connsiteY115" fmla="*/ 272520 h 2383477"/>
                <a:gd name="connsiteX116" fmla="*/ 104776 w 4132792"/>
                <a:gd name="connsiteY116" fmla="*/ 194203 h 2383477"/>
                <a:gd name="connsiteX117" fmla="*/ 187537 w 4132792"/>
                <a:gd name="connsiteY117" fmla="*/ 183303 h 2383477"/>
                <a:gd name="connsiteX118" fmla="*/ 238127 w 4132792"/>
                <a:gd name="connsiteY118" fmla="*/ 186268 h 2383477"/>
                <a:gd name="connsiteX119" fmla="*/ 306600 w 4132792"/>
                <a:gd name="connsiteY119" fmla="*/ 191241 h 2383477"/>
                <a:gd name="connsiteX120" fmla="*/ 354225 w 4132792"/>
                <a:gd name="connsiteY120" fmla="*/ 212408 h 2383477"/>
                <a:gd name="connsiteX121" fmla="*/ 442385 w 4132792"/>
                <a:gd name="connsiteY121" fmla="*/ 231247 h 2383477"/>
                <a:gd name="connsiteX0" fmla="*/ 442385 w 4392865"/>
                <a:gd name="connsiteY0" fmla="*/ 231247 h 2383477"/>
                <a:gd name="connsiteX1" fmla="*/ 544725 w 4392865"/>
                <a:gd name="connsiteY1" fmla="*/ 249450 h 2383477"/>
                <a:gd name="connsiteX2" fmla="*/ 674369 w 4392865"/>
                <a:gd name="connsiteY2" fmla="*/ 244158 h 2383477"/>
                <a:gd name="connsiteX3" fmla="*/ 841058 w 4392865"/>
                <a:gd name="connsiteY3" fmla="*/ 207116 h 2383477"/>
                <a:gd name="connsiteX4" fmla="*/ 917787 w 4392865"/>
                <a:gd name="connsiteY4" fmla="*/ 167429 h 2383477"/>
                <a:gd name="connsiteX5" fmla="*/ 984253 w 4392865"/>
                <a:gd name="connsiteY5" fmla="*/ 142346 h 2383477"/>
                <a:gd name="connsiteX6" fmla="*/ 1036849 w 4392865"/>
                <a:gd name="connsiteY6" fmla="*/ 125096 h 2383477"/>
                <a:gd name="connsiteX7" fmla="*/ 1099081 w 4392865"/>
                <a:gd name="connsiteY7" fmla="*/ 119062 h 2383477"/>
                <a:gd name="connsiteX8" fmla="*/ 1126067 w 4392865"/>
                <a:gd name="connsiteY8" fmla="*/ 68791 h 2383477"/>
                <a:gd name="connsiteX9" fmla="*/ 1118129 w 4392865"/>
                <a:gd name="connsiteY9" fmla="*/ 0 h 2383477"/>
                <a:gd name="connsiteX10" fmla="*/ 1181629 w 4392865"/>
                <a:gd name="connsiteY10" fmla="*/ 77788 h 2383477"/>
                <a:gd name="connsiteX11" fmla="*/ 1177079 w 4392865"/>
                <a:gd name="connsiteY11" fmla="*/ 125094 h 2383477"/>
                <a:gd name="connsiteX12" fmla="*/ 1179725 w 4392865"/>
                <a:gd name="connsiteY12" fmla="*/ 191241 h 2383477"/>
                <a:gd name="connsiteX13" fmla="*/ 1179513 w 4392865"/>
                <a:gd name="connsiteY13" fmla="*/ 235480 h 2383477"/>
                <a:gd name="connsiteX14" fmla="*/ 1171787 w 4392865"/>
                <a:gd name="connsiteY14" fmla="*/ 273262 h 2383477"/>
                <a:gd name="connsiteX15" fmla="*/ 1195599 w 4392865"/>
                <a:gd name="connsiteY15" fmla="*/ 320887 h 2383477"/>
                <a:gd name="connsiteX16" fmla="*/ 1237193 w 4392865"/>
                <a:gd name="connsiteY16" fmla="*/ 387879 h 2383477"/>
                <a:gd name="connsiteX17" fmla="*/ 1256242 w 4392865"/>
                <a:gd name="connsiteY17" fmla="*/ 412221 h 2383477"/>
                <a:gd name="connsiteX18" fmla="*/ 1289051 w 4392865"/>
                <a:gd name="connsiteY18" fmla="*/ 384704 h 2383477"/>
                <a:gd name="connsiteX19" fmla="*/ 1304079 w 4392865"/>
                <a:gd name="connsiteY19" fmla="*/ 379095 h 2383477"/>
                <a:gd name="connsiteX20" fmla="*/ 1341121 w 4392865"/>
                <a:gd name="connsiteY20" fmla="*/ 384387 h 2383477"/>
                <a:gd name="connsiteX21" fmla="*/ 1378163 w 4392865"/>
                <a:gd name="connsiteY21" fmla="*/ 408200 h 2383477"/>
                <a:gd name="connsiteX22" fmla="*/ 1390651 w 4392865"/>
                <a:gd name="connsiteY22" fmla="*/ 437621 h 2383477"/>
                <a:gd name="connsiteX23" fmla="*/ 1423142 w 4392865"/>
                <a:gd name="connsiteY23" fmla="*/ 445241 h 2383477"/>
                <a:gd name="connsiteX24" fmla="*/ 1462829 w 4392865"/>
                <a:gd name="connsiteY24" fmla="*/ 421429 h 2383477"/>
                <a:gd name="connsiteX25" fmla="*/ 1520826 w 4392865"/>
                <a:gd name="connsiteY25" fmla="*/ 523875 h 2383477"/>
                <a:gd name="connsiteX26" fmla="*/ 1582738 w 4392865"/>
                <a:gd name="connsiteY26" fmla="*/ 569912 h 2383477"/>
                <a:gd name="connsiteX27" fmla="*/ 1676401 w 4392865"/>
                <a:gd name="connsiteY27" fmla="*/ 640821 h 2383477"/>
                <a:gd name="connsiteX28" fmla="*/ 1866901 w 4392865"/>
                <a:gd name="connsiteY28" fmla="*/ 609071 h 2383477"/>
                <a:gd name="connsiteX29" fmla="*/ 2063751 w 4392865"/>
                <a:gd name="connsiteY29" fmla="*/ 558271 h 2383477"/>
                <a:gd name="connsiteX30" fmla="*/ 2178051 w 4392865"/>
                <a:gd name="connsiteY30" fmla="*/ 590021 h 2383477"/>
                <a:gd name="connsiteX31" fmla="*/ 2311401 w 4392865"/>
                <a:gd name="connsiteY31" fmla="*/ 691621 h 2383477"/>
                <a:gd name="connsiteX32" fmla="*/ 2489201 w 4392865"/>
                <a:gd name="connsiteY32" fmla="*/ 780521 h 2383477"/>
                <a:gd name="connsiteX33" fmla="*/ 2692401 w 4392865"/>
                <a:gd name="connsiteY33" fmla="*/ 793221 h 2383477"/>
                <a:gd name="connsiteX34" fmla="*/ 2876551 w 4392865"/>
                <a:gd name="connsiteY34" fmla="*/ 799571 h 2383477"/>
                <a:gd name="connsiteX35" fmla="*/ 3133905 w 4392865"/>
                <a:gd name="connsiteY35" fmla="*/ 585588 h 2383477"/>
                <a:gd name="connsiteX36" fmla="*/ 3366460 w 4392865"/>
                <a:gd name="connsiteY36" fmla="*/ 400599 h 2383477"/>
                <a:gd name="connsiteX37" fmla="*/ 3628007 w 4392865"/>
                <a:gd name="connsiteY37" fmla="*/ 448643 h 2383477"/>
                <a:gd name="connsiteX38" fmla="*/ 3835281 w 4392865"/>
                <a:gd name="connsiteY38" fmla="*/ 534788 h 2383477"/>
                <a:gd name="connsiteX39" fmla="*/ 3972225 w 4392865"/>
                <a:gd name="connsiteY39" fmla="*/ 697132 h 2383477"/>
                <a:gd name="connsiteX40" fmla="*/ 3971626 w 4392865"/>
                <a:gd name="connsiteY40" fmla="*/ 818142 h 2383477"/>
                <a:gd name="connsiteX41" fmla="*/ 3980492 w 4392865"/>
                <a:gd name="connsiteY41" fmla="*/ 801728 h 2383477"/>
                <a:gd name="connsiteX42" fmla="*/ 3976970 w 4392865"/>
                <a:gd name="connsiteY42" fmla="*/ 863980 h 2383477"/>
                <a:gd name="connsiteX43" fmla="*/ 4001819 w 4392865"/>
                <a:gd name="connsiteY43" fmla="*/ 884516 h 2383477"/>
                <a:gd name="connsiteX44" fmla="*/ 3898901 w 4392865"/>
                <a:gd name="connsiteY44" fmla="*/ 1015471 h 2383477"/>
                <a:gd name="connsiteX45" fmla="*/ 3987801 w 4392865"/>
                <a:gd name="connsiteY45" fmla="*/ 964671 h 2383477"/>
                <a:gd name="connsiteX46" fmla="*/ 4064001 w 4392865"/>
                <a:gd name="connsiteY46" fmla="*/ 964671 h 2383477"/>
                <a:gd name="connsiteX47" fmla="*/ 4070351 w 4392865"/>
                <a:gd name="connsiteY47" fmla="*/ 1015471 h 2383477"/>
                <a:gd name="connsiteX48" fmla="*/ 4392865 w 4392865"/>
                <a:gd name="connsiteY48" fmla="*/ 1145687 h 2383477"/>
                <a:gd name="connsiteX49" fmla="*/ 4132792 w 4392865"/>
                <a:gd name="connsiteY49" fmla="*/ 1243542 h 2383477"/>
                <a:gd name="connsiteX50" fmla="*/ 3989601 w 4392865"/>
                <a:gd name="connsiteY50" fmla="*/ 1278678 h 2383477"/>
                <a:gd name="connsiteX51" fmla="*/ 3960496 w 4392865"/>
                <a:gd name="connsiteY51" fmla="*/ 1360698 h 2383477"/>
                <a:gd name="connsiteX52" fmla="*/ 3968751 w 4392865"/>
                <a:gd name="connsiteY52" fmla="*/ 1419754 h 2383477"/>
                <a:gd name="connsiteX53" fmla="*/ 3910225 w 4392865"/>
                <a:gd name="connsiteY53" fmla="*/ 1426845 h 2383477"/>
                <a:gd name="connsiteX54" fmla="*/ 3842810 w 4392865"/>
                <a:gd name="connsiteY54" fmla="*/ 1390650 h 2383477"/>
                <a:gd name="connsiteX55" fmla="*/ 3804392 w 4392865"/>
                <a:gd name="connsiteY55" fmla="*/ 1233700 h 2383477"/>
                <a:gd name="connsiteX56" fmla="*/ 3719513 w 4392865"/>
                <a:gd name="connsiteY56" fmla="*/ 1156759 h 2383477"/>
                <a:gd name="connsiteX57" fmla="*/ 3568701 w 4392865"/>
                <a:gd name="connsiteY57" fmla="*/ 1098021 h 2383477"/>
                <a:gd name="connsiteX58" fmla="*/ 3460751 w 4392865"/>
                <a:gd name="connsiteY58" fmla="*/ 1053571 h 2383477"/>
                <a:gd name="connsiteX59" fmla="*/ 3371851 w 4392865"/>
                <a:gd name="connsiteY59" fmla="*/ 1047221 h 2383477"/>
                <a:gd name="connsiteX60" fmla="*/ 3308351 w 4392865"/>
                <a:gd name="connsiteY60" fmla="*/ 996421 h 2383477"/>
                <a:gd name="connsiteX61" fmla="*/ 3200401 w 4392865"/>
                <a:gd name="connsiteY61" fmla="*/ 932921 h 2383477"/>
                <a:gd name="connsiteX62" fmla="*/ 3727762 w 4392865"/>
                <a:gd name="connsiteY62" fmla="*/ 2186696 h 2383477"/>
                <a:gd name="connsiteX63" fmla="*/ 3405517 w 4392865"/>
                <a:gd name="connsiteY63" fmla="*/ 2383477 h 2383477"/>
                <a:gd name="connsiteX64" fmla="*/ 3065064 w 4392865"/>
                <a:gd name="connsiteY64" fmla="*/ 2179896 h 2383477"/>
                <a:gd name="connsiteX65" fmla="*/ 2769272 w 4392865"/>
                <a:gd name="connsiteY65" fmla="*/ 1602016 h 2383477"/>
                <a:gd name="connsiteX66" fmla="*/ 2724151 w 4392865"/>
                <a:gd name="connsiteY66" fmla="*/ 926571 h 2383477"/>
                <a:gd name="connsiteX67" fmla="*/ 2495551 w 4392865"/>
                <a:gd name="connsiteY67" fmla="*/ 913871 h 2383477"/>
                <a:gd name="connsiteX68" fmla="*/ 2463801 w 4392865"/>
                <a:gd name="connsiteY68" fmla="*/ 907521 h 2383477"/>
                <a:gd name="connsiteX69" fmla="*/ 2298701 w 4392865"/>
                <a:gd name="connsiteY69" fmla="*/ 837671 h 2383477"/>
                <a:gd name="connsiteX70" fmla="*/ 2190751 w 4392865"/>
                <a:gd name="connsiteY70" fmla="*/ 767821 h 2383477"/>
                <a:gd name="connsiteX71" fmla="*/ 2120901 w 4392865"/>
                <a:gd name="connsiteY71" fmla="*/ 729721 h 2383477"/>
                <a:gd name="connsiteX72" fmla="*/ 1981201 w 4392865"/>
                <a:gd name="connsiteY72" fmla="*/ 710671 h 2383477"/>
                <a:gd name="connsiteX73" fmla="*/ 1860551 w 4392865"/>
                <a:gd name="connsiteY73" fmla="*/ 717021 h 2383477"/>
                <a:gd name="connsiteX74" fmla="*/ 1695451 w 4392865"/>
                <a:gd name="connsiteY74" fmla="*/ 767821 h 2383477"/>
                <a:gd name="connsiteX75" fmla="*/ 1551518 w 4392865"/>
                <a:gd name="connsiteY75" fmla="*/ 813857 h 2383477"/>
                <a:gd name="connsiteX76" fmla="*/ 1483785 w 4392865"/>
                <a:gd name="connsiteY76" fmla="*/ 797983 h 2383477"/>
                <a:gd name="connsiteX77" fmla="*/ 1403351 w 4392865"/>
                <a:gd name="connsiteY77" fmla="*/ 780521 h 2383477"/>
                <a:gd name="connsiteX78" fmla="*/ 1339851 w 4392865"/>
                <a:gd name="connsiteY78" fmla="*/ 837671 h 2383477"/>
                <a:gd name="connsiteX79" fmla="*/ 1339851 w 4392865"/>
                <a:gd name="connsiteY79" fmla="*/ 932921 h 2383477"/>
                <a:gd name="connsiteX80" fmla="*/ 1397001 w 4392865"/>
                <a:gd name="connsiteY80" fmla="*/ 1028171 h 2383477"/>
                <a:gd name="connsiteX81" fmla="*/ 1428751 w 4392865"/>
                <a:gd name="connsiteY81" fmla="*/ 1053571 h 2383477"/>
                <a:gd name="connsiteX82" fmla="*/ 1543051 w 4392865"/>
                <a:gd name="connsiteY82" fmla="*/ 1028171 h 2383477"/>
                <a:gd name="connsiteX83" fmla="*/ 1536701 w 4392865"/>
                <a:gd name="connsiteY83" fmla="*/ 1104371 h 2383477"/>
                <a:gd name="connsiteX84" fmla="*/ 1466851 w 4392865"/>
                <a:gd name="connsiteY84" fmla="*/ 1155171 h 2383477"/>
                <a:gd name="connsiteX85" fmla="*/ 1384301 w 4392865"/>
                <a:gd name="connsiteY85" fmla="*/ 1161521 h 2383477"/>
                <a:gd name="connsiteX86" fmla="*/ 1327151 w 4392865"/>
                <a:gd name="connsiteY86" fmla="*/ 1123421 h 2383477"/>
                <a:gd name="connsiteX87" fmla="*/ 1250951 w 4392865"/>
                <a:gd name="connsiteY87" fmla="*/ 1098021 h 2383477"/>
                <a:gd name="connsiteX88" fmla="*/ 1212851 w 4392865"/>
                <a:gd name="connsiteY88" fmla="*/ 1098021 h 2383477"/>
                <a:gd name="connsiteX89" fmla="*/ 1206501 w 4392865"/>
                <a:gd name="connsiteY89" fmla="*/ 1117071 h 2383477"/>
                <a:gd name="connsiteX90" fmla="*/ 1225551 w 4392865"/>
                <a:gd name="connsiteY90" fmla="*/ 1167871 h 2383477"/>
                <a:gd name="connsiteX91" fmla="*/ 1238251 w 4392865"/>
                <a:gd name="connsiteY91" fmla="*/ 1244071 h 2383477"/>
                <a:gd name="connsiteX92" fmla="*/ 1200151 w 4392865"/>
                <a:gd name="connsiteY92" fmla="*/ 1288521 h 2383477"/>
                <a:gd name="connsiteX93" fmla="*/ 1155701 w 4392865"/>
                <a:gd name="connsiteY93" fmla="*/ 1275821 h 2383477"/>
                <a:gd name="connsiteX94" fmla="*/ 1111251 w 4392865"/>
                <a:gd name="connsiteY94" fmla="*/ 1193271 h 2383477"/>
                <a:gd name="connsiteX95" fmla="*/ 1092201 w 4392865"/>
                <a:gd name="connsiteY95" fmla="*/ 1078971 h 2383477"/>
                <a:gd name="connsiteX96" fmla="*/ 1092201 w 4392865"/>
                <a:gd name="connsiteY96" fmla="*/ 971021 h 2383477"/>
                <a:gd name="connsiteX97" fmla="*/ 1060451 w 4392865"/>
                <a:gd name="connsiteY97" fmla="*/ 913871 h 2383477"/>
                <a:gd name="connsiteX98" fmla="*/ 996951 w 4392865"/>
                <a:gd name="connsiteY98" fmla="*/ 875771 h 2383477"/>
                <a:gd name="connsiteX99" fmla="*/ 889001 w 4392865"/>
                <a:gd name="connsiteY99" fmla="*/ 875771 h 2383477"/>
                <a:gd name="connsiteX100" fmla="*/ 806451 w 4392865"/>
                <a:gd name="connsiteY100" fmla="*/ 907521 h 2383477"/>
                <a:gd name="connsiteX101" fmla="*/ 742951 w 4392865"/>
                <a:gd name="connsiteY101" fmla="*/ 939271 h 2383477"/>
                <a:gd name="connsiteX102" fmla="*/ 655639 w 4392865"/>
                <a:gd name="connsiteY102" fmla="*/ 912812 h 2383477"/>
                <a:gd name="connsiteX103" fmla="*/ 566210 w 4392865"/>
                <a:gd name="connsiteY103" fmla="*/ 836613 h 2383477"/>
                <a:gd name="connsiteX104" fmla="*/ 511177 w 4392865"/>
                <a:gd name="connsiteY104" fmla="*/ 806980 h 2383477"/>
                <a:gd name="connsiteX105" fmla="*/ 415926 w 4392865"/>
                <a:gd name="connsiteY105" fmla="*/ 784225 h 2383477"/>
                <a:gd name="connsiteX106" fmla="*/ 335494 w 4392865"/>
                <a:gd name="connsiteY106" fmla="*/ 759883 h 2383477"/>
                <a:gd name="connsiteX107" fmla="*/ 203413 w 4392865"/>
                <a:gd name="connsiteY107" fmla="*/ 728345 h 2383477"/>
                <a:gd name="connsiteX108" fmla="*/ 116099 w 4392865"/>
                <a:gd name="connsiteY108" fmla="*/ 691303 h 2383477"/>
                <a:gd name="connsiteX109" fmla="*/ 61914 w 4392865"/>
                <a:gd name="connsiteY109" fmla="*/ 625475 h 2383477"/>
                <a:gd name="connsiteX110" fmla="*/ 6350 w 4392865"/>
                <a:gd name="connsiteY110" fmla="*/ 575733 h 2383477"/>
                <a:gd name="connsiteX111" fmla="*/ 2117 w 4392865"/>
                <a:gd name="connsiteY111" fmla="*/ 537104 h 2383477"/>
                <a:gd name="connsiteX112" fmla="*/ 0 w 4392865"/>
                <a:gd name="connsiteY112" fmla="*/ 465138 h 2383477"/>
                <a:gd name="connsiteX113" fmla="*/ 23496 w 4392865"/>
                <a:gd name="connsiteY113" fmla="*/ 394970 h 2383477"/>
                <a:gd name="connsiteX114" fmla="*/ 51331 w 4392865"/>
                <a:gd name="connsiteY114" fmla="*/ 321204 h 2383477"/>
                <a:gd name="connsiteX115" fmla="*/ 77257 w 4392865"/>
                <a:gd name="connsiteY115" fmla="*/ 272520 h 2383477"/>
                <a:gd name="connsiteX116" fmla="*/ 104776 w 4392865"/>
                <a:gd name="connsiteY116" fmla="*/ 194203 h 2383477"/>
                <a:gd name="connsiteX117" fmla="*/ 187537 w 4392865"/>
                <a:gd name="connsiteY117" fmla="*/ 183303 h 2383477"/>
                <a:gd name="connsiteX118" fmla="*/ 238127 w 4392865"/>
                <a:gd name="connsiteY118" fmla="*/ 186268 h 2383477"/>
                <a:gd name="connsiteX119" fmla="*/ 306600 w 4392865"/>
                <a:gd name="connsiteY119" fmla="*/ 191241 h 2383477"/>
                <a:gd name="connsiteX120" fmla="*/ 354225 w 4392865"/>
                <a:gd name="connsiteY120" fmla="*/ 212408 h 2383477"/>
                <a:gd name="connsiteX121" fmla="*/ 442385 w 4392865"/>
                <a:gd name="connsiteY121" fmla="*/ 231247 h 2383477"/>
                <a:gd name="connsiteX0" fmla="*/ 442385 w 4392865"/>
                <a:gd name="connsiteY0" fmla="*/ 231247 h 2383477"/>
                <a:gd name="connsiteX1" fmla="*/ 544725 w 4392865"/>
                <a:gd name="connsiteY1" fmla="*/ 249450 h 2383477"/>
                <a:gd name="connsiteX2" fmla="*/ 674369 w 4392865"/>
                <a:gd name="connsiteY2" fmla="*/ 244158 h 2383477"/>
                <a:gd name="connsiteX3" fmla="*/ 841058 w 4392865"/>
                <a:gd name="connsiteY3" fmla="*/ 207116 h 2383477"/>
                <a:gd name="connsiteX4" fmla="*/ 917787 w 4392865"/>
                <a:gd name="connsiteY4" fmla="*/ 167429 h 2383477"/>
                <a:gd name="connsiteX5" fmla="*/ 984253 w 4392865"/>
                <a:gd name="connsiteY5" fmla="*/ 142346 h 2383477"/>
                <a:gd name="connsiteX6" fmla="*/ 1036849 w 4392865"/>
                <a:gd name="connsiteY6" fmla="*/ 125096 h 2383477"/>
                <a:gd name="connsiteX7" fmla="*/ 1099081 w 4392865"/>
                <a:gd name="connsiteY7" fmla="*/ 119062 h 2383477"/>
                <a:gd name="connsiteX8" fmla="*/ 1126067 w 4392865"/>
                <a:gd name="connsiteY8" fmla="*/ 68791 h 2383477"/>
                <a:gd name="connsiteX9" fmla="*/ 1118129 w 4392865"/>
                <a:gd name="connsiteY9" fmla="*/ 0 h 2383477"/>
                <a:gd name="connsiteX10" fmla="*/ 1181629 w 4392865"/>
                <a:gd name="connsiteY10" fmla="*/ 77788 h 2383477"/>
                <a:gd name="connsiteX11" fmla="*/ 1177079 w 4392865"/>
                <a:gd name="connsiteY11" fmla="*/ 125094 h 2383477"/>
                <a:gd name="connsiteX12" fmla="*/ 1179725 w 4392865"/>
                <a:gd name="connsiteY12" fmla="*/ 191241 h 2383477"/>
                <a:gd name="connsiteX13" fmla="*/ 1179513 w 4392865"/>
                <a:gd name="connsiteY13" fmla="*/ 235480 h 2383477"/>
                <a:gd name="connsiteX14" fmla="*/ 1171787 w 4392865"/>
                <a:gd name="connsiteY14" fmla="*/ 273262 h 2383477"/>
                <a:gd name="connsiteX15" fmla="*/ 1195599 w 4392865"/>
                <a:gd name="connsiteY15" fmla="*/ 320887 h 2383477"/>
                <a:gd name="connsiteX16" fmla="*/ 1237193 w 4392865"/>
                <a:gd name="connsiteY16" fmla="*/ 387879 h 2383477"/>
                <a:gd name="connsiteX17" fmla="*/ 1256242 w 4392865"/>
                <a:gd name="connsiteY17" fmla="*/ 412221 h 2383477"/>
                <a:gd name="connsiteX18" fmla="*/ 1289051 w 4392865"/>
                <a:gd name="connsiteY18" fmla="*/ 384704 h 2383477"/>
                <a:gd name="connsiteX19" fmla="*/ 1304079 w 4392865"/>
                <a:gd name="connsiteY19" fmla="*/ 379095 h 2383477"/>
                <a:gd name="connsiteX20" fmla="*/ 1341121 w 4392865"/>
                <a:gd name="connsiteY20" fmla="*/ 384387 h 2383477"/>
                <a:gd name="connsiteX21" fmla="*/ 1378163 w 4392865"/>
                <a:gd name="connsiteY21" fmla="*/ 408200 h 2383477"/>
                <a:gd name="connsiteX22" fmla="*/ 1390651 w 4392865"/>
                <a:gd name="connsiteY22" fmla="*/ 437621 h 2383477"/>
                <a:gd name="connsiteX23" fmla="*/ 1423142 w 4392865"/>
                <a:gd name="connsiteY23" fmla="*/ 445241 h 2383477"/>
                <a:gd name="connsiteX24" fmla="*/ 1462829 w 4392865"/>
                <a:gd name="connsiteY24" fmla="*/ 421429 h 2383477"/>
                <a:gd name="connsiteX25" fmla="*/ 1520826 w 4392865"/>
                <a:gd name="connsiteY25" fmla="*/ 523875 h 2383477"/>
                <a:gd name="connsiteX26" fmla="*/ 1582738 w 4392865"/>
                <a:gd name="connsiteY26" fmla="*/ 569912 h 2383477"/>
                <a:gd name="connsiteX27" fmla="*/ 1676401 w 4392865"/>
                <a:gd name="connsiteY27" fmla="*/ 640821 h 2383477"/>
                <a:gd name="connsiteX28" fmla="*/ 1866901 w 4392865"/>
                <a:gd name="connsiteY28" fmla="*/ 609071 h 2383477"/>
                <a:gd name="connsiteX29" fmla="*/ 2063751 w 4392865"/>
                <a:gd name="connsiteY29" fmla="*/ 558271 h 2383477"/>
                <a:gd name="connsiteX30" fmla="*/ 2178051 w 4392865"/>
                <a:gd name="connsiteY30" fmla="*/ 590021 h 2383477"/>
                <a:gd name="connsiteX31" fmla="*/ 2311401 w 4392865"/>
                <a:gd name="connsiteY31" fmla="*/ 691621 h 2383477"/>
                <a:gd name="connsiteX32" fmla="*/ 2489201 w 4392865"/>
                <a:gd name="connsiteY32" fmla="*/ 780521 h 2383477"/>
                <a:gd name="connsiteX33" fmla="*/ 2692401 w 4392865"/>
                <a:gd name="connsiteY33" fmla="*/ 793221 h 2383477"/>
                <a:gd name="connsiteX34" fmla="*/ 2876551 w 4392865"/>
                <a:gd name="connsiteY34" fmla="*/ 799571 h 2383477"/>
                <a:gd name="connsiteX35" fmla="*/ 3133905 w 4392865"/>
                <a:gd name="connsiteY35" fmla="*/ 585588 h 2383477"/>
                <a:gd name="connsiteX36" fmla="*/ 3366460 w 4392865"/>
                <a:gd name="connsiteY36" fmla="*/ 400599 h 2383477"/>
                <a:gd name="connsiteX37" fmla="*/ 3628007 w 4392865"/>
                <a:gd name="connsiteY37" fmla="*/ 448643 h 2383477"/>
                <a:gd name="connsiteX38" fmla="*/ 3835281 w 4392865"/>
                <a:gd name="connsiteY38" fmla="*/ 534788 h 2383477"/>
                <a:gd name="connsiteX39" fmla="*/ 3972225 w 4392865"/>
                <a:gd name="connsiteY39" fmla="*/ 697132 h 2383477"/>
                <a:gd name="connsiteX40" fmla="*/ 3971626 w 4392865"/>
                <a:gd name="connsiteY40" fmla="*/ 818142 h 2383477"/>
                <a:gd name="connsiteX41" fmla="*/ 3980492 w 4392865"/>
                <a:gd name="connsiteY41" fmla="*/ 801728 h 2383477"/>
                <a:gd name="connsiteX42" fmla="*/ 3976970 w 4392865"/>
                <a:gd name="connsiteY42" fmla="*/ 863980 h 2383477"/>
                <a:gd name="connsiteX43" fmla="*/ 4001819 w 4392865"/>
                <a:gd name="connsiteY43" fmla="*/ 884516 h 2383477"/>
                <a:gd name="connsiteX44" fmla="*/ 3898901 w 4392865"/>
                <a:gd name="connsiteY44" fmla="*/ 1015471 h 2383477"/>
                <a:gd name="connsiteX45" fmla="*/ 3987801 w 4392865"/>
                <a:gd name="connsiteY45" fmla="*/ 964671 h 2383477"/>
                <a:gd name="connsiteX46" fmla="*/ 4064001 w 4392865"/>
                <a:gd name="connsiteY46" fmla="*/ 964671 h 2383477"/>
                <a:gd name="connsiteX47" fmla="*/ 4252464 w 4392865"/>
                <a:gd name="connsiteY47" fmla="*/ 1015471 h 2383477"/>
                <a:gd name="connsiteX48" fmla="*/ 4392865 w 4392865"/>
                <a:gd name="connsiteY48" fmla="*/ 1145687 h 2383477"/>
                <a:gd name="connsiteX49" fmla="*/ 4132792 w 4392865"/>
                <a:gd name="connsiteY49" fmla="*/ 1243542 h 2383477"/>
                <a:gd name="connsiteX50" fmla="*/ 3989601 w 4392865"/>
                <a:gd name="connsiteY50" fmla="*/ 1278678 h 2383477"/>
                <a:gd name="connsiteX51" fmla="*/ 3960496 w 4392865"/>
                <a:gd name="connsiteY51" fmla="*/ 1360698 h 2383477"/>
                <a:gd name="connsiteX52" fmla="*/ 3968751 w 4392865"/>
                <a:gd name="connsiteY52" fmla="*/ 1419754 h 2383477"/>
                <a:gd name="connsiteX53" fmla="*/ 3910225 w 4392865"/>
                <a:gd name="connsiteY53" fmla="*/ 1426845 h 2383477"/>
                <a:gd name="connsiteX54" fmla="*/ 3842810 w 4392865"/>
                <a:gd name="connsiteY54" fmla="*/ 1390650 h 2383477"/>
                <a:gd name="connsiteX55" fmla="*/ 3804392 w 4392865"/>
                <a:gd name="connsiteY55" fmla="*/ 1233700 h 2383477"/>
                <a:gd name="connsiteX56" fmla="*/ 3719513 w 4392865"/>
                <a:gd name="connsiteY56" fmla="*/ 1156759 h 2383477"/>
                <a:gd name="connsiteX57" fmla="*/ 3568701 w 4392865"/>
                <a:gd name="connsiteY57" fmla="*/ 1098021 h 2383477"/>
                <a:gd name="connsiteX58" fmla="*/ 3460751 w 4392865"/>
                <a:gd name="connsiteY58" fmla="*/ 1053571 h 2383477"/>
                <a:gd name="connsiteX59" fmla="*/ 3371851 w 4392865"/>
                <a:gd name="connsiteY59" fmla="*/ 1047221 h 2383477"/>
                <a:gd name="connsiteX60" fmla="*/ 3308351 w 4392865"/>
                <a:gd name="connsiteY60" fmla="*/ 996421 h 2383477"/>
                <a:gd name="connsiteX61" fmla="*/ 3200401 w 4392865"/>
                <a:gd name="connsiteY61" fmla="*/ 932921 h 2383477"/>
                <a:gd name="connsiteX62" fmla="*/ 3727762 w 4392865"/>
                <a:gd name="connsiteY62" fmla="*/ 2186696 h 2383477"/>
                <a:gd name="connsiteX63" fmla="*/ 3405517 w 4392865"/>
                <a:gd name="connsiteY63" fmla="*/ 2383477 h 2383477"/>
                <a:gd name="connsiteX64" fmla="*/ 3065064 w 4392865"/>
                <a:gd name="connsiteY64" fmla="*/ 2179896 h 2383477"/>
                <a:gd name="connsiteX65" fmla="*/ 2769272 w 4392865"/>
                <a:gd name="connsiteY65" fmla="*/ 1602016 h 2383477"/>
                <a:gd name="connsiteX66" fmla="*/ 2724151 w 4392865"/>
                <a:gd name="connsiteY66" fmla="*/ 926571 h 2383477"/>
                <a:gd name="connsiteX67" fmla="*/ 2495551 w 4392865"/>
                <a:gd name="connsiteY67" fmla="*/ 913871 h 2383477"/>
                <a:gd name="connsiteX68" fmla="*/ 2463801 w 4392865"/>
                <a:gd name="connsiteY68" fmla="*/ 907521 h 2383477"/>
                <a:gd name="connsiteX69" fmla="*/ 2298701 w 4392865"/>
                <a:gd name="connsiteY69" fmla="*/ 837671 h 2383477"/>
                <a:gd name="connsiteX70" fmla="*/ 2190751 w 4392865"/>
                <a:gd name="connsiteY70" fmla="*/ 767821 h 2383477"/>
                <a:gd name="connsiteX71" fmla="*/ 2120901 w 4392865"/>
                <a:gd name="connsiteY71" fmla="*/ 729721 h 2383477"/>
                <a:gd name="connsiteX72" fmla="*/ 1981201 w 4392865"/>
                <a:gd name="connsiteY72" fmla="*/ 710671 h 2383477"/>
                <a:gd name="connsiteX73" fmla="*/ 1860551 w 4392865"/>
                <a:gd name="connsiteY73" fmla="*/ 717021 h 2383477"/>
                <a:gd name="connsiteX74" fmla="*/ 1695451 w 4392865"/>
                <a:gd name="connsiteY74" fmla="*/ 767821 h 2383477"/>
                <a:gd name="connsiteX75" fmla="*/ 1551518 w 4392865"/>
                <a:gd name="connsiteY75" fmla="*/ 813857 h 2383477"/>
                <a:gd name="connsiteX76" fmla="*/ 1483785 w 4392865"/>
                <a:gd name="connsiteY76" fmla="*/ 797983 h 2383477"/>
                <a:gd name="connsiteX77" fmla="*/ 1403351 w 4392865"/>
                <a:gd name="connsiteY77" fmla="*/ 780521 h 2383477"/>
                <a:gd name="connsiteX78" fmla="*/ 1339851 w 4392865"/>
                <a:gd name="connsiteY78" fmla="*/ 837671 h 2383477"/>
                <a:gd name="connsiteX79" fmla="*/ 1339851 w 4392865"/>
                <a:gd name="connsiteY79" fmla="*/ 932921 h 2383477"/>
                <a:gd name="connsiteX80" fmla="*/ 1397001 w 4392865"/>
                <a:gd name="connsiteY80" fmla="*/ 1028171 h 2383477"/>
                <a:gd name="connsiteX81" fmla="*/ 1428751 w 4392865"/>
                <a:gd name="connsiteY81" fmla="*/ 1053571 h 2383477"/>
                <a:gd name="connsiteX82" fmla="*/ 1543051 w 4392865"/>
                <a:gd name="connsiteY82" fmla="*/ 1028171 h 2383477"/>
                <a:gd name="connsiteX83" fmla="*/ 1536701 w 4392865"/>
                <a:gd name="connsiteY83" fmla="*/ 1104371 h 2383477"/>
                <a:gd name="connsiteX84" fmla="*/ 1466851 w 4392865"/>
                <a:gd name="connsiteY84" fmla="*/ 1155171 h 2383477"/>
                <a:gd name="connsiteX85" fmla="*/ 1384301 w 4392865"/>
                <a:gd name="connsiteY85" fmla="*/ 1161521 h 2383477"/>
                <a:gd name="connsiteX86" fmla="*/ 1327151 w 4392865"/>
                <a:gd name="connsiteY86" fmla="*/ 1123421 h 2383477"/>
                <a:gd name="connsiteX87" fmla="*/ 1250951 w 4392865"/>
                <a:gd name="connsiteY87" fmla="*/ 1098021 h 2383477"/>
                <a:gd name="connsiteX88" fmla="*/ 1212851 w 4392865"/>
                <a:gd name="connsiteY88" fmla="*/ 1098021 h 2383477"/>
                <a:gd name="connsiteX89" fmla="*/ 1206501 w 4392865"/>
                <a:gd name="connsiteY89" fmla="*/ 1117071 h 2383477"/>
                <a:gd name="connsiteX90" fmla="*/ 1225551 w 4392865"/>
                <a:gd name="connsiteY90" fmla="*/ 1167871 h 2383477"/>
                <a:gd name="connsiteX91" fmla="*/ 1238251 w 4392865"/>
                <a:gd name="connsiteY91" fmla="*/ 1244071 h 2383477"/>
                <a:gd name="connsiteX92" fmla="*/ 1200151 w 4392865"/>
                <a:gd name="connsiteY92" fmla="*/ 1288521 h 2383477"/>
                <a:gd name="connsiteX93" fmla="*/ 1155701 w 4392865"/>
                <a:gd name="connsiteY93" fmla="*/ 1275821 h 2383477"/>
                <a:gd name="connsiteX94" fmla="*/ 1111251 w 4392865"/>
                <a:gd name="connsiteY94" fmla="*/ 1193271 h 2383477"/>
                <a:gd name="connsiteX95" fmla="*/ 1092201 w 4392865"/>
                <a:gd name="connsiteY95" fmla="*/ 1078971 h 2383477"/>
                <a:gd name="connsiteX96" fmla="*/ 1092201 w 4392865"/>
                <a:gd name="connsiteY96" fmla="*/ 971021 h 2383477"/>
                <a:gd name="connsiteX97" fmla="*/ 1060451 w 4392865"/>
                <a:gd name="connsiteY97" fmla="*/ 913871 h 2383477"/>
                <a:gd name="connsiteX98" fmla="*/ 996951 w 4392865"/>
                <a:gd name="connsiteY98" fmla="*/ 875771 h 2383477"/>
                <a:gd name="connsiteX99" fmla="*/ 889001 w 4392865"/>
                <a:gd name="connsiteY99" fmla="*/ 875771 h 2383477"/>
                <a:gd name="connsiteX100" fmla="*/ 806451 w 4392865"/>
                <a:gd name="connsiteY100" fmla="*/ 907521 h 2383477"/>
                <a:gd name="connsiteX101" fmla="*/ 742951 w 4392865"/>
                <a:gd name="connsiteY101" fmla="*/ 939271 h 2383477"/>
                <a:gd name="connsiteX102" fmla="*/ 655639 w 4392865"/>
                <a:gd name="connsiteY102" fmla="*/ 912812 h 2383477"/>
                <a:gd name="connsiteX103" fmla="*/ 566210 w 4392865"/>
                <a:gd name="connsiteY103" fmla="*/ 836613 h 2383477"/>
                <a:gd name="connsiteX104" fmla="*/ 511177 w 4392865"/>
                <a:gd name="connsiteY104" fmla="*/ 806980 h 2383477"/>
                <a:gd name="connsiteX105" fmla="*/ 415926 w 4392865"/>
                <a:gd name="connsiteY105" fmla="*/ 784225 h 2383477"/>
                <a:gd name="connsiteX106" fmla="*/ 335494 w 4392865"/>
                <a:gd name="connsiteY106" fmla="*/ 759883 h 2383477"/>
                <a:gd name="connsiteX107" fmla="*/ 203413 w 4392865"/>
                <a:gd name="connsiteY107" fmla="*/ 728345 h 2383477"/>
                <a:gd name="connsiteX108" fmla="*/ 116099 w 4392865"/>
                <a:gd name="connsiteY108" fmla="*/ 691303 h 2383477"/>
                <a:gd name="connsiteX109" fmla="*/ 61914 w 4392865"/>
                <a:gd name="connsiteY109" fmla="*/ 625475 h 2383477"/>
                <a:gd name="connsiteX110" fmla="*/ 6350 w 4392865"/>
                <a:gd name="connsiteY110" fmla="*/ 575733 h 2383477"/>
                <a:gd name="connsiteX111" fmla="*/ 2117 w 4392865"/>
                <a:gd name="connsiteY111" fmla="*/ 537104 h 2383477"/>
                <a:gd name="connsiteX112" fmla="*/ 0 w 4392865"/>
                <a:gd name="connsiteY112" fmla="*/ 465138 h 2383477"/>
                <a:gd name="connsiteX113" fmla="*/ 23496 w 4392865"/>
                <a:gd name="connsiteY113" fmla="*/ 394970 h 2383477"/>
                <a:gd name="connsiteX114" fmla="*/ 51331 w 4392865"/>
                <a:gd name="connsiteY114" fmla="*/ 321204 h 2383477"/>
                <a:gd name="connsiteX115" fmla="*/ 77257 w 4392865"/>
                <a:gd name="connsiteY115" fmla="*/ 272520 h 2383477"/>
                <a:gd name="connsiteX116" fmla="*/ 104776 w 4392865"/>
                <a:gd name="connsiteY116" fmla="*/ 194203 h 2383477"/>
                <a:gd name="connsiteX117" fmla="*/ 187537 w 4392865"/>
                <a:gd name="connsiteY117" fmla="*/ 183303 h 2383477"/>
                <a:gd name="connsiteX118" fmla="*/ 238127 w 4392865"/>
                <a:gd name="connsiteY118" fmla="*/ 186268 h 2383477"/>
                <a:gd name="connsiteX119" fmla="*/ 306600 w 4392865"/>
                <a:gd name="connsiteY119" fmla="*/ 191241 h 2383477"/>
                <a:gd name="connsiteX120" fmla="*/ 354225 w 4392865"/>
                <a:gd name="connsiteY120" fmla="*/ 212408 h 2383477"/>
                <a:gd name="connsiteX121" fmla="*/ 442385 w 4392865"/>
                <a:gd name="connsiteY121" fmla="*/ 231247 h 2383477"/>
                <a:gd name="connsiteX0" fmla="*/ 442385 w 4392865"/>
                <a:gd name="connsiteY0" fmla="*/ 231247 h 2383477"/>
                <a:gd name="connsiteX1" fmla="*/ 544725 w 4392865"/>
                <a:gd name="connsiteY1" fmla="*/ 249450 h 2383477"/>
                <a:gd name="connsiteX2" fmla="*/ 674369 w 4392865"/>
                <a:gd name="connsiteY2" fmla="*/ 244158 h 2383477"/>
                <a:gd name="connsiteX3" fmla="*/ 841058 w 4392865"/>
                <a:gd name="connsiteY3" fmla="*/ 207116 h 2383477"/>
                <a:gd name="connsiteX4" fmla="*/ 917787 w 4392865"/>
                <a:gd name="connsiteY4" fmla="*/ 167429 h 2383477"/>
                <a:gd name="connsiteX5" fmla="*/ 984253 w 4392865"/>
                <a:gd name="connsiteY5" fmla="*/ 142346 h 2383477"/>
                <a:gd name="connsiteX6" fmla="*/ 1036849 w 4392865"/>
                <a:gd name="connsiteY6" fmla="*/ 125096 h 2383477"/>
                <a:gd name="connsiteX7" fmla="*/ 1099081 w 4392865"/>
                <a:gd name="connsiteY7" fmla="*/ 119062 h 2383477"/>
                <a:gd name="connsiteX8" fmla="*/ 1126067 w 4392865"/>
                <a:gd name="connsiteY8" fmla="*/ 68791 h 2383477"/>
                <a:gd name="connsiteX9" fmla="*/ 1118129 w 4392865"/>
                <a:gd name="connsiteY9" fmla="*/ 0 h 2383477"/>
                <a:gd name="connsiteX10" fmla="*/ 1181629 w 4392865"/>
                <a:gd name="connsiteY10" fmla="*/ 77788 h 2383477"/>
                <a:gd name="connsiteX11" fmla="*/ 1177079 w 4392865"/>
                <a:gd name="connsiteY11" fmla="*/ 125094 h 2383477"/>
                <a:gd name="connsiteX12" fmla="*/ 1179725 w 4392865"/>
                <a:gd name="connsiteY12" fmla="*/ 191241 h 2383477"/>
                <a:gd name="connsiteX13" fmla="*/ 1179513 w 4392865"/>
                <a:gd name="connsiteY13" fmla="*/ 235480 h 2383477"/>
                <a:gd name="connsiteX14" fmla="*/ 1171787 w 4392865"/>
                <a:gd name="connsiteY14" fmla="*/ 273262 h 2383477"/>
                <a:gd name="connsiteX15" fmla="*/ 1195599 w 4392865"/>
                <a:gd name="connsiteY15" fmla="*/ 320887 h 2383477"/>
                <a:gd name="connsiteX16" fmla="*/ 1237193 w 4392865"/>
                <a:gd name="connsiteY16" fmla="*/ 387879 h 2383477"/>
                <a:gd name="connsiteX17" fmla="*/ 1256242 w 4392865"/>
                <a:gd name="connsiteY17" fmla="*/ 412221 h 2383477"/>
                <a:gd name="connsiteX18" fmla="*/ 1289051 w 4392865"/>
                <a:gd name="connsiteY18" fmla="*/ 384704 h 2383477"/>
                <a:gd name="connsiteX19" fmla="*/ 1304079 w 4392865"/>
                <a:gd name="connsiteY19" fmla="*/ 379095 h 2383477"/>
                <a:gd name="connsiteX20" fmla="*/ 1341121 w 4392865"/>
                <a:gd name="connsiteY20" fmla="*/ 384387 h 2383477"/>
                <a:gd name="connsiteX21" fmla="*/ 1378163 w 4392865"/>
                <a:gd name="connsiteY21" fmla="*/ 408200 h 2383477"/>
                <a:gd name="connsiteX22" fmla="*/ 1390651 w 4392865"/>
                <a:gd name="connsiteY22" fmla="*/ 437621 h 2383477"/>
                <a:gd name="connsiteX23" fmla="*/ 1423142 w 4392865"/>
                <a:gd name="connsiteY23" fmla="*/ 445241 h 2383477"/>
                <a:gd name="connsiteX24" fmla="*/ 1462829 w 4392865"/>
                <a:gd name="connsiteY24" fmla="*/ 421429 h 2383477"/>
                <a:gd name="connsiteX25" fmla="*/ 1520826 w 4392865"/>
                <a:gd name="connsiteY25" fmla="*/ 523875 h 2383477"/>
                <a:gd name="connsiteX26" fmla="*/ 1582738 w 4392865"/>
                <a:gd name="connsiteY26" fmla="*/ 569912 h 2383477"/>
                <a:gd name="connsiteX27" fmla="*/ 1676401 w 4392865"/>
                <a:gd name="connsiteY27" fmla="*/ 640821 h 2383477"/>
                <a:gd name="connsiteX28" fmla="*/ 1866901 w 4392865"/>
                <a:gd name="connsiteY28" fmla="*/ 609071 h 2383477"/>
                <a:gd name="connsiteX29" fmla="*/ 2063751 w 4392865"/>
                <a:gd name="connsiteY29" fmla="*/ 558271 h 2383477"/>
                <a:gd name="connsiteX30" fmla="*/ 2178051 w 4392865"/>
                <a:gd name="connsiteY30" fmla="*/ 590021 h 2383477"/>
                <a:gd name="connsiteX31" fmla="*/ 2311401 w 4392865"/>
                <a:gd name="connsiteY31" fmla="*/ 691621 h 2383477"/>
                <a:gd name="connsiteX32" fmla="*/ 2489201 w 4392865"/>
                <a:gd name="connsiteY32" fmla="*/ 780521 h 2383477"/>
                <a:gd name="connsiteX33" fmla="*/ 2692401 w 4392865"/>
                <a:gd name="connsiteY33" fmla="*/ 793221 h 2383477"/>
                <a:gd name="connsiteX34" fmla="*/ 2876551 w 4392865"/>
                <a:gd name="connsiteY34" fmla="*/ 799571 h 2383477"/>
                <a:gd name="connsiteX35" fmla="*/ 3133905 w 4392865"/>
                <a:gd name="connsiteY35" fmla="*/ 585588 h 2383477"/>
                <a:gd name="connsiteX36" fmla="*/ 3366460 w 4392865"/>
                <a:gd name="connsiteY36" fmla="*/ 400599 h 2383477"/>
                <a:gd name="connsiteX37" fmla="*/ 3628007 w 4392865"/>
                <a:gd name="connsiteY37" fmla="*/ 448643 h 2383477"/>
                <a:gd name="connsiteX38" fmla="*/ 3835281 w 4392865"/>
                <a:gd name="connsiteY38" fmla="*/ 534788 h 2383477"/>
                <a:gd name="connsiteX39" fmla="*/ 3972225 w 4392865"/>
                <a:gd name="connsiteY39" fmla="*/ 697132 h 2383477"/>
                <a:gd name="connsiteX40" fmla="*/ 3971626 w 4392865"/>
                <a:gd name="connsiteY40" fmla="*/ 818142 h 2383477"/>
                <a:gd name="connsiteX41" fmla="*/ 3980492 w 4392865"/>
                <a:gd name="connsiteY41" fmla="*/ 801728 h 2383477"/>
                <a:gd name="connsiteX42" fmla="*/ 3976970 w 4392865"/>
                <a:gd name="connsiteY42" fmla="*/ 863980 h 2383477"/>
                <a:gd name="connsiteX43" fmla="*/ 4001819 w 4392865"/>
                <a:gd name="connsiteY43" fmla="*/ 884516 h 2383477"/>
                <a:gd name="connsiteX44" fmla="*/ 3898901 w 4392865"/>
                <a:gd name="connsiteY44" fmla="*/ 1015471 h 2383477"/>
                <a:gd name="connsiteX45" fmla="*/ 3987801 w 4392865"/>
                <a:gd name="connsiteY45" fmla="*/ 964671 h 2383477"/>
                <a:gd name="connsiteX46" fmla="*/ 4064001 w 4392865"/>
                <a:gd name="connsiteY46" fmla="*/ 964671 h 2383477"/>
                <a:gd name="connsiteX47" fmla="*/ 4252464 w 4392865"/>
                <a:gd name="connsiteY47" fmla="*/ 1015471 h 2383477"/>
                <a:gd name="connsiteX48" fmla="*/ 4392865 w 4392865"/>
                <a:gd name="connsiteY48" fmla="*/ 1145687 h 2383477"/>
                <a:gd name="connsiteX49" fmla="*/ 4286151 w 4392865"/>
                <a:gd name="connsiteY49" fmla="*/ 1291466 h 2383477"/>
                <a:gd name="connsiteX50" fmla="*/ 3989601 w 4392865"/>
                <a:gd name="connsiteY50" fmla="*/ 1278678 h 2383477"/>
                <a:gd name="connsiteX51" fmla="*/ 3960496 w 4392865"/>
                <a:gd name="connsiteY51" fmla="*/ 1360698 h 2383477"/>
                <a:gd name="connsiteX52" fmla="*/ 3968751 w 4392865"/>
                <a:gd name="connsiteY52" fmla="*/ 1419754 h 2383477"/>
                <a:gd name="connsiteX53" fmla="*/ 3910225 w 4392865"/>
                <a:gd name="connsiteY53" fmla="*/ 1426845 h 2383477"/>
                <a:gd name="connsiteX54" fmla="*/ 3842810 w 4392865"/>
                <a:gd name="connsiteY54" fmla="*/ 1390650 h 2383477"/>
                <a:gd name="connsiteX55" fmla="*/ 3804392 w 4392865"/>
                <a:gd name="connsiteY55" fmla="*/ 1233700 h 2383477"/>
                <a:gd name="connsiteX56" fmla="*/ 3719513 w 4392865"/>
                <a:gd name="connsiteY56" fmla="*/ 1156759 h 2383477"/>
                <a:gd name="connsiteX57" fmla="*/ 3568701 w 4392865"/>
                <a:gd name="connsiteY57" fmla="*/ 1098021 h 2383477"/>
                <a:gd name="connsiteX58" fmla="*/ 3460751 w 4392865"/>
                <a:gd name="connsiteY58" fmla="*/ 1053571 h 2383477"/>
                <a:gd name="connsiteX59" fmla="*/ 3371851 w 4392865"/>
                <a:gd name="connsiteY59" fmla="*/ 1047221 h 2383477"/>
                <a:gd name="connsiteX60" fmla="*/ 3308351 w 4392865"/>
                <a:gd name="connsiteY60" fmla="*/ 996421 h 2383477"/>
                <a:gd name="connsiteX61" fmla="*/ 3200401 w 4392865"/>
                <a:gd name="connsiteY61" fmla="*/ 932921 h 2383477"/>
                <a:gd name="connsiteX62" fmla="*/ 3727762 w 4392865"/>
                <a:gd name="connsiteY62" fmla="*/ 2186696 h 2383477"/>
                <a:gd name="connsiteX63" fmla="*/ 3405517 w 4392865"/>
                <a:gd name="connsiteY63" fmla="*/ 2383477 h 2383477"/>
                <a:gd name="connsiteX64" fmla="*/ 3065064 w 4392865"/>
                <a:gd name="connsiteY64" fmla="*/ 2179896 h 2383477"/>
                <a:gd name="connsiteX65" fmla="*/ 2769272 w 4392865"/>
                <a:gd name="connsiteY65" fmla="*/ 1602016 h 2383477"/>
                <a:gd name="connsiteX66" fmla="*/ 2724151 w 4392865"/>
                <a:gd name="connsiteY66" fmla="*/ 926571 h 2383477"/>
                <a:gd name="connsiteX67" fmla="*/ 2495551 w 4392865"/>
                <a:gd name="connsiteY67" fmla="*/ 913871 h 2383477"/>
                <a:gd name="connsiteX68" fmla="*/ 2463801 w 4392865"/>
                <a:gd name="connsiteY68" fmla="*/ 907521 h 2383477"/>
                <a:gd name="connsiteX69" fmla="*/ 2298701 w 4392865"/>
                <a:gd name="connsiteY69" fmla="*/ 837671 h 2383477"/>
                <a:gd name="connsiteX70" fmla="*/ 2190751 w 4392865"/>
                <a:gd name="connsiteY70" fmla="*/ 767821 h 2383477"/>
                <a:gd name="connsiteX71" fmla="*/ 2120901 w 4392865"/>
                <a:gd name="connsiteY71" fmla="*/ 729721 h 2383477"/>
                <a:gd name="connsiteX72" fmla="*/ 1981201 w 4392865"/>
                <a:gd name="connsiteY72" fmla="*/ 710671 h 2383477"/>
                <a:gd name="connsiteX73" fmla="*/ 1860551 w 4392865"/>
                <a:gd name="connsiteY73" fmla="*/ 717021 h 2383477"/>
                <a:gd name="connsiteX74" fmla="*/ 1695451 w 4392865"/>
                <a:gd name="connsiteY74" fmla="*/ 767821 h 2383477"/>
                <a:gd name="connsiteX75" fmla="*/ 1551518 w 4392865"/>
                <a:gd name="connsiteY75" fmla="*/ 813857 h 2383477"/>
                <a:gd name="connsiteX76" fmla="*/ 1483785 w 4392865"/>
                <a:gd name="connsiteY76" fmla="*/ 797983 h 2383477"/>
                <a:gd name="connsiteX77" fmla="*/ 1403351 w 4392865"/>
                <a:gd name="connsiteY77" fmla="*/ 780521 h 2383477"/>
                <a:gd name="connsiteX78" fmla="*/ 1339851 w 4392865"/>
                <a:gd name="connsiteY78" fmla="*/ 837671 h 2383477"/>
                <a:gd name="connsiteX79" fmla="*/ 1339851 w 4392865"/>
                <a:gd name="connsiteY79" fmla="*/ 932921 h 2383477"/>
                <a:gd name="connsiteX80" fmla="*/ 1397001 w 4392865"/>
                <a:gd name="connsiteY80" fmla="*/ 1028171 h 2383477"/>
                <a:gd name="connsiteX81" fmla="*/ 1428751 w 4392865"/>
                <a:gd name="connsiteY81" fmla="*/ 1053571 h 2383477"/>
                <a:gd name="connsiteX82" fmla="*/ 1543051 w 4392865"/>
                <a:gd name="connsiteY82" fmla="*/ 1028171 h 2383477"/>
                <a:gd name="connsiteX83" fmla="*/ 1536701 w 4392865"/>
                <a:gd name="connsiteY83" fmla="*/ 1104371 h 2383477"/>
                <a:gd name="connsiteX84" fmla="*/ 1466851 w 4392865"/>
                <a:gd name="connsiteY84" fmla="*/ 1155171 h 2383477"/>
                <a:gd name="connsiteX85" fmla="*/ 1384301 w 4392865"/>
                <a:gd name="connsiteY85" fmla="*/ 1161521 h 2383477"/>
                <a:gd name="connsiteX86" fmla="*/ 1327151 w 4392865"/>
                <a:gd name="connsiteY86" fmla="*/ 1123421 h 2383477"/>
                <a:gd name="connsiteX87" fmla="*/ 1250951 w 4392865"/>
                <a:gd name="connsiteY87" fmla="*/ 1098021 h 2383477"/>
                <a:gd name="connsiteX88" fmla="*/ 1212851 w 4392865"/>
                <a:gd name="connsiteY88" fmla="*/ 1098021 h 2383477"/>
                <a:gd name="connsiteX89" fmla="*/ 1206501 w 4392865"/>
                <a:gd name="connsiteY89" fmla="*/ 1117071 h 2383477"/>
                <a:gd name="connsiteX90" fmla="*/ 1225551 w 4392865"/>
                <a:gd name="connsiteY90" fmla="*/ 1167871 h 2383477"/>
                <a:gd name="connsiteX91" fmla="*/ 1238251 w 4392865"/>
                <a:gd name="connsiteY91" fmla="*/ 1244071 h 2383477"/>
                <a:gd name="connsiteX92" fmla="*/ 1200151 w 4392865"/>
                <a:gd name="connsiteY92" fmla="*/ 1288521 h 2383477"/>
                <a:gd name="connsiteX93" fmla="*/ 1155701 w 4392865"/>
                <a:gd name="connsiteY93" fmla="*/ 1275821 h 2383477"/>
                <a:gd name="connsiteX94" fmla="*/ 1111251 w 4392865"/>
                <a:gd name="connsiteY94" fmla="*/ 1193271 h 2383477"/>
                <a:gd name="connsiteX95" fmla="*/ 1092201 w 4392865"/>
                <a:gd name="connsiteY95" fmla="*/ 1078971 h 2383477"/>
                <a:gd name="connsiteX96" fmla="*/ 1092201 w 4392865"/>
                <a:gd name="connsiteY96" fmla="*/ 971021 h 2383477"/>
                <a:gd name="connsiteX97" fmla="*/ 1060451 w 4392865"/>
                <a:gd name="connsiteY97" fmla="*/ 913871 h 2383477"/>
                <a:gd name="connsiteX98" fmla="*/ 996951 w 4392865"/>
                <a:gd name="connsiteY98" fmla="*/ 875771 h 2383477"/>
                <a:gd name="connsiteX99" fmla="*/ 889001 w 4392865"/>
                <a:gd name="connsiteY99" fmla="*/ 875771 h 2383477"/>
                <a:gd name="connsiteX100" fmla="*/ 806451 w 4392865"/>
                <a:gd name="connsiteY100" fmla="*/ 907521 h 2383477"/>
                <a:gd name="connsiteX101" fmla="*/ 742951 w 4392865"/>
                <a:gd name="connsiteY101" fmla="*/ 939271 h 2383477"/>
                <a:gd name="connsiteX102" fmla="*/ 655639 w 4392865"/>
                <a:gd name="connsiteY102" fmla="*/ 912812 h 2383477"/>
                <a:gd name="connsiteX103" fmla="*/ 566210 w 4392865"/>
                <a:gd name="connsiteY103" fmla="*/ 836613 h 2383477"/>
                <a:gd name="connsiteX104" fmla="*/ 511177 w 4392865"/>
                <a:gd name="connsiteY104" fmla="*/ 806980 h 2383477"/>
                <a:gd name="connsiteX105" fmla="*/ 415926 w 4392865"/>
                <a:gd name="connsiteY105" fmla="*/ 784225 h 2383477"/>
                <a:gd name="connsiteX106" fmla="*/ 335494 w 4392865"/>
                <a:gd name="connsiteY106" fmla="*/ 759883 h 2383477"/>
                <a:gd name="connsiteX107" fmla="*/ 203413 w 4392865"/>
                <a:gd name="connsiteY107" fmla="*/ 728345 h 2383477"/>
                <a:gd name="connsiteX108" fmla="*/ 116099 w 4392865"/>
                <a:gd name="connsiteY108" fmla="*/ 691303 h 2383477"/>
                <a:gd name="connsiteX109" fmla="*/ 61914 w 4392865"/>
                <a:gd name="connsiteY109" fmla="*/ 625475 h 2383477"/>
                <a:gd name="connsiteX110" fmla="*/ 6350 w 4392865"/>
                <a:gd name="connsiteY110" fmla="*/ 575733 h 2383477"/>
                <a:gd name="connsiteX111" fmla="*/ 2117 w 4392865"/>
                <a:gd name="connsiteY111" fmla="*/ 537104 h 2383477"/>
                <a:gd name="connsiteX112" fmla="*/ 0 w 4392865"/>
                <a:gd name="connsiteY112" fmla="*/ 465138 h 2383477"/>
                <a:gd name="connsiteX113" fmla="*/ 23496 w 4392865"/>
                <a:gd name="connsiteY113" fmla="*/ 394970 h 2383477"/>
                <a:gd name="connsiteX114" fmla="*/ 51331 w 4392865"/>
                <a:gd name="connsiteY114" fmla="*/ 321204 h 2383477"/>
                <a:gd name="connsiteX115" fmla="*/ 77257 w 4392865"/>
                <a:gd name="connsiteY115" fmla="*/ 272520 h 2383477"/>
                <a:gd name="connsiteX116" fmla="*/ 104776 w 4392865"/>
                <a:gd name="connsiteY116" fmla="*/ 194203 h 2383477"/>
                <a:gd name="connsiteX117" fmla="*/ 187537 w 4392865"/>
                <a:gd name="connsiteY117" fmla="*/ 183303 h 2383477"/>
                <a:gd name="connsiteX118" fmla="*/ 238127 w 4392865"/>
                <a:gd name="connsiteY118" fmla="*/ 186268 h 2383477"/>
                <a:gd name="connsiteX119" fmla="*/ 306600 w 4392865"/>
                <a:gd name="connsiteY119" fmla="*/ 191241 h 2383477"/>
                <a:gd name="connsiteX120" fmla="*/ 354225 w 4392865"/>
                <a:gd name="connsiteY120" fmla="*/ 212408 h 2383477"/>
                <a:gd name="connsiteX121" fmla="*/ 442385 w 4392865"/>
                <a:gd name="connsiteY121" fmla="*/ 231247 h 2383477"/>
                <a:gd name="connsiteX0" fmla="*/ 442385 w 4392865"/>
                <a:gd name="connsiteY0" fmla="*/ 231247 h 2383477"/>
                <a:gd name="connsiteX1" fmla="*/ 544725 w 4392865"/>
                <a:gd name="connsiteY1" fmla="*/ 249450 h 2383477"/>
                <a:gd name="connsiteX2" fmla="*/ 674369 w 4392865"/>
                <a:gd name="connsiteY2" fmla="*/ 244158 h 2383477"/>
                <a:gd name="connsiteX3" fmla="*/ 841058 w 4392865"/>
                <a:gd name="connsiteY3" fmla="*/ 207116 h 2383477"/>
                <a:gd name="connsiteX4" fmla="*/ 917787 w 4392865"/>
                <a:gd name="connsiteY4" fmla="*/ 167429 h 2383477"/>
                <a:gd name="connsiteX5" fmla="*/ 984253 w 4392865"/>
                <a:gd name="connsiteY5" fmla="*/ 142346 h 2383477"/>
                <a:gd name="connsiteX6" fmla="*/ 1036849 w 4392865"/>
                <a:gd name="connsiteY6" fmla="*/ 125096 h 2383477"/>
                <a:gd name="connsiteX7" fmla="*/ 1099081 w 4392865"/>
                <a:gd name="connsiteY7" fmla="*/ 119062 h 2383477"/>
                <a:gd name="connsiteX8" fmla="*/ 1126067 w 4392865"/>
                <a:gd name="connsiteY8" fmla="*/ 68791 h 2383477"/>
                <a:gd name="connsiteX9" fmla="*/ 1118129 w 4392865"/>
                <a:gd name="connsiteY9" fmla="*/ 0 h 2383477"/>
                <a:gd name="connsiteX10" fmla="*/ 1181629 w 4392865"/>
                <a:gd name="connsiteY10" fmla="*/ 77788 h 2383477"/>
                <a:gd name="connsiteX11" fmla="*/ 1177079 w 4392865"/>
                <a:gd name="connsiteY11" fmla="*/ 125094 h 2383477"/>
                <a:gd name="connsiteX12" fmla="*/ 1179725 w 4392865"/>
                <a:gd name="connsiteY12" fmla="*/ 191241 h 2383477"/>
                <a:gd name="connsiteX13" fmla="*/ 1179513 w 4392865"/>
                <a:gd name="connsiteY13" fmla="*/ 235480 h 2383477"/>
                <a:gd name="connsiteX14" fmla="*/ 1171787 w 4392865"/>
                <a:gd name="connsiteY14" fmla="*/ 273262 h 2383477"/>
                <a:gd name="connsiteX15" fmla="*/ 1195599 w 4392865"/>
                <a:gd name="connsiteY15" fmla="*/ 320887 h 2383477"/>
                <a:gd name="connsiteX16" fmla="*/ 1237193 w 4392865"/>
                <a:gd name="connsiteY16" fmla="*/ 387879 h 2383477"/>
                <a:gd name="connsiteX17" fmla="*/ 1256242 w 4392865"/>
                <a:gd name="connsiteY17" fmla="*/ 412221 h 2383477"/>
                <a:gd name="connsiteX18" fmla="*/ 1289051 w 4392865"/>
                <a:gd name="connsiteY18" fmla="*/ 384704 h 2383477"/>
                <a:gd name="connsiteX19" fmla="*/ 1304079 w 4392865"/>
                <a:gd name="connsiteY19" fmla="*/ 379095 h 2383477"/>
                <a:gd name="connsiteX20" fmla="*/ 1341121 w 4392865"/>
                <a:gd name="connsiteY20" fmla="*/ 384387 h 2383477"/>
                <a:gd name="connsiteX21" fmla="*/ 1378163 w 4392865"/>
                <a:gd name="connsiteY21" fmla="*/ 408200 h 2383477"/>
                <a:gd name="connsiteX22" fmla="*/ 1390651 w 4392865"/>
                <a:gd name="connsiteY22" fmla="*/ 437621 h 2383477"/>
                <a:gd name="connsiteX23" fmla="*/ 1423142 w 4392865"/>
                <a:gd name="connsiteY23" fmla="*/ 445241 h 2383477"/>
                <a:gd name="connsiteX24" fmla="*/ 1462829 w 4392865"/>
                <a:gd name="connsiteY24" fmla="*/ 421429 h 2383477"/>
                <a:gd name="connsiteX25" fmla="*/ 1520826 w 4392865"/>
                <a:gd name="connsiteY25" fmla="*/ 523875 h 2383477"/>
                <a:gd name="connsiteX26" fmla="*/ 1582738 w 4392865"/>
                <a:gd name="connsiteY26" fmla="*/ 569912 h 2383477"/>
                <a:gd name="connsiteX27" fmla="*/ 1676401 w 4392865"/>
                <a:gd name="connsiteY27" fmla="*/ 640821 h 2383477"/>
                <a:gd name="connsiteX28" fmla="*/ 1866901 w 4392865"/>
                <a:gd name="connsiteY28" fmla="*/ 609071 h 2383477"/>
                <a:gd name="connsiteX29" fmla="*/ 2063751 w 4392865"/>
                <a:gd name="connsiteY29" fmla="*/ 558271 h 2383477"/>
                <a:gd name="connsiteX30" fmla="*/ 2178051 w 4392865"/>
                <a:gd name="connsiteY30" fmla="*/ 590021 h 2383477"/>
                <a:gd name="connsiteX31" fmla="*/ 2311401 w 4392865"/>
                <a:gd name="connsiteY31" fmla="*/ 691621 h 2383477"/>
                <a:gd name="connsiteX32" fmla="*/ 2489201 w 4392865"/>
                <a:gd name="connsiteY32" fmla="*/ 780521 h 2383477"/>
                <a:gd name="connsiteX33" fmla="*/ 2692401 w 4392865"/>
                <a:gd name="connsiteY33" fmla="*/ 793221 h 2383477"/>
                <a:gd name="connsiteX34" fmla="*/ 2876551 w 4392865"/>
                <a:gd name="connsiteY34" fmla="*/ 799571 h 2383477"/>
                <a:gd name="connsiteX35" fmla="*/ 3133905 w 4392865"/>
                <a:gd name="connsiteY35" fmla="*/ 585588 h 2383477"/>
                <a:gd name="connsiteX36" fmla="*/ 3366460 w 4392865"/>
                <a:gd name="connsiteY36" fmla="*/ 400599 h 2383477"/>
                <a:gd name="connsiteX37" fmla="*/ 3628007 w 4392865"/>
                <a:gd name="connsiteY37" fmla="*/ 448643 h 2383477"/>
                <a:gd name="connsiteX38" fmla="*/ 3835281 w 4392865"/>
                <a:gd name="connsiteY38" fmla="*/ 534788 h 2383477"/>
                <a:gd name="connsiteX39" fmla="*/ 3972225 w 4392865"/>
                <a:gd name="connsiteY39" fmla="*/ 697132 h 2383477"/>
                <a:gd name="connsiteX40" fmla="*/ 3971626 w 4392865"/>
                <a:gd name="connsiteY40" fmla="*/ 818142 h 2383477"/>
                <a:gd name="connsiteX41" fmla="*/ 3980492 w 4392865"/>
                <a:gd name="connsiteY41" fmla="*/ 801728 h 2383477"/>
                <a:gd name="connsiteX42" fmla="*/ 3976970 w 4392865"/>
                <a:gd name="connsiteY42" fmla="*/ 863980 h 2383477"/>
                <a:gd name="connsiteX43" fmla="*/ 4001819 w 4392865"/>
                <a:gd name="connsiteY43" fmla="*/ 884516 h 2383477"/>
                <a:gd name="connsiteX44" fmla="*/ 3898901 w 4392865"/>
                <a:gd name="connsiteY44" fmla="*/ 1015471 h 2383477"/>
                <a:gd name="connsiteX45" fmla="*/ 3987801 w 4392865"/>
                <a:gd name="connsiteY45" fmla="*/ 964671 h 2383477"/>
                <a:gd name="connsiteX46" fmla="*/ 4064001 w 4392865"/>
                <a:gd name="connsiteY46" fmla="*/ 964671 h 2383477"/>
                <a:gd name="connsiteX47" fmla="*/ 4252464 w 4392865"/>
                <a:gd name="connsiteY47" fmla="*/ 1015471 h 2383477"/>
                <a:gd name="connsiteX48" fmla="*/ 4392865 w 4392865"/>
                <a:gd name="connsiteY48" fmla="*/ 1145687 h 2383477"/>
                <a:gd name="connsiteX49" fmla="*/ 4286151 w 4392865"/>
                <a:gd name="connsiteY49" fmla="*/ 1291466 h 2383477"/>
                <a:gd name="connsiteX50" fmla="*/ 4104619 w 4392865"/>
                <a:gd name="connsiteY50" fmla="*/ 1355357 h 2383477"/>
                <a:gd name="connsiteX51" fmla="*/ 3960496 w 4392865"/>
                <a:gd name="connsiteY51" fmla="*/ 1360698 h 2383477"/>
                <a:gd name="connsiteX52" fmla="*/ 3968751 w 4392865"/>
                <a:gd name="connsiteY52" fmla="*/ 1419754 h 2383477"/>
                <a:gd name="connsiteX53" fmla="*/ 3910225 w 4392865"/>
                <a:gd name="connsiteY53" fmla="*/ 1426845 h 2383477"/>
                <a:gd name="connsiteX54" fmla="*/ 3842810 w 4392865"/>
                <a:gd name="connsiteY54" fmla="*/ 1390650 h 2383477"/>
                <a:gd name="connsiteX55" fmla="*/ 3804392 w 4392865"/>
                <a:gd name="connsiteY55" fmla="*/ 1233700 h 2383477"/>
                <a:gd name="connsiteX56" fmla="*/ 3719513 w 4392865"/>
                <a:gd name="connsiteY56" fmla="*/ 1156759 h 2383477"/>
                <a:gd name="connsiteX57" fmla="*/ 3568701 w 4392865"/>
                <a:gd name="connsiteY57" fmla="*/ 1098021 h 2383477"/>
                <a:gd name="connsiteX58" fmla="*/ 3460751 w 4392865"/>
                <a:gd name="connsiteY58" fmla="*/ 1053571 h 2383477"/>
                <a:gd name="connsiteX59" fmla="*/ 3371851 w 4392865"/>
                <a:gd name="connsiteY59" fmla="*/ 1047221 h 2383477"/>
                <a:gd name="connsiteX60" fmla="*/ 3308351 w 4392865"/>
                <a:gd name="connsiteY60" fmla="*/ 996421 h 2383477"/>
                <a:gd name="connsiteX61" fmla="*/ 3200401 w 4392865"/>
                <a:gd name="connsiteY61" fmla="*/ 932921 h 2383477"/>
                <a:gd name="connsiteX62" fmla="*/ 3727762 w 4392865"/>
                <a:gd name="connsiteY62" fmla="*/ 2186696 h 2383477"/>
                <a:gd name="connsiteX63" fmla="*/ 3405517 w 4392865"/>
                <a:gd name="connsiteY63" fmla="*/ 2383477 h 2383477"/>
                <a:gd name="connsiteX64" fmla="*/ 3065064 w 4392865"/>
                <a:gd name="connsiteY64" fmla="*/ 2179896 h 2383477"/>
                <a:gd name="connsiteX65" fmla="*/ 2769272 w 4392865"/>
                <a:gd name="connsiteY65" fmla="*/ 1602016 h 2383477"/>
                <a:gd name="connsiteX66" fmla="*/ 2724151 w 4392865"/>
                <a:gd name="connsiteY66" fmla="*/ 926571 h 2383477"/>
                <a:gd name="connsiteX67" fmla="*/ 2495551 w 4392865"/>
                <a:gd name="connsiteY67" fmla="*/ 913871 h 2383477"/>
                <a:gd name="connsiteX68" fmla="*/ 2463801 w 4392865"/>
                <a:gd name="connsiteY68" fmla="*/ 907521 h 2383477"/>
                <a:gd name="connsiteX69" fmla="*/ 2298701 w 4392865"/>
                <a:gd name="connsiteY69" fmla="*/ 837671 h 2383477"/>
                <a:gd name="connsiteX70" fmla="*/ 2190751 w 4392865"/>
                <a:gd name="connsiteY70" fmla="*/ 767821 h 2383477"/>
                <a:gd name="connsiteX71" fmla="*/ 2120901 w 4392865"/>
                <a:gd name="connsiteY71" fmla="*/ 729721 h 2383477"/>
                <a:gd name="connsiteX72" fmla="*/ 1981201 w 4392865"/>
                <a:gd name="connsiteY72" fmla="*/ 710671 h 2383477"/>
                <a:gd name="connsiteX73" fmla="*/ 1860551 w 4392865"/>
                <a:gd name="connsiteY73" fmla="*/ 717021 h 2383477"/>
                <a:gd name="connsiteX74" fmla="*/ 1695451 w 4392865"/>
                <a:gd name="connsiteY74" fmla="*/ 767821 h 2383477"/>
                <a:gd name="connsiteX75" fmla="*/ 1551518 w 4392865"/>
                <a:gd name="connsiteY75" fmla="*/ 813857 h 2383477"/>
                <a:gd name="connsiteX76" fmla="*/ 1483785 w 4392865"/>
                <a:gd name="connsiteY76" fmla="*/ 797983 h 2383477"/>
                <a:gd name="connsiteX77" fmla="*/ 1403351 w 4392865"/>
                <a:gd name="connsiteY77" fmla="*/ 780521 h 2383477"/>
                <a:gd name="connsiteX78" fmla="*/ 1339851 w 4392865"/>
                <a:gd name="connsiteY78" fmla="*/ 837671 h 2383477"/>
                <a:gd name="connsiteX79" fmla="*/ 1339851 w 4392865"/>
                <a:gd name="connsiteY79" fmla="*/ 932921 h 2383477"/>
                <a:gd name="connsiteX80" fmla="*/ 1397001 w 4392865"/>
                <a:gd name="connsiteY80" fmla="*/ 1028171 h 2383477"/>
                <a:gd name="connsiteX81" fmla="*/ 1428751 w 4392865"/>
                <a:gd name="connsiteY81" fmla="*/ 1053571 h 2383477"/>
                <a:gd name="connsiteX82" fmla="*/ 1543051 w 4392865"/>
                <a:gd name="connsiteY82" fmla="*/ 1028171 h 2383477"/>
                <a:gd name="connsiteX83" fmla="*/ 1536701 w 4392865"/>
                <a:gd name="connsiteY83" fmla="*/ 1104371 h 2383477"/>
                <a:gd name="connsiteX84" fmla="*/ 1466851 w 4392865"/>
                <a:gd name="connsiteY84" fmla="*/ 1155171 h 2383477"/>
                <a:gd name="connsiteX85" fmla="*/ 1384301 w 4392865"/>
                <a:gd name="connsiteY85" fmla="*/ 1161521 h 2383477"/>
                <a:gd name="connsiteX86" fmla="*/ 1327151 w 4392865"/>
                <a:gd name="connsiteY86" fmla="*/ 1123421 h 2383477"/>
                <a:gd name="connsiteX87" fmla="*/ 1250951 w 4392865"/>
                <a:gd name="connsiteY87" fmla="*/ 1098021 h 2383477"/>
                <a:gd name="connsiteX88" fmla="*/ 1212851 w 4392865"/>
                <a:gd name="connsiteY88" fmla="*/ 1098021 h 2383477"/>
                <a:gd name="connsiteX89" fmla="*/ 1206501 w 4392865"/>
                <a:gd name="connsiteY89" fmla="*/ 1117071 h 2383477"/>
                <a:gd name="connsiteX90" fmla="*/ 1225551 w 4392865"/>
                <a:gd name="connsiteY90" fmla="*/ 1167871 h 2383477"/>
                <a:gd name="connsiteX91" fmla="*/ 1238251 w 4392865"/>
                <a:gd name="connsiteY91" fmla="*/ 1244071 h 2383477"/>
                <a:gd name="connsiteX92" fmla="*/ 1200151 w 4392865"/>
                <a:gd name="connsiteY92" fmla="*/ 1288521 h 2383477"/>
                <a:gd name="connsiteX93" fmla="*/ 1155701 w 4392865"/>
                <a:gd name="connsiteY93" fmla="*/ 1275821 h 2383477"/>
                <a:gd name="connsiteX94" fmla="*/ 1111251 w 4392865"/>
                <a:gd name="connsiteY94" fmla="*/ 1193271 h 2383477"/>
                <a:gd name="connsiteX95" fmla="*/ 1092201 w 4392865"/>
                <a:gd name="connsiteY95" fmla="*/ 1078971 h 2383477"/>
                <a:gd name="connsiteX96" fmla="*/ 1092201 w 4392865"/>
                <a:gd name="connsiteY96" fmla="*/ 971021 h 2383477"/>
                <a:gd name="connsiteX97" fmla="*/ 1060451 w 4392865"/>
                <a:gd name="connsiteY97" fmla="*/ 913871 h 2383477"/>
                <a:gd name="connsiteX98" fmla="*/ 996951 w 4392865"/>
                <a:gd name="connsiteY98" fmla="*/ 875771 h 2383477"/>
                <a:gd name="connsiteX99" fmla="*/ 889001 w 4392865"/>
                <a:gd name="connsiteY99" fmla="*/ 875771 h 2383477"/>
                <a:gd name="connsiteX100" fmla="*/ 806451 w 4392865"/>
                <a:gd name="connsiteY100" fmla="*/ 907521 h 2383477"/>
                <a:gd name="connsiteX101" fmla="*/ 742951 w 4392865"/>
                <a:gd name="connsiteY101" fmla="*/ 939271 h 2383477"/>
                <a:gd name="connsiteX102" fmla="*/ 655639 w 4392865"/>
                <a:gd name="connsiteY102" fmla="*/ 912812 h 2383477"/>
                <a:gd name="connsiteX103" fmla="*/ 566210 w 4392865"/>
                <a:gd name="connsiteY103" fmla="*/ 836613 h 2383477"/>
                <a:gd name="connsiteX104" fmla="*/ 511177 w 4392865"/>
                <a:gd name="connsiteY104" fmla="*/ 806980 h 2383477"/>
                <a:gd name="connsiteX105" fmla="*/ 415926 w 4392865"/>
                <a:gd name="connsiteY105" fmla="*/ 784225 h 2383477"/>
                <a:gd name="connsiteX106" fmla="*/ 335494 w 4392865"/>
                <a:gd name="connsiteY106" fmla="*/ 759883 h 2383477"/>
                <a:gd name="connsiteX107" fmla="*/ 203413 w 4392865"/>
                <a:gd name="connsiteY107" fmla="*/ 728345 h 2383477"/>
                <a:gd name="connsiteX108" fmla="*/ 116099 w 4392865"/>
                <a:gd name="connsiteY108" fmla="*/ 691303 h 2383477"/>
                <a:gd name="connsiteX109" fmla="*/ 61914 w 4392865"/>
                <a:gd name="connsiteY109" fmla="*/ 625475 h 2383477"/>
                <a:gd name="connsiteX110" fmla="*/ 6350 w 4392865"/>
                <a:gd name="connsiteY110" fmla="*/ 575733 h 2383477"/>
                <a:gd name="connsiteX111" fmla="*/ 2117 w 4392865"/>
                <a:gd name="connsiteY111" fmla="*/ 537104 h 2383477"/>
                <a:gd name="connsiteX112" fmla="*/ 0 w 4392865"/>
                <a:gd name="connsiteY112" fmla="*/ 465138 h 2383477"/>
                <a:gd name="connsiteX113" fmla="*/ 23496 w 4392865"/>
                <a:gd name="connsiteY113" fmla="*/ 394970 h 2383477"/>
                <a:gd name="connsiteX114" fmla="*/ 51331 w 4392865"/>
                <a:gd name="connsiteY114" fmla="*/ 321204 h 2383477"/>
                <a:gd name="connsiteX115" fmla="*/ 77257 w 4392865"/>
                <a:gd name="connsiteY115" fmla="*/ 272520 h 2383477"/>
                <a:gd name="connsiteX116" fmla="*/ 104776 w 4392865"/>
                <a:gd name="connsiteY116" fmla="*/ 194203 h 2383477"/>
                <a:gd name="connsiteX117" fmla="*/ 187537 w 4392865"/>
                <a:gd name="connsiteY117" fmla="*/ 183303 h 2383477"/>
                <a:gd name="connsiteX118" fmla="*/ 238127 w 4392865"/>
                <a:gd name="connsiteY118" fmla="*/ 186268 h 2383477"/>
                <a:gd name="connsiteX119" fmla="*/ 306600 w 4392865"/>
                <a:gd name="connsiteY119" fmla="*/ 191241 h 2383477"/>
                <a:gd name="connsiteX120" fmla="*/ 354225 w 4392865"/>
                <a:gd name="connsiteY120" fmla="*/ 212408 h 2383477"/>
                <a:gd name="connsiteX121" fmla="*/ 442385 w 4392865"/>
                <a:gd name="connsiteY121" fmla="*/ 231247 h 2383477"/>
                <a:gd name="connsiteX0" fmla="*/ 442385 w 4392865"/>
                <a:gd name="connsiteY0" fmla="*/ 231247 h 2383477"/>
                <a:gd name="connsiteX1" fmla="*/ 544725 w 4392865"/>
                <a:gd name="connsiteY1" fmla="*/ 249450 h 2383477"/>
                <a:gd name="connsiteX2" fmla="*/ 674369 w 4392865"/>
                <a:gd name="connsiteY2" fmla="*/ 244158 h 2383477"/>
                <a:gd name="connsiteX3" fmla="*/ 841058 w 4392865"/>
                <a:gd name="connsiteY3" fmla="*/ 207116 h 2383477"/>
                <a:gd name="connsiteX4" fmla="*/ 917787 w 4392865"/>
                <a:gd name="connsiteY4" fmla="*/ 167429 h 2383477"/>
                <a:gd name="connsiteX5" fmla="*/ 984253 w 4392865"/>
                <a:gd name="connsiteY5" fmla="*/ 142346 h 2383477"/>
                <a:gd name="connsiteX6" fmla="*/ 1036849 w 4392865"/>
                <a:gd name="connsiteY6" fmla="*/ 125096 h 2383477"/>
                <a:gd name="connsiteX7" fmla="*/ 1099081 w 4392865"/>
                <a:gd name="connsiteY7" fmla="*/ 119062 h 2383477"/>
                <a:gd name="connsiteX8" fmla="*/ 1126067 w 4392865"/>
                <a:gd name="connsiteY8" fmla="*/ 68791 h 2383477"/>
                <a:gd name="connsiteX9" fmla="*/ 1118129 w 4392865"/>
                <a:gd name="connsiteY9" fmla="*/ 0 h 2383477"/>
                <a:gd name="connsiteX10" fmla="*/ 1181629 w 4392865"/>
                <a:gd name="connsiteY10" fmla="*/ 77788 h 2383477"/>
                <a:gd name="connsiteX11" fmla="*/ 1177079 w 4392865"/>
                <a:gd name="connsiteY11" fmla="*/ 125094 h 2383477"/>
                <a:gd name="connsiteX12" fmla="*/ 1179725 w 4392865"/>
                <a:gd name="connsiteY12" fmla="*/ 191241 h 2383477"/>
                <a:gd name="connsiteX13" fmla="*/ 1179513 w 4392865"/>
                <a:gd name="connsiteY13" fmla="*/ 235480 h 2383477"/>
                <a:gd name="connsiteX14" fmla="*/ 1171787 w 4392865"/>
                <a:gd name="connsiteY14" fmla="*/ 273262 h 2383477"/>
                <a:gd name="connsiteX15" fmla="*/ 1195599 w 4392865"/>
                <a:gd name="connsiteY15" fmla="*/ 320887 h 2383477"/>
                <a:gd name="connsiteX16" fmla="*/ 1237193 w 4392865"/>
                <a:gd name="connsiteY16" fmla="*/ 387879 h 2383477"/>
                <a:gd name="connsiteX17" fmla="*/ 1256242 w 4392865"/>
                <a:gd name="connsiteY17" fmla="*/ 412221 h 2383477"/>
                <a:gd name="connsiteX18" fmla="*/ 1289051 w 4392865"/>
                <a:gd name="connsiteY18" fmla="*/ 384704 h 2383477"/>
                <a:gd name="connsiteX19" fmla="*/ 1304079 w 4392865"/>
                <a:gd name="connsiteY19" fmla="*/ 379095 h 2383477"/>
                <a:gd name="connsiteX20" fmla="*/ 1341121 w 4392865"/>
                <a:gd name="connsiteY20" fmla="*/ 384387 h 2383477"/>
                <a:gd name="connsiteX21" fmla="*/ 1378163 w 4392865"/>
                <a:gd name="connsiteY21" fmla="*/ 408200 h 2383477"/>
                <a:gd name="connsiteX22" fmla="*/ 1390651 w 4392865"/>
                <a:gd name="connsiteY22" fmla="*/ 437621 h 2383477"/>
                <a:gd name="connsiteX23" fmla="*/ 1423142 w 4392865"/>
                <a:gd name="connsiteY23" fmla="*/ 445241 h 2383477"/>
                <a:gd name="connsiteX24" fmla="*/ 1462829 w 4392865"/>
                <a:gd name="connsiteY24" fmla="*/ 421429 h 2383477"/>
                <a:gd name="connsiteX25" fmla="*/ 1520826 w 4392865"/>
                <a:gd name="connsiteY25" fmla="*/ 523875 h 2383477"/>
                <a:gd name="connsiteX26" fmla="*/ 1582738 w 4392865"/>
                <a:gd name="connsiteY26" fmla="*/ 569912 h 2383477"/>
                <a:gd name="connsiteX27" fmla="*/ 1676401 w 4392865"/>
                <a:gd name="connsiteY27" fmla="*/ 640821 h 2383477"/>
                <a:gd name="connsiteX28" fmla="*/ 1866901 w 4392865"/>
                <a:gd name="connsiteY28" fmla="*/ 609071 h 2383477"/>
                <a:gd name="connsiteX29" fmla="*/ 2063751 w 4392865"/>
                <a:gd name="connsiteY29" fmla="*/ 558271 h 2383477"/>
                <a:gd name="connsiteX30" fmla="*/ 2178051 w 4392865"/>
                <a:gd name="connsiteY30" fmla="*/ 590021 h 2383477"/>
                <a:gd name="connsiteX31" fmla="*/ 2311401 w 4392865"/>
                <a:gd name="connsiteY31" fmla="*/ 691621 h 2383477"/>
                <a:gd name="connsiteX32" fmla="*/ 2489201 w 4392865"/>
                <a:gd name="connsiteY32" fmla="*/ 780521 h 2383477"/>
                <a:gd name="connsiteX33" fmla="*/ 2692401 w 4392865"/>
                <a:gd name="connsiteY33" fmla="*/ 793221 h 2383477"/>
                <a:gd name="connsiteX34" fmla="*/ 2876551 w 4392865"/>
                <a:gd name="connsiteY34" fmla="*/ 799571 h 2383477"/>
                <a:gd name="connsiteX35" fmla="*/ 3133905 w 4392865"/>
                <a:gd name="connsiteY35" fmla="*/ 585588 h 2383477"/>
                <a:gd name="connsiteX36" fmla="*/ 3366460 w 4392865"/>
                <a:gd name="connsiteY36" fmla="*/ 400599 h 2383477"/>
                <a:gd name="connsiteX37" fmla="*/ 3628007 w 4392865"/>
                <a:gd name="connsiteY37" fmla="*/ 448643 h 2383477"/>
                <a:gd name="connsiteX38" fmla="*/ 3835281 w 4392865"/>
                <a:gd name="connsiteY38" fmla="*/ 534788 h 2383477"/>
                <a:gd name="connsiteX39" fmla="*/ 3972225 w 4392865"/>
                <a:gd name="connsiteY39" fmla="*/ 697132 h 2383477"/>
                <a:gd name="connsiteX40" fmla="*/ 3971626 w 4392865"/>
                <a:gd name="connsiteY40" fmla="*/ 818142 h 2383477"/>
                <a:gd name="connsiteX41" fmla="*/ 3980492 w 4392865"/>
                <a:gd name="connsiteY41" fmla="*/ 801728 h 2383477"/>
                <a:gd name="connsiteX42" fmla="*/ 3976970 w 4392865"/>
                <a:gd name="connsiteY42" fmla="*/ 863980 h 2383477"/>
                <a:gd name="connsiteX43" fmla="*/ 4001819 w 4392865"/>
                <a:gd name="connsiteY43" fmla="*/ 884516 h 2383477"/>
                <a:gd name="connsiteX44" fmla="*/ 3898901 w 4392865"/>
                <a:gd name="connsiteY44" fmla="*/ 1015471 h 2383477"/>
                <a:gd name="connsiteX45" fmla="*/ 3987801 w 4392865"/>
                <a:gd name="connsiteY45" fmla="*/ 964671 h 2383477"/>
                <a:gd name="connsiteX46" fmla="*/ 4064001 w 4392865"/>
                <a:gd name="connsiteY46" fmla="*/ 964671 h 2383477"/>
                <a:gd name="connsiteX47" fmla="*/ 4252464 w 4392865"/>
                <a:gd name="connsiteY47" fmla="*/ 1015471 h 2383477"/>
                <a:gd name="connsiteX48" fmla="*/ 4392865 w 4392865"/>
                <a:gd name="connsiteY48" fmla="*/ 1145687 h 2383477"/>
                <a:gd name="connsiteX49" fmla="*/ 4286151 w 4392865"/>
                <a:gd name="connsiteY49" fmla="*/ 1291466 h 2383477"/>
                <a:gd name="connsiteX50" fmla="*/ 4104619 w 4392865"/>
                <a:gd name="connsiteY50" fmla="*/ 1355357 h 2383477"/>
                <a:gd name="connsiteX51" fmla="*/ 3960496 w 4392865"/>
                <a:gd name="connsiteY51" fmla="*/ 1360698 h 2383477"/>
                <a:gd name="connsiteX52" fmla="*/ 3968751 w 4392865"/>
                <a:gd name="connsiteY52" fmla="*/ 1419754 h 2383477"/>
                <a:gd name="connsiteX53" fmla="*/ 3910225 w 4392865"/>
                <a:gd name="connsiteY53" fmla="*/ 1426845 h 2383477"/>
                <a:gd name="connsiteX54" fmla="*/ 3842810 w 4392865"/>
                <a:gd name="connsiteY54" fmla="*/ 1390650 h 2383477"/>
                <a:gd name="connsiteX55" fmla="*/ 3804392 w 4392865"/>
                <a:gd name="connsiteY55" fmla="*/ 1233700 h 2383477"/>
                <a:gd name="connsiteX56" fmla="*/ 3719513 w 4392865"/>
                <a:gd name="connsiteY56" fmla="*/ 1156759 h 2383477"/>
                <a:gd name="connsiteX57" fmla="*/ 3568701 w 4392865"/>
                <a:gd name="connsiteY57" fmla="*/ 1098021 h 2383477"/>
                <a:gd name="connsiteX58" fmla="*/ 3460751 w 4392865"/>
                <a:gd name="connsiteY58" fmla="*/ 1053571 h 2383477"/>
                <a:gd name="connsiteX59" fmla="*/ 3371851 w 4392865"/>
                <a:gd name="connsiteY59" fmla="*/ 1047221 h 2383477"/>
                <a:gd name="connsiteX60" fmla="*/ 3308351 w 4392865"/>
                <a:gd name="connsiteY60" fmla="*/ 996421 h 2383477"/>
                <a:gd name="connsiteX61" fmla="*/ 3200401 w 4392865"/>
                <a:gd name="connsiteY61" fmla="*/ 932921 h 2383477"/>
                <a:gd name="connsiteX62" fmla="*/ 3727762 w 4392865"/>
                <a:gd name="connsiteY62" fmla="*/ 2186696 h 2383477"/>
                <a:gd name="connsiteX63" fmla="*/ 3405517 w 4392865"/>
                <a:gd name="connsiteY63" fmla="*/ 2383477 h 2383477"/>
                <a:gd name="connsiteX64" fmla="*/ 3065064 w 4392865"/>
                <a:gd name="connsiteY64" fmla="*/ 2179896 h 2383477"/>
                <a:gd name="connsiteX65" fmla="*/ 2769272 w 4392865"/>
                <a:gd name="connsiteY65" fmla="*/ 1602016 h 2383477"/>
                <a:gd name="connsiteX66" fmla="*/ 2724151 w 4392865"/>
                <a:gd name="connsiteY66" fmla="*/ 926571 h 2383477"/>
                <a:gd name="connsiteX67" fmla="*/ 2495551 w 4392865"/>
                <a:gd name="connsiteY67" fmla="*/ 913871 h 2383477"/>
                <a:gd name="connsiteX68" fmla="*/ 2463801 w 4392865"/>
                <a:gd name="connsiteY68" fmla="*/ 907521 h 2383477"/>
                <a:gd name="connsiteX69" fmla="*/ 2298701 w 4392865"/>
                <a:gd name="connsiteY69" fmla="*/ 837671 h 2383477"/>
                <a:gd name="connsiteX70" fmla="*/ 2190751 w 4392865"/>
                <a:gd name="connsiteY70" fmla="*/ 767821 h 2383477"/>
                <a:gd name="connsiteX71" fmla="*/ 2120901 w 4392865"/>
                <a:gd name="connsiteY71" fmla="*/ 729721 h 2383477"/>
                <a:gd name="connsiteX72" fmla="*/ 1981201 w 4392865"/>
                <a:gd name="connsiteY72" fmla="*/ 710671 h 2383477"/>
                <a:gd name="connsiteX73" fmla="*/ 1860551 w 4392865"/>
                <a:gd name="connsiteY73" fmla="*/ 717021 h 2383477"/>
                <a:gd name="connsiteX74" fmla="*/ 1695451 w 4392865"/>
                <a:gd name="connsiteY74" fmla="*/ 767821 h 2383477"/>
                <a:gd name="connsiteX75" fmla="*/ 1551518 w 4392865"/>
                <a:gd name="connsiteY75" fmla="*/ 813857 h 2383477"/>
                <a:gd name="connsiteX76" fmla="*/ 1483785 w 4392865"/>
                <a:gd name="connsiteY76" fmla="*/ 797983 h 2383477"/>
                <a:gd name="connsiteX77" fmla="*/ 1403351 w 4392865"/>
                <a:gd name="connsiteY77" fmla="*/ 780521 h 2383477"/>
                <a:gd name="connsiteX78" fmla="*/ 1339851 w 4392865"/>
                <a:gd name="connsiteY78" fmla="*/ 837671 h 2383477"/>
                <a:gd name="connsiteX79" fmla="*/ 1339851 w 4392865"/>
                <a:gd name="connsiteY79" fmla="*/ 932921 h 2383477"/>
                <a:gd name="connsiteX80" fmla="*/ 1397001 w 4392865"/>
                <a:gd name="connsiteY80" fmla="*/ 1028171 h 2383477"/>
                <a:gd name="connsiteX81" fmla="*/ 1428751 w 4392865"/>
                <a:gd name="connsiteY81" fmla="*/ 1053571 h 2383477"/>
                <a:gd name="connsiteX82" fmla="*/ 1543051 w 4392865"/>
                <a:gd name="connsiteY82" fmla="*/ 1028171 h 2383477"/>
                <a:gd name="connsiteX83" fmla="*/ 1536701 w 4392865"/>
                <a:gd name="connsiteY83" fmla="*/ 1104371 h 2383477"/>
                <a:gd name="connsiteX84" fmla="*/ 2128210 w 4392865"/>
                <a:gd name="connsiteY84" fmla="*/ 1950717 h 2383477"/>
                <a:gd name="connsiteX85" fmla="*/ 1384301 w 4392865"/>
                <a:gd name="connsiteY85" fmla="*/ 1161521 h 2383477"/>
                <a:gd name="connsiteX86" fmla="*/ 1327151 w 4392865"/>
                <a:gd name="connsiteY86" fmla="*/ 1123421 h 2383477"/>
                <a:gd name="connsiteX87" fmla="*/ 1250951 w 4392865"/>
                <a:gd name="connsiteY87" fmla="*/ 1098021 h 2383477"/>
                <a:gd name="connsiteX88" fmla="*/ 1212851 w 4392865"/>
                <a:gd name="connsiteY88" fmla="*/ 1098021 h 2383477"/>
                <a:gd name="connsiteX89" fmla="*/ 1206501 w 4392865"/>
                <a:gd name="connsiteY89" fmla="*/ 1117071 h 2383477"/>
                <a:gd name="connsiteX90" fmla="*/ 1225551 w 4392865"/>
                <a:gd name="connsiteY90" fmla="*/ 1167871 h 2383477"/>
                <a:gd name="connsiteX91" fmla="*/ 1238251 w 4392865"/>
                <a:gd name="connsiteY91" fmla="*/ 1244071 h 2383477"/>
                <a:gd name="connsiteX92" fmla="*/ 1200151 w 4392865"/>
                <a:gd name="connsiteY92" fmla="*/ 1288521 h 2383477"/>
                <a:gd name="connsiteX93" fmla="*/ 1155701 w 4392865"/>
                <a:gd name="connsiteY93" fmla="*/ 1275821 h 2383477"/>
                <a:gd name="connsiteX94" fmla="*/ 1111251 w 4392865"/>
                <a:gd name="connsiteY94" fmla="*/ 1193271 h 2383477"/>
                <a:gd name="connsiteX95" fmla="*/ 1092201 w 4392865"/>
                <a:gd name="connsiteY95" fmla="*/ 1078971 h 2383477"/>
                <a:gd name="connsiteX96" fmla="*/ 1092201 w 4392865"/>
                <a:gd name="connsiteY96" fmla="*/ 971021 h 2383477"/>
                <a:gd name="connsiteX97" fmla="*/ 1060451 w 4392865"/>
                <a:gd name="connsiteY97" fmla="*/ 913871 h 2383477"/>
                <a:gd name="connsiteX98" fmla="*/ 996951 w 4392865"/>
                <a:gd name="connsiteY98" fmla="*/ 875771 h 2383477"/>
                <a:gd name="connsiteX99" fmla="*/ 889001 w 4392865"/>
                <a:gd name="connsiteY99" fmla="*/ 875771 h 2383477"/>
                <a:gd name="connsiteX100" fmla="*/ 806451 w 4392865"/>
                <a:gd name="connsiteY100" fmla="*/ 907521 h 2383477"/>
                <a:gd name="connsiteX101" fmla="*/ 742951 w 4392865"/>
                <a:gd name="connsiteY101" fmla="*/ 939271 h 2383477"/>
                <a:gd name="connsiteX102" fmla="*/ 655639 w 4392865"/>
                <a:gd name="connsiteY102" fmla="*/ 912812 h 2383477"/>
                <a:gd name="connsiteX103" fmla="*/ 566210 w 4392865"/>
                <a:gd name="connsiteY103" fmla="*/ 836613 h 2383477"/>
                <a:gd name="connsiteX104" fmla="*/ 511177 w 4392865"/>
                <a:gd name="connsiteY104" fmla="*/ 806980 h 2383477"/>
                <a:gd name="connsiteX105" fmla="*/ 415926 w 4392865"/>
                <a:gd name="connsiteY105" fmla="*/ 784225 h 2383477"/>
                <a:gd name="connsiteX106" fmla="*/ 335494 w 4392865"/>
                <a:gd name="connsiteY106" fmla="*/ 759883 h 2383477"/>
                <a:gd name="connsiteX107" fmla="*/ 203413 w 4392865"/>
                <a:gd name="connsiteY107" fmla="*/ 728345 h 2383477"/>
                <a:gd name="connsiteX108" fmla="*/ 116099 w 4392865"/>
                <a:gd name="connsiteY108" fmla="*/ 691303 h 2383477"/>
                <a:gd name="connsiteX109" fmla="*/ 61914 w 4392865"/>
                <a:gd name="connsiteY109" fmla="*/ 625475 h 2383477"/>
                <a:gd name="connsiteX110" fmla="*/ 6350 w 4392865"/>
                <a:gd name="connsiteY110" fmla="*/ 575733 h 2383477"/>
                <a:gd name="connsiteX111" fmla="*/ 2117 w 4392865"/>
                <a:gd name="connsiteY111" fmla="*/ 537104 h 2383477"/>
                <a:gd name="connsiteX112" fmla="*/ 0 w 4392865"/>
                <a:gd name="connsiteY112" fmla="*/ 465138 h 2383477"/>
                <a:gd name="connsiteX113" fmla="*/ 23496 w 4392865"/>
                <a:gd name="connsiteY113" fmla="*/ 394970 h 2383477"/>
                <a:gd name="connsiteX114" fmla="*/ 51331 w 4392865"/>
                <a:gd name="connsiteY114" fmla="*/ 321204 h 2383477"/>
                <a:gd name="connsiteX115" fmla="*/ 77257 w 4392865"/>
                <a:gd name="connsiteY115" fmla="*/ 272520 h 2383477"/>
                <a:gd name="connsiteX116" fmla="*/ 104776 w 4392865"/>
                <a:gd name="connsiteY116" fmla="*/ 194203 h 2383477"/>
                <a:gd name="connsiteX117" fmla="*/ 187537 w 4392865"/>
                <a:gd name="connsiteY117" fmla="*/ 183303 h 2383477"/>
                <a:gd name="connsiteX118" fmla="*/ 238127 w 4392865"/>
                <a:gd name="connsiteY118" fmla="*/ 186268 h 2383477"/>
                <a:gd name="connsiteX119" fmla="*/ 306600 w 4392865"/>
                <a:gd name="connsiteY119" fmla="*/ 191241 h 2383477"/>
                <a:gd name="connsiteX120" fmla="*/ 354225 w 4392865"/>
                <a:gd name="connsiteY120" fmla="*/ 212408 h 2383477"/>
                <a:gd name="connsiteX121" fmla="*/ 442385 w 4392865"/>
                <a:gd name="connsiteY121" fmla="*/ 231247 h 2383477"/>
                <a:gd name="connsiteX0" fmla="*/ 442385 w 4392865"/>
                <a:gd name="connsiteY0" fmla="*/ 231247 h 2383477"/>
                <a:gd name="connsiteX1" fmla="*/ 544725 w 4392865"/>
                <a:gd name="connsiteY1" fmla="*/ 249450 h 2383477"/>
                <a:gd name="connsiteX2" fmla="*/ 674369 w 4392865"/>
                <a:gd name="connsiteY2" fmla="*/ 244158 h 2383477"/>
                <a:gd name="connsiteX3" fmla="*/ 841058 w 4392865"/>
                <a:gd name="connsiteY3" fmla="*/ 207116 h 2383477"/>
                <a:gd name="connsiteX4" fmla="*/ 917787 w 4392865"/>
                <a:gd name="connsiteY4" fmla="*/ 167429 h 2383477"/>
                <a:gd name="connsiteX5" fmla="*/ 984253 w 4392865"/>
                <a:gd name="connsiteY5" fmla="*/ 142346 h 2383477"/>
                <a:gd name="connsiteX6" fmla="*/ 1036849 w 4392865"/>
                <a:gd name="connsiteY6" fmla="*/ 125096 h 2383477"/>
                <a:gd name="connsiteX7" fmla="*/ 1099081 w 4392865"/>
                <a:gd name="connsiteY7" fmla="*/ 119062 h 2383477"/>
                <a:gd name="connsiteX8" fmla="*/ 1126067 w 4392865"/>
                <a:gd name="connsiteY8" fmla="*/ 68791 h 2383477"/>
                <a:gd name="connsiteX9" fmla="*/ 1118129 w 4392865"/>
                <a:gd name="connsiteY9" fmla="*/ 0 h 2383477"/>
                <a:gd name="connsiteX10" fmla="*/ 1181629 w 4392865"/>
                <a:gd name="connsiteY10" fmla="*/ 77788 h 2383477"/>
                <a:gd name="connsiteX11" fmla="*/ 1177079 w 4392865"/>
                <a:gd name="connsiteY11" fmla="*/ 125094 h 2383477"/>
                <a:gd name="connsiteX12" fmla="*/ 1179725 w 4392865"/>
                <a:gd name="connsiteY12" fmla="*/ 191241 h 2383477"/>
                <a:gd name="connsiteX13" fmla="*/ 1179513 w 4392865"/>
                <a:gd name="connsiteY13" fmla="*/ 235480 h 2383477"/>
                <a:gd name="connsiteX14" fmla="*/ 1171787 w 4392865"/>
                <a:gd name="connsiteY14" fmla="*/ 273262 h 2383477"/>
                <a:gd name="connsiteX15" fmla="*/ 1195599 w 4392865"/>
                <a:gd name="connsiteY15" fmla="*/ 320887 h 2383477"/>
                <a:gd name="connsiteX16" fmla="*/ 1237193 w 4392865"/>
                <a:gd name="connsiteY16" fmla="*/ 387879 h 2383477"/>
                <a:gd name="connsiteX17" fmla="*/ 1256242 w 4392865"/>
                <a:gd name="connsiteY17" fmla="*/ 412221 h 2383477"/>
                <a:gd name="connsiteX18" fmla="*/ 1289051 w 4392865"/>
                <a:gd name="connsiteY18" fmla="*/ 384704 h 2383477"/>
                <a:gd name="connsiteX19" fmla="*/ 1304079 w 4392865"/>
                <a:gd name="connsiteY19" fmla="*/ 379095 h 2383477"/>
                <a:gd name="connsiteX20" fmla="*/ 1341121 w 4392865"/>
                <a:gd name="connsiteY20" fmla="*/ 384387 h 2383477"/>
                <a:gd name="connsiteX21" fmla="*/ 1378163 w 4392865"/>
                <a:gd name="connsiteY21" fmla="*/ 408200 h 2383477"/>
                <a:gd name="connsiteX22" fmla="*/ 1390651 w 4392865"/>
                <a:gd name="connsiteY22" fmla="*/ 437621 h 2383477"/>
                <a:gd name="connsiteX23" fmla="*/ 1423142 w 4392865"/>
                <a:gd name="connsiteY23" fmla="*/ 445241 h 2383477"/>
                <a:gd name="connsiteX24" fmla="*/ 1462829 w 4392865"/>
                <a:gd name="connsiteY24" fmla="*/ 421429 h 2383477"/>
                <a:gd name="connsiteX25" fmla="*/ 1520826 w 4392865"/>
                <a:gd name="connsiteY25" fmla="*/ 523875 h 2383477"/>
                <a:gd name="connsiteX26" fmla="*/ 1582738 w 4392865"/>
                <a:gd name="connsiteY26" fmla="*/ 569912 h 2383477"/>
                <a:gd name="connsiteX27" fmla="*/ 1676401 w 4392865"/>
                <a:gd name="connsiteY27" fmla="*/ 640821 h 2383477"/>
                <a:gd name="connsiteX28" fmla="*/ 1866901 w 4392865"/>
                <a:gd name="connsiteY28" fmla="*/ 609071 h 2383477"/>
                <a:gd name="connsiteX29" fmla="*/ 2063751 w 4392865"/>
                <a:gd name="connsiteY29" fmla="*/ 558271 h 2383477"/>
                <a:gd name="connsiteX30" fmla="*/ 2178051 w 4392865"/>
                <a:gd name="connsiteY30" fmla="*/ 590021 h 2383477"/>
                <a:gd name="connsiteX31" fmla="*/ 2311401 w 4392865"/>
                <a:gd name="connsiteY31" fmla="*/ 691621 h 2383477"/>
                <a:gd name="connsiteX32" fmla="*/ 2489201 w 4392865"/>
                <a:gd name="connsiteY32" fmla="*/ 780521 h 2383477"/>
                <a:gd name="connsiteX33" fmla="*/ 2692401 w 4392865"/>
                <a:gd name="connsiteY33" fmla="*/ 793221 h 2383477"/>
                <a:gd name="connsiteX34" fmla="*/ 2876551 w 4392865"/>
                <a:gd name="connsiteY34" fmla="*/ 799571 h 2383477"/>
                <a:gd name="connsiteX35" fmla="*/ 3133905 w 4392865"/>
                <a:gd name="connsiteY35" fmla="*/ 585588 h 2383477"/>
                <a:gd name="connsiteX36" fmla="*/ 3366460 w 4392865"/>
                <a:gd name="connsiteY36" fmla="*/ 400599 h 2383477"/>
                <a:gd name="connsiteX37" fmla="*/ 3628007 w 4392865"/>
                <a:gd name="connsiteY37" fmla="*/ 448643 h 2383477"/>
                <a:gd name="connsiteX38" fmla="*/ 3835281 w 4392865"/>
                <a:gd name="connsiteY38" fmla="*/ 534788 h 2383477"/>
                <a:gd name="connsiteX39" fmla="*/ 3972225 w 4392865"/>
                <a:gd name="connsiteY39" fmla="*/ 697132 h 2383477"/>
                <a:gd name="connsiteX40" fmla="*/ 3971626 w 4392865"/>
                <a:gd name="connsiteY40" fmla="*/ 818142 h 2383477"/>
                <a:gd name="connsiteX41" fmla="*/ 3980492 w 4392865"/>
                <a:gd name="connsiteY41" fmla="*/ 801728 h 2383477"/>
                <a:gd name="connsiteX42" fmla="*/ 3976970 w 4392865"/>
                <a:gd name="connsiteY42" fmla="*/ 863980 h 2383477"/>
                <a:gd name="connsiteX43" fmla="*/ 4001819 w 4392865"/>
                <a:gd name="connsiteY43" fmla="*/ 884516 h 2383477"/>
                <a:gd name="connsiteX44" fmla="*/ 3898901 w 4392865"/>
                <a:gd name="connsiteY44" fmla="*/ 1015471 h 2383477"/>
                <a:gd name="connsiteX45" fmla="*/ 3987801 w 4392865"/>
                <a:gd name="connsiteY45" fmla="*/ 964671 h 2383477"/>
                <a:gd name="connsiteX46" fmla="*/ 4064001 w 4392865"/>
                <a:gd name="connsiteY46" fmla="*/ 964671 h 2383477"/>
                <a:gd name="connsiteX47" fmla="*/ 4252464 w 4392865"/>
                <a:gd name="connsiteY47" fmla="*/ 1015471 h 2383477"/>
                <a:gd name="connsiteX48" fmla="*/ 4392865 w 4392865"/>
                <a:gd name="connsiteY48" fmla="*/ 1145687 h 2383477"/>
                <a:gd name="connsiteX49" fmla="*/ 4286151 w 4392865"/>
                <a:gd name="connsiteY49" fmla="*/ 1291466 h 2383477"/>
                <a:gd name="connsiteX50" fmla="*/ 4104619 w 4392865"/>
                <a:gd name="connsiteY50" fmla="*/ 1355357 h 2383477"/>
                <a:gd name="connsiteX51" fmla="*/ 3960496 w 4392865"/>
                <a:gd name="connsiteY51" fmla="*/ 1360698 h 2383477"/>
                <a:gd name="connsiteX52" fmla="*/ 3968751 w 4392865"/>
                <a:gd name="connsiteY52" fmla="*/ 1419754 h 2383477"/>
                <a:gd name="connsiteX53" fmla="*/ 3910225 w 4392865"/>
                <a:gd name="connsiteY53" fmla="*/ 1426845 h 2383477"/>
                <a:gd name="connsiteX54" fmla="*/ 3842810 w 4392865"/>
                <a:gd name="connsiteY54" fmla="*/ 1390650 h 2383477"/>
                <a:gd name="connsiteX55" fmla="*/ 3804392 w 4392865"/>
                <a:gd name="connsiteY55" fmla="*/ 1233700 h 2383477"/>
                <a:gd name="connsiteX56" fmla="*/ 3719513 w 4392865"/>
                <a:gd name="connsiteY56" fmla="*/ 1156759 h 2383477"/>
                <a:gd name="connsiteX57" fmla="*/ 3568701 w 4392865"/>
                <a:gd name="connsiteY57" fmla="*/ 1098021 h 2383477"/>
                <a:gd name="connsiteX58" fmla="*/ 3460751 w 4392865"/>
                <a:gd name="connsiteY58" fmla="*/ 1053571 h 2383477"/>
                <a:gd name="connsiteX59" fmla="*/ 3371851 w 4392865"/>
                <a:gd name="connsiteY59" fmla="*/ 1047221 h 2383477"/>
                <a:gd name="connsiteX60" fmla="*/ 3308351 w 4392865"/>
                <a:gd name="connsiteY60" fmla="*/ 996421 h 2383477"/>
                <a:gd name="connsiteX61" fmla="*/ 3200401 w 4392865"/>
                <a:gd name="connsiteY61" fmla="*/ 932921 h 2383477"/>
                <a:gd name="connsiteX62" fmla="*/ 3727762 w 4392865"/>
                <a:gd name="connsiteY62" fmla="*/ 2186696 h 2383477"/>
                <a:gd name="connsiteX63" fmla="*/ 3405517 w 4392865"/>
                <a:gd name="connsiteY63" fmla="*/ 2383477 h 2383477"/>
                <a:gd name="connsiteX64" fmla="*/ 3065064 w 4392865"/>
                <a:gd name="connsiteY64" fmla="*/ 2179896 h 2383477"/>
                <a:gd name="connsiteX65" fmla="*/ 2769272 w 4392865"/>
                <a:gd name="connsiteY65" fmla="*/ 1602016 h 2383477"/>
                <a:gd name="connsiteX66" fmla="*/ 2724151 w 4392865"/>
                <a:gd name="connsiteY66" fmla="*/ 926571 h 2383477"/>
                <a:gd name="connsiteX67" fmla="*/ 2495551 w 4392865"/>
                <a:gd name="connsiteY67" fmla="*/ 913871 h 2383477"/>
                <a:gd name="connsiteX68" fmla="*/ 2463801 w 4392865"/>
                <a:gd name="connsiteY68" fmla="*/ 907521 h 2383477"/>
                <a:gd name="connsiteX69" fmla="*/ 2298701 w 4392865"/>
                <a:gd name="connsiteY69" fmla="*/ 837671 h 2383477"/>
                <a:gd name="connsiteX70" fmla="*/ 2190751 w 4392865"/>
                <a:gd name="connsiteY70" fmla="*/ 767821 h 2383477"/>
                <a:gd name="connsiteX71" fmla="*/ 2120901 w 4392865"/>
                <a:gd name="connsiteY71" fmla="*/ 729721 h 2383477"/>
                <a:gd name="connsiteX72" fmla="*/ 1981201 w 4392865"/>
                <a:gd name="connsiteY72" fmla="*/ 710671 h 2383477"/>
                <a:gd name="connsiteX73" fmla="*/ 1860551 w 4392865"/>
                <a:gd name="connsiteY73" fmla="*/ 717021 h 2383477"/>
                <a:gd name="connsiteX74" fmla="*/ 1695451 w 4392865"/>
                <a:gd name="connsiteY74" fmla="*/ 767821 h 2383477"/>
                <a:gd name="connsiteX75" fmla="*/ 1551518 w 4392865"/>
                <a:gd name="connsiteY75" fmla="*/ 813857 h 2383477"/>
                <a:gd name="connsiteX76" fmla="*/ 1483785 w 4392865"/>
                <a:gd name="connsiteY76" fmla="*/ 797983 h 2383477"/>
                <a:gd name="connsiteX77" fmla="*/ 1403351 w 4392865"/>
                <a:gd name="connsiteY77" fmla="*/ 780521 h 2383477"/>
                <a:gd name="connsiteX78" fmla="*/ 1339851 w 4392865"/>
                <a:gd name="connsiteY78" fmla="*/ 837671 h 2383477"/>
                <a:gd name="connsiteX79" fmla="*/ 1339851 w 4392865"/>
                <a:gd name="connsiteY79" fmla="*/ 932921 h 2383477"/>
                <a:gd name="connsiteX80" fmla="*/ 1397001 w 4392865"/>
                <a:gd name="connsiteY80" fmla="*/ 1028171 h 2383477"/>
                <a:gd name="connsiteX81" fmla="*/ 1428751 w 4392865"/>
                <a:gd name="connsiteY81" fmla="*/ 1053571 h 2383477"/>
                <a:gd name="connsiteX82" fmla="*/ 1543051 w 4392865"/>
                <a:gd name="connsiteY82" fmla="*/ 1028171 h 2383477"/>
                <a:gd name="connsiteX83" fmla="*/ 1536701 w 4392865"/>
                <a:gd name="connsiteY83" fmla="*/ 1104371 h 2383477"/>
                <a:gd name="connsiteX84" fmla="*/ 2128210 w 4392865"/>
                <a:gd name="connsiteY84" fmla="*/ 1950717 h 2383477"/>
                <a:gd name="connsiteX85" fmla="*/ 1777282 w 4392865"/>
                <a:gd name="connsiteY85" fmla="*/ 1583256 h 2383477"/>
                <a:gd name="connsiteX86" fmla="*/ 1327151 w 4392865"/>
                <a:gd name="connsiteY86" fmla="*/ 1123421 h 2383477"/>
                <a:gd name="connsiteX87" fmla="*/ 1250951 w 4392865"/>
                <a:gd name="connsiteY87" fmla="*/ 1098021 h 2383477"/>
                <a:gd name="connsiteX88" fmla="*/ 1212851 w 4392865"/>
                <a:gd name="connsiteY88" fmla="*/ 1098021 h 2383477"/>
                <a:gd name="connsiteX89" fmla="*/ 1206501 w 4392865"/>
                <a:gd name="connsiteY89" fmla="*/ 1117071 h 2383477"/>
                <a:gd name="connsiteX90" fmla="*/ 1225551 w 4392865"/>
                <a:gd name="connsiteY90" fmla="*/ 1167871 h 2383477"/>
                <a:gd name="connsiteX91" fmla="*/ 1238251 w 4392865"/>
                <a:gd name="connsiteY91" fmla="*/ 1244071 h 2383477"/>
                <a:gd name="connsiteX92" fmla="*/ 1200151 w 4392865"/>
                <a:gd name="connsiteY92" fmla="*/ 1288521 h 2383477"/>
                <a:gd name="connsiteX93" fmla="*/ 1155701 w 4392865"/>
                <a:gd name="connsiteY93" fmla="*/ 1275821 h 2383477"/>
                <a:gd name="connsiteX94" fmla="*/ 1111251 w 4392865"/>
                <a:gd name="connsiteY94" fmla="*/ 1193271 h 2383477"/>
                <a:gd name="connsiteX95" fmla="*/ 1092201 w 4392865"/>
                <a:gd name="connsiteY95" fmla="*/ 1078971 h 2383477"/>
                <a:gd name="connsiteX96" fmla="*/ 1092201 w 4392865"/>
                <a:gd name="connsiteY96" fmla="*/ 971021 h 2383477"/>
                <a:gd name="connsiteX97" fmla="*/ 1060451 w 4392865"/>
                <a:gd name="connsiteY97" fmla="*/ 913871 h 2383477"/>
                <a:gd name="connsiteX98" fmla="*/ 996951 w 4392865"/>
                <a:gd name="connsiteY98" fmla="*/ 875771 h 2383477"/>
                <a:gd name="connsiteX99" fmla="*/ 889001 w 4392865"/>
                <a:gd name="connsiteY99" fmla="*/ 875771 h 2383477"/>
                <a:gd name="connsiteX100" fmla="*/ 806451 w 4392865"/>
                <a:gd name="connsiteY100" fmla="*/ 907521 h 2383477"/>
                <a:gd name="connsiteX101" fmla="*/ 742951 w 4392865"/>
                <a:gd name="connsiteY101" fmla="*/ 939271 h 2383477"/>
                <a:gd name="connsiteX102" fmla="*/ 655639 w 4392865"/>
                <a:gd name="connsiteY102" fmla="*/ 912812 h 2383477"/>
                <a:gd name="connsiteX103" fmla="*/ 566210 w 4392865"/>
                <a:gd name="connsiteY103" fmla="*/ 836613 h 2383477"/>
                <a:gd name="connsiteX104" fmla="*/ 511177 w 4392865"/>
                <a:gd name="connsiteY104" fmla="*/ 806980 h 2383477"/>
                <a:gd name="connsiteX105" fmla="*/ 415926 w 4392865"/>
                <a:gd name="connsiteY105" fmla="*/ 784225 h 2383477"/>
                <a:gd name="connsiteX106" fmla="*/ 335494 w 4392865"/>
                <a:gd name="connsiteY106" fmla="*/ 759883 h 2383477"/>
                <a:gd name="connsiteX107" fmla="*/ 203413 w 4392865"/>
                <a:gd name="connsiteY107" fmla="*/ 728345 h 2383477"/>
                <a:gd name="connsiteX108" fmla="*/ 116099 w 4392865"/>
                <a:gd name="connsiteY108" fmla="*/ 691303 h 2383477"/>
                <a:gd name="connsiteX109" fmla="*/ 61914 w 4392865"/>
                <a:gd name="connsiteY109" fmla="*/ 625475 h 2383477"/>
                <a:gd name="connsiteX110" fmla="*/ 6350 w 4392865"/>
                <a:gd name="connsiteY110" fmla="*/ 575733 h 2383477"/>
                <a:gd name="connsiteX111" fmla="*/ 2117 w 4392865"/>
                <a:gd name="connsiteY111" fmla="*/ 537104 h 2383477"/>
                <a:gd name="connsiteX112" fmla="*/ 0 w 4392865"/>
                <a:gd name="connsiteY112" fmla="*/ 465138 h 2383477"/>
                <a:gd name="connsiteX113" fmla="*/ 23496 w 4392865"/>
                <a:gd name="connsiteY113" fmla="*/ 394970 h 2383477"/>
                <a:gd name="connsiteX114" fmla="*/ 51331 w 4392865"/>
                <a:gd name="connsiteY114" fmla="*/ 321204 h 2383477"/>
                <a:gd name="connsiteX115" fmla="*/ 77257 w 4392865"/>
                <a:gd name="connsiteY115" fmla="*/ 272520 h 2383477"/>
                <a:gd name="connsiteX116" fmla="*/ 104776 w 4392865"/>
                <a:gd name="connsiteY116" fmla="*/ 194203 h 2383477"/>
                <a:gd name="connsiteX117" fmla="*/ 187537 w 4392865"/>
                <a:gd name="connsiteY117" fmla="*/ 183303 h 2383477"/>
                <a:gd name="connsiteX118" fmla="*/ 238127 w 4392865"/>
                <a:gd name="connsiteY118" fmla="*/ 186268 h 2383477"/>
                <a:gd name="connsiteX119" fmla="*/ 306600 w 4392865"/>
                <a:gd name="connsiteY119" fmla="*/ 191241 h 2383477"/>
                <a:gd name="connsiteX120" fmla="*/ 354225 w 4392865"/>
                <a:gd name="connsiteY120" fmla="*/ 212408 h 2383477"/>
                <a:gd name="connsiteX121" fmla="*/ 442385 w 4392865"/>
                <a:gd name="connsiteY121" fmla="*/ 231247 h 2383477"/>
                <a:gd name="connsiteX0" fmla="*/ 442385 w 4392865"/>
                <a:gd name="connsiteY0" fmla="*/ 231247 h 2383477"/>
                <a:gd name="connsiteX1" fmla="*/ 544725 w 4392865"/>
                <a:gd name="connsiteY1" fmla="*/ 249450 h 2383477"/>
                <a:gd name="connsiteX2" fmla="*/ 674369 w 4392865"/>
                <a:gd name="connsiteY2" fmla="*/ 244158 h 2383477"/>
                <a:gd name="connsiteX3" fmla="*/ 841058 w 4392865"/>
                <a:gd name="connsiteY3" fmla="*/ 207116 h 2383477"/>
                <a:gd name="connsiteX4" fmla="*/ 917787 w 4392865"/>
                <a:gd name="connsiteY4" fmla="*/ 167429 h 2383477"/>
                <a:gd name="connsiteX5" fmla="*/ 984253 w 4392865"/>
                <a:gd name="connsiteY5" fmla="*/ 142346 h 2383477"/>
                <a:gd name="connsiteX6" fmla="*/ 1036849 w 4392865"/>
                <a:gd name="connsiteY6" fmla="*/ 125096 h 2383477"/>
                <a:gd name="connsiteX7" fmla="*/ 1099081 w 4392865"/>
                <a:gd name="connsiteY7" fmla="*/ 119062 h 2383477"/>
                <a:gd name="connsiteX8" fmla="*/ 1126067 w 4392865"/>
                <a:gd name="connsiteY8" fmla="*/ 68791 h 2383477"/>
                <a:gd name="connsiteX9" fmla="*/ 1118129 w 4392865"/>
                <a:gd name="connsiteY9" fmla="*/ 0 h 2383477"/>
                <a:gd name="connsiteX10" fmla="*/ 1181629 w 4392865"/>
                <a:gd name="connsiteY10" fmla="*/ 77788 h 2383477"/>
                <a:gd name="connsiteX11" fmla="*/ 1177079 w 4392865"/>
                <a:gd name="connsiteY11" fmla="*/ 125094 h 2383477"/>
                <a:gd name="connsiteX12" fmla="*/ 1179725 w 4392865"/>
                <a:gd name="connsiteY12" fmla="*/ 191241 h 2383477"/>
                <a:gd name="connsiteX13" fmla="*/ 1179513 w 4392865"/>
                <a:gd name="connsiteY13" fmla="*/ 235480 h 2383477"/>
                <a:gd name="connsiteX14" fmla="*/ 1171787 w 4392865"/>
                <a:gd name="connsiteY14" fmla="*/ 273262 h 2383477"/>
                <a:gd name="connsiteX15" fmla="*/ 1195599 w 4392865"/>
                <a:gd name="connsiteY15" fmla="*/ 320887 h 2383477"/>
                <a:gd name="connsiteX16" fmla="*/ 1237193 w 4392865"/>
                <a:gd name="connsiteY16" fmla="*/ 387879 h 2383477"/>
                <a:gd name="connsiteX17" fmla="*/ 1256242 w 4392865"/>
                <a:gd name="connsiteY17" fmla="*/ 412221 h 2383477"/>
                <a:gd name="connsiteX18" fmla="*/ 1289051 w 4392865"/>
                <a:gd name="connsiteY18" fmla="*/ 384704 h 2383477"/>
                <a:gd name="connsiteX19" fmla="*/ 1304079 w 4392865"/>
                <a:gd name="connsiteY19" fmla="*/ 379095 h 2383477"/>
                <a:gd name="connsiteX20" fmla="*/ 1341121 w 4392865"/>
                <a:gd name="connsiteY20" fmla="*/ 384387 h 2383477"/>
                <a:gd name="connsiteX21" fmla="*/ 1378163 w 4392865"/>
                <a:gd name="connsiteY21" fmla="*/ 408200 h 2383477"/>
                <a:gd name="connsiteX22" fmla="*/ 1390651 w 4392865"/>
                <a:gd name="connsiteY22" fmla="*/ 437621 h 2383477"/>
                <a:gd name="connsiteX23" fmla="*/ 1423142 w 4392865"/>
                <a:gd name="connsiteY23" fmla="*/ 445241 h 2383477"/>
                <a:gd name="connsiteX24" fmla="*/ 1462829 w 4392865"/>
                <a:gd name="connsiteY24" fmla="*/ 421429 h 2383477"/>
                <a:gd name="connsiteX25" fmla="*/ 1520826 w 4392865"/>
                <a:gd name="connsiteY25" fmla="*/ 523875 h 2383477"/>
                <a:gd name="connsiteX26" fmla="*/ 1582738 w 4392865"/>
                <a:gd name="connsiteY26" fmla="*/ 569912 h 2383477"/>
                <a:gd name="connsiteX27" fmla="*/ 1676401 w 4392865"/>
                <a:gd name="connsiteY27" fmla="*/ 640821 h 2383477"/>
                <a:gd name="connsiteX28" fmla="*/ 1866901 w 4392865"/>
                <a:gd name="connsiteY28" fmla="*/ 609071 h 2383477"/>
                <a:gd name="connsiteX29" fmla="*/ 2063751 w 4392865"/>
                <a:gd name="connsiteY29" fmla="*/ 558271 h 2383477"/>
                <a:gd name="connsiteX30" fmla="*/ 2178051 w 4392865"/>
                <a:gd name="connsiteY30" fmla="*/ 590021 h 2383477"/>
                <a:gd name="connsiteX31" fmla="*/ 2311401 w 4392865"/>
                <a:gd name="connsiteY31" fmla="*/ 691621 h 2383477"/>
                <a:gd name="connsiteX32" fmla="*/ 2489201 w 4392865"/>
                <a:gd name="connsiteY32" fmla="*/ 780521 h 2383477"/>
                <a:gd name="connsiteX33" fmla="*/ 2692401 w 4392865"/>
                <a:gd name="connsiteY33" fmla="*/ 793221 h 2383477"/>
                <a:gd name="connsiteX34" fmla="*/ 2876551 w 4392865"/>
                <a:gd name="connsiteY34" fmla="*/ 799571 h 2383477"/>
                <a:gd name="connsiteX35" fmla="*/ 3133905 w 4392865"/>
                <a:gd name="connsiteY35" fmla="*/ 585588 h 2383477"/>
                <a:gd name="connsiteX36" fmla="*/ 3366460 w 4392865"/>
                <a:gd name="connsiteY36" fmla="*/ 400599 h 2383477"/>
                <a:gd name="connsiteX37" fmla="*/ 3628007 w 4392865"/>
                <a:gd name="connsiteY37" fmla="*/ 448643 h 2383477"/>
                <a:gd name="connsiteX38" fmla="*/ 3835281 w 4392865"/>
                <a:gd name="connsiteY38" fmla="*/ 534788 h 2383477"/>
                <a:gd name="connsiteX39" fmla="*/ 3972225 w 4392865"/>
                <a:gd name="connsiteY39" fmla="*/ 697132 h 2383477"/>
                <a:gd name="connsiteX40" fmla="*/ 3971626 w 4392865"/>
                <a:gd name="connsiteY40" fmla="*/ 818142 h 2383477"/>
                <a:gd name="connsiteX41" fmla="*/ 3980492 w 4392865"/>
                <a:gd name="connsiteY41" fmla="*/ 801728 h 2383477"/>
                <a:gd name="connsiteX42" fmla="*/ 3976970 w 4392865"/>
                <a:gd name="connsiteY42" fmla="*/ 863980 h 2383477"/>
                <a:gd name="connsiteX43" fmla="*/ 4001819 w 4392865"/>
                <a:gd name="connsiteY43" fmla="*/ 884516 h 2383477"/>
                <a:gd name="connsiteX44" fmla="*/ 3898901 w 4392865"/>
                <a:gd name="connsiteY44" fmla="*/ 1015471 h 2383477"/>
                <a:gd name="connsiteX45" fmla="*/ 3987801 w 4392865"/>
                <a:gd name="connsiteY45" fmla="*/ 964671 h 2383477"/>
                <a:gd name="connsiteX46" fmla="*/ 4064001 w 4392865"/>
                <a:gd name="connsiteY46" fmla="*/ 964671 h 2383477"/>
                <a:gd name="connsiteX47" fmla="*/ 4252464 w 4392865"/>
                <a:gd name="connsiteY47" fmla="*/ 1015471 h 2383477"/>
                <a:gd name="connsiteX48" fmla="*/ 4392865 w 4392865"/>
                <a:gd name="connsiteY48" fmla="*/ 1145687 h 2383477"/>
                <a:gd name="connsiteX49" fmla="*/ 4286151 w 4392865"/>
                <a:gd name="connsiteY49" fmla="*/ 1291466 h 2383477"/>
                <a:gd name="connsiteX50" fmla="*/ 4104619 w 4392865"/>
                <a:gd name="connsiteY50" fmla="*/ 1355357 h 2383477"/>
                <a:gd name="connsiteX51" fmla="*/ 3960496 w 4392865"/>
                <a:gd name="connsiteY51" fmla="*/ 1360698 h 2383477"/>
                <a:gd name="connsiteX52" fmla="*/ 3968751 w 4392865"/>
                <a:gd name="connsiteY52" fmla="*/ 1419754 h 2383477"/>
                <a:gd name="connsiteX53" fmla="*/ 3910225 w 4392865"/>
                <a:gd name="connsiteY53" fmla="*/ 1426845 h 2383477"/>
                <a:gd name="connsiteX54" fmla="*/ 3842810 w 4392865"/>
                <a:gd name="connsiteY54" fmla="*/ 1390650 h 2383477"/>
                <a:gd name="connsiteX55" fmla="*/ 3804392 w 4392865"/>
                <a:gd name="connsiteY55" fmla="*/ 1233700 h 2383477"/>
                <a:gd name="connsiteX56" fmla="*/ 3719513 w 4392865"/>
                <a:gd name="connsiteY56" fmla="*/ 1156759 h 2383477"/>
                <a:gd name="connsiteX57" fmla="*/ 3568701 w 4392865"/>
                <a:gd name="connsiteY57" fmla="*/ 1098021 h 2383477"/>
                <a:gd name="connsiteX58" fmla="*/ 3460751 w 4392865"/>
                <a:gd name="connsiteY58" fmla="*/ 1053571 h 2383477"/>
                <a:gd name="connsiteX59" fmla="*/ 3371851 w 4392865"/>
                <a:gd name="connsiteY59" fmla="*/ 1047221 h 2383477"/>
                <a:gd name="connsiteX60" fmla="*/ 3308351 w 4392865"/>
                <a:gd name="connsiteY60" fmla="*/ 996421 h 2383477"/>
                <a:gd name="connsiteX61" fmla="*/ 3200401 w 4392865"/>
                <a:gd name="connsiteY61" fmla="*/ 932921 h 2383477"/>
                <a:gd name="connsiteX62" fmla="*/ 3727762 w 4392865"/>
                <a:gd name="connsiteY62" fmla="*/ 2186696 h 2383477"/>
                <a:gd name="connsiteX63" fmla="*/ 3405517 w 4392865"/>
                <a:gd name="connsiteY63" fmla="*/ 2383477 h 2383477"/>
                <a:gd name="connsiteX64" fmla="*/ 3065064 w 4392865"/>
                <a:gd name="connsiteY64" fmla="*/ 2179896 h 2383477"/>
                <a:gd name="connsiteX65" fmla="*/ 2769272 w 4392865"/>
                <a:gd name="connsiteY65" fmla="*/ 1602016 h 2383477"/>
                <a:gd name="connsiteX66" fmla="*/ 2724151 w 4392865"/>
                <a:gd name="connsiteY66" fmla="*/ 926571 h 2383477"/>
                <a:gd name="connsiteX67" fmla="*/ 2495551 w 4392865"/>
                <a:gd name="connsiteY67" fmla="*/ 913871 h 2383477"/>
                <a:gd name="connsiteX68" fmla="*/ 2463801 w 4392865"/>
                <a:gd name="connsiteY68" fmla="*/ 907521 h 2383477"/>
                <a:gd name="connsiteX69" fmla="*/ 2298701 w 4392865"/>
                <a:gd name="connsiteY69" fmla="*/ 837671 h 2383477"/>
                <a:gd name="connsiteX70" fmla="*/ 2190751 w 4392865"/>
                <a:gd name="connsiteY70" fmla="*/ 767821 h 2383477"/>
                <a:gd name="connsiteX71" fmla="*/ 2120901 w 4392865"/>
                <a:gd name="connsiteY71" fmla="*/ 729721 h 2383477"/>
                <a:gd name="connsiteX72" fmla="*/ 1981201 w 4392865"/>
                <a:gd name="connsiteY72" fmla="*/ 710671 h 2383477"/>
                <a:gd name="connsiteX73" fmla="*/ 1860551 w 4392865"/>
                <a:gd name="connsiteY73" fmla="*/ 717021 h 2383477"/>
                <a:gd name="connsiteX74" fmla="*/ 1695451 w 4392865"/>
                <a:gd name="connsiteY74" fmla="*/ 767821 h 2383477"/>
                <a:gd name="connsiteX75" fmla="*/ 1551518 w 4392865"/>
                <a:gd name="connsiteY75" fmla="*/ 813857 h 2383477"/>
                <a:gd name="connsiteX76" fmla="*/ 1483785 w 4392865"/>
                <a:gd name="connsiteY76" fmla="*/ 797983 h 2383477"/>
                <a:gd name="connsiteX77" fmla="*/ 1403351 w 4392865"/>
                <a:gd name="connsiteY77" fmla="*/ 780521 h 2383477"/>
                <a:gd name="connsiteX78" fmla="*/ 1339851 w 4392865"/>
                <a:gd name="connsiteY78" fmla="*/ 837671 h 2383477"/>
                <a:gd name="connsiteX79" fmla="*/ 1339851 w 4392865"/>
                <a:gd name="connsiteY79" fmla="*/ 932921 h 2383477"/>
                <a:gd name="connsiteX80" fmla="*/ 1397001 w 4392865"/>
                <a:gd name="connsiteY80" fmla="*/ 1028171 h 2383477"/>
                <a:gd name="connsiteX81" fmla="*/ 1428751 w 4392865"/>
                <a:gd name="connsiteY81" fmla="*/ 1053571 h 2383477"/>
                <a:gd name="connsiteX82" fmla="*/ 1543051 w 4392865"/>
                <a:gd name="connsiteY82" fmla="*/ 1028171 h 2383477"/>
                <a:gd name="connsiteX83" fmla="*/ 1536701 w 4392865"/>
                <a:gd name="connsiteY83" fmla="*/ 1104371 h 2383477"/>
                <a:gd name="connsiteX84" fmla="*/ 2128210 w 4392865"/>
                <a:gd name="connsiteY84" fmla="*/ 1950717 h 2383477"/>
                <a:gd name="connsiteX85" fmla="*/ 1777282 w 4392865"/>
                <a:gd name="connsiteY85" fmla="*/ 1583256 h 2383477"/>
                <a:gd name="connsiteX86" fmla="*/ 1480510 w 4392865"/>
                <a:gd name="connsiteY86" fmla="*/ 1478062 h 2383477"/>
                <a:gd name="connsiteX87" fmla="*/ 1250951 w 4392865"/>
                <a:gd name="connsiteY87" fmla="*/ 1098021 h 2383477"/>
                <a:gd name="connsiteX88" fmla="*/ 1212851 w 4392865"/>
                <a:gd name="connsiteY88" fmla="*/ 1098021 h 2383477"/>
                <a:gd name="connsiteX89" fmla="*/ 1206501 w 4392865"/>
                <a:gd name="connsiteY89" fmla="*/ 1117071 h 2383477"/>
                <a:gd name="connsiteX90" fmla="*/ 1225551 w 4392865"/>
                <a:gd name="connsiteY90" fmla="*/ 1167871 h 2383477"/>
                <a:gd name="connsiteX91" fmla="*/ 1238251 w 4392865"/>
                <a:gd name="connsiteY91" fmla="*/ 1244071 h 2383477"/>
                <a:gd name="connsiteX92" fmla="*/ 1200151 w 4392865"/>
                <a:gd name="connsiteY92" fmla="*/ 1288521 h 2383477"/>
                <a:gd name="connsiteX93" fmla="*/ 1155701 w 4392865"/>
                <a:gd name="connsiteY93" fmla="*/ 1275821 h 2383477"/>
                <a:gd name="connsiteX94" fmla="*/ 1111251 w 4392865"/>
                <a:gd name="connsiteY94" fmla="*/ 1193271 h 2383477"/>
                <a:gd name="connsiteX95" fmla="*/ 1092201 w 4392865"/>
                <a:gd name="connsiteY95" fmla="*/ 1078971 h 2383477"/>
                <a:gd name="connsiteX96" fmla="*/ 1092201 w 4392865"/>
                <a:gd name="connsiteY96" fmla="*/ 971021 h 2383477"/>
                <a:gd name="connsiteX97" fmla="*/ 1060451 w 4392865"/>
                <a:gd name="connsiteY97" fmla="*/ 913871 h 2383477"/>
                <a:gd name="connsiteX98" fmla="*/ 996951 w 4392865"/>
                <a:gd name="connsiteY98" fmla="*/ 875771 h 2383477"/>
                <a:gd name="connsiteX99" fmla="*/ 889001 w 4392865"/>
                <a:gd name="connsiteY99" fmla="*/ 875771 h 2383477"/>
                <a:gd name="connsiteX100" fmla="*/ 806451 w 4392865"/>
                <a:gd name="connsiteY100" fmla="*/ 907521 h 2383477"/>
                <a:gd name="connsiteX101" fmla="*/ 742951 w 4392865"/>
                <a:gd name="connsiteY101" fmla="*/ 939271 h 2383477"/>
                <a:gd name="connsiteX102" fmla="*/ 655639 w 4392865"/>
                <a:gd name="connsiteY102" fmla="*/ 912812 h 2383477"/>
                <a:gd name="connsiteX103" fmla="*/ 566210 w 4392865"/>
                <a:gd name="connsiteY103" fmla="*/ 836613 h 2383477"/>
                <a:gd name="connsiteX104" fmla="*/ 511177 w 4392865"/>
                <a:gd name="connsiteY104" fmla="*/ 806980 h 2383477"/>
                <a:gd name="connsiteX105" fmla="*/ 415926 w 4392865"/>
                <a:gd name="connsiteY105" fmla="*/ 784225 h 2383477"/>
                <a:gd name="connsiteX106" fmla="*/ 335494 w 4392865"/>
                <a:gd name="connsiteY106" fmla="*/ 759883 h 2383477"/>
                <a:gd name="connsiteX107" fmla="*/ 203413 w 4392865"/>
                <a:gd name="connsiteY107" fmla="*/ 728345 h 2383477"/>
                <a:gd name="connsiteX108" fmla="*/ 116099 w 4392865"/>
                <a:gd name="connsiteY108" fmla="*/ 691303 h 2383477"/>
                <a:gd name="connsiteX109" fmla="*/ 61914 w 4392865"/>
                <a:gd name="connsiteY109" fmla="*/ 625475 h 2383477"/>
                <a:gd name="connsiteX110" fmla="*/ 6350 w 4392865"/>
                <a:gd name="connsiteY110" fmla="*/ 575733 h 2383477"/>
                <a:gd name="connsiteX111" fmla="*/ 2117 w 4392865"/>
                <a:gd name="connsiteY111" fmla="*/ 537104 h 2383477"/>
                <a:gd name="connsiteX112" fmla="*/ 0 w 4392865"/>
                <a:gd name="connsiteY112" fmla="*/ 465138 h 2383477"/>
                <a:gd name="connsiteX113" fmla="*/ 23496 w 4392865"/>
                <a:gd name="connsiteY113" fmla="*/ 394970 h 2383477"/>
                <a:gd name="connsiteX114" fmla="*/ 51331 w 4392865"/>
                <a:gd name="connsiteY114" fmla="*/ 321204 h 2383477"/>
                <a:gd name="connsiteX115" fmla="*/ 77257 w 4392865"/>
                <a:gd name="connsiteY115" fmla="*/ 272520 h 2383477"/>
                <a:gd name="connsiteX116" fmla="*/ 104776 w 4392865"/>
                <a:gd name="connsiteY116" fmla="*/ 194203 h 2383477"/>
                <a:gd name="connsiteX117" fmla="*/ 187537 w 4392865"/>
                <a:gd name="connsiteY117" fmla="*/ 183303 h 2383477"/>
                <a:gd name="connsiteX118" fmla="*/ 238127 w 4392865"/>
                <a:gd name="connsiteY118" fmla="*/ 186268 h 2383477"/>
                <a:gd name="connsiteX119" fmla="*/ 306600 w 4392865"/>
                <a:gd name="connsiteY119" fmla="*/ 191241 h 2383477"/>
                <a:gd name="connsiteX120" fmla="*/ 354225 w 4392865"/>
                <a:gd name="connsiteY120" fmla="*/ 212408 h 2383477"/>
                <a:gd name="connsiteX121" fmla="*/ 442385 w 4392865"/>
                <a:gd name="connsiteY121" fmla="*/ 231247 h 2383477"/>
                <a:gd name="connsiteX0" fmla="*/ 442385 w 4392865"/>
                <a:gd name="connsiteY0" fmla="*/ 231247 h 2383477"/>
                <a:gd name="connsiteX1" fmla="*/ 544725 w 4392865"/>
                <a:gd name="connsiteY1" fmla="*/ 249450 h 2383477"/>
                <a:gd name="connsiteX2" fmla="*/ 674369 w 4392865"/>
                <a:gd name="connsiteY2" fmla="*/ 244158 h 2383477"/>
                <a:gd name="connsiteX3" fmla="*/ 841058 w 4392865"/>
                <a:gd name="connsiteY3" fmla="*/ 207116 h 2383477"/>
                <a:gd name="connsiteX4" fmla="*/ 917787 w 4392865"/>
                <a:gd name="connsiteY4" fmla="*/ 167429 h 2383477"/>
                <a:gd name="connsiteX5" fmla="*/ 984253 w 4392865"/>
                <a:gd name="connsiteY5" fmla="*/ 142346 h 2383477"/>
                <a:gd name="connsiteX6" fmla="*/ 1036849 w 4392865"/>
                <a:gd name="connsiteY6" fmla="*/ 125096 h 2383477"/>
                <a:gd name="connsiteX7" fmla="*/ 1099081 w 4392865"/>
                <a:gd name="connsiteY7" fmla="*/ 119062 h 2383477"/>
                <a:gd name="connsiteX8" fmla="*/ 1126067 w 4392865"/>
                <a:gd name="connsiteY8" fmla="*/ 68791 h 2383477"/>
                <a:gd name="connsiteX9" fmla="*/ 1118129 w 4392865"/>
                <a:gd name="connsiteY9" fmla="*/ 0 h 2383477"/>
                <a:gd name="connsiteX10" fmla="*/ 1181629 w 4392865"/>
                <a:gd name="connsiteY10" fmla="*/ 77788 h 2383477"/>
                <a:gd name="connsiteX11" fmla="*/ 1177079 w 4392865"/>
                <a:gd name="connsiteY11" fmla="*/ 125094 h 2383477"/>
                <a:gd name="connsiteX12" fmla="*/ 1179725 w 4392865"/>
                <a:gd name="connsiteY12" fmla="*/ 191241 h 2383477"/>
                <a:gd name="connsiteX13" fmla="*/ 1179513 w 4392865"/>
                <a:gd name="connsiteY13" fmla="*/ 235480 h 2383477"/>
                <a:gd name="connsiteX14" fmla="*/ 1171787 w 4392865"/>
                <a:gd name="connsiteY14" fmla="*/ 273262 h 2383477"/>
                <a:gd name="connsiteX15" fmla="*/ 1195599 w 4392865"/>
                <a:gd name="connsiteY15" fmla="*/ 320887 h 2383477"/>
                <a:gd name="connsiteX16" fmla="*/ 1237193 w 4392865"/>
                <a:gd name="connsiteY16" fmla="*/ 387879 h 2383477"/>
                <a:gd name="connsiteX17" fmla="*/ 1256242 w 4392865"/>
                <a:gd name="connsiteY17" fmla="*/ 412221 h 2383477"/>
                <a:gd name="connsiteX18" fmla="*/ 1289051 w 4392865"/>
                <a:gd name="connsiteY18" fmla="*/ 384704 h 2383477"/>
                <a:gd name="connsiteX19" fmla="*/ 1304079 w 4392865"/>
                <a:gd name="connsiteY19" fmla="*/ 379095 h 2383477"/>
                <a:gd name="connsiteX20" fmla="*/ 1341121 w 4392865"/>
                <a:gd name="connsiteY20" fmla="*/ 384387 h 2383477"/>
                <a:gd name="connsiteX21" fmla="*/ 1378163 w 4392865"/>
                <a:gd name="connsiteY21" fmla="*/ 408200 h 2383477"/>
                <a:gd name="connsiteX22" fmla="*/ 1390651 w 4392865"/>
                <a:gd name="connsiteY22" fmla="*/ 437621 h 2383477"/>
                <a:gd name="connsiteX23" fmla="*/ 1423142 w 4392865"/>
                <a:gd name="connsiteY23" fmla="*/ 445241 h 2383477"/>
                <a:gd name="connsiteX24" fmla="*/ 1462829 w 4392865"/>
                <a:gd name="connsiteY24" fmla="*/ 421429 h 2383477"/>
                <a:gd name="connsiteX25" fmla="*/ 1520826 w 4392865"/>
                <a:gd name="connsiteY25" fmla="*/ 523875 h 2383477"/>
                <a:gd name="connsiteX26" fmla="*/ 1582738 w 4392865"/>
                <a:gd name="connsiteY26" fmla="*/ 569912 h 2383477"/>
                <a:gd name="connsiteX27" fmla="*/ 1676401 w 4392865"/>
                <a:gd name="connsiteY27" fmla="*/ 640821 h 2383477"/>
                <a:gd name="connsiteX28" fmla="*/ 1866901 w 4392865"/>
                <a:gd name="connsiteY28" fmla="*/ 609071 h 2383477"/>
                <a:gd name="connsiteX29" fmla="*/ 2063751 w 4392865"/>
                <a:gd name="connsiteY29" fmla="*/ 558271 h 2383477"/>
                <a:gd name="connsiteX30" fmla="*/ 2178051 w 4392865"/>
                <a:gd name="connsiteY30" fmla="*/ 590021 h 2383477"/>
                <a:gd name="connsiteX31" fmla="*/ 2311401 w 4392865"/>
                <a:gd name="connsiteY31" fmla="*/ 691621 h 2383477"/>
                <a:gd name="connsiteX32" fmla="*/ 2489201 w 4392865"/>
                <a:gd name="connsiteY32" fmla="*/ 780521 h 2383477"/>
                <a:gd name="connsiteX33" fmla="*/ 2692401 w 4392865"/>
                <a:gd name="connsiteY33" fmla="*/ 793221 h 2383477"/>
                <a:gd name="connsiteX34" fmla="*/ 2876551 w 4392865"/>
                <a:gd name="connsiteY34" fmla="*/ 799571 h 2383477"/>
                <a:gd name="connsiteX35" fmla="*/ 3133905 w 4392865"/>
                <a:gd name="connsiteY35" fmla="*/ 585588 h 2383477"/>
                <a:gd name="connsiteX36" fmla="*/ 3366460 w 4392865"/>
                <a:gd name="connsiteY36" fmla="*/ 400599 h 2383477"/>
                <a:gd name="connsiteX37" fmla="*/ 3628007 w 4392865"/>
                <a:gd name="connsiteY37" fmla="*/ 448643 h 2383477"/>
                <a:gd name="connsiteX38" fmla="*/ 3835281 w 4392865"/>
                <a:gd name="connsiteY38" fmla="*/ 534788 h 2383477"/>
                <a:gd name="connsiteX39" fmla="*/ 3972225 w 4392865"/>
                <a:gd name="connsiteY39" fmla="*/ 697132 h 2383477"/>
                <a:gd name="connsiteX40" fmla="*/ 3971626 w 4392865"/>
                <a:gd name="connsiteY40" fmla="*/ 818142 h 2383477"/>
                <a:gd name="connsiteX41" fmla="*/ 3980492 w 4392865"/>
                <a:gd name="connsiteY41" fmla="*/ 801728 h 2383477"/>
                <a:gd name="connsiteX42" fmla="*/ 3976970 w 4392865"/>
                <a:gd name="connsiteY42" fmla="*/ 863980 h 2383477"/>
                <a:gd name="connsiteX43" fmla="*/ 4001819 w 4392865"/>
                <a:gd name="connsiteY43" fmla="*/ 884516 h 2383477"/>
                <a:gd name="connsiteX44" fmla="*/ 3898901 w 4392865"/>
                <a:gd name="connsiteY44" fmla="*/ 1015471 h 2383477"/>
                <a:gd name="connsiteX45" fmla="*/ 3987801 w 4392865"/>
                <a:gd name="connsiteY45" fmla="*/ 964671 h 2383477"/>
                <a:gd name="connsiteX46" fmla="*/ 4064001 w 4392865"/>
                <a:gd name="connsiteY46" fmla="*/ 964671 h 2383477"/>
                <a:gd name="connsiteX47" fmla="*/ 4252464 w 4392865"/>
                <a:gd name="connsiteY47" fmla="*/ 1015471 h 2383477"/>
                <a:gd name="connsiteX48" fmla="*/ 4392865 w 4392865"/>
                <a:gd name="connsiteY48" fmla="*/ 1145687 h 2383477"/>
                <a:gd name="connsiteX49" fmla="*/ 4286151 w 4392865"/>
                <a:gd name="connsiteY49" fmla="*/ 1291466 h 2383477"/>
                <a:gd name="connsiteX50" fmla="*/ 4104619 w 4392865"/>
                <a:gd name="connsiteY50" fmla="*/ 1355357 h 2383477"/>
                <a:gd name="connsiteX51" fmla="*/ 3960496 w 4392865"/>
                <a:gd name="connsiteY51" fmla="*/ 1360698 h 2383477"/>
                <a:gd name="connsiteX52" fmla="*/ 3968751 w 4392865"/>
                <a:gd name="connsiteY52" fmla="*/ 1419754 h 2383477"/>
                <a:gd name="connsiteX53" fmla="*/ 3910225 w 4392865"/>
                <a:gd name="connsiteY53" fmla="*/ 1426845 h 2383477"/>
                <a:gd name="connsiteX54" fmla="*/ 3842810 w 4392865"/>
                <a:gd name="connsiteY54" fmla="*/ 1390650 h 2383477"/>
                <a:gd name="connsiteX55" fmla="*/ 3804392 w 4392865"/>
                <a:gd name="connsiteY55" fmla="*/ 1233700 h 2383477"/>
                <a:gd name="connsiteX56" fmla="*/ 3719513 w 4392865"/>
                <a:gd name="connsiteY56" fmla="*/ 1156759 h 2383477"/>
                <a:gd name="connsiteX57" fmla="*/ 3568701 w 4392865"/>
                <a:gd name="connsiteY57" fmla="*/ 1098021 h 2383477"/>
                <a:gd name="connsiteX58" fmla="*/ 3460751 w 4392865"/>
                <a:gd name="connsiteY58" fmla="*/ 1053571 h 2383477"/>
                <a:gd name="connsiteX59" fmla="*/ 3371851 w 4392865"/>
                <a:gd name="connsiteY59" fmla="*/ 1047221 h 2383477"/>
                <a:gd name="connsiteX60" fmla="*/ 3308351 w 4392865"/>
                <a:gd name="connsiteY60" fmla="*/ 996421 h 2383477"/>
                <a:gd name="connsiteX61" fmla="*/ 3200401 w 4392865"/>
                <a:gd name="connsiteY61" fmla="*/ 932921 h 2383477"/>
                <a:gd name="connsiteX62" fmla="*/ 3727762 w 4392865"/>
                <a:gd name="connsiteY62" fmla="*/ 2186696 h 2383477"/>
                <a:gd name="connsiteX63" fmla="*/ 3405517 w 4392865"/>
                <a:gd name="connsiteY63" fmla="*/ 2383477 h 2383477"/>
                <a:gd name="connsiteX64" fmla="*/ 3065064 w 4392865"/>
                <a:gd name="connsiteY64" fmla="*/ 2179896 h 2383477"/>
                <a:gd name="connsiteX65" fmla="*/ 2769272 w 4392865"/>
                <a:gd name="connsiteY65" fmla="*/ 1602016 h 2383477"/>
                <a:gd name="connsiteX66" fmla="*/ 2724151 w 4392865"/>
                <a:gd name="connsiteY66" fmla="*/ 926571 h 2383477"/>
                <a:gd name="connsiteX67" fmla="*/ 2495551 w 4392865"/>
                <a:gd name="connsiteY67" fmla="*/ 913871 h 2383477"/>
                <a:gd name="connsiteX68" fmla="*/ 2463801 w 4392865"/>
                <a:gd name="connsiteY68" fmla="*/ 907521 h 2383477"/>
                <a:gd name="connsiteX69" fmla="*/ 2298701 w 4392865"/>
                <a:gd name="connsiteY69" fmla="*/ 837671 h 2383477"/>
                <a:gd name="connsiteX70" fmla="*/ 2190751 w 4392865"/>
                <a:gd name="connsiteY70" fmla="*/ 767821 h 2383477"/>
                <a:gd name="connsiteX71" fmla="*/ 2120901 w 4392865"/>
                <a:gd name="connsiteY71" fmla="*/ 729721 h 2383477"/>
                <a:gd name="connsiteX72" fmla="*/ 1981201 w 4392865"/>
                <a:gd name="connsiteY72" fmla="*/ 710671 h 2383477"/>
                <a:gd name="connsiteX73" fmla="*/ 1860551 w 4392865"/>
                <a:gd name="connsiteY73" fmla="*/ 717021 h 2383477"/>
                <a:gd name="connsiteX74" fmla="*/ 1695451 w 4392865"/>
                <a:gd name="connsiteY74" fmla="*/ 767821 h 2383477"/>
                <a:gd name="connsiteX75" fmla="*/ 1551518 w 4392865"/>
                <a:gd name="connsiteY75" fmla="*/ 813857 h 2383477"/>
                <a:gd name="connsiteX76" fmla="*/ 1483785 w 4392865"/>
                <a:gd name="connsiteY76" fmla="*/ 797983 h 2383477"/>
                <a:gd name="connsiteX77" fmla="*/ 1403351 w 4392865"/>
                <a:gd name="connsiteY77" fmla="*/ 780521 h 2383477"/>
                <a:gd name="connsiteX78" fmla="*/ 1339851 w 4392865"/>
                <a:gd name="connsiteY78" fmla="*/ 837671 h 2383477"/>
                <a:gd name="connsiteX79" fmla="*/ 1339851 w 4392865"/>
                <a:gd name="connsiteY79" fmla="*/ 932921 h 2383477"/>
                <a:gd name="connsiteX80" fmla="*/ 1397001 w 4392865"/>
                <a:gd name="connsiteY80" fmla="*/ 1028171 h 2383477"/>
                <a:gd name="connsiteX81" fmla="*/ 1428751 w 4392865"/>
                <a:gd name="connsiteY81" fmla="*/ 1053571 h 2383477"/>
                <a:gd name="connsiteX82" fmla="*/ 1543051 w 4392865"/>
                <a:gd name="connsiteY82" fmla="*/ 1028171 h 2383477"/>
                <a:gd name="connsiteX83" fmla="*/ 2121380 w 4392865"/>
                <a:gd name="connsiteY83" fmla="*/ 1554862 h 2383477"/>
                <a:gd name="connsiteX84" fmla="*/ 2128210 w 4392865"/>
                <a:gd name="connsiteY84" fmla="*/ 1950717 h 2383477"/>
                <a:gd name="connsiteX85" fmla="*/ 1777282 w 4392865"/>
                <a:gd name="connsiteY85" fmla="*/ 1583256 h 2383477"/>
                <a:gd name="connsiteX86" fmla="*/ 1480510 w 4392865"/>
                <a:gd name="connsiteY86" fmla="*/ 1478062 h 2383477"/>
                <a:gd name="connsiteX87" fmla="*/ 1250951 w 4392865"/>
                <a:gd name="connsiteY87" fmla="*/ 1098021 h 2383477"/>
                <a:gd name="connsiteX88" fmla="*/ 1212851 w 4392865"/>
                <a:gd name="connsiteY88" fmla="*/ 1098021 h 2383477"/>
                <a:gd name="connsiteX89" fmla="*/ 1206501 w 4392865"/>
                <a:gd name="connsiteY89" fmla="*/ 1117071 h 2383477"/>
                <a:gd name="connsiteX90" fmla="*/ 1225551 w 4392865"/>
                <a:gd name="connsiteY90" fmla="*/ 1167871 h 2383477"/>
                <a:gd name="connsiteX91" fmla="*/ 1238251 w 4392865"/>
                <a:gd name="connsiteY91" fmla="*/ 1244071 h 2383477"/>
                <a:gd name="connsiteX92" fmla="*/ 1200151 w 4392865"/>
                <a:gd name="connsiteY92" fmla="*/ 1288521 h 2383477"/>
                <a:gd name="connsiteX93" fmla="*/ 1155701 w 4392865"/>
                <a:gd name="connsiteY93" fmla="*/ 1275821 h 2383477"/>
                <a:gd name="connsiteX94" fmla="*/ 1111251 w 4392865"/>
                <a:gd name="connsiteY94" fmla="*/ 1193271 h 2383477"/>
                <a:gd name="connsiteX95" fmla="*/ 1092201 w 4392865"/>
                <a:gd name="connsiteY95" fmla="*/ 1078971 h 2383477"/>
                <a:gd name="connsiteX96" fmla="*/ 1092201 w 4392865"/>
                <a:gd name="connsiteY96" fmla="*/ 971021 h 2383477"/>
                <a:gd name="connsiteX97" fmla="*/ 1060451 w 4392865"/>
                <a:gd name="connsiteY97" fmla="*/ 913871 h 2383477"/>
                <a:gd name="connsiteX98" fmla="*/ 996951 w 4392865"/>
                <a:gd name="connsiteY98" fmla="*/ 875771 h 2383477"/>
                <a:gd name="connsiteX99" fmla="*/ 889001 w 4392865"/>
                <a:gd name="connsiteY99" fmla="*/ 875771 h 2383477"/>
                <a:gd name="connsiteX100" fmla="*/ 806451 w 4392865"/>
                <a:gd name="connsiteY100" fmla="*/ 907521 h 2383477"/>
                <a:gd name="connsiteX101" fmla="*/ 742951 w 4392865"/>
                <a:gd name="connsiteY101" fmla="*/ 939271 h 2383477"/>
                <a:gd name="connsiteX102" fmla="*/ 655639 w 4392865"/>
                <a:gd name="connsiteY102" fmla="*/ 912812 h 2383477"/>
                <a:gd name="connsiteX103" fmla="*/ 566210 w 4392865"/>
                <a:gd name="connsiteY103" fmla="*/ 836613 h 2383477"/>
                <a:gd name="connsiteX104" fmla="*/ 511177 w 4392865"/>
                <a:gd name="connsiteY104" fmla="*/ 806980 h 2383477"/>
                <a:gd name="connsiteX105" fmla="*/ 415926 w 4392865"/>
                <a:gd name="connsiteY105" fmla="*/ 784225 h 2383477"/>
                <a:gd name="connsiteX106" fmla="*/ 335494 w 4392865"/>
                <a:gd name="connsiteY106" fmla="*/ 759883 h 2383477"/>
                <a:gd name="connsiteX107" fmla="*/ 203413 w 4392865"/>
                <a:gd name="connsiteY107" fmla="*/ 728345 h 2383477"/>
                <a:gd name="connsiteX108" fmla="*/ 116099 w 4392865"/>
                <a:gd name="connsiteY108" fmla="*/ 691303 h 2383477"/>
                <a:gd name="connsiteX109" fmla="*/ 61914 w 4392865"/>
                <a:gd name="connsiteY109" fmla="*/ 625475 h 2383477"/>
                <a:gd name="connsiteX110" fmla="*/ 6350 w 4392865"/>
                <a:gd name="connsiteY110" fmla="*/ 575733 h 2383477"/>
                <a:gd name="connsiteX111" fmla="*/ 2117 w 4392865"/>
                <a:gd name="connsiteY111" fmla="*/ 537104 h 2383477"/>
                <a:gd name="connsiteX112" fmla="*/ 0 w 4392865"/>
                <a:gd name="connsiteY112" fmla="*/ 465138 h 2383477"/>
                <a:gd name="connsiteX113" fmla="*/ 23496 w 4392865"/>
                <a:gd name="connsiteY113" fmla="*/ 394970 h 2383477"/>
                <a:gd name="connsiteX114" fmla="*/ 51331 w 4392865"/>
                <a:gd name="connsiteY114" fmla="*/ 321204 h 2383477"/>
                <a:gd name="connsiteX115" fmla="*/ 77257 w 4392865"/>
                <a:gd name="connsiteY115" fmla="*/ 272520 h 2383477"/>
                <a:gd name="connsiteX116" fmla="*/ 104776 w 4392865"/>
                <a:gd name="connsiteY116" fmla="*/ 194203 h 2383477"/>
                <a:gd name="connsiteX117" fmla="*/ 187537 w 4392865"/>
                <a:gd name="connsiteY117" fmla="*/ 183303 h 2383477"/>
                <a:gd name="connsiteX118" fmla="*/ 238127 w 4392865"/>
                <a:gd name="connsiteY118" fmla="*/ 186268 h 2383477"/>
                <a:gd name="connsiteX119" fmla="*/ 306600 w 4392865"/>
                <a:gd name="connsiteY119" fmla="*/ 191241 h 2383477"/>
                <a:gd name="connsiteX120" fmla="*/ 354225 w 4392865"/>
                <a:gd name="connsiteY120" fmla="*/ 212408 h 2383477"/>
                <a:gd name="connsiteX121" fmla="*/ 442385 w 4392865"/>
                <a:gd name="connsiteY121" fmla="*/ 231247 h 2383477"/>
                <a:gd name="connsiteX0" fmla="*/ 442385 w 4392865"/>
                <a:gd name="connsiteY0" fmla="*/ 231247 h 2383477"/>
                <a:gd name="connsiteX1" fmla="*/ 544725 w 4392865"/>
                <a:gd name="connsiteY1" fmla="*/ 249450 h 2383477"/>
                <a:gd name="connsiteX2" fmla="*/ 674369 w 4392865"/>
                <a:gd name="connsiteY2" fmla="*/ 244158 h 2383477"/>
                <a:gd name="connsiteX3" fmla="*/ 841058 w 4392865"/>
                <a:gd name="connsiteY3" fmla="*/ 207116 h 2383477"/>
                <a:gd name="connsiteX4" fmla="*/ 917787 w 4392865"/>
                <a:gd name="connsiteY4" fmla="*/ 167429 h 2383477"/>
                <a:gd name="connsiteX5" fmla="*/ 984253 w 4392865"/>
                <a:gd name="connsiteY5" fmla="*/ 142346 h 2383477"/>
                <a:gd name="connsiteX6" fmla="*/ 1036849 w 4392865"/>
                <a:gd name="connsiteY6" fmla="*/ 125096 h 2383477"/>
                <a:gd name="connsiteX7" fmla="*/ 1099081 w 4392865"/>
                <a:gd name="connsiteY7" fmla="*/ 119062 h 2383477"/>
                <a:gd name="connsiteX8" fmla="*/ 1126067 w 4392865"/>
                <a:gd name="connsiteY8" fmla="*/ 68791 h 2383477"/>
                <a:gd name="connsiteX9" fmla="*/ 1118129 w 4392865"/>
                <a:gd name="connsiteY9" fmla="*/ 0 h 2383477"/>
                <a:gd name="connsiteX10" fmla="*/ 1181629 w 4392865"/>
                <a:gd name="connsiteY10" fmla="*/ 77788 h 2383477"/>
                <a:gd name="connsiteX11" fmla="*/ 1177079 w 4392865"/>
                <a:gd name="connsiteY11" fmla="*/ 125094 h 2383477"/>
                <a:gd name="connsiteX12" fmla="*/ 1179725 w 4392865"/>
                <a:gd name="connsiteY12" fmla="*/ 191241 h 2383477"/>
                <a:gd name="connsiteX13" fmla="*/ 1179513 w 4392865"/>
                <a:gd name="connsiteY13" fmla="*/ 235480 h 2383477"/>
                <a:gd name="connsiteX14" fmla="*/ 1171787 w 4392865"/>
                <a:gd name="connsiteY14" fmla="*/ 273262 h 2383477"/>
                <a:gd name="connsiteX15" fmla="*/ 1195599 w 4392865"/>
                <a:gd name="connsiteY15" fmla="*/ 320887 h 2383477"/>
                <a:gd name="connsiteX16" fmla="*/ 1237193 w 4392865"/>
                <a:gd name="connsiteY16" fmla="*/ 387879 h 2383477"/>
                <a:gd name="connsiteX17" fmla="*/ 1256242 w 4392865"/>
                <a:gd name="connsiteY17" fmla="*/ 412221 h 2383477"/>
                <a:gd name="connsiteX18" fmla="*/ 1289051 w 4392865"/>
                <a:gd name="connsiteY18" fmla="*/ 384704 h 2383477"/>
                <a:gd name="connsiteX19" fmla="*/ 1304079 w 4392865"/>
                <a:gd name="connsiteY19" fmla="*/ 379095 h 2383477"/>
                <a:gd name="connsiteX20" fmla="*/ 1341121 w 4392865"/>
                <a:gd name="connsiteY20" fmla="*/ 384387 h 2383477"/>
                <a:gd name="connsiteX21" fmla="*/ 1378163 w 4392865"/>
                <a:gd name="connsiteY21" fmla="*/ 408200 h 2383477"/>
                <a:gd name="connsiteX22" fmla="*/ 1390651 w 4392865"/>
                <a:gd name="connsiteY22" fmla="*/ 437621 h 2383477"/>
                <a:gd name="connsiteX23" fmla="*/ 1423142 w 4392865"/>
                <a:gd name="connsiteY23" fmla="*/ 445241 h 2383477"/>
                <a:gd name="connsiteX24" fmla="*/ 1462829 w 4392865"/>
                <a:gd name="connsiteY24" fmla="*/ 421429 h 2383477"/>
                <a:gd name="connsiteX25" fmla="*/ 1520826 w 4392865"/>
                <a:gd name="connsiteY25" fmla="*/ 523875 h 2383477"/>
                <a:gd name="connsiteX26" fmla="*/ 1582738 w 4392865"/>
                <a:gd name="connsiteY26" fmla="*/ 569912 h 2383477"/>
                <a:gd name="connsiteX27" fmla="*/ 1676401 w 4392865"/>
                <a:gd name="connsiteY27" fmla="*/ 640821 h 2383477"/>
                <a:gd name="connsiteX28" fmla="*/ 1866901 w 4392865"/>
                <a:gd name="connsiteY28" fmla="*/ 609071 h 2383477"/>
                <a:gd name="connsiteX29" fmla="*/ 2063751 w 4392865"/>
                <a:gd name="connsiteY29" fmla="*/ 558271 h 2383477"/>
                <a:gd name="connsiteX30" fmla="*/ 2178051 w 4392865"/>
                <a:gd name="connsiteY30" fmla="*/ 590021 h 2383477"/>
                <a:gd name="connsiteX31" fmla="*/ 2311401 w 4392865"/>
                <a:gd name="connsiteY31" fmla="*/ 691621 h 2383477"/>
                <a:gd name="connsiteX32" fmla="*/ 2489201 w 4392865"/>
                <a:gd name="connsiteY32" fmla="*/ 780521 h 2383477"/>
                <a:gd name="connsiteX33" fmla="*/ 2692401 w 4392865"/>
                <a:gd name="connsiteY33" fmla="*/ 793221 h 2383477"/>
                <a:gd name="connsiteX34" fmla="*/ 2876551 w 4392865"/>
                <a:gd name="connsiteY34" fmla="*/ 799571 h 2383477"/>
                <a:gd name="connsiteX35" fmla="*/ 3133905 w 4392865"/>
                <a:gd name="connsiteY35" fmla="*/ 585588 h 2383477"/>
                <a:gd name="connsiteX36" fmla="*/ 3366460 w 4392865"/>
                <a:gd name="connsiteY36" fmla="*/ 400599 h 2383477"/>
                <a:gd name="connsiteX37" fmla="*/ 3628007 w 4392865"/>
                <a:gd name="connsiteY37" fmla="*/ 448643 h 2383477"/>
                <a:gd name="connsiteX38" fmla="*/ 3835281 w 4392865"/>
                <a:gd name="connsiteY38" fmla="*/ 534788 h 2383477"/>
                <a:gd name="connsiteX39" fmla="*/ 3972225 w 4392865"/>
                <a:gd name="connsiteY39" fmla="*/ 697132 h 2383477"/>
                <a:gd name="connsiteX40" fmla="*/ 3971626 w 4392865"/>
                <a:gd name="connsiteY40" fmla="*/ 818142 h 2383477"/>
                <a:gd name="connsiteX41" fmla="*/ 3980492 w 4392865"/>
                <a:gd name="connsiteY41" fmla="*/ 801728 h 2383477"/>
                <a:gd name="connsiteX42" fmla="*/ 3976970 w 4392865"/>
                <a:gd name="connsiteY42" fmla="*/ 863980 h 2383477"/>
                <a:gd name="connsiteX43" fmla="*/ 4001819 w 4392865"/>
                <a:gd name="connsiteY43" fmla="*/ 884516 h 2383477"/>
                <a:gd name="connsiteX44" fmla="*/ 3898901 w 4392865"/>
                <a:gd name="connsiteY44" fmla="*/ 1015471 h 2383477"/>
                <a:gd name="connsiteX45" fmla="*/ 3987801 w 4392865"/>
                <a:gd name="connsiteY45" fmla="*/ 964671 h 2383477"/>
                <a:gd name="connsiteX46" fmla="*/ 4064001 w 4392865"/>
                <a:gd name="connsiteY46" fmla="*/ 964671 h 2383477"/>
                <a:gd name="connsiteX47" fmla="*/ 4252464 w 4392865"/>
                <a:gd name="connsiteY47" fmla="*/ 1015471 h 2383477"/>
                <a:gd name="connsiteX48" fmla="*/ 4392865 w 4392865"/>
                <a:gd name="connsiteY48" fmla="*/ 1145687 h 2383477"/>
                <a:gd name="connsiteX49" fmla="*/ 4286151 w 4392865"/>
                <a:gd name="connsiteY49" fmla="*/ 1291466 h 2383477"/>
                <a:gd name="connsiteX50" fmla="*/ 4104619 w 4392865"/>
                <a:gd name="connsiteY50" fmla="*/ 1355357 h 2383477"/>
                <a:gd name="connsiteX51" fmla="*/ 3960496 w 4392865"/>
                <a:gd name="connsiteY51" fmla="*/ 1360698 h 2383477"/>
                <a:gd name="connsiteX52" fmla="*/ 3968751 w 4392865"/>
                <a:gd name="connsiteY52" fmla="*/ 1419754 h 2383477"/>
                <a:gd name="connsiteX53" fmla="*/ 3910225 w 4392865"/>
                <a:gd name="connsiteY53" fmla="*/ 1426845 h 2383477"/>
                <a:gd name="connsiteX54" fmla="*/ 3842810 w 4392865"/>
                <a:gd name="connsiteY54" fmla="*/ 1390650 h 2383477"/>
                <a:gd name="connsiteX55" fmla="*/ 3804392 w 4392865"/>
                <a:gd name="connsiteY55" fmla="*/ 1233700 h 2383477"/>
                <a:gd name="connsiteX56" fmla="*/ 3719513 w 4392865"/>
                <a:gd name="connsiteY56" fmla="*/ 1156759 h 2383477"/>
                <a:gd name="connsiteX57" fmla="*/ 3568701 w 4392865"/>
                <a:gd name="connsiteY57" fmla="*/ 1098021 h 2383477"/>
                <a:gd name="connsiteX58" fmla="*/ 3460751 w 4392865"/>
                <a:gd name="connsiteY58" fmla="*/ 1053571 h 2383477"/>
                <a:gd name="connsiteX59" fmla="*/ 3371851 w 4392865"/>
                <a:gd name="connsiteY59" fmla="*/ 1047221 h 2383477"/>
                <a:gd name="connsiteX60" fmla="*/ 3308351 w 4392865"/>
                <a:gd name="connsiteY60" fmla="*/ 996421 h 2383477"/>
                <a:gd name="connsiteX61" fmla="*/ 3200401 w 4392865"/>
                <a:gd name="connsiteY61" fmla="*/ 932921 h 2383477"/>
                <a:gd name="connsiteX62" fmla="*/ 3727762 w 4392865"/>
                <a:gd name="connsiteY62" fmla="*/ 2186696 h 2383477"/>
                <a:gd name="connsiteX63" fmla="*/ 3405517 w 4392865"/>
                <a:gd name="connsiteY63" fmla="*/ 2383477 h 2383477"/>
                <a:gd name="connsiteX64" fmla="*/ 3065064 w 4392865"/>
                <a:gd name="connsiteY64" fmla="*/ 2179896 h 2383477"/>
                <a:gd name="connsiteX65" fmla="*/ 2769272 w 4392865"/>
                <a:gd name="connsiteY65" fmla="*/ 1602016 h 2383477"/>
                <a:gd name="connsiteX66" fmla="*/ 2724151 w 4392865"/>
                <a:gd name="connsiteY66" fmla="*/ 926571 h 2383477"/>
                <a:gd name="connsiteX67" fmla="*/ 2495551 w 4392865"/>
                <a:gd name="connsiteY67" fmla="*/ 913871 h 2383477"/>
                <a:gd name="connsiteX68" fmla="*/ 2463801 w 4392865"/>
                <a:gd name="connsiteY68" fmla="*/ 907521 h 2383477"/>
                <a:gd name="connsiteX69" fmla="*/ 2298701 w 4392865"/>
                <a:gd name="connsiteY69" fmla="*/ 837671 h 2383477"/>
                <a:gd name="connsiteX70" fmla="*/ 2190751 w 4392865"/>
                <a:gd name="connsiteY70" fmla="*/ 767821 h 2383477"/>
                <a:gd name="connsiteX71" fmla="*/ 2120901 w 4392865"/>
                <a:gd name="connsiteY71" fmla="*/ 729721 h 2383477"/>
                <a:gd name="connsiteX72" fmla="*/ 1981201 w 4392865"/>
                <a:gd name="connsiteY72" fmla="*/ 710671 h 2383477"/>
                <a:gd name="connsiteX73" fmla="*/ 1860551 w 4392865"/>
                <a:gd name="connsiteY73" fmla="*/ 717021 h 2383477"/>
                <a:gd name="connsiteX74" fmla="*/ 1695451 w 4392865"/>
                <a:gd name="connsiteY74" fmla="*/ 767821 h 2383477"/>
                <a:gd name="connsiteX75" fmla="*/ 1551518 w 4392865"/>
                <a:gd name="connsiteY75" fmla="*/ 813857 h 2383477"/>
                <a:gd name="connsiteX76" fmla="*/ 1483785 w 4392865"/>
                <a:gd name="connsiteY76" fmla="*/ 797983 h 2383477"/>
                <a:gd name="connsiteX77" fmla="*/ 1403351 w 4392865"/>
                <a:gd name="connsiteY77" fmla="*/ 780521 h 2383477"/>
                <a:gd name="connsiteX78" fmla="*/ 1339851 w 4392865"/>
                <a:gd name="connsiteY78" fmla="*/ 837671 h 2383477"/>
                <a:gd name="connsiteX79" fmla="*/ 1339851 w 4392865"/>
                <a:gd name="connsiteY79" fmla="*/ 932921 h 2383477"/>
                <a:gd name="connsiteX80" fmla="*/ 1397001 w 4392865"/>
                <a:gd name="connsiteY80" fmla="*/ 1028171 h 2383477"/>
                <a:gd name="connsiteX81" fmla="*/ 1428751 w 4392865"/>
                <a:gd name="connsiteY81" fmla="*/ 1053571 h 2383477"/>
                <a:gd name="connsiteX82" fmla="*/ 1543051 w 4392865"/>
                <a:gd name="connsiteY82" fmla="*/ 1028171 h 2383477"/>
                <a:gd name="connsiteX83" fmla="*/ 2121380 w 4392865"/>
                <a:gd name="connsiteY83" fmla="*/ 1554862 h 2383477"/>
                <a:gd name="connsiteX84" fmla="*/ 2128210 w 4392865"/>
                <a:gd name="connsiteY84" fmla="*/ 1950717 h 2383477"/>
                <a:gd name="connsiteX85" fmla="*/ 1834791 w 4392865"/>
                <a:gd name="connsiteY85" fmla="*/ 1803709 h 2383477"/>
                <a:gd name="connsiteX86" fmla="*/ 1480510 w 4392865"/>
                <a:gd name="connsiteY86" fmla="*/ 1478062 h 2383477"/>
                <a:gd name="connsiteX87" fmla="*/ 1250951 w 4392865"/>
                <a:gd name="connsiteY87" fmla="*/ 1098021 h 2383477"/>
                <a:gd name="connsiteX88" fmla="*/ 1212851 w 4392865"/>
                <a:gd name="connsiteY88" fmla="*/ 1098021 h 2383477"/>
                <a:gd name="connsiteX89" fmla="*/ 1206501 w 4392865"/>
                <a:gd name="connsiteY89" fmla="*/ 1117071 h 2383477"/>
                <a:gd name="connsiteX90" fmla="*/ 1225551 w 4392865"/>
                <a:gd name="connsiteY90" fmla="*/ 1167871 h 2383477"/>
                <a:gd name="connsiteX91" fmla="*/ 1238251 w 4392865"/>
                <a:gd name="connsiteY91" fmla="*/ 1244071 h 2383477"/>
                <a:gd name="connsiteX92" fmla="*/ 1200151 w 4392865"/>
                <a:gd name="connsiteY92" fmla="*/ 1288521 h 2383477"/>
                <a:gd name="connsiteX93" fmla="*/ 1155701 w 4392865"/>
                <a:gd name="connsiteY93" fmla="*/ 1275821 h 2383477"/>
                <a:gd name="connsiteX94" fmla="*/ 1111251 w 4392865"/>
                <a:gd name="connsiteY94" fmla="*/ 1193271 h 2383477"/>
                <a:gd name="connsiteX95" fmla="*/ 1092201 w 4392865"/>
                <a:gd name="connsiteY95" fmla="*/ 1078971 h 2383477"/>
                <a:gd name="connsiteX96" fmla="*/ 1092201 w 4392865"/>
                <a:gd name="connsiteY96" fmla="*/ 971021 h 2383477"/>
                <a:gd name="connsiteX97" fmla="*/ 1060451 w 4392865"/>
                <a:gd name="connsiteY97" fmla="*/ 913871 h 2383477"/>
                <a:gd name="connsiteX98" fmla="*/ 996951 w 4392865"/>
                <a:gd name="connsiteY98" fmla="*/ 875771 h 2383477"/>
                <a:gd name="connsiteX99" fmla="*/ 889001 w 4392865"/>
                <a:gd name="connsiteY99" fmla="*/ 875771 h 2383477"/>
                <a:gd name="connsiteX100" fmla="*/ 806451 w 4392865"/>
                <a:gd name="connsiteY100" fmla="*/ 907521 h 2383477"/>
                <a:gd name="connsiteX101" fmla="*/ 742951 w 4392865"/>
                <a:gd name="connsiteY101" fmla="*/ 939271 h 2383477"/>
                <a:gd name="connsiteX102" fmla="*/ 655639 w 4392865"/>
                <a:gd name="connsiteY102" fmla="*/ 912812 h 2383477"/>
                <a:gd name="connsiteX103" fmla="*/ 566210 w 4392865"/>
                <a:gd name="connsiteY103" fmla="*/ 836613 h 2383477"/>
                <a:gd name="connsiteX104" fmla="*/ 511177 w 4392865"/>
                <a:gd name="connsiteY104" fmla="*/ 806980 h 2383477"/>
                <a:gd name="connsiteX105" fmla="*/ 415926 w 4392865"/>
                <a:gd name="connsiteY105" fmla="*/ 784225 h 2383477"/>
                <a:gd name="connsiteX106" fmla="*/ 335494 w 4392865"/>
                <a:gd name="connsiteY106" fmla="*/ 759883 h 2383477"/>
                <a:gd name="connsiteX107" fmla="*/ 203413 w 4392865"/>
                <a:gd name="connsiteY107" fmla="*/ 728345 h 2383477"/>
                <a:gd name="connsiteX108" fmla="*/ 116099 w 4392865"/>
                <a:gd name="connsiteY108" fmla="*/ 691303 h 2383477"/>
                <a:gd name="connsiteX109" fmla="*/ 61914 w 4392865"/>
                <a:gd name="connsiteY109" fmla="*/ 625475 h 2383477"/>
                <a:gd name="connsiteX110" fmla="*/ 6350 w 4392865"/>
                <a:gd name="connsiteY110" fmla="*/ 575733 h 2383477"/>
                <a:gd name="connsiteX111" fmla="*/ 2117 w 4392865"/>
                <a:gd name="connsiteY111" fmla="*/ 537104 h 2383477"/>
                <a:gd name="connsiteX112" fmla="*/ 0 w 4392865"/>
                <a:gd name="connsiteY112" fmla="*/ 465138 h 2383477"/>
                <a:gd name="connsiteX113" fmla="*/ 23496 w 4392865"/>
                <a:gd name="connsiteY113" fmla="*/ 394970 h 2383477"/>
                <a:gd name="connsiteX114" fmla="*/ 51331 w 4392865"/>
                <a:gd name="connsiteY114" fmla="*/ 321204 h 2383477"/>
                <a:gd name="connsiteX115" fmla="*/ 77257 w 4392865"/>
                <a:gd name="connsiteY115" fmla="*/ 272520 h 2383477"/>
                <a:gd name="connsiteX116" fmla="*/ 104776 w 4392865"/>
                <a:gd name="connsiteY116" fmla="*/ 194203 h 2383477"/>
                <a:gd name="connsiteX117" fmla="*/ 187537 w 4392865"/>
                <a:gd name="connsiteY117" fmla="*/ 183303 h 2383477"/>
                <a:gd name="connsiteX118" fmla="*/ 238127 w 4392865"/>
                <a:gd name="connsiteY118" fmla="*/ 186268 h 2383477"/>
                <a:gd name="connsiteX119" fmla="*/ 306600 w 4392865"/>
                <a:gd name="connsiteY119" fmla="*/ 191241 h 2383477"/>
                <a:gd name="connsiteX120" fmla="*/ 354225 w 4392865"/>
                <a:gd name="connsiteY120" fmla="*/ 212408 h 2383477"/>
                <a:gd name="connsiteX121" fmla="*/ 442385 w 4392865"/>
                <a:gd name="connsiteY121" fmla="*/ 231247 h 2383477"/>
                <a:gd name="connsiteX0" fmla="*/ 442385 w 4392865"/>
                <a:gd name="connsiteY0" fmla="*/ 231247 h 2383477"/>
                <a:gd name="connsiteX1" fmla="*/ 544725 w 4392865"/>
                <a:gd name="connsiteY1" fmla="*/ 249450 h 2383477"/>
                <a:gd name="connsiteX2" fmla="*/ 674369 w 4392865"/>
                <a:gd name="connsiteY2" fmla="*/ 244158 h 2383477"/>
                <a:gd name="connsiteX3" fmla="*/ 841058 w 4392865"/>
                <a:gd name="connsiteY3" fmla="*/ 207116 h 2383477"/>
                <a:gd name="connsiteX4" fmla="*/ 917787 w 4392865"/>
                <a:gd name="connsiteY4" fmla="*/ 167429 h 2383477"/>
                <a:gd name="connsiteX5" fmla="*/ 984253 w 4392865"/>
                <a:gd name="connsiteY5" fmla="*/ 142346 h 2383477"/>
                <a:gd name="connsiteX6" fmla="*/ 1036849 w 4392865"/>
                <a:gd name="connsiteY6" fmla="*/ 125096 h 2383477"/>
                <a:gd name="connsiteX7" fmla="*/ 1099081 w 4392865"/>
                <a:gd name="connsiteY7" fmla="*/ 119062 h 2383477"/>
                <a:gd name="connsiteX8" fmla="*/ 1126067 w 4392865"/>
                <a:gd name="connsiteY8" fmla="*/ 68791 h 2383477"/>
                <a:gd name="connsiteX9" fmla="*/ 1118129 w 4392865"/>
                <a:gd name="connsiteY9" fmla="*/ 0 h 2383477"/>
                <a:gd name="connsiteX10" fmla="*/ 1181629 w 4392865"/>
                <a:gd name="connsiteY10" fmla="*/ 77788 h 2383477"/>
                <a:gd name="connsiteX11" fmla="*/ 1177079 w 4392865"/>
                <a:gd name="connsiteY11" fmla="*/ 125094 h 2383477"/>
                <a:gd name="connsiteX12" fmla="*/ 1179725 w 4392865"/>
                <a:gd name="connsiteY12" fmla="*/ 191241 h 2383477"/>
                <a:gd name="connsiteX13" fmla="*/ 1179513 w 4392865"/>
                <a:gd name="connsiteY13" fmla="*/ 235480 h 2383477"/>
                <a:gd name="connsiteX14" fmla="*/ 1171787 w 4392865"/>
                <a:gd name="connsiteY14" fmla="*/ 273262 h 2383477"/>
                <a:gd name="connsiteX15" fmla="*/ 1195599 w 4392865"/>
                <a:gd name="connsiteY15" fmla="*/ 320887 h 2383477"/>
                <a:gd name="connsiteX16" fmla="*/ 1237193 w 4392865"/>
                <a:gd name="connsiteY16" fmla="*/ 387879 h 2383477"/>
                <a:gd name="connsiteX17" fmla="*/ 1256242 w 4392865"/>
                <a:gd name="connsiteY17" fmla="*/ 412221 h 2383477"/>
                <a:gd name="connsiteX18" fmla="*/ 1289051 w 4392865"/>
                <a:gd name="connsiteY18" fmla="*/ 384704 h 2383477"/>
                <a:gd name="connsiteX19" fmla="*/ 1304079 w 4392865"/>
                <a:gd name="connsiteY19" fmla="*/ 379095 h 2383477"/>
                <a:gd name="connsiteX20" fmla="*/ 1341121 w 4392865"/>
                <a:gd name="connsiteY20" fmla="*/ 384387 h 2383477"/>
                <a:gd name="connsiteX21" fmla="*/ 1378163 w 4392865"/>
                <a:gd name="connsiteY21" fmla="*/ 408200 h 2383477"/>
                <a:gd name="connsiteX22" fmla="*/ 1390651 w 4392865"/>
                <a:gd name="connsiteY22" fmla="*/ 437621 h 2383477"/>
                <a:gd name="connsiteX23" fmla="*/ 1423142 w 4392865"/>
                <a:gd name="connsiteY23" fmla="*/ 445241 h 2383477"/>
                <a:gd name="connsiteX24" fmla="*/ 1462829 w 4392865"/>
                <a:gd name="connsiteY24" fmla="*/ 421429 h 2383477"/>
                <a:gd name="connsiteX25" fmla="*/ 1520826 w 4392865"/>
                <a:gd name="connsiteY25" fmla="*/ 523875 h 2383477"/>
                <a:gd name="connsiteX26" fmla="*/ 1582738 w 4392865"/>
                <a:gd name="connsiteY26" fmla="*/ 569912 h 2383477"/>
                <a:gd name="connsiteX27" fmla="*/ 1676401 w 4392865"/>
                <a:gd name="connsiteY27" fmla="*/ 640821 h 2383477"/>
                <a:gd name="connsiteX28" fmla="*/ 1866901 w 4392865"/>
                <a:gd name="connsiteY28" fmla="*/ 609071 h 2383477"/>
                <a:gd name="connsiteX29" fmla="*/ 2063751 w 4392865"/>
                <a:gd name="connsiteY29" fmla="*/ 558271 h 2383477"/>
                <a:gd name="connsiteX30" fmla="*/ 2178051 w 4392865"/>
                <a:gd name="connsiteY30" fmla="*/ 590021 h 2383477"/>
                <a:gd name="connsiteX31" fmla="*/ 2311401 w 4392865"/>
                <a:gd name="connsiteY31" fmla="*/ 691621 h 2383477"/>
                <a:gd name="connsiteX32" fmla="*/ 2489201 w 4392865"/>
                <a:gd name="connsiteY32" fmla="*/ 780521 h 2383477"/>
                <a:gd name="connsiteX33" fmla="*/ 2692401 w 4392865"/>
                <a:gd name="connsiteY33" fmla="*/ 793221 h 2383477"/>
                <a:gd name="connsiteX34" fmla="*/ 2876551 w 4392865"/>
                <a:gd name="connsiteY34" fmla="*/ 799571 h 2383477"/>
                <a:gd name="connsiteX35" fmla="*/ 3133905 w 4392865"/>
                <a:gd name="connsiteY35" fmla="*/ 585588 h 2383477"/>
                <a:gd name="connsiteX36" fmla="*/ 3366460 w 4392865"/>
                <a:gd name="connsiteY36" fmla="*/ 400599 h 2383477"/>
                <a:gd name="connsiteX37" fmla="*/ 3628007 w 4392865"/>
                <a:gd name="connsiteY37" fmla="*/ 448643 h 2383477"/>
                <a:gd name="connsiteX38" fmla="*/ 3835281 w 4392865"/>
                <a:gd name="connsiteY38" fmla="*/ 534788 h 2383477"/>
                <a:gd name="connsiteX39" fmla="*/ 3972225 w 4392865"/>
                <a:gd name="connsiteY39" fmla="*/ 697132 h 2383477"/>
                <a:gd name="connsiteX40" fmla="*/ 3971626 w 4392865"/>
                <a:gd name="connsiteY40" fmla="*/ 818142 h 2383477"/>
                <a:gd name="connsiteX41" fmla="*/ 3980492 w 4392865"/>
                <a:gd name="connsiteY41" fmla="*/ 801728 h 2383477"/>
                <a:gd name="connsiteX42" fmla="*/ 3976970 w 4392865"/>
                <a:gd name="connsiteY42" fmla="*/ 863980 h 2383477"/>
                <a:gd name="connsiteX43" fmla="*/ 4001819 w 4392865"/>
                <a:gd name="connsiteY43" fmla="*/ 884516 h 2383477"/>
                <a:gd name="connsiteX44" fmla="*/ 3898901 w 4392865"/>
                <a:gd name="connsiteY44" fmla="*/ 1015471 h 2383477"/>
                <a:gd name="connsiteX45" fmla="*/ 3987801 w 4392865"/>
                <a:gd name="connsiteY45" fmla="*/ 964671 h 2383477"/>
                <a:gd name="connsiteX46" fmla="*/ 4064001 w 4392865"/>
                <a:gd name="connsiteY46" fmla="*/ 964671 h 2383477"/>
                <a:gd name="connsiteX47" fmla="*/ 4252464 w 4392865"/>
                <a:gd name="connsiteY47" fmla="*/ 1015471 h 2383477"/>
                <a:gd name="connsiteX48" fmla="*/ 4392865 w 4392865"/>
                <a:gd name="connsiteY48" fmla="*/ 1145687 h 2383477"/>
                <a:gd name="connsiteX49" fmla="*/ 4286151 w 4392865"/>
                <a:gd name="connsiteY49" fmla="*/ 1291466 h 2383477"/>
                <a:gd name="connsiteX50" fmla="*/ 4104619 w 4392865"/>
                <a:gd name="connsiteY50" fmla="*/ 1355357 h 2383477"/>
                <a:gd name="connsiteX51" fmla="*/ 3960496 w 4392865"/>
                <a:gd name="connsiteY51" fmla="*/ 1360698 h 2383477"/>
                <a:gd name="connsiteX52" fmla="*/ 3968751 w 4392865"/>
                <a:gd name="connsiteY52" fmla="*/ 1419754 h 2383477"/>
                <a:gd name="connsiteX53" fmla="*/ 3910225 w 4392865"/>
                <a:gd name="connsiteY53" fmla="*/ 1426845 h 2383477"/>
                <a:gd name="connsiteX54" fmla="*/ 3842810 w 4392865"/>
                <a:gd name="connsiteY54" fmla="*/ 1390650 h 2383477"/>
                <a:gd name="connsiteX55" fmla="*/ 3804392 w 4392865"/>
                <a:gd name="connsiteY55" fmla="*/ 1233700 h 2383477"/>
                <a:gd name="connsiteX56" fmla="*/ 3719513 w 4392865"/>
                <a:gd name="connsiteY56" fmla="*/ 1156759 h 2383477"/>
                <a:gd name="connsiteX57" fmla="*/ 3568701 w 4392865"/>
                <a:gd name="connsiteY57" fmla="*/ 1098021 h 2383477"/>
                <a:gd name="connsiteX58" fmla="*/ 3460751 w 4392865"/>
                <a:gd name="connsiteY58" fmla="*/ 1053571 h 2383477"/>
                <a:gd name="connsiteX59" fmla="*/ 3371851 w 4392865"/>
                <a:gd name="connsiteY59" fmla="*/ 1047221 h 2383477"/>
                <a:gd name="connsiteX60" fmla="*/ 3308351 w 4392865"/>
                <a:gd name="connsiteY60" fmla="*/ 996421 h 2383477"/>
                <a:gd name="connsiteX61" fmla="*/ 3200401 w 4392865"/>
                <a:gd name="connsiteY61" fmla="*/ 932921 h 2383477"/>
                <a:gd name="connsiteX62" fmla="*/ 3727762 w 4392865"/>
                <a:gd name="connsiteY62" fmla="*/ 2186696 h 2383477"/>
                <a:gd name="connsiteX63" fmla="*/ 3405517 w 4392865"/>
                <a:gd name="connsiteY63" fmla="*/ 2383477 h 2383477"/>
                <a:gd name="connsiteX64" fmla="*/ 3065064 w 4392865"/>
                <a:gd name="connsiteY64" fmla="*/ 2179896 h 2383477"/>
                <a:gd name="connsiteX65" fmla="*/ 2769272 w 4392865"/>
                <a:gd name="connsiteY65" fmla="*/ 1602016 h 2383477"/>
                <a:gd name="connsiteX66" fmla="*/ 2724151 w 4392865"/>
                <a:gd name="connsiteY66" fmla="*/ 926571 h 2383477"/>
                <a:gd name="connsiteX67" fmla="*/ 2495551 w 4392865"/>
                <a:gd name="connsiteY67" fmla="*/ 913871 h 2383477"/>
                <a:gd name="connsiteX68" fmla="*/ 2463801 w 4392865"/>
                <a:gd name="connsiteY68" fmla="*/ 907521 h 2383477"/>
                <a:gd name="connsiteX69" fmla="*/ 2298701 w 4392865"/>
                <a:gd name="connsiteY69" fmla="*/ 837671 h 2383477"/>
                <a:gd name="connsiteX70" fmla="*/ 2190751 w 4392865"/>
                <a:gd name="connsiteY70" fmla="*/ 767821 h 2383477"/>
                <a:gd name="connsiteX71" fmla="*/ 2120901 w 4392865"/>
                <a:gd name="connsiteY71" fmla="*/ 729721 h 2383477"/>
                <a:gd name="connsiteX72" fmla="*/ 1981201 w 4392865"/>
                <a:gd name="connsiteY72" fmla="*/ 710671 h 2383477"/>
                <a:gd name="connsiteX73" fmla="*/ 1860551 w 4392865"/>
                <a:gd name="connsiteY73" fmla="*/ 717021 h 2383477"/>
                <a:gd name="connsiteX74" fmla="*/ 1695451 w 4392865"/>
                <a:gd name="connsiteY74" fmla="*/ 767821 h 2383477"/>
                <a:gd name="connsiteX75" fmla="*/ 1551518 w 4392865"/>
                <a:gd name="connsiteY75" fmla="*/ 813857 h 2383477"/>
                <a:gd name="connsiteX76" fmla="*/ 1483785 w 4392865"/>
                <a:gd name="connsiteY76" fmla="*/ 797983 h 2383477"/>
                <a:gd name="connsiteX77" fmla="*/ 1403351 w 4392865"/>
                <a:gd name="connsiteY77" fmla="*/ 780521 h 2383477"/>
                <a:gd name="connsiteX78" fmla="*/ 1339851 w 4392865"/>
                <a:gd name="connsiteY78" fmla="*/ 837671 h 2383477"/>
                <a:gd name="connsiteX79" fmla="*/ 1339851 w 4392865"/>
                <a:gd name="connsiteY79" fmla="*/ 932921 h 2383477"/>
                <a:gd name="connsiteX80" fmla="*/ 1397001 w 4392865"/>
                <a:gd name="connsiteY80" fmla="*/ 1028171 h 2383477"/>
                <a:gd name="connsiteX81" fmla="*/ 1428751 w 4392865"/>
                <a:gd name="connsiteY81" fmla="*/ 1053571 h 2383477"/>
                <a:gd name="connsiteX82" fmla="*/ 1753919 w 4392865"/>
                <a:gd name="connsiteY82" fmla="*/ 1210284 h 2383477"/>
                <a:gd name="connsiteX83" fmla="*/ 2121380 w 4392865"/>
                <a:gd name="connsiteY83" fmla="*/ 1554862 h 2383477"/>
                <a:gd name="connsiteX84" fmla="*/ 2128210 w 4392865"/>
                <a:gd name="connsiteY84" fmla="*/ 1950717 h 2383477"/>
                <a:gd name="connsiteX85" fmla="*/ 1834791 w 4392865"/>
                <a:gd name="connsiteY85" fmla="*/ 1803709 h 2383477"/>
                <a:gd name="connsiteX86" fmla="*/ 1480510 w 4392865"/>
                <a:gd name="connsiteY86" fmla="*/ 1478062 h 2383477"/>
                <a:gd name="connsiteX87" fmla="*/ 1250951 w 4392865"/>
                <a:gd name="connsiteY87" fmla="*/ 1098021 h 2383477"/>
                <a:gd name="connsiteX88" fmla="*/ 1212851 w 4392865"/>
                <a:gd name="connsiteY88" fmla="*/ 1098021 h 2383477"/>
                <a:gd name="connsiteX89" fmla="*/ 1206501 w 4392865"/>
                <a:gd name="connsiteY89" fmla="*/ 1117071 h 2383477"/>
                <a:gd name="connsiteX90" fmla="*/ 1225551 w 4392865"/>
                <a:gd name="connsiteY90" fmla="*/ 1167871 h 2383477"/>
                <a:gd name="connsiteX91" fmla="*/ 1238251 w 4392865"/>
                <a:gd name="connsiteY91" fmla="*/ 1244071 h 2383477"/>
                <a:gd name="connsiteX92" fmla="*/ 1200151 w 4392865"/>
                <a:gd name="connsiteY92" fmla="*/ 1288521 h 2383477"/>
                <a:gd name="connsiteX93" fmla="*/ 1155701 w 4392865"/>
                <a:gd name="connsiteY93" fmla="*/ 1275821 h 2383477"/>
                <a:gd name="connsiteX94" fmla="*/ 1111251 w 4392865"/>
                <a:gd name="connsiteY94" fmla="*/ 1193271 h 2383477"/>
                <a:gd name="connsiteX95" fmla="*/ 1092201 w 4392865"/>
                <a:gd name="connsiteY95" fmla="*/ 1078971 h 2383477"/>
                <a:gd name="connsiteX96" fmla="*/ 1092201 w 4392865"/>
                <a:gd name="connsiteY96" fmla="*/ 971021 h 2383477"/>
                <a:gd name="connsiteX97" fmla="*/ 1060451 w 4392865"/>
                <a:gd name="connsiteY97" fmla="*/ 913871 h 2383477"/>
                <a:gd name="connsiteX98" fmla="*/ 996951 w 4392865"/>
                <a:gd name="connsiteY98" fmla="*/ 875771 h 2383477"/>
                <a:gd name="connsiteX99" fmla="*/ 889001 w 4392865"/>
                <a:gd name="connsiteY99" fmla="*/ 875771 h 2383477"/>
                <a:gd name="connsiteX100" fmla="*/ 806451 w 4392865"/>
                <a:gd name="connsiteY100" fmla="*/ 907521 h 2383477"/>
                <a:gd name="connsiteX101" fmla="*/ 742951 w 4392865"/>
                <a:gd name="connsiteY101" fmla="*/ 939271 h 2383477"/>
                <a:gd name="connsiteX102" fmla="*/ 655639 w 4392865"/>
                <a:gd name="connsiteY102" fmla="*/ 912812 h 2383477"/>
                <a:gd name="connsiteX103" fmla="*/ 566210 w 4392865"/>
                <a:gd name="connsiteY103" fmla="*/ 836613 h 2383477"/>
                <a:gd name="connsiteX104" fmla="*/ 511177 w 4392865"/>
                <a:gd name="connsiteY104" fmla="*/ 806980 h 2383477"/>
                <a:gd name="connsiteX105" fmla="*/ 415926 w 4392865"/>
                <a:gd name="connsiteY105" fmla="*/ 784225 h 2383477"/>
                <a:gd name="connsiteX106" fmla="*/ 335494 w 4392865"/>
                <a:gd name="connsiteY106" fmla="*/ 759883 h 2383477"/>
                <a:gd name="connsiteX107" fmla="*/ 203413 w 4392865"/>
                <a:gd name="connsiteY107" fmla="*/ 728345 h 2383477"/>
                <a:gd name="connsiteX108" fmla="*/ 116099 w 4392865"/>
                <a:gd name="connsiteY108" fmla="*/ 691303 h 2383477"/>
                <a:gd name="connsiteX109" fmla="*/ 61914 w 4392865"/>
                <a:gd name="connsiteY109" fmla="*/ 625475 h 2383477"/>
                <a:gd name="connsiteX110" fmla="*/ 6350 w 4392865"/>
                <a:gd name="connsiteY110" fmla="*/ 575733 h 2383477"/>
                <a:gd name="connsiteX111" fmla="*/ 2117 w 4392865"/>
                <a:gd name="connsiteY111" fmla="*/ 537104 h 2383477"/>
                <a:gd name="connsiteX112" fmla="*/ 0 w 4392865"/>
                <a:gd name="connsiteY112" fmla="*/ 465138 h 2383477"/>
                <a:gd name="connsiteX113" fmla="*/ 23496 w 4392865"/>
                <a:gd name="connsiteY113" fmla="*/ 394970 h 2383477"/>
                <a:gd name="connsiteX114" fmla="*/ 51331 w 4392865"/>
                <a:gd name="connsiteY114" fmla="*/ 321204 h 2383477"/>
                <a:gd name="connsiteX115" fmla="*/ 77257 w 4392865"/>
                <a:gd name="connsiteY115" fmla="*/ 272520 h 2383477"/>
                <a:gd name="connsiteX116" fmla="*/ 104776 w 4392865"/>
                <a:gd name="connsiteY116" fmla="*/ 194203 h 2383477"/>
                <a:gd name="connsiteX117" fmla="*/ 187537 w 4392865"/>
                <a:gd name="connsiteY117" fmla="*/ 183303 h 2383477"/>
                <a:gd name="connsiteX118" fmla="*/ 238127 w 4392865"/>
                <a:gd name="connsiteY118" fmla="*/ 186268 h 2383477"/>
                <a:gd name="connsiteX119" fmla="*/ 306600 w 4392865"/>
                <a:gd name="connsiteY119" fmla="*/ 191241 h 2383477"/>
                <a:gd name="connsiteX120" fmla="*/ 354225 w 4392865"/>
                <a:gd name="connsiteY120" fmla="*/ 212408 h 2383477"/>
                <a:gd name="connsiteX121" fmla="*/ 442385 w 4392865"/>
                <a:gd name="connsiteY121" fmla="*/ 231247 h 2383477"/>
                <a:gd name="connsiteX0" fmla="*/ 442385 w 4392865"/>
                <a:gd name="connsiteY0" fmla="*/ 231247 h 2383477"/>
                <a:gd name="connsiteX1" fmla="*/ 544725 w 4392865"/>
                <a:gd name="connsiteY1" fmla="*/ 249450 h 2383477"/>
                <a:gd name="connsiteX2" fmla="*/ 674369 w 4392865"/>
                <a:gd name="connsiteY2" fmla="*/ 244158 h 2383477"/>
                <a:gd name="connsiteX3" fmla="*/ 841058 w 4392865"/>
                <a:gd name="connsiteY3" fmla="*/ 207116 h 2383477"/>
                <a:gd name="connsiteX4" fmla="*/ 917787 w 4392865"/>
                <a:gd name="connsiteY4" fmla="*/ 167429 h 2383477"/>
                <a:gd name="connsiteX5" fmla="*/ 984253 w 4392865"/>
                <a:gd name="connsiteY5" fmla="*/ 142346 h 2383477"/>
                <a:gd name="connsiteX6" fmla="*/ 1036849 w 4392865"/>
                <a:gd name="connsiteY6" fmla="*/ 125096 h 2383477"/>
                <a:gd name="connsiteX7" fmla="*/ 1099081 w 4392865"/>
                <a:gd name="connsiteY7" fmla="*/ 119062 h 2383477"/>
                <a:gd name="connsiteX8" fmla="*/ 1126067 w 4392865"/>
                <a:gd name="connsiteY8" fmla="*/ 68791 h 2383477"/>
                <a:gd name="connsiteX9" fmla="*/ 1118129 w 4392865"/>
                <a:gd name="connsiteY9" fmla="*/ 0 h 2383477"/>
                <a:gd name="connsiteX10" fmla="*/ 1181629 w 4392865"/>
                <a:gd name="connsiteY10" fmla="*/ 77788 h 2383477"/>
                <a:gd name="connsiteX11" fmla="*/ 1177079 w 4392865"/>
                <a:gd name="connsiteY11" fmla="*/ 125094 h 2383477"/>
                <a:gd name="connsiteX12" fmla="*/ 1179725 w 4392865"/>
                <a:gd name="connsiteY12" fmla="*/ 191241 h 2383477"/>
                <a:gd name="connsiteX13" fmla="*/ 1179513 w 4392865"/>
                <a:gd name="connsiteY13" fmla="*/ 235480 h 2383477"/>
                <a:gd name="connsiteX14" fmla="*/ 1171787 w 4392865"/>
                <a:gd name="connsiteY14" fmla="*/ 273262 h 2383477"/>
                <a:gd name="connsiteX15" fmla="*/ 1195599 w 4392865"/>
                <a:gd name="connsiteY15" fmla="*/ 320887 h 2383477"/>
                <a:gd name="connsiteX16" fmla="*/ 1237193 w 4392865"/>
                <a:gd name="connsiteY16" fmla="*/ 387879 h 2383477"/>
                <a:gd name="connsiteX17" fmla="*/ 1256242 w 4392865"/>
                <a:gd name="connsiteY17" fmla="*/ 412221 h 2383477"/>
                <a:gd name="connsiteX18" fmla="*/ 1289051 w 4392865"/>
                <a:gd name="connsiteY18" fmla="*/ 384704 h 2383477"/>
                <a:gd name="connsiteX19" fmla="*/ 1304079 w 4392865"/>
                <a:gd name="connsiteY19" fmla="*/ 379095 h 2383477"/>
                <a:gd name="connsiteX20" fmla="*/ 1341121 w 4392865"/>
                <a:gd name="connsiteY20" fmla="*/ 384387 h 2383477"/>
                <a:gd name="connsiteX21" fmla="*/ 1378163 w 4392865"/>
                <a:gd name="connsiteY21" fmla="*/ 408200 h 2383477"/>
                <a:gd name="connsiteX22" fmla="*/ 1390651 w 4392865"/>
                <a:gd name="connsiteY22" fmla="*/ 437621 h 2383477"/>
                <a:gd name="connsiteX23" fmla="*/ 1423142 w 4392865"/>
                <a:gd name="connsiteY23" fmla="*/ 445241 h 2383477"/>
                <a:gd name="connsiteX24" fmla="*/ 1462829 w 4392865"/>
                <a:gd name="connsiteY24" fmla="*/ 421429 h 2383477"/>
                <a:gd name="connsiteX25" fmla="*/ 1520826 w 4392865"/>
                <a:gd name="connsiteY25" fmla="*/ 523875 h 2383477"/>
                <a:gd name="connsiteX26" fmla="*/ 1582738 w 4392865"/>
                <a:gd name="connsiteY26" fmla="*/ 569912 h 2383477"/>
                <a:gd name="connsiteX27" fmla="*/ 1676401 w 4392865"/>
                <a:gd name="connsiteY27" fmla="*/ 640821 h 2383477"/>
                <a:gd name="connsiteX28" fmla="*/ 1866901 w 4392865"/>
                <a:gd name="connsiteY28" fmla="*/ 609071 h 2383477"/>
                <a:gd name="connsiteX29" fmla="*/ 2063751 w 4392865"/>
                <a:gd name="connsiteY29" fmla="*/ 558271 h 2383477"/>
                <a:gd name="connsiteX30" fmla="*/ 2178051 w 4392865"/>
                <a:gd name="connsiteY30" fmla="*/ 590021 h 2383477"/>
                <a:gd name="connsiteX31" fmla="*/ 2311401 w 4392865"/>
                <a:gd name="connsiteY31" fmla="*/ 691621 h 2383477"/>
                <a:gd name="connsiteX32" fmla="*/ 2489201 w 4392865"/>
                <a:gd name="connsiteY32" fmla="*/ 780521 h 2383477"/>
                <a:gd name="connsiteX33" fmla="*/ 2692401 w 4392865"/>
                <a:gd name="connsiteY33" fmla="*/ 793221 h 2383477"/>
                <a:gd name="connsiteX34" fmla="*/ 2876551 w 4392865"/>
                <a:gd name="connsiteY34" fmla="*/ 799571 h 2383477"/>
                <a:gd name="connsiteX35" fmla="*/ 3133905 w 4392865"/>
                <a:gd name="connsiteY35" fmla="*/ 585588 h 2383477"/>
                <a:gd name="connsiteX36" fmla="*/ 3366460 w 4392865"/>
                <a:gd name="connsiteY36" fmla="*/ 400599 h 2383477"/>
                <a:gd name="connsiteX37" fmla="*/ 3628007 w 4392865"/>
                <a:gd name="connsiteY37" fmla="*/ 448643 h 2383477"/>
                <a:gd name="connsiteX38" fmla="*/ 3835281 w 4392865"/>
                <a:gd name="connsiteY38" fmla="*/ 534788 h 2383477"/>
                <a:gd name="connsiteX39" fmla="*/ 3972225 w 4392865"/>
                <a:gd name="connsiteY39" fmla="*/ 697132 h 2383477"/>
                <a:gd name="connsiteX40" fmla="*/ 3971626 w 4392865"/>
                <a:gd name="connsiteY40" fmla="*/ 818142 h 2383477"/>
                <a:gd name="connsiteX41" fmla="*/ 3980492 w 4392865"/>
                <a:gd name="connsiteY41" fmla="*/ 801728 h 2383477"/>
                <a:gd name="connsiteX42" fmla="*/ 3976970 w 4392865"/>
                <a:gd name="connsiteY42" fmla="*/ 863980 h 2383477"/>
                <a:gd name="connsiteX43" fmla="*/ 4001819 w 4392865"/>
                <a:gd name="connsiteY43" fmla="*/ 884516 h 2383477"/>
                <a:gd name="connsiteX44" fmla="*/ 3898901 w 4392865"/>
                <a:gd name="connsiteY44" fmla="*/ 1015471 h 2383477"/>
                <a:gd name="connsiteX45" fmla="*/ 3987801 w 4392865"/>
                <a:gd name="connsiteY45" fmla="*/ 964671 h 2383477"/>
                <a:gd name="connsiteX46" fmla="*/ 4064001 w 4392865"/>
                <a:gd name="connsiteY46" fmla="*/ 964671 h 2383477"/>
                <a:gd name="connsiteX47" fmla="*/ 4252464 w 4392865"/>
                <a:gd name="connsiteY47" fmla="*/ 1015471 h 2383477"/>
                <a:gd name="connsiteX48" fmla="*/ 4392865 w 4392865"/>
                <a:gd name="connsiteY48" fmla="*/ 1145687 h 2383477"/>
                <a:gd name="connsiteX49" fmla="*/ 4286151 w 4392865"/>
                <a:gd name="connsiteY49" fmla="*/ 1291466 h 2383477"/>
                <a:gd name="connsiteX50" fmla="*/ 4104619 w 4392865"/>
                <a:gd name="connsiteY50" fmla="*/ 1355357 h 2383477"/>
                <a:gd name="connsiteX51" fmla="*/ 3960496 w 4392865"/>
                <a:gd name="connsiteY51" fmla="*/ 1360698 h 2383477"/>
                <a:gd name="connsiteX52" fmla="*/ 3968751 w 4392865"/>
                <a:gd name="connsiteY52" fmla="*/ 1419754 h 2383477"/>
                <a:gd name="connsiteX53" fmla="*/ 3910225 w 4392865"/>
                <a:gd name="connsiteY53" fmla="*/ 1426845 h 2383477"/>
                <a:gd name="connsiteX54" fmla="*/ 3842810 w 4392865"/>
                <a:gd name="connsiteY54" fmla="*/ 1390650 h 2383477"/>
                <a:gd name="connsiteX55" fmla="*/ 3804392 w 4392865"/>
                <a:gd name="connsiteY55" fmla="*/ 1233700 h 2383477"/>
                <a:gd name="connsiteX56" fmla="*/ 3719513 w 4392865"/>
                <a:gd name="connsiteY56" fmla="*/ 1156759 h 2383477"/>
                <a:gd name="connsiteX57" fmla="*/ 3568701 w 4392865"/>
                <a:gd name="connsiteY57" fmla="*/ 1098021 h 2383477"/>
                <a:gd name="connsiteX58" fmla="*/ 3460751 w 4392865"/>
                <a:gd name="connsiteY58" fmla="*/ 1053571 h 2383477"/>
                <a:gd name="connsiteX59" fmla="*/ 3371851 w 4392865"/>
                <a:gd name="connsiteY59" fmla="*/ 1047221 h 2383477"/>
                <a:gd name="connsiteX60" fmla="*/ 3308351 w 4392865"/>
                <a:gd name="connsiteY60" fmla="*/ 996421 h 2383477"/>
                <a:gd name="connsiteX61" fmla="*/ 3200401 w 4392865"/>
                <a:gd name="connsiteY61" fmla="*/ 932921 h 2383477"/>
                <a:gd name="connsiteX62" fmla="*/ 3727762 w 4392865"/>
                <a:gd name="connsiteY62" fmla="*/ 2186696 h 2383477"/>
                <a:gd name="connsiteX63" fmla="*/ 3405517 w 4392865"/>
                <a:gd name="connsiteY63" fmla="*/ 2383477 h 2383477"/>
                <a:gd name="connsiteX64" fmla="*/ 3065064 w 4392865"/>
                <a:gd name="connsiteY64" fmla="*/ 2179896 h 2383477"/>
                <a:gd name="connsiteX65" fmla="*/ 2769272 w 4392865"/>
                <a:gd name="connsiteY65" fmla="*/ 1602016 h 2383477"/>
                <a:gd name="connsiteX66" fmla="*/ 2724151 w 4392865"/>
                <a:gd name="connsiteY66" fmla="*/ 926571 h 2383477"/>
                <a:gd name="connsiteX67" fmla="*/ 2495551 w 4392865"/>
                <a:gd name="connsiteY67" fmla="*/ 913871 h 2383477"/>
                <a:gd name="connsiteX68" fmla="*/ 2463801 w 4392865"/>
                <a:gd name="connsiteY68" fmla="*/ 907521 h 2383477"/>
                <a:gd name="connsiteX69" fmla="*/ 2298701 w 4392865"/>
                <a:gd name="connsiteY69" fmla="*/ 837671 h 2383477"/>
                <a:gd name="connsiteX70" fmla="*/ 2190751 w 4392865"/>
                <a:gd name="connsiteY70" fmla="*/ 767821 h 2383477"/>
                <a:gd name="connsiteX71" fmla="*/ 2120901 w 4392865"/>
                <a:gd name="connsiteY71" fmla="*/ 729721 h 2383477"/>
                <a:gd name="connsiteX72" fmla="*/ 1981201 w 4392865"/>
                <a:gd name="connsiteY72" fmla="*/ 710671 h 2383477"/>
                <a:gd name="connsiteX73" fmla="*/ 1860551 w 4392865"/>
                <a:gd name="connsiteY73" fmla="*/ 717021 h 2383477"/>
                <a:gd name="connsiteX74" fmla="*/ 1695451 w 4392865"/>
                <a:gd name="connsiteY74" fmla="*/ 767821 h 2383477"/>
                <a:gd name="connsiteX75" fmla="*/ 1551518 w 4392865"/>
                <a:gd name="connsiteY75" fmla="*/ 813857 h 2383477"/>
                <a:gd name="connsiteX76" fmla="*/ 1483785 w 4392865"/>
                <a:gd name="connsiteY76" fmla="*/ 797983 h 2383477"/>
                <a:gd name="connsiteX77" fmla="*/ 1403351 w 4392865"/>
                <a:gd name="connsiteY77" fmla="*/ 780521 h 2383477"/>
                <a:gd name="connsiteX78" fmla="*/ 1339851 w 4392865"/>
                <a:gd name="connsiteY78" fmla="*/ 837671 h 2383477"/>
                <a:gd name="connsiteX79" fmla="*/ 1339851 w 4392865"/>
                <a:gd name="connsiteY79" fmla="*/ 932921 h 2383477"/>
                <a:gd name="connsiteX80" fmla="*/ 1397001 w 4392865"/>
                <a:gd name="connsiteY80" fmla="*/ 1028171 h 2383477"/>
                <a:gd name="connsiteX81" fmla="*/ 1601280 w 4392865"/>
                <a:gd name="connsiteY81" fmla="*/ 1082325 h 2383477"/>
                <a:gd name="connsiteX82" fmla="*/ 1753919 w 4392865"/>
                <a:gd name="connsiteY82" fmla="*/ 1210284 h 2383477"/>
                <a:gd name="connsiteX83" fmla="*/ 2121380 w 4392865"/>
                <a:gd name="connsiteY83" fmla="*/ 1554862 h 2383477"/>
                <a:gd name="connsiteX84" fmla="*/ 2128210 w 4392865"/>
                <a:gd name="connsiteY84" fmla="*/ 1950717 h 2383477"/>
                <a:gd name="connsiteX85" fmla="*/ 1834791 w 4392865"/>
                <a:gd name="connsiteY85" fmla="*/ 1803709 h 2383477"/>
                <a:gd name="connsiteX86" fmla="*/ 1480510 w 4392865"/>
                <a:gd name="connsiteY86" fmla="*/ 1478062 h 2383477"/>
                <a:gd name="connsiteX87" fmla="*/ 1250951 w 4392865"/>
                <a:gd name="connsiteY87" fmla="*/ 1098021 h 2383477"/>
                <a:gd name="connsiteX88" fmla="*/ 1212851 w 4392865"/>
                <a:gd name="connsiteY88" fmla="*/ 1098021 h 2383477"/>
                <a:gd name="connsiteX89" fmla="*/ 1206501 w 4392865"/>
                <a:gd name="connsiteY89" fmla="*/ 1117071 h 2383477"/>
                <a:gd name="connsiteX90" fmla="*/ 1225551 w 4392865"/>
                <a:gd name="connsiteY90" fmla="*/ 1167871 h 2383477"/>
                <a:gd name="connsiteX91" fmla="*/ 1238251 w 4392865"/>
                <a:gd name="connsiteY91" fmla="*/ 1244071 h 2383477"/>
                <a:gd name="connsiteX92" fmla="*/ 1200151 w 4392865"/>
                <a:gd name="connsiteY92" fmla="*/ 1288521 h 2383477"/>
                <a:gd name="connsiteX93" fmla="*/ 1155701 w 4392865"/>
                <a:gd name="connsiteY93" fmla="*/ 1275821 h 2383477"/>
                <a:gd name="connsiteX94" fmla="*/ 1111251 w 4392865"/>
                <a:gd name="connsiteY94" fmla="*/ 1193271 h 2383477"/>
                <a:gd name="connsiteX95" fmla="*/ 1092201 w 4392865"/>
                <a:gd name="connsiteY95" fmla="*/ 1078971 h 2383477"/>
                <a:gd name="connsiteX96" fmla="*/ 1092201 w 4392865"/>
                <a:gd name="connsiteY96" fmla="*/ 971021 h 2383477"/>
                <a:gd name="connsiteX97" fmla="*/ 1060451 w 4392865"/>
                <a:gd name="connsiteY97" fmla="*/ 913871 h 2383477"/>
                <a:gd name="connsiteX98" fmla="*/ 996951 w 4392865"/>
                <a:gd name="connsiteY98" fmla="*/ 875771 h 2383477"/>
                <a:gd name="connsiteX99" fmla="*/ 889001 w 4392865"/>
                <a:gd name="connsiteY99" fmla="*/ 875771 h 2383477"/>
                <a:gd name="connsiteX100" fmla="*/ 806451 w 4392865"/>
                <a:gd name="connsiteY100" fmla="*/ 907521 h 2383477"/>
                <a:gd name="connsiteX101" fmla="*/ 742951 w 4392865"/>
                <a:gd name="connsiteY101" fmla="*/ 939271 h 2383477"/>
                <a:gd name="connsiteX102" fmla="*/ 655639 w 4392865"/>
                <a:gd name="connsiteY102" fmla="*/ 912812 h 2383477"/>
                <a:gd name="connsiteX103" fmla="*/ 566210 w 4392865"/>
                <a:gd name="connsiteY103" fmla="*/ 836613 h 2383477"/>
                <a:gd name="connsiteX104" fmla="*/ 511177 w 4392865"/>
                <a:gd name="connsiteY104" fmla="*/ 806980 h 2383477"/>
                <a:gd name="connsiteX105" fmla="*/ 415926 w 4392865"/>
                <a:gd name="connsiteY105" fmla="*/ 784225 h 2383477"/>
                <a:gd name="connsiteX106" fmla="*/ 335494 w 4392865"/>
                <a:gd name="connsiteY106" fmla="*/ 759883 h 2383477"/>
                <a:gd name="connsiteX107" fmla="*/ 203413 w 4392865"/>
                <a:gd name="connsiteY107" fmla="*/ 728345 h 2383477"/>
                <a:gd name="connsiteX108" fmla="*/ 116099 w 4392865"/>
                <a:gd name="connsiteY108" fmla="*/ 691303 h 2383477"/>
                <a:gd name="connsiteX109" fmla="*/ 61914 w 4392865"/>
                <a:gd name="connsiteY109" fmla="*/ 625475 h 2383477"/>
                <a:gd name="connsiteX110" fmla="*/ 6350 w 4392865"/>
                <a:gd name="connsiteY110" fmla="*/ 575733 h 2383477"/>
                <a:gd name="connsiteX111" fmla="*/ 2117 w 4392865"/>
                <a:gd name="connsiteY111" fmla="*/ 537104 h 2383477"/>
                <a:gd name="connsiteX112" fmla="*/ 0 w 4392865"/>
                <a:gd name="connsiteY112" fmla="*/ 465138 h 2383477"/>
                <a:gd name="connsiteX113" fmla="*/ 23496 w 4392865"/>
                <a:gd name="connsiteY113" fmla="*/ 394970 h 2383477"/>
                <a:gd name="connsiteX114" fmla="*/ 51331 w 4392865"/>
                <a:gd name="connsiteY114" fmla="*/ 321204 h 2383477"/>
                <a:gd name="connsiteX115" fmla="*/ 77257 w 4392865"/>
                <a:gd name="connsiteY115" fmla="*/ 272520 h 2383477"/>
                <a:gd name="connsiteX116" fmla="*/ 104776 w 4392865"/>
                <a:gd name="connsiteY116" fmla="*/ 194203 h 2383477"/>
                <a:gd name="connsiteX117" fmla="*/ 187537 w 4392865"/>
                <a:gd name="connsiteY117" fmla="*/ 183303 h 2383477"/>
                <a:gd name="connsiteX118" fmla="*/ 238127 w 4392865"/>
                <a:gd name="connsiteY118" fmla="*/ 186268 h 2383477"/>
                <a:gd name="connsiteX119" fmla="*/ 306600 w 4392865"/>
                <a:gd name="connsiteY119" fmla="*/ 191241 h 2383477"/>
                <a:gd name="connsiteX120" fmla="*/ 354225 w 4392865"/>
                <a:gd name="connsiteY120" fmla="*/ 212408 h 2383477"/>
                <a:gd name="connsiteX121" fmla="*/ 442385 w 4392865"/>
                <a:gd name="connsiteY121" fmla="*/ 231247 h 2383477"/>
                <a:gd name="connsiteX0" fmla="*/ 442385 w 4392865"/>
                <a:gd name="connsiteY0" fmla="*/ 231247 h 2383477"/>
                <a:gd name="connsiteX1" fmla="*/ 544725 w 4392865"/>
                <a:gd name="connsiteY1" fmla="*/ 249450 h 2383477"/>
                <a:gd name="connsiteX2" fmla="*/ 674369 w 4392865"/>
                <a:gd name="connsiteY2" fmla="*/ 244158 h 2383477"/>
                <a:gd name="connsiteX3" fmla="*/ 841058 w 4392865"/>
                <a:gd name="connsiteY3" fmla="*/ 207116 h 2383477"/>
                <a:gd name="connsiteX4" fmla="*/ 917787 w 4392865"/>
                <a:gd name="connsiteY4" fmla="*/ 167429 h 2383477"/>
                <a:gd name="connsiteX5" fmla="*/ 984253 w 4392865"/>
                <a:gd name="connsiteY5" fmla="*/ 142346 h 2383477"/>
                <a:gd name="connsiteX6" fmla="*/ 1036849 w 4392865"/>
                <a:gd name="connsiteY6" fmla="*/ 125096 h 2383477"/>
                <a:gd name="connsiteX7" fmla="*/ 1099081 w 4392865"/>
                <a:gd name="connsiteY7" fmla="*/ 119062 h 2383477"/>
                <a:gd name="connsiteX8" fmla="*/ 1126067 w 4392865"/>
                <a:gd name="connsiteY8" fmla="*/ 68791 h 2383477"/>
                <a:gd name="connsiteX9" fmla="*/ 1118129 w 4392865"/>
                <a:gd name="connsiteY9" fmla="*/ 0 h 2383477"/>
                <a:gd name="connsiteX10" fmla="*/ 1181629 w 4392865"/>
                <a:gd name="connsiteY10" fmla="*/ 77788 h 2383477"/>
                <a:gd name="connsiteX11" fmla="*/ 1177079 w 4392865"/>
                <a:gd name="connsiteY11" fmla="*/ 125094 h 2383477"/>
                <a:gd name="connsiteX12" fmla="*/ 1179725 w 4392865"/>
                <a:gd name="connsiteY12" fmla="*/ 191241 h 2383477"/>
                <a:gd name="connsiteX13" fmla="*/ 1179513 w 4392865"/>
                <a:gd name="connsiteY13" fmla="*/ 235480 h 2383477"/>
                <a:gd name="connsiteX14" fmla="*/ 1171787 w 4392865"/>
                <a:gd name="connsiteY14" fmla="*/ 273262 h 2383477"/>
                <a:gd name="connsiteX15" fmla="*/ 1195599 w 4392865"/>
                <a:gd name="connsiteY15" fmla="*/ 320887 h 2383477"/>
                <a:gd name="connsiteX16" fmla="*/ 1237193 w 4392865"/>
                <a:gd name="connsiteY16" fmla="*/ 387879 h 2383477"/>
                <a:gd name="connsiteX17" fmla="*/ 1256242 w 4392865"/>
                <a:gd name="connsiteY17" fmla="*/ 412221 h 2383477"/>
                <a:gd name="connsiteX18" fmla="*/ 1289051 w 4392865"/>
                <a:gd name="connsiteY18" fmla="*/ 384704 h 2383477"/>
                <a:gd name="connsiteX19" fmla="*/ 1304079 w 4392865"/>
                <a:gd name="connsiteY19" fmla="*/ 379095 h 2383477"/>
                <a:gd name="connsiteX20" fmla="*/ 1341121 w 4392865"/>
                <a:gd name="connsiteY20" fmla="*/ 384387 h 2383477"/>
                <a:gd name="connsiteX21" fmla="*/ 1378163 w 4392865"/>
                <a:gd name="connsiteY21" fmla="*/ 408200 h 2383477"/>
                <a:gd name="connsiteX22" fmla="*/ 1390651 w 4392865"/>
                <a:gd name="connsiteY22" fmla="*/ 437621 h 2383477"/>
                <a:gd name="connsiteX23" fmla="*/ 1423142 w 4392865"/>
                <a:gd name="connsiteY23" fmla="*/ 445241 h 2383477"/>
                <a:gd name="connsiteX24" fmla="*/ 1462829 w 4392865"/>
                <a:gd name="connsiteY24" fmla="*/ 421429 h 2383477"/>
                <a:gd name="connsiteX25" fmla="*/ 1520826 w 4392865"/>
                <a:gd name="connsiteY25" fmla="*/ 523875 h 2383477"/>
                <a:gd name="connsiteX26" fmla="*/ 1582738 w 4392865"/>
                <a:gd name="connsiteY26" fmla="*/ 569912 h 2383477"/>
                <a:gd name="connsiteX27" fmla="*/ 1676401 w 4392865"/>
                <a:gd name="connsiteY27" fmla="*/ 640821 h 2383477"/>
                <a:gd name="connsiteX28" fmla="*/ 1866901 w 4392865"/>
                <a:gd name="connsiteY28" fmla="*/ 609071 h 2383477"/>
                <a:gd name="connsiteX29" fmla="*/ 2063751 w 4392865"/>
                <a:gd name="connsiteY29" fmla="*/ 558271 h 2383477"/>
                <a:gd name="connsiteX30" fmla="*/ 2178051 w 4392865"/>
                <a:gd name="connsiteY30" fmla="*/ 590021 h 2383477"/>
                <a:gd name="connsiteX31" fmla="*/ 2311401 w 4392865"/>
                <a:gd name="connsiteY31" fmla="*/ 691621 h 2383477"/>
                <a:gd name="connsiteX32" fmla="*/ 2489201 w 4392865"/>
                <a:gd name="connsiteY32" fmla="*/ 780521 h 2383477"/>
                <a:gd name="connsiteX33" fmla="*/ 2692401 w 4392865"/>
                <a:gd name="connsiteY33" fmla="*/ 793221 h 2383477"/>
                <a:gd name="connsiteX34" fmla="*/ 2876551 w 4392865"/>
                <a:gd name="connsiteY34" fmla="*/ 799571 h 2383477"/>
                <a:gd name="connsiteX35" fmla="*/ 3133905 w 4392865"/>
                <a:gd name="connsiteY35" fmla="*/ 585588 h 2383477"/>
                <a:gd name="connsiteX36" fmla="*/ 3366460 w 4392865"/>
                <a:gd name="connsiteY36" fmla="*/ 400599 h 2383477"/>
                <a:gd name="connsiteX37" fmla="*/ 3628007 w 4392865"/>
                <a:gd name="connsiteY37" fmla="*/ 448643 h 2383477"/>
                <a:gd name="connsiteX38" fmla="*/ 3835281 w 4392865"/>
                <a:gd name="connsiteY38" fmla="*/ 534788 h 2383477"/>
                <a:gd name="connsiteX39" fmla="*/ 3972225 w 4392865"/>
                <a:gd name="connsiteY39" fmla="*/ 697132 h 2383477"/>
                <a:gd name="connsiteX40" fmla="*/ 3971626 w 4392865"/>
                <a:gd name="connsiteY40" fmla="*/ 818142 h 2383477"/>
                <a:gd name="connsiteX41" fmla="*/ 3980492 w 4392865"/>
                <a:gd name="connsiteY41" fmla="*/ 801728 h 2383477"/>
                <a:gd name="connsiteX42" fmla="*/ 3976970 w 4392865"/>
                <a:gd name="connsiteY42" fmla="*/ 863980 h 2383477"/>
                <a:gd name="connsiteX43" fmla="*/ 4001819 w 4392865"/>
                <a:gd name="connsiteY43" fmla="*/ 884516 h 2383477"/>
                <a:gd name="connsiteX44" fmla="*/ 3898901 w 4392865"/>
                <a:gd name="connsiteY44" fmla="*/ 1015471 h 2383477"/>
                <a:gd name="connsiteX45" fmla="*/ 3987801 w 4392865"/>
                <a:gd name="connsiteY45" fmla="*/ 964671 h 2383477"/>
                <a:gd name="connsiteX46" fmla="*/ 4064001 w 4392865"/>
                <a:gd name="connsiteY46" fmla="*/ 964671 h 2383477"/>
                <a:gd name="connsiteX47" fmla="*/ 4252464 w 4392865"/>
                <a:gd name="connsiteY47" fmla="*/ 1015471 h 2383477"/>
                <a:gd name="connsiteX48" fmla="*/ 4392865 w 4392865"/>
                <a:gd name="connsiteY48" fmla="*/ 1145687 h 2383477"/>
                <a:gd name="connsiteX49" fmla="*/ 4286151 w 4392865"/>
                <a:gd name="connsiteY49" fmla="*/ 1291466 h 2383477"/>
                <a:gd name="connsiteX50" fmla="*/ 4104619 w 4392865"/>
                <a:gd name="connsiteY50" fmla="*/ 1355357 h 2383477"/>
                <a:gd name="connsiteX51" fmla="*/ 3960496 w 4392865"/>
                <a:gd name="connsiteY51" fmla="*/ 1360698 h 2383477"/>
                <a:gd name="connsiteX52" fmla="*/ 3968751 w 4392865"/>
                <a:gd name="connsiteY52" fmla="*/ 1419754 h 2383477"/>
                <a:gd name="connsiteX53" fmla="*/ 3910225 w 4392865"/>
                <a:gd name="connsiteY53" fmla="*/ 1426845 h 2383477"/>
                <a:gd name="connsiteX54" fmla="*/ 3842810 w 4392865"/>
                <a:gd name="connsiteY54" fmla="*/ 1390650 h 2383477"/>
                <a:gd name="connsiteX55" fmla="*/ 3804392 w 4392865"/>
                <a:gd name="connsiteY55" fmla="*/ 1233700 h 2383477"/>
                <a:gd name="connsiteX56" fmla="*/ 3719513 w 4392865"/>
                <a:gd name="connsiteY56" fmla="*/ 1156759 h 2383477"/>
                <a:gd name="connsiteX57" fmla="*/ 3568701 w 4392865"/>
                <a:gd name="connsiteY57" fmla="*/ 1098021 h 2383477"/>
                <a:gd name="connsiteX58" fmla="*/ 3460751 w 4392865"/>
                <a:gd name="connsiteY58" fmla="*/ 1053571 h 2383477"/>
                <a:gd name="connsiteX59" fmla="*/ 3371851 w 4392865"/>
                <a:gd name="connsiteY59" fmla="*/ 1047221 h 2383477"/>
                <a:gd name="connsiteX60" fmla="*/ 3308351 w 4392865"/>
                <a:gd name="connsiteY60" fmla="*/ 996421 h 2383477"/>
                <a:gd name="connsiteX61" fmla="*/ 3200401 w 4392865"/>
                <a:gd name="connsiteY61" fmla="*/ 932921 h 2383477"/>
                <a:gd name="connsiteX62" fmla="*/ 3727762 w 4392865"/>
                <a:gd name="connsiteY62" fmla="*/ 2186696 h 2383477"/>
                <a:gd name="connsiteX63" fmla="*/ 3405517 w 4392865"/>
                <a:gd name="connsiteY63" fmla="*/ 2383477 h 2383477"/>
                <a:gd name="connsiteX64" fmla="*/ 3065064 w 4392865"/>
                <a:gd name="connsiteY64" fmla="*/ 2179896 h 2383477"/>
                <a:gd name="connsiteX65" fmla="*/ 2769272 w 4392865"/>
                <a:gd name="connsiteY65" fmla="*/ 1602016 h 2383477"/>
                <a:gd name="connsiteX66" fmla="*/ 2724151 w 4392865"/>
                <a:gd name="connsiteY66" fmla="*/ 926571 h 2383477"/>
                <a:gd name="connsiteX67" fmla="*/ 2495551 w 4392865"/>
                <a:gd name="connsiteY67" fmla="*/ 913871 h 2383477"/>
                <a:gd name="connsiteX68" fmla="*/ 2463801 w 4392865"/>
                <a:gd name="connsiteY68" fmla="*/ 907521 h 2383477"/>
                <a:gd name="connsiteX69" fmla="*/ 2298701 w 4392865"/>
                <a:gd name="connsiteY69" fmla="*/ 837671 h 2383477"/>
                <a:gd name="connsiteX70" fmla="*/ 2190751 w 4392865"/>
                <a:gd name="connsiteY70" fmla="*/ 767821 h 2383477"/>
                <a:gd name="connsiteX71" fmla="*/ 2120901 w 4392865"/>
                <a:gd name="connsiteY71" fmla="*/ 729721 h 2383477"/>
                <a:gd name="connsiteX72" fmla="*/ 1981201 w 4392865"/>
                <a:gd name="connsiteY72" fmla="*/ 710671 h 2383477"/>
                <a:gd name="connsiteX73" fmla="*/ 1860551 w 4392865"/>
                <a:gd name="connsiteY73" fmla="*/ 717021 h 2383477"/>
                <a:gd name="connsiteX74" fmla="*/ 1695451 w 4392865"/>
                <a:gd name="connsiteY74" fmla="*/ 767821 h 2383477"/>
                <a:gd name="connsiteX75" fmla="*/ 1551518 w 4392865"/>
                <a:gd name="connsiteY75" fmla="*/ 813857 h 2383477"/>
                <a:gd name="connsiteX76" fmla="*/ 1483785 w 4392865"/>
                <a:gd name="connsiteY76" fmla="*/ 797983 h 2383477"/>
                <a:gd name="connsiteX77" fmla="*/ 1403351 w 4392865"/>
                <a:gd name="connsiteY77" fmla="*/ 780521 h 2383477"/>
                <a:gd name="connsiteX78" fmla="*/ 1339851 w 4392865"/>
                <a:gd name="connsiteY78" fmla="*/ 837671 h 2383477"/>
                <a:gd name="connsiteX79" fmla="*/ 1339851 w 4392865"/>
                <a:gd name="connsiteY79" fmla="*/ 932921 h 2383477"/>
                <a:gd name="connsiteX80" fmla="*/ 1588699 w 4392865"/>
                <a:gd name="connsiteY80" fmla="*/ 989831 h 2383477"/>
                <a:gd name="connsiteX81" fmla="*/ 1601280 w 4392865"/>
                <a:gd name="connsiteY81" fmla="*/ 1082325 h 2383477"/>
                <a:gd name="connsiteX82" fmla="*/ 1753919 w 4392865"/>
                <a:gd name="connsiteY82" fmla="*/ 1210284 h 2383477"/>
                <a:gd name="connsiteX83" fmla="*/ 2121380 w 4392865"/>
                <a:gd name="connsiteY83" fmla="*/ 1554862 h 2383477"/>
                <a:gd name="connsiteX84" fmla="*/ 2128210 w 4392865"/>
                <a:gd name="connsiteY84" fmla="*/ 1950717 h 2383477"/>
                <a:gd name="connsiteX85" fmla="*/ 1834791 w 4392865"/>
                <a:gd name="connsiteY85" fmla="*/ 1803709 h 2383477"/>
                <a:gd name="connsiteX86" fmla="*/ 1480510 w 4392865"/>
                <a:gd name="connsiteY86" fmla="*/ 1478062 h 2383477"/>
                <a:gd name="connsiteX87" fmla="*/ 1250951 w 4392865"/>
                <a:gd name="connsiteY87" fmla="*/ 1098021 h 2383477"/>
                <a:gd name="connsiteX88" fmla="*/ 1212851 w 4392865"/>
                <a:gd name="connsiteY88" fmla="*/ 1098021 h 2383477"/>
                <a:gd name="connsiteX89" fmla="*/ 1206501 w 4392865"/>
                <a:gd name="connsiteY89" fmla="*/ 1117071 h 2383477"/>
                <a:gd name="connsiteX90" fmla="*/ 1225551 w 4392865"/>
                <a:gd name="connsiteY90" fmla="*/ 1167871 h 2383477"/>
                <a:gd name="connsiteX91" fmla="*/ 1238251 w 4392865"/>
                <a:gd name="connsiteY91" fmla="*/ 1244071 h 2383477"/>
                <a:gd name="connsiteX92" fmla="*/ 1200151 w 4392865"/>
                <a:gd name="connsiteY92" fmla="*/ 1288521 h 2383477"/>
                <a:gd name="connsiteX93" fmla="*/ 1155701 w 4392865"/>
                <a:gd name="connsiteY93" fmla="*/ 1275821 h 2383477"/>
                <a:gd name="connsiteX94" fmla="*/ 1111251 w 4392865"/>
                <a:gd name="connsiteY94" fmla="*/ 1193271 h 2383477"/>
                <a:gd name="connsiteX95" fmla="*/ 1092201 w 4392865"/>
                <a:gd name="connsiteY95" fmla="*/ 1078971 h 2383477"/>
                <a:gd name="connsiteX96" fmla="*/ 1092201 w 4392865"/>
                <a:gd name="connsiteY96" fmla="*/ 971021 h 2383477"/>
                <a:gd name="connsiteX97" fmla="*/ 1060451 w 4392865"/>
                <a:gd name="connsiteY97" fmla="*/ 913871 h 2383477"/>
                <a:gd name="connsiteX98" fmla="*/ 996951 w 4392865"/>
                <a:gd name="connsiteY98" fmla="*/ 875771 h 2383477"/>
                <a:gd name="connsiteX99" fmla="*/ 889001 w 4392865"/>
                <a:gd name="connsiteY99" fmla="*/ 875771 h 2383477"/>
                <a:gd name="connsiteX100" fmla="*/ 806451 w 4392865"/>
                <a:gd name="connsiteY100" fmla="*/ 907521 h 2383477"/>
                <a:gd name="connsiteX101" fmla="*/ 742951 w 4392865"/>
                <a:gd name="connsiteY101" fmla="*/ 939271 h 2383477"/>
                <a:gd name="connsiteX102" fmla="*/ 655639 w 4392865"/>
                <a:gd name="connsiteY102" fmla="*/ 912812 h 2383477"/>
                <a:gd name="connsiteX103" fmla="*/ 566210 w 4392865"/>
                <a:gd name="connsiteY103" fmla="*/ 836613 h 2383477"/>
                <a:gd name="connsiteX104" fmla="*/ 511177 w 4392865"/>
                <a:gd name="connsiteY104" fmla="*/ 806980 h 2383477"/>
                <a:gd name="connsiteX105" fmla="*/ 415926 w 4392865"/>
                <a:gd name="connsiteY105" fmla="*/ 784225 h 2383477"/>
                <a:gd name="connsiteX106" fmla="*/ 335494 w 4392865"/>
                <a:gd name="connsiteY106" fmla="*/ 759883 h 2383477"/>
                <a:gd name="connsiteX107" fmla="*/ 203413 w 4392865"/>
                <a:gd name="connsiteY107" fmla="*/ 728345 h 2383477"/>
                <a:gd name="connsiteX108" fmla="*/ 116099 w 4392865"/>
                <a:gd name="connsiteY108" fmla="*/ 691303 h 2383477"/>
                <a:gd name="connsiteX109" fmla="*/ 61914 w 4392865"/>
                <a:gd name="connsiteY109" fmla="*/ 625475 h 2383477"/>
                <a:gd name="connsiteX110" fmla="*/ 6350 w 4392865"/>
                <a:gd name="connsiteY110" fmla="*/ 575733 h 2383477"/>
                <a:gd name="connsiteX111" fmla="*/ 2117 w 4392865"/>
                <a:gd name="connsiteY111" fmla="*/ 537104 h 2383477"/>
                <a:gd name="connsiteX112" fmla="*/ 0 w 4392865"/>
                <a:gd name="connsiteY112" fmla="*/ 465138 h 2383477"/>
                <a:gd name="connsiteX113" fmla="*/ 23496 w 4392865"/>
                <a:gd name="connsiteY113" fmla="*/ 394970 h 2383477"/>
                <a:gd name="connsiteX114" fmla="*/ 51331 w 4392865"/>
                <a:gd name="connsiteY114" fmla="*/ 321204 h 2383477"/>
                <a:gd name="connsiteX115" fmla="*/ 77257 w 4392865"/>
                <a:gd name="connsiteY115" fmla="*/ 272520 h 2383477"/>
                <a:gd name="connsiteX116" fmla="*/ 104776 w 4392865"/>
                <a:gd name="connsiteY116" fmla="*/ 194203 h 2383477"/>
                <a:gd name="connsiteX117" fmla="*/ 187537 w 4392865"/>
                <a:gd name="connsiteY117" fmla="*/ 183303 h 2383477"/>
                <a:gd name="connsiteX118" fmla="*/ 238127 w 4392865"/>
                <a:gd name="connsiteY118" fmla="*/ 186268 h 2383477"/>
                <a:gd name="connsiteX119" fmla="*/ 306600 w 4392865"/>
                <a:gd name="connsiteY119" fmla="*/ 191241 h 2383477"/>
                <a:gd name="connsiteX120" fmla="*/ 354225 w 4392865"/>
                <a:gd name="connsiteY120" fmla="*/ 212408 h 2383477"/>
                <a:gd name="connsiteX121" fmla="*/ 442385 w 4392865"/>
                <a:gd name="connsiteY121" fmla="*/ 231247 h 2383477"/>
                <a:gd name="connsiteX0" fmla="*/ 442385 w 4392865"/>
                <a:gd name="connsiteY0" fmla="*/ 231247 h 2383477"/>
                <a:gd name="connsiteX1" fmla="*/ 544725 w 4392865"/>
                <a:gd name="connsiteY1" fmla="*/ 249450 h 2383477"/>
                <a:gd name="connsiteX2" fmla="*/ 674369 w 4392865"/>
                <a:gd name="connsiteY2" fmla="*/ 244158 h 2383477"/>
                <a:gd name="connsiteX3" fmla="*/ 841058 w 4392865"/>
                <a:gd name="connsiteY3" fmla="*/ 207116 h 2383477"/>
                <a:gd name="connsiteX4" fmla="*/ 917787 w 4392865"/>
                <a:gd name="connsiteY4" fmla="*/ 167429 h 2383477"/>
                <a:gd name="connsiteX5" fmla="*/ 984253 w 4392865"/>
                <a:gd name="connsiteY5" fmla="*/ 142346 h 2383477"/>
                <a:gd name="connsiteX6" fmla="*/ 1036849 w 4392865"/>
                <a:gd name="connsiteY6" fmla="*/ 125096 h 2383477"/>
                <a:gd name="connsiteX7" fmla="*/ 1099081 w 4392865"/>
                <a:gd name="connsiteY7" fmla="*/ 119062 h 2383477"/>
                <a:gd name="connsiteX8" fmla="*/ 1126067 w 4392865"/>
                <a:gd name="connsiteY8" fmla="*/ 68791 h 2383477"/>
                <a:gd name="connsiteX9" fmla="*/ 1118129 w 4392865"/>
                <a:gd name="connsiteY9" fmla="*/ 0 h 2383477"/>
                <a:gd name="connsiteX10" fmla="*/ 1181629 w 4392865"/>
                <a:gd name="connsiteY10" fmla="*/ 77788 h 2383477"/>
                <a:gd name="connsiteX11" fmla="*/ 1177079 w 4392865"/>
                <a:gd name="connsiteY11" fmla="*/ 125094 h 2383477"/>
                <a:gd name="connsiteX12" fmla="*/ 1179725 w 4392865"/>
                <a:gd name="connsiteY12" fmla="*/ 191241 h 2383477"/>
                <a:gd name="connsiteX13" fmla="*/ 1179513 w 4392865"/>
                <a:gd name="connsiteY13" fmla="*/ 235480 h 2383477"/>
                <a:gd name="connsiteX14" fmla="*/ 1171787 w 4392865"/>
                <a:gd name="connsiteY14" fmla="*/ 273262 h 2383477"/>
                <a:gd name="connsiteX15" fmla="*/ 1195599 w 4392865"/>
                <a:gd name="connsiteY15" fmla="*/ 320887 h 2383477"/>
                <a:gd name="connsiteX16" fmla="*/ 1237193 w 4392865"/>
                <a:gd name="connsiteY16" fmla="*/ 387879 h 2383477"/>
                <a:gd name="connsiteX17" fmla="*/ 1256242 w 4392865"/>
                <a:gd name="connsiteY17" fmla="*/ 412221 h 2383477"/>
                <a:gd name="connsiteX18" fmla="*/ 1289051 w 4392865"/>
                <a:gd name="connsiteY18" fmla="*/ 384704 h 2383477"/>
                <a:gd name="connsiteX19" fmla="*/ 1304079 w 4392865"/>
                <a:gd name="connsiteY19" fmla="*/ 379095 h 2383477"/>
                <a:gd name="connsiteX20" fmla="*/ 1341121 w 4392865"/>
                <a:gd name="connsiteY20" fmla="*/ 384387 h 2383477"/>
                <a:gd name="connsiteX21" fmla="*/ 1378163 w 4392865"/>
                <a:gd name="connsiteY21" fmla="*/ 408200 h 2383477"/>
                <a:gd name="connsiteX22" fmla="*/ 1390651 w 4392865"/>
                <a:gd name="connsiteY22" fmla="*/ 437621 h 2383477"/>
                <a:gd name="connsiteX23" fmla="*/ 1423142 w 4392865"/>
                <a:gd name="connsiteY23" fmla="*/ 445241 h 2383477"/>
                <a:gd name="connsiteX24" fmla="*/ 1462829 w 4392865"/>
                <a:gd name="connsiteY24" fmla="*/ 421429 h 2383477"/>
                <a:gd name="connsiteX25" fmla="*/ 1520826 w 4392865"/>
                <a:gd name="connsiteY25" fmla="*/ 523875 h 2383477"/>
                <a:gd name="connsiteX26" fmla="*/ 1582738 w 4392865"/>
                <a:gd name="connsiteY26" fmla="*/ 569912 h 2383477"/>
                <a:gd name="connsiteX27" fmla="*/ 1676401 w 4392865"/>
                <a:gd name="connsiteY27" fmla="*/ 640821 h 2383477"/>
                <a:gd name="connsiteX28" fmla="*/ 1866901 w 4392865"/>
                <a:gd name="connsiteY28" fmla="*/ 609071 h 2383477"/>
                <a:gd name="connsiteX29" fmla="*/ 2063751 w 4392865"/>
                <a:gd name="connsiteY29" fmla="*/ 558271 h 2383477"/>
                <a:gd name="connsiteX30" fmla="*/ 2178051 w 4392865"/>
                <a:gd name="connsiteY30" fmla="*/ 590021 h 2383477"/>
                <a:gd name="connsiteX31" fmla="*/ 2311401 w 4392865"/>
                <a:gd name="connsiteY31" fmla="*/ 691621 h 2383477"/>
                <a:gd name="connsiteX32" fmla="*/ 2489201 w 4392865"/>
                <a:gd name="connsiteY32" fmla="*/ 780521 h 2383477"/>
                <a:gd name="connsiteX33" fmla="*/ 2692401 w 4392865"/>
                <a:gd name="connsiteY33" fmla="*/ 793221 h 2383477"/>
                <a:gd name="connsiteX34" fmla="*/ 2876551 w 4392865"/>
                <a:gd name="connsiteY34" fmla="*/ 799571 h 2383477"/>
                <a:gd name="connsiteX35" fmla="*/ 3133905 w 4392865"/>
                <a:gd name="connsiteY35" fmla="*/ 585588 h 2383477"/>
                <a:gd name="connsiteX36" fmla="*/ 3366460 w 4392865"/>
                <a:gd name="connsiteY36" fmla="*/ 400599 h 2383477"/>
                <a:gd name="connsiteX37" fmla="*/ 3628007 w 4392865"/>
                <a:gd name="connsiteY37" fmla="*/ 448643 h 2383477"/>
                <a:gd name="connsiteX38" fmla="*/ 3835281 w 4392865"/>
                <a:gd name="connsiteY38" fmla="*/ 534788 h 2383477"/>
                <a:gd name="connsiteX39" fmla="*/ 3972225 w 4392865"/>
                <a:gd name="connsiteY39" fmla="*/ 697132 h 2383477"/>
                <a:gd name="connsiteX40" fmla="*/ 3971626 w 4392865"/>
                <a:gd name="connsiteY40" fmla="*/ 818142 h 2383477"/>
                <a:gd name="connsiteX41" fmla="*/ 3980492 w 4392865"/>
                <a:gd name="connsiteY41" fmla="*/ 801728 h 2383477"/>
                <a:gd name="connsiteX42" fmla="*/ 3976970 w 4392865"/>
                <a:gd name="connsiteY42" fmla="*/ 863980 h 2383477"/>
                <a:gd name="connsiteX43" fmla="*/ 4001819 w 4392865"/>
                <a:gd name="connsiteY43" fmla="*/ 884516 h 2383477"/>
                <a:gd name="connsiteX44" fmla="*/ 3898901 w 4392865"/>
                <a:gd name="connsiteY44" fmla="*/ 1015471 h 2383477"/>
                <a:gd name="connsiteX45" fmla="*/ 3987801 w 4392865"/>
                <a:gd name="connsiteY45" fmla="*/ 964671 h 2383477"/>
                <a:gd name="connsiteX46" fmla="*/ 4064001 w 4392865"/>
                <a:gd name="connsiteY46" fmla="*/ 964671 h 2383477"/>
                <a:gd name="connsiteX47" fmla="*/ 4252464 w 4392865"/>
                <a:gd name="connsiteY47" fmla="*/ 1015471 h 2383477"/>
                <a:gd name="connsiteX48" fmla="*/ 4392865 w 4392865"/>
                <a:gd name="connsiteY48" fmla="*/ 1145687 h 2383477"/>
                <a:gd name="connsiteX49" fmla="*/ 4286151 w 4392865"/>
                <a:gd name="connsiteY49" fmla="*/ 1291466 h 2383477"/>
                <a:gd name="connsiteX50" fmla="*/ 4104619 w 4392865"/>
                <a:gd name="connsiteY50" fmla="*/ 1355357 h 2383477"/>
                <a:gd name="connsiteX51" fmla="*/ 3960496 w 4392865"/>
                <a:gd name="connsiteY51" fmla="*/ 1360698 h 2383477"/>
                <a:gd name="connsiteX52" fmla="*/ 3968751 w 4392865"/>
                <a:gd name="connsiteY52" fmla="*/ 1419754 h 2383477"/>
                <a:gd name="connsiteX53" fmla="*/ 3910225 w 4392865"/>
                <a:gd name="connsiteY53" fmla="*/ 1426845 h 2383477"/>
                <a:gd name="connsiteX54" fmla="*/ 3842810 w 4392865"/>
                <a:gd name="connsiteY54" fmla="*/ 1390650 h 2383477"/>
                <a:gd name="connsiteX55" fmla="*/ 3804392 w 4392865"/>
                <a:gd name="connsiteY55" fmla="*/ 1233700 h 2383477"/>
                <a:gd name="connsiteX56" fmla="*/ 3719513 w 4392865"/>
                <a:gd name="connsiteY56" fmla="*/ 1156759 h 2383477"/>
                <a:gd name="connsiteX57" fmla="*/ 3568701 w 4392865"/>
                <a:gd name="connsiteY57" fmla="*/ 1098021 h 2383477"/>
                <a:gd name="connsiteX58" fmla="*/ 3460751 w 4392865"/>
                <a:gd name="connsiteY58" fmla="*/ 1053571 h 2383477"/>
                <a:gd name="connsiteX59" fmla="*/ 3371851 w 4392865"/>
                <a:gd name="connsiteY59" fmla="*/ 1047221 h 2383477"/>
                <a:gd name="connsiteX60" fmla="*/ 3308351 w 4392865"/>
                <a:gd name="connsiteY60" fmla="*/ 996421 h 2383477"/>
                <a:gd name="connsiteX61" fmla="*/ 3200401 w 4392865"/>
                <a:gd name="connsiteY61" fmla="*/ 932921 h 2383477"/>
                <a:gd name="connsiteX62" fmla="*/ 3727762 w 4392865"/>
                <a:gd name="connsiteY62" fmla="*/ 2186696 h 2383477"/>
                <a:gd name="connsiteX63" fmla="*/ 3405517 w 4392865"/>
                <a:gd name="connsiteY63" fmla="*/ 2383477 h 2383477"/>
                <a:gd name="connsiteX64" fmla="*/ 3065064 w 4392865"/>
                <a:gd name="connsiteY64" fmla="*/ 2179896 h 2383477"/>
                <a:gd name="connsiteX65" fmla="*/ 2769272 w 4392865"/>
                <a:gd name="connsiteY65" fmla="*/ 1602016 h 2383477"/>
                <a:gd name="connsiteX66" fmla="*/ 2724151 w 4392865"/>
                <a:gd name="connsiteY66" fmla="*/ 926571 h 2383477"/>
                <a:gd name="connsiteX67" fmla="*/ 2495551 w 4392865"/>
                <a:gd name="connsiteY67" fmla="*/ 913871 h 2383477"/>
                <a:gd name="connsiteX68" fmla="*/ 2463801 w 4392865"/>
                <a:gd name="connsiteY68" fmla="*/ 907521 h 2383477"/>
                <a:gd name="connsiteX69" fmla="*/ 2298701 w 4392865"/>
                <a:gd name="connsiteY69" fmla="*/ 837671 h 2383477"/>
                <a:gd name="connsiteX70" fmla="*/ 2190751 w 4392865"/>
                <a:gd name="connsiteY70" fmla="*/ 767821 h 2383477"/>
                <a:gd name="connsiteX71" fmla="*/ 2120901 w 4392865"/>
                <a:gd name="connsiteY71" fmla="*/ 729721 h 2383477"/>
                <a:gd name="connsiteX72" fmla="*/ 1981201 w 4392865"/>
                <a:gd name="connsiteY72" fmla="*/ 710671 h 2383477"/>
                <a:gd name="connsiteX73" fmla="*/ 1860551 w 4392865"/>
                <a:gd name="connsiteY73" fmla="*/ 717021 h 2383477"/>
                <a:gd name="connsiteX74" fmla="*/ 1695451 w 4392865"/>
                <a:gd name="connsiteY74" fmla="*/ 767821 h 2383477"/>
                <a:gd name="connsiteX75" fmla="*/ 1551518 w 4392865"/>
                <a:gd name="connsiteY75" fmla="*/ 813857 h 2383477"/>
                <a:gd name="connsiteX76" fmla="*/ 1483785 w 4392865"/>
                <a:gd name="connsiteY76" fmla="*/ 797983 h 2383477"/>
                <a:gd name="connsiteX77" fmla="*/ 1403351 w 4392865"/>
                <a:gd name="connsiteY77" fmla="*/ 780521 h 2383477"/>
                <a:gd name="connsiteX78" fmla="*/ 1339851 w 4392865"/>
                <a:gd name="connsiteY78" fmla="*/ 837671 h 2383477"/>
                <a:gd name="connsiteX79" fmla="*/ 1569889 w 4392865"/>
                <a:gd name="connsiteY79" fmla="*/ 913752 h 2383477"/>
                <a:gd name="connsiteX80" fmla="*/ 1588699 w 4392865"/>
                <a:gd name="connsiteY80" fmla="*/ 989831 h 2383477"/>
                <a:gd name="connsiteX81" fmla="*/ 1601280 w 4392865"/>
                <a:gd name="connsiteY81" fmla="*/ 1082325 h 2383477"/>
                <a:gd name="connsiteX82" fmla="*/ 1753919 w 4392865"/>
                <a:gd name="connsiteY82" fmla="*/ 1210284 h 2383477"/>
                <a:gd name="connsiteX83" fmla="*/ 2121380 w 4392865"/>
                <a:gd name="connsiteY83" fmla="*/ 1554862 h 2383477"/>
                <a:gd name="connsiteX84" fmla="*/ 2128210 w 4392865"/>
                <a:gd name="connsiteY84" fmla="*/ 1950717 h 2383477"/>
                <a:gd name="connsiteX85" fmla="*/ 1834791 w 4392865"/>
                <a:gd name="connsiteY85" fmla="*/ 1803709 h 2383477"/>
                <a:gd name="connsiteX86" fmla="*/ 1480510 w 4392865"/>
                <a:gd name="connsiteY86" fmla="*/ 1478062 h 2383477"/>
                <a:gd name="connsiteX87" fmla="*/ 1250951 w 4392865"/>
                <a:gd name="connsiteY87" fmla="*/ 1098021 h 2383477"/>
                <a:gd name="connsiteX88" fmla="*/ 1212851 w 4392865"/>
                <a:gd name="connsiteY88" fmla="*/ 1098021 h 2383477"/>
                <a:gd name="connsiteX89" fmla="*/ 1206501 w 4392865"/>
                <a:gd name="connsiteY89" fmla="*/ 1117071 h 2383477"/>
                <a:gd name="connsiteX90" fmla="*/ 1225551 w 4392865"/>
                <a:gd name="connsiteY90" fmla="*/ 1167871 h 2383477"/>
                <a:gd name="connsiteX91" fmla="*/ 1238251 w 4392865"/>
                <a:gd name="connsiteY91" fmla="*/ 1244071 h 2383477"/>
                <a:gd name="connsiteX92" fmla="*/ 1200151 w 4392865"/>
                <a:gd name="connsiteY92" fmla="*/ 1288521 h 2383477"/>
                <a:gd name="connsiteX93" fmla="*/ 1155701 w 4392865"/>
                <a:gd name="connsiteY93" fmla="*/ 1275821 h 2383477"/>
                <a:gd name="connsiteX94" fmla="*/ 1111251 w 4392865"/>
                <a:gd name="connsiteY94" fmla="*/ 1193271 h 2383477"/>
                <a:gd name="connsiteX95" fmla="*/ 1092201 w 4392865"/>
                <a:gd name="connsiteY95" fmla="*/ 1078971 h 2383477"/>
                <a:gd name="connsiteX96" fmla="*/ 1092201 w 4392865"/>
                <a:gd name="connsiteY96" fmla="*/ 971021 h 2383477"/>
                <a:gd name="connsiteX97" fmla="*/ 1060451 w 4392865"/>
                <a:gd name="connsiteY97" fmla="*/ 913871 h 2383477"/>
                <a:gd name="connsiteX98" fmla="*/ 996951 w 4392865"/>
                <a:gd name="connsiteY98" fmla="*/ 875771 h 2383477"/>
                <a:gd name="connsiteX99" fmla="*/ 889001 w 4392865"/>
                <a:gd name="connsiteY99" fmla="*/ 875771 h 2383477"/>
                <a:gd name="connsiteX100" fmla="*/ 806451 w 4392865"/>
                <a:gd name="connsiteY100" fmla="*/ 907521 h 2383477"/>
                <a:gd name="connsiteX101" fmla="*/ 742951 w 4392865"/>
                <a:gd name="connsiteY101" fmla="*/ 939271 h 2383477"/>
                <a:gd name="connsiteX102" fmla="*/ 655639 w 4392865"/>
                <a:gd name="connsiteY102" fmla="*/ 912812 h 2383477"/>
                <a:gd name="connsiteX103" fmla="*/ 566210 w 4392865"/>
                <a:gd name="connsiteY103" fmla="*/ 836613 h 2383477"/>
                <a:gd name="connsiteX104" fmla="*/ 511177 w 4392865"/>
                <a:gd name="connsiteY104" fmla="*/ 806980 h 2383477"/>
                <a:gd name="connsiteX105" fmla="*/ 415926 w 4392865"/>
                <a:gd name="connsiteY105" fmla="*/ 784225 h 2383477"/>
                <a:gd name="connsiteX106" fmla="*/ 335494 w 4392865"/>
                <a:gd name="connsiteY106" fmla="*/ 759883 h 2383477"/>
                <a:gd name="connsiteX107" fmla="*/ 203413 w 4392865"/>
                <a:gd name="connsiteY107" fmla="*/ 728345 h 2383477"/>
                <a:gd name="connsiteX108" fmla="*/ 116099 w 4392865"/>
                <a:gd name="connsiteY108" fmla="*/ 691303 h 2383477"/>
                <a:gd name="connsiteX109" fmla="*/ 61914 w 4392865"/>
                <a:gd name="connsiteY109" fmla="*/ 625475 h 2383477"/>
                <a:gd name="connsiteX110" fmla="*/ 6350 w 4392865"/>
                <a:gd name="connsiteY110" fmla="*/ 575733 h 2383477"/>
                <a:gd name="connsiteX111" fmla="*/ 2117 w 4392865"/>
                <a:gd name="connsiteY111" fmla="*/ 537104 h 2383477"/>
                <a:gd name="connsiteX112" fmla="*/ 0 w 4392865"/>
                <a:gd name="connsiteY112" fmla="*/ 465138 h 2383477"/>
                <a:gd name="connsiteX113" fmla="*/ 23496 w 4392865"/>
                <a:gd name="connsiteY113" fmla="*/ 394970 h 2383477"/>
                <a:gd name="connsiteX114" fmla="*/ 51331 w 4392865"/>
                <a:gd name="connsiteY114" fmla="*/ 321204 h 2383477"/>
                <a:gd name="connsiteX115" fmla="*/ 77257 w 4392865"/>
                <a:gd name="connsiteY115" fmla="*/ 272520 h 2383477"/>
                <a:gd name="connsiteX116" fmla="*/ 104776 w 4392865"/>
                <a:gd name="connsiteY116" fmla="*/ 194203 h 2383477"/>
                <a:gd name="connsiteX117" fmla="*/ 187537 w 4392865"/>
                <a:gd name="connsiteY117" fmla="*/ 183303 h 2383477"/>
                <a:gd name="connsiteX118" fmla="*/ 238127 w 4392865"/>
                <a:gd name="connsiteY118" fmla="*/ 186268 h 2383477"/>
                <a:gd name="connsiteX119" fmla="*/ 306600 w 4392865"/>
                <a:gd name="connsiteY119" fmla="*/ 191241 h 2383477"/>
                <a:gd name="connsiteX120" fmla="*/ 354225 w 4392865"/>
                <a:gd name="connsiteY120" fmla="*/ 212408 h 2383477"/>
                <a:gd name="connsiteX121" fmla="*/ 442385 w 4392865"/>
                <a:gd name="connsiteY121" fmla="*/ 231247 h 2383477"/>
                <a:gd name="connsiteX0" fmla="*/ 442385 w 4392865"/>
                <a:gd name="connsiteY0" fmla="*/ 231247 h 2383477"/>
                <a:gd name="connsiteX1" fmla="*/ 544725 w 4392865"/>
                <a:gd name="connsiteY1" fmla="*/ 249450 h 2383477"/>
                <a:gd name="connsiteX2" fmla="*/ 674369 w 4392865"/>
                <a:gd name="connsiteY2" fmla="*/ 244158 h 2383477"/>
                <a:gd name="connsiteX3" fmla="*/ 841058 w 4392865"/>
                <a:gd name="connsiteY3" fmla="*/ 207116 h 2383477"/>
                <a:gd name="connsiteX4" fmla="*/ 917787 w 4392865"/>
                <a:gd name="connsiteY4" fmla="*/ 167429 h 2383477"/>
                <a:gd name="connsiteX5" fmla="*/ 984253 w 4392865"/>
                <a:gd name="connsiteY5" fmla="*/ 142346 h 2383477"/>
                <a:gd name="connsiteX6" fmla="*/ 1036849 w 4392865"/>
                <a:gd name="connsiteY6" fmla="*/ 125096 h 2383477"/>
                <a:gd name="connsiteX7" fmla="*/ 1099081 w 4392865"/>
                <a:gd name="connsiteY7" fmla="*/ 119062 h 2383477"/>
                <a:gd name="connsiteX8" fmla="*/ 1126067 w 4392865"/>
                <a:gd name="connsiteY8" fmla="*/ 68791 h 2383477"/>
                <a:gd name="connsiteX9" fmla="*/ 1118129 w 4392865"/>
                <a:gd name="connsiteY9" fmla="*/ 0 h 2383477"/>
                <a:gd name="connsiteX10" fmla="*/ 1181629 w 4392865"/>
                <a:gd name="connsiteY10" fmla="*/ 77788 h 2383477"/>
                <a:gd name="connsiteX11" fmla="*/ 1177079 w 4392865"/>
                <a:gd name="connsiteY11" fmla="*/ 125094 h 2383477"/>
                <a:gd name="connsiteX12" fmla="*/ 1179725 w 4392865"/>
                <a:gd name="connsiteY12" fmla="*/ 191241 h 2383477"/>
                <a:gd name="connsiteX13" fmla="*/ 1179513 w 4392865"/>
                <a:gd name="connsiteY13" fmla="*/ 235480 h 2383477"/>
                <a:gd name="connsiteX14" fmla="*/ 1171787 w 4392865"/>
                <a:gd name="connsiteY14" fmla="*/ 273262 h 2383477"/>
                <a:gd name="connsiteX15" fmla="*/ 1195599 w 4392865"/>
                <a:gd name="connsiteY15" fmla="*/ 320887 h 2383477"/>
                <a:gd name="connsiteX16" fmla="*/ 1237193 w 4392865"/>
                <a:gd name="connsiteY16" fmla="*/ 387879 h 2383477"/>
                <a:gd name="connsiteX17" fmla="*/ 1256242 w 4392865"/>
                <a:gd name="connsiteY17" fmla="*/ 412221 h 2383477"/>
                <a:gd name="connsiteX18" fmla="*/ 1289051 w 4392865"/>
                <a:gd name="connsiteY18" fmla="*/ 384704 h 2383477"/>
                <a:gd name="connsiteX19" fmla="*/ 1304079 w 4392865"/>
                <a:gd name="connsiteY19" fmla="*/ 379095 h 2383477"/>
                <a:gd name="connsiteX20" fmla="*/ 1341121 w 4392865"/>
                <a:gd name="connsiteY20" fmla="*/ 384387 h 2383477"/>
                <a:gd name="connsiteX21" fmla="*/ 1378163 w 4392865"/>
                <a:gd name="connsiteY21" fmla="*/ 408200 h 2383477"/>
                <a:gd name="connsiteX22" fmla="*/ 1390651 w 4392865"/>
                <a:gd name="connsiteY22" fmla="*/ 437621 h 2383477"/>
                <a:gd name="connsiteX23" fmla="*/ 1423142 w 4392865"/>
                <a:gd name="connsiteY23" fmla="*/ 445241 h 2383477"/>
                <a:gd name="connsiteX24" fmla="*/ 1462829 w 4392865"/>
                <a:gd name="connsiteY24" fmla="*/ 421429 h 2383477"/>
                <a:gd name="connsiteX25" fmla="*/ 1520826 w 4392865"/>
                <a:gd name="connsiteY25" fmla="*/ 523875 h 2383477"/>
                <a:gd name="connsiteX26" fmla="*/ 1582738 w 4392865"/>
                <a:gd name="connsiteY26" fmla="*/ 569912 h 2383477"/>
                <a:gd name="connsiteX27" fmla="*/ 1676401 w 4392865"/>
                <a:gd name="connsiteY27" fmla="*/ 640821 h 2383477"/>
                <a:gd name="connsiteX28" fmla="*/ 1866901 w 4392865"/>
                <a:gd name="connsiteY28" fmla="*/ 609071 h 2383477"/>
                <a:gd name="connsiteX29" fmla="*/ 2063751 w 4392865"/>
                <a:gd name="connsiteY29" fmla="*/ 558271 h 2383477"/>
                <a:gd name="connsiteX30" fmla="*/ 2178051 w 4392865"/>
                <a:gd name="connsiteY30" fmla="*/ 590021 h 2383477"/>
                <a:gd name="connsiteX31" fmla="*/ 2311401 w 4392865"/>
                <a:gd name="connsiteY31" fmla="*/ 691621 h 2383477"/>
                <a:gd name="connsiteX32" fmla="*/ 2489201 w 4392865"/>
                <a:gd name="connsiteY32" fmla="*/ 780521 h 2383477"/>
                <a:gd name="connsiteX33" fmla="*/ 2692401 w 4392865"/>
                <a:gd name="connsiteY33" fmla="*/ 793221 h 2383477"/>
                <a:gd name="connsiteX34" fmla="*/ 2876551 w 4392865"/>
                <a:gd name="connsiteY34" fmla="*/ 799571 h 2383477"/>
                <a:gd name="connsiteX35" fmla="*/ 3133905 w 4392865"/>
                <a:gd name="connsiteY35" fmla="*/ 585588 h 2383477"/>
                <a:gd name="connsiteX36" fmla="*/ 3366460 w 4392865"/>
                <a:gd name="connsiteY36" fmla="*/ 400599 h 2383477"/>
                <a:gd name="connsiteX37" fmla="*/ 3628007 w 4392865"/>
                <a:gd name="connsiteY37" fmla="*/ 448643 h 2383477"/>
                <a:gd name="connsiteX38" fmla="*/ 3835281 w 4392865"/>
                <a:gd name="connsiteY38" fmla="*/ 534788 h 2383477"/>
                <a:gd name="connsiteX39" fmla="*/ 3972225 w 4392865"/>
                <a:gd name="connsiteY39" fmla="*/ 697132 h 2383477"/>
                <a:gd name="connsiteX40" fmla="*/ 3971626 w 4392865"/>
                <a:gd name="connsiteY40" fmla="*/ 818142 h 2383477"/>
                <a:gd name="connsiteX41" fmla="*/ 3980492 w 4392865"/>
                <a:gd name="connsiteY41" fmla="*/ 801728 h 2383477"/>
                <a:gd name="connsiteX42" fmla="*/ 3976970 w 4392865"/>
                <a:gd name="connsiteY42" fmla="*/ 863980 h 2383477"/>
                <a:gd name="connsiteX43" fmla="*/ 4001819 w 4392865"/>
                <a:gd name="connsiteY43" fmla="*/ 884516 h 2383477"/>
                <a:gd name="connsiteX44" fmla="*/ 3898901 w 4392865"/>
                <a:gd name="connsiteY44" fmla="*/ 1015471 h 2383477"/>
                <a:gd name="connsiteX45" fmla="*/ 3987801 w 4392865"/>
                <a:gd name="connsiteY45" fmla="*/ 964671 h 2383477"/>
                <a:gd name="connsiteX46" fmla="*/ 4064001 w 4392865"/>
                <a:gd name="connsiteY46" fmla="*/ 964671 h 2383477"/>
                <a:gd name="connsiteX47" fmla="*/ 4252464 w 4392865"/>
                <a:gd name="connsiteY47" fmla="*/ 1015471 h 2383477"/>
                <a:gd name="connsiteX48" fmla="*/ 4392865 w 4392865"/>
                <a:gd name="connsiteY48" fmla="*/ 1145687 h 2383477"/>
                <a:gd name="connsiteX49" fmla="*/ 4286151 w 4392865"/>
                <a:gd name="connsiteY49" fmla="*/ 1291466 h 2383477"/>
                <a:gd name="connsiteX50" fmla="*/ 4104619 w 4392865"/>
                <a:gd name="connsiteY50" fmla="*/ 1355357 h 2383477"/>
                <a:gd name="connsiteX51" fmla="*/ 3960496 w 4392865"/>
                <a:gd name="connsiteY51" fmla="*/ 1360698 h 2383477"/>
                <a:gd name="connsiteX52" fmla="*/ 3968751 w 4392865"/>
                <a:gd name="connsiteY52" fmla="*/ 1419754 h 2383477"/>
                <a:gd name="connsiteX53" fmla="*/ 3910225 w 4392865"/>
                <a:gd name="connsiteY53" fmla="*/ 1426845 h 2383477"/>
                <a:gd name="connsiteX54" fmla="*/ 3842810 w 4392865"/>
                <a:gd name="connsiteY54" fmla="*/ 1390650 h 2383477"/>
                <a:gd name="connsiteX55" fmla="*/ 3804392 w 4392865"/>
                <a:gd name="connsiteY55" fmla="*/ 1233700 h 2383477"/>
                <a:gd name="connsiteX56" fmla="*/ 3719513 w 4392865"/>
                <a:gd name="connsiteY56" fmla="*/ 1156759 h 2383477"/>
                <a:gd name="connsiteX57" fmla="*/ 3568701 w 4392865"/>
                <a:gd name="connsiteY57" fmla="*/ 1098021 h 2383477"/>
                <a:gd name="connsiteX58" fmla="*/ 3460751 w 4392865"/>
                <a:gd name="connsiteY58" fmla="*/ 1053571 h 2383477"/>
                <a:gd name="connsiteX59" fmla="*/ 3371851 w 4392865"/>
                <a:gd name="connsiteY59" fmla="*/ 1047221 h 2383477"/>
                <a:gd name="connsiteX60" fmla="*/ 3308351 w 4392865"/>
                <a:gd name="connsiteY60" fmla="*/ 996421 h 2383477"/>
                <a:gd name="connsiteX61" fmla="*/ 3200401 w 4392865"/>
                <a:gd name="connsiteY61" fmla="*/ 932921 h 2383477"/>
                <a:gd name="connsiteX62" fmla="*/ 3727762 w 4392865"/>
                <a:gd name="connsiteY62" fmla="*/ 2186696 h 2383477"/>
                <a:gd name="connsiteX63" fmla="*/ 3405517 w 4392865"/>
                <a:gd name="connsiteY63" fmla="*/ 2383477 h 2383477"/>
                <a:gd name="connsiteX64" fmla="*/ 3065064 w 4392865"/>
                <a:gd name="connsiteY64" fmla="*/ 2179896 h 2383477"/>
                <a:gd name="connsiteX65" fmla="*/ 2769272 w 4392865"/>
                <a:gd name="connsiteY65" fmla="*/ 1602016 h 2383477"/>
                <a:gd name="connsiteX66" fmla="*/ 2724151 w 4392865"/>
                <a:gd name="connsiteY66" fmla="*/ 926571 h 2383477"/>
                <a:gd name="connsiteX67" fmla="*/ 2495551 w 4392865"/>
                <a:gd name="connsiteY67" fmla="*/ 913871 h 2383477"/>
                <a:gd name="connsiteX68" fmla="*/ 2463801 w 4392865"/>
                <a:gd name="connsiteY68" fmla="*/ 907521 h 2383477"/>
                <a:gd name="connsiteX69" fmla="*/ 2298701 w 4392865"/>
                <a:gd name="connsiteY69" fmla="*/ 837671 h 2383477"/>
                <a:gd name="connsiteX70" fmla="*/ 2190751 w 4392865"/>
                <a:gd name="connsiteY70" fmla="*/ 767821 h 2383477"/>
                <a:gd name="connsiteX71" fmla="*/ 2120901 w 4392865"/>
                <a:gd name="connsiteY71" fmla="*/ 729721 h 2383477"/>
                <a:gd name="connsiteX72" fmla="*/ 1981201 w 4392865"/>
                <a:gd name="connsiteY72" fmla="*/ 710671 h 2383477"/>
                <a:gd name="connsiteX73" fmla="*/ 1860551 w 4392865"/>
                <a:gd name="connsiteY73" fmla="*/ 717021 h 2383477"/>
                <a:gd name="connsiteX74" fmla="*/ 1695451 w 4392865"/>
                <a:gd name="connsiteY74" fmla="*/ 767821 h 2383477"/>
                <a:gd name="connsiteX75" fmla="*/ 1551518 w 4392865"/>
                <a:gd name="connsiteY75" fmla="*/ 813857 h 2383477"/>
                <a:gd name="connsiteX76" fmla="*/ 1483785 w 4392865"/>
                <a:gd name="connsiteY76" fmla="*/ 797983 h 2383477"/>
                <a:gd name="connsiteX77" fmla="*/ 1403351 w 4392865"/>
                <a:gd name="connsiteY77" fmla="*/ 780521 h 2383477"/>
                <a:gd name="connsiteX78" fmla="*/ 1339851 w 4392865"/>
                <a:gd name="connsiteY78" fmla="*/ 837671 h 2383477"/>
                <a:gd name="connsiteX79" fmla="*/ 1569889 w 4392865"/>
                <a:gd name="connsiteY79" fmla="*/ 913752 h 2383477"/>
                <a:gd name="connsiteX80" fmla="*/ 1588699 w 4392865"/>
                <a:gd name="connsiteY80" fmla="*/ 989831 h 2383477"/>
                <a:gd name="connsiteX81" fmla="*/ 1601280 w 4392865"/>
                <a:gd name="connsiteY81" fmla="*/ 1082325 h 2383477"/>
                <a:gd name="connsiteX82" fmla="*/ 1753919 w 4392865"/>
                <a:gd name="connsiteY82" fmla="*/ 1210284 h 2383477"/>
                <a:gd name="connsiteX83" fmla="*/ 2121380 w 4392865"/>
                <a:gd name="connsiteY83" fmla="*/ 1554862 h 2383477"/>
                <a:gd name="connsiteX84" fmla="*/ 2187787 w 4392865"/>
                <a:gd name="connsiteY84" fmla="*/ 1696717 h 2383477"/>
                <a:gd name="connsiteX85" fmla="*/ 2128210 w 4392865"/>
                <a:gd name="connsiteY85" fmla="*/ 1950717 h 2383477"/>
                <a:gd name="connsiteX86" fmla="*/ 1834791 w 4392865"/>
                <a:gd name="connsiteY86" fmla="*/ 1803709 h 2383477"/>
                <a:gd name="connsiteX87" fmla="*/ 1480510 w 4392865"/>
                <a:gd name="connsiteY87" fmla="*/ 1478062 h 2383477"/>
                <a:gd name="connsiteX88" fmla="*/ 1250951 w 4392865"/>
                <a:gd name="connsiteY88" fmla="*/ 1098021 h 2383477"/>
                <a:gd name="connsiteX89" fmla="*/ 1212851 w 4392865"/>
                <a:gd name="connsiteY89" fmla="*/ 1098021 h 2383477"/>
                <a:gd name="connsiteX90" fmla="*/ 1206501 w 4392865"/>
                <a:gd name="connsiteY90" fmla="*/ 1117071 h 2383477"/>
                <a:gd name="connsiteX91" fmla="*/ 1225551 w 4392865"/>
                <a:gd name="connsiteY91" fmla="*/ 1167871 h 2383477"/>
                <a:gd name="connsiteX92" fmla="*/ 1238251 w 4392865"/>
                <a:gd name="connsiteY92" fmla="*/ 1244071 h 2383477"/>
                <a:gd name="connsiteX93" fmla="*/ 1200151 w 4392865"/>
                <a:gd name="connsiteY93" fmla="*/ 1288521 h 2383477"/>
                <a:gd name="connsiteX94" fmla="*/ 1155701 w 4392865"/>
                <a:gd name="connsiteY94" fmla="*/ 1275821 h 2383477"/>
                <a:gd name="connsiteX95" fmla="*/ 1111251 w 4392865"/>
                <a:gd name="connsiteY95" fmla="*/ 1193271 h 2383477"/>
                <a:gd name="connsiteX96" fmla="*/ 1092201 w 4392865"/>
                <a:gd name="connsiteY96" fmla="*/ 1078971 h 2383477"/>
                <a:gd name="connsiteX97" fmla="*/ 1092201 w 4392865"/>
                <a:gd name="connsiteY97" fmla="*/ 971021 h 2383477"/>
                <a:gd name="connsiteX98" fmla="*/ 1060451 w 4392865"/>
                <a:gd name="connsiteY98" fmla="*/ 913871 h 2383477"/>
                <a:gd name="connsiteX99" fmla="*/ 996951 w 4392865"/>
                <a:gd name="connsiteY99" fmla="*/ 875771 h 2383477"/>
                <a:gd name="connsiteX100" fmla="*/ 889001 w 4392865"/>
                <a:gd name="connsiteY100" fmla="*/ 875771 h 2383477"/>
                <a:gd name="connsiteX101" fmla="*/ 806451 w 4392865"/>
                <a:gd name="connsiteY101" fmla="*/ 907521 h 2383477"/>
                <a:gd name="connsiteX102" fmla="*/ 742951 w 4392865"/>
                <a:gd name="connsiteY102" fmla="*/ 939271 h 2383477"/>
                <a:gd name="connsiteX103" fmla="*/ 655639 w 4392865"/>
                <a:gd name="connsiteY103" fmla="*/ 912812 h 2383477"/>
                <a:gd name="connsiteX104" fmla="*/ 566210 w 4392865"/>
                <a:gd name="connsiteY104" fmla="*/ 836613 h 2383477"/>
                <a:gd name="connsiteX105" fmla="*/ 511177 w 4392865"/>
                <a:gd name="connsiteY105" fmla="*/ 806980 h 2383477"/>
                <a:gd name="connsiteX106" fmla="*/ 415926 w 4392865"/>
                <a:gd name="connsiteY106" fmla="*/ 784225 h 2383477"/>
                <a:gd name="connsiteX107" fmla="*/ 335494 w 4392865"/>
                <a:gd name="connsiteY107" fmla="*/ 759883 h 2383477"/>
                <a:gd name="connsiteX108" fmla="*/ 203413 w 4392865"/>
                <a:gd name="connsiteY108" fmla="*/ 728345 h 2383477"/>
                <a:gd name="connsiteX109" fmla="*/ 116099 w 4392865"/>
                <a:gd name="connsiteY109" fmla="*/ 691303 h 2383477"/>
                <a:gd name="connsiteX110" fmla="*/ 61914 w 4392865"/>
                <a:gd name="connsiteY110" fmla="*/ 625475 h 2383477"/>
                <a:gd name="connsiteX111" fmla="*/ 6350 w 4392865"/>
                <a:gd name="connsiteY111" fmla="*/ 575733 h 2383477"/>
                <a:gd name="connsiteX112" fmla="*/ 2117 w 4392865"/>
                <a:gd name="connsiteY112" fmla="*/ 537104 h 2383477"/>
                <a:gd name="connsiteX113" fmla="*/ 0 w 4392865"/>
                <a:gd name="connsiteY113" fmla="*/ 465138 h 2383477"/>
                <a:gd name="connsiteX114" fmla="*/ 23496 w 4392865"/>
                <a:gd name="connsiteY114" fmla="*/ 394970 h 2383477"/>
                <a:gd name="connsiteX115" fmla="*/ 51331 w 4392865"/>
                <a:gd name="connsiteY115" fmla="*/ 321204 h 2383477"/>
                <a:gd name="connsiteX116" fmla="*/ 77257 w 4392865"/>
                <a:gd name="connsiteY116" fmla="*/ 272520 h 2383477"/>
                <a:gd name="connsiteX117" fmla="*/ 104776 w 4392865"/>
                <a:gd name="connsiteY117" fmla="*/ 194203 h 2383477"/>
                <a:gd name="connsiteX118" fmla="*/ 187537 w 4392865"/>
                <a:gd name="connsiteY118" fmla="*/ 183303 h 2383477"/>
                <a:gd name="connsiteX119" fmla="*/ 238127 w 4392865"/>
                <a:gd name="connsiteY119" fmla="*/ 186268 h 2383477"/>
                <a:gd name="connsiteX120" fmla="*/ 306600 w 4392865"/>
                <a:gd name="connsiteY120" fmla="*/ 191241 h 2383477"/>
                <a:gd name="connsiteX121" fmla="*/ 354225 w 4392865"/>
                <a:gd name="connsiteY121" fmla="*/ 212408 h 2383477"/>
                <a:gd name="connsiteX122" fmla="*/ 442385 w 4392865"/>
                <a:gd name="connsiteY122" fmla="*/ 231247 h 2383477"/>
                <a:gd name="connsiteX0" fmla="*/ 442385 w 4392865"/>
                <a:gd name="connsiteY0" fmla="*/ 231247 h 2383477"/>
                <a:gd name="connsiteX1" fmla="*/ 544725 w 4392865"/>
                <a:gd name="connsiteY1" fmla="*/ 249450 h 2383477"/>
                <a:gd name="connsiteX2" fmla="*/ 674369 w 4392865"/>
                <a:gd name="connsiteY2" fmla="*/ 244158 h 2383477"/>
                <a:gd name="connsiteX3" fmla="*/ 841058 w 4392865"/>
                <a:gd name="connsiteY3" fmla="*/ 207116 h 2383477"/>
                <a:gd name="connsiteX4" fmla="*/ 917787 w 4392865"/>
                <a:gd name="connsiteY4" fmla="*/ 167429 h 2383477"/>
                <a:gd name="connsiteX5" fmla="*/ 984253 w 4392865"/>
                <a:gd name="connsiteY5" fmla="*/ 142346 h 2383477"/>
                <a:gd name="connsiteX6" fmla="*/ 1036849 w 4392865"/>
                <a:gd name="connsiteY6" fmla="*/ 125096 h 2383477"/>
                <a:gd name="connsiteX7" fmla="*/ 1099081 w 4392865"/>
                <a:gd name="connsiteY7" fmla="*/ 119062 h 2383477"/>
                <a:gd name="connsiteX8" fmla="*/ 1126067 w 4392865"/>
                <a:gd name="connsiteY8" fmla="*/ 68791 h 2383477"/>
                <a:gd name="connsiteX9" fmla="*/ 1118129 w 4392865"/>
                <a:gd name="connsiteY9" fmla="*/ 0 h 2383477"/>
                <a:gd name="connsiteX10" fmla="*/ 1181629 w 4392865"/>
                <a:gd name="connsiteY10" fmla="*/ 77788 h 2383477"/>
                <a:gd name="connsiteX11" fmla="*/ 1177079 w 4392865"/>
                <a:gd name="connsiteY11" fmla="*/ 125094 h 2383477"/>
                <a:gd name="connsiteX12" fmla="*/ 1179725 w 4392865"/>
                <a:gd name="connsiteY12" fmla="*/ 191241 h 2383477"/>
                <a:gd name="connsiteX13" fmla="*/ 1179513 w 4392865"/>
                <a:gd name="connsiteY13" fmla="*/ 235480 h 2383477"/>
                <a:gd name="connsiteX14" fmla="*/ 1171787 w 4392865"/>
                <a:gd name="connsiteY14" fmla="*/ 273262 h 2383477"/>
                <a:gd name="connsiteX15" fmla="*/ 1195599 w 4392865"/>
                <a:gd name="connsiteY15" fmla="*/ 320887 h 2383477"/>
                <a:gd name="connsiteX16" fmla="*/ 1237193 w 4392865"/>
                <a:gd name="connsiteY16" fmla="*/ 387879 h 2383477"/>
                <a:gd name="connsiteX17" fmla="*/ 1256242 w 4392865"/>
                <a:gd name="connsiteY17" fmla="*/ 412221 h 2383477"/>
                <a:gd name="connsiteX18" fmla="*/ 1289051 w 4392865"/>
                <a:gd name="connsiteY18" fmla="*/ 384704 h 2383477"/>
                <a:gd name="connsiteX19" fmla="*/ 1304079 w 4392865"/>
                <a:gd name="connsiteY19" fmla="*/ 379095 h 2383477"/>
                <a:gd name="connsiteX20" fmla="*/ 1341121 w 4392865"/>
                <a:gd name="connsiteY20" fmla="*/ 384387 h 2383477"/>
                <a:gd name="connsiteX21" fmla="*/ 1378163 w 4392865"/>
                <a:gd name="connsiteY21" fmla="*/ 408200 h 2383477"/>
                <a:gd name="connsiteX22" fmla="*/ 1390651 w 4392865"/>
                <a:gd name="connsiteY22" fmla="*/ 437621 h 2383477"/>
                <a:gd name="connsiteX23" fmla="*/ 1423142 w 4392865"/>
                <a:gd name="connsiteY23" fmla="*/ 445241 h 2383477"/>
                <a:gd name="connsiteX24" fmla="*/ 1462829 w 4392865"/>
                <a:gd name="connsiteY24" fmla="*/ 421429 h 2383477"/>
                <a:gd name="connsiteX25" fmla="*/ 1520826 w 4392865"/>
                <a:gd name="connsiteY25" fmla="*/ 523875 h 2383477"/>
                <a:gd name="connsiteX26" fmla="*/ 1582738 w 4392865"/>
                <a:gd name="connsiteY26" fmla="*/ 569912 h 2383477"/>
                <a:gd name="connsiteX27" fmla="*/ 1676401 w 4392865"/>
                <a:gd name="connsiteY27" fmla="*/ 640821 h 2383477"/>
                <a:gd name="connsiteX28" fmla="*/ 1866901 w 4392865"/>
                <a:gd name="connsiteY28" fmla="*/ 609071 h 2383477"/>
                <a:gd name="connsiteX29" fmla="*/ 2063751 w 4392865"/>
                <a:gd name="connsiteY29" fmla="*/ 558271 h 2383477"/>
                <a:gd name="connsiteX30" fmla="*/ 2178051 w 4392865"/>
                <a:gd name="connsiteY30" fmla="*/ 590021 h 2383477"/>
                <a:gd name="connsiteX31" fmla="*/ 2311401 w 4392865"/>
                <a:gd name="connsiteY31" fmla="*/ 691621 h 2383477"/>
                <a:gd name="connsiteX32" fmla="*/ 2489201 w 4392865"/>
                <a:gd name="connsiteY32" fmla="*/ 780521 h 2383477"/>
                <a:gd name="connsiteX33" fmla="*/ 2692401 w 4392865"/>
                <a:gd name="connsiteY33" fmla="*/ 793221 h 2383477"/>
                <a:gd name="connsiteX34" fmla="*/ 2876551 w 4392865"/>
                <a:gd name="connsiteY34" fmla="*/ 799571 h 2383477"/>
                <a:gd name="connsiteX35" fmla="*/ 3133905 w 4392865"/>
                <a:gd name="connsiteY35" fmla="*/ 585588 h 2383477"/>
                <a:gd name="connsiteX36" fmla="*/ 3366460 w 4392865"/>
                <a:gd name="connsiteY36" fmla="*/ 400599 h 2383477"/>
                <a:gd name="connsiteX37" fmla="*/ 3628007 w 4392865"/>
                <a:gd name="connsiteY37" fmla="*/ 448643 h 2383477"/>
                <a:gd name="connsiteX38" fmla="*/ 3835281 w 4392865"/>
                <a:gd name="connsiteY38" fmla="*/ 534788 h 2383477"/>
                <a:gd name="connsiteX39" fmla="*/ 3972225 w 4392865"/>
                <a:gd name="connsiteY39" fmla="*/ 697132 h 2383477"/>
                <a:gd name="connsiteX40" fmla="*/ 3971626 w 4392865"/>
                <a:gd name="connsiteY40" fmla="*/ 818142 h 2383477"/>
                <a:gd name="connsiteX41" fmla="*/ 3980492 w 4392865"/>
                <a:gd name="connsiteY41" fmla="*/ 801728 h 2383477"/>
                <a:gd name="connsiteX42" fmla="*/ 3976970 w 4392865"/>
                <a:gd name="connsiteY42" fmla="*/ 863980 h 2383477"/>
                <a:gd name="connsiteX43" fmla="*/ 4001819 w 4392865"/>
                <a:gd name="connsiteY43" fmla="*/ 884516 h 2383477"/>
                <a:gd name="connsiteX44" fmla="*/ 3898901 w 4392865"/>
                <a:gd name="connsiteY44" fmla="*/ 1015471 h 2383477"/>
                <a:gd name="connsiteX45" fmla="*/ 3987801 w 4392865"/>
                <a:gd name="connsiteY45" fmla="*/ 964671 h 2383477"/>
                <a:gd name="connsiteX46" fmla="*/ 4064001 w 4392865"/>
                <a:gd name="connsiteY46" fmla="*/ 964671 h 2383477"/>
                <a:gd name="connsiteX47" fmla="*/ 4252464 w 4392865"/>
                <a:gd name="connsiteY47" fmla="*/ 1015471 h 2383477"/>
                <a:gd name="connsiteX48" fmla="*/ 4392865 w 4392865"/>
                <a:gd name="connsiteY48" fmla="*/ 1145687 h 2383477"/>
                <a:gd name="connsiteX49" fmla="*/ 4286151 w 4392865"/>
                <a:gd name="connsiteY49" fmla="*/ 1291466 h 2383477"/>
                <a:gd name="connsiteX50" fmla="*/ 4104619 w 4392865"/>
                <a:gd name="connsiteY50" fmla="*/ 1355357 h 2383477"/>
                <a:gd name="connsiteX51" fmla="*/ 3960496 w 4392865"/>
                <a:gd name="connsiteY51" fmla="*/ 1360698 h 2383477"/>
                <a:gd name="connsiteX52" fmla="*/ 3968751 w 4392865"/>
                <a:gd name="connsiteY52" fmla="*/ 1419754 h 2383477"/>
                <a:gd name="connsiteX53" fmla="*/ 3910225 w 4392865"/>
                <a:gd name="connsiteY53" fmla="*/ 1426845 h 2383477"/>
                <a:gd name="connsiteX54" fmla="*/ 3842810 w 4392865"/>
                <a:gd name="connsiteY54" fmla="*/ 1390650 h 2383477"/>
                <a:gd name="connsiteX55" fmla="*/ 3804392 w 4392865"/>
                <a:gd name="connsiteY55" fmla="*/ 1233700 h 2383477"/>
                <a:gd name="connsiteX56" fmla="*/ 3719513 w 4392865"/>
                <a:gd name="connsiteY56" fmla="*/ 1156759 h 2383477"/>
                <a:gd name="connsiteX57" fmla="*/ 3568701 w 4392865"/>
                <a:gd name="connsiteY57" fmla="*/ 1098021 h 2383477"/>
                <a:gd name="connsiteX58" fmla="*/ 3460751 w 4392865"/>
                <a:gd name="connsiteY58" fmla="*/ 1053571 h 2383477"/>
                <a:gd name="connsiteX59" fmla="*/ 3371851 w 4392865"/>
                <a:gd name="connsiteY59" fmla="*/ 1047221 h 2383477"/>
                <a:gd name="connsiteX60" fmla="*/ 3308351 w 4392865"/>
                <a:gd name="connsiteY60" fmla="*/ 996421 h 2383477"/>
                <a:gd name="connsiteX61" fmla="*/ 3200401 w 4392865"/>
                <a:gd name="connsiteY61" fmla="*/ 932921 h 2383477"/>
                <a:gd name="connsiteX62" fmla="*/ 3727762 w 4392865"/>
                <a:gd name="connsiteY62" fmla="*/ 2186696 h 2383477"/>
                <a:gd name="connsiteX63" fmla="*/ 3405517 w 4392865"/>
                <a:gd name="connsiteY63" fmla="*/ 2383477 h 2383477"/>
                <a:gd name="connsiteX64" fmla="*/ 3065064 w 4392865"/>
                <a:gd name="connsiteY64" fmla="*/ 2179896 h 2383477"/>
                <a:gd name="connsiteX65" fmla="*/ 2769272 w 4392865"/>
                <a:gd name="connsiteY65" fmla="*/ 1602016 h 2383477"/>
                <a:gd name="connsiteX66" fmla="*/ 2724151 w 4392865"/>
                <a:gd name="connsiteY66" fmla="*/ 926571 h 2383477"/>
                <a:gd name="connsiteX67" fmla="*/ 2495551 w 4392865"/>
                <a:gd name="connsiteY67" fmla="*/ 913871 h 2383477"/>
                <a:gd name="connsiteX68" fmla="*/ 2463801 w 4392865"/>
                <a:gd name="connsiteY68" fmla="*/ 907521 h 2383477"/>
                <a:gd name="connsiteX69" fmla="*/ 2298701 w 4392865"/>
                <a:gd name="connsiteY69" fmla="*/ 837671 h 2383477"/>
                <a:gd name="connsiteX70" fmla="*/ 2190751 w 4392865"/>
                <a:gd name="connsiteY70" fmla="*/ 767821 h 2383477"/>
                <a:gd name="connsiteX71" fmla="*/ 2120901 w 4392865"/>
                <a:gd name="connsiteY71" fmla="*/ 729721 h 2383477"/>
                <a:gd name="connsiteX72" fmla="*/ 1981201 w 4392865"/>
                <a:gd name="connsiteY72" fmla="*/ 710671 h 2383477"/>
                <a:gd name="connsiteX73" fmla="*/ 1860551 w 4392865"/>
                <a:gd name="connsiteY73" fmla="*/ 717021 h 2383477"/>
                <a:gd name="connsiteX74" fmla="*/ 1695451 w 4392865"/>
                <a:gd name="connsiteY74" fmla="*/ 767821 h 2383477"/>
                <a:gd name="connsiteX75" fmla="*/ 1551518 w 4392865"/>
                <a:gd name="connsiteY75" fmla="*/ 813857 h 2383477"/>
                <a:gd name="connsiteX76" fmla="*/ 1483785 w 4392865"/>
                <a:gd name="connsiteY76" fmla="*/ 797983 h 2383477"/>
                <a:gd name="connsiteX77" fmla="*/ 1403351 w 4392865"/>
                <a:gd name="connsiteY77" fmla="*/ 780521 h 2383477"/>
                <a:gd name="connsiteX78" fmla="*/ 1339851 w 4392865"/>
                <a:gd name="connsiteY78" fmla="*/ 837671 h 2383477"/>
                <a:gd name="connsiteX79" fmla="*/ 1569889 w 4392865"/>
                <a:gd name="connsiteY79" fmla="*/ 913752 h 2383477"/>
                <a:gd name="connsiteX80" fmla="*/ 1588699 w 4392865"/>
                <a:gd name="connsiteY80" fmla="*/ 989831 h 2383477"/>
                <a:gd name="connsiteX81" fmla="*/ 1601280 w 4392865"/>
                <a:gd name="connsiteY81" fmla="*/ 1082325 h 2383477"/>
                <a:gd name="connsiteX82" fmla="*/ 1753919 w 4392865"/>
                <a:gd name="connsiteY82" fmla="*/ 1210284 h 2383477"/>
                <a:gd name="connsiteX83" fmla="*/ 2121380 w 4392865"/>
                <a:gd name="connsiteY83" fmla="*/ 1554862 h 2383477"/>
                <a:gd name="connsiteX84" fmla="*/ 2187787 w 4392865"/>
                <a:gd name="connsiteY84" fmla="*/ 1696717 h 2383477"/>
                <a:gd name="connsiteX85" fmla="*/ 2130856 w 4392865"/>
                <a:gd name="connsiteY85" fmla="*/ 1918967 h 2383477"/>
                <a:gd name="connsiteX86" fmla="*/ 1834791 w 4392865"/>
                <a:gd name="connsiteY86" fmla="*/ 1803709 h 2383477"/>
                <a:gd name="connsiteX87" fmla="*/ 1480510 w 4392865"/>
                <a:gd name="connsiteY87" fmla="*/ 1478062 h 2383477"/>
                <a:gd name="connsiteX88" fmla="*/ 1250951 w 4392865"/>
                <a:gd name="connsiteY88" fmla="*/ 1098021 h 2383477"/>
                <a:gd name="connsiteX89" fmla="*/ 1212851 w 4392865"/>
                <a:gd name="connsiteY89" fmla="*/ 1098021 h 2383477"/>
                <a:gd name="connsiteX90" fmla="*/ 1206501 w 4392865"/>
                <a:gd name="connsiteY90" fmla="*/ 1117071 h 2383477"/>
                <a:gd name="connsiteX91" fmla="*/ 1225551 w 4392865"/>
                <a:gd name="connsiteY91" fmla="*/ 1167871 h 2383477"/>
                <a:gd name="connsiteX92" fmla="*/ 1238251 w 4392865"/>
                <a:gd name="connsiteY92" fmla="*/ 1244071 h 2383477"/>
                <a:gd name="connsiteX93" fmla="*/ 1200151 w 4392865"/>
                <a:gd name="connsiteY93" fmla="*/ 1288521 h 2383477"/>
                <a:gd name="connsiteX94" fmla="*/ 1155701 w 4392865"/>
                <a:gd name="connsiteY94" fmla="*/ 1275821 h 2383477"/>
                <a:gd name="connsiteX95" fmla="*/ 1111251 w 4392865"/>
                <a:gd name="connsiteY95" fmla="*/ 1193271 h 2383477"/>
                <a:gd name="connsiteX96" fmla="*/ 1092201 w 4392865"/>
                <a:gd name="connsiteY96" fmla="*/ 1078971 h 2383477"/>
                <a:gd name="connsiteX97" fmla="*/ 1092201 w 4392865"/>
                <a:gd name="connsiteY97" fmla="*/ 971021 h 2383477"/>
                <a:gd name="connsiteX98" fmla="*/ 1060451 w 4392865"/>
                <a:gd name="connsiteY98" fmla="*/ 913871 h 2383477"/>
                <a:gd name="connsiteX99" fmla="*/ 996951 w 4392865"/>
                <a:gd name="connsiteY99" fmla="*/ 875771 h 2383477"/>
                <a:gd name="connsiteX100" fmla="*/ 889001 w 4392865"/>
                <a:gd name="connsiteY100" fmla="*/ 875771 h 2383477"/>
                <a:gd name="connsiteX101" fmla="*/ 806451 w 4392865"/>
                <a:gd name="connsiteY101" fmla="*/ 907521 h 2383477"/>
                <a:gd name="connsiteX102" fmla="*/ 742951 w 4392865"/>
                <a:gd name="connsiteY102" fmla="*/ 939271 h 2383477"/>
                <a:gd name="connsiteX103" fmla="*/ 655639 w 4392865"/>
                <a:gd name="connsiteY103" fmla="*/ 912812 h 2383477"/>
                <a:gd name="connsiteX104" fmla="*/ 566210 w 4392865"/>
                <a:gd name="connsiteY104" fmla="*/ 836613 h 2383477"/>
                <a:gd name="connsiteX105" fmla="*/ 511177 w 4392865"/>
                <a:gd name="connsiteY105" fmla="*/ 806980 h 2383477"/>
                <a:gd name="connsiteX106" fmla="*/ 415926 w 4392865"/>
                <a:gd name="connsiteY106" fmla="*/ 784225 h 2383477"/>
                <a:gd name="connsiteX107" fmla="*/ 335494 w 4392865"/>
                <a:gd name="connsiteY107" fmla="*/ 759883 h 2383477"/>
                <a:gd name="connsiteX108" fmla="*/ 203413 w 4392865"/>
                <a:gd name="connsiteY108" fmla="*/ 728345 h 2383477"/>
                <a:gd name="connsiteX109" fmla="*/ 116099 w 4392865"/>
                <a:gd name="connsiteY109" fmla="*/ 691303 h 2383477"/>
                <a:gd name="connsiteX110" fmla="*/ 61914 w 4392865"/>
                <a:gd name="connsiteY110" fmla="*/ 625475 h 2383477"/>
                <a:gd name="connsiteX111" fmla="*/ 6350 w 4392865"/>
                <a:gd name="connsiteY111" fmla="*/ 575733 h 2383477"/>
                <a:gd name="connsiteX112" fmla="*/ 2117 w 4392865"/>
                <a:gd name="connsiteY112" fmla="*/ 537104 h 2383477"/>
                <a:gd name="connsiteX113" fmla="*/ 0 w 4392865"/>
                <a:gd name="connsiteY113" fmla="*/ 465138 h 2383477"/>
                <a:gd name="connsiteX114" fmla="*/ 23496 w 4392865"/>
                <a:gd name="connsiteY114" fmla="*/ 394970 h 2383477"/>
                <a:gd name="connsiteX115" fmla="*/ 51331 w 4392865"/>
                <a:gd name="connsiteY115" fmla="*/ 321204 h 2383477"/>
                <a:gd name="connsiteX116" fmla="*/ 77257 w 4392865"/>
                <a:gd name="connsiteY116" fmla="*/ 272520 h 2383477"/>
                <a:gd name="connsiteX117" fmla="*/ 104776 w 4392865"/>
                <a:gd name="connsiteY117" fmla="*/ 194203 h 2383477"/>
                <a:gd name="connsiteX118" fmla="*/ 187537 w 4392865"/>
                <a:gd name="connsiteY118" fmla="*/ 183303 h 2383477"/>
                <a:gd name="connsiteX119" fmla="*/ 238127 w 4392865"/>
                <a:gd name="connsiteY119" fmla="*/ 186268 h 2383477"/>
                <a:gd name="connsiteX120" fmla="*/ 306600 w 4392865"/>
                <a:gd name="connsiteY120" fmla="*/ 191241 h 2383477"/>
                <a:gd name="connsiteX121" fmla="*/ 354225 w 4392865"/>
                <a:gd name="connsiteY121" fmla="*/ 212408 h 2383477"/>
                <a:gd name="connsiteX122" fmla="*/ 442385 w 4392865"/>
                <a:gd name="connsiteY122" fmla="*/ 231247 h 2383477"/>
                <a:gd name="connsiteX0" fmla="*/ 442385 w 4392865"/>
                <a:gd name="connsiteY0" fmla="*/ 231247 h 2383477"/>
                <a:gd name="connsiteX1" fmla="*/ 544725 w 4392865"/>
                <a:gd name="connsiteY1" fmla="*/ 249450 h 2383477"/>
                <a:gd name="connsiteX2" fmla="*/ 674369 w 4392865"/>
                <a:gd name="connsiteY2" fmla="*/ 244158 h 2383477"/>
                <a:gd name="connsiteX3" fmla="*/ 841058 w 4392865"/>
                <a:gd name="connsiteY3" fmla="*/ 207116 h 2383477"/>
                <a:gd name="connsiteX4" fmla="*/ 917787 w 4392865"/>
                <a:gd name="connsiteY4" fmla="*/ 167429 h 2383477"/>
                <a:gd name="connsiteX5" fmla="*/ 984253 w 4392865"/>
                <a:gd name="connsiteY5" fmla="*/ 142346 h 2383477"/>
                <a:gd name="connsiteX6" fmla="*/ 1036849 w 4392865"/>
                <a:gd name="connsiteY6" fmla="*/ 125096 h 2383477"/>
                <a:gd name="connsiteX7" fmla="*/ 1099081 w 4392865"/>
                <a:gd name="connsiteY7" fmla="*/ 119062 h 2383477"/>
                <a:gd name="connsiteX8" fmla="*/ 1126067 w 4392865"/>
                <a:gd name="connsiteY8" fmla="*/ 68791 h 2383477"/>
                <a:gd name="connsiteX9" fmla="*/ 1118129 w 4392865"/>
                <a:gd name="connsiteY9" fmla="*/ 0 h 2383477"/>
                <a:gd name="connsiteX10" fmla="*/ 1181629 w 4392865"/>
                <a:gd name="connsiteY10" fmla="*/ 77788 h 2383477"/>
                <a:gd name="connsiteX11" fmla="*/ 1177079 w 4392865"/>
                <a:gd name="connsiteY11" fmla="*/ 125094 h 2383477"/>
                <a:gd name="connsiteX12" fmla="*/ 1179725 w 4392865"/>
                <a:gd name="connsiteY12" fmla="*/ 191241 h 2383477"/>
                <a:gd name="connsiteX13" fmla="*/ 1179513 w 4392865"/>
                <a:gd name="connsiteY13" fmla="*/ 235480 h 2383477"/>
                <a:gd name="connsiteX14" fmla="*/ 1171787 w 4392865"/>
                <a:gd name="connsiteY14" fmla="*/ 273262 h 2383477"/>
                <a:gd name="connsiteX15" fmla="*/ 1195599 w 4392865"/>
                <a:gd name="connsiteY15" fmla="*/ 320887 h 2383477"/>
                <a:gd name="connsiteX16" fmla="*/ 1237193 w 4392865"/>
                <a:gd name="connsiteY16" fmla="*/ 387879 h 2383477"/>
                <a:gd name="connsiteX17" fmla="*/ 1256242 w 4392865"/>
                <a:gd name="connsiteY17" fmla="*/ 412221 h 2383477"/>
                <a:gd name="connsiteX18" fmla="*/ 1289051 w 4392865"/>
                <a:gd name="connsiteY18" fmla="*/ 384704 h 2383477"/>
                <a:gd name="connsiteX19" fmla="*/ 1304079 w 4392865"/>
                <a:gd name="connsiteY19" fmla="*/ 379095 h 2383477"/>
                <a:gd name="connsiteX20" fmla="*/ 1341121 w 4392865"/>
                <a:gd name="connsiteY20" fmla="*/ 384387 h 2383477"/>
                <a:gd name="connsiteX21" fmla="*/ 1378163 w 4392865"/>
                <a:gd name="connsiteY21" fmla="*/ 408200 h 2383477"/>
                <a:gd name="connsiteX22" fmla="*/ 1390651 w 4392865"/>
                <a:gd name="connsiteY22" fmla="*/ 437621 h 2383477"/>
                <a:gd name="connsiteX23" fmla="*/ 1423142 w 4392865"/>
                <a:gd name="connsiteY23" fmla="*/ 445241 h 2383477"/>
                <a:gd name="connsiteX24" fmla="*/ 1462829 w 4392865"/>
                <a:gd name="connsiteY24" fmla="*/ 421429 h 2383477"/>
                <a:gd name="connsiteX25" fmla="*/ 1520826 w 4392865"/>
                <a:gd name="connsiteY25" fmla="*/ 523875 h 2383477"/>
                <a:gd name="connsiteX26" fmla="*/ 1582738 w 4392865"/>
                <a:gd name="connsiteY26" fmla="*/ 569912 h 2383477"/>
                <a:gd name="connsiteX27" fmla="*/ 1676401 w 4392865"/>
                <a:gd name="connsiteY27" fmla="*/ 640821 h 2383477"/>
                <a:gd name="connsiteX28" fmla="*/ 1866901 w 4392865"/>
                <a:gd name="connsiteY28" fmla="*/ 609071 h 2383477"/>
                <a:gd name="connsiteX29" fmla="*/ 2063751 w 4392865"/>
                <a:gd name="connsiteY29" fmla="*/ 558271 h 2383477"/>
                <a:gd name="connsiteX30" fmla="*/ 2178051 w 4392865"/>
                <a:gd name="connsiteY30" fmla="*/ 590021 h 2383477"/>
                <a:gd name="connsiteX31" fmla="*/ 2311401 w 4392865"/>
                <a:gd name="connsiteY31" fmla="*/ 691621 h 2383477"/>
                <a:gd name="connsiteX32" fmla="*/ 2489201 w 4392865"/>
                <a:gd name="connsiteY32" fmla="*/ 780521 h 2383477"/>
                <a:gd name="connsiteX33" fmla="*/ 2692401 w 4392865"/>
                <a:gd name="connsiteY33" fmla="*/ 793221 h 2383477"/>
                <a:gd name="connsiteX34" fmla="*/ 2876551 w 4392865"/>
                <a:gd name="connsiteY34" fmla="*/ 799571 h 2383477"/>
                <a:gd name="connsiteX35" fmla="*/ 3133905 w 4392865"/>
                <a:gd name="connsiteY35" fmla="*/ 585588 h 2383477"/>
                <a:gd name="connsiteX36" fmla="*/ 3366460 w 4392865"/>
                <a:gd name="connsiteY36" fmla="*/ 400599 h 2383477"/>
                <a:gd name="connsiteX37" fmla="*/ 3628007 w 4392865"/>
                <a:gd name="connsiteY37" fmla="*/ 448643 h 2383477"/>
                <a:gd name="connsiteX38" fmla="*/ 3835281 w 4392865"/>
                <a:gd name="connsiteY38" fmla="*/ 534788 h 2383477"/>
                <a:gd name="connsiteX39" fmla="*/ 3972225 w 4392865"/>
                <a:gd name="connsiteY39" fmla="*/ 697132 h 2383477"/>
                <a:gd name="connsiteX40" fmla="*/ 3971626 w 4392865"/>
                <a:gd name="connsiteY40" fmla="*/ 818142 h 2383477"/>
                <a:gd name="connsiteX41" fmla="*/ 3980492 w 4392865"/>
                <a:gd name="connsiteY41" fmla="*/ 801728 h 2383477"/>
                <a:gd name="connsiteX42" fmla="*/ 3976970 w 4392865"/>
                <a:gd name="connsiteY42" fmla="*/ 863980 h 2383477"/>
                <a:gd name="connsiteX43" fmla="*/ 4001819 w 4392865"/>
                <a:gd name="connsiteY43" fmla="*/ 884516 h 2383477"/>
                <a:gd name="connsiteX44" fmla="*/ 3898901 w 4392865"/>
                <a:gd name="connsiteY44" fmla="*/ 1015471 h 2383477"/>
                <a:gd name="connsiteX45" fmla="*/ 3987801 w 4392865"/>
                <a:gd name="connsiteY45" fmla="*/ 964671 h 2383477"/>
                <a:gd name="connsiteX46" fmla="*/ 4064001 w 4392865"/>
                <a:gd name="connsiteY46" fmla="*/ 964671 h 2383477"/>
                <a:gd name="connsiteX47" fmla="*/ 4252464 w 4392865"/>
                <a:gd name="connsiteY47" fmla="*/ 1015471 h 2383477"/>
                <a:gd name="connsiteX48" fmla="*/ 4392865 w 4392865"/>
                <a:gd name="connsiteY48" fmla="*/ 1145687 h 2383477"/>
                <a:gd name="connsiteX49" fmla="*/ 4286151 w 4392865"/>
                <a:gd name="connsiteY49" fmla="*/ 1291466 h 2383477"/>
                <a:gd name="connsiteX50" fmla="*/ 4104619 w 4392865"/>
                <a:gd name="connsiteY50" fmla="*/ 1355357 h 2383477"/>
                <a:gd name="connsiteX51" fmla="*/ 3960496 w 4392865"/>
                <a:gd name="connsiteY51" fmla="*/ 1360698 h 2383477"/>
                <a:gd name="connsiteX52" fmla="*/ 3968751 w 4392865"/>
                <a:gd name="connsiteY52" fmla="*/ 1419754 h 2383477"/>
                <a:gd name="connsiteX53" fmla="*/ 3910225 w 4392865"/>
                <a:gd name="connsiteY53" fmla="*/ 1426845 h 2383477"/>
                <a:gd name="connsiteX54" fmla="*/ 3842810 w 4392865"/>
                <a:gd name="connsiteY54" fmla="*/ 1390650 h 2383477"/>
                <a:gd name="connsiteX55" fmla="*/ 3804392 w 4392865"/>
                <a:gd name="connsiteY55" fmla="*/ 1233700 h 2383477"/>
                <a:gd name="connsiteX56" fmla="*/ 3719513 w 4392865"/>
                <a:gd name="connsiteY56" fmla="*/ 1156759 h 2383477"/>
                <a:gd name="connsiteX57" fmla="*/ 3568701 w 4392865"/>
                <a:gd name="connsiteY57" fmla="*/ 1098021 h 2383477"/>
                <a:gd name="connsiteX58" fmla="*/ 3460751 w 4392865"/>
                <a:gd name="connsiteY58" fmla="*/ 1053571 h 2383477"/>
                <a:gd name="connsiteX59" fmla="*/ 3371851 w 4392865"/>
                <a:gd name="connsiteY59" fmla="*/ 1047221 h 2383477"/>
                <a:gd name="connsiteX60" fmla="*/ 3308351 w 4392865"/>
                <a:gd name="connsiteY60" fmla="*/ 996421 h 2383477"/>
                <a:gd name="connsiteX61" fmla="*/ 3200401 w 4392865"/>
                <a:gd name="connsiteY61" fmla="*/ 932921 h 2383477"/>
                <a:gd name="connsiteX62" fmla="*/ 3727762 w 4392865"/>
                <a:gd name="connsiteY62" fmla="*/ 2186696 h 2383477"/>
                <a:gd name="connsiteX63" fmla="*/ 3405517 w 4392865"/>
                <a:gd name="connsiteY63" fmla="*/ 2383477 h 2383477"/>
                <a:gd name="connsiteX64" fmla="*/ 3065064 w 4392865"/>
                <a:gd name="connsiteY64" fmla="*/ 2179896 h 2383477"/>
                <a:gd name="connsiteX65" fmla="*/ 2769272 w 4392865"/>
                <a:gd name="connsiteY65" fmla="*/ 1602016 h 2383477"/>
                <a:gd name="connsiteX66" fmla="*/ 2724151 w 4392865"/>
                <a:gd name="connsiteY66" fmla="*/ 926571 h 2383477"/>
                <a:gd name="connsiteX67" fmla="*/ 2495551 w 4392865"/>
                <a:gd name="connsiteY67" fmla="*/ 913871 h 2383477"/>
                <a:gd name="connsiteX68" fmla="*/ 2463801 w 4392865"/>
                <a:gd name="connsiteY68" fmla="*/ 907521 h 2383477"/>
                <a:gd name="connsiteX69" fmla="*/ 2298701 w 4392865"/>
                <a:gd name="connsiteY69" fmla="*/ 837671 h 2383477"/>
                <a:gd name="connsiteX70" fmla="*/ 2190751 w 4392865"/>
                <a:gd name="connsiteY70" fmla="*/ 767821 h 2383477"/>
                <a:gd name="connsiteX71" fmla="*/ 2120901 w 4392865"/>
                <a:gd name="connsiteY71" fmla="*/ 729721 h 2383477"/>
                <a:gd name="connsiteX72" fmla="*/ 1981201 w 4392865"/>
                <a:gd name="connsiteY72" fmla="*/ 710671 h 2383477"/>
                <a:gd name="connsiteX73" fmla="*/ 1860551 w 4392865"/>
                <a:gd name="connsiteY73" fmla="*/ 717021 h 2383477"/>
                <a:gd name="connsiteX74" fmla="*/ 1695451 w 4392865"/>
                <a:gd name="connsiteY74" fmla="*/ 767821 h 2383477"/>
                <a:gd name="connsiteX75" fmla="*/ 1551518 w 4392865"/>
                <a:gd name="connsiteY75" fmla="*/ 813857 h 2383477"/>
                <a:gd name="connsiteX76" fmla="*/ 1483785 w 4392865"/>
                <a:gd name="connsiteY76" fmla="*/ 797983 h 2383477"/>
                <a:gd name="connsiteX77" fmla="*/ 1403351 w 4392865"/>
                <a:gd name="connsiteY77" fmla="*/ 780521 h 2383477"/>
                <a:gd name="connsiteX78" fmla="*/ 1339851 w 4392865"/>
                <a:gd name="connsiteY78" fmla="*/ 837671 h 2383477"/>
                <a:gd name="connsiteX79" fmla="*/ 1569889 w 4392865"/>
                <a:gd name="connsiteY79" fmla="*/ 913752 h 2383477"/>
                <a:gd name="connsiteX80" fmla="*/ 1588699 w 4392865"/>
                <a:gd name="connsiteY80" fmla="*/ 989831 h 2383477"/>
                <a:gd name="connsiteX81" fmla="*/ 1601280 w 4392865"/>
                <a:gd name="connsiteY81" fmla="*/ 1082325 h 2383477"/>
                <a:gd name="connsiteX82" fmla="*/ 1753919 w 4392865"/>
                <a:gd name="connsiteY82" fmla="*/ 1210284 h 2383477"/>
                <a:gd name="connsiteX83" fmla="*/ 2121380 w 4392865"/>
                <a:gd name="connsiteY83" fmla="*/ 1554862 h 2383477"/>
                <a:gd name="connsiteX84" fmla="*/ 2187787 w 4392865"/>
                <a:gd name="connsiteY84" fmla="*/ 1696717 h 2383477"/>
                <a:gd name="connsiteX85" fmla="*/ 2130856 w 4392865"/>
                <a:gd name="connsiteY85" fmla="*/ 1918967 h 2383477"/>
                <a:gd name="connsiteX86" fmla="*/ 2034329 w 4392865"/>
                <a:gd name="connsiteY86" fmla="*/ 1934843 h 2383477"/>
                <a:gd name="connsiteX87" fmla="*/ 1834791 w 4392865"/>
                <a:gd name="connsiteY87" fmla="*/ 1803709 h 2383477"/>
                <a:gd name="connsiteX88" fmla="*/ 1480510 w 4392865"/>
                <a:gd name="connsiteY88" fmla="*/ 1478062 h 2383477"/>
                <a:gd name="connsiteX89" fmla="*/ 1250951 w 4392865"/>
                <a:gd name="connsiteY89" fmla="*/ 1098021 h 2383477"/>
                <a:gd name="connsiteX90" fmla="*/ 1212851 w 4392865"/>
                <a:gd name="connsiteY90" fmla="*/ 1098021 h 2383477"/>
                <a:gd name="connsiteX91" fmla="*/ 1206501 w 4392865"/>
                <a:gd name="connsiteY91" fmla="*/ 1117071 h 2383477"/>
                <a:gd name="connsiteX92" fmla="*/ 1225551 w 4392865"/>
                <a:gd name="connsiteY92" fmla="*/ 1167871 h 2383477"/>
                <a:gd name="connsiteX93" fmla="*/ 1238251 w 4392865"/>
                <a:gd name="connsiteY93" fmla="*/ 1244071 h 2383477"/>
                <a:gd name="connsiteX94" fmla="*/ 1200151 w 4392865"/>
                <a:gd name="connsiteY94" fmla="*/ 1288521 h 2383477"/>
                <a:gd name="connsiteX95" fmla="*/ 1155701 w 4392865"/>
                <a:gd name="connsiteY95" fmla="*/ 1275821 h 2383477"/>
                <a:gd name="connsiteX96" fmla="*/ 1111251 w 4392865"/>
                <a:gd name="connsiteY96" fmla="*/ 1193271 h 2383477"/>
                <a:gd name="connsiteX97" fmla="*/ 1092201 w 4392865"/>
                <a:gd name="connsiteY97" fmla="*/ 1078971 h 2383477"/>
                <a:gd name="connsiteX98" fmla="*/ 1092201 w 4392865"/>
                <a:gd name="connsiteY98" fmla="*/ 971021 h 2383477"/>
                <a:gd name="connsiteX99" fmla="*/ 1060451 w 4392865"/>
                <a:gd name="connsiteY99" fmla="*/ 913871 h 2383477"/>
                <a:gd name="connsiteX100" fmla="*/ 996951 w 4392865"/>
                <a:gd name="connsiteY100" fmla="*/ 875771 h 2383477"/>
                <a:gd name="connsiteX101" fmla="*/ 889001 w 4392865"/>
                <a:gd name="connsiteY101" fmla="*/ 875771 h 2383477"/>
                <a:gd name="connsiteX102" fmla="*/ 806451 w 4392865"/>
                <a:gd name="connsiteY102" fmla="*/ 907521 h 2383477"/>
                <a:gd name="connsiteX103" fmla="*/ 742951 w 4392865"/>
                <a:gd name="connsiteY103" fmla="*/ 939271 h 2383477"/>
                <a:gd name="connsiteX104" fmla="*/ 655639 w 4392865"/>
                <a:gd name="connsiteY104" fmla="*/ 912812 h 2383477"/>
                <a:gd name="connsiteX105" fmla="*/ 566210 w 4392865"/>
                <a:gd name="connsiteY105" fmla="*/ 836613 h 2383477"/>
                <a:gd name="connsiteX106" fmla="*/ 511177 w 4392865"/>
                <a:gd name="connsiteY106" fmla="*/ 806980 h 2383477"/>
                <a:gd name="connsiteX107" fmla="*/ 415926 w 4392865"/>
                <a:gd name="connsiteY107" fmla="*/ 784225 h 2383477"/>
                <a:gd name="connsiteX108" fmla="*/ 335494 w 4392865"/>
                <a:gd name="connsiteY108" fmla="*/ 759883 h 2383477"/>
                <a:gd name="connsiteX109" fmla="*/ 203413 w 4392865"/>
                <a:gd name="connsiteY109" fmla="*/ 728345 h 2383477"/>
                <a:gd name="connsiteX110" fmla="*/ 116099 w 4392865"/>
                <a:gd name="connsiteY110" fmla="*/ 691303 h 2383477"/>
                <a:gd name="connsiteX111" fmla="*/ 61914 w 4392865"/>
                <a:gd name="connsiteY111" fmla="*/ 625475 h 2383477"/>
                <a:gd name="connsiteX112" fmla="*/ 6350 w 4392865"/>
                <a:gd name="connsiteY112" fmla="*/ 575733 h 2383477"/>
                <a:gd name="connsiteX113" fmla="*/ 2117 w 4392865"/>
                <a:gd name="connsiteY113" fmla="*/ 537104 h 2383477"/>
                <a:gd name="connsiteX114" fmla="*/ 0 w 4392865"/>
                <a:gd name="connsiteY114" fmla="*/ 465138 h 2383477"/>
                <a:gd name="connsiteX115" fmla="*/ 23496 w 4392865"/>
                <a:gd name="connsiteY115" fmla="*/ 394970 h 2383477"/>
                <a:gd name="connsiteX116" fmla="*/ 51331 w 4392865"/>
                <a:gd name="connsiteY116" fmla="*/ 321204 h 2383477"/>
                <a:gd name="connsiteX117" fmla="*/ 77257 w 4392865"/>
                <a:gd name="connsiteY117" fmla="*/ 272520 h 2383477"/>
                <a:gd name="connsiteX118" fmla="*/ 104776 w 4392865"/>
                <a:gd name="connsiteY118" fmla="*/ 194203 h 2383477"/>
                <a:gd name="connsiteX119" fmla="*/ 187537 w 4392865"/>
                <a:gd name="connsiteY119" fmla="*/ 183303 h 2383477"/>
                <a:gd name="connsiteX120" fmla="*/ 238127 w 4392865"/>
                <a:gd name="connsiteY120" fmla="*/ 186268 h 2383477"/>
                <a:gd name="connsiteX121" fmla="*/ 306600 w 4392865"/>
                <a:gd name="connsiteY121" fmla="*/ 191241 h 2383477"/>
                <a:gd name="connsiteX122" fmla="*/ 354225 w 4392865"/>
                <a:gd name="connsiteY122" fmla="*/ 212408 h 2383477"/>
                <a:gd name="connsiteX123" fmla="*/ 442385 w 4392865"/>
                <a:gd name="connsiteY123" fmla="*/ 231247 h 2383477"/>
                <a:gd name="connsiteX0" fmla="*/ 442385 w 4392865"/>
                <a:gd name="connsiteY0" fmla="*/ 231247 h 2383477"/>
                <a:gd name="connsiteX1" fmla="*/ 544725 w 4392865"/>
                <a:gd name="connsiteY1" fmla="*/ 249450 h 2383477"/>
                <a:gd name="connsiteX2" fmla="*/ 674369 w 4392865"/>
                <a:gd name="connsiteY2" fmla="*/ 244158 h 2383477"/>
                <a:gd name="connsiteX3" fmla="*/ 841058 w 4392865"/>
                <a:gd name="connsiteY3" fmla="*/ 207116 h 2383477"/>
                <a:gd name="connsiteX4" fmla="*/ 917787 w 4392865"/>
                <a:gd name="connsiteY4" fmla="*/ 167429 h 2383477"/>
                <a:gd name="connsiteX5" fmla="*/ 984253 w 4392865"/>
                <a:gd name="connsiteY5" fmla="*/ 142346 h 2383477"/>
                <a:gd name="connsiteX6" fmla="*/ 1036849 w 4392865"/>
                <a:gd name="connsiteY6" fmla="*/ 125096 h 2383477"/>
                <a:gd name="connsiteX7" fmla="*/ 1099081 w 4392865"/>
                <a:gd name="connsiteY7" fmla="*/ 119062 h 2383477"/>
                <a:gd name="connsiteX8" fmla="*/ 1126067 w 4392865"/>
                <a:gd name="connsiteY8" fmla="*/ 68791 h 2383477"/>
                <a:gd name="connsiteX9" fmla="*/ 1118129 w 4392865"/>
                <a:gd name="connsiteY9" fmla="*/ 0 h 2383477"/>
                <a:gd name="connsiteX10" fmla="*/ 1181629 w 4392865"/>
                <a:gd name="connsiteY10" fmla="*/ 77788 h 2383477"/>
                <a:gd name="connsiteX11" fmla="*/ 1177079 w 4392865"/>
                <a:gd name="connsiteY11" fmla="*/ 125094 h 2383477"/>
                <a:gd name="connsiteX12" fmla="*/ 1179725 w 4392865"/>
                <a:gd name="connsiteY12" fmla="*/ 191241 h 2383477"/>
                <a:gd name="connsiteX13" fmla="*/ 1179513 w 4392865"/>
                <a:gd name="connsiteY13" fmla="*/ 235480 h 2383477"/>
                <a:gd name="connsiteX14" fmla="*/ 1171787 w 4392865"/>
                <a:gd name="connsiteY14" fmla="*/ 273262 h 2383477"/>
                <a:gd name="connsiteX15" fmla="*/ 1195599 w 4392865"/>
                <a:gd name="connsiteY15" fmla="*/ 320887 h 2383477"/>
                <a:gd name="connsiteX16" fmla="*/ 1237193 w 4392865"/>
                <a:gd name="connsiteY16" fmla="*/ 387879 h 2383477"/>
                <a:gd name="connsiteX17" fmla="*/ 1256242 w 4392865"/>
                <a:gd name="connsiteY17" fmla="*/ 412221 h 2383477"/>
                <a:gd name="connsiteX18" fmla="*/ 1289051 w 4392865"/>
                <a:gd name="connsiteY18" fmla="*/ 384704 h 2383477"/>
                <a:gd name="connsiteX19" fmla="*/ 1304079 w 4392865"/>
                <a:gd name="connsiteY19" fmla="*/ 379095 h 2383477"/>
                <a:gd name="connsiteX20" fmla="*/ 1341121 w 4392865"/>
                <a:gd name="connsiteY20" fmla="*/ 384387 h 2383477"/>
                <a:gd name="connsiteX21" fmla="*/ 1378163 w 4392865"/>
                <a:gd name="connsiteY21" fmla="*/ 408200 h 2383477"/>
                <a:gd name="connsiteX22" fmla="*/ 1390651 w 4392865"/>
                <a:gd name="connsiteY22" fmla="*/ 437621 h 2383477"/>
                <a:gd name="connsiteX23" fmla="*/ 1423142 w 4392865"/>
                <a:gd name="connsiteY23" fmla="*/ 445241 h 2383477"/>
                <a:gd name="connsiteX24" fmla="*/ 1462829 w 4392865"/>
                <a:gd name="connsiteY24" fmla="*/ 421429 h 2383477"/>
                <a:gd name="connsiteX25" fmla="*/ 1520826 w 4392865"/>
                <a:gd name="connsiteY25" fmla="*/ 523875 h 2383477"/>
                <a:gd name="connsiteX26" fmla="*/ 1582738 w 4392865"/>
                <a:gd name="connsiteY26" fmla="*/ 569912 h 2383477"/>
                <a:gd name="connsiteX27" fmla="*/ 1676401 w 4392865"/>
                <a:gd name="connsiteY27" fmla="*/ 640821 h 2383477"/>
                <a:gd name="connsiteX28" fmla="*/ 1866901 w 4392865"/>
                <a:gd name="connsiteY28" fmla="*/ 609071 h 2383477"/>
                <a:gd name="connsiteX29" fmla="*/ 2063751 w 4392865"/>
                <a:gd name="connsiteY29" fmla="*/ 558271 h 2383477"/>
                <a:gd name="connsiteX30" fmla="*/ 2178051 w 4392865"/>
                <a:gd name="connsiteY30" fmla="*/ 590021 h 2383477"/>
                <a:gd name="connsiteX31" fmla="*/ 2311401 w 4392865"/>
                <a:gd name="connsiteY31" fmla="*/ 691621 h 2383477"/>
                <a:gd name="connsiteX32" fmla="*/ 2489201 w 4392865"/>
                <a:gd name="connsiteY32" fmla="*/ 780521 h 2383477"/>
                <a:gd name="connsiteX33" fmla="*/ 2692401 w 4392865"/>
                <a:gd name="connsiteY33" fmla="*/ 793221 h 2383477"/>
                <a:gd name="connsiteX34" fmla="*/ 2876551 w 4392865"/>
                <a:gd name="connsiteY34" fmla="*/ 799571 h 2383477"/>
                <a:gd name="connsiteX35" fmla="*/ 3133905 w 4392865"/>
                <a:gd name="connsiteY35" fmla="*/ 585588 h 2383477"/>
                <a:gd name="connsiteX36" fmla="*/ 3366460 w 4392865"/>
                <a:gd name="connsiteY36" fmla="*/ 400599 h 2383477"/>
                <a:gd name="connsiteX37" fmla="*/ 3628007 w 4392865"/>
                <a:gd name="connsiteY37" fmla="*/ 448643 h 2383477"/>
                <a:gd name="connsiteX38" fmla="*/ 3835281 w 4392865"/>
                <a:gd name="connsiteY38" fmla="*/ 534788 h 2383477"/>
                <a:gd name="connsiteX39" fmla="*/ 3972225 w 4392865"/>
                <a:gd name="connsiteY39" fmla="*/ 697132 h 2383477"/>
                <a:gd name="connsiteX40" fmla="*/ 3971626 w 4392865"/>
                <a:gd name="connsiteY40" fmla="*/ 818142 h 2383477"/>
                <a:gd name="connsiteX41" fmla="*/ 3980492 w 4392865"/>
                <a:gd name="connsiteY41" fmla="*/ 801728 h 2383477"/>
                <a:gd name="connsiteX42" fmla="*/ 3976970 w 4392865"/>
                <a:gd name="connsiteY42" fmla="*/ 863980 h 2383477"/>
                <a:gd name="connsiteX43" fmla="*/ 4001819 w 4392865"/>
                <a:gd name="connsiteY43" fmla="*/ 884516 h 2383477"/>
                <a:gd name="connsiteX44" fmla="*/ 3898901 w 4392865"/>
                <a:gd name="connsiteY44" fmla="*/ 1015471 h 2383477"/>
                <a:gd name="connsiteX45" fmla="*/ 3987801 w 4392865"/>
                <a:gd name="connsiteY45" fmla="*/ 964671 h 2383477"/>
                <a:gd name="connsiteX46" fmla="*/ 4064001 w 4392865"/>
                <a:gd name="connsiteY46" fmla="*/ 964671 h 2383477"/>
                <a:gd name="connsiteX47" fmla="*/ 4252464 w 4392865"/>
                <a:gd name="connsiteY47" fmla="*/ 1015471 h 2383477"/>
                <a:gd name="connsiteX48" fmla="*/ 4392865 w 4392865"/>
                <a:gd name="connsiteY48" fmla="*/ 1145687 h 2383477"/>
                <a:gd name="connsiteX49" fmla="*/ 4286151 w 4392865"/>
                <a:gd name="connsiteY49" fmla="*/ 1291466 h 2383477"/>
                <a:gd name="connsiteX50" fmla="*/ 4104619 w 4392865"/>
                <a:gd name="connsiteY50" fmla="*/ 1355357 h 2383477"/>
                <a:gd name="connsiteX51" fmla="*/ 3960496 w 4392865"/>
                <a:gd name="connsiteY51" fmla="*/ 1360698 h 2383477"/>
                <a:gd name="connsiteX52" fmla="*/ 3968751 w 4392865"/>
                <a:gd name="connsiteY52" fmla="*/ 1419754 h 2383477"/>
                <a:gd name="connsiteX53" fmla="*/ 3910225 w 4392865"/>
                <a:gd name="connsiteY53" fmla="*/ 1426845 h 2383477"/>
                <a:gd name="connsiteX54" fmla="*/ 3842810 w 4392865"/>
                <a:gd name="connsiteY54" fmla="*/ 1390650 h 2383477"/>
                <a:gd name="connsiteX55" fmla="*/ 3804392 w 4392865"/>
                <a:gd name="connsiteY55" fmla="*/ 1233700 h 2383477"/>
                <a:gd name="connsiteX56" fmla="*/ 3719513 w 4392865"/>
                <a:gd name="connsiteY56" fmla="*/ 1156759 h 2383477"/>
                <a:gd name="connsiteX57" fmla="*/ 3568701 w 4392865"/>
                <a:gd name="connsiteY57" fmla="*/ 1098021 h 2383477"/>
                <a:gd name="connsiteX58" fmla="*/ 3460751 w 4392865"/>
                <a:gd name="connsiteY58" fmla="*/ 1053571 h 2383477"/>
                <a:gd name="connsiteX59" fmla="*/ 3371851 w 4392865"/>
                <a:gd name="connsiteY59" fmla="*/ 1047221 h 2383477"/>
                <a:gd name="connsiteX60" fmla="*/ 3308351 w 4392865"/>
                <a:gd name="connsiteY60" fmla="*/ 996421 h 2383477"/>
                <a:gd name="connsiteX61" fmla="*/ 3200401 w 4392865"/>
                <a:gd name="connsiteY61" fmla="*/ 932921 h 2383477"/>
                <a:gd name="connsiteX62" fmla="*/ 3727762 w 4392865"/>
                <a:gd name="connsiteY62" fmla="*/ 2186696 h 2383477"/>
                <a:gd name="connsiteX63" fmla="*/ 3405517 w 4392865"/>
                <a:gd name="connsiteY63" fmla="*/ 2383477 h 2383477"/>
                <a:gd name="connsiteX64" fmla="*/ 3065064 w 4392865"/>
                <a:gd name="connsiteY64" fmla="*/ 2179896 h 2383477"/>
                <a:gd name="connsiteX65" fmla="*/ 2769272 w 4392865"/>
                <a:gd name="connsiteY65" fmla="*/ 1602016 h 2383477"/>
                <a:gd name="connsiteX66" fmla="*/ 2724151 w 4392865"/>
                <a:gd name="connsiteY66" fmla="*/ 926571 h 2383477"/>
                <a:gd name="connsiteX67" fmla="*/ 2495551 w 4392865"/>
                <a:gd name="connsiteY67" fmla="*/ 913871 h 2383477"/>
                <a:gd name="connsiteX68" fmla="*/ 2463801 w 4392865"/>
                <a:gd name="connsiteY68" fmla="*/ 907521 h 2383477"/>
                <a:gd name="connsiteX69" fmla="*/ 2298701 w 4392865"/>
                <a:gd name="connsiteY69" fmla="*/ 837671 h 2383477"/>
                <a:gd name="connsiteX70" fmla="*/ 2190751 w 4392865"/>
                <a:gd name="connsiteY70" fmla="*/ 767821 h 2383477"/>
                <a:gd name="connsiteX71" fmla="*/ 2120901 w 4392865"/>
                <a:gd name="connsiteY71" fmla="*/ 729721 h 2383477"/>
                <a:gd name="connsiteX72" fmla="*/ 1981201 w 4392865"/>
                <a:gd name="connsiteY72" fmla="*/ 710671 h 2383477"/>
                <a:gd name="connsiteX73" fmla="*/ 1860551 w 4392865"/>
                <a:gd name="connsiteY73" fmla="*/ 717021 h 2383477"/>
                <a:gd name="connsiteX74" fmla="*/ 1695451 w 4392865"/>
                <a:gd name="connsiteY74" fmla="*/ 767821 h 2383477"/>
                <a:gd name="connsiteX75" fmla="*/ 1551518 w 4392865"/>
                <a:gd name="connsiteY75" fmla="*/ 813857 h 2383477"/>
                <a:gd name="connsiteX76" fmla="*/ 1483785 w 4392865"/>
                <a:gd name="connsiteY76" fmla="*/ 797983 h 2383477"/>
                <a:gd name="connsiteX77" fmla="*/ 1403351 w 4392865"/>
                <a:gd name="connsiteY77" fmla="*/ 780521 h 2383477"/>
                <a:gd name="connsiteX78" fmla="*/ 1339851 w 4392865"/>
                <a:gd name="connsiteY78" fmla="*/ 837671 h 2383477"/>
                <a:gd name="connsiteX79" fmla="*/ 1569889 w 4392865"/>
                <a:gd name="connsiteY79" fmla="*/ 913752 h 2383477"/>
                <a:gd name="connsiteX80" fmla="*/ 1588699 w 4392865"/>
                <a:gd name="connsiteY80" fmla="*/ 989831 h 2383477"/>
                <a:gd name="connsiteX81" fmla="*/ 1601280 w 4392865"/>
                <a:gd name="connsiteY81" fmla="*/ 1082325 h 2383477"/>
                <a:gd name="connsiteX82" fmla="*/ 1753919 w 4392865"/>
                <a:gd name="connsiteY82" fmla="*/ 1210284 h 2383477"/>
                <a:gd name="connsiteX83" fmla="*/ 2121380 w 4392865"/>
                <a:gd name="connsiteY83" fmla="*/ 1554862 h 2383477"/>
                <a:gd name="connsiteX84" fmla="*/ 2187787 w 4392865"/>
                <a:gd name="connsiteY84" fmla="*/ 1696717 h 2383477"/>
                <a:gd name="connsiteX85" fmla="*/ 2130856 w 4392865"/>
                <a:gd name="connsiteY85" fmla="*/ 1918967 h 2383477"/>
                <a:gd name="connsiteX86" fmla="*/ 2034329 w 4392865"/>
                <a:gd name="connsiteY86" fmla="*/ 1934843 h 2383477"/>
                <a:gd name="connsiteX87" fmla="*/ 1816271 w 4392865"/>
                <a:gd name="connsiteY87" fmla="*/ 1856626 h 2383477"/>
                <a:gd name="connsiteX88" fmla="*/ 1480510 w 4392865"/>
                <a:gd name="connsiteY88" fmla="*/ 1478062 h 2383477"/>
                <a:gd name="connsiteX89" fmla="*/ 1250951 w 4392865"/>
                <a:gd name="connsiteY89" fmla="*/ 1098021 h 2383477"/>
                <a:gd name="connsiteX90" fmla="*/ 1212851 w 4392865"/>
                <a:gd name="connsiteY90" fmla="*/ 1098021 h 2383477"/>
                <a:gd name="connsiteX91" fmla="*/ 1206501 w 4392865"/>
                <a:gd name="connsiteY91" fmla="*/ 1117071 h 2383477"/>
                <a:gd name="connsiteX92" fmla="*/ 1225551 w 4392865"/>
                <a:gd name="connsiteY92" fmla="*/ 1167871 h 2383477"/>
                <a:gd name="connsiteX93" fmla="*/ 1238251 w 4392865"/>
                <a:gd name="connsiteY93" fmla="*/ 1244071 h 2383477"/>
                <a:gd name="connsiteX94" fmla="*/ 1200151 w 4392865"/>
                <a:gd name="connsiteY94" fmla="*/ 1288521 h 2383477"/>
                <a:gd name="connsiteX95" fmla="*/ 1155701 w 4392865"/>
                <a:gd name="connsiteY95" fmla="*/ 1275821 h 2383477"/>
                <a:gd name="connsiteX96" fmla="*/ 1111251 w 4392865"/>
                <a:gd name="connsiteY96" fmla="*/ 1193271 h 2383477"/>
                <a:gd name="connsiteX97" fmla="*/ 1092201 w 4392865"/>
                <a:gd name="connsiteY97" fmla="*/ 1078971 h 2383477"/>
                <a:gd name="connsiteX98" fmla="*/ 1092201 w 4392865"/>
                <a:gd name="connsiteY98" fmla="*/ 971021 h 2383477"/>
                <a:gd name="connsiteX99" fmla="*/ 1060451 w 4392865"/>
                <a:gd name="connsiteY99" fmla="*/ 913871 h 2383477"/>
                <a:gd name="connsiteX100" fmla="*/ 996951 w 4392865"/>
                <a:gd name="connsiteY100" fmla="*/ 875771 h 2383477"/>
                <a:gd name="connsiteX101" fmla="*/ 889001 w 4392865"/>
                <a:gd name="connsiteY101" fmla="*/ 875771 h 2383477"/>
                <a:gd name="connsiteX102" fmla="*/ 806451 w 4392865"/>
                <a:gd name="connsiteY102" fmla="*/ 907521 h 2383477"/>
                <a:gd name="connsiteX103" fmla="*/ 742951 w 4392865"/>
                <a:gd name="connsiteY103" fmla="*/ 939271 h 2383477"/>
                <a:gd name="connsiteX104" fmla="*/ 655639 w 4392865"/>
                <a:gd name="connsiteY104" fmla="*/ 912812 h 2383477"/>
                <a:gd name="connsiteX105" fmla="*/ 566210 w 4392865"/>
                <a:gd name="connsiteY105" fmla="*/ 836613 h 2383477"/>
                <a:gd name="connsiteX106" fmla="*/ 511177 w 4392865"/>
                <a:gd name="connsiteY106" fmla="*/ 806980 h 2383477"/>
                <a:gd name="connsiteX107" fmla="*/ 415926 w 4392865"/>
                <a:gd name="connsiteY107" fmla="*/ 784225 h 2383477"/>
                <a:gd name="connsiteX108" fmla="*/ 335494 w 4392865"/>
                <a:gd name="connsiteY108" fmla="*/ 759883 h 2383477"/>
                <a:gd name="connsiteX109" fmla="*/ 203413 w 4392865"/>
                <a:gd name="connsiteY109" fmla="*/ 728345 h 2383477"/>
                <a:gd name="connsiteX110" fmla="*/ 116099 w 4392865"/>
                <a:gd name="connsiteY110" fmla="*/ 691303 h 2383477"/>
                <a:gd name="connsiteX111" fmla="*/ 61914 w 4392865"/>
                <a:gd name="connsiteY111" fmla="*/ 625475 h 2383477"/>
                <a:gd name="connsiteX112" fmla="*/ 6350 w 4392865"/>
                <a:gd name="connsiteY112" fmla="*/ 575733 h 2383477"/>
                <a:gd name="connsiteX113" fmla="*/ 2117 w 4392865"/>
                <a:gd name="connsiteY113" fmla="*/ 537104 h 2383477"/>
                <a:gd name="connsiteX114" fmla="*/ 0 w 4392865"/>
                <a:gd name="connsiteY114" fmla="*/ 465138 h 2383477"/>
                <a:gd name="connsiteX115" fmla="*/ 23496 w 4392865"/>
                <a:gd name="connsiteY115" fmla="*/ 394970 h 2383477"/>
                <a:gd name="connsiteX116" fmla="*/ 51331 w 4392865"/>
                <a:gd name="connsiteY116" fmla="*/ 321204 h 2383477"/>
                <a:gd name="connsiteX117" fmla="*/ 77257 w 4392865"/>
                <a:gd name="connsiteY117" fmla="*/ 272520 h 2383477"/>
                <a:gd name="connsiteX118" fmla="*/ 104776 w 4392865"/>
                <a:gd name="connsiteY118" fmla="*/ 194203 h 2383477"/>
                <a:gd name="connsiteX119" fmla="*/ 187537 w 4392865"/>
                <a:gd name="connsiteY119" fmla="*/ 183303 h 2383477"/>
                <a:gd name="connsiteX120" fmla="*/ 238127 w 4392865"/>
                <a:gd name="connsiteY120" fmla="*/ 186268 h 2383477"/>
                <a:gd name="connsiteX121" fmla="*/ 306600 w 4392865"/>
                <a:gd name="connsiteY121" fmla="*/ 191241 h 2383477"/>
                <a:gd name="connsiteX122" fmla="*/ 354225 w 4392865"/>
                <a:gd name="connsiteY122" fmla="*/ 212408 h 2383477"/>
                <a:gd name="connsiteX123" fmla="*/ 442385 w 4392865"/>
                <a:gd name="connsiteY123" fmla="*/ 231247 h 2383477"/>
                <a:gd name="connsiteX0" fmla="*/ 442385 w 4392865"/>
                <a:gd name="connsiteY0" fmla="*/ 231247 h 2383477"/>
                <a:gd name="connsiteX1" fmla="*/ 544725 w 4392865"/>
                <a:gd name="connsiteY1" fmla="*/ 249450 h 2383477"/>
                <a:gd name="connsiteX2" fmla="*/ 674369 w 4392865"/>
                <a:gd name="connsiteY2" fmla="*/ 244158 h 2383477"/>
                <a:gd name="connsiteX3" fmla="*/ 841058 w 4392865"/>
                <a:gd name="connsiteY3" fmla="*/ 207116 h 2383477"/>
                <a:gd name="connsiteX4" fmla="*/ 917787 w 4392865"/>
                <a:gd name="connsiteY4" fmla="*/ 167429 h 2383477"/>
                <a:gd name="connsiteX5" fmla="*/ 984253 w 4392865"/>
                <a:gd name="connsiteY5" fmla="*/ 142346 h 2383477"/>
                <a:gd name="connsiteX6" fmla="*/ 1036849 w 4392865"/>
                <a:gd name="connsiteY6" fmla="*/ 125096 h 2383477"/>
                <a:gd name="connsiteX7" fmla="*/ 1099081 w 4392865"/>
                <a:gd name="connsiteY7" fmla="*/ 119062 h 2383477"/>
                <a:gd name="connsiteX8" fmla="*/ 1126067 w 4392865"/>
                <a:gd name="connsiteY8" fmla="*/ 68791 h 2383477"/>
                <a:gd name="connsiteX9" fmla="*/ 1118129 w 4392865"/>
                <a:gd name="connsiteY9" fmla="*/ 0 h 2383477"/>
                <a:gd name="connsiteX10" fmla="*/ 1181629 w 4392865"/>
                <a:gd name="connsiteY10" fmla="*/ 77788 h 2383477"/>
                <a:gd name="connsiteX11" fmla="*/ 1177079 w 4392865"/>
                <a:gd name="connsiteY11" fmla="*/ 125094 h 2383477"/>
                <a:gd name="connsiteX12" fmla="*/ 1179725 w 4392865"/>
                <a:gd name="connsiteY12" fmla="*/ 191241 h 2383477"/>
                <a:gd name="connsiteX13" fmla="*/ 1179513 w 4392865"/>
                <a:gd name="connsiteY13" fmla="*/ 235480 h 2383477"/>
                <a:gd name="connsiteX14" fmla="*/ 1171787 w 4392865"/>
                <a:gd name="connsiteY14" fmla="*/ 273262 h 2383477"/>
                <a:gd name="connsiteX15" fmla="*/ 1195599 w 4392865"/>
                <a:gd name="connsiteY15" fmla="*/ 320887 h 2383477"/>
                <a:gd name="connsiteX16" fmla="*/ 1237193 w 4392865"/>
                <a:gd name="connsiteY16" fmla="*/ 387879 h 2383477"/>
                <a:gd name="connsiteX17" fmla="*/ 1256242 w 4392865"/>
                <a:gd name="connsiteY17" fmla="*/ 412221 h 2383477"/>
                <a:gd name="connsiteX18" fmla="*/ 1289051 w 4392865"/>
                <a:gd name="connsiteY18" fmla="*/ 384704 h 2383477"/>
                <a:gd name="connsiteX19" fmla="*/ 1304079 w 4392865"/>
                <a:gd name="connsiteY19" fmla="*/ 379095 h 2383477"/>
                <a:gd name="connsiteX20" fmla="*/ 1341121 w 4392865"/>
                <a:gd name="connsiteY20" fmla="*/ 384387 h 2383477"/>
                <a:gd name="connsiteX21" fmla="*/ 1378163 w 4392865"/>
                <a:gd name="connsiteY21" fmla="*/ 408200 h 2383477"/>
                <a:gd name="connsiteX22" fmla="*/ 1390651 w 4392865"/>
                <a:gd name="connsiteY22" fmla="*/ 437621 h 2383477"/>
                <a:gd name="connsiteX23" fmla="*/ 1423142 w 4392865"/>
                <a:gd name="connsiteY23" fmla="*/ 445241 h 2383477"/>
                <a:gd name="connsiteX24" fmla="*/ 1462829 w 4392865"/>
                <a:gd name="connsiteY24" fmla="*/ 421429 h 2383477"/>
                <a:gd name="connsiteX25" fmla="*/ 1520826 w 4392865"/>
                <a:gd name="connsiteY25" fmla="*/ 523875 h 2383477"/>
                <a:gd name="connsiteX26" fmla="*/ 1582738 w 4392865"/>
                <a:gd name="connsiteY26" fmla="*/ 569912 h 2383477"/>
                <a:gd name="connsiteX27" fmla="*/ 1676401 w 4392865"/>
                <a:gd name="connsiteY27" fmla="*/ 640821 h 2383477"/>
                <a:gd name="connsiteX28" fmla="*/ 1866901 w 4392865"/>
                <a:gd name="connsiteY28" fmla="*/ 609071 h 2383477"/>
                <a:gd name="connsiteX29" fmla="*/ 2063751 w 4392865"/>
                <a:gd name="connsiteY29" fmla="*/ 558271 h 2383477"/>
                <a:gd name="connsiteX30" fmla="*/ 2178051 w 4392865"/>
                <a:gd name="connsiteY30" fmla="*/ 590021 h 2383477"/>
                <a:gd name="connsiteX31" fmla="*/ 2311401 w 4392865"/>
                <a:gd name="connsiteY31" fmla="*/ 691621 h 2383477"/>
                <a:gd name="connsiteX32" fmla="*/ 2489201 w 4392865"/>
                <a:gd name="connsiteY32" fmla="*/ 780521 h 2383477"/>
                <a:gd name="connsiteX33" fmla="*/ 2692401 w 4392865"/>
                <a:gd name="connsiteY33" fmla="*/ 793221 h 2383477"/>
                <a:gd name="connsiteX34" fmla="*/ 2876551 w 4392865"/>
                <a:gd name="connsiteY34" fmla="*/ 799571 h 2383477"/>
                <a:gd name="connsiteX35" fmla="*/ 3133905 w 4392865"/>
                <a:gd name="connsiteY35" fmla="*/ 585588 h 2383477"/>
                <a:gd name="connsiteX36" fmla="*/ 3366460 w 4392865"/>
                <a:gd name="connsiteY36" fmla="*/ 400599 h 2383477"/>
                <a:gd name="connsiteX37" fmla="*/ 3628007 w 4392865"/>
                <a:gd name="connsiteY37" fmla="*/ 448643 h 2383477"/>
                <a:gd name="connsiteX38" fmla="*/ 3835281 w 4392865"/>
                <a:gd name="connsiteY38" fmla="*/ 534788 h 2383477"/>
                <a:gd name="connsiteX39" fmla="*/ 3972225 w 4392865"/>
                <a:gd name="connsiteY39" fmla="*/ 697132 h 2383477"/>
                <a:gd name="connsiteX40" fmla="*/ 3971626 w 4392865"/>
                <a:gd name="connsiteY40" fmla="*/ 818142 h 2383477"/>
                <a:gd name="connsiteX41" fmla="*/ 3980492 w 4392865"/>
                <a:gd name="connsiteY41" fmla="*/ 801728 h 2383477"/>
                <a:gd name="connsiteX42" fmla="*/ 3976970 w 4392865"/>
                <a:gd name="connsiteY42" fmla="*/ 863980 h 2383477"/>
                <a:gd name="connsiteX43" fmla="*/ 4001819 w 4392865"/>
                <a:gd name="connsiteY43" fmla="*/ 884516 h 2383477"/>
                <a:gd name="connsiteX44" fmla="*/ 3898901 w 4392865"/>
                <a:gd name="connsiteY44" fmla="*/ 1015471 h 2383477"/>
                <a:gd name="connsiteX45" fmla="*/ 3987801 w 4392865"/>
                <a:gd name="connsiteY45" fmla="*/ 964671 h 2383477"/>
                <a:gd name="connsiteX46" fmla="*/ 4064001 w 4392865"/>
                <a:gd name="connsiteY46" fmla="*/ 964671 h 2383477"/>
                <a:gd name="connsiteX47" fmla="*/ 4252464 w 4392865"/>
                <a:gd name="connsiteY47" fmla="*/ 1015471 h 2383477"/>
                <a:gd name="connsiteX48" fmla="*/ 4392865 w 4392865"/>
                <a:gd name="connsiteY48" fmla="*/ 1145687 h 2383477"/>
                <a:gd name="connsiteX49" fmla="*/ 4286151 w 4392865"/>
                <a:gd name="connsiteY49" fmla="*/ 1291466 h 2383477"/>
                <a:gd name="connsiteX50" fmla="*/ 4104619 w 4392865"/>
                <a:gd name="connsiteY50" fmla="*/ 1355357 h 2383477"/>
                <a:gd name="connsiteX51" fmla="*/ 3960496 w 4392865"/>
                <a:gd name="connsiteY51" fmla="*/ 1360698 h 2383477"/>
                <a:gd name="connsiteX52" fmla="*/ 3968751 w 4392865"/>
                <a:gd name="connsiteY52" fmla="*/ 1419754 h 2383477"/>
                <a:gd name="connsiteX53" fmla="*/ 3910225 w 4392865"/>
                <a:gd name="connsiteY53" fmla="*/ 1426845 h 2383477"/>
                <a:gd name="connsiteX54" fmla="*/ 3842810 w 4392865"/>
                <a:gd name="connsiteY54" fmla="*/ 1390650 h 2383477"/>
                <a:gd name="connsiteX55" fmla="*/ 3804392 w 4392865"/>
                <a:gd name="connsiteY55" fmla="*/ 1233700 h 2383477"/>
                <a:gd name="connsiteX56" fmla="*/ 3719513 w 4392865"/>
                <a:gd name="connsiteY56" fmla="*/ 1156759 h 2383477"/>
                <a:gd name="connsiteX57" fmla="*/ 3568701 w 4392865"/>
                <a:gd name="connsiteY57" fmla="*/ 1098021 h 2383477"/>
                <a:gd name="connsiteX58" fmla="*/ 3460751 w 4392865"/>
                <a:gd name="connsiteY58" fmla="*/ 1053571 h 2383477"/>
                <a:gd name="connsiteX59" fmla="*/ 3371851 w 4392865"/>
                <a:gd name="connsiteY59" fmla="*/ 1047221 h 2383477"/>
                <a:gd name="connsiteX60" fmla="*/ 3308351 w 4392865"/>
                <a:gd name="connsiteY60" fmla="*/ 996421 h 2383477"/>
                <a:gd name="connsiteX61" fmla="*/ 3200401 w 4392865"/>
                <a:gd name="connsiteY61" fmla="*/ 932921 h 2383477"/>
                <a:gd name="connsiteX62" fmla="*/ 3727762 w 4392865"/>
                <a:gd name="connsiteY62" fmla="*/ 2186696 h 2383477"/>
                <a:gd name="connsiteX63" fmla="*/ 3405517 w 4392865"/>
                <a:gd name="connsiteY63" fmla="*/ 2383477 h 2383477"/>
                <a:gd name="connsiteX64" fmla="*/ 3065064 w 4392865"/>
                <a:gd name="connsiteY64" fmla="*/ 2179896 h 2383477"/>
                <a:gd name="connsiteX65" fmla="*/ 2769272 w 4392865"/>
                <a:gd name="connsiteY65" fmla="*/ 1602016 h 2383477"/>
                <a:gd name="connsiteX66" fmla="*/ 2724151 w 4392865"/>
                <a:gd name="connsiteY66" fmla="*/ 926571 h 2383477"/>
                <a:gd name="connsiteX67" fmla="*/ 2495551 w 4392865"/>
                <a:gd name="connsiteY67" fmla="*/ 913871 h 2383477"/>
                <a:gd name="connsiteX68" fmla="*/ 2463801 w 4392865"/>
                <a:gd name="connsiteY68" fmla="*/ 907521 h 2383477"/>
                <a:gd name="connsiteX69" fmla="*/ 2298701 w 4392865"/>
                <a:gd name="connsiteY69" fmla="*/ 837671 h 2383477"/>
                <a:gd name="connsiteX70" fmla="*/ 2190751 w 4392865"/>
                <a:gd name="connsiteY70" fmla="*/ 767821 h 2383477"/>
                <a:gd name="connsiteX71" fmla="*/ 2120901 w 4392865"/>
                <a:gd name="connsiteY71" fmla="*/ 729721 h 2383477"/>
                <a:gd name="connsiteX72" fmla="*/ 1981201 w 4392865"/>
                <a:gd name="connsiteY72" fmla="*/ 710671 h 2383477"/>
                <a:gd name="connsiteX73" fmla="*/ 1860551 w 4392865"/>
                <a:gd name="connsiteY73" fmla="*/ 717021 h 2383477"/>
                <a:gd name="connsiteX74" fmla="*/ 1695451 w 4392865"/>
                <a:gd name="connsiteY74" fmla="*/ 767821 h 2383477"/>
                <a:gd name="connsiteX75" fmla="*/ 1551518 w 4392865"/>
                <a:gd name="connsiteY75" fmla="*/ 813857 h 2383477"/>
                <a:gd name="connsiteX76" fmla="*/ 1483785 w 4392865"/>
                <a:gd name="connsiteY76" fmla="*/ 797983 h 2383477"/>
                <a:gd name="connsiteX77" fmla="*/ 1403351 w 4392865"/>
                <a:gd name="connsiteY77" fmla="*/ 780521 h 2383477"/>
                <a:gd name="connsiteX78" fmla="*/ 1339851 w 4392865"/>
                <a:gd name="connsiteY78" fmla="*/ 837671 h 2383477"/>
                <a:gd name="connsiteX79" fmla="*/ 1569889 w 4392865"/>
                <a:gd name="connsiteY79" fmla="*/ 913752 h 2383477"/>
                <a:gd name="connsiteX80" fmla="*/ 1588699 w 4392865"/>
                <a:gd name="connsiteY80" fmla="*/ 989831 h 2383477"/>
                <a:gd name="connsiteX81" fmla="*/ 1601280 w 4392865"/>
                <a:gd name="connsiteY81" fmla="*/ 1082325 h 2383477"/>
                <a:gd name="connsiteX82" fmla="*/ 1753919 w 4392865"/>
                <a:gd name="connsiteY82" fmla="*/ 1210284 h 2383477"/>
                <a:gd name="connsiteX83" fmla="*/ 2121380 w 4392865"/>
                <a:gd name="connsiteY83" fmla="*/ 1554862 h 2383477"/>
                <a:gd name="connsiteX84" fmla="*/ 2187787 w 4392865"/>
                <a:gd name="connsiteY84" fmla="*/ 1696717 h 2383477"/>
                <a:gd name="connsiteX85" fmla="*/ 2130856 w 4392865"/>
                <a:gd name="connsiteY85" fmla="*/ 1918967 h 2383477"/>
                <a:gd name="connsiteX86" fmla="*/ 2034329 w 4392865"/>
                <a:gd name="connsiteY86" fmla="*/ 1934843 h 2383477"/>
                <a:gd name="connsiteX87" fmla="*/ 1816271 w 4392865"/>
                <a:gd name="connsiteY87" fmla="*/ 1856626 h 2383477"/>
                <a:gd name="connsiteX88" fmla="*/ 1629516 w 4392865"/>
                <a:gd name="connsiteY88" fmla="*/ 1709947 h 2383477"/>
                <a:gd name="connsiteX89" fmla="*/ 1480510 w 4392865"/>
                <a:gd name="connsiteY89" fmla="*/ 1478062 h 2383477"/>
                <a:gd name="connsiteX90" fmla="*/ 1250951 w 4392865"/>
                <a:gd name="connsiteY90" fmla="*/ 1098021 h 2383477"/>
                <a:gd name="connsiteX91" fmla="*/ 1212851 w 4392865"/>
                <a:gd name="connsiteY91" fmla="*/ 1098021 h 2383477"/>
                <a:gd name="connsiteX92" fmla="*/ 1206501 w 4392865"/>
                <a:gd name="connsiteY92" fmla="*/ 1117071 h 2383477"/>
                <a:gd name="connsiteX93" fmla="*/ 1225551 w 4392865"/>
                <a:gd name="connsiteY93" fmla="*/ 1167871 h 2383477"/>
                <a:gd name="connsiteX94" fmla="*/ 1238251 w 4392865"/>
                <a:gd name="connsiteY94" fmla="*/ 1244071 h 2383477"/>
                <a:gd name="connsiteX95" fmla="*/ 1200151 w 4392865"/>
                <a:gd name="connsiteY95" fmla="*/ 1288521 h 2383477"/>
                <a:gd name="connsiteX96" fmla="*/ 1155701 w 4392865"/>
                <a:gd name="connsiteY96" fmla="*/ 1275821 h 2383477"/>
                <a:gd name="connsiteX97" fmla="*/ 1111251 w 4392865"/>
                <a:gd name="connsiteY97" fmla="*/ 1193271 h 2383477"/>
                <a:gd name="connsiteX98" fmla="*/ 1092201 w 4392865"/>
                <a:gd name="connsiteY98" fmla="*/ 1078971 h 2383477"/>
                <a:gd name="connsiteX99" fmla="*/ 1092201 w 4392865"/>
                <a:gd name="connsiteY99" fmla="*/ 971021 h 2383477"/>
                <a:gd name="connsiteX100" fmla="*/ 1060451 w 4392865"/>
                <a:gd name="connsiteY100" fmla="*/ 913871 h 2383477"/>
                <a:gd name="connsiteX101" fmla="*/ 996951 w 4392865"/>
                <a:gd name="connsiteY101" fmla="*/ 875771 h 2383477"/>
                <a:gd name="connsiteX102" fmla="*/ 889001 w 4392865"/>
                <a:gd name="connsiteY102" fmla="*/ 875771 h 2383477"/>
                <a:gd name="connsiteX103" fmla="*/ 806451 w 4392865"/>
                <a:gd name="connsiteY103" fmla="*/ 907521 h 2383477"/>
                <a:gd name="connsiteX104" fmla="*/ 742951 w 4392865"/>
                <a:gd name="connsiteY104" fmla="*/ 939271 h 2383477"/>
                <a:gd name="connsiteX105" fmla="*/ 655639 w 4392865"/>
                <a:gd name="connsiteY105" fmla="*/ 912812 h 2383477"/>
                <a:gd name="connsiteX106" fmla="*/ 566210 w 4392865"/>
                <a:gd name="connsiteY106" fmla="*/ 836613 h 2383477"/>
                <a:gd name="connsiteX107" fmla="*/ 511177 w 4392865"/>
                <a:gd name="connsiteY107" fmla="*/ 806980 h 2383477"/>
                <a:gd name="connsiteX108" fmla="*/ 415926 w 4392865"/>
                <a:gd name="connsiteY108" fmla="*/ 784225 h 2383477"/>
                <a:gd name="connsiteX109" fmla="*/ 335494 w 4392865"/>
                <a:gd name="connsiteY109" fmla="*/ 759883 h 2383477"/>
                <a:gd name="connsiteX110" fmla="*/ 203413 w 4392865"/>
                <a:gd name="connsiteY110" fmla="*/ 728345 h 2383477"/>
                <a:gd name="connsiteX111" fmla="*/ 116099 w 4392865"/>
                <a:gd name="connsiteY111" fmla="*/ 691303 h 2383477"/>
                <a:gd name="connsiteX112" fmla="*/ 61914 w 4392865"/>
                <a:gd name="connsiteY112" fmla="*/ 625475 h 2383477"/>
                <a:gd name="connsiteX113" fmla="*/ 6350 w 4392865"/>
                <a:gd name="connsiteY113" fmla="*/ 575733 h 2383477"/>
                <a:gd name="connsiteX114" fmla="*/ 2117 w 4392865"/>
                <a:gd name="connsiteY114" fmla="*/ 537104 h 2383477"/>
                <a:gd name="connsiteX115" fmla="*/ 0 w 4392865"/>
                <a:gd name="connsiteY115" fmla="*/ 465138 h 2383477"/>
                <a:gd name="connsiteX116" fmla="*/ 23496 w 4392865"/>
                <a:gd name="connsiteY116" fmla="*/ 394970 h 2383477"/>
                <a:gd name="connsiteX117" fmla="*/ 51331 w 4392865"/>
                <a:gd name="connsiteY117" fmla="*/ 321204 h 2383477"/>
                <a:gd name="connsiteX118" fmla="*/ 77257 w 4392865"/>
                <a:gd name="connsiteY118" fmla="*/ 272520 h 2383477"/>
                <a:gd name="connsiteX119" fmla="*/ 104776 w 4392865"/>
                <a:gd name="connsiteY119" fmla="*/ 194203 h 2383477"/>
                <a:gd name="connsiteX120" fmla="*/ 187537 w 4392865"/>
                <a:gd name="connsiteY120" fmla="*/ 183303 h 2383477"/>
                <a:gd name="connsiteX121" fmla="*/ 238127 w 4392865"/>
                <a:gd name="connsiteY121" fmla="*/ 186268 h 2383477"/>
                <a:gd name="connsiteX122" fmla="*/ 306600 w 4392865"/>
                <a:gd name="connsiteY122" fmla="*/ 191241 h 2383477"/>
                <a:gd name="connsiteX123" fmla="*/ 354225 w 4392865"/>
                <a:gd name="connsiteY123" fmla="*/ 212408 h 2383477"/>
                <a:gd name="connsiteX124" fmla="*/ 442385 w 4392865"/>
                <a:gd name="connsiteY124" fmla="*/ 231247 h 2383477"/>
                <a:gd name="connsiteX0" fmla="*/ 442385 w 4392865"/>
                <a:gd name="connsiteY0" fmla="*/ 231247 h 2383477"/>
                <a:gd name="connsiteX1" fmla="*/ 544725 w 4392865"/>
                <a:gd name="connsiteY1" fmla="*/ 249450 h 2383477"/>
                <a:gd name="connsiteX2" fmla="*/ 674369 w 4392865"/>
                <a:gd name="connsiteY2" fmla="*/ 244158 h 2383477"/>
                <a:gd name="connsiteX3" fmla="*/ 841058 w 4392865"/>
                <a:gd name="connsiteY3" fmla="*/ 207116 h 2383477"/>
                <a:gd name="connsiteX4" fmla="*/ 917787 w 4392865"/>
                <a:gd name="connsiteY4" fmla="*/ 167429 h 2383477"/>
                <a:gd name="connsiteX5" fmla="*/ 984253 w 4392865"/>
                <a:gd name="connsiteY5" fmla="*/ 142346 h 2383477"/>
                <a:gd name="connsiteX6" fmla="*/ 1036849 w 4392865"/>
                <a:gd name="connsiteY6" fmla="*/ 125096 h 2383477"/>
                <a:gd name="connsiteX7" fmla="*/ 1099081 w 4392865"/>
                <a:gd name="connsiteY7" fmla="*/ 119062 h 2383477"/>
                <a:gd name="connsiteX8" fmla="*/ 1126067 w 4392865"/>
                <a:gd name="connsiteY8" fmla="*/ 68791 h 2383477"/>
                <a:gd name="connsiteX9" fmla="*/ 1118129 w 4392865"/>
                <a:gd name="connsiteY9" fmla="*/ 0 h 2383477"/>
                <a:gd name="connsiteX10" fmla="*/ 1181629 w 4392865"/>
                <a:gd name="connsiteY10" fmla="*/ 77788 h 2383477"/>
                <a:gd name="connsiteX11" fmla="*/ 1177079 w 4392865"/>
                <a:gd name="connsiteY11" fmla="*/ 125094 h 2383477"/>
                <a:gd name="connsiteX12" fmla="*/ 1179725 w 4392865"/>
                <a:gd name="connsiteY12" fmla="*/ 191241 h 2383477"/>
                <a:gd name="connsiteX13" fmla="*/ 1179513 w 4392865"/>
                <a:gd name="connsiteY13" fmla="*/ 235480 h 2383477"/>
                <a:gd name="connsiteX14" fmla="*/ 1171787 w 4392865"/>
                <a:gd name="connsiteY14" fmla="*/ 273262 h 2383477"/>
                <a:gd name="connsiteX15" fmla="*/ 1195599 w 4392865"/>
                <a:gd name="connsiteY15" fmla="*/ 320887 h 2383477"/>
                <a:gd name="connsiteX16" fmla="*/ 1237193 w 4392865"/>
                <a:gd name="connsiteY16" fmla="*/ 387879 h 2383477"/>
                <a:gd name="connsiteX17" fmla="*/ 1256242 w 4392865"/>
                <a:gd name="connsiteY17" fmla="*/ 412221 h 2383477"/>
                <a:gd name="connsiteX18" fmla="*/ 1289051 w 4392865"/>
                <a:gd name="connsiteY18" fmla="*/ 384704 h 2383477"/>
                <a:gd name="connsiteX19" fmla="*/ 1304079 w 4392865"/>
                <a:gd name="connsiteY19" fmla="*/ 379095 h 2383477"/>
                <a:gd name="connsiteX20" fmla="*/ 1341121 w 4392865"/>
                <a:gd name="connsiteY20" fmla="*/ 384387 h 2383477"/>
                <a:gd name="connsiteX21" fmla="*/ 1378163 w 4392865"/>
                <a:gd name="connsiteY21" fmla="*/ 408200 h 2383477"/>
                <a:gd name="connsiteX22" fmla="*/ 1390651 w 4392865"/>
                <a:gd name="connsiteY22" fmla="*/ 437621 h 2383477"/>
                <a:gd name="connsiteX23" fmla="*/ 1423142 w 4392865"/>
                <a:gd name="connsiteY23" fmla="*/ 445241 h 2383477"/>
                <a:gd name="connsiteX24" fmla="*/ 1462829 w 4392865"/>
                <a:gd name="connsiteY24" fmla="*/ 421429 h 2383477"/>
                <a:gd name="connsiteX25" fmla="*/ 1520826 w 4392865"/>
                <a:gd name="connsiteY25" fmla="*/ 523875 h 2383477"/>
                <a:gd name="connsiteX26" fmla="*/ 1582738 w 4392865"/>
                <a:gd name="connsiteY26" fmla="*/ 569912 h 2383477"/>
                <a:gd name="connsiteX27" fmla="*/ 1676401 w 4392865"/>
                <a:gd name="connsiteY27" fmla="*/ 640821 h 2383477"/>
                <a:gd name="connsiteX28" fmla="*/ 1866901 w 4392865"/>
                <a:gd name="connsiteY28" fmla="*/ 609071 h 2383477"/>
                <a:gd name="connsiteX29" fmla="*/ 2063751 w 4392865"/>
                <a:gd name="connsiteY29" fmla="*/ 558271 h 2383477"/>
                <a:gd name="connsiteX30" fmla="*/ 2178051 w 4392865"/>
                <a:gd name="connsiteY30" fmla="*/ 590021 h 2383477"/>
                <a:gd name="connsiteX31" fmla="*/ 2311401 w 4392865"/>
                <a:gd name="connsiteY31" fmla="*/ 691621 h 2383477"/>
                <a:gd name="connsiteX32" fmla="*/ 2489201 w 4392865"/>
                <a:gd name="connsiteY32" fmla="*/ 780521 h 2383477"/>
                <a:gd name="connsiteX33" fmla="*/ 2692401 w 4392865"/>
                <a:gd name="connsiteY33" fmla="*/ 793221 h 2383477"/>
                <a:gd name="connsiteX34" fmla="*/ 2876551 w 4392865"/>
                <a:gd name="connsiteY34" fmla="*/ 799571 h 2383477"/>
                <a:gd name="connsiteX35" fmla="*/ 3133905 w 4392865"/>
                <a:gd name="connsiteY35" fmla="*/ 585588 h 2383477"/>
                <a:gd name="connsiteX36" fmla="*/ 3366460 w 4392865"/>
                <a:gd name="connsiteY36" fmla="*/ 400599 h 2383477"/>
                <a:gd name="connsiteX37" fmla="*/ 3628007 w 4392865"/>
                <a:gd name="connsiteY37" fmla="*/ 448643 h 2383477"/>
                <a:gd name="connsiteX38" fmla="*/ 3835281 w 4392865"/>
                <a:gd name="connsiteY38" fmla="*/ 534788 h 2383477"/>
                <a:gd name="connsiteX39" fmla="*/ 3972225 w 4392865"/>
                <a:gd name="connsiteY39" fmla="*/ 697132 h 2383477"/>
                <a:gd name="connsiteX40" fmla="*/ 3971626 w 4392865"/>
                <a:gd name="connsiteY40" fmla="*/ 818142 h 2383477"/>
                <a:gd name="connsiteX41" fmla="*/ 3980492 w 4392865"/>
                <a:gd name="connsiteY41" fmla="*/ 801728 h 2383477"/>
                <a:gd name="connsiteX42" fmla="*/ 3976970 w 4392865"/>
                <a:gd name="connsiteY42" fmla="*/ 863980 h 2383477"/>
                <a:gd name="connsiteX43" fmla="*/ 4001819 w 4392865"/>
                <a:gd name="connsiteY43" fmla="*/ 884516 h 2383477"/>
                <a:gd name="connsiteX44" fmla="*/ 3898901 w 4392865"/>
                <a:gd name="connsiteY44" fmla="*/ 1015471 h 2383477"/>
                <a:gd name="connsiteX45" fmla="*/ 3987801 w 4392865"/>
                <a:gd name="connsiteY45" fmla="*/ 964671 h 2383477"/>
                <a:gd name="connsiteX46" fmla="*/ 4064001 w 4392865"/>
                <a:gd name="connsiteY46" fmla="*/ 964671 h 2383477"/>
                <a:gd name="connsiteX47" fmla="*/ 4252464 w 4392865"/>
                <a:gd name="connsiteY47" fmla="*/ 1015471 h 2383477"/>
                <a:gd name="connsiteX48" fmla="*/ 4392865 w 4392865"/>
                <a:gd name="connsiteY48" fmla="*/ 1145687 h 2383477"/>
                <a:gd name="connsiteX49" fmla="*/ 4286151 w 4392865"/>
                <a:gd name="connsiteY49" fmla="*/ 1291466 h 2383477"/>
                <a:gd name="connsiteX50" fmla="*/ 4104619 w 4392865"/>
                <a:gd name="connsiteY50" fmla="*/ 1355357 h 2383477"/>
                <a:gd name="connsiteX51" fmla="*/ 3960496 w 4392865"/>
                <a:gd name="connsiteY51" fmla="*/ 1360698 h 2383477"/>
                <a:gd name="connsiteX52" fmla="*/ 3968751 w 4392865"/>
                <a:gd name="connsiteY52" fmla="*/ 1419754 h 2383477"/>
                <a:gd name="connsiteX53" fmla="*/ 3910225 w 4392865"/>
                <a:gd name="connsiteY53" fmla="*/ 1426845 h 2383477"/>
                <a:gd name="connsiteX54" fmla="*/ 3842810 w 4392865"/>
                <a:gd name="connsiteY54" fmla="*/ 1390650 h 2383477"/>
                <a:gd name="connsiteX55" fmla="*/ 3804392 w 4392865"/>
                <a:gd name="connsiteY55" fmla="*/ 1233700 h 2383477"/>
                <a:gd name="connsiteX56" fmla="*/ 3719513 w 4392865"/>
                <a:gd name="connsiteY56" fmla="*/ 1156759 h 2383477"/>
                <a:gd name="connsiteX57" fmla="*/ 3568701 w 4392865"/>
                <a:gd name="connsiteY57" fmla="*/ 1098021 h 2383477"/>
                <a:gd name="connsiteX58" fmla="*/ 3460751 w 4392865"/>
                <a:gd name="connsiteY58" fmla="*/ 1053571 h 2383477"/>
                <a:gd name="connsiteX59" fmla="*/ 3371851 w 4392865"/>
                <a:gd name="connsiteY59" fmla="*/ 1047221 h 2383477"/>
                <a:gd name="connsiteX60" fmla="*/ 3308351 w 4392865"/>
                <a:gd name="connsiteY60" fmla="*/ 996421 h 2383477"/>
                <a:gd name="connsiteX61" fmla="*/ 3200401 w 4392865"/>
                <a:gd name="connsiteY61" fmla="*/ 932921 h 2383477"/>
                <a:gd name="connsiteX62" fmla="*/ 3727762 w 4392865"/>
                <a:gd name="connsiteY62" fmla="*/ 2186696 h 2383477"/>
                <a:gd name="connsiteX63" fmla="*/ 3405517 w 4392865"/>
                <a:gd name="connsiteY63" fmla="*/ 2383477 h 2383477"/>
                <a:gd name="connsiteX64" fmla="*/ 3065064 w 4392865"/>
                <a:gd name="connsiteY64" fmla="*/ 2179896 h 2383477"/>
                <a:gd name="connsiteX65" fmla="*/ 2769272 w 4392865"/>
                <a:gd name="connsiteY65" fmla="*/ 1602016 h 2383477"/>
                <a:gd name="connsiteX66" fmla="*/ 2724151 w 4392865"/>
                <a:gd name="connsiteY66" fmla="*/ 926571 h 2383477"/>
                <a:gd name="connsiteX67" fmla="*/ 2495551 w 4392865"/>
                <a:gd name="connsiteY67" fmla="*/ 913871 h 2383477"/>
                <a:gd name="connsiteX68" fmla="*/ 2463801 w 4392865"/>
                <a:gd name="connsiteY68" fmla="*/ 907521 h 2383477"/>
                <a:gd name="connsiteX69" fmla="*/ 2298701 w 4392865"/>
                <a:gd name="connsiteY69" fmla="*/ 837671 h 2383477"/>
                <a:gd name="connsiteX70" fmla="*/ 2190751 w 4392865"/>
                <a:gd name="connsiteY70" fmla="*/ 767821 h 2383477"/>
                <a:gd name="connsiteX71" fmla="*/ 2120901 w 4392865"/>
                <a:gd name="connsiteY71" fmla="*/ 729721 h 2383477"/>
                <a:gd name="connsiteX72" fmla="*/ 1981201 w 4392865"/>
                <a:gd name="connsiteY72" fmla="*/ 710671 h 2383477"/>
                <a:gd name="connsiteX73" fmla="*/ 1860551 w 4392865"/>
                <a:gd name="connsiteY73" fmla="*/ 717021 h 2383477"/>
                <a:gd name="connsiteX74" fmla="*/ 1695451 w 4392865"/>
                <a:gd name="connsiteY74" fmla="*/ 767821 h 2383477"/>
                <a:gd name="connsiteX75" fmla="*/ 1551518 w 4392865"/>
                <a:gd name="connsiteY75" fmla="*/ 813857 h 2383477"/>
                <a:gd name="connsiteX76" fmla="*/ 1483785 w 4392865"/>
                <a:gd name="connsiteY76" fmla="*/ 797983 h 2383477"/>
                <a:gd name="connsiteX77" fmla="*/ 1403351 w 4392865"/>
                <a:gd name="connsiteY77" fmla="*/ 780521 h 2383477"/>
                <a:gd name="connsiteX78" fmla="*/ 1339851 w 4392865"/>
                <a:gd name="connsiteY78" fmla="*/ 837671 h 2383477"/>
                <a:gd name="connsiteX79" fmla="*/ 1569889 w 4392865"/>
                <a:gd name="connsiteY79" fmla="*/ 913752 h 2383477"/>
                <a:gd name="connsiteX80" fmla="*/ 1588699 w 4392865"/>
                <a:gd name="connsiteY80" fmla="*/ 989831 h 2383477"/>
                <a:gd name="connsiteX81" fmla="*/ 1601280 w 4392865"/>
                <a:gd name="connsiteY81" fmla="*/ 1082325 h 2383477"/>
                <a:gd name="connsiteX82" fmla="*/ 1753919 w 4392865"/>
                <a:gd name="connsiteY82" fmla="*/ 1210284 h 2383477"/>
                <a:gd name="connsiteX83" fmla="*/ 2121380 w 4392865"/>
                <a:gd name="connsiteY83" fmla="*/ 1554862 h 2383477"/>
                <a:gd name="connsiteX84" fmla="*/ 2187787 w 4392865"/>
                <a:gd name="connsiteY84" fmla="*/ 1696717 h 2383477"/>
                <a:gd name="connsiteX85" fmla="*/ 2130856 w 4392865"/>
                <a:gd name="connsiteY85" fmla="*/ 1918967 h 2383477"/>
                <a:gd name="connsiteX86" fmla="*/ 2034329 w 4392865"/>
                <a:gd name="connsiteY86" fmla="*/ 1934843 h 2383477"/>
                <a:gd name="connsiteX87" fmla="*/ 1816271 w 4392865"/>
                <a:gd name="connsiteY87" fmla="*/ 1856626 h 2383477"/>
                <a:gd name="connsiteX88" fmla="*/ 1629516 w 4392865"/>
                <a:gd name="connsiteY88" fmla="*/ 1709947 h 2383477"/>
                <a:gd name="connsiteX89" fmla="*/ 1497225 w 4392865"/>
                <a:gd name="connsiteY89" fmla="*/ 1548551 h 2383477"/>
                <a:gd name="connsiteX90" fmla="*/ 1480510 w 4392865"/>
                <a:gd name="connsiteY90" fmla="*/ 1478062 h 2383477"/>
                <a:gd name="connsiteX91" fmla="*/ 1250951 w 4392865"/>
                <a:gd name="connsiteY91" fmla="*/ 1098021 h 2383477"/>
                <a:gd name="connsiteX92" fmla="*/ 1212851 w 4392865"/>
                <a:gd name="connsiteY92" fmla="*/ 1098021 h 2383477"/>
                <a:gd name="connsiteX93" fmla="*/ 1206501 w 4392865"/>
                <a:gd name="connsiteY93" fmla="*/ 1117071 h 2383477"/>
                <a:gd name="connsiteX94" fmla="*/ 1225551 w 4392865"/>
                <a:gd name="connsiteY94" fmla="*/ 1167871 h 2383477"/>
                <a:gd name="connsiteX95" fmla="*/ 1238251 w 4392865"/>
                <a:gd name="connsiteY95" fmla="*/ 1244071 h 2383477"/>
                <a:gd name="connsiteX96" fmla="*/ 1200151 w 4392865"/>
                <a:gd name="connsiteY96" fmla="*/ 1288521 h 2383477"/>
                <a:gd name="connsiteX97" fmla="*/ 1155701 w 4392865"/>
                <a:gd name="connsiteY97" fmla="*/ 1275821 h 2383477"/>
                <a:gd name="connsiteX98" fmla="*/ 1111251 w 4392865"/>
                <a:gd name="connsiteY98" fmla="*/ 1193271 h 2383477"/>
                <a:gd name="connsiteX99" fmla="*/ 1092201 w 4392865"/>
                <a:gd name="connsiteY99" fmla="*/ 1078971 h 2383477"/>
                <a:gd name="connsiteX100" fmla="*/ 1092201 w 4392865"/>
                <a:gd name="connsiteY100" fmla="*/ 971021 h 2383477"/>
                <a:gd name="connsiteX101" fmla="*/ 1060451 w 4392865"/>
                <a:gd name="connsiteY101" fmla="*/ 913871 h 2383477"/>
                <a:gd name="connsiteX102" fmla="*/ 996951 w 4392865"/>
                <a:gd name="connsiteY102" fmla="*/ 875771 h 2383477"/>
                <a:gd name="connsiteX103" fmla="*/ 889001 w 4392865"/>
                <a:gd name="connsiteY103" fmla="*/ 875771 h 2383477"/>
                <a:gd name="connsiteX104" fmla="*/ 806451 w 4392865"/>
                <a:gd name="connsiteY104" fmla="*/ 907521 h 2383477"/>
                <a:gd name="connsiteX105" fmla="*/ 742951 w 4392865"/>
                <a:gd name="connsiteY105" fmla="*/ 939271 h 2383477"/>
                <a:gd name="connsiteX106" fmla="*/ 655639 w 4392865"/>
                <a:gd name="connsiteY106" fmla="*/ 912812 h 2383477"/>
                <a:gd name="connsiteX107" fmla="*/ 566210 w 4392865"/>
                <a:gd name="connsiteY107" fmla="*/ 836613 h 2383477"/>
                <a:gd name="connsiteX108" fmla="*/ 511177 w 4392865"/>
                <a:gd name="connsiteY108" fmla="*/ 806980 h 2383477"/>
                <a:gd name="connsiteX109" fmla="*/ 415926 w 4392865"/>
                <a:gd name="connsiteY109" fmla="*/ 784225 h 2383477"/>
                <a:gd name="connsiteX110" fmla="*/ 335494 w 4392865"/>
                <a:gd name="connsiteY110" fmla="*/ 759883 h 2383477"/>
                <a:gd name="connsiteX111" fmla="*/ 203413 w 4392865"/>
                <a:gd name="connsiteY111" fmla="*/ 728345 h 2383477"/>
                <a:gd name="connsiteX112" fmla="*/ 116099 w 4392865"/>
                <a:gd name="connsiteY112" fmla="*/ 691303 h 2383477"/>
                <a:gd name="connsiteX113" fmla="*/ 61914 w 4392865"/>
                <a:gd name="connsiteY113" fmla="*/ 625475 h 2383477"/>
                <a:gd name="connsiteX114" fmla="*/ 6350 w 4392865"/>
                <a:gd name="connsiteY114" fmla="*/ 575733 h 2383477"/>
                <a:gd name="connsiteX115" fmla="*/ 2117 w 4392865"/>
                <a:gd name="connsiteY115" fmla="*/ 537104 h 2383477"/>
                <a:gd name="connsiteX116" fmla="*/ 0 w 4392865"/>
                <a:gd name="connsiteY116" fmla="*/ 465138 h 2383477"/>
                <a:gd name="connsiteX117" fmla="*/ 23496 w 4392865"/>
                <a:gd name="connsiteY117" fmla="*/ 394970 h 2383477"/>
                <a:gd name="connsiteX118" fmla="*/ 51331 w 4392865"/>
                <a:gd name="connsiteY118" fmla="*/ 321204 h 2383477"/>
                <a:gd name="connsiteX119" fmla="*/ 77257 w 4392865"/>
                <a:gd name="connsiteY119" fmla="*/ 272520 h 2383477"/>
                <a:gd name="connsiteX120" fmla="*/ 104776 w 4392865"/>
                <a:gd name="connsiteY120" fmla="*/ 194203 h 2383477"/>
                <a:gd name="connsiteX121" fmla="*/ 187537 w 4392865"/>
                <a:gd name="connsiteY121" fmla="*/ 183303 h 2383477"/>
                <a:gd name="connsiteX122" fmla="*/ 238127 w 4392865"/>
                <a:gd name="connsiteY122" fmla="*/ 186268 h 2383477"/>
                <a:gd name="connsiteX123" fmla="*/ 306600 w 4392865"/>
                <a:gd name="connsiteY123" fmla="*/ 191241 h 2383477"/>
                <a:gd name="connsiteX124" fmla="*/ 354225 w 4392865"/>
                <a:gd name="connsiteY124" fmla="*/ 212408 h 2383477"/>
                <a:gd name="connsiteX125" fmla="*/ 442385 w 4392865"/>
                <a:gd name="connsiteY125" fmla="*/ 231247 h 2383477"/>
                <a:gd name="connsiteX0" fmla="*/ 442385 w 4392865"/>
                <a:gd name="connsiteY0" fmla="*/ 231247 h 2383477"/>
                <a:gd name="connsiteX1" fmla="*/ 544725 w 4392865"/>
                <a:gd name="connsiteY1" fmla="*/ 249450 h 2383477"/>
                <a:gd name="connsiteX2" fmla="*/ 674369 w 4392865"/>
                <a:gd name="connsiteY2" fmla="*/ 244158 h 2383477"/>
                <a:gd name="connsiteX3" fmla="*/ 841058 w 4392865"/>
                <a:gd name="connsiteY3" fmla="*/ 207116 h 2383477"/>
                <a:gd name="connsiteX4" fmla="*/ 917787 w 4392865"/>
                <a:gd name="connsiteY4" fmla="*/ 167429 h 2383477"/>
                <a:gd name="connsiteX5" fmla="*/ 984253 w 4392865"/>
                <a:gd name="connsiteY5" fmla="*/ 142346 h 2383477"/>
                <a:gd name="connsiteX6" fmla="*/ 1036849 w 4392865"/>
                <a:gd name="connsiteY6" fmla="*/ 125096 h 2383477"/>
                <a:gd name="connsiteX7" fmla="*/ 1099081 w 4392865"/>
                <a:gd name="connsiteY7" fmla="*/ 119062 h 2383477"/>
                <a:gd name="connsiteX8" fmla="*/ 1126067 w 4392865"/>
                <a:gd name="connsiteY8" fmla="*/ 68791 h 2383477"/>
                <a:gd name="connsiteX9" fmla="*/ 1118129 w 4392865"/>
                <a:gd name="connsiteY9" fmla="*/ 0 h 2383477"/>
                <a:gd name="connsiteX10" fmla="*/ 1181629 w 4392865"/>
                <a:gd name="connsiteY10" fmla="*/ 77788 h 2383477"/>
                <a:gd name="connsiteX11" fmla="*/ 1177079 w 4392865"/>
                <a:gd name="connsiteY11" fmla="*/ 125094 h 2383477"/>
                <a:gd name="connsiteX12" fmla="*/ 1179725 w 4392865"/>
                <a:gd name="connsiteY12" fmla="*/ 191241 h 2383477"/>
                <a:gd name="connsiteX13" fmla="*/ 1179513 w 4392865"/>
                <a:gd name="connsiteY13" fmla="*/ 235480 h 2383477"/>
                <a:gd name="connsiteX14" fmla="*/ 1171787 w 4392865"/>
                <a:gd name="connsiteY14" fmla="*/ 273262 h 2383477"/>
                <a:gd name="connsiteX15" fmla="*/ 1195599 w 4392865"/>
                <a:gd name="connsiteY15" fmla="*/ 320887 h 2383477"/>
                <a:gd name="connsiteX16" fmla="*/ 1237193 w 4392865"/>
                <a:gd name="connsiteY16" fmla="*/ 387879 h 2383477"/>
                <a:gd name="connsiteX17" fmla="*/ 1256242 w 4392865"/>
                <a:gd name="connsiteY17" fmla="*/ 412221 h 2383477"/>
                <a:gd name="connsiteX18" fmla="*/ 1289051 w 4392865"/>
                <a:gd name="connsiteY18" fmla="*/ 384704 h 2383477"/>
                <a:gd name="connsiteX19" fmla="*/ 1304079 w 4392865"/>
                <a:gd name="connsiteY19" fmla="*/ 379095 h 2383477"/>
                <a:gd name="connsiteX20" fmla="*/ 1341121 w 4392865"/>
                <a:gd name="connsiteY20" fmla="*/ 384387 h 2383477"/>
                <a:gd name="connsiteX21" fmla="*/ 1378163 w 4392865"/>
                <a:gd name="connsiteY21" fmla="*/ 408200 h 2383477"/>
                <a:gd name="connsiteX22" fmla="*/ 1390651 w 4392865"/>
                <a:gd name="connsiteY22" fmla="*/ 437621 h 2383477"/>
                <a:gd name="connsiteX23" fmla="*/ 1423142 w 4392865"/>
                <a:gd name="connsiteY23" fmla="*/ 445241 h 2383477"/>
                <a:gd name="connsiteX24" fmla="*/ 1462829 w 4392865"/>
                <a:gd name="connsiteY24" fmla="*/ 421429 h 2383477"/>
                <a:gd name="connsiteX25" fmla="*/ 1520826 w 4392865"/>
                <a:gd name="connsiteY25" fmla="*/ 523875 h 2383477"/>
                <a:gd name="connsiteX26" fmla="*/ 1582738 w 4392865"/>
                <a:gd name="connsiteY26" fmla="*/ 569912 h 2383477"/>
                <a:gd name="connsiteX27" fmla="*/ 1676401 w 4392865"/>
                <a:gd name="connsiteY27" fmla="*/ 640821 h 2383477"/>
                <a:gd name="connsiteX28" fmla="*/ 1866901 w 4392865"/>
                <a:gd name="connsiteY28" fmla="*/ 609071 h 2383477"/>
                <a:gd name="connsiteX29" fmla="*/ 2063751 w 4392865"/>
                <a:gd name="connsiteY29" fmla="*/ 558271 h 2383477"/>
                <a:gd name="connsiteX30" fmla="*/ 2178051 w 4392865"/>
                <a:gd name="connsiteY30" fmla="*/ 590021 h 2383477"/>
                <a:gd name="connsiteX31" fmla="*/ 2311401 w 4392865"/>
                <a:gd name="connsiteY31" fmla="*/ 691621 h 2383477"/>
                <a:gd name="connsiteX32" fmla="*/ 2489201 w 4392865"/>
                <a:gd name="connsiteY32" fmla="*/ 780521 h 2383477"/>
                <a:gd name="connsiteX33" fmla="*/ 2692401 w 4392865"/>
                <a:gd name="connsiteY33" fmla="*/ 793221 h 2383477"/>
                <a:gd name="connsiteX34" fmla="*/ 2876551 w 4392865"/>
                <a:gd name="connsiteY34" fmla="*/ 799571 h 2383477"/>
                <a:gd name="connsiteX35" fmla="*/ 3133905 w 4392865"/>
                <a:gd name="connsiteY35" fmla="*/ 585588 h 2383477"/>
                <a:gd name="connsiteX36" fmla="*/ 3366460 w 4392865"/>
                <a:gd name="connsiteY36" fmla="*/ 400599 h 2383477"/>
                <a:gd name="connsiteX37" fmla="*/ 3628007 w 4392865"/>
                <a:gd name="connsiteY37" fmla="*/ 448643 h 2383477"/>
                <a:gd name="connsiteX38" fmla="*/ 3835281 w 4392865"/>
                <a:gd name="connsiteY38" fmla="*/ 534788 h 2383477"/>
                <a:gd name="connsiteX39" fmla="*/ 3972225 w 4392865"/>
                <a:gd name="connsiteY39" fmla="*/ 697132 h 2383477"/>
                <a:gd name="connsiteX40" fmla="*/ 3971626 w 4392865"/>
                <a:gd name="connsiteY40" fmla="*/ 818142 h 2383477"/>
                <a:gd name="connsiteX41" fmla="*/ 3980492 w 4392865"/>
                <a:gd name="connsiteY41" fmla="*/ 801728 h 2383477"/>
                <a:gd name="connsiteX42" fmla="*/ 3976970 w 4392865"/>
                <a:gd name="connsiteY42" fmla="*/ 863980 h 2383477"/>
                <a:gd name="connsiteX43" fmla="*/ 4001819 w 4392865"/>
                <a:gd name="connsiteY43" fmla="*/ 884516 h 2383477"/>
                <a:gd name="connsiteX44" fmla="*/ 3898901 w 4392865"/>
                <a:gd name="connsiteY44" fmla="*/ 1015471 h 2383477"/>
                <a:gd name="connsiteX45" fmla="*/ 3987801 w 4392865"/>
                <a:gd name="connsiteY45" fmla="*/ 964671 h 2383477"/>
                <a:gd name="connsiteX46" fmla="*/ 4064001 w 4392865"/>
                <a:gd name="connsiteY46" fmla="*/ 964671 h 2383477"/>
                <a:gd name="connsiteX47" fmla="*/ 4252464 w 4392865"/>
                <a:gd name="connsiteY47" fmla="*/ 1015471 h 2383477"/>
                <a:gd name="connsiteX48" fmla="*/ 4392865 w 4392865"/>
                <a:gd name="connsiteY48" fmla="*/ 1145687 h 2383477"/>
                <a:gd name="connsiteX49" fmla="*/ 4286151 w 4392865"/>
                <a:gd name="connsiteY49" fmla="*/ 1291466 h 2383477"/>
                <a:gd name="connsiteX50" fmla="*/ 4104619 w 4392865"/>
                <a:gd name="connsiteY50" fmla="*/ 1355357 h 2383477"/>
                <a:gd name="connsiteX51" fmla="*/ 3960496 w 4392865"/>
                <a:gd name="connsiteY51" fmla="*/ 1360698 h 2383477"/>
                <a:gd name="connsiteX52" fmla="*/ 3968751 w 4392865"/>
                <a:gd name="connsiteY52" fmla="*/ 1419754 h 2383477"/>
                <a:gd name="connsiteX53" fmla="*/ 3910225 w 4392865"/>
                <a:gd name="connsiteY53" fmla="*/ 1426845 h 2383477"/>
                <a:gd name="connsiteX54" fmla="*/ 3842810 w 4392865"/>
                <a:gd name="connsiteY54" fmla="*/ 1390650 h 2383477"/>
                <a:gd name="connsiteX55" fmla="*/ 3804392 w 4392865"/>
                <a:gd name="connsiteY55" fmla="*/ 1233700 h 2383477"/>
                <a:gd name="connsiteX56" fmla="*/ 3719513 w 4392865"/>
                <a:gd name="connsiteY56" fmla="*/ 1156759 h 2383477"/>
                <a:gd name="connsiteX57" fmla="*/ 3568701 w 4392865"/>
                <a:gd name="connsiteY57" fmla="*/ 1098021 h 2383477"/>
                <a:gd name="connsiteX58" fmla="*/ 3460751 w 4392865"/>
                <a:gd name="connsiteY58" fmla="*/ 1053571 h 2383477"/>
                <a:gd name="connsiteX59" fmla="*/ 3371851 w 4392865"/>
                <a:gd name="connsiteY59" fmla="*/ 1047221 h 2383477"/>
                <a:gd name="connsiteX60" fmla="*/ 3308351 w 4392865"/>
                <a:gd name="connsiteY60" fmla="*/ 996421 h 2383477"/>
                <a:gd name="connsiteX61" fmla="*/ 3200401 w 4392865"/>
                <a:gd name="connsiteY61" fmla="*/ 932921 h 2383477"/>
                <a:gd name="connsiteX62" fmla="*/ 3727762 w 4392865"/>
                <a:gd name="connsiteY62" fmla="*/ 2186696 h 2383477"/>
                <a:gd name="connsiteX63" fmla="*/ 3405517 w 4392865"/>
                <a:gd name="connsiteY63" fmla="*/ 2383477 h 2383477"/>
                <a:gd name="connsiteX64" fmla="*/ 3065064 w 4392865"/>
                <a:gd name="connsiteY64" fmla="*/ 2179896 h 2383477"/>
                <a:gd name="connsiteX65" fmla="*/ 2769272 w 4392865"/>
                <a:gd name="connsiteY65" fmla="*/ 1602016 h 2383477"/>
                <a:gd name="connsiteX66" fmla="*/ 2724151 w 4392865"/>
                <a:gd name="connsiteY66" fmla="*/ 926571 h 2383477"/>
                <a:gd name="connsiteX67" fmla="*/ 2495551 w 4392865"/>
                <a:gd name="connsiteY67" fmla="*/ 913871 h 2383477"/>
                <a:gd name="connsiteX68" fmla="*/ 2463801 w 4392865"/>
                <a:gd name="connsiteY68" fmla="*/ 907521 h 2383477"/>
                <a:gd name="connsiteX69" fmla="*/ 2298701 w 4392865"/>
                <a:gd name="connsiteY69" fmla="*/ 837671 h 2383477"/>
                <a:gd name="connsiteX70" fmla="*/ 2190751 w 4392865"/>
                <a:gd name="connsiteY70" fmla="*/ 767821 h 2383477"/>
                <a:gd name="connsiteX71" fmla="*/ 2120901 w 4392865"/>
                <a:gd name="connsiteY71" fmla="*/ 729721 h 2383477"/>
                <a:gd name="connsiteX72" fmla="*/ 1981201 w 4392865"/>
                <a:gd name="connsiteY72" fmla="*/ 710671 h 2383477"/>
                <a:gd name="connsiteX73" fmla="*/ 1860551 w 4392865"/>
                <a:gd name="connsiteY73" fmla="*/ 717021 h 2383477"/>
                <a:gd name="connsiteX74" fmla="*/ 1695451 w 4392865"/>
                <a:gd name="connsiteY74" fmla="*/ 767821 h 2383477"/>
                <a:gd name="connsiteX75" fmla="*/ 1551518 w 4392865"/>
                <a:gd name="connsiteY75" fmla="*/ 813857 h 2383477"/>
                <a:gd name="connsiteX76" fmla="*/ 1483785 w 4392865"/>
                <a:gd name="connsiteY76" fmla="*/ 797983 h 2383477"/>
                <a:gd name="connsiteX77" fmla="*/ 1403351 w 4392865"/>
                <a:gd name="connsiteY77" fmla="*/ 780521 h 2383477"/>
                <a:gd name="connsiteX78" fmla="*/ 1339851 w 4392865"/>
                <a:gd name="connsiteY78" fmla="*/ 837671 h 2383477"/>
                <a:gd name="connsiteX79" fmla="*/ 1569889 w 4392865"/>
                <a:gd name="connsiteY79" fmla="*/ 913752 h 2383477"/>
                <a:gd name="connsiteX80" fmla="*/ 1588699 w 4392865"/>
                <a:gd name="connsiteY80" fmla="*/ 989831 h 2383477"/>
                <a:gd name="connsiteX81" fmla="*/ 1601280 w 4392865"/>
                <a:gd name="connsiteY81" fmla="*/ 1082325 h 2383477"/>
                <a:gd name="connsiteX82" fmla="*/ 1753919 w 4392865"/>
                <a:gd name="connsiteY82" fmla="*/ 1210284 h 2383477"/>
                <a:gd name="connsiteX83" fmla="*/ 2121380 w 4392865"/>
                <a:gd name="connsiteY83" fmla="*/ 1554862 h 2383477"/>
                <a:gd name="connsiteX84" fmla="*/ 2187787 w 4392865"/>
                <a:gd name="connsiteY84" fmla="*/ 1696717 h 2383477"/>
                <a:gd name="connsiteX85" fmla="*/ 2130856 w 4392865"/>
                <a:gd name="connsiteY85" fmla="*/ 1918967 h 2383477"/>
                <a:gd name="connsiteX86" fmla="*/ 2034329 w 4392865"/>
                <a:gd name="connsiteY86" fmla="*/ 1934843 h 2383477"/>
                <a:gd name="connsiteX87" fmla="*/ 1816271 w 4392865"/>
                <a:gd name="connsiteY87" fmla="*/ 1856626 h 2383477"/>
                <a:gd name="connsiteX88" fmla="*/ 1629516 w 4392865"/>
                <a:gd name="connsiteY88" fmla="*/ 1709947 h 2383477"/>
                <a:gd name="connsiteX89" fmla="*/ 1497225 w 4392865"/>
                <a:gd name="connsiteY89" fmla="*/ 1548551 h 2383477"/>
                <a:gd name="connsiteX90" fmla="*/ 1440824 w 4392865"/>
                <a:gd name="connsiteY90" fmla="*/ 1493937 h 2383477"/>
                <a:gd name="connsiteX91" fmla="*/ 1250951 w 4392865"/>
                <a:gd name="connsiteY91" fmla="*/ 1098021 h 2383477"/>
                <a:gd name="connsiteX92" fmla="*/ 1212851 w 4392865"/>
                <a:gd name="connsiteY92" fmla="*/ 1098021 h 2383477"/>
                <a:gd name="connsiteX93" fmla="*/ 1206501 w 4392865"/>
                <a:gd name="connsiteY93" fmla="*/ 1117071 h 2383477"/>
                <a:gd name="connsiteX94" fmla="*/ 1225551 w 4392865"/>
                <a:gd name="connsiteY94" fmla="*/ 1167871 h 2383477"/>
                <a:gd name="connsiteX95" fmla="*/ 1238251 w 4392865"/>
                <a:gd name="connsiteY95" fmla="*/ 1244071 h 2383477"/>
                <a:gd name="connsiteX96" fmla="*/ 1200151 w 4392865"/>
                <a:gd name="connsiteY96" fmla="*/ 1288521 h 2383477"/>
                <a:gd name="connsiteX97" fmla="*/ 1155701 w 4392865"/>
                <a:gd name="connsiteY97" fmla="*/ 1275821 h 2383477"/>
                <a:gd name="connsiteX98" fmla="*/ 1111251 w 4392865"/>
                <a:gd name="connsiteY98" fmla="*/ 1193271 h 2383477"/>
                <a:gd name="connsiteX99" fmla="*/ 1092201 w 4392865"/>
                <a:gd name="connsiteY99" fmla="*/ 1078971 h 2383477"/>
                <a:gd name="connsiteX100" fmla="*/ 1092201 w 4392865"/>
                <a:gd name="connsiteY100" fmla="*/ 971021 h 2383477"/>
                <a:gd name="connsiteX101" fmla="*/ 1060451 w 4392865"/>
                <a:gd name="connsiteY101" fmla="*/ 913871 h 2383477"/>
                <a:gd name="connsiteX102" fmla="*/ 996951 w 4392865"/>
                <a:gd name="connsiteY102" fmla="*/ 875771 h 2383477"/>
                <a:gd name="connsiteX103" fmla="*/ 889001 w 4392865"/>
                <a:gd name="connsiteY103" fmla="*/ 875771 h 2383477"/>
                <a:gd name="connsiteX104" fmla="*/ 806451 w 4392865"/>
                <a:gd name="connsiteY104" fmla="*/ 907521 h 2383477"/>
                <a:gd name="connsiteX105" fmla="*/ 742951 w 4392865"/>
                <a:gd name="connsiteY105" fmla="*/ 939271 h 2383477"/>
                <a:gd name="connsiteX106" fmla="*/ 655639 w 4392865"/>
                <a:gd name="connsiteY106" fmla="*/ 912812 h 2383477"/>
                <a:gd name="connsiteX107" fmla="*/ 566210 w 4392865"/>
                <a:gd name="connsiteY107" fmla="*/ 836613 h 2383477"/>
                <a:gd name="connsiteX108" fmla="*/ 511177 w 4392865"/>
                <a:gd name="connsiteY108" fmla="*/ 806980 h 2383477"/>
                <a:gd name="connsiteX109" fmla="*/ 415926 w 4392865"/>
                <a:gd name="connsiteY109" fmla="*/ 784225 h 2383477"/>
                <a:gd name="connsiteX110" fmla="*/ 335494 w 4392865"/>
                <a:gd name="connsiteY110" fmla="*/ 759883 h 2383477"/>
                <a:gd name="connsiteX111" fmla="*/ 203413 w 4392865"/>
                <a:gd name="connsiteY111" fmla="*/ 728345 h 2383477"/>
                <a:gd name="connsiteX112" fmla="*/ 116099 w 4392865"/>
                <a:gd name="connsiteY112" fmla="*/ 691303 h 2383477"/>
                <a:gd name="connsiteX113" fmla="*/ 61914 w 4392865"/>
                <a:gd name="connsiteY113" fmla="*/ 625475 h 2383477"/>
                <a:gd name="connsiteX114" fmla="*/ 6350 w 4392865"/>
                <a:gd name="connsiteY114" fmla="*/ 575733 h 2383477"/>
                <a:gd name="connsiteX115" fmla="*/ 2117 w 4392865"/>
                <a:gd name="connsiteY115" fmla="*/ 537104 h 2383477"/>
                <a:gd name="connsiteX116" fmla="*/ 0 w 4392865"/>
                <a:gd name="connsiteY116" fmla="*/ 465138 h 2383477"/>
                <a:gd name="connsiteX117" fmla="*/ 23496 w 4392865"/>
                <a:gd name="connsiteY117" fmla="*/ 394970 h 2383477"/>
                <a:gd name="connsiteX118" fmla="*/ 51331 w 4392865"/>
                <a:gd name="connsiteY118" fmla="*/ 321204 h 2383477"/>
                <a:gd name="connsiteX119" fmla="*/ 77257 w 4392865"/>
                <a:gd name="connsiteY119" fmla="*/ 272520 h 2383477"/>
                <a:gd name="connsiteX120" fmla="*/ 104776 w 4392865"/>
                <a:gd name="connsiteY120" fmla="*/ 194203 h 2383477"/>
                <a:gd name="connsiteX121" fmla="*/ 187537 w 4392865"/>
                <a:gd name="connsiteY121" fmla="*/ 183303 h 2383477"/>
                <a:gd name="connsiteX122" fmla="*/ 238127 w 4392865"/>
                <a:gd name="connsiteY122" fmla="*/ 186268 h 2383477"/>
                <a:gd name="connsiteX123" fmla="*/ 306600 w 4392865"/>
                <a:gd name="connsiteY123" fmla="*/ 191241 h 2383477"/>
                <a:gd name="connsiteX124" fmla="*/ 354225 w 4392865"/>
                <a:gd name="connsiteY124" fmla="*/ 212408 h 2383477"/>
                <a:gd name="connsiteX125" fmla="*/ 442385 w 4392865"/>
                <a:gd name="connsiteY125" fmla="*/ 231247 h 2383477"/>
                <a:gd name="connsiteX0" fmla="*/ 442385 w 4392865"/>
                <a:gd name="connsiteY0" fmla="*/ 231247 h 2383477"/>
                <a:gd name="connsiteX1" fmla="*/ 544725 w 4392865"/>
                <a:gd name="connsiteY1" fmla="*/ 249450 h 2383477"/>
                <a:gd name="connsiteX2" fmla="*/ 674369 w 4392865"/>
                <a:gd name="connsiteY2" fmla="*/ 244158 h 2383477"/>
                <a:gd name="connsiteX3" fmla="*/ 841058 w 4392865"/>
                <a:gd name="connsiteY3" fmla="*/ 207116 h 2383477"/>
                <a:gd name="connsiteX4" fmla="*/ 917787 w 4392865"/>
                <a:gd name="connsiteY4" fmla="*/ 167429 h 2383477"/>
                <a:gd name="connsiteX5" fmla="*/ 984253 w 4392865"/>
                <a:gd name="connsiteY5" fmla="*/ 142346 h 2383477"/>
                <a:gd name="connsiteX6" fmla="*/ 1036849 w 4392865"/>
                <a:gd name="connsiteY6" fmla="*/ 125096 h 2383477"/>
                <a:gd name="connsiteX7" fmla="*/ 1099081 w 4392865"/>
                <a:gd name="connsiteY7" fmla="*/ 119062 h 2383477"/>
                <a:gd name="connsiteX8" fmla="*/ 1126067 w 4392865"/>
                <a:gd name="connsiteY8" fmla="*/ 68791 h 2383477"/>
                <a:gd name="connsiteX9" fmla="*/ 1118129 w 4392865"/>
                <a:gd name="connsiteY9" fmla="*/ 0 h 2383477"/>
                <a:gd name="connsiteX10" fmla="*/ 1181629 w 4392865"/>
                <a:gd name="connsiteY10" fmla="*/ 77788 h 2383477"/>
                <a:gd name="connsiteX11" fmla="*/ 1177079 w 4392865"/>
                <a:gd name="connsiteY11" fmla="*/ 125094 h 2383477"/>
                <a:gd name="connsiteX12" fmla="*/ 1179725 w 4392865"/>
                <a:gd name="connsiteY12" fmla="*/ 191241 h 2383477"/>
                <a:gd name="connsiteX13" fmla="*/ 1179513 w 4392865"/>
                <a:gd name="connsiteY13" fmla="*/ 235480 h 2383477"/>
                <a:gd name="connsiteX14" fmla="*/ 1171787 w 4392865"/>
                <a:gd name="connsiteY14" fmla="*/ 273262 h 2383477"/>
                <a:gd name="connsiteX15" fmla="*/ 1195599 w 4392865"/>
                <a:gd name="connsiteY15" fmla="*/ 320887 h 2383477"/>
                <a:gd name="connsiteX16" fmla="*/ 1237193 w 4392865"/>
                <a:gd name="connsiteY16" fmla="*/ 387879 h 2383477"/>
                <a:gd name="connsiteX17" fmla="*/ 1256242 w 4392865"/>
                <a:gd name="connsiteY17" fmla="*/ 412221 h 2383477"/>
                <a:gd name="connsiteX18" fmla="*/ 1289051 w 4392865"/>
                <a:gd name="connsiteY18" fmla="*/ 384704 h 2383477"/>
                <a:gd name="connsiteX19" fmla="*/ 1304079 w 4392865"/>
                <a:gd name="connsiteY19" fmla="*/ 379095 h 2383477"/>
                <a:gd name="connsiteX20" fmla="*/ 1341121 w 4392865"/>
                <a:gd name="connsiteY20" fmla="*/ 384387 h 2383477"/>
                <a:gd name="connsiteX21" fmla="*/ 1378163 w 4392865"/>
                <a:gd name="connsiteY21" fmla="*/ 408200 h 2383477"/>
                <a:gd name="connsiteX22" fmla="*/ 1390651 w 4392865"/>
                <a:gd name="connsiteY22" fmla="*/ 437621 h 2383477"/>
                <a:gd name="connsiteX23" fmla="*/ 1423142 w 4392865"/>
                <a:gd name="connsiteY23" fmla="*/ 445241 h 2383477"/>
                <a:gd name="connsiteX24" fmla="*/ 1462829 w 4392865"/>
                <a:gd name="connsiteY24" fmla="*/ 421429 h 2383477"/>
                <a:gd name="connsiteX25" fmla="*/ 1520826 w 4392865"/>
                <a:gd name="connsiteY25" fmla="*/ 523875 h 2383477"/>
                <a:gd name="connsiteX26" fmla="*/ 1582738 w 4392865"/>
                <a:gd name="connsiteY26" fmla="*/ 569912 h 2383477"/>
                <a:gd name="connsiteX27" fmla="*/ 1676401 w 4392865"/>
                <a:gd name="connsiteY27" fmla="*/ 640821 h 2383477"/>
                <a:gd name="connsiteX28" fmla="*/ 1866901 w 4392865"/>
                <a:gd name="connsiteY28" fmla="*/ 609071 h 2383477"/>
                <a:gd name="connsiteX29" fmla="*/ 2063751 w 4392865"/>
                <a:gd name="connsiteY29" fmla="*/ 558271 h 2383477"/>
                <a:gd name="connsiteX30" fmla="*/ 2178051 w 4392865"/>
                <a:gd name="connsiteY30" fmla="*/ 590021 h 2383477"/>
                <a:gd name="connsiteX31" fmla="*/ 2311401 w 4392865"/>
                <a:gd name="connsiteY31" fmla="*/ 691621 h 2383477"/>
                <a:gd name="connsiteX32" fmla="*/ 2489201 w 4392865"/>
                <a:gd name="connsiteY32" fmla="*/ 780521 h 2383477"/>
                <a:gd name="connsiteX33" fmla="*/ 2692401 w 4392865"/>
                <a:gd name="connsiteY33" fmla="*/ 793221 h 2383477"/>
                <a:gd name="connsiteX34" fmla="*/ 2876551 w 4392865"/>
                <a:gd name="connsiteY34" fmla="*/ 799571 h 2383477"/>
                <a:gd name="connsiteX35" fmla="*/ 3133905 w 4392865"/>
                <a:gd name="connsiteY35" fmla="*/ 585588 h 2383477"/>
                <a:gd name="connsiteX36" fmla="*/ 3366460 w 4392865"/>
                <a:gd name="connsiteY36" fmla="*/ 400599 h 2383477"/>
                <a:gd name="connsiteX37" fmla="*/ 3628007 w 4392865"/>
                <a:gd name="connsiteY37" fmla="*/ 448643 h 2383477"/>
                <a:gd name="connsiteX38" fmla="*/ 3835281 w 4392865"/>
                <a:gd name="connsiteY38" fmla="*/ 534788 h 2383477"/>
                <a:gd name="connsiteX39" fmla="*/ 3972225 w 4392865"/>
                <a:gd name="connsiteY39" fmla="*/ 697132 h 2383477"/>
                <a:gd name="connsiteX40" fmla="*/ 3971626 w 4392865"/>
                <a:gd name="connsiteY40" fmla="*/ 818142 h 2383477"/>
                <a:gd name="connsiteX41" fmla="*/ 3980492 w 4392865"/>
                <a:gd name="connsiteY41" fmla="*/ 801728 h 2383477"/>
                <a:gd name="connsiteX42" fmla="*/ 3976970 w 4392865"/>
                <a:gd name="connsiteY42" fmla="*/ 863980 h 2383477"/>
                <a:gd name="connsiteX43" fmla="*/ 4001819 w 4392865"/>
                <a:gd name="connsiteY43" fmla="*/ 884516 h 2383477"/>
                <a:gd name="connsiteX44" fmla="*/ 3898901 w 4392865"/>
                <a:gd name="connsiteY44" fmla="*/ 1015471 h 2383477"/>
                <a:gd name="connsiteX45" fmla="*/ 3987801 w 4392865"/>
                <a:gd name="connsiteY45" fmla="*/ 964671 h 2383477"/>
                <a:gd name="connsiteX46" fmla="*/ 4064001 w 4392865"/>
                <a:gd name="connsiteY46" fmla="*/ 964671 h 2383477"/>
                <a:gd name="connsiteX47" fmla="*/ 4252464 w 4392865"/>
                <a:gd name="connsiteY47" fmla="*/ 1015471 h 2383477"/>
                <a:gd name="connsiteX48" fmla="*/ 4392865 w 4392865"/>
                <a:gd name="connsiteY48" fmla="*/ 1145687 h 2383477"/>
                <a:gd name="connsiteX49" fmla="*/ 4286151 w 4392865"/>
                <a:gd name="connsiteY49" fmla="*/ 1291466 h 2383477"/>
                <a:gd name="connsiteX50" fmla="*/ 4104619 w 4392865"/>
                <a:gd name="connsiteY50" fmla="*/ 1355357 h 2383477"/>
                <a:gd name="connsiteX51" fmla="*/ 3960496 w 4392865"/>
                <a:gd name="connsiteY51" fmla="*/ 1360698 h 2383477"/>
                <a:gd name="connsiteX52" fmla="*/ 3968751 w 4392865"/>
                <a:gd name="connsiteY52" fmla="*/ 1419754 h 2383477"/>
                <a:gd name="connsiteX53" fmla="*/ 3910225 w 4392865"/>
                <a:gd name="connsiteY53" fmla="*/ 1426845 h 2383477"/>
                <a:gd name="connsiteX54" fmla="*/ 3842810 w 4392865"/>
                <a:gd name="connsiteY54" fmla="*/ 1390650 h 2383477"/>
                <a:gd name="connsiteX55" fmla="*/ 3804392 w 4392865"/>
                <a:gd name="connsiteY55" fmla="*/ 1233700 h 2383477"/>
                <a:gd name="connsiteX56" fmla="*/ 3719513 w 4392865"/>
                <a:gd name="connsiteY56" fmla="*/ 1156759 h 2383477"/>
                <a:gd name="connsiteX57" fmla="*/ 3568701 w 4392865"/>
                <a:gd name="connsiteY57" fmla="*/ 1098021 h 2383477"/>
                <a:gd name="connsiteX58" fmla="*/ 3460751 w 4392865"/>
                <a:gd name="connsiteY58" fmla="*/ 1053571 h 2383477"/>
                <a:gd name="connsiteX59" fmla="*/ 3371851 w 4392865"/>
                <a:gd name="connsiteY59" fmla="*/ 1047221 h 2383477"/>
                <a:gd name="connsiteX60" fmla="*/ 3308351 w 4392865"/>
                <a:gd name="connsiteY60" fmla="*/ 996421 h 2383477"/>
                <a:gd name="connsiteX61" fmla="*/ 3200401 w 4392865"/>
                <a:gd name="connsiteY61" fmla="*/ 932921 h 2383477"/>
                <a:gd name="connsiteX62" fmla="*/ 3727762 w 4392865"/>
                <a:gd name="connsiteY62" fmla="*/ 2186696 h 2383477"/>
                <a:gd name="connsiteX63" fmla="*/ 3405517 w 4392865"/>
                <a:gd name="connsiteY63" fmla="*/ 2383477 h 2383477"/>
                <a:gd name="connsiteX64" fmla="*/ 3065064 w 4392865"/>
                <a:gd name="connsiteY64" fmla="*/ 2179896 h 2383477"/>
                <a:gd name="connsiteX65" fmla="*/ 2769272 w 4392865"/>
                <a:gd name="connsiteY65" fmla="*/ 1602016 h 2383477"/>
                <a:gd name="connsiteX66" fmla="*/ 2724151 w 4392865"/>
                <a:gd name="connsiteY66" fmla="*/ 926571 h 2383477"/>
                <a:gd name="connsiteX67" fmla="*/ 2495551 w 4392865"/>
                <a:gd name="connsiteY67" fmla="*/ 913871 h 2383477"/>
                <a:gd name="connsiteX68" fmla="*/ 2463801 w 4392865"/>
                <a:gd name="connsiteY68" fmla="*/ 907521 h 2383477"/>
                <a:gd name="connsiteX69" fmla="*/ 2298701 w 4392865"/>
                <a:gd name="connsiteY69" fmla="*/ 837671 h 2383477"/>
                <a:gd name="connsiteX70" fmla="*/ 2190751 w 4392865"/>
                <a:gd name="connsiteY70" fmla="*/ 767821 h 2383477"/>
                <a:gd name="connsiteX71" fmla="*/ 2120901 w 4392865"/>
                <a:gd name="connsiteY71" fmla="*/ 729721 h 2383477"/>
                <a:gd name="connsiteX72" fmla="*/ 1981201 w 4392865"/>
                <a:gd name="connsiteY72" fmla="*/ 710671 h 2383477"/>
                <a:gd name="connsiteX73" fmla="*/ 1860551 w 4392865"/>
                <a:gd name="connsiteY73" fmla="*/ 717021 h 2383477"/>
                <a:gd name="connsiteX74" fmla="*/ 1695451 w 4392865"/>
                <a:gd name="connsiteY74" fmla="*/ 767821 h 2383477"/>
                <a:gd name="connsiteX75" fmla="*/ 1551518 w 4392865"/>
                <a:gd name="connsiteY75" fmla="*/ 813857 h 2383477"/>
                <a:gd name="connsiteX76" fmla="*/ 1483785 w 4392865"/>
                <a:gd name="connsiteY76" fmla="*/ 797983 h 2383477"/>
                <a:gd name="connsiteX77" fmla="*/ 1403351 w 4392865"/>
                <a:gd name="connsiteY77" fmla="*/ 780521 h 2383477"/>
                <a:gd name="connsiteX78" fmla="*/ 1339851 w 4392865"/>
                <a:gd name="connsiteY78" fmla="*/ 837671 h 2383477"/>
                <a:gd name="connsiteX79" fmla="*/ 1569889 w 4392865"/>
                <a:gd name="connsiteY79" fmla="*/ 913752 h 2383477"/>
                <a:gd name="connsiteX80" fmla="*/ 1588699 w 4392865"/>
                <a:gd name="connsiteY80" fmla="*/ 989831 h 2383477"/>
                <a:gd name="connsiteX81" fmla="*/ 1601280 w 4392865"/>
                <a:gd name="connsiteY81" fmla="*/ 1082325 h 2383477"/>
                <a:gd name="connsiteX82" fmla="*/ 1753919 w 4392865"/>
                <a:gd name="connsiteY82" fmla="*/ 1210284 h 2383477"/>
                <a:gd name="connsiteX83" fmla="*/ 2121380 w 4392865"/>
                <a:gd name="connsiteY83" fmla="*/ 1554862 h 2383477"/>
                <a:gd name="connsiteX84" fmla="*/ 2187787 w 4392865"/>
                <a:gd name="connsiteY84" fmla="*/ 1696717 h 2383477"/>
                <a:gd name="connsiteX85" fmla="*/ 2130856 w 4392865"/>
                <a:gd name="connsiteY85" fmla="*/ 1918967 h 2383477"/>
                <a:gd name="connsiteX86" fmla="*/ 2034329 w 4392865"/>
                <a:gd name="connsiteY86" fmla="*/ 1934843 h 2383477"/>
                <a:gd name="connsiteX87" fmla="*/ 1816271 w 4392865"/>
                <a:gd name="connsiteY87" fmla="*/ 1856626 h 2383477"/>
                <a:gd name="connsiteX88" fmla="*/ 1629516 w 4392865"/>
                <a:gd name="connsiteY88" fmla="*/ 1709947 h 2383477"/>
                <a:gd name="connsiteX89" fmla="*/ 1497225 w 4392865"/>
                <a:gd name="connsiteY89" fmla="*/ 1548551 h 2383477"/>
                <a:gd name="connsiteX90" fmla="*/ 1440824 w 4392865"/>
                <a:gd name="connsiteY90" fmla="*/ 1493937 h 2383477"/>
                <a:gd name="connsiteX91" fmla="*/ 1322389 w 4392865"/>
                <a:gd name="connsiteY91" fmla="*/ 1301750 h 2383477"/>
                <a:gd name="connsiteX92" fmla="*/ 1212851 w 4392865"/>
                <a:gd name="connsiteY92" fmla="*/ 1098021 h 2383477"/>
                <a:gd name="connsiteX93" fmla="*/ 1206501 w 4392865"/>
                <a:gd name="connsiteY93" fmla="*/ 1117071 h 2383477"/>
                <a:gd name="connsiteX94" fmla="*/ 1225551 w 4392865"/>
                <a:gd name="connsiteY94" fmla="*/ 1167871 h 2383477"/>
                <a:gd name="connsiteX95" fmla="*/ 1238251 w 4392865"/>
                <a:gd name="connsiteY95" fmla="*/ 1244071 h 2383477"/>
                <a:gd name="connsiteX96" fmla="*/ 1200151 w 4392865"/>
                <a:gd name="connsiteY96" fmla="*/ 1288521 h 2383477"/>
                <a:gd name="connsiteX97" fmla="*/ 1155701 w 4392865"/>
                <a:gd name="connsiteY97" fmla="*/ 1275821 h 2383477"/>
                <a:gd name="connsiteX98" fmla="*/ 1111251 w 4392865"/>
                <a:gd name="connsiteY98" fmla="*/ 1193271 h 2383477"/>
                <a:gd name="connsiteX99" fmla="*/ 1092201 w 4392865"/>
                <a:gd name="connsiteY99" fmla="*/ 1078971 h 2383477"/>
                <a:gd name="connsiteX100" fmla="*/ 1092201 w 4392865"/>
                <a:gd name="connsiteY100" fmla="*/ 971021 h 2383477"/>
                <a:gd name="connsiteX101" fmla="*/ 1060451 w 4392865"/>
                <a:gd name="connsiteY101" fmla="*/ 913871 h 2383477"/>
                <a:gd name="connsiteX102" fmla="*/ 996951 w 4392865"/>
                <a:gd name="connsiteY102" fmla="*/ 875771 h 2383477"/>
                <a:gd name="connsiteX103" fmla="*/ 889001 w 4392865"/>
                <a:gd name="connsiteY103" fmla="*/ 875771 h 2383477"/>
                <a:gd name="connsiteX104" fmla="*/ 806451 w 4392865"/>
                <a:gd name="connsiteY104" fmla="*/ 907521 h 2383477"/>
                <a:gd name="connsiteX105" fmla="*/ 742951 w 4392865"/>
                <a:gd name="connsiteY105" fmla="*/ 939271 h 2383477"/>
                <a:gd name="connsiteX106" fmla="*/ 655639 w 4392865"/>
                <a:gd name="connsiteY106" fmla="*/ 912812 h 2383477"/>
                <a:gd name="connsiteX107" fmla="*/ 566210 w 4392865"/>
                <a:gd name="connsiteY107" fmla="*/ 836613 h 2383477"/>
                <a:gd name="connsiteX108" fmla="*/ 511177 w 4392865"/>
                <a:gd name="connsiteY108" fmla="*/ 806980 h 2383477"/>
                <a:gd name="connsiteX109" fmla="*/ 415926 w 4392865"/>
                <a:gd name="connsiteY109" fmla="*/ 784225 h 2383477"/>
                <a:gd name="connsiteX110" fmla="*/ 335494 w 4392865"/>
                <a:gd name="connsiteY110" fmla="*/ 759883 h 2383477"/>
                <a:gd name="connsiteX111" fmla="*/ 203413 w 4392865"/>
                <a:gd name="connsiteY111" fmla="*/ 728345 h 2383477"/>
                <a:gd name="connsiteX112" fmla="*/ 116099 w 4392865"/>
                <a:gd name="connsiteY112" fmla="*/ 691303 h 2383477"/>
                <a:gd name="connsiteX113" fmla="*/ 61914 w 4392865"/>
                <a:gd name="connsiteY113" fmla="*/ 625475 h 2383477"/>
                <a:gd name="connsiteX114" fmla="*/ 6350 w 4392865"/>
                <a:gd name="connsiteY114" fmla="*/ 575733 h 2383477"/>
                <a:gd name="connsiteX115" fmla="*/ 2117 w 4392865"/>
                <a:gd name="connsiteY115" fmla="*/ 537104 h 2383477"/>
                <a:gd name="connsiteX116" fmla="*/ 0 w 4392865"/>
                <a:gd name="connsiteY116" fmla="*/ 465138 h 2383477"/>
                <a:gd name="connsiteX117" fmla="*/ 23496 w 4392865"/>
                <a:gd name="connsiteY117" fmla="*/ 394970 h 2383477"/>
                <a:gd name="connsiteX118" fmla="*/ 51331 w 4392865"/>
                <a:gd name="connsiteY118" fmla="*/ 321204 h 2383477"/>
                <a:gd name="connsiteX119" fmla="*/ 77257 w 4392865"/>
                <a:gd name="connsiteY119" fmla="*/ 272520 h 2383477"/>
                <a:gd name="connsiteX120" fmla="*/ 104776 w 4392865"/>
                <a:gd name="connsiteY120" fmla="*/ 194203 h 2383477"/>
                <a:gd name="connsiteX121" fmla="*/ 187537 w 4392865"/>
                <a:gd name="connsiteY121" fmla="*/ 183303 h 2383477"/>
                <a:gd name="connsiteX122" fmla="*/ 238127 w 4392865"/>
                <a:gd name="connsiteY122" fmla="*/ 186268 h 2383477"/>
                <a:gd name="connsiteX123" fmla="*/ 306600 w 4392865"/>
                <a:gd name="connsiteY123" fmla="*/ 191241 h 2383477"/>
                <a:gd name="connsiteX124" fmla="*/ 354225 w 4392865"/>
                <a:gd name="connsiteY124" fmla="*/ 212408 h 2383477"/>
                <a:gd name="connsiteX125" fmla="*/ 442385 w 4392865"/>
                <a:gd name="connsiteY125" fmla="*/ 231247 h 2383477"/>
                <a:gd name="connsiteX0" fmla="*/ 442385 w 4392865"/>
                <a:gd name="connsiteY0" fmla="*/ 231247 h 2383477"/>
                <a:gd name="connsiteX1" fmla="*/ 544725 w 4392865"/>
                <a:gd name="connsiteY1" fmla="*/ 249450 h 2383477"/>
                <a:gd name="connsiteX2" fmla="*/ 674369 w 4392865"/>
                <a:gd name="connsiteY2" fmla="*/ 244158 h 2383477"/>
                <a:gd name="connsiteX3" fmla="*/ 841058 w 4392865"/>
                <a:gd name="connsiteY3" fmla="*/ 207116 h 2383477"/>
                <a:gd name="connsiteX4" fmla="*/ 917787 w 4392865"/>
                <a:gd name="connsiteY4" fmla="*/ 167429 h 2383477"/>
                <a:gd name="connsiteX5" fmla="*/ 984253 w 4392865"/>
                <a:gd name="connsiteY5" fmla="*/ 142346 h 2383477"/>
                <a:gd name="connsiteX6" fmla="*/ 1036849 w 4392865"/>
                <a:gd name="connsiteY6" fmla="*/ 125096 h 2383477"/>
                <a:gd name="connsiteX7" fmla="*/ 1099081 w 4392865"/>
                <a:gd name="connsiteY7" fmla="*/ 119062 h 2383477"/>
                <a:gd name="connsiteX8" fmla="*/ 1126067 w 4392865"/>
                <a:gd name="connsiteY8" fmla="*/ 68791 h 2383477"/>
                <a:gd name="connsiteX9" fmla="*/ 1118129 w 4392865"/>
                <a:gd name="connsiteY9" fmla="*/ 0 h 2383477"/>
                <a:gd name="connsiteX10" fmla="*/ 1181629 w 4392865"/>
                <a:gd name="connsiteY10" fmla="*/ 77788 h 2383477"/>
                <a:gd name="connsiteX11" fmla="*/ 1177079 w 4392865"/>
                <a:gd name="connsiteY11" fmla="*/ 125094 h 2383477"/>
                <a:gd name="connsiteX12" fmla="*/ 1179725 w 4392865"/>
                <a:gd name="connsiteY12" fmla="*/ 191241 h 2383477"/>
                <a:gd name="connsiteX13" fmla="*/ 1179513 w 4392865"/>
                <a:gd name="connsiteY13" fmla="*/ 235480 h 2383477"/>
                <a:gd name="connsiteX14" fmla="*/ 1171787 w 4392865"/>
                <a:gd name="connsiteY14" fmla="*/ 273262 h 2383477"/>
                <a:gd name="connsiteX15" fmla="*/ 1195599 w 4392865"/>
                <a:gd name="connsiteY15" fmla="*/ 320887 h 2383477"/>
                <a:gd name="connsiteX16" fmla="*/ 1237193 w 4392865"/>
                <a:gd name="connsiteY16" fmla="*/ 387879 h 2383477"/>
                <a:gd name="connsiteX17" fmla="*/ 1256242 w 4392865"/>
                <a:gd name="connsiteY17" fmla="*/ 412221 h 2383477"/>
                <a:gd name="connsiteX18" fmla="*/ 1289051 w 4392865"/>
                <a:gd name="connsiteY18" fmla="*/ 384704 h 2383477"/>
                <a:gd name="connsiteX19" fmla="*/ 1304079 w 4392865"/>
                <a:gd name="connsiteY19" fmla="*/ 379095 h 2383477"/>
                <a:gd name="connsiteX20" fmla="*/ 1341121 w 4392865"/>
                <a:gd name="connsiteY20" fmla="*/ 384387 h 2383477"/>
                <a:gd name="connsiteX21" fmla="*/ 1378163 w 4392865"/>
                <a:gd name="connsiteY21" fmla="*/ 408200 h 2383477"/>
                <a:gd name="connsiteX22" fmla="*/ 1390651 w 4392865"/>
                <a:gd name="connsiteY22" fmla="*/ 437621 h 2383477"/>
                <a:gd name="connsiteX23" fmla="*/ 1423142 w 4392865"/>
                <a:gd name="connsiteY23" fmla="*/ 445241 h 2383477"/>
                <a:gd name="connsiteX24" fmla="*/ 1462829 w 4392865"/>
                <a:gd name="connsiteY24" fmla="*/ 421429 h 2383477"/>
                <a:gd name="connsiteX25" fmla="*/ 1520826 w 4392865"/>
                <a:gd name="connsiteY25" fmla="*/ 523875 h 2383477"/>
                <a:gd name="connsiteX26" fmla="*/ 1582738 w 4392865"/>
                <a:gd name="connsiteY26" fmla="*/ 569912 h 2383477"/>
                <a:gd name="connsiteX27" fmla="*/ 1676401 w 4392865"/>
                <a:gd name="connsiteY27" fmla="*/ 640821 h 2383477"/>
                <a:gd name="connsiteX28" fmla="*/ 1866901 w 4392865"/>
                <a:gd name="connsiteY28" fmla="*/ 609071 h 2383477"/>
                <a:gd name="connsiteX29" fmla="*/ 2063751 w 4392865"/>
                <a:gd name="connsiteY29" fmla="*/ 558271 h 2383477"/>
                <a:gd name="connsiteX30" fmla="*/ 2178051 w 4392865"/>
                <a:gd name="connsiteY30" fmla="*/ 590021 h 2383477"/>
                <a:gd name="connsiteX31" fmla="*/ 2311401 w 4392865"/>
                <a:gd name="connsiteY31" fmla="*/ 691621 h 2383477"/>
                <a:gd name="connsiteX32" fmla="*/ 2489201 w 4392865"/>
                <a:gd name="connsiteY32" fmla="*/ 780521 h 2383477"/>
                <a:gd name="connsiteX33" fmla="*/ 2692401 w 4392865"/>
                <a:gd name="connsiteY33" fmla="*/ 793221 h 2383477"/>
                <a:gd name="connsiteX34" fmla="*/ 2876551 w 4392865"/>
                <a:gd name="connsiteY34" fmla="*/ 799571 h 2383477"/>
                <a:gd name="connsiteX35" fmla="*/ 3133905 w 4392865"/>
                <a:gd name="connsiteY35" fmla="*/ 585588 h 2383477"/>
                <a:gd name="connsiteX36" fmla="*/ 3366460 w 4392865"/>
                <a:gd name="connsiteY36" fmla="*/ 400599 h 2383477"/>
                <a:gd name="connsiteX37" fmla="*/ 3628007 w 4392865"/>
                <a:gd name="connsiteY37" fmla="*/ 448643 h 2383477"/>
                <a:gd name="connsiteX38" fmla="*/ 3835281 w 4392865"/>
                <a:gd name="connsiteY38" fmla="*/ 534788 h 2383477"/>
                <a:gd name="connsiteX39" fmla="*/ 3972225 w 4392865"/>
                <a:gd name="connsiteY39" fmla="*/ 697132 h 2383477"/>
                <a:gd name="connsiteX40" fmla="*/ 3971626 w 4392865"/>
                <a:gd name="connsiteY40" fmla="*/ 818142 h 2383477"/>
                <a:gd name="connsiteX41" fmla="*/ 3980492 w 4392865"/>
                <a:gd name="connsiteY41" fmla="*/ 801728 h 2383477"/>
                <a:gd name="connsiteX42" fmla="*/ 3976970 w 4392865"/>
                <a:gd name="connsiteY42" fmla="*/ 863980 h 2383477"/>
                <a:gd name="connsiteX43" fmla="*/ 4001819 w 4392865"/>
                <a:gd name="connsiteY43" fmla="*/ 884516 h 2383477"/>
                <a:gd name="connsiteX44" fmla="*/ 3898901 w 4392865"/>
                <a:gd name="connsiteY44" fmla="*/ 1015471 h 2383477"/>
                <a:gd name="connsiteX45" fmla="*/ 3987801 w 4392865"/>
                <a:gd name="connsiteY45" fmla="*/ 964671 h 2383477"/>
                <a:gd name="connsiteX46" fmla="*/ 4064001 w 4392865"/>
                <a:gd name="connsiteY46" fmla="*/ 964671 h 2383477"/>
                <a:gd name="connsiteX47" fmla="*/ 4252464 w 4392865"/>
                <a:gd name="connsiteY47" fmla="*/ 1015471 h 2383477"/>
                <a:gd name="connsiteX48" fmla="*/ 4392865 w 4392865"/>
                <a:gd name="connsiteY48" fmla="*/ 1145687 h 2383477"/>
                <a:gd name="connsiteX49" fmla="*/ 4286151 w 4392865"/>
                <a:gd name="connsiteY49" fmla="*/ 1291466 h 2383477"/>
                <a:gd name="connsiteX50" fmla="*/ 4104619 w 4392865"/>
                <a:gd name="connsiteY50" fmla="*/ 1355357 h 2383477"/>
                <a:gd name="connsiteX51" fmla="*/ 3960496 w 4392865"/>
                <a:gd name="connsiteY51" fmla="*/ 1360698 h 2383477"/>
                <a:gd name="connsiteX52" fmla="*/ 3968751 w 4392865"/>
                <a:gd name="connsiteY52" fmla="*/ 1419754 h 2383477"/>
                <a:gd name="connsiteX53" fmla="*/ 3910225 w 4392865"/>
                <a:gd name="connsiteY53" fmla="*/ 1426845 h 2383477"/>
                <a:gd name="connsiteX54" fmla="*/ 3842810 w 4392865"/>
                <a:gd name="connsiteY54" fmla="*/ 1390650 h 2383477"/>
                <a:gd name="connsiteX55" fmla="*/ 3804392 w 4392865"/>
                <a:gd name="connsiteY55" fmla="*/ 1233700 h 2383477"/>
                <a:gd name="connsiteX56" fmla="*/ 3719513 w 4392865"/>
                <a:gd name="connsiteY56" fmla="*/ 1156759 h 2383477"/>
                <a:gd name="connsiteX57" fmla="*/ 3568701 w 4392865"/>
                <a:gd name="connsiteY57" fmla="*/ 1098021 h 2383477"/>
                <a:gd name="connsiteX58" fmla="*/ 3460751 w 4392865"/>
                <a:gd name="connsiteY58" fmla="*/ 1053571 h 2383477"/>
                <a:gd name="connsiteX59" fmla="*/ 3371851 w 4392865"/>
                <a:gd name="connsiteY59" fmla="*/ 1047221 h 2383477"/>
                <a:gd name="connsiteX60" fmla="*/ 3308351 w 4392865"/>
                <a:gd name="connsiteY60" fmla="*/ 996421 h 2383477"/>
                <a:gd name="connsiteX61" fmla="*/ 3200401 w 4392865"/>
                <a:gd name="connsiteY61" fmla="*/ 932921 h 2383477"/>
                <a:gd name="connsiteX62" fmla="*/ 3727762 w 4392865"/>
                <a:gd name="connsiteY62" fmla="*/ 2186696 h 2383477"/>
                <a:gd name="connsiteX63" fmla="*/ 3405517 w 4392865"/>
                <a:gd name="connsiteY63" fmla="*/ 2383477 h 2383477"/>
                <a:gd name="connsiteX64" fmla="*/ 3065064 w 4392865"/>
                <a:gd name="connsiteY64" fmla="*/ 2179896 h 2383477"/>
                <a:gd name="connsiteX65" fmla="*/ 2769272 w 4392865"/>
                <a:gd name="connsiteY65" fmla="*/ 1602016 h 2383477"/>
                <a:gd name="connsiteX66" fmla="*/ 2724151 w 4392865"/>
                <a:gd name="connsiteY66" fmla="*/ 926571 h 2383477"/>
                <a:gd name="connsiteX67" fmla="*/ 2495551 w 4392865"/>
                <a:gd name="connsiteY67" fmla="*/ 913871 h 2383477"/>
                <a:gd name="connsiteX68" fmla="*/ 2463801 w 4392865"/>
                <a:gd name="connsiteY68" fmla="*/ 907521 h 2383477"/>
                <a:gd name="connsiteX69" fmla="*/ 2298701 w 4392865"/>
                <a:gd name="connsiteY69" fmla="*/ 837671 h 2383477"/>
                <a:gd name="connsiteX70" fmla="*/ 2190751 w 4392865"/>
                <a:gd name="connsiteY70" fmla="*/ 767821 h 2383477"/>
                <a:gd name="connsiteX71" fmla="*/ 2120901 w 4392865"/>
                <a:gd name="connsiteY71" fmla="*/ 729721 h 2383477"/>
                <a:gd name="connsiteX72" fmla="*/ 1981201 w 4392865"/>
                <a:gd name="connsiteY72" fmla="*/ 710671 h 2383477"/>
                <a:gd name="connsiteX73" fmla="*/ 1860551 w 4392865"/>
                <a:gd name="connsiteY73" fmla="*/ 717021 h 2383477"/>
                <a:gd name="connsiteX74" fmla="*/ 1695451 w 4392865"/>
                <a:gd name="connsiteY74" fmla="*/ 767821 h 2383477"/>
                <a:gd name="connsiteX75" fmla="*/ 1551518 w 4392865"/>
                <a:gd name="connsiteY75" fmla="*/ 813857 h 2383477"/>
                <a:gd name="connsiteX76" fmla="*/ 1483785 w 4392865"/>
                <a:gd name="connsiteY76" fmla="*/ 797983 h 2383477"/>
                <a:gd name="connsiteX77" fmla="*/ 1403351 w 4392865"/>
                <a:gd name="connsiteY77" fmla="*/ 780521 h 2383477"/>
                <a:gd name="connsiteX78" fmla="*/ 1339851 w 4392865"/>
                <a:gd name="connsiteY78" fmla="*/ 837671 h 2383477"/>
                <a:gd name="connsiteX79" fmla="*/ 1569889 w 4392865"/>
                <a:gd name="connsiteY79" fmla="*/ 913752 h 2383477"/>
                <a:gd name="connsiteX80" fmla="*/ 1588699 w 4392865"/>
                <a:gd name="connsiteY80" fmla="*/ 989831 h 2383477"/>
                <a:gd name="connsiteX81" fmla="*/ 1601280 w 4392865"/>
                <a:gd name="connsiteY81" fmla="*/ 1082325 h 2383477"/>
                <a:gd name="connsiteX82" fmla="*/ 1753919 w 4392865"/>
                <a:gd name="connsiteY82" fmla="*/ 1210284 h 2383477"/>
                <a:gd name="connsiteX83" fmla="*/ 2121380 w 4392865"/>
                <a:gd name="connsiteY83" fmla="*/ 1554862 h 2383477"/>
                <a:gd name="connsiteX84" fmla="*/ 2187787 w 4392865"/>
                <a:gd name="connsiteY84" fmla="*/ 1696717 h 2383477"/>
                <a:gd name="connsiteX85" fmla="*/ 2130856 w 4392865"/>
                <a:gd name="connsiteY85" fmla="*/ 1918967 h 2383477"/>
                <a:gd name="connsiteX86" fmla="*/ 2034329 w 4392865"/>
                <a:gd name="connsiteY86" fmla="*/ 1934843 h 2383477"/>
                <a:gd name="connsiteX87" fmla="*/ 1816271 w 4392865"/>
                <a:gd name="connsiteY87" fmla="*/ 1856626 h 2383477"/>
                <a:gd name="connsiteX88" fmla="*/ 1629516 w 4392865"/>
                <a:gd name="connsiteY88" fmla="*/ 1709947 h 2383477"/>
                <a:gd name="connsiteX89" fmla="*/ 1497225 w 4392865"/>
                <a:gd name="connsiteY89" fmla="*/ 1548551 h 2383477"/>
                <a:gd name="connsiteX90" fmla="*/ 1440824 w 4392865"/>
                <a:gd name="connsiteY90" fmla="*/ 1493937 h 2383477"/>
                <a:gd name="connsiteX91" fmla="*/ 1322389 w 4392865"/>
                <a:gd name="connsiteY91" fmla="*/ 1301750 h 2383477"/>
                <a:gd name="connsiteX92" fmla="*/ 1206501 w 4392865"/>
                <a:gd name="connsiteY92" fmla="*/ 1117071 h 2383477"/>
                <a:gd name="connsiteX93" fmla="*/ 1225551 w 4392865"/>
                <a:gd name="connsiteY93" fmla="*/ 1167871 h 2383477"/>
                <a:gd name="connsiteX94" fmla="*/ 1238251 w 4392865"/>
                <a:gd name="connsiteY94" fmla="*/ 1244071 h 2383477"/>
                <a:gd name="connsiteX95" fmla="*/ 1200151 w 4392865"/>
                <a:gd name="connsiteY95" fmla="*/ 1288521 h 2383477"/>
                <a:gd name="connsiteX96" fmla="*/ 1155701 w 4392865"/>
                <a:gd name="connsiteY96" fmla="*/ 1275821 h 2383477"/>
                <a:gd name="connsiteX97" fmla="*/ 1111251 w 4392865"/>
                <a:gd name="connsiteY97" fmla="*/ 1193271 h 2383477"/>
                <a:gd name="connsiteX98" fmla="*/ 1092201 w 4392865"/>
                <a:gd name="connsiteY98" fmla="*/ 1078971 h 2383477"/>
                <a:gd name="connsiteX99" fmla="*/ 1092201 w 4392865"/>
                <a:gd name="connsiteY99" fmla="*/ 971021 h 2383477"/>
                <a:gd name="connsiteX100" fmla="*/ 1060451 w 4392865"/>
                <a:gd name="connsiteY100" fmla="*/ 913871 h 2383477"/>
                <a:gd name="connsiteX101" fmla="*/ 996951 w 4392865"/>
                <a:gd name="connsiteY101" fmla="*/ 875771 h 2383477"/>
                <a:gd name="connsiteX102" fmla="*/ 889001 w 4392865"/>
                <a:gd name="connsiteY102" fmla="*/ 875771 h 2383477"/>
                <a:gd name="connsiteX103" fmla="*/ 806451 w 4392865"/>
                <a:gd name="connsiteY103" fmla="*/ 907521 h 2383477"/>
                <a:gd name="connsiteX104" fmla="*/ 742951 w 4392865"/>
                <a:gd name="connsiteY104" fmla="*/ 939271 h 2383477"/>
                <a:gd name="connsiteX105" fmla="*/ 655639 w 4392865"/>
                <a:gd name="connsiteY105" fmla="*/ 912812 h 2383477"/>
                <a:gd name="connsiteX106" fmla="*/ 566210 w 4392865"/>
                <a:gd name="connsiteY106" fmla="*/ 836613 h 2383477"/>
                <a:gd name="connsiteX107" fmla="*/ 511177 w 4392865"/>
                <a:gd name="connsiteY107" fmla="*/ 806980 h 2383477"/>
                <a:gd name="connsiteX108" fmla="*/ 415926 w 4392865"/>
                <a:gd name="connsiteY108" fmla="*/ 784225 h 2383477"/>
                <a:gd name="connsiteX109" fmla="*/ 335494 w 4392865"/>
                <a:gd name="connsiteY109" fmla="*/ 759883 h 2383477"/>
                <a:gd name="connsiteX110" fmla="*/ 203413 w 4392865"/>
                <a:gd name="connsiteY110" fmla="*/ 728345 h 2383477"/>
                <a:gd name="connsiteX111" fmla="*/ 116099 w 4392865"/>
                <a:gd name="connsiteY111" fmla="*/ 691303 h 2383477"/>
                <a:gd name="connsiteX112" fmla="*/ 61914 w 4392865"/>
                <a:gd name="connsiteY112" fmla="*/ 625475 h 2383477"/>
                <a:gd name="connsiteX113" fmla="*/ 6350 w 4392865"/>
                <a:gd name="connsiteY113" fmla="*/ 575733 h 2383477"/>
                <a:gd name="connsiteX114" fmla="*/ 2117 w 4392865"/>
                <a:gd name="connsiteY114" fmla="*/ 537104 h 2383477"/>
                <a:gd name="connsiteX115" fmla="*/ 0 w 4392865"/>
                <a:gd name="connsiteY115" fmla="*/ 465138 h 2383477"/>
                <a:gd name="connsiteX116" fmla="*/ 23496 w 4392865"/>
                <a:gd name="connsiteY116" fmla="*/ 394970 h 2383477"/>
                <a:gd name="connsiteX117" fmla="*/ 51331 w 4392865"/>
                <a:gd name="connsiteY117" fmla="*/ 321204 h 2383477"/>
                <a:gd name="connsiteX118" fmla="*/ 77257 w 4392865"/>
                <a:gd name="connsiteY118" fmla="*/ 272520 h 2383477"/>
                <a:gd name="connsiteX119" fmla="*/ 104776 w 4392865"/>
                <a:gd name="connsiteY119" fmla="*/ 194203 h 2383477"/>
                <a:gd name="connsiteX120" fmla="*/ 187537 w 4392865"/>
                <a:gd name="connsiteY120" fmla="*/ 183303 h 2383477"/>
                <a:gd name="connsiteX121" fmla="*/ 238127 w 4392865"/>
                <a:gd name="connsiteY121" fmla="*/ 186268 h 2383477"/>
                <a:gd name="connsiteX122" fmla="*/ 306600 w 4392865"/>
                <a:gd name="connsiteY122" fmla="*/ 191241 h 2383477"/>
                <a:gd name="connsiteX123" fmla="*/ 354225 w 4392865"/>
                <a:gd name="connsiteY123" fmla="*/ 212408 h 2383477"/>
                <a:gd name="connsiteX124" fmla="*/ 442385 w 4392865"/>
                <a:gd name="connsiteY124" fmla="*/ 231247 h 2383477"/>
                <a:gd name="connsiteX0" fmla="*/ 442385 w 4392865"/>
                <a:gd name="connsiteY0" fmla="*/ 231247 h 2383477"/>
                <a:gd name="connsiteX1" fmla="*/ 544725 w 4392865"/>
                <a:gd name="connsiteY1" fmla="*/ 249450 h 2383477"/>
                <a:gd name="connsiteX2" fmla="*/ 674369 w 4392865"/>
                <a:gd name="connsiteY2" fmla="*/ 244158 h 2383477"/>
                <a:gd name="connsiteX3" fmla="*/ 841058 w 4392865"/>
                <a:gd name="connsiteY3" fmla="*/ 207116 h 2383477"/>
                <a:gd name="connsiteX4" fmla="*/ 917787 w 4392865"/>
                <a:gd name="connsiteY4" fmla="*/ 167429 h 2383477"/>
                <a:gd name="connsiteX5" fmla="*/ 984253 w 4392865"/>
                <a:gd name="connsiteY5" fmla="*/ 142346 h 2383477"/>
                <a:gd name="connsiteX6" fmla="*/ 1036849 w 4392865"/>
                <a:gd name="connsiteY6" fmla="*/ 125096 h 2383477"/>
                <a:gd name="connsiteX7" fmla="*/ 1099081 w 4392865"/>
                <a:gd name="connsiteY7" fmla="*/ 119062 h 2383477"/>
                <a:gd name="connsiteX8" fmla="*/ 1126067 w 4392865"/>
                <a:gd name="connsiteY8" fmla="*/ 68791 h 2383477"/>
                <a:gd name="connsiteX9" fmla="*/ 1118129 w 4392865"/>
                <a:gd name="connsiteY9" fmla="*/ 0 h 2383477"/>
                <a:gd name="connsiteX10" fmla="*/ 1181629 w 4392865"/>
                <a:gd name="connsiteY10" fmla="*/ 77788 h 2383477"/>
                <a:gd name="connsiteX11" fmla="*/ 1177079 w 4392865"/>
                <a:gd name="connsiteY11" fmla="*/ 125094 h 2383477"/>
                <a:gd name="connsiteX12" fmla="*/ 1179725 w 4392865"/>
                <a:gd name="connsiteY12" fmla="*/ 191241 h 2383477"/>
                <a:gd name="connsiteX13" fmla="*/ 1179513 w 4392865"/>
                <a:gd name="connsiteY13" fmla="*/ 235480 h 2383477"/>
                <a:gd name="connsiteX14" fmla="*/ 1171787 w 4392865"/>
                <a:gd name="connsiteY14" fmla="*/ 273262 h 2383477"/>
                <a:gd name="connsiteX15" fmla="*/ 1195599 w 4392865"/>
                <a:gd name="connsiteY15" fmla="*/ 320887 h 2383477"/>
                <a:gd name="connsiteX16" fmla="*/ 1237193 w 4392865"/>
                <a:gd name="connsiteY16" fmla="*/ 387879 h 2383477"/>
                <a:gd name="connsiteX17" fmla="*/ 1256242 w 4392865"/>
                <a:gd name="connsiteY17" fmla="*/ 412221 h 2383477"/>
                <a:gd name="connsiteX18" fmla="*/ 1289051 w 4392865"/>
                <a:gd name="connsiteY18" fmla="*/ 384704 h 2383477"/>
                <a:gd name="connsiteX19" fmla="*/ 1304079 w 4392865"/>
                <a:gd name="connsiteY19" fmla="*/ 379095 h 2383477"/>
                <a:gd name="connsiteX20" fmla="*/ 1341121 w 4392865"/>
                <a:gd name="connsiteY20" fmla="*/ 384387 h 2383477"/>
                <a:gd name="connsiteX21" fmla="*/ 1378163 w 4392865"/>
                <a:gd name="connsiteY21" fmla="*/ 408200 h 2383477"/>
                <a:gd name="connsiteX22" fmla="*/ 1390651 w 4392865"/>
                <a:gd name="connsiteY22" fmla="*/ 437621 h 2383477"/>
                <a:gd name="connsiteX23" fmla="*/ 1423142 w 4392865"/>
                <a:gd name="connsiteY23" fmla="*/ 445241 h 2383477"/>
                <a:gd name="connsiteX24" fmla="*/ 1462829 w 4392865"/>
                <a:gd name="connsiteY24" fmla="*/ 421429 h 2383477"/>
                <a:gd name="connsiteX25" fmla="*/ 1520826 w 4392865"/>
                <a:gd name="connsiteY25" fmla="*/ 523875 h 2383477"/>
                <a:gd name="connsiteX26" fmla="*/ 1582738 w 4392865"/>
                <a:gd name="connsiteY26" fmla="*/ 569912 h 2383477"/>
                <a:gd name="connsiteX27" fmla="*/ 1676401 w 4392865"/>
                <a:gd name="connsiteY27" fmla="*/ 640821 h 2383477"/>
                <a:gd name="connsiteX28" fmla="*/ 1866901 w 4392865"/>
                <a:gd name="connsiteY28" fmla="*/ 609071 h 2383477"/>
                <a:gd name="connsiteX29" fmla="*/ 2063751 w 4392865"/>
                <a:gd name="connsiteY29" fmla="*/ 558271 h 2383477"/>
                <a:gd name="connsiteX30" fmla="*/ 2178051 w 4392865"/>
                <a:gd name="connsiteY30" fmla="*/ 590021 h 2383477"/>
                <a:gd name="connsiteX31" fmla="*/ 2311401 w 4392865"/>
                <a:gd name="connsiteY31" fmla="*/ 691621 h 2383477"/>
                <a:gd name="connsiteX32" fmla="*/ 2489201 w 4392865"/>
                <a:gd name="connsiteY32" fmla="*/ 780521 h 2383477"/>
                <a:gd name="connsiteX33" fmla="*/ 2692401 w 4392865"/>
                <a:gd name="connsiteY33" fmla="*/ 793221 h 2383477"/>
                <a:gd name="connsiteX34" fmla="*/ 2876551 w 4392865"/>
                <a:gd name="connsiteY34" fmla="*/ 799571 h 2383477"/>
                <a:gd name="connsiteX35" fmla="*/ 3133905 w 4392865"/>
                <a:gd name="connsiteY35" fmla="*/ 585588 h 2383477"/>
                <a:gd name="connsiteX36" fmla="*/ 3366460 w 4392865"/>
                <a:gd name="connsiteY36" fmla="*/ 400599 h 2383477"/>
                <a:gd name="connsiteX37" fmla="*/ 3628007 w 4392865"/>
                <a:gd name="connsiteY37" fmla="*/ 448643 h 2383477"/>
                <a:gd name="connsiteX38" fmla="*/ 3835281 w 4392865"/>
                <a:gd name="connsiteY38" fmla="*/ 534788 h 2383477"/>
                <a:gd name="connsiteX39" fmla="*/ 3972225 w 4392865"/>
                <a:gd name="connsiteY39" fmla="*/ 697132 h 2383477"/>
                <a:gd name="connsiteX40" fmla="*/ 3971626 w 4392865"/>
                <a:gd name="connsiteY40" fmla="*/ 818142 h 2383477"/>
                <a:gd name="connsiteX41" fmla="*/ 3980492 w 4392865"/>
                <a:gd name="connsiteY41" fmla="*/ 801728 h 2383477"/>
                <a:gd name="connsiteX42" fmla="*/ 3976970 w 4392865"/>
                <a:gd name="connsiteY42" fmla="*/ 863980 h 2383477"/>
                <a:gd name="connsiteX43" fmla="*/ 4001819 w 4392865"/>
                <a:gd name="connsiteY43" fmla="*/ 884516 h 2383477"/>
                <a:gd name="connsiteX44" fmla="*/ 3898901 w 4392865"/>
                <a:gd name="connsiteY44" fmla="*/ 1015471 h 2383477"/>
                <a:gd name="connsiteX45" fmla="*/ 3987801 w 4392865"/>
                <a:gd name="connsiteY45" fmla="*/ 964671 h 2383477"/>
                <a:gd name="connsiteX46" fmla="*/ 4064001 w 4392865"/>
                <a:gd name="connsiteY46" fmla="*/ 964671 h 2383477"/>
                <a:gd name="connsiteX47" fmla="*/ 4252464 w 4392865"/>
                <a:gd name="connsiteY47" fmla="*/ 1015471 h 2383477"/>
                <a:gd name="connsiteX48" fmla="*/ 4392865 w 4392865"/>
                <a:gd name="connsiteY48" fmla="*/ 1145687 h 2383477"/>
                <a:gd name="connsiteX49" fmla="*/ 4286151 w 4392865"/>
                <a:gd name="connsiteY49" fmla="*/ 1291466 h 2383477"/>
                <a:gd name="connsiteX50" fmla="*/ 4104619 w 4392865"/>
                <a:gd name="connsiteY50" fmla="*/ 1355357 h 2383477"/>
                <a:gd name="connsiteX51" fmla="*/ 3960496 w 4392865"/>
                <a:gd name="connsiteY51" fmla="*/ 1360698 h 2383477"/>
                <a:gd name="connsiteX52" fmla="*/ 3968751 w 4392865"/>
                <a:gd name="connsiteY52" fmla="*/ 1419754 h 2383477"/>
                <a:gd name="connsiteX53" fmla="*/ 3910225 w 4392865"/>
                <a:gd name="connsiteY53" fmla="*/ 1426845 h 2383477"/>
                <a:gd name="connsiteX54" fmla="*/ 3842810 w 4392865"/>
                <a:gd name="connsiteY54" fmla="*/ 1390650 h 2383477"/>
                <a:gd name="connsiteX55" fmla="*/ 3804392 w 4392865"/>
                <a:gd name="connsiteY55" fmla="*/ 1233700 h 2383477"/>
                <a:gd name="connsiteX56" fmla="*/ 3719513 w 4392865"/>
                <a:gd name="connsiteY56" fmla="*/ 1156759 h 2383477"/>
                <a:gd name="connsiteX57" fmla="*/ 3568701 w 4392865"/>
                <a:gd name="connsiteY57" fmla="*/ 1098021 h 2383477"/>
                <a:gd name="connsiteX58" fmla="*/ 3460751 w 4392865"/>
                <a:gd name="connsiteY58" fmla="*/ 1053571 h 2383477"/>
                <a:gd name="connsiteX59" fmla="*/ 3371851 w 4392865"/>
                <a:gd name="connsiteY59" fmla="*/ 1047221 h 2383477"/>
                <a:gd name="connsiteX60" fmla="*/ 3308351 w 4392865"/>
                <a:gd name="connsiteY60" fmla="*/ 996421 h 2383477"/>
                <a:gd name="connsiteX61" fmla="*/ 3200401 w 4392865"/>
                <a:gd name="connsiteY61" fmla="*/ 932921 h 2383477"/>
                <a:gd name="connsiteX62" fmla="*/ 3727762 w 4392865"/>
                <a:gd name="connsiteY62" fmla="*/ 2186696 h 2383477"/>
                <a:gd name="connsiteX63" fmla="*/ 3405517 w 4392865"/>
                <a:gd name="connsiteY63" fmla="*/ 2383477 h 2383477"/>
                <a:gd name="connsiteX64" fmla="*/ 3065064 w 4392865"/>
                <a:gd name="connsiteY64" fmla="*/ 2179896 h 2383477"/>
                <a:gd name="connsiteX65" fmla="*/ 2769272 w 4392865"/>
                <a:gd name="connsiteY65" fmla="*/ 1602016 h 2383477"/>
                <a:gd name="connsiteX66" fmla="*/ 2724151 w 4392865"/>
                <a:gd name="connsiteY66" fmla="*/ 926571 h 2383477"/>
                <a:gd name="connsiteX67" fmla="*/ 2495551 w 4392865"/>
                <a:gd name="connsiteY67" fmla="*/ 913871 h 2383477"/>
                <a:gd name="connsiteX68" fmla="*/ 2463801 w 4392865"/>
                <a:gd name="connsiteY68" fmla="*/ 907521 h 2383477"/>
                <a:gd name="connsiteX69" fmla="*/ 2298701 w 4392865"/>
                <a:gd name="connsiteY69" fmla="*/ 837671 h 2383477"/>
                <a:gd name="connsiteX70" fmla="*/ 2190751 w 4392865"/>
                <a:gd name="connsiteY70" fmla="*/ 767821 h 2383477"/>
                <a:gd name="connsiteX71" fmla="*/ 2120901 w 4392865"/>
                <a:gd name="connsiteY71" fmla="*/ 729721 h 2383477"/>
                <a:gd name="connsiteX72" fmla="*/ 1981201 w 4392865"/>
                <a:gd name="connsiteY72" fmla="*/ 710671 h 2383477"/>
                <a:gd name="connsiteX73" fmla="*/ 1860551 w 4392865"/>
                <a:gd name="connsiteY73" fmla="*/ 717021 h 2383477"/>
                <a:gd name="connsiteX74" fmla="*/ 1695451 w 4392865"/>
                <a:gd name="connsiteY74" fmla="*/ 767821 h 2383477"/>
                <a:gd name="connsiteX75" fmla="*/ 1551518 w 4392865"/>
                <a:gd name="connsiteY75" fmla="*/ 813857 h 2383477"/>
                <a:gd name="connsiteX76" fmla="*/ 1483785 w 4392865"/>
                <a:gd name="connsiteY76" fmla="*/ 797983 h 2383477"/>
                <a:gd name="connsiteX77" fmla="*/ 1403351 w 4392865"/>
                <a:gd name="connsiteY77" fmla="*/ 780521 h 2383477"/>
                <a:gd name="connsiteX78" fmla="*/ 1339851 w 4392865"/>
                <a:gd name="connsiteY78" fmla="*/ 837671 h 2383477"/>
                <a:gd name="connsiteX79" fmla="*/ 1569889 w 4392865"/>
                <a:gd name="connsiteY79" fmla="*/ 913752 h 2383477"/>
                <a:gd name="connsiteX80" fmla="*/ 1588699 w 4392865"/>
                <a:gd name="connsiteY80" fmla="*/ 989831 h 2383477"/>
                <a:gd name="connsiteX81" fmla="*/ 1601280 w 4392865"/>
                <a:gd name="connsiteY81" fmla="*/ 1082325 h 2383477"/>
                <a:gd name="connsiteX82" fmla="*/ 1753919 w 4392865"/>
                <a:gd name="connsiteY82" fmla="*/ 1210284 h 2383477"/>
                <a:gd name="connsiteX83" fmla="*/ 2121380 w 4392865"/>
                <a:gd name="connsiteY83" fmla="*/ 1554862 h 2383477"/>
                <a:gd name="connsiteX84" fmla="*/ 2187787 w 4392865"/>
                <a:gd name="connsiteY84" fmla="*/ 1696717 h 2383477"/>
                <a:gd name="connsiteX85" fmla="*/ 2130856 w 4392865"/>
                <a:gd name="connsiteY85" fmla="*/ 1918967 h 2383477"/>
                <a:gd name="connsiteX86" fmla="*/ 2034329 w 4392865"/>
                <a:gd name="connsiteY86" fmla="*/ 1934843 h 2383477"/>
                <a:gd name="connsiteX87" fmla="*/ 1816271 w 4392865"/>
                <a:gd name="connsiteY87" fmla="*/ 1856626 h 2383477"/>
                <a:gd name="connsiteX88" fmla="*/ 1629516 w 4392865"/>
                <a:gd name="connsiteY88" fmla="*/ 1709947 h 2383477"/>
                <a:gd name="connsiteX89" fmla="*/ 1497225 w 4392865"/>
                <a:gd name="connsiteY89" fmla="*/ 1548551 h 2383477"/>
                <a:gd name="connsiteX90" fmla="*/ 1440824 w 4392865"/>
                <a:gd name="connsiteY90" fmla="*/ 1493937 h 2383477"/>
                <a:gd name="connsiteX91" fmla="*/ 1322389 w 4392865"/>
                <a:gd name="connsiteY91" fmla="*/ 1301750 h 2383477"/>
                <a:gd name="connsiteX92" fmla="*/ 1225551 w 4392865"/>
                <a:gd name="connsiteY92" fmla="*/ 1167871 h 2383477"/>
                <a:gd name="connsiteX93" fmla="*/ 1238251 w 4392865"/>
                <a:gd name="connsiteY93" fmla="*/ 1244071 h 2383477"/>
                <a:gd name="connsiteX94" fmla="*/ 1200151 w 4392865"/>
                <a:gd name="connsiteY94" fmla="*/ 1288521 h 2383477"/>
                <a:gd name="connsiteX95" fmla="*/ 1155701 w 4392865"/>
                <a:gd name="connsiteY95" fmla="*/ 1275821 h 2383477"/>
                <a:gd name="connsiteX96" fmla="*/ 1111251 w 4392865"/>
                <a:gd name="connsiteY96" fmla="*/ 1193271 h 2383477"/>
                <a:gd name="connsiteX97" fmla="*/ 1092201 w 4392865"/>
                <a:gd name="connsiteY97" fmla="*/ 1078971 h 2383477"/>
                <a:gd name="connsiteX98" fmla="*/ 1092201 w 4392865"/>
                <a:gd name="connsiteY98" fmla="*/ 971021 h 2383477"/>
                <a:gd name="connsiteX99" fmla="*/ 1060451 w 4392865"/>
                <a:gd name="connsiteY99" fmla="*/ 913871 h 2383477"/>
                <a:gd name="connsiteX100" fmla="*/ 996951 w 4392865"/>
                <a:gd name="connsiteY100" fmla="*/ 875771 h 2383477"/>
                <a:gd name="connsiteX101" fmla="*/ 889001 w 4392865"/>
                <a:gd name="connsiteY101" fmla="*/ 875771 h 2383477"/>
                <a:gd name="connsiteX102" fmla="*/ 806451 w 4392865"/>
                <a:gd name="connsiteY102" fmla="*/ 907521 h 2383477"/>
                <a:gd name="connsiteX103" fmla="*/ 742951 w 4392865"/>
                <a:gd name="connsiteY103" fmla="*/ 939271 h 2383477"/>
                <a:gd name="connsiteX104" fmla="*/ 655639 w 4392865"/>
                <a:gd name="connsiteY104" fmla="*/ 912812 h 2383477"/>
                <a:gd name="connsiteX105" fmla="*/ 566210 w 4392865"/>
                <a:gd name="connsiteY105" fmla="*/ 836613 h 2383477"/>
                <a:gd name="connsiteX106" fmla="*/ 511177 w 4392865"/>
                <a:gd name="connsiteY106" fmla="*/ 806980 h 2383477"/>
                <a:gd name="connsiteX107" fmla="*/ 415926 w 4392865"/>
                <a:gd name="connsiteY107" fmla="*/ 784225 h 2383477"/>
                <a:gd name="connsiteX108" fmla="*/ 335494 w 4392865"/>
                <a:gd name="connsiteY108" fmla="*/ 759883 h 2383477"/>
                <a:gd name="connsiteX109" fmla="*/ 203413 w 4392865"/>
                <a:gd name="connsiteY109" fmla="*/ 728345 h 2383477"/>
                <a:gd name="connsiteX110" fmla="*/ 116099 w 4392865"/>
                <a:gd name="connsiteY110" fmla="*/ 691303 h 2383477"/>
                <a:gd name="connsiteX111" fmla="*/ 61914 w 4392865"/>
                <a:gd name="connsiteY111" fmla="*/ 625475 h 2383477"/>
                <a:gd name="connsiteX112" fmla="*/ 6350 w 4392865"/>
                <a:gd name="connsiteY112" fmla="*/ 575733 h 2383477"/>
                <a:gd name="connsiteX113" fmla="*/ 2117 w 4392865"/>
                <a:gd name="connsiteY113" fmla="*/ 537104 h 2383477"/>
                <a:gd name="connsiteX114" fmla="*/ 0 w 4392865"/>
                <a:gd name="connsiteY114" fmla="*/ 465138 h 2383477"/>
                <a:gd name="connsiteX115" fmla="*/ 23496 w 4392865"/>
                <a:gd name="connsiteY115" fmla="*/ 394970 h 2383477"/>
                <a:gd name="connsiteX116" fmla="*/ 51331 w 4392865"/>
                <a:gd name="connsiteY116" fmla="*/ 321204 h 2383477"/>
                <a:gd name="connsiteX117" fmla="*/ 77257 w 4392865"/>
                <a:gd name="connsiteY117" fmla="*/ 272520 h 2383477"/>
                <a:gd name="connsiteX118" fmla="*/ 104776 w 4392865"/>
                <a:gd name="connsiteY118" fmla="*/ 194203 h 2383477"/>
                <a:gd name="connsiteX119" fmla="*/ 187537 w 4392865"/>
                <a:gd name="connsiteY119" fmla="*/ 183303 h 2383477"/>
                <a:gd name="connsiteX120" fmla="*/ 238127 w 4392865"/>
                <a:gd name="connsiteY120" fmla="*/ 186268 h 2383477"/>
                <a:gd name="connsiteX121" fmla="*/ 306600 w 4392865"/>
                <a:gd name="connsiteY121" fmla="*/ 191241 h 2383477"/>
                <a:gd name="connsiteX122" fmla="*/ 354225 w 4392865"/>
                <a:gd name="connsiteY122" fmla="*/ 212408 h 2383477"/>
                <a:gd name="connsiteX123" fmla="*/ 442385 w 4392865"/>
                <a:gd name="connsiteY123" fmla="*/ 231247 h 2383477"/>
                <a:gd name="connsiteX0" fmla="*/ 442385 w 4392865"/>
                <a:gd name="connsiteY0" fmla="*/ 231247 h 2383477"/>
                <a:gd name="connsiteX1" fmla="*/ 544725 w 4392865"/>
                <a:gd name="connsiteY1" fmla="*/ 249450 h 2383477"/>
                <a:gd name="connsiteX2" fmla="*/ 674369 w 4392865"/>
                <a:gd name="connsiteY2" fmla="*/ 244158 h 2383477"/>
                <a:gd name="connsiteX3" fmla="*/ 841058 w 4392865"/>
                <a:gd name="connsiteY3" fmla="*/ 207116 h 2383477"/>
                <a:gd name="connsiteX4" fmla="*/ 917787 w 4392865"/>
                <a:gd name="connsiteY4" fmla="*/ 167429 h 2383477"/>
                <a:gd name="connsiteX5" fmla="*/ 984253 w 4392865"/>
                <a:gd name="connsiteY5" fmla="*/ 142346 h 2383477"/>
                <a:gd name="connsiteX6" fmla="*/ 1036849 w 4392865"/>
                <a:gd name="connsiteY6" fmla="*/ 125096 h 2383477"/>
                <a:gd name="connsiteX7" fmla="*/ 1099081 w 4392865"/>
                <a:gd name="connsiteY7" fmla="*/ 119062 h 2383477"/>
                <a:gd name="connsiteX8" fmla="*/ 1126067 w 4392865"/>
                <a:gd name="connsiteY8" fmla="*/ 68791 h 2383477"/>
                <a:gd name="connsiteX9" fmla="*/ 1118129 w 4392865"/>
                <a:gd name="connsiteY9" fmla="*/ 0 h 2383477"/>
                <a:gd name="connsiteX10" fmla="*/ 1181629 w 4392865"/>
                <a:gd name="connsiteY10" fmla="*/ 77788 h 2383477"/>
                <a:gd name="connsiteX11" fmla="*/ 1177079 w 4392865"/>
                <a:gd name="connsiteY11" fmla="*/ 125094 h 2383477"/>
                <a:gd name="connsiteX12" fmla="*/ 1179725 w 4392865"/>
                <a:gd name="connsiteY12" fmla="*/ 191241 h 2383477"/>
                <a:gd name="connsiteX13" fmla="*/ 1179513 w 4392865"/>
                <a:gd name="connsiteY13" fmla="*/ 235480 h 2383477"/>
                <a:gd name="connsiteX14" fmla="*/ 1171787 w 4392865"/>
                <a:gd name="connsiteY14" fmla="*/ 273262 h 2383477"/>
                <a:gd name="connsiteX15" fmla="*/ 1195599 w 4392865"/>
                <a:gd name="connsiteY15" fmla="*/ 320887 h 2383477"/>
                <a:gd name="connsiteX16" fmla="*/ 1237193 w 4392865"/>
                <a:gd name="connsiteY16" fmla="*/ 387879 h 2383477"/>
                <a:gd name="connsiteX17" fmla="*/ 1256242 w 4392865"/>
                <a:gd name="connsiteY17" fmla="*/ 412221 h 2383477"/>
                <a:gd name="connsiteX18" fmla="*/ 1289051 w 4392865"/>
                <a:gd name="connsiteY18" fmla="*/ 384704 h 2383477"/>
                <a:gd name="connsiteX19" fmla="*/ 1304079 w 4392865"/>
                <a:gd name="connsiteY19" fmla="*/ 379095 h 2383477"/>
                <a:gd name="connsiteX20" fmla="*/ 1341121 w 4392865"/>
                <a:gd name="connsiteY20" fmla="*/ 384387 h 2383477"/>
                <a:gd name="connsiteX21" fmla="*/ 1378163 w 4392865"/>
                <a:gd name="connsiteY21" fmla="*/ 408200 h 2383477"/>
                <a:gd name="connsiteX22" fmla="*/ 1390651 w 4392865"/>
                <a:gd name="connsiteY22" fmla="*/ 437621 h 2383477"/>
                <a:gd name="connsiteX23" fmla="*/ 1423142 w 4392865"/>
                <a:gd name="connsiteY23" fmla="*/ 445241 h 2383477"/>
                <a:gd name="connsiteX24" fmla="*/ 1462829 w 4392865"/>
                <a:gd name="connsiteY24" fmla="*/ 421429 h 2383477"/>
                <a:gd name="connsiteX25" fmla="*/ 1520826 w 4392865"/>
                <a:gd name="connsiteY25" fmla="*/ 523875 h 2383477"/>
                <a:gd name="connsiteX26" fmla="*/ 1582738 w 4392865"/>
                <a:gd name="connsiteY26" fmla="*/ 569912 h 2383477"/>
                <a:gd name="connsiteX27" fmla="*/ 1676401 w 4392865"/>
                <a:gd name="connsiteY27" fmla="*/ 640821 h 2383477"/>
                <a:gd name="connsiteX28" fmla="*/ 1866901 w 4392865"/>
                <a:gd name="connsiteY28" fmla="*/ 609071 h 2383477"/>
                <a:gd name="connsiteX29" fmla="*/ 2063751 w 4392865"/>
                <a:gd name="connsiteY29" fmla="*/ 558271 h 2383477"/>
                <a:gd name="connsiteX30" fmla="*/ 2178051 w 4392865"/>
                <a:gd name="connsiteY30" fmla="*/ 590021 h 2383477"/>
                <a:gd name="connsiteX31" fmla="*/ 2311401 w 4392865"/>
                <a:gd name="connsiteY31" fmla="*/ 691621 h 2383477"/>
                <a:gd name="connsiteX32" fmla="*/ 2489201 w 4392865"/>
                <a:gd name="connsiteY32" fmla="*/ 780521 h 2383477"/>
                <a:gd name="connsiteX33" fmla="*/ 2692401 w 4392865"/>
                <a:gd name="connsiteY33" fmla="*/ 793221 h 2383477"/>
                <a:gd name="connsiteX34" fmla="*/ 2876551 w 4392865"/>
                <a:gd name="connsiteY34" fmla="*/ 799571 h 2383477"/>
                <a:gd name="connsiteX35" fmla="*/ 3133905 w 4392865"/>
                <a:gd name="connsiteY35" fmla="*/ 585588 h 2383477"/>
                <a:gd name="connsiteX36" fmla="*/ 3366460 w 4392865"/>
                <a:gd name="connsiteY36" fmla="*/ 400599 h 2383477"/>
                <a:gd name="connsiteX37" fmla="*/ 3628007 w 4392865"/>
                <a:gd name="connsiteY37" fmla="*/ 448643 h 2383477"/>
                <a:gd name="connsiteX38" fmla="*/ 3835281 w 4392865"/>
                <a:gd name="connsiteY38" fmla="*/ 534788 h 2383477"/>
                <a:gd name="connsiteX39" fmla="*/ 3972225 w 4392865"/>
                <a:gd name="connsiteY39" fmla="*/ 697132 h 2383477"/>
                <a:gd name="connsiteX40" fmla="*/ 3971626 w 4392865"/>
                <a:gd name="connsiteY40" fmla="*/ 818142 h 2383477"/>
                <a:gd name="connsiteX41" fmla="*/ 3980492 w 4392865"/>
                <a:gd name="connsiteY41" fmla="*/ 801728 h 2383477"/>
                <a:gd name="connsiteX42" fmla="*/ 3976970 w 4392865"/>
                <a:gd name="connsiteY42" fmla="*/ 863980 h 2383477"/>
                <a:gd name="connsiteX43" fmla="*/ 4001819 w 4392865"/>
                <a:gd name="connsiteY43" fmla="*/ 884516 h 2383477"/>
                <a:gd name="connsiteX44" fmla="*/ 3898901 w 4392865"/>
                <a:gd name="connsiteY44" fmla="*/ 1015471 h 2383477"/>
                <a:gd name="connsiteX45" fmla="*/ 3987801 w 4392865"/>
                <a:gd name="connsiteY45" fmla="*/ 964671 h 2383477"/>
                <a:gd name="connsiteX46" fmla="*/ 4064001 w 4392865"/>
                <a:gd name="connsiteY46" fmla="*/ 964671 h 2383477"/>
                <a:gd name="connsiteX47" fmla="*/ 4252464 w 4392865"/>
                <a:gd name="connsiteY47" fmla="*/ 1015471 h 2383477"/>
                <a:gd name="connsiteX48" fmla="*/ 4392865 w 4392865"/>
                <a:gd name="connsiteY48" fmla="*/ 1145687 h 2383477"/>
                <a:gd name="connsiteX49" fmla="*/ 4286151 w 4392865"/>
                <a:gd name="connsiteY49" fmla="*/ 1291466 h 2383477"/>
                <a:gd name="connsiteX50" fmla="*/ 4104619 w 4392865"/>
                <a:gd name="connsiteY50" fmla="*/ 1355357 h 2383477"/>
                <a:gd name="connsiteX51" fmla="*/ 3960496 w 4392865"/>
                <a:gd name="connsiteY51" fmla="*/ 1360698 h 2383477"/>
                <a:gd name="connsiteX52" fmla="*/ 3968751 w 4392865"/>
                <a:gd name="connsiteY52" fmla="*/ 1419754 h 2383477"/>
                <a:gd name="connsiteX53" fmla="*/ 3910225 w 4392865"/>
                <a:gd name="connsiteY53" fmla="*/ 1426845 h 2383477"/>
                <a:gd name="connsiteX54" fmla="*/ 3842810 w 4392865"/>
                <a:gd name="connsiteY54" fmla="*/ 1390650 h 2383477"/>
                <a:gd name="connsiteX55" fmla="*/ 3804392 w 4392865"/>
                <a:gd name="connsiteY55" fmla="*/ 1233700 h 2383477"/>
                <a:gd name="connsiteX56" fmla="*/ 3719513 w 4392865"/>
                <a:gd name="connsiteY56" fmla="*/ 1156759 h 2383477"/>
                <a:gd name="connsiteX57" fmla="*/ 3568701 w 4392865"/>
                <a:gd name="connsiteY57" fmla="*/ 1098021 h 2383477"/>
                <a:gd name="connsiteX58" fmla="*/ 3460751 w 4392865"/>
                <a:gd name="connsiteY58" fmla="*/ 1053571 h 2383477"/>
                <a:gd name="connsiteX59" fmla="*/ 3371851 w 4392865"/>
                <a:gd name="connsiteY59" fmla="*/ 1047221 h 2383477"/>
                <a:gd name="connsiteX60" fmla="*/ 3308351 w 4392865"/>
                <a:gd name="connsiteY60" fmla="*/ 996421 h 2383477"/>
                <a:gd name="connsiteX61" fmla="*/ 3200401 w 4392865"/>
                <a:gd name="connsiteY61" fmla="*/ 932921 h 2383477"/>
                <a:gd name="connsiteX62" fmla="*/ 3727762 w 4392865"/>
                <a:gd name="connsiteY62" fmla="*/ 2186696 h 2383477"/>
                <a:gd name="connsiteX63" fmla="*/ 3405517 w 4392865"/>
                <a:gd name="connsiteY63" fmla="*/ 2383477 h 2383477"/>
                <a:gd name="connsiteX64" fmla="*/ 3065064 w 4392865"/>
                <a:gd name="connsiteY64" fmla="*/ 2179896 h 2383477"/>
                <a:gd name="connsiteX65" fmla="*/ 2769272 w 4392865"/>
                <a:gd name="connsiteY65" fmla="*/ 1602016 h 2383477"/>
                <a:gd name="connsiteX66" fmla="*/ 2724151 w 4392865"/>
                <a:gd name="connsiteY66" fmla="*/ 926571 h 2383477"/>
                <a:gd name="connsiteX67" fmla="*/ 2495551 w 4392865"/>
                <a:gd name="connsiteY67" fmla="*/ 913871 h 2383477"/>
                <a:gd name="connsiteX68" fmla="*/ 2463801 w 4392865"/>
                <a:gd name="connsiteY68" fmla="*/ 907521 h 2383477"/>
                <a:gd name="connsiteX69" fmla="*/ 2298701 w 4392865"/>
                <a:gd name="connsiteY69" fmla="*/ 837671 h 2383477"/>
                <a:gd name="connsiteX70" fmla="*/ 2190751 w 4392865"/>
                <a:gd name="connsiteY70" fmla="*/ 767821 h 2383477"/>
                <a:gd name="connsiteX71" fmla="*/ 2120901 w 4392865"/>
                <a:gd name="connsiteY71" fmla="*/ 729721 h 2383477"/>
                <a:gd name="connsiteX72" fmla="*/ 1981201 w 4392865"/>
                <a:gd name="connsiteY72" fmla="*/ 710671 h 2383477"/>
                <a:gd name="connsiteX73" fmla="*/ 1860551 w 4392865"/>
                <a:gd name="connsiteY73" fmla="*/ 717021 h 2383477"/>
                <a:gd name="connsiteX74" fmla="*/ 1695451 w 4392865"/>
                <a:gd name="connsiteY74" fmla="*/ 767821 h 2383477"/>
                <a:gd name="connsiteX75" fmla="*/ 1551518 w 4392865"/>
                <a:gd name="connsiteY75" fmla="*/ 813857 h 2383477"/>
                <a:gd name="connsiteX76" fmla="*/ 1483785 w 4392865"/>
                <a:gd name="connsiteY76" fmla="*/ 797983 h 2383477"/>
                <a:gd name="connsiteX77" fmla="*/ 1403351 w 4392865"/>
                <a:gd name="connsiteY77" fmla="*/ 780521 h 2383477"/>
                <a:gd name="connsiteX78" fmla="*/ 1339851 w 4392865"/>
                <a:gd name="connsiteY78" fmla="*/ 837671 h 2383477"/>
                <a:gd name="connsiteX79" fmla="*/ 1569889 w 4392865"/>
                <a:gd name="connsiteY79" fmla="*/ 913752 h 2383477"/>
                <a:gd name="connsiteX80" fmla="*/ 1588699 w 4392865"/>
                <a:gd name="connsiteY80" fmla="*/ 989831 h 2383477"/>
                <a:gd name="connsiteX81" fmla="*/ 1601280 w 4392865"/>
                <a:gd name="connsiteY81" fmla="*/ 1082325 h 2383477"/>
                <a:gd name="connsiteX82" fmla="*/ 1753919 w 4392865"/>
                <a:gd name="connsiteY82" fmla="*/ 1210284 h 2383477"/>
                <a:gd name="connsiteX83" fmla="*/ 2121380 w 4392865"/>
                <a:gd name="connsiteY83" fmla="*/ 1554862 h 2383477"/>
                <a:gd name="connsiteX84" fmla="*/ 2187787 w 4392865"/>
                <a:gd name="connsiteY84" fmla="*/ 1696717 h 2383477"/>
                <a:gd name="connsiteX85" fmla="*/ 2130856 w 4392865"/>
                <a:gd name="connsiteY85" fmla="*/ 1918967 h 2383477"/>
                <a:gd name="connsiteX86" fmla="*/ 2034329 w 4392865"/>
                <a:gd name="connsiteY86" fmla="*/ 1934843 h 2383477"/>
                <a:gd name="connsiteX87" fmla="*/ 1816271 w 4392865"/>
                <a:gd name="connsiteY87" fmla="*/ 1856626 h 2383477"/>
                <a:gd name="connsiteX88" fmla="*/ 1629516 w 4392865"/>
                <a:gd name="connsiteY88" fmla="*/ 1709947 h 2383477"/>
                <a:gd name="connsiteX89" fmla="*/ 1497225 w 4392865"/>
                <a:gd name="connsiteY89" fmla="*/ 1548551 h 2383477"/>
                <a:gd name="connsiteX90" fmla="*/ 1440824 w 4392865"/>
                <a:gd name="connsiteY90" fmla="*/ 1493937 h 2383477"/>
                <a:gd name="connsiteX91" fmla="*/ 1322389 w 4392865"/>
                <a:gd name="connsiteY91" fmla="*/ 1301750 h 2383477"/>
                <a:gd name="connsiteX92" fmla="*/ 1296989 w 4392865"/>
                <a:gd name="connsiteY92" fmla="*/ 1347787 h 2383477"/>
                <a:gd name="connsiteX93" fmla="*/ 1238251 w 4392865"/>
                <a:gd name="connsiteY93" fmla="*/ 1244071 h 2383477"/>
                <a:gd name="connsiteX94" fmla="*/ 1200151 w 4392865"/>
                <a:gd name="connsiteY94" fmla="*/ 1288521 h 2383477"/>
                <a:gd name="connsiteX95" fmla="*/ 1155701 w 4392865"/>
                <a:gd name="connsiteY95" fmla="*/ 1275821 h 2383477"/>
                <a:gd name="connsiteX96" fmla="*/ 1111251 w 4392865"/>
                <a:gd name="connsiteY96" fmla="*/ 1193271 h 2383477"/>
                <a:gd name="connsiteX97" fmla="*/ 1092201 w 4392865"/>
                <a:gd name="connsiteY97" fmla="*/ 1078971 h 2383477"/>
                <a:gd name="connsiteX98" fmla="*/ 1092201 w 4392865"/>
                <a:gd name="connsiteY98" fmla="*/ 971021 h 2383477"/>
                <a:gd name="connsiteX99" fmla="*/ 1060451 w 4392865"/>
                <a:gd name="connsiteY99" fmla="*/ 913871 h 2383477"/>
                <a:gd name="connsiteX100" fmla="*/ 996951 w 4392865"/>
                <a:gd name="connsiteY100" fmla="*/ 875771 h 2383477"/>
                <a:gd name="connsiteX101" fmla="*/ 889001 w 4392865"/>
                <a:gd name="connsiteY101" fmla="*/ 875771 h 2383477"/>
                <a:gd name="connsiteX102" fmla="*/ 806451 w 4392865"/>
                <a:gd name="connsiteY102" fmla="*/ 907521 h 2383477"/>
                <a:gd name="connsiteX103" fmla="*/ 742951 w 4392865"/>
                <a:gd name="connsiteY103" fmla="*/ 939271 h 2383477"/>
                <a:gd name="connsiteX104" fmla="*/ 655639 w 4392865"/>
                <a:gd name="connsiteY104" fmla="*/ 912812 h 2383477"/>
                <a:gd name="connsiteX105" fmla="*/ 566210 w 4392865"/>
                <a:gd name="connsiteY105" fmla="*/ 836613 h 2383477"/>
                <a:gd name="connsiteX106" fmla="*/ 511177 w 4392865"/>
                <a:gd name="connsiteY106" fmla="*/ 806980 h 2383477"/>
                <a:gd name="connsiteX107" fmla="*/ 415926 w 4392865"/>
                <a:gd name="connsiteY107" fmla="*/ 784225 h 2383477"/>
                <a:gd name="connsiteX108" fmla="*/ 335494 w 4392865"/>
                <a:gd name="connsiteY108" fmla="*/ 759883 h 2383477"/>
                <a:gd name="connsiteX109" fmla="*/ 203413 w 4392865"/>
                <a:gd name="connsiteY109" fmla="*/ 728345 h 2383477"/>
                <a:gd name="connsiteX110" fmla="*/ 116099 w 4392865"/>
                <a:gd name="connsiteY110" fmla="*/ 691303 h 2383477"/>
                <a:gd name="connsiteX111" fmla="*/ 61914 w 4392865"/>
                <a:gd name="connsiteY111" fmla="*/ 625475 h 2383477"/>
                <a:gd name="connsiteX112" fmla="*/ 6350 w 4392865"/>
                <a:gd name="connsiteY112" fmla="*/ 575733 h 2383477"/>
                <a:gd name="connsiteX113" fmla="*/ 2117 w 4392865"/>
                <a:gd name="connsiteY113" fmla="*/ 537104 h 2383477"/>
                <a:gd name="connsiteX114" fmla="*/ 0 w 4392865"/>
                <a:gd name="connsiteY114" fmla="*/ 465138 h 2383477"/>
                <a:gd name="connsiteX115" fmla="*/ 23496 w 4392865"/>
                <a:gd name="connsiteY115" fmla="*/ 394970 h 2383477"/>
                <a:gd name="connsiteX116" fmla="*/ 51331 w 4392865"/>
                <a:gd name="connsiteY116" fmla="*/ 321204 h 2383477"/>
                <a:gd name="connsiteX117" fmla="*/ 77257 w 4392865"/>
                <a:gd name="connsiteY117" fmla="*/ 272520 h 2383477"/>
                <a:gd name="connsiteX118" fmla="*/ 104776 w 4392865"/>
                <a:gd name="connsiteY118" fmla="*/ 194203 h 2383477"/>
                <a:gd name="connsiteX119" fmla="*/ 187537 w 4392865"/>
                <a:gd name="connsiteY119" fmla="*/ 183303 h 2383477"/>
                <a:gd name="connsiteX120" fmla="*/ 238127 w 4392865"/>
                <a:gd name="connsiteY120" fmla="*/ 186268 h 2383477"/>
                <a:gd name="connsiteX121" fmla="*/ 306600 w 4392865"/>
                <a:gd name="connsiteY121" fmla="*/ 191241 h 2383477"/>
                <a:gd name="connsiteX122" fmla="*/ 354225 w 4392865"/>
                <a:gd name="connsiteY122" fmla="*/ 212408 h 2383477"/>
                <a:gd name="connsiteX123" fmla="*/ 442385 w 4392865"/>
                <a:gd name="connsiteY123" fmla="*/ 231247 h 2383477"/>
                <a:gd name="connsiteX0" fmla="*/ 442385 w 4392865"/>
                <a:gd name="connsiteY0" fmla="*/ 231247 h 2383477"/>
                <a:gd name="connsiteX1" fmla="*/ 544725 w 4392865"/>
                <a:gd name="connsiteY1" fmla="*/ 249450 h 2383477"/>
                <a:gd name="connsiteX2" fmla="*/ 674369 w 4392865"/>
                <a:gd name="connsiteY2" fmla="*/ 244158 h 2383477"/>
                <a:gd name="connsiteX3" fmla="*/ 841058 w 4392865"/>
                <a:gd name="connsiteY3" fmla="*/ 207116 h 2383477"/>
                <a:gd name="connsiteX4" fmla="*/ 917787 w 4392865"/>
                <a:gd name="connsiteY4" fmla="*/ 167429 h 2383477"/>
                <a:gd name="connsiteX5" fmla="*/ 984253 w 4392865"/>
                <a:gd name="connsiteY5" fmla="*/ 142346 h 2383477"/>
                <a:gd name="connsiteX6" fmla="*/ 1036849 w 4392865"/>
                <a:gd name="connsiteY6" fmla="*/ 125096 h 2383477"/>
                <a:gd name="connsiteX7" fmla="*/ 1099081 w 4392865"/>
                <a:gd name="connsiteY7" fmla="*/ 119062 h 2383477"/>
                <a:gd name="connsiteX8" fmla="*/ 1126067 w 4392865"/>
                <a:gd name="connsiteY8" fmla="*/ 68791 h 2383477"/>
                <a:gd name="connsiteX9" fmla="*/ 1118129 w 4392865"/>
                <a:gd name="connsiteY9" fmla="*/ 0 h 2383477"/>
                <a:gd name="connsiteX10" fmla="*/ 1181629 w 4392865"/>
                <a:gd name="connsiteY10" fmla="*/ 77788 h 2383477"/>
                <a:gd name="connsiteX11" fmla="*/ 1177079 w 4392865"/>
                <a:gd name="connsiteY11" fmla="*/ 125094 h 2383477"/>
                <a:gd name="connsiteX12" fmla="*/ 1179725 w 4392865"/>
                <a:gd name="connsiteY12" fmla="*/ 191241 h 2383477"/>
                <a:gd name="connsiteX13" fmla="*/ 1179513 w 4392865"/>
                <a:gd name="connsiteY13" fmla="*/ 235480 h 2383477"/>
                <a:gd name="connsiteX14" fmla="*/ 1171787 w 4392865"/>
                <a:gd name="connsiteY14" fmla="*/ 273262 h 2383477"/>
                <a:gd name="connsiteX15" fmla="*/ 1195599 w 4392865"/>
                <a:gd name="connsiteY15" fmla="*/ 320887 h 2383477"/>
                <a:gd name="connsiteX16" fmla="*/ 1237193 w 4392865"/>
                <a:gd name="connsiteY16" fmla="*/ 387879 h 2383477"/>
                <a:gd name="connsiteX17" fmla="*/ 1256242 w 4392865"/>
                <a:gd name="connsiteY17" fmla="*/ 412221 h 2383477"/>
                <a:gd name="connsiteX18" fmla="*/ 1289051 w 4392865"/>
                <a:gd name="connsiteY18" fmla="*/ 384704 h 2383477"/>
                <a:gd name="connsiteX19" fmla="*/ 1304079 w 4392865"/>
                <a:gd name="connsiteY19" fmla="*/ 379095 h 2383477"/>
                <a:gd name="connsiteX20" fmla="*/ 1341121 w 4392865"/>
                <a:gd name="connsiteY20" fmla="*/ 384387 h 2383477"/>
                <a:gd name="connsiteX21" fmla="*/ 1378163 w 4392865"/>
                <a:gd name="connsiteY21" fmla="*/ 408200 h 2383477"/>
                <a:gd name="connsiteX22" fmla="*/ 1390651 w 4392865"/>
                <a:gd name="connsiteY22" fmla="*/ 437621 h 2383477"/>
                <a:gd name="connsiteX23" fmla="*/ 1423142 w 4392865"/>
                <a:gd name="connsiteY23" fmla="*/ 445241 h 2383477"/>
                <a:gd name="connsiteX24" fmla="*/ 1462829 w 4392865"/>
                <a:gd name="connsiteY24" fmla="*/ 421429 h 2383477"/>
                <a:gd name="connsiteX25" fmla="*/ 1520826 w 4392865"/>
                <a:gd name="connsiteY25" fmla="*/ 523875 h 2383477"/>
                <a:gd name="connsiteX26" fmla="*/ 1582738 w 4392865"/>
                <a:gd name="connsiteY26" fmla="*/ 569912 h 2383477"/>
                <a:gd name="connsiteX27" fmla="*/ 1676401 w 4392865"/>
                <a:gd name="connsiteY27" fmla="*/ 640821 h 2383477"/>
                <a:gd name="connsiteX28" fmla="*/ 1866901 w 4392865"/>
                <a:gd name="connsiteY28" fmla="*/ 609071 h 2383477"/>
                <a:gd name="connsiteX29" fmla="*/ 2063751 w 4392865"/>
                <a:gd name="connsiteY29" fmla="*/ 558271 h 2383477"/>
                <a:gd name="connsiteX30" fmla="*/ 2178051 w 4392865"/>
                <a:gd name="connsiteY30" fmla="*/ 590021 h 2383477"/>
                <a:gd name="connsiteX31" fmla="*/ 2311401 w 4392865"/>
                <a:gd name="connsiteY31" fmla="*/ 691621 h 2383477"/>
                <a:gd name="connsiteX32" fmla="*/ 2489201 w 4392865"/>
                <a:gd name="connsiteY32" fmla="*/ 780521 h 2383477"/>
                <a:gd name="connsiteX33" fmla="*/ 2692401 w 4392865"/>
                <a:gd name="connsiteY33" fmla="*/ 793221 h 2383477"/>
                <a:gd name="connsiteX34" fmla="*/ 2876551 w 4392865"/>
                <a:gd name="connsiteY34" fmla="*/ 799571 h 2383477"/>
                <a:gd name="connsiteX35" fmla="*/ 3133905 w 4392865"/>
                <a:gd name="connsiteY35" fmla="*/ 585588 h 2383477"/>
                <a:gd name="connsiteX36" fmla="*/ 3366460 w 4392865"/>
                <a:gd name="connsiteY36" fmla="*/ 400599 h 2383477"/>
                <a:gd name="connsiteX37" fmla="*/ 3628007 w 4392865"/>
                <a:gd name="connsiteY37" fmla="*/ 448643 h 2383477"/>
                <a:gd name="connsiteX38" fmla="*/ 3835281 w 4392865"/>
                <a:gd name="connsiteY38" fmla="*/ 534788 h 2383477"/>
                <a:gd name="connsiteX39" fmla="*/ 3972225 w 4392865"/>
                <a:gd name="connsiteY39" fmla="*/ 697132 h 2383477"/>
                <a:gd name="connsiteX40" fmla="*/ 3971626 w 4392865"/>
                <a:gd name="connsiteY40" fmla="*/ 818142 h 2383477"/>
                <a:gd name="connsiteX41" fmla="*/ 3980492 w 4392865"/>
                <a:gd name="connsiteY41" fmla="*/ 801728 h 2383477"/>
                <a:gd name="connsiteX42" fmla="*/ 3976970 w 4392865"/>
                <a:gd name="connsiteY42" fmla="*/ 863980 h 2383477"/>
                <a:gd name="connsiteX43" fmla="*/ 4001819 w 4392865"/>
                <a:gd name="connsiteY43" fmla="*/ 884516 h 2383477"/>
                <a:gd name="connsiteX44" fmla="*/ 3898901 w 4392865"/>
                <a:gd name="connsiteY44" fmla="*/ 1015471 h 2383477"/>
                <a:gd name="connsiteX45" fmla="*/ 3987801 w 4392865"/>
                <a:gd name="connsiteY45" fmla="*/ 964671 h 2383477"/>
                <a:gd name="connsiteX46" fmla="*/ 4064001 w 4392865"/>
                <a:gd name="connsiteY46" fmla="*/ 964671 h 2383477"/>
                <a:gd name="connsiteX47" fmla="*/ 4252464 w 4392865"/>
                <a:gd name="connsiteY47" fmla="*/ 1015471 h 2383477"/>
                <a:gd name="connsiteX48" fmla="*/ 4392865 w 4392865"/>
                <a:gd name="connsiteY48" fmla="*/ 1145687 h 2383477"/>
                <a:gd name="connsiteX49" fmla="*/ 4286151 w 4392865"/>
                <a:gd name="connsiteY49" fmla="*/ 1291466 h 2383477"/>
                <a:gd name="connsiteX50" fmla="*/ 4104619 w 4392865"/>
                <a:gd name="connsiteY50" fmla="*/ 1355357 h 2383477"/>
                <a:gd name="connsiteX51" fmla="*/ 3960496 w 4392865"/>
                <a:gd name="connsiteY51" fmla="*/ 1360698 h 2383477"/>
                <a:gd name="connsiteX52" fmla="*/ 3968751 w 4392865"/>
                <a:gd name="connsiteY52" fmla="*/ 1419754 h 2383477"/>
                <a:gd name="connsiteX53" fmla="*/ 3910225 w 4392865"/>
                <a:gd name="connsiteY53" fmla="*/ 1426845 h 2383477"/>
                <a:gd name="connsiteX54" fmla="*/ 3842810 w 4392865"/>
                <a:gd name="connsiteY54" fmla="*/ 1390650 h 2383477"/>
                <a:gd name="connsiteX55" fmla="*/ 3804392 w 4392865"/>
                <a:gd name="connsiteY55" fmla="*/ 1233700 h 2383477"/>
                <a:gd name="connsiteX56" fmla="*/ 3719513 w 4392865"/>
                <a:gd name="connsiteY56" fmla="*/ 1156759 h 2383477"/>
                <a:gd name="connsiteX57" fmla="*/ 3568701 w 4392865"/>
                <a:gd name="connsiteY57" fmla="*/ 1098021 h 2383477"/>
                <a:gd name="connsiteX58" fmla="*/ 3460751 w 4392865"/>
                <a:gd name="connsiteY58" fmla="*/ 1053571 h 2383477"/>
                <a:gd name="connsiteX59" fmla="*/ 3371851 w 4392865"/>
                <a:gd name="connsiteY59" fmla="*/ 1047221 h 2383477"/>
                <a:gd name="connsiteX60" fmla="*/ 3308351 w 4392865"/>
                <a:gd name="connsiteY60" fmla="*/ 996421 h 2383477"/>
                <a:gd name="connsiteX61" fmla="*/ 3200401 w 4392865"/>
                <a:gd name="connsiteY61" fmla="*/ 932921 h 2383477"/>
                <a:gd name="connsiteX62" fmla="*/ 3727762 w 4392865"/>
                <a:gd name="connsiteY62" fmla="*/ 2186696 h 2383477"/>
                <a:gd name="connsiteX63" fmla="*/ 3405517 w 4392865"/>
                <a:gd name="connsiteY63" fmla="*/ 2383477 h 2383477"/>
                <a:gd name="connsiteX64" fmla="*/ 3065064 w 4392865"/>
                <a:gd name="connsiteY64" fmla="*/ 2179896 h 2383477"/>
                <a:gd name="connsiteX65" fmla="*/ 2769272 w 4392865"/>
                <a:gd name="connsiteY65" fmla="*/ 1602016 h 2383477"/>
                <a:gd name="connsiteX66" fmla="*/ 2724151 w 4392865"/>
                <a:gd name="connsiteY66" fmla="*/ 926571 h 2383477"/>
                <a:gd name="connsiteX67" fmla="*/ 2495551 w 4392865"/>
                <a:gd name="connsiteY67" fmla="*/ 913871 h 2383477"/>
                <a:gd name="connsiteX68" fmla="*/ 2463801 w 4392865"/>
                <a:gd name="connsiteY68" fmla="*/ 907521 h 2383477"/>
                <a:gd name="connsiteX69" fmla="*/ 2298701 w 4392865"/>
                <a:gd name="connsiteY69" fmla="*/ 837671 h 2383477"/>
                <a:gd name="connsiteX70" fmla="*/ 2190751 w 4392865"/>
                <a:gd name="connsiteY70" fmla="*/ 767821 h 2383477"/>
                <a:gd name="connsiteX71" fmla="*/ 2120901 w 4392865"/>
                <a:gd name="connsiteY71" fmla="*/ 729721 h 2383477"/>
                <a:gd name="connsiteX72" fmla="*/ 1981201 w 4392865"/>
                <a:gd name="connsiteY72" fmla="*/ 710671 h 2383477"/>
                <a:gd name="connsiteX73" fmla="*/ 1860551 w 4392865"/>
                <a:gd name="connsiteY73" fmla="*/ 717021 h 2383477"/>
                <a:gd name="connsiteX74" fmla="*/ 1695451 w 4392865"/>
                <a:gd name="connsiteY74" fmla="*/ 767821 h 2383477"/>
                <a:gd name="connsiteX75" fmla="*/ 1551518 w 4392865"/>
                <a:gd name="connsiteY75" fmla="*/ 813857 h 2383477"/>
                <a:gd name="connsiteX76" fmla="*/ 1483785 w 4392865"/>
                <a:gd name="connsiteY76" fmla="*/ 797983 h 2383477"/>
                <a:gd name="connsiteX77" fmla="*/ 1403351 w 4392865"/>
                <a:gd name="connsiteY77" fmla="*/ 780521 h 2383477"/>
                <a:gd name="connsiteX78" fmla="*/ 1339851 w 4392865"/>
                <a:gd name="connsiteY78" fmla="*/ 837671 h 2383477"/>
                <a:gd name="connsiteX79" fmla="*/ 1569889 w 4392865"/>
                <a:gd name="connsiteY79" fmla="*/ 913752 h 2383477"/>
                <a:gd name="connsiteX80" fmla="*/ 1588699 w 4392865"/>
                <a:gd name="connsiteY80" fmla="*/ 989831 h 2383477"/>
                <a:gd name="connsiteX81" fmla="*/ 1601280 w 4392865"/>
                <a:gd name="connsiteY81" fmla="*/ 1082325 h 2383477"/>
                <a:gd name="connsiteX82" fmla="*/ 1753919 w 4392865"/>
                <a:gd name="connsiteY82" fmla="*/ 1210284 h 2383477"/>
                <a:gd name="connsiteX83" fmla="*/ 2121380 w 4392865"/>
                <a:gd name="connsiteY83" fmla="*/ 1554862 h 2383477"/>
                <a:gd name="connsiteX84" fmla="*/ 2187787 w 4392865"/>
                <a:gd name="connsiteY84" fmla="*/ 1696717 h 2383477"/>
                <a:gd name="connsiteX85" fmla="*/ 2130856 w 4392865"/>
                <a:gd name="connsiteY85" fmla="*/ 1918967 h 2383477"/>
                <a:gd name="connsiteX86" fmla="*/ 2034329 w 4392865"/>
                <a:gd name="connsiteY86" fmla="*/ 1934843 h 2383477"/>
                <a:gd name="connsiteX87" fmla="*/ 1816271 w 4392865"/>
                <a:gd name="connsiteY87" fmla="*/ 1856626 h 2383477"/>
                <a:gd name="connsiteX88" fmla="*/ 1629516 w 4392865"/>
                <a:gd name="connsiteY88" fmla="*/ 1709947 h 2383477"/>
                <a:gd name="connsiteX89" fmla="*/ 1497225 w 4392865"/>
                <a:gd name="connsiteY89" fmla="*/ 1548551 h 2383477"/>
                <a:gd name="connsiteX90" fmla="*/ 1440824 w 4392865"/>
                <a:gd name="connsiteY90" fmla="*/ 1493937 h 2383477"/>
                <a:gd name="connsiteX91" fmla="*/ 1322389 w 4392865"/>
                <a:gd name="connsiteY91" fmla="*/ 1301750 h 2383477"/>
                <a:gd name="connsiteX92" fmla="*/ 1296989 w 4392865"/>
                <a:gd name="connsiteY92" fmla="*/ 1347787 h 2383477"/>
                <a:gd name="connsiteX93" fmla="*/ 1243542 w 4392865"/>
                <a:gd name="connsiteY93" fmla="*/ 1336674 h 2383477"/>
                <a:gd name="connsiteX94" fmla="*/ 1200151 w 4392865"/>
                <a:gd name="connsiteY94" fmla="*/ 1288521 h 2383477"/>
                <a:gd name="connsiteX95" fmla="*/ 1155701 w 4392865"/>
                <a:gd name="connsiteY95" fmla="*/ 1275821 h 2383477"/>
                <a:gd name="connsiteX96" fmla="*/ 1111251 w 4392865"/>
                <a:gd name="connsiteY96" fmla="*/ 1193271 h 2383477"/>
                <a:gd name="connsiteX97" fmla="*/ 1092201 w 4392865"/>
                <a:gd name="connsiteY97" fmla="*/ 1078971 h 2383477"/>
                <a:gd name="connsiteX98" fmla="*/ 1092201 w 4392865"/>
                <a:gd name="connsiteY98" fmla="*/ 971021 h 2383477"/>
                <a:gd name="connsiteX99" fmla="*/ 1060451 w 4392865"/>
                <a:gd name="connsiteY99" fmla="*/ 913871 h 2383477"/>
                <a:gd name="connsiteX100" fmla="*/ 996951 w 4392865"/>
                <a:gd name="connsiteY100" fmla="*/ 875771 h 2383477"/>
                <a:gd name="connsiteX101" fmla="*/ 889001 w 4392865"/>
                <a:gd name="connsiteY101" fmla="*/ 875771 h 2383477"/>
                <a:gd name="connsiteX102" fmla="*/ 806451 w 4392865"/>
                <a:gd name="connsiteY102" fmla="*/ 907521 h 2383477"/>
                <a:gd name="connsiteX103" fmla="*/ 742951 w 4392865"/>
                <a:gd name="connsiteY103" fmla="*/ 939271 h 2383477"/>
                <a:gd name="connsiteX104" fmla="*/ 655639 w 4392865"/>
                <a:gd name="connsiteY104" fmla="*/ 912812 h 2383477"/>
                <a:gd name="connsiteX105" fmla="*/ 566210 w 4392865"/>
                <a:gd name="connsiteY105" fmla="*/ 836613 h 2383477"/>
                <a:gd name="connsiteX106" fmla="*/ 511177 w 4392865"/>
                <a:gd name="connsiteY106" fmla="*/ 806980 h 2383477"/>
                <a:gd name="connsiteX107" fmla="*/ 415926 w 4392865"/>
                <a:gd name="connsiteY107" fmla="*/ 784225 h 2383477"/>
                <a:gd name="connsiteX108" fmla="*/ 335494 w 4392865"/>
                <a:gd name="connsiteY108" fmla="*/ 759883 h 2383477"/>
                <a:gd name="connsiteX109" fmla="*/ 203413 w 4392865"/>
                <a:gd name="connsiteY109" fmla="*/ 728345 h 2383477"/>
                <a:gd name="connsiteX110" fmla="*/ 116099 w 4392865"/>
                <a:gd name="connsiteY110" fmla="*/ 691303 h 2383477"/>
                <a:gd name="connsiteX111" fmla="*/ 61914 w 4392865"/>
                <a:gd name="connsiteY111" fmla="*/ 625475 h 2383477"/>
                <a:gd name="connsiteX112" fmla="*/ 6350 w 4392865"/>
                <a:gd name="connsiteY112" fmla="*/ 575733 h 2383477"/>
                <a:gd name="connsiteX113" fmla="*/ 2117 w 4392865"/>
                <a:gd name="connsiteY113" fmla="*/ 537104 h 2383477"/>
                <a:gd name="connsiteX114" fmla="*/ 0 w 4392865"/>
                <a:gd name="connsiteY114" fmla="*/ 465138 h 2383477"/>
                <a:gd name="connsiteX115" fmla="*/ 23496 w 4392865"/>
                <a:gd name="connsiteY115" fmla="*/ 394970 h 2383477"/>
                <a:gd name="connsiteX116" fmla="*/ 51331 w 4392865"/>
                <a:gd name="connsiteY116" fmla="*/ 321204 h 2383477"/>
                <a:gd name="connsiteX117" fmla="*/ 77257 w 4392865"/>
                <a:gd name="connsiteY117" fmla="*/ 272520 h 2383477"/>
                <a:gd name="connsiteX118" fmla="*/ 104776 w 4392865"/>
                <a:gd name="connsiteY118" fmla="*/ 194203 h 2383477"/>
                <a:gd name="connsiteX119" fmla="*/ 187537 w 4392865"/>
                <a:gd name="connsiteY119" fmla="*/ 183303 h 2383477"/>
                <a:gd name="connsiteX120" fmla="*/ 238127 w 4392865"/>
                <a:gd name="connsiteY120" fmla="*/ 186268 h 2383477"/>
                <a:gd name="connsiteX121" fmla="*/ 306600 w 4392865"/>
                <a:gd name="connsiteY121" fmla="*/ 191241 h 2383477"/>
                <a:gd name="connsiteX122" fmla="*/ 354225 w 4392865"/>
                <a:gd name="connsiteY122" fmla="*/ 212408 h 2383477"/>
                <a:gd name="connsiteX123" fmla="*/ 442385 w 4392865"/>
                <a:gd name="connsiteY123" fmla="*/ 231247 h 2383477"/>
                <a:gd name="connsiteX0" fmla="*/ 442385 w 4392865"/>
                <a:gd name="connsiteY0" fmla="*/ 231247 h 2383477"/>
                <a:gd name="connsiteX1" fmla="*/ 544725 w 4392865"/>
                <a:gd name="connsiteY1" fmla="*/ 249450 h 2383477"/>
                <a:gd name="connsiteX2" fmla="*/ 674369 w 4392865"/>
                <a:gd name="connsiteY2" fmla="*/ 244158 h 2383477"/>
                <a:gd name="connsiteX3" fmla="*/ 841058 w 4392865"/>
                <a:gd name="connsiteY3" fmla="*/ 207116 h 2383477"/>
                <a:gd name="connsiteX4" fmla="*/ 917787 w 4392865"/>
                <a:gd name="connsiteY4" fmla="*/ 167429 h 2383477"/>
                <a:gd name="connsiteX5" fmla="*/ 984253 w 4392865"/>
                <a:gd name="connsiteY5" fmla="*/ 142346 h 2383477"/>
                <a:gd name="connsiteX6" fmla="*/ 1036849 w 4392865"/>
                <a:gd name="connsiteY6" fmla="*/ 125096 h 2383477"/>
                <a:gd name="connsiteX7" fmla="*/ 1099081 w 4392865"/>
                <a:gd name="connsiteY7" fmla="*/ 119062 h 2383477"/>
                <a:gd name="connsiteX8" fmla="*/ 1126067 w 4392865"/>
                <a:gd name="connsiteY8" fmla="*/ 68791 h 2383477"/>
                <a:gd name="connsiteX9" fmla="*/ 1118129 w 4392865"/>
                <a:gd name="connsiteY9" fmla="*/ 0 h 2383477"/>
                <a:gd name="connsiteX10" fmla="*/ 1181629 w 4392865"/>
                <a:gd name="connsiteY10" fmla="*/ 77788 h 2383477"/>
                <a:gd name="connsiteX11" fmla="*/ 1177079 w 4392865"/>
                <a:gd name="connsiteY11" fmla="*/ 125094 h 2383477"/>
                <a:gd name="connsiteX12" fmla="*/ 1179725 w 4392865"/>
                <a:gd name="connsiteY12" fmla="*/ 191241 h 2383477"/>
                <a:gd name="connsiteX13" fmla="*/ 1179513 w 4392865"/>
                <a:gd name="connsiteY13" fmla="*/ 235480 h 2383477"/>
                <a:gd name="connsiteX14" fmla="*/ 1171787 w 4392865"/>
                <a:gd name="connsiteY14" fmla="*/ 273262 h 2383477"/>
                <a:gd name="connsiteX15" fmla="*/ 1195599 w 4392865"/>
                <a:gd name="connsiteY15" fmla="*/ 320887 h 2383477"/>
                <a:gd name="connsiteX16" fmla="*/ 1237193 w 4392865"/>
                <a:gd name="connsiteY16" fmla="*/ 387879 h 2383477"/>
                <a:gd name="connsiteX17" fmla="*/ 1256242 w 4392865"/>
                <a:gd name="connsiteY17" fmla="*/ 412221 h 2383477"/>
                <a:gd name="connsiteX18" fmla="*/ 1289051 w 4392865"/>
                <a:gd name="connsiteY18" fmla="*/ 384704 h 2383477"/>
                <a:gd name="connsiteX19" fmla="*/ 1304079 w 4392865"/>
                <a:gd name="connsiteY19" fmla="*/ 379095 h 2383477"/>
                <a:gd name="connsiteX20" fmla="*/ 1341121 w 4392865"/>
                <a:gd name="connsiteY20" fmla="*/ 384387 h 2383477"/>
                <a:gd name="connsiteX21" fmla="*/ 1378163 w 4392865"/>
                <a:gd name="connsiteY21" fmla="*/ 408200 h 2383477"/>
                <a:gd name="connsiteX22" fmla="*/ 1390651 w 4392865"/>
                <a:gd name="connsiteY22" fmla="*/ 437621 h 2383477"/>
                <a:gd name="connsiteX23" fmla="*/ 1423142 w 4392865"/>
                <a:gd name="connsiteY23" fmla="*/ 445241 h 2383477"/>
                <a:gd name="connsiteX24" fmla="*/ 1462829 w 4392865"/>
                <a:gd name="connsiteY24" fmla="*/ 421429 h 2383477"/>
                <a:gd name="connsiteX25" fmla="*/ 1520826 w 4392865"/>
                <a:gd name="connsiteY25" fmla="*/ 523875 h 2383477"/>
                <a:gd name="connsiteX26" fmla="*/ 1582738 w 4392865"/>
                <a:gd name="connsiteY26" fmla="*/ 569912 h 2383477"/>
                <a:gd name="connsiteX27" fmla="*/ 1676401 w 4392865"/>
                <a:gd name="connsiteY27" fmla="*/ 640821 h 2383477"/>
                <a:gd name="connsiteX28" fmla="*/ 1866901 w 4392865"/>
                <a:gd name="connsiteY28" fmla="*/ 609071 h 2383477"/>
                <a:gd name="connsiteX29" fmla="*/ 2063751 w 4392865"/>
                <a:gd name="connsiteY29" fmla="*/ 558271 h 2383477"/>
                <a:gd name="connsiteX30" fmla="*/ 2178051 w 4392865"/>
                <a:gd name="connsiteY30" fmla="*/ 590021 h 2383477"/>
                <a:gd name="connsiteX31" fmla="*/ 2311401 w 4392865"/>
                <a:gd name="connsiteY31" fmla="*/ 691621 h 2383477"/>
                <a:gd name="connsiteX32" fmla="*/ 2489201 w 4392865"/>
                <a:gd name="connsiteY32" fmla="*/ 780521 h 2383477"/>
                <a:gd name="connsiteX33" fmla="*/ 2692401 w 4392865"/>
                <a:gd name="connsiteY33" fmla="*/ 793221 h 2383477"/>
                <a:gd name="connsiteX34" fmla="*/ 2876551 w 4392865"/>
                <a:gd name="connsiteY34" fmla="*/ 799571 h 2383477"/>
                <a:gd name="connsiteX35" fmla="*/ 3133905 w 4392865"/>
                <a:gd name="connsiteY35" fmla="*/ 585588 h 2383477"/>
                <a:gd name="connsiteX36" fmla="*/ 3366460 w 4392865"/>
                <a:gd name="connsiteY36" fmla="*/ 400599 h 2383477"/>
                <a:gd name="connsiteX37" fmla="*/ 3628007 w 4392865"/>
                <a:gd name="connsiteY37" fmla="*/ 448643 h 2383477"/>
                <a:gd name="connsiteX38" fmla="*/ 3835281 w 4392865"/>
                <a:gd name="connsiteY38" fmla="*/ 534788 h 2383477"/>
                <a:gd name="connsiteX39" fmla="*/ 3972225 w 4392865"/>
                <a:gd name="connsiteY39" fmla="*/ 697132 h 2383477"/>
                <a:gd name="connsiteX40" fmla="*/ 3971626 w 4392865"/>
                <a:gd name="connsiteY40" fmla="*/ 818142 h 2383477"/>
                <a:gd name="connsiteX41" fmla="*/ 3980492 w 4392865"/>
                <a:gd name="connsiteY41" fmla="*/ 801728 h 2383477"/>
                <a:gd name="connsiteX42" fmla="*/ 3976970 w 4392865"/>
                <a:gd name="connsiteY42" fmla="*/ 863980 h 2383477"/>
                <a:gd name="connsiteX43" fmla="*/ 4001819 w 4392865"/>
                <a:gd name="connsiteY43" fmla="*/ 884516 h 2383477"/>
                <a:gd name="connsiteX44" fmla="*/ 3898901 w 4392865"/>
                <a:gd name="connsiteY44" fmla="*/ 1015471 h 2383477"/>
                <a:gd name="connsiteX45" fmla="*/ 3987801 w 4392865"/>
                <a:gd name="connsiteY45" fmla="*/ 964671 h 2383477"/>
                <a:gd name="connsiteX46" fmla="*/ 4064001 w 4392865"/>
                <a:gd name="connsiteY46" fmla="*/ 964671 h 2383477"/>
                <a:gd name="connsiteX47" fmla="*/ 4252464 w 4392865"/>
                <a:gd name="connsiteY47" fmla="*/ 1015471 h 2383477"/>
                <a:gd name="connsiteX48" fmla="*/ 4392865 w 4392865"/>
                <a:gd name="connsiteY48" fmla="*/ 1145687 h 2383477"/>
                <a:gd name="connsiteX49" fmla="*/ 4286151 w 4392865"/>
                <a:gd name="connsiteY49" fmla="*/ 1291466 h 2383477"/>
                <a:gd name="connsiteX50" fmla="*/ 4104619 w 4392865"/>
                <a:gd name="connsiteY50" fmla="*/ 1355357 h 2383477"/>
                <a:gd name="connsiteX51" fmla="*/ 3960496 w 4392865"/>
                <a:gd name="connsiteY51" fmla="*/ 1360698 h 2383477"/>
                <a:gd name="connsiteX52" fmla="*/ 3968751 w 4392865"/>
                <a:gd name="connsiteY52" fmla="*/ 1419754 h 2383477"/>
                <a:gd name="connsiteX53" fmla="*/ 3910225 w 4392865"/>
                <a:gd name="connsiteY53" fmla="*/ 1426845 h 2383477"/>
                <a:gd name="connsiteX54" fmla="*/ 3842810 w 4392865"/>
                <a:gd name="connsiteY54" fmla="*/ 1390650 h 2383477"/>
                <a:gd name="connsiteX55" fmla="*/ 3804392 w 4392865"/>
                <a:gd name="connsiteY55" fmla="*/ 1233700 h 2383477"/>
                <a:gd name="connsiteX56" fmla="*/ 3719513 w 4392865"/>
                <a:gd name="connsiteY56" fmla="*/ 1156759 h 2383477"/>
                <a:gd name="connsiteX57" fmla="*/ 3568701 w 4392865"/>
                <a:gd name="connsiteY57" fmla="*/ 1098021 h 2383477"/>
                <a:gd name="connsiteX58" fmla="*/ 3460751 w 4392865"/>
                <a:gd name="connsiteY58" fmla="*/ 1053571 h 2383477"/>
                <a:gd name="connsiteX59" fmla="*/ 3371851 w 4392865"/>
                <a:gd name="connsiteY59" fmla="*/ 1047221 h 2383477"/>
                <a:gd name="connsiteX60" fmla="*/ 3308351 w 4392865"/>
                <a:gd name="connsiteY60" fmla="*/ 996421 h 2383477"/>
                <a:gd name="connsiteX61" fmla="*/ 3200401 w 4392865"/>
                <a:gd name="connsiteY61" fmla="*/ 932921 h 2383477"/>
                <a:gd name="connsiteX62" fmla="*/ 3727762 w 4392865"/>
                <a:gd name="connsiteY62" fmla="*/ 2186696 h 2383477"/>
                <a:gd name="connsiteX63" fmla="*/ 3405517 w 4392865"/>
                <a:gd name="connsiteY63" fmla="*/ 2383477 h 2383477"/>
                <a:gd name="connsiteX64" fmla="*/ 3065064 w 4392865"/>
                <a:gd name="connsiteY64" fmla="*/ 2179896 h 2383477"/>
                <a:gd name="connsiteX65" fmla="*/ 2769272 w 4392865"/>
                <a:gd name="connsiteY65" fmla="*/ 1602016 h 2383477"/>
                <a:gd name="connsiteX66" fmla="*/ 2724151 w 4392865"/>
                <a:gd name="connsiteY66" fmla="*/ 926571 h 2383477"/>
                <a:gd name="connsiteX67" fmla="*/ 2495551 w 4392865"/>
                <a:gd name="connsiteY67" fmla="*/ 913871 h 2383477"/>
                <a:gd name="connsiteX68" fmla="*/ 2463801 w 4392865"/>
                <a:gd name="connsiteY68" fmla="*/ 907521 h 2383477"/>
                <a:gd name="connsiteX69" fmla="*/ 2298701 w 4392865"/>
                <a:gd name="connsiteY69" fmla="*/ 837671 h 2383477"/>
                <a:gd name="connsiteX70" fmla="*/ 2190751 w 4392865"/>
                <a:gd name="connsiteY70" fmla="*/ 767821 h 2383477"/>
                <a:gd name="connsiteX71" fmla="*/ 2120901 w 4392865"/>
                <a:gd name="connsiteY71" fmla="*/ 729721 h 2383477"/>
                <a:gd name="connsiteX72" fmla="*/ 1981201 w 4392865"/>
                <a:gd name="connsiteY72" fmla="*/ 710671 h 2383477"/>
                <a:gd name="connsiteX73" fmla="*/ 1860551 w 4392865"/>
                <a:gd name="connsiteY73" fmla="*/ 717021 h 2383477"/>
                <a:gd name="connsiteX74" fmla="*/ 1695451 w 4392865"/>
                <a:gd name="connsiteY74" fmla="*/ 767821 h 2383477"/>
                <a:gd name="connsiteX75" fmla="*/ 1551518 w 4392865"/>
                <a:gd name="connsiteY75" fmla="*/ 813857 h 2383477"/>
                <a:gd name="connsiteX76" fmla="*/ 1483785 w 4392865"/>
                <a:gd name="connsiteY76" fmla="*/ 797983 h 2383477"/>
                <a:gd name="connsiteX77" fmla="*/ 1403351 w 4392865"/>
                <a:gd name="connsiteY77" fmla="*/ 780521 h 2383477"/>
                <a:gd name="connsiteX78" fmla="*/ 1339851 w 4392865"/>
                <a:gd name="connsiteY78" fmla="*/ 837671 h 2383477"/>
                <a:gd name="connsiteX79" fmla="*/ 1569889 w 4392865"/>
                <a:gd name="connsiteY79" fmla="*/ 913752 h 2383477"/>
                <a:gd name="connsiteX80" fmla="*/ 1588699 w 4392865"/>
                <a:gd name="connsiteY80" fmla="*/ 989831 h 2383477"/>
                <a:gd name="connsiteX81" fmla="*/ 1601280 w 4392865"/>
                <a:gd name="connsiteY81" fmla="*/ 1082325 h 2383477"/>
                <a:gd name="connsiteX82" fmla="*/ 1753919 w 4392865"/>
                <a:gd name="connsiteY82" fmla="*/ 1210284 h 2383477"/>
                <a:gd name="connsiteX83" fmla="*/ 2121380 w 4392865"/>
                <a:gd name="connsiteY83" fmla="*/ 1554862 h 2383477"/>
                <a:gd name="connsiteX84" fmla="*/ 2187787 w 4392865"/>
                <a:gd name="connsiteY84" fmla="*/ 1696717 h 2383477"/>
                <a:gd name="connsiteX85" fmla="*/ 2130856 w 4392865"/>
                <a:gd name="connsiteY85" fmla="*/ 1918967 h 2383477"/>
                <a:gd name="connsiteX86" fmla="*/ 2034329 w 4392865"/>
                <a:gd name="connsiteY86" fmla="*/ 1934843 h 2383477"/>
                <a:gd name="connsiteX87" fmla="*/ 1816271 w 4392865"/>
                <a:gd name="connsiteY87" fmla="*/ 1856626 h 2383477"/>
                <a:gd name="connsiteX88" fmla="*/ 1629516 w 4392865"/>
                <a:gd name="connsiteY88" fmla="*/ 1709947 h 2383477"/>
                <a:gd name="connsiteX89" fmla="*/ 1497225 w 4392865"/>
                <a:gd name="connsiteY89" fmla="*/ 1548551 h 2383477"/>
                <a:gd name="connsiteX90" fmla="*/ 1440824 w 4392865"/>
                <a:gd name="connsiteY90" fmla="*/ 1493937 h 2383477"/>
                <a:gd name="connsiteX91" fmla="*/ 1354139 w 4392865"/>
                <a:gd name="connsiteY91" fmla="*/ 1431395 h 2383477"/>
                <a:gd name="connsiteX92" fmla="*/ 1296989 w 4392865"/>
                <a:gd name="connsiteY92" fmla="*/ 1347787 h 2383477"/>
                <a:gd name="connsiteX93" fmla="*/ 1243542 w 4392865"/>
                <a:gd name="connsiteY93" fmla="*/ 1336674 h 2383477"/>
                <a:gd name="connsiteX94" fmla="*/ 1200151 w 4392865"/>
                <a:gd name="connsiteY94" fmla="*/ 1288521 h 2383477"/>
                <a:gd name="connsiteX95" fmla="*/ 1155701 w 4392865"/>
                <a:gd name="connsiteY95" fmla="*/ 1275821 h 2383477"/>
                <a:gd name="connsiteX96" fmla="*/ 1111251 w 4392865"/>
                <a:gd name="connsiteY96" fmla="*/ 1193271 h 2383477"/>
                <a:gd name="connsiteX97" fmla="*/ 1092201 w 4392865"/>
                <a:gd name="connsiteY97" fmla="*/ 1078971 h 2383477"/>
                <a:gd name="connsiteX98" fmla="*/ 1092201 w 4392865"/>
                <a:gd name="connsiteY98" fmla="*/ 971021 h 2383477"/>
                <a:gd name="connsiteX99" fmla="*/ 1060451 w 4392865"/>
                <a:gd name="connsiteY99" fmla="*/ 913871 h 2383477"/>
                <a:gd name="connsiteX100" fmla="*/ 996951 w 4392865"/>
                <a:gd name="connsiteY100" fmla="*/ 875771 h 2383477"/>
                <a:gd name="connsiteX101" fmla="*/ 889001 w 4392865"/>
                <a:gd name="connsiteY101" fmla="*/ 875771 h 2383477"/>
                <a:gd name="connsiteX102" fmla="*/ 806451 w 4392865"/>
                <a:gd name="connsiteY102" fmla="*/ 907521 h 2383477"/>
                <a:gd name="connsiteX103" fmla="*/ 742951 w 4392865"/>
                <a:gd name="connsiteY103" fmla="*/ 939271 h 2383477"/>
                <a:gd name="connsiteX104" fmla="*/ 655639 w 4392865"/>
                <a:gd name="connsiteY104" fmla="*/ 912812 h 2383477"/>
                <a:gd name="connsiteX105" fmla="*/ 566210 w 4392865"/>
                <a:gd name="connsiteY105" fmla="*/ 836613 h 2383477"/>
                <a:gd name="connsiteX106" fmla="*/ 511177 w 4392865"/>
                <a:gd name="connsiteY106" fmla="*/ 806980 h 2383477"/>
                <a:gd name="connsiteX107" fmla="*/ 415926 w 4392865"/>
                <a:gd name="connsiteY107" fmla="*/ 784225 h 2383477"/>
                <a:gd name="connsiteX108" fmla="*/ 335494 w 4392865"/>
                <a:gd name="connsiteY108" fmla="*/ 759883 h 2383477"/>
                <a:gd name="connsiteX109" fmla="*/ 203413 w 4392865"/>
                <a:gd name="connsiteY109" fmla="*/ 728345 h 2383477"/>
                <a:gd name="connsiteX110" fmla="*/ 116099 w 4392865"/>
                <a:gd name="connsiteY110" fmla="*/ 691303 h 2383477"/>
                <a:gd name="connsiteX111" fmla="*/ 61914 w 4392865"/>
                <a:gd name="connsiteY111" fmla="*/ 625475 h 2383477"/>
                <a:gd name="connsiteX112" fmla="*/ 6350 w 4392865"/>
                <a:gd name="connsiteY112" fmla="*/ 575733 h 2383477"/>
                <a:gd name="connsiteX113" fmla="*/ 2117 w 4392865"/>
                <a:gd name="connsiteY113" fmla="*/ 537104 h 2383477"/>
                <a:gd name="connsiteX114" fmla="*/ 0 w 4392865"/>
                <a:gd name="connsiteY114" fmla="*/ 465138 h 2383477"/>
                <a:gd name="connsiteX115" fmla="*/ 23496 w 4392865"/>
                <a:gd name="connsiteY115" fmla="*/ 394970 h 2383477"/>
                <a:gd name="connsiteX116" fmla="*/ 51331 w 4392865"/>
                <a:gd name="connsiteY116" fmla="*/ 321204 h 2383477"/>
                <a:gd name="connsiteX117" fmla="*/ 77257 w 4392865"/>
                <a:gd name="connsiteY117" fmla="*/ 272520 h 2383477"/>
                <a:gd name="connsiteX118" fmla="*/ 104776 w 4392865"/>
                <a:gd name="connsiteY118" fmla="*/ 194203 h 2383477"/>
                <a:gd name="connsiteX119" fmla="*/ 187537 w 4392865"/>
                <a:gd name="connsiteY119" fmla="*/ 183303 h 2383477"/>
                <a:gd name="connsiteX120" fmla="*/ 238127 w 4392865"/>
                <a:gd name="connsiteY120" fmla="*/ 186268 h 2383477"/>
                <a:gd name="connsiteX121" fmla="*/ 306600 w 4392865"/>
                <a:gd name="connsiteY121" fmla="*/ 191241 h 2383477"/>
                <a:gd name="connsiteX122" fmla="*/ 354225 w 4392865"/>
                <a:gd name="connsiteY122" fmla="*/ 212408 h 2383477"/>
                <a:gd name="connsiteX123" fmla="*/ 442385 w 4392865"/>
                <a:gd name="connsiteY123" fmla="*/ 231247 h 2383477"/>
                <a:gd name="connsiteX0" fmla="*/ 442385 w 4392865"/>
                <a:gd name="connsiteY0" fmla="*/ 231247 h 2383477"/>
                <a:gd name="connsiteX1" fmla="*/ 544725 w 4392865"/>
                <a:gd name="connsiteY1" fmla="*/ 249450 h 2383477"/>
                <a:gd name="connsiteX2" fmla="*/ 674369 w 4392865"/>
                <a:gd name="connsiteY2" fmla="*/ 244158 h 2383477"/>
                <a:gd name="connsiteX3" fmla="*/ 841058 w 4392865"/>
                <a:gd name="connsiteY3" fmla="*/ 207116 h 2383477"/>
                <a:gd name="connsiteX4" fmla="*/ 917787 w 4392865"/>
                <a:gd name="connsiteY4" fmla="*/ 167429 h 2383477"/>
                <a:gd name="connsiteX5" fmla="*/ 984253 w 4392865"/>
                <a:gd name="connsiteY5" fmla="*/ 142346 h 2383477"/>
                <a:gd name="connsiteX6" fmla="*/ 1036849 w 4392865"/>
                <a:gd name="connsiteY6" fmla="*/ 125096 h 2383477"/>
                <a:gd name="connsiteX7" fmla="*/ 1099081 w 4392865"/>
                <a:gd name="connsiteY7" fmla="*/ 119062 h 2383477"/>
                <a:gd name="connsiteX8" fmla="*/ 1126067 w 4392865"/>
                <a:gd name="connsiteY8" fmla="*/ 68791 h 2383477"/>
                <a:gd name="connsiteX9" fmla="*/ 1118129 w 4392865"/>
                <a:gd name="connsiteY9" fmla="*/ 0 h 2383477"/>
                <a:gd name="connsiteX10" fmla="*/ 1181629 w 4392865"/>
                <a:gd name="connsiteY10" fmla="*/ 77788 h 2383477"/>
                <a:gd name="connsiteX11" fmla="*/ 1177079 w 4392865"/>
                <a:gd name="connsiteY11" fmla="*/ 125094 h 2383477"/>
                <a:gd name="connsiteX12" fmla="*/ 1179725 w 4392865"/>
                <a:gd name="connsiteY12" fmla="*/ 191241 h 2383477"/>
                <a:gd name="connsiteX13" fmla="*/ 1179513 w 4392865"/>
                <a:gd name="connsiteY13" fmla="*/ 235480 h 2383477"/>
                <a:gd name="connsiteX14" fmla="*/ 1171787 w 4392865"/>
                <a:gd name="connsiteY14" fmla="*/ 273262 h 2383477"/>
                <a:gd name="connsiteX15" fmla="*/ 1195599 w 4392865"/>
                <a:gd name="connsiteY15" fmla="*/ 320887 h 2383477"/>
                <a:gd name="connsiteX16" fmla="*/ 1237193 w 4392865"/>
                <a:gd name="connsiteY16" fmla="*/ 387879 h 2383477"/>
                <a:gd name="connsiteX17" fmla="*/ 1256242 w 4392865"/>
                <a:gd name="connsiteY17" fmla="*/ 412221 h 2383477"/>
                <a:gd name="connsiteX18" fmla="*/ 1289051 w 4392865"/>
                <a:gd name="connsiteY18" fmla="*/ 384704 h 2383477"/>
                <a:gd name="connsiteX19" fmla="*/ 1304079 w 4392865"/>
                <a:gd name="connsiteY19" fmla="*/ 379095 h 2383477"/>
                <a:gd name="connsiteX20" fmla="*/ 1341121 w 4392865"/>
                <a:gd name="connsiteY20" fmla="*/ 384387 h 2383477"/>
                <a:gd name="connsiteX21" fmla="*/ 1378163 w 4392865"/>
                <a:gd name="connsiteY21" fmla="*/ 408200 h 2383477"/>
                <a:gd name="connsiteX22" fmla="*/ 1390651 w 4392865"/>
                <a:gd name="connsiteY22" fmla="*/ 437621 h 2383477"/>
                <a:gd name="connsiteX23" fmla="*/ 1423142 w 4392865"/>
                <a:gd name="connsiteY23" fmla="*/ 445241 h 2383477"/>
                <a:gd name="connsiteX24" fmla="*/ 1462829 w 4392865"/>
                <a:gd name="connsiteY24" fmla="*/ 421429 h 2383477"/>
                <a:gd name="connsiteX25" fmla="*/ 1520826 w 4392865"/>
                <a:gd name="connsiteY25" fmla="*/ 523875 h 2383477"/>
                <a:gd name="connsiteX26" fmla="*/ 1582738 w 4392865"/>
                <a:gd name="connsiteY26" fmla="*/ 569912 h 2383477"/>
                <a:gd name="connsiteX27" fmla="*/ 1676401 w 4392865"/>
                <a:gd name="connsiteY27" fmla="*/ 640821 h 2383477"/>
                <a:gd name="connsiteX28" fmla="*/ 1866901 w 4392865"/>
                <a:gd name="connsiteY28" fmla="*/ 609071 h 2383477"/>
                <a:gd name="connsiteX29" fmla="*/ 2063751 w 4392865"/>
                <a:gd name="connsiteY29" fmla="*/ 558271 h 2383477"/>
                <a:gd name="connsiteX30" fmla="*/ 2178051 w 4392865"/>
                <a:gd name="connsiteY30" fmla="*/ 590021 h 2383477"/>
                <a:gd name="connsiteX31" fmla="*/ 2311401 w 4392865"/>
                <a:gd name="connsiteY31" fmla="*/ 691621 h 2383477"/>
                <a:gd name="connsiteX32" fmla="*/ 2489201 w 4392865"/>
                <a:gd name="connsiteY32" fmla="*/ 780521 h 2383477"/>
                <a:gd name="connsiteX33" fmla="*/ 2692401 w 4392865"/>
                <a:gd name="connsiteY33" fmla="*/ 793221 h 2383477"/>
                <a:gd name="connsiteX34" fmla="*/ 2876551 w 4392865"/>
                <a:gd name="connsiteY34" fmla="*/ 799571 h 2383477"/>
                <a:gd name="connsiteX35" fmla="*/ 3133905 w 4392865"/>
                <a:gd name="connsiteY35" fmla="*/ 585588 h 2383477"/>
                <a:gd name="connsiteX36" fmla="*/ 3366460 w 4392865"/>
                <a:gd name="connsiteY36" fmla="*/ 400599 h 2383477"/>
                <a:gd name="connsiteX37" fmla="*/ 3628007 w 4392865"/>
                <a:gd name="connsiteY37" fmla="*/ 448643 h 2383477"/>
                <a:gd name="connsiteX38" fmla="*/ 3835281 w 4392865"/>
                <a:gd name="connsiteY38" fmla="*/ 534788 h 2383477"/>
                <a:gd name="connsiteX39" fmla="*/ 3972225 w 4392865"/>
                <a:gd name="connsiteY39" fmla="*/ 697132 h 2383477"/>
                <a:gd name="connsiteX40" fmla="*/ 3971626 w 4392865"/>
                <a:gd name="connsiteY40" fmla="*/ 818142 h 2383477"/>
                <a:gd name="connsiteX41" fmla="*/ 3980492 w 4392865"/>
                <a:gd name="connsiteY41" fmla="*/ 801728 h 2383477"/>
                <a:gd name="connsiteX42" fmla="*/ 3976970 w 4392865"/>
                <a:gd name="connsiteY42" fmla="*/ 863980 h 2383477"/>
                <a:gd name="connsiteX43" fmla="*/ 4001819 w 4392865"/>
                <a:gd name="connsiteY43" fmla="*/ 884516 h 2383477"/>
                <a:gd name="connsiteX44" fmla="*/ 3898901 w 4392865"/>
                <a:gd name="connsiteY44" fmla="*/ 1015471 h 2383477"/>
                <a:gd name="connsiteX45" fmla="*/ 3987801 w 4392865"/>
                <a:gd name="connsiteY45" fmla="*/ 964671 h 2383477"/>
                <a:gd name="connsiteX46" fmla="*/ 4064001 w 4392865"/>
                <a:gd name="connsiteY46" fmla="*/ 964671 h 2383477"/>
                <a:gd name="connsiteX47" fmla="*/ 4252464 w 4392865"/>
                <a:gd name="connsiteY47" fmla="*/ 1015471 h 2383477"/>
                <a:gd name="connsiteX48" fmla="*/ 4392865 w 4392865"/>
                <a:gd name="connsiteY48" fmla="*/ 1145687 h 2383477"/>
                <a:gd name="connsiteX49" fmla="*/ 4286151 w 4392865"/>
                <a:gd name="connsiteY49" fmla="*/ 1291466 h 2383477"/>
                <a:gd name="connsiteX50" fmla="*/ 4104619 w 4392865"/>
                <a:gd name="connsiteY50" fmla="*/ 1355357 h 2383477"/>
                <a:gd name="connsiteX51" fmla="*/ 3960496 w 4392865"/>
                <a:gd name="connsiteY51" fmla="*/ 1360698 h 2383477"/>
                <a:gd name="connsiteX52" fmla="*/ 3968751 w 4392865"/>
                <a:gd name="connsiteY52" fmla="*/ 1419754 h 2383477"/>
                <a:gd name="connsiteX53" fmla="*/ 3910225 w 4392865"/>
                <a:gd name="connsiteY53" fmla="*/ 1426845 h 2383477"/>
                <a:gd name="connsiteX54" fmla="*/ 3842810 w 4392865"/>
                <a:gd name="connsiteY54" fmla="*/ 1390650 h 2383477"/>
                <a:gd name="connsiteX55" fmla="*/ 3804392 w 4392865"/>
                <a:gd name="connsiteY55" fmla="*/ 1233700 h 2383477"/>
                <a:gd name="connsiteX56" fmla="*/ 3719513 w 4392865"/>
                <a:gd name="connsiteY56" fmla="*/ 1156759 h 2383477"/>
                <a:gd name="connsiteX57" fmla="*/ 3568701 w 4392865"/>
                <a:gd name="connsiteY57" fmla="*/ 1098021 h 2383477"/>
                <a:gd name="connsiteX58" fmla="*/ 3460751 w 4392865"/>
                <a:gd name="connsiteY58" fmla="*/ 1053571 h 2383477"/>
                <a:gd name="connsiteX59" fmla="*/ 3371851 w 4392865"/>
                <a:gd name="connsiteY59" fmla="*/ 1047221 h 2383477"/>
                <a:gd name="connsiteX60" fmla="*/ 3308351 w 4392865"/>
                <a:gd name="connsiteY60" fmla="*/ 996421 h 2383477"/>
                <a:gd name="connsiteX61" fmla="*/ 3200401 w 4392865"/>
                <a:gd name="connsiteY61" fmla="*/ 932921 h 2383477"/>
                <a:gd name="connsiteX62" fmla="*/ 3727762 w 4392865"/>
                <a:gd name="connsiteY62" fmla="*/ 2186696 h 2383477"/>
                <a:gd name="connsiteX63" fmla="*/ 3405517 w 4392865"/>
                <a:gd name="connsiteY63" fmla="*/ 2383477 h 2383477"/>
                <a:gd name="connsiteX64" fmla="*/ 3065064 w 4392865"/>
                <a:gd name="connsiteY64" fmla="*/ 2179896 h 2383477"/>
                <a:gd name="connsiteX65" fmla="*/ 2769272 w 4392865"/>
                <a:gd name="connsiteY65" fmla="*/ 1602016 h 2383477"/>
                <a:gd name="connsiteX66" fmla="*/ 2724151 w 4392865"/>
                <a:gd name="connsiteY66" fmla="*/ 926571 h 2383477"/>
                <a:gd name="connsiteX67" fmla="*/ 2495551 w 4392865"/>
                <a:gd name="connsiteY67" fmla="*/ 913871 h 2383477"/>
                <a:gd name="connsiteX68" fmla="*/ 2463801 w 4392865"/>
                <a:gd name="connsiteY68" fmla="*/ 907521 h 2383477"/>
                <a:gd name="connsiteX69" fmla="*/ 2298701 w 4392865"/>
                <a:gd name="connsiteY69" fmla="*/ 837671 h 2383477"/>
                <a:gd name="connsiteX70" fmla="*/ 2190751 w 4392865"/>
                <a:gd name="connsiteY70" fmla="*/ 767821 h 2383477"/>
                <a:gd name="connsiteX71" fmla="*/ 2120901 w 4392865"/>
                <a:gd name="connsiteY71" fmla="*/ 729721 h 2383477"/>
                <a:gd name="connsiteX72" fmla="*/ 1981201 w 4392865"/>
                <a:gd name="connsiteY72" fmla="*/ 710671 h 2383477"/>
                <a:gd name="connsiteX73" fmla="*/ 1860551 w 4392865"/>
                <a:gd name="connsiteY73" fmla="*/ 717021 h 2383477"/>
                <a:gd name="connsiteX74" fmla="*/ 1695451 w 4392865"/>
                <a:gd name="connsiteY74" fmla="*/ 767821 h 2383477"/>
                <a:gd name="connsiteX75" fmla="*/ 1551518 w 4392865"/>
                <a:gd name="connsiteY75" fmla="*/ 813857 h 2383477"/>
                <a:gd name="connsiteX76" fmla="*/ 1483785 w 4392865"/>
                <a:gd name="connsiteY76" fmla="*/ 797983 h 2383477"/>
                <a:gd name="connsiteX77" fmla="*/ 1403351 w 4392865"/>
                <a:gd name="connsiteY77" fmla="*/ 780521 h 2383477"/>
                <a:gd name="connsiteX78" fmla="*/ 1339851 w 4392865"/>
                <a:gd name="connsiteY78" fmla="*/ 837671 h 2383477"/>
                <a:gd name="connsiteX79" fmla="*/ 1569889 w 4392865"/>
                <a:gd name="connsiteY79" fmla="*/ 913752 h 2383477"/>
                <a:gd name="connsiteX80" fmla="*/ 1588699 w 4392865"/>
                <a:gd name="connsiteY80" fmla="*/ 989831 h 2383477"/>
                <a:gd name="connsiteX81" fmla="*/ 1601280 w 4392865"/>
                <a:gd name="connsiteY81" fmla="*/ 1082325 h 2383477"/>
                <a:gd name="connsiteX82" fmla="*/ 1753919 w 4392865"/>
                <a:gd name="connsiteY82" fmla="*/ 1210284 h 2383477"/>
                <a:gd name="connsiteX83" fmla="*/ 2121380 w 4392865"/>
                <a:gd name="connsiteY83" fmla="*/ 1554862 h 2383477"/>
                <a:gd name="connsiteX84" fmla="*/ 2187787 w 4392865"/>
                <a:gd name="connsiteY84" fmla="*/ 1696717 h 2383477"/>
                <a:gd name="connsiteX85" fmla="*/ 2130856 w 4392865"/>
                <a:gd name="connsiteY85" fmla="*/ 1918967 h 2383477"/>
                <a:gd name="connsiteX86" fmla="*/ 2034329 w 4392865"/>
                <a:gd name="connsiteY86" fmla="*/ 1934843 h 2383477"/>
                <a:gd name="connsiteX87" fmla="*/ 1816271 w 4392865"/>
                <a:gd name="connsiteY87" fmla="*/ 1856626 h 2383477"/>
                <a:gd name="connsiteX88" fmla="*/ 1629516 w 4392865"/>
                <a:gd name="connsiteY88" fmla="*/ 1709947 h 2383477"/>
                <a:gd name="connsiteX89" fmla="*/ 1497225 w 4392865"/>
                <a:gd name="connsiteY89" fmla="*/ 1548551 h 2383477"/>
                <a:gd name="connsiteX90" fmla="*/ 1446115 w 4392865"/>
                <a:gd name="connsiteY90" fmla="*/ 1515104 h 2383477"/>
                <a:gd name="connsiteX91" fmla="*/ 1354139 w 4392865"/>
                <a:gd name="connsiteY91" fmla="*/ 1431395 h 2383477"/>
                <a:gd name="connsiteX92" fmla="*/ 1296989 w 4392865"/>
                <a:gd name="connsiteY92" fmla="*/ 1347787 h 2383477"/>
                <a:gd name="connsiteX93" fmla="*/ 1243542 w 4392865"/>
                <a:gd name="connsiteY93" fmla="*/ 1336674 h 2383477"/>
                <a:gd name="connsiteX94" fmla="*/ 1200151 w 4392865"/>
                <a:gd name="connsiteY94" fmla="*/ 1288521 h 2383477"/>
                <a:gd name="connsiteX95" fmla="*/ 1155701 w 4392865"/>
                <a:gd name="connsiteY95" fmla="*/ 1275821 h 2383477"/>
                <a:gd name="connsiteX96" fmla="*/ 1111251 w 4392865"/>
                <a:gd name="connsiteY96" fmla="*/ 1193271 h 2383477"/>
                <a:gd name="connsiteX97" fmla="*/ 1092201 w 4392865"/>
                <a:gd name="connsiteY97" fmla="*/ 1078971 h 2383477"/>
                <a:gd name="connsiteX98" fmla="*/ 1092201 w 4392865"/>
                <a:gd name="connsiteY98" fmla="*/ 971021 h 2383477"/>
                <a:gd name="connsiteX99" fmla="*/ 1060451 w 4392865"/>
                <a:gd name="connsiteY99" fmla="*/ 913871 h 2383477"/>
                <a:gd name="connsiteX100" fmla="*/ 996951 w 4392865"/>
                <a:gd name="connsiteY100" fmla="*/ 875771 h 2383477"/>
                <a:gd name="connsiteX101" fmla="*/ 889001 w 4392865"/>
                <a:gd name="connsiteY101" fmla="*/ 875771 h 2383477"/>
                <a:gd name="connsiteX102" fmla="*/ 806451 w 4392865"/>
                <a:gd name="connsiteY102" fmla="*/ 907521 h 2383477"/>
                <a:gd name="connsiteX103" fmla="*/ 742951 w 4392865"/>
                <a:gd name="connsiteY103" fmla="*/ 939271 h 2383477"/>
                <a:gd name="connsiteX104" fmla="*/ 655639 w 4392865"/>
                <a:gd name="connsiteY104" fmla="*/ 912812 h 2383477"/>
                <a:gd name="connsiteX105" fmla="*/ 566210 w 4392865"/>
                <a:gd name="connsiteY105" fmla="*/ 836613 h 2383477"/>
                <a:gd name="connsiteX106" fmla="*/ 511177 w 4392865"/>
                <a:gd name="connsiteY106" fmla="*/ 806980 h 2383477"/>
                <a:gd name="connsiteX107" fmla="*/ 415926 w 4392865"/>
                <a:gd name="connsiteY107" fmla="*/ 784225 h 2383477"/>
                <a:gd name="connsiteX108" fmla="*/ 335494 w 4392865"/>
                <a:gd name="connsiteY108" fmla="*/ 759883 h 2383477"/>
                <a:gd name="connsiteX109" fmla="*/ 203413 w 4392865"/>
                <a:gd name="connsiteY109" fmla="*/ 728345 h 2383477"/>
                <a:gd name="connsiteX110" fmla="*/ 116099 w 4392865"/>
                <a:gd name="connsiteY110" fmla="*/ 691303 h 2383477"/>
                <a:gd name="connsiteX111" fmla="*/ 61914 w 4392865"/>
                <a:gd name="connsiteY111" fmla="*/ 625475 h 2383477"/>
                <a:gd name="connsiteX112" fmla="*/ 6350 w 4392865"/>
                <a:gd name="connsiteY112" fmla="*/ 575733 h 2383477"/>
                <a:gd name="connsiteX113" fmla="*/ 2117 w 4392865"/>
                <a:gd name="connsiteY113" fmla="*/ 537104 h 2383477"/>
                <a:gd name="connsiteX114" fmla="*/ 0 w 4392865"/>
                <a:gd name="connsiteY114" fmla="*/ 465138 h 2383477"/>
                <a:gd name="connsiteX115" fmla="*/ 23496 w 4392865"/>
                <a:gd name="connsiteY115" fmla="*/ 394970 h 2383477"/>
                <a:gd name="connsiteX116" fmla="*/ 51331 w 4392865"/>
                <a:gd name="connsiteY116" fmla="*/ 321204 h 2383477"/>
                <a:gd name="connsiteX117" fmla="*/ 77257 w 4392865"/>
                <a:gd name="connsiteY117" fmla="*/ 272520 h 2383477"/>
                <a:gd name="connsiteX118" fmla="*/ 104776 w 4392865"/>
                <a:gd name="connsiteY118" fmla="*/ 194203 h 2383477"/>
                <a:gd name="connsiteX119" fmla="*/ 187537 w 4392865"/>
                <a:gd name="connsiteY119" fmla="*/ 183303 h 2383477"/>
                <a:gd name="connsiteX120" fmla="*/ 238127 w 4392865"/>
                <a:gd name="connsiteY120" fmla="*/ 186268 h 2383477"/>
                <a:gd name="connsiteX121" fmla="*/ 306600 w 4392865"/>
                <a:gd name="connsiteY121" fmla="*/ 191241 h 2383477"/>
                <a:gd name="connsiteX122" fmla="*/ 354225 w 4392865"/>
                <a:gd name="connsiteY122" fmla="*/ 212408 h 2383477"/>
                <a:gd name="connsiteX123" fmla="*/ 442385 w 4392865"/>
                <a:gd name="connsiteY123" fmla="*/ 231247 h 2383477"/>
                <a:gd name="connsiteX0" fmla="*/ 442385 w 4392865"/>
                <a:gd name="connsiteY0" fmla="*/ 231247 h 2383477"/>
                <a:gd name="connsiteX1" fmla="*/ 544725 w 4392865"/>
                <a:gd name="connsiteY1" fmla="*/ 249450 h 2383477"/>
                <a:gd name="connsiteX2" fmla="*/ 674369 w 4392865"/>
                <a:gd name="connsiteY2" fmla="*/ 244158 h 2383477"/>
                <a:gd name="connsiteX3" fmla="*/ 841058 w 4392865"/>
                <a:gd name="connsiteY3" fmla="*/ 207116 h 2383477"/>
                <a:gd name="connsiteX4" fmla="*/ 917787 w 4392865"/>
                <a:gd name="connsiteY4" fmla="*/ 167429 h 2383477"/>
                <a:gd name="connsiteX5" fmla="*/ 984253 w 4392865"/>
                <a:gd name="connsiteY5" fmla="*/ 142346 h 2383477"/>
                <a:gd name="connsiteX6" fmla="*/ 1036849 w 4392865"/>
                <a:gd name="connsiteY6" fmla="*/ 125096 h 2383477"/>
                <a:gd name="connsiteX7" fmla="*/ 1099081 w 4392865"/>
                <a:gd name="connsiteY7" fmla="*/ 119062 h 2383477"/>
                <a:gd name="connsiteX8" fmla="*/ 1126067 w 4392865"/>
                <a:gd name="connsiteY8" fmla="*/ 68791 h 2383477"/>
                <a:gd name="connsiteX9" fmla="*/ 1118129 w 4392865"/>
                <a:gd name="connsiteY9" fmla="*/ 0 h 2383477"/>
                <a:gd name="connsiteX10" fmla="*/ 1181629 w 4392865"/>
                <a:gd name="connsiteY10" fmla="*/ 77788 h 2383477"/>
                <a:gd name="connsiteX11" fmla="*/ 1177079 w 4392865"/>
                <a:gd name="connsiteY11" fmla="*/ 125094 h 2383477"/>
                <a:gd name="connsiteX12" fmla="*/ 1179725 w 4392865"/>
                <a:gd name="connsiteY12" fmla="*/ 191241 h 2383477"/>
                <a:gd name="connsiteX13" fmla="*/ 1179513 w 4392865"/>
                <a:gd name="connsiteY13" fmla="*/ 235480 h 2383477"/>
                <a:gd name="connsiteX14" fmla="*/ 1171787 w 4392865"/>
                <a:gd name="connsiteY14" fmla="*/ 273262 h 2383477"/>
                <a:gd name="connsiteX15" fmla="*/ 1195599 w 4392865"/>
                <a:gd name="connsiteY15" fmla="*/ 320887 h 2383477"/>
                <a:gd name="connsiteX16" fmla="*/ 1237193 w 4392865"/>
                <a:gd name="connsiteY16" fmla="*/ 387879 h 2383477"/>
                <a:gd name="connsiteX17" fmla="*/ 1256242 w 4392865"/>
                <a:gd name="connsiteY17" fmla="*/ 412221 h 2383477"/>
                <a:gd name="connsiteX18" fmla="*/ 1289051 w 4392865"/>
                <a:gd name="connsiteY18" fmla="*/ 384704 h 2383477"/>
                <a:gd name="connsiteX19" fmla="*/ 1304079 w 4392865"/>
                <a:gd name="connsiteY19" fmla="*/ 379095 h 2383477"/>
                <a:gd name="connsiteX20" fmla="*/ 1341121 w 4392865"/>
                <a:gd name="connsiteY20" fmla="*/ 384387 h 2383477"/>
                <a:gd name="connsiteX21" fmla="*/ 1378163 w 4392865"/>
                <a:gd name="connsiteY21" fmla="*/ 408200 h 2383477"/>
                <a:gd name="connsiteX22" fmla="*/ 1390651 w 4392865"/>
                <a:gd name="connsiteY22" fmla="*/ 437621 h 2383477"/>
                <a:gd name="connsiteX23" fmla="*/ 1423142 w 4392865"/>
                <a:gd name="connsiteY23" fmla="*/ 445241 h 2383477"/>
                <a:gd name="connsiteX24" fmla="*/ 1462829 w 4392865"/>
                <a:gd name="connsiteY24" fmla="*/ 421429 h 2383477"/>
                <a:gd name="connsiteX25" fmla="*/ 1520826 w 4392865"/>
                <a:gd name="connsiteY25" fmla="*/ 523875 h 2383477"/>
                <a:gd name="connsiteX26" fmla="*/ 1582738 w 4392865"/>
                <a:gd name="connsiteY26" fmla="*/ 569912 h 2383477"/>
                <a:gd name="connsiteX27" fmla="*/ 1676401 w 4392865"/>
                <a:gd name="connsiteY27" fmla="*/ 640821 h 2383477"/>
                <a:gd name="connsiteX28" fmla="*/ 1866901 w 4392865"/>
                <a:gd name="connsiteY28" fmla="*/ 609071 h 2383477"/>
                <a:gd name="connsiteX29" fmla="*/ 2063751 w 4392865"/>
                <a:gd name="connsiteY29" fmla="*/ 558271 h 2383477"/>
                <a:gd name="connsiteX30" fmla="*/ 2178051 w 4392865"/>
                <a:gd name="connsiteY30" fmla="*/ 590021 h 2383477"/>
                <a:gd name="connsiteX31" fmla="*/ 2311401 w 4392865"/>
                <a:gd name="connsiteY31" fmla="*/ 691621 h 2383477"/>
                <a:gd name="connsiteX32" fmla="*/ 2489201 w 4392865"/>
                <a:gd name="connsiteY32" fmla="*/ 780521 h 2383477"/>
                <a:gd name="connsiteX33" fmla="*/ 2692401 w 4392865"/>
                <a:gd name="connsiteY33" fmla="*/ 793221 h 2383477"/>
                <a:gd name="connsiteX34" fmla="*/ 2876551 w 4392865"/>
                <a:gd name="connsiteY34" fmla="*/ 799571 h 2383477"/>
                <a:gd name="connsiteX35" fmla="*/ 3133905 w 4392865"/>
                <a:gd name="connsiteY35" fmla="*/ 585588 h 2383477"/>
                <a:gd name="connsiteX36" fmla="*/ 3366460 w 4392865"/>
                <a:gd name="connsiteY36" fmla="*/ 400599 h 2383477"/>
                <a:gd name="connsiteX37" fmla="*/ 3628007 w 4392865"/>
                <a:gd name="connsiteY37" fmla="*/ 448643 h 2383477"/>
                <a:gd name="connsiteX38" fmla="*/ 3835281 w 4392865"/>
                <a:gd name="connsiteY38" fmla="*/ 534788 h 2383477"/>
                <a:gd name="connsiteX39" fmla="*/ 3972225 w 4392865"/>
                <a:gd name="connsiteY39" fmla="*/ 697132 h 2383477"/>
                <a:gd name="connsiteX40" fmla="*/ 3971626 w 4392865"/>
                <a:gd name="connsiteY40" fmla="*/ 818142 h 2383477"/>
                <a:gd name="connsiteX41" fmla="*/ 3980492 w 4392865"/>
                <a:gd name="connsiteY41" fmla="*/ 801728 h 2383477"/>
                <a:gd name="connsiteX42" fmla="*/ 3976970 w 4392865"/>
                <a:gd name="connsiteY42" fmla="*/ 863980 h 2383477"/>
                <a:gd name="connsiteX43" fmla="*/ 4001819 w 4392865"/>
                <a:gd name="connsiteY43" fmla="*/ 884516 h 2383477"/>
                <a:gd name="connsiteX44" fmla="*/ 3898901 w 4392865"/>
                <a:gd name="connsiteY44" fmla="*/ 1015471 h 2383477"/>
                <a:gd name="connsiteX45" fmla="*/ 3987801 w 4392865"/>
                <a:gd name="connsiteY45" fmla="*/ 964671 h 2383477"/>
                <a:gd name="connsiteX46" fmla="*/ 4064001 w 4392865"/>
                <a:gd name="connsiteY46" fmla="*/ 964671 h 2383477"/>
                <a:gd name="connsiteX47" fmla="*/ 4252464 w 4392865"/>
                <a:gd name="connsiteY47" fmla="*/ 1015471 h 2383477"/>
                <a:gd name="connsiteX48" fmla="*/ 4392865 w 4392865"/>
                <a:gd name="connsiteY48" fmla="*/ 1145687 h 2383477"/>
                <a:gd name="connsiteX49" fmla="*/ 4286151 w 4392865"/>
                <a:gd name="connsiteY49" fmla="*/ 1291466 h 2383477"/>
                <a:gd name="connsiteX50" fmla="*/ 4104619 w 4392865"/>
                <a:gd name="connsiteY50" fmla="*/ 1355357 h 2383477"/>
                <a:gd name="connsiteX51" fmla="*/ 3960496 w 4392865"/>
                <a:gd name="connsiteY51" fmla="*/ 1360698 h 2383477"/>
                <a:gd name="connsiteX52" fmla="*/ 3968751 w 4392865"/>
                <a:gd name="connsiteY52" fmla="*/ 1419754 h 2383477"/>
                <a:gd name="connsiteX53" fmla="*/ 3910225 w 4392865"/>
                <a:gd name="connsiteY53" fmla="*/ 1426845 h 2383477"/>
                <a:gd name="connsiteX54" fmla="*/ 3842810 w 4392865"/>
                <a:gd name="connsiteY54" fmla="*/ 1390650 h 2383477"/>
                <a:gd name="connsiteX55" fmla="*/ 3804392 w 4392865"/>
                <a:gd name="connsiteY55" fmla="*/ 1233700 h 2383477"/>
                <a:gd name="connsiteX56" fmla="*/ 3719513 w 4392865"/>
                <a:gd name="connsiteY56" fmla="*/ 1156759 h 2383477"/>
                <a:gd name="connsiteX57" fmla="*/ 3568701 w 4392865"/>
                <a:gd name="connsiteY57" fmla="*/ 1098021 h 2383477"/>
                <a:gd name="connsiteX58" fmla="*/ 3460751 w 4392865"/>
                <a:gd name="connsiteY58" fmla="*/ 1053571 h 2383477"/>
                <a:gd name="connsiteX59" fmla="*/ 3371851 w 4392865"/>
                <a:gd name="connsiteY59" fmla="*/ 1047221 h 2383477"/>
                <a:gd name="connsiteX60" fmla="*/ 3308351 w 4392865"/>
                <a:gd name="connsiteY60" fmla="*/ 996421 h 2383477"/>
                <a:gd name="connsiteX61" fmla="*/ 3200401 w 4392865"/>
                <a:gd name="connsiteY61" fmla="*/ 932921 h 2383477"/>
                <a:gd name="connsiteX62" fmla="*/ 3727762 w 4392865"/>
                <a:gd name="connsiteY62" fmla="*/ 2186696 h 2383477"/>
                <a:gd name="connsiteX63" fmla="*/ 3405517 w 4392865"/>
                <a:gd name="connsiteY63" fmla="*/ 2383477 h 2383477"/>
                <a:gd name="connsiteX64" fmla="*/ 3065064 w 4392865"/>
                <a:gd name="connsiteY64" fmla="*/ 2179896 h 2383477"/>
                <a:gd name="connsiteX65" fmla="*/ 2769272 w 4392865"/>
                <a:gd name="connsiteY65" fmla="*/ 1602016 h 2383477"/>
                <a:gd name="connsiteX66" fmla="*/ 2724151 w 4392865"/>
                <a:gd name="connsiteY66" fmla="*/ 926571 h 2383477"/>
                <a:gd name="connsiteX67" fmla="*/ 2495551 w 4392865"/>
                <a:gd name="connsiteY67" fmla="*/ 913871 h 2383477"/>
                <a:gd name="connsiteX68" fmla="*/ 2463801 w 4392865"/>
                <a:gd name="connsiteY68" fmla="*/ 907521 h 2383477"/>
                <a:gd name="connsiteX69" fmla="*/ 2298701 w 4392865"/>
                <a:gd name="connsiteY69" fmla="*/ 837671 h 2383477"/>
                <a:gd name="connsiteX70" fmla="*/ 2190751 w 4392865"/>
                <a:gd name="connsiteY70" fmla="*/ 767821 h 2383477"/>
                <a:gd name="connsiteX71" fmla="*/ 2120901 w 4392865"/>
                <a:gd name="connsiteY71" fmla="*/ 729721 h 2383477"/>
                <a:gd name="connsiteX72" fmla="*/ 1981201 w 4392865"/>
                <a:gd name="connsiteY72" fmla="*/ 710671 h 2383477"/>
                <a:gd name="connsiteX73" fmla="*/ 1860551 w 4392865"/>
                <a:gd name="connsiteY73" fmla="*/ 717021 h 2383477"/>
                <a:gd name="connsiteX74" fmla="*/ 1695451 w 4392865"/>
                <a:gd name="connsiteY74" fmla="*/ 767821 h 2383477"/>
                <a:gd name="connsiteX75" fmla="*/ 1551518 w 4392865"/>
                <a:gd name="connsiteY75" fmla="*/ 813857 h 2383477"/>
                <a:gd name="connsiteX76" fmla="*/ 1483785 w 4392865"/>
                <a:gd name="connsiteY76" fmla="*/ 797983 h 2383477"/>
                <a:gd name="connsiteX77" fmla="*/ 1403351 w 4392865"/>
                <a:gd name="connsiteY77" fmla="*/ 780521 h 2383477"/>
                <a:gd name="connsiteX78" fmla="*/ 1339851 w 4392865"/>
                <a:gd name="connsiteY78" fmla="*/ 837671 h 2383477"/>
                <a:gd name="connsiteX79" fmla="*/ 1569889 w 4392865"/>
                <a:gd name="connsiteY79" fmla="*/ 913752 h 2383477"/>
                <a:gd name="connsiteX80" fmla="*/ 1588699 w 4392865"/>
                <a:gd name="connsiteY80" fmla="*/ 989831 h 2383477"/>
                <a:gd name="connsiteX81" fmla="*/ 1662135 w 4392865"/>
                <a:gd name="connsiteY81" fmla="*/ 1063805 h 2383477"/>
                <a:gd name="connsiteX82" fmla="*/ 1753919 w 4392865"/>
                <a:gd name="connsiteY82" fmla="*/ 1210284 h 2383477"/>
                <a:gd name="connsiteX83" fmla="*/ 2121380 w 4392865"/>
                <a:gd name="connsiteY83" fmla="*/ 1554862 h 2383477"/>
                <a:gd name="connsiteX84" fmla="*/ 2187787 w 4392865"/>
                <a:gd name="connsiteY84" fmla="*/ 1696717 h 2383477"/>
                <a:gd name="connsiteX85" fmla="*/ 2130856 w 4392865"/>
                <a:gd name="connsiteY85" fmla="*/ 1918967 h 2383477"/>
                <a:gd name="connsiteX86" fmla="*/ 2034329 w 4392865"/>
                <a:gd name="connsiteY86" fmla="*/ 1934843 h 2383477"/>
                <a:gd name="connsiteX87" fmla="*/ 1816271 w 4392865"/>
                <a:gd name="connsiteY87" fmla="*/ 1856626 h 2383477"/>
                <a:gd name="connsiteX88" fmla="*/ 1629516 w 4392865"/>
                <a:gd name="connsiteY88" fmla="*/ 1709947 h 2383477"/>
                <a:gd name="connsiteX89" fmla="*/ 1497225 w 4392865"/>
                <a:gd name="connsiteY89" fmla="*/ 1548551 h 2383477"/>
                <a:gd name="connsiteX90" fmla="*/ 1446115 w 4392865"/>
                <a:gd name="connsiteY90" fmla="*/ 1515104 h 2383477"/>
                <a:gd name="connsiteX91" fmla="*/ 1354139 w 4392865"/>
                <a:gd name="connsiteY91" fmla="*/ 1431395 h 2383477"/>
                <a:gd name="connsiteX92" fmla="*/ 1296989 w 4392865"/>
                <a:gd name="connsiteY92" fmla="*/ 1347787 h 2383477"/>
                <a:gd name="connsiteX93" fmla="*/ 1243542 w 4392865"/>
                <a:gd name="connsiteY93" fmla="*/ 1336674 h 2383477"/>
                <a:gd name="connsiteX94" fmla="*/ 1200151 w 4392865"/>
                <a:gd name="connsiteY94" fmla="*/ 1288521 h 2383477"/>
                <a:gd name="connsiteX95" fmla="*/ 1155701 w 4392865"/>
                <a:gd name="connsiteY95" fmla="*/ 1275821 h 2383477"/>
                <a:gd name="connsiteX96" fmla="*/ 1111251 w 4392865"/>
                <a:gd name="connsiteY96" fmla="*/ 1193271 h 2383477"/>
                <a:gd name="connsiteX97" fmla="*/ 1092201 w 4392865"/>
                <a:gd name="connsiteY97" fmla="*/ 1078971 h 2383477"/>
                <a:gd name="connsiteX98" fmla="*/ 1092201 w 4392865"/>
                <a:gd name="connsiteY98" fmla="*/ 971021 h 2383477"/>
                <a:gd name="connsiteX99" fmla="*/ 1060451 w 4392865"/>
                <a:gd name="connsiteY99" fmla="*/ 913871 h 2383477"/>
                <a:gd name="connsiteX100" fmla="*/ 996951 w 4392865"/>
                <a:gd name="connsiteY100" fmla="*/ 875771 h 2383477"/>
                <a:gd name="connsiteX101" fmla="*/ 889001 w 4392865"/>
                <a:gd name="connsiteY101" fmla="*/ 875771 h 2383477"/>
                <a:gd name="connsiteX102" fmla="*/ 806451 w 4392865"/>
                <a:gd name="connsiteY102" fmla="*/ 907521 h 2383477"/>
                <a:gd name="connsiteX103" fmla="*/ 742951 w 4392865"/>
                <a:gd name="connsiteY103" fmla="*/ 939271 h 2383477"/>
                <a:gd name="connsiteX104" fmla="*/ 655639 w 4392865"/>
                <a:gd name="connsiteY104" fmla="*/ 912812 h 2383477"/>
                <a:gd name="connsiteX105" fmla="*/ 566210 w 4392865"/>
                <a:gd name="connsiteY105" fmla="*/ 836613 h 2383477"/>
                <a:gd name="connsiteX106" fmla="*/ 511177 w 4392865"/>
                <a:gd name="connsiteY106" fmla="*/ 806980 h 2383477"/>
                <a:gd name="connsiteX107" fmla="*/ 415926 w 4392865"/>
                <a:gd name="connsiteY107" fmla="*/ 784225 h 2383477"/>
                <a:gd name="connsiteX108" fmla="*/ 335494 w 4392865"/>
                <a:gd name="connsiteY108" fmla="*/ 759883 h 2383477"/>
                <a:gd name="connsiteX109" fmla="*/ 203413 w 4392865"/>
                <a:gd name="connsiteY109" fmla="*/ 728345 h 2383477"/>
                <a:gd name="connsiteX110" fmla="*/ 116099 w 4392865"/>
                <a:gd name="connsiteY110" fmla="*/ 691303 h 2383477"/>
                <a:gd name="connsiteX111" fmla="*/ 61914 w 4392865"/>
                <a:gd name="connsiteY111" fmla="*/ 625475 h 2383477"/>
                <a:gd name="connsiteX112" fmla="*/ 6350 w 4392865"/>
                <a:gd name="connsiteY112" fmla="*/ 575733 h 2383477"/>
                <a:gd name="connsiteX113" fmla="*/ 2117 w 4392865"/>
                <a:gd name="connsiteY113" fmla="*/ 537104 h 2383477"/>
                <a:gd name="connsiteX114" fmla="*/ 0 w 4392865"/>
                <a:gd name="connsiteY114" fmla="*/ 465138 h 2383477"/>
                <a:gd name="connsiteX115" fmla="*/ 23496 w 4392865"/>
                <a:gd name="connsiteY115" fmla="*/ 394970 h 2383477"/>
                <a:gd name="connsiteX116" fmla="*/ 51331 w 4392865"/>
                <a:gd name="connsiteY116" fmla="*/ 321204 h 2383477"/>
                <a:gd name="connsiteX117" fmla="*/ 77257 w 4392865"/>
                <a:gd name="connsiteY117" fmla="*/ 272520 h 2383477"/>
                <a:gd name="connsiteX118" fmla="*/ 104776 w 4392865"/>
                <a:gd name="connsiteY118" fmla="*/ 194203 h 2383477"/>
                <a:gd name="connsiteX119" fmla="*/ 187537 w 4392865"/>
                <a:gd name="connsiteY119" fmla="*/ 183303 h 2383477"/>
                <a:gd name="connsiteX120" fmla="*/ 238127 w 4392865"/>
                <a:gd name="connsiteY120" fmla="*/ 186268 h 2383477"/>
                <a:gd name="connsiteX121" fmla="*/ 306600 w 4392865"/>
                <a:gd name="connsiteY121" fmla="*/ 191241 h 2383477"/>
                <a:gd name="connsiteX122" fmla="*/ 354225 w 4392865"/>
                <a:gd name="connsiteY122" fmla="*/ 212408 h 2383477"/>
                <a:gd name="connsiteX123" fmla="*/ 442385 w 4392865"/>
                <a:gd name="connsiteY123" fmla="*/ 231247 h 2383477"/>
                <a:gd name="connsiteX0" fmla="*/ 442385 w 4392865"/>
                <a:gd name="connsiteY0" fmla="*/ 231247 h 2383477"/>
                <a:gd name="connsiteX1" fmla="*/ 544725 w 4392865"/>
                <a:gd name="connsiteY1" fmla="*/ 249450 h 2383477"/>
                <a:gd name="connsiteX2" fmla="*/ 674369 w 4392865"/>
                <a:gd name="connsiteY2" fmla="*/ 244158 h 2383477"/>
                <a:gd name="connsiteX3" fmla="*/ 841058 w 4392865"/>
                <a:gd name="connsiteY3" fmla="*/ 207116 h 2383477"/>
                <a:gd name="connsiteX4" fmla="*/ 917787 w 4392865"/>
                <a:gd name="connsiteY4" fmla="*/ 167429 h 2383477"/>
                <a:gd name="connsiteX5" fmla="*/ 984253 w 4392865"/>
                <a:gd name="connsiteY5" fmla="*/ 142346 h 2383477"/>
                <a:gd name="connsiteX6" fmla="*/ 1036849 w 4392865"/>
                <a:gd name="connsiteY6" fmla="*/ 125096 h 2383477"/>
                <a:gd name="connsiteX7" fmla="*/ 1099081 w 4392865"/>
                <a:gd name="connsiteY7" fmla="*/ 119062 h 2383477"/>
                <a:gd name="connsiteX8" fmla="*/ 1126067 w 4392865"/>
                <a:gd name="connsiteY8" fmla="*/ 68791 h 2383477"/>
                <a:gd name="connsiteX9" fmla="*/ 1118129 w 4392865"/>
                <a:gd name="connsiteY9" fmla="*/ 0 h 2383477"/>
                <a:gd name="connsiteX10" fmla="*/ 1181629 w 4392865"/>
                <a:gd name="connsiteY10" fmla="*/ 77788 h 2383477"/>
                <a:gd name="connsiteX11" fmla="*/ 1177079 w 4392865"/>
                <a:gd name="connsiteY11" fmla="*/ 125094 h 2383477"/>
                <a:gd name="connsiteX12" fmla="*/ 1179725 w 4392865"/>
                <a:gd name="connsiteY12" fmla="*/ 191241 h 2383477"/>
                <a:gd name="connsiteX13" fmla="*/ 1179513 w 4392865"/>
                <a:gd name="connsiteY13" fmla="*/ 235480 h 2383477"/>
                <a:gd name="connsiteX14" fmla="*/ 1171787 w 4392865"/>
                <a:gd name="connsiteY14" fmla="*/ 273262 h 2383477"/>
                <a:gd name="connsiteX15" fmla="*/ 1195599 w 4392865"/>
                <a:gd name="connsiteY15" fmla="*/ 320887 h 2383477"/>
                <a:gd name="connsiteX16" fmla="*/ 1237193 w 4392865"/>
                <a:gd name="connsiteY16" fmla="*/ 387879 h 2383477"/>
                <a:gd name="connsiteX17" fmla="*/ 1256242 w 4392865"/>
                <a:gd name="connsiteY17" fmla="*/ 412221 h 2383477"/>
                <a:gd name="connsiteX18" fmla="*/ 1289051 w 4392865"/>
                <a:gd name="connsiteY18" fmla="*/ 384704 h 2383477"/>
                <a:gd name="connsiteX19" fmla="*/ 1304079 w 4392865"/>
                <a:gd name="connsiteY19" fmla="*/ 379095 h 2383477"/>
                <a:gd name="connsiteX20" fmla="*/ 1341121 w 4392865"/>
                <a:gd name="connsiteY20" fmla="*/ 384387 h 2383477"/>
                <a:gd name="connsiteX21" fmla="*/ 1378163 w 4392865"/>
                <a:gd name="connsiteY21" fmla="*/ 408200 h 2383477"/>
                <a:gd name="connsiteX22" fmla="*/ 1390651 w 4392865"/>
                <a:gd name="connsiteY22" fmla="*/ 437621 h 2383477"/>
                <a:gd name="connsiteX23" fmla="*/ 1423142 w 4392865"/>
                <a:gd name="connsiteY23" fmla="*/ 445241 h 2383477"/>
                <a:gd name="connsiteX24" fmla="*/ 1462829 w 4392865"/>
                <a:gd name="connsiteY24" fmla="*/ 421429 h 2383477"/>
                <a:gd name="connsiteX25" fmla="*/ 1520826 w 4392865"/>
                <a:gd name="connsiteY25" fmla="*/ 523875 h 2383477"/>
                <a:gd name="connsiteX26" fmla="*/ 1582738 w 4392865"/>
                <a:gd name="connsiteY26" fmla="*/ 569912 h 2383477"/>
                <a:gd name="connsiteX27" fmla="*/ 1676401 w 4392865"/>
                <a:gd name="connsiteY27" fmla="*/ 640821 h 2383477"/>
                <a:gd name="connsiteX28" fmla="*/ 1866901 w 4392865"/>
                <a:gd name="connsiteY28" fmla="*/ 609071 h 2383477"/>
                <a:gd name="connsiteX29" fmla="*/ 2063751 w 4392865"/>
                <a:gd name="connsiteY29" fmla="*/ 558271 h 2383477"/>
                <a:gd name="connsiteX30" fmla="*/ 2178051 w 4392865"/>
                <a:gd name="connsiteY30" fmla="*/ 590021 h 2383477"/>
                <a:gd name="connsiteX31" fmla="*/ 2311401 w 4392865"/>
                <a:gd name="connsiteY31" fmla="*/ 691621 h 2383477"/>
                <a:gd name="connsiteX32" fmla="*/ 2489201 w 4392865"/>
                <a:gd name="connsiteY32" fmla="*/ 780521 h 2383477"/>
                <a:gd name="connsiteX33" fmla="*/ 2692401 w 4392865"/>
                <a:gd name="connsiteY33" fmla="*/ 793221 h 2383477"/>
                <a:gd name="connsiteX34" fmla="*/ 2876551 w 4392865"/>
                <a:gd name="connsiteY34" fmla="*/ 799571 h 2383477"/>
                <a:gd name="connsiteX35" fmla="*/ 3133905 w 4392865"/>
                <a:gd name="connsiteY35" fmla="*/ 585588 h 2383477"/>
                <a:gd name="connsiteX36" fmla="*/ 3366460 w 4392865"/>
                <a:gd name="connsiteY36" fmla="*/ 400599 h 2383477"/>
                <a:gd name="connsiteX37" fmla="*/ 3628007 w 4392865"/>
                <a:gd name="connsiteY37" fmla="*/ 448643 h 2383477"/>
                <a:gd name="connsiteX38" fmla="*/ 3835281 w 4392865"/>
                <a:gd name="connsiteY38" fmla="*/ 534788 h 2383477"/>
                <a:gd name="connsiteX39" fmla="*/ 3972225 w 4392865"/>
                <a:gd name="connsiteY39" fmla="*/ 697132 h 2383477"/>
                <a:gd name="connsiteX40" fmla="*/ 3971626 w 4392865"/>
                <a:gd name="connsiteY40" fmla="*/ 818142 h 2383477"/>
                <a:gd name="connsiteX41" fmla="*/ 3980492 w 4392865"/>
                <a:gd name="connsiteY41" fmla="*/ 801728 h 2383477"/>
                <a:gd name="connsiteX42" fmla="*/ 3976970 w 4392865"/>
                <a:gd name="connsiteY42" fmla="*/ 863980 h 2383477"/>
                <a:gd name="connsiteX43" fmla="*/ 4001819 w 4392865"/>
                <a:gd name="connsiteY43" fmla="*/ 884516 h 2383477"/>
                <a:gd name="connsiteX44" fmla="*/ 3898901 w 4392865"/>
                <a:gd name="connsiteY44" fmla="*/ 1015471 h 2383477"/>
                <a:gd name="connsiteX45" fmla="*/ 3987801 w 4392865"/>
                <a:gd name="connsiteY45" fmla="*/ 964671 h 2383477"/>
                <a:gd name="connsiteX46" fmla="*/ 4064001 w 4392865"/>
                <a:gd name="connsiteY46" fmla="*/ 964671 h 2383477"/>
                <a:gd name="connsiteX47" fmla="*/ 4252464 w 4392865"/>
                <a:gd name="connsiteY47" fmla="*/ 1015471 h 2383477"/>
                <a:gd name="connsiteX48" fmla="*/ 4392865 w 4392865"/>
                <a:gd name="connsiteY48" fmla="*/ 1145687 h 2383477"/>
                <a:gd name="connsiteX49" fmla="*/ 4286151 w 4392865"/>
                <a:gd name="connsiteY49" fmla="*/ 1291466 h 2383477"/>
                <a:gd name="connsiteX50" fmla="*/ 4104619 w 4392865"/>
                <a:gd name="connsiteY50" fmla="*/ 1355357 h 2383477"/>
                <a:gd name="connsiteX51" fmla="*/ 3960496 w 4392865"/>
                <a:gd name="connsiteY51" fmla="*/ 1360698 h 2383477"/>
                <a:gd name="connsiteX52" fmla="*/ 3968751 w 4392865"/>
                <a:gd name="connsiteY52" fmla="*/ 1419754 h 2383477"/>
                <a:gd name="connsiteX53" fmla="*/ 3910225 w 4392865"/>
                <a:gd name="connsiteY53" fmla="*/ 1426845 h 2383477"/>
                <a:gd name="connsiteX54" fmla="*/ 3842810 w 4392865"/>
                <a:gd name="connsiteY54" fmla="*/ 1390650 h 2383477"/>
                <a:gd name="connsiteX55" fmla="*/ 3804392 w 4392865"/>
                <a:gd name="connsiteY55" fmla="*/ 1233700 h 2383477"/>
                <a:gd name="connsiteX56" fmla="*/ 3719513 w 4392865"/>
                <a:gd name="connsiteY56" fmla="*/ 1156759 h 2383477"/>
                <a:gd name="connsiteX57" fmla="*/ 3568701 w 4392865"/>
                <a:gd name="connsiteY57" fmla="*/ 1098021 h 2383477"/>
                <a:gd name="connsiteX58" fmla="*/ 3460751 w 4392865"/>
                <a:gd name="connsiteY58" fmla="*/ 1053571 h 2383477"/>
                <a:gd name="connsiteX59" fmla="*/ 3371851 w 4392865"/>
                <a:gd name="connsiteY59" fmla="*/ 1047221 h 2383477"/>
                <a:gd name="connsiteX60" fmla="*/ 3308351 w 4392865"/>
                <a:gd name="connsiteY60" fmla="*/ 996421 h 2383477"/>
                <a:gd name="connsiteX61" fmla="*/ 3200401 w 4392865"/>
                <a:gd name="connsiteY61" fmla="*/ 932921 h 2383477"/>
                <a:gd name="connsiteX62" fmla="*/ 3727762 w 4392865"/>
                <a:gd name="connsiteY62" fmla="*/ 2186696 h 2383477"/>
                <a:gd name="connsiteX63" fmla="*/ 3405517 w 4392865"/>
                <a:gd name="connsiteY63" fmla="*/ 2383477 h 2383477"/>
                <a:gd name="connsiteX64" fmla="*/ 3065064 w 4392865"/>
                <a:gd name="connsiteY64" fmla="*/ 2179896 h 2383477"/>
                <a:gd name="connsiteX65" fmla="*/ 2769272 w 4392865"/>
                <a:gd name="connsiteY65" fmla="*/ 1602016 h 2383477"/>
                <a:gd name="connsiteX66" fmla="*/ 2724151 w 4392865"/>
                <a:gd name="connsiteY66" fmla="*/ 926571 h 2383477"/>
                <a:gd name="connsiteX67" fmla="*/ 2495551 w 4392865"/>
                <a:gd name="connsiteY67" fmla="*/ 913871 h 2383477"/>
                <a:gd name="connsiteX68" fmla="*/ 2463801 w 4392865"/>
                <a:gd name="connsiteY68" fmla="*/ 907521 h 2383477"/>
                <a:gd name="connsiteX69" fmla="*/ 2298701 w 4392865"/>
                <a:gd name="connsiteY69" fmla="*/ 837671 h 2383477"/>
                <a:gd name="connsiteX70" fmla="*/ 2190751 w 4392865"/>
                <a:gd name="connsiteY70" fmla="*/ 767821 h 2383477"/>
                <a:gd name="connsiteX71" fmla="*/ 2120901 w 4392865"/>
                <a:gd name="connsiteY71" fmla="*/ 729721 h 2383477"/>
                <a:gd name="connsiteX72" fmla="*/ 1981201 w 4392865"/>
                <a:gd name="connsiteY72" fmla="*/ 710671 h 2383477"/>
                <a:gd name="connsiteX73" fmla="*/ 1860551 w 4392865"/>
                <a:gd name="connsiteY73" fmla="*/ 717021 h 2383477"/>
                <a:gd name="connsiteX74" fmla="*/ 1695451 w 4392865"/>
                <a:gd name="connsiteY74" fmla="*/ 767821 h 2383477"/>
                <a:gd name="connsiteX75" fmla="*/ 1551518 w 4392865"/>
                <a:gd name="connsiteY75" fmla="*/ 813857 h 2383477"/>
                <a:gd name="connsiteX76" fmla="*/ 1483785 w 4392865"/>
                <a:gd name="connsiteY76" fmla="*/ 797983 h 2383477"/>
                <a:gd name="connsiteX77" fmla="*/ 1403351 w 4392865"/>
                <a:gd name="connsiteY77" fmla="*/ 780521 h 2383477"/>
                <a:gd name="connsiteX78" fmla="*/ 1525059 w 4392865"/>
                <a:gd name="connsiteY78" fmla="*/ 872067 h 2383477"/>
                <a:gd name="connsiteX79" fmla="*/ 1569889 w 4392865"/>
                <a:gd name="connsiteY79" fmla="*/ 913752 h 2383477"/>
                <a:gd name="connsiteX80" fmla="*/ 1588699 w 4392865"/>
                <a:gd name="connsiteY80" fmla="*/ 989831 h 2383477"/>
                <a:gd name="connsiteX81" fmla="*/ 1662135 w 4392865"/>
                <a:gd name="connsiteY81" fmla="*/ 1063805 h 2383477"/>
                <a:gd name="connsiteX82" fmla="*/ 1753919 w 4392865"/>
                <a:gd name="connsiteY82" fmla="*/ 1210284 h 2383477"/>
                <a:gd name="connsiteX83" fmla="*/ 2121380 w 4392865"/>
                <a:gd name="connsiteY83" fmla="*/ 1554862 h 2383477"/>
                <a:gd name="connsiteX84" fmla="*/ 2187787 w 4392865"/>
                <a:gd name="connsiteY84" fmla="*/ 1696717 h 2383477"/>
                <a:gd name="connsiteX85" fmla="*/ 2130856 w 4392865"/>
                <a:gd name="connsiteY85" fmla="*/ 1918967 h 2383477"/>
                <a:gd name="connsiteX86" fmla="*/ 2034329 w 4392865"/>
                <a:gd name="connsiteY86" fmla="*/ 1934843 h 2383477"/>
                <a:gd name="connsiteX87" fmla="*/ 1816271 w 4392865"/>
                <a:gd name="connsiteY87" fmla="*/ 1856626 h 2383477"/>
                <a:gd name="connsiteX88" fmla="*/ 1629516 w 4392865"/>
                <a:gd name="connsiteY88" fmla="*/ 1709947 h 2383477"/>
                <a:gd name="connsiteX89" fmla="*/ 1497225 w 4392865"/>
                <a:gd name="connsiteY89" fmla="*/ 1548551 h 2383477"/>
                <a:gd name="connsiteX90" fmla="*/ 1446115 w 4392865"/>
                <a:gd name="connsiteY90" fmla="*/ 1515104 h 2383477"/>
                <a:gd name="connsiteX91" fmla="*/ 1354139 w 4392865"/>
                <a:gd name="connsiteY91" fmla="*/ 1431395 h 2383477"/>
                <a:gd name="connsiteX92" fmla="*/ 1296989 w 4392865"/>
                <a:gd name="connsiteY92" fmla="*/ 1347787 h 2383477"/>
                <a:gd name="connsiteX93" fmla="*/ 1243542 w 4392865"/>
                <a:gd name="connsiteY93" fmla="*/ 1336674 h 2383477"/>
                <a:gd name="connsiteX94" fmla="*/ 1200151 w 4392865"/>
                <a:gd name="connsiteY94" fmla="*/ 1288521 h 2383477"/>
                <a:gd name="connsiteX95" fmla="*/ 1155701 w 4392865"/>
                <a:gd name="connsiteY95" fmla="*/ 1275821 h 2383477"/>
                <a:gd name="connsiteX96" fmla="*/ 1111251 w 4392865"/>
                <a:gd name="connsiteY96" fmla="*/ 1193271 h 2383477"/>
                <a:gd name="connsiteX97" fmla="*/ 1092201 w 4392865"/>
                <a:gd name="connsiteY97" fmla="*/ 1078971 h 2383477"/>
                <a:gd name="connsiteX98" fmla="*/ 1092201 w 4392865"/>
                <a:gd name="connsiteY98" fmla="*/ 971021 h 2383477"/>
                <a:gd name="connsiteX99" fmla="*/ 1060451 w 4392865"/>
                <a:gd name="connsiteY99" fmla="*/ 913871 h 2383477"/>
                <a:gd name="connsiteX100" fmla="*/ 996951 w 4392865"/>
                <a:gd name="connsiteY100" fmla="*/ 875771 h 2383477"/>
                <a:gd name="connsiteX101" fmla="*/ 889001 w 4392865"/>
                <a:gd name="connsiteY101" fmla="*/ 875771 h 2383477"/>
                <a:gd name="connsiteX102" fmla="*/ 806451 w 4392865"/>
                <a:gd name="connsiteY102" fmla="*/ 907521 h 2383477"/>
                <a:gd name="connsiteX103" fmla="*/ 742951 w 4392865"/>
                <a:gd name="connsiteY103" fmla="*/ 939271 h 2383477"/>
                <a:gd name="connsiteX104" fmla="*/ 655639 w 4392865"/>
                <a:gd name="connsiteY104" fmla="*/ 912812 h 2383477"/>
                <a:gd name="connsiteX105" fmla="*/ 566210 w 4392865"/>
                <a:gd name="connsiteY105" fmla="*/ 836613 h 2383477"/>
                <a:gd name="connsiteX106" fmla="*/ 511177 w 4392865"/>
                <a:gd name="connsiteY106" fmla="*/ 806980 h 2383477"/>
                <a:gd name="connsiteX107" fmla="*/ 415926 w 4392865"/>
                <a:gd name="connsiteY107" fmla="*/ 784225 h 2383477"/>
                <a:gd name="connsiteX108" fmla="*/ 335494 w 4392865"/>
                <a:gd name="connsiteY108" fmla="*/ 759883 h 2383477"/>
                <a:gd name="connsiteX109" fmla="*/ 203413 w 4392865"/>
                <a:gd name="connsiteY109" fmla="*/ 728345 h 2383477"/>
                <a:gd name="connsiteX110" fmla="*/ 116099 w 4392865"/>
                <a:gd name="connsiteY110" fmla="*/ 691303 h 2383477"/>
                <a:gd name="connsiteX111" fmla="*/ 61914 w 4392865"/>
                <a:gd name="connsiteY111" fmla="*/ 625475 h 2383477"/>
                <a:gd name="connsiteX112" fmla="*/ 6350 w 4392865"/>
                <a:gd name="connsiteY112" fmla="*/ 575733 h 2383477"/>
                <a:gd name="connsiteX113" fmla="*/ 2117 w 4392865"/>
                <a:gd name="connsiteY113" fmla="*/ 537104 h 2383477"/>
                <a:gd name="connsiteX114" fmla="*/ 0 w 4392865"/>
                <a:gd name="connsiteY114" fmla="*/ 465138 h 2383477"/>
                <a:gd name="connsiteX115" fmla="*/ 23496 w 4392865"/>
                <a:gd name="connsiteY115" fmla="*/ 394970 h 2383477"/>
                <a:gd name="connsiteX116" fmla="*/ 51331 w 4392865"/>
                <a:gd name="connsiteY116" fmla="*/ 321204 h 2383477"/>
                <a:gd name="connsiteX117" fmla="*/ 77257 w 4392865"/>
                <a:gd name="connsiteY117" fmla="*/ 272520 h 2383477"/>
                <a:gd name="connsiteX118" fmla="*/ 104776 w 4392865"/>
                <a:gd name="connsiteY118" fmla="*/ 194203 h 2383477"/>
                <a:gd name="connsiteX119" fmla="*/ 187537 w 4392865"/>
                <a:gd name="connsiteY119" fmla="*/ 183303 h 2383477"/>
                <a:gd name="connsiteX120" fmla="*/ 238127 w 4392865"/>
                <a:gd name="connsiteY120" fmla="*/ 186268 h 2383477"/>
                <a:gd name="connsiteX121" fmla="*/ 306600 w 4392865"/>
                <a:gd name="connsiteY121" fmla="*/ 191241 h 2383477"/>
                <a:gd name="connsiteX122" fmla="*/ 354225 w 4392865"/>
                <a:gd name="connsiteY122" fmla="*/ 212408 h 2383477"/>
                <a:gd name="connsiteX123" fmla="*/ 442385 w 4392865"/>
                <a:gd name="connsiteY123" fmla="*/ 231247 h 2383477"/>
                <a:gd name="connsiteX0" fmla="*/ 442385 w 4392865"/>
                <a:gd name="connsiteY0" fmla="*/ 231247 h 2383477"/>
                <a:gd name="connsiteX1" fmla="*/ 544725 w 4392865"/>
                <a:gd name="connsiteY1" fmla="*/ 249450 h 2383477"/>
                <a:gd name="connsiteX2" fmla="*/ 674369 w 4392865"/>
                <a:gd name="connsiteY2" fmla="*/ 244158 h 2383477"/>
                <a:gd name="connsiteX3" fmla="*/ 841058 w 4392865"/>
                <a:gd name="connsiteY3" fmla="*/ 207116 h 2383477"/>
                <a:gd name="connsiteX4" fmla="*/ 917787 w 4392865"/>
                <a:gd name="connsiteY4" fmla="*/ 167429 h 2383477"/>
                <a:gd name="connsiteX5" fmla="*/ 984253 w 4392865"/>
                <a:gd name="connsiteY5" fmla="*/ 142346 h 2383477"/>
                <a:gd name="connsiteX6" fmla="*/ 1036849 w 4392865"/>
                <a:gd name="connsiteY6" fmla="*/ 125096 h 2383477"/>
                <a:gd name="connsiteX7" fmla="*/ 1099081 w 4392865"/>
                <a:gd name="connsiteY7" fmla="*/ 119062 h 2383477"/>
                <a:gd name="connsiteX8" fmla="*/ 1126067 w 4392865"/>
                <a:gd name="connsiteY8" fmla="*/ 68791 h 2383477"/>
                <a:gd name="connsiteX9" fmla="*/ 1118129 w 4392865"/>
                <a:gd name="connsiteY9" fmla="*/ 0 h 2383477"/>
                <a:gd name="connsiteX10" fmla="*/ 1181629 w 4392865"/>
                <a:gd name="connsiteY10" fmla="*/ 77788 h 2383477"/>
                <a:gd name="connsiteX11" fmla="*/ 1177079 w 4392865"/>
                <a:gd name="connsiteY11" fmla="*/ 125094 h 2383477"/>
                <a:gd name="connsiteX12" fmla="*/ 1179725 w 4392865"/>
                <a:gd name="connsiteY12" fmla="*/ 191241 h 2383477"/>
                <a:gd name="connsiteX13" fmla="*/ 1179513 w 4392865"/>
                <a:gd name="connsiteY13" fmla="*/ 235480 h 2383477"/>
                <a:gd name="connsiteX14" fmla="*/ 1171787 w 4392865"/>
                <a:gd name="connsiteY14" fmla="*/ 273262 h 2383477"/>
                <a:gd name="connsiteX15" fmla="*/ 1195599 w 4392865"/>
                <a:gd name="connsiteY15" fmla="*/ 320887 h 2383477"/>
                <a:gd name="connsiteX16" fmla="*/ 1237193 w 4392865"/>
                <a:gd name="connsiteY16" fmla="*/ 387879 h 2383477"/>
                <a:gd name="connsiteX17" fmla="*/ 1256242 w 4392865"/>
                <a:gd name="connsiteY17" fmla="*/ 412221 h 2383477"/>
                <a:gd name="connsiteX18" fmla="*/ 1289051 w 4392865"/>
                <a:gd name="connsiteY18" fmla="*/ 384704 h 2383477"/>
                <a:gd name="connsiteX19" fmla="*/ 1304079 w 4392865"/>
                <a:gd name="connsiteY19" fmla="*/ 379095 h 2383477"/>
                <a:gd name="connsiteX20" fmla="*/ 1341121 w 4392865"/>
                <a:gd name="connsiteY20" fmla="*/ 384387 h 2383477"/>
                <a:gd name="connsiteX21" fmla="*/ 1378163 w 4392865"/>
                <a:gd name="connsiteY21" fmla="*/ 408200 h 2383477"/>
                <a:gd name="connsiteX22" fmla="*/ 1390651 w 4392865"/>
                <a:gd name="connsiteY22" fmla="*/ 437621 h 2383477"/>
                <a:gd name="connsiteX23" fmla="*/ 1423142 w 4392865"/>
                <a:gd name="connsiteY23" fmla="*/ 445241 h 2383477"/>
                <a:gd name="connsiteX24" fmla="*/ 1462829 w 4392865"/>
                <a:gd name="connsiteY24" fmla="*/ 421429 h 2383477"/>
                <a:gd name="connsiteX25" fmla="*/ 1520826 w 4392865"/>
                <a:gd name="connsiteY25" fmla="*/ 523875 h 2383477"/>
                <a:gd name="connsiteX26" fmla="*/ 1582738 w 4392865"/>
                <a:gd name="connsiteY26" fmla="*/ 569912 h 2383477"/>
                <a:gd name="connsiteX27" fmla="*/ 1676401 w 4392865"/>
                <a:gd name="connsiteY27" fmla="*/ 640821 h 2383477"/>
                <a:gd name="connsiteX28" fmla="*/ 1866901 w 4392865"/>
                <a:gd name="connsiteY28" fmla="*/ 609071 h 2383477"/>
                <a:gd name="connsiteX29" fmla="*/ 2063751 w 4392865"/>
                <a:gd name="connsiteY29" fmla="*/ 558271 h 2383477"/>
                <a:gd name="connsiteX30" fmla="*/ 2178051 w 4392865"/>
                <a:gd name="connsiteY30" fmla="*/ 590021 h 2383477"/>
                <a:gd name="connsiteX31" fmla="*/ 2311401 w 4392865"/>
                <a:gd name="connsiteY31" fmla="*/ 691621 h 2383477"/>
                <a:gd name="connsiteX32" fmla="*/ 2489201 w 4392865"/>
                <a:gd name="connsiteY32" fmla="*/ 780521 h 2383477"/>
                <a:gd name="connsiteX33" fmla="*/ 2692401 w 4392865"/>
                <a:gd name="connsiteY33" fmla="*/ 793221 h 2383477"/>
                <a:gd name="connsiteX34" fmla="*/ 2876551 w 4392865"/>
                <a:gd name="connsiteY34" fmla="*/ 799571 h 2383477"/>
                <a:gd name="connsiteX35" fmla="*/ 3133905 w 4392865"/>
                <a:gd name="connsiteY35" fmla="*/ 585588 h 2383477"/>
                <a:gd name="connsiteX36" fmla="*/ 3366460 w 4392865"/>
                <a:gd name="connsiteY36" fmla="*/ 400599 h 2383477"/>
                <a:gd name="connsiteX37" fmla="*/ 3628007 w 4392865"/>
                <a:gd name="connsiteY37" fmla="*/ 448643 h 2383477"/>
                <a:gd name="connsiteX38" fmla="*/ 3835281 w 4392865"/>
                <a:gd name="connsiteY38" fmla="*/ 534788 h 2383477"/>
                <a:gd name="connsiteX39" fmla="*/ 3972225 w 4392865"/>
                <a:gd name="connsiteY39" fmla="*/ 697132 h 2383477"/>
                <a:gd name="connsiteX40" fmla="*/ 3971626 w 4392865"/>
                <a:gd name="connsiteY40" fmla="*/ 818142 h 2383477"/>
                <a:gd name="connsiteX41" fmla="*/ 3980492 w 4392865"/>
                <a:gd name="connsiteY41" fmla="*/ 801728 h 2383477"/>
                <a:gd name="connsiteX42" fmla="*/ 3976970 w 4392865"/>
                <a:gd name="connsiteY42" fmla="*/ 863980 h 2383477"/>
                <a:gd name="connsiteX43" fmla="*/ 4001819 w 4392865"/>
                <a:gd name="connsiteY43" fmla="*/ 884516 h 2383477"/>
                <a:gd name="connsiteX44" fmla="*/ 3898901 w 4392865"/>
                <a:gd name="connsiteY44" fmla="*/ 1015471 h 2383477"/>
                <a:gd name="connsiteX45" fmla="*/ 3987801 w 4392865"/>
                <a:gd name="connsiteY45" fmla="*/ 964671 h 2383477"/>
                <a:gd name="connsiteX46" fmla="*/ 4064001 w 4392865"/>
                <a:gd name="connsiteY46" fmla="*/ 964671 h 2383477"/>
                <a:gd name="connsiteX47" fmla="*/ 4252464 w 4392865"/>
                <a:gd name="connsiteY47" fmla="*/ 1015471 h 2383477"/>
                <a:gd name="connsiteX48" fmla="*/ 4392865 w 4392865"/>
                <a:gd name="connsiteY48" fmla="*/ 1145687 h 2383477"/>
                <a:gd name="connsiteX49" fmla="*/ 4286151 w 4392865"/>
                <a:gd name="connsiteY49" fmla="*/ 1291466 h 2383477"/>
                <a:gd name="connsiteX50" fmla="*/ 4104619 w 4392865"/>
                <a:gd name="connsiteY50" fmla="*/ 1355357 h 2383477"/>
                <a:gd name="connsiteX51" fmla="*/ 3960496 w 4392865"/>
                <a:gd name="connsiteY51" fmla="*/ 1360698 h 2383477"/>
                <a:gd name="connsiteX52" fmla="*/ 3968751 w 4392865"/>
                <a:gd name="connsiteY52" fmla="*/ 1419754 h 2383477"/>
                <a:gd name="connsiteX53" fmla="*/ 3910225 w 4392865"/>
                <a:gd name="connsiteY53" fmla="*/ 1426845 h 2383477"/>
                <a:gd name="connsiteX54" fmla="*/ 3842810 w 4392865"/>
                <a:gd name="connsiteY54" fmla="*/ 1390650 h 2383477"/>
                <a:gd name="connsiteX55" fmla="*/ 3804392 w 4392865"/>
                <a:gd name="connsiteY55" fmla="*/ 1233700 h 2383477"/>
                <a:gd name="connsiteX56" fmla="*/ 3719513 w 4392865"/>
                <a:gd name="connsiteY56" fmla="*/ 1156759 h 2383477"/>
                <a:gd name="connsiteX57" fmla="*/ 3568701 w 4392865"/>
                <a:gd name="connsiteY57" fmla="*/ 1098021 h 2383477"/>
                <a:gd name="connsiteX58" fmla="*/ 3460751 w 4392865"/>
                <a:gd name="connsiteY58" fmla="*/ 1053571 h 2383477"/>
                <a:gd name="connsiteX59" fmla="*/ 3371851 w 4392865"/>
                <a:gd name="connsiteY59" fmla="*/ 1047221 h 2383477"/>
                <a:gd name="connsiteX60" fmla="*/ 3308351 w 4392865"/>
                <a:gd name="connsiteY60" fmla="*/ 996421 h 2383477"/>
                <a:gd name="connsiteX61" fmla="*/ 3200401 w 4392865"/>
                <a:gd name="connsiteY61" fmla="*/ 932921 h 2383477"/>
                <a:gd name="connsiteX62" fmla="*/ 3727762 w 4392865"/>
                <a:gd name="connsiteY62" fmla="*/ 2186696 h 2383477"/>
                <a:gd name="connsiteX63" fmla="*/ 3405517 w 4392865"/>
                <a:gd name="connsiteY63" fmla="*/ 2383477 h 2383477"/>
                <a:gd name="connsiteX64" fmla="*/ 3065064 w 4392865"/>
                <a:gd name="connsiteY64" fmla="*/ 2179896 h 2383477"/>
                <a:gd name="connsiteX65" fmla="*/ 2769272 w 4392865"/>
                <a:gd name="connsiteY65" fmla="*/ 1602016 h 2383477"/>
                <a:gd name="connsiteX66" fmla="*/ 2724151 w 4392865"/>
                <a:gd name="connsiteY66" fmla="*/ 926571 h 2383477"/>
                <a:gd name="connsiteX67" fmla="*/ 2495551 w 4392865"/>
                <a:gd name="connsiteY67" fmla="*/ 913871 h 2383477"/>
                <a:gd name="connsiteX68" fmla="*/ 2463801 w 4392865"/>
                <a:gd name="connsiteY68" fmla="*/ 907521 h 2383477"/>
                <a:gd name="connsiteX69" fmla="*/ 2298701 w 4392865"/>
                <a:gd name="connsiteY69" fmla="*/ 837671 h 2383477"/>
                <a:gd name="connsiteX70" fmla="*/ 2190751 w 4392865"/>
                <a:gd name="connsiteY70" fmla="*/ 767821 h 2383477"/>
                <a:gd name="connsiteX71" fmla="*/ 2120901 w 4392865"/>
                <a:gd name="connsiteY71" fmla="*/ 729721 h 2383477"/>
                <a:gd name="connsiteX72" fmla="*/ 1981201 w 4392865"/>
                <a:gd name="connsiteY72" fmla="*/ 710671 h 2383477"/>
                <a:gd name="connsiteX73" fmla="*/ 1860551 w 4392865"/>
                <a:gd name="connsiteY73" fmla="*/ 717021 h 2383477"/>
                <a:gd name="connsiteX74" fmla="*/ 1695451 w 4392865"/>
                <a:gd name="connsiteY74" fmla="*/ 767821 h 2383477"/>
                <a:gd name="connsiteX75" fmla="*/ 1551518 w 4392865"/>
                <a:gd name="connsiteY75" fmla="*/ 813857 h 2383477"/>
                <a:gd name="connsiteX76" fmla="*/ 1483785 w 4392865"/>
                <a:gd name="connsiteY76" fmla="*/ 797983 h 2383477"/>
                <a:gd name="connsiteX77" fmla="*/ 1525059 w 4392865"/>
                <a:gd name="connsiteY77" fmla="*/ 872067 h 2383477"/>
                <a:gd name="connsiteX78" fmla="*/ 1569889 w 4392865"/>
                <a:gd name="connsiteY78" fmla="*/ 913752 h 2383477"/>
                <a:gd name="connsiteX79" fmla="*/ 1588699 w 4392865"/>
                <a:gd name="connsiteY79" fmla="*/ 989831 h 2383477"/>
                <a:gd name="connsiteX80" fmla="*/ 1662135 w 4392865"/>
                <a:gd name="connsiteY80" fmla="*/ 1063805 h 2383477"/>
                <a:gd name="connsiteX81" fmla="*/ 1753919 w 4392865"/>
                <a:gd name="connsiteY81" fmla="*/ 1210284 h 2383477"/>
                <a:gd name="connsiteX82" fmla="*/ 2121380 w 4392865"/>
                <a:gd name="connsiteY82" fmla="*/ 1554862 h 2383477"/>
                <a:gd name="connsiteX83" fmla="*/ 2187787 w 4392865"/>
                <a:gd name="connsiteY83" fmla="*/ 1696717 h 2383477"/>
                <a:gd name="connsiteX84" fmla="*/ 2130856 w 4392865"/>
                <a:gd name="connsiteY84" fmla="*/ 1918967 h 2383477"/>
                <a:gd name="connsiteX85" fmla="*/ 2034329 w 4392865"/>
                <a:gd name="connsiteY85" fmla="*/ 1934843 h 2383477"/>
                <a:gd name="connsiteX86" fmla="*/ 1816271 w 4392865"/>
                <a:gd name="connsiteY86" fmla="*/ 1856626 h 2383477"/>
                <a:gd name="connsiteX87" fmla="*/ 1629516 w 4392865"/>
                <a:gd name="connsiteY87" fmla="*/ 1709947 h 2383477"/>
                <a:gd name="connsiteX88" fmla="*/ 1497225 w 4392865"/>
                <a:gd name="connsiteY88" fmla="*/ 1548551 h 2383477"/>
                <a:gd name="connsiteX89" fmla="*/ 1446115 w 4392865"/>
                <a:gd name="connsiteY89" fmla="*/ 1515104 h 2383477"/>
                <a:gd name="connsiteX90" fmla="*/ 1354139 w 4392865"/>
                <a:gd name="connsiteY90" fmla="*/ 1431395 h 2383477"/>
                <a:gd name="connsiteX91" fmla="*/ 1296989 w 4392865"/>
                <a:gd name="connsiteY91" fmla="*/ 1347787 h 2383477"/>
                <a:gd name="connsiteX92" fmla="*/ 1243542 w 4392865"/>
                <a:gd name="connsiteY92" fmla="*/ 1336674 h 2383477"/>
                <a:gd name="connsiteX93" fmla="*/ 1200151 w 4392865"/>
                <a:gd name="connsiteY93" fmla="*/ 1288521 h 2383477"/>
                <a:gd name="connsiteX94" fmla="*/ 1155701 w 4392865"/>
                <a:gd name="connsiteY94" fmla="*/ 1275821 h 2383477"/>
                <a:gd name="connsiteX95" fmla="*/ 1111251 w 4392865"/>
                <a:gd name="connsiteY95" fmla="*/ 1193271 h 2383477"/>
                <a:gd name="connsiteX96" fmla="*/ 1092201 w 4392865"/>
                <a:gd name="connsiteY96" fmla="*/ 1078971 h 2383477"/>
                <a:gd name="connsiteX97" fmla="*/ 1092201 w 4392865"/>
                <a:gd name="connsiteY97" fmla="*/ 971021 h 2383477"/>
                <a:gd name="connsiteX98" fmla="*/ 1060451 w 4392865"/>
                <a:gd name="connsiteY98" fmla="*/ 913871 h 2383477"/>
                <a:gd name="connsiteX99" fmla="*/ 996951 w 4392865"/>
                <a:gd name="connsiteY99" fmla="*/ 875771 h 2383477"/>
                <a:gd name="connsiteX100" fmla="*/ 889001 w 4392865"/>
                <a:gd name="connsiteY100" fmla="*/ 875771 h 2383477"/>
                <a:gd name="connsiteX101" fmla="*/ 806451 w 4392865"/>
                <a:gd name="connsiteY101" fmla="*/ 907521 h 2383477"/>
                <a:gd name="connsiteX102" fmla="*/ 742951 w 4392865"/>
                <a:gd name="connsiteY102" fmla="*/ 939271 h 2383477"/>
                <a:gd name="connsiteX103" fmla="*/ 655639 w 4392865"/>
                <a:gd name="connsiteY103" fmla="*/ 912812 h 2383477"/>
                <a:gd name="connsiteX104" fmla="*/ 566210 w 4392865"/>
                <a:gd name="connsiteY104" fmla="*/ 836613 h 2383477"/>
                <a:gd name="connsiteX105" fmla="*/ 511177 w 4392865"/>
                <a:gd name="connsiteY105" fmla="*/ 806980 h 2383477"/>
                <a:gd name="connsiteX106" fmla="*/ 415926 w 4392865"/>
                <a:gd name="connsiteY106" fmla="*/ 784225 h 2383477"/>
                <a:gd name="connsiteX107" fmla="*/ 335494 w 4392865"/>
                <a:gd name="connsiteY107" fmla="*/ 759883 h 2383477"/>
                <a:gd name="connsiteX108" fmla="*/ 203413 w 4392865"/>
                <a:gd name="connsiteY108" fmla="*/ 728345 h 2383477"/>
                <a:gd name="connsiteX109" fmla="*/ 116099 w 4392865"/>
                <a:gd name="connsiteY109" fmla="*/ 691303 h 2383477"/>
                <a:gd name="connsiteX110" fmla="*/ 61914 w 4392865"/>
                <a:gd name="connsiteY110" fmla="*/ 625475 h 2383477"/>
                <a:gd name="connsiteX111" fmla="*/ 6350 w 4392865"/>
                <a:gd name="connsiteY111" fmla="*/ 575733 h 2383477"/>
                <a:gd name="connsiteX112" fmla="*/ 2117 w 4392865"/>
                <a:gd name="connsiteY112" fmla="*/ 537104 h 2383477"/>
                <a:gd name="connsiteX113" fmla="*/ 0 w 4392865"/>
                <a:gd name="connsiteY113" fmla="*/ 465138 h 2383477"/>
                <a:gd name="connsiteX114" fmla="*/ 23496 w 4392865"/>
                <a:gd name="connsiteY114" fmla="*/ 394970 h 2383477"/>
                <a:gd name="connsiteX115" fmla="*/ 51331 w 4392865"/>
                <a:gd name="connsiteY115" fmla="*/ 321204 h 2383477"/>
                <a:gd name="connsiteX116" fmla="*/ 77257 w 4392865"/>
                <a:gd name="connsiteY116" fmla="*/ 272520 h 2383477"/>
                <a:gd name="connsiteX117" fmla="*/ 104776 w 4392865"/>
                <a:gd name="connsiteY117" fmla="*/ 194203 h 2383477"/>
                <a:gd name="connsiteX118" fmla="*/ 187537 w 4392865"/>
                <a:gd name="connsiteY118" fmla="*/ 183303 h 2383477"/>
                <a:gd name="connsiteX119" fmla="*/ 238127 w 4392865"/>
                <a:gd name="connsiteY119" fmla="*/ 186268 h 2383477"/>
                <a:gd name="connsiteX120" fmla="*/ 306600 w 4392865"/>
                <a:gd name="connsiteY120" fmla="*/ 191241 h 2383477"/>
                <a:gd name="connsiteX121" fmla="*/ 354225 w 4392865"/>
                <a:gd name="connsiteY121" fmla="*/ 212408 h 2383477"/>
                <a:gd name="connsiteX122" fmla="*/ 442385 w 4392865"/>
                <a:gd name="connsiteY122" fmla="*/ 231247 h 2383477"/>
                <a:gd name="connsiteX0" fmla="*/ 442385 w 4392865"/>
                <a:gd name="connsiteY0" fmla="*/ 231247 h 2383477"/>
                <a:gd name="connsiteX1" fmla="*/ 544725 w 4392865"/>
                <a:gd name="connsiteY1" fmla="*/ 249450 h 2383477"/>
                <a:gd name="connsiteX2" fmla="*/ 674369 w 4392865"/>
                <a:gd name="connsiteY2" fmla="*/ 244158 h 2383477"/>
                <a:gd name="connsiteX3" fmla="*/ 841058 w 4392865"/>
                <a:gd name="connsiteY3" fmla="*/ 207116 h 2383477"/>
                <a:gd name="connsiteX4" fmla="*/ 917787 w 4392865"/>
                <a:gd name="connsiteY4" fmla="*/ 167429 h 2383477"/>
                <a:gd name="connsiteX5" fmla="*/ 984253 w 4392865"/>
                <a:gd name="connsiteY5" fmla="*/ 142346 h 2383477"/>
                <a:gd name="connsiteX6" fmla="*/ 1036849 w 4392865"/>
                <a:gd name="connsiteY6" fmla="*/ 125096 h 2383477"/>
                <a:gd name="connsiteX7" fmla="*/ 1099081 w 4392865"/>
                <a:gd name="connsiteY7" fmla="*/ 119062 h 2383477"/>
                <a:gd name="connsiteX8" fmla="*/ 1126067 w 4392865"/>
                <a:gd name="connsiteY8" fmla="*/ 68791 h 2383477"/>
                <a:gd name="connsiteX9" fmla="*/ 1118129 w 4392865"/>
                <a:gd name="connsiteY9" fmla="*/ 0 h 2383477"/>
                <a:gd name="connsiteX10" fmla="*/ 1181629 w 4392865"/>
                <a:gd name="connsiteY10" fmla="*/ 77788 h 2383477"/>
                <a:gd name="connsiteX11" fmla="*/ 1177079 w 4392865"/>
                <a:gd name="connsiteY11" fmla="*/ 125094 h 2383477"/>
                <a:gd name="connsiteX12" fmla="*/ 1179725 w 4392865"/>
                <a:gd name="connsiteY12" fmla="*/ 191241 h 2383477"/>
                <a:gd name="connsiteX13" fmla="*/ 1179513 w 4392865"/>
                <a:gd name="connsiteY13" fmla="*/ 235480 h 2383477"/>
                <a:gd name="connsiteX14" fmla="*/ 1171787 w 4392865"/>
                <a:gd name="connsiteY14" fmla="*/ 273262 h 2383477"/>
                <a:gd name="connsiteX15" fmla="*/ 1195599 w 4392865"/>
                <a:gd name="connsiteY15" fmla="*/ 320887 h 2383477"/>
                <a:gd name="connsiteX16" fmla="*/ 1237193 w 4392865"/>
                <a:gd name="connsiteY16" fmla="*/ 387879 h 2383477"/>
                <a:gd name="connsiteX17" fmla="*/ 1256242 w 4392865"/>
                <a:gd name="connsiteY17" fmla="*/ 412221 h 2383477"/>
                <a:gd name="connsiteX18" fmla="*/ 1289051 w 4392865"/>
                <a:gd name="connsiteY18" fmla="*/ 384704 h 2383477"/>
                <a:gd name="connsiteX19" fmla="*/ 1304079 w 4392865"/>
                <a:gd name="connsiteY19" fmla="*/ 379095 h 2383477"/>
                <a:gd name="connsiteX20" fmla="*/ 1341121 w 4392865"/>
                <a:gd name="connsiteY20" fmla="*/ 384387 h 2383477"/>
                <a:gd name="connsiteX21" fmla="*/ 1378163 w 4392865"/>
                <a:gd name="connsiteY21" fmla="*/ 408200 h 2383477"/>
                <a:gd name="connsiteX22" fmla="*/ 1390651 w 4392865"/>
                <a:gd name="connsiteY22" fmla="*/ 437621 h 2383477"/>
                <a:gd name="connsiteX23" fmla="*/ 1423142 w 4392865"/>
                <a:gd name="connsiteY23" fmla="*/ 445241 h 2383477"/>
                <a:gd name="connsiteX24" fmla="*/ 1462829 w 4392865"/>
                <a:gd name="connsiteY24" fmla="*/ 421429 h 2383477"/>
                <a:gd name="connsiteX25" fmla="*/ 1520826 w 4392865"/>
                <a:gd name="connsiteY25" fmla="*/ 523875 h 2383477"/>
                <a:gd name="connsiteX26" fmla="*/ 1582738 w 4392865"/>
                <a:gd name="connsiteY26" fmla="*/ 569912 h 2383477"/>
                <a:gd name="connsiteX27" fmla="*/ 1676401 w 4392865"/>
                <a:gd name="connsiteY27" fmla="*/ 640821 h 2383477"/>
                <a:gd name="connsiteX28" fmla="*/ 1866901 w 4392865"/>
                <a:gd name="connsiteY28" fmla="*/ 609071 h 2383477"/>
                <a:gd name="connsiteX29" fmla="*/ 2063751 w 4392865"/>
                <a:gd name="connsiteY29" fmla="*/ 558271 h 2383477"/>
                <a:gd name="connsiteX30" fmla="*/ 2178051 w 4392865"/>
                <a:gd name="connsiteY30" fmla="*/ 590021 h 2383477"/>
                <a:gd name="connsiteX31" fmla="*/ 2311401 w 4392865"/>
                <a:gd name="connsiteY31" fmla="*/ 691621 h 2383477"/>
                <a:gd name="connsiteX32" fmla="*/ 2489201 w 4392865"/>
                <a:gd name="connsiteY32" fmla="*/ 780521 h 2383477"/>
                <a:gd name="connsiteX33" fmla="*/ 2692401 w 4392865"/>
                <a:gd name="connsiteY33" fmla="*/ 793221 h 2383477"/>
                <a:gd name="connsiteX34" fmla="*/ 2876551 w 4392865"/>
                <a:gd name="connsiteY34" fmla="*/ 799571 h 2383477"/>
                <a:gd name="connsiteX35" fmla="*/ 3133905 w 4392865"/>
                <a:gd name="connsiteY35" fmla="*/ 585588 h 2383477"/>
                <a:gd name="connsiteX36" fmla="*/ 3366460 w 4392865"/>
                <a:gd name="connsiteY36" fmla="*/ 400599 h 2383477"/>
                <a:gd name="connsiteX37" fmla="*/ 3628007 w 4392865"/>
                <a:gd name="connsiteY37" fmla="*/ 448643 h 2383477"/>
                <a:gd name="connsiteX38" fmla="*/ 3835281 w 4392865"/>
                <a:gd name="connsiteY38" fmla="*/ 534788 h 2383477"/>
                <a:gd name="connsiteX39" fmla="*/ 3972225 w 4392865"/>
                <a:gd name="connsiteY39" fmla="*/ 697132 h 2383477"/>
                <a:gd name="connsiteX40" fmla="*/ 3971626 w 4392865"/>
                <a:gd name="connsiteY40" fmla="*/ 818142 h 2383477"/>
                <a:gd name="connsiteX41" fmla="*/ 3980492 w 4392865"/>
                <a:gd name="connsiteY41" fmla="*/ 801728 h 2383477"/>
                <a:gd name="connsiteX42" fmla="*/ 3976970 w 4392865"/>
                <a:gd name="connsiteY42" fmla="*/ 863980 h 2383477"/>
                <a:gd name="connsiteX43" fmla="*/ 4001819 w 4392865"/>
                <a:gd name="connsiteY43" fmla="*/ 884516 h 2383477"/>
                <a:gd name="connsiteX44" fmla="*/ 3898901 w 4392865"/>
                <a:gd name="connsiteY44" fmla="*/ 1015471 h 2383477"/>
                <a:gd name="connsiteX45" fmla="*/ 3987801 w 4392865"/>
                <a:gd name="connsiteY45" fmla="*/ 964671 h 2383477"/>
                <a:gd name="connsiteX46" fmla="*/ 4064001 w 4392865"/>
                <a:gd name="connsiteY46" fmla="*/ 964671 h 2383477"/>
                <a:gd name="connsiteX47" fmla="*/ 4252464 w 4392865"/>
                <a:gd name="connsiteY47" fmla="*/ 1015471 h 2383477"/>
                <a:gd name="connsiteX48" fmla="*/ 4392865 w 4392865"/>
                <a:gd name="connsiteY48" fmla="*/ 1145687 h 2383477"/>
                <a:gd name="connsiteX49" fmla="*/ 4286151 w 4392865"/>
                <a:gd name="connsiteY49" fmla="*/ 1291466 h 2383477"/>
                <a:gd name="connsiteX50" fmla="*/ 4104619 w 4392865"/>
                <a:gd name="connsiteY50" fmla="*/ 1355357 h 2383477"/>
                <a:gd name="connsiteX51" fmla="*/ 3960496 w 4392865"/>
                <a:gd name="connsiteY51" fmla="*/ 1360698 h 2383477"/>
                <a:gd name="connsiteX52" fmla="*/ 3968751 w 4392865"/>
                <a:gd name="connsiteY52" fmla="*/ 1419754 h 2383477"/>
                <a:gd name="connsiteX53" fmla="*/ 3910225 w 4392865"/>
                <a:gd name="connsiteY53" fmla="*/ 1426845 h 2383477"/>
                <a:gd name="connsiteX54" fmla="*/ 3842810 w 4392865"/>
                <a:gd name="connsiteY54" fmla="*/ 1390650 h 2383477"/>
                <a:gd name="connsiteX55" fmla="*/ 3804392 w 4392865"/>
                <a:gd name="connsiteY55" fmla="*/ 1233700 h 2383477"/>
                <a:gd name="connsiteX56" fmla="*/ 3719513 w 4392865"/>
                <a:gd name="connsiteY56" fmla="*/ 1156759 h 2383477"/>
                <a:gd name="connsiteX57" fmla="*/ 3568701 w 4392865"/>
                <a:gd name="connsiteY57" fmla="*/ 1098021 h 2383477"/>
                <a:gd name="connsiteX58" fmla="*/ 3460751 w 4392865"/>
                <a:gd name="connsiteY58" fmla="*/ 1053571 h 2383477"/>
                <a:gd name="connsiteX59" fmla="*/ 3371851 w 4392865"/>
                <a:gd name="connsiteY59" fmla="*/ 1047221 h 2383477"/>
                <a:gd name="connsiteX60" fmla="*/ 3308351 w 4392865"/>
                <a:gd name="connsiteY60" fmla="*/ 996421 h 2383477"/>
                <a:gd name="connsiteX61" fmla="*/ 3200401 w 4392865"/>
                <a:gd name="connsiteY61" fmla="*/ 932921 h 2383477"/>
                <a:gd name="connsiteX62" fmla="*/ 3727762 w 4392865"/>
                <a:gd name="connsiteY62" fmla="*/ 2186696 h 2383477"/>
                <a:gd name="connsiteX63" fmla="*/ 3405517 w 4392865"/>
                <a:gd name="connsiteY63" fmla="*/ 2383477 h 2383477"/>
                <a:gd name="connsiteX64" fmla="*/ 3065064 w 4392865"/>
                <a:gd name="connsiteY64" fmla="*/ 2179896 h 2383477"/>
                <a:gd name="connsiteX65" fmla="*/ 2769272 w 4392865"/>
                <a:gd name="connsiteY65" fmla="*/ 1602016 h 2383477"/>
                <a:gd name="connsiteX66" fmla="*/ 2724151 w 4392865"/>
                <a:gd name="connsiteY66" fmla="*/ 926571 h 2383477"/>
                <a:gd name="connsiteX67" fmla="*/ 2495551 w 4392865"/>
                <a:gd name="connsiteY67" fmla="*/ 913871 h 2383477"/>
                <a:gd name="connsiteX68" fmla="*/ 2463801 w 4392865"/>
                <a:gd name="connsiteY68" fmla="*/ 907521 h 2383477"/>
                <a:gd name="connsiteX69" fmla="*/ 2298701 w 4392865"/>
                <a:gd name="connsiteY69" fmla="*/ 837671 h 2383477"/>
                <a:gd name="connsiteX70" fmla="*/ 2190751 w 4392865"/>
                <a:gd name="connsiteY70" fmla="*/ 767821 h 2383477"/>
                <a:gd name="connsiteX71" fmla="*/ 2120901 w 4392865"/>
                <a:gd name="connsiteY71" fmla="*/ 729721 h 2383477"/>
                <a:gd name="connsiteX72" fmla="*/ 1981201 w 4392865"/>
                <a:gd name="connsiteY72" fmla="*/ 710671 h 2383477"/>
                <a:gd name="connsiteX73" fmla="*/ 1860551 w 4392865"/>
                <a:gd name="connsiteY73" fmla="*/ 717021 h 2383477"/>
                <a:gd name="connsiteX74" fmla="*/ 1695451 w 4392865"/>
                <a:gd name="connsiteY74" fmla="*/ 767821 h 2383477"/>
                <a:gd name="connsiteX75" fmla="*/ 1551518 w 4392865"/>
                <a:gd name="connsiteY75" fmla="*/ 813857 h 2383477"/>
                <a:gd name="connsiteX76" fmla="*/ 1544639 w 4392865"/>
                <a:gd name="connsiteY76" fmla="*/ 837671 h 2383477"/>
                <a:gd name="connsiteX77" fmla="*/ 1525059 w 4392865"/>
                <a:gd name="connsiteY77" fmla="*/ 872067 h 2383477"/>
                <a:gd name="connsiteX78" fmla="*/ 1569889 w 4392865"/>
                <a:gd name="connsiteY78" fmla="*/ 913752 h 2383477"/>
                <a:gd name="connsiteX79" fmla="*/ 1588699 w 4392865"/>
                <a:gd name="connsiteY79" fmla="*/ 989831 h 2383477"/>
                <a:gd name="connsiteX80" fmla="*/ 1662135 w 4392865"/>
                <a:gd name="connsiteY80" fmla="*/ 1063805 h 2383477"/>
                <a:gd name="connsiteX81" fmla="*/ 1753919 w 4392865"/>
                <a:gd name="connsiteY81" fmla="*/ 1210284 h 2383477"/>
                <a:gd name="connsiteX82" fmla="*/ 2121380 w 4392865"/>
                <a:gd name="connsiteY82" fmla="*/ 1554862 h 2383477"/>
                <a:gd name="connsiteX83" fmla="*/ 2187787 w 4392865"/>
                <a:gd name="connsiteY83" fmla="*/ 1696717 h 2383477"/>
                <a:gd name="connsiteX84" fmla="*/ 2130856 w 4392865"/>
                <a:gd name="connsiteY84" fmla="*/ 1918967 h 2383477"/>
                <a:gd name="connsiteX85" fmla="*/ 2034329 w 4392865"/>
                <a:gd name="connsiteY85" fmla="*/ 1934843 h 2383477"/>
                <a:gd name="connsiteX86" fmla="*/ 1816271 w 4392865"/>
                <a:gd name="connsiteY86" fmla="*/ 1856626 h 2383477"/>
                <a:gd name="connsiteX87" fmla="*/ 1629516 w 4392865"/>
                <a:gd name="connsiteY87" fmla="*/ 1709947 h 2383477"/>
                <a:gd name="connsiteX88" fmla="*/ 1497225 w 4392865"/>
                <a:gd name="connsiteY88" fmla="*/ 1548551 h 2383477"/>
                <a:gd name="connsiteX89" fmla="*/ 1446115 w 4392865"/>
                <a:gd name="connsiteY89" fmla="*/ 1515104 h 2383477"/>
                <a:gd name="connsiteX90" fmla="*/ 1354139 w 4392865"/>
                <a:gd name="connsiteY90" fmla="*/ 1431395 h 2383477"/>
                <a:gd name="connsiteX91" fmla="*/ 1296989 w 4392865"/>
                <a:gd name="connsiteY91" fmla="*/ 1347787 h 2383477"/>
                <a:gd name="connsiteX92" fmla="*/ 1243542 w 4392865"/>
                <a:gd name="connsiteY92" fmla="*/ 1336674 h 2383477"/>
                <a:gd name="connsiteX93" fmla="*/ 1200151 w 4392865"/>
                <a:gd name="connsiteY93" fmla="*/ 1288521 h 2383477"/>
                <a:gd name="connsiteX94" fmla="*/ 1155701 w 4392865"/>
                <a:gd name="connsiteY94" fmla="*/ 1275821 h 2383477"/>
                <a:gd name="connsiteX95" fmla="*/ 1111251 w 4392865"/>
                <a:gd name="connsiteY95" fmla="*/ 1193271 h 2383477"/>
                <a:gd name="connsiteX96" fmla="*/ 1092201 w 4392865"/>
                <a:gd name="connsiteY96" fmla="*/ 1078971 h 2383477"/>
                <a:gd name="connsiteX97" fmla="*/ 1092201 w 4392865"/>
                <a:gd name="connsiteY97" fmla="*/ 971021 h 2383477"/>
                <a:gd name="connsiteX98" fmla="*/ 1060451 w 4392865"/>
                <a:gd name="connsiteY98" fmla="*/ 913871 h 2383477"/>
                <a:gd name="connsiteX99" fmla="*/ 996951 w 4392865"/>
                <a:gd name="connsiteY99" fmla="*/ 875771 h 2383477"/>
                <a:gd name="connsiteX100" fmla="*/ 889001 w 4392865"/>
                <a:gd name="connsiteY100" fmla="*/ 875771 h 2383477"/>
                <a:gd name="connsiteX101" fmla="*/ 806451 w 4392865"/>
                <a:gd name="connsiteY101" fmla="*/ 907521 h 2383477"/>
                <a:gd name="connsiteX102" fmla="*/ 742951 w 4392865"/>
                <a:gd name="connsiteY102" fmla="*/ 939271 h 2383477"/>
                <a:gd name="connsiteX103" fmla="*/ 655639 w 4392865"/>
                <a:gd name="connsiteY103" fmla="*/ 912812 h 2383477"/>
                <a:gd name="connsiteX104" fmla="*/ 566210 w 4392865"/>
                <a:gd name="connsiteY104" fmla="*/ 836613 h 2383477"/>
                <a:gd name="connsiteX105" fmla="*/ 511177 w 4392865"/>
                <a:gd name="connsiteY105" fmla="*/ 806980 h 2383477"/>
                <a:gd name="connsiteX106" fmla="*/ 415926 w 4392865"/>
                <a:gd name="connsiteY106" fmla="*/ 784225 h 2383477"/>
                <a:gd name="connsiteX107" fmla="*/ 335494 w 4392865"/>
                <a:gd name="connsiteY107" fmla="*/ 759883 h 2383477"/>
                <a:gd name="connsiteX108" fmla="*/ 203413 w 4392865"/>
                <a:gd name="connsiteY108" fmla="*/ 728345 h 2383477"/>
                <a:gd name="connsiteX109" fmla="*/ 116099 w 4392865"/>
                <a:gd name="connsiteY109" fmla="*/ 691303 h 2383477"/>
                <a:gd name="connsiteX110" fmla="*/ 61914 w 4392865"/>
                <a:gd name="connsiteY110" fmla="*/ 625475 h 2383477"/>
                <a:gd name="connsiteX111" fmla="*/ 6350 w 4392865"/>
                <a:gd name="connsiteY111" fmla="*/ 575733 h 2383477"/>
                <a:gd name="connsiteX112" fmla="*/ 2117 w 4392865"/>
                <a:gd name="connsiteY112" fmla="*/ 537104 h 2383477"/>
                <a:gd name="connsiteX113" fmla="*/ 0 w 4392865"/>
                <a:gd name="connsiteY113" fmla="*/ 465138 h 2383477"/>
                <a:gd name="connsiteX114" fmla="*/ 23496 w 4392865"/>
                <a:gd name="connsiteY114" fmla="*/ 394970 h 2383477"/>
                <a:gd name="connsiteX115" fmla="*/ 51331 w 4392865"/>
                <a:gd name="connsiteY115" fmla="*/ 321204 h 2383477"/>
                <a:gd name="connsiteX116" fmla="*/ 77257 w 4392865"/>
                <a:gd name="connsiteY116" fmla="*/ 272520 h 2383477"/>
                <a:gd name="connsiteX117" fmla="*/ 104776 w 4392865"/>
                <a:gd name="connsiteY117" fmla="*/ 194203 h 2383477"/>
                <a:gd name="connsiteX118" fmla="*/ 187537 w 4392865"/>
                <a:gd name="connsiteY118" fmla="*/ 183303 h 2383477"/>
                <a:gd name="connsiteX119" fmla="*/ 238127 w 4392865"/>
                <a:gd name="connsiteY119" fmla="*/ 186268 h 2383477"/>
                <a:gd name="connsiteX120" fmla="*/ 306600 w 4392865"/>
                <a:gd name="connsiteY120" fmla="*/ 191241 h 2383477"/>
                <a:gd name="connsiteX121" fmla="*/ 354225 w 4392865"/>
                <a:gd name="connsiteY121" fmla="*/ 212408 h 2383477"/>
                <a:gd name="connsiteX122" fmla="*/ 442385 w 4392865"/>
                <a:gd name="connsiteY122" fmla="*/ 231247 h 2383477"/>
                <a:gd name="connsiteX0" fmla="*/ 442385 w 4392865"/>
                <a:gd name="connsiteY0" fmla="*/ 231247 h 2383477"/>
                <a:gd name="connsiteX1" fmla="*/ 544725 w 4392865"/>
                <a:gd name="connsiteY1" fmla="*/ 249450 h 2383477"/>
                <a:gd name="connsiteX2" fmla="*/ 674369 w 4392865"/>
                <a:gd name="connsiteY2" fmla="*/ 244158 h 2383477"/>
                <a:gd name="connsiteX3" fmla="*/ 841058 w 4392865"/>
                <a:gd name="connsiteY3" fmla="*/ 207116 h 2383477"/>
                <a:gd name="connsiteX4" fmla="*/ 917787 w 4392865"/>
                <a:gd name="connsiteY4" fmla="*/ 167429 h 2383477"/>
                <a:gd name="connsiteX5" fmla="*/ 984253 w 4392865"/>
                <a:gd name="connsiteY5" fmla="*/ 142346 h 2383477"/>
                <a:gd name="connsiteX6" fmla="*/ 1036849 w 4392865"/>
                <a:gd name="connsiteY6" fmla="*/ 125096 h 2383477"/>
                <a:gd name="connsiteX7" fmla="*/ 1099081 w 4392865"/>
                <a:gd name="connsiteY7" fmla="*/ 119062 h 2383477"/>
                <a:gd name="connsiteX8" fmla="*/ 1126067 w 4392865"/>
                <a:gd name="connsiteY8" fmla="*/ 68791 h 2383477"/>
                <a:gd name="connsiteX9" fmla="*/ 1118129 w 4392865"/>
                <a:gd name="connsiteY9" fmla="*/ 0 h 2383477"/>
                <a:gd name="connsiteX10" fmla="*/ 1181629 w 4392865"/>
                <a:gd name="connsiteY10" fmla="*/ 77788 h 2383477"/>
                <a:gd name="connsiteX11" fmla="*/ 1177079 w 4392865"/>
                <a:gd name="connsiteY11" fmla="*/ 125094 h 2383477"/>
                <a:gd name="connsiteX12" fmla="*/ 1179725 w 4392865"/>
                <a:gd name="connsiteY12" fmla="*/ 191241 h 2383477"/>
                <a:gd name="connsiteX13" fmla="*/ 1179513 w 4392865"/>
                <a:gd name="connsiteY13" fmla="*/ 235480 h 2383477"/>
                <a:gd name="connsiteX14" fmla="*/ 1171787 w 4392865"/>
                <a:gd name="connsiteY14" fmla="*/ 273262 h 2383477"/>
                <a:gd name="connsiteX15" fmla="*/ 1195599 w 4392865"/>
                <a:gd name="connsiteY15" fmla="*/ 320887 h 2383477"/>
                <a:gd name="connsiteX16" fmla="*/ 1237193 w 4392865"/>
                <a:gd name="connsiteY16" fmla="*/ 387879 h 2383477"/>
                <a:gd name="connsiteX17" fmla="*/ 1256242 w 4392865"/>
                <a:gd name="connsiteY17" fmla="*/ 412221 h 2383477"/>
                <a:gd name="connsiteX18" fmla="*/ 1289051 w 4392865"/>
                <a:gd name="connsiteY18" fmla="*/ 384704 h 2383477"/>
                <a:gd name="connsiteX19" fmla="*/ 1304079 w 4392865"/>
                <a:gd name="connsiteY19" fmla="*/ 379095 h 2383477"/>
                <a:gd name="connsiteX20" fmla="*/ 1341121 w 4392865"/>
                <a:gd name="connsiteY20" fmla="*/ 384387 h 2383477"/>
                <a:gd name="connsiteX21" fmla="*/ 1378163 w 4392865"/>
                <a:gd name="connsiteY21" fmla="*/ 408200 h 2383477"/>
                <a:gd name="connsiteX22" fmla="*/ 1390651 w 4392865"/>
                <a:gd name="connsiteY22" fmla="*/ 437621 h 2383477"/>
                <a:gd name="connsiteX23" fmla="*/ 1423142 w 4392865"/>
                <a:gd name="connsiteY23" fmla="*/ 445241 h 2383477"/>
                <a:gd name="connsiteX24" fmla="*/ 1462829 w 4392865"/>
                <a:gd name="connsiteY24" fmla="*/ 421429 h 2383477"/>
                <a:gd name="connsiteX25" fmla="*/ 1520826 w 4392865"/>
                <a:gd name="connsiteY25" fmla="*/ 523875 h 2383477"/>
                <a:gd name="connsiteX26" fmla="*/ 1582738 w 4392865"/>
                <a:gd name="connsiteY26" fmla="*/ 569912 h 2383477"/>
                <a:gd name="connsiteX27" fmla="*/ 1676401 w 4392865"/>
                <a:gd name="connsiteY27" fmla="*/ 640821 h 2383477"/>
                <a:gd name="connsiteX28" fmla="*/ 1866901 w 4392865"/>
                <a:gd name="connsiteY28" fmla="*/ 609071 h 2383477"/>
                <a:gd name="connsiteX29" fmla="*/ 2063751 w 4392865"/>
                <a:gd name="connsiteY29" fmla="*/ 558271 h 2383477"/>
                <a:gd name="connsiteX30" fmla="*/ 2178051 w 4392865"/>
                <a:gd name="connsiteY30" fmla="*/ 590021 h 2383477"/>
                <a:gd name="connsiteX31" fmla="*/ 2311401 w 4392865"/>
                <a:gd name="connsiteY31" fmla="*/ 691621 h 2383477"/>
                <a:gd name="connsiteX32" fmla="*/ 2489201 w 4392865"/>
                <a:gd name="connsiteY32" fmla="*/ 780521 h 2383477"/>
                <a:gd name="connsiteX33" fmla="*/ 2692401 w 4392865"/>
                <a:gd name="connsiteY33" fmla="*/ 793221 h 2383477"/>
                <a:gd name="connsiteX34" fmla="*/ 2876551 w 4392865"/>
                <a:gd name="connsiteY34" fmla="*/ 799571 h 2383477"/>
                <a:gd name="connsiteX35" fmla="*/ 3133905 w 4392865"/>
                <a:gd name="connsiteY35" fmla="*/ 585588 h 2383477"/>
                <a:gd name="connsiteX36" fmla="*/ 3366460 w 4392865"/>
                <a:gd name="connsiteY36" fmla="*/ 400599 h 2383477"/>
                <a:gd name="connsiteX37" fmla="*/ 3628007 w 4392865"/>
                <a:gd name="connsiteY37" fmla="*/ 448643 h 2383477"/>
                <a:gd name="connsiteX38" fmla="*/ 3835281 w 4392865"/>
                <a:gd name="connsiteY38" fmla="*/ 534788 h 2383477"/>
                <a:gd name="connsiteX39" fmla="*/ 3972225 w 4392865"/>
                <a:gd name="connsiteY39" fmla="*/ 697132 h 2383477"/>
                <a:gd name="connsiteX40" fmla="*/ 3971626 w 4392865"/>
                <a:gd name="connsiteY40" fmla="*/ 818142 h 2383477"/>
                <a:gd name="connsiteX41" fmla="*/ 3980492 w 4392865"/>
                <a:gd name="connsiteY41" fmla="*/ 801728 h 2383477"/>
                <a:gd name="connsiteX42" fmla="*/ 3976970 w 4392865"/>
                <a:gd name="connsiteY42" fmla="*/ 863980 h 2383477"/>
                <a:gd name="connsiteX43" fmla="*/ 4001819 w 4392865"/>
                <a:gd name="connsiteY43" fmla="*/ 884516 h 2383477"/>
                <a:gd name="connsiteX44" fmla="*/ 3898901 w 4392865"/>
                <a:gd name="connsiteY44" fmla="*/ 1015471 h 2383477"/>
                <a:gd name="connsiteX45" fmla="*/ 3987801 w 4392865"/>
                <a:gd name="connsiteY45" fmla="*/ 964671 h 2383477"/>
                <a:gd name="connsiteX46" fmla="*/ 4064001 w 4392865"/>
                <a:gd name="connsiteY46" fmla="*/ 964671 h 2383477"/>
                <a:gd name="connsiteX47" fmla="*/ 4252464 w 4392865"/>
                <a:gd name="connsiteY47" fmla="*/ 1015471 h 2383477"/>
                <a:gd name="connsiteX48" fmla="*/ 4392865 w 4392865"/>
                <a:gd name="connsiteY48" fmla="*/ 1145687 h 2383477"/>
                <a:gd name="connsiteX49" fmla="*/ 4286151 w 4392865"/>
                <a:gd name="connsiteY49" fmla="*/ 1291466 h 2383477"/>
                <a:gd name="connsiteX50" fmla="*/ 4104619 w 4392865"/>
                <a:gd name="connsiteY50" fmla="*/ 1355357 h 2383477"/>
                <a:gd name="connsiteX51" fmla="*/ 3960496 w 4392865"/>
                <a:gd name="connsiteY51" fmla="*/ 1360698 h 2383477"/>
                <a:gd name="connsiteX52" fmla="*/ 3968751 w 4392865"/>
                <a:gd name="connsiteY52" fmla="*/ 1419754 h 2383477"/>
                <a:gd name="connsiteX53" fmla="*/ 3910225 w 4392865"/>
                <a:gd name="connsiteY53" fmla="*/ 1426845 h 2383477"/>
                <a:gd name="connsiteX54" fmla="*/ 3842810 w 4392865"/>
                <a:gd name="connsiteY54" fmla="*/ 1390650 h 2383477"/>
                <a:gd name="connsiteX55" fmla="*/ 3804392 w 4392865"/>
                <a:gd name="connsiteY55" fmla="*/ 1233700 h 2383477"/>
                <a:gd name="connsiteX56" fmla="*/ 3719513 w 4392865"/>
                <a:gd name="connsiteY56" fmla="*/ 1156759 h 2383477"/>
                <a:gd name="connsiteX57" fmla="*/ 3568701 w 4392865"/>
                <a:gd name="connsiteY57" fmla="*/ 1098021 h 2383477"/>
                <a:gd name="connsiteX58" fmla="*/ 3460751 w 4392865"/>
                <a:gd name="connsiteY58" fmla="*/ 1053571 h 2383477"/>
                <a:gd name="connsiteX59" fmla="*/ 3371851 w 4392865"/>
                <a:gd name="connsiteY59" fmla="*/ 1047221 h 2383477"/>
                <a:gd name="connsiteX60" fmla="*/ 3308351 w 4392865"/>
                <a:gd name="connsiteY60" fmla="*/ 996421 h 2383477"/>
                <a:gd name="connsiteX61" fmla="*/ 3200401 w 4392865"/>
                <a:gd name="connsiteY61" fmla="*/ 932921 h 2383477"/>
                <a:gd name="connsiteX62" fmla="*/ 3727762 w 4392865"/>
                <a:gd name="connsiteY62" fmla="*/ 2186696 h 2383477"/>
                <a:gd name="connsiteX63" fmla="*/ 3405517 w 4392865"/>
                <a:gd name="connsiteY63" fmla="*/ 2383477 h 2383477"/>
                <a:gd name="connsiteX64" fmla="*/ 3065064 w 4392865"/>
                <a:gd name="connsiteY64" fmla="*/ 2179896 h 2383477"/>
                <a:gd name="connsiteX65" fmla="*/ 2769272 w 4392865"/>
                <a:gd name="connsiteY65" fmla="*/ 1602016 h 2383477"/>
                <a:gd name="connsiteX66" fmla="*/ 2724151 w 4392865"/>
                <a:gd name="connsiteY66" fmla="*/ 926571 h 2383477"/>
                <a:gd name="connsiteX67" fmla="*/ 2495551 w 4392865"/>
                <a:gd name="connsiteY67" fmla="*/ 913871 h 2383477"/>
                <a:gd name="connsiteX68" fmla="*/ 2463801 w 4392865"/>
                <a:gd name="connsiteY68" fmla="*/ 907521 h 2383477"/>
                <a:gd name="connsiteX69" fmla="*/ 2298701 w 4392865"/>
                <a:gd name="connsiteY69" fmla="*/ 837671 h 2383477"/>
                <a:gd name="connsiteX70" fmla="*/ 2190751 w 4392865"/>
                <a:gd name="connsiteY70" fmla="*/ 767821 h 2383477"/>
                <a:gd name="connsiteX71" fmla="*/ 2120901 w 4392865"/>
                <a:gd name="connsiteY71" fmla="*/ 729721 h 2383477"/>
                <a:gd name="connsiteX72" fmla="*/ 1981201 w 4392865"/>
                <a:gd name="connsiteY72" fmla="*/ 710671 h 2383477"/>
                <a:gd name="connsiteX73" fmla="*/ 1860551 w 4392865"/>
                <a:gd name="connsiteY73" fmla="*/ 717021 h 2383477"/>
                <a:gd name="connsiteX74" fmla="*/ 1695451 w 4392865"/>
                <a:gd name="connsiteY74" fmla="*/ 767821 h 2383477"/>
                <a:gd name="connsiteX75" fmla="*/ 1551518 w 4392865"/>
                <a:gd name="connsiteY75" fmla="*/ 813857 h 2383477"/>
                <a:gd name="connsiteX76" fmla="*/ 1544639 w 4392865"/>
                <a:gd name="connsiteY76" fmla="*/ 837671 h 2383477"/>
                <a:gd name="connsiteX77" fmla="*/ 1575330 w 4392865"/>
                <a:gd name="connsiteY77" fmla="*/ 882651 h 2383477"/>
                <a:gd name="connsiteX78" fmla="*/ 1569889 w 4392865"/>
                <a:gd name="connsiteY78" fmla="*/ 913752 h 2383477"/>
                <a:gd name="connsiteX79" fmla="*/ 1588699 w 4392865"/>
                <a:gd name="connsiteY79" fmla="*/ 989831 h 2383477"/>
                <a:gd name="connsiteX80" fmla="*/ 1662135 w 4392865"/>
                <a:gd name="connsiteY80" fmla="*/ 1063805 h 2383477"/>
                <a:gd name="connsiteX81" fmla="*/ 1753919 w 4392865"/>
                <a:gd name="connsiteY81" fmla="*/ 1210284 h 2383477"/>
                <a:gd name="connsiteX82" fmla="*/ 2121380 w 4392865"/>
                <a:gd name="connsiteY82" fmla="*/ 1554862 h 2383477"/>
                <a:gd name="connsiteX83" fmla="*/ 2187787 w 4392865"/>
                <a:gd name="connsiteY83" fmla="*/ 1696717 h 2383477"/>
                <a:gd name="connsiteX84" fmla="*/ 2130856 w 4392865"/>
                <a:gd name="connsiteY84" fmla="*/ 1918967 h 2383477"/>
                <a:gd name="connsiteX85" fmla="*/ 2034329 w 4392865"/>
                <a:gd name="connsiteY85" fmla="*/ 1934843 h 2383477"/>
                <a:gd name="connsiteX86" fmla="*/ 1816271 w 4392865"/>
                <a:gd name="connsiteY86" fmla="*/ 1856626 h 2383477"/>
                <a:gd name="connsiteX87" fmla="*/ 1629516 w 4392865"/>
                <a:gd name="connsiteY87" fmla="*/ 1709947 h 2383477"/>
                <a:gd name="connsiteX88" fmla="*/ 1497225 w 4392865"/>
                <a:gd name="connsiteY88" fmla="*/ 1548551 h 2383477"/>
                <a:gd name="connsiteX89" fmla="*/ 1446115 w 4392865"/>
                <a:gd name="connsiteY89" fmla="*/ 1515104 h 2383477"/>
                <a:gd name="connsiteX90" fmla="*/ 1354139 w 4392865"/>
                <a:gd name="connsiteY90" fmla="*/ 1431395 h 2383477"/>
                <a:gd name="connsiteX91" fmla="*/ 1296989 w 4392865"/>
                <a:gd name="connsiteY91" fmla="*/ 1347787 h 2383477"/>
                <a:gd name="connsiteX92" fmla="*/ 1243542 w 4392865"/>
                <a:gd name="connsiteY92" fmla="*/ 1336674 h 2383477"/>
                <a:gd name="connsiteX93" fmla="*/ 1200151 w 4392865"/>
                <a:gd name="connsiteY93" fmla="*/ 1288521 h 2383477"/>
                <a:gd name="connsiteX94" fmla="*/ 1155701 w 4392865"/>
                <a:gd name="connsiteY94" fmla="*/ 1275821 h 2383477"/>
                <a:gd name="connsiteX95" fmla="*/ 1111251 w 4392865"/>
                <a:gd name="connsiteY95" fmla="*/ 1193271 h 2383477"/>
                <a:gd name="connsiteX96" fmla="*/ 1092201 w 4392865"/>
                <a:gd name="connsiteY96" fmla="*/ 1078971 h 2383477"/>
                <a:gd name="connsiteX97" fmla="*/ 1092201 w 4392865"/>
                <a:gd name="connsiteY97" fmla="*/ 971021 h 2383477"/>
                <a:gd name="connsiteX98" fmla="*/ 1060451 w 4392865"/>
                <a:gd name="connsiteY98" fmla="*/ 913871 h 2383477"/>
                <a:gd name="connsiteX99" fmla="*/ 996951 w 4392865"/>
                <a:gd name="connsiteY99" fmla="*/ 875771 h 2383477"/>
                <a:gd name="connsiteX100" fmla="*/ 889001 w 4392865"/>
                <a:gd name="connsiteY100" fmla="*/ 875771 h 2383477"/>
                <a:gd name="connsiteX101" fmla="*/ 806451 w 4392865"/>
                <a:gd name="connsiteY101" fmla="*/ 907521 h 2383477"/>
                <a:gd name="connsiteX102" fmla="*/ 742951 w 4392865"/>
                <a:gd name="connsiteY102" fmla="*/ 939271 h 2383477"/>
                <a:gd name="connsiteX103" fmla="*/ 655639 w 4392865"/>
                <a:gd name="connsiteY103" fmla="*/ 912812 h 2383477"/>
                <a:gd name="connsiteX104" fmla="*/ 566210 w 4392865"/>
                <a:gd name="connsiteY104" fmla="*/ 836613 h 2383477"/>
                <a:gd name="connsiteX105" fmla="*/ 511177 w 4392865"/>
                <a:gd name="connsiteY105" fmla="*/ 806980 h 2383477"/>
                <a:gd name="connsiteX106" fmla="*/ 415926 w 4392865"/>
                <a:gd name="connsiteY106" fmla="*/ 784225 h 2383477"/>
                <a:gd name="connsiteX107" fmla="*/ 335494 w 4392865"/>
                <a:gd name="connsiteY107" fmla="*/ 759883 h 2383477"/>
                <a:gd name="connsiteX108" fmla="*/ 203413 w 4392865"/>
                <a:gd name="connsiteY108" fmla="*/ 728345 h 2383477"/>
                <a:gd name="connsiteX109" fmla="*/ 116099 w 4392865"/>
                <a:gd name="connsiteY109" fmla="*/ 691303 h 2383477"/>
                <a:gd name="connsiteX110" fmla="*/ 61914 w 4392865"/>
                <a:gd name="connsiteY110" fmla="*/ 625475 h 2383477"/>
                <a:gd name="connsiteX111" fmla="*/ 6350 w 4392865"/>
                <a:gd name="connsiteY111" fmla="*/ 575733 h 2383477"/>
                <a:gd name="connsiteX112" fmla="*/ 2117 w 4392865"/>
                <a:gd name="connsiteY112" fmla="*/ 537104 h 2383477"/>
                <a:gd name="connsiteX113" fmla="*/ 0 w 4392865"/>
                <a:gd name="connsiteY113" fmla="*/ 465138 h 2383477"/>
                <a:gd name="connsiteX114" fmla="*/ 23496 w 4392865"/>
                <a:gd name="connsiteY114" fmla="*/ 394970 h 2383477"/>
                <a:gd name="connsiteX115" fmla="*/ 51331 w 4392865"/>
                <a:gd name="connsiteY115" fmla="*/ 321204 h 2383477"/>
                <a:gd name="connsiteX116" fmla="*/ 77257 w 4392865"/>
                <a:gd name="connsiteY116" fmla="*/ 272520 h 2383477"/>
                <a:gd name="connsiteX117" fmla="*/ 104776 w 4392865"/>
                <a:gd name="connsiteY117" fmla="*/ 194203 h 2383477"/>
                <a:gd name="connsiteX118" fmla="*/ 187537 w 4392865"/>
                <a:gd name="connsiteY118" fmla="*/ 183303 h 2383477"/>
                <a:gd name="connsiteX119" fmla="*/ 238127 w 4392865"/>
                <a:gd name="connsiteY119" fmla="*/ 186268 h 2383477"/>
                <a:gd name="connsiteX120" fmla="*/ 306600 w 4392865"/>
                <a:gd name="connsiteY120" fmla="*/ 191241 h 2383477"/>
                <a:gd name="connsiteX121" fmla="*/ 354225 w 4392865"/>
                <a:gd name="connsiteY121" fmla="*/ 212408 h 2383477"/>
                <a:gd name="connsiteX122" fmla="*/ 442385 w 4392865"/>
                <a:gd name="connsiteY122" fmla="*/ 231247 h 2383477"/>
                <a:gd name="connsiteX0" fmla="*/ 442385 w 4392865"/>
                <a:gd name="connsiteY0" fmla="*/ 231247 h 2383477"/>
                <a:gd name="connsiteX1" fmla="*/ 544725 w 4392865"/>
                <a:gd name="connsiteY1" fmla="*/ 249450 h 2383477"/>
                <a:gd name="connsiteX2" fmla="*/ 674369 w 4392865"/>
                <a:gd name="connsiteY2" fmla="*/ 244158 h 2383477"/>
                <a:gd name="connsiteX3" fmla="*/ 841058 w 4392865"/>
                <a:gd name="connsiteY3" fmla="*/ 207116 h 2383477"/>
                <a:gd name="connsiteX4" fmla="*/ 917787 w 4392865"/>
                <a:gd name="connsiteY4" fmla="*/ 167429 h 2383477"/>
                <a:gd name="connsiteX5" fmla="*/ 984253 w 4392865"/>
                <a:gd name="connsiteY5" fmla="*/ 142346 h 2383477"/>
                <a:gd name="connsiteX6" fmla="*/ 1036849 w 4392865"/>
                <a:gd name="connsiteY6" fmla="*/ 125096 h 2383477"/>
                <a:gd name="connsiteX7" fmla="*/ 1099081 w 4392865"/>
                <a:gd name="connsiteY7" fmla="*/ 119062 h 2383477"/>
                <a:gd name="connsiteX8" fmla="*/ 1126067 w 4392865"/>
                <a:gd name="connsiteY8" fmla="*/ 68791 h 2383477"/>
                <a:gd name="connsiteX9" fmla="*/ 1118129 w 4392865"/>
                <a:gd name="connsiteY9" fmla="*/ 0 h 2383477"/>
                <a:gd name="connsiteX10" fmla="*/ 1181629 w 4392865"/>
                <a:gd name="connsiteY10" fmla="*/ 77788 h 2383477"/>
                <a:gd name="connsiteX11" fmla="*/ 1177079 w 4392865"/>
                <a:gd name="connsiteY11" fmla="*/ 125094 h 2383477"/>
                <a:gd name="connsiteX12" fmla="*/ 1179725 w 4392865"/>
                <a:gd name="connsiteY12" fmla="*/ 191241 h 2383477"/>
                <a:gd name="connsiteX13" fmla="*/ 1179513 w 4392865"/>
                <a:gd name="connsiteY13" fmla="*/ 235480 h 2383477"/>
                <a:gd name="connsiteX14" fmla="*/ 1171787 w 4392865"/>
                <a:gd name="connsiteY14" fmla="*/ 273262 h 2383477"/>
                <a:gd name="connsiteX15" fmla="*/ 1195599 w 4392865"/>
                <a:gd name="connsiteY15" fmla="*/ 320887 h 2383477"/>
                <a:gd name="connsiteX16" fmla="*/ 1237193 w 4392865"/>
                <a:gd name="connsiteY16" fmla="*/ 387879 h 2383477"/>
                <a:gd name="connsiteX17" fmla="*/ 1256242 w 4392865"/>
                <a:gd name="connsiteY17" fmla="*/ 412221 h 2383477"/>
                <a:gd name="connsiteX18" fmla="*/ 1289051 w 4392865"/>
                <a:gd name="connsiteY18" fmla="*/ 384704 h 2383477"/>
                <a:gd name="connsiteX19" fmla="*/ 1304079 w 4392865"/>
                <a:gd name="connsiteY19" fmla="*/ 379095 h 2383477"/>
                <a:gd name="connsiteX20" fmla="*/ 1341121 w 4392865"/>
                <a:gd name="connsiteY20" fmla="*/ 384387 h 2383477"/>
                <a:gd name="connsiteX21" fmla="*/ 1378163 w 4392865"/>
                <a:gd name="connsiteY21" fmla="*/ 408200 h 2383477"/>
                <a:gd name="connsiteX22" fmla="*/ 1390651 w 4392865"/>
                <a:gd name="connsiteY22" fmla="*/ 437621 h 2383477"/>
                <a:gd name="connsiteX23" fmla="*/ 1423142 w 4392865"/>
                <a:gd name="connsiteY23" fmla="*/ 445241 h 2383477"/>
                <a:gd name="connsiteX24" fmla="*/ 1462829 w 4392865"/>
                <a:gd name="connsiteY24" fmla="*/ 421429 h 2383477"/>
                <a:gd name="connsiteX25" fmla="*/ 1520826 w 4392865"/>
                <a:gd name="connsiteY25" fmla="*/ 523875 h 2383477"/>
                <a:gd name="connsiteX26" fmla="*/ 1582738 w 4392865"/>
                <a:gd name="connsiteY26" fmla="*/ 569912 h 2383477"/>
                <a:gd name="connsiteX27" fmla="*/ 1676401 w 4392865"/>
                <a:gd name="connsiteY27" fmla="*/ 640821 h 2383477"/>
                <a:gd name="connsiteX28" fmla="*/ 1866901 w 4392865"/>
                <a:gd name="connsiteY28" fmla="*/ 609071 h 2383477"/>
                <a:gd name="connsiteX29" fmla="*/ 2063751 w 4392865"/>
                <a:gd name="connsiteY29" fmla="*/ 558271 h 2383477"/>
                <a:gd name="connsiteX30" fmla="*/ 2178051 w 4392865"/>
                <a:gd name="connsiteY30" fmla="*/ 590021 h 2383477"/>
                <a:gd name="connsiteX31" fmla="*/ 2311401 w 4392865"/>
                <a:gd name="connsiteY31" fmla="*/ 691621 h 2383477"/>
                <a:gd name="connsiteX32" fmla="*/ 2489201 w 4392865"/>
                <a:gd name="connsiteY32" fmla="*/ 780521 h 2383477"/>
                <a:gd name="connsiteX33" fmla="*/ 2692401 w 4392865"/>
                <a:gd name="connsiteY33" fmla="*/ 793221 h 2383477"/>
                <a:gd name="connsiteX34" fmla="*/ 2876551 w 4392865"/>
                <a:gd name="connsiteY34" fmla="*/ 799571 h 2383477"/>
                <a:gd name="connsiteX35" fmla="*/ 3133905 w 4392865"/>
                <a:gd name="connsiteY35" fmla="*/ 585588 h 2383477"/>
                <a:gd name="connsiteX36" fmla="*/ 3366460 w 4392865"/>
                <a:gd name="connsiteY36" fmla="*/ 400599 h 2383477"/>
                <a:gd name="connsiteX37" fmla="*/ 3628007 w 4392865"/>
                <a:gd name="connsiteY37" fmla="*/ 448643 h 2383477"/>
                <a:gd name="connsiteX38" fmla="*/ 3835281 w 4392865"/>
                <a:gd name="connsiteY38" fmla="*/ 534788 h 2383477"/>
                <a:gd name="connsiteX39" fmla="*/ 3972225 w 4392865"/>
                <a:gd name="connsiteY39" fmla="*/ 697132 h 2383477"/>
                <a:gd name="connsiteX40" fmla="*/ 3971626 w 4392865"/>
                <a:gd name="connsiteY40" fmla="*/ 818142 h 2383477"/>
                <a:gd name="connsiteX41" fmla="*/ 3980492 w 4392865"/>
                <a:gd name="connsiteY41" fmla="*/ 801728 h 2383477"/>
                <a:gd name="connsiteX42" fmla="*/ 3976970 w 4392865"/>
                <a:gd name="connsiteY42" fmla="*/ 863980 h 2383477"/>
                <a:gd name="connsiteX43" fmla="*/ 4001819 w 4392865"/>
                <a:gd name="connsiteY43" fmla="*/ 884516 h 2383477"/>
                <a:gd name="connsiteX44" fmla="*/ 3898901 w 4392865"/>
                <a:gd name="connsiteY44" fmla="*/ 1015471 h 2383477"/>
                <a:gd name="connsiteX45" fmla="*/ 3987801 w 4392865"/>
                <a:gd name="connsiteY45" fmla="*/ 964671 h 2383477"/>
                <a:gd name="connsiteX46" fmla="*/ 4064001 w 4392865"/>
                <a:gd name="connsiteY46" fmla="*/ 964671 h 2383477"/>
                <a:gd name="connsiteX47" fmla="*/ 4252464 w 4392865"/>
                <a:gd name="connsiteY47" fmla="*/ 1015471 h 2383477"/>
                <a:gd name="connsiteX48" fmla="*/ 4392865 w 4392865"/>
                <a:gd name="connsiteY48" fmla="*/ 1145687 h 2383477"/>
                <a:gd name="connsiteX49" fmla="*/ 4286151 w 4392865"/>
                <a:gd name="connsiteY49" fmla="*/ 1291466 h 2383477"/>
                <a:gd name="connsiteX50" fmla="*/ 4104619 w 4392865"/>
                <a:gd name="connsiteY50" fmla="*/ 1355357 h 2383477"/>
                <a:gd name="connsiteX51" fmla="*/ 3960496 w 4392865"/>
                <a:gd name="connsiteY51" fmla="*/ 1360698 h 2383477"/>
                <a:gd name="connsiteX52" fmla="*/ 3968751 w 4392865"/>
                <a:gd name="connsiteY52" fmla="*/ 1419754 h 2383477"/>
                <a:gd name="connsiteX53" fmla="*/ 3910225 w 4392865"/>
                <a:gd name="connsiteY53" fmla="*/ 1426845 h 2383477"/>
                <a:gd name="connsiteX54" fmla="*/ 3842810 w 4392865"/>
                <a:gd name="connsiteY54" fmla="*/ 1390650 h 2383477"/>
                <a:gd name="connsiteX55" fmla="*/ 3804392 w 4392865"/>
                <a:gd name="connsiteY55" fmla="*/ 1233700 h 2383477"/>
                <a:gd name="connsiteX56" fmla="*/ 3719513 w 4392865"/>
                <a:gd name="connsiteY56" fmla="*/ 1156759 h 2383477"/>
                <a:gd name="connsiteX57" fmla="*/ 3568701 w 4392865"/>
                <a:gd name="connsiteY57" fmla="*/ 1098021 h 2383477"/>
                <a:gd name="connsiteX58" fmla="*/ 3460751 w 4392865"/>
                <a:gd name="connsiteY58" fmla="*/ 1053571 h 2383477"/>
                <a:gd name="connsiteX59" fmla="*/ 3371851 w 4392865"/>
                <a:gd name="connsiteY59" fmla="*/ 1047221 h 2383477"/>
                <a:gd name="connsiteX60" fmla="*/ 3308351 w 4392865"/>
                <a:gd name="connsiteY60" fmla="*/ 996421 h 2383477"/>
                <a:gd name="connsiteX61" fmla="*/ 3200401 w 4392865"/>
                <a:gd name="connsiteY61" fmla="*/ 932921 h 2383477"/>
                <a:gd name="connsiteX62" fmla="*/ 3727762 w 4392865"/>
                <a:gd name="connsiteY62" fmla="*/ 2186696 h 2383477"/>
                <a:gd name="connsiteX63" fmla="*/ 3405517 w 4392865"/>
                <a:gd name="connsiteY63" fmla="*/ 2383477 h 2383477"/>
                <a:gd name="connsiteX64" fmla="*/ 3065064 w 4392865"/>
                <a:gd name="connsiteY64" fmla="*/ 2179896 h 2383477"/>
                <a:gd name="connsiteX65" fmla="*/ 2769272 w 4392865"/>
                <a:gd name="connsiteY65" fmla="*/ 1602016 h 2383477"/>
                <a:gd name="connsiteX66" fmla="*/ 2655359 w 4392865"/>
                <a:gd name="connsiteY66" fmla="*/ 1109133 h 2383477"/>
                <a:gd name="connsiteX67" fmla="*/ 2495551 w 4392865"/>
                <a:gd name="connsiteY67" fmla="*/ 913871 h 2383477"/>
                <a:gd name="connsiteX68" fmla="*/ 2463801 w 4392865"/>
                <a:gd name="connsiteY68" fmla="*/ 907521 h 2383477"/>
                <a:gd name="connsiteX69" fmla="*/ 2298701 w 4392865"/>
                <a:gd name="connsiteY69" fmla="*/ 837671 h 2383477"/>
                <a:gd name="connsiteX70" fmla="*/ 2190751 w 4392865"/>
                <a:gd name="connsiteY70" fmla="*/ 767821 h 2383477"/>
                <a:gd name="connsiteX71" fmla="*/ 2120901 w 4392865"/>
                <a:gd name="connsiteY71" fmla="*/ 729721 h 2383477"/>
                <a:gd name="connsiteX72" fmla="*/ 1981201 w 4392865"/>
                <a:gd name="connsiteY72" fmla="*/ 710671 h 2383477"/>
                <a:gd name="connsiteX73" fmla="*/ 1860551 w 4392865"/>
                <a:gd name="connsiteY73" fmla="*/ 717021 h 2383477"/>
                <a:gd name="connsiteX74" fmla="*/ 1695451 w 4392865"/>
                <a:gd name="connsiteY74" fmla="*/ 767821 h 2383477"/>
                <a:gd name="connsiteX75" fmla="*/ 1551518 w 4392865"/>
                <a:gd name="connsiteY75" fmla="*/ 813857 h 2383477"/>
                <a:gd name="connsiteX76" fmla="*/ 1544639 w 4392865"/>
                <a:gd name="connsiteY76" fmla="*/ 837671 h 2383477"/>
                <a:gd name="connsiteX77" fmla="*/ 1575330 w 4392865"/>
                <a:gd name="connsiteY77" fmla="*/ 882651 h 2383477"/>
                <a:gd name="connsiteX78" fmla="*/ 1569889 w 4392865"/>
                <a:gd name="connsiteY78" fmla="*/ 913752 h 2383477"/>
                <a:gd name="connsiteX79" fmla="*/ 1588699 w 4392865"/>
                <a:gd name="connsiteY79" fmla="*/ 989831 h 2383477"/>
                <a:gd name="connsiteX80" fmla="*/ 1662135 w 4392865"/>
                <a:gd name="connsiteY80" fmla="*/ 1063805 h 2383477"/>
                <a:gd name="connsiteX81" fmla="*/ 1753919 w 4392865"/>
                <a:gd name="connsiteY81" fmla="*/ 1210284 h 2383477"/>
                <a:gd name="connsiteX82" fmla="*/ 2121380 w 4392865"/>
                <a:gd name="connsiteY82" fmla="*/ 1554862 h 2383477"/>
                <a:gd name="connsiteX83" fmla="*/ 2187787 w 4392865"/>
                <a:gd name="connsiteY83" fmla="*/ 1696717 h 2383477"/>
                <a:gd name="connsiteX84" fmla="*/ 2130856 w 4392865"/>
                <a:gd name="connsiteY84" fmla="*/ 1918967 h 2383477"/>
                <a:gd name="connsiteX85" fmla="*/ 2034329 w 4392865"/>
                <a:gd name="connsiteY85" fmla="*/ 1934843 h 2383477"/>
                <a:gd name="connsiteX86" fmla="*/ 1816271 w 4392865"/>
                <a:gd name="connsiteY86" fmla="*/ 1856626 h 2383477"/>
                <a:gd name="connsiteX87" fmla="*/ 1629516 w 4392865"/>
                <a:gd name="connsiteY87" fmla="*/ 1709947 h 2383477"/>
                <a:gd name="connsiteX88" fmla="*/ 1497225 w 4392865"/>
                <a:gd name="connsiteY88" fmla="*/ 1548551 h 2383477"/>
                <a:gd name="connsiteX89" fmla="*/ 1446115 w 4392865"/>
                <a:gd name="connsiteY89" fmla="*/ 1515104 h 2383477"/>
                <a:gd name="connsiteX90" fmla="*/ 1354139 w 4392865"/>
                <a:gd name="connsiteY90" fmla="*/ 1431395 h 2383477"/>
                <a:gd name="connsiteX91" fmla="*/ 1296989 w 4392865"/>
                <a:gd name="connsiteY91" fmla="*/ 1347787 h 2383477"/>
                <a:gd name="connsiteX92" fmla="*/ 1243542 w 4392865"/>
                <a:gd name="connsiteY92" fmla="*/ 1336674 h 2383477"/>
                <a:gd name="connsiteX93" fmla="*/ 1200151 w 4392865"/>
                <a:gd name="connsiteY93" fmla="*/ 1288521 h 2383477"/>
                <a:gd name="connsiteX94" fmla="*/ 1155701 w 4392865"/>
                <a:gd name="connsiteY94" fmla="*/ 1275821 h 2383477"/>
                <a:gd name="connsiteX95" fmla="*/ 1111251 w 4392865"/>
                <a:gd name="connsiteY95" fmla="*/ 1193271 h 2383477"/>
                <a:gd name="connsiteX96" fmla="*/ 1092201 w 4392865"/>
                <a:gd name="connsiteY96" fmla="*/ 1078971 h 2383477"/>
                <a:gd name="connsiteX97" fmla="*/ 1092201 w 4392865"/>
                <a:gd name="connsiteY97" fmla="*/ 971021 h 2383477"/>
                <a:gd name="connsiteX98" fmla="*/ 1060451 w 4392865"/>
                <a:gd name="connsiteY98" fmla="*/ 913871 h 2383477"/>
                <a:gd name="connsiteX99" fmla="*/ 996951 w 4392865"/>
                <a:gd name="connsiteY99" fmla="*/ 875771 h 2383477"/>
                <a:gd name="connsiteX100" fmla="*/ 889001 w 4392865"/>
                <a:gd name="connsiteY100" fmla="*/ 875771 h 2383477"/>
                <a:gd name="connsiteX101" fmla="*/ 806451 w 4392865"/>
                <a:gd name="connsiteY101" fmla="*/ 907521 h 2383477"/>
                <a:gd name="connsiteX102" fmla="*/ 742951 w 4392865"/>
                <a:gd name="connsiteY102" fmla="*/ 939271 h 2383477"/>
                <a:gd name="connsiteX103" fmla="*/ 655639 w 4392865"/>
                <a:gd name="connsiteY103" fmla="*/ 912812 h 2383477"/>
                <a:gd name="connsiteX104" fmla="*/ 566210 w 4392865"/>
                <a:gd name="connsiteY104" fmla="*/ 836613 h 2383477"/>
                <a:gd name="connsiteX105" fmla="*/ 511177 w 4392865"/>
                <a:gd name="connsiteY105" fmla="*/ 806980 h 2383477"/>
                <a:gd name="connsiteX106" fmla="*/ 415926 w 4392865"/>
                <a:gd name="connsiteY106" fmla="*/ 784225 h 2383477"/>
                <a:gd name="connsiteX107" fmla="*/ 335494 w 4392865"/>
                <a:gd name="connsiteY107" fmla="*/ 759883 h 2383477"/>
                <a:gd name="connsiteX108" fmla="*/ 203413 w 4392865"/>
                <a:gd name="connsiteY108" fmla="*/ 728345 h 2383477"/>
                <a:gd name="connsiteX109" fmla="*/ 116099 w 4392865"/>
                <a:gd name="connsiteY109" fmla="*/ 691303 h 2383477"/>
                <a:gd name="connsiteX110" fmla="*/ 61914 w 4392865"/>
                <a:gd name="connsiteY110" fmla="*/ 625475 h 2383477"/>
                <a:gd name="connsiteX111" fmla="*/ 6350 w 4392865"/>
                <a:gd name="connsiteY111" fmla="*/ 575733 h 2383477"/>
                <a:gd name="connsiteX112" fmla="*/ 2117 w 4392865"/>
                <a:gd name="connsiteY112" fmla="*/ 537104 h 2383477"/>
                <a:gd name="connsiteX113" fmla="*/ 0 w 4392865"/>
                <a:gd name="connsiteY113" fmla="*/ 465138 h 2383477"/>
                <a:gd name="connsiteX114" fmla="*/ 23496 w 4392865"/>
                <a:gd name="connsiteY114" fmla="*/ 394970 h 2383477"/>
                <a:gd name="connsiteX115" fmla="*/ 51331 w 4392865"/>
                <a:gd name="connsiteY115" fmla="*/ 321204 h 2383477"/>
                <a:gd name="connsiteX116" fmla="*/ 77257 w 4392865"/>
                <a:gd name="connsiteY116" fmla="*/ 272520 h 2383477"/>
                <a:gd name="connsiteX117" fmla="*/ 104776 w 4392865"/>
                <a:gd name="connsiteY117" fmla="*/ 194203 h 2383477"/>
                <a:gd name="connsiteX118" fmla="*/ 187537 w 4392865"/>
                <a:gd name="connsiteY118" fmla="*/ 183303 h 2383477"/>
                <a:gd name="connsiteX119" fmla="*/ 238127 w 4392865"/>
                <a:gd name="connsiteY119" fmla="*/ 186268 h 2383477"/>
                <a:gd name="connsiteX120" fmla="*/ 306600 w 4392865"/>
                <a:gd name="connsiteY120" fmla="*/ 191241 h 2383477"/>
                <a:gd name="connsiteX121" fmla="*/ 354225 w 4392865"/>
                <a:gd name="connsiteY121" fmla="*/ 212408 h 2383477"/>
                <a:gd name="connsiteX122" fmla="*/ 442385 w 4392865"/>
                <a:gd name="connsiteY122" fmla="*/ 231247 h 2383477"/>
                <a:gd name="connsiteX0" fmla="*/ 442385 w 4392865"/>
                <a:gd name="connsiteY0" fmla="*/ 231247 h 2383477"/>
                <a:gd name="connsiteX1" fmla="*/ 544725 w 4392865"/>
                <a:gd name="connsiteY1" fmla="*/ 249450 h 2383477"/>
                <a:gd name="connsiteX2" fmla="*/ 674369 w 4392865"/>
                <a:gd name="connsiteY2" fmla="*/ 244158 h 2383477"/>
                <a:gd name="connsiteX3" fmla="*/ 841058 w 4392865"/>
                <a:gd name="connsiteY3" fmla="*/ 207116 h 2383477"/>
                <a:gd name="connsiteX4" fmla="*/ 917787 w 4392865"/>
                <a:gd name="connsiteY4" fmla="*/ 167429 h 2383477"/>
                <a:gd name="connsiteX5" fmla="*/ 984253 w 4392865"/>
                <a:gd name="connsiteY5" fmla="*/ 142346 h 2383477"/>
                <a:gd name="connsiteX6" fmla="*/ 1036849 w 4392865"/>
                <a:gd name="connsiteY6" fmla="*/ 125096 h 2383477"/>
                <a:gd name="connsiteX7" fmla="*/ 1099081 w 4392865"/>
                <a:gd name="connsiteY7" fmla="*/ 119062 h 2383477"/>
                <a:gd name="connsiteX8" fmla="*/ 1126067 w 4392865"/>
                <a:gd name="connsiteY8" fmla="*/ 68791 h 2383477"/>
                <a:gd name="connsiteX9" fmla="*/ 1118129 w 4392865"/>
                <a:gd name="connsiteY9" fmla="*/ 0 h 2383477"/>
                <a:gd name="connsiteX10" fmla="*/ 1181629 w 4392865"/>
                <a:gd name="connsiteY10" fmla="*/ 77788 h 2383477"/>
                <a:gd name="connsiteX11" fmla="*/ 1177079 w 4392865"/>
                <a:gd name="connsiteY11" fmla="*/ 125094 h 2383477"/>
                <a:gd name="connsiteX12" fmla="*/ 1179725 w 4392865"/>
                <a:gd name="connsiteY12" fmla="*/ 191241 h 2383477"/>
                <a:gd name="connsiteX13" fmla="*/ 1179513 w 4392865"/>
                <a:gd name="connsiteY13" fmla="*/ 235480 h 2383477"/>
                <a:gd name="connsiteX14" fmla="*/ 1171787 w 4392865"/>
                <a:gd name="connsiteY14" fmla="*/ 273262 h 2383477"/>
                <a:gd name="connsiteX15" fmla="*/ 1195599 w 4392865"/>
                <a:gd name="connsiteY15" fmla="*/ 320887 h 2383477"/>
                <a:gd name="connsiteX16" fmla="*/ 1237193 w 4392865"/>
                <a:gd name="connsiteY16" fmla="*/ 387879 h 2383477"/>
                <a:gd name="connsiteX17" fmla="*/ 1256242 w 4392865"/>
                <a:gd name="connsiteY17" fmla="*/ 412221 h 2383477"/>
                <a:gd name="connsiteX18" fmla="*/ 1289051 w 4392865"/>
                <a:gd name="connsiteY18" fmla="*/ 384704 h 2383477"/>
                <a:gd name="connsiteX19" fmla="*/ 1304079 w 4392865"/>
                <a:gd name="connsiteY19" fmla="*/ 379095 h 2383477"/>
                <a:gd name="connsiteX20" fmla="*/ 1341121 w 4392865"/>
                <a:gd name="connsiteY20" fmla="*/ 384387 h 2383477"/>
                <a:gd name="connsiteX21" fmla="*/ 1378163 w 4392865"/>
                <a:gd name="connsiteY21" fmla="*/ 408200 h 2383477"/>
                <a:gd name="connsiteX22" fmla="*/ 1390651 w 4392865"/>
                <a:gd name="connsiteY22" fmla="*/ 437621 h 2383477"/>
                <a:gd name="connsiteX23" fmla="*/ 1423142 w 4392865"/>
                <a:gd name="connsiteY23" fmla="*/ 445241 h 2383477"/>
                <a:gd name="connsiteX24" fmla="*/ 1462829 w 4392865"/>
                <a:gd name="connsiteY24" fmla="*/ 421429 h 2383477"/>
                <a:gd name="connsiteX25" fmla="*/ 1520826 w 4392865"/>
                <a:gd name="connsiteY25" fmla="*/ 523875 h 2383477"/>
                <a:gd name="connsiteX26" fmla="*/ 1582738 w 4392865"/>
                <a:gd name="connsiteY26" fmla="*/ 569912 h 2383477"/>
                <a:gd name="connsiteX27" fmla="*/ 1676401 w 4392865"/>
                <a:gd name="connsiteY27" fmla="*/ 640821 h 2383477"/>
                <a:gd name="connsiteX28" fmla="*/ 1866901 w 4392865"/>
                <a:gd name="connsiteY28" fmla="*/ 609071 h 2383477"/>
                <a:gd name="connsiteX29" fmla="*/ 2063751 w 4392865"/>
                <a:gd name="connsiteY29" fmla="*/ 558271 h 2383477"/>
                <a:gd name="connsiteX30" fmla="*/ 2178051 w 4392865"/>
                <a:gd name="connsiteY30" fmla="*/ 590021 h 2383477"/>
                <a:gd name="connsiteX31" fmla="*/ 2311401 w 4392865"/>
                <a:gd name="connsiteY31" fmla="*/ 691621 h 2383477"/>
                <a:gd name="connsiteX32" fmla="*/ 2489201 w 4392865"/>
                <a:gd name="connsiteY32" fmla="*/ 780521 h 2383477"/>
                <a:gd name="connsiteX33" fmla="*/ 2692401 w 4392865"/>
                <a:gd name="connsiteY33" fmla="*/ 793221 h 2383477"/>
                <a:gd name="connsiteX34" fmla="*/ 2783947 w 4392865"/>
                <a:gd name="connsiteY34" fmla="*/ 683154 h 2383477"/>
                <a:gd name="connsiteX35" fmla="*/ 3133905 w 4392865"/>
                <a:gd name="connsiteY35" fmla="*/ 585588 h 2383477"/>
                <a:gd name="connsiteX36" fmla="*/ 3366460 w 4392865"/>
                <a:gd name="connsiteY36" fmla="*/ 400599 h 2383477"/>
                <a:gd name="connsiteX37" fmla="*/ 3628007 w 4392865"/>
                <a:gd name="connsiteY37" fmla="*/ 448643 h 2383477"/>
                <a:gd name="connsiteX38" fmla="*/ 3835281 w 4392865"/>
                <a:gd name="connsiteY38" fmla="*/ 534788 h 2383477"/>
                <a:gd name="connsiteX39" fmla="*/ 3972225 w 4392865"/>
                <a:gd name="connsiteY39" fmla="*/ 697132 h 2383477"/>
                <a:gd name="connsiteX40" fmla="*/ 3971626 w 4392865"/>
                <a:gd name="connsiteY40" fmla="*/ 818142 h 2383477"/>
                <a:gd name="connsiteX41" fmla="*/ 3980492 w 4392865"/>
                <a:gd name="connsiteY41" fmla="*/ 801728 h 2383477"/>
                <a:gd name="connsiteX42" fmla="*/ 3976970 w 4392865"/>
                <a:gd name="connsiteY42" fmla="*/ 863980 h 2383477"/>
                <a:gd name="connsiteX43" fmla="*/ 4001819 w 4392865"/>
                <a:gd name="connsiteY43" fmla="*/ 884516 h 2383477"/>
                <a:gd name="connsiteX44" fmla="*/ 3898901 w 4392865"/>
                <a:gd name="connsiteY44" fmla="*/ 1015471 h 2383477"/>
                <a:gd name="connsiteX45" fmla="*/ 3987801 w 4392865"/>
                <a:gd name="connsiteY45" fmla="*/ 964671 h 2383477"/>
                <a:gd name="connsiteX46" fmla="*/ 4064001 w 4392865"/>
                <a:gd name="connsiteY46" fmla="*/ 964671 h 2383477"/>
                <a:gd name="connsiteX47" fmla="*/ 4252464 w 4392865"/>
                <a:gd name="connsiteY47" fmla="*/ 1015471 h 2383477"/>
                <a:gd name="connsiteX48" fmla="*/ 4392865 w 4392865"/>
                <a:gd name="connsiteY48" fmla="*/ 1145687 h 2383477"/>
                <a:gd name="connsiteX49" fmla="*/ 4286151 w 4392865"/>
                <a:gd name="connsiteY49" fmla="*/ 1291466 h 2383477"/>
                <a:gd name="connsiteX50" fmla="*/ 4104619 w 4392865"/>
                <a:gd name="connsiteY50" fmla="*/ 1355357 h 2383477"/>
                <a:gd name="connsiteX51" fmla="*/ 3960496 w 4392865"/>
                <a:gd name="connsiteY51" fmla="*/ 1360698 h 2383477"/>
                <a:gd name="connsiteX52" fmla="*/ 3968751 w 4392865"/>
                <a:gd name="connsiteY52" fmla="*/ 1419754 h 2383477"/>
                <a:gd name="connsiteX53" fmla="*/ 3910225 w 4392865"/>
                <a:gd name="connsiteY53" fmla="*/ 1426845 h 2383477"/>
                <a:gd name="connsiteX54" fmla="*/ 3842810 w 4392865"/>
                <a:gd name="connsiteY54" fmla="*/ 1390650 h 2383477"/>
                <a:gd name="connsiteX55" fmla="*/ 3804392 w 4392865"/>
                <a:gd name="connsiteY55" fmla="*/ 1233700 h 2383477"/>
                <a:gd name="connsiteX56" fmla="*/ 3719513 w 4392865"/>
                <a:gd name="connsiteY56" fmla="*/ 1156759 h 2383477"/>
                <a:gd name="connsiteX57" fmla="*/ 3568701 w 4392865"/>
                <a:gd name="connsiteY57" fmla="*/ 1098021 h 2383477"/>
                <a:gd name="connsiteX58" fmla="*/ 3460751 w 4392865"/>
                <a:gd name="connsiteY58" fmla="*/ 1053571 h 2383477"/>
                <a:gd name="connsiteX59" fmla="*/ 3371851 w 4392865"/>
                <a:gd name="connsiteY59" fmla="*/ 1047221 h 2383477"/>
                <a:gd name="connsiteX60" fmla="*/ 3308351 w 4392865"/>
                <a:gd name="connsiteY60" fmla="*/ 996421 h 2383477"/>
                <a:gd name="connsiteX61" fmla="*/ 3200401 w 4392865"/>
                <a:gd name="connsiteY61" fmla="*/ 932921 h 2383477"/>
                <a:gd name="connsiteX62" fmla="*/ 3727762 w 4392865"/>
                <a:gd name="connsiteY62" fmla="*/ 2186696 h 2383477"/>
                <a:gd name="connsiteX63" fmla="*/ 3405517 w 4392865"/>
                <a:gd name="connsiteY63" fmla="*/ 2383477 h 2383477"/>
                <a:gd name="connsiteX64" fmla="*/ 3065064 w 4392865"/>
                <a:gd name="connsiteY64" fmla="*/ 2179896 h 2383477"/>
                <a:gd name="connsiteX65" fmla="*/ 2769272 w 4392865"/>
                <a:gd name="connsiteY65" fmla="*/ 1602016 h 2383477"/>
                <a:gd name="connsiteX66" fmla="*/ 2655359 w 4392865"/>
                <a:gd name="connsiteY66" fmla="*/ 1109133 h 2383477"/>
                <a:gd name="connsiteX67" fmla="*/ 2495551 w 4392865"/>
                <a:gd name="connsiteY67" fmla="*/ 913871 h 2383477"/>
                <a:gd name="connsiteX68" fmla="*/ 2463801 w 4392865"/>
                <a:gd name="connsiteY68" fmla="*/ 907521 h 2383477"/>
                <a:gd name="connsiteX69" fmla="*/ 2298701 w 4392865"/>
                <a:gd name="connsiteY69" fmla="*/ 837671 h 2383477"/>
                <a:gd name="connsiteX70" fmla="*/ 2190751 w 4392865"/>
                <a:gd name="connsiteY70" fmla="*/ 767821 h 2383477"/>
                <a:gd name="connsiteX71" fmla="*/ 2120901 w 4392865"/>
                <a:gd name="connsiteY71" fmla="*/ 729721 h 2383477"/>
                <a:gd name="connsiteX72" fmla="*/ 1981201 w 4392865"/>
                <a:gd name="connsiteY72" fmla="*/ 710671 h 2383477"/>
                <a:gd name="connsiteX73" fmla="*/ 1860551 w 4392865"/>
                <a:gd name="connsiteY73" fmla="*/ 717021 h 2383477"/>
                <a:gd name="connsiteX74" fmla="*/ 1695451 w 4392865"/>
                <a:gd name="connsiteY74" fmla="*/ 767821 h 2383477"/>
                <a:gd name="connsiteX75" fmla="*/ 1551518 w 4392865"/>
                <a:gd name="connsiteY75" fmla="*/ 813857 h 2383477"/>
                <a:gd name="connsiteX76" fmla="*/ 1544639 w 4392865"/>
                <a:gd name="connsiteY76" fmla="*/ 837671 h 2383477"/>
                <a:gd name="connsiteX77" fmla="*/ 1575330 w 4392865"/>
                <a:gd name="connsiteY77" fmla="*/ 882651 h 2383477"/>
                <a:gd name="connsiteX78" fmla="*/ 1569889 w 4392865"/>
                <a:gd name="connsiteY78" fmla="*/ 913752 h 2383477"/>
                <a:gd name="connsiteX79" fmla="*/ 1588699 w 4392865"/>
                <a:gd name="connsiteY79" fmla="*/ 989831 h 2383477"/>
                <a:gd name="connsiteX80" fmla="*/ 1662135 w 4392865"/>
                <a:gd name="connsiteY80" fmla="*/ 1063805 h 2383477"/>
                <a:gd name="connsiteX81" fmla="*/ 1753919 w 4392865"/>
                <a:gd name="connsiteY81" fmla="*/ 1210284 h 2383477"/>
                <a:gd name="connsiteX82" fmla="*/ 2121380 w 4392865"/>
                <a:gd name="connsiteY82" fmla="*/ 1554862 h 2383477"/>
                <a:gd name="connsiteX83" fmla="*/ 2187787 w 4392865"/>
                <a:gd name="connsiteY83" fmla="*/ 1696717 h 2383477"/>
                <a:gd name="connsiteX84" fmla="*/ 2130856 w 4392865"/>
                <a:gd name="connsiteY84" fmla="*/ 1918967 h 2383477"/>
                <a:gd name="connsiteX85" fmla="*/ 2034329 w 4392865"/>
                <a:gd name="connsiteY85" fmla="*/ 1934843 h 2383477"/>
                <a:gd name="connsiteX86" fmla="*/ 1816271 w 4392865"/>
                <a:gd name="connsiteY86" fmla="*/ 1856626 h 2383477"/>
                <a:gd name="connsiteX87" fmla="*/ 1629516 w 4392865"/>
                <a:gd name="connsiteY87" fmla="*/ 1709947 h 2383477"/>
                <a:gd name="connsiteX88" fmla="*/ 1497225 w 4392865"/>
                <a:gd name="connsiteY88" fmla="*/ 1548551 h 2383477"/>
                <a:gd name="connsiteX89" fmla="*/ 1446115 w 4392865"/>
                <a:gd name="connsiteY89" fmla="*/ 1515104 h 2383477"/>
                <a:gd name="connsiteX90" fmla="*/ 1354139 w 4392865"/>
                <a:gd name="connsiteY90" fmla="*/ 1431395 h 2383477"/>
                <a:gd name="connsiteX91" fmla="*/ 1296989 w 4392865"/>
                <a:gd name="connsiteY91" fmla="*/ 1347787 h 2383477"/>
                <a:gd name="connsiteX92" fmla="*/ 1243542 w 4392865"/>
                <a:gd name="connsiteY92" fmla="*/ 1336674 h 2383477"/>
                <a:gd name="connsiteX93" fmla="*/ 1200151 w 4392865"/>
                <a:gd name="connsiteY93" fmla="*/ 1288521 h 2383477"/>
                <a:gd name="connsiteX94" fmla="*/ 1155701 w 4392865"/>
                <a:gd name="connsiteY94" fmla="*/ 1275821 h 2383477"/>
                <a:gd name="connsiteX95" fmla="*/ 1111251 w 4392865"/>
                <a:gd name="connsiteY95" fmla="*/ 1193271 h 2383477"/>
                <a:gd name="connsiteX96" fmla="*/ 1092201 w 4392865"/>
                <a:gd name="connsiteY96" fmla="*/ 1078971 h 2383477"/>
                <a:gd name="connsiteX97" fmla="*/ 1092201 w 4392865"/>
                <a:gd name="connsiteY97" fmla="*/ 971021 h 2383477"/>
                <a:gd name="connsiteX98" fmla="*/ 1060451 w 4392865"/>
                <a:gd name="connsiteY98" fmla="*/ 913871 h 2383477"/>
                <a:gd name="connsiteX99" fmla="*/ 996951 w 4392865"/>
                <a:gd name="connsiteY99" fmla="*/ 875771 h 2383477"/>
                <a:gd name="connsiteX100" fmla="*/ 889001 w 4392865"/>
                <a:gd name="connsiteY100" fmla="*/ 875771 h 2383477"/>
                <a:gd name="connsiteX101" fmla="*/ 806451 w 4392865"/>
                <a:gd name="connsiteY101" fmla="*/ 907521 h 2383477"/>
                <a:gd name="connsiteX102" fmla="*/ 742951 w 4392865"/>
                <a:gd name="connsiteY102" fmla="*/ 939271 h 2383477"/>
                <a:gd name="connsiteX103" fmla="*/ 655639 w 4392865"/>
                <a:gd name="connsiteY103" fmla="*/ 912812 h 2383477"/>
                <a:gd name="connsiteX104" fmla="*/ 566210 w 4392865"/>
                <a:gd name="connsiteY104" fmla="*/ 836613 h 2383477"/>
                <a:gd name="connsiteX105" fmla="*/ 511177 w 4392865"/>
                <a:gd name="connsiteY105" fmla="*/ 806980 h 2383477"/>
                <a:gd name="connsiteX106" fmla="*/ 415926 w 4392865"/>
                <a:gd name="connsiteY106" fmla="*/ 784225 h 2383477"/>
                <a:gd name="connsiteX107" fmla="*/ 335494 w 4392865"/>
                <a:gd name="connsiteY107" fmla="*/ 759883 h 2383477"/>
                <a:gd name="connsiteX108" fmla="*/ 203413 w 4392865"/>
                <a:gd name="connsiteY108" fmla="*/ 728345 h 2383477"/>
                <a:gd name="connsiteX109" fmla="*/ 116099 w 4392865"/>
                <a:gd name="connsiteY109" fmla="*/ 691303 h 2383477"/>
                <a:gd name="connsiteX110" fmla="*/ 61914 w 4392865"/>
                <a:gd name="connsiteY110" fmla="*/ 625475 h 2383477"/>
                <a:gd name="connsiteX111" fmla="*/ 6350 w 4392865"/>
                <a:gd name="connsiteY111" fmla="*/ 575733 h 2383477"/>
                <a:gd name="connsiteX112" fmla="*/ 2117 w 4392865"/>
                <a:gd name="connsiteY112" fmla="*/ 537104 h 2383477"/>
                <a:gd name="connsiteX113" fmla="*/ 0 w 4392865"/>
                <a:gd name="connsiteY113" fmla="*/ 465138 h 2383477"/>
                <a:gd name="connsiteX114" fmla="*/ 23496 w 4392865"/>
                <a:gd name="connsiteY114" fmla="*/ 394970 h 2383477"/>
                <a:gd name="connsiteX115" fmla="*/ 51331 w 4392865"/>
                <a:gd name="connsiteY115" fmla="*/ 321204 h 2383477"/>
                <a:gd name="connsiteX116" fmla="*/ 77257 w 4392865"/>
                <a:gd name="connsiteY116" fmla="*/ 272520 h 2383477"/>
                <a:gd name="connsiteX117" fmla="*/ 104776 w 4392865"/>
                <a:gd name="connsiteY117" fmla="*/ 194203 h 2383477"/>
                <a:gd name="connsiteX118" fmla="*/ 187537 w 4392865"/>
                <a:gd name="connsiteY118" fmla="*/ 183303 h 2383477"/>
                <a:gd name="connsiteX119" fmla="*/ 238127 w 4392865"/>
                <a:gd name="connsiteY119" fmla="*/ 186268 h 2383477"/>
                <a:gd name="connsiteX120" fmla="*/ 306600 w 4392865"/>
                <a:gd name="connsiteY120" fmla="*/ 191241 h 2383477"/>
                <a:gd name="connsiteX121" fmla="*/ 354225 w 4392865"/>
                <a:gd name="connsiteY121" fmla="*/ 212408 h 2383477"/>
                <a:gd name="connsiteX122" fmla="*/ 442385 w 4392865"/>
                <a:gd name="connsiteY122" fmla="*/ 231247 h 2383477"/>
                <a:gd name="connsiteX0" fmla="*/ 442385 w 4392865"/>
                <a:gd name="connsiteY0" fmla="*/ 231247 h 2383477"/>
                <a:gd name="connsiteX1" fmla="*/ 544725 w 4392865"/>
                <a:gd name="connsiteY1" fmla="*/ 249450 h 2383477"/>
                <a:gd name="connsiteX2" fmla="*/ 674369 w 4392865"/>
                <a:gd name="connsiteY2" fmla="*/ 244158 h 2383477"/>
                <a:gd name="connsiteX3" fmla="*/ 841058 w 4392865"/>
                <a:gd name="connsiteY3" fmla="*/ 207116 h 2383477"/>
                <a:gd name="connsiteX4" fmla="*/ 917787 w 4392865"/>
                <a:gd name="connsiteY4" fmla="*/ 167429 h 2383477"/>
                <a:gd name="connsiteX5" fmla="*/ 984253 w 4392865"/>
                <a:gd name="connsiteY5" fmla="*/ 142346 h 2383477"/>
                <a:gd name="connsiteX6" fmla="*/ 1036849 w 4392865"/>
                <a:gd name="connsiteY6" fmla="*/ 125096 h 2383477"/>
                <a:gd name="connsiteX7" fmla="*/ 1099081 w 4392865"/>
                <a:gd name="connsiteY7" fmla="*/ 119062 h 2383477"/>
                <a:gd name="connsiteX8" fmla="*/ 1126067 w 4392865"/>
                <a:gd name="connsiteY8" fmla="*/ 68791 h 2383477"/>
                <a:gd name="connsiteX9" fmla="*/ 1118129 w 4392865"/>
                <a:gd name="connsiteY9" fmla="*/ 0 h 2383477"/>
                <a:gd name="connsiteX10" fmla="*/ 1181629 w 4392865"/>
                <a:gd name="connsiteY10" fmla="*/ 77788 h 2383477"/>
                <a:gd name="connsiteX11" fmla="*/ 1177079 w 4392865"/>
                <a:gd name="connsiteY11" fmla="*/ 125094 h 2383477"/>
                <a:gd name="connsiteX12" fmla="*/ 1179725 w 4392865"/>
                <a:gd name="connsiteY12" fmla="*/ 191241 h 2383477"/>
                <a:gd name="connsiteX13" fmla="*/ 1179513 w 4392865"/>
                <a:gd name="connsiteY13" fmla="*/ 235480 h 2383477"/>
                <a:gd name="connsiteX14" fmla="*/ 1171787 w 4392865"/>
                <a:gd name="connsiteY14" fmla="*/ 273262 h 2383477"/>
                <a:gd name="connsiteX15" fmla="*/ 1195599 w 4392865"/>
                <a:gd name="connsiteY15" fmla="*/ 320887 h 2383477"/>
                <a:gd name="connsiteX16" fmla="*/ 1237193 w 4392865"/>
                <a:gd name="connsiteY16" fmla="*/ 387879 h 2383477"/>
                <a:gd name="connsiteX17" fmla="*/ 1256242 w 4392865"/>
                <a:gd name="connsiteY17" fmla="*/ 412221 h 2383477"/>
                <a:gd name="connsiteX18" fmla="*/ 1289051 w 4392865"/>
                <a:gd name="connsiteY18" fmla="*/ 384704 h 2383477"/>
                <a:gd name="connsiteX19" fmla="*/ 1304079 w 4392865"/>
                <a:gd name="connsiteY19" fmla="*/ 379095 h 2383477"/>
                <a:gd name="connsiteX20" fmla="*/ 1341121 w 4392865"/>
                <a:gd name="connsiteY20" fmla="*/ 384387 h 2383477"/>
                <a:gd name="connsiteX21" fmla="*/ 1378163 w 4392865"/>
                <a:gd name="connsiteY21" fmla="*/ 408200 h 2383477"/>
                <a:gd name="connsiteX22" fmla="*/ 1390651 w 4392865"/>
                <a:gd name="connsiteY22" fmla="*/ 437621 h 2383477"/>
                <a:gd name="connsiteX23" fmla="*/ 1423142 w 4392865"/>
                <a:gd name="connsiteY23" fmla="*/ 445241 h 2383477"/>
                <a:gd name="connsiteX24" fmla="*/ 1462829 w 4392865"/>
                <a:gd name="connsiteY24" fmla="*/ 421429 h 2383477"/>
                <a:gd name="connsiteX25" fmla="*/ 1520826 w 4392865"/>
                <a:gd name="connsiteY25" fmla="*/ 523875 h 2383477"/>
                <a:gd name="connsiteX26" fmla="*/ 1582738 w 4392865"/>
                <a:gd name="connsiteY26" fmla="*/ 569912 h 2383477"/>
                <a:gd name="connsiteX27" fmla="*/ 1676401 w 4392865"/>
                <a:gd name="connsiteY27" fmla="*/ 640821 h 2383477"/>
                <a:gd name="connsiteX28" fmla="*/ 1866901 w 4392865"/>
                <a:gd name="connsiteY28" fmla="*/ 609071 h 2383477"/>
                <a:gd name="connsiteX29" fmla="*/ 2063751 w 4392865"/>
                <a:gd name="connsiteY29" fmla="*/ 558271 h 2383477"/>
                <a:gd name="connsiteX30" fmla="*/ 2178051 w 4392865"/>
                <a:gd name="connsiteY30" fmla="*/ 590021 h 2383477"/>
                <a:gd name="connsiteX31" fmla="*/ 2311401 w 4392865"/>
                <a:gd name="connsiteY31" fmla="*/ 691621 h 2383477"/>
                <a:gd name="connsiteX32" fmla="*/ 2489201 w 4392865"/>
                <a:gd name="connsiteY32" fmla="*/ 780521 h 2383477"/>
                <a:gd name="connsiteX33" fmla="*/ 2692401 w 4392865"/>
                <a:gd name="connsiteY33" fmla="*/ 793221 h 2383477"/>
                <a:gd name="connsiteX34" fmla="*/ 2783947 w 4392865"/>
                <a:gd name="connsiteY34" fmla="*/ 683154 h 2383477"/>
                <a:gd name="connsiteX35" fmla="*/ 3133905 w 4392865"/>
                <a:gd name="connsiteY35" fmla="*/ 585588 h 2383477"/>
                <a:gd name="connsiteX36" fmla="*/ 3230246 w 4392865"/>
                <a:gd name="connsiteY36" fmla="*/ 487572 h 2383477"/>
                <a:gd name="connsiteX37" fmla="*/ 3366460 w 4392865"/>
                <a:gd name="connsiteY37" fmla="*/ 400599 h 2383477"/>
                <a:gd name="connsiteX38" fmla="*/ 3628007 w 4392865"/>
                <a:gd name="connsiteY38" fmla="*/ 448643 h 2383477"/>
                <a:gd name="connsiteX39" fmla="*/ 3835281 w 4392865"/>
                <a:gd name="connsiteY39" fmla="*/ 534788 h 2383477"/>
                <a:gd name="connsiteX40" fmla="*/ 3972225 w 4392865"/>
                <a:gd name="connsiteY40" fmla="*/ 697132 h 2383477"/>
                <a:gd name="connsiteX41" fmla="*/ 3971626 w 4392865"/>
                <a:gd name="connsiteY41" fmla="*/ 818142 h 2383477"/>
                <a:gd name="connsiteX42" fmla="*/ 3980492 w 4392865"/>
                <a:gd name="connsiteY42" fmla="*/ 801728 h 2383477"/>
                <a:gd name="connsiteX43" fmla="*/ 3976970 w 4392865"/>
                <a:gd name="connsiteY43" fmla="*/ 863980 h 2383477"/>
                <a:gd name="connsiteX44" fmla="*/ 4001819 w 4392865"/>
                <a:gd name="connsiteY44" fmla="*/ 884516 h 2383477"/>
                <a:gd name="connsiteX45" fmla="*/ 3898901 w 4392865"/>
                <a:gd name="connsiteY45" fmla="*/ 1015471 h 2383477"/>
                <a:gd name="connsiteX46" fmla="*/ 3987801 w 4392865"/>
                <a:gd name="connsiteY46" fmla="*/ 964671 h 2383477"/>
                <a:gd name="connsiteX47" fmla="*/ 4064001 w 4392865"/>
                <a:gd name="connsiteY47" fmla="*/ 964671 h 2383477"/>
                <a:gd name="connsiteX48" fmla="*/ 4252464 w 4392865"/>
                <a:gd name="connsiteY48" fmla="*/ 1015471 h 2383477"/>
                <a:gd name="connsiteX49" fmla="*/ 4392865 w 4392865"/>
                <a:gd name="connsiteY49" fmla="*/ 1145687 h 2383477"/>
                <a:gd name="connsiteX50" fmla="*/ 4286151 w 4392865"/>
                <a:gd name="connsiteY50" fmla="*/ 1291466 h 2383477"/>
                <a:gd name="connsiteX51" fmla="*/ 4104619 w 4392865"/>
                <a:gd name="connsiteY51" fmla="*/ 1355357 h 2383477"/>
                <a:gd name="connsiteX52" fmla="*/ 3960496 w 4392865"/>
                <a:gd name="connsiteY52" fmla="*/ 1360698 h 2383477"/>
                <a:gd name="connsiteX53" fmla="*/ 3968751 w 4392865"/>
                <a:gd name="connsiteY53" fmla="*/ 1419754 h 2383477"/>
                <a:gd name="connsiteX54" fmla="*/ 3910225 w 4392865"/>
                <a:gd name="connsiteY54" fmla="*/ 1426845 h 2383477"/>
                <a:gd name="connsiteX55" fmla="*/ 3842810 w 4392865"/>
                <a:gd name="connsiteY55" fmla="*/ 1390650 h 2383477"/>
                <a:gd name="connsiteX56" fmla="*/ 3804392 w 4392865"/>
                <a:gd name="connsiteY56" fmla="*/ 1233700 h 2383477"/>
                <a:gd name="connsiteX57" fmla="*/ 3719513 w 4392865"/>
                <a:gd name="connsiteY57" fmla="*/ 1156759 h 2383477"/>
                <a:gd name="connsiteX58" fmla="*/ 3568701 w 4392865"/>
                <a:gd name="connsiteY58" fmla="*/ 1098021 h 2383477"/>
                <a:gd name="connsiteX59" fmla="*/ 3460751 w 4392865"/>
                <a:gd name="connsiteY59" fmla="*/ 1053571 h 2383477"/>
                <a:gd name="connsiteX60" fmla="*/ 3371851 w 4392865"/>
                <a:gd name="connsiteY60" fmla="*/ 1047221 h 2383477"/>
                <a:gd name="connsiteX61" fmla="*/ 3308351 w 4392865"/>
                <a:gd name="connsiteY61" fmla="*/ 996421 h 2383477"/>
                <a:gd name="connsiteX62" fmla="*/ 3200401 w 4392865"/>
                <a:gd name="connsiteY62" fmla="*/ 932921 h 2383477"/>
                <a:gd name="connsiteX63" fmla="*/ 3727762 w 4392865"/>
                <a:gd name="connsiteY63" fmla="*/ 2186696 h 2383477"/>
                <a:gd name="connsiteX64" fmla="*/ 3405517 w 4392865"/>
                <a:gd name="connsiteY64" fmla="*/ 2383477 h 2383477"/>
                <a:gd name="connsiteX65" fmla="*/ 3065064 w 4392865"/>
                <a:gd name="connsiteY65" fmla="*/ 2179896 h 2383477"/>
                <a:gd name="connsiteX66" fmla="*/ 2769272 w 4392865"/>
                <a:gd name="connsiteY66" fmla="*/ 1602016 h 2383477"/>
                <a:gd name="connsiteX67" fmla="*/ 2655359 w 4392865"/>
                <a:gd name="connsiteY67" fmla="*/ 1109133 h 2383477"/>
                <a:gd name="connsiteX68" fmla="*/ 2495551 w 4392865"/>
                <a:gd name="connsiteY68" fmla="*/ 913871 h 2383477"/>
                <a:gd name="connsiteX69" fmla="*/ 2463801 w 4392865"/>
                <a:gd name="connsiteY69" fmla="*/ 907521 h 2383477"/>
                <a:gd name="connsiteX70" fmla="*/ 2298701 w 4392865"/>
                <a:gd name="connsiteY70" fmla="*/ 837671 h 2383477"/>
                <a:gd name="connsiteX71" fmla="*/ 2190751 w 4392865"/>
                <a:gd name="connsiteY71" fmla="*/ 767821 h 2383477"/>
                <a:gd name="connsiteX72" fmla="*/ 2120901 w 4392865"/>
                <a:gd name="connsiteY72" fmla="*/ 729721 h 2383477"/>
                <a:gd name="connsiteX73" fmla="*/ 1981201 w 4392865"/>
                <a:gd name="connsiteY73" fmla="*/ 710671 h 2383477"/>
                <a:gd name="connsiteX74" fmla="*/ 1860551 w 4392865"/>
                <a:gd name="connsiteY74" fmla="*/ 717021 h 2383477"/>
                <a:gd name="connsiteX75" fmla="*/ 1695451 w 4392865"/>
                <a:gd name="connsiteY75" fmla="*/ 767821 h 2383477"/>
                <a:gd name="connsiteX76" fmla="*/ 1551518 w 4392865"/>
                <a:gd name="connsiteY76" fmla="*/ 813857 h 2383477"/>
                <a:gd name="connsiteX77" fmla="*/ 1544639 w 4392865"/>
                <a:gd name="connsiteY77" fmla="*/ 837671 h 2383477"/>
                <a:gd name="connsiteX78" fmla="*/ 1575330 w 4392865"/>
                <a:gd name="connsiteY78" fmla="*/ 882651 h 2383477"/>
                <a:gd name="connsiteX79" fmla="*/ 1569889 w 4392865"/>
                <a:gd name="connsiteY79" fmla="*/ 913752 h 2383477"/>
                <a:gd name="connsiteX80" fmla="*/ 1588699 w 4392865"/>
                <a:gd name="connsiteY80" fmla="*/ 989831 h 2383477"/>
                <a:gd name="connsiteX81" fmla="*/ 1662135 w 4392865"/>
                <a:gd name="connsiteY81" fmla="*/ 1063805 h 2383477"/>
                <a:gd name="connsiteX82" fmla="*/ 1753919 w 4392865"/>
                <a:gd name="connsiteY82" fmla="*/ 1210284 h 2383477"/>
                <a:gd name="connsiteX83" fmla="*/ 2121380 w 4392865"/>
                <a:gd name="connsiteY83" fmla="*/ 1554862 h 2383477"/>
                <a:gd name="connsiteX84" fmla="*/ 2187787 w 4392865"/>
                <a:gd name="connsiteY84" fmla="*/ 1696717 h 2383477"/>
                <a:gd name="connsiteX85" fmla="*/ 2130856 w 4392865"/>
                <a:gd name="connsiteY85" fmla="*/ 1918967 h 2383477"/>
                <a:gd name="connsiteX86" fmla="*/ 2034329 w 4392865"/>
                <a:gd name="connsiteY86" fmla="*/ 1934843 h 2383477"/>
                <a:gd name="connsiteX87" fmla="*/ 1816271 w 4392865"/>
                <a:gd name="connsiteY87" fmla="*/ 1856626 h 2383477"/>
                <a:gd name="connsiteX88" fmla="*/ 1629516 w 4392865"/>
                <a:gd name="connsiteY88" fmla="*/ 1709947 h 2383477"/>
                <a:gd name="connsiteX89" fmla="*/ 1497225 w 4392865"/>
                <a:gd name="connsiteY89" fmla="*/ 1548551 h 2383477"/>
                <a:gd name="connsiteX90" fmla="*/ 1446115 w 4392865"/>
                <a:gd name="connsiteY90" fmla="*/ 1515104 h 2383477"/>
                <a:gd name="connsiteX91" fmla="*/ 1354139 w 4392865"/>
                <a:gd name="connsiteY91" fmla="*/ 1431395 h 2383477"/>
                <a:gd name="connsiteX92" fmla="*/ 1296989 w 4392865"/>
                <a:gd name="connsiteY92" fmla="*/ 1347787 h 2383477"/>
                <a:gd name="connsiteX93" fmla="*/ 1243542 w 4392865"/>
                <a:gd name="connsiteY93" fmla="*/ 1336674 h 2383477"/>
                <a:gd name="connsiteX94" fmla="*/ 1200151 w 4392865"/>
                <a:gd name="connsiteY94" fmla="*/ 1288521 h 2383477"/>
                <a:gd name="connsiteX95" fmla="*/ 1155701 w 4392865"/>
                <a:gd name="connsiteY95" fmla="*/ 1275821 h 2383477"/>
                <a:gd name="connsiteX96" fmla="*/ 1111251 w 4392865"/>
                <a:gd name="connsiteY96" fmla="*/ 1193271 h 2383477"/>
                <a:gd name="connsiteX97" fmla="*/ 1092201 w 4392865"/>
                <a:gd name="connsiteY97" fmla="*/ 1078971 h 2383477"/>
                <a:gd name="connsiteX98" fmla="*/ 1092201 w 4392865"/>
                <a:gd name="connsiteY98" fmla="*/ 971021 h 2383477"/>
                <a:gd name="connsiteX99" fmla="*/ 1060451 w 4392865"/>
                <a:gd name="connsiteY99" fmla="*/ 913871 h 2383477"/>
                <a:gd name="connsiteX100" fmla="*/ 996951 w 4392865"/>
                <a:gd name="connsiteY100" fmla="*/ 875771 h 2383477"/>
                <a:gd name="connsiteX101" fmla="*/ 889001 w 4392865"/>
                <a:gd name="connsiteY101" fmla="*/ 875771 h 2383477"/>
                <a:gd name="connsiteX102" fmla="*/ 806451 w 4392865"/>
                <a:gd name="connsiteY102" fmla="*/ 907521 h 2383477"/>
                <a:gd name="connsiteX103" fmla="*/ 742951 w 4392865"/>
                <a:gd name="connsiteY103" fmla="*/ 939271 h 2383477"/>
                <a:gd name="connsiteX104" fmla="*/ 655639 w 4392865"/>
                <a:gd name="connsiteY104" fmla="*/ 912812 h 2383477"/>
                <a:gd name="connsiteX105" fmla="*/ 566210 w 4392865"/>
                <a:gd name="connsiteY105" fmla="*/ 836613 h 2383477"/>
                <a:gd name="connsiteX106" fmla="*/ 511177 w 4392865"/>
                <a:gd name="connsiteY106" fmla="*/ 806980 h 2383477"/>
                <a:gd name="connsiteX107" fmla="*/ 415926 w 4392865"/>
                <a:gd name="connsiteY107" fmla="*/ 784225 h 2383477"/>
                <a:gd name="connsiteX108" fmla="*/ 335494 w 4392865"/>
                <a:gd name="connsiteY108" fmla="*/ 759883 h 2383477"/>
                <a:gd name="connsiteX109" fmla="*/ 203413 w 4392865"/>
                <a:gd name="connsiteY109" fmla="*/ 728345 h 2383477"/>
                <a:gd name="connsiteX110" fmla="*/ 116099 w 4392865"/>
                <a:gd name="connsiteY110" fmla="*/ 691303 h 2383477"/>
                <a:gd name="connsiteX111" fmla="*/ 61914 w 4392865"/>
                <a:gd name="connsiteY111" fmla="*/ 625475 h 2383477"/>
                <a:gd name="connsiteX112" fmla="*/ 6350 w 4392865"/>
                <a:gd name="connsiteY112" fmla="*/ 575733 h 2383477"/>
                <a:gd name="connsiteX113" fmla="*/ 2117 w 4392865"/>
                <a:gd name="connsiteY113" fmla="*/ 537104 h 2383477"/>
                <a:gd name="connsiteX114" fmla="*/ 0 w 4392865"/>
                <a:gd name="connsiteY114" fmla="*/ 465138 h 2383477"/>
                <a:gd name="connsiteX115" fmla="*/ 23496 w 4392865"/>
                <a:gd name="connsiteY115" fmla="*/ 394970 h 2383477"/>
                <a:gd name="connsiteX116" fmla="*/ 51331 w 4392865"/>
                <a:gd name="connsiteY116" fmla="*/ 321204 h 2383477"/>
                <a:gd name="connsiteX117" fmla="*/ 77257 w 4392865"/>
                <a:gd name="connsiteY117" fmla="*/ 272520 h 2383477"/>
                <a:gd name="connsiteX118" fmla="*/ 104776 w 4392865"/>
                <a:gd name="connsiteY118" fmla="*/ 194203 h 2383477"/>
                <a:gd name="connsiteX119" fmla="*/ 187537 w 4392865"/>
                <a:gd name="connsiteY119" fmla="*/ 183303 h 2383477"/>
                <a:gd name="connsiteX120" fmla="*/ 238127 w 4392865"/>
                <a:gd name="connsiteY120" fmla="*/ 186268 h 2383477"/>
                <a:gd name="connsiteX121" fmla="*/ 306600 w 4392865"/>
                <a:gd name="connsiteY121" fmla="*/ 191241 h 2383477"/>
                <a:gd name="connsiteX122" fmla="*/ 354225 w 4392865"/>
                <a:gd name="connsiteY122" fmla="*/ 212408 h 2383477"/>
                <a:gd name="connsiteX123" fmla="*/ 442385 w 4392865"/>
                <a:gd name="connsiteY123" fmla="*/ 231247 h 2383477"/>
                <a:gd name="connsiteX0" fmla="*/ 442385 w 4392865"/>
                <a:gd name="connsiteY0" fmla="*/ 231247 h 2383477"/>
                <a:gd name="connsiteX1" fmla="*/ 544725 w 4392865"/>
                <a:gd name="connsiteY1" fmla="*/ 249450 h 2383477"/>
                <a:gd name="connsiteX2" fmla="*/ 674369 w 4392865"/>
                <a:gd name="connsiteY2" fmla="*/ 244158 h 2383477"/>
                <a:gd name="connsiteX3" fmla="*/ 841058 w 4392865"/>
                <a:gd name="connsiteY3" fmla="*/ 207116 h 2383477"/>
                <a:gd name="connsiteX4" fmla="*/ 917787 w 4392865"/>
                <a:gd name="connsiteY4" fmla="*/ 167429 h 2383477"/>
                <a:gd name="connsiteX5" fmla="*/ 984253 w 4392865"/>
                <a:gd name="connsiteY5" fmla="*/ 142346 h 2383477"/>
                <a:gd name="connsiteX6" fmla="*/ 1036849 w 4392865"/>
                <a:gd name="connsiteY6" fmla="*/ 125096 h 2383477"/>
                <a:gd name="connsiteX7" fmla="*/ 1099081 w 4392865"/>
                <a:gd name="connsiteY7" fmla="*/ 119062 h 2383477"/>
                <a:gd name="connsiteX8" fmla="*/ 1126067 w 4392865"/>
                <a:gd name="connsiteY8" fmla="*/ 68791 h 2383477"/>
                <a:gd name="connsiteX9" fmla="*/ 1118129 w 4392865"/>
                <a:gd name="connsiteY9" fmla="*/ 0 h 2383477"/>
                <a:gd name="connsiteX10" fmla="*/ 1181629 w 4392865"/>
                <a:gd name="connsiteY10" fmla="*/ 77788 h 2383477"/>
                <a:gd name="connsiteX11" fmla="*/ 1177079 w 4392865"/>
                <a:gd name="connsiteY11" fmla="*/ 125094 h 2383477"/>
                <a:gd name="connsiteX12" fmla="*/ 1179725 w 4392865"/>
                <a:gd name="connsiteY12" fmla="*/ 191241 h 2383477"/>
                <a:gd name="connsiteX13" fmla="*/ 1179513 w 4392865"/>
                <a:gd name="connsiteY13" fmla="*/ 235480 h 2383477"/>
                <a:gd name="connsiteX14" fmla="*/ 1171787 w 4392865"/>
                <a:gd name="connsiteY14" fmla="*/ 273262 h 2383477"/>
                <a:gd name="connsiteX15" fmla="*/ 1195599 w 4392865"/>
                <a:gd name="connsiteY15" fmla="*/ 320887 h 2383477"/>
                <a:gd name="connsiteX16" fmla="*/ 1237193 w 4392865"/>
                <a:gd name="connsiteY16" fmla="*/ 387879 h 2383477"/>
                <a:gd name="connsiteX17" fmla="*/ 1256242 w 4392865"/>
                <a:gd name="connsiteY17" fmla="*/ 412221 h 2383477"/>
                <a:gd name="connsiteX18" fmla="*/ 1289051 w 4392865"/>
                <a:gd name="connsiteY18" fmla="*/ 384704 h 2383477"/>
                <a:gd name="connsiteX19" fmla="*/ 1304079 w 4392865"/>
                <a:gd name="connsiteY19" fmla="*/ 379095 h 2383477"/>
                <a:gd name="connsiteX20" fmla="*/ 1341121 w 4392865"/>
                <a:gd name="connsiteY20" fmla="*/ 384387 h 2383477"/>
                <a:gd name="connsiteX21" fmla="*/ 1378163 w 4392865"/>
                <a:gd name="connsiteY21" fmla="*/ 408200 h 2383477"/>
                <a:gd name="connsiteX22" fmla="*/ 1390651 w 4392865"/>
                <a:gd name="connsiteY22" fmla="*/ 437621 h 2383477"/>
                <a:gd name="connsiteX23" fmla="*/ 1423142 w 4392865"/>
                <a:gd name="connsiteY23" fmla="*/ 445241 h 2383477"/>
                <a:gd name="connsiteX24" fmla="*/ 1462829 w 4392865"/>
                <a:gd name="connsiteY24" fmla="*/ 421429 h 2383477"/>
                <a:gd name="connsiteX25" fmla="*/ 1520826 w 4392865"/>
                <a:gd name="connsiteY25" fmla="*/ 523875 h 2383477"/>
                <a:gd name="connsiteX26" fmla="*/ 1582738 w 4392865"/>
                <a:gd name="connsiteY26" fmla="*/ 569912 h 2383477"/>
                <a:gd name="connsiteX27" fmla="*/ 1676401 w 4392865"/>
                <a:gd name="connsiteY27" fmla="*/ 640821 h 2383477"/>
                <a:gd name="connsiteX28" fmla="*/ 1866901 w 4392865"/>
                <a:gd name="connsiteY28" fmla="*/ 609071 h 2383477"/>
                <a:gd name="connsiteX29" fmla="*/ 2063751 w 4392865"/>
                <a:gd name="connsiteY29" fmla="*/ 558271 h 2383477"/>
                <a:gd name="connsiteX30" fmla="*/ 2178051 w 4392865"/>
                <a:gd name="connsiteY30" fmla="*/ 590021 h 2383477"/>
                <a:gd name="connsiteX31" fmla="*/ 2311401 w 4392865"/>
                <a:gd name="connsiteY31" fmla="*/ 691621 h 2383477"/>
                <a:gd name="connsiteX32" fmla="*/ 2489201 w 4392865"/>
                <a:gd name="connsiteY32" fmla="*/ 780521 h 2383477"/>
                <a:gd name="connsiteX33" fmla="*/ 2692401 w 4392865"/>
                <a:gd name="connsiteY33" fmla="*/ 793221 h 2383477"/>
                <a:gd name="connsiteX34" fmla="*/ 2783947 w 4392865"/>
                <a:gd name="connsiteY34" fmla="*/ 683154 h 2383477"/>
                <a:gd name="connsiteX35" fmla="*/ 3133905 w 4392865"/>
                <a:gd name="connsiteY35" fmla="*/ 585588 h 2383477"/>
                <a:gd name="connsiteX36" fmla="*/ 3230246 w 4392865"/>
                <a:gd name="connsiteY36" fmla="*/ 487572 h 2383477"/>
                <a:gd name="connsiteX37" fmla="*/ 3366460 w 4392865"/>
                <a:gd name="connsiteY37" fmla="*/ 400599 h 2383477"/>
                <a:gd name="connsiteX38" fmla="*/ 3662403 w 4392865"/>
                <a:gd name="connsiteY38" fmla="*/ 385143 h 2383477"/>
                <a:gd name="connsiteX39" fmla="*/ 3835281 w 4392865"/>
                <a:gd name="connsiteY39" fmla="*/ 534788 h 2383477"/>
                <a:gd name="connsiteX40" fmla="*/ 3972225 w 4392865"/>
                <a:gd name="connsiteY40" fmla="*/ 697132 h 2383477"/>
                <a:gd name="connsiteX41" fmla="*/ 3971626 w 4392865"/>
                <a:gd name="connsiteY41" fmla="*/ 818142 h 2383477"/>
                <a:gd name="connsiteX42" fmla="*/ 3980492 w 4392865"/>
                <a:gd name="connsiteY42" fmla="*/ 801728 h 2383477"/>
                <a:gd name="connsiteX43" fmla="*/ 3976970 w 4392865"/>
                <a:gd name="connsiteY43" fmla="*/ 863980 h 2383477"/>
                <a:gd name="connsiteX44" fmla="*/ 4001819 w 4392865"/>
                <a:gd name="connsiteY44" fmla="*/ 884516 h 2383477"/>
                <a:gd name="connsiteX45" fmla="*/ 3898901 w 4392865"/>
                <a:gd name="connsiteY45" fmla="*/ 1015471 h 2383477"/>
                <a:gd name="connsiteX46" fmla="*/ 3987801 w 4392865"/>
                <a:gd name="connsiteY46" fmla="*/ 964671 h 2383477"/>
                <a:gd name="connsiteX47" fmla="*/ 4064001 w 4392865"/>
                <a:gd name="connsiteY47" fmla="*/ 964671 h 2383477"/>
                <a:gd name="connsiteX48" fmla="*/ 4252464 w 4392865"/>
                <a:gd name="connsiteY48" fmla="*/ 1015471 h 2383477"/>
                <a:gd name="connsiteX49" fmla="*/ 4392865 w 4392865"/>
                <a:gd name="connsiteY49" fmla="*/ 1145687 h 2383477"/>
                <a:gd name="connsiteX50" fmla="*/ 4286151 w 4392865"/>
                <a:gd name="connsiteY50" fmla="*/ 1291466 h 2383477"/>
                <a:gd name="connsiteX51" fmla="*/ 4104619 w 4392865"/>
                <a:gd name="connsiteY51" fmla="*/ 1355357 h 2383477"/>
                <a:gd name="connsiteX52" fmla="*/ 3960496 w 4392865"/>
                <a:gd name="connsiteY52" fmla="*/ 1360698 h 2383477"/>
                <a:gd name="connsiteX53" fmla="*/ 3968751 w 4392865"/>
                <a:gd name="connsiteY53" fmla="*/ 1419754 h 2383477"/>
                <a:gd name="connsiteX54" fmla="*/ 3910225 w 4392865"/>
                <a:gd name="connsiteY54" fmla="*/ 1426845 h 2383477"/>
                <a:gd name="connsiteX55" fmla="*/ 3842810 w 4392865"/>
                <a:gd name="connsiteY55" fmla="*/ 1390650 h 2383477"/>
                <a:gd name="connsiteX56" fmla="*/ 3804392 w 4392865"/>
                <a:gd name="connsiteY56" fmla="*/ 1233700 h 2383477"/>
                <a:gd name="connsiteX57" fmla="*/ 3719513 w 4392865"/>
                <a:gd name="connsiteY57" fmla="*/ 1156759 h 2383477"/>
                <a:gd name="connsiteX58" fmla="*/ 3568701 w 4392865"/>
                <a:gd name="connsiteY58" fmla="*/ 1098021 h 2383477"/>
                <a:gd name="connsiteX59" fmla="*/ 3460751 w 4392865"/>
                <a:gd name="connsiteY59" fmla="*/ 1053571 h 2383477"/>
                <a:gd name="connsiteX60" fmla="*/ 3371851 w 4392865"/>
                <a:gd name="connsiteY60" fmla="*/ 1047221 h 2383477"/>
                <a:gd name="connsiteX61" fmla="*/ 3308351 w 4392865"/>
                <a:gd name="connsiteY61" fmla="*/ 996421 h 2383477"/>
                <a:gd name="connsiteX62" fmla="*/ 3200401 w 4392865"/>
                <a:gd name="connsiteY62" fmla="*/ 932921 h 2383477"/>
                <a:gd name="connsiteX63" fmla="*/ 3727762 w 4392865"/>
                <a:gd name="connsiteY63" fmla="*/ 2186696 h 2383477"/>
                <a:gd name="connsiteX64" fmla="*/ 3405517 w 4392865"/>
                <a:gd name="connsiteY64" fmla="*/ 2383477 h 2383477"/>
                <a:gd name="connsiteX65" fmla="*/ 3065064 w 4392865"/>
                <a:gd name="connsiteY65" fmla="*/ 2179896 h 2383477"/>
                <a:gd name="connsiteX66" fmla="*/ 2769272 w 4392865"/>
                <a:gd name="connsiteY66" fmla="*/ 1602016 h 2383477"/>
                <a:gd name="connsiteX67" fmla="*/ 2655359 w 4392865"/>
                <a:gd name="connsiteY67" fmla="*/ 1109133 h 2383477"/>
                <a:gd name="connsiteX68" fmla="*/ 2495551 w 4392865"/>
                <a:gd name="connsiteY68" fmla="*/ 913871 h 2383477"/>
                <a:gd name="connsiteX69" fmla="*/ 2463801 w 4392865"/>
                <a:gd name="connsiteY69" fmla="*/ 907521 h 2383477"/>
                <a:gd name="connsiteX70" fmla="*/ 2298701 w 4392865"/>
                <a:gd name="connsiteY70" fmla="*/ 837671 h 2383477"/>
                <a:gd name="connsiteX71" fmla="*/ 2190751 w 4392865"/>
                <a:gd name="connsiteY71" fmla="*/ 767821 h 2383477"/>
                <a:gd name="connsiteX72" fmla="*/ 2120901 w 4392865"/>
                <a:gd name="connsiteY72" fmla="*/ 729721 h 2383477"/>
                <a:gd name="connsiteX73" fmla="*/ 1981201 w 4392865"/>
                <a:gd name="connsiteY73" fmla="*/ 710671 h 2383477"/>
                <a:gd name="connsiteX74" fmla="*/ 1860551 w 4392865"/>
                <a:gd name="connsiteY74" fmla="*/ 717021 h 2383477"/>
                <a:gd name="connsiteX75" fmla="*/ 1695451 w 4392865"/>
                <a:gd name="connsiteY75" fmla="*/ 767821 h 2383477"/>
                <a:gd name="connsiteX76" fmla="*/ 1551518 w 4392865"/>
                <a:gd name="connsiteY76" fmla="*/ 813857 h 2383477"/>
                <a:gd name="connsiteX77" fmla="*/ 1544639 w 4392865"/>
                <a:gd name="connsiteY77" fmla="*/ 837671 h 2383477"/>
                <a:gd name="connsiteX78" fmla="*/ 1575330 w 4392865"/>
                <a:gd name="connsiteY78" fmla="*/ 882651 h 2383477"/>
                <a:gd name="connsiteX79" fmla="*/ 1569889 w 4392865"/>
                <a:gd name="connsiteY79" fmla="*/ 913752 h 2383477"/>
                <a:gd name="connsiteX80" fmla="*/ 1588699 w 4392865"/>
                <a:gd name="connsiteY80" fmla="*/ 989831 h 2383477"/>
                <a:gd name="connsiteX81" fmla="*/ 1662135 w 4392865"/>
                <a:gd name="connsiteY81" fmla="*/ 1063805 h 2383477"/>
                <a:gd name="connsiteX82" fmla="*/ 1753919 w 4392865"/>
                <a:gd name="connsiteY82" fmla="*/ 1210284 h 2383477"/>
                <a:gd name="connsiteX83" fmla="*/ 2121380 w 4392865"/>
                <a:gd name="connsiteY83" fmla="*/ 1554862 h 2383477"/>
                <a:gd name="connsiteX84" fmla="*/ 2187787 w 4392865"/>
                <a:gd name="connsiteY84" fmla="*/ 1696717 h 2383477"/>
                <a:gd name="connsiteX85" fmla="*/ 2130856 w 4392865"/>
                <a:gd name="connsiteY85" fmla="*/ 1918967 h 2383477"/>
                <a:gd name="connsiteX86" fmla="*/ 2034329 w 4392865"/>
                <a:gd name="connsiteY86" fmla="*/ 1934843 h 2383477"/>
                <a:gd name="connsiteX87" fmla="*/ 1816271 w 4392865"/>
                <a:gd name="connsiteY87" fmla="*/ 1856626 h 2383477"/>
                <a:gd name="connsiteX88" fmla="*/ 1629516 w 4392865"/>
                <a:gd name="connsiteY88" fmla="*/ 1709947 h 2383477"/>
                <a:gd name="connsiteX89" fmla="*/ 1497225 w 4392865"/>
                <a:gd name="connsiteY89" fmla="*/ 1548551 h 2383477"/>
                <a:gd name="connsiteX90" fmla="*/ 1446115 w 4392865"/>
                <a:gd name="connsiteY90" fmla="*/ 1515104 h 2383477"/>
                <a:gd name="connsiteX91" fmla="*/ 1354139 w 4392865"/>
                <a:gd name="connsiteY91" fmla="*/ 1431395 h 2383477"/>
                <a:gd name="connsiteX92" fmla="*/ 1296989 w 4392865"/>
                <a:gd name="connsiteY92" fmla="*/ 1347787 h 2383477"/>
                <a:gd name="connsiteX93" fmla="*/ 1243542 w 4392865"/>
                <a:gd name="connsiteY93" fmla="*/ 1336674 h 2383477"/>
                <a:gd name="connsiteX94" fmla="*/ 1200151 w 4392865"/>
                <a:gd name="connsiteY94" fmla="*/ 1288521 h 2383477"/>
                <a:gd name="connsiteX95" fmla="*/ 1155701 w 4392865"/>
                <a:gd name="connsiteY95" fmla="*/ 1275821 h 2383477"/>
                <a:gd name="connsiteX96" fmla="*/ 1111251 w 4392865"/>
                <a:gd name="connsiteY96" fmla="*/ 1193271 h 2383477"/>
                <a:gd name="connsiteX97" fmla="*/ 1092201 w 4392865"/>
                <a:gd name="connsiteY97" fmla="*/ 1078971 h 2383477"/>
                <a:gd name="connsiteX98" fmla="*/ 1092201 w 4392865"/>
                <a:gd name="connsiteY98" fmla="*/ 971021 h 2383477"/>
                <a:gd name="connsiteX99" fmla="*/ 1060451 w 4392865"/>
                <a:gd name="connsiteY99" fmla="*/ 913871 h 2383477"/>
                <a:gd name="connsiteX100" fmla="*/ 996951 w 4392865"/>
                <a:gd name="connsiteY100" fmla="*/ 875771 h 2383477"/>
                <a:gd name="connsiteX101" fmla="*/ 889001 w 4392865"/>
                <a:gd name="connsiteY101" fmla="*/ 875771 h 2383477"/>
                <a:gd name="connsiteX102" fmla="*/ 806451 w 4392865"/>
                <a:gd name="connsiteY102" fmla="*/ 907521 h 2383477"/>
                <a:gd name="connsiteX103" fmla="*/ 742951 w 4392865"/>
                <a:gd name="connsiteY103" fmla="*/ 939271 h 2383477"/>
                <a:gd name="connsiteX104" fmla="*/ 655639 w 4392865"/>
                <a:gd name="connsiteY104" fmla="*/ 912812 h 2383477"/>
                <a:gd name="connsiteX105" fmla="*/ 566210 w 4392865"/>
                <a:gd name="connsiteY105" fmla="*/ 836613 h 2383477"/>
                <a:gd name="connsiteX106" fmla="*/ 511177 w 4392865"/>
                <a:gd name="connsiteY106" fmla="*/ 806980 h 2383477"/>
                <a:gd name="connsiteX107" fmla="*/ 415926 w 4392865"/>
                <a:gd name="connsiteY107" fmla="*/ 784225 h 2383477"/>
                <a:gd name="connsiteX108" fmla="*/ 335494 w 4392865"/>
                <a:gd name="connsiteY108" fmla="*/ 759883 h 2383477"/>
                <a:gd name="connsiteX109" fmla="*/ 203413 w 4392865"/>
                <a:gd name="connsiteY109" fmla="*/ 728345 h 2383477"/>
                <a:gd name="connsiteX110" fmla="*/ 116099 w 4392865"/>
                <a:gd name="connsiteY110" fmla="*/ 691303 h 2383477"/>
                <a:gd name="connsiteX111" fmla="*/ 61914 w 4392865"/>
                <a:gd name="connsiteY111" fmla="*/ 625475 h 2383477"/>
                <a:gd name="connsiteX112" fmla="*/ 6350 w 4392865"/>
                <a:gd name="connsiteY112" fmla="*/ 575733 h 2383477"/>
                <a:gd name="connsiteX113" fmla="*/ 2117 w 4392865"/>
                <a:gd name="connsiteY113" fmla="*/ 537104 h 2383477"/>
                <a:gd name="connsiteX114" fmla="*/ 0 w 4392865"/>
                <a:gd name="connsiteY114" fmla="*/ 465138 h 2383477"/>
                <a:gd name="connsiteX115" fmla="*/ 23496 w 4392865"/>
                <a:gd name="connsiteY115" fmla="*/ 394970 h 2383477"/>
                <a:gd name="connsiteX116" fmla="*/ 51331 w 4392865"/>
                <a:gd name="connsiteY116" fmla="*/ 321204 h 2383477"/>
                <a:gd name="connsiteX117" fmla="*/ 77257 w 4392865"/>
                <a:gd name="connsiteY117" fmla="*/ 272520 h 2383477"/>
                <a:gd name="connsiteX118" fmla="*/ 104776 w 4392865"/>
                <a:gd name="connsiteY118" fmla="*/ 194203 h 2383477"/>
                <a:gd name="connsiteX119" fmla="*/ 187537 w 4392865"/>
                <a:gd name="connsiteY119" fmla="*/ 183303 h 2383477"/>
                <a:gd name="connsiteX120" fmla="*/ 238127 w 4392865"/>
                <a:gd name="connsiteY120" fmla="*/ 186268 h 2383477"/>
                <a:gd name="connsiteX121" fmla="*/ 306600 w 4392865"/>
                <a:gd name="connsiteY121" fmla="*/ 191241 h 2383477"/>
                <a:gd name="connsiteX122" fmla="*/ 354225 w 4392865"/>
                <a:gd name="connsiteY122" fmla="*/ 212408 h 2383477"/>
                <a:gd name="connsiteX123" fmla="*/ 442385 w 4392865"/>
                <a:gd name="connsiteY123" fmla="*/ 231247 h 2383477"/>
                <a:gd name="connsiteX0" fmla="*/ 442385 w 4392865"/>
                <a:gd name="connsiteY0" fmla="*/ 231247 h 2383477"/>
                <a:gd name="connsiteX1" fmla="*/ 544725 w 4392865"/>
                <a:gd name="connsiteY1" fmla="*/ 249450 h 2383477"/>
                <a:gd name="connsiteX2" fmla="*/ 674369 w 4392865"/>
                <a:gd name="connsiteY2" fmla="*/ 244158 h 2383477"/>
                <a:gd name="connsiteX3" fmla="*/ 841058 w 4392865"/>
                <a:gd name="connsiteY3" fmla="*/ 207116 h 2383477"/>
                <a:gd name="connsiteX4" fmla="*/ 917787 w 4392865"/>
                <a:gd name="connsiteY4" fmla="*/ 167429 h 2383477"/>
                <a:gd name="connsiteX5" fmla="*/ 984253 w 4392865"/>
                <a:gd name="connsiteY5" fmla="*/ 142346 h 2383477"/>
                <a:gd name="connsiteX6" fmla="*/ 1036849 w 4392865"/>
                <a:gd name="connsiteY6" fmla="*/ 125096 h 2383477"/>
                <a:gd name="connsiteX7" fmla="*/ 1099081 w 4392865"/>
                <a:gd name="connsiteY7" fmla="*/ 119062 h 2383477"/>
                <a:gd name="connsiteX8" fmla="*/ 1126067 w 4392865"/>
                <a:gd name="connsiteY8" fmla="*/ 68791 h 2383477"/>
                <a:gd name="connsiteX9" fmla="*/ 1118129 w 4392865"/>
                <a:gd name="connsiteY9" fmla="*/ 0 h 2383477"/>
                <a:gd name="connsiteX10" fmla="*/ 1181629 w 4392865"/>
                <a:gd name="connsiteY10" fmla="*/ 77788 h 2383477"/>
                <a:gd name="connsiteX11" fmla="*/ 1177079 w 4392865"/>
                <a:gd name="connsiteY11" fmla="*/ 125094 h 2383477"/>
                <a:gd name="connsiteX12" fmla="*/ 1179725 w 4392865"/>
                <a:gd name="connsiteY12" fmla="*/ 191241 h 2383477"/>
                <a:gd name="connsiteX13" fmla="*/ 1179513 w 4392865"/>
                <a:gd name="connsiteY13" fmla="*/ 235480 h 2383477"/>
                <a:gd name="connsiteX14" fmla="*/ 1171787 w 4392865"/>
                <a:gd name="connsiteY14" fmla="*/ 273262 h 2383477"/>
                <a:gd name="connsiteX15" fmla="*/ 1195599 w 4392865"/>
                <a:gd name="connsiteY15" fmla="*/ 320887 h 2383477"/>
                <a:gd name="connsiteX16" fmla="*/ 1237193 w 4392865"/>
                <a:gd name="connsiteY16" fmla="*/ 387879 h 2383477"/>
                <a:gd name="connsiteX17" fmla="*/ 1256242 w 4392865"/>
                <a:gd name="connsiteY17" fmla="*/ 412221 h 2383477"/>
                <a:gd name="connsiteX18" fmla="*/ 1289051 w 4392865"/>
                <a:gd name="connsiteY18" fmla="*/ 384704 h 2383477"/>
                <a:gd name="connsiteX19" fmla="*/ 1304079 w 4392865"/>
                <a:gd name="connsiteY19" fmla="*/ 379095 h 2383477"/>
                <a:gd name="connsiteX20" fmla="*/ 1341121 w 4392865"/>
                <a:gd name="connsiteY20" fmla="*/ 384387 h 2383477"/>
                <a:gd name="connsiteX21" fmla="*/ 1378163 w 4392865"/>
                <a:gd name="connsiteY21" fmla="*/ 408200 h 2383477"/>
                <a:gd name="connsiteX22" fmla="*/ 1390651 w 4392865"/>
                <a:gd name="connsiteY22" fmla="*/ 437621 h 2383477"/>
                <a:gd name="connsiteX23" fmla="*/ 1423142 w 4392865"/>
                <a:gd name="connsiteY23" fmla="*/ 445241 h 2383477"/>
                <a:gd name="connsiteX24" fmla="*/ 1462829 w 4392865"/>
                <a:gd name="connsiteY24" fmla="*/ 421429 h 2383477"/>
                <a:gd name="connsiteX25" fmla="*/ 1520826 w 4392865"/>
                <a:gd name="connsiteY25" fmla="*/ 523875 h 2383477"/>
                <a:gd name="connsiteX26" fmla="*/ 1582738 w 4392865"/>
                <a:gd name="connsiteY26" fmla="*/ 569912 h 2383477"/>
                <a:gd name="connsiteX27" fmla="*/ 1676401 w 4392865"/>
                <a:gd name="connsiteY27" fmla="*/ 640821 h 2383477"/>
                <a:gd name="connsiteX28" fmla="*/ 1866901 w 4392865"/>
                <a:gd name="connsiteY28" fmla="*/ 609071 h 2383477"/>
                <a:gd name="connsiteX29" fmla="*/ 2063751 w 4392865"/>
                <a:gd name="connsiteY29" fmla="*/ 558271 h 2383477"/>
                <a:gd name="connsiteX30" fmla="*/ 2178051 w 4392865"/>
                <a:gd name="connsiteY30" fmla="*/ 590021 h 2383477"/>
                <a:gd name="connsiteX31" fmla="*/ 2311401 w 4392865"/>
                <a:gd name="connsiteY31" fmla="*/ 691621 h 2383477"/>
                <a:gd name="connsiteX32" fmla="*/ 2489201 w 4392865"/>
                <a:gd name="connsiteY32" fmla="*/ 780521 h 2383477"/>
                <a:gd name="connsiteX33" fmla="*/ 2692401 w 4392865"/>
                <a:gd name="connsiteY33" fmla="*/ 793221 h 2383477"/>
                <a:gd name="connsiteX34" fmla="*/ 2783947 w 4392865"/>
                <a:gd name="connsiteY34" fmla="*/ 683154 h 2383477"/>
                <a:gd name="connsiteX35" fmla="*/ 3133905 w 4392865"/>
                <a:gd name="connsiteY35" fmla="*/ 585588 h 2383477"/>
                <a:gd name="connsiteX36" fmla="*/ 3230246 w 4392865"/>
                <a:gd name="connsiteY36" fmla="*/ 487572 h 2383477"/>
                <a:gd name="connsiteX37" fmla="*/ 3366460 w 4392865"/>
                <a:gd name="connsiteY37" fmla="*/ 400599 h 2383477"/>
                <a:gd name="connsiteX38" fmla="*/ 3662403 w 4392865"/>
                <a:gd name="connsiteY38" fmla="*/ 385143 h 2383477"/>
                <a:gd name="connsiteX39" fmla="*/ 3822913 w 4392865"/>
                <a:gd name="connsiteY39" fmla="*/ 365864 h 2383477"/>
                <a:gd name="connsiteX40" fmla="*/ 3835281 w 4392865"/>
                <a:gd name="connsiteY40" fmla="*/ 534788 h 2383477"/>
                <a:gd name="connsiteX41" fmla="*/ 3972225 w 4392865"/>
                <a:gd name="connsiteY41" fmla="*/ 697132 h 2383477"/>
                <a:gd name="connsiteX42" fmla="*/ 3971626 w 4392865"/>
                <a:gd name="connsiteY42" fmla="*/ 818142 h 2383477"/>
                <a:gd name="connsiteX43" fmla="*/ 3980492 w 4392865"/>
                <a:gd name="connsiteY43" fmla="*/ 801728 h 2383477"/>
                <a:gd name="connsiteX44" fmla="*/ 3976970 w 4392865"/>
                <a:gd name="connsiteY44" fmla="*/ 863980 h 2383477"/>
                <a:gd name="connsiteX45" fmla="*/ 4001819 w 4392865"/>
                <a:gd name="connsiteY45" fmla="*/ 884516 h 2383477"/>
                <a:gd name="connsiteX46" fmla="*/ 3898901 w 4392865"/>
                <a:gd name="connsiteY46" fmla="*/ 1015471 h 2383477"/>
                <a:gd name="connsiteX47" fmla="*/ 3987801 w 4392865"/>
                <a:gd name="connsiteY47" fmla="*/ 964671 h 2383477"/>
                <a:gd name="connsiteX48" fmla="*/ 4064001 w 4392865"/>
                <a:gd name="connsiteY48" fmla="*/ 964671 h 2383477"/>
                <a:gd name="connsiteX49" fmla="*/ 4252464 w 4392865"/>
                <a:gd name="connsiteY49" fmla="*/ 1015471 h 2383477"/>
                <a:gd name="connsiteX50" fmla="*/ 4392865 w 4392865"/>
                <a:gd name="connsiteY50" fmla="*/ 1145687 h 2383477"/>
                <a:gd name="connsiteX51" fmla="*/ 4286151 w 4392865"/>
                <a:gd name="connsiteY51" fmla="*/ 1291466 h 2383477"/>
                <a:gd name="connsiteX52" fmla="*/ 4104619 w 4392865"/>
                <a:gd name="connsiteY52" fmla="*/ 1355357 h 2383477"/>
                <a:gd name="connsiteX53" fmla="*/ 3960496 w 4392865"/>
                <a:gd name="connsiteY53" fmla="*/ 1360698 h 2383477"/>
                <a:gd name="connsiteX54" fmla="*/ 3968751 w 4392865"/>
                <a:gd name="connsiteY54" fmla="*/ 1419754 h 2383477"/>
                <a:gd name="connsiteX55" fmla="*/ 3910225 w 4392865"/>
                <a:gd name="connsiteY55" fmla="*/ 1426845 h 2383477"/>
                <a:gd name="connsiteX56" fmla="*/ 3842810 w 4392865"/>
                <a:gd name="connsiteY56" fmla="*/ 1390650 h 2383477"/>
                <a:gd name="connsiteX57" fmla="*/ 3804392 w 4392865"/>
                <a:gd name="connsiteY57" fmla="*/ 1233700 h 2383477"/>
                <a:gd name="connsiteX58" fmla="*/ 3719513 w 4392865"/>
                <a:gd name="connsiteY58" fmla="*/ 1156759 h 2383477"/>
                <a:gd name="connsiteX59" fmla="*/ 3568701 w 4392865"/>
                <a:gd name="connsiteY59" fmla="*/ 1098021 h 2383477"/>
                <a:gd name="connsiteX60" fmla="*/ 3460751 w 4392865"/>
                <a:gd name="connsiteY60" fmla="*/ 1053571 h 2383477"/>
                <a:gd name="connsiteX61" fmla="*/ 3371851 w 4392865"/>
                <a:gd name="connsiteY61" fmla="*/ 1047221 h 2383477"/>
                <a:gd name="connsiteX62" fmla="*/ 3308351 w 4392865"/>
                <a:gd name="connsiteY62" fmla="*/ 996421 h 2383477"/>
                <a:gd name="connsiteX63" fmla="*/ 3200401 w 4392865"/>
                <a:gd name="connsiteY63" fmla="*/ 932921 h 2383477"/>
                <a:gd name="connsiteX64" fmla="*/ 3727762 w 4392865"/>
                <a:gd name="connsiteY64" fmla="*/ 2186696 h 2383477"/>
                <a:gd name="connsiteX65" fmla="*/ 3405517 w 4392865"/>
                <a:gd name="connsiteY65" fmla="*/ 2383477 h 2383477"/>
                <a:gd name="connsiteX66" fmla="*/ 3065064 w 4392865"/>
                <a:gd name="connsiteY66" fmla="*/ 2179896 h 2383477"/>
                <a:gd name="connsiteX67" fmla="*/ 2769272 w 4392865"/>
                <a:gd name="connsiteY67" fmla="*/ 1602016 h 2383477"/>
                <a:gd name="connsiteX68" fmla="*/ 2655359 w 4392865"/>
                <a:gd name="connsiteY68" fmla="*/ 1109133 h 2383477"/>
                <a:gd name="connsiteX69" fmla="*/ 2495551 w 4392865"/>
                <a:gd name="connsiteY69" fmla="*/ 913871 h 2383477"/>
                <a:gd name="connsiteX70" fmla="*/ 2463801 w 4392865"/>
                <a:gd name="connsiteY70" fmla="*/ 907521 h 2383477"/>
                <a:gd name="connsiteX71" fmla="*/ 2298701 w 4392865"/>
                <a:gd name="connsiteY71" fmla="*/ 837671 h 2383477"/>
                <a:gd name="connsiteX72" fmla="*/ 2190751 w 4392865"/>
                <a:gd name="connsiteY72" fmla="*/ 767821 h 2383477"/>
                <a:gd name="connsiteX73" fmla="*/ 2120901 w 4392865"/>
                <a:gd name="connsiteY73" fmla="*/ 729721 h 2383477"/>
                <a:gd name="connsiteX74" fmla="*/ 1981201 w 4392865"/>
                <a:gd name="connsiteY74" fmla="*/ 710671 h 2383477"/>
                <a:gd name="connsiteX75" fmla="*/ 1860551 w 4392865"/>
                <a:gd name="connsiteY75" fmla="*/ 717021 h 2383477"/>
                <a:gd name="connsiteX76" fmla="*/ 1695451 w 4392865"/>
                <a:gd name="connsiteY76" fmla="*/ 767821 h 2383477"/>
                <a:gd name="connsiteX77" fmla="*/ 1551518 w 4392865"/>
                <a:gd name="connsiteY77" fmla="*/ 813857 h 2383477"/>
                <a:gd name="connsiteX78" fmla="*/ 1544639 w 4392865"/>
                <a:gd name="connsiteY78" fmla="*/ 837671 h 2383477"/>
                <a:gd name="connsiteX79" fmla="*/ 1575330 w 4392865"/>
                <a:gd name="connsiteY79" fmla="*/ 882651 h 2383477"/>
                <a:gd name="connsiteX80" fmla="*/ 1569889 w 4392865"/>
                <a:gd name="connsiteY80" fmla="*/ 913752 h 2383477"/>
                <a:gd name="connsiteX81" fmla="*/ 1588699 w 4392865"/>
                <a:gd name="connsiteY81" fmla="*/ 989831 h 2383477"/>
                <a:gd name="connsiteX82" fmla="*/ 1662135 w 4392865"/>
                <a:gd name="connsiteY82" fmla="*/ 1063805 h 2383477"/>
                <a:gd name="connsiteX83" fmla="*/ 1753919 w 4392865"/>
                <a:gd name="connsiteY83" fmla="*/ 1210284 h 2383477"/>
                <a:gd name="connsiteX84" fmla="*/ 2121380 w 4392865"/>
                <a:gd name="connsiteY84" fmla="*/ 1554862 h 2383477"/>
                <a:gd name="connsiteX85" fmla="*/ 2187787 w 4392865"/>
                <a:gd name="connsiteY85" fmla="*/ 1696717 h 2383477"/>
                <a:gd name="connsiteX86" fmla="*/ 2130856 w 4392865"/>
                <a:gd name="connsiteY86" fmla="*/ 1918967 h 2383477"/>
                <a:gd name="connsiteX87" fmla="*/ 2034329 w 4392865"/>
                <a:gd name="connsiteY87" fmla="*/ 1934843 h 2383477"/>
                <a:gd name="connsiteX88" fmla="*/ 1816271 w 4392865"/>
                <a:gd name="connsiteY88" fmla="*/ 1856626 h 2383477"/>
                <a:gd name="connsiteX89" fmla="*/ 1629516 w 4392865"/>
                <a:gd name="connsiteY89" fmla="*/ 1709947 h 2383477"/>
                <a:gd name="connsiteX90" fmla="*/ 1497225 w 4392865"/>
                <a:gd name="connsiteY90" fmla="*/ 1548551 h 2383477"/>
                <a:gd name="connsiteX91" fmla="*/ 1446115 w 4392865"/>
                <a:gd name="connsiteY91" fmla="*/ 1515104 h 2383477"/>
                <a:gd name="connsiteX92" fmla="*/ 1354139 w 4392865"/>
                <a:gd name="connsiteY92" fmla="*/ 1431395 h 2383477"/>
                <a:gd name="connsiteX93" fmla="*/ 1296989 w 4392865"/>
                <a:gd name="connsiteY93" fmla="*/ 1347787 h 2383477"/>
                <a:gd name="connsiteX94" fmla="*/ 1243542 w 4392865"/>
                <a:gd name="connsiteY94" fmla="*/ 1336674 h 2383477"/>
                <a:gd name="connsiteX95" fmla="*/ 1200151 w 4392865"/>
                <a:gd name="connsiteY95" fmla="*/ 1288521 h 2383477"/>
                <a:gd name="connsiteX96" fmla="*/ 1155701 w 4392865"/>
                <a:gd name="connsiteY96" fmla="*/ 1275821 h 2383477"/>
                <a:gd name="connsiteX97" fmla="*/ 1111251 w 4392865"/>
                <a:gd name="connsiteY97" fmla="*/ 1193271 h 2383477"/>
                <a:gd name="connsiteX98" fmla="*/ 1092201 w 4392865"/>
                <a:gd name="connsiteY98" fmla="*/ 1078971 h 2383477"/>
                <a:gd name="connsiteX99" fmla="*/ 1092201 w 4392865"/>
                <a:gd name="connsiteY99" fmla="*/ 971021 h 2383477"/>
                <a:gd name="connsiteX100" fmla="*/ 1060451 w 4392865"/>
                <a:gd name="connsiteY100" fmla="*/ 913871 h 2383477"/>
                <a:gd name="connsiteX101" fmla="*/ 996951 w 4392865"/>
                <a:gd name="connsiteY101" fmla="*/ 875771 h 2383477"/>
                <a:gd name="connsiteX102" fmla="*/ 889001 w 4392865"/>
                <a:gd name="connsiteY102" fmla="*/ 875771 h 2383477"/>
                <a:gd name="connsiteX103" fmla="*/ 806451 w 4392865"/>
                <a:gd name="connsiteY103" fmla="*/ 907521 h 2383477"/>
                <a:gd name="connsiteX104" fmla="*/ 742951 w 4392865"/>
                <a:gd name="connsiteY104" fmla="*/ 939271 h 2383477"/>
                <a:gd name="connsiteX105" fmla="*/ 655639 w 4392865"/>
                <a:gd name="connsiteY105" fmla="*/ 912812 h 2383477"/>
                <a:gd name="connsiteX106" fmla="*/ 566210 w 4392865"/>
                <a:gd name="connsiteY106" fmla="*/ 836613 h 2383477"/>
                <a:gd name="connsiteX107" fmla="*/ 511177 w 4392865"/>
                <a:gd name="connsiteY107" fmla="*/ 806980 h 2383477"/>
                <a:gd name="connsiteX108" fmla="*/ 415926 w 4392865"/>
                <a:gd name="connsiteY108" fmla="*/ 784225 h 2383477"/>
                <a:gd name="connsiteX109" fmla="*/ 335494 w 4392865"/>
                <a:gd name="connsiteY109" fmla="*/ 759883 h 2383477"/>
                <a:gd name="connsiteX110" fmla="*/ 203413 w 4392865"/>
                <a:gd name="connsiteY110" fmla="*/ 728345 h 2383477"/>
                <a:gd name="connsiteX111" fmla="*/ 116099 w 4392865"/>
                <a:gd name="connsiteY111" fmla="*/ 691303 h 2383477"/>
                <a:gd name="connsiteX112" fmla="*/ 61914 w 4392865"/>
                <a:gd name="connsiteY112" fmla="*/ 625475 h 2383477"/>
                <a:gd name="connsiteX113" fmla="*/ 6350 w 4392865"/>
                <a:gd name="connsiteY113" fmla="*/ 575733 h 2383477"/>
                <a:gd name="connsiteX114" fmla="*/ 2117 w 4392865"/>
                <a:gd name="connsiteY114" fmla="*/ 537104 h 2383477"/>
                <a:gd name="connsiteX115" fmla="*/ 0 w 4392865"/>
                <a:gd name="connsiteY115" fmla="*/ 465138 h 2383477"/>
                <a:gd name="connsiteX116" fmla="*/ 23496 w 4392865"/>
                <a:gd name="connsiteY116" fmla="*/ 394970 h 2383477"/>
                <a:gd name="connsiteX117" fmla="*/ 51331 w 4392865"/>
                <a:gd name="connsiteY117" fmla="*/ 321204 h 2383477"/>
                <a:gd name="connsiteX118" fmla="*/ 77257 w 4392865"/>
                <a:gd name="connsiteY118" fmla="*/ 272520 h 2383477"/>
                <a:gd name="connsiteX119" fmla="*/ 104776 w 4392865"/>
                <a:gd name="connsiteY119" fmla="*/ 194203 h 2383477"/>
                <a:gd name="connsiteX120" fmla="*/ 187537 w 4392865"/>
                <a:gd name="connsiteY120" fmla="*/ 183303 h 2383477"/>
                <a:gd name="connsiteX121" fmla="*/ 238127 w 4392865"/>
                <a:gd name="connsiteY121" fmla="*/ 186268 h 2383477"/>
                <a:gd name="connsiteX122" fmla="*/ 306600 w 4392865"/>
                <a:gd name="connsiteY122" fmla="*/ 191241 h 2383477"/>
                <a:gd name="connsiteX123" fmla="*/ 354225 w 4392865"/>
                <a:gd name="connsiteY123" fmla="*/ 212408 h 2383477"/>
                <a:gd name="connsiteX124" fmla="*/ 442385 w 4392865"/>
                <a:gd name="connsiteY124" fmla="*/ 231247 h 2383477"/>
                <a:gd name="connsiteX0" fmla="*/ 442385 w 4392865"/>
                <a:gd name="connsiteY0" fmla="*/ 231247 h 2383477"/>
                <a:gd name="connsiteX1" fmla="*/ 544725 w 4392865"/>
                <a:gd name="connsiteY1" fmla="*/ 249450 h 2383477"/>
                <a:gd name="connsiteX2" fmla="*/ 674369 w 4392865"/>
                <a:gd name="connsiteY2" fmla="*/ 244158 h 2383477"/>
                <a:gd name="connsiteX3" fmla="*/ 841058 w 4392865"/>
                <a:gd name="connsiteY3" fmla="*/ 207116 h 2383477"/>
                <a:gd name="connsiteX4" fmla="*/ 917787 w 4392865"/>
                <a:gd name="connsiteY4" fmla="*/ 167429 h 2383477"/>
                <a:gd name="connsiteX5" fmla="*/ 984253 w 4392865"/>
                <a:gd name="connsiteY5" fmla="*/ 142346 h 2383477"/>
                <a:gd name="connsiteX6" fmla="*/ 1036849 w 4392865"/>
                <a:gd name="connsiteY6" fmla="*/ 125096 h 2383477"/>
                <a:gd name="connsiteX7" fmla="*/ 1099081 w 4392865"/>
                <a:gd name="connsiteY7" fmla="*/ 119062 h 2383477"/>
                <a:gd name="connsiteX8" fmla="*/ 1126067 w 4392865"/>
                <a:gd name="connsiteY8" fmla="*/ 68791 h 2383477"/>
                <a:gd name="connsiteX9" fmla="*/ 1118129 w 4392865"/>
                <a:gd name="connsiteY9" fmla="*/ 0 h 2383477"/>
                <a:gd name="connsiteX10" fmla="*/ 1181629 w 4392865"/>
                <a:gd name="connsiteY10" fmla="*/ 77788 h 2383477"/>
                <a:gd name="connsiteX11" fmla="*/ 1177079 w 4392865"/>
                <a:gd name="connsiteY11" fmla="*/ 125094 h 2383477"/>
                <a:gd name="connsiteX12" fmla="*/ 1179725 w 4392865"/>
                <a:gd name="connsiteY12" fmla="*/ 191241 h 2383477"/>
                <a:gd name="connsiteX13" fmla="*/ 1179513 w 4392865"/>
                <a:gd name="connsiteY13" fmla="*/ 235480 h 2383477"/>
                <a:gd name="connsiteX14" fmla="*/ 1171787 w 4392865"/>
                <a:gd name="connsiteY14" fmla="*/ 273262 h 2383477"/>
                <a:gd name="connsiteX15" fmla="*/ 1195599 w 4392865"/>
                <a:gd name="connsiteY15" fmla="*/ 320887 h 2383477"/>
                <a:gd name="connsiteX16" fmla="*/ 1237193 w 4392865"/>
                <a:gd name="connsiteY16" fmla="*/ 387879 h 2383477"/>
                <a:gd name="connsiteX17" fmla="*/ 1256242 w 4392865"/>
                <a:gd name="connsiteY17" fmla="*/ 412221 h 2383477"/>
                <a:gd name="connsiteX18" fmla="*/ 1289051 w 4392865"/>
                <a:gd name="connsiteY18" fmla="*/ 384704 h 2383477"/>
                <a:gd name="connsiteX19" fmla="*/ 1304079 w 4392865"/>
                <a:gd name="connsiteY19" fmla="*/ 379095 h 2383477"/>
                <a:gd name="connsiteX20" fmla="*/ 1341121 w 4392865"/>
                <a:gd name="connsiteY20" fmla="*/ 384387 h 2383477"/>
                <a:gd name="connsiteX21" fmla="*/ 1378163 w 4392865"/>
                <a:gd name="connsiteY21" fmla="*/ 408200 h 2383477"/>
                <a:gd name="connsiteX22" fmla="*/ 1390651 w 4392865"/>
                <a:gd name="connsiteY22" fmla="*/ 437621 h 2383477"/>
                <a:gd name="connsiteX23" fmla="*/ 1423142 w 4392865"/>
                <a:gd name="connsiteY23" fmla="*/ 445241 h 2383477"/>
                <a:gd name="connsiteX24" fmla="*/ 1462829 w 4392865"/>
                <a:gd name="connsiteY24" fmla="*/ 421429 h 2383477"/>
                <a:gd name="connsiteX25" fmla="*/ 1520826 w 4392865"/>
                <a:gd name="connsiteY25" fmla="*/ 523875 h 2383477"/>
                <a:gd name="connsiteX26" fmla="*/ 1582738 w 4392865"/>
                <a:gd name="connsiteY26" fmla="*/ 569912 h 2383477"/>
                <a:gd name="connsiteX27" fmla="*/ 1676401 w 4392865"/>
                <a:gd name="connsiteY27" fmla="*/ 640821 h 2383477"/>
                <a:gd name="connsiteX28" fmla="*/ 1866901 w 4392865"/>
                <a:gd name="connsiteY28" fmla="*/ 609071 h 2383477"/>
                <a:gd name="connsiteX29" fmla="*/ 2063751 w 4392865"/>
                <a:gd name="connsiteY29" fmla="*/ 558271 h 2383477"/>
                <a:gd name="connsiteX30" fmla="*/ 2178051 w 4392865"/>
                <a:gd name="connsiteY30" fmla="*/ 590021 h 2383477"/>
                <a:gd name="connsiteX31" fmla="*/ 2311401 w 4392865"/>
                <a:gd name="connsiteY31" fmla="*/ 691621 h 2383477"/>
                <a:gd name="connsiteX32" fmla="*/ 2489201 w 4392865"/>
                <a:gd name="connsiteY32" fmla="*/ 780521 h 2383477"/>
                <a:gd name="connsiteX33" fmla="*/ 2692401 w 4392865"/>
                <a:gd name="connsiteY33" fmla="*/ 793221 h 2383477"/>
                <a:gd name="connsiteX34" fmla="*/ 2783947 w 4392865"/>
                <a:gd name="connsiteY34" fmla="*/ 683154 h 2383477"/>
                <a:gd name="connsiteX35" fmla="*/ 3133905 w 4392865"/>
                <a:gd name="connsiteY35" fmla="*/ 585588 h 2383477"/>
                <a:gd name="connsiteX36" fmla="*/ 3230246 w 4392865"/>
                <a:gd name="connsiteY36" fmla="*/ 487572 h 2383477"/>
                <a:gd name="connsiteX37" fmla="*/ 3366460 w 4392865"/>
                <a:gd name="connsiteY37" fmla="*/ 400599 h 2383477"/>
                <a:gd name="connsiteX38" fmla="*/ 3662403 w 4392865"/>
                <a:gd name="connsiteY38" fmla="*/ 385143 h 2383477"/>
                <a:gd name="connsiteX39" fmla="*/ 3822913 w 4392865"/>
                <a:gd name="connsiteY39" fmla="*/ 365864 h 2383477"/>
                <a:gd name="connsiteX40" fmla="*/ 3880259 w 4392865"/>
                <a:gd name="connsiteY40" fmla="*/ 521559 h 2383477"/>
                <a:gd name="connsiteX41" fmla="*/ 3972225 w 4392865"/>
                <a:gd name="connsiteY41" fmla="*/ 697132 h 2383477"/>
                <a:gd name="connsiteX42" fmla="*/ 3971626 w 4392865"/>
                <a:gd name="connsiteY42" fmla="*/ 818142 h 2383477"/>
                <a:gd name="connsiteX43" fmla="*/ 3980492 w 4392865"/>
                <a:gd name="connsiteY43" fmla="*/ 801728 h 2383477"/>
                <a:gd name="connsiteX44" fmla="*/ 3976970 w 4392865"/>
                <a:gd name="connsiteY44" fmla="*/ 863980 h 2383477"/>
                <a:gd name="connsiteX45" fmla="*/ 4001819 w 4392865"/>
                <a:gd name="connsiteY45" fmla="*/ 884516 h 2383477"/>
                <a:gd name="connsiteX46" fmla="*/ 3898901 w 4392865"/>
                <a:gd name="connsiteY46" fmla="*/ 1015471 h 2383477"/>
                <a:gd name="connsiteX47" fmla="*/ 3987801 w 4392865"/>
                <a:gd name="connsiteY47" fmla="*/ 964671 h 2383477"/>
                <a:gd name="connsiteX48" fmla="*/ 4064001 w 4392865"/>
                <a:gd name="connsiteY48" fmla="*/ 964671 h 2383477"/>
                <a:gd name="connsiteX49" fmla="*/ 4252464 w 4392865"/>
                <a:gd name="connsiteY49" fmla="*/ 1015471 h 2383477"/>
                <a:gd name="connsiteX50" fmla="*/ 4392865 w 4392865"/>
                <a:gd name="connsiteY50" fmla="*/ 1145687 h 2383477"/>
                <a:gd name="connsiteX51" fmla="*/ 4286151 w 4392865"/>
                <a:gd name="connsiteY51" fmla="*/ 1291466 h 2383477"/>
                <a:gd name="connsiteX52" fmla="*/ 4104619 w 4392865"/>
                <a:gd name="connsiteY52" fmla="*/ 1355357 h 2383477"/>
                <a:gd name="connsiteX53" fmla="*/ 3960496 w 4392865"/>
                <a:gd name="connsiteY53" fmla="*/ 1360698 h 2383477"/>
                <a:gd name="connsiteX54" fmla="*/ 3968751 w 4392865"/>
                <a:gd name="connsiteY54" fmla="*/ 1419754 h 2383477"/>
                <a:gd name="connsiteX55" fmla="*/ 3910225 w 4392865"/>
                <a:gd name="connsiteY55" fmla="*/ 1426845 h 2383477"/>
                <a:gd name="connsiteX56" fmla="*/ 3842810 w 4392865"/>
                <a:gd name="connsiteY56" fmla="*/ 1390650 h 2383477"/>
                <a:gd name="connsiteX57" fmla="*/ 3804392 w 4392865"/>
                <a:gd name="connsiteY57" fmla="*/ 1233700 h 2383477"/>
                <a:gd name="connsiteX58" fmla="*/ 3719513 w 4392865"/>
                <a:gd name="connsiteY58" fmla="*/ 1156759 h 2383477"/>
                <a:gd name="connsiteX59" fmla="*/ 3568701 w 4392865"/>
                <a:gd name="connsiteY59" fmla="*/ 1098021 h 2383477"/>
                <a:gd name="connsiteX60" fmla="*/ 3460751 w 4392865"/>
                <a:gd name="connsiteY60" fmla="*/ 1053571 h 2383477"/>
                <a:gd name="connsiteX61" fmla="*/ 3371851 w 4392865"/>
                <a:gd name="connsiteY61" fmla="*/ 1047221 h 2383477"/>
                <a:gd name="connsiteX62" fmla="*/ 3308351 w 4392865"/>
                <a:gd name="connsiteY62" fmla="*/ 996421 h 2383477"/>
                <a:gd name="connsiteX63" fmla="*/ 3200401 w 4392865"/>
                <a:gd name="connsiteY63" fmla="*/ 932921 h 2383477"/>
                <a:gd name="connsiteX64" fmla="*/ 3727762 w 4392865"/>
                <a:gd name="connsiteY64" fmla="*/ 2186696 h 2383477"/>
                <a:gd name="connsiteX65" fmla="*/ 3405517 w 4392865"/>
                <a:gd name="connsiteY65" fmla="*/ 2383477 h 2383477"/>
                <a:gd name="connsiteX66" fmla="*/ 3065064 w 4392865"/>
                <a:gd name="connsiteY66" fmla="*/ 2179896 h 2383477"/>
                <a:gd name="connsiteX67" fmla="*/ 2769272 w 4392865"/>
                <a:gd name="connsiteY67" fmla="*/ 1602016 h 2383477"/>
                <a:gd name="connsiteX68" fmla="*/ 2655359 w 4392865"/>
                <a:gd name="connsiteY68" fmla="*/ 1109133 h 2383477"/>
                <a:gd name="connsiteX69" fmla="*/ 2495551 w 4392865"/>
                <a:gd name="connsiteY69" fmla="*/ 913871 h 2383477"/>
                <a:gd name="connsiteX70" fmla="*/ 2463801 w 4392865"/>
                <a:gd name="connsiteY70" fmla="*/ 907521 h 2383477"/>
                <a:gd name="connsiteX71" fmla="*/ 2298701 w 4392865"/>
                <a:gd name="connsiteY71" fmla="*/ 837671 h 2383477"/>
                <a:gd name="connsiteX72" fmla="*/ 2190751 w 4392865"/>
                <a:gd name="connsiteY72" fmla="*/ 767821 h 2383477"/>
                <a:gd name="connsiteX73" fmla="*/ 2120901 w 4392865"/>
                <a:gd name="connsiteY73" fmla="*/ 729721 h 2383477"/>
                <a:gd name="connsiteX74" fmla="*/ 1981201 w 4392865"/>
                <a:gd name="connsiteY74" fmla="*/ 710671 h 2383477"/>
                <a:gd name="connsiteX75" fmla="*/ 1860551 w 4392865"/>
                <a:gd name="connsiteY75" fmla="*/ 717021 h 2383477"/>
                <a:gd name="connsiteX76" fmla="*/ 1695451 w 4392865"/>
                <a:gd name="connsiteY76" fmla="*/ 767821 h 2383477"/>
                <a:gd name="connsiteX77" fmla="*/ 1551518 w 4392865"/>
                <a:gd name="connsiteY77" fmla="*/ 813857 h 2383477"/>
                <a:gd name="connsiteX78" fmla="*/ 1544639 w 4392865"/>
                <a:gd name="connsiteY78" fmla="*/ 837671 h 2383477"/>
                <a:gd name="connsiteX79" fmla="*/ 1575330 w 4392865"/>
                <a:gd name="connsiteY79" fmla="*/ 882651 h 2383477"/>
                <a:gd name="connsiteX80" fmla="*/ 1569889 w 4392865"/>
                <a:gd name="connsiteY80" fmla="*/ 913752 h 2383477"/>
                <a:gd name="connsiteX81" fmla="*/ 1588699 w 4392865"/>
                <a:gd name="connsiteY81" fmla="*/ 989831 h 2383477"/>
                <a:gd name="connsiteX82" fmla="*/ 1662135 w 4392865"/>
                <a:gd name="connsiteY82" fmla="*/ 1063805 h 2383477"/>
                <a:gd name="connsiteX83" fmla="*/ 1753919 w 4392865"/>
                <a:gd name="connsiteY83" fmla="*/ 1210284 h 2383477"/>
                <a:gd name="connsiteX84" fmla="*/ 2121380 w 4392865"/>
                <a:gd name="connsiteY84" fmla="*/ 1554862 h 2383477"/>
                <a:gd name="connsiteX85" fmla="*/ 2187787 w 4392865"/>
                <a:gd name="connsiteY85" fmla="*/ 1696717 h 2383477"/>
                <a:gd name="connsiteX86" fmla="*/ 2130856 w 4392865"/>
                <a:gd name="connsiteY86" fmla="*/ 1918967 h 2383477"/>
                <a:gd name="connsiteX87" fmla="*/ 2034329 w 4392865"/>
                <a:gd name="connsiteY87" fmla="*/ 1934843 h 2383477"/>
                <a:gd name="connsiteX88" fmla="*/ 1816271 w 4392865"/>
                <a:gd name="connsiteY88" fmla="*/ 1856626 h 2383477"/>
                <a:gd name="connsiteX89" fmla="*/ 1629516 w 4392865"/>
                <a:gd name="connsiteY89" fmla="*/ 1709947 h 2383477"/>
                <a:gd name="connsiteX90" fmla="*/ 1497225 w 4392865"/>
                <a:gd name="connsiteY90" fmla="*/ 1548551 h 2383477"/>
                <a:gd name="connsiteX91" fmla="*/ 1446115 w 4392865"/>
                <a:gd name="connsiteY91" fmla="*/ 1515104 h 2383477"/>
                <a:gd name="connsiteX92" fmla="*/ 1354139 w 4392865"/>
                <a:gd name="connsiteY92" fmla="*/ 1431395 h 2383477"/>
                <a:gd name="connsiteX93" fmla="*/ 1296989 w 4392865"/>
                <a:gd name="connsiteY93" fmla="*/ 1347787 h 2383477"/>
                <a:gd name="connsiteX94" fmla="*/ 1243542 w 4392865"/>
                <a:gd name="connsiteY94" fmla="*/ 1336674 h 2383477"/>
                <a:gd name="connsiteX95" fmla="*/ 1200151 w 4392865"/>
                <a:gd name="connsiteY95" fmla="*/ 1288521 h 2383477"/>
                <a:gd name="connsiteX96" fmla="*/ 1155701 w 4392865"/>
                <a:gd name="connsiteY96" fmla="*/ 1275821 h 2383477"/>
                <a:gd name="connsiteX97" fmla="*/ 1111251 w 4392865"/>
                <a:gd name="connsiteY97" fmla="*/ 1193271 h 2383477"/>
                <a:gd name="connsiteX98" fmla="*/ 1092201 w 4392865"/>
                <a:gd name="connsiteY98" fmla="*/ 1078971 h 2383477"/>
                <a:gd name="connsiteX99" fmla="*/ 1092201 w 4392865"/>
                <a:gd name="connsiteY99" fmla="*/ 971021 h 2383477"/>
                <a:gd name="connsiteX100" fmla="*/ 1060451 w 4392865"/>
                <a:gd name="connsiteY100" fmla="*/ 913871 h 2383477"/>
                <a:gd name="connsiteX101" fmla="*/ 996951 w 4392865"/>
                <a:gd name="connsiteY101" fmla="*/ 875771 h 2383477"/>
                <a:gd name="connsiteX102" fmla="*/ 889001 w 4392865"/>
                <a:gd name="connsiteY102" fmla="*/ 875771 h 2383477"/>
                <a:gd name="connsiteX103" fmla="*/ 806451 w 4392865"/>
                <a:gd name="connsiteY103" fmla="*/ 907521 h 2383477"/>
                <a:gd name="connsiteX104" fmla="*/ 742951 w 4392865"/>
                <a:gd name="connsiteY104" fmla="*/ 939271 h 2383477"/>
                <a:gd name="connsiteX105" fmla="*/ 655639 w 4392865"/>
                <a:gd name="connsiteY105" fmla="*/ 912812 h 2383477"/>
                <a:gd name="connsiteX106" fmla="*/ 566210 w 4392865"/>
                <a:gd name="connsiteY106" fmla="*/ 836613 h 2383477"/>
                <a:gd name="connsiteX107" fmla="*/ 511177 w 4392865"/>
                <a:gd name="connsiteY107" fmla="*/ 806980 h 2383477"/>
                <a:gd name="connsiteX108" fmla="*/ 415926 w 4392865"/>
                <a:gd name="connsiteY108" fmla="*/ 784225 h 2383477"/>
                <a:gd name="connsiteX109" fmla="*/ 335494 w 4392865"/>
                <a:gd name="connsiteY109" fmla="*/ 759883 h 2383477"/>
                <a:gd name="connsiteX110" fmla="*/ 203413 w 4392865"/>
                <a:gd name="connsiteY110" fmla="*/ 728345 h 2383477"/>
                <a:gd name="connsiteX111" fmla="*/ 116099 w 4392865"/>
                <a:gd name="connsiteY111" fmla="*/ 691303 h 2383477"/>
                <a:gd name="connsiteX112" fmla="*/ 61914 w 4392865"/>
                <a:gd name="connsiteY112" fmla="*/ 625475 h 2383477"/>
                <a:gd name="connsiteX113" fmla="*/ 6350 w 4392865"/>
                <a:gd name="connsiteY113" fmla="*/ 575733 h 2383477"/>
                <a:gd name="connsiteX114" fmla="*/ 2117 w 4392865"/>
                <a:gd name="connsiteY114" fmla="*/ 537104 h 2383477"/>
                <a:gd name="connsiteX115" fmla="*/ 0 w 4392865"/>
                <a:gd name="connsiteY115" fmla="*/ 465138 h 2383477"/>
                <a:gd name="connsiteX116" fmla="*/ 23496 w 4392865"/>
                <a:gd name="connsiteY116" fmla="*/ 394970 h 2383477"/>
                <a:gd name="connsiteX117" fmla="*/ 51331 w 4392865"/>
                <a:gd name="connsiteY117" fmla="*/ 321204 h 2383477"/>
                <a:gd name="connsiteX118" fmla="*/ 77257 w 4392865"/>
                <a:gd name="connsiteY118" fmla="*/ 272520 h 2383477"/>
                <a:gd name="connsiteX119" fmla="*/ 104776 w 4392865"/>
                <a:gd name="connsiteY119" fmla="*/ 194203 h 2383477"/>
                <a:gd name="connsiteX120" fmla="*/ 187537 w 4392865"/>
                <a:gd name="connsiteY120" fmla="*/ 183303 h 2383477"/>
                <a:gd name="connsiteX121" fmla="*/ 238127 w 4392865"/>
                <a:gd name="connsiteY121" fmla="*/ 186268 h 2383477"/>
                <a:gd name="connsiteX122" fmla="*/ 306600 w 4392865"/>
                <a:gd name="connsiteY122" fmla="*/ 191241 h 2383477"/>
                <a:gd name="connsiteX123" fmla="*/ 354225 w 4392865"/>
                <a:gd name="connsiteY123" fmla="*/ 212408 h 2383477"/>
                <a:gd name="connsiteX124" fmla="*/ 442385 w 4392865"/>
                <a:gd name="connsiteY124" fmla="*/ 231247 h 2383477"/>
                <a:gd name="connsiteX0" fmla="*/ 442385 w 4392865"/>
                <a:gd name="connsiteY0" fmla="*/ 231247 h 2383477"/>
                <a:gd name="connsiteX1" fmla="*/ 544725 w 4392865"/>
                <a:gd name="connsiteY1" fmla="*/ 249450 h 2383477"/>
                <a:gd name="connsiteX2" fmla="*/ 674369 w 4392865"/>
                <a:gd name="connsiteY2" fmla="*/ 244158 h 2383477"/>
                <a:gd name="connsiteX3" fmla="*/ 841058 w 4392865"/>
                <a:gd name="connsiteY3" fmla="*/ 207116 h 2383477"/>
                <a:gd name="connsiteX4" fmla="*/ 917787 w 4392865"/>
                <a:gd name="connsiteY4" fmla="*/ 167429 h 2383477"/>
                <a:gd name="connsiteX5" fmla="*/ 984253 w 4392865"/>
                <a:gd name="connsiteY5" fmla="*/ 142346 h 2383477"/>
                <a:gd name="connsiteX6" fmla="*/ 1036849 w 4392865"/>
                <a:gd name="connsiteY6" fmla="*/ 125096 h 2383477"/>
                <a:gd name="connsiteX7" fmla="*/ 1099081 w 4392865"/>
                <a:gd name="connsiteY7" fmla="*/ 119062 h 2383477"/>
                <a:gd name="connsiteX8" fmla="*/ 1126067 w 4392865"/>
                <a:gd name="connsiteY8" fmla="*/ 68791 h 2383477"/>
                <a:gd name="connsiteX9" fmla="*/ 1118129 w 4392865"/>
                <a:gd name="connsiteY9" fmla="*/ 0 h 2383477"/>
                <a:gd name="connsiteX10" fmla="*/ 1181629 w 4392865"/>
                <a:gd name="connsiteY10" fmla="*/ 77788 h 2383477"/>
                <a:gd name="connsiteX11" fmla="*/ 1177079 w 4392865"/>
                <a:gd name="connsiteY11" fmla="*/ 125094 h 2383477"/>
                <a:gd name="connsiteX12" fmla="*/ 1179725 w 4392865"/>
                <a:gd name="connsiteY12" fmla="*/ 191241 h 2383477"/>
                <a:gd name="connsiteX13" fmla="*/ 1179513 w 4392865"/>
                <a:gd name="connsiteY13" fmla="*/ 235480 h 2383477"/>
                <a:gd name="connsiteX14" fmla="*/ 1171787 w 4392865"/>
                <a:gd name="connsiteY14" fmla="*/ 273262 h 2383477"/>
                <a:gd name="connsiteX15" fmla="*/ 1195599 w 4392865"/>
                <a:gd name="connsiteY15" fmla="*/ 320887 h 2383477"/>
                <a:gd name="connsiteX16" fmla="*/ 1237193 w 4392865"/>
                <a:gd name="connsiteY16" fmla="*/ 387879 h 2383477"/>
                <a:gd name="connsiteX17" fmla="*/ 1256242 w 4392865"/>
                <a:gd name="connsiteY17" fmla="*/ 412221 h 2383477"/>
                <a:gd name="connsiteX18" fmla="*/ 1289051 w 4392865"/>
                <a:gd name="connsiteY18" fmla="*/ 384704 h 2383477"/>
                <a:gd name="connsiteX19" fmla="*/ 1304079 w 4392865"/>
                <a:gd name="connsiteY19" fmla="*/ 379095 h 2383477"/>
                <a:gd name="connsiteX20" fmla="*/ 1341121 w 4392865"/>
                <a:gd name="connsiteY20" fmla="*/ 384387 h 2383477"/>
                <a:gd name="connsiteX21" fmla="*/ 1378163 w 4392865"/>
                <a:gd name="connsiteY21" fmla="*/ 408200 h 2383477"/>
                <a:gd name="connsiteX22" fmla="*/ 1390651 w 4392865"/>
                <a:gd name="connsiteY22" fmla="*/ 437621 h 2383477"/>
                <a:gd name="connsiteX23" fmla="*/ 1423142 w 4392865"/>
                <a:gd name="connsiteY23" fmla="*/ 445241 h 2383477"/>
                <a:gd name="connsiteX24" fmla="*/ 1462829 w 4392865"/>
                <a:gd name="connsiteY24" fmla="*/ 421429 h 2383477"/>
                <a:gd name="connsiteX25" fmla="*/ 1520826 w 4392865"/>
                <a:gd name="connsiteY25" fmla="*/ 523875 h 2383477"/>
                <a:gd name="connsiteX26" fmla="*/ 1582738 w 4392865"/>
                <a:gd name="connsiteY26" fmla="*/ 569912 h 2383477"/>
                <a:gd name="connsiteX27" fmla="*/ 1676401 w 4392865"/>
                <a:gd name="connsiteY27" fmla="*/ 640821 h 2383477"/>
                <a:gd name="connsiteX28" fmla="*/ 1866901 w 4392865"/>
                <a:gd name="connsiteY28" fmla="*/ 609071 h 2383477"/>
                <a:gd name="connsiteX29" fmla="*/ 2063751 w 4392865"/>
                <a:gd name="connsiteY29" fmla="*/ 558271 h 2383477"/>
                <a:gd name="connsiteX30" fmla="*/ 2178051 w 4392865"/>
                <a:gd name="connsiteY30" fmla="*/ 590021 h 2383477"/>
                <a:gd name="connsiteX31" fmla="*/ 2311401 w 4392865"/>
                <a:gd name="connsiteY31" fmla="*/ 691621 h 2383477"/>
                <a:gd name="connsiteX32" fmla="*/ 2489201 w 4392865"/>
                <a:gd name="connsiteY32" fmla="*/ 780521 h 2383477"/>
                <a:gd name="connsiteX33" fmla="*/ 2692401 w 4392865"/>
                <a:gd name="connsiteY33" fmla="*/ 793221 h 2383477"/>
                <a:gd name="connsiteX34" fmla="*/ 2783947 w 4392865"/>
                <a:gd name="connsiteY34" fmla="*/ 683154 h 2383477"/>
                <a:gd name="connsiteX35" fmla="*/ 3133905 w 4392865"/>
                <a:gd name="connsiteY35" fmla="*/ 585588 h 2383477"/>
                <a:gd name="connsiteX36" fmla="*/ 3230246 w 4392865"/>
                <a:gd name="connsiteY36" fmla="*/ 487572 h 2383477"/>
                <a:gd name="connsiteX37" fmla="*/ 3366460 w 4392865"/>
                <a:gd name="connsiteY37" fmla="*/ 400599 h 2383477"/>
                <a:gd name="connsiteX38" fmla="*/ 3662403 w 4392865"/>
                <a:gd name="connsiteY38" fmla="*/ 385143 h 2383477"/>
                <a:gd name="connsiteX39" fmla="*/ 3822913 w 4392865"/>
                <a:gd name="connsiteY39" fmla="*/ 365864 h 2383477"/>
                <a:gd name="connsiteX40" fmla="*/ 3880259 w 4392865"/>
                <a:gd name="connsiteY40" fmla="*/ 521559 h 2383477"/>
                <a:gd name="connsiteX41" fmla="*/ 3972225 w 4392865"/>
                <a:gd name="connsiteY41" fmla="*/ 697132 h 2383477"/>
                <a:gd name="connsiteX42" fmla="*/ 3971626 w 4392865"/>
                <a:gd name="connsiteY42" fmla="*/ 818142 h 2383477"/>
                <a:gd name="connsiteX43" fmla="*/ 3980492 w 4392865"/>
                <a:gd name="connsiteY43" fmla="*/ 801728 h 2383477"/>
                <a:gd name="connsiteX44" fmla="*/ 3976970 w 4392865"/>
                <a:gd name="connsiteY44" fmla="*/ 863980 h 2383477"/>
                <a:gd name="connsiteX45" fmla="*/ 4001819 w 4392865"/>
                <a:gd name="connsiteY45" fmla="*/ 884516 h 2383477"/>
                <a:gd name="connsiteX46" fmla="*/ 4002088 w 4392865"/>
                <a:gd name="connsiteY46" fmla="*/ 917575 h 2383477"/>
                <a:gd name="connsiteX47" fmla="*/ 3987801 w 4392865"/>
                <a:gd name="connsiteY47" fmla="*/ 964671 h 2383477"/>
                <a:gd name="connsiteX48" fmla="*/ 4064001 w 4392865"/>
                <a:gd name="connsiteY48" fmla="*/ 964671 h 2383477"/>
                <a:gd name="connsiteX49" fmla="*/ 4252464 w 4392865"/>
                <a:gd name="connsiteY49" fmla="*/ 1015471 h 2383477"/>
                <a:gd name="connsiteX50" fmla="*/ 4392865 w 4392865"/>
                <a:gd name="connsiteY50" fmla="*/ 1145687 h 2383477"/>
                <a:gd name="connsiteX51" fmla="*/ 4286151 w 4392865"/>
                <a:gd name="connsiteY51" fmla="*/ 1291466 h 2383477"/>
                <a:gd name="connsiteX52" fmla="*/ 4104619 w 4392865"/>
                <a:gd name="connsiteY52" fmla="*/ 1355357 h 2383477"/>
                <a:gd name="connsiteX53" fmla="*/ 3960496 w 4392865"/>
                <a:gd name="connsiteY53" fmla="*/ 1360698 h 2383477"/>
                <a:gd name="connsiteX54" fmla="*/ 3968751 w 4392865"/>
                <a:gd name="connsiteY54" fmla="*/ 1419754 h 2383477"/>
                <a:gd name="connsiteX55" fmla="*/ 3910225 w 4392865"/>
                <a:gd name="connsiteY55" fmla="*/ 1426845 h 2383477"/>
                <a:gd name="connsiteX56" fmla="*/ 3842810 w 4392865"/>
                <a:gd name="connsiteY56" fmla="*/ 1390650 h 2383477"/>
                <a:gd name="connsiteX57" fmla="*/ 3804392 w 4392865"/>
                <a:gd name="connsiteY57" fmla="*/ 1233700 h 2383477"/>
                <a:gd name="connsiteX58" fmla="*/ 3719513 w 4392865"/>
                <a:gd name="connsiteY58" fmla="*/ 1156759 h 2383477"/>
                <a:gd name="connsiteX59" fmla="*/ 3568701 w 4392865"/>
                <a:gd name="connsiteY59" fmla="*/ 1098021 h 2383477"/>
                <a:gd name="connsiteX60" fmla="*/ 3460751 w 4392865"/>
                <a:gd name="connsiteY60" fmla="*/ 1053571 h 2383477"/>
                <a:gd name="connsiteX61" fmla="*/ 3371851 w 4392865"/>
                <a:gd name="connsiteY61" fmla="*/ 1047221 h 2383477"/>
                <a:gd name="connsiteX62" fmla="*/ 3308351 w 4392865"/>
                <a:gd name="connsiteY62" fmla="*/ 996421 h 2383477"/>
                <a:gd name="connsiteX63" fmla="*/ 3200401 w 4392865"/>
                <a:gd name="connsiteY63" fmla="*/ 932921 h 2383477"/>
                <a:gd name="connsiteX64" fmla="*/ 3727762 w 4392865"/>
                <a:gd name="connsiteY64" fmla="*/ 2186696 h 2383477"/>
                <a:gd name="connsiteX65" fmla="*/ 3405517 w 4392865"/>
                <a:gd name="connsiteY65" fmla="*/ 2383477 h 2383477"/>
                <a:gd name="connsiteX66" fmla="*/ 3065064 w 4392865"/>
                <a:gd name="connsiteY66" fmla="*/ 2179896 h 2383477"/>
                <a:gd name="connsiteX67" fmla="*/ 2769272 w 4392865"/>
                <a:gd name="connsiteY67" fmla="*/ 1602016 h 2383477"/>
                <a:gd name="connsiteX68" fmla="*/ 2655359 w 4392865"/>
                <a:gd name="connsiteY68" fmla="*/ 1109133 h 2383477"/>
                <a:gd name="connsiteX69" fmla="*/ 2495551 w 4392865"/>
                <a:gd name="connsiteY69" fmla="*/ 913871 h 2383477"/>
                <a:gd name="connsiteX70" fmla="*/ 2463801 w 4392865"/>
                <a:gd name="connsiteY70" fmla="*/ 907521 h 2383477"/>
                <a:gd name="connsiteX71" fmla="*/ 2298701 w 4392865"/>
                <a:gd name="connsiteY71" fmla="*/ 837671 h 2383477"/>
                <a:gd name="connsiteX72" fmla="*/ 2190751 w 4392865"/>
                <a:gd name="connsiteY72" fmla="*/ 767821 h 2383477"/>
                <a:gd name="connsiteX73" fmla="*/ 2120901 w 4392865"/>
                <a:gd name="connsiteY73" fmla="*/ 729721 h 2383477"/>
                <a:gd name="connsiteX74" fmla="*/ 1981201 w 4392865"/>
                <a:gd name="connsiteY74" fmla="*/ 710671 h 2383477"/>
                <a:gd name="connsiteX75" fmla="*/ 1860551 w 4392865"/>
                <a:gd name="connsiteY75" fmla="*/ 717021 h 2383477"/>
                <a:gd name="connsiteX76" fmla="*/ 1695451 w 4392865"/>
                <a:gd name="connsiteY76" fmla="*/ 767821 h 2383477"/>
                <a:gd name="connsiteX77" fmla="*/ 1551518 w 4392865"/>
                <a:gd name="connsiteY77" fmla="*/ 813857 h 2383477"/>
                <a:gd name="connsiteX78" fmla="*/ 1544639 w 4392865"/>
                <a:gd name="connsiteY78" fmla="*/ 837671 h 2383477"/>
                <a:gd name="connsiteX79" fmla="*/ 1575330 w 4392865"/>
                <a:gd name="connsiteY79" fmla="*/ 882651 h 2383477"/>
                <a:gd name="connsiteX80" fmla="*/ 1569889 w 4392865"/>
                <a:gd name="connsiteY80" fmla="*/ 913752 h 2383477"/>
                <a:gd name="connsiteX81" fmla="*/ 1588699 w 4392865"/>
                <a:gd name="connsiteY81" fmla="*/ 989831 h 2383477"/>
                <a:gd name="connsiteX82" fmla="*/ 1662135 w 4392865"/>
                <a:gd name="connsiteY82" fmla="*/ 1063805 h 2383477"/>
                <a:gd name="connsiteX83" fmla="*/ 1753919 w 4392865"/>
                <a:gd name="connsiteY83" fmla="*/ 1210284 h 2383477"/>
                <a:gd name="connsiteX84" fmla="*/ 2121380 w 4392865"/>
                <a:gd name="connsiteY84" fmla="*/ 1554862 h 2383477"/>
                <a:gd name="connsiteX85" fmla="*/ 2187787 w 4392865"/>
                <a:gd name="connsiteY85" fmla="*/ 1696717 h 2383477"/>
                <a:gd name="connsiteX86" fmla="*/ 2130856 w 4392865"/>
                <a:gd name="connsiteY86" fmla="*/ 1918967 h 2383477"/>
                <a:gd name="connsiteX87" fmla="*/ 2034329 w 4392865"/>
                <a:gd name="connsiteY87" fmla="*/ 1934843 h 2383477"/>
                <a:gd name="connsiteX88" fmla="*/ 1816271 w 4392865"/>
                <a:gd name="connsiteY88" fmla="*/ 1856626 h 2383477"/>
                <a:gd name="connsiteX89" fmla="*/ 1629516 w 4392865"/>
                <a:gd name="connsiteY89" fmla="*/ 1709947 h 2383477"/>
                <a:gd name="connsiteX90" fmla="*/ 1497225 w 4392865"/>
                <a:gd name="connsiteY90" fmla="*/ 1548551 h 2383477"/>
                <a:gd name="connsiteX91" fmla="*/ 1446115 w 4392865"/>
                <a:gd name="connsiteY91" fmla="*/ 1515104 h 2383477"/>
                <a:gd name="connsiteX92" fmla="*/ 1354139 w 4392865"/>
                <a:gd name="connsiteY92" fmla="*/ 1431395 h 2383477"/>
                <a:gd name="connsiteX93" fmla="*/ 1296989 w 4392865"/>
                <a:gd name="connsiteY93" fmla="*/ 1347787 h 2383477"/>
                <a:gd name="connsiteX94" fmla="*/ 1243542 w 4392865"/>
                <a:gd name="connsiteY94" fmla="*/ 1336674 h 2383477"/>
                <a:gd name="connsiteX95" fmla="*/ 1200151 w 4392865"/>
                <a:gd name="connsiteY95" fmla="*/ 1288521 h 2383477"/>
                <a:gd name="connsiteX96" fmla="*/ 1155701 w 4392865"/>
                <a:gd name="connsiteY96" fmla="*/ 1275821 h 2383477"/>
                <a:gd name="connsiteX97" fmla="*/ 1111251 w 4392865"/>
                <a:gd name="connsiteY97" fmla="*/ 1193271 h 2383477"/>
                <a:gd name="connsiteX98" fmla="*/ 1092201 w 4392865"/>
                <a:gd name="connsiteY98" fmla="*/ 1078971 h 2383477"/>
                <a:gd name="connsiteX99" fmla="*/ 1092201 w 4392865"/>
                <a:gd name="connsiteY99" fmla="*/ 971021 h 2383477"/>
                <a:gd name="connsiteX100" fmla="*/ 1060451 w 4392865"/>
                <a:gd name="connsiteY100" fmla="*/ 913871 h 2383477"/>
                <a:gd name="connsiteX101" fmla="*/ 996951 w 4392865"/>
                <a:gd name="connsiteY101" fmla="*/ 875771 h 2383477"/>
                <a:gd name="connsiteX102" fmla="*/ 889001 w 4392865"/>
                <a:gd name="connsiteY102" fmla="*/ 875771 h 2383477"/>
                <a:gd name="connsiteX103" fmla="*/ 806451 w 4392865"/>
                <a:gd name="connsiteY103" fmla="*/ 907521 h 2383477"/>
                <a:gd name="connsiteX104" fmla="*/ 742951 w 4392865"/>
                <a:gd name="connsiteY104" fmla="*/ 939271 h 2383477"/>
                <a:gd name="connsiteX105" fmla="*/ 655639 w 4392865"/>
                <a:gd name="connsiteY105" fmla="*/ 912812 h 2383477"/>
                <a:gd name="connsiteX106" fmla="*/ 566210 w 4392865"/>
                <a:gd name="connsiteY106" fmla="*/ 836613 h 2383477"/>
                <a:gd name="connsiteX107" fmla="*/ 511177 w 4392865"/>
                <a:gd name="connsiteY107" fmla="*/ 806980 h 2383477"/>
                <a:gd name="connsiteX108" fmla="*/ 415926 w 4392865"/>
                <a:gd name="connsiteY108" fmla="*/ 784225 h 2383477"/>
                <a:gd name="connsiteX109" fmla="*/ 335494 w 4392865"/>
                <a:gd name="connsiteY109" fmla="*/ 759883 h 2383477"/>
                <a:gd name="connsiteX110" fmla="*/ 203413 w 4392865"/>
                <a:gd name="connsiteY110" fmla="*/ 728345 h 2383477"/>
                <a:gd name="connsiteX111" fmla="*/ 116099 w 4392865"/>
                <a:gd name="connsiteY111" fmla="*/ 691303 h 2383477"/>
                <a:gd name="connsiteX112" fmla="*/ 61914 w 4392865"/>
                <a:gd name="connsiteY112" fmla="*/ 625475 h 2383477"/>
                <a:gd name="connsiteX113" fmla="*/ 6350 w 4392865"/>
                <a:gd name="connsiteY113" fmla="*/ 575733 h 2383477"/>
                <a:gd name="connsiteX114" fmla="*/ 2117 w 4392865"/>
                <a:gd name="connsiteY114" fmla="*/ 537104 h 2383477"/>
                <a:gd name="connsiteX115" fmla="*/ 0 w 4392865"/>
                <a:gd name="connsiteY115" fmla="*/ 465138 h 2383477"/>
                <a:gd name="connsiteX116" fmla="*/ 23496 w 4392865"/>
                <a:gd name="connsiteY116" fmla="*/ 394970 h 2383477"/>
                <a:gd name="connsiteX117" fmla="*/ 51331 w 4392865"/>
                <a:gd name="connsiteY117" fmla="*/ 321204 h 2383477"/>
                <a:gd name="connsiteX118" fmla="*/ 77257 w 4392865"/>
                <a:gd name="connsiteY118" fmla="*/ 272520 h 2383477"/>
                <a:gd name="connsiteX119" fmla="*/ 104776 w 4392865"/>
                <a:gd name="connsiteY119" fmla="*/ 194203 h 2383477"/>
                <a:gd name="connsiteX120" fmla="*/ 187537 w 4392865"/>
                <a:gd name="connsiteY120" fmla="*/ 183303 h 2383477"/>
                <a:gd name="connsiteX121" fmla="*/ 238127 w 4392865"/>
                <a:gd name="connsiteY121" fmla="*/ 186268 h 2383477"/>
                <a:gd name="connsiteX122" fmla="*/ 306600 w 4392865"/>
                <a:gd name="connsiteY122" fmla="*/ 191241 h 2383477"/>
                <a:gd name="connsiteX123" fmla="*/ 354225 w 4392865"/>
                <a:gd name="connsiteY123" fmla="*/ 212408 h 2383477"/>
                <a:gd name="connsiteX124" fmla="*/ 442385 w 4392865"/>
                <a:gd name="connsiteY124" fmla="*/ 231247 h 2383477"/>
                <a:gd name="connsiteX0" fmla="*/ 442385 w 4392865"/>
                <a:gd name="connsiteY0" fmla="*/ 231247 h 2383477"/>
                <a:gd name="connsiteX1" fmla="*/ 544725 w 4392865"/>
                <a:gd name="connsiteY1" fmla="*/ 249450 h 2383477"/>
                <a:gd name="connsiteX2" fmla="*/ 674369 w 4392865"/>
                <a:gd name="connsiteY2" fmla="*/ 244158 h 2383477"/>
                <a:gd name="connsiteX3" fmla="*/ 841058 w 4392865"/>
                <a:gd name="connsiteY3" fmla="*/ 207116 h 2383477"/>
                <a:gd name="connsiteX4" fmla="*/ 917787 w 4392865"/>
                <a:gd name="connsiteY4" fmla="*/ 167429 h 2383477"/>
                <a:gd name="connsiteX5" fmla="*/ 984253 w 4392865"/>
                <a:gd name="connsiteY5" fmla="*/ 142346 h 2383477"/>
                <a:gd name="connsiteX6" fmla="*/ 1036849 w 4392865"/>
                <a:gd name="connsiteY6" fmla="*/ 125096 h 2383477"/>
                <a:gd name="connsiteX7" fmla="*/ 1099081 w 4392865"/>
                <a:gd name="connsiteY7" fmla="*/ 119062 h 2383477"/>
                <a:gd name="connsiteX8" fmla="*/ 1126067 w 4392865"/>
                <a:gd name="connsiteY8" fmla="*/ 68791 h 2383477"/>
                <a:gd name="connsiteX9" fmla="*/ 1118129 w 4392865"/>
                <a:gd name="connsiteY9" fmla="*/ 0 h 2383477"/>
                <a:gd name="connsiteX10" fmla="*/ 1181629 w 4392865"/>
                <a:gd name="connsiteY10" fmla="*/ 77788 h 2383477"/>
                <a:gd name="connsiteX11" fmla="*/ 1177079 w 4392865"/>
                <a:gd name="connsiteY11" fmla="*/ 125094 h 2383477"/>
                <a:gd name="connsiteX12" fmla="*/ 1179725 w 4392865"/>
                <a:gd name="connsiteY12" fmla="*/ 191241 h 2383477"/>
                <a:gd name="connsiteX13" fmla="*/ 1179513 w 4392865"/>
                <a:gd name="connsiteY13" fmla="*/ 235480 h 2383477"/>
                <a:gd name="connsiteX14" fmla="*/ 1171787 w 4392865"/>
                <a:gd name="connsiteY14" fmla="*/ 273262 h 2383477"/>
                <a:gd name="connsiteX15" fmla="*/ 1195599 w 4392865"/>
                <a:gd name="connsiteY15" fmla="*/ 320887 h 2383477"/>
                <a:gd name="connsiteX16" fmla="*/ 1237193 w 4392865"/>
                <a:gd name="connsiteY16" fmla="*/ 387879 h 2383477"/>
                <a:gd name="connsiteX17" fmla="*/ 1256242 w 4392865"/>
                <a:gd name="connsiteY17" fmla="*/ 412221 h 2383477"/>
                <a:gd name="connsiteX18" fmla="*/ 1289051 w 4392865"/>
                <a:gd name="connsiteY18" fmla="*/ 384704 h 2383477"/>
                <a:gd name="connsiteX19" fmla="*/ 1304079 w 4392865"/>
                <a:gd name="connsiteY19" fmla="*/ 379095 h 2383477"/>
                <a:gd name="connsiteX20" fmla="*/ 1341121 w 4392865"/>
                <a:gd name="connsiteY20" fmla="*/ 384387 h 2383477"/>
                <a:gd name="connsiteX21" fmla="*/ 1378163 w 4392865"/>
                <a:gd name="connsiteY21" fmla="*/ 408200 h 2383477"/>
                <a:gd name="connsiteX22" fmla="*/ 1390651 w 4392865"/>
                <a:gd name="connsiteY22" fmla="*/ 437621 h 2383477"/>
                <a:gd name="connsiteX23" fmla="*/ 1423142 w 4392865"/>
                <a:gd name="connsiteY23" fmla="*/ 445241 h 2383477"/>
                <a:gd name="connsiteX24" fmla="*/ 1462829 w 4392865"/>
                <a:gd name="connsiteY24" fmla="*/ 421429 h 2383477"/>
                <a:gd name="connsiteX25" fmla="*/ 1520826 w 4392865"/>
                <a:gd name="connsiteY25" fmla="*/ 523875 h 2383477"/>
                <a:gd name="connsiteX26" fmla="*/ 1582738 w 4392865"/>
                <a:gd name="connsiteY26" fmla="*/ 569912 h 2383477"/>
                <a:gd name="connsiteX27" fmla="*/ 1676401 w 4392865"/>
                <a:gd name="connsiteY27" fmla="*/ 640821 h 2383477"/>
                <a:gd name="connsiteX28" fmla="*/ 1866901 w 4392865"/>
                <a:gd name="connsiteY28" fmla="*/ 609071 h 2383477"/>
                <a:gd name="connsiteX29" fmla="*/ 2063751 w 4392865"/>
                <a:gd name="connsiteY29" fmla="*/ 558271 h 2383477"/>
                <a:gd name="connsiteX30" fmla="*/ 2178051 w 4392865"/>
                <a:gd name="connsiteY30" fmla="*/ 590021 h 2383477"/>
                <a:gd name="connsiteX31" fmla="*/ 2311401 w 4392865"/>
                <a:gd name="connsiteY31" fmla="*/ 691621 h 2383477"/>
                <a:gd name="connsiteX32" fmla="*/ 2489201 w 4392865"/>
                <a:gd name="connsiteY32" fmla="*/ 780521 h 2383477"/>
                <a:gd name="connsiteX33" fmla="*/ 2692401 w 4392865"/>
                <a:gd name="connsiteY33" fmla="*/ 793221 h 2383477"/>
                <a:gd name="connsiteX34" fmla="*/ 2783947 w 4392865"/>
                <a:gd name="connsiteY34" fmla="*/ 683154 h 2383477"/>
                <a:gd name="connsiteX35" fmla="*/ 3133905 w 4392865"/>
                <a:gd name="connsiteY35" fmla="*/ 585588 h 2383477"/>
                <a:gd name="connsiteX36" fmla="*/ 3230246 w 4392865"/>
                <a:gd name="connsiteY36" fmla="*/ 487572 h 2383477"/>
                <a:gd name="connsiteX37" fmla="*/ 3366460 w 4392865"/>
                <a:gd name="connsiteY37" fmla="*/ 400599 h 2383477"/>
                <a:gd name="connsiteX38" fmla="*/ 3662403 w 4392865"/>
                <a:gd name="connsiteY38" fmla="*/ 385143 h 2383477"/>
                <a:gd name="connsiteX39" fmla="*/ 3822913 w 4392865"/>
                <a:gd name="connsiteY39" fmla="*/ 365864 h 2383477"/>
                <a:gd name="connsiteX40" fmla="*/ 3880259 w 4392865"/>
                <a:gd name="connsiteY40" fmla="*/ 521559 h 2383477"/>
                <a:gd name="connsiteX41" fmla="*/ 3972225 w 4392865"/>
                <a:gd name="connsiteY41" fmla="*/ 697132 h 2383477"/>
                <a:gd name="connsiteX42" fmla="*/ 3971626 w 4392865"/>
                <a:gd name="connsiteY42" fmla="*/ 818142 h 2383477"/>
                <a:gd name="connsiteX43" fmla="*/ 3980492 w 4392865"/>
                <a:gd name="connsiteY43" fmla="*/ 801728 h 2383477"/>
                <a:gd name="connsiteX44" fmla="*/ 3976970 w 4392865"/>
                <a:gd name="connsiteY44" fmla="*/ 863980 h 2383477"/>
                <a:gd name="connsiteX45" fmla="*/ 3983298 w 4392865"/>
                <a:gd name="connsiteY45" fmla="*/ 889809 h 2383477"/>
                <a:gd name="connsiteX46" fmla="*/ 4002088 w 4392865"/>
                <a:gd name="connsiteY46" fmla="*/ 917575 h 2383477"/>
                <a:gd name="connsiteX47" fmla="*/ 3987801 w 4392865"/>
                <a:gd name="connsiteY47" fmla="*/ 964671 h 2383477"/>
                <a:gd name="connsiteX48" fmla="*/ 4064001 w 4392865"/>
                <a:gd name="connsiteY48" fmla="*/ 964671 h 2383477"/>
                <a:gd name="connsiteX49" fmla="*/ 4252464 w 4392865"/>
                <a:gd name="connsiteY49" fmla="*/ 1015471 h 2383477"/>
                <a:gd name="connsiteX50" fmla="*/ 4392865 w 4392865"/>
                <a:gd name="connsiteY50" fmla="*/ 1145687 h 2383477"/>
                <a:gd name="connsiteX51" fmla="*/ 4286151 w 4392865"/>
                <a:gd name="connsiteY51" fmla="*/ 1291466 h 2383477"/>
                <a:gd name="connsiteX52" fmla="*/ 4104619 w 4392865"/>
                <a:gd name="connsiteY52" fmla="*/ 1355357 h 2383477"/>
                <a:gd name="connsiteX53" fmla="*/ 3960496 w 4392865"/>
                <a:gd name="connsiteY53" fmla="*/ 1360698 h 2383477"/>
                <a:gd name="connsiteX54" fmla="*/ 3968751 w 4392865"/>
                <a:gd name="connsiteY54" fmla="*/ 1419754 h 2383477"/>
                <a:gd name="connsiteX55" fmla="*/ 3910225 w 4392865"/>
                <a:gd name="connsiteY55" fmla="*/ 1426845 h 2383477"/>
                <a:gd name="connsiteX56" fmla="*/ 3842810 w 4392865"/>
                <a:gd name="connsiteY56" fmla="*/ 1390650 h 2383477"/>
                <a:gd name="connsiteX57" fmla="*/ 3804392 w 4392865"/>
                <a:gd name="connsiteY57" fmla="*/ 1233700 h 2383477"/>
                <a:gd name="connsiteX58" fmla="*/ 3719513 w 4392865"/>
                <a:gd name="connsiteY58" fmla="*/ 1156759 h 2383477"/>
                <a:gd name="connsiteX59" fmla="*/ 3568701 w 4392865"/>
                <a:gd name="connsiteY59" fmla="*/ 1098021 h 2383477"/>
                <a:gd name="connsiteX60" fmla="*/ 3460751 w 4392865"/>
                <a:gd name="connsiteY60" fmla="*/ 1053571 h 2383477"/>
                <a:gd name="connsiteX61" fmla="*/ 3371851 w 4392865"/>
                <a:gd name="connsiteY61" fmla="*/ 1047221 h 2383477"/>
                <a:gd name="connsiteX62" fmla="*/ 3308351 w 4392865"/>
                <a:gd name="connsiteY62" fmla="*/ 996421 h 2383477"/>
                <a:gd name="connsiteX63" fmla="*/ 3200401 w 4392865"/>
                <a:gd name="connsiteY63" fmla="*/ 932921 h 2383477"/>
                <a:gd name="connsiteX64" fmla="*/ 3727762 w 4392865"/>
                <a:gd name="connsiteY64" fmla="*/ 2186696 h 2383477"/>
                <a:gd name="connsiteX65" fmla="*/ 3405517 w 4392865"/>
                <a:gd name="connsiteY65" fmla="*/ 2383477 h 2383477"/>
                <a:gd name="connsiteX66" fmla="*/ 3065064 w 4392865"/>
                <a:gd name="connsiteY66" fmla="*/ 2179896 h 2383477"/>
                <a:gd name="connsiteX67" fmla="*/ 2769272 w 4392865"/>
                <a:gd name="connsiteY67" fmla="*/ 1602016 h 2383477"/>
                <a:gd name="connsiteX68" fmla="*/ 2655359 w 4392865"/>
                <a:gd name="connsiteY68" fmla="*/ 1109133 h 2383477"/>
                <a:gd name="connsiteX69" fmla="*/ 2495551 w 4392865"/>
                <a:gd name="connsiteY69" fmla="*/ 913871 h 2383477"/>
                <a:gd name="connsiteX70" fmla="*/ 2463801 w 4392865"/>
                <a:gd name="connsiteY70" fmla="*/ 907521 h 2383477"/>
                <a:gd name="connsiteX71" fmla="*/ 2298701 w 4392865"/>
                <a:gd name="connsiteY71" fmla="*/ 837671 h 2383477"/>
                <a:gd name="connsiteX72" fmla="*/ 2190751 w 4392865"/>
                <a:gd name="connsiteY72" fmla="*/ 767821 h 2383477"/>
                <a:gd name="connsiteX73" fmla="*/ 2120901 w 4392865"/>
                <a:gd name="connsiteY73" fmla="*/ 729721 h 2383477"/>
                <a:gd name="connsiteX74" fmla="*/ 1981201 w 4392865"/>
                <a:gd name="connsiteY74" fmla="*/ 710671 h 2383477"/>
                <a:gd name="connsiteX75" fmla="*/ 1860551 w 4392865"/>
                <a:gd name="connsiteY75" fmla="*/ 717021 h 2383477"/>
                <a:gd name="connsiteX76" fmla="*/ 1695451 w 4392865"/>
                <a:gd name="connsiteY76" fmla="*/ 767821 h 2383477"/>
                <a:gd name="connsiteX77" fmla="*/ 1551518 w 4392865"/>
                <a:gd name="connsiteY77" fmla="*/ 813857 h 2383477"/>
                <a:gd name="connsiteX78" fmla="*/ 1544639 w 4392865"/>
                <a:gd name="connsiteY78" fmla="*/ 837671 h 2383477"/>
                <a:gd name="connsiteX79" fmla="*/ 1575330 w 4392865"/>
                <a:gd name="connsiteY79" fmla="*/ 882651 h 2383477"/>
                <a:gd name="connsiteX80" fmla="*/ 1569889 w 4392865"/>
                <a:gd name="connsiteY80" fmla="*/ 913752 h 2383477"/>
                <a:gd name="connsiteX81" fmla="*/ 1588699 w 4392865"/>
                <a:gd name="connsiteY81" fmla="*/ 989831 h 2383477"/>
                <a:gd name="connsiteX82" fmla="*/ 1662135 w 4392865"/>
                <a:gd name="connsiteY82" fmla="*/ 1063805 h 2383477"/>
                <a:gd name="connsiteX83" fmla="*/ 1753919 w 4392865"/>
                <a:gd name="connsiteY83" fmla="*/ 1210284 h 2383477"/>
                <a:gd name="connsiteX84" fmla="*/ 2121380 w 4392865"/>
                <a:gd name="connsiteY84" fmla="*/ 1554862 h 2383477"/>
                <a:gd name="connsiteX85" fmla="*/ 2187787 w 4392865"/>
                <a:gd name="connsiteY85" fmla="*/ 1696717 h 2383477"/>
                <a:gd name="connsiteX86" fmla="*/ 2130856 w 4392865"/>
                <a:gd name="connsiteY86" fmla="*/ 1918967 h 2383477"/>
                <a:gd name="connsiteX87" fmla="*/ 2034329 w 4392865"/>
                <a:gd name="connsiteY87" fmla="*/ 1934843 h 2383477"/>
                <a:gd name="connsiteX88" fmla="*/ 1816271 w 4392865"/>
                <a:gd name="connsiteY88" fmla="*/ 1856626 h 2383477"/>
                <a:gd name="connsiteX89" fmla="*/ 1629516 w 4392865"/>
                <a:gd name="connsiteY89" fmla="*/ 1709947 h 2383477"/>
                <a:gd name="connsiteX90" fmla="*/ 1497225 w 4392865"/>
                <a:gd name="connsiteY90" fmla="*/ 1548551 h 2383477"/>
                <a:gd name="connsiteX91" fmla="*/ 1446115 w 4392865"/>
                <a:gd name="connsiteY91" fmla="*/ 1515104 h 2383477"/>
                <a:gd name="connsiteX92" fmla="*/ 1354139 w 4392865"/>
                <a:gd name="connsiteY92" fmla="*/ 1431395 h 2383477"/>
                <a:gd name="connsiteX93" fmla="*/ 1296989 w 4392865"/>
                <a:gd name="connsiteY93" fmla="*/ 1347787 h 2383477"/>
                <a:gd name="connsiteX94" fmla="*/ 1243542 w 4392865"/>
                <a:gd name="connsiteY94" fmla="*/ 1336674 h 2383477"/>
                <a:gd name="connsiteX95" fmla="*/ 1200151 w 4392865"/>
                <a:gd name="connsiteY95" fmla="*/ 1288521 h 2383477"/>
                <a:gd name="connsiteX96" fmla="*/ 1155701 w 4392865"/>
                <a:gd name="connsiteY96" fmla="*/ 1275821 h 2383477"/>
                <a:gd name="connsiteX97" fmla="*/ 1111251 w 4392865"/>
                <a:gd name="connsiteY97" fmla="*/ 1193271 h 2383477"/>
                <a:gd name="connsiteX98" fmla="*/ 1092201 w 4392865"/>
                <a:gd name="connsiteY98" fmla="*/ 1078971 h 2383477"/>
                <a:gd name="connsiteX99" fmla="*/ 1092201 w 4392865"/>
                <a:gd name="connsiteY99" fmla="*/ 971021 h 2383477"/>
                <a:gd name="connsiteX100" fmla="*/ 1060451 w 4392865"/>
                <a:gd name="connsiteY100" fmla="*/ 913871 h 2383477"/>
                <a:gd name="connsiteX101" fmla="*/ 996951 w 4392865"/>
                <a:gd name="connsiteY101" fmla="*/ 875771 h 2383477"/>
                <a:gd name="connsiteX102" fmla="*/ 889001 w 4392865"/>
                <a:gd name="connsiteY102" fmla="*/ 875771 h 2383477"/>
                <a:gd name="connsiteX103" fmla="*/ 806451 w 4392865"/>
                <a:gd name="connsiteY103" fmla="*/ 907521 h 2383477"/>
                <a:gd name="connsiteX104" fmla="*/ 742951 w 4392865"/>
                <a:gd name="connsiteY104" fmla="*/ 939271 h 2383477"/>
                <a:gd name="connsiteX105" fmla="*/ 655639 w 4392865"/>
                <a:gd name="connsiteY105" fmla="*/ 912812 h 2383477"/>
                <a:gd name="connsiteX106" fmla="*/ 566210 w 4392865"/>
                <a:gd name="connsiteY106" fmla="*/ 836613 h 2383477"/>
                <a:gd name="connsiteX107" fmla="*/ 511177 w 4392865"/>
                <a:gd name="connsiteY107" fmla="*/ 806980 h 2383477"/>
                <a:gd name="connsiteX108" fmla="*/ 415926 w 4392865"/>
                <a:gd name="connsiteY108" fmla="*/ 784225 h 2383477"/>
                <a:gd name="connsiteX109" fmla="*/ 335494 w 4392865"/>
                <a:gd name="connsiteY109" fmla="*/ 759883 h 2383477"/>
                <a:gd name="connsiteX110" fmla="*/ 203413 w 4392865"/>
                <a:gd name="connsiteY110" fmla="*/ 728345 h 2383477"/>
                <a:gd name="connsiteX111" fmla="*/ 116099 w 4392865"/>
                <a:gd name="connsiteY111" fmla="*/ 691303 h 2383477"/>
                <a:gd name="connsiteX112" fmla="*/ 61914 w 4392865"/>
                <a:gd name="connsiteY112" fmla="*/ 625475 h 2383477"/>
                <a:gd name="connsiteX113" fmla="*/ 6350 w 4392865"/>
                <a:gd name="connsiteY113" fmla="*/ 575733 h 2383477"/>
                <a:gd name="connsiteX114" fmla="*/ 2117 w 4392865"/>
                <a:gd name="connsiteY114" fmla="*/ 537104 h 2383477"/>
                <a:gd name="connsiteX115" fmla="*/ 0 w 4392865"/>
                <a:gd name="connsiteY115" fmla="*/ 465138 h 2383477"/>
                <a:gd name="connsiteX116" fmla="*/ 23496 w 4392865"/>
                <a:gd name="connsiteY116" fmla="*/ 394970 h 2383477"/>
                <a:gd name="connsiteX117" fmla="*/ 51331 w 4392865"/>
                <a:gd name="connsiteY117" fmla="*/ 321204 h 2383477"/>
                <a:gd name="connsiteX118" fmla="*/ 77257 w 4392865"/>
                <a:gd name="connsiteY118" fmla="*/ 272520 h 2383477"/>
                <a:gd name="connsiteX119" fmla="*/ 104776 w 4392865"/>
                <a:gd name="connsiteY119" fmla="*/ 194203 h 2383477"/>
                <a:gd name="connsiteX120" fmla="*/ 187537 w 4392865"/>
                <a:gd name="connsiteY120" fmla="*/ 183303 h 2383477"/>
                <a:gd name="connsiteX121" fmla="*/ 238127 w 4392865"/>
                <a:gd name="connsiteY121" fmla="*/ 186268 h 2383477"/>
                <a:gd name="connsiteX122" fmla="*/ 306600 w 4392865"/>
                <a:gd name="connsiteY122" fmla="*/ 191241 h 2383477"/>
                <a:gd name="connsiteX123" fmla="*/ 354225 w 4392865"/>
                <a:gd name="connsiteY123" fmla="*/ 212408 h 2383477"/>
                <a:gd name="connsiteX124" fmla="*/ 442385 w 4392865"/>
                <a:gd name="connsiteY124" fmla="*/ 231247 h 2383477"/>
                <a:gd name="connsiteX0" fmla="*/ 442385 w 4392865"/>
                <a:gd name="connsiteY0" fmla="*/ 231247 h 2383477"/>
                <a:gd name="connsiteX1" fmla="*/ 544725 w 4392865"/>
                <a:gd name="connsiteY1" fmla="*/ 249450 h 2383477"/>
                <a:gd name="connsiteX2" fmla="*/ 674369 w 4392865"/>
                <a:gd name="connsiteY2" fmla="*/ 244158 h 2383477"/>
                <a:gd name="connsiteX3" fmla="*/ 841058 w 4392865"/>
                <a:gd name="connsiteY3" fmla="*/ 207116 h 2383477"/>
                <a:gd name="connsiteX4" fmla="*/ 917787 w 4392865"/>
                <a:gd name="connsiteY4" fmla="*/ 167429 h 2383477"/>
                <a:gd name="connsiteX5" fmla="*/ 984253 w 4392865"/>
                <a:gd name="connsiteY5" fmla="*/ 142346 h 2383477"/>
                <a:gd name="connsiteX6" fmla="*/ 1036849 w 4392865"/>
                <a:gd name="connsiteY6" fmla="*/ 125096 h 2383477"/>
                <a:gd name="connsiteX7" fmla="*/ 1099081 w 4392865"/>
                <a:gd name="connsiteY7" fmla="*/ 119062 h 2383477"/>
                <a:gd name="connsiteX8" fmla="*/ 1126067 w 4392865"/>
                <a:gd name="connsiteY8" fmla="*/ 68791 h 2383477"/>
                <a:gd name="connsiteX9" fmla="*/ 1118129 w 4392865"/>
                <a:gd name="connsiteY9" fmla="*/ 0 h 2383477"/>
                <a:gd name="connsiteX10" fmla="*/ 1181629 w 4392865"/>
                <a:gd name="connsiteY10" fmla="*/ 77788 h 2383477"/>
                <a:gd name="connsiteX11" fmla="*/ 1177079 w 4392865"/>
                <a:gd name="connsiteY11" fmla="*/ 125094 h 2383477"/>
                <a:gd name="connsiteX12" fmla="*/ 1179725 w 4392865"/>
                <a:gd name="connsiteY12" fmla="*/ 191241 h 2383477"/>
                <a:gd name="connsiteX13" fmla="*/ 1179513 w 4392865"/>
                <a:gd name="connsiteY13" fmla="*/ 235480 h 2383477"/>
                <a:gd name="connsiteX14" fmla="*/ 1171787 w 4392865"/>
                <a:gd name="connsiteY14" fmla="*/ 273262 h 2383477"/>
                <a:gd name="connsiteX15" fmla="*/ 1195599 w 4392865"/>
                <a:gd name="connsiteY15" fmla="*/ 320887 h 2383477"/>
                <a:gd name="connsiteX16" fmla="*/ 1237193 w 4392865"/>
                <a:gd name="connsiteY16" fmla="*/ 387879 h 2383477"/>
                <a:gd name="connsiteX17" fmla="*/ 1256242 w 4392865"/>
                <a:gd name="connsiteY17" fmla="*/ 412221 h 2383477"/>
                <a:gd name="connsiteX18" fmla="*/ 1289051 w 4392865"/>
                <a:gd name="connsiteY18" fmla="*/ 384704 h 2383477"/>
                <a:gd name="connsiteX19" fmla="*/ 1304079 w 4392865"/>
                <a:gd name="connsiteY19" fmla="*/ 379095 h 2383477"/>
                <a:gd name="connsiteX20" fmla="*/ 1341121 w 4392865"/>
                <a:gd name="connsiteY20" fmla="*/ 384387 h 2383477"/>
                <a:gd name="connsiteX21" fmla="*/ 1378163 w 4392865"/>
                <a:gd name="connsiteY21" fmla="*/ 408200 h 2383477"/>
                <a:gd name="connsiteX22" fmla="*/ 1390651 w 4392865"/>
                <a:gd name="connsiteY22" fmla="*/ 437621 h 2383477"/>
                <a:gd name="connsiteX23" fmla="*/ 1423142 w 4392865"/>
                <a:gd name="connsiteY23" fmla="*/ 445241 h 2383477"/>
                <a:gd name="connsiteX24" fmla="*/ 1462829 w 4392865"/>
                <a:gd name="connsiteY24" fmla="*/ 421429 h 2383477"/>
                <a:gd name="connsiteX25" fmla="*/ 1520826 w 4392865"/>
                <a:gd name="connsiteY25" fmla="*/ 523875 h 2383477"/>
                <a:gd name="connsiteX26" fmla="*/ 1582738 w 4392865"/>
                <a:gd name="connsiteY26" fmla="*/ 569912 h 2383477"/>
                <a:gd name="connsiteX27" fmla="*/ 1676401 w 4392865"/>
                <a:gd name="connsiteY27" fmla="*/ 640821 h 2383477"/>
                <a:gd name="connsiteX28" fmla="*/ 1866901 w 4392865"/>
                <a:gd name="connsiteY28" fmla="*/ 609071 h 2383477"/>
                <a:gd name="connsiteX29" fmla="*/ 2063751 w 4392865"/>
                <a:gd name="connsiteY29" fmla="*/ 558271 h 2383477"/>
                <a:gd name="connsiteX30" fmla="*/ 2178051 w 4392865"/>
                <a:gd name="connsiteY30" fmla="*/ 590021 h 2383477"/>
                <a:gd name="connsiteX31" fmla="*/ 2311401 w 4392865"/>
                <a:gd name="connsiteY31" fmla="*/ 691621 h 2383477"/>
                <a:gd name="connsiteX32" fmla="*/ 2489201 w 4392865"/>
                <a:gd name="connsiteY32" fmla="*/ 780521 h 2383477"/>
                <a:gd name="connsiteX33" fmla="*/ 2692401 w 4392865"/>
                <a:gd name="connsiteY33" fmla="*/ 793221 h 2383477"/>
                <a:gd name="connsiteX34" fmla="*/ 2783947 w 4392865"/>
                <a:gd name="connsiteY34" fmla="*/ 683154 h 2383477"/>
                <a:gd name="connsiteX35" fmla="*/ 3133905 w 4392865"/>
                <a:gd name="connsiteY35" fmla="*/ 585588 h 2383477"/>
                <a:gd name="connsiteX36" fmla="*/ 3230246 w 4392865"/>
                <a:gd name="connsiteY36" fmla="*/ 487572 h 2383477"/>
                <a:gd name="connsiteX37" fmla="*/ 3366460 w 4392865"/>
                <a:gd name="connsiteY37" fmla="*/ 400599 h 2383477"/>
                <a:gd name="connsiteX38" fmla="*/ 3662403 w 4392865"/>
                <a:gd name="connsiteY38" fmla="*/ 385143 h 2383477"/>
                <a:gd name="connsiteX39" fmla="*/ 3822913 w 4392865"/>
                <a:gd name="connsiteY39" fmla="*/ 365864 h 2383477"/>
                <a:gd name="connsiteX40" fmla="*/ 3880259 w 4392865"/>
                <a:gd name="connsiteY40" fmla="*/ 521559 h 2383477"/>
                <a:gd name="connsiteX41" fmla="*/ 3972225 w 4392865"/>
                <a:gd name="connsiteY41" fmla="*/ 697132 h 2383477"/>
                <a:gd name="connsiteX42" fmla="*/ 3971626 w 4392865"/>
                <a:gd name="connsiteY42" fmla="*/ 818142 h 2383477"/>
                <a:gd name="connsiteX43" fmla="*/ 3980492 w 4392865"/>
                <a:gd name="connsiteY43" fmla="*/ 801728 h 2383477"/>
                <a:gd name="connsiteX44" fmla="*/ 3976970 w 4392865"/>
                <a:gd name="connsiteY44" fmla="*/ 863980 h 2383477"/>
                <a:gd name="connsiteX45" fmla="*/ 3983298 w 4392865"/>
                <a:gd name="connsiteY45" fmla="*/ 889809 h 2383477"/>
                <a:gd name="connsiteX46" fmla="*/ 4002088 w 4392865"/>
                <a:gd name="connsiteY46" fmla="*/ 917575 h 2383477"/>
                <a:gd name="connsiteX47" fmla="*/ 4067176 w 4392865"/>
                <a:gd name="connsiteY47" fmla="*/ 927629 h 2383477"/>
                <a:gd name="connsiteX48" fmla="*/ 4064001 w 4392865"/>
                <a:gd name="connsiteY48" fmla="*/ 964671 h 2383477"/>
                <a:gd name="connsiteX49" fmla="*/ 4252464 w 4392865"/>
                <a:gd name="connsiteY49" fmla="*/ 1015471 h 2383477"/>
                <a:gd name="connsiteX50" fmla="*/ 4392865 w 4392865"/>
                <a:gd name="connsiteY50" fmla="*/ 1145687 h 2383477"/>
                <a:gd name="connsiteX51" fmla="*/ 4286151 w 4392865"/>
                <a:gd name="connsiteY51" fmla="*/ 1291466 h 2383477"/>
                <a:gd name="connsiteX52" fmla="*/ 4104619 w 4392865"/>
                <a:gd name="connsiteY52" fmla="*/ 1355357 h 2383477"/>
                <a:gd name="connsiteX53" fmla="*/ 3960496 w 4392865"/>
                <a:gd name="connsiteY53" fmla="*/ 1360698 h 2383477"/>
                <a:gd name="connsiteX54" fmla="*/ 3968751 w 4392865"/>
                <a:gd name="connsiteY54" fmla="*/ 1419754 h 2383477"/>
                <a:gd name="connsiteX55" fmla="*/ 3910225 w 4392865"/>
                <a:gd name="connsiteY55" fmla="*/ 1426845 h 2383477"/>
                <a:gd name="connsiteX56" fmla="*/ 3842810 w 4392865"/>
                <a:gd name="connsiteY56" fmla="*/ 1390650 h 2383477"/>
                <a:gd name="connsiteX57" fmla="*/ 3804392 w 4392865"/>
                <a:gd name="connsiteY57" fmla="*/ 1233700 h 2383477"/>
                <a:gd name="connsiteX58" fmla="*/ 3719513 w 4392865"/>
                <a:gd name="connsiteY58" fmla="*/ 1156759 h 2383477"/>
                <a:gd name="connsiteX59" fmla="*/ 3568701 w 4392865"/>
                <a:gd name="connsiteY59" fmla="*/ 1098021 h 2383477"/>
                <a:gd name="connsiteX60" fmla="*/ 3460751 w 4392865"/>
                <a:gd name="connsiteY60" fmla="*/ 1053571 h 2383477"/>
                <a:gd name="connsiteX61" fmla="*/ 3371851 w 4392865"/>
                <a:gd name="connsiteY61" fmla="*/ 1047221 h 2383477"/>
                <a:gd name="connsiteX62" fmla="*/ 3308351 w 4392865"/>
                <a:gd name="connsiteY62" fmla="*/ 996421 h 2383477"/>
                <a:gd name="connsiteX63" fmla="*/ 3200401 w 4392865"/>
                <a:gd name="connsiteY63" fmla="*/ 932921 h 2383477"/>
                <a:gd name="connsiteX64" fmla="*/ 3727762 w 4392865"/>
                <a:gd name="connsiteY64" fmla="*/ 2186696 h 2383477"/>
                <a:gd name="connsiteX65" fmla="*/ 3405517 w 4392865"/>
                <a:gd name="connsiteY65" fmla="*/ 2383477 h 2383477"/>
                <a:gd name="connsiteX66" fmla="*/ 3065064 w 4392865"/>
                <a:gd name="connsiteY66" fmla="*/ 2179896 h 2383477"/>
                <a:gd name="connsiteX67" fmla="*/ 2769272 w 4392865"/>
                <a:gd name="connsiteY67" fmla="*/ 1602016 h 2383477"/>
                <a:gd name="connsiteX68" fmla="*/ 2655359 w 4392865"/>
                <a:gd name="connsiteY68" fmla="*/ 1109133 h 2383477"/>
                <a:gd name="connsiteX69" fmla="*/ 2495551 w 4392865"/>
                <a:gd name="connsiteY69" fmla="*/ 913871 h 2383477"/>
                <a:gd name="connsiteX70" fmla="*/ 2463801 w 4392865"/>
                <a:gd name="connsiteY70" fmla="*/ 907521 h 2383477"/>
                <a:gd name="connsiteX71" fmla="*/ 2298701 w 4392865"/>
                <a:gd name="connsiteY71" fmla="*/ 837671 h 2383477"/>
                <a:gd name="connsiteX72" fmla="*/ 2190751 w 4392865"/>
                <a:gd name="connsiteY72" fmla="*/ 767821 h 2383477"/>
                <a:gd name="connsiteX73" fmla="*/ 2120901 w 4392865"/>
                <a:gd name="connsiteY73" fmla="*/ 729721 h 2383477"/>
                <a:gd name="connsiteX74" fmla="*/ 1981201 w 4392865"/>
                <a:gd name="connsiteY74" fmla="*/ 710671 h 2383477"/>
                <a:gd name="connsiteX75" fmla="*/ 1860551 w 4392865"/>
                <a:gd name="connsiteY75" fmla="*/ 717021 h 2383477"/>
                <a:gd name="connsiteX76" fmla="*/ 1695451 w 4392865"/>
                <a:gd name="connsiteY76" fmla="*/ 767821 h 2383477"/>
                <a:gd name="connsiteX77" fmla="*/ 1551518 w 4392865"/>
                <a:gd name="connsiteY77" fmla="*/ 813857 h 2383477"/>
                <a:gd name="connsiteX78" fmla="*/ 1544639 w 4392865"/>
                <a:gd name="connsiteY78" fmla="*/ 837671 h 2383477"/>
                <a:gd name="connsiteX79" fmla="*/ 1575330 w 4392865"/>
                <a:gd name="connsiteY79" fmla="*/ 882651 h 2383477"/>
                <a:gd name="connsiteX80" fmla="*/ 1569889 w 4392865"/>
                <a:gd name="connsiteY80" fmla="*/ 913752 h 2383477"/>
                <a:gd name="connsiteX81" fmla="*/ 1588699 w 4392865"/>
                <a:gd name="connsiteY81" fmla="*/ 989831 h 2383477"/>
                <a:gd name="connsiteX82" fmla="*/ 1662135 w 4392865"/>
                <a:gd name="connsiteY82" fmla="*/ 1063805 h 2383477"/>
                <a:gd name="connsiteX83" fmla="*/ 1753919 w 4392865"/>
                <a:gd name="connsiteY83" fmla="*/ 1210284 h 2383477"/>
                <a:gd name="connsiteX84" fmla="*/ 2121380 w 4392865"/>
                <a:gd name="connsiteY84" fmla="*/ 1554862 h 2383477"/>
                <a:gd name="connsiteX85" fmla="*/ 2187787 w 4392865"/>
                <a:gd name="connsiteY85" fmla="*/ 1696717 h 2383477"/>
                <a:gd name="connsiteX86" fmla="*/ 2130856 w 4392865"/>
                <a:gd name="connsiteY86" fmla="*/ 1918967 h 2383477"/>
                <a:gd name="connsiteX87" fmla="*/ 2034329 w 4392865"/>
                <a:gd name="connsiteY87" fmla="*/ 1934843 h 2383477"/>
                <a:gd name="connsiteX88" fmla="*/ 1816271 w 4392865"/>
                <a:gd name="connsiteY88" fmla="*/ 1856626 h 2383477"/>
                <a:gd name="connsiteX89" fmla="*/ 1629516 w 4392865"/>
                <a:gd name="connsiteY89" fmla="*/ 1709947 h 2383477"/>
                <a:gd name="connsiteX90" fmla="*/ 1497225 w 4392865"/>
                <a:gd name="connsiteY90" fmla="*/ 1548551 h 2383477"/>
                <a:gd name="connsiteX91" fmla="*/ 1446115 w 4392865"/>
                <a:gd name="connsiteY91" fmla="*/ 1515104 h 2383477"/>
                <a:gd name="connsiteX92" fmla="*/ 1354139 w 4392865"/>
                <a:gd name="connsiteY92" fmla="*/ 1431395 h 2383477"/>
                <a:gd name="connsiteX93" fmla="*/ 1296989 w 4392865"/>
                <a:gd name="connsiteY93" fmla="*/ 1347787 h 2383477"/>
                <a:gd name="connsiteX94" fmla="*/ 1243542 w 4392865"/>
                <a:gd name="connsiteY94" fmla="*/ 1336674 h 2383477"/>
                <a:gd name="connsiteX95" fmla="*/ 1200151 w 4392865"/>
                <a:gd name="connsiteY95" fmla="*/ 1288521 h 2383477"/>
                <a:gd name="connsiteX96" fmla="*/ 1155701 w 4392865"/>
                <a:gd name="connsiteY96" fmla="*/ 1275821 h 2383477"/>
                <a:gd name="connsiteX97" fmla="*/ 1111251 w 4392865"/>
                <a:gd name="connsiteY97" fmla="*/ 1193271 h 2383477"/>
                <a:gd name="connsiteX98" fmla="*/ 1092201 w 4392865"/>
                <a:gd name="connsiteY98" fmla="*/ 1078971 h 2383477"/>
                <a:gd name="connsiteX99" fmla="*/ 1092201 w 4392865"/>
                <a:gd name="connsiteY99" fmla="*/ 971021 h 2383477"/>
                <a:gd name="connsiteX100" fmla="*/ 1060451 w 4392865"/>
                <a:gd name="connsiteY100" fmla="*/ 913871 h 2383477"/>
                <a:gd name="connsiteX101" fmla="*/ 996951 w 4392865"/>
                <a:gd name="connsiteY101" fmla="*/ 875771 h 2383477"/>
                <a:gd name="connsiteX102" fmla="*/ 889001 w 4392865"/>
                <a:gd name="connsiteY102" fmla="*/ 875771 h 2383477"/>
                <a:gd name="connsiteX103" fmla="*/ 806451 w 4392865"/>
                <a:gd name="connsiteY103" fmla="*/ 907521 h 2383477"/>
                <a:gd name="connsiteX104" fmla="*/ 742951 w 4392865"/>
                <a:gd name="connsiteY104" fmla="*/ 939271 h 2383477"/>
                <a:gd name="connsiteX105" fmla="*/ 655639 w 4392865"/>
                <a:gd name="connsiteY105" fmla="*/ 912812 h 2383477"/>
                <a:gd name="connsiteX106" fmla="*/ 566210 w 4392865"/>
                <a:gd name="connsiteY106" fmla="*/ 836613 h 2383477"/>
                <a:gd name="connsiteX107" fmla="*/ 511177 w 4392865"/>
                <a:gd name="connsiteY107" fmla="*/ 806980 h 2383477"/>
                <a:gd name="connsiteX108" fmla="*/ 415926 w 4392865"/>
                <a:gd name="connsiteY108" fmla="*/ 784225 h 2383477"/>
                <a:gd name="connsiteX109" fmla="*/ 335494 w 4392865"/>
                <a:gd name="connsiteY109" fmla="*/ 759883 h 2383477"/>
                <a:gd name="connsiteX110" fmla="*/ 203413 w 4392865"/>
                <a:gd name="connsiteY110" fmla="*/ 728345 h 2383477"/>
                <a:gd name="connsiteX111" fmla="*/ 116099 w 4392865"/>
                <a:gd name="connsiteY111" fmla="*/ 691303 h 2383477"/>
                <a:gd name="connsiteX112" fmla="*/ 61914 w 4392865"/>
                <a:gd name="connsiteY112" fmla="*/ 625475 h 2383477"/>
                <a:gd name="connsiteX113" fmla="*/ 6350 w 4392865"/>
                <a:gd name="connsiteY113" fmla="*/ 575733 h 2383477"/>
                <a:gd name="connsiteX114" fmla="*/ 2117 w 4392865"/>
                <a:gd name="connsiteY114" fmla="*/ 537104 h 2383477"/>
                <a:gd name="connsiteX115" fmla="*/ 0 w 4392865"/>
                <a:gd name="connsiteY115" fmla="*/ 465138 h 2383477"/>
                <a:gd name="connsiteX116" fmla="*/ 23496 w 4392865"/>
                <a:gd name="connsiteY116" fmla="*/ 394970 h 2383477"/>
                <a:gd name="connsiteX117" fmla="*/ 51331 w 4392865"/>
                <a:gd name="connsiteY117" fmla="*/ 321204 h 2383477"/>
                <a:gd name="connsiteX118" fmla="*/ 77257 w 4392865"/>
                <a:gd name="connsiteY118" fmla="*/ 272520 h 2383477"/>
                <a:gd name="connsiteX119" fmla="*/ 104776 w 4392865"/>
                <a:gd name="connsiteY119" fmla="*/ 194203 h 2383477"/>
                <a:gd name="connsiteX120" fmla="*/ 187537 w 4392865"/>
                <a:gd name="connsiteY120" fmla="*/ 183303 h 2383477"/>
                <a:gd name="connsiteX121" fmla="*/ 238127 w 4392865"/>
                <a:gd name="connsiteY121" fmla="*/ 186268 h 2383477"/>
                <a:gd name="connsiteX122" fmla="*/ 306600 w 4392865"/>
                <a:gd name="connsiteY122" fmla="*/ 191241 h 2383477"/>
                <a:gd name="connsiteX123" fmla="*/ 354225 w 4392865"/>
                <a:gd name="connsiteY123" fmla="*/ 212408 h 2383477"/>
                <a:gd name="connsiteX124" fmla="*/ 442385 w 4392865"/>
                <a:gd name="connsiteY124" fmla="*/ 231247 h 2383477"/>
                <a:gd name="connsiteX0" fmla="*/ 442385 w 4392865"/>
                <a:gd name="connsiteY0" fmla="*/ 231247 h 2383477"/>
                <a:gd name="connsiteX1" fmla="*/ 544725 w 4392865"/>
                <a:gd name="connsiteY1" fmla="*/ 249450 h 2383477"/>
                <a:gd name="connsiteX2" fmla="*/ 674369 w 4392865"/>
                <a:gd name="connsiteY2" fmla="*/ 244158 h 2383477"/>
                <a:gd name="connsiteX3" fmla="*/ 841058 w 4392865"/>
                <a:gd name="connsiteY3" fmla="*/ 207116 h 2383477"/>
                <a:gd name="connsiteX4" fmla="*/ 917787 w 4392865"/>
                <a:gd name="connsiteY4" fmla="*/ 167429 h 2383477"/>
                <a:gd name="connsiteX5" fmla="*/ 984253 w 4392865"/>
                <a:gd name="connsiteY5" fmla="*/ 142346 h 2383477"/>
                <a:gd name="connsiteX6" fmla="*/ 1036849 w 4392865"/>
                <a:gd name="connsiteY6" fmla="*/ 125096 h 2383477"/>
                <a:gd name="connsiteX7" fmla="*/ 1099081 w 4392865"/>
                <a:gd name="connsiteY7" fmla="*/ 119062 h 2383477"/>
                <a:gd name="connsiteX8" fmla="*/ 1126067 w 4392865"/>
                <a:gd name="connsiteY8" fmla="*/ 68791 h 2383477"/>
                <a:gd name="connsiteX9" fmla="*/ 1118129 w 4392865"/>
                <a:gd name="connsiteY9" fmla="*/ 0 h 2383477"/>
                <a:gd name="connsiteX10" fmla="*/ 1181629 w 4392865"/>
                <a:gd name="connsiteY10" fmla="*/ 77788 h 2383477"/>
                <a:gd name="connsiteX11" fmla="*/ 1177079 w 4392865"/>
                <a:gd name="connsiteY11" fmla="*/ 125094 h 2383477"/>
                <a:gd name="connsiteX12" fmla="*/ 1179725 w 4392865"/>
                <a:gd name="connsiteY12" fmla="*/ 191241 h 2383477"/>
                <a:gd name="connsiteX13" fmla="*/ 1179513 w 4392865"/>
                <a:gd name="connsiteY13" fmla="*/ 235480 h 2383477"/>
                <a:gd name="connsiteX14" fmla="*/ 1171787 w 4392865"/>
                <a:gd name="connsiteY14" fmla="*/ 273262 h 2383477"/>
                <a:gd name="connsiteX15" fmla="*/ 1195599 w 4392865"/>
                <a:gd name="connsiteY15" fmla="*/ 320887 h 2383477"/>
                <a:gd name="connsiteX16" fmla="*/ 1237193 w 4392865"/>
                <a:gd name="connsiteY16" fmla="*/ 387879 h 2383477"/>
                <a:gd name="connsiteX17" fmla="*/ 1256242 w 4392865"/>
                <a:gd name="connsiteY17" fmla="*/ 412221 h 2383477"/>
                <a:gd name="connsiteX18" fmla="*/ 1289051 w 4392865"/>
                <a:gd name="connsiteY18" fmla="*/ 384704 h 2383477"/>
                <a:gd name="connsiteX19" fmla="*/ 1304079 w 4392865"/>
                <a:gd name="connsiteY19" fmla="*/ 379095 h 2383477"/>
                <a:gd name="connsiteX20" fmla="*/ 1341121 w 4392865"/>
                <a:gd name="connsiteY20" fmla="*/ 384387 h 2383477"/>
                <a:gd name="connsiteX21" fmla="*/ 1378163 w 4392865"/>
                <a:gd name="connsiteY21" fmla="*/ 408200 h 2383477"/>
                <a:gd name="connsiteX22" fmla="*/ 1390651 w 4392865"/>
                <a:gd name="connsiteY22" fmla="*/ 437621 h 2383477"/>
                <a:gd name="connsiteX23" fmla="*/ 1423142 w 4392865"/>
                <a:gd name="connsiteY23" fmla="*/ 445241 h 2383477"/>
                <a:gd name="connsiteX24" fmla="*/ 1462829 w 4392865"/>
                <a:gd name="connsiteY24" fmla="*/ 421429 h 2383477"/>
                <a:gd name="connsiteX25" fmla="*/ 1520826 w 4392865"/>
                <a:gd name="connsiteY25" fmla="*/ 523875 h 2383477"/>
                <a:gd name="connsiteX26" fmla="*/ 1582738 w 4392865"/>
                <a:gd name="connsiteY26" fmla="*/ 569912 h 2383477"/>
                <a:gd name="connsiteX27" fmla="*/ 1676401 w 4392865"/>
                <a:gd name="connsiteY27" fmla="*/ 640821 h 2383477"/>
                <a:gd name="connsiteX28" fmla="*/ 1866901 w 4392865"/>
                <a:gd name="connsiteY28" fmla="*/ 609071 h 2383477"/>
                <a:gd name="connsiteX29" fmla="*/ 2063751 w 4392865"/>
                <a:gd name="connsiteY29" fmla="*/ 558271 h 2383477"/>
                <a:gd name="connsiteX30" fmla="*/ 2178051 w 4392865"/>
                <a:gd name="connsiteY30" fmla="*/ 590021 h 2383477"/>
                <a:gd name="connsiteX31" fmla="*/ 2311401 w 4392865"/>
                <a:gd name="connsiteY31" fmla="*/ 691621 h 2383477"/>
                <a:gd name="connsiteX32" fmla="*/ 2489201 w 4392865"/>
                <a:gd name="connsiteY32" fmla="*/ 780521 h 2383477"/>
                <a:gd name="connsiteX33" fmla="*/ 2692401 w 4392865"/>
                <a:gd name="connsiteY33" fmla="*/ 793221 h 2383477"/>
                <a:gd name="connsiteX34" fmla="*/ 2783947 w 4392865"/>
                <a:gd name="connsiteY34" fmla="*/ 683154 h 2383477"/>
                <a:gd name="connsiteX35" fmla="*/ 3133905 w 4392865"/>
                <a:gd name="connsiteY35" fmla="*/ 585588 h 2383477"/>
                <a:gd name="connsiteX36" fmla="*/ 3230246 w 4392865"/>
                <a:gd name="connsiteY36" fmla="*/ 487572 h 2383477"/>
                <a:gd name="connsiteX37" fmla="*/ 3366460 w 4392865"/>
                <a:gd name="connsiteY37" fmla="*/ 400599 h 2383477"/>
                <a:gd name="connsiteX38" fmla="*/ 3662403 w 4392865"/>
                <a:gd name="connsiteY38" fmla="*/ 385143 h 2383477"/>
                <a:gd name="connsiteX39" fmla="*/ 3822913 w 4392865"/>
                <a:gd name="connsiteY39" fmla="*/ 365864 h 2383477"/>
                <a:gd name="connsiteX40" fmla="*/ 3880259 w 4392865"/>
                <a:gd name="connsiteY40" fmla="*/ 521559 h 2383477"/>
                <a:gd name="connsiteX41" fmla="*/ 3972225 w 4392865"/>
                <a:gd name="connsiteY41" fmla="*/ 697132 h 2383477"/>
                <a:gd name="connsiteX42" fmla="*/ 3971626 w 4392865"/>
                <a:gd name="connsiteY42" fmla="*/ 818142 h 2383477"/>
                <a:gd name="connsiteX43" fmla="*/ 3980492 w 4392865"/>
                <a:gd name="connsiteY43" fmla="*/ 801728 h 2383477"/>
                <a:gd name="connsiteX44" fmla="*/ 3976970 w 4392865"/>
                <a:gd name="connsiteY44" fmla="*/ 863980 h 2383477"/>
                <a:gd name="connsiteX45" fmla="*/ 3983298 w 4392865"/>
                <a:gd name="connsiteY45" fmla="*/ 889809 h 2383477"/>
                <a:gd name="connsiteX46" fmla="*/ 4002088 w 4392865"/>
                <a:gd name="connsiteY46" fmla="*/ 917575 h 2383477"/>
                <a:gd name="connsiteX47" fmla="*/ 4067176 w 4392865"/>
                <a:gd name="connsiteY47" fmla="*/ 927629 h 2383477"/>
                <a:gd name="connsiteX48" fmla="*/ 4064001 w 4392865"/>
                <a:gd name="connsiteY48" fmla="*/ 964671 h 2383477"/>
                <a:gd name="connsiteX49" fmla="*/ 4252464 w 4392865"/>
                <a:gd name="connsiteY49" fmla="*/ 1015471 h 2383477"/>
                <a:gd name="connsiteX50" fmla="*/ 4392865 w 4392865"/>
                <a:gd name="connsiteY50" fmla="*/ 1145687 h 2383477"/>
                <a:gd name="connsiteX51" fmla="*/ 4286151 w 4392865"/>
                <a:gd name="connsiteY51" fmla="*/ 1291466 h 2383477"/>
                <a:gd name="connsiteX52" fmla="*/ 4104619 w 4392865"/>
                <a:gd name="connsiteY52" fmla="*/ 1355357 h 2383477"/>
                <a:gd name="connsiteX53" fmla="*/ 4037225 w 4392865"/>
                <a:gd name="connsiteY53" fmla="*/ 1450656 h 2383477"/>
                <a:gd name="connsiteX54" fmla="*/ 3968751 w 4392865"/>
                <a:gd name="connsiteY54" fmla="*/ 1419754 h 2383477"/>
                <a:gd name="connsiteX55" fmla="*/ 3910225 w 4392865"/>
                <a:gd name="connsiteY55" fmla="*/ 1426845 h 2383477"/>
                <a:gd name="connsiteX56" fmla="*/ 3842810 w 4392865"/>
                <a:gd name="connsiteY56" fmla="*/ 1390650 h 2383477"/>
                <a:gd name="connsiteX57" fmla="*/ 3804392 w 4392865"/>
                <a:gd name="connsiteY57" fmla="*/ 1233700 h 2383477"/>
                <a:gd name="connsiteX58" fmla="*/ 3719513 w 4392865"/>
                <a:gd name="connsiteY58" fmla="*/ 1156759 h 2383477"/>
                <a:gd name="connsiteX59" fmla="*/ 3568701 w 4392865"/>
                <a:gd name="connsiteY59" fmla="*/ 1098021 h 2383477"/>
                <a:gd name="connsiteX60" fmla="*/ 3460751 w 4392865"/>
                <a:gd name="connsiteY60" fmla="*/ 1053571 h 2383477"/>
                <a:gd name="connsiteX61" fmla="*/ 3371851 w 4392865"/>
                <a:gd name="connsiteY61" fmla="*/ 1047221 h 2383477"/>
                <a:gd name="connsiteX62" fmla="*/ 3308351 w 4392865"/>
                <a:gd name="connsiteY62" fmla="*/ 996421 h 2383477"/>
                <a:gd name="connsiteX63" fmla="*/ 3200401 w 4392865"/>
                <a:gd name="connsiteY63" fmla="*/ 932921 h 2383477"/>
                <a:gd name="connsiteX64" fmla="*/ 3727762 w 4392865"/>
                <a:gd name="connsiteY64" fmla="*/ 2186696 h 2383477"/>
                <a:gd name="connsiteX65" fmla="*/ 3405517 w 4392865"/>
                <a:gd name="connsiteY65" fmla="*/ 2383477 h 2383477"/>
                <a:gd name="connsiteX66" fmla="*/ 3065064 w 4392865"/>
                <a:gd name="connsiteY66" fmla="*/ 2179896 h 2383477"/>
                <a:gd name="connsiteX67" fmla="*/ 2769272 w 4392865"/>
                <a:gd name="connsiteY67" fmla="*/ 1602016 h 2383477"/>
                <a:gd name="connsiteX68" fmla="*/ 2655359 w 4392865"/>
                <a:gd name="connsiteY68" fmla="*/ 1109133 h 2383477"/>
                <a:gd name="connsiteX69" fmla="*/ 2495551 w 4392865"/>
                <a:gd name="connsiteY69" fmla="*/ 913871 h 2383477"/>
                <a:gd name="connsiteX70" fmla="*/ 2463801 w 4392865"/>
                <a:gd name="connsiteY70" fmla="*/ 907521 h 2383477"/>
                <a:gd name="connsiteX71" fmla="*/ 2298701 w 4392865"/>
                <a:gd name="connsiteY71" fmla="*/ 837671 h 2383477"/>
                <a:gd name="connsiteX72" fmla="*/ 2190751 w 4392865"/>
                <a:gd name="connsiteY72" fmla="*/ 767821 h 2383477"/>
                <a:gd name="connsiteX73" fmla="*/ 2120901 w 4392865"/>
                <a:gd name="connsiteY73" fmla="*/ 729721 h 2383477"/>
                <a:gd name="connsiteX74" fmla="*/ 1981201 w 4392865"/>
                <a:gd name="connsiteY74" fmla="*/ 710671 h 2383477"/>
                <a:gd name="connsiteX75" fmla="*/ 1860551 w 4392865"/>
                <a:gd name="connsiteY75" fmla="*/ 717021 h 2383477"/>
                <a:gd name="connsiteX76" fmla="*/ 1695451 w 4392865"/>
                <a:gd name="connsiteY76" fmla="*/ 767821 h 2383477"/>
                <a:gd name="connsiteX77" fmla="*/ 1551518 w 4392865"/>
                <a:gd name="connsiteY77" fmla="*/ 813857 h 2383477"/>
                <a:gd name="connsiteX78" fmla="*/ 1544639 w 4392865"/>
                <a:gd name="connsiteY78" fmla="*/ 837671 h 2383477"/>
                <a:gd name="connsiteX79" fmla="*/ 1575330 w 4392865"/>
                <a:gd name="connsiteY79" fmla="*/ 882651 h 2383477"/>
                <a:gd name="connsiteX80" fmla="*/ 1569889 w 4392865"/>
                <a:gd name="connsiteY80" fmla="*/ 913752 h 2383477"/>
                <a:gd name="connsiteX81" fmla="*/ 1588699 w 4392865"/>
                <a:gd name="connsiteY81" fmla="*/ 989831 h 2383477"/>
                <a:gd name="connsiteX82" fmla="*/ 1662135 w 4392865"/>
                <a:gd name="connsiteY82" fmla="*/ 1063805 h 2383477"/>
                <a:gd name="connsiteX83" fmla="*/ 1753919 w 4392865"/>
                <a:gd name="connsiteY83" fmla="*/ 1210284 h 2383477"/>
                <a:gd name="connsiteX84" fmla="*/ 2121380 w 4392865"/>
                <a:gd name="connsiteY84" fmla="*/ 1554862 h 2383477"/>
                <a:gd name="connsiteX85" fmla="*/ 2187787 w 4392865"/>
                <a:gd name="connsiteY85" fmla="*/ 1696717 h 2383477"/>
                <a:gd name="connsiteX86" fmla="*/ 2130856 w 4392865"/>
                <a:gd name="connsiteY86" fmla="*/ 1918967 h 2383477"/>
                <a:gd name="connsiteX87" fmla="*/ 2034329 w 4392865"/>
                <a:gd name="connsiteY87" fmla="*/ 1934843 h 2383477"/>
                <a:gd name="connsiteX88" fmla="*/ 1816271 w 4392865"/>
                <a:gd name="connsiteY88" fmla="*/ 1856626 h 2383477"/>
                <a:gd name="connsiteX89" fmla="*/ 1629516 w 4392865"/>
                <a:gd name="connsiteY89" fmla="*/ 1709947 h 2383477"/>
                <a:gd name="connsiteX90" fmla="*/ 1497225 w 4392865"/>
                <a:gd name="connsiteY90" fmla="*/ 1548551 h 2383477"/>
                <a:gd name="connsiteX91" fmla="*/ 1446115 w 4392865"/>
                <a:gd name="connsiteY91" fmla="*/ 1515104 h 2383477"/>
                <a:gd name="connsiteX92" fmla="*/ 1354139 w 4392865"/>
                <a:gd name="connsiteY92" fmla="*/ 1431395 h 2383477"/>
                <a:gd name="connsiteX93" fmla="*/ 1296989 w 4392865"/>
                <a:gd name="connsiteY93" fmla="*/ 1347787 h 2383477"/>
                <a:gd name="connsiteX94" fmla="*/ 1243542 w 4392865"/>
                <a:gd name="connsiteY94" fmla="*/ 1336674 h 2383477"/>
                <a:gd name="connsiteX95" fmla="*/ 1200151 w 4392865"/>
                <a:gd name="connsiteY95" fmla="*/ 1288521 h 2383477"/>
                <a:gd name="connsiteX96" fmla="*/ 1155701 w 4392865"/>
                <a:gd name="connsiteY96" fmla="*/ 1275821 h 2383477"/>
                <a:gd name="connsiteX97" fmla="*/ 1111251 w 4392865"/>
                <a:gd name="connsiteY97" fmla="*/ 1193271 h 2383477"/>
                <a:gd name="connsiteX98" fmla="*/ 1092201 w 4392865"/>
                <a:gd name="connsiteY98" fmla="*/ 1078971 h 2383477"/>
                <a:gd name="connsiteX99" fmla="*/ 1092201 w 4392865"/>
                <a:gd name="connsiteY99" fmla="*/ 971021 h 2383477"/>
                <a:gd name="connsiteX100" fmla="*/ 1060451 w 4392865"/>
                <a:gd name="connsiteY100" fmla="*/ 913871 h 2383477"/>
                <a:gd name="connsiteX101" fmla="*/ 996951 w 4392865"/>
                <a:gd name="connsiteY101" fmla="*/ 875771 h 2383477"/>
                <a:gd name="connsiteX102" fmla="*/ 889001 w 4392865"/>
                <a:gd name="connsiteY102" fmla="*/ 875771 h 2383477"/>
                <a:gd name="connsiteX103" fmla="*/ 806451 w 4392865"/>
                <a:gd name="connsiteY103" fmla="*/ 907521 h 2383477"/>
                <a:gd name="connsiteX104" fmla="*/ 742951 w 4392865"/>
                <a:gd name="connsiteY104" fmla="*/ 939271 h 2383477"/>
                <a:gd name="connsiteX105" fmla="*/ 655639 w 4392865"/>
                <a:gd name="connsiteY105" fmla="*/ 912812 h 2383477"/>
                <a:gd name="connsiteX106" fmla="*/ 566210 w 4392865"/>
                <a:gd name="connsiteY106" fmla="*/ 836613 h 2383477"/>
                <a:gd name="connsiteX107" fmla="*/ 511177 w 4392865"/>
                <a:gd name="connsiteY107" fmla="*/ 806980 h 2383477"/>
                <a:gd name="connsiteX108" fmla="*/ 415926 w 4392865"/>
                <a:gd name="connsiteY108" fmla="*/ 784225 h 2383477"/>
                <a:gd name="connsiteX109" fmla="*/ 335494 w 4392865"/>
                <a:gd name="connsiteY109" fmla="*/ 759883 h 2383477"/>
                <a:gd name="connsiteX110" fmla="*/ 203413 w 4392865"/>
                <a:gd name="connsiteY110" fmla="*/ 728345 h 2383477"/>
                <a:gd name="connsiteX111" fmla="*/ 116099 w 4392865"/>
                <a:gd name="connsiteY111" fmla="*/ 691303 h 2383477"/>
                <a:gd name="connsiteX112" fmla="*/ 61914 w 4392865"/>
                <a:gd name="connsiteY112" fmla="*/ 625475 h 2383477"/>
                <a:gd name="connsiteX113" fmla="*/ 6350 w 4392865"/>
                <a:gd name="connsiteY113" fmla="*/ 575733 h 2383477"/>
                <a:gd name="connsiteX114" fmla="*/ 2117 w 4392865"/>
                <a:gd name="connsiteY114" fmla="*/ 537104 h 2383477"/>
                <a:gd name="connsiteX115" fmla="*/ 0 w 4392865"/>
                <a:gd name="connsiteY115" fmla="*/ 465138 h 2383477"/>
                <a:gd name="connsiteX116" fmla="*/ 23496 w 4392865"/>
                <a:gd name="connsiteY116" fmla="*/ 394970 h 2383477"/>
                <a:gd name="connsiteX117" fmla="*/ 51331 w 4392865"/>
                <a:gd name="connsiteY117" fmla="*/ 321204 h 2383477"/>
                <a:gd name="connsiteX118" fmla="*/ 77257 w 4392865"/>
                <a:gd name="connsiteY118" fmla="*/ 272520 h 2383477"/>
                <a:gd name="connsiteX119" fmla="*/ 104776 w 4392865"/>
                <a:gd name="connsiteY119" fmla="*/ 194203 h 2383477"/>
                <a:gd name="connsiteX120" fmla="*/ 187537 w 4392865"/>
                <a:gd name="connsiteY120" fmla="*/ 183303 h 2383477"/>
                <a:gd name="connsiteX121" fmla="*/ 238127 w 4392865"/>
                <a:gd name="connsiteY121" fmla="*/ 186268 h 2383477"/>
                <a:gd name="connsiteX122" fmla="*/ 306600 w 4392865"/>
                <a:gd name="connsiteY122" fmla="*/ 191241 h 2383477"/>
                <a:gd name="connsiteX123" fmla="*/ 354225 w 4392865"/>
                <a:gd name="connsiteY123" fmla="*/ 212408 h 2383477"/>
                <a:gd name="connsiteX124" fmla="*/ 442385 w 4392865"/>
                <a:gd name="connsiteY124" fmla="*/ 231247 h 2383477"/>
                <a:gd name="connsiteX0" fmla="*/ 442385 w 4392865"/>
                <a:gd name="connsiteY0" fmla="*/ 231247 h 2383477"/>
                <a:gd name="connsiteX1" fmla="*/ 544725 w 4392865"/>
                <a:gd name="connsiteY1" fmla="*/ 249450 h 2383477"/>
                <a:gd name="connsiteX2" fmla="*/ 674369 w 4392865"/>
                <a:gd name="connsiteY2" fmla="*/ 244158 h 2383477"/>
                <a:gd name="connsiteX3" fmla="*/ 841058 w 4392865"/>
                <a:gd name="connsiteY3" fmla="*/ 207116 h 2383477"/>
                <a:gd name="connsiteX4" fmla="*/ 917787 w 4392865"/>
                <a:gd name="connsiteY4" fmla="*/ 167429 h 2383477"/>
                <a:gd name="connsiteX5" fmla="*/ 984253 w 4392865"/>
                <a:gd name="connsiteY5" fmla="*/ 142346 h 2383477"/>
                <a:gd name="connsiteX6" fmla="*/ 1036849 w 4392865"/>
                <a:gd name="connsiteY6" fmla="*/ 125096 h 2383477"/>
                <a:gd name="connsiteX7" fmla="*/ 1099081 w 4392865"/>
                <a:gd name="connsiteY7" fmla="*/ 119062 h 2383477"/>
                <a:gd name="connsiteX8" fmla="*/ 1126067 w 4392865"/>
                <a:gd name="connsiteY8" fmla="*/ 68791 h 2383477"/>
                <a:gd name="connsiteX9" fmla="*/ 1118129 w 4392865"/>
                <a:gd name="connsiteY9" fmla="*/ 0 h 2383477"/>
                <a:gd name="connsiteX10" fmla="*/ 1181629 w 4392865"/>
                <a:gd name="connsiteY10" fmla="*/ 77788 h 2383477"/>
                <a:gd name="connsiteX11" fmla="*/ 1177079 w 4392865"/>
                <a:gd name="connsiteY11" fmla="*/ 125094 h 2383477"/>
                <a:gd name="connsiteX12" fmla="*/ 1179725 w 4392865"/>
                <a:gd name="connsiteY12" fmla="*/ 191241 h 2383477"/>
                <a:gd name="connsiteX13" fmla="*/ 1179513 w 4392865"/>
                <a:gd name="connsiteY13" fmla="*/ 235480 h 2383477"/>
                <a:gd name="connsiteX14" fmla="*/ 1171787 w 4392865"/>
                <a:gd name="connsiteY14" fmla="*/ 273262 h 2383477"/>
                <a:gd name="connsiteX15" fmla="*/ 1195599 w 4392865"/>
                <a:gd name="connsiteY15" fmla="*/ 320887 h 2383477"/>
                <a:gd name="connsiteX16" fmla="*/ 1237193 w 4392865"/>
                <a:gd name="connsiteY16" fmla="*/ 387879 h 2383477"/>
                <a:gd name="connsiteX17" fmla="*/ 1256242 w 4392865"/>
                <a:gd name="connsiteY17" fmla="*/ 412221 h 2383477"/>
                <a:gd name="connsiteX18" fmla="*/ 1289051 w 4392865"/>
                <a:gd name="connsiteY18" fmla="*/ 384704 h 2383477"/>
                <a:gd name="connsiteX19" fmla="*/ 1304079 w 4392865"/>
                <a:gd name="connsiteY19" fmla="*/ 379095 h 2383477"/>
                <a:gd name="connsiteX20" fmla="*/ 1341121 w 4392865"/>
                <a:gd name="connsiteY20" fmla="*/ 384387 h 2383477"/>
                <a:gd name="connsiteX21" fmla="*/ 1378163 w 4392865"/>
                <a:gd name="connsiteY21" fmla="*/ 408200 h 2383477"/>
                <a:gd name="connsiteX22" fmla="*/ 1390651 w 4392865"/>
                <a:gd name="connsiteY22" fmla="*/ 437621 h 2383477"/>
                <a:gd name="connsiteX23" fmla="*/ 1423142 w 4392865"/>
                <a:gd name="connsiteY23" fmla="*/ 445241 h 2383477"/>
                <a:gd name="connsiteX24" fmla="*/ 1462829 w 4392865"/>
                <a:gd name="connsiteY24" fmla="*/ 421429 h 2383477"/>
                <a:gd name="connsiteX25" fmla="*/ 1520826 w 4392865"/>
                <a:gd name="connsiteY25" fmla="*/ 523875 h 2383477"/>
                <a:gd name="connsiteX26" fmla="*/ 1582738 w 4392865"/>
                <a:gd name="connsiteY26" fmla="*/ 569912 h 2383477"/>
                <a:gd name="connsiteX27" fmla="*/ 1676401 w 4392865"/>
                <a:gd name="connsiteY27" fmla="*/ 640821 h 2383477"/>
                <a:gd name="connsiteX28" fmla="*/ 1866901 w 4392865"/>
                <a:gd name="connsiteY28" fmla="*/ 609071 h 2383477"/>
                <a:gd name="connsiteX29" fmla="*/ 2063751 w 4392865"/>
                <a:gd name="connsiteY29" fmla="*/ 558271 h 2383477"/>
                <a:gd name="connsiteX30" fmla="*/ 2178051 w 4392865"/>
                <a:gd name="connsiteY30" fmla="*/ 590021 h 2383477"/>
                <a:gd name="connsiteX31" fmla="*/ 2311401 w 4392865"/>
                <a:gd name="connsiteY31" fmla="*/ 691621 h 2383477"/>
                <a:gd name="connsiteX32" fmla="*/ 2489201 w 4392865"/>
                <a:gd name="connsiteY32" fmla="*/ 780521 h 2383477"/>
                <a:gd name="connsiteX33" fmla="*/ 2692401 w 4392865"/>
                <a:gd name="connsiteY33" fmla="*/ 793221 h 2383477"/>
                <a:gd name="connsiteX34" fmla="*/ 2783947 w 4392865"/>
                <a:gd name="connsiteY34" fmla="*/ 683154 h 2383477"/>
                <a:gd name="connsiteX35" fmla="*/ 3133905 w 4392865"/>
                <a:gd name="connsiteY35" fmla="*/ 585588 h 2383477"/>
                <a:gd name="connsiteX36" fmla="*/ 3230246 w 4392865"/>
                <a:gd name="connsiteY36" fmla="*/ 487572 h 2383477"/>
                <a:gd name="connsiteX37" fmla="*/ 3366460 w 4392865"/>
                <a:gd name="connsiteY37" fmla="*/ 400599 h 2383477"/>
                <a:gd name="connsiteX38" fmla="*/ 3662403 w 4392865"/>
                <a:gd name="connsiteY38" fmla="*/ 385143 h 2383477"/>
                <a:gd name="connsiteX39" fmla="*/ 3822913 w 4392865"/>
                <a:gd name="connsiteY39" fmla="*/ 365864 h 2383477"/>
                <a:gd name="connsiteX40" fmla="*/ 3880259 w 4392865"/>
                <a:gd name="connsiteY40" fmla="*/ 521559 h 2383477"/>
                <a:gd name="connsiteX41" fmla="*/ 3972225 w 4392865"/>
                <a:gd name="connsiteY41" fmla="*/ 697132 h 2383477"/>
                <a:gd name="connsiteX42" fmla="*/ 3971626 w 4392865"/>
                <a:gd name="connsiteY42" fmla="*/ 818142 h 2383477"/>
                <a:gd name="connsiteX43" fmla="*/ 3980492 w 4392865"/>
                <a:gd name="connsiteY43" fmla="*/ 801728 h 2383477"/>
                <a:gd name="connsiteX44" fmla="*/ 3976970 w 4392865"/>
                <a:gd name="connsiteY44" fmla="*/ 863980 h 2383477"/>
                <a:gd name="connsiteX45" fmla="*/ 3983298 w 4392865"/>
                <a:gd name="connsiteY45" fmla="*/ 889809 h 2383477"/>
                <a:gd name="connsiteX46" fmla="*/ 4002088 w 4392865"/>
                <a:gd name="connsiteY46" fmla="*/ 917575 h 2383477"/>
                <a:gd name="connsiteX47" fmla="*/ 4067176 w 4392865"/>
                <a:gd name="connsiteY47" fmla="*/ 927629 h 2383477"/>
                <a:gd name="connsiteX48" fmla="*/ 4064001 w 4392865"/>
                <a:gd name="connsiteY48" fmla="*/ 964671 h 2383477"/>
                <a:gd name="connsiteX49" fmla="*/ 4252464 w 4392865"/>
                <a:gd name="connsiteY49" fmla="*/ 1015471 h 2383477"/>
                <a:gd name="connsiteX50" fmla="*/ 4392865 w 4392865"/>
                <a:gd name="connsiteY50" fmla="*/ 1145687 h 2383477"/>
                <a:gd name="connsiteX51" fmla="*/ 4286151 w 4392865"/>
                <a:gd name="connsiteY51" fmla="*/ 1291466 h 2383477"/>
                <a:gd name="connsiteX52" fmla="*/ 4176057 w 4392865"/>
                <a:gd name="connsiteY52" fmla="*/ 1408274 h 2383477"/>
                <a:gd name="connsiteX53" fmla="*/ 4037225 w 4392865"/>
                <a:gd name="connsiteY53" fmla="*/ 1450656 h 2383477"/>
                <a:gd name="connsiteX54" fmla="*/ 3968751 w 4392865"/>
                <a:gd name="connsiteY54" fmla="*/ 1419754 h 2383477"/>
                <a:gd name="connsiteX55" fmla="*/ 3910225 w 4392865"/>
                <a:gd name="connsiteY55" fmla="*/ 1426845 h 2383477"/>
                <a:gd name="connsiteX56" fmla="*/ 3842810 w 4392865"/>
                <a:gd name="connsiteY56" fmla="*/ 1390650 h 2383477"/>
                <a:gd name="connsiteX57" fmla="*/ 3804392 w 4392865"/>
                <a:gd name="connsiteY57" fmla="*/ 1233700 h 2383477"/>
                <a:gd name="connsiteX58" fmla="*/ 3719513 w 4392865"/>
                <a:gd name="connsiteY58" fmla="*/ 1156759 h 2383477"/>
                <a:gd name="connsiteX59" fmla="*/ 3568701 w 4392865"/>
                <a:gd name="connsiteY59" fmla="*/ 1098021 h 2383477"/>
                <a:gd name="connsiteX60" fmla="*/ 3460751 w 4392865"/>
                <a:gd name="connsiteY60" fmla="*/ 1053571 h 2383477"/>
                <a:gd name="connsiteX61" fmla="*/ 3371851 w 4392865"/>
                <a:gd name="connsiteY61" fmla="*/ 1047221 h 2383477"/>
                <a:gd name="connsiteX62" fmla="*/ 3308351 w 4392865"/>
                <a:gd name="connsiteY62" fmla="*/ 996421 h 2383477"/>
                <a:gd name="connsiteX63" fmla="*/ 3200401 w 4392865"/>
                <a:gd name="connsiteY63" fmla="*/ 932921 h 2383477"/>
                <a:gd name="connsiteX64" fmla="*/ 3727762 w 4392865"/>
                <a:gd name="connsiteY64" fmla="*/ 2186696 h 2383477"/>
                <a:gd name="connsiteX65" fmla="*/ 3405517 w 4392865"/>
                <a:gd name="connsiteY65" fmla="*/ 2383477 h 2383477"/>
                <a:gd name="connsiteX66" fmla="*/ 3065064 w 4392865"/>
                <a:gd name="connsiteY66" fmla="*/ 2179896 h 2383477"/>
                <a:gd name="connsiteX67" fmla="*/ 2769272 w 4392865"/>
                <a:gd name="connsiteY67" fmla="*/ 1602016 h 2383477"/>
                <a:gd name="connsiteX68" fmla="*/ 2655359 w 4392865"/>
                <a:gd name="connsiteY68" fmla="*/ 1109133 h 2383477"/>
                <a:gd name="connsiteX69" fmla="*/ 2495551 w 4392865"/>
                <a:gd name="connsiteY69" fmla="*/ 913871 h 2383477"/>
                <a:gd name="connsiteX70" fmla="*/ 2463801 w 4392865"/>
                <a:gd name="connsiteY70" fmla="*/ 907521 h 2383477"/>
                <a:gd name="connsiteX71" fmla="*/ 2298701 w 4392865"/>
                <a:gd name="connsiteY71" fmla="*/ 837671 h 2383477"/>
                <a:gd name="connsiteX72" fmla="*/ 2190751 w 4392865"/>
                <a:gd name="connsiteY72" fmla="*/ 767821 h 2383477"/>
                <a:gd name="connsiteX73" fmla="*/ 2120901 w 4392865"/>
                <a:gd name="connsiteY73" fmla="*/ 729721 h 2383477"/>
                <a:gd name="connsiteX74" fmla="*/ 1981201 w 4392865"/>
                <a:gd name="connsiteY74" fmla="*/ 710671 h 2383477"/>
                <a:gd name="connsiteX75" fmla="*/ 1860551 w 4392865"/>
                <a:gd name="connsiteY75" fmla="*/ 717021 h 2383477"/>
                <a:gd name="connsiteX76" fmla="*/ 1695451 w 4392865"/>
                <a:gd name="connsiteY76" fmla="*/ 767821 h 2383477"/>
                <a:gd name="connsiteX77" fmla="*/ 1551518 w 4392865"/>
                <a:gd name="connsiteY77" fmla="*/ 813857 h 2383477"/>
                <a:gd name="connsiteX78" fmla="*/ 1544639 w 4392865"/>
                <a:gd name="connsiteY78" fmla="*/ 837671 h 2383477"/>
                <a:gd name="connsiteX79" fmla="*/ 1575330 w 4392865"/>
                <a:gd name="connsiteY79" fmla="*/ 882651 h 2383477"/>
                <a:gd name="connsiteX80" fmla="*/ 1569889 w 4392865"/>
                <a:gd name="connsiteY80" fmla="*/ 913752 h 2383477"/>
                <a:gd name="connsiteX81" fmla="*/ 1588699 w 4392865"/>
                <a:gd name="connsiteY81" fmla="*/ 989831 h 2383477"/>
                <a:gd name="connsiteX82" fmla="*/ 1662135 w 4392865"/>
                <a:gd name="connsiteY82" fmla="*/ 1063805 h 2383477"/>
                <a:gd name="connsiteX83" fmla="*/ 1753919 w 4392865"/>
                <a:gd name="connsiteY83" fmla="*/ 1210284 h 2383477"/>
                <a:gd name="connsiteX84" fmla="*/ 2121380 w 4392865"/>
                <a:gd name="connsiteY84" fmla="*/ 1554862 h 2383477"/>
                <a:gd name="connsiteX85" fmla="*/ 2187787 w 4392865"/>
                <a:gd name="connsiteY85" fmla="*/ 1696717 h 2383477"/>
                <a:gd name="connsiteX86" fmla="*/ 2130856 w 4392865"/>
                <a:gd name="connsiteY86" fmla="*/ 1918967 h 2383477"/>
                <a:gd name="connsiteX87" fmla="*/ 2034329 w 4392865"/>
                <a:gd name="connsiteY87" fmla="*/ 1934843 h 2383477"/>
                <a:gd name="connsiteX88" fmla="*/ 1816271 w 4392865"/>
                <a:gd name="connsiteY88" fmla="*/ 1856626 h 2383477"/>
                <a:gd name="connsiteX89" fmla="*/ 1629516 w 4392865"/>
                <a:gd name="connsiteY89" fmla="*/ 1709947 h 2383477"/>
                <a:gd name="connsiteX90" fmla="*/ 1497225 w 4392865"/>
                <a:gd name="connsiteY90" fmla="*/ 1548551 h 2383477"/>
                <a:gd name="connsiteX91" fmla="*/ 1446115 w 4392865"/>
                <a:gd name="connsiteY91" fmla="*/ 1515104 h 2383477"/>
                <a:gd name="connsiteX92" fmla="*/ 1354139 w 4392865"/>
                <a:gd name="connsiteY92" fmla="*/ 1431395 h 2383477"/>
                <a:gd name="connsiteX93" fmla="*/ 1296989 w 4392865"/>
                <a:gd name="connsiteY93" fmla="*/ 1347787 h 2383477"/>
                <a:gd name="connsiteX94" fmla="*/ 1243542 w 4392865"/>
                <a:gd name="connsiteY94" fmla="*/ 1336674 h 2383477"/>
                <a:gd name="connsiteX95" fmla="*/ 1200151 w 4392865"/>
                <a:gd name="connsiteY95" fmla="*/ 1288521 h 2383477"/>
                <a:gd name="connsiteX96" fmla="*/ 1155701 w 4392865"/>
                <a:gd name="connsiteY96" fmla="*/ 1275821 h 2383477"/>
                <a:gd name="connsiteX97" fmla="*/ 1111251 w 4392865"/>
                <a:gd name="connsiteY97" fmla="*/ 1193271 h 2383477"/>
                <a:gd name="connsiteX98" fmla="*/ 1092201 w 4392865"/>
                <a:gd name="connsiteY98" fmla="*/ 1078971 h 2383477"/>
                <a:gd name="connsiteX99" fmla="*/ 1092201 w 4392865"/>
                <a:gd name="connsiteY99" fmla="*/ 971021 h 2383477"/>
                <a:gd name="connsiteX100" fmla="*/ 1060451 w 4392865"/>
                <a:gd name="connsiteY100" fmla="*/ 913871 h 2383477"/>
                <a:gd name="connsiteX101" fmla="*/ 996951 w 4392865"/>
                <a:gd name="connsiteY101" fmla="*/ 875771 h 2383477"/>
                <a:gd name="connsiteX102" fmla="*/ 889001 w 4392865"/>
                <a:gd name="connsiteY102" fmla="*/ 875771 h 2383477"/>
                <a:gd name="connsiteX103" fmla="*/ 806451 w 4392865"/>
                <a:gd name="connsiteY103" fmla="*/ 907521 h 2383477"/>
                <a:gd name="connsiteX104" fmla="*/ 742951 w 4392865"/>
                <a:gd name="connsiteY104" fmla="*/ 939271 h 2383477"/>
                <a:gd name="connsiteX105" fmla="*/ 655639 w 4392865"/>
                <a:gd name="connsiteY105" fmla="*/ 912812 h 2383477"/>
                <a:gd name="connsiteX106" fmla="*/ 566210 w 4392865"/>
                <a:gd name="connsiteY106" fmla="*/ 836613 h 2383477"/>
                <a:gd name="connsiteX107" fmla="*/ 511177 w 4392865"/>
                <a:gd name="connsiteY107" fmla="*/ 806980 h 2383477"/>
                <a:gd name="connsiteX108" fmla="*/ 415926 w 4392865"/>
                <a:gd name="connsiteY108" fmla="*/ 784225 h 2383477"/>
                <a:gd name="connsiteX109" fmla="*/ 335494 w 4392865"/>
                <a:gd name="connsiteY109" fmla="*/ 759883 h 2383477"/>
                <a:gd name="connsiteX110" fmla="*/ 203413 w 4392865"/>
                <a:gd name="connsiteY110" fmla="*/ 728345 h 2383477"/>
                <a:gd name="connsiteX111" fmla="*/ 116099 w 4392865"/>
                <a:gd name="connsiteY111" fmla="*/ 691303 h 2383477"/>
                <a:gd name="connsiteX112" fmla="*/ 61914 w 4392865"/>
                <a:gd name="connsiteY112" fmla="*/ 625475 h 2383477"/>
                <a:gd name="connsiteX113" fmla="*/ 6350 w 4392865"/>
                <a:gd name="connsiteY113" fmla="*/ 575733 h 2383477"/>
                <a:gd name="connsiteX114" fmla="*/ 2117 w 4392865"/>
                <a:gd name="connsiteY114" fmla="*/ 537104 h 2383477"/>
                <a:gd name="connsiteX115" fmla="*/ 0 w 4392865"/>
                <a:gd name="connsiteY115" fmla="*/ 465138 h 2383477"/>
                <a:gd name="connsiteX116" fmla="*/ 23496 w 4392865"/>
                <a:gd name="connsiteY116" fmla="*/ 394970 h 2383477"/>
                <a:gd name="connsiteX117" fmla="*/ 51331 w 4392865"/>
                <a:gd name="connsiteY117" fmla="*/ 321204 h 2383477"/>
                <a:gd name="connsiteX118" fmla="*/ 77257 w 4392865"/>
                <a:gd name="connsiteY118" fmla="*/ 272520 h 2383477"/>
                <a:gd name="connsiteX119" fmla="*/ 104776 w 4392865"/>
                <a:gd name="connsiteY119" fmla="*/ 194203 h 2383477"/>
                <a:gd name="connsiteX120" fmla="*/ 187537 w 4392865"/>
                <a:gd name="connsiteY120" fmla="*/ 183303 h 2383477"/>
                <a:gd name="connsiteX121" fmla="*/ 238127 w 4392865"/>
                <a:gd name="connsiteY121" fmla="*/ 186268 h 2383477"/>
                <a:gd name="connsiteX122" fmla="*/ 306600 w 4392865"/>
                <a:gd name="connsiteY122" fmla="*/ 191241 h 2383477"/>
                <a:gd name="connsiteX123" fmla="*/ 354225 w 4392865"/>
                <a:gd name="connsiteY123" fmla="*/ 212408 h 2383477"/>
                <a:gd name="connsiteX124" fmla="*/ 442385 w 4392865"/>
                <a:gd name="connsiteY124" fmla="*/ 231247 h 2383477"/>
                <a:gd name="connsiteX0" fmla="*/ 442385 w 4392865"/>
                <a:gd name="connsiteY0" fmla="*/ 231247 h 2383477"/>
                <a:gd name="connsiteX1" fmla="*/ 544725 w 4392865"/>
                <a:gd name="connsiteY1" fmla="*/ 249450 h 2383477"/>
                <a:gd name="connsiteX2" fmla="*/ 674369 w 4392865"/>
                <a:gd name="connsiteY2" fmla="*/ 244158 h 2383477"/>
                <a:gd name="connsiteX3" fmla="*/ 841058 w 4392865"/>
                <a:gd name="connsiteY3" fmla="*/ 207116 h 2383477"/>
                <a:gd name="connsiteX4" fmla="*/ 917787 w 4392865"/>
                <a:gd name="connsiteY4" fmla="*/ 167429 h 2383477"/>
                <a:gd name="connsiteX5" fmla="*/ 984253 w 4392865"/>
                <a:gd name="connsiteY5" fmla="*/ 142346 h 2383477"/>
                <a:gd name="connsiteX6" fmla="*/ 1036849 w 4392865"/>
                <a:gd name="connsiteY6" fmla="*/ 125096 h 2383477"/>
                <a:gd name="connsiteX7" fmla="*/ 1099081 w 4392865"/>
                <a:gd name="connsiteY7" fmla="*/ 119062 h 2383477"/>
                <a:gd name="connsiteX8" fmla="*/ 1126067 w 4392865"/>
                <a:gd name="connsiteY8" fmla="*/ 68791 h 2383477"/>
                <a:gd name="connsiteX9" fmla="*/ 1118129 w 4392865"/>
                <a:gd name="connsiteY9" fmla="*/ 0 h 2383477"/>
                <a:gd name="connsiteX10" fmla="*/ 1181629 w 4392865"/>
                <a:gd name="connsiteY10" fmla="*/ 77788 h 2383477"/>
                <a:gd name="connsiteX11" fmla="*/ 1177079 w 4392865"/>
                <a:gd name="connsiteY11" fmla="*/ 125094 h 2383477"/>
                <a:gd name="connsiteX12" fmla="*/ 1179725 w 4392865"/>
                <a:gd name="connsiteY12" fmla="*/ 191241 h 2383477"/>
                <a:gd name="connsiteX13" fmla="*/ 1179513 w 4392865"/>
                <a:gd name="connsiteY13" fmla="*/ 235480 h 2383477"/>
                <a:gd name="connsiteX14" fmla="*/ 1171787 w 4392865"/>
                <a:gd name="connsiteY14" fmla="*/ 273262 h 2383477"/>
                <a:gd name="connsiteX15" fmla="*/ 1195599 w 4392865"/>
                <a:gd name="connsiteY15" fmla="*/ 320887 h 2383477"/>
                <a:gd name="connsiteX16" fmla="*/ 1237193 w 4392865"/>
                <a:gd name="connsiteY16" fmla="*/ 387879 h 2383477"/>
                <a:gd name="connsiteX17" fmla="*/ 1256242 w 4392865"/>
                <a:gd name="connsiteY17" fmla="*/ 412221 h 2383477"/>
                <a:gd name="connsiteX18" fmla="*/ 1289051 w 4392865"/>
                <a:gd name="connsiteY18" fmla="*/ 384704 h 2383477"/>
                <a:gd name="connsiteX19" fmla="*/ 1304079 w 4392865"/>
                <a:gd name="connsiteY19" fmla="*/ 379095 h 2383477"/>
                <a:gd name="connsiteX20" fmla="*/ 1341121 w 4392865"/>
                <a:gd name="connsiteY20" fmla="*/ 384387 h 2383477"/>
                <a:gd name="connsiteX21" fmla="*/ 1378163 w 4392865"/>
                <a:gd name="connsiteY21" fmla="*/ 408200 h 2383477"/>
                <a:gd name="connsiteX22" fmla="*/ 1390651 w 4392865"/>
                <a:gd name="connsiteY22" fmla="*/ 437621 h 2383477"/>
                <a:gd name="connsiteX23" fmla="*/ 1423142 w 4392865"/>
                <a:gd name="connsiteY23" fmla="*/ 445241 h 2383477"/>
                <a:gd name="connsiteX24" fmla="*/ 1462829 w 4392865"/>
                <a:gd name="connsiteY24" fmla="*/ 421429 h 2383477"/>
                <a:gd name="connsiteX25" fmla="*/ 1520826 w 4392865"/>
                <a:gd name="connsiteY25" fmla="*/ 523875 h 2383477"/>
                <a:gd name="connsiteX26" fmla="*/ 1582738 w 4392865"/>
                <a:gd name="connsiteY26" fmla="*/ 569912 h 2383477"/>
                <a:gd name="connsiteX27" fmla="*/ 1676401 w 4392865"/>
                <a:gd name="connsiteY27" fmla="*/ 640821 h 2383477"/>
                <a:gd name="connsiteX28" fmla="*/ 1866901 w 4392865"/>
                <a:gd name="connsiteY28" fmla="*/ 609071 h 2383477"/>
                <a:gd name="connsiteX29" fmla="*/ 2063751 w 4392865"/>
                <a:gd name="connsiteY29" fmla="*/ 558271 h 2383477"/>
                <a:gd name="connsiteX30" fmla="*/ 2178051 w 4392865"/>
                <a:gd name="connsiteY30" fmla="*/ 590021 h 2383477"/>
                <a:gd name="connsiteX31" fmla="*/ 2311401 w 4392865"/>
                <a:gd name="connsiteY31" fmla="*/ 691621 h 2383477"/>
                <a:gd name="connsiteX32" fmla="*/ 2489201 w 4392865"/>
                <a:gd name="connsiteY32" fmla="*/ 780521 h 2383477"/>
                <a:gd name="connsiteX33" fmla="*/ 2692401 w 4392865"/>
                <a:gd name="connsiteY33" fmla="*/ 793221 h 2383477"/>
                <a:gd name="connsiteX34" fmla="*/ 2783947 w 4392865"/>
                <a:gd name="connsiteY34" fmla="*/ 683154 h 2383477"/>
                <a:gd name="connsiteX35" fmla="*/ 3133905 w 4392865"/>
                <a:gd name="connsiteY35" fmla="*/ 585588 h 2383477"/>
                <a:gd name="connsiteX36" fmla="*/ 3230246 w 4392865"/>
                <a:gd name="connsiteY36" fmla="*/ 487572 h 2383477"/>
                <a:gd name="connsiteX37" fmla="*/ 3366460 w 4392865"/>
                <a:gd name="connsiteY37" fmla="*/ 400599 h 2383477"/>
                <a:gd name="connsiteX38" fmla="*/ 3662403 w 4392865"/>
                <a:gd name="connsiteY38" fmla="*/ 385143 h 2383477"/>
                <a:gd name="connsiteX39" fmla="*/ 3822913 w 4392865"/>
                <a:gd name="connsiteY39" fmla="*/ 365864 h 2383477"/>
                <a:gd name="connsiteX40" fmla="*/ 3880259 w 4392865"/>
                <a:gd name="connsiteY40" fmla="*/ 521559 h 2383477"/>
                <a:gd name="connsiteX41" fmla="*/ 3972225 w 4392865"/>
                <a:gd name="connsiteY41" fmla="*/ 697132 h 2383477"/>
                <a:gd name="connsiteX42" fmla="*/ 3971626 w 4392865"/>
                <a:gd name="connsiteY42" fmla="*/ 818142 h 2383477"/>
                <a:gd name="connsiteX43" fmla="*/ 3980492 w 4392865"/>
                <a:gd name="connsiteY43" fmla="*/ 801728 h 2383477"/>
                <a:gd name="connsiteX44" fmla="*/ 3976970 w 4392865"/>
                <a:gd name="connsiteY44" fmla="*/ 863980 h 2383477"/>
                <a:gd name="connsiteX45" fmla="*/ 3983298 w 4392865"/>
                <a:gd name="connsiteY45" fmla="*/ 889809 h 2383477"/>
                <a:gd name="connsiteX46" fmla="*/ 4002088 w 4392865"/>
                <a:gd name="connsiteY46" fmla="*/ 917575 h 2383477"/>
                <a:gd name="connsiteX47" fmla="*/ 4067176 w 4392865"/>
                <a:gd name="connsiteY47" fmla="*/ 927629 h 2383477"/>
                <a:gd name="connsiteX48" fmla="*/ 4064001 w 4392865"/>
                <a:gd name="connsiteY48" fmla="*/ 964671 h 2383477"/>
                <a:gd name="connsiteX49" fmla="*/ 4252464 w 4392865"/>
                <a:gd name="connsiteY49" fmla="*/ 1015471 h 2383477"/>
                <a:gd name="connsiteX50" fmla="*/ 4392865 w 4392865"/>
                <a:gd name="connsiteY50" fmla="*/ 1145687 h 2383477"/>
                <a:gd name="connsiteX51" fmla="*/ 4286151 w 4392865"/>
                <a:gd name="connsiteY51" fmla="*/ 1291466 h 2383477"/>
                <a:gd name="connsiteX52" fmla="*/ 4176057 w 4392865"/>
                <a:gd name="connsiteY52" fmla="*/ 1408274 h 2383477"/>
                <a:gd name="connsiteX53" fmla="*/ 4037225 w 4392865"/>
                <a:gd name="connsiteY53" fmla="*/ 1450656 h 2383477"/>
                <a:gd name="connsiteX54" fmla="*/ 3968751 w 4392865"/>
                <a:gd name="connsiteY54" fmla="*/ 1419754 h 2383477"/>
                <a:gd name="connsiteX55" fmla="*/ 3910225 w 4392865"/>
                <a:gd name="connsiteY55" fmla="*/ 1426845 h 2383477"/>
                <a:gd name="connsiteX56" fmla="*/ 3842810 w 4392865"/>
                <a:gd name="connsiteY56" fmla="*/ 1390650 h 2383477"/>
                <a:gd name="connsiteX57" fmla="*/ 3804392 w 4392865"/>
                <a:gd name="connsiteY57" fmla="*/ 1233700 h 2383477"/>
                <a:gd name="connsiteX58" fmla="*/ 3719513 w 4392865"/>
                <a:gd name="connsiteY58" fmla="*/ 1156759 h 2383477"/>
                <a:gd name="connsiteX59" fmla="*/ 3568701 w 4392865"/>
                <a:gd name="connsiteY59" fmla="*/ 1098021 h 2383477"/>
                <a:gd name="connsiteX60" fmla="*/ 3460751 w 4392865"/>
                <a:gd name="connsiteY60" fmla="*/ 1053571 h 2383477"/>
                <a:gd name="connsiteX61" fmla="*/ 3371851 w 4392865"/>
                <a:gd name="connsiteY61" fmla="*/ 1047221 h 2383477"/>
                <a:gd name="connsiteX62" fmla="*/ 3308351 w 4392865"/>
                <a:gd name="connsiteY62" fmla="*/ 996421 h 2383477"/>
                <a:gd name="connsiteX63" fmla="*/ 3200401 w 4392865"/>
                <a:gd name="connsiteY63" fmla="*/ 932921 h 2383477"/>
                <a:gd name="connsiteX64" fmla="*/ 3783225 w 4392865"/>
                <a:gd name="connsiteY64" fmla="*/ 1866051 h 2383477"/>
                <a:gd name="connsiteX65" fmla="*/ 3727762 w 4392865"/>
                <a:gd name="connsiteY65" fmla="*/ 2186696 h 2383477"/>
                <a:gd name="connsiteX66" fmla="*/ 3405517 w 4392865"/>
                <a:gd name="connsiteY66" fmla="*/ 2383477 h 2383477"/>
                <a:gd name="connsiteX67" fmla="*/ 3065064 w 4392865"/>
                <a:gd name="connsiteY67" fmla="*/ 2179896 h 2383477"/>
                <a:gd name="connsiteX68" fmla="*/ 2769272 w 4392865"/>
                <a:gd name="connsiteY68" fmla="*/ 1602016 h 2383477"/>
                <a:gd name="connsiteX69" fmla="*/ 2655359 w 4392865"/>
                <a:gd name="connsiteY69" fmla="*/ 1109133 h 2383477"/>
                <a:gd name="connsiteX70" fmla="*/ 2495551 w 4392865"/>
                <a:gd name="connsiteY70" fmla="*/ 913871 h 2383477"/>
                <a:gd name="connsiteX71" fmla="*/ 2463801 w 4392865"/>
                <a:gd name="connsiteY71" fmla="*/ 907521 h 2383477"/>
                <a:gd name="connsiteX72" fmla="*/ 2298701 w 4392865"/>
                <a:gd name="connsiteY72" fmla="*/ 837671 h 2383477"/>
                <a:gd name="connsiteX73" fmla="*/ 2190751 w 4392865"/>
                <a:gd name="connsiteY73" fmla="*/ 767821 h 2383477"/>
                <a:gd name="connsiteX74" fmla="*/ 2120901 w 4392865"/>
                <a:gd name="connsiteY74" fmla="*/ 729721 h 2383477"/>
                <a:gd name="connsiteX75" fmla="*/ 1981201 w 4392865"/>
                <a:gd name="connsiteY75" fmla="*/ 710671 h 2383477"/>
                <a:gd name="connsiteX76" fmla="*/ 1860551 w 4392865"/>
                <a:gd name="connsiteY76" fmla="*/ 717021 h 2383477"/>
                <a:gd name="connsiteX77" fmla="*/ 1695451 w 4392865"/>
                <a:gd name="connsiteY77" fmla="*/ 767821 h 2383477"/>
                <a:gd name="connsiteX78" fmla="*/ 1551518 w 4392865"/>
                <a:gd name="connsiteY78" fmla="*/ 813857 h 2383477"/>
                <a:gd name="connsiteX79" fmla="*/ 1544639 w 4392865"/>
                <a:gd name="connsiteY79" fmla="*/ 837671 h 2383477"/>
                <a:gd name="connsiteX80" fmla="*/ 1575330 w 4392865"/>
                <a:gd name="connsiteY80" fmla="*/ 882651 h 2383477"/>
                <a:gd name="connsiteX81" fmla="*/ 1569889 w 4392865"/>
                <a:gd name="connsiteY81" fmla="*/ 913752 h 2383477"/>
                <a:gd name="connsiteX82" fmla="*/ 1588699 w 4392865"/>
                <a:gd name="connsiteY82" fmla="*/ 989831 h 2383477"/>
                <a:gd name="connsiteX83" fmla="*/ 1662135 w 4392865"/>
                <a:gd name="connsiteY83" fmla="*/ 1063805 h 2383477"/>
                <a:gd name="connsiteX84" fmla="*/ 1753919 w 4392865"/>
                <a:gd name="connsiteY84" fmla="*/ 1210284 h 2383477"/>
                <a:gd name="connsiteX85" fmla="*/ 2121380 w 4392865"/>
                <a:gd name="connsiteY85" fmla="*/ 1554862 h 2383477"/>
                <a:gd name="connsiteX86" fmla="*/ 2187787 w 4392865"/>
                <a:gd name="connsiteY86" fmla="*/ 1696717 h 2383477"/>
                <a:gd name="connsiteX87" fmla="*/ 2130856 w 4392865"/>
                <a:gd name="connsiteY87" fmla="*/ 1918967 h 2383477"/>
                <a:gd name="connsiteX88" fmla="*/ 2034329 w 4392865"/>
                <a:gd name="connsiteY88" fmla="*/ 1934843 h 2383477"/>
                <a:gd name="connsiteX89" fmla="*/ 1816271 w 4392865"/>
                <a:gd name="connsiteY89" fmla="*/ 1856626 h 2383477"/>
                <a:gd name="connsiteX90" fmla="*/ 1629516 w 4392865"/>
                <a:gd name="connsiteY90" fmla="*/ 1709947 h 2383477"/>
                <a:gd name="connsiteX91" fmla="*/ 1497225 w 4392865"/>
                <a:gd name="connsiteY91" fmla="*/ 1548551 h 2383477"/>
                <a:gd name="connsiteX92" fmla="*/ 1446115 w 4392865"/>
                <a:gd name="connsiteY92" fmla="*/ 1515104 h 2383477"/>
                <a:gd name="connsiteX93" fmla="*/ 1354139 w 4392865"/>
                <a:gd name="connsiteY93" fmla="*/ 1431395 h 2383477"/>
                <a:gd name="connsiteX94" fmla="*/ 1296989 w 4392865"/>
                <a:gd name="connsiteY94" fmla="*/ 1347787 h 2383477"/>
                <a:gd name="connsiteX95" fmla="*/ 1243542 w 4392865"/>
                <a:gd name="connsiteY95" fmla="*/ 1336674 h 2383477"/>
                <a:gd name="connsiteX96" fmla="*/ 1200151 w 4392865"/>
                <a:gd name="connsiteY96" fmla="*/ 1288521 h 2383477"/>
                <a:gd name="connsiteX97" fmla="*/ 1155701 w 4392865"/>
                <a:gd name="connsiteY97" fmla="*/ 1275821 h 2383477"/>
                <a:gd name="connsiteX98" fmla="*/ 1111251 w 4392865"/>
                <a:gd name="connsiteY98" fmla="*/ 1193271 h 2383477"/>
                <a:gd name="connsiteX99" fmla="*/ 1092201 w 4392865"/>
                <a:gd name="connsiteY99" fmla="*/ 1078971 h 2383477"/>
                <a:gd name="connsiteX100" fmla="*/ 1092201 w 4392865"/>
                <a:gd name="connsiteY100" fmla="*/ 971021 h 2383477"/>
                <a:gd name="connsiteX101" fmla="*/ 1060451 w 4392865"/>
                <a:gd name="connsiteY101" fmla="*/ 913871 h 2383477"/>
                <a:gd name="connsiteX102" fmla="*/ 996951 w 4392865"/>
                <a:gd name="connsiteY102" fmla="*/ 875771 h 2383477"/>
                <a:gd name="connsiteX103" fmla="*/ 889001 w 4392865"/>
                <a:gd name="connsiteY103" fmla="*/ 875771 h 2383477"/>
                <a:gd name="connsiteX104" fmla="*/ 806451 w 4392865"/>
                <a:gd name="connsiteY104" fmla="*/ 907521 h 2383477"/>
                <a:gd name="connsiteX105" fmla="*/ 742951 w 4392865"/>
                <a:gd name="connsiteY105" fmla="*/ 939271 h 2383477"/>
                <a:gd name="connsiteX106" fmla="*/ 655639 w 4392865"/>
                <a:gd name="connsiteY106" fmla="*/ 912812 h 2383477"/>
                <a:gd name="connsiteX107" fmla="*/ 566210 w 4392865"/>
                <a:gd name="connsiteY107" fmla="*/ 836613 h 2383477"/>
                <a:gd name="connsiteX108" fmla="*/ 511177 w 4392865"/>
                <a:gd name="connsiteY108" fmla="*/ 806980 h 2383477"/>
                <a:gd name="connsiteX109" fmla="*/ 415926 w 4392865"/>
                <a:gd name="connsiteY109" fmla="*/ 784225 h 2383477"/>
                <a:gd name="connsiteX110" fmla="*/ 335494 w 4392865"/>
                <a:gd name="connsiteY110" fmla="*/ 759883 h 2383477"/>
                <a:gd name="connsiteX111" fmla="*/ 203413 w 4392865"/>
                <a:gd name="connsiteY111" fmla="*/ 728345 h 2383477"/>
                <a:gd name="connsiteX112" fmla="*/ 116099 w 4392865"/>
                <a:gd name="connsiteY112" fmla="*/ 691303 h 2383477"/>
                <a:gd name="connsiteX113" fmla="*/ 61914 w 4392865"/>
                <a:gd name="connsiteY113" fmla="*/ 625475 h 2383477"/>
                <a:gd name="connsiteX114" fmla="*/ 6350 w 4392865"/>
                <a:gd name="connsiteY114" fmla="*/ 575733 h 2383477"/>
                <a:gd name="connsiteX115" fmla="*/ 2117 w 4392865"/>
                <a:gd name="connsiteY115" fmla="*/ 537104 h 2383477"/>
                <a:gd name="connsiteX116" fmla="*/ 0 w 4392865"/>
                <a:gd name="connsiteY116" fmla="*/ 465138 h 2383477"/>
                <a:gd name="connsiteX117" fmla="*/ 23496 w 4392865"/>
                <a:gd name="connsiteY117" fmla="*/ 394970 h 2383477"/>
                <a:gd name="connsiteX118" fmla="*/ 51331 w 4392865"/>
                <a:gd name="connsiteY118" fmla="*/ 321204 h 2383477"/>
                <a:gd name="connsiteX119" fmla="*/ 77257 w 4392865"/>
                <a:gd name="connsiteY119" fmla="*/ 272520 h 2383477"/>
                <a:gd name="connsiteX120" fmla="*/ 104776 w 4392865"/>
                <a:gd name="connsiteY120" fmla="*/ 194203 h 2383477"/>
                <a:gd name="connsiteX121" fmla="*/ 187537 w 4392865"/>
                <a:gd name="connsiteY121" fmla="*/ 183303 h 2383477"/>
                <a:gd name="connsiteX122" fmla="*/ 238127 w 4392865"/>
                <a:gd name="connsiteY122" fmla="*/ 186268 h 2383477"/>
                <a:gd name="connsiteX123" fmla="*/ 306600 w 4392865"/>
                <a:gd name="connsiteY123" fmla="*/ 191241 h 2383477"/>
                <a:gd name="connsiteX124" fmla="*/ 354225 w 4392865"/>
                <a:gd name="connsiteY124" fmla="*/ 212408 h 2383477"/>
                <a:gd name="connsiteX125" fmla="*/ 442385 w 4392865"/>
                <a:gd name="connsiteY125" fmla="*/ 231247 h 2383477"/>
                <a:gd name="connsiteX0" fmla="*/ 442385 w 4392865"/>
                <a:gd name="connsiteY0" fmla="*/ 231247 h 2383477"/>
                <a:gd name="connsiteX1" fmla="*/ 544725 w 4392865"/>
                <a:gd name="connsiteY1" fmla="*/ 249450 h 2383477"/>
                <a:gd name="connsiteX2" fmla="*/ 674369 w 4392865"/>
                <a:gd name="connsiteY2" fmla="*/ 244158 h 2383477"/>
                <a:gd name="connsiteX3" fmla="*/ 841058 w 4392865"/>
                <a:gd name="connsiteY3" fmla="*/ 207116 h 2383477"/>
                <a:gd name="connsiteX4" fmla="*/ 917787 w 4392865"/>
                <a:gd name="connsiteY4" fmla="*/ 167429 h 2383477"/>
                <a:gd name="connsiteX5" fmla="*/ 984253 w 4392865"/>
                <a:gd name="connsiteY5" fmla="*/ 142346 h 2383477"/>
                <a:gd name="connsiteX6" fmla="*/ 1036849 w 4392865"/>
                <a:gd name="connsiteY6" fmla="*/ 125096 h 2383477"/>
                <a:gd name="connsiteX7" fmla="*/ 1099081 w 4392865"/>
                <a:gd name="connsiteY7" fmla="*/ 119062 h 2383477"/>
                <a:gd name="connsiteX8" fmla="*/ 1126067 w 4392865"/>
                <a:gd name="connsiteY8" fmla="*/ 68791 h 2383477"/>
                <a:gd name="connsiteX9" fmla="*/ 1118129 w 4392865"/>
                <a:gd name="connsiteY9" fmla="*/ 0 h 2383477"/>
                <a:gd name="connsiteX10" fmla="*/ 1181629 w 4392865"/>
                <a:gd name="connsiteY10" fmla="*/ 77788 h 2383477"/>
                <a:gd name="connsiteX11" fmla="*/ 1177079 w 4392865"/>
                <a:gd name="connsiteY11" fmla="*/ 125094 h 2383477"/>
                <a:gd name="connsiteX12" fmla="*/ 1179725 w 4392865"/>
                <a:gd name="connsiteY12" fmla="*/ 191241 h 2383477"/>
                <a:gd name="connsiteX13" fmla="*/ 1179513 w 4392865"/>
                <a:gd name="connsiteY13" fmla="*/ 235480 h 2383477"/>
                <a:gd name="connsiteX14" fmla="*/ 1171787 w 4392865"/>
                <a:gd name="connsiteY14" fmla="*/ 273262 h 2383477"/>
                <a:gd name="connsiteX15" fmla="*/ 1195599 w 4392865"/>
                <a:gd name="connsiteY15" fmla="*/ 320887 h 2383477"/>
                <a:gd name="connsiteX16" fmla="*/ 1237193 w 4392865"/>
                <a:gd name="connsiteY16" fmla="*/ 387879 h 2383477"/>
                <a:gd name="connsiteX17" fmla="*/ 1256242 w 4392865"/>
                <a:gd name="connsiteY17" fmla="*/ 412221 h 2383477"/>
                <a:gd name="connsiteX18" fmla="*/ 1289051 w 4392865"/>
                <a:gd name="connsiteY18" fmla="*/ 384704 h 2383477"/>
                <a:gd name="connsiteX19" fmla="*/ 1304079 w 4392865"/>
                <a:gd name="connsiteY19" fmla="*/ 379095 h 2383477"/>
                <a:gd name="connsiteX20" fmla="*/ 1341121 w 4392865"/>
                <a:gd name="connsiteY20" fmla="*/ 384387 h 2383477"/>
                <a:gd name="connsiteX21" fmla="*/ 1378163 w 4392865"/>
                <a:gd name="connsiteY21" fmla="*/ 408200 h 2383477"/>
                <a:gd name="connsiteX22" fmla="*/ 1390651 w 4392865"/>
                <a:gd name="connsiteY22" fmla="*/ 437621 h 2383477"/>
                <a:gd name="connsiteX23" fmla="*/ 1423142 w 4392865"/>
                <a:gd name="connsiteY23" fmla="*/ 445241 h 2383477"/>
                <a:gd name="connsiteX24" fmla="*/ 1462829 w 4392865"/>
                <a:gd name="connsiteY24" fmla="*/ 421429 h 2383477"/>
                <a:gd name="connsiteX25" fmla="*/ 1520826 w 4392865"/>
                <a:gd name="connsiteY25" fmla="*/ 523875 h 2383477"/>
                <a:gd name="connsiteX26" fmla="*/ 1582738 w 4392865"/>
                <a:gd name="connsiteY26" fmla="*/ 569912 h 2383477"/>
                <a:gd name="connsiteX27" fmla="*/ 1676401 w 4392865"/>
                <a:gd name="connsiteY27" fmla="*/ 640821 h 2383477"/>
                <a:gd name="connsiteX28" fmla="*/ 1866901 w 4392865"/>
                <a:gd name="connsiteY28" fmla="*/ 609071 h 2383477"/>
                <a:gd name="connsiteX29" fmla="*/ 2063751 w 4392865"/>
                <a:gd name="connsiteY29" fmla="*/ 558271 h 2383477"/>
                <a:gd name="connsiteX30" fmla="*/ 2178051 w 4392865"/>
                <a:gd name="connsiteY30" fmla="*/ 590021 h 2383477"/>
                <a:gd name="connsiteX31" fmla="*/ 2311401 w 4392865"/>
                <a:gd name="connsiteY31" fmla="*/ 691621 h 2383477"/>
                <a:gd name="connsiteX32" fmla="*/ 2489201 w 4392865"/>
                <a:gd name="connsiteY32" fmla="*/ 780521 h 2383477"/>
                <a:gd name="connsiteX33" fmla="*/ 2692401 w 4392865"/>
                <a:gd name="connsiteY33" fmla="*/ 793221 h 2383477"/>
                <a:gd name="connsiteX34" fmla="*/ 2783947 w 4392865"/>
                <a:gd name="connsiteY34" fmla="*/ 683154 h 2383477"/>
                <a:gd name="connsiteX35" fmla="*/ 3133905 w 4392865"/>
                <a:gd name="connsiteY35" fmla="*/ 585588 h 2383477"/>
                <a:gd name="connsiteX36" fmla="*/ 3230246 w 4392865"/>
                <a:gd name="connsiteY36" fmla="*/ 487572 h 2383477"/>
                <a:gd name="connsiteX37" fmla="*/ 3366460 w 4392865"/>
                <a:gd name="connsiteY37" fmla="*/ 400599 h 2383477"/>
                <a:gd name="connsiteX38" fmla="*/ 3662403 w 4392865"/>
                <a:gd name="connsiteY38" fmla="*/ 385143 h 2383477"/>
                <a:gd name="connsiteX39" fmla="*/ 3822913 w 4392865"/>
                <a:gd name="connsiteY39" fmla="*/ 365864 h 2383477"/>
                <a:gd name="connsiteX40" fmla="*/ 3880259 w 4392865"/>
                <a:gd name="connsiteY40" fmla="*/ 521559 h 2383477"/>
                <a:gd name="connsiteX41" fmla="*/ 3972225 w 4392865"/>
                <a:gd name="connsiteY41" fmla="*/ 697132 h 2383477"/>
                <a:gd name="connsiteX42" fmla="*/ 3971626 w 4392865"/>
                <a:gd name="connsiteY42" fmla="*/ 818142 h 2383477"/>
                <a:gd name="connsiteX43" fmla="*/ 3980492 w 4392865"/>
                <a:gd name="connsiteY43" fmla="*/ 801728 h 2383477"/>
                <a:gd name="connsiteX44" fmla="*/ 3976970 w 4392865"/>
                <a:gd name="connsiteY44" fmla="*/ 863980 h 2383477"/>
                <a:gd name="connsiteX45" fmla="*/ 3983298 w 4392865"/>
                <a:gd name="connsiteY45" fmla="*/ 889809 h 2383477"/>
                <a:gd name="connsiteX46" fmla="*/ 4002088 w 4392865"/>
                <a:gd name="connsiteY46" fmla="*/ 917575 h 2383477"/>
                <a:gd name="connsiteX47" fmla="*/ 4067176 w 4392865"/>
                <a:gd name="connsiteY47" fmla="*/ 927629 h 2383477"/>
                <a:gd name="connsiteX48" fmla="*/ 4064001 w 4392865"/>
                <a:gd name="connsiteY48" fmla="*/ 964671 h 2383477"/>
                <a:gd name="connsiteX49" fmla="*/ 4252464 w 4392865"/>
                <a:gd name="connsiteY49" fmla="*/ 1015471 h 2383477"/>
                <a:gd name="connsiteX50" fmla="*/ 4392865 w 4392865"/>
                <a:gd name="connsiteY50" fmla="*/ 1145687 h 2383477"/>
                <a:gd name="connsiteX51" fmla="*/ 4286151 w 4392865"/>
                <a:gd name="connsiteY51" fmla="*/ 1291466 h 2383477"/>
                <a:gd name="connsiteX52" fmla="*/ 4176057 w 4392865"/>
                <a:gd name="connsiteY52" fmla="*/ 1408274 h 2383477"/>
                <a:gd name="connsiteX53" fmla="*/ 4037225 w 4392865"/>
                <a:gd name="connsiteY53" fmla="*/ 1450656 h 2383477"/>
                <a:gd name="connsiteX54" fmla="*/ 3968751 w 4392865"/>
                <a:gd name="connsiteY54" fmla="*/ 1419754 h 2383477"/>
                <a:gd name="connsiteX55" fmla="*/ 3910225 w 4392865"/>
                <a:gd name="connsiteY55" fmla="*/ 1426845 h 2383477"/>
                <a:gd name="connsiteX56" fmla="*/ 3842810 w 4392865"/>
                <a:gd name="connsiteY56" fmla="*/ 1390650 h 2383477"/>
                <a:gd name="connsiteX57" fmla="*/ 3804392 w 4392865"/>
                <a:gd name="connsiteY57" fmla="*/ 1233700 h 2383477"/>
                <a:gd name="connsiteX58" fmla="*/ 3719513 w 4392865"/>
                <a:gd name="connsiteY58" fmla="*/ 1156759 h 2383477"/>
                <a:gd name="connsiteX59" fmla="*/ 3568701 w 4392865"/>
                <a:gd name="connsiteY59" fmla="*/ 1098021 h 2383477"/>
                <a:gd name="connsiteX60" fmla="*/ 3460751 w 4392865"/>
                <a:gd name="connsiteY60" fmla="*/ 1053571 h 2383477"/>
                <a:gd name="connsiteX61" fmla="*/ 3371851 w 4392865"/>
                <a:gd name="connsiteY61" fmla="*/ 1047221 h 2383477"/>
                <a:gd name="connsiteX62" fmla="*/ 3308351 w 4392865"/>
                <a:gd name="connsiteY62" fmla="*/ 996421 h 2383477"/>
                <a:gd name="connsiteX63" fmla="*/ 3200401 w 4392865"/>
                <a:gd name="connsiteY63" fmla="*/ 932921 h 2383477"/>
                <a:gd name="connsiteX64" fmla="*/ 3783225 w 4392865"/>
                <a:gd name="connsiteY64" fmla="*/ 1866051 h 2383477"/>
                <a:gd name="connsiteX65" fmla="*/ 3727762 w 4392865"/>
                <a:gd name="connsiteY65" fmla="*/ 2186696 h 2383477"/>
                <a:gd name="connsiteX66" fmla="*/ 3405517 w 4392865"/>
                <a:gd name="connsiteY66" fmla="*/ 2383477 h 2383477"/>
                <a:gd name="connsiteX67" fmla="*/ 3065064 w 4392865"/>
                <a:gd name="connsiteY67" fmla="*/ 2179896 h 2383477"/>
                <a:gd name="connsiteX68" fmla="*/ 2769272 w 4392865"/>
                <a:gd name="connsiteY68" fmla="*/ 1602016 h 2383477"/>
                <a:gd name="connsiteX69" fmla="*/ 2655359 w 4392865"/>
                <a:gd name="connsiteY69" fmla="*/ 1109133 h 2383477"/>
                <a:gd name="connsiteX70" fmla="*/ 2495551 w 4392865"/>
                <a:gd name="connsiteY70" fmla="*/ 913871 h 2383477"/>
                <a:gd name="connsiteX71" fmla="*/ 2463801 w 4392865"/>
                <a:gd name="connsiteY71" fmla="*/ 907521 h 2383477"/>
                <a:gd name="connsiteX72" fmla="*/ 2298701 w 4392865"/>
                <a:gd name="connsiteY72" fmla="*/ 837671 h 2383477"/>
                <a:gd name="connsiteX73" fmla="*/ 2190751 w 4392865"/>
                <a:gd name="connsiteY73" fmla="*/ 767821 h 2383477"/>
                <a:gd name="connsiteX74" fmla="*/ 2120901 w 4392865"/>
                <a:gd name="connsiteY74" fmla="*/ 729721 h 2383477"/>
                <a:gd name="connsiteX75" fmla="*/ 1981201 w 4392865"/>
                <a:gd name="connsiteY75" fmla="*/ 710671 h 2383477"/>
                <a:gd name="connsiteX76" fmla="*/ 1860551 w 4392865"/>
                <a:gd name="connsiteY76" fmla="*/ 717021 h 2383477"/>
                <a:gd name="connsiteX77" fmla="*/ 1695451 w 4392865"/>
                <a:gd name="connsiteY77" fmla="*/ 767821 h 2383477"/>
                <a:gd name="connsiteX78" fmla="*/ 1551518 w 4392865"/>
                <a:gd name="connsiteY78" fmla="*/ 813857 h 2383477"/>
                <a:gd name="connsiteX79" fmla="*/ 1544639 w 4392865"/>
                <a:gd name="connsiteY79" fmla="*/ 837671 h 2383477"/>
                <a:gd name="connsiteX80" fmla="*/ 1575330 w 4392865"/>
                <a:gd name="connsiteY80" fmla="*/ 882651 h 2383477"/>
                <a:gd name="connsiteX81" fmla="*/ 1569889 w 4392865"/>
                <a:gd name="connsiteY81" fmla="*/ 913752 h 2383477"/>
                <a:gd name="connsiteX82" fmla="*/ 1588699 w 4392865"/>
                <a:gd name="connsiteY82" fmla="*/ 989831 h 2383477"/>
                <a:gd name="connsiteX83" fmla="*/ 1662135 w 4392865"/>
                <a:gd name="connsiteY83" fmla="*/ 1063805 h 2383477"/>
                <a:gd name="connsiteX84" fmla="*/ 1753919 w 4392865"/>
                <a:gd name="connsiteY84" fmla="*/ 1210284 h 2383477"/>
                <a:gd name="connsiteX85" fmla="*/ 2121380 w 4392865"/>
                <a:gd name="connsiteY85" fmla="*/ 1554862 h 2383477"/>
                <a:gd name="connsiteX86" fmla="*/ 2187787 w 4392865"/>
                <a:gd name="connsiteY86" fmla="*/ 1696717 h 2383477"/>
                <a:gd name="connsiteX87" fmla="*/ 2130856 w 4392865"/>
                <a:gd name="connsiteY87" fmla="*/ 1918967 h 2383477"/>
                <a:gd name="connsiteX88" fmla="*/ 2034329 w 4392865"/>
                <a:gd name="connsiteY88" fmla="*/ 1934843 h 2383477"/>
                <a:gd name="connsiteX89" fmla="*/ 1816271 w 4392865"/>
                <a:gd name="connsiteY89" fmla="*/ 1856626 h 2383477"/>
                <a:gd name="connsiteX90" fmla="*/ 1629516 w 4392865"/>
                <a:gd name="connsiteY90" fmla="*/ 1709947 h 2383477"/>
                <a:gd name="connsiteX91" fmla="*/ 1497225 w 4392865"/>
                <a:gd name="connsiteY91" fmla="*/ 1548551 h 2383477"/>
                <a:gd name="connsiteX92" fmla="*/ 1446115 w 4392865"/>
                <a:gd name="connsiteY92" fmla="*/ 1515104 h 2383477"/>
                <a:gd name="connsiteX93" fmla="*/ 1354139 w 4392865"/>
                <a:gd name="connsiteY93" fmla="*/ 1431395 h 2383477"/>
                <a:gd name="connsiteX94" fmla="*/ 1296989 w 4392865"/>
                <a:gd name="connsiteY94" fmla="*/ 1347787 h 2383477"/>
                <a:gd name="connsiteX95" fmla="*/ 1243542 w 4392865"/>
                <a:gd name="connsiteY95" fmla="*/ 1336674 h 2383477"/>
                <a:gd name="connsiteX96" fmla="*/ 1200151 w 4392865"/>
                <a:gd name="connsiteY96" fmla="*/ 1288521 h 2383477"/>
                <a:gd name="connsiteX97" fmla="*/ 1155701 w 4392865"/>
                <a:gd name="connsiteY97" fmla="*/ 1275821 h 2383477"/>
                <a:gd name="connsiteX98" fmla="*/ 1111251 w 4392865"/>
                <a:gd name="connsiteY98" fmla="*/ 1193271 h 2383477"/>
                <a:gd name="connsiteX99" fmla="*/ 1092201 w 4392865"/>
                <a:gd name="connsiteY99" fmla="*/ 1078971 h 2383477"/>
                <a:gd name="connsiteX100" fmla="*/ 1092201 w 4392865"/>
                <a:gd name="connsiteY100" fmla="*/ 971021 h 2383477"/>
                <a:gd name="connsiteX101" fmla="*/ 1060451 w 4392865"/>
                <a:gd name="connsiteY101" fmla="*/ 913871 h 2383477"/>
                <a:gd name="connsiteX102" fmla="*/ 996951 w 4392865"/>
                <a:gd name="connsiteY102" fmla="*/ 875771 h 2383477"/>
                <a:gd name="connsiteX103" fmla="*/ 889001 w 4392865"/>
                <a:gd name="connsiteY103" fmla="*/ 875771 h 2383477"/>
                <a:gd name="connsiteX104" fmla="*/ 806451 w 4392865"/>
                <a:gd name="connsiteY104" fmla="*/ 907521 h 2383477"/>
                <a:gd name="connsiteX105" fmla="*/ 742951 w 4392865"/>
                <a:gd name="connsiteY105" fmla="*/ 939271 h 2383477"/>
                <a:gd name="connsiteX106" fmla="*/ 655639 w 4392865"/>
                <a:gd name="connsiteY106" fmla="*/ 912812 h 2383477"/>
                <a:gd name="connsiteX107" fmla="*/ 566210 w 4392865"/>
                <a:gd name="connsiteY107" fmla="*/ 836613 h 2383477"/>
                <a:gd name="connsiteX108" fmla="*/ 511177 w 4392865"/>
                <a:gd name="connsiteY108" fmla="*/ 806980 h 2383477"/>
                <a:gd name="connsiteX109" fmla="*/ 415926 w 4392865"/>
                <a:gd name="connsiteY109" fmla="*/ 784225 h 2383477"/>
                <a:gd name="connsiteX110" fmla="*/ 335494 w 4392865"/>
                <a:gd name="connsiteY110" fmla="*/ 759883 h 2383477"/>
                <a:gd name="connsiteX111" fmla="*/ 203413 w 4392865"/>
                <a:gd name="connsiteY111" fmla="*/ 728345 h 2383477"/>
                <a:gd name="connsiteX112" fmla="*/ 116099 w 4392865"/>
                <a:gd name="connsiteY112" fmla="*/ 691303 h 2383477"/>
                <a:gd name="connsiteX113" fmla="*/ 61914 w 4392865"/>
                <a:gd name="connsiteY113" fmla="*/ 625475 h 2383477"/>
                <a:gd name="connsiteX114" fmla="*/ 6350 w 4392865"/>
                <a:gd name="connsiteY114" fmla="*/ 575733 h 2383477"/>
                <a:gd name="connsiteX115" fmla="*/ 2117 w 4392865"/>
                <a:gd name="connsiteY115" fmla="*/ 537104 h 2383477"/>
                <a:gd name="connsiteX116" fmla="*/ 0 w 4392865"/>
                <a:gd name="connsiteY116" fmla="*/ 465138 h 2383477"/>
                <a:gd name="connsiteX117" fmla="*/ 23496 w 4392865"/>
                <a:gd name="connsiteY117" fmla="*/ 394970 h 2383477"/>
                <a:gd name="connsiteX118" fmla="*/ 51331 w 4392865"/>
                <a:gd name="connsiteY118" fmla="*/ 321204 h 2383477"/>
                <a:gd name="connsiteX119" fmla="*/ 77257 w 4392865"/>
                <a:gd name="connsiteY119" fmla="*/ 272520 h 2383477"/>
                <a:gd name="connsiteX120" fmla="*/ 104776 w 4392865"/>
                <a:gd name="connsiteY120" fmla="*/ 194203 h 2383477"/>
                <a:gd name="connsiteX121" fmla="*/ 187537 w 4392865"/>
                <a:gd name="connsiteY121" fmla="*/ 183303 h 2383477"/>
                <a:gd name="connsiteX122" fmla="*/ 238127 w 4392865"/>
                <a:gd name="connsiteY122" fmla="*/ 186268 h 2383477"/>
                <a:gd name="connsiteX123" fmla="*/ 306600 w 4392865"/>
                <a:gd name="connsiteY123" fmla="*/ 191241 h 2383477"/>
                <a:gd name="connsiteX124" fmla="*/ 354225 w 4392865"/>
                <a:gd name="connsiteY124" fmla="*/ 212408 h 2383477"/>
                <a:gd name="connsiteX125" fmla="*/ 442385 w 4392865"/>
                <a:gd name="connsiteY125" fmla="*/ 231247 h 2383477"/>
                <a:gd name="connsiteX0" fmla="*/ 442385 w 4392865"/>
                <a:gd name="connsiteY0" fmla="*/ 231247 h 2383477"/>
                <a:gd name="connsiteX1" fmla="*/ 544725 w 4392865"/>
                <a:gd name="connsiteY1" fmla="*/ 249450 h 2383477"/>
                <a:gd name="connsiteX2" fmla="*/ 674369 w 4392865"/>
                <a:gd name="connsiteY2" fmla="*/ 244158 h 2383477"/>
                <a:gd name="connsiteX3" fmla="*/ 841058 w 4392865"/>
                <a:gd name="connsiteY3" fmla="*/ 207116 h 2383477"/>
                <a:gd name="connsiteX4" fmla="*/ 917787 w 4392865"/>
                <a:gd name="connsiteY4" fmla="*/ 167429 h 2383477"/>
                <a:gd name="connsiteX5" fmla="*/ 984253 w 4392865"/>
                <a:gd name="connsiteY5" fmla="*/ 142346 h 2383477"/>
                <a:gd name="connsiteX6" fmla="*/ 1036849 w 4392865"/>
                <a:gd name="connsiteY6" fmla="*/ 125096 h 2383477"/>
                <a:gd name="connsiteX7" fmla="*/ 1099081 w 4392865"/>
                <a:gd name="connsiteY7" fmla="*/ 119062 h 2383477"/>
                <a:gd name="connsiteX8" fmla="*/ 1126067 w 4392865"/>
                <a:gd name="connsiteY8" fmla="*/ 68791 h 2383477"/>
                <a:gd name="connsiteX9" fmla="*/ 1118129 w 4392865"/>
                <a:gd name="connsiteY9" fmla="*/ 0 h 2383477"/>
                <a:gd name="connsiteX10" fmla="*/ 1181629 w 4392865"/>
                <a:gd name="connsiteY10" fmla="*/ 77788 h 2383477"/>
                <a:gd name="connsiteX11" fmla="*/ 1177079 w 4392865"/>
                <a:gd name="connsiteY11" fmla="*/ 125094 h 2383477"/>
                <a:gd name="connsiteX12" fmla="*/ 1179725 w 4392865"/>
                <a:gd name="connsiteY12" fmla="*/ 191241 h 2383477"/>
                <a:gd name="connsiteX13" fmla="*/ 1179513 w 4392865"/>
                <a:gd name="connsiteY13" fmla="*/ 235480 h 2383477"/>
                <a:gd name="connsiteX14" fmla="*/ 1171787 w 4392865"/>
                <a:gd name="connsiteY14" fmla="*/ 273262 h 2383477"/>
                <a:gd name="connsiteX15" fmla="*/ 1195599 w 4392865"/>
                <a:gd name="connsiteY15" fmla="*/ 320887 h 2383477"/>
                <a:gd name="connsiteX16" fmla="*/ 1237193 w 4392865"/>
                <a:gd name="connsiteY16" fmla="*/ 387879 h 2383477"/>
                <a:gd name="connsiteX17" fmla="*/ 1256242 w 4392865"/>
                <a:gd name="connsiteY17" fmla="*/ 412221 h 2383477"/>
                <a:gd name="connsiteX18" fmla="*/ 1289051 w 4392865"/>
                <a:gd name="connsiteY18" fmla="*/ 384704 h 2383477"/>
                <a:gd name="connsiteX19" fmla="*/ 1304079 w 4392865"/>
                <a:gd name="connsiteY19" fmla="*/ 379095 h 2383477"/>
                <a:gd name="connsiteX20" fmla="*/ 1341121 w 4392865"/>
                <a:gd name="connsiteY20" fmla="*/ 384387 h 2383477"/>
                <a:gd name="connsiteX21" fmla="*/ 1378163 w 4392865"/>
                <a:gd name="connsiteY21" fmla="*/ 408200 h 2383477"/>
                <a:gd name="connsiteX22" fmla="*/ 1390651 w 4392865"/>
                <a:gd name="connsiteY22" fmla="*/ 437621 h 2383477"/>
                <a:gd name="connsiteX23" fmla="*/ 1423142 w 4392865"/>
                <a:gd name="connsiteY23" fmla="*/ 445241 h 2383477"/>
                <a:gd name="connsiteX24" fmla="*/ 1462829 w 4392865"/>
                <a:gd name="connsiteY24" fmla="*/ 421429 h 2383477"/>
                <a:gd name="connsiteX25" fmla="*/ 1520826 w 4392865"/>
                <a:gd name="connsiteY25" fmla="*/ 523875 h 2383477"/>
                <a:gd name="connsiteX26" fmla="*/ 1582738 w 4392865"/>
                <a:gd name="connsiteY26" fmla="*/ 569912 h 2383477"/>
                <a:gd name="connsiteX27" fmla="*/ 1676401 w 4392865"/>
                <a:gd name="connsiteY27" fmla="*/ 640821 h 2383477"/>
                <a:gd name="connsiteX28" fmla="*/ 1866901 w 4392865"/>
                <a:gd name="connsiteY28" fmla="*/ 609071 h 2383477"/>
                <a:gd name="connsiteX29" fmla="*/ 2063751 w 4392865"/>
                <a:gd name="connsiteY29" fmla="*/ 558271 h 2383477"/>
                <a:gd name="connsiteX30" fmla="*/ 2178051 w 4392865"/>
                <a:gd name="connsiteY30" fmla="*/ 590021 h 2383477"/>
                <a:gd name="connsiteX31" fmla="*/ 2311401 w 4392865"/>
                <a:gd name="connsiteY31" fmla="*/ 691621 h 2383477"/>
                <a:gd name="connsiteX32" fmla="*/ 2489201 w 4392865"/>
                <a:gd name="connsiteY32" fmla="*/ 780521 h 2383477"/>
                <a:gd name="connsiteX33" fmla="*/ 2692401 w 4392865"/>
                <a:gd name="connsiteY33" fmla="*/ 793221 h 2383477"/>
                <a:gd name="connsiteX34" fmla="*/ 2783947 w 4392865"/>
                <a:gd name="connsiteY34" fmla="*/ 683154 h 2383477"/>
                <a:gd name="connsiteX35" fmla="*/ 3133905 w 4392865"/>
                <a:gd name="connsiteY35" fmla="*/ 585588 h 2383477"/>
                <a:gd name="connsiteX36" fmla="*/ 3230246 w 4392865"/>
                <a:gd name="connsiteY36" fmla="*/ 487572 h 2383477"/>
                <a:gd name="connsiteX37" fmla="*/ 3366460 w 4392865"/>
                <a:gd name="connsiteY37" fmla="*/ 400599 h 2383477"/>
                <a:gd name="connsiteX38" fmla="*/ 3662403 w 4392865"/>
                <a:gd name="connsiteY38" fmla="*/ 385143 h 2383477"/>
                <a:gd name="connsiteX39" fmla="*/ 3822913 w 4392865"/>
                <a:gd name="connsiteY39" fmla="*/ 365864 h 2383477"/>
                <a:gd name="connsiteX40" fmla="*/ 3880259 w 4392865"/>
                <a:gd name="connsiteY40" fmla="*/ 521559 h 2383477"/>
                <a:gd name="connsiteX41" fmla="*/ 3972225 w 4392865"/>
                <a:gd name="connsiteY41" fmla="*/ 697132 h 2383477"/>
                <a:gd name="connsiteX42" fmla="*/ 3971626 w 4392865"/>
                <a:gd name="connsiteY42" fmla="*/ 818142 h 2383477"/>
                <a:gd name="connsiteX43" fmla="*/ 3980492 w 4392865"/>
                <a:gd name="connsiteY43" fmla="*/ 801728 h 2383477"/>
                <a:gd name="connsiteX44" fmla="*/ 3976970 w 4392865"/>
                <a:gd name="connsiteY44" fmla="*/ 863980 h 2383477"/>
                <a:gd name="connsiteX45" fmla="*/ 3983298 w 4392865"/>
                <a:gd name="connsiteY45" fmla="*/ 889809 h 2383477"/>
                <a:gd name="connsiteX46" fmla="*/ 4002088 w 4392865"/>
                <a:gd name="connsiteY46" fmla="*/ 917575 h 2383477"/>
                <a:gd name="connsiteX47" fmla="*/ 4067176 w 4392865"/>
                <a:gd name="connsiteY47" fmla="*/ 927629 h 2383477"/>
                <a:gd name="connsiteX48" fmla="*/ 4064001 w 4392865"/>
                <a:gd name="connsiteY48" fmla="*/ 964671 h 2383477"/>
                <a:gd name="connsiteX49" fmla="*/ 4252464 w 4392865"/>
                <a:gd name="connsiteY49" fmla="*/ 1015471 h 2383477"/>
                <a:gd name="connsiteX50" fmla="*/ 4392865 w 4392865"/>
                <a:gd name="connsiteY50" fmla="*/ 1145687 h 2383477"/>
                <a:gd name="connsiteX51" fmla="*/ 4286151 w 4392865"/>
                <a:gd name="connsiteY51" fmla="*/ 1291466 h 2383477"/>
                <a:gd name="connsiteX52" fmla="*/ 4176057 w 4392865"/>
                <a:gd name="connsiteY52" fmla="*/ 1408274 h 2383477"/>
                <a:gd name="connsiteX53" fmla="*/ 4037225 w 4392865"/>
                <a:gd name="connsiteY53" fmla="*/ 1450656 h 2383477"/>
                <a:gd name="connsiteX54" fmla="*/ 3968751 w 4392865"/>
                <a:gd name="connsiteY54" fmla="*/ 1419754 h 2383477"/>
                <a:gd name="connsiteX55" fmla="*/ 3910225 w 4392865"/>
                <a:gd name="connsiteY55" fmla="*/ 1426845 h 2383477"/>
                <a:gd name="connsiteX56" fmla="*/ 3842810 w 4392865"/>
                <a:gd name="connsiteY56" fmla="*/ 1390650 h 2383477"/>
                <a:gd name="connsiteX57" fmla="*/ 3804392 w 4392865"/>
                <a:gd name="connsiteY57" fmla="*/ 1233700 h 2383477"/>
                <a:gd name="connsiteX58" fmla="*/ 3719513 w 4392865"/>
                <a:gd name="connsiteY58" fmla="*/ 1156759 h 2383477"/>
                <a:gd name="connsiteX59" fmla="*/ 3568701 w 4392865"/>
                <a:gd name="connsiteY59" fmla="*/ 1098021 h 2383477"/>
                <a:gd name="connsiteX60" fmla="*/ 3460751 w 4392865"/>
                <a:gd name="connsiteY60" fmla="*/ 1053571 h 2383477"/>
                <a:gd name="connsiteX61" fmla="*/ 3371851 w 4392865"/>
                <a:gd name="connsiteY61" fmla="*/ 1047221 h 2383477"/>
                <a:gd name="connsiteX62" fmla="*/ 3308351 w 4392865"/>
                <a:gd name="connsiteY62" fmla="*/ 996421 h 2383477"/>
                <a:gd name="connsiteX63" fmla="*/ 3200401 w 4392865"/>
                <a:gd name="connsiteY63" fmla="*/ 932921 h 2383477"/>
                <a:gd name="connsiteX64" fmla="*/ 3783225 w 4392865"/>
                <a:gd name="connsiteY64" fmla="*/ 1866051 h 2383477"/>
                <a:gd name="connsiteX65" fmla="*/ 3706595 w 4392865"/>
                <a:gd name="connsiteY65" fmla="*/ 2176113 h 2383477"/>
                <a:gd name="connsiteX66" fmla="*/ 3405517 w 4392865"/>
                <a:gd name="connsiteY66" fmla="*/ 2383477 h 2383477"/>
                <a:gd name="connsiteX67" fmla="*/ 3065064 w 4392865"/>
                <a:gd name="connsiteY67" fmla="*/ 2179896 h 2383477"/>
                <a:gd name="connsiteX68" fmla="*/ 2769272 w 4392865"/>
                <a:gd name="connsiteY68" fmla="*/ 1602016 h 2383477"/>
                <a:gd name="connsiteX69" fmla="*/ 2655359 w 4392865"/>
                <a:gd name="connsiteY69" fmla="*/ 1109133 h 2383477"/>
                <a:gd name="connsiteX70" fmla="*/ 2495551 w 4392865"/>
                <a:gd name="connsiteY70" fmla="*/ 913871 h 2383477"/>
                <a:gd name="connsiteX71" fmla="*/ 2463801 w 4392865"/>
                <a:gd name="connsiteY71" fmla="*/ 907521 h 2383477"/>
                <a:gd name="connsiteX72" fmla="*/ 2298701 w 4392865"/>
                <a:gd name="connsiteY72" fmla="*/ 837671 h 2383477"/>
                <a:gd name="connsiteX73" fmla="*/ 2190751 w 4392865"/>
                <a:gd name="connsiteY73" fmla="*/ 767821 h 2383477"/>
                <a:gd name="connsiteX74" fmla="*/ 2120901 w 4392865"/>
                <a:gd name="connsiteY74" fmla="*/ 729721 h 2383477"/>
                <a:gd name="connsiteX75" fmla="*/ 1981201 w 4392865"/>
                <a:gd name="connsiteY75" fmla="*/ 710671 h 2383477"/>
                <a:gd name="connsiteX76" fmla="*/ 1860551 w 4392865"/>
                <a:gd name="connsiteY76" fmla="*/ 717021 h 2383477"/>
                <a:gd name="connsiteX77" fmla="*/ 1695451 w 4392865"/>
                <a:gd name="connsiteY77" fmla="*/ 767821 h 2383477"/>
                <a:gd name="connsiteX78" fmla="*/ 1551518 w 4392865"/>
                <a:gd name="connsiteY78" fmla="*/ 813857 h 2383477"/>
                <a:gd name="connsiteX79" fmla="*/ 1544639 w 4392865"/>
                <a:gd name="connsiteY79" fmla="*/ 837671 h 2383477"/>
                <a:gd name="connsiteX80" fmla="*/ 1575330 w 4392865"/>
                <a:gd name="connsiteY80" fmla="*/ 882651 h 2383477"/>
                <a:gd name="connsiteX81" fmla="*/ 1569889 w 4392865"/>
                <a:gd name="connsiteY81" fmla="*/ 913752 h 2383477"/>
                <a:gd name="connsiteX82" fmla="*/ 1588699 w 4392865"/>
                <a:gd name="connsiteY82" fmla="*/ 989831 h 2383477"/>
                <a:gd name="connsiteX83" fmla="*/ 1662135 w 4392865"/>
                <a:gd name="connsiteY83" fmla="*/ 1063805 h 2383477"/>
                <a:gd name="connsiteX84" fmla="*/ 1753919 w 4392865"/>
                <a:gd name="connsiteY84" fmla="*/ 1210284 h 2383477"/>
                <a:gd name="connsiteX85" fmla="*/ 2121380 w 4392865"/>
                <a:gd name="connsiteY85" fmla="*/ 1554862 h 2383477"/>
                <a:gd name="connsiteX86" fmla="*/ 2187787 w 4392865"/>
                <a:gd name="connsiteY86" fmla="*/ 1696717 h 2383477"/>
                <a:gd name="connsiteX87" fmla="*/ 2130856 w 4392865"/>
                <a:gd name="connsiteY87" fmla="*/ 1918967 h 2383477"/>
                <a:gd name="connsiteX88" fmla="*/ 2034329 w 4392865"/>
                <a:gd name="connsiteY88" fmla="*/ 1934843 h 2383477"/>
                <a:gd name="connsiteX89" fmla="*/ 1816271 w 4392865"/>
                <a:gd name="connsiteY89" fmla="*/ 1856626 h 2383477"/>
                <a:gd name="connsiteX90" fmla="*/ 1629516 w 4392865"/>
                <a:gd name="connsiteY90" fmla="*/ 1709947 h 2383477"/>
                <a:gd name="connsiteX91" fmla="*/ 1497225 w 4392865"/>
                <a:gd name="connsiteY91" fmla="*/ 1548551 h 2383477"/>
                <a:gd name="connsiteX92" fmla="*/ 1446115 w 4392865"/>
                <a:gd name="connsiteY92" fmla="*/ 1515104 h 2383477"/>
                <a:gd name="connsiteX93" fmla="*/ 1354139 w 4392865"/>
                <a:gd name="connsiteY93" fmla="*/ 1431395 h 2383477"/>
                <a:gd name="connsiteX94" fmla="*/ 1296989 w 4392865"/>
                <a:gd name="connsiteY94" fmla="*/ 1347787 h 2383477"/>
                <a:gd name="connsiteX95" fmla="*/ 1243542 w 4392865"/>
                <a:gd name="connsiteY95" fmla="*/ 1336674 h 2383477"/>
                <a:gd name="connsiteX96" fmla="*/ 1200151 w 4392865"/>
                <a:gd name="connsiteY96" fmla="*/ 1288521 h 2383477"/>
                <a:gd name="connsiteX97" fmla="*/ 1155701 w 4392865"/>
                <a:gd name="connsiteY97" fmla="*/ 1275821 h 2383477"/>
                <a:gd name="connsiteX98" fmla="*/ 1111251 w 4392865"/>
                <a:gd name="connsiteY98" fmla="*/ 1193271 h 2383477"/>
                <a:gd name="connsiteX99" fmla="*/ 1092201 w 4392865"/>
                <a:gd name="connsiteY99" fmla="*/ 1078971 h 2383477"/>
                <a:gd name="connsiteX100" fmla="*/ 1092201 w 4392865"/>
                <a:gd name="connsiteY100" fmla="*/ 971021 h 2383477"/>
                <a:gd name="connsiteX101" fmla="*/ 1060451 w 4392865"/>
                <a:gd name="connsiteY101" fmla="*/ 913871 h 2383477"/>
                <a:gd name="connsiteX102" fmla="*/ 996951 w 4392865"/>
                <a:gd name="connsiteY102" fmla="*/ 875771 h 2383477"/>
                <a:gd name="connsiteX103" fmla="*/ 889001 w 4392865"/>
                <a:gd name="connsiteY103" fmla="*/ 875771 h 2383477"/>
                <a:gd name="connsiteX104" fmla="*/ 806451 w 4392865"/>
                <a:gd name="connsiteY104" fmla="*/ 907521 h 2383477"/>
                <a:gd name="connsiteX105" fmla="*/ 742951 w 4392865"/>
                <a:gd name="connsiteY105" fmla="*/ 939271 h 2383477"/>
                <a:gd name="connsiteX106" fmla="*/ 655639 w 4392865"/>
                <a:gd name="connsiteY106" fmla="*/ 912812 h 2383477"/>
                <a:gd name="connsiteX107" fmla="*/ 566210 w 4392865"/>
                <a:gd name="connsiteY107" fmla="*/ 836613 h 2383477"/>
                <a:gd name="connsiteX108" fmla="*/ 511177 w 4392865"/>
                <a:gd name="connsiteY108" fmla="*/ 806980 h 2383477"/>
                <a:gd name="connsiteX109" fmla="*/ 415926 w 4392865"/>
                <a:gd name="connsiteY109" fmla="*/ 784225 h 2383477"/>
                <a:gd name="connsiteX110" fmla="*/ 335494 w 4392865"/>
                <a:gd name="connsiteY110" fmla="*/ 759883 h 2383477"/>
                <a:gd name="connsiteX111" fmla="*/ 203413 w 4392865"/>
                <a:gd name="connsiteY111" fmla="*/ 728345 h 2383477"/>
                <a:gd name="connsiteX112" fmla="*/ 116099 w 4392865"/>
                <a:gd name="connsiteY112" fmla="*/ 691303 h 2383477"/>
                <a:gd name="connsiteX113" fmla="*/ 61914 w 4392865"/>
                <a:gd name="connsiteY113" fmla="*/ 625475 h 2383477"/>
                <a:gd name="connsiteX114" fmla="*/ 6350 w 4392865"/>
                <a:gd name="connsiteY114" fmla="*/ 575733 h 2383477"/>
                <a:gd name="connsiteX115" fmla="*/ 2117 w 4392865"/>
                <a:gd name="connsiteY115" fmla="*/ 537104 h 2383477"/>
                <a:gd name="connsiteX116" fmla="*/ 0 w 4392865"/>
                <a:gd name="connsiteY116" fmla="*/ 465138 h 2383477"/>
                <a:gd name="connsiteX117" fmla="*/ 23496 w 4392865"/>
                <a:gd name="connsiteY117" fmla="*/ 394970 h 2383477"/>
                <a:gd name="connsiteX118" fmla="*/ 51331 w 4392865"/>
                <a:gd name="connsiteY118" fmla="*/ 321204 h 2383477"/>
                <a:gd name="connsiteX119" fmla="*/ 77257 w 4392865"/>
                <a:gd name="connsiteY119" fmla="*/ 272520 h 2383477"/>
                <a:gd name="connsiteX120" fmla="*/ 104776 w 4392865"/>
                <a:gd name="connsiteY120" fmla="*/ 194203 h 2383477"/>
                <a:gd name="connsiteX121" fmla="*/ 187537 w 4392865"/>
                <a:gd name="connsiteY121" fmla="*/ 183303 h 2383477"/>
                <a:gd name="connsiteX122" fmla="*/ 238127 w 4392865"/>
                <a:gd name="connsiteY122" fmla="*/ 186268 h 2383477"/>
                <a:gd name="connsiteX123" fmla="*/ 306600 w 4392865"/>
                <a:gd name="connsiteY123" fmla="*/ 191241 h 2383477"/>
                <a:gd name="connsiteX124" fmla="*/ 354225 w 4392865"/>
                <a:gd name="connsiteY124" fmla="*/ 212408 h 2383477"/>
                <a:gd name="connsiteX125" fmla="*/ 442385 w 4392865"/>
                <a:gd name="connsiteY125" fmla="*/ 231247 h 2383477"/>
                <a:gd name="connsiteX0" fmla="*/ 442385 w 4392865"/>
                <a:gd name="connsiteY0" fmla="*/ 231247 h 2383477"/>
                <a:gd name="connsiteX1" fmla="*/ 544725 w 4392865"/>
                <a:gd name="connsiteY1" fmla="*/ 249450 h 2383477"/>
                <a:gd name="connsiteX2" fmla="*/ 674369 w 4392865"/>
                <a:gd name="connsiteY2" fmla="*/ 244158 h 2383477"/>
                <a:gd name="connsiteX3" fmla="*/ 841058 w 4392865"/>
                <a:gd name="connsiteY3" fmla="*/ 207116 h 2383477"/>
                <a:gd name="connsiteX4" fmla="*/ 917787 w 4392865"/>
                <a:gd name="connsiteY4" fmla="*/ 167429 h 2383477"/>
                <a:gd name="connsiteX5" fmla="*/ 984253 w 4392865"/>
                <a:gd name="connsiteY5" fmla="*/ 142346 h 2383477"/>
                <a:gd name="connsiteX6" fmla="*/ 1036849 w 4392865"/>
                <a:gd name="connsiteY6" fmla="*/ 125096 h 2383477"/>
                <a:gd name="connsiteX7" fmla="*/ 1099081 w 4392865"/>
                <a:gd name="connsiteY7" fmla="*/ 119062 h 2383477"/>
                <a:gd name="connsiteX8" fmla="*/ 1126067 w 4392865"/>
                <a:gd name="connsiteY8" fmla="*/ 68791 h 2383477"/>
                <a:gd name="connsiteX9" fmla="*/ 1118129 w 4392865"/>
                <a:gd name="connsiteY9" fmla="*/ 0 h 2383477"/>
                <a:gd name="connsiteX10" fmla="*/ 1181629 w 4392865"/>
                <a:gd name="connsiteY10" fmla="*/ 77788 h 2383477"/>
                <a:gd name="connsiteX11" fmla="*/ 1177079 w 4392865"/>
                <a:gd name="connsiteY11" fmla="*/ 125094 h 2383477"/>
                <a:gd name="connsiteX12" fmla="*/ 1179725 w 4392865"/>
                <a:gd name="connsiteY12" fmla="*/ 191241 h 2383477"/>
                <a:gd name="connsiteX13" fmla="*/ 1179513 w 4392865"/>
                <a:gd name="connsiteY13" fmla="*/ 235480 h 2383477"/>
                <a:gd name="connsiteX14" fmla="*/ 1171787 w 4392865"/>
                <a:gd name="connsiteY14" fmla="*/ 273262 h 2383477"/>
                <a:gd name="connsiteX15" fmla="*/ 1195599 w 4392865"/>
                <a:gd name="connsiteY15" fmla="*/ 320887 h 2383477"/>
                <a:gd name="connsiteX16" fmla="*/ 1237193 w 4392865"/>
                <a:gd name="connsiteY16" fmla="*/ 387879 h 2383477"/>
                <a:gd name="connsiteX17" fmla="*/ 1256242 w 4392865"/>
                <a:gd name="connsiteY17" fmla="*/ 412221 h 2383477"/>
                <a:gd name="connsiteX18" fmla="*/ 1289051 w 4392865"/>
                <a:gd name="connsiteY18" fmla="*/ 384704 h 2383477"/>
                <a:gd name="connsiteX19" fmla="*/ 1304079 w 4392865"/>
                <a:gd name="connsiteY19" fmla="*/ 379095 h 2383477"/>
                <a:gd name="connsiteX20" fmla="*/ 1341121 w 4392865"/>
                <a:gd name="connsiteY20" fmla="*/ 384387 h 2383477"/>
                <a:gd name="connsiteX21" fmla="*/ 1378163 w 4392865"/>
                <a:gd name="connsiteY21" fmla="*/ 408200 h 2383477"/>
                <a:gd name="connsiteX22" fmla="*/ 1390651 w 4392865"/>
                <a:gd name="connsiteY22" fmla="*/ 437621 h 2383477"/>
                <a:gd name="connsiteX23" fmla="*/ 1423142 w 4392865"/>
                <a:gd name="connsiteY23" fmla="*/ 445241 h 2383477"/>
                <a:gd name="connsiteX24" fmla="*/ 1462829 w 4392865"/>
                <a:gd name="connsiteY24" fmla="*/ 421429 h 2383477"/>
                <a:gd name="connsiteX25" fmla="*/ 1520826 w 4392865"/>
                <a:gd name="connsiteY25" fmla="*/ 523875 h 2383477"/>
                <a:gd name="connsiteX26" fmla="*/ 1582738 w 4392865"/>
                <a:gd name="connsiteY26" fmla="*/ 569912 h 2383477"/>
                <a:gd name="connsiteX27" fmla="*/ 1676401 w 4392865"/>
                <a:gd name="connsiteY27" fmla="*/ 640821 h 2383477"/>
                <a:gd name="connsiteX28" fmla="*/ 1866901 w 4392865"/>
                <a:gd name="connsiteY28" fmla="*/ 609071 h 2383477"/>
                <a:gd name="connsiteX29" fmla="*/ 2063751 w 4392865"/>
                <a:gd name="connsiteY29" fmla="*/ 558271 h 2383477"/>
                <a:gd name="connsiteX30" fmla="*/ 2178051 w 4392865"/>
                <a:gd name="connsiteY30" fmla="*/ 590021 h 2383477"/>
                <a:gd name="connsiteX31" fmla="*/ 2311401 w 4392865"/>
                <a:gd name="connsiteY31" fmla="*/ 691621 h 2383477"/>
                <a:gd name="connsiteX32" fmla="*/ 2489201 w 4392865"/>
                <a:gd name="connsiteY32" fmla="*/ 780521 h 2383477"/>
                <a:gd name="connsiteX33" fmla="*/ 2692401 w 4392865"/>
                <a:gd name="connsiteY33" fmla="*/ 793221 h 2383477"/>
                <a:gd name="connsiteX34" fmla="*/ 2783947 w 4392865"/>
                <a:gd name="connsiteY34" fmla="*/ 683154 h 2383477"/>
                <a:gd name="connsiteX35" fmla="*/ 3133905 w 4392865"/>
                <a:gd name="connsiteY35" fmla="*/ 585588 h 2383477"/>
                <a:gd name="connsiteX36" fmla="*/ 3230246 w 4392865"/>
                <a:gd name="connsiteY36" fmla="*/ 487572 h 2383477"/>
                <a:gd name="connsiteX37" fmla="*/ 3366460 w 4392865"/>
                <a:gd name="connsiteY37" fmla="*/ 400599 h 2383477"/>
                <a:gd name="connsiteX38" fmla="*/ 3662403 w 4392865"/>
                <a:gd name="connsiteY38" fmla="*/ 385143 h 2383477"/>
                <a:gd name="connsiteX39" fmla="*/ 3822913 w 4392865"/>
                <a:gd name="connsiteY39" fmla="*/ 365864 h 2383477"/>
                <a:gd name="connsiteX40" fmla="*/ 3880259 w 4392865"/>
                <a:gd name="connsiteY40" fmla="*/ 521559 h 2383477"/>
                <a:gd name="connsiteX41" fmla="*/ 3972225 w 4392865"/>
                <a:gd name="connsiteY41" fmla="*/ 697132 h 2383477"/>
                <a:gd name="connsiteX42" fmla="*/ 3971626 w 4392865"/>
                <a:gd name="connsiteY42" fmla="*/ 818142 h 2383477"/>
                <a:gd name="connsiteX43" fmla="*/ 3980492 w 4392865"/>
                <a:gd name="connsiteY43" fmla="*/ 801728 h 2383477"/>
                <a:gd name="connsiteX44" fmla="*/ 3976970 w 4392865"/>
                <a:gd name="connsiteY44" fmla="*/ 863980 h 2383477"/>
                <a:gd name="connsiteX45" fmla="*/ 3983298 w 4392865"/>
                <a:gd name="connsiteY45" fmla="*/ 889809 h 2383477"/>
                <a:gd name="connsiteX46" fmla="*/ 4002088 w 4392865"/>
                <a:gd name="connsiteY46" fmla="*/ 917575 h 2383477"/>
                <a:gd name="connsiteX47" fmla="*/ 4067176 w 4392865"/>
                <a:gd name="connsiteY47" fmla="*/ 927629 h 2383477"/>
                <a:gd name="connsiteX48" fmla="*/ 4064001 w 4392865"/>
                <a:gd name="connsiteY48" fmla="*/ 964671 h 2383477"/>
                <a:gd name="connsiteX49" fmla="*/ 4252464 w 4392865"/>
                <a:gd name="connsiteY49" fmla="*/ 1015471 h 2383477"/>
                <a:gd name="connsiteX50" fmla="*/ 4392865 w 4392865"/>
                <a:gd name="connsiteY50" fmla="*/ 1145687 h 2383477"/>
                <a:gd name="connsiteX51" fmla="*/ 4286151 w 4392865"/>
                <a:gd name="connsiteY51" fmla="*/ 1291466 h 2383477"/>
                <a:gd name="connsiteX52" fmla="*/ 4176057 w 4392865"/>
                <a:gd name="connsiteY52" fmla="*/ 1408274 h 2383477"/>
                <a:gd name="connsiteX53" fmla="*/ 4037225 w 4392865"/>
                <a:gd name="connsiteY53" fmla="*/ 1450656 h 2383477"/>
                <a:gd name="connsiteX54" fmla="*/ 3968751 w 4392865"/>
                <a:gd name="connsiteY54" fmla="*/ 1419754 h 2383477"/>
                <a:gd name="connsiteX55" fmla="*/ 3910225 w 4392865"/>
                <a:gd name="connsiteY55" fmla="*/ 1426845 h 2383477"/>
                <a:gd name="connsiteX56" fmla="*/ 3842810 w 4392865"/>
                <a:gd name="connsiteY56" fmla="*/ 1390650 h 2383477"/>
                <a:gd name="connsiteX57" fmla="*/ 3804392 w 4392865"/>
                <a:gd name="connsiteY57" fmla="*/ 1233700 h 2383477"/>
                <a:gd name="connsiteX58" fmla="*/ 3719513 w 4392865"/>
                <a:gd name="connsiteY58" fmla="*/ 1156759 h 2383477"/>
                <a:gd name="connsiteX59" fmla="*/ 3568701 w 4392865"/>
                <a:gd name="connsiteY59" fmla="*/ 1098021 h 2383477"/>
                <a:gd name="connsiteX60" fmla="*/ 3460751 w 4392865"/>
                <a:gd name="connsiteY60" fmla="*/ 1053571 h 2383477"/>
                <a:gd name="connsiteX61" fmla="*/ 3371851 w 4392865"/>
                <a:gd name="connsiteY61" fmla="*/ 1047221 h 2383477"/>
                <a:gd name="connsiteX62" fmla="*/ 3308351 w 4392865"/>
                <a:gd name="connsiteY62" fmla="*/ 996421 h 2383477"/>
                <a:gd name="connsiteX63" fmla="*/ 3200401 w 4392865"/>
                <a:gd name="connsiteY63" fmla="*/ 932921 h 2383477"/>
                <a:gd name="connsiteX64" fmla="*/ 3783225 w 4392865"/>
                <a:gd name="connsiteY64" fmla="*/ 1866051 h 2383477"/>
                <a:gd name="connsiteX65" fmla="*/ 3706595 w 4392865"/>
                <a:gd name="connsiteY65" fmla="*/ 2176113 h 2383477"/>
                <a:gd name="connsiteX66" fmla="*/ 3405517 w 4392865"/>
                <a:gd name="connsiteY66" fmla="*/ 2383477 h 2383477"/>
                <a:gd name="connsiteX67" fmla="*/ 3065064 w 4392865"/>
                <a:gd name="connsiteY67" fmla="*/ 2179896 h 2383477"/>
                <a:gd name="connsiteX68" fmla="*/ 2769272 w 4392865"/>
                <a:gd name="connsiteY68" fmla="*/ 1602016 h 2383477"/>
                <a:gd name="connsiteX69" fmla="*/ 2655359 w 4392865"/>
                <a:gd name="connsiteY69" fmla="*/ 1109133 h 2383477"/>
                <a:gd name="connsiteX70" fmla="*/ 2495551 w 4392865"/>
                <a:gd name="connsiteY70" fmla="*/ 913871 h 2383477"/>
                <a:gd name="connsiteX71" fmla="*/ 2463801 w 4392865"/>
                <a:gd name="connsiteY71" fmla="*/ 907521 h 2383477"/>
                <a:gd name="connsiteX72" fmla="*/ 2298701 w 4392865"/>
                <a:gd name="connsiteY72" fmla="*/ 837671 h 2383477"/>
                <a:gd name="connsiteX73" fmla="*/ 2190751 w 4392865"/>
                <a:gd name="connsiteY73" fmla="*/ 767821 h 2383477"/>
                <a:gd name="connsiteX74" fmla="*/ 2120901 w 4392865"/>
                <a:gd name="connsiteY74" fmla="*/ 729721 h 2383477"/>
                <a:gd name="connsiteX75" fmla="*/ 1981201 w 4392865"/>
                <a:gd name="connsiteY75" fmla="*/ 710671 h 2383477"/>
                <a:gd name="connsiteX76" fmla="*/ 1860551 w 4392865"/>
                <a:gd name="connsiteY76" fmla="*/ 717021 h 2383477"/>
                <a:gd name="connsiteX77" fmla="*/ 1695451 w 4392865"/>
                <a:gd name="connsiteY77" fmla="*/ 767821 h 2383477"/>
                <a:gd name="connsiteX78" fmla="*/ 1551518 w 4392865"/>
                <a:gd name="connsiteY78" fmla="*/ 813857 h 2383477"/>
                <a:gd name="connsiteX79" fmla="*/ 1544639 w 4392865"/>
                <a:gd name="connsiteY79" fmla="*/ 837671 h 2383477"/>
                <a:gd name="connsiteX80" fmla="*/ 1575330 w 4392865"/>
                <a:gd name="connsiteY80" fmla="*/ 882651 h 2383477"/>
                <a:gd name="connsiteX81" fmla="*/ 1569889 w 4392865"/>
                <a:gd name="connsiteY81" fmla="*/ 913752 h 2383477"/>
                <a:gd name="connsiteX82" fmla="*/ 1588699 w 4392865"/>
                <a:gd name="connsiteY82" fmla="*/ 989831 h 2383477"/>
                <a:gd name="connsiteX83" fmla="*/ 1662135 w 4392865"/>
                <a:gd name="connsiteY83" fmla="*/ 1063805 h 2383477"/>
                <a:gd name="connsiteX84" fmla="*/ 1753919 w 4392865"/>
                <a:gd name="connsiteY84" fmla="*/ 1210284 h 2383477"/>
                <a:gd name="connsiteX85" fmla="*/ 2121380 w 4392865"/>
                <a:gd name="connsiteY85" fmla="*/ 1554862 h 2383477"/>
                <a:gd name="connsiteX86" fmla="*/ 2187787 w 4392865"/>
                <a:gd name="connsiteY86" fmla="*/ 1696717 h 2383477"/>
                <a:gd name="connsiteX87" fmla="*/ 2130856 w 4392865"/>
                <a:gd name="connsiteY87" fmla="*/ 1918967 h 2383477"/>
                <a:gd name="connsiteX88" fmla="*/ 2034329 w 4392865"/>
                <a:gd name="connsiteY88" fmla="*/ 1934843 h 2383477"/>
                <a:gd name="connsiteX89" fmla="*/ 1816271 w 4392865"/>
                <a:gd name="connsiteY89" fmla="*/ 1856626 h 2383477"/>
                <a:gd name="connsiteX90" fmla="*/ 1629516 w 4392865"/>
                <a:gd name="connsiteY90" fmla="*/ 1709947 h 2383477"/>
                <a:gd name="connsiteX91" fmla="*/ 1497225 w 4392865"/>
                <a:gd name="connsiteY91" fmla="*/ 1548551 h 2383477"/>
                <a:gd name="connsiteX92" fmla="*/ 1446115 w 4392865"/>
                <a:gd name="connsiteY92" fmla="*/ 1515104 h 2383477"/>
                <a:gd name="connsiteX93" fmla="*/ 1354139 w 4392865"/>
                <a:gd name="connsiteY93" fmla="*/ 1431395 h 2383477"/>
                <a:gd name="connsiteX94" fmla="*/ 1296989 w 4392865"/>
                <a:gd name="connsiteY94" fmla="*/ 1347787 h 2383477"/>
                <a:gd name="connsiteX95" fmla="*/ 1243542 w 4392865"/>
                <a:gd name="connsiteY95" fmla="*/ 1336674 h 2383477"/>
                <a:gd name="connsiteX96" fmla="*/ 1200151 w 4392865"/>
                <a:gd name="connsiteY96" fmla="*/ 1288521 h 2383477"/>
                <a:gd name="connsiteX97" fmla="*/ 1155701 w 4392865"/>
                <a:gd name="connsiteY97" fmla="*/ 1275821 h 2383477"/>
                <a:gd name="connsiteX98" fmla="*/ 1111251 w 4392865"/>
                <a:gd name="connsiteY98" fmla="*/ 1193271 h 2383477"/>
                <a:gd name="connsiteX99" fmla="*/ 1092201 w 4392865"/>
                <a:gd name="connsiteY99" fmla="*/ 1078971 h 2383477"/>
                <a:gd name="connsiteX100" fmla="*/ 1092201 w 4392865"/>
                <a:gd name="connsiteY100" fmla="*/ 971021 h 2383477"/>
                <a:gd name="connsiteX101" fmla="*/ 1060451 w 4392865"/>
                <a:gd name="connsiteY101" fmla="*/ 913871 h 2383477"/>
                <a:gd name="connsiteX102" fmla="*/ 996951 w 4392865"/>
                <a:gd name="connsiteY102" fmla="*/ 875771 h 2383477"/>
                <a:gd name="connsiteX103" fmla="*/ 889001 w 4392865"/>
                <a:gd name="connsiteY103" fmla="*/ 875771 h 2383477"/>
                <a:gd name="connsiteX104" fmla="*/ 806451 w 4392865"/>
                <a:gd name="connsiteY104" fmla="*/ 907521 h 2383477"/>
                <a:gd name="connsiteX105" fmla="*/ 742951 w 4392865"/>
                <a:gd name="connsiteY105" fmla="*/ 939271 h 2383477"/>
                <a:gd name="connsiteX106" fmla="*/ 655639 w 4392865"/>
                <a:gd name="connsiteY106" fmla="*/ 912812 h 2383477"/>
                <a:gd name="connsiteX107" fmla="*/ 566210 w 4392865"/>
                <a:gd name="connsiteY107" fmla="*/ 836613 h 2383477"/>
                <a:gd name="connsiteX108" fmla="*/ 511177 w 4392865"/>
                <a:gd name="connsiteY108" fmla="*/ 806980 h 2383477"/>
                <a:gd name="connsiteX109" fmla="*/ 415926 w 4392865"/>
                <a:gd name="connsiteY109" fmla="*/ 784225 h 2383477"/>
                <a:gd name="connsiteX110" fmla="*/ 335494 w 4392865"/>
                <a:gd name="connsiteY110" fmla="*/ 759883 h 2383477"/>
                <a:gd name="connsiteX111" fmla="*/ 203413 w 4392865"/>
                <a:gd name="connsiteY111" fmla="*/ 728345 h 2383477"/>
                <a:gd name="connsiteX112" fmla="*/ 116099 w 4392865"/>
                <a:gd name="connsiteY112" fmla="*/ 691303 h 2383477"/>
                <a:gd name="connsiteX113" fmla="*/ 61914 w 4392865"/>
                <a:gd name="connsiteY113" fmla="*/ 625475 h 2383477"/>
                <a:gd name="connsiteX114" fmla="*/ 6350 w 4392865"/>
                <a:gd name="connsiteY114" fmla="*/ 575733 h 2383477"/>
                <a:gd name="connsiteX115" fmla="*/ 2117 w 4392865"/>
                <a:gd name="connsiteY115" fmla="*/ 537104 h 2383477"/>
                <a:gd name="connsiteX116" fmla="*/ 0 w 4392865"/>
                <a:gd name="connsiteY116" fmla="*/ 465138 h 2383477"/>
                <a:gd name="connsiteX117" fmla="*/ 23496 w 4392865"/>
                <a:gd name="connsiteY117" fmla="*/ 394970 h 2383477"/>
                <a:gd name="connsiteX118" fmla="*/ 51331 w 4392865"/>
                <a:gd name="connsiteY118" fmla="*/ 321204 h 2383477"/>
                <a:gd name="connsiteX119" fmla="*/ 77257 w 4392865"/>
                <a:gd name="connsiteY119" fmla="*/ 272520 h 2383477"/>
                <a:gd name="connsiteX120" fmla="*/ 104776 w 4392865"/>
                <a:gd name="connsiteY120" fmla="*/ 194203 h 2383477"/>
                <a:gd name="connsiteX121" fmla="*/ 187537 w 4392865"/>
                <a:gd name="connsiteY121" fmla="*/ 183303 h 2383477"/>
                <a:gd name="connsiteX122" fmla="*/ 238127 w 4392865"/>
                <a:gd name="connsiteY122" fmla="*/ 186268 h 2383477"/>
                <a:gd name="connsiteX123" fmla="*/ 306600 w 4392865"/>
                <a:gd name="connsiteY123" fmla="*/ 191241 h 2383477"/>
                <a:gd name="connsiteX124" fmla="*/ 354225 w 4392865"/>
                <a:gd name="connsiteY124" fmla="*/ 212408 h 2383477"/>
                <a:gd name="connsiteX125" fmla="*/ 442385 w 4392865"/>
                <a:gd name="connsiteY125" fmla="*/ 231247 h 2383477"/>
                <a:gd name="connsiteX0" fmla="*/ 442385 w 4392865"/>
                <a:gd name="connsiteY0" fmla="*/ 231247 h 2383477"/>
                <a:gd name="connsiteX1" fmla="*/ 544725 w 4392865"/>
                <a:gd name="connsiteY1" fmla="*/ 249450 h 2383477"/>
                <a:gd name="connsiteX2" fmla="*/ 674369 w 4392865"/>
                <a:gd name="connsiteY2" fmla="*/ 244158 h 2383477"/>
                <a:gd name="connsiteX3" fmla="*/ 841058 w 4392865"/>
                <a:gd name="connsiteY3" fmla="*/ 207116 h 2383477"/>
                <a:gd name="connsiteX4" fmla="*/ 917787 w 4392865"/>
                <a:gd name="connsiteY4" fmla="*/ 167429 h 2383477"/>
                <a:gd name="connsiteX5" fmla="*/ 984253 w 4392865"/>
                <a:gd name="connsiteY5" fmla="*/ 142346 h 2383477"/>
                <a:gd name="connsiteX6" fmla="*/ 1036849 w 4392865"/>
                <a:gd name="connsiteY6" fmla="*/ 125096 h 2383477"/>
                <a:gd name="connsiteX7" fmla="*/ 1099081 w 4392865"/>
                <a:gd name="connsiteY7" fmla="*/ 119062 h 2383477"/>
                <a:gd name="connsiteX8" fmla="*/ 1126067 w 4392865"/>
                <a:gd name="connsiteY8" fmla="*/ 68791 h 2383477"/>
                <a:gd name="connsiteX9" fmla="*/ 1118129 w 4392865"/>
                <a:gd name="connsiteY9" fmla="*/ 0 h 2383477"/>
                <a:gd name="connsiteX10" fmla="*/ 1181629 w 4392865"/>
                <a:gd name="connsiteY10" fmla="*/ 77788 h 2383477"/>
                <a:gd name="connsiteX11" fmla="*/ 1177079 w 4392865"/>
                <a:gd name="connsiteY11" fmla="*/ 125094 h 2383477"/>
                <a:gd name="connsiteX12" fmla="*/ 1179725 w 4392865"/>
                <a:gd name="connsiteY12" fmla="*/ 191241 h 2383477"/>
                <a:gd name="connsiteX13" fmla="*/ 1179513 w 4392865"/>
                <a:gd name="connsiteY13" fmla="*/ 235480 h 2383477"/>
                <a:gd name="connsiteX14" fmla="*/ 1171787 w 4392865"/>
                <a:gd name="connsiteY14" fmla="*/ 273262 h 2383477"/>
                <a:gd name="connsiteX15" fmla="*/ 1195599 w 4392865"/>
                <a:gd name="connsiteY15" fmla="*/ 320887 h 2383477"/>
                <a:gd name="connsiteX16" fmla="*/ 1237193 w 4392865"/>
                <a:gd name="connsiteY16" fmla="*/ 387879 h 2383477"/>
                <a:gd name="connsiteX17" fmla="*/ 1256242 w 4392865"/>
                <a:gd name="connsiteY17" fmla="*/ 412221 h 2383477"/>
                <a:gd name="connsiteX18" fmla="*/ 1289051 w 4392865"/>
                <a:gd name="connsiteY18" fmla="*/ 384704 h 2383477"/>
                <a:gd name="connsiteX19" fmla="*/ 1304079 w 4392865"/>
                <a:gd name="connsiteY19" fmla="*/ 379095 h 2383477"/>
                <a:gd name="connsiteX20" fmla="*/ 1341121 w 4392865"/>
                <a:gd name="connsiteY20" fmla="*/ 384387 h 2383477"/>
                <a:gd name="connsiteX21" fmla="*/ 1378163 w 4392865"/>
                <a:gd name="connsiteY21" fmla="*/ 408200 h 2383477"/>
                <a:gd name="connsiteX22" fmla="*/ 1390651 w 4392865"/>
                <a:gd name="connsiteY22" fmla="*/ 437621 h 2383477"/>
                <a:gd name="connsiteX23" fmla="*/ 1423142 w 4392865"/>
                <a:gd name="connsiteY23" fmla="*/ 445241 h 2383477"/>
                <a:gd name="connsiteX24" fmla="*/ 1462829 w 4392865"/>
                <a:gd name="connsiteY24" fmla="*/ 421429 h 2383477"/>
                <a:gd name="connsiteX25" fmla="*/ 1520826 w 4392865"/>
                <a:gd name="connsiteY25" fmla="*/ 523875 h 2383477"/>
                <a:gd name="connsiteX26" fmla="*/ 1582738 w 4392865"/>
                <a:gd name="connsiteY26" fmla="*/ 569912 h 2383477"/>
                <a:gd name="connsiteX27" fmla="*/ 1676401 w 4392865"/>
                <a:gd name="connsiteY27" fmla="*/ 640821 h 2383477"/>
                <a:gd name="connsiteX28" fmla="*/ 1866901 w 4392865"/>
                <a:gd name="connsiteY28" fmla="*/ 609071 h 2383477"/>
                <a:gd name="connsiteX29" fmla="*/ 2063751 w 4392865"/>
                <a:gd name="connsiteY29" fmla="*/ 558271 h 2383477"/>
                <a:gd name="connsiteX30" fmla="*/ 2178051 w 4392865"/>
                <a:gd name="connsiteY30" fmla="*/ 590021 h 2383477"/>
                <a:gd name="connsiteX31" fmla="*/ 2311401 w 4392865"/>
                <a:gd name="connsiteY31" fmla="*/ 691621 h 2383477"/>
                <a:gd name="connsiteX32" fmla="*/ 2489201 w 4392865"/>
                <a:gd name="connsiteY32" fmla="*/ 780521 h 2383477"/>
                <a:gd name="connsiteX33" fmla="*/ 2692401 w 4392865"/>
                <a:gd name="connsiteY33" fmla="*/ 793221 h 2383477"/>
                <a:gd name="connsiteX34" fmla="*/ 2783947 w 4392865"/>
                <a:gd name="connsiteY34" fmla="*/ 683154 h 2383477"/>
                <a:gd name="connsiteX35" fmla="*/ 3133905 w 4392865"/>
                <a:gd name="connsiteY35" fmla="*/ 585588 h 2383477"/>
                <a:gd name="connsiteX36" fmla="*/ 3230246 w 4392865"/>
                <a:gd name="connsiteY36" fmla="*/ 487572 h 2383477"/>
                <a:gd name="connsiteX37" fmla="*/ 3366460 w 4392865"/>
                <a:gd name="connsiteY37" fmla="*/ 400599 h 2383477"/>
                <a:gd name="connsiteX38" fmla="*/ 3662403 w 4392865"/>
                <a:gd name="connsiteY38" fmla="*/ 385143 h 2383477"/>
                <a:gd name="connsiteX39" fmla="*/ 3822913 w 4392865"/>
                <a:gd name="connsiteY39" fmla="*/ 365864 h 2383477"/>
                <a:gd name="connsiteX40" fmla="*/ 3880259 w 4392865"/>
                <a:gd name="connsiteY40" fmla="*/ 521559 h 2383477"/>
                <a:gd name="connsiteX41" fmla="*/ 3972225 w 4392865"/>
                <a:gd name="connsiteY41" fmla="*/ 697132 h 2383477"/>
                <a:gd name="connsiteX42" fmla="*/ 3971626 w 4392865"/>
                <a:gd name="connsiteY42" fmla="*/ 818142 h 2383477"/>
                <a:gd name="connsiteX43" fmla="*/ 3980492 w 4392865"/>
                <a:gd name="connsiteY43" fmla="*/ 801728 h 2383477"/>
                <a:gd name="connsiteX44" fmla="*/ 3976970 w 4392865"/>
                <a:gd name="connsiteY44" fmla="*/ 863980 h 2383477"/>
                <a:gd name="connsiteX45" fmla="*/ 3983298 w 4392865"/>
                <a:gd name="connsiteY45" fmla="*/ 889809 h 2383477"/>
                <a:gd name="connsiteX46" fmla="*/ 4002088 w 4392865"/>
                <a:gd name="connsiteY46" fmla="*/ 917575 h 2383477"/>
                <a:gd name="connsiteX47" fmla="*/ 4067176 w 4392865"/>
                <a:gd name="connsiteY47" fmla="*/ 927629 h 2383477"/>
                <a:gd name="connsiteX48" fmla="*/ 4064001 w 4392865"/>
                <a:gd name="connsiteY48" fmla="*/ 964671 h 2383477"/>
                <a:gd name="connsiteX49" fmla="*/ 4252464 w 4392865"/>
                <a:gd name="connsiteY49" fmla="*/ 1015471 h 2383477"/>
                <a:gd name="connsiteX50" fmla="*/ 4392865 w 4392865"/>
                <a:gd name="connsiteY50" fmla="*/ 1145687 h 2383477"/>
                <a:gd name="connsiteX51" fmla="*/ 4286151 w 4392865"/>
                <a:gd name="connsiteY51" fmla="*/ 1291466 h 2383477"/>
                <a:gd name="connsiteX52" fmla="*/ 4176057 w 4392865"/>
                <a:gd name="connsiteY52" fmla="*/ 1408274 h 2383477"/>
                <a:gd name="connsiteX53" fmla="*/ 4037225 w 4392865"/>
                <a:gd name="connsiteY53" fmla="*/ 1450656 h 2383477"/>
                <a:gd name="connsiteX54" fmla="*/ 3968751 w 4392865"/>
                <a:gd name="connsiteY54" fmla="*/ 1419754 h 2383477"/>
                <a:gd name="connsiteX55" fmla="*/ 3910225 w 4392865"/>
                <a:gd name="connsiteY55" fmla="*/ 1426845 h 2383477"/>
                <a:gd name="connsiteX56" fmla="*/ 3842810 w 4392865"/>
                <a:gd name="connsiteY56" fmla="*/ 1390650 h 2383477"/>
                <a:gd name="connsiteX57" fmla="*/ 3804392 w 4392865"/>
                <a:gd name="connsiteY57" fmla="*/ 1233700 h 2383477"/>
                <a:gd name="connsiteX58" fmla="*/ 3719513 w 4392865"/>
                <a:gd name="connsiteY58" fmla="*/ 1156759 h 2383477"/>
                <a:gd name="connsiteX59" fmla="*/ 3568701 w 4392865"/>
                <a:gd name="connsiteY59" fmla="*/ 1098021 h 2383477"/>
                <a:gd name="connsiteX60" fmla="*/ 3460751 w 4392865"/>
                <a:gd name="connsiteY60" fmla="*/ 1053571 h 2383477"/>
                <a:gd name="connsiteX61" fmla="*/ 3371851 w 4392865"/>
                <a:gd name="connsiteY61" fmla="*/ 1047221 h 2383477"/>
                <a:gd name="connsiteX62" fmla="*/ 3308351 w 4392865"/>
                <a:gd name="connsiteY62" fmla="*/ 996421 h 2383477"/>
                <a:gd name="connsiteX63" fmla="*/ 3200401 w 4392865"/>
                <a:gd name="connsiteY63" fmla="*/ 932921 h 2383477"/>
                <a:gd name="connsiteX64" fmla="*/ 3783225 w 4392865"/>
                <a:gd name="connsiteY64" fmla="*/ 1866051 h 2383477"/>
                <a:gd name="connsiteX65" fmla="*/ 3706595 w 4392865"/>
                <a:gd name="connsiteY65" fmla="*/ 2176113 h 2383477"/>
                <a:gd name="connsiteX66" fmla="*/ 3405517 w 4392865"/>
                <a:gd name="connsiteY66" fmla="*/ 2383477 h 2383477"/>
                <a:gd name="connsiteX67" fmla="*/ 3065064 w 4392865"/>
                <a:gd name="connsiteY67" fmla="*/ 2179896 h 2383477"/>
                <a:gd name="connsiteX68" fmla="*/ 2769272 w 4392865"/>
                <a:gd name="connsiteY68" fmla="*/ 1602016 h 2383477"/>
                <a:gd name="connsiteX69" fmla="*/ 2655359 w 4392865"/>
                <a:gd name="connsiteY69" fmla="*/ 1109133 h 2383477"/>
                <a:gd name="connsiteX70" fmla="*/ 2495551 w 4392865"/>
                <a:gd name="connsiteY70" fmla="*/ 913871 h 2383477"/>
                <a:gd name="connsiteX71" fmla="*/ 2463801 w 4392865"/>
                <a:gd name="connsiteY71" fmla="*/ 907521 h 2383477"/>
                <a:gd name="connsiteX72" fmla="*/ 2298701 w 4392865"/>
                <a:gd name="connsiteY72" fmla="*/ 837671 h 2383477"/>
                <a:gd name="connsiteX73" fmla="*/ 2190751 w 4392865"/>
                <a:gd name="connsiteY73" fmla="*/ 767821 h 2383477"/>
                <a:gd name="connsiteX74" fmla="*/ 2120901 w 4392865"/>
                <a:gd name="connsiteY74" fmla="*/ 729721 h 2383477"/>
                <a:gd name="connsiteX75" fmla="*/ 1981201 w 4392865"/>
                <a:gd name="connsiteY75" fmla="*/ 710671 h 2383477"/>
                <a:gd name="connsiteX76" fmla="*/ 1860551 w 4392865"/>
                <a:gd name="connsiteY76" fmla="*/ 717021 h 2383477"/>
                <a:gd name="connsiteX77" fmla="*/ 1695451 w 4392865"/>
                <a:gd name="connsiteY77" fmla="*/ 767821 h 2383477"/>
                <a:gd name="connsiteX78" fmla="*/ 1551518 w 4392865"/>
                <a:gd name="connsiteY78" fmla="*/ 813857 h 2383477"/>
                <a:gd name="connsiteX79" fmla="*/ 1544639 w 4392865"/>
                <a:gd name="connsiteY79" fmla="*/ 837671 h 2383477"/>
                <a:gd name="connsiteX80" fmla="*/ 1575330 w 4392865"/>
                <a:gd name="connsiteY80" fmla="*/ 882651 h 2383477"/>
                <a:gd name="connsiteX81" fmla="*/ 1569889 w 4392865"/>
                <a:gd name="connsiteY81" fmla="*/ 913752 h 2383477"/>
                <a:gd name="connsiteX82" fmla="*/ 1588699 w 4392865"/>
                <a:gd name="connsiteY82" fmla="*/ 989831 h 2383477"/>
                <a:gd name="connsiteX83" fmla="*/ 1662135 w 4392865"/>
                <a:gd name="connsiteY83" fmla="*/ 1063805 h 2383477"/>
                <a:gd name="connsiteX84" fmla="*/ 1753919 w 4392865"/>
                <a:gd name="connsiteY84" fmla="*/ 1210284 h 2383477"/>
                <a:gd name="connsiteX85" fmla="*/ 2121380 w 4392865"/>
                <a:gd name="connsiteY85" fmla="*/ 1554862 h 2383477"/>
                <a:gd name="connsiteX86" fmla="*/ 2187787 w 4392865"/>
                <a:gd name="connsiteY86" fmla="*/ 1696717 h 2383477"/>
                <a:gd name="connsiteX87" fmla="*/ 2130856 w 4392865"/>
                <a:gd name="connsiteY87" fmla="*/ 1918967 h 2383477"/>
                <a:gd name="connsiteX88" fmla="*/ 2034329 w 4392865"/>
                <a:gd name="connsiteY88" fmla="*/ 1934843 h 2383477"/>
                <a:gd name="connsiteX89" fmla="*/ 1816271 w 4392865"/>
                <a:gd name="connsiteY89" fmla="*/ 1856626 h 2383477"/>
                <a:gd name="connsiteX90" fmla="*/ 1629516 w 4392865"/>
                <a:gd name="connsiteY90" fmla="*/ 1709947 h 2383477"/>
                <a:gd name="connsiteX91" fmla="*/ 1497225 w 4392865"/>
                <a:gd name="connsiteY91" fmla="*/ 1548551 h 2383477"/>
                <a:gd name="connsiteX92" fmla="*/ 1446115 w 4392865"/>
                <a:gd name="connsiteY92" fmla="*/ 1515104 h 2383477"/>
                <a:gd name="connsiteX93" fmla="*/ 1354139 w 4392865"/>
                <a:gd name="connsiteY93" fmla="*/ 1431395 h 2383477"/>
                <a:gd name="connsiteX94" fmla="*/ 1296989 w 4392865"/>
                <a:gd name="connsiteY94" fmla="*/ 1347787 h 2383477"/>
                <a:gd name="connsiteX95" fmla="*/ 1243542 w 4392865"/>
                <a:gd name="connsiteY95" fmla="*/ 1336674 h 2383477"/>
                <a:gd name="connsiteX96" fmla="*/ 1200151 w 4392865"/>
                <a:gd name="connsiteY96" fmla="*/ 1288521 h 2383477"/>
                <a:gd name="connsiteX97" fmla="*/ 1155701 w 4392865"/>
                <a:gd name="connsiteY97" fmla="*/ 1275821 h 2383477"/>
                <a:gd name="connsiteX98" fmla="*/ 1111251 w 4392865"/>
                <a:gd name="connsiteY98" fmla="*/ 1193271 h 2383477"/>
                <a:gd name="connsiteX99" fmla="*/ 1092201 w 4392865"/>
                <a:gd name="connsiteY99" fmla="*/ 1078971 h 2383477"/>
                <a:gd name="connsiteX100" fmla="*/ 1092201 w 4392865"/>
                <a:gd name="connsiteY100" fmla="*/ 971021 h 2383477"/>
                <a:gd name="connsiteX101" fmla="*/ 1060451 w 4392865"/>
                <a:gd name="connsiteY101" fmla="*/ 913871 h 2383477"/>
                <a:gd name="connsiteX102" fmla="*/ 996951 w 4392865"/>
                <a:gd name="connsiteY102" fmla="*/ 875771 h 2383477"/>
                <a:gd name="connsiteX103" fmla="*/ 889001 w 4392865"/>
                <a:gd name="connsiteY103" fmla="*/ 875771 h 2383477"/>
                <a:gd name="connsiteX104" fmla="*/ 806451 w 4392865"/>
                <a:gd name="connsiteY104" fmla="*/ 907521 h 2383477"/>
                <a:gd name="connsiteX105" fmla="*/ 742951 w 4392865"/>
                <a:gd name="connsiteY105" fmla="*/ 939271 h 2383477"/>
                <a:gd name="connsiteX106" fmla="*/ 655639 w 4392865"/>
                <a:gd name="connsiteY106" fmla="*/ 912812 h 2383477"/>
                <a:gd name="connsiteX107" fmla="*/ 566210 w 4392865"/>
                <a:gd name="connsiteY107" fmla="*/ 836613 h 2383477"/>
                <a:gd name="connsiteX108" fmla="*/ 511177 w 4392865"/>
                <a:gd name="connsiteY108" fmla="*/ 806980 h 2383477"/>
                <a:gd name="connsiteX109" fmla="*/ 415926 w 4392865"/>
                <a:gd name="connsiteY109" fmla="*/ 784225 h 2383477"/>
                <a:gd name="connsiteX110" fmla="*/ 335494 w 4392865"/>
                <a:gd name="connsiteY110" fmla="*/ 759883 h 2383477"/>
                <a:gd name="connsiteX111" fmla="*/ 203413 w 4392865"/>
                <a:gd name="connsiteY111" fmla="*/ 728345 h 2383477"/>
                <a:gd name="connsiteX112" fmla="*/ 116099 w 4392865"/>
                <a:gd name="connsiteY112" fmla="*/ 691303 h 2383477"/>
                <a:gd name="connsiteX113" fmla="*/ 61914 w 4392865"/>
                <a:gd name="connsiteY113" fmla="*/ 625475 h 2383477"/>
                <a:gd name="connsiteX114" fmla="*/ 6350 w 4392865"/>
                <a:gd name="connsiteY114" fmla="*/ 575733 h 2383477"/>
                <a:gd name="connsiteX115" fmla="*/ 2117 w 4392865"/>
                <a:gd name="connsiteY115" fmla="*/ 537104 h 2383477"/>
                <a:gd name="connsiteX116" fmla="*/ 0 w 4392865"/>
                <a:gd name="connsiteY116" fmla="*/ 465138 h 2383477"/>
                <a:gd name="connsiteX117" fmla="*/ 23496 w 4392865"/>
                <a:gd name="connsiteY117" fmla="*/ 394970 h 2383477"/>
                <a:gd name="connsiteX118" fmla="*/ 51331 w 4392865"/>
                <a:gd name="connsiteY118" fmla="*/ 321204 h 2383477"/>
                <a:gd name="connsiteX119" fmla="*/ 77257 w 4392865"/>
                <a:gd name="connsiteY119" fmla="*/ 272520 h 2383477"/>
                <a:gd name="connsiteX120" fmla="*/ 104776 w 4392865"/>
                <a:gd name="connsiteY120" fmla="*/ 194203 h 2383477"/>
                <a:gd name="connsiteX121" fmla="*/ 187537 w 4392865"/>
                <a:gd name="connsiteY121" fmla="*/ 183303 h 2383477"/>
                <a:gd name="connsiteX122" fmla="*/ 238127 w 4392865"/>
                <a:gd name="connsiteY122" fmla="*/ 186268 h 2383477"/>
                <a:gd name="connsiteX123" fmla="*/ 306600 w 4392865"/>
                <a:gd name="connsiteY123" fmla="*/ 191241 h 2383477"/>
                <a:gd name="connsiteX124" fmla="*/ 354225 w 4392865"/>
                <a:gd name="connsiteY124" fmla="*/ 212408 h 2383477"/>
                <a:gd name="connsiteX125" fmla="*/ 442385 w 4392865"/>
                <a:gd name="connsiteY125" fmla="*/ 231247 h 2383477"/>
                <a:gd name="connsiteX0" fmla="*/ 442385 w 4392865"/>
                <a:gd name="connsiteY0" fmla="*/ 231247 h 2423165"/>
                <a:gd name="connsiteX1" fmla="*/ 544725 w 4392865"/>
                <a:gd name="connsiteY1" fmla="*/ 249450 h 2423165"/>
                <a:gd name="connsiteX2" fmla="*/ 674369 w 4392865"/>
                <a:gd name="connsiteY2" fmla="*/ 244158 h 2423165"/>
                <a:gd name="connsiteX3" fmla="*/ 841058 w 4392865"/>
                <a:gd name="connsiteY3" fmla="*/ 207116 h 2423165"/>
                <a:gd name="connsiteX4" fmla="*/ 917787 w 4392865"/>
                <a:gd name="connsiteY4" fmla="*/ 167429 h 2423165"/>
                <a:gd name="connsiteX5" fmla="*/ 984253 w 4392865"/>
                <a:gd name="connsiteY5" fmla="*/ 142346 h 2423165"/>
                <a:gd name="connsiteX6" fmla="*/ 1036849 w 4392865"/>
                <a:gd name="connsiteY6" fmla="*/ 125096 h 2423165"/>
                <a:gd name="connsiteX7" fmla="*/ 1099081 w 4392865"/>
                <a:gd name="connsiteY7" fmla="*/ 119062 h 2423165"/>
                <a:gd name="connsiteX8" fmla="*/ 1126067 w 4392865"/>
                <a:gd name="connsiteY8" fmla="*/ 68791 h 2423165"/>
                <a:gd name="connsiteX9" fmla="*/ 1118129 w 4392865"/>
                <a:gd name="connsiteY9" fmla="*/ 0 h 2423165"/>
                <a:gd name="connsiteX10" fmla="*/ 1181629 w 4392865"/>
                <a:gd name="connsiteY10" fmla="*/ 77788 h 2423165"/>
                <a:gd name="connsiteX11" fmla="*/ 1177079 w 4392865"/>
                <a:gd name="connsiteY11" fmla="*/ 125094 h 2423165"/>
                <a:gd name="connsiteX12" fmla="*/ 1179725 w 4392865"/>
                <a:gd name="connsiteY12" fmla="*/ 191241 h 2423165"/>
                <a:gd name="connsiteX13" fmla="*/ 1179513 w 4392865"/>
                <a:gd name="connsiteY13" fmla="*/ 235480 h 2423165"/>
                <a:gd name="connsiteX14" fmla="*/ 1171787 w 4392865"/>
                <a:gd name="connsiteY14" fmla="*/ 273262 h 2423165"/>
                <a:gd name="connsiteX15" fmla="*/ 1195599 w 4392865"/>
                <a:gd name="connsiteY15" fmla="*/ 320887 h 2423165"/>
                <a:gd name="connsiteX16" fmla="*/ 1237193 w 4392865"/>
                <a:gd name="connsiteY16" fmla="*/ 387879 h 2423165"/>
                <a:gd name="connsiteX17" fmla="*/ 1256242 w 4392865"/>
                <a:gd name="connsiteY17" fmla="*/ 412221 h 2423165"/>
                <a:gd name="connsiteX18" fmla="*/ 1289051 w 4392865"/>
                <a:gd name="connsiteY18" fmla="*/ 384704 h 2423165"/>
                <a:gd name="connsiteX19" fmla="*/ 1304079 w 4392865"/>
                <a:gd name="connsiteY19" fmla="*/ 379095 h 2423165"/>
                <a:gd name="connsiteX20" fmla="*/ 1341121 w 4392865"/>
                <a:gd name="connsiteY20" fmla="*/ 384387 h 2423165"/>
                <a:gd name="connsiteX21" fmla="*/ 1378163 w 4392865"/>
                <a:gd name="connsiteY21" fmla="*/ 408200 h 2423165"/>
                <a:gd name="connsiteX22" fmla="*/ 1390651 w 4392865"/>
                <a:gd name="connsiteY22" fmla="*/ 437621 h 2423165"/>
                <a:gd name="connsiteX23" fmla="*/ 1423142 w 4392865"/>
                <a:gd name="connsiteY23" fmla="*/ 445241 h 2423165"/>
                <a:gd name="connsiteX24" fmla="*/ 1462829 w 4392865"/>
                <a:gd name="connsiteY24" fmla="*/ 421429 h 2423165"/>
                <a:gd name="connsiteX25" fmla="*/ 1520826 w 4392865"/>
                <a:gd name="connsiteY25" fmla="*/ 523875 h 2423165"/>
                <a:gd name="connsiteX26" fmla="*/ 1582738 w 4392865"/>
                <a:gd name="connsiteY26" fmla="*/ 569912 h 2423165"/>
                <a:gd name="connsiteX27" fmla="*/ 1676401 w 4392865"/>
                <a:gd name="connsiteY27" fmla="*/ 640821 h 2423165"/>
                <a:gd name="connsiteX28" fmla="*/ 1866901 w 4392865"/>
                <a:gd name="connsiteY28" fmla="*/ 609071 h 2423165"/>
                <a:gd name="connsiteX29" fmla="*/ 2063751 w 4392865"/>
                <a:gd name="connsiteY29" fmla="*/ 558271 h 2423165"/>
                <a:gd name="connsiteX30" fmla="*/ 2178051 w 4392865"/>
                <a:gd name="connsiteY30" fmla="*/ 590021 h 2423165"/>
                <a:gd name="connsiteX31" fmla="*/ 2311401 w 4392865"/>
                <a:gd name="connsiteY31" fmla="*/ 691621 h 2423165"/>
                <a:gd name="connsiteX32" fmla="*/ 2489201 w 4392865"/>
                <a:gd name="connsiteY32" fmla="*/ 780521 h 2423165"/>
                <a:gd name="connsiteX33" fmla="*/ 2692401 w 4392865"/>
                <a:gd name="connsiteY33" fmla="*/ 793221 h 2423165"/>
                <a:gd name="connsiteX34" fmla="*/ 2783947 w 4392865"/>
                <a:gd name="connsiteY34" fmla="*/ 683154 h 2423165"/>
                <a:gd name="connsiteX35" fmla="*/ 3133905 w 4392865"/>
                <a:gd name="connsiteY35" fmla="*/ 585588 h 2423165"/>
                <a:gd name="connsiteX36" fmla="*/ 3230246 w 4392865"/>
                <a:gd name="connsiteY36" fmla="*/ 487572 h 2423165"/>
                <a:gd name="connsiteX37" fmla="*/ 3366460 w 4392865"/>
                <a:gd name="connsiteY37" fmla="*/ 400599 h 2423165"/>
                <a:gd name="connsiteX38" fmla="*/ 3662403 w 4392865"/>
                <a:gd name="connsiteY38" fmla="*/ 385143 h 2423165"/>
                <a:gd name="connsiteX39" fmla="*/ 3822913 w 4392865"/>
                <a:gd name="connsiteY39" fmla="*/ 365864 h 2423165"/>
                <a:gd name="connsiteX40" fmla="*/ 3880259 w 4392865"/>
                <a:gd name="connsiteY40" fmla="*/ 521559 h 2423165"/>
                <a:gd name="connsiteX41" fmla="*/ 3972225 w 4392865"/>
                <a:gd name="connsiteY41" fmla="*/ 697132 h 2423165"/>
                <a:gd name="connsiteX42" fmla="*/ 3971626 w 4392865"/>
                <a:gd name="connsiteY42" fmla="*/ 818142 h 2423165"/>
                <a:gd name="connsiteX43" fmla="*/ 3980492 w 4392865"/>
                <a:gd name="connsiteY43" fmla="*/ 801728 h 2423165"/>
                <a:gd name="connsiteX44" fmla="*/ 3976970 w 4392865"/>
                <a:gd name="connsiteY44" fmla="*/ 863980 h 2423165"/>
                <a:gd name="connsiteX45" fmla="*/ 3983298 w 4392865"/>
                <a:gd name="connsiteY45" fmla="*/ 889809 h 2423165"/>
                <a:gd name="connsiteX46" fmla="*/ 4002088 w 4392865"/>
                <a:gd name="connsiteY46" fmla="*/ 917575 h 2423165"/>
                <a:gd name="connsiteX47" fmla="*/ 4067176 w 4392865"/>
                <a:gd name="connsiteY47" fmla="*/ 927629 h 2423165"/>
                <a:gd name="connsiteX48" fmla="*/ 4064001 w 4392865"/>
                <a:gd name="connsiteY48" fmla="*/ 964671 h 2423165"/>
                <a:gd name="connsiteX49" fmla="*/ 4252464 w 4392865"/>
                <a:gd name="connsiteY49" fmla="*/ 1015471 h 2423165"/>
                <a:gd name="connsiteX50" fmla="*/ 4392865 w 4392865"/>
                <a:gd name="connsiteY50" fmla="*/ 1145687 h 2423165"/>
                <a:gd name="connsiteX51" fmla="*/ 4286151 w 4392865"/>
                <a:gd name="connsiteY51" fmla="*/ 1291466 h 2423165"/>
                <a:gd name="connsiteX52" fmla="*/ 4176057 w 4392865"/>
                <a:gd name="connsiteY52" fmla="*/ 1408274 h 2423165"/>
                <a:gd name="connsiteX53" fmla="*/ 4037225 w 4392865"/>
                <a:gd name="connsiteY53" fmla="*/ 1450656 h 2423165"/>
                <a:gd name="connsiteX54" fmla="*/ 3968751 w 4392865"/>
                <a:gd name="connsiteY54" fmla="*/ 1419754 h 2423165"/>
                <a:gd name="connsiteX55" fmla="*/ 3910225 w 4392865"/>
                <a:gd name="connsiteY55" fmla="*/ 1426845 h 2423165"/>
                <a:gd name="connsiteX56" fmla="*/ 3842810 w 4392865"/>
                <a:gd name="connsiteY56" fmla="*/ 1390650 h 2423165"/>
                <a:gd name="connsiteX57" fmla="*/ 3804392 w 4392865"/>
                <a:gd name="connsiteY57" fmla="*/ 1233700 h 2423165"/>
                <a:gd name="connsiteX58" fmla="*/ 3719513 w 4392865"/>
                <a:gd name="connsiteY58" fmla="*/ 1156759 h 2423165"/>
                <a:gd name="connsiteX59" fmla="*/ 3568701 w 4392865"/>
                <a:gd name="connsiteY59" fmla="*/ 1098021 h 2423165"/>
                <a:gd name="connsiteX60" fmla="*/ 3460751 w 4392865"/>
                <a:gd name="connsiteY60" fmla="*/ 1053571 h 2423165"/>
                <a:gd name="connsiteX61" fmla="*/ 3371851 w 4392865"/>
                <a:gd name="connsiteY61" fmla="*/ 1047221 h 2423165"/>
                <a:gd name="connsiteX62" fmla="*/ 3308351 w 4392865"/>
                <a:gd name="connsiteY62" fmla="*/ 996421 h 2423165"/>
                <a:gd name="connsiteX63" fmla="*/ 3200401 w 4392865"/>
                <a:gd name="connsiteY63" fmla="*/ 932921 h 2423165"/>
                <a:gd name="connsiteX64" fmla="*/ 3783225 w 4392865"/>
                <a:gd name="connsiteY64" fmla="*/ 1866051 h 2423165"/>
                <a:gd name="connsiteX65" fmla="*/ 3706595 w 4392865"/>
                <a:gd name="connsiteY65" fmla="*/ 2176113 h 2423165"/>
                <a:gd name="connsiteX66" fmla="*/ 3400225 w 4392865"/>
                <a:gd name="connsiteY66" fmla="*/ 2423165 h 2423165"/>
                <a:gd name="connsiteX67" fmla="*/ 3065064 w 4392865"/>
                <a:gd name="connsiteY67" fmla="*/ 2179896 h 2423165"/>
                <a:gd name="connsiteX68" fmla="*/ 2769272 w 4392865"/>
                <a:gd name="connsiteY68" fmla="*/ 1602016 h 2423165"/>
                <a:gd name="connsiteX69" fmla="*/ 2655359 w 4392865"/>
                <a:gd name="connsiteY69" fmla="*/ 1109133 h 2423165"/>
                <a:gd name="connsiteX70" fmla="*/ 2495551 w 4392865"/>
                <a:gd name="connsiteY70" fmla="*/ 913871 h 2423165"/>
                <a:gd name="connsiteX71" fmla="*/ 2463801 w 4392865"/>
                <a:gd name="connsiteY71" fmla="*/ 907521 h 2423165"/>
                <a:gd name="connsiteX72" fmla="*/ 2298701 w 4392865"/>
                <a:gd name="connsiteY72" fmla="*/ 837671 h 2423165"/>
                <a:gd name="connsiteX73" fmla="*/ 2190751 w 4392865"/>
                <a:gd name="connsiteY73" fmla="*/ 767821 h 2423165"/>
                <a:gd name="connsiteX74" fmla="*/ 2120901 w 4392865"/>
                <a:gd name="connsiteY74" fmla="*/ 729721 h 2423165"/>
                <a:gd name="connsiteX75" fmla="*/ 1981201 w 4392865"/>
                <a:gd name="connsiteY75" fmla="*/ 710671 h 2423165"/>
                <a:gd name="connsiteX76" fmla="*/ 1860551 w 4392865"/>
                <a:gd name="connsiteY76" fmla="*/ 717021 h 2423165"/>
                <a:gd name="connsiteX77" fmla="*/ 1695451 w 4392865"/>
                <a:gd name="connsiteY77" fmla="*/ 767821 h 2423165"/>
                <a:gd name="connsiteX78" fmla="*/ 1551518 w 4392865"/>
                <a:gd name="connsiteY78" fmla="*/ 813857 h 2423165"/>
                <a:gd name="connsiteX79" fmla="*/ 1544639 w 4392865"/>
                <a:gd name="connsiteY79" fmla="*/ 837671 h 2423165"/>
                <a:gd name="connsiteX80" fmla="*/ 1575330 w 4392865"/>
                <a:gd name="connsiteY80" fmla="*/ 882651 h 2423165"/>
                <a:gd name="connsiteX81" fmla="*/ 1569889 w 4392865"/>
                <a:gd name="connsiteY81" fmla="*/ 913752 h 2423165"/>
                <a:gd name="connsiteX82" fmla="*/ 1588699 w 4392865"/>
                <a:gd name="connsiteY82" fmla="*/ 989831 h 2423165"/>
                <a:gd name="connsiteX83" fmla="*/ 1662135 w 4392865"/>
                <a:gd name="connsiteY83" fmla="*/ 1063805 h 2423165"/>
                <a:gd name="connsiteX84" fmla="*/ 1753919 w 4392865"/>
                <a:gd name="connsiteY84" fmla="*/ 1210284 h 2423165"/>
                <a:gd name="connsiteX85" fmla="*/ 2121380 w 4392865"/>
                <a:gd name="connsiteY85" fmla="*/ 1554862 h 2423165"/>
                <a:gd name="connsiteX86" fmla="*/ 2187787 w 4392865"/>
                <a:gd name="connsiteY86" fmla="*/ 1696717 h 2423165"/>
                <a:gd name="connsiteX87" fmla="*/ 2130856 w 4392865"/>
                <a:gd name="connsiteY87" fmla="*/ 1918967 h 2423165"/>
                <a:gd name="connsiteX88" fmla="*/ 2034329 w 4392865"/>
                <a:gd name="connsiteY88" fmla="*/ 1934843 h 2423165"/>
                <a:gd name="connsiteX89" fmla="*/ 1816271 w 4392865"/>
                <a:gd name="connsiteY89" fmla="*/ 1856626 h 2423165"/>
                <a:gd name="connsiteX90" fmla="*/ 1629516 w 4392865"/>
                <a:gd name="connsiteY90" fmla="*/ 1709947 h 2423165"/>
                <a:gd name="connsiteX91" fmla="*/ 1497225 w 4392865"/>
                <a:gd name="connsiteY91" fmla="*/ 1548551 h 2423165"/>
                <a:gd name="connsiteX92" fmla="*/ 1446115 w 4392865"/>
                <a:gd name="connsiteY92" fmla="*/ 1515104 h 2423165"/>
                <a:gd name="connsiteX93" fmla="*/ 1354139 w 4392865"/>
                <a:gd name="connsiteY93" fmla="*/ 1431395 h 2423165"/>
                <a:gd name="connsiteX94" fmla="*/ 1296989 w 4392865"/>
                <a:gd name="connsiteY94" fmla="*/ 1347787 h 2423165"/>
                <a:gd name="connsiteX95" fmla="*/ 1243542 w 4392865"/>
                <a:gd name="connsiteY95" fmla="*/ 1336674 h 2423165"/>
                <a:gd name="connsiteX96" fmla="*/ 1200151 w 4392865"/>
                <a:gd name="connsiteY96" fmla="*/ 1288521 h 2423165"/>
                <a:gd name="connsiteX97" fmla="*/ 1155701 w 4392865"/>
                <a:gd name="connsiteY97" fmla="*/ 1275821 h 2423165"/>
                <a:gd name="connsiteX98" fmla="*/ 1111251 w 4392865"/>
                <a:gd name="connsiteY98" fmla="*/ 1193271 h 2423165"/>
                <a:gd name="connsiteX99" fmla="*/ 1092201 w 4392865"/>
                <a:gd name="connsiteY99" fmla="*/ 1078971 h 2423165"/>
                <a:gd name="connsiteX100" fmla="*/ 1092201 w 4392865"/>
                <a:gd name="connsiteY100" fmla="*/ 971021 h 2423165"/>
                <a:gd name="connsiteX101" fmla="*/ 1060451 w 4392865"/>
                <a:gd name="connsiteY101" fmla="*/ 913871 h 2423165"/>
                <a:gd name="connsiteX102" fmla="*/ 996951 w 4392865"/>
                <a:gd name="connsiteY102" fmla="*/ 875771 h 2423165"/>
                <a:gd name="connsiteX103" fmla="*/ 889001 w 4392865"/>
                <a:gd name="connsiteY103" fmla="*/ 875771 h 2423165"/>
                <a:gd name="connsiteX104" fmla="*/ 806451 w 4392865"/>
                <a:gd name="connsiteY104" fmla="*/ 907521 h 2423165"/>
                <a:gd name="connsiteX105" fmla="*/ 742951 w 4392865"/>
                <a:gd name="connsiteY105" fmla="*/ 939271 h 2423165"/>
                <a:gd name="connsiteX106" fmla="*/ 655639 w 4392865"/>
                <a:gd name="connsiteY106" fmla="*/ 912812 h 2423165"/>
                <a:gd name="connsiteX107" fmla="*/ 566210 w 4392865"/>
                <a:gd name="connsiteY107" fmla="*/ 836613 h 2423165"/>
                <a:gd name="connsiteX108" fmla="*/ 511177 w 4392865"/>
                <a:gd name="connsiteY108" fmla="*/ 806980 h 2423165"/>
                <a:gd name="connsiteX109" fmla="*/ 415926 w 4392865"/>
                <a:gd name="connsiteY109" fmla="*/ 784225 h 2423165"/>
                <a:gd name="connsiteX110" fmla="*/ 335494 w 4392865"/>
                <a:gd name="connsiteY110" fmla="*/ 759883 h 2423165"/>
                <a:gd name="connsiteX111" fmla="*/ 203413 w 4392865"/>
                <a:gd name="connsiteY111" fmla="*/ 728345 h 2423165"/>
                <a:gd name="connsiteX112" fmla="*/ 116099 w 4392865"/>
                <a:gd name="connsiteY112" fmla="*/ 691303 h 2423165"/>
                <a:gd name="connsiteX113" fmla="*/ 61914 w 4392865"/>
                <a:gd name="connsiteY113" fmla="*/ 625475 h 2423165"/>
                <a:gd name="connsiteX114" fmla="*/ 6350 w 4392865"/>
                <a:gd name="connsiteY114" fmla="*/ 575733 h 2423165"/>
                <a:gd name="connsiteX115" fmla="*/ 2117 w 4392865"/>
                <a:gd name="connsiteY115" fmla="*/ 537104 h 2423165"/>
                <a:gd name="connsiteX116" fmla="*/ 0 w 4392865"/>
                <a:gd name="connsiteY116" fmla="*/ 465138 h 2423165"/>
                <a:gd name="connsiteX117" fmla="*/ 23496 w 4392865"/>
                <a:gd name="connsiteY117" fmla="*/ 394970 h 2423165"/>
                <a:gd name="connsiteX118" fmla="*/ 51331 w 4392865"/>
                <a:gd name="connsiteY118" fmla="*/ 321204 h 2423165"/>
                <a:gd name="connsiteX119" fmla="*/ 77257 w 4392865"/>
                <a:gd name="connsiteY119" fmla="*/ 272520 h 2423165"/>
                <a:gd name="connsiteX120" fmla="*/ 104776 w 4392865"/>
                <a:gd name="connsiteY120" fmla="*/ 194203 h 2423165"/>
                <a:gd name="connsiteX121" fmla="*/ 187537 w 4392865"/>
                <a:gd name="connsiteY121" fmla="*/ 183303 h 2423165"/>
                <a:gd name="connsiteX122" fmla="*/ 238127 w 4392865"/>
                <a:gd name="connsiteY122" fmla="*/ 186268 h 2423165"/>
                <a:gd name="connsiteX123" fmla="*/ 306600 w 4392865"/>
                <a:gd name="connsiteY123" fmla="*/ 191241 h 2423165"/>
                <a:gd name="connsiteX124" fmla="*/ 354225 w 4392865"/>
                <a:gd name="connsiteY124" fmla="*/ 212408 h 2423165"/>
                <a:gd name="connsiteX125" fmla="*/ 442385 w 4392865"/>
                <a:gd name="connsiteY125" fmla="*/ 231247 h 2423165"/>
                <a:gd name="connsiteX0" fmla="*/ 442385 w 4392865"/>
                <a:gd name="connsiteY0" fmla="*/ 231247 h 2423165"/>
                <a:gd name="connsiteX1" fmla="*/ 544725 w 4392865"/>
                <a:gd name="connsiteY1" fmla="*/ 249450 h 2423165"/>
                <a:gd name="connsiteX2" fmla="*/ 674369 w 4392865"/>
                <a:gd name="connsiteY2" fmla="*/ 244158 h 2423165"/>
                <a:gd name="connsiteX3" fmla="*/ 841058 w 4392865"/>
                <a:gd name="connsiteY3" fmla="*/ 207116 h 2423165"/>
                <a:gd name="connsiteX4" fmla="*/ 917787 w 4392865"/>
                <a:gd name="connsiteY4" fmla="*/ 167429 h 2423165"/>
                <a:gd name="connsiteX5" fmla="*/ 984253 w 4392865"/>
                <a:gd name="connsiteY5" fmla="*/ 142346 h 2423165"/>
                <a:gd name="connsiteX6" fmla="*/ 1036849 w 4392865"/>
                <a:gd name="connsiteY6" fmla="*/ 125096 h 2423165"/>
                <a:gd name="connsiteX7" fmla="*/ 1099081 w 4392865"/>
                <a:gd name="connsiteY7" fmla="*/ 119062 h 2423165"/>
                <a:gd name="connsiteX8" fmla="*/ 1126067 w 4392865"/>
                <a:gd name="connsiteY8" fmla="*/ 68791 h 2423165"/>
                <a:gd name="connsiteX9" fmla="*/ 1118129 w 4392865"/>
                <a:gd name="connsiteY9" fmla="*/ 0 h 2423165"/>
                <a:gd name="connsiteX10" fmla="*/ 1181629 w 4392865"/>
                <a:gd name="connsiteY10" fmla="*/ 77788 h 2423165"/>
                <a:gd name="connsiteX11" fmla="*/ 1177079 w 4392865"/>
                <a:gd name="connsiteY11" fmla="*/ 125094 h 2423165"/>
                <a:gd name="connsiteX12" fmla="*/ 1179725 w 4392865"/>
                <a:gd name="connsiteY12" fmla="*/ 191241 h 2423165"/>
                <a:gd name="connsiteX13" fmla="*/ 1179513 w 4392865"/>
                <a:gd name="connsiteY13" fmla="*/ 235480 h 2423165"/>
                <a:gd name="connsiteX14" fmla="*/ 1171787 w 4392865"/>
                <a:gd name="connsiteY14" fmla="*/ 273262 h 2423165"/>
                <a:gd name="connsiteX15" fmla="*/ 1195599 w 4392865"/>
                <a:gd name="connsiteY15" fmla="*/ 320887 h 2423165"/>
                <a:gd name="connsiteX16" fmla="*/ 1237193 w 4392865"/>
                <a:gd name="connsiteY16" fmla="*/ 387879 h 2423165"/>
                <a:gd name="connsiteX17" fmla="*/ 1256242 w 4392865"/>
                <a:gd name="connsiteY17" fmla="*/ 412221 h 2423165"/>
                <a:gd name="connsiteX18" fmla="*/ 1289051 w 4392865"/>
                <a:gd name="connsiteY18" fmla="*/ 384704 h 2423165"/>
                <a:gd name="connsiteX19" fmla="*/ 1304079 w 4392865"/>
                <a:gd name="connsiteY19" fmla="*/ 379095 h 2423165"/>
                <a:gd name="connsiteX20" fmla="*/ 1341121 w 4392865"/>
                <a:gd name="connsiteY20" fmla="*/ 384387 h 2423165"/>
                <a:gd name="connsiteX21" fmla="*/ 1378163 w 4392865"/>
                <a:gd name="connsiteY21" fmla="*/ 408200 h 2423165"/>
                <a:gd name="connsiteX22" fmla="*/ 1390651 w 4392865"/>
                <a:gd name="connsiteY22" fmla="*/ 437621 h 2423165"/>
                <a:gd name="connsiteX23" fmla="*/ 1423142 w 4392865"/>
                <a:gd name="connsiteY23" fmla="*/ 445241 h 2423165"/>
                <a:gd name="connsiteX24" fmla="*/ 1462829 w 4392865"/>
                <a:gd name="connsiteY24" fmla="*/ 421429 h 2423165"/>
                <a:gd name="connsiteX25" fmla="*/ 1520826 w 4392865"/>
                <a:gd name="connsiteY25" fmla="*/ 523875 h 2423165"/>
                <a:gd name="connsiteX26" fmla="*/ 1582738 w 4392865"/>
                <a:gd name="connsiteY26" fmla="*/ 569912 h 2423165"/>
                <a:gd name="connsiteX27" fmla="*/ 1676401 w 4392865"/>
                <a:gd name="connsiteY27" fmla="*/ 640821 h 2423165"/>
                <a:gd name="connsiteX28" fmla="*/ 1866901 w 4392865"/>
                <a:gd name="connsiteY28" fmla="*/ 609071 h 2423165"/>
                <a:gd name="connsiteX29" fmla="*/ 2063751 w 4392865"/>
                <a:gd name="connsiteY29" fmla="*/ 558271 h 2423165"/>
                <a:gd name="connsiteX30" fmla="*/ 2178051 w 4392865"/>
                <a:gd name="connsiteY30" fmla="*/ 590021 h 2423165"/>
                <a:gd name="connsiteX31" fmla="*/ 2311401 w 4392865"/>
                <a:gd name="connsiteY31" fmla="*/ 691621 h 2423165"/>
                <a:gd name="connsiteX32" fmla="*/ 2489201 w 4392865"/>
                <a:gd name="connsiteY32" fmla="*/ 780521 h 2423165"/>
                <a:gd name="connsiteX33" fmla="*/ 2692401 w 4392865"/>
                <a:gd name="connsiteY33" fmla="*/ 793221 h 2423165"/>
                <a:gd name="connsiteX34" fmla="*/ 2783947 w 4392865"/>
                <a:gd name="connsiteY34" fmla="*/ 683154 h 2423165"/>
                <a:gd name="connsiteX35" fmla="*/ 3133905 w 4392865"/>
                <a:gd name="connsiteY35" fmla="*/ 585588 h 2423165"/>
                <a:gd name="connsiteX36" fmla="*/ 3230246 w 4392865"/>
                <a:gd name="connsiteY36" fmla="*/ 487572 h 2423165"/>
                <a:gd name="connsiteX37" fmla="*/ 3366460 w 4392865"/>
                <a:gd name="connsiteY37" fmla="*/ 400599 h 2423165"/>
                <a:gd name="connsiteX38" fmla="*/ 3662403 w 4392865"/>
                <a:gd name="connsiteY38" fmla="*/ 385143 h 2423165"/>
                <a:gd name="connsiteX39" fmla="*/ 3822913 w 4392865"/>
                <a:gd name="connsiteY39" fmla="*/ 365864 h 2423165"/>
                <a:gd name="connsiteX40" fmla="*/ 3880259 w 4392865"/>
                <a:gd name="connsiteY40" fmla="*/ 521559 h 2423165"/>
                <a:gd name="connsiteX41" fmla="*/ 3972225 w 4392865"/>
                <a:gd name="connsiteY41" fmla="*/ 697132 h 2423165"/>
                <a:gd name="connsiteX42" fmla="*/ 3971626 w 4392865"/>
                <a:gd name="connsiteY42" fmla="*/ 818142 h 2423165"/>
                <a:gd name="connsiteX43" fmla="*/ 3980492 w 4392865"/>
                <a:gd name="connsiteY43" fmla="*/ 801728 h 2423165"/>
                <a:gd name="connsiteX44" fmla="*/ 3976970 w 4392865"/>
                <a:gd name="connsiteY44" fmla="*/ 863980 h 2423165"/>
                <a:gd name="connsiteX45" fmla="*/ 3983298 w 4392865"/>
                <a:gd name="connsiteY45" fmla="*/ 889809 h 2423165"/>
                <a:gd name="connsiteX46" fmla="*/ 4002088 w 4392865"/>
                <a:gd name="connsiteY46" fmla="*/ 917575 h 2423165"/>
                <a:gd name="connsiteX47" fmla="*/ 4067176 w 4392865"/>
                <a:gd name="connsiteY47" fmla="*/ 927629 h 2423165"/>
                <a:gd name="connsiteX48" fmla="*/ 4064001 w 4392865"/>
                <a:gd name="connsiteY48" fmla="*/ 964671 h 2423165"/>
                <a:gd name="connsiteX49" fmla="*/ 4252464 w 4392865"/>
                <a:gd name="connsiteY49" fmla="*/ 1015471 h 2423165"/>
                <a:gd name="connsiteX50" fmla="*/ 4392865 w 4392865"/>
                <a:gd name="connsiteY50" fmla="*/ 1145687 h 2423165"/>
                <a:gd name="connsiteX51" fmla="*/ 4286151 w 4392865"/>
                <a:gd name="connsiteY51" fmla="*/ 1291466 h 2423165"/>
                <a:gd name="connsiteX52" fmla="*/ 4176057 w 4392865"/>
                <a:gd name="connsiteY52" fmla="*/ 1408274 h 2423165"/>
                <a:gd name="connsiteX53" fmla="*/ 4037225 w 4392865"/>
                <a:gd name="connsiteY53" fmla="*/ 1450656 h 2423165"/>
                <a:gd name="connsiteX54" fmla="*/ 3968751 w 4392865"/>
                <a:gd name="connsiteY54" fmla="*/ 1419754 h 2423165"/>
                <a:gd name="connsiteX55" fmla="*/ 3910225 w 4392865"/>
                <a:gd name="connsiteY55" fmla="*/ 1426845 h 2423165"/>
                <a:gd name="connsiteX56" fmla="*/ 3842810 w 4392865"/>
                <a:gd name="connsiteY56" fmla="*/ 1390650 h 2423165"/>
                <a:gd name="connsiteX57" fmla="*/ 3804392 w 4392865"/>
                <a:gd name="connsiteY57" fmla="*/ 1233700 h 2423165"/>
                <a:gd name="connsiteX58" fmla="*/ 3719513 w 4392865"/>
                <a:gd name="connsiteY58" fmla="*/ 1156759 h 2423165"/>
                <a:gd name="connsiteX59" fmla="*/ 3568701 w 4392865"/>
                <a:gd name="connsiteY59" fmla="*/ 1098021 h 2423165"/>
                <a:gd name="connsiteX60" fmla="*/ 3460751 w 4392865"/>
                <a:gd name="connsiteY60" fmla="*/ 1053571 h 2423165"/>
                <a:gd name="connsiteX61" fmla="*/ 3371851 w 4392865"/>
                <a:gd name="connsiteY61" fmla="*/ 1047221 h 2423165"/>
                <a:gd name="connsiteX62" fmla="*/ 3308351 w 4392865"/>
                <a:gd name="connsiteY62" fmla="*/ 996421 h 2423165"/>
                <a:gd name="connsiteX63" fmla="*/ 3200401 w 4392865"/>
                <a:gd name="connsiteY63" fmla="*/ 932921 h 2423165"/>
                <a:gd name="connsiteX64" fmla="*/ 3783225 w 4392865"/>
                <a:gd name="connsiteY64" fmla="*/ 1866051 h 2423165"/>
                <a:gd name="connsiteX65" fmla="*/ 3706595 w 4392865"/>
                <a:gd name="connsiteY65" fmla="*/ 2176113 h 2423165"/>
                <a:gd name="connsiteX66" fmla="*/ 3400225 w 4392865"/>
                <a:gd name="connsiteY66" fmla="*/ 2423165 h 2423165"/>
                <a:gd name="connsiteX67" fmla="*/ 3065064 w 4392865"/>
                <a:gd name="connsiteY67" fmla="*/ 2179896 h 2423165"/>
                <a:gd name="connsiteX68" fmla="*/ 2769272 w 4392865"/>
                <a:gd name="connsiteY68" fmla="*/ 1602016 h 2423165"/>
                <a:gd name="connsiteX69" fmla="*/ 2655359 w 4392865"/>
                <a:gd name="connsiteY69" fmla="*/ 1109133 h 2423165"/>
                <a:gd name="connsiteX70" fmla="*/ 2495551 w 4392865"/>
                <a:gd name="connsiteY70" fmla="*/ 913871 h 2423165"/>
                <a:gd name="connsiteX71" fmla="*/ 2463801 w 4392865"/>
                <a:gd name="connsiteY71" fmla="*/ 907521 h 2423165"/>
                <a:gd name="connsiteX72" fmla="*/ 2298701 w 4392865"/>
                <a:gd name="connsiteY72" fmla="*/ 837671 h 2423165"/>
                <a:gd name="connsiteX73" fmla="*/ 2190751 w 4392865"/>
                <a:gd name="connsiteY73" fmla="*/ 767821 h 2423165"/>
                <a:gd name="connsiteX74" fmla="*/ 2120901 w 4392865"/>
                <a:gd name="connsiteY74" fmla="*/ 729721 h 2423165"/>
                <a:gd name="connsiteX75" fmla="*/ 1981201 w 4392865"/>
                <a:gd name="connsiteY75" fmla="*/ 710671 h 2423165"/>
                <a:gd name="connsiteX76" fmla="*/ 1860551 w 4392865"/>
                <a:gd name="connsiteY76" fmla="*/ 717021 h 2423165"/>
                <a:gd name="connsiteX77" fmla="*/ 1695451 w 4392865"/>
                <a:gd name="connsiteY77" fmla="*/ 767821 h 2423165"/>
                <a:gd name="connsiteX78" fmla="*/ 1551518 w 4392865"/>
                <a:gd name="connsiteY78" fmla="*/ 813857 h 2423165"/>
                <a:gd name="connsiteX79" fmla="*/ 1544639 w 4392865"/>
                <a:gd name="connsiteY79" fmla="*/ 837671 h 2423165"/>
                <a:gd name="connsiteX80" fmla="*/ 1575330 w 4392865"/>
                <a:gd name="connsiteY80" fmla="*/ 882651 h 2423165"/>
                <a:gd name="connsiteX81" fmla="*/ 1569889 w 4392865"/>
                <a:gd name="connsiteY81" fmla="*/ 913752 h 2423165"/>
                <a:gd name="connsiteX82" fmla="*/ 1588699 w 4392865"/>
                <a:gd name="connsiteY82" fmla="*/ 989831 h 2423165"/>
                <a:gd name="connsiteX83" fmla="*/ 1662135 w 4392865"/>
                <a:gd name="connsiteY83" fmla="*/ 1063805 h 2423165"/>
                <a:gd name="connsiteX84" fmla="*/ 1753919 w 4392865"/>
                <a:gd name="connsiteY84" fmla="*/ 1210284 h 2423165"/>
                <a:gd name="connsiteX85" fmla="*/ 2121380 w 4392865"/>
                <a:gd name="connsiteY85" fmla="*/ 1554862 h 2423165"/>
                <a:gd name="connsiteX86" fmla="*/ 2187787 w 4392865"/>
                <a:gd name="connsiteY86" fmla="*/ 1696717 h 2423165"/>
                <a:gd name="connsiteX87" fmla="*/ 2130856 w 4392865"/>
                <a:gd name="connsiteY87" fmla="*/ 1918967 h 2423165"/>
                <a:gd name="connsiteX88" fmla="*/ 2034329 w 4392865"/>
                <a:gd name="connsiteY88" fmla="*/ 1934843 h 2423165"/>
                <a:gd name="connsiteX89" fmla="*/ 1816271 w 4392865"/>
                <a:gd name="connsiteY89" fmla="*/ 1856626 h 2423165"/>
                <a:gd name="connsiteX90" fmla="*/ 1629516 w 4392865"/>
                <a:gd name="connsiteY90" fmla="*/ 1709947 h 2423165"/>
                <a:gd name="connsiteX91" fmla="*/ 1497225 w 4392865"/>
                <a:gd name="connsiteY91" fmla="*/ 1548551 h 2423165"/>
                <a:gd name="connsiteX92" fmla="*/ 1446115 w 4392865"/>
                <a:gd name="connsiteY92" fmla="*/ 1515104 h 2423165"/>
                <a:gd name="connsiteX93" fmla="*/ 1354139 w 4392865"/>
                <a:gd name="connsiteY93" fmla="*/ 1431395 h 2423165"/>
                <a:gd name="connsiteX94" fmla="*/ 1296989 w 4392865"/>
                <a:gd name="connsiteY94" fmla="*/ 1347787 h 2423165"/>
                <a:gd name="connsiteX95" fmla="*/ 1243542 w 4392865"/>
                <a:gd name="connsiteY95" fmla="*/ 1336674 h 2423165"/>
                <a:gd name="connsiteX96" fmla="*/ 1200151 w 4392865"/>
                <a:gd name="connsiteY96" fmla="*/ 1288521 h 2423165"/>
                <a:gd name="connsiteX97" fmla="*/ 1155701 w 4392865"/>
                <a:gd name="connsiteY97" fmla="*/ 1275821 h 2423165"/>
                <a:gd name="connsiteX98" fmla="*/ 1111251 w 4392865"/>
                <a:gd name="connsiteY98" fmla="*/ 1193271 h 2423165"/>
                <a:gd name="connsiteX99" fmla="*/ 1092201 w 4392865"/>
                <a:gd name="connsiteY99" fmla="*/ 1078971 h 2423165"/>
                <a:gd name="connsiteX100" fmla="*/ 1092201 w 4392865"/>
                <a:gd name="connsiteY100" fmla="*/ 971021 h 2423165"/>
                <a:gd name="connsiteX101" fmla="*/ 1060451 w 4392865"/>
                <a:gd name="connsiteY101" fmla="*/ 913871 h 2423165"/>
                <a:gd name="connsiteX102" fmla="*/ 996951 w 4392865"/>
                <a:gd name="connsiteY102" fmla="*/ 875771 h 2423165"/>
                <a:gd name="connsiteX103" fmla="*/ 889001 w 4392865"/>
                <a:gd name="connsiteY103" fmla="*/ 875771 h 2423165"/>
                <a:gd name="connsiteX104" fmla="*/ 806451 w 4392865"/>
                <a:gd name="connsiteY104" fmla="*/ 907521 h 2423165"/>
                <a:gd name="connsiteX105" fmla="*/ 742951 w 4392865"/>
                <a:gd name="connsiteY105" fmla="*/ 939271 h 2423165"/>
                <a:gd name="connsiteX106" fmla="*/ 655639 w 4392865"/>
                <a:gd name="connsiteY106" fmla="*/ 912812 h 2423165"/>
                <a:gd name="connsiteX107" fmla="*/ 566210 w 4392865"/>
                <a:gd name="connsiteY107" fmla="*/ 836613 h 2423165"/>
                <a:gd name="connsiteX108" fmla="*/ 511177 w 4392865"/>
                <a:gd name="connsiteY108" fmla="*/ 806980 h 2423165"/>
                <a:gd name="connsiteX109" fmla="*/ 415926 w 4392865"/>
                <a:gd name="connsiteY109" fmla="*/ 784225 h 2423165"/>
                <a:gd name="connsiteX110" fmla="*/ 335494 w 4392865"/>
                <a:gd name="connsiteY110" fmla="*/ 759883 h 2423165"/>
                <a:gd name="connsiteX111" fmla="*/ 203413 w 4392865"/>
                <a:gd name="connsiteY111" fmla="*/ 728345 h 2423165"/>
                <a:gd name="connsiteX112" fmla="*/ 116099 w 4392865"/>
                <a:gd name="connsiteY112" fmla="*/ 691303 h 2423165"/>
                <a:gd name="connsiteX113" fmla="*/ 61914 w 4392865"/>
                <a:gd name="connsiteY113" fmla="*/ 625475 h 2423165"/>
                <a:gd name="connsiteX114" fmla="*/ 6350 w 4392865"/>
                <a:gd name="connsiteY114" fmla="*/ 575733 h 2423165"/>
                <a:gd name="connsiteX115" fmla="*/ 2117 w 4392865"/>
                <a:gd name="connsiteY115" fmla="*/ 537104 h 2423165"/>
                <a:gd name="connsiteX116" fmla="*/ 0 w 4392865"/>
                <a:gd name="connsiteY116" fmla="*/ 465138 h 2423165"/>
                <a:gd name="connsiteX117" fmla="*/ 23496 w 4392865"/>
                <a:gd name="connsiteY117" fmla="*/ 394970 h 2423165"/>
                <a:gd name="connsiteX118" fmla="*/ 51331 w 4392865"/>
                <a:gd name="connsiteY118" fmla="*/ 321204 h 2423165"/>
                <a:gd name="connsiteX119" fmla="*/ 77257 w 4392865"/>
                <a:gd name="connsiteY119" fmla="*/ 272520 h 2423165"/>
                <a:gd name="connsiteX120" fmla="*/ 104776 w 4392865"/>
                <a:gd name="connsiteY120" fmla="*/ 194203 h 2423165"/>
                <a:gd name="connsiteX121" fmla="*/ 187537 w 4392865"/>
                <a:gd name="connsiteY121" fmla="*/ 183303 h 2423165"/>
                <a:gd name="connsiteX122" fmla="*/ 238127 w 4392865"/>
                <a:gd name="connsiteY122" fmla="*/ 186268 h 2423165"/>
                <a:gd name="connsiteX123" fmla="*/ 306600 w 4392865"/>
                <a:gd name="connsiteY123" fmla="*/ 191241 h 2423165"/>
                <a:gd name="connsiteX124" fmla="*/ 354225 w 4392865"/>
                <a:gd name="connsiteY124" fmla="*/ 212408 h 2423165"/>
                <a:gd name="connsiteX125" fmla="*/ 442385 w 4392865"/>
                <a:gd name="connsiteY125" fmla="*/ 231247 h 2423165"/>
                <a:gd name="connsiteX0" fmla="*/ 442385 w 4392865"/>
                <a:gd name="connsiteY0" fmla="*/ 231247 h 2425562"/>
                <a:gd name="connsiteX1" fmla="*/ 544725 w 4392865"/>
                <a:gd name="connsiteY1" fmla="*/ 249450 h 2425562"/>
                <a:gd name="connsiteX2" fmla="*/ 674369 w 4392865"/>
                <a:gd name="connsiteY2" fmla="*/ 244158 h 2425562"/>
                <a:gd name="connsiteX3" fmla="*/ 841058 w 4392865"/>
                <a:gd name="connsiteY3" fmla="*/ 207116 h 2425562"/>
                <a:gd name="connsiteX4" fmla="*/ 917787 w 4392865"/>
                <a:gd name="connsiteY4" fmla="*/ 167429 h 2425562"/>
                <a:gd name="connsiteX5" fmla="*/ 984253 w 4392865"/>
                <a:gd name="connsiteY5" fmla="*/ 142346 h 2425562"/>
                <a:gd name="connsiteX6" fmla="*/ 1036849 w 4392865"/>
                <a:gd name="connsiteY6" fmla="*/ 125096 h 2425562"/>
                <a:gd name="connsiteX7" fmla="*/ 1099081 w 4392865"/>
                <a:gd name="connsiteY7" fmla="*/ 119062 h 2425562"/>
                <a:gd name="connsiteX8" fmla="*/ 1126067 w 4392865"/>
                <a:gd name="connsiteY8" fmla="*/ 68791 h 2425562"/>
                <a:gd name="connsiteX9" fmla="*/ 1118129 w 4392865"/>
                <a:gd name="connsiteY9" fmla="*/ 0 h 2425562"/>
                <a:gd name="connsiteX10" fmla="*/ 1181629 w 4392865"/>
                <a:gd name="connsiteY10" fmla="*/ 77788 h 2425562"/>
                <a:gd name="connsiteX11" fmla="*/ 1177079 w 4392865"/>
                <a:gd name="connsiteY11" fmla="*/ 125094 h 2425562"/>
                <a:gd name="connsiteX12" fmla="*/ 1179725 w 4392865"/>
                <a:gd name="connsiteY12" fmla="*/ 191241 h 2425562"/>
                <a:gd name="connsiteX13" fmla="*/ 1179513 w 4392865"/>
                <a:gd name="connsiteY13" fmla="*/ 235480 h 2425562"/>
                <a:gd name="connsiteX14" fmla="*/ 1171787 w 4392865"/>
                <a:gd name="connsiteY14" fmla="*/ 273262 h 2425562"/>
                <a:gd name="connsiteX15" fmla="*/ 1195599 w 4392865"/>
                <a:gd name="connsiteY15" fmla="*/ 320887 h 2425562"/>
                <a:gd name="connsiteX16" fmla="*/ 1237193 w 4392865"/>
                <a:gd name="connsiteY16" fmla="*/ 387879 h 2425562"/>
                <a:gd name="connsiteX17" fmla="*/ 1256242 w 4392865"/>
                <a:gd name="connsiteY17" fmla="*/ 412221 h 2425562"/>
                <a:gd name="connsiteX18" fmla="*/ 1289051 w 4392865"/>
                <a:gd name="connsiteY18" fmla="*/ 384704 h 2425562"/>
                <a:gd name="connsiteX19" fmla="*/ 1304079 w 4392865"/>
                <a:gd name="connsiteY19" fmla="*/ 379095 h 2425562"/>
                <a:gd name="connsiteX20" fmla="*/ 1341121 w 4392865"/>
                <a:gd name="connsiteY20" fmla="*/ 384387 h 2425562"/>
                <a:gd name="connsiteX21" fmla="*/ 1378163 w 4392865"/>
                <a:gd name="connsiteY21" fmla="*/ 408200 h 2425562"/>
                <a:gd name="connsiteX22" fmla="*/ 1390651 w 4392865"/>
                <a:gd name="connsiteY22" fmla="*/ 437621 h 2425562"/>
                <a:gd name="connsiteX23" fmla="*/ 1423142 w 4392865"/>
                <a:gd name="connsiteY23" fmla="*/ 445241 h 2425562"/>
                <a:gd name="connsiteX24" fmla="*/ 1462829 w 4392865"/>
                <a:gd name="connsiteY24" fmla="*/ 421429 h 2425562"/>
                <a:gd name="connsiteX25" fmla="*/ 1520826 w 4392865"/>
                <a:gd name="connsiteY25" fmla="*/ 523875 h 2425562"/>
                <a:gd name="connsiteX26" fmla="*/ 1582738 w 4392865"/>
                <a:gd name="connsiteY26" fmla="*/ 569912 h 2425562"/>
                <a:gd name="connsiteX27" fmla="*/ 1676401 w 4392865"/>
                <a:gd name="connsiteY27" fmla="*/ 640821 h 2425562"/>
                <a:gd name="connsiteX28" fmla="*/ 1866901 w 4392865"/>
                <a:gd name="connsiteY28" fmla="*/ 609071 h 2425562"/>
                <a:gd name="connsiteX29" fmla="*/ 2063751 w 4392865"/>
                <a:gd name="connsiteY29" fmla="*/ 558271 h 2425562"/>
                <a:gd name="connsiteX30" fmla="*/ 2178051 w 4392865"/>
                <a:gd name="connsiteY30" fmla="*/ 590021 h 2425562"/>
                <a:gd name="connsiteX31" fmla="*/ 2311401 w 4392865"/>
                <a:gd name="connsiteY31" fmla="*/ 691621 h 2425562"/>
                <a:gd name="connsiteX32" fmla="*/ 2489201 w 4392865"/>
                <a:gd name="connsiteY32" fmla="*/ 780521 h 2425562"/>
                <a:gd name="connsiteX33" fmla="*/ 2692401 w 4392865"/>
                <a:gd name="connsiteY33" fmla="*/ 793221 h 2425562"/>
                <a:gd name="connsiteX34" fmla="*/ 2783947 w 4392865"/>
                <a:gd name="connsiteY34" fmla="*/ 683154 h 2425562"/>
                <a:gd name="connsiteX35" fmla="*/ 3133905 w 4392865"/>
                <a:gd name="connsiteY35" fmla="*/ 585588 h 2425562"/>
                <a:gd name="connsiteX36" fmla="*/ 3230246 w 4392865"/>
                <a:gd name="connsiteY36" fmla="*/ 487572 h 2425562"/>
                <a:gd name="connsiteX37" fmla="*/ 3366460 w 4392865"/>
                <a:gd name="connsiteY37" fmla="*/ 400599 h 2425562"/>
                <a:gd name="connsiteX38" fmla="*/ 3662403 w 4392865"/>
                <a:gd name="connsiteY38" fmla="*/ 385143 h 2425562"/>
                <a:gd name="connsiteX39" fmla="*/ 3822913 w 4392865"/>
                <a:gd name="connsiteY39" fmla="*/ 365864 h 2425562"/>
                <a:gd name="connsiteX40" fmla="*/ 3880259 w 4392865"/>
                <a:gd name="connsiteY40" fmla="*/ 521559 h 2425562"/>
                <a:gd name="connsiteX41" fmla="*/ 3972225 w 4392865"/>
                <a:gd name="connsiteY41" fmla="*/ 697132 h 2425562"/>
                <a:gd name="connsiteX42" fmla="*/ 3971626 w 4392865"/>
                <a:gd name="connsiteY42" fmla="*/ 818142 h 2425562"/>
                <a:gd name="connsiteX43" fmla="*/ 3980492 w 4392865"/>
                <a:gd name="connsiteY43" fmla="*/ 801728 h 2425562"/>
                <a:gd name="connsiteX44" fmla="*/ 3976970 w 4392865"/>
                <a:gd name="connsiteY44" fmla="*/ 863980 h 2425562"/>
                <a:gd name="connsiteX45" fmla="*/ 3983298 w 4392865"/>
                <a:gd name="connsiteY45" fmla="*/ 889809 h 2425562"/>
                <a:gd name="connsiteX46" fmla="*/ 4002088 w 4392865"/>
                <a:gd name="connsiteY46" fmla="*/ 917575 h 2425562"/>
                <a:gd name="connsiteX47" fmla="*/ 4067176 w 4392865"/>
                <a:gd name="connsiteY47" fmla="*/ 927629 h 2425562"/>
                <a:gd name="connsiteX48" fmla="*/ 4064001 w 4392865"/>
                <a:gd name="connsiteY48" fmla="*/ 964671 h 2425562"/>
                <a:gd name="connsiteX49" fmla="*/ 4252464 w 4392865"/>
                <a:gd name="connsiteY49" fmla="*/ 1015471 h 2425562"/>
                <a:gd name="connsiteX50" fmla="*/ 4392865 w 4392865"/>
                <a:gd name="connsiteY50" fmla="*/ 1145687 h 2425562"/>
                <a:gd name="connsiteX51" fmla="*/ 4286151 w 4392865"/>
                <a:gd name="connsiteY51" fmla="*/ 1291466 h 2425562"/>
                <a:gd name="connsiteX52" fmla="*/ 4176057 w 4392865"/>
                <a:gd name="connsiteY52" fmla="*/ 1408274 h 2425562"/>
                <a:gd name="connsiteX53" fmla="*/ 4037225 w 4392865"/>
                <a:gd name="connsiteY53" fmla="*/ 1450656 h 2425562"/>
                <a:gd name="connsiteX54" fmla="*/ 3968751 w 4392865"/>
                <a:gd name="connsiteY54" fmla="*/ 1419754 h 2425562"/>
                <a:gd name="connsiteX55" fmla="*/ 3910225 w 4392865"/>
                <a:gd name="connsiteY55" fmla="*/ 1426845 h 2425562"/>
                <a:gd name="connsiteX56" fmla="*/ 3842810 w 4392865"/>
                <a:gd name="connsiteY56" fmla="*/ 1390650 h 2425562"/>
                <a:gd name="connsiteX57" fmla="*/ 3804392 w 4392865"/>
                <a:gd name="connsiteY57" fmla="*/ 1233700 h 2425562"/>
                <a:gd name="connsiteX58" fmla="*/ 3719513 w 4392865"/>
                <a:gd name="connsiteY58" fmla="*/ 1156759 h 2425562"/>
                <a:gd name="connsiteX59" fmla="*/ 3568701 w 4392865"/>
                <a:gd name="connsiteY59" fmla="*/ 1098021 h 2425562"/>
                <a:gd name="connsiteX60" fmla="*/ 3460751 w 4392865"/>
                <a:gd name="connsiteY60" fmla="*/ 1053571 h 2425562"/>
                <a:gd name="connsiteX61" fmla="*/ 3371851 w 4392865"/>
                <a:gd name="connsiteY61" fmla="*/ 1047221 h 2425562"/>
                <a:gd name="connsiteX62" fmla="*/ 3308351 w 4392865"/>
                <a:gd name="connsiteY62" fmla="*/ 996421 h 2425562"/>
                <a:gd name="connsiteX63" fmla="*/ 3200401 w 4392865"/>
                <a:gd name="connsiteY63" fmla="*/ 932921 h 2425562"/>
                <a:gd name="connsiteX64" fmla="*/ 3783225 w 4392865"/>
                <a:gd name="connsiteY64" fmla="*/ 1866051 h 2425562"/>
                <a:gd name="connsiteX65" fmla="*/ 3706595 w 4392865"/>
                <a:gd name="connsiteY65" fmla="*/ 2176113 h 2425562"/>
                <a:gd name="connsiteX66" fmla="*/ 3616537 w 4392865"/>
                <a:gd name="connsiteY66" fmla="*/ 2305259 h 2425562"/>
                <a:gd name="connsiteX67" fmla="*/ 3400225 w 4392865"/>
                <a:gd name="connsiteY67" fmla="*/ 2423165 h 2425562"/>
                <a:gd name="connsiteX68" fmla="*/ 3065064 w 4392865"/>
                <a:gd name="connsiteY68" fmla="*/ 2179896 h 2425562"/>
                <a:gd name="connsiteX69" fmla="*/ 2769272 w 4392865"/>
                <a:gd name="connsiteY69" fmla="*/ 1602016 h 2425562"/>
                <a:gd name="connsiteX70" fmla="*/ 2655359 w 4392865"/>
                <a:gd name="connsiteY70" fmla="*/ 1109133 h 2425562"/>
                <a:gd name="connsiteX71" fmla="*/ 2495551 w 4392865"/>
                <a:gd name="connsiteY71" fmla="*/ 913871 h 2425562"/>
                <a:gd name="connsiteX72" fmla="*/ 2463801 w 4392865"/>
                <a:gd name="connsiteY72" fmla="*/ 907521 h 2425562"/>
                <a:gd name="connsiteX73" fmla="*/ 2298701 w 4392865"/>
                <a:gd name="connsiteY73" fmla="*/ 837671 h 2425562"/>
                <a:gd name="connsiteX74" fmla="*/ 2190751 w 4392865"/>
                <a:gd name="connsiteY74" fmla="*/ 767821 h 2425562"/>
                <a:gd name="connsiteX75" fmla="*/ 2120901 w 4392865"/>
                <a:gd name="connsiteY75" fmla="*/ 729721 h 2425562"/>
                <a:gd name="connsiteX76" fmla="*/ 1981201 w 4392865"/>
                <a:gd name="connsiteY76" fmla="*/ 710671 h 2425562"/>
                <a:gd name="connsiteX77" fmla="*/ 1860551 w 4392865"/>
                <a:gd name="connsiteY77" fmla="*/ 717021 h 2425562"/>
                <a:gd name="connsiteX78" fmla="*/ 1695451 w 4392865"/>
                <a:gd name="connsiteY78" fmla="*/ 767821 h 2425562"/>
                <a:gd name="connsiteX79" fmla="*/ 1551518 w 4392865"/>
                <a:gd name="connsiteY79" fmla="*/ 813857 h 2425562"/>
                <a:gd name="connsiteX80" fmla="*/ 1544639 w 4392865"/>
                <a:gd name="connsiteY80" fmla="*/ 837671 h 2425562"/>
                <a:gd name="connsiteX81" fmla="*/ 1575330 w 4392865"/>
                <a:gd name="connsiteY81" fmla="*/ 882651 h 2425562"/>
                <a:gd name="connsiteX82" fmla="*/ 1569889 w 4392865"/>
                <a:gd name="connsiteY82" fmla="*/ 913752 h 2425562"/>
                <a:gd name="connsiteX83" fmla="*/ 1588699 w 4392865"/>
                <a:gd name="connsiteY83" fmla="*/ 989831 h 2425562"/>
                <a:gd name="connsiteX84" fmla="*/ 1662135 w 4392865"/>
                <a:gd name="connsiteY84" fmla="*/ 1063805 h 2425562"/>
                <a:gd name="connsiteX85" fmla="*/ 1753919 w 4392865"/>
                <a:gd name="connsiteY85" fmla="*/ 1210284 h 2425562"/>
                <a:gd name="connsiteX86" fmla="*/ 2121380 w 4392865"/>
                <a:gd name="connsiteY86" fmla="*/ 1554862 h 2425562"/>
                <a:gd name="connsiteX87" fmla="*/ 2187787 w 4392865"/>
                <a:gd name="connsiteY87" fmla="*/ 1696717 h 2425562"/>
                <a:gd name="connsiteX88" fmla="*/ 2130856 w 4392865"/>
                <a:gd name="connsiteY88" fmla="*/ 1918967 h 2425562"/>
                <a:gd name="connsiteX89" fmla="*/ 2034329 w 4392865"/>
                <a:gd name="connsiteY89" fmla="*/ 1934843 h 2425562"/>
                <a:gd name="connsiteX90" fmla="*/ 1816271 w 4392865"/>
                <a:gd name="connsiteY90" fmla="*/ 1856626 h 2425562"/>
                <a:gd name="connsiteX91" fmla="*/ 1629516 w 4392865"/>
                <a:gd name="connsiteY91" fmla="*/ 1709947 h 2425562"/>
                <a:gd name="connsiteX92" fmla="*/ 1497225 w 4392865"/>
                <a:gd name="connsiteY92" fmla="*/ 1548551 h 2425562"/>
                <a:gd name="connsiteX93" fmla="*/ 1446115 w 4392865"/>
                <a:gd name="connsiteY93" fmla="*/ 1515104 h 2425562"/>
                <a:gd name="connsiteX94" fmla="*/ 1354139 w 4392865"/>
                <a:gd name="connsiteY94" fmla="*/ 1431395 h 2425562"/>
                <a:gd name="connsiteX95" fmla="*/ 1296989 w 4392865"/>
                <a:gd name="connsiteY95" fmla="*/ 1347787 h 2425562"/>
                <a:gd name="connsiteX96" fmla="*/ 1243542 w 4392865"/>
                <a:gd name="connsiteY96" fmla="*/ 1336674 h 2425562"/>
                <a:gd name="connsiteX97" fmla="*/ 1200151 w 4392865"/>
                <a:gd name="connsiteY97" fmla="*/ 1288521 h 2425562"/>
                <a:gd name="connsiteX98" fmla="*/ 1155701 w 4392865"/>
                <a:gd name="connsiteY98" fmla="*/ 1275821 h 2425562"/>
                <a:gd name="connsiteX99" fmla="*/ 1111251 w 4392865"/>
                <a:gd name="connsiteY99" fmla="*/ 1193271 h 2425562"/>
                <a:gd name="connsiteX100" fmla="*/ 1092201 w 4392865"/>
                <a:gd name="connsiteY100" fmla="*/ 1078971 h 2425562"/>
                <a:gd name="connsiteX101" fmla="*/ 1092201 w 4392865"/>
                <a:gd name="connsiteY101" fmla="*/ 971021 h 2425562"/>
                <a:gd name="connsiteX102" fmla="*/ 1060451 w 4392865"/>
                <a:gd name="connsiteY102" fmla="*/ 913871 h 2425562"/>
                <a:gd name="connsiteX103" fmla="*/ 996951 w 4392865"/>
                <a:gd name="connsiteY103" fmla="*/ 875771 h 2425562"/>
                <a:gd name="connsiteX104" fmla="*/ 889001 w 4392865"/>
                <a:gd name="connsiteY104" fmla="*/ 875771 h 2425562"/>
                <a:gd name="connsiteX105" fmla="*/ 806451 w 4392865"/>
                <a:gd name="connsiteY105" fmla="*/ 907521 h 2425562"/>
                <a:gd name="connsiteX106" fmla="*/ 742951 w 4392865"/>
                <a:gd name="connsiteY106" fmla="*/ 939271 h 2425562"/>
                <a:gd name="connsiteX107" fmla="*/ 655639 w 4392865"/>
                <a:gd name="connsiteY107" fmla="*/ 912812 h 2425562"/>
                <a:gd name="connsiteX108" fmla="*/ 566210 w 4392865"/>
                <a:gd name="connsiteY108" fmla="*/ 836613 h 2425562"/>
                <a:gd name="connsiteX109" fmla="*/ 511177 w 4392865"/>
                <a:gd name="connsiteY109" fmla="*/ 806980 h 2425562"/>
                <a:gd name="connsiteX110" fmla="*/ 415926 w 4392865"/>
                <a:gd name="connsiteY110" fmla="*/ 784225 h 2425562"/>
                <a:gd name="connsiteX111" fmla="*/ 335494 w 4392865"/>
                <a:gd name="connsiteY111" fmla="*/ 759883 h 2425562"/>
                <a:gd name="connsiteX112" fmla="*/ 203413 w 4392865"/>
                <a:gd name="connsiteY112" fmla="*/ 728345 h 2425562"/>
                <a:gd name="connsiteX113" fmla="*/ 116099 w 4392865"/>
                <a:gd name="connsiteY113" fmla="*/ 691303 h 2425562"/>
                <a:gd name="connsiteX114" fmla="*/ 61914 w 4392865"/>
                <a:gd name="connsiteY114" fmla="*/ 625475 h 2425562"/>
                <a:gd name="connsiteX115" fmla="*/ 6350 w 4392865"/>
                <a:gd name="connsiteY115" fmla="*/ 575733 h 2425562"/>
                <a:gd name="connsiteX116" fmla="*/ 2117 w 4392865"/>
                <a:gd name="connsiteY116" fmla="*/ 537104 h 2425562"/>
                <a:gd name="connsiteX117" fmla="*/ 0 w 4392865"/>
                <a:gd name="connsiteY117" fmla="*/ 465138 h 2425562"/>
                <a:gd name="connsiteX118" fmla="*/ 23496 w 4392865"/>
                <a:gd name="connsiteY118" fmla="*/ 394970 h 2425562"/>
                <a:gd name="connsiteX119" fmla="*/ 51331 w 4392865"/>
                <a:gd name="connsiteY119" fmla="*/ 321204 h 2425562"/>
                <a:gd name="connsiteX120" fmla="*/ 77257 w 4392865"/>
                <a:gd name="connsiteY120" fmla="*/ 272520 h 2425562"/>
                <a:gd name="connsiteX121" fmla="*/ 104776 w 4392865"/>
                <a:gd name="connsiteY121" fmla="*/ 194203 h 2425562"/>
                <a:gd name="connsiteX122" fmla="*/ 187537 w 4392865"/>
                <a:gd name="connsiteY122" fmla="*/ 183303 h 2425562"/>
                <a:gd name="connsiteX123" fmla="*/ 238127 w 4392865"/>
                <a:gd name="connsiteY123" fmla="*/ 186268 h 2425562"/>
                <a:gd name="connsiteX124" fmla="*/ 306600 w 4392865"/>
                <a:gd name="connsiteY124" fmla="*/ 191241 h 2425562"/>
                <a:gd name="connsiteX125" fmla="*/ 354225 w 4392865"/>
                <a:gd name="connsiteY125" fmla="*/ 212408 h 2425562"/>
                <a:gd name="connsiteX126" fmla="*/ 442385 w 4392865"/>
                <a:gd name="connsiteY126" fmla="*/ 231247 h 2425562"/>
                <a:gd name="connsiteX0" fmla="*/ 442385 w 4392865"/>
                <a:gd name="connsiteY0" fmla="*/ 231247 h 2425562"/>
                <a:gd name="connsiteX1" fmla="*/ 544725 w 4392865"/>
                <a:gd name="connsiteY1" fmla="*/ 249450 h 2425562"/>
                <a:gd name="connsiteX2" fmla="*/ 674369 w 4392865"/>
                <a:gd name="connsiteY2" fmla="*/ 244158 h 2425562"/>
                <a:gd name="connsiteX3" fmla="*/ 841058 w 4392865"/>
                <a:gd name="connsiteY3" fmla="*/ 207116 h 2425562"/>
                <a:gd name="connsiteX4" fmla="*/ 917787 w 4392865"/>
                <a:gd name="connsiteY4" fmla="*/ 167429 h 2425562"/>
                <a:gd name="connsiteX5" fmla="*/ 984253 w 4392865"/>
                <a:gd name="connsiteY5" fmla="*/ 142346 h 2425562"/>
                <a:gd name="connsiteX6" fmla="*/ 1036849 w 4392865"/>
                <a:gd name="connsiteY6" fmla="*/ 125096 h 2425562"/>
                <a:gd name="connsiteX7" fmla="*/ 1099081 w 4392865"/>
                <a:gd name="connsiteY7" fmla="*/ 119062 h 2425562"/>
                <a:gd name="connsiteX8" fmla="*/ 1126067 w 4392865"/>
                <a:gd name="connsiteY8" fmla="*/ 68791 h 2425562"/>
                <a:gd name="connsiteX9" fmla="*/ 1118129 w 4392865"/>
                <a:gd name="connsiteY9" fmla="*/ 0 h 2425562"/>
                <a:gd name="connsiteX10" fmla="*/ 1181629 w 4392865"/>
                <a:gd name="connsiteY10" fmla="*/ 77788 h 2425562"/>
                <a:gd name="connsiteX11" fmla="*/ 1177079 w 4392865"/>
                <a:gd name="connsiteY11" fmla="*/ 125094 h 2425562"/>
                <a:gd name="connsiteX12" fmla="*/ 1179725 w 4392865"/>
                <a:gd name="connsiteY12" fmla="*/ 191241 h 2425562"/>
                <a:gd name="connsiteX13" fmla="*/ 1179513 w 4392865"/>
                <a:gd name="connsiteY13" fmla="*/ 235480 h 2425562"/>
                <a:gd name="connsiteX14" fmla="*/ 1171787 w 4392865"/>
                <a:gd name="connsiteY14" fmla="*/ 273262 h 2425562"/>
                <a:gd name="connsiteX15" fmla="*/ 1195599 w 4392865"/>
                <a:gd name="connsiteY15" fmla="*/ 320887 h 2425562"/>
                <a:gd name="connsiteX16" fmla="*/ 1237193 w 4392865"/>
                <a:gd name="connsiteY16" fmla="*/ 387879 h 2425562"/>
                <a:gd name="connsiteX17" fmla="*/ 1256242 w 4392865"/>
                <a:gd name="connsiteY17" fmla="*/ 412221 h 2425562"/>
                <a:gd name="connsiteX18" fmla="*/ 1289051 w 4392865"/>
                <a:gd name="connsiteY18" fmla="*/ 384704 h 2425562"/>
                <a:gd name="connsiteX19" fmla="*/ 1304079 w 4392865"/>
                <a:gd name="connsiteY19" fmla="*/ 379095 h 2425562"/>
                <a:gd name="connsiteX20" fmla="*/ 1341121 w 4392865"/>
                <a:gd name="connsiteY20" fmla="*/ 384387 h 2425562"/>
                <a:gd name="connsiteX21" fmla="*/ 1378163 w 4392865"/>
                <a:gd name="connsiteY21" fmla="*/ 408200 h 2425562"/>
                <a:gd name="connsiteX22" fmla="*/ 1390651 w 4392865"/>
                <a:gd name="connsiteY22" fmla="*/ 437621 h 2425562"/>
                <a:gd name="connsiteX23" fmla="*/ 1423142 w 4392865"/>
                <a:gd name="connsiteY23" fmla="*/ 445241 h 2425562"/>
                <a:gd name="connsiteX24" fmla="*/ 1462829 w 4392865"/>
                <a:gd name="connsiteY24" fmla="*/ 421429 h 2425562"/>
                <a:gd name="connsiteX25" fmla="*/ 1520826 w 4392865"/>
                <a:gd name="connsiteY25" fmla="*/ 523875 h 2425562"/>
                <a:gd name="connsiteX26" fmla="*/ 1582738 w 4392865"/>
                <a:gd name="connsiteY26" fmla="*/ 569912 h 2425562"/>
                <a:gd name="connsiteX27" fmla="*/ 1676401 w 4392865"/>
                <a:gd name="connsiteY27" fmla="*/ 640821 h 2425562"/>
                <a:gd name="connsiteX28" fmla="*/ 1866901 w 4392865"/>
                <a:gd name="connsiteY28" fmla="*/ 609071 h 2425562"/>
                <a:gd name="connsiteX29" fmla="*/ 2063751 w 4392865"/>
                <a:gd name="connsiteY29" fmla="*/ 558271 h 2425562"/>
                <a:gd name="connsiteX30" fmla="*/ 2178051 w 4392865"/>
                <a:gd name="connsiteY30" fmla="*/ 590021 h 2425562"/>
                <a:gd name="connsiteX31" fmla="*/ 2311401 w 4392865"/>
                <a:gd name="connsiteY31" fmla="*/ 691621 h 2425562"/>
                <a:gd name="connsiteX32" fmla="*/ 2489201 w 4392865"/>
                <a:gd name="connsiteY32" fmla="*/ 780521 h 2425562"/>
                <a:gd name="connsiteX33" fmla="*/ 2692401 w 4392865"/>
                <a:gd name="connsiteY33" fmla="*/ 793221 h 2425562"/>
                <a:gd name="connsiteX34" fmla="*/ 2783947 w 4392865"/>
                <a:gd name="connsiteY34" fmla="*/ 683154 h 2425562"/>
                <a:gd name="connsiteX35" fmla="*/ 3133905 w 4392865"/>
                <a:gd name="connsiteY35" fmla="*/ 585588 h 2425562"/>
                <a:gd name="connsiteX36" fmla="*/ 3230246 w 4392865"/>
                <a:gd name="connsiteY36" fmla="*/ 487572 h 2425562"/>
                <a:gd name="connsiteX37" fmla="*/ 3366460 w 4392865"/>
                <a:gd name="connsiteY37" fmla="*/ 400599 h 2425562"/>
                <a:gd name="connsiteX38" fmla="*/ 3662403 w 4392865"/>
                <a:gd name="connsiteY38" fmla="*/ 385143 h 2425562"/>
                <a:gd name="connsiteX39" fmla="*/ 3822913 w 4392865"/>
                <a:gd name="connsiteY39" fmla="*/ 365864 h 2425562"/>
                <a:gd name="connsiteX40" fmla="*/ 3880259 w 4392865"/>
                <a:gd name="connsiteY40" fmla="*/ 521559 h 2425562"/>
                <a:gd name="connsiteX41" fmla="*/ 3972225 w 4392865"/>
                <a:gd name="connsiteY41" fmla="*/ 697132 h 2425562"/>
                <a:gd name="connsiteX42" fmla="*/ 3971626 w 4392865"/>
                <a:gd name="connsiteY42" fmla="*/ 818142 h 2425562"/>
                <a:gd name="connsiteX43" fmla="*/ 3980492 w 4392865"/>
                <a:gd name="connsiteY43" fmla="*/ 801728 h 2425562"/>
                <a:gd name="connsiteX44" fmla="*/ 3976970 w 4392865"/>
                <a:gd name="connsiteY44" fmla="*/ 863980 h 2425562"/>
                <a:gd name="connsiteX45" fmla="*/ 3983298 w 4392865"/>
                <a:gd name="connsiteY45" fmla="*/ 889809 h 2425562"/>
                <a:gd name="connsiteX46" fmla="*/ 4002088 w 4392865"/>
                <a:gd name="connsiteY46" fmla="*/ 917575 h 2425562"/>
                <a:gd name="connsiteX47" fmla="*/ 4067176 w 4392865"/>
                <a:gd name="connsiteY47" fmla="*/ 927629 h 2425562"/>
                <a:gd name="connsiteX48" fmla="*/ 4064001 w 4392865"/>
                <a:gd name="connsiteY48" fmla="*/ 964671 h 2425562"/>
                <a:gd name="connsiteX49" fmla="*/ 4252464 w 4392865"/>
                <a:gd name="connsiteY49" fmla="*/ 1015471 h 2425562"/>
                <a:gd name="connsiteX50" fmla="*/ 4392865 w 4392865"/>
                <a:gd name="connsiteY50" fmla="*/ 1145687 h 2425562"/>
                <a:gd name="connsiteX51" fmla="*/ 4286151 w 4392865"/>
                <a:gd name="connsiteY51" fmla="*/ 1291466 h 2425562"/>
                <a:gd name="connsiteX52" fmla="*/ 4176057 w 4392865"/>
                <a:gd name="connsiteY52" fmla="*/ 1408274 h 2425562"/>
                <a:gd name="connsiteX53" fmla="*/ 4037225 w 4392865"/>
                <a:gd name="connsiteY53" fmla="*/ 1450656 h 2425562"/>
                <a:gd name="connsiteX54" fmla="*/ 3968751 w 4392865"/>
                <a:gd name="connsiteY54" fmla="*/ 1419754 h 2425562"/>
                <a:gd name="connsiteX55" fmla="*/ 3910225 w 4392865"/>
                <a:gd name="connsiteY55" fmla="*/ 1426845 h 2425562"/>
                <a:gd name="connsiteX56" fmla="*/ 3842810 w 4392865"/>
                <a:gd name="connsiteY56" fmla="*/ 1390650 h 2425562"/>
                <a:gd name="connsiteX57" fmla="*/ 3804392 w 4392865"/>
                <a:gd name="connsiteY57" fmla="*/ 1233700 h 2425562"/>
                <a:gd name="connsiteX58" fmla="*/ 3719513 w 4392865"/>
                <a:gd name="connsiteY58" fmla="*/ 1156759 h 2425562"/>
                <a:gd name="connsiteX59" fmla="*/ 3568701 w 4392865"/>
                <a:gd name="connsiteY59" fmla="*/ 1098021 h 2425562"/>
                <a:gd name="connsiteX60" fmla="*/ 3460751 w 4392865"/>
                <a:gd name="connsiteY60" fmla="*/ 1053571 h 2425562"/>
                <a:gd name="connsiteX61" fmla="*/ 3371851 w 4392865"/>
                <a:gd name="connsiteY61" fmla="*/ 1047221 h 2425562"/>
                <a:gd name="connsiteX62" fmla="*/ 3308351 w 4392865"/>
                <a:gd name="connsiteY62" fmla="*/ 996421 h 2425562"/>
                <a:gd name="connsiteX63" fmla="*/ 3200401 w 4392865"/>
                <a:gd name="connsiteY63" fmla="*/ 932921 h 2425562"/>
                <a:gd name="connsiteX64" fmla="*/ 3783225 w 4392865"/>
                <a:gd name="connsiteY64" fmla="*/ 1866051 h 2425562"/>
                <a:gd name="connsiteX65" fmla="*/ 3706595 w 4392865"/>
                <a:gd name="connsiteY65" fmla="*/ 2176113 h 2425562"/>
                <a:gd name="connsiteX66" fmla="*/ 3616537 w 4392865"/>
                <a:gd name="connsiteY66" fmla="*/ 2305259 h 2425562"/>
                <a:gd name="connsiteX67" fmla="*/ 3400225 w 4392865"/>
                <a:gd name="connsiteY67" fmla="*/ 2423165 h 2425562"/>
                <a:gd name="connsiteX68" fmla="*/ 3086230 w 4392865"/>
                <a:gd name="connsiteY68" fmla="*/ 2169313 h 2425562"/>
                <a:gd name="connsiteX69" fmla="*/ 2769272 w 4392865"/>
                <a:gd name="connsiteY69" fmla="*/ 1602016 h 2425562"/>
                <a:gd name="connsiteX70" fmla="*/ 2655359 w 4392865"/>
                <a:gd name="connsiteY70" fmla="*/ 1109133 h 2425562"/>
                <a:gd name="connsiteX71" fmla="*/ 2495551 w 4392865"/>
                <a:gd name="connsiteY71" fmla="*/ 913871 h 2425562"/>
                <a:gd name="connsiteX72" fmla="*/ 2463801 w 4392865"/>
                <a:gd name="connsiteY72" fmla="*/ 907521 h 2425562"/>
                <a:gd name="connsiteX73" fmla="*/ 2298701 w 4392865"/>
                <a:gd name="connsiteY73" fmla="*/ 837671 h 2425562"/>
                <a:gd name="connsiteX74" fmla="*/ 2190751 w 4392865"/>
                <a:gd name="connsiteY74" fmla="*/ 767821 h 2425562"/>
                <a:gd name="connsiteX75" fmla="*/ 2120901 w 4392865"/>
                <a:gd name="connsiteY75" fmla="*/ 729721 h 2425562"/>
                <a:gd name="connsiteX76" fmla="*/ 1981201 w 4392865"/>
                <a:gd name="connsiteY76" fmla="*/ 710671 h 2425562"/>
                <a:gd name="connsiteX77" fmla="*/ 1860551 w 4392865"/>
                <a:gd name="connsiteY77" fmla="*/ 717021 h 2425562"/>
                <a:gd name="connsiteX78" fmla="*/ 1695451 w 4392865"/>
                <a:gd name="connsiteY78" fmla="*/ 767821 h 2425562"/>
                <a:gd name="connsiteX79" fmla="*/ 1551518 w 4392865"/>
                <a:gd name="connsiteY79" fmla="*/ 813857 h 2425562"/>
                <a:gd name="connsiteX80" fmla="*/ 1544639 w 4392865"/>
                <a:gd name="connsiteY80" fmla="*/ 837671 h 2425562"/>
                <a:gd name="connsiteX81" fmla="*/ 1575330 w 4392865"/>
                <a:gd name="connsiteY81" fmla="*/ 882651 h 2425562"/>
                <a:gd name="connsiteX82" fmla="*/ 1569889 w 4392865"/>
                <a:gd name="connsiteY82" fmla="*/ 913752 h 2425562"/>
                <a:gd name="connsiteX83" fmla="*/ 1588699 w 4392865"/>
                <a:gd name="connsiteY83" fmla="*/ 989831 h 2425562"/>
                <a:gd name="connsiteX84" fmla="*/ 1662135 w 4392865"/>
                <a:gd name="connsiteY84" fmla="*/ 1063805 h 2425562"/>
                <a:gd name="connsiteX85" fmla="*/ 1753919 w 4392865"/>
                <a:gd name="connsiteY85" fmla="*/ 1210284 h 2425562"/>
                <a:gd name="connsiteX86" fmla="*/ 2121380 w 4392865"/>
                <a:gd name="connsiteY86" fmla="*/ 1554862 h 2425562"/>
                <a:gd name="connsiteX87" fmla="*/ 2187787 w 4392865"/>
                <a:gd name="connsiteY87" fmla="*/ 1696717 h 2425562"/>
                <a:gd name="connsiteX88" fmla="*/ 2130856 w 4392865"/>
                <a:gd name="connsiteY88" fmla="*/ 1918967 h 2425562"/>
                <a:gd name="connsiteX89" fmla="*/ 2034329 w 4392865"/>
                <a:gd name="connsiteY89" fmla="*/ 1934843 h 2425562"/>
                <a:gd name="connsiteX90" fmla="*/ 1816271 w 4392865"/>
                <a:gd name="connsiteY90" fmla="*/ 1856626 h 2425562"/>
                <a:gd name="connsiteX91" fmla="*/ 1629516 w 4392865"/>
                <a:gd name="connsiteY91" fmla="*/ 1709947 h 2425562"/>
                <a:gd name="connsiteX92" fmla="*/ 1497225 w 4392865"/>
                <a:gd name="connsiteY92" fmla="*/ 1548551 h 2425562"/>
                <a:gd name="connsiteX93" fmla="*/ 1446115 w 4392865"/>
                <a:gd name="connsiteY93" fmla="*/ 1515104 h 2425562"/>
                <a:gd name="connsiteX94" fmla="*/ 1354139 w 4392865"/>
                <a:gd name="connsiteY94" fmla="*/ 1431395 h 2425562"/>
                <a:gd name="connsiteX95" fmla="*/ 1296989 w 4392865"/>
                <a:gd name="connsiteY95" fmla="*/ 1347787 h 2425562"/>
                <a:gd name="connsiteX96" fmla="*/ 1243542 w 4392865"/>
                <a:gd name="connsiteY96" fmla="*/ 1336674 h 2425562"/>
                <a:gd name="connsiteX97" fmla="*/ 1200151 w 4392865"/>
                <a:gd name="connsiteY97" fmla="*/ 1288521 h 2425562"/>
                <a:gd name="connsiteX98" fmla="*/ 1155701 w 4392865"/>
                <a:gd name="connsiteY98" fmla="*/ 1275821 h 2425562"/>
                <a:gd name="connsiteX99" fmla="*/ 1111251 w 4392865"/>
                <a:gd name="connsiteY99" fmla="*/ 1193271 h 2425562"/>
                <a:gd name="connsiteX100" fmla="*/ 1092201 w 4392865"/>
                <a:gd name="connsiteY100" fmla="*/ 1078971 h 2425562"/>
                <a:gd name="connsiteX101" fmla="*/ 1092201 w 4392865"/>
                <a:gd name="connsiteY101" fmla="*/ 971021 h 2425562"/>
                <a:gd name="connsiteX102" fmla="*/ 1060451 w 4392865"/>
                <a:gd name="connsiteY102" fmla="*/ 913871 h 2425562"/>
                <a:gd name="connsiteX103" fmla="*/ 996951 w 4392865"/>
                <a:gd name="connsiteY103" fmla="*/ 875771 h 2425562"/>
                <a:gd name="connsiteX104" fmla="*/ 889001 w 4392865"/>
                <a:gd name="connsiteY104" fmla="*/ 875771 h 2425562"/>
                <a:gd name="connsiteX105" fmla="*/ 806451 w 4392865"/>
                <a:gd name="connsiteY105" fmla="*/ 907521 h 2425562"/>
                <a:gd name="connsiteX106" fmla="*/ 742951 w 4392865"/>
                <a:gd name="connsiteY106" fmla="*/ 939271 h 2425562"/>
                <a:gd name="connsiteX107" fmla="*/ 655639 w 4392865"/>
                <a:gd name="connsiteY107" fmla="*/ 912812 h 2425562"/>
                <a:gd name="connsiteX108" fmla="*/ 566210 w 4392865"/>
                <a:gd name="connsiteY108" fmla="*/ 836613 h 2425562"/>
                <a:gd name="connsiteX109" fmla="*/ 511177 w 4392865"/>
                <a:gd name="connsiteY109" fmla="*/ 806980 h 2425562"/>
                <a:gd name="connsiteX110" fmla="*/ 415926 w 4392865"/>
                <a:gd name="connsiteY110" fmla="*/ 784225 h 2425562"/>
                <a:gd name="connsiteX111" fmla="*/ 335494 w 4392865"/>
                <a:gd name="connsiteY111" fmla="*/ 759883 h 2425562"/>
                <a:gd name="connsiteX112" fmla="*/ 203413 w 4392865"/>
                <a:gd name="connsiteY112" fmla="*/ 728345 h 2425562"/>
                <a:gd name="connsiteX113" fmla="*/ 116099 w 4392865"/>
                <a:gd name="connsiteY113" fmla="*/ 691303 h 2425562"/>
                <a:gd name="connsiteX114" fmla="*/ 61914 w 4392865"/>
                <a:gd name="connsiteY114" fmla="*/ 625475 h 2425562"/>
                <a:gd name="connsiteX115" fmla="*/ 6350 w 4392865"/>
                <a:gd name="connsiteY115" fmla="*/ 575733 h 2425562"/>
                <a:gd name="connsiteX116" fmla="*/ 2117 w 4392865"/>
                <a:gd name="connsiteY116" fmla="*/ 537104 h 2425562"/>
                <a:gd name="connsiteX117" fmla="*/ 0 w 4392865"/>
                <a:gd name="connsiteY117" fmla="*/ 465138 h 2425562"/>
                <a:gd name="connsiteX118" fmla="*/ 23496 w 4392865"/>
                <a:gd name="connsiteY118" fmla="*/ 394970 h 2425562"/>
                <a:gd name="connsiteX119" fmla="*/ 51331 w 4392865"/>
                <a:gd name="connsiteY119" fmla="*/ 321204 h 2425562"/>
                <a:gd name="connsiteX120" fmla="*/ 77257 w 4392865"/>
                <a:gd name="connsiteY120" fmla="*/ 272520 h 2425562"/>
                <a:gd name="connsiteX121" fmla="*/ 104776 w 4392865"/>
                <a:gd name="connsiteY121" fmla="*/ 194203 h 2425562"/>
                <a:gd name="connsiteX122" fmla="*/ 187537 w 4392865"/>
                <a:gd name="connsiteY122" fmla="*/ 183303 h 2425562"/>
                <a:gd name="connsiteX123" fmla="*/ 238127 w 4392865"/>
                <a:gd name="connsiteY123" fmla="*/ 186268 h 2425562"/>
                <a:gd name="connsiteX124" fmla="*/ 306600 w 4392865"/>
                <a:gd name="connsiteY124" fmla="*/ 191241 h 2425562"/>
                <a:gd name="connsiteX125" fmla="*/ 354225 w 4392865"/>
                <a:gd name="connsiteY125" fmla="*/ 212408 h 2425562"/>
                <a:gd name="connsiteX126" fmla="*/ 442385 w 4392865"/>
                <a:gd name="connsiteY126" fmla="*/ 231247 h 2425562"/>
                <a:gd name="connsiteX0" fmla="*/ 442385 w 4392865"/>
                <a:gd name="connsiteY0" fmla="*/ 231247 h 2425562"/>
                <a:gd name="connsiteX1" fmla="*/ 544725 w 4392865"/>
                <a:gd name="connsiteY1" fmla="*/ 249450 h 2425562"/>
                <a:gd name="connsiteX2" fmla="*/ 674369 w 4392865"/>
                <a:gd name="connsiteY2" fmla="*/ 244158 h 2425562"/>
                <a:gd name="connsiteX3" fmla="*/ 841058 w 4392865"/>
                <a:gd name="connsiteY3" fmla="*/ 207116 h 2425562"/>
                <a:gd name="connsiteX4" fmla="*/ 917787 w 4392865"/>
                <a:gd name="connsiteY4" fmla="*/ 167429 h 2425562"/>
                <a:gd name="connsiteX5" fmla="*/ 984253 w 4392865"/>
                <a:gd name="connsiteY5" fmla="*/ 142346 h 2425562"/>
                <a:gd name="connsiteX6" fmla="*/ 1036849 w 4392865"/>
                <a:gd name="connsiteY6" fmla="*/ 125096 h 2425562"/>
                <a:gd name="connsiteX7" fmla="*/ 1099081 w 4392865"/>
                <a:gd name="connsiteY7" fmla="*/ 119062 h 2425562"/>
                <a:gd name="connsiteX8" fmla="*/ 1126067 w 4392865"/>
                <a:gd name="connsiteY8" fmla="*/ 68791 h 2425562"/>
                <a:gd name="connsiteX9" fmla="*/ 1118129 w 4392865"/>
                <a:gd name="connsiteY9" fmla="*/ 0 h 2425562"/>
                <a:gd name="connsiteX10" fmla="*/ 1181629 w 4392865"/>
                <a:gd name="connsiteY10" fmla="*/ 77788 h 2425562"/>
                <a:gd name="connsiteX11" fmla="*/ 1177079 w 4392865"/>
                <a:gd name="connsiteY11" fmla="*/ 125094 h 2425562"/>
                <a:gd name="connsiteX12" fmla="*/ 1179725 w 4392865"/>
                <a:gd name="connsiteY12" fmla="*/ 191241 h 2425562"/>
                <a:gd name="connsiteX13" fmla="*/ 1179513 w 4392865"/>
                <a:gd name="connsiteY13" fmla="*/ 235480 h 2425562"/>
                <a:gd name="connsiteX14" fmla="*/ 1171787 w 4392865"/>
                <a:gd name="connsiteY14" fmla="*/ 273262 h 2425562"/>
                <a:gd name="connsiteX15" fmla="*/ 1195599 w 4392865"/>
                <a:gd name="connsiteY15" fmla="*/ 320887 h 2425562"/>
                <a:gd name="connsiteX16" fmla="*/ 1237193 w 4392865"/>
                <a:gd name="connsiteY16" fmla="*/ 387879 h 2425562"/>
                <a:gd name="connsiteX17" fmla="*/ 1256242 w 4392865"/>
                <a:gd name="connsiteY17" fmla="*/ 412221 h 2425562"/>
                <a:gd name="connsiteX18" fmla="*/ 1289051 w 4392865"/>
                <a:gd name="connsiteY18" fmla="*/ 384704 h 2425562"/>
                <a:gd name="connsiteX19" fmla="*/ 1304079 w 4392865"/>
                <a:gd name="connsiteY19" fmla="*/ 379095 h 2425562"/>
                <a:gd name="connsiteX20" fmla="*/ 1341121 w 4392865"/>
                <a:gd name="connsiteY20" fmla="*/ 384387 h 2425562"/>
                <a:gd name="connsiteX21" fmla="*/ 1378163 w 4392865"/>
                <a:gd name="connsiteY21" fmla="*/ 408200 h 2425562"/>
                <a:gd name="connsiteX22" fmla="*/ 1390651 w 4392865"/>
                <a:gd name="connsiteY22" fmla="*/ 437621 h 2425562"/>
                <a:gd name="connsiteX23" fmla="*/ 1423142 w 4392865"/>
                <a:gd name="connsiteY23" fmla="*/ 445241 h 2425562"/>
                <a:gd name="connsiteX24" fmla="*/ 1462829 w 4392865"/>
                <a:gd name="connsiteY24" fmla="*/ 421429 h 2425562"/>
                <a:gd name="connsiteX25" fmla="*/ 1520826 w 4392865"/>
                <a:gd name="connsiteY25" fmla="*/ 523875 h 2425562"/>
                <a:gd name="connsiteX26" fmla="*/ 1582738 w 4392865"/>
                <a:gd name="connsiteY26" fmla="*/ 569912 h 2425562"/>
                <a:gd name="connsiteX27" fmla="*/ 1676401 w 4392865"/>
                <a:gd name="connsiteY27" fmla="*/ 640821 h 2425562"/>
                <a:gd name="connsiteX28" fmla="*/ 1866901 w 4392865"/>
                <a:gd name="connsiteY28" fmla="*/ 609071 h 2425562"/>
                <a:gd name="connsiteX29" fmla="*/ 2063751 w 4392865"/>
                <a:gd name="connsiteY29" fmla="*/ 558271 h 2425562"/>
                <a:gd name="connsiteX30" fmla="*/ 2178051 w 4392865"/>
                <a:gd name="connsiteY30" fmla="*/ 590021 h 2425562"/>
                <a:gd name="connsiteX31" fmla="*/ 2311401 w 4392865"/>
                <a:gd name="connsiteY31" fmla="*/ 691621 h 2425562"/>
                <a:gd name="connsiteX32" fmla="*/ 2489201 w 4392865"/>
                <a:gd name="connsiteY32" fmla="*/ 780521 h 2425562"/>
                <a:gd name="connsiteX33" fmla="*/ 2692401 w 4392865"/>
                <a:gd name="connsiteY33" fmla="*/ 793221 h 2425562"/>
                <a:gd name="connsiteX34" fmla="*/ 2783947 w 4392865"/>
                <a:gd name="connsiteY34" fmla="*/ 683154 h 2425562"/>
                <a:gd name="connsiteX35" fmla="*/ 3133905 w 4392865"/>
                <a:gd name="connsiteY35" fmla="*/ 585588 h 2425562"/>
                <a:gd name="connsiteX36" fmla="*/ 3230246 w 4392865"/>
                <a:gd name="connsiteY36" fmla="*/ 487572 h 2425562"/>
                <a:gd name="connsiteX37" fmla="*/ 3366460 w 4392865"/>
                <a:gd name="connsiteY37" fmla="*/ 400599 h 2425562"/>
                <a:gd name="connsiteX38" fmla="*/ 3662403 w 4392865"/>
                <a:gd name="connsiteY38" fmla="*/ 385143 h 2425562"/>
                <a:gd name="connsiteX39" fmla="*/ 3822913 w 4392865"/>
                <a:gd name="connsiteY39" fmla="*/ 365864 h 2425562"/>
                <a:gd name="connsiteX40" fmla="*/ 3880259 w 4392865"/>
                <a:gd name="connsiteY40" fmla="*/ 521559 h 2425562"/>
                <a:gd name="connsiteX41" fmla="*/ 3972225 w 4392865"/>
                <a:gd name="connsiteY41" fmla="*/ 697132 h 2425562"/>
                <a:gd name="connsiteX42" fmla="*/ 3971626 w 4392865"/>
                <a:gd name="connsiteY42" fmla="*/ 818142 h 2425562"/>
                <a:gd name="connsiteX43" fmla="*/ 3980492 w 4392865"/>
                <a:gd name="connsiteY43" fmla="*/ 801728 h 2425562"/>
                <a:gd name="connsiteX44" fmla="*/ 3976970 w 4392865"/>
                <a:gd name="connsiteY44" fmla="*/ 863980 h 2425562"/>
                <a:gd name="connsiteX45" fmla="*/ 3983298 w 4392865"/>
                <a:gd name="connsiteY45" fmla="*/ 889809 h 2425562"/>
                <a:gd name="connsiteX46" fmla="*/ 4002088 w 4392865"/>
                <a:gd name="connsiteY46" fmla="*/ 917575 h 2425562"/>
                <a:gd name="connsiteX47" fmla="*/ 4067176 w 4392865"/>
                <a:gd name="connsiteY47" fmla="*/ 927629 h 2425562"/>
                <a:gd name="connsiteX48" fmla="*/ 4064001 w 4392865"/>
                <a:gd name="connsiteY48" fmla="*/ 964671 h 2425562"/>
                <a:gd name="connsiteX49" fmla="*/ 4252464 w 4392865"/>
                <a:gd name="connsiteY49" fmla="*/ 1015471 h 2425562"/>
                <a:gd name="connsiteX50" fmla="*/ 4392865 w 4392865"/>
                <a:gd name="connsiteY50" fmla="*/ 1145687 h 2425562"/>
                <a:gd name="connsiteX51" fmla="*/ 4286151 w 4392865"/>
                <a:gd name="connsiteY51" fmla="*/ 1291466 h 2425562"/>
                <a:gd name="connsiteX52" fmla="*/ 4176057 w 4392865"/>
                <a:gd name="connsiteY52" fmla="*/ 1408274 h 2425562"/>
                <a:gd name="connsiteX53" fmla="*/ 4037225 w 4392865"/>
                <a:gd name="connsiteY53" fmla="*/ 1450656 h 2425562"/>
                <a:gd name="connsiteX54" fmla="*/ 3968751 w 4392865"/>
                <a:gd name="connsiteY54" fmla="*/ 1419754 h 2425562"/>
                <a:gd name="connsiteX55" fmla="*/ 3910225 w 4392865"/>
                <a:gd name="connsiteY55" fmla="*/ 1426845 h 2425562"/>
                <a:gd name="connsiteX56" fmla="*/ 3842810 w 4392865"/>
                <a:gd name="connsiteY56" fmla="*/ 1390650 h 2425562"/>
                <a:gd name="connsiteX57" fmla="*/ 3804392 w 4392865"/>
                <a:gd name="connsiteY57" fmla="*/ 1233700 h 2425562"/>
                <a:gd name="connsiteX58" fmla="*/ 3719513 w 4392865"/>
                <a:gd name="connsiteY58" fmla="*/ 1156759 h 2425562"/>
                <a:gd name="connsiteX59" fmla="*/ 3568701 w 4392865"/>
                <a:gd name="connsiteY59" fmla="*/ 1098021 h 2425562"/>
                <a:gd name="connsiteX60" fmla="*/ 3460751 w 4392865"/>
                <a:gd name="connsiteY60" fmla="*/ 1053571 h 2425562"/>
                <a:gd name="connsiteX61" fmla="*/ 3371851 w 4392865"/>
                <a:gd name="connsiteY61" fmla="*/ 1047221 h 2425562"/>
                <a:gd name="connsiteX62" fmla="*/ 3308351 w 4392865"/>
                <a:gd name="connsiteY62" fmla="*/ 996421 h 2425562"/>
                <a:gd name="connsiteX63" fmla="*/ 3200401 w 4392865"/>
                <a:gd name="connsiteY63" fmla="*/ 932921 h 2425562"/>
                <a:gd name="connsiteX64" fmla="*/ 3783225 w 4392865"/>
                <a:gd name="connsiteY64" fmla="*/ 1866051 h 2425562"/>
                <a:gd name="connsiteX65" fmla="*/ 3706595 w 4392865"/>
                <a:gd name="connsiteY65" fmla="*/ 2176113 h 2425562"/>
                <a:gd name="connsiteX66" fmla="*/ 3616537 w 4392865"/>
                <a:gd name="connsiteY66" fmla="*/ 2305259 h 2425562"/>
                <a:gd name="connsiteX67" fmla="*/ 3400225 w 4392865"/>
                <a:gd name="connsiteY67" fmla="*/ 2423165 h 2425562"/>
                <a:gd name="connsiteX68" fmla="*/ 3086230 w 4392865"/>
                <a:gd name="connsiteY68" fmla="*/ 2169313 h 2425562"/>
                <a:gd name="connsiteX69" fmla="*/ 2769272 w 4392865"/>
                <a:gd name="connsiteY69" fmla="*/ 1602016 h 2425562"/>
                <a:gd name="connsiteX70" fmla="*/ 2655359 w 4392865"/>
                <a:gd name="connsiteY70" fmla="*/ 1109133 h 2425562"/>
                <a:gd name="connsiteX71" fmla="*/ 2495551 w 4392865"/>
                <a:gd name="connsiteY71" fmla="*/ 913871 h 2425562"/>
                <a:gd name="connsiteX72" fmla="*/ 2463801 w 4392865"/>
                <a:gd name="connsiteY72" fmla="*/ 907521 h 2425562"/>
                <a:gd name="connsiteX73" fmla="*/ 2298701 w 4392865"/>
                <a:gd name="connsiteY73" fmla="*/ 837671 h 2425562"/>
                <a:gd name="connsiteX74" fmla="*/ 2190751 w 4392865"/>
                <a:gd name="connsiteY74" fmla="*/ 767821 h 2425562"/>
                <a:gd name="connsiteX75" fmla="*/ 2120901 w 4392865"/>
                <a:gd name="connsiteY75" fmla="*/ 729721 h 2425562"/>
                <a:gd name="connsiteX76" fmla="*/ 1981201 w 4392865"/>
                <a:gd name="connsiteY76" fmla="*/ 710671 h 2425562"/>
                <a:gd name="connsiteX77" fmla="*/ 1860551 w 4392865"/>
                <a:gd name="connsiteY77" fmla="*/ 717021 h 2425562"/>
                <a:gd name="connsiteX78" fmla="*/ 1695451 w 4392865"/>
                <a:gd name="connsiteY78" fmla="*/ 767821 h 2425562"/>
                <a:gd name="connsiteX79" fmla="*/ 1551518 w 4392865"/>
                <a:gd name="connsiteY79" fmla="*/ 813857 h 2425562"/>
                <a:gd name="connsiteX80" fmla="*/ 1544639 w 4392865"/>
                <a:gd name="connsiteY80" fmla="*/ 837671 h 2425562"/>
                <a:gd name="connsiteX81" fmla="*/ 1575330 w 4392865"/>
                <a:gd name="connsiteY81" fmla="*/ 882651 h 2425562"/>
                <a:gd name="connsiteX82" fmla="*/ 1569889 w 4392865"/>
                <a:gd name="connsiteY82" fmla="*/ 913752 h 2425562"/>
                <a:gd name="connsiteX83" fmla="*/ 1588699 w 4392865"/>
                <a:gd name="connsiteY83" fmla="*/ 989831 h 2425562"/>
                <a:gd name="connsiteX84" fmla="*/ 1662135 w 4392865"/>
                <a:gd name="connsiteY84" fmla="*/ 1063805 h 2425562"/>
                <a:gd name="connsiteX85" fmla="*/ 1753919 w 4392865"/>
                <a:gd name="connsiteY85" fmla="*/ 1210284 h 2425562"/>
                <a:gd name="connsiteX86" fmla="*/ 2121380 w 4392865"/>
                <a:gd name="connsiteY86" fmla="*/ 1554862 h 2425562"/>
                <a:gd name="connsiteX87" fmla="*/ 2187787 w 4392865"/>
                <a:gd name="connsiteY87" fmla="*/ 1696717 h 2425562"/>
                <a:gd name="connsiteX88" fmla="*/ 2130856 w 4392865"/>
                <a:gd name="connsiteY88" fmla="*/ 1918967 h 2425562"/>
                <a:gd name="connsiteX89" fmla="*/ 2034329 w 4392865"/>
                <a:gd name="connsiteY89" fmla="*/ 1934843 h 2425562"/>
                <a:gd name="connsiteX90" fmla="*/ 1816271 w 4392865"/>
                <a:gd name="connsiteY90" fmla="*/ 1856626 h 2425562"/>
                <a:gd name="connsiteX91" fmla="*/ 1629516 w 4392865"/>
                <a:gd name="connsiteY91" fmla="*/ 1709947 h 2425562"/>
                <a:gd name="connsiteX92" fmla="*/ 1497225 w 4392865"/>
                <a:gd name="connsiteY92" fmla="*/ 1548551 h 2425562"/>
                <a:gd name="connsiteX93" fmla="*/ 1446115 w 4392865"/>
                <a:gd name="connsiteY93" fmla="*/ 1515104 h 2425562"/>
                <a:gd name="connsiteX94" fmla="*/ 1354139 w 4392865"/>
                <a:gd name="connsiteY94" fmla="*/ 1431395 h 2425562"/>
                <a:gd name="connsiteX95" fmla="*/ 1296989 w 4392865"/>
                <a:gd name="connsiteY95" fmla="*/ 1347787 h 2425562"/>
                <a:gd name="connsiteX96" fmla="*/ 1243542 w 4392865"/>
                <a:gd name="connsiteY96" fmla="*/ 1336674 h 2425562"/>
                <a:gd name="connsiteX97" fmla="*/ 1200151 w 4392865"/>
                <a:gd name="connsiteY97" fmla="*/ 1288521 h 2425562"/>
                <a:gd name="connsiteX98" fmla="*/ 1155701 w 4392865"/>
                <a:gd name="connsiteY98" fmla="*/ 1275821 h 2425562"/>
                <a:gd name="connsiteX99" fmla="*/ 1111251 w 4392865"/>
                <a:gd name="connsiteY99" fmla="*/ 1193271 h 2425562"/>
                <a:gd name="connsiteX100" fmla="*/ 1092201 w 4392865"/>
                <a:gd name="connsiteY100" fmla="*/ 1078971 h 2425562"/>
                <a:gd name="connsiteX101" fmla="*/ 1092201 w 4392865"/>
                <a:gd name="connsiteY101" fmla="*/ 971021 h 2425562"/>
                <a:gd name="connsiteX102" fmla="*/ 1060451 w 4392865"/>
                <a:gd name="connsiteY102" fmla="*/ 913871 h 2425562"/>
                <a:gd name="connsiteX103" fmla="*/ 996951 w 4392865"/>
                <a:gd name="connsiteY103" fmla="*/ 875771 h 2425562"/>
                <a:gd name="connsiteX104" fmla="*/ 889001 w 4392865"/>
                <a:gd name="connsiteY104" fmla="*/ 875771 h 2425562"/>
                <a:gd name="connsiteX105" fmla="*/ 806451 w 4392865"/>
                <a:gd name="connsiteY105" fmla="*/ 907521 h 2425562"/>
                <a:gd name="connsiteX106" fmla="*/ 742951 w 4392865"/>
                <a:gd name="connsiteY106" fmla="*/ 939271 h 2425562"/>
                <a:gd name="connsiteX107" fmla="*/ 655639 w 4392865"/>
                <a:gd name="connsiteY107" fmla="*/ 912812 h 2425562"/>
                <a:gd name="connsiteX108" fmla="*/ 566210 w 4392865"/>
                <a:gd name="connsiteY108" fmla="*/ 836613 h 2425562"/>
                <a:gd name="connsiteX109" fmla="*/ 511177 w 4392865"/>
                <a:gd name="connsiteY109" fmla="*/ 806980 h 2425562"/>
                <a:gd name="connsiteX110" fmla="*/ 415926 w 4392865"/>
                <a:gd name="connsiteY110" fmla="*/ 784225 h 2425562"/>
                <a:gd name="connsiteX111" fmla="*/ 335494 w 4392865"/>
                <a:gd name="connsiteY111" fmla="*/ 759883 h 2425562"/>
                <a:gd name="connsiteX112" fmla="*/ 203413 w 4392865"/>
                <a:gd name="connsiteY112" fmla="*/ 728345 h 2425562"/>
                <a:gd name="connsiteX113" fmla="*/ 116099 w 4392865"/>
                <a:gd name="connsiteY113" fmla="*/ 691303 h 2425562"/>
                <a:gd name="connsiteX114" fmla="*/ 61914 w 4392865"/>
                <a:gd name="connsiteY114" fmla="*/ 625475 h 2425562"/>
                <a:gd name="connsiteX115" fmla="*/ 6350 w 4392865"/>
                <a:gd name="connsiteY115" fmla="*/ 575733 h 2425562"/>
                <a:gd name="connsiteX116" fmla="*/ 2117 w 4392865"/>
                <a:gd name="connsiteY116" fmla="*/ 537104 h 2425562"/>
                <a:gd name="connsiteX117" fmla="*/ 0 w 4392865"/>
                <a:gd name="connsiteY117" fmla="*/ 465138 h 2425562"/>
                <a:gd name="connsiteX118" fmla="*/ 23496 w 4392865"/>
                <a:gd name="connsiteY118" fmla="*/ 394970 h 2425562"/>
                <a:gd name="connsiteX119" fmla="*/ 51331 w 4392865"/>
                <a:gd name="connsiteY119" fmla="*/ 321204 h 2425562"/>
                <a:gd name="connsiteX120" fmla="*/ 77257 w 4392865"/>
                <a:gd name="connsiteY120" fmla="*/ 272520 h 2425562"/>
                <a:gd name="connsiteX121" fmla="*/ 104776 w 4392865"/>
                <a:gd name="connsiteY121" fmla="*/ 194203 h 2425562"/>
                <a:gd name="connsiteX122" fmla="*/ 187537 w 4392865"/>
                <a:gd name="connsiteY122" fmla="*/ 183303 h 2425562"/>
                <a:gd name="connsiteX123" fmla="*/ 238127 w 4392865"/>
                <a:gd name="connsiteY123" fmla="*/ 186268 h 2425562"/>
                <a:gd name="connsiteX124" fmla="*/ 306600 w 4392865"/>
                <a:gd name="connsiteY124" fmla="*/ 191241 h 2425562"/>
                <a:gd name="connsiteX125" fmla="*/ 354225 w 4392865"/>
                <a:gd name="connsiteY125" fmla="*/ 212408 h 2425562"/>
                <a:gd name="connsiteX126" fmla="*/ 442385 w 4392865"/>
                <a:gd name="connsiteY126" fmla="*/ 231247 h 2425562"/>
                <a:gd name="connsiteX0" fmla="*/ 442385 w 4392865"/>
                <a:gd name="connsiteY0" fmla="*/ 231247 h 2425562"/>
                <a:gd name="connsiteX1" fmla="*/ 544725 w 4392865"/>
                <a:gd name="connsiteY1" fmla="*/ 249450 h 2425562"/>
                <a:gd name="connsiteX2" fmla="*/ 674369 w 4392865"/>
                <a:gd name="connsiteY2" fmla="*/ 244158 h 2425562"/>
                <a:gd name="connsiteX3" fmla="*/ 841058 w 4392865"/>
                <a:gd name="connsiteY3" fmla="*/ 207116 h 2425562"/>
                <a:gd name="connsiteX4" fmla="*/ 917787 w 4392865"/>
                <a:gd name="connsiteY4" fmla="*/ 167429 h 2425562"/>
                <a:gd name="connsiteX5" fmla="*/ 984253 w 4392865"/>
                <a:gd name="connsiteY5" fmla="*/ 142346 h 2425562"/>
                <a:gd name="connsiteX6" fmla="*/ 1036849 w 4392865"/>
                <a:gd name="connsiteY6" fmla="*/ 125096 h 2425562"/>
                <a:gd name="connsiteX7" fmla="*/ 1099081 w 4392865"/>
                <a:gd name="connsiteY7" fmla="*/ 119062 h 2425562"/>
                <a:gd name="connsiteX8" fmla="*/ 1126067 w 4392865"/>
                <a:gd name="connsiteY8" fmla="*/ 68791 h 2425562"/>
                <a:gd name="connsiteX9" fmla="*/ 1118129 w 4392865"/>
                <a:gd name="connsiteY9" fmla="*/ 0 h 2425562"/>
                <a:gd name="connsiteX10" fmla="*/ 1181629 w 4392865"/>
                <a:gd name="connsiteY10" fmla="*/ 77788 h 2425562"/>
                <a:gd name="connsiteX11" fmla="*/ 1177079 w 4392865"/>
                <a:gd name="connsiteY11" fmla="*/ 125094 h 2425562"/>
                <a:gd name="connsiteX12" fmla="*/ 1179725 w 4392865"/>
                <a:gd name="connsiteY12" fmla="*/ 191241 h 2425562"/>
                <a:gd name="connsiteX13" fmla="*/ 1179513 w 4392865"/>
                <a:gd name="connsiteY13" fmla="*/ 235480 h 2425562"/>
                <a:gd name="connsiteX14" fmla="*/ 1171787 w 4392865"/>
                <a:gd name="connsiteY14" fmla="*/ 273262 h 2425562"/>
                <a:gd name="connsiteX15" fmla="*/ 1195599 w 4392865"/>
                <a:gd name="connsiteY15" fmla="*/ 320887 h 2425562"/>
                <a:gd name="connsiteX16" fmla="*/ 1237193 w 4392865"/>
                <a:gd name="connsiteY16" fmla="*/ 387879 h 2425562"/>
                <a:gd name="connsiteX17" fmla="*/ 1256242 w 4392865"/>
                <a:gd name="connsiteY17" fmla="*/ 412221 h 2425562"/>
                <a:gd name="connsiteX18" fmla="*/ 1289051 w 4392865"/>
                <a:gd name="connsiteY18" fmla="*/ 384704 h 2425562"/>
                <a:gd name="connsiteX19" fmla="*/ 1304079 w 4392865"/>
                <a:gd name="connsiteY19" fmla="*/ 379095 h 2425562"/>
                <a:gd name="connsiteX20" fmla="*/ 1341121 w 4392865"/>
                <a:gd name="connsiteY20" fmla="*/ 384387 h 2425562"/>
                <a:gd name="connsiteX21" fmla="*/ 1378163 w 4392865"/>
                <a:gd name="connsiteY21" fmla="*/ 408200 h 2425562"/>
                <a:gd name="connsiteX22" fmla="*/ 1390651 w 4392865"/>
                <a:gd name="connsiteY22" fmla="*/ 437621 h 2425562"/>
                <a:gd name="connsiteX23" fmla="*/ 1423142 w 4392865"/>
                <a:gd name="connsiteY23" fmla="*/ 445241 h 2425562"/>
                <a:gd name="connsiteX24" fmla="*/ 1462829 w 4392865"/>
                <a:gd name="connsiteY24" fmla="*/ 421429 h 2425562"/>
                <a:gd name="connsiteX25" fmla="*/ 1520826 w 4392865"/>
                <a:gd name="connsiteY25" fmla="*/ 523875 h 2425562"/>
                <a:gd name="connsiteX26" fmla="*/ 1582738 w 4392865"/>
                <a:gd name="connsiteY26" fmla="*/ 569912 h 2425562"/>
                <a:gd name="connsiteX27" fmla="*/ 1676401 w 4392865"/>
                <a:gd name="connsiteY27" fmla="*/ 640821 h 2425562"/>
                <a:gd name="connsiteX28" fmla="*/ 1866901 w 4392865"/>
                <a:gd name="connsiteY28" fmla="*/ 609071 h 2425562"/>
                <a:gd name="connsiteX29" fmla="*/ 2063751 w 4392865"/>
                <a:gd name="connsiteY29" fmla="*/ 558271 h 2425562"/>
                <a:gd name="connsiteX30" fmla="*/ 2178051 w 4392865"/>
                <a:gd name="connsiteY30" fmla="*/ 590021 h 2425562"/>
                <a:gd name="connsiteX31" fmla="*/ 2311401 w 4392865"/>
                <a:gd name="connsiteY31" fmla="*/ 691621 h 2425562"/>
                <a:gd name="connsiteX32" fmla="*/ 2489201 w 4392865"/>
                <a:gd name="connsiteY32" fmla="*/ 780521 h 2425562"/>
                <a:gd name="connsiteX33" fmla="*/ 2692401 w 4392865"/>
                <a:gd name="connsiteY33" fmla="*/ 793221 h 2425562"/>
                <a:gd name="connsiteX34" fmla="*/ 2783947 w 4392865"/>
                <a:gd name="connsiteY34" fmla="*/ 683154 h 2425562"/>
                <a:gd name="connsiteX35" fmla="*/ 3133905 w 4392865"/>
                <a:gd name="connsiteY35" fmla="*/ 585588 h 2425562"/>
                <a:gd name="connsiteX36" fmla="*/ 3230246 w 4392865"/>
                <a:gd name="connsiteY36" fmla="*/ 487572 h 2425562"/>
                <a:gd name="connsiteX37" fmla="*/ 3366460 w 4392865"/>
                <a:gd name="connsiteY37" fmla="*/ 400599 h 2425562"/>
                <a:gd name="connsiteX38" fmla="*/ 3662403 w 4392865"/>
                <a:gd name="connsiteY38" fmla="*/ 385143 h 2425562"/>
                <a:gd name="connsiteX39" fmla="*/ 3822913 w 4392865"/>
                <a:gd name="connsiteY39" fmla="*/ 365864 h 2425562"/>
                <a:gd name="connsiteX40" fmla="*/ 3880259 w 4392865"/>
                <a:gd name="connsiteY40" fmla="*/ 521559 h 2425562"/>
                <a:gd name="connsiteX41" fmla="*/ 3972225 w 4392865"/>
                <a:gd name="connsiteY41" fmla="*/ 697132 h 2425562"/>
                <a:gd name="connsiteX42" fmla="*/ 3971626 w 4392865"/>
                <a:gd name="connsiteY42" fmla="*/ 818142 h 2425562"/>
                <a:gd name="connsiteX43" fmla="*/ 3980492 w 4392865"/>
                <a:gd name="connsiteY43" fmla="*/ 801728 h 2425562"/>
                <a:gd name="connsiteX44" fmla="*/ 3976970 w 4392865"/>
                <a:gd name="connsiteY44" fmla="*/ 863980 h 2425562"/>
                <a:gd name="connsiteX45" fmla="*/ 3983298 w 4392865"/>
                <a:gd name="connsiteY45" fmla="*/ 889809 h 2425562"/>
                <a:gd name="connsiteX46" fmla="*/ 4002088 w 4392865"/>
                <a:gd name="connsiteY46" fmla="*/ 917575 h 2425562"/>
                <a:gd name="connsiteX47" fmla="*/ 4067176 w 4392865"/>
                <a:gd name="connsiteY47" fmla="*/ 927629 h 2425562"/>
                <a:gd name="connsiteX48" fmla="*/ 4064001 w 4392865"/>
                <a:gd name="connsiteY48" fmla="*/ 964671 h 2425562"/>
                <a:gd name="connsiteX49" fmla="*/ 4252464 w 4392865"/>
                <a:gd name="connsiteY49" fmla="*/ 1015471 h 2425562"/>
                <a:gd name="connsiteX50" fmla="*/ 4392865 w 4392865"/>
                <a:gd name="connsiteY50" fmla="*/ 1145687 h 2425562"/>
                <a:gd name="connsiteX51" fmla="*/ 4286151 w 4392865"/>
                <a:gd name="connsiteY51" fmla="*/ 1291466 h 2425562"/>
                <a:gd name="connsiteX52" fmla="*/ 4176057 w 4392865"/>
                <a:gd name="connsiteY52" fmla="*/ 1408274 h 2425562"/>
                <a:gd name="connsiteX53" fmla="*/ 4037225 w 4392865"/>
                <a:gd name="connsiteY53" fmla="*/ 1450656 h 2425562"/>
                <a:gd name="connsiteX54" fmla="*/ 3968751 w 4392865"/>
                <a:gd name="connsiteY54" fmla="*/ 1419754 h 2425562"/>
                <a:gd name="connsiteX55" fmla="*/ 3910225 w 4392865"/>
                <a:gd name="connsiteY55" fmla="*/ 1426845 h 2425562"/>
                <a:gd name="connsiteX56" fmla="*/ 3842810 w 4392865"/>
                <a:gd name="connsiteY56" fmla="*/ 1390650 h 2425562"/>
                <a:gd name="connsiteX57" fmla="*/ 3804392 w 4392865"/>
                <a:gd name="connsiteY57" fmla="*/ 1233700 h 2425562"/>
                <a:gd name="connsiteX58" fmla="*/ 3719513 w 4392865"/>
                <a:gd name="connsiteY58" fmla="*/ 1156759 h 2425562"/>
                <a:gd name="connsiteX59" fmla="*/ 3568701 w 4392865"/>
                <a:gd name="connsiteY59" fmla="*/ 1098021 h 2425562"/>
                <a:gd name="connsiteX60" fmla="*/ 3460751 w 4392865"/>
                <a:gd name="connsiteY60" fmla="*/ 1053571 h 2425562"/>
                <a:gd name="connsiteX61" fmla="*/ 3371851 w 4392865"/>
                <a:gd name="connsiteY61" fmla="*/ 1047221 h 2425562"/>
                <a:gd name="connsiteX62" fmla="*/ 3308351 w 4392865"/>
                <a:gd name="connsiteY62" fmla="*/ 996421 h 2425562"/>
                <a:gd name="connsiteX63" fmla="*/ 3200401 w 4392865"/>
                <a:gd name="connsiteY63" fmla="*/ 932921 h 2425562"/>
                <a:gd name="connsiteX64" fmla="*/ 3783225 w 4392865"/>
                <a:gd name="connsiteY64" fmla="*/ 1866051 h 2425562"/>
                <a:gd name="connsiteX65" fmla="*/ 3706595 w 4392865"/>
                <a:gd name="connsiteY65" fmla="*/ 2176113 h 2425562"/>
                <a:gd name="connsiteX66" fmla="*/ 3616537 w 4392865"/>
                <a:gd name="connsiteY66" fmla="*/ 2305259 h 2425562"/>
                <a:gd name="connsiteX67" fmla="*/ 3400225 w 4392865"/>
                <a:gd name="connsiteY67" fmla="*/ 2423165 h 2425562"/>
                <a:gd name="connsiteX68" fmla="*/ 3086230 w 4392865"/>
                <a:gd name="connsiteY68" fmla="*/ 2169313 h 2425562"/>
                <a:gd name="connsiteX69" fmla="*/ 2769272 w 4392865"/>
                <a:gd name="connsiteY69" fmla="*/ 1602016 h 2425562"/>
                <a:gd name="connsiteX70" fmla="*/ 2655359 w 4392865"/>
                <a:gd name="connsiteY70" fmla="*/ 1109133 h 2425562"/>
                <a:gd name="connsiteX71" fmla="*/ 2495551 w 4392865"/>
                <a:gd name="connsiteY71" fmla="*/ 913871 h 2425562"/>
                <a:gd name="connsiteX72" fmla="*/ 2463801 w 4392865"/>
                <a:gd name="connsiteY72" fmla="*/ 907521 h 2425562"/>
                <a:gd name="connsiteX73" fmla="*/ 2298701 w 4392865"/>
                <a:gd name="connsiteY73" fmla="*/ 837671 h 2425562"/>
                <a:gd name="connsiteX74" fmla="*/ 2190751 w 4392865"/>
                <a:gd name="connsiteY74" fmla="*/ 767821 h 2425562"/>
                <a:gd name="connsiteX75" fmla="*/ 2120901 w 4392865"/>
                <a:gd name="connsiteY75" fmla="*/ 729721 h 2425562"/>
                <a:gd name="connsiteX76" fmla="*/ 1981201 w 4392865"/>
                <a:gd name="connsiteY76" fmla="*/ 710671 h 2425562"/>
                <a:gd name="connsiteX77" fmla="*/ 1860551 w 4392865"/>
                <a:gd name="connsiteY77" fmla="*/ 717021 h 2425562"/>
                <a:gd name="connsiteX78" fmla="*/ 1695451 w 4392865"/>
                <a:gd name="connsiteY78" fmla="*/ 767821 h 2425562"/>
                <a:gd name="connsiteX79" fmla="*/ 1551518 w 4392865"/>
                <a:gd name="connsiteY79" fmla="*/ 813857 h 2425562"/>
                <a:gd name="connsiteX80" fmla="*/ 1544639 w 4392865"/>
                <a:gd name="connsiteY80" fmla="*/ 837671 h 2425562"/>
                <a:gd name="connsiteX81" fmla="*/ 1575330 w 4392865"/>
                <a:gd name="connsiteY81" fmla="*/ 882651 h 2425562"/>
                <a:gd name="connsiteX82" fmla="*/ 1569889 w 4392865"/>
                <a:gd name="connsiteY82" fmla="*/ 913752 h 2425562"/>
                <a:gd name="connsiteX83" fmla="*/ 1588699 w 4392865"/>
                <a:gd name="connsiteY83" fmla="*/ 989831 h 2425562"/>
                <a:gd name="connsiteX84" fmla="*/ 1662135 w 4392865"/>
                <a:gd name="connsiteY84" fmla="*/ 1063805 h 2425562"/>
                <a:gd name="connsiteX85" fmla="*/ 1753919 w 4392865"/>
                <a:gd name="connsiteY85" fmla="*/ 1210284 h 2425562"/>
                <a:gd name="connsiteX86" fmla="*/ 2121380 w 4392865"/>
                <a:gd name="connsiteY86" fmla="*/ 1554862 h 2425562"/>
                <a:gd name="connsiteX87" fmla="*/ 2187787 w 4392865"/>
                <a:gd name="connsiteY87" fmla="*/ 1696717 h 2425562"/>
                <a:gd name="connsiteX88" fmla="*/ 2130856 w 4392865"/>
                <a:gd name="connsiteY88" fmla="*/ 1918967 h 2425562"/>
                <a:gd name="connsiteX89" fmla="*/ 2034329 w 4392865"/>
                <a:gd name="connsiteY89" fmla="*/ 1934843 h 2425562"/>
                <a:gd name="connsiteX90" fmla="*/ 1816271 w 4392865"/>
                <a:gd name="connsiteY90" fmla="*/ 1856626 h 2425562"/>
                <a:gd name="connsiteX91" fmla="*/ 1629516 w 4392865"/>
                <a:gd name="connsiteY91" fmla="*/ 1709947 h 2425562"/>
                <a:gd name="connsiteX92" fmla="*/ 1497225 w 4392865"/>
                <a:gd name="connsiteY92" fmla="*/ 1548551 h 2425562"/>
                <a:gd name="connsiteX93" fmla="*/ 1446115 w 4392865"/>
                <a:gd name="connsiteY93" fmla="*/ 1515104 h 2425562"/>
                <a:gd name="connsiteX94" fmla="*/ 1354139 w 4392865"/>
                <a:gd name="connsiteY94" fmla="*/ 1431395 h 2425562"/>
                <a:gd name="connsiteX95" fmla="*/ 1296989 w 4392865"/>
                <a:gd name="connsiteY95" fmla="*/ 1347787 h 2425562"/>
                <a:gd name="connsiteX96" fmla="*/ 1243542 w 4392865"/>
                <a:gd name="connsiteY96" fmla="*/ 1336674 h 2425562"/>
                <a:gd name="connsiteX97" fmla="*/ 1200151 w 4392865"/>
                <a:gd name="connsiteY97" fmla="*/ 1288521 h 2425562"/>
                <a:gd name="connsiteX98" fmla="*/ 1155701 w 4392865"/>
                <a:gd name="connsiteY98" fmla="*/ 1275821 h 2425562"/>
                <a:gd name="connsiteX99" fmla="*/ 1111251 w 4392865"/>
                <a:gd name="connsiteY99" fmla="*/ 1193271 h 2425562"/>
                <a:gd name="connsiteX100" fmla="*/ 1092201 w 4392865"/>
                <a:gd name="connsiteY100" fmla="*/ 1078971 h 2425562"/>
                <a:gd name="connsiteX101" fmla="*/ 1092201 w 4392865"/>
                <a:gd name="connsiteY101" fmla="*/ 971021 h 2425562"/>
                <a:gd name="connsiteX102" fmla="*/ 1060451 w 4392865"/>
                <a:gd name="connsiteY102" fmla="*/ 913871 h 2425562"/>
                <a:gd name="connsiteX103" fmla="*/ 996951 w 4392865"/>
                <a:gd name="connsiteY103" fmla="*/ 875771 h 2425562"/>
                <a:gd name="connsiteX104" fmla="*/ 889001 w 4392865"/>
                <a:gd name="connsiteY104" fmla="*/ 875771 h 2425562"/>
                <a:gd name="connsiteX105" fmla="*/ 806451 w 4392865"/>
                <a:gd name="connsiteY105" fmla="*/ 907521 h 2425562"/>
                <a:gd name="connsiteX106" fmla="*/ 742951 w 4392865"/>
                <a:gd name="connsiteY106" fmla="*/ 939271 h 2425562"/>
                <a:gd name="connsiteX107" fmla="*/ 655639 w 4392865"/>
                <a:gd name="connsiteY107" fmla="*/ 912812 h 2425562"/>
                <a:gd name="connsiteX108" fmla="*/ 566210 w 4392865"/>
                <a:gd name="connsiteY108" fmla="*/ 836613 h 2425562"/>
                <a:gd name="connsiteX109" fmla="*/ 511177 w 4392865"/>
                <a:gd name="connsiteY109" fmla="*/ 806980 h 2425562"/>
                <a:gd name="connsiteX110" fmla="*/ 415926 w 4392865"/>
                <a:gd name="connsiteY110" fmla="*/ 784225 h 2425562"/>
                <a:gd name="connsiteX111" fmla="*/ 335494 w 4392865"/>
                <a:gd name="connsiteY111" fmla="*/ 759883 h 2425562"/>
                <a:gd name="connsiteX112" fmla="*/ 203413 w 4392865"/>
                <a:gd name="connsiteY112" fmla="*/ 728345 h 2425562"/>
                <a:gd name="connsiteX113" fmla="*/ 116099 w 4392865"/>
                <a:gd name="connsiteY113" fmla="*/ 691303 h 2425562"/>
                <a:gd name="connsiteX114" fmla="*/ 61914 w 4392865"/>
                <a:gd name="connsiteY114" fmla="*/ 625475 h 2425562"/>
                <a:gd name="connsiteX115" fmla="*/ 6350 w 4392865"/>
                <a:gd name="connsiteY115" fmla="*/ 575733 h 2425562"/>
                <a:gd name="connsiteX116" fmla="*/ 2117 w 4392865"/>
                <a:gd name="connsiteY116" fmla="*/ 537104 h 2425562"/>
                <a:gd name="connsiteX117" fmla="*/ 0 w 4392865"/>
                <a:gd name="connsiteY117" fmla="*/ 465138 h 2425562"/>
                <a:gd name="connsiteX118" fmla="*/ 23496 w 4392865"/>
                <a:gd name="connsiteY118" fmla="*/ 394970 h 2425562"/>
                <a:gd name="connsiteX119" fmla="*/ 51331 w 4392865"/>
                <a:gd name="connsiteY119" fmla="*/ 321204 h 2425562"/>
                <a:gd name="connsiteX120" fmla="*/ 77257 w 4392865"/>
                <a:gd name="connsiteY120" fmla="*/ 272520 h 2425562"/>
                <a:gd name="connsiteX121" fmla="*/ 104776 w 4392865"/>
                <a:gd name="connsiteY121" fmla="*/ 194203 h 2425562"/>
                <a:gd name="connsiteX122" fmla="*/ 187537 w 4392865"/>
                <a:gd name="connsiteY122" fmla="*/ 183303 h 2425562"/>
                <a:gd name="connsiteX123" fmla="*/ 238127 w 4392865"/>
                <a:gd name="connsiteY123" fmla="*/ 186268 h 2425562"/>
                <a:gd name="connsiteX124" fmla="*/ 306600 w 4392865"/>
                <a:gd name="connsiteY124" fmla="*/ 191241 h 2425562"/>
                <a:gd name="connsiteX125" fmla="*/ 354225 w 4392865"/>
                <a:gd name="connsiteY125" fmla="*/ 212408 h 2425562"/>
                <a:gd name="connsiteX126" fmla="*/ 442385 w 4392865"/>
                <a:gd name="connsiteY126" fmla="*/ 231247 h 2425562"/>
                <a:gd name="connsiteX0" fmla="*/ 442385 w 4392865"/>
                <a:gd name="connsiteY0" fmla="*/ 231247 h 2425562"/>
                <a:gd name="connsiteX1" fmla="*/ 544725 w 4392865"/>
                <a:gd name="connsiteY1" fmla="*/ 249450 h 2425562"/>
                <a:gd name="connsiteX2" fmla="*/ 674369 w 4392865"/>
                <a:gd name="connsiteY2" fmla="*/ 244158 h 2425562"/>
                <a:gd name="connsiteX3" fmla="*/ 841058 w 4392865"/>
                <a:gd name="connsiteY3" fmla="*/ 207116 h 2425562"/>
                <a:gd name="connsiteX4" fmla="*/ 917787 w 4392865"/>
                <a:gd name="connsiteY4" fmla="*/ 167429 h 2425562"/>
                <a:gd name="connsiteX5" fmla="*/ 984253 w 4392865"/>
                <a:gd name="connsiteY5" fmla="*/ 142346 h 2425562"/>
                <a:gd name="connsiteX6" fmla="*/ 1036849 w 4392865"/>
                <a:gd name="connsiteY6" fmla="*/ 125096 h 2425562"/>
                <a:gd name="connsiteX7" fmla="*/ 1099081 w 4392865"/>
                <a:gd name="connsiteY7" fmla="*/ 119062 h 2425562"/>
                <a:gd name="connsiteX8" fmla="*/ 1126067 w 4392865"/>
                <a:gd name="connsiteY8" fmla="*/ 68791 h 2425562"/>
                <a:gd name="connsiteX9" fmla="*/ 1118129 w 4392865"/>
                <a:gd name="connsiteY9" fmla="*/ 0 h 2425562"/>
                <a:gd name="connsiteX10" fmla="*/ 1181629 w 4392865"/>
                <a:gd name="connsiteY10" fmla="*/ 77788 h 2425562"/>
                <a:gd name="connsiteX11" fmla="*/ 1177079 w 4392865"/>
                <a:gd name="connsiteY11" fmla="*/ 125094 h 2425562"/>
                <a:gd name="connsiteX12" fmla="*/ 1179725 w 4392865"/>
                <a:gd name="connsiteY12" fmla="*/ 191241 h 2425562"/>
                <a:gd name="connsiteX13" fmla="*/ 1179513 w 4392865"/>
                <a:gd name="connsiteY13" fmla="*/ 235480 h 2425562"/>
                <a:gd name="connsiteX14" fmla="*/ 1171787 w 4392865"/>
                <a:gd name="connsiteY14" fmla="*/ 273262 h 2425562"/>
                <a:gd name="connsiteX15" fmla="*/ 1195599 w 4392865"/>
                <a:gd name="connsiteY15" fmla="*/ 320887 h 2425562"/>
                <a:gd name="connsiteX16" fmla="*/ 1237193 w 4392865"/>
                <a:gd name="connsiteY16" fmla="*/ 387879 h 2425562"/>
                <a:gd name="connsiteX17" fmla="*/ 1256242 w 4392865"/>
                <a:gd name="connsiteY17" fmla="*/ 412221 h 2425562"/>
                <a:gd name="connsiteX18" fmla="*/ 1289051 w 4392865"/>
                <a:gd name="connsiteY18" fmla="*/ 384704 h 2425562"/>
                <a:gd name="connsiteX19" fmla="*/ 1304079 w 4392865"/>
                <a:gd name="connsiteY19" fmla="*/ 379095 h 2425562"/>
                <a:gd name="connsiteX20" fmla="*/ 1341121 w 4392865"/>
                <a:gd name="connsiteY20" fmla="*/ 384387 h 2425562"/>
                <a:gd name="connsiteX21" fmla="*/ 1378163 w 4392865"/>
                <a:gd name="connsiteY21" fmla="*/ 408200 h 2425562"/>
                <a:gd name="connsiteX22" fmla="*/ 1390651 w 4392865"/>
                <a:gd name="connsiteY22" fmla="*/ 437621 h 2425562"/>
                <a:gd name="connsiteX23" fmla="*/ 1423142 w 4392865"/>
                <a:gd name="connsiteY23" fmla="*/ 445241 h 2425562"/>
                <a:gd name="connsiteX24" fmla="*/ 1462829 w 4392865"/>
                <a:gd name="connsiteY24" fmla="*/ 421429 h 2425562"/>
                <a:gd name="connsiteX25" fmla="*/ 1520826 w 4392865"/>
                <a:gd name="connsiteY25" fmla="*/ 523875 h 2425562"/>
                <a:gd name="connsiteX26" fmla="*/ 1582738 w 4392865"/>
                <a:gd name="connsiteY26" fmla="*/ 569912 h 2425562"/>
                <a:gd name="connsiteX27" fmla="*/ 1676401 w 4392865"/>
                <a:gd name="connsiteY27" fmla="*/ 640821 h 2425562"/>
                <a:gd name="connsiteX28" fmla="*/ 1866901 w 4392865"/>
                <a:gd name="connsiteY28" fmla="*/ 609071 h 2425562"/>
                <a:gd name="connsiteX29" fmla="*/ 2063751 w 4392865"/>
                <a:gd name="connsiteY29" fmla="*/ 558271 h 2425562"/>
                <a:gd name="connsiteX30" fmla="*/ 2178051 w 4392865"/>
                <a:gd name="connsiteY30" fmla="*/ 590021 h 2425562"/>
                <a:gd name="connsiteX31" fmla="*/ 2311401 w 4392865"/>
                <a:gd name="connsiteY31" fmla="*/ 691621 h 2425562"/>
                <a:gd name="connsiteX32" fmla="*/ 2489201 w 4392865"/>
                <a:gd name="connsiteY32" fmla="*/ 780521 h 2425562"/>
                <a:gd name="connsiteX33" fmla="*/ 2692401 w 4392865"/>
                <a:gd name="connsiteY33" fmla="*/ 793221 h 2425562"/>
                <a:gd name="connsiteX34" fmla="*/ 2783947 w 4392865"/>
                <a:gd name="connsiteY34" fmla="*/ 683154 h 2425562"/>
                <a:gd name="connsiteX35" fmla="*/ 3133905 w 4392865"/>
                <a:gd name="connsiteY35" fmla="*/ 585588 h 2425562"/>
                <a:gd name="connsiteX36" fmla="*/ 3230246 w 4392865"/>
                <a:gd name="connsiteY36" fmla="*/ 487572 h 2425562"/>
                <a:gd name="connsiteX37" fmla="*/ 3366460 w 4392865"/>
                <a:gd name="connsiteY37" fmla="*/ 400599 h 2425562"/>
                <a:gd name="connsiteX38" fmla="*/ 3662403 w 4392865"/>
                <a:gd name="connsiteY38" fmla="*/ 385143 h 2425562"/>
                <a:gd name="connsiteX39" fmla="*/ 3822913 w 4392865"/>
                <a:gd name="connsiteY39" fmla="*/ 365864 h 2425562"/>
                <a:gd name="connsiteX40" fmla="*/ 3880259 w 4392865"/>
                <a:gd name="connsiteY40" fmla="*/ 521559 h 2425562"/>
                <a:gd name="connsiteX41" fmla="*/ 3972225 w 4392865"/>
                <a:gd name="connsiteY41" fmla="*/ 697132 h 2425562"/>
                <a:gd name="connsiteX42" fmla="*/ 3971626 w 4392865"/>
                <a:gd name="connsiteY42" fmla="*/ 818142 h 2425562"/>
                <a:gd name="connsiteX43" fmla="*/ 3980492 w 4392865"/>
                <a:gd name="connsiteY43" fmla="*/ 801728 h 2425562"/>
                <a:gd name="connsiteX44" fmla="*/ 3976970 w 4392865"/>
                <a:gd name="connsiteY44" fmla="*/ 863980 h 2425562"/>
                <a:gd name="connsiteX45" fmla="*/ 3983298 w 4392865"/>
                <a:gd name="connsiteY45" fmla="*/ 889809 h 2425562"/>
                <a:gd name="connsiteX46" fmla="*/ 4002088 w 4392865"/>
                <a:gd name="connsiteY46" fmla="*/ 917575 h 2425562"/>
                <a:gd name="connsiteX47" fmla="*/ 4067176 w 4392865"/>
                <a:gd name="connsiteY47" fmla="*/ 927629 h 2425562"/>
                <a:gd name="connsiteX48" fmla="*/ 4064001 w 4392865"/>
                <a:gd name="connsiteY48" fmla="*/ 964671 h 2425562"/>
                <a:gd name="connsiteX49" fmla="*/ 4252464 w 4392865"/>
                <a:gd name="connsiteY49" fmla="*/ 1015471 h 2425562"/>
                <a:gd name="connsiteX50" fmla="*/ 4392865 w 4392865"/>
                <a:gd name="connsiteY50" fmla="*/ 1145687 h 2425562"/>
                <a:gd name="connsiteX51" fmla="*/ 4286151 w 4392865"/>
                <a:gd name="connsiteY51" fmla="*/ 1291466 h 2425562"/>
                <a:gd name="connsiteX52" fmla="*/ 4176057 w 4392865"/>
                <a:gd name="connsiteY52" fmla="*/ 1408274 h 2425562"/>
                <a:gd name="connsiteX53" fmla="*/ 4037225 w 4392865"/>
                <a:gd name="connsiteY53" fmla="*/ 1450656 h 2425562"/>
                <a:gd name="connsiteX54" fmla="*/ 3968751 w 4392865"/>
                <a:gd name="connsiteY54" fmla="*/ 1419754 h 2425562"/>
                <a:gd name="connsiteX55" fmla="*/ 3910225 w 4392865"/>
                <a:gd name="connsiteY55" fmla="*/ 1426845 h 2425562"/>
                <a:gd name="connsiteX56" fmla="*/ 3842810 w 4392865"/>
                <a:gd name="connsiteY56" fmla="*/ 1390650 h 2425562"/>
                <a:gd name="connsiteX57" fmla="*/ 3804392 w 4392865"/>
                <a:gd name="connsiteY57" fmla="*/ 1233700 h 2425562"/>
                <a:gd name="connsiteX58" fmla="*/ 3719513 w 4392865"/>
                <a:gd name="connsiteY58" fmla="*/ 1156759 h 2425562"/>
                <a:gd name="connsiteX59" fmla="*/ 3568701 w 4392865"/>
                <a:gd name="connsiteY59" fmla="*/ 1098021 h 2425562"/>
                <a:gd name="connsiteX60" fmla="*/ 3460751 w 4392865"/>
                <a:gd name="connsiteY60" fmla="*/ 1053571 h 2425562"/>
                <a:gd name="connsiteX61" fmla="*/ 3371851 w 4392865"/>
                <a:gd name="connsiteY61" fmla="*/ 1047221 h 2425562"/>
                <a:gd name="connsiteX62" fmla="*/ 3308351 w 4392865"/>
                <a:gd name="connsiteY62" fmla="*/ 996421 h 2425562"/>
                <a:gd name="connsiteX63" fmla="*/ 3200401 w 4392865"/>
                <a:gd name="connsiteY63" fmla="*/ 932921 h 2425562"/>
                <a:gd name="connsiteX64" fmla="*/ 3783225 w 4392865"/>
                <a:gd name="connsiteY64" fmla="*/ 1866051 h 2425562"/>
                <a:gd name="connsiteX65" fmla="*/ 3706595 w 4392865"/>
                <a:gd name="connsiteY65" fmla="*/ 2176113 h 2425562"/>
                <a:gd name="connsiteX66" fmla="*/ 3616537 w 4392865"/>
                <a:gd name="connsiteY66" fmla="*/ 2305259 h 2425562"/>
                <a:gd name="connsiteX67" fmla="*/ 3400225 w 4392865"/>
                <a:gd name="connsiteY67" fmla="*/ 2423165 h 2425562"/>
                <a:gd name="connsiteX68" fmla="*/ 3086230 w 4392865"/>
                <a:gd name="connsiteY68" fmla="*/ 2169313 h 2425562"/>
                <a:gd name="connsiteX69" fmla="*/ 2853939 w 4392865"/>
                <a:gd name="connsiteY69" fmla="*/ 1602017 h 2425562"/>
                <a:gd name="connsiteX70" fmla="*/ 2655359 w 4392865"/>
                <a:gd name="connsiteY70" fmla="*/ 1109133 h 2425562"/>
                <a:gd name="connsiteX71" fmla="*/ 2495551 w 4392865"/>
                <a:gd name="connsiteY71" fmla="*/ 913871 h 2425562"/>
                <a:gd name="connsiteX72" fmla="*/ 2463801 w 4392865"/>
                <a:gd name="connsiteY72" fmla="*/ 907521 h 2425562"/>
                <a:gd name="connsiteX73" fmla="*/ 2298701 w 4392865"/>
                <a:gd name="connsiteY73" fmla="*/ 837671 h 2425562"/>
                <a:gd name="connsiteX74" fmla="*/ 2190751 w 4392865"/>
                <a:gd name="connsiteY74" fmla="*/ 767821 h 2425562"/>
                <a:gd name="connsiteX75" fmla="*/ 2120901 w 4392865"/>
                <a:gd name="connsiteY75" fmla="*/ 729721 h 2425562"/>
                <a:gd name="connsiteX76" fmla="*/ 1981201 w 4392865"/>
                <a:gd name="connsiteY76" fmla="*/ 710671 h 2425562"/>
                <a:gd name="connsiteX77" fmla="*/ 1860551 w 4392865"/>
                <a:gd name="connsiteY77" fmla="*/ 717021 h 2425562"/>
                <a:gd name="connsiteX78" fmla="*/ 1695451 w 4392865"/>
                <a:gd name="connsiteY78" fmla="*/ 767821 h 2425562"/>
                <a:gd name="connsiteX79" fmla="*/ 1551518 w 4392865"/>
                <a:gd name="connsiteY79" fmla="*/ 813857 h 2425562"/>
                <a:gd name="connsiteX80" fmla="*/ 1544639 w 4392865"/>
                <a:gd name="connsiteY80" fmla="*/ 837671 h 2425562"/>
                <a:gd name="connsiteX81" fmla="*/ 1575330 w 4392865"/>
                <a:gd name="connsiteY81" fmla="*/ 882651 h 2425562"/>
                <a:gd name="connsiteX82" fmla="*/ 1569889 w 4392865"/>
                <a:gd name="connsiteY82" fmla="*/ 913752 h 2425562"/>
                <a:gd name="connsiteX83" fmla="*/ 1588699 w 4392865"/>
                <a:gd name="connsiteY83" fmla="*/ 989831 h 2425562"/>
                <a:gd name="connsiteX84" fmla="*/ 1662135 w 4392865"/>
                <a:gd name="connsiteY84" fmla="*/ 1063805 h 2425562"/>
                <a:gd name="connsiteX85" fmla="*/ 1753919 w 4392865"/>
                <a:gd name="connsiteY85" fmla="*/ 1210284 h 2425562"/>
                <a:gd name="connsiteX86" fmla="*/ 2121380 w 4392865"/>
                <a:gd name="connsiteY86" fmla="*/ 1554862 h 2425562"/>
                <a:gd name="connsiteX87" fmla="*/ 2187787 w 4392865"/>
                <a:gd name="connsiteY87" fmla="*/ 1696717 h 2425562"/>
                <a:gd name="connsiteX88" fmla="*/ 2130856 w 4392865"/>
                <a:gd name="connsiteY88" fmla="*/ 1918967 h 2425562"/>
                <a:gd name="connsiteX89" fmla="*/ 2034329 w 4392865"/>
                <a:gd name="connsiteY89" fmla="*/ 1934843 h 2425562"/>
                <a:gd name="connsiteX90" fmla="*/ 1816271 w 4392865"/>
                <a:gd name="connsiteY90" fmla="*/ 1856626 h 2425562"/>
                <a:gd name="connsiteX91" fmla="*/ 1629516 w 4392865"/>
                <a:gd name="connsiteY91" fmla="*/ 1709947 h 2425562"/>
                <a:gd name="connsiteX92" fmla="*/ 1497225 w 4392865"/>
                <a:gd name="connsiteY92" fmla="*/ 1548551 h 2425562"/>
                <a:gd name="connsiteX93" fmla="*/ 1446115 w 4392865"/>
                <a:gd name="connsiteY93" fmla="*/ 1515104 h 2425562"/>
                <a:gd name="connsiteX94" fmla="*/ 1354139 w 4392865"/>
                <a:gd name="connsiteY94" fmla="*/ 1431395 h 2425562"/>
                <a:gd name="connsiteX95" fmla="*/ 1296989 w 4392865"/>
                <a:gd name="connsiteY95" fmla="*/ 1347787 h 2425562"/>
                <a:gd name="connsiteX96" fmla="*/ 1243542 w 4392865"/>
                <a:gd name="connsiteY96" fmla="*/ 1336674 h 2425562"/>
                <a:gd name="connsiteX97" fmla="*/ 1200151 w 4392865"/>
                <a:gd name="connsiteY97" fmla="*/ 1288521 h 2425562"/>
                <a:gd name="connsiteX98" fmla="*/ 1155701 w 4392865"/>
                <a:gd name="connsiteY98" fmla="*/ 1275821 h 2425562"/>
                <a:gd name="connsiteX99" fmla="*/ 1111251 w 4392865"/>
                <a:gd name="connsiteY99" fmla="*/ 1193271 h 2425562"/>
                <a:gd name="connsiteX100" fmla="*/ 1092201 w 4392865"/>
                <a:gd name="connsiteY100" fmla="*/ 1078971 h 2425562"/>
                <a:gd name="connsiteX101" fmla="*/ 1092201 w 4392865"/>
                <a:gd name="connsiteY101" fmla="*/ 971021 h 2425562"/>
                <a:gd name="connsiteX102" fmla="*/ 1060451 w 4392865"/>
                <a:gd name="connsiteY102" fmla="*/ 913871 h 2425562"/>
                <a:gd name="connsiteX103" fmla="*/ 996951 w 4392865"/>
                <a:gd name="connsiteY103" fmla="*/ 875771 h 2425562"/>
                <a:gd name="connsiteX104" fmla="*/ 889001 w 4392865"/>
                <a:gd name="connsiteY104" fmla="*/ 875771 h 2425562"/>
                <a:gd name="connsiteX105" fmla="*/ 806451 w 4392865"/>
                <a:gd name="connsiteY105" fmla="*/ 907521 h 2425562"/>
                <a:gd name="connsiteX106" fmla="*/ 742951 w 4392865"/>
                <a:gd name="connsiteY106" fmla="*/ 939271 h 2425562"/>
                <a:gd name="connsiteX107" fmla="*/ 655639 w 4392865"/>
                <a:gd name="connsiteY107" fmla="*/ 912812 h 2425562"/>
                <a:gd name="connsiteX108" fmla="*/ 566210 w 4392865"/>
                <a:gd name="connsiteY108" fmla="*/ 836613 h 2425562"/>
                <a:gd name="connsiteX109" fmla="*/ 511177 w 4392865"/>
                <a:gd name="connsiteY109" fmla="*/ 806980 h 2425562"/>
                <a:gd name="connsiteX110" fmla="*/ 415926 w 4392865"/>
                <a:gd name="connsiteY110" fmla="*/ 784225 h 2425562"/>
                <a:gd name="connsiteX111" fmla="*/ 335494 w 4392865"/>
                <a:gd name="connsiteY111" fmla="*/ 759883 h 2425562"/>
                <a:gd name="connsiteX112" fmla="*/ 203413 w 4392865"/>
                <a:gd name="connsiteY112" fmla="*/ 728345 h 2425562"/>
                <a:gd name="connsiteX113" fmla="*/ 116099 w 4392865"/>
                <a:gd name="connsiteY113" fmla="*/ 691303 h 2425562"/>
                <a:gd name="connsiteX114" fmla="*/ 61914 w 4392865"/>
                <a:gd name="connsiteY114" fmla="*/ 625475 h 2425562"/>
                <a:gd name="connsiteX115" fmla="*/ 6350 w 4392865"/>
                <a:gd name="connsiteY115" fmla="*/ 575733 h 2425562"/>
                <a:gd name="connsiteX116" fmla="*/ 2117 w 4392865"/>
                <a:gd name="connsiteY116" fmla="*/ 537104 h 2425562"/>
                <a:gd name="connsiteX117" fmla="*/ 0 w 4392865"/>
                <a:gd name="connsiteY117" fmla="*/ 465138 h 2425562"/>
                <a:gd name="connsiteX118" fmla="*/ 23496 w 4392865"/>
                <a:gd name="connsiteY118" fmla="*/ 394970 h 2425562"/>
                <a:gd name="connsiteX119" fmla="*/ 51331 w 4392865"/>
                <a:gd name="connsiteY119" fmla="*/ 321204 h 2425562"/>
                <a:gd name="connsiteX120" fmla="*/ 77257 w 4392865"/>
                <a:gd name="connsiteY120" fmla="*/ 272520 h 2425562"/>
                <a:gd name="connsiteX121" fmla="*/ 104776 w 4392865"/>
                <a:gd name="connsiteY121" fmla="*/ 194203 h 2425562"/>
                <a:gd name="connsiteX122" fmla="*/ 187537 w 4392865"/>
                <a:gd name="connsiteY122" fmla="*/ 183303 h 2425562"/>
                <a:gd name="connsiteX123" fmla="*/ 238127 w 4392865"/>
                <a:gd name="connsiteY123" fmla="*/ 186268 h 2425562"/>
                <a:gd name="connsiteX124" fmla="*/ 306600 w 4392865"/>
                <a:gd name="connsiteY124" fmla="*/ 191241 h 2425562"/>
                <a:gd name="connsiteX125" fmla="*/ 354225 w 4392865"/>
                <a:gd name="connsiteY125" fmla="*/ 212408 h 2425562"/>
                <a:gd name="connsiteX126" fmla="*/ 442385 w 4392865"/>
                <a:gd name="connsiteY126" fmla="*/ 231247 h 2425562"/>
                <a:gd name="connsiteX0" fmla="*/ 442385 w 4392865"/>
                <a:gd name="connsiteY0" fmla="*/ 231247 h 2425562"/>
                <a:gd name="connsiteX1" fmla="*/ 544725 w 4392865"/>
                <a:gd name="connsiteY1" fmla="*/ 249450 h 2425562"/>
                <a:gd name="connsiteX2" fmla="*/ 674369 w 4392865"/>
                <a:gd name="connsiteY2" fmla="*/ 244158 h 2425562"/>
                <a:gd name="connsiteX3" fmla="*/ 841058 w 4392865"/>
                <a:gd name="connsiteY3" fmla="*/ 207116 h 2425562"/>
                <a:gd name="connsiteX4" fmla="*/ 917787 w 4392865"/>
                <a:gd name="connsiteY4" fmla="*/ 167429 h 2425562"/>
                <a:gd name="connsiteX5" fmla="*/ 984253 w 4392865"/>
                <a:gd name="connsiteY5" fmla="*/ 142346 h 2425562"/>
                <a:gd name="connsiteX6" fmla="*/ 1036849 w 4392865"/>
                <a:gd name="connsiteY6" fmla="*/ 125096 h 2425562"/>
                <a:gd name="connsiteX7" fmla="*/ 1099081 w 4392865"/>
                <a:gd name="connsiteY7" fmla="*/ 119062 h 2425562"/>
                <a:gd name="connsiteX8" fmla="*/ 1126067 w 4392865"/>
                <a:gd name="connsiteY8" fmla="*/ 68791 h 2425562"/>
                <a:gd name="connsiteX9" fmla="*/ 1118129 w 4392865"/>
                <a:gd name="connsiteY9" fmla="*/ 0 h 2425562"/>
                <a:gd name="connsiteX10" fmla="*/ 1181629 w 4392865"/>
                <a:gd name="connsiteY10" fmla="*/ 77788 h 2425562"/>
                <a:gd name="connsiteX11" fmla="*/ 1177079 w 4392865"/>
                <a:gd name="connsiteY11" fmla="*/ 125094 h 2425562"/>
                <a:gd name="connsiteX12" fmla="*/ 1179725 w 4392865"/>
                <a:gd name="connsiteY12" fmla="*/ 191241 h 2425562"/>
                <a:gd name="connsiteX13" fmla="*/ 1179513 w 4392865"/>
                <a:gd name="connsiteY13" fmla="*/ 235480 h 2425562"/>
                <a:gd name="connsiteX14" fmla="*/ 1171787 w 4392865"/>
                <a:gd name="connsiteY14" fmla="*/ 273262 h 2425562"/>
                <a:gd name="connsiteX15" fmla="*/ 1195599 w 4392865"/>
                <a:gd name="connsiteY15" fmla="*/ 320887 h 2425562"/>
                <a:gd name="connsiteX16" fmla="*/ 1237193 w 4392865"/>
                <a:gd name="connsiteY16" fmla="*/ 387879 h 2425562"/>
                <a:gd name="connsiteX17" fmla="*/ 1256242 w 4392865"/>
                <a:gd name="connsiteY17" fmla="*/ 412221 h 2425562"/>
                <a:gd name="connsiteX18" fmla="*/ 1289051 w 4392865"/>
                <a:gd name="connsiteY18" fmla="*/ 384704 h 2425562"/>
                <a:gd name="connsiteX19" fmla="*/ 1304079 w 4392865"/>
                <a:gd name="connsiteY19" fmla="*/ 379095 h 2425562"/>
                <a:gd name="connsiteX20" fmla="*/ 1341121 w 4392865"/>
                <a:gd name="connsiteY20" fmla="*/ 384387 h 2425562"/>
                <a:gd name="connsiteX21" fmla="*/ 1378163 w 4392865"/>
                <a:gd name="connsiteY21" fmla="*/ 408200 h 2425562"/>
                <a:gd name="connsiteX22" fmla="*/ 1390651 w 4392865"/>
                <a:gd name="connsiteY22" fmla="*/ 437621 h 2425562"/>
                <a:gd name="connsiteX23" fmla="*/ 1423142 w 4392865"/>
                <a:gd name="connsiteY23" fmla="*/ 445241 h 2425562"/>
                <a:gd name="connsiteX24" fmla="*/ 1462829 w 4392865"/>
                <a:gd name="connsiteY24" fmla="*/ 421429 h 2425562"/>
                <a:gd name="connsiteX25" fmla="*/ 1520826 w 4392865"/>
                <a:gd name="connsiteY25" fmla="*/ 523875 h 2425562"/>
                <a:gd name="connsiteX26" fmla="*/ 1582738 w 4392865"/>
                <a:gd name="connsiteY26" fmla="*/ 569912 h 2425562"/>
                <a:gd name="connsiteX27" fmla="*/ 1676401 w 4392865"/>
                <a:gd name="connsiteY27" fmla="*/ 640821 h 2425562"/>
                <a:gd name="connsiteX28" fmla="*/ 1866901 w 4392865"/>
                <a:gd name="connsiteY28" fmla="*/ 609071 h 2425562"/>
                <a:gd name="connsiteX29" fmla="*/ 2063751 w 4392865"/>
                <a:gd name="connsiteY29" fmla="*/ 558271 h 2425562"/>
                <a:gd name="connsiteX30" fmla="*/ 2178051 w 4392865"/>
                <a:gd name="connsiteY30" fmla="*/ 590021 h 2425562"/>
                <a:gd name="connsiteX31" fmla="*/ 2311401 w 4392865"/>
                <a:gd name="connsiteY31" fmla="*/ 691621 h 2425562"/>
                <a:gd name="connsiteX32" fmla="*/ 2489201 w 4392865"/>
                <a:gd name="connsiteY32" fmla="*/ 780521 h 2425562"/>
                <a:gd name="connsiteX33" fmla="*/ 2692401 w 4392865"/>
                <a:gd name="connsiteY33" fmla="*/ 793221 h 2425562"/>
                <a:gd name="connsiteX34" fmla="*/ 2783947 w 4392865"/>
                <a:gd name="connsiteY34" fmla="*/ 683154 h 2425562"/>
                <a:gd name="connsiteX35" fmla="*/ 3133905 w 4392865"/>
                <a:gd name="connsiteY35" fmla="*/ 585588 h 2425562"/>
                <a:gd name="connsiteX36" fmla="*/ 3230246 w 4392865"/>
                <a:gd name="connsiteY36" fmla="*/ 487572 h 2425562"/>
                <a:gd name="connsiteX37" fmla="*/ 3366460 w 4392865"/>
                <a:gd name="connsiteY37" fmla="*/ 400599 h 2425562"/>
                <a:gd name="connsiteX38" fmla="*/ 3662403 w 4392865"/>
                <a:gd name="connsiteY38" fmla="*/ 385143 h 2425562"/>
                <a:gd name="connsiteX39" fmla="*/ 3822913 w 4392865"/>
                <a:gd name="connsiteY39" fmla="*/ 365864 h 2425562"/>
                <a:gd name="connsiteX40" fmla="*/ 3880259 w 4392865"/>
                <a:gd name="connsiteY40" fmla="*/ 521559 h 2425562"/>
                <a:gd name="connsiteX41" fmla="*/ 3972225 w 4392865"/>
                <a:gd name="connsiteY41" fmla="*/ 697132 h 2425562"/>
                <a:gd name="connsiteX42" fmla="*/ 3971626 w 4392865"/>
                <a:gd name="connsiteY42" fmla="*/ 818142 h 2425562"/>
                <a:gd name="connsiteX43" fmla="*/ 3980492 w 4392865"/>
                <a:gd name="connsiteY43" fmla="*/ 801728 h 2425562"/>
                <a:gd name="connsiteX44" fmla="*/ 3976970 w 4392865"/>
                <a:gd name="connsiteY44" fmla="*/ 863980 h 2425562"/>
                <a:gd name="connsiteX45" fmla="*/ 3983298 w 4392865"/>
                <a:gd name="connsiteY45" fmla="*/ 889809 h 2425562"/>
                <a:gd name="connsiteX46" fmla="*/ 4002088 w 4392865"/>
                <a:gd name="connsiteY46" fmla="*/ 917575 h 2425562"/>
                <a:gd name="connsiteX47" fmla="*/ 4067176 w 4392865"/>
                <a:gd name="connsiteY47" fmla="*/ 927629 h 2425562"/>
                <a:gd name="connsiteX48" fmla="*/ 4064001 w 4392865"/>
                <a:gd name="connsiteY48" fmla="*/ 964671 h 2425562"/>
                <a:gd name="connsiteX49" fmla="*/ 4252464 w 4392865"/>
                <a:gd name="connsiteY49" fmla="*/ 1015471 h 2425562"/>
                <a:gd name="connsiteX50" fmla="*/ 4392865 w 4392865"/>
                <a:gd name="connsiteY50" fmla="*/ 1145687 h 2425562"/>
                <a:gd name="connsiteX51" fmla="*/ 4286151 w 4392865"/>
                <a:gd name="connsiteY51" fmla="*/ 1291466 h 2425562"/>
                <a:gd name="connsiteX52" fmla="*/ 4176057 w 4392865"/>
                <a:gd name="connsiteY52" fmla="*/ 1408274 h 2425562"/>
                <a:gd name="connsiteX53" fmla="*/ 4037225 w 4392865"/>
                <a:gd name="connsiteY53" fmla="*/ 1450656 h 2425562"/>
                <a:gd name="connsiteX54" fmla="*/ 3968751 w 4392865"/>
                <a:gd name="connsiteY54" fmla="*/ 1419754 h 2425562"/>
                <a:gd name="connsiteX55" fmla="*/ 3910225 w 4392865"/>
                <a:gd name="connsiteY55" fmla="*/ 1426845 h 2425562"/>
                <a:gd name="connsiteX56" fmla="*/ 3842810 w 4392865"/>
                <a:gd name="connsiteY56" fmla="*/ 1390650 h 2425562"/>
                <a:gd name="connsiteX57" fmla="*/ 3804392 w 4392865"/>
                <a:gd name="connsiteY57" fmla="*/ 1233700 h 2425562"/>
                <a:gd name="connsiteX58" fmla="*/ 3719513 w 4392865"/>
                <a:gd name="connsiteY58" fmla="*/ 1156759 h 2425562"/>
                <a:gd name="connsiteX59" fmla="*/ 3568701 w 4392865"/>
                <a:gd name="connsiteY59" fmla="*/ 1098021 h 2425562"/>
                <a:gd name="connsiteX60" fmla="*/ 3460751 w 4392865"/>
                <a:gd name="connsiteY60" fmla="*/ 1053571 h 2425562"/>
                <a:gd name="connsiteX61" fmla="*/ 3371851 w 4392865"/>
                <a:gd name="connsiteY61" fmla="*/ 1047221 h 2425562"/>
                <a:gd name="connsiteX62" fmla="*/ 3308351 w 4392865"/>
                <a:gd name="connsiteY62" fmla="*/ 996421 h 2425562"/>
                <a:gd name="connsiteX63" fmla="*/ 3200401 w 4392865"/>
                <a:gd name="connsiteY63" fmla="*/ 932921 h 2425562"/>
                <a:gd name="connsiteX64" fmla="*/ 3783225 w 4392865"/>
                <a:gd name="connsiteY64" fmla="*/ 1866051 h 2425562"/>
                <a:gd name="connsiteX65" fmla="*/ 3706595 w 4392865"/>
                <a:gd name="connsiteY65" fmla="*/ 2176113 h 2425562"/>
                <a:gd name="connsiteX66" fmla="*/ 3616537 w 4392865"/>
                <a:gd name="connsiteY66" fmla="*/ 2305259 h 2425562"/>
                <a:gd name="connsiteX67" fmla="*/ 3400225 w 4392865"/>
                <a:gd name="connsiteY67" fmla="*/ 2423165 h 2425562"/>
                <a:gd name="connsiteX68" fmla="*/ 3086230 w 4392865"/>
                <a:gd name="connsiteY68" fmla="*/ 2169313 h 2425562"/>
                <a:gd name="connsiteX69" fmla="*/ 2933913 w 4392865"/>
                <a:gd name="connsiteY69" fmla="*/ 1802550 h 2425562"/>
                <a:gd name="connsiteX70" fmla="*/ 2853939 w 4392865"/>
                <a:gd name="connsiteY70" fmla="*/ 1602017 h 2425562"/>
                <a:gd name="connsiteX71" fmla="*/ 2655359 w 4392865"/>
                <a:gd name="connsiteY71" fmla="*/ 1109133 h 2425562"/>
                <a:gd name="connsiteX72" fmla="*/ 2495551 w 4392865"/>
                <a:gd name="connsiteY72" fmla="*/ 913871 h 2425562"/>
                <a:gd name="connsiteX73" fmla="*/ 2463801 w 4392865"/>
                <a:gd name="connsiteY73" fmla="*/ 907521 h 2425562"/>
                <a:gd name="connsiteX74" fmla="*/ 2298701 w 4392865"/>
                <a:gd name="connsiteY74" fmla="*/ 837671 h 2425562"/>
                <a:gd name="connsiteX75" fmla="*/ 2190751 w 4392865"/>
                <a:gd name="connsiteY75" fmla="*/ 767821 h 2425562"/>
                <a:gd name="connsiteX76" fmla="*/ 2120901 w 4392865"/>
                <a:gd name="connsiteY76" fmla="*/ 729721 h 2425562"/>
                <a:gd name="connsiteX77" fmla="*/ 1981201 w 4392865"/>
                <a:gd name="connsiteY77" fmla="*/ 710671 h 2425562"/>
                <a:gd name="connsiteX78" fmla="*/ 1860551 w 4392865"/>
                <a:gd name="connsiteY78" fmla="*/ 717021 h 2425562"/>
                <a:gd name="connsiteX79" fmla="*/ 1695451 w 4392865"/>
                <a:gd name="connsiteY79" fmla="*/ 767821 h 2425562"/>
                <a:gd name="connsiteX80" fmla="*/ 1551518 w 4392865"/>
                <a:gd name="connsiteY80" fmla="*/ 813857 h 2425562"/>
                <a:gd name="connsiteX81" fmla="*/ 1544639 w 4392865"/>
                <a:gd name="connsiteY81" fmla="*/ 837671 h 2425562"/>
                <a:gd name="connsiteX82" fmla="*/ 1575330 w 4392865"/>
                <a:gd name="connsiteY82" fmla="*/ 882651 h 2425562"/>
                <a:gd name="connsiteX83" fmla="*/ 1569889 w 4392865"/>
                <a:gd name="connsiteY83" fmla="*/ 913752 h 2425562"/>
                <a:gd name="connsiteX84" fmla="*/ 1588699 w 4392865"/>
                <a:gd name="connsiteY84" fmla="*/ 989831 h 2425562"/>
                <a:gd name="connsiteX85" fmla="*/ 1662135 w 4392865"/>
                <a:gd name="connsiteY85" fmla="*/ 1063805 h 2425562"/>
                <a:gd name="connsiteX86" fmla="*/ 1753919 w 4392865"/>
                <a:gd name="connsiteY86" fmla="*/ 1210284 h 2425562"/>
                <a:gd name="connsiteX87" fmla="*/ 2121380 w 4392865"/>
                <a:gd name="connsiteY87" fmla="*/ 1554862 h 2425562"/>
                <a:gd name="connsiteX88" fmla="*/ 2187787 w 4392865"/>
                <a:gd name="connsiteY88" fmla="*/ 1696717 h 2425562"/>
                <a:gd name="connsiteX89" fmla="*/ 2130856 w 4392865"/>
                <a:gd name="connsiteY89" fmla="*/ 1918967 h 2425562"/>
                <a:gd name="connsiteX90" fmla="*/ 2034329 w 4392865"/>
                <a:gd name="connsiteY90" fmla="*/ 1934843 h 2425562"/>
                <a:gd name="connsiteX91" fmla="*/ 1816271 w 4392865"/>
                <a:gd name="connsiteY91" fmla="*/ 1856626 h 2425562"/>
                <a:gd name="connsiteX92" fmla="*/ 1629516 w 4392865"/>
                <a:gd name="connsiteY92" fmla="*/ 1709947 h 2425562"/>
                <a:gd name="connsiteX93" fmla="*/ 1497225 w 4392865"/>
                <a:gd name="connsiteY93" fmla="*/ 1548551 h 2425562"/>
                <a:gd name="connsiteX94" fmla="*/ 1446115 w 4392865"/>
                <a:gd name="connsiteY94" fmla="*/ 1515104 h 2425562"/>
                <a:gd name="connsiteX95" fmla="*/ 1354139 w 4392865"/>
                <a:gd name="connsiteY95" fmla="*/ 1431395 h 2425562"/>
                <a:gd name="connsiteX96" fmla="*/ 1296989 w 4392865"/>
                <a:gd name="connsiteY96" fmla="*/ 1347787 h 2425562"/>
                <a:gd name="connsiteX97" fmla="*/ 1243542 w 4392865"/>
                <a:gd name="connsiteY97" fmla="*/ 1336674 h 2425562"/>
                <a:gd name="connsiteX98" fmla="*/ 1200151 w 4392865"/>
                <a:gd name="connsiteY98" fmla="*/ 1288521 h 2425562"/>
                <a:gd name="connsiteX99" fmla="*/ 1155701 w 4392865"/>
                <a:gd name="connsiteY99" fmla="*/ 1275821 h 2425562"/>
                <a:gd name="connsiteX100" fmla="*/ 1111251 w 4392865"/>
                <a:gd name="connsiteY100" fmla="*/ 1193271 h 2425562"/>
                <a:gd name="connsiteX101" fmla="*/ 1092201 w 4392865"/>
                <a:gd name="connsiteY101" fmla="*/ 1078971 h 2425562"/>
                <a:gd name="connsiteX102" fmla="*/ 1092201 w 4392865"/>
                <a:gd name="connsiteY102" fmla="*/ 971021 h 2425562"/>
                <a:gd name="connsiteX103" fmla="*/ 1060451 w 4392865"/>
                <a:gd name="connsiteY103" fmla="*/ 913871 h 2425562"/>
                <a:gd name="connsiteX104" fmla="*/ 996951 w 4392865"/>
                <a:gd name="connsiteY104" fmla="*/ 875771 h 2425562"/>
                <a:gd name="connsiteX105" fmla="*/ 889001 w 4392865"/>
                <a:gd name="connsiteY105" fmla="*/ 875771 h 2425562"/>
                <a:gd name="connsiteX106" fmla="*/ 806451 w 4392865"/>
                <a:gd name="connsiteY106" fmla="*/ 907521 h 2425562"/>
                <a:gd name="connsiteX107" fmla="*/ 742951 w 4392865"/>
                <a:gd name="connsiteY107" fmla="*/ 939271 h 2425562"/>
                <a:gd name="connsiteX108" fmla="*/ 655639 w 4392865"/>
                <a:gd name="connsiteY108" fmla="*/ 912812 h 2425562"/>
                <a:gd name="connsiteX109" fmla="*/ 566210 w 4392865"/>
                <a:gd name="connsiteY109" fmla="*/ 836613 h 2425562"/>
                <a:gd name="connsiteX110" fmla="*/ 511177 w 4392865"/>
                <a:gd name="connsiteY110" fmla="*/ 806980 h 2425562"/>
                <a:gd name="connsiteX111" fmla="*/ 415926 w 4392865"/>
                <a:gd name="connsiteY111" fmla="*/ 784225 h 2425562"/>
                <a:gd name="connsiteX112" fmla="*/ 335494 w 4392865"/>
                <a:gd name="connsiteY112" fmla="*/ 759883 h 2425562"/>
                <a:gd name="connsiteX113" fmla="*/ 203413 w 4392865"/>
                <a:gd name="connsiteY113" fmla="*/ 728345 h 2425562"/>
                <a:gd name="connsiteX114" fmla="*/ 116099 w 4392865"/>
                <a:gd name="connsiteY114" fmla="*/ 691303 h 2425562"/>
                <a:gd name="connsiteX115" fmla="*/ 61914 w 4392865"/>
                <a:gd name="connsiteY115" fmla="*/ 625475 h 2425562"/>
                <a:gd name="connsiteX116" fmla="*/ 6350 w 4392865"/>
                <a:gd name="connsiteY116" fmla="*/ 575733 h 2425562"/>
                <a:gd name="connsiteX117" fmla="*/ 2117 w 4392865"/>
                <a:gd name="connsiteY117" fmla="*/ 537104 h 2425562"/>
                <a:gd name="connsiteX118" fmla="*/ 0 w 4392865"/>
                <a:gd name="connsiteY118" fmla="*/ 465138 h 2425562"/>
                <a:gd name="connsiteX119" fmla="*/ 23496 w 4392865"/>
                <a:gd name="connsiteY119" fmla="*/ 394970 h 2425562"/>
                <a:gd name="connsiteX120" fmla="*/ 51331 w 4392865"/>
                <a:gd name="connsiteY120" fmla="*/ 321204 h 2425562"/>
                <a:gd name="connsiteX121" fmla="*/ 77257 w 4392865"/>
                <a:gd name="connsiteY121" fmla="*/ 272520 h 2425562"/>
                <a:gd name="connsiteX122" fmla="*/ 104776 w 4392865"/>
                <a:gd name="connsiteY122" fmla="*/ 194203 h 2425562"/>
                <a:gd name="connsiteX123" fmla="*/ 187537 w 4392865"/>
                <a:gd name="connsiteY123" fmla="*/ 183303 h 2425562"/>
                <a:gd name="connsiteX124" fmla="*/ 238127 w 4392865"/>
                <a:gd name="connsiteY124" fmla="*/ 186268 h 2425562"/>
                <a:gd name="connsiteX125" fmla="*/ 306600 w 4392865"/>
                <a:gd name="connsiteY125" fmla="*/ 191241 h 2425562"/>
                <a:gd name="connsiteX126" fmla="*/ 354225 w 4392865"/>
                <a:gd name="connsiteY126" fmla="*/ 212408 h 2425562"/>
                <a:gd name="connsiteX127" fmla="*/ 442385 w 4392865"/>
                <a:gd name="connsiteY127" fmla="*/ 231247 h 2425562"/>
                <a:gd name="connsiteX0" fmla="*/ 442385 w 4392865"/>
                <a:gd name="connsiteY0" fmla="*/ 231247 h 2425562"/>
                <a:gd name="connsiteX1" fmla="*/ 544725 w 4392865"/>
                <a:gd name="connsiteY1" fmla="*/ 249450 h 2425562"/>
                <a:gd name="connsiteX2" fmla="*/ 674369 w 4392865"/>
                <a:gd name="connsiteY2" fmla="*/ 244158 h 2425562"/>
                <a:gd name="connsiteX3" fmla="*/ 841058 w 4392865"/>
                <a:gd name="connsiteY3" fmla="*/ 207116 h 2425562"/>
                <a:gd name="connsiteX4" fmla="*/ 917787 w 4392865"/>
                <a:gd name="connsiteY4" fmla="*/ 167429 h 2425562"/>
                <a:gd name="connsiteX5" fmla="*/ 984253 w 4392865"/>
                <a:gd name="connsiteY5" fmla="*/ 142346 h 2425562"/>
                <a:gd name="connsiteX6" fmla="*/ 1036849 w 4392865"/>
                <a:gd name="connsiteY6" fmla="*/ 125096 h 2425562"/>
                <a:gd name="connsiteX7" fmla="*/ 1099081 w 4392865"/>
                <a:gd name="connsiteY7" fmla="*/ 119062 h 2425562"/>
                <a:gd name="connsiteX8" fmla="*/ 1126067 w 4392865"/>
                <a:gd name="connsiteY8" fmla="*/ 68791 h 2425562"/>
                <a:gd name="connsiteX9" fmla="*/ 1118129 w 4392865"/>
                <a:gd name="connsiteY9" fmla="*/ 0 h 2425562"/>
                <a:gd name="connsiteX10" fmla="*/ 1181629 w 4392865"/>
                <a:gd name="connsiteY10" fmla="*/ 77788 h 2425562"/>
                <a:gd name="connsiteX11" fmla="*/ 1177079 w 4392865"/>
                <a:gd name="connsiteY11" fmla="*/ 125094 h 2425562"/>
                <a:gd name="connsiteX12" fmla="*/ 1179725 w 4392865"/>
                <a:gd name="connsiteY12" fmla="*/ 191241 h 2425562"/>
                <a:gd name="connsiteX13" fmla="*/ 1179513 w 4392865"/>
                <a:gd name="connsiteY13" fmla="*/ 235480 h 2425562"/>
                <a:gd name="connsiteX14" fmla="*/ 1171787 w 4392865"/>
                <a:gd name="connsiteY14" fmla="*/ 273262 h 2425562"/>
                <a:gd name="connsiteX15" fmla="*/ 1195599 w 4392865"/>
                <a:gd name="connsiteY15" fmla="*/ 320887 h 2425562"/>
                <a:gd name="connsiteX16" fmla="*/ 1237193 w 4392865"/>
                <a:gd name="connsiteY16" fmla="*/ 387879 h 2425562"/>
                <a:gd name="connsiteX17" fmla="*/ 1256242 w 4392865"/>
                <a:gd name="connsiteY17" fmla="*/ 412221 h 2425562"/>
                <a:gd name="connsiteX18" fmla="*/ 1289051 w 4392865"/>
                <a:gd name="connsiteY18" fmla="*/ 384704 h 2425562"/>
                <a:gd name="connsiteX19" fmla="*/ 1304079 w 4392865"/>
                <a:gd name="connsiteY19" fmla="*/ 379095 h 2425562"/>
                <a:gd name="connsiteX20" fmla="*/ 1341121 w 4392865"/>
                <a:gd name="connsiteY20" fmla="*/ 384387 h 2425562"/>
                <a:gd name="connsiteX21" fmla="*/ 1378163 w 4392865"/>
                <a:gd name="connsiteY21" fmla="*/ 408200 h 2425562"/>
                <a:gd name="connsiteX22" fmla="*/ 1390651 w 4392865"/>
                <a:gd name="connsiteY22" fmla="*/ 437621 h 2425562"/>
                <a:gd name="connsiteX23" fmla="*/ 1423142 w 4392865"/>
                <a:gd name="connsiteY23" fmla="*/ 445241 h 2425562"/>
                <a:gd name="connsiteX24" fmla="*/ 1462829 w 4392865"/>
                <a:gd name="connsiteY24" fmla="*/ 421429 h 2425562"/>
                <a:gd name="connsiteX25" fmla="*/ 1520826 w 4392865"/>
                <a:gd name="connsiteY25" fmla="*/ 523875 h 2425562"/>
                <a:gd name="connsiteX26" fmla="*/ 1582738 w 4392865"/>
                <a:gd name="connsiteY26" fmla="*/ 569912 h 2425562"/>
                <a:gd name="connsiteX27" fmla="*/ 1676401 w 4392865"/>
                <a:gd name="connsiteY27" fmla="*/ 640821 h 2425562"/>
                <a:gd name="connsiteX28" fmla="*/ 1866901 w 4392865"/>
                <a:gd name="connsiteY28" fmla="*/ 609071 h 2425562"/>
                <a:gd name="connsiteX29" fmla="*/ 2063751 w 4392865"/>
                <a:gd name="connsiteY29" fmla="*/ 558271 h 2425562"/>
                <a:gd name="connsiteX30" fmla="*/ 2178051 w 4392865"/>
                <a:gd name="connsiteY30" fmla="*/ 590021 h 2425562"/>
                <a:gd name="connsiteX31" fmla="*/ 2311401 w 4392865"/>
                <a:gd name="connsiteY31" fmla="*/ 691621 h 2425562"/>
                <a:gd name="connsiteX32" fmla="*/ 2489201 w 4392865"/>
                <a:gd name="connsiteY32" fmla="*/ 780521 h 2425562"/>
                <a:gd name="connsiteX33" fmla="*/ 2692401 w 4392865"/>
                <a:gd name="connsiteY33" fmla="*/ 793221 h 2425562"/>
                <a:gd name="connsiteX34" fmla="*/ 2783947 w 4392865"/>
                <a:gd name="connsiteY34" fmla="*/ 683154 h 2425562"/>
                <a:gd name="connsiteX35" fmla="*/ 3133905 w 4392865"/>
                <a:gd name="connsiteY35" fmla="*/ 585588 h 2425562"/>
                <a:gd name="connsiteX36" fmla="*/ 3230246 w 4392865"/>
                <a:gd name="connsiteY36" fmla="*/ 487572 h 2425562"/>
                <a:gd name="connsiteX37" fmla="*/ 3366460 w 4392865"/>
                <a:gd name="connsiteY37" fmla="*/ 400599 h 2425562"/>
                <a:gd name="connsiteX38" fmla="*/ 3662403 w 4392865"/>
                <a:gd name="connsiteY38" fmla="*/ 385143 h 2425562"/>
                <a:gd name="connsiteX39" fmla="*/ 3822913 w 4392865"/>
                <a:gd name="connsiteY39" fmla="*/ 365864 h 2425562"/>
                <a:gd name="connsiteX40" fmla="*/ 3880259 w 4392865"/>
                <a:gd name="connsiteY40" fmla="*/ 521559 h 2425562"/>
                <a:gd name="connsiteX41" fmla="*/ 3972225 w 4392865"/>
                <a:gd name="connsiteY41" fmla="*/ 697132 h 2425562"/>
                <a:gd name="connsiteX42" fmla="*/ 3971626 w 4392865"/>
                <a:gd name="connsiteY42" fmla="*/ 818142 h 2425562"/>
                <a:gd name="connsiteX43" fmla="*/ 3980492 w 4392865"/>
                <a:gd name="connsiteY43" fmla="*/ 801728 h 2425562"/>
                <a:gd name="connsiteX44" fmla="*/ 3976970 w 4392865"/>
                <a:gd name="connsiteY44" fmla="*/ 863980 h 2425562"/>
                <a:gd name="connsiteX45" fmla="*/ 3983298 w 4392865"/>
                <a:gd name="connsiteY45" fmla="*/ 889809 h 2425562"/>
                <a:gd name="connsiteX46" fmla="*/ 4002088 w 4392865"/>
                <a:gd name="connsiteY46" fmla="*/ 917575 h 2425562"/>
                <a:gd name="connsiteX47" fmla="*/ 4067176 w 4392865"/>
                <a:gd name="connsiteY47" fmla="*/ 927629 h 2425562"/>
                <a:gd name="connsiteX48" fmla="*/ 4064001 w 4392865"/>
                <a:gd name="connsiteY48" fmla="*/ 964671 h 2425562"/>
                <a:gd name="connsiteX49" fmla="*/ 4252464 w 4392865"/>
                <a:gd name="connsiteY49" fmla="*/ 1015471 h 2425562"/>
                <a:gd name="connsiteX50" fmla="*/ 4392865 w 4392865"/>
                <a:gd name="connsiteY50" fmla="*/ 1145687 h 2425562"/>
                <a:gd name="connsiteX51" fmla="*/ 4286151 w 4392865"/>
                <a:gd name="connsiteY51" fmla="*/ 1291466 h 2425562"/>
                <a:gd name="connsiteX52" fmla="*/ 4176057 w 4392865"/>
                <a:gd name="connsiteY52" fmla="*/ 1408274 h 2425562"/>
                <a:gd name="connsiteX53" fmla="*/ 4037225 w 4392865"/>
                <a:gd name="connsiteY53" fmla="*/ 1450656 h 2425562"/>
                <a:gd name="connsiteX54" fmla="*/ 3968751 w 4392865"/>
                <a:gd name="connsiteY54" fmla="*/ 1419754 h 2425562"/>
                <a:gd name="connsiteX55" fmla="*/ 3910225 w 4392865"/>
                <a:gd name="connsiteY55" fmla="*/ 1426845 h 2425562"/>
                <a:gd name="connsiteX56" fmla="*/ 3842810 w 4392865"/>
                <a:gd name="connsiteY56" fmla="*/ 1390650 h 2425562"/>
                <a:gd name="connsiteX57" fmla="*/ 3804392 w 4392865"/>
                <a:gd name="connsiteY57" fmla="*/ 1233700 h 2425562"/>
                <a:gd name="connsiteX58" fmla="*/ 3719513 w 4392865"/>
                <a:gd name="connsiteY58" fmla="*/ 1156759 h 2425562"/>
                <a:gd name="connsiteX59" fmla="*/ 3568701 w 4392865"/>
                <a:gd name="connsiteY59" fmla="*/ 1098021 h 2425562"/>
                <a:gd name="connsiteX60" fmla="*/ 3460751 w 4392865"/>
                <a:gd name="connsiteY60" fmla="*/ 1053571 h 2425562"/>
                <a:gd name="connsiteX61" fmla="*/ 3371851 w 4392865"/>
                <a:gd name="connsiteY61" fmla="*/ 1047221 h 2425562"/>
                <a:gd name="connsiteX62" fmla="*/ 3308351 w 4392865"/>
                <a:gd name="connsiteY62" fmla="*/ 996421 h 2425562"/>
                <a:gd name="connsiteX63" fmla="*/ 3200401 w 4392865"/>
                <a:gd name="connsiteY63" fmla="*/ 932921 h 2425562"/>
                <a:gd name="connsiteX64" fmla="*/ 3227599 w 4392865"/>
                <a:gd name="connsiteY64" fmla="*/ 1067009 h 2425562"/>
                <a:gd name="connsiteX65" fmla="*/ 3783225 w 4392865"/>
                <a:gd name="connsiteY65" fmla="*/ 1866051 h 2425562"/>
                <a:gd name="connsiteX66" fmla="*/ 3706595 w 4392865"/>
                <a:gd name="connsiteY66" fmla="*/ 2176113 h 2425562"/>
                <a:gd name="connsiteX67" fmla="*/ 3616537 w 4392865"/>
                <a:gd name="connsiteY67" fmla="*/ 2305259 h 2425562"/>
                <a:gd name="connsiteX68" fmla="*/ 3400225 w 4392865"/>
                <a:gd name="connsiteY68" fmla="*/ 2423165 h 2425562"/>
                <a:gd name="connsiteX69" fmla="*/ 3086230 w 4392865"/>
                <a:gd name="connsiteY69" fmla="*/ 2169313 h 2425562"/>
                <a:gd name="connsiteX70" fmla="*/ 2933913 w 4392865"/>
                <a:gd name="connsiteY70" fmla="*/ 1802550 h 2425562"/>
                <a:gd name="connsiteX71" fmla="*/ 2853939 w 4392865"/>
                <a:gd name="connsiteY71" fmla="*/ 1602017 h 2425562"/>
                <a:gd name="connsiteX72" fmla="*/ 2655359 w 4392865"/>
                <a:gd name="connsiteY72" fmla="*/ 1109133 h 2425562"/>
                <a:gd name="connsiteX73" fmla="*/ 2495551 w 4392865"/>
                <a:gd name="connsiteY73" fmla="*/ 913871 h 2425562"/>
                <a:gd name="connsiteX74" fmla="*/ 2463801 w 4392865"/>
                <a:gd name="connsiteY74" fmla="*/ 907521 h 2425562"/>
                <a:gd name="connsiteX75" fmla="*/ 2298701 w 4392865"/>
                <a:gd name="connsiteY75" fmla="*/ 837671 h 2425562"/>
                <a:gd name="connsiteX76" fmla="*/ 2190751 w 4392865"/>
                <a:gd name="connsiteY76" fmla="*/ 767821 h 2425562"/>
                <a:gd name="connsiteX77" fmla="*/ 2120901 w 4392865"/>
                <a:gd name="connsiteY77" fmla="*/ 729721 h 2425562"/>
                <a:gd name="connsiteX78" fmla="*/ 1981201 w 4392865"/>
                <a:gd name="connsiteY78" fmla="*/ 710671 h 2425562"/>
                <a:gd name="connsiteX79" fmla="*/ 1860551 w 4392865"/>
                <a:gd name="connsiteY79" fmla="*/ 717021 h 2425562"/>
                <a:gd name="connsiteX80" fmla="*/ 1695451 w 4392865"/>
                <a:gd name="connsiteY80" fmla="*/ 767821 h 2425562"/>
                <a:gd name="connsiteX81" fmla="*/ 1551518 w 4392865"/>
                <a:gd name="connsiteY81" fmla="*/ 813857 h 2425562"/>
                <a:gd name="connsiteX82" fmla="*/ 1544639 w 4392865"/>
                <a:gd name="connsiteY82" fmla="*/ 837671 h 2425562"/>
                <a:gd name="connsiteX83" fmla="*/ 1575330 w 4392865"/>
                <a:gd name="connsiteY83" fmla="*/ 882651 h 2425562"/>
                <a:gd name="connsiteX84" fmla="*/ 1569889 w 4392865"/>
                <a:gd name="connsiteY84" fmla="*/ 913752 h 2425562"/>
                <a:gd name="connsiteX85" fmla="*/ 1588699 w 4392865"/>
                <a:gd name="connsiteY85" fmla="*/ 989831 h 2425562"/>
                <a:gd name="connsiteX86" fmla="*/ 1662135 w 4392865"/>
                <a:gd name="connsiteY86" fmla="*/ 1063805 h 2425562"/>
                <a:gd name="connsiteX87" fmla="*/ 1753919 w 4392865"/>
                <a:gd name="connsiteY87" fmla="*/ 1210284 h 2425562"/>
                <a:gd name="connsiteX88" fmla="*/ 2121380 w 4392865"/>
                <a:gd name="connsiteY88" fmla="*/ 1554862 h 2425562"/>
                <a:gd name="connsiteX89" fmla="*/ 2187787 w 4392865"/>
                <a:gd name="connsiteY89" fmla="*/ 1696717 h 2425562"/>
                <a:gd name="connsiteX90" fmla="*/ 2130856 w 4392865"/>
                <a:gd name="connsiteY90" fmla="*/ 1918967 h 2425562"/>
                <a:gd name="connsiteX91" fmla="*/ 2034329 w 4392865"/>
                <a:gd name="connsiteY91" fmla="*/ 1934843 h 2425562"/>
                <a:gd name="connsiteX92" fmla="*/ 1816271 w 4392865"/>
                <a:gd name="connsiteY92" fmla="*/ 1856626 h 2425562"/>
                <a:gd name="connsiteX93" fmla="*/ 1629516 w 4392865"/>
                <a:gd name="connsiteY93" fmla="*/ 1709947 h 2425562"/>
                <a:gd name="connsiteX94" fmla="*/ 1497225 w 4392865"/>
                <a:gd name="connsiteY94" fmla="*/ 1548551 h 2425562"/>
                <a:gd name="connsiteX95" fmla="*/ 1446115 w 4392865"/>
                <a:gd name="connsiteY95" fmla="*/ 1515104 h 2425562"/>
                <a:gd name="connsiteX96" fmla="*/ 1354139 w 4392865"/>
                <a:gd name="connsiteY96" fmla="*/ 1431395 h 2425562"/>
                <a:gd name="connsiteX97" fmla="*/ 1296989 w 4392865"/>
                <a:gd name="connsiteY97" fmla="*/ 1347787 h 2425562"/>
                <a:gd name="connsiteX98" fmla="*/ 1243542 w 4392865"/>
                <a:gd name="connsiteY98" fmla="*/ 1336674 h 2425562"/>
                <a:gd name="connsiteX99" fmla="*/ 1200151 w 4392865"/>
                <a:gd name="connsiteY99" fmla="*/ 1288521 h 2425562"/>
                <a:gd name="connsiteX100" fmla="*/ 1155701 w 4392865"/>
                <a:gd name="connsiteY100" fmla="*/ 1275821 h 2425562"/>
                <a:gd name="connsiteX101" fmla="*/ 1111251 w 4392865"/>
                <a:gd name="connsiteY101" fmla="*/ 1193271 h 2425562"/>
                <a:gd name="connsiteX102" fmla="*/ 1092201 w 4392865"/>
                <a:gd name="connsiteY102" fmla="*/ 1078971 h 2425562"/>
                <a:gd name="connsiteX103" fmla="*/ 1092201 w 4392865"/>
                <a:gd name="connsiteY103" fmla="*/ 971021 h 2425562"/>
                <a:gd name="connsiteX104" fmla="*/ 1060451 w 4392865"/>
                <a:gd name="connsiteY104" fmla="*/ 913871 h 2425562"/>
                <a:gd name="connsiteX105" fmla="*/ 996951 w 4392865"/>
                <a:gd name="connsiteY105" fmla="*/ 875771 h 2425562"/>
                <a:gd name="connsiteX106" fmla="*/ 889001 w 4392865"/>
                <a:gd name="connsiteY106" fmla="*/ 875771 h 2425562"/>
                <a:gd name="connsiteX107" fmla="*/ 806451 w 4392865"/>
                <a:gd name="connsiteY107" fmla="*/ 907521 h 2425562"/>
                <a:gd name="connsiteX108" fmla="*/ 742951 w 4392865"/>
                <a:gd name="connsiteY108" fmla="*/ 939271 h 2425562"/>
                <a:gd name="connsiteX109" fmla="*/ 655639 w 4392865"/>
                <a:gd name="connsiteY109" fmla="*/ 912812 h 2425562"/>
                <a:gd name="connsiteX110" fmla="*/ 566210 w 4392865"/>
                <a:gd name="connsiteY110" fmla="*/ 836613 h 2425562"/>
                <a:gd name="connsiteX111" fmla="*/ 511177 w 4392865"/>
                <a:gd name="connsiteY111" fmla="*/ 806980 h 2425562"/>
                <a:gd name="connsiteX112" fmla="*/ 415926 w 4392865"/>
                <a:gd name="connsiteY112" fmla="*/ 784225 h 2425562"/>
                <a:gd name="connsiteX113" fmla="*/ 335494 w 4392865"/>
                <a:gd name="connsiteY113" fmla="*/ 759883 h 2425562"/>
                <a:gd name="connsiteX114" fmla="*/ 203413 w 4392865"/>
                <a:gd name="connsiteY114" fmla="*/ 728345 h 2425562"/>
                <a:gd name="connsiteX115" fmla="*/ 116099 w 4392865"/>
                <a:gd name="connsiteY115" fmla="*/ 691303 h 2425562"/>
                <a:gd name="connsiteX116" fmla="*/ 61914 w 4392865"/>
                <a:gd name="connsiteY116" fmla="*/ 625475 h 2425562"/>
                <a:gd name="connsiteX117" fmla="*/ 6350 w 4392865"/>
                <a:gd name="connsiteY117" fmla="*/ 575733 h 2425562"/>
                <a:gd name="connsiteX118" fmla="*/ 2117 w 4392865"/>
                <a:gd name="connsiteY118" fmla="*/ 537104 h 2425562"/>
                <a:gd name="connsiteX119" fmla="*/ 0 w 4392865"/>
                <a:gd name="connsiteY119" fmla="*/ 465138 h 2425562"/>
                <a:gd name="connsiteX120" fmla="*/ 23496 w 4392865"/>
                <a:gd name="connsiteY120" fmla="*/ 394970 h 2425562"/>
                <a:gd name="connsiteX121" fmla="*/ 51331 w 4392865"/>
                <a:gd name="connsiteY121" fmla="*/ 321204 h 2425562"/>
                <a:gd name="connsiteX122" fmla="*/ 77257 w 4392865"/>
                <a:gd name="connsiteY122" fmla="*/ 272520 h 2425562"/>
                <a:gd name="connsiteX123" fmla="*/ 104776 w 4392865"/>
                <a:gd name="connsiteY123" fmla="*/ 194203 h 2425562"/>
                <a:gd name="connsiteX124" fmla="*/ 187537 w 4392865"/>
                <a:gd name="connsiteY124" fmla="*/ 183303 h 2425562"/>
                <a:gd name="connsiteX125" fmla="*/ 238127 w 4392865"/>
                <a:gd name="connsiteY125" fmla="*/ 186268 h 2425562"/>
                <a:gd name="connsiteX126" fmla="*/ 306600 w 4392865"/>
                <a:gd name="connsiteY126" fmla="*/ 191241 h 2425562"/>
                <a:gd name="connsiteX127" fmla="*/ 354225 w 4392865"/>
                <a:gd name="connsiteY127" fmla="*/ 212408 h 2425562"/>
                <a:gd name="connsiteX128" fmla="*/ 442385 w 4392865"/>
                <a:gd name="connsiteY128" fmla="*/ 231247 h 2425562"/>
                <a:gd name="connsiteX0" fmla="*/ 442385 w 4392865"/>
                <a:gd name="connsiteY0" fmla="*/ 231247 h 2425562"/>
                <a:gd name="connsiteX1" fmla="*/ 544725 w 4392865"/>
                <a:gd name="connsiteY1" fmla="*/ 249450 h 2425562"/>
                <a:gd name="connsiteX2" fmla="*/ 674369 w 4392865"/>
                <a:gd name="connsiteY2" fmla="*/ 244158 h 2425562"/>
                <a:gd name="connsiteX3" fmla="*/ 841058 w 4392865"/>
                <a:gd name="connsiteY3" fmla="*/ 207116 h 2425562"/>
                <a:gd name="connsiteX4" fmla="*/ 917787 w 4392865"/>
                <a:gd name="connsiteY4" fmla="*/ 167429 h 2425562"/>
                <a:gd name="connsiteX5" fmla="*/ 984253 w 4392865"/>
                <a:gd name="connsiteY5" fmla="*/ 142346 h 2425562"/>
                <a:gd name="connsiteX6" fmla="*/ 1036849 w 4392865"/>
                <a:gd name="connsiteY6" fmla="*/ 125096 h 2425562"/>
                <a:gd name="connsiteX7" fmla="*/ 1099081 w 4392865"/>
                <a:gd name="connsiteY7" fmla="*/ 119062 h 2425562"/>
                <a:gd name="connsiteX8" fmla="*/ 1126067 w 4392865"/>
                <a:gd name="connsiteY8" fmla="*/ 68791 h 2425562"/>
                <a:gd name="connsiteX9" fmla="*/ 1118129 w 4392865"/>
                <a:gd name="connsiteY9" fmla="*/ 0 h 2425562"/>
                <a:gd name="connsiteX10" fmla="*/ 1181629 w 4392865"/>
                <a:gd name="connsiteY10" fmla="*/ 77788 h 2425562"/>
                <a:gd name="connsiteX11" fmla="*/ 1177079 w 4392865"/>
                <a:gd name="connsiteY11" fmla="*/ 125094 h 2425562"/>
                <a:gd name="connsiteX12" fmla="*/ 1179725 w 4392865"/>
                <a:gd name="connsiteY12" fmla="*/ 191241 h 2425562"/>
                <a:gd name="connsiteX13" fmla="*/ 1179513 w 4392865"/>
                <a:gd name="connsiteY13" fmla="*/ 235480 h 2425562"/>
                <a:gd name="connsiteX14" fmla="*/ 1171787 w 4392865"/>
                <a:gd name="connsiteY14" fmla="*/ 273262 h 2425562"/>
                <a:gd name="connsiteX15" fmla="*/ 1195599 w 4392865"/>
                <a:gd name="connsiteY15" fmla="*/ 320887 h 2425562"/>
                <a:gd name="connsiteX16" fmla="*/ 1237193 w 4392865"/>
                <a:gd name="connsiteY16" fmla="*/ 387879 h 2425562"/>
                <a:gd name="connsiteX17" fmla="*/ 1256242 w 4392865"/>
                <a:gd name="connsiteY17" fmla="*/ 412221 h 2425562"/>
                <a:gd name="connsiteX18" fmla="*/ 1289051 w 4392865"/>
                <a:gd name="connsiteY18" fmla="*/ 384704 h 2425562"/>
                <a:gd name="connsiteX19" fmla="*/ 1304079 w 4392865"/>
                <a:gd name="connsiteY19" fmla="*/ 379095 h 2425562"/>
                <a:gd name="connsiteX20" fmla="*/ 1341121 w 4392865"/>
                <a:gd name="connsiteY20" fmla="*/ 384387 h 2425562"/>
                <a:gd name="connsiteX21" fmla="*/ 1378163 w 4392865"/>
                <a:gd name="connsiteY21" fmla="*/ 408200 h 2425562"/>
                <a:gd name="connsiteX22" fmla="*/ 1390651 w 4392865"/>
                <a:gd name="connsiteY22" fmla="*/ 437621 h 2425562"/>
                <a:gd name="connsiteX23" fmla="*/ 1423142 w 4392865"/>
                <a:gd name="connsiteY23" fmla="*/ 445241 h 2425562"/>
                <a:gd name="connsiteX24" fmla="*/ 1462829 w 4392865"/>
                <a:gd name="connsiteY24" fmla="*/ 421429 h 2425562"/>
                <a:gd name="connsiteX25" fmla="*/ 1520826 w 4392865"/>
                <a:gd name="connsiteY25" fmla="*/ 523875 h 2425562"/>
                <a:gd name="connsiteX26" fmla="*/ 1582738 w 4392865"/>
                <a:gd name="connsiteY26" fmla="*/ 569912 h 2425562"/>
                <a:gd name="connsiteX27" fmla="*/ 1676401 w 4392865"/>
                <a:gd name="connsiteY27" fmla="*/ 640821 h 2425562"/>
                <a:gd name="connsiteX28" fmla="*/ 1866901 w 4392865"/>
                <a:gd name="connsiteY28" fmla="*/ 609071 h 2425562"/>
                <a:gd name="connsiteX29" fmla="*/ 2063751 w 4392865"/>
                <a:gd name="connsiteY29" fmla="*/ 558271 h 2425562"/>
                <a:gd name="connsiteX30" fmla="*/ 2178051 w 4392865"/>
                <a:gd name="connsiteY30" fmla="*/ 590021 h 2425562"/>
                <a:gd name="connsiteX31" fmla="*/ 2311401 w 4392865"/>
                <a:gd name="connsiteY31" fmla="*/ 691621 h 2425562"/>
                <a:gd name="connsiteX32" fmla="*/ 2489201 w 4392865"/>
                <a:gd name="connsiteY32" fmla="*/ 780521 h 2425562"/>
                <a:gd name="connsiteX33" fmla="*/ 2692401 w 4392865"/>
                <a:gd name="connsiteY33" fmla="*/ 793221 h 2425562"/>
                <a:gd name="connsiteX34" fmla="*/ 2783947 w 4392865"/>
                <a:gd name="connsiteY34" fmla="*/ 683154 h 2425562"/>
                <a:gd name="connsiteX35" fmla="*/ 3133905 w 4392865"/>
                <a:gd name="connsiteY35" fmla="*/ 585588 h 2425562"/>
                <a:gd name="connsiteX36" fmla="*/ 3230246 w 4392865"/>
                <a:gd name="connsiteY36" fmla="*/ 487572 h 2425562"/>
                <a:gd name="connsiteX37" fmla="*/ 3366460 w 4392865"/>
                <a:gd name="connsiteY37" fmla="*/ 400599 h 2425562"/>
                <a:gd name="connsiteX38" fmla="*/ 3662403 w 4392865"/>
                <a:gd name="connsiteY38" fmla="*/ 385143 h 2425562"/>
                <a:gd name="connsiteX39" fmla="*/ 3822913 w 4392865"/>
                <a:gd name="connsiteY39" fmla="*/ 365864 h 2425562"/>
                <a:gd name="connsiteX40" fmla="*/ 3880259 w 4392865"/>
                <a:gd name="connsiteY40" fmla="*/ 521559 h 2425562"/>
                <a:gd name="connsiteX41" fmla="*/ 3972225 w 4392865"/>
                <a:gd name="connsiteY41" fmla="*/ 697132 h 2425562"/>
                <a:gd name="connsiteX42" fmla="*/ 3971626 w 4392865"/>
                <a:gd name="connsiteY42" fmla="*/ 818142 h 2425562"/>
                <a:gd name="connsiteX43" fmla="*/ 3980492 w 4392865"/>
                <a:gd name="connsiteY43" fmla="*/ 801728 h 2425562"/>
                <a:gd name="connsiteX44" fmla="*/ 3976970 w 4392865"/>
                <a:gd name="connsiteY44" fmla="*/ 863980 h 2425562"/>
                <a:gd name="connsiteX45" fmla="*/ 3983298 w 4392865"/>
                <a:gd name="connsiteY45" fmla="*/ 889809 h 2425562"/>
                <a:gd name="connsiteX46" fmla="*/ 4002088 w 4392865"/>
                <a:gd name="connsiteY46" fmla="*/ 917575 h 2425562"/>
                <a:gd name="connsiteX47" fmla="*/ 4067176 w 4392865"/>
                <a:gd name="connsiteY47" fmla="*/ 927629 h 2425562"/>
                <a:gd name="connsiteX48" fmla="*/ 4064001 w 4392865"/>
                <a:gd name="connsiteY48" fmla="*/ 964671 h 2425562"/>
                <a:gd name="connsiteX49" fmla="*/ 4252464 w 4392865"/>
                <a:gd name="connsiteY49" fmla="*/ 1015471 h 2425562"/>
                <a:gd name="connsiteX50" fmla="*/ 4392865 w 4392865"/>
                <a:gd name="connsiteY50" fmla="*/ 1145687 h 2425562"/>
                <a:gd name="connsiteX51" fmla="*/ 4286151 w 4392865"/>
                <a:gd name="connsiteY51" fmla="*/ 1291466 h 2425562"/>
                <a:gd name="connsiteX52" fmla="*/ 4176057 w 4392865"/>
                <a:gd name="connsiteY52" fmla="*/ 1408274 h 2425562"/>
                <a:gd name="connsiteX53" fmla="*/ 4037225 w 4392865"/>
                <a:gd name="connsiteY53" fmla="*/ 1450656 h 2425562"/>
                <a:gd name="connsiteX54" fmla="*/ 3968751 w 4392865"/>
                <a:gd name="connsiteY54" fmla="*/ 1419754 h 2425562"/>
                <a:gd name="connsiteX55" fmla="*/ 3910225 w 4392865"/>
                <a:gd name="connsiteY55" fmla="*/ 1426845 h 2425562"/>
                <a:gd name="connsiteX56" fmla="*/ 3842810 w 4392865"/>
                <a:gd name="connsiteY56" fmla="*/ 1390650 h 2425562"/>
                <a:gd name="connsiteX57" fmla="*/ 3804392 w 4392865"/>
                <a:gd name="connsiteY57" fmla="*/ 1233700 h 2425562"/>
                <a:gd name="connsiteX58" fmla="*/ 3719513 w 4392865"/>
                <a:gd name="connsiteY58" fmla="*/ 1156759 h 2425562"/>
                <a:gd name="connsiteX59" fmla="*/ 3568701 w 4392865"/>
                <a:gd name="connsiteY59" fmla="*/ 1098021 h 2425562"/>
                <a:gd name="connsiteX60" fmla="*/ 3460751 w 4392865"/>
                <a:gd name="connsiteY60" fmla="*/ 1053571 h 2425562"/>
                <a:gd name="connsiteX61" fmla="*/ 3371851 w 4392865"/>
                <a:gd name="connsiteY61" fmla="*/ 1047221 h 2425562"/>
                <a:gd name="connsiteX62" fmla="*/ 3308351 w 4392865"/>
                <a:gd name="connsiteY62" fmla="*/ 996421 h 2425562"/>
                <a:gd name="connsiteX63" fmla="*/ 3200401 w 4392865"/>
                <a:gd name="connsiteY63" fmla="*/ 932921 h 2425562"/>
                <a:gd name="connsiteX64" fmla="*/ 3227599 w 4392865"/>
                <a:gd name="connsiteY64" fmla="*/ 1067009 h 2425562"/>
                <a:gd name="connsiteX65" fmla="*/ 3783225 w 4392865"/>
                <a:gd name="connsiteY65" fmla="*/ 1866051 h 2425562"/>
                <a:gd name="connsiteX66" fmla="*/ 3706595 w 4392865"/>
                <a:gd name="connsiteY66" fmla="*/ 2176113 h 2425562"/>
                <a:gd name="connsiteX67" fmla="*/ 3616537 w 4392865"/>
                <a:gd name="connsiteY67" fmla="*/ 2305259 h 2425562"/>
                <a:gd name="connsiteX68" fmla="*/ 3400225 w 4392865"/>
                <a:gd name="connsiteY68" fmla="*/ 2423165 h 2425562"/>
                <a:gd name="connsiteX69" fmla="*/ 3086230 w 4392865"/>
                <a:gd name="connsiteY69" fmla="*/ 2169313 h 2425562"/>
                <a:gd name="connsiteX70" fmla="*/ 2933913 w 4392865"/>
                <a:gd name="connsiteY70" fmla="*/ 1802550 h 2425562"/>
                <a:gd name="connsiteX71" fmla="*/ 2853939 w 4392865"/>
                <a:gd name="connsiteY71" fmla="*/ 1602017 h 2425562"/>
                <a:gd name="connsiteX72" fmla="*/ 2655359 w 4392865"/>
                <a:gd name="connsiteY72" fmla="*/ 1109133 h 2425562"/>
                <a:gd name="connsiteX73" fmla="*/ 2495551 w 4392865"/>
                <a:gd name="connsiteY73" fmla="*/ 913871 h 2425562"/>
                <a:gd name="connsiteX74" fmla="*/ 2463801 w 4392865"/>
                <a:gd name="connsiteY74" fmla="*/ 907521 h 2425562"/>
                <a:gd name="connsiteX75" fmla="*/ 2298701 w 4392865"/>
                <a:gd name="connsiteY75" fmla="*/ 837671 h 2425562"/>
                <a:gd name="connsiteX76" fmla="*/ 2190751 w 4392865"/>
                <a:gd name="connsiteY76" fmla="*/ 767821 h 2425562"/>
                <a:gd name="connsiteX77" fmla="*/ 2120901 w 4392865"/>
                <a:gd name="connsiteY77" fmla="*/ 729721 h 2425562"/>
                <a:gd name="connsiteX78" fmla="*/ 1981201 w 4392865"/>
                <a:gd name="connsiteY78" fmla="*/ 710671 h 2425562"/>
                <a:gd name="connsiteX79" fmla="*/ 1860551 w 4392865"/>
                <a:gd name="connsiteY79" fmla="*/ 717021 h 2425562"/>
                <a:gd name="connsiteX80" fmla="*/ 1695451 w 4392865"/>
                <a:gd name="connsiteY80" fmla="*/ 767821 h 2425562"/>
                <a:gd name="connsiteX81" fmla="*/ 1551518 w 4392865"/>
                <a:gd name="connsiteY81" fmla="*/ 813857 h 2425562"/>
                <a:gd name="connsiteX82" fmla="*/ 1544639 w 4392865"/>
                <a:gd name="connsiteY82" fmla="*/ 837671 h 2425562"/>
                <a:gd name="connsiteX83" fmla="*/ 1575330 w 4392865"/>
                <a:gd name="connsiteY83" fmla="*/ 882651 h 2425562"/>
                <a:gd name="connsiteX84" fmla="*/ 1569889 w 4392865"/>
                <a:gd name="connsiteY84" fmla="*/ 913752 h 2425562"/>
                <a:gd name="connsiteX85" fmla="*/ 1588699 w 4392865"/>
                <a:gd name="connsiteY85" fmla="*/ 989831 h 2425562"/>
                <a:gd name="connsiteX86" fmla="*/ 1662135 w 4392865"/>
                <a:gd name="connsiteY86" fmla="*/ 1063805 h 2425562"/>
                <a:gd name="connsiteX87" fmla="*/ 1753919 w 4392865"/>
                <a:gd name="connsiteY87" fmla="*/ 1210284 h 2425562"/>
                <a:gd name="connsiteX88" fmla="*/ 2121380 w 4392865"/>
                <a:gd name="connsiteY88" fmla="*/ 1554862 h 2425562"/>
                <a:gd name="connsiteX89" fmla="*/ 2187787 w 4392865"/>
                <a:gd name="connsiteY89" fmla="*/ 1696717 h 2425562"/>
                <a:gd name="connsiteX90" fmla="*/ 2130856 w 4392865"/>
                <a:gd name="connsiteY90" fmla="*/ 1918967 h 2425562"/>
                <a:gd name="connsiteX91" fmla="*/ 2034329 w 4392865"/>
                <a:gd name="connsiteY91" fmla="*/ 1934843 h 2425562"/>
                <a:gd name="connsiteX92" fmla="*/ 1816271 w 4392865"/>
                <a:gd name="connsiteY92" fmla="*/ 1856626 h 2425562"/>
                <a:gd name="connsiteX93" fmla="*/ 1629516 w 4392865"/>
                <a:gd name="connsiteY93" fmla="*/ 1709947 h 2425562"/>
                <a:gd name="connsiteX94" fmla="*/ 1497225 w 4392865"/>
                <a:gd name="connsiteY94" fmla="*/ 1548551 h 2425562"/>
                <a:gd name="connsiteX95" fmla="*/ 1446115 w 4392865"/>
                <a:gd name="connsiteY95" fmla="*/ 1515104 h 2425562"/>
                <a:gd name="connsiteX96" fmla="*/ 1354139 w 4392865"/>
                <a:gd name="connsiteY96" fmla="*/ 1431395 h 2425562"/>
                <a:gd name="connsiteX97" fmla="*/ 1296989 w 4392865"/>
                <a:gd name="connsiteY97" fmla="*/ 1347787 h 2425562"/>
                <a:gd name="connsiteX98" fmla="*/ 1243542 w 4392865"/>
                <a:gd name="connsiteY98" fmla="*/ 1336674 h 2425562"/>
                <a:gd name="connsiteX99" fmla="*/ 1200151 w 4392865"/>
                <a:gd name="connsiteY99" fmla="*/ 1288521 h 2425562"/>
                <a:gd name="connsiteX100" fmla="*/ 1155701 w 4392865"/>
                <a:gd name="connsiteY100" fmla="*/ 1275821 h 2425562"/>
                <a:gd name="connsiteX101" fmla="*/ 1111251 w 4392865"/>
                <a:gd name="connsiteY101" fmla="*/ 1193271 h 2425562"/>
                <a:gd name="connsiteX102" fmla="*/ 1092201 w 4392865"/>
                <a:gd name="connsiteY102" fmla="*/ 1078971 h 2425562"/>
                <a:gd name="connsiteX103" fmla="*/ 1092201 w 4392865"/>
                <a:gd name="connsiteY103" fmla="*/ 971021 h 2425562"/>
                <a:gd name="connsiteX104" fmla="*/ 1060451 w 4392865"/>
                <a:gd name="connsiteY104" fmla="*/ 913871 h 2425562"/>
                <a:gd name="connsiteX105" fmla="*/ 996951 w 4392865"/>
                <a:gd name="connsiteY105" fmla="*/ 875771 h 2425562"/>
                <a:gd name="connsiteX106" fmla="*/ 889001 w 4392865"/>
                <a:gd name="connsiteY106" fmla="*/ 875771 h 2425562"/>
                <a:gd name="connsiteX107" fmla="*/ 806451 w 4392865"/>
                <a:gd name="connsiteY107" fmla="*/ 907521 h 2425562"/>
                <a:gd name="connsiteX108" fmla="*/ 742951 w 4392865"/>
                <a:gd name="connsiteY108" fmla="*/ 939271 h 2425562"/>
                <a:gd name="connsiteX109" fmla="*/ 655639 w 4392865"/>
                <a:gd name="connsiteY109" fmla="*/ 912812 h 2425562"/>
                <a:gd name="connsiteX110" fmla="*/ 566210 w 4392865"/>
                <a:gd name="connsiteY110" fmla="*/ 836613 h 2425562"/>
                <a:gd name="connsiteX111" fmla="*/ 511177 w 4392865"/>
                <a:gd name="connsiteY111" fmla="*/ 806980 h 2425562"/>
                <a:gd name="connsiteX112" fmla="*/ 415926 w 4392865"/>
                <a:gd name="connsiteY112" fmla="*/ 784225 h 2425562"/>
                <a:gd name="connsiteX113" fmla="*/ 335494 w 4392865"/>
                <a:gd name="connsiteY113" fmla="*/ 759883 h 2425562"/>
                <a:gd name="connsiteX114" fmla="*/ 203413 w 4392865"/>
                <a:gd name="connsiteY114" fmla="*/ 728345 h 2425562"/>
                <a:gd name="connsiteX115" fmla="*/ 116099 w 4392865"/>
                <a:gd name="connsiteY115" fmla="*/ 691303 h 2425562"/>
                <a:gd name="connsiteX116" fmla="*/ 61914 w 4392865"/>
                <a:gd name="connsiteY116" fmla="*/ 625475 h 2425562"/>
                <a:gd name="connsiteX117" fmla="*/ 6350 w 4392865"/>
                <a:gd name="connsiteY117" fmla="*/ 575733 h 2425562"/>
                <a:gd name="connsiteX118" fmla="*/ 2117 w 4392865"/>
                <a:gd name="connsiteY118" fmla="*/ 537104 h 2425562"/>
                <a:gd name="connsiteX119" fmla="*/ 0 w 4392865"/>
                <a:gd name="connsiteY119" fmla="*/ 465138 h 2425562"/>
                <a:gd name="connsiteX120" fmla="*/ 23496 w 4392865"/>
                <a:gd name="connsiteY120" fmla="*/ 394970 h 2425562"/>
                <a:gd name="connsiteX121" fmla="*/ 51331 w 4392865"/>
                <a:gd name="connsiteY121" fmla="*/ 321204 h 2425562"/>
                <a:gd name="connsiteX122" fmla="*/ 77257 w 4392865"/>
                <a:gd name="connsiteY122" fmla="*/ 272520 h 2425562"/>
                <a:gd name="connsiteX123" fmla="*/ 104776 w 4392865"/>
                <a:gd name="connsiteY123" fmla="*/ 194203 h 2425562"/>
                <a:gd name="connsiteX124" fmla="*/ 187537 w 4392865"/>
                <a:gd name="connsiteY124" fmla="*/ 183303 h 2425562"/>
                <a:gd name="connsiteX125" fmla="*/ 238127 w 4392865"/>
                <a:gd name="connsiteY125" fmla="*/ 186268 h 2425562"/>
                <a:gd name="connsiteX126" fmla="*/ 306600 w 4392865"/>
                <a:gd name="connsiteY126" fmla="*/ 191241 h 2425562"/>
                <a:gd name="connsiteX127" fmla="*/ 354225 w 4392865"/>
                <a:gd name="connsiteY127" fmla="*/ 212408 h 2425562"/>
                <a:gd name="connsiteX128" fmla="*/ 442385 w 4392865"/>
                <a:gd name="connsiteY128" fmla="*/ 231247 h 2425562"/>
                <a:gd name="connsiteX0" fmla="*/ 442385 w 4392865"/>
                <a:gd name="connsiteY0" fmla="*/ 231247 h 2425562"/>
                <a:gd name="connsiteX1" fmla="*/ 544725 w 4392865"/>
                <a:gd name="connsiteY1" fmla="*/ 249450 h 2425562"/>
                <a:gd name="connsiteX2" fmla="*/ 674369 w 4392865"/>
                <a:gd name="connsiteY2" fmla="*/ 244158 h 2425562"/>
                <a:gd name="connsiteX3" fmla="*/ 841058 w 4392865"/>
                <a:gd name="connsiteY3" fmla="*/ 207116 h 2425562"/>
                <a:gd name="connsiteX4" fmla="*/ 917787 w 4392865"/>
                <a:gd name="connsiteY4" fmla="*/ 167429 h 2425562"/>
                <a:gd name="connsiteX5" fmla="*/ 984253 w 4392865"/>
                <a:gd name="connsiteY5" fmla="*/ 142346 h 2425562"/>
                <a:gd name="connsiteX6" fmla="*/ 1036849 w 4392865"/>
                <a:gd name="connsiteY6" fmla="*/ 125096 h 2425562"/>
                <a:gd name="connsiteX7" fmla="*/ 1099081 w 4392865"/>
                <a:gd name="connsiteY7" fmla="*/ 119062 h 2425562"/>
                <a:gd name="connsiteX8" fmla="*/ 1126067 w 4392865"/>
                <a:gd name="connsiteY8" fmla="*/ 68791 h 2425562"/>
                <a:gd name="connsiteX9" fmla="*/ 1118129 w 4392865"/>
                <a:gd name="connsiteY9" fmla="*/ 0 h 2425562"/>
                <a:gd name="connsiteX10" fmla="*/ 1181629 w 4392865"/>
                <a:gd name="connsiteY10" fmla="*/ 77788 h 2425562"/>
                <a:gd name="connsiteX11" fmla="*/ 1177079 w 4392865"/>
                <a:gd name="connsiteY11" fmla="*/ 125094 h 2425562"/>
                <a:gd name="connsiteX12" fmla="*/ 1179725 w 4392865"/>
                <a:gd name="connsiteY12" fmla="*/ 191241 h 2425562"/>
                <a:gd name="connsiteX13" fmla="*/ 1179513 w 4392865"/>
                <a:gd name="connsiteY13" fmla="*/ 235480 h 2425562"/>
                <a:gd name="connsiteX14" fmla="*/ 1171787 w 4392865"/>
                <a:gd name="connsiteY14" fmla="*/ 273262 h 2425562"/>
                <a:gd name="connsiteX15" fmla="*/ 1195599 w 4392865"/>
                <a:gd name="connsiteY15" fmla="*/ 320887 h 2425562"/>
                <a:gd name="connsiteX16" fmla="*/ 1237193 w 4392865"/>
                <a:gd name="connsiteY16" fmla="*/ 387879 h 2425562"/>
                <a:gd name="connsiteX17" fmla="*/ 1256242 w 4392865"/>
                <a:gd name="connsiteY17" fmla="*/ 412221 h 2425562"/>
                <a:gd name="connsiteX18" fmla="*/ 1289051 w 4392865"/>
                <a:gd name="connsiteY18" fmla="*/ 384704 h 2425562"/>
                <a:gd name="connsiteX19" fmla="*/ 1304079 w 4392865"/>
                <a:gd name="connsiteY19" fmla="*/ 379095 h 2425562"/>
                <a:gd name="connsiteX20" fmla="*/ 1341121 w 4392865"/>
                <a:gd name="connsiteY20" fmla="*/ 384387 h 2425562"/>
                <a:gd name="connsiteX21" fmla="*/ 1378163 w 4392865"/>
                <a:gd name="connsiteY21" fmla="*/ 408200 h 2425562"/>
                <a:gd name="connsiteX22" fmla="*/ 1390651 w 4392865"/>
                <a:gd name="connsiteY22" fmla="*/ 437621 h 2425562"/>
                <a:gd name="connsiteX23" fmla="*/ 1423142 w 4392865"/>
                <a:gd name="connsiteY23" fmla="*/ 445241 h 2425562"/>
                <a:gd name="connsiteX24" fmla="*/ 1462829 w 4392865"/>
                <a:gd name="connsiteY24" fmla="*/ 421429 h 2425562"/>
                <a:gd name="connsiteX25" fmla="*/ 1520826 w 4392865"/>
                <a:gd name="connsiteY25" fmla="*/ 523875 h 2425562"/>
                <a:gd name="connsiteX26" fmla="*/ 1582738 w 4392865"/>
                <a:gd name="connsiteY26" fmla="*/ 569912 h 2425562"/>
                <a:gd name="connsiteX27" fmla="*/ 1676401 w 4392865"/>
                <a:gd name="connsiteY27" fmla="*/ 640821 h 2425562"/>
                <a:gd name="connsiteX28" fmla="*/ 1866901 w 4392865"/>
                <a:gd name="connsiteY28" fmla="*/ 609071 h 2425562"/>
                <a:gd name="connsiteX29" fmla="*/ 2063751 w 4392865"/>
                <a:gd name="connsiteY29" fmla="*/ 558271 h 2425562"/>
                <a:gd name="connsiteX30" fmla="*/ 2178051 w 4392865"/>
                <a:gd name="connsiteY30" fmla="*/ 590021 h 2425562"/>
                <a:gd name="connsiteX31" fmla="*/ 2311401 w 4392865"/>
                <a:gd name="connsiteY31" fmla="*/ 691621 h 2425562"/>
                <a:gd name="connsiteX32" fmla="*/ 2489201 w 4392865"/>
                <a:gd name="connsiteY32" fmla="*/ 780521 h 2425562"/>
                <a:gd name="connsiteX33" fmla="*/ 2692401 w 4392865"/>
                <a:gd name="connsiteY33" fmla="*/ 793221 h 2425562"/>
                <a:gd name="connsiteX34" fmla="*/ 2783947 w 4392865"/>
                <a:gd name="connsiteY34" fmla="*/ 683154 h 2425562"/>
                <a:gd name="connsiteX35" fmla="*/ 3133905 w 4392865"/>
                <a:gd name="connsiteY35" fmla="*/ 585588 h 2425562"/>
                <a:gd name="connsiteX36" fmla="*/ 3230246 w 4392865"/>
                <a:gd name="connsiteY36" fmla="*/ 487572 h 2425562"/>
                <a:gd name="connsiteX37" fmla="*/ 3366460 w 4392865"/>
                <a:gd name="connsiteY37" fmla="*/ 400599 h 2425562"/>
                <a:gd name="connsiteX38" fmla="*/ 3662403 w 4392865"/>
                <a:gd name="connsiteY38" fmla="*/ 385143 h 2425562"/>
                <a:gd name="connsiteX39" fmla="*/ 3822913 w 4392865"/>
                <a:gd name="connsiteY39" fmla="*/ 365864 h 2425562"/>
                <a:gd name="connsiteX40" fmla="*/ 3880259 w 4392865"/>
                <a:gd name="connsiteY40" fmla="*/ 521559 h 2425562"/>
                <a:gd name="connsiteX41" fmla="*/ 3972225 w 4392865"/>
                <a:gd name="connsiteY41" fmla="*/ 697132 h 2425562"/>
                <a:gd name="connsiteX42" fmla="*/ 3971626 w 4392865"/>
                <a:gd name="connsiteY42" fmla="*/ 818142 h 2425562"/>
                <a:gd name="connsiteX43" fmla="*/ 3980492 w 4392865"/>
                <a:gd name="connsiteY43" fmla="*/ 801728 h 2425562"/>
                <a:gd name="connsiteX44" fmla="*/ 3976970 w 4392865"/>
                <a:gd name="connsiteY44" fmla="*/ 863980 h 2425562"/>
                <a:gd name="connsiteX45" fmla="*/ 3983298 w 4392865"/>
                <a:gd name="connsiteY45" fmla="*/ 889809 h 2425562"/>
                <a:gd name="connsiteX46" fmla="*/ 4002088 w 4392865"/>
                <a:gd name="connsiteY46" fmla="*/ 917575 h 2425562"/>
                <a:gd name="connsiteX47" fmla="*/ 4067176 w 4392865"/>
                <a:gd name="connsiteY47" fmla="*/ 927629 h 2425562"/>
                <a:gd name="connsiteX48" fmla="*/ 4064001 w 4392865"/>
                <a:gd name="connsiteY48" fmla="*/ 964671 h 2425562"/>
                <a:gd name="connsiteX49" fmla="*/ 4252464 w 4392865"/>
                <a:gd name="connsiteY49" fmla="*/ 1015471 h 2425562"/>
                <a:gd name="connsiteX50" fmla="*/ 4392865 w 4392865"/>
                <a:gd name="connsiteY50" fmla="*/ 1145687 h 2425562"/>
                <a:gd name="connsiteX51" fmla="*/ 4286151 w 4392865"/>
                <a:gd name="connsiteY51" fmla="*/ 1291466 h 2425562"/>
                <a:gd name="connsiteX52" fmla="*/ 4176057 w 4392865"/>
                <a:gd name="connsiteY52" fmla="*/ 1408274 h 2425562"/>
                <a:gd name="connsiteX53" fmla="*/ 4037225 w 4392865"/>
                <a:gd name="connsiteY53" fmla="*/ 1450656 h 2425562"/>
                <a:gd name="connsiteX54" fmla="*/ 3968751 w 4392865"/>
                <a:gd name="connsiteY54" fmla="*/ 1419754 h 2425562"/>
                <a:gd name="connsiteX55" fmla="*/ 3910225 w 4392865"/>
                <a:gd name="connsiteY55" fmla="*/ 1426845 h 2425562"/>
                <a:gd name="connsiteX56" fmla="*/ 3842810 w 4392865"/>
                <a:gd name="connsiteY56" fmla="*/ 1390650 h 2425562"/>
                <a:gd name="connsiteX57" fmla="*/ 3804392 w 4392865"/>
                <a:gd name="connsiteY57" fmla="*/ 1233700 h 2425562"/>
                <a:gd name="connsiteX58" fmla="*/ 3719513 w 4392865"/>
                <a:gd name="connsiteY58" fmla="*/ 1156759 h 2425562"/>
                <a:gd name="connsiteX59" fmla="*/ 3568701 w 4392865"/>
                <a:gd name="connsiteY59" fmla="*/ 1098021 h 2425562"/>
                <a:gd name="connsiteX60" fmla="*/ 3460751 w 4392865"/>
                <a:gd name="connsiteY60" fmla="*/ 1053571 h 2425562"/>
                <a:gd name="connsiteX61" fmla="*/ 3371851 w 4392865"/>
                <a:gd name="connsiteY61" fmla="*/ 1047221 h 2425562"/>
                <a:gd name="connsiteX62" fmla="*/ 3308351 w 4392865"/>
                <a:gd name="connsiteY62" fmla="*/ 996421 h 2425562"/>
                <a:gd name="connsiteX63" fmla="*/ 3200401 w 4392865"/>
                <a:gd name="connsiteY63" fmla="*/ 932921 h 2425562"/>
                <a:gd name="connsiteX64" fmla="*/ 3227599 w 4392865"/>
                <a:gd name="connsiteY64" fmla="*/ 1067009 h 2425562"/>
                <a:gd name="connsiteX65" fmla="*/ 3783225 w 4392865"/>
                <a:gd name="connsiteY65" fmla="*/ 1866051 h 2425562"/>
                <a:gd name="connsiteX66" fmla="*/ 3706595 w 4392865"/>
                <a:gd name="connsiteY66" fmla="*/ 2176113 h 2425562"/>
                <a:gd name="connsiteX67" fmla="*/ 3616537 w 4392865"/>
                <a:gd name="connsiteY67" fmla="*/ 2305259 h 2425562"/>
                <a:gd name="connsiteX68" fmla="*/ 3400225 w 4392865"/>
                <a:gd name="connsiteY68" fmla="*/ 2423165 h 2425562"/>
                <a:gd name="connsiteX69" fmla="*/ 3086230 w 4392865"/>
                <a:gd name="connsiteY69" fmla="*/ 2169313 h 2425562"/>
                <a:gd name="connsiteX70" fmla="*/ 2933913 w 4392865"/>
                <a:gd name="connsiteY70" fmla="*/ 1802550 h 2425562"/>
                <a:gd name="connsiteX71" fmla="*/ 2853939 w 4392865"/>
                <a:gd name="connsiteY71" fmla="*/ 1602017 h 2425562"/>
                <a:gd name="connsiteX72" fmla="*/ 2655359 w 4392865"/>
                <a:gd name="connsiteY72" fmla="*/ 1109133 h 2425562"/>
                <a:gd name="connsiteX73" fmla="*/ 2495551 w 4392865"/>
                <a:gd name="connsiteY73" fmla="*/ 913871 h 2425562"/>
                <a:gd name="connsiteX74" fmla="*/ 2463801 w 4392865"/>
                <a:gd name="connsiteY74" fmla="*/ 907521 h 2425562"/>
                <a:gd name="connsiteX75" fmla="*/ 2298701 w 4392865"/>
                <a:gd name="connsiteY75" fmla="*/ 837671 h 2425562"/>
                <a:gd name="connsiteX76" fmla="*/ 2190751 w 4392865"/>
                <a:gd name="connsiteY76" fmla="*/ 767821 h 2425562"/>
                <a:gd name="connsiteX77" fmla="*/ 2120901 w 4392865"/>
                <a:gd name="connsiteY77" fmla="*/ 729721 h 2425562"/>
                <a:gd name="connsiteX78" fmla="*/ 1981201 w 4392865"/>
                <a:gd name="connsiteY78" fmla="*/ 710671 h 2425562"/>
                <a:gd name="connsiteX79" fmla="*/ 1860551 w 4392865"/>
                <a:gd name="connsiteY79" fmla="*/ 717021 h 2425562"/>
                <a:gd name="connsiteX80" fmla="*/ 1695451 w 4392865"/>
                <a:gd name="connsiteY80" fmla="*/ 767821 h 2425562"/>
                <a:gd name="connsiteX81" fmla="*/ 1551518 w 4392865"/>
                <a:gd name="connsiteY81" fmla="*/ 813857 h 2425562"/>
                <a:gd name="connsiteX82" fmla="*/ 1544639 w 4392865"/>
                <a:gd name="connsiteY82" fmla="*/ 837671 h 2425562"/>
                <a:gd name="connsiteX83" fmla="*/ 1575330 w 4392865"/>
                <a:gd name="connsiteY83" fmla="*/ 882651 h 2425562"/>
                <a:gd name="connsiteX84" fmla="*/ 1569889 w 4392865"/>
                <a:gd name="connsiteY84" fmla="*/ 913752 h 2425562"/>
                <a:gd name="connsiteX85" fmla="*/ 1588699 w 4392865"/>
                <a:gd name="connsiteY85" fmla="*/ 989831 h 2425562"/>
                <a:gd name="connsiteX86" fmla="*/ 1662135 w 4392865"/>
                <a:gd name="connsiteY86" fmla="*/ 1063805 h 2425562"/>
                <a:gd name="connsiteX87" fmla="*/ 1753919 w 4392865"/>
                <a:gd name="connsiteY87" fmla="*/ 1210284 h 2425562"/>
                <a:gd name="connsiteX88" fmla="*/ 2121380 w 4392865"/>
                <a:gd name="connsiteY88" fmla="*/ 1554862 h 2425562"/>
                <a:gd name="connsiteX89" fmla="*/ 2187787 w 4392865"/>
                <a:gd name="connsiteY89" fmla="*/ 1696717 h 2425562"/>
                <a:gd name="connsiteX90" fmla="*/ 2130856 w 4392865"/>
                <a:gd name="connsiteY90" fmla="*/ 1918967 h 2425562"/>
                <a:gd name="connsiteX91" fmla="*/ 2034329 w 4392865"/>
                <a:gd name="connsiteY91" fmla="*/ 1934843 h 2425562"/>
                <a:gd name="connsiteX92" fmla="*/ 1816271 w 4392865"/>
                <a:gd name="connsiteY92" fmla="*/ 1856626 h 2425562"/>
                <a:gd name="connsiteX93" fmla="*/ 1629516 w 4392865"/>
                <a:gd name="connsiteY93" fmla="*/ 1709947 h 2425562"/>
                <a:gd name="connsiteX94" fmla="*/ 1497225 w 4392865"/>
                <a:gd name="connsiteY94" fmla="*/ 1548551 h 2425562"/>
                <a:gd name="connsiteX95" fmla="*/ 1446115 w 4392865"/>
                <a:gd name="connsiteY95" fmla="*/ 1515104 h 2425562"/>
                <a:gd name="connsiteX96" fmla="*/ 1354139 w 4392865"/>
                <a:gd name="connsiteY96" fmla="*/ 1431395 h 2425562"/>
                <a:gd name="connsiteX97" fmla="*/ 1296989 w 4392865"/>
                <a:gd name="connsiteY97" fmla="*/ 1347787 h 2425562"/>
                <a:gd name="connsiteX98" fmla="*/ 1243542 w 4392865"/>
                <a:gd name="connsiteY98" fmla="*/ 1336674 h 2425562"/>
                <a:gd name="connsiteX99" fmla="*/ 1200151 w 4392865"/>
                <a:gd name="connsiteY99" fmla="*/ 1288521 h 2425562"/>
                <a:gd name="connsiteX100" fmla="*/ 1155701 w 4392865"/>
                <a:gd name="connsiteY100" fmla="*/ 1275821 h 2425562"/>
                <a:gd name="connsiteX101" fmla="*/ 1111251 w 4392865"/>
                <a:gd name="connsiteY101" fmla="*/ 1193271 h 2425562"/>
                <a:gd name="connsiteX102" fmla="*/ 1092201 w 4392865"/>
                <a:gd name="connsiteY102" fmla="*/ 1078971 h 2425562"/>
                <a:gd name="connsiteX103" fmla="*/ 1092201 w 4392865"/>
                <a:gd name="connsiteY103" fmla="*/ 971021 h 2425562"/>
                <a:gd name="connsiteX104" fmla="*/ 1060451 w 4392865"/>
                <a:gd name="connsiteY104" fmla="*/ 913871 h 2425562"/>
                <a:gd name="connsiteX105" fmla="*/ 996951 w 4392865"/>
                <a:gd name="connsiteY105" fmla="*/ 875771 h 2425562"/>
                <a:gd name="connsiteX106" fmla="*/ 889001 w 4392865"/>
                <a:gd name="connsiteY106" fmla="*/ 875771 h 2425562"/>
                <a:gd name="connsiteX107" fmla="*/ 806451 w 4392865"/>
                <a:gd name="connsiteY107" fmla="*/ 907521 h 2425562"/>
                <a:gd name="connsiteX108" fmla="*/ 742951 w 4392865"/>
                <a:gd name="connsiteY108" fmla="*/ 939271 h 2425562"/>
                <a:gd name="connsiteX109" fmla="*/ 655639 w 4392865"/>
                <a:gd name="connsiteY109" fmla="*/ 912812 h 2425562"/>
                <a:gd name="connsiteX110" fmla="*/ 566210 w 4392865"/>
                <a:gd name="connsiteY110" fmla="*/ 836613 h 2425562"/>
                <a:gd name="connsiteX111" fmla="*/ 511177 w 4392865"/>
                <a:gd name="connsiteY111" fmla="*/ 806980 h 2425562"/>
                <a:gd name="connsiteX112" fmla="*/ 415926 w 4392865"/>
                <a:gd name="connsiteY112" fmla="*/ 784225 h 2425562"/>
                <a:gd name="connsiteX113" fmla="*/ 335494 w 4392865"/>
                <a:gd name="connsiteY113" fmla="*/ 759883 h 2425562"/>
                <a:gd name="connsiteX114" fmla="*/ 203413 w 4392865"/>
                <a:gd name="connsiteY114" fmla="*/ 728345 h 2425562"/>
                <a:gd name="connsiteX115" fmla="*/ 116099 w 4392865"/>
                <a:gd name="connsiteY115" fmla="*/ 691303 h 2425562"/>
                <a:gd name="connsiteX116" fmla="*/ 61914 w 4392865"/>
                <a:gd name="connsiteY116" fmla="*/ 625475 h 2425562"/>
                <a:gd name="connsiteX117" fmla="*/ 6350 w 4392865"/>
                <a:gd name="connsiteY117" fmla="*/ 575733 h 2425562"/>
                <a:gd name="connsiteX118" fmla="*/ 2117 w 4392865"/>
                <a:gd name="connsiteY118" fmla="*/ 537104 h 2425562"/>
                <a:gd name="connsiteX119" fmla="*/ 0 w 4392865"/>
                <a:gd name="connsiteY119" fmla="*/ 465138 h 2425562"/>
                <a:gd name="connsiteX120" fmla="*/ 23496 w 4392865"/>
                <a:gd name="connsiteY120" fmla="*/ 394970 h 2425562"/>
                <a:gd name="connsiteX121" fmla="*/ 51331 w 4392865"/>
                <a:gd name="connsiteY121" fmla="*/ 321204 h 2425562"/>
                <a:gd name="connsiteX122" fmla="*/ 77257 w 4392865"/>
                <a:gd name="connsiteY122" fmla="*/ 272520 h 2425562"/>
                <a:gd name="connsiteX123" fmla="*/ 104776 w 4392865"/>
                <a:gd name="connsiteY123" fmla="*/ 194203 h 2425562"/>
                <a:gd name="connsiteX124" fmla="*/ 187537 w 4392865"/>
                <a:gd name="connsiteY124" fmla="*/ 183303 h 2425562"/>
                <a:gd name="connsiteX125" fmla="*/ 238127 w 4392865"/>
                <a:gd name="connsiteY125" fmla="*/ 186268 h 2425562"/>
                <a:gd name="connsiteX126" fmla="*/ 306600 w 4392865"/>
                <a:gd name="connsiteY126" fmla="*/ 191241 h 2425562"/>
                <a:gd name="connsiteX127" fmla="*/ 354225 w 4392865"/>
                <a:gd name="connsiteY127" fmla="*/ 212408 h 2425562"/>
                <a:gd name="connsiteX128" fmla="*/ 442385 w 4392865"/>
                <a:gd name="connsiteY128" fmla="*/ 231247 h 2425562"/>
                <a:gd name="connsiteX0" fmla="*/ 442385 w 4392865"/>
                <a:gd name="connsiteY0" fmla="*/ 231247 h 2425562"/>
                <a:gd name="connsiteX1" fmla="*/ 544725 w 4392865"/>
                <a:gd name="connsiteY1" fmla="*/ 249450 h 2425562"/>
                <a:gd name="connsiteX2" fmla="*/ 674369 w 4392865"/>
                <a:gd name="connsiteY2" fmla="*/ 244158 h 2425562"/>
                <a:gd name="connsiteX3" fmla="*/ 841058 w 4392865"/>
                <a:gd name="connsiteY3" fmla="*/ 207116 h 2425562"/>
                <a:gd name="connsiteX4" fmla="*/ 917787 w 4392865"/>
                <a:gd name="connsiteY4" fmla="*/ 167429 h 2425562"/>
                <a:gd name="connsiteX5" fmla="*/ 984253 w 4392865"/>
                <a:gd name="connsiteY5" fmla="*/ 142346 h 2425562"/>
                <a:gd name="connsiteX6" fmla="*/ 1036849 w 4392865"/>
                <a:gd name="connsiteY6" fmla="*/ 125096 h 2425562"/>
                <a:gd name="connsiteX7" fmla="*/ 1099081 w 4392865"/>
                <a:gd name="connsiteY7" fmla="*/ 119062 h 2425562"/>
                <a:gd name="connsiteX8" fmla="*/ 1126067 w 4392865"/>
                <a:gd name="connsiteY8" fmla="*/ 68791 h 2425562"/>
                <a:gd name="connsiteX9" fmla="*/ 1118129 w 4392865"/>
                <a:gd name="connsiteY9" fmla="*/ 0 h 2425562"/>
                <a:gd name="connsiteX10" fmla="*/ 1181629 w 4392865"/>
                <a:gd name="connsiteY10" fmla="*/ 77788 h 2425562"/>
                <a:gd name="connsiteX11" fmla="*/ 1177079 w 4392865"/>
                <a:gd name="connsiteY11" fmla="*/ 125094 h 2425562"/>
                <a:gd name="connsiteX12" fmla="*/ 1179725 w 4392865"/>
                <a:gd name="connsiteY12" fmla="*/ 191241 h 2425562"/>
                <a:gd name="connsiteX13" fmla="*/ 1179513 w 4392865"/>
                <a:gd name="connsiteY13" fmla="*/ 235480 h 2425562"/>
                <a:gd name="connsiteX14" fmla="*/ 1171787 w 4392865"/>
                <a:gd name="connsiteY14" fmla="*/ 273262 h 2425562"/>
                <a:gd name="connsiteX15" fmla="*/ 1195599 w 4392865"/>
                <a:gd name="connsiteY15" fmla="*/ 320887 h 2425562"/>
                <a:gd name="connsiteX16" fmla="*/ 1237193 w 4392865"/>
                <a:gd name="connsiteY16" fmla="*/ 387879 h 2425562"/>
                <a:gd name="connsiteX17" fmla="*/ 1256242 w 4392865"/>
                <a:gd name="connsiteY17" fmla="*/ 412221 h 2425562"/>
                <a:gd name="connsiteX18" fmla="*/ 1289051 w 4392865"/>
                <a:gd name="connsiteY18" fmla="*/ 384704 h 2425562"/>
                <a:gd name="connsiteX19" fmla="*/ 1304079 w 4392865"/>
                <a:gd name="connsiteY19" fmla="*/ 379095 h 2425562"/>
                <a:gd name="connsiteX20" fmla="*/ 1341121 w 4392865"/>
                <a:gd name="connsiteY20" fmla="*/ 384387 h 2425562"/>
                <a:gd name="connsiteX21" fmla="*/ 1378163 w 4392865"/>
                <a:gd name="connsiteY21" fmla="*/ 408200 h 2425562"/>
                <a:gd name="connsiteX22" fmla="*/ 1390651 w 4392865"/>
                <a:gd name="connsiteY22" fmla="*/ 437621 h 2425562"/>
                <a:gd name="connsiteX23" fmla="*/ 1423142 w 4392865"/>
                <a:gd name="connsiteY23" fmla="*/ 445241 h 2425562"/>
                <a:gd name="connsiteX24" fmla="*/ 1462829 w 4392865"/>
                <a:gd name="connsiteY24" fmla="*/ 421429 h 2425562"/>
                <a:gd name="connsiteX25" fmla="*/ 1520826 w 4392865"/>
                <a:gd name="connsiteY25" fmla="*/ 523875 h 2425562"/>
                <a:gd name="connsiteX26" fmla="*/ 1582738 w 4392865"/>
                <a:gd name="connsiteY26" fmla="*/ 569912 h 2425562"/>
                <a:gd name="connsiteX27" fmla="*/ 1676401 w 4392865"/>
                <a:gd name="connsiteY27" fmla="*/ 640821 h 2425562"/>
                <a:gd name="connsiteX28" fmla="*/ 1866901 w 4392865"/>
                <a:gd name="connsiteY28" fmla="*/ 609071 h 2425562"/>
                <a:gd name="connsiteX29" fmla="*/ 2063751 w 4392865"/>
                <a:gd name="connsiteY29" fmla="*/ 558271 h 2425562"/>
                <a:gd name="connsiteX30" fmla="*/ 2178051 w 4392865"/>
                <a:gd name="connsiteY30" fmla="*/ 590021 h 2425562"/>
                <a:gd name="connsiteX31" fmla="*/ 2311401 w 4392865"/>
                <a:gd name="connsiteY31" fmla="*/ 691621 h 2425562"/>
                <a:gd name="connsiteX32" fmla="*/ 2489201 w 4392865"/>
                <a:gd name="connsiteY32" fmla="*/ 780521 h 2425562"/>
                <a:gd name="connsiteX33" fmla="*/ 2692401 w 4392865"/>
                <a:gd name="connsiteY33" fmla="*/ 793221 h 2425562"/>
                <a:gd name="connsiteX34" fmla="*/ 2783947 w 4392865"/>
                <a:gd name="connsiteY34" fmla="*/ 683154 h 2425562"/>
                <a:gd name="connsiteX35" fmla="*/ 3133905 w 4392865"/>
                <a:gd name="connsiteY35" fmla="*/ 585588 h 2425562"/>
                <a:gd name="connsiteX36" fmla="*/ 3230246 w 4392865"/>
                <a:gd name="connsiteY36" fmla="*/ 487572 h 2425562"/>
                <a:gd name="connsiteX37" fmla="*/ 3366460 w 4392865"/>
                <a:gd name="connsiteY37" fmla="*/ 400599 h 2425562"/>
                <a:gd name="connsiteX38" fmla="*/ 3662403 w 4392865"/>
                <a:gd name="connsiteY38" fmla="*/ 385143 h 2425562"/>
                <a:gd name="connsiteX39" fmla="*/ 3822913 w 4392865"/>
                <a:gd name="connsiteY39" fmla="*/ 365864 h 2425562"/>
                <a:gd name="connsiteX40" fmla="*/ 3880259 w 4392865"/>
                <a:gd name="connsiteY40" fmla="*/ 521559 h 2425562"/>
                <a:gd name="connsiteX41" fmla="*/ 3972225 w 4392865"/>
                <a:gd name="connsiteY41" fmla="*/ 697132 h 2425562"/>
                <a:gd name="connsiteX42" fmla="*/ 3971626 w 4392865"/>
                <a:gd name="connsiteY42" fmla="*/ 818142 h 2425562"/>
                <a:gd name="connsiteX43" fmla="*/ 3980492 w 4392865"/>
                <a:gd name="connsiteY43" fmla="*/ 801728 h 2425562"/>
                <a:gd name="connsiteX44" fmla="*/ 3976970 w 4392865"/>
                <a:gd name="connsiteY44" fmla="*/ 863980 h 2425562"/>
                <a:gd name="connsiteX45" fmla="*/ 3983298 w 4392865"/>
                <a:gd name="connsiteY45" fmla="*/ 889809 h 2425562"/>
                <a:gd name="connsiteX46" fmla="*/ 4002088 w 4392865"/>
                <a:gd name="connsiteY46" fmla="*/ 917575 h 2425562"/>
                <a:gd name="connsiteX47" fmla="*/ 4067176 w 4392865"/>
                <a:gd name="connsiteY47" fmla="*/ 927629 h 2425562"/>
                <a:gd name="connsiteX48" fmla="*/ 4064001 w 4392865"/>
                <a:gd name="connsiteY48" fmla="*/ 964671 h 2425562"/>
                <a:gd name="connsiteX49" fmla="*/ 4252464 w 4392865"/>
                <a:gd name="connsiteY49" fmla="*/ 1015471 h 2425562"/>
                <a:gd name="connsiteX50" fmla="*/ 4392865 w 4392865"/>
                <a:gd name="connsiteY50" fmla="*/ 1145687 h 2425562"/>
                <a:gd name="connsiteX51" fmla="*/ 4286151 w 4392865"/>
                <a:gd name="connsiteY51" fmla="*/ 1291466 h 2425562"/>
                <a:gd name="connsiteX52" fmla="*/ 4176057 w 4392865"/>
                <a:gd name="connsiteY52" fmla="*/ 1408274 h 2425562"/>
                <a:gd name="connsiteX53" fmla="*/ 4037225 w 4392865"/>
                <a:gd name="connsiteY53" fmla="*/ 1450656 h 2425562"/>
                <a:gd name="connsiteX54" fmla="*/ 3968751 w 4392865"/>
                <a:gd name="connsiteY54" fmla="*/ 1419754 h 2425562"/>
                <a:gd name="connsiteX55" fmla="*/ 3910225 w 4392865"/>
                <a:gd name="connsiteY55" fmla="*/ 1426845 h 2425562"/>
                <a:gd name="connsiteX56" fmla="*/ 3842810 w 4392865"/>
                <a:gd name="connsiteY56" fmla="*/ 1390650 h 2425562"/>
                <a:gd name="connsiteX57" fmla="*/ 3804392 w 4392865"/>
                <a:gd name="connsiteY57" fmla="*/ 1233700 h 2425562"/>
                <a:gd name="connsiteX58" fmla="*/ 3719513 w 4392865"/>
                <a:gd name="connsiteY58" fmla="*/ 1156759 h 2425562"/>
                <a:gd name="connsiteX59" fmla="*/ 3568701 w 4392865"/>
                <a:gd name="connsiteY59" fmla="*/ 1098021 h 2425562"/>
                <a:gd name="connsiteX60" fmla="*/ 3460751 w 4392865"/>
                <a:gd name="connsiteY60" fmla="*/ 1053571 h 2425562"/>
                <a:gd name="connsiteX61" fmla="*/ 3371851 w 4392865"/>
                <a:gd name="connsiteY61" fmla="*/ 1047221 h 2425562"/>
                <a:gd name="connsiteX62" fmla="*/ 3308351 w 4392865"/>
                <a:gd name="connsiteY62" fmla="*/ 996421 h 2425562"/>
                <a:gd name="connsiteX63" fmla="*/ 3200401 w 4392865"/>
                <a:gd name="connsiteY63" fmla="*/ 932921 h 2425562"/>
                <a:gd name="connsiteX64" fmla="*/ 3227599 w 4392865"/>
                <a:gd name="connsiteY64" fmla="*/ 1067009 h 2425562"/>
                <a:gd name="connsiteX65" fmla="*/ 3325496 w 4392865"/>
                <a:gd name="connsiteY65" fmla="*/ 1302488 h 2425562"/>
                <a:gd name="connsiteX66" fmla="*/ 3783225 w 4392865"/>
                <a:gd name="connsiteY66" fmla="*/ 1866051 h 2425562"/>
                <a:gd name="connsiteX67" fmla="*/ 3706595 w 4392865"/>
                <a:gd name="connsiteY67" fmla="*/ 2176113 h 2425562"/>
                <a:gd name="connsiteX68" fmla="*/ 3616537 w 4392865"/>
                <a:gd name="connsiteY68" fmla="*/ 2305259 h 2425562"/>
                <a:gd name="connsiteX69" fmla="*/ 3400225 w 4392865"/>
                <a:gd name="connsiteY69" fmla="*/ 2423165 h 2425562"/>
                <a:gd name="connsiteX70" fmla="*/ 3086230 w 4392865"/>
                <a:gd name="connsiteY70" fmla="*/ 2169313 h 2425562"/>
                <a:gd name="connsiteX71" fmla="*/ 2933913 w 4392865"/>
                <a:gd name="connsiteY71" fmla="*/ 1802550 h 2425562"/>
                <a:gd name="connsiteX72" fmla="*/ 2853939 w 4392865"/>
                <a:gd name="connsiteY72" fmla="*/ 1602017 h 2425562"/>
                <a:gd name="connsiteX73" fmla="*/ 2655359 w 4392865"/>
                <a:gd name="connsiteY73" fmla="*/ 1109133 h 2425562"/>
                <a:gd name="connsiteX74" fmla="*/ 2495551 w 4392865"/>
                <a:gd name="connsiteY74" fmla="*/ 913871 h 2425562"/>
                <a:gd name="connsiteX75" fmla="*/ 2463801 w 4392865"/>
                <a:gd name="connsiteY75" fmla="*/ 907521 h 2425562"/>
                <a:gd name="connsiteX76" fmla="*/ 2298701 w 4392865"/>
                <a:gd name="connsiteY76" fmla="*/ 837671 h 2425562"/>
                <a:gd name="connsiteX77" fmla="*/ 2190751 w 4392865"/>
                <a:gd name="connsiteY77" fmla="*/ 767821 h 2425562"/>
                <a:gd name="connsiteX78" fmla="*/ 2120901 w 4392865"/>
                <a:gd name="connsiteY78" fmla="*/ 729721 h 2425562"/>
                <a:gd name="connsiteX79" fmla="*/ 1981201 w 4392865"/>
                <a:gd name="connsiteY79" fmla="*/ 710671 h 2425562"/>
                <a:gd name="connsiteX80" fmla="*/ 1860551 w 4392865"/>
                <a:gd name="connsiteY80" fmla="*/ 717021 h 2425562"/>
                <a:gd name="connsiteX81" fmla="*/ 1695451 w 4392865"/>
                <a:gd name="connsiteY81" fmla="*/ 767821 h 2425562"/>
                <a:gd name="connsiteX82" fmla="*/ 1551518 w 4392865"/>
                <a:gd name="connsiteY82" fmla="*/ 813857 h 2425562"/>
                <a:gd name="connsiteX83" fmla="*/ 1544639 w 4392865"/>
                <a:gd name="connsiteY83" fmla="*/ 837671 h 2425562"/>
                <a:gd name="connsiteX84" fmla="*/ 1575330 w 4392865"/>
                <a:gd name="connsiteY84" fmla="*/ 882651 h 2425562"/>
                <a:gd name="connsiteX85" fmla="*/ 1569889 w 4392865"/>
                <a:gd name="connsiteY85" fmla="*/ 913752 h 2425562"/>
                <a:gd name="connsiteX86" fmla="*/ 1588699 w 4392865"/>
                <a:gd name="connsiteY86" fmla="*/ 989831 h 2425562"/>
                <a:gd name="connsiteX87" fmla="*/ 1662135 w 4392865"/>
                <a:gd name="connsiteY87" fmla="*/ 1063805 h 2425562"/>
                <a:gd name="connsiteX88" fmla="*/ 1753919 w 4392865"/>
                <a:gd name="connsiteY88" fmla="*/ 1210284 h 2425562"/>
                <a:gd name="connsiteX89" fmla="*/ 2121380 w 4392865"/>
                <a:gd name="connsiteY89" fmla="*/ 1554862 h 2425562"/>
                <a:gd name="connsiteX90" fmla="*/ 2187787 w 4392865"/>
                <a:gd name="connsiteY90" fmla="*/ 1696717 h 2425562"/>
                <a:gd name="connsiteX91" fmla="*/ 2130856 w 4392865"/>
                <a:gd name="connsiteY91" fmla="*/ 1918967 h 2425562"/>
                <a:gd name="connsiteX92" fmla="*/ 2034329 w 4392865"/>
                <a:gd name="connsiteY92" fmla="*/ 1934843 h 2425562"/>
                <a:gd name="connsiteX93" fmla="*/ 1816271 w 4392865"/>
                <a:gd name="connsiteY93" fmla="*/ 1856626 h 2425562"/>
                <a:gd name="connsiteX94" fmla="*/ 1629516 w 4392865"/>
                <a:gd name="connsiteY94" fmla="*/ 1709947 h 2425562"/>
                <a:gd name="connsiteX95" fmla="*/ 1497225 w 4392865"/>
                <a:gd name="connsiteY95" fmla="*/ 1548551 h 2425562"/>
                <a:gd name="connsiteX96" fmla="*/ 1446115 w 4392865"/>
                <a:gd name="connsiteY96" fmla="*/ 1515104 h 2425562"/>
                <a:gd name="connsiteX97" fmla="*/ 1354139 w 4392865"/>
                <a:gd name="connsiteY97" fmla="*/ 1431395 h 2425562"/>
                <a:gd name="connsiteX98" fmla="*/ 1296989 w 4392865"/>
                <a:gd name="connsiteY98" fmla="*/ 1347787 h 2425562"/>
                <a:gd name="connsiteX99" fmla="*/ 1243542 w 4392865"/>
                <a:gd name="connsiteY99" fmla="*/ 1336674 h 2425562"/>
                <a:gd name="connsiteX100" fmla="*/ 1200151 w 4392865"/>
                <a:gd name="connsiteY100" fmla="*/ 1288521 h 2425562"/>
                <a:gd name="connsiteX101" fmla="*/ 1155701 w 4392865"/>
                <a:gd name="connsiteY101" fmla="*/ 1275821 h 2425562"/>
                <a:gd name="connsiteX102" fmla="*/ 1111251 w 4392865"/>
                <a:gd name="connsiteY102" fmla="*/ 1193271 h 2425562"/>
                <a:gd name="connsiteX103" fmla="*/ 1092201 w 4392865"/>
                <a:gd name="connsiteY103" fmla="*/ 1078971 h 2425562"/>
                <a:gd name="connsiteX104" fmla="*/ 1092201 w 4392865"/>
                <a:gd name="connsiteY104" fmla="*/ 971021 h 2425562"/>
                <a:gd name="connsiteX105" fmla="*/ 1060451 w 4392865"/>
                <a:gd name="connsiteY105" fmla="*/ 913871 h 2425562"/>
                <a:gd name="connsiteX106" fmla="*/ 996951 w 4392865"/>
                <a:gd name="connsiteY106" fmla="*/ 875771 h 2425562"/>
                <a:gd name="connsiteX107" fmla="*/ 889001 w 4392865"/>
                <a:gd name="connsiteY107" fmla="*/ 875771 h 2425562"/>
                <a:gd name="connsiteX108" fmla="*/ 806451 w 4392865"/>
                <a:gd name="connsiteY108" fmla="*/ 907521 h 2425562"/>
                <a:gd name="connsiteX109" fmla="*/ 742951 w 4392865"/>
                <a:gd name="connsiteY109" fmla="*/ 939271 h 2425562"/>
                <a:gd name="connsiteX110" fmla="*/ 655639 w 4392865"/>
                <a:gd name="connsiteY110" fmla="*/ 912812 h 2425562"/>
                <a:gd name="connsiteX111" fmla="*/ 566210 w 4392865"/>
                <a:gd name="connsiteY111" fmla="*/ 836613 h 2425562"/>
                <a:gd name="connsiteX112" fmla="*/ 511177 w 4392865"/>
                <a:gd name="connsiteY112" fmla="*/ 806980 h 2425562"/>
                <a:gd name="connsiteX113" fmla="*/ 415926 w 4392865"/>
                <a:gd name="connsiteY113" fmla="*/ 784225 h 2425562"/>
                <a:gd name="connsiteX114" fmla="*/ 335494 w 4392865"/>
                <a:gd name="connsiteY114" fmla="*/ 759883 h 2425562"/>
                <a:gd name="connsiteX115" fmla="*/ 203413 w 4392865"/>
                <a:gd name="connsiteY115" fmla="*/ 728345 h 2425562"/>
                <a:gd name="connsiteX116" fmla="*/ 116099 w 4392865"/>
                <a:gd name="connsiteY116" fmla="*/ 691303 h 2425562"/>
                <a:gd name="connsiteX117" fmla="*/ 61914 w 4392865"/>
                <a:gd name="connsiteY117" fmla="*/ 625475 h 2425562"/>
                <a:gd name="connsiteX118" fmla="*/ 6350 w 4392865"/>
                <a:gd name="connsiteY118" fmla="*/ 575733 h 2425562"/>
                <a:gd name="connsiteX119" fmla="*/ 2117 w 4392865"/>
                <a:gd name="connsiteY119" fmla="*/ 537104 h 2425562"/>
                <a:gd name="connsiteX120" fmla="*/ 0 w 4392865"/>
                <a:gd name="connsiteY120" fmla="*/ 465138 h 2425562"/>
                <a:gd name="connsiteX121" fmla="*/ 23496 w 4392865"/>
                <a:gd name="connsiteY121" fmla="*/ 394970 h 2425562"/>
                <a:gd name="connsiteX122" fmla="*/ 51331 w 4392865"/>
                <a:gd name="connsiteY122" fmla="*/ 321204 h 2425562"/>
                <a:gd name="connsiteX123" fmla="*/ 77257 w 4392865"/>
                <a:gd name="connsiteY123" fmla="*/ 272520 h 2425562"/>
                <a:gd name="connsiteX124" fmla="*/ 104776 w 4392865"/>
                <a:gd name="connsiteY124" fmla="*/ 194203 h 2425562"/>
                <a:gd name="connsiteX125" fmla="*/ 187537 w 4392865"/>
                <a:gd name="connsiteY125" fmla="*/ 183303 h 2425562"/>
                <a:gd name="connsiteX126" fmla="*/ 238127 w 4392865"/>
                <a:gd name="connsiteY126" fmla="*/ 186268 h 2425562"/>
                <a:gd name="connsiteX127" fmla="*/ 306600 w 4392865"/>
                <a:gd name="connsiteY127" fmla="*/ 191241 h 2425562"/>
                <a:gd name="connsiteX128" fmla="*/ 354225 w 4392865"/>
                <a:gd name="connsiteY128" fmla="*/ 212408 h 2425562"/>
                <a:gd name="connsiteX129" fmla="*/ 442385 w 4392865"/>
                <a:gd name="connsiteY129" fmla="*/ 231247 h 2425562"/>
                <a:gd name="connsiteX0" fmla="*/ 442385 w 4392865"/>
                <a:gd name="connsiteY0" fmla="*/ 231247 h 2425562"/>
                <a:gd name="connsiteX1" fmla="*/ 544725 w 4392865"/>
                <a:gd name="connsiteY1" fmla="*/ 249450 h 2425562"/>
                <a:gd name="connsiteX2" fmla="*/ 674369 w 4392865"/>
                <a:gd name="connsiteY2" fmla="*/ 244158 h 2425562"/>
                <a:gd name="connsiteX3" fmla="*/ 841058 w 4392865"/>
                <a:gd name="connsiteY3" fmla="*/ 207116 h 2425562"/>
                <a:gd name="connsiteX4" fmla="*/ 917787 w 4392865"/>
                <a:gd name="connsiteY4" fmla="*/ 167429 h 2425562"/>
                <a:gd name="connsiteX5" fmla="*/ 984253 w 4392865"/>
                <a:gd name="connsiteY5" fmla="*/ 142346 h 2425562"/>
                <a:gd name="connsiteX6" fmla="*/ 1036849 w 4392865"/>
                <a:gd name="connsiteY6" fmla="*/ 125096 h 2425562"/>
                <a:gd name="connsiteX7" fmla="*/ 1099081 w 4392865"/>
                <a:gd name="connsiteY7" fmla="*/ 119062 h 2425562"/>
                <a:gd name="connsiteX8" fmla="*/ 1126067 w 4392865"/>
                <a:gd name="connsiteY8" fmla="*/ 68791 h 2425562"/>
                <a:gd name="connsiteX9" fmla="*/ 1118129 w 4392865"/>
                <a:gd name="connsiteY9" fmla="*/ 0 h 2425562"/>
                <a:gd name="connsiteX10" fmla="*/ 1181629 w 4392865"/>
                <a:gd name="connsiteY10" fmla="*/ 77788 h 2425562"/>
                <a:gd name="connsiteX11" fmla="*/ 1177079 w 4392865"/>
                <a:gd name="connsiteY11" fmla="*/ 125094 h 2425562"/>
                <a:gd name="connsiteX12" fmla="*/ 1179725 w 4392865"/>
                <a:gd name="connsiteY12" fmla="*/ 191241 h 2425562"/>
                <a:gd name="connsiteX13" fmla="*/ 1179513 w 4392865"/>
                <a:gd name="connsiteY13" fmla="*/ 235480 h 2425562"/>
                <a:gd name="connsiteX14" fmla="*/ 1171787 w 4392865"/>
                <a:gd name="connsiteY14" fmla="*/ 273262 h 2425562"/>
                <a:gd name="connsiteX15" fmla="*/ 1195599 w 4392865"/>
                <a:gd name="connsiteY15" fmla="*/ 320887 h 2425562"/>
                <a:gd name="connsiteX16" fmla="*/ 1237193 w 4392865"/>
                <a:gd name="connsiteY16" fmla="*/ 387879 h 2425562"/>
                <a:gd name="connsiteX17" fmla="*/ 1256242 w 4392865"/>
                <a:gd name="connsiteY17" fmla="*/ 412221 h 2425562"/>
                <a:gd name="connsiteX18" fmla="*/ 1289051 w 4392865"/>
                <a:gd name="connsiteY18" fmla="*/ 384704 h 2425562"/>
                <a:gd name="connsiteX19" fmla="*/ 1304079 w 4392865"/>
                <a:gd name="connsiteY19" fmla="*/ 379095 h 2425562"/>
                <a:gd name="connsiteX20" fmla="*/ 1341121 w 4392865"/>
                <a:gd name="connsiteY20" fmla="*/ 384387 h 2425562"/>
                <a:gd name="connsiteX21" fmla="*/ 1378163 w 4392865"/>
                <a:gd name="connsiteY21" fmla="*/ 408200 h 2425562"/>
                <a:gd name="connsiteX22" fmla="*/ 1390651 w 4392865"/>
                <a:gd name="connsiteY22" fmla="*/ 437621 h 2425562"/>
                <a:gd name="connsiteX23" fmla="*/ 1423142 w 4392865"/>
                <a:gd name="connsiteY23" fmla="*/ 445241 h 2425562"/>
                <a:gd name="connsiteX24" fmla="*/ 1462829 w 4392865"/>
                <a:gd name="connsiteY24" fmla="*/ 421429 h 2425562"/>
                <a:gd name="connsiteX25" fmla="*/ 1520826 w 4392865"/>
                <a:gd name="connsiteY25" fmla="*/ 523875 h 2425562"/>
                <a:gd name="connsiteX26" fmla="*/ 1582738 w 4392865"/>
                <a:gd name="connsiteY26" fmla="*/ 569912 h 2425562"/>
                <a:gd name="connsiteX27" fmla="*/ 1676401 w 4392865"/>
                <a:gd name="connsiteY27" fmla="*/ 640821 h 2425562"/>
                <a:gd name="connsiteX28" fmla="*/ 1866901 w 4392865"/>
                <a:gd name="connsiteY28" fmla="*/ 609071 h 2425562"/>
                <a:gd name="connsiteX29" fmla="*/ 2063751 w 4392865"/>
                <a:gd name="connsiteY29" fmla="*/ 558271 h 2425562"/>
                <a:gd name="connsiteX30" fmla="*/ 2178051 w 4392865"/>
                <a:gd name="connsiteY30" fmla="*/ 590021 h 2425562"/>
                <a:gd name="connsiteX31" fmla="*/ 2311401 w 4392865"/>
                <a:gd name="connsiteY31" fmla="*/ 691621 h 2425562"/>
                <a:gd name="connsiteX32" fmla="*/ 2489201 w 4392865"/>
                <a:gd name="connsiteY32" fmla="*/ 780521 h 2425562"/>
                <a:gd name="connsiteX33" fmla="*/ 2692401 w 4392865"/>
                <a:gd name="connsiteY33" fmla="*/ 793221 h 2425562"/>
                <a:gd name="connsiteX34" fmla="*/ 2783947 w 4392865"/>
                <a:gd name="connsiteY34" fmla="*/ 683154 h 2425562"/>
                <a:gd name="connsiteX35" fmla="*/ 3133905 w 4392865"/>
                <a:gd name="connsiteY35" fmla="*/ 585588 h 2425562"/>
                <a:gd name="connsiteX36" fmla="*/ 3230246 w 4392865"/>
                <a:gd name="connsiteY36" fmla="*/ 487572 h 2425562"/>
                <a:gd name="connsiteX37" fmla="*/ 3366460 w 4392865"/>
                <a:gd name="connsiteY37" fmla="*/ 400599 h 2425562"/>
                <a:gd name="connsiteX38" fmla="*/ 3662403 w 4392865"/>
                <a:gd name="connsiteY38" fmla="*/ 385143 h 2425562"/>
                <a:gd name="connsiteX39" fmla="*/ 3822913 w 4392865"/>
                <a:gd name="connsiteY39" fmla="*/ 365864 h 2425562"/>
                <a:gd name="connsiteX40" fmla="*/ 3880259 w 4392865"/>
                <a:gd name="connsiteY40" fmla="*/ 521559 h 2425562"/>
                <a:gd name="connsiteX41" fmla="*/ 3972225 w 4392865"/>
                <a:gd name="connsiteY41" fmla="*/ 697132 h 2425562"/>
                <a:gd name="connsiteX42" fmla="*/ 3971626 w 4392865"/>
                <a:gd name="connsiteY42" fmla="*/ 818142 h 2425562"/>
                <a:gd name="connsiteX43" fmla="*/ 3980492 w 4392865"/>
                <a:gd name="connsiteY43" fmla="*/ 801728 h 2425562"/>
                <a:gd name="connsiteX44" fmla="*/ 3976970 w 4392865"/>
                <a:gd name="connsiteY44" fmla="*/ 863980 h 2425562"/>
                <a:gd name="connsiteX45" fmla="*/ 3983298 w 4392865"/>
                <a:gd name="connsiteY45" fmla="*/ 889809 h 2425562"/>
                <a:gd name="connsiteX46" fmla="*/ 4002088 w 4392865"/>
                <a:gd name="connsiteY46" fmla="*/ 917575 h 2425562"/>
                <a:gd name="connsiteX47" fmla="*/ 4067176 w 4392865"/>
                <a:gd name="connsiteY47" fmla="*/ 927629 h 2425562"/>
                <a:gd name="connsiteX48" fmla="*/ 4064001 w 4392865"/>
                <a:gd name="connsiteY48" fmla="*/ 964671 h 2425562"/>
                <a:gd name="connsiteX49" fmla="*/ 4252464 w 4392865"/>
                <a:gd name="connsiteY49" fmla="*/ 1015471 h 2425562"/>
                <a:gd name="connsiteX50" fmla="*/ 4392865 w 4392865"/>
                <a:gd name="connsiteY50" fmla="*/ 1145687 h 2425562"/>
                <a:gd name="connsiteX51" fmla="*/ 4286151 w 4392865"/>
                <a:gd name="connsiteY51" fmla="*/ 1291466 h 2425562"/>
                <a:gd name="connsiteX52" fmla="*/ 4176057 w 4392865"/>
                <a:gd name="connsiteY52" fmla="*/ 1408274 h 2425562"/>
                <a:gd name="connsiteX53" fmla="*/ 4037225 w 4392865"/>
                <a:gd name="connsiteY53" fmla="*/ 1450656 h 2425562"/>
                <a:gd name="connsiteX54" fmla="*/ 3968751 w 4392865"/>
                <a:gd name="connsiteY54" fmla="*/ 1419754 h 2425562"/>
                <a:gd name="connsiteX55" fmla="*/ 3910225 w 4392865"/>
                <a:gd name="connsiteY55" fmla="*/ 1426845 h 2425562"/>
                <a:gd name="connsiteX56" fmla="*/ 3842810 w 4392865"/>
                <a:gd name="connsiteY56" fmla="*/ 1390650 h 2425562"/>
                <a:gd name="connsiteX57" fmla="*/ 3804392 w 4392865"/>
                <a:gd name="connsiteY57" fmla="*/ 1233700 h 2425562"/>
                <a:gd name="connsiteX58" fmla="*/ 3719513 w 4392865"/>
                <a:gd name="connsiteY58" fmla="*/ 1156759 h 2425562"/>
                <a:gd name="connsiteX59" fmla="*/ 3568701 w 4392865"/>
                <a:gd name="connsiteY59" fmla="*/ 1098021 h 2425562"/>
                <a:gd name="connsiteX60" fmla="*/ 3460751 w 4392865"/>
                <a:gd name="connsiteY60" fmla="*/ 1053571 h 2425562"/>
                <a:gd name="connsiteX61" fmla="*/ 3371851 w 4392865"/>
                <a:gd name="connsiteY61" fmla="*/ 1047221 h 2425562"/>
                <a:gd name="connsiteX62" fmla="*/ 3308351 w 4392865"/>
                <a:gd name="connsiteY62" fmla="*/ 996421 h 2425562"/>
                <a:gd name="connsiteX63" fmla="*/ 3200401 w 4392865"/>
                <a:gd name="connsiteY63" fmla="*/ 932921 h 2425562"/>
                <a:gd name="connsiteX64" fmla="*/ 3227599 w 4392865"/>
                <a:gd name="connsiteY64" fmla="*/ 1067009 h 2425562"/>
                <a:gd name="connsiteX65" fmla="*/ 3325496 w 4392865"/>
                <a:gd name="connsiteY65" fmla="*/ 1302488 h 2425562"/>
                <a:gd name="connsiteX66" fmla="*/ 3783225 w 4392865"/>
                <a:gd name="connsiteY66" fmla="*/ 1866051 h 2425562"/>
                <a:gd name="connsiteX67" fmla="*/ 3706595 w 4392865"/>
                <a:gd name="connsiteY67" fmla="*/ 2176113 h 2425562"/>
                <a:gd name="connsiteX68" fmla="*/ 3616537 w 4392865"/>
                <a:gd name="connsiteY68" fmla="*/ 2305259 h 2425562"/>
                <a:gd name="connsiteX69" fmla="*/ 3400225 w 4392865"/>
                <a:gd name="connsiteY69" fmla="*/ 2423165 h 2425562"/>
                <a:gd name="connsiteX70" fmla="*/ 3086230 w 4392865"/>
                <a:gd name="connsiteY70" fmla="*/ 2169313 h 2425562"/>
                <a:gd name="connsiteX71" fmla="*/ 2933913 w 4392865"/>
                <a:gd name="connsiteY71" fmla="*/ 1802550 h 2425562"/>
                <a:gd name="connsiteX72" fmla="*/ 2853939 w 4392865"/>
                <a:gd name="connsiteY72" fmla="*/ 1602017 h 2425562"/>
                <a:gd name="connsiteX73" fmla="*/ 2655359 w 4392865"/>
                <a:gd name="connsiteY73" fmla="*/ 1109133 h 2425562"/>
                <a:gd name="connsiteX74" fmla="*/ 2495551 w 4392865"/>
                <a:gd name="connsiteY74" fmla="*/ 913871 h 2425562"/>
                <a:gd name="connsiteX75" fmla="*/ 2463801 w 4392865"/>
                <a:gd name="connsiteY75" fmla="*/ 907521 h 2425562"/>
                <a:gd name="connsiteX76" fmla="*/ 2298701 w 4392865"/>
                <a:gd name="connsiteY76" fmla="*/ 837671 h 2425562"/>
                <a:gd name="connsiteX77" fmla="*/ 2190751 w 4392865"/>
                <a:gd name="connsiteY77" fmla="*/ 767821 h 2425562"/>
                <a:gd name="connsiteX78" fmla="*/ 2120901 w 4392865"/>
                <a:gd name="connsiteY78" fmla="*/ 729721 h 2425562"/>
                <a:gd name="connsiteX79" fmla="*/ 1981201 w 4392865"/>
                <a:gd name="connsiteY79" fmla="*/ 710671 h 2425562"/>
                <a:gd name="connsiteX80" fmla="*/ 1860551 w 4392865"/>
                <a:gd name="connsiteY80" fmla="*/ 717021 h 2425562"/>
                <a:gd name="connsiteX81" fmla="*/ 1695451 w 4392865"/>
                <a:gd name="connsiteY81" fmla="*/ 767821 h 2425562"/>
                <a:gd name="connsiteX82" fmla="*/ 1551518 w 4392865"/>
                <a:gd name="connsiteY82" fmla="*/ 813857 h 2425562"/>
                <a:gd name="connsiteX83" fmla="*/ 1544639 w 4392865"/>
                <a:gd name="connsiteY83" fmla="*/ 837671 h 2425562"/>
                <a:gd name="connsiteX84" fmla="*/ 1575330 w 4392865"/>
                <a:gd name="connsiteY84" fmla="*/ 882651 h 2425562"/>
                <a:gd name="connsiteX85" fmla="*/ 1569889 w 4392865"/>
                <a:gd name="connsiteY85" fmla="*/ 913752 h 2425562"/>
                <a:gd name="connsiteX86" fmla="*/ 1588699 w 4392865"/>
                <a:gd name="connsiteY86" fmla="*/ 989831 h 2425562"/>
                <a:gd name="connsiteX87" fmla="*/ 1662135 w 4392865"/>
                <a:gd name="connsiteY87" fmla="*/ 1063805 h 2425562"/>
                <a:gd name="connsiteX88" fmla="*/ 1753919 w 4392865"/>
                <a:gd name="connsiteY88" fmla="*/ 1210284 h 2425562"/>
                <a:gd name="connsiteX89" fmla="*/ 2121380 w 4392865"/>
                <a:gd name="connsiteY89" fmla="*/ 1554862 h 2425562"/>
                <a:gd name="connsiteX90" fmla="*/ 2187787 w 4392865"/>
                <a:gd name="connsiteY90" fmla="*/ 1696717 h 2425562"/>
                <a:gd name="connsiteX91" fmla="*/ 2130856 w 4392865"/>
                <a:gd name="connsiteY91" fmla="*/ 1918967 h 2425562"/>
                <a:gd name="connsiteX92" fmla="*/ 2034329 w 4392865"/>
                <a:gd name="connsiteY92" fmla="*/ 1934843 h 2425562"/>
                <a:gd name="connsiteX93" fmla="*/ 1816271 w 4392865"/>
                <a:gd name="connsiteY93" fmla="*/ 1856626 h 2425562"/>
                <a:gd name="connsiteX94" fmla="*/ 1629516 w 4392865"/>
                <a:gd name="connsiteY94" fmla="*/ 1709947 h 2425562"/>
                <a:gd name="connsiteX95" fmla="*/ 1497225 w 4392865"/>
                <a:gd name="connsiteY95" fmla="*/ 1548551 h 2425562"/>
                <a:gd name="connsiteX96" fmla="*/ 1446115 w 4392865"/>
                <a:gd name="connsiteY96" fmla="*/ 1515104 h 2425562"/>
                <a:gd name="connsiteX97" fmla="*/ 1354139 w 4392865"/>
                <a:gd name="connsiteY97" fmla="*/ 1431395 h 2425562"/>
                <a:gd name="connsiteX98" fmla="*/ 1296989 w 4392865"/>
                <a:gd name="connsiteY98" fmla="*/ 1347787 h 2425562"/>
                <a:gd name="connsiteX99" fmla="*/ 1243542 w 4392865"/>
                <a:gd name="connsiteY99" fmla="*/ 1336674 h 2425562"/>
                <a:gd name="connsiteX100" fmla="*/ 1200151 w 4392865"/>
                <a:gd name="connsiteY100" fmla="*/ 1288521 h 2425562"/>
                <a:gd name="connsiteX101" fmla="*/ 1155701 w 4392865"/>
                <a:gd name="connsiteY101" fmla="*/ 1275821 h 2425562"/>
                <a:gd name="connsiteX102" fmla="*/ 1111251 w 4392865"/>
                <a:gd name="connsiteY102" fmla="*/ 1193271 h 2425562"/>
                <a:gd name="connsiteX103" fmla="*/ 1092201 w 4392865"/>
                <a:gd name="connsiteY103" fmla="*/ 1078971 h 2425562"/>
                <a:gd name="connsiteX104" fmla="*/ 1092201 w 4392865"/>
                <a:gd name="connsiteY104" fmla="*/ 971021 h 2425562"/>
                <a:gd name="connsiteX105" fmla="*/ 1060451 w 4392865"/>
                <a:gd name="connsiteY105" fmla="*/ 913871 h 2425562"/>
                <a:gd name="connsiteX106" fmla="*/ 996951 w 4392865"/>
                <a:gd name="connsiteY106" fmla="*/ 875771 h 2425562"/>
                <a:gd name="connsiteX107" fmla="*/ 889001 w 4392865"/>
                <a:gd name="connsiteY107" fmla="*/ 875771 h 2425562"/>
                <a:gd name="connsiteX108" fmla="*/ 806451 w 4392865"/>
                <a:gd name="connsiteY108" fmla="*/ 907521 h 2425562"/>
                <a:gd name="connsiteX109" fmla="*/ 742951 w 4392865"/>
                <a:gd name="connsiteY109" fmla="*/ 939271 h 2425562"/>
                <a:gd name="connsiteX110" fmla="*/ 655639 w 4392865"/>
                <a:gd name="connsiteY110" fmla="*/ 912812 h 2425562"/>
                <a:gd name="connsiteX111" fmla="*/ 566210 w 4392865"/>
                <a:gd name="connsiteY111" fmla="*/ 836613 h 2425562"/>
                <a:gd name="connsiteX112" fmla="*/ 511177 w 4392865"/>
                <a:gd name="connsiteY112" fmla="*/ 806980 h 2425562"/>
                <a:gd name="connsiteX113" fmla="*/ 415926 w 4392865"/>
                <a:gd name="connsiteY113" fmla="*/ 784225 h 2425562"/>
                <a:gd name="connsiteX114" fmla="*/ 335494 w 4392865"/>
                <a:gd name="connsiteY114" fmla="*/ 759883 h 2425562"/>
                <a:gd name="connsiteX115" fmla="*/ 203413 w 4392865"/>
                <a:gd name="connsiteY115" fmla="*/ 728345 h 2425562"/>
                <a:gd name="connsiteX116" fmla="*/ 116099 w 4392865"/>
                <a:gd name="connsiteY116" fmla="*/ 691303 h 2425562"/>
                <a:gd name="connsiteX117" fmla="*/ 61914 w 4392865"/>
                <a:gd name="connsiteY117" fmla="*/ 625475 h 2425562"/>
                <a:gd name="connsiteX118" fmla="*/ 6350 w 4392865"/>
                <a:gd name="connsiteY118" fmla="*/ 575733 h 2425562"/>
                <a:gd name="connsiteX119" fmla="*/ 2117 w 4392865"/>
                <a:gd name="connsiteY119" fmla="*/ 537104 h 2425562"/>
                <a:gd name="connsiteX120" fmla="*/ 0 w 4392865"/>
                <a:gd name="connsiteY120" fmla="*/ 465138 h 2425562"/>
                <a:gd name="connsiteX121" fmla="*/ 23496 w 4392865"/>
                <a:gd name="connsiteY121" fmla="*/ 394970 h 2425562"/>
                <a:gd name="connsiteX122" fmla="*/ 51331 w 4392865"/>
                <a:gd name="connsiteY122" fmla="*/ 321204 h 2425562"/>
                <a:gd name="connsiteX123" fmla="*/ 77257 w 4392865"/>
                <a:gd name="connsiteY123" fmla="*/ 272520 h 2425562"/>
                <a:gd name="connsiteX124" fmla="*/ 104776 w 4392865"/>
                <a:gd name="connsiteY124" fmla="*/ 194203 h 2425562"/>
                <a:gd name="connsiteX125" fmla="*/ 187537 w 4392865"/>
                <a:gd name="connsiteY125" fmla="*/ 183303 h 2425562"/>
                <a:gd name="connsiteX126" fmla="*/ 238127 w 4392865"/>
                <a:gd name="connsiteY126" fmla="*/ 186268 h 2425562"/>
                <a:gd name="connsiteX127" fmla="*/ 306600 w 4392865"/>
                <a:gd name="connsiteY127" fmla="*/ 191241 h 2425562"/>
                <a:gd name="connsiteX128" fmla="*/ 354225 w 4392865"/>
                <a:gd name="connsiteY128" fmla="*/ 212408 h 2425562"/>
                <a:gd name="connsiteX129" fmla="*/ 442385 w 4392865"/>
                <a:gd name="connsiteY129" fmla="*/ 231247 h 2425562"/>
                <a:gd name="connsiteX0" fmla="*/ 442385 w 4392865"/>
                <a:gd name="connsiteY0" fmla="*/ 231247 h 2425562"/>
                <a:gd name="connsiteX1" fmla="*/ 544725 w 4392865"/>
                <a:gd name="connsiteY1" fmla="*/ 249450 h 2425562"/>
                <a:gd name="connsiteX2" fmla="*/ 674369 w 4392865"/>
                <a:gd name="connsiteY2" fmla="*/ 244158 h 2425562"/>
                <a:gd name="connsiteX3" fmla="*/ 841058 w 4392865"/>
                <a:gd name="connsiteY3" fmla="*/ 207116 h 2425562"/>
                <a:gd name="connsiteX4" fmla="*/ 917787 w 4392865"/>
                <a:gd name="connsiteY4" fmla="*/ 167429 h 2425562"/>
                <a:gd name="connsiteX5" fmla="*/ 984253 w 4392865"/>
                <a:gd name="connsiteY5" fmla="*/ 142346 h 2425562"/>
                <a:gd name="connsiteX6" fmla="*/ 1036849 w 4392865"/>
                <a:gd name="connsiteY6" fmla="*/ 125096 h 2425562"/>
                <a:gd name="connsiteX7" fmla="*/ 1099081 w 4392865"/>
                <a:gd name="connsiteY7" fmla="*/ 119062 h 2425562"/>
                <a:gd name="connsiteX8" fmla="*/ 1126067 w 4392865"/>
                <a:gd name="connsiteY8" fmla="*/ 68791 h 2425562"/>
                <a:gd name="connsiteX9" fmla="*/ 1118129 w 4392865"/>
                <a:gd name="connsiteY9" fmla="*/ 0 h 2425562"/>
                <a:gd name="connsiteX10" fmla="*/ 1181629 w 4392865"/>
                <a:gd name="connsiteY10" fmla="*/ 77788 h 2425562"/>
                <a:gd name="connsiteX11" fmla="*/ 1177079 w 4392865"/>
                <a:gd name="connsiteY11" fmla="*/ 125094 h 2425562"/>
                <a:gd name="connsiteX12" fmla="*/ 1179725 w 4392865"/>
                <a:gd name="connsiteY12" fmla="*/ 191241 h 2425562"/>
                <a:gd name="connsiteX13" fmla="*/ 1179513 w 4392865"/>
                <a:gd name="connsiteY13" fmla="*/ 235480 h 2425562"/>
                <a:gd name="connsiteX14" fmla="*/ 1171787 w 4392865"/>
                <a:gd name="connsiteY14" fmla="*/ 273262 h 2425562"/>
                <a:gd name="connsiteX15" fmla="*/ 1195599 w 4392865"/>
                <a:gd name="connsiteY15" fmla="*/ 320887 h 2425562"/>
                <a:gd name="connsiteX16" fmla="*/ 1237193 w 4392865"/>
                <a:gd name="connsiteY16" fmla="*/ 387879 h 2425562"/>
                <a:gd name="connsiteX17" fmla="*/ 1256242 w 4392865"/>
                <a:gd name="connsiteY17" fmla="*/ 412221 h 2425562"/>
                <a:gd name="connsiteX18" fmla="*/ 1289051 w 4392865"/>
                <a:gd name="connsiteY18" fmla="*/ 384704 h 2425562"/>
                <a:gd name="connsiteX19" fmla="*/ 1304079 w 4392865"/>
                <a:gd name="connsiteY19" fmla="*/ 379095 h 2425562"/>
                <a:gd name="connsiteX20" fmla="*/ 1341121 w 4392865"/>
                <a:gd name="connsiteY20" fmla="*/ 384387 h 2425562"/>
                <a:gd name="connsiteX21" fmla="*/ 1378163 w 4392865"/>
                <a:gd name="connsiteY21" fmla="*/ 408200 h 2425562"/>
                <a:gd name="connsiteX22" fmla="*/ 1390651 w 4392865"/>
                <a:gd name="connsiteY22" fmla="*/ 437621 h 2425562"/>
                <a:gd name="connsiteX23" fmla="*/ 1423142 w 4392865"/>
                <a:gd name="connsiteY23" fmla="*/ 445241 h 2425562"/>
                <a:gd name="connsiteX24" fmla="*/ 1462829 w 4392865"/>
                <a:gd name="connsiteY24" fmla="*/ 421429 h 2425562"/>
                <a:gd name="connsiteX25" fmla="*/ 1520826 w 4392865"/>
                <a:gd name="connsiteY25" fmla="*/ 523875 h 2425562"/>
                <a:gd name="connsiteX26" fmla="*/ 1582738 w 4392865"/>
                <a:gd name="connsiteY26" fmla="*/ 569912 h 2425562"/>
                <a:gd name="connsiteX27" fmla="*/ 1676401 w 4392865"/>
                <a:gd name="connsiteY27" fmla="*/ 640821 h 2425562"/>
                <a:gd name="connsiteX28" fmla="*/ 1866901 w 4392865"/>
                <a:gd name="connsiteY28" fmla="*/ 609071 h 2425562"/>
                <a:gd name="connsiteX29" fmla="*/ 2063751 w 4392865"/>
                <a:gd name="connsiteY29" fmla="*/ 558271 h 2425562"/>
                <a:gd name="connsiteX30" fmla="*/ 2178051 w 4392865"/>
                <a:gd name="connsiteY30" fmla="*/ 590021 h 2425562"/>
                <a:gd name="connsiteX31" fmla="*/ 2311401 w 4392865"/>
                <a:gd name="connsiteY31" fmla="*/ 691621 h 2425562"/>
                <a:gd name="connsiteX32" fmla="*/ 2489201 w 4392865"/>
                <a:gd name="connsiteY32" fmla="*/ 780521 h 2425562"/>
                <a:gd name="connsiteX33" fmla="*/ 2692401 w 4392865"/>
                <a:gd name="connsiteY33" fmla="*/ 793221 h 2425562"/>
                <a:gd name="connsiteX34" fmla="*/ 2783947 w 4392865"/>
                <a:gd name="connsiteY34" fmla="*/ 683154 h 2425562"/>
                <a:gd name="connsiteX35" fmla="*/ 3133905 w 4392865"/>
                <a:gd name="connsiteY35" fmla="*/ 585588 h 2425562"/>
                <a:gd name="connsiteX36" fmla="*/ 3230246 w 4392865"/>
                <a:gd name="connsiteY36" fmla="*/ 487572 h 2425562"/>
                <a:gd name="connsiteX37" fmla="*/ 3366460 w 4392865"/>
                <a:gd name="connsiteY37" fmla="*/ 400599 h 2425562"/>
                <a:gd name="connsiteX38" fmla="*/ 3662403 w 4392865"/>
                <a:gd name="connsiteY38" fmla="*/ 385143 h 2425562"/>
                <a:gd name="connsiteX39" fmla="*/ 3822913 w 4392865"/>
                <a:gd name="connsiteY39" fmla="*/ 365864 h 2425562"/>
                <a:gd name="connsiteX40" fmla="*/ 3880259 w 4392865"/>
                <a:gd name="connsiteY40" fmla="*/ 521559 h 2425562"/>
                <a:gd name="connsiteX41" fmla="*/ 3972225 w 4392865"/>
                <a:gd name="connsiteY41" fmla="*/ 697132 h 2425562"/>
                <a:gd name="connsiteX42" fmla="*/ 3971626 w 4392865"/>
                <a:gd name="connsiteY42" fmla="*/ 818142 h 2425562"/>
                <a:gd name="connsiteX43" fmla="*/ 3980492 w 4392865"/>
                <a:gd name="connsiteY43" fmla="*/ 801728 h 2425562"/>
                <a:gd name="connsiteX44" fmla="*/ 3976970 w 4392865"/>
                <a:gd name="connsiteY44" fmla="*/ 863980 h 2425562"/>
                <a:gd name="connsiteX45" fmla="*/ 3983298 w 4392865"/>
                <a:gd name="connsiteY45" fmla="*/ 889809 h 2425562"/>
                <a:gd name="connsiteX46" fmla="*/ 4002088 w 4392865"/>
                <a:gd name="connsiteY46" fmla="*/ 917575 h 2425562"/>
                <a:gd name="connsiteX47" fmla="*/ 4067176 w 4392865"/>
                <a:gd name="connsiteY47" fmla="*/ 927629 h 2425562"/>
                <a:gd name="connsiteX48" fmla="*/ 4064001 w 4392865"/>
                <a:gd name="connsiteY48" fmla="*/ 964671 h 2425562"/>
                <a:gd name="connsiteX49" fmla="*/ 4252464 w 4392865"/>
                <a:gd name="connsiteY49" fmla="*/ 1015471 h 2425562"/>
                <a:gd name="connsiteX50" fmla="*/ 4392865 w 4392865"/>
                <a:gd name="connsiteY50" fmla="*/ 1145687 h 2425562"/>
                <a:gd name="connsiteX51" fmla="*/ 4286151 w 4392865"/>
                <a:gd name="connsiteY51" fmla="*/ 1291466 h 2425562"/>
                <a:gd name="connsiteX52" fmla="*/ 4176057 w 4392865"/>
                <a:gd name="connsiteY52" fmla="*/ 1408274 h 2425562"/>
                <a:gd name="connsiteX53" fmla="*/ 4037225 w 4392865"/>
                <a:gd name="connsiteY53" fmla="*/ 1450656 h 2425562"/>
                <a:gd name="connsiteX54" fmla="*/ 3968751 w 4392865"/>
                <a:gd name="connsiteY54" fmla="*/ 1419754 h 2425562"/>
                <a:gd name="connsiteX55" fmla="*/ 3910225 w 4392865"/>
                <a:gd name="connsiteY55" fmla="*/ 1426845 h 2425562"/>
                <a:gd name="connsiteX56" fmla="*/ 3842810 w 4392865"/>
                <a:gd name="connsiteY56" fmla="*/ 1390650 h 2425562"/>
                <a:gd name="connsiteX57" fmla="*/ 3804392 w 4392865"/>
                <a:gd name="connsiteY57" fmla="*/ 1233700 h 2425562"/>
                <a:gd name="connsiteX58" fmla="*/ 3719513 w 4392865"/>
                <a:gd name="connsiteY58" fmla="*/ 1156759 h 2425562"/>
                <a:gd name="connsiteX59" fmla="*/ 3568701 w 4392865"/>
                <a:gd name="connsiteY59" fmla="*/ 1098021 h 2425562"/>
                <a:gd name="connsiteX60" fmla="*/ 3460751 w 4392865"/>
                <a:gd name="connsiteY60" fmla="*/ 1053571 h 2425562"/>
                <a:gd name="connsiteX61" fmla="*/ 3371851 w 4392865"/>
                <a:gd name="connsiteY61" fmla="*/ 1047221 h 2425562"/>
                <a:gd name="connsiteX62" fmla="*/ 3308351 w 4392865"/>
                <a:gd name="connsiteY62" fmla="*/ 996421 h 2425562"/>
                <a:gd name="connsiteX63" fmla="*/ 3200401 w 4392865"/>
                <a:gd name="connsiteY63" fmla="*/ 932921 h 2425562"/>
                <a:gd name="connsiteX64" fmla="*/ 3227599 w 4392865"/>
                <a:gd name="connsiteY64" fmla="*/ 1067009 h 2425562"/>
                <a:gd name="connsiteX65" fmla="*/ 3325496 w 4392865"/>
                <a:gd name="connsiteY65" fmla="*/ 1302488 h 2425562"/>
                <a:gd name="connsiteX66" fmla="*/ 3513349 w 4392865"/>
                <a:gd name="connsiteY66" fmla="*/ 1490342 h 2425562"/>
                <a:gd name="connsiteX67" fmla="*/ 3783225 w 4392865"/>
                <a:gd name="connsiteY67" fmla="*/ 1866051 h 2425562"/>
                <a:gd name="connsiteX68" fmla="*/ 3706595 w 4392865"/>
                <a:gd name="connsiteY68" fmla="*/ 2176113 h 2425562"/>
                <a:gd name="connsiteX69" fmla="*/ 3616537 w 4392865"/>
                <a:gd name="connsiteY69" fmla="*/ 2305259 h 2425562"/>
                <a:gd name="connsiteX70" fmla="*/ 3400225 w 4392865"/>
                <a:gd name="connsiteY70" fmla="*/ 2423165 h 2425562"/>
                <a:gd name="connsiteX71" fmla="*/ 3086230 w 4392865"/>
                <a:gd name="connsiteY71" fmla="*/ 2169313 h 2425562"/>
                <a:gd name="connsiteX72" fmla="*/ 2933913 w 4392865"/>
                <a:gd name="connsiteY72" fmla="*/ 1802550 h 2425562"/>
                <a:gd name="connsiteX73" fmla="*/ 2853939 w 4392865"/>
                <a:gd name="connsiteY73" fmla="*/ 1602017 h 2425562"/>
                <a:gd name="connsiteX74" fmla="*/ 2655359 w 4392865"/>
                <a:gd name="connsiteY74" fmla="*/ 1109133 h 2425562"/>
                <a:gd name="connsiteX75" fmla="*/ 2495551 w 4392865"/>
                <a:gd name="connsiteY75" fmla="*/ 913871 h 2425562"/>
                <a:gd name="connsiteX76" fmla="*/ 2463801 w 4392865"/>
                <a:gd name="connsiteY76" fmla="*/ 907521 h 2425562"/>
                <a:gd name="connsiteX77" fmla="*/ 2298701 w 4392865"/>
                <a:gd name="connsiteY77" fmla="*/ 837671 h 2425562"/>
                <a:gd name="connsiteX78" fmla="*/ 2190751 w 4392865"/>
                <a:gd name="connsiteY78" fmla="*/ 767821 h 2425562"/>
                <a:gd name="connsiteX79" fmla="*/ 2120901 w 4392865"/>
                <a:gd name="connsiteY79" fmla="*/ 729721 h 2425562"/>
                <a:gd name="connsiteX80" fmla="*/ 1981201 w 4392865"/>
                <a:gd name="connsiteY80" fmla="*/ 710671 h 2425562"/>
                <a:gd name="connsiteX81" fmla="*/ 1860551 w 4392865"/>
                <a:gd name="connsiteY81" fmla="*/ 717021 h 2425562"/>
                <a:gd name="connsiteX82" fmla="*/ 1695451 w 4392865"/>
                <a:gd name="connsiteY82" fmla="*/ 767821 h 2425562"/>
                <a:gd name="connsiteX83" fmla="*/ 1551518 w 4392865"/>
                <a:gd name="connsiteY83" fmla="*/ 813857 h 2425562"/>
                <a:gd name="connsiteX84" fmla="*/ 1544639 w 4392865"/>
                <a:gd name="connsiteY84" fmla="*/ 837671 h 2425562"/>
                <a:gd name="connsiteX85" fmla="*/ 1575330 w 4392865"/>
                <a:gd name="connsiteY85" fmla="*/ 882651 h 2425562"/>
                <a:gd name="connsiteX86" fmla="*/ 1569889 w 4392865"/>
                <a:gd name="connsiteY86" fmla="*/ 913752 h 2425562"/>
                <a:gd name="connsiteX87" fmla="*/ 1588699 w 4392865"/>
                <a:gd name="connsiteY87" fmla="*/ 989831 h 2425562"/>
                <a:gd name="connsiteX88" fmla="*/ 1662135 w 4392865"/>
                <a:gd name="connsiteY88" fmla="*/ 1063805 h 2425562"/>
                <a:gd name="connsiteX89" fmla="*/ 1753919 w 4392865"/>
                <a:gd name="connsiteY89" fmla="*/ 1210284 h 2425562"/>
                <a:gd name="connsiteX90" fmla="*/ 2121380 w 4392865"/>
                <a:gd name="connsiteY90" fmla="*/ 1554862 h 2425562"/>
                <a:gd name="connsiteX91" fmla="*/ 2187787 w 4392865"/>
                <a:gd name="connsiteY91" fmla="*/ 1696717 h 2425562"/>
                <a:gd name="connsiteX92" fmla="*/ 2130856 w 4392865"/>
                <a:gd name="connsiteY92" fmla="*/ 1918967 h 2425562"/>
                <a:gd name="connsiteX93" fmla="*/ 2034329 w 4392865"/>
                <a:gd name="connsiteY93" fmla="*/ 1934843 h 2425562"/>
                <a:gd name="connsiteX94" fmla="*/ 1816271 w 4392865"/>
                <a:gd name="connsiteY94" fmla="*/ 1856626 h 2425562"/>
                <a:gd name="connsiteX95" fmla="*/ 1629516 w 4392865"/>
                <a:gd name="connsiteY95" fmla="*/ 1709947 h 2425562"/>
                <a:gd name="connsiteX96" fmla="*/ 1497225 w 4392865"/>
                <a:gd name="connsiteY96" fmla="*/ 1548551 h 2425562"/>
                <a:gd name="connsiteX97" fmla="*/ 1446115 w 4392865"/>
                <a:gd name="connsiteY97" fmla="*/ 1515104 h 2425562"/>
                <a:gd name="connsiteX98" fmla="*/ 1354139 w 4392865"/>
                <a:gd name="connsiteY98" fmla="*/ 1431395 h 2425562"/>
                <a:gd name="connsiteX99" fmla="*/ 1296989 w 4392865"/>
                <a:gd name="connsiteY99" fmla="*/ 1347787 h 2425562"/>
                <a:gd name="connsiteX100" fmla="*/ 1243542 w 4392865"/>
                <a:gd name="connsiteY100" fmla="*/ 1336674 h 2425562"/>
                <a:gd name="connsiteX101" fmla="*/ 1200151 w 4392865"/>
                <a:gd name="connsiteY101" fmla="*/ 1288521 h 2425562"/>
                <a:gd name="connsiteX102" fmla="*/ 1155701 w 4392865"/>
                <a:gd name="connsiteY102" fmla="*/ 1275821 h 2425562"/>
                <a:gd name="connsiteX103" fmla="*/ 1111251 w 4392865"/>
                <a:gd name="connsiteY103" fmla="*/ 1193271 h 2425562"/>
                <a:gd name="connsiteX104" fmla="*/ 1092201 w 4392865"/>
                <a:gd name="connsiteY104" fmla="*/ 1078971 h 2425562"/>
                <a:gd name="connsiteX105" fmla="*/ 1092201 w 4392865"/>
                <a:gd name="connsiteY105" fmla="*/ 971021 h 2425562"/>
                <a:gd name="connsiteX106" fmla="*/ 1060451 w 4392865"/>
                <a:gd name="connsiteY106" fmla="*/ 913871 h 2425562"/>
                <a:gd name="connsiteX107" fmla="*/ 996951 w 4392865"/>
                <a:gd name="connsiteY107" fmla="*/ 875771 h 2425562"/>
                <a:gd name="connsiteX108" fmla="*/ 889001 w 4392865"/>
                <a:gd name="connsiteY108" fmla="*/ 875771 h 2425562"/>
                <a:gd name="connsiteX109" fmla="*/ 806451 w 4392865"/>
                <a:gd name="connsiteY109" fmla="*/ 907521 h 2425562"/>
                <a:gd name="connsiteX110" fmla="*/ 742951 w 4392865"/>
                <a:gd name="connsiteY110" fmla="*/ 939271 h 2425562"/>
                <a:gd name="connsiteX111" fmla="*/ 655639 w 4392865"/>
                <a:gd name="connsiteY111" fmla="*/ 912812 h 2425562"/>
                <a:gd name="connsiteX112" fmla="*/ 566210 w 4392865"/>
                <a:gd name="connsiteY112" fmla="*/ 836613 h 2425562"/>
                <a:gd name="connsiteX113" fmla="*/ 511177 w 4392865"/>
                <a:gd name="connsiteY113" fmla="*/ 806980 h 2425562"/>
                <a:gd name="connsiteX114" fmla="*/ 415926 w 4392865"/>
                <a:gd name="connsiteY114" fmla="*/ 784225 h 2425562"/>
                <a:gd name="connsiteX115" fmla="*/ 335494 w 4392865"/>
                <a:gd name="connsiteY115" fmla="*/ 759883 h 2425562"/>
                <a:gd name="connsiteX116" fmla="*/ 203413 w 4392865"/>
                <a:gd name="connsiteY116" fmla="*/ 728345 h 2425562"/>
                <a:gd name="connsiteX117" fmla="*/ 116099 w 4392865"/>
                <a:gd name="connsiteY117" fmla="*/ 691303 h 2425562"/>
                <a:gd name="connsiteX118" fmla="*/ 61914 w 4392865"/>
                <a:gd name="connsiteY118" fmla="*/ 625475 h 2425562"/>
                <a:gd name="connsiteX119" fmla="*/ 6350 w 4392865"/>
                <a:gd name="connsiteY119" fmla="*/ 575733 h 2425562"/>
                <a:gd name="connsiteX120" fmla="*/ 2117 w 4392865"/>
                <a:gd name="connsiteY120" fmla="*/ 537104 h 2425562"/>
                <a:gd name="connsiteX121" fmla="*/ 0 w 4392865"/>
                <a:gd name="connsiteY121" fmla="*/ 465138 h 2425562"/>
                <a:gd name="connsiteX122" fmla="*/ 23496 w 4392865"/>
                <a:gd name="connsiteY122" fmla="*/ 394970 h 2425562"/>
                <a:gd name="connsiteX123" fmla="*/ 51331 w 4392865"/>
                <a:gd name="connsiteY123" fmla="*/ 321204 h 2425562"/>
                <a:gd name="connsiteX124" fmla="*/ 77257 w 4392865"/>
                <a:gd name="connsiteY124" fmla="*/ 272520 h 2425562"/>
                <a:gd name="connsiteX125" fmla="*/ 104776 w 4392865"/>
                <a:gd name="connsiteY125" fmla="*/ 194203 h 2425562"/>
                <a:gd name="connsiteX126" fmla="*/ 187537 w 4392865"/>
                <a:gd name="connsiteY126" fmla="*/ 183303 h 2425562"/>
                <a:gd name="connsiteX127" fmla="*/ 238127 w 4392865"/>
                <a:gd name="connsiteY127" fmla="*/ 186268 h 2425562"/>
                <a:gd name="connsiteX128" fmla="*/ 306600 w 4392865"/>
                <a:gd name="connsiteY128" fmla="*/ 191241 h 2425562"/>
                <a:gd name="connsiteX129" fmla="*/ 354225 w 4392865"/>
                <a:gd name="connsiteY129" fmla="*/ 212408 h 2425562"/>
                <a:gd name="connsiteX130" fmla="*/ 442385 w 4392865"/>
                <a:gd name="connsiteY130" fmla="*/ 231247 h 2425562"/>
                <a:gd name="connsiteX0" fmla="*/ 442385 w 4392865"/>
                <a:gd name="connsiteY0" fmla="*/ 231247 h 2425562"/>
                <a:gd name="connsiteX1" fmla="*/ 544725 w 4392865"/>
                <a:gd name="connsiteY1" fmla="*/ 249450 h 2425562"/>
                <a:gd name="connsiteX2" fmla="*/ 674369 w 4392865"/>
                <a:gd name="connsiteY2" fmla="*/ 244158 h 2425562"/>
                <a:gd name="connsiteX3" fmla="*/ 841058 w 4392865"/>
                <a:gd name="connsiteY3" fmla="*/ 207116 h 2425562"/>
                <a:gd name="connsiteX4" fmla="*/ 917787 w 4392865"/>
                <a:gd name="connsiteY4" fmla="*/ 167429 h 2425562"/>
                <a:gd name="connsiteX5" fmla="*/ 984253 w 4392865"/>
                <a:gd name="connsiteY5" fmla="*/ 142346 h 2425562"/>
                <a:gd name="connsiteX6" fmla="*/ 1036849 w 4392865"/>
                <a:gd name="connsiteY6" fmla="*/ 125096 h 2425562"/>
                <a:gd name="connsiteX7" fmla="*/ 1099081 w 4392865"/>
                <a:gd name="connsiteY7" fmla="*/ 119062 h 2425562"/>
                <a:gd name="connsiteX8" fmla="*/ 1126067 w 4392865"/>
                <a:gd name="connsiteY8" fmla="*/ 68791 h 2425562"/>
                <a:gd name="connsiteX9" fmla="*/ 1118129 w 4392865"/>
                <a:gd name="connsiteY9" fmla="*/ 0 h 2425562"/>
                <a:gd name="connsiteX10" fmla="*/ 1181629 w 4392865"/>
                <a:gd name="connsiteY10" fmla="*/ 77788 h 2425562"/>
                <a:gd name="connsiteX11" fmla="*/ 1177079 w 4392865"/>
                <a:gd name="connsiteY11" fmla="*/ 125094 h 2425562"/>
                <a:gd name="connsiteX12" fmla="*/ 1179725 w 4392865"/>
                <a:gd name="connsiteY12" fmla="*/ 191241 h 2425562"/>
                <a:gd name="connsiteX13" fmla="*/ 1179513 w 4392865"/>
                <a:gd name="connsiteY13" fmla="*/ 235480 h 2425562"/>
                <a:gd name="connsiteX14" fmla="*/ 1171787 w 4392865"/>
                <a:gd name="connsiteY14" fmla="*/ 273262 h 2425562"/>
                <a:gd name="connsiteX15" fmla="*/ 1195599 w 4392865"/>
                <a:gd name="connsiteY15" fmla="*/ 320887 h 2425562"/>
                <a:gd name="connsiteX16" fmla="*/ 1237193 w 4392865"/>
                <a:gd name="connsiteY16" fmla="*/ 387879 h 2425562"/>
                <a:gd name="connsiteX17" fmla="*/ 1256242 w 4392865"/>
                <a:gd name="connsiteY17" fmla="*/ 412221 h 2425562"/>
                <a:gd name="connsiteX18" fmla="*/ 1289051 w 4392865"/>
                <a:gd name="connsiteY18" fmla="*/ 384704 h 2425562"/>
                <a:gd name="connsiteX19" fmla="*/ 1304079 w 4392865"/>
                <a:gd name="connsiteY19" fmla="*/ 379095 h 2425562"/>
                <a:gd name="connsiteX20" fmla="*/ 1341121 w 4392865"/>
                <a:gd name="connsiteY20" fmla="*/ 384387 h 2425562"/>
                <a:gd name="connsiteX21" fmla="*/ 1378163 w 4392865"/>
                <a:gd name="connsiteY21" fmla="*/ 408200 h 2425562"/>
                <a:gd name="connsiteX22" fmla="*/ 1390651 w 4392865"/>
                <a:gd name="connsiteY22" fmla="*/ 437621 h 2425562"/>
                <a:gd name="connsiteX23" fmla="*/ 1423142 w 4392865"/>
                <a:gd name="connsiteY23" fmla="*/ 445241 h 2425562"/>
                <a:gd name="connsiteX24" fmla="*/ 1462829 w 4392865"/>
                <a:gd name="connsiteY24" fmla="*/ 421429 h 2425562"/>
                <a:gd name="connsiteX25" fmla="*/ 1520826 w 4392865"/>
                <a:gd name="connsiteY25" fmla="*/ 523875 h 2425562"/>
                <a:gd name="connsiteX26" fmla="*/ 1582738 w 4392865"/>
                <a:gd name="connsiteY26" fmla="*/ 569912 h 2425562"/>
                <a:gd name="connsiteX27" fmla="*/ 1676401 w 4392865"/>
                <a:gd name="connsiteY27" fmla="*/ 640821 h 2425562"/>
                <a:gd name="connsiteX28" fmla="*/ 1866901 w 4392865"/>
                <a:gd name="connsiteY28" fmla="*/ 609071 h 2425562"/>
                <a:gd name="connsiteX29" fmla="*/ 2063751 w 4392865"/>
                <a:gd name="connsiteY29" fmla="*/ 558271 h 2425562"/>
                <a:gd name="connsiteX30" fmla="*/ 2178051 w 4392865"/>
                <a:gd name="connsiteY30" fmla="*/ 590021 h 2425562"/>
                <a:gd name="connsiteX31" fmla="*/ 2311401 w 4392865"/>
                <a:gd name="connsiteY31" fmla="*/ 691621 h 2425562"/>
                <a:gd name="connsiteX32" fmla="*/ 2489201 w 4392865"/>
                <a:gd name="connsiteY32" fmla="*/ 780521 h 2425562"/>
                <a:gd name="connsiteX33" fmla="*/ 2692401 w 4392865"/>
                <a:gd name="connsiteY33" fmla="*/ 793221 h 2425562"/>
                <a:gd name="connsiteX34" fmla="*/ 2783947 w 4392865"/>
                <a:gd name="connsiteY34" fmla="*/ 683154 h 2425562"/>
                <a:gd name="connsiteX35" fmla="*/ 3133905 w 4392865"/>
                <a:gd name="connsiteY35" fmla="*/ 585588 h 2425562"/>
                <a:gd name="connsiteX36" fmla="*/ 3230246 w 4392865"/>
                <a:gd name="connsiteY36" fmla="*/ 487572 h 2425562"/>
                <a:gd name="connsiteX37" fmla="*/ 3366460 w 4392865"/>
                <a:gd name="connsiteY37" fmla="*/ 400599 h 2425562"/>
                <a:gd name="connsiteX38" fmla="*/ 3662403 w 4392865"/>
                <a:gd name="connsiteY38" fmla="*/ 385143 h 2425562"/>
                <a:gd name="connsiteX39" fmla="*/ 3822913 w 4392865"/>
                <a:gd name="connsiteY39" fmla="*/ 365864 h 2425562"/>
                <a:gd name="connsiteX40" fmla="*/ 3880259 w 4392865"/>
                <a:gd name="connsiteY40" fmla="*/ 521559 h 2425562"/>
                <a:gd name="connsiteX41" fmla="*/ 3972225 w 4392865"/>
                <a:gd name="connsiteY41" fmla="*/ 697132 h 2425562"/>
                <a:gd name="connsiteX42" fmla="*/ 3971626 w 4392865"/>
                <a:gd name="connsiteY42" fmla="*/ 818142 h 2425562"/>
                <a:gd name="connsiteX43" fmla="*/ 3980492 w 4392865"/>
                <a:gd name="connsiteY43" fmla="*/ 801728 h 2425562"/>
                <a:gd name="connsiteX44" fmla="*/ 3976970 w 4392865"/>
                <a:gd name="connsiteY44" fmla="*/ 863980 h 2425562"/>
                <a:gd name="connsiteX45" fmla="*/ 3983298 w 4392865"/>
                <a:gd name="connsiteY45" fmla="*/ 889809 h 2425562"/>
                <a:gd name="connsiteX46" fmla="*/ 4002088 w 4392865"/>
                <a:gd name="connsiteY46" fmla="*/ 917575 h 2425562"/>
                <a:gd name="connsiteX47" fmla="*/ 4067176 w 4392865"/>
                <a:gd name="connsiteY47" fmla="*/ 927629 h 2425562"/>
                <a:gd name="connsiteX48" fmla="*/ 4064001 w 4392865"/>
                <a:gd name="connsiteY48" fmla="*/ 964671 h 2425562"/>
                <a:gd name="connsiteX49" fmla="*/ 4252464 w 4392865"/>
                <a:gd name="connsiteY49" fmla="*/ 1015471 h 2425562"/>
                <a:gd name="connsiteX50" fmla="*/ 4392865 w 4392865"/>
                <a:gd name="connsiteY50" fmla="*/ 1145687 h 2425562"/>
                <a:gd name="connsiteX51" fmla="*/ 4286151 w 4392865"/>
                <a:gd name="connsiteY51" fmla="*/ 1291466 h 2425562"/>
                <a:gd name="connsiteX52" fmla="*/ 4176057 w 4392865"/>
                <a:gd name="connsiteY52" fmla="*/ 1408274 h 2425562"/>
                <a:gd name="connsiteX53" fmla="*/ 4037225 w 4392865"/>
                <a:gd name="connsiteY53" fmla="*/ 1450656 h 2425562"/>
                <a:gd name="connsiteX54" fmla="*/ 3968751 w 4392865"/>
                <a:gd name="connsiteY54" fmla="*/ 1419754 h 2425562"/>
                <a:gd name="connsiteX55" fmla="*/ 3910225 w 4392865"/>
                <a:gd name="connsiteY55" fmla="*/ 1426845 h 2425562"/>
                <a:gd name="connsiteX56" fmla="*/ 3842810 w 4392865"/>
                <a:gd name="connsiteY56" fmla="*/ 1390650 h 2425562"/>
                <a:gd name="connsiteX57" fmla="*/ 3804392 w 4392865"/>
                <a:gd name="connsiteY57" fmla="*/ 1233700 h 2425562"/>
                <a:gd name="connsiteX58" fmla="*/ 3719513 w 4392865"/>
                <a:gd name="connsiteY58" fmla="*/ 1156759 h 2425562"/>
                <a:gd name="connsiteX59" fmla="*/ 3568701 w 4392865"/>
                <a:gd name="connsiteY59" fmla="*/ 1098021 h 2425562"/>
                <a:gd name="connsiteX60" fmla="*/ 3460751 w 4392865"/>
                <a:gd name="connsiteY60" fmla="*/ 1053571 h 2425562"/>
                <a:gd name="connsiteX61" fmla="*/ 3371851 w 4392865"/>
                <a:gd name="connsiteY61" fmla="*/ 1047221 h 2425562"/>
                <a:gd name="connsiteX62" fmla="*/ 3308351 w 4392865"/>
                <a:gd name="connsiteY62" fmla="*/ 996421 h 2425562"/>
                <a:gd name="connsiteX63" fmla="*/ 3200401 w 4392865"/>
                <a:gd name="connsiteY63" fmla="*/ 932921 h 2425562"/>
                <a:gd name="connsiteX64" fmla="*/ 3227599 w 4392865"/>
                <a:gd name="connsiteY64" fmla="*/ 1067009 h 2425562"/>
                <a:gd name="connsiteX65" fmla="*/ 3325496 w 4392865"/>
                <a:gd name="connsiteY65" fmla="*/ 1302488 h 2425562"/>
                <a:gd name="connsiteX66" fmla="*/ 3513349 w 4392865"/>
                <a:gd name="connsiteY66" fmla="*/ 1490342 h 2425562"/>
                <a:gd name="connsiteX67" fmla="*/ 3725016 w 4392865"/>
                <a:gd name="connsiteY67" fmla="*/ 1667613 h 2425562"/>
                <a:gd name="connsiteX68" fmla="*/ 3783225 w 4392865"/>
                <a:gd name="connsiteY68" fmla="*/ 1866051 h 2425562"/>
                <a:gd name="connsiteX69" fmla="*/ 3706595 w 4392865"/>
                <a:gd name="connsiteY69" fmla="*/ 2176113 h 2425562"/>
                <a:gd name="connsiteX70" fmla="*/ 3616537 w 4392865"/>
                <a:gd name="connsiteY70" fmla="*/ 2305259 h 2425562"/>
                <a:gd name="connsiteX71" fmla="*/ 3400225 w 4392865"/>
                <a:gd name="connsiteY71" fmla="*/ 2423165 h 2425562"/>
                <a:gd name="connsiteX72" fmla="*/ 3086230 w 4392865"/>
                <a:gd name="connsiteY72" fmla="*/ 2169313 h 2425562"/>
                <a:gd name="connsiteX73" fmla="*/ 2933913 w 4392865"/>
                <a:gd name="connsiteY73" fmla="*/ 1802550 h 2425562"/>
                <a:gd name="connsiteX74" fmla="*/ 2853939 w 4392865"/>
                <a:gd name="connsiteY74" fmla="*/ 1602017 h 2425562"/>
                <a:gd name="connsiteX75" fmla="*/ 2655359 w 4392865"/>
                <a:gd name="connsiteY75" fmla="*/ 1109133 h 2425562"/>
                <a:gd name="connsiteX76" fmla="*/ 2495551 w 4392865"/>
                <a:gd name="connsiteY76" fmla="*/ 913871 h 2425562"/>
                <a:gd name="connsiteX77" fmla="*/ 2463801 w 4392865"/>
                <a:gd name="connsiteY77" fmla="*/ 907521 h 2425562"/>
                <a:gd name="connsiteX78" fmla="*/ 2298701 w 4392865"/>
                <a:gd name="connsiteY78" fmla="*/ 837671 h 2425562"/>
                <a:gd name="connsiteX79" fmla="*/ 2190751 w 4392865"/>
                <a:gd name="connsiteY79" fmla="*/ 767821 h 2425562"/>
                <a:gd name="connsiteX80" fmla="*/ 2120901 w 4392865"/>
                <a:gd name="connsiteY80" fmla="*/ 729721 h 2425562"/>
                <a:gd name="connsiteX81" fmla="*/ 1981201 w 4392865"/>
                <a:gd name="connsiteY81" fmla="*/ 710671 h 2425562"/>
                <a:gd name="connsiteX82" fmla="*/ 1860551 w 4392865"/>
                <a:gd name="connsiteY82" fmla="*/ 717021 h 2425562"/>
                <a:gd name="connsiteX83" fmla="*/ 1695451 w 4392865"/>
                <a:gd name="connsiteY83" fmla="*/ 767821 h 2425562"/>
                <a:gd name="connsiteX84" fmla="*/ 1551518 w 4392865"/>
                <a:gd name="connsiteY84" fmla="*/ 813857 h 2425562"/>
                <a:gd name="connsiteX85" fmla="*/ 1544639 w 4392865"/>
                <a:gd name="connsiteY85" fmla="*/ 837671 h 2425562"/>
                <a:gd name="connsiteX86" fmla="*/ 1575330 w 4392865"/>
                <a:gd name="connsiteY86" fmla="*/ 882651 h 2425562"/>
                <a:gd name="connsiteX87" fmla="*/ 1569889 w 4392865"/>
                <a:gd name="connsiteY87" fmla="*/ 913752 h 2425562"/>
                <a:gd name="connsiteX88" fmla="*/ 1588699 w 4392865"/>
                <a:gd name="connsiteY88" fmla="*/ 989831 h 2425562"/>
                <a:gd name="connsiteX89" fmla="*/ 1662135 w 4392865"/>
                <a:gd name="connsiteY89" fmla="*/ 1063805 h 2425562"/>
                <a:gd name="connsiteX90" fmla="*/ 1753919 w 4392865"/>
                <a:gd name="connsiteY90" fmla="*/ 1210284 h 2425562"/>
                <a:gd name="connsiteX91" fmla="*/ 2121380 w 4392865"/>
                <a:gd name="connsiteY91" fmla="*/ 1554862 h 2425562"/>
                <a:gd name="connsiteX92" fmla="*/ 2187787 w 4392865"/>
                <a:gd name="connsiteY92" fmla="*/ 1696717 h 2425562"/>
                <a:gd name="connsiteX93" fmla="*/ 2130856 w 4392865"/>
                <a:gd name="connsiteY93" fmla="*/ 1918967 h 2425562"/>
                <a:gd name="connsiteX94" fmla="*/ 2034329 w 4392865"/>
                <a:gd name="connsiteY94" fmla="*/ 1934843 h 2425562"/>
                <a:gd name="connsiteX95" fmla="*/ 1816271 w 4392865"/>
                <a:gd name="connsiteY95" fmla="*/ 1856626 h 2425562"/>
                <a:gd name="connsiteX96" fmla="*/ 1629516 w 4392865"/>
                <a:gd name="connsiteY96" fmla="*/ 1709947 h 2425562"/>
                <a:gd name="connsiteX97" fmla="*/ 1497225 w 4392865"/>
                <a:gd name="connsiteY97" fmla="*/ 1548551 h 2425562"/>
                <a:gd name="connsiteX98" fmla="*/ 1446115 w 4392865"/>
                <a:gd name="connsiteY98" fmla="*/ 1515104 h 2425562"/>
                <a:gd name="connsiteX99" fmla="*/ 1354139 w 4392865"/>
                <a:gd name="connsiteY99" fmla="*/ 1431395 h 2425562"/>
                <a:gd name="connsiteX100" fmla="*/ 1296989 w 4392865"/>
                <a:gd name="connsiteY100" fmla="*/ 1347787 h 2425562"/>
                <a:gd name="connsiteX101" fmla="*/ 1243542 w 4392865"/>
                <a:gd name="connsiteY101" fmla="*/ 1336674 h 2425562"/>
                <a:gd name="connsiteX102" fmla="*/ 1200151 w 4392865"/>
                <a:gd name="connsiteY102" fmla="*/ 1288521 h 2425562"/>
                <a:gd name="connsiteX103" fmla="*/ 1155701 w 4392865"/>
                <a:gd name="connsiteY103" fmla="*/ 1275821 h 2425562"/>
                <a:gd name="connsiteX104" fmla="*/ 1111251 w 4392865"/>
                <a:gd name="connsiteY104" fmla="*/ 1193271 h 2425562"/>
                <a:gd name="connsiteX105" fmla="*/ 1092201 w 4392865"/>
                <a:gd name="connsiteY105" fmla="*/ 1078971 h 2425562"/>
                <a:gd name="connsiteX106" fmla="*/ 1092201 w 4392865"/>
                <a:gd name="connsiteY106" fmla="*/ 971021 h 2425562"/>
                <a:gd name="connsiteX107" fmla="*/ 1060451 w 4392865"/>
                <a:gd name="connsiteY107" fmla="*/ 913871 h 2425562"/>
                <a:gd name="connsiteX108" fmla="*/ 996951 w 4392865"/>
                <a:gd name="connsiteY108" fmla="*/ 875771 h 2425562"/>
                <a:gd name="connsiteX109" fmla="*/ 889001 w 4392865"/>
                <a:gd name="connsiteY109" fmla="*/ 875771 h 2425562"/>
                <a:gd name="connsiteX110" fmla="*/ 806451 w 4392865"/>
                <a:gd name="connsiteY110" fmla="*/ 907521 h 2425562"/>
                <a:gd name="connsiteX111" fmla="*/ 742951 w 4392865"/>
                <a:gd name="connsiteY111" fmla="*/ 939271 h 2425562"/>
                <a:gd name="connsiteX112" fmla="*/ 655639 w 4392865"/>
                <a:gd name="connsiteY112" fmla="*/ 912812 h 2425562"/>
                <a:gd name="connsiteX113" fmla="*/ 566210 w 4392865"/>
                <a:gd name="connsiteY113" fmla="*/ 836613 h 2425562"/>
                <a:gd name="connsiteX114" fmla="*/ 511177 w 4392865"/>
                <a:gd name="connsiteY114" fmla="*/ 806980 h 2425562"/>
                <a:gd name="connsiteX115" fmla="*/ 415926 w 4392865"/>
                <a:gd name="connsiteY115" fmla="*/ 784225 h 2425562"/>
                <a:gd name="connsiteX116" fmla="*/ 335494 w 4392865"/>
                <a:gd name="connsiteY116" fmla="*/ 759883 h 2425562"/>
                <a:gd name="connsiteX117" fmla="*/ 203413 w 4392865"/>
                <a:gd name="connsiteY117" fmla="*/ 728345 h 2425562"/>
                <a:gd name="connsiteX118" fmla="*/ 116099 w 4392865"/>
                <a:gd name="connsiteY118" fmla="*/ 691303 h 2425562"/>
                <a:gd name="connsiteX119" fmla="*/ 61914 w 4392865"/>
                <a:gd name="connsiteY119" fmla="*/ 625475 h 2425562"/>
                <a:gd name="connsiteX120" fmla="*/ 6350 w 4392865"/>
                <a:gd name="connsiteY120" fmla="*/ 575733 h 2425562"/>
                <a:gd name="connsiteX121" fmla="*/ 2117 w 4392865"/>
                <a:gd name="connsiteY121" fmla="*/ 537104 h 2425562"/>
                <a:gd name="connsiteX122" fmla="*/ 0 w 4392865"/>
                <a:gd name="connsiteY122" fmla="*/ 465138 h 2425562"/>
                <a:gd name="connsiteX123" fmla="*/ 23496 w 4392865"/>
                <a:gd name="connsiteY123" fmla="*/ 394970 h 2425562"/>
                <a:gd name="connsiteX124" fmla="*/ 51331 w 4392865"/>
                <a:gd name="connsiteY124" fmla="*/ 321204 h 2425562"/>
                <a:gd name="connsiteX125" fmla="*/ 77257 w 4392865"/>
                <a:gd name="connsiteY125" fmla="*/ 272520 h 2425562"/>
                <a:gd name="connsiteX126" fmla="*/ 104776 w 4392865"/>
                <a:gd name="connsiteY126" fmla="*/ 194203 h 2425562"/>
                <a:gd name="connsiteX127" fmla="*/ 187537 w 4392865"/>
                <a:gd name="connsiteY127" fmla="*/ 183303 h 2425562"/>
                <a:gd name="connsiteX128" fmla="*/ 238127 w 4392865"/>
                <a:gd name="connsiteY128" fmla="*/ 186268 h 2425562"/>
                <a:gd name="connsiteX129" fmla="*/ 306600 w 4392865"/>
                <a:gd name="connsiteY129" fmla="*/ 191241 h 2425562"/>
                <a:gd name="connsiteX130" fmla="*/ 354225 w 4392865"/>
                <a:gd name="connsiteY130" fmla="*/ 212408 h 2425562"/>
                <a:gd name="connsiteX131" fmla="*/ 442385 w 4392865"/>
                <a:gd name="connsiteY131" fmla="*/ 231247 h 2425562"/>
                <a:gd name="connsiteX0" fmla="*/ 442385 w 4392865"/>
                <a:gd name="connsiteY0" fmla="*/ 231247 h 2425562"/>
                <a:gd name="connsiteX1" fmla="*/ 544725 w 4392865"/>
                <a:gd name="connsiteY1" fmla="*/ 249450 h 2425562"/>
                <a:gd name="connsiteX2" fmla="*/ 674369 w 4392865"/>
                <a:gd name="connsiteY2" fmla="*/ 244158 h 2425562"/>
                <a:gd name="connsiteX3" fmla="*/ 841058 w 4392865"/>
                <a:gd name="connsiteY3" fmla="*/ 207116 h 2425562"/>
                <a:gd name="connsiteX4" fmla="*/ 917787 w 4392865"/>
                <a:gd name="connsiteY4" fmla="*/ 167429 h 2425562"/>
                <a:gd name="connsiteX5" fmla="*/ 984253 w 4392865"/>
                <a:gd name="connsiteY5" fmla="*/ 142346 h 2425562"/>
                <a:gd name="connsiteX6" fmla="*/ 1036849 w 4392865"/>
                <a:gd name="connsiteY6" fmla="*/ 125096 h 2425562"/>
                <a:gd name="connsiteX7" fmla="*/ 1099081 w 4392865"/>
                <a:gd name="connsiteY7" fmla="*/ 119062 h 2425562"/>
                <a:gd name="connsiteX8" fmla="*/ 1126067 w 4392865"/>
                <a:gd name="connsiteY8" fmla="*/ 68791 h 2425562"/>
                <a:gd name="connsiteX9" fmla="*/ 1118129 w 4392865"/>
                <a:gd name="connsiteY9" fmla="*/ 0 h 2425562"/>
                <a:gd name="connsiteX10" fmla="*/ 1181629 w 4392865"/>
                <a:gd name="connsiteY10" fmla="*/ 77788 h 2425562"/>
                <a:gd name="connsiteX11" fmla="*/ 1177079 w 4392865"/>
                <a:gd name="connsiteY11" fmla="*/ 125094 h 2425562"/>
                <a:gd name="connsiteX12" fmla="*/ 1179725 w 4392865"/>
                <a:gd name="connsiteY12" fmla="*/ 191241 h 2425562"/>
                <a:gd name="connsiteX13" fmla="*/ 1179513 w 4392865"/>
                <a:gd name="connsiteY13" fmla="*/ 235480 h 2425562"/>
                <a:gd name="connsiteX14" fmla="*/ 1171787 w 4392865"/>
                <a:gd name="connsiteY14" fmla="*/ 273262 h 2425562"/>
                <a:gd name="connsiteX15" fmla="*/ 1195599 w 4392865"/>
                <a:gd name="connsiteY15" fmla="*/ 320887 h 2425562"/>
                <a:gd name="connsiteX16" fmla="*/ 1237193 w 4392865"/>
                <a:gd name="connsiteY16" fmla="*/ 387879 h 2425562"/>
                <a:gd name="connsiteX17" fmla="*/ 1256242 w 4392865"/>
                <a:gd name="connsiteY17" fmla="*/ 412221 h 2425562"/>
                <a:gd name="connsiteX18" fmla="*/ 1289051 w 4392865"/>
                <a:gd name="connsiteY18" fmla="*/ 384704 h 2425562"/>
                <a:gd name="connsiteX19" fmla="*/ 1304079 w 4392865"/>
                <a:gd name="connsiteY19" fmla="*/ 379095 h 2425562"/>
                <a:gd name="connsiteX20" fmla="*/ 1341121 w 4392865"/>
                <a:gd name="connsiteY20" fmla="*/ 384387 h 2425562"/>
                <a:gd name="connsiteX21" fmla="*/ 1378163 w 4392865"/>
                <a:gd name="connsiteY21" fmla="*/ 408200 h 2425562"/>
                <a:gd name="connsiteX22" fmla="*/ 1390651 w 4392865"/>
                <a:gd name="connsiteY22" fmla="*/ 437621 h 2425562"/>
                <a:gd name="connsiteX23" fmla="*/ 1423142 w 4392865"/>
                <a:gd name="connsiteY23" fmla="*/ 445241 h 2425562"/>
                <a:gd name="connsiteX24" fmla="*/ 1462829 w 4392865"/>
                <a:gd name="connsiteY24" fmla="*/ 421429 h 2425562"/>
                <a:gd name="connsiteX25" fmla="*/ 1520826 w 4392865"/>
                <a:gd name="connsiteY25" fmla="*/ 523875 h 2425562"/>
                <a:gd name="connsiteX26" fmla="*/ 1582738 w 4392865"/>
                <a:gd name="connsiteY26" fmla="*/ 569912 h 2425562"/>
                <a:gd name="connsiteX27" fmla="*/ 1676401 w 4392865"/>
                <a:gd name="connsiteY27" fmla="*/ 640821 h 2425562"/>
                <a:gd name="connsiteX28" fmla="*/ 1866901 w 4392865"/>
                <a:gd name="connsiteY28" fmla="*/ 609071 h 2425562"/>
                <a:gd name="connsiteX29" fmla="*/ 2063751 w 4392865"/>
                <a:gd name="connsiteY29" fmla="*/ 558271 h 2425562"/>
                <a:gd name="connsiteX30" fmla="*/ 2178051 w 4392865"/>
                <a:gd name="connsiteY30" fmla="*/ 590021 h 2425562"/>
                <a:gd name="connsiteX31" fmla="*/ 2311401 w 4392865"/>
                <a:gd name="connsiteY31" fmla="*/ 691621 h 2425562"/>
                <a:gd name="connsiteX32" fmla="*/ 2489201 w 4392865"/>
                <a:gd name="connsiteY32" fmla="*/ 780521 h 2425562"/>
                <a:gd name="connsiteX33" fmla="*/ 2692401 w 4392865"/>
                <a:gd name="connsiteY33" fmla="*/ 793221 h 2425562"/>
                <a:gd name="connsiteX34" fmla="*/ 2783947 w 4392865"/>
                <a:gd name="connsiteY34" fmla="*/ 683154 h 2425562"/>
                <a:gd name="connsiteX35" fmla="*/ 3133905 w 4392865"/>
                <a:gd name="connsiteY35" fmla="*/ 585588 h 2425562"/>
                <a:gd name="connsiteX36" fmla="*/ 3230246 w 4392865"/>
                <a:gd name="connsiteY36" fmla="*/ 487572 h 2425562"/>
                <a:gd name="connsiteX37" fmla="*/ 3366460 w 4392865"/>
                <a:gd name="connsiteY37" fmla="*/ 400599 h 2425562"/>
                <a:gd name="connsiteX38" fmla="*/ 3662403 w 4392865"/>
                <a:gd name="connsiteY38" fmla="*/ 385143 h 2425562"/>
                <a:gd name="connsiteX39" fmla="*/ 3822913 w 4392865"/>
                <a:gd name="connsiteY39" fmla="*/ 365864 h 2425562"/>
                <a:gd name="connsiteX40" fmla="*/ 3880259 w 4392865"/>
                <a:gd name="connsiteY40" fmla="*/ 521559 h 2425562"/>
                <a:gd name="connsiteX41" fmla="*/ 3972225 w 4392865"/>
                <a:gd name="connsiteY41" fmla="*/ 697132 h 2425562"/>
                <a:gd name="connsiteX42" fmla="*/ 3971626 w 4392865"/>
                <a:gd name="connsiteY42" fmla="*/ 818142 h 2425562"/>
                <a:gd name="connsiteX43" fmla="*/ 3980492 w 4392865"/>
                <a:gd name="connsiteY43" fmla="*/ 801728 h 2425562"/>
                <a:gd name="connsiteX44" fmla="*/ 3976970 w 4392865"/>
                <a:gd name="connsiteY44" fmla="*/ 863980 h 2425562"/>
                <a:gd name="connsiteX45" fmla="*/ 3983298 w 4392865"/>
                <a:gd name="connsiteY45" fmla="*/ 889809 h 2425562"/>
                <a:gd name="connsiteX46" fmla="*/ 4002088 w 4392865"/>
                <a:gd name="connsiteY46" fmla="*/ 917575 h 2425562"/>
                <a:gd name="connsiteX47" fmla="*/ 4067176 w 4392865"/>
                <a:gd name="connsiteY47" fmla="*/ 927629 h 2425562"/>
                <a:gd name="connsiteX48" fmla="*/ 4064001 w 4392865"/>
                <a:gd name="connsiteY48" fmla="*/ 964671 h 2425562"/>
                <a:gd name="connsiteX49" fmla="*/ 4252464 w 4392865"/>
                <a:gd name="connsiteY49" fmla="*/ 1015471 h 2425562"/>
                <a:gd name="connsiteX50" fmla="*/ 4392865 w 4392865"/>
                <a:gd name="connsiteY50" fmla="*/ 1145687 h 2425562"/>
                <a:gd name="connsiteX51" fmla="*/ 4286151 w 4392865"/>
                <a:gd name="connsiteY51" fmla="*/ 1291466 h 2425562"/>
                <a:gd name="connsiteX52" fmla="*/ 4176057 w 4392865"/>
                <a:gd name="connsiteY52" fmla="*/ 1408274 h 2425562"/>
                <a:gd name="connsiteX53" fmla="*/ 4037225 w 4392865"/>
                <a:gd name="connsiteY53" fmla="*/ 1450656 h 2425562"/>
                <a:gd name="connsiteX54" fmla="*/ 3968751 w 4392865"/>
                <a:gd name="connsiteY54" fmla="*/ 1419754 h 2425562"/>
                <a:gd name="connsiteX55" fmla="*/ 3910225 w 4392865"/>
                <a:gd name="connsiteY55" fmla="*/ 1426845 h 2425562"/>
                <a:gd name="connsiteX56" fmla="*/ 3842810 w 4392865"/>
                <a:gd name="connsiteY56" fmla="*/ 1390650 h 2425562"/>
                <a:gd name="connsiteX57" fmla="*/ 3804392 w 4392865"/>
                <a:gd name="connsiteY57" fmla="*/ 1233700 h 2425562"/>
                <a:gd name="connsiteX58" fmla="*/ 3719513 w 4392865"/>
                <a:gd name="connsiteY58" fmla="*/ 1156759 h 2425562"/>
                <a:gd name="connsiteX59" fmla="*/ 3568701 w 4392865"/>
                <a:gd name="connsiteY59" fmla="*/ 1098021 h 2425562"/>
                <a:gd name="connsiteX60" fmla="*/ 3460751 w 4392865"/>
                <a:gd name="connsiteY60" fmla="*/ 1053571 h 2425562"/>
                <a:gd name="connsiteX61" fmla="*/ 3371851 w 4392865"/>
                <a:gd name="connsiteY61" fmla="*/ 1047221 h 2425562"/>
                <a:gd name="connsiteX62" fmla="*/ 3308351 w 4392865"/>
                <a:gd name="connsiteY62" fmla="*/ 996421 h 2425562"/>
                <a:gd name="connsiteX63" fmla="*/ 3200401 w 4392865"/>
                <a:gd name="connsiteY63" fmla="*/ 932921 h 2425562"/>
                <a:gd name="connsiteX64" fmla="*/ 3227599 w 4392865"/>
                <a:gd name="connsiteY64" fmla="*/ 1067009 h 2425562"/>
                <a:gd name="connsiteX65" fmla="*/ 3325496 w 4392865"/>
                <a:gd name="connsiteY65" fmla="*/ 1302488 h 2425562"/>
                <a:gd name="connsiteX66" fmla="*/ 3505412 w 4392865"/>
                <a:gd name="connsiteY66" fmla="*/ 1506217 h 2425562"/>
                <a:gd name="connsiteX67" fmla="*/ 3725016 w 4392865"/>
                <a:gd name="connsiteY67" fmla="*/ 1667613 h 2425562"/>
                <a:gd name="connsiteX68" fmla="*/ 3783225 w 4392865"/>
                <a:gd name="connsiteY68" fmla="*/ 1866051 h 2425562"/>
                <a:gd name="connsiteX69" fmla="*/ 3706595 w 4392865"/>
                <a:gd name="connsiteY69" fmla="*/ 2176113 h 2425562"/>
                <a:gd name="connsiteX70" fmla="*/ 3616537 w 4392865"/>
                <a:gd name="connsiteY70" fmla="*/ 2305259 h 2425562"/>
                <a:gd name="connsiteX71" fmla="*/ 3400225 w 4392865"/>
                <a:gd name="connsiteY71" fmla="*/ 2423165 h 2425562"/>
                <a:gd name="connsiteX72" fmla="*/ 3086230 w 4392865"/>
                <a:gd name="connsiteY72" fmla="*/ 2169313 h 2425562"/>
                <a:gd name="connsiteX73" fmla="*/ 2933913 w 4392865"/>
                <a:gd name="connsiteY73" fmla="*/ 1802550 h 2425562"/>
                <a:gd name="connsiteX74" fmla="*/ 2853939 w 4392865"/>
                <a:gd name="connsiteY74" fmla="*/ 1602017 h 2425562"/>
                <a:gd name="connsiteX75" fmla="*/ 2655359 w 4392865"/>
                <a:gd name="connsiteY75" fmla="*/ 1109133 h 2425562"/>
                <a:gd name="connsiteX76" fmla="*/ 2495551 w 4392865"/>
                <a:gd name="connsiteY76" fmla="*/ 913871 h 2425562"/>
                <a:gd name="connsiteX77" fmla="*/ 2463801 w 4392865"/>
                <a:gd name="connsiteY77" fmla="*/ 907521 h 2425562"/>
                <a:gd name="connsiteX78" fmla="*/ 2298701 w 4392865"/>
                <a:gd name="connsiteY78" fmla="*/ 837671 h 2425562"/>
                <a:gd name="connsiteX79" fmla="*/ 2190751 w 4392865"/>
                <a:gd name="connsiteY79" fmla="*/ 767821 h 2425562"/>
                <a:gd name="connsiteX80" fmla="*/ 2120901 w 4392865"/>
                <a:gd name="connsiteY80" fmla="*/ 729721 h 2425562"/>
                <a:gd name="connsiteX81" fmla="*/ 1981201 w 4392865"/>
                <a:gd name="connsiteY81" fmla="*/ 710671 h 2425562"/>
                <a:gd name="connsiteX82" fmla="*/ 1860551 w 4392865"/>
                <a:gd name="connsiteY82" fmla="*/ 717021 h 2425562"/>
                <a:gd name="connsiteX83" fmla="*/ 1695451 w 4392865"/>
                <a:gd name="connsiteY83" fmla="*/ 767821 h 2425562"/>
                <a:gd name="connsiteX84" fmla="*/ 1551518 w 4392865"/>
                <a:gd name="connsiteY84" fmla="*/ 813857 h 2425562"/>
                <a:gd name="connsiteX85" fmla="*/ 1544639 w 4392865"/>
                <a:gd name="connsiteY85" fmla="*/ 837671 h 2425562"/>
                <a:gd name="connsiteX86" fmla="*/ 1575330 w 4392865"/>
                <a:gd name="connsiteY86" fmla="*/ 882651 h 2425562"/>
                <a:gd name="connsiteX87" fmla="*/ 1569889 w 4392865"/>
                <a:gd name="connsiteY87" fmla="*/ 913752 h 2425562"/>
                <a:gd name="connsiteX88" fmla="*/ 1588699 w 4392865"/>
                <a:gd name="connsiteY88" fmla="*/ 989831 h 2425562"/>
                <a:gd name="connsiteX89" fmla="*/ 1662135 w 4392865"/>
                <a:gd name="connsiteY89" fmla="*/ 1063805 h 2425562"/>
                <a:gd name="connsiteX90" fmla="*/ 1753919 w 4392865"/>
                <a:gd name="connsiteY90" fmla="*/ 1210284 h 2425562"/>
                <a:gd name="connsiteX91" fmla="*/ 2121380 w 4392865"/>
                <a:gd name="connsiteY91" fmla="*/ 1554862 h 2425562"/>
                <a:gd name="connsiteX92" fmla="*/ 2187787 w 4392865"/>
                <a:gd name="connsiteY92" fmla="*/ 1696717 h 2425562"/>
                <a:gd name="connsiteX93" fmla="*/ 2130856 w 4392865"/>
                <a:gd name="connsiteY93" fmla="*/ 1918967 h 2425562"/>
                <a:gd name="connsiteX94" fmla="*/ 2034329 w 4392865"/>
                <a:gd name="connsiteY94" fmla="*/ 1934843 h 2425562"/>
                <a:gd name="connsiteX95" fmla="*/ 1816271 w 4392865"/>
                <a:gd name="connsiteY95" fmla="*/ 1856626 h 2425562"/>
                <a:gd name="connsiteX96" fmla="*/ 1629516 w 4392865"/>
                <a:gd name="connsiteY96" fmla="*/ 1709947 h 2425562"/>
                <a:gd name="connsiteX97" fmla="*/ 1497225 w 4392865"/>
                <a:gd name="connsiteY97" fmla="*/ 1548551 h 2425562"/>
                <a:gd name="connsiteX98" fmla="*/ 1446115 w 4392865"/>
                <a:gd name="connsiteY98" fmla="*/ 1515104 h 2425562"/>
                <a:gd name="connsiteX99" fmla="*/ 1354139 w 4392865"/>
                <a:gd name="connsiteY99" fmla="*/ 1431395 h 2425562"/>
                <a:gd name="connsiteX100" fmla="*/ 1296989 w 4392865"/>
                <a:gd name="connsiteY100" fmla="*/ 1347787 h 2425562"/>
                <a:gd name="connsiteX101" fmla="*/ 1243542 w 4392865"/>
                <a:gd name="connsiteY101" fmla="*/ 1336674 h 2425562"/>
                <a:gd name="connsiteX102" fmla="*/ 1200151 w 4392865"/>
                <a:gd name="connsiteY102" fmla="*/ 1288521 h 2425562"/>
                <a:gd name="connsiteX103" fmla="*/ 1155701 w 4392865"/>
                <a:gd name="connsiteY103" fmla="*/ 1275821 h 2425562"/>
                <a:gd name="connsiteX104" fmla="*/ 1111251 w 4392865"/>
                <a:gd name="connsiteY104" fmla="*/ 1193271 h 2425562"/>
                <a:gd name="connsiteX105" fmla="*/ 1092201 w 4392865"/>
                <a:gd name="connsiteY105" fmla="*/ 1078971 h 2425562"/>
                <a:gd name="connsiteX106" fmla="*/ 1092201 w 4392865"/>
                <a:gd name="connsiteY106" fmla="*/ 971021 h 2425562"/>
                <a:gd name="connsiteX107" fmla="*/ 1060451 w 4392865"/>
                <a:gd name="connsiteY107" fmla="*/ 913871 h 2425562"/>
                <a:gd name="connsiteX108" fmla="*/ 996951 w 4392865"/>
                <a:gd name="connsiteY108" fmla="*/ 875771 h 2425562"/>
                <a:gd name="connsiteX109" fmla="*/ 889001 w 4392865"/>
                <a:gd name="connsiteY109" fmla="*/ 875771 h 2425562"/>
                <a:gd name="connsiteX110" fmla="*/ 806451 w 4392865"/>
                <a:gd name="connsiteY110" fmla="*/ 907521 h 2425562"/>
                <a:gd name="connsiteX111" fmla="*/ 742951 w 4392865"/>
                <a:gd name="connsiteY111" fmla="*/ 939271 h 2425562"/>
                <a:gd name="connsiteX112" fmla="*/ 655639 w 4392865"/>
                <a:gd name="connsiteY112" fmla="*/ 912812 h 2425562"/>
                <a:gd name="connsiteX113" fmla="*/ 566210 w 4392865"/>
                <a:gd name="connsiteY113" fmla="*/ 836613 h 2425562"/>
                <a:gd name="connsiteX114" fmla="*/ 511177 w 4392865"/>
                <a:gd name="connsiteY114" fmla="*/ 806980 h 2425562"/>
                <a:gd name="connsiteX115" fmla="*/ 415926 w 4392865"/>
                <a:gd name="connsiteY115" fmla="*/ 784225 h 2425562"/>
                <a:gd name="connsiteX116" fmla="*/ 335494 w 4392865"/>
                <a:gd name="connsiteY116" fmla="*/ 759883 h 2425562"/>
                <a:gd name="connsiteX117" fmla="*/ 203413 w 4392865"/>
                <a:gd name="connsiteY117" fmla="*/ 728345 h 2425562"/>
                <a:gd name="connsiteX118" fmla="*/ 116099 w 4392865"/>
                <a:gd name="connsiteY118" fmla="*/ 691303 h 2425562"/>
                <a:gd name="connsiteX119" fmla="*/ 61914 w 4392865"/>
                <a:gd name="connsiteY119" fmla="*/ 625475 h 2425562"/>
                <a:gd name="connsiteX120" fmla="*/ 6350 w 4392865"/>
                <a:gd name="connsiteY120" fmla="*/ 575733 h 2425562"/>
                <a:gd name="connsiteX121" fmla="*/ 2117 w 4392865"/>
                <a:gd name="connsiteY121" fmla="*/ 537104 h 2425562"/>
                <a:gd name="connsiteX122" fmla="*/ 0 w 4392865"/>
                <a:gd name="connsiteY122" fmla="*/ 465138 h 2425562"/>
                <a:gd name="connsiteX123" fmla="*/ 23496 w 4392865"/>
                <a:gd name="connsiteY123" fmla="*/ 394970 h 2425562"/>
                <a:gd name="connsiteX124" fmla="*/ 51331 w 4392865"/>
                <a:gd name="connsiteY124" fmla="*/ 321204 h 2425562"/>
                <a:gd name="connsiteX125" fmla="*/ 77257 w 4392865"/>
                <a:gd name="connsiteY125" fmla="*/ 272520 h 2425562"/>
                <a:gd name="connsiteX126" fmla="*/ 104776 w 4392865"/>
                <a:gd name="connsiteY126" fmla="*/ 194203 h 2425562"/>
                <a:gd name="connsiteX127" fmla="*/ 187537 w 4392865"/>
                <a:gd name="connsiteY127" fmla="*/ 183303 h 2425562"/>
                <a:gd name="connsiteX128" fmla="*/ 238127 w 4392865"/>
                <a:gd name="connsiteY128" fmla="*/ 186268 h 2425562"/>
                <a:gd name="connsiteX129" fmla="*/ 306600 w 4392865"/>
                <a:gd name="connsiteY129" fmla="*/ 191241 h 2425562"/>
                <a:gd name="connsiteX130" fmla="*/ 354225 w 4392865"/>
                <a:gd name="connsiteY130" fmla="*/ 212408 h 2425562"/>
                <a:gd name="connsiteX131" fmla="*/ 442385 w 4392865"/>
                <a:gd name="connsiteY131" fmla="*/ 231247 h 2425562"/>
                <a:gd name="connsiteX0" fmla="*/ 442385 w 4392865"/>
                <a:gd name="connsiteY0" fmla="*/ 231247 h 2425562"/>
                <a:gd name="connsiteX1" fmla="*/ 544725 w 4392865"/>
                <a:gd name="connsiteY1" fmla="*/ 249450 h 2425562"/>
                <a:gd name="connsiteX2" fmla="*/ 674369 w 4392865"/>
                <a:gd name="connsiteY2" fmla="*/ 244158 h 2425562"/>
                <a:gd name="connsiteX3" fmla="*/ 841058 w 4392865"/>
                <a:gd name="connsiteY3" fmla="*/ 207116 h 2425562"/>
                <a:gd name="connsiteX4" fmla="*/ 917787 w 4392865"/>
                <a:gd name="connsiteY4" fmla="*/ 167429 h 2425562"/>
                <a:gd name="connsiteX5" fmla="*/ 984253 w 4392865"/>
                <a:gd name="connsiteY5" fmla="*/ 142346 h 2425562"/>
                <a:gd name="connsiteX6" fmla="*/ 1036849 w 4392865"/>
                <a:gd name="connsiteY6" fmla="*/ 125096 h 2425562"/>
                <a:gd name="connsiteX7" fmla="*/ 1099081 w 4392865"/>
                <a:gd name="connsiteY7" fmla="*/ 119062 h 2425562"/>
                <a:gd name="connsiteX8" fmla="*/ 1126067 w 4392865"/>
                <a:gd name="connsiteY8" fmla="*/ 68791 h 2425562"/>
                <a:gd name="connsiteX9" fmla="*/ 1118129 w 4392865"/>
                <a:gd name="connsiteY9" fmla="*/ 0 h 2425562"/>
                <a:gd name="connsiteX10" fmla="*/ 1181629 w 4392865"/>
                <a:gd name="connsiteY10" fmla="*/ 77788 h 2425562"/>
                <a:gd name="connsiteX11" fmla="*/ 1177079 w 4392865"/>
                <a:gd name="connsiteY11" fmla="*/ 125094 h 2425562"/>
                <a:gd name="connsiteX12" fmla="*/ 1179725 w 4392865"/>
                <a:gd name="connsiteY12" fmla="*/ 191241 h 2425562"/>
                <a:gd name="connsiteX13" fmla="*/ 1179513 w 4392865"/>
                <a:gd name="connsiteY13" fmla="*/ 235480 h 2425562"/>
                <a:gd name="connsiteX14" fmla="*/ 1171787 w 4392865"/>
                <a:gd name="connsiteY14" fmla="*/ 273262 h 2425562"/>
                <a:gd name="connsiteX15" fmla="*/ 1195599 w 4392865"/>
                <a:gd name="connsiteY15" fmla="*/ 320887 h 2425562"/>
                <a:gd name="connsiteX16" fmla="*/ 1237193 w 4392865"/>
                <a:gd name="connsiteY16" fmla="*/ 387879 h 2425562"/>
                <a:gd name="connsiteX17" fmla="*/ 1256242 w 4392865"/>
                <a:gd name="connsiteY17" fmla="*/ 412221 h 2425562"/>
                <a:gd name="connsiteX18" fmla="*/ 1289051 w 4392865"/>
                <a:gd name="connsiteY18" fmla="*/ 384704 h 2425562"/>
                <a:gd name="connsiteX19" fmla="*/ 1304079 w 4392865"/>
                <a:gd name="connsiteY19" fmla="*/ 379095 h 2425562"/>
                <a:gd name="connsiteX20" fmla="*/ 1341121 w 4392865"/>
                <a:gd name="connsiteY20" fmla="*/ 384387 h 2425562"/>
                <a:gd name="connsiteX21" fmla="*/ 1378163 w 4392865"/>
                <a:gd name="connsiteY21" fmla="*/ 408200 h 2425562"/>
                <a:gd name="connsiteX22" fmla="*/ 1390651 w 4392865"/>
                <a:gd name="connsiteY22" fmla="*/ 437621 h 2425562"/>
                <a:gd name="connsiteX23" fmla="*/ 1423142 w 4392865"/>
                <a:gd name="connsiteY23" fmla="*/ 445241 h 2425562"/>
                <a:gd name="connsiteX24" fmla="*/ 1462829 w 4392865"/>
                <a:gd name="connsiteY24" fmla="*/ 421429 h 2425562"/>
                <a:gd name="connsiteX25" fmla="*/ 1520826 w 4392865"/>
                <a:gd name="connsiteY25" fmla="*/ 523875 h 2425562"/>
                <a:gd name="connsiteX26" fmla="*/ 1582738 w 4392865"/>
                <a:gd name="connsiteY26" fmla="*/ 569912 h 2425562"/>
                <a:gd name="connsiteX27" fmla="*/ 1676401 w 4392865"/>
                <a:gd name="connsiteY27" fmla="*/ 640821 h 2425562"/>
                <a:gd name="connsiteX28" fmla="*/ 1866901 w 4392865"/>
                <a:gd name="connsiteY28" fmla="*/ 609071 h 2425562"/>
                <a:gd name="connsiteX29" fmla="*/ 2063751 w 4392865"/>
                <a:gd name="connsiteY29" fmla="*/ 558271 h 2425562"/>
                <a:gd name="connsiteX30" fmla="*/ 2178051 w 4392865"/>
                <a:gd name="connsiteY30" fmla="*/ 590021 h 2425562"/>
                <a:gd name="connsiteX31" fmla="*/ 2311401 w 4392865"/>
                <a:gd name="connsiteY31" fmla="*/ 691621 h 2425562"/>
                <a:gd name="connsiteX32" fmla="*/ 2489201 w 4392865"/>
                <a:gd name="connsiteY32" fmla="*/ 780521 h 2425562"/>
                <a:gd name="connsiteX33" fmla="*/ 2692401 w 4392865"/>
                <a:gd name="connsiteY33" fmla="*/ 793221 h 2425562"/>
                <a:gd name="connsiteX34" fmla="*/ 2783947 w 4392865"/>
                <a:gd name="connsiteY34" fmla="*/ 683154 h 2425562"/>
                <a:gd name="connsiteX35" fmla="*/ 3133905 w 4392865"/>
                <a:gd name="connsiteY35" fmla="*/ 585588 h 2425562"/>
                <a:gd name="connsiteX36" fmla="*/ 3230246 w 4392865"/>
                <a:gd name="connsiteY36" fmla="*/ 487572 h 2425562"/>
                <a:gd name="connsiteX37" fmla="*/ 3366460 w 4392865"/>
                <a:gd name="connsiteY37" fmla="*/ 400599 h 2425562"/>
                <a:gd name="connsiteX38" fmla="*/ 3662403 w 4392865"/>
                <a:gd name="connsiteY38" fmla="*/ 385143 h 2425562"/>
                <a:gd name="connsiteX39" fmla="*/ 3822913 w 4392865"/>
                <a:gd name="connsiteY39" fmla="*/ 365864 h 2425562"/>
                <a:gd name="connsiteX40" fmla="*/ 3880259 w 4392865"/>
                <a:gd name="connsiteY40" fmla="*/ 521559 h 2425562"/>
                <a:gd name="connsiteX41" fmla="*/ 3972225 w 4392865"/>
                <a:gd name="connsiteY41" fmla="*/ 697132 h 2425562"/>
                <a:gd name="connsiteX42" fmla="*/ 3971626 w 4392865"/>
                <a:gd name="connsiteY42" fmla="*/ 818142 h 2425562"/>
                <a:gd name="connsiteX43" fmla="*/ 3980492 w 4392865"/>
                <a:gd name="connsiteY43" fmla="*/ 801728 h 2425562"/>
                <a:gd name="connsiteX44" fmla="*/ 3976970 w 4392865"/>
                <a:gd name="connsiteY44" fmla="*/ 863980 h 2425562"/>
                <a:gd name="connsiteX45" fmla="*/ 3983298 w 4392865"/>
                <a:gd name="connsiteY45" fmla="*/ 889809 h 2425562"/>
                <a:gd name="connsiteX46" fmla="*/ 4002088 w 4392865"/>
                <a:gd name="connsiteY46" fmla="*/ 917575 h 2425562"/>
                <a:gd name="connsiteX47" fmla="*/ 4067176 w 4392865"/>
                <a:gd name="connsiteY47" fmla="*/ 927629 h 2425562"/>
                <a:gd name="connsiteX48" fmla="*/ 4064001 w 4392865"/>
                <a:gd name="connsiteY48" fmla="*/ 964671 h 2425562"/>
                <a:gd name="connsiteX49" fmla="*/ 4252464 w 4392865"/>
                <a:gd name="connsiteY49" fmla="*/ 1015471 h 2425562"/>
                <a:gd name="connsiteX50" fmla="*/ 4392865 w 4392865"/>
                <a:gd name="connsiteY50" fmla="*/ 1145687 h 2425562"/>
                <a:gd name="connsiteX51" fmla="*/ 4286151 w 4392865"/>
                <a:gd name="connsiteY51" fmla="*/ 1291466 h 2425562"/>
                <a:gd name="connsiteX52" fmla="*/ 4176057 w 4392865"/>
                <a:gd name="connsiteY52" fmla="*/ 1408274 h 2425562"/>
                <a:gd name="connsiteX53" fmla="*/ 4037225 w 4392865"/>
                <a:gd name="connsiteY53" fmla="*/ 1450656 h 2425562"/>
                <a:gd name="connsiteX54" fmla="*/ 3968751 w 4392865"/>
                <a:gd name="connsiteY54" fmla="*/ 1419754 h 2425562"/>
                <a:gd name="connsiteX55" fmla="*/ 3910225 w 4392865"/>
                <a:gd name="connsiteY55" fmla="*/ 1426845 h 2425562"/>
                <a:gd name="connsiteX56" fmla="*/ 3842810 w 4392865"/>
                <a:gd name="connsiteY56" fmla="*/ 1390650 h 2425562"/>
                <a:gd name="connsiteX57" fmla="*/ 3804392 w 4392865"/>
                <a:gd name="connsiteY57" fmla="*/ 1233700 h 2425562"/>
                <a:gd name="connsiteX58" fmla="*/ 3719513 w 4392865"/>
                <a:gd name="connsiteY58" fmla="*/ 1156759 h 2425562"/>
                <a:gd name="connsiteX59" fmla="*/ 3568701 w 4392865"/>
                <a:gd name="connsiteY59" fmla="*/ 1098021 h 2425562"/>
                <a:gd name="connsiteX60" fmla="*/ 3460751 w 4392865"/>
                <a:gd name="connsiteY60" fmla="*/ 1053571 h 2425562"/>
                <a:gd name="connsiteX61" fmla="*/ 3371851 w 4392865"/>
                <a:gd name="connsiteY61" fmla="*/ 1047221 h 2425562"/>
                <a:gd name="connsiteX62" fmla="*/ 3308351 w 4392865"/>
                <a:gd name="connsiteY62" fmla="*/ 996421 h 2425562"/>
                <a:gd name="connsiteX63" fmla="*/ 3200401 w 4392865"/>
                <a:gd name="connsiteY63" fmla="*/ 932921 h 2425562"/>
                <a:gd name="connsiteX64" fmla="*/ 3227599 w 4392865"/>
                <a:gd name="connsiteY64" fmla="*/ 1067009 h 2425562"/>
                <a:gd name="connsiteX65" fmla="*/ 3325496 w 4392865"/>
                <a:gd name="connsiteY65" fmla="*/ 1302488 h 2425562"/>
                <a:gd name="connsiteX66" fmla="*/ 3505412 w 4392865"/>
                <a:gd name="connsiteY66" fmla="*/ 1506217 h 2425562"/>
                <a:gd name="connsiteX67" fmla="*/ 3725016 w 4392865"/>
                <a:gd name="connsiteY67" fmla="*/ 1667613 h 2425562"/>
                <a:gd name="connsiteX68" fmla="*/ 3783225 w 4392865"/>
                <a:gd name="connsiteY68" fmla="*/ 1866051 h 2425562"/>
                <a:gd name="connsiteX69" fmla="*/ 3706595 w 4392865"/>
                <a:gd name="connsiteY69" fmla="*/ 2176113 h 2425562"/>
                <a:gd name="connsiteX70" fmla="*/ 3616537 w 4392865"/>
                <a:gd name="connsiteY70" fmla="*/ 2305259 h 2425562"/>
                <a:gd name="connsiteX71" fmla="*/ 3400225 w 4392865"/>
                <a:gd name="connsiteY71" fmla="*/ 2423165 h 2425562"/>
                <a:gd name="connsiteX72" fmla="*/ 3086230 w 4392865"/>
                <a:gd name="connsiteY72" fmla="*/ 2169313 h 2425562"/>
                <a:gd name="connsiteX73" fmla="*/ 2933913 w 4392865"/>
                <a:gd name="connsiteY73" fmla="*/ 1802550 h 2425562"/>
                <a:gd name="connsiteX74" fmla="*/ 2853939 w 4392865"/>
                <a:gd name="connsiteY74" fmla="*/ 1602017 h 2425562"/>
                <a:gd name="connsiteX75" fmla="*/ 2655359 w 4392865"/>
                <a:gd name="connsiteY75" fmla="*/ 1109133 h 2425562"/>
                <a:gd name="connsiteX76" fmla="*/ 2495551 w 4392865"/>
                <a:gd name="connsiteY76" fmla="*/ 913871 h 2425562"/>
                <a:gd name="connsiteX77" fmla="*/ 2463801 w 4392865"/>
                <a:gd name="connsiteY77" fmla="*/ 907521 h 2425562"/>
                <a:gd name="connsiteX78" fmla="*/ 2298701 w 4392865"/>
                <a:gd name="connsiteY78" fmla="*/ 837671 h 2425562"/>
                <a:gd name="connsiteX79" fmla="*/ 2190751 w 4392865"/>
                <a:gd name="connsiteY79" fmla="*/ 767821 h 2425562"/>
                <a:gd name="connsiteX80" fmla="*/ 2120901 w 4392865"/>
                <a:gd name="connsiteY80" fmla="*/ 729721 h 2425562"/>
                <a:gd name="connsiteX81" fmla="*/ 1981201 w 4392865"/>
                <a:gd name="connsiteY81" fmla="*/ 710671 h 2425562"/>
                <a:gd name="connsiteX82" fmla="*/ 1860551 w 4392865"/>
                <a:gd name="connsiteY82" fmla="*/ 717021 h 2425562"/>
                <a:gd name="connsiteX83" fmla="*/ 1695451 w 4392865"/>
                <a:gd name="connsiteY83" fmla="*/ 767821 h 2425562"/>
                <a:gd name="connsiteX84" fmla="*/ 1551518 w 4392865"/>
                <a:gd name="connsiteY84" fmla="*/ 813857 h 2425562"/>
                <a:gd name="connsiteX85" fmla="*/ 1544639 w 4392865"/>
                <a:gd name="connsiteY85" fmla="*/ 837671 h 2425562"/>
                <a:gd name="connsiteX86" fmla="*/ 1575330 w 4392865"/>
                <a:gd name="connsiteY86" fmla="*/ 882651 h 2425562"/>
                <a:gd name="connsiteX87" fmla="*/ 1569889 w 4392865"/>
                <a:gd name="connsiteY87" fmla="*/ 913752 h 2425562"/>
                <a:gd name="connsiteX88" fmla="*/ 1588699 w 4392865"/>
                <a:gd name="connsiteY88" fmla="*/ 989831 h 2425562"/>
                <a:gd name="connsiteX89" fmla="*/ 1662135 w 4392865"/>
                <a:gd name="connsiteY89" fmla="*/ 1063805 h 2425562"/>
                <a:gd name="connsiteX90" fmla="*/ 1753919 w 4392865"/>
                <a:gd name="connsiteY90" fmla="*/ 1210284 h 2425562"/>
                <a:gd name="connsiteX91" fmla="*/ 2121380 w 4392865"/>
                <a:gd name="connsiteY91" fmla="*/ 1554862 h 2425562"/>
                <a:gd name="connsiteX92" fmla="*/ 2187787 w 4392865"/>
                <a:gd name="connsiteY92" fmla="*/ 1696717 h 2425562"/>
                <a:gd name="connsiteX93" fmla="*/ 2130856 w 4392865"/>
                <a:gd name="connsiteY93" fmla="*/ 1918967 h 2425562"/>
                <a:gd name="connsiteX94" fmla="*/ 2034329 w 4392865"/>
                <a:gd name="connsiteY94" fmla="*/ 1934843 h 2425562"/>
                <a:gd name="connsiteX95" fmla="*/ 1816271 w 4392865"/>
                <a:gd name="connsiteY95" fmla="*/ 1856626 h 2425562"/>
                <a:gd name="connsiteX96" fmla="*/ 1629516 w 4392865"/>
                <a:gd name="connsiteY96" fmla="*/ 1709947 h 2425562"/>
                <a:gd name="connsiteX97" fmla="*/ 1497225 w 4392865"/>
                <a:gd name="connsiteY97" fmla="*/ 1548551 h 2425562"/>
                <a:gd name="connsiteX98" fmla="*/ 1446115 w 4392865"/>
                <a:gd name="connsiteY98" fmla="*/ 1515104 h 2425562"/>
                <a:gd name="connsiteX99" fmla="*/ 1354139 w 4392865"/>
                <a:gd name="connsiteY99" fmla="*/ 1431395 h 2425562"/>
                <a:gd name="connsiteX100" fmla="*/ 1296989 w 4392865"/>
                <a:gd name="connsiteY100" fmla="*/ 1347787 h 2425562"/>
                <a:gd name="connsiteX101" fmla="*/ 1243542 w 4392865"/>
                <a:gd name="connsiteY101" fmla="*/ 1336674 h 2425562"/>
                <a:gd name="connsiteX102" fmla="*/ 1200151 w 4392865"/>
                <a:gd name="connsiteY102" fmla="*/ 1288521 h 2425562"/>
                <a:gd name="connsiteX103" fmla="*/ 1155701 w 4392865"/>
                <a:gd name="connsiteY103" fmla="*/ 1275821 h 2425562"/>
                <a:gd name="connsiteX104" fmla="*/ 1111251 w 4392865"/>
                <a:gd name="connsiteY104" fmla="*/ 1193271 h 2425562"/>
                <a:gd name="connsiteX105" fmla="*/ 1092201 w 4392865"/>
                <a:gd name="connsiteY105" fmla="*/ 1078971 h 2425562"/>
                <a:gd name="connsiteX106" fmla="*/ 1092201 w 4392865"/>
                <a:gd name="connsiteY106" fmla="*/ 971021 h 2425562"/>
                <a:gd name="connsiteX107" fmla="*/ 1060451 w 4392865"/>
                <a:gd name="connsiteY107" fmla="*/ 913871 h 2425562"/>
                <a:gd name="connsiteX108" fmla="*/ 996951 w 4392865"/>
                <a:gd name="connsiteY108" fmla="*/ 875771 h 2425562"/>
                <a:gd name="connsiteX109" fmla="*/ 889001 w 4392865"/>
                <a:gd name="connsiteY109" fmla="*/ 875771 h 2425562"/>
                <a:gd name="connsiteX110" fmla="*/ 806451 w 4392865"/>
                <a:gd name="connsiteY110" fmla="*/ 907521 h 2425562"/>
                <a:gd name="connsiteX111" fmla="*/ 742951 w 4392865"/>
                <a:gd name="connsiteY111" fmla="*/ 939271 h 2425562"/>
                <a:gd name="connsiteX112" fmla="*/ 655639 w 4392865"/>
                <a:gd name="connsiteY112" fmla="*/ 912812 h 2425562"/>
                <a:gd name="connsiteX113" fmla="*/ 566210 w 4392865"/>
                <a:gd name="connsiteY113" fmla="*/ 836613 h 2425562"/>
                <a:gd name="connsiteX114" fmla="*/ 511177 w 4392865"/>
                <a:gd name="connsiteY114" fmla="*/ 806980 h 2425562"/>
                <a:gd name="connsiteX115" fmla="*/ 415926 w 4392865"/>
                <a:gd name="connsiteY115" fmla="*/ 784225 h 2425562"/>
                <a:gd name="connsiteX116" fmla="*/ 335494 w 4392865"/>
                <a:gd name="connsiteY116" fmla="*/ 759883 h 2425562"/>
                <a:gd name="connsiteX117" fmla="*/ 203413 w 4392865"/>
                <a:gd name="connsiteY117" fmla="*/ 728345 h 2425562"/>
                <a:gd name="connsiteX118" fmla="*/ 116099 w 4392865"/>
                <a:gd name="connsiteY118" fmla="*/ 691303 h 2425562"/>
                <a:gd name="connsiteX119" fmla="*/ 61914 w 4392865"/>
                <a:gd name="connsiteY119" fmla="*/ 625475 h 2425562"/>
                <a:gd name="connsiteX120" fmla="*/ 6350 w 4392865"/>
                <a:gd name="connsiteY120" fmla="*/ 575733 h 2425562"/>
                <a:gd name="connsiteX121" fmla="*/ 2117 w 4392865"/>
                <a:gd name="connsiteY121" fmla="*/ 537104 h 2425562"/>
                <a:gd name="connsiteX122" fmla="*/ 0 w 4392865"/>
                <a:gd name="connsiteY122" fmla="*/ 465138 h 2425562"/>
                <a:gd name="connsiteX123" fmla="*/ 23496 w 4392865"/>
                <a:gd name="connsiteY123" fmla="*/ 394970 h 2425562"/>
                <a:gd name="connsiteX124" fmla="*/ 51331 w 4392865"/>
                <a:gd name="connsiteY124" fmla="*/ 321204 h 2425562"/>
                <a:gd name="connsiteX125" fmla="*/ 77257 w 4392865"/>
                <a:gd name="connsiteY125" fmla="*/ 272520 h 2425562"/>
                <a:gd name="connsiteX126" fmla="*/ 104776 w 4392865"/>
                <a:gd name="connsiteY126" fmla="*/ 194203 h 2425562"/>
                <a:gd name="connsiteX127" fmla="*/ 187537 w 4392865"/>
                <a:gd name="connsiteY127" fmla="*/ 183303 h 2425562"/>
                <a:gd name="connsiteX128" fmla="*/ 238127 w 4392865"/>
                <a:gd name="connsiteY128" fmla="*/ 186268 h 2425562"/>
                <a:gd name="connsiteX129" fmla="*/ 306600 w 4392865"/>
                <a:gd name="connsiteY129" fmla="*/ 191241 h 2425562"/>
                <a:gd name="connsiteX130" fmla="*/ 354225 w 4392865"/>
                <a:gd name="connsiteY130" fmla="*/ 212408 h 2425562"/>
                <a:gd name="connsiteX131" fmla="*/ 442385 w 4392865"/>
                <a:gd name="connsiteY131" fmla="*/ 231247 h 2425562"/>
                <a:gd name="connsiteX0" fmla="*/ 442385 w 4392865"/>
                <a:gd name="connsiteY0" fmla="*/ 231247 h 2425562"/>
                <a:gd name="connsiteX1" fmla="*/ 544725 w 4392865"/>
                <a:gd name="connsiteY1" fmla="*/ 249450 h 2425562"/>
                <a:gd name="connsiteX2" fmla="*/ 674369 w 4392865"/>
                <a:gd name="connsiteY2" fmla="*/ 244158 h 2425562"/>
                <a:gd name="connsiteX3" fmla="*/ 841058 w 4392865"/>
                <a:gd name="connsiteY3" fmla="*/ 207116 h 2425562"/>
                <a:gd name="connsiteX4" fmla="*/ 917787 w 4392865"/>
                <a:gd name="connsiteY4" fmla="*/ 167429 h 2425562"/>
                <a:gd name="connsiteX5" fmla="*/ 984253 w 4392865"/>
                <a:gd name="connsiteY5" fmla="*/ 142346 h 2425562"/>
                <a:gd name="connsiteX6" fmla="*/ 1036849 w 4392865"/>
                <a:gd name="connsiteY6" fmla="*/ 125096 h 2425562"/>
                <a:gd name="connsiteX7" fmla="*/ 1099081 w 4392865"/>
                <a:gd name="connsiteY7" fmla="*/ 119062 h 2425562"/>
                <a:gd name="connsiteX8" fmla="*/ 1126067 w 4392865"/>
                <a:gd name="connsiteY8" fmla="*/ 68791 h 2425562"/>
                <a:gd name="connsiteX9" fmla="*/ 1118129 w 4392865"/>
                <a:gd name="connsiteY9" fmla="*/ 0 h 2425562"/>
                <a:gd name="connsiteX10" fmla="*/ 1181629 w 4392865"/>
                <a:gd name="connsiteY10" fmla="*/ 77788 h 2425562"/>
                <a:gd name="connsiteX11" fmla="*/ 1177079 w 4392865"/>
                <a:gd name="connsiteY11" fmla="*/ 125094 h 2425562"/>
                <a:gd name="connsiteX12" fmla="*/ 1179725 w 4392865"/>
                <a:gd name="connsiteY12" fmla="*/ 191241 h 2425562"/>
                <a:gd name="connsiteX13" fmla="*/ 1179513 w 4392865"/>
                <a:gd name="connsiteY13" fmla="*/ 235480 h 2425562"/>
                <a:gd name="connsiteX14" fmla="*/ 1171787 w 4392865"/>
                <a:gd name="connsiteY14" fmla="*/ 273262 h 2425562"/>
                <a:gd name="connsiteX15" fmla="*/ 1195599 w 4392865"/>
                <a:gd name="connsiteY15" fmla="*/ 320887 h 2425562"/>
                <a:gd name="connsiteX16" fmla="*/ 1237193 w 4392865"/>
                <a:gd name="connsiteY16" fmla="*/ 387879 h 2425562"/>
                <a:gd name="connsiteX17" fmla="*/ 1256242 w 4392865"/>
                <a:gd name="connsiteY17" fmla="*/ 412221 h 2425562"/>
                <a:gd name="connsiteX18" fmla="*/ 1289051 w 4392865"/>
                <a:gd name="connsiteY18" fmla="*/ 384704 h 2425562"/>
                <a:gd name="connsiteX19" fmla="*/ 1304079 w 4392865"/>
                <a:gd name="connsiteY19" fmla="*/ 379095 h 2425562"/>
                <a:gd name="connsiteX20" fmla="*/ 1341121 w 4392865"/>
                <a:gd name="connsiteY20" fmla="*/ 384387 h 2425562"/>
                <a:gd name="connsiteX21" fmla="*/ 1378163 w 4392865"/>
                <a:gd name="connsiteY21" fmla="*/ 408200 h 2425562"/>
                <a:gd name="connsiteX22" fmla="*/ 1390651 w 4392865"/>
                <a:gd name="connsiteY22" fmla="*/ 437621 h 2425562"/>
                <a:gd name="connsiteX23" fmla="*/ 1423142 w 4392865"/>
                <a:gd name="connsiteY23" fmla="*/ 445241 h 2425562"/>
                <a:gd name="connsiteX24" fmla="*/ 1462829 w 4392865"/>
                <a:gd name="connsiteY24" fmla="*/ 421429 h 2425562"/>
                <a:gd name="connsiteX25" fmla="*/ 1520826 w 4392865"/>
                <a:gd name="connsiteY25" fmla="*/ 523875 h 2425562"/>
                <a:gd name="connsiteX26" fmla="*/ 1582738 w 4392865"/>
                <a:gd name="connsiteY26" fmla="*/ 569912 h 2425562"/>
                <a:gd name="connsiteX27" fmla="*/ 1676401 w 4392865"/>
                <a:gd name="connsiteY27" fmla="*/ 640821 h 2425562"/>
                <a:gd name="connsiteX28" fmla="*/ 1866901 w 4392865"/>
                <a:gd name="connsiteY28" fmla="*/ 609071 h 2425562"/>
                <a:gd name="connsiteX29" fmla="*/ 2063751 w 4392865"/>
                <a:gd name="connsiteY29" fmla="*/ 558271 h 2425562"/>
                <a:gd name="connsiteX30" fmla="*/ 2178051 w 4392865"/>
                <a:gd name="connsiteY30" fmla="*/ 590021 h 2425562"/>
                <a:gd name="connsiteX31" fmla="*/ 2311401 w 4392865"/>
                <a:gd name="connsiteY31" fmla="*/ 691621 h 2425562"/>
                <a:gd name="connsiteX32" fmla="*/ 2489201 w 4392865"/>
                <a:gd name="connsiteY32" fmla="*/ 780521 h 2425562"/>
                <a:gd name="connsiteX33" fmla="*/ 2692401 w 4392865"/>
                <a:gd name="connsiteY33" fmla="*/ 793221 h 2425562"/>
                <a:gd name="connsiteX34" fmla="*/ 2783947 w 4392865"/>
                <a:gd name="connsiteY34" fmla="*/ 683154 h 2425562"/>
                <a:gd name="connsiteX35" fmla="*/ 3133905 w 4392865"/>
                <a:gd name="connsiteY35" fmla="*/ 585588 h 2425562"/>
                <a:gd name="connsiteX36" fmla="*/ 3230246 w 4392865"/>
                <a:gd name="connsiteY36" fmla="*/ 487572 h 2425562"/>
                <a:gd name="connsiteX37" fmla="*/ 3366460 w 4392865"/>
                <a:gd name="connsiteY37" fmla="*/ 400599 h 2425562"/>
                <a:gd name="connsiteX38" fmla="*/ 3662403 w 4392865"/>
                <a:gd name="connsiteY38" fmla="*/ 385143 h 2425562"/>
                <a:gd name="connsiteX39" fmla="*/ 3822913 w 4392865"/>
                <a:gd name="connsiteY39" fmla="*/ 365864 h 2425562"/>
                <a:gd name="connsiteX40" fmla="*/ 3880259 w 4392865"/>
                <a:gd name="connsiteY40" fmla="*/ 521559 h 2425562"/>
                <a:gd name="connsiteX41" fmla="*/ 3972225 w 4392865"/>
                <a:gd name="connsiteY41" fmla="*/ 697132 h 2425562"/>
                <a:gd name="connsiteX42" fmla="*/ 3971626 w 4392865"/>
                <a:gd name="connsiteY42" fmla="*/ 818142 h 2425562"/>
                <a:gd name="connsiteX43" fmla="*/ 3980492 w 4392865"/>
                <a:gd name="connsiteY43" fmla="*/ 801728 h 2425562"/>
                <a:gd name="connsiteX44" fmla="*/ 3976970 w 4392865"/>
                <a:gd name="connsiteY44" fmla="*/ 863980 h 2425562"/>
                <a:gd name="connsiteX45" fmla="*/ 3983298 w 4392865"/>
                <a:gd name="connsiteY45" fmla="*/ 889809 h 2425562"/>
                <a:gd name="connsiteX46" fmla="*/ 4002088 w 4392865"/>
                <a:gd name="connsiteY46" fmla="*/ 917575 h 2425562"/>
                <a:gd name="connsiteX47" fmla="*/ 4067176 w 4392865"/>
                <a:gd name="connsiteY47" fmla="*/ 927629 h 2425562"/>
                <a:gd name="connsiteX48" fmla="*/ 4064001 w 4392865"/>
                <a:gd name="connsiteY48" fmla="*/ 964671 h 2425562"/>
                <a:gd name="connsiteX49" fmla="*/ 4252464 w 4392865"/>
                <a:gd name="connsiteY49" fmla="*/ 1015471 h 2425562"/>
                <a:gd name="connsiteX50" fmla="*/ 4392865 w 4392865"/>
                <a:gd name="connsiteY50" fmla="*/ 1145687 h 2425562"/>
                <a:gd name="connsiteX51" fmla="*/ 4286151 w 4392865"/>
                <a:gd name="connsiteY51" fmla="*/ 1291466 h 2425562"/>
                <a:gd name="connsiteX52" fmla="*/ 4176057 w 4392865"/>
                <a:gd name="connsiteY52" fmla="*/ 1408274 h 2425562"/>
                <a:gd name="connsiteX53" fmla="*/ 4037225 w 4392865"/>
                <a:gd name="connsiteY53" fmla="*/ 1450656 h 2425562"/>
                <a:gd name="connsiteX54" fmla="*/ 3968751 w 4392865"/>
                <a:gd name="connsiteY54" fmla="*/ 1419754 h 2425562"/>
                <a:gd name="connsiteX55" fmla="*/ 3910225 w 4392865"/>
                <a:gd name="connsiteY55" fmla="*/ 1426845 h 2425562"/>
                <a:gd name="connsiteX56" fmla="*/ 3842810 w 4392865"/>
                <a:gd name="connsiteY56" fmla="*/ 1390650 h 2425562"/>
                <a:gd name="connsiteX57" fmla="*/ 3804392 w 4392865"/>
                <a:gd name="connsiteY57" fmla="*/ 1233700 h 2425562"/>
                <a:gd name="connsiteX58" fmla="*/ 3719513 w 4392865"/>
                <a:gd name="connsiteY58" fmla="*/ 1156759 h 2425562"/>
                <a:gd name="connsiteX59" fmla="*/ 3568701 w 4392865"/>
                <a:gd name="connsiteY59" fmla="*/ 1098021 h 2425562"/>
                <a:gd name="connsiteX60" fmla="*/ 3460751 w 4392865"/>
                <a:gd name="connsiteY60" fmla="*/ 1053571 h 2425562"/>
                <a:gd name="connsiteX61" fmla="*/ 3371851 w 4392865"/>
                <a:gd name="connsiteY61" fmla="*/ 1047221 h 2425562"/>
                <a:gd name="connsiteX62" fmla="*/ 3308351 w 4392865"/>
                <a:gd name="connsiteY62" fmla="*/ 996421 h 2425562"/>
                <a:gd name="connsiteX63" fmla="*/ 3200401 w 4392865"/>
                <a:gd name="connsiteY63" fmla="*/ 932921 h 2425562"/>
                <a:gd name="connsiteX64" fmla="*/ 3227599 w 4392865"/>
                <a:gd name="connsiteY64" fmla="*/ 1067009 h 2425562"/>
                <a:gd name="connsiteX65" fmla="*/ 3325496 w 4392865"/>
                <a:gd name="connsiteY65" fmla="*/ 1302488 h 2425562"/>
                <a:gd name="connsiteX66" fmla="*/ 3505412 w 4392865"/>
                <a:gd name="connsiteY66" fmla="*/ 1506217 h 2425562"/>
                <a:gd name="connsiteX67" fmla="*/ 3725016 w 4392865"/>
                <a:gd name="connsiteY67" fmla="*/ 1667613 h 2425562"/>
                <a:gd name="connsiteX68" fmla="*/ 3801746 w 4392865"/>
                <a:gd name="connsiteY68" fmla="*/ 1889863 h 2425562"/>
                <a:gd name="connsiteX69" fmla="*/ 3706595 w 4392865"/>
                <a:gd name="connsiteY69" fmla="*/ 2176113 h 2425562"/>
                <a:gd name="connsiteX70" fmla="*/ 3616537 w 4392865"/>
                <a:gd name="connsiteY70" fmla="*/ 2305259 h 2425562"/>
                <a:gd name="connsiteX71" fmla="*/ 3400225 w 4392865"/>
                <a:gd name="connsiteY71" fmla="*/ 2423165 h 2425562"/>
                <a:gd name="connsiteX72" fmla="*/ 3086230 w 4392865"/>
                <a:gd name="connsiteY72" fmla="*/ 2169313 h 2425562"/>
                <a:gd name="connsiteX73" fmla="*/ 2933913 w 4392865"/>
                <a:gd name="connsiteY73" fmla="*/ 1802550 h 2425562"/>
                <a:gd name="connsiteX74" fmla="*/ 2853939 w 4392865"/>
                <a:gd name="connsiteY74" fmla="*/ 1602017 h 2425562"/>
                <a:gd name="connsiteX75" fmla="*/ 2655359 w 4392865"/>
                <a:gd name="connsiteY75" fmla="*/ 1109133 h 2425562"/>
                <a:gd name="connsiteX76" fmla="*/ 2495551 w 4392865"/>
                <a:gd name="connsiteY76" fmla="*/ 913871 h 2425562"/>
                <a:gd name="connsiteX77" fmla="*/ 2463801 w 4392865"/>
                <a:gd name="connsiteY77" fmla="*/ 907521 h 2425562"/>
                <a:gd name="connsiteX78" fmla="*/ 2298701 w 4392865"/>
                <a:gd name="connsiteY78" fmla="*/ 837671 h 2425562"/>
                <a:gd name="connsiteX79" fmla="*/ 2190751 w 4392865"/>
                <a:gd name="connsiteY79" fmla="*/ 767821 h 2425562"/>
                <a:gd name="connsiteX80" fmla="*/ 2120901 w 4392865"/>
                <a:gd name="connsiteY80" fmla="*/ 729721 h 2425562"/>
                <a:gd name="connsiteX81" fmla="*/ 1981201 w 4392865"/>
                <a:gd name="connsiteY81" fmla="*/ 710671 h 2425562"/>
                <a:gd name="connsiteX82" fmla="*/ 1860551 w 4392865"/>
                <a:gd name="connsiteY82" fmla="*/ 717021 h 2425562"/>
                <a:gd name="connsiteX83" fmla="*/ 1695451 w 4392865"/>
                <a:gd name="connsiteY83" fmla="*/ 767821 h 2425562"/>
                <a:gd name="connsiteX84" fmla="*/ 1551518 w 4392865"/>
                <a:gd name="connsiteY84" fmla="*/ 813857 h 2425562"/>
                <a:gd name="connsiteX85" fmla="*/ 1544639 w 4392865"/>
                <a:gd name="connsiteY85" fmla="*/ 837671 h 2425562"/>
                <a:gd name="connsiteX86" fmla="*/ 1575330 w 4392865"/>
                <a:gd name="connsiteY86" fmla="*/ 882651 h 2425562"/>
                <a:gd name="connsiteX87" fmla="*/ 1569889 w 4392865"/>
                <a:gd name="connsiteY87" fmla="*/ 913752 h 2425562"/>
                <a:gd name="connsiteX88" fmla="*/ 1588699 w 4392865"/>
                <a:gd name="connsiteY88" fmla="*/ 989831 h 2425562"/>
                <a:gd name="connsiteX89" fmla="*/ 1662135 w 4392865"/>
                <a:gd name="connsiteY89" fmla="*/ 1063805 h 2425562"/>
                <a:gd name="connsiteX90" fmla="*/ 1753919 w 4392865"/>
                <a:gd name="connsiteY90" fmla="*/ 1210284 h 2425562"/>
                <a:gd name="connsiteX91" fmla="*/ 2121380 w 4392865"/>
                <a:gd name="connsiteY91" fmla="*/ 1554862 h 2425562"/>
                <a:gd name="connsiteX92" fmla="*/ 2187787 w 4392865"/>
                <a:gd name="connsiteY92" fmla="*/ 1696717 h 2425562"/>
                <a:gd name="connsiteX93" fmla="*/ 2130856 w 4392865"/>
                <a:gd name="connsiteY93" fmla="*/ 1918967 h 2425562"/>
                <a:gd name="connsiteX94" fmla="*/ 2034329 w 4392865"/>
                <a:gd name="connsiteY94" fmla="*/ 1934843 h 2425562"/>
                <a:gd name="connsiteX95" fmla="*/ 1816271 w 4392865"/>
                <a:gd name="connsiteY95" fmla="*/ 1856626 h 2425562"/>
                <a:gd name="connsiteX96" fmla="*/ 1629516 w 4392865"/>
                <a:gd name="connsiteY96" fmla="*/ 1709947 h 2425562"/>
                <a:gd name="connsiteX97" fmla="*/ 1497225 w 4392865"/>
                <a:gd name="connsiteY97" fmla="*/ 1548551 h 2425562"/>
                <a:gd name="connsiteX98" fmla="*/ 1446115 w 4392865"/>
                <a:gd name="connsiteY98" fmla="*/ 1515104 h 2425562"/>
                <a:gd name="connsiteX99" fmla="*/ 1354139 w 4392865"/>
                <a:gd name="connsiteY99" fmla="*/ 1431395 h 2425562"/>
                <a:gd name="connsiteX100" fmla="*/ 1296989 w 4392865"/>
                <a:gd name="connsiteY100" fmla="*/ 1347787 h 2425562"/>
                <a:gd name="connsiteX101" fmla="*/ 1243542 w 4392865"/>
                <a:gd name="connsiteY101" fmla="*/ 1336674 h 2425562"/>
                <a:gd name="connsiteX102" fmla="*/ 1200151 w 4392865"/>
                <a:gd name="connsiteY102" fmla="*/ 1288521 h 2425562"/>
                <a:gd name="connsiteX103" fmla="*/ 1155701 w 4392865"/>
                <a:gd name="connsiteY103" fmla="*/ 1275821 h 2425562"/>
                <a:gd name="connsiteX104" fmla="*/ 1111251 w 4392865"/>
                <a:gd name="connsiteY104" fmla="*/ 1193271 h 2425562"/>
                <a:gd name="connsiteX105" fmla="*/ 1092201 w 4392865"/>
                <a:gd name="connsiteY105" fmla="*/ 1078971 h 2425562"/>
                <a:gd name="connsiteX106" fmla="*/ 1092201 w 4392865"/>
                <a:gd name="connsiteY106" fmla="*/ 971021 h 2425562"/>
                <a:gd name="connsiteX107" fmla="*/ 1060451 w 4392865"/>
                <a:gd name="connsiteY107" fmla="*/ 913871 h 2425562"/>
                <a:gd name="connsiteX108" fmla="*/ 996951 w 4392865"/>
                <a:gd name="connsiteY108" fmla="*/ 875771 h 2425562"/>
                <a:gd name="connsiteX109" fmla="*/ 889001 w 4392865"/>
                <a:gd name="connsiteY109" fmla="*/ 875771 h 2425562"/>
                <a:gd name="connsiteX110" fmla="*/ 806451 w 4392865"/>
                <a:gd name="connsiteY110" fmla="*/ 907521 h 2425562"/>
                <a:gd name="connsiteX111" fmla="*/ 742951 w 4392865"/>
                <a:gd name="connsiteY111" fmla="*/ 939271 h 2425562"/>
                <a:gd name="connsiteX112" fmla="*/ 655639 w 4392865"/>
                <a:gd name="connsiteY112" fmla="*/ 912812 h 2425562"/>
                <a:gd name="connsiteX113" fmla="*/ 566210 w 4392865"/>
                <a:gd name="connsiteY113" fmla="*/ 836613 h 2425562"/>
                <a:gd name="connsiteX114" fmla="*/ 511177 w 4392865"/>
                <a:gd name="connsiteY114" fmla="*/ 806980 h 2425562"/>
                <a:gd name="connsiteX115" fmla="*/ 415926 w 4392865"/>
                <a:gd name="connsiteY115" fmla="*/ 784225 h 2425562"/>
                <a:gd name="connsiteX116" fmla="*/ 335494 w 4392865"/>
                <a:gd name="connsiteY116" fmla="*/ 759883 h 2425562"/>
                <a:gd name="connsiteX117" fmla="*/ 203413 w 4392865"/>
                <a:gd name="connsiteY117" fmla="*/ 728345 h 2425562"/>
                <a:gd name="connsiteX118" fmla="*/ 116099 w 4392865"/>
                <a:gd name="connsiteY118" fmla="*/ 691303 h 2425562"/>
                <a:gd name="connsiteX119" fmla="*/ 61914 w 4392865"/>
                <a:gd name="connsiteY119" fmla="*/ 625475 h 2425562"/>
                <a:gd name="connsiteX120" fmla="*/ 6350 w 4392865"/>
                <a:gd name="connsiteY120" fmla="*/ 575733 h 2425562"/>
                <a:gd name="connsiteX121" fmla="*/ 2117 w 4392865"/>
                <a:gd name="connsiteY121" fmla="*/ 537104 h 2425562"/>
                <a:gd name="connsiteX122" fmla="*/ 0 w 4392865"/>
                <a:gd name="connsiteY122" fmla="*/ 465138 h 2425562"/>
                <a:gd name="connsiteX123" fmla="*/ 23496 w 4392865"/>
                <a:gd name="connsiteY123" fmla="*/ 394970 h 2425562"/>
                <a:gd name="connsiteX124" fmla="*/ 51331 w 4392865"/>
                <a:gd name="connsiteY124" fmla="*/ 321204 h 2425562"/>
                <a:gd name="connsiteX125" fmla="*/ 77257 w 4392865"/>
                <a:gd name="connsiteY125" fmla="*/ 272520 h 2425562"/>
                <a:gd name="connsiteX126" fmla="*/ 104776 w 4392865"/>
                <a:gd name="connsiteY126" fmla="*/ 194203 h 2425562"/>
                <a:gd name="connsiteX127" fmla="*/ 187537 w 4392865"/>
                <a:gd name="connsiteY127" fmla="*/ 183303 h 2425562"/>
                <a:gd name="connsiteX128" fmla="*/ 238127 w 4392865"/>
                <a:gd name="connsiteY128" fmla="*/ 186268 h 2425562"/>
                <a:gd name="connsiteX129" fmla="*/ 306600 w 4392865"/>
                <a:gd name="connsiteY129" fmla="*/ 191241 h 2425562"/>
                <a:gd name="connsiteX130" fmla="*/ 354225 w 4392865"/>
                <a:gd name="connsiteY130" fmla="*/ 212408 h 2425562"/>
                <a:gd name="connsiteX131" fmla="*/ 442385 w 4392865"/>
                <a:gd name="connsiteY131" fmla="*/ 231247 h 2425562"/>
                <a:gd name="connsiteX0" fmla="*/ 442385 w 4392865"/>
                <a:gd name="connsiteY0" fmla="*/ 231247 h 2425376"/>
                <a:gd name="connsiteX1" fmla="*/ 544725 w 4392865"/>
                <a:gd name="connsiteY1" fmla="*/ 249450 h 2425376"/>
                <a:gd name="connsiteX2" fmla="*/ 674369 w 4392865"/>
                <a:gd name="connsiteY2" fmla="*/ 244158 h 2425376"/>
                <a:gd name="connsiteX3" fmla="*/ 841058 w 4392865"/>
                <a:gd name="connsiteY3" fmla="*/ 207116 h 2425376"/>
                <a:gd name="connsiteX4" fmla="*/ 917787 w 4392865"/>
                <a:gd name="connsiteY4" fmla="*/ 167429 h 2425376"/>
                <a:gd name="connsiteX5" fmla="*/ 984253 w 4392865"/>
                <a:gd name="connsiteY5" fmla="*/ 142346 h 2425376"/>
                <a:gd name="connsiteX6" fmla="*/ 1036849 w 4392865"/>
                <a:gd name="connsiteY6" fmla="*/ 125096 h 2425376"/>
                <a:gd name="connsiteX7" fmla="*/ 1099081 w 4392865"/>
                <a:gd name="connsiteY7" fmla="*/ 119062 h 2425376"/>
                <a:gd name="connsiteX8" fmla="*/ 1126067 w 4392865"/>
                <a:gd name="connsiteY8" fmla="*/ 68791 h 2425376"/>
                <a:gd name="connsiteX9" fmla="*/ 1118129 w 4392865"/>
                <a:gd name="connsiteY9" fmla="*/ 0 h 2425376"/>
                <a:gd name="connsiteX10" fmla="*/ 1181629 w 4392865"/>
                <a:gd name="connsiteY10" fmla="*/ 77788 h 2425376"/>
                <a:gd name="connsiteX11" fmla="*/ 1177079 w 4392865"/>
                <a:gd name="connsiteY11" fmla="*/ 125094 h 2425376"/>
                <a:gd name="connsiteX12" fmla="*/ 1179725 w 4392865"/>
                <a:gd name="connsiteY12" fmla="*/ 191241 h 2425376"/>
                <a:gd name="connsiteX13" fmla="*/ 1179513 w 4392865"/>
                <a:gd name="connsiteY13" fmla="*/ 235480 h 2425376"/>
                <a:gd name="connsiteX14" fmla="*/ 1171787 w 4392865"/>
                <a:gd name="connsiteY14" fmla="*/ 273262 h 2425376"/>
                <a:gd name="connsiteX15" fmla="*/ 1195599 w 4392865"/>
                <a:gd name="connsiteY15" fmla="*/ 320887 h 2425376"/>
                <a:gd name="connsiteX16" fmla="*/ 1237193 w 4392865"/>
                <a:gd name="connsiteY16" fmla="*/ 387879 h 2425376"/>
                <a:gd name="connsiteX17" fmla="*/ 1256242 w 4392865"/>
                <a:gd name="connsiteY17" fmla="*/ 412221 h 2425376"/>
                <a:gd name="connsiteX18" fmla="*/ 1289051 w 4392865"/>
                <a:gd name="connsiteY18" fmla="*/ 384704 h 2425376"/>
                <a:gd name="connsiteX19" fmla="*/ 1304079 w 4392865"/>
                <a:gd name="connsiteY19" fmla="*/ 379095 h 2425376"/>
                <a:gd name="connsiteX20" fmla="*/ 1341121 w 4392865"/>
                <a:gd name="connsiteY20" fmla="*/ 384387 h 2425376"/>
                <a:gd name="connsiteX21" fmla="*/ 1378163 w 4392865"/>
                <a:gd name="connsiteY21" fmla="*/ 408200 h 2425376"/>
                <a:gd name="connsiteX22" fmla="*/ 1390651 w 4392865"/>
                <a:gd name="connsiteY22" fmla="*/ 437621 h 2425376"/>
                <a:gd name="connsiteX23" fmla="*/ 1423142 w 4392865"/>
                <a:gd name="connsiteY23" fmla="*/ 445241 h 2425376"/>
                <a:gd name="connsiteX24" fmla="*/ 1462829 w 4392865"/>
                <a:gd name="connsiteY24" fmla="*/ 421429 h 2425376"/>
                <a:gd name="connsiteX25" fmla="*/ 1520826 w 4392865"/>
                <a:gd name="connsiteY25" fmla="*/ 523875 h 2425376"/>
                <a:gd name="connsiteX26" fmla="*/ 1582738 w 4392865"/>
                <a:gd name="connsiteY26" fmla="*/ 569912 h 2425376"/>
                <a:gd name="connsiteX27" fmla="*/ 1676401 w 4392865"/>
                <a:gd name="connsiteY27" fmla="*/ 640821 h 2425376"/>
                <a:gd name="connsiteX28" fmla="*/ 1866901 w 4392865"/>
                <a:gd name="connsiteY28" fmla="*/ 609071 h 2425376"/>
                <a:gd name="connsiteX29" fmla="*/ 2063751 w 4392865"/>
                <a:gd name="connsiteY29" fmla="*/ 558271 h 2425376"/>
                <a:gd name="connsiteX30" fmla="*/ 2178051 w 4392865"/>
                <a:gd name="connsiteY30" fmla="*/ 590021 h 2425376"/>
                <a:gd name="connsiteX31" fmla="*/ 2311401 w 4392865"/>
                <a:gd name="connsiteY31" fmla="*/ 691621 h 2425376"/>
                <a:gd name="connsiteX32" fmla="*/ 2489201 w 4392865"/>
                <a:gd name="connsiteY32" fmla="*/ 780521 h 2425376"/>
                <a:gd name="connsiteX33" fmla="*/ 2692401 w 4392865"/>
                <a:gd name="connsiteY33" fmla="*/ 793221 h 2425376"/>
                <a:gd name="connsiteX34" fmla="*/ 2783947 w 4392865"/>
                <a:gd name="connsiteY34" fmla="*/ 683154 h 2425376"/>
                <a:gd name="connsiteX35" fmla="*/ 3133905 w 4392865"/>
                <a:gd name="connsiteY35" fmla="*/ 585588 h 2425376"/>
                <a:gd name="connsiteX36" fmla="*/ 3230246 w 4392865"/>
                <a:gd name="connsiteY36" fmla="*/ 487572 h 2425376"/>
                <a:gd name="connsiteX37" fmla="*/ 3366460 w 4392865"/>
                <a:gd name="connsiteY37" fmla="*/ 400599 h 2425376"/>
                <a:gd name="connsiteX38" fmla="*/ 3662403 w 4392865"/>
                <a:gd name="connsiteY38" fmla="*/ 385143 h 2425376"/>
                <a:gd name="connsiteX39" fmla="*/ 3822913 w 4392865"/>
                <a:gd name="connsiteY39" fmla="*/ 365864 h 2425376"/>
                <a:gd name="connsiteX40" fmla="*/ 3880259 w 4392865"/>
                <a:gd name="connsiteY40" fmla="*/ 521559 h 2425376"/>
                <a:gd name="connsiteX41" fmla="*/ 3972225 w 4392865"/>
                <a:gd name="connsiteY41" fmla="*/ 697132 h 2425376"/>
                <a:gd name="connsiteX42" fmla="*/ 3971626 w 4392865"/>
                <a:gd name="connsiteY42" fmla="*/ 818142 h 2425376"/>
                <a:gd name="connsiteX43" fmla="*/ 3980492 w 4392865"/>
                <a:gd name="connsiteY43" fmla="*/ 801728 h 2425376"/>
                <a:gd name="connsiteX44" fmla="*/ 3976970 w 4392865"/>
                <a:gd name="connsiteY44" fmla="*/ 863980 h 2425376"/>
                <a:gd name="connsiteX45" fmla="*/ 3983298 w 4392865"/>
                <a:gd name="connsiteY45" fmla="*/ 889809 h 2425376"/>
                <a:gd name="connsiteX46" fmla="*/ 4002088 w 4392865"/>
                <a:gd name="connsiteY46" fmla="*/ 917575 h 2425376"/>
                <a:gd name="connsiteX47" fmla="*/ 4067176 w 4392865"/>
                <a:gd name="connsiteY47" fmla="*/ 927629 h 2425376"/>
                <a:gd name="connsiteX48" fmla="*/ 4064001 w 4392865"/>
                <a:gd name="connsiteY48" fmla="*/ 964671 h 2425376"/>
                <a:gd name="connsiteX49" fmla="*/ 4252464 w 4392865"/>
                <a:gd name="connsiteY49" fmla="*/ 1015471 h 2425376"/>
                <a:gd name="connsiteX50" fmla="*/ 4392865 w 4392865"/>
                <a:gd name="connsiteY50" fmla="*/ 1145687 h 2425376"/>
                <a:gd name="connsiteX51" fmla="*/ 4286151 w 4392865"/>
                <a:gd name="connsiteY51" fmla="*/ 1291466 h 2425376"/>
                <a:gd name="connsiteX52" fmla="*/ 4176057 w 4392865"/>
                <a:gd name="connsiteY52" fmla="*/ 1408274 h 2425376"/>
                <a:gd name="connsiteX53" fmla="*/ 4037225 w 4392865"/>
                <a:gd name="connsiteY53" fmla="*/ 1450656 h 2425376"/>
                <a:gd name="connsiteX54" fmla="*/ 3968751 w 4392865"/>
                <a:gd name="connsiteY54" fmla="*/ 1419754 h 2425376"/>
                <a:gd name="connsiteX55" fmla="*/ 3910225 w 4392865"/>
                <a:gd name="connsiteY55" fmla="*/ 1426845 h 2425376"/>
                <a:gd name="connsiteX56" fmla="*/ 3842810 w 4392865"/>
                <a:gd name="connsiteY56" fmla="*/ 1390650 h 2425376"/>
                <a:gd name="connsiteX57" fmla="*/ 3804392 w 4392865"/>
                <a:gd name="connsiteY57" fmla="*/ 1233700 h 2425376"/>
                <a:gd name="connsiteX58" fmla="*/ 3719513 w 4392865"/>
                <a:gd name="connsiteY58" fmla="*/ 1156759 h 2425376"/>
                <a:gd name="connsiteX59" fmla="*/ 3568701 w 4392865"/>
                <a:gd name="connsiteY59" fmla="*/ 1098021 h 2425376"/>
                <a:gd name="connsiteX60" fmla="*/ 3460751 w 4392865"/>
                <a:gd name="connsiteY60" fmla="*/ 1053571 h 2425376"/>
                <a:gd name="connsiteX61" fmla="*/ 3371851 w 4392865"/>
                <a:gd name="connsiteY61" fmla="*/ 1047221 h 2425376"/>
                <a:gd name="connsiteX62" fmla="*/ 3308351 w 4392865"/>
                <a:gd name="connsiteY62" fmla="*/ 996421 h 2425376"/>
                <a:gd name="connsiteX63" fmla="*/ 3200401 w 4392865"/>
                <a:gd name="connsiteY63" fmla="*/ 932921 h 2425376"/>
                <a:gd name="connsiteX64" fmla="*/ 3227599 w 4392865"/>
                <a:gd name="connsiteY64" fmla="*/ 1067009 h 2425376"/>
                <a:gd name="connsiteX65" fmla="*/ 3325496 w 4392865"/>
                <a:gd name="connsiteY65" fmla="*/ 1302488 h 2425376"/>
                <a:gd name="connsiteX66" fmla="*/ 3505412 w 4392865"/>
                <a:gd name="connsiteY66" fmla="*/ 1506217 h 2425376"/>
                <a:gd name="connsiteX67" fmla="*/ 3725016 w 4392865"/>
                <a:gd name="connsiteY67" fmla="*/ 1667613 h 2425376"/>
                <a:gd name="connsiteX68" fmla="*/ 3801746 w 4392865"/>
                <a:gd name="connsiteY68" fmla="*/ 1889863 h 2425376"/>
                <a:gd name="connsiteX69" fmla="*/ 3821614 w 4392865"/>
                <a:gd name="connsiteY69" fmla="*/ 2233622 h 2425376"/>
                <a:gd name="connsiteX70" fmla="*/ 3616537 w 4392865"/>
                <a:gd name="connsiteY70" fmla="*/ 2305259 h 2425376"/>
                <a:gd name="connsiteX71" fmla="*/ 3400225 w 4392865"/>
                <a:gd name="connsiteY71" fmla="*/ 2423165 h 2425376"/>
                <a:gd name="connsiteX72" fmla="*/ 3086230 w 4392865"/>
                <a:gd name="connsiteY72" fmla="*/ 2169313 h 2425376"/>
                <a:gd name="connsiteX73" fmla="*/ 2933913 w 4392865"/>
                <a:gd name="connsiteY73" fmla="*/ 1802550 h 2425376"/>
                <a:gd name="connsiteX74" fmla="*/ 2853939 w 4392865"/>
                <a:gd name="connsiteY74" fmla="*/ 1602017 h 2425376"/>
                <a:gd name="connsiteX75" fmla="*/ 2655359 w 4392865"/>
                <a:gd name="connsiteY75" fmla="*/ 1109133 h 2425376"/>
                <a:gd name="connsiteX76" fmla="*/ 2495551 w 4392865"/>
                <a:gd name="connsiteY76" fmla="*/ 913871 h 2425376"/>
                <a:gd name="connsiteX77" fmla="*/ 2463801 w 4392865"/>
                <a:gd name="connsiteY77" fmla="*/ 907521 h 2425376"/>
                <a:gd name="connsiteX78" fmla="*/ 2298701 w 4392865"/>
                <a:gd name="connsiteY78" fmla="*/ 837671 h 2425376"/>
                <a:gd name="connsiteX79" fmla="*/ 2190751 w 4392865"/>
                <a:gd name="connsiteY79" fmla="*/ 767821 h 2425376"/>
                <a:gd name="connsiteX80" fmla="*/ 2120901 w 4392865"/>
                <a:gd name="connsiteY80" fmla="*/ 729721 h 2425376"/>
                <a:gd name="connsiteX81" fmla="*/ 1981201 w 4392865"/>
                <a:gd name="connsiteY81" fmla="*/ 710671 h 2425376"/>
                <a:gd name="connsiteX82" fmla="*/ 1860551 w 4392865"/>
                <a:gd name="connsiteY82" fmla="*/ 717021 h 2425376"/>
                <a:gd name="connsiteX83" fmla="*/ 1695451 w 4392865"/>
                <a:gd name="connsiteY83" fmla="*/ 767821 h 2425376"/>
                <a:gd name="connsiteX84" fmla="*/ 1551518 w 4392865"/>
                <a:gd name="connsiteY84" fmla="*/ 813857 h 2425376"/>
                <a:gd name="connsiteX85" fmla="*/ 1544639 w 4392865"/>
                <a:gd name="connsiteY85" fmla="*/ 837671 h 2425376"/>
                <a:gd name="connsiteX86" fmla="*/ 1575330 w 4392865"/>
                <a:gd name="connsiteY86" fmla="*/ 882651 h 2425376"/>
                <a:gd name="connsiteX87" fmla="*/ 1569889 w 4392865"/>
                <a:gd name="connsiteY87" fmla="*/ 913752 h 2425376"/>
                <a:gd name="connsiteX88" fmla="*/ 1588699 w 4392865"/>
                <a:gd name="connsiteY88" fmla="*/ 989831 h 2425376"/>
                <a:gd name="connsiteX89" fmla="*/ 1662135 w 4392865"/>
                <a:gd name="connsiteY89" fmla="*/ 1063805 h 2425376"/>
                <a:gd name="connsiteX90" fmla="*/ 1753919 w 4392865"/>
                <a:gd name="connsiteY90" fmla="*/ 1210284 h 2425376"/>
                <a:gd name="connsiteX91" fmla="*/ 2121380 w 4392865"/>
                <a:gd name="connsiteY91" fmla="*/ 1554862 h 2425376"/>
                <a:gd name="connsiteX92" fmla="*/ 2187787 w 4392865"/>
                <a:gd name="connsiteY92" fmla="*/ 1696717 h 2425376"/>
                <a:gd name="connsiteX93" fmla="*/ 2130856 w 4392865"/>
                <a:gd name="connsiteY93" fmla="*/ 1918967 h 2425376"/>
                <a:gd name="connsiteX94" fmla="*/ 2034329 w 4392865"/>
                <a:gd name="connsiteY94" fmla="*/ 1934843 h 2425376"/>
                <a:gd name="connsiteX95" fmla="*/ 1816271 w 4392865"/>
                <a:gd name="connsiteY95" fmla="*/ 1856626 h 2425376"/>
                <a:gd name="connsiteX96" fmla="*/ 1629516 w 4392865"/>
                <a:gd name="connsiteY96" fmla="*/ 1709947 h 2425376"/>
                <a:gd name="connsiteX97" fmla="*/ 1497225 w 4392865"/>
                <a:gd name="connsiteY97" fmla="*/ 1548551 h 2425376"/>
                <a:gd name="connsiteX98" fmla="*/ 1446115 w 4392865"/>
                <a:gd name="connsiteY98" fmla="*/ 1515104 h 2425376"/>
                <a:gd name="connsiteX99" fmla="*/ 1354139 w 4392865"/>
                <a:gd name="connsiteY99" fmla="*/ 1431395 h 2425376"/>
                <a:gd name="connsiteX100" fmla="*/ 1296989 w 4392865"/>
                <a:gd name="connsiteY100" fmla="*/ 1347787 h 2425376"/>
                <a:gd name="connsiteX101" fmla="*/ 1243542 w 4392865"/>
                <a:gd name="connsiteY101" fmla="*/ 1336674 h 2425376"/>
                <a:gd name="connsiteX102" fmla="*/ 1200151 w 4392865"/>
                <a:gd name="connsiteY102" fmla="*/ 1288521 h 2425376"/>
                <a:gd name="connsiteX103" fmla="*/ 1155701 w 4392865"/>
                <a:gd name="connsiteY103" fmla="*/ 1275821 h 2425376"/>
                <a:gd name="connsiteX104" fmla="*/ 1111251 w 4392865"/>
                <a:gd name="connsiteY104" fmla="*/ 1193271 h 2425376"/>
                <a:gd name="connsiteX105" fmla="*/ 1092201 w 4392865"/>
                <a:gd name="connsiteY105" fmla="*/ 1078971 h 2425376"/>
                <a:gd name="connsiteX106" fmla="*/ 1092201 w 4392865"/>
                <a:gd name="connsiteY106" fmla="*/ 971021 h 2425376"/>
                <a:gd name="connsiteX107" fmla="*/ 1060451 w 4392865"/>
                <a:gd name="connsiteY107" fmla="*/ 913871 h 2425376"/>
                <a:gd name="connsiteX108" fmla="*/ 996951 w 4392865"/>
                <a:gd name="connsiteY108" fmla="*/ 875771 h 2425376"/>
                <a:gd name="connsiteX109" fmla="*/ 889001 w 4392865"/>
                <a:gd name="connsiteY109" fmla="*/ 875771 h 2425376"/>
                <a:gd name="connsiteX110" fmla="*/ 806451 w 4392865"/>
                <a:gd name="connsiteY110" fmla="*/ 907521 h 2425376"/>
                <a:gd name="connsiteX111" fmla="*/ 742951 w 4392865"/>
                <a:gd name="connsiteY111" fmla="*/ 939271 h 2425376"/>
                <a:gd name="connsiteX112" fmla="*/ 655639 w 4392865"/>
                <a:gd name="connsiteY112" fmla="*/ 912812 h 2425376"/>
                <a:gd name="connsiteX113" fmla="*/ 566210 w 4392865"/>
                <a:gd name="connsiteY113" fmla="*/ 836613 h 2425376"/>
                <a:gd name="connsiteX114" fmla="*/ 511177 w 4392865"/>
                <a:gd name="connsiteY114" fmla="*/ 806980 h 2425376"/>
                <a:gd name="connsiteX115" fmla="*/ 415926 w 4392865"/>
                <a:gd name="connsiteY115" fmla="*/ 784225 h 2425376"/>
                <a:gd name="connsiteX116" fmla="*/ 335494 w 4392865"/>
                <a:gd name="connsiteY116" fmla="*/ 759883 h 2425376"/>
                <a:gd name="connsiteX117" fmla="*/ 203413 w 4392865"/>
                <a:gd name="connsiteY117" fmla="*/ 728345 h 2425376"/>
                <a:gd name="connsiteX118" fmla="*/ 116099 w 4392865"/>
                <a:gd name="connsiteY118" fmla="*/ 691303 h 2425376"/>
                <a:gd name="connsiteX119" fmla="*/ 61914 w 4392865"/>
                <a:gd name="connsiteY119" fmla="*/ 625475 h 2425376"/>
                <a:gd name="connsiteX120" fmla="*/ 6350 w 4392865"/>
                <a:gd name="connsiteY120" fmla="*/ 575733 h 2425376"/>
                <a:gd name="connsiteX121" fmla="*/ 2117 w 4392865"/>
                <a:gd name="connsiteY121" fmla="*/ 537104 h 2425376"/>
                <a:gd name="connsiteX122" fmla="*/ 0 w 4392865"/>
                <a:gd name="connsiteY122" fmla="*/ 465138 h 2425376"/>
                <a:gd name="connsiteX123" fmla="*/ 23496 w 4392865"/>
                <a:gd name="connsiteY123" fmla="*/ 394970 h 2425376"/>
                <a:gd name="connsiteX124" fmla="*/ 51331 w 4392865"/>
                <a:gd name="connsiteY124" fmla="*/ 321204 h 2425376"/>
                <a:gd name="connsiteX125" fmla="*/ 77257 w 4392865"/>
                <a:gd name="connsiteY125" fmla="*/ 272520 h 2425376"/>
                <a:gd name="connsiteX126" fmla="*/ 104776 w 4392865"/>
                <a:gd name="connsiteY126" fmla="*/ 194203 h 2425376"/>
                <a:gd name="connsiteX127" fmla="*/ 187537 w 4392865"/>
                <a:gd name="connsiteY127" fmla="*/ 183303 h 2425376"/>
                <a:gd name="connsiteX128" fmla="*/ 238127 w 4392865"/>
                <a:gd name="connsiteY128" fmla="*/ 186268 h 2425376"/>
                <a:gd name="connsiteX129" fmla="*/ 306600 w 4392865"/>
                <a:gd name="connsiteY129" fmla="*/ 191241 h 2425376"/>
                <a:gd name="connsiteX130" fmla="*/ 354225 w 4392865"/>
                <a:gd name="connsiteY130" fmla="*/ 212408 h 2425376"/>
                <a:gd name="connsiteX131" fmla="*/ 442385 w 4392865"/>
                <a:gd name="connsiteY131" fmla="*/ 231247 h 2425376"/>
                <a:gd name="connsiteX0" fmla="*/ 442385 w 4392865"/>
                <a:gd name="connsiteY0" fmla="*/ 231247 h 2426840"/>
                <a:gd name="connsiteX1" fmla="*/ 544725 w 4392865"/>
                <a:gd name="connsiteY1" fmla="*/ 249450 h 2426840"/>
                <a:gd name="connsiteX2" fmla="*/ 674369 w 4392865"/>
                <a:gd name="connsiteY2" fmla="*/ 244158 h 2426840"/>
                <a:gd name="connsiteX3" fmla="*/ 841058 w 4392865"/>
                <a:gd name="connsiteY3" fmla="*/ 207116 h 2426840"/>
                <a:gd name="connsiteX4" fmla="*/ 917787 w 4392865"/>
                <a:gd name="connsiteY4" fmla="*/ 167429 h 2426840"/>
                <a:gd name="connsiteX5" fmla="*/ 984253 w 4392865"/>
                <a:gd name="connsiteY5" fmla="*/ 142346 h 2426840"/>
                <a:gd name="connsiteX6" fmla="*/ 1036849 w 4392865"/>
                <a:gd name="connsiteY6" fmla="*/ 125096 h 2426840"/>
                <a:gd name="connsiteX7" fmla="*/ 1099081 w 4392865"/>
                <a:gd name="connsiteY7" fmla="*/ 119062 h 2426840"/>
                <a:gd name="connsiteX8" fmla="*/ 1126067 w 4392865"/>
                <a:gd name="connsiteY8" fmla="*/ 68791 h 2426840"/>
                <a:gd name="connsiteX9" fmla="*/ 1118129 w 4392865"/>
                <a:gd name="connsiteY9" fmla="*/ 0 h 2426840"/>
                <a:gd name="connsiteX10" fmla="*/ 1181629 w 4392865"/>
                <a:gd name="connsiteY10" fmla="*/ 77788 h 2426840"/>
                <a:gd name="connsiteX11" fmla="*/ 1177079 w 4392865"/>
                <a:gd name="connsiteY11" fmla="*/ 125094 h 2426840"/>
                <a:gd name="connsiteX12" fmla="*/ 1179725 w 4392865"/>
                <a:gd name="connsiteY12" fmla="*/ 191241 h 2426840"/>
                <a:gd name="connsiteX13" fmla="*/ 1179513 w 4392865"/>
                <a:gd name="connsiteY13" fmla="*/ 235480 h 2426840"/>
                <a:gd name="connsiteX14" fmla="*/ 1171787 w 4392865"/>
                <a:gd name="connsiteY14" fmla="*/ 273262 h 2426840"/>
                <a:gd name="connsiteX15" fmla="*/ 1195599 w 4392865"/>
                <a:gd name="connsiteY15" fmla="*/ 320887 h 2426840"/>
                <a:gd name="connsiteX16" fmla="*/ 1237193 w 4392865"/>
                <a:gd name="connsiteY16" fmla="*/ 387879 h 2426840"/>
                <a:gd name="connsiteX17" fmla="*/ 1256242 w 4392865"/>
                <a:gd name="connsiteY17" fmla="*/ 412221 h 2426840"/>
                <a:gd name="connsiteX18" fmla="*/ 1289051 w 4392865"/>
                <a:gd name="connsiteY18" fmla="*/ 384704 h 2426840"/>
                <a:gd name="connsiteX19" fmla="*/ 1304079 w 4392865"/>
                <a:gd name="connsiteY19" fmla="*/ 379095 h 2426840"/>
                <a:gd name="connsiteX20" fmla="*/ 1341121 w 4392865"/>
                <a:gd name="connsiteY20" fmla="*/ 384387 h 2426840"/>
                <a:gd name="connsiteX21" fmla="*/ 1378163 w 4392865"/>
                <a:gd name="connsiteY21" fmla="*/ 408200 h 2426840"/>
                <a:gd name="connsiteX22" fmla="*/ 1390651 w 4392865"/>
                <a:gd name="connsiteY22" fmla="*/ 437621 h 2426840"/>
                <a:gd name="connsiteX23" fmla="*/ 1423142 w 4392865"/>
                <a:gd name="connsiteY23" fmla="*/ 445241 h 2426840"/>
                <a:gd name="connsiteX24" fmla="*/ 1462829 w 4392865"/>
                <a:gd name="connsiteY24" fmla="*/ 421429 h 2426840"/>
                <a:gd name="connsiteX25" fmla="*/ 1520826 w 4392865"/>
                <a:gd name="connsiteY25" fmla="*/ 523875 h 2426840"/>
                <a:gd name="connsiteX26" fmla="*/ 1582738 w 4392865"/>
                <a:gd name="connsiteY26" fmla="*/ 569912 h 2426840"/>
                <a:gd name="connsiteX27" fmla="*/ 1676401 w 4392865"/>
                <a:gd name="connsiteY27" fmla="*/ 640821 h 2426840"/>
                <a:gd name="connsiteX28" fmla="*/ 1866901 w 4392865"/>
                <a:gd name="connsiteY28" fmla="*/ 609071 h 2426840"/>
                <a:gd name="connsiteX29" fmla="*/ 2063751 w 4392865"/>
                <a:gd name="connsiteY29" fmla="*/ 558271 h 2426840"/>
                <a:gd name="connsiteX30" fmla="*/ 2178051 w 4392865"/>
                <a:gd name="connsiteY30" fmla="*/ 590021 h 2426840"/>
                <a:gd name="connsiteX31" fmla="*/ 2311401 w 4392865"/>
                <a:gd name="connsiteY31" fmla="*/ 691621 h 2426840"/>
                <a:gd name="connsiteX32" fmla="*/ 2489201 w 4392865"/>
                <a:gd name="connsiteY32" fmla="*/ 780521 h 2426840"/>
                <a:gd name="connsiteX33" fmla="*/ 2692401 w 4392865"/>
                <a:gd name="connsiteY33" fmla="*/ 793221 h 2426840"/>
                <a:gd name="connsiteX34" fmla="*/ 2783947 w 4392865"/>
                <a:gd name="connsiteY34" fmla="*/ 683154 h 2426840"/>
                <a:gd name="connsiteX35" fmla="*/ 3133905 w 4392865"/>
                <a:gd name="connsiteY35" fmla="*/ 585588 h 2426840"/>
                <a:gd name="connsiteX36" fmla="*/ 3230246 w 4392865"/>
                <a:gd name="connsiteY36" fmla="*/ 487572 h 2426840"/>
                <a:gd name="connsiteX37" fmla="*/ 3366460 w 4392865"/>
                <a:gd name="connsiteY37" fmla="*/ 400599 h 2426840"/>
                <a:gd name="connsiteX38" fmla="*/ 3662403 w 4392865"/>
                <a:gd name="connsiteY38" fmla="*/ 385143 h 2426840"/>
                <a:gd name="connsiteX39" fmla="*/ 3822913 w 4392865"/>
                <a:gd name="connsiteY39" fmla="*/ 365864 h 2426840"/>
                <a:gd name="connsiteX40" fmla="*/ 3880259 w 4392865"/>
                <a:gd name="connsiteY40" fmla="*/ 521559 h 2426840"/>
                <a:gd name="connsiteX41" fmla="*/ 3972225 w 4392865"/>
                <a:gd name="connsiteY41" fmla="*/ 697132 h 2426840"/>
                <a:gd name="connsiteX42" fmla="*/ 3971626 w 4392865"/>
                <a:gd name="connsiteY42" fmla="*/ 818142 h 2426840"/>
                <a:gd name="connsiteX43" fmla="*/ 3980492 w 4392865"/>
                <a:gd name="connsiteY43" fmla="*/ 801728 h 2426840"/>
                <a:gd name="connsiteX44" fmla="*/ 3976970 w 4392865"/>
                <a:gd name="connsiteY44" fmla="*/ 863980 h 2426840"/>
                <a:gd name="connsiteX45" fmla="*/ 3983298 w 4392865"/>
                <a:gd name="connsiteY45" fmla="*/ 889809 h 2426840"/>
                <a:gd name="connsiteX46" fmla="*/ 4002088 w 4392865"/>
                <a:gd name="connsiteY46" fmla="*/ 917575 h 2426840"/>
                <a:gd name="connsiteX47" fmla="*/ 4067176 w 4392865"/>
                <a:gd name="connsiteY47" fmla="*/ 927629 h 2426840"/>
                <a:gd name="connsiteX48" fmla="*/ 4064001 w 4392865"/>
                <a:gd name="connsiteY48" fmla="*/ 964671 h 2426840"/>
                <a:gd name="connsiteX49" fmla="*/ 4252464 w 4392865"/>
                <a:gd name="connsiteY49" fmla="*/ 1015471 h 2426840"/>
                <a:gd name="connsiteX50" fmla="*/ 4392865 w 4392865"/>
                <a:gd name="connsiteY50" fmla="*/ 1145687 h 2426840"/>
                <a:gd name="connsiteX51" fmla="*/ 4286151 w 4392865"/>
                <a:gd name="connsiteY51" fmla="*/ 1291466 h 2426840"/>
                <a:gd name="connsiteX52" fmla="*/ 4176057 w 4392865"/>
                <a:gd name="connsiteY52" fmla="*/ 1408274 h 2426840"/>
                <a:gd name="connsiteX53" fmla="*/ 4037225 w 4392865"/>
                <a:gd name="connsiteY53" fmla="*/ 1450656 h 2426840"/>
                <a:gd name="connsiteX54" fmla="*/ 3968751 w 4392865"/>
                <a:gd name="connsiteY54" fmla="*/ 1419754 h 2426840"/>
                <a:gd name="connsiteX55" fmla="*/ 3910225 w 4392865"/>
                <a:gd name="connsiteY55" fmla="*/ 1426845 h 2426840"/>
                <a:gd name="connsiteX56" fmla="*/ 3842810 w 4392865"/>
                <a:gd name="connsiteY56" fmla="*/ 1390650 h 2426840"/>
                <a:gd name="connsiteX57" fmla="*/ 3804392 w 4392865"/>
                <a:gd name="connsiteY57" fmla="*/ 1233700 h 2426840"/>
                <a:gd name="connsiteX58" fmla="*/ 3719513 w 4392865"/>
                <a:gd name="connsiteY58" fmla="*/ 1156759 h 2426840"/>
                <a:gd name="connsiteX59" fmla="*/ 3568701 w 4392865"/>
                <a:gd name="connsiteY59" fmla="*/ 1098021 h 2426840"/>
                <a:gd name="connsiteX60" fmla="*/ 3460751 w 4392865"/>
                <a:gd name="connsiteY60" fmla="*/ 1053571 h 2426840"/>
                <a:gd name="connsiteX61" fmla="*/ 3371851 w 4392865"/>
                <a:gd name="connsiteY61" fmla="*/ 1047221 h 2426840"/>
                <a:gd name="connsiteX62" fmla="*/ 3308351 w 4392865"/>
                <a:gd name="connsiteY62" fmla="*/ 996421 h 2426840"/>
                <a:gd name="connsiteX63" fmla="*/ 3200401 w 4392865"/>
                <a:gd name="connsiteY63" fmla="*/ 932921 h 2426840"/>
                <a:gd name="connsiteX64" fmla="*/ 3227599 w 4392865"/>
                <a:gd name="connsiteY64" fmla="*/ 1067009 h 2426840"/>
                <a:gd name="connsiteX65" fmla="*/ 3325496 w 4392865"/>
                <a:gd name="connsiteY65" fmla="*/ 1302488 h 2426840"/>
                <a:gd name="connsiteX66" fmla="*/ 3505412 w 4392865"/>
                <a:gd name="connsiteY66" fmla="*/ 1506217 h 2426840"/>
                <a:gd name="connsiteX67" fmla="*/ 3725016 w 4392865"/>
                <a:gd name="connsiteY67" fmla="*/ 1667613 h 2426840"/>
                <a:gd name="connsiteX68" fmla="*/ 3801746 w 4392865"/>
                <a:gd name="connsiteY68" fmla="*/ 1889863 h 2426840"/>
                <a:gd name="connsiteX69" fmla="*/ 3821614 w 4392865"/>
                <a:gd name="connsiteY69" fmla="*/ 2233622 h 2426840"/>
                <a:gd name="connsiteX70" fmla="*/ 3674046 w 4392865"/>
                <a:gd name="connsiteY70" fmla="*/ 2353184 h 2426840"/>
                <a:gd name="connsiteX71" fmla="*/ 3400225 w 4392865"/>
                <a:gd name="connsiteY71" fmla="*/ 2423165 h 2426840"/>
                <a:gd name="connsiteX72" fmla="*/ 3086230 w 4392865"/>
                <a:gd name="connsiteY72" fmla="*/ 2169313 h 2426840"/>
                <a:gd name="connsiteX73" fmla="*/ 2933913 w 4392865"/>
                <a:gd name="connsiteY73" fmla="*/ 1802550 h 2426840"/>
                <a:gd name="connsiteX74" fmla="*/ 2853939 w 4392865"/>
                <a:gd name="connsiteY74" fmla="*/ 1602017 h 2426840"/>
                <a:gd name="connsiteX75" fmla="*/ 2655359 w 4392865"/>
                <a:gd name="connsiteY75" fmla="*/ 1109133 h 2426840"/>
                <a:gd name="connsiteX76" fmla="*/ 2495551 w 4392865"/>
                <a:gd name="connsiteY76" fmla="*/ 913871 h 2426840"/>
                <a:gd name="connsiteX77" fmla="*/ 2463801 w 4392865"/>
                <a:gd name="connsiteY77" fmla="*/ 907521 h 2426840"/>
                <a:gd name="connsiteX78" fmla="*/ 2298701 w 4392865"/>
                <a:gd name="connsiteY78" fmla="*/ 837671 h 2426840"/>
                <a:gd name="connsiteX79" fmla="*/ 2190751 w 4392865"/>
                <a:gd name="connsiteY79" fmla="*/ 767821 h 2426840"/>
                <a:gd name="connsiteX80" fmla="*/ 2120901 w 4392865"/>
                <a:gd name="connsiteY80" fmla="*/ 729721 h 2426840"/>
                <a:gd name="connsiteX81" fmla="*/ 1981201 w 4392865"/>
                <a:gd name="connsiteY81" fmla="*/ 710671 h 2426840"/>
                <a:gd name="connsiteX82" fmla="*/ 1860551 w 4392865"/>
                <a:gd name="connsiteY82" fmla="*/ 717021 h 2426840"/>
                <a:gd name="connsiteX83" fmla="*/ 1695451 w 4392865"/>
                <a:gd name="connsiteY83" fmla="*/ 767821 h 2426840"/>
                <a:gd name="connsiteX84" fmla="*/ 1551518 w 4392865"/>
                <a:gd name="connsiteY84" fmla="*/ 813857 h 2426840"/>
                <a:gd name="connsiteX85" fmla="*/ 1544639 w 4392865"/>
                <a:gd name="connsiteY85" fmla="*/ 837671 h 2426840"/>
                <a:gd name="connsiteX86" fmla="*/ 1575330 w 4392865"/>
                <a:gd name="connsiteY86" fmla="*/ 882651 h 2426840"/>
                <a:gd name="connsiteX87" fmla="*/ 1569889 w 4392865"/>
                <a:gd name="connsiteY87" fmla="*/ 913752 h 2426840"/>
                <a:gd name="connsiteX88" fmla="*/ 1588699 w 4392865"/>
                <a:gd name="connsiteY88" fmla="*/ 989831 h 2426840"/>
                <a:gd name="connsiteX89" fmla="*/ 1662135 w 4392865"/>
                <a:gd name="connsiteY89" fmla="*/ 1063805 h 2426840"/>
                <a:gd name="connsiteX90" fmla="*/ 1753919 w 4392865"/>
                <a:gd name="connsiteY90" fmla="*/ 1210284 h 2426840"/>
                <a:gd name="connsiteX91" fmla="*/ 2121380 w 4392865"/>
                <a:gd name="connsiteY91" fmla="*/ 1554862 h 2426840"/>
                <a:gd name="connsiteX92" fmla="*/ 2187787 w 4392865"/>
                <a:gd name="connsiteY92" fmla="*/ 1696717 h 2426840"/>
                <a:gd name="connsiteX93" fmla="*/ 2130856 w 4392865"/>
                <a:gd name="connsiteY93" fmla="*/ 1918967 h 2426840"/>
                <a:gd name="connsiteX94" fmla="*/ 2034329 w 4392865"/>
                <a:gd name="connsiteY94" fmla="*/ 1934843 h 2426840"/>
                <a:gd name="connsiteX95" fmla="*/ 1816271 w 4392865"/>
                <a:gd name="connsiteY95" fmla="*/ 1856626 h 2426840"/>
                <a:gd name="connsiteX96" fmla="*/ 1629516 w 4392865"/>
                <a:gd name="connsiteY96" fmla="*/ 1709947 h 2426840"/>
                <a:gd name="connsiteX97" fmla="*/ 1497225 w 4392865"/>
                <a:gd name="connsiteY97" fmla="*/ 1548551 h 2426840"/>
                <a:gd name="connsiteX98" fmla="*/ 1446115 w 4392865"/>
                <a:gd name="connsiteY98" fmla="*/ 1515104 h 2426840"/>
                <a:gd name="connsiteX99" fmla="*/ 1354139 w 4392865"/>
                <a:gd name="connsiteY99" fmla="*/ 1431395 h 2426840"/>
                <a:gd name="connsiteX100" fmla="*/ 1296989 w 4392865"/>
                <a:gd name="connsiteY100" fmla="*/ 1347787 h 2426840"/>
                <a:gd name="connsiteX101" fmla="*/ 1243542 w 4392865"/>
                <a:gd name="connsiteY101" fmla="*/ 1336674 h 2426840"/>
                <a:gd name="connsiteX102" fmla="*/ 1200151 w 4392865"/>
                <a:gd name="connsiteY102" fmla="*/ 1288521 h 2426840"/>
                <a:gd name="connsiteX103" fmla="*/ 1155701 w 4392865"/>
                <a:gd name="connsiteY103" fmla="*/ 1275821 h 2426840"/>
                <a:gd name="connsiteX104" fmla="*/ 1111251 w 4392865"/>
                <a:gd name="connsiteY104" fmla="*/ 1193271 h 2426840"/>
                <a:gd name="connsiteX105" fmla="*/ 1092201 w 4392865"/>
                <a:gd name="connsiteY105" fmla="*/ 1078971 h 2426840"/>
                <a:gd name="connsiteX106" fmla="*/ 1092201 w 4392865"/>
                <a:gd name="connsiteY106" fmla="*/ 971021 h 2426840"/>
                <a:gd name="connsiteX107" fmla="*/ 1060451 w 4392865"/>
                <a:gd name="connsiteY107" fmla="*/ 913871 h 2426840"/>
                <a:gd name="connsiteX108" fmla="*/ 996951 w 4392865"/>
                <a:gd name="connsiteY108" fmla="*/ 875771 h 2426840"/>
                <a:gd name="connsiteX109" fmla="*/ 889001 w 4392865"/>
                <a:gd name="connsiteY109" fmla="*/ 875771 h 2426840"/>
                <a:gd name="connsiteX110" fmla="*/ 806451 w 4392865"/>
                <a:gd name="connsiteY110" fmla="*/ 907521 h 2426840"/>
                <a:gd name="connsiteX111" fmla="*/ 742951 w 4392865"/>
                <a:gd name="connsiteY111" fmla="*/ 939271 h 2426840"/>
                <a:gd name="connsiteX112" fmla="*/ 655639 w 4392865"/>
                <a:gd name="connsiteY112" fmla="*/ 912812 h 2426840"/>
                <a:gd name="connsiteX113" fmla="*/ 566210 w 4392865"/>
                <a:gd name="connsiteY113" fmla="*/ 836613 h 2426840"/>
                <a:gd name="connsiteX114" fmla="*/ 511177 w 4392865"/>
                <a:gd name="connsiteY114" fmla="*/ 806980 h 2426840"/>
                <a:gd name="connsiteX115" fmla="*/ 415926 w 4392865"/>
                <a:gd name="connsiteY115" fmla="*/ 784225 h 2426840"/>
                <a:gd name="connsiteX116" fmla="*/ 335494 w 4392865"/>
                <a:gd name="connsiteY116" fmla="*/ 759883 h 2426840"/>
                <a:gd name="connsiteX117" fmla="*/ 203413 w 4392865"/>
                <a:gd name="connsiteY117" fmla="*/ 728345 h 2426840"/>
                <a:gd name="connsiteX118" fmla="*/ 116099 w 4392865"/>
                <a:gd name="connsiteY118" fmla="*/ 691303 h 2426840"/>
                <a:gd name="connsiteX119" fmla="*/ 61914 w 4392865"/>
                <a:gd name="connsiteY119" fmla="*/ 625475 h 2426840"/>
                <a:gd name="connsiteX120" fmla="*/ 6350 w 4392865"/>
                <a:gd name="connsiteY120" fmla="*/ 575733 h 2426840"/>
                <a:gd name="connsiteX121" fmla="*/ 2117 w 4392865"/>
                <a:gd name="connsiteY121" fmla="*/ 537104 h 2426840"/>
                <a:gd name="connsiteX122" fmla="*/ 0 w 4392865"/>
                <a:gd name="connsiteY122" fmla="*/ 465138 h 2426840"/>
                <a:gd name="connsiteX123" fmla="*/ 23496 w 4392865"/>
                <a:gd name="connsiteY123" fmla="*/ 394970 h 2426840"/>
                <a:gd name="connsiteX124" fmla="*/ 51331 w 4392865"/>
                <a:gd name="connsiteY124" fmla="*/ 321204 h 2426840"/>
                <a:gd name="connsiteX125" fmla="*/ 77257 w 4392865"/>
                <a:gd name="connsiteY125" fmla="*/ 272520 h 2426840"/>
                <a:gd name="connsiteX126" fmla="*/ 104776 w 4392865"/>
                <a:gd name="connsiteY126" fmla="*/ 194203 h 2426840"/>
                <a:gd name="connsiteX127" fmla="*/ 187537 w 4392865"/>
                <a:gd name="connsiteY127" fmla="*/ 183303 h 2426840"/>
                <a:gd name="connsiteX128" fmla="*/ 238127 w 4392865"/>
                <a:gd name="connsiteY128" fmla="*/ 186268 h 2426840"/>
                <a:gd name="connsiteX129" fmla="*/ 306600 w 4392865"/>
                <a:gd name="connsiteY129" fmla="*/ 191241 h 2426840"/>
                <a:gd name="connsiteX130" fmla="*/ 354225 w 4392865"/>
                <a:gd name="connsiteY130" fmla="*/ 212408 h 2426840"/>
                <a:gd name="connsiteX131" fmla="*/ 442385 w 4392865"/>
                <a:gd name="connsiteY131" fmla="*/ 231247 h 2426840"/>
                <a:gd name="connsiteX0" fmla="*/ 442385 w 4392865"/>
                <a:gd name="connsiteY0" fmla="*/ 231247 h 2426840"/>
                <a:gd name="connsiteX1" fmla="*/ 544725 w 4392865"/>
                <a:gd name="connsiteY1" fmla="*/ 249450 h 2426840"/>
                <a:gd name="connsiteX2" fmla="*/ 674369 w 4392865"/>
                <a:gd name="connsiteY2" fmla="*/ 244158 h 2426840"/>
                <a:gd name="connsiteX3" fmla="*/ 841058 w 4392865"/>
                <a:gd name="connsiteY3" fmla="*/ 207116 h 2426840"/>
                <a:gd name="connsiteX4" fmla="*/ 917787 w 4392865"/>
                <a:gd name="connsiteY4" fmla="*/ 167429 h 2426840"/>
                <a:gd name="connsiteX5" fmla="*/ 984253 w 4392865"/>
                <a:gd name="connsiteY5" fmla="*/ 142346 h 2426840"/>
                <a:gd name="connsiteX6" fmla="*/ 1036849 w 4392865"/>
                <a:gd name="connsiteY6" fmla="*/ 125096 h 2426840"/>
                <a:gd name="connsiteX7" fmla="*/ 1099081 w 4392865"/>
                <a:gd name="connsiteY7" fmla="*/ 119062 h 2426840"/>
                <a:gd name="connsiteX8" fmla="*/ 1126067 w 4392865"/>
                <a:gd name="connsiteY8" fmla="*/ 68791 h 2426840"/>
                <a:gd name="connsiteX9" fmla="*/ 1118129 w 4392865"/>
                <a:gd name="connsiteY9" fmla="*/ 0 h 2426840"/>
                <a:gd name="connsiteX10" fmla="*/ 1181629 w 4392865"/>
                <a:gd name="connsiteY10" fmla="*/ 77788 h 2426840"/>
                <a:gd name="connsiteX11" fmla="*/ 1177079 w 4392865"/>
                <a:gd name="connsiteY11" fmla="*/ 125094 h 2426840"/>
                <a:gd name="connsiteX12" fmla="*/ 1179725 w 4392865"/>
                <a:gd name="connsiteY12" fmla="*/ 191241 h 2426840"/>
                <a:gd name="connsiteX13" fmla="*/ 1179513 w 4392865"/>
                <a:gd name="connsiteY13" fmla="*/ 235480 h 2426840"/>
                <a:gd name="connsiteX14" fmla="*/ 1171787 w 4392865"/>
                <a:gd name="connsiteY14" fmla="*/ 273262 h 2426840"/>
                <a:gd name="connsiteX15" fmla="*/ 1195599 w 4392865"/>
                <a:gd name="connsiteY15" fmla="*/ 320887 h 2426840"/>
                <a:gd name="connsiteX16" fmla="*/ 1237193 w 4392865"/>
                <a:gd name="connsiteY16" fmla="*/ 387879 h 2426840"/>
                <a:gd name="connsiteX17" fmla="*/ 1256242 w 4392865"/>
                <a:gd name="connsiteY17" fmla="*/ 412221 h 2426840"/>
                <a:gd name="connsiteX18" fmla="*/ 1289051 w 4392865"/>
                <a:gd name="connsiteY18" fmla="*/ 384704 h 2426840"/>
                <a:gd name="connsiteX19" fmla="*/ 1304079 w 4392865"/>
                <a:gd name="connsiteY19" fmla="*/ 379095 h 2426840"/>
                <a:gd name="connsiteX20" fmla="*/ 1341121 w 4392865"/>
                <a:gd name="connsiteY20" fmla="*/ 384387 h 2426840"/>
                <a:gd name="connsiteX21" fmla="*/ 1378163 w 4392865"/>
                <a:gd name="connsiteY21" fmla="*/ 408200 h 2426840"/>
                <a:gd name="connsiteX22" fmla="*/ 1390651 w 4392865"/>
                <a:gd name="connsiteY22" fmla="*/ 437621 h 2426840"/>
                <a:gd name="connsiteX23" fmla="*/ 1423142 w 4392865"/>
                <a:gd name="connsiteY23" fmla="*/ 445241 h 2426840"/>
                <a:gd name="connsiteX24" fmla="*/ 1462829 w 4392865"/>
                <a:gd name="connsiteY24" fmla="*/ 421429 h 2426840"/>
                <a:gd name="connsiteX25" fmla="*/ 1520826 w 4392865"/>
                <a:gd name="connsiteY25" fmla="*/ 523875 h 2426840"/>
                <a:gd name="connsiteX26" fmla="*/ 1582738 w 4392865"/>
                <a:gd name="connsiteY26" fmla="*/ 569912 h 2426840"/>
                <a:gd name="connsiteX27" fmla="*/ 1676401 w 4392865"/>
                <a:gd name="connsiteY27" fmla="*/ 640821 h 2426840"/>
                <a:gd name="connsiteX28" fmla="*/ 1866901 w 4392865"/>
                <a:gd name="connsiteY28" fmla="*/ 609071 h 2426840"/>
                <a:gd name="connsiteX29" fmla="*/ 2063751 w 4392865"/>
                <a:gd name="connsiteY29" fmla="*/ 558271 h 2426840"/>
                <a:gd name="connsiteX30" fmla="*/ 2178051 w 4392865"/>
                <a:gd name="connsiteY30" fmla="*/ 590021 h 2426840"/>
                <a:gd name="connsiteX31" fmla="*/ 2311401 w 4392865"/>
                <a:gd name="connsiteY31" fmla="*/ 691621 h 2426840"/>
                <a:gd name="connsiteX32" fmla="*/ 2489201 w 4392865"/>
                <a:gd name="connsiteY32" fmla="*/ 780521 h 2426840"/>
                <a:gd name="connsiteX33" fmla="*/ 2692401 w 4392865"/>
                <a:gd name="connsiteY33" fmla="*/ 793221 h 2426840"/>
                <a:gd name="connsiteX34" fmla="*/ 2783947 w 4392865"/>
                <a:gd name="connsiteY34" fmla="*/ 683154 h 2426840"/>
                <a:gd name="connsiteX35" fmla="*/ 3133905 w 4392865"/>
                <a:gd name="connsiteY35" fmla="*/ 585588 h 2426840"/>
                <a:gd name="connsiteX36" fmla="*/ 3230246 w 4392865"/>
                <a:gd name="connsiteY36" fmla="*/ 487572 h 2426840"/>
                <a:gd name="connsiteX37" fmla="*/ 3366460 w 4392865"/>
                <a:gd name="connsiteY37" fmla="*/ 400599 h 2426840"/>
                <a:gd name="connsiteX38" fmla="*/ 3662403 w 4392865"/>
                <a:gd name="connsiteY38" fmla="*/ 385143 h 2426840"/>
                <a:gd name="connsiteX39" fmla="*/ 3822913 w 4392865"/>
                <a:gd name="connsiteY39" fmla="*/ 365864 h 2426840"/>
                <a:gd name="connsiteX40" fmla="*/ 3880259 w 4392865"/>
                <a:gd name="connsiteY40" fmla="*/ 521559 h 2426840"/>
                <a:gd name="connsiteX41" fmla="*/ 3972225 w 4392865"/>
                <a:gd name="connsiteY41" fmla="*/ 697132 h 2426840"/>
                <a:gd name="connsiteX42" fmla="*/ 3971626 w 4392865"/>
                <a:gd name="connsiteY42" fmla="*/ 818142 h 2426840"/>
                <a:gd name="connsiteX43" fmla="*/ 3980492 w 4392865"/>
                <a:gd name="connsiteY43" fmla="*/ 801728 h 2426840"/>
                <a:gd name="connsiteX44" fmla="*/ 3976970 w 4392865"/>
                <a:gd name="connsiteY44" fmla="*/ 863980 h 2426840"/>
                <a:gd name="connsiteX45" fmla="*/ 3983298 w 4392865"/>
                <a:gd name="connsiteY45" fmla="*/ 889809 h 2426840"/>
                <a:gd name="connsiteX46" fmla="*/ 4002088 w 4392865"/>
                <a:gd name="connsiteY46" fmla="*/ 917575 h 2426840"/>
                <a:gd name="connsiteX47" fmla="*/ 4067176 w 4392865"/>
                <a:gd name="connsiteY47" fmla="*/ 927629 h 2426840"/>
                <a:gd name="connsiteX48" fmla="*/ 4064001 w 4392865"/>
                <a:gd name="connsiteY48" fmla="*/ 964671 h 2426840"/>
                <a:gd name="connsiteX49" fmla="*/ 4252464 w 4392865"/>
                <a:gd name="connsiteY49" fmla="*/ 1015471 h 2426840"/>
                <a:gd name="connsiteX50" fmla="*/ 4392865 w 4392865"/>
                <a:gd name="connsiteY50" fmla="*/ 1145687 h 2426840"/>
                <a:gd name="connsiteX51" fmla="*/ 4286151 w 4392865"/>
                <a:gd name="connsiteY51" fmla="*/ 1291466 h 2426840"/>
                <a:gd name="connsiteX52" fmla="*/ 4176057 w 4392865"/>
                <a:gd name="connsiteY52" fmla="*/ 1408274 h 2426840"/>
                <a:gd name="connsiteX53" fmla="*/ 4037225 w 4392865"/>
                <a:gd name="connsiteY53" fmla="*/ 1450656 h 2426840"/>
                <a:gd name="connsiteX54" fmla="*/ 3968751 w 4392865"/>
                <a:gd name="connsiteY54" fmla="*/ 1419754 h 2426840"/>
                <a:gd name="connsiteX55" fmla="*/ 3910225 w 4392865"/>
                <a:gd name="connsiteY55" fmla="*/ 1426845 h 2426840"/>
                <a:gd name="connsiteX56" fmla="*/ 3842810 w 4392865"/>
                <a:gd name="connsiteY56" fmla="*/ 1390650 h 2426840"/>
                <a:gd name="connsiteX57" fmla="*/ 3804392 w 4392865"/>
                <a:gd name="connsiteY57" fmla="*/ 1233700 h 2426840"/>
                <a:gd name="connsiteX58" fmla="*/ 3719513 w 4392865"/>
                <a:gd name="connsiteY58" fmla="*/ 1156759 h 2426840"/>
                <a:gd name="connsiteX59" fmla="*/ 3568701 w 4392865"/>
                <a:gd name="connsiteY59" fmla="*/ 1098021 h 2426840"/>
                <a:gd name="connsiteX60" fmla="*/ 3460751 w 4392865"/>
                <a:gd name="connsiteY60" fmla="*/ 1053571 h 2426840"/>
                <a:gd name="connsiteX61" fmla="*/ 3371851 w 4392865"/>
                <a:gd name="connsiteY61" fmla="*/ 1047221 h 2426840"/>
                <a:gd name="connsiteX62" fmla="*/ 3308351 w 4392865"/>
                <a:gd name="connsiteY62" fmla="*/ 996421 h 2426840"/>
                <a:gd name="connsiteX63" fmla="*/ 3200401 w 4392865"/>
                <a:gd name="connsiteY63" fmla="*/ 932921 h 2426840"/>
                <a:gd name="connsiteX64" fmla="*/ 3227599 w 4392865"/>
                <a:gd name="connsiteY64" fmla="*/ 1067009 h 2426840"/>
                <a:gd name="connsiteX65" fmla="*/ 3325496 w 4392865"/>
                <a:gd name="connsiteY65" fmla="*/ 1302488 h 2426840"/>
                <a:gd name="connsiteX66" fmla="*/ 3505412 w 4392865"/>
                <a:gd name="connsiteY66" fmla="*/ 1506217 h 2426840"/>
                <a:gd name="connsiteX67" fmla="*/ 3725016 w 4392865"/>
                <a:gd name="connsiteY67" fmla="*/ 1667613 h 2426840"/>
                <a:gd name="connsiteX68" fmla="*/ 3974275 w 4392865"/>
                <a:gd name="connsiteY68" fmla="*/ 1966544 h 2426840"/>
                <a:gd name="connsiteX69" fmla="*/ 3821614 w 4392865"/>
                <a:gd name="connsiteY69" fmla="*/ 2233622 h 2426840"/>
                <a:gd name="connsiteX70" fmla="*/ 3674046 w 4392865"/>
                <a:gd name="connsiteY70" fmla="*/ 2353184 h 2426840"/>
                <a:gd name="connsiteX71" fmla="*/ 3400225 w 4392865"/>
                <a:gd name="connsiteY71" fmla="*/ 2423165 h 2426840"/>
                <a:gd name="connsiteX72" fmla="*/ 3086230 w 4392865"/>
                <a:gd name="connsiteY72" fmla="*/ 2169313 h 2426840"/>
                <a:gd name="connsiteX73" fmla="*/ 2933913 w 4392865"/>
                <a:gd name="connsiteY73" fmla="*/ 1802550 h 2426840"/>
                <a:gd name="connsiteX74" fmla="*/ 2853939 w 4392865"/>
                <a:gd name="connsiteY74" fmla="*/ 1602017 h 2426840"/>
                <a:gd name="connsiteX75" fmla="*/ 2655359 w 4392865"/>
                <a:gd name="connsiteY75" fmla="*/ 1109133 h 2426840"/>
                <a:gd name="connsiteX76" fmla="*/ 2495551 w 4392865"/>
                <a:gd name="connsiteY76" fmla="*/ 913871 h 2426840"/>
                <a:gd name="connsiteX77" fmla="*/ 2463801 w 4392865"/>
                <a:gd name="connsiteY77" fmla="*/ 907521 h 2426840"/>
                <a:gd name="connsiteX78" fmla="*/ 2298701 w 4392865"/>
                <a:gd name="connsiteY78" fmla="*/ 837671 h 2426840"/>
                <a:gd name="connsiteX79" fmla="*/ 2190751 w 4392865"/>
                <a:gd name="connsiteY79" fmla="*/ 767821 h 2426840"/>
                <a:gd name="connsiteX80" fmla="*/ 2120901 w 4392865"/>
                <a:gd name="connsiteY80" fmla="*/ 729721 h 2426840"/>
                <a:gd name="connsiteX81" fmla="*/ 1981201 w 4392865"/>
                <a:gd name="connsiteY81" fmla="*/ 710671 h 2426840"/>
                <a:gd name="connsiteX82" fmla="*/ 1860551 w 4392865"/>
                <a:gd name="connsiteY82" fmla="*/ 717021 h 2426840"/>
                <a:gd name="connsiteX83" fmla="*/ 1695451 w 4392865"/>
                <a:gd name="connsiteY83" fmla="*/ 767821 h 2426840"/>
                <a:gd name="connsiteX84" fmla="*/ 1551518 w 4392865"/>
                <a:gd name="connsiteY84" fmla="*/ 813857 h 2426840"/>
                <a:gd name="connsiteX85" fmla="*/ 1544639 w 4392865"/>
                <a:gd name="connsiteY85" fmla="*/ 837671 h 2426840"/>
                <a:gd name="connsiteX86" fmla="*/ 1575330 w 4392865"/>
                <a:gd name="connsiteY86" fmla="*/ 882651 h 2426840"/>
                <a:gd name="connsiteX87" fmla="*/ 1569889 w 4392865"/>
                <a:gd name="connsiteY87" fmla="*/ 913752 h 2426840"/>
                <a:gd name="connsiteX88" fmla="*/ 1588699 w 4392865"/>
                <a:gd name="connsiteY88" fmla="*/ 989831 h 2426840"/>
                <a:gd name="connsiteX89" fmla="*/ 1662135 w 4392865"/>
                <a:gd name="connsiteY89" fmla="*/ 1063805 h 2426840"/>
                <a:gd name="connsiteX90" fmla="*/ 1753919 w 4392865"/>
                <a:gd name="connsiteY90" fmla="*/ 1210284 h 2426840"/>
                <a:gd name="connsiteX91" fmla="*/ 2121380 w 4392865"/>
                <a:gd name="connsiteY91" fmla="*/ 1554862 h 2426840"/>
                <a:gd name="connsiteX92" fmla="*/ 2187787 w 4392865"/>
                <a:gd name="connsiteY92" fmla="*/ 1696717 h 2426840"/>
                <a:gd name="connsiteX93" fmla="*/ 2130856 w 4392865"/>
                <a:gd name="connsiteY93" fmla="*/ 1918967 h 2426840"/>
                <a:gd name="connsiteX94" fmla="*/ 2034329 w 4392865"/>
                <a:gd name="connsiteY94" fmla="*/ 1934843 h 2426840"/>
                <a:gd name="connsiteX95" fmla="*/ 1816271 w 4392865"/>
                <a:gd name="connsiteY95" fmla="*/ 1856626 h 2426840"/>
                <a:gd name="connsiteX96" fmla="*/ 1629516 w 4392865"/>
                <a:gd name="connsiteY96" fmla="*/ 1709947 h 2426840"/>
                <a:gd name="connsiteX97" fmla="*/ 1497225 w 4392865"/>
                <a:gd name="connsiteY97" fmla="*/ 1548551 h 2426840"/>
                <a:gd name="connsiteX98" fmla="*/ 1446115 w 4392865"/>
                <a:gd name="connsiteY98" fmla="*/ 1515104 h 2426840"/>
                <a:gd name="connsiteX99" fmla="*/ 1354139 w 4392865"/>
                <a:gd name="connsiteY99" fmla="*/ 1431395 h 2426840"/>
                <a:gd name="connsiteX100" fmla="*/ 1296989 w 4392865"/>
                <a:gd name="connsiteY100" fmla="*/ 1347787 h 2426840"/>
                <a:gd name="connsiteX101" fmla="*/ 1243542 w 4392865"/>
                <a:gd name="connsiteY101" fmla="*/ 1336674 h 2426840"/>
                <a:gd name="connsiteX102" fmla="*/ 1200151 w 4392865"/>
                <a:gd name="connsiteY102" fmla="*/ 1288521 h 2426840"/>
                <a:gd name="connsiteX103" fmla="*/ 1155701 w 4392865"/>
                <a:gd name="connsiteY103" fmla="*/ 1275821 h 2426840"/>
                <a:gd name="connsiteX104" fmla="*/ 1111251 w 4392865"/>
                <a:gd name="connsiteY104" fmla="*/ 1193271 h 2426840"/>
                <a:gd name="connsiteX105" fmla="*/ 1092201 w 4392865"/>
                <a:gd name="connsiteY105" fmla="*/ 1078971 h 2426840"/>
                <a:gd name="connsiteX106" fmla="*/ 1092201 w 4392865"/>
                <a:gd name="connsiteY106" fmla="*/ 971021 h 2426840"/>
                <a:gd name="connsiteX107" fmla="*/ 1060451 w 4392865"/>
                <a:gd name="connsiteY107" fmla="*/ 913871 h 2426840"/>
                <a:gd name="connsiteX108" fmla="*/ 996951 w 4392865"/>
                <a:gd name="connsiteY108" fmla="*/ 875771 h 2426840"/>
                <a:gd name="connsiteX109" fmla="*/ 889001 w 4392865"/>
                <a:gd name="connsiteY109" fmla="*/ 875771 h 2426840"/>
                <a:gd name="connsiteX110" fmla="*/ 806451 w 4392865"/>
                <a:gd name="connsiteY110" fmla="*/ 907521 h 2426840"/>
                <a:gd name="connsiteX111" fmla="*/ 742951 w 4392865"/>
                <a:gd name="connsiteY111" fmla="*/ 939271 h 2426840"/>
                <a:gd name="connsiteX112" fmla="*/ 655639 w 4392865"/>
                <a:gd name="connsiteY112" fmla="*/ 912812 h 2426840"/>
                <a:gd name="connsiteX113" fmla="*/ 566210 w 4392865"/>
                <a:gd name="connsiteY113" fmla="*/ 836613 h 2426840"/>
                <a:gd name="connsiteX114" fmla="*/ 511177 w 4392865"/>
                <a:gd name="connsiteY114" fmla="*/ 806980 h 2426840"/>
                <a:gd name="connsiteX115" fmla="*/ 415926 w 4392865"/>
                <a:gd name="connsiteY115" fmla="*/ 784225 h 2426840"/>
                <a:gd name="connsiteX116" fmla="*/ 335494 w 4392865"/>
                <a:gd name="connsiteY116" fmla="*/ 759883 h 2426840"/>
                <a:gd name="connsiteX117" fmla="*/ 203413 w 4392865"/>
                <a:gd name="connsiteY117" fmla="*/ 728345 h 2426840"/>
                <a:gd name="connsiteX118" fmla="*/ 116099 w 4392865"/>
                <a:gd name="connsiteY118" fmla="*/ 691303 h 2426840"/>
                <a:gd name="connsiteX119" fmla="*/ 61914 w 4392865"/>
                <a:gd name="connsiteY119" fmla="*/ 625475 h 2426840"/>
                <a:gd name="connsiteX120" fmla="*/ 6350 w 4392865"/>
                <a:gd name="connsiteY120" fmla="*/ 575733 h 2426840"/>
                <a:gd name="connsiteX121" fmla="*/ 2117 w 4392865"/>
                <a:gd name="connsiteY121" fmla="*/ 537104 h 2426840"/>
                <a:gd name="connsiteX122" fmla="*/ 0 w 4392865"/>
                <a:gd name="connsiteY122" fmla="*/ 465138 h 2426840"/>
                <a:gd name="connsiteX123" fmla="*/ 23496 w 4392865"/>
                <a:gd name="connsiteY123" fmla="*/ 394970 h 2426840"/>
                <a:gd name="connsiteX124" fmla="*/ 51331 w 4392865"/>
                <a:gd name="connsiteY124" fmla="*/ 321204 h 2426840"/>
                <a:gd name="connsiteX125" fmla="*/ 77257 w 4392865"/>
                <a:gd name="connsiteY125" fmla="*/ 272520 h 2426840"/>
                <a:gd name="connsiteX126" fmla="*/ 104776 w 4392865"/>
                <a:gd name="connsiteY126" fmla="*/ 194203 h 2426840"/>
                <a:gd name="connsiteX127" fmla="*/ 187537 w 4392865"/>
                <a:gd name="connsiteY127" fmla="*/ 183303 h 2426840"/>
                <a:gd name="connsiteX128" fmla="*/ 238127 w 4392865"/>
                <a:gd name="connsiteY128" fmla="*/ 186268 h 2426840"/>
                <a:gd name="connsiteX129" fmla="*/ 306600 w 4392865"/>
                <a:gd name="connsiteY129" fmla="*/ 191241 h 2426840"/>
                <a:gd name="connsiteX130" fmla="*/ 354225 w 4392865"/>
                <a:gd name="connsiteY130" fmla="*/ 212408 h 2426840"/>
                <a:gd name="connsiteX131" fmla="*/ 442385 w 4392865"/>
                <a:gd name="connsiteY131" fmla="*/ 231247 h 2426840"/>
                <a:gd name="connsiteX0" fmla="*/ 442385 w 4392865"/>
                <a:gd name="connsiteY0" fmla="*/ 231247 h 2426840"/>
                <a:gd name="connsiteX1" fmla="*/ 544725 w 4392865"/>
                <a:gd name="connsiteY1" fmla="*/ 249450 h 2426840"/>
                <a:gd name="connsiteX2" fmla="*/ 674369 w 4392865"/>
                <a:gd name="connsiteY2" fmla="*/ 244158 h 2426840"/>
                <a:gd name="connsiteX3" fmla="*/ 841058 w 4392865"/>
                <a:gd name="connsiteY3" fmla="*/ 207116 h 2426840"/>
                <a:gd name="connsiteX4" fmla="*/ 917787 w 4392865"/>
                <a:gd name="connsiteY4" fmla="*/ 167429 h 2426840"/>
                <a:gd name="connsiteX5" fmla="*/ 984253 w 4392865"/>
                <a:gd name="connsiteY5" fmla="*/ 142346 h 2426840"/>
                <a:gd name="connsiteX6" fmla="*/ 1036849 w 4392865"/>
                <a:gd name="connsiteY6" fmla="*/ 125096 h 2426840"/>
                <a:gd name="connsiteX7" fmla="*/ 1099081 w 4392865"/>
                <a:gd name="connsiteY7" fmla="*/ 119062 h 2426840"/>
                <a:gd name="connsiteX8" fmla="*/ 1126067 w 4392865"/>
                <a:gd name="connsiteY8" fmla="*/ 68791 h 2426840"/>
                <a:gd name="connsiteX9" fmla="*/ 1118129 w 4392865"/>
                <a:gd name="connsiteY9" fmla="*/ 0 h 2426840"/>
                <a:gd name="connsiteX10" fmla="*/ 1181629 w 4392865"/>
                <a:gd name="connsiteY10" fmla="*/ 77788 h 2426840"/>
                <a:gd name="connsiteX11" fmla="*/ 1177079 w 4392865"/>
                <a:gd name="connsiteY11" fmla="*/ 125094 h 2426840"/>
                <a:gd name="connsiteX12" fmla="*/ 1179725 w 4392865"/>
                <a:gd name="connsiteY12" fmla="*/ 191241 h 2426840"/>
                <a:gd name="connsiteX13" fmla="*/ 1179513 w 4392865"/>
                <a:gd name="connsiteY13" fmla="*/ 235480 h 2426840"/>
                <a:gd name="connsiteX14" fmla="*/ 1171787 w 4392865"/>
                <a:gd name="connsiteY14" fmla="*/ 273262 h 2426840"/>
                <a:gd name="connsiteX15" fmla="*/ 1195599 w 4392865"/>
                <a:gd name="connsiteY15" fmla="*/ 320887 h 2426840"/>
                <a:gd name="connsiteX16" fmla="*/ 1237193 w 4392865"/>
                <a:gd name="connsiteY16" fmla="*/ 387879 h 2426840"/>
                <a:gd name="connsiteX17" fmla="*/ 1256242 w 4392865"/>
                <a:gd name="connsiteY17" fmla="*/ 412221 h 2426840"/>
                <a:gd name="connsiteX18" fmla="*/ 1289051 w 4392865"/>
                <a:gd name="connsiteY18" fmla="*/ 384704 h 2426840"/>
                <a:gd name="connsiteX19" fmla="*/ 1304079 w 4392865"/>
                <a:gd name="connsiteY19" fmla="*/ 379095 h 2426840"/>
                <a:gd name="connsiteX20" fmla="*/ 1341121 w 4392865"/>
                <a:gd name="connsiteY20" fmla="*/ 384387 h 2426840"/>
                <a:gd name="connsiteX21" fmla="*/ 1378163 w 4392865"/>
                <a:gd name="connsiteY21" fmla="*/ 408200 h 2426840"/>
                <a:gd name="connsiteX22" fmla="*/ 1390651 w 4392865"/>
                <a:gd name="connsiteY22" fmla="*/ 437621 h 2426840"/>
                <a:gd name="connsiteX23" fmla="*/ 1423142 w 4392865"/>
                <a:gd name="connsiteY23" fmla="*/ 445241 h 2426840"/>
                <a:gd name="connsiteX24" fmla="*/ 1462829 w 4392865"/>
                <a:gd name="connsiteY24" fmla="*/ 421429 h 2426840"/>
                <a:gd name="connsiteX25" fmla="*/ 1520826 w 4392865"/>
                <a:gd name="connsiteY25" fmla="*/ 523875 h 2426840"/>
                <a:gd name="connsiteX26" fmla="*/ 1582738 w 4392865"/>
                <a:gd name="connsiteY26" fmla="*/ 569912 h 2426840"/>
                <a:gd name="connsiteX27" fmla="*/ 1676401 w 4392865"/>
                <a:gd name="connsiteY27" fmla="*/ 640821 h 2426840"/>
                <a:gd name="connsiteX28" fmla="*/ 1866901 w 4392865"/>
                <a:gd name="connsiteY28" fmla="*/ 609071 h 2426840"/>
                <a:gd name="connsiteX29" fmla="*/ 2063751 w 4392865"/>
                <a:gd name="connsiteY29" fmla="*/ 558271 h 2426840"/>
                <a:gd name="connsiteX30" fmla="*/ 2178051 w 4392865"/>
                <a:gd name="connsiteY30" fmla="*/ 590021 h 2426840"/>
                <a:gd name="connsiteX31" fmla="*/ 2311401 w 4392865"/>
                <a:gd name="connsiteY31" fmla="*/ 691621 h 2426840"/>
                <a:gd name="connsiteX32" fmla="*/ 2489201 w 4392865"/>
                <a:gd name="connsiteY32" fmla="*/ 780521 h 2426840"/>
                <a:gd name="connsiteX33" fmla="*/ 2692401 w 4392865"/>
                <a:gd name="connsiteY33" fmla="*/ 793221 h 2426840"/>
                <a:gd name="connsiteX34" fmla="*/ 2783947 w 4392865"/>
                <a:gd name="connsiteY34" fmla="*/ 683154 h 2426840"/>
                <a:gd name="connsiteX35" fmla="*/ 3133905 w 4392865"/>
                <a:gd name="connsiteY35" fmla="*/ 585588 h 2426840"/>
                <a:gd name="connsiteX36" fmla="*/ 3230246 w 4392865"/>
                <a:gd name="connsiteY36" fmla="*/ 487572 h 2426840"/>
                <a:gd name="connsiteX37" fmla="*/ 3366460 w 4392865"/>
                <a:gd name="connsiteY37" fmla="*/ 400599 h 2426840"/>
                <a:gd name="connsiteX38" fmla="*/ 3662403 w 4392865"/>
                <a:gd name="connsiteY38" fmla="*/ 385143 h 2426840"/>
                <a:gd name="connsiteX39" fmla="*/ 3822913 w 4392865"/>
                <a:gd name="connsiteY39" fmla="*/ 365864 h 2426840"/>
                <a:gd name="connsiteX40" fmla="*/ 3880259 w 4392865"/>
                <a:gd name="connsiteY40" fmla="*/ 521559 h 2426840"/>
                <a:gd name="connsiteX41" fmla="*/ 3972225 w 4392865"/>
                <a:gd name="connsiteY41" fmla="*/ 697132 h 2426840"/>
                <a:gd name="connsiteX42" fmla="*/ 3971626 w 4392865"/>
                <a:gd name="connsiteY42" fmla="*/ 818142 h 2426840"/>
                <a:gd name="connsiteX43" fmla="*/ 3980492 w 4392865"/>
                <a:gd name="connsiteY43" fmla="*/ 801728 h 2426840"/>
                <a:gd name="connsiteX44" fmla="*/ 3976970 w 4392865"/>
                <a:gd name="connsiteY44" fmla="*/ 863980 h 2426840"/>
                <a:gd name="connsiteX45" fmla="*/ 3983298 w 4392865"/>
                <a:gd name="connsiteY45" fmla="*/ 889809 h 2426840"/>
                <a:gd name="connsiteX46" fmla="*/ 4002088 w 4392865"/>
                <a:gd name="connsiteY46" fmla="*/ 917575 h 2426840"/>
                <a:gd name="connsiteX47" fmla="*/ 4067176 w 4392865"/>
                <a:gd name="connsiteY47" fmla="*/ 927629 h 2426840"/>
                <a:gd name="connsiteX48" fmla="*/ 4064001 w 4392865"/>
                <a:gd name="connsiteY48" fmla="*/ 964671 h 2426840"/>
                <a:gd name="connsiteX49" fmla="*/ 4252464 w 4392865"/>
                <a:gd name="connsiteY49" fmla="*/ 1015471 h 2426840"/>
                <a:gd name="connsiteX50" fmla="*/ 4392865 w 4392865"/>
                <a:gd name="connsiteY50" fmla="*/ 1145687 h 2426840"/>
                <a:gd name="connsiteX51" fmla="*/ 4286151 w 4392865"/>
                <a:gd name="connsiteY51" fmla="*/ 1291466 h 2426840"/>
                <a:gd name="connsiteX52" fmla="*/ 4176057 w 4392865"/>
                <a:gd name="connsiteY52" fmla="*/ 1408274 h 2426840"/>
                <a:gd name="connsiteX53" fmla="*/ 4037225 w 4392865"/>
                <a:gd name="connsiteY53" fmla="*/ 1450656 h 2426840"/>
                <a:gd name="connsiteX54" fmla="*/ 3968751 w 4392865"/>
                <a:gd name="connsiteY54" fmla="*/ 1419754 h 2426840"/>
                <a:gd name="connsiteX55" fmla="*/ 3910225 w 4392865"/>
                <a:gd name="connsiteY55" fmla="*/ 1426845 h 2426840"/>
                <a:gd name="connsiteX56" fmla="*/ 3842810 w 4392865"/>
                <a:gd name="connsiteY56" fmla="*/ 1390650 h 2426840"/>
                <a:gd name="connsiteX57" fmla="*/ 3804392 w 4392865"/>
                <a:gd name="connsiteY57" fmla="*/ 1233700 h 2426840"/>
                <a:gd name="connsiteX58" fmla="*/ 3719513 w 4392865"/>
                <a:gd name="connsiteY58" fmla="*/ 1156759 h 2426840"/>
                <a:gd name="connsiteX59" fmla="*/ 3568701 w 4392865"/>
                <a:gd name="connsiteY59" fmla="*/ 1098021 h 2426840"/>
                <a:gd name="connsiteX60" fmla="*/ 3460751 w 4392865"/>
                <a:gd name="connsiteY60" fmla="*/ 1053571 h 2426840"/>
                <a:gd name="connsiteX61" fmla="*/ 3371851 w 4392865"/>
                <a:gd name="connsiteY61" fmla="*/ 1047221 h 2426840"/>
                <a:gd name="connsiteX62" fmla="*/ 3308351 w 4392865"/>
                <a:gd name="connsiteY62" fmla="*/ 996421 h 2426840"/>
                <a:gd name="connsiteX63" fmla="*/ 3200401 w 4392865"/>
                <a:gd name="connsiteY63" fmla="*/ 932921 h 2426840"/>
                <a:gd name="connsiteX64" fmla="*/ 3227599 w 4392865"/>
                <a:gd name="connsiteY64" fmla="*/ 1067009 h 2426840"/>
                <a:gd name="connsiteX65" fmla="*/ 3325496 w 4392865"/>
                <a:gd name="connsiteY65" fmla="*/ 1302488 h 2426840"/>
                <a:gd name="connsiteX66" fmla="*/ 3505412 w 4392865"/>
                <a:gd name="connsiteY66" fmla="*/ 1506217 h 2426840"/>
                <a:gd name="connsiteX67" fmla="*/ 3983808 w 4392865"/>
                <a:gd name="connsiteY67" fmla="*/ 1610103 h 2426840"/>
                <a:gd name="connsiteX68" fmla="*/ 3974275 w 4392865"/>
                <a:gd name="connsiteY68" fmla="*/ 1966544 h 2426840"/>
                <a:gd name="connsiteX69" fmla="*/ 3821614 w 4392865"/>
                <a:gd name="connsiteY69" fmla="*/ 2233622 h 2426840"/>
                <a:gd name="connsiteX70" fmla="*/ 3674046 w 4392865"/>
                <a:gd name="connsiteY70" fmla="*/ 2353184 h 2426840"/>
                <a:gd name="connsiteX71" fmla="*/ 3400225 w 4392865"/>
                <a:gd name="connsiteY71" fmla="*/ 2423165 h 2426840"/>
                <a:gd name="connsiteX72" fmla="*/ 3086230 w 4392865"/>
                <a:gd name="connsiteY72" fmla="*/ 2169313 h 2426840"/>
                <a:gd name="connsiteX73" fmla="*/ 2933913 w 4392865"/>
                <a:gd name="connsiteY73" fmla="*/ 1802550 h 2426840"/>
                <a:gd name="connsiteX74" fmla="*/ 2853939 w 4392865"/>
                <a:gd name="connsiteY74" fmla="*/ 1602017 h 2426840"/>
                <a:gd name="connsiteX75" fmla="*/ 2655359 w 4392865"/>
                <a:gd name="connsiteY75" fmla="*/ 1109133 h 2426840"/>
                <a:gd name="connsiteX76" fmla="*/ 2495551 w 4392865"/>
                <a:gd name="connsiteY76" fmla="*/ 913871 h 2426840"/>
                <a:gd name="connsiteX77" fmla="*/ 2463801 w 4392865"/>
                <a:gd name="connsiteY77" fmla="*/ 907521 h 2426840"/>
                <a:gd name="connsiteX78" fmla="*/ 2298701 w 4392865"/>
                <a:gd name="connsiteY78" fmla="*/ 837671 h 2426840"/>
                <a:gd name="connsiteX79" fmla="*/ 2190751 w 4392865"/>
                <a:gd name="connsiteY79" fmla="*/ 767821 h 2426840"/>
                <a:gd name="connsiteX80" fmla="*/ 2120901 w 4392865"/>
                <a:gd name="connsiteY80" fmla="*/ 729721 h 2426840"/>
                <a:gd name="connsiteX81" fmla="*/ 1981201 w 4392865"/>
                <a:gd name="connsiteY81" fmla="*/ 710671 h 2426840"/>
                <a:gd name="connsiteX82" fmla="*/ 1860551 w 4392865"/>
                <a:gd name="connsiteY82" fmla="*/ 717021 h 2426840"/>
                <a:gd name="connsiteX83" fmla="*/ 1695451 w 4392865"/>
                <a:gd name="connsiteY83" fmla="*/ 767821 h 2426840"/>
                <a:gd name="connsiteX84" fmla="*/ 1551518 w 4392865"/>
                <a:gd name="connsiteY84" fmla="*/ 813857 h 2426840"/>
                <a:gd name="connsiteX85" fmla="*/ 1544639 w 4392865"/>
                <a:gd name="connsiteY85" fmla="*/ 837671 h 2426840"/>
                <a:gd name="connsiteX86" fmla="*/ 1575330 w 4392865"/>
                <a:gd name="connsiteY86" fmla="*/ 882651 h 2426840"/>
                <a:gd name="connsiteX87" fmla="*/ 1569889 w 4392865"/>
                <a:gd name="connsiteY87" fmla="*/ 913752 h 2426840"/>
                <a:gd name="connsiteX88" fmla="*/ 1588699 w 4392865"/>
                <a:gd name="connsiteY88" fmla="*/ 989831 h 2426840"/>
                <a:gd name="connsiteX89" fmla="*/ 1662135 w 4392865"/>
                <a:gd name="connsiteY89" fmla="*/ 1063805 h 2426840"/>
                <a:gd name="connsiteX90" fmla="*/ 1753919 w 4392865"/>
                <a:gd name="connsiteY90" fmla="*/ 1210284 h 2426840"/>
                <a:gd name="connsiteX91" fmla="*/ 2121380 w 4392865"/>
                <a:gd name="connsiteY91" fmla="*/ 1554862 h 2426840"/>
                <a:gd name="connsiteX92" fmla="*/ 2187787 w 4392865"/>
                <a:gd name="connsiteY92" fmla="*/ 1696717 h 2426840"/>
                <a:gd name="connsiteX93" fmla="*/ 2130856 w 4392865"/>
                <a:gd name="connsiteY93" fmla="*/ 1918967 h 2426840"/>
                <a:gd name="connsiteX94" fmla="*/ 2034329 w 4392865"/>
                <a:gd name="connsiteY94" fmla="*/ 1934843 h 2426840"/>
                <a:gd name="connsiteX95" fmla="*/ 1816271 w 4392865"/>
                <a:gd name="connsiteY95" fmla="*/ 1856626 h 2426840"/>
                <a:gd name="connsiteX96" fmla="*/ 1629516 w 4392865"/>
                <a:gd name="connsiteY96" fmla="*/ 1709947 h 2426840"/>
                <a:gd name="connsiteX97" fmla="*/ 1497225 w 4392865"/>
                <a:gd name="connsiteY97" fmla="*/ 1548551 h 2426840"/>
                <a:gd name="connsiteX98" fmla="*/ 1446115 w 4392865"/>
                <a:gd name="connsiteY98" fmla="*/ 1515104 h 2426840"/>
                <a:gd name="connsiteX99" fmla="*/ 1354139 w 4392865"/>
                <a:gd name="connsiteY99" fmla="*/ 1431395 h 2426840"/>
                <a:gd name="connsiteX100" fmla="*/ 1296989 w 4392865"/>
                <a:gd name="connsiteY100" fmla="*/ 1347787 h 2426840"/>
                <a:gd name="connsiteX101" fmla="*/ 1243542 w 4392865"/>
                <a:gd name="connsiteY101" fmla="*/ 1336674 h 2426840"/>
                <a:gd name="connsiteX102" fmla="*/ 1200151 w 4392865"/>
                <a:gd name="connsiteY102" fmla="*/ 1288521 h 2426840"/>
                <a:gd name="connsiteX103" fmla="*/ 1155701 w 4392865"/>
                <a:gd name="connsiteY103" fmla="*/ 1275821 h 2426840"/>
                <a:gd name="connsiteX104" fmla="*/ 1111251 w 4392865"/>
                <a:gd name="connsiteY104" fmla="*/ 1193271 h 2426840"/>
                <a:gd name="connsiteX105" fmla="*/ 1092201 w 4392865"/>
                <a:gd name="connsiteY105" fmla="*/ 1078971 h 2426840"/>
                <a:gd name="connsiteX106" fmla="*/ 1092201 w 4392865"/>
                <a:gd name="connsiteY106" fmla="*/ 971021 h 2426840"/>
                <a:gd name="connsiteX107" fmla="*/ 1060451 w 4392865"/>
                <a:gd name="connsiteY107" fmla="*/ 913871 h 2426840"/>
                <a:gd name="connsiteX108" fmla="*/ 996951 w 4392865"/>
                <a:gd name="connsiteY108" fmla="*/ 875771 h 2426840"/>
                <a:gd name="connsiteX109" fmla="*/ 889001 w 4392865"/>
                <a:gd name="connsiteY109" fmla="*/ 875771 h 2426840"/>
                <a:gd name="connsiteX110" fmla="*/ 806451 w 4392865"/>
                <a:gd name="connsiteY110" fmla="*/ 907521 h 2426840"/>
                <a:gd name="connsiteX111" fmla="*/ 742951 w 4392865"/>
                <a:gd name="connsiteY111" fmla="*/ 939271 h 2426840"/>
                <a:gd name="connsiteX112" fmla="*/ 655639 w 4392865"/>
                <a:gd name="connsiteY112" fmla="*/ 912812 h 2426840"/>
                <a:gd name="connsiteX113" fmla="*/ 566210 w 4392865"/>
                <a:gd name="connsiteY113" fmla="*/ 836613 h 2426840"/>
                <a:gd name="connsiteX114" fmla="*/ 511177 w 4392865"/>
                <a:gd name="connsiteY114" fmla="*/ 806980 h 2426840"/>
                <a:gd name="connsiteX115" fmla="*/ 415926 w 4392865"/>
                <a:gd name="connsiteY115" fmla="*/ 784225 h 2426840"/>
                <a:gd name="connsiteX116" fmla="*/ 335494 w 4392865"/>
                <a:gd name="connsiteY116" fmla="*/ 759883 h 2426840"/>
                <a:gd name="connsiteX117" fmla="*/ 203413 w 4392865"/>
                <a:gd name="connsiteY117" fmla="*/ 728345 h 2426840"/>
                <a:gd name="connsiteX118" fmla="*/ 116099 w 4392865"/>
                <a:gd name="connsiteY118" fmla="*/ 691303 h 2426840"/>
                <a:gd name="connsiteX119" fmla="*/ 61914 w 4392865"/>
                <a:gd name="connsiteY119" fmla="*/ 625475 h 2426840"/>
                <a:gd name="connsiteX120" fmla="*/ 6350 w 4392865"/>
                <a:gd name="connsiteY120" fmla="*/ 575733 h 2426840"/>
                <a:gd name="connsiteX121" fmla="*/ 2117 w 4392865"/>
                <a:gd name="connsiteY121" fmla="*/ 537104 h 2426840"/>
                <a:gd name="connsiteX122" fmla="*/ 0 w 4392865"/>
                <a:gd name="connsiteY122" fmla="*/ 465138 h 2426840"/>
                <a:gd name="connsiteX123" fmla="*/ 23496 w 4392865"/>
                <a:gd name="connsiteY123" fmla="*/ 394970 h 2426840"/>
                <a:gd name="connsiteX124" fmla="*/ 51331 w 4392865"/>
                <a:gd name="connsiteY124" fmla="*/ 321204 h 2426840"/>
                <a:gd name="connsiteX125" fmla="*/ 77257 w 4392865"/>
                <a:gd name="connsiteY125" fmla="*/ 272520 h 2426840"/>
                <a:gd name="connsiteX126" fmla="*/ 104776 w 4392865"/>
                <a:gd name="connsiteY126" fmla="*/ 194203 h 2426840"/>
                <a:gd name="connsiteX127" fmla="*/ 187537 w 4392865"/>
                <a:gd name="connsiteY127" fmla="*/ 183303 h 2426840"/>
                <a:gd name="connsiteX128" fmla="*/ 238127 w 4392865"/>
                <a:gd name="connsiteY128" fmla="*/ 186268 h 2426840"/>
                <a:gd name="connsiteX129" fmla="*/ 306600 w 4392865"/>
                <a:gd name="connsiteY129" fmla="*/ 191241 h 2426840"/>
                <a:gd name="connsiteX130" fmla="*/ 354225 w 4392865"/>
                <a:gd name="connsiteY130" fmla="*/ 212408 h 2426840"/>
                <a:gd name="connsiteX131" fmla="*/ 442385 w 4392865"/>
                <a:gd name="connsiteY131" fmla="*/ 231247 h 2426840"/>
                <a:gd name="connsiteX0" fmla="*/ 442385 w 4392865"/>
                <a:gd name="connsiteY0" fmla="*/ 231247 h 2426840"/>
                <a:gd name="connsiteX1" fmla="*/ 544725 w 4392865"/>
                <a:gd name="connsiteY1" fmla="*/ 249450 h 2426840"/>
                <a:gd name="connsiteX2" fmla="*/ 674369 w 4392865"/>
                <a:gd name="connsiteY2" fmla="*/ 244158 h 2426840"/>
                <a:gd name="connsiteX3" fmla="*/ 841058 w 4392865"/>
                <a:gd name="connsiteY3" fmla="*/ 207116 h 2426840"/>
                <a:gd name="connsiteX4" fmla="*/ 917787 w 4392865"/>
                <a:gd name="connsiteY4" fmla="*/ 167429 h 2426840"/>
                <a:gd name="connsiteX5" fmla="*/ 984253 w 4392865"/>
                <a:gd name="connsiteY5" fmla="*/ 142346 h 2426840"/>
                <a:gd name="connsiteX6" fmla="*/ 1036849 w 4392865"/>
                <a:gd name="connsiteY6" fmla="*/ 125096 h 2426840"/>
                <a:gd name="connsiteX7" fmla="*/ 1099081 w 4392865"/>
                <a:gd name="connsiteY7" fmla="*/ 119062 h 2426840"/>
                <a:gd name="connsiteX8" fmla="*/ 1126067 w 4392865"/>
                <a:gd name="connsiteY8" fmla="*/ 68791 h 2426840"/>
                <a:gd name="connsiteX9" fmla="*/ 1118129 w 4392865"/>
                <a:gd name="connsiteY9" fmla="*/ 0 h 2426840"/>
                <a:gd name="connsiteX10" fmla="*/ 1181629 w 4392865"/>
                <a:gd name="connsiteY10" fmla="*/ 77788 h 2426840"/>
                <a:gd name="connsiteX11" fmla="*/ 1177079 w 4392865"/>
                <a:gd name="connsiteY11" fmla="*/ 125094 h 2426840"/>
                <a:gd name="connsiteX12" fmla="*/ 1179725 w 4392865"/>
                <a:gd name="connsiteY12" fmla="*/ 191241 h 2426840"/>
                <a:gd name="connsiteX13" fmla="*/ 1179513 w 4392865"/>
                <a:gd name="connsiteY13" fmla="*/ 235480 h 2426840"/>
                <a:gd name="connsiteX14" fmla="*/ 1171787 w 4392865"/>
                <a:gd name="connsiteY14" fmla="*/ 273262 h 2426840"/>
                <a:gd name="connsiteX15" fmla="*/ 1195599 w 4392865"/>
                <a:gd name="connsiteY15" fmla="*/ 320887 h 2426840"/>
                <a:gd name="connsiteX16" fmla="*/ 1237193 w 4392865"/>
                <a:gd name="connsiteY16" fmla="*/ 387879 h 2426840"/>
                <a:gd name="connsiteX17" fmla="*/ 1256242 w 4392865"/>
                <a:gd name="connsiteY17" fmla="*/ 412221 h 2426840"/>
                <a:gd name="connsiteX18" fmla="*/ 1289051 w 4392865"/>
                <a:gd name="connsiteY18" fmla="*/ 384704 h 2426840"/>
                <a:gd name="connsiteX19" fmla="*/ 1304079 w 4392865"/>
                <a:gd name="connsiteY19" fmla="*/ 379095 h 2426840"/>
                <a:gd name="connsiteX20" fmla="*/ 1341121 w 4392865"/>
                <a:gd name="connsiteY20" fmla="*/ 384387 h 2426840"/>
                <a:gd name="connsiteX21" fmla="*/ 1378163 w 4392865"/>
                <a:gd name="connsiteY21" fmla="*/ 408200 h 2426840"/>
                <a:gd name="connsiteX22" fmla="*/ 1390651 w 4392865"/>
                <a:gd name="connsiteY22" fmla="*/ 437621 h 2426840"/>
                <a:gd name="connsiteX23" fmla="*/ 1423142 w 4392865"/>
                <a:gd name="connsiteY23" fmla="*/ 445241 h 2426840"/>
                <a:gd name="connsiteX24" fmla="*/ 1462829 w 4392865"/>
                <a:gd name="connsiteY24" fmla="*/ 421429 h 2426840"/>
                <a:gd name="connsiteX25" fmla="*/ 1520826 w 4392865"/>
                <a:gd name="connsiteY25" fmla="*/ 523875 h 2426840"/>
                <a:gd name="connsiteX26" fmla="*/ 1582738 w 4392865"/>
                <a:gd name="connsiteY26" fmla="*/ 569912 h 2426840"/>
                <a:gd name="connsiteX27" fmla="*/ 1676401 w 4392865"/>
                <a:gd name="connsiteY27" fmla="*/ 640821 h 2426840"/>
                <a:gd name="connsiteX28" fmla="*/ 1866901 w 4392865"/>
                <a:gd name="connsiteY28" fmla="*/ 609071 h 2426840"/>
                <a:gd name="connsiteX29" fmla="*/ 2063751 w 4392865"/>
                <a:gd name="connsiteY29" fmla="*/ 558271 h 2426840"/>
                <a:gd name="connsiteX30" fmla="*/ 2178051 w 4392865"/>
                <a:gd name="connsiteY30" fmla="*/ 590021 h 2426840"/>
                <a:gd name="connsiteX31" fmla="*/ 2311401 w 4392865"/>
                <a:gd name="connsiteY31" fmla="*/ 691621 h 2426840"/>
                <a:gd name="connsiteX32" fmla="*/ 2489201 w 4392865"/>
                <a:gd name="connsiteY32" fmla="*/ 780521 h 2426840"/>
                <a:gd name="connsiteX33" fmla="*/ 2692401 w 4392865"/>
                <a:gd name="connsiteY33" fmla="*/ 793221 h 2426840"/>
                <a:gd name="connsiteX34" fmla="*/ 2783947 w 4392865"/>
                <a:gd name="connsiteY34" fmla="*/ 683154 h 2426840"/>
                <a:gd name="connsiteX35" fmla="*/ 3133905 w 4392865"/>
                <a:gd name="connsiteY35" fmla="*/ 585588 h 2426840"/>
                <a:gd name="connsiteX36" fmla="*/ 3230246 w 4392865"/>
                <a:gd name="connsiteY36" fmla="*/ 487572 h 2426840"/>
                <a:gd name="connsiteX37" fmla="*/ 3366460 w 4392865"/>
                <a:gd name="connsiteY37" fmla="*/ 400599 h 2426840"/>
                <a:gd name="connsiteX38" fmla="*/ 3662403 w 4392865"/>
                <a:gd name="connsiteY38" fmla="*/ 385143 h 2426840"/>
                <a:gd name="connsiteX39" fmla="*/ 3822913 w 4392865"/>
                <a:gd name="connsiteY39" fmla="*/ 365864 h 2426840"/>
                <a:gd name="connsiteX40" fmla="*/ 3880259 w 4392865"/>
                <a:gd name="connsiteY40" fmla="*/ 521559 h 2426840"/>
                <a:gd name="connsiteX41" fmla="*/ 3972225 w 4392865"/>
                <a:gd name="connsiteY41" fmla="*/ 697132 h 2426840"/>
                <a:gd name="connsiteX42" fmla="*/ 3971626 w 4392865"/>
                <a:gd name="connsiteY42" fmla="*/ 818142 h 2426840"/>
                <a:gd name="connsiteX43" fmla="*/ 3980492 w 4392865"/>
                <a:gd name="connsiteY43" fmla="*/ 801728 h 2426840"/>
                <a:gd name="connsiteX44" fmla="*/ 3976970 w 4392865"/>
                <a:gd name="connsiteY44" fmla="*/ 863980 h 2426840"/>
                <a:gd name="connsiteX45" fmla="*/ 3983298 w 4392865"/>
                <a:gd name="connsiteY45" fmla="*/ 889809 h 2426840"/>
                <a:gd name="connsiteX46" fmla="*/ 4002088 w 4392865"/>
                <a:gd name="connsiteY46" fmla="*/ 917575 h 2426840"/>
                <a:gd name="connsiteX47" fmla="*/ 4067176 w 4392865"/>
                <a:gd name="connsiteY47" fmla="*/ 927629 h 2426840"/>
                <a:gd name="connsiteX48" fmla="*/ 4064001 w 4392865"/>
                <a:gd name="connsiteY48" fmla="*/ 964671 h 2426840"/>
                <a:gd name="connsiteX49" fmla="*/ 4252464 w 4392865"/>
                <a:gd name="connsiteY49" fmla="*/ 1015471 h 2426840"/>
                <a:gd name="connsiteX50" fmla="*/ 4392865 w 4392865"/>
                <a:gd name="connsiteY50" fmla="*/ 1145687 h 2426840"/>
                <a:gd name="connsiteX51" fmla="*/ 4286151 w 4392865"/>
                <a:gd name="connsiteY51" fmla="*/ 1291466 h 2426840"/>
                <a:gd name="connsiteX52" fmla="*/ 4176057 w 4392865"/>
                <a:gd name="connsiteY52" fmla="*/ 1408274 h 2426840"/>
                <a:gd name="connsiteX53" fmla="*/ 4037225 w 4392865"/>
                <a:gd name="connsiteY53" fmla="*/ 1450656 h 2426840"/>
                <a:gd name="connsiteX54" fmla="*/ 3968751 w 4392865"/>
                <a:gd name="connsiteY54" fmla="*/ 1419754 h 2426840"/>
                <a:gd name="connsiteX55" fmla="*/ 3910225 w 4392865"/>
                <a:gd name="connsiteY55" fmla="*/ 1426845 h 2426840"/>
                <a:gd name="connsiteX56" fmla="*/ 3842810 w 4392865"/>
                <a:gd name="connsiteY56" fmla="*/ 1390650 h 2426840"/>
                <a:gd name="connsiteX57" fmla="*/ 3804392 w 4392865"/>
                <a:gd name="connsiteY57" fmla="*/ 1233700 h 2426840"/>
                <a:gd name="connsiteX58" fmla="*/ 3719513 w 4392865"/>
                <a:gd name="connsiteY58" fmla="*/ 1156759 h 2426840"/>
                <a:gd name="connsiteX59" fmla="*/ 3568701 w 4392865"/>
                <a:gd name="connsiteY59" fmla="*/ 1098021 h 2426840"/>
                <a:gd name="connsiteX60" fmla="*/ 3460751 w 4392865"/>
                <a:gd name="connsiteY60" fmla="*/ 1053571 h 2426840"/>
                <a:gd name="connsiteX61" fmla="*/ 3371851 w 4392865"/>
                <a:gd name="connsiteY61" fmla="*/ 1047221 h 2426840"/>
                <a:gd name="connsiteX62" fmla="*/ 3308351 w 4392865"/>
                <a:gd name="connsiteY62" fmla="*/ 996421 h 2426840"/>
                <a:gd name="connsiteX63" fmla="*/ 3200401 w 4392865"/>
                <a:gd name="connsiteY63" fmla="*/ 932921 h 2426840"/>
                <a:gd name="connsiteX64" fmla="*/ 3227599 w 4392865"/>
                <a:gd name="connsiteY64" fmla="*/ 1067009 h 2426840"/>
                <a:gd name="connsiteX65" fmla="*/ 3325496 w 4392865"/>
                <a:gd name="connsiteY65" fmla="*/ 1302488 h 2426840"/>
                <a:gd name="connsiteX66" fmla="*/ 3505412 w 4392865"/>
                <a:gd name="connsiteY66" fmla="*/ 1506217 h 2426840"/>
                <a:gd name="connsiteX67" fmla="*/ 3983808 w 4392865"/>
                <a:gd name="connsiteY67" fmla="*/ 1610103 h 2426840"/>
                <a:gd name="connsiteX68" fmla="*/ 4063234 w 4392865"/>
                <a:gd name="connsiteY68" fmla="*/ 1841639 h 2426840"/>
                <a:gd name="connsiteX69" fmla="*/ 3974275 w 4392865"/>
                <a:gd name="connsiteY69" fmla="*/ 1966544 h 2426840"/>
                <a:gd name="connsiteX70" fmla="*/ 3821614 w 4392865"/>
                <a:gd name="connsiteY70" fmla="*/ 2233622 h 2426840"/>
                <a:gd name="connsiteX71" fmla="*/ 3674046 w 4392865"/>
                <a:gd name="connsiteY71" fmla="*/ 2353184 h 2426840"/>
                <a:gd name="connsiteX72" fmla="*/ 3400225 w 4392865"/>
                <a:gd name="connsiteY72" fmla="*/ 2423165 h 2426840"/>
                <a:gd name="connsiteX73" fmla="*/ 3086230 w 4392865"/>
                <a:gd name="connsiteY73" fmla="*/ 2169313 h 2426840"/>
                <a:gd name="connsiteX74" fmla="*/ 2933913 w 4392865"/>
                <a:gd name="connsiteY74" fmla="*/ 1802550 h 2426840"/>
                <a:gd name="connsiteX75" fmla="*/ 2853939 w 4392865"/>
                <a:gd name="connsiteY75" fmla="*/ 1602017 h 2426840"/>
                <a:gd name="connsiteX76" fmla="*/ 2655359 w 4392865"/>
                <a:gd name="connsiteY76" fmla="*/ 1109133 h 2426840"/>
                <a:gd name="connsiteX77" fmla="*/ 2495551 w 4392865"/>
                <a:gd name="connsiteY77" fmla="*/ 913871 h 2426840"/>
                <a:gd name="connsiteX78" fmla="*/ 2463801 w 4392865"/>
                <a:gd name="connsiteY78" fmla="*/ 907521 h 2426840"/>
                <a:gd name="connsiteX79" fmla="*/ 2298701 w 4392865"/>
                <a:gd name="connsiteY79" fmla="*/ 837671 h 2426840"/>
                <a:gd name="connsiteX80" fmla="*/ 2190751 w 4392865"/>
                <a:gd name="connsiteY80" fmla="*/ 767821 h 2426840"/>
                <a:gd name="connsiteX81" fmla="*/ 2120901 w 4392865"/>
                <a:gd name="connsiteY81" fmla="*/ 729721 h 2426840"/>
                <a:gd name="connsiteX82" fmla="*/ 1981201 w 4392865"/>
                <a:gd name="connsiteY82" fmla="*/ 710671 h 2426840"/>
                <a:gd name="connsiteX83" fmla="*/ 1860551 w 4392865"/>
                <a:gd name="connsiteY83" fmla="*/ 717021 h 2426840"/>
                <a:gd name="connsiteX84" fmla="*/ 1695451 w 4392865"/>
                <a:gd name="connsiteY84" fmla="*/ 767821 h 2426840"/>
                <a:gd name="connsiteX85" fmla="*/ 1551518 w 4392865"/>
                <a:gd name="connsiteY85" fmla="*/ 813857 h 2426840"/>
                <a:gd name="connsiteX86" fmla="*/ 1544639 w 4392865"/>
                <a:gd name="connsiteY86" fmla="*/ 837671 h 2426840"/>
                <a:gd name="connsiteX87" fmla="*/ 1575330 w 4392865"/>
                <a:gd name="connsiteY87" fmla="*/ 882651 h 2426840"/>
                <a:gd name="connsiteX88" fmla="*/ 1569889 w 4392865"/>
                <a:gd name="connsiteY88" fmla="*/ 913752 h 2426840"/>
                <a:gd name="connsiteX89" fmla="*/ 1588699 w 4392865"/>
                <a:gd name="connsiteY89" fmla="*/ 989831 h 2426840"/>
                <a:gd name="connsiteX90" fmla="*/ 1662135 w 4392865"/>
                <a:gd name="connsiteY90" fmla="*/ 1063805 h 2426840"/>
                <a:gd name="connsiteX91" fmla="*/ 1753919 w 4392865"/>
                <a:gd name="connsiteY91" fmla="*/ 1210284 h 2426840"/>
                <a:gd name="connsiteX92" fmla="*/ 2121380 w 4392865"/>
                <a:gd name="connsiteY92" fmla="*/ 1554862 h 2426840"/>
                <a:gd name="connsiteX93" fmla="*/ 2187787 w 4392865"/>
                <a:gd name="connsiteY93" fmla="*/ 1696717 h 2426840"/>
                <a:gd name="connsiteX94" fmla="*/ 2130856 w 4392865"/>
                <a:gd name="connsiteY94" fmla="*/ 1918967 h 2426840"/>
                <a:gd name="connsiteX95" fmla="*/ 2034329 w 4392865"/>
                <a:gd name="connsiteY95" fmla="*/ 1934843 h 2426840"/>
                <a:gd name="connsiteX96" fmla="*/ 1816271 w 4392865"/>
                <a:gd name="connsiteY96" fmla="*/ 1856626 h 2426840"/>
                <a:gd name="connsiteX97" fmla="*/ 1629516 w 4392865"/>
                <a:gd name="connsiteY97" fmla="*/ 1709947 h 2426840"/>
                <a:gd name="connsiteX98" fmla="*/ 1497225 w 4392865"/>
                <a:gd name="connsiteY98" fmla="*/ 1548551 h 2426840"/>
                <a:gd name="connsiteX99" fmla="*/ 1446115 w 4392865"/>
                <a:gd name="connsiteY99" fmla="*/ 1515104 h 2426840"/>
                <a:gd name="connsiteX100" fmla="*/ 1354139 w 4392865"/>
                <a:gd name="connsiteY100" fmla="*/ 1431395 h 2426840"/>
                <a:gd name="connsiteX101" fmla="*/ 1296989 w 4392865"/>
                <a:gd name="connsiteY101" fmla="*/ 1347787 h 2426840"/>
                <a:gd name="connsiteX102" fmla="*/ 1243542 w 4392865"/>
                <a:gd name="connsiteY102" fmla="*/ 1336674 h 2426840"/>
                <a:gd name="connsiteX103" fmla="*/ 1200151 w 4392865"/>
                <a:gd name="connsiteY103" fmla="*/ 1288521 h 2426840"/>
                <a:gd name="connsiteX104" fmla="*/ 1155701 w 4392865"/>
                <a:gd name="connsiteY104" fmla="*/ 1275821 h 2426840"/>
                <a:gd name="connsiteX105" fmla="*/ 1111251 w 4392865"/>
                <a:gd name="connsiteY105" fmla="*/ 1193271 h 2426840"/>
                <a:gd name="connsiteX106" fmla="*/ 1092201 w 4392865"/>
                <a:gd name="connsiteY106" fmla="*/ 1078971 h 2426840"/>
                <a:gd name="connsiteX107" fmla="*/ 1092201 w 4392865"/>
                <a:gd name="connsiteY107" fmla="*/ 971021 h 2426840"/>
                <a:gd name="connsiteX108" fmla="*/ 1060451 w 4392865"/>
                <a:gd name="connsiteY108" fmla="*/ 913871 h 2426840"/>
                <a:gd name="connsiteX109" fmla="*/ 996951 w 4392865"/>
                <a:gd name="connsiteY109" fmla="*/ 875771 h 2426840"/>
                <a:gd name="connsiteX110" fmla="*/ 889001 w 4392865"/>
                <a:gd name="connsiteY110" fmla="*/ 875771 h 2426840"/>
                <a:gd name="connsiteX111" fmla="*/ 806451 w 4392865"/>
                <a:gd name="connsiteY111" fmla="*/ 907521 h 2426840"/>
                <a:gd name="connsiteX112" fmla="*/ 742951 w 4392865"/>
                <a:gd name="connsiteY112" fmla="*/ 939271 h 2426840"/>
                <a:gd name="connsiteX113" fmla="*/ 655639 w 4392865"/>
                <a:gd name="connsiteY113" fmla="*/ 912812 h 2426840"/>
                <a:gd name="connsiteX114" fmla="*/ 566210 w 4392865"/>
                <a:gd name="connsiteY114" fmla="*/ 836613 h 2426840"/>
                <a:gd name="connsiteX115" fmla="*/ 511177 w 4392865"/>
                <a:gd name="connsiteY115" fmla="*/ 806980 h 2426840"/>
                <a:gd name="connsiteX116" fmla="*/ 415926 w 4392865"/>
                <a:gd name="connsiteY116" fmla="*/ 784225 h 2426840"/>
                <a:gd name="connsiteX117" fmla="*/ 335494 w 4392865"/>
                <a:gd name="connsiteY117" fmla="*/ 759883 h 2426840"/>
                <a:gd name="connsiteX118" fmla="*/ 203413 w 4392865"/>
                <a:gd name="connsiteY118" fmla="*/ 728345 h 2426840"/>
                <a:gd name="connsiteX119" fmla="*/ 116099 w 4392865"/>
                <a:gd name="connsiteY119" fmla="*/ 691303 h 2426840"/>
                <a:gd name="connsiteX120" fmla="*/ 61914 w 4392865"/>
                <a:gd name="connsiteY120" fmla="*/ 625475 h 2426840"/>
                <a:gd name="connsiteX121" fmla="*/ 6350 w 4392865"/>
                <a:gd name="connsiteY121" fmla="*/ 575733 h 2426840"/>
                <a:gd name="connsiteX122" fmla="*/ 2117 w 4392865"/>
                <a:gd name="connsiteY122" fmla="*/ 537104 h 2426840"/>
                <a:gd name="connsiteX123" fmla="*/ 0 w 4392865"/>
                <a:gd name="connsiteY123" fmla="*/ 465138 h 2426840"/>
                <a:gd name="connsiteX124" fmla="*/ 23496 w 4392865"/>
                <a:gd name="connsiteY124" fmla="*/ 394970 h 2426840"/>
                <a:gd name="connsiteX125" fmla="*/ 51331 w 4392865"/>
                <a:gd name="connsiteY125" fmla="*/ 321204 h 2426840"/>
                <a:gd name="connsiteX126" fmla="*/ 77257 w 4392865"/>
                <a:gd name="connsiteY126" fmla="*/ 272520 h 2426840"/>
                <a:gd name="connsiteX127" fmla="*/ 104776 w 4392865"/>
                <a:gd name="connsiteY127" fmla="*/ 194203 h 2426840"/>
                <a:gd name="connsiteX128" fmla="*/ 187537 w 4392865"/>
                <a:gd name="connsiteY128" fmla="*/ 183303 h 2426840"/>
                <a:gd name="connsiteX129" fmla="*/ 238127 w 4392865"/>
                <a:gd name="connsiteY129" fmla="*/ 186268 h 2426840"/>
                <a:gd name="connsiteX130" fmla="*/ 306600 w 4392865"/>
                <a:gd name="connsiteY130" fmla="*/ 191241 h 2426840"/>
                <a:gd name="connsiteX131" fmla="*/ 354225 w 4392865"/>
                <a:gd name="connsiteY131" fmla="*/ 212408 h 2426840"/>
                <a:gd name="connsiteX132" fmla="*/ 442385 w 4392865"/>
                <a:gd name="connsiteY132" fmla="*/ 231247 h 2426840"/>
                <a:gd name="connsiteX0" fmla="*/ 442385 w 4392865"/>
                <a:gd name="connsiteY0" fmla="*/ 231247 h 2431848"/>
                <a:gd name="connsiteX1" fmla="*/ 544725 w 4392865"/>
                <a:gd name="connsiteY1" fmla="*/ 249450 h 2431848"/>
                <a:gd name="connsiteX2" fmla="*/ 674369 w 4392865"/>
                <a:gd name="connsiteY2" fmla="*/ 244158 h 2431848"/>
                <a:gd name="connsiteX3" fmla="*/ 841058 w 4392865"/>
                <a:gd name="connsiteY3" fmla="*/ 207116 h 2431848"/>
                <a:gd name="connsiteX4" fmla="*/ 917787 w 4392865"/>
                <a:gd name="connsiteY4" fmla="*/ 167429 h 2431848"/>
                <a:gd name="connsiteX5" fmla="*/ 984253 w 4392865"/>
                <a:gd name="connsiteY5" fmla="*/ 142346 h 2431848"/>
                <a:gd name="connsiteX6" fmla="*/ 1036849 w 4392865"/>
                <a:gd name="connsiteY6" fmla="*/ 125096 h 2431848"/>
                <a:gd name="connsiteX7" fmla="*/ 1099081 w 4392865"/>
                <a:gd name="connsiteY7" fmla="*/ 119062 h 2431848"/>
                <a:gd name="connsiteX8" fmla="*/ 1126067 w 4392865"/>
                <a:gd name="connsiteY8" fmla="*/ 68791 h 2431848"/>
                <a:gd name="connsiteX9" fmla="*/ 1118129 w 4392865"/>
                <a:gd name="connsiteY9" fmla="*/ 0 h 2431848"/>
                <a:gd name="connsiteX10" fmla="*/ 1181629 w 4392865"/>
                <a:gd name="connsiteY10" fmla="*/ 77788 h 2431848"/>
                <a:gd name="connsiteX11" fmla="*/ 1177079 w 4392865"/>
                <a:gd name="connsiteY11" fmla="*/ 125094 h 2431848"/>
                <a:gd name="connsiteX12" fmla="*/ 1179725 w 4392865"/>
                <a:gd name="connsiteY12" fmla="*/ 191241 h 2431848"/>
                <a:gd name="connsiteX13" fmla="*/ 1179513 w 4392865"/>
                <a:gd name="connsiteY13" fmla="*/ 235480 h 2431848"/>
                <a:gd name="connsiteX14" fmla="*/ 1171787 w 4392865"/>
                <a:gd name="connsiteY14" fmla="*/ 273262 h 2431848"/>
                <a:gd name="connsiteX15" fmla="*/ 1195599 w 4392865"/>
                <a:gd name="connsiteY15" fmla="*/ 320887 h 2431848"/>
                <a:gd name="connsiteX16" fmla="*/ 1237193 w 4392865"/>
                <a:gd name="connsiteY16" fmla="*/ 387879 h 2431848"/>
                <a:gd name="connsiteX17" fmla="*/ 1256242 w 4392865"/>
                <a:gd name="connsiteY17" fmla="*/ 412221 h 2431848"/>
                <a:gd name="connsiteX18" fmla="*/ 1289051 w 4392865"/>
                <a:gd name="connsiteY18" fmla="*/ 384704 h 2431848"/>
                <a:gd name="connsiteX19" fmla="*/ 1304079 w 4392865"/>
                <a:gd name="connsiteY19" fmla="*/ 379095 h 2431848"/>
                <a:gd name="connsiteX20" fmla="*/ 1341121 w 4392865"/>
                <a:gd name="connsiteY20" fmla="*/ 384387 h 2431848"/>
                <a:gd name="connsiteX21" fmla="*/ 1378163 w 4392865"/>
                <a:gd name="connsiteY21" fmla="*/ 408200 h 2431848"/>
                <a:gd name="connsiteX22" fmla="*/ 1390651 w 4392865"/>
                <a:gd name="connsiteY22" fmla="*/ 437621 h 2431848"/>
                <a:gd name="connsiteX23" fmla="*/ 1423142 w 4392865"/>
                <a:gd name="connsiteY23" fmla="*/ 445241 h 2431848"/>
                <a:gd name="connsiteX24" fmla="*/ 1462829 w 4392865"/>
                <a:gd name="connsiteY24" fmla="*/ 421429 h 2431848"/>
                <a:gd name="connsiteX25" fmla="*/ 1520826 w 4392865"/>
                <a:gd name="connsiteY25" fmla="*/ 523875 h 2431848"/>
                <a:gd name="connsiteX26" fmla="*/ 1582738 w 4392865"/>
                <a:gd name="connsiteY26" fmla="*/ 569912 h 2431848"/>
                <a:gd name="connsiteX27" fmla="*/ 1676401 w 4392865"/>
                <a:gd name="connsiteY27" fmla="*/ 640821 h 2431848"/>
                <a:gd name="connsiteX28" fmla="*/ 1866901 w 4392865"/>
                <a:gd name="connsiteY28" fmla="*/ 609071 h 2431848"/>
                <a:gd name="connsiteX29" fmla="*/ 2063751 w 4392865"/>
                <a:gd name="connsiteY29" fmla="*/ 558271 h 2431848"/>
                <a:gd name="connsiteX30" fmla="*/ 2178051 w 4392865"/>
                <a:gd name="connsiteY30" fmla="*/ 590021 h 2431848"/>
                <a:gd name="connsiteX31" fmla="*/ 2311401 w 4392865"/>
                <a:gd name="connsiteY31" fmla="*/ 691621 h 2431848"/>
                <a:gd name="connsiteX32" fmla="*/ 2489201 w 4392865"/>
                <a:gd name="connsiteY32" fmla="*/ 780521 h 2431848"/>
                <a:gd name="connsiteX33" fmla="*/ 2692401 w 4392865"/>
                <a:gd name="connsiteY33" fmla="*/ 793221 h 2431848"/>
                <a:gd name="connsiteX34" fmla="*/ 2783947 w 4392865"/>
                <a:gd name="connsiteY34" fmla="*/ 683154 h 2431848"/>
                <a:gd name="connsiteX35" fmla="*/ 3133905 w 4392865"/>
                <a:gd name="connsiteY35" fmla="*/ 585588 h 2431848"/>
                <a:gd name="connsiteX36" fmla="*/ 3230246 w 4392865"/>
                <a:gd name="connsiteY36" fmla="*/ 487572 h 2431848"/>
                <a:gd name="connsiteX37" fmla="*/ 3366460 w 4392865"/>
                <a:gd name="connsiteY37" fmla="*/ 400599 h 2431848"/>
                <a:gd name="connsiteX38" fmla="*/ 3662403 w 4392865"/>
                <a:gd name="connsiteY38" fmla="*/ 385143 h 2431848"/>
                <a:gd name="connsiteX39" fmla="*/ 3822913 w 4392865"/>
                <a:gd name="connsiteY39" fmla="*/ 365864 h 2431848"/>
                <a:gd name="connsiteX40" fmla="*/ 3880259 w 4392865"/>
                <a:gd name="connsiteY40" fmla="*/ 521559 h 2431848"/>
                <a:gd name="connsiteX41" fmla="*/ 3972225 w 4392865"/>
                <a:gd name="connsiteY41" fmla="*/ 697132 h 2431848"/>
                <a:gd name="connsiteX42" fmla="*/ 3971626 w 4392865"/>
                <a:gd name="connsiteY42" fmla="*/ 818142 h 2431848"/>
                <a:gd name="connsiteX43" fmla="*/ 3980492 w 4392865"/>
                <a:gd name="connsiteY43" fmla="*/ 801728 h 2431848"/>
                <a:gd name="connsiteX44" fmla="*/ 3976970 w 4392865"/>
                <a:gd name="connsiteY44" fmla="*/ 863980 h 2431848"/>
                <a:gd name="connsiteX45" fmla="*/ 3983298 w 4392865"/>
                <a:gd name="connsiteY45" fmla="*/ 889809 h 2431848"/>
                <a:gd name="connsiteX46" fmla="*/ 4002088 w 4392865"/>
                <a:gd name="connsiteY46" fmla="*/ 917575 h 2431848"/>
                <a:gd name="connsiteX47" fmla="*/ 4067176 w 4392865"/>
                <a:gd name="connsiteY47" fmla="*/ 927629 h 2431848"/>
                <a:gd name="connsiteX48" fmla="*/ 4064001 w 4392865"/>
                <a:gd name="connsiteY48" fmla="*/ 964671 h 2431848"/>
                <a:gd name="connsiteX49" fmla="*/ 4252464 w 4392865"/>
                <a:gd name="connsiteY49" fmla="*/ 1015471 h 2431848"/>
                <a:gd name="connsiteX50" fmla="*/ 4392865 w 4392865"/>
                <a:gd name="connsiteY50" fmla="*/ 1145687 h 2431848"/>
                <a:gd name="connsiteX51" fmla="*/ 4286151 w 4392865"/>
                <a:gd name="connsiteY51" fmla="*/ 1291466 h 2431848"/>
                <a:gd name="connsiteX52" fmla="*/ 4176057 w 4392865"/>
                <a:gd name="connsiteY52" fmla="*/ 1408274 h 2431848"/>
                <a:gd name="connsiteX53" fmla="*/ 4037225 w 4392865"/>
                <a:gd name="connsiteY53" fmla="*/ 1450656 h 2431848"/>
                <a:gd name="connsiteX54" fmla="*/ 3968751 w 4392865"/>
                <a:gd name="connsiteY54" fmla="*/ 1419754 h 2431848"/>
                <a:gd name="connsiteX55" fmla="*/ 3910225 w 4392865"/>
                <a:gd name="connsiteY55" fmla="*/ 1426845 h 2431848"/>
                <a:gd name="connsiteX56" fmla="*/ 3842810 w 4392865"/>
                <a:gd name="connsiteY56" fmla="*/ 1390650 h 2431848"/>
                <a:gd name="connsiteX57" fmla="*/ 3804392 w 4392865"/>
                <a:gd name="connsiteY57" fmla="*/ 1233700 h 2431848"/>
                <a:gd name="connsiteX58" fmla="*/ 3719513 w 4392865"/>
                <a:gd name="connsiteY58" fmla="*/ 1156759 h 2431848"/>
                <a:gd name="connsiteX59" fmla="*/ 3568701 w 4392865"/>
                <a:gd name="connsiteY59" fmla="*/ 1098021 h 2431848"/>
                <a:gd name="connsiteX60" fmla="*/ 3460751 w 4392865"/>
                <a:gd name="connsiteY60" fmla="*/ 1053571 h 2431848"/>
                <a:gd name="connsiteX61" fmla="*/ 3371851 w 4392865"/>
                <a:gd name="connsiteY61" fmla="*/ 1047221 h 2431848"/>
                <a:gd name="connsiteX62" fmla="*/ 3308351 w 4392865"/>
                <a:gd name="connsiteY62" fmla="*/ 996421 h 2431848"/>
                <a:gd name="connsiteX63" fmla="*/ 3200401 w 4392865"/>
                <a:gd name="connsiteY63" fmla="*/ 932921 h 2431848"/>
                <a:gd name="connsiteX64" fmla="*/ 3227599 w 4392865"/>
                <a:gd name="connsiteY64" fmla="*/ 1067009 h 2431848"/>
                <a:gd name="connsiteX65" fmla="*/ 3325496 w 4392865"/>
                <a:gd name="connsiteY65" fmla="*/ 1302488 h 2431848"/>
                <a:gd name="connsiteX66" fmla="*/ 3505412 w 4392865"/>
                <a:gd name="connsiteY66" fmla="*/ 1506217 h 2431848"/>
                <a:gd name="connsiteX67" fmla="*/ 3983808 w 4392865"/>
                <a:gd name="connsiteY67" fmla="*/ 1610103 h 2431848"/>
                <a:gd name="connsiteX68" fmla="*/ 4063234 w 4392865"/>
                <a:gd name="connsiteY68" fmla="*/ 1841639 h 2431848"/>
                <a:gd name="connsiteX69" fmla="*/ 3974275 w 4392865"/>
                <a:gd name="connsiteY69" fmla="*/ 1966544 h 2431848"/>
                <a:gd name="connsiteX70" fmla="*/ 3821614 w 4392865"/>
                <a:gd name="connsiteY70" fmla="*/ 2233622 h 2431848"/>
                <a:gd name="connsiteX71" fmla="*/ 3674046 w 4392865"/>
                <a:gd name="connsiteY71" fmla="*/ 2353184 h 2431848"/>
                <a:gd name="connsiteX72" fmla="*/ 3553037 w 4392865"/>
                <a:gd name="connsiteY72" fmla="*/ 2352883 h 2431848"/>
                <a:gd name="connsiteX73" fmla="*/ 3400225 w 4392865"/>
                <a:gd name="connsiteY73" fmla="*/ 2423165 h 2431848"/>
                <a:gd name="connsiteX74" fmla="*/ 3086230 w 4392865"/>
                <a:gd name="connsiteY74" fmla="*/ 2169313 h 2431848"/>
                <a:gd name="connsiteX75" fmla="*/ 2933913 w 4392865"/>
                <a:gd name="connsiteY75" fmla="*/ 1802550 h 2431848"/>
                <a:gd name="connsiteX76" fmla="*/ 2853939 w 4392865"/>
                <a:gd name="connsiteY76" fmla="*/ 1602017 h 2431848"/>
                <a:gd name="connsiteX77" fmla="*/ 2655359 w 4392865"/>
                <a:gd name="connsiteY77" fmla="*/ 1109133 h 2431848"/>
                <a:gd name="connsiteX78" fmla="*/ 2495551 w 4392865"/>
                <a:gd name="connsiteY78" fmla="*/ 913871 h 2431848"/>
                <a:gd name="connsiteX79" fmla="*/ 2463801 w 4392865"/>
                <a:gd name="connsiteY79" fmla="*/ 907521 h 2431848"/>
                <a:gd name="connsiteX80" fmla="*/ 2298701 w 4392865"/>
                <a:gd name="connsiteY80" fmla="*/ 837671 h 2431848"/>
                <a:gd name="connsiteX81" fmla="*/ 2190751 w 4392865"/>
                <a:gd name="connsiteY81" fmla="*/ 767821 h 2431848"/>
                <a:gd name="connsiteX82" fmla="*/ 2120901 w 4392865"/>
                <a:gd name="connsiteY82" fmla="*/ 729721 h 2431848"/>
                <a:gd name="connsiteX83" fmla="*/ 1981201 w 4392865"/>
                <a:gd name="connsiteY83" fmla="*/ 710671 h 2431848"/>
                <a:gd name="connsiteX84" fmla="*/ 1860551 w 4392865"/>
                <a:gd name="connsiteY84" fmla="*/ 717021 h 2431848"/>
                <a:gd name="connsiteX85" fmla="*/ 1695451 w 4392865"/>
                <a:gd name="connsiteY85" fmla="*/ 767821 h 2431848"/>
                <a:gd name="connsiteX86" fmla="*/ 1551518 w 4392865"/>
                <a:gd name="connsiteY86" fmla="*/ 813857 h 2431848"/>
                <a:gd name="connsiteX87" fmla="*/ 1544639 w 4392865"/>
                <a:gd name="connsiteY87" fmla="*/ 837671 h 2431848"/>
                <a:gd name="connsiteX88" fmla="*/ 1575330 w 4392865"/>
                <a:gd name="connsiteY88" fmla="*/ 882651 h 2431848"/>
                <a:gd name="connsiteX89" fmla="*/ 1569889 w 4392865"/>
                <a:gd name="connsiteY89" fmla="*/ 913752 h 2431848"/>
                <a:gd name="connsiteX90" fmla="*/ 1588699 w 4392865"/>
                <a:gd name="connsiteY90" fmla="*/ 989831 h 2431848"/>
                <a:gd name="connsiteX91" fmla="*/ 1662135 w 4392865"/>
                <a:gd name="connsiteY91" fmla="*/ 1063805 h 2431848"/>
                <a:gd name="connsiteX92" fmla="*/ 1753919 w 4392865"/>
                <a:gd name="connsiteY92" fmla="*/ 1210284 h 2431848"/>
                <a:gd name="connsiteX93" fmla="*/ 2121380 w 4392865"/>
                <a:gd name="connsiteY93" fmla="*/ 1554862 h 2431848"/>
                <a:gd name="connsiteX94" fmla="*/ 2187787 w 4392865"/>
                <a:gd name="connsiteY94" fmla="*/ 1696717 h 2431848"/>
                <a:gd name="connsiteX95" fmla="*/ 2130856 w 4392865"/>
                <a:gd name="connsiteY95" fmla="*/ 1918967 h 2431848"/>
                <a:gd name="connsiteX96" fmla="*/ 2034329 w 4392865"/>
                <a:gd name="connsiteY96" fmla="*/ 1934843 h 2431848"/>
                <a:gd name="connsiteX97" fmla="*/ 1816271 w 4392865"/>
                <a:gd name="connsiteY97" fmla="*/ 1856626 h 2431848"/>
                <a:gd name="connsiteX98" fmla="*/ 1629516 w 4392865"/>
                <a:gd name="connsiteY98" fmla="*/ 1709947 h 2431848"/>
                <a:gd name="connsiteX99" fmla="*/ 1497225 w 4392865"/>
                <a:gd name="connsiteY99" fmla="*/ 1548551 h 2431848"/>
                <a:gd name="connsiteX100" fmla="*/ 1446115 w 4392865"/>
                <a:gd name="connsiteY100" fmla="*/ 1515104 h 2431848"/>
                <a:gd name="connsiteX101" fmla="*/ 1354139 w 4392865"/>
                <a:gd name="connsiteY101" fmla="*/ 1431395 h 2431848"/>
                <a:gd name="connsiteX102" fmla="*/ 1296989 w 4392865"/>
                <a:gd name="connsiteY102" fmla="*/ 1347787 h 2431848"/>
                <a:gd name="connsiteX103" fmla="*/ 1243542 w 4392865"/>
                <a:gd name="connsiteY103" fmla="*/ 1336674 h 2431848"/>
                <a:gd name="connsiteX104" fmla="*/ 1200151 w 4392865"/>
                <a:gd name="connsiteY104" fmla="*/ 1288521 h 2431848"/>
                <a:gd name="connsiteX105" fmla="*/ 1155701 w 4392865"/>
                <a:gd name="connsiteY105" fmla="*/ 1275821 h 2431848"/>
                <a:gd name="connsiteX106" fmla="*/ 1111251 w 4392865"/>
                <a:gd name="connsiteY106" fmla="*/ 1193271 h 2431848"/>
                <a:gd name="connsiteX107" fmla="*/ 1092201 w 4392865"/>
                <a:gd name="connsiteY107" fmla="*/ 1078971 h 2431848"/>
                <a:gd name="connsiteX108" fmla="*/ 1092201 w 4392865"/>
                <a:gd name="connsiteY108" fmla="*/ 971021 h 2431848"/>
                <a:gd name="connsiteX109" fmla="*/ 1060451 w 4392865"/>
                <a:gd name="connsiteY109" fmla="*/ 913871 h 2431848"/>
                <a:gd name="connsiteX110" fmla="*/ 996951 w 4392865"/>
                <a:gd name="connsiteY110" fmla="*/ 875771 h 2431848"/>
                <a:gd name="connsiteX111" fmla="*/ 889001 w 4392865"/>
                <a:gd name="connsiteY111" fmla="*/ 875771 h 2431848"/>
                <a:gd name="connsiteX112" fmla="*/ 806451 w 4392865"/>
                <a:gd name="connsiteY112" fmla="*/ 907521 h 2431848"/>
                <a:gd name="connsiteX113" fmla="*/ 742951 w 4392865"/>
                <a:gd name="connsiteY113" fmla="*/ 939271 h 2431848"/>
                <a:gd name="connsiteX114" fmla="*/ 655639 w 4392865"/>
                <a:gd name="connsiteY114" fmla="*/ 912812 h 2431848"/>
                <a:gd name="connsiteX115" fmla="*/ 566210 w 4392865"/>
                <a:gd name="connsiteY115" fmla="*/ 836613 h 2431848"/>
                <a:gd name="connsiteX116" fmla="*/ 511177 w 4392865"/>
                <a:gd name="connsiteY116" fmla="*/ 806980 h 2431848"/>
                <a:gd name="connsiteX117" fmla="*/ 415926 w 4392865"/>
                <a:gd name="connsiteY117" fmla="*/ 784225 h 2431848"/>
                <a:gd name="connsiteX118" fmla="*/ 335494 w 4392865"/>
                <a:gd name="connsiteY118" fmla="*/ 759883 h 2431848"/>
                <a:gd name="connsiteX119" fmla="*/ 203413 w 4392865"/>
                <a:gd name="connsiteY119" fmla="*/ 728345 h 2431848"/>
                <a:gd name="connsiteX120" fmla="*/ 116099 w 4392865"/>
                <a:gd name="connsiteY120" fmla="*/ 691303 h 2431848"/>
                <a:gd name="connsiteX121" fmla="*/ 61914 w 4392865"/>
                <a:gd name="connsiteY121" fmla="*/ 625475 h 2431848"/>
                <a:gd name="connsiteX122" fmla="*/ 6350 w 4392865"/>
                <a:gd name="connsiteY122" fmla="*/ 575733 h 2431848"/>
                <a:gd name="connsiteX123" fmla="*/ 2117 w 4392865"/>
                <a:gd name="connsiteY123" fmla="*/ 537104 h 2431848"/>
                <a:gd name="connsiteX124" fmla="*/ 0 w 4392865"/>
                <a:gd name="connsiteY124" fmla="*/ 465138 h 2431848"/>
                <a:gd name="connsiteX125" fmla="*/ 23496 w 4392865"/>
                <a:gd name="connsiteY125" fmla="*/ 394970 h 2431848"/>
                <a:gd name="connsiteX126" fmla="*/ 51331 w 4392865"/>
                <a:gd name="connsiteY126" fmla="*/ 321204 h 2431848"/>
                <a:gd name="connsiteX127" fmla="*/ 77257 w 4392865"/>
                <a:gd name="connsiteY127" fmla="*/ 272520 h 2431848"/>
                <a:gd name="connsiteX128" fmla="*/ 104776 w 4392865"/>
                <a:gd name="connsiteY128" fmla="*/ 194203 h 2431848"/>
                <a:gd name="connsiteX129" fmla="*/ 187537 w 4392865"/>
                <a:gd name="connsiteY129" fmla="*/ 183303 h 2431848"/>
                <a:gd name="connsiteX130" fmla="*/ 238127 w 4392865"/>
                <a:gd name="connsiteY130" fmla="*/ 186268 h 2431848"/>
                <a:gd name="connsiteX131" fmla="*/ 306600 w 4392865"/>
                <a:gd name="connsiteY131" fmla="*/ 191241 h 2431848"/>
                <a:gd name="connsiteX132" fmla="*/ 354225 w 4392865"/>
                <a:gd name="connsiteY132" fmla="*/ 212408 h 2431848"/>
                <a:gd name="connsiteX133" fmla="*/ 442385 w 4392865"/>
                <a:gd name="connsiteY133" fmla="*/ 231247 h 2431848"/>
                <a:gd name="connsiteX0" fmla="*/ 442385 w 4392865"/>
                <a:gd name="connsiteY0" fmla="*/ 231247 h 2431848"/>
                <a:gd name="connsiteX1" fmla="*/ 544725 w 4392865"/>
                <a:gd name="connsiteY1" fmla="*/ 249450 h 2431848"/>
                <a:gd name="connsiteX2" fmla="*/ 674369 w 4392865"/>
                <a:gd name="connsiteY2" fmla="*/ 244158 h 2431848"/>
                <a:gd name="connsiteX3" fmla="*/ 841058 w 4392865"/>
                <a:gd name="connsiteY3" fmla="*/ 207116 h 2431848"/>
                <a:gd name="connsiteX4" fmla="*/ 917787 w 4392865"/>
                <a:gd name="connsiteY4" fmla="*/ 167429 h 2431848"/>
                <a:gd name="connsiteX5" fmla="*/ 984253 w 4392865"/>
                <a:gd name="connsiteY5" fmla="*/ 142346 h 2431848"/>
                <a:gd name="connsiteX6" fmla="*/ 1036849 w 4392865"/>
                <a:gd name="connsiteY6" fmla="*/ 125096 h 2431848"/>
                <a:gd name="connsiteX7" fmla="*/ 1099081 w 4392865"/>
                <a:gd name="connsiteY7" fmla="*/ 119062 h 2431848"/>
                <a:gd name="connsiteX8" fmla="*/ 1126067 w 4392865"/>
                <a:gd name="connsiteY8" fmla="*/ 68791 h 2431848"/>
                <a:gd name="connsiteX9" fmla="*/ 1118129 w 4392865"/>
                <a:gd name="connsiteY9" fmla="*/ 0 h 2431848"/>
                <a:gd name="connsiteX10" fmla="*/ 1181629 w 4392865"/>
                <a:gd name="connsiteY10" fmla="*/ 77788 h 2431848"/>
                <a:gd name="connsiteX11" fmla="*/ 1177079 w 4392865"/>
                <a:gd name="connsiteY11" fmla="*/ 125094 h 2431848"/>
                <a:gd name="connsiteX12" fmla="*/ 1179725 w 4392865"/>
                <a:gd name="connsiteY12" fmla="*/ 191241 h 2431848"/>
                <a:gd name="connsiteX13" fmla="*/ 1179513 w 4392865"/>
                <a:gd name="connsiteY13" fmla="*/ 235480 h 2431848"/>
                <a:gd name="connsiteX14" fmla="*/ 1171787 w 4392865"/>
                <a:gd name="connsiteY14" fmla="*/ 273262 h 2431848"/>
                <a:gd name="connsiteX15" fmla="*/ 1195599 w 4392865"/>
                <a:gd name="connsiteY15" fmla="*/ 320887 h 2431848"/>
                <a:gd name="connsiteX16" fmla="*/ 1237193 w 4392865"/>
                <a:gd name="connsiteY16" fmla="*/ 387879 h 2431848"/>
                <a:gd name="connsiteX17" fmla="*/ 1256242 w 4392865"/>
                <a:gd name="connsiteY17" fmla="*/ 412221 h 2431848"/>
                <a:gd name="connsiteX18" fmla="*/ 1289051 w 4392865"/>
                <a:gd name="connsiteY18" fmla="*/ 384704 h 2431848"/>
                <a:gd name="connsiteX19" fmla="*/ 1304079 w 4392865"/>
                <a:gd name="connsiteY19" fmla="*/ 379095 h 2431848"/>
                <a:gd name="connsiteX20" fmla="*/ 1341121 w 4392865"/>
                <a:gd name="connsiteY20" fmla="*/ 384387 h 2431848"/>
                <a:gd name="connsiteX21" fmla="*/ 1378163 w 4392865"/>
                <a:gd name="connsiteY21" fmla="*/ 408200 h 2431848"/>
                <a:gd name="connsiteX22" fmla="*/ 1390651 w 4392865"/>
                <a:gd name="connsiteY22" fmla="*/ 437621 h 2431848"/>
                <a:gd name="connsiteX23" fmla="*/ 1423142 w 4392865"/>
                <a:gd name="connsiteY23" fmla="*/ 445241 h 2431848"/>
                <a:gd name="connsiteX24" fmla="*/ 1462829 w 4392865"/>
                <a:gd name="connsiteY24" fmla="*/ 421429 h 2431848"/>
                <a:gd name="connsiteX25" fmla="*/ 1520826 w 4392865"/>
                <a:gd name="connsiteY25" fmla="*/ 523875 h 2431848"/>
                <a:gd name="connsiteX26" fmla="*/ 1582738 w 4392865"/>
                <a:gd name="connsiteY26" fmla="*/ 569912 h 2431848"/>
                <a:gd name="connsiteX27" fmla="*/ 1676401 w 4392865"/>
                <a:gd name="connsiteY27" fmla="*/ 640821 h 2431848"/>
                <a:gd name="connsiteX28" fmla="*/ 1866901 w 4392865"/>
                <a:gd name="connsiteY28" fmla="*/ 609071 h 2431848"/>
                <a:gd name="connsiteX29" fmla="*/ 2063751 w 4392865"/>
                <a:gd name="connsiteY29" fmla="*/ 558271 h 2431848"/>
                <a:gd name="connsiteX30" fmla="*/ 2178051 w 4392865"/>
                <a:gd name="connsiteY30" fmla="*/ 590021 h 2431848"/>
                <a:gd name="connsiteX31" fmla="*/ 2311401 w 4392865"/>
                <a:gd name="connsiteY31" fmla="*/ 691621 h 2431848"/>
                <a:gd name="connsiteX32" fmla="*/ 2489201 w 4392865"/>
                <a:gd name="connsiteY32" fmla="*/ 780521 h 2431848"/>
                <a:gd name="connsiteX33" fmla="*/ 2692401 w 4392865"/>
                <a:gd name="connsiteY33" fmla="*/ 793221 h 2431848"/>
                <a:gd name="connsiteX34" fmla="*/ 2783947 w 4392865"/>
                <a:gd name="connsiteY34" fmla="*/ 683154 h 2431848"/>
                <a:gd name="connsiteX35" fmla="*/ 3133905 w 4392865"/>
                <a:gd name="connsiteY35" fmla="*/ 585588 h 2431848"/>
                <a:gd name="connsiteX36" fmla="*/ 3230246 w 4392865"/>
                <a:gd name="connsiteY36" fmla="*/ 487572 h 2431848"/>
                <a:gd name="connsiteX37" fmla="*/ 3366460 w 4392865"/>
                <a:gd name="connsiteY37" fmla="*/ 400599 h 2431848"/>
                <a:gd name="connsiteX38" fmla="*/ 3662403 w 4392865"/>
                <a:gd name="connsiteY38" fmla="*/ 385143 h 2431848"/>
                <a:gd name="connsiteX39" fmla="*/ 3822913 w 4392865"/>
                <a:gd name="connsiteY39" fmla="*/ 365864 h 2431848"/>
                <a:gd name="connsiteX40" fmla="*/ 3880259 w 4392865"/>
                <a:gd name="connsiteY40" fmla="*/ 521559 h 2431848"/>
                <a:gd name="connsiteX41" fmla="*/ 3972225 w 4392865"/>
                <a:gd name="connsiteY41" fmla="*/ 697132 h 2431848"/>
                <a:gd name="connsiteX42" fmla="*/ 3971626 w 4392865"/>
                <a:gd name="connsiteY42" fmla="*/ 818142 h 2431848"/>
                <a:gd name="connsiteX43" fmla="*/ 3980492 w 4392865"/>
                <a:gd name="connsiteY43" fmla="*/ 801728 h 2431848"/>
                <a:gd name="connsiteX44" fmla="*/ 3976970 w 4392865"/>
                <a:gd name="connsiteY44" fmla="*/ 863980 h 2431848"/>
                <a:gd name="connsiteX45" fmla="*/ 3983298 w 4392865"/>
                <a:gd name="connsiteY45" fmla="*/ 889809 h 2431848"/>
                <a:gd name="connsiteX46" fmla="*/ 4002088 w 4392865"/>
                <a:gd name="connsiteY46" fmla="*/ 917575 h 2431848"/>
                <a:gd name="connsiteX47" fmla="*/ 4067176 w 4392865"/>
                <a:gd name="connsiteY47" fmla="*/ 927629 h 2431848"/>
                <a:gd name="connsiteX48" fmla="*/ 4064001 w 4392865"/>
                <a:gd name="connsiteY48" fmla="*/ 964671 h 2431848"/>
                <a:gd name="connsiteX49" fmla="*/ 4252464 w 4392865"/>
                <a:gd name="connsiteY49" fmla="*/ 1015471 h 2431848"/>
                <a:gd name="connsiteX50" fmla="*/ 4392865 w 4392865"/>
                <a:gd name="connsiteY50" fmla="*/ 1145687 h 2431848"/>
                <a:gd name="connsiteX51" fmla="*/ 4286151 w 4392865"/>
                <a:gd name="connsiteY51" fmla="*/ 1291466 h 2431848"/>
                <a:gd name="connsiteX52" fmla="*/ 4176057 w 4392865"/>
                <a:gd name="connsiteY52" fmla="*/ 1408274 h 2431848"/>
                <a:gd name="connsiteX53" fmla="*/ 4037225 w 4392865"/>
                <a:gd name="connsiteY53" fmla="*/ 1450656 h 2431848"/>
                <a:gd name="connsiteX54" fmla="*/ 3968751 w 4392865"/>
                <a:gd name="connsiteY54" fmla="*/ 1419754 h 2431848"/>
                <a:gd name="connsiteX55" fmla="*/ 3910225 w 4392865"/>
                <a:gd name="connsiteY55" fmla="*/ 1426845 h 2431848"/>
                <a:gd name="connsiteX56" fmla="*/ 3842810 w 4392865"/>
                <a:gd name="connsiteY56" fmla="*/ 1390650 h 2431848"/>
                <a:gd name="connsiteX57" fmla="*/ 3804392 w 4392865"/>
                <a:gd name="connsiteY57" fmla="*/ 1233700 h 2431848"/>
                <a:gd name="connsiteX58" fmla="*/ 3719513 w 4392865"/>
                <a:gd name="connsiteY58" fmla="*/ 1156759 h 2431848"/>
                <a:gd name="connsiteX59" fmla="*/ 3568701 w 4392865"/>
                <a:gd name="connsiteY59" fmla="*/ 1098021 h 2431848"/>
                <a:gd name="connsiteX60" fmla="*/ 3460751 w 4392865"/>
                <a:gd name="connsiteY60" fmla="*/ 1053571 h 2431848"/>
                <a:gd name="connsiteX61" fmla="*/ 3371851 w 4392865"/>
                <a:gd name="connsiteY61" fmla="*/ 1047221 h 2431848"/>
                <a:gd name="connsiteX62" fmla="*/ 3308351 w 4392865"/>
                <a:gd name="connsiteY62" fmla="*/ 996421 h 2431848"/>
                <a:gd name="connsiteX63" fmla="*/ 3200401 w 4392865"/>
                <a:gd name="connsiteY63" fmla="*/ 932921 h 2431848"/>
                <a:gd name="connsiteX64" fmla="*/ 3227599 w 4392865"/>
                <a:gd name="connsiteY64" fmla="*/ 1067009 h 2431848"/>
                <a:gd name="connsiteX65" fmla="*/ 3325496 w 4392865"/>
                <a:gd name="connsiteY65" fmla="*/ 1302488 h 2431848"/>
                <a:gd name="connsiteX66" fmla="*/ 3505412 w 4392865"/>
                <a:gd name="connsiteY66" fmla="*/ 1506217 h 2431848"/>
                <a:gd name="connsiteX67" fmla="*/ 3983808 w 4392865"/>
                <a:gd name="connsiteY67" fmla="*/ 1610103 h 2431848"/>
                <a:gd name="connsiteX68" fmla="*/ 4063234 w 4392865"/>
                <a:gd name="connsiteY68" fmla="*/ 1841639 h 2431848"/>
                <a:gd name="connsiteX69" fmla="*/ 3974275 w 4392865"/>
                <a:gd name="connsiteY69" fmla="*/ 1966544 h 2431848"/>
                <a:gd name="connsiteX70" fmla="*/ 3821614 w 4392865"/>
                <a:gd name="connsiteY70" fmla="*/ 2233622 h 2431848"/>
                <a:gd name="connsiteX71" fmla="*/ 3681983 w 4392865"/>
                <a:gd name="connsiteY71" fmla="*/ 2337309 h 2431848"/>
                <a:gd name="connsiteX72" fmla="*/ 3553037 w 4392865"/>
                <a:gd name="connsiteY72" fmla="*/ 2352883 h 2431848"/>
                <a:gd name="connsiteX73" fmla="*/ 3400225 w 4392865"/>
                <a:gd name="connsiteY73" fmla="*/ 2423165 h 2431848"/>
                <a:gd name="connsiteX74" fmla="*/ 3086230 w 4392865"/>
                <a:gd name="connsiteY74" fmla="*/ 2169313 h 2431848"/>
                <a:gd name="connsiteX75" fmla="*/ 2933913 w 4392865"/>
                <a:gd name="connsiteY75" fmla="*/ 1802550 h 2431848"/>
                <a:gd name="connsiteX76" fmla="*/ 2853939 w 4392865"/>
                <a:gd name="connsiteY76" fmla="*/ 1602017 h 2431848"/>
                <a:gd name="connsiteX77" fmla="*/ 2655359 w 4392865"/>
                <a:gd name="connsiteY77" fmla="*/ 1109133 h 2431848"/>
                <a:gd name="connsiteX78" fmla="*/ 2495551 w 4392865"/>
                <a:gd name="connsiteY78" fmla="*/ 913871 h 2431848"/>
                <a:gd name="connsiteX79" fmla="*/ 2463801 w 4392865"/>
                <a:gd name="connsiteY79" fmla="*/ 907521 h 2431848"/>
                <a:gd name="connsiteX80" fmla="*/ 2298701 w 4392865"/>
                <a:gd name="connsiteY80" fmla="*/ 837671 h 2431848"/>
                <a:gd name="connsiteX81" fmla="*/ 2190751 w 4392865"/>
                <a:gd name="connsiteY81" fmla="*/ 767821 h 2431848"/>
                <a:gd name="connsiteX82" fmla="*/ 2120901 w 4392865"/>
                <a:gd name="connsiteY82" fmla="*/ 729721 h 2431848"/>
                <a:gd name="connsiteX83" fmla="*/ 1981201 w 4392865"/>
                <a:gd name="connsiteY83" fmla="*/ 710671 h 2431848"/>
                <a:gd name="connsiteX84" fmla="*/ 1860551 w 4392865"/>
                <a:gd name="connsiteY84" fmla="*/ 717021 h 2431848"/>
                <a:gd name="connsiteX85" fmla="*/ 1695451 w 4392865"/>
                <a:gd name="connsiteY85" fmla="*/ 767821 h 2431848"/>
                <a:gd name="connsiteX86" fmla="*/ 1551518 w 4392865"/>
                <a:gd name="connsiteY86" fmla="*/ 813857 h 2431848"/>
                <a:gd name="connsiteX87" fmla="*/ 1544639 w 4392865"/>
                <a:gd name="connsiteY87" fmla="*/ 837671 h 2431848"/>
                <a:gd name="connsiteX88" fmla="*/ 1575330 w 4392865"/>
                <a:gd name="connsiteY88" fmla="*/ 882651 h 2431848"/>
                <a:gd name="connsiteX89" fmla="*/ 1569889 w 4392865"/>
                <a:gd name="connsiteY89" fmla="*/ 913752 h 2431848"/>
                <a:gd name="connsiteX90" fmla="*/ 1588699 w 4392865"/>
                <a:gd name="connsiteY90" fmla="*/ 989831 h 2431848"/>
                <a:gd name="connsiteX91" fmla="*/ 1662135 w 4392865"/>
                <a:gd name="connsiteY91" fmla="*/ 1063805 h 2431848"/>
                <a:gd name="connsiteX92" fmla="*/ 1753919 w 4392865"/>
                <a:gd name="connsiteY92" fmla="*/ 1210284 h 2431848"/>
                <a:gd name="connsiteX93" fmla="*/ 2121380 w 4392865"/>
                <a:gd name="connsiteY93" fmla="*/ 1554862 h 2431848"/>
                <a:gd name="connsiteX94" fmla="*/ 2187787 w 4392865"/>
                <a:gd name="connsiteY94" fmla="*/ 1696717 h 2431848"/>
                <a:gd name="connsiteX95" fmla="*/ 2130856 w 4392865"/>
                <a:gd name="connsiteY95" fmla="*/ 1918967 h 2431848"/>
                <a:gd name="connsiteX96" fmla="*/ 2034329 w 4392865"/>
                <a:gd name="connsiteY96" fmla="*/ 1934843 h 2431848"/>
                <a:gd name="connsiteX97" fmla="*/ 1816271 w 4392865"/>
                <a:gd name="connsiteY97" fmla="*/ 1856626 h 2431848"/>
                <a:gd name="connsiteX98" fmla="*/ 1629516 w 4392865"/>
                <a:gd name="connsiteY98" fmla="*/ 1709947 h 2431848"/>
                <a:gd name="connsiteX99" fmla="*/ 1497225 w 4392865"/>
                <a:gd name="connsiteY99" fmla="*/ 1548551 h 2431848"/>
                <a:gd name="connsiteX100" fmla="*/ 1446115 w 4392865"/>
                <a:gd name="connsiteY100" fmla="*/ 1515104 h 2431848"/>
                <a:gd name="connsiteX101" fmla="*/ 1354139 w 4392865"/>
                <a:gd name="connsiteY101" fmla="*/ 1431395 h 2431848"/>
                <a:gd name="connsiteX102" fmla="*/ 1296989 w 4392865"/>
                <a:gd name="connsiteY102" fmla="*/ 1347787 h 2431848"/>
                <a:gd name="connsiteX103" fmla="*/ 1243542 w 4392865"/>
                <a:gd name="connsiteY103" fmla="*/ 1336674 h 2431848"/>
                <a:gd name="connsiteX104" fmla="*/ 1200151 w 4392865"/>
                <a:gd name="connsiteY104" fmla="*/ 1288521 h 2431848"/>
                <a:gd name="connsiteX105" fmla="*/ 1155701 w 4392865"/>
                <a:gd name="connsiteY105" fmla="*/ 1275821 h 2431848"/>
                <a:gd name="connsiteX106" fmla="*/ 1111251 w 4392865"/>
                <a:gd name="connsiteY106" fmla="*/ 1193271 h 2431848"/>
                <a:gd name="connsiteX107" fmla="*/ 1092201 w 4392865"/>
                <a:gd name="connsiteY107" fmla="*/ 1078971 h 2431848"/>
                <a:gd name="connsiteX108" fmla="*/ 1092201 w 4392865"/>
                <a:gd name="connsiteY108" fmla="*/ 971021 h 2431848"/>
                <a:gd name="connsiteX109" fmla="*/ 1060451 w 4392865"/>
                <a:gd name="connsiteY109" fmla="*/ 913871 h 2431848"/>
                <a:gd name="connsiteX110" fmla="*/ 996951 w 4392865"/>
                <a:gd name="connsiteY110" fmla="*/ 875771 h 2431848"/>
                <a:gd name="connsiteX111" fmla="*/ 889001 w 4392865"/>
                <a:gd name="connsiteY111" fmla="*/ 875771 h 2431848"/>
                <a:gd name="connsiteX112" fmla="*/ 806451 w 4392865"/>
                <a:gd name="connsiteY112" fmla="*/ 907521 h 2431848"/>
                <a:gd name="connsiteX113" fmla="*/ 742951 w 4392865"/>
                <a:gd name="connsiteY113" fmla="*/ 939271 h 2431848"/>
                <a:gd name="connsiteX114" fmla="*/ 655639 w 4392865"/>
                <a:gd name="connsiteY114" fmla="*/ 912812 h 2431848"/>
                <a:gd name="connsiteX115" fmla="*/ 566210 w 4392865"/>
                <a:gd name="connsiteY115" fmla="*/ 836613 h 2431848"/>
                <a:gd name="connsiteX116" fmla="*/ 511177 w 4392865"/>
                <a:gd name="connsiteY116" fmla="*/ 806980 h 2431848"/>
                <a:gd name="connsiteX117" fmla="*/ 415926 w 4392865"/>
                <a:gd name="connsiteY117" fmla="*/ 784225 h 2431848"/>
                <a:gd name="connsiteX118" fmla="*/ 335494 w 4392865"/>
                <a:gd name="connsiteY118" fmla="*/ 759883 h 2431848"/>
                <a:gd name="connsiteX119" fmla="*/ 203413 w 4392865"/>
                <a:gd name="connsiteY119" fmla="*/ 728345 h 2431848"/>
                <a:gd name="connsiteX120" fmla="*/ 116099 w 4392865"/>
                <a:gd name="connsiteY120" fmla="*/ 691303 h 2431848"/>
                <a:gd name="connsiteX121" fmla="*/ 61914 w 4392865"/>
                <a:gd name="connsiteY121" fmla="*/ 625475 h 2431848"/>
                <a:gd name="connsiteX122" fmla="*/ 6350 w 4392865"/>
                <a:gd name="connsiteY122" fmla="*/ 575733 h 2431848"/>
                <a:gd name="connsiteX123" fmla="*/ 2117 w 4392865"/>
                <a:gd name="connsiteY123" fmla="*/ 537104 h 2431848"/>
                <a:gd name="connsiteX124" fmla="*/ 0 w 4392865"/>
                <a:gd name="connsiteY124" fmla="*/ 465138 h 2431848"/>
                <a:gd name="connsiteX125" fmla="*/ 23496 w 4392865"/>
                <a:gd name="connsiteY125" fmla="*/ 394970 h 2431848"/>
                <a:gd name="connsiteX126" fmla="*/ 51331 w 4392865"/>
                <a:gd name="connsiteY126" fmla="*/ 321204 h 2431848"/>
                <a:gd name="connsiteX127" fmla="*/ 77257 w 4392865"/>
                <a:gd name="connsiteY127" fmla="*/ 272520 h 2431848"/>
                <a:gd name="connsiteX128" fmla="*/ 104776 w 4392865"/>
                <a:gd name="connsiteY128" fmla="*/ 194203 h 2431848"/>
                <a:gd name="connsiteX129" fmla="*/ 187537 w 4392865"/>
                <a:gd name="connsiteY129" fmla="*/ 183303 h 2431848"/>
                <a:gd name="connsiteX130" fmla="*/ 238127 w 4392865"/>
                <a:gd name="connsiteY130" fmla="*/ 186268 h 2431848"/>
                <a:gd name="connsiteX131" fmla="*/ 306600 w 4392865"/>
                <a:gd name="connsiteY131" fmla="*/ 191241 h 2431848"/>
                <a:gd name="connsiteX132" fmla="*/ 354225 w 4392865"/>
                <a:gd name="connsiteY132" fmla="*/ 212408 h 2431848"/>
                <a:gd name="connsiteX133" fmla="*/ 442385 w 4392865"/>
                <a:gd name="connsiteY133" fmla="*/ 231247 h 2431848"/>
                <a:gd name="connsiteX0" fmla="*/ 442385 w 4392865"/>
                <a:gd name="connsiteY0" fmla="*/ 231247 h 2431848"/>
                <a:gd name="connsiteX1" fmla="*/ 544725 w 4392865"/>
                <a:gd name="connsiteY1" fmla="*/ 249450 h 2431848"/>
                <a:gd name="connsiteX2" fmla="*/ 674369 w 4392865"/>
                <a:gd name="connsiteY2" fmla="*/ 244158 h 2431848"/>
                <a:gd name="connsiteX3" fmla="*/ 841058 w 4392865"/>
                <a:gd name="connsiteY3" fmla="*/ 207116 h 2431848"/>
                <a:gd name="connsiteX4" fmla="*/ 917787 w 4392865"/>
                <a:gd name="connsiteY4" fmla="*/ 167429 h 2431848"/>
                <a:gd name="connsiteX5" fmla="*/ 984253 w 4392865"/>
                <a:gd name="connsiteY5" fmla="*/ 142346 h 2431848"/>
                <a:gd name="connsiteX6" fmla="*/ 1036849 w 4392865"/>
                <a:gd name="connsiteY6" fmla="*/ 125096 h 2431848"/>
                <a:gd name="connsiteX7" fmla="*/ 1099081 w 4392865"/>
                <a:gd name="connsiteY7" fmla="*/ 119062 h 2431848"/>
                <a:gd name="connsiteX8" fmla="*/ 1126067 w 4392865"/>
                <a:gd name="connsiteY8" fmla="*/ 68791 h 2431848"/>
                <a:gd name="connsiteX9" fmla="*/ 1118129 w 4392865"/>
                <a:gd name="connsiteY9" fmla="*/ 0 h 2431848"/>
                <a:gd name="connsiteX10" fmla="*/ 1181629 w 4392865"/>
                <a:gd name="connsiteY10" fmla="*/ 77788 h 2431848"/>
                <a:gd name="connsiteX11" fmla="*/ 1177079 w 4392865"/>
                <a:gd name="connsiteY11" fmla="*/ 125094 h 2431848"/>
                <a:gd name="connsiteX12" fmla="*/ 1179725 w 4392865"/>
                <a:gd name="connsiteY12" fmla="*/ 191241 h 2431848"/>
                <a:gd name="connsiteX13" fmla="*/ 1179513 w 4392865"/>
                <a:gd name="connsiteY13" fmla="*/ 235480 h 2431848"/>
                <a:gd name="connsiteX14" fmla="*/ 1171787 w 4392865"/>
                <a:gd name="connsiteY14" fmla="*/ 273262 h 2431848"/>
                <a:gd name="connsiteX15" fmla="*/ 1195599 w 4392865"/>
                <a:gd name="connsiteY15" fmla="*/ 320887 h 2431848"/>
                <a:gd name="connsiteX16" fmla="*/ 1237193 w 4392865"/>
                <a:gd name="connsiteY16" fmla="*/ 387879 h 2431848"/>
                <a:gd name="connsiteX17" fmla="*/ 1256242 w 4392865"/>
                <a:gd name="connsiteY17" fmla="*/ 412221 h 2431848"/>
                <a:gd name="connsiteX18" fmla="*/ 1289051 w 4392865"/>
                <a:gd name="connsiteY18" fmla="*/ 384704 h 2431848"/>
                <a:gd name="connsiteX19" fmla="*/ 1304079 w 4392865"/>
                <a:gd name="connsiteY19" fmla="*/ 379095 h 2431848"/>
                <a:gd name="connsiteX20" fmla="*/ 1341121 w 4392865"/>
                <a:gd name="connsiteY20" fmla="*/ 384387 h 2431848"/>
                <a:gd name="connsiteX21" fmla="*/ 1378163 w 4392865"/>
                <a:gd name="connsiteY21" fmla="*/ 408200 h 2431848"/>
                <a:gd name="connsiteX22" fmla="*/ 1390651 w 4392865"/>
                <a:gd name="connsiteY22" fmla="*/ 437621 h 2431848"/>
                <a:gd name="connsiteX23" fmla="*/ 1423142 w 4392865"/>
                <a:gd name="connsiteY23" fmla="*/ 445241 h 2431848"/>
                <a:gd name="connsiteX24" fmla="*/ 1462829 w 4392865"/>
                <a:gd name="connsiteY24" fmla="*/ 421429 h 2431848"/>
                <a:gd name="connsiteX25" fmla="*/ 1520826 w 4392865"/>
                <a:gd name="connsiteY25" fmla="*/ 523875 h 2431848"/>
                <a:gd name="connsiteX26" fmla="*/ 1582738 w 4392865"/>
                <a:gd name="connsiteY26" fmla="*/ 569912 h 2431848"/>
                <a:gd name="connsiteX27" fmla="*/ 1676401 w 4392865"/>
                <a:gd name="connsiteY27" fmla="*/ 640821 h 2431848"/>
                <a:gd name="connsiteX28" fmla="*/ 1866901 w 4392865"/>
                <a:gd name="connsiteY28" fmla="*/ 609071 h 2431848"/>
                <a:gd name="connsiteX29" fmla="*/ 2063751 w 4392865"/>
                <a:gd name="connsiteY29" fmla="*/ 558271 h 2431848"/>
                <a:gd name="connsiteX30" fmla="*/ 2178051 w 4392865"/>
                <a:gd name="connsiteY30" fmla="*/ 590021 h 2431848"/>
                <a:gd name="connsiteX31" fmla="*/ 2311401 w 4392865"/>
                <a:gd name="connsiteY31" fmla="*/ 691621 h 2431848"/>
                <a:gd name="connsiteX32" fmla="*/ 2489201 w 4392865"/>
                <a:gd name="connsiteY32" fmla="*/ 780521 h 2431848"/>
                <a:gd name="connsiteX33" fmla="*/ 2692401 w 4392865"/>
                <a:gd name="connsiteY33" fmla="*/ 793221 h 2431848"/>
                <a:gd name="connsiteX34" fmla="*/ 2783947 w 4392865"/>
                <a:gd name="connsiteY34" fmla="*/ 683154 h 2431848"/>
                <a:gd name="connsiteX35" fmla="*/ 3133905 w 4392865"/>
                <a:gd name="connsiteY35" fmla="*/ 585588 h 2431848"/>
                <a:gd name="connsiteX36" fmla="*/ 3230246 w 4392865"/>
                <a:gd name="connsiteY36" fmla="*/ 487572 h 2431848"/>
                <a:gd name="connsiteX37" fmla="*/ 3366460 w 4392865"/>
                <a:gd name="connsiteY37" fmla="*/ 400599 h 2431848"/>
                <a:gd name="connsiteX38" fmla="*/ 3662403 w 4392865"/>
                <a:gd name="connsiteY38" fmla="*/ 385143 h 2431848"/>
                <a:gd name="connsiteX39" fmla="*/ 3822913 w 4392865"/>
                <a:gd name="connsiteY39" fmla="*/ 365864 h 2431848"/>
                <a:gd name="connsiteX40" fmla="*/ 3880259 w 4392865"/>
                <a:gd name="connsiteY40" fmla="*/ 521559 h 2431848"/>
                <a:gd name="connsiteX41" fmla="*/ 3972225 w 4392865"/>
                <a:gd name="connsiteY41" fmla="*/ 697132 h 2431848"/>
                <a:gd name="connsiteX42" fmla="*/ 3971626 w 4392865"/>
                <a:gd name="connsiteY42" fmla="*/ 818142 h 2431848"/>
                <a:gd name="connsiteX43" fmla="*/ 3980492 w 4392865"/>
                <a:gd name="connsiteY43" fmla="*/ 801728 h 2431848"/>
                <a:gd name="connsiteX44" fmla="*/ 3976970 w 4392865"/>
                <a:gd name="connsiteY44" fmla="*/ 863980 h 2431848"/>
                <a:gd name="connsiteX45" fmla="*/ 3983298 w 4392865"/>
                <a:gd name="connsiteY45" fmla="*/ 889809 h 2431848"/>
                <a:gd name="connsiteX46" fmla="*/ 4002088 w 4392865"/>
                <a:gd name="connsiteY46" fmla="*/ 917575 h 2431848"/>
                <a:gd name="connsiteX47" fmla="*/ 4067176 w 4392865"/>
                <a:gd name="connsiteY47" fmla="*/ 927629 h 2431848"/>
                <a:gd name="connsiteX48" fmla="*/ 4064001 w 4392865"/>
                <a:gd name="connsiteY48" fmla="*/ 964671 h 2431848"/>
                <a:gd name="connsiteX49" fmla="*/ 4252464 w 4392865"/>
                <a:gd name="connsiteY49" fmla="*/ 1015471 h 2431848"/>
                <a:gd name="connsiteX50" fmla="*/ 4392865 w 4392865"/>
                <a:gd name="connsiteY50" fmla="*/ 1145687 h 2431848"/>
                <a:gd name="connsiteX51" fmla="*/ 4286151 w 4392865"/>
                <a:gd name="connsiteY51" fmla="*/ 1291466 h 2431848"/>
                <a:gd name="connsiteX52" fmla="*/ 4176057 w 4392865"/>
                <a:gd name="connsiteY52" fmla="*/ 1408274 h 2431848"/>
                <a:gd name="connsiteX53" fmla="*/ 4037225 w 4392865"/>
                <a:gd name="connsiteY53" fmla="*/ 1450656 h 2431848"/>
                <a:gd name="connsiteX54" fmla="*/ 3968751 w 4392865"/>
                <a:gd name="connsiteY54" fmla="*/ 1419754 h 2431848"/>
                <a:gd name="connsiteX55" fmla="*/ 3910225 w 4392865"/>
                <a:gd name="connsiteY55" fmla="*/ 1426845 h 2431848"/>
                <a:gd name="connsiteX56" fmla="*/ 3842810 w 4392865"/>
                <a:gd name="connsiteY56" fmla="*/ 1390650 h 2431848"/>
                <a:gd name="connsiteX57" fmla="*/ 3804392 w 4392865"/>
                <a:gd name="connsiteY57" fmla="*/ 1233700 h 2431848"/>
                <a:gd name="connsiteX58" fmla="*/ 3719513 w 4392865"/>
                <a:gd name="connsiteY58" fmla="*/ 1156759 h 2431848"/>
                <a:gd name="connsiteX59" fmla="*/ 3568701 w 4392865"/>
                <a:gd name="connsiteY59" fmla="*/ 1098021 h 2431848"/>
                <a:gd name="connsiteX60" fmla="*/ 3460751 w 4392865"/>
                <a:gd name="connsiteY60" fmla="*/ 1053571 h 2431848"/>
                <a:gd name="connsiteX61" fmla="*/ 3371851 w 4392865"/>
                <a:gd name="connsiteY61" fmla="*/ 1047221 h 2431848"/>
                <a:gd name="connsiteX62" fmla="*/ 3308351 w 4392865"/>
                <a:gd name="connsiteY62" fmla="*/ 996421 h 2431848"/>
                <a:gd name="connsiteX63" fmla="*/ 3200401 w 4392865"/>
                <a:gd name="connsiteY63" fmla="*/ 932921 h 2431848"/>
                <a:gd name="connsiteX64" fmla="*/ 3227599 w 4392865"/>
                <a:gd name="connsiteY64" fmla="*/ 1067009 h 2431848"/>
                <a:gd name="connsiteX65" fmla="*/ 3325496 w 4392865"/>
                <a:gd name="connsiteY65" fmla="*/ 1302488 h 2431848"/>
                <a:gd name="connsiteX66" fmla="*/ 3505412 w 4392865"/>
                <a:gd name="connsiteY66" fmla="*/ 1506217 h 2431848"/>
                <a:gd name="connsiteX67" fmla="*/ 3743537 w 4392865"/>
                <a:gd name="connsiteY67" fmla="*/ 1596175 h 2431848"/>
                <a:gd name="connsiteX68" fmla="*/ 3983808 w 4392865"/>
                <a:gd name="connsiteY68" fmla="*/ 1610103 h 2431848"/>
                <a:gd name="connsiteX69" fmla="*/ 4063234 w 4392865"/>
                <a:gd name="connsiteY69" fmla="*/ 1841639 h 2431848"/>
                <a:gd name="connsiteX70" fmla="*/ 3974275 w 4392865"/>
                <a:gd name="connsiteY70" fmla="*/ 1966544 h 2431848"/>
                <a:gd name="connsiteX71" fmla="*/ 3821614 w 4392865"/>
                <a:gd name="connsiteY71" fmla="*/ 2233622 h 2431848"/>
                <a:gd name="connsiteX72" fmla="*/ 3681983 w 4392865"/>
                <a:gd name="connsiteY72" fmla="*/ 2337309 h 2431848"/>
                <a:gd name="connsiteX73" fmla="*/ 3553037 w 4392865"/>
                <a:gd name="connsiteY73" fmla="*/ 2352883 h 2431848"/>
                <a:gd name="connsiteX74" fmla="*/ 3400225 w 4392865"/>
                <a:gd name="connsiteY74" fmla="*/ 2423165 h 2431848"/>
                <a:gd name="connsiteX75" fmla="*/ 3086230 w 4392865"/>
                <a:gd name="connsiteY75" fmla="*/ 2169313 h 2431848"/>
                <a:gd name="connsiteX76" fmla="*/ 2933913 w 4392865"/>
                <a:gd name="connsiteY76" fmla="*/ 1802550 h 2431848"/>
                <a:gd name="connsiteX77" fmla="*/ 2853939 w 4392865"/>
                <a:gd name="connsiteY77" fmla="*/ 1602017 h 2431848"/>
                <a:gd name="connsiteX78" fmla="*/ 2655359 w 4392865"/>
                <a:gd name="connsiteY78" fmla="*/ 1109133 h 2431848"/>
                <a:gd name="connsiteX79" fmla="*/ 2495551 w 4392865"/>
                <a:gd name="connsiteY79" fmla="*/ 913871 h 2431848"/>
                <a:gd name="connsiteX80" fmla="*/ 2463801 w 4392865"/>
                <a:gd name="connsiteY80" fmla="*/ 907521 h 2431848"/>
                <a:gd name="connsiteX81" fmla="*/ 2298701 w 4392865"/>
                <a:gd name="connsiteY81" fmla="*/ 837671 h 2431848"/>
                <a:gd name="connsiteX82" fmla="*/ 2190751 w 4392865"/>
                <a:gd name="connsiteY82" fmla="*/ 767821 h 2431848"/>
                <a:gd name="connsiteX83" fmla="*/ 2120901 w 4392865"/>
                <a:gd name="connsiteY83" fmla="*/ 729721 h 2431848"/>
                <a:gd name="connsiteX84" fmla="*/ 1981201 w 4392865"/>
                <a:gd name="connsiteY84" fmla="*/ 710671 h 2431848"/>
                <a:gd name="connsiteX85" fmla="*/ 1860551 w 4392865"/>
                <a:gd name="connsiteY85" fmla="*/ 717021 h 2431848"/>
                <a:gd name="connsiteX86" fmla="*/ 1695451 w 4392865"/>
                <a:gd name="connsiteY86" fmla="*/ 767821 h 2431848"/>
                <a:gd name="connsiteX87" fmla="*/ 1551518 w 4392865"/>
                <a:gd name="connsiteY87" fmla="*/ 813857 h 2431848"/>
                <a:gd name="connsiteX88" fmla="*/ 1544639 w 4392865"/>
                <a:gd name="connsiteY88" fmla="*/ 837671 h 2431848"/>
                <a:gd name="connsiteX89" fmla="*/ 1575330 w 4392865"/>
                <a:gd name="connsiteY89" fmla="*/ 882651 h 2431848"/>
                <a:gd name="connsiteX90" fmla="*/ 1569889 w 4392865"/>
                <a:gd name="connsiteY90" fmla="*/ 913752 h 2431848"/>
                <a:gd name="connsiteX91" fmla="*/ 1588699 w 4392865"/>
                <a:gd name="connsiteY91" fmla="*/ 989831 h 2431848"/>
                <a:gd name="connsiteX92" fmla="*/ 1662135 w 4392865"/>
                <a:gd name="connsiteY92" fmla="*/ 1063805 h 2431848"/>
                <a:gd name="connsiteX93" fmla="*/ 1753919 w 4392865"/>
                <a:gd name="connsiteY93" fmla="*/ 1210284 h 2431848"/>
                <a:gd name="connsiteX94" fmla="*/ 2121380 w 4392865"/>
                <a:gd name="connsiteY94" fmla="*/ 1554862 h 2431848"/>
                <a:gd name="connsiteX95" fmla="*/ 2187787 w 4392865"/>
                <a:gd name="connsiteY95" fmla="*/ 1696717 h 2431848"/>
                <a:gd name="connsiteX96" fmla="*/ 2130856 w 4392865"/>
                <a:gd name="connsiteY96" fmla="*/ 1918967 h 2431848"/>
                <a:gd name="connsiteX97" fmla="*/ 2034329 w 4392865"/>
                <a:gd name="connsiteY97" fmla="*/ 1934843 h 2431848"/>
                <a:gd name="connsiteX98" fmla="*/ 1816271 w 4392865"/>
                <a:gd name="connsiteY98" fmla="*/ 1856626 h 2431848"/>
                <a:gd name="connsiteX99" fmla="*/ 1629516 w 4392865"/>
                <a:gd name="connsiteY99" fmla="*/ 1709947 h 2431848"/>
                <a:gd name="connsiteX100" fmla="*/ 1497225 w 4392865"/>
                <a:gd name="connsiteY100" fmla="*/ 1548551 h 2431848"/>
                <a:gd name="connsiteX101" fmla="*/ 1446115 w 4392865"/>
                <a:gd name="connsiteY101" fmla="*/ 1515104 h 2431848"/>
                <a:gd name="connsiteX102" fmla="*/ 1354139 w 4392865"/>
                <a:gd name="connsiteY102" fmla="*/ 1431395 h 2431848"/>
                <a:gd name="connsiteX103" fmla="*/ 1296989 w 4392865"/>
                <a:gd name="connsiteY103" fmla="*/ 1347787 h 2431848"/>
                <a:gd name="connsiteX104" fmla="*/ 1243542 w 4392865"/>
                <a:gd name="connsiteY104" fmla="*/ 1336674 h 2431848"/>
                <a:gd name="connsiteX105" fmla="*/ 1200151 w 4392865"/>
                <a:gd name="connsiteY105" fmla="*/ 1288521 h 2431848"/>
                <a:gd name="connsiteX106" fmla="*/ 1155701 w 4392865"/>
                <a:gd name="connsiteY106" fmla="*/ 1275821 h 2431848"/>
                <a:gd name="connsiteX107" fmla="*/ 1111251 w 4392865"/>
                <a:gd name="connsiteY107" fmla="*/ 1193271 h 2431848"/>
                <a:gd name="connsiteX108" fmla="*/ 1092201 w 4392865"/>
                <a:gd name="connsiteY108" fmla="*/ 1078971 h 2431848"/>
                <a:gd name="connsiteX109" fmla="*/ 1092201 w 4392865"/>
                <a:gd name="connsiteY109" fmla="*/ 971021 h 2431848"/>
                <a:gd name="connsiteX110" fmla="*/ 1060451 w 4392865"/>
                <a:gd name="connsiteY110" fmla="*/ 913871 h 2431848"/>
                <a:gd name="connsiteX111" fmla="*/ 996951 w 4392865"/>
                <a:gd name="connsiteY111" fmla="*/ 875771 h 2431848"/>
                <a:gd name="connsiteX112" fmla="*/ 889001 w 4392865"/>
                <a:gd name="connsiteY112" fmla="*/ 875771 h 2431848"/>
                <a:gd name="connsiteX113" fmla="*/ 806451 w 4392865"/>
                <a:gd name="connsiteY113" fmla="*/ 907521 h 2431848"/>
                <a:gd name="connsiteX114" fmla="*/ 742951 w 4392865"/>
                <a:gd name="connsiteY114" fmla="*/ 939271 h 2431848"/>
                <a:gd name="connsiteX115" fmla="*/ 655639 w 4392865"/>
                <a:gd name="connsiteY115" fmla="*/ 912812 h 2431848"/>
                <a:gd name="connsiteX116" fmla="*/ 566210 w 4392865"/>
                <a:gd name="connsiteY116" fmla="*/ 836613 h 2431848"/>
                <a:gd name="connsiteX117" fmla="*/ 511177 w 4392865"/>
                <a:gd name="connsiteY117" fmla="*/ 806980 h 2431848"/>
                <a:gd name="connsiteX118" fmla="*/ 415926 w 4392865"/>
                <a:gd name="connsiteY118" fmla="*/ 784225 h 2431848"/>
                <a:gd name="connsiteX119" fmla="*/ 335494 w 4392865"/>
                <a:gd name="connsiteY119" fmla="*/ 759883 h 2431848"/>
                <a:gd name="connsiteX120" fmla="*/ 203413 w 4392865"/>
                <a:gd name="connsiteY120" fmla="*/ 728345 h 2431848"/>
                <a:gd name="connsiteX121" fmla="*/ 116099 w 4392865"/>
                <a:gd name="connsiteY121" fmla="*/ 691303 h 2431848"/>
                <a:gd name="connsiteX122" fmla="*/ 61914 w 4392865"/>
                <a:gd name="connsiteY122" fmla="*/ 625475 h 2431848"/>
                <a:gd name="connsiteX123" fmla="*/ 6350 w 4392865"/>
                <a:gd name="connsiteY123" fmla="*/ 575733 h 2431848"/>
                <a:gd name="connsiteX124" fmla="*/ 2117 w 4392865"/>
                <a:gd name="connsiteY124" fmla="*/ 537104 h 2431848"/>
                <a:gd name="connsiteX125" fmla="*/ 0 w 4392865"/>
                <a:gd name="connsiteY125" fmla="*/ 465138 h 2431848"/>
                <a:gd name="connsiteX126" fmla="*/ 23496 w 4392865"/>
                <a:gd name="connsiteY126" fmla="*/ 394970 h 2431848"/>
                <a:gd name="connsiteX127" fmla="*/ 51331 w 4392865"/>
                <a:gd name="connsiteY127" fmla="*/ 321204 h 2431848"/>
                <a:gd name="connsiteX128" fmla="*/ 77257 w 4392865"/>
                <a:gd name="connsiteY128" fmla="*/ 272520 h 2431848"/>
                <a:gd name="connsiteX129" fmla="*/ 104776 w 4392865"/>
                <a:gd name="connsiteY129" fmla="*/ 194203 h 2431848"/>
                <a:gd name="connsiteX130" fmla="*/ 187537 w 4392865"/>
                <a:gd name="connsiteY130" fmla="*/ 183303 h 2431848"/>
                <a:gd name="connsiteX131" fmla="*/ 238127 w 4392865"/>
                <a:gd name="connsiteY131" fmla="*/ 186268 h 2431848"/>
                <a:gd name="connsiteX132" fmla="*/ 306600 w 4392865"/>
                <a:gd name="connsiteY132" fmla="*/ 191241 h 2431848"/>
                <a:gd name="connsiteX133" fmla="*/ 354225 w 4392865"/>
                <a:gd name="connsiteY133" fmla="*/ 212408 h 2431848"/>
                <a:gd name="connsiteX134" fmla="*/ 442385 w 4392865"/>
                <a:gd name="connsiteY134" fmla="*/ 231247 h 2431848"/>
                <a:gd name="connsiteX0" fmla="*/ 442385 w 4392865"/>
                <a:gd name="connsiteY0" fmla="*/ 231247 h 2431848"/>
                <a:gd name="connsiteX1" fmla="*/ 544725 w 4392865"/>
                <a:gd name="connsiteY1" fmla="*/ 249450 h 2431848"/>
                <a:gd name="connsiteX2" fmla="*/ 674369 w 4392865"/>
                <a:gd name="connsiteY2" fmla="*/ 244158 h 2431848"/>
                <a:gd name="connsiteX3" fmla="*/ 841058 w 4392865"/>
                <a:gd name="connsiteY3" fmla="*/ 207116 h 2431848"/>
                <a:gd name="connsiteX4" fmla="*/ 917787 w 4392865"/>
                <a:gd name="connsiteY4" fmla="*/ 167429 h 2431848"/>
                <a:gd name="connsiteX5" fmla="*/ 984253 w 4392865"/>
                <a:gd name="connsiteY5" fmla="*/ 142346 h 2431848"/>
                <a:gd name="connsiteX6" fmla="*/ 1036849 w 4392865"/>
                <a:gd name="connsiteY6" fmla="*/ 125096 h 2431848"/>
                <a:gd name="connsiteX7" fmla="*/ 1099081 w 4392865"/>
                <a:gd name="connsiteY7" fmla="*/ 119062 h 2431848"/>
                <a:gd name="connsiteX8" fmla="*/ 1126067 w 4392865"/>
                <a:gd name="connsiteY8" fmla="*/ 68791 h 2431848"/>
                <a:gd name="connsiteX9" fmla="*/ 1118129 w 4392865"/>
                <a:gd name="connsiteY9" fmla="*/ 0 h 2431848"/>
                <a:gd name="connsiteX10" fmla="*/ 1181629 w 4392865"/>
                <a:gd name="connsiteY10" fmla="*/ 77788 h 2431848"/>
                <a:gd name="connsiteX11" fmla="*/ 1177079 w 4392865"/>
                <a:gd name="connsiteY11" fmla="*/ 125094 h 2431848"/>
                <a:gd name="connsiteX12" fmla="*/ 1179725 w 4392865"/>
                <a:gd name="connsiteY12" fmla="*/ 191241 h 2431848"/>
                <a:gd name="connsiteX13" fmla="*/ 1179513 w 4392865"/>
                <a:gd name="connsiteY13" fmla="*/ 235480 h 2431848"/>
                <a:gd name="connsiteX14" fmla="*/ 1171787 w 4392865"/>
                <a:gd name="connsiteY14" fmla="*/ 273262 h 2431848"/>
                <a:gd name="connsiteX15" fmla="*/ 1195599 w 4392865"/>
                <a:gd name="connsiteY15" fmla="*/ 320887 h 2431848"/>
                <a:gd name="connsiteX16" fmla="*/ 1237193 w 4392865"/>
                <a:gd name="connsiteY16" fmla="*/ 387879 h 2431848"/>
                <a:gd name="connsiteX17" fmla="*/ 1256242 w 4392865"/>
                <a:gd name="connsiteY17" fmla="*/ 412221 h 2431848"/>
                <a:gd name="connsiteX18" fmla="*/ 1289051 w 4392865"/>
                <a:gd name="connsiteY18" fmla="*/ 384704 h 2431848"/>
                <a:gd name="connsiteX19" fmla="*/ 1304079 w 4392865"/>
                <a:gd name="connsiteY19" fmla="*/ 379095 h 2431848"/>
                <a:gd name="connsiteX20" fmla="*/ 1341121 w 4392865"/>
                <a:gd name="connsiteY20" fmla="*/ 384387 h 2431848"/>
                <a:gd name="connsiteX21" fmla="*/ 1378163 w 4392865"/>
                <a:gd name="connsiteY21" fmla="*/ 408200 h 2431848"/>
                <a:gd name="connsiteX22" fmla="*/ 1390651 w 4392865"/>
                <a:gd name="connsiteY22" fmla="*/ 437621 h 2431848"/>
                <a:gd name="connsiteX23" fmla="*/ 1423142 w 4392865"/>
                <a:gd name="connsiteY23" fmla="*/ 445241 h 2431848"/>
                <a:gd name="connsiteX24" fmla="*/ 1462829 w 4392865"/>
                <a:gd name="connsiteY24" fmla="*/ 421429 h 2431848"/>
                <a:gd name="connsiteX25" fmla="*/ 1520826 w 4392865"/>
                <a:gd name="connsiteY25" fmla="*/ 523875 h 2431848"/>
                <a:gd name="connsiteX26" fmla="*/ 1582738 w 4392865"/>
                <a:gd name="connsiteY26" fmla="*/ 569912 h 2431848"/>
                <a:gd name="connsiteX27" fmla="*/ 1676401 w 4392865"/>
                <a:gd name="connsiteY27" fmla="*/ 640821 h 2431848"/>
                <a:gd name="connsiteX28" fmla="*/ 1866901 w 4392865"/>
                <a:gd name="connsiteY28" fmla="*/ 609071 h 2431848"/>
                <a:gd name="connsiteX29" fmla="*/ 2063751 w 4392865"/>
                <a:gd name="connsiteY29" fmla="*/ 558271 h 2431848"/>
                <a:gd name="connsiteX30" fmla="*/ 2178051 w 4392865"/>
                <a:gd name="connsiteY30" fmla="*/ 590021 h 2431848"/>
                <a:gd name="connsiteX31" fmla="*/ 2311401 w 4392865"/>
                <a:gd name="connsiteY31" fmla="*/ 691621 h 2431848"/>
                <a:gd name="connsiteX32" fmla="*/ 2489201 w 4392865"/>
                <a:gd name="connsiteY32" fmla="*/ 780521 h 2431848"/>
                <a:gd name="connsiteX33" fmla="*/ 2692401 w 4392865"/>
                <a:gd name="connsiteY33" fmla="*/ 793221 h 2431848"/>
                <a:gd name="connsiteX34" fmla="*/ 2783947 w 4392865"/>
                <a:gd name="connsiteY34" fmla="*/ 683154 h 2431848"/>
                <a:gd name="connsiteX35" fmla="*/ 3133905 w 4392865"/>
                <a:gd name="connsiteY35" fmla="*/ 585588 h 2431848"/>
                <a:gd name="connsiteX36" fmla="*/ 3230246 w 4392865"/>
                <a:gd name="connsiteY36" fmla="*/ 487572 h 2431848"/>
                <a:gd name="connsiteX37" fmla="*/ 3366460 w 4392865"/>
                <a:gd name="connsiteY37" fmla="*/ 400599 h 2431848"/>
                <a:gd name="connsiteX38" fmla="*/ 3662403 w 4392865"/>
                <a:gd name="connsiteY38" fmla="*/ 385143 h 2431848"/>
                <a:gd name="connsiteX39" fmla="*/ 3822913 w 4392865"/>
                <a:gd name="connsiteY39" fmla="*/ 365864 h 2431848"/>
                <a:gd name="connsiteX40" fmla="*/ 3880259 w 4392865"/>
                <a:gd name="connsiteY40" fmla="*/ 521559 h 2431848"/>
                <a:gd name="connsiteX41" fmla="*/ 3972225 w 4392865"/>
                <a:gd name="connsiteY41" fmla="*/ 697132 h 2431848"/>
                <a:gd name="connsiteX42" fmla="*/ 3971626 w 4392865"/>
                <a:gd name="connsiteY42" fmla="*/ 818142 h 2431848"/>
                <a:gd name="connsiteX43" fmla="*/ 3980492 w 4392865"/>
                <a:gd name="connsiteY43" fmla="*/ 801728 h 2431848"/>
                <a:gd name="connsiteX44" fmla="*/ 3976970 w 4392865"/>
                <a:gd name="connsiteY44" fmla="*/ 863980 h 2431848"/>
                <a:gd name="connsiteX45" fmla="*/ 3983298 w 4392865"/>
                <a:gd name="connsiteY45" fmla="*/ 889809 h 2431848"/>
                <a:gd name="connsiteX46" fmla="*/ 4002088 w 4392865"/>
                <a:gd name="connsiteY46" fmla="*/ 917575 h 2431848"/>
                <a:gd name="connsiteX47" fmla="*/ 4067176 w 4392865"/>
                <a:gd name="connsiteY47" fmla="*/ 927629 h 2431848"/>
                <a:gd name="connsiteX48" fmla="*/ 4064001 w 4392865"/>
                <a:gd name="connsiteY48" fmla="*/ 964671 h 2431848"/>
                <a:gd name="connsiteX49" fmla="*/ 4252464 w 4392865"/>
                <a:gd name="connsiteY49" fmla="*/ 1015471 h 2431848"/>
                <a:gd name="connsiteX50" fmla="*/ 4392865 w 4392865"/>
                <a:gd name="connsiteY50" fmla="*/ 1145687 h 2431848"/>
                <a:gd name="connsiteX51" fmla="*/ 4286151 w 4392865"/>
                <a:gd name="connsiteY51" fmla="*/ 1291466 h 2431848"/>
                <a:gd name="connsiteX52" fmla="*/ 4176057 w 4392865"/>
                <a:gd name="connsiteY52" fmla="*/ 1408274 h 2431848"/>
                <a:gd name="connsiteX53" fmla="*/ 4037225 w 4392865"/>
                <a:gd name="connsiteY53" fmla="*/ 1450656 h 2431848"/>
                <a:gd name="connsiteX54" fmla="*/ 3968751 w 4392865"/>
                <a:gd name="connsiteY54" fmla="*/ 1419754 h 2431848"/>
                <a:gd name="connsiteX55" fmla="*/ 3910225 w 4392865"/>
                <a:gd name="connsiteY55" fmla="*/ 1426845 h 2431848"/>
                <a:gd name="connsiteX56" fmla="*/ 3842810 w 4392865"/>
                <a:gd name="connsiteY56" fmla="*/ 1390650 h 2431848"/>
                <a:gd name="connsiteX57" fmla="*/ 3804392 w 4392865"/>
                <a:gd name="connsiteY57" fmla="*/ 1233700 h 2431848"/>
                <a:gd name="connsiteX58" fmla="*/ 3719513 w 4392865"/>
                <a:gd name="connsiteY58" fmla="*/ 1156759 h 2431848"/>
                <a:gd name="connsiteX59" fmla="*/ 3568701 w 4392865"/>
                <a:gd name="connsiteY59" fmla="*/ 1098021 h 2431848"/>
                <a:gd name="connsiteX60" fmla="*/ 3460751 w 4392865"/>
                <a:gd name="connsiteY60" fmla="*/ 1053571 h 2431848"/>
                <a:gd name="connsiteX61" fmla="*/ 3371851 w 4392865"/>
                <a:gd name="connsiteY61" fmla="*/ 1047221 h 2431848"/>
                <a:gd name="connsiteX62" fmla="*/ 3308351 w 4392865"/>
                <a:gd name="connsiteY62" fmla="*/ 996421 h 2431848"/>
                <a:gd name="connsiteX63" fmla="*/ 3200401 w 4392865"/>
                <a:gd name="connsiteY63" fmla="*/ 932921 h 2431848"/>
                <a:gd name="connsiteX64" fmla="*/ 3227599 w 4392865"/>
                <a:gd name="connsiteY64" fmla="*/ 1067009 h 2431848"/>
                <a:gd name="connsiteX65" fmla="*/ 3325496 w 4392865"/>
                <a:gd name="connsiteY65" fmla="*/ 1302488 h 2431848"/>
                <a:gd name="connsiteX66" fmla="*/ 3505412 w 4392865"/>
                <a:gd name="connsiteY66" fmla="*/ 1506217 h 2431848"/>
                <a:gd name="connsiteX67" fmla="*/ 3598016 w 4392865"/>
                <a:gd name="connsiteY67" fmla="*/ 1569716 h 2431848"/>
                <a:gd name="connsiteX68" fmla="*/ 3743537 w 4392865"/>
                <a:gd name="connsiteY68" fmla="*/ 1596175 h 2431848"/>
                <a:gd name="connsiteX69" fmla="*/ 3983808 w 4392865"/>
                <a:gd name="connsiteY69" fmla="*/ 1610103 h 2431848"/>
                <a:gd name="connsiteX70" fmla="*/ 4063234 w 4392865"/>
                <a:gd name="connsiteY70" fmla="*/ 1841639 h 2431848"/>
                <a:gd name="connsiteX71" fmla="*/ 3974275 w 4392865"/>
                <a:gd name="connsiteY71" fmla="*/ 1966544 h 2431848"/>
                <a:gd name="connsiteX72" fmla="*/ 3821614 w 4392865"/>
                <a:gd name="connsiteY72" fmla="*/ 2233622 h 2431848"/>
                <a:gd name="connsiteX73" fmla="*/ 3681983 w 4392865"/>
                <a:gd name="connsiteY73" fmla="*/ 2337309 h 2431848"/>
                <a:gd name="connsiteX74" fmla="*/ 3553037 w 4392865"/>
                <a:gd name="connsiteY74" fmla="*/ 2352883 h 2431848"/>
                <a:gd name="connsiteX75" fmla="*/ 3400225 w 4392865"/>
                <a:gd name="connsiteY75" fmla="*/ 2423165 h 2431848"/>
                <a:gd name="connsiteX76" fmla="*/ 3086230 w 4392865"/>
                <a:gd name="connsiteY76" fmla="*/ 2169313 h 2431848"/>
                <a:gd name="connsiteX77" fmla="*/ 2933913 w 4392865"/>
                <a:gd name="connsiteY77" fmla="*/ 1802550 h 2431848"/>
                <a:gd name="connsiteX78" fmla="*/ 2853939 w 4392865"/>
                <a:gd name="connsiteY78" fmla="*/ 1602017 h 2431848"/>
                <a:gd name="connsiteX79" fmla="*/ 2655359 w 4392865"/>
                <a:gd name="connsiteY79" fmla="*/ 1109133 h 2431848"/>
                <a:gd name="connsiteX80" fmla="*/ 2495551 w 4392865"/>
                <a:gd name="connsiteY80" fmla="*/ 913871 h 2431848"/>
                <a:gd name="connsiteX81" fmla="*/ 2463801 w 4392865"/>
                <a:gd name="connsiteY81" fmla="*/ 907521 h 2431848"/>
                <a:gd name="connsiteX82" fmla="*/ 2298701 w 4392865"/>
                <a:gd name="connsiteY82" fmla="*/ 837671 h 2431848"/>
                <a:gd name="connsiteX83" fmla="*/ 2190751 w 4392865"/>
                <a:gd name="connsiteY83" fmla="*/ 767821 h 2431848"/>
                <a:gd name="connsiteX84" fmla="*/ 2120901 w 4392865"/>
                <a:gd name="connsiteY84" fmla="*/ 729721 h 2431848"/>
                <a:gd name="connsiteX85" fmla="*/ 1981201 w 4392865"/>
                <a:gd name="connsiteY85" fmla="*/ 710671 h 2431848"/>
                <a:gd name="connsiteX86" fmla="*/ 1860551 w 4392865"/>
                <a:gd name="connsiteY86" fmla="*/ 717021 h 2431848"/>
                <a:gd name="connsiteX87" fmla="*/ 1695451 w 4392865"/>
                <a:gd name="connsiteY87" fmla="*/ 767821 h 2431848"/>
                <a:gd name="connsiteX88" fmla="*/ 1551518 w 4392865"/>
                <a:gd name="connsiteY88" fmla="*/ 813857 h 2431848"/>
                <a:gd name="connsiteX89" fmla="*/ 1544639 w 4392865"/>
                <a:gd name="connsiteY89" fmla="*/ 837671 h 2431848"/>
                <a:gd name="connsiteX90" fmla="*/ 1575330 w 4392865"/>
                <a:gd name="connsiteY90" fmla="*/ 882651 h 2431848"/>
                <a:gd name="connsiteX91" fmla="*/ 1569889 w 4392865"/>
                <a:gd name="connsiteY91" fmla="*/ 913752 h 2431848"/>
                <a:gd name="connsiteX92" fmla="*/ 1588699 w 4392865"/>
                <a:gd name="connsiteY92" fmla="*/ 989831 h 2431848"/>
                <a:gd name="connsiteX93" fmla="*/ 1662135 w 4392865"/>
                <a:gd name="connsiteY93" fmla="*/ 1063805 h 2431848"/>
                <a:gd name="connsiteX94" fmla="*/ 1753919 w 4392865"/>
                <a:gd name="connsiteY94" fmla="*/ 1210284 h 2431848"/>
                <a:gd name="connsiteX95" fmla="*/ 2121380 w 4392865"/>
                <a:gd name="connsiteY95" fmla="*/ 1554862 h 2431848"/>
                <a:gd name="connsiteX96" fmla="*/ 2187787 w 4392865"/>
                <a:gd name="connsiteY96" fmla="*/ 1696717 h 2431848"/>
                <a:gd name="connsiteX97" fmla="*/ 2130856 w 4392865"/>
                <a:gd name="connsiteY97" fmla="*/ 1918967 h 2431848"/>
                <a:gd name="connsiteX98" fmla="*/ 2034329 w 4392865"/>
                <a:gd name="connsiteY98" fmla="*/ 1934843 h 2431848"/>
                <a:gd name="connsiteX99" fmla="*/ 1816271 w 4392865"/>
                <a:gd name="connsiteY99" fmla="*/ 1856626 h 2431848"/>
                <a:gd name="connsiteX100" fmla="*/ 1629516 w 4392865"/>
                <a:gd name="connsiteY100" fmla="*/ 1709947 h 2431848"/>
                <a:gd name="connsiteX101" fmla="*/ 1497225 w 4392865"/>
                <a:gd name="connsiteY101" fmla="*/ 1548551 h 2431848"/>
                <a:gd name="connsiteX102" fmla="*/ 1446115 w 4392865"/>
                <a:gd name="connsiteY102" fmla="*/ 1515104 h 2431848"/>
                <a:gd name="connsiteX103" fmla="*/ 1354139 w 4392865"/>
                <a:gd name="connsiteY103" fmla="*/ 1431395 h 2431848"/>
                <a:gd name="connsiteX104" fmla="*/ 1296989 w 4392865"/>
                <a:gd name="connsiteY104" fmla="*/ 1347787 h 2431848"/>
                <a:gd name="connsiteX105" fmla="*/ 1243542 w 4392865"/>
                <a:gd name="connsiteY105" fmla="*/ 1336674 h 2431848"/>
                <a:gd name="connsiteX106" fmla="*/ 1200151 w 4392865"/>
                <a:gd name="connsiteY106" fmla="*/ 1288521 h 2431848"/>
                <a:gd name="connsiteX107" fmla="*/ 1155701 w 4392865"/>
                <a:gd name="connsiteY107" fmla="*/ 1275821 h 2431848"/>
                <a:gd name="connsiteX108" fmla="*/ 1111251 w 4392865"/>
                <a:gd name="connsiteY108" fmla="*/ 1193271 h 2431848"/>
                <a:gd name="connsiteX109" fmla="*/ 1092201 w 4392865"/>
                <a:gd name="connsiteY109" fmla="*/ 1078971 h 2431848"/>
                <a:gd name="connsiteX110" fmla="*/ 1092201 w 4392865"/>
                <a:gd name="connsiteY110" fmla="*/ 971021 h 2431848"/>
                <a:gd name="connsiteX111" fmla="*/ 1060451 w 4392865"/>
                <a:gd name="connsiteY111" fmla="*/ 913871 h 2431848"/>
                <a:gd name="connsiteX112" fmla="*/ 996951 w 4392865"/>
                <a:gd name="connsiteY112" fmla="*/ 875771 h 2431848"/>
                <a:gd name="connsiteX113" fmla="*/ 889001 w 4392865"/>
                <a:gd name="connsiteY113" fmla="*/ 875771 h 2431848"/>
                <a:gd name="connsiteX114" fmla="*/ 806451 w 4392865"/>
                <a:gd name="connsiteY114" fmla="*/ 907521 h 2431848"/>
                <a:gd name="connsiteX115" fmla="*/ 742951 w 4392865"/>
                <a:gd name="connsiteY115" fmla="*/ 939271 h 2431848"/>
                <a:gd name="connsiteX116" fmla="*/ 655639 w 4392865"/>
                <a:gd name="connsiteY116" fmla="*/ 912812 h 2431848"/>
                <a:gd name="connsiteX117" fmla="*/ 566210 w 4392865"/>
                <a:gd name="connsiteY117" fmla="*/ 836613 h 2431848"/>
                <a:gd name="connsiteX118" fmla="*/ 511177 w 4392865"/>
                <a:gd name="connsiteY118" fmla="*/ 806980 h 2431848"/>
                <a:gd name="connsiteX119" fmla="*/ 415926 w 4392865"/>
                <a:gd name="connsiteY119" fmla="*/ 784225 h 2431848"/>
                <a:gd name="connsiteX120" fmla="*/ 335494 w 4392865"/>
                <a:gd name="connsiteY120" fmla="*/ 759883 h 2431848"/>
                <a:gd name="connsiteX121" fmla="*/ 203413 w 4392865"/>
                <a:gd name="connsiteY121" fmla="*/ 728345 h 2431848"/>
                <a:gd name="connsiteX122" fmla="*/ 116099 w 4392865"/>
                <a:gd name="connsiteY122" fmla="*/ 691303 h 2431848"/>
                <a:gd name="connsiteX123" fmla="*/ 61914 w 4392865"/>
                <a:gd name="connsiteY123" fmla="*/ 625475 h 2431848"/>
                <a:gd name="connsiteX124" fmla="*/ 6350 w 4392865"/>
                <a:gd name="connsiteY124" fmla="*/ 575733 h 2431848"/>
                <a:gd name="connsiteX125" fmla="*/ 2117 w 4392865"/>
                <a:gd name="connsiteY125" fmla="*/ 537104 h 2431848"/>
                <a:gd name="connsiteX126" fmla="*/ 0 w 4392865"/>
                <a:gd name="connsiteY126" fmla="*/ 465138 h 2431848"/>
                <a:gd name="connsiteX127" fmla="*/ 23496 w 4392865"/>
                <a:gd name="connsiteY127" fmla="*/ 394970 h 2431848"/>
                <a:gd name="connsiteX128" fmla="*/ 51331 w 4392865"/>
                <a:gd name="connsiteY128" fmla="*/ 321204 h 2431848"/>
                <a:gd name="connsiteX129" fmla="*/ 77257 w 4392865"/>
                <a:gd name="connsiteY129" fmla="*/ 272520 h 2431848"/>
                <a:gd name="connsiteX130" fmla="*/ 104776 w 4392865"/>
                <a:gd name="connsiteY130" fmla="*/ 194203 h 2431848"/>
                <a:gd name="connsiteX131" fmla="*/ 187537 w 4392865"/>
                <a:gd name="connsiteY131" fmla="*/ 183303 h 2431848"/>
                <a:gd name="connsiteX132" fmla="*/ 238127 w 4392865"/>
                <a:gd name="connsiteY132" fmla="*/ 186268 h 2431848"/>
                <a:gd name="connsiteX133" fmla="*/ 306600 w 4392865"/>
                <a:gd name="connsiteY133" fmla="*/ 191241 h 2431848"/>
                <a:gd name="connsiteX134" fmla="*/ 354225 w 4392865"/>
                <a:gd name="connsiteY134" fmla="*/ 212408 h 2431848"/>
                <a:gd name="connsiteX135" fmla="*/ 442385 w 4392865"/>
                <a:gd name="connsiteY135" fmla="*/ 231247 h 2431848"/>
                <a:gd name="connsiteX0" fmla="*/ 442385 w 4392865"/>
                <a:gd name="connsiteY0" fmla="*/ 231247 h 2431848"/>
                <a:gd name="connsiteX1" fmla="*/ 544725 w 4392865"/>
                <a:gd name="connsiteY1" fmla="*/ 249450 h 2431848"/>
                <a:gd name="connsiteX2" fmla="*/ 674369 w 4392865"/>
                <a:gd name="connsiteY2" fmla="*/ 244158 h 2431848"/>
                <a:gd name="connsiteX3" fmla="*/ 841058 w 4392865"/>
                <a:gd name="connsiteY3" fmla="*/ 207116 h 2431848"/>
                <a:gd name="connsiteX4" fmla="*/ 917787 w 4392865"/>
                <a:gd name="connsiteY4" fmla="*/ 167429 h 2431848"/>
                <a:gd name="connsiteX5" fmla="*/ 984253 w 4392865"/>
                <a:gd name="connsiteY5" fmla="*/ 142346 h 2431848"/>
                <a:gd name="connsiteX6" fmla="*/ 1036849 w 4392865"/>
                <a:gd name="connsiteY6" fmla="*/ 125096 h 2431848"/>
                <a:gd name="connsiteX7" fmla="*/ 1099081 w 4392865"/>
                <a:gd name="connsiteY7" fmla="*/ 119062 h 2431848"/>
                <a:gd name="connsiteX8" fmla="*/ 1126067 w 4392865"/>
                <a:gd name="connsiteY8" fmla="*/ 68791 h 2431848"/>
                <a:gd name="connsiteX9" fmla="*/ 1118129 w 4392865"/>
                <a:gd name="connsiteY9" fmla="*/ 0 h 2431848"/>
                <a:gd name="connsiteX10" fmla="*/ 1181629 w 4392865"/>
                <a:gd name="connsiteY10" fmla="*/ 77788 h 2431848"/>
                <a:gd name="connsiteX11" fmla="*/ 1177079 w 4392865"/>
                <a:gd name="connsiteY11" fmla="*/ 125094 h 2431848"/>
                <a:gd name="connsiteX12" fmla="*/ 1179725 w 4392865"/>
                <a:gd name="connsiteY12" fmla="*/ 191241 h 2431848"/>
                <a:gd name="connsiteX13" fmla="*/ 1179513 w 4392865"/>
                <a:gd name="connsiteY13" fmla="*/ 235480 h 2431848"/>
                <a:gd name="connsiteX14" fmla="*/ 1171787 w 4392865"/>
                <a:gd name="connsiteY14" fmla="*/ 273262 h 2431848"/>
                <a:gd name="connsiteX15" fmla="*/ 1195599 w 4392865"/>
                <a:gd name="connsiteY15" fmla="*/ 320887 h 2431848"/>
                <a:gd name="connsiteX16" fmla="*/ 1237193 w 4392865"/>
                <a:gd name="connsiteY16" fmla="*/ 387879 h 2431848"/>
                <a:gd name="connsiteX17" fmla="*/ 1256242 w 4392865"/>
                <a:gd name="connsiteY17" fmla="*/ 412221 h 2431848"/>
                <a:gd name="connsiteX18" fmla="*/ 1289051 w 4392865"/>
                <a:gd name="connsiteY18" fmla="*/ 384704 h 2431848"/>
                <a:gd name="connsiteX19" fmla="*/ 1304079 w 4392865"/>
                <a:gd name="connsiteY19" fmla="*/ 379095 h 2431848"/>
                <a:gd name="connsiteX20" fmla="*/ 1341121 w 4392865"/>
                <a:gd name="connsiteY20" fmla="*/ 384387 h 2431848"/>
                <a:gd name="connsiteX21" fmla="*/ 1378163 w 4392865"/>
                <a:gd name="connsiteY21" fmla="*/ 408200 h 2431848"/>
                <a:gd name="connsiteX22" fmla="*/ 1390651 w 4392865"/>
                <a:gd name="connsiteY22" fmla="*/ 437621 h 2431848"/>
                <a:gd name="connsiteX23" fmla="*/ 1423142 w 4392865"/>
                <a:gd name="connsiteY23" fmla="*/ 445241 h 2431848"/>
                <a:gd name="connsiteX24" fmla="*/ 1462829 w 4392865"/>
                <a:gd name="connsiteY24" fmla="*/ 421429 h 2431848"/>
                <a:gd name="connsiteX25" fmla="*/ 1520826 w 4392865"/>
                <a:gd name="connsiteY25" fmla="*/ 523875 h 2431848"/>
                <a:gd name="connsiteX26" fmla="*/ 1582738 w 4392865"/>
                <a:gd name="connsiteY26" fmla="*/ 569912 h 2431848"/>
                <a:gd name="connsiteX27" fmla="*/ 1676401 w 4392865"/>
                <a:gd name="connsiteY27" fmla="*/ 640821 h 2431848"/>
                <a:gd name="connsiteX28" fmla="*/ 1866901 w 4392865"/>
                <a:gd name="connsiteY28" fmla="*/ 609071 h 2431848"/>
                <a:gd name="connsiteX29" fmla="*/ 2063751 w 4392865"/>
                <a:gd name="connsiteY29" fmla="*/ 558271 h 2431848"/>
                <a:gd name="connsiteX30" fmla="*/ 2178051 w 4392865"/>
                <a:gd name="connsiteY30" fmla="*/ 590021 h 2431848"/>
                <a:gd name="connsiteX31" fmla="*/ 2311401 w 4392865"/>
                <a:gd name="connsiteY31" fmla="*/ 691621 h 2431848"/>
                <a:gd name="connsiteX32" fmla="*/ 2489201 w 4392865"/>
                <a:gd name="connsiteY32" fmla="*/ 780521 h 2431848"/>
                <a:gd name="connsiteX33" fmla="*/ 2692401 w 4392865"/>
                <a:gd name="connsiteY33" fmla="*/ 793221 h 2431848"/>
                <a:gd name="connsiteX34" fmla="*/ 2783947 w 4392865"/>
                <a:gd name="connsiteY34" fmla="*/ 683154 h 2431848"/>
                <a:gd name="connsiteX35" fmla="*/ 3133905 w 4392865"/>
                <a:gd name="connsiteY35" fmla="*/ 585588 h 2431848"/>
                <a:gd name="connsiteX36" fmla="*/ 3230246 w 4392865"/>
                <a:gd name="connsiteY36" fmla="*/ 487572 h 2431848"/>
                <a:gd name="connsiteX37" fmla="*/ 3366460 w 4392865"/>
                <a:gd name="connsiteY37" fmla="*/ 400599 h 2431848"/>
                <a:gd name="connsiteX38" fmla="*/ 3662403 w 4392865"/>
                <a:gd name="connsiteY38" fmla="*/ 385143 h 2431848"/>
                <a:gd name="connsiteX39" fmla="*/ 3822913 w 4392865"/>
                <a:gd name="connsiteY39" fmla="*/ 365864 h 2431848"/>
                <a:gd name="connsiteX40" fmla="*/ 3880259 w 4392865"/>
                <a:gd name="connsiteY40" fmla="*/ 521559 h 2431848"/>
                <a:gd name="connsiteX41" fmla="*/ 3972225 w 4392865"/>
                <a:gd name="connsiteY41" fmla="*/ 697132 h 2431848"/>
                <a:gd name="connsiteX42" fmla="*/ 3971626 w 4392865"/>
                <a:gd name="connsiteY42" fmla="*/ 818142 h 2431848"/>
                <a:gd name="connsiteX43" fmla="*/ 3980492 w 4392865"/>
                <a:gd name="connsiteY43" fmla="*/ 801728 h 2431848"/>
                <a:gd name="connsiteX44" fmla="*/ 3976970 w 4392865"/>
                <a:gd name="connsiteY44" fmla="*/ 863980 h 2431848"/>
                <a:gd name="connsiteX45" fmla="*/ 3983298 w 4392865"/>
                <a:gd name="connsiteY45" fmla="*/ 889809 h 2431848"/>
                <a:gd name="connsiteX46" fmla="*/ 4002088 w 4392865"/>
                <a:gd name="connsiteY46" fmla="*/ 917575 h 2431848"/>
                <a:gd name="connsiteX47" fmla="*/ 4067176 w 4392865"/>
                <a:gd name="connsiteY47" fmla="*/ 927629 h 2431848"/>
                <a:gd name="connsiteX48" fmla="*/ 4064001 w 4392865"/>
                <a:gd name="connsiteY48" fmla="*/ 964671 h 2431848"/>
                <a:gd name="connsiteX49" fmla="*/ 4252464 w 4392865"/>
                <a:gd name="connsiteY49" fmla="*/ 1015471 h 2431848"/>
                <a:gd name="connsiteX50" fmla="*/ 4392865 w 4392865"/>
                <a:gd name="connsiteY50" fmla="*/ 1145687 h 2431848"/>
                <a:gd name="connsiteX51" fmla="*/ 4286151 w 4392865"/>
                <a:gd name="connsiteY51" fmla="*/ 1291466 h 2431848"/>
                <a:gd name="connsiteX52" fmla="*/ 4176057 w 4392865"/>
                <a:gd name="connsiteY52" fmla="*/ 1408274 h 2431848"/>
                <a:gd name="connsiteX53" fmla="*/ 4037225 w 4392865"/>
                <a:gd name="connsiteY53" fmla="*/ 1450656 h 2431848"/>
                <a:gd name="connsiteX54" fmla="*/ 3968751 w 4392865"/>
                <a:gd name="connsiteY54" fmla="*/ 1419754 h 2431848"/>
                <a:gd name="connsiteX55" fmla="*/ 3910225 w 4392865"/>
                <a:gd name="connsiteY55" fmla="*/ 1426845 h 2431848"/>
                <a:gd name="connsiteX56" fmla="*/ 3842810 w 4392865"/>
                <a:gd name="connsiteY56" fmla="*/ 1390650 h 2431848"/>
                <a:gd name="connsiteX57" fmla="*/ 3804392 w 4392865"/>
                <a:gd name="connsiteY57" fmla="*/ 1233700 h 2431848"/>
                <a:gd name="connsiteX58" fmla="*/ 3719513 w 4392865"/>
                <a:gd name="connsiteY58" fmla="*/ 1156759 h 2431848"/>
                <a:gd name="connsiteX59" fmla="*/ 3568701 w 4392865"/>
                <a:gd name="connsiteY59" fmla="*/ 1098021 h 2431848"/>
                <a:gd name="connsiteX60" fmla="*/ 3460751 w 4392865"/>
                <a:gd name="connsiteY60" fmla="*/ 1053571 h 2431848"/>
                <a:gd name="connsiteX61" fmla="*/ 3371851 w 4392865"/>
                <a:gd name="connsiteY61" fmla="*/ 1047221 h 2431848"/>
                <a:gd name="connsiteX62" fmla="*/ 3308351 w 4392865"/>
                <a:gd name="connsiteY62" fmla="*/ 996421 h 2431848"/>
                <a:gd name="connsiteX63" fmla="*/ 3200401 w 4392865"/>
                <a:gd name="connsiteY63" fmla="*/ 932921 h 2431848"/>
                <a:gd name="connsiteX64" fmla="*/ 3227599 w 4392865"/>
                <a:gd name="connsiteY64" fmla="*/ 1067009 h 2431848"/>
                <a:gd name="connsiteX65" fmla="*/ 3325496 w 4392865"/>
                <a:gd name="connsiteY65" fmla="*/ 1302488 h 2431848"/>
                <a:gd name="connsiteX66" fmla="*/ 3521286 w 4392865"/>
                <a:gd name="connsiteY66" fmla="*/ 1487697 h 2431848"/>
                <a:gd name="connsiteX67" fmla="*/ 3598016 w 4392865"/>
                <a:gd name="connsiteY67" fmla="*/ 1569716 h 2431848"/>
                <a:gd name="connsiteX68" fmla="*/ 3743537 w 4392865"/>
                <a:gd name="connsiteY68" fmla="*/ 1596175 h 2431848"/>
                <a:gd name="connsiteX69" fmla="*/ 3983808 w 4392865"/>
                <a:gd name="connsiteY69" fmla="*/ 1610103 h 2431848"/>
                <a:gd name="connsiteX70" fmla="*/ 4063234 w 4392865"/>
                <a:gd name="connsiteY70" fmla="*/ 1841639 h 2431848"/>
                <a:gd name="connsiteX71" fmla="*/ 3974275 w 4392865"/>
                <a:gd name="connsiteY71" fmla="*/ 1966544 h 2431848"/>
                <a:gd name="connsiteX72" fmla="*/ 3821614 w 4392865"/>
                <a:gd name="connsiteY72" fmla="*/ 2233622 h 2431848"/>
                <a:gd name="connsiteX73" fmla="*/ 3681983 w 4392865"/>
                <a:gd name="connsiteY73" fmla="*/ 2337309 h 2431848"/>
                <a:gd name="connsiteX74" fmla="*/ 3553037 w 4392865"/>
                <a:gd name="connsiteY74" fmla="*/ 2352883 h 2431848"/>
                <a:gd name="connsiteX75" fmla="*/ 3400225 w 4392865"/>
                <a:gd name="connsiteY75" fmla="*/ 2423165 h 2431848"/>
                <a:gd name="connsiteX76" fmla="*/ 3086230 w 4392865"/>
                <a:gd name="connsiteY76" fmla="*/ 2169313 h 2431848"/>
                <a:gd name="connsiteX77" fmla="*/ 2933913 w 4392865"/>
                <a:gd name="connsiteY77" fmla="*/ 1802550 h 2431848"/>
                <a:gd name="connsiteX78" fmla="*/ 2853939 w 4392865"/>
                <a:gd name="connsiteY78" fmla="*/ 1602017 h 2431848"/>
                <a:gd name="connsiteX79" fmla="*/ 2655359 w 4392865"/>
                <a:gd name="connsiteY79" fmla="*/ 1109133 h 2431848"/>
                <a:gd name="connsiteX80" fmla="*/ 2495551 w 4392865"/>
                <a:gd name="connsiteY80" fmla="*/ 913871 h 2431848"/>
                <a:gd name="connsiteX81" fmla="*/ 2463801 w 4392865"/>
                <a:gd name="connsiteY81" fmla="*/ 907521 h 2431848"/>
                <a:gd name="connsiteX82" fmla="*/ 2298701 w 4392865"/>
                <a:gd name="connsiteY82" fmla="*/ 837671 h 2431848"/>
                <a:gd name="connsiteX83" fmla="*/ 2190751 w 4392865"/>
                <a:gd name="connsiteY83" fmla="*/ 767821 h 2431848"/>
                <a:gd name="connsiteX84" fmla="*/ 2120901 w 4392865"/>
                <a:gd name="connsiteY84" fmla="*/ 729721 h 2431848"/>
                <a:gd name="connsiteX85" fmla="*/ 1981201 w 4392865"/>
                <a:gd name="connsiteY85" fmla="*/ 710671 h 2431848"/>
                <a:gd name="connsiteX86" fmla="*/ 1860551 w 4392865"/>
                <a:gd name="connsiteY86" fmla="*/ 717021 h 2431848"/>
                <a:gd name="connsiteX87" fmla="*/ 1695451 w 4392865"/>
                <a:gd name="connsiteY87" fmla="*/ 767821 h 2431848"/>
                <a:gd name="connsiteX88" fmla="*/ 1551518 w 4392865"/>
                <a:gd name="connsiteY88" fmla="*/ 813857 h 2431848"/>
                <a:gd name="connsiteX89" fmla="*/ 1544639 w 4392865"/>
                <a:gd name="connsiteY89" fmla="*/ 837671 h 2431848"/>
                <a:gd name="connsiteX90" fmla="*/ 1575330 w 4392865"/>
                <a:gd name="connsiteY90" fmla="*/ 882651 h 2431848"/>
                <a:gd name="connsiteX91" fmla="*/ 1569889 w 4392865"/>
                <a:gd name="connsiteY91" fmla="*/ 913752 h 2431848"/>
                <a:gd name="connsiteX92" fmla="*/ 1588699 w 4392865"/>
                <a:gd name="connsiteY92" fmla="*/ 989831 h 2431848"/>
                <a:gd name="connsiteX93" fmla="*/ 1662135 w 4392865"/>
                <a:gd name="connsiteY93" fmla="*/ 1063805 h 2431848"/>
                <a:gd name="connsiteX94" fmla="*/ 1753919 w 4392865"/>
                <a:gd name="connsiteY94" fmla="*/ 1210284 h 2431848"/>
                <a:gd name="connsiteX95" fmla="*/ 2121380 w 4392865"/>
                <a:gd name="connsiteY95" fmla="*/ 1554862 h 2431848"/>
                <a:gd name="connsiteX96" fmla="*/ 2187787 w 4392865"/>
                <a:gd name="connsiteY96" fmla="*/ 1696717 h 2431848"/>
                <a:gd name="connsiteX97" fmla="*/ 2130856 w 4392865"/>
                <a:gd name="connsiteY97" fmla="*/ 1918967 h 2431848"/>
                <a:gd name="connsiteX98" fmla="*/ 2034329 w 4392865"/>
                <a:gd name="connsiteY98" fmla="*/ 1934843 h 2431848"/>
                <a:gd name="connsiteX99" fmla="*/ 1816271 w 4392865"/>
                <a:gd name="connsiteY99" fmla="*/ 1856626 h 2431848"/>
                <a:gd name="connsiteX100" fmla="*/ 1629516 w 4392865"/>
                <a:gd name="connsiteY100" fmla="*/ 1709947 h 2431848"/>
                <a:gd name="connsiteX101" fmla="*/ 1497225 w 4392865"/>
                <a:gd name="connsiteY101" fmla="*/ 1548551 h 2431848"/>
                <a:gd name="connsiteX102" fmla="*/ 1446115 w 4392865"/>
                <a:gd name="connsiteY102" fmla="*/ 1515104 h 2431848"/>
                <a:gd name="connsiteX103" fmla="*/ 1354139 w 4392865"/>
                <a:gd name="connsiteY103" fmla="*/ 1431395 h 2431848"/>
                <a:gd name="connsiteX104" fmla="*/ 1296989 w 4392865"/>
                <a:gd name="connsiteY104" fmla="*/ 1347787 h 2431848"/>
                <a:gd name="connsiteX105" fmla="*/ 1243542 w 4392865"/>
                <a:gd name="connsiteY105" fmla="*/ 1336674 h 2431848"/>
                <a:gd name="connsiteX106" fmla="*/ 1200151 w 4392865"/>
                <a:gd name="connsiteY106" fmla="*/ 1288521 h 2431848"/>
                <a:gd name="connsiteX107" fmla="*/ 1155701 w 4392865"/>
                <a:gd name="connsiteY107" fmla="*/ 1275821 h 2431848"/>
                <a:gd name="connsiteX108" fmla="*/ 1111251 w 4392865"/>
                <a:gd name="connsiteY108" fmla="*/ 1193271 h 2431848"/>
                <a:gd name="connsiteX109" fmla="*/ 1092201 w 4392865"/>
                <a:gd name="connsiteY109" fmla="*/ 1078971 h 2431848"/>
                <a:gd name="connsiteX110" fmla="*/ 1092201 w 4392865"/>
                <a:gd name="connsiteY110" fmla="*/ 971021 h 2431848"/>
                <a:gd name="connsiteX111" fmla="*/ 1060451 w 4392865"/>
                <a:gd name="connsiteY111" fmla="*/ 913871 h 2431848"/>
                <a:gd name="connsiteX112" fmla="*/ 996951 w 4392865"/>
                <a:gd name="connsiteY112" fmla="*/ 875771 h 2431848"/>
                <a:gd name="connsiteX113" fmla="*/ 889001 w 4392865"/>
                <a:gd name="connsiteY113" fmla="*/ 875771 h 2431848"/>
                <a:gd name="connsiteX114" fmla="*/ 806451 w 4392865"/>
                <a:gd name="connsiteY114" fmla="*/ 907521 h 2431848"/>
                <a:gd name="connsiteX115" fmla="*/ 742951 w 4392865"/>
                <a:gd name="connsiteY115" fmla="*/ 939271 h 2431848"/>
                <a:gd name="connsiteX116" fmla="*/ 655639 w 4392865"/>
                <a:gd name="connsiteY116" fmla="*/ 912812 h 2431848"/>
                <a:gd name="connsiteX117" fmla="*/ 566210 w 4392865"/>
                <a:gd name="connsiteY117" fmla="*/ 836613 h 2431848"/>
                <a:gd name="connsiteX118" fmla="*/ 511177 w 4392865"/>
                <a:gd name="connsiteY118" fmla="*/ 806980 h 2431848"/>
                <a:gd name="connsiteX119" fmla="*/ 415926 w 4392865"/>
                <a:gd name="connsiteY119" fmla="*/ 784225 h 2431848"/>
                <a:gd name="connsiteX120" fmla="*/ 335494 w 4392865"/>
                <a:gd name="connsiteY120" fmla="*/ 759883 h 2431848"/>
                <a:gd name="connsiteX121" fmla="*/ 203413 w 4392865"/>
                <a:gd name="connsiteY121" fmla="*/ 728345 h 2431848"/>
                <a:gd name="connsiteX122" fmla="*/ 116099 w 4392865"/>
                <a:gd name="connsiteY122" fmla="*/ 691303 h 2431848"/>
                <a:gd name="connsiteX123" fmla="*/ 61914 w 4392865"/>
                <a:gd name="connsiteY123" fmla="*/ 625475 h 2431848"/>
                <a:gd name="connsiteX124" fmla="*/ 6350 w 4392865"/>
                <a:gd name="connsiteY124" fmla="*/ 575733 h 2431848"/>
                <a:gd name="connsiteX125" fmla="*/ 2117 w 4392865"/>
                <a:gd name="connsiteY125" fmla="*/ 537104 h 2431848"/>
                <a:gd name="connsiteX126" fmla="*/ 0 w 4392865"/>
                <a:gd name="connsiteY126" fmla="*/ 465138 h 2431848"/>
                <a:gd name="connsiteX127" fmla="*/ 23496 w 4392865"/>
                <a:gd name="connsiteY127" fmla="*/ 394970 h 2431848"/>
                <a:gd name="connsiteX128" fmla="*/ 51331 w 4392865"/>
                <a:gd name="connsiteY128" fmla="*/ 321204 h 2431848"/>
                <a:gd name="connsiteX129" fmla="*/ 77257 w 4392865"/>
                <a:gd name="connsiteY129" fmla="*/ 272520 h 2431848"/>
                <a:gd name="connsiteX130" fmla="*/ 104776 w 4392865"/>
                <a:gd name="connsiteY130" fmla="*/ 194203 h 2431848"/>
                <a:gd name="connsiteX131" fmla="*/ 187537 w 4392865"/>
                <a:gd name="connsiteY131" fmla="*/ 183303 h 2431848"/>
                <a:gd name="connsiteX132" fmla="*/ 238127 w 4392865"/>
                <a:gd name="connsiteY132" fmla="*/ 186268 h 2431848"/>
                <a:gd name="connsiteX133" fmla="*/ 306600 w 4392865"/>
                <a:gd name="connsiteY133" fmla="*/ 191241 h 2431848"/>
                <a:gd name="connsiteX134" fmla="*/ 354225 w 4392865"/>
                <a:gd name="connsiteY134" fmla="*/ 212408 h 2431848"/>
                <a:gd name="connsiteX135" fmla="*/ 442385 w 4392865"/>
                <a:gd name="connsiteY135" fmla="*/ 231247 h 2431848"/>
                <a:gd name="connsiteX0" fmla="*/ 442385 w 4392865"/>
                <a:gd name="connsiteY0" fmla="*/ 231247 h 2431848"/>
                <a:gd name="connsiteX1" fmla="*/ 544725 w 4392865"/>
                <a:gd name="connsiteY1" fmla="*/ 249450 h 2431848"/>
                <a:gd name="connsiteX2" fmla="*/ 674369 w 4392865"/>
                <a:gd name="connsiteY2" fmla="*/ 244158 h 2431848"/>
                <a:gd name="connsiteX3" fmla="*/ 841058 w 4392865"/>
                <a:gd name="connsiteY3" fmla="*/ 207116 h 2431848"/>
                <a:gd name="connsiteX4" fmla="*/ 917787 w 4392865"/>
                <a:gd name="connsiteY4" fmla="*/ 167429 h 2431848"/>
                <a:gd name="connsiteX5" fmla="*/ 984253 w 4392865"/>
                <a:gd name="connsiteY5" fmla="*/ 142346 h 2431848"/>
                <a:gd name="connsiteX6" fmla="*/ 1036849 w 4392865"/>
                <a:gd name="connsiteY6" fmla="*/ 125096 h 2431848"/>
                <a:gd name="connsiteX7" fmla="*/ 1099081 w 4392865"/>
                <a:gd name="connsiteY7" fmla="*/ 119062 h 2431848"/>
                <a:gd name="connsiteX8" fmla="*/ 1126067 w 4392865"/>
                <a:gd name="connsiteY8" fmla="*/ 68791 h 2431848"/>
                <a:gd name="connsiteX9" fmla="*/ 1118129 w 4392865"/>
                <a:gd name="connsiteY9" fmla="*/ 0 h 2431848"/>
                <a:gd name="connsiteX10" fmla="*/ 1181629 w 4392865"/>
                <a:gd name="connsiteY10" fmla="*/ 77788 h 2431848"/>
                <a:gd name="connsiteX11" fmla="*/ 1177079 w 4392865"/>
                <a:gd name="connsiteY11" fmla="*/ 125094 h 2431848"/>
                <a:gd name="connsiteX12" fmla="*/ 1179725 w 4392865"/>
                <a:gd name="connsiteY12" fmla="*/ 191241 h 2431848"/>
                <a:gd name="connsiteX13" fmla="*/ 1179513 w 4392865"/>
                <a:gd name="connsiteY13" fmla="*/ 235480 h 2431848"/>
                <a:gd name="connsiteX14" fmla="*/ 1171787 w 4392865"/>
                <a:gd name="connsiteY14" fmla="*/ 273262 h 2431848"/>
                <a:gd name="connsiteX15" fmla="*/ 1195599 w 4392865"/>
                <a:gd name="connsiteY15" fmla="*/ 320887 h 2431848"/>
                <a:gd name="connsiteX16" fmla="*/ 1237193 w 4392865"/>
                <a:gd name="connsiteY16" fmla="*/ 387879 h 2431848"/>
                <a:gd name="connsiteX17" fmla="*/ 1256242 w 4392865"/>
                <a:gd name="connsiteY17" fmla="*/ 412221 h 2431848"/>
                <a:gd name="connsiteX18" fmla="*/ 1289051 w 4392865"/>
                <a:gd name="connsiteY18" fmla="*/ 384704 h 2431848"/>
                <a:gd name="connsiteX19" fmla="*/ 1304079 w 4392865"/>
                <a:gd name="connsiteY19" fmla="*/ 379095 h 2431848"/>
                <a:gd name="connsiteX20" fmla="*/ 1341121 w 4392865"/>
                <a:gd name="connsiteY20" fmla="*/ 384387 h 2431848"/>
                <a:gd name="connsiteX21" fmla="*/ 1378163 w 4392865"/>
                <a:gd name="connsiteY21" fmla="*/ 408200 h 2431848"/>
                <a:gd name="connsiteX22" fmla="*/ 1390651 w 4392865"/>
                <a:gd name="connsiteY22" fmla="*/ 437621 h 2431848"/>
                <a:gd name="connsiteX23" fmla="*/ 1423142 w 4392865"/>
                <a:gd name="connsiteY23" fmla="*/ 445241 h 2431848"/>
                <a:gd name="connsiteX24" fmla="*/ 1462829 w 4392865"/>
                <a:gd name="connsiteY24" fmla="*/ 421429 h 2431848"/>
                <a:gd name="connsiteX25" fmla="*/ 1520826 w 4392865"/>
                <a:gd name="connsiteY25" fmla="*/ 523875 h 2431848"/>
                <a:gd name="connsiteX26" fmla="*/ 1582738 w 4392865"/>
                <a:gd name="connsiteY26" fmla="*/ 569912 h 2431848"/>
                <a:gd name="connsiteX27" fmla="*/ 1676401 w 4392865"/>
                <a:gd name="connsiteY27" fmla="*/ 640821 h 2431848"/>
                <a:gd name="connsiteX28" fmla="*/ 1866901 w 4392865"/>
                <a:gd name="connsiteY28" fmla="*/ 609071 h 2431848"/>
                <a:gd name="connsiteX29" fmla="*/ 2063751 w 4392865"/>
                <a:gd name="connsiteY29" fmla="*/ 558271 h 2431848"/>
                <a:gd name="connsiteX30" fmla="*/ 2178051 w 4392865"/>
                <a:gd name="connsiteY30" fmla="*/ 590021 h 2431848"/>
                <a:gd name="connsiteX31" fmla="*/ 2311401 w 4392865"/>
                <a:gd name="connsiteY31" fmla="*/ 691621 h 2431848"/>
                <a:gd name="connsiteX32" fmla="*/ 2489201 w 4392865"/>
                <a:gd name="connsiteY32" fmla="*/ 780521 h 2431848"/>
                <a:gd name="connsiteX33" fmla="*/ 2692401 w 4392865"/>
                <a:gd name="connsiteY33" fmla="*/ 793221 h 2431848"/>
                <a:gd name="connsiteX34" fmla="*/ 2783947 w 4392865"/>
                <a:gd name="connsiteY34" fmla="*/ 683154 h 2431848"/>
                <a:gd name="connsiteX35" fmla="*/ 3133905 w 4392865"/>
                <a:gd name="connsiteY35" fmla="*/ 585588 h 2431848"/>
                <a:gd name="connsiteX36" fmla="*/ 3230246 w 4392865"/>
                <a:gd name="connsiteY36" fmla="*/ 487572 h 2431848"/>
                <a:gd name="connsiteX37" fmla="*/ 3366460 w 4392865"/>
                <a:gd name="connsiteY37" fmla="*/ 400599 h 2431848"/>
                <a:gd name="connsiteX38" fmla="*/ 3662403 w 4392865"/>
                <a:gd name="connsiteY38" fmla="*/ 385143 h 2431848"/>
                <a:gd name="connsiteX39" fmla="*/ 3822913 w 4392865"/>
                <a:gd name="connsiteY39" fmla="*/ 365864 h 2431848"/>
                <a:gd name="connsiteX40" fmla="*/ 3880259 w 4392865"/>
                <a:gd name="connsiteY40" fmla="*/ 521559 h 2431848"/>
                <a:gd name="connsiteX41" fmla="*/ 3972225 w 4392865"/>
                <a:gd name="connsiteY41" fmla="*/ 697132 h 2431848"/>
                <a:gd name="connsiteX42" fmla="*/ 3971626 w 4392865"/>
                <a:gd name="connsiteY42" fmla="*/ 818142 h 2431848"/>
                <a:gd name="connsiteX43" fmla="*/ 3980492 w 4392865"/>
                <a:gd name="connsiteY43" fmla="*/ 801728 h 2431848"/>
                <a:gd name="connsiteX44" fmla="*/ 3976970 w 4392865"/>
                <a:gd name="connsiteY44" fmla="*/ 863980 h 2431848"/>
                <a:gd name="connsiteX45" fmla="*/ 3983298 w 4392865"/>
                <a:gd name="connsiteY45" fmla="*/ 889809 h 2431848"/>
                <a:gd name="connsiteX46" fmla="*/ 4002088 w 4392865"/>
                <a:gd name="connsiteY46" fmla="*/ 917575 h 2431848"/>
                <a:gd name="connsiteX47" fmla="*/ 4067176 w 4392865"/>
                <a:gd name="connsiteY47" fmla="*/ 927629 h 2431848"/>
                <a:gd name="connsiteX48" fmla="*/ 4064001 w 4392865"/>
                <a:gd name="connsiteY48" fmla="*/ 964671 h 2431848"/>
                <a:gd name="connsiteX49" fmla="*/ 4252464 w 4392865"/>
                <a:gd name="connsiteY49" fmla="*/ 1015471 h 2431848"/>
                <a:gd name="connsiteX50" fmla="*/ 4392865 w 4392865"/>
                <a:gd name="connsiteY50" fmla="*/ 1145687 h 2431848"/>
                <a:gd name="connsiteX51" fmla="*/ 4286151 w 4392865"/>
                <a:gd name="connsiteY51" fmla="*/ 1291466 h 2431848"/>
                <a:gd name="connsiteX52" fmla="*/ 4176057 w 4392865"/>
                <a:gd name="connsiteY52" fmla="*/ 1408274 h 2431848"/>
                <a:gd name="connsiteX53" fmla="*/ 4037225 w 4392865"/>
                <a:gd name="connsiteY53" fmla="*/ 1450656 h 2431848"/>
                <a:gd name="connsiteX54" fmla="*/ 3968751 w 4392865"/>
                <a:gd name="connsiteY54" fmla="*/ 1419754 h 2431848"/>
                <a:gd name="connsiteX55" fmla="*/ 3910225 w 4392865"/>
                <a:gd name="connsiteY55" fmla="*/ 1426845 h 2431848"/>
                <a:gd name="connsiteX56" fmla="*/ 3842810 w 4392865"/>
                <a:gd name="connsiteY56" fmla="*/ 1390650 h 2431848"/>
                <a:gd name="connsiteX57" fmla="*/ 3804392 w 4392865"/>
                <a:gd name="connsiteY57" fmla="*/ 1233700 h 2431848"/>
                <a:gd name="connsiteX58" fmla="*/ 3719513 w 4392865"/>
                <a:gd name="connsiteY58" fmla="*/ 1156759 h 2431848"/>
                <a:gd name="connsiteX59" fmla="*/ 3568701 w 4392865"/>
                <a:gd name="connsiteY59" fmla="*/ 1098021 h 2431848"/>
                <a:gd name="connsiteX60" fmla="*/ 3460751 w 4392865"/>
                <a:gd name="connsiteY60" fmla="*/ 1053571 h 2431848"/>
                <a:gd name="connsiteX61" fmla="*/ 3371851 w 4392865"/>
                <a:gd name="connsiteY61" fmla="*/ 1047221 h 2431848"/>
                <a:gd name="connsiteX62" fmla="*/ 3308351 w 4392865"/>
                <a:gd name="connsiteY62" fmla="*/ 996421 h 2431848"/>
                <a:gd name="connsiteX63" fmla="*/ 3200401 w 4392865"/>
                <a:gd name="connsiteY63" fmla="*/ 932921 h 2431848"/>
                <a:gd name="connsiteX64" fmla="*/ 3227599 w 4392865"/>
                <a:gd name="connsiteY64" fmla="*/ 1067009 h 2431848"/>
                <a:gd name="connsiteX65" fmla="*/ 3325496 w 4392865"/>
                <a:gd name="connsiteY65" fmla="*/ 1302488 h 2431848"/>
                <a:gd name="connsiteX66" fmla="*/ 3521286 w 4392865"/>
                <a:gd name="connsiteY66" fmla="*/ 1487697 h 2431848"/>
                <a:gd name="connsiteX67" fmla="*/ 3598016 w 4392865"/>
                <a:gd name="connsiteY67" fmla="*/ 1569716 h 2431848"/>
                <a:gd name="connsiteX68" fmla="*/ 3743537 w 4392865"/>
                <a:gd name="connsiteY68" fmla="*/ 1596175 h 2431848"/>
                <a:gd name="connsiteX69" fmla="*/ 3841433 w 4392865"/>
                <a:gd name="connsiteY69" fmla="*/ 1540613 h 2431848"/>
                <a:gd name="connsiteX70" fmla="*/ 3983808 w 4392865"/>
                <a:gd name="connsiteY70" fmla="*/ 1610103 h 2431848"/>
                <a:gd name="connsiteX71" fmla="*/ 4063234 w 4392865"/>
                <a:gd name="connsiteY71" fmla="*/ 1841639 h 2431848"/>
                <a:gd name="connsiteX72" fmla="*/ 3974275 w 4392865"/>
                <a:gd name="connsiteY72" fmla="*/ 1966544 h 2431848"/>
                <a:gd name="connsiteX73" fmla="*/ 3821614 w 4392865"/>
                <a:gd name="connsiteY73" fmla="*/ 2233622 h 2431848"/>
                <a:gd name="connsiteX74" fmla="*/ 3681983 w 4392865"/>
                <a:gd name="connsiteY74" fmla="*/ 2337309 h 2431848"/>
                <a:gd name="connsiteX75" fmla="*/ 3553037 w 4392865"/>
                <a:gd name="connsiteY75" fmla="*/ 2352883 h 2431848"/>
                <a:gd name="connsiteX76" fmla="*/ 3400225 w 4392865"/>
                <a:gd name="connsiteY76" fmla="*/ 2423165 h 2431848"/>
                <a:gd name="connsiteX77" fmla="*/ 3086230 w 4392865"/>
                <a:gd name="connsiteY77" fmla="*/ 2169313 h 2431848"/>
                <a:gd name="connsiteX78" fmla="*/ 2933913 w 4392865"/>
                <a:gd name="connsiteY78" fmla="*/ 1802550 h 2431848"/>
                <a:gd name="connsiteX79" fmla="*/ 2853939 w 4392865"/>
                <a:gd name="connsiteY79" fmla="*/ 1602017 h 2431848"/>
                <a:gd name="connsiteX80" fmla="*/ 2655359 w 4392865"/>
                <a:gd name="connsiteY80" fmla="*/ 1109133 h 2431848"/>
                <a:gd name="connsiteX81" fmla="*/ 2495551 w 4392865"/>
                <a:gd name="connsiteY81" fmla="*/ 913871 h 2431848"/>
                <a:gd name="connsiteX82" fmla="*/ 2463801 w 4392865"/>
                <a:gd name="connsiteY82" fmla="*/ 907521 h 2431848"/>
                <a:gd name="connsiteX83" fmla="*/ 2298701 w 4392865"/>
                <a:gd name="connsiteY83" fmla="*/ 837671 h 2431848"/>
                <a:gd name="connsiteX84" fmla="*/ 2190751 w 4392865"/>
                <a:gd name="connsiteY84" fmla="*/ 767821 h 2431848"/>
                <a:gd name="connsiteX85" fmla="*/ 2120901 w 4392865"/>
                <a:gd name="connsiteY85" fmla="*/ 729721 h 2431848"/>
                <a:gd name="connsiteX86" fmla="*/ 1981201 w 4392865"/>
                <a:gd name="connsiteY86" fmla="*/ 710671 h 2431848"/>
                <a:gd name="connsiteX87" fmla="*/ 1860551 w 4392865"/>
                <a:gd name="connsiteY87" fmla="*/ 717021 h 2431848"/>
                <a:gd name="connsiteX88" fmla="*/ 1695451 w 4392865"/>
                <a:gd name="connsiteY88" fmla="*/ 767821 h 2431848"/>
                <a:gd name="connsiteX89" fmla="*/ 1551518 w 4392865"/>
                <a:gd name="connsiteY89" fmla="*/ 813857 h 2431848"/>
                <a:gd name="connsiteX90" fmla="*/ 1544639 w 4392865"/>
                <a:gd name="connsiteY90" fmla="*/ 837671 h 2431848"/>
                <a:gd name="connsiteX91" fmla="*/ 1575330 w 4392865"/>
                <a:gd name="connsiteY91" fmla="*/ 882651 h 2431848"/>
                <a:gd name="connsiteX92" fmla="*/ 1569889 w 4392865"/>
                <a:gd name="connsiteY92" fmla="*/ 913752 h 2431848"/>
                <a:gd name="connsiteX93" fmla="*/ 1588699 w 4392865"/>
                <a:gd name="connsiteY93" fmla="*/ 989831 h 2431848"/>
                <a:gd name="connsiteX94" fmla="*/ 1662135 w 4392865"/>
                <a:gd name="connsiteY94" fmla="*/ 1063805 h 2431848"/>
                <a:gd name="connsiteX95" fmla="*/ 1753919 w 4392865"/>
                <a:gd name="connsiteY95" fmla="*/ 1210284 h 2431848"/>
                <a:gd name="connsiteX96" fmla="*/ 2121380 w 4392865"/>
                <a:gd name="connsiteY96" fmla="*/ 1554862 h 2431848"/>
                <a:gd name="connsiteX97" fmla="*/ 2187787 w 4392865"/>
                <a:gd name="connsiteY97" fmla="*/ 1696717 h 2431848"/>
                <a:gd name="connsiteX98" fmla="*/ 2130856 w 4392865"/>
                <a:gd name="connsiteY98" fmla="*/ 1918967 h 2431848"/>
                <a:gd name="connsiteX99" fmla="*/ 2034329 w 4392865"/>
                <a:gd name="connsiteY99" fmla="*/ 1934843 h 2431848"/>
                <a:gd name="connsiteX100" fmla="*/ 1816271 w 4392865"/>
                <a:gd name="connsiteY100" fmla="*/ 1856626 h 2431848"/>
                <a:gd name="connsiteX101" fmla="*/ 1629516 w 4392865"/>
                <a:gd name="connsiteY101" fmla="*/ 1709947 h 2431848"/>
                <a:gd name="connsiteX102" fmla="*/ 1497225 w 4392865"/>
                <a:gd name="connsiteY102" fmla="*/ 1548551 h 2431848"/>
                <a:gd name="connsiteX103" fmla="*/ 1446115 w 4392865"/>
                <a:gd name="connsiteY103" fmla="*/ 1515104 h 2431848"/>
                <a:gd name="connsiteX104" fmla="*/ 1354139 w 4392865"/>
                <a:gd name="connsiteY104" fmla="*/ 1431395 h 2431848"/>
                <a:gd name="connsiteX105" fmla="*/ 1296989 w 4392865"/>
                <a:gd name="connsiteY105" fmla="*/ 1347787 h 2431848"/>
                <a:gd name="connsiteX106" fmla="*/ 1243542 w 4392865"/>
                <a:gd name="connsiteY106" fmla="*/ 1336674 h 2431848"/>
                <a:gd name="connsiteX107" fmla="*/ 1200151 w 4392865"/>
                <a:gd name="connsiteY107" fmla="*/ 1288521 h 2431848"/>
                <a:gd name="connsiteX108" fmla="*/ 1155701 w 4392865"/>
                <a:gd name="connsiteY108" fmla="*/ 1275821 h 2431848"/>
                <a:gd name="connsiteX109" fmla="*/ 1111251 w 4392865"/>
                <a:gd name="connsiteY109" fmla="*/ 1193271 h 2431848"/>
                <a:gd name="connsiteX110" fmla="*/ 1092201 w 4392865"/>
                <a:gd name="connsiteY110" fmla="*/ 1078971 h 2431848"/>
                <a:gd name="connsiteX111" fmla="*/ 1092201 w 4392865"/>
                <a:gd name="connsiteY111" fmla="*/ 971021 h 2431848"/>
                <a:gd name="connsiteX112" fmla="*/ 1060451 w 4392865"/>
                <a:gd name="connsiteY112" fmla="*/ 913871 h 2431848"/>
                <a:gd name="connsiteX113" fmla="*/ 996951 w 4392865"/>
                <a:gd name="connsiteY113" fmla="*/ 875771 h 2431848"/>
                <a:gd name="connsiteX114" fmla="*/ 889001 w 4392865"/>
                <a:gd name="connsiteY114" fmla="*/ 875771 h 2431848"/>
                <a:gd name="connsiteX115" fmla="*/ 806451 w 4392865"/>
                <a:gd name="connsiteY115" fmla="*/ 907521 h 2431848"/>
                <a:gd name="connsiteX116" fmla="*/ 742951 w 4392865"/>
                <a:gd name="connsiteY116" fmla="*/ 939271 h 2431848"/>
                <a:gd name="connsiteX117" fmla="*/ 655639 w 4392865"/>
                <a:gd name="connsiteY117" fmla="*/ 912812 h 2431848"/>
                <a:gd name="connsiteX118" fmla="*/ 566210 w 4392865"/>
                <a:gd name="connsiteY118" fmla="*/ 836613 h 2431848"/>
                <a:gd name="connsiteX119" fmla="*/ 511177 w 4392865"/>
                <a:gd name="connsiteY119" fmla="*/ 806980 h 2431848"/>
                <a:gd name="connsiteX120" fmla="*/ 415926 w 4392865"/>
                <a:gd name="connsiteY120" fmla="*/ 784225 h 2431848"/>
                <a:gd name="connsiteX121" fmla="*/ 335494 w 4392865"/>
                <a:gd name="connsiteY121" fmla="*/ 759883 h 2431848"/>
                <a:gd name="connsiteX122" fmla="*/ 203413 w 4392865"/>
                <a:gd name="connsiteY122" fmla="*/ 728345 h 2431848"/>
                <a:gd name="connsiteX123" fmla="*/ 116099 w 4392865"/>
                <a:gd name="connsiteY123" fmla="*/ 691303 h 2431848"/>
                <a:gd name="connsiteX124" fmla="*/ 61914 w 4392865"/>
                <a:gd name="connsiteY124" fmla="*/ 625475 h 2431848"/>
                <a:gd name="connsiteX125" fmla="*/ 6350 w 4392865"/>
                <a:gd name="connsiteY125" fmla="*/ 575733 h 2431848"/>
                <a:gd name="connsiteX126" fmla="*/ 2117 w 4392865"/>
                <a:gd name="connsiteY126" fmla="*/ 537104 h 2431848"/>
                <a:gd name="connsiteX127" fmla="*/ 0 w 4392865"/>
                <a:gd name="connsiteY127" fmla="*/ 465138 h 2431848"/>
                <a:gd name="connsiteX128" fmla="*/ 23496 w 4392865"/>
                <a:gd name="connsiteY128" fmla="*/ 394970 h 2431848"/>
                <a:gd name="connsiteX129" fmla="*/ 51331 w 4392865"/>
                <a:gd name="connsiteY129" fmla="*/ 321204 h 2431848"/>
                <a:gd name="connsiteX130" fmla="*/ 77257 w 4392865"/>
                <a:gd name="connsiteY130" fmla="*/ 272520 h 2431848"/>
                <a:gd name="connsiteX131" fmla="*/ 104776 w 4392865"/>
                <a:gd name="connsiteY131" fmla="*/ 194203 h 2431848"/>
                <a:gd name="connsiteX132" fmla="*/ 187537 w 4392865"/>
                <a:gd name="connsiteY132" fmla="*/ 183303 h 2431848"/>
                <a:gd name="connsiteX133" fmla="*/ 238127 w 4392865"/>
                <a:gd name="connsiteY133" fmla="*/ 186268 h 2431848"/>
                <a:gd name="connsiteX134" fmla="*/ 306600 w 4392865"/>
                <a:gd name="connsiteY134" fmla="*/ 191241 h 2431848"/>
                <a:gd name="connsiteX135" fmla="*/ 354225 w 4392865"/>
                <a:gd name="connsiteY135" fmla="*/ 212408 h 2431848"/>
                <a:gd name="connsiteX136" fmla="*/ 442385 w 4392865"/>
                <a:gd name="connsiteY136" fmla="*/ 231247 h 2431848"/>
                <a:gd name="connsiteX0" fmla="*/ 442385 w 4392865"/>
                <a:gd name="connsiteY0" fmla="*/ 231247 h 2431848"/>
                <a:gd name="connsiteX1" fmla="*/ 544725 w 4392865"/>
                <a:gd name="connsiteY1" fmla="*/ 249450 h 2431848"/>
                <a:gd name="connsiteX2" fmla="*/ 674369 w 4392865"/>
                <a:gd name="connsiteY2" fmla="*/ 244158 h 2431848"/>
                <a:gd name="connsiteX3" fmla="*/ 841058 w 4392865"/>
                <a:gd name="connsiteY3" fmla="*/ 207116 h 2431848"/>
                <a:gd name="connsiteX4" fmla="*/ 917787 w 4392865"/>
                <a:gd name="connsiteY4" fmla="*/ 167429 h 2431848"/>
                <a:gd name="connsiteX5" fmla="*/ 984253 w 4392865"/>
                <a:gd name="connsiteY5" fmla="*/ 142346 h 2431848"/>
                <a:gd name="connsiteX6" fmla="*/ 1036849 w 4392865"/>
                <a:gd name="connsiteY6" fmla="*/ 125096 h 2431848"/>
                <a:gd name="connsiteX7" fmla="*/ 1099081 w 4392865"/>
                <a:gd name="connsiteY7" fmla="*/ 119062 h 2431848"/>
                <a:gd name="connsiteX8" fmla="*/ 1126067 w 4392865"/>
                <a:gd name="connsiteY8" fmla="*/ 68791 h 2431848"/>
                <a:gd name="connsiteX9" fmla="*/ 1118129 w 4392865"/>
                <a:gd name="connsiteY9" fmla="*/ 0 h 2431848"/>
                <a:gd name="connsiteX10" fmla="*/ 1181629 w 4392865"/>
                <a:gd name="connsiteY10" fmla="*/ 77788 h 2431848"/>
                <a:gd name="connsiteX11" fmla="*/ 1177079 w 4392865"/>
                <a:gd name="connsiteY11" fmla="*/ 125094 h 2431848"/>
                <a:gd name="connsiteX12" fmla="*/ 1179725 w 4392865"/>
                <a:gd name="connsiteY12" fmla="*/ 191241 h 2431848"/>
                <a:gd name="connsiteX13" fmla="*/ 1179513 w 4392865"/>
                <a:gd name="connsiteY13" fmla="*/ 235480 h 2431848"/>
                <a:gd name="connsiteX14" fmla="*/ 1171787 w 4392865"/>
                <a:gd name="connsiteY14" fmla="*/ 273262 h 2431848"/>
                <a:gd name="connsiteX15" fmla="*/ 1195599 w 4392865"/>
                <a:gd name="connsiteY15" fmla="*/ 320887 h 2431848"/>
                <a:gd name="connsiteX16" fmla="*/ 1237193 w 4392865"/>
                <a:gd name="connsiteY16" fmla="*/ 387879 h 2431848"/>
                <a:gd name="connsiteX17" fmla="*/ 1256242 w 4392865"/>
                <a:gd name="connsiteY17" fmla="*/ 412221 h 2431848"/>
                <a:gd name="connsiteX18" fmla="*/ 1289051 w 4392865"/>
                <a:gd name="connsiteY18" fmla="*/ 384704 h 2431848"/>
                <a:gd name="connsiteX19" fmla="*/ 1304079 w 4392865"/>
                <a:gd name="connsiteY19" fmla="*/ 379095 h 2431848"/>
                <a:gd name="connsiteX20" fmla="*/ 1341121 w 4392865"/>
                <a:gd name="connsiteY20" fmla="*/ 384387 h 2431848"/>
                <a:gd name="connsiteX21" fmla="*/ 1378163 w 4392865"/>
                <a:gd name="connsiteY21" fmla="*/ 408200 h 2431848"/>
                <a:gd name="connsiteX22" fmla="*/ 1390651 w 4392865"/>
                <a:gd name="connsiteY22" fmla="*/ 437621 h 2431848"/>
                <a:gd name="connsiteX23" fmla="*/ 1423142 w 4392865"/>
                <a:gd name="connsiteY23" fmla="*/ 445241 h 2431848"/>
                <a:gd name="connsiteX24" fmla="*/ 1462829 w 4392865"/>
                <a:gd name="connsiteY24" fmla="*/ 421429 h 2431848"/>
                <a:gd name="connsiteX25" fmla="*/ 1520826 w 4392865"/>
                <a:gd name="connsiteY25" fmla="*/ 523875 h 2431848"/>
                <a:gd name="connsiteX26" fmla="*/ 1582738 w 4392865"/>
                <a:gd name="connsiteY26" fmla="*/ 569912 h 2431848"/>
                <a:gd name="connsiteX27" fmla="*/ 1676401 w 4392865"/>
                <a:gd name="connsiteY27" fmla="*/ 640821 h 2431848"/>
                <a:gd name="connsiteX28" fmla="*/ 1866901 w 4392865"/>
                <a:gd name="connsiteY28" fmla="*/ 609071 h 2431848"/>
                <a:gd name="connsiteX29" fmla="*/ 2063751 w 4392865"/>
                <a:gd name="connsiteY29" fmla="*/ 558271 h 2431848"/>
                <a:gd name="connsiteX30" fmla="*/ 2178051 w 4392865"/>
                <a:gd name="connsiteY30" fmla="*/ 590021 h 2431848"/>
                <a:gd name="connsiteX31" fmla="*/ 2311401 w 4392865"/>
                <a:gd name="connsiteY31" fmla="*/ 691621 h 2431848"/>
                <a:gd name="connsiteX32" fmla="*/ 2489201 w 4392865"/>
                <a:gd name="connsiteY32" fmla="*/ 780521 h 2431848"/>
                <a:gd name="connsiteX33" fmla="*/ 2692401 w 4392865"/>
                <a:gd name="connsiteY33" fmla="*/ 793221 h 2431848"/>
                <a:gd name="connsiteX34" fmla="*/ 2783947 w 4392865"/>
                <a:gd name="connsiteY34" fmla="*/ 683154 h 2431848"/>
                <a:gd name="connsiteX35" fmla="*/ 3133905 w 4392865"/>
                <a:gd name="connsiteY35" fmla="*/ 585588 h 2431848"/>
                <a:gd name="connsiteX36" fmla="*/ 3230246 w 4392865"/>
                <a:gd name="connsiteY36" fmla="*/ 487572 h 2431848"/>
                <a:gd name="connsiteX37" fmla="*/ 3366460 w 4392865"/>
                <a:gd name="connsiteY37" fmla="*/ 400599 h 2431848"/>
                <a:gd name="connsiteX38" fmla="*/ 3662403 w 4392865"/>
                <a:gd name="connsiteY38" fmla="*/ 385143 h 2431848"/>
                <a:gd name="connsiteX39" fmla="*/ 3822913 w 4392865"/>
                <a:gd name="connsiteY39" fmla="*/ 365864 h 2431848"/>
                <a:gd name="connsiteX40" fmla="*/ 3880259 w 4392865"/>
                <a:gd name="connsiteY40" fmla="*/ 521559 h 2431848"/>
                <a:gd name="connsiteX41" fmla="*/ 3972225 w 4392865"/>
                <a:gd name="connsiteY41" fmla="*/ 697132 h 2431848"/>
                <a:gd name="connsiteX42" fmla="*/ 3971626 w 4392865"/>
                <a:gd name="connsiteY42" fmla="*/ 818142 h 2431848"/>
                <a:gd name="connsiteX43" fmla="*/ 3980492 w 4392865"/>
                <a:gd name="connsiteY43" fmla="*/ 801728 h 2431848"/>
                <a:gd name="connsiteX44" fmla="*/ 3976970 w 4392865"/>
                <a:gd name="connsiteY44" fmla="*/ 863980 h 2431848"/>
                <a:gd name="connsiteX45" fmla="*/ 3983298 w 4392865"/>
                <a:gd name="connsiteY45" fmla="*/ 889809 h 2431848"/>
                <a:gd name="connsiteX46" fmla="*/ 4002088 w 4392865"/>
                <a:gd name="connsiteY46" fmla="*/ 917575 h 2431848"/>
                <a:gd name="connsiteX47" fmla="*/ 4067176 w 4392865"/>
                <a:gd name="connsiteY47" fmla="*/ 927629 h 2431848"/>
                <a:gd name="connsiteX48" fmla="*/ 4064001 w 4392865"/>
                <a:gd name="connsiteY48" fmla="*/ 964671 h 2431848"/>
                <a:gd name="connsiteX49" fmla="*/ 4252464 w 4392865"/>
                <a:gd name="connsiteY49" fmla="*/ 1015471 h 2431848"/>
                <a:gd name="connsiteX50" fmla="*/ 4392865 w 4392865"/>
                <a:gd name="connsiteY50" fmla="*/ 1145687 h 2431848"/>
                <a:gd name="connsiteX51" fmla="*/ 4286151 w 4392865"/>
                <a:gd name="connsiteY51" fmla="*/ 1291466 h 2431848"/>
                <a:gd name="connsiteX52" fmla="*/ 4176057 w 4392865"/>
                <a:gd name="connsiteY52" fmla="*/ 1408274 h 2431848"/>
                <a:gd name="connsiteX53" fmla="*/ 4037225 w 4392865"/>
                <a:gd name="connsiteY53" fmla="*/ 1450656 h 2431848"/>
                <a:gd name="connsiteX54" fmla="*/ 3968751 w 4392865"/>
                <a:gd name="connsiteY54" fmla="*/ 1419754 h 2431848"/>
                <a:gd name="connsiteX55" fmla="*/ 3910225 w 4392865"/>
                <a:gd name="connsiteY55" fmla="*/ 1426845 h 2431848"/>
                <a:gd name="connsiteX56" fmla="*/ 3842810 w 4392865"/>
                <a:gd name="connsiteY56" fmla="*/ 1390650 h 2431848"/>
                <a:gd name="connsiteX57" fmla="*/ 3804392 w 4392865"/>
                <a:gd name="connsiteY57" fmla="*/ 1233700 h 2431848"/>
                <a:gd name="connsiteX58" fmla="*/ 3719513 w 4392865"/>
                <a:gd name="connsiteY58" fmla="*/ 1156759 h 2431848"/>
                <a:gd name="connsiteX59" fmla="*/ 3568701 w 4392865"/>
                <a:gd name="connsiteY59" fmla="*/ 1098021 h 2431848"/>
                <a:gd name="connsiteX60" fmla="*/ 3460751 w 4392865"/>
                <a:gd name="connsiteY60" fmla="*/ 1053571 h 2431848"/>
                <a:gd name="connsiteX61" fmla="*/ 3371851 w 4392865"/>
                <a:gd name="connsiteY61" fmla="*/ 1047221 h 2431848"/>
                <a:gd name="connsiteX62" fmla="*/ 3308351 w 4392865"/>
                <a:gd name="connsiteY62" fmla="*/ 996421 h 2431848"/>
                <a:gd name="connsiteX63" fmla="*/ 3200401 w 4392865"/>
                <a:gd name="connsiteY63" fmla="*/ 932921 h 2431848"/>
                <a:gd name="connsiteX64" fmla="*/ 3227599 w 4392865"/>
                <a:gd name="connsiteY64" fmla="*/ 1067009 h 2431848"/>
                <a:gd name="connsiteX65" fmla="*/ 3325496 w 4392865"/>
                <a:gd name="connsiteY65" fmla="*/ 1302488 h 2431848"/>
                <a:gd name="connsiteX66" fmla="*/ 3521286 w 4392865"/>
                <a:gd name="connsiteY66" fmla="*/ 1487697 h 2431848"/>
                <a:gd name="connsiteX67" fmla="*/ 3598016 w 4392865"/>
                <a:gd name="connsiteY67" fmla="*/ 1569716 h 2431848"/>
                <a:gd name="connsiteX68" fmla="*/ 3743537 w 4392865"/>
                <a:gd name="connsiteY68" fmla="*/ 1596175 h 2431848"/>
                <a:gd name="connsiteX69" fmla="*/ 3841433 w 4392865"/>
                <a:gd name="connsiteY69" fmla="*/ 1540613 h 2431848"/>
                <a:gd name="connsiteX70" fmla="*/ 3918163 w 4392865"/>
                <a:gd name="connsiteY70" fmla="*/ 1588237 h 2431848"/>
                <a:gd name="connsiteX71" fmla="*/ 3983808 w 4392865"/>
                <a:gd name="connsiteY71" fmla="*/ 1610103 h 2431848"/>
                <a:gd name="connsiteX72" fmla="*/ 4063234 w 4392865"/>
                <a:gd name="connsiteY72" fmla="*/ 1841639 h 2431848"/>
                <a:gd name="connsiteX73" fmla="*/ 3974275 w 4392865"/>
                <a:gd name="connsiteY73" fmla="*/ 1966544 h 2431848"/>
                <a:gd name="connsiteX74" fmla="*/ 3821614 w 4392865"/>
                <a:gd name="connsiteY74" fmla="*/ 2233622 h 2431848"/>
                <a:gd name="connsiteX75" fmla="*/ 3681983 w 4392865"/>
                <a:gd name="connsiteY75" fmla="*/ 2337309 h 2431848"/>
                <a:gd name="connsiteX76" fmla="*/ 3553037 w 4392865"/>
                <a:gd name="connsiteY76" fmla="*/ 2352883 h 2431848"/>
                <a:gd name="connsiteX77" fmla="*/ 3400225 w 4392865"/>
                <a:gd name="connsiteY77" fmla="*/ 2423165 h 2431848"/>
                <a:gd name="connsiteX78" fmla="*/ 3086230 w 4392865"/>
                <a:gd name="connsiteY78" fmla="*/ 2169313 h 2431848"/>
                <a:gd name="connsiteX79" fmla="*/ 2933913 w 4392865"/>
                <a:gd name="connsiteY79" fmla="*/ 1802550 h 2431848"/>
                <a:gd name="connsiteX80" fmla="*/ 2853939 w 4392865"/>
                <a:gd name="connsiteY80" fmla="*/ 1602017 h 2431848"/>
                <a:gd name="connsiteX81" fmla="*/ 2655359 w 4392865"/>
                <a:gd name="connsiteY81" fmla="*/ 1109133 h 2431848"/>
                <a:gd name="connsiteX82" fmla="*/ 2495551 w 4392865"/>
                <a:gd name="connsiteY82" fmla="*/ 913871 h 2431848"/>
                <a:gd name="connsiteX83" fmla="*/ 2463801 w 4392865"/>
                <a:gd name="connsiteY83" fmla="*/ 907521 h 2431848"/>
                <a:gd name="connsiteX84" fmla="*/ 2298701 w 4392865"/>
                <a:gd name="connsiteY84" fmla="*/ 837671 h 2431848"/>
                <a:gd name="connsiteX85" fmla="*/ 2190751 w 4392865"/>
                <a:gd name="connsiteY85" fmla="*/ 767821 h 2431848"/>
                <a:gd name="connsiteX86" fmla="*/ 2120901 w 4392865"/>
                <a:gd name="connsiteY86" fmla="*/ 729721 h 2431848"/>
                <a:gd name="connsiteX87" fmla="*/ 1981201 w 4392865"/>
                <a:gd name="connsiteY87" fmla="*/ 710671 h 2431848"/>
                <a:gd name="connsiteX88" fmla="*/ 1860551 w 4392865"/>
                <a:gd name="connsiteY88" fmla="*/ 717021 h 2431848"/>
                <a:gd name="connsiteX89" fmla="*/ 1695451 w 4392865"/>
                <a:gd name="connsiteY89" fmla="*/ 767821 h 2431848"/>
                <a:gd name="connsiteX90" fmla="*/ 1551518 w 4392865"/>
                <a:gd name="connsiteY90" fmla="*/ 813857 h 2431848"/>
                <a:gd name="connsiteX91" fmla="*/ 1544639 w 4392865"/>
                <a:gd name="connsiteY91" fmla="*/ 837671 h 2431848"/>
                <a:gd name="connsiteX92" fmla="*/ 1575330 w 4392865"/>
                <a:gd name="connsiteY92" fmla="*/ 882651 h 2431848"/>
                <a:gd name="connsiteX93" fmla="*/ 1569889 w 4392865"/>
                <a:gd name="connsiteY93" fmla="*/ 913752 h 2431848"/>
                <a:gd name="connsiteX94" fmla="*/ 1588699 w 4392865"/>
                <a:gd name="connsiteY94" fmla="*/ 989831 h 2431848"/>
                <a:gd name="connsiteX95" fmla="*/ 1662135 w 4392865"/>
                <a:gd name="connsiteY95" fmla="*/ 1063805 h 2431848"/>
                <a:gd name="connsiteX96" fmla="*/ 1753919 w 4392865"/>
                <a:gd name="connsiteY96" fmla="*/ 1210284 h 2431848"/>
                <a:gd name="connsiteX97" fmla="*/ 2121380 w 4392865"/>
                <a:gd name="connsiteY97" fmla="*/ 1554862 h 2431848"/>
                <a:gd name="connsiteX98" fmla="*/ 2187787 w 4392865"/>
                <a:gd name="connsiteY98" fmla="*/ 1696717 h 2431848"/>
                <a:gd name="connsiteX99" fmla="*/ 2130856 w 4392865"/>
                <a:gd name="connsiteY99" fmla="*/ 1918967 h 2431848"/>
                <a:gd name="connsiteX100" fmla="*/ 2034329 w 4392865"/>
                <a:gd name="connsiteY100" fmla="*/ 1934843 h 2431848"/>
                <a:gd name="connsiteX101" fmla="*/ 1816271 w 4392865"/>
                <a:gd name="connsiteY101" fmla="*/ 1856626 h 2431848"/>
                <a:gd name="connsiteX102" fmla="*/ 1629516 w 4392865"/>
                <a:gd name="connsiteY102" fmla="*/ 1709947 h 2431848"/>
                <a:gd name="connsiteX103" fmla="*/ 1497225 w 4392865"/>
                <a:gd name="connsiteY103" fmla="*/ 1548551 h 2431848"/>
                <a:gd name="connsiteX104" fmla="*/ 1446115 w 4392865"/>
                <a:gd name="connsiteY104" fmla="*/ 1515104 h 2431848"/>
                <a:gd name="connsiteX105" fmla="*/ 1354139 w 4392865"/>
                <a:gd name="connsiteY105" fmla="*/ 1431395 h 2431848"/>
                <a:gd name="connsiteX106" fmla="*/ 1296989 w 4392865"/>
                <a:gd name="connsiteY106" fmla="*/ 1347787 h 2431848"/>
                <a:gd name="connsiteX107" fmla="*/ 1243542 w 4392865"/>
                <a:gd name="connsiteY107" fmla="*/ 1336674 h 2431848"/>
                <a:gd name="connsiteX108" fmla="*/ 1200151 w 4392865"/>
                <a:gd name="connsiteY108" fmla="*/ 1288521 h 2431848"/>
                <a:gd name="connsiteX109" fmla="*/ 1155701 w 4392865"/>
                <a:gd name="connsiteY109" fmla="*/ 1275821 h 2431848"/>
                <a:gd name="connsiteX110" fmla="*/ 1111251 w 4392865"/>
                <a:gd name="connsiteY110" fmla="*/ 1193271 h 2431848"/>
                <a:gd name="connsiteX111" fmla="*/ 1092201 w 4392865"/>
                <a:gd name="connsiteY111" fmla="*/ 1078971 h 2431848"/>
                <a:gd name="connsiteX112" fmla="*/ 1092201 w 4392865"/>
                <a:gd name="connsiteY112" fmla="*/ 971021 h 2431848"/>
                <a:gd name="connsiteX113" fmla="*/ 1060451 w 4392865"/>
                <a:gd name="connsiteY113" fmla="*/ 913871 h 2431848"/>
                <a:gd name="connsiteX114" fmla="*/ 996951 w 4392865"/>
                <a:gd name="connsiteY114" fmla="*/ 875771 h 2431848"/>
                <a:gd name="connsiteX115" fmla="*/ 889001 w 4392865"/>
                <a:gd name="connsiteY115" fmla="*/ 875771 h 2431848"/>
                <a:gd name="connsiteX116" fmla="*/ 806451 w 4392865"/>
                <a:gd name="connsiteY116" fmla="*/ 907521 h 2431848"/>
                <a:gd name="connsiteX117" fmla="*/ 742951 w 4392865"/>
                <a:gd name="connsiteY117" fmla="*/ 939271 h 2431848"/>
                <a:gd name="connsiteX118" fmla="*/ 655639 w 4392865"/>
                <a:gd name="connsiteY118" fmla="*/ 912812 h 2431848"/>
                <a:gd name="connsiteX119" fmla="*/ 566210 w 4392865"/>
                <a:gd name="connsiteY119" fmla="*/ 836613 h 2431848"/>
                <a:gd name="connsiteX120" fmla="*/ 511177 w 4392865"/>
                <a:gd name="connsiteY120" fmla="*/ 806980 h 2431848"/>
                <a:gd name="connsiteX121" fmla="*/ 415926 w 4392865"/>
                <a:gd name="connsiteY121" fmla="*/ 784225 h 2431848"/>
                <a:gd name="connsiteX122" fmla="*/ 335494 w 4392865"/>
                <a:gd name="connsiteY122" fmla="*/ 759883 h 2431848"/>
                <a:gd name="connsiteX123" fmla="*/ 203413 w 4392865"/>
                <a:gd name="connsiteY123" fmla="*/ 728345 h 2431848"/>
                <a:gd name="connsiteX124" fmla="*/ 116099 w 4392865"/>
                <a:gd name="connsiteY124" fmla="*/ 691303 h 2431848"/>
                <a:gd name="connsiteX125" fmla="*/ 61914 w 4392865"/>
                <a:gd name="connsiteY125" fmla="*/ 625475 h 2431848"/>
                <a:gd name="connsiteX126" fmla="*/ 6350 w 4392865"/>
                <a:gd name="connsiteY126" fmla="*/ 575733 h 2431848"/>
                <a:gd name="connsiteX127" fmla="*/ 2117 w 4392865"/>
                <a:gd name="connsiteY127" fmla="*/ 537104 h 2431848"/>
                <a:gd name="connsiteX128" fmla="*/ 0 w 4392865"/>
                <a:gd name="connsiteY128" fmla="*/ 465138 h 2431848"/>
                <a:gd name="connsiteX129" fmla="*/ 23496 w 4392865"/>
                <a:gd name="connsiteY129" fmla="*/ 394970 h 2431848"/>
                <a:gd name="connsiteX130" fmla="*/ 51331 w 4392865"/>
                <a:gd name="connsiteY130" fmla="*/ 321204 h 2431848"/>
                <a:gd name="connsiteX131" fmla="*/ 77257 w 4392865"/>
                <a:gd name="connsiteY131" fmla="*/ 272520 h 2431848"/>
                <a:gd name="connsiteX132" fmla="*/ 104776 w 4392865"/>
                <a:gd name="connsiteY132" fmla="*/ 194203 h 2431848"/>
                <a:gd name="connsiteX133" fmla="*/ 187537 w 4392865"/>
                <a:gd name="connsiteY133" fmla="*/ 183303 h 2431848"/>
                <a:gd name="connsiteX134" fmla="*/ 238127 w 4392865"/>
                <a:gd name="connsiteY134" fmla="*/ 186268 h 2431848"/>
                <a:gd name="connsiteX135" fmla="*/ 306600 w 4392865"/>
                <a:gd name="connsiteY135" fmla="*/ 191241 h 2431848"/>
                <a:gd name="connsiteX136" fmla="*/ 354225 w 4392865"/>
                <a:gd name="connsiteY136" fmla="*/ 212408 h 2431848"/>
                <a:gd name="connsiteX137" fmla="*/ 442385 w 4392865"/>
                <a:gd name="connsiteY137" fmla="*/ 231247 h 2431848"/>
                <a:gd name="connsiteX0" fmla="*/ 442385 w 4392865"/>
                <a:gd name="connsiteY0" fmla="*/ 231247 h 2431848"/>
                <a:gd name="connsiteX1" fmla="*/ 544725 w 4392865"/>
                <a:gd name="connsiteY1" fmla="*/ 249450 h 2431848"/>
                <a:gd name="connsiteX2" fmla="*/ 674369 w 4392865"/>
                <a:gd name="connsiteY2" fmla="*/ 244158 h 2431848"/>
                <a:gd name="connsiteX3" fmla="*/ 841058 w 4392865"/>
                <a:gd name="connsiteY3" fmla="*/ 207116 h 2431848"/>
                <a:gd name="connsiteX4" fmla="*/ 917787 w 4392865"/>
                <a:gd name="connsiteY4" fmla="*/ 167429 h 2431848"/>
                <a:gd name="connsiteX5" fmla="*/ 984253 w 4392865"/>
                <a:gd name="connsiteY5" fmla="*/ 142346 h 2431848"/>
                <a:gd name="connsiteX6" fmla="*/ 1036849 w 4392865"/>
                <a:gd name="connsiteY6" fmla="*/ 125096 h 2431848"/>
                <a:gd name="connsiteX7" fmla="*/ 1099081 w 4392865"/>
                <a:gd name="connsiteY7" fmla="*/ 119062 h 2431848"/>
                <a:gd name="connsiteX8" fmla="*/ 1126067 w 4392865"/>
                <a:gd name="connsiteY8" fmla="*/ 68791 h 2431848"/>
                <a:gd name="connsiteX9" fmla="*/ 1118129 w 4392865"/>
                <a:gd name="connsiteY9" fmla="*/ 0 h 2431848"/>
                <a:gd name="connsiteX10" fmla="*/ 1181629 w 4392865"/>
                <a:gd name="connsiteY10" fmla="*/ 77788 h 2431848"/>
                <a:gd name="connsiteX11" fmla="*/ 1177079 w 4392865"/>
                <a:gd name="connsiteY11" fmla="*/ 125094 h 2431848"/>
                <a:gd name="connsiteX12" fmla="*/ 1179725 w 4392865"/>
                <a:gd name="connsiteY12" fmla="*/ 191241 h 2431848"/>
                <a:gd name="connsiteX13" fmla="*/ 1179513 w 4392865"/>
                <a:gd name="connsiteY13" fmla="*/ 235480 h 2431848"/>
                <a:gd name="connsiteX14" fmla="*/ 1171787 w 4392865"/>
                <a:gd name="connsiteY14" fmla="*/ 273262 h 2431848"/>
                <a:gd name="connsiteX15" fmla="*/ 1195599 w 4392865"/>
                <a:gd name="connsiteY15" fmla="*/ 320887 h 2431848"/>
                <a:gd name="connsiteX16" fmla="*/ 1237193 w 4392865"/>
                <a:gd name="connsiteY16" fmla="*/ 387879 h 2431848"/>
                <a:gd name="connsiteX17" fmla="*/ 1256242 w 4392865"/>
                <a:gd name="connsiteY17" fmla="*/ 412221 h 2431848"/>
                <a:gd name="connsiteX18" fmla="*/ 1289051 w 4392865"/>
                <a:gd name="connsiteY18" fmla="*/ 384704 h 2431848"/>
                <a:gd name="connsiteX19" fmla="*/ 1304079 w 4392865"/>
                <a:gd name="connsiteY19" fmla="*/ 379095 h 2431848"/>
                <a:gd name="connsiteX20" fmla="*/ 1341121 w 4392865"/>
                <a:gd name="connsiteY20" fmla="*/ 384387 h 2431848"/>
                <a:gd name="connsiteX21" fmla="*/ 1378163 w 4392865"/>
                <a:gd name="connsiteY21" fmla="*/ 408200 h 2431848"/>
                <a:gd name="connsiteX22" fmla="*/ 1390651 w 4392865"/>
                <a:gd name="connsiteY22" fmla="*/ 437621 h 2431848"/>
                <a:gd name="connsiteX23" fmla="*/ 1423142 w 4392865"/>
                <a:gd name="connsiteY23" fmla="*/ 445241 h 2431848"/>
                <a:gd name="connsiteX24" fmla="*/ 1462829 w 4392865"/>
                <a:gd name="connsiteY24" fmla="*/ 421429 h 2431848"/>
                <a:gd name="connsiteX25" fmla="*/ 1520826 w 4392865"/>
                <a:gd name="connsiteY25" fmla="*/ 523875 h 2431848"/>
                <a:gd name="connsiteX26" fmla="*/ 1582738 w 4392865"/>
                <a:gd name="connsiteY26" fmla="*/ 569912 h 2431848"/>
                <a:gd name="connsiteX27" fmla="*/ 1676401 w 4392865"/>
                <a:gd name="connsiteY27" fmla="*/ 640821 h 2431848"/>
                <a:gd name="connsiteX28" fmla="*/ 1866901 w 4392865"/>
                <a:gd name="connsiteY28" fmla="*/ 609071 h 2431848"/>
                <a:gd name="connsiteX29" fmla="*/ 2063751 w 4392865"/>
                <a:gd name="connsiteY29" fmla="*/ 558271 h 2431848"/>
                <a:gd name="connsiteX30" fmla="*/ 2178051 w 4392865"/>
                <a:gd name="connsiteY30" fmla="*/ 590021 h 2431848"/>
                <a:gd name="connsiteX31" fmla="*/ 2311401 w 4392865"/>
                <a:gd name="connsiteY31" fmla="*/ 691621 h 2431848"/>
                <a:gd name="connsiteX32" fmla="*/ 2489201 w 4392865"/>
                <a:gd name="connsiteY32" fmla="*/ 780521 h 2431848"/>
                <a:gd name="connsiteX33" fmla="*/ 2692401 w 4392865"/>
                <a:gd name="connsiteY33" fmla="*/ 793221 h 2431848"/>
                <a:gd name="connsiteX34" fmla="*/ 2783947 w 4392865"/>
                <a:gd name="connsiteY34" fmla="*/ 683154 h 2431848"/>
                <a:gd name="connsiteX35" fmla="*/ 3133905 w 4392865"/>
                <a:gd name="connsiteY35" fmla="*/ 585588 h 2431848"/>
                <a:gd name="connsiteX36" fmla="*/ 3230246 w 4392865"/>
                <a:gd name="connsiteY36" fmla="*/ 487572 h 2431848"/>
                <a:gd name="connsiteX37" fmla="*/ 3366460 w 4392865"/>
                <a:gd name="connsiteY37" fmla="*/ 400599 h 2431848"/>
                <a:gd name="connsiteX38" fmla="*/ 3662403 w 4392865"/>
                <a:gd name="connsiteY38" fmla="*/ 385143 h 2431848"/>
                <a:gd name="connsiteX39" fmla="*/ 3822913 w 4392865"/>
                <a:gd name="connsiteY39" fmla="*/ 365864 h 2431848"/>
                <a:gd name="connsiteX40" fmla="*/ 3880259 w 4392865"/>
                <a:gd name="connsiteY40" fmla="*/ 521559 h 2431848"/>
                <a:gd name="connsiteX41" fmla="*/ 3972225 w 4392865"/>
                <a:gd name="connsiteY41" fmla="*/ 697132 h 2431848"/>
                <a:gd name="connsiteX42" fmla="*/ 3971626 w 4392865"/>
                <a:gd name="connsiteY42" fmla="*/ 818142 h 2431848"/>
                <a:gd name="connsiteX43" fmla="*/ 3980492 w 4392865"/>
                <a:gd name="connsiteY43" fmla="*/ 801728 h 2431848"/>
                <a:gd name="connsiteX44" fmla="*/ 3976970 w 4392865"/>
                <a:gd name="connsiteY44" fmla="*/ 863980 h 2431848"/>
                <a:gd name="connsiteX45" fmla="*/ 3983298 w 4392865"/>
                <a:gd name="connsiteY45" fmla="*/ 889809 h 2431848"/>
                <a:gd name="connsiteX46" fmla="*/ 4002088 w 4392865"/>
                <a:gd name="connsiteY46" fmla="*/ 917575 h 2431848"/>
                <a:gd name="connsiteX47" fmla="*/ 4067176 w 4392865"/>
                <a:gd name="connsiteY47" fmla="*/ 927629 h 2431848"/>
                <a:gd name="connsiteX48" fmla="*/ 4064001 w 4392865"/>
                <a:gd name="connsiteY48" fmla="*/ 964671 h 2431848"/>
                <a:gd name="connsiteX49" fmla="*/ 4153642 w 4392865"/>
                <a:gd name="connsiteY49" fmla="*/ 1032613 h 2431848"/>
                <a:gd name="connsiteX50" fmla="*/ 4252464 w 4392865"/>
                <a:gd name="connsiteY50" fmla="*/ 1015471 h 2431848"/>
                <a:gd name="connsiteX51" fmla="*/ 4392865 w 4392865"/>
                <a:gd name="connsiteY51" fmla="*/ 1145687 h 2431848"/>
                <a:gd name="connsiteX52" fmla="*/ 4286151 w 4392865"/>
                <a:gd name="connsiteY52" fmla="*/ 1291466 h 2431848"/>
                <a:gd name="connsiteX53" fmla="*/ 4176057 w 4392865"/>
                <a:gd name="connsiteY53" fmla="*/ 1408274 h 2431848"/>
                <a:gd name="connsiteX54" fmla="*/ 4037225 w 4392865"/>
                <a:gd name="connsiteY54" fmla="*/ 1450656 h 2431848"/>
                <a:gd name="connsiteX55" fmla="*/ 3968751 w 4392865"/>
                <a:gd name="connsiteY55" fmla="*/ 1419754 h 2431848"/>
                <a:gd name="connsiteX56" fmla="*/ 3910225 w 4392865"/>
                <a:gd name="connsiteY56" fmla="*/ 1426845 h 2431848"/>
                <a:gd name="connsiteX57" fmla="*/ 3842810 w 4392865"/>
                <a:gd name="connsiteY57" fmla="*/ 1390650 h 2431848"/>
                <a:gd name="connsiteX58" fmla="*/ 3804392 w 4392865"/>
                <a:gd name="connsiteY58" fmla="*/ 1233700 h 2431848"/>
                <a:gd name="connsiteX59" fmla="*/ 3719513 w 4392865"/>
                <a:gd name="connsiteY59" fmla="*/ 1156759 h 2431848"/>
                <a:gd name="connsiteX60" fmla="*/ 3568701 w 4392865"/>
                <a:gd name="connsiteY60" fmla="*/ 1098021 h 2431848"/>
                <a:gd name="connsiteX61" fmla="*/ 3460751 w 4392865"/>
                <a:gd name="connsiteY61" fmla="*/ 1053571 h 2431848"/>
                <a:gd name="connsiteX62" fmla="*/ 3371851 w 4392865"/>
                <a:gd name="connsiteY62" fmla="*/ 1047221 h 2431848"/>
                <a:gd name="connsiteX63" fmla="*/ 3308351 w 4392865"/>
                <a:gd name="connsiteY63" fmla="*/ 996421 h 2431848"/>
                <a:gd name="connsiteX64" fmla="*/ 3200401 w 4392865"/>
                <a:gd name="connsiteY64" fmla="*/ 932921 h 2431848"/>
                <a:gd name="connsiteX65" fmla="*/ 3227599 w 4392865"/>
                <a:gd name="connsiteY65" fmla="*/ 1067009 h 2431848"/>
                <a:gd name="connsiteX66" fmla="*/ 3325496 w 4392865"/>
                <a:gd name="connsiteY66" fmla="*/ 1302488 h 2431848"/>
                <a:gd name="connsiteX67" fmla="*/ 3521286 w 4392865"/>
                <a:gd name="connsiteY67" fmla="*/ 1487697 h 2431848"/>
                <a:gd name="connsiteX68" fmla="*/ 3598016 w 4392865"/>
                <a:gd name="connsiteY68" fmla="*/ 1569716 h 2431848"/>
                <a:gd name="connsiteX69" fmla="*/ 3743537 w 4392865"/>
                <a:gd name="connsiteY69" fmla="*/ 1596175 h 2431848"/>
                <a:gd name="connsiteX70" fmla="*/ 3841433 w 4392865"/>
                <a:gd name="connsiteY70" fmla="*/ 1540613 h 2431848"/>
                <a:gd name="connsiteX71" fmla="*/ 3918163 w 4392865"/>
                <a:gd name="connsiteY71" fmla="*/ 1588237 h 2431848"/>
                <a:gd name="connsiteX72" fmla="*/ 3983808 w 4392865"/>
                <a:gd name="connsiteY72" fmla="*/ 1610103 h 2431848"/>
                <a:gd name="connsiteX73" fmla="*/ 4063234 w 4392865"/>
                <a:gd name="connsiteY73" fmla="*/ 1841639 h 2431848"/>
                <a:gd name="connsiteX74" fmla="*/ 3974275 w 4392865"/>
                <a:gd name="connsiteY74" fmla="*/ 1966544 h 2431848"/>
                <a:gd name="connsiteX75" fmla="*/ 3821614 w 4392865"/>
                <a:gd name="connsiteY75" fmla="*/ 2233622 h 2431848"/>
                <a:gd name="connsiteX76" fmla="*/ 3681983 w 4392865"/>
                <a:gd name="connsiteY76" fmla="*/ 2337309 h 2431848"/>
                <a:gd name="connsiteX77" fmla="*/ 3553037 w 4392865"/>
                <a:gd name="connsiteY77" fmla="*/ 2352883 h 2431848"/>
                <a:gd name="connsiteX78" fmla="*/ 3400225 w 4392865"/>
                <a:gd name="connsiteY78" fmla="*/ 2423165 h 2431848"/>
                <a:gd name="connsiteX79" fmla="*/ 3086230 w 4392865"/>
                <a:gd name="connsiteY79" fmla="*/ 2169313 h 2431848"/>
                <a:gd name="connsiteX80" fmla="*/ 2933913 w 4392865"/>
                <a:gd name="connsiteY80" fmla="*/ 1802550 h 2431848"/>
                <a:gd name="connsiteX81" fmla="*/ 2853939 w 4392865"/>
                <a:gd name="connsiteY81" fmla="*/ 1602017 h 2431848"/>
                <a:gd name="connsiteX82" fmla="*/ 2655359 w 4392865"/>
                <a:gd name="connsiteY82" fmla="*/ 1109133 h 2431848"/>
                <a:gd name="connsiteX83" fmla="*/ 2495551 w 4392865"/>
                <a:gd name="connsiteY83" fmla="*/ 913871 h 2431848"/>
                <a:gd name="connsiteX84" fmla="*/ 2463801 w 4392865"/>
                <a:gd name="connsiteY84" fmla="*/ 907521 h 2431848"/>
                <a:gd name="connsiteX85" fmla="*/ 2298701 w 4392865"/>
                <a:gd name="connsiteY85" fmla="*/ 837671 h 2431848"/>
                <a:gd name="connsiteX86" fmla="*/ 2190751 w 4392865"/>
                <a:gd name="connsiteY86" fmla="*/ 767821 h 2431848"/>
                <a:gd name="connsiteX87" fmla="*/ 2120901 w 4392865"/>
                <a:gd name="connsiteY87" fmla="*/ 729721 h 2431848"/>
                <a:gd name="connsiteX88" fmla="*/ 1981201 w 4392865"/>
                <a:gd name="connsiteY88" fmla="*/ 710671 h 2431848"/>
                <a:gd name="connsiteX89" fmla="*/ 1860551 w 4392865"/>
                <a:gd name="connsiteY89" fmla="*/ 717021 h 2431848"/>
                <a:gd name="connsiteX90" fmla="*/ 1695451 w 4392865"/>
                <a:gd name="connsiteY90" fmla="*/ 767821 h 2431848"/>
                <a:gd name="connsiteX91" fmla="*/ 1551518 w 4392865"/>
                <a:gd name="connsiteY91" fmla="*/ 813857 h 2431848"/>
                <a:gd name="connsiteX92" fmla="*/ 1544639 w 4392865"/>
                <a:gd name="connsiteY92" fmla="*/ 837671 h 2431848"/>
                <a:gd name="connsiteX93" fmla="*/ 1575330 w 4392865"/>
                <a:gd name="connsiteY93" fmla="*/ 882651 h 2431848"/>
                <a:gd name="connsiteX94" fmla="*/ 1569889 w 4392865"/>
                <a:gd name="connsiteY94" fmla="*/ 913752 h 2431848"/>
                <a:gd name="connsiteX95" fmla="*/ 1588699 w 4392865"/>
                <a:gd name="connsiteY95" fmla="*/ 989831 h 2431848"/>
                <a:gd name="connsiteX96" fmla="*/ 1662135 w 4392865"/>
                <a:gd name="connsiteY96" fmla="*/ 1063805 h 2431848"/>
                <a:gd name="connsiteX97" fmla="*/ 1753919 w 4392865"/>
                <a:gd name="connsiteY97" fmla="*/ 1210284 h 2431848"/>
                <a:gd name="connsiteX98" fmla="*/ 2121380 w 4392865"/>
                <a:gd name="connsiteY98" fmla="*/ 1554862 h 2431848"/>
                <a:gd name="connsiteX99" fmla="*/ 2187787 w 4392865"/>
                <a:gd name="connsiteY99" fmla="*/ 1696717 h 2431848"/>
                <a:gd name="connsiteX100" fmla="*/ 2130856 w 4392865"/>
                <a:gd name="connsiteY100" fmla="*/ 1918967 h 2431848"/>
                <a:gd name="connsiteX101" fmla="*/ 2034329 w 4392865"/>
                <a:gd name="connsiteY101" fmla="*/ 1934843 h 2431848"/>
                <a:gd name="connsiteX102" fmla="*/ 1816271 w 4392865"/>
                <a:gd name="connsiteY102" fmla="*/ 1856626 h 2431848"/>
                <a:gd name="connsiteX103" fmla="*/ 1629516 w 4392865"/>
                <a:gd name="connsiteY103" fmla="*/ 1709947 h 2431848"/>
                <a:gd name="connsiteX104" fmla="*/ 1497225 w 4392865"/>
                <a:gd name="connsiteY104" fmla="*/ 1548551 h 2431848"/>
                <a:gd name="connsiteX105" fmla="*/ 1446115 w 4392865"/>
                <a:gd name="connsiteY105" fmla="*/ 1515104 h 2431848"/>
                <a:gd name="connsiteX106" fmla="*/ 1354139 w 4392865"/>
                <a:gd name="connsiteY106" fmla="*/ 1431395 h 2431848"/>
                <a:gd name="connsiteX107" fmla="*/ 1296989 w 4392865"/>
                <a:gd name="connsiteY107" fmla="*/ 1347787 h 2431848"/>
                <a:gd name="connsiteX108" fmla="*/ 1243542 w 4392865"/>
                <a:gd name="connsiteY108" fmla="*/ 1336674 h 2431848"/>
                <a:gd name="connsiteX109" fmla="*/ 1200151 w 4392865"/>
                <a:gd name="connsiteY109" fmla="*/ 1288521 h 2431848"/>
                <a:gd name="connsiteX110" fmla="*/ 1155701 w 4392865"/>
                <a:gd name="connsiteY110" fmla="*/ 1275821 h 2431848"/>
                <a:gd name="connsiteX111" fmla="*/ 1111251 w 4392865"/>
                <a:gd name="connsiteY111" fmla="*/ 1193271 h 2431848"/>
                <a:gd name="connsiteX112" fmla="*/ 1092201 w 4392865"/>
                <a:gd name="connsiteY112" fmla="*/ 1078971 h 2431848"/>
                <a:gd name="connsiteX113" fmla="*/ 1092201 w 4392865"/>
                <a:gd name="connsiteY113" fmla="*/ 971021 h 2431848"/>
                <a:gd name="connsiteX114" fmla="*/ 1060451 w 4392865"/>
                <a:gd name="connsiteY114" fmla="*/ 913871 h 2431848"/>
                <a:gd name="connsiteX115" fmla="*/ 996951 w 4392865"/>
                <a:gd name="connsiteY115" fmla="*/ 875771 h 2431848"/>
                <a:gd name="connsiteX116" fmla="*/ 889001 w 4392865"/>
                <a:gd name="connsiteY116" fmla="*/ 875771 h 2431848"/>
                <a:gd name="connsiteX117" fmla="*/ 806451 w 4392865"/>
                <a:gd name="connsiteY117" fmla="*/ 907521 h 2431848"/>
                <a:gd name="connsiteX118" fmla="*/ 742951 w 4392865"/>
                <a:gd name="connsiteY118" fmla="*/ 939271 h 2431848"/>
                <a:gd name="connsiteX119" fmla="*/ 655639 w 4392865"/>
                <a:gd name="connsiteY119" fmla="*/ 912812 h 2431848"/>
                <a:gd name="connsiteX120" fmla="*/ 566210 w 4392865"/>
                <a:gd name="connsiteY120" fmla="*/ 836613 h 2431848"/>
                <a:gd name="connsiteX121" fmla="*/ 511177 w 4392865"/>
                <a:gd name="connsiteY121" fmla="*/ 806980 h 2431848"/>
                <a:gd name="connsiteX122" fmla="*/ 415926 w 4392865"/>
                <a:gd name="connsiteY122" fmla="*/ 784225 h 2431848"/>
                <a:gd name="connsiteX123" fmla="*/ 335494 w 4392865"/>
                <a:gd name="connsiteY123" fmla="*/ 759883 h 2431848"/>
                <a:gd name="connsiteX124" fmla="*/ 203413 w 4392865"/>
                <a:gd name="connsiteY124" fmla="*/ 728345 h 2431848"/>
                <a:gd name="connsiteX125" fmla="*/ 116099 w 4392865"/>
                <a:gd name="connsiteY125" fmla="*/ 691303 h 2431848"/>
                <a:gd name="connsiteX126" fmla="*/ 61914 w 4392865"/>
                <a:gd name="connsiteY126" fmla="*/ 625475 h 2431848"/>
                <a:gd name="connsiteX127" fmla="*/ 6350 w 4392865"/>
                <a:gd name="connsiteY127" fmla="*/ 575733 h 2431848"/>
                <a:gd name="connsiteX128" fmla="*/ 2117 w 4392865"/>
                <a:gd name="connsiteY128" fmla="*/ 537104 h 2431848"/>
                <a:gd name="connsiteX129" fmla="*/ 0 w 4392865"/>
                <a:gd name="connsiteY129" fmla="*/ 465138 h 2431848"/>
                <a:gd name="connsiteX130" fmla="*/ 23496 w 4392865"/>
                <a:gd name="connsiteY130" fmla="*/ 394970 h 2431848"/>
                <a:gd name="connsiteX131" fmla="*/ 51331 w 4392865"/>
                <a:gd name="connsiteY131" fmla="*/ 321204 h 2431848"/>
                <a:gd name="connsiteX132" fmla="*/ 77257 w 4392865"/>
                <a:gd name="connsiteY132" fmla="*/ 272520 h 2431848"/>
                <a:gd name="connsiteX133" fmla="*/ 104776 w 4392865"/>
                <a:gd name="connsiteY133" fmla="*/ 194203 h 2431848"/>
                <a:gd name="connsiteX134" fmla="*/ 187537 w 4392865"/>
                <a:gd name="connsiteY134" fmla="*/ 183303 h 2431848"/>
                <a:gd name="connsiteX135" fmla="*/ 238127 w 4392865"/>
                <a:gd name="connsiteY135" fmla="*/ 186268 h 2431848"/>
                <a:gd name="connsiteX136" fmla="*/ 306600 w 4392865"/>
                <a:gd name="connsiteY136" fmla="*/ 191241 h 2431848"/>
                <a:gd name="connsiteX137" fmla="*/ 354225 w 4392865"/>
                <a:gd name="connsiteY137" fmla="*/ 212408 h 2431848"/>
                <a:gd name="connsiteX138" fmla="*/ 442385 w 4392865"/>
                <a:gd name="connsiteY138" fmla="*/ 231247 h 2431848"/>
                <a:gd name="connsiteX0" fmla="*/ 442385 w 4392865"/>
                <a:gd name="connsiteY0" fmla="*/ 231247 h 3371040"/>
                <a:gd name="connsiteX1" fmla="*/ 544725 w 4392865"/>
                <a:gd name="connsiteY1" fmla="*/ 249450 h 3371040"/>
                <a:gd name="connsiteX2" fmla="*/ 674369 w 4392865"/>
                <a:gd name="connsiteY2" fmla="*/ 244158 h 3371040"/>
                <a:gd name="connsiteX3" fmla="*/ 841058 w 4392865"/>
                <a:gd name="connsiteY3" fmla="*/ 207116 h 3371040"/>
                <a:gd name="connsiteX4" fmla="*/ 917787 w 4392865"/>
                <a:gd name="connsiteY4" fmla="*/ 167429 h 3371040"/>
                <a:gd name="connsiteX5" fmla="*/ 984253 w 4392865"/>
                <a:gd name="connsiteY5" fmla="*/ 142346 h 3371040"/>
                <a:gd name="connsiteX6" fmla="*/ 1036849 w 4392865"/>
                <a:gd name="connsiteY6" fmla="*/ 125096 h 3371040"/>
                <a:gd name="connsiteX7" fmla="*/ 1099081 w 4392865"/>
                <a:gd name="connsiteY7" fmla="*/ 119062 h 3371040"/>
                <a:gd name="connsiteX8" fmla="*/ 1126067 w 4392865"/>
                <a:gd name="connsiteY8" fmla="*/ 68791 h 3371040"/>
                <a:gd name="connsiteX9" fmla="*/ 1118129 w 4392865"/>
                <a:gd name="connsiteY9" fmla="*/ 0 h 3371040"/>
                <a:gd name="connsiteX10" fmla="*/ 1181629 w 4392865"/>
                <a:gd name="connsiteY10" fmla="*/ 77788 h 3371040"/>
                <a:gd name="connsiteX11" fmla="*/ 1177079 w 4392865"/>
                <a:gd name="connsiteY11" fmla="*/ 125094 h 3371040"/>
                <a:gd name="connsiteX12" fmla="*/ 1179725 w 4392865"/>
                <a:gd name="connsiteY12" fmla="*/ 191241 h 3371040"/>
                <a:gd name="connsiteX13" fmla="*/ 1179513 w 4392865"/>
                <a:gd name="connsiteY13" fmla="*/ 235480 h 3371040"/>
                <a:gd name="connsiteX14" fmla="*/ 1171787 w 4392865"/>
                <a:gd name="connsiteY14" fmla="*/ 273262 h 3371040"/>
                <a:gd name="connsiteX15" fmla="*/ 1195599 w 4392865"/>
                <a:gd name="connsiteY15" fmla="*/ 320887 h 3371040"/>
                <a:gd name="connsiteX16" fmla="*/ 1237193 w 4392865"/>
                <a:gd name="connsiteY16" fmla="*/ 387879 h 3371040"/>
                <a:gd name="connsiteX17" fmla="*/ 1256242 w 4392865"/>
                <a:gd name="connsiteY17" fmla="*/ 412221 h 3371040"/>
                <a:gd name="connsiteX18" fmla="*/ 1289051 w 4392865"/>
                <a:gd name="connsiteY18" fmla="*/ 384704 h 3371040"/>
                <a:gd name="connsiteX19" fmla="*/ 1304079 w 4392865"/>
                <a:gd name="connsiteY19" fmla="*/ 379095 h 3371040"/>
                <a:gd name="connsiteX20" fmla="*/ 1341121 w 4392865"/>
                <a:gd name="connsiteY20" fmla="*/ 384387 h 3371040"/>
                <a:gd name="connsiteX21" fmla="*/ 1378163 w 4392865"/>
                <a:gd name="connsiteY21" fmla="*/ 408200 h 3371040"/>
                <a:gd name="connsiteX22" fmla="*/ 1390651 w 4392865"/>
                <a:gd name="connsiteY22" fmla="*/ 437621 h 3371040"/>
                <a:gd name="connsiteX23" fmla="*/ 1423142 w 4392865"/>
                <a:gd name="connsiteY23" fmla="*/ 445241 h 3371040"/>
                <a:gd name="connsiteX24" fmla="*/ 1462829 w 4392865"/>
                <a:gd name="connsiteY24" fmla="*/ 421429 h 3371040"/>
                <a:gd name="connsiteX25" fmla="*/ 1520826 w 4392865"/>
                <a:gd name="connsiteY25" fmla="*/ 523875 h 3371040"/>
                <a:gd name="connsiteX26" fmla="*/ 1582738 w 4392865"/>
                <a:gd name="connsiteY26" fmla="*/ 569912 h 3371040"/>
                <a:gd name="connsiteX27" fmla="*/ 1676401 w 4392865"/>
                <a:gd name="connsiteY27" fmla="*/ 640821 h 3371040"/>
                <a:gd name="connsiteX28" fmla="*/ 1866901 w 4392865"/>
                <a:gd name="connsiteY28" fmla="*/ 609071 h 3371040"/>
                <a:gd name="connsiteX29" fmla="*/ 2063751 w 4392865"/>
                <a:gd name="connsiteY29" fmla="*/ 558271 h 3371040"/>
                <a:gd name="connsiteX30" fmla="*/ 2178051 w 4392865"/>
                <a:gd name="connsiteY30" fmla="*/ 590021 h 3371040"/>
                <a:gd name="connsiteX31" fmla="*/ 2311401 w 4392865"/>
                <a:gd name="connsiteY31" fmla="*/ 691621 h 3371040"/>
                <a:gd name="connsiteX32" fmla="*/ 2489201 w 4392865"/>
                <a:gd name="connsiteY32" fmla="*/ 780521 h 3371040"/>
                <a:gd name="connsiteX33" fmla="*/ 2692401 w 4392865"/>
                <a:gd name="connsiteY33" fmla="*/ 793221 h 3371040"/>
                <a:gd name="connsiteX34" fmla="*/ 2783947 w 4392865"/>
                <a:gd name="connsiteY34" fmla="*/ 683154 h 3371040"/>
                <a:gd name="connsiteX35" fmla="*/ 3133905 w 4392865"/>
                <a:gd name="connsiteY35" fmla="*/ 585588 h 3371040"/>
                <a:gd name="connsiteX36" fmla="*/ 3230246 w 4392865"/>
                <a:gd name="connsiteY36" fmla="*/ 487572 h 3371040"/>
                <a:gd name="connsiteX37" fmla="*/ 3366460 w 4392865"/>
                <a:gd name="connsiteY37" fmla="*/ 400599 h 3371040"/>
                <a:gd name="connsiteX38" fmla="*/ 3662403 w 4392865"/>
                <a:gd name="connsiteY38" fmla="*/ 385143 h 3371040"/>
                <a:gd name="connsiteX39" fmla="*/ 3822913 w 4392865"/>
                <a:gd name="connsiteY39" fmla="*/ 365864 h 3371040"/>
                <a:gd name="connsiteX40" fmla="*/ 3880259 w 4392865"/>
                <a:gd name="connsiteY40" fmla="*/ 521559 h 3371040"/>
                <a:gd name="connsiteX41" fmla="*/ 3972225 w 4392865"/>
                <a:gd name="connsiteY41" fmla="*/ 697132 h 3371040"/>
                <a:gd name="connsiteX42" fmla="*/ 3971626 w 4392865"/>
                <a:gd name="connsiteY42" fmla="*/ 818142 h 3371040"/>
                <a:gd name="connsiteX43" fmla="*/ 3980492 w 4392865"/>
                <a:gd name="connsiteY43" fmla="*/ 801728 h 3371040"/>
                <a:gd name="connsiteX44" fmla="*/ 3976970 w 4392865"/>
                <a:gd name="connsiteY44" fmla="*/ 863980 h 3371040"/>
                <a:gd name="connsiteX45" fmla="*/ 3983298 w 4392865"/>
                <a:gd name="connsiteY45" fmla="*/ 889809 h 3371040"/>
                <a:gd name="connsiteX46" fmla="*/ 4002088 w 4392865"/>
                <a:gd name="connsiteY46" fmla="*/ 917575 h 3371040"/>
                <a:gd name="connsiteX47" fmla="*/ 4067176 w 4392865"/>
                <a:gd name="connsiteY47" fmla="*/ 927629 h 3371040"/>
                <a:gd name="connsiteX48" fmla="*/ 4064001 w 4392865"/>
                <a:gd name="connsiteY48" fmla="*/ 964671 h 3371040"/>
                <a:gd name="connsiteX49" fmla="*/ 4153642 w 4392865"/>
                <a:gd name="connsiteY49" fmla="*/ 1032613 h 3371040"/>
                <a:gd name="connsiteX50" fmla="*/ 4252464 w 4392865"/>
                <a:gd name="connsiteY50" fmla="*/ 1015471 h 3371040"/>
                <a:gd name="connsiteX51" fmla="*/ 4392865 w 4392865"/>
                <a:gd name="connsiteY51" fmla="*/ 1145687 h 3371040"/>
                <a:gd name="connsiteX52" fmla="*/ 4286151 w 4392865"/>
                <a:gd name="connsiteY52" fmla="*/ 1291466 h 3371040"/>
                <a:gd name="connsiteX53" fmla="*/ 4176057 w 4392865"/>
                <a:gd name="connsiteY53" fmla="*/ 1408274 h 3371040"/>
                <a:gd name="connsiteX54" fmla="*/ 4037225 w 4392865"/>
                <a:gd name="connsiteY54" fmla="*/ 1450656 h 3371040"/>
                <a:gd name="connsiteX55" fmla="*/ 3968751 w 4392865"/>
                <a:gd name="connsiteY55" fmla="*/ 1419754 h 3371040"/>
                <a:gd name="connsiteX56" fmla="*/ 3910225 w 4392865"/>
                <a:gd name="connsiteY56" fmla="*/ 1426845 h 3371040"/>
                <a:gd name="connsiteX57" fmla="*/ 3842810 w 4392865"/>
                <a:gd name="connsiteY57" fmla="*/ 1390650 h 3371040"/>
                <a:gd name="connsiteX58" fmla="*/ 3804392 w 4392865"/>
                <a:gd name="connsiteY58" fmla="*/ 1233700 h 3371040"/>
                <a:gd name="connsiteX59" fmla="*/ 3719513 w 4392865"/>
                <a:gd name="connsiteY59" fmla="*/ 1156759 h 3371040"/>
                <a:gd name="connsiteX60" fmla="*/ 3568701 w 4392865"/>
                <a:gd name="connsiteY60" fmla="*/ 1098021 h 3371040"/>
                <a:gd name="connsiteX61" fmla="*/ 3460751 w 4392865"/>
                <a:gd name="connsiteY61" fmla="*/ 1053571 h 3371040"/>
                <a:gd name="connsiteX62" fmla="*/ 3371851 w 4392865"/>
                <a:gd name="connsiteY62" fmla="*/ 1047221 h 3371040"/>
                <a:gd name="connsiteX63" fmla="*/ 3308351 w 4392865"/>
                <a:gd name="connsiteY63" fmla="*/ 996421 h 3371040"/>
                <a:gd name="connsiteX64" fmla="*/ 3200401 w 4392865"/>
                <a:gd name="connsiteY64" fmla="*/ 932921 h 3371040"/>
                <a:gd name="connsiteX65" fmla="*/ 3227599 w 4392865"/>
                <a:gd name="connsiteY65" fmla="*/ 1067009 h 3371040"/>
                <a:gd name="connsiteX66" fmla="*/ 3325496 w 4392865"/>
                <a:gd name="connsiteY66" fmla="*/ 1302488 h 3371040"/>
                <a:gd name="connsiteX67" fmla="*/ 3521286 w 4392865"/>
                <a:gd name="connsiteY67" fmla="*/ 1487697 h 3371040"/>
                <a:gd name="connsiteX68" fmla="*/ 3598016 w 4392865"/>
                <a:gd name="connsiteY68" fmla="*/ 1569716 h 3371040"/>
                <a:gd name="connsiteX69" fmla="*/ 3743537 w 4392865"/>
                <a:gd name="connsiteY69" fmla="*/ 1596175 h 3371040"/>
                <a:gd name="connsiteX70" fmla="*/ 3841433 w 4392865"/>
                <a:gd name="connsiteY70" fmla="*/ 1540613 h 3371040"/>
                <a:gd name="connsiteX71" fmla="*/ 3918163 w 4392865"/>
                <a:gd name="connsiteY71" fmla="*/ 1588237 h 3371040"/>
                <a:gd name="connsiteX72" fmla="*/ 3983808 w 4392865"/>
                <a:gd name="connsiteY72" fmla="*/ 1610103 h 3371040"/>
                <a:gd name="connsiteX73" fmla="*/ 4063234 w 4392865"/>
                <a:gd name="connsiteY73" fmla="*/ 1841639 h 3371040"/>
                <a:gd name="connsiteX74" fmla="*/ 3974275 w 4392865"/>
                <a:gd name="connsiteY74" fmla="*/ 1966544 h 3371040"/>
                <a:gd name="connsiteX75" fmla="*/ 3821614 w 4392865"/>
                <a:gd name="connsiteY75" fmla="*/ 2233622 h 3371040"/>
                <a:gd name="connsiteX76" fmla="*/ 3681983 w 4392865"/>
                <a:gd name="connsiteY76" fmla="*/ 2337309 h 3371040"/>
                <a:gd name="connsiteX77" fmla="*/ 3553037 w 4392865"/>
                <a:gd name="connsiteY77" fmla="*/ 2352883 h 3371040"/>
                <a:gd name="connsiteX78" fmla="*/ 3400225 w 4392865"/>
                <a:gd name="connsiteY78" fmla="*/ 2423165 h 3371040"/>
                <a:gd name="connsiteX79" fmla="*/ 3086230 w 4392865"/>
                <a:gd name="connsiteY79" fmla="*/ 2169313 h 3371040"/>
                <a:gd name="connsiteX80" fmla="*/ 2933913 w 4392865"/>
                <a:gd name="connsiteY80" fmla="*/ 1802550 h 3371040"/>
                <a:gd name="connsiteX81" fmla="*/ 2853939 w 4392865"/>
                <a:gd name="connsiteY81" fmla="*/ 1602017 h 3371040"/>
                <a:gd name="connsiteX82" fmla="*/ 2655359 w 4392865"/>
                <a:gd name="connsiteY82" fmla="*/ 1109133 h 3371040"/>
                <a:gd name="connsiteX83" fmla="*/ 2495551 w 4392865"/>
                <a:gd name="connsiteY83" fmla="*/ 913871 h 3371040"/>
                <a:gd name="connsiteX84" fmla="*/ 2463801 w 4392865"/>
                <a:gd name="connsiteY84" fmla="*/ 907521 h 3371040"/>
                <a:gd name="connsiteX85" fmla="*/ 2298701 w 4392865"/>
                <a:gd name="connsiteY85" fmla="*/ 837671 h 3371040"/>
                <a:gd name="connsiteX86" fmla="*/ 2190751 w 4392865"/>
                <a:gd name="connsiteY86" fmla="*/ 767821 h 3371040"/>
                <a:gd name="connsiteX87" fmla="*/ 2120901 w 4392865"/>
                <a:gd name="connsiteY87" fmla="*/ 729721 h 3371040"/>
                <a:gd name="connsiteX88" fmla="*/ 1981201 w 4392865"/>
                <a:gd name="connsiteY88" fmla="*/ 710671 h 3371040"/>
                <a:gd name="connsiteX89" fmla="*/ 1860551 w 4392865"/>
                <a:gd name="connsiteY89" fmla="*/ 717021 h 3371040"/>
                <a:gd name="connsiteX90" fmla="*/ 1695451 w 4392865"/>
                <a:gd name="connsiteY90" fmla="*/ 767821 h 3371040"/>
                <a:gd name="connsiteX91" fmla="*/ 1551518 w 4392865"/>
                <a:gd name="connsiteY91" fmla="*/ 813857 h 3371040"/>
                <a:gd name="connsiteX92" fmla="*/ 1544639 w 4392865"/>
                <a:gd name="connsiteY92" fmla="*/ 837671 h 3371040"/>
                <a:gd name="connsiteX93" fmla="*/ 1575330 w 4392865"/>
                <a:gd name="connsiteY93" fmla="*/ 882651 h 3371040"/>
                <a:gd name="connsiteX94" fmla="*/ 1569889 w 4392865"/>
                <a:gd name="connsiteY94" fmla="*/ 913752 h 3371040"/>
                <a:gd name="connsiteX95" fmla="*/ 1588699 w 4392865"/>
                <a:gd name="connsiteY95" fmla="*/ 989831 h 3371040"/>
                <a:gd name="connsiteX96" fmla="*/ 1662135 w 4392865"/>
                <a:gd name="connsiteY96" fmla="*/ 1063805 h 3371040"/>
                <a:gd name="connsiteX97" fmla="*/ 1753919 w 4392865"/>
                <a:gd name="connsiteY97" fmla="*/ 1210284 h 3371040"/>
                <a:gd name="connsiteX98" fmla="*/ 2121380 w 4392865"/>
                <a:gd name="connsiteY98" fmla="*/ 1554862 h 3371040"/>
                <a:gd name="connsiteX99" fmla="*/ 2187787 w 4392865"/>
                <a:gd name="connsiteY99" fmla="*/ 1696717 h 3371040"/>
                <a:gd name="connsiteX100" fmla="*/ 2130856 w 4392865"/>
                <a:gd name="connsiteY100" fmla="*/ 1918967 h 3371040"/>
                <a:gd name="connsiteX101" fmla="*/ 2034329 w 4392865"/>
                <a:gd name="connsiteY101" fmla="*/ 1934843 h 3371040"/>
                <a:gd name="connsiteX102" fmla="*/ 1279516 w 4392865"/>
                <a:gd name="connsiteY102" fmla="*/ 3371040 h 3371040"/>
                <a:gd name="connsiteX103" fmla="*/ 1629516 w 4392865"/>
                <a:gd name="connsiteY103" fmla="*/ 1709947 h 3371040"/>
                <a:gd name="connsiteX104" fmla="*/ 1497225 w 4392865"/>
                <a:gd name="connsiteY104" fmla="*/ 1548551 h 3371040"/>
                <a:gd name="connsiteX105" fmla="*/ 1446115 w 4392865"/>
                <a:gd name="connsiteY105" fmla="*/ 1515104 h 3371040"/>
                <a:gd name="connsiteX106" fmla="*/ 1354139 w 4392865"/>
                <a:gd name="connsiteY106" fmla="*/ 1431395 h 3371040"/>
                <a:gd name="connsiteX107" fmla="*/ 1296989 w 4392865"/>
                <a:gd name="connsiteY107" fmla="*/ 1347787 h 3371040"/>
                <a:gd name="connsiteX108" fmla="*/ 1243542 w 4392865"/>
                <a:gd name="connsiteY108" fmla="*/ 1336674 h 3371040"/>
                <a:gd name="connsiteX109" fmla="*/ 1200151 w 4392865"/>
                <a:gd name="connsiteY109" fmla="*/ 1288521 h 3371040"/>
                <a:gd name="connsiteX110" fmla="*/ 1155701 w 4392865"/>
                <a:gd name="connsiteY110" fmla="*/ 1275821 h 3371040"/>
                <a:gd name="connsiteX111" fmla="*/ 1111251 w 4392865"/>
                <a:gd name="connsiteY111" fmla="*/ 1193271 h 3371040"/>
                <a:gd name="connsiteX112" fmla="*/ 1092201 w 4392865"/>
                <a:gd name="connsiteY112" fmla="*/ 1078971 h 3371040"/>
                <a:gd name="connsiteX113" fmla="*/ 1092201 w 4392865"/>
                <a:gd name="connsiteY113" fmla="*/ 971021 h 3371040"/>
                <a:gd name="connsiteX114" fmla="*/ 1060451 w 4392865"/>
                <a:gd name="connsiteY114" fmla="*/ 913871 h 3371040"/>
                <a:gd name="connsiteX115" fmla="*/ 996951 w 4392865"/>
                <a:gd name="connsiteY115" fmla="*/ 875771 h 3371040"/>
                <a:gd name="connsiteX116" fmla="*/ 889001 w 4392865"/>
                <a:gd name="connsiteY116" fmla="*/ 875771 h 3371040"/>
                <a:gd name="connsiteX117" fmla="*/ 806451 w 4392865"/>
                <a:gd name="connsiteY117" fmla="*/ 907521 h 3371040"/>
                <a:gd name="connsiteX118" fmla="*/ 742951 w 4392865"/>
                <a:gd name="connsiteY118" fmla="*/ 939271 h 3371040"/>
                <a:gd name="connsiteX119" fmla="*/ 655639 w 4392865"/>
                <a:gd name="connsiteY119" fmla="*/ 912812 h 3371040"/>
                <a:gd name="connsiteX120" fmla="*/ 566210 w 4392865"/>
                <a:gd name="connsiteY120" fmla="*/ 836613 h 3371040"/>
                <a:gd name="connsiteX121" fmla="*/ 511177 w 4392865"/>
                <a:gd name="connsiteY121" fmla="*/ 806980 h 3371040"/>
                <a:gd name="connsiteX122" fmla="*/ 415926 w 4392865"/>
                <a:gd name="connsiteY122" fmla="*/ 784225 h 3371040"/>
                <a:gd name="connsiteX123" fmla="*/ 335494 w 4392865"/>
                <a:gd name="connsiteY123" fmla="*/ 759883 h 3371040"/>
                <a:gd name="connsiteX124" fmla="*/ 203413 w 4392865"/>
                <a:gd name="connsiteY124" fmla="*/ 728345 h 3371040"/>
                <a:gd name="connsiteX125" fmla="*/ 116099 w 4392865"/>
                <a:gd name="connsiteY125" fmla="*/ 691303 h 3371040"/>
                <a:gd name="connsiteX126" fmla="*/ 61914 w 4392865"/>
                <a:gd name="connsiteY126" fmla="*/ 625475 h 3371040"/>
                <a:gd name="connsiteX127" fmla="*/ 6350 w 4392865"/>
                <a:gd name="connsiteY127" fmla="*/ 575733 h 3371040"/>
                <a:gd name="connsiteX128" fmla="*/ 2117 w 4392865"/>
                <a:gd name="connsiteY128" fmla="*/ 537104 h 3371040"/>
                <a:gd name="connsiteX129" fmla="*/ 0 w 4392865"/>
                <a:gd name="connsiteY129" fmla="*/ 465138 h 3371040"/>
                <a:gd name="connsiteX130" fmla="*/ 23496 w 4392865"/>
                <a:gd name="connsiteY130" fmla="*/ 394970 h 3371040"/>
                <a:gd name="connsiteX131" fmla="*/ 51331 w 4392865"/>
                <a:gd name="connsiteY131" fmla="*/ 321204 h 3371040"/>
                <a:gd name="connsiteX132" fmla="*/ 77257 w 4392865"/>
                <a:gd name="connsiteY132" fmla="*/ 272520 h 3371040"/>
                <a:gd name="connsiteX133" fmla="*/ 104776 w 4392865"/>
                <a:gd name="connsiteY133" fmla="*/ 194203 h 3371040"/>
                <a:gd name="connsiteX134" fmla="*/ 187537 w 4392865"/>
                <a:gd name="connsiteY134" fmla="*/ 183303 h 3371040"/>
                <a:gd name="connsiteX135" fmla="*/ 238127 w 4392865"/>
                <a:gd name="connsiteY135" fmla="*/ 186268 h 3371040"/>
                <a:gd name="connsiteX136" fmla="*/ 306600 w 4392865"/>
                <a:gd name="connsiteY136" fmla="*/ 191241 h 3371040"/>
                <a:gd name="connsiteX137" fmla="*/ 354225 w 4392865"/>
                <a:gd name="connsiteY137" fmla="*/ 212408 h 3371040"/>
                <a:gd name="connsiteX138" fmla="*/ 442385 w 4392865"/>
                <a:gd name="connsiteY138" fmla="*/ 231247 h 3371040"/>
                <a:gd name="connsiteX0" fmla="*/ 442385 w 4392865"/>
                <a:gd name="connsiteY0" fmla="*/ 231247 h 3471071"/>
                <a:gd name="connsiteX1" fmla="*/ 544725 w 4392865"/>
                <a:gd name="connsiteY1" fmla="*/ 249450 h 3471071"/>
                <a:gd name="connsiteX2" fmla="*/ 674369 w 4392865"/>
                <a:gd name="connsiteY2" fmla="*/ 244158 h 3471071"/>
                <a:gd name="connsiteX3" fmla="*/ 841058 w 4392865"/>
                <a:gd name="connsiteY3" fmla="*/ 207116 h 3471071"/>
                <a:gd name="connsiteX4" fmla="*/ 917787 w 4392865"/>
                <a:gd name="connsiteY4" fmla="*/ 167429 h 3471071"/>
                <a:gd name="connsiteX5" fmla="*/ 984253 w 4392865"/>
                <a:gd name="connsiteY5" fmla="*/ 142346 h 3471071"/>
                <a:gd name="connsiteX6" fmla="*/ 1036849 w 4392865"/>
                <a:gd name="connsiteY6" fmla="*/ 125096 h 3471071"/>
                <a:gd name="connsiteX7" fmla="*/ 1099081 w 4392865"/>
                <a:gd name="connsiteY7" fmla="*/ 119062 h 3471071"/>
                <a:gd name="connsiteX8" fmla="*/ 1126067 w 4392865"/>
                <a:gd name="connsiteY8" fmla="*/ 68791 h 3471071"/>
                <a:gd name="connsiteX9" fmla="*/ 1118129 w 4392865"/>
                <a:gd name="connsiteY9" fmla="*/ 0 h 3471071"/>
                <a:gd name="connsiteX10" fmla="*/ 1181629 w 4392865"/>
                <a:gd name="connsiteY10" fmla="*/ 77788 h 3471071"/>
                <a:gd name="connsiteX11" fmla="*/ 1177079 w 4392865"/>
                <a:gd name="connsiteY11" fmla="*/ 125094 h 3471071"/>
                <a:gd name="connsiteX12" fmla="*/ 1179725 w 4392865"/>
                <a:gd name="connsiteY12" fmla="*/ 191241 h 3471071"/>
                <a:gd name="connsiteX13" fmla="*/ 1179513 w 4392865"/>
                <a:gd name="connsiteY13" fmla="*/ 235480 h 3471071"/>
                <a:gd name="connsiteX14" fmla="*/ 1171787 w 4392865"/>
                <a:gd name="connsiteY14" fmla="*/ 273262 h 3471071"/>
                <a:gd name="connsiteX15" fmla="*/ 1195599 w 4392865"/>
                <a:gd name="connsiteY15" fmla="*/ 320887 h 3471071"/>
                <a:gd name="connsiteX16" fmla="*/ 1237193 w 4392865"/>
                <a:gd name="connsiteY16" fmla="*/ 387879 h 3471071"/>
                <a:gd name="connsiteX17" fmla="*/ 1256242 w 4392865"/>
                <a:gd name="connsiteY17" fmla="*/ 412221 h 3471071"/>
                <a:gd name="connsiteX18" fmla="*/ 1289051 w 4392865"/>
                <a:gd name="connsiteY18" fmla="*/ 384704 h 3471071"/>
                <a:gd name="connsiteX19" fmla="*/ 1304079 w 4392865"/>
                <a:gd name="connsiteY19" fmla="*/ 379095 h 3471071"/>
                <a:gd name="connsiteX20" fmla="*/ 1341121 w 4392865"/>
                <a:gd name="connsiteY20" fmla="*/ 384387 h 3471071"/>
                <a:gd name="connsiteX21" fmla="*/ 1378163 w 4392865"/>
                <a:gd name="connsiteY21" fmla="*/ 408200 h 3471071"/>
                <a:gd name="connsiteX22" fmla="*/ 1390651 w 4392865"/>
                <a:gd name="connsiteY22" fmla="*/ 437621 h 3471071"/>
                <a:gd name="connsiteX23" fmla="*/ 1423142 w 4392865"/>
                <a:gd name="connsiteY23" fmla="*/ 445241 h 3471071"/>
                <a:gd name="connsiteX24" fmla="*/ 1462829 w 4392865"/>
                <a:gd name="connsiteY24" fmla="*/ 421429 h 3471071"/>
                <a:gd name="connsiteX25" fmla="*/ 1520826 w 4392865"/>
                <a:gd name="connsiteY25" fmla="*/ 523875 h 3471071"/>
                <a:gd name="connsiteX26" fmla="*/ 1582738 w 4392865"/>
                <a:gd name="connsiteY26" fmla="*/ 569912 h 3471071"/>
                <a:gd name="connsiteX27" fmla="*/ 1676401 w 4392865"/>
                <a:gd name="connsiteY27" fmla="*/ 640821 h 3471071"/>
                <a:gd name="connsiteX28" fmla="*/ 1866901 w 4392865"/>
                <a:gd name="connsiteY28" fmla="*/ 609071 h 3471071"/>
                <a:gd name="connsiteX29" fmla="*/ 2063751 w 4392865"/>
                <a:gd name="connsiteY29" fmla="*/ 558271 h 3471071"/>
                <a:gd name="connsiteX30" fmla="*/ 2178051 w 4392865"/>
                <a:gd name="connsiteY30" fmla="*/ 590021 h 3471071"/>
                <a:gd name="connsiteX31" fmla="*/ 2311401 w 4392865"/>
                <a:gd name="connsiteY31" fmla="*/ 691621 h 3471071"/>
                <a:gd name="connsiteX32" fmla="*/ 2489201 w 4392865"/>
                <a:gd name="connsiteY32" fmla="*/ 780521 h 3471071"/>
                <a:gd name="connsiteX33" fmla="*/ 2692401 w 4392865"/>
                <a:gd name="connsiteY33" fmla="*/ 793221 h 3471071"/>
                <a:gd name="connsiteX34" fmla="*/ 2783947 w 4392865"/>
                <a:gd name="connsiteY34" fmla="*/ 683154 h 3471071"/>
                <a:gd name="connsiteX35" fmla="*/ 3133905 w 4392865"/>
                <a:gd name="connsiteY35" fmla="*/ 585588 h 3471071"/>
                <a:gd name="connsiteX36" fmla="*/ 3230246 w 4392865"/>
                <a:gd name="connsiteY36" fmla="*/ 487572 h 3471071"/>
                <a:gd name="connsiteX37" fmla="*/ 3366460 w 4392865"/>
                <a:gd name="connsiteY37" fmla="*/ 400599 h 3471071"/>
                <a:gd name="connsiteX38" fmla="*/ 3662403 w 4392865"/>
                <a:gd name="connsiteY38" fmla="*/ 385143 h 3471071"/>
                <a:gd name="connsiteX39" fmla="*/ 3822913 w 4392865"/>
                <a:gd name="connsiteY39" fmla="*/ 365864 h 3471071"/>
                <a:gd name="connsiteX40" fmla="*/ 3880259 w 4392865"/>
                <a:gd name="connsiteY40" fmla="*/ 521559 h 3471071"/>
                <a:gd name="connsiteX41" fmla="*/ 3972225 w 4392865"/>
                <a:gd name="connsiteY41" fmla="*/ 697132 h 3471071"/>
                <a:gd name="connsiteX42" fmla="*/ 3971626 w 4392865"/>
                <a:gd name="connsiteY42" fmla="*/ 818142 h 3471071"/>
                <a:gd name="connsiteX43" fmla="*/ 3980492 w 4392865"/>
                <a:gd name="connsiteY43" fmla="*/ 801728 h 3471071"/>
                <a:gd name="connsiteX44" fmla="*/ 3976970 w 4392865"/>
                <a:gd name="connsiteY44" fmla="*/ 863980 h 3471071"/>
                <a:gd name="connsiteX45" fmla="*/ 3983298 w 4392865"/>
                <a:gd name="connsiteY45" fmla="*/ 889809 h 3471071"/>
                <a:gd name="connsiteX46" fmla="*/ 4002088 w 4392865"/>
                <a:gd name="connsiteY46" fmla="*/ 917575 h 3471071"/>
                <a:gd name="connsiteX47" fmla="*/ 4067176 w 4392865"/>
                <a:gd name="connsiteY47" fmla="*/ 927629 h 3471071"/>
                <a:gd name="connsiteX48" fmla="*/ 4064001 w 4392865"/>
                <a:gd name="connsiteY48" fmla="*/ 964671 h 3471071"/>
                <a:gd name="connsiteX49" fmla="*/ 4153642 w 4392865"/>
                <a:gd name="connsiteY49" fmla="*/ 1032613 h 3471071"/>
                <a:gd name="connsiteX50" fmla="*/ 4252464 w 4392865"/>
                <a:gd name="connsiteY50" fmla="*/ 1015471 h 3471071"/>
                <a:gd name="connsiteX51" fmla="*/ 4392865 w 4392865"/>
                <a:gd name="connsiteY51" fmla="*/ 1145687 h 3471071"/>
                <a:gd name="connsiteX52" fmla="*/ 4286151 w 4392865"/>
                <a:gd name="connsiteY52" fmla="*/ 1291466 h 3471071"/>
                <a:gd name="connsiteX53" fmla="*/ 4176057 w 4392865"/>
                <a:gd name="connsiteY53" fmla="*/ 1408274 h 3471071"/>
                <a:gd name="connsiteX54" fmla="*/ 4037225 w 4392865"/>
                <a:gd name="connsiteY54" fmla="*/ 1450656 h 3471071"/>
                <a:gd name="connsiteX55" fmla="*/ 3968751 w 4392865"/>
                <a:gd name="connsiteY55" fmla="*/ 1419754 h 3471071"/>
                <a:gd name="connsiteX56" fmla="*/ 3910225 w 4392865"/>
                <a:gd name="connsiteY56" fmla="*/ 1426845 h 3471071"/>
                <a:gd name="connsiteX57" fmla="*/ 3842810 w 4392865"/>
                <a:gd name="connsiteY57" fmla="*/ 1390650 h 3471071"/>
                <a:gd name="connsiteX58" fmla="*/ 3804392 w 4392865"/>
                <a:gd name="connsiteY58" fmla="*/ 1233700 h 3471071"/>
                <a:gd name="connsiteX59" fmla="*/ 3719513 w 4392865"/>
                <a:gd name="connsiteY59" fmla="*/ 1156759 h 3471071"/>
                <a:gd name="connsiteX60" fmla="*/ 3568701 w 4392865"/>
                <a:gd name="connsiteY60" fmla="*/ 1098021 h 3471071"/>
                <a:gd name="connsiteX61" fmla="*/ 3460751 w 4392865"/>
                <a:gd name="connsiteY61" fmla="*/ 1053571 h 3471071"/>
                <a:gd name="connsiteX62" fmla="*/ 3371851 w 4392865"/>
                <a:gd name="connsiteY62" fmla="*/ 1047221 h 3471071"/>
                <a:gd name="connsiteX63" fmla="*/ 3308351 w 4392865"/>
                <a:gd name="connsiteY63" fmla="*/ 996421 h 3471071"/>
                <a:gd name="connsiteX64" fmla="*/ 3200401 w 4392865"/>
                <a:gd name="connsiteY64" fmla="*/ 932921 h 3471071"/>
                <a:gd name="connsiteX65" fmla="*/ 3227599 w 4392865"/>
                <a:gd name="connsiteY65" fmla="*/ 1067009 h 3471071"/>
                <a:gd name="connsiteX66" fmla="*/ 3325496 w 4392865"/>
                <a:gd name="connsiteY66" fmla="*/ 1302488 h 3471071"/>
                <a:gd name="connsiteX67" fmla="*/ 3521286 w 4392865"/>
                <a:gd name="connsiteY67" fmla="*/ 1487697 h 3471071"/>
                <a:gd name="connsiteX68" fmla="*/ 3598016 w 4392865"/>
                <a:gd name="connsiteY68" fmla="*/ 1569716 h 3471071"/>
                <a:gd name="connsiteX69" fmla="*/ 3743537 w 4392865"/>
                <a:gd name="connsiteY69" fmla="*/ 1596175 h 3471071"/>
                <a:gd name="connsiteX70" fmla="*/ 3841433 w 4392865"/>
                <a:gd name="connsiteY70" fmla="*/ 1540613 h 3471071"/>
                <a:gd name="connsiteX71" fmla="*/ 3918163 w 4392865"/>
                <a:gd name="connsiteY71" fmla="*/ 1588237 h 3471071"/>
                <a:gd name="connsiteX72" fmla="*/ 3983808 w 4392865"/>
                <a:gd name="connsiteY72" fmla="*/ 1610103 h 3471071"/>
                <a:gd name="connsiteX73" fmla="*/ 4063234 w 4392865"/>
                <a:gd name="connsiteY73" fmla="*/ 1841639 h 3471071"/>
                <a:gd name="connsiteX74" fmla="*/ 3974275 w 4392865"/>
                <a:gd name="connsiteY74" fmla="*/ 1966544 h 3471071"/>
                <a:gd name="connsiteX75" fmla="*/ 3821614 w 4392865"/>
                <a:gd name="connsiteY75" fmla="*/ 2233622 h 3471071"/>
                <a:gd name="connsiteX76" fmla="*/ 3681983 w 4392865"/>
                <a:gd name="connsiteY76" fmla="*/ 2337309 h 3471071"/>
                <a:gd name="connsiteX77" fmla="*/ 3553037 w 4392865"/>
                <a:gd name="connsiteY77" fmla="*/ 2352883 h 3471071"/>
                <a:gd name="connsiteX78" fmla="*/ 3400225 w 4392865"/>
                <a:gd name="connsiteY78" fmla="*/ 2423165 h 3471071"/>
                <a:gd name="connsiteX79" fmla="*/ 3086230 w 4392865"/>
                <a:gd name="connsiteY79" fmla="*/ 2169313 h 3471071"/>
                <a:gd name="connsiteX80" fmla="*/ 2933913 w 4392865"/>
                <a:gd name="connsiteY80" fmla="*/ 1802550 h 3471071"/>
                <a:gd name="connsiteX81" fmla="*/ 2853939 w 4392865"/>
                <a:gd name="connsiteY81" fmla="*/ 1602017 h 3471071"/>
                <a:gd name="connsiteX82" fmla="*/ 2655359 w 4392865"/>
                <a:gd name="connsiteY82" fmla="*/ 1109133 h 3471071"/>
                <a:gd name="connsiteX83" fmla="*/ 2495551 w 4392865"/>
                <a:gd name="connsiteY83" fmla="*/ 913871 h 3471071"/>
                <a:gd name="connsiteX84" fmla="*/ 2463801 w 4392865"/>
                <a:gd name="connsiteY84" fmla="*/ 907521 h 3471071"/>
                <a:gd name="connsiteX85" fmla="*/ 2298701 w 4392865"/>
                <a:gd name="connsiteY85" fmla="*/ 837671 h 3471071"/>
                <a:gd name="connsiteX86" fmla="*/ 2190751 w 4392865"/>
                <a:gd name="connsiteY86" fmla="*/ 767821 h 3471071"/>
                <a:gd name="connsiteX87" fmla="*/ 2120901 w 4392865"/>
                <a:gd name="connsiteY87" fmla="*/ 729721 h 3471071"/>
                <a:gd name="connsiteX88" fmla="*/ 1981201 w 4392865"/>
                <a:gd name="connsiteY88" fmla="*/ 710671 h 3471071"/>
                <a:gd name="connsiteX89" fmla="*/ 1860551 w 4392865"/>
                <a:gd name="connsiteY89" fmla="*/ 717021 h 3471071"/>
                <a:gd name="connsiteX90" fmla="*/ 1695451 w 4392865"/>
                <a:gd name="connsiteY90" fmla="*/ 767821 h 3471071"/>
                <a:gd name="connsiteX91" fmla="*/ 1551518 w 4392865"/>
                <a:gd name="connsiteY91" fmla="*/ 813857 h 3471071"/>
                <a:gd name="connsiteX92" fmla="*/ 1544639 w 4392865"/>
                <a:gd name="connsiteY92" fmla="*/ 837671 h 3471071"/>
                <a:gd name="connsiteX93" fmla="*/ 1575330 w 4392865"/>
                <a:gd name="connsiteY93" fmla="*/ 882651 h 3471071"/>
                <a:gd name="connsiteX94" fmla="*/ 1569889 w 4392865"/>
                <a:gd name="connsiteY94" fmla="*/ 913752 h 3471071"/>
                <a:gd name="connsiteX95" fmla="*/ 1588699 w 4392865"/>
                <a:gd name="connsiteY95" fmla="*/ 989831 h 3471071"/>
                <a:gd name="connsiteX96" fmla="*/ 1662135 w 4392865"/>
                <a:gd name="connsiteY96" fmla="*/ 1063805 h 3471071"/>
                <a:gd name="connsiteX97" fmla="*/ 1753919 w 4392865"/>
                <a:gd name="connsiteY97" fmla="*/ 1210284 h 3471071"/>
                <a:gd name="connsiteX98" fmla="*/ 2121380 w 4392865"/>
                <a:gd name="connsiteY98" fmla="*/ 1554862 h 3471071"/>
                <a:gd name="connsiteX99" fmla="*/ 2187787 w 4392865"/>
                <a:gd name="connsiteY99" fmla="*/ 1696717 h 3471071"/>
                <a:gd name="connsiteX100" fmla="*/ 2130856 w 4392865"/>
                <a:gd name="connsiteY100" fmla="*/ 1918967 h 3471071"/>
                <a:gd name="connsiteX101" fmla="*/ 2034329 w 4392865"/>
                <a:gd name="connsiteY101" fmla="*/ 1934843 h 3471071"/>
                <a:gd name="connsiteX102" fmla="*/ 1494479 w 4392865"/>
                <a:gd name="connsiteY102" fmla="*/ 3471071 h 3471071"/>
                <a:gd name="connsiteX103" fmla="*/ 1279516 w 4392865"/>
                <a:gd name="connsiteY103" fmla="*/ 3371040 h 3471071"/>
                <a:gd name="connsiteX104" fmla="*/ 1629516 w 4392865"/>
                <a:gd name="connsiteY104" fmla="*/ 1709947 h 3471071"/>
                <a:gd name="connsiteX105" fmla="*/ 1497225 w 4392865"/>
                <a:gd name="connsiteY105" fmla="*/ 1548551 h 3471071"/>
                <a:gd name="connsiteX106" fmla="*/ 1446115 w 4392865"/>
                <a:gd name="connsiteY106" fmla="*/ 1515104 h 3471071"/>
                <a:gd name="connsiteX107" fmla="*/ 1354139 w 4392865"/>
                <a:gd name="connsiteY107" fmla="*/ 1431395 h 3471071"/>
                <a:gd name="connsiteX108" fmla="*/ 1296989 w 4392865"/>
                <a:gd name="connsiteY108" fmla="*/ 1347787 h 3471071"/>
                <a:gd name="connsiteX109" fmla="*/ 1243542 w 4392865"/>
                <a:gd name="connsiteY109" fmla="*/ 1336674 h 3471071"/>
                <a:gd name="connsiteX110" fmla="*/ 1200151 w 4392865"/>
                <a:gd name="connsiteY110" fmla="*/ 1288521 h 3471071"/>
                <a:gd name="connsiteX111" fmla="*/ 1155701 w 4392865"/>
                <a:gd name="connsiteY111" fmla="*/ 1275821 h 3471071"/>
                <a:gd name="connsiteX112" fmla="*/ 1111251 w 4392865"/>
                <a:gd name="connsiteY112" fmla="*/ 1193271 h 3471071"/>
                <a:gd name="connsiteX113" fmla="*/ 1092201 w 4392865"/>
                <a:gd name="connsiteY113" fmla="*/ 1078971 h 3471071"/>
                <a:gd name="connsiteX114" fmla="*/ 1092201 w 4392865"/>
                <a:gd name="connsiteY114" fmla="*/ 971021 h 3471071"/>
                <a:gd name="connsiteX115" fmla="*/ 1060451 w 4392865"/>
                <a:gd name="connsiteY115" fmla="*/ 913871 h 3471071"/>
                <a:gd name="connsiteX116" fmla="*/ 996951 w 4392865"/>
                <a:gd name="connsiteY116" fmla="*/ 875771 h 3471071"/>
                <a:gd name="connsiteX117" fmla="*/ 889001 w 4392865"/>
                <a:gd name="connsiteY117" fmla="*/ 875771 h 3471071"/>
                <a:gd name="connsiteX118" fmla="*/ 806451 w 4392865"/>
                <a:gd name="connsiteY118" fmla="*/ 907521 h 3471071"/>
                <a:gd name="connsiteX119" fmla="*/ 742951 w 4392865"/>
                <a:gd name="connsiteY119" fmla="*/ 939271 h 3471071"/>
                <a:gd name="connsiteX120" fmla="*/ 655639 w 4392865"/>
                <a:gd name="connsiteY120" fmla="*/ 912812 h 3471071"/>
                <a:gd name="connsiteX121" fmla="*/ 566210 w 4392865"/>
                <a:gd name="connsiteY121" fmla="*/ 836613 h 3471071"/>
                <a:gd name="connsiteX122" fmla="*/ 511177 w 4392865"/>
                <a:gd name="connsiteY122" fmla="*/ 806980 h 3471071"/>
                <a:gd name="connsiteX123" fmla="*/ 415926 w 4392865"/>
                <a:gd name="connsiteY123" fmla="*/ 784225 h 3471071"/>
                <a:gd name="connsiteX124" fmla="*/ 335494 w 4392865"/>
                <a:gd name="connsiteY124" fmla="*/ 759883 h 3471071"/>
                <a:gd name="connsiteX125" fmla="*/ 203413 w 4392865"/>
                <a:gd name="connsiteY125" fmla="*/ 728345 h 3471071"/>
                <a:gd name="connsiteX126" fmla="*/ 116099 w 4392865"/>
                <a:gd name="connsiteY126" fmla="*/ 691303 h 3471071"/>
                <a:gd name="connsiteX127" fmla="*/ 61914 w 4392865"/>
                <a:gd name="connsiteY127" fmla="*/ 625475 h 3471071"/>
                <a:gd name="connsiteX128" fmla="*/ 6350 w 4392865"/>
                <a:gd name="connsiteY128" fmla="*/ 575733 h 3471071"/>
                <a:gd name="connsiteX129" fmla="*/ 2117 w 4392865"/>
                <a:gd name="connsiteY129" fmla="*/ 537104 h 3471071"/>
                <a:gd name="connsiteX130" fmla="*/ 0 w 4392865"/>
                <a:gd name="connsiteY130" fmla="*/ 465138 h 3471071"/>
                <a:gd name="connsiteX131" fmla="*/ 23496 w 4392865"/>
                <a:gd name="connsiteY131" fmla="*/ 394970 h 3471071"/>
                <a:gd name="connsiteX132" fmla="*/ 51331 w 4392865"/>
                <a:gd name="connsiteY132" fmla="*/ 321204 h 3471071"/>
                <a:gd name="connsiteX133" fmla="*/ 77257 w 4392865"/>
                <a:gd name="connsiteY133" fmla="*/ 272520 h 3471071"/>
                <a:gd name="connsiteX134" fmla="*/ 104776 w 4392865"/>
                <a:gd name="connsiteY134" fmla="*/ 194203 h 3471071"/>
                <a:gd name="connsiteX135" fmla="*/ 187537 w 4392865"/>
                <a:gd name="connsiteY135" fmla="*/ 183303 h 3471071"/>
                <a:gd name="connsiteX136" fmla="*/ 238127 w 4392865"/>
                <a:gd name="connsiteY136" fmla="*/ 186268 h 3471071"/>
                <a:gd name="connsiteX137" fmla="*/ 306600 w 4392865"/>
                <a:gd name="connsiteY137" fmla="*/ 191241 h 3471071"/>
                <a:gd name="connsiteX138" fmla="*/ 354225 w 4392865"/>
                <a:gd name="connsiteY138" fmla="*/ 212408 h 3471071"/>
                <a:gd name="connsiteX139" fmla="*/ 442385 w 4392865"/>
                <a:gd name="connsiteY139" fmla="*/ 231247 h 3471071"/>
                <a:gd name="connsiteX0" fmla="*/ 442385 w 4392865"/>
                <a:gd name="connsiteY0" fmla="*/ 231247 h 3525738"/>
                <a:gd name="connsiteX1" fmla="*/ 544725 w 4392865"/>
                <a:gd name="connsiteY1" fmla="*/ 249450 h 3525738"/>
                <a:gd name="connsiteX2" fmla="*/ 674369 w 4392865"/>
                <a:gd name="connsiteY2" fmla="*/ 244158 h 3525738"/>
                <a:gd name="connsiteX3" fmla="*/ 841058 w 4392865"/>
                <a:gd name="connsiteY3" fmla="*/ 207116 h 3525738"/>
                <a:gd name="connsiteX4" fmla="*/ 917787 w 4392865"/>
                <a:gd name="connsiteY4" fmla="*/ 167429 h 3525738"/>
                <a:gd name="connsiteX5" fmla="*/ 984253 w 4392865"/>
                <a:gd name="connsiteY5" fmla="*/ 142346 h 3525738"/>
                <a:gd name="connsiteX6" fmla="*/ 1036849 w 4392865"/>
                <a:gd name="connsiteY6" fmla="*/ 125096 h 3525738"/>
                <a:gd name="connsiteX7" fmla="*/ 1099081 w 4392865"/>
                <a:gd name="connsiteY7" fmla="*/ 119062 h 3525738"/>
                <a:gd name="connsiteX8" fmla="*/ 1126067 w 4392865"/>
                <a:gd name="connsiteY8" fmla="*/ 68791 h 3525738"/>
                <a:gd name="connsiteX9" fmla="*/ 1118129 w 4392865"/>
                <a:gd name="connsiteY9" fmla="*/ 0 h 3525738"/>
                <a:gd name="connsiteX10" fmla="*/ 1181629 w 4392865"/>
                <a:gd name="connsiteY10" fmla="*/ 77788 h 3525738"/>
                <a:gd name="connsiteX11" fmla="*/ 1177079 w 4392865"/>
                <a:gd name="connsiteY11" fmla="*/ 125094 h 3525738"/>
                <a:gd name="connsiteX12" fmla="*/ 1179725 w 4392865"/>
                <a:gd name="connsiteY12" fmla="*/ 191241 h 3525738"/>
                <a:gd name="connsiteX13" fmla="*/ 1179513 w 4392865"/>
                <a:gd name="connsiteY13" fmla="*/ 235480 h 3525738"/>
                <a:gd name="connsiteX14" fmla="*/ 1171787 w 4392865"/>
                <a:gd name="connsiteY14" fmla="*/ 273262 h 3525738"/>
                <a:gd name="connsiteX15" fmla="*/ 1195599 w 4392865"/>
                <a:gd name="connsiteY15" fmla="*/ 320887 h 3525738"/>
                <a:gd name="connsiteX16" fmla="*/ 1237193 w 4392865"/>
                <a:gd name="connsiteY16" fmla="*/ 387879 h 3525738"/>
                <a:gd name="connsiteX17" fmla="*/ 1256242 w 4392865"/>
                <a:gd name="connsiteY17" fmla="*/ 412221 h 3525738"/>
                <a:gd name="connsiteX18" fmla="*/ 1289051 w 4392865"/>
                <a:gd name="connsiteY18" fmla="*/ 384704 h 3525738"/>
                <a:gd name="connsiteX19" fmla="*/ 1304079 w 4392865"/>
                <a:gd name="connsiteY19" fmla="*/ 379095 h 3525738"/>
                <a:gd name="connsiteX20" fmla="*/ 1341121 w 4392865"/>
                <a:gd name="connsiteY20" fmla="*/ 384387 h 3525738"/>
                <a:gd name="connsiteX21" fmla="*/ 1378163 w 4392865"/>
                <a:gd name="connsiteY21" fmla="*/ 408200 h 3525738"/>
                <a:gd name="connsiteX22" fmla="*/ 1390651 w 4392865"/>
                <a:gd name="connsiteY22" fmla="*/ 437621 h 3525738"/>
                <a:gd name="connsiteX23" fmla="*/ 1423142 w 4392865"/>
                <a:gd name="connsiteY23" fmla="*/ 445241 h 3525738"/>
                <a:gd name="connsiteX24" fmla="*/ 1462829 w 4392865"/>
                <a:gd name="connsiteY24" fmla="*/ 421429 h 3525738"/>
                <a:gd name="connsiteX25" fmla="*/ 1520826 w 4392865"/>
                <a:gd name="connsiteY25" fmla="*/ 523875 h 3525738"/>
                <a:gd name="connsiteX26" fmla="*/ 1582738 w 4392865"/>
                <a:gd name="connsiteY26" fmla="*/ 569912 h 3525738"/>
                <a:gd name="connsiteX27" fmla="*/ 1676401 w 4392865"/>
                <a:gd name="connsiteY27" fmla="*/ 640821 h 3525738"/>
                <a:gd name="connsiteX28" fmla="*/ 1866901 w 4392865"/>
                <a:gd name="connsiteY28" fmla="*/ 609071 h 3525738"/>
                <a:gd name="connsiteX29" fmla="*/ 2063751 w 4392865"/>
                <a:gd name="connsiteY29" fmla="*/ 558271 h 3525738"/>
                <a:gd name="connsiteX30" fmla="*/ 2178051 w 4392865"/>
                <a:gd name="connsiteY30" fmla="*/ 590021 h 3525738"/>
                <a:gd name="connsiteX31" fmla="*/ 2311401 w 4392865"/>
                <a:gd name="connsiteY31" fmla="*/ 691621 h 3525738"/>
                <a:gd name="connsiteX32" fmla="*/ 2489201 w 4392865"/>
                <a:gd name="connsiteY32" fmla="*/ 780521 h 3525738"/>
                <a:gd name="connsiteX33" fmla="*/ 2692401 w 4392865"/>
                <a:gd name="connsiteY33" fmla="*/ 793221 h 3525738"/>
                <a:gd name="connsiteX34" fmla="*/ 2783947 w 4392865"/>
                <a:gd name="connsiteY34" fmla="*/ 683154 h 3525738"/>
                <a:gd name="connsiteX35" fmla="*/ 3133905 w 4392865"/>
                <a:gd name="connsiteY35" fmla="*/ 585588 h 3525738"/>
                <a:gd name="connsiteX36" fmla="*/ 3230246 w 4392865"/>
                <a:gd name="connsiteY36" fmla="*/ 487572 h 3525738"/>
                <a:gd name="connsiteX37" fmla="*/ 3366460 w 4392865"/>
                <a:gd name="connsiteY37" fmla="*/ 400599 h 3525738"/>
                <a:gd name="connsiteX38" fmla="*/ 3662403 w 4392865"/>
                <a:gd name="connsiteY38" fmla="*/ 385143 h 3525738"/>
                <a:gd name="connsiteX39" fmla="*/ 3822913 w 4392865"/>
                <a:gd name="connsiteY39" fmla="*/ 365864 h 3525738"/>
                <a:gd name="connsiteX40" fmla="*/ 3880259 w 4392865"/>
                <a:gd name="connsiteY40" fmla="*/ 521559 h 3525738"/>
                <a:gd name="connsiteX41" fmla="*/ 3972225 w 4392865"/>
                <a:gd name="connsiteY41" fmla="*/ 697132 h 3525738"/>
                <a:gd name="connsiteX42" fmla="*/ 3971626 w 4392865"/>
                <a:gd name="connsiteY42" fmla="*/ 818142 h 3525738"/>
                <a:gd name="connsiteX43" fmla="*/ 3980492 w 4392865"/>
                <a:gd name="connsiteY43" fmla="*/ 801728 h 3525738"/>
                <a:gd name="connsiteX44" fmla="*/ 3976970 w 4392865"/>
                <a:gd name="connsiteY44" fmla="*/ 863980 h 3525738"/>
                <a:gd name="connsiteX45" fmla="*/ 3983298 w 4392865"/>
                <a:gd name="connsiteY45" fmla="*/ 889809 h 3525738"/>
                <a:gd name="connsiteX46" fmla="*/ 4002088 w 4392865"/>
                <a:gd name="connsiteY46" fmla="*/ 917575 h 3525738"/>
                <a:gd name="connsiteX47" fmla="*/ 4067176 w 4392865"/>
                <a:gd name="connsiteY47" fmla="*/ 927629 h 3525738"/>
                <a:gd name="connsiteX48" fmla="*/ 4064001 w 4392865"/>
                <a:gd name="connsiteY48" fmla="*/ 964671 h 3525738"/>
                <a:gd name="connsiteX49" fmla="*/ 4153642 w 4392865"/>
                <a:gd name="connsiteY49" fmla="*/ 1032613 h 3525738"/>
                <a:gd name="connsiteX50" fmla="*/ 4252464 w 4392865"/>
                <a:gd name="connsiteY50" fmla="*/ 1015471 h 3525738"/>
                <a:gd name="connsiteX51" fmla="*/ 4392865 w 4392865"/>
                <a:gd name="connsiteY51" fmla="*/ 1145687 h 3525738"/>
                <a:gd name="connsiteX52" fmla="*/ 4286151 w 4392865"/>
                <a:gd name="connsiteY52" fmla="*/ 1291466 h 3525738"/>
                <a:gd name="connsiteX53" fmla="*/ 4176057 w 4392865"/>
                <a:gd name="connsiteY53" fmla="*/ 1408274 h 3525738"/>
                <a:gd name="connsiteX54" fmla="*/ 4037225 w 4392865"/>
                <a:gd name="connsiteY54" fmla="*/ 1450656 h 3525738"/>
                <a:gd name="connsiteX55" fmla="*/ 3968751 w 4392865"/>
                <a:gd name="connsiteY55" fmla="*/ 1419754 h 3525738"/>
                <a:gd name="connsiteX56" fmla="*/ 3910225 w 4392865"/>
                <a:gd name="connsiteY56" fmla="*/ 1426845 h 3525738"/>
                <a:gd name="connsiteX57" fmla="*/ 3842810 w 4392865"/>
                <a:gd name="connsiteY57" fmla="*/ 1390650 h 3525738"/>
                <a:gd name="connsiteX58" fmla="*/ 3804392 w 4392865"/>
                <a:gd name="connsiteY58" fmla="*/ 1233700 h 3525738"/>
                <a:gd name="connsiteX59" fmla="*/ 3719513 w 4392865"/>
                <a:gd name="connsiteY59" fmla="*/ 1156759 h 3525738"/>
                <a:gd name="connsiteX60" fmla="*/ 3568701 w 4392865"/>
                <a:gd name="connsiteY60" fmla="*/ 1098021 h 3525738"/>
                <a:gd name="connsiteX61" fmla="*/ 3460751 w 4392865"/>
                <a:gd name="connsiteY61" fmla="*/ 1053571 h 3525738"/>
                <a:gd name="connsiteX62" fmla="*/ 3371851 w 4392865"/>
                <a:gd name="connsiteY62" fmla="*/ 1047221 h 3525738"/>
                <a:gd name="connsiteX63" fmla="*/ 3308351 w 4392865"/>
                <a:gd name="connsiteY63" fmla="*/ 996421 h 3525738"/>
                <a:gd name="connsiteX64" fmla="*/ 3200401 w 4392865"/>
                <a:gd name="connsiteY64" fmla="*/ 932921 h 3525738"/>
                <a:gd name="connsiteX65" fmla="*/ 3227599 w 4392865"/>
                <a:gd name="connsiteY65" fmla="*/ 1067009 h 3525738"/>
                <a:gd name="connsiteX66" fmla="*/ 3325496 w 4392865"/>
                <a:gd name="connsiteY66" fmla="*/ 1302488 h 3525738"/>
                <a:gd name="connsiteX67" fmla="*/ 3521286 w 4392865"/>
                <a:gd name="connsiteY67" fmla="*/ 1487697 h 3525738"/>
                <a:gd name="connsiteX68" fmla="*/ 3598016 w 4392865"/>
                <a:gd name="connsiteY68" fmla="*/ 1569716 h 3525738"/>
                <a:gd name="connsiteX69" fmla="*/ 3743537 w 4392865"/>
                <a:gd name="connsiteY69" fmla="*/ 1596175 h 3525738"/>
                <a:gd name="connsiteX70" fmla="*/ 3841433 w 4392865"/>
                <a:gd name="connsiteY70" fmla="*/ 1540613 h 3525738"/>
                <a:gd name="connsiteX71" fmla="*/ 3918163 w 4392865"/>
                <a:gd name="connsiteY71" fmla="*/ 1588237 h 3525738"/>
                <a:gd name="connsiteX72" fmla="*/ 3983808 w 4392865"/>
                <a:gd name="connsiteY72" fmla="*/ 1610103 h 3525738"/>
                <a:gd name="connsiteX73" fmla="*/ 4063234 w 4392865"/>
                <a:gd name="connsiteY73" fmla="*/ 1841639 h 3525738"/>
                <a:gd name="connsiteX74" fmla="*/ 3974275 w 4392865"/>
                <a:gd name="connsiteY74" fmla="*/ 1966544 h 3525738"/>
                <a:gd name="connsiteX75" fmla="*/ 3821614 w 4392865"/>
                <a:gd name="connsiteY75" fmla="*/ 2233622 h 3525738"/>
                <a:gd name="connsiteX76" fmla="*/ 3681983 w 4392865"/>
                <a:gd name="connsiteY76" fmla="*/ 2337309 h 3525738"/>
                <a:gd name="connsiteX77" fmla="*/ 3553037 w 4392865"/>
                <a:gd name="connsiteY77" fmla="*/ 2352883 h 3525738"/>
                <a:gd name="connsiteX78" fmla="*/ 3400225 w 4392865"/>
                <a:gd name="connsiteY78" fmla="*/ 2423165 h 3525738"/>
                <a:gd name="connsiteX79" fmla="*/ 3086230 w 4392865"/>
                <a:gd name="connsiteY79" fmla="*/ 2169313 h 3525738"/>
                <a:gd name="connsiteX80" fmla="*/ 2933913 w 4392865"/>
                <a:gd name="connsiteY80" fmla="*/ 1802550 h 3525738"/>
                <a:gd name="connsiteX81" fmla="*/ 2853939 w 4392865"/>
                <a:gd name="connsiteY81" fmla="*/ 1602017 h 3525738"/>
                <a:gd name="connsiteX82" fmla="*/ 2655359 w 4392865"/>
                <a:gd name="connsiteY82" fmla="*/ 1109133 h 3525738"/>
                <a:gd name="connsiteX83" fmla="*/ 2495551 w 4392865"/>
                <a:gd name="connsiteY83" fmla="*/ 913871 h 3525738"/>
                <a:gd name="connsiteX84" fmla="*/ 2463801 w 4392865"/>
                <a:gd name="connsiteY84" fmla="*/ 907521 h 3525738"/>
                <a:gd name="connsiteX85" fmla="*/ 2298701 w 4392865"/>
                <a:gd name="connsiteY85" fmla="*/ 837671 h 3525738"/>
                <a:gd name="connsiteX86" fmla="*/ 2190751 w 4392865"/>
                <a:gd name="connsiteY86" fmla="*/ 767821 h 3525738"/>
                <a:gd name="connsiteX87" fmla="*/ 2120901 w 4392865"/>
                <a:gd name="connsiteY87" fmla="*/ 729721 h 3525738"/>
                <a:gd name="connsiteX88" fmla="*/ 1981201 w 4392865"/>
                <a:gd name="connsiteY88" fmla="*/ 710671 h 3525738"/>
                <a:gd name="connsiteX89" fmla="*/ 1860551 w 4392865"/>
                <a:gd name="connsiteY89" fmla="*/ 717021 h 3525738"/>
                <a:gd name="connsiteX90" fmla="*/ 1695451 w 4392865"/>
                <a:gd name="connsiteY90" fmla="*/ 767821 h 3525738"/>
                <a:gd name="connsiteX91" fmla="*/ 1551518 w 4392865"/>
                <a:gd name="connsiteY91" fmla="*/ 813857 h 3525738"/>
                <a:gd name="connsiteX92" fmla="*/ 1544639 w 4392865"/>
                <a:gd name="connsiteY92" fmla="*/ 837671 h 3525738"/>
                <a:gd name="connsiteX93" fmla="*/ 1575330 w 4392865"/>
                <a:gd name="connsiteY93" fmla="*/ 882651 h 3525738"/>
                <a:gd name="connsiteX94" fmla="*/ 1569889 w 4392865"/>
                <a:gd name="connsiteY94" fmla="*/ 913752 h 3525738"/>
                <a:gd name="connsiteX95" fmla="*/ 1588699 w 4392865"/>
                <a:gd name="connsiteY95" fmla="*/ 989831 h 3525738"/>
                <a:gd name="connsiteX96" fmla="*/ 1662135 w 4392865"/>
                <a:gd name="connsiteY96" fmla="*/ 1063805 h 3525738"/>
                <a:gd name="connsiteX97" fmla="*/ 1753919 w 4392865"/>
                <a:gd name="connsiteY97" fmla="*/ 1210284 h 3525738"/>
                <a:gd name="connsiteX98" fmla="*/ 2121380 w 4392865"/>
                <a:gd name="connsiteY98" fmla="*/ 1554862 h 3525738"/>
                <a:gd name="connsiteX99" fmla="*/ 2187787 w 4392865"/>
                <a:gd name="connsiteY99" fmla="*/ 1696717 h 3525738"/>
                <a:gd name="connsiteX100" fmla="*/ 2130856 w 4392865"/>
                <a:gd name="connsiteY100" fmla="*/ 1918967 h 3525738"/>
                <a:gd name="connsiteX101" fmla="*/ 2034329 w 4392865"/>
                <a:gd name="connsiteY101" fmla="*/ 1934843 h 3525738"/>
                <a:gd name="connsiteX102" fmla="*/ 1829950 w 4392865"/>
                <a:gd name="connsiteY102" fmla="*/ 3413562 h 3525738"/>
                <a:gd name="connsiteX103" fmla="*/ 1494479 w 4392865"/>
                <a:gd name="connsiteY103" fmla="*/ 3471071 h 3525738"/>
                <a:gd name="connsiteX104" fmla="*/ 1279516 w 4392865"/>
                <a:gd name="connsiteY104" fmla="*/ 3371040 h 3525738"/>
                <a:gd name="connsiteX105" fmla="*/ 1629516 w 4392865"/>
                <a:gd name="connsiteY105" fmla="*/ 1709947 h 3525738"/>
                <a:gd name="connsiteX106" fmla="*/ 1497225 w 4392865"/>
                <a:gd name="connsiteY106" fmla="*/ 1548551 h 3525738"/>
                <a:gd name="connsiteX107" fmla="*/ 1446115 w 4392865"/>
                <a:gd name="connsiteY107" fmla="*/ 1515104 h 3525738"/>
                <a:gd name="connsiteX108" fmla="*/ 1354139 w 4392865"/>
                <a:gd name="connsiteY108" fmla="*/ 1431395 h 3525738"/>
                <a:gd name="connsiteX109" fmla="*/ 1296989 w 4392865"/>
                <a:gd name="connsiteY109" fmla="*/ 1347787 h 3525738"/>
                <a:gd name="connsiteX110" fmla="*/ 1243542 w 4392865"/>
                <a:gd name="connsiteY110" fmla="*/ 1336674 h 3525738"/>
                <a:gd name="connsiteX111" fmla="*/ 1200151 w 4392865"/>
                <a:gd name="connsiteY111" fmla="*/ 1288521 h 3525738"/>
                <a:gd name="connsiteX112" fmla="*/ 1155701 w 4392865"/>
                <a:gd name="connsiteY112" fmla="*/ 1275821 h 3525738"/>
                <a:gd name="connsiteX113" fmla="*/ 1111251 w 4392865"/>
                <a:gd name="connsiteY113" fmla="*/ 1193271 h 3525738"/>
                <a:gd name="connsiteX114" fmla="*/ 1092201 w 4392865"/>
                <a:gd name="connsiteY114" fmla="*/ 1078971 h 3525738"/>
                <a:gd name="connsiteX115" fmla="*/ 1092201 w 4392865"/>
                <a:gd name="connsiteY115" fmla="*/ 971021 h 3525738"/>
                <a:gd name="connsiteX116" fmla="*/ 1060451 w 4392865"/>
                <a:gd name="connsiteY116" fmla="*/ 913871 h 3525738"/>
                <a:gd name="connsiteX117" fmla="*/ 996951 w 4392865"/>
                <a:gd name="connsiteY117" fmla="*/ 875771 h 3525738"/>
                <a:gd name="connsiteX118" fmla="*/ 889001 w 4392865"/>
                <a:gd name="connsiteY118" fmla="*/ 875771 h 3525738"/>
                <a:gd name="connsiteX119" fmla="*/ 806451 w 4392865"/>
                <a:gd name="connsiteY119" fmla="*/ 907521 h 3525738"/>
                <a:gd name="connsiteX120" fmla="*/ 742951 w 4392865"/>
                <a:gd name="connsiteY120" fmla="*/ 939271 h 3525738"/>
                <a:gd name="connsiteX121" fmla="*/ 655639 w 4392865"/>
                <a:gd name="connsiteY121" fmla="*/ 912812 h 3525738"/>
                <a:gd name="connsiteX122" fmla="*/ 566210 w 4392865"/>
                <a:gd name="connsiteY122" fmla="*/ 836613 h 3525738"/>
                <a:gd name="connsiteX123" fmla="*/ 511177 w 4392865"/>
                <a:gd name="connsiteY123" fmla="*/ 806980 h 3525738"/>
                <a:gd name="connsiteX124" fmla="*/ 415926 w 4392865"/>
                <a:gd name="connsiteY124" fmla="*/ 784225 h 3525738"/>
                <a:gd name="connsiteX125" fmla="*/ 335494 w 4392865"/>
                <a:gd name="connsiteY125" fmla="*/ 759883 h 3525738"/>
                <a:gd name="connsiteX126" fmla="*/ 203413 w 4392865"/>
                <a:gd name="connsiteY126" fmla="*/ 728345 h 3525738"/>
                <a:gd name="connsiteX127" fmla="*/ 116099 w 4392865"/>
                <a:gd name="connsiteY127" fmla="*/ 691303 h 3525738"/>
                <a:gd name="connsiteX128" fmla="*/ 61914 w 4392865"/>
                <a:gd name="connsiteY128" fmla="*/ 625475 h 3525738"/>
                <a:gd name="connsiteX129" fmla="*/ 6350 w 4392865"/>
                <a:gd name="connsiteY129" fmla="*/ 575733 h 3525738"/>
                <a:gd name="connsiteX130" fmla="*/ 2117 w 4392865"/>
                <a:gd name="connsiteY130" fmla="*/ 537104 h 3525738"/>
                <a:gd name="connsiteX131" fmla="*/ 0 w 4392865"/>
                <a:gd name="connsiteY131" fmla="*/ 465138 h 3525738"/>
                <a:gd name="connsiteX132" fmla="*/ 23496 w 4392865"/>
                <a:gd name="connsiteY132" fmla="*/ 394970 h 3525738"/>
                <a:gd name="connsiteX133" fmla="*/ 51331 w 4392865"/>
                <a:gd name="connsiteY133" fmla="*/ 321204 h 3525738"/>
                <a:gd name="connsiteX134" fmla="*/ 77257 w 4392865"/>
                <a:gd name="connsiteY134" fmla="*/ 272520 h 3525738"/>
                <a:gd name="connsiteX135" fmla="*/ 104776 w 4392865"/>
                <a:gd name="connsiteY135" fmla="*/ 194203 h 3525738"/>
                <a:gd name="connsiteX136" fmla="*/ 187537 w 4392865"/>
                <a:gd name="connsiteY136" fmla="*/ 183303 h 3525738"/>
                <a:gd name="connsiteX137" fmla="*/ 238127 w 4392865"/>
                <a:gd name="connsiteY137" fmla="*/ 186268 h 3525738"/>
                <a:gd name="connsiteX138" fmla="*/ 306600 w 4392865"/>
                <a:gd name="connsiteY138" fmla="*/ 191241 h 3525738"/>
                <a:gd name="connsiteX139" fmla="*/ 354225 w 4392865"/>
                <a:gd name="connsiteY139" fmla="*/ 212408 h 3525738"/>
                <a:gd name="connsiteX140" fmla="*/ 442385 w 4392865"/>
                <a:gd name="connsiteY140" fmla="*/ 231247 h 3525738"/>
                <a:gd name="connsiteX0" fmla="*/ 442385 w 4392865"/>
                <a:gd name="connsiteY0" fmla="*/ 231247 h 3471071"/>
                <a:gd name="connsiteX1" fmla="*/ 544725 w 4392865"/>
                <a:gd name="connsiteY1" fmla="*/ 249450 h 3471071"/>
                <a:gd name="connsiteX2" fmla="*/ 674369 w 4392865"/>
                <a:gd name="connsiteY2" fmla="*/ 244158 h 3471071"/>
                <a:gd name="connsiteX3" fmla="*/ 841058 w 4392865"/>
                <a:gd name="connsiteY3" fmla="*/ 207116 h 3471071"/>
                <a:gd name="connsiteX4" fmla="*/ 917787 w 4392865"/>
                <a:gd name="connsiteY4" fmla="*/ 167429 h 3471071"/>
                <a:gd name="connsiteX5" fmla="*/ 984253 w 4392865"/>
                <a:gd name="connsiteY5" fmla="*/ 142346 h 3471071"/>
                <a:gd name="connsiteX6" fmla="*/ 1036849 w 4392865"/>
                <a:gd name="connsiteY6" fmla="*/ 125096 h 3471071"/>
                <a:gd name="connsiteX7" fmla="*/ 1099081 w 4392865"/>
                <a:gd name="connsiteY7" fmla="*/ 119062 h 3471071"/>
                <a:gd name="connsiteX8" fmla="*/ 1126067 w 4392865"/>
                <a:gd name="connsiteY8" fmla="*/ 68791 h 3471071"/>
                <a:gd name="connsiteX9" fmla="*/ 1118129 w 4392865"/>
                <a:gd name="connsiteY9" fmla="*/ 0 h 3471071"/>
                <a:gd name="connsiteX10" fmla="*/ 1181629 w 4392865"/>
                <a:gd name="connsiteY10" fmla="*/ 77788 h 3471071"/>
                <a:gd name="connsiteX11" fmla="*/ 1177079 w 4392865"/>
                <a:gd name="connsiteY11" fmla="*/ 125094 h 3471071"/>
                <a:gd name="connsiteX12" fmla="*/ 1179725 w 4392865"/>
                <a:gd name="connsiteY12" fmla="*/ 191241 h 3471071"/>
                <a:gd name="connsiteX13" fmla="*/ 1179513 w 4392865"/>
                <a:gd name="connsiteY13" fmla="*/ 235480 h 3471071"/>
                <a:gd name="connsiteX14" fmla="*/ 1171787 w 4392865"/>
                <a:gd name="connsiteY14" fmla="*/ 273262 h 3471071"/>
                <a:gd name="connsiteX15" fmla="*/ 1195599 w 4392865"/>
                <a:gd name="connsiteY15" fmla="*/ 320887 h 3471071"/>
                <a:gd name="connsiteX16" fmla="*/ 1237193 w 4392865"/>
                <a:gd name="connsiteY16" fmla="*/ 387879 h 3471071"/>
                <a:gd name="connsiteX17" fmla="*/ 1256242 w 4392865"/>
                <a:gd name="connsiteY17" fmla="*/ 412221 h 3471071"/>
                <a:gd name="connsiteX18" fmla="*/ 1289051 w 4392865"/>
                <a:gd name="connsiteY18" fmla="*/ 384704 h 3471071"/>
                <a:gd name="connsiteX19" fmla="*/ 1304079 w 4392865"/>
                <a:gd name="connsiteY19" fmla="*/ 379095 h 3471071"/>
                <a:gd name="connsiteX20" fmla="*/ 1341121 w 4392865"/>
                <a:gd name="connsiteY20" fmla="*/ 384387 h 3471071"/>
                <a:gd name="connsiteX21" fmla="*/ 1378163 w 4392865"/>
                <a:gd name="connsiteY21" fmla="*/ 408200 h 3471071"/>
                <a:gd name="connsiteX22" fmla="*/ 1390651 w 4392865"/>
                <a:gd name="connsiteY22" fmla="*/ 437621 h 3471071"/>
                <a:gd name="connsiteX23" fmla="*/ 1423142 w 4392865"/>
                <a:gd name="connsiteY23" fmla="*/ 445241 h 3471071"/>
                <a:gd name="connsiteX24" fmla="*/ 1462829 w 4392865"/>
                <a:gd name="connsiteY24" fmla="*/ 421429 h 3471071"/>
                <a:gd name="connsiteX25" fmla="*/ 1520826 w 4392865"/>
                <a:gd name="connsiteY25" fmla="*/ 523875 h 3471071"/>
                <a:gd name="connsiteX26" fmla="*/ 1582738 w 4392865"/>
                <a:gd name="connsiteY26" fmla="*/ 569912 h 3471071"/>
                <a:gd name="connsiteX27" fmla="*/ 1676401 w 4392865"/>
                <a:gd name="connsiteY27" fmla="*/ 640821 h 3471071"/>
                <a:gd name="connsiteX28" fmla="*/ 1866901 w 4392865"/>
                <a:gd name="connsiteY28" fmla="*/ 609071 h 3471071"/>
                <a:gd name="connsiteX29" fmla="*/ 2063751 w 4392865"/>
                <a:gd name="connsiteY29" fmla="*/ 558271 h 3471071"/>
                <a:gd name="connsiteX30" fmla="*/ 2178051 w 4392865"/>
                <a:gd name="connsiteY30" fmla="*/ 590021 h 3471071"/>
                <a:gd name="connsiteX31" fmla="*/ 2311401 w 4392865"/>
                <a:gd name="connsiteY31" fmla="*/ 691621 h 3471071"/>
                <a:gd name="connsiteX32" fmla="*/ 2489201 w 4392865"/>
                <a:gd name="connsiteY32" fmla="*/ 780521 h 3471071"/>
                <a:gd name="connsiteX33" fmla="*/ 2692401 w 4392865"/>
                <a:gd name="connsiteY33" fmla="*/ 793221 h 3471071"/>
                <a:gd name="connsiteX34" fmla="*/ 2783947 w 4392865"/>
                <a:gd name="connsiteY34" fmla="*/ 683154 h 3471071"/>
                <a:gd name="connsiteX35" fmla="*/ 3133905 w 4392865"/>
                <a:gd name="connsiteY35" fmla="*/ 585588 h 3471071"/>
                <a:gd name="connsiteX36" fmla="*/ 3230246 w 4392865"/>
                <a:gd name="connsiteY36" fmla="*/ 487572 h 3471071"/>
                <a:gd name="connsiteX37" fmla="*/ 3366460 w 4392865"/>
                <a:gd name="connsiteY37" fmla="*/ 400599 h 3471071"/>
                <a:gd name="connsiteX38" fmla="*/ 3662403 w 4392865"/>
                <a:gd name="connsiteY38" fmla="*/ 385143 h 3471071"/>
                <a:gd name="connsiteX39" fmla="*/ 3822913 w 4392865"/>
                <a:gd name="connsiteY39" fmla="*/ 365864 h 3471071"/>
                <a:gd name="connsiteX40" fmla="*/ 3880259 w 4392865"/>
                <a:gd name="connsiteY40" fmla="*/ 521559 h 3471071"/>
                <a:gd name="connsiteX41" fmla="*/ 3972225 w 4392865"/>
                <a:gd name="connsiteY41" fmla="*/ 697132 h 3471071"/>
                <a:gd name="connsiteX42" fmla="*/ 3971626 w 4392865"/>
                <a:gd name="connsiteY42" fmla="*/ 818142 h 3471071"/>
                <a:gd name="connsiteX43" fmla="*/ 3980492 w 4392865"/>
                <a:gd name="connsiteY43" fmla="*/ 801728 h 3471071"/>
                <a:gd name="connsiteX44" fmla="*/ 3976970 w 4392865"/>
                <a:gd name="connsiteY44" fmla="*/ 863980 h 3471071"/>
                <a:gd name="connsiteX45" fmla="*/ 3983298 w 4392865"/>
                <a:gd name="connsiteY45" fmla="*/ 889809 h 3471071"/>
                <a:gd name="connsiteX46" fmla="*/ 4002088 w 4392865"/>
                <a:gd name="connsiteY46" fmla="*/ 917575 h 3471071"/>
                <a:gd name="connsiteX47" fmla="*/ 4067176 w 4392865"/>
                <a:gd name="connsiteY47" fmla="*/ 927629 h 3471071"/>
                <a:gd name="connsiteX48" fmla="*/ 4064001 w 4392865"/>
                <a:gd name="connsiteY48" fmla="*/ 964671 h 3471071"/>
                <a:gd name="connsiteX49" fmla="*/ 4153642 w 4392865"/>
                <a:gd name="connsiteY49" fmla="*/ 1032613 h 3471071"/>
                <a:gd name="connsiteX50" fmla="*/ 4252464 w 4392865"/>
                <a:gd name="connsiteY50" fmla="*/ 1015471 h 3471071"/>
                <a:gd name="connsiteX51" fmla="*/ 4392865 w 4392865"/>
                <a:gd name="connsiteY51" fmla="*/ 1145687 h 3471071"/>
                <a:gd name="connsiteX52" fmla="*/ 4286151 w 4392865"/>
                <a:gd name="connsiteY52" fmla="*/ 1291466 h 3471071"/>
                <a:gd name="connsiteX53" fmla="*/ 4176057 w 4392865"/>
                <a:gd name="connsiteY53" fmla="*/ 1408274 h 3471071"/>
                <a:gd name="connsiteX54" fmla="*/ 4037225 w 4392865"/>
                <a:gd name="connsiteY54" fmla="*/ 1450656 h 3471071"/>
                <a:gd name="connsiteX55" fmla="*/ 3968751 w 4392865"/>
                <a:gd name="connsiteY55" fmla="*/ 1419754 h 3471071"/>
                <a:gd name="connsiteX56" fmla="*/ 3910225 w 4392865"/>
                <a:gd name="connsiteY56" fmla="*/ 1426845 h 3471071"/>
                <a:gd name="connsiteX57" fmla="*/ 3842810 w 4392865"/>
                <a:gd name="connsiteY57" fmla="*/ 1390650 h 3471071"/>
                <a:gd name="connsiteX58" fmla="*/ 3804392 w 4392865"/>
                <a:gd name="connsiteY58" fmla="*/ 1233700 h 3471071"/>
                <a:gd name="connsiteX59" fmla="*/ 3719513 w 4392865"/>
                <a:gd name="connsiteY59" fmla="*/ 1156759 h 3471071"/>
                <a:gd name="connsiteX60" fmla="*/ 3568701 w 4392865"/>
                <a:gd name="connsiteY60" fmla="*/ 1098021 h 3471071"/>
                <a:gd name="connsiteX61" fmla="*/ 3460751 w 4392865"/>
                <a:gd name="connsiteY61" fmla="*/ 1053571 h 3471071"/>
                <a:gd name="connsiteX62" fmla="*/ 3371851 w 4392865"/>
                <a:gd name="connsiteY62" fmla="*/ 1047221 h 3471071"/>
                <a:gd name="connsiteX63" fmla="*/ 3308351 w 4392865"/>
                <a:gd name="connsiteY63" fmla="*/ 996421 h 3471071"/>
                <a:gd name="connsiteX64" fmla="*/ 3200401 w 4392865"/>
                <a:gd name="connsiteY64" fmla="*/ 932921 h 3471071"/>
                <a:gd name="connsiteX65" fmla="*/ 3227599 w 4392865"/>
                <a:gd name="connsiteY65" fmla="*/ 1067009 h 3471071"/>
                <a:gd name="connsiteX66" fmla="*/ 3325496 w 4392865"/>
                <a:gd name="connsiteY66" fmla="*/ 1302488 h 3471071"/>
                <a:gd name="connsiteX67" fmla="*/ 3521286 w 4392865"/>
                <a:gd name="connsiteY67" fmla="*/ 1487697 h 3471071"/>
                <a:gd name="connsiteX68" fmla="*/ 3598016 w 4392865"/>
                <a:gd name="connsiteY68" fmla="*/ 1569716 h 3471071"/>
                <a:gd name="connsiteX69" fmla="*/ 3743537 w 4392865"/>
                <a:gd name="connsiteY69" fmla="*/ 1596175 h 3471071"/>
                <a:gd name="connsiteX70" fmla="*/ 3841433 w 4392865"/>
                <a:gd name="connsiteY70" fmla="*/ 1540613 h 3471071"/>
                <a:gd name="connsiteX71" fmla="*/ 3918163 w 4392865"/>
                <a:gd name="connsiteY71" fmla="*/ 1588237 h 3471071"/>
                <a:gd name="connsiteX72" fmla="*/ 3983808 w 4392865"/>
                <a:gd name="connsiteY72" fmla="*/ 1610103 h 3471071"/>
                <a:gd name="connsiteX73" fmla="*/ 4063234 w 4392865"/>
                <a:gd name="connsiteY73" fmla="*/ 1841639 h 3471071"/>
                <a:gd name="connsiteX74" fmla="*/ 3974275 w 4392865"/>
                <a:gd name="connsiteY74" fmla="*/ 1966544 h 3471071"/>
                <a:gd name="connsiteX75" fmla="*/ 3821614 w 4392865"/>
                <a:gd name="connsiteY75" fmla="*/ 2233622 h 3471071"/>
                <a:gd name="connsiteX76" fmla="*/ 3681983 w 4392865"/>
                <a:gd name="connsiteY76" fmla="*/ 2337309 h 3471071"/>
                <a:gd name="connsiteX77" fmla="*/ 3553037 w 4392865"/>
                <a:gd name="connsiteY77" fmla="*/ 2352883 h 3471071"/>
                <a:gd name="connsiteX78" fmla="*/ 3400225 w 4392865"/>
                <a:gd name="connsiteY78" fmla="*/ 2423165 h 3471071"/>
                <a:gd name="connsiteX79" fmla="*/ 3086230 w 4392865"/>
                <a:gd name="connsiteY79" fmla="*/ 2169313 h 3471071"/>
                <a:gd name="connsiteX80" fmla="*/ 2933913 w 4392865"/>
                <a:gd name="connsiteY80" fmla="*/ 1802550 h 3471071"/>
                <a:gd name="connsiteX81" fmla="*/ 2853939 w 4392865"/>
                <a:gd name="connsiteY81" fmla="*/ 1602017 h 3471071"/>
                <a:gd name="connsiteX82" fmla="*/ 2655359 w 4392865"/>
                <a:gd name="connsiteY82" fmla="*/ 1109133 h 3471071"/>
                <a:gd name="connsiteX83" fmla="*/ 2495551 w 4392865"/>
                <a:gd name="connsiteY83" fmla="*/ 913871 h 3471071"/>
                <a:gd name="connsiteX84" fmla="*/ 2463801 w 4392865"/>
                <a:gd name="connsiteY84" fmla="*/ 907521 h 3471071"/>
                <a:gd name="connsiteX85" fmla="*/ 2298701 w 4392865"/>
                <a:gd name="connsiteY85" fmla="*/ 837671 h 3471071"/>
                <a:gd name="connsiteX86" fmla="*/ 2190751 w 4392865"/>
                <a:gd name="connsiteY86" fmla="*/ 767821 h 3471071"/>
                <a:gd name="connsiteX87" fmla="*/ 2120901 w 4392865"/>
                <a:gd name="connsiteY87" fmla="*/ 729721 h 3471071"/>
                <a:gd name="connsiteX88" fmla="*/ 1981201 w 4392865"/>
                <a:gd name="connsiteY88" fmla="*/ 710671 h 3471071"/>
                <a:gd name="connsiteX89" fmla="*/ 1860551 w 4392865"/>
                <a:gd name="connsiteY89" fmla="*/ 717021 h 3471071"/>
                <a:gd name="connsiteX90" fmla="*/ 1695451 w 4392865"/>
                <a:gd name="connsiteY90" fmla="*/ 767821 h 3471071"/>
                <a:gd name="connsiteX91" fmla="*/ 1551518 w 4392865"/>
                <a:gd name="connsiteY91" fmla="*/ 813857 h 3471071"/>
                <a:gd name="connsiteX92" fmla="*/ 1544639 w 4392865"/>
                <a:gd name="connsiteY92" fmla="*/ 837671 h 3471071"/>
                <a:gd name="connsiteX93" fmla="*/ 1575330 w 4392865"/>
                <a:gd name="connsiteY93" fmla="*/ 882651 h 3471071"/>
                <a:gd name="connsiteX94" fmla="*/ 1569889 w 4392865"/>
                <a:gd name="connsiteY94" fmla="*/ 913752 h 3471071"/>
                <a:gd name="connsiteX95" fmla="*/ 1588699 w 4392865"/>
                <a:gd name="connsiteY95" fmla="*/ 989831 h 3471071"/>
                <a:gd name="connsiteX96" fmla="*/ 1662135 w 4392865"/>
                <a:gd name="connsiteY96" fmla="*/ 1063805 h 3471071"/>
                <a:gd name="connsiteX97" fmla="*/ 1753919 w 4392865"/>
                <a:gd name="connsiteY97" fmla="*/ 1210284 h 3471071"/>
                <a:gd name="connsiteX98" fmla="*/ 2121380 w 4392865"/>
                <a:gd name="connsiteY98" fmla="*/ 1554862 h 3471071"/>
                <a:gd name="connsiteX99" fmla="*/ 2187787 w 4392865"/>
                <a:gd name="connsiteY99" fmla="*/ 1696717 h 3471071"/>
                <a:gd name="connsiteX100" fmla="*/ 2130856 w 4392865"/>
                <a:gd name="connsiteY100" fmla="*/ 1918967 h 3471071"/>
                <a:gd name="connsiteX101" fmla="*/ 2034329 w 4392865"/>
                <a:gd name="connsiteY101" fmla="*/ 1934843 h 3471071"/>
                <a:gd name="connsiteX102" fmla="*/ 2079158 w 4392865"/>
                <a:gd name="connsiteY102" fmla="*/ 3346468 h 3471071"/>
                <a:gd name="connsiteX103" fmla="*/ 1829950 w 4392865"/>
                <a:gd name="connsiteY103" fmla="*/ 3413562 h 3471071"/>
                <a:gd name="connsiteX104" fmla="*/ 1494479 w 4392865"/>
                <a:gd name="connsiteY104" fmla="*/ 3471071 h 3471071"/>
                <a:gd name="connsiteX105" fmla="*/ 1279516 w 4392865"/>
                <a:gd name="connsiteY105" fmla="*/ 3371040 h 3471071"/>
                <a:gd name="connsiteX106" fmla="*/ 1629516 w 4392865"/>
                <a:gd name="connsiteY106" fmla="*/ 1709947 h 3471071"/>
                <a:gd name="connsiteX107" fmla="*/ 1497225 w 4392865"/>
                <a:gd name="connsiteY107" fmla="*/ 1548551 h 3471071"/>
                <a:gd name="connsiteX108" fmla="*/ 1446115 w 4392865"/>
                <a:gd name="connsiteY108" fmla="*/ 1515104 h 3471071"/>
                <a:gd name="connsiteX109" fmla="*/ 1354139 w 4392865"/>
                <a:gd name="connsiteY109" fmla="*/ 1431395 h 3471071"/>
                <a:gd name="connsiteX110" fmla="*/ 1296989 w 4392865"/>
                <a:gd name="connsiteY110" fmla="*/ 1347787 h 3471071"/>
                <a:gd name="connsiteX111" fmla="*/ 1243542 w 4392865"/>
                <a:gd name="connsiteY111" fmla="*/ 1336674 h 3471071"/>
                <a:gd name="connsiteX112" fmla="*/ 1200151 w 4392865"/>
                <a:gd name="connsiteY112" fmla="*/ 1288521 h 3471071"/>
                <a:gd name="connsiteX113" fmla="*/ 1155701 w 4392865"/>
                <a:gd name="connsiteY113" fmla="*/ 1275821 h 3471071"/>
                <a:gd name="connsiteX114" fmla="*/ 1111251 w 4392865"/>
                <a:gd name="connsiteY114" fmla="*/ 1193271 h 3471071"/>
                <a:gd name="connsiteX115" fmla="*/ 1092201 w 4392865"/>
                <a:gd name="connsiteY115" fmla="*/ 1078971 h 3471071"/>
                <a:gd name="connsiteX116" fmla="*/ 1092201 w 4392865"/>
                <a:gd name="connsiteY116" fmla="*/ 971021 h 3471071"/>
                <a:gd name="connsiteX117" fmla="*/ 1060451 w 4392865"/>
                <a:gd name="connsiteY117" fmla="*/ 913871 h 3471071"/>
                <a:gd name="connsiteX118" fmla="*/ 996951 w 4392865"/>
                <a:gd name="connsiteY118" fmla="*/ 875771 h 3471071"/>
                <a:gd name="connsiteX119" fmla="*/ 889001 w 4392865"/>
                <a:gd name="connsiteY119" fmla="*/ 875771 h 3471071"/>
                <a:gd name="connsiteX120" fmla="*/ 806451 w 4392865"/>
                <a:gd name="connsiteY120" fmla="*/ 907521 h 3471071"/>
                <a:gd name="connsiteX121" fmla="*/ 742951 w 4392865"/>
                <a:gd name="connsiteY121" fmla="*/ 939271 h 3471071"/>
                <a:gd name="connsiteX122" fmla="*/ 655639 w 4392865"/>
                <a:gd name="connsiteY122" fmla="*/ 912812 h 3471071"/>
                <a:gd name="connsiteX123" fmla="*/ 566210 w 4392865"/>
                <a:gd name="connsiteY123" fmla="*/ 836613 h 3471071"/>
                <a:gd name="connsiteX124" fmla="*/ 511177 w 4392865"/>
                <a:gd name="connsiteY124" fmla="*/ 806980 h 3471071"/>
                <a:gd name="connsiteX125" fmla="*/ 415926 w 4392865"/>
                <a:gd name="connsiteY125" fmla="*/ 784225 h 3471071"/>
                <a:gd name="connsiteX126" fmla="*/ 335494 w 4392865"/>
                <a:gd name="connsiteY126" fmla="*/ 759883 h 3471071"/>
                <a:gd name="connsiteX127" fmla="*/ 203413 w 4392865"/>
                <a:gd name="connsiteY127" fmla="*/ 728345 h 3471071"/>
                <a:gd name="connsiteX128" fmla="*/ 116099 w 4392865"/>
                <a:gd name="connsiteY128" fmla="*/ 691303 h 3471071"/>
                <a:gd name="connsiteX129" fmla="*/ 61914 w 4392865"/>
                <a:gd name="connsiteY129" fmla="*/ 625475 h 3471071"/>
                <a:gd name="connsiteX130" fmla="*/ 6350 w 4392865"/>
                <a:gd name="connsiteY130" fmla="*/ 575733 h 3471071"/>
                <a:gd name="connsiteX131" fmla="*/ 2117 w 4392865"/>
                <a:gd name="connsiteY131" fmla="*/ 537104 h 3471071"/>
                <a:gd name="connsiteX132" fmla="*/ 0 w 4392865"/>
                <a:gd name="connsiteY132" fmla="*/ 465138 h 3471071"/>
                <a:gd name="connsiteX133" fmla="*/ 23496 w 4392865"/>
                <a:gd name="connsiteY133" fmla="*/ 394970 h 3471071"/>
                <a:gd name="connsiteX134" fmla="*/ 51331 w 4392865"/>
                <a:gd name="connsiteY134" fmla="*/ 321204 h 3471071"/>
                <a:gd name="connsiteX135" fmla="*/ 77257 w 4392865"/>
                <a:gd name="connsiteY135" fmla="*/ 272520 h 3471071"/>
                <a:gd name="connsiteX136" fmla="*/ 104776 w 4392865"/>
                <a:gd name="connsiteY136" fmla="*/ 194203 h 3471071"/>
                <a:gd name="connsiteX137" fmla="*/ 187537 w 4392865"/>
                <a:gd name="connsiteY137" fmla="*/ 183303 h 3471071"/>
                <a:gd name="connsiteX138" fmla="*/ 238127 w 4392865"/>
                <a:gd name="connsiteY138" fmla="*/ 186268 h 3471071"/>
                <a:gd name="connsiteX139" fmla="*/ 306600 w 4392865"/>
                <a:gd name="connsiteY139" fmla="*/ 191241 h 3471071"/>
                <a:gd name="connsiteX140" fmla="*/ 354225 w 4392865"/>
                <a:gd name="connsiteY140" fmla="*/ 212408 h 3471071"/>
                <a:gd name="connsiteX141" fmla="*/ 442385 w 4392865"/>
                <a:gd name="connsiteY141" fmla="*/ 231247 h 3471071"/>
                <a:gd name="connsiteX0" fmla="*/ 442385 w 4392865"/>
                <a:gd name="connsiteY0" fmla="*/ 231247 h 3471071"/>
                <a:gd name="connsiteX1" fmla="*/ 544725 w 4392865"/>
                <a:gd name="connsiteY1" fmla="*/ 249450 h 3471071"/>
                <a:gd name="connsiteX2" fmla="*/ 674369 w 4392865"/>
                <a:gd name="connsiteY2" fmla="*/ 244158 h 3471071"/>
                <a:gd name="connsiteX3" fmla="*/ 841058 w 4392865"/>
                <a:gd name="connsiteY3" fmla="*/ 207116 h 3471071"/>
                <a:gd name="connsiteX4" fmla="*/ 917787 w 4392865"/>
                <a:gd name="connsiteY4" fmla="*/ 167429 h 3471071"/>
                <a:gd name="connsiteX5" fmla="*/ 984253 w 4392865"/>
                <a:gd name="connsiteY5" fmla="*/ 142346 h 3471071"/>
                <a:gd name="connsiteX6" fmla="*/ 1036849 w 4392865"/>
                <a:gd name="connsiteY6" fmla="*/ 125096 h 3471071"/>
                <a:gd name="connsiteX7" fmla="*/ 1099081 w 4392865"/>
                <a:gd name="connsiteY7" fmla="*/ 119062 h 3471071"/>
                <a:gd name="connsiteX8" fmla="*/ 1126067 w 4392865"/>
                <a:gd name="connsiteY8" fmla="*/ 68791 h 3471071"/>
                <a:gd name="connsiteX9" fmla="*/ 1118129 w 4392865"/>
                <a:gd name="connsiteY9" fmla="*/ 0 h 3471071"/>
                <a:gd name="connsiteX10" fmla="*/ 1181629 w 4392865"/>
                <a:gd name="connsiteY10" fmla="*/ 77788 h 3471071"/>
                <a:gd name="connsiteX11" fmla="*/ 1177079 w 4392865"/>
                <a:gd name="connsiteY11" fmla="*/ 125094 h 3471071"/>
                <a:gd name="connsiteX12" fmla="*/ 1179725 w 4392865"/>
                <a:gd name="connsiteY12" fmla="*/ 191241 h 3471071"/>
                <a:gd name="connsiteX13" fmla="*/ 1179513 w 4392865"/>
                <a:gd name="connsiteY13" fmla="*/ 235480 h 3471071"/>
                <a:gd name="connsiteX14" fmla="*/ 1171787 w 4392865"/>
                <a:gd name="connsiteY14" fmla="*/ 273262 h 3471071"/>
                <a:gd name="connsiteX15" fmla="*/ 1195599 w 4392865"/>
                <a:gd name="connsiteY15" fmla="*/ 320887 h 3471071"/>
                <a:gd name="connsiteX16" fmla="*/ 1237193 w 4392865"/>
                <a:gd name="connsiteY16" fmla="*/ 387879 h 3471071"/>
                <a:gd name="connsiteX17" fmla="*/ 1256242 w 4392865"/>
                <a:gd name="connsiteY17" fmla="*/ 412221 h 3471071"/>
                <a:gd name="connsiteX18" fmla="*/ 1289051 w 4392865"/>
                <a:gd name="connsiteY18" fmla="*/ 384704 h 3471071"/>
                <a:gd name="connsiteX19" fmla="*/ 1304079 w 4392865"/>
                <a:gd name="connsiteY19" fmla="*/ 379095 h 3471071"/>
                <a:gd name="connsiteX20" fmla="*/ 1341121 w 4392865"/>
                <a:gd name="connsiteY20" fmla="*/ 384387 h 3471071"/>
                <a:gd name="connsiteX21" fmla="*/ 1378163 w 4392865"/>
                <a:gd name="connsiteY21" fmla="*/ 408200 h 3471071"/>
                <a:gd name="connsiteX22" fmla="*/ 1390651 w 4392865"/>
                <a:gd name="connsiteY22" fmla="*/ 437621 h 3471071"/>
                <a:gd name="connsiteX23" fmla="*/ 1423142 w 4392865"/>
                <a:gd name="connsiteY23" fmla="*/ 445241 h 3471071"/>
                <a:gd name="connsiteX24" fmla="*/ 1462829 w 4392865"/>
                <a:gd name="connsiteY24" fmla="*/ 421429 h 3471071"/>
                <a:gd name="connsiteX25" fmla="*/ 1520826 w 4392865"/>
                <a:gd name="connsiteY25" fmla="*/ 523875 h 3471071"/>
                <a:gd name="connsiteX26" fmla="*/ 1582738 w 4392865"/>
                <a:gd name="connsiteY26" fmla="*/ 569912 h 3471071"/>
                <a:gd name="connsiteX27" fmla="*/ 1676401 w 4392865"/>
                <a:gd name="connsiteY27" fmla="*/ 640821 h 3471071"/>
                <a:gd name="connsiteX28" fmla="*/ 1866901 w 4392865"/>
                <a:gd name="connsiteY28" fmla="*/ 609071 h 3471071"/>
                <a:gd name="connsiteX29" fmla="*/ 2063751 w 4392865"/>
                <a:gd name="connsiteY29" fmla="*/ 558271 h 3471071"/>
                <a:gd name="connsiteX30" fmla="*/ 2178051 w 4392865"/>
                <a:gd name="connsiteY30" fmla="*/ 590021 h 3471071"/>
                <a:gd name="connsiteX31" fmla="*/ 2311401 w 4392865"/>
                <a:gd name="connsiteY31" fmla="*/ 691621 h 3471071"/>
                <a:gd name="connsiteX32" fmla="*/ 2489201 w 4392865"/>
                <a:gd name="connsiteY32" fmla="*/ 780521 h 3471071"/>
                <a:gd name="connsiteX33" fmla="*/ 2692401 w 4392865"/>
                <a:gd name="connsiteY33" fmla="*/ 793221 h 3471071"/>
                <a:gd name="connsiteX34" fmla="*/ 2783947 w 4392865"/>
                <a:gd name="connsiteY34" fmla="*/ 683154 h 3471071"/>
                <a:gd name="connsiteX35" fmla="*/ 3133905 w 4392865"/>
                <a:gd name="connsiteY35" fmla="*/ 585588 h 3471071"/>
                <a:gd name="connsiteX36" fmla="*/ 3230246 w 4392865"/>
                <a:gd name="connsiteY36" fmla="*/ 487572 h 3471071"/>
                <a:gd name="connsiteX37" fmla="*/ 3366460 w 4392865"/>
                <a:gd name="connsiteY37" fmla="*/ 400599 h 3471071"/>
                <a:gd name="connsiteX38" fmla="*/ 3662403 w 4392865"/>
                <a:gd name="connsiteY38" fmla="*/ 385143 h 3471071"/>
                <a:gd name="connsiteX39" fmla="*/ 3822913 w 4392865"/>
                <a:gd name="connsiteY39" fmla="*/ 365864 h 3471071"/>
                <a:gd name="connsiteX40" fmla="*/ 3880259 w 4392865"/>
                <a:gd name="connsiteY40" fmla="*/ 521559 h 3471071"/>
                <a:gd name="connsiteX41" fmla="*/ 3972225 w 4392865"/>
                <a:gd name="connsiteY41" fmla="*/ 697132 h 3471071"/>
                <a:gd name="connsiteX42" fmla="*/ 3971626 w 4392865"/>
                <a:gd name="connsiteY42" fmla="*/ 818142 h 3471071"/>
                <a:gd name="connsiteX43" fmla="*/ 3980492 w 4392865"/>
                <a:gd name="connsiteY43" fmla="*/ 801728 h 3471071"/>
                <a:gd name="connsiteX44" fmla="*/ 3976970 w 4392865"/>
                <a:gd name="connsiteY44" fmla="*/ 863980 h 3471071"/>
                <a:gd name="connsiteX45" fmla="*/ 3983298 w 4392865"/>
                <a:gd name="connsiteY45" fmla="*/ 889809 h 3471071"/>
                <a:gd name="connsiteX46" fmla="*/ 4002088 w 4392865"/>
                <a:gd name="connsiteY46" fmla="*/ 917575 h 3471071"/>
                <a:gd name="connsiteX47" fmla="*/ 4067176 w 4392865"/>
                <a:gd name="connsiteY47" fmla="*/ 927629 h 3471071"/>
                <a:gd name="connsiteX48" fmla="*/ 4064001 w 4392865"/>
                <a:gd name="connsiteY48" fmla="*/ 964671 h 3471071"/>
                <a:gd name="connsiteX49" fmla="*/ 4153642 w 4392865"/>
                <a:gd name="connsiteY49" fmla="*/ 1032613 h 3471071"/>
                <a:gd name="connsiteX50" fmla="*/ 4252464 w 4392865"/>
                <a:gd name="connsiteY50" fmla="*/ 1015471 h 3471071"/>
                <a:gd name="connsiteX51" fmla="*/ 4392865 w 4392865"/>
                <a:gd name="connsiteY51" fmla="*/ 1145687 h 3471071"/>
                <a:gd name="connsiteX52" fmla="*/ 4286151 w 4392865"/>
                <a:gd name="connsiteY52" fmla="*/ 1291466 h 3471071"/>
                <a:gd name="connsiteX53" fmla="*/ 4176057 w 4392865"/>
                <a:gd name="connsiteY53" fmla="*/ 1408274 h 3471071"/>
                <a:gd name="connsiteX54" fmla="*/ 4037225 w 4392865"/>
                <a:gd name="connsiteY54" fmla="*/ 1450656 h 3471071"/>
                <a:gd name="connsiteX55" fmla="*/ 3968751 w 4392865"/>
                <a:gd name="connsiteY55" fmla="*/ 1419754 h 3471071"/>
                <a:gd name="connsiteX56" fmla="*/ 3910225 w 4392865"/>
                <a:gd name="connsiteY56" fmla="*/ 1426845 h 3471071"/>
                <a:gd name="connsiteX57" fmla="*/ 3842810 w 4392865"/>
                <a:gd name="connsiteY57" fmla="*/ 1390650 h 3471071"/>
                <a:gd name="connsiteX58" fmla="*/ 3804392 w 4392865"/>
                <a:gd name="connsiteY58" fmla="*/ 1233700 h 3471071"/>
                <a:gd name="connsiteX59" fmla="*/ 3719513 w 4392865"/>
                <a:gd name="connsiteY59" fmla="*/ 1156759 h 3471071"/>
                <a:gd name="connsiteX60" fmla="*/ 3568701 w 4392865"/>
                <a:gd name="connsiteY60" fmla="*/ 1098021 h 3471071"/>
                <a:gd name="connsiteX61" fmla="*/ 3460751 w 4392865"/>
                <a:gd name="connsiteY61" fmla="*/ 1053571 h 3471071"/>
                <a:gd name="connsiteX62" fmla="*/ 3371851 w 4392865"/>
                <a:gd name="connsiteY62" fmla="*/ 1047221 h 3471071"/>
                <a:gd name="connsiteX63" fmla="*/ 3308351 w 4392865"/>
                <a:gd name="connsiteY63" fmla="*/ 996421 h 3471071"/>
                <a:gd name="connsiteX64" fmla="*/ 3200401 w 4392865"/>
                <a:gd name="connsiteY64" fmla="*/ 932921 h 3471071"/>
                <a:gd name="connsiteX65" fmla="*/ 3227599 w 4392865"/>
                <a:gd name="connsiteY65" fmla="*/ 1067009 h 3471071"/>
                <a:gd name="connsiteX66" fmla="*/ 3325496 w 4392865"/>
                <a:gd name="connsiteY66" fmla="*/ 1302488 h 3471071"/>
                <a:gd name="connsiteX67" fmla="*/ 3521286 w 4392865"/>
                <a:gd name="connsiteY67" fmla="*/ 1487697 h 3471071"/>
                <a:gd name="connsiteX68" fmla="*/ 3598016 w 4392865"/>
                <a:gd name="connsiteY68" fmla="*/ 1569716 h 3471071"/>
                <a:gd name="connsiteX69" fmla="*/ 3743537 w 4392865"/>
                <a:gd name="connsiteY69" fmla="*/ 1596175 h 3471071"/>
                <a:gd name="connsiteX70" fmla="*/ 3841433 w 4392865"/>
                <a:gd name="connsiteY70" fmla="*/ 1540613 h 3471071"/>
                <a:gd name="connsiteX71" fmla="*/ 3918163 w 4392865"/>
                <a:gd name="connsiteY71" fmla="*/ 1588237 h 3471071"/>
                <a:gd name="connsiteX72" fmla="*/ 3983808 w 4392865"/>
                <a:gd name="connsiteY72" fmla="*/ 1610103 h 3471071"/>
                <a:gd name="connsiteX73" fmla="*/ 4063234 w 4392865"/>
                <a:gd name="connsiteY73" fmla="*/ 1841639 h 3471071"/>
                <a:gd name="connsiteX74" fmla="*/ 3974275 w 4392865"/>
                <a:gd name="connsiteY74" fmla="*/ 1966544 h 3471071"/>
                <a:gd name="connsiteX75" fmla="*/ 3821614 w 4392865"/>
                <a:gd name="connsiteY75" fmla="*/ 2233622 h 3471071"/>
                <a:gd name="connsiteX76" fmla="*/ 3681983 w 4392865"/>
                <a:gd name="connsiteY76" fmla="*/ 2337309 h 3471071"/>
                <a:gd name="connsiteX77" fmla="*/ 3553037 w 4392865"/>
                <a:gd name="connsiteY77" fmla="*/ 2352883 h 3471071"/>
                <a:gd name="connsiteX78" fmla="*/ 3400225 w 4392865"/>
                <a:gd name="connsiteY78" fmla="*/ 2423165 h 3471071"/>
                <a:gd name="connsiteX79" fmla="*/ 3086230 w 4392865"/>
                <a:gd name="connsiteY79" fmla="*/ 2169313 h 3471071"/>
                <a:gd name="connsiteX80" fmla="*/ 2933913 w 4392865"/>
                <a:gd name="connsiteY80" fmla="*/ 1802550 h 3471071"/>
                <a:gd name="connsiteX81" fmla="*/ 2853939 w 4392865"/>
                <a:gd name="connsiteY81" fmla="*/ 1602017 h 3471071"/>
                <a:gd name="connsiteX82" fmla="*/ 2655359 w 4392865"/>
                <a:gd name="connsiteY82" fmla="*/ 1109133 h 3471071"/>
                <a:gd name="connsiteX83" fmla="*/ 2495551 w 4392865"/>
                <a:gd name="connsiteY83" fmla="*/ 913871 h 3471071"/>
                <a:gd name="connsiteX84" fmla="*/ 2463801 w 4392865"/>
                <a:gd name="connsiteY84" fmla="*/ 907521 h 3471071"/>
                <a:gd name="connsiteX85" fmla="*/ 2298701 w 4392865"/>
                <a:gd name="connsiteY85" fmla="*/ 837671 h 3471071"/>
                <a:gd name="connsiteX86" fmla="*/ 2190751 w 4392865"/>
                <a:gd name="connsiteY86" fmla="*/ 767821 h 3471071"/>
                <a:gd name="connsiteX87" fmla="*/ 2120901 w 4392865"/>
                <a:gd name="connsiteY87" fmla="*/ 729721 h 3471071"/>
                <a:gd name="connsiteX88" fmla="*/ 1981201 w 4392865"/>
                <a:gd name="connsiteY88" fmla="*/ 710671 h 3471071"/>
                <a:gd name="connsiteX89" fmla="*/ 1860551 w 4392865"/>
                <a:gd name="connsiteY89" fmla="*/ 717021 h 3471071"/>
                <a:gd name="connsiteX90" fmla="*/ 1695451 w 4392865"/>
                <a:gd name="connsiteY90" fmla="*/ 767821 h 3471071"/>
                <a:gd name="connsiteX91" fmla="*/ 1551518 w 4392865"/>
                <a:gd name="connsiteY91" fmla="*/ 813857 h 3471071"/>
                <a:gd name="connsiteX92" fmla="*/ 1544639 w 4392865"/>
                <a:gd name="connsiteY92" fmla="*/ 837671 h 3471071"/>
                <a:gd name="connsiteX93" fmla="*/ 1575330 w 4392865"/>
                <a:gd name="connsiteY93" fmla="*/ 882651 h 3471071"/>
                <a:gd name="connsiteX94" fmla="*/ 1569889 w 4392865"/>
                <a:gd name="connsiteY94" fmla="*/ 913752 h 3471071"/>
                <a:gd name="connsiteX95" fmla="*/ 1588699 w 4392865"/>
                <a:gd name="connsiteY95" fmla="*/ 989831 h 3471071"/>
                <a:gd name="connsiteX96" fmla="*/ 1662135 w 4392865"/>
                <a:gd name="connsiteY96" fmla="*/ 1063805 h 3471071"/>
                <a:gd name="connsiteX97" fmla="*/ 1753919 w 4392865"/>
                <a:gd name="connsiteY97" fmla="*/ 1210284 h 3471071"/>
                <a:gd name="connsiteX98" fmla="*/ 2121380 w 4392865"/>
                <a:gd name="connsiteY98" fmla="*/ 1554862 h 3471071"/>
                <a:gd name="connsiteX99" fmla="*/ 2187787 w 4392865"/>
                <a:gd name="connsiteY99" fmla="*/ 1696717 h 3471071"/>
                <a:gd name="connsiteX100" fmla="*/ 2130856 w 4392865"/>
                <a:gd name="connsiteY100" fmla="*/ 1918967 h 3471071"/>
                <a:gd name="connsiteX101" fmla="*/ 2034329 w 4392865"/>
                <a:gd name="connsiteY101" fmla="*/ 1934843 h 3471071"/>
                <a:gd name="connsiteX102" fmla="*/ 2261271 w 4392865"/>
                <a:gd name="connsiteY102" fmla="*/ 3183524 h 3471071"/>
                <a:gd name="connsiteX103" fmla="*/ 2079158 w 4392865"/>
                <a:gd name="connsiteY103" fmla="*/ 3346468 h 3471071"/>
                <a:gd name="connsiteX104" fmla="*/ 1829950 w 4392865"/>
                <a:gd name="connsiteY104" fmla="*/ 3413562 h 3471071"/>
                <a:gd name="connsiteX105" fmla="*/ 1494479 w 4392865"/>
                <a:gd name="connsiteY105" fmla="*/ 3471071 h 3471071"/>
                <a:gd name="connsiteX106" fmla="*/ 1279516 w 4392865"/>
                <a:gd name="connsiteY106" fmla="*/ 3371040 h 3471071"/>
                <a:gd name="connsiteX107" fmla="*/ 1629516 w 4392865"/>
                <a:gd name="connsiteY107" fmla="*/ 1709947 h 3471071"/>
                <a:gd name="connsiteX108" fmla="*/ 1497225 w 4392865"/>
                <a:gd name="connsiteY108" fmla="*/ 1548551 h 3471071"/>
                <a:gd name="connsiteX109" fmla="*/ 1446115 w 4392865"/>
                <a:gd name="connsiteY109" fmla="*/ 1515104 h 3471071"/>
                <a:gd name="connsiteX110" fmla="*/ 1354139 w 4392865"/>
                <a:gd name="connsiteY110" fmla="*/ 1431395 h 3471071"/>
                <a:gd name="connsiteX111" fmla="*/ 1296989 w 4392865"/>
                <a:gd name="connsiteY111" fmla="*/ 1347787 h 3471071"/>
                <a:gd name="connsiteX112" fmla="*/ 1243542 w 4392865"/>
                <a:gd name="connsiteY112" fmla="*/ 1336674 h 3471071"/>
                <a:gd name="connsiteX113" fmla="*/ 1200151 w 4392865"/>
                <a:gd name="connsiteY113" fmla="*/ 1288521 h 3471071"/>
                <a:gd name="connsiteX114" fmla="*/ 1155701 w 4392865"/>
                <a:gd name="connsiteY114" fmla="*/ 1275821 h 3471071"/>
                <a:gd name="connsiteX115" fmla="*/ 1111251 w 4392865"/>
                <a:gd name="connsiteY115" fmla="*/ 1193271 h 3471071"/>
                <a:gd name="connsiteX116" fmla="*/ 1092201 w 4392865"/>
                <a:gd name="connsiteY116" fmla="*/ 1078971 h 3471071"/>
                <a:gd name="connsiteX117" fmla="*/ 1092201 w 4392865"/>
                <a:gd name="connsiteY117" fmla="*/ 971021 h 3471071"/>
                <a:gd name="connsiteX118" fmla="*/ 1060451 w 4392865"/>
                <a:gd name="connsiteY118" fmla="*/ 913871 h 3471071"/>
                <a:gd name="connsiteX119" fmla="*/ 996951 w 4392865"/>
                <a:gd name="connsiteY119" fmla="*/ 875771 h 3471071"/>
                <a:gd name="connsiteX120" fmla="*/ 889001 w 4392865"/>
                <a:gd name="connsiteY120" fmla="*/ 875771 h 3471071"/>
                <a:gd name="connsiteX121" fmla="*/ 806451 w 4392865"/>
                <a:gd name="connsiteY121" fmla="*/ 907521 h 3471071"/>
                <a:gd name="connsiteX122" fmla="*/ 742951 w 4392865"/>
                <a:gd name="connsiteY122" fmla="*/ 939271 h 3471071"/>
                <a:gd name="connsiteX123" fmla="*/ 655639 w 4392865"/>
                <a:gd name="connsiteY123" fmla="*/ 912812 h 3471071"/>
                <a:gd name="connsiteX124" fmla="*/ 566210 w 4392865"/>
                <a:gd name="connsiteY124" fmla="*/ 836613 h 3471071"/>
                <a:gd name="connsiteX125" fmla="*/ 511177 w 4392865"/>
                <a:gd name="connsiteY125" fmla="*/ 806980 h 3471071"/>
                <a:gd name="connsiteX126" fmla="*/ 415926 w 4392865"/>
                <a:gd name="connsiteY126" fmla="*/ 784225 h 3471071"/>
                <a:gd name="connsiteX127" fmla="*/ 335494 w 4392865"/>
                <a:gd name="connsiteY127" fmla="*/ 759883 h 3471071"/>
                <a:gd name="connsiteX128" fmla="*/ 203413 w 4392865"/>
                <a:gd name="connsiteY128" fmla="*/ 728345 h 3471071"/>
                <a:gd name="connsiteX129" fmla="*/ 116099 w 4392865"/>
                <a:gd name="connsiteY129" fmla="*/ 691303 h 3471071"/>
                <a:gd name="connsiteX130" fmla="*/ 61914 w 4392865"/>
                <a:gd name="connsiteY130" fmla="*/ 625475 h 3471071"/>
                <a:gd name="connsiteX131" fmla="*/ 6350 w 4392865"/>
                <a:gd name="connsiteY131" fmla="*/ 575733 h 3471071"/>
                <a:gd name="connsiteX132" fmla="*/ 2117 w 4392865"/>
                <a:gd name="connsiteY132" fmla="*/ 537104 h 3471071"/>
                <a:gd name="connsiteX133" fmla="*/ 0 w 4392865"/>
                <a:gd name="connsiteY133" fmla="*/ 465138 h 3471071"/>
                <a:gd name="connsiteX134" fmla="*/ 23496 w 4392865"/>
                <a:gd name="connsiteY134" fmla="*/ 394970 h 3471071"/>
                <a:gd name="connsiteX135" fmla="*/ 51331 w 4392865"/>
                <a:gd name="connsiteY135" fmla="*/ 321204 h 3471071"/>
                <a:gd name="connsiteX136" fmla="*/ 77257 w 4392865"/>
                <a:gd name="connsiteY136" fmla="*/ 272520 h 3471071"/>
                <a:gd name="connsiteX137" fmla="*/ 104776 w 4392865"/>
                <a:gd name="connsiteY137" fmla="*/ 194203 h 3471071"/>
                <a:gd name="connsiteX138" fmla="*/ 187537 w 4392865"/>
                <a:gd name="connsiteY138" fmla="*/ 183303 h 3471071"/>
                <a:gd name="connsiteX139" fmla="*/ 238127 w 4392865"/>
                <a:gd name="connsiteY139" fmla="*/ 186268 h 3471071"/>
                <a:gd name="connsiteX140" fmla="*/ 306600 w 4392865"/>
                <a:gd name="connsiteY140" fmla="*/ 191241 h 3471071"/>
                <a:gd name="connsiteX141" fmla="*/ 354225 w 4392865"/>
                <a:gd name="connsiteY141" fmla="*/ 212408 h 3471071"/>
                <a:gd name="connsiteX142" fmla="*/ 442385 w 4392865"/>
                <a:gd name="connsiteY142" fmla="*/ 231247 h 3471071"/>
                <a:gd name="connsiteX0" fmla="*/ 442385 w 4392865"/>
                <a:gd name="connsiteY0" fmla="*/ 231247 h 3471071"/>
                <a:gd name="connsiteX1" fmla="*/ 544725 w 4392865"/>
                <a:gd name="connsiteY1" fmla="*/ 249450 h 3471071"/>
                <a:gd name="connsiteX2" fmla="*/ 674369 w 4392865"/>
                <a:gd name="connsiteY2" fmla="*/ 244158 h 3471071"/>
                <a:gd name="connsiteX3" fmla="*/ 841058 w 4392865"/>
                <a:gd name="connsiteY3" fmla="*/ 207116 h 3471071"/>
                <a:gd name="connsiteX4" fmla="*/ 917787 w 4392865"/>
                <a:gd name="connsiteY4" fmla="*/ 167429 h 3471071"/>
                <a:gd name="connsiteX5" fmla="*/ 984253 w 4392865"/>
                <a:gd name="connsiteY5" fmla="*/ 142346 h 3471071"/>
                <a:gd name="connsiteX6" fmla="*/ 1036849 w 4392865"/>
                <a:gd name="connsiteY6" fmla="*/ 125096 h 3471071"/>
                <a:gd name="connsiteX7" fmla="*/ 1099081 w 4392865"/>
                <a:gd name="connsiteY7" fmla="*/ 119062 h 3471071"/>
                <a:gd name="connsiteX8" fmla="*/ 1126067 w 4392865"/>
                <a:gd name="connsiteY8" fmla="*/ 68791 h 3471071"/>
                <a:gd name="connsiteX9" fmla="*/ 1118129 w 4392865"/>
                <a:gd name="connsiteY9" fmla="*/ 0 h 3471071"/>
                <a:gd name="connsiteX10" fmla="*/ 1181629 w 4392865"/>
                <a:gd name="connsiteY10" fmla="*/ 77788 h 3471071"/>
                <a:gd name="connsiteX11" fmla="*/ 1177079 w 4392865"/>
                <a:gd name="connsiteY11" fmla="*/ 125094 h 3471071"/>
                <a:gd name="connsiteX12" fmla="*/ 1179725 w 4392865"/>
                <a:gd name="connsiteY12" fmla="*/ 191241 h 3471071"/>
                <a:gd name="connsiteX13" fmla="*/ 1179513 w 4392865"/>
                <a:gd name="connsiteY13" fmla="*/ 235480 h 3471071"/>
                <a:gd name="connsiteX14" fmla="*/ 1171787 w 4392865"/>
                <a:gd name="connsiteY14" fmla="*/ 273262 h 3471071"/>
                <a:gd name="connsiteX15" fmla="*/ 1195599 w 4392865"/>
                <a:gd name="connsiteY15" fmla="*/ 320887 h 3471071"/>
                <a:gd name="connsiteX16" fmla="*/ 1237193 w 4392865"/>
                <a:gd name="connsiteY16" fmla="*/ 387879 h 3471071"/>
                <a:gd name="connsiteX17" fmla="*/ 1256242 w 4392865"/>
                <a:gd name="connsiteY17" fmla="*/ 412221 h 3471071"/>
                <a:gd name="connsiteX18" fmla="*/ 1289051 w 4392865"/>
                <a:gd name="connsiteY18" fmla="*/ 384704 h 3471071"/>
                <a:gd name="connsiteX19" fmla="*/ 1304079 w 4392865"/>
                <a:gd name="connsiteY19" fmla="*/ 379095 h 3471071"/>
                <a:gd name="connsiteX20" fmla="*/ 1341121 w 4392865"/>
                <a:gd name="connsiteY20" fmla="*/ 384387 h 3471071"/>
                <a:gd name="connsiteX21" fmla="*/ 1378163 w 4392865"/>
                <a:gd name="connsiteY21" fmla="*/ 408200 h 3471071"/>
                <a:gd name="connsiteX22" fmla="*/ 1390651 w 4392865"/>
                <a:gd name="connsiteY22" fmla="*/ 437621 h 3471071"/>
                <a:gd name="connsiteX23" fmla="*/ 1423142 w 4392865"/>
                <a:gd name="connsiteY23" fmla="*/ 445241 h 3471071"/>
                <a:gd name="connsiteX24" fmla="*/ 1462829 w 4392865"/>
                <a:gd name="connsiteY24" fmla="*/ 421429 h 3471071"/>
                <a:gd name="connsiteX25" fmla="*/ 1520826 w 4392865"/>
                <a:gd name="connsiteY25" fmla="*/ 523875 h 3471071"/>
                <a:gd name="connsiteX26" fmla="*/ 1582738 w 4392865"/>
                <a:gd name="connsiteY26" fmla="*/ 569912 h 3471071"/>
                <a:gd name="connsiteX27" fmla="*/ 1676401 w 4392865"/>
                <a:gd name="connsiteY27" fmla="*/ 640821 h 3471071"/>
                <a:gd name="connsiteX28" fmla="*/ 1866901 w 4392865"/>
                <a:gd name="connsiteY28" fmla="*/ 609071 h 3471071"/>
                <a:gd name="connsiteX29" fmla="*/ 2063751 w 4392865"/>
                <a:gd name="connsiteY29" fmla="*/ 558271 h 3471071"/>
                <a:gd name="connsiteX30" fmla="*/ 2178051 w 4392865"/>
                <a:gd name="connsiteY30" fmla="*/ 590021 h 3471071"/>
                <a:gd name="connsiteX31" fmla="*/ 2311401 w 4392865"/>
                <a:gd name="connsiteY31" fmla="*/ 691621 h 3471071"/>
                <a:gd name="connsiteX32" fmla="*/ 2489201 w 4392865"/>
                <a:gd name="connsiteY32" fmla="*/ 780521 h 3471071"/>
                <a:gd name="connsiteX33" fmla="*/ 2692401 w 4392865"/>
                <a:gd name="connsiteY33" fmla="*/ 793221 h 3471071"/>
                <a:gd name="connsiteX34" fmla="*/ 2783947 w 4392865"/>
                <a:gd name="connsiteY34" fmla="*/ 683154 h 3471071"/>
                <a:gd name="connsiteX35" fmla="*/ 3133905 w 4392865"/>
                <a:gd name="connsiteY35" fmla="*/ 585588 h 3471071"/>
                <a:gd name="connsiteX36" fmla="*/ 3230246 w 4392865"/>
                <a:gd name="connsiteY36" fmla="*/ 487572 h 3471071"/>
                <a:gd name="connsiteX37" fmla="*/ 3366460 w 4392865"/>
                <a:gd name="connsiteY37" fmla="*/ 400599 h 3471071"/>
                <a:gd name="connsiteX38" fmla="*/ 3662403 w 4392865"/>
                <a:gd name="connsiteY38" fmla="*/ 385143 h 3471071"/>
                <a:gd name="connsiteX39" fmla="*/ 3822913 w 4392865"/>
                <a:gd name="connsiteY39" fmla="*/ 365864 h 3471071"/>
                <a:gd name="connsiteX40" fmla="*/ 3880259 w 4392865"/>
                <a:gd name="connsiteY40" fmla="*/ 521559 h 3471071"/>
                <a:gd name="connsiteX41" fmla="*/ 3972225 w 4392865"/>
                <a:gd name="connsiteY41" fmla="*/ 697132 h 3471071"/>
                <a:gd name="connsiteX42" fmla="*/ 3971626 w 4392865"/>
                <a:gd name="connsiteY42" fmla="*/ 818142 h 3471071"/>
                <a:gd name="connsiteX43" fmla="*/ 3980492 w 4392865"/>
                <a:gd name="connsiteY43" fmla="*/ 801728 h 3471071"/>
                <a:gd name="connsiteX44" fmla="*/ 3976970 w 4392865"/>
                <a:gd name="connsiteY44" fmla="*/ 863980 h 3471071"/>
                <a:gd name="connsiteX45" fmla="*/ 3983298 w 4392865"/>
                <a:gd name="connsiteY45" fmla="*/ 889809 h 3471071"/>
                <a:gd name="connsiteX46" fmla="*/ 4002088 w 4392865"/>
                <a:gd name="connsiteY46" fmla="*/ 917575 h 3471071"/>
                <a:gd name="connsiteX47" fmla="*/ 4067176 w 4392865"/>
                <a:gd name="connsiteY47" fmla="*/ 927629 h 3471071"/>
                <a:gd name="connsiteX48" fmla="*/ 4064001 w 4392865"/>
                <a:gd name="connsiteY48" fmla="*/ 964671 h 3471071"/>
                <a:gd name="connsiteX49" fmla="*/ 4153642 w 4392865"/>
                <a:gd name="connsiteY49" fmla="*/ 1032613 h 3471071"/>
                <a:gd name="connsiteX50" fmla="*/ 4252464 w 4392865"/>
                <a:gd name="connsiteY50" fmla="*/ 1015471 h 3471071"/>
                <a:gd name="connsiteX51" fmla="*/ 4392865 w 4392865"/>
                <a:gd name="connsiteY51" fmla="*/ 1145687 h 3471071"/>
                <a:gd name="connsiteX52" fmla="*/ 4286151 w 4392865"/>
                <a:gd name="connsiteY52" fmla="*/ 1291466 h 3471071"/>
                <a:gd name="connsiteX53" fmla="*/ 4176057 w 4392865"/>
                <a:gd name="connsiteY53" fmla="*/ 1408274 h 3471071"/>
                <a:gd name="connsiteX54" fmla="*/ 4037225 w 4392865"/>
                <a:gd name="connsiteY54" fmla="*/ 1450656 h 3471071"/>
                <a:gd name="connsiteX55" fmla="*/ 3968751 w 4392865"/>
                <a:gd name="connsiteY55" fmla="*/ 1419754 h 3471071"/>
                <a:gd name="connsiteX56" fmla="*/ 3910225 w 4392865"/>
                <a:gd name="connsiteY56" fmla="*/ 1426845 h 3471071"/>
                <a:gd name="connsiteX57" fmla="*/ 3842810 w 4392865"/>
                <a:gd name="connsiteY57" fmla="*/ 1390650 h 3471071"/>
                <a:gd name="connsiteX58" fmla="*/ 3804392 w 4392865"/>
                <a:gd name="connsiteY58" fmla="*/ 1233700 h 3471071"/>
                <a:gd name="connsiteX59" fmla="*/ 3719513 w 4392865"/>
                <a:gd name="connsiteY59" fmla="*/ 1156759 h 3471071"/>
                <a:gd name="connsiteX60" fmla="*/ 3568701 w 4392865"/>
                <a:gd name="connsiteY60" fmla="*/ 1098021 h 3471071"/>
                <a:gd name="connsiteX61" fmla="*/ 3460751 w 4392865"/>
                <a:gd name="connsiteY61" fmla="*/ 1053571 h 3471071"/>
                <a:gd name="connsiteX62" fmla="*/ 3371851 w 4392865"/>
                <a:gd name="connsiteY62" fmla="*/ 1047221 h 3471071"/>
                <a:gd name="connsiteX63" fmla="*/ 3308351 w 4392865"/>
                <a:gd name="connsiteY63" fmla="*/ 996421 h 3471071"/>
                <a:gd name="connsiteX64" fmla="*/ 3200401 w 4392865"/>
                <a:gd name="connsiteY64" fmla="*/ 932921 h 3471071"/>
                <a:gd name="connsiteX65" fmla="*/ 3227599 w 4392865"/>
                <a:gd name="connsiteY65" fmla="*/ 1067009 h 3471071"/>
                <a:gd name="connsiteX66" fmla="*/ 3325496 w 4392865"/>
                <a:gd name="connsiteY66" fmla="*/ 1302488 h 3471071"/>
                <a:gd name="connsiteX67" fmla="*/ 3521286 w 4392865"/>
                <a:gd name="connsiteY67" fmla="*/ 1487697 h 3471071"/>
                <a:gd name="connsiteX68" fmla="*/ 3598016 w 4392865"/>
                <a:gd name="connsiteY68" fmla="*/ 1569716 h 3471071"/>
                <a:gd name="connsiteX69" fmla="*/ 3743537 w 4392865"/>
                <a:gd name="connsiteY69" fmla="*/ 1596175 h 3471071"/>
                <a:gd name="connsiteX70" fmla="*/ 3841433 w 4392865"/>
                <a:gd name="connsiteY70" fmla="*/ 1540613 h 3471071"/>
                <a:gd name="connsiteX71" fmla="*/ 3918163 w 4392865"/>
                <a:gd name="connsiteY71" fmla="*/ 1588237 h 3471071"/>
                <a:gd name="connsiteX72" fmla="*/ 3983808 w 4392865"/>
                <a:gd name="connsiteY72" fmla="*/ 1610103 h 3471071"/>
                <a:gd name="connsiteX73" fmla="*/ 4063234 w 4392865"/>
                <a:gd name="connsiteY73" fmla="*/ 1841639 h 3471071"/>
                <a:gd name="connsiteX74" fmla="*/ 3974275 w 4392865"/>
                <a:gd name="connsiteY74" fmla="*/ 1966544 h 3471071"/>
                <a:gd name="connsiteX75" fmla="*/ 3821614 w 4392865"/>
                <a:gd name="connsiteY75" fmla="*/ 2233622 h 3471071"/>
                <a:gd name="connsiteX76" fmla="*/ 3681983 w 4392865"/>
                <a:gd name="connsiteY76" fmla="*/ 2337309 h 3471071"/>
                <a:gd name="connsiteX77" fmla="*/ 3553037 w 4392865"/>
                <a:gd name="connsiteY77" fmla="*/ 2352883 h 3471071"/>
                <a:gd name="connsiteX78" fmla="*/ 3400225 w 4392865"/>
                <a:gd name="connsiteY78" fmla="*/ 2423165 h 3471071"/>
                <a:gd name="connsiteX79" fmla="*/ 3086230 w 4392865"/>
                <a:gd name="connsiteY79" fmla="*/ 2169313 h 3471071"/>
                <a:gd name="connsiteX80" fmla="*/ 2933913 w 4392865"/>
                <a:gd name="connsiteY80" fmla="*/ 1802550 h 3471071"/>
                <a:gd name="connsiteX81" fmla="*/ 2853939 w 4392865"/>
                <a:gd name="connsiteY81" fmla="*/ 1602017 h 3471071"/>
                <a:gd name="connsiteX82" fmla="*/ 2655359 w 4392865"/>
                <a:gd name="connsiteY82" fmla="*/ 1109133 h 3471071"/>
                <a:gd name="connsiteX83" fmla="*/ 2495551 w 4392865"/>
                <a:gd name="connsiteY83" fmla="*/ 913871 h 3471071"/>
                <a:gd name="connsiteX84" fmla="*/ 2463801 w 4392865"/>
                <a:gd name="connsiteY84" fmla="*/ 907521 h 3471071"/>
                <a:gd name="connsiteX85" fmla="*/ 2298701 w 4392865"/>
                <a:gd name="connsiteY85" fmla="*/ 837671 h 3471071"/>
                <a:gd name="connsiteX86" fmla="*/ 2190751 w 4392865"/>
                <a:gd name="connsiteY86" fmla="*/ 767821 h 3471071"/>
                <a:gd name="connsiteX87" fmla="*/ 2120901 w 4392865"/>
                <a:gd name="connsiteY87" fmla="*/ 729721 h 3471071"/>
                <a:gd name="connsiteX88" fmla="*/ 1981201 w 4392865"/>
                <a:gd name="connsiteY88" fmla="*/ 710671 h 3471071"/>
                <a:gd name="connsiteX89" fmla="*/ 1860551 w 4392865"/>
                <a:gd name="connsiteY89" fmla="*/ 717021 h 3471071"/>
                <a:gd name="connsiteX90" fmla="*/ 1695451 w 4392865"/>
                <a:gd name="connsiteY90" fmla="*/ 767821 h 3471071"/>
                <a:gd name="connsiteX91" fmla="*/ 1551518 w 4392865"/>
                <a:gd name="connsiteY91" fmla="*/ 813857 h 3471071"/>
                <a:gd name="connsiteX92" fmla="*/ 1544639 w 4392865"/>
                <a:gd name="connsiteY92" fmla="*/ 837671 h 3471071"/>
                <a:gd name="connsiteX93" fmla="*/ 1575330 w 4392865"/>
                <a:gd name="connsiteY93" fmla="*/ 882651 h 3471071"/>
                <a:gd name="connsiteX94" fmla="*/ 1569889 w 4392865"/>
                <a:gd name="connsiteY94" fmla="*/ 913752 h 3471071"/>
                <a:gd name="connsiteX95" fmla="*/ 1588699 w 4392865"/>
                <a:gd name="connsiteY95" fmla="*/ 989831 h 3471071"/>
                <a:gd name="connsiteX96" fmla="*/ 1662135 w 4392865"/>
                <a:gd name="connsiteY96" fmla="*/ 1063805 h 3471071"/>
                <a:gd name="connsiteX97" fmla="*/ 1753919 w 4392865"/>
                <a:gd name="connsiteY97" fmla="*/ 1210284 h 3471071"/>
                <a:gd name="connsiteX98" fmla="*/ 2121380 w 4392865"/>
                <a:gd name="connsiteY98" fmla="*/ 1554862 h 3471071"/>
                <a:gd name="connsiteX99" fmla="*/ 2187787 w 4392865"/>
                <a:gd name="connsiteY99" fmla="*/ 1696717 h 3471071"/>
                <a:gd name="connsiteX100" fmla="*/ 2130856 w 4392865"/>
                <a:gd name="connsiteY100" fmla="*/ 1918967 h 3471071"/>
                <a:gd name="connsiteX101" fmla="*/ 2034329 w 4392865"/>
                <a:gd name="connsiteY101" fmla="*/ 1934843 h 3471071"/>
                <a:gd name="connsiteX102" fmla="*/ 2443385 w 4392865"/>
                <a:gd name="connsiteY102" fmla="*/ 3145184 h 3471071"/>
                <a:gd name="connsiteX103" fmla="*/ 2261271 w 4392865"/>
                <a:gd name="connsiteY103" fmla="*/ 3183524 h 3471071"/>
                <a:gd name="connsiteX104" fmla="*/ 2079158 w 4392865"/>
                <a:gd name="connsiteY104" fmla="*/ 3346468 h 3471071"/>
                <a:gd name="connsiteX105" fmla="*/ 1829950 w 4392865"/>
                <a:gd name="connsiteY105" fmla="*/ 3413562 h 3471071"/>
                <a:gd name="connsiteX106" fmla="*/ 1494479 w 4392865"/>
                <a:gd name="connsiteY106" fmla="*/ 3471071 h 3471071"/>
                <a:gd name="connsiteX107" fmla="*/ 1279516 w 4392865"/>
                <a:gd name="connsiteY107" fmla="*/ 3371040 h 3471071"/>
                <a:gd name="connsiteX108" fmla="*/ 1629516 w 4392865"/>
                <a:gd name="connsiteY108" fmla="*/ 1709947 h 3471071"/>
                <a:gd name="connsiteX109" fmla="*/ 1497225 w 4392865"/>
                <a:gd name="connsiteY109" fmla="*/ 1548551 h 3471071"/>
                <a:gd name="connsiteX110" fmla="*/ 1446115 w 4392865"/>
                <a:gd name="connsiteY110" fmla="*/ 1515104 h 3471071"/>
                <a:gd name="connsiteX111" fmla="*/ 1354139 w 4392865"/>
                <a:gd name="connsiteY111" fmla="*/ 1431395 h 3471071"/>
                <a:gd name="connsiteX112" fmla="*/ 1296989 w 4392865"/>
                <a:gd name="connsiteY112" fmla="*/ 1347787 h 3471071"/>
                <a:gd name="connsiteX113" fmla="*/ 1243542 w 4392865"/>
                <a:gd name="connsiteY113" fmla="*/ 1336674 h 3471071"/>
                <a:gd name="connsiteX114" fmla="*/ 1200151 w 4392865"/>
                <a:gd name="connsiteY114" fmla="*/ 1288521 h 3471071"/>
                <a:gd name="connsiteX115" fmla="*/ 1155701 w 4392865"/>
                <a:gd name="connsiteY115" fmla="*/ 1275821 h 3471071"/>
                <a:gd name="connsiteX116" fmla="*/ 1111251 w 4392865"/>
                <a:gd name="connsiteY116" fmla="*/ 1193271 h 3471071"/>
                <a:gd name="connsiteX117" fmla="*/ 1092201 w 4392865"/>
                <a:gd name="connsiteY117" fmla="*/ 1078971 h 3471071"/>
                <a:gd name="connsiteX118" fmla="*/ 1092201 w 4392865"/>
                <a:gd name="connsiteY118" fmla="*/ 971021 h 3471071"/>
                <a:gd name="connsiteX119" fmla="*/ 1060451 w 4392865"/>
                <a:gd name="connsiteY119" fmla="*/ 913871 h 3471071"/>
                <a:gd name="connsiteX120" fmla="*/ 996951 w 4392865"/>
                <a:gd name="connsiteY120" fmla="*/ 875771 h 3471071"/>
                <a:gd name="connsiteX121" fmla="*/ 889001 w 4392865"/>
                <a:gd name="connsiteY121" fmla="*/ 875771 h 3471071"/>
                <a:gd name="connsiteX122" fmla="*/ 806451 w 4392865"/>
                <a:gd name="connsiteY122" fmla="*/ 907521 h 3471071"/>
                <a:gd name="connsiteX123" fmla="*/ 742951 w 4392865"/>
                <a:gd name="connsiteY123" fmla="*/ 939271 h 3471071"/>
                <a:gd name="connsiteX124" fmla="*/ 655639 w 4392865"/>
                <a:gd name="connsiteY124" fmla="*/ 912812 h 3471071"/>
                <a:gd name="connsiteX125" fmla="*/ 566210 w 4392865"/>
                <a:gd name="connsiteY125" fmla="*/ 836613 h 3471071"/>
                <a:gd name="connsiteX126" fmla="*/ 511177 w 4392865"/>
                <a:gd name="connsiteY126" fmla="*/ 806980 h 3471071"/>
                <a:gd name="connsiteX127" fmla="*/ 415926 w 4392865"/>
                <a:gd name="connsiteY127" fmla="*/ 784225 h 3471071"/>
                <a:gd name="connsiteX128" fmla="*/ 335494 w 4392865"/>
                <a:gd name="connsiteY128" fmla="*/ 759883 h 3471071"/>
                <a:gd name="connsiteX129" fmla="*/ 203413 w 4392865"/>
                <a:gd name="connsiteY129" fmla="*/ 728345 h 3471071"/>
                <a:gd name="connsiteX130" fmla="*/ 116099 w 4392865"/>
                <a:gd name="connsiteY130" fmla="*/ 691303 h 3471071"/>
                <a:gd name="connsiteX131" fmla="*/ 61914 w 4392865"/>
                <a:gd name="connsiteY131" fmla="*/ 625475 h 3471071"/>
                <a:gd name="connsiteX132" fmla="*/ 6350 w 4392865"/>
                <a:gd name="connsiteY132" fmla="*/ 575733 h 3471071"/>
                <a:gd name="connsiteX133" fmla="*/ 2117 w 4392865"/>
                <a:gd name="connsiteY133" fmla="*/ 537104 h 3471071"/>
                <a:gd name="connsiteX134" fmla="*/ 0 w 4392865"/>
                <a:gd name="connsiteY134" fmla="*/ 465138 h 3471071"/>
                <a:gd name="connsiteX135" fmla="*/ 23496 w 4392865"/>
                <a:gd name="connsiteY135" fmla="*/ 394970 h 3471071"/>
                <a:gd name="connsiteX136" fmla="*/ 51331 w 4392865"/>
                <a:gd name="connsiteY136" fmla="*/ 321204 h 3471071"/>
                <a:gd name="connsiteX137" fmla="*/ 77257 w 4392865"/>
                <a:gd name="connsiteY137" fmla="*/ 272520 h 3471071"/>
                <a:gd name="connsiteX138" fmla="*/ 104776 w 4392865"/>
                <a:gd name="connsiteY138" fmla="*/ 194203 h 3471071"/>
                <a:gd name="connsiteX139" fmla="*/ 187537 w 4392865"/>
                <a:gd name="connsiteY139" fmla="*/ 183303 h 3471071"/>
                <a:gd name="connsiteX140" fmla="*/ 238127 w 4392865"/>
                <a:gd name="connsiteY140" fmla="*/ 186268 h 3471071"/>
                <a:gd name="connsiteX141" fmla="*/ 306600 w 4392865"/>
                <a:gd name="connsiteY141" fmla="*/ 191241 h 3471071"/>
                <a:gd name="connsiteX142" fmla="*/ 354225 w 4392865"/>
                <a:gd name="connsiteY142" fmla="*/ 212408 h 3471071"/>
                <a:gd name="connsiteX143" fmla="*/ 442385 w 4392865"/>
                <a:gd name="connsiteY143" fmla="*/ 231247 h 3471071"/>
                <a:gd name="connsiteX0" fmla="*/ 442385 w 4392865"/>
                <a:gd name="connsiteY0" fmla="*/ 231247 h 3471071"/>
                <a:gd name="connsiteX1" fmla="*/ 544725 w 4392865"/>
                <a:gd name="connsiteY1" fmla="*/ 249450 h 3471071"/>
                <a:gd name="connsiteX2" fmla="*/ 674369 w 4392865"/>
                <a:gd name="connsiteY2" fmla="*/ 244158 h 3471071"/>
                <a:gd name="connsiteX3" fmla="*/ 841058 w 4392865"/>
                <a:gd name="connsiteY3" fmla="*/ 207116 h 3471071"/>
                <a:gd name="connsiteX4" fmla="*/ 917787 w 4392865"/>
                <a:gd name="connsiteY4" fmla="*/ 167429 h 3471071"/>
                <a:gd name="connsiteX5" fmla="*/ 984253 w 4392865"/>
                <a:gd name="connsiteY5" fmla="*/ 142346 h 3471071"/>
                <a:gd name="connsiteX6" fmla="*/ 1036849 w 4392865"/>
                <a:gd name="connsiteY6" fmla="*/ 125096 h 3471071"/>
                <a:gd name="connsiteX7" fmla="*/ 1099081 w 4392865"/>
                <a:gd name="connsiteY7" fmla="*/ 119062 h 3471071"/>
                <a:gd name="connsiteX8" fmla="*/ 1126067 w 4392865"/>
                <a:gd name="connsiteY8" fmla="*/ 68791 h 3471071"/>
                <a:gd name="connsiteX9" fmla="*/ 1118129 w 4392865"/>
                <a:gd name="connsiteY9" fmla="*/ 0 h 3471071"/>
                <a:gd name="connsiteX10" fmla="*/ 1181629 w 4392865"/>
                <a:gd name="connsiteY10" fmla="*/ 77788 h 3471071"/>
                <a:gd name="connsiteX11" fmla="*/ 1177079 w 4392865"/>
                <a:gd name="connsiteY11" fmla="*/ 125094 h 3471071"/>
                <a:gd name="connsiteX12" fmla="*/ 1179725 w 4392865"/>
                <a:gd name="connsiteY12" fmla="*/ 191241 h 3471071"/>
                <a:gd name="connsiteX13" fmla="*/ 1179513 w 4392865"/>
                <a:gd name="connsiteY13" fmla="*/ 235480 h 3471071"/>
                <a:gd name="connsiteX14" fmla="*/ 1171787 w 4392865"/>
                <a:gd name="connsiteY14" fmla="*/ 273262 h 3471071"/>
                <a:gd name="connsiteX15" fmla="*/ 1195599 w 4392865"/>
                <a:gd name="connsiteY15" fmla="*/ 320887 h 3471071"/>
                <a:gd name="connsiteX16" fmla="*/ 1237193 w 4392865"/>
                <a:gd name="connsiteY16" fmla="*/ 387879 h 3471071"/>
                <a:gd name="connsiteX17" fmla="*/ 1256242 w 4392865"/>
                <a:gd name="connsiteY17" fmla="*/ 412221 h 3471071"/>
                <a:gd name="connsiteX18" fmla="*/ 1289051 w 4392865"/>
                <a:gd name="connsiteY18" fmla="*/ 384704 h 3471071"/>
                <a:gd name="connsiteX19" fmla="*/ 1304079 w 4392865"/>
                <a:gd name="connsiteY19" fmla="*/ 379095 h 3471071"/>
                <a:gd name="connsiteX20" fmla="*/ 1341121 w 4392865"/>
                <a:gd name="connsiteY20" fmla="*/ 384387 h 3471071"/>
                <a:gd name="connsiteX21" fmla="*/ 1378163 w 4392865"/>
                <a:gd name="connsiteY21" fmla="*/ 408200 h 3471071"/>
                <a:gd name="connsiteX22" fmla="*/ 1390651 w 4392865"/>
                <a:gd name="connsiteY22" fmla="*/ 437621 h 3471071"/>
                <a:gd name="connsiteX23" fmla="*/ 1423142 w 4392865"/>
                <a:gd name="connsiteY23" fmla="*/ 445241 h 3471071"/>
                <a:gd name="connsiteX24" fmla="*/ 1462829 w 4392865"/>
                <a:gd name="connsiteY24" fmla="*/ 421429 h 3471071"/>
                <a:gd name="connsiteX25" fmla="*/ 1520826 w 4392865"/>
                <a:gd name="connsiteY25" fmla="*/ 523875 h 3471071"/>
                <a:gd name="connsiteX26" fmla="*/ 1582738 w 4392865"/>
                <a:gd name="connsiteY26" fmla="*/ 569912 h 3471071"/>
                <a:gd name="connsiteX27" fmla="*/ 1676401 w 4392865"/>
                <a:gd name="connsiteY27" fmla="*/ 640821 h 3471071"/>
                <a:gd name="connsiteX28" fmla="*/ 1866901 w 4392865"/>
                <a:gd name="connsiteY28" fmla="*/ 609071 h 3471071"/>
                <a:gd name="connsiteX29" fmla="*/ 2063751 w 4392865"/>
                <a:gd name="connsiteY29" fmla="*/ 558271 h 3471071"/>
                <a:gd name="connsiteX30" fmla="*/ 2178051 w 4392865"/>
                <a:gd name="connsiteY30" fmla="*/ 590021 h 3471071"/>
                <a:gd name="connsiteX31" fmla="*/ 2311401 w 4392865"/>
                <a:gd name="connsiteY31" fmla="*/ 691621 h 3471071"/>
                <a:gd name="connsiteX32" fmla="*/ 2489201 w 4392865"/>
                <a:gd name="connsiteY32" fmla="*/ 780521 h 3471071"/>
                <a:gd name="connsiteX33" fmla="*/ 2692401 w 4392865"/>
                <a:gd name="connsiteY33" fmla="*/ 793221 h 3471071"/>
                <a:gd name="connsiteX34" fmla="*/ 2783947 w 4392865"/>
                <a:gd name="connsiteY34" fmla="*/ 683154 h 3471071"/>
                <a:gd name="connsiteX35" fmla="*/ 3133905 w 4392865"/>
                <a:gd name="connsiteY35" fmla="*/ 585588 h 3471071"/>
                <a:gd name="connsiteX36" fmla="*/ 3230246 w 4392865"/>
                <a:gd name="connsiteY36" fmla="*/ 487572 h 3471071"/>
                <a:gd name="connsiteX37" fmla="*/ 3366460 w 4392865"/>
                <a:gd name="connsiteY37" fmla="*/ 400599 h 3471071"/>
                <a:gd name="connsiteX38" fmla="*/ 3662403 w 4392865"/>
                <a:gd name="connsiteY38" fmla="*/ 385143 h 3471071"/>
                <a:gd name="connsiteX39" fmla="*/ 3822913 w 4392865"/>
                <a:gd name="connsiteY39" fmla="*/ 365864 h 3471071"/>
                <a:gd name="connsiteX40" fmla="*/ 3880259 w 4392865"/>
                <a:gd name="connsiteY40" fmla="*/ 521559 h 3471071"/>
                <a:gd name="connsiteX41" fmla="*/ 3972225 w 4392865"/>
                <a:gd name="connsiteY41" fmla="*/ 697132 h 3471071"/>
                <a:gd name="connsiteX42" fmla="*/ 3971626 w 4392865"/>
                <a:gd name="connsiteY42" fmla="*/ 818142 h 3471071"/>
                <a:gd name="connsiteX43" fmla="*/ 3980492 w 4392865"/>
                <a:gd name="connsiteY43" fmla="*/ 801728 h 3471071"/>
                <a:gd name="connsiteX44" fmla="*/ 3976970 w 4392865"/>
                <a:gd name="connsiteY44" fmla="*/ 863980 h 3471071"/>
                <a:gd name="connsiteX45" fmla="*/ 3983298 w 4392865"/>
                <a:gd name="connsiteY45" fmla="*/ 889809 h 3471071"/>
                <a:gd name="connsiteX46" fmla="*/ 4002088 w 4392865"/>
                <a:gd name="connsiteY46" fmla="*/ 917575 h 3471071"/>
                <a:gd name="connsiteX47" fmla="*/ 4067176 w 4392865"/>
                <a:gd name="connsiteY47" fmla="*/ 927629 h 3471071"/>
                <a:gd name="connsiteX48" fmla="*/ 4064001 w 4392865"/>
                <a:gd name="connsiteY48" fmla="*/ 964671 h 3471071"/>
                <a:gd name="connsiteX49" fmla="*/ 4153642 w 4392865"/>
                <a:gd name="connsiteY49" fmla="*/ 1032613 h 3471071"/>
                <a:gd name="connsiteX50" fmla="*/ 4252464 w 4392865"/>
                <a:gd name="connsiteY50" fmla="*/ 1015471 h 3471071"/>
                <a:gd name="connsiteX51" fmla="*/ 4392865 w 4392865"/>
                <a:gd name="connsiteY51" fmla="*/ 1145687 h 3471071"/>
                <a:gd name="connsiteX52" fmla="*/ 4286151 w 4392865"/>
                <a:gd name="connsiteY52" fmla="*/ 1291466 h 3471071"/>
                <a:gd name="connsiteX53" fmla="*/ 4176057 w 4392865"/>
                <a:gd name="connsiteY53" fmla="*/ 1408274 h 3471071"/>
                <a:gd name="connsiteX54" fmla="*/ 4037225 w 4392865"/>
                <a:gd name="connsiteY54" fmla="*/ 1450656 h 3471071"/>
                <a:gd name="connsiteX55" fmla="*/ 3968751 w 4392865"/>
                <a:gd name="connsiteY55" fmla="*/ 1419754 h 3471071"/>
                <a:gd name="connsiteX56" fmla="*/ 3910225 w 4392865"/>
                <a:gd name="connsiteY56" fmla="*/ 1426845 h 3471071"/>
                <a:gd name="connsiteX57" fmla="*/ 3842810 w 4392865"/>
                <a:gd name="connsiteY57" fmla="*/ 1390650 h 3471071"/>
                <a:gd name="connsiteX58" fmla="*/ 3804392 w 4392865"/>
                <a:gd name="connsiteY58" fmla="*/ 1233700 h 3471071"/>
                <a:gd name="connsiteX59" fmla="*/ 3719513 w 4392865"/>
                <a:gd name="connsiteY59" fmla="*/ 1156759 h 3471071"/>
                <a:gd name="connsiteX60" fmla="*/ 3568701 w 4392865"/>
                <a:gd name="connsiteY60" fmla="*/ 1098021 h 3471071"/>
                <a:gd name="connsiteX61" fmla="*/ 3460751 w 4392865"/>
                <a:gd name="connsiteY61" fmla="*/ 1053571 h 3471071"/>
                <a:gd name="connsiteX62" fmla="*/ 3371851 w 4392865"/>
                <a:gd name="connsiteY62" fmla="*/ 1047221 h 3471071"/>
                <a:gd name="connsiteX63" fmla="*/ 3308351 w 4392865"/>
                <a:gd name="connsiteY63" fmla="*/ 996421 h 3471071"/>
                <a:gd name="connsiteX64" fmla="*/ 3200401 w 4392865"/>
                <a:gd name="connsiteY64" fmla="*/ 932921 h 3471071"/>
                <a:gd name="connsiteX65" fmla="*/ 3227599 w 4392865"/>
                <a:gd name="connsiteY65" fmla="*/ 1067009 h 3471071"/>
                <a:gd name="connsiteX66" fmla="*/ 3325496 w 4392865"/>
                <a:gd name="connsiteY66" fmla="*/ 1302488 h 3471071"/>
                <a:gd name="connsiteX67" fmla="*/ 3521286 w 4392865"/>
                <a:gd name="connsiteY67" fmla="*/ 1487697 h 3471071"/>
                <a:gd name="connsiteX68" fmla="*/ 3598016 w 4392865"/>
                <a:gd name="connsiteY68" fmla="*/ 1569716 h 3471071"/>
                <a:gd name="connsiteX69" fmla="*/ 3743537 w 4392865"/>
                <a:gd name="connsiteY69" fmla="*/ 1596175 h 3471071"/>
                <a:gd name="connsiteX70" fmla="*/ 3841433 w 4392865"/>
                <a:gd name="connsiteY70" fmla="*/ 1540613 h 3471071"/>
                <a:gd name="connsiteX71" fmla="*/ 3918163 w 4392865"/>
                <a:gd name="connsiteY71" fmla="*/ 1588237 h 3471071"/>
                <a:gd name="connsiteX72" fmla="*/ 3983808 w 4392865"/>
                <a:gd name="connsiteY72" fmla="*/ 1610103 h 3471071"/>
                <a:gd name="connsiteX73" fmla="*/ 4063234 w 4392865"/>
                <a:gd name="connsiteY73" fmla="*/ 1841639 h 3471071"/>
                <a:gd name="connsiteX74" fmla="*/ 3974275 w 4392865"/>
                <a:gd name="connsiteY74" fmla="*/ 1966544 h 3471071"/>
                <a:gd name="connsiteX75" fmla="*/ 3821614 w 4392865"/>
                <a:gd name="connsiteY75" fmla="*/ 2233622 h 3471071"/>
                <a:gd name="connsiteX76" fmla="*/ 3681983 w 4392865"/>
                <a:gd name="connsiteY76" fmla="*/ 2337309 h 3471071"/>
                <a:gd name="connsiteX77" fmla="*/ 3553037 w 4392865"/>
                <a:gd name="connsiteY77" fmla="*/ 2352883 h 3471071"/>
                <a:gd name="connsiteX78" fmla="*/ 3400225 w 4392865"/>
                <a:gd name="connsiteY78" fmla="*/ 2423165 h 3471071"/>
                <a:gd name="connsiteX79" fmla="*/ 3086230 w 4392865"/>
                <a:gd name="connsiteY79" fmla="*/ 2169313 h 3471071"/>
                <a:gd name="connsiteX80" fmla="*/ 2933913 w 4392865"/>
                <a:gd name="connsiteY80" fmla="*/ 1802550 h 3471071"/>
                <a:gd name="connsiteX81" fmla="*/ 2853939 w 4392865"/>
                <a:gd name="connsiteY81" fmla="*/ 1602017 h 3471071"/>
                <a:gd name="connsiteX82" fmla="*/ 2655359 w 4392865"/>
                <a:gd name="connsiteY82" fmla="*/ 1109133 h 3471071"/>
                <a:gd name="connsiteX83" fmla="*/ 2495551 w 4392865"/>
                <a:gd name="connsiteY83" fmla="*/ 913871 h 3471071"/>
                <a:gd name="connsiteX84" fmla="*/ 2463801 w 4392865"/>
                <a:gd name="connsiteY84" fmla="*/ 907521 h 3471071"/>
                <a:gd name="connsiteX85" fmla="*/ 2298701 w 4392865"/>
                <a:gd name="connsiteY85" fmla="*/ 837671 h 3471071"/>
                <a:gd name="connsiteX86" fmla="*/ 2190751 w 4392865"/>
                <a:gd name="connsiteY86" fmla="*/ 767821 h 3471071"/>
                <a:gd name="connsiteX87" fmla="*/ 2120901 w 4392865"/>
                <a:gd name="connsiteY87" fmla="*/ 729721 h 3471071"/>
                <a:gd name="connsiteX88" fmla="*/ 1981201 w 4392865"/>
                <a:gd name="connsiteY88" fmla="*/ 710671 h 3471071"/>
                <a:gd name="connsiteX89" fmla="*/ 1860551 w 4392865"/>
                <a:gd name="connsiteY89" fmla="*/ 717021 h 3471071"/>
                <a:gd name="connsiteX90" fmla="*/ 1695451 w 4392865"/>
                <a:gd name="connsiteY90" fmla="*/ 767821 h 3471071"/>
                <a:gd name="connsiteX91" fmla="*/ 1551518 w 4392865"/>
                <a:gd name="connsiteY91" fmla="*/ 813857 h 3471071"/>
                <a:gd name="connsiteX92" fmla="*/ 1544639 w 4392865"/>
                <a:gd name="connsiteY92" fmla="*/ 837671 h 3471071"/>
                <a:gd name="connsiteX93" fmla="*/ 1575330 w 4392865"/>
                <a:gd name="connsiteY93" fmla="*/ 882651 h 3471071"/>
                <a:gd name="connsiteX94" fmla="*/ 1569889 w 4392865"/>
                <a:gd name="connsiteY94" fmla="*/ 913752 h 3471071"/>
                <a:gd name="connsiteX95" fmla="*/ 1588699 w 4392865"/>
                <a:gd name="connsiteY95" fmla="*/ 989831 h 3471071"/>
                <a:gd name="connsiteX96" fmla="*/ 1662135 w 4392865"/>
                <a:gd name="connsiteY96" fmla="*/ 1063805 h 3471071"/>
                <a:gd name="connsiteX97" fmla="*/ 1753919 w 4392865"/>
                <a:gd name="connsiteY97" fmla="*/ 1210284 h 3471071"/>
                <a:gd name="connsiteX98" fmla="*/ 2121380 w 4392865"/>
                <a:gd name="connsiteY98" fmla="*/ 1554862 h 3471071"/>
                <a:gd name="connsiteX99" fmla="*/ 2187787 w 4392865"/>
                <a:gd name="connsiteY99" fmla="*/ 1696717 h 3471071"/>
                <a:gd name="connsiteX100" fmla="*/ 2130856 w 4392865"/>
                <a:gd name="connsiteY100" fmla="*/ 1918967 h 3471071"/>
                <a:gd name="connsiteX101" fmla="*/ 2139764 w 4392865"/>
                <a:gd name="connsiteY101" fmla="*/ 2490767 h 3471071"/>
                <a:gd name="connsiteX102" fmla="*/ 2443385 w 4392865"/>
                <a:gd name="connsiteY102" fmla="*/ 3145184 h 3471071"/>
                <a:gd name="connsiteX103" fmla="*/ 2261271 w 4392865"/>
                <a:gd name="connsiteY103" fmla="*/ 3183524 h 3471071"/>
                <a:gd name="connsiteX104" fmla="*/ 2079158 w 4392865"/>
                <a:gd name="connsiteY104" fmla="*/ 3346468 h 3471071"/>
                <a:gd name="connsiteX105" fmla="*/ 1829950 w 4392865"/>
                <a:gd name="connsiteY105" fmla="*/ 3413562 h 3471071"/>
                <a:gd name="connsiteX106" fmla="*/ 1494479 w 4392865"/>
                <a:gd name="connsiteY106" fmla="*/ 3471071 h 3471071"/>
                <a:gd name="connsiteX107" fmla="*/ 1279516 w 4392865"/>
                <a:gd name="connsiteY107" fmla="*/ 3371040 h 3471071"/>
                <a:gd name="connsiteX108" fmla="*/ 1629516 w 4392865"/>
                <a:gd name="connsiteY108" fmla="*/ 1709947 h 3471071"/>
                <a:gd name="connsiteX109" fmla="*/ 1497225 w 4392865"/>
                <a:gd name="connsiteY109" fmla="*/ 1548551 h 3471071"/>
                <a:gd name="connsiteX110" fmla="*/ 1446115 w 4392865"/>
                <a:gd name="connsiteY110" fmla="*/ 1515104 h 3471071"/>
                <a:gd name="connsiteX111" fmla="*/ 1354139 w 4392865"/>
                <a:gd name="connsiteY111" fmla="*/ 1431395 h 3471071"/>
                <a:gd name="connsiteX112" fmla="*/ 1296989 w 4392865"/>
                <a:gd name="connsiteY112" fmla="*/ 1347787 h 3471071"/>
                <a:gd name="connsiteX113" fmla="*/ 1243542 w 4392865"/>
                <a:gd name="connsiteY113" fmla="*/ 1336674 h 3471071"/>
                <a:gd name="connsiteX114" fmla="*/ 1200151 w 4392865"/>
                <a:gd name="connsiteY114" fmla="*/ 1288521 h 3471071"/>
                <a:gd name="connsiteX115" fmla="*/ 1155701 w 4392865"/>
                <a:gd name="connsiteY115" fmla="*/ 1275821 h 3471071"/>
                <a:gd name="connsiteX116" fmla="*/ 1111251 w 4392865"/>
                <a:gd name="connsiteY116" fmla="*/ 1193271 h 3471071"/>
                <a:gd name="connsiteX117" fmla="*/ 1092201 w 4392865"/>
                <a:gd name="connsiteY117" fmla="*/ 1078971 h 3471071"/>
                <a:gd name="connsiteX118" fmla="*/ 1092201 w 4392865"/>
                <a:gd name="connsiteY118" fmla="*/ 971021 h 3471071"/>
                <a:gd name="connsiteX119" fmla="*/ 1060451 w 4392865"/>
                <a:gd name="connsiteY119" fmla="*/ 913871 h 3471071"/>
                <a:gd name="connsiteX120" fmla="*/ 996951 w 4392865"/>
                <a:gd name="connsiteY120" fmla="*/ 875771 h 3471071"/>
                <a:gd name="connsiteX121" fmla="*/ 889001 w 4392865"/>
                <a:gd name="connsiteY121" fmla="*/ 875771 h 3471071"/>
                <a:gd name="connsiteX122" fmla="*/ 806451 w 4392865"/>
                <a:gd name="connsiteY122" fmla="*/ 907521 h 3471071"/>
                <a:gd name="connsiteX123" fmla="*/ 742951 w 4392865"/>
                <a:gd name="connsiteY123" fmla="*/ 939271 h 3471071"/>
                <a:gd name="connsiteX124" fmla="*/ 655639 w 4392865"/>
                <a:gd name="connsiteY124" fmla="*/ 912812 h 3471071"/>
                <a:gd name="connsiteX125" fmla="*/ 566210 w 4392865"/>
                <a:gd name="connsiteY125" fmla="*/ 836613 h 3471071"/>
                <a:gd name="connsiteX126" fmla="*/ 511177 w 4392865"/>
                <a:gd name="connsiteY126" fmla="*/ 806980 h 3471071"/>
                <a:gd name="connsiteX127" fmla="*/ 415926 w 4392865"/>
                <a:gd name="connsiteY127" fmla="*/ 784225 h 3471071"/>
                <a:gd name="connsiteX128" fmla="*/ 335494 w 4392865"/>
                <a:gd name="connsiteY128" fmla="*/ 759883 h 3471071"/>
                <a:gd name="connsiteX129" fmla="*/ 203413 w 4392865"/>
                <a:gd name="connsiteY129" fmla="*/ 728345 h 3471071"/>
                <a:gd name="connsiteX130" fmla="*/ 116099 w 4392865"/>
                <a:gd name="connsiteY130" fmla="*/ 691303 h 3471071"/>
                <a:gd name="connsiteX131" fmla="*/ 61914 w 4392865"/>
                <a:gd name="connsiteY131" fmla="*/ 625475 h 3471071"/>
                <a:gd name="connsiteX132" fmla="*/ 6350 w 4392865"/>
                <a:gd name="connsiteY132" fmla="*/ 575733 h 3471071"/>
                <a:gd name="connsiteX133" fmla="*/ 2117 w 4392865"/>
                <a:gd name="connsiteY133" fmla="*/ 537104 h 3471071"/>
                <a:gd name="connsiteX134" fmla="*/ 0 w 4392865"/>
                <a:gd name="connsiteY134" fmla="*/ 465138 h 3471071"/>
                <a:gd name="connsiteX135" fmla="*/ 23496 w 4392865"/>
                <a:gd name="connsiteY135" fmla="*/ 394970 h 3471071"/>
                <a:gd name="connsiteX136" fmla="*/ 51331 w 4392865"/>
                <a:gd name="connsiteY136" fmla="*/ 321204 h 3471071"/>
                <a:gd name="connsiteX137" fmla="*/ 77257 w 4392865"/>
                <a:gd name="connsiteY137" fmla="*/ 272520 h 3471071"/>
                <a:gd name="connsiteX138" fmla="*/ 104776 w 4392865"/>
                <a:gd name="connsiteY138" fmla="*/ 194203 h 3471071"/>
                <a:gd name="connsiteX139" fmla="*/ 187537 w 4392865"/>
                <a:gd name="connsiteY139" fmla="*/ 183303 h 3471071"/>
                <a:gd name="connsiteX140" fmla="*/ 238127 w 4392865"/>
                <a:gd name="connsiteY140" fmla="*/ 186268 h 3471071"/>
                <a:gd name="connsiteX141" fmla="*/ 306600 w 4392865"/>
                <a:gd name="connsiteY141" fmla="*/ 191241 h 3471071"/>
                <a:gd name="connsiteX142" fmla="*/ 354225 w 4392865"/>
                <a:gd name="connsiteY142" fmla="*/ 212408 h 3471071"/>
                <a:gd name="connsiteX143" fmla="*/ 442385 w 4392865"/>
                <a:gd name="connsiteY143" fmla="*/ 231247 h 3471071"/>
                <a:gd name="connsiteX0" fmla="*/ 442385 w 4392865"/>
                <a:gd name="connsiteY0" fmla="*/ 231247 h 3471071"/>
                <a:gd name="connsiteX1" fmla="*/ 544725 w 4392865"/>
                <a:gd name="connsiteY1" fmla="*/ 249450 h 3471071"/>
                <a:gd name="connsiteX2" fmla="*/ 674369 w 4392865"/>
                <a:gd name="connsiteY2" fmla="*/ 244158 h 3471071"/>
                <a:gd name="connsiteX3" fmla="*/ 841058 w 4392865"/>
                <a:gd name="connsiteY3" fmla="*/ 207116 h 3471071"/>
                <a:gd name="connsiteX4" fmla="*/ 917787 w 4392865"/>
                <a:gd name="connsiteY4" fmla="*/ 167429 h 3471071"/>
                <a:gd name="connsiteX5" fmla="*/ 984253 w 4392865"/>
                <a:gd name="connsiteY5" fmla="*/ 142346 h 3471071"/>
                <a:gd name="connsiteX6" fmla="*/ 1036849 w 4392865"/>
                <a:gd name="connsiteY6" fmla="*/ 125096 h 3471071"/>
                <a:gd name="connsiteX7" fmla="*/ 1099081 w 4392865"/>
                <a:gd name="connsiteY7" fmla="*/ 119062 h 3471071"/>
                <a:gd name="connsiteX8" fmla="*/ 1126067 w 4392865"/>
                <a:gd name="connsiteY8" fmla="*/ 68791 h 3471071"/>
                <a:gd name="connsiteX9" fmla="*/ 1118129 w 4392865"/>
                <a:gd name="connsiteY9" fmla="*/ 0 h 3471071"/>
                <a:gd name="connsiteX10" fmla="*/ 1181629 w 4392865"/>
                <a:gd name="connsiteY10" fmla="*/ 77788 h 3471071"/>
                <a:gd name="connsiteX11" fmla="*/ 1177079 w 4392865"/>
                <a:gd name="connsiteY11" fmla="*/ 125094 h 3471071"/>
                <a:gd name="connsiteX12" fmla="*/ 1179725 w 4392865"/>
                <a:gd name="connsiteY12" fmla="*/ 191241 h 3471071"/>
                <a:gd name="connsiteX13" fmla="*/ 1179513 w 4392865"/>
                <a:gd name="connsiteY13" fmla="*/ 235480 h 3471071"/>
                <a:gd name="connsiteX14" fmla="*/ 1171787 w 4392865"/>
                <a:gd name="connsiteY14" fmla="*/ 273262 h 3471071"/>
                <a:gd name="connsiteX15" fmla="*/ 1195599 w 4392865"/>
                <a:gd name="connsiteY15" fmla="*/ 320887 h 3471071"/>
                <a:gd name="connsiteX16" fmla="*/ 1237193 w 4392865"/>
                <a:gd name="connsiteY16" fmla="*/ 387879 h 3471071"/>
                <a:gd name="connsiteX17" fmla="*/ 1256242 w 4392865"/>
                <a:gd name="connsiteY17" fmla="*/ 412221 h 3471071"/>
                <a:gd name="connsiteX18" fmla="*/ 1289051 w 4392865"/>
                <a:gd name="connsiteY18" fmla="*/ 384704 h 3471071"/>
                <a:gd name="connsiteX19" fmla="*/ 1304079 w 4392865"/>
                <a:gd name="connsiteY19" fmla="*/ 379095 h 3471071"/>
                <a:gd name="connsiteX20" fmla="*/ 1341121 w 4392865"/>
                <a:gd name="connsiteY20" fmla="*/ 384387 h 3471071"/>
                <a:gd name="connsiteX21" fmla="*/ 1378163 w 4392865"/>
                <a:gd name="connsiteY21" fmla="*/ 408200 h 3471071"/>
                <a:gd name="connsiteX22" fmla="*/ 1390651 w 4392865"/>
                <a:gd name="connsiteY22" fmla="*/ 437621 h 3471071"/>
                <a:gd name="connsiteX23" fmla="*/ 1423142 w 4392865"/>
                <a:gd name="connsiteY23" fmla="*/ 445241 h 3471071"/>
                <a:gd name="connsiteX24" fmla="*/ 1462829 w 4392865"/>
                <a:gd name="connsiteY24" fmla="*/ 421429 h 3471071"/>
                <a:gd name="connsiteX25" fmla="*/ 1520826 w 4392865"/>
                <a:gd name="connsiteY25" fmla="*/ 523875 h 3471071"/>
                <a:gd name="connsiteX26" fmla="*/ 1582738 w 4392865"/>
                <a:gd name="connsiteY26" fmla="*/ 569912 h 3471071"/>
                <a:gd name="connsiteX27" fmla="*/ 1676401 w 4392865"/>
                <a:gd name="connsiteY27" fmla="*/ 640821 h 3471071"/>
                <a:gd name="connsiteX28" fmla="*/ 1866901 w 4392865"/>
                <a:gd name="connsiteY28" fmla="*/ 609071 h 3471071"/>
                <a:gd name="connsiteX29" fmla="*/ 2063751 w 4392865"/>
                <a:gd name="connsiteY29" fmla="*/ 558271 h 3471071"/>
                <a:gd name="connsiteX30" fmla="*/ 2178051 w 4392865"/>
                <a:gd name="connsiteY30" fmla="*/ 590021 h 3471071"/>
                <a:gd name="connsiteX31" fmla="*/ 2311401 w 4392865"/>
                <a:gd name="connsiteY31" fmla="*/ 691621 h 3471071"/>
                <a:gd name="connsiteX32" fmla="*/ 2489201 w 4392865"/>
                <a:gd name="connsiteY32" fmla="*/ 780521 h 3471071"/>
                <a:gd name="connsiteX33" fmla="*/ 2692401 w 4392865"/>
                <a:gd name="connsiteY33" fmla="*/ 793221 h 3471071"/>
                <a:gd name="connsiteX34" fmla="*/ 2783947 w 4392865"/>
                <a:gd name="connsiteY34" fmla="*/ 683154 h 3471071"/>
                <a:gd name="connsiteX35" fmla="*/ 3133905 w 4392865"/>
                <a:gd name="connsiteY35" fmla="*/ 585588 h 3471071"/>
                <a:gd name="connsiteX36" fmla="*/ 3230246 w 4392865"/>
                <a:gd name="connsiteY36" fmla="*/ 487572 h 3471071"/>
                <a:gd name="connsiteX37" fmla="*/ 3366460 w 4392865"/>
                <a:gd name="connsiteY37" fmla="*/ 400599 h 3471071"/>
                <a:gd name="connsiteX38" fmla="*/ 3662403 w 4392865"/>
                <a:gd name="connsiteY38" fmla="*/ 385143 h 3471071"/>
                <a:gd name="connsiteX39" fmla="*/ 3822913 w 4392865"/>
                <a:gd name="connsiteY39" fmla="*/ 365864 h 3471071"/>
                <a:gd name="connsiteX40" fmla="*/ 3880259 w 4392865"/>
                <a:gd name="connsiteY40" fmla="*/ 521559 h 3471071"/>
                <a:gd name="connsiteX41" fmla="*/ 3972225 w 4392865"/>
                <a:gd name="connsiteY41" fmla="*/ 697132 h 3471071"/>
                <a:gd name="connsiteX42" fmla="*/ 3971626 w 4392865"/>
                <a:gd name="connsiteY42" fmla="*/ 818142 h 3471071"/>
                <a:gd name="connsiteX43" fmla="*/ 3980492 w 4392865"/>
                <a:gd name="connsiteY43" fmla="*/ 801728 h 3471071"/>
                <a:gd name="connsiteX44" fmla="*/ 3976970 w 4392865"/>
                <a:gd name="connsiteY44" fmla="*/ 863980 h 3471071"/>
                <a:gd name="connsiteX45" fmla="*/ 3983298 w 4392865"/>
                <a:gd name="connsiteY45" fmla="*/ 889809 h 3471071"/>
                <a:gd name="connsiteX46" fmla="*/ 4002088 w 4392865"/>
                <a:gd name="connsiteY46" fmla="*/ 917575 h 3471071"/>
                <a:gd name="connsiteX47" fmla="*/ 4067176 w 4392865"/>
                <a:gd name="connsiteY47" fmla="*/ 927629 h 3471071"/>
                <a:gd name="connsiteX48" fmla="*/ 4064001 w 4392865"/>
                <a:gd name="connsiteY48" fmla="*/ 964671 h 3471071"/>
                <a:gd name="connsiteX49" fmla="*/ 4153642 w 4392865"/>
                <a:gd name="connsiteY49" fmla="*/ 1032613 h 3471071"/>
                <a:gd name="connsiteX50" fmla="*/ 4252464 w 4392865"/>
                <a:gd name="connsiteY50" fmla="*/ 1015471 h 3471071"/>
                <a:gd name="connsiteX51" fmla="*/ 4392865 w 4392865"/>
                <a:gd name="connsiteY51" fmla="*/ 1145687 h 3471071"/>
                <a:gd name="connsiteX52" fmla="*/ 4286151 w 4392865"/>
                <a:gd name="connsiteY52" fmla="*/ 1291466 h 3471071"/>
                <a:gd name="connsiteX53" fmla="*/ 4176057 w 4392865"/>
                <a:gd name="connsiteY53" fmla="*/ 1408274 h 3471071"/>
                <a:gd name="connsiteX54" fmla="*/ 4037225 w 4392865"/>
                <a:gd name="connsiteY54" fmla="*/ 1450656 h 3471071"/>
                <a:gd name="connsiteX55" fmla="*/ 3968751 w 4392865"/>
                <a:gd name="connsiteY55" fmla="*/ 1419754 h 3471071"/>
                <a:gd name="connsiteX56" fmla="*/ 3910225 w 4392865"/>
                <a:gd name="connsiteY56" fmla="*/ 1426845 h 3471071"/>
                <a:gd name="connsiteX57" fmla="*/ 3842810 w 4392865"/>
                <a:gd name="connsiteY57" fmla="*/ 1390650 h 3471071"/>
                <a:gd name="connsiteX58" fmla="*/ 3804392 w 4392865"/>
                <a:gd name="connsiteY58" fmla="*/ 1233700 h 3471071"/>
                <a:gd name="connsiteX59" fmla="*/ 3719513 w 4392865"/>
                <a:gd name="connsiteY59" fmla="*/ 1156759 h 3471071"/>
                <a:gd name="connsiteX60" fmla="*/ 3568701 w 4392865"/>
                <a:gd name="connsiteY60" fmla="*/ 1098021 h 3471071"/>
                <a:gd name="connsiteX61" fmla="*/ 3460751 w 4392865"/>
                <a:gd name="connsiteY61" fmla="*/ 1053571 h 3471071"/>
                <a:gd name="connsiteX62" fmla="*/ 3371851 w 4392865"/>
                <a:gd name="connsiteY62" fmla="*/ 1047221 h 3471071"/>
                <a:gd name="connsiteX63" fmla="*/ 3308351 w 4392865"/>
                <a:gd name="connsiteY63" fmla="*/ 996421 h 3471071"/>
                <a:gd name="connsiteX64" fmla="*/ 3200401 w 4392865"/>
                <a:gd name="connsiteY64" fmla="*/ 932921 h 3471071"/>
                <a:gd name="connsiteX65" fmla="*/ 3227599 w 4392865"/>
                <a:gd name="connsiteY65" fmla="*/ 1067009 h 3471071"/>
                <a:gd name="connsiteX66" fmla="*/ 3325496 w 4392865"/>
                <a:gd name="connsiteY66" fmla="*/ 1302488 h 3471071"/>
                <a:gd name="connsiteX67" fmla="*/ 3521286 w 4392865"/>
                <a:gd name="connsiteY67" fmla="*/ 1487697 h 3471071"/>
                <a:gd name="connsiteX68" fmla="*/ 3598016 w 4392865"/>
                <a:gd name="connsiteY68" fmla="*/ 1569716 h 3471071"/>
                <a:gd name="connsiteX69" fmla="*/ 3743537 w 4392865"/>
                <a:gd name="connsiteY69" fmla="*/ 1596175 h 3471071"/>
                <a:gd name="connsiteX70" fmla="*/ 3841433 w 4392865"/>
                <a:gd name="connsiteY70" fmla="*/ 1540613 h 3471071"/>
                <a:gd name="connsiteX71" fmla="*/ 3918163 w 4392865"/>
                <a:gd name="connsiteY71" fmla="*/ 1588237 h 3471071"/>
                <a:gd name="connsiteX72" fmla="*/ 3983808 w 4392865"/>
                <a:gd name="connsiteY72" fmla="*/ 1610103 h 3471071"/>
                <a:gd name="connsiteX73" fmla="*/ 4063234 w 4392865"/>
                <a:gd name="connsiteY73" fmla="*/ 1841639 h 3471071"/>
                <a:gd name="connsiteX74" fmla="*/ 3974275 w 4392865"/>
                <a:gd name="connsiteY74" fmla="*/ 1966544 h 3471071"/>
                <a:gd name="connsiteX75" fmla="*/ 3821614 w 4392865"/>
                <a:gd name="connsiteY75" fmla="*/ 2233622 h 3471071"/>
                <a:gd name="connsiteX76" fmla="*/ 3681983 w 4392865"/>
                <a:gd name="connsiteY76" fmla="*/ 2337309 h 3471071"/>
                <a:gd name="connsiteX77" fmla="*/ 3553037 w 4392865"/>
                <a:gd name="connsiteY77" fmla="*/ 2352883 h 3471071"/>
                <a:gd name="connsiteX78" fmla="*/ 3400225 w 4392865"/>
                <a:gd name="connsiteY78" fmla="*/ 2423165 h 3471071"/>
                <a:gd name="connsiteX79" fmla="*/ 3086230 w 4392865"/>
                <a:gd name="connsiteY79" fmla="*/ 2169313 h 3471071"/>
                <a:gd name="connsiteX80" fmla="*/ 2933913 w 4392865"/>
                <a:gd name="connsiteY80" fmla="*/ 1802550 h 3471071"/>
                <a:gd name="connsiteX81" fmla="*/ 2853939 w 4392865"/>
                <a:gd name="connsiteY81" fmla="*/ 1602017 h 3471071"/>
                <a:gd name="connsiteX82" fmla="*/ 2655359 w 4392865"/>
                <a:gd name="connsiteY82" fmla="*/ 1109133 h 3471071"/>
                <a:gd name="connsiteX83" fmla="*/ 2495551 w 4392865"/>
                <a:gd name="connsiteY83" fmla="*/ 913871 h 3471071"/>
                <a:gd name="connsiteX84" fmla="*/ 2463801 w 4392865"/>
                <a:gd name="connsiteY84" fmla="*/ 907521 h 3471071"/>
                <a:gd name="connsiteX85" fmla="*/ 2298701 w 4392865"/>
                <a:gd name="connsiteY85" fmla="*/ 837671 h 3471071"/>
                <a:gd name="connsiteX86" fmla="*/ 2190751 w 4392865"/>
                <a:gd name="connsiteY86" fmla="*/ 767821 h 3471071"/>
                <a:gd name="connsiteX87" fmla="*/ 2120901 w 4392865"/>
                <a:gd name="connsiteY87" fmla="*/ 729721 h 3471071"/>
                <a:gd name="connsiteX88" fmla="*/ 1981201 w 4392865"/>
                <a:gd name="connsiteY88" fmla="*/ 710671 h 3471071"/>
                <a:gd name="connsiteX89" fmla="*/ 1860551 w 4392865"/>
                <a:gd name="connsiteY89" fmla="*/ 717021 h 3471071"/>
                <a:gd name="connsiteX90" fmla="*/ 1695451 w 4392865"/>
                <a:gd name="connsiteY90" fmla="*/ 767821 h 3471071"/>
                <a:gd name="connsiteX91" fmla="*/ 1551518 w 4392865"/>
                <a:gd name="connsiteY91" fmla="*/ 813857 h 3471071"/>
                <a:gd name="connsiteX92" fmla="*/ 1544639 w 4392865"/>
                <a:gd name="connsiteY92" fmla="*/ 837671 h 3471071"/>
                <a:gd name="connsiteX93" fmla="*/ 1575330 w 4392865"/>
                <a:gd name="connsiteY93" fmla="*/ 882651 h 3471071"/>
                <a:gd name="connsiteX94" fmla="*/ 1569889 w 4392865"/>
                <a:gd name="connsiteY94" fmla="*/ 913752 h 3471071"/>
                <a:gd name="connsiteX95" fmla="*/ 1588699 w 4392865"/>
                <a:gd name="connsiteY95" fmla="*/ 989831 h 3471071"/>
                <a:gd name="connsiteX96" fmla="*/ 1662135 w 4392865"/>
                <a:gd name="connsiteY96" fmla="*/ 1063805 h 3471071"/>
                <a:gd name="connsiteX97" fmla="*/ 1753919 w 4392865"/>
                <a:gd name="connsiteY97" fmla="*/ 1210284 h 3471071"/>
                <a:gd name="connsiteX98" fmla="*/ 2121380 w 4392865"/>
                <a:gd name="connsiteY98" fmla="*/ 1554862 h 3471071"/>
                <a:gd name="connsiteX99" fmla="*/ 2187787 w 4392865"/>
                <a:gd name="connsiteY99" fmla="*/ 1696717 h 3471071"/>
                <a:gd name="connsiteX100" fmla="*/ 2130856 w 4392865"/>
                <a:gd name="connsiteY100" fmla="*/ 1918967 h 3471071"/>
                <a:gd name="connsiteX101" fmla="*/ 2139764 w 4392865"/>
                <a:gd name="connsiteY101" fmla="*/ 2490767 h 3471071"/>
                <a:gd name="connsiteX102" fmla="*/ 2443385 w 4392865"/>
                <a:gd name="connsiteY102" fmla="*/ 3145184 h 3471071"/>
                <a:gd name="connsiteX103" fmla="*/ 2261271 w 4392865"/>
                <a:gd name="connsiteY103" fmla="*/ 3183524 h 3471071"/>
                <a:gd name="connsiteX104" fmla="*/ 2079158 w 4392865"/>
                <a:gd name="connsiteY104" fmla="*/ 3346468 h 3471071"/>
                <a:gd name="connsiteX105" fmla="*/ 1829950 w 4392865"/>
                <a:gd name="connsiteY105" fmla="*/ 3413562 h 3471071"/>
                <a:gd name="connsiteX106" fmla="*/ 1494479 w 4392865"/>
                <a:gd name="connsiteY106" fmla="*/ 3471071 h 3471071"/>
                <a:gd name="connsiteX107" fmla="*/ 1279516 w 4392865"/>
                <a:gd name="connsiteY107" fmla="*/ 3371040 h 3471071"/>
                <a:gd name="connsiteX108" fmla="*/ 1695761 w 4392865"/>
                <a:gd name="connsiteY108" fmla="*/ 2004582 h 3471071"/>
                <a:gd name="connsiteX109" fmla="*/ 1629516 w 4392865"/>
                <a:gd name="connsiteY109" fmla="*/ 1709947 h 3471071"/>
                <a:gd name="connsiteX110" fmla="*/ 1497225 w 4392865"/>
                <a:gd name="connsiteY110" fmla="*/ 1548551 h 3471071"/>
                <a:gd name="connsiteX111" fmla="*/ 1446115 w 4392865"/>
                <a:gd name="connsiteY111" fmla="*/ 1515104 h 3471071"/>
                <a:gd name="connsiteX112" fmla="*/ 1354139 w 4392865"/>
                <a:gd name="connsiteY112" fmla="*/ 1431395 h 3471071"/>
                <a:gd name="connsiteX113" fmla="*/ 1296989 w 4392865"/>
                <a:gd name="connsiteY113" fmla="*/ 1347787 h 3471071"/>
                <a:gd name="connsiteX114" fmla="*/ 1243542 w 4392865"/>
                <a:gd name="connsiteY114" fmla="*/ 1336674 h 3471071"/>
                <a:gd name="connsiteX115" fmla="*/ 1200151 w 4392865"/>
                <a:gd name="connsiteY115" fmla="*/ 1288521 h 3471071"/>
                <a:gd name="connsiteX116" fmla="*/ 1155701 w 4392865"/>
                <a:gd name="connsiteY116" fmla="*/ 1275821 h 3471071"/>
                <a:gd name="connsiteX117" fmla="*/ 1111251 w 4392865"/>
                <a:gd name="connsiteY117" fmla="*/ 1193271 h 3471071"/>
                <a:gd name="connsiteX118" fmla="*/ 1092201 w 4392865"/>
                <a:gd name="connsiteY118" fmla="*/ 1078971 h 3471071"/>
                <a:gd name="connsiteX119" fmla="*/ 1092201 w 4392865"/>
                <a:gd name="connsiteY119" fmla="*/ 971021 h 3471071"/>
                <a:gd name="connsiteX120" fmla="*/ 1060451 w 4392865"/>
                <a:gd name="connsiteY120" fmla="*/ 913871 h 3471071"/>
                <a:gd name="connsiteX121" fmla="*/ 996951 w 4392865"/>
                <a:gd name="connsiteY121" fmla="*/ 875771 h 3471071"/>
                <a:gd name="connsiteX122" fmla="*/ 889001 w 4392865"/>
                <a:gd name="connsiteY122" fmla="*/ 875771 h 3471071"/>
                <a:gd name="connsiteX123" fmla="*/ 806451 w 4392865"/>
                <a:gd name="connsiteY123" fmla="*/ 907521 h 3471071"/>
                <a:gd name="connsiteX124" fmla="*/ 742951 w 4392865"/>
                <a:gd name="connsiteY124" fmla="*/ 939271 h 3471071"/>
                <a:gd name="connsiteX125" fmla="*/ 655639 w 4392865"/>
                <a:gd name="connsiteY125" fmla="*/ 912812 h 3471071"/>
                <a:gd name="connsiteX126" fmla="*/ 566210 w 4392865"/>
                <a:gd name="connsiteY126" fmla="*/ 836613 h 3471071"/>
                <a:gd name="connsiteX127" fmla="*/ 511177 w 4392865"/>
                <a:gd name="connsiteY127" fmla="*/ 806980 h 3471071"/>
                <a:gd name="connsiteX128" fmla="*/ 415926 w 4392865"/>
                <a:gd name="connsiteY128" fmla="*/ 784225 h 3471071"/>
                <a:gd name="connsiteX129" fmla="*/ 335494 w 4392865"/>
                <a:gd name="connsiteY129" fmla="*/ 759883 h 3471071"/>
                <a:gd name="connsiteX130" fmla="*/ 203413 w 4392865"/>
                <a:gd name="connsiteY130" fmla="*/ 728345 h 3471071"/>
                <a:gd name="connsiteX131" fmla="*/ 116099 w 4392865"/>
                <a:gd name="connsiteY131" fmla="*/ 691303 h 3471071"/>
                <a:gd name="connsiteX132" fmla="*/ 61914 w 4392865"/>
                <a:gd name="connsiteY132" fmla="*/ 625475 h 3471071"/>
                <a:gd name="connsiteX133" fmla="*/ 6350 w 4392865"/>
                <a:gd name="connsiteY133" fmla="*/ 575733 h 3471071"/>
                <a:gd name="connsiteX134" fmla="*/ 2117 w 4392865"/>
                <a:gd name="connsiteY134" fmla="*/ 537104 h 3471071"/>
                <a:gd name="connsiteX135" fmla="*/ 0 w 4392865"/>
                <a:gd name="connsiteY135" fmla="*/ 465138 h 3471071"/>
                <a:gd name="connsiteX136" fmla="*/ 23496 w 4392865"/>
                <a:gd name="connsiteY136" fmla="*/ 394970 h 3471071"/>
                <a:gd name="connsiteX137" fmla="*/ 51331 w 4392865"/>
                <a:gd name="connsiteY137" fmla="*/ 321204 h 3471071"/>
                <a:gd name="connsiteX138" fmla="*/ 77257 w 4392865"/>
                <a:gd name="connsiteY138" fmla="*/ 272520 h 3471071"/>
                <a:gd name="connsiteX139" fmla="*/ 104776 w 4392865"/>
                <a:gd name="connsiteY139" fmla="*/ 194203 h 3471071"/>
                <a:gd name="connsiteX140" fmla="*/ 187537 w 4392865"/>
                <a:gd name="connsiteY140" fmla="*/ 183303 h 3471071"/>
                <a:gd name="connsiteX141" fmla="*/ 238127 w 4392865"/>
                <a:gd name="connsiteY141" fmla="*/ 186268 h 3471071"/>
                <a:gd name="connsiteX142" fmla="*/ 306600 w 4392865"/>
                <a:gd name="connsiteY142" fmla="*/ 191241 h 3471071"/>
                <a:gd name="connsiteX143" fmla="*/ 354225 w 4392865"/>
                <a:gd name="connsiteY143" fmla="*/ 212408 h 3471071"/>
                <a:gd name="connsiteX144" fmla="*/ 442385 w 4392865"/>
                <a:gd name="connsiteY144" fmla="*/ 231247 h 3471071"/>
                <a:gd name="connsiteX0" fmla="*/ 442385 w 4392865"/>
                <a:gd name="connsiteY0" fmla="*/ 231247 h 3471071"/>
                <a:gd name="connsiteX1" fmla="*/ 544725 w 4392865"/>
                <a:gd name="connsiteY1" fmla="*/ 249450 h 3471071"/>
                <a:gd name="connsiteX2" fmla="*/ 674369 w 4392865"/>
                <a:gd name="connsiteY2" fmla="*/ 244158 h 3471071"/>
                <a:gd name="connsiteX3" fmla="*/ 841058 w 4392865"/>
                <a:gd name="connsiteY3" fmla="*/ 207116 h 3471071"/>
                <a:gd name="connsiteX4" fmla="*/ 917787 w 4392865"/>
                <a:gd name="connsiteY4" fmla="*/ 167429 h 3471071"/>
                <a:gd name="connsiteX5" fmla="*/ 984253 w 4392865"/>
                <a:gd name="connsiteY5" fmla="*/ 142346 h 3471071"/>
                <a:gd name="connsiteX6" fmla="*/ 1036849 w 4392865"/>
                <a:gd name="connsiteY6" fmla="*/ 125096 h 3471071"/>
                <a:gd name="connsiteX7" fmla="*/ 1099081 w 4392865"/>
                <a:gd name="connsiteY7" fmla="*/ 119062 h 3471071"/>
                <a:gd name="connsiteX8" fmla="*/ 1126067 w 4392865"/>
                <a:gd name="connsiteY8" fmla="*/ 68791 h 3471071"/>
                <a:gd name="connsiteX9" fmla="*/ 1118129 w 4392865"/>
                <a:gd name="connsiteY9" fmla="*/ 0 h 3471071"/>
                <a:gd name="connsiteX10" fmla="*/ 1181629 w 4392865"/>
                <a:gd name="connsiteY10" fmla="*/ 77788 h 3471071"/>
                <a:gd name="connsiteX11" fmla="*/ 1177079 w 4392865"/>
                <a:gd name="connsiteY11" fmla="*/ 125094 h 3471071"/>
                <a:gd name="connsiteX12" fmla="*/ 1179725 w 4392865"/>
                <a:gd name="connsiteY12" fmla="*/ 191241 h 3471071"/>
                <a:gd name="connsiteX13" fmla="*/ 1179513 w 4392865"/>
                <a:gd name="connsiteY13" fmla="*/ 235480 h 3471071"/>
                <a:gd name="connsiteX14" fmla="*/ 1171787 w 4392865"/>
                <a:gd name="connsiteY14" fmla="*/ 273262 h 3471071"/>
                <a:gd name="connsiteX15" fmla="*/ 1195599 w 4392865"/>
                <a:gd name="connsiteY15" fmla="*/ 320887 h 3471071"/>
                <a:gd name="connsiteX16" fmla="*/ 1237193 w 4392865"/>
                <a:gd name="connsiteY16" fmla="*/ 387879 h 3471071"/>
                <a:gd name="connsiteX17" fmla="*/ 1256242 w 4392865"/>
                <a:gd name="connsiteY17" fmla="*/ 412221 h 3471071"/>
                <a:gd name="connsiteX18" fmla="*/ 1289051 w 4392865"/>
                <a:gd name="connsiteY18" fmla="*/ 384704 h 3471071"/>
                <a:gd name="connsiteX19" fmla="*/ 1304079 w 4392865"/>
                <a:gd name="connsiteY19" fmla="*/ 379095 h 3471071"/>
                <a:gd name="connsiteX20" fmla="*/ 1341121 w 4392865"/>
                <a:gd name="connsiteY20" fmla="*/ 384387 h 3471071"/>
                <a:gd name="connsiteX21" fmla="*/ 1378163 w 4392865"/>
                <a:gd name="connsiteY21" fmla="*/ 408200 h 3471071"/>
                <a:gd name="connsiteX22" fmla="*/ 1390651 w 4392865"/>
                <a:gd name="connsiteY22" fmla="*/ 437621 h 3471071"/>
                <a:gd name="connsiteX23" fmla="*/ 1423142 w 4392865"/>
                <a:gd name="connsiteY23" fmla="*/ 445241 h 3471071"/>
                <a:gd name="connsiteX24" fmla="*/ 1462829 w 4392865"/>
                <a:gd name="connsiteY24" fmla="*/ 421429 h 3471071"/>
                <a:gd name="connsiteX25" fmla="*/ 1520826 w 4392865"/>
                <a:gd name="connsiteY25" fmla="*/ 523875 h 3471071"/>
                <a:gd name="connsiteX26" fmla="*/ 1582738 w 4392865"/>
                <a:gd name="connsiteY26" fmla="*/ 569912 h 3471071"/>
                <a:gd name="connsiteX27" fmla="*/ 1676401 w 4392865"/>
                <a:gd name="connsiteY27" fmla="*/ 640821 h 3471071"/>
                <a:gd name="connsiteX28" fmla="*/ 1866901 w 4392865"/>
                <a:gd name="connsiteY28" fmla="*/ 609071 h 3471071"/>
                <a:gd name="connsiteX29" fmla="*/ 2063751 w 4392865"/>
                <a:gd name="connsiteY29" fmla="*/ 558271 h 3471071"/>
                <a:gd name="connsiteX30" fmla="*/ 2178051 w 4392865"/>
                <a:gd name="connsiteY30" fmla="*/ 590021 h 3471071"/>
                <a:gd name="connsiteX31" fmla="*/ 2311401 w 4392865"/>
                <a:gd name="connsiteY31" fmla="*/ 691621 h 3471071"/>
                <a:gd name="connsiteX32" fmla="*/ 2489201 w 4392865"/>
                <a:gd name="connsiteY32" fmla="*/ 780521 h 3471071"/>
                <a:gd name="connsiteX33" fmla="*/ 2692401 w 4392865"/>
                <a:gd name="connsiteY33" fmla="*/ 793221 h 3471071"/>
                <a:gd name="connsiteX34" fmla="*/ 2783947 w 4392865"/>
                <a:gd name="connsiteY34" fmla="*/ 683154 h 3471071"/>
                <a:gd name="connsiteX35" fmla="*/ 3133905 w 4392865"/>
                <a:gd name="connsiteY35" fmla="*/ 585588 h 3471071"/>
                <a:gd name="connsiteX36" fmla="*/ 3230246 w 4392865"/>
                <a:gd name="connsiteY36" fmla="*/ 487572 h 3471071"/>
                <a:gd name="connsiteX37" fmla="*/ 3366460 w 4392865"/>
                <a:gd name="connsiteY37" fmla="*/ 400599 h 3471071"/>
                <a:gd name="connsiteX38" fmla="*/ 3662403 w 4392865"/>
                <a:gd name="connsiteY38" fmla="*/ 385143 h 3471071"/>
                <a:gd name="connsiteX39" fmla="*/ 3822913 w 4392865"/>
                <a:gd name="connsiteY39" fmla="*/ 365864 h 3471071"/>
                <a:gd name="connsiteX40" fmla="*/ 3880259 w 4392865"/>
                <a:gd name="connsiteY40" fmla="*/ 521559 h 3471071"/>
                <a:gd name="connsiteX41" fmla="*/ 3972225 w 4392865"/>
                <a:gd name="connsiteY41" fmla="*/ 697132 h 3471071"/>
                <a:gd name="connsiteX42" fmla="*/ 3971626 w 4392865"/>
                <a:gd name="connsiteY42" fmla="*/ 818142 h 3471071"/>
                <a:gd name="connsiteX43" fmla="*/ 3980492 w 4392865"/>
                <a:gd name="connsiteY43" fmla="*/ 801728 h 3471071"/>
                <a:gd name="connsiteX44" fmla="*/ 3976970 w 4392865"/>
                <a:gd name="connsiteY44" fmla="*/ 863980 h 3471071"/>
                <a:gd name="connsiteX45" fmla="*/ 3983298 w 4392865"/>
                <a:gd name="connsiteY45" fmla="*/ 889809 h 3471071"/>
                <a:gd name="connsiteX46" fmla="*/ 4002088 w 4392865"/>
                <a:gd name="connsiteY46" fmla="*/ 917575 h 3471071"/>
                <a:gd name="connsiteX47" fmla="*/ 4067176 w 4392865"/>
                <a:gd name="connsiteY47" fmla="*/ 927629 h 3471071"/>
                <a:gd name="connsiteX48" fmla="*/ 4064001 w 4392865"/>
                <a:gd name="connsiteY48" fmla="*/ 964671 h 3471071"/>
                <a:gd name="connsiteX49" fmla="*/ 4153642 w 4392865"/>
                <a:gd name="connsiteY49" fmla="*/ 1032613 h 3471071"/>
                <a:gd name="connsiteX50" fmla="*/ 4252464 w 4392865"/>
                <a:gd name="connsiteY50" fmla="*/ 1015471 h 3471071"/>
                <a:gd name="connsiteX51" fmla="*/ 4392865 w 4392865"/>
                <a:gd name="connsiteY51" fmla="*/ 1145687 h 3471071"/>
                <a:gd name="connsiteX52" fmla="*/ 4286151 w 4392865"/>
                <a:gd name="connsiteY52" fmla="*/ 1291466 h 3471071"/>
                <a:gd name="connsiteX53" fmla="*/ 4176057 w 4392865"/>
                <a:gd name="connsiteY53" fmla="*/ 1408274 h 3471071"/>
                <a:gd name="connsiteX54" fmla="*/ 4037225 w 4392865"/>
                <a:gd name="connsiteY54" fmla="*/ 1450656 h 3471071"/>
                <a:gd name="connsiteX55" fmla="*/ 3968751 w 4392865"/>
                <a:gd name="connsiteY55" fmla="*/ 1419754 h 3471071"/>
                <a:gd name="connsiteX56" fmla="*/ 3910225 w 4392865"/>
                <a:gd name="connsiteY56" fmla="*/ 1426845 h 3471071"/>
                <a:gd name="connsiteX57" fmla="*/ 3842810 w 4392865"/>
                <a:gd name="connsiteY57" fmla="*/ 1390650 h 3471071"/>
                <a:gd name="connsiteX58" fmla="*/ 3804392 w 4392865"/>
                <a:gd name="connsiteY58" fmla="*/ 1233700 h 3471071"/>
                <a:gd name="connsiteX59" fmla="*/ 3719513 w 4392865"/>
                <a:gd name="connsiteY59" fmla="*/ 1156759 h 3471071"/>
                <a:gd name="connsiteX60" fmla="*/ 3568701 w 4392865"/>
                <a:gd name="connsiteY60" fmla="*/ 1098021 h 3471071"/>
                <a:gd name="connsiteX61" fmla="*/ 3460751 w 4392865"/>
                <a:gd name="connsiteY61" fmla="*/ 1053571 h 3471071"/>
                <a:gd name="connsiteX62" fmla="*/ 3371851 w 4392865"/>
                <a:gd name="connsiteY62" fmla="*/ 1047221 h 3471071"/>
                <a:gd name="connsiteX63" fmla="*/ 3308351 w 4392865"/>
                <a:gd name="connsiteY63" fmla="*/ 996421 h 3471071"/>
                <a:gd name="connsiteX64" fmla="*/ 3200401 w 4392865"/>
                <a:gd name="connsiteY64" fmla="*/ 932921 h 3471071"/>
                <a:gd name="connsiteX65" fmla="*/ 3227599 w 4392865"/>
                <a:gd name="connsiteY65" fmla="*/ 1067009 h 3471071"/>
                <a:gd name="connsiteX66" fmla="*/ 3325496 w 4392865"/>
                <a:gd name="connsiteY66" fmla="*/ 1302488 h 3471071"/>
                <a:gd name="connsiteX67" fmla="*/ 3521286 w 4392865"/>
                <a:gd name="connsiteY67" fmla="*/ 1487697 h 3471071"/>
                <a:gd name="connsiteX68" fmla="*/ 3598016 w 4392865"/>
                <a:gd name="connsiteY68" fmla="*/ 1569716 h 3471071"/>
                <a:gd name="connsiteX69" fmla="*/ 3743537 w 4392865"/>
                <a:gd name="connsiteY69" fmla="*/ 1596175 h 3471071"/>
                <a:gd name="connsiteX70" fmla="*/ 3841433 w 4392865"/>
                <a:gd name="connsiteY70" fmla="*/ 1540613 h 3471071"/>
                <a:gd name="connsiteX71" fmla="*/ 3918163 w 4392865"/>
                <a:gd name="connsiteY71" fmla="*/ 1588237 h 3471071"/>
                <a:gd name="connsiteX72" fmla="*/ 3983808 w 4392865"/>
                <a:gd name="connsiteY72" fmla="*/ 1610103 h 3471071"/>
                <a:gd name="connsiteX73" fmla="*/ 4063234 w 4392865"/>
                <a:gd name="connsiteY73" fmla="*/ 1841639 h 3471071"/>
                <a:gd name="connsiteX74" fmla="*/ 3974275 w 4392865"/>
                <a:gd name="connsiteY74" fmla="*/ 1966544 h 3471071"/>
                <a:gd name="connsiteX75" fmla="*/ 3821614 w 4392865"/>
                <a:gd name="connsiteY75" fmla="*/ 2233622 h 3471071"/>
                <a:gd name="connsiteX76" fmla="*/ 3681983 w 4392865"/>
                <a:gd name="connsiteY76" fmla="*/ 2337309 h 3471071"/>
                <a:gd name="connsiteX77" fmla="*/ 3553037 w 4392865"/>
                <a:gd name="connsiteY77" fmla="*/ 2352883 h 3471071"/>
                <a:gd name="connsiteX78" fmla="*/ 3400225 w 4392865"/>
                <a:gd name="connsiteY78" fmla="*/ 2423165 h 3471071"/>
                <a:gd name="connsiteX79" fmla="*/ 3086230 w 4392865"/>
                <a:gd name="connsiteY79" fmla="*/ 2169313 h 3471071"/>
                <a:gd name="connsiteX80" fmla="*/ 2933913 w 4392865"/>
                <a:gd name="connsiteY80" fmla="*/ 1802550 h 3471071"/>
                <a:gd name="connsiteX81" fmla="*/ 2853939 w 4392865"/>
                <a:gd name="connsiteY81" fmla="*/ 1602017 h 3471071"/>
                <a:gd name="connsiteX82" fmla="*/ 2655359 w 4392865"/>
                <a:gd name="connsiteY82" fmla="*/ 1109133 h 3471071"/>
                <a:gd name="connsiteX83" fmla="*/ 2495551 w 4392865"/>
                <a:gd name="connsiteY83" fmla="*/ 913871 h 3471071"/>
                <a:gd name="connsiteX84" fmla="*/ 2463801 w 4392865"/>
                <a:gd name="connsiteY84" fmla="*/ 907521 h 3471071"/>
                <a:gd name="connsiteX85" fmla="*/ 2298701 w 4392865"/>
                <a:gd name="connsiteY85" fmla="*/ 837671 h 3471071"/>
                <a:gd name="connsiteX86" fmla="*/ 2190751 w 4392865"/>
                <a:gd name="connsiteY86" fmla="*/ 767821 h 3471071"/>
                <a:gd name="connsiteX87" fmla="*/ 2120901 w 4392865"/>
                <a:gd name="connsiteY87" fmla="*/ 729721 h 3471071"/>
                <a:gd name="connsiteX88" fmla="*/ 1981201 w 4392865"/>
                <a:gd name="connsiteY88" fmla="*/ 710671 h 3471071"/>
                <a:gd name="connsiteX89" fmla="*/ 1860551 w 4392865"/>
                <a:gd name="connsiteY89" fmla="*/ 717021 h 3471071"/>
                <a:gd name="connsiteX90" fmla="*/ 1695451 w 4392865"/>
                <a:gd name="connsiteY90" fmla="*/ 767821 h 3471071"/>
                <a:gd name="connsiteX91" fmla="*/ 1551518 w 4392865"/>
                <a:gd name="connsiteY91" fmla="*/ 813857 h 3471071"/>
                <a:gd name="connsiteX92" fmla="*/ 1544639 w 4392865"/>
                <a:gd name="connsiteY92" fmla="*/ 837671 h 3471071"/>
                <a:gd name="connsiteX93" fmla="*/ 1575330 w 4392865"/>
                <a:gd name="connsiteY93" fmla="*/ 882651 h 3471071"/>
                <a:gd name="connsiteX94" fmla="*/ 1569889 w 4392865"/>
                <a:gd name="connsiteY94" fmla="*/ 913752 h 3471071"/>
                <a:gd name="connsiteX95" fmla="*/ 1588699 w 4392865"/>
                <a:gd name="connsiteY95" fmla="*/ 989831 h 3471071"/>
                <a:gd name="connsiteX96" fmla="*/ 1662135 w 4392865"/>
                <a:gd name="connsiteY96" fmla="*/ 1063805 h 3471071"/>
                <a:gd name="connsiteX97" fmla="*/ 1753919 w 4392865"/>
                <a:gd name="connsiteY97" fmla="*/ 1210284 h 3471071"/>
                <a:gd name="connsiteX98" fmla="*/ 2121380 w 4392865"/>
                <a:gd name="connsiteY98" fmla="*/ 1554862 h 3471071"/>
                <a:gd name="connsiteX99" fmla="*/ 2187787 w 4392865"/>
                <a:gd name="connsiteY99" fmla="*/ 1696717 h 3471071"/>
                <a:gd name="connsiteX100" fmla="*/ 2130856 w 4392865"/>
                <a:gd name="connsiteY100" fmla="*/ 1918967 h 3471071"/>
                <a:gd name="connsiteX101" fmla="*/ 2139764 w 4392865"/>
                <a:gd name="connsiteY101" fmla="*/ 2490767 h 3471071"/>
                <a:gd name="connsiteX102" fmla="*/ 2443385 w 4392865"/>
                <a:gd name="connsiteY102" fmla="*/ 3145184 h 3471071"/>
                <a:gd name="connsiteX103" fmla="*/ 2261271 w 4392865"/>
                <a:gd name="connsiteY103" fmla="*/ 3183524 h 3471071"/>
                <a:gd name="connsiteX104" fmla="*/ 2079158 w 4392865"/>
                <a:gd name="connsiteY104" fmla="*/ 3346468 h 3471071"/>
                <a:gd name="connsiteX105" fmla="*/ 1829950 w 4392865"/>
                <a:gd name="connsiteY105" fmla="*/ 3413562 h 3471071"/>
                <a:gd name="connsiteX106" fmla="*/ 1494479 w 4392865"/>
                <a:gd name="connsiteY106" fmla="*/ 3471071 h 3471071"/>
                <a:gd name="connsiteX107" fmla="*/ 1279516 w 4392865"/>
                <a:gd name="connsiteY107" fmla="*/ 3371040 h 3471071"/>
                <a:gd name="connsiteX108" fmla="*/ 1686177 w 4392865"/>
                <a:gd name="connsiteY108" fmla="*/ 2502996 h 3471071"/>
                <a:gd name="connsiteX109" fmla="*/ 1695761 w 4392865"/>
                <a:gd name="connsiteY109" fmla="*/ 2004582 h 3471071"/>
                <a:gd name="connsiteX110" fmla="*/ 1629516 w 4392865"/>
                <a:gd name="connsiteY110" fmla="*/ 1709947 h 3471071"/>
                <a:gd name="connsiteX111" fmla="*/ 1497225 w 4392865"/>
                <a:gd name="connsiteY111" fmla="*/ 1548551 h 3471071"/>
                <a:gd name="connsiteX112" fmla="*/ 1446115 w 4392865"/>
                <a:gd name="connsiteY112" fmla="*/ 1515104 h 3471071"/>
                <a:gd name="connsiteX113" fmla="*/ 1354139 w 4392865"/>
                <a:gd name="connsiteY113" fmla="*/ 1431395 h 3471071"/>
                <a:gd name="connsiteX114" fmla="*/ 1296989 w 4392865"/>
                <a:gd name="connsiteY114" fmla="*/ 1347787 h 3471071"/>
                <a:gd name="connsiteX115" fmla="*/ 1243542 w 4392865"/>
                <a:gd name="connsiteY115" fmla="*/ 1336674 h 3471071"/>
                <a:gd name="connsiteX116" fmla="*/ 1200151 w 4392865"/>
                <a:gd name="connsiteY116" fmla="*/ 1288521 h 3471071"/>
                <a:gd name="connsiteX117" fmla="*/ 1155701 w 4392865"/>
                <a:gd name="connsiteY117" fmla="*/ 1275821 h 3471071"/>
                <a:gd name="connsiteX118" fmla="*/ 1111251 w 4392865"/>
                <a:gd name="connsiteY118" fmla="*/ 1193271 h 3471071"/>
                <a:gd name="connsiteX119" fmla="*/ 1092201 w 4392865"/>
                <a:gd name="connsiteY119" fmla="*/ 1078971 h 3471071"/>
                <a:gd name="connsiteX120" fmla="*/ 1092201 w 4392865"/>
                <a:gd name="connsiteY120" fmla="*/ 971021 h 3471071"/>
                <a:gd name="connsiteX121" fmla="*/ 1060451 w 4392865"/>
                <a:gd name="connsiteY121" fmla="*/ 913871 h 3471071"/>
                <a:gd name="connsiteX122" fmla="*/ 996951 w 4392865"/>
                <a:gd name="connsiteY122" fmla="*/ 875771 h 3471071"/>
                <a:gd name="connsiteX123" fmla="*/ 889001 w 4392865"/>
                <a:gd name="connsiteY123" fmla="*/ 875771 h 3471071"/>
                <a:gd name="connsiteX124" fmla="*/ 806451 w 4392865"/>
                <a:gd name="connsiteY124" fmla="*/ 907521 h 3471071"/>
                <a:gd name="connsiteX125" fmla="*/ 742951 w 4392865"/>
                <a:gd name="connsiteY125" fmla="*/ 939271 h 3471071"/>
                <a:gd name="connsiteX126" fmla="*/ 655639 w 4392865"/>
                <a:gd name="connsiteY126" fmla="*/ 912812 h 3471071"/>
                <a:gd name="connsiteX127" fmla="*/ 566210 w 4392865"/>
                <a:gd name="connsiteY127" fmla="*/ 836613 h 3471071"/>
                <a:gd name="connsiteX128" fmla="*/ 511177 w 4392865"/>
                <a:gd name="connsiteY128" fmla="*/ 806980 h 3471071"/>
                <a:gd name="connsiteX129" fmla="*/ 415926 w 4392865"/>
                <a:gd name="connsiteY129" fmla="*/ 784225 h 3471071"/>
                <a:gd name="connsiteX130" fmla="*/ 335494 w 4392865"/>
                <a:gd name="connsiteY130" fmla="*/ 759883 h 3471071"/>
                <a:gd name="connsiteX131" fmla="*/ 203413 w 4392865"/>
                <a:gd name="connsiteY131" fmla="*/ 728345 h 3471071"/>
                <a:gd name="connsiteX132" fmla="*/ 116099 w 4392865"/>
                <a:gd name="connsiteY132" fmla="*/ 691303 h 3471071"/>
                <a:gd name="connsiteX133" fmla="*/ 61914 w 4392865"/>
                <a:gd name="connsiteY133" fmla="*/ 625475 h 3471071"/>
                <a:gd name="connsiteX134" fmla="*/ 6350 w 4392865"/>
                <a:gd name="connsiteY134" fmla="*/ 575733 h 3471071"/>
                <a:gd name="connsiteX135" fmla="*/ 2117 w 4392865"/>
                <a:gd name="connsiteY135" fmla="*/ 537104 h 3471071"/>
                <a:gd name="connsiteX136" fmla="*/ 0 w 4392865"/>
                <a:gd name="connsiteY136" fmla="*/ 465138 h 3471071"/>
                <a:gd name="connsiteX137" fmla="*/ 23496 w 4392865"/>
                <a:gd name="connsiteY137" fmla="*/ 394970 h 3471071"/>
                <a:gd name="connsiteX138" fmla="*/ 51331 w 4392865"/>
                <a:gd name="connsiteY138" fmla="*/ 321204 h 3471071"/>
                <a:gd name="connsiteX139" fmla="*/ 77257 w 4392865"/>
                <a:gd name="connsiteY139" fmla="*/ 272520 h 3471071"/>
                <a:gd name="connsiteX140" fmla="*/ 104776 w 4392865"/>
                <a:gd name="connsiteY140" fmla="*/ 194203 h 3471071"/>
                <a:gd name="connsiteX141" fmla="*/ 187537 w 4392865"/>
                <a:gd name="connsiteY141" fmla="*/ 183303 h 3471071"/>
                <a:gd name="connsiteX142" fmla="*/ 238127 w 4392865"/>
                <a:gd name="connsiteY142" fmla="*/ 186268 h 3471071"/>
                <a:gd name="connsiteX143" fmla="*/ 306600 w 4392865"/>
                <a:gd name="connsiteY143" fmla="*/ 191241 h 3471071"/>
                <a:gd name="connsiteX144" fmla="*/ 354225 w 4392865"/>
                <a:gd name="connsiteY144" fmla="*/ 212408 h 3471071"/>
                <a:gd name="connsiteX145" fmla="*/ 442385 w 4392865"/>
                <a:gd name="connsiteY145" fmla="*/ 231247 h 3471071"/>
                <a:gd name="connsiteX0" fmla="*/ 442385 w 4392865"/>
                <a:gd name="connsiteY0" fmla="*/ 231247 h 3471071"/>
                <a:gd name="connsiteX1" fmla="*/ 544725 w 4392865"/>
                <a:gd name="connsiteY1" fmla="*/ 249450 h 3471071"/>
                <a:gd name="connsiteX2" fmla="*/ 674369 w 4392865"/>
                <a:gd name="connsiteY2" fmla="*/ 244158 h 3471071"/>
                <a:gd name="connsiteX3" fmla="*/ 841058 w 4392865"/>
                <a:gd name="connsiteY3" fmla="*/ 207116 h 3471071"/>
                <a:gd name="connsiteX4" fmla="*/ 917787 w 4392865"/>
                <a:gd name="connsiteY4" fmla="*/ 167429 h 3471071"/>
                <a:gd name="connsiteX5" fmla="*/ 984253 w 4392865"/>
                <a:gd name="connsiteY5" fmla="*/ 142346 h 3471071"/>
                <a:gd name="connsiteX6" fmla="*/ 1036849 w 4392865"/>
                <a:gd name="connsiteY6" fmla="*/ 125096 h 3471071"/>
                <a:gd name="connsiteX7" fmla="*/ 1099081 w 4392865"/>
                <a:gd name="connsiteY7" fmla="*/ 119062 h 3471071"/>
                <a:gd name="connsiteX8" fmla="*/ 1126067 w 4392865"/>
                <a:gd name="connsiteY8" fmla="*/ 68791 h 3471071"/>
                <a:gd name="connsiteX9" fmla="*/ 1118129 w 4392865"/>
                <a:gd name="connsiteY9" fmla="*/ 0 h 3471071"/>
                <a:gd name="connsiteX10" fmla="*/ 1181629 w 4392865"/>
                <a:gd name="connsiteY10" fmla="*/ 77788 h 3471071"/>
                <a:gd name="connsiteX11" fmla="*/ 1177079 w 4392865"/>
                <a:gd name="connsiteY11" fmla="*/ 125094 h 3471071"/>
                <a:gd name="connsiteX12" fmla="*/ 1179725 w 4392865"/>
                <a:gd name="connsiteY12" fmla="*/ 191241 h 3471071"/>
                <a:gd name="connsiteX13" fmla="*/ 1179513 w 4392865"/>
                <a:gd name="connsiteY13" fmla="*/ 235480 h 3471071"/>
                <a:gd name="connsiteX14" fmla="*/ 1171787 w 4392865"/>
                <a:gd name="connsiteY14" fmla="*/ 273262 h 3471071"/>
                <a:gd name="connsiteX15" fmla="*/ 1195599 w 4392865"/>
                <a:gd name="connsiteY15" fmla="*/ 320887 h 3471071"/>
                <a:gd name="connsiteX16" fmla="*/ 1237193 w 4392865"/>
                <a:gd name="connsiteY16" fmla="*/ 387879 h 3471071"/>
                <a:gd name="connsiteX17" fmla="*/ 1256242 w 4392865"/>
                <a:gd name="connsiteY17" fmla="*/ 412221 h 3471071"/>
                <a:gd name="connsiteX18" fmla="*/ 1289051 w 4392865"/>
                <a:gd name="connsiteY18" fmla="*/ 384704 h 3471071"/>
                <a:gd name="connsiteX19" fmla="*/ 1304079 w 4392865"/>
                <a:gd name="connsiteY19" fmla="*/ 379095 h 3471071"/>
                <a:gd name="connsiteX20" fmla="*/ 1341121 w 4392865"/>
                <a:gd name="connsiteY20" fmla="*/ 384387 h 3471071"/>
                <a:gd name="connsiteX21" fmla="*/ 1378163 w 4392865"/>
                <a:gd name="connsiteY21" fmla="*/ 408200 h 3471071"/>
                <a:gd name="connsiteX22" fmla="*/ 1390651 w 4392865"/>
                <a:gd name="connsiteY22" fmla="*/ 437621 h 3471071"/>
                <a:gd name="connsiteX23" fmla="*/ 1423142 w 4392865"/>
                <a:gd name="connsiteY23" fmla="*/ 445241 h 3471071"/>
                <a:gd name="connsiteX24" fmla="*/ 1462829 w 4392865"/>
                <a:gd name="connsiteY24" fmla="*/ 421429 h 3471071"/>
                <a:gd name="connsiteX25" fmla="*/ 1520826 w 4392865"/>
                <a:gd name="connsiteY25" fmla="*/ 523875 h 3471071"/>
                <a:gd name="connsiteX26" fmla="*/ 1582738 w 4392865"/>
                <a:gd name="connsiteY26" fmla="*/ 569912 h 3471071"/>
                <a:gd name="connsiteX27" fmla="*/ 1676401 w 4392865"/>
                <a:gd name="connsiteY27" fmla="*/ 640821 h 3471071"/>
                <a:gd name="connsiteX28" fmla="*/ 1866901 w 4392865"/>
                <a:gd name="connsiteY28" fmla="*/ 609071 h 3471071"/>
                <a:gd name="connsiteX29" fmla="*/ 2063751 w 4392865"/>
                <a:gd name="connsiteY29" fmla="*/ 558271 h 3471071"/>
                <a:gd name="connsiteX30" fmla="*/ 2178051 w 4392865"/>
                <a:gd name="connsiteY30" fmla="*/ 590021 h 3471071"/>
                <a:gd name="connsiteX31" fmla="*/ 2311401 w 4392865"/>
                <a:gd name="connsiteY31" fmla="*/ 691621 h 3471071"/>
                <a:gd name="connsiteX32" fmla="*/ 2489201 w 4392865"/>
                <a:gd name="connsiteY32" fmla="*/ 780521 h 3471071"/>
                <a:gd name="connsiteX33" fmla="*/ 2692401 w 4392865"/>
                <a:gd name="connsiteY33" fmla="*/ 793221 h 3471071"/>
                <a:gd name="connsiteX34" fmla="*/ 2783947 w 4392865"/>
                <a:gd name="connsiteY34" fmla="*/ 683154 h 3471071"/>
                <a:gd name="connsiteX35" fmla="*/ 3133905 w 4392865"/>
                <a:gd name="connsiteY35" fmla="*/ 585588 h 3471071"/>
                <a:gd name="connsiteX36" fmla="*/ 3230246 w 4392865"/>
                <a:gd name="connsiteY36" fmla="*/ 487572 h 3471071"/>
                <a:gd name="connsiteX37" fmla="*/ 3366460 w 4392865"/>
                <a:gd name="connsiteY37" fmla="*/ 400599 h 3471071"/>
                <a:gd name="connsiteX38" fmla="*/ 3662403 w 4392865"/>
                <a:gd name="connsiteY38" fmla="*/ 385143 h 3471071"/>
                <a:gd name="connsiteX39" fmla="*/ 3822913 w 4392865"/>
                <a:gd name="connsiteY39" fmla="*/ 365864 h 3471071"/>
                <a:gd name="connsiteX40" fmla="*/ 3880259 w 4392865"/>
                <a:gd name="connsiteY40" fmla="*/ 521559 h 3471071"/>
                <a:gd name="connsiteX41" fmla="*/ 3972225 w 4392865"/>
                <a:gd name="connsiteY41" fmla="*/ 697132 h 3471071"/>
                <a:gd name="connsiteX42" fmla="*/ 3971626 w 4392865"/>
                <a:gd name="connsiteY42" fmla="*/ 818142 h 3471071"/>
                <a:gd name="connsiteX43" fmla="*/ 3980492 w 4392865"/>
                <a:gd name="connsiteY43" fmla="*/ 801728 h 3471071"/>
                <a:gd name="connsiteX44" fmla="*/ 3976970 w 4392865"/>
                <a:gd name="connsiteY44" fmla="*/ 863980 h 3471071"/>
                <a:gd name="connsiteX45" fmla="*/ 3983298 w 4392865"/>
                <a:gd name="connsiteY45" fmla="*/ 889809 h 3471071"/>
                <a:gd name="connsiteX46" fmla="*/ 4002088 w 4392865"/>
                <a:gd name="connsiteY46" fmla="*/ 917575 h 3471071"/>
                <a:gd name="connsiteX47" fmla="*/ 4067176 w 4392865"/>
                <a:gd name="connsiteY47" fmla="*/ 927629 h 3471071"/>
                <a:gd name="connsiteX48" fmla="*/ 4064001 w 4392865"/>
                <a:gd name="connsiteY48" fmla="*/ 964671 h 3471071"/>
                <a:gd name="connsiteX49" fmla="*/ 4153642 w 4392865"/>
                <a:gd name="connsiteY49" fmla="*/ 1032613 h 3471071"/>
                <a:gd name="connsiteX50" fmla="*/ 4252464 w 4392865"/>
                <a:gd name="connsiteY50" fmla="*/ 1015471 h 3471071"/>
                <a:gd name="connsiteX51" fmla="*/ 4392865 w 4392865"/>
                <a:gd name="connsiteY51" fmla="*/ 1145687 h 3471071"/>
                <a:gd name="connsiteX52" fmla="*/ 4286151 w 4392865"/>
                <a:gd name="connsiteY52" fmla="*/ 1291466 h 3471071"/>
                <a:gd name="connsiteX53" fmla="*/ 4176057 w 4392865"/>
                <a:gd name="connsiteY53" fmla="*/ 1408274 h 3471071"/>
                <a:gd name="connsiteX54" fmla="*/ 4037225 w 4392865"/>
                <a:gd name="connsiteY54" fmla="*/ 1450656 h 3471071"/>
                <a:gd name="connsiteX55" fmla="*/ 3968751 w 4392865"/>
                <a:gd name="connsiteY55" fmla="*/ 1419754 h 3471071"/>
                <a:gd name="connsiteX56" fmla="*/ 3910225 w 4392865"/>
                <a:gd name="connsiteY56" fmla="*/ 1426845 h 3471071"/>
                <a:gd name="connsiteX57" fmla="*/ 3842810 w 4392865"/>
                <a:gd name="connsiteY57" fmla="*/ 1390650 h 3471071"/>
                <a:gd name="connsiteX58" fmla="*/ 3804392 w 4392865"/>
                <a:gd name="connsiteY58" fmla="*/ 1233700 h 3471071"/>
                <a:gd name="connsiteX59" fmla="*/ 3719513 w 4392865"/>
                <a:gd name="connsiteY59" fmla="*/ 1156759 h 3471071"/>
                <a:gd name="connsiteX60" fmla="*/ 3568701 w 4392865"/>
                <a:gd name="connsiteY60" fmla="*/ 1098021 h 3471071"/>
                <a:gd name="connsiteX61" fmla="*/ 3460751 w 4392865"/>
                <a:gd name="connsiteY61" fmla="*/ 1053571 h 3471071"/>
                <a:gd name="connsiteX62" fmla="*/ 3371851 w 4392865"/>
                <a:gd name="connsiteY62" fmla="*/ 1047221 h 3471071"/>
                <a:gd name="connsiteX63" fmla="*/ 3308351 w 4392865"/>
                <a:gd name="connsiteY63" fmla="*/ 996421 h 3471071"/>
                <a:gd name="connsiteX64" fmla="*/ 3200401 w 4392865"/>
                <a:gd name="connsiteY64" fmla="*/ 932921 h 3471071"/>
                <a:gd name="connsiteX65" fmla="*/ 3227599 w 4392865"/>
                <a:gd name="connsiteY65" fmla="*/ 1067009 h 3471071"/>
                <a:gd name="connsiteX66" fmla="*/ 3325496 w 4392865"/>
                <a:gd name="connsiteY66" fmla="*/ 1302488 h 3471071"/>
                <a:gd name="connsiteX67" fmla="*/ 3521286 w 4392865"/>
                <a:gd name="connsiteY67" fmla="*/ 1487697 h 3471071"/>
                <a:gd name="connsiteX68" fmla="*/ 3598016 w 4392865"/>
                <a:gd name="connsiteY68" fmla="*/ 1569716 h 3471071"/>
                <a:gd name="connsiteX69" fmla="*/ 3743537 w 4392865"/>
                <a:gd name="connsiteY69" fmla="*/ 1596175 h 3471071"/>
                <a:gd name="connsiteX70" fmla="*/ 3841433 w 4392865"/>
                <a:gd name="connsiteY70" fmla="*/ 1540613 h 3471071"/>
                <a:gd name="connsiteX71" fmla="*/ 3918163 w 4392865"/>
                <a:gd name="connsiteY71" fmla="*/ 1588237 h 3471071"/>
                <a:gd name="connsiteX72" fmla="*/ 3983808 w 4392865"/>
                <a:gd name="connsiteY72" fmla="*/ 1610103 h 3471071"/>
                <a:gd name="connsiteX73" fmla="*/ 4063234 w 4392865"/>
                <a:gd name="connsiteY73" fmla="*/ 1841639 h 3471071"/>
                <a:gd name="connsiteX74" fmla="*/ 3974275 w 4392865"/>
                <a:gd name="connsiteY74" fmla="*/ 1966544 h 3471071"/>
                <a:gd name="connsiteX75" fmla="*/ 3821614 w 4392865"/>
                <a:gd name="connsiteY75" fmla="*/ 2233622 h 3471071"/>
                <a:gd name="connsiteX76" fmla="*/ 3681983 w 4392865"/>
                <a:gd name="connsiteY76" fmla="*/ 2337309 h 3471071"/>
                <a:gd name="connsiteX77" fmla="*/ 3553037 w 4392865"/>
                <a:gd name="connsiteY77" fmla="*/ 2352883 h 3471071"/>
                <a:gd name="connsiteX78" fmla="*/ 3400225 w 4392865"/>
                <a:gd name="connsiteY78" fmla="*/ 2423165 h 3471071"/>
                <a:gd name="connsiteX79" fmla="*/ 3086230 w 4392865"/>
                <a:gd name="connsiteY79" fmla="*/ 2169313 h 3471071"/>
                <a:gd name="connsiteX80" fmla="*/ 2933913 w 4392865"/>
                <a:gd name="connsiteY80" fmla="*/ 1802550 h 3471071"/>
                <a:gd name="connsiteX81" fmla="*/ 2853939 w 4392865"/>
                <a:gd name="connsiteY81" fmla="*/ 1602017 h 3471071"/>
                <a:gd name="connsiteX82" fmla="*/ 2655359 w 4392865"/>
                <a:gd name="connsiteY82" fmla="*/ 1109133 h 3471071"/>
                <a:gd name="connsiteX83" fmla="*/ 2495551 w 4392865"/>
                <a:gd name="connsiteY83" fmla="*/ 913871 h 3471071"/>
                <a:gd name="connsiteX84" fmla="*/ 2463801 w 4392865"/>
                <a:gd name="connsiteY84" fmla="*/ 907521 h 3471071"/>
                <a:gd name="connsiteX85" fmla="*/ 2298701 w 4392865"/>
                <a:gd name="connsiteY85" fmla="*/ 837671 h 3471071"/>
                <a:gd name="connsiteX86" fmla="*/ 2190751 w 4392865"/>
                <a:gd name="connsiteY86" fmla="*/ 767821 h 3471071"/>
                <a:gd name="connsiteX87" fmla="*/ 2120901 w 4392865"/>
                <a:gd name="connsiteY87" fmla="*/ 729721 h 3471071"/>
                <a:gd name="connsiteX88" fmla="*/ 1981201 w 4392865"/>
                <a:gd name="connsiteY88" fmla="*/ 710671 h 3471071"/>
                <a:gd name="connsiteX89" fmla="*/ 1860551 w 4392865"/>
                <a:gd name="connsiteY89" fmla="*/ 717021 h 3471071"/>
                <a:gd name="connsiteX90" fmla="*/ 1695451 w 4392865"/>
                <a:gd name="connsiteY90" fmla="*/ 767821 h 3471071"/>
                <a:gd name="connsiteX91" fmla="*/ 1551518 w 4392865"/>
                <a:gd name="connsiteY91" fmla="*/ 813857 h 3471071"/>
                <a:gd name="connsiteX92" fmla="*/ 1544639 w 4392865"/>
                <a:gd name="connsiteY92" fmla="*/ 837671 h 3471071"/>
                <a:gd name="connsiteX93" fmla="*/ 1575330 w 4392865"/>
                <a:gd name="connsiteY93" fmla="*/ 882651 h 3471071"/>
                <a:gd name="connsiteX94" fmla="*/ 1569889 w 4392865"/>
                <a:gd name="connsiteY94" fmla="*/ 913752 h 3471071"/>
                <a:gd name="connsiteX95" fmla="*/ 1588699 w 4392865"/>
                <a:gd name="connsiteY95" fmla="*/ 989831 h 3471071"/>
                <a:gd name="connsiteX96" fmla="*/ 1662135 w 4392865"/>
                <a:gd name="connsiteY96" fmla="*/ 1063805 h 3471071"/>
                <a:gd name="connsiteX97" fmla="*/ 1753919 w 4392865"/>
                <a:gd name="connsiteY97" fmla="*/ 1210284 h 3471071"/>
                <a:gd name="connsiteX98" fmla="*/ 2121380 w 4392865"/>
                <a:gd name="connsiteY98" fmla="*/ 1554862 h 3471071"/>
                <a:gd name="connsiteX99" fmla="*/ 2187787 w 4392865"/>
                <a:gd name="connsiteY99" fmla="*/ 1696717 h 3471071"/>
                <a:gd name="connsiteX100" fmla="*/ 2130856 w 4392865"/>
                <a:gd name="connsiteY100" fmla="*/ 1918967 h 3471071"/>
                <a:gd name="connsiteX101" fmla="*/ 2139764 w 4392865"/>
                <a:gd name="connsiteY101" fmla="*/ 2490767 h 3471071"/>
                <a:gd name="connsiteX102" fmla="*/ 2443385 w 4392865"/>
                <a:gd name="connsiteY102" fmla="*/ 3145184 h 3471071"/>
                <a:gd name="connsiteX103" fmla="*/ 2261271 w 4392865"/>
                <a:gd name="connsiteY103" fmla="*/ 3183524 h 3471071"/>
                <a:gd name="connsiteX104" fmla="*/ 2079158 w 4392865"/>
                <a:gd name="connsiteY104" fmla="*/ 3346468 h 3471071"/>
                <a:gd name="connsiteX105" fmla="*/ 1829950 w 4392865"/>
                <a:gd name="connsiteY105" fmla="*/ 3413562 h 3471071"/>
                <a:gd name="connsiteX106" fmla="*/ 1494479 w 4392865"/>
                <a:gd name="connsiteY106" fmla="*/ 3471071 h 3471071"/>
                <a:gd name="connsiteX107" fmla="*/ 1279516 w 4392865"/>
                <a:gd name="connsiteY107" fmla="*/ 3371040 h 3471071"/>
                <a:gd name="connsiteX108" fmla="*/ 1580742 w 4392865"/>
                <a:gd name="connsiteY108" fmla="*/ 2982241 h 3471071"/>
                <a:gd name="connsiteX109" fmla="*/ 1686177 w 4392865"/>
                <a:gd name="connsiteY109" fmla="*/ 2502996 h 3471071"/>
                <a:gd name="connsiteX110" fmla="*/ 1695761 w 4392865"/>
                <a:gd name="connsiteY110" fmla="*/ 2004582 h 3471071"/>
                <a:gd name="connsiteX111" fmla="*/ 1629516 w 4392865"/>
                <a:gd name="connsiteY111" fmla="*/ 1709947 h 3471071"/>
                <a:gd name="connsiteX112" fmla="*/ 1497225 w 4392865"/>
                <a:gd name="connsiteY112" fmla="*/ 1548551 h 3471071"/>
                <a:gd name="connsiteX113" fmla="*/ 1446115 w 4392865"/>
                <a:gd name="connsiteY113" fmla="*/ 1515104 h 3471071"/>
                <a:gd name="connsiteX114" fmla="*/ 1354139 w 4392865"/>
                <a:gd name="connsiteY114" fmla="*/ 1431395 h 3471071"/>
                <a:gd name="connsiteX115" fmla="*/ 1296989 w 4392865"/>
                <a:gd name="connsiteY115" fmla="*/ 1347787 h 3471071"/>
                <a:gd name="connsiteX116" fmla="*/ 1243542 w 4392865"/>
                <a:gd name="connsiteY116" fmla="*/ 1336674 h 3471071"/>
                <a:gd name="connsiteX117" fmla="*/ 1200151 w 4392865"/>
                <a:gd name="connsiteY117" fmla="*/ 1288521 h 3471071"/>
                <a:gd name="connsiteX118" fmla="*/ 1155701 w 4392865"/>
                <a:gd name="connsiteY118" fmla="*/ 1275821 h 3471071"/>
                <a:gd name="connsiteX119" fmla="*/ 1111251 w 4392865"/>
                <a:gd name="connsiteY119" fmla="*/ 1193271 h 3471071"/>
                <a:gd name="connsiteX120" fmla="*/ 1092201 w 4392865"/>
                <a:gd name="connsiteY120" fmla="*/ 1078971 h 3471071"/>
                <a:gd name="connsiteX121" fmla="*/ 1092201 w 4392865"/>
                <a:gd name="connsiteY121" fmla="*/ 971021 h 3471071"/>
                <a:gd name="connsiteX122" fmla="*/ 1060451 w 4392865"/>
                <a:gd name="connsiteY122" fmla="*/ 913871 h 3471071"/>
                <a:gd name="connsiteX123" fmla="*/ 996951 w 4392865"/>
                <a:gd name="connsiteY123" fmla="*/ 875771 h 3471071"/>
                <a:gd name="connsiteX124" fmla="*/ 889001 w 4392865"/>
                <a:gd name="connsiteY124" fmla="*/ 875771 h 3471071"/>
                <a:gd name="connsiteX125" fmla="*/ 806451 w 4392865"/>
                <a:gd name="connsiteY125" fmla="*/ 907521 h 3471071"/>
                <a:gd name="connsiteX126" fmla="*/ 742951 w 4392865"/>
                <a:gd name="connsiteY126" fmla="*/ 939271 h 3471071"/>
                <a:gd name="connsiteX127" fmla="*/ 655639 w 4392865"/>
                <a:gd name="connsiteY127" fmla="*/ 912812 h 3471071"/>
                <a:gd name="connsiteX128" fmla="*/ 566210 w 4392865"/>
                <a:gd name="connsiteY128" fmla="*/ 836613 h 3471071"/>
                <a:gd name="connsiteX129" fmla="*/ 511177 w 4392865"/>
                <a:gd name="connsiteY129" fmla="*/ 806980 h 3471071"/>
                <a:gd name="connsiteX130" fmla="*/ 415926 w 4392865"/>
                <a:gd name="connsiteY130" fmla="*/ 784225 h 3471071"/>
                <a:gd name="connsiteX131" fmla="*/ 335494 w 4392865"/>
                <a:gd name="connsiteY131" fmla="*/ 759883 h 3471071"/>
                <a:gd name="connsiteX132" fmla="*/ 203413 w 4392865"/>
                <a:gd name="connsiteY132" fmla="*/ 728345 h 3471071"/>
                <a:gd name="connsiteX133" fmla="*/ 116099 w 4392865"/>
                <a:gd name="connsiteY133" fmla="*/ 691303 h 3471071"/>
                <a:gd name="connsiteX134" fmla="*/ 61914 w 4392865"/>
                <a:gd name="connsiteY134" fmla="*/ 625475 h 3471071"/>
                <a:gd name="connsiteX135" fmla="*/ 6350 w 4392865"/>
                <a:gd name="connsiteY135" fmla="*/ 575733 h 3471071"/>
                <a:gd name="connsiteX136" fmla="*/ 2117 w 4392865"/>
                <a:gd name="connsiteY136" fmla="*/ 537104 h 3471071"/>
                <a:gd name="connsiteX137" fmla="*/ 0 w 4392865"/>
                <a:gd name="connsiteY137" fmla="*/ 465138 h 3471071"/>
                <a:gd name="connsiteX138" fmla="*/ 23496 w 4392865"/>
                <a:gd name="connsiteY138" fmla="*/ 394970 h 3471071"/>
                <a:gd name="connsiteX139" fmla="*/ 51331 w 4392865"/>
                <a:gd name="connsiteY139" fmla="*/ 321204 h 3471071"/>
                <a:gd name="connsiteX140" fmla="*/ 77257 w 4392865"/>
                <a:gd name="connsiteY140" fmla="*/ 272520 h 3471071"/>
                <a:gd name="connsiteX141" fmla="*/ 104776 w 4392865"/>
                <a:gd name="connsiteY141" fmla="*/ 194203 h 3471071"/>
                <a:gd name="connsiteX142" fmla="*/ 187537 w 4392865"/>
                <a:gd name="connsiteY142" fmla="*/ 183303 h 3471071"/>
                <a:gd name="connsiteX143" fmla="*/ 238127 w 4392865"/>
                <a:gd name="connsiteY143" fmla="*/ 186268 h 3471071"/>
                <a:gd name="connsiteX144" fmla="*/ 306600 w 4392865"/>
                <a:gd name="connsiteY144" fmla="*/ 191241 h 3471071"/>
                <a:gd name="connsiteX145" fmla="*/ 354225 w 4392865"/>
                <a:gd name="connsiteY145" fmla="*/ 212408 h 3471071"/>
                <a:gd name="connsiteX146" fmla="*/ 442385 w 4392865"/>
                <a:gd name="connsiteY146" fmla="*/ 231247 h 3471071"/>
                <a:gd name="connsiteX0" fmla="*/ 442385 w 4392865"/>
                <a:gd name="connsiteY0" fmla="*/ 231247 h 3471071"/>
                <a:gd name="connsiteX1" fmla="*/ 544725 w 4392865"/>
                <a:gd name="connsiteY1" fmla="*/ 249450 h 3471071"/>
                <a:gd name="connsiteX2" fmla="*/ 674369 w 4392865"/>
                <a:gd name="connsiteY2" fmla="*/ 244158 h 3471071"/>
                <a:gd name="connsiteX3" fmla="*/ 841058 w 4392865"/>
                <a:gd name="connsiteY3" fmla="*/ 207116 h 3471071"/>
                <a:gd name="connsiteX4" fmla="*/ 917787 w 4392865"/>
                <a:gd name="connsiteY4" fmla="*/ 167429 h 3471071"/>
                <a:gd name="connsiteX5" fmla="*/ 984253 w 4392865"/>
                <a:gd name="connsiteY5" fmla="*/ 142346 h 3471071"/>
                <a:gd name="connsiteX6" fmla="*/ 1036849 w 4392865"/>
                <a:gd name="connsiteY6" fmla="*/ 125096 h 3471071"/>
                <a:gd name="connsiteX7" fmla="*/ 1099081 w 4392865"/>
                <a:gd name="connsiteY7" fmla="*/ 119062 h 3471071"/>
                <a:gd name="connsiteX8" fmla="*/ 1126067 w 4392865"/>
                <a:gd name="connsiteY8" fmla="*/ 68791 h 3471071"/>
                <a:gd name="connsiteX9" fmla="*/ 1118129 w 4392865"/>
                <a:gd name="connsiteY9" fmla="*/ 0 h 3471071"/>
                <a:gd name="connsiteX10" fmla="*/ 1181629 w 4392865"/>
                <a:gd name="connsiteY10" fmla="*/ 77788 h 3471071"/>
                <a:gd name="connsiteX11" fmla="*/ 1177079 w 4392865"/>
                <a:gd name="connsiteY11" fmla="*/ 125094 h 3471071"/>
                <a:gd name="connsiteX12" fmla="*/ 1179725 w 4392865"/>
                <a:gd name="connsiteY12" fmla="*/ 191241 h 3471071"/>
                <a:gd name="connsiteX13" fmla="*/ 1179513 w 4392865"/>
                <a:gd name="connsiteY13" fmla="*/ 235480 h 3471071"/>
                <a:gd name="connsiteX14" fmla="*/ 1171787 w 4392865"/>
                <a:gd name="connsiteY14" fmla="*/ 273262 h 3471071"/>
                <a:gd name="connsiteX15" fmla="*/ 1195599 w 4392865"/>
                <a:gd name="connsiteY15" fmla="*/ 320887 h 3471071"/>
                <a:gd name="connsiteX16" fmla="*/ 1237193 w 4392865"/>
                <a:gd name="connsiteY16" fmla="*/ 387879 h 3471071"/>
                <a:gd name="connsiteX17" fmla="*/ 1256242 w 4392865"/>
                <a:gd name="connsiteY17" fmla="*/ 412221 h 3471071"/>
                <a:gd name="connsiteX18" fmla="*/ 1289051 w 4392865"/>
                <a:gd name="connsiteY18" fmla="*/ 384704 h 3471071"/>
                <a:gd name="connsiteX19" fmla="*/ 1304079 w 4392865"/>
                <a:gd name="connsiteY19" fmla="*/ 379095 h 3471071"/>
                <a:gd name="connsiteX20" fmla="*/ 1341121 w 4392865"/>
                <a:gd name="connsiteY20" fmla="*/ 384387 h 3471071"/>
                <a:gd name="connsiteX21" fmla="*/ 1378163 w 4392865"/>
                <a:gd name="connsiteY21" fmla="*/ 408200 h 3471071"/>
                <a:gd name="connsiteX22" fmla="*/ 1390651 w 4392865"/>
                <a:gd name="connsiteY22" fmla="*/ 437621 h 3471071"/>
                <a:gd name="connsiteX23" fmla="*/ 1423142 w 4392865"/>
                <a:gd name="connsiteY23" fmla="*/ 445241 h 3471071"/>
                <a:gd name="connsiteX24" fmla="*/ 1462829 w 4392865"/>
                <a:gd name="connsiteY24" fmla="*/ 421429 h 3471071"/>
                <a:gd name="connsiteX25" fmla="*/ 1520826 w 4392865"/>
                <a:gd name="connsiteY25" fmla="*/ 523875 h 3471071"/>
                <a:gd name="connsiteX26" fmla="*/ 1582738 w 4392865"/>
                <a:gd name="connsiteY26" fmla="*/ 569912 h 3471071"/>
                <a:gd name="connsiteX27" fmla="*/ 1676401 w 4392865"/>
                <a:gd name="connsiteY27" fmla="*/ 640821 h 3471071"/>
                <a:gd name="connsiteX28" fmla="*/ 1866901 w 4392865"/>
                <a:gd name="connsiteY28" fmla="*/ 609071 h 3471071"/>
                <a:gd name="connsiteX29" fmla="*/ 2063751 w 4392865"/>
                <a:gd name="connsiteY29" fmla="*/ 558271 h 3471071"/>
                <a:gd name="connsiteX30" fmla="*/ 2178051 w 4392865"/>
                <a:gd name="connsiteY30" fmla="*/ 590021 h 3471071"/>
                <a:gd name="connsiteX31" fmla="*/ 2311401 w 4392865"/>
                <a:gd name="connsiteY31" fmla="*/ 691621 h 3471071"/>
                <a:gd name="connsiteX32" fmla="*/ 2489201 w 4392865"/>
                <a:gd name="connsiteY32" fmla="*/ 780521 h 3471071"/>
                <a:gd name="connsiteX33" fmla="*/ 2692401 w 4392865"/>
                <a:gd name="connsiteY33" fmla="*/ 793221 h 3471071"/>
                <a:gd name="connsiteX34" fmla="*/ 2783947 w 4392865"/>
                <a:gd name="connsiteY34" fmla="*/ 683154 h 3471071"/>
                <a:gd name="connsiteX35" fmla="*/ 3133905 w 4392865"/>
                <a:gd name="connsiteY35" fmla="*/ 585588 h 3471071"/>
                <a:gd name="connsiteX36" fmla="*/ 3230246 w 4392865"/>
                <a:gd name="connsiteY36" fmla="*/ 487572 h 3471071"/>
                <a:gd name="connsiteX37" fmla="*/ 3366460 w 4392865"/>
                <a:gd name="connsiteY37" fmla="*/ 400599 h 3471071"/>
                <a:gd name="connsiteX38" fmla="*/ 3662403 w 4392865"/>
                <a:gd name="connsiteY38" fmla="*/ 385143 h 3471071"/>
                <a:gd name="connsiteX39" fmla="*/ 3822913 w 4392865"/>
                <a:gd name="connsiteY39" fmla="*/ 365864 h 3471071"/>
                <a:gd name="connsiteX40" fmla="*/ 3880259 w 4392865"/>
                <a:gd name="connsiteY40" fmla="*/ 521559 h 3471071"/>
                <a:gd name="connsiteX41" fmla="*/ 3972225 w 4392865"/>
                <a:gd name="connsiteY41" fmla="*/ 697132 h 3471071"/>
                <a:gd name="connsiteX42" fmla="*/ 3971626 w 4392865"/>
                <a:gd name="connsiteY42" fmla="*/ 818142 h 3471071"/>
                <a:gd name="connsiteX43" fmla="*/ 3980492 w 4392865"/>
                <a:gd name="connsiteY43" fmla="*/ 801728 h 3471071"/>
                <a:gd name="connsiteX44" fmla="*/ 3976970 w 4392865"/>
                <a:gd name="connsiteY44" fmla="*/ 863980 h 3471071"/>
                <a:gd name="connsiteX45" fmla="*/ 3983298 w 4392865"/>
                <a:gd name="connsiteY45" fmla="*/ 889809 h 3471071"/>
                <a:gd name="connsiteX46" fmla="*/ 4002088 w 4392865"/>
                <a:gd name="connsiteY46" fmla="*/ 917575 h 3471071"/>
                <a:gd name="connsiteX47" fmla="*/ 4067176 w 4392865"/>
                <a:gd name="connsiteY47" fmla="*/ 927629 h 3471071"/>
                <a:gd name="connsiteX48" fmla="*/ 4064001 w 4392865"/>
                <a:gd name="connsiteY48" fmla="*/ 964671 h 3471071"/>
                <a:gd name="connsiteX49" fmla="*/ 4153642 w 4392865"/>
                <a:gd name="connsiteY49" fmla="*/ 1032613 h 3471071"/>
                <a:gd name="connsiteX50" fmla="*/ 4252464 w 4392865"/>
                <a:gd name="connsiteY50" fmla="*/ 1015471 h 3471071"/>
                <a:gd name="connsiteX51" fmla="*/ 4392865 w 4392865"/>
                <a:gd name="connsiteY51" fmla="*/ 1145687 h 3471071"/>
                <a:gd name="connsiteX52" fmla="*/ 4286151 w 4392865"/>
                <a:gd name="connsiteY52" fmla="*/ 1291466 h 3471071"/>
                <a:gd name="connsiteX53" fmla="*/ 4176057 w 4392865"/>
                <a:gd name="connsiteY53" fmla="*/ 1408274 h 3471071"/>
                <a:gd name="connsiteX54" fmla="*/ 4037225 w 4392865"/>
                <a:gd name="connsiteY54" fmla="*/ 1450656 h 3471071"/>
                <a:gd name="connsiteX55" fmla="*/ 3968751 w 4392865"/>
                <a:gd name="connsiteY55" fmla="*/ 1419754 h 3471071"/>
                <a:gd name="connsiteX56" fmla="*/ 3910225 w 4392865"/>
                <a:gd name="connsiteY56" fmla="*/ 1426845 h 3471071"/>
                <a:gd name="connsiteX57" fmla="*/ 3842810 w 4392865"/>
                <a:gd name="connsiteY57" fmla="*/ 1390650 h 3471071"/>
                <a:gd name="connsiteX58" fmla="*/ 3804392 w 4392865"/>
                <a:gd name="connsiteY58" fmla="*/ 1233700 h 3471071"/>
                <a:gd name="connsiteX59" fmla="*/ 3719513 w 4392865"/>
                <a:gd name="connsiteY59" fmla="*/ 1156759 h 3471071"/>
                <a:gd name="connsiteX60" fmla="*/ 3568701 w 4392865"/>
                <a:gd name="connsiteY60" fmla="*/ 1098021 h 3471071"/>
                <a:gd name="connsiteX61" fmla="*/ 3460751 w 4392865"/>
                <a:gd name="connsiteY61" fmla="*/ 1053571 h 3471071"/>
                <a:gd name="connsiteX62" fmla="*/ 3371851 w 4392865"/>
                <a:gd name="connsiteY62" fmla="*/ 1047221 h 3471071"/>
                <a:gd name="connsiteX63" fmla="*/ 3308351 w 4392865"/>
                <a:gd name="connsiteY63" fmla="*/ 996421 h 3471071"/>
                <a:gd name="connsiteX64" fmla="*/ 3200401 w 4392865"/>
                <a:gd name="connsiteY64" fmla="*/ 932921 h 3471071"/>
                <a:gd name="connsiteX65" fmla="*/ 3227599 w 4392865"/>
                <a:gd name="connsiteY65" fmla="*/ 1067009 h 3471071"/>
                <a:gd name="connsiteX66" fmla="*/ 3325496 w 4392865"/>
                <a:gd name="connsiteY66" fmla="*/ 1302488 h 3471071"/>
                <a:gd name="connsiteX67" fmla="*/ 3521286 w 4392865"/>
                <a:gd name="connsiteY67" fmla="*/ 1487697 h 3471071"/>
                <a:gd name="connsiteX68" fmla="*/ 3598016 w 4392865"/>
                <a:gd name="connsiteY68" fmla="*/ 1569716 h 3471071"/>
                <a:gd name="connsiteX69" fmla="*/ 3743537 w 4392865"/>
                <a:gd name="connsiteY69" fmla="*/ 1596175 h 3471071"/>
                <a:gd name="connsiteX70" fmla="*/ 3841433 w 4392865"/>
                <a:gd name="connsiteY70" fmla="*/ 1540613 h 3471071"/>
                <a:gd name="connsiteX71" fmla="*/ 3918163 w 4392865"/>
                <a:gd name="connsiteY71" fmla="*/ 1588237 h 3471071"/>
                <a:gd name="connsiteX72" fmla="*/ 3983808 w 4392865"/>
                <a:gd name="connsiteY72" fmla="*/ 1610103 h 3471071"/>
                <a:gd name="connsiteX73" fmla="*/ 4063234 w 4392865"/>
                <a:gd name="connsiteY73" fmla="*/ 1841639 h 3471071"/>
                <a:gd name="connsiteX74" fmla="*/ 3974275 w 4392865"/>
                <a:gd name="connsiteY74" fmla="*/ 1966544 h 3471071"/>
                <a:gd name="connsiteX75" fmla="*/ 3821614 w 4392865"/>
                <a:gd name="connsiteY75" fmla="*/ 2233622 h 3471071"/>
                <a:gd name="connsiteX76" fmla="*/ 3681983 w 4392865"/>
                <a:gd name="connsiteY76" fmla="*/ 2337309 h 3471071"/>
                <a:gd name="connsiteX77" fmla="*/ 3553037 w 4392865"/>
                <a:gd name="connsiteY77" fmla="*/ 2352883 h 3471071"/>
                <a:gd name="connsiteX78" fmla="*/ 3400225 w 4392865"/>
                <a:gd name="connsiteY78" fmla="*/ 2423165 h 3471071"/>
                <a:gd name="connsiteX79" fmla="*/ 3086230 w 4392865"/>
                <a:gd name="connsiteY79" fmla="*/ 2169313 h 3471071"/>
                <a:gd name="connsiteX80" fmla="*/ 2933913 w 4392865"/>
                <a:gd name="connsiteY80" fmla="*/ 1802550 h 3471071"/>
                <a:gd name="connsiteX81" fmla="*/ 2853939 w 4392865"/>
                <a:gd name="connsiteY81" fmla="*/ 1602017 h 3471071"/>
                <a:gd name="connsiteX82" fmla="*/ 2655359 w 4392865"/>
                <a:gd name="connsiteY82" fmla="*/ 1109133 h 3471071"/>
                <a:gd name="connsiteX83" fmla="*/ 2495551 w 4392865"/>
                <a:gd name="connsiteY83" fmla="*/ 913871 h 3471071"/>
                <a:gd name="connsiteX84" fmla="*/ 2463801 w 4392865"/>
                <a:gd name="connsiteY84" fmla="*/ 907521 h 3471071"/>
                <a:gd name="connsiteX85" fmla="*/ 2298701 w 4392865"/>
                <a:gd name="connsiteY85" fmla="*/ 837671 h 3471071"/>
                <a:gd name="connsiteX86" fmla="*/ 2190751 w 4392865"/>
                <a:gd name="connsiteY86" fmla="*/ 767821 h 3471071"/>
                <a:gd name="connsiteX87" fmla="*/ 2120901 w 4392865"/>
                <a:gd name="connsiteY87" fmla="*/ 729721 h 3471071"/>
                <a:gd name="connsiteX88" fmla="*/ 1981201 w 4392865"/>
                <a:gd name="connsiteY88" fmla="*/ 710671 h 3471071"/>
                <a:gd name="connsiteX89" fmla="*/ 1860551 w 4392865"/>
                <a:gd name="connsiteY89" fmla="*/ 717021 h 3471071"/>
                <a:gd name="connsiteX90" fmla="*/ 1695451 w 4392865"/>
                <a:gd name="connsiteY90" fmla="*/ 767821 h 3471071"/>
                <a:gd name="connsiteX91" fmla="*/ 1551518 w 4392865"/>
                <a:gd name="connsiteY91" fmla="*/ 813857 h 3471071"/>
                <a:gd name="connsiteX92" fmla="*/ 1544639 w 4392865"/>
                <a:gd name="connsiteY92" fmla="*/ 837671 h 3471071"/>
                <a:gd name="connsiteX93" fmla="*/ 1575330 w 4392865"/>
                <a:gd name="connsiteY93" fmla="*/ 882651 h 3471071"/>
                <a:gd name="connsiteX94" fmla="*/ 1569889 w 4392865"/>
                <a:gd name="connsiteY94" fmla="*/ 913752 h 3471071"/>
                <a:gd name="connsiteX95" fmla="*/ 1588699 w 4392865"/>
                <a:gd name="connsiteY95" fmla="*/ 989831 h 3471071"/>
                <a:gd name="connsiteX96" fmla="*/ 1662135 w 4392865"/>
                <a:gd name="connsiteY96" fmla="*/ 1063805 h 3471071"/>
                <a:gd name="connsiteX97" fmla="*/ 1753919 w 4392865"/>
                <a:gd name="connsiteY97" fmla="*/ 1210284 h 3471071"/>
                <a:gd name="connsiteX98" fmla="*/ 2121380 w 4392865"/>
                <a:gd name="connsiteY98" fmla="*/ 1554862 h 3471071"/>
                <a:gd name="connsiteX99" fmla="*/ 2187787 w 4392865"/>
                <a:gd name="connsiteY99" fmla="*/ 1696717 h 3471071"/>
                <a:gd name="connsiteX100" fmla="*/ 2130856 w 4392865"/>
                <a:gd name="connsiteY100" fmla="*/ 1918967 h 3471071"/>
                <a:gd name="connsiteX101" fmla="*/ 2139764 w 4392865"/>
                <a:gd name="connsiteY101" fmla="*/ 2490767 h 3471071"/>
                <a:gd name="connsiteX102" fmla="*/ 2443385 w 4392865"/>
                <a:gd name="connsiteY102" fmla="*/ 3145184 h 3471071"/>
                <a:gd name="connsiteX103" fmla="*/ 2261271 w 4392865"/>
                <a:gd name="connsiteY103" fmla="*/ 3183524 h 3471071"/>
                <a:gd name="connsiteX104" fmla="*/ 2079158 w 4392865"/>
                <a:gd name="connsiteY104" fmla="*/ 3346468 h 3471071"/>
                <a:gd name="connsiteX105" fmla="*/ 1829950 w 4392865"/>
                <a:gd name="connsiteY105" fmla="*/ 3413562 h 3471071"/>
                <a:gd name="connsiteX106" fmla="*/ 1494479 w 4392865"/>
                <a:gd name="connsiteY106" fmla="*/ 3471071 h 3471071"/>
                <a:gd name="connsiteX107" fmla="*/ 1279516 w 4392865"/>
                <a:gd name="connsiteY107" fmla="*/ 3371040 h 3471071"/>
                <a:gd name="connsiteX108" fmla="*/ 1302780 w 4392865"/>
                <a:gd name="connsiteY108" fmla="*/ 3212279 h 3471071"/>
                <a:gd name="connsiteX109" fmla="*/ 1580742 w 4392865"/>
                <a:gd name="connsiteY109" fmla="*/ 2982241 h 3471071"/>
                <a:gd name="connsiteX110" fmla="*/ 1686177 w 4392865"/>
                <a:gd name="connsiteY110" fmla="*/ 2502996 h 3471071"/>
                <a:gd name="connsiteX111" fmla="*/ 1695761 w 4392865"/>
                <a:gd name="connsiteY111" fmla="*/ 2004582 h 3471071"/>
                <a:gd name="connsiteX112" fmla="*/ 1629516 w 4392865"/>
                <a:gd name="connsiteY112" fmla="*/ 1709947 h 3471071"/>
                <a:gd name="connsiteX113" fmla="*/ 1497225 w 4392865"/>
                <a:gd name="connsiteY113" fmla="*/ 1548551 h 3471071"/>
                <a:gd name="connsiteX114" fmla="*/ 1446115 w 4392865"/>
                <a:gd name="connsiteY114" fmla="*/ 1515104 h 3471071"/>
                <a:gd name="connsiteX115" fmla="*/ 1354139 w 4392865"/>
                <a:gd name="connsiteY115" fmla="*/ 1431395 h 3471071"/>
                <a:gd name="connsiteX116" fmla="*/ 1296989 w 4392865"/>
                <a:gd name="connsiteY116" fmla="*/ 1347787 h 3471071"/>
                <a:gd name="connsiteX117" fmla="*/ 1243542 w 4392865"/>
                <a:gd name="connsiteY117" fmla="*/ 1336674 h 3471071"/>
                <a:gd name="connsiteX118" fmla="*/ 1200151 w 4392865"/>
                <a:gd name="connsiteY118" fmla="*/ 1288521 h 3471071"/>
                <a:gd name="connsiteX119" fmla="*/ 1155701 w 4392865"/>
                <a:gd name="connsiteY119" fmla="*/ 1275821 h 3471071"/>
                <a:gd name="connsiteX120" fmla="*/ 1111251 w 4392865"/>
                <a:gd name="connsiteY120" fmla="*/ 1193271 h 3471071"/>
                <a:gd name="connsiteX121" fmla="*/ 1092201 w 4392865"/>
                <a:gd name="connsiteY121" fmla="*/ 1078971 h 3471071"/>
                <a:gd name="connsiteX122" fmla="*/ 1092201 w 4392865"/>
                <a:gd name="connsiteY122" fmla="*/ 971021 h 3471071"/>
                <a:gd name="connsiteX123" fmla="*/ 1060451 w 4392865"/>
                <a:gd name="connsiteY123" fmla="*/ 913871 h 3471071"/>
                <a:gd name="connsiteX124" fmla="*/ 996951 w 4392865"/>
                <a:gd name="connsiteY124" fmla="*/ 875771 h 3471071"/>
                <a:gd name="connsiteX125" fmla="*/ 889001 w 4392865"/>
                <a:gd name="connsiteY125" fmla="*/ 875771 h 3471071"/>
                <a:gd name="connsiteX126" fmla="*/ 806451 w 4392865"/>
                <a:gd name="connsiteY126" fmla="*/ 907521 h 3471071"/>
                <a:gd name="connsiteX127" fmla="*/ 742951 w 4392865"/>
                <a:gd name="connsiteY127" fmla="*/ 939271 h 3471071"/>
                <a:gd name="connsiteX128" fmla="*/ 655639 w 4392865"/>
                <a:gd name="connsiteY128" fmla="*/ 912812 h 3471071"/>
                <a:gd name="connsiteX129" fmla="*/ 566210 w 4392865"/>
                <a:gd name="connsiteY129" fmla="*/ 836613 h 3471071"/>
                <a:gd name="connsiteX130" fmla="*/ 511177 w 4392865"/>
                <a:gd name="connsiteY130" fmla="*/ 806980 h 3471071"/>
                <a:gd name="connsiteX131" fmla="*/ 415926 w 4392865"/>
                <a:gd name="connsiteY131" fmla="*/ 784225 h 3471071"/>
                <a:gd name="connsiteX132" fmla="*/ 335494 w 4392865"/>
                <a:gd name="connsiteY132" fmla="*/ 759883 h 3471071"/>
                <a:gd name="connsiteX133" fmla="*/ 203413 w 4392865"/>
                <a:gd name="connsiteY133" fmla="*/ 728345 h 3471071"/>
                <a:gd name="connsiteX134" fmla="*/ 116099 w 4392865"/>
                <a:gd name="connsiteY134" fmla="*/ 691303 h 3471071"/>
                <a:gd name="connsiteX135" fmla="*/ 61914 w 4392865"/>
                <a:gd name="connsiteY135" fmla="*/ 625475 h 3471071"/>
                <a:gd name="connsiteX136" fmla="*/ 6350 w 4392865"/>
                <a:gd name="connsiteY136" fmla="*/ 575733 h 3471071"/>
                <a:gd name="connsiteX137" fmla="*/ 2117 w 4392865"/>
                <a:gd name="connsiteY137" fmla="*/ 537104 h 3471071"/>
                <a:gd name="connsiteX138" fmla="*/ 0 w 4392865"/>
                <a:gd name="connsiteY138" fmla="*/ 465138 h 3471071"/>
                <a:gd name="connsiteX139" fmla="*/ 23496 w 4392865"/>
                <a:gd name="connsiteY139" fmla="*/ 394970 h 3471071"/>
                <a:gd name="connsiteX140" fmla="*/ 51331 w 4392865"/>
                <a:gd name="connsiteY140" fmla="*/ 321204 h 3471071"/>
                <a:gd name="connsiteX141" fmla="*/ 77257 w 4392865"/>
                <a:gd name="connsiteY141" fmla="*/ 272520 h 3471071"/>
                <a:gd name="connsiteX142" fmla="*/ 104776 w 4392865"/>
                <a:gd name="connsiteY142" fmla="*/ 194203 h 3471071"/>
                <a:gd name="connsiteX143" fmla="*/ 187537 w 4392865"/>
                <a:gd name="connsiteY143" fmla="*/ 183303 h 3471071"/>
                <a:gd name="connsiteX144" fmla="*/ 238127 w 4392865"/>
                <a:gd name="connsiteY144" fmla="*/ 186268 h 3471071"/>
                <a:gd name="connsiteX145" fmla="*/ 306600 w 4392865"/>
                <a:gd name="connsiteY145" fmla="*/ 191241 h 3471071"/>
                <a:gd name="connsiteX146" fmla="*/ 354225 w 4392865"/>
                <a:gd name="connsiteY146" fmla="*/ 212408 h 3471071"/>
                <a:gd name="connsiteX147" fmla="*/ 442385 w 4392865"/>
                <a:gd name="connsiteY147" fmla="*/ 231247 h 3471071"/>
                <a:gd name="connsiteX0" fmla="*/ 442385 w 4392865"/>
                <a:gd name="connsiteY0" fmla="*/ 231247 h 3471071"/>
                <a:gd name="connsiteX1" fmla="*/ 544725 w 4392865"/>
                <a:gd name="connsiteY1" fmla="*/ 249450 h 3471071"/>
                <a:gd name="connsiteX2" fmla="*/ 674369 w 4392865"/>
                <a:gd name="connsiteY2" fmla="*/ 244158 h 3471071"/>
                <a:gd name="connsiteX3" fmla="*/ 841058 w 4392865"/>
                <a:gd name="connsiteY3" fmla="*/ 207116 h 3471071"/>
                <a:gd name="connsiteX4" fmla="*/ 917787 w 4392865"/>
                <a:gd name="connsiteY4" fmla="*/ 167429 h 3471071"/>
                <a:gd name="connsiteX5" fmla="*/ 984253 w 4392865"/>
                <a:gd name="connsiteY5" fmla="*/ 142346 h 3471071"/>
                <a:gd name="connsiteX6" fmla="*/ 1036849 w 4392865"/>
                <a:gd name="connsiteY6" fmla="*/ 125096 h 3471071"/>
                <a:gd name="connsiteX7" fmla="*/ 1099081 w 4392865"/>
                <a:gd name="connsiteY7" fmla="*/ 119062 h 3471071"/>
                <a:gd name="connsiteX8" fmla="*/ 1126067 w 4392865"/>
                <a:gd name="connsiteY8" fmla="*/ 68791 h 3471071"/>
                <a:gd name="connsiteX9" fmla="*/ 1118129 w 4392865"/>
                <a:gd name="connsiteY9" fmla="*/ 0 h 3471071"/>
                <a:gd name="connsiteX10" fmla="*/ 1181629 w 4392865"/>
                <a:gd name="connsiteY10" fmla="*/ 77788 h 3471071"/>
                <a:gd name="connsiteX11" fmla="*/ 1177079 w 4392865"/>
                <a:gd name="connsiteY11" fmla="*/ 125094 h 3471071"/>
                <a:gd name="connsiteX12" fmla="*/ 1179725 w 4392865"/>
                <a:gd name="connsiteY12" fmla="*/ 191241 h 3471071"/>
                <a:gd name="connsiteX13" fmla="*/ 1179513 w 4392865"/>
                <a:gd name="connsiteY13" fmla="*/ 235480 h 3471071"/>
                <a:gd name="connsiteX14" fmla="*/ 1171787 w 4392865"/>
                <a:gd name="connsiteY14" fmla="*/ 273262 h 3471071"/>
                <a:gd name="connsiteX15" fmla="*/ 1195599 w 4392865"/>
                <a:gd name="connsiteY15" fmla="*/ 320887 h 3471071"/>
                <a:gd name="connsiteX16" fmla="*/ 1237193 w 4392865"/>
                <a:gd name="connsiteY16" fmla="*/ 387879 h 3471071"/>
                <a:gd name="connsiteX17" fmla="*/ 1256242 w 4392865"/>
                <a:gd name="connsiteY17" fmla="*/ 412221 h 3471071"/>
                <a:gd name="connsiteX18" fmla="*/ 1289051 w 4392865"/>
                <a:gd name="connsiteY18" fmla="*/ 384704 h 3471071"/>
                <a:gd name="connsiteX19" fmla="*/ 1304079 w 4392865"/>
                <a:gd name="connsiteY19" fmla="*/ 379095 h 3471071"/>
                <a:gd name="connsiteX20" fmla="*/ 1341121 w 4392865"/>
                <a:gd name="connsiteY20" fmla="*/ 384387 h 3471071"/>
                <a:gd name="connsiteX21" fmla="*/ 1378163 w 4392865"/>
                <a:gd name="connsiteY21" fmla="*/ 408200 h 3471071"/>
                <a:gd name="connsiteX22" fmla="*/ 1390651 w 4392865"/>
                <a:gd name="connsiteY22" fmla="*/ 437621 h 3471071"/>
                <a:gd name="connsiteX23" fmla="*/ 1423142 w 4392865"/>
                <a:gd name="connsiteY23" fmla="*/ 445241 h 3471071"/>
                <a:gd name="connsiteX24" fmla="*/ 1462829 w 4392865"/>
                <a:gd name="connsiteY24" fmla="*/ 421429 h 3471071"/>
                <a:gd name="connsiteX25" fmla="*/ 1520826 w 4392865"/>
                <a:gd name="connsiteY25" fmla="*/ 523875 h 3471071"/>
                <a:gd name="connsiteX26" fmla="*/ 1582738 w 4392865"/>
                <a:gd name="connsiteY26" fmla="*/ 569912 h 3471071"/>
                <a:gd name="connsiteX27" fmla="*/ 1676401 w 4392865"/>
                <a:gd name="connsiteY27" fmla="*/ 640821 h 3471071"/>
                <a:gd name="connsiteX28" fmla="*/ 1866901 w 4392865"/>
                <a:gd name="connsiteY28" fmla="*/ 609071 h 3471071"/>
                <a:gd name="connsiteX29" fmla="*/ 2063751 w 4392865"/>
                <a:gd name="connsiteY29" fmla="*/ 558271 h 3471071"/>
                <a:gd name="connsiteX30" fmla="*/ 2178051 w 4392865"/>
                <a:gd name="connsiteY30" fmla="*/ 590021 h 3471071"/>
                <a:gd name="connsiteX31" fmla="*/ 2311401 w 4392865"/>
                <a:gd name="connsiteY31" fmla="*/ 691621 h 3471071"/>
                <a:gd name="connsiteX32" fmla="*/ 2489201 w 4392865"/>
                <a:gd name="connsiteY32" fmla="*/ 780521 h 3471071"/>
                <a:gd name="connsiteX33" fmla="*/ 2692401 w 4392865"/>
                <a:gd name="connsiteY33" fmla="*/ 793221 h 3471071"/>
                <a:gd name="connsiteX34" fmla="*/ 2783947 w 4392865"/>
                <a:gd name="connsiteY34" fmla="*/ 683154 h 3471071"/>
                <a:gd name="connsiteX35" fmla="*/ 3133905 w 4392865"/>
                <a:gd name="connsiteY35" fmla="*/ 585588 h 3471071"/>
                <a:gd name="connsiteX36" fmla="*/ 3230246 w 4392865"/>
                <a:gd name="connsiteY36" fmla="*/ 487572 h 3471071"/>
                <a:gd name="connsiteX37" fmla="*/ 3366460 w 4392865"/>
                <a:gd name="connsiteY37" fmla="*/ 400599 h 3471071"/>
                <a:gd name="connsiteX38" fmla="*/ 3662403 w 4392865"/>
                <a:gd name="connsiteY38" fmla="*/ 385143 h 3471071"/>
                <a:gd name="connsiteX39" fmla="*/ 3822913 w 4392865"/>
                <a:gd name="connsiteY39" fmla="*/ 365864 h 3471071"/>
                <a:gd name="connsiteX40" fmla="*/ 3880259 w 4392865"/>
                <a:gd name="connsiteY40" fmla="*/ 521559 h 3471071"/>
                <a:gd name="connsiteX41" fmla="*/ 3972225 w 4392865"/>
                <a:gd name="connsiteY41" fmla="*/ 697132 h 3471071"/>
                <a:gd name="connsiteX42" fmla="*/ 3971626 w 4392865"/>
                <a:gd name="connsiteY42" fmla="*/ 818142 h 3471071"/>
                <a:gd name="connsiteX43" fmla="*/ 3980492 w 4392865"/>
                <a:gd name="connsiteY43" fmla="*/ 801728 h 3471071"/>
                <a:gd name="connsiteX44" fmla="*/ 3976970 w 4392865"/>
                <a:gd name="connsiteY44" fmla="*/ 863980 h 3471071"/>
                <a:gd name="connsiteX45" fmla="*/ 3983298 w 4392865"/>
                <a:gd name="connsiteY45" fmla="*/ 889809 h 3471071"/>
                <a:gd name="connsiteX46" fmla="*/ 4002088 w 4392865"/>
                <a:gd name="connsiteY46" fmla="*/ 917575 h 3471071"/>
                <a:gd name="connsiteX47" fmla="*/ 4067176 w 4392865"/>
                <a:gd name="connsiteY47" fmla="*/ 927629 h 3471071"/>
                <a:gd name="connsiteX48" fmla="*/ 4064001 w 4392865"/>
                <a:gd name="connsiteY48" fmla="*/ 964671 h 3471071"/>
                <a:gd name="connsiteX49" fmla="*/ 4153642 w 4392865"/>
                <a:gd name="connsiteY49" fmla="*/ 1032613 h 3471071"/>
                <a:gd name="connsiteX50" fmla="*/ 4252464 w 4392865"/>
                <a:gd name="connsiteY50" fmla="*/ 1015471 h 3471071"/>
                <a:gd name="connsiteX51" fmla="*/ 4392865 w 4392865"/>
                <a:gd name="connsiteY51" fmla="*/ 1145687 h 3471071"/>
                <a:gd name="connsiteX52" fmla="*/ 4286151 w 4392865"/>
                <a:gd name="connsiteY52" fmla="*/ 1291466 h 3471071"/>
                <a:gd name="connsiteX53" fmla="*/ 4176057 w 4392865"/>
                <a:gd name="connsiteY53" fmla="*/ 1408274 h 3471071"/>
                <a:gd name="connsiteX54" fmla="*/ 4037225 w 4392865"/>
                <a:gd name="connsiteY54" fmla="*/ 1450656 h 3471071"/>
                <a:gd name="connsiteX55" fmla="*/ 3968751 w 4392865"/>
                <a:gd name="connsiteY55" fmla="*/ 1419754 h 3471071"/>
                <a:gd name="connsiteX56" fmla="*/ 3910225 w 4392865"/>
                <a:gd name="connsiteY56" fmla="*/ 1426845 h 3471071"/>
                <a:gd name="connsiteX57" fmla="*/ 3842810 w 4392865"/>
                <a:gd name="connsiteY57" fmla="*/ 1390650 h 3471071"/>
                <a:gd name="connsiteX58" fmla="*/ 3804392 w 4392865"/>
                <a:gd name="connsiteY58" fmla="*/ 1233700 h 3471071"/>
                <a:gd name="connsiteX59" fmla="*/ 3719513 w 4392865"/>
                <a:gd name="connsiteY59" fmla="*/ 1156759 h 3471071"/>
                <a:gd name="connsiteX60" fmla="*/ 3568701 w 4392865"/>
                <a:gd name="connsiteY60" fmla="*/ 1098021 h 3471071"/>
                <a:gd name="connsiteX61" fmla="*/ 3460751 w 4392865"/>
                <a:gd name="connsiteY61" fmla="*/ 1053571 h 3471071"/>
                <a:gd name="connsiteX62" fmla="*/ 3371851 w 4392865"/>
                <a:gd name="connsiteY62" fmla="*/ 1047221 h 3471071"/>
                <a:gd name="connsiteX63" fmla="*/ 3308351 w 4392865"/>
                <a:gd name="connsiteY63" fmla="*/ 996421 h 3471071"/>
                <a:gd name="connsiteX64" fmla="*/ 3200401 w 4392865"/>
                <a:gd name="connsiteY64" fmla="*/ 932921 h 3471071"/>
                <a:gd name="connsiteX65" fmla="*/ 3227599 w 4392865"/>
                <a:gd name="connsiteY65" fmla="*/ 1067009 h 3471071"/>
                <a:gd name="connsiteX66" fmla="*/ 3325496 w 4392865"/>
                <a:gd name="connsiteY66" fmla="*/ 1302488 h 3471071"/>
                <a:gd name="connsiteX67" fmla="*/ 3521286 w 4392865"/>
                <a:gd name="connsiteY67" fmla="*/ 1487697 h 3471071"/>
                <a:gd name="connsiteX68" fmla="*/ 3598016 w 4392865"/>
                <a:gd name="connsiteY68" fmla="*/ 1569716 h 3471071"/>
                <a:gd name="connsiteX69" fmla="*/ 3743537 w 4392865"/>
                <a:gd name="connsiteY69" fmla="*/ 1596175 h 3471071"/>
                <a:gd name="connsiteX70" fmla="*/ 3841433 w 4392865"/>
                <a:gd name="connsiteY70" fmla="*/ 1540613 h 3471071"/>
                <a:gd name="connsiteX71" fmla="*/ 3918163 w 4392865"/>
                <a:gd name="connsiteY71" fmla="*/ 1588237 h 3471071"/>
                <a:gd name="connsiteX72" fmla="*/ 3983808 w 4392865"/>
                <a:gd name="connsiteY72" fmla="*/ 1610103 h 3471071"/>
                <a:gd name="connsiteX73" fmla="*/ 4063234 w 4392865"/>
                <a:gd name="connsiteY73" fmla="*/ 1841639 h 3471071"/>
                <a:gd name="connsiteX74" fmla="*/ 3974275 w 4392865"/>
                <a:gd name="connsiteY74" fmla="*/ 1966544 h 3471071"/>
                <a:gd name="connsiteX75" fmla="*/ 3821614 w 4392865"/>
                <a:gd name="connsiteY75" fmla="*/ 2233622 h 3471071"/>
                <a:gd name="connsiteX76" fmla="*/ 3681983 w 4392865"/>
                <a:gd name="connsiteY76" fmla="*/ 2337309 h 3471071"/>
                <a:gd name="connsiteX77" fmla="*/ 3553037 w 4392865"/>
                <a:gd name="connsiteY77" fmla="*/ 2352883 h 3471071"/>
                <a:gd name="connsiteX78" fmla="*/ 3400225 w 4392865"/>
                <a:gd name="connsiteY78" fmla="*/ 2423165 h 3471071"/>
                <a:gd name="connsiteX79" fmla="*/ 3086230 w 4392865"/>
                <a:gd name="connsiteY79" fmla="*/ 2169313 h 3471071"/>
                <a:gd name="connsiteX80" fmla="*/ 2933913 w 4392865"/>
                <a:gd name="connsiteY80" fmla="*/ 1802550 h 3471071"/>
                <a:gd name="connsiteX81" fmla="*/ 2853939 w 4392865"/>
                <a:gd name="connsiteY81" fmla="*/ 1602017 h 3471071"/>
                <a:gd name="connsiteX82" fmla="*/ 2655359 w 4392865"/>
                <a:gd name="connsiteY82" fmla="*/ 1109133 h 3471071"/>
                <a:gd name="connsiteX83" fmla="*/ 2495551 w 4392865"/>
                <a:gd name="connsiteY83" fmla="*/ 913871 h 3471071"/>
                <a:gd name="connsiteX84" fmla="*/ 2463801 w 4392865"/>
                <a:gd name="connsiteY84" fmla="*/ 907521 h 3471071"/>
                <a:gd name="connsiteX85" fmla="*/ 2298701 w 4392865"/>
                <a:gd name="connsiteY85" fmla="*/ 837671 h 3471071"/>
                <a:gd name="connsiteX86" fmla="*/ 2190751 w 4392865"/>
                <a:gd name="connsiteY86" fmla="*/ 767821 h 3471071"/>
                <a:gd name="connsiteX87" fmla="*/ 2120901 w 4392865"/>
                <a:gd name="connsiteY87" fmla="*/ 729721 h 3471071"/>
                <a:gd name="connsiteX88" fmla="*/ 1981201 w 4392865"/>
                <a:gd name="connsiteY88" fmla="*/ 710671 h 3471071"/>
                <a:gd name="connsiteX89" fmla="*/ 1860551 w 4392865"/>
                <a:gd name="connsiteY89" fmla="*/ 717021 h 3471071"/>
                <a:gd name="connsiteX90" fmla="*/ 1695451 w 4392865"/>
                <a:gd name="connsiteY90" fmla="*/ 767821 h 3471071"/>
                <a:gd name="connsiteX91" fmla="*/ 1551518 w 4392865"/>
                <a:gd name="connsiteY91" fmla="*/ 813857 h 3471071"/>
                <a:gd name="connsiteX92" fmla="*/ 1544639 w 4392865"/>
                <a:gd name="connsiteY92" fmla="*/ 837671 h 3471071"/>
                <a:gd name="connsiteX93" fmla="*/ 1575330 w 4392865"/>
                <a:gd name="connsiteY93" fmla="*/ 882651 h 3471071"/>
                <a:gd name="connsiteX94" fmla="*/ 1569889 w 4392865"/>
                <a:gd name="connsiteY94" fmla="*/ 913752 h 3471071"/>
                <a:gd name="connsiteX95" fmla="*/ 1588699 w 4392865"/>
                <a:gd name="connsiteY95" fmla="*/ 989831 h 3471071"/>
                <a:gd name="connsiteX96" fmla="*/ 1662135 w 4392865"/>
                <a:gd name="connsiteY96" fmla="*/ 1063805 h 3471071"/>
                <a:gd name="connsiteX97" fmla="*/ 1753919 w 4392865"/>
                <a:gd name="connsiteY97" fmla="*/ 1210284 h 3471071"/>
                <a:gd name="connsiteX98" fmla="*/ 2121380 w 4392865"/>
                <a:gd name="connsiteY98" fmla="*/ 1554862 h 3471071"/>
                <a:gd name="connsiteX99" fmla="*/ 2187787 w 4392865"/>
                <a:gd name="connsiteY99" fmla="*/ 1696717 h 3471071"/>
                <a:gd name="connsiteX100" fmla="*/ 2130856 w 4392865"/>
                <a:gd name="connsiteY100" fmla="*/ 1918967 h 3471071"/>
                <a:gd name="connsiteX101" fmla="*/ 2139764 w 4392865"/>
                <a:gd name="connsiteY101" fmla="*/ 2490767 h 3471071"/>
                <a:gd name="connsiteX102" fmla="*/ 2443385 w 4392865"/>
                <a:gd name="connsiteY102" fmla="*/ 3145184 h 3471071"/>
                <a:gd name="connsiteX103" fmla="*/ 2261271 w 4392865"/>
                <a:gd name="connsiteY103" fmla="*/ 3183524 h 3471071"/>
                <a:gd name="connsiteX104" fmla="*/ 2079158 w 4392865"/>
                <a:gd name="connsiteY104" fmla="*/ 3346468 h 3471071"/>
                <a:gd name="connsiteX105" fmla="*/ 1829950 w 4392865"/>
                <a:gd name="connsiteY105" fmla="*/ 3413562 h 3471071"/>
                <a:gd name="connsiteX106" fmla="*/ 1494479 w 4392865"/>
                <a:gd name="connsiteY106" fmla="*/ 3471071 h 3471071"/>
                <a:gd name="connsiteX107" fmla="*/ 1279516 w 4392865"/>
                <a:gd name="connsiteY107" fmla="*/ 3371040 h 3471071"/>
                <a:gd name="connsiteX108" fmla="*/ 1302780 w 4392865"/>
                <a:gd name="connsiteY108" fmla="*/ 3212279 h 3471071"/>
                <a:gd name="connsiteX109" fmla="*/ 1580742 w 4392865"/>
                <a:gd name="connsiteY109" fmla="*/ 2982241 h 3471071"/>
                <a:gd name="connsiteX110" fmla="*/ 1657422 w 4392865"/>
                <a:gd name="connsiteY110" fmla="*/ 2867222 h 3471071"/>
                <a:gd name="connsiteX111" fmla="*/ 1686177 w 4392865"/>
                <a:gd name="connsiteY111" fmla="*/ 2502996 h 3471071"/>
                <a:gd name="connsiteX112" fmla="*/ 1695761 w 4392865"/>
                <a:gd name="connsiteY112" fmla="*/ 2004582 h 3471071"/>
                <a:gd name="connsiteX113" fmla="*/ 1629516 w 4392865"/>
                <a:gd name="connsiteY113" fmla="*/ 1709947 h 3471071"/>
                <a:gd name="connsiteX114" fmla="*/ 1497225 w 4392865"/>
                <a:gd name="connsiteY114" fmla="*/ 1548551 h 3471071"/>
                <a:gd name="connsiteX115" fmla="*/ 1446115 w 4392865"/>
                <a:gd name="connsiteY115" fmla="*/ 1515104 h 3471071"/>
                <a:gd name="connsiteX116" fmla="*/ 1354139 w 4392865"/>
                <a:gd name="connsiteY116" fmla="*/ 1431395 h 3471071"/>
                <a:gd name="connsiteX117" fmla="*/ 1296989 w 4392865"/>
                <a:gd name="connsiteY117" fmla="*/ 1347787 h 3471071"/>
                <a:gd name="connsiteX118" fmla="*/ 1243542 w 4392865"/>
                <a:gd name="connsiteY118" fmla="*/ 1336674 h 3471071"/>
                <a:gd name="connsiteX119" fmla="*/ 1200151 w 4392865"/>
                <a:gd name="connsiteY119" fmla="*/ 1288521 h 3471071"/>
                <a:gd name="connsiteX120" fmla="*/ 1155701 w 4392865"/>
                <a:gd name="connsiteY120" fmla="*/ 1275821 h 3471071"/>
                <a:gd name="connsiteX121" fmla="*/ 1111251 w 4392865"/>
                <a:gd name="connsiteY121" fmla="*/ 1193271 h 3471071"/>
                <a:gd name="connsiteX122" fmla="*/ 1092201 w 4392865"/>
                <a:gd name="connsiteY122" fmla="*/ 1078971 h 3471071"/>
                <a:gd name="connsiteX123" fmla="*/ 1092201 w 4392865"/>
                <a:gd name="connsiteY123" fmla="*/ 971021 h 3471071"/>
                <a:gd name="connsiteX124" fmla="*/ 1060451 w 4392865"/>
                <a:gd name="connsiteY124" fmla="*/ 913871 h 3471071"/>
                <a:gd name="connsiteX125" fmla="*/ 996951 w 4392865"/>
                <a:gd name="connsiteY125" fmla="*/ 875771 h 3471071"/>
                <a:gd name="connsiteX126" fmla="*/ 889001 w 4392865"/>
                <a:gd name="connsiteY126" fmla="*/ 875771 h 3471071"/>
                <a:gd name="connsiteX127" fmla="*/ 806451 w 4392865"/>
                <a:gd name="connsiteY127" fmla="*/ 907521 h 3471071"/>
                <a:gd name="connsiteX128" fmla="*/ 742951 w 4392865"/>
                <a:gd name="connsiteY128" fmla="*/ 939271 h 3471071"/>
                <a:gd name="connsiteX129" fmla="*/ 655639 w 4392865"/>
                <a:gd name="connsiteY129" fmla="*/ 912812 h 3471071"/>
                <a:gd name="connsiteX130" fmla="*/ 566210 w 4392865"/>
                <a:gd name="connsiteY130" fmla="*/ 836613 h 3471071"/>
                <a:gd name="connsiteX131" fmla="*/ 511177 w 4392865"/>
                <a:gd name="connsiteY131" fmla="*/ 806980 h 3471071"/>
                <a:gd name="connsiteX132" fmla="*/ 415926 w 4392865"/>
                <a:gd name="connsiteY132" fmla="*/ 784225 h 3471071"/>
                <a:gd name="connsiteX133" fmla="*/ 335494 w 4392865"/>
                <a:gd name="connsiteY133" fmla="*/ 759883 h 3471071"/>
                <a:gd name="connsiteX134" fmla="*/ 203413 w 4392865"/>
                <a:gd name="connsiteY134" fmla="*/ 728345 h 3471071"/>
                <a:gd name="connsiteX135" fmla="*/ 116099 w 4392865"/>
                <a:gd name="connsiteY135" fmla="*/ 691303 h 3471071"/>
                <a:gd name="connsiteX136" fmla="*/ 61914 w 4392865"/>
                <a:gd name="connsiteY136" fmla="*/ 625475 h 3471071"/>
                <a:gd name="connsiteX137" fmla="*/ 6350 w 4392865"/>
                <a:gd name="connsiteY137" fmla="*/ 575733 h 3471071"/>
                <a:gd name="connsiteX138" fmla="*/ 2117 w 4392865"/>
                <a:gd name="connsiteY138" fmla="*/ 537104 h 3471071"/>
                <a:gd name="connsiteX139" fmla="*/ 0 w 4392865"/>
                <a:gd name="connsiteY139" fmla="*/ 465138 h 3471071"/>
                <a:gd name="connsiteX140" fmla="*/ 23496 w 4392865"/>
                <a:gd name="connsiteY140" fmla="*/ 394970 h 3471071"/>
                <a:gd name="connsiteX141" fmla="*/ 51331 w 4392865"/>
                <a:gd name="connsiteY141" fmla="*/ 321204 h 3471071"/>
                <a:gd name="connsiteX142" fmla="*/ 77257 w 4392865"/>
                <a:gd name="connsiteY142" fmla="*/ 272520 h 3471071"/>
                <a:gd name="connsiteX143" fmla="*/ 104776 w 4392865"/>
                <a:gd name="connsiteY143" fmla="*/ 194203 h 3471071"/>
                <a:gd name="connsiteX144" fmla="*/ 187537 w 4392865"/>
                <a:gd name="connsiteY144" fmla="*/ 183303 h 3471071"/>
                <a:gd name="connsiteX145" fmla="*/ 238127 w 4392865"/>
                <a:gd name="connsiteY145" fmla="*/ 186268 h 3471071"/>
                <a:gd name="connsiteX146" fmla="*/ 306600 w 4392865"/>
                <a:gd name="connsiteY146" fmla="*/ 191241 h 3471071"/>
                <a:gd name="connsiteX147" fmla="*/ 354225 w 4392865"/>
                <a:gd name="connsiteY147" fmla="*/ 212408 h 3471071"/>
                <a:gd name="connsiteX148" fmla="*/ 442385 w 4392865"/>
                <a:gd name="connsiteY148" fmla="*/ 231247 h 3471071"/>
                <a:gd name="connsiteX0" fmla="*/ 442385 w 4392865"/>
                <a:gd name="connsiteY0" fmla="*/ 231247 h 3471071"/>
                <a:gd name="connsiteX1" fmla="*/ 544725 w 4392865"/>
                <a:gd name="connsiteY1" fmla="*/ 249450 h 3471071"/>
                <a:gd name="connsiteX2" fmla="*/ 674369 w 4392865"/>
                <a:gd name="connsiteY2" fmla="*/ 244158 h 3471071"/>
                <a:gd name="connsiteX3" fmla="*/ 841058 w 4392865"/>
                <a:gd name="connsiteY3" fmla="*/ 207116 h 3471071"/>
                <a:gd name="connsiteX4" fmla="*/ 917787 w 4392865"/>
                <a:gd name="connsiteY4" fmla="*/ 167429 h 3471071"/>
                <a:gd name="connsiteX5" fmla="*/ 984253 w 4392865"/>
                <a:gd name="connsiteY5" fmla="*/ 142346 h 3471071"/>
                <a:gd name="connsiteX6" fmla="*/ 1036849 w 4392865"/>
                <a:gd name="connsiteY6" fmla="*/ 125096 h 3471071"/>
                <a:gd name="connsiteX7" fmla="*/ 1099081 w 4392865"/>
                <a:gd name="connsiteY7" fmla="*/ 119062 h 3471071"/>
                <a:gd name="connsiteX8" fmla="*/ 1126067 w 4392865"/>
                <a:gd name="connsiteY8" fmla="*/ 68791 h 3471071"/>
                <a:gd name="connsiteX9" fmla="*/ 1118129 w 4392865"/>
                <a:gd name="connsiteY9" fmla="*/ 0 h 3471071"/>
                <a:gd name="connsiteX10" fmla="*/ 1181629 w 4392865"/>
                <a:gd name="connsiteY10" fmla="*/ 77788 h 3471071"/>
                <a:gd name="connsiteX11" fmla="*/ 1177079 w 4392865"/>
                <a:gd name="connsiteY11" fmla="*/ 125094 h 3471071"/>
                <a:gd name="connsiteX12" fmla="*/ 1179725 w 4392865"/>
                <a:gd name="connsiteY12" fmla="*/ 191241 h 3471071"/>
                <a:gd name="connsiteX13" fmla="*/ 1179513 w 4392865"/>
                <a:gd name="connsiteY13" fmla="*/ 235480 h 3471071"/>
                <a:gd name="connsiteX14" fmla="*/ 1171787 w 4392865"/>
                <a:gd name="connsiteY14" fmla="*/ 273262 h 3471071"/>
                <a:gd name="connsiteX15" fmla="*/ 1195599 w 4392865"/>
                <a:gd name="connsiteY15" fmla="*/ 320887 h 3471071"/>
                <a:gd name="connsiteX16" fmla="*/ 1237193 w 4392865"/>
                <a:gd name="connsiteY16" fmla="*/ 387879 h 3471071"/>
                <a:gd name="connsiteX17" fmla="*/ 1256242 w 4392865"/>
                <a:gd name="connsiteY17" fmla="*/ 412221 h 3471071"/>
                <a:gd name="connsiteX18" fmla="*/ 1289051 w 4392865"/>
                <a:gd name="connsiteY18" fmla="*/ 384704 h 3471071"/>
                <a:gd name="connsiteX19" fmla="*/ 1304079 w 4392865"/>
                <a:gd name="connsiteY19" fmla="*/ 379095 h 3471071"/>
                <a:gd name="connsiteX20" fmla="*/ 1341121 w 4392865"/>
                <a:gd name="connsiteY20" fmla="*/ 384387 h 3471071"/>
                <a:gd name="connsiteX21" fmla="*/ 1378163 w 4392865"/>
                <a:gd name="connsiteY21" fmla="*/ 408200 h 3471071"/>
                <a:gd name="connsiteX22" fmla="*/ 1390651 w 4392865"/>
                <a:gd name="connsiteY22" fmla="*/ 437621 h 3471071"/>
                <a:gd name="connsiteX23" fmla="*/ 1423142 w 4392865"/>
                <a:gd name="connsiteY23" fmla="*/ 445241 h 3471071"/>
                <a:gd name="connsiteX24" fmla="*/ 1462829 w 4392865"/>
                <a:gd name="connsiteY24" fmla="*/ 421429 h 3471071"/>
                <a:gd name="connsiteX25" fmla="*/ 1520826 w 4392865"/>
                <a:gd name="connsiteY25" fmla="*/ 523875 h 3471071"/>
                <a:gd name="connsiteX26" fmla="*/ 1582738 w 4392865"/>
                <a:gd name="connsiteY26" fmla="*/ 569912 h 3471071"/>
                <a:gd name="connsiteX27" fmla="*/ 1676401 w 4392865"/>
                <a:gd name="connsiteY27" fmla="*/ 640821 h 3471071"/>
                <a:gd name="connsiteX28" fmla="*/ 1866901 w 4392865"/>
                <a:gd name="connsiteY28" fmla="*/ 609071 h 3471071"/>
                <a:gd name="connsiteX29" fmla="*/ 2063751 w 4392865"/>
                <a:gd name="connsiteY29" fmla="*/ 558271 h 3471071"/>
                <a:gd name="connsiteX30" fmla="*/ 2178051 w 4392865"/>
                <a:gd name="connsiteY30" fmla="*/ 590021 h 3471071"/>
                <a:gd name="connsiteX31" fmla="*/ 2311401 w 4392865"/>
                <a:gd name="connsiteY31" fmla="*/ 691621 h 3471071"/>
                <a:gd name="connsiteX32" fmla="*/ 2489201 w 4392865"/>
                <a:gd name="connsiteY32" fmla="*/ 780521 h 3471071"/>
                <a:gd name="connsiteX33" fmla="*/ 2692401 w 4392865"/>
                <a:gd name="connsiteY33" fmla="*/ 793221 h 3471071"/>
                <a:gd name="connsiteX34" fmla="*/ 2783947 w 4392865"/>
                <a:gd name="connsiteY34" fmla="*/ 683154 h 3471071"/>
                <a:gd name="connsiteX35" fmla="*/ 3133905 w 4392865"/>
                <a:gd name="connsiteY35" fmla="*/ 585588 h 3471071"/>
                <a:gd name="connsiteX36" fmla="*/ 3230246 w 4392865"/>
                <a:gd name="connsiteY36" fmla="*/ 487572 h 3471071"/>
                <a:gd name="connsiteX37" fmla="*/ 3366460 w 4392865"/>
                <a:gd name="connsiteY37" fmla="*/ 400599 h 3471071"/>
                <a:gd name="connsiteX38" fmla="*/ 3662403 w 4392865"/>
                <a:gd name="connsiteY38" fmla="*/ 385143 h 3471071"/>
                <a:gd name="connsiteX39" fmla="*/ 3822913 w 4392865"/>
                <a:gd name="connsiteY39" fmla="*/ 365864 h 3471071"/>
                <a:gd name="connsiteX40" fmla="*/ 3880259 w 4392865"/>
                <a:gd name="connsiteY40" fmla="*/ 521559 h 3471071"/>
                <a:gd name="connsiteX41" fmla="*/ 3972225 w 4392865"/>
                <a:gd name="connsiteY41" fmla="*/ 697132 h 3471071"/>
                <a:gd name="connsiteX42" fmla="*/ 3971626 w 4392865"/>
                <a:gd name="connsiteY42" fmla="*/ 818142 h 3471071"/>
                <a:gd name="connsiteX43" fmla="*/ 3980492 w 4392865"/>
                <a:gd name="connsiteY43" fmla="*/ 801728 h 3471071"/>
                <a:gd name="connsiteX44" fmla="*/ 3976970 w 4392865"/>
                <a:gd name="connsiteY44" fmla="*/ 863980 h 3471071"/>
                <a:gd name="connsiteX45" fmla="*/ 3983298 w 4392865"/>
                <a:gd name="connsiteY45" fmla="*/ 889809 h 3471071"/>
                <a:gd name="connsiteX46" fmla="*/ 4002088 w 4392865"/>
                <a:gd name="connsiteY46" fmla="*/ 917575 h 3471071"/>
                <a:gd name="connsiteX47" fmla="*/ 4067176 w 4392865"/>
                <a:gd name="connsiteY47" fmla="*/ 927629 h 3471071"/>
                <a:gd name="connsiteX48" fmla="*/ 4064001 w 4392865"/>
                <a:gd name="connsiteY48" fmla="*/ 964671 h 3471071"/>
                <a:gd name="connsiteX49" fmla="*/ 4153642 w 4392865"/>
                <a:gd name="connsiteY49" fmla="*/ 1032613 h 3471071"/>
                <a:gd name="connsiteX50" fmla="*/ 4252464 w 4392865"/>
                <a:gd name="connsiteY50" fmla="*/ 1015471 h 3471071"/>
                <a:gd name="connsiteX51" fmla="*/ 4392865 w 4392865"/>
                <a:gd name="connsiteY51" fmla="*/ 1145687 h 3471071"/>
                <a:gd name="connsiteX52" fmla="*/ 4286151 w 4392865"/>
                <a:gd name="connsiteY52" fmla="*/ 1291466 h 3471071"/>
                <a:gd name="connsiteX53" fmla="*/ 4176057 w 4392865"/>
                <a:gd name="connsiteY53" fmla="*/ 1408274 h 3471071"/>
                <a:gd name="connsiteX54" fmla="*/ 4037225 w 4392865"/>
                <a:gd name="connsiteY54" fmla="*/ 1450656 h 3471071"/>
                <a:gd name="connsiteX55" fmla="*/ 3968751 w 4392865"/>
                <a:gd name="connsiteY55" fmla="*/ 1419754 h 3471071"/>
                <a:gd name="connsiteX56" fmla="*/ 3910225 w 4392865"/>
                <a:gd name="connsiteY56" fmla="*/ 1426845 h 3471071"/>
                <a:gd name="connsiteX57" fmla="*/ 3842810 w 4392865"/>
                <a:gd name="connsiteY57" fmla="*/ 1390650 h 3471071"/>
                <a:gd name="connsiteX58" fmla="*/ 3804392 w 4392865"/>
                <a:gd name="connsiteY58" fmla="*/ 1233700 h 3471071"/>
                <a:gd name="connsiteX59" fmla="*/ 3719513 w 4392865"/>
                <a:gd name="connsiteY59" fmla="*/ 1156759 h 3471071"/>
                <a:gd name="connsiteX60" fmla="*/ 3568701 w 4392865"/>
                <a:gd name="connsiteY60" fmla="*/ 1098021 h 3471071"/>
                <a:gd name="connsiteX61" fmla="*/ 3460751 w 4392865"/>
                <a:gd name="connsiteY61" fmla="*/ 1053571 h 3471071"/>
                <a:gd name="connsiteX62" fmla="*/ 3371851 w 4392865"/>
                <a:gd name="connsiteY62" fmla="*/ 1047221 h 3471071"/>
                <a:gd name="connsiteX63" fmla="*/ 3308351 w 4392865"/>
                <a:gd name="connsiteY63" fmla="*/ 996421 h 3471071"/>
                <a:gd name="connsiteX64" fmla="*/ 3200401 w 4392865"/>
                <a:gd name="connsiteY64" fmla="*/ 932921 h 3471071"/>
                <a:gd name="connsiteX65" fmla="*/ 3227599 w 4392865"/>
                <a:gd name="connsiteY65" fmla="*/ 1067009 h 3471071"/>
                <a:gd name="connsiteX66" fmla="*/ 3325496 w 4392865"/>
                <a:gd name="connsiteY66" fmla="*/ 1302488 h 3471071"/>
                <a:gd name="connsiteX67" fmla="*/ 3521286 w 4392865"/>
                <a:gd name="connsiteY67" fmla="*/ 1487697 h 3471071"/>
                <a:gd name="connsiteX68" fmla="*/ 3598016 w 4392865"/>
                <a:gd name="connsiteY68" fmla="*/ 1569716 h 3471071"/>
                <a:gd name="connsiteX69" fmla="*/ 3743537 w 4392865"/>
                <a:gd name="connsiteY69" fmla="*/ 1596175 h 3471071"/>
                <a:gd name="connsiteX70" fmla="*/ 3841433 w 4392865"/>
                <a:gd name="connsiteY70" fmla="*/ 1540613 h 3471071"/>
                <a:gd name="connsiteX71" fmla="*/ 3918163 w 4392865"/>
                <a:gd name="connsiteY71" fmla="*/ 1588237 h 3471071"/>
                <a:gd name="connsiteX72" fmla="*/ 3983808 w 4392865"/>
                <a:gd name="connsiteY72" fmla="*/ 1610103 h 3471071"/>
                <a:gd name="connsiteX73" fmla="*/ 4063234 w 4392865"/>
                <a:gd name="connsiteY73" fmla="*/ 1841639 h 3471071"/>
                <a:gd name="connsiteX74" fmla="*/ 3974275 w 4392865"/>
                <a:gd name="connsiteY74" fmla="*/ 1966544 h 3471071"/>
                <a:gd name="connsiteX75" fmla="*/ 3821614 w 4392865"/>
                <a:gd name="connsiteY75" fmla="*/ 2233622 h 3471071"/>
                <a:gd name="connsiteX76" fmla="*/ 3681983 w 4392865"/>
                <a:gd name="connsiteY76" fmla="*/ 2337309 h 3471071"/>
                <a:gd name="connsiteX77" fmla="*/ 3553037 w 4392865"/>
                <a:gd name="connsiteY77" fmla="*/ 2352883 h 3471071"/>
                <a:gd name="connsiteX78" fmla="*/ 3400225 w 4392865"/>
                <a:gd name="connsiteY78" fmla="*/ 2423165 h 3471071"/>
                <a:gd name="connsiteX79" fmla="*/ 3086230 w 4392865"/>
                <a:gd name="connsiteY79" fmla="*/ 2169313 h 3471071"/>
                <a:gd name="connsiteX80" fmla="*/ 2933913 w 4392865"/>
                <a:gd name="connsiteY80" fmla="*/ 1802550 h 3471071"/>
                <a:gd name="connsiteX81" fmla="*/ 2853939 w 4392865"/>
                <a:gd name="connsiteY81" fmla="*/ 1602017 h 3471071"/>
                <a:gd name="connsiteX82" fmla="*/ 2655359 w 4392865"/>
                <a:gd name="connsiteY82" fmla="*/ 1109133 h 3471071"/>
                <a:gd name="connsiteX83" fmla="*/ 2495551 w 4392865"/>
                <a:gd name="connsiteY83" fmla="*/ 913871 h 3471071"/>
                <a:gd name="connsiteX84" fmla="*/ 2463801 w 4392865"/>
                <a:gd name="connsiteY84" fmla="*/ 907521 h 3471071"/>
                <a:gd name="connsiteX85" fmla="*/ 2298701 w 4392865"/>
                <a:gd name="connsiteY85" fmla="*/ 837671 h 3471071"/>
                <a:gd name="connsiteX86" fmla="*/ 2190751 w 4392865"/>
                <a:gd name="connsiteY86" fmla="*/ 767821 h 3471071"/>
                <a:gd name="connsiteX87" fmla="*/ 2120901 w 4392865"/>
                <a:gd name="connsiteY87" fmla="*/ 729721 h 3471071"/>
                <a:gd name="connsiteX88" fmla="*/ 1981201 w 4392865"/>
                <a:gd name="connsiteY88" fmla="*/ 710671 h 3471071"/>
                <a:gd name="connsiteX89" fmla="*/ 1860551 w 4392865"/>
                <a:gd name="connsiteY89" fmla="*/ 717021 h 3471071"/>
                <a:gd name="connsiteX90" fmla="*/ 1695451 w 4392865"/>
                <a:gd name="connsiteY90" fmla="*/ 767821 h 3471071"/>
                <a:gd name="connsiteX91" fmla="*/ 1551518 w 4392865"/>
                <a:gd name="connsiteY91" fmla="*/ 813857 h 3471071"/>
                <a:gd name="connsiteX92" fmla="*/ 1544639 w 4392865"/>
                <a:gd name="connsiteY92" fmla="*/ 837671 h 3471071"/>
                <a:gd name="connsiteX93" fmla="*/ 1575330 w 4392865"/>
                <a:gd name="connsiteY93" fmla="*/ 882651 h 3471071"/>
                <a:gd name="connsiteX94" fmla="*/ 1569889 w 4392865"/>
                <a:gd name="connsiteY94" fmla="*/ 913752 h 3471071"/>
                <a:gd name="connsiteX95" fmla="*/ 1588699 w 4392865"/>
                <a:gd name="connsiteY95" fmla="*/ 989831 h 3471071"/>
                <a:gd name="connsiteX96" fmla="*/ 1662135 w 4392865"/>
                <a:gd name="connsiteY96" fmla="*/ 1063805 h 3471071"/>
                <a:gd name="connsiteX97" fmla="*/ 1753919 w 4392865"/>
                <a:gd name="connsiteY97" fmla="*/ 1210284 h 3471071"/>
                <a:gd name="connsiteX98" fmla="*/ 2121380 w 4392865"/>
                <a:gd name="connsiteY98" fmla="*/ 1554862 h 3471071"/>
                <a:gd name="connsiteX99" fmla="*/ 2187787 w 4392865"/>
                <a:gd name="connsiteY99" fmla="*/ 1696717 h 3471071"/>
                <a:gd name="connsiteX100" fmla="*/ 2130856 w 4392865"/>
                <a:gd name="connsiteY100" fmla="*/ 1918967 h 3471071"/>
                <a:gd name="connsiteX101" fmla="*/ 2139764 w 4392865"/>
                <a:gd name="connsiteY101" fmla="*/ 2490767 h 3471071"/>
                <a:gd name="connsiteX102" fmla="*/ 2213347 w 4392865"/>
                <a:gd name="connsiteY102" fmla="*/ 2848052 h 3471071"/>
                <a:gd name="connsiteX103" fmla="*/ 2443385 w 4392865"/>
                <a:gd name="connsiteY103" fmla="*/ 3145184 h 3471071"/>
                <a:gd name="connsiteX104" fmla="*/ 2261271 w 4392865"/>
                <a:gd name="connsiteY104" fmla="*/ 3183524 h 3471071"/>
                <a:gd name="connsiteX105" fmla="*/ 2079158 w 4392865"/>
                <a:gd name="connsiteY105" fmla="*/ 3346468 h 3471071"/>
                <a:gd name="connsiteX106" fmla="*/ 1829950 w 4392865"/>
                <a:gd name="connsiteY106" fmla="*/ 3413562 h 3471071"/>
                <a:gd name="connsiteX107" fmla="*/ 1494479 w 4392865"/>
                <a:gd name="connsiteY107" fmla="*/ 3471071 h 3471071"/>
                <a:gd name="connsiteX108" fmla="*/ 1279516 w 4392865"/>
                <a:gd name="connsiteY108" fmla="*/ 3371040 h 3471071"/>
                <a:gd name="connsiteX109" fmla="*/ 1302780 w 4392865"/>
                <a:gd name="connsiteY109" fmla="*/ 3212279 h 3471071"/>
                <a:gd name="connsiteX110" fmla="*/ 1580742 w 4392865"/>
                <a:gd name="connsiteY110" fmla="*/ 2982241 h 3471071"/>
                <a:gd name="connsiteX111" fmla="*/ 1657422 w 4392865"/>
                <a:gd name="connsiteY111" fmla="*/ 2867222 h 3471071"/>
                <a:gd name="connsiteX112" fmla="*/ 1686177 w 4392865"/>
                <a:gd name="connsiteY112" fmla="*/ 2502996 h 3471071"/>
                <a:gd name="connsiteX113" fmla="*/ 1695761 w 4392865"/>
                <a:gd name="connsiteY113" fmla="*/ 2004582 h 3471071"/>
                <a:gd name="connsiteX114" fmla="*/ 1629516 w 4392865"/>
                <a:gd name="connsiteY114" fmla="*/ 1709947 h 3471071"/>
                <a:gd name="connsiteX115" fmla="*/ 1497225 w 4392865"/>
                <a:gd name="connsiteY115" fmla="*/ 1548551 h 3471071"/>
                <a:gd name="connsiteX116" fmla="*/ 1446115 w 4392865"/>
                <a:gd name="connsiteY116" fmla="*/ 1515104 h 3471071"/>
                <a:gd name="connsiteX117" fmla="*/ 1354139 w 4392865"/>
                <a:gd name="connsiteY117" fmla="*/ 1431395 h 3471071"/>
                <a:gd name="connsiteX118" fmla="*/ 1296989 w 4392865"/>
                <a:gd name="connsiteY118" fmla="*/ 1347787 h 3471071"/>
                <a:gd name="connsiteX119" fmla="*/ 1243542 w 4392865"/>
                <a:gd name="connsiteY119" fmla="*/ 1336674 h 3471071"/>
                <a:gd name="connsiteX120" fmla="*/ 1200151 w 4392865"/>
                <a:gd name="connsiteY120" fmla="*/ 1288521 h 3471071"/>
                <a:gd name="connsiteX121" fmla="*/ 1155701 w 4392865"/>
                <a:gd name="connsiteY121" fmla="*/ 1275821 h 3471071"/>
                <a:gd name="connsiteX122" fmla="*/ 1111251 w 4392865"/>
                <a:gd name="connsiteY122" fmla="*/ 1193271 h 3471071"/>
                <a:gd name="connsiteX123" fmla="*/ 1092201 w 4392865"/>
                <a:gd name="connsiteY123" fmla="*/ 1078971 h 3471071"/>
                <a:gd name="connsiteX124" fmla="*/ 1092201 w 4392865"/>
                <a:gd name="connsiteY124" fmla="*/ 971021 h 3471071"/>
                <a:gd name="connsiteX125" fmla="*/ 1060451 w 4392865"/>
                <a:gd name="connsiteY125" fmla="*/ 913871 h 3471071"/>
                <a:gd name="connsiteX126" fmla="*/ 996951 w 4392865"/>
                <a:gd name="connsiteY126" fmla="*/ 875771 h 3471071"/>
                <a:gd name="connsiteX127" fmla="*/ 889001 w 4392865"/>
                <a:gd name="connsiteY127" fmla="*/ 875771 h 3471071"/>
                <a:gd name="connsiteX128" fmla="*/ 806451 w 4392865"/>
                <a:gd name="connsiteY128" fmla="*/ 907521 h 3471071"/>
                <a:gd name="connsiteX129" fmla="*/ 742951 w 4392865"/>
                <a:gd name="connsiteY129" fmla="*/ 939271 h 3471071"/>
                <a:gd name="connsiteX130" fmla="*/ 655639 w 4392865"/>
                <a:gd name="connsiteY130" fmla="*/ 912812 h 3471071"/>
                <a:gd name="connsiteX131" fmla="*/ 566210 w 4392865"/>
                <a:gd name="connsiteY131" fmla="*/ 836613 h 3471071"/>
                <a:gd name="connsiteX132" fmla="*/ 511177 w 4392865"/>
                <a:gd name="connsiteY132" fmla="*/ 806980 h 3471071"/>
                <a:gd name="connsiteX133" fmla="*/ 415926 w 4392865"/>
                <a:gd name="connsiteY133" fmla="*/ 784225 h 3471071"/>
                <a:gd name="connsiteX134" fmla="*/ 335494 w 4392865"/>
                <a:gd name="connsiteY134" fmla="*/ 759883 h 3471071"/>
                <a:gd name="connsiteX135" fmla="*/ 203413 w 4392865"/>
                <a:gd name="connsiteY135" fmla="*/ 728345 h 3471071"/>
                <a:gd name="connsiteX136" fmla="*/ 116099 w 4392865"/>
                <a:gd name="connsiteY136" fmla="*/ 691303 h 3471071"/>
                <a:gd name="connsiteX137" fmla="*/ 61914 w 4392865"/>
                <a:gd name="connsiteY137" fmla="*/ 625475 h 3471071"/>
                <a:gd name="connsiteX138" fmla="*/ 6350 w 4392865"/>
                <a:gd name="connsiteY138" fmla="*/ 575733 h 3471071"/>
                <a:gd name="connsiteX139" fmla="*/ 2117 w 4392865"/>
                <a:gd name="connsiteY139" fmla="*/ 537104 h 3471071"/>
                <a:gd name="connsiteX140" fmla="*/ 0 w 4392865"/>
                <a:gd name="connsiteY140" fmla="*/ 465138 h 3471071"/>
                <a:gd name="connsiteX141" fmla="*/ 23496 w 4392865"/>
                <a:gd name="connsiteY141" fmla="*/ 394970 h 3471071"/>
                <a:gd name="connsiteX142" fmla="*/ 51331 w 4392865"/>
                <a:gd name="connsiteY142" fmla="*/ 321204 h 3471071"/>
                <a:gd name="connsiteX143" fmla="*/ 77257 w 4392865"/>
                <a:gd name="connsiteY143" fmla="*/ 272520 h 3471071"/>
                <a:gd name="connsiteX144" fmla="*/ 104776 w 4392865"/>
                <a:gd name="connsiteY144" fmla="*/ 194203 h 3471071"/>
                <a:gd name="connsiteX145" fmla="*/ 187537 w 4392865"/>
                <a:gd name="connsiteY145" fmla="*/ 183303 h 3471071"/>
                <a:gd name="connsiteX146" fmla="*/ 238127 w 4392865"/>
                <a:gd name="connsiteY146" fmla="*/ 186268 h 3471071"/>
                <a:gd name="connsiteX147" fmla="*/ 306600 w 4392865"/>
                <a:gd name="connsiteY147" fmla="*/ 191241 h 3471071"/>
                <a:gd name="connsiteX148" fmla="*/ 354225 w 4392865"/>
                <a:gd name="connsiteY148" fmla="*/ 212408 h 3471071"/>
                <a:gd name="connsiteX149" fmla="*/ 442385 w 4392865"/>
                <a:gd name="connsiteY149" fmla="*/ 231247 h 3471071"/>
                <a:gd name="connsiteX0" fmla="*/ 442385 w 4392865"/>
                <a:gd name="connsiteY0" fmla="*/ 231247 h 3471071"/>
                <a:gd name="connsiteX1" fmla="*/ 544725 w 4392865"/>
                <a:gd name="connsiteY1" fmla="*/ 249450 h 3471071"/>
                <a:gd name="connsiteX2" fmla="*/ 674369 w 4392865"/>
                <a:gd name="connsiteY2" fmla="*/ 244158 h 3471071"/>
                <a:gd name="connsiteX3" fmla="*/ 841058 w 4392865"/>
                <a:gd name="connsiteY3" fmla="*/ 207116 h 3471071"/>
                <a:gd name="connsiteX4" fmla="*/ 917787 w 4392865"/>
                <a:gd name="connsiteY4" fmla="*/ 167429 h 3471071"/>
                <a:gd name="connsiteX5" fmla="*/ 984253 w 4392865"/>
                <a:gd name="connsiteY5" fmla="*/ 142346 h 3471071"/>
                <a:gd name="connsiteX6" fmla="*/ 1036849 w 4392865"/>
                <a:gd name="connsiteY6" fmla="*/ 125096 h 3471071"/>
                <a:gd name="connsiteX7" fmla="*/ 1099081 w 4392865"/>
                <a:gd name="connsiteY7" fmla="*/ 119062 h 3471071"/>
                <a:gd name="connsiteX8" fmla="*/ 1126067 w 4392865"/>
                <a:gd name="connsiteY8" fmla="*/ 68791 h 3471071"/>
                <a:gd name="connsiteX9" fmla="*/ 1118129 w 4392865"/>
                <a:gd name="connsiteY9" fmla="*/ 0 h 3471071"/>
                <a:gd name="connsiteX10" fmla="*/ 1181629 w 4392865"/>
                <a:gd name="connsiteY10" fmla="*/ 77788 h 3471071"/>
                <a:gd name="connsiteX11" fmla="*/ 1177079 w 4392865"/>
                <a:gd name="connsiteY11" fmla="*/ 125094 h 3471071"/>
                <a:gd name="connsiteX12" fmla="*/ 1179725 w 4392865"/>
                <a:gd name="connsiteY12" fmla="*/ 191241 h 3471071"/>
                <a:gd name="connsiteX13" fmla="*/ 1179513 w 4392865"/>
                <a:gd name="connsiteY13" fmla="*/ 235480 h 3471071"/>
                <a:gd name="connsiteX14" fmla="*/ 1171787 w 4392865"/>
                <a:gd name="connsiteY14" fmla="*/ 273262 h 3471071"/>
                <a:gd name="connsiteX15" fmla="*/ 1195599 w 4392865"/>
                <a:gd name="connsiteY15" fmla="*/ 320887 h 3471071"/>
                <a:gd name="connsiteX16" fmla="*/ 1237193 w 4392865"/>
                <a:gd name="connsiteY16" fmla="*/ 387879 h 3471071"/>
                <a:gd name="connsiteX17" fmla="*/ 1256242 w 4392865"/>
                <a:gd name="connsiteY17" fmla="*/ 412221 h 3471071"/>
                <a:gd name="connsiteX18" fmla="*/ 1289051 w 4392865"/>
                <a:gd name="connsiteY18" fmla="*/ 384704 h 3471071"/>
                <a:gd name="connsiteX19" fmla="*/ 1304079 w 4392865"/>
                <a:gd name="connsiteY19" fmla="*/ 379095 h 3471071"/>
                <a:gd name="connsiteX20" fmla="*/ 1341121 w 4392865"/>
                <a:gd name="connsiteY20" fmla="*/ 384387 h 3471071"/>
                <a:gd name="connsiteX21" fmla="*/ 1378163 w 4392865"/>
                <a:gd name="connsiteY21" fmla="*/ 408200 h 3471071"/>
                <a:gd name="connsiteX22" fmla="*/ 1390651 w 4392865"/>
                <a:gd name="connsiteY22" fmla="*/ 437621 h 3471071"/>
                <a:gd name="connsiteX23" fmla="*/ 1423142 w 4392865"/>
                <a:gd name="connsiteY23" fmla="*/ 445241 h 3471071"/>
                <a:gd name="connsiteX24" fmla="*/ 1462829 w 4392865"/>
                <a:gd name="connsiteY24" fmla="*/ 421429 h 3471071"/>
                <a:gd name="connsiteX25" fmla="*/ 1520826 w 4392865"/>
                <a:gd name="connsiteY25" fmla="*/ 523875 h 3471071"/>
                <a:gd name="connsiteX26" fmla="*/ 1582738 w 4392865"/>
                <a:gd name="connsiteY26" fmla="*/ 569912 h 3471071"/>
                <a:gd name="connsiteX27" fmla="*/ 1676401 w 4392865"/>
                <a:gd name="connsiteY27" fmla="*/ 640821 h 3471071"/>
                <a:gd name="connsiteX28" fmla="*/ 1866901 w 4392865"/>
                <a:gd name="connsiteY28" fmla="*/ 609071 h 3471071"/>
                <a:gd name="connsiteX29" fmla="*/ 2063751 w 4392865"/>
                <a:gd name="connsiteY29" fmla="*/ 558271 h 3471071"/>
                <a:gd name="connsiteX30" fmla="*/ 2178051 w 4392865"/>
                <a:gd name="connsiteY30" fmla="*/ 590021 h 3471071"/>
                <a:gd name="connsiteX31" fmla="*/ 2311401 w 4392865"/>
                <a:gd name="connsiteY31" fmla="*/ 691621 h 3471071"/>
                <a:gd name="connsiteX32" fmla="*/ 2489201 w 4392865"/>
                <a:gd name="connsiteY32" fmla="*/ 780521 h 3471071"/>
                <a:gd name="connsiteX33" fmla="*/ 2692401 w 4392865"/>
                <a:gd name="connsiteY33" fmla="*/ 793221 h 3471071"/>
                <a:gd name="connsiteX34" fmla="*/ 2783947 w 4392865"/>
                <a:gd name="connsiteY34" fmla="*/ 683154 h 3471071"/>
                <a:gd name="connsiteX35" fmla="*/ 3133905 w 4392865"/>
                <a:gd name="connsiteY35" fmla="*/ 585588 h 3471071"/>
                <a:gd name="connsiteX36" fmla="*/ 3230246 w 4392865"/>
                <a:gd name="connsiteY36" fmla="*/ 487572 h 3471071"/>
                <a:gd name="connsiteX37" fmla="*/ 3366460 w 4392865"/>
                <a:gd name="connsiteY37" fmla="*/ 400599 h 3471071"/>
                <a:gd name="connsiteX38" fmla="*/ 3662403 w 4392865"/>
                <a:gd name="connsiteY38" fmla="*/ 385143 h 3471071"/>
                <a:gd name="connsiteX39" fmla="*/ 3822913 w 4392865"/>
                <a:gd name="connsiteY39" fmla="*/ 365864 h 3471071"/>
                <a:gd name="connsiteX40" fmla="*/ 3880259 w 4392865"/>
                <a:gd name="connsiteY40" fmla="*/ 521559 h 3471071"/>
                <a:gd name="connsiteX41" fmla="*/ 3972225 w 4392865"/>
                <a:gd name="connsiteY41" fmla="*/ 697132 h 3471071"/>
                <a:gd name="connsiteX42" fmla="*/ 3971626 w 4392865"/>
                <a:gd name="connsiteY42" fmla="*/ 818142 h 3471071"/>
                <a:gd name="connsiteX43" fmla="*/ 3980492 w 4392865"/>
                <a:gd name="connsiteY43" fmla="*/ 801728 h 3471071"/>
                <a:gd name="connsiteX44" fmla="*/ 3976970 w 4392865"/>
                <a:gd name="connsiteY44" fmla="*/ 863980 h 3471071"/>
                <a:gd name="connsiteX45" fmla="*/ 3983298 w 4392865"/>
                <a:gd name="connsiteY45" fmla="*/ 889809 h 3471071"/>
                <a:gd name="connsiteX46" fmla="*/ 4002088 w 4392865"/>
                <a:gd name="connsiteY46" fmla="*/ 917575 h 3471071"/>
                <a:gd name="connsiteX47" fmla="*/ 4067176 w 4392865"/>
                <a:gd name="connsiteY47" fmla="*/ 927629 h 3471071"/>
                <a:gd name="connsiteX48" fmla="*/ 4064001 w 4392865"/>
                <a:gd name="connsiteY48" fmla="*/ 964671 h 3471071"/>
                <a:gd name="connsiteX49" fmla="*/ 4153642 w 4392865"/>
                <a:gd name="connsiteY49" fmla="*/ 1032613 h 3471071"/>
                <a:gd name="connsiteX50" fmla="*/ 4252464 w 4392865"/>
                <a:gd name="connsiteY50" fmla="*/ 1015471 h 3471071"/>
                <a:gd name="connsiteX51" fmla="*/ 4392865 w 4392865"/>
                <a:gd name="connsiteY51" fmla="*/ 1145687 h 3471071"/>
                <a:gd name="connsiteX52" fmla="*/ 4286151 w 4392865"/>
                <a:gd name="connsiteY52" fmla="*/ 1291466 h 3471071"/>
                <a:gd name="connsiteX53" fmla="*/ 4176057 w 4392865"/>
                <a:gd name="connsiteY53" fmla="*/ 1408274 h 3471071"/>
                <a:gd name="connsiteX54" fmla="*/ 4037225 w 4392865"/>
                <a:gd name="connsiteY54" fmla="*/ 1450656 h 3471071"/>
                <a:gd name="connsiteX55" fmla="*/ 3968751 w 4392865"/>
                <a:gd name="connsiteY55" fmla="*/ 1419754 h 3471071"/>
                <a:gd name="connsiteX56" fmla="*/ 3910225 w 4392865"/>
                <a:gd name="connsiteY56" fmla="*/ 1426845 h 3471071"/>
                <a:gd name="connsiteX57" fmla="*/ 3842810 w 4392865"/>
                <a:gd name="connsiteY57" fmla="*/ 1390650 h 3471071"/>
                <a:gd name="connsiteX58" fmla="*/ 3804392 w 4392865"/>
                <a:gd name="connsiteY58" fmla="*/ 1233700 h 3471071"/>
                <a:gd name="connsiteX59" fmla="*/ 3719513 w 4392865"/>
                <a:gd name="connsiteY59" fmla="*/ 1156759 h 3471071"/>
                <a:gd name="connsiteX60" fmla="*/ 3568701 w 4392865"/>
                <a:gd name="connsiteY60" fmla="*/ 1098021 h 3471071"/>
                <a:gd name="connsiteX61" fmla="*/ 3460751 w 4392865"/>
                <a:gd name="connsiteY61" fmla="*/ 1053571 h 3471071"/>
                <a:gd name="connsiteX62" fmla="*/ 3371851 w 4392865"/>
                <a:gd name="connsiteY62" fmla="*/ 1047221 h 3471071"/>
                <a:gd name="connsiteX63" fmla="*/ 3308351 w 4392865"/>
                <a:gd name="connsiteY63" fmla="*/ 996421 h 3471071"/>
                <a:gd name="connsiteX64" fmla="*/ 3200401 w 4392865"/>
                <a:gd name="connsiteY64" fmla="*/ 932921 h 3471071"/>
                <a:gd name="connsiteX65" fmla="*/ 3227599 w 4392865"/>
                <a:gd name="connsiteY65" fmla="*/ 1067009 h 3471071"/>
                <a:gd name="connsiteX66" fmla="*/ 3325496 w 4392865"/>
                <a:gd name="connsiteY66" fmla="*/ 1302488 h 3471071"/>
                <a:gd name="connsiteX67" fmla="*/ 3521286 w 4392865"/>
                <a:gd name="connsiteY67" fmla="*/ 1487697 h 3471071"/>
                <a:gd name="connsiteX68" fmla="*/ 3598016 w 4392865"/>
                <a:gd name="connsiteY68" fmla="*/ 1569716 h 3471071"/>
                <a:gd name="connsiteX69" fmla="*/ 3743537 w 4392865"/>
                <a:gd name="connsiteY69" fmla="*/ 1596175 h 3471071"/>
                <a:gd name="connsiteX70" fmla="*/ 3841433 w 4392865"/>
                <a:gd name="connsiteY70" fmla="*/ 1540613 h 3471071"/>
                <a:gd name="connsiteX71" fmla="*/ 3918163 w 4392865"/>
                <a:gd name="connsiteY71" fmla="*/ 1588237 h 3471071"/>
                <a:gd name="connsiteX72" fmla="*/ 3983808 w 4392865"/>
                <a:gd name="connsiteY72" fmla="*/ 1610103 h 3471071"/>
                <a:gd name="connsiteX73" fmla="*/ 4063234 w 4392865"/>
                <a:gd name="connsiteY73" fmla="*/ 1841639 h 3471071"/>
                <a:gd name="connsiteX74" fmla="*/ 3974275 w 4392865"/>
                <a:gd name="connsiteY74" fmla="*/ 1966544 h 3471071"/>
                <a:gd name="connsiteX75" fmla="*/ 3821614 w 4392865"/>
                <a:gd name="connsiteY75" fmla="*/ 2233622 h 3471071"/>
                <a:gd name="connsiteX76" fmla="*/ 3681983 w 4392865"/>
                <a:gd name="connsiteY76" fmla="*/ 2337309 h 3471071"/>
                <a:gd name="connsiteX77" fmla="*/ 3553037 w 4392865"/>
                <a:gd name="connsiteY77" fmla="*/ 2352883 h 3471071"/>
                <a:gd name="connsiteX78" fmla="*/ 3400225 w 4392865"/>
                <a:gd name="connsiteY78" fmla="*/ 2423165 h 3471071"/>
                <a:gd name="connsiteX79" fmla="*/ 3086230 w 4392865"/>
                <a:gd name="connsiteY79" fmla="*/ 2169313 h 3471071"/>
                <a:gd name="connsiteX80" fmla="*/ 2933913 w 4392865"/>
                <a:gd name="connsiteY80" fmla="*/ 1802550 h 3471071"/>
                <a:gd name="connsiteX81" fmla="*/ 2853939 w 4392865"/>
                <a:gd name="connsiteY81" fmla="*/ 1602017 h 3471071"/>
                <a:gd name="connsiteX82" fmla="*/ 2655359 w 4392865"/>
                <a:gd name="connsiteY82" fmla="*/ 1109133 h 3471071"/>
                <a:gd name="connsiteX83" fmla="*/ 2495551 w 4392865"/>
                <a:gd name="connsiteY83" fmla="*/ 913871 h 3471071"/>
                <a:gd name="connsiteX84" fmla="*/ 2463801 w 4392865"/>
                <a:gd name="connsiteY84" fmla="*/ 907521 h 3471071"/>
                <a:gd name="connsiteX85" fmla="*/ 2298701 w 4392865"/>
                <a:gd name="connsiteY85" fmla="*/ 837671 h 3471071"/>
                <a:gd name="connsiteX86" fmla="*/ 2190751 w 4392865"/>
                <a:gd name="connsiteY86" fmla="*/ 767821 h 3471071"/>
                <a:gd name="connsiteX87" fmla="*/ 2120901 w 4392865"/>
                <a:gd name="connsiteY87" fmla="*/ 729721 h 3471071"/>
                <a:gd name="connsiteX88" fmla="*/ 1981201 w 4392865"/>
                <a:gd name="connsiteY88" fmla="*/ 710671 h 3471071"/>
                <a:gd name="connsiteX89" fmla="*/ 1860551 w 4392865"/>
                <a:gd name="connsiteY89" fmla="*/ 717021 h 3471071"/>
                <a:gd name="connsiteX90" fmla="*/ 1695451 w 4392865"/>
                <a:gd name="connsiteY90" fmla="*/ 767821 h 3471071"/>
                <a:gd name="connsiteX91" fmla="*/ 1551518 w 4392865"/>
                <a:gd name="connsiteY91" fmla="*/ 813857 h 3471071"/>
                <a:gd name="connsiteX92" fmla="*/ 1544639 w 4392865"/>
                <a:gd name="connsiteY92" fmla="*/ 837671 h 3471071"/>
                <a:gd name="connsiteX93" fmla="*/ 1575330 w 4392865"/>
                <a:gd name="connsiteY93" fmla="*/ 882651 h 3471071"/>
                <a:gd name="connsiteX94" fmla="*/ 1569889 w 4392865"/>
                <a:gd name="connsiteY94" fmla="*/ 913752 h 3471071"/>
                <a:gd name="connsiteX95" fmla="*/ 1588699 w 4392865"/>
                <a:gd name="connsiteY95" fmla="*/ 989831 h 3471071"/>
                <a:gd name="connsiteX96" fmla="*/ 1662135 w 4392865"/>
                <a:gd name="connsiteY96" fmla="*/ 1063805 h 3471071"/>
                <a:gd name="connsiteX97" fmla="*/ 1753919 w 4392865"/>
                <a:gd name="connsiteY97" fmla="*/ 1210284 h 3471071"/>
                <a:gd name="connsiteX98" fmla="*/ 2121380 w 4392865"/>
                <a:gd name="connsiteY98" fmla="*/ 1554862 h 3471071"/>
                <a:gd name="connsiteX99" fmla="*/ 2187787 w 4392865"/>
                <a:gd name="connsiteY99" fmla="*/ 1696717 h 3471071"/>
                <a:gd name="connsiteX100" fmla="*/ 2130856 w 4392865"/>
                <a:gd name="connsiteY100" fmla="*/ 1918967 h 3471071"/>
                <a:gd name="connsiteX101" fmla="*/ 2098328 w 4392865"/>
                <a:gd name="connsiteY101" fmla="*/ 2378392 h 3471071"/>
                <a:gd name="connsiteX102" fmla="*/ 2139764 w 4392865"/>
                <a:gd name="connsiteY102" fmla="*/ 2490767 h 3471071"/>
                <a:gd name="connsiteX103" fmla="*/ 2213347 w 4392865"/>
                <a:gd name="connsiteY103" fmla="*/ 2848052 h 3471071"/>
                <a:gd name="connsiteX104" fmla="*/ 2443385 w 4392865"/>
                <a:gd name="connsiteY104" fmla="*/ 3145184 h 3471071"/>
                <a:gd name="connsiteX105" fmla="*/ 2261271 w 4392865"/>
                <a:gd name="connsiteY105" fmla="*/ 3183524 h 3471071"/>
                <a:gd name="connsiteX106" fmla="*/ 2079158 w 4392865"/>
                <a:gd name="connsiteY106" fmla="*/ 3346468 h 3471071"/>
                <a:gd name="connsiteX107" fmla="*/ 1829950 w 4392865"/>
                <a:gd name="connsiteY107" fmla="*/ 3413562 h 3471071"/>
                <a:gd name="connsiteX108" fmla="*/ 1494479 w 4392865"/>
                <a:gd name="connsiteY108" fmla="*/ 3471071 h 3471071"/>
                <a:gd name="connsiteX109" fmla="*/ 1279516 w 4392865"/>
                <a:gd name="connsiteY109" fmla="*/ 3371040 h 3471071"/>
                <a:gd name="connsiteX110" fmla="*/ 1302780 w 4392865"/>
                <a:gd name="connsiteY110" fmla="*/ 3212279 h 3471071"/>
                <a:gd name="connsiteX111" fmla="*/ 1580742 w 4392865"/>
                <a:gd name="connsiteY111" fmla="*/ 2982241 h 3471071"/>
                <a:gd name="connsiteX112" fmla="*/ 1657422 w 4392865"/>
                <a:gd name="connsiteY112" fmla="*/ 2867222 h 3471071"/>
                <a:gd name="connsiteX113" fmla="*/ 1686177 w 4392865"/>
                <a:gd name="connsiteY113" fmla="*/ 2502996 h 3471071"/>
                <a:gd name="connsiteX114" fmla="*/ 1695761 w 4392865"/>
                <a:gd name="connsiteY114" fmla="*/ 2004582 h 3471071"/>
                <a:gd name="connsiteX115" fmla="*/ 1629516 w 4392865"/>
                <a:gd name="connsiteY115" fmla="*/ 1709947 h 3471071"/>
                <a:gd name="connsiteX116" fmla="*/ 1497225 w 4392865"/>
                <a:gd name="connsiteY116" fmla="*/ 1548551 h 3471071"/>
                <a:gd name="connsiteX117" fmla="*/ 1446115 w 4392865"/>
                <a:gd name="connsiteY117" fmla="*/ 1515104 h 3471071"/>
                <a:gd name="connsiteX118" fmla="*/ 1354139 w 4392865"/>
                <a:gd name="connsiteY118" fmla="*/ 1431395 h 3471071"/>
                <a:gd name="connsiteX119" fmla="*/ 1296989 w 4392865"/>
                <a:gd name="connsiteY119" fmla="*/ 1347787 h 3471071"/>
                <a:gd name="connsiteX120" fmla="*/ 1243542 w 4392865"/>
                <a:gd name="connsiteY120" fmla="*/ 1336674 h 3471071"/>
                <a:gd name="connsiteX121" fmla="*/ 1200151 w 4392865"/>
                <a:gd name="connsiteY121" fmla="*/ 1288521 h 3471071"/>
                <a:gd name="connsiteX122" fmla="*/ 1155701 w 4392865"/>
                <a:gd name="connsiteY122" fmla="*/ 1275821 h 3471071"/>
                <a:gd name="connsiteX123" fmla="*/ 1111251 w 4392865"/>
                <a:gd name="connsiteY123" fmla="*/ 1193271 h 3471071"/>
                <a:gd name="connsiteX124" fmla="*/ 1092201 w 4392865"/>
                <a:gd name="connsiteY124" fmla="*/ 1078971 h 3471071"/>
                <a:gd name="connsiteX125" fmla="*/ 1092201 w 4392865"/>
                <a:gd name="connsiteY125" fmla="*/ 971021 h 3471071"/>
                <a:gd name="connsiteX126" fmla="*/ 1060451 w 4392865"/>
                <a:gd name="connsiteY126" fmla="*/ 913871 h 3471071"/>
                <a:gd name="connsiteX127" fmla="*/ 996951 w 4392865"/>
                <a:gd name="connsiteY127" fmla="*/ 875771 h 3471071"/>
                <a:gd name="connsiteX128" fmla="*/ 889001 w 4392865"/>
                <a:gd name="connsiteY128" fmla="*/ 875771 h 3471071"/>
                <a:gd name="connsiteX129" fmla="*/ 806451 w 4392865"/>
                <a:gd name="connsiteY129" fmla="*/ 907521 h 3471071"/>
                <a:gd name="connsiteX130" fmla="*/ 742951 w 4392865"/>
                <a:gd name="connsiteY130" fmla="*/ 939271 h 3471071"/>
                <a:gd name="connsiteX131" fmla="*/ 655639 w 4392865"/>
                <a:gd name="connsiteY131" fmla="*/ 912812 h 3471071"/>
                <a:gd name="connsiteX132" fmla="*/ 566210 w 4392865"/>
                <a:gd name="connsiteY132" fmla="*/ 836613 h 3471071"/>
                <a:gd name="connsiteX133" fmla="*/ 511177 w 4392865"/>
                <a:gd name="connsiteY133" fmla="*/ 806980 h 3471071"/>
                <a:gd name="connsiteX134" fmla="*/ 415926 w 4392865"/>
                <a:gd name="connsiteY134" fmla="*/ 784225 h 3471071"/>
                <a:gd name="connsiteX135" fmla="*/ 335494 w 4392865"/>
                <a:gd name="connsiteY135" fmla="*/ 759883 h 3471071"/>
                <a:gd name="connsiteX136" fmla="*/ 203413 w 4392865"/>
                <a:gd name="connsiteY136" fmla="*/ 728345 h 3471071"/>
                <a:gd name="connsiteX137" fmla="*/ 116099 w 4392865"/>
                <a:gd name="connsiteY137" fmla="*/ 691303 h 3471071"/>
                <a:gd name="connsiteX138" fmla="*/ 61914 w 4392865"/>
                <a:gd name="connsiteY138" fmla="*/ 625475 h 3471071"/>
                <a:gd name="connsiteX139" fmla="*/ 6350 w 4392865"/>
                <a:gd name="connsiteY139" fmla="*/ 575733 h 3471071"/>
                <a:gd name="connsiteX140" fmla="*/ 2117 w 4392865"/>
                <a:gd name="connsiteY140" fmla="*/ 537104 h 3471071"/>
                <a:gd name="connsiteX141" fmla="*/ 0 w 4392865"/>
                <a:gd name="connsiteY141" fmla="*/ 465138 h 3471071"/>
                <a:gd name="connsiteX142" fmla="*/ 23496 w 4392865"/>
                <a:gd name="connsiteY142" fmla="*/ 394970 h 3471071"/>
                <a:gd name="connsiteX143" fmla="*/ 51331 w 4392865"/>
                <a:gd name="connsiteY143" fmla="*/ 321204 h 3471071"/>
                <a:gd name="connsiteX144" fmla="*/ 77257 w 4392865"/>
                <a:gd name="connsiteY144" fmla="*/ 272520 h 3471071"/>
                <a:gd name="connsiteX145" fmla="*/ 104776 w 4392865"/>
                <a:gd name="connsiteY145" fmla="*/ 194203 h 3471071"/>
                <a:gd name="connsiteX146" fmla="*/ 187537 w 4392865"/>
                <a:gd name="connsiteY146" fmla="*/ 183303 h 3471071"/>
                <a:gd name="connsiteX147" fmla="*/ 238127 w 4392865"/>
                <a:gd name="connsiteY147" fmla="*/ 186268 h 3471071"/>
                <a:gd name="connsiteX148" fmla="*/ 306600 w 4392865"/>
                <a:gd name="connsiteY148" fmla="*/ 191241 h 3471071"/>
                <a:gd name="connsiteX149" fmla="*/ 354225 w 4392865"/>
                <a:gd name="connsiteY149" fmla="*/ 212408 h 3471071"/>
                <a:gd name="connsiteX150" fmla="*/ 442385 w 4392865"/>
                <a:gd name="connsiteY150" fmla="*/ 231247 h 3471071"/>
                <a:gd name="connsiteX0" fmla="*/ 442385 w 4392865"/>
                <a:gd name="connsiteY0" fmla="*/ 231247 h 3471071"/>
                <a:gd name="connsiteX1" fmla="*/ 544725 w 4392865"/>
                <a:gd name="connsiteY1" fmla="*/ 249450 h 3471071"/>
                <a:gd name="connsiteX2" fmla="*/ 674369 w 4392865"/>
                <a:gd name="connsiteY2" fmla="*/ 244158 h 3471071"/>
                <a:gd name="connsiteX3" fmla="*/ 841058 w 4392865"/>
                <a:gd name="connsiteY3" fmla="*/ 207116 h 3471071"/>
                <a:gd name="connsiteX4" fmla="*/ 917787 w 4392865"/>
                <a:gd name="connsiteY4" fmla="*/ 167429 h 3471071"/>
                <a:gd name="connsiteX5" fmla="*/ 984253 w 4392865"/>
                <a:gd name="connsiteY5" fmla="*/ 142346 h 3471071"/>
                <a:gd name="connsiteX6" fmla="*/ 1036849 w 4392865"/>
                <a:gd name="connsiteY6" fmla="*/ 125096 h 3471071"/>
                <a:gd name="connsiteX7" fmla="*/ 1099081 w 4392865"/>
                <a:gd name="connsiteY7" fmla="*/ 119062 h 3471071"/>
                <a:gd name="connsiteX8" fmla="*/ 1126067 w 4392865"/>
                <a:gd name="connsiteY8" fmla="*/ 68791 h 3471071"/>
                <a:gd name="connsiteX9" fmla="*/ 1118129 w 4392865"/>
                <a:gd name="connsiteY9" fmla="*/ 0 h 3471071"/>
                <a:gd name="connsiteX10" fmla="*/ 1181629 w 4392865"/>
                <a:gd name="connsiteY10" fmla="*/ 77788 h 3471071"/>
                <a:gd name="connsiteX11" fmla="*/ 1177079 w 4392865"/>
                <a:gd name="connsiteY11" fmla="*/ 125094 h 3471071"/>
                <a:gd name="connsiteX12" fmla="*/ 1179725 w 4392865"/>
                <a:gd name="connsiteY12" fmla="*/ 191241 h 3471071"/>
                <a:gd name="connsiteX13" fmla="*/ 1179513 w 4392865"/>
                <a:gd name="connsiteY13" fmla="*/ 235480 h 3471071"/>
                <a:gd name="connsiteX14" fmla="*/ 1171787 w 4392865"/>
                <a:gd name="connsiteY14" fmla="*/ 273262 h 3471071"/>
                <a:gd name="connsiteX15" fmla="*/ 1195599 w 4392865"/>
                <a:gd name="connsiteY15" fmla="*/ 320887 h 3471071"/>
                <a:gd name="connsiteX16" fmla="*/ 1237193 w 4392865"/>
                <a:gd name="connsiteY16" fmla="*/ 387879 h 3471071"/>
                <a:gd name="connsiteX17" fmla="*/ 1256242 w 4392865"/>
                <a:gd name="connsiteY17" fmla="*/ 412221 h 3471071"/>
                <a:gd name="connsiteX18" fmla="*/ 1289051 w 4392865"/>
                <a:gd name="connsiteY18" fmla="*/ 384704 h 3471071"/>
                <a:gd name="connsiteX19" fmla="*/ 1304079 w 4392865"/>
                <a:gd name="connsiteY19" fmla="*/ 379095 h 3471071"/>
                <a:gd name="connsiteX20" fmla="*/ 1341121 w 4392865"/>
                <a:gd name="connsiteY20" fmla="*/ 384387 h 3471071"/>
                <a:gd name="connsiteX21" fmla="*/ 1378163 w 4392865"/>
                <a:gd name="connsiteY21" fmla="*/ 408200 h 3471071"/>
                <a:gd name="connsiteX22" fmla="*/ 1390651 w 4392865"/>
                <a:gd name="connsiteY22" fmla="*/ 437621 h 3471071"/>
                <a:gd name="connsiteX23" fmla="*/ 1423142 w 4392865"/>
                <a:gd name="connsiteY23" fmla="*/ 445241 h 3471071"/>
                <a:gd name="connsiteX24" fmla="*/ 1462829 w 4392865"/>
                <a:gd name="connsiteY24" fmla="*/ 421429 h 3471071"/>
                <a:gd name="connsiteX25" fmla="*/ 1520826 w 4392865"/>
                <a:gd name="connsiteY25" fmla="*/ 523875 h 3471071"/>
                <a:gd name="connsiteX26" fmla="*/ 1582738 w 4392865"/>
                <a:gd name="connsiteY26" fmla="*/ 569912 h 3471071"/>
                <a:gd name="connsiteX27" fmla="*/ 1676401 w 4392865"/>
                <a:gd name="connsiteY27" fmla="*/ 640821 h 3471071"/>
                <a:gd name="connsiteX28" fmla="*/ 1866901 w 4392865"/>
                <a:gd name="connsiteY28" fmla="*/ 609071 h 3471071"/>
                <a:gd name="connsiteX29" fmla="*/ 2063751 w 4392865"/>
                <a:gd name="connsiteY29" fmla="*/ 558271 h 3471071"/>
                <a:gd name="connsiteX30" fmla="*/ 2178051 w 4392865"/>
                <a:gd name="connsiteY30" fmla="*/ 590021 h 3471071"/>
                <a:gd name="connsiteX31" fmla="*/ 2311401 w 4392865"/>
                <a:gd name="connsiteY31" fmla="*/ 691621 h 3471071"/>
                <a:gd name="connsiteX32" fmla="*/ 2489201 w 4392865"/>
                <a:gd name="connsiteY32" fmla="*/ 780521 h 3471071"/>
                <a:gd name="connsiteX33" fmla="*/ 2692401 w 4392865"/>
                <a:gd name="connsiteY33" fmla="*/ 793221 h 3471071"/>
                <a:gd name="connsiteX34" fmla="*/ 2783947 w 4392865"/>
                <a:gd name="connsiteY34" fmla="*/ 683154 h 3471071"/>
                <a:gd name="connsiteX35" fmla="*/ 3133905 w 4392865"/>
                <a:gd name="connsiteY35" fmla="*/ 585588 h 3471071"/>
                <a:gd name="connsiteX36" fmla="*/ 3230246 w 4392865"/>
                <a:gd name="connsiteY36" fmla="*/ 487572 h 3471071"/>
                <a:gd name="connsiteX37" fmla="*/ 3366460 w 4392865"/>
                <a:gd name="connsiteY37" fmla="*/ 400599 h 3471071"/>
                <a:gd name="connsiteX38" fmla="*/ 3662403 w 4392865"/>
                <a:gd name="connsiteY38" fmla="*/ 385143 h 3471071"/>
                <a:gd name="connsiteX39" fmla="*/ 3822913 w 4392865"/>
                <a:gd name="connsiteY39" fmla="*/ 365864 h 3471071"/>
                <a:gd name="connsiteX40" fmla="*/ 3880259 w 4392865"/>
                <a:gd name="connsiteY40" fmla="*/ 521559 h 3471071"/>
                <a:gd name="connsiteX41" fmla="*/ 3972225 w 4392865"/>
                <a:gd name="connsiteY41" fmla="*/ 697132 h 3471071"/>
                <a:gd name="connsiteX42" fmla="*/ 3971626 w 4392865"/>
                <a:gd name="connsiteY42" fmla="*/ 818142 h 3471071"/>
                <a:gd name="connsiteX43" fmla="*/ 3980492 w 4392865"/>
                <a:gd name="connsiteY43" fmla="*/ 801728 h 3471071"/>
                <a:gd name="connsiteX44" fmla="*/ 3976970 w 4392865"/>
                <a:gd name="connsiteY44" fmla="*/ 863980 h 3471071"/>
                <a:gd name="connsiteX45" fmla="*/ 3983298 w 4392865"/>
                <a:gd name="connsiteY45" fmla="*/ 889809 h 3471071"/>
                <a:gd name="connsiteX46" fmla="*/ 4002088 w 4392865"/>
                <a:gd name="connsiteY46" fmla="*/ 917575 h 3471071"/>
                <a:gd name="connsiteX47" fmla="*/ 4067176 w 4392865"/>
                <a:gd name="connsiteY47" fmla="*/ 927629 h 3471071"/>
                <a:gd name="connsiteX48" fmla="*/ 4064001 w 4392865"/>
                <a:gd name="connsiteY48" fmla="*/ 964671 h 3471071"/>
                <a:gd name="connsiteX49" fmla="*/ 4153642 w 4392865"/>
                <a:gd name="connsiteY49" fmla="*/ 1032613 h 3471071"/>
                <a:gd name="connsiteX50" fmla="*/ 4252464 w 4392865"/>
                <a:gd name="connsiteY50" fmla="*/ 1015471 h 3471071"/>
                <a:gd name="connsiteX51" fmla="*/ 4392865 w 4392865"/>
                <a:gd name="connsiteY51" fmla="*/ 1145687 h 3471071"/>
                <a:gd name="connsiteX52" fmla="*/ 4286151 w 4392865"/>
                <a:gd name="connsiteY52" fmla="*/ 1291466 h 3471071"/>
                <a:gd name="connsiteX53" fmla="*/ 4176057 w 4392865"/>
                <a:gd name="connsiteY53" fmla="*/ 1408274 h 3471071"/>
                <a:gd name="connsiteX54" fmla="*/ 4037225 w 4392865"/>
                <a:gd name="connsiteY54" fmla="*/ 1450656 h 3471071"/>
                <a:gd name="connsiteX55" fmla="*/ 3968751 w 4392865"/>
                <a:gd name="connsiteY55" fmla="*/ 1419754 h 3471071"/>
                <a:gd name="connsiteX56" fmla="*/ 3910225 w 4392865"/>
                <a:gd name="connsiteY56" fmla="*/ 1426845 h 3471071"/>
                <a:gd name="connsiteX57" fmla="*/ 3842810 w 4392865"/>
                <a:gd name="connsiteY57" fmla="*/ 1390650 h 3471071"/>
                <a:gd name="connsiteX58" fmla="*/ 3804392 w 4392865"/>
                <a:gd name="connsiteY58" fmla="*/ 1233700 h 3471071"/>
                <a:gd name="connsiteX59" fmla="*/ 3719513 w 4392865"/>
                <a:gd name="connsiteY59" fmla="*/ 1156759 h 3471071"/>
                <a:gd name="connsiteX60" fmla="*/ 3568701 w 4392865"/>
                <a:gd name="connsiteY60" fmla="*/ 1098021 h 3471071"/>
                <a:gd name="connsiteX61" fmla="*/ 3460751 w 4392865"/>
                <a:gd name="connsiteY61" fmla="*/ 1053571 h 3471071"/>
                <a:gd name="connsiteX62" fmla="*/ 3371851 w 4392865"/>
                <a:gd name="connsiteY62" fmla="*/ 1047221 h 3471071"/>
                <a:gd name="connsiteX63" fmla="*/ 3308351 w 4392865"/>
                <a:gd name="connsiteY63" fmla="*/ 996421 h 3471071"/>
                <a:gd name="connsiteX64" fmla="*/ 3200401 w 4392865"/>
                <a:gd name="connsiteY64" fmla="*/ 932921 h 3471071"/>
                <a:gd name="connsiteX65" fmla="*/ 3227599 w 4392865"/>
                <a:gd name="connsiteY65" fmla="*/ 1067009 h 3471071"/>
                <a:gd name="connsiteX66" fmla="*/ 3325496 w 4392865"/>
                <a:gd name="connsiteY66" fmla="*/ 1302488 h 3471071"/>
                <a:gd name="connsiteX67" fmla="*/ 3521286 w 4392865"/>
                <a:gd name="connsiteY67" fmla="*/ 1487697 h 3471071"/>
                <a:gd name="connsiteX68" fmla="*/ 3598016 w 4392865"/>
                <a:gd name="connsiteY68" fmla="*/ 1569716 h 3471071"/>
                <a:gd name="connsiteX69" fmla="*/ 3743537 w 4392865"/>
                <a:gd name="connsiteY69" fmla="*/ 1596175 h 3471071"/>
                <a:gd name="connsiteX70" fmla="*/ 3841433 w 4392865"/>
                <a:gd name="connsiteY70" fmla="*/ 1540613 h 3471071"/>
                <a:gd name="connsiteX71" fmla="*/ 3918163 w 4392865"/>
                <a:gd name="connsiteY71" fmla="*/ 1588237 h 3471071"/>
                <a:gd name="connsiteX72" fmla="*/ 3983808 w 4392865"/>
                <a:gd name="connsiteY72" fmla="*/ 1610103 h 3471071"/>
                <a:gd name="connsiteX73" fmla="*/ 4063234 w 4392865"/>
                <a:gd name="connsiteY73" fmla="*/ 1841639 h 3471071"/>
                <a:gd name="connsiteX74" fmla="*/ 3974275 w 4392865"/>
                <a:gd name="connsiteY74" fmla="*/ 1966544 h 3471071"/>
                <a:gd name="connsiteX75" fmla="*/ 3821614 w 4392865"/>
                <a:gd name="connsiteY75" fmla="*/ 2233622 h 3471071"/>
                <a:gd name="connsiteX76" fmla="*/ 3681983 w 4392865"/>
                <a:gd name="connsiteY76" fmla="*/ 2337309 h 3471071"/>
                <a:gd name="connsiteX77" fmla="*/ 3553037 w 4392865"/>
                <a:gd name="connsiteY77" fmla="*/ 2352883 h 3471071"/>
                <a:gd name="connsiteX78" fmla="*/ 3400225 w 4392865"/>
                <a:gd name="connsiteY78" fmla="*/ 2423165 h 3471071"/>
                <a:gd name="connsiteX79" fmla="*/ 3086230 w 4392865"/>
                <a:gd name="connsiteY79" fmla="*/ 2169313 h 3471071"/>
                <a:gd name="connsiteX80" fmla="*/ 2933913 w 4392865"/>
                <a:gd name="connsiteY80" fmla="*/ 1802550 h 3471071"/>
                <a:gd name="connsiteX81" fmla="*/ 2853939 w 4392865"/>
                <a:gd name="connsiteY81" fmla="*/ 1602017 h 3471071"/>
                <a:gd name="connsiteX82" fmla="*/ 2655359 w 4392865"/>
                <a:gd name="connsiteY82" fmla="*/ 1109133 h 3471071"/>
                <a:gd name="connsiteX83" fmla="*/ 2495551 w 4392865"/>
                <a:gd name="connsiteY83" fmla="*/ 913871 h 3471071"/>
                <a:gd name="connsiteX84" fmla="*/ 2463801 w 4392865"/>
                <a:gd name="connsiteY84" fmla="*/ 907521 h 3471071"/>
                <a:gd name="connsiteX85" fmla="*/ 2298701 w 4392865"/>
                <a:gd name="connsiteY85" fmla="*/ 837671 h 3471071"/>
                <a:gd name="connsiteX86" fmla="*/ 2190751 w 4392865"/>
                <a:gd name="connsiteY86" fmla="*/ 767821 h 3471071"/>
                <a:gd name="connsiteX87" fmla="*/ 2120901 w 4392865"/>
                <a:gd name="connsiteY87" fmla="*/ 729721 h 3471071"/>
                <a:gd name="connsiteX88" fmla="*/ 1981201 w 4392865"/>
                <a:gd name="connsiteY88" fmla="*/ 710671 h 3471071"/>
                <a:gd name="connsiteX89" fmla="*/ 1860551 w 4392865"/>
                <a:gd name="connsiteY89" fmla="*/ 717021 h 3471071"/>
                <a:gd name="connsiteX90" fmla="*/ 1695451 w 4392865"/>
                <a:gd name="connsiteY90" fmla="*/ 767821 h 3471071"/>
                <a:gd name="connsiteX91" fmla="*/ 1551518 w 4392865"/>
                <a:gd name="connsiteY91" fmla="*/ 813857 h 3471071"/>
                <a:gd name="connsiteX92" fmla="*/ 1544639 w 4392865"/>
                <a:gd name="connsiteY92" fmla="*/ 837671 h 3471071"/>
                <a:gd name="connsiteX93" fmla="*/ 1575330 w 4392865"/>
                <a:gd name="connsiteY93" fmla="*/ 882651 h 3471071"/>
                <a:gd name="connsiteX94" fmla="*/ 1569889 w 4392865"/>
                <a:gd name="connsiteY94" fmla="*/ 913752 h 3471071"/>
                <a:gd name="connsiteX95" fmla="*/ 1588699 w 4392865"/>
                <a:gd name="connsiteY95" fmla="*/ 989831 h 3471071"/>
                <a:gd name="connsiteX96" fmla="*/ 1662135 w 4392865"/>
                <a:gd name="connsiteY96" fmla="*/ 1063805 h 3471071"/>
                <a:gd name="connsiteX97" fmla="*/ 1753919 w 4392865"/>
                <a:gd name="connsiteY97" fmla="*/ 1210284 h 3471071"/>
                <a:gd name="connsiteX98" fmla="*/ 2121380 w 4392865"/>
                <a:gd name="connsiteY98" fmla="*/ 1554862 h 3471071"/>
                <a:gd name="connsiteX99" fmla="*/ 2187787 w 4392865"/>
                <a:gd name="connsiteY99" fmla="*/ 1696717 h 3471071"/>
                <a:gd name="connsiteX100" fmla="*/ 2130856 w 4392865"/>
                <a:gd name="connsiteY100" fmla="*/ 1918967 h 3471071"/>
                <a:gd name="connsiteX101" fmla="*/ 2098328 w 4392865"/>
                <a:gd name="connsiteY101" fmla="*/ 2378392 h 3471071"/>
                <a:gd name="connsiteX102" fmla="*/ 2139764 w 4392865"/>
                <a:gd name="connsiteY102" fmla="*/ 2490767 h 3471071"/>
                <a:gd name="connsiteX103" fmla="*/ 2213347 w 4392865"/>
                <a:gd name="connsiteY103" fmla="*/ 2848052 h 3471071"/>
                <a:gd name="connsiteX104" fmla="*/ 2242101 w 4392865"/>
                <a:gd name="connsiteY104" fmla="*/ 2943902 h 3471071"/>
                <a:gd name="connsiteX105" fmla="*/ 2443385 w 4392865"/>
                <a:gd name="connsiteY105" fmla="*/ 3145184 h 3471071"/>
                <a:gd name="connsiteX106" fmla="*/ 2261271 w 4392865"/>
                <a:gd name="connsiteY106" fmla="*/ 3183524 h 3471071"/>
                <a:gd name="connsiteX107" fmla="*/ 2079158 w 4392865"/>
                <a:gd name="connsiteY107" fmla="*/ 3346468 h 3471071"/>
                <a:gd name="connsiteX108" fmla="*/ 1829950 w 4392865"/>
                <a:gd name="connsiteY108" fmla="*/ 3413562 h 3471071"/>
                <a:gd name="connsiteX109" fmla="*/ 1494479 w 4392865"/>
                <a:gd name="connsiteY109" fmla="*/ 3471071 h 3471071"/>
                <a:gd name="connsiteX110" fmla="*/ 1279516 w 4392865"/>
                <a:gd name="connsiteY110" fmla="*/ 3371040 h 3471071"/>
                <a:gd name="connsiteX111" fmla="*/ 1302780 w 4392865"/>
                <a:gd name="connsiteY111" fmla="*/ 3212279 h 3471071"/>
                <a:gd name="connsiteX112" fmla="*/ 1580742 w 4392865"/>
                <a:gd name="connsiteY112" fmla="*/ 2982241 h 3471071"/>
                <a:gd name="connsiteX113" fmla="*/ 1657422 w 4392865"/>
                <a:gd name="connsiteY113" fmla="*/ 2867222 h 3471071"/>
                <a:gd name="connsiteX114" fmla="*/ 1686177 w 4392865"/>
                <a:gd name="connsiteY114" fmla="*/ 2502996 h 3471071"/>
                <a:gd name="connsiteX115" fmla="*/ 1695761 w 4392865"/>
                <a:gd name="connsiteY115" fmla="*/ 2004582 h 3471071"/>
                <a:gd name="connsiteX116" fmla="*/ 1629516 w 4392865"/>
                <a:gd name="connsiteY116" fmla="*/ 1709947 h 3471071"/>
                <a:gd name="connsiteX117" fmla="*/ 1497225 w 4392865"/>
                <a:gd name="connsiteY117" fmla="*/ 1548551 h 3471071"/>
                <a:gd name="connsiteX118" fmla="*/ 1446115 w 4392865"/>
                <a:gd name="connsiteY118" fmla="*/ 1515104 h 3471071"/>
                <a:gd name="connsiteX119" fmla="*/ 1354139 w 4392865"/>
                <a:gd name="connsiteY119" fmla="*/ 1431395 h 3471071"/>
                <a:gd name="connsiteX120" fmla="*/ 1296989 w 4392865"/>
                <a:gd name="connsiteY120" fmla="*/ 1347787 h 3471071"/>
                <a:gd name="connsiteX121" fmla="*/ 1243542 w 4392865"/>
                <a:gd name="connsiteY121" fmla="*/ 1336674 h 3471071"/>
                <a:gd name="connsiteX122" fmla="*/ 1200151 w 4392865"/>
                <a:gd name="connsiteY122" fmla="*/ 1288521 h 3471071"/>
                <a:gd name="connsiteX123" fmla="*/ 1155701 w 4392865"/>
                <a:gd name="connsiteY123" fmla="*/ 1275821 h 3471071"/>
                <a:gd name="connsiteX124" fmla="*/ 1111251 w 4392865"/>
                <a:gd name="connsiteY124" fmla="*/ 1193271 h 3471071"/>
                <a:gd name="connsiteX125" fmla="*/ 1092201 w 4392865"/>
                <a:gd name="connsiteY125" fmla="*/ 1078971 h 3471071"/>
                <a:gd name="connsiteX126" fmla="*/ 1092201 w 4392865"/>
                <a:gd name="connsiteY126" fmla="*/ 971021 h 3471071"/>
                <a:gd name="connsiteX127" fmla="*/ 1060451 w 4392865"/>
                <a:gd name="connsiteY127" fmla="*/ 913871 h 3471071"/>
                <a:gd name="connsiteX128" fmla="*/ 996951 w 4392865"/>
                <a:gd name="connsiteY128" fmla="*/ 875771 h 3471071"/>
                <a:gd name="connsiteX129" fmla="*/ 889001 w 4392865"/>
                <a:gd name="connsiteY129" fmla="*/ 875771 h 3471071"/>
                <a:gd name="connsiteX130" fmla="*/ 806451 w 4392865"/>
                <a:gd name="connsiteY130" fmla="*/ 907521 h 3471071"/>
                <a:gd name="connsiteX131" fmla="*/ 742951 w 4392865"/>
                <a:gd name="connsiteY131" fmla="*/ 939271 h 3471071"/>
                <a:gd name="connsiteX132" fmla="*/ 655639 w 4392865"/>
                <a:gd name="connsiteY132" fmla="*/ 912812 h 3471071"/>
                <a:gd name="connsiteX133" fmla="*/ 566210 w 4392865"/>
                <a:gd name="connsiteY133" fmla="*/ 836613 h 3471071"/>
                <a:gd name="connsiteX134" fmla="*/ 511177 w 4392865"/>
                <a:gd name="connsiteY134" fmla="*/ 806980 h 3471071"/>
                <a:gd name="connsiteX135" fmla="*/ 415926 w 4392865"/>
                <a:gd name="connsiteY135" fmla="*/ 784225 h 3471071"/>
                <a:gd name="connsiteX136" fmla="*/ 335494 w 4392865"/>
                <a:gd name="connsiteY136" fmla="*/ 759883 h 3471071"/>
                <a:gd name="connsiteX137" fmla="*/ 203413 w 4392865"/>
                <a:gd name="connsiteY137" fmla="*/ 728345 h 3471071"/>
                <a:gd name="connsiteX138" fmla="*/ 116099 w 4392865"/>
                <a:gd name="connsiteY138" fmla="*/ 691303 h 3471071"/>
                <a:gd name="connsiteX139" fmla="*/ 61914 w 4392865"/>
                <a:gd name="connsiteY139" fmla="*/ 625475 h 3471071"/>
                <a:gd name="connsiteX140" fmla="*/ 6350 w 4392865"/>
                <a:gd name="connsiteY140" fmla="*/ 575733 h 3471071"/>
                <a:gd name="connsiteX141" fmla="*/ 2117 w 4392865"/>
                <a:gd name="connsiteY141" fmla="*/ 537104 h 3471071"/>
                <a:gd name="connsiteX142" fmla="*/ 0 w 4392865"/>
                <a:gd name="connsiteY142" fmla="*/ 465138 h 3471071"/>
                <a:gd name="connsiteX143" fmla="*/ 23496 w 4392865"/>
                <a:gd name="connsiteY143" fmla="*/ 394970 h 3471071"/>
                <a:gd name="connsiteX144" fmla="*/ 51331 w 4392865"/>
                <a:gd name="connsiteY144" fmla="*/ 321204 h 3471071"/>
                <a:gd name="connsiteX145" fmla="*/ 77257 w 4392865"/>
                <a:gd name="connsiteY145" fmla="*/ 272520 h 3471071"/>
                <a:gd name="connsiteX146" fmla="*/ 104776 w 4392865"/>
                <a:gd name="connsiteY146" fmla="*/ 194203 h 3471071"/>
                <a:gd name="connsiteX147" fmla="*/ 187537 w 4392865"/>
                <a:gd name="connsiteY147" fmla="*/ 183303 h 3471071"/>
                <a:gd name="connsiteX148" fmla="*/ 238127 w 4392865"/>
                <a:gd name="connsiteY148" fmla="*/ 186268 h 3471071"/>
                <a:gd name="connsiteX149" fmla="*/ 306600 w 4392865"/>
                <a:gd name="connsiteY149" fmla="*/ 191241 h 3471071"/>
                <a:gd name="connsiteX150" fmla="*/ 354225 w 4392865"/>
                <a:gd name="connsiteY150" fmla="*/ 212408 h 3471071"/>
                <a:gd name="connsiteX151" fmla="*/ 442385 w 4392865"/>
                <a:gd name="connsiteY151" fmla="*/ 231247 h 3471071"/>
                <a:gd name="connsiteX0" fmla="*/ 442385 w 4392865"/>
                <a:gd name="connsiteY0" fmla="*/ 231247 h 3471071"/>
                <a:gd name="connsiteX1" fmla="*/ 544725 w 4392865"/>
                <a:gd name="connsiteY1" fmla="*/ 249450 h 3471071"/>
                <a:gd name="connsiteX2" fmla="*/ 674369 w 4392865"/>
                <a:gd name="connsiteY2" fmla="*/ 244158 h 3471071"/>
                <a:gd name="connsiteX3" fmla="*/ 841058 w 4392865"/>
                <a:gd name="connsiteY3" fmla="*/ 207116 h 3471071"/>
                <a:gd name="connsiteX4" fmla="*/ 917787 w 4392865"/>
                <a:gd name="connsiteY4" fmla="*/ 167429 h 3471071"/>
                <a:gd name="connsiteX5" fmla="*/ 984253 w 4392865"/>
                <a:gd name="connsiteY5" fmla="*/ 142346 h 3471071"/>
                <a:gd name="connsiteX6" fmla="*/ 1036849 w 4392865"/>
                <a:gd name="connsiteY6" fmla="*/ 125096 h 3471071"/>
                <a:gd name="connsiteX7" fmla="*/ 1099081 w 4392865"/>
                <a:gd name="connsiteY7" fmla="*/ 119062 h 3471071"/>
                <a:gd name="connsiteX8" fmla="*/ 1126067 w 4392865"/>
                <a:gd name="connsiteY8" fmla="*/ 68791 h 3471071"/>
                <a:gd name="connsiteX9" fmla="*/ 1118129 w 4392865"/>
                <a:gd name="connsiteY9" fmla="*/ 0 h 3471071"/>
                <a:gd name="connsiteX10" fmla="*/ 1181629 w 4392865"/>
                <a:gd name="connsiteY10" fmla="*/ 77788 h 3471071"/>
                <a:gd name="connsiteX11" fmla="*/ 1177079 w 4392865"/>
                <a:gd name="connsiteY11" fmla="*/ 125094 h 3471071"/>
                <a:gd name="connsiteX12" fmla="*/ 1179725 w 4392865"/>
                <a:gd name="connsiteY12" fmla="*/ 191241 h 3471071"/>
                <a:gd name="connsiteX13" fmla="*/ 1179513 w 4392865"/>
                <a:gd name="connsiteY13" fmla="*/ 235480 h 3471071"/>
                <a:gd name="connsiteX14" fmla="*/ 1171787 w 4392865"/>
                <a:gd name="connsiteY14" fmla="*/ 273262 h 3471071"/>
                <a:gd name="connsiteX15" fmla="*/ 1195599 w 4392865"/>
                <a:gd name="connsiteY15" fmla="*/ 320887 h 3471071"/>
                <a:gd name="connsiteX16" fmla="*/ 1237193 w 4392865"/>
                <a:gd name="connsiteY16" fmla="*/ 387879 h 3471071"/>
                <a:gd name="connsiteX17" fmla="*/ 1256242 w 4392865"/>
                <a:gd name="connsiteY17" fmla="*/ 412221 h 3471071"/>
                <a:gd name="connsiteX18" fmla="*/ 1289051 w 4392865"/>
                <a:gd name="connsiteY18" fmla="*/ 384704 h 3471071"/>
                <a:gd name="connsiteX19" fmla="*/ 1304079 w 4392865"/>
                <a:gd name="connsiteY19" fmla="*/ 379095 h 3471071"/>
                <a:gd name="connsiteX20" fmla="*/ 1341121 w 4392865"/>
                <a:gd name="connsiteY20" fmla="*/ 384387 h 3471071"/>
                <a:gd name="connsiteX21" fmla="*/ 1378163 w 4392865"/>
                <a:gd name="connsiteY21" fmla="*/ 408200 h 3471071"/>
                <a:gd name="connsiteX22" fmla="*/ 1390651 w 4392865"/>
                <a:gd name="connsiteY22" fmla="*/ 437621 h 3471071"/>
                <a:gd name="connsiteX23" fmla="*/ 1423142 w 4392865"/>
                <a:gd name="connsiteY23" fmla="*/ 445241 h 3471071"/>
                <a:gd name="connsiteX24" fmla="*/ 1462829 w 4392865"/>
                <a:gd name="connsiteY24" fmla="*/ 421429 h 3471071"/>
                <a:gd name="connsiteX25" fmla="*/ 1520826 w 4392865"/>
                <a:gd name="connsiteY25" fmla="*/ 523875 h 3471071"/>
                <a:gd name="connsiteX26" fmla="*/ 1582738 w 4392865"/>
                <a:gd name="connsiteY26" fmla="*/ 569912 h 3471071"/>
                <a:gd name="connsiteX27" fmla="*/ 1676401 w 4392865"/>
                <a:gd name="connsiteY27" fmla="*/ 640821 h 3471071"/>
                <a:gd name="connsiteX28" fmla="*/ 1866901 w 4392865"/>
                <a:gd name="connsiteY28" fmla="*/ 609071 h 3471071"/>
                <a:gd name="connsiteX29" fmla="*/ 2063751 w 4392865"/>
                <a:gd name="connsiteY29" fmla="*/ 558271 h 3471071"/>
                <a:gd name="connsiteX30" fmla="*/ 2178051 w 4392865"/>
                <a:gd name="connsiteY30" fmla="*/ 590021 h 3471071"/>
                <a:gd name="connsiteX31" fmla="*/ 2311401 w 4392865"/>
                <a:gd name="connsiteY31" fmla="*/ 691621 h 3471071"/>
                <a:gd name="connsiteX32" fmla="*/ 2489201 w 4392865"/>
                <a:gd name="connsiteY32" fmla="*/ 780521 h 3471071"/>
                <a:gd name="connsiteX33" fmla="*/ 2692401 w 4392865"/>
                <a:gd name="connsiteY33" fmla="*/ 793221 h 3471071"/>
                <a:gd name="connsiteX34" fmla="*/ 2783947 w 4392865"/>
                <a:gd name="connsiteY34" fmla="*/ 683154 h 3471071"/>
                <a:gd name="connsiteX35" fmla="*/ 3133905 w 4392865"/>
                <a:gd name="connsiteY35" fmla="*/ 585588 h 3471071"/>
                <a:gd name="connsiteX36" fmla="*/ 3230246 w 4392865"/>
                <a:gd name="connsiteY36" fmla="*/ 487572 h 3471071"/>
                <a:gd name="connsiteX37" fmla="*/ 3366460 w 4392865"/>
                <a:gd name="connsiteY37" fmla="*/ 400599 h 3471071"/>
                <a:gd name="connsiteX38" fmla="*/ 3662403 w 4392865"/>
                <a:gd name="connsiteY38" fmla="*/ 385143 h 3471071"/>
                <a:gd name="connsiteX39" fmla="*/ 3822913 w 4392865"/>
                <a:gd name="connsiteY39" fmla="*/ 365864 h 3471071"/>
                <a:gd name="connsiteX40" fmla="*/ 3880259 w 4392865"/>
                <a:gd name="connsiteY40" fmla="*/ 521559 h 3471071"/>
                <a:gd name="connsiteX41" fmla="*/ 3972225 w 4392865"/>
                <a:gd name="connsiteY41" fmla="*/ 697132 h 3471071"/>
                <a:gd name="connsiteX42" fmla="*/ 3971626 w 4392865"/>
                <a:gd name="connsiteY42" fmla="*/ 818142 h 3471071"/>
                <a:gd name="connsiteX43" fmla="*/ 3980492 w 4392865"/>
                <a:gd name="connsiteY43" fmla="*/ 801728 h 3471071"/>
                <a:gd name="connsiteX44" fmla="*/ 3976970 w 4392865"/>
                <a:gd name="connsiteY44" fmla="*/ 863980 h 3471071"/>
                <a:gd name="connsiteX45" fmla="*/ 3983298 w 4392865"/>
                <a:gd name="connsiteY45" fmla="*/ 889809 h 3471071"/>
                <a:gd name="connsiteX46" fmla="*/ 4002088 w 4392865"/>
                <a:gd name="connsiteY46" fmla="*/ 917575 h 3471071"/>
                <a:gd name="connsiteX47" fmla="*/ 4067176 w 4392865"/>
                <a:gd name="connsiteY47" fmla="*/ 927629 h 3471071"/>
                <a:gd name="connsiteX48" fmla="*/ 4064001 w 4392865"/>
                <a:gd name="connsiteY48" fmla="*/ 964671 h 3471071"/>
                <a:gd name="connsiteX49" fmla="*/ 4153642 w 4392865"/>
                <a:gd name="connsiteY49" fmla="*/ 1032613 h 3471071"/>
                <a:gd name="connsiteX50" fmla="*/ 4252464 w 4392865"/>
                <a:gd name="connsiteY50" fmla="*/ 1015471 h 3471071"/>
                <a:gd name="connsiteX51" fmla="*/ 4392865 w 4392865"/>
                <a:gd name="connsiteY51" fmla="*/ 1145687 h 3471071"/>
                <a:gd name="connsiteX52" fmla="*/ 4286151 w 4392865"/>
                <a:gd name="connsiteY52" fmla="*/ 1291466 h 3471071"/>
                <a:gd name="connsiteX53" fmla="*/ 4176057 w 4392865"/>
                <a:gd name="connsiteY53" fmla="*/ 1408274 h 3471071"/>
                <a:gd name="connsiteX54" fmla="*/ 4037225 w 4392865"/>
                <a:gd name="connsiteY54" fmla="*/ 1450656 h 3471071"/>
                <a:gd name="connsiteX55" fmla="*/ 3968751 w 4392865"/>
                <a:gd name="connsiteY55" fmla="*/ 1419754 h 3471071"/>
                <a:gd name="connsiteX56" fmla="*/ 3910225 w 4392865"/>
                <a:gd name="connsiteY56" fmla="*/ 1426845 h 3471071"/>
                <a:gd name="connsiteX57" fmla="*/ 3842810 w 4392865"/>
                <a:gd name="connsiteY57" fmla="*/ 1390650 h 3471071"/>
                <a:gd name="connsiteX58" fmla="*/ 3804392 w 4392865"/>
                <a:gd name="connsiteY58" fmla="*/ 1233700 h 3471071"/>
                <a:gd name="connsiteX59" fmla="*/ 3719513 w 4392865"/>
                <a:gd name="connsiteY59" fmla="*/ 1156759 h 3471071"/>
                <a:gd name="connsiteX60" fmla="*/ 3568701 w 4392865"/>
                <a:gd name="connsiteY60" fmla="*/ 1098021 h 3471071"/>
                <a:gd name="connsiteX61" fmla="*/ 3460751 w 4392865"/>
                <a:gd name="connsiteY61" fmla="*/ 1053571 h 3471071"/>
                <a:gd name="connsiteX62" fmla="*/ 3371851 w 4392865"/>
                <a:gd name="connsiteY62" fmla="*/ 1047221 h 3471071"/>
                <a:gd name="connsiteX63" fmla="*/ 3308351 w 4392865"/>
                <a:gd name="connsiteY63" fmla="*/ 996421 h 3471071"/>
                <a:gd name="connsiteX64" fmla="*/ 3200401 w 4392865"/>
                <a:gd name="connsiteY64" fmla="*/ 932921 h 3471071"/>
                <a:gd name="connsiteX65" fmla="*/ 3227599 w 4392865"/>
                <a:gd name="connsiteY65" fmla="*/ 1067009 h 3471071"/>
                <a:gd name="connsiteX66" fmla="*/ 3325496 w 4392865"/>
                <a:gd name="connsiteY66" fmla="*/ 1302488 h 3471071"/>
                <a:gd name="connsiteX67" fmla="*/ 3521286 w 4392865"/>
                <a:gd name="connsiteY67" fmla="*/ 1487697 h 3471071"/>
                <a:gd name="connsiteX68" fmla="*/ 3598016 w 4392865"/>
                <a:gd name="connsiteY68" fmla="*/ 1569716 h 3471071"/>
                <a:gd name="connsiteX69" fmla="*/ 3743537 w 4392865"/>
                <a:gd name="connsiteY69" fmla="*/ 1596175 h 3471071"/>
                <a:gd name="connsiteX70" fmla="*/ 3841433 w 4392865"/>
                <a:gd name="connsiteY70" fmla="*/ 1540613 h 3471071"/>
                <a:gd name="connsiteX71" fmla="*/ 3918163 w 4392865"/>
                <a:gd name="connsiteY71" fmla="*/ 1588237 h 3471071"/>
                <a:gd name="connsiteX72" fmla="*/ 3983808 w 4392865"/>
                <a:gd name="connsiteY72" fmla="*/ 1610103 h 3471071"/>
                <a:gd name="connsiteX73" fmla="*/ 4063234 w 4392865"/>
                <a:gd name="connsiteY73" fmla="*/ 1841639 h 3471071"/>
                <a:gd name="connsiteX74" fmla="*/ 3974275 w 4392865"/>
                <a:gd name="connsiteY74" fmla="*/ 1966544 h 3471071"/>
                <a:gd name="connsiteX75" fmla="*/ 3821614 w 4392865"/>
                <a:gd name="connsiteY75" fmla="*/ 2233622 h 3471071"/>
                <a:gd name="connsiteX76" fmla="*/ 3681983 w 4392865"/>
                <a:gd name="connsiteY76" fmla="*/ 2337309 h 3471071"/>
                <a:gd name="connsiteX77" fmla="*/ 3553037 w 4392865"/>
                <a:gd name="connsiteY77" fmla="*/ 2352883 h 3471071"/>
                <a:gd name="connsiteX78" fmla="*/ 3400225 w 4392865"/>
                <a:gd name="connsiteY78" fmla="*/ 2423165 h 3471071"/>
                <a:gd name="connsiteX79" fmla="*/ 3086230 w 4392865"/>
                <a:gd name="connsiteY79" fmla="*/ 2169313 h 3471071"/>
                <a:gd name="connsiteX80" fmla="*/ 2933913 w 4392865"/>
                <a:gd name="connsiteY80" fmla="*/ 1802550 h 3471071"/>
                <a:gd name="connsiteX81" fmla="*/ 2853939 w 4392865"/>
                <a:gd name="connsiteY81" fmla="*/ 1602017 h 3471071"/>
                <a:gd name="connsiteX82" fmla="*/ 2655359 w 4392865"/>
                <a:gd name="connsiteY82" fmla="*/ 1109133 h 3471071"/>
                <a:gd name="connsiteX83" fmla="*/ 2495551 w 4392865"/>
                <a:gd name="connsiteY83" fmla="*/ 913871 h 3471071"/>
                <a:gd name="connsiteX84" fmla="*/ 2463801 w 4392865"/>
                <a:gd name="connsiteY84" fmla="*/ 907521 h 3471071"/>
                <a:gd name="connsiteX85" fmla="*/ 2298701 w 4392865"/>
                <a:gd name="connsiteY85" fmla="*/ 837671 h 3471071"/>
                <a:gd name="connsiteX86" fmla="*/ 2190751 w 4392865"/>
                <a:gd name="connsiteY86" fmla="*/ 767821 h 3471071"/>
                <a:gd name="connsiteX87" fmla="*/ 2120901 w 4392865"/>
                <a:gd name="connsiteY87" fmla="*/ 729721 h 3471071"/>
                <a:gd name="connsiteX88" fmla="*/ 1981201 w 4392865"/>
                <a:gd name="connsiteY88" fmla="*/ 710671 h 3471071"/>
                <a:gd name="connsiteX89" fmla="*/ 1860551 w 4392865"/>
                <a:gd name="connsiteY89" fmla="*/ 717021 h 3471071"/>
                <a:gd name="connsiteX90" fmla="*/ 1695451 w 4392865"/>
                <a:gd name="connsiteY90" fmla="*/ 767821 h 3471071"/>
                <a:gd name="connsiteX91" fmla="*/ 1551518 w 4392865"/>
                <a:gd name="connsiteY91" fmla="*/ 813857 h 3471071"/>
                <a:gd name="connsiteX92" fmla="*/ 1544639 w 4392865"/>
                <a:gd name="connsiteY92" fmla="*/ 837671 h 3471071"/>
                <a:gd name="connsiteX93" fmla="*/ 1575330 w 4392865"/>
                <a:gd name="connsiteY93" fmla="*/ 882651 h 3471071"/>
                <a:gd name="connsiteX94" fmla="*/ 1569889 w 4392865"/>
                <a:gd name="connsiteY94" fmla="*/ 913752 h 3471071"/>
                <a:gd name="connsiteX95" fmla="*/ 1588699 w 4392865"/>
                <a:gd name="connsiteY95" fmla="*/ 989831 h 3471071"/>
                <a:gd name="connsiteX96" fmla="*/ 1662135 w 4392865"/>
                <a:gd name="connsiteY96" fmla="*/ 1063805 h 3471071"/>
                <a:gd name="connsiteX97" fmla="*/ 1753919 w 4392865"/>
                <a:gd name="connsiteY97" fmla="*/ 1210284 h 3471071"/>
                <a:gd name="connsiteX98" fmla="*/ 2121380 w 4392865"/>
                <a:gd name="connsiteY98" fmla="*/ 1554862 h 3471071"/>
                <a:gd name="connsiteX99" fmla="*/ 2187787 w 4392865"/>
                <a:gd name="connsiteY99" fmla="*/ 1696717 h 3471071"/>
                <a:gd name="connsiteX100" fmla="*/ 2130856 w 4392865"/>
                <a:gd name="connsiteY100" fmla="*/ 1918967 h 3471071"/>
                <a:gd name="connsiteX101" fmla="*/ 2098328 w 4392865"/>
                <a:gd name="connsiteY101" fmla="*/ 2378392 h 3471071"/>
                <a:gd name="connsiteX102" fmla="*/ 2139764 w 4392865"/>
                <a:gd name="connsiteY102" fmla="*/ 2490767 h 3471071"/>
                <a:gd name="connsiteX103" fmla="*/ 2213347 w 4392865"/>
                <a:gd name="connsiteY103" fmla="*/ 2848052 h 3471071"/>
                <a:gd name="connsiteX104" fmla="*/ 2242101 w 4392865"/>
                <a:gd name="connsiteY104" fmla="*/ 2943902 h 3471071"/>
                <a:gd name="connsiteX105" fmla="*/ 2443385 w 4392865"/>
                <a:gd name="connsiteY105" fmla="*/ 3145184 h 3471071"/>
                <a:gd name="connsiteX106" fmla="*/ 2261271 w 4392865"/>
                <a:gd name="connsiteY106" fmla="*/ 3183524 h 3471071"/>
                <a:gd name="connsiteX107" fmla="*/ 2059988 w 4392865"/>
                <a:gd name="connsiteY107" fmla="*/ 3269789 h 3471071"/>
                <a:gd name="connsiteX108" fmla="*/ 1829950 w 4392865"/>
                <a:gd name="connsiteY108" fmla="*/ 3413562 h 3471071"/>
                <a:gd name="connsiteX109" fmla="*/ 1494479 w 4392865"/>
                <a:gd name="connsiteY109" fmla="*/ 3471071 h 3471071"/>
                <a:gd name="connsiteX110" fmla="*/ 1279516 w 4392865"/>
                <a:gd name="connsiteY110" fmla="*/ 3371040 h 3471071"/>
                <a:gd name="connsiteX111" fmla="*/ 1302780 w 4392865"/>
                <a:gd name="connsiteY111" fmla="*/ 3212279 h 3471071"/>
                <a:gd name="connsiteX112" fmla="*/ 1580742 w 4392865"/>
                <a:gd name="connsiteY112" fmla="*/ 2982241 h 3471071"/>
                <a:gd name="connsiteX113" fmla="*/ 1657422 w 4392865"/>
                <a:gd name="connsiteY113" fmla="*/ 2867222 h 3471071"/>
                <a:gd name="connsiteX114" fmla="*/ 1686177 w 4392865"/>
                <a:gd name="connsiteY114" fmla="*/ 2502996 h 3471071"/>
                <a:gd name="connsiteX115" fmla="*/ 1695761 w 4392865"/>
                <a:gd name="connsiteY115" fmla="*/ 2004582 h 3471071"/>
                <a:gd name="connsiteX116" fmla="*/ 1629516 w 4392865"/>
                <a:gd name="connsiteY116" fmla="*/ 1709947 h 3471071"/>
                <a:gd name="connsiteX117" fmla="*/ 1497225 w 4392865"/>
                <a:gd name="connsiteY117" fmla="*/ 1548551 h 3471071"/>
                <a:gd name="connsiteX118" fmla="*/ 1446115 w 4392865"/>
                <a:gd name="connsiteY118" fmla="*/ 1515104 h 3471071"/>
                <a:gd name="connsiteX119" fmla="*/ 1354139 w 4392865"/>
                <a:gd name="connsiteY119" fmla="*/ 1431395 h 3471071"/>
                <a:gd name="connsiteX120" fmla="*/ 1296989 w 4392865"/>
                <a:gd name="connsiteY120" fmla="*/ 1347787 h 3471071"/>
                <a:gd name="connsiteX121" fmla="*/ 1243542 w 4392865"/>
                <a:gd name="connsiteY121" fmla="*/ 1336674 h 3471071"/>
                <a:gd name="connsiteX122" fmla="*/ 1200151 w 4392865"/>
                <a:gd name="connsiteY122" fmla="*/ 1288521 h 3471071"/>
                <a:gd name="connsiteX123" fmla="*/ 1155701 w 4392865"/>
                <a:gd name="connsiteY123" fmla="*/ 1275821 h 3471071"/>
                <a:gd name="connsiteX124" fmla="*/ 1111251 w 4392865"/>
                <a:gd name="connsiteY124" fmla="*/ 1193271 h 3471071"/>
                <a:gd name="connsiteX125" fmla="*/ 1092201 w 4392865"/>
                <a:gd name="connsiteY125" fmla="*/ 1078971 h 3471071"/>
                <a:gd name="connsiteX126" fmla="*/ 1092201 w 4392865"/>
                <a:gd name="connsiteY126" fmla="*/ 971021 h 3471071"/>
                <a:gd name="connsiteX127" fmla="*/ 1060451 w 4392865"/>
                <a:gd name="connsiteY127" fmla="*/ 913871 h 3471071"/>
                <a:gd name="connsiteX128" fmla="*/ 996951 w 4392865"/>
                <a:gd name="connsiteY128" fmla="*/ 875771 h 3471071"/>
                <a:gd name="connsiteX129" fmla="*/ 889001 w 4392865"/>
                <a:gd name="connsiteY129" fmla="*/ 875771 h 3471071"/>
                <a:gd name="connsiteX130" fmla="*/ 806451 w 4392865"/>
                <a:gd name="connsiteY130" fmla="*/ 907521 h 3471071"/>
                <a:gd name="connsiteX131" fmla="*/ 742951 w 4392865"/>
                <a:gd name="connsiteY131" fmla="*/ 939271 h 3471071"/>
                <a:gd name="connsiteX132" fmla="*/ 655639 w 4392865"/>
                <a:gd name="connsiteY132" fmla="*/ 912812 h 3471071"/>
                <a:gd name="connsiteX133" fmla="*/ 566210 w 4392865"/>
                <a:gd name="connsiteY133" fmla="*/ 836613 h 3471071"/>
                <a:gd name="connsiteX134" fmla="*/ 511177 w 4392865"/>
                <a:gd name="connsiteY134" fmla="*/ 806980 h 3471071"/>
                <a:gd name="connsiteX135" fmla="*/ 415926 w 4392865"/>
                <a:gd name="connsiteY135" fmla="*/ 784225 h 3471071"/>
                <a:gd name="connsiteX136" fmla="*/ 335494 w 4392865"/>
                <a:gd name="connsiteY136" fmla="*/ 759883 h 3471071"/>
                <a:gd name="connsiteX137" fmla="*/ 203413 w 4392865"/>
                <a:gd name="connsiteY137" fmla="*/ 728345 h 3471071"/>
                <a:gd name="connsiteX138" fmla="*/ 116099 w 4392865"/>
                <a:gd name="connsiteY138" fmla="*/ 691303 h 3471071"/>
                <a:gd name="connsiteX139" fmla="*/ 61914 w 4392865"/>
                <a:gd name="connsiteY139" fmla="*/ 625475 h 3471071"/>
                <a:gd name="connsiteX140" fmla="*/ 6350 w 4392865"/>
                <a:gd name="connsiteY140" fmla="*/ 575733 h 3471071"/>
                <a:gd name="connsiteX141" fmla="*/ 2117 w 4392865"/>
                <a:gd name="connsiteY141" fmla="*/ 537104 h 3471071"/>
                <a:gd name="connsiteX142" fmla="*/ 0 w 4392865"/>
                <a:gd name="connsiteY142" fmla="*/ 465138 h 3471071"/>
                <a:gd name="connsiteX143" fmla="*/ 23496 w 4392865"/>
                <a:gd name="connsiteY143" fmla="*/ 394970 h 3471071"/>
                <a:gd name="connsiteX144" fmla="*/ 51331 w 4392865"/>
                <a:gd name="connsiteY144" fmla="*/ 321204 h 3471071"/>
                <a:gd name="connsiteX145" fmla="*/ 77257 w 4392865"/>
                <a:gd name="connsiteY145" fmla="*/ 272520 h 3471071"/>
                <a:gd name="connsiteX146" fmla="*/ 104776 w 4392865"/>
                <a:gd name="connsiteY146" fmla="*/ 194203 h 3471071"/>
                <a:gd name="connsiteX147" fmla="*/ 187537 w 4392865"/>
                <a:gd name="connsiteY147" fmla="*/ 183303 h 3471071"/>
                <a:gd name="connsiteX148" fmla="*/ 238127 w 4392865"/>
                <a:gd name="connsiteY148" fmla="*/ 186268 h 3471071"/>
                <a:gd name="connsiteX149" fmla="*/ 306600 w 4392865"/>
                <a:gd name="connsiteY149" fmla="*/ 191241 h 3471071"/>
                <a:gd name="connsiteX150" fmla="*/ 354225 w 4392865"/>
                <a:gd name="connsiteY150" fmla="*/ 212408 h 3471071"/>
                <a:gd name="connsiteX151" fmla="*/ 442385 w 4392865"/>
                <a:gd name="connsiteY151" fmla="*/ 231247 h 3471071"/>
                <a:gd name="connsiteX0" fmla="*/ 442385 w 4392865"/>
                <a:gd name="connsiteY0" fmla="*/ 231247 h 3496330"/>
                <a:gd name="connsiteX1" fmla="*/ 544725 w 4392865"/>
                <a:gd name="connsiteY1" fmla="*/ 249450 h 3496330"/>
                <a:gd name="connsiteX2" fmla="*/ 674369 w 4392865"/>
                <a:gd name="connsiteY2" fmla="*/ 244158 h 3496330"/>
                <a:gd name="connsiteX3" fmla="*/ 841058 w 4392865"/>
                <a:gd name="connsiteY3" fmla="*/ 207116 h 3496330"/>
                <a:gd name="connsiteX4" fmla="*/ 917787 w 4392865"/>
                <a:gd name="connsiteY4" fmla="*/ 167429 h 3496330"/>
                <a:gd name="connsiteX5" fmla="*/ 984253 w 4392865"/>
                <a:gd name="connsiteY5" fmla="*/ 142346 h 3496330"/>
                <a:gd name="connsiteX6" fmla="*/ 1036849 w 4392865"/>
                <a:gd name="connsiteY6" fmla="*/ 125096 h 3496330"/>
                <a:gd name="connsiteX7" fmla="*/ 1099081 w 4392865"/>
                <a:gd name="connsiteY7" fmla="*/ 119062 h 3496330"/>
                <a:gd name="connsiteX8" fmla="*/ 1126067 w 4392865"/>
                <a:gd name="connsiteY8" fmla="*/ 68791 h 3496330"/>
                <a:gd name="connsiteX9" fmla="*/ 1118129 w 4392865"/>
                <a:gd name="connsiteY9" fmla="*/ 0 h 3496330"/>
                <a:gd name="connsiteX10" fmla="*/ 1181629 w 4392865"/>
                <a:gd name="connsiteY10" fmla="*/ 77788 h 3496330"/>
                <a:gd name="connsiteX11" fmla="*/ 1177079 w 4392865"/>
                <a:gd name="connsiteY11" fmla="*/ 125094 h 3496330"/>
                <a:gd name="connsiteX12" fmla="*/ 1179725 w 4392865"/>
                <a:gd name="connsiteY12" fmla="*/ 191241 h 3496330"/>
                <a:gd name="connsiteX13" fmla="*/ 1179513 w 4392865"/>
                <a:gd name="connsiteY13" fmla="*/ 235480 h 3496330"/>
                <a:gd name="connsiteX14" fmla="*/ 1171787 w 4392865"/>
                <a:gd name="connsiteY14" fmla="*/ 273262 h 3496330"/>
                <a:gd name="connsiteX15" fmla="*/ 1195599 w 4392865"/>
                <a:gd name="connsiteY15" fmla="*/ 320887 h 3496330"/>
                <a:gd name="connsiteX16" fmla="*/ 1237193 w 4392865"/>
                <a:gd name="connsiteY16" fmla="*/ 387879 h 3496330"/>
                <a:gd name="connsiteX17" fmla="*/ 1256242 w 4392865"/>
                <a:gd name="connsiteY17" fmla="*/ 412221 h 3496330"/>
                <a:gd name="connsiteX18" fmla="*/ 1289051 w 4392865"/>
                <a:gd name="connsiteY18" fmla="*/ 384704 h 3496330"/>
                <a:gd name="connsiteX19" fmla="*/ 1304079 w 4392865"/>
                <a:gd name="connsiteY19" fmla="*/ 379095 h 3496330"/>
                <a:gd name="connsiteX20" fmla="*/ 1341121 w 4392865"/>
                <a:gd name="connsiteY20" fmla="*/ 384387 h 3496330"/>
                <a:gd name="connsiteX21" fmla="*/ 1378163 w 4392865"/>
                <a:gd name="connsiteY21" fmla="*/ 408200 h 3496330"/>
                <a:gd name="connsiteX22" fmla="*/ 1390651 w 4392865"/>
                <a:gd name="connsiteY22" fmla="*/ 437621 h 3496330"/>
                <a:gd name="connsiteX23" fmla="*/ 1423142 w 4392865"/>
                <a:gd name="connsiteY23" fmla="*/ 445241 h 3496330"/>
                <a:gd name="connsiteX24" fmla="*/ 1462829 w 4392865"/>
                <a:gd name="connsiteY24" fmla="*/ 421429 h 3496330"/>
                <a:gd name="connsiteX25" fmla="*/ 1520826 w 4392865"/>
                <a:gd name="connsiteY25" fmla="*/ 523875 h 3496330"/>
                <a:gd name="connsiteX26" fmla="*/ 1582738 w 4392865"/>
                <a:gd name="connsiteY26" fmla="*/ 569912 h 3496330"/>
                <a:gd name="connsiteX27" fmla="*/ 1676401 w 4392865"/>
                <a:gd name="connsiteY27" fmla="*/ 640821 h 3496330"/>
                <a:gd name="connsiteX28" fmla="*/ 1866901 w 4392865"/>
                <a:gd name="connsiteY28" fmla="*/ 609071 h 3496330"/>
                <a:gd name="connsiteX29" fmla="*/ 2063751 w 4392865"/>
                <a:gd name="connsiteY29" fmla="*/ 558271 h 3496330"/>
                <a:gd name="connsiteX30" fmla="*/ 2178051 w 4392865"/>
                <a:gd name="connsiteY30" fmla="*/ 590021 h 3496330"/>
                <a:gd name="connsiteX31" fmla="*/ 2311401 w 4392865"/>
                <a:gd name="connsiteY31" fmla="*/ 691621 h 3496330"/>
                <a:gd name="connsiteX32" fmla="*/ 2489201 w 4392865"/>
                <a:gd name="connsiteY32" fmla="*/ 780521 h 3496330"/>
                <a:gd name="connsiteX33" fmla="*/ 2692401 w 4392865"/>
                <a:gd name="connsiteY33" fmla="*/ 793221 h 3496330"/>
                <a:gd name="connsiteX34" fmla="*/ 2783947 w 4392865"/>
                <a:gd name="connsiteY34" fmla="*/ 683154 h 3496330"/>
                <a:gd name="connsiteX35" fmla="*/ 3133905 w 4392865"/>
                <a:gd name="connsiteY35" fmla="*/ 585588 h 3496330"/>
                <a:gd name="connsiteX36" fmla="*/ 3230246 w 4392865"/>
                <a:gd name="connsiteY36" fmla="*/ 487572 h 3496330"/>
                <a:gd name="connsiteX37" fmla="*/ 3366460 w 4392865"/>
                <a:gd name="connsiteY37" fmla="*/ 400599 h 3496330"/>
                <a:gd name="connsiteX38" fmla="*/ 3662403 w 4392865"/>
                <a:gd name="connsiteY38" fmla="*/ 385143 h 3496330"/>
                <a:gd name="connsiteX39" fmla="*/ 3822913 w 4392865"/>
                <a:gd name="connsiteY39" fmla="*/ 365864 h 3496330"/>
                <a:gd name="connsiteX40" fmla="*/ 3880259 w 4392865"/>
                <a:gd name="connsiteY40" fmla="*/ 521559 h 3496330"/>
                <a:gd name="connsiteX41" fmla="*/ 3972225 w 4392865"/>
                <a:gd name="connsiteY41" fmla="*/ 697132 h 3496330"/>
                <a:gd name="connsiteX42" fmla="*/ 3971626 w 4392865"/>
                <a:gd name="connsiteY42" fmla="*/ 818142 h 3496330"/>
                <a:gd name="connsiteX43" fmla="*/ 3980492 w 4392865"/>
                <a:gd name="connsiteY43" fmla="*/ 801728 h 3496330"/>
                <a:gd name="connsiteX44" fmla="*/ 3976970 w 4392865"/>
                <a:gd name="connsiteY44" fmla="*/ 863980 h 3496330"/>
                <a:gd name="connsiteX45" fmla="*/ 3983298 w 4392865"/>
                <a:gd name="connsiteY45" fmla="*/ 889809 h 3496330"/>
                <a:gd name="connsiteX46" fmla="*/ 4002088 w 4392865"/>
                <a:gd name="connsiteY46" fmla="*/ 917575 h 3496330"/>
                <a:gd name="connsiteX47" fmla="*/ 4067176 w 4392865"/>
                <a:gd name="connsiteY47" fmla="*/ 927629 h 3496330"/>
                <a:gd name="connsiteX48" fmla="*/ 4064001 w 4392865"/>
                <a:gd name="connsiteY48" fmla="*/ 964671 h 3496330"/>
                <a:gd name="connsiteX49" fmla="*/ 4153642 w 4392865"/>
                <a:gd name="connsiteY49" fmla="*/ 1032613 h 3496330"/>
                <a:gd name="connsiteX50" fmla="*/ 4252464 w 4392865"/>
                <a:gd name="connsiteY50" fmla="*/ 1015471 h 3496330"/>
                <a:gd name="connsiteX51" fmla="*/ 4392865 w 4392865"/>
                <a:gd name="connsiteY51" fmla="*/ 1145687 h 3496330"/>
                <a:gd name="connsiteX52" fmla="*/ 4286151 w 4392865"/>
                <a:gd name="connsiteY52" fmla="*/ 1291466 h 3496330"/>
                <a:gd name="connsiteX53" fmla="*/ 4176057 w 4392865"/>
                <a:gd name="connsiteY53" fmla="*/ 1408274 h 3496330"/>
                <a:gd name="connsiteX54" fmla="*/ 4037225 w 4392865"/>
                <a:gd name="connsiteY54" fmla="*/ 1450656 h 3496330"/>
                <a:gd name="connsiteX55" fmla="*/ 3968751 w 4392865"/>
                <a:gd name="connsiteY55" fmla="*/ 1419754 h 3496330"/>
                <a:gd name="connsiteX56" fmla="*/ 3910225 w 4392865"/>
                <a:gd name="connsiteY56" fmla="*/ 1426845 h 3496330"/>
                <a:gd name="connsiteX57" fmla="*/ 3842810 w 4392865"/>
                <a:gd name="connsiteY57" fmla="*/ 1390650 h 3496330"/>
                <a:gd name="connsiteX58" fmla="*/ 3804392 w 4392865"/>
                <a:gd name="connsiteY58" fmla="*/ 1233700 h 3496330"/>
                <a:gd name="connsiteX59" fmla="*/ 3719513 w 4392865"/>
                <a:gd name="connsiteY59" fmla="*/ 1156759 h 3496330"/>
                <a:gd name="connsiteX60" fmla="*/ 3568701 w 4392865"/>
                <a:gd name="connsiteY60" fmla="*/ 1098021 h 3496330"/>
                <a:gd name="connsiteX61" fmla="*/ 3460751 w 4392865"/>
                <a:gd name="connsiteY61" fmla="*/ 1053571 h 3496330"/>
                <a:gd name="connsiteX62" fmla="*/ 3371851 w 4392865"/>
                <a:gd name="connsiteY62" fmla="*/ 1047221 h 3496330"/>
                <a:gd name="connsiteX63" fmla="*/ 3308351 w 4392865"/>
                <a:gd name="connsiteY63" fmla="*/ 996421 h 3496330"/>
                <a:gd name="connsiteX64" fmla="*/ 3200401 w 4392865"/>
                <a:gd name="connsiteY64" fmla="*/ 932921 h 3496330"/>
                <a:gd name="connsiteX65" fmla="*/ 3227599 w 4392865"/>
                <a:gd name="connsiteY65" fmla="*/ 1067009 h 3496330"/>
                <a:gd name="connsiteX66" fmla="*/ 3325496 w 4392865"/>
                <a:gd name="connsiteY66" fmla="*/ 1302488 h 3496330"/>
                <a:gd name="connsiteX67" fmla="*/ 3521286 w 4392865"/>
                <a:gd name="connsiteY67" fmla="*/ 1487697 h 3496330"/>
                <a:gd name="connsiteX68" fmla="*/ 3598016 w 4392865"/>
                <a:gd name="connsiteY68" fmla="*/ 1569716 h 3496330"/>
                <a:gd name="connsiteX69" fmla="*/ 3743537 w 4392865"/>
                <a:gd name="connsiteY69" fmla="*/ 1596175 h 3496330"/>
                <a:gd name="connsiteX70" fmla="*/ 3841433 w 4392865"/>
                <a:gd name="connsiteY70" fmla="*/ 1540613 h 3496330"/>
                <a:gd name="connsiteX71" fmla="*/ 3918163 w 4392865"/>
                <a:gd name="connsiteY71" fmla="*/ 1588237 h 3496330"/>
                <a:gd name="connsiteX72" fmla="*/ 3983808 w 4392865"/>
                <a:gd name="connsiteY72" fmla="*/ 1610103 h 3496330"/>
                <a:gd name="connsiteX73" fmla="*/ 4063234 w 4392865"/>
                <a:gd name="connsiteY73" fmla="*/ 1841639 h 3496330"/>
                <a:gd name="connsiteX74" fmla="*/ 3974275 w 4392865"/>
                <a:gd name="connsiteY74" fmla="*/ 1966544 h 3496330"/>
                <a:gd name="connsiteX75" fmla="*/ 3821614 w 4392865"/>
                <a:gd name="connsiteY75" fmla="*/ 2233622 h 3496330"/>
                <a:gd name="connsiteX76" fmla="*/ 3681983 w 4392865"/>
                <a:gd name="connsiteY76" fmla="*/ 2337309 h 3496330"/>
                <a:gd name="connsiteX77" fmla="*/ 3553037 w 4392865"/>
                <a:gd name="connsiteY77" fmla="*/ 2352883 h 3496330"/>
                <a:gd name="connsiteX78" fmla="*/ 3400225 w 4392865"/>
                <a:gd name="connsiteY78" fmla="*/ 2423165 h 3496330"/>
                <a:gd name="connsiteX79" fmla="*/ 3086230 w 4392865"/>
                <a:gd name="connsiteY79" fmla="*/ 2169313 h 3496330"/>
                <a:gd name="connsiteX80" fmla="*/ 2933913 w 4392865"/>
                <a:gd name="connsiteY80" fmla="*/ 1802550 h 3496330"/>
                <a:gd name="connsiteX81" fmla="*/ 2853939 w 4392865"/>
                <a:gd name="connsiteY81" fmla="*/ 1602017 h 3496330"/>
                <a:gd name="connsiteX82" fmla="*/ 2655359 w 4392865"/>
                <a:gd name="connsiteY82" fmla="*/ 1109133 h 3496330"/>
                <a:gd name="connsiteX83" fmla="*/ 2495551 w 4392865"/>
                <a:gd name="connsiteY83" fmla="*/ 913871 h 3496330"/>
                <a:gd name="connsiteX84" fmla="*/ 2463801 w 4392865"/>
                <a:gd name="connsiteY84" fmla="*/ 907521 h 3496330"/>
                <a:gd name="connsiteX85" fmla="*/ 2298701 w 4392865"/>
                <a:gd name="connsiteY85" fmla="*/ 837671 h 3496330"/>
                <a:gd name="connsiteX86" fmla="*/ 2190751 w 4392865"/>
                <a:gd name="connsiteY86" fmla="*/ 767821 h 3496330"/>
                <a:gd name="connsiteX87" fmla="*/ 2120901 w 4392865"/>
                <a:gd name="connsiteY87" fmla="*/ 729721 h 3496330"/>
                <a:gd name="connsiteX88" fmla="*/ 1981201 w 4392865"/>
                <a:gd name="connsiteY88" fmla="*/ 710671 h 3496330"/>
                <a:gd name="connsiteX89" fmla="*/ 1860551 w 4392865"/>
                <a:gd name="connsiteY89" fmla="*/ 717021 h 3496330"/>
                <a:gd name="connsiteX90" fmla="*/ 1695451 w 4392865"/>
                <a:gd name="connsiteY90" fmla="*/ 767821 h 3496330"/>
                <a:gd name="connsiteX91" fmla="*/ 1551518 w 4392865"/>
                <a:gd name="connsiteY91" fmla="*/ 813857 h 3496330"/>
                <a:gd name="connsiteX92" fmla="*/ 1544639 w 4392865"/>
                <a:gd name="connsiteY92" fmla="*/ 837671 h 3496330"/>
                <a:gd name="connsiteX93" fmla="*/ 1575330 w 4392865"/>
                <a:gd name="connsiteY93" fmla="*/ 882651 h 3496330"/>
                <a:gd name="connsiteX94" fmla="*/ 1569889 w 4392865"/>
                <a:gd name="connsiteY94" fmla="*/ 913752 h 3496330"/>
                <a:gd name="connsiteX95" fmla="*/ 1588699 w 4392865"/>
                <a:gd name="connsiteY95" fmla="*/ 989831 h 3496330"/>
                <a:gd name="connsiteX96" fmla="*/ 1662135 w 4392865"/>
                <a:gd name="connsiteY96" fmla="*/ 1063805 h 3496330"/>
                <a:gd name="connsiteX97" fmla="*/ 1753919 w 4392865"/>
                <a:gd name="connsiteY97" fmla="*/ 1210284 h 3496330"/>
                <a:gd name="connsiteX98" fmla="*/ 2121380 w 4392865"/>
                <a:gd name="connsiteY98" fmla="*/ 1554862 h 3496330"/>
                <a:gd name="connsiteX99" fmla="*/ 2187787 w 4392865"/>
                <a:gd name="connsiteY99" fmla="*/ 1696717 h 3496330"/>
                <a:gd name="connsiteX100" fmla="*/ 2130856 w 4392865"/>
                <a:gd name="connsiteY100" fmla="*/ 1918967 h 3496330"/>
                <a:gd name="connsiteX101" fmla="*/ 2098328 w 4392865"/>
                <a:gd name="connsiteY101" fmla="*/ 2378392 h 3496330"/>
                <a:gd name="connsiteX102" fmla="*/ 2139764 w 4392865"/>
                <a:gd name="connsiteY102" fmla="*/ 2490767 h 3496330"/>
                <a:gd name="connsiteX103" fmla="*/ 2213347 w 4392865"/>
                <a:gd name="connsiteY103" fmla="*/ 2848052 h 3496330"/>
                <a:gd name="connsiteX104" fmla="*/ 2242101 w 4392865"/>
                <a:gd name="connsiteY104" fmla="*/ 2943902 h 3496330"/>
                <a:gd name="connsiteX105" fmla="*/ 2443385 w 4392865"/>
                <a:gd name="connsiteY105" fmla="*/ 3145184 h 3496330"/>
                <a:gd name="connsiteX106" fmla="*/ 2261271 w 4392865"/>
                <a:gd name="connsiteY106" fmla="*/ 3183524 h 3496330"/>
                <a:gd name="connsiteX107" fmla="*/ 2059988 w 4392865"/>
                <a:gd name="connsiteY107" fmla="*/ 3269789 h 3496330"/>
                <a:gd name="connsiteX108" fmla="*/ 1868290 w 4392865"/>
                <a:gd name="connsiteY108" fmla="*/ 3461487 h 3496330"/>
                <a:gd name="connsiteX109" fmla="*/ 1494479 w 4392865"/>
                <a:gd name="connsiteY109" fmla="*/ 3471071 h 3496330"/>
                <a:gd name="connsiteX110" fmla="*/ 1279516 w 4392865"/>
                <a:gd name="connsiteY110" fmla="*/ 3371040 h 3496330"/>
                <a:gd name="connsiteX111" fmla="*/ 1302780 w 4392865"/>
                <a:gd name="connsiteY111" fmla="*/ 3212279 h 3496330"/>
                <a:gd name="connsiteX112" fmla="*/ 1580742 w 4392865"/>
                <a:gd name="connsiteY112" fmla="*/ 2982241 h 3496330"/>
                <a:gd name="connsiteX113" fmla="*/ 1657422 w 4392865"/>
                <a:gd name="connsiteY113" fmla="*/ 2867222 h 3496330"/>
                <a:gd name="connsiteX114" fmla="*/ 1686177 w 4392865"/>
                <a:gd name="connsiteY114" fmla="*/ 2502996 h 3496330"/>
                <a:gd name="connsiteX115" fmla="*/ 1695761 w 4392865"/>
                <a:gd name="connsiteY115" fmla="*/ 2004582 h 3496330"/>
                <a:gd name="connsiteX116" fmla="*/ 1629516 w 4392865"/>
                <a:gd name="connsiteY116" fmla="*/ 1709947 h 3496330"/>
                <a:gd name="connsiteX117" fmla="*/ 1497225 w 4392865"/>
                <a:gd name="connsiteY117" fmla="*/ 1548551 h 3496330"/>
                <a:gd name="connsiteX118" fmla="*/ 1446115 w 4392865"/>
                <a:gd name="connsiteY118" fmla="*/ 1515104 h 3496330"/>
                <a:gd name="connsiteX119" fmla="*/ 1354139 w 4392865"/>
                <a:gd name="connsiteY119" fmla="*/ 1431395 h 3496330"/>
                <a:gd name="connsiteX120" fmla="*/ 1296989 w 4392865"/>
                <a:gd name="connsiteY120" fmla="*/ 1347787 h 3496330"/>
                <a:gd name="connsiteX121" fmla="*/ 1243542 w 4392865"/>
                <a:gd name="connsiteY121" fmla="*/ 1336674 h 3496330"/>
                <a:gd name="connsiteX122" fmla="*/ 1200151 w 4392865"/>
                <a:gd name="connsiteY122" fmla="*/ 1288521 h 3496330"/>
                <a:gd name="connsiteX123" fmla="*/ 1155701 w 4392865"/>
                <a:gd name="connsiteY123" fmla="*/ 1275821 h 3496330"/>
                <a:gd name="connsiteX124" fmla="*/ 1111251 w 4392865"/>
                <a:gd name="connsiteY124" fmla="*/ 1193271 h 3496330"/>
                <a:gd name="connsiteX125" fmla="*/ 1092201 w 4392865"/>
                <a:gd name="connsiteY125" fmla="*/ 1078971 h 3496330"/>
                <a:gd name="connsiteX126" fmla="*/ 1092201 w 4392865"/>
                <a:gd name="connsiteY126" fmla="*/ 971021 h 3496330"/>
                <a:gd name="connsiteX127" fmla="*/ 1060451 w 4392865"/>
                <a:gd name="connsiteY127" fmla="*/ 913871 h 3496330"/>
                <a:gd name="connsiteX128" fmla="*/ 996951 w 4392865"/>
                <a:gd name="connsiteY128" fmla="*/ 875771 h 3496330"/>
                <a:gd name="connsiteX129" fmla="*/ 889001 w 4392865"/>
                <a:gd name="connsiteY129" fmla="*/ 875771 h 3496330"/>
                <a:gd name="connsiteX130" fmla="*/ 806451 w 4392865"/>
                <a:gd name="connsiteY130" fmla="*/ 907521 h 3496330"/>
                <a:gd name="connsiteX131" fmla="*/ 742951 w 4392865"/>
                <a:gd name="connsiteY131" fmla="*/ 939271 h 3496330"/>
                <a:gd name="connsiteX132" fmla="*/ 655639 w 4392865"/>
                <a:gd name="connsiteY132" fmla="*/ 912812 h 3496330"/>
                <a:gd name="connsiteX133" fmla="*/ 566210 w 4392865"/>
                <a:gd name="connsiteY133" fmla="*/ 836613 h 3496330"/>
                <a:gd name="connsiteX134" fmla="*/ 511177 w 4392865"/>
                <a:gd name="connsiteY134" fmla="*/ 806980 h 3496330"/>
                <a:gd name="connsiteX135" fmla="*/ 415926 w 4392865"/>
                <a:gd name="connsiteY135" fmla="*/ 784225 h 3496330"/>
                <a:gd name="connsiteX136" fmla="*/ 335494 w 4392865"/>
                <a:gd name="connsiteY136" fmla="*/ 759883 h 3496330"/>
                <a:gd name="connsiteX137" fmla="*/ 203413 w 4392865"/>
                <a:gd name="connsiteY137" fmla="*/ 728345 h 3496330"/>
                <a:gd name="connsiteX138" fmla="*/ 116099 w 4392865"/>
                <a:gd name="connsiteY138" fmla="*/ 691303 h 3496330"/>
                <a:gd name="connsiteX139" fmla="*/ 61914 w 4392865"/>
                <a:gd name="connsiteY139" fmla="*/ 625475 h 3496330"/>
                <a:gd name="connsiteX140" fmla="*/ 6350 w 4392865"/>
                <a:gd name="connsiteY140" fmla="*/ 575733 h 3496330"/>
                <a:gd name="connsiteX141" fmla="*/ 2117 w 4392865"/>
                <a:gd name="connsiteY141" fmla="*/ 537104 h 3496330"/>
                <a:gd name="connsiteX142" fmla="*/ 0 w 4392865"/>
                <a:gd name="connsiteY142" fmla="*/ 465138 h 3496330"/>
                <a:gd name="connsiteX143" fmla="*/ 23496 w 4392865"/>
                <a:gd name="connsiteY143" fmla="*/ 394970 h 3496330"/>
                <a:gd name="connsiteX144" fmla="*/ 51331 w 4392865"/>
                <a:gd name="connsiteY144" fmla="*/ 321204 h 3496330"/>
                <a:gd name="connsiteX145" fmla="*/ 77257 w 4392865"/>
                <a:gd name="connsiteY145" fmla="*/ 272520 h 3496330"/>
                <a:gd name="connsiteX146" fmla="*/ 104776 w 4392865"/>
                <a:gd name="connsiteY146" fmla="*/ 194203 h 3496330"/>
                <a:gd name="connsiteX147" fmla="*/ 187537 w 4392865"/>
                <a:gd name="connsiteY147" fmla="*/ 183303 h 3496330"/>
                <a:gd name="connsiteX148" fmla="*/ 238127 w 4392865"/>
                <a:gd name="connsiteY148" fmla="*/ 186268 h 3496330"/>
                <a:gd name="connsiteX149" fmla="*/ 306600 w 4392865"/>
                <a:gd name="connsiteY149" fmla="*/ 191241 h 3496330"/>
                <a:gd name="connsiteX150" fmla="*/ 354225 w 4392865"/>
                <a:gd name="connsiteY150" fmla="*/ 212408 h 3496330"/>
                <a:gd name="connsiteX151" fmla="*/ 442385 w 4392865"/>
                <a:gd name="connsiteY151" fmla="*/ 231247 h 3496330"/>
                <a:gd name="connsiteX0" fmla="*/ 442385 w 4392865"/>
                <a:gd name="connsiteY0" fmla="*/ 231247 h 3473170"/>
                <a:gd name="connsiteX1" fmla="*/ 544725 w 4392865"/>
                <a:gd name="connsiteY1" fmla="*/ 249450 h 3473170"/>
                <a:gd name="connsiteX2" fmla="*/ 674369 w 4392865"/>
                <a:gd name="connsiteY2" fmla="*/ 244158 h 3473170"/>
                <a:gd name="connsiteX3" fmla="*/ 841058 w 4392865"/>
                <a:gd name="connsiteY3" fmla="*/ 207116 h 3473170"/>
                <a:gd name="connsiteX4" fmla="*/ 917787 w 4392865"/>
                <a:gd name="connsiteY4" fmla="*/ 167429 h 3473170"/>
                <a:gd name="connsiteX5" fmla="*/ 984253 w 4392865"/>
                <a:gd name="connsiteY5" fmla="*/ 142346 h 3473170"/>
                <a:gd name="connsiteX6" fmla="*/ 1036849 w 4392865"/>
                <a:gd name="connsiteY6" fmla="*/ 125096 h 3473170"/>
                <a:gd name="connsiteX7" fmla="*/ 1099081 w 4392865"/>
                <a:gd name="connsiteY7" fmla="*/ 119062 h 3473170"/>
                <a:gd name="connsiteX8" fmla="*/ 1126067 w 4392865"/>
                <a:gd name="connsiteY8" fmla="*/ 68791 h 3473170"/>
                <a:gd name="connsiteX9" fmla="*/ 1118129 w 4392865"/>
                <a:gd name="connsiteY9" fmla="*/ 0 h 3473170"/>
                <a:gd name="connsiteX10" fmla="*/ 1181629 w 4392865"/>
                <a:gd name="connsiteY10" fmla="*/ 77788 h 3473170"/>
                <a:gd name="connsiteX11" fmla="*/ 1177079 w 4392865"/>
                <a:gd name="connsiteY11" fmla="*/ 125094 h 3473170"/>
                <a:gd name="connsiteX12" fmla="*/ 1179725 w 4392865"/>
                <a:gd name="connsiteY12" fmla="*/ 191241 h 3473170"/>
                <a:gd name="connsiteX13" fmla="*/ 1179513 w 4392865"/>
                <a:gd name="connsiteY13" fmla="*/ 235480 h 3473170"/>
                <a:gd name="connsiteX14" fmla="*/ 1171787 w 4392865"/>
                <a:gd name="connsiteY14" fmla="*/ 273262 h 3473170"/>
                <a:gd name="connsiteX15" fmla="*/ 1195599 w 4392865"/>
                <a:gd name="connsiteY15" fmla="*/ 320887 h 3473170"/>
                <a:gd name="connsiteX16" fmla="*/ 1237193 w 4392865"/>
                <a:gd name="connsiteY16" fmla="*/ 387879 h 3473170"/>
                <a:gd name="connsiteX17" fmla="*/ 1256242 w 4392865"/>
                <a:gd name="connsiteY17" fmla="*/ 412221 h 3473170"/>
                <a:gd name="connsiteX18" fmla="*/ 1289051 w 4392865"/>
                <a:gd name="connsiteY18" fmla="*/ 384704 h 3473170"/>
                <a:gd name="connsiteX19" fmla="*/ 1304079 w 4392865"/>
                <a:gd name="connsiteY19" fmla="*/ 379095 h 3473170"/>
                <a:gd name="connsiteX20" fmla="*/ 1341121 w 4392865"/>
                <a:gd name="connsiteY20" fmla="*/ 384387 h 3473170"/>
                <a:gd name="connsiteX21" fmla="*/ 1378163 w 4392865"/>
                <a:gd name="connsiteY21" fmla="*/ 408200 h 3473170"/>
                <a:gd name="connsiteX22" fmla="*/ 1390651 w 4392865"/>
                <a:gd name="connsiteY22" fmla="*/ 437621 h 3473170"/>
                <a:gd name="connsiteX23" fmla="*/ 1423142 w 4392865"/>
                <a:gd name="connsiteY23" fmla="*/ 445241 h 3473170"/>
                <a:gd name="connsiteX24" fmla="*/ 1462829 w 4392865"/>
                <a:gd name="connsiteY24" fmla="*/ 421429 h 3473170"/>
                <a:gd name="connsiteX25" fmla="*/ 1520826 w 4392865"/>
                <a:gd name="connsiteY25" fmla="*/ 523875 h 3473170"/>
                <a:gd name="connsiteX26" fmla="*/ 1582738 w 4392865"/>
                <a:gd name="connsiteY26" fmla="*/ 569912 h 3473170"/>
                <a:gd name="connsiteX27" fmla="*/ 1676401 w 4392865"/>
                <a:gd name="connsiteY27" fmla="*/ 640821 h 3473170"/>
                <a:gd name="connsiteX28" fmla="*/ 1866901 w 4392865"/>
                <a:gd name="connsiteY28" fmla="*/ 609071 h 3473170"/>
                <a:gd name="connsiteX29" fmla="*/ 2063751 w 4392865"/>
                <a:gd name="connsiteY29" fmla="*/ 558271 h 3473170"/>
                <a:gd name="connsiteX30" fmla="*/ 2178051 w 4392865"/>
                <a:gd name="connsiteY30" fmla="*/ 590021 h 3473170"/>
                <a:gd name="connsiteX31" fmla="*/ 2311401 w 4392865"/>
                <a:gd name="connsiteY31" fmla="*/ 691621 h 3473170"/>
                <a:gd name="connsiteX32" fmla="*/ 2489201 w 4392865"/>
                <a:gd name="connsiteY32" fmla="*/ 780521 h 3473170"/>
                <a:gd name="connsiteX33" fmla="*/ 2692401 w 4392865"/>
                <a:gd name="connsiteY33" fmla="*/ 793221 h 3473170"/>
                <a:gd name="connsiteX34" fmla="*/ 2783947 w 4392865"/>
                <a:gd name="connsiteY34" fmla="*/ 683154 h 3473170"/>
                <a:gd name="connsiteX35" fmla="*/ 3133905 w 4392865"/>
                <a:gd name="connsiteY35" fmla="*/ 585588 h 3473170"/>
                <a:gd name="connsiteX36" fmla="*/ 3230246 w 4392865"/>
                <a:gd name="connsiteY36" fmla="*/ 487572 h 3473170"/>
                <a:gd name="connsiteX37" fmla="*/ 3366460 w 4392865"/>
                <a:gd name="connsiteY37" fmla="*/ 400599 h 3473170"/>
                <a:gd name="connsiteX38" fmla="*/ 3662403 w 4392865"/>
                <a:gd name="connsiteY38" fmla="*/ 385143 h 3473170"/>
                <a:gd name="connsiteX39" fmla="*/ 3822913 w 4392865"/>
                <a:gd name="connsiteY39" fmla="*/ 365864 h 3473170"/>
                <a:gd name="connsiteX40" fmla="*/ 3880259 w 4392865"/>
                <a:gd name="connsiteY40" fmla="*/ 521559 h 3473170"/>
                <a:gd name="connsiteX41" fmla="*/ 3972225 w 4392865"/>
                <a:gd name="connsiteY41" fmla="*/ 697132 h 3473170"/>
                <a:gd name="connsiteX42" fmla="*/ 3971626 w 4392865"/>
                <a:gd name="connsiteY42" fmla="*/ 818142 h 3473170"/>
                <a:gd name="connsiteX43" fmla="*/ 3980492 w 4392865"/>
                <a:gd name="connsiteY43" fmla="*/ 801728 h 3473170"/>
                <a:gd name="connsiteX44" fmla="*/ 3976970 w 4392865"/>
                <a:gd name="connsiteY44" fmla="*/ 863980 h 3473170"/>
                <a:gd name="connsiteX45" fmla="*/ 3983298 w 4392865"/>
                <a:gd name="connsiteY45" fmla="*/ 889809 h 3473170"/>
                <a:gd name="connsiteX46" fmla="*/ 4002088 w 4392865"/>
                <a:gd name="connsiteY46" fmla="*/ 917575 h 3473170"/>
                <a:gd name="connsiteX47" fmla="*/ 4067176 w 4392865"/>
                <a:gd name="connsiteY47" fmla="*/ 927629 h 3473170"/>
                <a:gd name="connsiteX48" fmla="*/ 4064001 w 4392865"/>
                <a:gd name="connsiteY48" fmla="*/ 964671 h 3473170"/>
                <a:gd name="connsiteX49" fmla="*/ 4153642 w 4392865"/>
                <a:gd name="connsiteY49" fmla="*/ 1032613 h 3473170"/>
                <a:gd name="connsiteX50" fmla="*/ 4252464 w 4392865"/>
                <a:gd name="connsiteY50" fmla="*/ 1015471 h 3473170"/>
                <a:gd name="connsiteX51" fmla="*/ 4392865 w 4392865"/>
                <a:gd name="connsiteY51" fmla="*/ 1145687 h 3473170"/>
                <a:gd name="connsiteX52" fmla="*/ 4286151 w 4392865"/>
                <a:gd name="connsiteY52" fmla="*/ 1291466 h 3473170"/>
                <a:gd name="connsiteX53" fmla="*/ 4176057 w 4392865"/>
                <a:gd name="connsiteY53" fmla="*/ 1408274 h 3473170"/>
                <a:gd name="connsiteX54" fmla="*/ 4037225 w 4392865"/>
                <a:gd name="connsiteY54" fmla="*/ 1450656 h 3473170"/>
                <a:gd name="connsiteX55" fmla="*/ 3968751 w 4392865"/>
                <a:gd name="connsiteY55" fmla="*/ 1419754 h 3473170"/>
                <a:gd name="connsiteX56" fmla="*/ 3910225 w 4392865"/>
                <a:gd name="connsiteY56" fmla="*/ 1426845 h 3473170"/>
                <a:gd name="connsiteX57" fmla="*/ 3842810 w 4392865"/>
                <a:gd name="connsiteY57" fmla="*/ 1390650 h 3473170"/>
                <a:gd name="connsiteX58" fmla="*/ 3804392 w 4392865"/>
                <a:gd name="connsiteY58" fmla="*/ 1233700 h 3473170"/>
                <a:gd name="connsiteX59" fmla="*/ 3719513 w 4392865"/>
                <a:gd name="connsiteY59" fmla="*/ 1156759 h 3473170"/>
                <a:gd name="connsiteX60" fmla="*/ 3568701 w 4392865"/>
                <a:gd name="connsiteY60" fmla="*/ 1098021 h 3473170"/>
                <a:gd name="connsiteX61" fmla="*/ 3460751 w 4392865"/>
                <a:gd name="connsiteY61" fmla="*/ 1053571 h 3473170"/>
                <a:gd name="connsiteX62" fmla="*/ 3371851 w 4392865"/>
                <a:gd name="connsiteY62" fmla="*/ 1047221 h 3473170"/>
                <a:gd name="connsiteX63" fmla="*/ 3308351 w 4392865"/>
                <a:gd name="connsiteY63" fmla="*/ 996421 h 3473170"/>
                <a:gd name="connsiteX64" fmla="*/ 3200401 w 4392865"/>
                <a:gd name="connsiteY64" fmla="*/ 932921 h 3473170"/>
                <a:gd name="connsiteX65" fmla="*/ 3227599 w 4392865"/>
                <a:gd name="connsiteY65" fmla="*/ 1067009 h 3473170"/>
                <a:gd name="connsiteX66" fmla="*/ 3325496 w 4392865"/>
                <a:gd name="connsiteY66" fmla="*/ 1302488 h 3473170"/>
                <a:gd name="connsiteX67" fmla="*/ 3521286 w 4392865"/>
                <a:gd name="connsiteY67" fmla="*/ 1487697 h 3473170"/>
                <a:gd name="connsiteX68" fmla="*/ 3598016 w 4392865"/>
                <a:gd name="connsiteY68" fmla="*/ 1569716 h 3473170"/>
                <a:gd name="connsiteX69" fmla="*/ 3743537 w 4392865"/>
                <a:gd name="connsiteY69" fmla="*/ 1596175 h 3473170"/>
                <a:gd name="connsiteX70" fmla="*/ 3841433 w 4392865"/>
                <a:gd name="connsiteY70" fmla="*/ 1540613 h 3473170"/>
                <a:gd name="connsiteX71" fmla="*/ 3918163 w 4392865"/>
                <a:gd name="connsiteY71" fmla="*/ 1588237 h 3473170"/>
                <a:gd name="connsiteX72" fmla="*/ 3983808 w 4392865"/>
                <a:gd name="connsiteY72" fmla="*/ 1610103 h 3473170"/>
                <a:gd name="connsiteX73" fmla="*/ 4063234 w 4392865"/>
                <a:gd name="connsiteY73" fmla="*/ 1841639 h 3473170"/>
                <a:gd name="connsiteX74" fmla="*/ 3974275 w 4392865"/>
                <a:gd name="connsiteY74" fmla="*/ 1966544 h 3473170"/>
                <a:gd name="connsiteX75" fmla="*/ 3821614 w 4392865"/>
                <a:gd name="connsiteY75" fmla="*/ 2233622 h 3473170"/>
                <a:gd name="connsiteX76" fmla="*/ 3681983 w 4392865"/>
                <a:gd name="connsiteY76" fmla="*/ 2337309 h 3473170"/>
                <a:gd name="connsiteX77" fmla="*/ 3553037 w 4392865"/>
                <a:gd name="connsiteY77" fmla="*/ 2352883 h 3473170"/>
                <a:gd name="connsiteX78" fmla="*/ 3400225 w 4392865"/>
                <a:gd name="connsiteY78" fmla="*/ 2423165 h 3473170"/>
                <a:gd name="connsiteX79" fmla="*/ 3086230 w 4392865"/>
                <a:gd name="connsiteY79" fmla="*/ 2169313 h 3473170"/>
                <a:gd name="connsiteX80" fmla="*/ 2933913 w 4392865"/>
                <a:gd name="connsiteY80" fmla="*/ 1802550 h 3473170"/>
                <a:gd name="connsiteX81" fmla="*/ 2853939 w 4392865"/>
                <a:gd name="connsiteY81" fmla="*/ 1602017 h 3473170"/>
                <a:gd name="connsiteX82" fmla="*/ 2655359 w 4392865"/>
                <a:gd name="connsiteY82" fmla="*/ 1109133 h 3473170"/>
                <a:gd name="connsiteX83" fmla="*/ 2495551 w 4392865"/>
                <a:gd name="connsiteY83" fmla="*/ 913871 h 3473170"/>
                <a:gd name="connsiteX84" fmla="*/ 2463801 w 4392865"/>
                <a:gd name="connsiteY84" fmla="*/ 907521 h 3473170"/>
                <a:gd name="connsiteX85" fmla="*/ 2298701 w 4392865"/>
                <a:gd name="connsiteY85" fmla="*/ 837671 h 3473170"/>
                <a:gd name="connsiteX86" fmla="*/ 2190751 w 4392865"/>
                <a:gd name="connsiteY86" fmla="*/ 767821 h 3473170"/>
                <a:gd name="connsiteX87" fmla="*/ 2120901 w 4392865"/>
                <a:gd name="connsiteY87" fmla="*/ 729721 h 3473170"/>
                <a:gd name="connsiteX88" fmla="*/ 1981201 w 4392865"/>
                <a:gd name="connsiteY88" fmla="*/ 710671 h 3473170"/>
                <a:gd name="connsiteX89" fmla="*/ 1860551 w 4392865"/>
                <a:gd name="connsiteY89" fmla="*/ 717021 h 3473170"/>
                <a:gd name="connsiteX90" fmla="*/ 1695451 w 4392865"/>
                <a:gd name="connsiteY90" fmla="*/ 767821 h 3473170"/>
                <a:gd name="connsiteX91" fmla="*/ 1551518 w 4392865"/>
                <a:gd name="connsiteY91" fmla="*/ 813857 h 3473170"/>
                <a:gd name="connsiteX92" fmla="*/ 1544639 w 4392865"/>
                <a:gd name="connsiteY92" fmla="*/ 837671 h 3473170"/>
                <a:gd name="connsiteX93" fmla="*/ 1575330 w 4392865"/>
                <a:gd name="connsiteY93" fmla="*/ 882651 h 3473170"/>
                <a:gd name="connsiteX94" fmla="*/ 1569889 w 4392865"/>
                <a:gd name="connsiteY94" fmla="*/ 913752 h 3473170"/>
                <a:gd name="connsiteX95" fmla="*/ 1588699 w 4392865"/>
                <a:gd name="connsiteY95" fmla="*/ 989831 h 3473170"/>
                <a:gd name="connsiteX96" fmla="*/ 1662135 w 4392865"/>
                <a:gd name="connsiteY96" fmla="*/ 1063805 h 3473170"/>
                <a:gd name="connsiteX97" fmla="*/ 1753919 w 4392865"/>
                <a:gd name="connsiteY97" fmla="*/ 1210284 h 3473170"/>
                <a:gd name="connsiteX98" fmla="*/ 2121380 w 4392865"/>
                <a:gd name="connsiteY98" fmla="*/ 1554862 h 3473170"/>
                <a:gd name="connsiteX99" fmla="*/ 2187787 w 4392865"/>
                <a:gd name="connsiteY99" fmla="*/ 1696717 h 3473170"/>
                <a:gd name="connsiteX100" fmla="*/ 2130856 w 4392865"/>
                <a:gd name="connsiteY100" fmla="*/ 1918967 h 3473170"/>
                <a:gd name="connsiteX101" fmla="*/ 2098328 w 4392865"/>
                <a:gd name="connsiteY101" fmla="*/ 2378392 h 3473170"/>
                <a:gd name="connsiteX102" fmla="*/ 2139764 w 4392865"/>
                <a:gd name="connsiteY102" fmla="*/ 2490767 h 3473170"/>
                <a:gd name="connsiteX103" fmla="*/ 2213347 w 4392865"/>
                <a:gd name="connsiteY103" fmla="*/ 2848052 h 3473170"/>
                <a:gd name="connsiteX104" fmla="*/ 2242101 w 4392865"/>
                <a:gd name="connsiteY104" fmla="*/ 2943902 h 3473170"/>
                <a:gd name="connsiteX105" fmla="*/ 2443385 w 4392865"/>
                <a:gd name="connsiteY105" fmla="*/ 3145184 h 3473170"/>
                <a:gd name="connsiteX106" fmla="*/ 2261271 w 4392865"/>
                <a:gd name="connsiteY106" fmla="*/ 3183524 h 3473170"/>
                <a:gd name="connsiteX107" fmla="*/ 2059988 w 4392865"/>
                <a:gd name="connsiteY107" fmla="*/ 3269789 h 3473170"/>
                <a:gd name="connsiteX108" fmla="*/ 1868290 w 4392865"/>
                <a:gd name="connsiteY108" fmla="*/ 3461487 h 3473170"/>
                <a:gd name="connsiteX109" fmla="*/ 1734101 w 4392865"/>
                <a:gd name="connsiteY109" fmla="*/ 3413561 h 3473170"/>
                <a:gd name="connsiteX110" fmla="*/ 1494479 w 4392865"/>
                <a:gd name="connsiteY110" fmla="*/ 3471071 h 3473170"/>
                <a:gd name="connsiteX111" fmla="*/ 1279516 w 4392865"/>
                <a:gd name="connsiteY111" fmla="*/ 3371040 h 3473170"/>
                <a:gd name="connsiteX112" fmla="*/ 1302780 w 4392865"/>
                <a:gd name="connsiteY112" fmla="*/ 3212279 h 3473170"/>
                <a:gd name="connsiteX113" fmla="*/ 1580742 w 4392865"/>
                <a:gd name="connsiteY113" fmla="*/ 2982241 h 3473170"/>
                <a:gd name="connsiteX114" fmla="*/ 1657422 w 4392865"/>
                <a:gd name="connsiteY114" fmla="*/ 2867222 h 3473170"/>
                <a:gd name="connsiteX115" fmla="*/ 1686177 w 4392865"/>
                <a:gd name="connsiteY115" fmla="*/ 2502996 h 3473170"/>
                <a:gd name="connsiteX116" fmla="*/ 1695761 w 4392865"/>
                <a:gd name="connsiteY116" fmla="*/ 2004582 h 3473170"/>
                <a:gd name="connsiteX117" fmla="*/ 1629516 w 4392865"/>
                <a:gd name="connsiteY117" fmla="*/ 1709947 h 3473170"/>
                <a:gd name="connsiteX118" fmla="*/ 1497225 w 4392865"/>
                <a:gd name="connsiteY118" fmla="*/ 1548551 h 3473170"/>
                <a:gd name="connsiteX119" fmla="*/ 1446115 w 4392865"/>
                <a:gd name="connsiteY119" fmla="*/ 1515104 h 3473170"/>
                <a:gd name="connsiteX120" fmla="*/ 1354139 w 4392865"/>
                <a:gd name="connsiteY120" fmla="*/ 1431395 h 3473170"/>
                <a:gd name="connsiteX121" fmla="*/ 1296989 w 4392865"/>
                <a:gd name="connsiteY121" fmla="*/ 1347787 h 3473170"/>
                <a:gd name="connsiteX122" fmla="*/ 1243542 w 4392865"/>
                <a:gd name="connsiteY122" fmla="*/ 1336674 h 3473170"/>
                <a:gd name="connsiteX123" fmla="*/ 1200151 w 4392865"/>
                <a:gd name="connsiteY123" fmla="*/ 1288521 h 3473170"/>
                <a:gd name="connsiteX124" fmla="*/ 1155701 w 4392865"/>
                <a:gd name="connsiteY124" fmla="*/ 1275821 h 3473170"/>
                <a:gd name="connsiteX125" fmla="*/ 1111251 w 4392865"/>
                <a:gd name="connsiteY125" fmla="*/ 1193271 h 3473170"/>
                <a:gd name="connsiteX126" fmla="*/ 1092201 w 4392865"/>
                <a:gd name="connsiteY126" fmla="*/ 1078971 h 3473170"/>
                <a:gd name="connsiteX127" fmla="*/ 1092201 w 4392865"/>
                <a:gd name="connsiteY127" fmla="*/ 971021 h 3473170"/>
                <a:gd name="connsiteX128" fmla="*/ 1060451 w 4392865"/>
                <a:gd name="connsiteY128" fmla="*/ 913871 h 3473170"/>
                <a:gd name="connsiteX129" fmla="*/ 996951 w 4392865"/>
                <a:gd name="connsiteY129" fmla="*/ 875771 h 3473170"/>
                <a:gd name="connsiteX130" fmla="*/ 889001 w 4392865"/>
                <a:gd name="connsiteY130" fmla="*/ 875771 h 3473170"/>
                <a:gd name="connsiteX131" fmla="*/ 806451 w 4392865"/>
                <a:gd name="connsiteY131" fmla="*/ 907521 h 3473170"/>
                <a:gd name="connsiteX132" fmla="*/ 742951 w 4392865"/>
                <a:gd name="connsiteY132" fmla="*/ 939271 h 3473170"/>
                <a:gd name="connsiteX133" fmla="*/ 655639 w 4392865"/>
                <a:gd name="connsiteY133" fmla="*/ 912812 h 3473170"/>
                <a:gd name="connsiteX134" fmla="*/ 566210 w 4392865"/>
                <a:gd name="connsiteY134" fmla="*/ 836613 h 3473170"/>
                <a:gd name="connsiteX135" fmla="*/ 511177 w 4392865"/>
                <a:gd name="connsiteY135" fmla="*/ 806980 h 3473170"/>
                <a:gd name="connsiteX136" fmla="*/ 415926 w 4392865"/>
                <a:gd name="connsiteY136" fmla="*/ 784225 h 3473170"/>
                <a:gd name="connsiteX137" fmla="*/ 335494 w 4392865"/>
                <a:gd name="connsiteY137" fmla="*/ 759883 h 3473170"/>
                <a:gd name="connsiteX138" fmla="*/ 203413 w 4392865"/>
                <a:gd name="connsiteY138" fmla="*/ 728345 h 3473170"/>
                <a:gd name="connsiteX139" fmla="*/ 116099 w 4392865"/>
                <a:gd name="connsiteY139" fmla="*/ 691303 h 3473170"/>
                <a:gd name="connsiteX140" fmla="*/ 61914 w 4392865"/>
                <a:gd name="connsiteY140" fmla="*/ 625475 h 3473170"/>
                <a:gd name="connsiteX141" fmla="*/ 6350 w 4392865"/>
                <a:gd name="connsiteY141" fmla="*/ 575733 h 3473170"/>
                <a:gd name="connsiteX142" fmla="*/ 2117 w 4392865"/>
                <a:gd name="connsiteY142" fmla="*/ 537104 h 3473170"/>
                <a:gd name="connsiteX143" fmla="*/ 0 w 4392865"/>
                <a:gd name="connsiteY143" fmla="*/ 465138 h 3473170"/>
                <a:gd name="connsiteX144" fmla="*/ 23496 w 4392865"/>
                <a:gd name="connsiteY144" fmla="*/ 394970 h 3473170"/>
                <a:gd name="connsiteX145" fmla="*/ 51331 w 4392865"/>
                <a:gd name="connsiteY145" fmla="*/ 321204 h 3473170"/>
                <a:gd name="connsiteX146" fmla="*/ 77257 w 4392865"/>
                <a:gd name="connsiteY146" fmla="*/ 272520 h 3473170"/>
                <a:gd name="connsiteX147" fmla="*/ 104776 w 4392865"/>
                <a:gd name="connsiteY147" fmla="*/ 194203 h 3473170"/>
                <a:gd name="connsiteX148" fmla="*/ 187537 w 4392865"/>
                <a:gd name="connsiteY148" fmla="*/ 183303 h 3473170"/>
                <a:gd name="connsiteX149" fmla="*/ 238127 w 4392865"/>
                <a:gd name="connsiteY149" fmla="*/ 186268 h 3473170"/>
                <a:gd name="connsiteX150" fmla="*/ 306600 w 4392865"/>
                <a:gd name="connsiteY150" fmla="*/ 191241 h 3473170"/>
                <a:gd name="connsiteX151" fmla="*/ 354225 w 4392865"/>
                <a:gd name="connsiteY151" fmla="*/ 212408 h 3473170"/>
                <a:gd name="connsiteX152" fmla="*/ 442385 w 4392865"/>
                <a:gd name="connsiteY152" fmla="*/ 231247 h 3473170"/>
                <a:gd name="connsiteX0" fmla="*/ 442385 w 4392865"/>
                <a:gd name="connsiteY0" fmla="*/ 231247 h 3471071"/>
                <a:gd name="connsiteX1" fmla="*/ 544725 w 4392865"/>
                <a:gd name="connsiteY1" fmla="*/ 249450 h 3471071"/>
                <a:gd name="connsiteX2" fmla="*/ 674369 w 4392865"/>
                <a:gd name="connsiteY2" fmla="*/ 244158 h 3471071"/>
                <a:gd name="connsiteX3" fmla="*/ 841058 w 4392865"/>
                <a:gd name="connsiteY3" fmla="*/ 207116 h 3471071"/>
                <a:gd name="connsiteX4" fmla="*/ 917787 w 4392865"/>
                <a:gd name="connsiteY4" fmla="*/ 167429 h 3471071"/>
                <a:gd name="connsiteX5" fmla="*/ 984253 w 4392865"/>
                <a:gd name="connsiteY5" fmla="*/ 142346 h 3471071"/>
                <a:gd name="connsiteX6" fmla="*/ 1036849 w 4392865"/>
                <a:gd name="connsiteY6" fmla="*/ 125096 h 3471071"/>
                <a:gd name="connsiteX7" fmla="*/ 1099081 w 4392865"/>
                <a:gd name="connsiteY7" fmla="*/ 119062 h 3471071"/>
                <a:gd name="connsiteX8" fmla="*/ 1126067 w 4392865"/>
                <a:gd name="connsiteY8" fmla="*/ 68791 h 3471071"/>
                <a:gd name="connsiteX9" fmla="*/ 1118129 w 4392865"/>
                <a:gd name="connsiteY9" fmla="*/ 0 h 3471071"/>
                <a:gd name="connsiteX10" fmla="*/ 1181629 w 4392865"/>
                <a:gd name="connsiteY10" fmla="*/ 77788 h 3471071"/>
                <a:gd name="connsiteX11" fmla="*/ 1177079 w 4392865"/>
                <a:gd name="connsiteY11" fmla="*/ 125094 h 3471071"/>
                <a:gd name="connsiteX12" fmla="*/ 1179725 w 4392865"/>
                <a:gd name="connsiteY12" fmla="*/ 191241 h 3471071"/>
                <a:gd name="connsiteX13" fmla="*/ 1179513 w 4392865"/>
                <a:gd name="connsiteY13" fmla="*/ 235480 h 3471071"/>
                <a:gd name="connsiteX14" fmla="*/ 1171787 w 4392865"/>
                <a:gd name="connsiteY14" fmla="*/ 273262 h 3471071"/>
                <a:gd name="connsiteX15" fmla="*/ 1195599 w 4392865"/>
                <a:gd name="connsiteY15" fmla="*/ 320887 h 3471071"/>
                <a:gd name="connsiteX16" fmla="*/ 1237193 w 4392865"/>
                <a:gd name="connsiteY16" fmla="*/ 387879 h 3471071"/>
                <a:gd name="connsiteX17" fmla="*/ 1256242 w 4392865"/>
                <a:gd name="connsiteY17" fmla="*/ 412221 h 3471071"/>
                <a:gd name="connsiteX18" fmla="*/ 1289051 w 4392865"/>
                <a:gd name="connsiteY18" fmla="*/ 384704 h 3471071"/>
                <a:gd name="connsiteX19" fmla="*/ 1304079 w 4392865"/>
                <a:gd name="connsiteY19" fmla="*/ 379095 h 3471071"/>
                <a:gd name="connsiteX20" fmla="*/ 1341121 w 4392865"/>
                <a:gd name="connsiteY20" fmla="*/ 384387 h 3471071"/>
                <a:gd name="connsiteX21" fmla="*/ 1378163 w 4392865"/>
                <a:gd name="connsiteY21" fmla="*/ 408200 h 3471071"/>
                <a:gd name="connsiteX22" fmla="*/ 1390651 w 4392865"/>
                <a:gd name="connsiteY22" fmla="*/ 437621 h 3471071"/>
                <a:gd name="connsiteX23" fmla="*/ 1423142 w 4392865"/>
                <a:gd name="connsiteY23" fmla="*/ 445241 h 3471071"/>
                <a:gd name="connsiteX24" fmla="*/ 1462829 w 4392865"/>
                <a:gd name="connsiteY24" fmla="*/ 421429 h 3471071"/>
                <a:gd name="connsiteX25" fmla="*/ 1520826 w 4392865"/>
                <a:gd name="connsiteY25" fmla="*/ 523875 h 3471071"/>
                <a:gd name="connsiteX26" fmla="*/ 1582738 w 4392865"/>
                <a:gd name="connsiteY26" fmla="*/ 569912 h 3471071"/>
                <a:gd name="connsiteX27" fmla="*/ 1676401 w 4392865"/>
                <a:gd name="connsiteY27" fmla="*/ 640821 h 3471071"/>
                <a:gd name="connsiteX28" fmla="*/ 1866901 w 4392865"/>
                <a:gd name="connsiteY28" fmla="*/ 609071 h 3471071"/>
                <a:gd name="connsiteX29" fmla="*/ 2063751 w 4392865"/>
                <a:gd name="connsiteY29" fmla="*/ 558271 h 3471071"/>
                <a:gd name="connsiteX30" fmla="*/ 2178051 w 4392865"/>
                <a:gd name="connsiteY30" fmla="*/ 590021 h 3471071"/>
                <a:gd name="connsiteX31" fmla="*/ 2311401 w 4392865"/>
                <a:gd name="connsiteY31" fmla="*/ 691621 h 3471071"/>
                <a:gd name="connsiteX32" fmla="*/ 2489201 w 4392865"/>
                <a:gd name="connsiteY32" fmla="*/ 780521 h 3471071"/>
                <a:gd name="connsiteX33" fmla="*/ 2692401 w 4392865"/>
                <a:gd name="connsiteY33" fmla="*/ 793221 h 3471071"/>
                <a:gd name="connsiteX34" fmla="*/ 2783947 w 4392865"/>
                <a:gd name="connsiteY34" fmla="*/ 683154 h 3471071"/>
                <a:gd name="connsiteX35" fmla="*/ 3133905 w 4392865"/>
                <a:gd name="connsiteY35" fmla="*/ 585588 h 3471071"/>
                <a:gd name="connsiteX36" fmla="*/ 3230246 w 4392865"/>
                <a:gd name="connsiteY36" fmla="*/ 487572 h 3471071"/>
                <a:gd name="connsiteX37" fmla="*/ 3366460 w 4392865"/>
                <a:gd name="connsiteY37" fmla="*/ 400599 h 3471071"/>
                <a:gd name="connsiteX38" fmla="*/ 3662403 w 4392865"/>
                <a:gd name="connsiteY38" fmla="*/ 385143 h 3471071"/>
                <a:gd name="connsiteX39" fmla="*/ 3822913 w 4392865"/>
                <a:gd name="connsiteY39" fmla="*/ 365864 h 3471071"/>
                <a:gd name="connsiteX40" fmla="*/ 3880259 w 4392865"/>
                <a:gd name="connsiteY40" fmla="*/ 521559 h 3471071"/>
                <a:gd name="connsiteX41" fmla="*/ 3972225 w 4392865"/>
                <a:gd name="connsiteY41" fmla="*/ 697132 h 3471071"/>
                <a:gd name="connsiteX42" fmla="*/ 3971626 w 4392865"/>
                <a:gd name="connsiteY42" fmla="*/ 818142 h 3471071"/>
                <a:gd name="connsiteX43" fmla="*/ 3980492 w 4392865"/>
                <a:gd name="connsiteY43" fmla="*/ 801728 h 3471071"/>
                <a:gd name="connsiteX44" fmla="*/ 3976970 w 4392865"/>
                <a:gd name="connsiteY44" fmla="*/ 863980 h 3471071"/>
                <a:gd name="connsiteX45" fmla="*/ 3983298 w 4392865"/>
                <a:gd name="connsiteY45" fmla="*/ 889809 h 3471071"/>
                <a:gd name="connsiteX46" fmla="*/ 4002088 w 4392865"/>
                <a:gd name="connsiteY46" fmla="*/ 917575 h 3471071"/>
                <a:gd name="connsiteX47" fmla="*/ 4067176 w 4392865"/>
                <a:gd name="connsiteY47" fmla="*/ 927629 h 3471071"/>
                <a:gd name="connsiteX48" fmla="*/ 4064001 w 4392865"/>
                <a:gd name="connsiteY48" fmla="*/ 964671 h 3471071"/>
                <a:gd name="connsiteX49" fmla="*/ 4153642 w 4392865"/>
                <a:gd name="connsiteY49" fmla="*/ 1032613 h 3471071"/>
                <a:gd name="connsiteX50" fmla="*/ 4252464 w 4392865"/>
                <a:gd name="connsiteY50" fmla="*/ 1015471 h 3471071"/>
                <a:gd name="connsiteX51" fmla="*/ 4392865 w 4392865"/>
                <a:gd name="connsiteY51" fmla="*/ 1145687 h 3471071"/>
                <a:gd name="connsiteX52" fmla="*/ 4286151 w 4392865"/>
                <a:gd name="connsiteY52" fmla="*/ 1291466 h 3471071"/>
                <a:gd name="connsiteX53" fmla="*/ 4176057 w 4392865"/>
                <a:gd name="connsiteY53" fmla="*/ 1408274 h 3471071"/>
                <a:gd name="connsiteX54" fmla="*/ 4037225 w 4392865"/>
                <a:gd name="connsiteY54" fmla="*/ 1450656 h 3471071"/>
                <a:gd name="connsiteX55" fmla="*/ 3968751 w 4392865"/>
                <a:gd name="connsiteY55" fmla="*/ 1419754 h 3471071"/>
                <a:gd name="connsiteX56" fmla="*/ 3910225 w 4392865"/>
                <a:gd name="connsiteY56" fmla="*/ 1426845 h 3471071"/>
                <a:gd name="connsiteX57" fmla="*/ 3842810 w 4392865"/>
                <a:gd name="connsiteY57" fmla="*/ 1390650 h 3471071"/>
                <a:gd name="connsiteX58" fmla="*/ 3804392 w 4392865"/>
                <a:gd name="connsiteY58" fmla="*/ 1233700 h 3471071"/>
                <a:gd name="connsiteX59" fmla="*/ 3719513 w 4392865"/>
                <a:gd name="connsiteY59" fmla="*/ 1156759 h 3471071"/>
                <a:gd name="connsiteX60" fmla="*/ 3568701 w 4392865"/>
                <a:gd name="connsiteY60" fmla="*/ 1098021 h 3471071"/>
                <a:gd name="connsiteX61" fmla="*/ 3460751 w 4392865"/>
                <a:gd name="connsiteY61" fmla="*/ 1053571 h 3471071"/>
                <a:gd name="connsiteX62" fmla="*/ 3371851 w 4392865"/>
                <a:gd name="connsiteY62" fmla="*/ 1047221 h 3471071"/>
                <a:gd name="connsiteX63" fmla="*/ 3308351 w 4392865"/>
                <a:gd name="connsiteY63" fmla="*/ 996421 h 3471071"/>
                <a:gd name="connsiteX64" fmla="*/ 3200401 w 4392865"/>
                <a:gd name="connsiteY64" fmla="*/ 932921 h 3471071"/>
                <a:gd name="connsiteX65" fmla="*/ 3227599 w 4392865"/>
                <a:gd name="connsiteY65" fmla="*/ 1067009 h 3471071"/>
                <a:gd name="connsiteX66" fmla="*/ 3325496 w 4392865"/>
                <a:gd name="connsiteY66" fmla="*/ 1302488 h 3471071"/>
                <a:gd name="connsiteX67" fmla="*/ 3521286 w 4392865"/>
                <a:gd name="connsiteY67" fmla="*/ 1487697 h 3471071"/>
                <a:gd name="connsiteX68" fmla="*/ 3598016 w 4392865"/>
                <a:gd name="connsiteY68" fmla="*/ 1569716 h 3471071"/>
                <a:gd name="connsiteX69" fmla="*/ 3743537 w 4392865"/>
                <a:gd name="connsiteY69" fmla="*/ 1596175 h 3471071"/>
                <a:gd name="connsiteX70" fmla="*/ 3841433 w 4392865"/>
                <a:gd name="connsiteY70" fmla="*/ 1540613 h 3471071"/>
                <a:gd name="connsiteX71" fmla="*/ 3918163 w 4392865"/>
                <a:gd name="connsiteY71" fmla="*/ 1588237 h 3471071"/>
                <a:gd name="connsiteX72" fmla="*/ 3983808 w 4392865"/>
                <a:gd name="connsiteY72" fmla="*/ 1610103 h 3471071"/>
                <a:gd name="connsiteX73" fmla="*/ 4063234 w 4392865"/>
                <a:gd name="connsiteY73" fmla="*/ 1841639 h 3471071"/>
                <a:gd name="connsiteX74" fmla="*/ 3974275 w 4392865"/>
                <a:gd name="connsiteY74" fmla="*/ 1966544 h 3471071"/>
                <a:gd name="connsiteX75" fmla="*/ 3821614 w 4392865"/>
                <a:gd name="connsiteY75" fmla="*/ 2233622 h 3471071"/>
                <a:gd name="connsiteX76" fmla="*/ 3681983 w 4392865"/>
                <a:gd name="connsiteY76" fmla="*/ 2337309 h 3471071"/>
                <a:gd name="connsiteX77" fmla="*/ 3553037 w 4392865"/>
                <a:gd name="connsiteY77" fmla="*/ 2352883 h 3471071"/>
                <a:gd name="connsiteX78" fmla="*/ 3400225 w 4392865"/>
                <a:gd name="connsiteY78" fmla="*/ 2423165 h 3471071"/>
                <a:gd name="connsiteX79" fmla="*/ 3086230 w 4392865"/>
                <a:gd name="connsiteY79" fmla="*/ 2169313 h 3471071"/>
                <a:gd name="connsiteX80" fmla="*/ 2933913 w 4392865"/>
                <a:gd name="connsiteY80" fmla="*/ 1802550 h 3471071"/>
                <a:gd name="connsiteX81" fmla="*/ 2853939 w 4392865"/>
                <a:gd name="connsiteY81" fmla="*/ 1602017 h 3471071"/>
                <a:gd name="connsiteX82" fmla="*/ 2655359 w 4392865"/>
                <a:gd name="connsiteY82" fmla="*/ 1109133 h 3471071"/>
                <a:gd name="connsiteX83" fmla="*/ 2495551 w 4392865"/>
                <a:gd name="connsiteY83" fmla="*/ 913871 h 3471071"/>
                <a:gd name="connsiteX84" fmla="*/ 2463801 w 4392865"/>
                <a:gd name="connsiteY84" fmla="*/ 907521 h 3471071"/>
                <a:gd name="connsiteX85" fmla="*/ 2298701 w 4392865"/>
                <a:gd name="connsiteY85" fmla="*/ 837671 h 3471071"/>
                <a:gd name="connsiteX86" fmla="*/ 2190751 w 4392865"/>
                <a:gd name="connsiteY86" fmla="*/ 767821 h 3471071"/>
                <a:gd name="connsiteX87" fmla="*/ 2120901 w 4392865"/>
                <a:gd name="connsiteY87" fmla="*/ 729721 h 3471071"/>
                <a:gd name="connsiteX88" fmla="*/ 1981201 w 4392865"/>
                <a:gd name="connsiteY88" fmla="*/ 710671 h 3471071"/>
                <a:gd name="connsiteX89" fmla="*/ 1860551 w 4392865"/>
                <a:gd name="connsiteY89" fmla="*/ 717021 h 3471071"/>
                <a:gd name="connsiteX90" fmla="*/ 1695451 w 4392865"/>
                <a:gd name="connsiteY90" fmla="*/ 767821 h 3471071"/>
                <a:gd name="connsiteX91" fmla="*/ 1551518 w 4392865"/>
                <a:gd name="connsiteY91" fmla="*/ 813857 h 3471071"/>
                <a:gd name="connsiteX92" fmla="*/ 1544639 w 4392865"/>
                <a:gd name="connsiteY92" fmla="*/ 837671 h 3471071"/>
                <a:gd name="connsiteX93" fmla="*/ 1575330 w 4392865"/>
                <a:gd name="connsiteY93" fmla="*/ 882651 h 3471071"/>
                <a:gd name="connsiteX94" fmla="*/ 1569889 w 4392865"/>
                <a:gd name="connsiteY94" fmla="*/ 913752 h 3471071"/>
                <a:gd name="connsiteX95" fmla="*/ 1588699 w 4392865"/>
                <a:gd name="connsiteY95" fmla="*/ 989831 h 3471071"/>
                <a:gd name="connsiteX96" fmla="*/ 1662135 w 4392865"/>
                <a:gd name="connsiteY96" fmla="*/ 1063805 h 3471071"/>
                <a:gd name="connsiteX97" fmla="*/ 1753919 w 4392865"/>
                <a:gd name="connsiteY97" fmla="*/ 1210284 h 3471071"/>
                <a:gd name="connsiteX98" fmla="*/ 2121380 w 4392865"/>
                <a:gd name="connsiteY98" fmla="*/ 1554862 h 3471071"/>
                <a:gd name="connsiteX99" fmla="*/ 2187787 w 4392865"/>
                <a:gd name="connsiteY99" fmla="*/ 1696717 h 3471071"/>
                <a:gd name="connsiteX100" fmla="*/ 2130856 w 4392865"/>
                <a:gd name="connsiteY100" fmla="*/ 1918967 h 3471071"/>
                <a:gd name="connsiteX101" fmla="*/ 2098328 w 4392865"/>
                <a:gd name="connsiteY101" fmla="*/ 2378392 h 3471071"/>
                <a:gd name="connsiteX102" fmla="*/ 2139764 w 4392865"/>
                <a:gd name="connsiteY102" fmla="*/ 2490767 h 3471071"/>
                <a:gd name="connsiteX103" fmla="*/ 2213347 w 4392865"/>
                <a:gd name="connsiteY103" fmla="*/ 2848052 h 3471071"/>
                <a:gd name="connsiteX104" fmla="*/ 2242101 w 4392865"/>
                <a:gd name="connsiteY104" fmla="*/ 2943902 h 3471071"/>
                <a:gd name="connsiteX105" fmla="*/ 2443385 w 4392865"/>
                <a:gd name="connsiteY105" fmla="*/ 3145184 h 3471071"/>
                <a:gd name="connsiteX106" fmla="*/ 2261271 w 4392865"/>
                <a:gd name="connsiteY106" fmla="*/ 3183524 h 3471071"/>
                <a:gd name="connsiteX107" fmla="*/ 2059988 w 4392865"/>
                <a:gd name="connsiteY107" fmla="*/ 3269789 h 3471071"/>
                <a:gd name="connsiteX108" fmla="*/ 1868290 w 4392865"/>
                <a:gd name="connsiteY108" fmla="*/ 3461487 h 3471071"/>
                <a:gd name="connsiteX109" fmla="*/ 1734101 w 4392865"/>
                <a:gd name="connsiteY109" fmla="*/ 3413561 h 3471071"/>
                <a:gd name="connsiteX110" fmla="*/ 1494479 w 4392865"/>
                <a:gd name="connsiteY110" fmla="*/ 3471071 h 3471071"/>
                <a:gd name="connsiteX111" fmla="*/ 1465724 w 4392865"/>
                <a:gd name="connsiteY111" fmla="*/ 3346467 h 3471071"/>
                <a:gd name="connsiteX112" fmla="*/ 1279516 w 4392865"/>
                <a:gd name="connsiteY112" fmla="*/ 3371040 h 3471071"/>
                <a:gd name="connsiteX113" fmla="*/ 1302780 w 4392865"/>
                <a:gd name="connsiteY113" fmla="*/ 3212279 h 3471071"/>
                <a:gd name="connsiteX114" fmla="*/ 1580742 w 4392865"/>
                <a:gd name="connsiteY114" fmla="*/ 2982241 h 3471071"/>
                <a:gd name="connsiteX115" fmla="*/ 1657422 w 4392865"/>
                <a:gd name="connsiteY115" fmla="*/ 2867222 h 3471071"/>
                <a:gd name="connsiteX116" fmla="*/ 1686177 w 4392865"/>
                <a:gd name="connsiteY116" fmla="*/ 2502996 h 3471071"/>
                <a:gd name="connsiteX117" fmla="*/ 1695761 w 4392865"/>
                <a:gd name="connsiteY117" fmla="*/ 2004582 h 3471071"/>
                <a:gd name="connsiteX118" fmla="*/ 1629516 w 4392865"/>
                <a:gd name="connsiteY118" fmla="*/ 1709947 h 3471071"/>
                <a:gd name="connsiteX119" fmla="*/ 1497225 w 4392865"/>
                <a:gd name="connsiteY119" fmla="*/ 1548551 h 3471071"/>
                <a:gd name="connsiteX120" fmla="*/ 1446115 w 4392865"/>
                <a:gd name="connsiteY120" fmla="*/ 1515104 h 3471071"/>
                <a:gd name="connsiteX121" fmla="*/ 1354139 w 4392865"/>
                <a:gd name="connsiteY121" fmla="*/ 1431395 h 3471071"/>
                <a:gd name="connsiteX122" fmla="*/ 1296989 w 4392865"/>
                <a:gd name="connsiteY122" fmla="*/ 1347787 h 3471071"/>
                <a:gd name="connsiteX123" fmla="*/ 1243542 w 4392865"/>
                <a:gd name="connsiteY123" fmla="*/ 1336674 h 3471071"/>
                <a:gd name="connsiteX124" fmla="*/ 1200151 w 4392865"/>
                <a:gd name="connsiteY124" fmla="*/ 1288521 h 3471071"/>
                <a:gd name="connsiteX125" fmla="*/ 1155701 w 4392865"/>
                <a:gd name="connsiteY125" fmla="*/ 1275821 h 3471071"/>
                <a:gd name="connsiteX126" fmla="*/ 1111251 w 4392865"/>
                <a:gd name="connsiteY126" fmla="*/ 1193271 h 3471071"/>
                <a:gd name="connsiteX127" fmla="*/ 1092201 w 4392865"/>
                <a:gd name="connsiteY127" fmla="*/ 1078971 h 3471071"/>
                <a:gd name="connsiteX128" fmla="*/ 1092201 w 4392865"/>
                <a:gd name="connsiteY128" fmla="*/ 971021 h 3471071"/>
                <a:gd name="connsiteX129" fmla="*/ 1060451 w 4392865"/>
                <a:gd name="connsiteY129" fmla="*/ 913871 h 3471071"/>
                <a:gd name="connsiteX130" fmla="*/ 996951 w 4392865"/>
                <a:gd name="connsiteY130" fmla="*/ 875771 h 3471071"/>
                <a:gd name="connsiteX131" fmla="*/ 889001 w 4392865"/>
                <a:gd name="connsiteY131" fmla="*/ 875771 h 3471071"/>
                <a:gd name="connsiteX132" fmla="*/ 806451 w 4392865"/>
                <a:gd name="connsiteY132" fmla="*/ 907521 h 3471071"/>
                <a:gd name="connsiteX133" fmla="*/ 742951 w 4392865"/>
                <a:gd name="connsiteY133" fmla="*/ 939271 h 3471071"/>
                <a:gd name="connsiteX134" fmla="*/ 655639 w 4392865"/>
                <a:gd name="connsiteY134" fmla="*/ 912812 h 3471071"/>
                <a:gd name="connsiteX135" fmla="*/ 566210 w 4392865"/>
                <a:gd name="connsiteY135" fmla="*/ 836613 h 3471071"/>
                <a:gd name="connsiteX136" fmla="*/ 511177 w 4392865"/>
                <a:gd name="connsiteY136" fmla="*/ 806980 h 3471071"/>
                <a:gd name="connsiteX137" fmla="*/ 415926 w 4392865"/>
                <a:gd name="connsiteY137" fmla="*/ 784225 h 3471071"/>
                <a:gd name="connsiteX138" fmla="*/ 335494 w 4392865"/>
                <a:gd name="connsiteY138" fmla="*/ 759883 h 3471071"/>
                <a:gd name="connsiteX139" fmla="*/ 203413 w 4392865"/>
                <a:gd name="connsiteY139" fmla="*/ 728345 h 3471071"/>
                <a:gd name="connsiteX140" fmla="*/ 116099 w 4392865"/>
                <a:gd name="connsiteY140" fmla="*/ 691303 h 3471071"/>
                <a:gd name="connsiteX141" fmla="*/ 61914 w 4392865"/>
                <a:gd name="connsiteY141" fmla="*/ 625475 h 3471071"/>
                <a:gd name="connsiteX142" fmla="*/ 6350 w 4392865"/>
                <a:gd name="connsiteY142" fmla="*/ 575733 h 3471071"/>
                <a:gd name="connsiteX143" fmla="*/ 2117 w 4392865"/>
                <a:gd name="connsiteY143" fmla="*/ 537104 h 3471071"/>
                <a:gd name="connsiteX144" fmla="*/ 0 w 4392865"/>
                <a:gd name="connsiteY144" fmla="*/ 465138 h 3471071"/>
                <a:gd name="connsiteX145" fmla="*/ 23496 w 4392865"/>
                <a:gd name="connsiteY145" fmla="*/ 394970 h 3471071"/>
                <a:gd name="connsiteX146" fmla="*/ 51331 w 4392865"/>
                <a:gd name="connsiteY146" fmla="*/ 321204 h 3471071"/>
                <a:gd name="connsiteX147" fmla="*/ 77257 w 4392865"/>
                <a:gd name="connsiteY147" fmla="*/ 272520 h 3471071"/>
                <a:gd name="connsiteX148" fmla="*/ 104776 w 4392865"/>
                <a:gd name="connsiteY148" fmla="*/ 194203 h 3471071"/>
                <a:gd name="connsiteX149" fmla="*/ 187537 w 4392865"/>
                <a:gd name="connsiteY149" fmla="*/ 183303 h 3471071"/>
                <a:gd name="connsiteX150" fmla="*/ 238127 w 4392865"/>
                <a:gd name="connsiteY150" fmla="*/ 186268 h 3471071"/>
                <a:gd name="connsiteX151" fmla="*/ 306600 w 4392865"/>
                <a:gd name="connsiteY151" fmla="*/ 191241 h 3471071"/>
                <a:gd name="connsiteX152" fmla="*/ 354225 w 4392865"/>
                <a:gd name="connsiteY152" fmla="*/ 212408 h 3471071"/>
                <a:gd name="connsiteX153" fmla="*/ 442385 w 4392865"/>
                <a:gd name="connsiteY153" fmla="*/ 231247 h 3471071"/>
                <a:gd name="connsiteX0" fmla="*/ 442385 w 4392865"/>
                <a:gd name="connsiteY0" fmla="*/ 231247 h 3471071"/>
                <a:gd name="connsiteX1" fmla="*/ 544725 w 4392865"/>
                <a:gd name="connsiteY1" fmla="*/ 249450 h 3471071"/>
                <a:gd name="connsiteX2" fmla="*/ 674369 w 4392865"/>
                <a:gd name="connsiteY2" fmla="*/ 244158 h 3471071"/>
                <a:gd name="connsiteX3" fmla="*/ 841058 w 4392865"/>
                <a:gd name="connsiteY3" fmla="*/ 207116 h 3471071"/>
                <a:gd name="connsiteX4" fmla="*/ 917787 w 4392865"/>
                <a:gd name="connsiteY4" fmla="*/ 167429 h 3471071"/>
                <a:gd name="connsiteX5" fmla="*/ 984253 w 4392865"/>
                <a:gd name="connsiteY5" fmla="*/ 142346 h 3471071"/>
                <a:gd name="connsiteX6" fmla="*/ 1036849 w 4392865"/>
                <a:gd name="connsiteY6" fmla="*/ 125096 h 3471071"/>
                <a:gd name="connsiteX7" fmla="*/ 1099081 w 4392865"/>
                <a:gd name="connsiteY7" fmla="*/ 119062 h 3471071"/>
                <a:gd name="connsiteX8" fmla="*/ 1126067 w 4392865"/>
                <a:gd name="connsiteY8" fmla="*/ 68791 h 3471071"/>
                <a:gd name="connsiteX9" fmla="*/ 1118129 w 4392865"/>
                <a:gd name="connsiteY9" fmla="*/ 0 h 3471071"/>
                <a:gd name="connsiteX10" fmla="*/ 1181629 w 4392865"/>
                <a:gd name="connsiteY10" fmla="*/ 77788 h 3471071"/>
                <a:gd name="connsiteX11" fmla="*/ 1177079 w 4392865"/>
                <a:gd name="connsiteY11" fmla="*/ 125094 h 3471071"/>
                <a:gd name="connsiteX12" fmla="*/ 1179725 w 4392865"/>
                <a:gd name="connsiteY12" fmla="*/ 191241 h 3471071"/>
                <a:gd name="connsiteX13" fmla="*/ 1179513 w 4392865"/>
                <a:gd name="connsiteY13" fmla="*/ 235480 h 3471071"/>
                <a:gd name="connsiteX14" fmla="*/ 1171787 w 4392865"/>
                <a:gd name="connsiteY14" fmla="*/ 273262 h 3471071"/>
                <a:gd name="connsiteX15" fmla="*/ 1195599 w 4392865"/>
                <a:gd name="connsiteY15" fmla="*/ 320887 h 3471071"/>
                <a:gd name="connsiteX16" fmla="*/ 1237193 w 4392865"/>
                <a:gd name="connsiteY16" fmla="*/ 387879 h 3471071"/>
                <a:gd name="connsiteX17" fmla="*/ 1256242 w 4392865"/>
                <a:gd name="connsiteY17" fmla="*/ 412221 h 3471071"/>
                <a:gd name="connsiteX18" fmla="*/ 1289051 w 4392865"/>
                <a:gd name="connsiteY18" fmla="*/ 384704 h 3471071"/>
                <a:gd name="connsiteX19" fmla="*/ 1304079 w 4392865"/>
                <a:gd name="connsiteY19" fmla="*/ 379095 h 3471071"/>
                <a:gd name="connsiteX20" fmla="*/ 1341121 w 4392865"/>
                <a:gd name="connsiteY20" fmla="*/ 384387 h 3471071"/>
                <a:gd name="connsiteX21" fmla="*/ 1378163 w 4392865"/>
                <a:gd name="connsiteY21" fmla="*/ 408200 h 3471071"/>
                <a:gd name="connsiteX22" fmla="*/ 1390651 w 4392865"/>
                <a:gd name="connsiteY22" fmla="*/ 437621 h 3471071"/>
                <a:gd name="connsiteX23" fmla="*/ 1423142 w 4392865"/>
                <a:gd name="connsiteY23" fmla="*/ 445241 h 3471071"/>
                <a:gd name="connsiteX24" fmla="*/ 1462829 w 4392865"/>
                <a:gd name="connsiteY24" fmla="*/ 421429 h 3471071"/>
                <a:gd name="connsiteX25" fmla="*/ 1520826 w 4392865"/>
                <a:gd name="connsiteY25" fmla="*/ 523875 h 3471071"/>
                <a:gd name="connsiteX26" fmla="*/ 1582738 w 4392865"/>
                <a:gd name="connsiteY26" fmla="*/ 569912 h 3471071"/>
                <a:gd name="connsiteX27" fmla="*/ 1676401 w 4392865"/>
                <a:gd name="connsiteY27" fmla="*/ 640821 h 3471071"/>
                <a:gd name="connsiteX28" fmla="*/ 1866901 w 4392865"/>
                <a:gd name="connsiteY28" fmla="*/ 609071 h 3471071"/>
                <a:gd name="connsiteX29" fmla="*/ 2063751 w 4392865"/>
                <a:gd name="connsiteY29" fmla="*/ 558271 h 3471071"/>
                <a:gd name="connsiteX30" fmla="*/ 2178051 w 4392865"/>
                <a:gd name="connsiteY30" fmla="*/ 590021 h 3471071"/>
                <a:gd name="connsiteX31" fmla="*/ 2311401 w 4392865"/>
                <a:gd name="connsiteY31" fmla="*/ 691621 h 3471071"/>
                <a:gd name="connsiteX32" fmla="*/ 2489201 w 4392865"/>
                <a:gd name="connsiteY32" fmla="*/ 780521 h 3471071"/>
                <a:gd name="connsiteX33" fmla="*/ 2692401 w 4392865"/>
                <a:gd name="connsiteY33" fmla="*/ 793221 h 3471071"/>
                <a:gd name="connsiteX34" fmla="*/ 2783947 w 4392865"/>
                <a:gd name="connsiteY34" fmla="*/ 683154 h 3471071"/>
                <a:gd name="connsiteX35" fmla="*/ 3133905 w 4392865"/>
                <a:gd name="connsiteY35" fmla="*/ 585588 h 3471071"/>
                <a:gd name="connsiteX36" fmla="*/ 3230246 w 4392865"/>
                <a:gd name="connsiteY36" fmla="*/ 487572 h 3471071"/>
                <a:gd name="connsiteX37" fmla="*/ 3366460 w 4392865"/>
                <a:gd name="connsiteY37" fmla="*/ 400599 h 3471071"/>
                <a:gd name="connsiteX38" fmla="*/ 3662403 w 4392865"/>
                <a:gd name="connsiteY38" fmla="*/ 385143 h 3471071"/>
                <a:gd name="connsiteX39" fmla="*/ 3822913 w 4392865"/>
                <a:gd name="connsiteY39" fmla="*/ 365864 h 3471071"/>
                <a:gd name="connsiteX40" fmla="*/ 3880259 w 4392865"/>
                <a:gd name="connsiteY40" fmla="*/ 521559 h 3471071"/>
                <a:gd name="connsiteX41" fmla="*/ 3972225 w 4392865"/>
                <a:gd name="connsiteY41" fmla="*/ 697132 h 3471071"/>
                <a:gd name="connsiteX42" fmla="*/ 3971626 w 4392865"/>
                <a:gd name="connsiteY42" fmla="*/ 818142 h 3471071"/>
                <a:gd name="connsiteX43" fmla="*/ 3980492 w 4392865"/>
                <a:gd name="connsiteY43" fmla="*/ 801728 h 3471071"/>
                <a:gd name="connsiteX44" fmla="*/ 3976970 w 4392865"/>
                <a:gd name="connsiteY44" fmla="*/ 863980 h 3471071"/>
                <a:gd name="connsiteX45" fmla="*/ 3983298 w 4392865"/>
                <a:gd name="connsiteY45" fmla="*/ 889809 h 3471071"/>
                <a:gd name="connsiteX46" fmla="*/ 4002088 w 4392865"/>
                <a:gd name="connsiteY46" fmla="*/ 917575 h 3471071"/>
                <a:gd name="connsiteX47" fmla="*/ 4067176 w 4392865"/>
                <a:gd name="connsiteY47" fmla="*/ 927629 h 3471071"/>
                <a:gd name="connsiteX48" fmla="*/ 4064001 w 4392865"/>
                <a:gd name="connsiteY48" fmla="*/ 964671 h 3471071"/>
                <a:gd name="connsiteX49" fmla="*/ 4153642 w 4392865"/>
                <a:gd name="connsiteY49" fmla="*/ 1032613 h 3471071"/>
                <a:gd name="connsiteX50" fmla="*/ 4252464 w 4392865"/>
                <a:gd name="connsiteY50" fmla="*/ 1015471 h 3471071"/>
                <a:gd name="connsiteX51" fmla="*/ 4392865 w 4392865"/>
                <a:gd name="connsiteY51" fmla="*/ 1145687 h 3471071"/>
                <a:gd name="connsiteX52" fmla="*/ 4286151 w 4392865"/>
                <a:gd name="connsiteY52" fmla="*/ 1291466 h 3471071"/>
                <a:gd name="connsiteX53" fmla="*/ 4176057 w 4392865"/>
                <a:gd name="connsiteY53" fmla="*/ 1408274 h 3471071"/>
                <a:gd name="connsiteX54" fmla="*/ 4037225 w 4392865"/>
                <a:gd name="connsiteY54" fmla="*/ 1450656 h 3471071"/>
                <a:gd name="connsiteX55" fmla="*/ 3968751 w 4392865"/>
                <a:gd name="connsiteY55" fmla="*/ 1419754 h 3471071"/>
                <a:gd name="connsiteX56" fmla="*/ 3910225 w 4392865"/>
                <a:gd name="connsiteY56" fmla="*/ 1426845 h 3471071"/>
                <a:gd name="connsiteX57" fmla="*/ 3842810 w 4392865"/>
                <a:gd name="connsiteY57" fmla="*/ 1390650 h 3471071"/>
                <a:gd name="connsiteX58" fmla="*/ 3804392 w 4392865"/>
                <a:gd name="connsiteY58" fmla="*/ 1233700 h 3471071"/>
                <a:gd name="connsiteX59" fmla="*/ 3719513 w 4392865"/>
                <a:gd name="connsiteY59" fmla="*/ 1156759 h 3471071"/>
                <a:gd name="connsiteX60" fmla="*/ 3568701 w 4392865"/>
                <a:gd name="connsiteY60" fmla="*/ 1098021 h 3471071"/>
                <a:gd name="connsiteX61" fmla="*/ 3460751 w 4392865"/>
                <a:gd name="connsiteY61" fmla="*/ 1053571 h 3471071"/>
                <a:gd name="connsiteX62" fmla="*/ 3371851 w 4392865"/>
                <a:gd name="connsiteY62" fmla="*/ 1047221 h 3471071"/>
                <a:gd name="connsiteX63" fmla="*/ 3308351 w 4392865"/>
                <a:gd name="connsiteY63" fmla="*/ 996421 h 3471071"/>
                <a:gd name="connsiteX64" fmla="*/ 3200401 w 4392865"/>
                <a:gd name="connsiteY64" fmla="*/ 932921 h 3471071"/>
                <a:gd name="connsiteX65" fmla="*/ 3227599 w 4392865"/>
                <a:gd name="connsiteY65" fmla="*/ 1067009 h 3471071"/>
                <a:gd name="connsiteX66" fmla="*/ 3325496 w 4392865"/>
                <a:gd name="connsiteY66" fmla="*/ 1302488 h 3471071"/>
                <a:gd name="connsiteX67" fmla="*/ 3521286 w 4392865"/>
                <a:gd name="connsiteY67" fmla="*/ 1487697 h 3471071"/>
                <a:gd name="connsiteX68" fmla="*/ 3598016 w 4392865"/>
                <a:gd name="connsiteY68" fmla="*/ 1569716 h 3471071"/>
                <a:gd name="connsiteX69" fmla="*/ 3743537 w 4392865"/>
                <a:gd name="connsiteY69" fmla="*/ 1596175 h 3471071"/>
                <a:gd name="connsiteX70" fmla="*/ 3841433 w 4392865"/>
                <a:gd name="connsiteY70" fmla="*/ 1540613 h 3471071"/>
                <a:gd name="connsiteX71" fmla="*/ 3918163 w 4392865"/>
                <a:gd name="connsiteY71" fmla="*/ 1588237 h 3471071"/>
                <a:gd name="connsiteX72" fmla="*/ 3983808 w 4392865"/>
                <a:gd name="connsiteY72" fmla="*/ 1610103 h 3471071"/>
                <a:gd name="connsiteX73" fmla="*/ 4063234 w 4392865"/>
                <a:gd name="connsiteY73" fmla="*/ 1841639 h 3471071"/>
                <a:gd name="connsiteX74" fmla="*/ 3974275 w 4392865"/>
                <a:gd name="connsiteY74" fmla="*/ 1966544 h 3471071"/>
                <a:gd name="connsiteX75" fmla="*/ 3821614 w 4392865"/>
                <a:gd name="connsiteY75" fmla="*/ 2233622 h 3471071"/>
                <a:gd name="connsiteX76" fmla="*/ 3681983 w 4392865"/>
                <a:gd name="connsiteY76" fmla="*/ 2337309 h 3471071"/>
                <a:gd name="connsiteX77" fmla="*/ 3553037 w 4392865"/>
                <a:gd name="connsiteY77" fmla="*/ 2352883 h 3471071"/>
                <a:gd name="connsiteX78" fmla="*/ 3400225 w 4392865"/>
                <a:gd name="connsiteY78" fmla="*/ 2423165 h 3471071"/>
                <a:gd name="connsiteX79" fmla="*/ 3086230 w 4392865"/>
                <a:gd name="connsiteY79" fmla="*/ 2169313 h 3471071"/>
                <a:gd name="connsiteX80" fmla="*/ 2933913 w 4392865"/>
                <a:gd name="connsiteY80" fmla="*/ 1802550 h 3471071"/>
                <a:gd name="connsiteX81" fmla="*/ 2853939 w 4392865"/>
                <a:gd name="connsiteY81" fmla="*/ 1602017 h 3471071"/>
                <a:gd name="connsiteX82" fmla="*/ 2655359 w 4392865"/>
                <a:gd name="connsiteY82" fmla="*/ 1109133 h 3471071"/>
                <a:gd name="connsiteX83" fmla="*/ 2495551 w 4392865"/>
                <a:gd name="connsiteY83" fmla="*/ 913871 h 3471071"/>
                <a:gd name="connsiteX84" fmla="*/ 2463801 w 4392865"/>
                <a:gd name="connsiteY84" fmla="*/ 907521 h 3471071"/>
                <a:gd name="connsiteX85" fmla="*/ 2298701 w 4392865"/>
                <a:gd name="connsiteY85" fmla="*/ 837671 h 3471071"/>
                <a:gd name="connsiteX86" fmla="*/ 2190751 w 4392865"/>
                <a:gd name="connsiteY86" fmla="*/ 767821 h 3471071"/>
                <a:gd name="connsiteX87" fmla="*/ 2120901 w 4392865"/>
                <a:gd name="connsiteY87" fmla="*/ 729721 h 3471071"/>
                <a:gd name="connsiteX88" fmla="*/ 1981201 w 4392865"/>
                <a:gd name="connsiteY88" fmla="*/ 710671 h 3471071"/>
                <a:gd name="connsiteX89" fmla="*/ 1860551 w 4392865"/>
                <a:gd name="connsiteY89" fmla="*/ 717021 h 3471071"/>
                <a:gd name="connsiteX90" fmla="*/ 1695451 w 4392865"/>
                <a:gd name="connsiteY90" fmla="*/ 767821 h 3471071"/>
                <a:gd name="connsiteX91" fmla="*/ 1551518 w 4392865"/>
                <a:gd name="connsiteY91" fmla="*/ 813857 h 3471071"/>
                <a:gd name="connsiteX92" fmla="*/ 1544639 w 4392865"/>
                <a:gd name="connsiteY92" fmla="*/ 837671 h 3471071"/>
                <a:gd name="connsiteX93" fmla="*/ 1575330 w 4392865"/>
                <a:gd name="connsiteY93" fmla="*/ 882651 h 3471071"/>
                <a:gd name="connsiteX94" fmla="*/ 1569889 w 4392865"/>
                <a:gd name="connsiteY94" fmla="*/ 913752 h 3471071"/>
                <a:gd name="connsiteX95" fmla="*/ 1588699 w 4392865"/>
                <a:gd name="connsiteY95" fmla="*/ 989831 h 3471071"/>
                <a:gd name="connsiteX96" fmla="*/ 1662135 w 4392865"/>
                <a:gd name="connsiteY96" fmla="*/ 1063805 h 3471071"/>
                <a:gd name="connsiteX97" fmla="*/ 1753919 w 4392865"/>
                <a:gd name="connsiteY97" fmla="*/ 1210284 h 3471071"/>
                <a:gd name="connsiteX98" fmla="*/ 2121380 w 4392865"/>
                <a:gd name="connsiteY98" fmla="*/ 1554862 h 3471071"/>
                <a:gd name="connsiteX99" fmla="*/ 2187787 w 4392865"/>
                <a:gd name="connsiteY99" fmla="*/ 1696717 h 3471071"/>
                <a:gd name="connsiteX100" fmla="*/ 2130856 w 4392865"/>
                <a:gd name="connsiteY100" fmla="*/ 1918967 h 3471071"/>
                <a:gd name="connsiteX101" fmla="*/ 2098328 w 4392865"/>
                <a:gd name="connsiteY101" fmla="*/ 2378392 h 3471071"/>
                <a:gd name="connsiteX102" fmla="*/ 2139764 w 4392865"/>
                <a:gd name="connsiteY102" fmla="*/ 2490767 h 3471071"/>
                <a:gd name="connsiteX103" fmla="*/ 2213347 w 4392865"/>
                <a:gd name="connsiteY103" fmla="*/ 2848052 h 3471071"/>
                <a:gd name="connsiteX104" fmla="*/ 2242101 w 4392865"/>
                <a:gd name="connsiteY104" fmla="*/ 2943902 h 3471071"/>
                <a:gd name="connsiteX105" fmla="*/ 2443385 w 4392865"/>
                <a:gd name="connsiteY105" fmla="*/ 3145184 h 3471071"/>
                <a:gd name="connsiteX106" fmla="*/ 2261271 w 4392865"/>
                <a:gd name="connsiteY106" fmla="*/ 3183524 h 3471071"/>
                <a:gd name="connsiteX107" fmla="*/ 2059988 w 4392865"/>
                <a:gd name="connsiteY107" fmla="*/ 3269789 h 3471071"/>
                <a:gd name="connsiteX108" fmla="*/ 2050404 w 4392865"/>
                <a:gd name="connsiteY108" fmla="*/ 3413562 h 3471071"/>
                <a:gd name="connsiteX109" fmla="*/ 1868290 w 4392865"/>
                <a:gd name="connsiteY109" fmla="*/ 3461487 h 3471071"/>
                <a:gd name="connsiteX110" fmla="*/ 1734101 w 4392865"/>
                <a:gd name="connsiteY110" fmla="*/ 3413561 h 3471071"/>
                <a:gd name="connsiteX111" fmla="*/ 1494479 w 4392865"/>
                <a:gd name="connsiteY111" fmla="*/ 3471071 h 3471071"/>
                <a:gd name="connsiteX112" fmla="*/ 1465724 w 4392865"/>
                <a:gd name="connsiteY112" fmla="*/ 3346467 h 3471071"/>
                <a:gd name="connsiteX113" fmla="*/ 1279516 w 4392865"/>
                <a:gd name="connsiteY113" fmla="*/ 3371040 h 3471071"/>
                <a:gd name="connsiteX114" fmla="*/ 1302780 w 4392865"/>
                <a:gd name="connsiteY114" fmla="*/ 3212279 h 3471071"/>
                <a:gd name="connsiteX115" fmla="*/ 1580742 w 4392865"/>
                <a:gd name="connsiteY115" fmla="*/ 2982241 h 3471071"/>
                <a:gd name="connsiteX116" fmla="*/ 1657422 w 4392865"/>
                <a:gd name="connsiteY116" fmla="*/ 2867222 h 3471071"/>
                <a:gd name="connsiteX117" fmla="*/ 1686177 w 4392865"/>
                <a:gd name="connsiteY117" fmla="*/ 2502996 h 3471071"/>
                <a:gd name="connsiteX118" fmla="*/ 1695761 w 4392865"/>
                <a:gd name="connsiteY118" fmla="*/ 2004582 h 3471071"/>
                <a:gd name="connsiteX119" fmla="*/ 1629516 w 4392865"/>
                <a:gd name="connsiteY119" fmla="*/ 1709947 h 3471071"/>
                <a:gd name="connsiteX120" fmla="*/ 1497225 w 4392865"/>
                <a:gd name="connsiteY120" fmla="*/ 1548551 h 3471071"/>
                <a:gd name="connsiteX121" fmla="*/ 1446115 w 4392865"/>
                <a:gd name="connsiteY121" fmla="*/ 1515104 h 3471071"/>
                <a:gd name="connsiteX122" fmla="*/ 1354139 w 4392865"/>
                <a:gd name="connsiteY122" fmla="*/ 1431395 h 3471071"/>
                <a:gd name="connsiteX123" fmla="*/ 1296989 w 4392865"/>
                <a:gd name="connsiteY123" fmla="*/ 1347787 h 3471071"/>
                <a:gd name="connsiteX124" fmla="*/ 1243542 w 4392865"/>
                <a:gd name="connsiteY124" fmla="*/ 1336674 h 3471071"/>
                <a:gd name="connsiteX125" fmla="*/ 1200151 w 4392865"/>
                <a:gd name="connsiteY125" fmla="*/ 1288521 h 3471071"/>
                <a:gd name="connsiteX126" fmla="*/ 1155701 w 4392865"/>
                <a:gd name="connsiteY126" fmla="*/ 1275821 h 3471071"/>
                <a:gd name="connsiteX127" fmla="*/ 1111251 w 4392865"/>
                <a:gd name="connsiteY127" fmla="*/ 1193271 h 3471071"/>
                <a:gd name="connsiteX128" fmla="*/ 1092201 w 4392865"/>
                <a:gd name="connsiteY128" fmla="*/ 1078971 h 3471071"/>
                <a:gd name="connsiteX129" fmla="*/ 1092201 w 4392865"/>
                <a:gd name="connsiteY129" fmla="*/ 971021 h 3471071"/>
                <a:gd name="connsiteX130" fmla="*/ 1060451 w 4392865"/>
                <a:gd name="connsiteY130" fmla="*/ 913871 h 3471071"/>
                <a:gd name="connsiteX131" fmla="*/ 996951 w 4392865"/>
                <a:gd name="connsiteY131" fmla="*/ 875771 h 3471071"/>
                <a:gd name="connsiteX132" fmla="*/ 889001 w 4392865"/>
                <a:gd name="connsiteY132" fmla="*/ 875771 h 3471071"/>
                <a:gd name="connsiteX133" fmla="*/ 806451 w 4392865"/>
                <a:gd name="connsiteY133" fmla="*/ 907521 h 3471071"/>
                <a:gd name="connsiteX134" fmla="*/ 742951 w 4392865"/>
                <a:gd name="connsiteY134" fmla="*/ 939271 h 3471071"/>
                <a:gd name="connsiteX135" fmla="*/ 655639 w 4392865"/>
                <a:gd name="connsiteY135" fmla="*/ 912812 h 3471071"/>
                <a:gd name="connsiteX136" fmla="*/ 566210 w 4392865"/>
                <a:gd name="connsiteY136" fmla="*/ 836613 h 3471071"/>
                <a:gd name="connsiteX137" fmla="*/ 511177 w 4392865"/>
                <a:gd name="connsiteY137" fmla="*/ 806980 h 3471071"/>
                <a:gd name="connsiteX138" fmla="*/ 415926 w 4392865"/>
                <a:gd name="connsiteY138" fmla="*/ 784225 h 3471071"/>
                <a:gd name="connsiteX139" fmla="*/ 335494 w 4392865"/>
                <a:gd name="connsiteY139" fmla="*/ 759883 h 3471071"/>
                <a:gd name="connsiteX140" fmla="*/ 203413 w 4392865"/>
                <a:gd name="connsiteY140" fmla="*/ 728345 h 3471071"/>
                <a:gd name="connsiteX141" fmla="*/ 116099 w 4392865"/>
                <a:gd name="connsiteY141" fmla="*/ 691303 h 3471071"/>
                <a:gd name="connsiteX142" fmla="*/ 61914 w 4392865"/>
                <a:gd name="connsiteY142" fmla="*/ 625475 h 3471071"/>
                <a:gd name="connsiteX143" fmla="*/ 6350 w 4392865"/>
                <a:gd name="connsiteY143" fmla="*/ 575733 h 3471071"/>
                <a:gd name="connsiteX144" fmla="*/ 2117 w 4392865"/>
                <a:gd name="connsiteY144" fmla="*/ 537104 h 3471071"/>
                <a:gd name="connsiteX145" fmla="*/ 0 w 4392865"/>
                <a:gd name="connsiteY145" fmla="*/ 465138 h 3471071"/>
                <a:gd name="connsiteX146" fmla="*/ 23496 w 4392865"/>
                <a:gd name="connsiteY146" fmla="*/ 394970 h 3471071"/>
                <a:gd name="connsiteX147" fmla="*/ 51331 w 4392865"/>
                <a:gd name="connsiteY147" fmla="*/ 321204 h 3471071"/>
                <a:gd name="connsiteX148" fmla="*/ 77257 w 4392865"/>
                <a:gd name="connsiteY148" fmla="*/ 272520 h 3471071"/>
                <a:gd name="connsiteX149" fmla="*/ 104776 w 4392865"/>
                <a:gd name="connsiteY149" fmla="*/ 194203 h 3471071"/>
                <a:gd name="connsiteX150" fmla="*/ 187537 w 4392865"/>
                <a:gd name="connsiteY150" fmla="*/ 183303 h 3471071"/>
                <a:gd name="connsiteX151" fmla="*/ 238127 w 4392865"/>
                <a:gd name="connsiteY151" fmla="*/ 186268 h 3471071"/>
                <a:gd name="connsiteX152" fmla="*/ 306600 w 4392865"/>
                <a:gd name="connsiteY152" fmla="*/ 191241 h 3471071"/>
                <a:gd name="connsiteX153" fmla="*/ 354225 w 4392865"/>
                <a:gd name="connsiteY153" fmla="*/ 212408 h 3471071"/>
                <a:gd name="connsiteX154" fmla="*/ 442385 w 4392865"/>
                <a:gd name="connsiteY154" fmla="*/ 231247 h 3471071"/>
                <a:gd name="connsiteX0" fmla="*/ 442385 w 4392865"/>
                <a:gd name="connsiteY0" fmla="*/ 231247 h 3471071"/>
                <a:gd name="connsiteX1" fmla="*/ 544725 w 4392865"/>
                <a:gd name="connsiteY1" fmla="*/ 249450 h 3471071"/>
                <a:gd name="connsiteX2" fmla="*/ 674369 w 4392865"/>
                <a:gd name="connsiteY2" fmla="*/ 244158 h 3471071"/>
                <a:gd name="connsiteX3" fmla="*/ 841058 w 4392865"/>
                <a:gd name="connsiteY3" fmla="*/ 207116 h 3471071"/>
                <a:gd name="connsiteX4" fmla="*/ 917787 w 4392865"/>
                <a:gd name="connsiteY4" fmla="*/ 167429 h 3471071"/>
                <a:gd name="connsiteX5" fmla="*/ 984253 w 4392865"/>
                <a:gd name="connsiteY5" fmla="*/ 142346 h 3471071"/>
                <a:gd name="connsiteX6" fmla="*/ 1036849 w 4392865"/>
                <a:gd name="connsiteY6" fmla="*/ 125096 h 3471071"/>
                <a:gd name="connsiteX7" fmla="*/ 1099081 w 4392865"/>
                <a:gd name="connsiteY7" fmla="*/ 119062 h 3471071"/>
                <a:gd name="connsiteX8" fmla="*/ 1126067 w 4392865"/>
                <a:gd name="connsiteY8" fmla="*/ 68791 h 3471071"/>
                <a:gd name="connsiteX9" fmla="*/ 1118129 w 4392865"/>
                <a:gd name="connsiteY9" fmla="*/ 0 h 3471071"/>
                <a:gd name="connsiteX10" fmla="*/ 1181629 w 4392865"/>
                <a:gd name="connsiteY10" fmla="*/ 77788 h 3471071"/>
                <a:gd name="connsiteX11" fmla="*/ 1177079 w 4392865"/>
                <a:gd name="connsiteY11" fmla="*/ 125094 h 3471071"/>
                <a:gd name="connsiteX12" fmla="*/ 1179725 w 4392865"/>
                <a:gd name="connsiteY12" fmla="*/ 191241 h 3471071"/>
                <a:gd name="connsiteX13" fmla="*/ 1179513 w 4392865"/>
                <a:gd name="connsiteY13" fmla="*/ 235480 h 3471071"/>
                <a:gd name="connsiteX14" fmla="*/ 1171787 w 4392865"/>
                <a:gd name="connsiteY14" fmla="*/ 273262 h 3471071"/>
                <a:gd name="connsiteX15" fmla="*/ 1195599 w 4392865"/>
                <a:gd name="connsiteY15" fmla="*/ 320887 h 3471071"/>
                <a:gd name="connsiteX16" fmla="*/ 1237193 w 4392865"/>
                <a:gd name="connsiteY16" fmla="*/ 387879 h 3471071"/>
                <a:gd name="connsiteX17" fmla="*/ 1256242 w 4392865"/>
                <a:gd name="connsiteY17" fmla="*/ 412221 h 3471071"/>
                <a:gd name="connsiteX18" fmla="*/ 1289051 w 4392865"/>
                <a:gd name="connsiteY18" fmla="*/ 384704 h 3471071"/>
                <a:gd name="connsiteX19" fmla="*/ 1304079 w 4392865"/>
                <a:gd name="connsiteY19" fmla="*/ 379095 h 3471071"/>
                <a:gd name="connsiteX20" fmla="*/ 1341121 w 4392865"/>
                <a:gd name="connsiteY20" fmla="*/ 384387 h 3471071"/>
                <a:gd name="connsiteX21" fmla="*/ 1378163 w 4392865"/>
                <a:gd name="connsiteY21" fmla="*/ 408200 h 3471071"/>
                <a:gd name="connsiteX22" fmla="*/ 1390651 w 4392865"/>
                <a:gd name="connsiteY22" fmla="*/ 437621 h 3471071"/>
                <a:gd name="connsiteX23" fmla="*/ 1423142 w 4392865"/>
                <a:gd name="connsiteY23" fmla="*/ 445241 h 3471071"/>
                <a:gd name="connsiteX24" fmla="*/ 1462829 w 4392865"/>
                <a:gd name="connsiteY24" fmla="*/ 421429 h 3471071"/>
                <a:gd name="connsiteX25" fmla="*/ 1520826 w 4392865"/>
                <a:gd name="connsiteY25" fmla="*/ 523875 h 3471071"/>
                <a:gd name="connsiteX26" fmla="*/ 1582738 w 4392865"/>
                <a:gd name="connsiteY26" fmla="*/ 569912 h 3471071"/>
                <a:gd name="connsiteX27" fmla="*/ 1676401 w 4392865"/>
                <a:gd name="connsiteY27" fmla="*/ 640821 h 3471071"/>
                <a:gd name="connsiteX28" fmla="*/ 1866901 w 4392865"/>
                <a:gd name="connsiteY28" fmla="*/ 609071 h 3471071"/>
                <a:gd name="connsiteX29" fmla="*/ 2063751 w 4392865"/>
                <a:gd name="connsiteY29" fmla="*/ 558271 h 3471071"/>
                <a:gd name="connsiteX30" fmla="*/ 2178051 w 4392865"/>
                <a:gd name="connsiteY30" fmla="*/ 590021 h 3471071"/>
                <a:gd name="connsiteX31" fmla="*/ 2311401 w 4392865"/>
                <a:gd name="connsiteY31" fmla="*/ 691621 h 3471071"/>
                <a:gd name="connsiteX32" fmla="*/ 2489201 w 4392865"/>
                <a:gd name="connsiteY32" fmla="*/ 780521 h 3471071"/>
                <a:gd name="connsiteX33" fmla="*/ 2692401 w 4392865"/>
                <a:gd name="connsiteY33" fmla="*/ 793221 h 3471071"/>
                <a:gd name="connsiteX34" fmla="*/ 2783947 w 4392865"/>
                <a:gd name="connsiteY34" fmla="*/ 683154 h 3471071"/>
                <a:gd name="connsiteX35" fmla="*/ 3133905 w 4392865"/>
                <a:gd name="connsiteY35" fmla="*/ 585588 h 3471071"/>
                <a:gd name="connsiteX36" fmla="*/ 3230246 w 4392865"/>
                <a:gd name="connsiteY36" fmla="*/ 487572 h 3471071"/>
                <a:gd name="connsiteX37" fmla="*/ 3366460 w 4392865"/>
                <a:gd name="connsiteY37" fmla="*/ 400599 h 3471071"/>
                <a:gd name="connsiteX38" fmla="*/ 3662403 w 4392865"/>
                <a:gd name="connsiteY38" fmla="*/ 385143 h 3471071"/>
                <a:gd name="connsiteX39" fmla="*/ 3822913 w 4392865"/>
                <a:gd name="connsiteY39" fmla="*/ 365864 h 3471071"/>
                <a:gd name="connsiteX40" fmla="*/ 3880259 w 4392865"/>
                <a:gd name="connsiteY40" fmla="*/ 521559 h 3471071"/>
                <a:gd name="connsiteX41" fmla="*/ 3972225 w 4392865"/>
                <a:gd name="connsiteY41" fmla="*/ 697132 h 3471071"/>
                <a:gd name="connsiteX42" fmla="*/ 3971626 w 4392865"/>
                <a:gd name="connsiteY42" fmla="*/ 818142 h 3471071"/>
                <a:gd name="connsiteX43" fmla="*/ 3980492 w 4392865"/>
                <a:gd name="connsiteY43" fmla="*/ 801728 h 3471071"/>
                <a:gd name="connsiteX44" fmla="*/ 3976970 w 4392865"/>
                <a:gd name="connsiteY44" fmla="*/ 863980 h 3471071"/>
                <a:gd name="connsiteX45" fmla="*/ 3983298 w 4392865"/>
                <a:gd name="connsiteY45" fmla="*/ 889809 h 3471071"/>
                <a:gd name="connsiteX46" fmla="*/ 4002088 w 4392865"/>
                <a:gd name="connsiteY46" fmla="*/ 917575 h 3471071"/>
                <a:gd name="connsiteX47" fmla="*/ 4067176 w 4392865"/>
                <a:gd name="connsiteY47" fmla="*/ 927629 h 3471071"/>
                <a:gd name="connsiteX48" fmla="*/ 4064001 w 4392865"/>
                <a:gd name="connsiteY48" fmla="*/ 964671 h 3471071"/>
                <a:gd name="connsiteX49" fmla="*/ 4153642 w 4392865"/>
                <a:gd name="connsiteY49" fmla="*/ 1032613 h 3471071"/>
                <a:gd name="connsiteX50" fmla="*/ 4252464 w 4392865"/>
                <a:gd name="connsiteY50" fmla="*/ 1015471 h 3471071"/>
                <a:gd name="connsiteX51" fmla="*/ 4392865 w 4392865"/>
                <a:gd name="connsiteY51" fmla="*/ 1145687 h 3471071"/>
                <a:gd name="connsiteX52" fmla="*/ 4286151 w 4392865"/>
                <a:gd name="connsiteY52" fmla="*/ 1291466 h 3471071"/>
                <a:gd name="connsiteX53" fmla="*/ 4176057 w 4392865"/>
                <a:gd name="connsiteY53" fmla="*/ 1408274 h 3471071"/>
                <a:gd name="connsiteX54" fmla="*/ 4037225 w 4392865"/>
                <a:gd name="connsiteY54" fmla="*/ 1450656 h 3471071"/>
                <a:gd name="connsiteX55" fmla="*/ 3968751 w 4392865"/>
                <a:gd name="connsiteY55" fmla="*/ 1419754 h 3471071"/>
                <a:gd name="connsiteX56" fmla="*/ 3910225 w 4392865"/>
                <a:gd name="connsiteY56" fmla="*/ 1426845 h 3471071"/>
                <a:gd name="connsiteX57" fmla="*/ 3842810 w 4392865"/>
                <a:gd name="connsiteY57" fmla="*/ 1390650 h 3471071"/>
                <a:gd name="connsiteX58" fmla="*/ 3804392 w 4392865"/>
                <a:gd name="connsiteY58" fmla="*/ 1233700 h 3471071"/>
                <a:gd name="connsiteX59" fmla="*/ 3719513 w 4392865"/>
                <a:gd name="connsiteY59" fmla="*/ 1156759 h 3471071"/>
                <a:gd name="connsiteX60" fmla="*/ 3568701 w 4392865"/>
                <a:gd name="connsiteY60" fmla="*/ 1098021 h 3471071"/>
                <a:gd name="connsiteX61" fmla="*/ 3460751 w 4392865"/>
                <a:gd name="connsiteY61" fmla="*/ 1053571 h 3471071"/>
                <a:gd name="connsiteX62" fmla="*/ 3371851 w 4392865"/>
                <a:gd name="connsiteY62" fmla="*/ 1047221 h 3471071"/>
                <a:gd name="connsiteX63" fmla="*/ 3308351 w 4392865"/>
                <a:gd name="connsiteY63" fmla="*/ 996421 h 3471071"/>
                <a:gd name="connsiteX64" fmla="*/ 3200401 w 4392865"/>
                <a:gd name="connsiteY64" fmla="*/ 932921 h 3471071"/>
                <a:gd name="connsiteX65" fmla="*/ 3227599 w 4392865"/>
                <a:gd name="connsiteY65" fmla="*/ 1067009 h 3471071"/>
                <a:gd name="connsiteX66" fmla="*/ 3325496 w 4392865"/>
                <a:gd name="connsiteY66" fmla="*/ 1302488 h 3471071"/>
                <a:gd name="connsiteX67" fmla="*/ 3521286 w 4392865"/>
                <a:gd name="connsiteY67" fmla="*/ 1487697 h 3471071"/>
                <a:gd name="connsiteX68" fmla="*/ 3598016 w 4392865"/>
                <a:gd name="connsiteY68" fmla="*/ 1569716 h 3471071"/>
                <a:gd name="connsiteX69" fmla="*/ 3743537 w 4392865"/>
                <a:gd name="connsiteY69" fmla="*/ 1596175 h 3471071"/>
                <a:gd name="connsiteX70" fmla="*/ 3841433 w 4392865"/>
                <a:gd name="connsiteY70" fmla="*/ 1540613 h 3471071"/>
                <a:gd name="connsiteX71" fmla="*/ 3918163 w 4392865"/>
                <a:gd name="connsiteY71" fmla="*/ 1588237 h 3471071"/>
                <a:gd name="connsiteX72" fmla="*/ 3983808 w 4392865"/>
                <a:gd name="connsiteY72" fmla="*/ 1610103 h 3471071"/>
                <a:gd name="connsiteX73" fmla="*/ 4063234 w 4392865"/>
                <a:gd name="connsiteY73" fmla="*/ 1841639 h 3471071"/>
                <a:gd name="connsiteX74" fmla="*/ 3974275 w 4392865"/>
                <a:gd name="connsiteY74" fmla="*/ 1966544 h 3471071"/>
                <a:gd name="connsiteX75" fmla="*/ 3821614 w 4392865"/>
                <a:gd name="connsiteY75" fmla="*/ 2233622 h 3471071"/>
                <a:gd name="connsiteX76" fmla="*/ 3681983 w 4392865"/>
                <a:gd name="connsiteY76" fmla="*/ 2337309 h 3471071"/>
                <a:gd name="connsiteX77" fmla="*/ 3553037 w 4392865"/>
                <a:gd name="connsiteY77" fmla="*/ 2352883 h 3471071"/>
                <a:gd name="connsiteX78" fmla="*/ 3400225 w 4392865"/>
                <a:gd name="connsiteY78" fmla="*/ 2423165 h 3471071"/>
                <a:gd name="connsiteX79" fmla="*/ 3086230 w 4392865"/>
                <a:gd name="connsiteY79" fmla="*/ 2169313 h 3471071"/>
                <a:gd name="connsiteX80" fmla="*/ 2933913 w 4392865"/>
                <a:gd name="connsiteY80" fmla="*/ 1802550 h 3471071"/>
                <a:gd name="connsiteX81" fmla="*/ 2853939 w 4392865"/>
                <a:gd name="connsiteY81" fmla="*/ 1602017 h 3471071"/>
                <a:gd name="connsiteX82" fmla="*/ 2655359 w 4392865"/>
                <a:gd name="connsiteY82" fmla="*/ 1109133 h 3471071"/>
                <a:gd name="connsiteX83" fmla="*/ 2495551 w 4392865"/>
                <a:gd name="connsiteY83" fmla="*/ 913871 h 3471071"/>
                <a:gd name="connsiteX84" fmla="*/ 2463801 w 4392865"/>
                <a:gd name="connsiteY84" fmla="*/ 907521 h 3471071"/>
                <a:gd name="connsiteX85" fmla="*/ 2298701 w 4392865"/>
                <a:gd name="connsiteY85" fmla="*/ 837671 h 3471071"/>
                <a:gd name="connsiteX86" fmla="*/ 2190751 w 4392865"/>
                <a:gd name="connsiteY86" fmla="*/ 767821 h 3471071"/>
                <a:gd name="connsiteX87" fmla="*/ 2120901 w 4392865"/>
                <a:gd name="connsiteY87" fmla="*/ 729721 h 3471071"/>
                <a:gd name="connsiteX88" fmla="*/ 1981201 w 4392865"/>
                <a:gd name="connsiteY88" fmla="*/ 710671 h 3471071"/>
                <a:gd name="connsiteX89" fmla="*/ 1860551 w 4392865"/>
                <a:gd name="connsiteY89" fmla="*/ 717021 h 3471071"/>
                <a:gd name="connsiteX90" fmla="*/ 1695451 w 4392865"/>
                <a:gd name="connsiteY90" fmla="*/ 767821 h 3471071"/>
                <a:gd name="connsiteX91" fmla="*/ 1551518 w 4392865"/>
                <a:gd name="connsiteY91" fmla="*/ 813857 h 3471071"/>
                <a:gd name="connsiteX92" fmla="*/ 1544639 w 4392865"/>
                <a:gd name="connsiteY92" fmla="*/ 837671 h 3471071"/>
                <a:gd name="connsiteX93" fmla="*/ 1575330 w 4392865"/>
                <a:gd name="connsiteY93" fmla="*/ 882651 h 3471071"/>
                <a:gd name="connsiteX94" fmla="*/ 1569889 w 4392865"/>
                <a:gd name="connsiteY94" fmla="*/ 913752 h 3471071"/>
                <a:gd name="connsiteX95" fmla="*/ 1588699 w 4392865"/>
                <a:gd name="connsiteY95" fmla="*/ 989831 h 3471071"/>
                <a:gd name="connsiteX96" fmla="*/ 1662135 w 4392865"/>
                <a:gd name="connsiteY96" fmla="*/ 1063805 h 3471071"/>
                <a:gd name="connsiteX97" fmla="*/ 1753919 w 4392865"/>
                <a:gd name="connsiteY97" fmla="*/ 1210284 h 3471071"/>
                <a:gd name="connsiteX98" fmla="*/ 2121380 w 4392865"/>
                <a:gd name="connsiteY98" fmla="*/ 1554862 h 3471071"/>
                <a:gd name="connsiteX99" fmla="*/ 2187787 w 4392865"/>
                <a:gd name="connsiteY99" fmla="*/ 1696717 h 3471071"/>
                <a:gd name="connsiteX100" fmla="*/ 2130856 w 4392865"/>
                <a:gd name="connsiteY100" fmla="*/ 1918967 h 3471071"/>
                <a:gd name="connsiteX101" fmla="*/ 2098328 w 4392865"/>
                <a:gd name="connsiteY101" fmla="*/ 2378392 h 3471071"/>
                <a:gd name="connsiteX102" fmla="*/ 2139764 w 4392865"/>
                <a:gd name="connsiteY102" fmla="*/ 2490767 h 3471071"/>
                <a:gd name="connsiteX103" fmla="*/ 2213347 w 4392865"/>
                <a:gd name="connsiteY103" fmla="*/ 2848052 h 3471071"/>
                <a:gd name="connsiteX104" fmla="*/ 2242101 w 4392865"/>
                <a:gd name="connsiteY104" fmla="*/ 2943902 h 3471071"/>
                <a:gd name="connsiteX105" fmla="*/ 2443385 w 4392865"/>
                <a:gd name="connsiteY105" fmla="*/ 3145184 h 3471071"/>
                <a:gd name="connsiteX106" fmla="*/ 2261271 w 4392865"/>
                <a:gd name="connsiteY106" fmla="*/ 3183524 h 3471071"/>
                <a:gd name="connsiteX107" fmla="*/ 2059988 w 4392865"/>
                <a:gd name="connsiteY107" fmla="*/ 3269789 h 3471071"/>
                <a:gd name="connsiteX108" fmla="*/ 2050404 w 4392865"/>
                <a:gd name="connsiteY108" fmla="*/ 3413562 h 3471071"/>
                <a:gd name="connsiteX109" fmla="*/ 1868290 w 4392865"/>
                <a:gd name="connsiteY109" fmla="*/ 3461487 h 3471071"/>
                <a:gd name="connsiteX110" fmla="*/ 1734101 w 4392865"/>
                <a:gd name="connsiteY110" fmla="*/ 3413561 h 3471071"/>
                <a:gd name="connsiteX111" fmla="*/ 1494479 w 4392865"/>
                <a:gd name="connsiteY111" fmla="*/ 3471071 h 3471071"/>
                <a:gd name="connsiteX112" fmla="*/ 1465724 w 4392865"/>
                <a:gd name="connsiteY112" fmla="*/ 3346467 h 3471071"/>
                <a:gd name="connsiteX113" fmla="*/ 1279516 w 4392865"/>
                <a:gd name="connsiteY113" fmla="*/ 3371040 h 3471071"/>
                <a:gd name="connsiteX114" fmla="*/ 1302780 w 4392865"/>
                <a:gd name="connsiteY114" fmla="*/ 3212279 h 3471071"/>
                <a:gd name="connsiteX115" fmla="*/ 1580742 w 4392865"/>
                <a:gd name="connsiteY115" fmla="*/ 2982241 h 3471071"/>
                <a:gd name="connsiteX116" fmla="*/ 1657422 w 4392865"/>
                <a:gd name="connsiteY116" fmla="*/ 2867222 h 3471071"/>
                <a:gd name="connsiteX117" fmla="*/ 1686177 w 4392865"/>
                <a:gd name="connsiteY117" fmla="*/ 2502996 h 3471071"/>
                <a:gd name="connsiteX118" fmla="*/ 1791611 w 4392865"/>
                <a:gd name="connsiteY118" fmla="*/ 2301714 h 3471071"/>
                <a:gd name="connsiteX119" fmla="*/ 1695761 w 4392865"/>
                <a:gd name="connsiteY119" fmla="*/ 2004582 h 3471071"/>
                <a:gd name="connsiteX120" fmla="*/ 1629516 w 4392865"/>
                <a:gd name="connsiteY120" fmla="*/ 1709947 h 3471071"/>
                <a:gd name="connsiteX121" fmla="*/ 1497225 w 4392865"/>
                <a:gd name="connsiteY121" fmla="*/ 1548551 h 3471071"/>
                <a:gd name="connsiteX122" fmla="*/ 1446115 w 4392865"/>
                <a:gd name="connsiteY122" fmla="*/ 1515104 h 3471071"/>
                <a:gd name="connsiteX123" fmla="*/ 1354139 w 4392865"/>
                <a:gd name="connsiteY123" fmla="*/ 1431395 h 3471071"/>
                <a:gd name="connsiteX124" fmla="*/ 1296989 w 4392865"/>
                <a:gd name="connsiteY124" fmla="*/ 1347787 h 3471071"/>
                <a:gd name="connsiteX125" fmla="*/ 1243542 w 4392865"/>
                <a:gd name="connsiteY125" fmla="*/ 1336674 h 3471071"/>
                <a:gd name="connsiteX126" fmla="*/ 1200151 w 4392865"/>
                <a:gd name="connsiteY126" fmla="*/ 1288521 h 3471071"/>
                <a:gd name="connsiteX127" fmla="*/ 1155701 w 4392865"/>
                <a:gd name="connsiteY127" fmla="*/ 1275821 h 3471071"/>
                <a:gd name="connsiteX128" fmla="*/ 1111251 w 4392865"/>
                <a:gd name="connsiteY128" fmla="*/ 1193271 h 3471071"/>
                <a:gd name="connsiteX129" fmla="*/ 1092201 w 4392865"/>
                <a:gd name="connsiteY129" fmla="*/ 1078971 h 3471071"/>
                <a:gd name="connsiteX130" fmla="*/ 1092201 w 4392865"/>
                <a:gd name="connsiteY130" fmla="*/ 971021 h 3471071"/>
                <a:gd name="connsiteX131" fmla="*/ 1060451 w 4392865"/>
                <a:gd name="connsiteY131" fmla="*/ 913871 h 3471071"/>
                <a:gd name="connsiteX132" fmla="*/ 996951 w 4392865"/>
                <a:gd name="connsiteY132" fmla="*/ 875771 h 3471071"/>
                <a:gd name="connsiteX133" fmla="*/ 889001 w 4392865"/>
                <a:gd name="connsiteY133" fmla="*/ 875771 h 3471071"/>
                <a:gd name="connsiteX134" fmla="*/ 806451 w 4392865"/>
                <a:gd name="connsiteY134" fmla="*/ 907521 h 3471071"/>
                <a:gd name="connsiteX135" fmla="*/ 742951 w 4392865"/>
                <a:gd name="connsiteY135" fmla="*/ 939271 h 3471071"/>
                <a:gd name="connsiteX136" fmla="*/ 655639 w 4392865"/>
                <a:gd name="connsiteY136" fmla="*/ 912812 h 3471071"/>
                <a:gd name="connsiteX137" fmla="*/ 566210 w 4392865"/>
                <a:gd name="connsiteY137" fmla="*/ 836613 h 3471071"/>
                <a:gd name="connsiteX138" fmla="*/ 511177 w 4392865"/>
                <a:gd name="connsiteY138" fmla="*/ 806980 h 3471071"/>
                <a:gd name="connsiteX139" fmla="*/ 415926 w 4392865"/>
                <a:gd name="connsiteY139" fmla="*/ 784225 h 3471071"/>
                <a:gd name="connsiteX140" fmla="*/ 335494 w 4392865"/>
                <a:gd name="connsiteY140" fmla="*/ 759883 h 3471071"/>
                <a:gd name="connsiteX141" fmla="*/ 203413 w 4392865"/>
                <a:gd name="connsiteY141" fmla="*/ 728345 h 3471071"/>
                <a:gd name="connsiteX142" fmla="*/ 116099 w 4392865"/>
                <a:gd name="connsiteY142" fmla="*/ 691303 h 3471071"/>
                <a:gd name="connsiteX143" fmla="*/ 61914 w 4392865"/>
                <a:gd name="connsiteY143" fmla="*/ 625475 h 3471071"/>
                <a:gd name="connsiteX144" fmla="*/ 6350 w 4392865"/>
                <a:gd name="connsiteY144" fmla="*/ 575733 h 3471071"/>
                <a:gd name="connsiteX145" fmla="*/ 2117 w 4392865"/>
                <a:gd name="connsiteY145" fmla="*/ 537104 h 3471071"/>
                <a:gd name="connsiteX146" fmla="*/ 0 w 4392865"/>
                <a:gd name="connsiteY146" fmla="*/ 465138 h 3471071"/>
                <a:gd name="connsiteX147" fmla="*/ 23496 w 4392865"/>
                <a:gd name="connsiteY147" fmla="*/ 394970 h 3471071"/>
                <a:gd name="connsiteX148" fmla="*/ 51331 w 4392865"/>
                <a:gd name="connsiteY148" fmla="*/ 321204 h 3471071"/>
                <a:gd name="connsiteX149" fmla="*/ 77257 w 4392865"/>
                <a:gd name="connsiteY149" fmla="*/ 272520 h 3471071"/>
                <a:gd name="connsiteX150" fmla="*/ 104776 w 4392865"/>
                <a:gd name="connsiteY150" fmla="*/ 194203 h 3471071"/>
                <a:gd name="connsiteX151" fmla="*/ 187537 w 4392865"/>
                <a:gd name="connsiteY151" fmla="*/ 183303 h 3471071"/>
                <a:gd name="connsiteX152" fmla="*/ 238127 w 4392865"/>
                <a:gd name="connsiteY152" fmla="*/ 186268 h 3471071"/>
                <a:gd name="connsiteX153" fmla="*/ 306600 w 4392865"/>
                <a:gd name="connsiteY153" fmla="*/ 191241 h 3471071"/>
                <a:gd name="connsiteX154" fmla="*/ 354225 w 4392865"/>
                <a:gd name="connsiteY154" fmla="*/ 212408 h 3471071"/>
                <a:gd name="connsiteX155" fmla="*/ 442385 w 4392865"/>
                <a:gd name="connsiteY155" fmla="*/ 231247 h 3471071"/>
                <a:gd name="connsiteX0" fmla="*/ 442385 w 4392865"/>
                <a:gd name="connsiteY0" fmla="*/ 231247 h 3703641"/>
                <a:gd name="connsiteX1" fmla="*/ 544725 w 4392865"/>
                <a:gd name="connsiteY1" fmla="*/ 249450 h 3703641"/>
                <a:gd name="connsiteX2" fmla="*/ 674369 w 4392865"/>
                <a:gd name="connsiteY2" fmla="*/ 244158 h 3703641"/>
                <a:gd name="connsiteX3" fmla="*/ 841058 w 4392865"/>
                <a:gd name="connsiteY3" fmla="*/ 207116 h 3703641"/>
                <a:gd name="connsiteX4" fmla="*/ 917787 w 4392865"/>
                <a:gd name="connsiteY4" fmla="*/ 167429 h 3703641"/>
                <a:gd name="connsiteX5" fmla="*/ 984253 w 4392865"/>
                <a:gd name="connsiteY5" fmla="*/ 142346 h 3703641"/>
                <a:gd name="connsiteX6" fmla="*/ 1036849 w 4392865"/>
                <a:gd name="connsiteY6" fmla="*/ 125096 h 3703641"/>
                <a:gd name="connsiteX7" fmla="*/ 1099081 w 4392865"/>
                <a:gd name="connsiteY7" fmla="*/ 119062 h 3703641"/>
                <a:gd name="connsiteX8" fmla="*/ 1126067 w 4392865"/>
                <a:gd name="connsiteY8" fmla="*/ 68791 h 3703641"/>
                <a:gd name="connsiteX9" fmla="*/ 1118129 w 4392865"/>
                <a:gd name="connsiteY9" fmla="*/ 0 h 3703641"/>
                <a:gd name="connsiteX10" fmla="*/ 1181629 w 4392865"/>
                <a:gd name="connsiteY10" fmla="*/ 77788 h 3703641"/>
                <a:gd name="connsiteX11" fmla="*/ 1177079 w 4392865"/>
                <a:gd name="connsiteY11" fmla="*/ 125094 h 3703641"/>
                <a:gd name="connsiteX12" fmla="*/ 1179725 w 4392865"/>
                <a:gd name="connsiteY12" fmla="*/ 191241 h 3703641"/>
                <a:gd name="connsiteX13" fmla="*/ 1179513 w 4392865"/>
                <a:gd name="connsiteY13" fmla="*/ 235480 h 3703641"/>
                <a:gd name="connsiteX14" fmla="*/ 1171787 w 4392865"/>
                <a:gd name="connsiteY14" fmla="*/ 273262 h 3703641"/>
                <a:gd name="connsiteX15" fmla="*/ 1195599 w 4392865"/>
                <a:gd name="connsiteY15" fmla="*/ 320887 h 3703641"/>
                <a:gd name="connsiteX16" fmla="*/ 1237193 w 4392865"/>
                <a:gd name="connsiteY16" fmla="*/ 387879 h 3703641"/>
                <a:gd name="connsiteX17" fmla="*/ 1256242 w 4392865"/>
                <a:gd name="connsiteY17" fmla="*/ 412221 h 3703641"/>
                <a:gd name="connsiteX18" fmla="*/ 1289051 w 4392865"/>
                <a:gd name="connsiteY18" fmla="*/ 384704 h 3703641"/>
                <a:gd name="connsiteX19" fmla="*/ 1304079 w 4392865"/>
                <a:gd name="connsiteY19" fmla="*/ 379095 h 3703641"/>
                <a:gd name="connsiteX20" fmla="*/ 1341121 w 4392865"/>
                <a:gd name="connsiteY20" fmla="*/ 384387 h 3703641"/>
                <a:gd name="connsiteX21" fmla="*/ 1378163 w 4392865"/>
                <a:gd name="connsiteY21" fmla="*/ 408200 h 3703641"/>
                <a:gd name="connsiteX22" fmla="*/ 1390651 w 4392865"/>
                <a:gd name="connsiteY22" fmla="*/ 437621 h 3703641"/>
                <a:gd name="connsiteX23" fmla="*/ 1423142 w 4392865"/>
                <a:gd name="connsiteY23" fmla="*/ 445241 h 3703641"/>
                <a:gd name="connsiteX24" fmla="*/ 1462829 w 4392865"/>
                <a:gd name="connsiteY24" fmla="*/ 421429 h 3703641"/>
                <a:gd name="connsiteX25" fmla="*/ 1520826 w 4392865"/>
                <a:gd name="connsiteY25" fmla="*/ 523875 h 3703641"/>
                <a:gd name="connsiteX26" fmla="*/ 1582738 w 4392865"/>
                <a:gd name="connsiteY26" fmla="*/ 569912 h 3703641"/>
                <a:gd name="connsiteX27" fmla="*/ 1676401 w 4392865"/>
                <a:gd name="connsiteY27" fmla="*/ 640821 h 3703641"/>
                <a:gd name="connsiteX28" fmla="*/ 1866901 w 4392865"/>
                <a:gd name="connsiteY28" fmla="*/ 609071 h 3703641"/>
                <a:gd name="connsiteX29" fmla="*/ 2063751 w 4392865"/>
                <a:gd name="connsiteY29" fmla="*/ 558271 h 3703641"/>
                <a:gd name="connsiteX30" fmla="*/ 2178051 w 4392865"/>
                <a:gd name="connsiteY30" fmla="*/ 590021 h 3703641"/>
                <a:gd name="connsiteX31" fmla="*/ 2311401 w 4392865"/>
                <a:gd name="connsiteY31" fmla="*/ 691621 h 3703641"/>
                <a:gd name="connsiteX32" fmla="*/ 2489201 w 4392865"/>
                <a:gd name="connsiteY32" fmla="*/ 780521 h 3703641"/>
                <a:gd name="connsiteX33" fmla="*/ 2692401 w 4392865"/>
                <a:gd name="connsiteY33" fmla="*/ 793221 h 3703641"/>
                <a:gd name="connsiteX34" fmla="*/ 2783947 w 4392865"/>
                <a:gd name="connsiteY34" fmla="*/ 683154 h 3703641"/>
                <a:gd name="connsiteX35" fmla="*/ 3133905 w 4392865"/>
                <a:gd name="connsiteY35" fmla="*/ 585588 h 3703641"/>
                <a:gd name="connsiteX36" fmla="*/ 3230246 w 4392865"/>
                <a:gd name="connsiteY36" fmla="*/ 487572 h 3703641"/>
                <a:gd name="connsiteX37" fmla="*/ 3366460 w 4392865"/>
                <a:gd name="connsiteY37" fmla="*/ 400599 h 3703641"/>
                <a:gd name="connsiteX38" fmla="*/ 3662403 w 4392865"/>
                <a:gd name="connsiteY38" fmla="*/ 385143 h 3703641"/>
                <a:gd name="connsiteX39" fmla="*/ 3822913 w 4392865"/>
                <a:gd name="connsiteY39" fmla="*/ 365864 h 3703641"/>
                <a:gd name="connsiteX40" fmla="*/ 3880259 w 4392865"/>
                <a:gd name="connsiteY40" fmla="*/ 521559 h 3703641"/>
                <a:gd name="connsiteX41" fmla="*/ 3972225 w 4392865"/>
                <a:gd name="connsiteY41" fmla="*/ 697132 h 3703641"/>
                <a:gd name="connsiteX42" fmla="*/ 3971626 w 4392865"/>
                <a:gd name="connsiteY42" fmla="*/ 818142 h 3703641"/>
                <a:gd name="connsiteX43" fmla="*/ 3980492 w 4392865"/>
                <a:gd name="connsiteY43" fmla="*/ 801728 h 3703641"/>
                <a:gd name="connsiteX44" fmla="*/ 3976970 w 4392865"/>
                <a:gd name="connsiteY44" fmla="*/ 863980 h 3703641"/>
                <a:gd name="connsiteX45" fmla="*/ 3983298 w 4392865"/>
                <a:gd name="connsiteY45" fmla="*/ 889809 h 3703641"/>
                <a:gd name="connsiteX46" fmla="*/ 4002088 w 4392865"/>
                <a:gd name="connsiteY46" fmla="*/ 917575 h 3703641"/>
                <a:gd name="connsiteX47" fmla="*/ 4067176 w 4392865"/>
                <a:gd name="connsiteY47" fmla="*/ 927629 h 3703641"/>
                <a:gd name="connsiteX48" fmla="*/ 4064001 w 4392865"/>
                <a:gd name="connsiteY48" fmla="*/ 964671 h 3703641"/>
                <a:gd name="connsiteX49" fmla="*/ 4153642 w 4392865"/>
                <a:gd name="connsiteY49" fmla="*/ 1032613 h 3703641"/>
                <a:gd name="connsiteX50" fmla="*/ 4252464 w 4392865"/>
                <a:gd name="connsiteY50" fmla="*/ 1015471 h 3703641"/>
                <a:gd name="connsiteX51" fmla="*/ 4392865 w 4392865"/>
                <a:gd name="connsiteY51" fmla="*/ 1145687 h 3703641"/>
                <a:gd name="connsiteX52" fmla="*/ 4286151 w 4392865"/>
                <a:gd name="connsiteY52" fmla="*/ 1291466 h 3703641"/>
                <a:gd name="connsiteX53" fmla="*/ 4176057 w 4392865"/>
                <a:gd name="connsiteY53" fmla="*/ 1408274 h 3703641"/>
                <a:gd name="connsiteX54" fmla="*/ 4037225 w 4392865"/>
                <a:gd name="connsiteY54" fmla="*/ 1450656 h 3703641"/>
                <a:gd name="connsiteX55" fmla="*/ 3968751 w 4392865"/>
                <a:gd name="connsiteY55" fmla="*/ 1419754 h 3703641"/>
                <a:gd name="connsiteX56" fmla="*/ 3910225 w 4392865"/>
                <a:gd name="connsiteY56" fmla="*/ 1426845 h 3703641"/>
                <a:gd name="connsiteX57" fmla="*/ 3842810 w 4392865"/>
                <a:gd name="connsiteY57" fmla="*/ 1390650 h 3703641"/>
                <a:gd name="connsiteX58" fmla="*/ 3804392 w 4392865"/>
                <a:gd name="connsiteY58" fmla="*/ 1233700 h 3703641"/>
                <a:gd name="connsiteX59" fmla="*/ 3719513 w 4392865"/>
                <a:gd name="connsiteY59" fmla="*/ 1156759 h 3703641"/>
                <a:gd name="connsiteX60" fmla="*/ 3568701 w 4392865"/>
                <a:gd name="connsiteY60" fmla="*/ 1098021 h 3703641"/>
                <a:gd name="connsiteX61" fmla="*/ 3460751 w 4392865"/>
                <a:gd name="connsiteY61" fmla="*/ 1053571 h 3703641"/>
                <a:gd name="connsiteX62" fmla="*/ 3371851 w 4392865"/>
                <a:gd name="connsiteY62" fmla="*/ 1047221 h 3703641"/>
                <a:gd name="connsiteX63" fmla="*/ 3308351 w 4392865"/>
                <a:gd name="connsiteY63" fmla="*/ 996421 h 3703641"/>
                <a:gd name="connsiteX64" fmla="*/ 3200401 w 4392865"/>
                <a:gd name="connsiteY64" fmla="*/ 932921 h 3703641"/>
                <a:gd name="connsiteX65" fmla="*/ 3227599 w 4392865"/>
                <a:gd name="connsiteY65" fmla="*/ 1067009 h 3703641"/>
                <a:gd name="connsiteX66" fmla="*/ 3325496 w 4392865"/>
                <a:gd name="connsiteY66" fmla="*/ 1302488 h 3703641"/>
                <a:gd name="connsiteX67" fmla="*/ 3521286 w 4392865"/>
                <a:gd name="connsiteY67" fmla="*/ 1487697 h 3703641"/>
                <a:gd name="connsiteX68" fmla="*/ 3598016 w 4392865"/>
                <a:gd name="connsiteY68" fmla="*/ 1569716 h 3703641"/>
                <a:gd name="connsiteX69" fmla="*/ 3743537 w 4392865"/>
                <a:gd name="connsiteY69" fmla="*/ 1596175 h 3703641"/>
                <a:gd name="connsiteX70" fmla="*/ 3841433 w 4392865"/>
                <a:gd name="connsiteY70" fmla="*/ 1540613 h 3703641"/>
                <a:gd name="connsiteX71" fmla="*/ 3918163 w 4392865"/>
                <a:gd name="connsiteY71" fmla="*/ 1588237 h 3703641"/>
                <a:gd name="connsiteX72" fmla="*/ 3983808 w 4392865"/>
                <a:gd name="connsiteY72" fmla="*/ 1610103 h 3703641"/>
                <a:gd name="connsiteX73" fmla="*/ 4063234 w 4392865"/>
                <a:gd name="connsiteY73" fmla="*/ 1841639 h 3703641"/>
                <a:gd name="connsiteX74" fmla="*/ 3974275 w 4392865"/>
                <a:gd name="connsiteY74" fmla="*/ 1966544 h 3703641"/>
                <a:gd name="connsiteX75" fmla="*/ 3821614 w 4392865"/>
                <a:gd name="connsiteY75" fmla="*/ 2233622 h 3703641"/>
                <a:gd name="connsiteX76" fmla="*/ 3681983 w 4392865"/>
                <a:gd name="connsiteY76" fmla="*/ 2337309 h 3703641"/>
                <a:gd name="connsiteX77" fmla="*/ 3553037 w 4392865"/>
                <a:gd name="connsiteY77" fmla="*/ 2352883 h 3703641"/>
                <a:gd name="connsiteX78" fmla="*/ 3400225 w 4392865"/>
                <a:gd name="connsiteY78" fmla="*/ 2423165 h 3703641"/>
                <a:gd name="connsiteX79" fmla="*/ 3086230 w 4392865"/>
                <a:gd name="connsiteY79" fmla="*/ 2169313 h 3703641"/>
                <a:gd name="connsiteX80" fmla="*/ 2933913 w 4392865"/>
                <a:gd name="connsiteY80" fmla="*/ 1802550 h 3703641"/>
                <a:gd name="connsiteX81" fmla="*/ 2853939 w 4392865"/>
                <a:gd name="connsiteY81" fmla="*/ 1602017 h 3703641"/>
                <a:gd name="connsiteX82" fmla="*/ 2655359 w 4392865"/>
                <a:gd name="connsiteY82" fmla="*/ 1109133 h 3703641"/>
                <a:gd name="connsiteX83" fmla="*/ 2495551 w 4392865"/>
                <a:gd name="connsiteY83" fmla="*/ 913871 h 3703641"/>
                <a:gd name="connsiteX84" fmla="*/ 2463801 w 4392865"/>
                <a:gd name="connsiteY84" fmla="*/ 907521 h 3703641"/>
                <a:gd name="connsiteX85" fmla="*/ 2298701 w 4392865"/>
                <a:gd name="connsiteY85" fmla="*/ 837671 h 3703641"/>
                <a:gd name="connsiteX86" fmla="*/ 2190751 w 4392865"/>
                <a:gd name="connsiteY86" fmla="*/ 767821 h 3703641"/>
                <a:gd name="connsiteX87" fmla="*/ 2120901 w 4392865"/>
                <a:gd name="connsiteY87" fmla="*/ 729721 h 3703641"/>
                <a:gd name="connsiteX88" fmla="*/ 1981201 w 4392865"/>
                <a:gd name="connsiteY88" fmla="*/ 710671 h 3703641"/>
                <a:gd name="connsiteX89" fmla="*/ 1860551 w 4392865"/>
                <a:gd name="connsiteY89" fmla="*/ 717021 h 3703641"/>
                <a:gd name="connsiteX90" fmla="*/ 1695451 w 4392865"/>
                <a:gd name="connsiteY90" fmla="*/ 767821 h 3703641"/>
                <a:gd name="connsiteX91" fmla="*/ 1551518 w 4392865"/>
                <a:gd name="connsiteY91" fmla="*/ 813857 h 3703641"/>
                <a:gd name="connsiteX92" fmla="*/ 1544639 w 4392865"/>
                <a:gd name="connsiteY92" fmla="*/ 837671 h 3703641"/>
                <a:gd name="connsiteX93" fmla="*/ 1575330 w 4392865"/>
                <a:gd name="connsiteY93" fmla="*/ 882651 h 3703641"/>
                <a:gd name="connsiteX94" fmla="*/ 1569889 w 4392865"/>
                <a:gd name="connsiteY94" fmla="*/ 913752 h 3703641"/>
                <a:gd name="connsiteX95" fmla="*/ 1588699 w 4392865"/>
                <a:gd name="connsiteY95" fmla="*/ 989831 h 3703641"/>
                <a:gd name="connsiteX96" fmla="*/ 1662135 w 4392865"/>
                <a:gd name="connsiteY96" fmla="*/ 1063805 h 3703641"/>
                <a:gd name="connsiteX97" fmla="*/ 1753919 w 4392865"/>
                <a:gd name="connsiteY97" fmla="*/ 1210284 h 3703641"/>
                <a:gd name="connsiteX98" fmla="*/ 2121380 w 4392865"/>
                <a:gd name="connsiteY98" fmla="*/ 1554862 h 3703641"/>
                <a:gd name="connsiteX99" fmla="*/ 2187787 w 4392865"/>
                <a:gd name="connsiteY99" fmla="*/ 1696717 h 3703641"/>
                <a:gd name="connsiteX100" fmla="*/ 2130856 w 4392865"/>
                <a:gd name="connsiteY100" fmla="*/ 1918967 h 3703641"/>
                <a:gd name="connsiteX101" fmla="*/ 2098328 w 4392865"/>
                <a:gd name="connsiteY101" fmla="*/ 2378392 h 3703641"/>
                <a:gd name="connsiteX102" fmla="*/ 2139764 w 4392865"/>
                <a:gd name="connsiteY102" fmla="*/ 2490767 h 3703641"/>
                <a:gd name="connsiteX103" fmla="*/ 2213347 w 4392865"/>
                <a:gd name="connsiteY103" fmla="*/ 2848052 h 3703641"/>
                <a:gd name="connsiteX104" fmla="*/ 2242101 w 4392865"/>
                <a:gd name="connsiteY104" fmla="*/ 2943902 h 3703641"/>
                <a:gd name="connsiteX105" fmla="*/ 2443385 w 4392865"/>
                <a:gd name="connsiteY105" fmla="*/ 3145184 h 3703641"/>
                <a:gd name="connsiteX106" fmla="*/ 2261271 w 4392865"/>
                <a:gd name="connsiteY106" fmla="*/ 3183524 h 3703641"/>
                <a:gd name="connsiteX107" fmla="*/ 2059988 w 4392865"/>
                <a:gd name="connsiteY107" fmla="*/ 3269789 h 3703641"/>
                <a:gd name="connsiteX108" fmla="*/ 2203761 w 4392865"/>
                <a:gd name="connsiteY108" fmla="*/ 3701110 h 3703641"/>
                <a:gd name="connsiteX109" fmla="*/ 1868290 w 4392865"/>
                <a:gd name="connsiteY109" fmla="*/ 3461487 h 3703641"/>
                <a:gd name="connsiteX110" fmla="*/ 1734101 w 4392865"/>
                <a:gd name="connsiteY110" fmla="*/ 3413561 h 3703641"/>
                <a:gd name="connsiteX111" fmla="*/ 1494479 w 4392865"/>
                <a:gd name="connsiteY111" fmla="*/ 3471071 h 3703641"/>
                <a:gd name="connsiteX112" fmla="*/ 1465724 w 4392865"/>
                <a:gd name="connsiteY112" fmla="*/ 3346467 h 3703641"/>
                <a:gd name="connsiteX113" fmla="*/ 1279516 w 4392865"/>
                <a:gd name="connsiteY113" fmla="*/ 3371040 h 3703641"/>
                <a:gd name="connsiteX114" fmla="*/ 1302780 w 4392865"/>
                <a:gd name="connsiteY114" fmla="*/ 3212279 h 3703641"/>
                <a:gd name="connsiteX115" fmla="*/ 1580742 w 4392865"/>
                <a:gd name="connsiteY115" fmla="*/ 2982241 h 3703641"/>
                <a:gd name="connsiteX116" fmla="*/ 1657422 w 4392865"/>
                <a:gd name="connsiteY116" fmla="*/ 2867222 h 3703641"/>
                <a:gd name="connsiteX117" fmla="*/ 1686177 w 4392865"/>
                <a:gd name="connsiteY117" fmla="*/ 2502996 h 3703641"/>
                <a:gd name="connsiteX118" fmla="*/ 1791611 w 4392865"/>
                <a:gd name="connsiteY118" fmla="*/ 2301714 h 3703641"/>
                <a:gd name="connsiteX119" fmla="*/ 1695761 w 4392865"/>
                <a:gd name="connsiteY119" fmla="*/ 2004582 h 3703641"/>
                <a:gd name="connsiteX120" fmla="*/ 1629516 w 4392865"/>
                <a:gd name="connsiteY120" fmla="*/ 1709947 h 3703641"/>
                <a:gd name="connsiteX121" fmla="*/ 1497225 w 4392865"/>
                <a:gd name="connsiteY121" fmla="*/ 1548551 h 3703641"/>
                <a:gd name="connsiteX122" fmla="*/ 1446115 w 4392865"/>
                <a:gd name="connsiteY122" fmla="*/ 1515104 h 3703641"/>
                <a:gd name="connsiteX123" fmla="*/ 1354139 w 4392865"/>
                <a:gd name="connsiteY123" fmla="*/ 1431395 h 3703641"/>
                <a:gd name="connsiteX124" fmla="*/ 1296989 w 4392865"/>
                <a:gd name="connsiteY124" fmla="*/ 1347787 h 3703641"/>
                <a:gd name="connsiteX125" fmla="*/ 1243542 w 4392865"/>
                <a:gd name="connsiteY125" fmla="*/ 1336674 h 3703641"/>
                <a:gd name="connsiteX126" fmla="*/ 1200151 w 4392865"/>
                <a:gd name="connsiteY126" fmla="*/ 1288521 h 3703641"/>
                <a:gd name="connsiteX127" fmla="*/ 1155701 w 4392865"/>
                <a:gd name="connsiteY127" fmla="*/ 1275821 h 3703641"/>
                <a:gd name="connsiteX128" fmla="*/ 1111251 w 4392865"/>
                <a:gd name="connsiteY128" fmla="*/ 1193271 h 3703641"/>
                <a:gd name="connsiteX129" fmla="*/ 1092201 w 4392865"/>
                <a:gd name="connsiteY129" fmla="*/ 1078971 h 3703641"/>
                <a:gd name="connsiteX130" fmla="*/ 1092201 w 4392865"/>
                <a:gd name="connsiteY130" fmla="*/ 971021 h 3703641"/>
                <a:gd name="connsiteX131" fmla="*/ 1060451 w 4392865"/>
                <a:gd name="connsiteY131" fmla="*/ 913871 h 3703641"/>
                <a:gd name="connsiteX132" fmla="*/ 996951 w 4392865"/>
                <a:gd name="connsiteY132" fmla="*/ 875771 h 3703641"/>
                <a:gd name="connsiteX133" fmla="*/ 889001 w 4392865"/>
                <a:gd name="connsiteY133" fmla="*/ 875771 h 3703641"/>
                <a:gd name="connsiteX134" fmla="*/ 806451 w 4392865"/>
                <a:gd name="connsiteY134" fmla="*/ 907521 h 3703641"/>
                <a:gd name="connsiteX135" fmla="*/ 742951 w 4392865"/>
                <a:gd name="connsiteY135" fmla="*/ 939271 h 3703641"/>
                <a:gd name="connsiteX136" fmla="*/ 655639 w 4392865"/>
                <a:gd name="connsiteY136" fmla="*/ 912812 h 3703641"/>
                <a:gd name="connsiteX137" fmla="*/ 566210 w 4392865"/>
                <a:gd name="connsiteY137" fmla="*/ 836613 h 3703641"/>
                <a:gd name="connsiteX138" fmla="*/ 511177 w 4392865"/>
                <a:gd name="connsiteY138" fmla="*/ 806980 h 3703641"/>
                <a:gd name="connsiteX139" fmla="*/ 415926 w 4392865"/>
                <a:gd name="connsiteY139" fmla="*/ 784225 h 3703641"/>
                <a:gd name="connsiteX140" fmla="*/ 335494 w 4392865"/>
                <a:gd name="connsiteY140" fmla="*/ 759883 h 3703641"/>
                <a:gd name="connsiteX141" fmla="*/ 203413 w 4392865"/>
                <a:gd name="connsiteY141" fmla="*/ 728345 h 3703641"/>
                <a:gd name="connsiteX142" fmla="*/ 116099 w 4392865"/>
                <a:gd name="connsiteY142" fmla="*/ 691303 h 3703641"/>
                <a:gd name="connsiteX143" fmla="*/ 61914 w 4392865"/>
                <a:gd name="connsiteY143" fmla="*/ 625475 h 3703641"/>
                <a:gd name="connsiteX144" fmla="*/ 6350 w 4392865"/>
                <a:gd name="connsiteY144" fmla="*/ 575733 h 3703641"/>
                <a:gd name="connsiteX145" fmla="*/ 2117 w 4392865"/>
                <a:gd name="connsiteY145" fmla="*/ 537104 h 3703641"/>
                <a:gd name="connsiteX146" fmla="*/ 0 w 4392865"/>
                <a:gd name="connsiteY146" fmla="*/ 465138 h 3703641"/>
                <a:gd name="connsiteX147" fmla="*/ 23496 w 4392865"/>
                <a:gd name="connsiteY147" fmla="*/ 394970 h 3703641"/>
                <a:gd name="connsiteX148" fmla="*/ 51331 w 4392865"/>
                <a:gd name="connsiteY148" fmla="*/ 321204 h 3703641"/>
                <a:gd name="connsiteX149" fmla="*/ 77257 w 4392865"/>
                <a:gd name="connsiteY149" fmla="*/ 272520 h 3703641"/>
                <a:gd name="connsiteX150" fmla="*/ 104776 w 4392865"/>
                <a:gd name="connsiteY150" fmla="*/ 194203 h 3703641"/>
                <a:gd name="connsiteX151" fmla="*/ 187537 w 4392865"/>
                <a:gd name="connsiteY151" fmla="*/ 183303 h 3703641"/>
                <a:gd name="connsiteX152" fmla="*/ 238127 w 4392865"/>
                <a:gd name="connsiteY152" fmla="*/ 186268 h 3703641"/>
                <a:gd name="connsiteX153" fmla="*/ 306600 w 4392865"/>
                <a:gd name="connsiteY153" fmla="*/ 191241 h 3703641"/>
                <a:gd name="connsiteX154" fmla="*/ 354225 w 4392865"/>
                <a:gd name="connsiteY154" fmla="*/ 212408 h 3703641"/>
                <a:gd name="connsiteX155" fmla="*/ 442385 w 4392865"/>
                <a:gd name="connsiteY155" fmla="*/ 231247 h 3703641"/>
                <a:gd name="connsiteX0" fmla="*/ 442385 w 4392865"/>
                <a:gd name="connsiteY0" fmla="*/ 231247 h 3758809"/>
                <a:gd name="connsiteX1" fmla="*/ 544725 w 4392865"/>
                <a:gd name="connsiteY1" fmla="*/ 249450 h 3758809"/>
                <a:gd name="connsiteX2" fmla="*/ 674369 w 4392865"/>
                <a:gd name="connsiteY2" fmla="*/ 244158 h 3758809"/>
                <a:gd name="connsiteX3" fmla="*/ 841058 w 4392865"/>
                <a:gd name="connsiteY3" fmla="*/ 207116 h 3758809"/>
                <a:gd name="connsiteX4" fmla="*/ 917787 w 4392865"/>
                <a:gd name="connsiteY4" fmla="*/ 167429 h 3758809"/>
                <a:gd name="connsiteX5" fmla="*/ 984253 w 4392865"/>
                <a:gd name="connsiteY5" fmla="*/ 142346 h 3758809"/>
                <a:gd name="connsiteX6" fmla="*/ 1036849 w 4392865"/>
                <a:gd name="connsiteY6" fmla="*/ 125096 h 3758809"/>
                <a:gd name="connsiteX7" fmla="*/ 1099081 w 4392865"/>
                <a:gd name="connsiteY7" fmla="*/ 119062 h 3758809"/>
                <a:gd name="connsiteX8" fmla="*/ 1126067 w 4392865"/>
                <a:gd name="connsiteY8" fmla="*/ 68791 h 3758809"/>
                <a:gd name="connsiteX9" fmla="*/ 1118129 w 4392865"/>
                <a:gd name="connsiteY9" fmla="*/ 0 h 3758809"/>
                <a:gd name="connsiteX10" fmla="*/ 1181629 w 4392865"/>
                <a:gd name="connsiteY10" fmla="*/ 77788 h 3758809"/>
                <a:gd name="connsiteX11" fmla="*/ 1177079 w 4392865"/>
                <a:gd name="connsiteY11" fmla="*/ 125094 h 3758809"/>
                <a:gd name="connsiteX12" fmla="*/ 1179725 w 4392865"/>
                <a:gd name="connsiteY12" fmla="*/ 191241 h 3758809"/>
                <a:gd name="connsiteX13" fmla="*/ 1179513 w 4392865"/>
                <a:gd name="connsiteY13" fmla="*/ 235480 h 3758809"/>
                <a:gd name="connsiteX14" fmla="*/ 1171787 w 4392865"/>
                <a:gd name="connsiteY14" fmla="*/ 273262 h 3758809"/>
                <a:gd name="connsiteX15" fmla="*/ 1195599 w 4392865"/>
                <a:gd name="connsiteY15" fmla="*/ 320887 h 3758809"/>
                <a:gd name="connsiteX16" fmla="*/ 1237193 w 4392865"/>
                <a:gd name="connsiteY16" fmla="*/ 387879 h 3758809"/>
                <a:gd name="connsiteX17" fmla="*/ 1256242 w 4392865"/>
                <a:gd name="connsiteY17" fmla="*/ 412221 h 3758809"/>
                <a:gd name="connsiteX18" fmla="*/ 1289051 w 4392865"/>
                <a:gd name="connsiteY18" fmla="*/ 384704 h 3758809"/>
                <a:gd name="connsiteX19" fmla="*/ 1304079 w 4392865"/>
                <a:gd name="connsiteY19" fmla="*/ 379095 h 3758809"/>
                <a:gd name="connsiteX20" fmla="*/ 1341121 w 4392865"/>
                <a:gd name="connsiteY20" fmla="*/ 384387 h 3758809"/>
                <a:gd name="connsiteX21" fmla="*/ 1378163 w 4392865"/>
                <a:gd name="connsiteY21" fmla="*/ 408200 h 3758809"/>
                <a:gd name="connsiteX22" fmla="*/ 1390651 w 4392865"/>
                <a:gd name="connsiteY22" fmla="*/ 437621 h 3758809"/>
                <a:gd name="connsiteX23" fmla="*/ 1423142 w 4392865"/>
                <a:gd name="connsiteY23" fmla="*/ 445241 h 3758809"/>
                <a:gd name="connsiteX24" fmla="*/ 1462829 w 4392865"/>
                <a:gd name="connsiteY24" fmla="*/ 421429 h 3758809"/>
                <a:gd name="connsiteX25" fmla="*/ 1520826 w 4392865"/>
                <a:gd name="connsiteY25" fmla="*/ 523875 h 3758809"/>
                <a:gd name="connsiteX26" fmla="*/ 1582738 w 4392865"/>
                <a:gd name="connsiteY26" fmla="*/ 569912 h 3758809"/>
                <a:gd name="connsiteX27" fmla="*/ 1676401 w 4392865"/>
                <a:gd name="connsiteY27" fmla="*/ 640821 h 3758809"/>
                <a:gd name="connsiteX28" fmla="*/ 1866901 w 4392865"/>
                <a:gd name="connsiteY28" fmla="*/ 609071 h 3758809"/>
                <a:gd name="connsiteX29" fmla="*/ 2063751 w 4392865"/>
                <a:gd name="connsiteY29" fmla="*/ 558271 h 3758809"/>
                <a:gd name="connsiteX30" fmla="*/ 2178051 w 4392865"/>
                <a:gd name="connsiteY30" fmla="*/ 590021 h 3758809"/>
                <a:gd name="connsiteX31" fmla="*/ 2311401 w 4392865"/>
                <a:gd name="connsiteY31" fmla="*/ 691621 h 3758809"/>
                <a:gd name="connsiteX32" fmla="*/ 2489201 w 4392865"/>
                <a:gd name="connsiteY32" fmla="*/ 780521 h 3758809"/>
                <a:gd name="connsiteX33" fmla="*/ 2692401 w 4392865"/>
                <a:gd name="connsiteY33" fmla="*/ 793221 h 3758809"/>
                <a:gd name="connsiteX34" fmla="*/ 2783947 w 4392865"/>
                <a:gd name="connsiteY34" fmla="*/ 683154 h 3758809"/>
                <a:gd name="connsiteX35" fmla="*/ 3133905 w 4392865"/>
                <a:gd name="connsiteY35" fmla="*/ 585588 h 3758809"/>
                <a:gd name="connsiteX36" fmla="*/ 3230246 w 4392865"/>
                <a:gd name="connsiteY36" fmla="*/ 487572 h 3758809"/>
                <a:gd name="connsiteX37" fmla="*/ 3366460 w 4392865"/>
                <a:gd name="connsiteY37" fmla="*/ 400599 h 3758809"/>
                <a:gd name="connsiteX38" fmla="*/ 3662403 w 4392865"/>
                <a:gd name="connsiteY38" fmla="*/ 385143 h 3758809"/>
                <a:gd name="connsiteX39" fmla="*/ 3822913 w 4392865"/>
                <a:gd name="connsiteY39" fmla="*/ 365864 h 3758809"/>
                <a:gd name="connsiteX40" fmla="*/ 3880259 w 4392865"/>
                <a:gd name="connsiteY40" fmla="*/ 521559 h 3758809"/>
                <a:gd name="connsiteX41" fmla="*/ 3972225 w 4392865"/>
                <a:gd name="connsiteY41" fmla="*/ 697132 h 3758809"/>
                <a:gd name="connsiteX42" fmla="*/ 3971626 w 4392865"/>
                <a:gd name="connsiteY42" fmla="*/ 818142 h 3758809"/>
                <a:gd name="connsiteX43" fmla="*/ 3980492 w 4392865"/>
                <a:gd name="connsiteY43" fmla="*/ 801728 h 3758809"/>
                <a:gd name="connsiteX44" fmla="*/ 3976970 w 4392865"/>
                <a:gd name="connsiteY44" fmla="*/ 863980 h 3758809"/>
                <a:gd name="connsiteX45" fmla="*/ 3983298 w 4392865"/>
                <a:gd name="connsiteY45" fmla="*/ 889809 h 3758809"/>
                <a:gd name="connsiteX46" fmla="*/ 4002088 w 4392865"/>
                <a:gd name="connsiteY46" fmla="*/ 917575 h 3758809"/>
                <a:gd name="connsiteX47" fmla="*/ 4067176 w 4392865"/>
                <a:gd name="connsiteY47" fmla="*/ 927629 h 3758809"/>
                <a:gd name="connsiteX48" fmla="*/ 4064001 w 4392865"/>
                <a:gd name="connsiteY48" fmla="*/ 964671 h 3758809"/>
                <a:gd name="connsiteX49" fmla="*/ 4153642 w 4392865"/>
                <a:gd name="connsiteY49" fmla="*/ 1032613 h 3758809"/>
                <a:gd name="connsiteX50" fmla="*/ 4252464 w 4392865"/>
                <a:gd name="connsiteY50" fmla="*/ 1015471 h 3758809"/>
                <a:gd name="connsiteX51" fmla="*/ 4392865 w 4392865"/>
                <a:gd name="connsiteY51" fmla="*/ 1145687 h 3758809"/>
                <a:gd name="connsiteX52" fmla="*/ 4286151 w 4392865"/>
                <a:gd name="connsiteY52" fmla="*/ 1291466 h 3758809"/>
                <a:gd name="connsiteX53" fmla="*/ 4176057 w 4392865"/>
                <a:gd name="connsiteY53" fmla="*/ 1408274 h 3758809"/>
                <a:gd name="connsiteX54" fmla="*/ 4037225 w 4392865"/>
                <a:gd name="connsiteY54" fmla="*/ 1450656 h 3758809"/>
                <a:gd name="connsiteX55" fmla="*/ 3968751 w 4392865"/>
                <a:gd name="connsiteY55" fmla="*/ 1419754 h 3758809"/>
                <a:gd name="connsiteX56" fmla="*/ 3910225 w 4392865"/>
                <a:gd name="connsiteY56" fmla="*/ 1426845 h 3758809"/>
                <a:gd name="connsiteX57" fmla="*/ 3842810 w 4392865"/>
                <a:gd name="connsiteY57" fmla="*/ 1390650 h 3758809"/>
                <a:gd name="connsiteX58" fmla="*/ 3804392 w 4392865"/>
                <a:gd name="connsiteY58" fmla="*/ 1233700 h 3758809"/>
                <a:gd name="connsiteX59" fmla="*/ 3719513 w 4392865"/>
                <a:gd name="connsiteY59" fmla="*/ 1156759 h 3758809"/>
                <a:gd name="connsiteX60" fmla="*/ 3568701 w 4392865"/>
                <a:gd name="connsiteY60" fmla="*/ 1098021 h 3758809"/>
                <a:gd name="connsiteX61" fmla="*/ 3460751 w 4392865"/>
                <a:gd name="connsiteY61" fmla="*/ 1053571 h 3758809"/>
                <a:gd name="connsiteX62" fmla="*/ 3371851 w 4392865"/>
                <a:gd name="connsiteY62" fmla="*/ 1047221 h 3758809"/>
                <a:gd name="connsiteX63" fmla="*/ 3308351 w 4392865"/>
                <a:gd name="connsiteY63" fmla="*/ 996421 h 3758809"/>
                <a:gd name="connsiteX64" fmla="*/ 3200401 w 4392865"/>
                <a:gd name="connsiteY64" fmla="*/ 932921 h 3758809"/>
                <a:gd name="connsiteX65" fmla="*/ 3227599 w 4392865"/>
                <a:gd name="connsiteY65" fmla="*/ 1067009 h 3758809"/>
                <a:gd name="connsiteX66" fmla="*/ 3325496 w 4392865"/>
                <a:gd name="connsiteY66" fmla="*/ 1302488 h 3758809"/>
                <a:gd name="connsiteX67" fmla="*/ 3521286 w 4392865"/>
                <a:gd name="connsiteY67" fmla="*/ 1487697 h 3758809"/>
                <a:gd name="connsiteX68" fmla="*/ 3598016 w 4392865"/>
                <a:gd name="connsiteY68" fmla="*/ 1569716 h 3758809"/>
                <a:gd name="connsiteX69" fmla="*/ 3743537 w 4392865"/>
                <a:gd name="connsiteY69" fmla="*/ 1596175 h 3758809"/>
                <a:gd name="connsiteX70" fmla="*/ 3841433 w 4392865"/>
                <a:gd name="connsiteY70" fmla="*/ 1540613 h 3758809"/>
                <a:gd name="connsiteX71" fmla="*/ 3918163 w 4392865"/>
                <a:gd name="connsiteY71" fmla="*/ 1588237 h 3758809"/>
                <a:gd name="connsiteX72" fmla="*/ 3983808 w 4392865"/>
                <a:gd name="connsiteY72" fmla="*/ 1610103 h 3758809"/>
                <a:gd name="connsiteX73" fmla="*/ 4063234 w 4392865"/>
                <a:gd name="connsiteY73" fmla="*/ 1841639 h 3758809"/>
                <a:gd name="connsiteX74" fmla="*/ 3974275 w 4392865"/>
                <a:gd name="connsiteY74" fmla="*/ 1966544 h 3758809"/>
                <a:gd name="connsiteX75" fmla="*/ 3821614 w 4392865"/>
                <a:gd name="connsiteY75" fmla="*/ 2233622 h 3758809"/>
                <a:gd name="connsiteX76" fmla="*/ 3681983 w 4392865"/>
                <a:gd name="connsiteY76" fmla="*/ 2337309 h 3758809"/>
                <a:gd name="connsiteX77" fmla="*/ 3553037 w 4392865"/>
                <a:gd name="connsiteY77" fmla="*/ 2352883 h 3758809"/>
                <a:gd name="connsiteX78" fmla="*/ 3400225 w 4392865"/>
                <a:gd name="connsiteY78" fmla="*/ 2423165 h 3758809"/>
                <a:gd name="connsiteX79" fmla="*/ 3086230 w 4392865"/>
                <a:gd name="connsiteY79" fmla="*/ 2169313 h 3758809"/>
                <a:gd name="connsiteX80" fmla="*/ 2933913 w 4392865"/>
                <a:gd name="connsiteY80" fmla="*/ 1802550 h 3758809"/>
                <a:gd name="connsiteX81" fmla="*/ 2853939 w 4392865"/>
                <a:gd name="connsiteY81" fmla="*/ 1602017 h 3758809"/>
                <a:gd name="connsiteX82" fmla="*/ 2655359 w 4392865"/>
                <a:gd name="connsiteY82" fmla="*/ 1109133 h 3758809"/>
                <a:gd name="connsiteX83" fmla="*/ 2495551 w 4392865"/>
                <a:gd name="connsiteY83" fmla="*/ 913871 h 3758809"/>
                <a:gd name="connsiteX84" fmla="*/ 2463801 w 4392865"/>
                <a:gd name="connsiteY84" fmla="*/ 907521 h 3758809"/>
                <a:gd name="connsiteX85" fmla="*/ 2298701 w 4392865"/>
                <a:gd name="connsiteY85" fmla="*/ 837671 h 3758809"/>
                <a:gd name="connsiteX86" fmla="*/ 2190751 w 4392865"/>
                <a:gd name="connsiteY86" fmla="*/ 767821 h 3758809"/>
                <a:gd name="connsiteX87" fmla="*/ 2120901 w 4392865"/>
                <a:gd name="connsiteY87" fmla="*/ 729721 h 3758809"/>
                <a:gd name="connsiteX88" fmla="*/ 1981201 w 4392865"/>
                <a:gd name="connsiteY88" fmla="*/ 710671 h 3758809"/>
                <a:gd name="connsiteX89" fmla="*/ 1860551 w 4392865"/>
                <a:gd name="connsiteY89" fmla="*/ 717021 h 3758809"/>
                <a:gd name="connsiteX90" fmla="*/ 1695451 w 4392865"/>
                <a:gd name="connsiteY90" fmla="*/ 767821 h 3758809"/>
                <a:gd name="connsiteX91" fmla="*/ 1551518 w 4392865"/>
                <a:gd name="connsiteY91" fmla="*/ 813857 h 3758809"/>
                <a:gd name="connsiteX92" fmla="*/ 1544639 w 4392865"/>
                <a:gd name="connsiteY92" fmla="*/ 837671 h 3758809"/>
                <a:gd name="connsiteX93" fmla="*/ 1575330 w 4392865"/>
                <a:gd name="connsiteY93" fmla="*/ 882651 h 3758809"/>
                <a:gd name="connsiteX94" fmla="*/ 1569889 w 4392865"/>
                <a:gd name="connsiteY94" fmla="*/ 913752 h 3758809"/>
                <a:gd name="connsiteX95" fmla="*/ 1588699 w 4392865"/>
                <a:gd name="connsiteY95" fmla="*/ 989831 h 3758809"/>
                <a:gd name="connsiteX96" fmla="*/ 1662135 w 4392865"/>
                <a:gd name="connsiteY96" fmla="*/ 1063805 h 3758809"/>
                <a:gd name="connsiteX97" fmla="*/ 1753919 w 4392865"/>
                <a:gd name="connsiteY97" fmla="*/ 1210284 h 3758809"/>
                <a:gd name="connsiteX98" fmla="*/ 2121380 w 4392865"/>
                <a:gd name="connsiteY98" fmla="*/ 1554862 h 3758809"/>
                <a:gd name="connsiteX99" fmla="*/ 2187787 w 4392865"/>
                <a:gd name="connsiteY99" fmla="*/ 1696717 h 3758809"/>
                <a:gd name="connsiteX100" fmla="*/ 2130856 w 4392865"/>
                <a:gd name="connsiteY100" fmla="*/ 1918967 h 3758809"/>
                <a:gd name="connsiteX101" fmla="*/ 2098328 w 4392865"/>
                <a:gd name="connsiteY101" fmla="*/ 2378392 h 3758809"/>
                <a:gd name="connsiteX102" fmla="*/ 2139764 w 4392865"/>
                <a:gd name="connsiteY102" fmla="*/ 2490767 h 3758809"/>
                <a:gd name="connsiteX103" fmla="*/ 2213347 w 4392865"/>
                <a:gd name="connsiteY103" fmla="*/ 2848052 h 3758809"/>
                <a:gd name="connsiteX104" fmla="*/ 2242101 w 4392865"/>
                <a:gd name="connsiteY104" fmla="*/ 2943902 h 3758809"/>
                <a:gd name="connsiteX105" fmla="*/ 2443385 w 4392865"/>
                <a:gd name="connsiteY105" fmla="*/ 3145184 h 3758809"/>
                <a:gd name="connsiteX106" fmla="*/ 2261271 w 4392865"/>
                <a:gd name="connsiteY106" fmla="*/ 3183524 h 3758809"/>
                <a:gd name="connsiteX107" fmla="*/ 2059988 w 4392865"/>
                <a:gd name="connsiteY107" fmla="*/ 3269789 h 3758809"/>
                <a:gd name="connsiteX108" fmla="*/ 2203761 w 4392865"/>
                <a:gd name="connsiteY108" fmla="*/ 3701110 h 3758809"/>
                <a:gd name="connsiteX109" fmla="*/ 1954555 w 4392865"/>
                <a:gd name="connsiteY109" fmla="*/ 3758619 h 3758809"/>
                <a:gd name="connsiteX110" fmla="*/ 1734101 w 4392865"/>
                <a:gd name="connsiteY110" fmla="*/ 3413561 h 3758809"/>
                <a:gd name="connsiteX111" fmla="*/ 1494479 w 4392865"/>
                <a:gd name="connsiteY111" fmla="*/ 3471071 h 3758809"/>
                <a:gd name="connsiteX112" fmla="*/ 1465724 w 4392865"/>
                <a:gd name="connsiteY112" fmla="*/ 3346467 h 3758809"/>
                <a:gd name="connsiteX113" fmla="*/ 1279516 w 4392865"/>
                <a:gd name="connsiteY113" fmla="*/ 3371040 h 3758809"/>
                <a:gd name="connsiteX114" fmla="*/ 1302780 w 4392865"/>
                <a:gd name="connsiteY114" fmla="*/ 3212279 h 3758809"/>
                <a:gd name="connsiteX115" fmla="*/ 1580742 w 4392865"/>
                <a:gd name="connsiteY115" fmla="*/ 2982241 h 3758809"/>
                <a:gd name="connsiteX116" fmla="*/ 1657422 w 4392865"/>
                <a:gd name="connsiteY116" fmla="*/ 2867222 h 3758809"/>
                <a:gd name="connsiteX117" fmla="*/ 1686177 w 4392865"/>
                <a:gd name="connsiteY117" fmla="*/ 2502996 h 3758809"/>
                <a:gd name="connsiteX118" fmla="*/ 1791611 w 4392865"/>
                <a:gd name="connsiteY118" fmla="*/ 2301714 h 3758809"/>
                <a:gd name="connsiteX119" fmla="*/ 1695761 w 4392865"/>
                <a:gd name="connsiteY119" fmla="*/ 2004582 h 3758809"/>
                <a:gd name="connsiteX120" fmla="*/ 1629516 w 4392865"/>
                <a:gd name="connsiteY120" fmla="*/ 1709947 h 3758809"/>
                <a:gd name="connsiteX121" fmla="*/ 1497225 w 4392865"/>
                <a:gd name="connsiteY121" fmla="*/ 1548551 h 3758809"/>
                <a:gd name="connsiteX122" fmla="*/ 1446115 w 4392865"/>
                <a:gd name="connsiteY122" fmla="*/ 1515104 h 3758809"/>
                <a:gd name="connsiteX123" fmla="*/ 1354139 w 4392865"/>
                <a:gd name="connsiteY123" fmla="*/ 1431395 h 3758809"/>
                <a:gd name="connsiteX124" fmla="*/ 1296989 w 4392865"/>
                <a:gd name="connsiteY124" fmla="*/ 1347787 h 3758809"/>
                <a:gd name="connsiteX125" fmla="*/ 1243542 w 4392865"/>
                <a:gd name="connsiteY125" fmla="*/ 1336674 h 3758809"/>
                <a:gd name="connsiteX126" fmla="*/ 1200151 w 4392865"/>
                <a:gd name="connsiteY126" fmla="*/ 1288521 h 3758809"/>
                <a:gd name="connsiteX127" fmla="*/ 1155701 w 4392865"/>
                <a:gd name="connsiteY127" fmla="*/ 1275821 h 3758809"/>
                <a:gd name="connsiteX128" fmla="*/ 1111251 w 4392865"/>
                <a:gd name="connsiteY128" fmla="*/ 1193271 h 3758809"/>
                <a:gd name="connsiteX129" fmla="*/ 1092201 w 4392865"/>
                <a:gd name="connsiteY129" fmla="*/ 1078971 h 3758809"/>
                <a:gd name="connsiteX130" fmla="*/ 1092201 w 4392865"/>
                <a:gd name="connsiteY130" fmla="*/ 971021 h 3758809"/>
                <a:gd name="connsiteX131" fmla="*/ 1060451 w 4392865"/>
                <a:gd name="connsiteY131" fmla="*/ 913871 h 3758809"/>
                <a:gd name="connsiteX132" fmla="*/ 996951 w 4392865"/>
                <a:gd name="connsiteY132" fmla="*/ 875771 h 3758809"/>
                <a:gd name="connsiteX133" fmla="*/ 889001 w 4392865"/>
                <a:gd name="connsiteY133" fmla="*/ 875771 h 3758809"/>
                <a:gd name="connsiteX134" fmla="*/ 806451 w 4392865"/>
                <a:gd name="connsiteY134" fmla="*/ 907521 h 3758809"/>
                <a:gd name="connsiteX135" fmla="*/ 742951 w 4392865"/>
                <a:gd name="connsiteY135" fmla="*/ 939271 h 3758809"/>
                <a:gd name="connsiteX136" fmla="*/ 655639 w 4392865"/>
                <a:gd name="connsiteY136" fmla="*/ 912812 h 3758809"/>
                <a:gd name="connsiteX137" fmla="*/ 566210 w 4392865"/>
                <a:gd name="connsiteY137" fmla="*/ 836613 h 3758809"/>
                <a:gd name="connsiteX138" fmla="*/ 511177 w 4392865"/>
                <a:gd name="connsiteY138" fmla="*/ 806980 h 3758809"/>
                <a:gd name="connsiteX139" fmla="*/ 415926 w 4392865"/>
                <a:gd name="connsiteY139" fmla="*/ 784225 h 3758809"/>
                <a:gd name="connsiteX140" fmla="*/ 335494 w 4392865"/>
                <a:gd name="connsiteY140" fmla="*/ 759883 h 3758809"/>
                <a:gd name="connsiteX141" fmla="*/ 203413 w 4392865"/>
                <a:gd name="connsiteY141" fmla="*/ 728345 h 3758809"/>
                <a:gd name="connsiteX142" fmla="*/ 116099 w 4392865"/>
                <a:gd name="connsiteY142" fmla="*/ 691303 h 3758809"/>
                <a:gd name="connsiteX143" fmla="*/ 61914 w 4392865"/>
                <a:gd name="connsiteY143" fmla="*/ 625475 h 3758809"/>
                <a:gd name="connsiteX144" fmla="*/ 6350 w 4392865"/>
                <a:gd name="connsiteY144" fmla="*/ 575733 h 3758809"/>
                <a:gd name="connsiteX145" fmla="*/ 2117 w 4392865"/>
                <a:gd name="connsiteY145" fmla="*/ 537104 h 3758809"/>
                <a:gd name="connsiteX146" fmla="*/ 0 w 4392865"/>
                <a:gd name="connsiteY146" fmla="*/ 465138 h 3758809"/>
                <a:gd name="connsiteX147" fmla="*/ 23496 w 4392865"/>
                <a:gd name="connsiteY147" fmla="*/ 394970 h 3758809"/>
                <a:gd name="connsiteX148" fmla="*/ 51331 w 4392865"/>
                <a:gd name="connsiteY148" fmla="*/ 321204 h 3758809"/>
                <a:gd name="connsiteX149" fmla="*/ 77257 w 4392865"/>
                <a:gd name="connsiteY149" fmla="*/ 272520 h 3758809"/>
                <a:gd name="connsiteX150" fmla="*/ 104776 w 4392865"/>
                <a:gd name="connsiteY150" fmla="*/ 194203 h 3758809"/>
                <a:gd name="connsiteX151" fmla="*/ 187537 w 4392865"/>
                <a:gd name="connsiteY151" fmla="*/ 183303 h 3758809"/>
                <a:gd name="connsiteX152" fmla="*/ 238127 w 4392865"/>
                <a:gd name="connsiteY152" fmla="*/ 186268 h 3758809"/>
                <a:gd name="connsiteX153" fmla="*/ 306600 w 4392865"/>
                <a:gd name="connsiteY153" fmla="*/ 191241 h 3758809"/>
                <a:gd name="connsiteX154" fmla="*/ 354225 w 4392865"/>
                <a:gd name="connsiteY154" fmla="*/ 212408 h 3758809"/>
                <a:gd name="connsiteX155" fmla="*/ 442385 w 4392865"/>
                <a:gd name="connsiteY155" fmla="*/ 231247 h 3758809"/>
                <a:gd name="connsiteX0" fmla="*/ 442385 w 4392865"/>
                <a:gd name="connsiteY0" fmla="*/ 231247 h 3838941"/>
                <a:gd name="connsiteX1" fmla="*/ 544725 w 4392865"/>
                <a:gd name="connsiteY1" fmla="*/ 249450 h 3838941"/>
                <a:gd name="connsiteX2" fmla="*/ 674369 w 4392865"/>
                <a:gd name="connsiteY2" fmla="*/ 244158 h 3838941"/>
                <a:gd name="connsiteX3" fmla="*/ 841058 w 4392865"/>
                <a:gd name="connsiteY3" fmla="*/ 207116 h 3838941"/>
                <a:gd name="connsiteX4" fmla="*/ 917787 w 4392865"/>
                <a:gd name="connsiteY4" fmla="*/ 167429 h 3838941"/>
                <a:gd name="connsiteX5" fmla="*/ 984253 w 4392865"/>
                <a:gd name="connsiteY5" fmla="*/ 142346 h 3838941"/>
                <a:gd name="connsiteX6" fmla="*/ 1036849 w 4392865"/>
                <a:gd name="connsiteY6" fmla="*/ 125096 h 3838941"/>
                <a:gd name="connsiteX7" fmla="*/ 1099081 w 4392865"/>
                <a:gd name="connsiteY7" fmla="*/ 119062 h 3838941"/>
                <a:gd name="connsiteX8" fmla="*/ 1126067 w 4392865"/>
                <a:gd name="connsiteY8" fmla="*/ 68791 h 3838941"/>
                <a:gd name="connsiteX9" fmla="*/ 1118129 w 4392865"/>
                <a:gd name="connsiteY9" fmla="*/ 0 h 3838941"/>
                <a:gd name="connsiteX10" fmla="*/ 1181629 w 4392865"/>
                <a:gd name="connsiteY10" fmla="*/ 77788 h 3838941"/>
                <a:gd name="connsiteX11" fmla="*/ 1177079 w 4392865"/>
                <a:gd name="connsiteY11" fmla="*/ 125094 h 3838941"/>
                <a:gd name="connsiteX12" fmla="*/ 1179725 w 4392865"/>
                <a:gd name="connsiteY12" fmla="*/ 191241 h 3838941"/>
                <a:gd name="connsiteX13" fmla="*/ 1179513 w 4392865"/>
                <a:gd name="connsiteY13" fmla="*/ 235480 h 3838941"/>
                <a:gd name="connsiteX14" fmla="*/ 1171787 w 4392865"/>
                <a:gd name="connsiteY14" fmla="*/ 273262 h 3838941"/>
                <a:gd name="connsiteX15" fmla="*/ 1195599 w 4392865"/>
                <a:gd name="connsiteY15" fmla="*/ 320887 h 3838941"/>
                <a:gd name="connsiteX16" fmla="*/ 1237193 w 4392865"/>
                <a:gd name="connsiteY16" fmla="*/ 387879 h 3838941"/>
                <a:gd name="connsiteX17" fmla="*/ 1256242 w 4392865"/>
                <a:gd name="connsiteY17" fmla="*/ 412221 h 3838941"/>
                <a:gd name="connsiteX18" fmla="*/ 1289051 w 4392865"/>
                <a:gd name="connsiteY18" fmla="*/ 384704 h 3838941"/>
                <a:gd name="connsiteX19" fmla="*/ 1304079 w 4392865"/>
                <a:gd name="connsiteY19" fmla="*/ 379095 h 3838941"/>
                <a:gd name="connsiteX20" fmla="*/ 1341121 w 4392865"/>
                <a:gd name="connsiteY20" fmla="*/ 384387 h 3838941"/>
                <a:gd name="connsiteX21" fmla="*/ 1378163 w 4392865"/>
                <a:gd name="connsiteY21" fmla="*/ 408200 h 3838941"/>
                <a:gd name="connsiteX22" fmla="*/ 1390651 w 4392865"/>
                <a:gd name="connsiteY22" fmla="*/ 437621 h 3838941"/>
                <a:gd name="connsiteX23" fmla="*/ 1423142 w 4392865"/>
                <a:gd name="connsiteY23" fmla="*/ 445241 h 3838941"/>
                <a:gd name="connsiteX24" fmla="*/ 1462829 w 4392865"/>
                <a:gd name="connsiteY24" fmla="*/ 421429 h 3838941"/>
                <a:gd name="connsiteX25" fmla="*/ 1520826 w 4392865"/>
                <a:gd name="connsiteY25" fmla="*/ 523875 h 3838941"/>
                <a:gd name="connsiteX26" fmla="*/ 1582738 w 4392865"/>
                <a:gd name="connsiteY26" fmla="*/ 569912 h 3838941"/>
                <a:gd name="connsiteX27" fmla="*/ 1676401 w 4392865"/>
                <a:gd name="connsiteY27" fmla="*/ 640821 h 3838941"/>
                <a:gd name="connsiteX28" fmla="*/ 1866901 w 4392865"/>
                <a:gd name="connsiteY28" fmla="*/ 609071 h 3838941"/>
                <a:gd name="connsiteX29" fmla="*/ 2063751 w 4392865"/>
                <a:gd name="connsiteY29" fmla="*/ 558271 h 3838941"/>
                <a:gd name="connsiteX30" fmla="*/ 2178051 w 4392865"/>
                <a:gd name="connsiteY30" fmla="*/ 590021 h 3838941"/>
                <a:gd name="connsiteX31" fmla="*/ 2311401 w 4392865"/>
                <a:gd name="connsiteY31" fmla="*/ 691621 h 3838941"/>
                <a:gd name="connsiteX32" fmla="*/ 2489201 w 4392865"/>
                <a:gd name="connsiteY32" fmla="*/ 780521 h 3838941"/>
                <a:gd name="connsiteX33" fmla="*/ 2692401 w 4392865"/>
                <a:gd name="connsiteY33" fmla="*/ 793221 h 3838941"/>
                <a:gd name="connsiteX34" fmla="*/ 2783947 w 4392865"/>
                <a:gd name="connsiteY34" fmla="*/ 683154 h 3838941"/>
                <a:gd name="connsiteX35" fmla="*/ 3133905 w 4392865"/>
                <a:gd name="connsiteY35" fmla="*/ 585588 h 3838941"/>
                <a:gd name="connsiteX36" fmla="*/ 3230246 w 4392865"/>
                <a:gd name="connsiteY36" fmla="*/ 487572 h 3838941"/>
                <a:gd name="connsiteX37" fmla="*/ 3366460 w 4392865"/>
                <a:gd name="connsiteY37" fmla="*/ 400599 h 3838941"/>
                <a:gd name="connsiteX38" fmla="*/ 3662403 w 4392865"/>
                <a:gd name="connsiteY38" fmla="*/ 385143 h 3838941"/>
                <a:gd name="connsiteX39" fmla="*/ 3822913 w 4392865"/>
                <a:gd name="connsiteY39" fmla="*/ 365864 h 3838941"/>
                <a:gd name="connsiteX40" fmla="*/ 3880259 w 4392865"/>
                <a:gd name="connsiteY40" fmla="*/ 521559 h 3838941"/>
                <a:gd name="connsiteX41" fmla="*/ 3972225 w 4392865"/>
                <a:gd name="connsiteY41" fmla="*/ 697132 h 3838941"/>
                <a:gd name="connsiteX42" fmla="*/ 3971626 w 4392865"/>
                <a:gd name="connsiteY42" fmla="*/ 818142 h 3838941"/>
                <a:gd name="connsiteX43" fmla="*/ 3980492 w 4392865"/>
                <a:gd name="connsiteY43" fmla="*/ 801728 h 3838941"/>
                <a:gd name="connsiteX44" fmla="*/ 3976970 w 4392865"/>
                <a:gd name="connsiteY44" fmla="*/ 863980 h 3838941"/>
                <a:gd name="connsiteX45" fmla="*/ 3983298 w 4392865"/>
                <a:gd name="connsiteY45" fmla="*/ 889809 h 3838941"/>
                <a:gd name="connsiteX46" fmla="*/ 4002088 w 4392865"/>
                <a:gd name="connsiteY46" fmla="*/ 917575 h 3838941"/>
                <a:gd name="connsiteX47" fmla="*/ 4067176 w 4392865"/>
                <a:gd name="connsiteY47" fmla="*/ 927629 h 3838941"/>
                <a:gd name="connsiteX48" fmla="*/ 4064001 w 4392865"/>
                <a:gd name="connsiteY48" fmla="*/ 964671 h 3838941"/>
                <a:gd name="connsiteX49" fmla="*/ 4153642 w 4392865"/>
                <a:gd name="connsiteY49" fmla="*/ 1032613 h 3838941"/>
                <a:gd name="connsiteX50" fmla="*/ 4252464 w 4392865"/>
                <a:gd name="connsiteY50" fmla="*/ 1015471 h 3838941"/>
                <a:gd name="connsiteX51" fmla="*/ 4392865 w 4392865"/>
                <a:gd name="connsiteY51" fmla="*/ 1145687 h 3838941"/>
                <a:gd name="connsiteX52" fmla="*/ 4286151 w 4392865"/>
                <a:gd name="connsiteY52" fmla="*/ 1291466 h 3838941"/>
                <a:gd name="connsiteX53" fmla="*/ 4176057 w 4392865"/>
                <a:gd name="connsiteY53" fmla="*/ 1408274 h 3838941"/>
                <a:gd name="connsiteX54" fmla="*/ 4037225 w 4392865"/>
                <a:gd name="connsiteY54" fmla="*/ 1450656 h 3838941"/>
                <a:gd name="connsiteX55" fmla="*/ 3968751 w 4392865"/>
                <a:gd name="connsiteY55" fmla="*/ 1419754 h 3838941"/>
                <a:gd name="connsiteX56" fmla="*/ 3910225 w 4392865"/>
                <a:gd name="connsiteY56" fmla="*/ 1426845 h 3838941"/>
                <a:gd name="connsiteX57" fmla="*/ 3842810 w 4392865"/>
                <a:gd name="connsiteY57" fmla="*/ 1390650 h 3838941"/>
                <a:gd name="connsiteX58" fmla="*/ 3804392 w 4392865"/>
                <a:gd name="connsiteY58" fmla="*/ 1233700 h 3838941"/>
                <a:gd name="connsiteX59" fmla="*/ 3719513 w 4392865"/>
                <a:gd name="connsiteY59" fmla="*/ 1156759 h 3838941"/>
                <a:gd name="connsiteX60" fmla="*/ 3568701 w 4392865"/>
                <a:gd name="connsiteY60" fmla="*/ 1098021 h 3838941"/>
                <a:gd name="connsiteX61" fmla="*/ 3460751 w 4392865"/>
                <a:gd name="connsiteY61" fmla="*/ 1053571 h 3838941"/>
                <a:gd name="connsiteX62" fmla="*/ 3371851 w 4392865"/>
                <a:gd name="connsiteY62" fmla="*/ 1047221 h 3838941"/>
                <a:gd name="connsiteX63" fmla="*/ 3308351 w 4392865"/>
                <a:gd name="connsiteY63" fmla="*/ 996421 h 3838941"/>
                <a:gd name="connsiteX64" fmla="*/ 3200401 w 4392865"/>
                <a:gd name="connsiteY64" fmla="*/ 932921 h 3838941"/>
                <a:gd name="connsiteX65" fmla="*/ 3227599 w 4392865"/>
                <a:gd name="connsiteY65" fmla="*/ 1067009 h 3838941"/>
                <a:gd name="connsiteX66" fmla="*/ 3325496 w 4392865"/>
                <a:gd name="connsiteY66" fmla="*/ 1302488 h 3838941"/>
                <a:gd name="connsiteX67" fmla="*/ 3521286 w 4392865"/>
                <a:gd name="connsiteY67" fmla="*/ 1487697 h 3838941"/>
                <a:gd name="connsiteX68" fmla="*/ 3598016 w 4392865"/>
                <a:gd name="connsiteY68" fmla="*/ 1569716 h 3838941"/>
                <a:gd name="connsiteX69" fmla="*/ 3743537 w 4392865"/>
                <a:gd name="connsiteY69" fmla="*/ 1596175 h 3838941"/>
                <a:gd name="connsiteX70" fmla="*/ 3841433 w 4392865"/>
                <a:gd name="connsiteY70" fmla="*/ 1540613 h 3838941"/>
                <a:gd name="connsiteX71" fmla="*/ 3918163 w 4392865"/>
                <a:gd name="connsiteY71" fmla="*/ 1588237 h 3838941"/>
                <a:gd name="connsiteX72" fmla="*/ 3983808 w 4392865"/>
                <a:gd name="connsiteY72" fmla="*/ 1610103 h 3838941"/>
                <a:gd name="connsiteX73" fmla="*/ 4063234 w 4392865"/>
                <a:gd name="connsiteY73" fmla="*/ 1841639 h 3838941"/>
                <a:gd name="connsiteX74" fmla="*/ 3974275 w 4392865"/>
                <a:gd name="connsiteY74" fmla="*/ 1966544 h 3838941"/>
                <a:gd name="connsiteX75" fmla="*/ 3821614 w 4392865"/>
                <a:gd name="connsiteY75" fmla="*/ 2233622 h 3838941"/>
                <a:gd name="connsiteX76" fmla="*/ 3681983 w 4392865"/>
                <a:gd name="connsiteY76" fmla="*/ 2337309 h 3838941"/>
                <a:gd name="connsiteX77" fmla="*/ 3553037 w 4392865"/>
                <a:gd name="connsiteY77" fmla="*/ 2352883 h 3838941"/>
                <a:gd name="connsiteX78" fmla="*/ 3400225 w 4392865"/>
                <a:gd name="connsiteY78" fmla="*/ 2423165 h 3838941"/>
                <a:gd name="connsiteX79" fmla="*/ 3086230 w 4392865"/>
                <a:gd name="connsiteY79" fmla="*/ 2169313 h 3838941"/>
                <a:gd name="connsiteX80" fmla="*/ 2933913 w 4392865"/>
                <a:gd name="connsiteY80" fmla="*/ 1802550 h 3838941"/>
                <a:gd name="connsiteX81" fmla="*/ 2853939 w 4392865"/>
                <a:gd name="connsiteY81" fmla="*/ 1602017 h 3838941"/>
                <a:gd name="connsiteX82" fmla="*/ 2655359 w 4392865"/>
                <a:gd name="connsiteY82" fmla="*/ 1109133 h 3838941"/>
                <a:gd name="connsiteX83" fmla="*/ 2495551 w 4392865"/>
                <a:gd name="connsiteY83" fmla="*/ 913871 h 3838941"/>
                <a:gd name="connsiteX84" fmla="*/ 2463801 w 4392865"/>
                <a:gd name="connsiteY84" fmla="*/ 907521 h 3838941"/>
                <a:gd name="connsiteX85" fmla="*/ 2298701 w 4392865"/>
                <a:gd name="connsiteY85" fmla="*/ 837671 h 3838941"/>
                <a:gd name="connsiteX86" fmla="*/ 2190751 w 4392865"/>
                <a:gd name="connsiteY86" fmla="*/ 767821 h 3838941"/>
                <a:gd name="connsiteX87" fmla="*/ 2120901 w 4392865"/>
                <a:gd name="connsiteY87" fmla="*/ 729721 h 3838941"/>
                <a:gd name="connsiteX88" fmla="*/ 1981201 w 4392865"/>
                <a:gd name="connsiteY88" fmla="*/ 710671 h 3838941"/>
                <a:gd name="connsiteX89" fmla="*/ 1860551 w 4392865"/>
                <a:gd name="connsiteY89" fmla="*/ 717021 h 3838941"/>
                <a:gd name="connsiteX90" fmla="*/ 1695451 w 4392865"/>
                <a:gd name="connsiteY90" fmla="*/ 767821 h 3838941"/>
                <a:gd name="connsiteX91" fmla="*/ 1551518 w 4392865"/>
                <a:gd name="connsiteY91" fmla="*/ 813857 h 3838941"/>
                <a:gd name="connsiteX92" fmla="*/ 1544639 w 4392865"/>
                <a:gd name="connsiteY92" fmla="*/ 837671 h 3838941"/>
                <a:gd name="connsiteX93" fmla="*/ 1575330 w 4392865"/>
                <a:gd name="connsiteY93" fmla="*/ 882651 h 3838941"/>
                <a:gd name="connsiteX94" fmla="*/ 1569889 w 4392865"/>
                <a:gd name="connsiteY94" fmla="*/ 913752 h 3838941"/>
                <a:gd name="connsiteX95" fmla="*/ 1588699 w 4392865"/>
                <a:gd name="connsiteY95" fmla="*/ 989831 h 3838941"/>
                <a:gd name="connsiteX96" fmla="*/ 1662135 w 4392865"/>
                <a:gd name="connsiteY96" fmla="*/ 1063805 h 3838941"/>
                <a:gd name="connsiteX97" fmla="*/ 1753919 w 4392865"/>
                <a:gd name="connsiteY97" fmla="*/ 1210284 h 3838941"/>
                <a:gd name="connsiteX98" fmla="*/ 2121380 w 4392865"/>
                <a:gd name="connsiteY98" fmla="*/ 1554862 h 3838941"/>
                <a:gd name="connsiteX99" fmla="*/ 2187787 w 4392865"/>
                <a:gd name="connsiteY99" fmla="*/ 1696717 h 3838941"/>
                <a:gd name="connsiteX100" fmla="*/ 2130856 w 4392865"/>
                <a:gd name="connsiteY100" fmla="*/ 1918967 h 3838941"/>
                <a:gd name="connsiteX101" fmla="*/ 2098328 w 4392865"/>
                <a:gd name="connsiteY101" fmla="*/ 2378392 h 3838941"/>
                <a:gd name="connsiteX102" fmla="*/ 2139764 w 4392865"/>
                <a:gd name="connsiteY102" fmla="*/ 2490767 h 3838941"/>
                <a:gd name="connsiteX103" fmla="*/ 2213347 w 4392865"/>
                <a:gd name="connsiteY103" fmla="*/ 2848052 h 3838941"/>
                <a:gd name="connsiteX104" fmla="*/ 2242101 w 4392865"/>
                <a:gd name="connsiteY104" fmla="*/ 2943902 h 3838941"/>
                <a:gd name="connsiteX105" fmla="*/ 2443385 w 4392865"/>
                <a:gd name="connsiteY105" fmla="*/ 3145184 h 3838941"/>
                <a:gd name="connsiteX106" fmla="*/ 2261271 w 4392865"/>
                <a:gd name="connsiteY106" fmla="*/ 3183524 h 3838941"/>
                <a:gd name="connsiteX107" fmla="*/ 2059988 w 4392865"/>
                <a:gd name="connsiteY107" fmla="*/ 3269789 h 3838941"/>
                <a:gd name="connsiteX108" fmla="*/ 2203761 w 4392865"/>
                <a:gd name="connsiteY108" fmla="*/ 3701110 h 3838941"/>
                <a:gd name="connsiteX109" fmla="*/ 1954555 w 4392865"/>
                <a:gd name="connsiteY109" fmla="*/ 3758619 h 3838941"/>
                <a:gd name="connsiteX110" fmla="*/ 1801196 w 4392865"/>
                <a:gd name="connsiteY110" fmla="*/ 3825712 h 3838941"/>
                <a:gd name="connsiteX111" fmla="*/ 1734101 w 4392865"/>
                <a:gd name="connsiteY111" fmla="*/ 3413561 h 3838941"/>
                <a:gd name="connsiteX112" fmla="*/ 1494479 w 4392865"/>
                <a:gd name="connsiteY112" fmla="*/ 3471071 h 3838941"/>
                <a:gd name="connsiteX113" fmla="*/ 1465724 w 4392865"/>
                <a:gd name="connsiteY113" fmla="*/ 3346467 h 3838941"/>
                <a:gd name="connsiteX114" fmla="*/ 1279516 w 4392865"/>
                <a:gd name="connsiteY114" fmla="*/ 3371040 h 3838941"/>
                <a:gd name="connsiteX115" fmla="*/ 1302780 w 4392865"/>
                <a:gd name="connsiteY115" fmla="*/ 3212279 h 3838941"/>
                <a:gd name="connsiteX116" fmla="*/ 1580742 w 4392865"/>
                <a:gd name="connsiteY116" fmla="*/ 2982241 h 3838941"/>
                <a:gd name="connsiteX117" fmla="*/ 1657422 w 4392865"/>
                <a:gd name="connsiteY117" fmla="*/ 2867222 h 3838941"/>
                <a:gd name="connsiteX118" fmla="*/ 1686177 w 4392865"/>
                <a:gd name="connsiteY118" fmla="*/ 2502996 h 3838941"/>
                <a:gd name="connsiteX119" fmla="*/ 1791611 w 4392865"/>
                <a:gd name="connsiteY119" fmla="*/ 2301714 h 3838941"/>
                <a:gd name="connsiteX120" fmla="*/ 1695761 w 4392865"/>
                <a:gd name="connsiteY120" fmla="*/ 2004582 h 3838941"/>
                <a:gd name="connsiteX121" fmla="*/ 1629516 w 4392865"/>
                <a:gd name="connsiteY121" fmla="*/ 1709947 h 3838941"/>
                <a:gd name="connsiteX122" fmla="*/ 1497225 w 4392865"/>
                <a:gd name="connsiteY122" fmla="*/ 1548551 h 3838941"/>
                <a:gd name="connsiteX123" fmla="*/ 1446115 w 4392865"/>
                <a:gd name="connsiteY123" fmla="*/ 1515104 h 3838941"/>
                <a:gd name="connsiteX124" fmla="*/ 1354139 w 4392865"/>
                <a:gd name="connsiteY124" fmla="*/ 1431395 h 3838941"/>
                <a:gd name="connsiteX125" fmla="*/ 1296989 w 4392865"/>
                <a:gd name="connsiteY125" fmla="*/ 1347787 h 3838941"/>
                <a:gd name="connsiteX126" fmla="*/ 1243542 w 4392865"/>
                <a:gd name="connsiteY126" fmla="*/ 1336674 h 3838941"/>
                <a:gd name="connsiteX127" fmla="*/ 1200151 w 4392865"/>
                <a:gd name="connsiteY127" fmla="*/ 1288521 h 3838941"/>
                <a:gd name="connsiteX128" fmla="*/ 1155701 w 4392865"/>
                <a:gd name="connsiteY128" fmla="*/ 1275821 h 3838941"/>
                <a:gd name="connsiteX129" fmla="*/ 1111251 w 4392865"/>
                <a:gd name="connsiteY129" fmla="*/ 1193271 h 3838941"/>
                <a:gd name="connsiteX130" fmla="*/ 1092201 w 4392865"/>
                <a:gd name="connsiteY130" fmla="*/ 1078971 h 3838941"/>
                <a:gd name="connsiteX131" fmla="*/ 1092201 w 4392865"/>
                <a:gd name="connsiteY131" fmla="*/ 971021 h 3838941"/>
                <a:gd name="connsiteX132" fmla="*/ 1060451 w 4392865"/>
                <a:gd name="connsiteY132" fmla="*/ 913871 h 3838941"/>
                <a:gd name="connsiteX133" fmla="*/ 996951 w 4392865"/>
                <a:gd name="connsiteY133" fmla="*/ 875771 h 3838941"/>
                <a:gd name="connsiteX134" fmla="*/ 889001 w 4392865"/>
                <a:gd name="connsiteY134" fmla="*/ 875771 h 3838941"/>
                <a:gd name="connsiteX135" fmla="*/ 806451 w 4392865"/>
                <a:gd name="connsiteY135" fmla="*/ 907521 h 3838941"/>
                <a:gd name="connsiteX136" fmla="*/ 742951 w 4392865"/>
                <a:gd name="connsiteY136" fmla="*/ 939271 h 3838941"/>
                <a:gd name="connsiteX137" fmla="*/ 655639 w 4392865"/>
                <a:gd name="connsiteY137" fmla="*/ 912812 h 3838941"/>
                <a:gd name="connsiteX138" fmla="*/ 566210 w 4392865"/>
                <a:gd name="connsiteY138" fmla="*/ 836613 h 3838941"/>
                <a:gd name="connsiteX139" fmla="*/ 511177 w 4392865"/>
                <a:gd name="connsiteY139" fmla="*/ 806980 h 3838941"/>
                <a:gd name="connsiteX140" fmla="*/ 415926 w 4392865"/>
                <a:gd name="connsiteY140" fmla="*/ 784225 h 3838941"/>
                <a:gd name="connsiteX141" fmla="*/ 335494 w 4392865"/>
                <a:gd name="connsiteY141" fmla="*/ 759883 h 3838941"/>
                <a:gd name="connsiteX142" fmla="*/ 203413 w 4392865"/>
                <a:gd name="connsiteY142" fmla="*/ 728345 h 3838941"/>
                <a:gd name="connsiteX143" fmla="*/ 116099 w 4392865"/>
                <a:gd name="connsiteY143" fmla="*/ 691303 h 3838941"/>
                <a:gd name="connsiteX144" fmla="*/ 61914 w 4392865"/>
                <a:gd name="connsiteY144" fmla="*/ 625475 h 3838941"/>
                <a:gd name="connsiteX145" fmla="*/ 6350 w 4392865"/>
                <a:gd name="connsiteY145" fmla="*/ 575733 h 3838941"/>
                <a:gd name="connsiteX146" fmla="*/ 2117 w 4392865"/>
                <a:gd name="connsiteY146" fmla="*/ 537104 h 3838941"/>
                <a:gd name="connsiteX147" fmla="*/ 0 w 4392865"/>
                <a:gd name="connsiteY147" fmla="*/ 465138 h 3838941"/>
                <a:gd name="connsiteX148" fmla="*/ 23496 w 4392865"/>
                <a:gd name="connsiteY148" fmla="*/ 394970 h 3838941"/>
                <a:gd name="connsiteX149" fmla="*/ 51331 w 4392865"/>
                <a:gd name="connsiteY149" fmla="*/ 321204 h 3838941"/>
                <a:gd name="connsiteX150" fmla="*/ 77257 w 4392865"/>
                <a:gd name="connsiteY150" fmla="*/ 272520 h 3838941"/>
                <a:gd name="connsiteX151" fmla="*/ 104776 w 4392865"/>
                <a:gd name="connsiteY151" fmla="*/ 194203 h 3838941"/>
                <a:gd name="connsiteX152" fmla="*/ 187537 w 4392865"/>
                <a:gd name="connsiteY152" fmla="*/ 183303 h 3838941"/>
                <a:gd name="connsiteX153" fmla="*/ 238127 w 4392865"/>
                <a:gd name="connsiteY153" fmla="*/ 186268 h 3838941"/>
                <a:gd name="connsiteX154" fmla="*/ 306600 w 4392865"/>
                <a:gd name="connsiteY154" fmla="*/ 191241 h 3838941"/>
                <a:gd name="connsiteX155" fmla="*/ 354225 w 4392865"/>
                <a:gd name="connsiteY155" fmla="*/ 212408 h 3838941"/>
                <a:gd name="connsiteX156" fmla="*/ 442385 w 4392865"/>
                <a:gd name="connsiteY156" fmla="*/ 231247 h 3838941"/>
                <a:gd name="connsiteX0" fmla="*/ 442385 w 4392865"/>
                <a:gd name="connsiteY0" fmla="*/ 231247 h 3841891"/>
                <a:gd name="connsiteX1" fmla="*/ 544725 w 4392865"/>
                <a:gd name="connsiteY1" fmla="*/ 249450 h 3841891"/>
                <a:gd name="connsiteX2" fmla="*/ 674369 w 4392865"/>
                <a:gd name="connsiteY2" fmla="*/ 244158 h 3841891"/>
                <a:gd name="connsiteX3" fmla="*/ 841058 w 4392865"/>
                <a:gd name="connsiteY3" fmla="*/ 207116 h 3841891"/>
                <a:gd name="connsiteX4" fmla="*/ 917787 w 4392865"/>
                <a:gd name="connsiteY4" fmla="*/ 167429 h 3841891"/>
                <a:gd name="connsiteX5" fmla="*/ 984253 w 4392865"/>
                <a:gd name="connsiteY5" fmla="*/ 142346 h 3841891"/>
                <a:gd name="connsiteX6" fmla="*/ 1036849 w 4392865"/>
                <a:gd name="connsiteY6" fmla="*/ 125096 h 3841891"/>
                <a:gd name="connsiteX7" fmla="*/ 1099081 w 4392865"/>
                <a:gd name="connsiteY7" fmla="*/ 119062 h 3841891"/>
                <a:gd name="connsiteX8" fmla="*/ 1126067 w 4392865"/>
                <a:gd name="connsiteY8" fmla="*/ 68791 h 3841891"/>
                <a:gd name="connsiteX9" fmla="*/ 1118129 w 4392865"/>
                <a:gd name="connsiteY9" fmla="*/ 0 h 3841891"/>
                <a:gd name="connsiteX10" fmla="*/ 1181629 w 4392865"/>
                <a:gd name="connsiteY10" fmla="*/ 77788 h 3841891"/>
                <a:gd name="connsiteX11" fmla="*/ 1177079 w 4392865"/>
                <a:gd name="connsiteY11" fmla="*/ 125094 h 3841891"/>
                <a:gd name="connsiteX12" fmla="*/ 1179725 w 4392865"/>
                <a:gd name="connsiteY12" fmla="*/ 191241 h 3841891"/>
                <a:gd name="connsiteX13" fmla="*/ 1179513 w 4392865"/>
                <a:gd name="connsiteY13" fmla="*/ 235480 h 3841891"/>
                <a:gd name="connsiteX14" fmla="*/ 1171787 w 4392865"/>
                <a:gd name="connsiteY14" fmla="*/ 273262 h 3841891"/>
                <a:gd name="connsiteX15" fmla="*/ 1195599 w 4392865"/>
                <a:gd name="connsiteY15" fmla="*/ 320887 h 3841891"/>
                <a:gd name="connsiteX16" fmla="*/ 1237193 w 4392865"/>
                <a:gd name="connsiteY16" fmla="*/ 387879 h 3841891"/>
                <a:gd name="connsiteX17" fmla="*/ 1256242 w 4392865"/>
                <a:gd name="connsiteY17" fmla="*/ 412221 h 3841891"/>
                <a:gd name="connsiteX18" fmla="*/ 1289051 w 4392865"/>
                <a:gd name="connsiteY18" fmla="*/ 384704 h 3841891"/>
                <a:gd name="connsiteX19" fmla="*/ 1304079 w 4392865"/>
                <a:gd name="connsiteY19" fmla="*/ 379095 h 3841891"/>
                <a:gd name="connsiteX20" fmla="*/ 1341121 w 4392865"/>
                <a:gd name="connsiteY20" fmla="*/ 384387 h 3841891"/>
                <a:gd name="connsiteX21" fmla="*/ 1378163 w 4392865"/>
                <a:gd name="connsiteY21" fmla="*/ 408200 h 3841891"/>
                <a:gd name="connsiteX22" fmla="*/ 1390651 w 4392865"/>
                <a:gd name="connsiteY22" fmla="*/ 437621 h 3841891"/>
                <a:gd name="connsiteX23" fmla="*/ 1423142 w 4392865"/>
                <a:gd name="connsiteY23" fmla="*/ 445241 h 3841891"/>
                <a:gd name="connsiteX24" fmla="*/ 1462829 w 4392865"/>
                <a:gd name="connsiteY24" fmla="*/ 421429 h 3841891"/>
                <a:gd name="connsiteX25" fmla="*/ 1520826 w 4392865"/>
                <a:gd name="connsiteY25" fmla="*/ 523875 h 3841891"/>
                <a:gd name="connsiteX26" fmla="*/ 1582738 w 4392865"/>
                <a:gd name="connsiteY26" fmla="*/ 569912 h 3841891"/>
                <a:gd name="connsiteX27" fmla="*/ 1676401 w 4392865"/>
                <a:gd name="connsiteY27" fmla="*/ 640821 h 3841891"/>
                <a:gd name="connsiteX28" fmla="*/ 1866901 w 4392865"/>
                <a:gd name="connsiteY28" fmla="*/ 609071 h 3841891"/>
                <a:gd name="connsiteX29" fmla="*/ 2063751 w 4392865"/>
                <a:gd name="connsiteY29" fmla="*/ 558271 h 3841891"/>
                <a:gd name="connsiteX30" fmla="*/ 2178051 w 4392865"/>
                <a:gd name="connsiteY30" fmla="*/ 590021 h 3841891"/>
                <a:gd name="connsiteX31" fmla="*/ 2311401 w 4392865"/>
                <a:gd name="connsiteY31" fmla="*/ 691621 h 3841891"/>
                <a:gd name="connsiteX32" fmla="*/ 2489201 w 4392865"/>
                <a:gd name="connsiteY32" fmla="*/ 780521 h 3841891"/>
                <a:gd name="connsiteX33" fmla="*/ 2692401 w 4392865"/>
                <a:gd name="connsiteY33" fmla="*/ 793221 h 3841891"/>
                <a:gd name="connsiteX34" fmla="*/ 2783947 w 4392865"/>
                <a:gd name="connsiteY34" fmla="*/ 683154 h 3841891"/>
                <a:gd name="connsiteX35" fmla="*/ 3133905 w 4392865"/>
                <a:gd name="connsiteY35" fmla="*/ 585588 h 3841891"/>
                <a:gd name="connsiteX36" fmla="*/ 3230246 w 4392865"/>
                <a:gd name="connsiteY36" fmla="*/ 487572 h 3841891"/>
                <a:gd name="connsiteX37" fmla="*/ 3366460 w 4392865"/>
                <a:gd name="connsiteY37" fmla="*/ 400599 h 3841891"/>
                <a:gd name="connsiteX38" fmla="*/ 3662403 w 4392865"/>
                <a:gd name="connsiteY38" fmla="*/ 385143 h 3841891"/>
                <a:gd name="connsiteX39" fmla="*/ 3822913 w 4392865"/>
                <a:gd name="connsiteY39" fmla="*/ 365864 h 3841891"/>
                <a:gd name="connsiteX40" fmla="*/ 3880259 w 4392865"/>
                <a:gd name="connsiteY40" fmla="*/ 521559 h 3841891"/>
                <a:gd name="connsiteX41" fmla="*/ 3972225 w 4392865"/>
                <a:gd name="connsiteY41" fmla="*/ 697132 h 3841891"/>
                <a:gd name="connsiteX42" fmla="*/ 3971626 w 4392865"/>
                <a:gd name="connsiteY42" fmla="*/ 818142 h 3841891"/>
                <a:gd name="connsiteX43" fmla="*/ 3980492 w 4392865"/>
                <a:gd name="connsiteY43" fmla="*/ 801728 h 3841891"/>
                <a:gd name="connsiteX44" fmla="*/ 3976970 w 4392865"/>
                <a:gd name="connsiteY44" fmla="*/ 863980 h 3841891"/>
                <a:gd name="connsiteX45" fmla="*/ 3983298 w 4392865"/>
                <a:gd name="connsiteY45" fmla="*/ 889809 h 3841891"/>
                <a:gd name="connsiteX46" fmla="*/ 4002088 w 4392865"/>
                <a:gd name="connsiteY46" fmla="*/ 917575 h 3841891"/>
                <a:gd name="connsiteX47" fmla="*/ 4067176 w 4392865"/>
                <a:gd name="connsiteY47" fmla="*/ 927629 h 3841891"/>
                <a:gd name="connsiteX48" fmla="*/ 4064001 w 4392865"/>
                <a:gd name="connsiteY48" fmla="*/ 964671 h 3841891"/>
                <a:gd name="connsiteX49" fmla="*/ 4153642 w 4392865"/>
                <a:gd name="connsiteY49" fmla="*/ 1032613 h 3841891"/>
                <a:gd name="connsiteX50" fmla="*/ 4252464 w 4392865"/>
                <a:gd name="connsiteY50" fmla="*/ 1015471 h 3841891"/>
                <a:gd name="connsiteX51" fmla="*/ 4392865 w 4392865"/>
                <a:gd name="connsiteY51" fmla="*/ 1145687 h 3841891"/>
                <a:gd name="connsiteX52" fmla="*/ 4286151 w 4392865"/>
                <a:gd name="connsiteY52" fmla="*/ 1291466 h 3841891"/>
                <a:gd name="connsiteX53" fmla="*/ 4176057 w 4392865"/>
                <a:gd name="connsiteY53" fmla="*/ 1408274 h 3841891"/>
                <a:gd name="connsiteX54" fmla="*/ 4037225 w 4392865"/>
                <a:gd name="connsiteY54" fmla="*/ 1450656 h 3841891"/>
                <a:gd name="connsiteX55" fmla="*/ 3968751 w 4392865"/>
                <a:gd name="connsiteY55" fmla="*/ 1419754 h 3841891"/>
                <a:gd name="connsiteX56" fmla="*/ 3910225 w 4392865"/>
                <a:gd name="connsiteY56" fmla="*/ 1426845 h 3841891"/>
                <a:gd name="connsiteX57" fmla="*/ 3842810 w 4392865"/>
                <a:gd name="connsiteY57" fmla="*/ 1390650 h 3841891"/>
                <a:gd name="connsiteX58" fmla="*/ 3804392 w 4392865"/>
                <a:gd name="connsiteY58" fmla="*/ 1233700 h 3841891"/>
                <a:gd name="connsiteX59" fmla="*/ 3719513 w 4392865"/>
                <a:gd name="connsiteY59" fmla="*/ 1156759 h 3841891"/>
                <a:gd name="connsiteX60" fmla="*/ 3568701 w 4392865"/>
                <a:gd name="connsiteY60" fmla="*/ 1098021 h 3841891"/>
                <a:gd name="connsiteX61" fmla="*/ 3460751 w 4392865"/>
                <a:gd name="connsiteY61" fmla="*/ 1053571 h 3841891"/>
                <a:gd name="connsiteX62" fmla="*/ 3371851 w 4392865"/>
                <a:gd name="connsiteY62" fmla="*/ 1047221 h 3841891"/>
                <a:gd name="connsiteX63" fmla="*/ 3308351 w 4392865"/>
                <a:gd name="connsiteY63" fmla="*/ 996421 h 3841891"/>
                <a:gd name="connsiteX64" fmla="*/ 3200401 w 4392865"/>
                <a:gd name="connsiteY64" fmla="*/ 932921 h 3841891"/>
                <a:gd name="connsiteX65" fmla="*/ 3227599 w 4392865"/>
                <a:gd name="connsiteY65" fmla="*/ 1067009 h 3841891"/>
                <a:gd name="connsiteX66" fmla="*/ 3325496 w 4392865"/>
                <a:gd name="connsiteY66" fmla="*/ 1302488 h 3841891"/>
                <a:gd name="connsiteX67" fmla="*/ 3521286 w 4392865"/>
                <a:gd name="connsiteY67" fmla="*/ 1487697 h 3841891"/>
                <a:gd name="connsiteX68" fmla="*/ 3598016 w 4392865"/>
                <a:gd name="connsiteY68" fmla="*/ 1569716 h 3841891"/>
                <a:gd name="connsiteX69" fmla="*/ 3743537 w 4392865"/>
                <a:gd name="connsiteY69" fmla="*/ 1596175 h 3841891"/>
                <a:gd name="connsiteX70" fmla="*/ 3841433 w 4392865"/>
                <a:gd name="connsiteY70" fmla="*/ 1540613 h 3841891"/>
                <a:gd name="connsiteX71" fmla="*/ 3918163 w 4392865"/>
                <a:gd name="connsiteY71" fmla="*/ 1588237 h 3841891"/>
                <a:gd name="connsiteX72" fmla="*/ 3983808 w 4392865"/>
                <a:gd name="connsiteY72" fmla="*/ 1610103 h 3841891"/>
                <a:gd name="connsiteX73" fmla="*/ 4063234 w 4392865"/>
                <a:gd name="connsiteY73" fmla="*/ 1841639 h 3841891"/>
                <a:gd name="connsiteX74" fmla="*/ 3974275 w 4392865"/>
                <a:gd name="connsiteY74" fmla="*/ 1966544 h 3841891"/>
                <a:gd name="connsiteX75" fmla="*/ 3821614 w 4392865"/>
                <a:gd name="connsiteY75" fmla="*/ 2233622 h 3841891"/>
                <a:gd name="connsiteX76" fmla="*/ 3681983 w 4392865"/>
                <a:gd name="connsiteY76" fmla="*/ 2337309 h 3841891"/>
                <a:gd name="connsiteX77" fmla="*/ 3553037 w 4392865"/>
                <a:gd name="connsiteY77" fmla="*/ 2352883 h 3841891"/>
                <a:gd name="connsiteX78" fmla="*/ 3400225 w 4392865"/>
                <a:gd name="connsiteY78" fmla="*/ 2423165 h 3841891"/>
                <a:gd name="connsiteX79" fmla="*/ 3086230 w 4392865"/>
                <a:gd name="connsiteY79" fmla="*/ 2169313 h 3841891"/>
                <a:gd name="connsiteX80" fmla="*/ 2933913 w 4392865"/>
                <a:gd name="connsiteY80" fmla="*/ 1802550 h 3841891"/>
                <a:gd name="connsiteX81" fmla="*/ 2853939 w 4392865"/>
                <a:gd name="connsiteY81" fmla="*/ 1602017 h 3841891"/>
                <a:gd name="connsiteX82" fmla="*/ 2655359 w 4392865"/>
                <a:gd name="connsiteY82" fmla="*/ 1109133 h 3841891"/>
                <a:gd name="connsiteX83" fmla="*/ 2495551 w 4392865"/>
                <a:gd name="connsiteY83" fmla="*/ 913871 h 3841891"/>
                <a:gd name="connsiteX84" fmla="*/ 2463801 w 4392865"/>
                <a:gd name="connsiteY84" fmla="*/ 907521 h 3841891"/>
                <a:gd name="connsiteX85" fmla="*/ 2298701 w 4392865"/>
                <a:gd name="connsiteY85" fmla="*/ 837671 h 3841891"/>
                <a:gd name="connsiteX86" fmla="*/ 2190751 w 4392865"/>
                <a:gd name="connsiteY86" fmla="*/ 767821 h 3841891"/>
                <a:gd name="connsiteX87" fmla="*/ 2120901 w 4392865"/>
                <a:gd name="connsiteY87" fmla="*/ 729721 h 3841891"/>
                <a:gd name="connsiteX88" fmla="*/ 1981201 w 4392865"/>
                <a:gd name="connsiteY88" fmla="*/ 710671 h 3841891"/>
                <a:gd name="connsiteX89" fmla="*/ 1860551 w 4392865"/>
                <a:gd name="connsiteY89" fmla="*/ 717021 h 3841891"/>
                <a:gd name="connsiteX90" fmla="*/ 1695451 w 4392865"/>
                <a:gd name="connsiteY90" fmla="*/ 767821 h 3841891"/>
                <a:gd name="connsiteX91" fmla="*/ 1551518 w 4392865"/>
                <a:gd name="connsiteY91" fmla="*/ 813857 h 3841891"/>
                <a:gd name="connsiteX92" fmla="*/ 1544639 w 4392865"/>
                <a:gd name="connsiteY92" fmla="*/ 837671 h 3841891"/>
                <a:gd name="connsiteX93" fmla="*/ 1575330 w 4392865"/>
                <a:gd name="connsiteY93" fmla="*/ 882651 h 3841891"/>
                <a:gd name="connsiteX94" fmla="*/ 1569889 w 4392865"/>
                <a:gd name="connsiteY94" fmla="*/ 913752 h 3841891"/>
                <a:gd name="connsiteX95" fmla="*/ 1588699 w 4392865"/>
                <a:gd name="connsiteY95" fmla="*/ 989831 h 3841891"/>
                <a:gd name="connsiteX96" fmla="*/ 1662135 w 4392865"/>
                <a:gd name="connsiteY96" fmla="*/ 1063805 h 3841891"/>
                <a:gd name="connsiteX97" fmla="*/ 1753919 w 4392865"/>
                <a:gd name="connsiteY97" fmla="*/ 1210284 h 3841891"/>
                <a:gd name="connsiteX98" fmla="*/ 2121380 w 4392865"/>
                <a:gd name="connsiteY98" fmla="*/ 1554862 h 3841891"/>
                <a:gd name="connsiteX99" fmla="*/ 2187787 w 4392865"/>
                <a:gd name="connsiteY99" fmla="*/ 1696717 h 3841891"/>
                <a:gd name="connsiteX100" fmla="*/ 2130856 w 4392865"/>
                <a:gd name="connsiteY100" fmla="*/ 1918967 h 3841891"/>
                <a:gd name="connsiteX101" fmla="*/ 2098328 w 4392865"/>
                <a:gd name="connsiteY101" fmla="*/ 2378392 h 3841891"/>
                <a:gd name="connsiteX102" fmla="*/ 2139764 w 4392865"/>
                <a:gd name="connsiteY102" fmla="*/ 2490767 h 3841891"/>
                <a:gd name="connsiteX103" fmla="*/ 2213347 w 4392865"/>
                <a:gd name="connsiteY103" fmla="*/ 2848052 h 3841891"/>
                <a:gd name="connsiteX104" fmla="*/ 2242101 w 4392865"/>
                <a:gd name="connsiteY104" fmla="*/ 2943902 h 3841891"/>
                <a:gd name="connsiteX105" fmla="*/ 2443385 w 4392865"/>
                <a:gd name="connsiteY105" fmla="*/ 3145184 h 3841891"/>
                <a:gd name="connsiteX106" fmla="*/ 2261271 w 4392865"/>
                <a:gd name="connsiteY106" fmla="*/ 3183524 h 3841891"/>
                <a:gd name="connsiteX107" fmla="*/ 2059988 w 4392865"/>
                <a:gd name="connsiteY107" fmla="*/ 3269789 h 3841891"/>
                <a:gd name="connsiteX108" fmla="*/ 2203761 w 4392865"/>
                <a:gd name="connsiteY108" fmla="*/ 3701110 h 3841891"/>
                <a:gd name="connsiteX109" fmla="*/ 2021648 w 4392865"/>
                <a:gd name="connsiteY109" fmla="*/ 3720277 h 3841891"/>
                <a:gd name="connsiteX110" fmla="*/ 1954555 w 4392865"/>
                <a:gd name="connsiteY110" fmla="*/ 3758619 h 3841891"/>
                <a:gd name="connsiteX111" fmla="*/ 1801196 w 4392865"/>
                <a:gd name="connsiteY111" fmla="*/ 3825712 h 3841891"/>
                <a:gd name="connsiteX112" fmla="*/ 1734101 w 4392865"/>
                <a:gd name="connsiteY112" fmla="*/ 3413561 h 3841891"/>
                <a:gd name="connsiteX113" fmla="*/ 1494479 w 4392865"/>
                <a:gd name="connsiteY113" fmla="*/ 3471071 h 3841891"/>
                <a:gd name="connsiteX114" fmla="*/ 1465724 w 4392865"/>
                <a:gd name="connsiteY114" fmla="*/ 3346467 h 3841891"/>
                <a:gd name="connsiteX115" fmla="*/ 1279516 w 4392865"/>
                <a:gd name="connsiteY115" fmla="*/ 3371040 h 3841891"/>
                <a:gd name="connsiteX116" fmla="*/ 1302780 w 4392865"/>
                <a:gd name="connsiteY116" fmla="*/ 3212279 h 3841891"/>
                <a:gd name="connsiteX117" fmla="*/ 1580742 w 4392865"/>
                <a:gd name="connsiteY117" fmla="*/ 2982241 h 3841891"/>
                <a:gd name="connsiteX118" fmla="*/ 1657422 w 4392865"/>
                <a:gd name="connsiteY118" fmla="*/ 2867222 h 3841891"/>
                <a:gd name="connsiteX119" fmla="*/ 1686177 w 4392865"/>
                <a:gd name="connsiteY119" fmla="*/ 2502996 h 3841891"/>
                <a:gd name="connsiteX120" fmla="*/ 1791611 w 4392865"/>
                <a:gd name="connsiteY120" fmla="*/ 2301714 h 3841891"/>
                <a:gd name="connsiteX121" fmla="*/ 1695761 w 4392865"/>
                <a:gd name="connsiteY121" fmla="*/ 2004582 h 3841891"/>
                <a:gd name="connsiteX122" fmla="*/ 1629516 w 4392865"/>
                <a:gd name="connsiteY122" fmla="*/ 1709947 h 3841891"/>
                <a:gd name="connsiteX123" fmla="*/ 1497225 w 4392865"/>
                <a:gd name="connsiteY123" fmla="*/ 1548551 h 3841891"/>
                <a:gd name="connsiteX124" fmla="*/ 1446115 w 4392865"/>
                <a:gd name="connsiteY124" fmla="*/ 1515104 h 3841891"/>
                <a:gd name="connsiteX125" fmla="*/ 1354139 w 4392865"/>
                <a:gd name="connsiteY125" fmla="*/ 1431395 h 3841891"/>
                <a:gd name="connsiteX126" fmla="*/ 1296989 w 4392865"/>
                <a:gd name="connsiteY126" fmla="*/ 1347787 h 3841891"/>
                <a:gd name="connsiteX127" fmla="*/ 1243542 w 4392865"/>
                <a:gd name="connsiteY127" fmla="*/ 1336674 h 3841891"/>
                <a:gd name="connsiteX128" fmla="*/ 1200151 w 4392865"/>
                <a:gd name="connsiteY128" fmla="*/ 1288521 h 3841891"/>
                <a:gd name="connsiteX129" fmla="*/ 1155701 w 4392865"/>
                <a:gd name="connsiteY129" fmla="*/ 1275821 h 3841891"/>
                <a:gd name="connsiteX130" fmla="*/ 1111251 w 4392865"/>
                <a:gd name="connsiteY130" fmla="*/ 1193271 h 3841891"/>
                <a:gd name="connsiteX131" fmla="*/ 1092201 w 4392865"/>
                <a:gd name="connsiteY131" fmla="*/ 1078971 h 3841891"/>
                <a:gd name="connsiteX132" fmla="*/ 1092201 w 4392865"/>
                <a:gd name="connsiteY132" fmla="*/ 971021 h 3841891"/>
                <a:gd name="connsiteX133" fmla="*/ 1060451 w 4392865"/>
                <a:gd name="connsiteY133" fmla="*/ 913871 h 3841891"/>
                <a:gd name="connsiteX134" fmla="*/ 996951 w 4392865"/>
                <a:gd name="connsiteY134" fmla="*/ 875771 h 3841891"/>
                <a:gd name="connsiteX135" fmla="*/ 889001 w 4392865"/>
                <a:gd name="connsiteY135" fmla="*/ 875771 h 3841891"/>
                <a:gd name="connsiteX136" fmla="*/ 806451 w 4392865"/>
                <a:gd name="connsiteY136" fmla="*/ 907521 h 3841891"/>
                <a:gd name="connsiteX137" fmla="*/ 742951 w 4392865"/>
                <a:gd name="connsiteY137" fmla="*/ 939271 h 3841891"/>
                <a:gd name="connsiteX138" fmla="*/ 655639 w 4392865"/>
                <a:gd name="connsiteY138" fmla="*/ 912812 h 3841891"/>
                <a:gd name="connsiteX139" fmla="*/ 566210 w 4392865"/>
                <a:gd name="connsiteY139" fmla="*/ 836613 h 3841891"/>
                <a:gd name="connsiteX140" fmla="*/ 511177 w 4392865"/>
                <a:gd name="connsiteY140" fmla="*/ 806980 h 3841891"/>
                <a:gd name="connsiteX141" fmla="*/ 415926 w 4392865"/>
                <a:gd name="connsiteY141" fmla="*/ 784225 h 3841891"/>
                <a:gd name="connsiteX142" fmla="*/ 335494 w 4392865"/>
                <a:gd name="connsiteY142" fmla="*/ 759883 h 3841891"/>
                <a:gd name="connsiteX143" fmla="*/ 203413 w 4392865"/>
                <a:gd name="connsiteY143" fmla="*/ 728345 h 3841891"/>
                <a:gd name="connsiteX144" fmla="*/ 116099 w 4392865"/>
                <a:gd name="connsiteY144" fmla="*/ 691303 h 3841891"/>
                <a:gd name="connsiteX145" fmla="*/ 61914 w 4392865"/>
                <a:gd name="connsiteY145" fmla="*/ 625475 h 3841891"/>
                <a:gd name="connsiteX146" fmla="*/ 6350 w 4392865"/>
                <a:gd name="connsiteY146" fmla="*/ 575733 h 3841891"/>
                <a:gd name="connsiteX147" fmla="*/ 2117 w 4392865"/>
                <a:gd name="connsiteY147" fmla="*/ 537104 h 3841891"/>
                <a:gd name="connsiteX148" fmla="*/ 0 w 4392865"/>
                <a:gd name="connsiteY148" fmla="*/ 465138 h 3841891"/>
                <a:gd name="connsiteX149" fmla="*/ 23496 w 4392865"/>
                <a:gd name="connsiteY149" fmla="*/ 394970 h 3841891"/>
                <a:gd name="connsiteX150" fmla="*/ 51331 w 4392865"/>
                <a:gd name="connsiteY150" fmla="*/ 321204 h 3841891"/>
                <a:gd name="connsiteX151" fmla="*/ 77257 w 4392865"/>
                <a:gd name="connsiteY151" fmla="*/ 272520 h 3841891"/>
                <a:gd name="connsiteX152" fmla="*/ 104776 w 4392865"/>
                <a:gd name="connsiteY152" fmla="*/ 194203 h 3841891"/>
                <a:gd name="connsiteX153" fmla="*/ 187537 w 4392865"/>
                <a:gd name="connsiteY153" fmla="*/ 183303 h 3841891"/>
                <a:gd name="connsiteX154" fmla="*/ 238127 w 4392865"/>
                <a:gd name="connsiteY154" fmla="*/ 186268 h 3841891"/>
                <a:gd name="connsiteX155" fmla="*/ 306600 w 4392865"/>
                <a:gd name="connsiteY155" fmla="*/ 191241 h 3841891"/>
                <a:gd name="connsiteX156" fmla="*/ 354225 w 4392865"/>
                <a:gd name="connsiteY156" fmla="*/ 212408 h 3841891"/>
                <a:gd name="connsiteX157" fmla="*/ 442385 w 4392865"/>
                <a:gd name="connsiteY157" fmla="*/ 231247 h 3841891"/>
                <a:gd name="connsiteX0" fmla="*/ 442385 w 4392865"/>
                <a:gd name="connsiteY0" fmla="*/ 231247 h 3841891"/>
                <a:gd name="connsiteX1" fmla="*/ 544725 w 4392865"/>
                <a:gd name="connsiteY1" fmla="*/ 249450 h 3841891"/>
                <a:gd name="connsiteX2" fmla="*/ 674369 w 4392865"/>
                <a:gd name="connsiteY2" fmla="*/ 244158 h 3841891"/>
                <a:gd name="connsiteX3" fmla="*/ 841058 w 4392865"/>
                <a:gd name="connsiteY3" fmla="*/ 207116 h 3841891"/>
                <a:gd name="connsiteX4" fmla="*/ 917787 w 4392865"/>
                <a:gd name="connsiteY4" fmla="*/ 167429 h 3841891"/>
                <a:gd name="connsiteX5" fmla="*/ 984253 w 4392865"/>
                <a:gd name="connsiteY5" fmla="*/ 142346 h 3841891"/>
                <a:gd name="connsiteX6" fmla="*/ 1036849 w 4392865"/>
                <a:gd name="connsiteY6" fmla="*/ 125096 h 3841891"/>
                <a:gd name="connsiteX7" fmla="*/ 1099081 w 4392865"/>
                <a:gd name="connsiteY7" fmla="*/ 119062 h 3841891"/>
                <a:gd name="connsiteX8" fmla="*/ 1126067 w 4392865"/>
                <a:gd name="connsiteY8" fmla="*/ 68791 h 3841891"/>
                <a:gd name="connsiteX9" fmla="*/ 1118129 w 4392865"/>
                <a:gd name="connsiteY9" fmla="*/ 0 h 3841891"/>
                <a:gd name="connsiteX10" fmla="*/ 1181629 w 4392865"/>
                <a:gd name="connsiteY10" fmla="*/ 77788 h 3841891"/>
                <a:gd name="connsiteX11" fmla="*/ 1177079 w 4392865"/>
                <a:gd name="connsiteY11" fmla="*/ 125094 h 3841891"/>
                <a:gd name="connsiteX12" fmla="*/ 1179725 w 4392865"/>
                <a:gd name="connsiteY12" fmla="*/ 191241 h 3841891"/>
                <a:gd name="connsiteX13" fmla="*/ 1179513 w 4392865"/>
                <a:gd name="connsiteY13" fmla="*/ 235480 h 3841891"/>
                <a:gd name="connsiteX14" fmla="*/ 1171787 w 4392865"/>
                <a:gd name="connsiteY14" fmla="*/ 273262 h 3841891"/>
                <a:gd name="connsiteX15" fmla="*/ 1195599 w 4392865"/>
                <a:gd name="connsiteY15" fmla="*/ 320887 h 3841891"/>
                <a:gd name="connsiteX16" fmla="*/ 1237193 w 4392865"/>
                <a:gd name="connsiteY16" fmla="*/ 387879 h 3841891"/>
                <a:gd name="connsiteX17" fmla="*/ 1256242 w 4392865"/>
                <a:gd name="connsiteY17" fmla="*/ 412221 h 3841891"/>
                <a:gd name="connsiteX18" fmla="*/ 1289051 w 4392865"/>
                <a:gd name="connsiteY18" fmla="*/ 384704 h 3841891"/>
                <a:gd name="connsiteX19" fmla="*/ 1304079 w 4392865"/>
                <a:gd name="connsiteY19" fmla="*/ 379095 h 3841891"/>
                <a:gd name="connsiteX20" fmla="*/ 1341121 w 4392865"/>
                <a:gd name="connsiteY20" fmla="*/ 384387 h 3841891"/>
                <a:gd name="connsiteX21" fmla="*/ 1378163 w 4392865"/>
                <a:gd name="connsiteY21" fmla="*/ 408200 h 3841891"/>
                <a:gd name="connsiteX22" fmla="*/ 1390651 w 4392865"/>
                <a:gd name="connsiteY22" fmla="*/ 437621 h 3841891"/>
                <a:gd name="connsiteX23" fmla="*/ 1423142 w 4392865"/>
                <a:gd name="connsiteY23" fmla="*/ 445241 h 3841891"/>
                <a:gd name="connsiteX24" fmla="*/ 1462829 w 4392865"/>
                <a:gd name="connsiteY24" fmla="*/ 421429 h 3841891"/>
                <a:gd name="connsiteX25" fmla="*/ 1520826 w 4392865"/>
                <a:gd name="connsiteY25" fmla="*/ 523875 h 3841891"/>
                <a:gd name="connsiteX26" fmla="*/ 1582738 w 4392865"/>
                <a:gd name="connsiteY26" fmla="*/ 569912 h 3841891"/>
                <a:gd name="connsiteX27" fmla="*/ 1676401 w 4392865"/>
                <a:gd name="connsiteY27" fmla="*/ 640821 h 3841891"/>
                <a:gd name="connsiteX28" fmla="*/ 1866901 w 4392865"/>
                <a:gd name="connsiteY28" fmla="*/ 609071 h 3841891"/>
                <a:gd name="connsiteX29" fmla="*/ 2063751 w 4392865"/>
                <a:gd name="connsiteY29" fmla="*/ 558271 h 3841891"/>
                <a:gd name="connsiteX30" fmla="*/ 2178051 w 4392865"/>
                <a:gd name="connsiteY30" fmla="*/ 590021 h 3841891"/>
                <a:gd name="connsiteX31" fmla="*/ 2311401 w 4392865"/>
                <a:gd name="connsiteY31" fmla="*/ 691621 h 3841891"/>
                <a:gd name="connsiteX32" fmla="*/ 2489201 w 4392865"/>
                <a:gd name="connsiteY32" fmla="*/ 780521 h 3841891"/>
                <a:gd name="connsiteX33" fmla="*/ 2692401 w 4392865"/>
                <a:gd name="connsiteY33" fmla="*/ 793221 h 3841891"/>
                <a:gd name="connsiteX34" fmla="*/ 2783947 w 4392865"/>
                <a:gd name="connsiteY34" fmla="*/ 683154 h 3841891"/>
                <a:gd name="connsiteX35" fmla="*/ 3133905 w 4392865"/>
                <a:gd name="connsiteY35" fmla="*/ 585588 h 3841891"/>
                <a:gd name="connsiteX36" fmla="*/ 3230246 w 4392865"/>
                <a:gd name="connsiteY36" fmla="*/ 487572 h 3841891"/>
                <a:gd name="connsiteX37" fmla="*/ 3366460 w 4392865"/>
                <a:gd name="connsiteY37" fmla="*/ 400599 h 3841891"/>
                <a:gd name="connsiteX38" fmla="*/ 3662403 w 4392865"/>
                <a:gd name="connsiteY38" fmla="*/ 385143 h 3841891"/>
                <a:gd name="connsiteX39" fmla="*/ 3822913 w 4392865"/>
                <a:gd name="connsiteY39" fmla="*/ 365864 h 3841891"/>
                <a:gd name="connsiteX40" fmla="*/ 3880259 w 4392865"/>
                <a:gd name="connsiteY40" fmla="*/ 521559 h 3841891"/>
                <a:gd name="connsiteX41" fmla="*/ 3972225 w 4392865"/>
                <a:gd name="connsiteY41" fmla="*/ 697132 h 3841891"/>
                <a:gd name="connsiteX42" fmla="*/ 3971626 w 4392865"/>
                <a:gd name="connsiteY42" fmla="*/ 818142 h 3841891"/>
                <a:gd name="connsiteX43" fmla="*/ 3980492 w 4392865"/>
                <a:gd name="connsiteY43" fmla="*/ 801728 h 3841891"/>
                <a:gd name="connsiteX44" fmla="*/ 3976970 w 4392865"/>
                <a:gd name="connsiteY44" fmla="*/ 863980 h 3841891"/>
                <a:gd name="connsiteX45" fmla="*/ 3983298 w 4392865"/>
                <a:gd name="connsiteY45" fmla="*/ 889809 h 3841891"/>
                <a:gd name="connsiteX46" fmla="*/ 4002088 w 4392865"/>
                <a:gd name="connsiteY46" fmla="*/ 917575 h 3841891"/>
                <a:gd name="connsiteX47" fmla="*/ 4067176 w 4392865"/>
                <a:gd name="connsiteY47" fmla="*/ 927629 h 3841891"/>
                <a:gd name="connsiteX48" fmla="*/ 4064001 w 4392865"/>
                <a:gd name="connsiteY48" fmla="*/ 964671 h 3841891"/>
                <a:gd name="connsiteX49" fmla="*/ 4153642 w 4392865"/>
                <a:gd name="connsiteY49" fmla="*/ 1032613 h 3841891"/>
                <a:gd name="connsiteX50" fmla="*/ 4252464 w 4392865"/>
                <a:gd name="connsiteY50" fmla="*/ 1015471 h 3841891"/>
                <a:gd name="connsiteX51" fmla="*/ 4392865 w 4392865"/>
                <a:gd name="connsiteY51" fmla="*/ 1145687 h 3841891"/>
                <a:gd name="connsiteX52" fmla="*/ 4286151 w 4392865"/>
                <a:gd name="connsiteY52" fmla="*/ 1291466 h 3841891"/>
                <a:gd name="connsiteX53" fmla="*/ 4176057 w 4392865"/>
                <a:gd name="connsiteY53" fmla="*/ 1408274 h 3841891"/>
                <a:gd name="connsiteX54" fmla="*/ 4037225 w 4392865"/>
                <a:gd name="connsiteY54" fmla="*/ 1450656 h 3841891"/>
                <a:gd name="connsiteX55" fmla="*/ 3968751 w 4392865"/>
                <a:gd name="connsiteY55" fmla="*/ 1419754 h 3841891"/>
                <a:gd name="connsiteX56" fmla="*/ 3910225 w 4392865"/>
                <a:gd name="connsiteY56" fmla="*/ 1426845 h 3841891"/>
                <a:gd name="connsiteX57" fmla="*/ 3842810 w 4392865"/>
                <a:gd name="connsiteY57" fmla="*/ 1390650 h 3841891"/>
                <a:gd name="connsiteX58" fmla="*/ 3804392 w 4392865"/>
                <a:gd name="connsiteY58" fmla="*/ 1233700 h 3841891"/>
                <a:gd name="connsiteX59" fmla="*/ 3719513 w 4392865"/>
                <a:gd name="connsiteY59" fmla="*/ 1156759 h 3841891"/>
                <a:gd name="connsiteX60" fmla="*/ 3568701 w 4392865"/>
                <a:gd name="connsiteY60" fmla="*/ 1098021 h 3841891"/>
                <a:gd name="connsiteX61" fmla="*/ 3460751 w 4392865"/>
                <a:gd name="connsiteY61" fmla="*/ 1053571 h 3841891"/>
                <a:gd name="connsiteX62" fmla="*/ 3371851 w 4392865"/>
                <a:gd name="connsiteY62" fmla="*/ 1047221 h 3841891"/>
                <a:gd name="connsiteX63" fmla="*/ 3308351 w 4392865"/>
                <a:gd name="connsiteY63" fmla="*/ 996421 h 3841891"/>
                <a:gd name="connsiteX64" fmla="*/ 3200401 w 4392865"/>
                <a:gd name="connsiteY64" fmla="*/ 932921 h 3841891"/>
                <a:gd name="connsiteX65" fmla="*/ 3227599 w 4392865"/>
                <a:gd name="connsiteY65" fmla="*/ 1067009 h 3841891"/>
                <a:gd name="connsiteX66" fmla="*/ 3325496 w 4392865"/>
                <a:gd name="connsiteY66" fmla="*/ 1302488 h 3841891"/>
                <a:gd name="connsiteX67" fmla="*/ 3521286 w 4392865"/>
                <a:gd name="connsiteY67" fmla="*/ 1487697 h 3841891"/>
                <a:gd name="connsiteX68" fmla="*/ 3598016 w 4392865"/>
                <a:gd name="connsiteY68" fmla="*/ 1569716 h 3841891"/>
                <a:gd name="connsiteX69" fmla="*/ 3743537 w 4392865"/>
                <a:gd name="connsiteY69" fmla="*/ 1596175 h 3841891"/>
                <a:gd name="connsiteX70" fmla="*/ 3841433 w 4392865"/>
                <a:gd name="connsiteY70" fmla="*/ 1540613 h 3841891"/>
                <a:gd name="connsiteX71" fmla="*/ 3918163 w 4392865"/>
                <a:gd name="connsiteY71" fmla="*/ 1588237 h 3841891"/>
                <a:gd name="connsiteX72" fmla="*/ 3983808 w 4392865"/>
                <a:gd name="connsiteY72" fmla="*/ 1610103 h 3841891"/>
                <a:gd name="connsiteX73" fmla="*/ 4063234 w 4392865"/>
                <a:gd name="connsiteY73" fmla="*/ 1841639 h 3841891"/>
                <a:gd name="connsiteX74" fmla="*/ 3974275 w 4392865"/>
                <a:gd name="connsiteY74" fmla="*/ 1966544 h 3841891"/>
                <a:gd name="connsiteX75" fmla="*/ 3821614 w 4392865"/>
                <a:gd name="connsiteY75" fmla="*/ 2233622 h 3841891"/>
                <a:gd name="connsiteX76" fmla="*/ 3681983 w 4392865"/>
                <a:gd name="connsiteY76" fmla="*/ 2337309 h 3841891"/>
                <a:gd name="connsiteX77" fmla="*/ 3553037 w 4392865"/>
                <a:gd name="connsiteY77" fmla="*/ 2352883 h 3841891"/>
                <a:gd name="connsiteX78" fmla="*/ 3400225 w 4392865"/>
                <a:gd name="connsiteY78" fmla="*/ 2423165 h 3841891"/>
                <a:gd name="connsiteX79" fmla="*/ 3086230 w 4392865"/>
                <a:gd name="connsiteY79" fmla="*/ 2169313 h 3841891"/>
                <a:gd name="connsiteX80" fmla="*/ 2933913 w 4392865"/>
                <a:gd name="connsiteY80" fmla="*/ 1802550 h 3841891"/>
                <a:gd name="connsiteX81" fmla="*/ 2853939 w 4392865"/>
                <a:gd name="connsiteY81" fmla="*/ 1602017 h 3841891"/>
                <a:gd name="connsiteX82" fmla="*/ 2655359 w 4392865"/>
                <a:gd name="connsiteY82" fmla="*/ 1109133 h 3841891"/>
                <a:gd name="connsiteX83" fmla="*/ 2495551 w 4392865"/>
                <a:gd name="connsiteY83" fmla="*/ 913871 h 3841891"/>
                <a:gd name="connsiteX84" fmla="*/ 2463801 w 4392865"/>
                <a:gd name="connsiteY84" fmla="*/ 907521 h 3841891"/>
                <a:gd name="connsiteX85" fmla="*/ 2298701 w 4392865"/>
                <a:gd name="connsiteY85" fmla="*/ 837671 h 3841891"/>
                <a:gd name="connsiteX86" fmla="*/ 2190751 w 4392865"/>
                <a:gd name="connsiteY86" fmla="*/ 767821 h 3841891"/>
                <a:gd name="connsiteX87" fmla="*/ 2120901 w 4392865"/>
                <a:gd name="connsiteY87" fmla="*/ 729721 h 3841891"/>
                <a:gd name="connsiteX88" fmla="*/ 1981201 w 4392865"/>
                <a:gd name="connsiteY88" fmla="*/ 710671 h 3841891"/>
                <a:gd name="connsiteX89" fmla="*/ 1860551 w 4392865"/>
                <a:gd name="connsiteY89" fmla="*/ 717021 h 3841891"/>
                <a:gd name="connsiteX90" fmla="*/ 1695451 w 4392865"/>
                <a:gd name="connsiteY90" fmla="*/ 767821 h 3841891"/>
                <a:gd name="connsiteX91" fmla="*/ 1551518 w 4392865"/>
                <a:gd name="connsiteY91" fmla="*/ 813857 h 3841891"/>
                <a:gd name="connsiteX92" fmla="*/ 1544639 w 4392865"/>
                <a:gd name="connsiteY92" fmla="*/ 837671 h 3841891"/>
                <a:gd name="connsiteX93" fmla="*/ 1575330 w 4392865"/>
                <a:gd name="connsiteY93" fmla="*/ 882651 h 3841891"/>
                <a:gd name="connsiteX94" fmla="*/ 1569889 w 4392865"/>
                <a:gd name="connsiteY94" fmla="*/ 913752 h 3841891"/>
                <a:gd name="connsiteX95" fmla="*/ 1588699 w 4392865"/>
                <a:gd name="connsiteY95" fmla="*/ 989831 h 3841891"/>
                <a:gd name="connsiteX96" fmla="*/ 1662135 w 4392865"/>
                <a:gd name="connsiteY96" fmla="*/ 1063805 h 3841891"/>
                <a:gd name="connsiteX97" fmla="*/ 1753919 w 4392865"/>
                <a:gd name="connsiteY97" fmla="*/ 1210284 h 3841891"/>
                <a:gd name="connsiteX98" fmla="*/ 2121380 w 4392865"/>
                <a:gd name="connsiteY98" fmla="*/ 1554862 h 3841891"/>
                <a:gd name="connsiteX99" fmla="*/ 2187787 w 4392865"/>
                <a:gd name="connsiteY99" fmla="*/ 1696717 h 3841891"/>
                <a:gd name="connsiteX100" fmla="*/ 2130856 w 4392865"/>
                <a:gd name="connsiteY100" fmla="*/ 1918967 h 3841891"/>
                <a:gd name="connsiteX101" fmla="*/ 2098328 w 4392865"/>
                <a:gd name="connsiteY101" fmla="*/ 2378392 h 3841891"/>
                <a:gd name="connsiteX102" fmla="*/ 2139764 w 4392865"/>
                <a:gd name="connsiteY102" fmla="*/ 2490767 h 3841891"/>
                <a:gd name="connsiteX103" fmla="*/ 2213347 w 4392865"/>
                <a:gd name="connsiteY103" fmla="*/ 2848052 h 3841891"/>
                <a:gd name="connsiteX104" fmla="*/ 2242101 w 4392865"/>
                <a:gd name="connsiteY104" fmla="*/ 2943902 h 3841891"/>
                <a:gd name="connsiteX105" fmla="*/ 2443385 w 4392865"/>
                <a:gd name="connsiteY105" fmla="*/ 3145184 h 3841891"/>
                <a:gd name="connsiteX106" fmla="*/ 2261271 w 4392865"/>
                <a:gd name="connsiteY106" fmla="*/ 3183524 h 3841891"/>
                <a:gd name="connsiteX107" fmla="*/ 2059988 w 4392865"/>
                <a:gd name="connsiteY107" fmla="*/ 3269789 h 3841891"/>
                <a:gd name="connsiteX108" fmla="*/ 2290026 w 4392865"/>
                <a:gd name="connsiteY108" fmla="*/ 3662768 h 3841891"/>
                <a:gd name="connsiteX109" fmla="*/ 2203761 w 4392865"/>
                <a:gd name="connsiteY109" fmla="*/ 3701110 h 3841891"/>
                <a:gd name="connsiteX110" fmla="*/ 2021648 w 4392865"/>
                <a:gd name="connsiteY110" fmla="*/ 3720277 h 3841891"/>
                <a:gd name="connsiteX111" fmla="*/ 1954555 w 4392865"/>
                <a:gd name="connsiteY111" fmla="*/ 3758619 h 3841891"/>
                <a:gd name="connsiteX112" fmla="*/ 1801196 w 4392865"/>
                <a:gd name="connsiteY112" fmla="*/ 3825712 h 3841891"/>
                <a:gd name="connsiteX113" fmla="*/ 1734101 w 4392865"/>
                <a:gd name="connsiteY113" fmla="*/ 3413561 h 3841891"/>
                <a:gd name="connsiteX114" fmla="*/ 1494479 w 4392865"/>
                <a:gd name="connsiteY114" fmla="*/ 3471071 h 3841891"/>
                <a:gd name="connsiteX115" fmla="*/ 1465724 w 4392865"/>
                <a:gd name="connsiteY115" fmla="*/ 3346467 h 3841891"/>
                <a:gd name="connsiteX116" fmla="*/ 1279516 w 4392865"/>
                <a:gd name="connsiteY116" fmla="*/ 3371040 h 3841891"/>
                <a:gd name="connsiteX117" fmla="*/ 1302780 w 4392865"/>
                <a:gd name="connsiteY117" fmla="*/ 3212279 h 3841891"/>
                <a:gd name="connsiteX118" fmla="*/ 1580742 w 4392865"/>
                <a:gd name="connsiteY118" fmla="*/ 2982241 h 3841891"/>
                <a:gd name="connsiteX119" fmla="*/ 1657422 w 4392865"/>
                <a:gd name="connsiteY119" fmla="*/ 2867222 h 3841891"/>
                <a:gd name="connsiteX120" fmla="*/ 1686177 w 4392865"/>
                <a:gd name="connsiteY120" fmla="*/ 2502996 h 3841891"/>
                <a:gd name="connsiteX121" fmla="*/ 1791611 w 4392865"/>
                <a:gd name="connsiteY121" fmla="*/ 2301714 h 3841891"/>
                <a:gd name="connsiteX122" fmla="*/ 1695761 w 4392865"/>
                <a:gd name="connsiteY122" fmla="*/ 2004582 h 3841891"/>
                <a:gd name="connsiteX123" fmla="*/ 1629516 w 4392865"/>
                <a:gd name="connsiteY123" fmla="*/ 1709947 h 3841891"/>
                <a:gd name="connsiteX124" fmla="*/ 1497225 w 4392865"/>
                <a:gd name="connsiteY124" fmla="*/ 1548551 h 3841891"/>
                <a:gd name="connsiteX125" fmla="*/ 1446115 w 4392865"/>
                <a:gd name="connsiteY125" fmla="*/ 1515104 h 3841891"/>
                <a:gd name="connsiteX126" fmla="*/ 1354139 w 4392865"/>
                <a:gd name="connsiteY126" fmla="*/ 1431395 h 3841891"/>
                <a:gd name="connsiteX127" fmla="*/ 1296989 w 4392865"/>
                <a:gd name="connsiteY127" fmla="*/ 1347787 h 3841891"/>
                <a:gd name="connsiteX128" fmla="*/ 1243542 w 4392865"/>
                <a:gd name="connsiteY128" fmla="*/ 1336674 h 3841891"/>
                <a:gd name="connsiteX129" fmla="*/ 1200151 w 4392865"/>
                <a:gd name="connsiteY129" fmla="*/ 1288521 h 3841891"/>
                <a:gd name="connsiteX130" fmla="*/ 1155701 w 4392865"/>
                <a:gd name="connsiteY130" fmla="*/ 1275821 h 3841891"/>
                <a:gd name="connsiteX131" fmla="*/ 1111251 w 4392865"/>
                <a:gd name="connsiteY131" fmla="*/ 1193271 h 3841891"/>
                <a:gd name="connsiteX132" fmla="*/ 1092201 w 4392865"/>
                <a:gd name="connsiteY132" fmla="*/ 1078971 h 3841891"/>
                <a:gd name="connsiteX133" fmla="*/ 1092201 w 4392865"/>
                <a:gd name="connsiteY133" fmla="*/ 971021 h 3841891"/>
                <a:gd name="connsiteX134" fmla="*/ 1060451 w 4392865"/>
                <a:gd name="connsiteY134" fmla="*/ 913871 h 3841891"/>
                <a:gd name="connsiteX135" fmla="*/ 996951 w 4392865"/>
                <a:gd name="connsiteY135" fmla="*/ 875771 h 3841891"/>
                <a:gd name="connsiteX136" fmla="*/ 889001 w 4392865"/>
                <a:gd name="connsiteY136" fmla="*/ 875771 h 3841891"/>
                <a:gd name="connsiteX137" fmla="*/ 806451 w 4392865"/>
                <a:gd name="connsiteY137" fmla="*/ 907521 h 3841891"/>
                <a:gd name="connsiteX138" fmla="*/ 742951 w 4392865"/>
                <a:gd name="connsiteY138" fmla="*/ 939271 h 3841891"/>
                <a:gd name="connsiteX139" fmla="*/ 655639 w 4392865"/>
                <a:gd name="connsiteY139" fmla="*/ 912812 h 3841891"/>
                <a:gd name="connsiteX140" fmla="*/ 566210 w 4392865"/>
                <a:gd name="connsiteY140" fmla="*/ 836613 h 3841891"/>
                <a:gd name="connsiteX141" fmla="*/ 511177 w 4392865"/>
                <a:gd name="connsiteY141" fmla="*/ 806980 h 3841891"/>
                <a:gd name="connsiteX142" fmla="*/ 415926 w 4392865"/>
                <a:gd name="connsiteY142" fmla="*/ 784225 h 3841891"/>
                <a:gd name="connsiteX143" fmla="*/ 335494 w 4392865"/>
                <a:gd name="connsiteY143" fmla="*/ 759883 h 3841891"/>
                <a:gd name="connsiteX144" fmla="*/ 203413 w 4392865"/>
                <a:gd name="connsiteY144" fmla="*/ 728345 h 3841891"/>
                <a:gd name="connsiteX145" fmla="*/ 116099 w 4392865"/>
                <a:gd name="connsiteY145" fmla="*/ 691303 h 3841891"/>
                <a:gd name="connsiteX146" fmla="*/ 61914 w 4392865"/>
                <a:gd name="connsiteY146" fmla="*/ 625475 h 3841891"/>
                <a:gd name="connsiteX147" fmla="*/ 6350 w 4392865"/>
                <a:gd name="connsiteY147" fmla="*/ 575733 h 3841891"/>
                <a:gd name="connsiteX148" fmla="*/ 2117 w 4392865"/>
                <a:gd name="connsiteY148" fmla="*/ 537104 h 3841891"/>
                <a:gd name="connsiteX149" fmla="*/ 0 w 4392865"/>
                <a:gd name="connsiteY149" fmla="*/ 465138 h 3841891"/>
                <a:gd name="connsiteX150" fmla="*/ 23496 w 4392865"/>
                <a:gd name="connsiteY150" fmla="*/ 394970 h 3841891"/>
                <a:gd name="connsiteX151" fmla="*/ 51331 w 4392865"/>
                <a:gd name="connsiteY151" fmla="*/ 321204 h 3841891"/>
                <a:gd name="connsiteX152" fmla="*/ 77257 w 4392865"/>
                <a:gd name="connsiteY152" fmla="*/ 272520 h 3841891"/>
                <a:gd name="connsiteX153" fmla="*/ 104776 w 4392865"/>
                <a:gd name="connsiteY153" fmla="*/ 194203 h 3841891"/>
                <a:gd name="connsiteX154" fmla="*/ 187537 w 4392865"/>
                <a:gd name="connsiteY154" fmla="*/ 183303 h 3841891"/>
                <a:gd name="connsiteX155" fmla="*/ 238127 w 4392865"/>
                <a:gd name="connsiteY155" fmla="*/ 186268 h 3841891"/>
                <a:gd name="connsiteX156" fmla="*/ 306600 w 4392865"/>
                <a:gd name="connsiteY156" fmla="*/ 191241 h 3841891"/>
                <a:gd name="connsiteX157" fmla="*/ 354225 w 4392865"/>
                <a:gd name="connsiteY157" fmla="*/ 212408 h 3841891"/>
                <a:gd name="connsiteX158" fmla="*/ 442385 w 4392865"/>
                <a:gd name="connsiteY158" fmla="*/ 231247 h 3841891"/>
                <a:gd name="connsiteX0" fmla="*/ 442385 w 4392865"/>
                <a:gd name="connsiteY0" fmla="*/ 231247 h 3841891"/>
                <a:gd name="connsiteX1" fmla="*/ 544725 w 4392865"/>
                <a:gd name="connsiteY1" fmla="*/ 249450 h 3841891"/>
                <a:gd name="connsiteX2" fmla="*/ 674369 w 4392865"/>
                <a:gd name="connsiteY2" fmla="*/ 244158 h 3841891"/>
                <a:gd name="connsiteX3" fmla="*/ 841058 w 4392865"/>
                <a:gd name="connsiteY3" fmla="*/ 207116 h 3841891"/>
                <a:gd name="connsiteX4" fmla="*/ 917787 w 4392865"/>
                <a:gd name="connsiteY4" fmla="*/ 167429 h 3841891"/>
                <a:gd name="connsiteX5" fmla="*/ 984253 w 4392865"/>
                <a:gd name="connsiteY5" fmla="*/ 142346 h 3841891"/>
                <a:gd name="connsiteX6" fmla="*/ 1036849 w 4392865"/>
                <a:gd name="connsiteY6" fmla="*/ 125096 h 3841891"/>
                <a:gd name="connsiteX7" fmla="*/ 1099081 w 4392865"/>
                <a:gd name="connsiteY7" fmla="*/ 119062 h 3841891"/>
                <a:gd name="connsiteX8" fmla="*/ 1126067 w 4392865"/>
                <a:gd name="connsiteY8" fmla="*/ 68791 h 3841891"/>
                <a:gd name="connsiteX9" fmla="*/ 1118129 w 4392865"/>
                <a:gd name="connsiteY9" fmla="*/ 0 h 3841891"/>
                <a:gd name="connsiteX10" fmla="*/ 1181629 w 4392865"/>
                <a:gd name="connsiteY10" fmla="*/ 77788 h 3841891"/>
                <a:gd name="connsiteX11" fmla="*/ 1177079 w 4392865"/>
                <a:gd name="connsiteY11" fmla="*/ 125094 h 3841891"/>
                <a:gd name="connsiteX12" fmla="*/ 1179725 w 4392865"/>
                <a:gd name="connsiteY12" fmla="*/ 191241 h 3841891"/>
                <a:gd name="connsiteX13" fmla="*/ 1179513 w 4392865"/>
                <a:gd name="connsiteY13" fmla="*/ 235480 h 3841891"/>
                <a:gd name="connsiteX14" fmla="*/ 1171787 w 4392865"/>
                <a:gd name="connsiteY14" fmla="*/ 273262 h 3841891"/>
                <a:gd name="connsiteX15" fmla="*/ 1195599 w 4392865"/>
                <a:gd name="connsiteY15" fmla="*/ 320887 h 3841891"/>
                <a:gd name="connsiteX16" fmla="*/ 1237193 w 4392865"/>
                <a:gd name="connsiteY16" fmla="*/ 387879 h 3841891"/>
                <a:gd name="connsiteX17" fmla="*/ 1256242 w 4392865"/>
                <a:gd name="connsiteY17" fmla="*/ 412221 h 3841891"/>
                <a:gd name="connsiteX18" fmla="*/ 1289051 w 4392865"/>
                <a:gd name="connsiteY18" fmla="*/ 384704 h 3841891"/>
                <a:gd name="connsiteX19" fmla="*/ 1304079 w 4392865"/>
                <a:gd name="connsiteY19" fmla="*/ 379095 h 3841891"/>
                <a:gd name="connsiteX20" fmla="*/ 1341121 w 4392865"/>
                <a:gd name="connsiteY20" fmla="*/ 384387 h 3841891"/>
                <a:gd name="connsiteX21" fmla="*/ 1378163 w 4392865"/>
                <a:gd name="connsiteY21" fmla="*/ 408200 h 3841891"/>
                <a:gd name="connsiteX22" fmla="*/ 1390651 w 4392865"/>
                <a:gd name="connsiteY22" fmla="*/ 437621 h 3841891"/>
                <a:gd name="connsiteX23" fmla="*/ 1423142 w 4392865"/>
                <a:gd name="connsiteY23" fmla="*/ 445241 h 3841891"/>
                <a:gd name="connsiteX24" fmla="*/ 1462829 w 4392865"/>
                <a:gd name="connsiteY24" fmla="*/ 421429 h 3841891"/>
                <a:gd name="connsiteX25" fmla="*/ 1520826 w 4392865"/>
                <a:gd name="connsiteY25" fmla="*/ 523875 h 3841891"/>
                <a:gd name="connsiteX26" fmla="*/ 1582738 w 4392865"/>
                <a:gd name="connsiteY26" fmla="*/ 569912 h 3841891"/>
                <a:gd name="connsiteX27" fmla="*/ 1676401 w 4392865"/>
                <a:gd name="connsiteY27" fmla="*/ 640821 h 3841891"/>
                <a:gd name="connsiteX28" fmla="*/ 1866901 w 4392865"/>
                <a:gd name="connsiteY28" fmla="*/ 609071 h 3841891"/>
                <a:gd name="connsiteX29" fmla="*/ 2063751 w 4392865"/>
                <a:gd name="connsiteY29" fmla="*/ 558271 h 3841891"/>
                <a:gd name="connsiteX30" fmla="*/ 2178051 w 4392865"/>
                <a:gd name="connsiteY30" fmla="*/ 590021 h 3841891"/>
                <a:gd name="connsiteX31" fmla="*/ 2311401 w 4392865"/>
                <a:gd name="connsiteY31" fmla="*/ 691621 h 3841891"/>
                <a:gd name="connsiteX32" fmla="*/ 2489201 w 4392865"/>
                <a:gd name="connsiteY32" fmla="*/ 780521 h 3841891"/>
                <a:gd name="connsiteX33" fmla="*/ 2692401 w 4392865"/>
                <a:gd name="connsiteY33" fmla="*/ 793221 h 3841891"/>
                <a:gd name="connsiteX34" fmla="*/ 2783947 w 4392865"/>
                <a:gd name="connsiteY34" fmla="*/ 683154 h 3841891"/>
                <a:gd name="connsiteX35" fmla="*/ 3133905 w 4392865"/>
                <a:gd name="connsiteY35" fmla="*/ 585588 h 3841891"/>
                <a:gd name="connsiteX36" fmla="*/ 3230246 w 4392865"/>
                <a:gd name="connsiteY36" fmla="*/ 487572 h 3841891"/>
                <a:gd name="connsiteX37" fmla="*/ 3366460 w 4392865"/>
                <a:gd name="connsiteY37" fmla="*/ 400599 h 3841891"/>
                <a:gd name="connsiteX38" fmla="*/ 3662403 w 4392865"/>
                <a:gd name="connsiteY38" fmla="*/ 385143 h 3841891"/>
                <a:gd name="connsiteX39" fmla="*/ 3822913 w 4392865"/>
                <a:gd name="connsiteY39" fmla="*/ 365864 h 3841891"/>
                <a:gd name="connsiteX40" fmla="*/ 3880259 w 4392865"/>
                <a:gd name="connsiteY40" fmla="*/ 521559 h 3841891"/>
                <a:gd name="connsiteX41" fmla="*/ 3972225 w 4392865"/>
                <a:gd name="connsiteY41" fmla="*/ 697132 h 3841891"/>
                <a:gd name="connsiteX42" fmla="*/ 3971626 w 4392865"/>
                <a:gd name="connsiteY42" fmla="*/ 818142 h 3841891"/>
                <a:gd name="connsiteX43" fmla="*/ 3980492 w 4392865"/>
                <a:gd name="connsiteY43" fmla="*/ 801728 h 3841891"/>
                <a:gd name="connsiteX44" fmla="*/ 3976970 w 4392865"/>
                <a:gd name="connsiteY44" fmla="*/ 863980 h 3841891"/>
                <a:gd name="connsiteX45" fmla="*/ 3983298 w 4392865"/>
                <a:gd name="connsiteY45" fmla="*/ 889809 h 3841891"/>
                <a:gd name="connsiteX46" fmla="*/ 4002088 w 4392865"/>
                <a:gd name="connsiteY46" fmla="*/ 917575 h 3841891"/>
                <a:gd name="connsiteX47" fmla="*/ 4067176 w 4392865"/>
                <a:gd name="connsiteY47" fmla="*/ 927629 h 3841891"/>
                <a:gd name="connsiteX48" fmla="*/ 4064001 w 4392865"/>
                <a:gd name="connsiteY48" fmla="*/ 964671 h 3841891"/>
                <a:gd name="connsiteX49" fmla="*/ 4153642 w 4392865"/>
                <a:gd name="connsiteY49" fmla="*/ 1032613 h 3841891"/>
                <a:gd name="connsiteX50" fmla="*/ 4252464 w 4392865"/>
                <a:gd name="connsiteY50" fmla="*/ 1015471 h 3841891"/>
                <a:gd name="connsiteX51" fmla="*/ 4392865 w 4392865"/>
                <a:gd name="connsiteY51" fmla="*/ 1145687 h 3841891"/>
                <a:gd name="connsiteX52" fmla="*/ 4286151 w 4392865"/>
                <a:gd name="connsiteY52" fmla="*/ 1291466 h 3841891"/>
                <a:gd name="connsiteX53" fmla="*/ 4176057 w 4392865"/>
                <a:gd name="connsiteY53" fmla="*/ 1408274 h 3841891"/>
                <a:gd name="connsiteX54" fmla="*/ 4037225 w 4392865"/>
                <a:gd name="connsiteY54" fmla="*/ 1450656 h 3841891"/>
                <a:gd name="connsiteX55" fmla="*/ 3968751 w 4392865"/>
                <a:gd name="connsiteY55" fmla="*/ 1419754 h 3841891"/>
                <a:gd name="connsiteX56" fmla="*/ 3910225 w 4392865"/>
                <a:gd name="connsiteY56" fmla="*/ 1426845 h 3841891"/>
                <a:gd name="connsiteX57" fmla="*/ 3842810 w 4392865"/>
                <a:gd name="connsiteY57" fmla="*/ 1390650 h 3841891"/>
                <a:gd name="connsiteX58" fmla="*/ 3804392 w 4392865"/>
                <a:gd name="connsiteY58" fmla="*/ 1233700 h 3841891"/>
                <a:gd name="connsiteX59" fmla="*/ 3719513 w 4392865"/>
                <a:gd name="connsiteY59" fmla="*/ 1156759 h 3841891"/>
                <a:gd name="connsiteX60" fmla="*/ 3568701 w 4392865"/>
                <a:gd name="connsiteY60" fmla="*/ 1098021 h 3841891"/>
                <a:gd name="connsiteX61" fmla="*/ 3460751 w 4392865"/>
                <a:gd name="connsiteY61" fmla="*/ 1053571 h 3841891"/>
                <a:gd name="connsiteX62" fmla="*/ 3371851 w 4392865"/>
                <a:gd name="connsiteY62" fmla="*/ 1047221 h 3841891"/>
                <a:gd name="connsiteX63" fmla="*/ 3308351 w 4392865"/>
                <a:gd name="connsiteY63" fmla="*/ 996421 h 3841891"/>
                <a:gd name="connsiteX64" fmla="*/ 3200401 w 4392865"/>
                <a:gd name="connsiteY64" fmla="*/ 932921 h 3841891"/>
                <a:gd name="connsiteX65" fmla="*/ 3227599 w 4392865"/>
                <a:gd name="connsiteY65" fmla="*/ 1067009 h 3841891"/>
                <a:gd name="connsiteX66" fmla="*/ 3325496 w 4392865"/>
                <a:gd name="connsiteY66" fmla="*/ 1302488 h 3841891"/>
                <a:gd name="connsiteX67" fmla="*/ 3521286 w 4392865"/>
                <a:gd name="connsiteY67" fmla="*/ 1487697 h 3841891"/>
                <a:gd name="connsiteX68" fmla="*/ 3598016 w 4392865"/>
                <a:gd name="connsiteY68" fmla="*/ 1569716 h 3841891"/>
                <a:gd name="connsiteX69" fmla="*/ 3743537 w 4392865"/>
                <a:gd name="connsiteY69" fmla="*/ 1596175 h 3841891"/>
                <a:gd name="connsiteX70" fmla="*/ 3841433 w 4392865"/>
                <a:gd name="connsiteY70" fmla="*/ 1540613 h 3841891"/>
                <a:gd name="connsiteX71" fmla="*/ 3918163 w 4392865"/>
                <a:gd name="connsiteY71" fmla="*/ 1588237 h 3841891"/>
                <a:gd name="connsiteX72" fmla="*/ 3983808 w 4392865"/>
                <a:gd name="connsiteY72" fmla="*/ 1610103 h 3841891"/>
                <a:gd name="connsiteX73" fmla="*/ 4063234 w 4392865"/>
                <a:gd name="connsiteY73" fmla="*/ 1841639 h 3841891"/>
                <a:gd name="connsiteX74" fmla="*/ 3974275 w 4392865"/>
                <a:gd name="connsiteY74" fmla="*/ 1966544 h 3841891"/>
                <a:gd name="connsiteX75" fmla="*/ 3821614 w 4392865"/>
                <a:gd name="connsiteY75" fmla="*/ 2233622 h 3841891"/>
                <a:gd name="connsiteX76" fmla="*/ 3681983 w 4392865"/>
                <a:gd name="connsiteY76" fmla="*/ 2337309 h 3841891"/>
                <a:gd name="connsiteX77" fmla="*/ 3553037 w 4392865"/>
                <a:gd name="connsiteY77" fmla="*/ 2352883 h 3841891"/>
                <a:gd name="connsiteX78" fmla="*/ 3400225 w 4392865"/>
                <a:gd name="connsiteY78" fmla="*/ 2423165 h 3841891"/>
                <a:gd name="connsiteX79" fmla="*/ 3086230 w 4392865"/>
                <a:gd name="connsiteY79" fmla="*/ 2169313 h 3841891"/>
                <a:gd name="connsiteX80" fmla="*/ 2933913 w 4392865"/>
                <a:gd name="connsiteY80" fmla="*/ 1802550 h 3841891"/>
                <a:gd name="connsiteX81" fmla="*/ 2853939 w 4392865"/>
                <a:gd name="connsiteY81" fmla="*/ 1602017 h 3841891"/>
                <a:gd name="connsiteX82" fmla="*/ 2655359 w 4392865"/>
                <a:gd name="connsiteY82" fmla="*/ 1109133 h 3841891"/>
                <a:gd name="connsiteX83" fmla="*/ 2495551 w 4392865"/>
                <a:gd name="connsiteY83" fmla="*/ 913871 h 3841891"/>
                <a:gd name="connsiteX84" fmla="*/ 2463801 w 4392865"/>
                <a:gd name="connsiteY84" fmla="*/ 907521 h 3841891"/>
                <a:gd name="connsiteX85" fmla="*/ 2298701 w 4392865"/>
                <a:gd name="connsiteY85" fmla="*/ 837671 h 3841891"/>
                <a:gd name="connsiteX86" fmla="*/ 2190751 w 4392865"/>
                <a:gd name="connsiteY86" fmla="*/ 767821 h 3841891"/>
                <a:gd name="connsiteX87" fmla="*/ 2120901 w 4392865"/>
                <a:gd name="connsiteY87" fmla="*/ 729721 h 3841891"/>
                <a:gd name="connsiteX88" fmla="*/ 1981201 w 4392865"/>
                <a:gd name="connsiteY88" fmla="*/ 710671 h 3841891"/>
                <a:gd name="connsiteX89" fmla="*/ 1860551 w 4392865"/>
                <a:gd name="connsiteY89" fmla="*/ 717021 h 3841891"/>
                <a:gd name="connsiteX90" fmla="*/ 1695451 w 4392865"/>
                <a:gd name="connsiteY90" fmla="*/ 767821 h 3841891"/>
                <a:gd name="connsiteX91" fmla="*/ 1551518 w 4392865"/>
                <a:gd name="connsiteY91" fmla="*/ 813857 h 3841891"/>
                <a:gd name="connsiteX92" fmla="*/ 1544639 w 4392865"/>
                <a:gd name="connsiteY92" fmla="*/ 837671 h 3841891"/>
                <a:gd name="connsiteX93" fmla="*/ 1575330 w 4392865"/>
                <a:gd name="connsiteY93" fmla="*/ 882651 h 3841891"/>
                <a:gd name="connsiteX94" fmla="*/ 1569889 w 4392865"/>
                <a:gd name="connsiteY94" fmla="*/ 913752 h 3841891"/>
                <a:gd name="connsiteX95" fmla="*/ 1588699 w 4392865"/>
                <a:gd name="connsiteY95" fmla="*/ 989831 h 3841891"/>
                <a:gd name="connsiteX96" fmla="*/ 1662135 w 4392865"/>
                <a:gd name="connsiteY96" fmla="*/ 1063805 h 3841891"/>
                <a:gd name="connsiteX97" fmla="*/ 1753919 w 4392865"/>
                <a:gd name="connsiteY97" fmla="*/ 1210284 h 3841891"/>
                <a:gd name="connsiteX98" fmla="*/ 2121380 w 4392865"/>
                <a:gd name="connsiteY98" fmla="*/ 1554862 h 3841891"/>
                <a:gd name="connsiteX99" fmla="*/ 2187787 w 4392865"/>
                <a:gd name="connsiteY99" fmla="*/ 1696717 h 3841891"/>
                <a:gd name="connsiteX100" fmla="*/ 2130856 w 4392865"/>
                <a:gd name="connsiteY100" fmla="*/ 1918967 h 3841891"/>
                <a:gd name="connsiteX101" fmla="*/ 2098328 w 4392865"/>
                <a:gd name="connsiteY101" fmla="*/ 2378392 h 3841891"/>
                <a:gd name="connsiteX102" fmla="*/ 2139764 w 4392865"/>
                <a:gd name="connsiteY102" fmla="*/ 2490767 h 3841891"/>
                <a:gd name="connsiteX103" fmla="*/ 2213347 w 4392865"/>
                <a:gd name="connsiteY103" fmla="*/ 2848052 h 3841891"/>
                <a:gd name="connsiteX104" fmla="*/ 2242101 w 4392865"/>
                <a:gd name="connsiteY104" fmla="*/ 2943902 h 3841891"/>
                <a:gd name="connsiteX105" fmla="*/ 2443385 w 4392865"/>
                <a:gd name="connsiteY105" fmla="*/ 3145184 h 3841891"/>
                <a:gd name="connsiteX106" fmla="*/ 2261271 w 4392865"/>
                <a:gd name="connsiteY106" fmla="*/ 3183524 h 3841891"/>
                <a:gd name="connsiteX107" fmla="*/ 2059988 w 4392865"/>
                <a:gd name="connsiteY107" fmla="*/ 3269789 h 3841891"/>
                <a:gd name="connsiteX108" fmla="*/ 2452969 w 4392865"/>
                <a:gd name="connsiteY108" fmla="*/ 3634012 h 3841891"/>
                <a:gd name="connsiteX109" fmla="*/ 2290026 w 4392865"/>
                <a:gd name="connsiteY109" fmla="*/ 3662768 h 3841891"/>
                <a:gd name="connsiteX110" fmla="*/ 2203761 w 4392865"/>
                <a:gd name="connsiteY110" fmla="*/ 3701110 h 3841891"/>
                <a:gd name="connsiteX111" fmla="*/ 2021648 w 4392865"/>
                <a:gd name="connsiteY111" fmla="*/ 3720277 h 3841891"/>
                <a:gd name="connsiteX112" fmla="*/ 1954555 w 4392865"/>
                <a:gd name="connsiteY112" fmla="*/ 3758619 h 3841891"/>
                <a:gd name="connsiteX113" fmla="*/ 1801196 w 4392865"/>
                <a:gd name="connsiteY113" fmla="*/ 3825712 h 3841891"/>
                <a:gd name="connsiteX114" fmla="*/ 1734101 w 4392865"/>
                <a:gd name="connsiteY114" fmla="*/ 3413561 h 3841891"/>
                <a:gd name="connsiteX115" fmla="*/ 1494479 w 4392865"/>
                <a:gd name="connsiteY115" fmla="*/ 3471071 h 3841891"/>
                <a:gd name="connsiteX116" fmla="*/ 1465724 w 4392865"/>
                <a:gd name="connsiteY116" fmla="*/ 3346467 h 3841891"/>
                <a:gd name="connsiteX117" fmla="*/ 1279516 w 4392865"/>
                <a:gd name="connsiteY117" fmla="*/ 3371040 h 3841891"/>
                <a:gd name="connsiteX118" fmla="*/ 1302780 w 4392865"/>
                <a:gd name="connsiteY118" fmla="*/ 3212279 h 3841891"/>
                <a:gd name="connsiteX119" fmla="*/ 1580742 w 4392865"/>
                <a:gd name="connsiteY119" fmla="*/ 2982241 h 3841891"/>
                <a:gd name="connsiteX120" fmla="*/ 1657422 w 4392865"/>
                <a:gd name="connsiteY120" fmla="*/ 2867222 h 3841891"/>
                <a:gd name="connsiteX121" fmla="*/ 1686177 w 4392865"/>
                <a:gd name="connsiteY121" fmla="*/ 2502996 h 3841891"/>
                <a:gd name="connsiteX122" fmla="*/ 1791611 w 4392865"/>
                <a:gd name="connsiteY122" fmla="*/ 2301714 h 3841891"/>
                <a:gd name="connsiteX123" fmla="*/ 1695761 w 4392865"/>
                <a:gd name="connsiteY123" fmla="*/ 2004582 h 3841891"/>
                <a:gd name="connsiteX124" fmla="*/ 1629516 w 4392865"/>
                <a:gd name="connsiteY124" fmla="*/ 1709947 h 3841891"/>
                <a:gd name="connsiteX125" fmla="*/ 1497225 w 4392865"/>
                <a:gd name="connsiteY125" fmla="*/ 1548551 h 3841891"/>
                <a:gd name="connsiteX126" fmla="*/ 1446115 w 4392865"/>
                <a:gd name="connsiteY126" fmla="*/ 1515104 h 3841891"/>
                <a:gd name="connsiteX127" fmla="*/ 1354139 w 4392865"/>
                <a:gd name="connsiteY127" fmla="*/ 1431395 h 3841891"/>
                <a:gd name="connsiteX128" fmla="*/ 1296989 w 4392865"/>
                <a:gd name="connsiteY128" fmla="*/ 1347787 h 3841891"/>
                <a:gd name="connsiteX129" fmla="*/ 1243542 w 4392865"/>
                <a:gd name="connsiteY129" fmla="*/ 1336674 h 3841891"/>
                <a:gd name="connsiteX130" fmla="*/ 1200151 w 4392865"/>
                <a:gd name="connsiteY130" fmla="*/ 1288521 h 3841891"/>
                <a:gd name="connsiteX131" fmla="*/ 1155701 w 4392865"/>
                <a:gd name="connsiteY131" fmla="*/ 1275821 h 3841891"/>
                <a:gd name="connsiteX132" fmla="*/ 1111251 w 4392865"/>
                <a:gd name="connsiteY132" fmla="*/ 1193271 h 3841891"/>
                <a:gd name="connsiteX133" fmla="*/ 1092201 w 4392865"/>
                <a:gd name="connsiteY133" fmla="*/ 1078971 h 3841891"/>
                <a:gd name="connsiteX134" fmla="*/ 1092201 w 4392865"/>
                <a:gd name="connsiteY134" fmla="*/ 971021 h 3841891"/>
                <a:gd name="connsiteX135" fmla="*/ 1060451 w 4392865"/>
                <a:gd name="connsiteY135" fmla="*/ 913871 h 3841891"/>
                <a:gd name="connsiteX136" fmla="*/ 996951 w 4392865"/>
                <a:gd name="connsiteY136" fmla="*/ 875771 h 3841891"/>
                <a:gd name="connsiteX137" fmla="*/ 889001 w 4392865"/>
                <a:gd name="connsiteY137" fmla="*/ 875771 h 3841891"/>
                <a:gd name="connsiteX138" fmla="*/ 806451 w 4392865"/>
                <a:gd name="connsiteY138" fmla="*/ 907521 h 3841891"/>
                <a:gd name="connsiteX139" fmla="*/ 742951 w 4392865"/>
                <a:gd name="connsiteY139" fmla="*/ 939271 h 3841891"/>
                <a:gd name="connsiteX140" fmla="*/ 655639 w 4392865"/>
                <a:gd name="connsiteY140" fmla="*/ 912812 h 3841891"/>
                <a:gd name="connsiteX141" fmla="*/ 566210 w 4392865"/>
                <a:gd name="connsiteY141" fmla="*/ 836613 h 3841891"/>
                <a:gd name="connsiteX142" fmla="*/ 511177 w 4392865"/>
                <a:gd name="connsiteY142" fmla="*/ 806980 h 3841891"/>
                <a:gd name="connsiteX143" fmla="*/ 415926 w 4392865"/>
                <a:gd name="connsiteY143" fmla="*/ 784225 h 3841891"/>
                <a:gd name="connsiteX144" fmla="*/ 335494 w 4392865"/>
                <a:gd name="connsiteY144" fmla="*/ 759883 h 3841891"/>
                <a:gd name="connsiteX145" fmla="*/ 203413 w 4392865"/>
                <a:gd name="connsiteY145" fmla="*/ 728345 h 3841891"/>
                <a:gd name="connsiteX146" fmla="*/ 116099 w 4392865"/>
                <a:gd name="connsiteY146" fmla="*/ 691303 h 3841891"/>
                <a:gd name="connsiteX147" fmla="*/ 61914 w 4392865"/>
                <a:gd name="connsiteY147" fmla="*/ 625475 h 3841891"/>
                <a:gd name="connsiteX148" fmla="*/ 6350 w 4392865"/>
                <a:gd name="connsiteY148" fmla="*/ 575733 h 3841891"/>
                <a:gd name="connsiteX149" fmla="*/ 2117 w 4392865"/>
                <a:gd name="connsiteY149" fmla="*/ 537104 h 3841891"/>
                <a:gd name="connsiteX150" fmla="*/ 0 w 4392865"/>
                <a:gd name="connsiteY150" fmla="*/ 465138 h 3841891"/>
                <a:gd name="connsiteX151" fmla="*/ 23496 w 4392865"/>
                <a:gd name="connsiteY151" fmla="*/ 394970 h 3841891"/>
                <a:gd name="connsiteX152" fmla="*/ 51331 w 4392865"/>
                <a:gd name="connsiteY152" fmla="*/ 321204 h 3841891"/>
                <a:gd name="connsiteX153" fmla="*/ 77257 w 4392865"/>
                <a:gd name="connsiteY153" fmla="*/ 272520 h 3841891"/>
                <a:gd name="connsiteX154" fmla="*/ 104776 w 4392865"/>
                <a:gd name="connsiteY154" fmla="*/ 194203 h 3841891"/>
                <a:gd name="connsiteX155" fmla="*/ 187537 w 4392865"/>
                <a:gd name="connsiteY155" fmla="*/ 183303 h 3841891"/>
                <a:gd name="connsiteX156" fmla="*/ 238127 w 4392865"/>
                <a:gd name="connsiteY156" fmla="*/ 186268 h 3841891"/>
                <a:gd name="connsiteX157" fmla="*/ 306600 w 4392865"/>
                <a:gd name="connsiteY157" fmla="*/ 191241 h 3841891"/>
                <a:gd name="connsiteX158" fmla="*/ 354225 w 4392865"/>
                <a:gd name="connsiteY158" fmla="*/ 212408 h 3841891"/>
                <a:gd name="connsiteX159" fmla="*/ 442385 w 4392865"/>
                <a:gd name="connsiteY159" fmla="*/ 231247 h 3841891"/>
                <a:gd name="connsiteX0" fmla="*/ 442385 w 4392865"/>
                <a:gd name="connsiteY0" fmla="*/ 231247 h 3841891"/>
                <a:gd name="connsiteX1" fmla="*/ 544725 w 4392865"/>
                <a:gd name="connsiteY1" fmla="*/ 249450 h 3841891"/>
                <a:gd name="connsiteX2" fmla="*/ 674369 w 4392865"/>
                <a:gd name="connsiteY2" fmla="*/ 244158 h 3841891"/>
                <a:gd name="connsiteX3" fmla="*/ 841058 w 4392865"/>
                <a:gd name="connsiteY3" fmla="*/ 207116 h 3841891"/>
                <a:gd name="connsiteX4" fmla="*/ 917787 w 4392865"/>
                <a:gd name="connsiteY4" fmla="*/ 167429 h 3841891"/>
                <a:gd name="connsiteX5" fmla="*/ 984253 w 4392865"/>
                <a:gd name="connsiteY5" fmla="*/ 142346 h 3841891"/>
                <a:gd name="connsiteX6" fmla="*/ 1036849 w 4392865"/>
                <a:gd name="connsiteY6" fmla="*/ 125096 h 3841891"/>
                <a:gd name="connsiteX7" fmla="*/ 1099081 w 4392865"/>
                <a:gd name="connsiteY7" fmla="*/ 119062 h 3841891"/>
                <a:gd name="connsiteX8" fmla="*/ 1126067 w 4392865"/>
                <a:gd name="connsiteY8" fmla="*/ 68791 h 3841891"/>
                <a:gd name="connsiteX9" fmla="*/ 1118129 w 4392865"/>
                <a:gd name="connsiteY9" fmla="*/ 0 h 3841891"/>
                <a:gd name="connsiteX10" fmla="*/ 1181629 w 4392865"/>
                <a:gd name="connsiteY10" fmla="*/ 77788 h 3841891"/>
                <a:gd name="connsiteX11" fmla="*/ 1177079 w 4392865"/>
                <a:gd name="connsiteY11" fmla="*/ 125094 h 3841891"/>
                <a:gd name="connsiteX12" fmla="*/ 1179725 w 4392865"/>
                <a:gd name="connsiteY12" fmla="*/ 191241 h 3841891"/>
                <a:gd name="connsiteX13" fmla="*/ 1179513 w 4392865"/>
                <a:gd name="connsiteY13" fmla="*/ 235480 h 3841891"/>
                <a:gd name="connsiteX14" fmla="*/ 1171787 w 4392865"/>
                <a:gd name="connsiteY14" fmla="*/ 273262 h 3841891"/>
                <a:gd name="connsiteX15" fmla="*/ 1195599 w 4392865"/>
                <a:gd name="connsiteY15" fmla="*/ 320887 h 3841891"/>
                <a:gd name="connsiteX16" fmla="*/ 1237193 w 4392865"/>
                <a:gd name="connsiteY16" fmla="*/ 387879 h 3841891"/>
                <a:gd name="connsiteX17" fmla="*/ 1256242 w 4392865"/>
                <a:gd name="connsiteY17" fmla="*/ 412221 h 3841891"/>
                <a:gd name="connsiteX18" fmla="*/ 1289051 w 4392865"/>
                <a:gd name="connsiteY18" fmla="*/ 384704 h 3841891"/>
                <a:gd name="connsiteX19" fmla="*/ 1304079 w 4392865"/>
                <a:gd name="connsiteY19" fmla="*/ 379095 h 3841891"/>
                <a:gd name="connsiteX20" fmla="*/ 1341121 w 4392865"/>
                <a:gd name="connsiteY20" fmla="*/ 384387 h 3841891"/>
                <a:gd name="connsiteX21" fmla="*/ 1378163 w 4392865"/>
                <a:gd name="connsiteY21" fmla="*/ 408200 h 3841891"/>
                <a:gd name="connsiteX22" fmla="*/ 1390651 w 4392865"/>
                <a:gd name="connsiteY22" fmla="*/ 437621 h 3841891"/>
                <a:gd name="connsiteX23" fmla="*/ 1423142 w 4392865"/>
                <a:gd name="connsiteY23" fmla="*/ 445241 h 3841891"/>
                <a:gd name="connsiteX24" fmla="*/ 1462829 w 4392865"/>
                <a:gd name="connsiteY24" fmla="*/ 421429 h 3841891"/>
                <a:gd name="connsiteX25" fmla="*/ 1520826 w 4392865"/>
                <a:gd name="connsiteY25" fmla="*/ 523875 h 3841891"/>
                <a:gd name="connsiteX26" fmla="*/ 1582738 w 4392865"/>
                <a:gd name="connsiteY26" fmla="*/ 569912 h 3841891"/>
                <a:gd name="connsiteX27" fmla="*/ 1676401 w 4392865"/>
                <a:gd name="connsiteY27" fmla="*/ 640821 h 3841891"/>
                <a:gd name="connsiteX28" fmla="*/ 1866901 w 4392865"/>
                <a:gd name="connsiteY28" fmla="*/ 609071 h 3841891"/>
                <a:gd name="connsiteX29" fmla="*/ 2063751 w 4392865"/>
                <a:gd name="connsiteY29" fmla="*/ 558271 h 3841891"/>
                <a:gd name="connsiteX30" fmla="*/ 2178051 w 4392865"/>
                <a:gd name="connsiteY30" fmla="*/ 590021 h 3841891"/>
                <a:gd name="connsiteX31" fmla="*/ 2311401 w 4392865"/>
                <a:gd name="connsiteY31" fmla="*/ 691621 h 3841891"/>
                <a:gd name="connsiteX32" fmla="*/ 2489201 w 4392865"/>
                <a:gd name="connsiteY32" fmla="*/ 780521 h 3841891"/>
                <a:gd name="connsiteX33" fmla="*/ 2692401 w 4392865"/>
                <a:gd name="connsiteY33" fmla="*/ 793221 h 3841891"/>
                <a:gd name="connsiteX34" fmla="*/ 2783947 w 4392865"/>
                <a:gd name="connsiteY34" fmla="*/ 683154 h 3841891"/>
                <a:gd name="connsiteX35" fmla="*/ 3133905 w 4392865"/>
                <a:gd name="connsiteY35" fmla="*/ 585588 h 3841891"/>
                <a:gd name="connsiteX36" fmla="*/ 3230246 w 4392865"/>
                <a:gd name="connsiteY36" fmla="*/ 487572 h 3841891"/>
                <a:gd name="connsiteX37" fmla="*/ 3366460 w 4392865"/>
                <a:gd name="connsiteY37" fmla="*/ 400599 h 3841891"/>
                <a:gd name="connsiteX38" fmla="*/ 3662403 w 4392865"/>
                <a:gd name="connsiteY38" fmla="*/ 385143 h 3841891"/>
                <a:gd name="connsiteX39" fmla="*/ 3822913 w 4392865"/>
                <a:gd name="connsiteY39" fmla="*/ 365864 h 3841891"/>
                <a:gd name="connsiteX40" fmla="*/ 3880259 w 4392865"/>
                <a:gd name="connsiteY40" fmla="*/ 521559 h 3841891"/>
                <a:gd name="connsiteX41" fmla="*/ 3972225 w 4392865"/>
                <a:gd name="connsiteY41" fmla="*/ 697132 h 3841891"/>
                <a:gd name="connsiteX42" fmla="*/ 3971626 w 4392865"/>
                <a:gd name="connsiteY42" fmla="*/ 818142 h 3841891"/>
                <a:gd name="connsiteX43" fmla="*/ 3980492 w 4392865"/>
                <a:gd name="connsiteY43" fmla="*/ 801728 h 3841891"/>
                <a:gd name="connsiteX44" fmla="*/ 3976970 w 4392865"/>
                <a:gd name="connsiteY44" fmla="*/ 863980 h 3841891"/>
                <a:gd name="connsiteX45" fmla="*/ 3983298 w 4392865"/>
                <a:gd name="connsiteY45" fmla="*/ 889809 h 3841891"/>
                <a:gd name="connsiteX46" fmla="*/ 4002088 w 4392865"/>
                <a:gd name="connsiteY46" fmla="*/ 917575 h 3841891"/>
                <a:gd name="connsiteX47" fmla="*/ 4067176 w 4392865"/>
                <a:gd name="connsiteY47" fmla="*/ 927629 h 3841891"/>
                <a:gd name="connsiteX48" fmla="*/ 4064001 w 4392865"/>
                <a:gd name="connsiteY48" fmla="*/ 964671 h 3841891"/>
                <a:gd name="connsiteX49" fmla="*/ 4153642 w 4392865"/>
                <a:gd name="connsiteY49" fmla="*/ 1032613 h 3841891"/>
                <a:gd name="connsiteX50" fmla="*/ 4252464 w 4392865"/>
                <a:gd name="connsiteY50" fmla="*/ 1015471 h 3841891"/>
                <a:gd name="connsiteX51" fmla="*/ 4392865 w 4392865"/>
                <a:gd name="connsiteY51" fmla="*/ 1145687 h 3841891"/>
                <a:gd name="connsiteX52" fmla="*/ 4286151 w 4392865"/>
                <a:gd name="connsiteY52" fmla="*/ 1291466 h 3841891"/>
                <a:gd name="connsiteX53" fmla="*/ 4176057 w 4392865"/>
                <a:gd name="connsiteY53" fmla="*/ 1408274 h 3841891"/>
                <a:gd name="connsiteX54" fmla="*/ 4037225 w 4392865"/>
                <a:gd name="connsiteY54" fmla="*/ 1450656 h 3841891"/>
                <a:gd name="connsiteX55" fmla="*/ 3968751 w 4392865"/>
                <a:gd name="connsiteY55" fmla="*/ 1419754 h 3841891"/>
                <a:gd name="connsiteX56" fmla="*/ 3910225 w 4392865"/>
                <a:gd name="connsiteY56" fmla="*/ 1426845 h 3841891"/>
                <a:gd name="connsiteX57" fmla="*/ 3842810 w 4392865"/>
                <a:gd name="connsiteY57" fmla="*/ 1390650 h 3841891"/>
                <a:gd name="connsiteX58" fmla="*/ 3804392 w 4392865"/>
                <a:gd name="connsiteY58" fmla="*/ 1233700 h 3841891"/>
                <a:gd name="connsiteX59" fmla="*/ 3719513 w 4392865"/>
                <a:gd name="connsiteY59" fmla="*/ 1156759 h 3841891"/>
                <a:gd name="connsiteX60" fmla="*/ 3568701 w 4392865"/>
                <a:gd name="connsiteY60" fmla="*/ 1098021 h 3841891"/>
                <a:gd name="connsiteX61" fmla="*/ 3460751 w 4392865"/>
                <a:gd name="connsiteY61" fmla="*/ 1053571 h 3841891"/>
                <a:gd name="connsiteX62" fmla="*/ 3371851 w 4392865"/>
                <a:gd name="connsiteY62" fmla="*/ 1047221 h 3841891"/>
                <a:gd name="connsiteX63" fmla="*/ 3308351 w 4392865"/>
                <a:gd name="connsiteY63" fmla="*/ 996421 h 3841891"/>
                <a:gd name="connsiteX64" fmla="*/ 3200401 w 4392865"/>
                <a:gd name="connsiteY64" fmla="*/ 932921 h 3841891"/>
                <a:gd name="connsiteX65" fmla="*/ 3227599 w 4392865"/>
                <a:gd name="connsiteY65" fmla="*/ 1067009 h 3841891"/>
                <a:gd name="connsiteX66" fmla="*/ 3325496 w 4392865"/>
                <a:gd name="connsiteY66" fmla="*/ 1302488 h 3841891"/>
                <a:gd name="connsiteX67" fmla="*/ 3521286 w 4392865"/>
                <a:gd name="connsiteY67" fmla="*/ 1487697 h 3841891"/>
                <a:gd name="connsiteX68" fmla="*/ 3598016 w 4392865"/>
                <a:gd name="connsiteY68" fmla="*/ 1569716 h 3841891"/>
                <a:gd name="connsiteX69" fmla="*/ 3743537 w 4392865"/>
                <a:gd name="connsiteY69" fmla="*/ 1596175 h 3841891"/>
                <a:gd name="connsiteX70" fmla="*/ 3841433 w 4392865"/>
                <a:gd name="connsiteY70" fmla="*/ 1540613 h 3841891"/>
                <a:gd name="connsiteX71" fmla="*/ 3918163 w 4392865"/>
                <a:gd name="connsiteY71" fmla="*/ 1588237 h 3841891"/>
                <a:gd name="connsiteX72" fmla="*/ 3983808 w 4392865"/>
                <a:gd name="connsiteY72" fmla="*/ 1610103 h 3841891"/>
                <a:gd name="connsiteX73" fmla="*/ 4063234 w 4392865"/>
                <a:gd name="connsiteY73" fmla="*/ 1841639 h 3841891"/>
                <a:gd name="connsiteX74" fmla="*/ 3974275 w 4392865"/>
                <a:gd name="connsiteY74" fmla="*/ 1966544 h 3841891"/>
                <a:gd name="connsiteX75" fmla="*/ 3821614 w 4392865"/>
                <a:gd name="connsiteY75" fmla="*/ 2233622 h 3841891"/>
                <a:gd name="connsiteX76" fmla="*/ 3681983 w 4392865"/>
                <a:gd name="connsiteY76" fmla="*/ 2337309 h 3841891"/>
                <a:gd name="connsiteX77" fmla="*/ 3553037 w 4392865"/>
                <a:gd name="connsiteY77" fmla="*/ 2352883 h 3841891"/>
                <a:gd name="connsiteX78" fmla="*/ 3400225 w 4392865"/>
                <a:gd name="connsiteY78" fmla="*/ 2423165 h 3841891"/>
                <a:gd name="connsiteX79" fmla="*/ 3086230 w 4392865"/>
                <a:gd name="connsiteY79" fmla="*/ 2169313 h 3841891"/>
                <a:gd name="connsiteX80" fmla="*/ 2933913 w 4392865"/>
                <a:gd name="connsiteY80" fmla="*/ 1802550 h 3841891"/>
                <a:gd name="connsiteX81" fmla="*/ 2853939 w 4392865"/>
                <a:gd name="connsiteY81" fmla="*/ 1602017 h 3841891"/>
                <a:gd name="connsiteX82" fmla="*/ 2655359 w 4392865"/>
                <a:gd name="connsiteY82" fmla="*/ 1109133 h 3841891"/>
                <a:gd name="connsiteX83" fmla="*/ 2495551 w 4392865"/>
                <a:gd name="connsiteY83" fmla="*/ 913871 h 3841891"/>
                <a:gd name="connsiteX84" fmla="*/ 2463801 w 4392865"/>
                <a:gd name="connsiteY84" fmla="*/ 907521 h 3841891"/>
                <a:gd name="connsiteX85" fmla="*/ 2298701 w 4392865"/>
                <a:gd name="connsiteY85" fmla="*/ 837671 h 3841891"/>
                <a:gd name="connsiteX86" fmla="*/ 2190751 w 4392865"/>
                <a:gd name="connsiteY86" fmla="*/ 767821 h 3841891"/>
                <a:gd name="connsiteX87" fmla="*/ 2120901 w 4392865"/>
                <a:gd name="connsiteY87" fmla="*/ 729721 h 3841891"/>
                <a:gd name="connsiteX88" fmla="*/ 1981201 w 4392865"/>
                <a:gd name="connsiteY88" fmla="*/ 710671 h 3841891"/>
                <a:gd name="connsiteX89" fmla="*/ 1860551 w 4392865"/>
                <a:gd name="connsiteY89" fmla="*/ 717021 h 3841891"/>
                <a:gd name="connsiteX90" fmla="*/ 1695451 w 4392865"/>
                <a:gd name="connsiteY90" fmla="*/ 767821 h 3841891"/>
                <a:gd name="connsiteX91" fmla="*/ 1551518 w 4392865"/>
                <a:gd name="connsiteY91" fmla="*/ 813857 h 3841891"/>
                <a:gd name="connsiteX92" fmla="*/ 1544639 w 4392865"/>
                <a:gd name="connsiteY92" fmla="*/ 837671 h 3841891"/>
                <a:gd name="connsiteX93" fmla="*/ 1575330 w 4392865"/>
                <a:gd name="connsiteY93" fmla="*/ 882651 h 3841891"/>
                <a:gd name="connsiteX94" fmla="*/ 1569889 w 4392865"/>
                <a:gd name="connsiteY94" fmla="*/ 913752 h 3841891"/>
                <a:gd name="connsiteX95" fmla="*/ 1588699 w 4392865"/>
                <a:gd name="connsiteY95" fmla="*/ 989831 h 3841891"/>
                <a:gd name="connsiteX96" fmla="*/ 1662135 w 4392865"/>
                <a:gd name="connsiteY96" fmla="*/ 1063805 h 3841891"/>
                <a:gd name="connsiteX97" fmla="*/ 1753919 w 4392865"/>
                <a:gd name="connsiteY97" fmla="*/ 1210284 h 3841891"/>
                <a:gd name="connsiteX98" fmla="*/ 2121380 w 4392865"/>
                <a:gd name="connsiteY98" fmla="*/ 1554862 h 3841891"/>
                <a:gd name="connsiteX99" fmla="*/ 2187787 w 4392865"/>
                <a:gd name="connsiteY99" fmla="*/ 1696717 h 3841891"/>
                <a:gd name="connsiteX100" fmla="*/ 2130856 w 4392865"/>
                <a:gd name="connsiteY100" fmla="*/ 1918967 h 3841891"/>
                <a:gd name="connsiteX101" fmla="*/ 2098328 w 4392865"/>
                <a:gd name="connsiteY101" fmla="*/ 2378392 h 3841891"/>
                <a:gd name="connsiteX102" fmla="*/ 2139764 w 4392865"/>
                <a:gd name="connsiteY102" fmla="*/ 2490767 h 3841891"/>
                <a:gd name="connsiteX103" fmla="*/ 2213347 w 4392865"/>
                <a:gd name="connsiteY103" fmla="*/ 2848052 h 3841891"/>
                <a:gd name="connsiteX104" fmla="*/ 2242101 w 4392865"/>
                <a:gd name="connsiteY104" fmla="*/ 2943902 h 3841891"/>
                <a:gd name="connsiteX105" fmla="*/ 2443385 w 4392865"/>
                <a:gd name="connsiteY105" fmla="*/ 3145184 h 3841891"/>
                <a:gd name="connsiteX106" fmla="*/ 2625498 w 4392865"/>
                <a:gd name="connsiteY106" fmla="*/ 3384808 h 3841891"/>
                <a:gd name="connsiteX107" fmla="*/ 2059988 w 4392865"/>
                <a:gd name="connsiteY107" fmla="*/ 3269789 h 3841891"/>
                <a:gd name="connsiteX108" fmla="*/ 2452969 w 4392865"/>
                <a:gd name="connsiteY108" fmla="*/ 3634012 h 3841891"/>
                <a:gd name="connsiteX109" fmla="*/ 2290026 w 4392865"/>
                <a:gd name="connsiteY109" fmla="*/ 3662768 h 3841891"/>
                <a:gd name="connsiteX110" fmla="*/ 2203761 w 4392865"/>
                <a:gd name="connsiteY110" fmla="*/ 3701110 h 3841891"/>
                <a:gd name="connsiteX111" fmla="*/ 2021648 w 4392865"/>
                <a:gd name="connsiteY111" fmla="*/ 3720277 h 3841891"/>
                <a:gd name="connsiteX112" fmla="*/ 1954555 w 4392865"/>
                <a:gd name="connsiteY112" fmla="*/ 3758619 h 3841891"/>
                <a:gd name="connsiteX113" fmla="*/ 1801196 w 4392865"/>
                <a:gd name="connsiteY113" fmla="*/ 3825712 h 3841891"/>
                <a:gd name="connsiteX114" fmla="*/ 1734101 w 4392865"/>
                <a:gd name="connsiteY114" fmla="*/ 3413561 h 3841891"/>
                <a:gd name="connsiteX115" fmla="*/ 1494479 w 4392865"/>
                <a:gd name="connsiteY115" fmla="*/ 3471071 h 3841891"/>
                <a:gd name="connsiteX116" fmla="*/ 1465724 w 4392865"/>
                <a:gd name="connsiteY116" fmla="*/ 3346467 h 3841891"/>
                <a:gd name="connsiteX117" fmla="*/ 1279516 w 4392865"/>
                <a:gd name="connsiteY117" fmla="*/ 3371040 h 3841891"/>
                <a:gd name="connsiteX118" fmla="*/ 1302780 w 4392865"/>
                <a:gd name="connsiteY118" fmla="*/ 3212279 h 3841891"/>
                <a:gd name="connsiteX119" fmla="*/ 1580742 w 4392865"/>
                <a:gd name="connsiteY119" fmla="*/ 2982241 h 3841891"/>
                <a:gd name="connsiteX120" fmla="*/ 1657422 w 4392865"/>
                <a:gd name="connsiteY120" fmla="*/ 2867222 h 3841891"/>
                <a:gd name="connsiteX121" fmla="*/ 1686177 w 4392865"/>
                <a:gd name="connsiteY121" fmla="*/ 2502996 h 3841891"/>
                <a:gd name="connsiteX122" fmla="*/ 1791611 w 4392865"/>
                <a:gd name="connsiteY122" fmla="*/ 2301714 h 3841891"/>
                <a:gd name="connsiteX123" fmla="*/ 1695761 w 4392865"/>
                <a:gd name="connsiteY123" fmla="*/ 2004582 h 3841891"/>
                <a:gd name="connsiteX124" fmla="*/ 1629516 w 4392865"/>
                <a:gd name="connsiteY124" fmla="*/ 1709947 h 3841891"/>
                <a:gd name="connsiteX125" fmla="*/ 1497225 w 4392865"/>
                <a:gd name="connsiteY125" fmla="*/ 1548551 h 3841891"/>
                <a:gd name="connsiteX126" fmla="*/ 1446115 w 4392865"/>
                <a:gd name="connsiteY126" fmla="*/ 1515104 h 3841891"/>
                <a:gd name="connsiteX127" fmla="*/ 1354139 w 4392865"/>
                <a:gd name="connsiteY127" fmla="*/ 1431395 h 3841891"/>
                <a:gd name="connsiteX128" fmla="*/ 1296989 w 4392865"/>
                <a:gd name="connsiteY128" fmla="*/ 1347787 h 3841891"/>
                <a:gd name="connsiteX129" fmla="*/ 1243542 w 4392865"/>
                <a:gd name="connsiteY129" fmla="*/ 1336674 h 3841891"/>
                <a:gd name="connsiteX130" fmla="*/ 1200151 w 4392865"/>
                <a:gd name="connsiteY130" fmla="*/ 1288521 h 3841891"/>
                <a:gd name="connsiteX131" fmla="*/ 1155701 w 4392865"/>
                <a:gd name="connsiteY131" fmla="*/ 1275821 h 3841891"/>
                <a:gd name="connsiteX132" fmla="*/ 1111251 w 4392865"/>
                <a:gd name="connsiteY132" fmla="*/ 1193271 h 3841891"/>
                <a:gd name="connsiteX133" fmla="*/ 1092201 w 4392865"/>
                <a:gd name="connsiteY133" fmla="*/ 1078971 h 3841891"/>
                <a:gd name="connsiteX134" fmla="*/ 1092201 w 4392865"/>
                <a:gd name="connsiteY134" fmla="*/ 971021 h 3841891"/>
                <a:gd name="connsiteX135" fmla="*/ 1060451 w 4392865"/>
                <a:gd name="connsiteY135" fmla="*/ 913871 h 3841891"/>
                <a:gd name="connsiteX136" fmla="*/ 996951 w 4392865"/>
                <a:gd name="connsiteY136" fmla="*/ 875771 h 3841891"/>
                <a:gd name="connsiteX137" fmla="*/ 889001 w 4392865"/>
                <a:gd name="connsiteY137" fmla="*/ 875771 h 3841891"/>
                <a:gd name="connsiteX138" fmla="*/ 806451 w 4392865"/>
                <a:gd name="connsiteY138" fmla="*/ 907521 h 3841891"/>
                <a:gd name="connsiteX139" fmla="*/ 742951 w 4392865"/>
                <a:gd name="connsiteY139" fmla="*/ 939271 h 3841891"/>
                <a:gd name="connsiteX140" fmla="*/ 655639 w 4392865"/>
                <a:gd name="connsiteY140" fmla="*/ 912812 h 3841891"/>
                <a:gd name="connsiteX141" fmla="*/ 566210 w 4392865"/>
                <a:gd name="connsiteY141" fmla="*/ 836613 h 3841891"/>
                <a:gd name="connsiteX142" fmla="*/ 511177 w 4392865"/>
                <a:gd name="connsiteY142" fmla="*/ 806980 h 3841891"/>
                <a:gd name="connsiteX143" fmla="*/ 415926 w 4392865"/>
                <a:gd name="connsiteY143" fmla="*/ 784225 h 3841891"/>
                <a:gd name="connsiteX144" fmla="*/ 335494 w 4392865"/>
                <a:gd name="connsiteY144" fmla="*/ 759883 h 3841891"/>
                <a:gd name="connsiteX145" fmla="*/ 203413 w 4392865"/>
                <a:gd name="connsiteY145" fmla="*/ 728345 h 3841891"/>
                <a:gd name="connsiteX146" fmla="*/ 116099 w 4392865"/>
                <a:gd name="connsiteY146" fmla="*/ 691303 h 3841891"/>
                <a:gd name="connsiteX147" fmla="*/ 61914 w 4392865"/>
                <a:gd name="connsiteY147" fmla="*/ 625475 h 3841891"/>
                <a:gd name="connsiteX148" fmla="*/ 6350 w 4392865"/>
                <a:gd name="connsiteY148" fmla="*/ 575733 h 3841891"/>
                <a:gd name="connsiteX149" fmla="*/ 2117 w 4392865"/>
                <a:gd name="connsiteY149" fmla="*/ 537104 h 3841891"/>
                <a:gd name="connsiteX150" fmla="*/ 0 w 4392865"/>
                <a:gd name="connsiteY150" fmla="*/ 465138 h 3841891"/>
                <a:gd name="connsiteX151" fmla="*/ 23496 w 4392865"/>
                <a:gd name="connsiteY151" fmla="*/ 394970 h 3841891"/>
                <a:gd name="connsiteX152" fmla="*/ 51331 w 4392865"/>
                <a:gd name="connsiteY152" fmla="*/ 321204 h 3841891"/>
                <a:gd name="connsiteX153" fmla="*/ 77257 w 4392865"/>
                <a:gd name="connsiteY153" fmla="*/ 272520 h 3841891"/>
                <a:gd name="connsiteX154" fmla="*/ 104776 w 4392865"/>
                <a:gd name="connsiteY154" fmla="*/ 194203 h 3841891"/>
                <a:gd name="connsiteX155" fmla="*/ 187537 w 4392865"/>
                <a:gd name="connsiteY155" fmla="*/ 183303 h 3841891"/>
                <a:gd name="connsiteX156" fmla="*/ 238127 w 4392865"/>
                <a:gd name="connsiteY156" fmla="*/ 186268 h 3841891"/>
                <a:gd name="connsiteX157" fmla="*/ 306600 w 4392865"/>
                <a:gd name="connsiteY157" fmla="*/ 191241 h 3841891"/>
                <a:gd name="connsiteX158" fmla="*/ 354225 w 4392865"/>
                <a:gd name="connsiteY158" fmla="*/ 212408 h 3841891"/>
                <a:gd name="connsiteX159" fmla="*/ 442385 w 4392865"/>
                <a:gd name="connsiteY159" fmla="*/ 231247 h 3841891"/>
                <a:gd name="connsiteX0" fmla="*/ 442385 w 4392865"/>
                <a:gd name="connsiteY0" fmla="*/ 231247 h 3841891"/>
                <a:gd name="connsiteX1" fmla="*/ 544725 w 4392865"/>
                <a:gd name="connsiteY1" fmla="*/ 249450 h 3841891"/>
                <a:gd name="connsiteX2" fmla="*/ 674369 w 4392865"/>
                <a:gd name="connsiteY2" fmla="*/ 244158 h 3841891"/>
                <a:gd name="connsiteX3" fmla="*/ 841058 w 4392865"/>
                <a:gd name="connsiteY3" fmla="*/ 207116 h 3841891"/>
                <a:gd name="connsiteX4" fmla="*/ 917787 w 4392865"/>
                <a:gd name="connsiteY4" fmla="*/ 167429 h 3841891"/>
                <a:gd name="connsiteX5" fmla="*/ 984253 w 4392865"/>
                <a:gd name="connsiteY5" fmla="*/ 142346 h 3841891"/>
                <a:gd name="connsiteX6" fmla="*/ 1036849 w 4392865"/>
                <a:gd name="connsiteY6" fmla="*/ 125096 h 3841891"/>
                <a:gd name="connsiteX7" fmla="*/ 1099081 w 4392865"/>
                <a:gd name="connsiteY7" fmla="*/ 119062 h 3841891"/>
                <a:gd name="connsiteX8" fmla="*/ 1126067 w 4392865"/>
                <a:gd name="connsiteY8" fmla="*/ 68791 h 3841891"/>
                <a:gd name="connsiteX9" fmla="*/ 1118129 w 4392865"/>
                <a:gd name="connsiteY9" fmla="*/ 0 h 3841891"/>
                <a:gd name="connsiteX10" fmla="*/ 1181629 w 4392865"/>
                <a:gd name="connsiteY10" fmla="*/ 77788 h 3841891"/>
                <a:gd name="connsiteX11" fmla="*/ 1177079 w 4392865"/>
                <a:gd name="connsiteY11" fmla="*/ 125094 h 3841891"/>
                <a:gd name="connsiteX12" fmla="*/ 1179725 w 4392865"/>
                <a:gd name="connsiteY12" fmla="*/ 191241 h 3841891"/>
                <a:gd name="connsiteX13" fmla="*/ 1179513 w 4392865"/>
                <a:gd name="connsiteY13" fmla="*/ 235480 h 3841891"/>
                <a:gd name="connsiteX14" fmla="*/ 1171787 w 4392865"/>
                <a:gd name="connsiteY14" fmla="*/ 273262 h 3841891"/>
                <a:gd name="connsiteX15" fmla="*/ 1195599 w 4392865"/>
                <a:gd name="connsiteY15" fmla="*/ 320887 h 3841891"/>
                <a:gd name="connsiteX16" fmla="*/ 1237193 w 4392865"/>
                <a:gd name="connsiteY16" fmla="*/ 387879 h 3841891"/>
                <a:gd name="connsiteX17" fmla="*/ 1256242 w 4392865"/>
                <a:gd name="connsiteY17" fmla="*/ 412221 h 3841891"/>
                <a:gd name="connsiteX18" fmla="*/ 1289051 w 4392865"/>
                <a:gd name="connsiteY18" fmla="*/ 384704 h 3841891"/>
                <a:gd name="connsiteX19" fmla="*/ 1304079 w 4392865"/>
                <a:gd name="connsiteY19" fmla="*/ 379095 h 3841891"/>
                <a:gd name="connsiteX20" fmla="*/ 1341121 w 4392865"/>
                <a:gd name="connsiteY20" fmla="*/ 384387 h 3841891"/>
                <a:gd name="connsiteX21" fmla="*/ 1378163 w 4392865"/>
                <a:gd name="connsiteY21" fmla="*/ 408200 h 3841891"/>
                <a:gd name="connsiteX22" fmla="*/ 1390651 w 4392865"/>
                <a:gd name="connsiteY22" fmla="*/ 437621 h 3841891"/>
                <a:gd name="connsiteX23" fmla="*/ 1423142 w 4392865"/>
                <a:gd name="connsiteY23" fmla="*/ 445241 h 3841891"/>
                <a:gd name="connsiteX24" fmla="*/ 1462829 w 4392865"/>
                <a:gd name="connsiteY24" fmla="*/ 421429 h 3841891"/>
                <a:gd name="connsiteX25" fmla="*/ 1520826 w 4392865"/>
                <a:gd name="connsiteY25" fmla="*/ 523875 h 3841891"/>
                <a:gd name="connsiteX26" fmla="*/ 1582738 w 4392865"/>
                <a:gd name="connsiteY26" fmla="*/ 569912 h 3841891"/>
                <a:gd name="connsiteX27" fmla="*/ 1676401 w 4392865"/>
                <a:gd name="connsiteY27" fmla="*/ 640821 h 3841891"/>
                <a:gd name="connsiteX28" fmla="*/ 1866901 w 4392865"/>
                <a:gd name="connsiteY28" fmla="*/ 609071 h 3841891"/>
                <a:gd name="connsiteX29" fmla="*/ 2063751 w 4392865"/>
                <a:gd name="connsiteY29" fmla="*/ 558271 h 3841891"/>
                <a:gd name="connsiteX30" fmla="*/ 2178051 w 4392865"/>
                <a:gd name="connsiteY30" fmla="*/ 590021 h 3841891"/>
                <a:gd name="connsiteX31" fmla="*/ 2311401 w 4392865"/>
                <a:gd name="connsiteY31" fmla="*/ 691621 h 3841891"/>
                <a:gd name="connsiteX32" fmla="*/ 2489201 w 4392865"/>
                <a:gd name="connsiteY32" fmla="*/ 780521 h 3841891"/>
                <a:gd name="connsiteX33" fmla="*/ 2692401 w 4392865"/>
                <a:gd name="connsiteY33" fmla="*/ 793221 h 3841891"/>
                <a:gd name="connsiteX34" fmla="*/ 2783947 w 4392865"/>
                <a:gd name="connsiteY34" fmla="*/ 683154 h 3841891"/>
                <a:gd name="connsiteX35" fmla="*/ 3133905 w 4392865"/>
                <a:gd name="connsiteY35" fmla="*/ 585588 h 3841891"/>
                <a:gd name="connsiteX36" fmla="*/ 3230246 w 4392865"/>
                <a:gd name="connsiteY36" fmla="*/ 487572 h 3841891"/>
                <a:gd name="connsiteX37" fmla="*/ 3366460 w 4392865"/>
                <a:gd name="connsiteY37" fmla="*/ 400599 h 3841891"/>
                <a:gd name="connsiteX38" fmla="*/ 3662403 w 4392865"/>
                <a:gd name="connsiteY38" fmla="*/ 385143 h 3841891"/>
                <a:gd name="connsiteX39" fmla="*/ 3822913 w 4392865"/>
                <a:gd name="connsiteY39" fmla="*/ 365864 h 3841891"/>
                <a:gd name="connsiteX40" fmla="*/ 3880259 w 4392865"/>
                <a:gd name="connsiteY40" fmla="*/ 521559 h 3841891"/>
                <a:gd name="connsiteX41" fmla="*/ 3972225 w 4392865"/>
                <a:gd name="connsiteY41" fmla="*/ 697132 h 3841891"/>
                <a:gd name="connsiteX42" fmla="*/ 3971626 w 4392865"/>
                <a:gd name="connsiteY42" fmla="*/ 818142 h 3841891"/>
                <a:gd name="connsiteX43" fmla="*/ 3980492 w 4392865"/>
                <a:gd name="connsiteY43" fmla="*/ 801728 h 3841891"/>
                <a:gd name="connsiteX44" fmla="*/ 3976970 w 4392865"/>
                <a:gd name="connsiteY44" fmla="*/ 863980 h 3841891"/>
                <a:gd name="connsiteX45" fmla="*/ 3983298 w 4392865"/>
                <a:gd name="connsiteY45" fmla="*/ 889809 h 3841891"/>
                <a:gd name="connsiteX46" fmla="*/ 4002088 w 4392865"/>
                <a:gd name="connsiteY46" fmla="*/ 917575 h 3841891"/>
                <a:gd name="connsiteX47" fmla="*/ 4067176 w 4392865"/>
                <a:gd name="connsiteY47" fmla="*/ 927629 h 3841891"/>
                <a:gd name="connsiteX48" fmla="*/ 4064001 w 4392865"/>
                <a:gd name="connsiteY48" fmla="*/ 964671 h 3841891"/>
                <a:gd name="connsiteX49" fmla="*/ 4153642 w 4392865"/>
                <a:gd name="connsiteY49" fmla="*/ 1032613 h 3841891"/>
                <a:gd name="connsiteX50" fmla="*/ 4252464 w 4392865"/>
                <a:gd name="connsiteY50" fmla="*/ 1015471 h 3841891"/>
                <a:gd name="connsiteX51" fmla="*/ 4392865 w 4392865"/>
                <a:gd name="connsiteY51" fmla="*/ 1145687 h 3841891"/>
                <a:gd name="connsiteX52" fmla="*/ 4286151 w 4392865"/>
                <a:gd name="connsiteY52" fmla="*/ 1291466 h 3841891"/>
                <a:gd name="connsiteX53" fmla="*/ 4176057 w 4392865"/>
                <a:gd name="connsiteY53" fmla="*/ 1408274 h 3841891"/>
                <a:gd name="connsiteX54" fmla="*/ 4037225 w 4392865"/>
                <a:gd name="connsiteY54" fmla="*/ 1450656 h 3841891"/>
                <a:gd name="connsiteX55" fmla="*/ 3968751 w 4392865"/>
                <a:gd name="connsiteY55" fmla="*/ 1419754 h 3841891"/>
                <a:gd name="connsiteX56" fmla="*/ 3910225 w 4392865"/>
                <a:gd name="connsiteY56" fmla="*/ 1426845 h 3841891"/>
                <a:gd name="connsiteX57" fmla="*/ 3842810 w 4392865"/>
                <a:gd name="connsiteY57" fmla="*/ 1390650 h 3841891"/>
                <a:gd name="connsiteX58" fmla="*/ 3804392 w 4392865"/>
                <a:gd name="connsiteY58" fmla="*/ 1233700 h 3841891"/>
                <a:gd name="connsiteX59" fmla="*/ 3719513 w 4392865"/>
                <a:gd name="connsiteY59" fmla="*/ 1156759 h 3841891"/>
                <a:gd name="connsiteX60" fmla="*/ 3568701 w 4392865"/>
                <a:gd name="connsiteY60" fmla="*/ 1098021 h 3841891"/>
                <a:gd name="connsiteX61" fmla="*/ 3460751 w 4392865"/>
                <a:gd name="connsiteY61" fmla="*/ 1053571 h 3841891"/>
                <a:gd name="connsiteX62" fmla="*/ 3371851 w 4392865"/>
                <a:gd name="connsiteY62" fmla="*/ 1047221 h 3841891"/>
                <a:gd name="connsiteX63" fmla="*/ 3308351 w 4392865"/>
                <a:gd name="connsiteY63" fmla="*/ 996421 h 3841891"/>
                <a:gd name="connsiteX64" fmla="*/ 3200401 w 4392865"/>
                <a:gd name="connsiteY64" fmla="*/ 932921 h 3841891"/>
                <a:gd name="connsiteX65" fmla="*/ 3227599 w 4392865"/>
                <a:gd name="connsiteY65" fmla="*/ 1067009 h 3841891"/>
                <a:gd name="connsiteX66" fmla="*/ 3325496 w 4392865"/>
                <a:gd name="connsiteY66" fmla="*/ 1302488 h 3841891"/>
                <a:gd name="connsiteX67" fmla="*/ 3521286 w 4392865"/>
                <a:gd name="connsiteY67" fmla="*/ 1487697 h 3841891"/>
                <a:gd name="connsiteX68" fmla="*/ 3598016 w 4392865"/>
                <a:gd name="connsiteY68" fmla="*/ 1569716 h 3841891"/>
                <a:gd name="connsiteX69" fmla="*/ 3743537 w 4392865"/>
                <a:gd name="connsiteY69" fmla="*/ 1596175 h 3841891"/>
                <a:gd name="connsiteX70" fmla="*/ 3841433 w 4392865"/>
                <a:gd name="connsiteY70" fmla="*/ 1540613 h 3841891"/>
                <a:gd name="connsiteX71" fmla="*/ 3918163 w 4392865"/>
                <a:gd name="connsiteY71" fmla="*/ 1588237 h 3841891"/>
                <a:gd name="connsiteX72" fmla="*/ 3983808 w 4392865"/>
                <a:gd name="connsiteY72" fmla="*/ 1610103 h 3841891"/>
                <a:gd name="connsiteX73" fmla="*/ 4063234 w 4392865"/>
                <a:gd name="connsiteY73" fmla="*/ 1841639 h 3841891"/>
                <a:gd name="connsiteX74" fmla="*/ 3974275 w 4392865"/>
                <a:gd name="connsiteY74" fmla="*/ 1966544 h 3841891"/>
                <a:gd name="connsiteX75" fmla="*/ 3821614 w 4392865"/>
                <a:gd name="connsiteY75" fmla="*/ 2233622 h 3841891"/>
                <a:gd name="connsiteX76" fmla="*/ 3681983 w 4392865"/>
                <a:gd name="connsiteY76" fmla="*/ 2337309 h 3841891"/>
                <a:gd name="connsiteX77" fmla="*/ 3553037 w 4392865"/>
                <a:gd name="connsiteY77" fmla="*/ 2352883 h 3841891"/>
                <a:gd name="connsiteX78" fmla="*/ 3400225 w 4392865"/>
                <a:gd name="connsiteY78" fmla="*/ 2423165 h 3841891"/>
                <a:gd name="connsiteX79" fmla="*/ 3086230 w 4392865"/>
                <a:gd name="connsiteY79" fmla="*/ 2169313 h 3841891"/>
                <a:gd name="connsiteX80" fmla="*/ 2933913 w 4392865"/>
                <a:gd name="connsiteY80" fmla="*/ 1802550 h 3841891"/>
                <a:gd name="connsiteX81" fmla="*/ 2853939 w 4392865"/>
                <a:gd name="connsiteY81" fmla="*/ 1602017 h 3841891"/>
                <a:gd name="connsiteX82" fmla="*/ 2655359 w 4392865"/>
                <a:gd name="connsiteY82" fmla="*/ 1109133 h 3841891"/>
                <a:gd name="connsiteX83" fmla="*/ 2495551 w 4392865"/>
                <a:gd name="connsiteY83" fmla="*/ 913871 h 3841891"/>
                <a:gd name="connsiteX84" fmla="*/ 2463801 w 4392865"/>
                <a:gd name="connsiteY84" fmla="*/ 907521 h 3841891"/>
                <a:gd name="connsiteX85" fmla="*/ 2298701 w 4392865"/>
                <a:gd name="connsiteY85" fmla="*/ 837671 h 3841891"/>
                <a:gd name="connsiteX86" fmla="*/ 2190751 w 4392865"/>
                <a:gd name="connsiteY86" fmla="*/ 767821 h 3841891"/>
                <a:gd name="connsiteX87" fmla="*/ 2120901 w 4392865"/>
                <a:gd name="connsiteY87" fmla="*/ 729721 h 3841891"/>
                <a:gd name="connsiteX88" fmla="*/ 1981201 w 4392865"/>
                <a:gd name="connsiteY88" fmla="*/ 710671 h 3841891"/>
                <a:gd name="connsiteX89" fmla="*/ 1860551 w 4392865"/>
                <a:gd name="connsiteY89" fmla="*/ 717021 h 3841891"/>
                <a:gd name="connsiteX90" fmla="*/ 1695451 w 4392865"/>
                <a:gd name="connsiteY90" fmla="*/ 767821 h 3841891"/>
                <a:gd name="connsiteX91" fmla="*/ 1551518 w 4392865"/>
                <a:gd name="connsiteY91" fmla="*/ 813857 h 3841891"/>
                <a:gd name="connsiteX92" fmla="*/ 1544639 w 4392865"/>
                <a:gd name="connsiteY92" fmla="*/ 837671 h 3841891"/>
                <a:gd name="connsiteX93" fmla="*/ 1575330 w 4392865"/>
                <a:gd name="connsiteY93" fmla="*/ 882651 h 3841891"/>
                <a:gd name="connsiteX94" fmla="*/ 1569889 w 4392865"/>
                <a:gd name="connsiteY94" fmla="*/ 913752 h 3841891"/>
                <a:gd name="connsiteX95" fmla="*/ 1588699 w 4392865"/>
                <a:gd name="connsiteY95" fmla="*/ 989831 h 3841891"/>
                <a:gd name="connsiteX96" fmla="*/ 1662135 w 4392865"/>
                <a:gd name="connsiteY96" fmla="*/ 1063805 h 3841891"/>
                <a:gd name="connsiteX97" fmla="*/ 1753919 w 4392865"/>
                <a:gd name="connsiteY97" fmla="*/ 1210284 h 3841891"/>
                <a:gd name="connsiteX98" fmla="*/ 2121380 w 4392865"/>
                <a:gd name="connsiteY98" fmla="*/ 1554862 h 3841891"/>
                <a:gd name="connsiteX99" fmla="*/ 2187787 w 4392865"/>
                <a:gd name="connsiteY99" fmla="*/ 1696717 h 3841891"/>
                <a:gd name="connsiteX100" fmla="*/ 2130856 w 4392865"/>
                <a:gd name="connsiteY100" fmla="*/ 1918967 h 3841891"/>
                <a:gd name="connsiteX101" fmla="*/ 2098328 w 4392865"/>
                <a:gd name="connsiteY101" fmla="*/ 2378392 h 3841891"/>
                <a:gd name="connsiteX102" fmla="*/ 2139764 w 4392865"/>
                <a:gd name="connsiteY102" fmla="*/ 2490767 h 3841891"/>
                <a:gd name="connsiteX103" fmla="*/ 2213347 w 4392865"/>
                <a:gd name="connsiteY103" fmla="*/ 2848052 h 3841891"/>
                <a:gd name="connsiteX104" fmla="*/ 2242101 w 4392865"/>
                <a:gd name="connsiteY104" fmla="*/ 2943902 h 3841891"/>
                <a:gd name="connsiteX105" fmla="*/ 2443385 w 4392865"/>
                <a:gd name="connsiteY105" fmla="*/ 3145184 h 3841891"/>
                <a:gd name="connsiteX106" fmla="*/ 2625498 w 4392865"/>
                <a:gd name="connsiteY106" fmla="*/ 3384808 h 3841891"/>
                <a:gd name="connsiteX107" fmla="*/ 2059988 w 4392865"/>
                <a:gd name="connsiteY107" fmla="*/ 3269789 h 3841891"/>
                <a:gd name="connsiteX108" fmla="*/ 2203761 w 4392865"/>
                <a:gd name="connsiteY108" fmla="*/ 3442314 h 3841891"/>
                <a:gd name="connsiteX109" fmla="*/ 2452969 w 4392865"/>
                <a:gd name="connsiteY109" fmla="*/ 3634012 h 3841891"/>
                <a:gd name="connsiteX110" fmla="*/ 2290026 w 4392865"/>
                <a:gd name="connsiteY110" fmla="*/ 3662768 h 3841891"/>
                <a:gd name="connsiteX111" fmla="*/ 2203761 w 4392865"/>
                <a:gd name="connsiteY111" fmla="*/ 3701110 h 3841891"/>
                <a:gd name="connsiteX112" fmla="*/ 2021648 w 4392865"/>
                <a:gd name="connsiteY112" fmla="*/ 3720277 h 3841891"/>
                <a:gd name="connsiteX113" fmla="*/ 1954555 w 4392865"/>
                <a:gd name="connsiteY113" fmla="*/ 3758619 h 3841891"/>
                <a:gd name="connsiteX114" fmla="*/ 1801196 w 4392865"/>
                <a:gd name="connsiteY114" fmla="*/ 3825712 h 3841891"/>
                <a:gd name="connsiteX115" fmla="*/ 1734101 w 4392865"/>
                <a:gd name="connsiteY115" fmla="*/ 3413561 h 3841891"/>
                <a:gd name="connsiteX116" fmla="*/ 1494479 w 4392865"/>
                <a:gd name="connsiteY116" fmla="*/ 3471071 h 3841891"/>
                <a:gd name="connsiteX117" fmla="*/ 1465724 w 4392865"/>
                <a:gd name="connsiteY117" fmla="*/ 3346467 h 3841891"/>
                <a:gd name="connsiteX118" fmla="*/ 1279516 w 4392865"/>
                <a:gd name="connsiteY118" fmla="*/ 3371040 h 3841891"/>
                <a:gd name="connsiteX119" fmla="*/ 1302780 w 4392865"/>
                <a:gd name="connsiteY119" fmla="*/ 3212279 h 3841891"/>
                <a:gd name="connsiteX120" fmla="*/ 1580742 w 4392865"/>
                <a:gd name="connsiteY120" fmla="*/ 2982241 h 3841891"/>
                <a:gd name="connsiteX121" fmla="*/ 1657422 w 4392865"/>
                <a:gd name="connsiteY121" fmla="*/ 2867222 h 3841891"/>
                <a:gd name="connsiteX122" fmla="*/ 1686177 w 4392865"/>
                <a:gd name="connsiteY122" fmla="*/ 2502996 h 3841891"/>
                <a:gd name="connsiteX123" fmla="*/ 1791611 w 4392865"/>
                <a:gd name="connsiteY123" fmla="*/ 2301714 h 3841891"/>
                <a:gd name="connsiteX124" fmla="*/ 1695761 w 4392865"/>
                <a:gd name="connsiteY124" fmla="*/ 2004582 h 3841891"/>
                <a:gd name="connsiteX125" fmla="*/ 1629516 w 4392865"/>
                <a:gd name="connsiteY125" fmla="*/ 1709947 h 3841891"/>
                <a:gd name="connsiteX126" fmla="*/ 1497225 w 4392865"/>
                <a:gd name="connsiteY126" fmla="*/ 1548551 h 3841891"/>
                <a:gd name="connsiteX127" fmla="*/ 1446115 w 4392865"/>
                <a:gd name="connsiteY127" fmla="*/ 1515104 h 3841891"/>
                <a:gd name="connsiteX128" fmla="*/ 1354139 w 4392865"/>
                <a:gd name="connsiteY128" fmla="*/ 1431395 h 3841891"/>
                <a:gd name="connsiteX129" fmla="*/ 1296989 w 4392865"/>
                <a:gd name="connsiteY129" fmla="*/ 1347787 h 3841891"/>
                <a:gd name="connsiteX130" fmla="*/ 1243542 w 4392865"/>
                <a:gd name="connsiteY130" fmla="*/ 1336674 h 3841891"/>
                <a:gd name="connsiteX131" fmla="*/ 1200151 w 4392865"/>
                <a:gd name="connsiteY131" fmla="*/ 1288521 h 3841891"/>
                <a:gd name="connsiteX132" fmla="*/ 1155701 w 4392865"/>
                <a:gd name="connsiteY132" fmla="*/ 1275821 h 3841891"/>
                <a:gd name="connsiteX133" fmla="*/ 1111251 w 4392865"/>
                <a:gd name="connsiteY133" fmla="*/ 1193271 h 3841891"/>
                <a:gd name="connsiteX134" fmla="*/ 1092201 w 4392865"/>
                <a:gd name="connsiteY134" fmla="*/ 1078971 h 3841891"/>
                <a:gd name="connsiteX135" fmla="*/ 1092201 w 4392865"/>
                <a:gd name="connsiteY135" fmla="*/ 971021 h 3841891"/>
                <a:gd name="connsiteX136" fmla="*/ 1060451 w 4392865"/>
                <a:gd name="connsiteY136" fmla="*/ 913871 h 3841891"/>
                <a:gd name="connsiteX137" fmla="*/ 996951 w 4392865"/>
                <a:gd name="connsiteY137" fmla="*/ 875771 h 3841891"/>
                <a:gd name="connsiteX138" fmla="*/ 889001 w 4392865"/>
                <a:gd name="connsiteY138" fmla="*/ 875771 h 3841891"/>
                <a:gd name="connsiteX139" fmla="*/ 806451 w 4392865"/>
                <a:gd name="connsiteY139" fmla="*/ 907521 h 3841891"/>
                <a:gd name="connsiteX140" fmla="*/ 742951 w 4392865"/>
                <a:gd name="connsiteY140" fmla="*/ 939271 h 3841891"/>
                <a:gd name="connsiteX141" fmla="*/ 655639 w 4392865"/>
                <a:gd name="connsiteY141" fmla="*/ 912812 h 3841891"/>
                <a:gd name="connsiteX142" fmla="*/ 566210 w 4392865"/>
                <a:gd name="connsiteY142" fmla="*/ 836613 h 3841891"/>
                <a:gd name="connsiteX143" fmla="*/ 511177 w 4392865"/>
                <a:gd name="connsiteY143" fmla="*/ 806980 h 3841891"/>
                <a:gd name="connsiteX144" fmla="*/ 415926 w 4392865"/>
                <a:gd name="connsiteY144" fmla="*/ 784225 h 3841891"/>
                <a:gd name="connsiteX145" fmla="*/ 335494 w 4392865"/>
                <a:gd name="connsiteY145" fmla="*/ 759883 h 3841891"/>
                <a:gd name="connsiteX146" fmla="*/ 203413 w 4392865"/>
                <a:gd name="connsiteY146" fmla="*/ 728345 h 3841891"/>
                <a:gd name="connsiteX147" fmla="*/ 116099 w 4392865"/>
                <a:gd name="connsiteY147" fmla="*/ 691303 h 3841891"/>
                <a:gd name="connsiteX148" fmla="*/ 61914 w 4392865"/>
                <a:gd name="connsiteY148" fmla="*/ 625475 h 3841891"/>
                <a:gd name="connsiteX149" fmla="*/ 6350 w 4392865"/>
                <a:gd name="connsiteY149" fmla="*/ 575733 h 3841891"/>
                <a:gd name="connsiteX150" fmla="*/ 2117 w 4392865"/>
                <a:gd name="connsiteY150" fmla="*/ 537104 h 3841891"/>
                <a:gd name="connsiteX151" fmla="*/ 0 w 4392865"/>
                <a:gd name="connsiteY151" fmla="*/ 465138 h 3841891"/>
                <a:gd name="connsiteX152" fmla="*/ 23496 w 4392865"/>
                <a:gd name="connsiteY152" fmla="*/ 394970 h 3841891"/>
                <a:gd name="connsiteX153" fmla="*/ 51331 w 4392865"/>
                <a:gd name="connsiteY153" fmla="*/ 321204 h 3841891"/>
                <a:gd name="connsiteX154" fmla="*/ 77257 w 4392865"/>
                <a:gd name="connsiteY154" fmla="*/ 272520 h 3841891"/>
                <a:gd name="connsiteX155" fmla="*/ 104776 w 4392865"/>
                <a:gd name="connsiteY155" fmla="*/ 194203 h 3841891"/>
                <a:gd name="connsiteX156" fmla="*/ 187537 w 4392865"/>
                <a:gd name="connsiteY156" fmla="*/ 183303 h 3841891"/>
                <a:gd name="connsiteX157" fmla="*/ 238127 w 4392865"/>
                <a:gd name="connsiteY157" fmla="*/ 186268 h 3841891"/>
                <a:gd name="connsiteX158" fmla="*/ 306600 w 4392865"/>
                <a:gd name="connsiteY158" fmla="*/ 191241 h 3841891"/>
                <a:gd name="connsiteX159" fmla="*/ 354225 w 4392865"/>
                <a:gd name="connsiteY159" fmla="*/ 212408 h 3841891"/>
                <a:gd name="connsiteX160" fmla="*/ 442385 w 4392865"/>
                <a:gd name="connsiteY160" fmla="*/ 231247 h 3841891"/>
                <a:gd name="connsiteX0" fmla="*/ 442385 w 4392865"/>
                <a:gd name="connsiteY0" fmla="*/ 231247 h 3841891"/>
                <a:gd name="connsiteX1" fmla="*/ 544725 w 4392865"/>
                <a:gd name="connsiteY1" fmla="*/ 249450 h 3841891"/>
                <a:gd name="connsiteX2" fmla="*/ 674369 w 4392865"/>
                <a:gd name="connsiteY2" fmla="*/ 244158 h 3841891"/>
                <a:gd name="connsiteX3" fmla="*/ 841058 w 4392865"/>
                <a:gd name="connsiteY3" fmla="*/ 207116 h 3841891"/>
                <a:gd name="connsiteX4" fmla="*/ 917787 w 4392865"/>
                <a:gd name="connsiteY4" fmla="*/ 167429 h 3841891"/>
                <a:gd name="connsiteX5" fmla="*/ 984253 w 4392865"/>
                <a:gd name="connsiteY5" fmla="*/ 142346 h 3841891"/>
                <a:gd name="connsiteX6" fmla="*/ 1036849 w 4392865"/>
                <a:gd name="connsiteY6" fmla="*/ 125096 h 3841891"/>
                <a:gd name="connsiteX7" fmla="*/ 1099081 w 4392865"/>
                <a:gd name="connsiteY7" fmla="*/ 119062 h 3841891"/>
                <a:gd name="connsiteX8" fmla="*/ 1126067 w 4392865"/>
                <a:gd name="connsiteY8" fmla="*/ 68791 h 3841891"/>
                <a:gd name="connsiteX9" fmla="*/ 1118129 w 4392865"/>
                <a:gd name="connsiteY9" fmla="*/ 0 h 3841891"/>
                <a:gd name="connsiteX10" fmla="*/ 1181629 w 4392865"/>
                <a:gd name="connsiteY10" fmla="*/ 77788 h 3841891"/>
                <a:gd name="connsiteX11" fmla="*/ 1177079 w 4392865"/>
                <a:gd name="connsiteY11" fmla="*/ 125094 h 3841891"/>
                <a:gd name="connsiteX12" fmla="*/ 1179725 w 4392865"/>
                <a:gd name="connsiteY12" fmla="*/ 191241 h 3841891"/>
                <a:gd name="connsiteX13" fmla="*/ 1179513 w 4392865"/>
                <a:gd name="connsiteY13" fmla="*/ 235480 h 3841891"/>
                <a:gd name="connsiteX14" fmla="*/ 1171787 w 4392865"/>
                <a:gd name="connsiteY14" fmla="*/ 273262 h 3841891"/>
                <a:gd name="connsiteX15" fmla="*/ 1195599 w 4392865"/>
                <a:gd name="connsiteY15" fmla="*/ 320887 h 3841891"/>
                <a:gd name="connsiteX16" fmla="*/ 1237193 w 4392865"/>
                <a:gd name="connsiteY16" fmla="*/ 387879 h 3841891"/>
                <a:gd name="connsiteX17" fmla="*/ 1256242 w 4392865"/>
                <a:gd name="connsiteY17" fmla="*/ 412221 h 3841891"/>
                <a:gd name="connsiteX18" fmla="*/ 1289051 w 4392865"/>
                <a:gd name="connsiteY18" fmla="*/ 384704 h 3841891"/>
                <a:gd name="connsiteX19" fmla="*/ 1304079 w 4392865"/>
                <a:gd name="connsiteY19" fmla="*/ 379095 h 3841891"/>
                <a:gd name="connsiteX20" fmla="*/ 1341121 w 4392865"/>
                <a:gd name="connsiteY20" fmla="*/ 384387 h 3841891"/>
                <a:gd name="connsiteX21" fmla="*/ 1378163 w 4392865"/>
                <a:gd name="connsiteY21" fmla="*/ 408200 h 3841891"/>
                <a:gd name="connsiteX22" fmla="*/ 1390651 w 4392865"/>
                <a:gd name="connsiteY22" fmla="*/ 437621 h 3841891"/>
                <a:gd name="connsiteX23" fmla="*/ 1423142 w 4392865"/>
                <a:gd name="connsiteY23" fmla="*/ 445241 h 3841891"/>
                <a:gd name="connsiteX24" fmla="*/ 1462829 w 4392865"/>
                <a:gd name="connsiteY24" fmla="*/ 421429 h 3841891"/>
                <a:gd name="connsiteX25" fmla="*/ 1520826 w 4392865"/>
                <a:gd name="connsiteY25" fmla="*/ 523875 h 3841891"/>
                <a:gd name="connsiteX26" fmla="*/ 1582738 w 4392865"/>
                <a:gd name="connsiteY26" fmla="*/ 569912 h 3841891"/>
                <a:gd name="connsiteX27" fmla="*/ 1676401 w 4392865"/>
                <a:gd name="connsiteY27" fmla="*/ 640821 h 3841891"/>
                <a:gd name="connsiteX28" fmla="*/ 1866901 w 4392865"/>
                <a:gd name="connsiteY28" fmla="*/ 609071 h 3841891"/>
                <a:gd name="connsiteX29" fmla="*/ 2063751 w 4392865"/>
                <a:gd name="connsiteY29" fmla="*/ 558271 h 3841891"/>
                <a:gd name="connsiteX30" fmla="*/ 2178051 w 4392865"/>
                <a:gd name="connsiteY30" fmla="*/ 590021 h 3841891"/>
                <a:gd name="connsiteX31" fmla="*/ 2311401 w 4392865"/>
                <a:gd name="connsiteY31" fmla="*/ 691621 h 3841891"/>
                <a:gd name="connsiteX32" fmla="*/ 2489201 w 4392865"/>
                <a:gd name="connsiteY32" fmla="*/ 780521 h 3841891"/>
                <a:gd name="connsiteX33" fmla="*/ 2692401 w 4392865"/>
                <a:gd name="connsiteY33" fmla="*/ 793221 h 3841891"/>
                <a:gd name="connsiteX34" fmla="*/ 2783947 w 4392865"/>
                <a:gd name="connsiteY34" fmla="*/ 683154 h 3841891"/>
                <a:gd name="connsiteX35" fmla="*/ 3133905 w 4392865"/>
                <a:gd name="connsiteY35" fmla="*/ 585588 h 3841891"/>
                <a:gd name="connsiteX36" fmla="*/ 3230246 w 4392865"/>
                <a:gd name="connsiteY36" fmla="*/ 487572 h 3841891"/>
                <a:gd name="connsiteX37" fmla="*/ 3366460 w 4392865"/>
                <a:gd name="connsiteY37" fmla="*/ 400599 h 3841891"/>
                <a:gd name="connsiteX38" fmla="*/ 3662403 w 4392865"/>
                <a:gd name="connsiteY38" fmla="*/ 385143 h 3841891"/>
                <a:gd name="connsiteX39" fmla="*/ 3822913 w 4392865"/>
                <a:gd name="connsiteY39" fmla="*/ 365864 h 3841891"/>
                <a:gd name="connsiteX40" fmla="*/ 3880259 w 4392865"/>
                <a:gd name="connsiteY40" fmla="*/ 521559 h 3841891"/>
                <a:gd name="connsiteX41" fmla="*/ 3972225 w 4392865"/>
                <a:gd name="connsiteY41" fmla="*/ 697132 h 3841891"/>
                <a:gd name="connsiteX42" fmla="*/ 3971626 w 4392865"/>
                <a:gd name="connsiteY42" fmla="*/ 818142 h 3841891"/>
                <a:gd name="connsiteX43" fmla="*/ 3980492 w 4392865"/>
                <a:gd name="connsiteY43" fmla="*/ 801728 h 3841891"/>
                <a:gd name="connsiteX44" fmla="*/ 3976970 w 4392865"/>
                <a:gd name="connsiteY44" fmla="*/ 863980 h 3841891"/>
                <a:gd name="connsiteX45" fmla="*/ 3983298 w 4392865"/>
                <a:gd name="connsiteY45" fmla="*/ 889809 h 3841891"/>
                <a:gd name="connsiteX46" fmla="*/ 4002088 w 4392865"/>
                <a:gd name="connsiteY46" fmla="*/ 917575 h 3841891"/>
                <a:gd name="connsiteX47" fmla="*/ 4067176 w 4392865"/>
                <a:gd name="connsiteY47" fmla="*/ 927629 h 3841891"/>
                <a:gd name="connsiteX48" fmla="*/ 4064001 w 4392865"/>
                <a:gd name="connsiteY48" fmla="*/ 964671 h 3841891"/>
                <a:gd name="connsiteX49" fmla="*/ 4153642 w 4392865"/>
                <a:gd name="connsiteY49" fmla="*/ 1032613 h 3841891"/>
                <a:gd name="connsiteX50" fmla="*/ 4252464 w 4392865"/>
                <a:gd name="connsiteY50" fmla="*/ 1015471 h 3841891"/>
                <a:gd name="connsiteX51" fmla="*/ 4392865 w 4392865"/>
                <a:gd name="connsiteY51" fmla="*/ 1145687 h 3841891"/>
                <a:gd name="connsiteX52" fmla="*/ 4286151 w 4392865"/>
                <a:gd name="connsiteY52" fmla="*/ 1291466 h 3841891"/>
                <a:gd name="connsiteX53" fmla="*/ 4176057 w 4392865"/>
                <a:gd name="connsiteY53" fmla="*/ 1408274 h 3841891"/>
                <a:gd name="connsiteX54" fmla="*/ 4037225 w 4392865"/>
                <a:gd name="connsiteY54" fmla="*/ 1450656 h 3841891"/>
                <a:gd name="connsiteX55" fmla="*/ 3968751 w 4392865"/>
                <a:gd name="connsiteY55" fmla="*/ 1419754 h 3841891"/>
                <a:gd name="connsiteX56" fmla="*/ 3910225 w 4392865"/>
                <a:gd name="connsiteY56" fmla="*/ 1426845 h 3841891"/>
                <a:gd name="connsiteX57" fmla="*/ 3842810 w 4392865"/>
                <a:gd name="connsiteY57" fmla="*/ 1390650 h 3841891"/>
                <a:gd name="connsiteX58" fmla="*/ 3804392 w 4392865"/>
                <a:gd name="connsiteY58" fmla="*/ 1233700 h 3841891"/>
                <a:gd name="connsiteX59" fmla="*/ 3719513 w 4392865"/>
                <a:gd name="connsiteY59" fmla="*/ 1156759 h 3841891"/>
                <a:gd name="connsiteX60" fmla="*/ 3568701 w 4392865"/>
                <a:gd name="connsiteY60" fmla="*/ 1098021 h 3841891"/>
                <a:gd name="connsiteX61" fmla="*/ 3460751 w 4392865"/>
                <a:gd name="connsiteY61" fmla="*/ 1053571 h 3841891"/>
                <a:gd name="connsiteX62" fmla="*/ 3371851 w 4392865"/>
                <a:gd name="connsiteY62" fmla="*/ 1047221 h 3841891"/>
                <a:gd name="connsiteX63" fmla="*/ 3308351 w 4392865"/>
                <a:gd name="connsiteY63" fmla="*/ 996421 h 3841891"/>
                <a:gd name="connsiteX64" fmla="*/ 3200401 w 4392865"/>
                <a:gd name="connsiteY64" fmla="*/ 932921 h 3841891"/>
                <a:gd name="connsiteX65" fmla="*/ 3227599 w 4392865"/>
                <a:gd name="connsiteY65" fmla="*/ 1067009 h 3841891"/>
                <a:gd name="connsiteX66" fmla="*/ 3325496 w 4392865"/>
                <a:gd name="connsiteY66" fmla="*/ 1302488 h 3841891"/>
                <a:gd name="connsiteX67" fmla="*/ 3521286 w 4392865"/>
                <a:gd name="connsiteY67" fmla="*/ 1487697 h 3841891"/>
                <a:gd name="connsiteX68" fmla="*/ 3598016 w 4392865"/>
                <a:gd name="connsiteY68" fmla="*/ 1569716 h 3841891"/>
                <a:gd name="connsiteX69" fmla="*/ 3743537 w 4392865"/>
                <a:gd name="connsiteY69" fmla="*/ 1596175 h 3841891"/>
                <a:gd name="connsiteX70" fmla="*/ 3841433 w 4392865"/>
                <a:gd name="connsiteY70" fmla="*/ 1540613 h 3841891"/>
                <a:gd name="connsiteX71" fmla="*/ 3918163 w 4392865"/>
                <a:gd name="connsiteY71" fmla="*/ 1588237 h 3841891"/>
                <a:gd name="connsiteX72" fmla="*/ 3983808 w 4392865"/>
                <a:gd name="connsiteY72" fmla="*/ 1610103 h 3841891"/>
                <a:gd name="connsiteX73" fmla="*/ 4063234 w 4392865"/>
                <a:gd name="connsiteY73" fmla="*/ 1841639 h 3841891"/>
                <a:gd name="connsiteX74" fmla="*/ 3974275 w 4392865"/>
                <a:gd name="connsiteY74" fmla="*/ 1966544 h 3841891"/>
                <a:gd name="connsiteX75" fmla="*/ 3821614 w 4392865"/>
                <a:gd name="connsiteY75" fmla="*/ 2233622 h 3841891"/>
                <a:gd name="connsiteX76" fmla="*/ 3681983 w 4392865"/>
                <a:gd name="connsiteY76" fmla="*/ 2337309 h 3841891"/>
                <a:gd name="connsiteX77" fmla="*/ 3553037 w 4392865"/>
                <a:gd name="connsiteY77" fmla="*/ 2352883 h 3841891"/>
                <a:gd name="connsiteX78" fmla="*/ 3400225 w 4392865"/>
                <a:gd name="connsiteY78" fmla="*/ 2423165 h 3841891"/>
                <a:gd name="connsiteX79" fmla="*/ 3086230 w 4392865"/>
                <a:gd name="connsiteY79" fmla="*/ 2169313 h 3841891"/>
                <a:gd name="connsiteX80" fmla="*/ 2933913 w 4392865"/>
                <a:gd name="connsiteY80" fmla="*/ 1802550 h 3841891"/>
                <a:gd name="connsiteX81" fmla="*/ 2853939 w 4392865"/>
                <a:gd name="connsiteY81" fmla="*/ 1602017 h 3841891"/>
                <a:gd name="connsiteX82" fmla="*/ 2655359 w 4392865"/>
                <a:gd name="connsiteY82" fmla="*/ 1109133 h 3841891"/>
                <a:gd name="connsiteX83" fmla="*/ 2495551 w 4392865"/>
                <a:gd name="connsiteY83" fmla="*/ 913871 h 3841891"/>
                <a:gd name="connsiteX84" fmla="*/ 2463801 w 4392865"/>
                <a:gd name="connsiteY84" fmla="*/ 907521 h 3841891"/>
                <a:gd name="connsiteX85" fmla="*/ 2298701 w 4392865"/>
                <a:gd name="connsiteY85" fmla="*/ 837671 h 3841891"/>
                <a:gd name="connsiteX86" fmla="*/ 2190751 w 4392865"/>
                <a:gd name="connsiteY86" fmla="*/ 767821 h 3841891"/>
                <a:gd name="connsiteX87" fmla="*/ 2120901 w 4392865"/>
                <a:gd name="connsiteY87" fmla="*/ 729721 h 3841891"/>
                <a:gd name="connsiteX88" fmla="*/ 1981201 w 4392865"/>
                <a:gd name="connsiteY88" fmla="*/ 710671 h 3841891"/>
                <a:gd name="connsiteX89" fmla="*/ 1860551 w 4392865"/>
                <a:gd name="connsiteY89" fmla="*/ 717021 h 3841891"/>
                <a:gd name="connsiteX90" fmla="*/ 1695451 w 4392865"/>
                <a:gd name="connsiteY90" fmla="*/ 767821 h 3841891"/>
                <a:gd name="connsiteX91" fmla="*/ 1551518 w 4392865"/>
                <a:gd name="connsiteY91" fmla="*/ 813857 h 3841891"/>
                <a:gd name="connsiteX92" fmla="*/ 1544639 w 4392865"/>
                <a:gd name="connsiteY92" fmla="*/ 837671 h 3841891"/>
                <a:gd name="connsiteX93" fmla="*/ 1575330 w 4392865"/>
                <a:gd name="connsiteY93" fmla="*/ 882651 h 3841891"/>
                <a:gd name="connsiteX94" fmla="*/ 1569889 w 4392865"/>
                <a:gd name="connsiteY94" fmla="*/ 913752 h 3841891"/>
                <a:gd name="connsiteX95" fmla="*/ 1588699 w 4392865"/>
                <a:gd name="connsiteY95" fmla="*/ 989831 h 3841891"/>
                <a:gd name="connsiteX96" fmla="*/ 1662135 w 4392865"/>
                <a:gd name="connsiteY96" fmla="*/ 1063805 h 3841891"/>
                <a:gd name="connsiteX97" fmla="*/ 1753919 w 4392865"/>
                <a:gd name="connsiteY97" fmla="*/ 1210284 h 3841891"/>
                <a:gd name="connsiteX98" fmla="*/ 2121380 w 4392865"/>
                <a:gd name="connsiteY98" fmla="*/ 1554862 h 3841891"/>
                <a:gd name="connsiteX99" fmla="*/ 2187787 w 4392865"/>
                <a:gd name="connsiteY99" fmla="*/ 1696717 h 3841891"/>
                <a:gd name="connsiteX100" fmla="*/ 2130856 w 4392865"/>
                <a:gd name="connsiteY100" fmla="*/ 1918967 h 3841891"/>
                <a:gd name="connsiteX101" fmla="*/ 2098328 w 4392865"/>
                <a:gd name="connsiteY101" fmla="*/ 2378392 h 3841891"/>
                <a:gd name="connsiteX102" fmla="*/ 2139764 w 4392865"/>
                <a:gd name="connsiteY102" fmla="*/ 2490767 h 3841891"/>
                <a:gd name="connsiteX103" fmla="*/ 2213347 w 4392865"/>
                <a:gd name="connsiteY103" fmla="*/ 2848052 h 3841891"/>
                <a:gd name="connsiteX104" fmla="*/ 2242101 w 4392865"/>
                <a:gd name="connsiteY104" fmla="*/ 2943902 h 3841891"/>
                <a:gd name="connsiteX105" fmla="*/ 2443385 w 4392865"/>
                <a:gd name="connsiteY105" fmla="*/ 3145184 h 3841891"/>
                <a:gd name="connsiteX106" fmla="*/ 2625498 w 4392865"/>
                <a:gd name="connsiteY106" fmla="*/ 3384808 h 3841891"/>
                <a:gd name="connsiteX107" fmla="*/ 2462555 w 4392865"/>
                <a:gd name="connsiteY107" fmla="*/ 3346466 h 3841891"/>
                <a:gd name="connsiteX108" fmla="*/ 2059988 w 4392865"/>
                <a:gd name="connsiteY108" fmla="*/ 3269789 h 3841891"/>
                <a:gd name="connsiteX109" fmla="*/ 2203761 w 4392865"/>
                <a:gd name="connsiteY109" fmla="*/ 3442314 h 3841891"/>
                <a:gd name="connsiteX110" fmla="*/ 2452969 w 4392865"/>
                <a:gd name="connsiteY110" fmla="*/ 3634012 h 3841891"/>
                <a:gd name="connsiteX111" fmla="*/ 2290026 w 4392865"/>
                <a:gd name="connsiteY111" fmla="*/ 3662768 h 3841891"/>
                <a:gd name="connsiteX112" fmla="*/ 2203761 w 4392865"/>
                <a:gd name="connsiteY112" fmla="*/ 3701110 h 3841891"/>
                <a:gd name="connsiteX113" fmla="*/ 2021648 w 4392865"/>
                <a:gd name="connsiteY113" fmla="*/ 3720277 h 3841891"/>
                <a:gd name="connsiteX114" fmla="*/ 1954555 w 4392865"/>
                <a:gd name="connsiteY114" fmla="*/ 3758619 h 3841891"/>
                <a:gd name="connsiteX115" fmla="*/ 1801196 w 4392865"/>
                <a:gd name="connsiteY115" fmla="*/ 3825712 h 3841891"/>
                <a:gd name="connsiteX116" fmla="*/ 1734101 w 4392865"/>
                <a:gd name="connsiteY116" fmla="*/ 3413561 h 3841891"/>
                <a:gd name="connsiteX117" fmla="*/ 1494479 w 4392865"/>
                <a:gd name="connsiteY117" fmla="*/ 3471071 h 3841891"/>
                <a:gd name="connsiteX118" fmla="*/ 1465724 w 4392865"/>
                <a:gd name="connsiteY118" fmla="*/ 3346467 h 3841891"/>
                <a:gd name="connsiteX119" fmla="*/ 1279516 w 4392865"/>
                <a:gd name="connsiteY119" fmla="*/ 3371040 h 3841891"/>
                <a:gd name="connsiteX120" fmla="*/ 1302780 w 4392865"/>
                <a:gd name="connsiteY120" fmla="*/ 3212279 h 3841891"/>
                <a:gd name="connsiteX121" fmla="*/ 1580742 w 4392865"/>
                <a:gd name="connsiteY121" fmla="*/ 2982241 h 3841891"/>
                <a:gd name="connsiteX122" fmla="*/ 1657422 w 4392865"/>
                <a:gd name="connsiteY122" fmla="*/ 2867222 h 3841891"/>
                <a:gd name="connsiteX123" fmla="*/ 1686177 w 4392865"/>
                <a:gd name="connsiteY123" fmla="*/ 2502996 h 3841891"/>
                <a:gd name="connsiteX124" fmla="*/ 1791611 w 4392865"/>
                <a:gd name="connsiteY124" fmla="*/ 2301714 h 3841891"/>
                <a:gd name="connsiteX125" fmla="*/ 1695761 w 4392865"/>
                <a:gd name="connsiteY125" fmla="*/ 2004582 h 3841891"/>
                <a:gd name="connsiteX126" fmla="*/ 1629516 w 4392865"/>
                <a:gd name="connsiteY126" fmla="*/ 1709947 h 3841891"/>
                <a:gd name="connsiteX127" fmla="*/ 1497225 w 4392865"/>
                <a:gd name="connsiteY127" fmla="*/ 1548551 h 3841891"/>
                <a:gd name="connsiteX128" fmla="*/ 1446115 w 4392865"/>
                <a:gd name="connsiteY128" fmla="*/ 1515104 h 3841891"/>
                <a:gd name="connsiteX129" fmla="*/ 1354139 w 4392865"/>
                <a:gd name="connsiteY129" fmla="*/ 1431395 h 3841891"/>
                <a:gd name="connsiteX130" fmla="*/ 1296989 w 4392865"/>
                <a:gd name="connsiteY130" fmla="*/ 1347787 h 3841891"/>
                <a:gd name="connsiteX131" fmla="*/ 1243542 w 4392865"/>
                <a:gd name="connsiteY131" fmla="*/ 1336674 h 3841891"/>
                <a:gd name="connsiteX132" fmla="*/ 1200151 w 4392865"/>
                <a:gd name="connsiteY132" fmla="*/ 1288521 h 3841891"/>
                <a:gd name="connsiteX133" fmla="*/ 1155701 w 4392865"/>
                <a:gd name="connsiteY133" fmla="*/ 1275821 h 3841891"/>
                <a:gd name="connsiteX134" fmla="*/ 1111251 w 4392865"/>
                <a:gd name="connsiteY134" fmla="*/ 1193271 h 3841891"/>
                <a:gd name="connsiteX135" fmla="*/ 1092201 w 4392865"/>
                <a:gd name="connsiteY135" fmla="*/ 1078971 h 3841891"/>
                <a:gd name="connsiteX136" fmla="*/ 1092201 w 4392865"/>
                <a:gd name="connsiteY136" fmla="*/ 971021 h 3841891"/>
                <a:gd name="connsiteX137" fmla="*/ 1060451 w 4392865"/>
                <a:gd name="connsiteY137" fmla="*/ 913871 h 3841891"/>
                <a:gd name="connsiteX138" fmla="*/ 996951 w 4392865"/>
                <a:gd name="connsiteY138" fmla="*/ 875771 h 3841891"/>
                <a:gd name="connsiteX139" fmla="*/ 889001 w 4392865"/>
                <a:gd name="connsiteY139" fmla="*/ 875771 h 3841891"/>
                <a:gd name="connsiteX140" fmla="*/ 806451 w 4392865"/>
                <a:gd name="connsiteY140" fmla="*/ 907521 h 3841891"/>
                <a:gd name="connsiteX141" fmla="*/ 742951 w 4392865"/>
                <a:gd name="connsiteY141" fmla="*/ 939271 h 3841891"/>
                <a:gd name="connsiteX142" fmla="*/ 655639 w 4392865"/>
                <a:gd name="connsiteY142" fmla="*/ 912812 h 3841891"/>
                <a:gd name="connsiteX143" fmla="*/ 566210 w 4392865"/>
                <a:gd name="connsiteY143" fmla="*/ 836613 h 3841891"/>
                <a:gd name="connsiteX144" fmla="*/ 511177 w 4392865"/>
                <a:gd name="connsiteY144" fmla="*/ 806980 h 3841891"/>
                <a:gd name="connsiteX145" fmla="*/ 415926 w 4392865"/>
                <a:gd name="connsiteY145" fmla="*/ 784225 h 3841891"/>
                <a:gd name="connsiteX146" fmla="*/ 335494 w 4392865"/>
                <a:gd name="connsiteY146" fmla="*/ 759883 h 3841891"/>
                <a:gd name="connsiteX147" fmla="*/ 203413 w 4392865"/>
                <a:gd name="connsiteY147" fmla="*/ 728345 h 3841891"/>
                <a:gd name="connsiteX148" fmla="*/ 116099 w 4392865"/>
                <a:gd name="connsiteY148" fmla="*/ 691303 h 3841891"/>
                <a:gd name="connsiteX149" fmla="*/ 61914 w 4392865"/>
                <a:gd name="connsiteY149" fmla="*/ 625475 h 3841891"/>
                <a:gd name="connsiteX150" fmla="*/ 6350 w 4392865"/>
                <a:gd name="connsiteY150" fmla="*/ 575733 h 3841891"/>
                <a:gd name="connsiteX151" fmla="*/ 2117 w 4392865"/>
                <a:gd name="connsiteY151" fmla="*/ 537104 h 3841891"/>
                <a:gd name="connsiteX152" fmla="*/ 0 w 4392865"/>
                <a:gd name="connsiteY152" fmla="*/ 465138 h 3841891"/>
                <a:gd name="connsiteX153" fmla="*/ 23496 w 4392865"/>
                <a:gd name="connsiteY153" fmla="*/ 394970 h 3841891"/>
                <a:gd name="connsiteX154" fmla="*/ 51331 w 4392865"/>
                <a:gd name="connsiteY154" fmla="*/ 321204 h 3841891"/>
                <a:gd name="connsiteX155" fmla="*/ 77257 w 4392865"/>
                <a:gd name="connsiteY155" fmla="*/ 272520 h 3841891"/>
                <a:gd name="connsiteX156" fmla="*/ 104776 w 4392865"/>
                <a:gd name="connsiteY156" fmla="*/ 194203 h 3841891"/>
                <a:gd name="connsiteX157" fmla="*/ 187537 w 4392865"/>
                <a:gd name="connsiteY157" fmla="*/ 183303 h 3841891"/>
                <a:gd name="connsiteX158" fmla="*/ 238127 w 4392865"/>
                <a:gd name="connsiteY158" fmla="*/ 186268 h 3841891"/>
                <a:gd name="connsiteX159" fmla="*/ 306600 w 4392865"/>
                <a:gd name="connsiteY159" fmla="*/ 191241 h 3841891"/>
                <a:gd name="connsiteX160" fmla="*/ 354225 w 4392865"/>
                <a:gd name="connsiteY160" fmla="*/ 212408 h 3841891"/>
                <a:gd name="connsiteX161" fmla="*/ 442385 w 4392865"/>
                <a:gd name="connsiteY161" fmla="*/ 231247 h 3841891"/>
                <a:gd name="connsiteX0" fmla="*/ 442385 w 4392865"/>
                <a:gd name="connsiteY0" fmla="*/ 231247 h 3841891"/>
                <a:gd name="connsiteX1" fmla="*/ 544725 w 4392865"/>
                <a:gd name="connsiteY1" fmla="*/ 249450 h 3841891"/>
                <a:gd name="connsiteX2" fmla="*/ 674369 w 4392865"/>
                <a:gd name="connsiteY2" fmla="*/ 244158 h 3841891"/>
                <a:gd name="connsiteX3" fmla="*/ 841058 w 4392865"/>
                <a:gd name="connsiteY3" fmla="*/ 207116 h 3841891"/>
                <a:gd name="connsiteX4" fmla="*/ 917787 w 4392865"/>
                <a:gd name="connsiteY4" fmla="*/ 167429 h 3841891"/>
                <a:gd name="connsiteX5" fmla="*/ 984253 w 4392865"/>
                <a:gd name="connsiteY5" fmla="*/ 142346 h 3841891"/>
                <a:gd name="connsiteX6" fmla="*/ 1036849 w 4392865"/>
                <a:gd name="connsiteY6" fmla="*/ 125096 h 3841891"/>
                <a:gd name="connsiteX7" fmla="*/ 1099081 w 4392865"/>
                <a:gd name="connsiteY7" fmla="*/ 119062 h 3841891"/>
                <a:gd name="connsiteX8" fmla="*/ 1126067 w 4392865"/>
                <a:gd name="connsiteY8" fmla="*/ 68791 h 3841891"/>
                <a:gd name="connsiteX9" fmla="*/ 1118129 w 4392865"/>
                <a:gd name="connsiteY9" fmla="*/ 0 h 3841891"/>
                <a:gd name="connsiteX10" fmla="*/ 1181629 w 4392865"/>
                <a:gd name="connsiteY10" fmla="*/ 77788 h 3841891"/>
                <a:gd name="connsiteX11" fmla="*/ 1177079 w 4392865"/>
                <a:gd name="connsiteY11" fmla="*/ 125094 h 3841891"/>
                <a:gd name="connsiteX12" fmla="*/ 1179725 w 4392865"/>
                <a:gd name="connsiteY12" fmla="*/ 191241 h 3841891"/>
                <a:gd name="connsiteX13" fmla="*/ 1179513 w 4392865"/>
                <a:gd name="connsiteY13" fmla="*/ 235480 h 3841891"/>
                <a:gd name="connsiteX14" fmla="*/ 1171787 w 4392865"/>
                <a:gd name="connsiteY14" fmla="*/ 273262 h 3841891"/>
                <a:gd name="connsiteX15" fmla="*/ 1195599 w 4392865"/>
                <a:gd name="connsiteY15" fmla="*/ 320887 h 3841891"/>
                <a:gd name="connsiteX16" fmla="*/ 1237193 w 4392865"/>
                <a:gd name="connsiteY16" fmla="*/ 387879 h 3841891"/>
                <a:gd name="connsiteX17" fmla="*/ 1256242 w 4392865"/>
                <a:gd name="connsiteY17" fmla="*/ 412221 h 3841891"/>
                <a:gd name="connsiteX18" fmla="*/ 1289051 w 4392865"/>
                <a:gd name="connsiteY18" fmla="*/ 384704 h 3841891"/>
                <a:gd name="connsiteX19" fmla="*/ 1304079 w 4392865"/>
                <a:gd name="connsiteY19" fmla="*/ 379095 h 3841891"/>
                <a:gd name="connsiteX20" fmla="*/ 1341121 w 4392865"/>
                <a:gd name="connsiteY20" fmla="*/ 384387 h 3841891"/>
                <a:gd name="connsiteX21" fmla="*/ 1378163 w 4392865"/>
                <a:gd name="connsiteY21" fmla="*/ 408200 h 3841891"/>
                <a:gd name="connsiteX22" fmla="*/ 1390651 w 4392865"/>
                <a:gd name="connsiteY22" fmla="*/ 437621 h 3841891"/>
                <a:gd name="connsiteX23" fmla="*/ 1423142 w 4392865"/>
                <a:gd name="connsiteY23" fmla="*/ 445241 h 3841891"/>
                <a:gd name="connsiteX24" fmla="*/ 1462829 w 4392865"/>
                <a:gd name="connsiteY24" fmla="*/ 421429 h 3841891"/>
                <a:gd name="connsiteX25" fmla="*/ 1520826 w 4392865"/>
                <a:gd name="connsiteY25" fmla="*/ 523875 h 3841891"/>
                <a:gd name="connsiteX26" fmla="*/ 1582738 w 4392865"/>
                <a:gd name="connsiteY26" fmla="*/ 569912 h 3841891"/>
                <a:gd name="connsiteX27" fmla="*/ 1676401 w 4392865"/>
                <a:gd name="connsiteY27" fmla="*/ 640821 h 3841891"/>
                <a:gd name="connsiteX28" fmla="*/ 1866901 w 4392865"/>
                <a:gd name="connsiteY28" fmla="*/ 609071 h 3841891"/>
                <a:gd name="connsiteX29" fmla="*/ 2063751 w 4392865"/>
                <a:gd name="connsiteY29" fmla="*/ 558271 h 3841891"/>
                <a:gd name="connsiteX30" fmla="*/ 2178051 w 4392865"/>
                <a:gd name="connsiteY30" fmla="*/ 590021 h 3841891"/>
                <a:gd name="connsiteX31" fmla="*/ 2311401 w 4392865"/>
                <a:gd name="connsiteY31" fmla="*/ 691621 h 3841891"/>
                <a:gd name="connsiteX32" fmla="*/ 2489201 w 4392865"/>
                <a:gd name="connsiteY32" fmla="*/ 780521 h 3841891"/>
                <a:gd name="connsiteX33" fmla="*/ 2692401 w 4392865"/>
                <a:gd name="connsiteY33" fmla="*/ 793221 h 3841891"/>
                <a:gd name="connsiteX34" fmla="*/ 2783947 w 4392865"/>
                <a:gd name="connsiteY34" fmla="*/ 683154 h 3841891"/>
                <a:gd name="connsiteX35" fmla="*/ 3133905 w 4392865"/>
                <a:gd name="connsiteY35" fmla="*/ 585588 h 3841891"/>
                <a:gd name="connsiteX36" fmla="*/ 3230246 w 4392865"/>
                <a:gd name="connsiteY36" fmla="*/ 487572 h 3841891"/>
                <a:gd name="connsiteX37" fmla="*/ 3366460 w 4392865"/>
                <a:gd name="connsiteY37" fmla="*/ 400599 h 3841891"/>
                <a:gd name="connsiteX38" fmla="*/ 3662403 w 4392865"/>
                <a:gd name="connsiteY38" fmla="*/ 385143 h 3841891"/>
                <a:gd name="connsiteX39" fmla="*/ 3822913 w 4392865"/>
                <a:gd name="connsiteY39" fmla="*/ 365864 h 3841891"/>
                <a:gd name="connsiteX40" fmla="*/ 3880259 w 4392865"/>
                <a:gd name="connsiteY40" fmla="*/ 521559 h 3841891"/>
                <a:gd name="connsiteX41" fmla="*/ 3972225 w 4392865"/>
                <a:gd name="connsiteY41" fmla="*/ 697132 h 3841891"/>
                <a:gd name="connsiteX42" fmla="*/ 3971626 w 4392865"/>
                <a:gd name="connsiteY42" fmla="*/ 818142 h 3841891"/>
                <a:gd name="connsiteX43" fmla="*/ 3980492 w 4392865"/>
                <a:gd name="connsiteY43" fmla="*/ 801728 h 3841891"/>
                <a:gd name="connsiteX44" fmla="*/ 3976970 w 4392865"/>
                <a:gd name="connsiteY44" fmla="*/ 863980 h 3841891"/>
                <a:gd name="connsiteX45" fmla="*/ 3983298 w 4392865"/>
                <a:gd name="connsiteY45" fmla="*/ 889809 h 3841891"/>
                <a:gd name="connsiteX46" fmla="*/ 4002088 w 4392865"/>
                <a:gd name="connsiteY46" fmla="*/ 917575 h 3841891"/>
                <a:gd name="connsiteX47" fmla="*/ 4067176 w 4392865"/>
                <a:gd name="connsiteY47" fmla="*/ 927629 h 3841891"/>
                <a:gd name="connsiteX48" fmla="*/ 4064001 w 4392865"/>
                <a:gd name="connsiteY48" fmla="*/ 964671 h 3841891"/>
                <a:gd name="connsiteX49" fmla="*/ 4153642 w 4392865"/>
                <a:gd name="connsiteY49" fmla="*/ 1032613 h 3841891"/>
                <a:gd name="connsiteX50" fmla="*/ 4252464 w 4392865"/>
                <a:gd name="connsiteY50" fmla="*/ 1015471 h 3841891"/>
                <a:gd name="connsiteX51" fmla="*/ 4392865 w 4392865"/>
                <a:gd name="connsiteY51" fmla="*/ 1145687 h 3841891"/>
                <a:gd name="connsiteX52" fmla="*/ 4286151 w 4392865"/>
                <a:gd name="connsiteY52" fmla="*/ 1291466 h 3841891"/>
                <a:gd name="connsiteX53" fmla="*/ 4176057 w 4392865"/>
                <a:gd name="connsiteY53" fmla="*/ 1408274 h 3841891"/>
                <a:gd name="connsiteX54" fmla="*/ 4037225 w 4392865"/>
                <a:gd name="connsiteY54" fmla="*/ 1450656 h 3841891"/>
                <a:gd name="connsiteX55" fmla="*/ 3968751 w 4392865"/>
                <a:gd name="connsiteY55" fmla="*/ 1419754 h 3841891"/>
                <a:gd name="connsiteX56" fmla="*/ 3910225 w 4392865"/>
                <a:gd name="connsiteY56" fmla="*/ 1426845 h 3841891"/>
                <a:gd name="connsiteX57" fmla="*/ 3842810 w 4392865"/>
                <a:gd name="connsiteY57" fmla="*/ 1390650 h 3841891"/>
                <a:gd name="connsiteX58" fmla="*/ 3804392 w 4392865"/>
                <a:gd name="connsiteY58" fmla="*/ 1233700 h 3841891"/>
                <a:gd name="connsiteX59" fmla="*/ 3719513 w 4392865"/>
                <a:gd name="connsiteY59" fmla="*/ 1156759 h 3841891"/>
                <a:gd name="connsiteX60" fmla="*/ 3568701 w 4392865"/>
                <a:gd name="connsiteY60" fmla="*/ 1098021 h 3841891"/>
                <a:gd name="connsiteX61" fmla="*/ 3460751 w 4392865"/>
                <a:gd name="connsiteY61" fmla="*/ 1053571 h 3841891"/>
                <a:gd name="connsiteX62" fmla="*/ 3371851 w 4392865"/>
                <a:gd name="connsiteY62" fmla="*/ 1047221 h 3841891"/>
                <a:gd name="connsiteX63" fmla="*/ 3308351 w 4392865"/>
                <a:gd name="connsiteY63" fmla="*/ 996421 h 3841891"/>
                <a:gd name="connsiteX64" fmla="*/ 3200401 w 4392865"/>
                <a:gd name="connsiteY64" fmla="*/ 932921 h 3841891"/>
                <a:gd name="connsiteX65" fmla="*/ 3227599 w 4392865"/>
                <a:gd name="connsiteY65" fmla="*/ 1067009 h 3841891"/>
                <a:gd name="connsiteX66" fmla="*/ 3325496 w 4392865"/>
                <a:gd name="connsiteY66" fmla="*/ 1302488 h 3841891"/>
                <a:gd name="connsiteX67" fmla="*/ 3521286 w 4392865"/>
                <a:gd name="connsiteY67" fmla="*/ 1487697 h 3841891"/>
                <a:gd name="connsiteX68" fmla="*/ 3598016 w 4392865"/>
                <a:gd name="connsiteY68" fmla="*/ 1569716 h 3841891"/>
                <a:gd name="connsiteX69" fmla="*/ 3743537 w 4392865"/>
                <a:gd name="connsiteY69" fmla="*/ 1596175 h 3841891"/>
                <a:gd name="connsiteX70" fmla="*/ 3841433 w 4392865"/>
                <a:gd name="connsiteY70" fmla="*/ 1540613 h 3841891"/>
                <a:gd name="connsiteX71" fmla="*/ 3918163 w 4392865"/>
                <a:gd name="connsiteY71" fmla="*/ 1588237 h 3841891"/>
                <a:gd name="connsiteX72" fmla="*/ 3983808 w 4392865"/>
                <a:gd name="connsiteY72" fmla="*/ 1610103 h 3841891"/>
                <a:gd name="connsiteX73" fmla="*/ 4063234 w 4392865"/>
                <a:gd name="connsiteY73" fmla="*/ 1841639 h 3841891"/>
                <a:gd name="connsiteX74" fmla="*/ 3974275 w 4392865"/>
                <a:gd name="connsiteY74" fmla="*/ 1966544 h 3841891"/>
                <a:gd name="connsiteX75" fmla="*/ 3821614 w 4392865"/>
                <a:gd name="connsiteY75" fmla="*/ 2233622 h 3841891"/>
                <a:gd name="connsiteX76" fmla="*/ 3681983 w 4392865"/>
                <a:gd name="connsiteY76" fmla="*/ 2337309 h 3841891"/>
                <a:gd name="connsiteX77" fmla="*/ 3553037 w 4392865"/>
                <a:gd name="connsiteY77" fmla="*/ 2352883 h 3841891"/>
                <a:gd name="connsiteX78" fmla="*/ 3400225 w 4392865"/>
                <a:gd name="connsiteY78" fmla="*/ 2423165 h 3841891"/>
                <a:gd name="connsiteX79" fmla="*/ 3086230 w 4392865"/>
                <a:gd name="connsiteY79" fmla="*/ 2169313 h 3841891"/>
                <a:gd name="connsiteX80" fmla="*/ 2933913 w 4392865"/>
                <a:gd name="connsiteY80" fmla="*/ 1802550 h 3841891"/>
                <a:gd name="connsiteX81" fmla="*/ 2853939 w 4392865"/>
                <a:gd name="connsiteY81" fmla="*/ 1602017 h 3841891"/>
                <a:gd name="connsiteX82" fmla="*/ 2655359 w 4392865"/>
                <a:gd name="connsiteY82" fmla="*/ 1109133 h 3841891"/>
                <a:gd name="connsiteX83" fmla="*/ 2495551 w 4392865"/>
                <a:gd name="connsiteY83" fmla="*/ 913871 h 3841891"/>
                <a:gd name="connsiteX84" fmla="*/ 2463801 w 4392865"/>
                <a:gd name="connsiteY84" fmla="*/ 907521 h 3841891"/>
                <a:gd name="connsiteX85" fmla="*/ 2298701 w 4392865"/>
                <a:gd name="connsiteY85" fmla="*/ 837671 h 3841891"/>
                <a:gd name="connsiteX86" fmla="*/ 2190751 w 4392865"/>
                <a:gd name="connsiteY86" fmla="*/ 767821 h 3841891"/>
                <a:gd name="connsiteX87" fmla="*/ 2120901 w 4392865"/>
                <a:gd name="connsiteY87" fmla="*/ 729721 h 3841891"/>
                <a:gd name="connsiteX88" fmla="*/ 1981201 w 4392865"/>
                <a:gd name="connsiteY88" fmla="*/ 710671 h 3841891"/>
                <a:gd name="connsiteX89" fmla="*/ 1860551 w 4392865"/>
                <a:gd name="connsiteY89" fmla="*/ 717021 h 3841891"/>
                <a:gd name="connsiteX90" fmla="*/ 1695451 w 4392865"/>
                <a:gd name="connsiteY90" fmla="*/ 767821 h 3841891"/>
                <a:gd name="connsiteX91" fmla="*/ 1551518 w 4392865"/>
                <a:gd name="connsiteY91" fmla="*/ 813857 h 3841891"/>
                <a:gd name="connsiteX92" fmla="*/ 1544639 w 4392865"/>
                <a:gd name="connsiteY92" fmla="*/ 837671 h 3841891"/>
                <a:gd name="connsiteX93" fmla="*/ 1575330 w 4392865"/>
                <a:gd name="connsiteY93" fmla="*/ 882651 h 3841891"/>
                <a:gd name="connsiteX94" fmla="*/ 1569889 w 4392865"/>
                <a:gd name="connsiteY94" fmla="*/ 913752 h 3841891"/>
                <a:gd name="connsiteX95" fmla="*/ 1588699 w 4392865"/>
                <a:gd name="connsiteY95" fmla="*/ 989831 h 3841891"/>
                <a:gd name="connsiteX96" fmla="*/ 1662135 w 4392865"/>
                <a:gd name="connsiteY96" fmla="*/ 1063805 h 3841891"/>
                <a:gd name="connsiteX97" fmla="*/ 1753919 w 4392865"/>
                <a:gd name="connsiteY97" fmla="*/ 1210284 h 3841891"/>
                <a:gd name="connsiteX98" fmla="*/ 2121380 w 4392865"/>
                <a:gd name="connsiteY98" fmla="*/ 1554862 h 3841891"/>
                <a:gd name="connsiteX99" fmla="*/ 2187787 w 4392865"/>
                <a:gd name="connsiteY99" fmla="*/ 1696717 h 3841891"/>
                <a:gd name="connsiteX100" fmla="*/ 2130856 w 4392865"/>
                <a:gd name="connsiteY100" fmla="*/ 1918967 h 3841891"/>
                <a:gd name="connsiteX101" fmla="*/ 2098328 w 4392865"/>
                <a:gd name="connsiteY101" fmla="*/ 2378392 h 3841891"/>
                <a:gd name="connsiteX102" fmla="*/ 2139764 w 4392865"/>
                <a:gd name="connsiteY102" fmla="*/ 2490767 h 3841891"/>
                <a:gd name="connsiteX103" fmla="*/ 2213347 w 4392865"/>
                <a:gd name="connsiteY103" fmla="*/ 2848052 h 3841891"/>
                <a:gd name="connsiteX104" fmla="*/ 2242101 w 4392865"/>
                <a:gd name="connsiteY104" fmla="*/ 2943902 h 3841891"/>
                <a:gd name="connsiteX105" fmla="*/ 2443385 w 4392865"/>
                <a:gd name="connsiteY105" fmla="*/ 3145184 h 3841891"/>
                <a:gd name="connsiteX106" fmla="*/ 2625498 w 4392865"/>
                <a:gd name="connsiteY106" fmla="*/ 3384808 h 3841891"/>
                <a:gd name="connsiteX107" fmla="*/ 2462555 w 4392865"/>
                <a:gd name="connsiteY107" fmla="*/ 3346466 h 3841891"/>
                <a:gd name="connsiteX108" fmla="*/ 2337950 w 4392865"/>
                <a:gd name="connsiteY108" fmla="*/ 3269787 h 3841891"/>
                <a:gd name="connsiteX109" fmla="*/ 2059988 w 4392865"/>
                <a:gd name="connsiteY109" fmla="*/ 3269789 h 3841891"/>
                <a:gd name="connsiteX110" fmla="*/ 2203761 w 4392865"/>
                <a:gd name="connsiteY110" fmla="*/ 3442314 h 3841891"/>
                <a:gd name="connsiteX111" fmla="*/ 2452969 w 4392865"/>
                <a:gd name="connsiteY111" fmla="*/ 3634012 h 3841891"/>
                <a:gd name="connsiteX112" fmla="*/ 2290026 w 4392865"/>
                <a:gd name="connsiteY112" fmla="*/ 3662768 h 3841891"/>
                <a:gd name="connsiteX113" fmla="*/ 2203761 w 4392865"/>
                <a:gd name="connsiteY113" fmla="*/ 3701110 h 3841891"/>
                <a:gd name="connsiteX114" fmla="*/ 2021648 w 4392865"/>
                <a:gd name="connsiteY114" fmla="*/ 3720277 h 3841891"/>
                <a:gd name="connsiteX115" fmla="*/ 1954555 w 4392865"/>
                <a:gd name="connsiteY115" fmla="*/ 3758619 h 3841891"/>
                <a:gd name="connsiteX116" fmla="*/ 1801196 w 4392865"/>
                <a:gd name="connsiteY116" fmla="*/ 3825712 h 3841891"/>
                <a:gd name="connsiteX117" fmla="*/ 1734101 w 4392865"/>
                <a:gd name="connsiteY117" fmla="*/ 3413561 h 3841891"/>
                <a:gd name="connsiteX118" fmla="*/ 1494479 w 4392865"/>
                <a:gd name="connsiteY118" fmla="*/ 3471071 h 3841891"/>
                <a:gd name="connsiteX119" fmla="*/ 1465724 w 4392865"/>
                <a:gd name="connsiteY119" fmla="*/ 3346467 h 3841891"/>
                <a:gd name="connsiteX120" fmla="*/ 1279516 w 4392865"/>
                <a:gd name="connsiteY120" fmla="*/ 3371040 h 3841891"/>
                <a:gd name="connsiteX121" fmla="*/ 1302780 w 4392865"/>
                <a:gd name="connsiteY121" fmla="*/ 3212279 h 3841891"/>
                <a:gd name="connsiteX122" fmla="*/ 1580742 w 4392865"/>
                <a:gd name="connsiteY122" fmla="*/ 2982241 h 3841891"/>
                <a:gd name="connsiteX123" fmla="*/ 1657422 w 4392865"/>
                <a:gd name="connsiteY123" fmla="*/ 2867222 h 3841891"/>
                <a:gd name="connsiteX124" fmla="*/ 1686177 w 4392865"/>
                <a:gd name="connsiteY124" fmla="*/ 2502996 h 3841891"/>
                <a:gd name="connsiteX125" fmla="*/ 1791611 w 4392865"/>
                <a:gd name="connsiteY125" fmla="*/ 2301714 h 3841891"/>
                <a:gd name="connsiteX126" fmla="*/ 1695761 w 4392865"/>
                <a:gd name="connsiteY126" fmla="*/ 2004582 h 3841891"/>
                <a:gd name="connsiteX127" fmla="*/ 1629516 w 4392865"/>
                <a:gd name="connsiteY127" fmla="*/ 1709947 h 3841891"/>
                <a:gd name="connsiteX128" fmla="*/ 1497225 w 4392865"/>
                <a:gd name="connsiteY128" fmla="*/ 1548551 h 3841891"/>
                <a:gd name="connsiteX129" fmla="*/ 1446115 w 4392865"/>
                <a:gd name="connsiteY129" fmla="*/ 1515104 h 3841891"/>
                <a:gd name="connsiteX130" fmla="*/ 1354139 w 4392865"/>
                <a:gd name="connsiteY130" fmla="*/ 1431395 h 3841891"/>
                <a:gd name="connsiteX131" fmla="*/ 1296989 w 4392865"/>
                <a:gd name="connsiteY131" fmla="*/ 1347787 h 3841891"/>
                <a:gd name="connsiteX132" fmla="*/ 1243542 w 4392865"/>
                <a:gd name="connsiteY132" fmla="*/ 1336674 h 3841891"/>
                <a:gd name="connsiteX133" fmla="*/ 1200151 w 4392865"/>
                <a:gd name="connsiteY133" fmla="*/ 1288521 h 3841891"/>
                <a:gd name="connsiteX134" fmla="*/ 1155701 w 4392865"/>
                <a:gd name="connsiteY134" fmla="*/ 1275821 h 3841891"/>
                <a:gd name="connsiteX135" fmla="*/ 1111251 w 4392865"/>
                <a:gd name="connsiteY135" fmla="*/ 1193271 h 3841891"/>
                <a:gd name="connsiteX136" fmla="*/ 1092201 w 4392865"/>
                <a:gd name="connsiteY136" fmla="*/ 1078971 h 3841891"/>
                <a:gd name="connsiteX137" fmla="*/ 1092201 w 4392865"/>
                <a:gd name="connsiteY137" fmla="*/ 971021 h 3841891"/>
                <a:gd name="connsiteX138" fmla="*/ 1060451 w 4392865"/>
                <a:gd name="connsiteY138" fmla="*/ 913871 h 3841891"/>
                <a:gd name="connsiteX139" fmla="*/ 996951 w 4392865"/>
                <a:gd name="connsiteY139" fmla="*/ 875771 h 3841891"/>
                <a:gd name="connsiteX140" fmla="*/ 889001 w 4392865"/>
                <a:gd name="connsiteY140" fmla="*/ 875771 h 3841891"/>
                <a:gd name="connsiteX141" fmla="*/ 806451 w 4392865"/>
                <a:gd name="connsiteY141" fmla="*/ 907521 h 3841891"/>
                <a:gd name="connsiteX142" fmla="*/ 742951 w 4392865"/>
                <a:gd name="connsiteY142" fmla="*/ 939271 h 3841891"/>
                <a:gd name="connsiteX143" fmla="*/ 655639 w 4392865"/>
                <a:gd name="connsiteY143" fmla="*/ 912812 h 3841891"/>
                <a:gd name="connsiteX144" fmla="*/ 566210 w 4392865"/>
                <a:gd name="connsiteY144" fmla="*/ 836613 h 3841891"/>
                <a:gd name="connsiteX145" fmla="*/ 511177 w 4392865"/>
                <a:gd name="connsiteY145" fmla="*/ 806980 h 3841891"/>
                <a:gd name="connsiteX146" fmla="*/ 415926 w 4392865"/>
                <a:gd name="connsiteY146" fmla="*/ 784225 h 3841891"/>
                <a:gd name="connsiteX147" fmla="*/ 335494 w 4392865"/>
                <a:gd name="connsiteY147" fmla="*/ 759883 h 3841891"/>
                <a:gd name="connsiteX148" fmla="*/ 203413 w 4392865"/>
                <a:gd name="connsiteY148" fmla="*/ 728345 h 3841891"/>
                <a:gd name="connsiteX149" fmla="*/ 116099 w 4392865"/>
                <a:gd name="connsiteY149" fmla="*/ 691303 h 3841891"/>
                <a:gd name="connsiteX150" fmla="*/ 61914 w 4392865"/>
                <a:gd name="connsiteY150" fmla="*/ 625475 h 3841891"/>
                <a:gd name="connsiteX151" fmla="*/ 6350 w 4392865"/>
                <a:gd name="connsiteY151" fmla="*/ 575733 h 3841891"/>
                <a:gd name="connsiteX152" fmla="*/ 2117 w 4392865"/>
                <a:gd name="connsiteY152" fmla="*/ 537104 h 3841891"/>
                <a:gd name="connsiteX153" fmla="*/ 0 w 4392865"/>
                <a:gd name="connsiteY153" fmla="*/ 465138 h 3841891"/>
                <a:gd name="connsiteX154" fmla="*/ 23496 w 4392865"/>
                <a:gd name="connsiteY154" fmla="*/ 394970 h 3841891"/>
                <a:gd name="connsiteX155" fmla="*/ 51331 w 4392865"/>
                <a:gd name="connsiteY155" fmla="*/ 321204 h 3841891"/>
                <a:gd name="connsiteX156" fmla="*/ 77257 w 4392865"/>
                <a:gd name="connsiteY156" fmla="*/ 272520 h 3841891"/>
                <a:gd name="connsiteX157" fmla="*/ 104776 w 4392865"/>
                <a:gd name="connsiteY157" fmla="*/ 194203 h 3841891"/>
                <a:gd name="connsiteX158" fmla="*/ 187537 w 4392865"/>
                <a:gd name="connsiteY158" fmla="*/ 183303 h 3841891"/>
                <a:gd name="connsiteX159" fmla="*/ 238127 w 4392865"/>
                <a:gd name="connsiteY159" fmla="*/ 186268 h 3841891"/>
                <a:gd name="connsiteX160" fmla="*/ 306600 w 4392865"/>
                <a:gd name="connsiteY160" fmla="*/ 191241 h 3841891"/>
                <a:gd name="connsiteX161" fmla="*/ 354225 w 4392865"/>
                <a:gd name="connsiteY161" fmla="*/ 212408 h 3841891"/>
                <a:gd name="connsiteX162" fmla="*/ 442385 w 4392865"/>
                <a:gd name="connsiteY162" fmla="*/ 231247 h 3841891"/>
                <a:gd name="connsiteX0" fmla="*/ 442385 w 4392865"/>
                <a:gd name="connsiteY0" fmla="*/ 231247 h 3841891"/>
                <a:gd name="connsiteX1" fmla="*/ 544725 w 4392865"/>
                <a:gd name="connsiteY1" fmla="*/ 249450 h 3841891"/>
                <a:gd name="connsiteX2" fmla="*/ 674369 w 4392865"/>
                <a:gd name="connsiteY2" fmla="*/ 244158 h 3841891"/>
                <a:gd name="connsiteX3" fmla="*/ 841058 w 4392865"/>
                <a:gd name="connsiteY3" fmla="*/ 207116 h 3841891"/>
                <a:gd name="connsiteX4" fmla="*/ 917787 w 4392865"/>
                <a:gd name="connsiteY4" fmla="*/ 167429 h 3841891"/>
                <a:gd name="connsiteX5" fmla="*/ 984253 w 4392865"/>
                <a:gd name="connsiteY5" fmla="*/ 142346 h 3841891"/>
                <a:gd name="connsiteX6" fmla="*/ 1036849 w 4392865"/>
                <a:gd name="connsiteY6" fmla="*/ 125096 h 3841891"/>
                <a:gd name="connsiteX7" fmla="*/ 1099081 w 4392865"/>
                <a:gd name="connsiteY7" fmla="*/ 119062 h 3841891"/>
                <a:gd name="connsiteX8" fmla="*/ 1126067 w 4392865"/>
                <a:gd name="connsiteY8" fmla="*/ 68791 h 3841891"/>
                <a:gd name="connsiteX9" fmla="*/ 1118129 w 4392865"/>
                <a:gd name="connsiteY9" fmla="*/ 0 h 3841891"/>
                <a:gd name="connsiteX10" fmla="*/ 1181629 w 4392865"/>
                <a:gd name="connsiteY10" fmla="*/ 77788 h 3841891"/>
                <a:gd name="connsiteX11" fmla="*/ 1177079 w 4392865"/>
                <a:gd name="connsiteY11" fmla="*/ 125094 h 3841891"/>
                <a:gd name="connsiteX12" fmla="*/ 1179725 w 4392865"/>
                <a:gd name="connsiteY12" fmla="*/ 191241 h 3841891"/>
                <a:gd name="connsiteX13" fmla="*/ 1179513 w 4392865"/>
                <a:gd name="connsiteY13" fmla="*/ 235480 h 3841891"/>
                <a:gd name="connsiteX14" fmla="*/ 1171787 w 4392865"/>
                <a:gd name="connsiteY14" fmla="*/ 273262 h 3841891"/>
                <a:gd name="connsiteX15" fmla="*/ 1195599 w 4392865"/>
                <a:gd name="connsiteY15" fmla="*/ 320887 h 3841891"/>
                <a:gd name="connsiteX16" fmla="*/ 1237193 w 4392865"/>
                <a:gd name="connsiteY16" fmla="*/ 387879 h 3841891"/>
                <a:gd name="connsiteX17" fmla="*/ 1256242 w 4392865"/>
                <a:gd name="connsiteY17" fmla="*/ 412221 h 3841891"/>
                <a:gd name="connsiteX18" fmla="*/ 1289051 w 4392865"/>
                <a:gd name="connsiteY18" fmla="*/ 384704 h 3841891"/>
                <a:gd name="connsiteX19" fmla="*/ 1304079 w 4392865"/>
                <a:gd name="connsiteY19" fmla="*/ 379095 h 3841891"/>
                <a:gd name="connsiteX20" fmla="*/ 1341121 w 4392865"/>
                <a:gd name="connsiteY20" fmla="*/ 384387 h 3841891"/>
                <a:gd name="connsiteX21" fmla="*/ 1378163 w 4392865"/>
                <a:gd name="connsiteY21" fmla="*/ 408200 h 3841891"/>
                <a:gd name="connsiteX22" fmla="*/ 1390651 w 4392865"/>
                <a:gd name="connsiteY22" fmla="*/ 437621 h 3841891"/>
                <a:gd name="connsiteX23" fmla="*/ 1423142 w 4392865"/>
                <a:gd name="connsiteY23" fmla="*/ 445241 h 3841891"/>
                <a:gd name="connsiteX24" fmla="*/ 1462829 w 4392865"/>
                <a:gd name="connsiteY24" fmla="*/ 421429 h 3841891"/>
                <a:gd name="connsiteX25" fmla="*/ 1520826 w 4392865"/>
                <a:gd name="connsiteY25" fmla="*/ 523875 h 3841891"/>
                <a:gd name="connsiteX26" fmla="*/ 1582738 w 4392865"/>
                <a:gd name="connsiteY26" fmla="*/ 569912 h 3841891"/>
                <a:gd name="connsiteX27" fmla="*/ 1676401 w 4392865"/>
                <a:gd name="connsiteY27" fmla="*/ 640821 h 3841891"/>
                <a:gd name="connsiteX28" fmla="*/ 1866901 w 4392865"/>
                <a:gd name="connsiteY28" fmla="*/ 609071 h 3841891"/>
                <a:gd name="connsiteX29" fmla="*/ 2063751 w 4392865"/>
                <a:gd name="connsiteY29" fmla="*/ 558271 h 3841891"/>
                <a:gd name="connsiteX30" fmla="*/ 2178051 w 4392865"/>
                <a:gd name="connsiteY30" fmla="*/ 590021 h 3841891"/>
                <a:gd name="connsiteX31" fmla="*/ 2311401 w 4392865"/>
                <a:gd name="connsiteY31" fmla="*/ 691621 h 3841891"/>
                <a:gd name="connsiteX32" fmla="*/ 2489201 w 4392865"/>
                <a:gd name="connsiteY32" fmla="*/ 780521 h 3841891"/>
                <a:gd name="connsiteX33" fmla="*/ 2692401 w 4392865"/>
                <a:gd name="connsiteY33" fmla="*/ 793221 h 3841891"/>
                <a:gd name="connsiteX34" fmla="*/ 2783947 w 4392865"/>
                <a:gd name="connsiteY34" fmla="*/ 683154 h 3841891"/>
                <a:gd name="connsiteX35" fmla="*/ 3133905 w 4392865"/>
                <a:gd name="connsiteY35" fmla="*/ 585588 h 3841891"/>
                <a:gd name="connsiteX36" fmla="*/ 3230246 w 4392865"/>
                <a:gd name="connsiteY36" fmla="*/ 487572 h 3841891"/>
                <a:gd name="connsiteX37" fmla="*/ 3366460 w 4392865"/>
                <a:gd name="connsiteY37" fmla="*/ 400599 h 3841891"/>
                <a:gd name="connsiteX38" fmla="*/ 3662403 w 4392865"/>
                <a:gd name="connsiteY38" fmla="*/ 385143 h 3841891"/>
                <a:gd name="connsiteX39" fmla="*/ 3822913 w 4392865"/>
                <a:gd name="connsiteY39" fmla="*/ 365864 h 3841891"/>
                <a:gd name="connsiteX40" fmla="*/ 3880259 w 4392865"/>
                <a:gd name="connsiteY40" fmla="*/ 521559 h 3841891"/>
                <a:gd name="connsiteX41" fmla="*/ 3972225 w 4392865"/>
                <a:gd name="connsiteY41" fmla="*/ 697132 h 3841891"/>
                <a:gd name="connsiteX42" fmla="*/ 3971626 w 4392865"/>
                <a:gd name="connsiteY42" fmla="*/ 818142 h 3841891"/>
                <a:gd name="connsiteX43" fmla="*/ 3980492 w 4392865"/>
                <a:gd name="connsiteY43" fmla="*/ 801728 h 3841891"/>
                <a:gd name="connsiteX44" fmla="*/ 3976970 w 4392865"/>
                <a:gd name="connsiteY44" fmla="*/ 863980 h 3841891"/>
                <a:gd name="connsiteX45" fmla="*/ 3983298 w 4392865"/>
                <a:gd name="connsiteY45" fmla="*/ 889809 h 3841891"/>
                <a:gd name="connsiteX46" fmla="*/ 4002088 w 4392865"/>
                <a:gd name="connsiteY46" fmla="*/ 917575 h 3841891"/>
                <a:gd name="connsiteX47" fmla="*/ 4067176 w 4392865"/>
                <a:gd name="connsiteY47" fmla="*/ 927629 h 3841891"/>
                <a:gd name="connsiteX48" fmla="*/ 4064001 w 4392865"/>
                <a:gd name="connsiteY48" fmla="*/ 964671 h 3841891"/>
                <a:gd name="connsiteX49" fmla="*/ 4153642 w 4392865"/>
                <a:gd name="connsiteY49" fmla="*/ 1032613 h 3841891"/>
                <a:gd name="connsiteX50" fmla="*/ 4252464 w 4392865"/>
                <a:gd name="connsiteY50" fmla="*/ 1015471 h 3841891"/>
                <a:gd name="connsiteX51" fmla="*/ 4392865 w 4392865"/>
                <a:gd name="connsiteY51" fmla="*/ 1145687 h 3841891"/>
                <a:gd name="connsiteX52" fmla="*/ 4286151 w 4392865"/>
                <a:gd name="connsiteY52" fmla="*/ 1291466 h 3841891"/>
                <a:gd name="connsiteX53" fmla="*/ 4176057 w 4392865"/>
                <a:gd name="connsiteY53" fmla="*/ 1408274 h 3841891"/>
                <a:gd name="connsiteX54" fmla="*/ 4037225 w 4392865"/>
                <a:gd name="connsiteY54" fmla="*/ 1450656 h 3841891"/>
                <a:gd name="connsiteX55" fmla="*/ 3968751 w 4392865"/>
                <a:gd name="connsiteY55" fmla="*/ 1419754 h 3841891"/>
                <a:gd name="connsiteX56" fmla="*/ 3910225 w 4392865"/>
                <a:gd name="connsiteY56" fmla="*/ 1426845 h 3841891"/>
                <a:gd name="connsiteX57" fmla="*/ 3842810 w 4392865"/>
                <a:gd name="connsiteY57" fmla="*/ 1390650 h 3841891"/>
                <a:gd name="connsiteX58" fmla="*/ 3804392 w 4392865"/>
                <a:gd name="connsiteY58" fmla="*/ 1233700 h 3841891"/>
                <a:gd name="connsiteX59" fmla="*/ 3719513 w 4392865"/>
                <a:gd name="connsiteY59" fmla="*/ 1156759 h 3841891"/>
                <a:gd name="connsiteX60" fmla="*/ 3568701 w 4392865"/>
                <a:gd name="connsiteY60" fmla="*/ 1098021 h 3841891"/>
                <a:gd name="connsiteX61" fmla="*/ 3460751 w 4392865"/>
                <a:gd name="connsiteY61" fmla="*/ 1053571 h 3841891"/>
                <a:gd name="connsiteX62" fmla="*/ 3371851 w 4392865"/>
                <a:gd name="connsiteY62" fmla="*/ 1047221 h 3841891"/>
                <a:gd name="connsiteX63" fmla="*/ 3308351 w 4392865"/>
                <a:gd name="connsiteY63" fmla="*/ 996421 h 3841891"/>
                <a:gd name="connsiteX64" fmla="*/ 3200401 w 4392865"/>
                <a:gd name="connsiteY64" fmla="*/ 932921 h 3841891"/>
                <a:gd name="connsiteX65" fmla="*/ 3227599 w 4392865"/>
                <a:gd name="connsiteY65" fmla="*/ 1067009 h 3841891"/>
                <a:gd name="connsiteX66" fmla="*/ 3325496 w 4392865"/>
                <a:gd name="connsiteY66" fmla="*/ 1302488 h 3841891"/>
                <a:gd name="connsiteX67" fmla="*/ 3521286 w 4392865"/>
                <a:gd name="connsiteY67" fmla="*/ 1487697 h 3841891"/>
                <a:gd name="connsiteX68" fmla="*/ 3598016 w 4392865"/>
                <a:gd name="connsiteY68" fmla="*/ 1569716 h 3841891"/>
                <a:gd name="connsiteX69" fmla="*/ 3743537 w 4392865"/>
                <a:gd name="connsiteY69" fmla="*/ 1596175 h 3841891"/>
                <a:gd name="connsiteX70" fmla="*/ 3841433 w 4392865"/>
                <a:gd name="connsiteY70" fmla="*/ 1540613 h 3841891"/>
                <a:gd name="connsiteX71" fmla="*/ 3918163 w 4392865"/>
                <a:gd name="connsiteY71" fmla="*/ 1588237 h 3841891"/>
                <a:gd name="connsiteX72" fmla="*/ 3983808 w 4392865"/>
                <a:gd name="connsiteY72" fmla="*/ 1610103 h 3841891"/>
                <a:gd name="connsiteX73" fmla="*/ 4063234 w 4392865"/>
                <a:gd name="connsiteY73" fmla="*/ 1841639 h 3841891"/>
                <a:gd name="connsiteX74" fmla="*/ 3974275 w 4392865"/>
                <a:gd name="connsiteY74" fmla="*/ 1966544 h 3841891"/>
                <a:gd name="connsiteX75" fmla="*/ 3821614 w 4392865"/>
                <a:gd name="connsiteY75" fmla="*/ 2233622 h 3841891"/>
                <a:gd name="connsiteX76" fmla="*/ 3681983 w 4392865"/>
                <a:gd name="connsiteY76" fmla="*/ 2337309 h 3841891"/>
                <a:gd name="connsiteX77" fmla="*/ 3553037 w 4392865"/>
                <a:gd name="connsiteY77" fmla="*/ 2352883 h 3841891"/>
                <a:gd name="connsiteX78" fmla="*/ 3400225 w 4392865"/>
                <a:gd name="connsiteY78" fmla="*/ 2423165 h 3841891"/>
                <a:gd name="connsiteX79" fmla="*/ 3086230 w 4392865"/>
                <a:gd name="connsiteY79" fmla="*/ 2169313 h 3841891"/>
                <a:gd name="connsiteX80" fmla="*/ 2933913 w 4392865"/>
                <a:gd name="connsiteY80" fmla="*/ 1802550 h 3841891"/>
                <a:gd name="connsiteX81" fmla="*/ 2853939 w 4392865"/>
                <a:gd name="connsiteY81" fmla="*/ 1602017 h 3841891"/>
                <a:gd name="connsiteX82" fmla="*/ 2655359 w 4392865"/>
                <a:gd name="connsiteY82" fmla="*/ 1109133 h 3841891"/>
                <a:gd name="connsiteX83" fmla="*/ 2495551 w 4392865"/>
                <a:gd name="connsiteY83" fmla="*/ 913871 h 3841891"/>
                <a:gd name="connsiteX84" fmla="*/ 2463801 w 4392865"/>
                <a:gd name="connsiteY84" fmla="*/ 907521 h 3841891"/>
                <a:gd name="connsiteX85" fmla="*/ 2298701 w 4392865"/>
                <a:gd name="connsiteY85" fmla="*/ 837671 h 3841891"/>
                <a:gd name="connsiteX86" fmla="*/ 2190751 w 4392865"/>
                <a:gd name="connsiteY86" fmla="*/ 767821 h 3841891"/>
                <a:gd name="connsiteX87" fmla="*/ 2120901 w 4392865"/>
                <a:gd name="connsiteY87" fmla="*/ 729721 h 3841891"/>
                <a:gd name="connsiteX88" fmla="*/ 1981201 w 4392865"/>
                <a:gd name="connsiteY88" fmla="*/ 710671 h 3841891"/>
                <a:gd name="connsiteX89" fmla="*/ 1860551 w 4392865"/>
                <a:gd name="connsiteY89" fmla="*/ 717021 h 3841891"/>
                <a:gd name="connsiteX90" fmla="*/ 1695451 w 4392865"/>
                <a:gd name="connsiteY90" fmla="*/ 767821 h 3841891"/>
                <a:gd name="connsiteX91" fmla="*/ 1551518 w 4392865"/>
                <a:gd name="connsiteY91" fmla="*/ 813857 h 3841891"/>
                <a:gd name="connsiteX92" fmla="*/ 1544639 w 4392865"/>
                <a:gd name="connsiteY92" fmla="*/ 837671 h 3841891"/>
                <a:gd name="connsiteX93" fmla="*/ 1575330 w 4392865"/>
                <a:gd name="connsiteY93" fmla="*/ 882651 h 3841891"/>
                <a:gd name="connsiteX94" fmla="*/ 1569889 w 4392865"/>
                <a:gd name="connsiteY94" fmla="*/ 913752 h 3841891"/>
                <a:gd name="connsiteX95" fmla="*/ 1588699 w 4392865"/>
                <a:gd name="connsiteY95" fmla="*/ 989831 h 3841891"/>
                <a:gd name="connsiteX96" fmla="*/ 1662135 w 4392865"/>
                <a:gd name="connsiteY96" fmla="*/ 1063805 h 3841891"/>
                <a:gd name="connsiteX97" fmla="*/ 1753919 w 4392865"/>
                <a:gd name="connsiteY97" fmla="*/ 1210284 h 3841891"/>
                <a:gd name="connsiteX98" fmla="*/ 2121380 w 4392865"/>
                <a:gd name="connsiteY98" fmla="*/ 1554862 h 3841891"/>
                <a:gd name="connsiteX99" fmla="*/ 2187787 w 4392865"/>
                <a:gd name="connsiteY99" fmla="*/ 1696717 h 3841891"/>
                <a:gd name="connsiteX100" fmla="*/ 2130856 w 4392865"/>
                <a:gd name="connsiteY100" fmla="*/ 1918967 h 3841891"/>
                <a:gd name="connsiteX101" fmla="*/ 2098328 w 4392865"/>
                <a:gd name="connsiteY101" fmla="*/ 2378392 h 3841891"/>
                <a:gd name="connsiteX102" fmla="*/ 2139764 w 4392865"/>
                <a:gd name="connsiteY102" fmla="*/ 2490767 h 3841891"/>
                <a:gd name="connsiteX103" fmla="*/ 2213347 w 4392865"/>
                <a:gd name="connsiteY103" fmla="*/ 2848052 h 3841891"/>
                <a:gd name="connsiteX104" fmla="*/ 2242101 w 4392865"/>
                <a:gd name="connsiteY104" fmla="*/ 2943902 h 3841891"/>
                <a:gd name="connsiteX105" fmla="*/ 2443385 w 4392865"/>
                <a:gd name="connsiteY105" fmla="*/ 3145184 h 3841891"/>
                <a:gd name="connsiteX106" fmla="*/ 2625498 w 4392865"/>
                <a:gd name="connsiteY106" fmla="*/ 3384808 h 3841891"/>
                <a:gd name="connsiteX107" fmla="*/ 2462555 w 4392865"/>
                <a:gd name="connsiteY107" fmla="*/ 3346466 h 3841891"/>
                <a:gd name="connsiteX108" fmla="*/ 2337950 w 4392865"/>
                <a:gd name="connsiteY108" fmla="*/ 3269787 h 3841891"/>
                <a:gd name="connsiteX109" fmla="*/ 2059988 w 4392865"/>
                <a:gd name="connsiteY109" fmla="*/ 3269789 h 3841891"/>
                <a:gd name="connsiteX110" fmla="*/ 2203761 w 4392865"/>
                <a:gd name="connsiteY110" fmla="*/ 3442314 h 3841891"/>
                <a:gd name="connsiteX111" fmla="*/ 2452969 w 4392865"/>
                <a:gd name="connsiteY111" fmla="*/ 3634012 h 3841891"/>
                <a:gd name="connsiteX112" fmla="*/ 2290026 w 4392865"/>
                <a:gd name="connsiteY112" fmla="*/ 3662768 h 3841891"/>
                <a:gd name="connsiteX113" fmla="*/ 2107912 w 4392865"/>
                <a:gd name="connsiteY113" fmla="*/ 3538167 h 3841891"/>
                <a:gd name="connsiteX114" fmla="*/ 2021648 w 4392865"/>
                <a:gd name="connsiteY114" fmla="*/ 3720277 h 3841891"/>
                <a:gd name="connsiteX115" fmla="*/ 1954555 w 4392865"/>
                <a:gd name="connsiteY115" fmla="*/ 3758619 h 3841891"/>
                <a:gd name="connsiteX116" fmla="*/ 1801196 w 4392865"/>
                <a:gd name="connsiteY116" fmla="*/ 3825712 h 3841891"/>
                <a:gd name="connsiteX117" fmla="*/ 1734101 w 4392865"/>
                <a:gd name="connsiteY117" fmla="*/ 3413561 h 3841891"/>
                <a:gd name="connsiteX118" fmla="*/ 1494479 w 4392865"/>
                <a:gd name="connsiteY118" fmla="*/ 3471071 h 3841891"/>
                <a:gd name="connsiteX119" fmla="*/ 1465724 w 4392865"/>
                <a:gd name="connsiteY119" fmla="*/ 3346467 h 3841891"/>
                <a:gd name="connsiteX120" fmla="*/ 1279516 w 4392865"/>
                <a:gd name="connsiteY120" fmla="*/ 3371040 h 3841891"/>
                <a:gd name="connsiteX121" fmla="*/ 1302780 w 4392865"/>
                <a:gd name="connsiteY121" fmla="*/ 3212279 h 3841891"/>
                <a:gd name="connsiteX122" fmla="*/ 1580742 w 4392865"/>
                <a:gd name="connsiteY122" fmla="*/ 2982241 h 3841891"/>
                <a:gd name="connsiteX123" fmla="*/ 1657422 w 4392865"/>
                <a:gd name="connsiteY123" fmla="*/ 2867222 h 3841891"/>
                <a:gd name="connsiteX124" fmla="*/ 1686177 w 4392865"/>
                <a:gd name="connsiteY124" fmla="*/ 2502996 h 3841891"/>
                <a:gd name="connsiteX125" fmla="*/ 1791611 w 4392865"/>
                <a:gd name="connsiteY125" fmla="*/ 2301714 h 3841891"/>
                <a:gd name="connsiteX126" fmla="*/ 1695761 w 4392865"/>
                <a:gd name="connsiteY126" fmla="*/ 2004582 h 3841891"/>
                <a:gd name="connsiteX127" fmla="*/ 1629516 w 4392865"/>
                <a:gd name="connsiteY127" fmla="*/ 1709947 h 3841891"/>
                <a:gd name="connsiteX128" fmla="*/ 1497225 w 4392865"/>
                <a:gd name="connsiteY128" fmla="*/ 1548551 h 3841891"/>
                <a:gd name="connsiteX129" fmla="*/ 1446115 w 4392865"/>
                <a:gd name="connsiteY129" fmla="*/ 1515104 h 3841891"/>
                <a:gd name="connsiteX130" fmla="*/ 1354139 w 4392865"/>
                <a:gd name="connsiteY130" fmla="*/ 1431395 h 3841891"/>
                <a:gd name="connsiteX131" fmla="*/ 1296989 w 4392865"/>
                <a:gd name="connsiteY131" fmla="*/ 1347787 h 3841891"/>
                <a:gd name="connsiteX132" fmla="*/ 1243542 w 4392865"/>
                <a:gd name="connsiteY132" fmla="*/ 1336674 h 3841891"/>
                <a:gd name="connsiteX133" fmla="*/ 1200151 w 4392865"/>
                <a:gd name="connsiteY133" fmla="*/ 1288521 h 3841891"/>
                <a:gd name="connsiteX134" fmla="*/ 1155701 w 4392865"/>
                <a:gd name="connsiteY134" fmla="*/ 1275821 h 3841891"/>
                <a:gd name="connsiteX135" fmla="*/ 1111251 w 4392865"/>
                <a:gd name="connsiteY135" fmla="*/ 1193271 h 3841891"/>
                <a:gd name="connsiteX136" fmla="*/ 1092201 w 4392865"/>
                <a:gd name="connsiteY136" fmla="*/ 1078971 h 3841891"/>
                <a:gd name="connsiteX137" fmla="*/ 1092201 w 4392865"/>
                <a:gd name="connsiteY137" fmla="*/ 971021 h 3841891"/>
                <a:gd name="connsiteX138" fmla="*/ 1060451 w 4392865"/>
                <a:gd name="connsiteY138" fmla="*/ 913871 h 3841891"/>
                <a:gd name="connsiteX139" fmla="*/ 996951 w 4392865"/>
                <a:gd name="connsiteY139" fmla="*/ 875771 h 3841891"/>
                <a:gd name="connsiteX140" fmla="*/ 889001 w 4392865"/>
                <a:gd name="connsiteY140" fmla="*/ 875771 h 3841891"/>
                <a:gd name="connsiteX141" fmla="*/ 806451 w 4392865"/>
                <a:gd name="connsiteY141" fmla="*/ 907521 h 3841891"/>
                <a:gd name="connsiteX142" fmla="*/ 742951 w 4392865"/>
                <a:gd name="connsiteY142" fmla="*/ 939271 h 3841891"/>
                <a:gd name="connsiteX143" fmla="*/ 655639 w 4392865"/>
                <a:gd name="connsiteY143" fmla="*/ 912812 h 3841891"/>
                <a:gd name="connsiteX144" fmla="*/ 566210 w 4392865"/>
                <a:gd name="connsiteY144" fmla="*/ 836613 h 3841891"/>
                <a:gd name="connsiteX145" fmla="*/ 511177 w 4392865"/>
                <a:gd name="connsiteY145" fmla="*/ 806980 h 3841891"/>
                <a:gd name="connsiteX146" fmla="*/ 415926 w 4392865"/>
                <a:gd name="connsiteY146" fmla="*/ 784225 h 3841891"/>
                <a:gd name="connsiteX147" fmla="*/ 335494 w 4392865"/>
                <a:gd name="connsiteY147" fmla="*/ 759883 h 3841891"/>
                <a:gd name="connsiteX148" fmla="*/ 203413 w 4392865"/>
                <a:gd name="connsiteY148" fmla="*/ 728345 h 3841891"/>
                <a:gd name="connsiteX149" fmla="*/ 116099 w 4392865"/>
                <a:gd name="connsiteY149" fmla="*/ 691303 h 3841891"/>
                <a:gd name="connsiteX150" fmla="*/ 61914 w 4392865"/>
                <a:gd name="connsiteY150" fmla="*/ 625475 h 3841891"/>
                <a:gd name="connsiteX151" fmla="*/ 6350 w 4392865"/>
                <a:gd name="connsiteY151" fmla="*/ 575733 h 3841891"/>
                <a:gd name="connsiteX152" fmla="*/ 2117 w 4392865"/>
                <a:gd name="connsiteY152" fmla="*/ 537104 h 3841891"/>
                <a:gd name="connsiteX153" fmla="*/ 0 w 4392865"/>
                <a:gd name="connsiteY153" fmla="*/ 465138 h 3841891"/>
                <a:gd name="connsiteX154" fmla="*/ 23496 w 4392865"/>
                <a:gd name="connsiteY154" fmla="*/ 394970 h 3841891"/>
                <a:gd name="connsiteX155" fmla="*/ 51331 w 4392865"/>
                <a:gd name="connsiteY155" fmla="*/ 321204 h 3841891"/>
                <a:gd name="connsiteX156" fmla="*/ 77257 w 4392865"/>
                <a:gd name="connsiteY156" fmla="*/ 272520 h 3841891"/>
                <a:gd name="connsiteX157" fmla="*/ 104776 w 4392865"/>
                <a:gd name="connsiteY157" fmla="*/ 194203 h 3841891"/>
                <a:gd name="connsiteX158" fmla="*/ 187537 w 4392865"/>
                <a:gd name="connsiteY158" fmla="*/ 183303 h 3841891"/>
                <a:gd name="connsiteX159" fmla="*/ 238127 w 4392865"/>
                <a:gd name="connsiteY159" fmla="*/ 186268 h 3841891"/>
                <a:gd name="connsiteX160" fmla="*/ 306600 w 4392865"/>
                <a:gd name="connsiteY160" fmla="*/ 191241 h 3841891"/>
                <a:gd name="connsiteX161" fmla="*/ 354225 w 4392865"/>
                <a:gd name="connsiteY161" fmla="*/ 212408 h 3841891"/>
                <a:gd name="connsiteX162" fmla="*/ 442385 w 4392865"/>
                <a:gd name="connsiteY162" fmla="*/ 231247 h 3841891"/>
                <a:gd name="connsiteX0" fmla="*/ 442385 w 4392865"/>
                <a:gd name="connsiteY0" fmla="*/ 231247 h 3835390"/>
                <a:gd name="connsiteX1" fmla="*/ 544725 w 4392865"/>
                <a:gd name="connsiteY1" fmla="*/ 249450 h 3835390"/>
                <a:gd name="connsiteX2" fmla="*/ 674369 w 4392865"/>
                <a:gd name="connsiteY2" fmla="*/ 244158 h 3835390"/>
                <a:gd name="connsiteX3" fmla="*/ 841058 w 4392865"/>
                <a:gd name="connsiteY3" fmla="*/ 207116 h 3835390"/>
                <a:gd name="connsiteX4" fmla="*/ 917787 w 4392865"/>
                <a:gd name="connsiteY4" fmla="*/ 167429 h 3835390"/>
                <a:gd name="connsiteX5" fmla="*/ 984253 w 4392865"/>
                <a:gd name="connsiteY5" fmla="*/ 142346 h 3835390"/>
                <a:gd name="connsiteX6" fmla="*/ 1036849 w 4392865"/>
                <a:gd name="connsiteY6" fmla="*/ 125096 h 3835390"/>
                <a:gd name="connsiteX7" fmla="*/ 1099081 w 4392865"/>
                <a:gd name="connsiteY7" fmla="*/ 119062 h 3835390"/>
                <a:gd name="connsiteX8" fmla="*/ 1126067 w 4392865"/>
                <a:gd name="connsiteY8" fmla="*/ 68791 h 3835390"/>
                <a:gd name="connsiteX9" fmla="*/ 1118129 w 4392865"/>
                <a:gd name="connsiteY9" fmla="*/ 0 h 3835390"/>
                <a:gd name="connsiteX10" fmla="*/ 1181629 w 4392865"/>
                <a:gd name="connsiteY10" fmla="*/ 77788 h 3835390"/>
                <a:gd name="connsiteX11" fmla="*/ 1177079 w 4392865"/>
                <a:gd name="connsiteY11" fmla="*/ 125094 h 3835390"/>
                <a:gd name="connsiteX12" fmla="*/ 1179725 w 4392865"/>
                <a:gd name="connsiteY12" fmla="*/ 191241 h 3835390"/>
                <a:gd name="connsiteX13" fmla="*/ 1179513 w 4392865"/>
                <a:gd name="connsiteY13" fmla="*/ 235480 h 3835390"/>
                <a:gd name="connsiteX14" fmla="*/ 1171787 w 4392865"/>
                <a:gd name="connsiteY14" fmla="*/ 273262 h 3835390"/>
                <a:gd name="connsiteX15" fmla="*/ 1195599 w 4392865"/>
                <a:gd name="connsiteY15" fmla="*/ 320887 h 3835390"/>
                <a:gd name="connsiteX16" fmla="*/ 1237193 w 4392865"/>
                <a:gd name="connsiteY16" fmla="*/ 387879 h 3835390"/>
                <a:gd name="connsiteX17" fmla="*/ 1256242 w 4392865"/>
                <a:gd name="connsiteY17" fmla="*/ 412221 h 3835390"/>
                <a:gd name="connsiteX18" fmla="*/ 1289051 w 4392865"/>
                <a:gd name="connsiteY18" fmla="*/ 384704 h 3835390"/>
                <a:gd name="connsiteX19" fmla="*/ 1304079 w 4392865"/>
                <a:gd name="connsiteY19" fmla="*/ 379095 h 3835390"/>
                <a:gd name="connsiteX20" fmla="*/ 1341121 w 4392865"/>
                <a:gd name="connsiteY20" fmla="*/ 384387 h 3835390"/>
                <a:gd name="connsiteX21" fmla="*/ 1378163 w 4392865"/>
                <a:gd name="connsiteY21" fmla="*/ 408200 h 3835390"/>
                <a:gd name="connsiteX22" fmla="*/ 1390651 w 4392865"/>
                <a:gd name="connsiteY22" fmla="*/ 437621 h 3835390"/>
                <a:gd name="connsiteX23" fmla="*/ 1423142 w 4392865"/>
                <a:gd name="connsiteY23" fmla="*/ 445241 h 3835390"/>
                <a:gd name="connsiteX24" fmla="*/ 1462829 w 4392865"/>
                <a:gd name="connsiteY24" fmla="*/ 421429 h 3835390"/>
                <a:gd name="connsiteX25" fmla="*/ 1520826 w 4392865"/>
                <a:gd name="connsiteY25" fmla="*/ 523875 h 3835390"/>
                <a:gd name="connsiteX26" fmla="*/ 1582738 w 4392865"/>
                <a:gd name="connsiteY26" fmla="*/ 569912 h 3835390"/>
                <a:gd name="connsiteX27" fmla="*/ 1676401 w 4392865"/>
                <a:gd name="connsiteY27" fmla="*/ 640821 h 3835390"/>
                <a:gd name="connsiteX28" fmla="*/ 1866901 w 4392865"/>
                <a:gd name="connsiteY28" fmla="*/ 609071 h 3835390"/>
                <a:gd name="connsiteX29" fmla="*/ 2063751 w 4392865"/>
                <a:gd name="connsiteY29" fmla="*/ 558271 h 3835390"/>
                <a:gd name="connsiteX30" fmla="*/ 2178051 w 4392865"/>
                <a:gd name="connsiteY30" fmla="*/ 590021 h 3835390"/>
                <a:gd name="connsiteX31" fmla="*/ 2311401 w 4392865"/>
                <a:gd name="connsiteY31" fmla="*/ 691621 h 3835390"/>
                <a:gd name="connsiteX32" fmla="*/ 2489201 w 4392865"/>
                <a:gd name="connsiteY32" fmla="*/ 780521 h 3835390"/>
                <a:gd name="connsiteX33" fmla="*/ 2692401 w 4392865"/>
                <a:gd name="connsiteY33" fmla="*/ 793221 h 3835390"/>
                <a:gd name="connsiteX34" fmla="*/ 2783947 w 4392865"/>
                <a:gd name="connsiteY34" fmla="*/ 683154 h 3835390"/>
                <a:gd name="connsiteX35" fmla="*/ 3133905 w 4392865"/>
                <a:gd name="connsiteY35" fmla="*/ 585588 h 3835390"/>
                <a:gd name="connsiteX36" fmla="*/ 3230246 w 4392865"/>
                <a:gd name="connsiteY36" fmla="*/ 487572 h 3835390"/>
                <a:gd name="connsiteX37" fmla="*/ 3366460 w 4392865"/>
                <a:gd name="connsiteY37" fmla="*/ 400599 h 3835390"/>
                <a:gd name="connsiteX38" fmla="*/ 3662403 w 4392865"/>
                <a:gd name="connsiteY38" fmla="*/ 385143 h 3835390"/>
                <a:gd name="connsiteX39" fmla="*/ 3822913 w 4392865"/>
                <a:gd name="connsiteY39" fmla="*/ 365864 h 3835390"/>
                <a:gd name="connsiteX40" fmla="*/ 3880259 w 4392865"/>
                <a:gd name="connsiteY40" fmla="*/ 521559 h 3835390"/>
                <a:gd name="connsiteX41" fmla="*/ 3972225 w 4392865"/>
                <a:gd name="connsiteY41" fmla="*/ 697132 h 3835390"/>
                <a:gd name="connsiteX42" fmla="*/ 3971626 w 4392865"/>
                <a:gd name="connsiteY42" fmla="*/ 818142 h 3835390"/>
                <a:gd name="connsiteX43" fmla="*/ 3980492 w 4392865"/>
                <a:gd name="connsiteY43" fmla="*/ 801728 h 3835390"/>
                <a:gd name="connsiteX44" fmla="*/ 3976970 w 4392865"/>
                <a:gd name="connsiteY44" fmla="*/ 863980 h 3835390"/>
                <a:gd name="connsiteX45" fmla="*/ 3983298 w 4392865"/>
                <a:gd name="connsiteY45" fmla="*/ 889809 h 3835390"/>
                <a:gd name="connsiteX46" fmla="*/ 4002088 w 4392865"/>
                <a:gd name="connsiteY46" fmla="*/ 917575 h 3835390"/>
                <a:gd name="connsiteX47" fmla="*/ 4067176 w 4392865"/>
                <a:gd name="connsiteY47" fmla="*/ 927629 h 3835390"/>
                <a:gd name="connsiteX48" fmla="*/ 4064001 w 4392865"/>
                <a:gd name="connsiteY48" fmla="*/ 964671 h 3835390"/>
                <a:gd name="connsiteX49" fmla="*/ 4153642 w 4392865"/>
                <a:gd name="connsiteY49" fmla="*/ 1032613 h 3835390"/>
                <a:gd name="connsiteX50" fmla="*/ 4252464 w 4392865"/>
                <a:gd name="connsiteY50" fmla="*/ 1015471 h 3835390"/>
                <a:gd name="connsiteX51" fmla="*/ 4392865 w 4392865"/>
                <a:gd name="connsiteY51" fmla="*/ 1145687 h 3835390"/>
                <a:gd name="connsiteX52" fmla="*/ 4286151 w 4392865"/>
                <a:gd name="connsiteY52" fmla="*/ 1291466 h 3835390"/>
                <a:gd name="connsiteX53" fmla="*/ 4176057 w 4392865"/>
                <a:gd name="connsiteY53" fmla="*/ 1408274 h 3835390"/>
                <a:gd name="connsiteX54" fmla="*/ 4037225 w 4392865"/>
                <a:gd name="connsiteY54" fmla="*/ 1450656 h 3835390"/>
                <a:gd name="connsiteX55" fmla="*/ 3968751 w 4392865"/>
                <a:gd name="connsiteY55" fmla="*/ 1419754 h 3835390"/>
                <a:gd name="connsiteX56" fmla="*/ 3910225 w 4392865"/>
                <a:gd name="connsiteY56" fmla="*/ 1426845 h 3835390"/>
                <a:gd name="connsiteX57" fmla="*/ 3842810 w 4392865"/>
                <a:gd name="connsiteY57" fmla="*/ 1390650 h 3835390"/>
                <a:gd name="connsiteX58" fmla="*/ 3804392 w 4392865"/>
                <a:gd name="connsiteY58" fmla="*/ 1233700 h 3835390"/>
                <a:gd name="connsiteX59" fmla="*/ 3719513 w 4392865"/>
                <a:gd name="connsiteY59" fmla="*/ 1156759 h 3835390"/>
                <a:gd name="connsiteX60" fmla="*/ 3568701 w 4392865"/>
                <a:gd name="connsiteY60" fmla="*/ 1098021 h 3835390"/>
                <a:gd name="connsiteX61" fmla="*/ 3460751 w 4392865"/>
                <a:gd name="connsiteY61" fmla="*/ 1053571 h 3835390"/>
                <a:gd name="connsiteX62" fmla="*/ 3371851 w 4392865"/>
                <a:gd name="connsiteY62" fmla="*/ 1047221 h 3835390"/>
                <a:gd name="connsiteX63" fmla="*/ 3308351 w 4392865"/>
                <a:gd name="connsiteY63" fmla="*/ 996421 h 3835390"/>
                <a:gd name="connsiteX64" fmla="*/ 3200401 w 4392865"/>
                <a:gd name="connsiteY64" fmla="*/ 932921 h 3835390"/>
                <a:gd name="connsiteX65" fmla="*/ 3227599 w 4392865"/>
                <a:gd name="connsiteY65" fmla="*/ 1067009 h 3835390"/>
                <a:gd name="connsiteX66" fmla="*/ 3325496 w 4392865"/>
                <a:gd name="connsiteY66" fmla="*/ 1302488 h 3835390"/>
                <a:gd name="connsiteX67" fmla="*/ 3521286 w 4392865"/>
                <a:gd name="connsiteY67" fmla="*/ 1487697 h 3835390"/>
                <a:gd name="connsiteX68" fmla="*/ 3598016 w 4392865"/>
                <a:gd name="connsiteY68" fmla="*/ 1569716 h 3835390"/>
                <a:gd name="connsiteX69" fmla="*/ 3743537 w 4392865"/>
                <a:gd name="connsiteY69" fmla="*/ 1596175 h 3835390"/>
                <a:gd name="connsiteX70" fmla="*/ 3841433 w 4392865"/>
                <a:gd name="connsiteY70" fmla="*/ 1540613 h 3835390"/>
                <a:gd name="connsiteX71" fmla="*/ 3918163 w 4392865"/>
                <a:gd name="connsiteY71" fmla="*/ 1588237 h 3835390"/>
                <a:gd name="connsiteX72" fmla="*/ 3983808 w 4392865"/>
                <a:gd name="connsiteY72" fmla="*/ 1610103 h 3835390"/>
                <a:gd name="connsiteX73" fmla="*/ 4063234 w 4392865"/>
                <a:gd name="connsiteY73" fmla="*/ 1841639 h 3835390"/>
                <a:gd name="connsiteX74" fmla="*/ 3974275 w 4392865"/>
                <a:gd name="connsiteY74" fmla="*/ 1966544 h 3835390"/>
                <a:gd name="connsiteX75" fmla="*/ 3821614 w 4392865"/>
                <a:gd name="connsiteY75" fmla="*/ 2233622 h 3835390"/>
                <a:gd name="connsiteX76" fmla="*/ 3681983 w 4392865"/>
                <a:gd name="connsiteY76" fmla="*/ 2337309 h 3835390"/>
                <a:gd name="connsiteX77" fmla="*/ 3553037 w 4392865"/>
                <a:gd name="connsiteY77" fmla="*/ 2352883 h 3835390"/>
                <a:gd name="connsiteX78" fmla="*/ 3400225 w 4392865"/>
                <a:gd name="connsiteY78" fmla="*/ 2423165 h 3835390"/>
                <a:gd name="connsiteX79" fmla="*/ 3086230 w 4392865"/>
                <a:gd name="connsiteY79" fmla="*/ 2169313 h 3835390"/>
                <a:gd name="connsiteX80" fmla="*/ 2933913 w 4392865"/>
                <a:gd name="connsiteY80" fmla="*/ 1802550 h 3835390"/>
                <a:gd name="connsiteX81" fmla="*/ 2853939 w 4392865"/>
                <a:gd name="connsiteY81" fmla="*/ 1602017 h 3835390"/>
                <a:gd name="connsiteX82" fmla="*/ 2655359 w 4392865"/>
                <a:gd name="connsiteY82" fmla="*/ 1109133 h 3835390"/>
                <a:gd name="connsiteX83" fmla="*/ 2495551 w 4392865"/>
                <a:gd name="connsiteY83" fmla="*/ 913871 h 3835390"/>
                <a:gd name="connsiteX84" fmla="*/ 2463801 w 4392865"/>
                <a:gd name="connsiteY84" fmla="*/ 907521 h 3835390"/>
                <a:gd name="connsiteX85" fmla="*/ 2298701 w 4392865"/>
                <a:gd name="connsiteY85" fmla="*/ 837671 h 3835390"/>
                <a:gd name="connsiteX86" fmla="*/ 2190751 w 4392865"/>
                <a:gd name="connsiteY86" fmla="*/ 767821 h 3835390"/>
                <a:gd name="connsiteX87" fmla="*/ 2120901 w 4392865"/>
                <a:gd name="connsiteY87" fmla="*/ 729721 h 3835390"/>
                <a:gd name="connsiteX88" fmla="*/ 1981201 w 4392865"/>
                <a:gd name="connsiteY88" fmla="*/ 710671 h 3835390"/>
                <a:gd name="connsiteX89" fmla="*/ 1860551 w 4392865"/>
                <a:gd name="connsiteY89" fmla="*/ 717021 h 3835390"/>
                <a:gd name="connsiteX90" fmla="*/ 1695451 w 4392865"/>
                <a:gd name="connsiteY90" fmla="*/ 767821 h 3835390"/>
                <a:gd name="connsiteX91" fmla="*/ 1551518 w 4392865"/>
                <a:gd name="connsiteY91" fmla="*/ 813857 h 3835390"/>
                <a:gd name="connsiteX92" fmla="*/ 1544639 w 4392865"/>
                <a:gd name="connsiteY92" fmla="*/ 837671 h 3835390"/>
                <a:gd name="connsiteX93" fmla="*/ 1575330 w 4392865"/>
                <a:gd name="connsiteY93" fmla="*/ 882651 h 3835390"/>
                <a:gd name="connsiteX94" fmla="*/ 1569889 w 4392865"/>
                <a:gd name="connsiteY94" fmla="*/ 913752 h 3835390"/>
                <a:gd name="connsiteX95" fmla="*/ 1588699 w 4392865"/>
                <a:gd name="connsiteY95" fmla="*/ 989831 h 3835390"/>
                <a:gd name="connsiteX96" fmla="*/ 1662135 w 4392865"/>
                <a:gd name="connsiteY96" fmla="*/ 1063805 h 3835390"/>
                <a:gd name="connsiteX97" fmla="*/ 1753919 w 4392865"/>
                <a:gd name="connsiteY97" fmla="*/ 1210284 h 3835390"/>
                <a:gd name="connsiteX98" fmla="*/ 2121380 w 4392865"/>
                <a:gd name="connsiteY98" fmla="*/ 1554862 h 3835390"/>
                <a:gd name="connsiteX99" fmla="*/ 2187787 w 4392865"/>
                <a:gd name="connsiteY99" fmla="*/ 1696717 h 3835390"/>
                <a:gd name="connsiteX100" fmla="*/ 2130856 w 4392865"/>
                <a:gd name="connsiteY100" fmla="*/ 1918967 h 3835390"/>
                <a:gd name="connsiteX101" fmla="*/ 2098328 w 4392865"/>
                <a:gd name="connsiteY101" fmla="*/ 2378392 h 3835390"/>
                <a:gd name="connsiteX102" fmla="*/ 2139764 w 4392865"/>
                <a:gd name="connsiteY102" fmla="*/ 2490767 h 3835390"/>
                <a:gd name="connsiteX103" fmla="*/ 2213347 w 4392865"/>
                <a:gd name="connsiteY103" fmla="*/ 2848052 h 3835390"/>
                <a:gd name="connsiteX104" fmla="*/ 2242101 w 4392865"/>
                <a:gd name="connsiteY104" fmla="*/ 2943902 h 3835390"/>
                <a:gd name="connsiteX105" fmla="*/ 2443385 w 4392865"/>
                <a:gd name="connsiteY105" fmla="*/ 3145184 h 3835390"/>
                <a:gd name="connsiteX106" fmla="*/ 2625498 w 4392865"/>
                <a:gd name="connsiteY106" fmla="*/ 3384808 h 3835390"/>
                <a:gd name="connsiteX107" fmla="*/ 2462555 w 4392865"/>
                <a:gd name="connsiteY107" fmla="*/ 3346466 h 3835390"/>
                <a:gd name="connsiteX108" fmla="*/ 2337950 w 4392865"/>
                <a:gd name="connsiteY108" fmla="*/ 3269787 h 3835390"/>
                <a:gd name="connsiteX109" fmla="*/ 2059988 w 4392865"/>
                <a:gd name="connsiteY109" fmla="*/ 3269789 h 3835390"/>
                <a:gd name="connsiteX110" fmla="*/ 2203761 w 4392865"/>
                <a:gd name="connsiteY110" fmla="*/ 3442314 h 3835390"/>
                <a:gd name="connsiteX111" fmla="*/ 2452969 w 4392865"/>
                <a:gd name="connsiteY111" fmla="*/ 3634012 h 3835390"/>
                <a:gd name="connsiteX112" fmla="*/ 2290026 w 4392865"/>
                <a:gd name="connsiteY112" fmla="*/ 3662768 h 3835390"/>
                <a:gd name="connsiteX113" fmla="*/ 2107912 w 4392865"/>
                <a:gd name="connsiteY113" fmla="*/ 3538167 h 3835390"/>
                <a:gd name="connsiteX114" fmla="*/ 2021648 w 4392865"/>
                <a:gd name="connsiteY114" fmla="*/ 3720277 h 3835390"/>
                <a:gd name="connsiteX115" fmla="*/ 1954555 w 4392865"/>
                <a:gd name="connsiteY115" fmla="*/ 3758619 h 3835390"/>
                <a:gd name="connsiteX116" fmla="*/ 1801196 w 4392865"/>
                <a:gd name="connsiteY116" fmla="*/ 3825712 h 3835390"/>
                <a:gd name="connsiteX117" fmla="*/ 1839536 w 4392865"/>
                <a:gd name="connsiteY117" fmla="*/ 3595673 h 3835390"/>
                <a:gd name="connsiteX118" fmla="*/ 1734101 w 4392865"/>
                <a:gd name="connsiteY118" fmla="*/ 3413561 h 3835390"/>
                <a:gd name="connsiteX119" fmla="*/ 1494479 w 4392865"/>
                <a:gd name="connsiteY119" fmla="*/ 3471071 h 3835390"/>
                <a:gd name="connsiteX120" fmla="*/ 1465724 w 4392865"/>
                <a:gd name="connsiteY120" fmla="*/ 3346467 h 3835390"/>
                <a:gd name="connsiteX121" fmla="*/ 1279516 w 4392865"/>
                <a:gd name="connsiteY121" fmla="*/ 3371040 h 3835390"/>
                <a:gd name="connsiteX122" fmla="*/ 1302780 w 4392865"/>
                <a:gd name="connsiteY122" fmla="*/ 3212279 h 3835390"/>
                <a:gd name="connsiteX123" fmla="*/ 1580742 w 4392865"/>
                <a:gd name="connsiteY123" fmla="*/ 2982241 h 3835390"/>
                <a:gd name="connsiteX124" fmla="*/ 1657422 w 4392865"/>
                <a:gd name="connsiteY124" fmla="*/ 2867222 h 3835390"/>
                <a:gd name="connsiteX125" fmla="*/ 1686177 w 4392865"/>
                <a:gd name="connsiteY125" fmla="*/ 2502996 h 3835390"/>
                <a:gd name="connsiteX126" fmla="*/ 1791611 w 4392865"/>
                <a:gd name="connsiteY126" fmla="*/ 2301714 h 3835390"/>
                <a:gd name="connsiteX127" fmla="*/ 1695761 w 4392865"/>
                <a:gd name="connsiteY127" fmla="*/ 2004582 h 3835390"/>
                <a:gd name="connsiteX128" fmla="*/ 1629516 w 4392865"/>
                <a:gd name="connsiteY128" fmla="*/ 1709947 h 3835390"/>
                <a:gd name="connsiteX129" fmla="*/ 1497225 w 4392865"/>
                <a:gd name="connsiteY129" fmla="*/ 1548551 h 3835390"/>
                <a:gd name="connsiteX130" fmla="*/ 1446115 w 4392865"/>
                <a:gd name="connsiteY130" fmla="*/ 1515104 h 3835390"/>
                <a:gd name="connsiteX131" fmla="*/ 1354139 w 4392865"/>
                <a:gd name="connsiteY131" fmla="*/ 1431395 h 3835390"/>
                <a:gd name="connsiteX132" fmla="*/ 1296989 w 4392865"/>
                <a:gd name="connsiteY132" fmla="*/ 1347787 h 3835390"/>
                <a:gd name="connsiteX133" fmla="*/ 1243542 w 4392865"/>
                <a:gd name="connsiteY133" fmla="*/ 1336674 h 3835390"/>
                <a:gd name="connsiteX134" fmla="*/ 1200151 w 4392865"/>
                <a:gd name="connsiteY134" fmla="*/ 1288521 h 3835390"/>
                <a:gd name="connsiteX135" fmla="*/ 1155701 w 4392865"/>
                <a:gd name="connsiteY135" fmla="*/ 1275821 h 3835390"/>
                <a:gd name="connsiteX136" fmla="*/ 1111251 w 4392865"/>
                <a:gd name="connsiteY136" fmla="*/ 1193271 h 3835390"/>
                <a:gd name="connsiteX137" fmla="*/ 1092201 w 4392865"/>
                <a:gd name="connsiteY137" fmla="*/ 1078971 h 3835390"/>
                <a:gd name="connsiteX138" fmla="*/ 1092201 w 4392865"/>
                <a:gd name="connsiteY138" fmla="*/ 971021 h 3835390"/>
                <a:gd name="connsiteX139" fmla="*/ 1060451 w 4392865"/>
                <a:gd name="connsiteY139" fmla="*/ 913871 h 3835390"/>
                <a:gd name="connsiteX140" fmla="*/ 996951 w 4392865"/>
                <a:gd name="connsiteY140" fmla="*/ 875771 h 3835390"/>
                <a:gd name="connsiteX141" fmla="*/ 889001 w 4392865"/>
                <a:gd name="connsiteY141" fmla="*/ 875771 h 3835390"/>
                <a:gd name="connsiteX142" fmla="*/ 806451 w 4392865"/>
                <a:gd name="connsiteY142" fmla="*/ 907521 h 3835390"/>
                <a:gd name="connsiteX143" fmla="*/ 742951 w 4392865"/>
                <a:gd name="connsiteY143" fmla="*/ 939271 h 3835390"/>
                <a:gd name="connsiteX144" fmla="*/ 655639 w 4392865"/>
                <a:gd name="connsiteY144" fmla="*/ 912812 h 3835390"/>
                <a:gd name="connsiteX145" fmla="*/ 566210 w 4392865"/>
                <a:gd name="connsiteY145" fmla="*/ 836613 h 3835390"/>
                <a:gd name="connsiteX146" fmla="*/ 511177 w 4392865"/>
                <a:gd name="connsiteY146" fmla="*/ 806980 h 3835390"/>
                <a:gd name="connsiteX147" fmla="*/ 415926 w 4392865"/>
                <a:gd name="connsiteY147" fmla="*/ 784225 h 3835390"/>
                <a:gd name="connsiteX148" fmla="*/ 335494 w 4392865"/>
                <a:gd name="connsiteY148" fmla="*/ 759883 h 3835390"/>
                <a:gd name="connsiteX149" fmla="*/ 203413 w 4392865"/>
                <a:gd name="connsiteY149" fmla="*/ 728345 h 3835390"/>
                <a:gd name="connsiteX150" fmla="*/ 116099 w 4392865"/>
                <a:gd name="connsiteY150" fmla="*/ 691303 h 3835390"/>
                <a:gd name="connsiteX151" fmla="*/ 61914 w 4392865"/>
                <a:gd name="connsiteY151" fmla="*/ 625475 h 3835390"/>
                <a:gd name="connsiteX152" fmla="*/ 6350 w 4392865"/>
                <a:gd name="connsiteY152" fmla="*/ 575733 h 3835390"/>
                <a:gd name="connsiteX153" fmla="*/ 2117 w 4392865"/>
                <a:gd name="connsiteY153" fmla="*/ 537104 h 3835390"/>
                <a:gd name="connsiteX154" fmla="*/ 0 w 4392865"/>
                <a:gd name="connsiteY154" fmla="*/ 465138 h 3835390"/>
                <a:gd name="connsiteX155" fmla="*/ 23496 w 4392865"/>
                <a:gd name="connsiteY155" fmla="*/ 394970 h 3835390"/>
                <a:gd name="connsiteX156" fmla="*/ 51331 w 4392865"/>
                <a:gd name="connsiteY156" fmla="*/ 321204 h 3835390"/>
                <a:gd name="connsiteX157" fmla="*/ 77257 w 4392865"/>
                <a:gd name="connsiteY157" fmla="*/ 272520 h 3835390"/>
                <a:gd name="connsiteX158" fmla="*/ 104776 w 4392865"/>
                <a:gd name="connsiteY158" fmla="*/ 194203 h 3835390"/>
                <a:gd name="connsiteX159" fmla="*/ 187537 w 4392865"/>
                <a:gd name="connsiteY159" fmla="*/ 183303 h 3835390"/>
                <a:gd name="connsiteX160" fmla="*/ 238127 w 4392865"/>
                <a:gd name="connsiteY160" fmla="*/ 186268 h 3835390"/>
                <a:gd name="connsiteX161" fmla="*/ 306600 w 4392865"/>
                <a:gd name="connsiteY161" fmla="*/ 191241 h 3835390"/>
                <a:gd name="connsiteX162" fmla="*/ 354225 w 4392865"/>
                <a:gd name="connsiteY162" fmla="*/ 212408 h 3835390"/>
                <a:gd name="connsiteX163" fmla="*/ 442385 w 4392865"/>
                <a:gd name="connsiteY163" fmla="*/ 231247 h 3835390"/>
                <a:gd name="connsiteX0" fmla="*/ 442385 w 4392865"/>
                <a:gd name="connsiteY0" fmla="*/ 231247 h 3835390"/>
                <a:gd name="connsiteX1" fmla="*/ 544725 w 4392865"/>
                <a:gd name="connsiteY1" fmla="*/ 249450 h 3835390"/>
                <a:gd name="connsiteX2" fmla="*/ 674369 w 4392865"/>
                <a:gd name="connsiteY2" fmla="*/ 244158 h 3835390"/>
                <a:gd name="connsiteX3" fmla="*/ 841058 w 4392865"/>
                <a:gd name="connsiteY3" fmla="*/ 207116 h 3835390"/>
                <a:gd name="connsiteX4" fmla="*/ 917787 w 4392865"/>
                <a:gd name="connsiteY4" fmla="*/ 167429 h 3835390"/>
                <a:gd name="connsiteX5" fmla="*/ 984253 w 4392865"/>
                <a:gd name="connsiteY5" fmla="*/ 142346 h 3835390"/>
                <a:gd name="connsiteX6" fmla="*/ 1036849 w 4392865"/>
                <a:gd name="connsiteY6" fmla="*/ 125096 h 3835390"/>
                <a:gd name="connsiteX7" fmla="*/ 1099081 w 4392865"/>
                <a:gd name="connsiteY7" fmla="*/ 119062 h 3835390"/>
                <a:gd name="connsiteX8" fmla="*/ 1126067 w 4392865"/>
                <a:gd name="connsiteY8" fmla="*/ 68791 h 3835390"/>
                <a:gd name="connsiteX9" fmla="*/ 1118129 w 4392865"/>
                <a:gd name="connsiteY9" fmla="*/ 0 h 3835390"/>
                <a:gd name="connsiteX10" fmla="*/ 1181629 w 4392865"/>
                <a:gd name="connsiteY10" fmla="*/ 77788 h 3835390"/>
                <a:gd name="connsiteX11" fmla="*/ 1177079 w 4392865"/>
                <a:gd name="connsiteY11" fmla="*/ 125094 h 3835390"/>
                <a:gd name="connsiteX12" fmla="*/ 1179725 w 4392865"/>
                <a:gd name="connsiteY12" fmla="*/ 191241 h 3835390"/>
                <a:gd name="connsiteX13" fmla="*/ 1179513 w 4392865"/>
                <a:gd name="connsiteY13" fmla="*/ 235480 h 3835390"/>
                <a:gd name="connsiteX14" fmla="*/ 1171787 w 4392865"/>
                <a:gd name="connsiteY14" fmla="*/ 273262 h 3835390"/>
                <a:gd name="connsiteX15" fmla="*/ 1195599 w 4392865"/>
                <a:gd name="connsiteY15" fmla="*/ 320887 h 3835390"/>
                <a:gd name="connsiteX16" fmla="*/ 1237193 w 4392865"/>
                <a:gd name="connsiteY16" fmla="*/ 387879 h 3835390"/>
                <a:gd name="connsiteX17" fmla="*/ 1256242 w 4392865"/>
                <a:gd name="connsiteY17" fmla="*/ 412221 h 3835390"/>
                <a:gd name="connsiteX18" fmla="*/ 1289051 w 4392865"/>
                <a:gd name="connsiteY18" fmla="*/ 384704 h 3835390"/>
                <a:gd name="connsiteX19" fmla="*/ 1304079 w 4392865"/>
                <a:gd name="connsiteY19" fmla="*/ 379095 h 3835390"/>
                <a:gd name="connsiteX20" fmla="*/ 1341121 w 4392865"/>
                <a:gd name="connsiteY20" fmla="*/ 384387 h 3835390"/>
                <a:gd name="connsiteX21" fmla="*/ 1378163 w 4392865"/>
                <a:gd name="connsiteY21" fmla="*/ 408200 h 3835390"/>
                <a:gd name="connsiteX22" fmla="*/ 1390651 w 4392865"/>
                <a:gd name="connsiteY22" fmla="*/ 437621 h 3835390"/>
                <a:gd name="connsiteX23" fmla="*/ 1423142 w 4392865"/>
                <a:gd name="connsiteY23" fmla="*/ 445241 h 3835390"/>
                <a:gd name="connsiteX24" fmla="*/ 1462829 w 4392865"/>
                <a:gd name="connsiteY24" fmla="*/ 421429 h 3835390"/>
                <a:gd name="connsiteX25" fmla="*/ 1520826 w 4392865"/>
                <a:gd name="connsiteY25" fmla="*/ 523875 h 3835390"/>
                <a:gd name="connsiteX26" fmla="*/ 1582738 w 4392865"/>
                <a:gd name="connsiteY26" fmla="*/ 569912 h 3835390"/>
                <a:gd name="connsiteX27" fmla="*/ 1676401 w 4392865"/>
                <a:gd name="connsiteY27" fmla="*/ 640821 h 3835390"/>
                <a:gd name="connsiteX28" fmla="*/ 1866901 w 4392865"/>
                <a:gd name="connsiteY28" fmla="*/ 609071 h 3835390"/>
                <a:gd name="connsiteX29" fmla="*/ 2063751 w 4392865"/>
                <a:gd name="connsiteY29" fmla="*/ 558271 h 3835390"/>
                <a:gd name="connsiteX30" fmla="*/ 2178051 w 4392865"/>
                <a:gd name="connsiteY30" fmla="*/ 590021 h 3835390"/>
                <a:gd name="connsiteX31" fmla="*/ 2311401 w 4392865"/>
                <a:gd name="connsiteY31" fmla="*/ 691621 h 3835390"/>
                <a:gd name="connsiteX32" fmla="*/ 2489201 w 4392865"/>
                <a:gd name="connsiteY32" fmla="*/ 780521 h 3835390"/>
                <a:gd name="connsiteX33" fmla="*/ 2692401 w 4392865"/>
                <a:gd name="connsiteY33" fmla="*/ 793221 h 3835390"/>
                <a:gd name="connsiteX34" fmla="*/ 2783947 w 4392865"/>
                <a:gd name="connsiteY34" fmla="*/ 683154 h 3835390"/>
                <a:gd name="connsiteX35" fmla="*/ 3133905 w 4392865"/>
                <a:gd name="connsiteY35" fmla="*/ 585588 h 3835390"/>
                <a:gd name="connsiteX36" fmla="*/ 3230246 w 4392865"/>
                <a:gd name="connsiteY36" fmla="*/ 487572 h 3835390"/>
                <a:gd name="connsiteX37" fmla="*/ 3366460 w 4392865"/>
                <a:gd name="connsiteY37" fmla="*/ 400599 h 3835390"/>
                <a:gd name="connsiteX38" fmla="*/ 3662403 w 4392865"/>
                <a:gd name="connsiteY38" fmla="*/ 385143 h 3835390"/>
                <a:gd name="connsiteX39" fmla="*/ 3822913 w 4392865"/>
                <a:gd name="connsiteY39" fmla="*/ 365864 h 3835390"/>
                <a:gd name="connsiteX40" fmla="*/ 3880259 w 4392865"/>
                <a:gd name="connsiteY40" fmla="*/ 521559 h 3835390"/>
                <a:gd name="connsiteX41" fmla="*/ 3972225 w 4392865"/>
                <a:gd name="connsiteY41" fmla="*/ 697132 h 3835390"/>
                <a:gd name="connsiteX42" fmla="*/ 3971626 w 4392865"/>
                <a:gd name="connsiteY42" fmla="*/ 818142 h 3835390"/>
                <a:gd name="connsiteX43" fmla="*/ 3980492 w 4392865"/>
                <a:gd name="connsiteY43" fmla="*/ 801728 h 3835390"/>
                <a:gd name="connsiteX44" fmla="*/ 3976970 w 4392865"/>
                <a:gd name="connsiteY44" fmla="*/ 863980 h 3835390"/>
                <a:gd name="connsiteX45" fmla="*/ 3983298 w 4392865"/>
                <a:gd name="connsiteY45" fmla="*/ 889809 h 3835390"/>
                <a:gd name="connsiteX46" fmla="*/ 4002088 w 4392865"/>
                <a:gd name="connsiteY46" fmla="*/ 917575 h 3835390"/>
                <a:gd name="connsiteX47" fmla="*/ 4067176 w 4392865"/>
                <a:gd name="connsiteY47" fmla="*/ 927629 h 3835390"/>
                <a:gd name="connsiteX48" fmla="*/ 4064001 w 4392865"/>
                <a:gd name="connsiteY48" fmla="*/ 964671 h 3835390"/>
                <a:gd name="connsiteX49" fmla="*/ 4153642 w 4392865"/>
                <a:gd name="connsiteY49" fmla="*/ 1032613 h 3835390"/>
                <a:gd name="connsiteX50" fmla="*/ 4252464 w 4392865"/>
                <a:gd name="connsiteY50" fmla="*/ 1015471 h 3835390"/>
                <a:gd name="connsiteX51" fmla="*/ 4392865 w 4392865"/>
                <a:gd name="connsiteY51" fmla="*/ 1145687 h 3835390"/>
                <a:gd name="connsiteX52" fmla="*/ 4286151 w 4392865"/>
                <a:gd name="connsiteY52" fmla="*/ 1291466 h 3835390"/>
                <a:gd name="connsiteX53" fmla="*/ 4176057 w 4392865"/>
                <a:gd name="connsiteY53" fmla="*/ 1408274 h 3835390"/>
                <a:gd name="connsiteX54" fmla="*/ 4037225 w 4392865"/>
                <a:gd name="connsiteY54" fmla="*/ 1450656 h 3835390"/>
                <a:gd name="connsiteX55" fmla="*/ 3968751 w 4392865"/>
                <a:gd name="connsiteY55" fmla="*/ 1419754 h 3835390"/>
                <a:gd name="connsiteX56" fmla="*/ 3910225 w 4392865"/>
                <a:gd name="connsiteY56" fmla="*/ 1426845 h 3835390"/>
                <a:gd name="connsiteX57" fmla="*/ 3842810 w 4392865"/>
                <a:gd name="connsiteY57" fmla="*/ 1390650 h 3835390"/>
                <a:gd name="connsiteX58" fmla="*/ 3804392 w 4392865"/>
                <a:gd name="connsiteY58" fmla="*/ 1233700 h 3835390"/>
                <a:gd name="connsiteX59" fmla="*/ 3719513 w 4392865"/>
                <a:gd name="connsiteY59" fmla="*/ 1156759 h 3835390"/>
                <a:gd name="connsiteX60" fmla="*/ 3568701 w 4392865"/>
                <a:gd name="connsiteY60" fmla="*/ 1098021 h 3835390"/>
                <a:gd name="connsiteX61" fmla="*/ 3460751 w 4392865"/>
                <a:gd name="connsiteY61" fmla="*/ 1053571 h 3835390"/>
                <a:gd name="connsiteX62" fmla="*/ 3371851 w 4392865"/>
                <a:gd name="connsiteY62" fmla="*/ 1047221 h 3835390"/>
                <a:gd name="connsiteX63" fmla="*/ 3308351 w 4392865"/>
                <a:gd name="connsiteY63" fmla="*/ 996421 h 3835390"/>
                <a:gd name="connsiteX64" fmla="*/ 3200401 w 4392865"/>
                <a:gd name="connsiteY64" fmla="*/ 932921 h 3835390"/>
                <a:gd name="connsiteX65" fmla="*/ 3227599 w 4392865"/>
                <a:gd name="connsiteY65" fmla="*/ 1067009 h 3835390"/>
                <a:gd name="connsiteX66" fmla="*/ 3325496 w 4392865"/>
                <a:gd name="connsiteY66" fmla="*/ 1302488 h 3835390"/>
                <a:gd name="connsiteX67" fmla="*/ 3521286 w 4392865"/>
                <a:gd name="connsiteY67" fmla="*/ 1487697 h 3835390"/>
                <a:gd name="connsiteX68" fmla="*/ 3598016 w 4392865"/>
                <a:gd name="connsiteY68" fmla="*/ 1569716 h 3835390"/>
                <a:gd name="connsiteX69" fmla="*/ 3743537 w 4392865"/>
                <a:gd name="connsiteY69" fmla="*/ 1596175 h 3835390"/>
                <a:gd name="connsiteX70" fmla="*/ 3841433 w 4392865"/>
                <a:gd name="connsiteY70" fmla="*/ 1540613 h 3835390"/>
                <a:gd name="connsiteX71" fmla="*/ 3918163 w 4392865"/>
                <a:gd name="connsiteY71" fmla="*/ 1588237 h 3835390"/>
                <a:gd name="connsiteX72" fmla="*/ 3983808 w 4392865"/>
                <a:gd name="connsiteY72" fmla="*/ 1610103 h 3835390"/>
                <a:gd name="connsiteX73" fmla="*/ 4063234 w 4392865"/>
                <a:gd name="connsiteY73" fmla="*/ 1841639 h 3835390"/>
                <a:gd name="connsiteX74" fmla="*/ 3974275 w 4392865"/>
                <a:gd name="connsiteY74" fmla="*/ 1966544 h 3835390"/>
                <a:gd name="connsiteX75" fmla="*/ 3821614 w 4392865"/>
                <a:gd name="connsiteY75" fmla="*/ 2233622 h 3835390"/>
                <a:gd name="connsiteX76" fmla="*/ 3681983 w 4392865"/>
                <a:gd name="connsiteY76" fmla="*/ 2337309 h 3835390"/>
                <a:gd name="connsiteX77" fmla="*/ 3553037 w 4392865"/>
                <a:gd name="connsiteY77" fmla="*/ 2352883 h 3835390"/>
                <a:gd name="connsiteX78" fmla="*/ 3400225 w 4392865"/>
                <a:gd name="connsiteY78" fmla="*/ 2423165 h 3835390"/>
                <a:gd name="connsiteX79" fmla="*/ 3086230 w 4392865"/>
                <a:gd name="connsiteY79" fmla="*/ 2169313 h 3835390"/>
                <a:gd name="connsiteX80" fmla="*/ 2933913 w 4392865"/>
                <a:gd name="connsiteY80" fmla="*/ 1802550 h 3835390"/>
                <a:gd name="connsiteX81" fmla="*/ 2853939 w 4392865"/>
                <a:gd name="connsiteY81" fmla="*/ 1602017 h 3835390"/>
                <a:gd name="connsiteX82" fmla="*/ 2655359 w 4392865"/>
                <a:gd name="connsiteY82" fmla="*/ 1109133 h 3835390"/>
                <a:gd name="connsiteX83" fmla="*/ 2495551 w 4392865"/>
                <a:gd name="connsiteY83" fmla="*/ 913871 h 3835390"/>
                <a:gd name="connsiteX84" fmla="*/ 2463801 w 4392865"/>
                <a:gd name="connsiteY84" fmla="*/ 907521 h 3835390"/>
                <a:gd name="connsiteX85" fmla="*/ 2298701 w 4392865"/>
                <a:gd name="connsiteY85" fmla="*/ 837671 h 3835390"/>
                <a:gd name="connsiteX86" fmla="*/ 2190751 w 4392865"/>
                <a:gd name="connsiteY86" fmla="*/ 767821 h 3835390"/>
                <a:gd name="connsiteX87" fmla="*/ 2120901 w 4392865"/>
                <a:gd name="connsiteY87" fmla="*/ 729721 h 3835390"/>
                <a:gd name="connsiteX88" fmla="*/ 1981201 w 4392865"/>
                <a:gd name="connsiteY88" fmla="*/ 710671 h 3835390"/>
                <a:gd name="connsiteX89" fmla="*/ 1860551 w 4392865"/>
                <a:gd name="connsiteY89" fmla="*/ 717021 h 3835390"/>
                <a:gd name="connsiteX90" fmla="*/ 1695451 w 4392865"/>
                <a:gd name="connsiteY90" fmla="*/ 767821 h 3835390"/>
                <a:gd name="connsiteX91" fmla="*/ 1551518 w 4392865"/>
                <a:gd name="connsiteY91" fmla="*/ 813857 h 3835390"/>
                <a:gd name="connsiteX92" fmla="*/ 1544639 w 4392865"/>
                <a:gd name="connsiteY92" fmla="*/ 837671 h 3835390"/>
                <a:gd name="connsiteX93" fmla="*/ 1575330 w 4392865"/>
                <a:gd name="connsiteY93" fmla="*/ 882651 h 3835390"/>
                <a:gd name="connsiteX94" fmla="*/ 1569889 w 4392865"/>
                <a:gd name="connsiteY94" fmla="*/ 913752 h 3835390"/>
                <a:gd name="connsiteX95" fmla="*/ 1588699 w 4392865"/>
                <a:gd name="connsiteY95" fmla="*/ 989831 h 3835390"/>
                <a:gd name="connsiteX96" fmla="*/ 1662135 w 4392865"/>
                <a:gd name="connsiteY96" fmla="*/ 1063805 h 3835390"/>
                <a:gd name="connsiteX97" fmla="*/ 1753919 w 4392865"/>
                <a:gd name="connsiteY97" fmla="*/ 1210284 h 3835390"/>
                <a:gd name="connsiteX98" fmla="*/ 2121380 w 4392865"/>
                <a:gd name="connsiteY98" fmla="*/ 1554862 h 3835390"/>
                <a:gd name="connsiteX99" fmla="*/ 2187787 w 4392865"/>
                <a:gd name="connsiteY99" fmla="*/ 1696717 h 3835390"/>
                <a:gd name="connsiteX100" fmla="*/ 2130856 w 4392865"/>
                <a:gd name="connsiteY100" fmla="*/ 1918967 h 3835390"/>
                <a:gd name="connsiteX101" fmla="*/ 2098328 w 4392865"/>
                <a:gd name="connsiteY101" fmla="*/ 2378392 h 3835390"/>
                <a:gd name="connsiteX102" fmla="*/ 2139764 w 4392865"/>
                <a:gd name="connsiteY102" fmla="*/ 2490767 h 3835390"/>
                <a:gd name="connsiteX103" fmla="*/ 2213347 w 4392865"/>
                <a:gd name="connsiteY103" fmla="*/ 2848052 h 3835390"/>
                <a:gd name="connsiteX104" fmla="*/ 2242101 w 4392865"/>
                <a:gd name="connsiteY104" fmla="*/ 2943902 h 3835390"/>
                <a:gd name="connsiteX105" fmla="*/ 2443385 w 4392865"/>
                <a:gd name="connsiteY105" fmla="*/ 3145184 h 3835390"/>
                <a:gd name="connsiteX106" fmla="*/ 2625498 w 4392865"/>
                <a:gd name="connsiteY106" fmla="*/ 3384808 h 3835390"/>
                <a:gd name="connsiteX107" fmla="*/ 2462555 w 4392865"/>
                <a:gd name="connsiteY107" fmla="*/ 3346466 h 3835390"/>
                <a:gd name="connsiteX108" fmla="*/ 2337950 w 4392865"/>
                <a:gd name="connsiteY108" fmla="*/ 3269787 h 3835390"/>
                <a:gd name="connsiteX109" fmla="*/ 2059988 w 4392865"/>
                <a:gd name="connsiteY109" fmla="*/ 3269789 h 3835390"/>
                <a:gd name="connsiteX110" fmla="*/ 2203761 w 4392865"/>
                <a:gd name="connsiteY110" fmla="*/ 3442314 h 3835390"/>
                <a:gd name="connsiteX111" fmla="*/ 2452969 w 4392865"/>
                <a:gd name="connsiteY111" fmla="*/ 3634012 h 3835390"/>
                <a:gd name="connsiteX112" fmla="*/ 2290026 w 4392865"/>
                <a:gd name="connsiteY112" fmla="*/ 3662768 h 3835390"/>
                <a:gd name="connsiteX113" fmla="*/ 2107912 w 4392865"/>
                <a:gd name="connsiteY113" fmla="*/ 3538167 h 3835390"/>
                <a:gd name="connsiteX114" fmla="*/ 2021648 w 4392865"/>
                <a:gd name="connsiteY114" fmla="*/ 3720277 h 3835390"/>
                <a:gd name="connsiteX115" fmla="*/ 1954555 w 4392865"/>
                <a:gd name="connsiteY115" fmla="*/ 3758619 h 3835390"/>
                <a:gd name="connsiteX116" fmla="*/ 1801196 w 4392865"/>
                <a:gd name="connsiteY116" fmla="*/ 3825712 h 3835390"/>
                <a:gd name="connsiteX117" fmla="*/ 1839536 w 4392865"/>
                <a:gd name="connsiteY117" fmla="*/ 3595673 h 3835390"/>
                <a:gd name="connsiteX118" fmla="*/ 1734101 w 4392865"/>
                <a:gd name="connsiteY118" fmla="*/ 3413561 h 3835390"/>
                <a:gd name="connsiteX119" fmla="*/ 1705347 w 4392865"/>
                <a:gd name="connsiteY119" fmla="*/ 3480655 h 3835390"/>
                <a:gd name="connsiteX120" fmla="*/ 1494479 w 4392865"/>
                <a:gd name="connsiteY120" fmla="*/ 3471071 h 3835390"/>
                <a:gd name="connsiteX121" fmla="*/ 1465724 w 4392865"/>
                <a:gd name="connsiteY121" fmla="*/ 3346467 h 3835390"/>
                <a:gd name="connsiteX122" fmla="*/ 1279516 w 4392865"/>
                <a:gd name="connsiteY122" fmla="*/ 3371040 h 3835390"/>
                <a:gd name="connsiteX123" fmla="*/ 1302780 w 4392865"/>
                <a:gd name="connsiteY123" fmla="*/ 3212279 h 3835390"/>
                <a:gd name="connsiteX124" fmla="*/ 1580742 w 4392865"/>
                <a:gd name="connsiteY124" fmla="*/ 2982241 h 3835390"/>
                <a:gd name="connsiteX125" fmla="*/ 1657422 w 4392865"/>
                <a:gd name="connsiteY125" fmla="*/ 2867222 h 3835390"/>
                <a:gd name="connsiteX126" fmla="*/ 1686177 w 4392865"/>
                <a:gd name="connsiteY126" fmla="*/ 2502996 h 3835390"/>
                <a:gd name="connsiteX127" fmla="*/ 1791611 w 4392865"/>
                <a:gd name="connsiteY127" fmla="*/ 2301714 h 3835390"/>
                <a:gd name="connsiteX128" fmla="*/ 1695761 w 4392865"/>
                <a:gd name="connsiteY128" fmla="*/ 2004582 h 3835390"/>
                <a:gd name="connsiteX129" fmla="*/ 1629516 w 4392865"/>
                <a:gd name="connsiteY129" fmla="*/ 1709947 h 3835390"/>
                <a:gd name="connsiteX130" fmla="*/ 1497225 w 4392865"/>
                <a:gd name="connsiteY130" fmla="*/ 1548551 h 3835390"/>
                <a:gd name="connsiteX131" fmla="*/ 1446115 w 4392865"/>
                <a:gd name="connsiteY131" fmla="*/ 1515104 h 3835390"/>
                <a:gd name="connsiteX132" fmla="*/ 1354139 w 4392865"/>
                <a:gd name="connsiteY132" fmla="*/ 1431395 h 3835390"/>
                <a:gd name="connsiteX133" fmla="*/ 1296989 w 4392865"/>
                <a:gd name="connsiteY133" fmla="*/ 1347787 h 3835390"/>
                <a:gd name="connsiteX134" fmla="*/ 1243542 w 4392865"/>
                <a:gd name="connsiteY134" fmla="*/ 1336674 h 3835390"/>
                <a:gd name="connsiteX135" fmla="*/ 1200151 w 4392865"/>
                <a:gd name="connsiteY135" fmla="*/ 1288521 h 3835390"/>
                <a:gd name="connsiteX136" fmla="*/ 1155701 w 4392865"/>
                <a:gd name="connsiteY136" fmla="*/ 1275821 h 3835390"/>
                <a:gd name="connsiteX137" fmla="*/ 1111251 w 4392865"/>
                <a:gd name="connsiteY137" fmla="*/ 1193271 h 3835390"/>
                <a:gd name="connsiteX138" fmla="*/ 1092201 w 4392865"/>
                <a:gd name="connsiteY138" fmla="*/ 1078971 h 3835390"/>
                <a:gd name="connsiteX139" fmla="*/ 1092201 w 4392865"/>
                <a:gd name="connsiteY139" fmla="*/ 971021 h 3835390"/>
                <a:gd name="connsiteX140" fmla="*/ 1060451 w 4392865"/>
                <a:gd name="connsiteY140" fmla="*/ 913871 h 3835390"/>
                <a:gd name="connsiteX141" fmla="*/ 996951 w 4392865"/>
                <a:gd name="connsiteY141" fmla="*/ 875771 h 3835390"/>
                <a:gd name="connsiteX142" fmla="*/ 889001 w 4392865"/>
                <a:gd name="connsiteY142" fmla="*/ 875771 h 3835390"/>
                <a:gd name="connsiteX143" fmla="*/ 806451 w 4392865"/>
                <a:gd name="connsiteY143" fmla="*/ 907521 h 3835390"/>
                <a:gd name="connsiteX144" fmla="*/ 742951 w 4392865"/>
                <a:gd name="connsiteY144" fmla="*/ 939271 h 3835390"/>
                <a:gd name="connsiteX145" fmla="*/ 655639 w 4392865"/>
                <a:gd name="connsiteY145" fmla="*/ 912812 h 3835390"/>
                <a:gd name="connsiteX146" fmla="*/ 566210 w 4392865"/>
                <a:gd name="connsiteY146" fmla="*/ 836613 h 3835390"/>
                <a:gd name="connsiteX147" fmla="*/ 511177 w 4392865"/>
                <a:gd name="connsiteY147" fmla="*/ 806980 h 3835390"/>
                <a:gd name="connsiteX148" fmla="*/ 415926 w 4392865"/>
                <a:gd name="connsiteY148" fmla="*/ 784225 h 3835390"/>
                <a:gd name="connsiteX149" fmla="*/ 335494 w 4392865"/>
                <a:gd name="connsiteY149" fmla="*/ 759883 h 3835390"/>
                <a:gd name="connsiteX150" fmla="*/ 203413 w 4392865"/>
                <a:gd name="connsiteY150" fmla="*/ 728345 h 3835390"/>
                <a:gd name="connsiteX151" fmla="*/ 116099 w 4392865"/>
                <a:gd name="connsiteY151" fmla="*/ 691303 h 3835390"/>
                <a:gd name="connsiteX152" fmla="*/ 61914 w 4392865"/>
                <a:gd name="connsiteY152" fmla="*/ 625475 h 3835390"/>
                <a:gd name="connsiteX153" fmla="*/ 6350 w 4392865"/>
                <a:gd name="connsiteY153" fmla="*/ 575733 h 3835390"/>
                <a:gd name="connsiteX154" fmla="*/ 2117 w 4392865"/>
                <a:gd name="connsiteY154" fmla="*/ 537104 h 3835390"/>
                <a:gd name="connsiteX155" fmla="*/ 0 w 4392865"/>
                <a:gd name="connsiteY155" fmla="*/ 465138 h 3835390"/>
                <a:gd name="connsiteX156" fmla="*/ 23496 w 4392865"/>
                <a:gd name="connsiteY156" fmla="*/ 394970 h 3835390"/>
                <a:gd name="connsiteX157" fmla="*/ 51331 w 4392865"/>
                <a:gd name="connsiteY157" fmla="*/ 321204 h 3835390"/>
                <a:gd name="connsiteX158" fmla="*/ 77257 w 4392865"/>
                <a:gd name="connsiteY158" fmla="*/ 272520 h 3835390"/>
                <a:gd name="connsiteX159" fmla="*/ 104776 w 4392865"/>
                <a:gd name="connsiteY159" fmla="*/ 194203 h 3835390"/>
                <a:gd name="connsiteX160" fmla="*/ 187537 w 4392865"/>
                <a:gd name="connsiteY160" fmla="*/ 183303 h 3835390"/>
                <a:gd name="connsiteX161" fmla="*/ 238127 w 4392865"/>
                <a:gd name="connsiteY161" fmla="*/ 186268 h 3835390"/>
                <a:gd name="connsiteX162" fmla="*/ 306600 w 4392865"/>
                <a:gd name="connsiteY162" fmla="*/ 191241 h 3835390"/>
                <a:gd name="connsiteX163" fmla="*/ 354225 w 4392865"/>
                <a:gd name="connsiteY163" fmla="*/ 212408 h 3835390"/>
                <a:gd name="connsiteX164" fmla="*/ 442385 w 4392865"/>
                <a:gd name="connsiteY164" fmla="*/ 231247 h 3835390"/>
                <a:gd name="connsiteX0" fmla="*/ 442385 w 4392865"/>
                <a:gd name="connsiteY0" fmla="*/ 231247 h 3835390"/>
                <a:gd name="connsiteX1" fmla="*/ 544725 w 4392865"/>
                <a:gd name="connsiteY1" fmla="*/ 249450 h 3835390"/>
                <a:gd name="connsiteX2" fmla="*/ 674369 w 4392865"/>
                <a:gd name="connsiteY2" fmla="*/ 244158 h 3835390"/>
                <a:gd name="connsiteX3" fmla="*/ 841058 w 4392865"/>
                <a:gd name="connsiteY3" fmla="*/ 207116 h 3835390"/>
                <a:gd name="connsiteX4" fmla="*/ 917787 w 4392865"/>
                <a:gd name="connsiteY4" fmla="*/ 167429 h 3835390"/>
                <a:gd name="connsiteX5" fmla="*/ 984253 w 4392865"/>
                <a:gd name="connsiteY5" fmla="*/ 142346 h 3835390"/>
                <a:gd name="connsiteX6" fmla="*/ 1036849 w 4392865"/>
                <a:gd name="connsiteY6" fmla="*/ 125096 h 3835390"/>
                <a:gd name="connsiteX7" fmla="*/ 1099081 w 4392865"/>
                <a:gd name="connsiteY7" fmla="*/ 119062 h 3835390"/>
                <a:gd name="connsiteX8" fmla="*/ 1126067 w 4392865"/>
                <a:gd name="connsiteY8" fmla="*/ 68791 h 3835390"/>
                <a:gd name="connsiteX9" fmla="*/ 1118129 w 4392865"/>
                <a:gd name="connsiteY9" fmla="*/ 0 h 3835390"/>
                <a:gd name="connsiteX10" fmla="*/ 1181629 w 4392865"/>
                <a:gd name="connsiteY10" fmla="*/ 77788 h 3835390"/>
                <a:gd name="connsiteX11" fmla="*/ 1177079 w 4392865"/>
                <a:gd name="connsiteY11" fmla="*/ 125094 h 3835390"/>
                <a:gd name="connsiteX12" fmla="*/ 1179725 w 4392865"/>
                <a:gd name="connsiteY12" fmla="*/ 191241 h 3835390"/>
                <a:gd name="connsiteX13" fmla="*/ 1179513 w 4392865"/>
                <a:gd name="connsiteY13" fmla="*/ 235480 h 3835390"/>
                <a:gd name="connsiteX14" fmla="*/ 1171787 w 4392865"/>
                <a:gd name="connsiteY14" fmla="*/ 273262 h 3835390"/>
                <a:gd name="connsiteX15" fmla="*/ 1195599 w 4392865"/>
                <a:gd name="connsiteY15" fmla="*/ 320887 h 3835390"/>
                <a:gd name="connsiteX16" fmla="*/ 1237193 w 4392865"/>
                <a:gd name="connsiteY16" fmla="*/ 387879 h 3835390"/>
                <a:gd name="connsiteX17" fmla="*/ 1256242 w 4392865"/>
                <a:gd name="connsiteY17" fmla="*/ 412221 h 3835390"/>
                <a:gd name="connsiteX18" fmla="*/ 1289051 w 4392865"/>
                <a:gd name="connsiteY18" fmla="*/ 384704 h 3835390"/>
                <a:gd name="connsiteX19" fmla="*/ 1304079 w 4392865"/>
                <a:gd name="connsiteY19" fmla="*/ 379095 h 3835390"/>
                <a:gd name="connsiteX20" fmla="*/ 1341121 w 4392865"/>
                <a:gd name="connsiteY20" fmla="*/ 384387 h 3835390"/>
                <a:gd name="connsiteX21" fmla="*/ 1378163 w 4392865"/>
                <a:gd name="connsiteY21" fmla="*/ 408200 h 3835390"/>
                <a:gd name="connsiteX22" fmla="*/ 1390651 w 4392865"/>
                <a:gd name="connsiteY22" fmla="*/ 437621 h 3835390"/>
                <a:gd name="connsiteX23" fmla="*/ 1423142 w 4392865"/>
                <a:gd name="connsiteY23" fmla="*/ 445241 h 3835390"/>
                <a:gd name="connsiteX24" fmla="*/ 1462829 w 4392865"/>
                <a:gd name="connsiteY24" fmla="*/ 421429 h 3835390"/>
                <a:gd name="connsiteX25" fmla="*/ 1520826 w 4392865"/>
                <a:gd name="connsiteY25" fmla="*/ 523875 h 3835390"/>
                <a:gd name="connsiteX26" fmla="*/ 1582738 w 4392865"/>
                <a:gd name="connsiteY26" fmla="*/ 569912 h 3835390"/>
                <a:gd name="connsiteX27" fmla="*/ 1676401 w 4392865"/>
                <a:gd name="connsiteY27" fmla="*/ 640821 h 3835390"/>
                <a:gd name="connsiteX28" fmla="*/ 1866901 w 4392865"/>
                <a:gd name="connsiteY28" fmla="*/ 609071 h 3835390"/>
                <a:gd name="connsiteX29" fmla="*/ 2063751 w 4392865"/>
                <a:gd name="connsiteY29" fmla="*/ 558271 h 3835390"/>
                <a:gd name="connsiteX30" fmla="*/ 2178051 w 4392865"/>
                <a:gd name="connsiteY30" fmla="*/ 590021 h 3835390"/>
                <a:gd name="connsiteX31" fmla="*/ 2311401 w 4392865"/>
                <a:gd name="connsiteY31" fmla="*/ 691621 h 3835390"/>
                <a:gd name="connsiteX32" fmla="*/ 2489201 w 4392865"/>
                <a:gd name="connsiteY32" fmla="*/ 780521 h 3835390"/>
                <a:gd name="connsiteX33" fmla="*/ 2692401 w 4392865"/>
                <a:gd name="connsiteY33" fmla="*/ 793221 h 3835390"/>
                <a:gd name="connsiteX34" fmla="*/ 2783947 w 4392865"/>
                <a:gd name="connsiteY34" fmla="*/ 683154 h 3835390"/>
                <a:gd name="connsiteX35" fmla="*/ 3133905 w 4392865"/>
                <a:gd name="connsiteY35" fmla="*/ 585588 h 3835390"/>
                <a:gd name="connsiteX36" fmla="*/ 3230246 w 4392865"/>
                <a:gd name="connsiteY36" fmla="*/ 487572 h 3835390"/>
                <a:gd name="connsiteX37" fmla="*/ 3366460 w 4392865"/>
                <a:gd name="connsiteY37" fmla="*/ 400599 h 3835390"/>
                <a:gd name="connsiteX38" fmla="*/ 3662403 w 4392865"/>
                <a:gd name="connsiteY38" fmla="*/ 385143 h 3835390"/>
                <a:gd name="connsiteX39" fmla="*/ 3822913 w 4392865"/>
                <a:gd name="connsiteY39" fmla="*/ 365864 h 3835390"/>
                <a:gd name="connsiteX40" fmla="*/ 3880259 w 4392865"/>
                <a:gd name="connsiteY40" fmla="*/ 521559 h 3835390"/>
                <a:gd name="connsiteX41" fmla="*/ 3972225 w 4392865"/>
                <a:gd name="connsiteY41" fmla="*/ 697132 h 3835390"/>
                <a:gd name="connsiteX42" fmla="*/ 3971626 w 4392865"/>
                <a:gd name="connsiteY42" fmla="*/ 818142 h 3835390"/>
                <a:gd name="connsiteX43" fmla="*/ 3980492 w 4392865"/>
                <a:gd name="connsiteY43" fmla="*/ 801728 h 3835390"/>
                <a:gd name="connsiteX44" fmla="*/ 3976970 w 4392865"/>
                <a:gd name="connsiteY44" fmla="*/ 863980 h 3835390"/>
                <a:gd name="connsiteX45" fmla="*/ 3983298 w 4392865"/>
                <a:gd name="connsiteY45" fmla="*/ 889809 h 3835390"/>
                <a:gd name="connsiteX46" fmla="*/ 4002088 w 4392865"/>
                <a:gd name="connsiteY46" fmla="*/ 917575 h 3835390"/>
                <a:gd name="connsiteX47" fmla="*/ 4067176 w 4392865"/>
                <a:gd name="connsiteY47" fmla="*/ 927629 h 3835390"/>
                <a:gd name="connsiteX48" fmla="*/ 4064001 w 4392865"/>
                <a:gd name="connsiteY48" fmla="*/ 964671 h 3835390"/>
                <a:gd name="connsiteX49" fmla="*/ 4153642 w 4392865"/>
                <a:gd name="connsiteY49" fmla="*/ 1032613 h 3835390"/>
                <a:gd name="connsiteX50" fmla="*/ 4252464 w 4392865"/>
                <a:gd name="connsiteY50" fmla="*/ 1015471 h 3835390"/>
                <a:gd name="connsiteX51" fmla="*/ 4392865 w 4392865"/>
                <a:gd name="connsiteY51" fmla="*/ 1145687 h 3835390"/>
                <a:gd name="connsiteX52" fmla="*/ 4286151 w 4392865"/>
                <a:gd name="connsiteY52" fmla="*/ 1291466 h 3835390"/>
                <a:gd name="connsiteX53" fmla="*/ 4176057 w 4392865"/>
                <a:gd name="connsiteY53" fmla="*/ 1408274 h 3835390"/>
                <a:gd name="connsiteX54" fmla="*/ 4037225 w 4392865"/>
                <a:gd name="connsiteY54" fmla="*/ 1450656 h 3835390"/>
                <a:gd name="connsiteX55" fmla="*/ 3968751 w 4392865"/>
                <a:gd name="connsiteY55" fmla="*/ 1419754 h 3835390"/>
                <a:gd name="connsiteX56" fmla="*/ 3910225 w 4392865"/>
                <a:gd name="connsiteY56" fmla="*/ 1426845 h 3835390"/>
                <a:gd name="connsiteX57" fmla="*/ 3842810 w 4392865"/>
                <a:gd name="connsiteY57" fmla="*/ 1390650 h 3835390"/>
                <a:gd name="connsiteX58" fmla="*/ 3804392 w 4392865"/>
                <a:gd name="connsiteY58" fmla="*/ 1233700 h 3835390"/>
                <a:gd name="connsiteX59" fmla="*/ 3719513 w 4392865"/>
                <a:gd name="connsiteY59" fmla="*/ 1156759 h 3835390"/>
                <a:gd name="connsiteX60" fmla="*/ 3568701 w 4392865"/>
                <a:gd name="connsiteY60" fmla="*/ 1098021 h 3835390"/>
                <a:gd name="connsiteX61" fmla="*/ 3460751 w 4392865"/>
                <a:gd name="connsiteY61" fmla="*/ 1053571 h 3835390"/>
                <a:gd name="connsiteX62" fmla="*/ 3371851 w 4392865"/>
                <a:gd name="connsiteY62" fmla="*/ 1047221 h 3835390"/>
                <a:gd name="connsiteX63" fmla="*/ 3308351 w 4392865"/>
                <a:gd name="connsiteY63" fmla="*/ 996421 h 3835390"/>
                <a:gd name="connsiteX64" fmla="*/ 3200401 w 4392865"/>
                <a:gd name="connsiteY64" fmla="*/ 932921 h 3835390"/>
                <a:gd name="connsiteX65" fmla="*/ 3227599 w 4392865"/>
                <a:gd name="connsiteY65" fmla="*/ 1067009 h 3835390"/>
                <a:gd name="connsiteX66" fmla="*/ 3325496 w 4392865"/>
                <a:gd name="connsiteY66" fmla="*/ 1302488 h 3835390"/>
                <a:gd name="connsiteX67" fmla="*/ 3521286 w 4392865"/>
                <a:gd name="connsiteY67" fmla="*/ 1487697 h 3835390"/>
                <a:gd name="connsiteX68" fmla="*/ 3598016 w 4392865"/>
                <a:gd name="connsiteY68" fmla="*/ 1569716 h 3835390"/>
                <a:gd name="connsiteX69" fmla="*/ 3743537 w 4392865"/>
                <a:gd name="connsiteY69" fmla="*/ 1596175 h 3835390"/>
                <a:gd name="connsiteX70" fmla="*/ 3841433 w 4392865"/>
                <a:gd name="connsiteY70" fmla="*/ 1540613 h 3835390"/>
                <a:gd name="connsiteX71" fmla="*/ 3918163 w 4392865"/>
                <a:gd name="connsiteY71" fmla="*/ 1588237 h 3835390"/>
                <a:gd name="connsiteX72" fmla="*/ 3983808 w 4392865"/>
                <a:gd name="connsiteY72" fmla="*/ 1610103 h 3835390"/>
                <a:gd name="connsiteX73" fmla="*/ 4063234 w 4392865"/>
                <a:gd name="connsiteY73" fmla="*/ 1841639 h 3835390"/>
                <a:gd name="connsiteX74" fmla="*/ 3974275 w 4392865"/>
                <a:gd name="connsiteY74" fmla="*/ 1966544 h 3835390"/>
                <a:gd name="connsiteX75" fmla="*/ 3821614 w 4392865"/>
                <a:gd name="connsiteY75" fmla="*/ 2233622 h 3835390"/>
                <a:gd name="connsiteX76" fmla="*/ 3681983 w 4392865"/>
                <a:gd name="connsiteY76" fmla="*/ 2337309 h 3835390"/>
                <a:gd name="connsiteX77" fmla="*/ 3553037 w 4392865"/>
                <a:gd name="connsiteY77" fmla="*/ 2352883 h 3835390"/>
                <a:gd name="connsiteX78" fmla="*/ 3400225 w 4392865"/>
                <a:gd name="connsiteY78" fmla="*/ 2423165 h 3835390"/>
                <a:gd name="connsiteX79" fmla="*/ 3086230 w 4392865"/>
                <a:gd name="connsiteY79" fmla="*/ 2169313 h 3835390"/>
                <a:gd name="connsiteX80" fmla="*/ 2933913 w 4392865"/>
                <a:gd name="connsiteY80" fmla="*/ 1802550 h 3835390"/>
                <a:gd name="connsiteX81" fmla="*/ 2853939 w 4392865"/>
                <a:gd name="connsiteY81" fmla="*/ 1602017 h 3835390"/>
                <a:gd name="connsiteX82" fmla="*/ 2655359 w 4392865"/>
                <a:gd name="connsiteY82" fmla="*/ 1109133 h 3835390"/>
                <a:gd name="connsiteX83" fmla="*/ 2495551 w 4392865"/>
                <a:gd name="connsiteY83" fmla="*/ 913871 h 3835390"/>
                <a:gd name="connsiteX84" fmla="*/ 2463801 w 4392865"/>
                <a:gd name="connsiteY84" fmla="*/ 907521 h 3835390"/>
                <a:gd name="connsiteX85" fmla="*/ 2298701 w 4392865"/>
                <a:gd name="connsiteY85" fmla="*/ 837671 h 3835390"/>
                <a:gd name="connsiteX86" fmla="*/ 2190751 w 4392865"/>
                <a:gd name="connsiteY86" fmla="*/ 767821 h 3835390"/>
                <a:gd name="connsiteX87" fmla="*/ 2120901 w 4392865"/>
                <a:gd name="connsiteY87" fmla="*/ 729721 h 3835390"/>
                <a:gd name="connsiteX88" fmla="*/ 1981201 w 4392865"/>
                <a:gd name="connsiteY88" fmla="*/ 710671 h 3835390"/>
                <a:gd name="connsiteX89" fmla="*/ 1860551 w 4392865"/>
                <a:gd name="connsiteY89" fmla="*/ 717021 h 3835390"/>
                <a:gd name="connsiteX90" fmla="*/ 1695451 w 4392865"/>
                <a:gd name="connsiteY90" fmla="*/ 767821 h 3835390"/>
                <a:gd name="connsiteX91" fmla="*/ 1551518 w 4392865"/>
                <a:gd name="connsiteY91" fmla="*/ 813857 h 3835390"/>
                <a:gd name="connsiteX92" fmla="*/ 1544639 w 4392865"/>
                <a:gd name="connsiteY92" fmla="*/ 837671 h 3835390"/>
                <a:gd name="connsiteX93" fmla="*/ 1575330 w 4392865"/>
                <a:gd name="connsiteY93" fmla="*/ 882651 h 3835390"/>
                <a:gd name="connsiteX94" fmla="*/ 1569889 w 4392865"/>
                <a:gd name="connsiteY94" fmla="*/ 913752 h 3835390"/>
                <a:gd name="connsiteX95" fmla="*/ 1588699 w 4392865"/>
                <a:gd name="connsiteY95" fmla="*/ 989831 h 3835390"/>
                <a:gd name="connsiteX96" fmla="*/ 1662135 w 4392865"/>
                <a:gd name="connsiteY96" fmla="*/ 1063805 h 3835390"/>
                <a:gd name="connsiteX97" fmla="*/ 1753919 w 4392865"/>
                <a:gd name="connsiteY97" fmla="*/ 1210284 h 3835390"/>
                <a:gd name="connsiteX98" fmla="*/ 2121380 w 4392865"/>
                <a:gd name="connsiteY98" fmla="*/ 1554862 h 3835390"/>
                <a:gd name="connsiteX99" fmla="*/ 2187787 w 4392865"/>
                <a:gd name="connsiteY99" fmla="*/ 1696717 h 3835390"/>
                <a:gd name="connsiteX100" fmla="*/ 2130856 w 4392865"/>
                <a:gd name="connsiteY100" fmla="*/ 1918967 h 3835390"/>
                <a:gd name="connsiteX101" fmla="*/ 2098328 w 4392865"/>
                <a:gd name="connsiteY101" fmla="*/ 2378392 h 3835390"/>
                <a:gd name="connsiteX102" fmla="*/ 2139764 w 4392865"/>
                <a:gd name="connsiteY102" fmla="*/ 2490767 h 3835390"/>
                <a:gd name="connsiteX103" fmla="*/ 2213347 w 4392865"/>
                <a:gd name="connsiteY103" fmla="*/ 2848052 h 3835390"/>
                <a:gd name="connsiteX104" fmla="*/ 2242101 w 4392865"/>
                <a:gd name="connsiteY104" fmla="*/ 2943902 h 3835390"/>
                <a:gd name="connsiteX105" fmla="*/ 2443385 w 4392865"/>
                <a:gd name="connsiteY105" fmla="*/ 3145184 h 3835390"/>
                <a:gd name="connsiteX106" fmla="*/ 2625498 w 4392865"/>
                <a:gd name="connsiteY106" fmla="*/ 3384808 h 3835390"/>
                <a:gd name="connsiteX107" fmla="*/ 2462555 w 4392865"/>
                <a:gd name="connsiteY107" fmla="*/ 3346466 h 3835390"/>
                <a:gd name="connsiteX108" fmla="*/ 2337950 w 4392865"/>
                <a:gd name="connsiteY108" fmla="*/ 3269787 h 3835390"/>
                <a:gd name="connsiteX109" fmla="*/ 2059988 w 4392865"/>
                <a:gd name="connsiteY109" fmla="*/ 3269789 h 3835390"/>
                <a:gd name="connsiteX110" fmla="*/ 2203761 w 4392865"/>
                <a:gd name="connsiteY110" fmla="*/ 3442314 h 3835390"/>
                <a:gd name="connsiteX111" fmla="*/ 2452969 w 4392865"/>
                <a:gd name="connsiteY111" fmla="*/ 3634012 h 3835390"/>
                <a:gd name="connsiteX112" fmla="*/ 2290026 w 4392865"/>
                <a:gd name="connsiteY112" fmla="*/ 3662768 h 3835390"/>
                <a:gd name="connsiteX113" fmla="*/ 2107912 w 4392865"/>
                <a:gd name="connsiteY113" fmla="*/ 3538167 h 3835390"/>
                <a:gd name="connsiteX114" fmla="*/ 2021648 w 4392865"/>
                <a:gd name="connsiteY114" fmla="*/ 3720277 h 3835390"/>
                <a:gd name="connsiteX115" fmla="*/ 1954555 w 4392865"/>
                <a:gd name="connsiteY115" fmla="*/ 3758619 h 3835390"/>
                <a:gd name="connsiteX116" fmla="*/ 1801196 w 4392865"/>
                <a:gd name="connsiteY116" fmla="*/ 3825712 h 3835390"/>
                <a:gd name="connsiteX117" fmla="*/ 1839536 w 4392865"/>
                <a:gd name="connsiteY117" fmla="*/ 3595673 h 3835390"/>
                <a:gd name="connsiteX118" fmla="*/ 1734101 w 4392865"/>
                <a:gd name="connsiteY118" fmla="*/ 3413561 h 3835390"/>
                <a:gd name="connsiteX119" fmla="*/ 1705347 w 4392865"/>
                <a:gd name="connsiteY119" fmla="*/ 3480655 h 3835390"/>
                <a:gd name="connsiteX120" fmla="*/ 1638252 w 4392865"/>
                <a:gd name="connsiteY120" fmla="*/ 3595673 h 3835390"/>
                <a:gd name="connsiteX121" fmla="*/ 1494479 w 4392865"/>
                <a:gd name="connsiteY121" fmla="*/ 3471071 h 3835390"/>
                <a:gd name="connsiteX122" fmla="*/ 1465724 w 4392865"/>
                <a:gd name="connsiteY122" fmla="*/ 3346467 h 3835390"/>
                <a:gd name="connsiteX123" fmla="*/ 1279516 w 4392865"/>
                <a:gd name="connsiteY123" fmla="*/ 3371040 h 3835390"/>
                <a:gd name="connsiteX124" fmla="*/ 1302780 w 4392865"/>
                <a:gd name="connsiteY124" fmla="*/ 3212279 h 3835390"/>
                <a:gd name="connsiteX125" fmla="*/ 1580742 w 4392865"/>
                <a:gd name="connsiteY125" fmla="*/ 2982241 h 3835390"/>
                <a:gd name="connsiteX126" fmla="*/ 1657422 w 4392865"/>
                <a:gd name="connsiteY126" fmla="*/ 2867222 h 3835390"/>
                <a:gd name="connsiteX127" fmla="*/ 1686177 w 4392865"/>
                <a:gd name="connsiteY127" fmla="*/ 2502996 h 3835390"/>
                <a:gd name="connsiteX128" fmla="*/ 1791611 w 4392865"/>
                <a:gd name="connsiteY128" fmla="*/ 2301714 h 3835390"/>
                <a:gd name="connsiteX129" fmla="*/ 1695761 w 4392865"/>
                <a:gd name="connsiteY129" fmla="*/ 2004582 h 3835390"/>
                <a:gd name="connsiteX130" fmla="*/ 1629516 w 4392865"/>
                <a:gd name="connsiteY130" fmla="*/ 1709947 h 3835390"/>
                <a:gd name="connsiteX131" fmla="*/ 1497225 w 4392865"/>
                <a:gd name="connsiteY131" fmla="*/ 1548551 h 3835390"/>
                <a:gd name="connsiteX132" fmla="*/ 1446115 w 4392865"/>
                <a:gd name="connsiteY132" fmla="*/ 1515104 h 3835390"/>
                <a:gd name="connsiteX133" fmla="*/ 1354139 w 4392865"/>
                <a:gd name="connsiteY133" fmla="*/ 1431395 h 3835390"/>
                <a:gd name="connsiteX134" fmla="*/ 1296989 w 4392865"/>
                <a:gd name="connsiteY134" fmla="*/ 1347787 h 3835390"/>
                <a:gd name="connsiteX135" fmla="*/ 1243542 w 4392865"/>
                <a:gd name="connsiteY135" fmla="*/ 1336674 h 3835390"/>
                <a:gd name="connsiteX136" fmla="*/ 1200151 w 4392865"/>
                <a:gd name="connsiteY136" fmla="*/ 1288521 h 3835390"/>
                <a:gd name="connsiteX137" fmla="*/ 1155701 w 4392865"/>
                <a:gd name="connsiteY137" fmla="*/ 1275821 h 3835390"/>
                <a:gd name="connsiteX138" fmla="*/ 1111251 w 4392865"/>
                <a:gd name="connsiteY138" fmla="*/ 1193271 h 3835390"/>
                <a:gd name="connsiteX139" fmla="*/ 1092201 w 4392865"/>
                <a:gd name="connsiteY139" fmla="*/ 1078971 h 3835390"/>
                <a:gd name="connsiteX140" fmla="*/ 1092201 w 4392865"/>
                <a:gd name="connsiteY140" fmla="*/ 971021 h 3835390"/>
                <a:gd name="connsiteX141" fmla="*/ 1060451 w 4392865"/>
                <a:gd name="connsiteY141" fmla="*/ 913871 h 3835390"/>
                <a:gd name="connsiteX142" fmla="*/ 996951 w 4392865"/>
                <a:gd name="connsiteY142" fmla="*/ 875771 h 3835390"/>
                <a:gd name="connsiteX143" fmla="*/ 889001 w 4392865"/>
                <a:gd name="connsiteY143" fmla="*/ 875771 h 3835390"/>
                <a:gd name="connsiteX144" fmla="*/ 806451 w 4392865"/>
                <a:gd name="connsiteY144" fmla="*/ 907521 h 3835390"/>
                <a:gd name="connsiteX145" fmla="*/ 742951 w 4392865"/>
                <a:gd name="connsiteY145" fmla="*/ 939271 h 3835390"/>
                <a:gd name="connsiteX146" fmla="*/ 655639 w 4392865"/>
                <a:gd name="connsiteY146" fmla="*/ 912812 h 3835390"/>
                <a:gd name="connsiteX147" fmla="*/ 566210 w 4392865"/>
                <a:gd name="connsiteY147" fmla="*/ 836613 h 3835390"/>
                <a:gd name="connsiteX148" fmla="*/ 511177 w 4392865"/>
                <a:gd name="connsiteY148" fmla="*/ 806980 h 3835390"/>
                <a:gd name="connsiteX149" fmla="*/ 415926 w 4392865"/>
                <a:gd name="connsiteY149" fmla="*/ 784225 h 3835390"/>
                <a:gd name="connsiteX150" fmla="*/ 335494 w 4392865"/>
                <a:gd name="connsiteY150" fmla="*/ 759883 h 3835390"/>
                <a:gd name="connsiteX151" fmla="*/ 203413 w 4392865"/>
                <a:gd name="connsiteY151" fmla="*/ 728345 h 3835390"/>
                <a:gd name="connsiteX152" fmla="*/ 116099 w 4392865"/>
                <a:gd name="connsiteY152" fmla="*/ 691303 h 3835390"/>
                <a:gd name="connsiteX153" fmla="*/ 61914 w 4392865"/>
                <a:gd name="connsiteY153" fmla="*/ 625475 h 3835390"/>
                <a:gd name="connsiteX154" fmla="*/ 6350 w 4392865"/>
                <a:gd name="connsiteY154" fmla="*/ 575733 h 3835390"/>
                <a:gd name="connsiteX155" fmla="*/ 2117 w 4392865"/>
                <a:gd name="connsiteY155" fmla="*/ 537104 h 3835390"/>
                <a:gd name="connsiteX156" fmla="*/ 0 w 4392865"/>
                <a:gd name="connsiteY156" fmla="*/ 465138 h 3835390"/>
                <a:gd name="connsiteX157" fmla="*/ 23496 w 4392865"/>
                <a:gd name="connsiteY157" fmla="*/ 394970 h 3835390"/>
                <a:gd name="connsiteX158" fmla="*/ 51331 w 4392865"/>
                <a:gd name="connsiteY158" fmla="*/ 321204 h 3835390"/>
                <a:gd name="connsiteX159" fmla="*/ 77257 w 4392865"/>
                <a:gd name="connsiteY159" fmla="*/ 272520 h 3835390"/>
                <a:gd name="connsiteX160" fmla="*/ 104776 w 4392865"/>
                <a:gd name="connsiteY160" fmla="*/ 194203 h 3835390"/>
                <a:gd name="connsiteX161" fmla="*/ 187537 w 4392865"/>
                <a:gd name="connsiteY161" fmla="*/ 183303 h 3835390"/>
                <a:gd name="connsiteX162" fmla="*/ 238127 w 4392865"/>
                <a:gd name="connsiteY162" fmla="*/ 186268 h 3835390"/>
                <a:gd name="connsiteX163" fmla="*/ 306600 w 4392865"/>
                <a:gd name="connsiteY163" fmla="*/ 191241 h 3835390"/>
                <a:gd name="connsiteX164" fmla="*/ 354225 w 4392865"/>
                <a:gd name="connsiteY164" fmla="*/ 212408 h 3835390"/>
                <a:gd name="connsiteX165" fmla="*/ 442385 w 4392865"/>
                <a:gd name="connsiteY165" fmla="*/ 231247 h 3835390"/>
                <a:gd name="connsiteX0" fmla="*/ 442385 w 4392865"/>
                <a:gd name="connsiteY0" fmla="*/ 231247 h 3835390"/>
                <a:gd name="connsiteX1" fmla="*/ 544725 w 4392865"/>
                <a:gd name="connsiteY1" fmla="*/ 249450 h 3835390"/>
                <a:gd name="connsiteX2" fmla="*/ 674369 w 4392865"/>
                <a:gd name="connsiteY2" fmla="*/ 244158 h 3835390"/>
                <a:gd name="connsiteX3" fmla="*/ 841058 w 4392865"/>
                <a:gd name="connsiteY3" fmla="*/ 207116 h 3835390"/>
                <a:gd name="connsiteX4" fmla="*/ 917787 w 4392865"/>
                <a:gd name="connsiteY4" fmla="*/ 167429 h 3835390"/>
                <a:gd name="connsiteX5" fmla="*/ 984253 w 4392865"/>
                <a:gd name="connsiteY5" fmla="*/ 142346 h 3835390"/>
                <a:gd name="connsiteX6" fmla="*/ 1036849 w 4392865"/>
                <a:gd name="connsiteY6" fmla="*/ 125096 h 3835390"/>
                <a:gd name="connsiteX7" fmla="*/ 1099081 w 4392865"/>
                <a:gd name="connsiteY7" fmla="*/ 119062 h 3835390"/>
                <a:gd name="connsiteX8" fmla="*/ 1126067 w 4392865"/>
                <a:gd name="connsiteY8" fmla="*/ 68791 h 3835390"/>
                <a:gd name="connsiteX9" fmla="*/ 1118129 w 4392865"/>
                <a:gd name="connsiteY9" fmla="*/ 0 h 3835390"/>
                <a:gd name="connsiteX10" fmla="*/ 1181629 w 4392865"/>
                <a:gd name="connsiteY10" fmla="*/ 77788 h 3835390"/>
                <a:gd name="connsiteX11" fmla="*/ 1177079 w 4392865"/>
                <a:gd name="connsiteY11" fmla="*/ 125094 h 3835390"/>
                <a:gd name="connsiteX12" fmla="*/ 1179725 w 4392865"/>
                <a:gd name="connsiteY12" fmla="*/ 191241 h 3835390"/>
                <a:gd name="connsiteX13" fmla="*/ 1179513 w 4392865"/>
                <a:gd name="connsiteY13" fmla="*/ 235480 h 3835390"/>
                <a:gd name="connsiteX14" fmla="*/ 1171787 w 4392865"/>
                <a:gd name="connsiteY14" fmla="*/ 273262 h 3835390"/>
                <a:gd name="connsiteX15" fmla="*/ 1195599 w 4392865"/>
                <a:gd name="connsiteY15" fmla="*/ 320887 h 3835390"/>
                <a:gd name="connsiteX16" fmla="*/ 1237193 w 4392865"/>
                <a:gd name="connsiteY16" fmla="*/ 387879 h 3835390"/>
                <a:gd name="connsiteX17" fmla="*/ 1256242 w 4392865"/>
                <a:gd name="connsiteY17" fmla="*/ 412221 h 3835390"/>
                <a:gd name="connsiteX18" fmla="*/ 1289051 w 4392865"/>
                <a:gd name="connsiteY18" fmla="*/ 384704 h 3835390"/>
                <a:gd name="connsiteX19" fmla="*/ 1304079 w 4392865"/>
                <a:gd name="connsiteY19" fmla="*/ 379095 h 3835390"/>
                <a:gd name="connsiteX20" fmla="*/ 1341121 w 4392865"/>
                <a:gd name="connsiteY20" fmla="*/ 384387 h 3835390"/>
                <a:gd name="connsiteX21" fmla="*/ 1378163 w 4392865"/>
                <a:gd name="connsiteY21" fmla="*/ 408200 h 3835390"/>
                <a:gd name="connsiteX22" fmla="*/ 1390651 w 4392865"/>
                <a:gd name="connsiteY22" fmla="*/ 437621 h 3835390"/>
                <a:gd name="connsiteX23" fmla="*/ 1423142 w 4392865"/>
                <a:gd name="connsiteY23" fmla="*/ 445241 h 3835390"/>
                <a:gd name="connsiteX24" fmla="*/ 1462829 w 4392865"/>
                <a:gd name="connsiteY24" fmla="*/ 421429 h 3835390"/>
                <a:gd name="connsiteX25" fmla="*/ 1520826 w 4392865"/>
                <a:gd name="connsiteY25" fmla="*/ 523875 h 3835390"/>
                <a:gd name="connsiteX26" fmla="*/ 1582738 w 4392865"/>
                <a:gd name="connsiteY26" fmla="*/ 569912 h 3835390"/>
                <a:gd name="connsiteX27" fmla="*/ 1676401 w 4392865"/>
                <a:gd name="connsiteY27" fmla="*/ 640821 h 3835390"/>
                <a:gd name="connsiteX28" fmla="*/ 1866901 w 4392865"/>
                <a:gd name="connsiteY28" fmla="*/ 609071 h 3835390"/>
                <a:gd name="connsiteX29" fmla="*/ 2063751 w 4392865"/>
                <a:gd name="connsiteY29" fmla="*/ 558271 h 3835390"/>
                <a:gd name="connsiteX30" fmla="*/ 2178051 w 4392865"/>
                <a:gd name="connsiteY30" fmla="*/ 590021 h 3835390"/>
                <a:gd name="connsiteX31" fmla="*/ 2311401 w 4392865"/>
                <a:gd name="connsiteY31" fmla="*/ 691621 h 3835390"/>
                <a:gd name="connsiteX32" fmla="*/ 2489201 w 4392865"/>
                <a:gd name="connsiteY32" fmla="*/ 780521 h 3835390"/>
                <a:gd name="connsiteX33" fmla="*/ 2692401 w 4392865"/>
                <a:gd name="connsiteY33" fmla="*/ 793221 h 3835390"/>
                <a:gd name="connsiteX34" fmla="*/ 2783947 w 4392865"/>
                <a:gd name="connsiteY34" fmla="*/ 683154 h 3835390"/>
                <a:gd name="connsiteX35" fmla="*/ 3133905 w 4392865"/>
                <a:gd name="connsiteY35" fmla="*/ 585588 h 3835390"/>
                <a:gd name="connsiteX36" fmla="*/ 3230246 w 4392865"/>
                <a:gd name="connsiteY36" fmla="*/ 487572 h 3835390"/>
                <a:gd name="connsiteX37" fmla="*/ 3366460 w 4392865"/>
                <a:gd name="connsiteY37" fmla="*/ 400599 h 3835390"/>
                <a:gd name="connsiteX38" fmla="*/ 3662403 w 4392865"/>
                <a:gd name="connsiteY38" fmla="*/ 385143 h 3835390"/>
                <a:gd name="connsiteX39" fmla="*/ 3822913 w 4392865"/>
                <a:gd name="connsiteY39" fmla="*/ 365864 h 3835390"/>
                <a:gd name="connsiteX40" fmla="*/ 3880259 w 4392865"/>
                <a:gd name="connsiteY40" fmla="*/ 521559 h 3835390"/>
                <a:gd name="connsiteX41" fmla="*/ 3972225 w 4392865"/>
                <a:gd name="connsiteY41" fmla="*/ 697132 h 3835390"/>
                <a:gd name="connsiteX42" fmla="*/ 3971626 w 4392865"/>
                <a:gd name="connsiteY42" fmla="*/ 818142 h 3835390"/>
                <a:gd name="connsiteX43" fmla="*/ 3980492 w 4392865"/>
                <a:gd name="connsiteY43" fmla="*/ 801728 h 3835390"/>
                <a:gd name="connsiteX44" fmla="*/ 3976970 w 4392865"/>
                <a:gd name="connsiteY44" fmla="*/ 863980 h 3835390"/>
                <a:gd name="connsiteX45" fmla="*/ 3983298 w 4392865"/>
                <a:gd name="connsiteY45" fmla="*/ 889809 h 3835390"/>
                <a:gd name="connsiteX46" fmla="*/ 4002088 w 4392865"/>
                <a:gd name="connsiteY46" fmla="*/ 917575 h 3835390"/>
                <a:gd name="connsiteX47" fmla="*/ 4067176 w 4392865"/>
                <a:gd name="connsiteY47" fmla="*/ 927629 h 3835390"/>
                <a:gd name="connsiteX48" fmla="*/ 4064001 w 4392865"/>
                <a:gd name="connsiteY48" fmla="*/ 964671 h 3835390"/>
                <a:gd name="connsiteX49" fmla="*/ 4153642 w 4392865"/>
                <a:gd name="connsiteY49" fmla="*/ 1032613 h 3835390"/>
                <a:gd name="connsiteX50" fmla="*/ 4252464 w 4392865"/>
                <a:gd name="connsiteY50" fmla="*/ 1015471 h 3835390"/>
                <a:gd name="connsiteX51" fmla="*/ 4392865 w 4392865"/>
                <a:gd name="connsiteY51" fmla="*/ 1145687 h 3835390"/>
                <a:gd name="connsiteX52" fmla="*/ 4286151 w 4392865"/>
                <a:gd name="connsiteY52" fmla="*/ 1291466 h 3835390"/>
                <a:gd name="connsiteX53" fmla="*/ 4176057 w 4392865"/>
                <a:gd name="connsiteY53" fmla="*/ 1408274 h 3835390"/>
                <a:gd name="connsiteX54" fmla="*/ 4037225 w 4392865"/>
                <a:gd name="connsiteY54" fmla="*/ 1450656 h 3835390"/>
                <a:gd name="connsiteX55" fmla="*/ 3968751 w 4392865"/>
                <a:gd name="connsiteY55" fmla="*/ 1419754 h 3835390"/>
                <a:gd name="connsiteX56" fmla="*/ 3910225 w 4392865"/>
                <a:gd name="connsiteY56" fmla="*/ 1426845 h 3835390"/>
                <a:gd name="connsiteX57" fmla="*/ 3842810 w 4392865"/>
                <a:gd name="connsiteY57" fmla="*/ 1390650 h 3835390"/>
                <a:gd name="connsiteX58" fmla="*/ 3804392 w 4392865"/>
                <a:gd name="connsiteY58" fmla="*/ 1233700 h 3835390"/>
                <a:gd name="connsiteX59" fmla="*/ 3719513 w 4392865"/>
                <a:gd name="connsiteY59" fmla="*/ 1156759 h 3835390"/>
                <a:gd name="connsiteX60" fmla="*/ 3568701 w 4392865"/>
                <a:gd name="connsiteY60" fmla="*/ 1098021 h 3835390"/>
                <a:gd name="connsiteX61" fmla="*/ 3460751 w 4392865"/>
                <a:gd name="connsiteY61" fmla="*/ 1053571 h 3835390"/>
                <a:gd name="connsiteX62" fmla="*/ 3371851 w 4392865"/>
                <a:gd name="connsiteY62" fmla="*/ 1047221 h 3835390"/>
                <a:gd name="connsiteX63" fmla="*/ 3308351 w 4392865"/>
                <a:gd name="connsiteY63" fmla="*/ 996421 h 3835390"/>
                <a:gd name="connsiteX64" fmla="*/ 3200401 w 4392865"/>
                <a:gd name="connsiteY64" fmla="*/ 932921 h 3835390"/>
                <a:gd name="connsiteX65" fmla="*/ 3227599 w 4392865"/>
                <a:gd name="connsiteY65" fmla="*/ 1067009 h 3835390"/>
                <a:gd name="connsiteX66" fmla="*/ 3325496 w 4392865"/>
                <a:gd name="connsiteY66" fmla="*/ 1302488 h 3835390"/>
                <a:gd name="connsiteX67" fmla="*/ 3521286 w 4392865"/>
                <a:gd name="connsiteY67" fmla="*/ 1487697 h 3835390"/>
                <a:gd name="connsiteX68" fmla="*/ 3598016 w 4392865"/>
                <a:gd name="connsiteY68" fmla="*/ 1569716 h 3835390"/>
                <a:gd name="connsiteX69" fmla="*/ 3743537 w 4392865"/>
                <a:gd name="connsiteY69" fmla="*/ 1596175 h 3835390"/>
                <a:gd name="connsiteX70" fmla="*/ 3841433 w 4392865"/>
                <a:gd name="connsiteY70" fmla="*/ 1540613 h 3835390"/>
                <a:gd name="connsiteX71" fmla="*/ 3918163 w 4392865"/>
                <a:gd name="connsiteY71" fmla="*/ 1588237 h 3835390"/>
                <a:gd name="connsiteX72" fmla="*/ 3983808 w 4392865"/>
                <a:gd name="connsiteY72" fmla="*/ 1610103 h 3835390"/>
                <a:gd name="connsiteX73" fmla="*/ 4063234 w 4392865"/>
                <a:gd name="connsiteY73" fmla="*/ 1841639 h 3835390"/>
                <a:gd name="connsiteX74" fmla="*/ 3974275 w 4392865"/>
                <a:gd name="connsiteY74" fmla="*/ 1966544 h 3835390"/>
                <a:gd name="connsiteX75" fmla="*/ 3821614 w 4392865"/>
                <a:gd name="connsiteY75" fmla="*/ 2233622 h 3835390"/>
                <a:gd name="connsiteX76" fmla="*/ 3681983 w 4392865"/>
                <a:gd name="connsiteY76" fmla="*/ 2337309 h 3835390"/>
                <a:gd name="connsiteX77" fmla="*/ 3553037 w 4392865"/>
                <a:gd name="connsiteY77" fmla="*/ 2352883 h 3835390"/>
                <a:gd name="connsiteX78" fmla="*/ 3400225 w 4392865"/>
                <a:gd name="connsiteY78" fmla="*/ 2423165 h 3835390"/>
                <a:gd name="connsiteX79" fmla="*/ 3086230 w 4392865"/>
                <a:gd name="connsiteY79" fmla="*/ 2169313 h 3835390"/>
                <a:gd name="connsiteX80" fmla="*/ 2933913 w 4392865"/>
                <a:gd name="connsiteY80" fmla="*/ 1802550 h 3835390"/>
                <a:gd name="connsiteX81" fmla="*/ 2853939 w 4392865"/>
                <a:gd name="connsiteY81" fmla="*/ 1602017 h 3835390"/>
                <a:gd name="connsiteX82" fmla="*/ 2655359 w 4392865"/>
                <a:gd name="connsiteY82" fmla="*/ 1109133 h 3835390"/>
                <a:gd name="connsiteX83" fmla="*/ 2495551 w 4392865"/>
                <a:gd name="connsiteY83" fmla="*/ 913871 h 3835390"/>
                <a:gd name="connsiteX84" fmla="*/ 2463801 w 4392865"/>
                <a:gd name="connsiteY84" fmla="*/ 907521 h 3835390"/>
                <a:gd name="connsiteX85" fmla="*/ 2298701 w 4392865"/>
                <a:gd name="connsiteY85" fmla="*/ 837671 h 3835390"/>
                <a:gd name="connsiteX86" fmla="*/ 2190751 w 4392865"/>
                <a:gd name="connsiteY86" fmla="*/ 767821 h 3835390"/>
                <a:gd name="connsiteX87" fmla="*/ 2120901 w 4392865"/>
                <a:gd name="connsiteY87" fmla="*/ 729721 h 3835390"/>
                <a:gd name="connsiteX88" fmla="*/ 1981201 w 4392865"/>
                <a:gd name="connsiteY88" fmla="*/ 710671 h 3835390"/>
                <a:gd name="connsiteX89" fmla="*/ 1860551 w 4392865"/>
                <a:gd name="connsiteY89" fmla="*/ 717021 h 3835390"/>
                <a:gd name="connsiteX90" fmla="*/ 1695451 w 4392865"/>
                <a:gd name="connsiteY90" fmla="*/ 767821 h 3835390"/>
                <a:gd name="connsiteX91" fmla="*/ 1551518 w 4392865"/>
                <a:gd name="connsiteY91" fmla="*/ 813857 h 3835390"/>
                <a:gd name="connsiteX92" fmla="*/ 1544639 w 4392865"/>
                <a:gd name="connsiteY92" fmla="*/ 837671 h 3835390"/>
                <a:gd name="connsiteX93" fmla="*/ 1575330 w 4392865"/>
                <a:gd name="connsiteY93" fmla="*/ 882651 h 3835390"/>
                <a:gd name="connsiteX94" fmla="*/ 1569889 w 4392865"/>
                <a:gd name="connsiteY94" fmla="*/ 913752 h 3835390"/>
                <a:gd name="connsiteX95" fmla="*/ 1588699 w 4392865"/>
                <a:gd name="connsiteY95" fmla="*/ 989831 h 3835390"/>
                <a:gd name="connsiteX96" fmla="*/ 1662135 w 4392865"/>
                <a:gd name="connsiteY96" fmla="*/ 1063805 h 3835390"/>
                <a:gd name="connsiteX97" fmla="*/ 1753919 w 4392865"/>
                <a:gd name="connsiteY97" fmla="*/ 1210284 h 3835390"/>
                <a:gd name="connsiteX98" fmla="*/ 2121380 w 4392865"/>
                <a:gd name="connsiteY98" fmla="*/ 1554862 h 3835390"/>
                <a:gd name="connsiteX99" fmla="*/ 2187787 w 4392865"/>
                <a:gd name="connsiteY99" fmla="*/ 1696717 h 3835390"/>
                <a:gd name="connsiteX100" fmla="*/ 2130856 w 4392865"/>
                <a:gd name="connsiteY100" fmla="*/ 1918967 h 3835390"/>
                <a:gd name="connsiteX101" fmla="*/ 2098328 w 4392865"/>
                <a:gd name="connsiteY101" fmla="*/ 2378392 h 3835390"/>
                <a:gd name="connsiteX102" fmla="*/ 2139764 w 4392865"/>
                <a:gd name="connsiteY102" fmla="*/ 2490767 h 3835390"/>
                <a:gd name="connsiteX103" fmla="*/ 2213347 w 4392865"/>
                <a:gd name="connsiteY103" fmla="*/ 2848052 h 3835390"/>
                <a:gd name="connsiteX104" fmla="*/ 2242101 w 4392865"/>
                <a:gd name="connsiteY104" fmla="*/ 2943902 h 3835390"/>
                <a:gd name="connsiteX105" fmla="*/ 2443385 w 4392865"/>
                <a:gd name="connsiteY105" fmla="*/ 3145184 h 3835390"/>
                <a:gd name="connsiteX106" fmla="*/ 2625498 w 4392865"/>
                <a:gd name="connsiteY106" fmla="*/ 3384808 h 3835390"/>
                <a:gd name="connsiteX107" fmla="*/ 2462555 w 4392865"/>
                <a:gd name="connsiteY107" fmla="*/ 3346466 h 3835390"/>
                <a:gd name="connsiteX108" fmla="*/ 2337950 w 4392865"/>
                <a:gd name="connsiteY108" fmla="*/ 3269787 h 3835390"/>
                <a:gd name="connsiteX109" fmla="*/ 2059988 w 4392865"/>
                <a:gd name="connsiteY109" fmla="*/ 3269789 h 3835390"/>
                <a:gd name="connsiteX110" fmla="*/ 2203761 w 4392865"/>
                <a:gd name="connsiteY110" fmla="*/ 3442314 h 3835390"/>
                <a:gd name="connsiteX111" fmla="*/ 2452969 w 4392865"/>
                <a:gd name="connsiteY111" fmla="*/ 3634012 h 3835390"/>
                <a:gd name="connsiteX112" fmla="*/ 2290026 w 4392865"/>
                <a:gd name="connsiteY112" fmla="*/ 3662768 h 3835390"/>
                <a:gd name="connsiteX113" fmla="*/ 2107912 w 4392865"/>
                <a:gd name="connsiteY113" fmla="*/ 3538167 h 3835390"/>
                <a:gd name="connsiteX114" fmla="*/ 2021648 w 4392865"/>
                <a:gd name="connsiteY114" fmla="*/ 3720277 h 3835390"/>
                <a:gd name="connsiteX115" fmla="*/ 1954555 w 4392865"/>
                <a:gd name="connsiteY115" fmla="*/ 3758619 h 3835390"/>
                <a:gd name="connsiteX116" fmla="*/ 1801196 w 4392865"/>
                <a:gd name="connsiteY116" fmla="*/ 3825712 h 3835390"/>
                <a:gd name="connsiteX117" fmla="*/ 1839536 w 4392865"/>
                <a:gd name="connsiteY117" fmla="*/ 3595673 h 3835390"/>
                <a:gd name="connsiteX118" fmla="*/ 1734101 w 4392865"/>
                <a:gd name="connsiteY118" fmla="*/ 3413561 h 3835390"/>
                <a:gd name="connsiteX119" fmla="*/ 1705347 w 4392865"/>
                <a:gd name="connsiteY119" fmla="*/ 3480655 h 3835390"/>
                <a:gd name="connsiteX120" fmla="*/ 1638252 w 4392865"/>
                <a:gd name="connsiteY120" fmla="*/ 3595673 h 3835390"/>
                <a:gd name="connsiteX121" fmla="*/ 1504065 w 4392865"/>
                <a:gd name="connsiteY121" fmla="*/ 3729863 h 3835390"/>
                <a:gd name="connsiteX122" fmla="*/ 1465724 w 4392865"/>
                <a:gd name="connsiteY122" fmla="*/ 3346467 h 3835390"/>
                <a:gd name="connsiteX123" fmla="*/ 1279516 w 4392865"/>
                <a:gd name="connsiteY123" fmla="*/ 3371040 h 3835390"/>
                <a:gd name="connsiteX124" fmla="*/ 1302780 w 4392865"/>
                <a:gd name="connsiteY124" fmla="*/ 3212279 h 3835390"/>
                <a:gd name="connsiteX125" fmla="*/ 1580742 w 4392865"/>
                <a:gd name="connsiteY125" fmla="*/ 2982241 h 3835390"/>
                <a:gd name="connsiteX126" fmla="*/ 1657422 w 4392865"/>
                <a:gd name="connsiteY126" fmla="*/ 2867222 h 3835390"/>
                <a:gd name="connsiteX127" fmla="*/ 1686177 w 4392865"/>
                <a:gd name="connsiteY127" fmla="*/ 2502996 h 3835390"/>
                <a:gd name="connsiteX128" fmla="*/ 1791611 w 4392865"/>
                <a:gd name="connsiteY128" fmla="*/ 2301714 h 3835390"/>
                <a:gd name="connsiteX129" fmla="*/ 1695761 w 4392865"/>
                <a:gd name="connsiteY129" fmla="*/ 2004582 h 3835390"/>
                <a:gd name="connsiteX130" fmla="*/ 1629516 w 4392865"/>
                <a:gd name="connsiteY130" fmla="*/ 1709947 h 3835390"/>
                <a:gd name="connsiteX131" fmla="*/ 1497225 w 4392865"/>
                <a:gd name="connsiteY131" fmla="*/ 1548551 h 3835390"/>
                <a:gd name="connsiteX132" fmla="*/ 1446115 w 4392865"/>
                <a:gd name="connsiteY132" fmla="*/ 1515104 h 3835390"/>
                <a:gd name="connsiteX133" fmla="*/ 1354139 w 4392865"/>
                <a:gd name="connsiteY133" fmla="*/ 1431395 h 3835390"/>
                <a:gd name="connsiteX134" fmla="*/ 1296989 w 4392865"/>
                <a:gd name="connsiteY134" fmla="*/ 1347787 h 3835390"/>
                <a:gd name="connsiteX135" fmla="*/ 1243542 w 4392865"/>
                <a:gd name="connsiteY135" fmla="*/ 1336674 h 3835390"/>
                <a:gd name="connsiteX136" fmla="*/ 1200151 w 4392865"/>
                <a:gd name="connsiteY136" fmla="*/ 1288521 h 3835390"/>
                <a:gd name="connsiteX137" fmla="*/ 1155701 w 4392865"/>
                <a:gd name="connsiteY137" fmla="*/ 1275821 h 3835390"/>
                <a:gd name="connsiteX138" fmla="*/ 1111251 w 4392865"/>
                <a:gd name="connsiteY138" fmla="*/ 1193271 h 3835390"/>
                <a:gd name="connsiteX139" fmla="*/ 1092201 w 4392865"/>
                <a:gd name="connsiteY139" fmla="*/ 1078971 h 3835390"/>
                <a:gd name="connsiteX140" fmla="*/ 1092201 w 4392865"/>
                <a:gd name="connsiteY140" fmla="*/ 971021 h 3835390"/>
                <a:gd name="connsiteX141" fmla="*/ 1060451 w 4392865"/>
                <a:gd name="connsiteY141" fmla="*/ 913871 h 3835390"/>
                <a:gd name="connsiteX142" fmla="*/ 996951 w 4392865"/>
                <a:gd name="connsiteY142" fmla="*/ 875771 h 3835390"/>
                <a:gd name="connsiteX143" fmla="*/ 889001 w 4392865"/>
                <a:gd name="connsiteY143" fmla="*/ 875771 h 3835390"/>
                <a:gd name="connsiteX144" fmla="*/ 806451 w 4392865"/>
                <a:gd name="connsiteY144" fmla="*/ 907521 h 3835390"/>
                <a:gd name="connsiteX145" fmla="*/ 742951 w 4392865"/>
                <a:gd name="connsiteY145" fmla="*/ 939271 h 3835390"/>
                <a:gd name="connsiteX146" fmla="*/ 655639 w 4392865"/>
                <a:gd name="connsiteY146" fmla="*/ 912812 h 3835390"/>
                <a:gd name="connsiteX147" fmla="*/ 566210 w 4392865"/>
                <a:gd name="connsiteY147" fmla="*/ 836613 h 3835390"/>
                <a:gd name="connsiteX148" fmla="*/ 511177 w 4392865"/>
                <a:gd name="connsiteY148" fmla="*/ 806980 h 3835390"/>
                <a:gd name="connsiteX149" fmla="*/ 415926 w 4392865"/>
                <a:gd name="connsiteY149" fmla="*/ 784225 h 3835390"/>
                <a:gd name="connsiteX150" fmla="*/ 335494 w 4392865"/>
                <a:gd name="connsiteY150" fmla="*/ 759883 h 3835390"/>
                <a:gd name="connsiteX151" fmla="*/ 203413 w 4392865"/>
                <a:gd name="connsiteY151" fmla="*/ 728345 h 3835390"/>
                <a:gd name="connsiteX152" fmla="*/ 116099 w 4392865"/>
                <a:gd name="connsiteY152" fmla="*/ 691303 h 3835390"/>
                <a:gd name="connsiteX153" fmla="*/ 61914 w 4392865"/>
                <a:gd name="connsiteY153" fmla="*/ 625475 h 3835390"/>
                <a:gd name="connsiteX154" fmla="*/ 6350 w 4392865"/>
                <a:gd name="connsiteY154" fmla="*/ 575733 h 3835390"/>
                <a:gd name="connsiteX155" fmla="*/ 2117 w 4392865"/>
                <a:gd name="connsiteY155" fmla="*/ 537104 h 3835390"/>
                <a:gd name="connsiteX156" fmla="*/ 0 w 4392865"/>
                <a:gd name="connsiteY156" fmla="*/ 465138 h 3835390"/>
                <a:gd name="connsiteX157" fmla="*/ 23496 w 4392865"/>
                <a:gd name="connsiteY157" fmla="*/ 394970 h 3835390"/>
                <a:gd name="connsiteX158" fmla="*/ 51331 w 4392865"/>
                <a:gd name="connsiteY158" fmla="*/ 321204 h 3835390"/>
                <a:gd name="connsiteX159" fmla="*/ 77257 w 4392865"/>
                <a:gd name="connsiteY159" fmla="*/ 272520 h 3835390"/>
                <a:gd name="connsiteX160" fmla="*/ 104776 w 4392865"/>
                <a:gd name="connsiteY160" fmla="*/ 194203 h 3835390"/>
                <a:gd name="connsiteX161" fmla="*/ 187537 w 4392865"/>
                <a:gd name="connsiteY161" fmla="*/ 183303 h 3835390"/>
                <a:gd name="connsiteX162" fmla="*/ 238127 w 4392865"/>
                <a:gd name="connsiteY162" fmla="*/ 186268 h 3835390"/>
                <a:gd name="connsiteX163" fmla="*/ 306600 w 4392865"/>
                <a:gd name="connsiteY163" fmla="*/ 191241 h 3835390"/>
                <a:gd name="connsiteX164" fmla="*/ 354225 w 4392865"/>
                <a:gd name="connsiteY164" fmla="*/ 212408 h 3835390"/>
                <a:gd name="connsiteX165" fmla="*/ 442385 w 4392865"/>
                <a:gd name="connsiteY165" fmla="*/ 231247 h 3835390"/>
                <a:gd name="connsiteX0" fmla="*/ 442385 w 4392865"/>
                <a:gd name="connsiteY0" fmla="*/ 231247 h 3835390"/>
                <a:gd name="connsiteX1" fmla="*/ 544725 w 4392865"/>
                <a:gd name="connsiteY1" fmla="*/ 249450 h 3835390"/>
                <a:gd name="connsiteX2" fmla="*/ 674369 w 4392865"/>
                <a:gd name="connsiteY2" fmla="*/ 244158 h 3835390"/>
                <a:gd name="connsiteX3" fmla="*/ 841058 w 4392865"/>
                <a:gd name="connsiteY3" fmla="*/ 207116 h 3835390"/>
                <a:gd name="connsiteX4" fmla="*/ 917787 w 4392865"/>
                <a:gd name="connsiteY4" fmla="*/ 167429 h 3835390"/>
                <a:gd name="connsiteX5" fmla="*/ 984253 w 4392865"/>
                <a:gd name="connsiteY5" fmla="*/ 142346 h 3835390"/>
                <a:gd name="connsiteX6" fmla="*/ 1036849 w 4392865"/>
                <a:gd name="connsiteY6" fmla="*/ 125096 h 3835390"/>
                <a:gd name="connsiteX7" fmla="*/ 1099081 w 4392865"/>
                <a:gd name="connsiteY7" fmla="*/ 119062 h 3835390"/>
                <a:gd name="connsiteX8" fmla="*/ 1126067 w 4392865"/>
                <a:gd name="connsiteY8" fmla="*/ 68791 h 3835390"/>
                <a:gd name="connsiteX9" fmla="*/ 1118129 w 4392865"/>
                <a:gd name="connsiteY9" fmla="*/ 0 h 3835390"/>
                <a:gd name="connsiteX10" fmla="*/ 1181629 w 4392865"/>
                <a:gd name="connsiteY10" fmla="*/ 77788 h 3835390"/>
                <a:gd name="connsiteX11" fmla="*/ 1177079 w 4392865"/>
                <a:gd name="connsiteY11" fmla="*/ 125094 h 3835390"/>
                <a:gd name="connsiteX12" fmla="*/ 1179725 w 4392865"/>
                <a:gd name="connsiteY12" fmla="*/ 191241 h 3835390"/>
                <a:gd name="connsiteX13" fmla="*/ 1179513 w 4392865"/>
                <a:gd name="connsiteY13" fmla="*/ 235480 h 3835390"/>
                <a:gd name="connsiteX14" fmla="*/ 1171787 w 4392865"/>
                <a:gd name="connsiteY14" fmla="*/ 273262 h 3835390"/>
                <a:gd name="connsiteX15" fmla="*/ 1195599 w 4392865"/>
                <a:gd name="connsiteY15" fmla="*/ 320887 h 3835390"/>
                <a:gd name="connsiteX16" fmla="*/ 1237193 w 4392865"/>
                <a:gd name="connsiteY16" fmla="*/ 387879 h 3835390"/>
                <a:gd name="connsiteX17" fmla="*/ 1256242 w 4392865"/>
                <a:gd name="connsiteY17" fmla="*/ 412221 h 3835390"/>
                <a:gd name="connsiteX18" fmla="*/ 1289051 w 4392865"/>
                <a:gd name="connsiteY18" fmla="*/ 384704 h 3835390"/>
                <a:gd name="connsiteX19" fmla="*/ 1304079 w 4392865"/>
                <a:gd name="connsiteY19" fmla="*/ 379095 h 3835390"/>
                <a:gd name="connsiteX20" fmla="*/ 1341121 w 4392865"/>
                <a:gd name="connsiteY20" fmla="*/ 384387 h 3835390"/>
                <a:gd name="connsiteX21" fmla="*/ 1378163 w 4392865"/>
                <a:gd name="connsiteY21" fmla="*/ 408200 h 3835390"/>
                <a:gd name="connsiteX22" fmla="*/ 1390651 w 4392865"/>
                <a:gd name="connsiteY22" fmla="*/ 437621 h 3835390"/>
                <a:gd name="connsiteX23" fmla="*/ 1423142 w 4392865"/>
                <a:gd name="connsiteY23" fmla="*/ 445241 h 3835390"/>
                <a:gd name="connsiteX24" fmla="*/ 1462829 w 4392865"/>
                <a:gd name="connsiteY24" fmla="*/ 421429 h 3835390"/>
                <a:gd name="connsiteX25" fmla="*/ 1520826 w 4392865"/>
                <a:gd name="connsiteY25" fmla="*/ 523875 h 3835390"/>
                <a:gd name="connsiteX26" fmla="*/ 1582738 w 4392865"/>
                <a:gd name="connsiteY26" fmla="*/ 569912 h 3835390"/>
                <a:gd name="connsiteX27" fmla="*/ 1676401 w 4392865"/>
                <a:gd name="connsiteY27" fmla="*/ 640821 h 3835390"/>
                <a:gd name="connsiteX28" fmla="*/ 1866901 w 4392865"/>
                <a:gd name="connsiteY28" fmla="*/ 609071 h 3835390"/>
                <a:gd name="connsiteX29" fmla="*/ 2063751 w 4392865"/>
                <a:gd name="connsiteY29" fmla="*/ 558271 h 3835390"/>
                <a:gd name="connsiteX30" fmla="*/ 2178051 w 4392865"/>
                <a:gd name="connsiteY30" fmla="*/ 590021 h 3835390"/>
                <a:gd name="connsiteX31" fmla="*/ 2311401 w 4392865"/>
                <a:gd name="connsiteY31" fmla="*/ 691621 h 3835390"/>
                <a:gd name="connsiteX32" fmla="*/ 2489201 w 4392865"/>
                <a:gd name="connsiteY32" fmla="*/ 780521 h 3835390"/>
                <a:gd name="connsiteX33" fmla="*/ 2692401 w 4392865"/>
                <a:gd name="connsiteY33" fmla="*/ 793221 h 3835390"/>
                <a:gd name="connsiteX34" fmla="*/ 2783947 w 4392865"/>
                <a:gd name="connsiteY34" fmla="*/ 683154 h 3835390"/>
                <a:gd name="connsiteX35" fmla="*/ 3133905 w 4392865"/>
                <a:gd name="connsiteY35" fmla="*/ 585588 h 3835390"/>
                <a:gd name="connsiteX36" fmla="*/ 3230246 w 4392865"/>
                <a:gd name="connsiteY36" fmla="*/ 487572 h 3835390"/>
                <a:gd name="connsiteX37" fmla="*/ 3366460 w 4392865"/>
                <a:gd name="connsiteY37" fmla="*/ 400599 h 3835390"/>
                <a:gd name="connsiteX38" fmla="*/ 3662403 w 4392865"/>
                <a:gd name="connsiteY38" fmla="*/ 385143 h 3835390"/>
                <a:gd name="connsiteX39" fmla="*/ 3822913 w 4392865"/>
                <a:gd name="connsiteY39" fmla="*/ 365864 h 3835390"/>
                <a:gd name="connsiteX40" fmla="*/ 3880259 w 4392865"/>
                <a:gd name="connsiteY40" fmla="*/ 521559 h 3835390"/>
                <a:gd name="connsiteX41" fmla="*/ 3972225 w 4392865"/>
                <a:gd name="connsiteY41" fmla="*/ 697132 h 3835390"/>
                <a:gd name="connsiteX42" fmla="*/ 3971626 w 4392865"/>
                <a:gd name="connsiteY42" fmla="*/ 818142 h 3835390"/>
                <a:gd name="connsiteX43" fmla="*/ 3980492 w 4392865"/>
                <a:gd name="connsiteY43" fmla="*/ 801728 h 3835390"/>
                <a:gd name="connsiteX44" fmla="*/ 3976970 w 4392865"/>
                <a:gd name="connsiteY44" fmla="*/ 863980 h 3835390"/>
                <a:gd name="connsiteX45" fmla="*/ 3983298 w 4392865"/>
                <a:gd name="connsiteY45" fmla="*/ 889809 h 3835390"/>
                <a:gd name="connsiteX46" fmla="*/ 4002088 w 4392865"/>
                <a:gd name="connsiteY46" fmla="*/ 917575 h 3835390"/>
                <a:gd name="connsiteX47" fmla="*/ 4067176 w 4392865"/>
                <a:gd name="connsiteY47" fmla="*/ 927629 h 3835390"/>
                <a:gd name="connsiteX48" fmla="*/ 4064001 w 4392865"/>
                <a:gd name="connsiteY48" fmla="*/ 964671 h 3835390"/>
                <a:gd name="connsiteX49" fmla="*/ 4153642 w 4392865"/>
                <a:gd name="connsiteY49" fmla="*/ 1032613 h 3835390"/>
                <a:gd name="connsiteX50" fmla="*/ 4252464 w 4392865"/>
                <a:gd name="connsiteY50" fmla="*/ 1015471 h 3835390"/>
                <a:gd name="connsiteX51" fmla="*/ 4392865 w 4392865"/>
                <a:gd name="connsiteY51" fmla="*/ 1145687 h 3835390"/>
                <a:gd name="connsiteX52" fmla="*/ 4286151 w 4392865"/>
                <a:gd name="connsiteY52" fmla="*/ 1291466 h 3835390"/>
                <a:gd name="connsiteX53" fmla="*/ 4176057 w 4392865"/>
                <a:gd name="connsiteY53" fmla="*/ 1408274 h 3835390"/>
                <a:gd name="connsiteX54" fmla="*/ 4037225 w 4392865"/>
                <a:gd name="connsiteY54" fmla="*/ 1450656 h 3835390"/>
                <a:gd name="connsiteX55" fmla="*/ 3968751 w 4392865"/>
                <a:gd name="connsiteY55" fmla="*/ 1419754 h 3835390"/>
                <a:gd name="connsiteX56" fmla="*/ 3910225 w 4392865"/>
                <a:gd name="connsiteY56" fmla="*/ 1426845 h 3835390"/>
                <a:gd name="connsiteX57" fmla="*/ 3842810 w 4392865"/>
                <a:gd name="connsiteY57" fmla="*/ 1390650 h 3835390"/>
                <a:gd name="connsiteX58" fmla="*/ 3804392 w 4392865"/>
                <a:gd name="connsiteY58" fmla="*/ 1233700 h 3835390"/>
                <a:gd name="connsiteX59" fmla="*/ 3719513 w 4392865"/>
                <a:gd name="connsiteY59" fmla="*/ 1156759 h 3835390"/>
                <a:gd name="connsiteX60" fmla="*/ 3568701 w 4392865"/>
                <a:gd name="connsiteY60" fmla="*/ 1098021 h 3835390"/>
                <a:gd name="connsiteX61" fmla="*/ 3460751 w 4392865"/>
                <a:gd name="connsiteY61" fmla="*/ 1053571 h 3835390"/>
                <a:gd name="connsiteX62" fmla="*/ 3371851 w 4392865"/>
                <a:gd name="connsiteY62" fmla="*/ 1047221 h 3835390"/>
                <a:gd name="connsiteX63" fmla="*/ 3308351 w 4392865"/>
                <a:gd name="connsiteY63" fmla="*/ 996421 h 3835390"/>
                <a:gd name="connsiteX64" fmla="*/ 3200401 w 4392865"/>
                <a:gd name="connsiteY64" fmla="*/ 932921 h 3835390"/>
                <a:gd name="connsiteX65" fmla="*/ 3227599 w 4392865"/>
                <a:gd name="connsiteY65" fmla="*/ 1067009 h 3835390"/>
                <a:gd name="connsiteX66" fmla="*/ 3325496 w 4392865"/>
                <a:gd name="connsiteY66" fmla="*/ 1302488 h 3835390"/>
                <a:gd name="connsiteX67" fmla="*/ 3521286 w 4392865"/>
                <a:gd name="connsiteY67" fmla="*/ 1487697 h 3835390"/>
                <a:gd name="connsiteX68" fmla="*/ 3598016 w 4392865"/>
                <a:gd name="connsiteY68" fmla="*/ 1569716 h 3835390"/>
                <a:gd name="connsiteX69" fmla="*/ 3743537 w 4392865"/>
                <a:gd name="connsiteY69" fmla="*/ 1596175 h 3835390"/>
                <a:gd name="connsiteX70" fmla="*/ 3841433 w 4392865"/>
                <a:gd name="connsiteY70" fmla="*/ 1540613 h 3835390"/>
                <a:gd name="connsiteX71" fmla="*/ 3918163 w 4392865"/>
                <a:gd name="connsiteY71" fmla="*/ 1588237 h 3835390"/>
                <a:gd name="connsiteX72" fmla="*/ 3983808 w 4392865"/>
                <a:gd name="connsiteY72" fmla="*/ 1610103 h 3835390"/>
                <a:gd name="connsiteX73" fmla="*/ 4063234 w 4392865"/>
                <a:gd name="connsiteY73" fmla="*/ 1841639 h 3835390"/>
                <a:gd name="connsiteX74" fmla="*/ 3974275 w 4392865"/>
                <a:gd name="connsiteY74" fmla="*/ 1966544 h 3835390"/>
                <a:gd name="connsiteX75" fmla="*/ 3821614 w 4392865"/>
                <a:gd name="connsiteY75" fmla="*/ 2233622 h 3835390"/>
                <a:gd name="connsiteX76" fmla="*/ 3681983 w 4392865"/>
                <a:gd name="connsiteY76" fmla="*/ 2337309 h 3835390"/>
                <a:gd name="connsiteX77" fmla="*/ 3553037 w 4392865"/>
                <a:gd name="connsiteY77" fmla="*/ 2352883 h 3835390"/>
                <a:gd name="connsiteX78" fmla="*/ 3400225 w 4392865"/>
                <a:gd name="connsiteY78" fmla="*/ 2423165 h 3835390"/>
                <a:gd name="connsiteX79" fmla="*/ 3086230 w 4392865"/>
                <a:gd name="connsiteY79" fmla="*/ 2169313 h 3835390"/>
                <a:gd name="connsiteX80" fmla="*/ 2933913 w 4392865"/>
                <a:gd name="connsiteY80" fmla="*/ 1802550 h 3835390"/>
                <a:gd name="connsiteX81" fmla="*/ 2853939 w 4392865"/>
                <a:gd name="connsiteY81" fmla="*/ 1602017 h 3835390"/>
                <a:gd name="connsiteX82" fmla="*/ 2655359 w 4392865"/>
                <a:gd name="connsiteY82" fmla="*/ 1109133 h 3835390"/>
                <a:gd name="connsiteX83" fmla="*/ 2495551 w 4392865"/>
                <a:gd name="connsiteY83" fmla="*/ 913871 h 3835390"/>
                <a:gd name="connsiteX84" fmla="*/ 2463801 w 4392865"/>
                <a:gd name="connsiteY84" fmla="*/ 907521 h 3835390"/>
                <a:gd name="connsiteX85" fmla="*/ 2298701 w 4392865"/>
                <a:gd name="connsiteY85" fmla="*/ 837671 h 3835390"/>
                <a:gd name="connsiteX86" fmla="*/ 2190751 w 4392865"/>
                <a:gd name="connsiteY86" fmla="*/ 767821 h 3835390"/>
                <a:gd name="connsiteX87" fmla="*/ 2120901 w 4392865"/>
                <a:gd name="connsiteY87" fmla="*/ 729721 h 3835390"/>
                <a:gd name="connsiteX88" fmla="*/ 1981201 w 4392865"/>
                <a:gd name="connsiteY88" fmla="*/ 710671 h 3835390"/>
                <a:gd name="connsiteX89" fmla="*/ 1860551 w 4392865"/>
                <a:gd name="connsiteY89" fmla="*/ 717021 h 3835390"/>
                <a:gd name="connsiteX90" fmla="*/ 1695451 w 4392865"/>
                <a:gd name="connsiteY90" fmla="*/ 767821 h 3835390"/>
                <a:gd name="connsiteX91" fmla="*/ 1551518 w 4392865"/>
                <a:gd name="connsiteY91" fmla="*/ 813857 h 3835390"/>
                <a:gd name="connsiteX92" fmla="*/ 1544639 w 4392865"/>
                <a:gd name="connsiteY92" fmla="*/ 837671 h 3835390"/>
                <a:gd name="connsiteX93" fmla="*/ 1575330 w 4392865"/>
                <a:gd name="connsiteY93" fmla="*/ 882651 h 3835390"/>
                <a:gd name="connsiteX94" fmla="*/ 1569889 w 4392865"/>
                <a:gd name="connsiteY94" fmla="*/ 913752 h 3835390"/>
                <a:gd name="connsiteX95" fmla="*/ 1588699 w 4392865"/>
                <a:gd name="connsiteY95" fmla="*/ 989831 h 3835390"/>
                <a:gd name="connsiteX96" fmla="*/ 1662135 w 4392865"/>
                <a:gd name="connsiteY96" fmla="*/ 1063805 h 3835390"/>
                <a:gd name="connsiteX97" fmla="*/ 1753919 w 4392865"/>
                <a:gd name="connsiteY97" fmla="*/ 1210284 h 3835390"/>
                <a:gd name="connsiteX98" fmla="*/ 2121380 w 4392865"/>
                <a:gd name="connsiteY98" fmla="*/ 1554862 h 3835390"/>
                <a:gd name="connsiteX99" fmla="*/ 2187787 w 4392865"/>
                <a:gd name="connsiteY99" fmla="*/ 1696717 h 3835390"/>
                <a:gd name="connsiteX100" fmla="*/ 2130856 w 4392865"/>
                <a:gd name="connsiteY100" fmla="*/ 1918967 h 3835390"/>
                <a:gd name="connsiteX101" fmla="*/ 2098328 w 4392865"/>
                <a:gd name="connsiteY101" fmla="*/ 2378392 h 3835390"/>
                <a:gd name="connsiteX102" fmla="*/ 2139764 w 4392865"/>
                <a:gd name="connsiteY102" fmla="*/ 2490767 h 3835390"/>
                <a:gd name="connsiteX103" fmla="*/ 2213347 w 4392865"/>
                <a:gd name="connsiteY103" fmla="*/ 2848052 h 3835390"/>
                <a:gd name="connsiteX104" fmla="*/ 2242101 w 4392865"/>
                <a:gd name="connsiteY104" fmla="*/ 2943902 h 3835390"/>
                <a:gd name="connsiteX105" fmla="*/ 2443385 w 4392865"/>
                <a:gd name="connsiteY105" fmla="*/ 3145184 h 3835390"/>
                <a:gd name="connsiteX106" fmla="*/ 2625498 w 4392865"/>
                <a:gd name="connsiteY106" fmla="*/ 3384808 h 3835390"/>
                <a:gd name="connsiteX107" fmla="*/ 2462555 w 4392865"/>
                <a:gd name="connsiteY107" fmla="*/ 3346466 h 3835390"/>
                <a:gd name="connsiteX108" fmla="*/ 2337950 w 4392865"/>
                <a:gd name="connsiteY108" fmla="*/ 3269787 h 3835390"/>
                <a:gd name="connsiteX109" fmla="*/ 2059988 w 4392865"/>
                <a:gd name="connsiteY109" fmla="*/ 3269789 h 3835390"/>
                <a:gd name="connsiteX110" fmla="*/ 2203761 w 4392865"/>
                <a:gd name="connsiteY110" fmla="*/ 3442314 h 3835390"/>
                <a:gd name="connsiteX111" fmla="*/ 2452969 w 4392865"/>
                <a:gd name="connsiteY111" fmla="*/ 3634012 h 3835390"/>
                <a:gd name="connsiteX112" fmla="*/ 2290026 w 4392865"/>
                <a:gd name="connsiteY112" fmla="*/ 3662768 h 3835390"/>
                <a:gd name="connsiteX113" fmla="*/ 2107912 w 4392865"/>
                <a:gd name="connsiteY113" fmla="*/ 3538167 h 3835390"/>
                <a:gd name="connsiteX114" fmla="*/ 2021648 w 4392865"/>
                <a:gd name="connsiteY114" fmla="*/ 3720277 h 3835390"/>
                <a:gd name="connsiteX115" fmla="*/ 1954555 w 4392865"/>
                <a:gd name="connsiteY115" fmla="*/ 3758619 h 3835390"/>
                <a:gd name="connsiteX116" fmla="*/ 1801196 w 4392865"/>
                <a:gd name="connsiteY116" fmla="*/ 3825712 h 3835390"/>
                <a:gd name="connsiteX117" fmla="*/ 1839536 w 4392865"/>
                <a:gd name="connsiteY117" fmla="*/ 3595673 h 3835390"/>
                <a:gd name="connsiteX118" fmla="*/ 1734101 w 4392865"/>
                <a:gd name="connsiteY118" fmla="*/ 3413561 h 3835390"/>
                <a:gd name="connsiteX119" fmla="*/ 1705347 w 4392865"/>
                <a:gd name="connsiteY119" fmla="*/ 3480655 h 3835390"/>
                <a:gd name="connsiteX120" fmla="*/ 1638252 w 4392865"/>
                <a:gd name="connsiteY120" fmla="*/ 3595673 h 3835390"/>
                <a:gd name="connsiteX121" fmla="*/ 1504065 w 4392865"/>
                <a:gd name="connsiteY121" fmla="*/ 3729863 h 3835390"/>
                <a:gd name="connsiteX122" fmla="*/ 1302780 w 4392865"/>
                <a:gd name="connsiteY122" fmla="*/ 3634012 h 3835390"/>
                <a:gd name="connsiteX123" fmla="*/ 1465724 w 4392865"/>
                <a:gd name="connsiteY123" fmla="*/ 3346467 h 3835390"/>
                <a:gd name="connsiteX124" fmla="*/ 1279516 w 4392865"/>
                <a:gd name="connsiteY124" fmla="*/ 3371040 h 3835390"/>
                <a:gd name="connsiteX125" fmla="*/ 1302780 w 4392865"/>
                <a:gd name="connsiteY125" fmla="*/ 3212279 h 3835390"/>
                <a:gd name="connsiteX126" fmla="*/ 1580742 w 4392865"/>
                <a:gd name="connsiteY126" fmla="*/ 2982241 h 3835390"/>
                <a:gd name="connsiteX127" fmla="*/ 1657422 w 4392865"/>
                <a:gd name="connsiteY127" fmla="*/ 2867222 h 3835390"/>
                <a:gd name="connsiteX128" fmla="*/ 1686177 w 4392865"/>
                <a:gd name="connsiteY128" fmla="*/ 2502996 h 3835390"/>
                <a:gd name="connsiteX129" fmla="*/ 1791611 w 4392865"/>
                <a:gd name="connsiteY129" fmla="*/ 2301714 h 3835390"/>
                <a:gd name="connsiteX130" fmla="*/ 1695761 w 4392865"/>
                <a:gd name="connsiteY130" fmla="*/ 2004582 h 3835390"/>
                <a:gd name="connsiteX131" fmla="*/ 1629516 w 4392865"/>
                <a:gd name="connsiteY131" fmla="*/ 1709947 h 3835390"/>
                <a:gd name="connsiteX132" fmla="*/ 1497225 w 4392865"/>
                <a:gd name="connsiteY132" fmla="*/ 1548551 h 3835390"/>
                <a:gd name="connsiteX133" fmla="*/ 1446115 w 4392865"/>
                <a:gd name="connsiteY133" fmla="*/ 1515104 h 3835390"/>
                <a:gd name="connsiteX134" fmla="*/ 1354139 w 4392865"/>
                <a:gd name="connsiteY134" fmla="*/ 1431395 h 3835390"/>
                <a:gd name="connsiteX135" fmla="*/ 1296989 w 4392865"/>
                <a:gd name="connsiteY135" fmla="*/ 1347787 h 3835390"/>
                <a:gd name="connsiteX136" fmla="*/ 1243542 w 4392865"/>
                <a:gd name="connsiteY136" fmla="*/ 1336674 h 3835390"/>
                <a:gd name="connsiteX137" fmla="*/ 1200151 w 4392865"/>
                <a:gd name="connsiteY137" fmla="*/ 1288521 h 3835390"/>
                <a:gd name="connsiteX138" fmla="*/ 1155701 w 4392865"/>
                <a:gd name="connsiteY138" fmla="*/ 1275821 h 3835390"/>
                <a:gd name="connsiteX139" fmla="*/ 1111251 w 4392865"/>
                <a:gd name="connsiteY139" fmla="*/ 1193271 h 3835390"/>
                <a:gd name="connsiteX140" fmla="*/ 1092201 w 4392865"/>
                <a:gd name="connsiteY140" fmla="*/ 1078971 h 3835390"/>
                <a:gd name="connsiteX141" fmla="*/ 1092201 w 4392865"/>
                <a:gd name="connsiteY141" fmla="*/ 971021 h 3835390"/>
                <a:gd name="connsiteX142" fmla="*/ 1060451 w 4392865"/>
                <a:gd name="connsiteY142" fmla="*/ 913871 h 3835390"/>
                <a:gd name="connsiteX143" fmla="*/ 996951 w 4392865"/>
                <a:gd name="connsiteY143" fmla="*/ 875771 h 3835390"/>
                <a:gd name="connsiteX144" fmla="*/ 889001 w 4392865"/>
                <a:gd name="connsiteY144" fmla="*/ 875771 h 3835390"/>
                <a:gd name="connsiteX145" fmla="*/ 806451 w 4392865"/>
                <a:gd name="connsiteY145" fmla="*/ 907521 h 3835390"/>
                <a:gd name="connsiteX146" fmla="*/ 742951 w 4392865"/>
                <a:gd name="connsiteY146" fmla="*/ 939271 h 3835390"/>
                <a:gd name="connsiteX147" fmla="*/ 655639 w 4392865"/>
                <a:gd name="connsiteY147" fmla="*/ 912812 h 3835390"/>
                <a:gd name="connsiteX148" fmla="*/ 566210 w 4392865"/>
                <a:gd name="connsiteY148" fmla="*/ 836613 h 3835390"/>
                <a:gd name="connsiteX149" fmla="*/ 511177 w 4392865"/>
                <a:gd name="connsiteY149" fmla="*/ 806980 h 3835390"/>
                <a:gd name="connsiteX150" fmla="*/ 415926 w 4392865"/>
                <a:gd name="connsiteY150" fmla="*/ 784225 h 3835390"/>
                <a:gd name="connsiteX151" fmla="*/ 335494 w 4392865"/>
                <a:gd name="connsiteY151" fmla="*/ 759883 h 3835390"/>
                <a:gd name="connsiteX152" fmla="*/ 203413 w 4392865"/>
                <a:gd name="connsiteY152" fmla="*/ 728345 h 3835390"/>
                <a:gd name="connsiteX153" fmla="*/ 116099 w 4392865"/>
                <a:gd name="connsiteY153" fmla="*/ 691303 h 3835390"/>
                <a:gd name="connsiteX154" fmla="*/ 61914 w 4392865"/>
                <a:gd name="connsiteY154" fmla="*/ 625475 h 3835390"/>
                <a:gd name="connsiteX155" fmla="*/ 6350 w 4392865"/>
                <a:gd name="connsiteY155" fmla="*/ 575733 h 3835390"/>
                <a:gd name="connsiteX156" fmla="*/ 2117 w 4392865"/>
                <a:gd name="connsiteY156" fmla="*/ 537104 h 3835390"/>
                <a:gd name="connsiteX157" fmla="*/ 0 w 4392865"/>
                <a:gd name="connsiteY157" fmla="*/ 465138 h 3835390"/>
                <a:gd name="connsiteX158" fmla="*/ 23496 w 4392865"/>
                <a:gd name="connsiteY158" fmla="*/ 394970 h 3835390"/>
                <a:gd name="connsiteX159" fmla="*/ 51331 w 4392865"/>
                <a:gd name="connsiteY159" fmla="*/ 321204 h 3835390"/>
                <a:gd name="connsiteX160" fmla="*/ 77257 w 4392865"/>
                <a:gd name="connsiteY160" fmla="*/ 272520 h 3835390"/>
                <a:gd name="connsiteX161" fmla="*/ 104776 w 4392865"/>
                <a:gd name="connsiteY161" fmla="*/ 194203 h 3835390"/>
                <a:gd name="connsiteX162" fmla="*/ 187537 w 4392865"/>
                <a:gd name="connsiteY162" fmla="*/ 183303 h 3835390"/>
                <a:gd name="connsiteX163" fmla="*/ 238127 w 4392865"/>
                <a:gd name="connsiteY163" fmla="*/ 186268 h 3835390"/>
                <a:gd name="connsiteX164" fmla="*/ 306600 w 4392865"/>
                <a:gd name="connsiteY164" fmla="*/ 191241 h 3835390"/>
                <a:gd name="connsiteX165" fmla="*/ 354225 w 4392865"/>
                <a:gd name="connsiteY165" fmla="*/ 212408 h 3835390"/>
                <a:gd name="connsiteX166" fmla="*/ 442385 w 4392865"/>
                <a:gd name="connsiteY166" fmla="*/ 231247 h 3835390"/>
                <a:gd name="connsiteX0" fmla="*/ 442385 w 4392865"/>
                <a:gd name="connsiteY0" fmla="*/ 231247 h 3835390"/>
                <a:gd name="connsiteX1" fmla="*/ 544725 w 4392865"/>
                <a:gd name="connsiteY1" fmla="*/ 249450 h 3835390"/>
                <a:gd name="connsiteX2" fmla="*/ 674369 w 4392865"/>
                <a:gd name="connsiteY2" fmla="*/ 244158 h 3835390"/>
                <a:gd name="connsiteX3" fmla="*/ 841058 w 4392865"/>
                <a:gd name="connsiteY3" fmla="*/ 207116 h 3835390"/>
                <a:gd name="connsiteX4" fmla="*/ 917787 w 4392865"/>
                <a:gd name="connsiteY4" fmla="*/ 167429 h 3835390"/>
                <a:gd name="connsiteX5" fmla="*/ 984253 w 4392865"/>
                <a:gd name="connsiteY5" fmla="*/ 142346 h 3835390"/>
                <a:gd name="connsiteX6" fmla="*/ 1036849 w 4392865"/>
                <a:gd name="connsiteY6" fmla="*/ 125096 h 3835390"/>
                <a:gd name="connsiteX7" fmla="*/ 1099081 w 4392865"/>
                <a:gd name="connsiteY7" fmla="*/ 119062 h 3835390"/>
                <a:gd name="connsiteX8" fmla="*/ 1126067 w 4392865"/>
                <a:gd name="connsiteY8" fmla="*/ 68791 h 3835390"/>
                <a:gd name="connsiteX9" fmla="*/ 1118129 w 4392865"/>
                <a:gd name="connsiteY9" fmla="*/ 0 h 3835390"/>
                <a:gd name="connsiteX10" fmla="*/ 1181629 w 4392865"/>
                <a:gd name="connsiteY10" fmla="*/ 77788 h 3835390"/>
                <a:gd name="connsiteX11" fmla="*/ 1177079 w 4392865"/>
                <a:gd name="connsiteY11" fmla="*/ 125094 h 3835390"/>
                <a:gd name="connsiteX12" fmla="*/ 1179725 w 4392865"/>
                <a:gd name="connsiteY12" fmla="*/ 191241 h 3835390"/>
                <a:gd name="connsiteX13" fmla="*/ 1179513 w 4392865"/>
                <a:gd name="connsiteY13" fmla="*/ 235480 h 3835390"/>
                <a:gd name="connsiteX14" fmla="*/ 1171787 w 4392865"/>
                <a:gd name="connsiteY14" fmla="*/ 273262 h 3835390"/>
                <a:gd name="connsiteX15" fmla="*/ 1195599 w 4392865"/>
                <a:gd name="connsiteY15" fmla="*/ 320887 h 3835390"/>
                <a:gd name="connsiteX16" fmla="*/ 1237193 w 4392865"/>
                <a:gd name="connsiteY16" fmla="*/ 387879 h 3835390"/>
                <a:gd name="connsiteX17" fmla="*/ 1256242 w 4392865"/>
                <a:gd name="connsiteY17" fmla="*/ 412221 h 3835390"/>
                <a:gd name="connsiteX18" fmla="*/ 1289051 w 4392865"/>
                <a:gd name="connsiteY18" fmla="*/ 384704 h 3835390"/>
                <a:gd name="connsiteX19" fmla="*/ 1304079 w 4392865"/>
                <a:gd name="connsiteY19" fmla="*/ 379095 h 3835390"/>
                <a:gd name="connsiteX20" fmla="*/ 1341121 w 4392865"/>
                <a:gd name="connsiteY20" fmla="*/ 384387 h 3835390"/>
                <a:gd name="connsiteX21" fmla="*/ 1378163 w 4392865"/>
                <a:gd name="connsiteY21" fmla="*/ 408200 h 3835390"/>
                <a:gd name="connsiteX22" fmla="*/ 1390651 w 4392865"/>
                <a:gd name="connsiteY22" fmla="*/ 437621 h 3835390"/>
                <a:gd name="connsiteX23" fmla="*/ 1423142 w 4392865"/>
                <a:gd name="connsiteY23" fmla="*/ 445241 h 3835390"/>
                <a:gd name="connsiteX24" fmla="*/ 1462829 w 4392865"/>
                <a:gd name="connsiteY24" fmla="*/ 421429 h 3835390"/>
                <a:gd name="connsiteX25" fmla="*/ 1520826 w 4392865"/>
                <a:gd name="connsiteY25" fmla="*/ 523875 h 3835390"/>
                <a:gd name="connsiteX26" fmla="*/ 1582738 w 4392865"/>
                <a:gd name="connsiteY26" fmla="*/ 569912 h 3835390"/>
                <a:gd name="connsiteX27" fmla="*/ 1676401 w 4392865"/>
                <a:gd name="connsiteY27" fmla="*/ 640821 h 3835390"/>
                <a:gd name="connsiteX28" fmla="*/ 1866901 w 4392865"/>
                <a:gd name="connsiteY28" fmla="*/ 609071 h 3835390"/>
                <a:gd name="connsiteX29" fmla="*/ 2063751 w 4392865"/>
                <a:gd name="connsiteY29" fmla="*/ 558271 h 3835390"/>
                <a:gd name="connsiteX30" fmla="*/ 2178051 w 4392865"/>
                <a:gd name="connsiteY30" fmla="*/ 590021 h 3835390"/>
                <a:gd name="connsiteX31" fmla="*/ 2311401 w 4392865"/>
                <a:gd name="connsiteY31" fmla="*/ 691621 h 3835390"/>
                <a:gd name="connsiteX32" fmla="*/ 2489201 w 4392865"/>
                <a:gd name="connsiteY32" fmla="*/ 780521 h 3835390"/>
                <a:gd name="connsiteX33" fmla="*/ 2692401 w 4392865"/>
                <a:gd name="connsiteY33" fmla="*/ 793221 h 3835390"/>
                <a:gd name="connsiteX34" fmla="*/ 2783947 w 4392865"/>
                <a:gd name="connsiteY34" fmla="*/ 683154 h 3835390"/>
                <a:gd name="connsiteX35" fmla="*/ 3133905 w 4392865"/>
                <a:gd name="connsiteY35" fmla="*/ 585588 h 3835390"/>
                <a:gd name="connsiteX36" fmla="*/ 3230246 w 4392865"/>
                <a:gd name="connsiteY36" fmla="*/ 487572 h 3835390"/>
                <a:gd name="connsiteX37" fmla="*/ 3366460 w 4392865"/>
                <a:gd name="connsiteY37" fmla="*/ 400599 h 3835390"/>
                <a:gd name="connsiteX38" fmla="*/ 3662403 w 4392865"/>
                <a:gd name="connsiteY38" fmla="*/ 385143 h 3835390"/>
                <a:gd name="connsiteX39" fmla="*/ 3822913 w 4392865"/>
                <a:gd name="connsiteY39" fmla="*/ 365864 h 3835390"/>
                <a:gd name="connsiteX40" fmla="*/ 3880259 w 4392865"/>
                <a:gd name="connsiteY40" fmla="*/ 521559 h 3835390"/>
                <a:gd name="connsiteX41" fmla="*/ 3972225 w 4392865"/>
                <a:gd name="connsiteY41" fmla="*/ 697132 h 3835390"/>
                <a:gd name="connsiteX42" fmla="*/ 3971626 w 4392865"/>
                <a:gd name="connsiteY42" fmla="*/ 818142 h 3835390"/>
                <a:gd name="connsiteX43" fmla="*/ 3980492 w 4392865"/>
                <a:gd name="connsiteY43" fmla="*/ 801728 h 3835390"/>
                <a:gd name="connsiteX44" fmla="*/ 3976970 w 4392865"/>
                <a:gd name="connsiteY44" fmla="*/ 863980 h 3835390"/>
                <a:gd name="connsiteX45" fmla="*/ 3983298 w 4392865"/>
                <a:gd name="connsiteY45" fmla="*/ 889809 h 3835390"/>
                <a:gd name="connsiteX46" fmla="*/ 4002088 w 4392865"/>
                <a:gd name="connsiteY46" fmla="*/ 917575 h 3835390"/>
                <a:gd name="connsiteX47" fmla="*/ 4067176 w 4392865"/>
                <a:gd name="connsiteY47" fmla="*/ 927629 h 3835390"/>
                <a:gd name="connsiteX48" fmla="*/ 4064001 w 4392865"/>
                <a:gd name="connsiteY48" fmla="*/ 964671 h 3835390"/>
                <a:gd name="connsiteX49" fmla="*/ 4153642 w 4392865"/>
                <a:gd name="connsiteY49" fmla="*/ 1032613 h 3835390"/>
                <a:gd name="connsiteX50" fmla="*/ 4252464 w 4392865"/>
                <a:gd name="connsiteY50" fmla="*/ 1015471 h 3835390"/>
                <a:gd name="connsiteX51" fmla="*/ 4392865 w 4392865"/>
                <a:gd name="connsiteY51" fmla="*/ 1145687 h 3835390"/>
                <a:gd name="connsiteX52" fmla="*/ 4286151 w 4392865"/>
                <a:gd name="connsiteY52" fmla="*/ 1291466 h 3835390"/>
                <a:gd name="connsiteX53" fmla="*/ 4176057 w 4392865"/>
                <a:gd name="connsiteY53" fmla="*/ 1408274 h 3835390"/>
                <a:gd name="connsiteX54" fmla="*/ 4037225 w 4392865"/>
                <a:gd name="connsiteY54" fmla="*/ 1450656 h 3835390"/>
                <a:gd name="connsiteX55" fmla="*/ 3968751 w 4392865"/>
                <a:gd name="connsiteY55" fmla="*/ 1419754 h 3835390"/>
                <a:gd name="connsiteX56" fmla="*/ 3910225 w 4392865"/>
                <a:gd name="connsiteY56" fmla="*/ 1426845 h 3835390"/>
                <a:gd name="connsiteX57" fmla="*/ 3842810 w 4392865"/>
                <a:gd name="connsiteY57" fmla="*/ 1390650 h 3835390"/>
                <a:gd name="connsiteX58" fmla="*/ 3804392 w 4392865"/>
                <a:gd name="connsiteY58" fmla="*/ 1233700 h 3835390"/>
                <a:gd name="connsiteX59" fmla="*/ 3719513 w 4392865"/>
                <a:gd name="connsiteY59" fmla="*/ 1156759 h 3835390"/>
                <a:gd name="connsiteX60" fmla="*/ 3568701 w 4392865"/>
                <a:gd name="connsiteY60" fmla="*/ 1098021 h 3835390"/>
                <a:gd name="connsiteX61" fmla="*/ 3460751 w 4392865"/>
                <a:gd name="connsiteY61" fmla="*/ 1053571 h 3835390"/>
                <a:gd name="connsiteX62" fmla="*/ 3371851 w 4392865"/>
                <a:gd name="connsiteY62" fmla="*/ 1047221 h 3835390"/>
                <a:gd name="connsiteX63" fmla="*/ 3308351 w 4392865"/>
                <a:gd name="connsiteY63" fmla="*/ 996421 h 3835390"/>
                <a:gd name="connsiteX64" fmla="*/ 3200401 w 4392865"/>
                <a:gd name="connsiteY64" fmla="*/ 932921 h 3835390"/>
                <a:gd name="connsiteX65" fmla="*/ 3227599 w 4392865"/>
                <a:gd name="connsiteY65" fmla="*/ 1067009 h 3835390"/>
                <a:gd name="connsiteX66" fmla="*/ 3325496 w 4392865"/>
                <a:gd name="connsiteY66" fmla="*/ 1302488 h 3835390"/>
                <a:gd name="connsiteX67" fmla="*/ 3521286 w 4392865"/>
                <a:gd name="connsiteY67" fmla="*/ 1487697 h 3835390"/>
                <a:gd name="connsiteX68" fmla="*/ 3598016 w 4392865"/>
                <a:gd name="connsiteY68" fmla="*/ 1569716 h 3835390"/>
                <a:gd name="connsiteX69" fmla="*/ 3743537 w 4392865"/>
                <a:gd name="connsiteY69" fmla="*/ 1596175 h 3835390"/>
                <a:gd name="connsiteX70" fmla="*/ 3841433 w 4392865"/>
                <a:gd name="connsiteY70" fmla="*/ 1540613 h 3835390"/>
                <a:gd name="connsiteX71" fmla="*/ 3918163 w 4392865"/>
                <a:gd name="connsiteY71" fmla="*/ 1588237 h 3835390"/>
                <a:gd name="connsiteX72" fmla="*/ 3983808 w 4392865"/>
                <a:gd name="connsiteY72" fmla="*/ 1610103 h 3835390"/>
                <a:gd name="connsiteX73" fmla="*/ 4063234 w 4392865"/>
                <a:gd name="connsiteY73" fmla="*/ 1841639 h 3835390"/>
                <a:gd name="connsiteX74" fmla="*/ 3974275 w 4392865"/>
                <a:gd name="connsiteY74" fmla="*/ 1966544 h 3835390"/>
                <a:gd name="connsiteX75" fmla="*/ 3821614 w 4392865"/>
                <a:gd name="connsiteY75" fmla="*/ 2233622 h 3835390"/>
                <a:gd name="connsiteX76" fmla="*/ 3681983 w 4392865"/>
                <a:gd name="connsiteY76" fmla="*/ 2337309 h 3835390"/>
                <a:gd name="connsiteX77" fmla="*/ 3553037 w 4392865"/>
                <a:gd name="connsiteY77" fmla="*/ 2352883 h 3835390"/>
                <a:gd name="connsiteX78" fmla="*/ 3400225 w 4392865"/>
                <a:gd name="connsiteY78" fmla="*/ 2423165 h 3835390"/>
                <a:gd name="connsiteX79" fmla="*/ 3086230 w 4392865"/>
                <a:gd name="connsiteY79" fmla="*/ 2169313 h 3835390"/>
                <a:gd name="connsiteX80" fmla="*/ 2933913 w 4392865"/>
                <a:gd name="connsiteY80" fmla="*/ 1802550 h 3835390"/>
                <a:gd name="connsiteX81" fmla="*/ 2853939 w 4392865"/>
                <a:gd name="connsiteY81" fmla="*/ 1602017 h 3835390"/>
                <a:gd name="connsiteX82" fmla="*/ 2655359 w 4392865"/>
                <a:gd name="connsiteY82" fmla="*/ 1109133 h 3835390"/>
                <a:gd name="connsiteX83" fmla="*/ 2495551 w 4392865"/>
                <a:gd name="connsiteY83" fmla="*/ 913871 h 3835390"/>
                <a:gd name="connsiteX84" fmla="*/ 2463801 w 4392865"/>
                <a:gd name="connsiteY84" fmla="*/ 907521 h 3835390"/>
                <a:gd name="connsiteX85" fmla="*/ 2298701 w 4392865"/>
                <a:gd name="connsiteY85" fmla="*/ 837671 h 3835390"/>
                <a:gd name="connsiteX86" fmla="*/ 2190751 w 4392865"/>
                <a:gd name="connsiteY86" fmla="*/ 767821 h 3835390"/>
                <a:gd name="connsiteX87" fmla="*/ 2120901 w 4392865"/>
                <a:gd name="connsiteY87" fmla="*/ 729721 h 3835390"/>
                <a:gd name="connsiteX88" fmla="*/ 1981201 w 4392865"/>
                <a:gd name="connsiteY88" fmla="*/ 710671 h 3835390"/>
                <a:gd name="connsiteX89" fmla="*/ 1860551 w 4392865"/>
                <a:gd name="connsiteY89" fmla="*/ 717021 h 3835390"/>
                <a:gd name="connsiteX90" fmla="*/ 1695451 w 4392865"/>
                <a:gd name="connsiteY90" fmla="*/ 767821 h 3835390"/>
                <a:gd name="connsiteX91" fmla="*/ 1551518 w 4392865"/>
                <a:gd name="connsiteY91" fmla="*/ 813857 h 3835390"/>
                <a:gd name="connsiteX92" fmla="*/ 1544639 w 4392865"/>
                <a:gd name="connsiteY92" fmla="*/ 837671 h 3835390"/>
                <a:gd name="connsiteX93" fmla="*/ 1575330 w 4392865"/>
                <a:gd name="connsiteY93" fmla="*/ 882651 h 3835390"/>
                <a:gd name="connsiteX94" fmla="*/ 1569889 w 4392865"/>
                <a:gd name="connsiteY94" fmla="*/ 913752 h 3835390"/>
                <a:gd name="connsiteX95" fmla="*/ 1588699 w 4392865"/>
                <a:gd name="connsiteY95" fmla="*/ 989831 h 3835390"/>
                <a:gd name="connsiteX96" fmla="*/ 1662135 w 4392865"/>
                <a:gd name="connsiteY96" fmla="*/ 1063805 h 3835390"/>
                <a:gd name="connsiteX97" fmla="*/ 1753919 w 4392865"/>
                <a:gd name="connsiteY97" fmla="*/ 1210284 h 3835390"/>
                <a:gd name="connsiteX98" fmla="*/ 2121380 w 4392865"/>
                <a:gd name="connsiteY98" fmla="*/ 1554862 h 3835390"/>
                <a:gd name="connsiteX99" fmla="*/ 2187787 w 4392865"/>
                <a:gd name="connsiteY99" fmla="*/ 1696717 h 3835390"/>
                <a:gd name="connsiteX100" fmla="*/ 2130856 w 4392865"/>
                <a:gd name="connsiteY100" fmla="*/ 1918967 h 3835390"/>
                <a:gd name="connsiteX101" fmla="*/ 2098328 w 4392865"/>
                <a:gd name="connsiteY101" fmla="*/ 2378392 h 3835390"/>
                <a:gd name="connsiteX102" fmla="*/ 2139764 w 4392865"/>
                <a:gd name="connsiteY102" fmla="*/ 2490767 h 3835390"/>
                <a:gd name="connsiteX103" fmla="*/ 2213347 w 4392865"/>
                <a:gd name="connsiteY103" fmla="*/ 2848052 h 3835390"/>
                <a:gd name="connsiteX104" fmla="*/ 2242101 w 4392865"/>
                <a:gd name="connsiteY104" fmla="*/ 2943902 h 3835390"/>
                <a:gd name="connsiteX105" fmla="*/ 2443385 w 4392865"/>
                <a:gd name="connsiteY105" fmla="*/ 3145184 h 3835390"/>
                <a:gd name="connsiteX106" fmla="*/ 2625498 w 4392865"/>
                <a:gd name="connsiteY106" fmla="*/ 3384808 h 3835390"/>
                <a:gd name="connsiteX107" fmla="*/ 2462555 w 4392865"/>
                <a:gd name="connsiteY107" fmla="*/ 3346466 h 3835390"/>
                <a:gd name="connsiteX108" fmla="*/ 2337950 w 4392865"/>
                <a:gd name="connsiteY108" fmla="*/ 3269787 h 3835390"/>
                <a:gd name="connsiteX109" fmla="*/ 2059988 w 4392865"/>
                <a:gd name="connsiteY109" fmla="*/ 3269789 h 3835390"/>
                <a:gd name="connsiteX110" fmla="*/ 2203761 w 4392865"/>
                <a:gd name="connsiteY110" fmla="*/ 3442314 h 3835390"/>
                <a:gd name="connsiteX111" fmla="*/ 2452969 w 4392865"/>
                <a:gd name="connsiteY111" fmla="*/ 3634012 h 3835390"/>
                <a:gd name="connsiteX112" fmla="*/ 2290026 w 4392865"/>
                <a:gd name="connsiteY112" fmla="*/ 3662768 h 3835390"/>
                <a:gd name="connsiteX113" fmla="*/ 2107912 w 4392865"/>
                <a:gd name="connsiteY113" fmla="*/ 3538167 h 3835390"/>
                <a:gd name="connsiteX114" fmla="*/ 2021648 w 4392865"/>
                <a:gd name="connsiteY114" fmla="*/ 3720277 h 3835390"/>
                <a:gd name="connsiteX115" fmla="*/ 1954555 w 4392865"/>
                <a:gd name="connsiteY115" fmla="*/ 3758619 h 3835390"/>
                <a:gd name="connsiteX116" fmla="*/ 1801196 w 4392865"/>
                <a:gd name="connsiteY116" fmla="*/ 3825712 h 3835390"/>
                <a:gd name="connsiteX117" fmla="*/ 1839536 w 4392865"/>
                <a:gd name="connsiteY117" fmla="*/ 3595673 h 3835390"/>
                <a:gd name="connsiteX118" fmla="*/ 1734101 w 4392865"/>
                <a:gd name="connsiteY118" fmla="*/ 3413561 h 3835390"/>
                <a:gd name="connsiteX119" fmla="*/ 1705347 w 4392865"/>
                <a:gd name="connsiteY119" fmla="*/ 3480655 h 3835390"/>
                <a:gd name="connsiteX120" fmla="*/ 1638252 w 4392865"/>
                <a:gd name="connsiteY120" fmla="*/ 3595673 h 3835390"/>
                <a:gd name="connsiteX121" fmla="*/ 1504065 w 4392865"/>
                <a:gd name="connsiteY121" fmla="*/ 3729863 h 3835390"/>
                <a:gd name="connsiteX122" fmla="*/ 1302780 w 4392865"/>
                <a:gd name="connsiteY122" fmla="*/ 3634012 h 3835390"/>
                <a:gd name="connsiteX123" fmla="*/ 1465724 w 4392865"/>
                <a:gd name="connsiteY123" fmla="*/ 3346467 h 3835390"/>
                <a:gd name="connsiteX124" fmla="*/ 1222007 w 4392865"/>
                <a:gd name="connsiteY124" fmla="*/ 3399796 h 3835390"/>
                <a:gd name="connsiteX125" fmla="*/ 1302780 w 4392865"/>
                <a:gd name="connsiteY125" fmla="*/ 3212279 h 3835390"/>
                <a:gd name="connsiteX126" fmla="*/ 1580742 w 4392865"/>
                <a:gd name="connsiteY126" fmla="*/ 2982241 h 3835390"/>
                <a:gd name="connsiteX127" fmla="*/ 1657422 w 4392865"/>
                <a:gd name="connsiteY127" fmla="*/ 2867222 h 3835390"/>
                <a:gd name="connsiteX128" fmla="*/ 1686177 w 4392865"/>
                <a:gd name="connsiteY128" fmla="*/ 2502996 h 3835390"/>
                <a:gd name="connsiteX129" fmla="*/ 1791611 w 4392865"/>
                <a:gd name="connsiteY129" fmla="*/ 2301714 h 3835390"/>
                <a:gd name="connsiteX130" fmla="*/ 1695761 w 4392865"/>
                <a:gd name="connsiteY130" fmla="*/ 2004582 h 3835390"/>
                <a:gd name="connsiteX131" fmla="*/ 1629516 w 4392865"/>
                <a:gd name="connsiteY131" fmla="*/ 1709947 h 3835390"/>
                <a:gd name="connsiteX132" fmla="*/ 1497225 w 4392865"/>
                <a:gd name="connsiteY132" fmla="*/ 1548551 h 3835390"/>
                <a:gd name="connsiteX133" fmla="*/ 1446115 w 4392865"/>
                <a:gd name="connsiteY133" fmla="*/ 1515104 h 3835390"/>
                <a:gd name="connsiteX134" fmla="*/ 1354139 w 4392865"/>
                <a:gd name="connsiteY134" fmla="*/ 1431395 h 3835390"/>
                <a:gd name="connsiteX135" fmla="*/ 1296989 w 4392865"/>
                <a:gd name="connsiteY135" fmla="*/ 1347787 h 3835390"/>
                <a:gd name="connsiteX136" fmla="*/ 1243542 w 4392865"/>
                <a:gd name="connsiteY136" fmla="*/ 1336674 h 3835390"/>
                <a:gd name="connsiteX137" fmla="*/ 1200151 w 4392865"/>
                <a:gd name="connsiteY137" fmla="*/ 1288521 h 3835390"/>
                <a:gd name="connsiteX138" fmla="*/ 1155701 w 4392865"/>
                <a:gd name="connsiteY138" fmla="*/ 1275821 h 3835390"/>
                <a:gd name="connsiteX139" fmla="*/ 1111251 w 4392865"/>
                <a:gd name="connsiteY139" fmla="*/ 1193271 h 3835390"/>
                <a:gd name="connsiteX140" fmla="*/ 1092201 w 4392865"/>
                <a:gd name="connsiteY140" fmla="*/ 1078971 h 3835390"/>
                <a:gd name="connsiteX141" fmla="*/ 1092201 w 4392865"/>
                <a:gd name="connsiteY141" fmla="*/ 971021 h 3835390"/>
                <a:gd name="connsiteX142" fmla="*/ 1060451 w 4392865"/>
                <a:gd name="connsiteY142" fmla="*/ 913871 h 3835390"/>
                <a:gd name="connsiteX143" fmla="*/ 996951 w 4392865"/>
                <a:gd name="connsiteY143" fmla="*/ 875771 h 3835390"/>
                <a:gd name="connsiteX144" fmla="*/ 889001 w 4392865"/>
                <a:gd name="connsiteY144" fmla="*/ 875771 h 3835390"/>
                <a:gd name="connsiteX145" fmla="*/ 806451 w 4392865"/>
                <a:gd name="connsiteY145" fmla="*/ 907521 h 3835390"/>
                <a:gd name="connsiteX146" fmla="*/ 742951 w 4392865"/>
                <a:gd name="connsiteY146" fmla="*/ 939271 h 3835390"/>
                <a:gd name="connsiteX147" fmla="*/ 655639 w 4392865"/>
                <a:gd name="connsiteY147" fmla="*/ 912812 h 3835390"/>
                <a:gd name="connsiteX148" fmla="*/ 566210 w 4392865"/>
                <a:gd name="connsiteY148" fmla="*/ 836613 h 3835390"/>
                <a:gd name="connsiteX149" fmla="*/ 511177 w 4392865"/>
                <a:gd name="connsiteY149" fmla="*/ 806980 h 3835390"/>
                <a:gd name="connsiteX150" fmla="*/ 415926 w 4392865"/>
                <a:gd name="connsiteY150" fmla="*/ 784225 h 3835390"/>
                <a:gd name="connsiteX151" fmla="*/ 335494 w 4392865"/>
                <a:gd name="connsiteY151" fmla="*/ 759883 h 3835390"/>
                <a:gd name="connsiteX152" fmla="*/ 203413 w 4392865"/>
                <a:gd name="connsiteY152" fmla="*/ 728345 h 3835390"/>
                <a:gd name="connsiteX153" fmla="*/ 116099 w 4392865"/>
                <a:gd name="connsiteY153" fmla="*/ 691303 h 3835390"/>
                <a:gd name="connsiteX154" fmla="*/ 61914 w 4392865"/>
                <a:gd name="connsiteY154" fmla="*/ 625475 h 3835390"/>
                <a:gd name="connsiteX155" fmla="*/ 6350 w 4392865"/>
                <a:gd name="connsiteY155" fmla="*/ 575733 h 3835390"/>
                <a:gd name="connsiteX156" fmla="*/ 2117 w 4392865"/>
                <a:gd name="connsiteY156" fmla="*/ 537104 h 3835390"/>
                <a:gd name="connsiteX157" fmla="*/ 0 w 4392865"/>
                <a:gd name="connsiteY157" fmla="*/ 465138 h 3835390"/>
                <a:gd name="connsiteX158" fmla="*/ 23496 w 4392865"/>
                <a:gd name="connsiteY158" fmla="*/ 394970 h 3835390"/>
                <a:gd name="connsiteX159" fmla="*/ 51331 w 4392865"/>
                <a:gd name="connsiteY159" fmla="*/ 321204 h 3835390"/>
                <a:gd name="connsiteX160" fmla="*/ 77257 w 4392865"/>
                <a:gd name="connsiteY160" fmla="*/ 272520 h 3835390"/>
                <a:gd name="connsiteX161" fmla="*/ 104776 w 4392865"/>
                <a:gd name="connsiteY161" fmla="*/ 194203 h 3835390"/>
                <a:gd name="connsiteX162" fmla="*/ 187537 w 4392865"/>
                <a:gd name="connsiteY162" fmla="*/ 183303 h 3835390"/>
                <a:gd name="connsiteX163" fmla="*/ 238127 w 4392865"/>
                <a:gd name="connsiteY163" fmla="*/ 186268 h 3835390"/>
                <a:gd name="connsiteX164" fmla="*/ 306600 w 4392865"/>
                <a:gd name="connsiteY164" fmla="*/ 191241 h 3835390"/>
                <a:gd name="connsiteX165" fmla="*/ 354225 w 4392865"/>
                <a:gd name="connsiteY165" fmla="*/ 212408 h 3835390"/>
                <a:gd name="connsiteX166" fmla="*/ 442385 w 4392865"/>
                <a:gd name="connsiteY166" fmla="*/ 231247 h 3835390"/>
                <a:gd name="connsiteX0" fmla="*/ 442385 w 4392865"/>
                <a:gd name="connsiteY0" fmla="*/ 231247 h 3835390"/>
                <a:gd name="connsiteX1" fmla="*/ 544725 w 4392865"/>
                <a:gd name="connsiteY1" fmla="*/ 249450 h 3835390"/>
                <a:gd name="connsiteX2" fmla="*/ 674369 w 4392865"/>
                <a:gd name="connsiteY2" fmla="*/ 244158 h 3835390"/>
                <a:gd name="connsiteX3" fmla="*/ 841058 w 4392865"/>
                <a:gd name="connsiteY3" fmla="*/ 207116 h 3835390"/>
                <a:gd name="connsiteX4" fmla="*/ 917787 w 4392865"/>
                <a:gd name="connsiteY4" fmla="*/ 167429 h 3835390"/>
                <a:gd name="connsiteX5" fmla="*/ 984253 w 4392865"/>
                <a:gd name="connsiteY5" fmla="*/ 142346 h 3835390"/>
                <a:gd name="connsiteX6" fmla="*/ 1036849 w 4392865"/>
                <a:gd name="connsiteY6" fmla="*/ 125096 h 3835390"/>
                <a:gd name="connsiteX7" fmla="*/ 1099081 w 4392865"/>
                <a:gd name="connsiteY7" fmla="*/ 119062 h 3835390"/>
                <a:gd name="connsiteX8" fmla="*/ 1126067 w 4392865"/>
                <a:gd name="connsiteY8" fmla="*/ 68791 h 3835390"/>
                <a:gd name="connsiteX9" fmla="*/ 1118129 w 4392865"/>
                <a:gd name="connsiteY9" fmla="*/ 0 h 3835390"/>
                <a:gd name="connsiteX10" fmla="*/ 1181629 w 4392865"/>
                <a:gd name="connsiteY10" fmla="*/ 77788 h 3835390"/>
                <a:gd name="connsiteX11" fmla="*/ 1177079 w 4392865"/>
                <a:gd name="connsiteY11" fmla="*/ 125094 h 3835390"/>
                <a:gd name="connsiteX12" fmla="*/ 1179725 w 4392865"/>
                <a:gd name="connsiteY12" fmla="*/ 191241 h 3835390"/>
                <a:gd name="connsiteX13" fmla="*/ 1179513 w 4392865"/>
                <a:gd name="connsiteY13" fmla="*/ 235480 h 3835390"/>
                <a:gd name="connsiteX14" fmla="*/ 1171787 w 4392865"/>
                <a:gd name="connsiteY14" fmla="*/ 273262 h 3835390"/>
                <a:gd name="connsiteX15" fmla="*/ 1195599 w 4392865"/>
                <a:gd name="connsiteY15" fmla="*/ 320887 h 3835390"/>
                <a:gd name="connsiteX16" fmla="*/ 1237193 w 4392865"/>
                <a:gd name="connsiteY16" fmla="*/ 387879 h 3835390"/>
                <a:gd name="connsiteX17" fmla="*/ 1256242 w 4392865"/>
                <a:gd name="connsiteY17" fmla="*/ 412221 h 3835390"/>
                <a:gd name="connsiteX18" fmla="*/ 1289051 w 4392865"/>
                <a:gd name="connsiteY18" fmla="*/ 384704 h 3835390"/>
                <a:gd name="connsiteX19" fmla="*/ 1304079 w 4392865"/>
                <a:gd name="connsiteY19" fmla="*/ 379095 h 3835390"/>
                <a:gd name="connsiteX20" fmla="*/ 1341121 w 4392865"/>
                <a:gd name="connsiteY20" fmla="*/ 384387 h 3835390"/>
                <a:gd name="connsiteX21" fmla="*/ 1378163 w 4392865"/>
                <a:gd name="connsiteY21" fmla="*/ 408200 h 3835390"/>
                <a:gd name="connsiteX22" fmla="*/ 1390651 w 4392865"/>
                <a:gd name="connsiteY22" fmla="*/ 437621 h 3835390"/>
                <a:gd name="connsiteX23" fmla="*/ 1423142 w 4392865"/>
                <a:gd name="connsiteY23" fmla="*/ 445241 h 3835390"/>
                <a:gd name="connsiteX24" fmla="*/ 1462829 w 4392865"/>
                <a:gd name="connsiteY24" fmla="*/ 421429 h 3835390"/>
                <a:gd name="connsiteX25" fmla="*/ 1520826 w 4392865"/>
                <a:gd name="connsiteY25" fmla="*/ 523875 h 3835390"/>
                <a:gd name="connsiteX26" fmla="*/ 1582738 w 4392865"/>
                <a:gd name="connsiteY26" fmla="*/ 569912 h 3835390"/>
                <a:gd name="connsiteX27" fmla="*/ 1676401 w 4392865"/>
                <a:gd name="connsiteY27" fmla="*/ 640821 h 3835390"/>
                <a:gd name="connsiteX28" fmla="*/ 1866901 w 4392865"/>
                <a:gd name="connsiteY28" fmla="*/ 609071 h 3835390"/>
                <a:gd name="connsiteX29" fmla="*/ 2063751 w 4392865"/>
                <a:gd name="connsiteY29" fmla="*/ 558271 h 3835390"/>
                <a:gd name="connsiteX30" fmla="*/ 2178051 w 4392865"/>
                <a:gd name="connsiteY30" fmla="*/ 590021 h 3835390"/>
                <a:gd name="connsiteX31" fmla="*/ 2311401 w 4392865"/>
                <a:gd name="connsiteY31" fmla="*/ 691621 h 3835390"/>
                <a:gd name="connsiteX32" fmla="*/ 2489201 w 4392865"/>
                <a:gd name="connsiteY32" fmla="*/ 780521 h 3835390"/>
                <a:gd name="connsiteX33" fmla="*/ 2692401 w 4392865"/>
                <a:gd name="connsiteY33" fmla="*/ 793221 h 3835390"/>
                <a:gd name="connsiteX34" fmla="*/ 2783947 w 4392865"/>
                <a:gd name="connsiteY34" fmla="*/ 683154 h 3835390"/>
                <a:gd name="connsiteX35" fmla="*/ 3133905 w 4392865"/>
                <a:gd name="connsiteY35" fmla="*/ 585588 h 3835390"/>
                <a:gd name="connsiteX36" fmla="*/ 3230246 w 4392865"/>
                <a:gd name="connsiteY36" fmla="*/ 487572 h 3835390"/>
                <a:gd name="connsiteX37" fmla="*/ 3366460 w 4392865"/>
                <a:gd name="connsiteY37" fmla="*/ 400599 h 3835390"/>
                <a:gd name="connsiteX38" fmla="*/ 3662403 w 4392865"/>
                <a:gd name="connsiteY38" fmla="*/ 385143 h 3835390"/>
                <a:gd name="connsiteX39" fmla="*/ 3822913 w 4392865"/>
                <a:gd name="connsiteY39" fmla="*/ 365864 h 3835390"/>
                <a:gd name="connsiteX40" fmla="*/ 3880259 w 4392865"/>
                <a:gd name="connsiteY40" fmla="*/ 521559 h 3835390"/>
                <a:gd name="connsiteX41" fmla="*/ 3972225 w 4392865"/>
                <a:gd name="connsiteY41" fmla="*/ 697132 h 3835390"/>
                <a:gd name="connsiteX42" fmla="*/ 3971626 w 4392865"/>
                <a:gd name="connsiteY42" fmla="*/ 818142 h 3835390"/>
                <a:gd name="connsiteX43" fmla="*/ 3980492 w 4392865"/>
                <a:gd name="connsiteY43" fmla="*/ 801728 h 3835390"/>
                <a:gd name="connsiteX44" fmla="*/ 3976970 w 4392865"/>
                <a:gd name="connsiteY44" fmla="*/ 863980 h 3835390"/>
                <a:gd name="connsiteX45" fmla="*/ 3983298 w 4392865"/>
                <a:gd name="connsiteY45" fmla="*/ 889809 h 3835390"/>
                <a:gd name="connsiteX46" fmla="*/ 4002088 w 4392865"/>
                <a:gd name="connsiteY46" fmla="*/ 917575 h 3835390"/>
                <a:gd name="connsiteX47" fmla="*/ 4067176 w 4392865"/>
                <a:gd name="connsiteY47" fmla="*/ 927629 h 3835390"/>
                <a:gd name="connsiteX48" fmla="*/ 4064001 w 4392865"/>
                <a:gd name="connsiteY48" fmla="*/ 964671 h 3835390"/>
                <a:gd name="connsiteX49" fmla="*/ 4153642 w 4392865"/>
                <a:gd name="connsiteY49" fmla="*/ 1032613 h 3835390"/>
                <a:gd name="connsiteX50" fmla="*/ 4252464 w 4392865"/>
                <a:gd name="connsiteY50" fmla="*/ 1015471 h 3835390"/>
                <a:gd name="connsiteX51" fmla="*/ 4392865 w 4392865"/>
                <a:gd name="connsiteY51" fmla="*/ 1145687 h 3835390"/>
                <a:gd name="connsiteX52" fmla="*/ 4286151 w 4392865"/>
                <a:gd name="connsiteY52" fmla="*/ 1291466 h 3835390"/>
                <a:gd name="connsiteX53" fmla="*/ 4176057 w 4392865"/>
                <a:gd name="connsiteY53" fmla="*/ 1408274 h 3835390"/>
                <a:gd name="connsiteX54" fmla="*/ 4037225 w 4392865"/>
                <a:gd name="connsiteY54" fmla="*/ 1450656 h 3835390"/>
                <a:gd name="connsiteX55" fmla="*/ 3968751 w 4392865"/>
                <a:gd name="connsiteY55" fmla="*/ 1419754 h 3835390"/>
                <a:gd name="connsiteX56" fmla="*/ 3910225 w 4392865"/>
                <a:gd name="connsiteY56" fmla="*/ 1426845 h 3835390"/>
                <a:gd name="connsiteX57" fmla="*/ 3842810 w 4392865"/>
                <a:gd name="connsiteY57" fmla="*/ 1390650 h 3835390"/>
                <a:gd name="connsiteX58" fmla="*/ 3804392 w 4392865"/>
                <a:gd name="connsiteY58" fmla="*/ 1233700 h 3835390"/>
                <a:gd name="connsiteX59" fmla="*/ 3719513 w 4392865"/>
                <a:gd name="connsiteY59" fmla="*/ 1156759 h 3835390"/>
                <a:gd name="connsiteX60" fmla="*/ 3568701 w 4392865"/>
                <a:gd name="connsiteY60" fmla="*/ 1098021 h 3835390"/>
                <a:gd name="connsiteX61" fmla="*/ 3460751 w 4392865"/>
                <a:gd name="connsiteY61" fmla="*/ 1053571 h 3835390"/>
                <a:gd name="connsiteX62" fmla="*/ 3371851 w 4392865"/>
                <a:gd name="connsiteY62" fmla="*/ 1047221 h 3835390"/>
                <a:gd name="connsiteX63" fmla="*/ 3308351 w 4392865"/>
                <a:gd name="connsiteY63" fmla="*/ 996421 h 3835390"/>
                <a:gd name="connsiteX64" fmla="*/ 3200401 w 4392865"/>
                <a:gd name="connsiteY64" fmla="*/ 932921 h 3835390"/>
                <a:gd name="connsiteX65" fmla="*/ 3227599 w 4392865"/>
                <a:gd name="connsiteY65" fmla="*/ 1067009 h 3835390"/>
                <a:gd name="connsiteX66" fmla="*/ 3325496 w 4392865"/>
                <a:gd name="connsiteY66" fmla="*/ 1302488 h 3835390"/>
                <a:gd name="connsiteX67" fmla="*/ 3521286 w 4392865"/>
                <a:gd name="connsiteY67" fmla="*/ 1487697 h 3835390"/>
                <a:gd name="connsiteX68" fmla="*/ 3598016 w 4392865"/>
                <a:gd name="connsiteY68" fmla="*/ 1569716 h 3835390"/>
                <a:gd name="connsiteX69" fmla="*/ 3743537 w 4392865"/>
                <a:gd name="connsiteY69" fmla="*/ 1596175 h 3835390"/>
                <a:gd name="connsiteX70" fmla="*/ 3841433 w 4392865"/>
                <a:gd name="connsiteY70" fmla="*/ 1540613 h 3835390"/>
                <a:gd name="connsiteX71" fmla="*/ 3918163 w 4392865"/>
                <a:gd name="connsiteY71" fmla="*/ 1588237 h 3835390"/>
                <a:gd name="connsiteX72" fmla="*/ 3983808 w 4392865"/>
                <a:gd name="connsiteY72" fmla="*/ 1610103 h 3835390"/>
                <a:gd name="connsiteX73" fmla="*/ 4063234 w 4392865"/>
                <a:gd name="connsiteY73" fmla="*/ 1841639 h 3835390"/>
                <a:gd name="connsiteX74" fmla="*/ 3974275 w 4392865"/>
                <a:gd name="connsiteY74" fmla="*/ 1966544 h 3835390"/>
                <a:gd name="connsiteX75" fmla="*/ 3821614 w 4392865"/>
                <a:gd name="connsiteY75" fmla="*/ 2233622 h 3835390"/>
                <a:gd name="connsiteX76" fmla="*/ 3681983 w 4392865"/>
                <a:gd name="connsiteY76" fmla="*/ 2337309 h 3835390"/>
                <a:gd name="connsiteX77" fmla="*/ 3553037 w 4392865"/>
                <a:gd name="connsiteY77" fmla="*/ 2352883 h 3835390"/>
                <a:gd name="connsiteX78" fmla="*/ 3400225 w 4392865"/>
                <a:gd name="connsiteY78" fmla="*/ 2423165 h 3835390"/>
                <a:gd name="connsiteX79" fmla="*/ 3086230 w 4392865"/>
                <a:gd name="connsiteY79" fmla="*/ 2169313 h 3835390"/>
                <a:gd name="connsiteX80" fmla="*/ 2933913 w 4392865"/>
                <a:gd name="connsiteY80" fmla="*/ 1802550 h 3835390"/>
                <a:gd name="connsiteX81" fmla="*/ 2853939 w 4392865"/>
                <a:gd name="connsiteY81" fmla="*/ 1602017 h 3835390"/>
                <a:gd name="connsiteX82" fmla="*/ 2655359 w 4392865"/>
                <a:gd name="connsiteY82" fmla="*/ 1109133 h 3835390"/>
                <a:gd name="connsiteX83" fmla="*/ 2495551 w 4392865"/>
                <a:gd name="connsiteY83" fmla="*/ 913871 h 3835390"/>
                <a:gd name="connsiteX84" fmla="*/ 2463801 w 4392865"/>
                <a:gd name="connsiteY84" fmla="*/ 907521 h 3835390"/>
                <a:gd name="connsiteX85" fmla="*/ 2298701 w 4392865"/>
                <a:gd name="connsiteY85" fmla="*/ 837671 h 3835390"/>
                <a:gd name="connsiteX86" fmla="*/ 2190751 w 4392865"/>
                <a:gd name="connsiteY86" fmla="*/ 767821 h 3835390"/>
                <a:gd name="connsiteX87" fmla="*/ 2120901 w 4392865"/>
                <a:gd name="connsiteY87" fmla="*/ 729721 h 3835390"/>
                <a:gd name="connsiteX88" fmla="*/ 1981201 w 4392865"/>
                <a:gd name="connsiteY88" fmla="*/ 710671 h 3835390"/>
                <a:gd name="connsiteX89" fmla="*/ 1860551 w 4392865"/>
                <a:gd name="connsiteY89" fmla="*/ 717021 h 3835390"/>
                <a:gd name="connsiteX90" fmla="*/ 1695451 w 4392865"/>
                <a:gd name="connsiteY90" fmla="*/ 767821 h 3835390"/>
                <a:gd name="connsiteX91" fmla="*/ 1551518 w 4392865"/>
                <a:gd name="connsiteY91" fmla="*/ 813857 h 3835390"/>
                <a:gd name="connsiteX92" fmla="*/ 1544639 w 4392865"/>
                <a:gd name="connsiteY92" fmla="*/ 837671 h 3835390"/>
                <a:gd name="connsiteX93" fmla="*/ 1575330 w 4392865"/>
                <a:gd name="connsiteY93" fmla="*/ 882651 h 3835390"/>
                <a:gd name="connsiteX94" fmla="*/ 1569889 w 4392865"/>
                <a:gd name="connsiteY94" fmla="*/ 913752 h 3835390"/>
                <a:gd name="connsiteX95" fmla="*/ 1588699 w 4392865"/>
                <a:gd name="connsiteY95" fmla="*/ 989831 h 3835390"/>
                <a:gd name="connsiteX96" fmla="*/ 1662135 w 4392865"/>
                <a:gd name="connsiteY96" fmla="*/ 1063805 h 3835390"/>
                <a:gd name="connsiteX97" fmla="*/ 1753919 w 4392865"/>
                <a:gd name="connsiteY97" fmla="*/ 1210284 h 3835390"/>
                <a:gd name="connsiteX98" fmla="*/ 2121380 w 4392865"/>
                <a:gd name="connsiteY98" fmla="*/ 1554862 h 3835390"/>
                <a:gd name="connsiteX99" fmla="*/ 2187787 w 4392865"/>
                <a:gd name="connsiteY99" fmla="*/ 1696717 h 3835390"/>
                <a:gd name="connsiteX100" fmla="*/ 2130856 w 4392865"/>
                <a:gd name="connsiteY100" fmla="*/ 1918967 h 3835390"/>
                <a:gd name="connsiteX101" fmla="*/ 2098328 w 4392865"/>
                <a:gd name="connsiteY101" fmla="*/ 2378392 h 3835390"/>
                <a:gd name="connsiteX102" fmla="*/ 2139764 w 4392865"/>
                <a:gd name="connsiteY102" fmla="*/ 2490767 h 3835390"/>
                <a:gd name="connsiteX103" fmla="*/ 2213347 w 4392865"/>
                <a:gd name="connsiteY103" fmla="*/ 2848052 h 3835390"/>
                <a:gd name="connsiteX104" fmla="*/ 2242101 w 4392865"/>
                <a:gd name="connsiteY104" fmla="*/ 2943902 h 3835390"/>
                <a:gd name="connsiteX105" fmla="*/ 2443385 w 4392865"/>
                <a:gd name="connsiteY105" fmla="*/ 3145184 h 3835390"/>
                <a:gd name="connsiteX106" fmla="*/ 2625498 w 4392865"/>
                <a:gd name="connsiteY106" fmla="*/ 3384808 h 3835390"/>
                <a:gd name="connsiteX107" fmla="*/ 2462555 w 4392865"/>
                <a:gd name="connsiteY107" fmla="*/ 3346466 h 3835390"/>
                <a:gd name="connsiteX108" fmla="*/ 2337950 w 4392865"/>
                <a:gd name="connsiteY108" fmla="*/ 3269787 h 3835390"/>
                <a:gd name="connsiteX109" fmla="*/ 2059988 w 4392865"/>
                <a:gd name="connsiteY109" fmla="*/ 3269789 h 3835390"/>
                <a:gd name="connsiteX110" fmla="*/ 2203761 w 4392865"/>
                <a:gd name="connsiteY110" fmla="*/ 3442314 h 3835390"/>
                <a:gd name="connsiteX111" fmla="*/ 2452969 w 4392865"/>
                <a:gd name="connsiteY111" fmla="*/ 3634012 h 3835390"/>
                <a:gd name="connsiteX112" fmla="*/ 2290026 w 4392865"/>
                <a:gd name="connsiteY112" fmla="*/ 3662768 h 3835390"/>
                <a:gd name="connsiteX113" fmla="*/ 2107912 w 4392865"/>
                <a:gd name="connsiteY113" fmla="*/ 3538167 h 3835390"/>
                <a:gd name="connsiteX114" fmla="*/ 2021648 w 4392865"/>
                <a:gd name="connsiteY114" fmla="*/ 3720277 h 3835390"/>
                <a:gd name="connsiteX115" fmla="*/ 1954555 w 4392865"/>
                <a:gd name="connsiteY115" fmla="*/ 3758619 h 3835390"/>
                <a:gd name="connsiteX116" fmla="*/ 1801196 w 4392865"/>
                <a:gd name="connsiteY116" fmla="*/ 3825712 h 3835390"/>
                <a:gd name="connsiteX117" fmla="*/ 1839536 w 4392865"/>
                <a:gd name="connsiteY117" fmla="*/ 3595673 h 3835390"/>
                <a:gd name="connsiteX118" fmla="*/ 1734101 w 4392865"/>
                <a:gd name="connsiteY118" fmla="*/ 3413561 h 3835390"/>
                <a:gd name="connsiteX119" fmla="*/ 1705347 w 4392865"/>
                <a:gd name="connsiteY119" fmla="*/ 3480655 h 3835390"/>
                <a:gd name="connsiteX120" fmla="*/ 1638252 w 4392865"/>
                <a:gd name="connsiteY120" fmla="*/ 3595673 h 3835390"/>
                <a:gd name="connsiteX121" fmla="*/ 1504065 w 4392865"/>
                <a:gd name="connsiteY121" fmla="*/ 3729863 h 3835390"/>
                <a:gd name="connsiteX122" fmla="*/ 1302780 w 4392865"/>
                <a:gd name="connsiteY122" fmla="*/ 3634012 h 3835390"/>
                <a:gd name="connsiteX123" fmla="*/ 1504064 w 4392865"/>
                <a:gd name="connsiteY123" fmla="*/ 3586088 h 3835390"/>
                <a:gd name="connsiteX124" fmla="*/ 1465724 w 4392865"/>
                <a:gd name="connsiteY124" fmla="*/ 3346467 h 3835390"/>
                <a:gd name="connsiteX125" fmla="*/ 1222007 w 4392865"/>
                <a:gd name="connsiteY125" fmla="*/ 3399796 h 3835390"/>
                <a:gd name="connsiteX126" fmla="*/ 1302780 w 4392865"/>
                <a:gd name="connsiteY126" fmla="*/ 3212279 h 3835390"/>
                <a:gd name="connsiteX127" fmla="*/ 1580742 w 4392865"/>
                <a:gd name="connsiteY127" fmla="*/ 2982241 h 3835390"/>
                <a:gd name="connsiteX128" fmla="*/ 1657422 w 4392865"/>
                <a:gd name="connsiteY128" fmla="*/ 2867222 h 3835390"/>
                <a:gd name="connsiteX129" fmla="*/ 1686177 w 4392865"/>
                <a:gd name="connsiteY129" fmla="*/ 2502996 h 3835390"/>
                <a:gd name="connsiteX130" fmla="*/ 1791611 w 4392865"/>
                <a:gd name="connsiteY130" fmla="*/ 2301714 h 3835390"/>
                <a:gd name="connsiteX131" fmla="*/ 1695761 w 4392865"/>
                <a:gd name="connsiteY131" fmla="*/ 2004582 h 3835390"/>
                <a:gd name="connsiteX132" fmla="*/ 1629516 w 4392865"/>
                <a:gd name="connsiteY132" fmla="*/ 1709947 h 3835390"/>
                <a:gd name="connsiteX133" fmla="*/ 1497225 w 4392865"/>
                <a:gd name="connsiteY133" fmla="*/ 1548551 h 3835390"/>
                <a:gd name="connsiteX134" fmla="*/ 1446115 w 4392865"/>
                <a:gd name="connsiteY134" fmla="*/ 1515104 h 3835390"/>
                <a:gd name="connsiteX135" fmla="*/ 1354139 w 4392865"/>
                <a:gd name="connsiteY135" fmla="*/ 1431395 h 3835390"/>
                <a:gd name="connsiteX136" fmla="*/ 1296989 w 4392865"/>
                <a:gd name="connsiteY136" fmla="*/ 1347787 h 3835390"/>
                <a:gd name="connsiteX137" fmla="*/ 1243542 w 4392865"/>
                <a:gd name="connsiteY137" fmla="*/ 1336674 h 3835390"/>
                <a:gd name="connsiteX138" fmla="*/ 1200151 w 4392865"/>
                <a:gd name="connsiteY138" fmla="*/ 1288521 h 3835390"/>
                <a:gd name="connsiteX139" fmla="*/ 1155701 w 4392865"/>
                <a:gd name="connsiteY139" fmla="*/ 1275821 h 3835390"/>
                <a:gd name="connsiteX140" fmla="*/ 1111251 w 4392865"/>
                <a:gd name="connsiteY140" fmla="*/ 1193271 h 3835390"/>
                <a:gd name="connsiteX141" fmla="*/ 1092201 w 4392865"/>
                <a:gd name="connsiteY141" fmla="*/ 1078971 h 3835390"/>
                <a:gd name="connsiteX142" fmla="*/ 1092201 w 4392865"/>
                <a:gd name="connsiteY142" fmla="*/ 971021 h 3835390"/>
                <a:gd name="connsiteX143" fmla="*/ 1060451 w 4392865"/>
                <a:gd name="connsiteY143" fmla="*/ 913871 h 3835390"/>
                <a:gd name="connsiteX144" fmla="*/ 996951 w 4392865"/>
                <a:gd name="connsiteY144" fmla="*/ 875771 h 3835390"/>
                <a:gd name="connsiteX145" fmla="*/ 889001 w 4392865"/>
                <a:gd name="connsiteY145" fmla="*/ 875771 h 3835390"/>
                <a:gd name="connsiteX146" fmla="*/ 806451 w 4392865"/>
                <a:gd name="connsiteY146" fmla="*/ 907521 h 3835390"/>
                <a:gd name="connsiteX147" fmla="*/ 742951 w 4392865"/>
                <a:gd name="connsiteY147" fmla="*/ 939271 h 3835390"/>
                <a:gd name="connsiteX148" fmla="*/ 655639 w 4392865"/>
                <a:gd name="connsiteY148" fmla="*/ 912812 h 3835390"/>
                <a:gd name="connsiteX149" fmla="*/ 566210 w 4392865"/>
                <a:gd name="connsiteY149" fmla="*/ 836613 h 3835390"/>
                <a:gd name="connsiteX150" fmla="*/ 511177 w 4392865"/>
                <a:gd name="connsiteY150" fmla="*/ 806980 h 3835390"/>
                <a:gd name="connsiteX151" fmla="*/ 415926 w 4392865"/>
                <a:gd name="connsiteY151" fmla="*/ 784225 h 3835390"/>
                <a:gd name="connsiteX152" fmla="*/ 335494 w 4392865"/>
                <a:gd name="connsiteY152" fmla="*/ 759883 h 3835390"/>
                <a:gd name="connsiteX153" fmla="*/ 203413 w 4392865"/>
                <a:gd name="connsiteY153" fmla="*/ 728345 h 3835390"/>
                <a:gd name="connsiteX154" fmla="*/ 116099 w 4392865"/>
                <a:gd name="connsiteY154" fmla="*/ 691303 h 3835390"/>
                <a:gd name="connsiteX155" fmla="*/ 61914 w 4392865"/>
                <a:gd name="connsiteY155" fmla="*/ 625475 h 3835390"/>
                <a:gd name="connsiteX156" fmla="*/ 6350 w 4392865"/>
                <a:gd name="connsiteY156" fmla="*/ 575733 h 3835390"/>
                <a:gd name="connsiteX157" fmla="*/ 2117 w 4392865"/>
                <a:gd name="connsiteY157" fmla="*/ 537104 h 3835390"/>
                <a:gd name="connsiteX158" fmla="*/ 0 w 4392865"/>
                <a:gd name="connsiteY158" fmla="*/ 465138 h 3835390"/>
                <a:gd name="connsiteX159" fmla="*/ 23496 w 4392865"/>
                <a:gd name="connsiteY159" fmla="*/ 394970 h 3835390"/>
                <a:gd name="connsiteX160" fmla="*/ 51331 w 4392865"/>
                <a:gd name="connsiteY160" fmla="*/ 321204 h 3835390"/>
                <a:gd name="connsiteX161" fmla="*/ 77257 w 4392865"/>
                <a:gd name="connsiteY161" fmla="*/ 272520 h 3835390"/>
                <a:gd name="connsiteX162" fmla="*/ 104776 w 4392865"/>
                <a:gd name="connsiteY162" fmla="*/ 194203 h 3835390"/>
                <a:gd name="connsiteX163" fmla="*/ 187537 w 4392865"/>
                <a:gd name="connsiteY163" fmla="*/ 183303 h 3835390"/>
                <a:gd name="connsiteX164" fmla="*/ 238127 w 4392865"/>
                <a:gd name="connsiteY164" fmla="*/ 186268 h 3835390"/>
                <a:gd name="connsiteX165" fmla="*/ 306600 w 4392865"/>
                <a:gd name="connsiteY165" fmla="*/ 191241 h 3835390"/>
                <a:gd name="connsiteX166" fmla="*/ 354225 w 4392865"/>
                <a:gd name="connsiteY166" fmla="*/ 212408 h 3835390"/>
                <a:gd name="connsiteX167" fmla="*/ 442385 w 4392865"/>
                <a:gd name="connsiteY167" fmla="*/ 231247 h 3835390"/>
                <a:gd name="connsiteX0" fmla="*/ 442385 w 4392865"/>
                <a:gd name="connsiteY0" fmla="*/ 231247 h 3835390"/>
                <a:gd name="connsiteX1" fmla="*/ 544725 w 4392865"/>
                <a:gd name="connsiteY1" fmla="*/ 249450 h 3835390"/>
                <a:gd name="connsiteX2" fmla="*/ 674369 w 4392865"/>
                <a:gd name="connsiteY2" fmla="*/ 244158 h 3835390"/>
                <a:gd name="connsiteX3" fmla="*/ 841058 w 4392865"/>
                <a:gd name="connsiteY3" fmla="*/ 207116 h 3835390"/>
                <a:gd name="connsiteX4" fmla="*/ 917787 w 4392865"/>
                <a:gd name="connsiteY4" fmla="*/ 167429 h 3835390"/>
                <a:gd name="connsiteX5" fmla="*/ 984253 w 4392865"/>
                <a:gd name="connsiteY5" fmla="*/ 142346 h 3835390"/>
                <a:gd name="connsiteX6" fmla="*/ 1036849 w 4392865"/>
                <a:gd name="connsiteY6" fmla="*/ 125096 h 3835390"/>
                <a:gd name="connsiteX7" fmla="*/ 1099081 w 4392865"/>
                <a:gd name="connsiteY7" fmla="*/ 119062 h 3835390"/>
                <a:gd name="connsiteX8" fmla="*/ 1126067 w 4392865"/>
                <a:gd name="connsiteY8" fmla="*/ 68791 h 3835390"/>
                <a:gd name="connsiteX9" fmla="*/ 1118129 w 4392865"/>
                <a:gd name="connsiteY9" fmla="*/ 0 h 3835390"/>
                <a:gd name="connsiteX10" fmla="*/ 1181629 w 4392865"/>
                <a:gd name="connsiteY10" fmla="*/ 77788 h 3835390"/>
                <a:gd name="connsiteX11" fmla="*/ 1177079 w 4392865"/>
                <a:gd name="connsiteY11" fmla="*/ 125094 h 3835390"/>
                <a:gd name="connsiteX12" fmla="*/ 1179725 w 4392865"/>
                <a:gd name="connsiteY12" fmla="*/ 191241 h 3835390"/>
                <a:gd name="connsiteX13" fmla="*/ 1179513 w 4392865"/>
                <a:gd name="connsiteY13" fmla="*/ 235480 h 3835390"/>
                <a:gd name="connsiteX14" fmla="*/ 1171787 w 4392865"/>
                <a:gd name="connsiteY14" fmla="*/ 273262 h 3835390"/>
                <a:gd name="connsiteX15" fmla="*/ 1195599 w 4392865"/>
                <a:gd name="connsiteY15" fmla="*/ 320887 h 3835390"/>
                <a:gd name="connsiteX16" fmla="*/ 1237193 w 4392865"/>
                <a:gd name="connsiteY16" fmla="*/ 387879 h 3835390"/>
                <a:gd name="connsiteX17" fmla="*/ 1256242 w 4392865"/>
                <a:gd name="connsiteY17" fmla="*/ 412221 h 3835390"/>
                <a:gd name="connsiteX18" fmla="*/ 1289051 w 4392865"/>
                <a:gd name="connsiteY18" fmla="*/ 384704 h 3835390"/>
                <a:gd name="connsiteX19" fmla="*/ 1304079 w 4392865"/>
                <a:gd name="connsiteY19" fmla="*/ 379095 h 3835390"/>
                <a:gd name="connsiteX20" fmla="*/ 1341121 w 4392865"/>
                <a:gd name="connsiteY20" fmla="*/ 384387 h 3835390"/>
                <a:gd name="connsiteX21" fmla="*/ 1378163 w 4392865"/>
                <a:gd name="connsiteY21" fmla="*/ 408200 h 3835390"/>
                <a:gd name="connsiteX22" fmla="*/ 1390651 w 4392865"/>
                <a:gd name="connsiteY22" fmla="*/ 437621 h 3835390"/>
                <a:gd name="connsiteX23" fmla="*/ 1423142 w 4392865"/>
                <a:gd name="connsiteY23" fmla="*/ 445241 h 3835390"/>
                <a:gd name="connsiteX24" fmla="*/ 1462829 w 4392865"/>
                <a:gd name="connsiteY24" fmla="*/ 421429 h 3835390"/>
                <a:gd name="connsiteX25" fmla="*/ 1520826 w 4392865"/>
                <a:gd name="connsiteY25" fmla="*/ 523875 h 3835390"/>
                <a:gd name="connsiteX26" fmla="*/ 1582738 w 4392865"/>
                <a:gd name="connsiteY26" fmla="*/ 569912 h 3835390"/>
                <a:gd name="connsiteX27" fmla="*/ 1676401 w 4392865"/>
                <a:gd name="connsiteY27" fmla="*/ 640821 h 3835390"/>
                <a:gd name="connsiteX28" fmla="*/ 1866901 w 4392865"/>
                <a:gd name="connsiteY28" fmla="*/ 609071 h 3835390"/>
                <a:gd name="connsiteX29" fmla="*/ 2063751 w 4392865"/>
                <a:gd name="connsiteY29" fmla="*/ 558271 h 3835390"/>
                <a:gd name="connsiteX30" fmla="*/ 2178051 w 4392865"/>
                <a:gd name="connsiteY30" fmla="*/ 590021 h 3835390"/>
                <a:gd name="connsiteX31" fmla="*/ 2311401 w 4392865"/>
                <a:gd name="connsiteY31" fmla="*/ 691621 h 3835390"/>
                <a:gd name="connsiteX32" fmla="*/ 2489201 w 4392865"/>
                <a:gd name="connsiteY32" fmla="*/ 780521 h 3835390"/>
                <a:gd name="connsiteX33" fmla="*/ 2692401 w 4392865"/>
                <a:gd name="connsiteY33" fmla="*/ 793221 h 3835390"/>
                <a:gd name="connsiteX34" fmla="*/ 2783947 w 4392865"/>
                <a:gd name="connsiteY34" fmla="*/ 683154 h 3835390"/>
                <a:gd name="connsiteX35" fmla="*/ 3133905 w 4392865"/>
                <a:gd name="connsiteY35" fmla="*/ 585588 h 3835390"/>
                <a:gd name="connsiteX36" fmla="*/ 3230246 w 4392865"/>
                <a:gd name="connsiteY36" fmla="*/ 487572 h 3835390"/>
                <a:gd name="connsiteX37" fmla="*/ 3366460 w 4392865"/>
                <a:gd name="connsiteY37" fmla="*/ 400599 h 3835390"/>
                <a:gd name="connsiteX38" fmla="*/ 3662403 w 4392865"/>
                <a:gd name="connsiteY38" fmla="*/ 385143 h 3835390"/>
                <a:gd name="connsiteX39" fmla="*/ 3822913 w 4392865"/>
                <a:gd name="connsiteY39" fmla="*/ 365864 h 3835390"/>
                <a:gd name="connsiteX40" fmla="*/ 3880259 w 4392865"/>
                <a:gd name="connsiteY40" fmla="*/ 521559 h 3835390"/>
                <a:gd name="connsiteX41" fmla="*/ 3972225 w 4392865"/>
                <a:gd name="connsiteY41" fmla="*/ 697132 h 3835390"/>
                <a:gd name="connsiteX42" fmla="*/ 3971626 w 4392865"/>
                <a:gd name="connsiteY42" fmla="*/ 818142 h 3835390"/>
                <a:gd name="connsiteX43" fmla="*/ 3980492 w 4392865"/>
                <a:gd name="connsiteY43" fmla="*/ 801728 h 3835390"/>
                <a:gd name="connsiteX44" fmla="*/ 3976970 w 4392865"/>
                <a:gd name="connsiteY44" fmla="*/ 863980 h 3835390"/>
                <a:gd name="connsiteX45" fmla="*/ 3983298 w 4392865"/>
                <a:gd name="connsiteY45" fmla="*/ 889809 h 3835390"/>
                <a:gd name="connsiteX46" fmla="*/ 4002088 w 4392865"/>
                <a:gd name="connsiteY46" fmla="*/ 917575 h 3835390"/>
                <a:gd name="connsiteX47" fmla="*/ 4067176 w 4392865"/>
                <a:gd name="connsiteY47" fmla="*/ 927629 h 3835390"/>
                <a:gd name="connsiteX48" fmla="*/ 4064001 w 4392865"/>
                <a:gd name="connsiteY48" fmla="*/ 964671 h 3835390"/>
                <a:gd name="connsiteX49" fmla="*/ 4153642 w 4392865"/>
                <a:gd name="connsiteY49" fmla="*/ 1032613 h 3835390"/>
                <a:gd name="connsiteX50" fmla="*/ 4252464 w 4392865"/>
                <a:gd name="connsiteY50" fmla="*/ 1015471 h 3835390"/>
                <a:gd name="connsiteX51" fmla="*/ 4392865 w 4392865"/>
                <a:gd name="connsiteY51" fmla="*/ 1145687 h 3835390"/>
                <a:gd name="connsiteX52" fmla="*/ 4286151 w 4392865"/>
                <a:gd name="connsiteY52" fmla="*/ 1291466 h 3835390"/>
                <a:gd name="connsiteX53" fmla="*/ 4176057 w 4392865"/>
                <a:gd name="connsiteY53" fmla="*/ 1408274 h 3835390"/>
                <a:gd name="connsiteX54" fmla="*/ 4037225 w 4392865"/>
                <a:gd name="connsiteY54" fmla="*/ 1450656 h 3835390"/>
                <a:gd name="connsiteX55" fmla="*/ 3968751 w 4392865"/>
                <a:gd name="connsiteY55" fmla="*/ 1419754 h 3835390"/>
                <a:gd name="connsiteX56" fmla="*/ 3910225 w 4392865"/>
                <a:gd name="connsiteY56" fmla="*/ 1426845 h 3835390"/>
                <a:gd name="connsiteX57" fmla="*/ 3842810 w 4392865"/>
                <a:gd name="connsiteY57" fmla="*/ 1390650 h 3835390"/>
                <a:gd name="connsiteX58" fmla="*/ 3804392 w 4392865"/>
                <a:gd name="connsiteY58" fmla="*/ 1233700 h 3835390"/>
                <a:gd name="connsiteX59" fmla="*/ 3719513 w 4392865"/>
                <a:gd name="connsiteY59" fmla="*/ 1156759 h 3835390"/>
                <a:gd name="connsiteX60" fmla="*/ 3568701 w 4392865"/>
                <a:gd name="connsiteY60" fmla="*/ 1098021 h 3835390"/>
                <a:gd name="connsiteX61" fmla="*/ 3460751 w 4392865"/>
                <a:gd name="connsiteY61" fmla="*/ 1053571 h 3835390"/>
                <a:gd name="connsiteX62" fmla="*/ 3371851 w 4392865"/>
                <a:gd name="connsiteY62" fmla="*/ 1047221 h 3835390"/>
                <a:gd name="connsiteX63" fmla="*/ 3308351 w 4392865"/>
                <a:gd name="connsiteY63" fmla="*/ 996421 h 3835390"/>
                <a:gd name="connsiteX64" fmla="*/ 3200401 w 4392865"/>
                <a:gd name="connsiteY64" fmla="*/ 932921 h 3835390"/>
                <a:gd name="connsiteX65" fmla="*/ 3227599 w 4392865"/>
                <a:gd name="connsiteY65" fmla="*/ 1067009 h 3835390"/>
                <a:gd name="connsiteX66" fmla="*/ 3325496 w 4392865"/>
                <a:gd name="connsiteY66" fmla="*/ 1302488 h 3835390"/>
                <a:gd name="connsiteX67" fmla="*/ 3521286 w 4392865"/>
                <a:gd name="connsiteY67" fmla="*/ 1487697 h 3835390"/>
                <a:gd name="connsiteX68" fmla="*/ 3598016 w 4392865"/>
                <a:gd name="connsiteY68" fmla="*/ 1569716 h 3835390"/>
                <a:gd name="connsiteX69" fmla="*/ 3743537 w 4392865"/>
                <a:gd name="connsiteY69" fmla="*/ 1596175 h 3835390"/>
                <a:gd name="connsiteX70" fmla="*/ 3841433 w 4392865"/>
                <a:gd name="connsiteY70" fmla="*/ 1540613 h 3835390"/>
                <a:gd name="connsiteX71" fmla="*/ 3918163 w 4392865"/>
                <a:gd name="connsiteY71" fmla="*/ 1588237 h 3835390"/>
                <a:gd name="connsiteX72" fmla="*/ 3983808 w 4392865"/>
                <a:gd name="connsiteY72" fmla="*/ 1610103 h 3835390"/>
                <a:gd name="connsiteX73" fmla="*/ 4063234 w 4392865"/>
                <a:gd name="connsiteY73" fmla="*/ 1841639 h 3835390"/>
                <a:gd name="connsiteX74" fmla="*/ 3974275 w 4392865"/>
                <a:gd name="connsiteY74" fmla="*/ 1966544 h 3835390"/>
                <a:gd name="connsiteX75" fmla="*/ 3821614 w 4392865"/>
                <a:gd name="connsiteY75" fmla="*/ 2233622 h 3835390"/>
                <a:gd name="connsiteX76" fmla="*/ 3681983 w 4392865"/>
                <a:gd name="connsiteY76" fmla="*/ 2337309 h 3835390"/>
                <a:gd name="connsiteX77" fmla="*/ 3553037 w 4392865"/>
                <a:gd name="connsiteY77" fmla="*/ 2352883 h 3835390"/>
                <a:gd name="connsiteX78" fmla="*/ 3400225 w 4392865"/>
                <a:gd name="connsiteY78" fmla="*/ 2423165 h 3835390"/>
                <a:gd name="connsiteX79" fmla="*/ 3086230 w 4392865"/>
                <a:gd name="connsiteY79" fmla="*/ 2169313 h 3835390"/>
                <a:gd name="connsiteX80" fmla="*/ 2933913 w 4392865"/>
                <a:gd name="connsiteY80" fmla="*/ 1802550 h 3835390"/>
                <a:gd name="connsiteX81" fmla="*/ 2853939 w 4392865"/>
                <a:gd name="connsiteY81" fmla="*/ 1602017 h 3835390"/>
                <a:gd name="connsiteX82" fmla="*/ 2655359 w 4392865"/>
                <a:gd name="connsiteY82" fmla="*/ 1109133 h 3835390"/>
                <a:gd name="connsiteX83" fmla="*/ 2495551 w 4392865"/>
                <a:gd name="connsiteY83" fmla="*/ 913871 h 3835390"/>
                <a:gd name="connsiteX84" fmla="*/ 2463801 w 4392865"/>
                <a:gd name="connsiteY84" fmla="*/ 907521 h 3835390"/>
                <a:gd name="connsiteX85" fmla="*/ 2298701 w 4392865"/>
                <a:gd name="connsiteY85" fmla="*/ 837671 h 3835390"/>
                <a:gd name="connsiteX86" fmla="*/ 2190751 w 4392865"/>
                <a:gd name="connsiteY86" fmla="*/ 767821 h 3835390"/>
                <a:gd name="connsiteX87" fmla="*/ 2120901 w 4392865"/>
                <a:gd name="connsiteY87" fmla="*/ 729721 h 3835390"/>
                <a:gd name="connsiteX88" fmla="*/ 1981201 w 4392865"/>
                <a:gd name="connsiteY88" fmla="*/ 710671 h 3835390"/>
                <a:gd name="connsiteX89" fmla="*/ 1860551 w 4392865"/>
                <a:gd name="connsiteY89" fmla="*/ 717021 h 3835390"/>
                <a:gd name="connsiteX90" fmla="*/ 1695451 w 4392865"/>
                <a:gd name="connsiteY90" fmla="*/ 767821 h 3835390"/>
                <a:gd name="connsiteX91" fmla="*/ 1551518 w 4392865"/>
                <a:gd name="connsiteY91" fmla="*/ 813857 h 3835390"/>
                <a:gd name="connsiteX92" fmla="*/ 1544639 w 4392865"/>
                <a:gd name="connsiteY92" fmla="*/ 837671 h 3835390"/>
                <a:gd name="connsiteX93" fmla="*/ 1575330 w 4392865"/>
                <a:gd name="connsiteY93" fmla="*/ 882651 h 3835390"/>
                <a:gd name="connsiteX94" fmla="*/ 1569889 w 4392865"/>
                <a:gd name="connsiteY94" fmla="*/ 913752 h 3835390"/>
                <a:gd name="connsiteX95" fmla="*/ 1588699 w 4392865"/>
                <a:gd name="connsiteY95" fmla="*/ 989831 h 3835390"/>
                <a:gd name="connsiteX96" fmla="*/ 1662135 w 4392865"/>
                <a:gd name="connsiteY96" fmla="*/ 1063805 h 3835390"/>
                <a:gd name="connsiteX97" fmla="*/ 1753919 w 4392865"/>
                <a:gd name="connsiteY97" fmla="*/ 1210284 h 3835390"/>
                <a:gd name="connsiteX98" fmla="*/ 2121380 w 4392865"/>
                <a:gd name="connsiteY98" fmla="*/ 1554862 h 3835390"/>
                <a:gd name="connsiteX99" fmla="*/ 2187787 w 4392865"/>
                <a:gd name="connsiteY99" fmla="*/ 1696717 h 3835390"/>
                <a:gd name="connsiteX100" fmla="*/ 2130856 w 4392865"/>
                <a:gd name="connsiteY100" fmla="*/ 1918967 h 3835390"/>
                <a:gd name="connsiteX101" fmla="*/ 2098328 w 4392865"/>
                <a:gd name="connsiteY101" fmla="*/ 2378392 h 3835390"/>
                <a:gd name="connsiteX102" fmla="*/ 2139764 w 4392865"/>
                <a:gd name="connsiteY102" fmla="*/ 2490767 h 3835390"/>
                <a:gd name="connsiteX103" fmla="*/ 2213347 w 4392865"/>
                <a:gd name="connsiteY103" fmla="*/ 2848052 h 3835390"/>
                <a:gd name="connsiteX104" fmla="*/ 2242101 w 4392865"/>
                <a:gd name="connsiteY104" fmla="*/ 2943902 h 3835390"/>
                <a:gd name="connsiteX105" fmla="*/ 2251686 w 4392865"/>
                <a:gd name="connsiteY105" fmla="*/ 3106844 h 3835390"/>
                <a:gd name="connsiteX106" fmla="*/ 2443385 w 4392865"/>
                <a:gd name="connsiteY106" fmla="*/ 3145184 h 3835390"/>
                <a:gd name="connsiteX107" fmla="*/ 2625498 w 4392865"/>
                <a:gd name="connsiteY107" fmla="*/ 3384808 h 3835390"/>
                <a:gd name="connsiteX108" fmla="*/ 2462555 w 4392865"/>
                <a:gd name="connsiteY108" fmla="*/ 3346466 h 3835390"/>
                <a:gd name="connsiteX109" fmla="*/ 2337950 w 4392865"/>
                <a:gd name="connsiteY109" fmla="*/ 3269787 h 3835390"/>
                <a:gd name="connsiteX110" fmla="*/ 2059988 w 4392865"/>
                <a:gd name="connsiteY110" fmla="*/ 3269789 h 3835390"/>
                <a:gd name="connsiteX111" fmla="*/ 2203761 w 4392865"/>
                <a:gd name="connsiteY111" fmla="*/ 3442314 h 3835390"/>
                <a:gd name="connsiteX112" fmla="*/ 2452969 w 4392865"/>
                <a:gd name="connsiteY112" fmla="*/ 3634012 h 3835390"/>
                <a:gd name="connsiteX113" fmla="*/ 2290026 w 4392865"/>
                <a:gd name="connsiteY113" fmla="*/ 3662768 h 3835390"/>
                <a:gd name="connsiteX114" fmla="*/ 2107912 w 4392865"/>
                <a:gd name="connsiteY114" fmla="*/ 3538167 h 3835390"/>
                <a:gd name="connsiteX115" fmla="*/ 2021648 w 4392865"/>
                <a:gd name="connsiteY115" fmla="*/ 3720277 h 3835390"/>
                <a:gd name="connsiteX116" fmla="*/ 1954555 w 4392865"/>
                <a:gd name="connsiteY116" fmla="*/ 3758619 h 3835390"/>
                <a:gd name="connsiteX117" fmla="*/ 1801196 w 4392865"/>
                <a:gd name="connsiteY117" fmla="*/ 3825712 h 3835390"/>
                <a:gd name="connsiteX118" fmla="*/ 1839536 w 4392865"/>
                <a:gd name="connsiteY118" fmla="*/ 3595673 h 3835390"/>
                <a:gd name="connsiteX119" fmla="*/ 1734101 w 4392865"/>
                <a:gd name="connsiteY119" fmla="*/ 3413561 h 3835390"/>
                <a:gd name="connsiteX120" fmla="*/ 1705347 w 4392865"/>
                <a:gd name="connsiteY120" fmla="*/ 3480655 h 3835390"/>
                <a:gd name="connsiteX121" fmla="*/ 1638252 w 4392865"/>
                <a:gd name="connsiteY121" fmla="*/ 3595673 h 3835390"/>
                <a:gd name="connsiteX122" fmla="*/ 1504065 w 4392865"/>
                <a:gd name="connsiteY122" fmla="*/ 3729863 h 3835390"/>
                <a:gd name="connsiteX123" fmla="*/ 1302780 w 4392865"/>
                <a:gd name="connsiteY123" fmla="*/ 3634012 h 3835390"/>
                <a:gd name="connsiteX124" fmla="*/ 1504064 w 4392865"/>
                <a:gd name="connsiteY124" fmla="*/ 3586088 h 3835390"/>
                <a:gd name="connsiteX125" fmla="*/ 1465724 w 4392865"/>
                <a:gd name="connsiteY125" fmla="*/ 3346467 h 3835390"/>
                <a:gd name="connsiteX126" fmla="*/ 1222007 w 4392865"/>
                <a:gd name="connsiteY126" fmla="*/ 3399796 h 3835390"/>
                <a:gd name="connsiteX127" fmla="*/ 1302780 w 4392865"/>
                <a:gd name="connsiteY127" fmla="*/ 3212279 h 3835390"/>
                <a:gd name="connsiteX128" fmla="*/ 1580742 w 4392865"/>
                <a:gd name="connsiteY128" fmla="*/ 2982241 h 3835390"/>
                <a:gd name="connsiteX129" fmla="*/ 1657422 w 4392865"/>
                <a:gd name="connsiteY129" fmla="*/ 2867222 h 3835390"/>
                <a:gd name="connsiteX130" fmla="*/ 1686177 w 4392865"/>
                <a:gd name="connsiteY130" fmla="*/ 2502996 h 3835390"/>
                <a:gd name="connsiteX131" fmla="*/ 1791611 w 4392865"/>
                <a:gd name="connsiteY131" fmla="*/ 2301714 h 3835390"/>
                <a:gd name="connsiteX132" fmla="*/ 1695761 w 4392865"/>
                <a:gd name="connsiteY132" fmla="*/ 2004582 h 3835390"/>
                <a:gd name="connsiteX133" fmla="*/ 1629516 w 4392865"/>
                <a:gd name="connsiteY133" fmla="*/ 1709947 h 3835390"/>
                <a:gd name="connsiteX134" fmla="*/ 1497225 w 4392865"/>
                <a:gd name="connsiteY134" fmla="*/ 1548551 h 3835390"/>
                <a:gd name="connsiteX135" fmla="*/ 1446115 w 4392865"/>
                <a:gd name="connsiteY135" fmla="*/ 1515104 h 3835390"/>
                <a:gd name="connsiteX136" fmla="*/ 1354139 w 4392865"/>
                <a:gd name="connsiteY136" fmla="*/ 1431395 h 3835390"/>
                <a:gd name="connsiteX137" fmla="*/ 1296989 w 4392865"/>
                <a:gd name="connsiteY137" fmla="*/ 1347787 h 3835390"/>
                <a:gd name="connsiteX138" fmla="*/ 1243542 w 4392865"/>
                <a:gd name="connsiteY138" fmla="*/ 1336674 h 3835390"/>
                <a:gd name="connsiteX139" fmla="*/ 1200151 w 4392865"/>
                <a:gd name="connsiteY139" fmla="*/ 1288521 h 3835390"/>
                <a:gd name="connsiteX140" fmla="*/ 1155701 w 4392865"/>
                <a:gd name="connsiteY140" fmla="*/ 1275821 h 3835390"/>
                <a:gd name="connsiteX141" fmla="*/ 1111251 w 4392865"/>
                <a:gd name="connsiteY141" fmla="*/ 1193271 h 3835390"/>
                <a:gd name="connsiteX142" fmla="*/ 1092201 w 4392865"/>
                <a:gd name="connsiteY142" fmla="*/ 1078971 h 3835390"/>
                <a:gd name="connsiteX143" fmla="*/ 1092201 w 4392865"/>
                <a:gd name="connsiteY143" fmla="*/ 971021 h 3835390"/>
                <a:gd name="connsiteX144" fmla="*/ 1060451 w 4392865"/>
                <a:gd name="connsiteY144" fmla="*/ 913871 h 3835390"/>
                <a:gd name="connsiteX145" fmla="*/ 996951 w 4392865"/>
                <a:gd name="connsiteY145" fmla="*/ 875771 h 3835390"/>
                <a:gd name="connsiteX146" fmla="*/ 889001 w 4392865"/>
                <a:gd name="connsiteY146" fmla="*/ 875771 h 3835390"/>
                <a:gd name="connsiteX147" fmla="*/ 806451 w 4392865"/>
                <a:gd name="connsiteY147" fmla="*/ 907521 h 3835390"/>
                <a:gd name="connsiteX148" fmla="*/ 742951 w 4392865"/>
                <a:gd name="connsiteY148" fmla="*/ 939271 h 3835390"/>
                <a:gd name="connsiteX149" fmla="*/ 655639 w 4392865"/>
                <a:gd name="connsiteY149" fmla="*/ 912812 h 3835390"/>
                <a:gd name="connsiteX150" fmla="*/ 566210 w 4392865"/>
                <a:gd name="connsiteY150" fmla="*/ 836613 h 3835390"/>
                <a:gd name="connsiteX151" fmla="*/ 511177 w 4392865"/>
                <a:gd name="connsiteY151" fmla="*/ 806980 h 3835390"/>
                <a:gd name="connsiteX152" fmla="*/ 415926 w 4392865"/>
                <a:gd name="connsiteY152" fmla="*/ 784225 h 3835390"/>
                <a:gd name="connsiteX153" fmla="*/ 335494 w 4392865"/>
                <a:gd name="connsiteY153" fmla="*/ 759883 h 3835390"/>
                <a:gd name="connsiteX154" fmla="*/ 203413 w 4392865"/>
                <a:gd name="connsiteY154" fmla="*/ 728345 h 3835390"/>
                <a:gd name="connsiteX155" fmla="*/ 116099 w 4392865"/>
                <a:gd name="connsiteY155" fmla="*/ 691303 h 3835390"/>
                <a:gd name="connsiteX156" fmla="*/ 61914 w 4392865"/>
                <a:gd name="connsiteY156" fmla="*/ 625475 h 3835390"/>
                <a:gd name="connsiteX157" fmla="*/ 6350 w 4392865"/>
                <a:gd name="connsiteY157" fmla="*/ 575733 h 3835390"/>
                <a:gd name="connsiteX158" fmla="*/ 2117 w 4392865"/>
                <a:gd name="connsiteY158" fmla="*/ 537104 h 3835390"/>
                <a:gd name="connsiteX159" fmla="*/ 0 w 4392865"/>
                <a:gd name="connsiteY159" fmla="*/ 465138 h 3835390"/>
                <a:gd name="connsiteX160" fmla="*/ 23496 w 4392865"/>
                <a:gd name="connsiteY160" fmla="*/ 394970 h 3835390"/>
                <a:gd name="connsiteX161" fmla="*/ 51331 w 4392865"/>
                <a:gd name="connsiteY161" fmla="*/ 321204 h 3835390"/>
                <a:gd name="connsiteX162" fmla="*/ 77257 w 4392865"/>
                <a:gd name="connsiteY162" fmla="*/ 272520 h 3835390"/>
                <a:gd name="connsiteX163" fmla="*/ 104776 w 4392865"/>
                <a:gd name="connsiteY163" fmla="*/ 194203 h 3835390"/>
                <a:gd name="connsiteX164" fmla="*/ 187537 w 4392865"/>
                <a:gd name="connsiteY164" fmla="*/ 183303 h 3835390"/>
                <a:gd name="connsiteX165" fmla="*/ 238127 w 4392865"/>
                <a:gd name="connsiteY165" fmla="*/ 186268 h 3835390"/>
                <a:gd name="connsiteX166" fmla="*/ 306600 w 4392865"/>
                <a:gd name="connsiteY166" fmla="*/ 191241 h 3835390"/>
                <a:gd name="connsiteX167" fmla="*/ 354225 w 4392865"/>
                <a:gd name="connsiteY167" fmla="*/ 212408 h 3835390"/>
                <a:gd name="connsiteX168" fmla="*/ 442385 w 4392865"/>
                <a:gd name="connsiteY168" fmla="*/ 231247 h 3835390"/>
                <a:gd name="connsiteX0" fmla="*/ 442385 w 4392865"/>
                <a:gd name="connsiteY0" fmla="*/ 231247 h 3835390"/>
                <a:gd name="connsiteX1" fmla="*/ 544725 w 4392865"/>
                <a:gd name="connsiteY1" fmla="*/ 249450 h 3835390"/>
                <a:gd name="connsiteX2" fmla="*/ 674369 w 4392865"/>
                <a:gd name="connsiteY2" fmla="*/ 244158 h 3835390"/>
                <a:gd name="connsiteX3" fmla="*/ 841058 w 4392865"/>
                <a:gd name="connsiteY3" fmla="*/ 207116 h 3835390"/>
                <a:gd name="connsiteX4" fmla="*/ 917787 w 4392865"/>
                <a:gd name="connsiteY4" fmla="*/ 167429 h 3835390"/>
                <a:gd name="connsiteX5" fmla="*/ 984253 w 4392865"/>
                <a:gd name="connsiteY5" fmla="*/ 142346 h 3835390"/>
                <a:gd name="connsiteX6" fmla="*/ 1036849 w 4392865"/>
                <a:gd name="connsiteY6" fmla="*/ 125096 h 3835390"/>
                <a:gd name="connsiteX7" fmla="*/ 1099081 w 4392865"/>
                <a:gd name="connsiteY7" fmla="*/ 119062 h 3835390"/>
                <a:gd name="connsiteX8" fmla="*/ 1126067 w 4392865"/>
                <a:gd name="connsiteY8" fmla="*/ 68791 h 3835390"/>
                <a:gd name="connsiteX9" fmla="*/ 1118129 w 4392865"/>
                <a:gd name="connsiteY9" fmla="*/ 0 h 3835390"/>
                <a:gd name="connsiteX10" fmla="*/ 1181629 w 4392865"/>
                <a:gd name="connsiteY10" fmla="*/ 77788 h 3835390"/>
                <a:gd name="connsiteX11" fmla="*/ 1177079 w 4392865"/>
                <a:gd name="connsiteY11" fmla="*/ 125094 h 3835390"/>
                <a:gd name="connsiteX12" fmla="*/ 1179725 w 4392865"/>
                <a:gd name="connsiteY12" fmla="*/ 191241 h 3835390"/>
                <a:gd name="connsiteX13" fmla="*/ 1179513 w 4392865"/>
                <a:gd name="connsiteY13" fmla="*/ 235480 h 3835390"/>
                <a:gd name="connsiteX14" fmla="*/ 1171787 w 4392865"/>
                <a:gd name="connsiteY14" fmla="*/ 273262 h 3835390"/>
                <a:gd name="connsiteX15" fmla="*/ 1195599 w 4392865"/>
                <a:gd name="connsiteY15" fmla="*/ 320887 h 3835390"/>
                <a:gd name="connsiteX16" fmla="*/ 1237193 w 4392865"/>
                <a:gd name="connsiteY16" fmla="*/ 387879 h 3835390"/>
                <a:gd name="connsiteX17" fmla="*/ 1256242 w 4392865"/>
                <a:gd name="connsiteY17" fmla="*/ 412221 h 3835390"/>
                <a:gd name="connsiteX18" fmla="*/ 1289051 w 4392865"/>
                <a:gd name="connsiteY18" fmla="*/ 384704 h 3835390"/>
                <a:gd name="connsiteX19" fmla="*/ 1304079 w 4392865"/>
                <a:gd name="connsiteY19" fmla="*/ 379095 h 3835390"/>
                <a:gd name="connsiteX20" fmla="*/ 1341121 w 4392865"/>
                <a:gd name="connsiteY20" fmla="*/ 384387 h 3835390"/>
                <a:gd name="connsiteX21" fmla="*/ 1378163 w 4392865"/>
                <a:gd name="connsiteY21" fmla="*/ 408200 h 3835390"/>
                <a:gd name="connsiteX22" fmla="*/ 1390651 w 4392865"/>
                <a:gd name="connsiteY22" fmla="*/ 437621 h 3835390"/>
                <a:gd name="connsiteX23" fmla="*/ 1423142 w 4392865"/>
                <a:gd name="connsiteY23" fmla="*/ 445241 h 3835390"/>
                <a:gd name="connsiteX24" fmla="*/ 1462829 w 4392865"/>
                <a:gd name="connsiteY24" fmla="*/ 421429 h 3835390"/>
                <a:gd name="connsiteX25" fmla="*/ 1520826 w 4392865"/>
                <a:gd name="connsiteY25" fmla="*/ 523875 h 3835390"/>
                <a:gd name="connsiteX26" fmla="*/ 1582738 w 4392865"/>
                <a:gd name="connsiteY26" fmla="*/ 569912 h 3835390"/>
                <a:gd name="connsiteX27" fmla="*/ 1676401 w 4392865"/>
                <a:gd name="connsiteY27" fmla="*/ 640821 h 3835390"/>
                <a:gd name="connsiteX28" fmla="*/ 1866901 w 4392865"/>
                <a:gd name="connsiteY28" fmla="*/ 609071 h 3835390"/>
                <a:gd name="connsiteX29" fmla="*/ 2063751 w 4392865"/>
                <a:gd name="connsiteY29" fmla="*/ 558271 h 3835390"/>
                <a:gd name="connsiteX30" fmla="*/ 2178051 w 4392865"/>
                <a:gd name="connsiteY30" fmla="*/ 590021 h 3835390"/>
                <a:gd name="connsiteX31" fmla="*/ 2311401 w 4392865"/>
                <a:gd name="connsiteY31" fmla="*/ 691621 h 3835390"/>
                <a:gd name="connsiteX32" fmla="*/ 2489201 w 4392865"/>
                <a:gd name="connsiteY32" fmla="*/ 780521 h 3835390"/>
                <a:gd name="connsiteX33" fmla="*/ 2692401 w 4392865"/>
                <a:gd name="connsiteY33" fmla="*/ 793221 h 3835390"/>
                <a:gd name="connsiteX34" fmla="*/ 2783947 w 4392865"/>
                <a:gd name="connsiteY34" fmla="*/ 683154 h 3835390"/>
                <a:gd name="connsiteX35" fmla="*/ 3133905 w 4392865"/>
                <a:gd name="connsiteY35" fmla="*/ 585588 h 3835390"/>
                <a:gd name="connsiteX36" fmla="*/ 3230246 w 4392865"/>
                <a:gd name="connsiteY36" fmla="*/ 487572 h 3835390"/>
                <a:gd name="connsiteX37" fmla="*/ 3366460 w 4392865"/>
                <a:gd name="connsiteY37" fmla="*/ 400599 h 3835390"/>
                <a:gd name="connsiteX38" fmla="*/ 3662403 w 4392865"/>
                <a:gd name="connsiteY38" fmla="*/ 385143 h 3835390"/>
                <a:gd name="connsiteX39" fmla="*/ 3822913 w 4392865"/>
                <a:gd name="connsiteY39" fmla="*/ 365864 h 3835390"/>
                <a:gd name="connsiteX40" fmla="*/ 3880259 w 4392865"/>
                <a:gd name="connsiteY40" fmla="*/ 521559 h 3835390"/>
                <a:gd name="connsiteX41" fmla="*/ 3972225 w 4392865"/>
                <a:gd name="connsiteY41" fmla="*/ 697132 h 3835390"/>
                <a:gd name="connsiteX42" fmla="*/ 3971626 w 4392865"/>
                <a:gd name="connsiteY42" fmla="*/ 818142 h 3835390"/>
                <a:gd name="connsiteX43" fmla="*/ 3980492 w 4392865"/>
                <a:gd name="connsiteY43" fmla="*/ 801728 h 3835390"/>
                <a:gd name="connsiteX44" fmla="*/ 3976970 w 4392865"/>
                <a:gd name="connsiteY44" fmla="*/ 863980 h 3835390"/>
                <a:gd name="connsiteX45" fmla="*/ 3983298 w 4392865"/>
                <a:gd name="connsiteY45" fmla="*/ 889809 h 3835390"/>
                <a:gd name="connsiteX46" fmla="*/ 4002088 w 4392865"/>
                <a:gd name="connsiteY46" fmla="*/ 917575 h 3835390"/>
                <a:gd name="connsiteX47" fmla="*/ 4067176 w 4392865"/>
                <a:gd name="connsiteY47" fmla="*/ 927629 h 3835390"/>
                <a:gd name="connsiteX48" fmla="*/ 4064001 w 4392865"/>
                <a:gd name="connsiteY48" fmla="*/ 964671 h 3835390"/>
                <a:gd name="connsiteX49" fmla="*/ 4153642 w 4392865"/>
                <a:gd name="connsiteY49" fmla="*/ 1032613 h 3835390"/>
                <a:gd name="connsiteX50" fmla="*/ 4252464 w 4392865"/>
                <a:gd name="connsiteY50" fmla="*/ 1015471 h 3835390"/>
                <a:gd name="connsiteX51" fmla="*/ 4392865 w 4392865"/>
                <a:gd name="connsiteY51" fmla="*/ 1145687 h 3835390"/>
                <a:gd name="connsiteX52" fmla="*/ 4286151 w 4392865"/>
                <a:gd name="connsiteY52" fmla="*/ 1291466 h 3835390"/>
                <a:gd name="connsiteX53" fmla="*/ 4176057 w 4392865"/>
                <a:gd name="connsiteY53" fmla="*/ 1408274 h 3835390"/>
                <a:gd name="connsiteX54" fmla="*/ 4037225 w 4392865"/>
                <a:gd name="connsiteY54" fmla="*/ 1450656 h 3835390"/>
                <a:gd name="connsiteX55" fmla="*/ 3968751 w 4392865"/>
                <a:gd name="connsiteY55" fmla="*/ 1419754 h 3835390"/>
                <a:gd name="connsiteX56" fmla="*/ 3910225 w 4392865"/>
                <a:gd name="connsiteY56" fmla="*/ 1426845 h 3835390"/>
                <a:gd name="connsiteX57" fmla="*/ 3842810 w 4392865"/>
                <a:gd name="connsiteY57" fmla="*/ 1390650 h 3835390"/>
                <a:gd name="connsiteX58" fmla="*/ 3804392 w 4392865"/>
                <a:gd name="connsiteY58" fmla="*/ 1233700 h 3835390"/>
                <a:gd name="connsiteX59" fmla="*/ 3719513 w 4392865"/>
                <a:gd name="connsiteY59" fmla="*/ 1156759 h 3835390"/>
                <a:gd name="connsiteX60" fmla="*/ 3568701 w 4392865"/>
                <a:gd name="connsiteY60" fmla="*/ 1098021 h 3835390"/>
                <a:gd name="connsiteX61" fmla="*/ 3460751 w 4392865"/>
                <a:gd name="connsiteY61" fmla="*/ 1053571 h 3835390"/>
                <a:gd name="connsiteX62" fmla="*/ 3371851 w 4392865"/>
                <a:gd name="connsiteY62" fmla="*/ 1047221 h 3835390"/>
                <a:gd name="connsiteX63" fmla="*/ 3308351 w 4392865"/>
                <a:gd name="connsiteY63" fmla="*/ 996421 h 3835390"/>
                <a:gd name="connsiteX64" fmla="*/ 3200401 w 4392865"/>
                <a:gd name="connsiteY64" fmla="*/ 932921 h 3835390"/>
                <a:gd name="connsiteX65" fmla="*/ 3227599 w 4392865"/>
                <a:gd name="connsiteY65" fmla="*/ 1067009 h 3835390"/>
                <a:gd name="connsiteX66" fmla="*/ 3325496 w 4392865"/>
                <a:gd name="connsiteY66" fmla="*/ 1302488 h 3835390"/>
                <a:gd name="connsiteX67" fmla="*/ 3521286 w 4392865"/>
                <a:gd name="connsiteY67" fmla="*/ 1487697 h 3835390"/>
                <a:gd name="connsiteX68" fmla="*/ 3598016 w 4392865"/>
                <a:gd name="connsiteY68" fmla="*/ 1569716 h 3835390"/>
                <a:gd name="connsiteX69" fmla="*/ 3743537 w 4392865"/>
                <a:gd name="connsiteY69" fmla="*/ 1596175 h 3835390"/>
                <a:gd name="connsiteX70" fmla="*/ 3841433 w 4392865"/>
                <a:gd name="connsiteY70" fmla="*/ 1540613 h 3835390"/>
                <a:gd name="connsiteX71" fmla="*/ 3918163 w 4392865"/>
                <a:gd name="connsiteY71" fmla="*/ 1588237 h 3835390"/>
                <a:gd name="connsiteX72" fmla="*/ 3983808 w 4392865"/>
                <a:gd name="connsiteY72" fmla="*/ 1610103 h 3835390"/>
                <a:gd name="connsiteX73" fmla="*/ 4063234 w 4392865"/>
                <a:gd name="connsiteY73" fmla="*/ 1841639 h 3835390"/>
                <a:gd name="connsiteX74" fmla="*/ 3974275 w 4392865"/>
                <a:gd name="connsiteY74" fmla="*/ 1966544 h 3835390"/>
                <a:gd name="connsiteX75" fmla="*/ 3821614 w 4392865"/>
                <a:gd name="connsiteY75" fmla="*/ 2233622 h 3835390"/>
                <a:gd name="connsiteX76" fmla="*/ 3681983 w 4392865"/>
                <a:gd name="connsiteY76" fmla="*/ 2337309 h 3835390"/>
                <a:gd name="connsiteX77" fmla="*/ 3553037 w 4392865"/>
                <a:gd name="connsiteY77" fmla="*/ 2352883 h 3835390"/>
                <a:gd name="connsiteX78" fmla="*/ 3400225 w 4392865"/>
                <a:gd name="connsiteY78" fmla="*/ 2423165 h 3835390"/>
                <a:gd name="connsiteX79" fmla="*/ 3086230 w 4392865"/>
                <a:gd name="connsiteY79" fmla="*/ 2169313 h 3835390"/>
                <a:gd name="connsiteX80" fmla="*/ 2933913 w 4392865"/>
                <a:gd name="connsiteY80" fmla="*/ 1802550 h 3835390"/>
                <a:gd name="connsiteX81" fmla="*/ 2853939 w 4392865"/>
                <a:gd name="connsiteY81" fmla="*/ 1602017 h 3835390"/>
                <a:gd name="connsiteX82" fmla="*/ 2655359 w 4392865"/>
                <a:gd name="connsiteY82" fmla="*/ 1109133 h 3835390"/>
                <a:gd name="connsiteX83" fmla="*/ 2495551 w 4392865"/>
                <a:gd name="connsiteY83" fmla="*/ 913871 h 3835390"/>
                <a:gd name="connsiteX84" fmla="*/ 2463801 w 4392865"/>
                <a:gd name="connsiteY84" fmla="*/ 907521 h 3835390"/>
                <a:gd name="connsiteX85" fmla="*/ 2298701 w 4392865"/>
                <a:gd name="connsiteY85" fmla="*/ 837671 h 3835390"/>
                <a:gd name="connsiteX86" fmla="*/ 2190751 w 4392865"/>
                <a:gd name="connsiteY86" fmla="*/ 767821 h 3835390"/>
                <a:gd name="connsiteX87" fmla="*/ 2120901 w 4392865"/>
                <a:gd name="connsiteY87" fmla="*/ 729721 h 3835390"/>
                <a:gd name="connsiteX88" fmla="*/ 1981201 w 4392865"/>
                <a:gd name="connsiteY88" fmla="*/ 710671 h 3835390"/>
                <a:gd name="connsiteX89" fmla="*/ 1860551 w 4392865"/>
                <a:gd name="connsiteY89" fmla="*/ 717021 h 3835390"/>
                <a:gd name="connsiteX90" fmla="*/ 1695451 w 4392865"/>
                <a:gd name="connsiteY90" fmla="*/ 767821 h 3835390"/>
                <a:gd name="connsiteX91" fmla="*/ 1551518 w 4392865"/>
                <a:gd name="connsiteY91" fmla="*/ 813857 h 3835390"/>
                <a:gd name="connsiteX92" fmla="*/ 1544639 w 4392865"/>
                <a:gd name="connsiteY92" fmla="*/ 837671 h 3835390"/>
                <a:gd name="connsiteX93" fmla="*/ 1575330 w 4392865"/>
                <a:gd name="connsiteY93" fmla="*/ 882651 h 3835390"/>
                <a:gd name="connsiteX94" fmla="*/ 1569889 w 4392865"/>
                <a:gd name="connsiteY94" fmla="*/ 913752 h 3835390"/>
                <a:gd name="connsiteX95" fmla="*/ 1588699 w 4392865"/>
                <a:gd name="connsiteY95" fmla="*/ 989831 h 3835390"/>
                <a:gd name="connsiteX96" fmla="*/ 1662135 w 4392865"/>
                <a:gd name="connsiteY96" fmla="*/ 1063805 h 3835390"/>
                <a:gd name="connsiteX97" fmla="*/ 1753919 w 4392865"/>
                <a:gd name="connsiteY97" fmla="*/ 1210284 h 3835390"/>
                <a:gd name="connsiteX98" fmla="*/ 2121380 w 4392865"/>
                <a:gd name="connsiteY98" fmla="*/ 1554862 h 3835390"/>
                <a:gd name="connsiteX99" fmla="*/ 2187787 w 4392865"/>
                <a:gd name="connsiteY99" fmla="*/ 1696717 h 3835390"/>
                <a:gd name="connsiteX100" fmla="*/ 2130856 w 4392865"/>
                <a:gd name="connsiteY100" fmla="*/ 1918967 h 3835390"/>
                <a:gd name="connsiteX101" fmla="*/ 2098328 w 4392865"/>
                <a:gd name="connsiteY101" fmla="*/ 2378392 h 3835390"/>
                <a:gd name="connsiteX102" fmla="*/ 2139764 w 4392865"/>
                <a:gd name="connsiteY102" fmla="*/ 2490767 h 3835390"/>
                <a:gd name="connsiteX103" fmla="*/ 2213347 w 4392865"/>
                <a:gd name="connsiteY103" fmla="*/ 2848052 h 3835390"/>
                <a:gd name="connsiteX104" fmla="*/ 2242101 w 4392865"/>
                <a:gd name="connsiteY104" fmla="*/ 2943902 h 3835390"/>
                <a:gd name="connsiteX105" fmla="*/ 2251686 w 4392865"/>
                <a:gd name="connsiteY105" fmla="*/ 3106844 h 3835390"/>
                <a:gd name="connsiteX106" fmla="*/ 2443385 w 4392865"/>
                <a:gd name="connsiteY106" fmla="*/ 3145184 h 3835390"/>
                <a:gd name="connsiteX107" fmla="*/ 2577574 w 4392865"/>
                <a:gd name="connsiteY107" fmla="*/ 3250617 h 3835390"/>
                <a:gd name="connsiteX108" fmla="*/ 2625498 w 4392865"/>
                <a:gd name="connsiteY108" fmla="*/ 3384808 h 3835390"/>
                <a:gd name="connsiteX109" fmla="*/ 2462555 w 4392865"/>
                <a:gd name="connsiteY109" fmla="*/ 3346466 h 3835390"/>
                <a:gd name="connsiteX110" fmla="*/ 2337950 w 4392865"/>
                <a:gd name="connsiteY110" fmla="*/ 3269787 h 3835390"/>
                <a:gd name="connsiteX111" fmla="*/ 2059988 w 4392865"/>
                <a:gd name="connsiteY111" fmla="*/ 3269789 h 3835390"/>
                <a:gd name="connsiteX112" fmla="*/ 2203761 w 4392865"/>
                <a:gd name="connsiteY112" fmla="*/ 3442314 h 3835390"/>
                <a:gd name="connsiteX113" fmla="*/ 2452969 w 4392865"/>
                <a:gd name="connsiteY113" fmla="*/ 3634012 h 3835390"/>
                <a:gd name="connsiteX114" fmla="*/ 2290026 w 4392865"/>
                <a:gd name="connsiteY114" fmla="*/ 3662768 h 3835390"/>
                <a:gd name="connsiteX115" fmla="*/ 2107912 w 4392865"/>
                <a:gd name="connsiteY115" fmla="*/ 3538167 h 3835390"/>
                <a:gd name="connsiteX116" fmla="*/ 2021648 w 4392865"/>
                <a:gd name="connsiteY116" fmla="*/ 3720277 h 3835390"/>
                <a:gd name="connsiteX117" fmla="*/ 1954555 w 4392865"/>
                <a:gd name="connsiteY117" fmla="*/ 3758619 h 3835390"/>
                <a:gd name="connsiteX118" fmla="*/ 1801196 w 4392865"/>
                <a:gd name="connsiteY118" fmla="*/ 3825712 h 3835390"/>
                <a:gd name="connsiteX119" fmla="*/ 1839536 w 4392865"/>
                <a:gd name="connsiteY119" fmla="*/ 3595673 h 3835390"/>
                <a:gd name="connsiteX120" fmla="*/ 1734101 w 4392865"/>
                <a:gd name="connsiteY120" fmla="*/ 3413561 h 3835390"/>
                <a:gd name="connsiteX121" fmla="*/ 1705347 w 4392865"/>
                <a:gd name="connsiteY121" fmla="*/ 3480655 h 3835390"/>
                <a:gd name="connsiteX122" fmla="*/ 1638252 w 4392865"/>
                <a:gd name="connsiteY122" fmla="*/ 3595673 h 3835390"/>
                <a:gd name="connsiteX123" fmla="*/ 1504065 w 4392865"/>
                <a:gd name="connsiteY123" fmla="*/ 3729863 h 3835390"/>
                <a:gd name="connsiteX124" fmla="*/ 1302780 w 4392865"/>
                <a:gd name="connsiteY124" fmla="*/ 3634012 h 3835390"/>
                <a:gd name="connsiteX125" fmla="*/ 1504064 w 4392865"/>
                <a:gd name="connsiteY125" fmla="*/ 3586088 h 3835390"/>
                <a:gd name="connsiteX126" fmla="*/ 1465724 w 4392865"/>
                <a:gd name="connsiteY126" fmla="*/ 3346467 h 3835390"/>
                <a:gd name="connsiteX127" fmla="*/ 1222007 w 4392865"/>
                <a:gd name="connsiteY127" fmla="*/ 3399796 h 3835390"/>
                <a:gd name="connsiteX128" fmla="*/ 1302780 w 4392865"/>
                <a:gd name="connsiteY128" fmla="*/ 3212279 h 3835390"/>
                <a:gd name="connsiteX129" fmla="*/ 1580742 w 4392865"/>
                <a:gd name="connsiteY129" fmla="*/ 2982241 h 3835390"/>
                <a:gd name="connsiteX130" fmla="*/ 1657422 w 4392865"/>
                <a:gd name="connsiteY130" fmla="*/ 2867222 h 3835390"/>
                <a:gd name="connsiteX131" fmla="*/ 1686177 w 4392865"/>
                <a:gd name="connsiteY131" fmla="*/ 2502996 h 3835390"/>
                <a:gd name="connsiteX132" fmla="*/ 1791611 w 4392865"/>
                <a:gd name="connsiteY132" fmla="*/ 2301714 h 3835390"/>
                <a:gd name="connsiteX133" fmla="*/ 1695761 w 4392865"/>
                <a:gd name="connsiteY133" fmla="*/ 2004582 h 3835390"/>
                <a:gd name="connsiteX134" fmla="*/ 1629516 w 4392865"/>
                <a:gd name="connsiteY134" fmla="*/ 1709947 h 3835390"/>
                <a:gd name="connsiteX135" fmla="*/ 1497225 w 4392865"/>
                <a:gd name="connsiteY135" fmla="*/ 1548551 h 3835390"/>
                <a:gd name="connsiteX136" fmla="*/ 1446115 w 4392865"/>
                <a:gd name="connsiteY136" fmla="*/ 1515104 h 3835390"/>
                <a:gd name="connsiteX137" fmla="*/ 1354139 w 4392865"/>
                <a:gd name="connsiteY137" fmla="*/ 1431395 h 3835390"/>
                <a:gd name="connsiteX138" fmla="*/ 1296989 w 4392865"/>
                <a:gd name="connsiteY138" fmla="*/ 1347787 h 3835390"/>
                <a:gd name="connsiteX139" fmla="*/ 1243542 w 4392865"/>
                <a:gd name="connsiteY139" fmla="*/ 1336674 h 3835390"/>
                <a:gd name="connsiteX140" fmla="*/ 1200151 w 4392865"/>
                <a:gd name="connsiteY140" fmla="*/ 1288521 h 3835390"/>
                <a:gd name="connsiteX141" fmla="*/ 1155701 w 4392865"/>
                <a:gd name="connsiteY141" fmla="*/ 1275821 h 3835390"/>
                <a:gd name="connsiteX142" fmla="*/ 1111251 w 4392865"/>
                <a:gd name="connsiteY142" fmla="*/ 1193271 h 3835390"/>
                <a:gd name="connsiteX143" fmla="*/ 1092201 w 4392865"/>
                <a:gd name="connsiteY143" fmla="*/ 1078971 h 3835390"/>
                <a:gd name="connsiteX144" fmla="*/ 1092201 w 4392865"/>
                <a:gd name="connsiteY144" fmla="*/ 971021 h 3835390"/>
                <a:gd name="connsiteX145" fmla="*/ 1060451 w 4392865"/>
                <a:gd name="connsiteY145" fmla="*/ 913871 h 3835390"/>
                <a:gd name="connsiteX146" fmla="*/ 996951 w 4392865"/>
                <a:gd name="connsiteY146" fmla="*/ 875771 h 3835390"/>
                <a:gd name="connsiteX147" fmla="*/ 889001 w 4392865"/>
                <a:gd name="connsiteY147" fmla="*/ 875771 h 3835390"/>
                <a:gd name="connsiteX148" fmla="*/ 806451 w 4392865"/>
                <a:gd name="connsiteY148" fmla="*/ 907521 h 3835390"/>
                <a:gd name="connsiteX149" fmla="*/ 742951 w 4392865"/>
                <a:gd name="connsiteY149" fmla="*/ 939271 h 3835390"/>
                <a:gd name="connsiteX150" fmla="*/ 655639 w 4392865"/>
                <a:gd name="connsiteY150" fmla="*/ 912812 h 3835390"/>
                <a:gd name="connsiteX151" fmla="*/ 566210 w 4392865"/>
                <a:gd name="connsiteY151" fmla="*/ 836613 h 3835390"/>
                <a:gd name="connsiteX152" fmla="*/ 511177 w 4392865"/>
                <a:gd name="connsiteY152" fmla="*/ 806980 h 3835390"/>
                <a:gd name="connsiteX153" fmla="*/ 415926 w 4392865"/>
                <a:gd name="connsiteY153" fmla="*/ 784225 h 3835390"/>
                <a:gd name="connsiteX154" fmla="*/ 335494 w 4392865"/>
                <a:gd name="connsiteY154" fmla="*/ 759883 h 3835390"/>
                <a:gd name="connsiteX155" fmla="*/ 203413 w 4392865"/>
                <a:gd name="connsiteY155" fmla="*/ 728345 h 3835390"/>
                <a:gd name="connsiteX156" fmla="*/ 116099 w 4392865"/>
                <a:gd name="connsiteY156" fmla="*/ 691303 h 3835390"/>
                <a:gd name="connsiteX157" fmla="*/ 61914 w 4392865"/>
                <a:gd name="connsiteY157" fmla="*/ 625475 h 3835390"/>
                <a:gd name="connsiteX158" fmla="*/ 6350 w 4392865"/>
                <a:gd name="connsiteY158" fmla="*/ 575733 h 3835390"/>
                <a:gd name="connsiteX159" fmla="*/ 2117 w 4392865"/>
                <a:gd name="connsiteY159" fmla="*/ 537104 h 3835390"/>
                <a:gd name="connsiteX160" fmla="*/ 0 w 4392865"/>
                <a:gd name="connsiteY160" fmla="*/ 465138 h 3835390"/>
                <a:gd name="connsiteX161" fmla="*/ 23496 w 4392865"/>
                <a:gd name="connsiteY161" fmla="*/ 394970 h 3835390"/>
                <a:gd name="connsiteX162" fmla="*/ 51331 w 4392865"/>
                <a:gd name="connsiteY162" fmla="*/ 321204 h 3835390"/>
                <a:gd name="connsiteX163" fmla="*/ 77257 w 4392865"/>
                <a:gd name="connsiteY163" fmla="*/ 272520 h 3835390"/>
                <a:gd name="connsiteX164" fmla="*/ 104776 w 4392865"/>
                <a:gd name="connsiteY164" fmla="*/ 194203 h 3835390"/>
                <a:gd name="connsiteX165" fmla="*/ 187537 w 4392865"/>
                <a:gd name="connsiteY165" fmla="*/ 183303 h 3835390"/>
                <a:gd name="connsiteX166" fmla="*/ 238127 w 4392865"/>
                <a:gd name="connsiteY166" fmla="*/ 186268 h 3835390"/>
                <a:gd name="connsiteX167" fmla="*/ 306600 w 4392865"/>
                <a:gd name="connsiteY167" fmla="*/ 191241 h 3835390"/>
                <a:gd name="connsiteX168" fmla="*/ 354225 w 4392865"/>
                <a:gd name="connsiteY168" fmla="*/ 212408 h 3835390"/>
                <a:gd name="connsiteX169" fmla="*/ 442385 w 4392865"/>
                <a:gd name="connsiteY169" fmla="*/ 231247 h 3835390"/>
                <a:gd name="connsiteX0" fmla="*/ 442385 w 4392865"/>
                <a:gd name="connsiteY0" fmla="*/ 231247 h 3835390"/>
                <a:gd name="connsiteX1" fmla="*/ 544725 w 4392865"/>
                <a:gd name="connsiteY1" fmla="*/ 249450 h 3835390"/>
                <a:gd name="connsiteX2" fmla="*/ 674369 w 4392865"/>
                <a:gd name="connsiteY2" fmla="*/ 244158 h 3835390"/>
                <a:gd name="connsiteX3" fmla="*/ 841058 w 4392865"/>
                <a:gd name="connsiteY3" fmla="*/ 207116 h 3835390"/>
                <a:gd name="connsiteX4" fmla="*/ 917787 w 4392865"/>
                <a:gd name="connsiteY4" fmla="*/ 167429 h 3835390"/>
                <a:gd name="connsiteX5" fmla="*/ 984253 w 4392865"/>
                <a:gd name="connsiteY5" fmla="*/ 142346 h 3835390"/>
                <a:gd name="connsiteX6" fmla="*/ 1036849 w 4392865"/>
                <a:gd name="connsiteY6" fmla="*/ 125096 h 3835390"/>
                <a:gd name="connsiteX7" fmla="*/ 1099081 w 4392865"/>
                <a:gd name="connsiteY7" fmla="*/ 119062 h 3835390"/>
                <a:gd name="connsiteX8" fmla="*/ 1126067 w 4392865"/>
                <a:gd name="connsiteY8" fmla="*/ 68791 h 3835390"/>
                <a:gd name="connsiteX9" fmla="*/ 1118129 w 4392865"/>
                <a:gd name="connsiteY9" fmla="*/ 0 h 3835390"/>
                <a:gd name="connsiteX10" fmla="*/ 1181629 w 4392865"/>
                <a:gd name="connsiteY10" fmla="*/ 77788 h 3835390"/>
                <a:gd name="connsiteX11" fmla="*/ 1177079 w 4392865"/>
                <a:gd name="connsiteY11" fmla="*/ 125094 h 3835390"/>
                <a:gd name="connsiteX12" fmla="*/ 1179725 w 4392865"/>
                <a:gd name="connsiteY12" fmla="*/ 191241 h 3835390"/>
                <a:gd name="connsiteX13" fmla="*/ 1179513 w 4392865"/>
                <a:gd name="connsiteY13" fmla="*/ 235480 h 3835390"/>
                <a:gd name="connsiteX14" fmla="*/ 1171787 w 4392865"/>
                <a:gd name="connsiteY14" fmla="*/ 273262 h 3835390"/>
                <a:gd name="connsiteX15" fmla="*/ 1195599 w 4392865"/>
                <a:gd name="connsiteY15" fmla="*/ 320887 h 3835390"/>
                <a:gd name="connsiteX16" fmla="*/ 1237193 w 4392865"/>
                <a:gd name="connsiteY16" fmla="*/ 387879 h 3835390"/>
                <a:gd name="connsiteX17" fmla="*/ 1256242 w 4392865"/>
                <a:gd name="connsiteY17" fmla="*/ 412221 h 3835390"/>
                <a:gd name="connsiteX18" fmla="*/ 1289051 w 4392865"/>
                <a:gd name="connsiteY18" fmla="*/ 384704 h 3835390"/>
                <a:gd name="connsiteX19" fmla="*/ 1304079 w 4392865"/>
                <a:gd name="connsiteY19" fmla="*/ 379095 h 3835390"/>
                <a:gd name="connsiteX20" fmla="*/ 1341121 w 4392865"/>
                <a:gd name="connsiteY20" fmla="*/ 384387 h 3835390"/>
                <a:gd name="connsiteX21" fmla="*/ 1378163 w 4392865"/>
                <a:gd name="connsiteY21" fmla="*/ 408200 h 3835390"/>
                <a:gd name="connsiteX22" fmla="*/ 1390651 w 4392865"/>
                <a:gd name="connsiteY22" fmla="*/ 437621 h 3835390"/>
                <a:gd name="connsiteX23" fmla="*/ 1423142 w 4392865"/>
                <a:gd name="connsiteY23" fmla="*/ 445241 h 3835390"/>
                <a:gd name="connsiteX24" fmla="*/ 1462829 w 4392865"/>
                <a:gd name="connsiteY24" fmla="*/ 421429 h 3835390"/>
                <a:gd name="connsiteX25" fmla="*/ 1520826 w 4392865"/>
                <a:gd name="connsiteY25" fmla="*/ 523875 h 3835390"/>
                <a:gd name="connsiteX26" fmla="*/ 1582738 w 4392865"/>
                <a:gd name="connsiteY26" fmla="*/ 569912 h 3835390"/>
                <a:gd name="connsiteX27" fmla="*/ 1676401 w 4392865"/>
                <a:gd name="connsiteY27" fmla="*/ 640821 h 3835390"/>
                <a:gd name="connsiteX28" fmla="*/ 1866901 w 4392865"/>
                <a:gd name="connsiteY28" fmla="*/ 609071 h 3835390"/>
                <a:gd name="connsiteX29" fmla="*/ 2063751 w 4392865"/>
                <a:gd name="connsiteY29" fmla="*/ 558271 h 3835390"/>
                <a:gd name="connsiteX30" fmla="*/ 2178051 w 4392865"/>
                <a:gd name="connsiteY30" fmla="*/ 590021 h 3835390"/>
                <a:gd name="connsiteX31" fmla="*/ 2311401 w 4392865"/>
                <a:gd name="connsiteY31" fmla="*/ 691621 h 3835390"/>
                <a:gd name="connsiteX32" fmla="*/ 2489201 w 4392865"/>
                <a:gd name="connsiteY32" fmla="*/ 780521 h 3835390"/>
                <a:gd name="connsiteX33" fmla="*/ 2692401 w 4392865"/>
                <a:gd name="connsiteY33" fmla="*/ 793221 h 3835390"/>
                <a:gd name="connsiteX34" fmla="*/ 2783947 w 4392865"/>
                <a:gd name="connsiteY34" fmla="*/ 683154 h 3835390"/>
                <a:gd name="connsiteX35" fmla="*/ 3133905 w 4392865"/>
                <a:gd name="connsiteY35" fmla="*/ 585588 h 3835390"/>
                <a:gd name="connsiteX36" fmla="*/ 3230246 w 4392865"/>
                <a:gd name="connsiteY36" fmla="*/ 487572 h 3835390"/>
                <a:gd name="connsiteX37" fmla="*/ 3366460 w 4392865"/>
                <a:gd name="connsiteY37" fmla="*/ 400599 h 3835390"/>
                <a:gd name="connsiteX38" fmla="*/ 3662403 w 4392865"/>
                <a:gd name="connsiteY38" fmla="*/ 385143 h 3835390"/>
                <a:gd name="connsiteX39" fmla="*/ 3822913 w 4392865"/>
                <a:gd name="connsiteY39" fmla="*/ 365864 h 3835390"/>
                <a:gd name="connsiteX40" fmla="*/ 3880259 w 4392865"/>
                <a:gd name="connsiteY40" fmla="*/ 521559 h 3835390"/>
                <a:gd name="connsiteX41" fmla="*/ 3972225 w 4392865"/>
                <a:gd name="connsiteY41" fmla="*/ 697132 h 3835390"/>
                <a:gd name="connsiteX42" fmla="*/ 3971626 w 4392865"/>
                <a:gd name="connsiteY42" fmla="*/ 818142 h 3835390"/>
                <a:gd name="connsiteX43" fmla="*/ 3980492 w 4392865"/>
                <a:gd name="connsiteY43" fmla="*/ 801728 h 3835390"/>
                <a:gd name="connsiteX44" fmla="*/ 3976970 w 4392865"/>
                <a:gd name="connsiteY44" fmla="*/ 863980 h 3835390"/>
                <a:gd name="connsiteX45" fmla="*/ 3983298 w 4392865"/>
                <a:gd name="connsiteY45" fmla="*/ 889809 h 3835390"/>
                <a:gd name="connsiteX46" fmla="*/ 4002088 w 4392865"/>
                <a:gd name="connsiteY46" fmla="*/ 917575 h 3835390"/>
                <a:gd name="connsiteX47" fmla="*/ 4067176 w 4392865"/>
                <a:gd name="connsiteY47" fmla="*/ 927629 h 3835390"/>
                <a:gd name="connsiteX48" fmla="*/ 4064001 w 4392865"/>
                <a:gd name="connsiteY48" fmla="*/ 964671 h 3835390"/>
                <a:gd name="connsiteX49" fmla="*/ 4153642 w 4392865"/>
                <a:gd name="connsiteY49" fmla="*/ 1032613 h 3835390"/>
                <a:gd name="connsiteX50" fmla="*/ 4252464 w 4392865"/>
                <a:gd name="connsiteY50" fmla="*/ 1015471 h 3835390"/>
                <a:gd name="connsiteX51" fmla="*/ 4392865 w 4392865"/>
                <a:gd name="connsiteY51" fmla="*/ 1145687 h 3835390"/>
                <a:gd name="connsiteX52" fmla="*/ 4286151 w 4392865"/>
                <a:gd name="connsiteY52" fmla="*/ 1291466 h 3835390"/>
                <a:gd name="connsiteX53" fmla="*/ 4176057 w 4392865"/>
                <a:gd name="connsiteY53" fmla="*/ 1408274 h 3835390"/>
                <a:gd name="connsiteX54" fmla="*/ 4037225 w 4392865"/>
                <a:gd name="connsiteY54" fmla="*/ 1450656 h 3835390"/>
                <a:gd name="connsiteX55" fmla="*/ 3968751 w 4392865"/>
                <a:gd name="connsiteY55" fmla="*/ 1419754 h 3835390"/>
                <a:gd name="connsiteX56" fmla="*/ 3910225 w 4392865"/>
                <a:gd name="connsiteY56" fmla="*/ 1426845 h 3835390"/>
                <a:gd name="connsiteX57" fmla="*/ 3842810 w 4392865"/>
                <a:gd name="connsiteY57" fmla="*/ 1390650 h 3835390"/>
                <a:gd name="connsiteX58" fmla="*/ 3804392 w 4392865"/>
                <a:gd name="connsiteY58" fmla="*/ 1233700 h 3835390"/>
                <a:gd name="connsiteX59" fmla="*/ 3719513 w 4392865"/>
                <a:gd name="connsiteY59" fmla="*/ 1156759 h 3835390"/>
                <a:gd name="connsiteX60" fmla="*/ 3568701 w 4392865"/>
                <a:gd name="connsiteY60" fmla="*/ 1098021 h 3835390"/>
                <a:gd name="connsiteX61" fmla="*/ 3460751 w 4392865"/>
                <a:gd name="connsiteY61" fmla="*/ 1053571 h 3835390"/>
                <a:gd name="connsiteX62" fmla="*/ 3371851 w 4392865"/>
                <a:gd name="connsiteY62" fmla="*/ 1047221 h 3835390"/>
                <a:gd name="connsiteX63" fmla="*/ 3308351 w 4392865"/>
                <a:gd name="connsiteY63" fmla="*/ 996421 h 3835390"/>
                <a:gd name="connsiteX64" fmla="*/ 3200401 w 4392865"/>
                <a:gd name="connsiteY64" fmla="*/ 932921 h 3835390"/>
                <a:gd name="connsiteX65" fmla="*/ 3227599 w 4392865"/>
                <a:gd name="connsiteY65" fmla="*/ 1067009 h 3835390"/>
                <a:gd name="connsiteX66" fmla="*/ 3325496 w 4392865"/>
                <a:gd name="connsiteY66" fmla="*/ 1302488 h 3835390"/>
                <a:gd name="connsiteX67" fmla="*/ 3521286 w 4392865"/>
                <a:gd name="connsiteY67" fmla="*/ 1487697 h 3835390"/>
                <a:gd name="connsiteX68" fmla="*/ 3598016 w 4392865"/>
                <a:gd name="connsiteY68" fmla="*/ 1569716 h 3835390"/>
                <a:gd name="connsiteX69" fmla="*/ 3743537 w 4392865"/>
                <a:gd name="connsiteY69" fmla="*/ 1596175 h 3835390"/>
                <a:gd name="connsiteX70" fmla="*/ 3841433 w 4392865"/>
                <a:gd name="connsiteY70" fmla="*/ 1540613 h 3835390"/>
                <a:gd name="connsiteX71" fmla="*/ 3918163 w 4392865"/>
                <a:gd name="connsiteY71" fmla="*/ 1588237 h 3835390"/>
                <a:gd name="connsiteX72" fmla="*/ 3983808 w 4392865"/>
                <a:gd name="connsiteY72" fmla="*/ 1610103 h 3835390"/>
                <a:gd name="connsiteX73" fmla="*/ 4063234 w 4392865"/>
                <a:gd name="connsiteY73" fmla="*/ 1841639 h 3835390"/>
                <a:gd name="connsiteX74" fmla="*/ 3974275 w 4392865"/>
                <a:gd name="connsiteY74" fmla="*/ 1966544 h 3835390"/>
                <a:gd name="connsiteX75" fmla="*/ 3821614 w 4392865"/>
                <a:gd name="connsiteY75" fmla="*/ 2233622 h 3835390"/>
                <a:gd name="connsiteX76" fmla="*/ 3681983 w 4392865"/>
                <a:gd name="connsiteY76" fmla="*/ 2337309 h 3835390"/>
                <a:gd name="connsiteX77" fmla="*/ 3553037 w 4392865"/>
                <a:gd name="connsiteY77" fmla="*/ 2352883 h 3835390"/>
                <a:gd name="connsiteX78" fmla="*/ 3400225 w 4392865"/>
                <a:gd name="connsiteY78" fmla="*/ 2423165 h 3835390"/>
                <a:gd name="connsiteX79" fmla="*/ 3086230 w 4392865"/>
                <a:gd name="connsiteY79" fmla="*/ 2169313 h 3835390"/>
                <a:gd name="connsiteX80" fmla="*/ 2933913 w 4392865"/>
                <a:gd name="connsiteY80" fmla="*/ 1802550 h 3835390"/>
                <a:gd name="connsiteX81" fmla="*/ 2853939 w 4392865"/>
                <a:gd name="connsiteY81" fmla="*/ 1602017 h 3835390"/>
                <a:gd name="connsiteX82" fmla="*/ 2655359 w 4392865"/>
                <a:gd name="connsiteY82" fmla="*/ 1109133 h 3835390"/>
                <a:gd name="connsiteX83" fmla="*/ 2495551 w 4392865"/>
                <a:gd name="connsiteY83" fmla="*/ 913871 h 3835390"/>
                <a:gd name="connsiteX84" fmla="*/ 2463801 w 4392865"/>
                <a:gd name="connsiteY84" fmla="*/ 907521 h 3835390"/>
                <a:gd name="connsiteX85" fmla="*/ 2298701 w 4392865"/>
                <a:gd name="connsiteY85" fmla="*/ 837671 h 3835390"/>
                <a:gd name="connsiteX86" fmla="*/ 2190751 w 4392865"/>
                <a:gd name="connsiteY86" fmla="*/ 767821 h 3835390"/>
                <a:gd name="connsiteX87" fmla="*/ 2120901 w 4392865"/>
                <a:gd name="connsiteY87" fmla="*/ 729721 h 3835390"/>
                <a:gd name="connsiteX88" fmla="*/ 1981201 w 4392865"/>
                <a:gd name="connsiteY88" fmla="*/ 710671 h 3835390"/>
                <a:gd name="connsiteX89" fmla="*/ 1860551 w 4392865"/>
                <a:gd name="connsiteY89" fmla="*/ 717021 h 3835390"/>
                <a:gd name="connsiteX90" fmla="*/ 1695451 w 4392865"/>
                <a:gd name="connsiteY90" fmla="*/ 767821 h 3835390"/>
                <a:gd name="connsiteX91" fmla="*/ 1551518 w 4392865"/>
                <a:gd name="connsiteY91" fmla="*/ 813857 h 3835390"/>
                <a:gd name="connsiteX92" fmla="*/ 1544639 w 4392865"/>
                <a:gd name="connsiteY92" fmla="*/ 837671 h 3835390"/>
                <a:gd name="connsiteX93" fmla="*/ 1575330 w 4392865"/>
                <a:gd name="connsiteY93" fmla="*/ 882651 h 3835390"/>
                <a:gd name="connsiteX94" fmla="*/ 1569889 w 4392865"/>
                <a:gd name="connsiteY94" fmla="*/ 913752 h 3835390"/>
                <a:gd name="connsiteX95" fmla="*/ 1588699 w 4392865"/>
                <a:gd name="connsiteY95" fmla="*/ 989831 h 3835390"/>
                <a:gd name="connsiteX96" fmla="*/ 1662135 w 4392865"/>
                <a:gd name="connsiteY96" fmla="*/ 1063805 h 3835390"/>
                <a:gd name="connsiteX97" fmla="*/ 2087294 w 4392865"/>
                <a:gd name="connsiteY97" fmla="*/ 1390201 h 3835390"/>
                <a:gd name="connsiteX98" fmla="*/ 2121380 w 4392865"/>
                <a:gd name="connsiteY98" fmla="*/ 1554862 h 3835390"/>
                <a:gd name="connsiteX99" fmla="*/ 2187787 w 4392865"/>
                <a:gd name="connsiteY99" fmla="*/ 1696717 h 3835390"/>
                <a:gd name="connsiteX100" fmla="*/ 2130856 w 4392865"/>
                <a:gd name="connsiteY100" fmla="*/ 1918967 h 3835390"/>
                <a:gd name="connsiteX101" fmla="*/ 2098328 w 4392865"/>
                <a:gd name="connsiteY101" fmla="*/ 2378392 h 3835390"/>
                <a:gd name="connsiteX102" fmla="*/ 2139764 w 4392865"/>
                <a:gd name="connsiteY102" fmla="*/ 2490767 h 3835390"/>
                <a:gd name="connsiteX103" fmla="*/ 2213347 w 4392865"/>
                <a:gd name="connsiteY103" fmla="*/ 2848052 h 3835390"/>
                <a:gd name="connsiteX104" fmla="*/ 2242101 w 4392865"/>
                <a:gd name="connsiteY104" fmla="*/ 2943902 h 3835390"/>
                <a:gd name="connsiteX105" fmla="*/ 2251686 w 4392865"/>
                <a:gd name="connsiteY105" fmla="*/ 3106844 h 3835390"/>
                <a:gd name="connsiteX106" fmla="*/ 2443385 w 4392865"/>
                <a:gd name="connsiteY106" fmla="*/ 3145184 h 3835390"/>
                <a:gd name="connsiteX107" fmla="*/ 2577574 w 4392865"/>
                <a:gd name="connsiteY107" fmla="*/ 3250617 h 3835390"/>
                <a:gd name="connsiteX108" fmla="*/ 2625498 w 4392865"/>
                <a:gd name="connsiteY108" fmla="*/ 3384808 h 3835390"/>
                <a:gd name="connsiteX109" fmla="*/ 2462555 w 4392865"/>
                <a:gd name="connsiteY109" fmla="*/ 3346466 h 3835390"/>
                <a:gd name="connsiteX110" fmla="*/ 2337950 w 4392865"/>
                <a:gd name="connsiteY110" fmla="*/ 3269787 h 3835390"/>
                <a:gd name="connsiteX111" fmla="*/ 2059988 w 4392865"/>
                <a:gd name="connsiteY111" fmla="*/ 3269789 h 3835390"/>
                <a:gd name="connsiteX112" fmla="*/ 2203761 w 4392865"/>
                <a:gd name="connsiteY112" fmla="*/ 3442314 h 3835390"/>
                <a:gd name="connsiteX113" fmla="*/ 2452969 w 4392865"/>
                <a:gd name="connsiteY113" fmla="*/ 3634012 h 3835390"/>
                <a:gd name="connsiteX114" fmla="*/ 2290026 w 4392865"/>
                <a:gd name="connsiteY114" fmla="*/ 3662768 h 3835390"/>
                <a:gd name="connsiteX115" fmla="*/ 2107912 w 4392865"/>
                <a:gd name="connsiteY115" fmla="*/ 3538167 h 3835390"/>
                <a:gd name="connsiteX116" fmla="*/ 2021648 w 4392865"/>
                <a:gd name="connsiteY116" fmla="*/ 3720277 h 3835390"/>
                <a:gd name="connsiteX117" fmla="*/ 1954555 w 4392865"/>
                <a:gd name="connsiteY117" fmla="*/ 3758619 h 3835390"/>
                <a:gd name="connsiteX118" fmla="*/ 1801196 w 4392865"/>
                <a:gd name="connsiteY118" fmla="*/ 3825712 h 3835390"/>
                <a:gd name="connsiteX119" fmla="*/ 1839536 w 4392865"/>
                <a:gd name="connsiteY119" fmla="*/ 3595673 h 3835390"/>
                <a:gd name="connsiteX120" fmla="*/ 1734101 w 4392865"/>
                <a:gd name="connsiteY120" fmla="*/ 3413561 h 3835390"/>
                <a:gd name="connsiteX121" fmla="*/ 1705347 w 4392865"/>
                <a:gd name="connsiteY121" fmla="*/ 3480655 h 3835390"/>
                <a:gd name="connsiteX122" fmla="*/ 1638252 w 4392865"/>
                <a:gd name="connsiteY122" fmla="*/ 3595673 h 3835390"/>
                <a:gd name="connsiteX123" fmla="*/ 1504065 w 4392865"/>
                <a:gd name="connsiteY123" fmla="*/ 3729863 h 3835390"/>
                <a:gd name="connsiteX124" fmla="*/ 1302780 w 4392865"/>
                <a:gd name="connsiteY124" fmla="*/ 3634012 h 3835390"/>
                <a:gd name="connsiteX125" fmla="*/ 1504064 w 4392865"/>
                <a:gd name="connsiteY125" fmla="*/ 3586088 h 3835390"/>
                <a:gd name="connsiteX126" fmla="*/ 1465724 w 4392865"/>
                <a:gd name="connsiteY126" fmla="*/ 3346467 h 3835390"/>
                <a:gd name="connsiteX127" fmla="*/ 1222007 w 4392865"/>
                <a:gd name="connsiteY127" fmla="*/ 3399796 h 3835390"/>
                <a:gd name="connsiteX128" fmla="*/ 1302780 w 4392865"/>
                <a:gd name="connsiteY128" fmla="*/ 3212279 h 3835390"/>
                <a:gd name="connsiteX129" fmla="*/ 1580742 w 4392865"/>
                <a:gd name="connsiteY129" fmla="*/ 2982241 h 3835390"/>
                <a:gd name="connsiteX130" fmla="*/ 1657422 w 4392865"/>
                <a:gd name="connsiteY130" fmla="*/ 2867222 h 3835390"/>
                <a:gd name="connsiteX131" fmla="*/ 1686177 w 4392865"/>
                <a:gd name="connsiteY131" fmla="*/ 2502996 h 3835390"/>
                <a:gd name="connsiteX132" fmla="*/ 1791611 w 4392865"/>
                <a:gd name="connsiteY132" fmla="*/ 2301714 h 3835390"/>
                <a:gd name="connsiteX133" fmla="*/ 1695761 w 4392865"/>
                <a:gd name="connsiteY133" fmla="*/ 2004582 h 3835390"/>
                <a:gd name="connsiteX134" fmla="*/ 1629516 w 4392865"/>
                <a:gd name="connsiteY134" fmla="*/ 1709947 h 3835390"/>
                <a:gd name="connsiteX135" fmla="*/ 1497225 w 4392865"/>
                <a:gd name="connsiteY135" fmla="*/ 1548551 h 3835390"/>
                <a:gd name="connsiteX136" fmla="*/ 1446115 w 4392865"/>
                <a:gd name="connsiteY136" fmla="*/ 1515104 h 3835390"/>
                <a:gd name="connsiteX137" fmla="*/ 1354139 w 4392865"/>
                <a:gd name="connsiteY137" fmla="*/ 1431395 h 3835390"/>
                <a:gd name="connsiteX138" fmla="*/ 1296989 w 4392865"/>
                <a:gd name="connsiteY138" fmla="*/ 1347787 h 3835390"/>
                <a:gd name="connsiteX139" fmla="*/ 1243542 w 4392865"/>
                <a:gd name="connsiteY139" fmla="*/ 1336674 h 3835390"/>
                <a:gd name="connsiteX140" fmla="*/ 1200151 w 4392865"/>
                <a:gd name="connsiteY140" fmla="*/ 1288521 h 3835390"/>
                <a:gd name="connsiteX141" fmla="*/ 1155701 w 4392865"/>
                <a:gd name="connsiteY141" fmla="*/ 1275821 h 3835390"/>
                <a:gd name="connsiteX142" fmla="*/ 1111251 w 4392865"/>
                <a:gd name="connsiteY142" fmla="*/ 1193271 h 3835390"/>
                <a:gd name="connsiteX143" fmla="*/ 1092201 w 4392865"/>
                <a:gd name="connsiteY143" fmla="*/ 1078971 h 3835390"/>
                <a:gd name="connsiteX144" fmla="*/ 1092201 w 4392865"/>
                <a:gd name="connsiteY144" fmla="*/ 971021 h 3835390"/>
                <a:gd name="connsiteX145" fmla="*/ 1060451 w 4392865"/>
                <a:gd name="connsiteY145" fmla="*/ 913871 h 3835390"/>
                <a:gd name="connsiteX146" fmla="*/ 996951 w 4392865"/>
                <a:gd name="connsiteY146" fmla="*/ 875771 h 3835390"/>
                <a:gd name="connsiteX147" fmla="*/ 889001 w 4392865"/>
                <a:gd name="connsiteY147" fmla="*/ 875771 h 3835390"/>
                <a:gd name="connsiteX148" fmla="*/ 806451 w 4392865"/>
                <a:gd name="connsiteY148" fmla="*/ 907521 h 3835390"/>
                <a:gd name="connsiteX149" fmla="*/ 742951 w 4392865"/>
                <a:gd name="connsiteY149" fmla="*/ 939271 h 3835390"/>
                <a:gd name="connsiteX150" fmla="*/ 655639 w 4392865"/>
                <a:gd name="connsiteY150" fmla="*/ 912812 h 3835390"/>
                <a:gd name="connsiteX151" fmla="*/ 566210 w 4392865"/>
                <a:gd name="connsiteY151" fmla="*/ 836613 h 3835390"/>
                <a:gd name="connsiteX152" fmla="*/ 511177 w 4392865"/>
                <a:gd name="connsiteY152" fmla="*/ 806980 h 3835390"/>
                <a:gd name="connsiteX153" fmla="*/ 415926 w 4392865"/>
                <a:gd name="connsiteY153" fmla="*/ 784225 h 3835390"/>
                <a:gd name="connsiteX154" fmla="*/ 335494 w 4392865"/>
                <a:gd name="connsiteY154" fmla="*/ 759883 h 3835390"/>
                <a:gd name="connsiteX155" fmla="*/ 203413 w 4392865"/>
                <a:gd name="connsiteY155" fmla="*/ 728345 h 3835390"/>
                <a:gd name="connsiteX156" fmla="*/ 116099 w 4392865"/>
                <a:gd name="connsiteY156" fmla="*/ 691303 h 3835390"/>
                <a:gd name="connsiteX157" fmla="*/ 61914 w 4392865"/>
                <a:gd name="connsiteY157" fmla="*/ 625475 h 3835390"/>
                <a:gd name="connsiteX158" fmla="*/ 6350 w 4392865"/>
                <a:gd name="connsiteY158" fmla="*/ 575733 h 3835390"/>
                <a:gd name="connsiteX159" fmla="*/ 2117 w 4392865"/>
                <a:gd name="connsiteY159" fmla="*/ 537104 h 3835390"/>
                <a:gd name="connsiteX160" fmla="*/ 0 w 4392865"/>
                <a:gd name="connsiteY160" fmla="*/ 465138 h 3835390"/>
                <a:gd name="connsiteX161" fmla="*/ 23496 w 4392865"/>
                <a:gd name="connsiteY161" fmla="*/ 394970 h 3835390"/>
                <a:gd name="connsiteX162" fmla="*/ 51331 w 4392865"/>
                <a:gd name="connsiteY162" fmla="*/ 321204 h 3835390"/>
                <a:gd name="connsiteX163" fmla="*/ 77257 w 4392865"/>
                <a:gd name="connsiteY163" fmla="*/ 272520 h 3835390"/>
                <a:gd name="connsiteX164" fmla="*/ 104776 w 4392865"/>
                <a:gd name="connsiteY164" fmla="*/ 194203 h 3835390"/>
                <a:gd name="connsiteX165" fmla="*/ 187537 w 4392865"/>
                <a:gd name="connsiteY165" fmla="*/ 183303 h 3835390"/>
                <a:gd name="connsiteX166" fmla="*/ 238127 w 4392865"/>
                <a:gd name="connsiteY166" fmla="*/ 186268 h 3835390"/>
                <a:gd name="connsiteX167" fmla="*/ 306600 w 4392865"/>
                <a:gd name="connsiteY167" fmla="*/ 191241 h 3835390"/>
                <a:gd name="connsiteX168" fmla="*/ 354225 w 4392865"/>
                <a:gd name="connsiteY168" fmla="*/ 212408 h 3835390"/>
                <a:gd name="connsiteX169" fmla="*/ 442385 w 4392865"/>
                <a:gd name="connsiteY169" fmla="*/ 231247 h 3835390"/>
                <a:gd name="connsiteX0" fmla="*/ 442385 w 4392865"/>
                <a:gd name="connsiteY0" fmla="*/ 231247 h 3835390"/>
                <a:gd name="connsiteX1" fmla="*/ 544725 w 4392865"/>
                <a:gd name="connsiteY1" fmla="*/ 249450 h 3835390"/>
                <a:gd name="connsiteX2" fmla="*/ 674369 w 4392865"/>
                <a:gd name="connsiteY2" fmla="*/ 244158 h 3835390"/>
                <a:gd name="connsiteX3" fmla="*/ 841058 w 4392865"/>
                <a:gd name="connsiteY3" fmla="*/ 207116 h 3835390"/>
                <a:gd name="connsiteX4" fmla="*/ 917787 w 4392865"/>
                <a:gd name="connsiteY4" fmla="*/ 167429 h 3835390"/>
                <a:gd name="connsiteX5" fmla="*/ 984253 w 4392865"/>
                <a:gd name="connsiteY5" fmla="*/ 142346 h 3835390"/>
                <a:gd name="connsiteX6" fmla="*/ 1036849 w 4392865"/>
                <a:gd name="connsiteY6" fmla="*/ 125096 h 3835390"/>
                <a:gd name="connsiteX7" fmla="*/ 1099081 w 4392865"/>
                <a:gd name="connsiteY7" fmla="*/ 119062 h 3835390"/>
                <a:gd name="connsiteX8" fmla="*/ 1126067 w 4392865"/>
                <a:gd name="connsiteY8" fmla="*/ 68791 h 3835390"/>
                <a:gd name="connsiteX9" fmla="*/ 1118129 w 4392865"/>
                <a:gd name="connsiteY9" fmla="*/ 0 h 3835390"/>
                <a:gd name="connsiteX10" fmla="*/ 1181629 w 4392865"/>
                <a:gd name="connsiteY10" fmla="*/ 77788 h 3835390"/>
                <a:gd name="connsiteX11" fmla="*/ 1177079 w 4392865"/>
                <a:gd name="connsiteY11" fmla="*/ 125094 h 3835390"/>
                <a:gd name="connsiteX12" fmla="*/ 1179725 w 4392865"/>
                <a:gd name="connsiteY12" fmla="*/ 191241 h 3835390"/>
                <a:gd name="connsiteX13" fmla="*/ 1179513 w 4392865"/>
                <a:gd name="connsiteY13" fmla="*/ 235480 h 3835390"/>
                <a:gd name="connsiteX14" fmla="*/ 1171787 w 4392865"/>
                <a:gd name="connsiteY14" fmla="*/ 273262 h 3835390"/>
                <a:gd name="connsiteX15" fmla="*/ 1195599 w 4392865"/>
                <a:gd name="connsiteY15" fmla="*/ 320887 h 3835390"/>
                <a:gd name="connsiteX16" fmla="*/ 1237193 w 4392865"/>
                <a:gd name="connsiteY16" fmla="*/ 387879 h 3835390"/>
                <a:gd name="connsiteX17" fmla="*/ 1256242 w 4392865"/>
                <a:gd name="connsiteY17" fmla="*/ 412221 h 3835390"/>
                <a:gd name="connsiteX18" fmla="*/ 1289051 w 4392865"/>
                <a:gd name="connsiteY18" fmla="*/ 384704 h 3835390"/>
                <a:gd name="connsiteX19" fmla="*/ 1304079 w 4392865"/>
                <a:gd name="connsiteY19" fmla="*/ 379095 h 3835390"/>
                <a:gd name="connsiteX20" fmla="*/ 1341121 w 4392865"/>
                <a:gd name="connsiteY20" fmla="*/ 384387 h 3835390"/>
                <a:gd name="connsiteX21" fmla="*/ 1378163 w 4392865"/>
                <a:gd name="connsiteY21" fmla="*/ 408200 h 3835390"/>
                <a:gd name="connsiteX22" fmla="*/ 1390651 w 4392865"/>
                <a:gd name="connsiteY22" fmla="*/ 437621 h 3835390"/>
                <a:gd name="connsiteX23" fmla="*/ 1423142 w 4392865"/>
                <a:gd name="connsiteY23" fmla="*/ 445241 h 3835390"/>
                <a:gd name="connsiteX24" fmla="*/ 1462829 w 4392865"/>
                <a:gd name="connsiteY24" fmla="*/ 421429 h 3835390"/>
                <a:gd name="connsiteX25" fmla="*/ 1520826 w 4392865"/>
                <a:gd name="connsiteY25" fmla="*/ 523875 h 3835390"/>
                <a:gd name="connsiteX26" fmla="*/ 1582738 w 4392865"/>
                <a:gd name="connsiteY26" fmla="*/ 569912 h 3835390"/>
                <a:gd name="connsiteX27" fmla="*/ 1676401 w 4392865"/>
                <a:gd name="connsiteY27" fmla="*/ 640821 h 3835390"/>
                <a:gd name="connsiteX28" fmla="*/ 1866901 w 4392865"/>
                <a:gd name="connsiteY28" fmla="*/ 609071 h 3835390"/>
                <a:gd name="connsiteX29" fmla="*/ 2063751 w 4392865"/>
                <a:gd name="connsiteY29" fmla="*/ 558271 h 3835390"/>
                <a:gd name="connsiteX30" fmla="*/ 2178051 w 4392865"/>
                <a:gd name="connsiteY30" fmla="*/ 590021 h 3835390"/>
                <a:gd name="connsiteX31" fmla="*/ 2311401 w 4392865"/>
                <a:gd name="connsiteY31" fmla="*/ 691621 h 3835390"/>
                <a:gd name="connsiteX32" fmla="*/ 2489201 w 4392865"/>
                <a:gd name="connsiteY32" fmla="*/ 780521 h 3835390"/>
                <a:gd name="connsiteX33" fmla="*/ 2692401 w 4392865"/>
                <a:gd name="connsiteY33" fmla="*/ 793221 h 3835390"/>
                <a:gd name="connsiteX34" fmla="*/ 2783947 w 4392865"/>
                <a:gd name="connsiteY34" fmla="*/ 683154 h 3835390"/>
                <a:gd name="connsiteX35" fmla="*/ 3133905 w 4392865"/>
                <a:gd name="connsiteY35" fmla="*/ 585588 h 3835390"/>
                <a:gd name="connsiteX36" fmla="*/ 3230246 w 4392865"/>
                <a:gd name="connsiteY36" fmla="*/ 487572 h 3835390"/>
                <a:gd name="connsiteX37" fmla="*/ 3366460 w 4392865"/>
                <a:gd name="connsiteY37" fmla="*/ 400599 h 3835390"/>
                <a:gd name="connsiteX38" fmla="*/ 3662403 w 4392865"/>
                <a:gd name="connsiteY38" fmla="*/ 385143 h 3835390"/>
                <a:gd name="connsiteX39" fmla="*/ 3822913 w 4392865"/>
                <a:gd name="connsiteY39" fmla="*/ 365864 h 3835390"/>
                <a:gd name="connsiteX40" fmla="*/ 3880259 w 4392865"/>
                <a:gd name="connsiteY40" fmla="*/ 521559 h 3835390"/>
                <a:gd name="connsiteX41" fmla="*/ 3972225 w 4392865"/>
                <a:gd name="connsiteY41" fmla="*/ 697132 h 3835390"/>
                <a:gd name="connsiteX42" fmla="*/ 3971626 w 4392865"/>
                <a:gd name="connsiteY42" fmla="*/ 818142 h 3835390"/>
                <a:gd name="connsiteX43" fmla="*/ 3980492 w 4392865"/>
                <a:gd name="connsiteY43" fmla="*/ 801728 h 3835390"/>
                <a:gd name="connsiteX44" fmla="*/ 3976970 w 4392865"/>
                <a:gd name="connsiteY44" fmla="*/ 863980 h 3835390"/>
                <a:gd name="connsiteX45" fmla="*/ 3983298 w 4392865"/>
                <a:gd name="connsiteY45" fmla="*/ 889809 h 3835390"/>
                <a:gd name="connsiteX46" fmla="*/ 4002088 w 4392865"/>
                <a:gd name="connsiteY46" fmla="*/ 917575 h 3835390"/>
                <a:gd name="connsiteX47" fmla="*/ 4067176 w 4392865"/>
                <a:gd name="connsiteY47" fmla="*/ 927629 h 3835390"/>
                <a:gd name="connsiteX48" fmla="*/ 4064001 w 4392865"/>
                <a:gd name="connsiteY48" fmla="*/ 964671 h 3835390"/>
                <a:gd name="connsiteX49" fmla="*/ 4153642 w 4392865"/>
                <a:gd name="connsiteY49" fmla="*/ 1032613 h 3835390"/>
                <a:gd name="connsiteX50" fmla="*/ 4252464 w 4392865"/>
                <a:gd name="connsiteY50" fmla="*/ 1015471 h 3835390"/>
                <a:gd name="connsiteX51" fmla="*/ 4392865 w 4392865"/>
                <a:gd name="connsiteY51" fmla="*/ 1145687 h 3835390"/>
                <a:gd name="connsiteX52" fmla="*/ 4286151 w 4392865"/>
                <a:gd name="connsiteY52" fmla="*/ 1291466 h 3835390"/>
                <a:gd name="connsiteX53" fmla="*/ 4176057 w 4392865"/>
                <a:gd name="connsiteY53" fmla="*/ 1408274 h 3835390"/>
                <a:gd name="connsiteX54" fmla="*/ 4037225 w 4392865"/>
                <a:gd name="connsiteY54" fmla="*/ 1450656 h 3835390"/>
                <a:gd name="connsiteX55" fmla="*/ 3968751 w 4392865"/>
                <a:gd name="connsiteY55" fmla="*/ 1419754 h 3835390"/>
                <a:gd name="connsiteX56" fmla="*/ 3910225 w 4392865"/>
                <a:gd name="connsiteY56" fmla="*/ 1426845 h 3835390"/>
                <a:gd name="connsiteX57" fmla="*/ 3842810 w 4392865"/>
                <a:gd name="connsiteY57" fmla="*/ 1390650 h 3835390"/>
                <a:gd name="connsiteX58" fmla="*/ 3804392 w 4392865"/>
                <a:gd name="connsiteY58" fmla="*/ 1233700 h 3835390"/>
                <a:gd name="connsiteX59" fmla="*/ 3719513 w 4392865"/>
                <a:gd name="connsiteY59" fmla="*/ 1156759 h 3835390"/>
                <a:gd name="connsiteX60" fmla="*/ 3568701 w 4392865"/>
                <a:gd name="connsiteY60" fmla="*/ 1098021 h 3835390"/>
                <a:gd name="connsiteX61" fmla="*/ 3460751 w 4392865"/>
                <a:gd name="connsiteY61" fmla="*/ 1053571 h 3835390"/>
                <a:gd name="connsiteX62" fmla="*/ 3371851 w 4392865"/>
                <a:gd name="connsiteY62" fmla="*/ 1047221 h 3835390"/>
                <a:gd name="connsiteX63" fmla="*/ 3308351 w 4392865"/>
                <a:gd name="connsiteY63" fmla="*/ 996421 h 3835390"/>
                <a:gd name="connsiteX64" fmla="*/ 3200401 w 4392865"/>
                <a:gd name="connsiteY64" fmla="*/ 932921 h 3835390"/>
                <a:gd name="connsiteX65" fmla="*/ 3227599 w 4392865"/>
                <a:gd name="connsiteY65" fmla="*/ 1067009 h 3835390"/>
                <a:gd name="connsiteX66" fmla="*/ 3325496 w 4392865"/>
                <a:gd name="connsiteY66" fmla="*/ 1302488 h 3835390"/>
                <a:gd name="connsiteX67" fmla="*/ 3521286 w 4392865"/>
                <a:gd name="connsiteY67" fmla="*/ 1487697 h 3835390"/>
                <a:gd name="connsiteX68" fmla="*/ 3598016 w 4392865"/>
                <a:gd name="connsiteY68" fmla="*/ 1569716 h 3835390"/>
                <a:gd name="connsiteX69" fmla="*/ 3743537 w 4392865"/>
                <a:gd name="connsiteY69" fmla="*/ 1596175 h 3835390"/>
                <a:gd name="connsiteX70" fmla="*/ 3841433 w 4392865"/>
                <a:gd name="connsiteY70" fmla="*/ 1540613 h 3835390"/>
                <a:gd name="connsiteX71" fmla="*/ 3918163 w 4392865"/>
                <a:gd name="connsiteY71" fmla="*/ 1588237 h 3835390"/>
                <a:gd name="connsiteX72" fmla="*/ 3983808 w 4392865"/>
                <a:gd name="connsiteY72" fmla="*/ 1610103 h 3835390"/>
                <a:gd name="connsiteX73" fmla="*/ 4063234 w 4392865"/>
                <a:gd name="connsiteY73" fmla="*/ 1841639 h 3835390"/>
                <a:gd name="connsiteX74" fmla="*/ 3974275 w 4392865"/>
                <a:gd name="connsiteY74" fmla="*/ 1966544 h 3835390"/>
                <a:gd name="connsiteX75" fmla="*/ 3821614 w 4392865"/>
                <a:gd name="connsiteY75" fmla="*/ 2233622 h 3835390"/>
                <a:gd name="connsiteX76" fmla="*/ 3681983 w 4392865"/>
                <a:gd name="connsiteY76" fmla="*/ 2337309 h 3835390"/>
                <a:gd name="connsiteX77" fmla="*/ 3553037 w 4392865"/>
                <a:gd name="connsiteY77" fmla="*/ 2352883 h 3835390"/>
                <a:gd name="connsiteX78" fmla="*/ 3400225 w 4392865"/>
                <a:gd name="connsiteY78" fmla="*/ 2423165 h 3835390"/>
                <a:gd name="connsiteX79" fmla="*/ 3086230 w 4392865"/>
                <a:gd name="connsiteY79" fmla="*/ 2169313 h 3835390"/>
                <a:gd name="connsiteX80" fmla="*/ 2933913 w 4392865"/>
                <a:gd name="connsiteY80" fmla="*/ 1802550 h 3835390"/>
                <a:gd name="connsiteX81" fmla="*/ 2853939 w 4392865"/>
                <a:gd name="connsiteY81" fmla="*/ 1602017 h 3835390"/>
                <a:gd name="connsiteX82" fmla="*/ 2655359 w 4392865"/>
                <a:gd name="connsiteY82" fmla="*/ 1109133 h 3835390"/>
                <a:gd name="connsiteX83" fmla="*/ 2495551 w 4392865"/>
                <a:gd name="connsiteY83" fmla="*/ 913871 h 3835390"/>
                <a:gd name="connsiteX84" fmla="*/ 2463801 w 4392865"/>
                <a:gd name="connsiteY84" fmla="*/ 907521 h 3835390"/>
                <a:gd name="connsiteX85" fmla="*/ 2298701 w 4392865"/>
                <a:gd name="connsiteY85" fmla="*/ 837671 h 3835390"/>
                <a:gd name="connsiteX86" fmla="*/ 2190751 w 4392865"/>
                <a:gd name="connsiteY86" fmla="*/ 767821 h 3835390"/>
                <a:gd name="connsiteX87" fmla="*/ 2120901 w 4392865"/>
                <a:gd name="connsiteY87" fmla="*/ 729721 h 3835390"/>
                <a:gd name="connsiteX88" fmla="*/ 1981201 w 4392865"/>
                <a:gd name="connsiteY88" fmla="*/ 710671 h 3835390"/>
                <a:gd name="connsiteX89" fmla="*/ 1860551 w 4392865"/>
                <a:gd name="connsiteY89" fmla="*/ 717021 h 3835390"/>
                <a:gd name="connsiteX90" fmla="*/ 1695451 w 4392865"/>
                <a:gd name="connsiteY90" fmla="*/ 767821 h 3835390"/>
                <a:gd name="connsiteX91" fmla="*/ 1551518 w 4392865"/>
                <a:gd name="connsiteY91" fmla="*/ 813857 h 3835390"/>
                <a:gd name="connsiteX92" fmla="*/ 1544639 w 4392865"/>
                <a:gd name="connsiteY92" fmla="*/ 837671 h 3835390"/>
                <a:gd name="connsiteX93" fmla="*/ 1575330 w 4392865"/>
                <a:gd name="connsiteY93" fmla="*/ 882651 h 3835390"/>
                <a:gd name="connsiteX94" fmla="*/ 1569889 w 4392865"/>
                <a:gd name="connsiteY94" fmla="*/ 913752 h 3835390"/>
                <a:gd name="connsiteX95" fmla="*/ 1588699 w 4392865"/>
                <a:gd name="connsiteY95" fmla="*/ 989831 h 3835390"/>
                <a:gd name="connsiteX96" fmla="*/ 2087294 w 4392865"/>
                <a:gd name="connsiteY96" fmla="*/ 1390201 h 3835390"/>
                <a:gd name="connsiteX97" fmla="*/ 2121380 w 4392865"/>
                <a:gd name="connsiteY97" fmla="*/ 1554862 h 3835390"/>
                <a:gd name="connsiteX98" fmla="*/ 2187787 w 4392865"/>
                <a:gd name="connsiteY98" fmla="*/ 1696717 h 3835390"/>
                <a:gd name="connsiteX99" fmla="*/ 2130856 w 4392865"/>
                <a:gd name="connsiteY99" fmla="*/ 1918967 h 3835390"/>
                <a:gd name="connsiteX100" fmla="*/ 2098328 w 4392865"/>
                <a:gd name="connsiteY100" fmla="*/ 2378392 h 3835390"/>
                <a:gd name="connsiteX101" fmla="*/ 2139764 w 4392865"/>
                <a:gd name="connsiteY101" fmla="*/ 2490767 h 3835390"/>
                <a:gd name="connsiteX102" fmla="*/ 2213347 w 4392865"/>
                <a:gd name="connsiteY102" fmla="*/ 2848052 h 3835390"/>
                <a:gd name="connsiteX103" fmla="*/ 2242101 w 4392865"/>
                <a:gd name="connsiteY103" fmla="*/ 2943902 h 3835390"/>
                <a:gd name="connsiteX104" fmla="*/ 2251686 w 4392865"/>
                <a:gd name="connsiteY104" fmla="*/ 3106844 h 3835390"/>
                <a:gd name="connsiteX105" fmla="*/ 2443385 w 4392865"/>
                <a:gd name="connsiteY105" fmla="*/ 3145184 h 3835390"/>
                <a:gd name="connsiteX106" fmla="*/ 2577574 w 4392865"/>
                <a:gd name="connsiteY106" fmla="*/ 3250617 h 3835390"/>
                <a:gd name="connsiteX107" fmla="*/ 2625498 w 4392865"/>
                <a:gd name="connsiteY107" fmla="*/ 3384808 h 3835390"/>
                <a:gd name="connsiteX108" fmla="*/ 2462555 w 4392865"/>
                <a:gd name="connsiteY108" fmla="*/ 3346466 h 3835390"/>
                <a:gd name="connsiteX109" fmla="*/ 2337950 w 4392865"/>
                <a:gd name="connsiteY109" fmla="*/ 3269787 h 3835390"/>
                <a:gd name="connsiteX110" fmla="*/ 2059988 w 4392865"/>
                <a:gd name="connsiteY110" fmla="*/ 3269789 h 3835390"/>
                <a:gd name="connsiteX111" fmla="*/ 2203761 w 4392865"/>
                <a:gd name="connsiteY111" fmla="*/ 3442314 h 3835390"/>
                <a:gd name="connsiteX112" fmla="*/ 2452969 w 4392865"/>
                <a:gd name="connsiteY112" fmla="*/ 3634012 h 3835390"/>
                <a:gd name="connsiteX113" fmla="*/ 2290026 w 4392865"/>
                <a:gd name="connsiteY113" fmla="*/ 3662768 h 3835390"/>
                <a:gd name="connsiteX114" fmla="*/ 2107912 w 4392865"/>
                <a:gd name="connsiteY114" fmla="*/ 3538167 h 3835390"/>
                <a:gd name="connsiteX115" fmla="*/ 2021648 w 4392865"/>
                <a:gd name="connsiteY115" fmla="*/ 3720277 h 3835390"/>
                <a:gd name="connsiteX116" fmla="*/ 1954555 w 4392865"/>
                <a:gd name="connsiteY116" fmla="*/ 3758619 h 3835390"/>
                <a:gd name="connsiteX117" fmla="*/ 1801196 w 4392865"/>
                <a:gd name="connsiteY117" fmla="*/ 3825712 h 3835390"/>
                <a:gd name="connsiteX118" fmla="*/ 1839536 w 4392865"/>
                <a:gd name="connsiteY118" fmla="*/ 3595673 h 3835390"/>
                <a:gd name="connsiteX119" fmla="*/ 1734101 w 4392865"/>
                <a:gd name="connsiteY119" fmla="*/ 3413561 h 3835390"/>
                <a:gd name="connsiteX120" fmla="*/ 1705347 w 4392865"/>
                <a:gd name="connsiteY120" fmla="*/ 3480655 h 3835390"/>
                <a:gd name="connsiteX121" fmla="*/ 1638252 w 4392865"/>
                <a:gd name="connsiteY121" fmla="*/ 3595673 h 3835390"/>
                <a:gd name="connsiteX122" fmla="*/ 1504065 w 4392865"/>
                <a:gd name="connsiteY122" fmla="*/ 3729863 h 3835390"/>
                <a:gd name="connsiteX123" fmla="*/ 1302780 w 4392865"/>
                <a:gd name="connsiteY123" fmla="*/ 3634012 h 3835390"/>
                <a:gd name="connsiteX124" fmla="*/ 1504064 w 4392865"/>
                <a:gd name="connsiteY124" fmla="*/ 3586088 h 3835390"/>
                <a:gd name="connsiteX125" fmla="*/ 1465724 w 4392865"/>
                <a:gd name="connsiteY125" fmla="*/ 3346467 h 3835390"/>
                <a:gd name="connsiteX126" fmla="*/ 1222007 w 4392865"/>
                <a:gd name="connsiteY126" fmla="*/ 3399796 h 3835390"/>
                <a:gd name="connsiteX127" fmla="*/ 1302780 w 4392865"/>
                <a:gd name="connsiteY127" fmla="*/ 3212279 h 3835390"/>
                <a:gd name="connsiteX128" fmla="*/ 1580742 w 4392865"/>
                <a:gd name="connsiteY128" fmla="*/ 2982241 h 3835390"/>
                <a:gd name="connsiteX129" fmla="*/ 1657422 w 4392865"/>
                <a:gd name="connsiteY129" fmla="*/ 2867222 h 3835390"/>
                <a:gd name="connsiteX130" fmla="*/ 1686177 w 4392865"/>
                <a:gd name="connsiteY130" fmla="*/ 2502996 h 3835390"/>
                <a:gd name="connsiteX131" fmla="*/ 1791611 w 4392865"/>
                <a:gd name="connsiteY131" fmla="*/ 2301714 h 3835390"/>
                <a:gd name="connsiteX132" fmla="*/ 1695761 w 4392865"/>
                <a:gd name="connsiteY132" fmla="*/ 2004582 h 3835390"/>
                <a:gd name="connsiteX133" fmla="*/ 1629516 w 4392865"/>
                <a:gd name="connsiteY133" fmla="*/ 1709947 h 3835390"/>
                <a:gd name="connsiteX134" fmla="*/ 1497225 w 4392865"/>
                <a:gd name="connsiteY134" fmla="*/ 1548551 h 3835390"/>
                <a:gd name="connsiteX135" fmla="*/ 1446115 w 4392865"/>
                <a:gd name="connsiteY135" fmla="*/ 1515104 h 3835390"/>
                <a:gd name="connsiteX136" fmla="*/ 1354139 w 4392865"/>
                <a:gd name="connsiteY136" fmla="*/ 1431395 h 3835390"/>
                <a:gd name="connsiteX137" fmla="*/ 1296989 w 4392865"/>
                <a:gd name="connsiteY137" fmla="*/ 1347787 h 3835390"/>
                <a:gd name="connsiteX138" fmla="*/ 1243542 w 4392865"/>
                <a:gd name="connsiteY138" fmla="*/ 1336674 h 3835390"/>
                <a:gd name="connsiteX139" fmla="*/ 1200151 w 4392865"/>
                <a:gd name="connsiteY139" fmla="*/ 1288521 h 3835390"/>
                <a:gd name="connsiteX140" fmla="*/ 1155701 w 4392865"/>
                <a:gd name="connsiteY140" fmla="*/ 1275821 h 3835390"/>
                <a:gd name="connsiteX141" fmla="*/ 1111251 w 4392865"/>
                <a:gd name="connsiteY141" fmla="*/ 1193271 h 3835390"/>
                <a:gd name="connsiteX142" fmla="*/ 1092201 w 4392865"/>
                <a:gd name="connsiteY142" fmla="*/ 1078971 h 3835390"/>
                <a:gd name="connsiteX143" fmla="*/ 1092201 w 4392865"/>
                <a:gd name="connsiteY143" fmla="*/ 971021 h 3835390"/>
                <a:gd name="connsiteX144" fmla="*/ 1060451 w 4392865"/>
                <a:gd name="connsiteY144" fmla="*/ 913871 h 3835390"/>
                <a:gd name="connsiteX145" fmla="*/ 996951 w 4392865"/>
                <a:gd name="connsiteY145" fmla="*/ 875771 h 3835390"/>
                <a:gd name="connsiteX146" fmla="*/ 889001 w 4392865"/>
                <a:gd name="connsiteY146" fmla="*/ 875771 h 3835390"/>
                <a:gd name="connsiteX147" fmla="*/ 806451 w 4392865"/>
                <a:gd name="connsiteY147" fmla="*/ 907521 h 3835390"/>
                <a:gd name="connsiteX148" fmla="*/ 742951 w 4392865"/>
                <a:gd name="connsiteY148" fmla="*/ 939271 h 3835390"/>
                <a:gd name="connsiteX149" fmla="*/ 655639 w 4392865"/>
                <a:gd name="connsiteY149" fmla="*/ 912812 h 3835390"/>
                <a:gd name="connsiteX150" fmla="*/ 566210 w 4392865"/>
                <a:gd name="connsiteY150" fmla="*/ 836613 h 3835390"/>
                <a:gd name="connsiteX151" fmla="*/ 511177 w 4392865"/>
                <a:gd name="connsiteY151" fmla="*/ 806980 h 3835390"/>
                <a:gd name="connsiteX152" fmla="*/ 415926 w 4392865"/>
                <a:gd name="connsiteY152" fmla="*/ 784225 h 3835390"/>
                <a:gd name="connsiteX153" fmla="*/ 335494 w 4392865"/>
                <a:gd name="connsiteY153" fmla="*/ 759883 h 3835390"/>
                <a:gd name="connsiteX154" fmla="*/ 203413 w 4392865"/>
                <a:gd name="connsiteY154" fmla="*/ 728345 h 3835390"/>
                <a:gd name="connsiteX155" fmla="*/ 116099 w 4392865"/>
                <a:gd name="connsiteY155" fmla="*/ 691303 h 3835390"/>
                <a:gd name="connsiteX156" fmla="*/ 61914 w 4392865"/>
                <a:gd name="connsiteY156" fmla="*/ 625475 h 3835390"/>
                <a:gd name="connsiteX157" fmla="*/ 6350 w 4392865"/>
                <a:gd name="connsiteY157" fmla="*/ 575733 h 3835390"/>
                <a:gd name="connsiteX158" fmla="*/ 2117 w 4392865"/>
                <a:gd name="connsiteY158" fmla="*/ 537104 h 3835390"/>
                <a:gd name="connsiteX159" fmla="*/ 0 w 4392865"/>
                <a:gd name="connsiteY159" fmla="*/ 465138 h 3835390"/>
                <a:gd name="connsiteX160" fmla="*/ 23496 w 4392865"/>
                <a:gd name="connsiteY160" fmla="*/ 394970 h 3835390"/>
                <a:gd name="connsiteX161" fmla="*/ 51331 w 4392865"/>
                <a:gd name="connsiteY161" fmla="*/ 321204 h 3835390"/>
                <a:gd name="connsiteX162" fmla="*/ 77257 w 4392865"/>
                <a:gd name="connsiteY162" fmla="*/ 272520 h 3835390"/>
                <a:gd name="connsiteX163" fmla="*/ 104776 w 4392865"/>
                <a:gd name="connsiteY163" fmla="*/ 194203 h 3835390"/>
                <a:gd name="connsiteX164" fmla="*/ 187537 w 4392865"/>
                <a:gd name="connsiteY164" fmla="*/ 183303 h 3835390"/>
                <a:gd name="connsiteX165" fmla="*/ 238127 w 4392865"/>
                <a:gd name="connsiteY165" fmla="*/ 186268 h 3835390"/>
                <a:gd name="connsiteX166" fmla="*/ 306600 w 4392865"/>
                <a:gd name="connsiteY166" fmla="*/ 191241 h 3835390"/>
                <a:gd name="connsiteX167" fmla="*/ 354225 w 4392865"/>
                <a:gd name="connsiteY167" fmla="*/ 212408 h 3835390"/>
                <a:gd name="connsiteX168" fmla="*/ 442385 w 4392865"/>
                <a:gd name="connsiteY168" fmla="*/ 231247 h 3835390"/>
                <a:gd name="connsiteX0" fmla="*/ 442385 w 4392865"/>
                <a:gd name="connsiteY0" fmla="*/ 231247 h 3835390"/>
                <a:gd name="connsiteX1" fmla="*/ 544725 w 4392865"/>
                <a:gd name="connsiteY1" fmla="*/ 249450 h 3835390"/>
                <a:gd name="connsiteX2" fmla="*/ 674369 w 4392865"/>
                <a:gd name="connsiteY2" fmla="*/ 244158 h 3835390"/>
                <a:gd name="connsiteX3" fmla="*/ 841058 w 4392865"/>
                <a:gd name="connsiteY3" fmla="*/ 207116 h 3835390"/>
                <a:gd name="connsiteX4" fmla="*/ 917787 w 4392865"/>
                <a:gd name="connsiteY4" fmla="*/ 167429 h 3835390"/>
                <a:gd name="connsiteX5" fmla="*/ 984253 w 4392865"/>
                <a:gd name="connsiteY5" fmla="*/ 142346 h 3835390"/>
                <a:gd name="connsiteX6" fmla="*/ 1036849 w 4392865"/>
                <a:gd name="connsiteY6" fmla="*/ 125096 h 3835390"/>
                <a:gd name="connsiteX7" fmla="*/ 1099081 w 4392865"/>
                <a:gd name="connsiteY7" fmla="*/ 119062 h 3835390"/>
                <a:gd name="connsiteX8" fmla="*/ 1126067 w 4392865"/>
                <a:gd name="connsiteY8" fmla="*/ 68791 h 3835390"/>
                <a:gd name="connsiteX9" fmla="*/ 1118129 w 4392865"/>
                <a:gd name="connsiteY9" fmla="*/ 0 h 3835390"/>
                <a:gd name="connsiteX10" fmla="*/ 1181629 w 4392865"/>
                <a:gd name="connsiteY10" fmla="*/ 77788 h 3835390"/>
                <a:gd name="connsiteX11" fmla="*/ 1177079 w 4392865"/>
                <a:gd name="connsiteY11" fmla="*/ 125094 h 3835390"/>
                <a:gd name="connsiteX12" fmla="*/ 1179725 w 4392865"/>
                <a:gd name="connsiteY12" fmla="*/ 191241 h 3835390"/>
                <a:gd name="connsiteX13" fmla="*/ 1179513 w 4392865"/>
                <a:gd name="connsiteY13" fmla="*/ 235480 h 3835390"/>
                <a:gd name="connsiteX14" fmla="*/ 1171787 w 4392865"/>
                <a:gd name="connsiteY14" fmla="*/ 273262 h 3835390"/>
                <a:gd name="connsiteX15" fmla="*/ 1195599 w 4392865"/>
                <a:gd name="connsiteY15" fmla="*/ 320887 h 3835390"/>
                <a:gd name="connsiteX16" fmla="*/ 1237193 w 4392865"/>
                <a:gd name="connsiteY16" fmla="*/ 387879 h 3835390"/>
                <a:gd name="connsiteX17" fmla="*/ 1256242 w 4392865"/>
                <a:gd name="connsiteY17" fmla="*/ 412221 h 3835390"/>
                <a:gd name="connsiteX18" fmla="*/ 1289051 w 4392865"/>
                <a:gd name="connsiteY18" fmla="*/ 384704 h 3835390"/>
                <a:gd name="connsiteX19" fmla="*/ 1304079 w 4392865"/>
                <a:gd name="connsiteY19" fmla="*/ 379095 h 3835390"/>
                <a:gd name="connsiteX20" fmla="*/ 1341121 w 4392865"/>
                <a:gd name="connsiteY20" fmla="*/ 384387 h 3835390"/>
                <a:gd name="connsiteX21" fmla="*/ 1378163 w 4392865"/>
                <a:gd name="connsiteY21" fmla="*/ 408200 h 3835390"/>
                <a:gd name="connsiteX22" fmla="*/ 1390651 w 4392865"/>
                <a:gd name="connsiteY22" fmla="*/ 437621 h 3835390"/>
                <a:gd name="connsiteX23" fmla="*/ 1423142 w 4392865"/>
                <a:gd name="connsiteY23" fmla="*/ 445241 h 3835390"/>
                <a:gd name="connsiteX24" fmla="*/ 1462829 w 4392865"/>
                <a:gd name="connsiteY24" fmla="*/ 421429 h 3835390"/>
                <a:gd name="connsiteX25" fmla="*/ 1520826 w 4392865"/>
                <a:gd name="connsiteY25" fmla="*/ 523875 h 3835390"/>
                <a:gd name="connsiteX26" fmla="*/ 1582738 w 4392865"/>
                <a:gd name="connsiteY26" fmla="*/ 569912 h 3835390"/>
                <a:gd name="connsiteX27" fmla="*/ 1676401 w 4392865"/>
                <a:gd name="connsiteY27" fmla="*/ 640821 h 3835390"/>
                <a:gd name="connsiteX28" fmla="*/ 1866901 w 4392865"/>
                <a:gd name="connsiteY28" fmla="*/ 609071 h 3835390"/>
                <a:gd name="connsiteX29" fmla="*/ 2063751 w 4392865"/>
                <a:gd name="connsiteY29" fmla="*/ 558271 h 3835390"/>
                <a:gd name="connsiteX30" fmla="*/ 2178051 w 4392865"/>
                <a:gd name="connsiteY30" fmla="*/ 590021 h 3835390"/>
                <a:gd name="connsiteX31" fmla="*/ 2311401 w 4392865"/>
                <a:gd name="connsiteY31" fmla="*/ 691621 h 3835390"/>
                <a:gd name="connsiteX32" fmla="*/ 2489201 w 4392865"/>
                <a:gd name="connsiteY32" fmla="*/ 780521 h 3835390"/>
                <a:gd name="connsiteX33" fmla="*/ 2692401 w 4392865"/>
                <a:gd name="connsiteY33" fmla="*/ 793221 h 3835390"/>
                <a:gd name="connsiteX34" fmla="*/ 2783947 w 4392865"/>
                <a:gd name="connsiteY34" fmla="*/ 683154 h 3835390"/>
                <a:gd name="connsiteX35" fmla="*/ 3133905 w 4392865"/>
                <a:gd name="connsiteY35" fmla="*/ 585588 h 3835390"/>
                <a:gd name="connsiteX36" fmla="*/ 3230246 w 4392865"/>
                <a:gd name="connsiteY36" fmla="*/ 487572 h 3835390"/>
                <a:gd name="connsiteX37" fmla="*/ 3366460 w 4392865"/>
                <a:gd name="connsiteY37" fmla="*/ 400599 h 3835390"/>
                <a:gd name="connsiteX38" fmla="*/ 3662403 w 4392865"/>
                <a:gd name="connsiteY38" fmla="*/ 385143 h 3835390"/>
                <a:gd name="connsiteX39" fmla="*/ 3822913 w 4392865"/>
                <a:gd name="connsiteY39" fmla="*/ 365864 h 3835390"/>
                <a:gd name="connsiteX40" fmla="*/ 3880259 w 4392865"/>
                <a:gd name="connsiteY40" fmla="*/ 521559 h 3835390"/>
                <a:gd name="connsiteX41" fmla="*/ 3972225 w 4392865"/>
                <a:gd name="connsiteY41" fmla="*/ 697132 h 3835390"/>
                <a:gd name="connsiteX42" fmla="*/ 3971626 w 4392865"/>
                <a:gd name="connsiteY42" fmla="*/ 818142 h 3835390"/>
                <a:gd name="connsiteX43" fmla="*/ 3980492 w 4392865"/>
                <a:gd name="connsiteY43" fmla="*/ 801728 h 3835390"/>
                <a:gd name="connsiteX44" fmla="*/ 3976970 w 4392865"/>
                <a:gd name="connsiteY44" fmla="*/ 863980 h 3835390"/>
                <a:gd name="connsiteX45" fmla="*/ 3983298 w 4392865"/>
                <a:gd name="connsiteY45" fmla="*/ 889809 h 3835390"/>
                <a:gd name="connsiteX46" fmla="*/ 4002088 w 4392865"/>
                <a:gd name="connsiteY46" fmla="*/ 917575 h 3835390"/>
                <a:gd name="connsiteX47" fmla="*/ 4067176 w 4392865"/>
                <a:gd name="connsiteY47" fmla="*/ 927629 h 3835390"/>
                <a:gd name="connsiteX48" fmla="*/ 4064001 w 4392865"/>
                <a:gd name="connsiteY48" fmla="*/ 964671 h 3835390"/>
                <a:gd name="connsiteX49" fmla="*/ 4153642 w 4392865"/>
                <a:gd name="connsiteY49" fmla="*/ 1032613 h 3835390"/>
                <a:gd name="connsiteX50" fmla="*/ 4252464 w 4392865"/>
                <a:gd name="connsiteY50" fmla="*/ 1015471 h 3835390"/>
                <a:gd name="connsiteX51" fmla="*/ 4392865 w 4392865"/>
                <a:gd name="connsiteY51" fmla="*/ 1145687 h 3835390"/>
                <a:gd name="connsiteX52" fmla="*/ 4286151 w 4392865"/>
                <a:gd name="connsiteY52" fmla="*/ 1291466 h 3835390"/>
                <a:gd name="connsiteX53" fmla="*/ 4176057 w 4392865"/>
                <a:gd name="connsiteY53" fmla="*/ 1408274 h 3835390"/>
                <a:gd name="connsiteX54" fmla="*/ 4037225 w 4392865"/>
                <a:gd name="connsiteY54" fmla="*/ 1450656 h 3835390"/>
                <a:gd name="connsiteX55" fmla="*/ 3968751 w 4392865"/>
                <a:gd name="connsiteY55" fmla="*/ 1419754 h 3835390"/>
                <a:gd name="connsiteX56" fmla="*/ 3910225 w 4392865"/>
                <a:gd name="connsiteY56" fmla="*/ 1426845 h 3835390"/>
                <a:gd name="connsiteX57" fmla="*/ 3842810 w 4392865"/>
                <a:gd name="connsiteY57" fmla="*/ 1390650 h 3835390"/>
                <a:gd name="connsiteX58" fmla="*/ 3804392 w 4392865"/>
                <a:gd name="connsiteY58" fmla="*/ 1233700 h 3835390"/>
                <a:gd name="connsiteX59" fmla="*/ 3719513 w 4392865"/>
                <a:gd name="connsiteY59" fmla="*/ 1156759 h 3835390"/>
                <a:gd name="connsiteX60" fmla="*/ 3568701 w 4392865"/>
                <a:gd name="connsiteY60" fmla="*/ 1098021 h 3835390"/>
                <a:gd name="connsiteX61" fmla="*/ 3460751 w 4392865"/>
                <a:gd name="connsiteY61" fmla="*/ 1053571 h 3835390"/>
                <a:gd name="connsiteX62" fmla="*/ 3371851 w 4392865"/>
                <a:gd name="connsiteY62" fmla="*/ 1047221 h 3835390"/>
                <a:gd name="connsiteX63" fmla="*/ 3308351 w 4392865"/>
                <a:gd name="connsiteY63" fmla="*/ 996421 h 3835390"/>
                <a:gd name="connsiteX64" fmla="*/ 3200401 w 4392865"/>
                <a:gd name="connsiteY64" fmla="*/ 932921 h 3835390"/>
                <a:gd name="connsiteX65" fmla="*/ 3227599 w 4392865"/>
                <a:gd name="connsiteY65" fmla="*/ 1067009 h 3835390"/>
                <a:gd name="connsiteX66" fmla="*/ 3325496 w 4392865"/>
                <a:gd name="connsiteY66" fmla="*/ 1302488 h 3835390"/>
                <a:gd name="connsiteX67" fmla="*/ 3521286 w 4392865"/>
                <a:gd name="connsiteY67" fmla="*/ 1487697 h 3835390"/>
                <a:gd name="connsiteX68" fmla="*/ 3598016 w 4392865"/>
                <a:gd name="connsiteY68" fmla="*/ 1569716 h 3835390"/>
                <a:gd name="connsiteX69" fmla="*/ 3743537 w 4392865"/>
                <a:gd name="connsiteY69" fmla="*/ 1596175 h 3835390"/>
                <a:gd name="connsiteX70" fmla="*/ 3841433 w 4392865"/>
                <a:gd name="connsiteY70" fmla="*/ 1540613 h 3835390"/>
                <a:gd name="connsiteX71" fmla="*/ 3918163 w 4392865"/>
                <a:gd name="connsiteY71" fmla="*/ 1588237 h 3835390"/>
                <a:gd name="connsiteX72" fmla="*/ 3983808 w 4392865"/>
                <a:gd name="connsiteY72" fmla="*/ 1610103 h 3835390"/>
                <a:gd name="connsiteX73" fmla="*/ 4063234 w 4392865"/>
                <a:gd name="connsiteY73" fmla="*/ 1841639 h 3835390"/>
                <a:gd name="connsiteX74" fmla="*/ 3974275 w 4392865"/>
                <a:gd name="connsiteY74" fmla="*/ 1966544 h 3835390"/>
                <a:gd name="connsiteX75" fmla="*/ 3821614 w 4392865"/>
                <a:gd name="connsiteY75" fmla="*/ 2233622 h 3835390"/>
                <a:gd name="connsiteX76" fmla="*/ 3681983 w 4392865"/>
                <a:gd name="connsiteY76" fmla="*/ 2337309 h 3835390"/>
                <a:gd name="connsiteX77" fmla="*/ 3553037 w 4392865"/>
                <a:gd name="connsiteY77" fmla="*/ 2352883 h 3835390"/>
                <a:gd name="connsiteX78" fmla="*/ 3400225 w 4392865"/>
                <a:gd name="connsiteY78" fmla="*/ 2423165 h 3835390"/>
                <a:gd name="connsiteX79" fmla="*/ 3086230 w 4392865"/>
                <a:gd name="connsiteY79" fmla="*/ 2169313 h 3835390"/>
                <a:gd name="connsiteX80" fmla="*/ 2933913 w 4392865"/>
                <a:gd name="connsiteY80" fmla="*/ 1802550 h 3835390"/>
                <a:gd name="connsiteX81" fmla="*/ 2853939 w 4392865"/>
                <a:gd name="connsiteY81" fmla="*/ 1602017 h 3835390"/>
                <a:gd name="connsiteX82" fmla="*/ 2655359 w 4392865"/>
                <a:gd name="connsiteY82" fmla="*/ 1109133 h 3835390"/>
                <a:gd name="connsiteX83" fmla="*/ 2495551 w 4392865"/>
                <a:gd name="connsiteY83" fmla="*/ 913871 h 3835390"/>
                <a:gd name="connsiteX84" fmla="*/ 2463801 w 4392865"/>
                <a:gd name="connsiteY84" fmla="*/ 907521 h 3835390"/>
                <a:gd name="connsiteX85" fmla="*/ 2298701 w 4392865"/>
                <a:gd name="connsiteY85" fmla="*/ 837671 h 3835390"/>
                <a:gd name="connsiteX86" fmla="*/ 2190751 w 4392865"/>
                <a:gd name="connsiteY86" fmla="*/ 767821 h 3835390"/>
                <a:gd name="connsiteX87" fmla="*/ 2120901 w 4392865"/>
                <a:gd name="connsiteY87" fmla="*/ 729721 h 3835390"/>
                <a:gd name="connsiteX88" fmla="*/ 1981201 w 4392865"/>
                <a:gd name="connsiteY88" fmla="*/ 710671 h 3835390"/>
                <a:gd name="connsiteX89" fmla="*/ 1860551 w 4392865"/>
                <a:gd name="connsiteY89" fmla="*/ 717021 h 3835390"/>
                <a:gd name="connsiteX90" fmla="*/ 1695451 w 4392865"/>
                <a:gd name="connsiteY90" fmla="*/ 767821 h 3835390"/>
                <a:gd name="connsiteX91" fmla="*/ 1551518 w 4392865"/>
                <a:gd name="connsiteY91" fmla="*/ 813857 h 3835390"/>
                <a:gd name="connsiteX92" fmla="*/ 1544639 w 4392865"/>
                <a:gd name="connsiteY92" fmla="*/ 837671 h 3835390"/>
                <a:gd name="connsiteX93" fmla="*/ 1575330 w 4392865"/>
                <a:gd name="connsiteY93" fmla="*/ 882651 h 3835390"/>
                <a:gd name="connsiteX94" fmla="*/ 1569889 w 4392865"/>
                <a:gd name="connsiteY94" fmla="*/ 913752 h 3835390"/>
                <a:gd name="connsiteX95" fmla="*/ 2087294 w 4392865"/>
                <a:gd name="connsiteY95" fmla="*/ 1390201 h 3835390"/>
                <a:gd name="connsiteX96" fmla="*/ 2121380 w 4392865"/>
                <a:gd name="connsiteY96" fmla="*/ 1554862 h 3835390"/>
                <a:gd name="connsiteX97" fmla="*/ 2187787 w 4392865"/>
                <a:gd name="connsiteY97" fmla="*/ 1696717 h 3835390"/>
                <a:gd name="connsiteX98" fmla="*/ 2130856 w 4392865"/>
                <a:gd name="connsiteY98" fmla="*/ 1918967 h 3835390"/>
                <a:gd name="connsiteX99" fmla="*/ 2098328 w 4392865"/>
                <a:gd name="connsiteY99" fmla="*/ 2378392 h 3835390"/>
                <a:gd name="connsiteX100" fmla="*/ 2139764 w 4392865"/>
                <a:gd name="connsiteY100" fmla="*/ 2490767 h 3835390"/>
                <a:gd name="connsiteX101" fmla="*/ 2213347 w 4392865"/>
                <a:gd name="connsiteY101" fmla="*/ 2848052 h 3835390"/>
                <a:gd name="connsiteX102" fmla="*/ 2242101 w 4392865"/>
                <a:gd name="connsiteY102" fmla="*/ 2943902 h 3835390"/>
                <a:gd name="connsiteX103" fmla="*/ 2251686 w 4392865"/>
                <a:gd name="connsiteY103" fmla="*/ 3106844 h 3835390"/>
                <a:gd name="connsiteX104" fmla="*/ 2443385 w 4392865"/>
                <a:gd name="connsiteY104" fmla="*/ 3145184 h 3835390"/>
                <a:gd name="connsiteX105" fmla="*/ 2577574 w 4392865"/>
                <a:gd name="connsiteY105" fmla="*/ 3250617 h 3835390"/>
                <a:gd name="connsiteX106" fmla="*/ 2625498 w 4392865"/>
                <a:gd name="connsiteY106" fmla="*/ 3384808 h 3835390"/>
                <a:gd name="connsiteX107" fmla="*/ 2462555 w 4392865"/>
                <a:gd name="connsiteY107" fmla="*/ 3346466 h 3835390"/>
                <a:gd name="connsiteX108" fmla="*/ 2337950 w 4392865"/>
                <a:gd name="connsiteY108" fmla="*/ 3269787 h 3835390"/>
                <a:gd name="connsiteX109" fmla="*/ 2059988 w 4392865"/>
                <a:gd name="connsiteY109" fmla="*/ 3269789 h 3835390"/>
                <a:gd name="connsiteX110" fmla="*/ 2203761 w 4392865"/>
                <a:gd name="connsiteY110" fmla="*/ 3442314 h 3835390"/>
                <a:gd name="connsiteX111" fmla="*/ 2452969 w 4392865"/>
                <a:gd name="connsiteY111" fmla="*/ 3634012 h 3835390"/>
                <a:gd name="connsiteX112" fmla="*/ 2290026 w 4392865"/>
                <a:gd name="connsiteY112" fmla="*/ 3662768 h 3835390"/>
                <a:gd name="connsiteX113" fmla="*/ 2107912 w 4392865"/>
                <a:gd name="connsiteY113" fmla="*/ 3538167 h 3835390"/>
                <a:gd name="connsiteX114" fmla="*/ 2021648 w 4392865"/>
                <a:gd name="connsiteY114" fmla="*/ 3720277 h 3835390"/>
                <a:gd name="connsiteX115" fmla="*/ 1954555 w 4392865"/>
                <a:gd name="connsiteY115" fmla="*/ 3758619 h 3835390"/>
                <a:gd name="connsiteX116" fmla="*/ 1801196 w 4392865"/>
                <a:gd name="connsiteY116" fmla="*/ 3825712 h 3835390"/>
                <a:gd name="connsiteX117" fmla="*/ 1839536 w 4392865"/>
                <a:gd name="connsiteY117" fmla="*/ 3595673 h 3835390"/>
                <a:gd name="connsiteX118" fmla="*/ 1734101 w 4392865"/>
                <a:gd name="connsiteY118" fmla="*/ 3413561 h 3835390"/>
                <a:gd name="connsiteX119" fmla="*/ 1705347 w 4392865"/>
                <a:gd name="connsiteY119" fmla="*/ 3480655 h 3835390"/>
                <a:gd name="connsiteX120" fmla="*/ 1638252 w 4392865"/>
                <a:gd name="connsiteY120" fmla="*/ 3595673 h 3835390"/>
                <a:gd name="connsiteX121" fmla="*/ 1504065 w 4392865"/>
                <a:gd name="connsiteY121" fmla="*/ 3729863 h 3835390"/>
                <a:gd name="connsiteX122" fmla="*/ 1302780 w 4392865"/>
                <a:gd name="connsiteY122" fmla="*/ 3634012 h 3835390"/>
                <a:gd name="connsiteX123" fmla="*/ 1504064 w 4392865"/>
                <a:gd name="connsiteY123" fmla="*/ 3586088 h 3835390"/>
                <a:gd name="connsiteX124" fmla="*/ 1465724 w 4392865"/>
                <a:gd name="connsiteY124" fmla="*/ 3346467 h 3835390"/>
                <a:gd name="connsiteX125" fmla="*/ 1222007 w 4392865"/>
                <a:gd name="connsiteY125" fmla="*/ 3399796 h 3835390"/>
                <a:gd name="connsiteX126" fmla="*/ 1302780 w 4392865"/>
                <a:gd name="connsiteY126" fmla="*/ 3212279 h 3835390"/>
                <a:gd name="connsiteX127" fmla="*/ 1580742 w 4392865"/>
                <a:gd name="connsiteY127" fmla="*/ 2982241 h 3835390"/>
                <a:gd name="connsiteX128" fmla="*/ 1657422 w 4392865"/>
                <a:gd name="connsiteY128" fmla="*/ 2867222 h 3835390"/>
                <a:gd name="connsiteX129" fmla="*/ 1686177 w 4392865"/>
                <a:gd name="connsiteY129" fmla="*/ 2502996 h 3835390"/>
                <a:gd name="connsiteX130" fmla="*/ 1791611 w 4392865"/>
                <a:gd name="connsiteY130" fmla="*/ 2301714 h 3835390"/>
                <a:gd name="connsiteX131" fmla="*/ 1695761 w 4392865"/>
                <a:gd name="connsiteY131" fmla="*/ 2004582 h 3835390"/>
                <a:gd name="connsiteX132" fmla="*/ 1629516 w 4392865"/>
                <a:gd name="connsiteY132" fmla="*/ 1709947 h 3835390"/>
                <a:gd name="connsiteX133" fmla="*/ 1497225 w 4392865"/>
                <a:gd name="connsiteY133" fmla="*/ 1548551 h 3835390"/>
                <a:gd name="connsiteX134" fmla="*/ 1446115 w 4392865"/>
                <a:gd name="connsiteY134" fmla="*/ 1515104 h 3835390"/>
                <a:gd name="connsiteX135" fmla="*/ 1354139 w 4392865"/>
                <a:gd name="connsiteY135" fmla="*/ 1431395 h 3835390"/>
                <a:gd name="connsiteX136" fmla="*/ 1296989 w 4392865"/>
                <a:gd name="connsiteY136" fmla="*/ 1347787 h 3835390"/>
                <a:gd name="connsiteX137" fmla="*/ 1243542 w 4392865"/>
                <a:gd name="connsiteY137" fmla="*/ 1336674 h 3835390"/>
                <a:gd name="connsiteX138" fmla="*/ 1200151 w 4392865"/>
                <a:gd name="connsiteY138" fmla="*/ 1288521 h 3835390"/>
                <a:gd name="connsiteX139" fmla="*/ 1155701 w 4392865"/>
                <a:gd name="connsiteY139" fmla="*/ 1275821 h 3835390"/>
                <a:gd name="connsiteX140" fmla="*/ 1111251 w 4392865"/>
                <a:gd name="connsiteY140" fmla="*/ 1193271 h 3835390"/>
                <a:gd name="connsiteX141" fmla="*/ 1092201 w 4392865"/>
                <a:gd name="connsiteY141" fmla="*/ 1078971 h 3835390"/>
                <a:gd name="connsiteX142" fmla="*/ 1092201 w 4392865"/>
                <a:gd name="connsiteY142" fmla="*/ 971021 h 3835390"/>
                <a:gd name="connsiteX143" fmla="*/ 1060451 w 4392865"/>
                <a:gd name="connsiteY143" fmla="*/ 913871 h 3835390"/>
                <a:gd name="connsiteX144" fmla="*/ 996951 w 4392865"/>
                <a:gd name="connsiteY144" fmla="*/ 875771 h 3835390"/>
                <a:gd name="connsiteX145" fmla="*/ 889001 w 4392865"/>
                <a:gd name="connsiteY145" fmla="*/ 875771 h 3835390"/>
                <a:gd name="connsiteX146" fmla="*/ 806451 w 4392865"/>
                <a:gd name="connsiteY146" fmla="*/ 907521 h 3835390"/>
                <a:gd name="connsiteX147" fmla="*/ 742951 w 4392865"/>
                <a:gd name="connsiteY147" fmla="*/ 939271 h 3835390"/>
                <a:gd name="connsiteX148" fmla="*/ 655639 w 4392865"/>
                <a:gd name="connsiteY148" fmla="*/ 912812 h 3835390"/>
                <a:gd name="connsiteX149" fmla="*/ 566210 w 4392865"/>
                <a:gd name="connsiteY149" fmla="*/ 836613 h 3835390"/>
                <a:gd name="connsiteX150" fmla="*/ 511177 w 4392865"/>
                <a:gd name="connsiteY150" fmla="*/ 806980 h 3835390"/>
                <a:gd name="connsiteX151" fmla="*/ 415926 w 4392865"/>
                <a:gd name="connsiteY151" fmla="*/ 784225 h 3835390"/>
                <a:gd name="connsiteX152" fmla="*/ 335494 w 4392865"/>
                <a:gd name="connsiteY152" fmla="*/ 759883 h 3835390"/>
                <a:gd name="connsiteX153" fmla="*/ 203413 w 4392865"/>
                <a:gd name="connsiteY153" fmla="*/ 728345 h 3835390"/>
                <a:gd name="connsiteX154" fmla="*/ 116099 w 4392865"/>
                <a:gd name="connsiteY154" fmla="*/ 691303 h 3835390"/>
                <a:gd name="connsiteX155" fmla="*/ 61914 w 4392865"/>
                <a:gd name="connsiteY155" fmla="*/ 625475 h 3835390"/>
                <a:gd name="connsiteX156" fmla="*/ 6350 w 4392865"/>
                <a:gd name="connsiteY156" fmla="*/ 575733 h 3835390"/>
                <a:gd name="connsiteX157" fmla="*/ 2117 w 4392865"/>
                <a:gd name="connsiteY157" fmla="*/ 537104 h 3835390"/>
                <a:gd name="connsiteX158" fmla="*/ 0 w 4392865"/>
                <a:gd name="connsiteY158" fmla="*/ 465138 h 3835390"/>
                <a:gd name="connsiteX159" fmla="*/ 23496 w 4392865"/>
                <a:gd name="connsiteY159" fmla="*/ 394970 h 3835390"/>
                <a:gd name="connsiteX160" fmla="*/ 51331 w 4392865"/>
                <a:gd name="connsiteY160" fmla="*/ 321204 h 3835390"/>
                <a:gd name="connsiteX161" fmla="*/ 77257 w 4392865"/>
                <a:gd name="connsiteY161" fmla="*/ 272520 h 3835390"/>
                <a:gd name="connsiteX162" fmla="*/ 104776 w 4392865"/>
                <a:gd name="connsiteY162" fmla="*/ 194203 h 3835390"/>
                <a:gd name="connsiteX163" fmla="*/ 187537 w 4392865"/>
                <a:gd name="connsiteY163" fmla="*/ 183303 h 3835390"/>
                <a:gd name="connsiteX164" fmla="*/ 238127 w 4392865"/>
                <a:gd name="connsiteY164" fmla="*/ 186268 h 3835390"/>
                <a:gd name="connsiteX165" fmla="*/ 306600 w 4392865"/>
                <a:gd name="connsiteY165" fmla="*/ 191241 h 3835390"/>
                <a:gd name="connsiteX166" fmla="*/ 354225 w 4392865"/>
                <a:gd name="connsiteY166" fmla="*/ 212408 h 3835390"/>
                <a:gd name="connsiteX167" fmla="*/ 442385 w 4392865"/>
                <a:gd name="connsiteY167" fmla="*/ 231247 h 3835390"/>
                <a:gd name="connsiteX0" fmla="*/ 442385 w 4392865"/>
                <a:gd name="connsiteY0" fmla="*/ 231247 h 3835390"/>
                <a:gd name="connsiteX1" fmla="*/ 544725 w 4392865"/>
                <a:gd name="connsiteY1" fmla="*/ 249450 h 3835390"/>
                <a:gd name="connsiteX2" fmla="*/ 674369 w 4392865"/>
                <a:gd name="connsiteY2" fmla="*/ 244158 h 3835390"/>
                <a:gd name="connsiteX3" fmla="*/ 841058 w 4392865"/>
                <a:gd name="connsiteY3" fmla="*/ 207116 h 3835390"/>
                <a:gd name="connsiteX4" fmla="*/ 917787 w 4392865"/>
                <a:gd name="connsiteY4" fmla="*/ 167429 h 3835390"/>
                <a:gd name="connsiteX5" fmla="*/ 984253 w 4392865"/>
                <a:gd name="connsiteY5" fmla="*/ 142346 h 3835390"/>
                <a:gd name="connsiteX6" fmla="*/ 1036849 w 4392865"/>
                <a:gd name="connsiteY6" fmla="*/ 125096 h 3835390"/>
                <a:gd name="connsiteX7" fmla="*/ 1099081 w 4392865"/>
                <a:gd name="connsiteY7" fmla="*/ 119062 h 3835390"/>
                <a:gd name="connsiteX8" fmla="*/ 1126067 w 4392865"/>
                <a:gd name="connsiteY8" fmla="*/ 68791 h 3835390"/>
                <a:gd name="connsiteX9" fmla="*/ 1118129 w 4392865"/>
                <a:gd name="connsiteY9" fmla="*/ 0 h 3835390"/>
                <a:gd name="connsiteX10" fmla="*/ 1181629 w 4392865"/>
                <a:gd name="connsiteY10" fmla="*/ 77788 h 3835390"/>
                <a:gd name="connsiteX11" fmla="*/ 1177079 w 4392865"/>
                <a:gd name="connsiteY11" fmla="*/ 125094 h 3835390"/>
                <a:gd name="connsiteX12" fmla="*/ 1179725 w 4392865"/>
                <a:gd name="connsiteY12" fmla="*/ 191241 h 3835390"/>
                <a:gd name="connsiteX13" fmla="*/ 1179513 w 4392865"/>
                <a:gd name="connsiteY13" fmla="*/ 235480 h 3835390"/>
                <a:gd name="connsiteX14" fmla="*/ 1171787 w 4392865"/>
                <a:gd name="connsiteY14" fmla="*/ 273262 h 3835390"/>
                <a:gd name="connsiteX15" fmla="*/ 1195599 w 4392865"/>
                <a:gd name="connsiteY15" fmla="*/ 320887 h 3835390"/>
                <a:gd name="connsiteX16" fmla="*/ 1237193 w 4392865"/>
                <a:gd name="connsiteY16" fmla="*/ 387879 h 3835390"/>
                <a:gd name="connsiteX17" fmla="*/ 1256242 w 4392865"/>
                <a:gd name="connsiteY17" fmla="*/ 412221 h 3835390"/>
                <a:gd name="connsiteX18" fmla="*/ 1289051 w 4392865"/>
                <a:gd name="connsiteY18" fmla="*/ 384704 h 3835390"/>
                <a:gd name="connsiteX19" fmla="*/ 1304079 w 4392865"/>
                <a:gd name="connsiteY19" fmla="*/ 379095 h 3835390"/>
                <a:gd name="connsiteX20" fmla="*/ 1341121 w 4392865"/>
                <a:gd name="connsiteY20" fmla="*/ 384387 h 3835390"/>
                <a:gd name="connsiteX21" fmla="*/ 1378163 w 4392865"/>
                <a:gd name="connsiteY21" fmla="*/ 408200 h 3835390"/>
                <a:gd name="connsiteX22" fmla="*/ 1390651 w 4392865"/>
                <a:gd name="connsiteY22" fmla="*/ 437621 h 3835390"/>
                <a:gd name="connsiteX23" fmla="*/ 1423142 w 4392865"/>
                <a:gd name="connsiteY23" fmla="*/ 445241 h 3835390"/>
                <a:gd name="connsiteX24" fmla="*/ 1462829 w 4392865"/>
                <a:gd name="connsiteY24" fmla="*/ 421429 h 3835390"/>
                <a:gd name="connsiteX25" fmla="*/ 1520826 w 4392865"/>
                <a:gd name="connsiteY25" fmla="*/ 523875 h 3835390"/>
                <a:gd name="connsiteX26" fmla="*/ 1582738 w 4392865"/>
                <a:gd name="connsiteY26" fmla="*/ 569912 h 3835390"/>
                <a:gd name="connsiteX27" fmla="*/ 1676401 w 4392865"/>
                <a:gd name="connsiteY27" fmla="*/ 640821 h 3835390"/>
                <a:gd name="connsiteX28" fmla="*/ 1866901 w 4392865"/>
                <a:gd name="connsiteY28" fmla="*/ 609071 h 3835390"/>
                <a:gd name="connsiteX29" fmla="*/ 2063751 w 4392865"/>
                <a:gd name="connsiteY29" fmla="*/ 558271 h 3835390"/>
                <a:gd name="connsiteX30" fmla="*/ 2178051 w 4392865"/>
                <a:gd name="connsiteY30" fmla="*/ 590021 h 3835390"/>
                <a:gd name="connsiteX31" fmla="*/ 2311401 w 4392865"/>
                <a:gd name="connsiteY31" fmla="*/ 691621 h 3835390"/>
                <a:gd name="connsiteX32" fmla="*/ 2489201 w 4392865"/>
                <a:gd name="connsiteY32" fmla="*/ 780521 h 3835390"/>
                <a:gd name="connsiteX33" fmla="*/ 2692401 w 4392865"/>
                <a:gd name="connsiteY33" fmla="*/ 793221 h 3835390"/>
                <a:gd name="connsiteX34" fmla="*/ 2783947 w 4392865"/>
                <a:gd name="connsiteY34" fmla="*/ 683154 h 3835390"/>
                <a:gd name="connsiteX35" fmla="*/ 3133905 w 4392865"/>
                <a:gd name="connsiteY35" fmla="*/ 585588 h 3835390"/>
                <a:gd name="connsiteX36" fmla="*/ 3230246 w 4392865"/>
                <a:gd name="connsiteY36" fmla="*/ 487572 h 3835390"/>
                <a:gd name="connsiteX37" fmla="*/ 3366460 w 4392865"/>
                <a:gd name="connsiteY37" fmla="*/ 400599 h 3835390"/>
                <a:gd name="connsiteX38" fmla="*/ 3662403 w 4392865"/>
                <a:gd name="connsiteY38" fmla="*/ 385143 h 3835390"/>
                <a:gd name="connsiteX39" fmla="*/ 3822913 w 4392865"/>
                <a:gd name="connsiteY39" fmla="*/ 365864 h 3835390"/>
                <a:gd name="connsiteX40" fmla="*/ 3880259 w 4392865"/>
                <a:gd name="connsiteY40" fmla="*/ 521559 h 3835390"/>
                <a:gd name="connsiteX41" fmla="*/ 3972225 w 4392865"/>
                <a:gd name="connsiteY41" fmla="*/ 697132 h 3835390"/>
                <a:gd name="connsiteX42" fmla="*/ 3971626 w 4392865"/>
                <a:gd name="connsiteY42" fmla="*/ 818142 h 3835390"/>
                <a:gd name="connsiteX43" fmla="*/ 3980492 w 4392865"/>
                <a:gd name="connsiteY43" fmla="*/ 801728 h 3835390"/>
                <a:gd name="connsiteX44" fmla="*/ 3976970 w 4392865"/>
                <a:gd name="connsiteY44" fmla="*/ 863980 h 3835390"/>
                <a:gd name="connsiteX45" fmla="*/ 3983298 w 4392865"/>
                <a:gd name="connsiteY45" fmla="*/ 889809 h 3835390"/>
                <a:gd name="connsiteX46" fmla="*/ 4002088 w 4392865"/>
                <a:gd name="connsiteY46" fmla="*/ 917575 h 3835390"/>
                <a:gd name="connsiteX47" fmla="*/ 4067176 w 4392865"/>
                <a:gd name="connsiteY47" fmla="*/ 927629 h 3835390"/>
                <a:gd name="connsiteX48" fmla="*/ 4064001 w 4392865"/>
                <a:gd name="connsiteY48" fmla="*/ 964671 h 3835390"/>
                <a:gd name="connsiteX49" fmla="*/ 4153642 w 4392865"/>
                <a:gd name="connsiteY49" fmla="*/ 1032613 h 3835390"/>
                <a:gd name="connsiteX50" fmla="*/ 4252464 w 4392865"/>
                <a:gd name="connsiteY50" fmla="*/ 1015471 h 3835390"/>
                <a:gd name="connsiteX51" fmla="*/ 4392865 w 4392865"/>
                <a:gd name="connsiteY51" fmla="*/ 1145687 h 3835390"/>
                <a:gd name="connsiteX52" fmla="*/ 4286151 w 4392865"/>
                <a:gd name="connsiteY52" fmla="*/ 1291466 h 3835390"/>
                <a:gd name="connsiteX53" fmla="*/ 4176057 w 4392865"/>
                <a:gd name="connsiteY53" fmla="*/ 1408274 h 3835390"/>
                <a:gd name="connsiteX54" fmla="*/ 4037225 w 4392865"/>
                <a:gd name="connsiteY54" fmla="*/ 1450656 h 3835390"/>
                <a:gd name="connsiteX55" fmla="*/ 3968751 w 4392865"/>
                <a:gd name="connsiteY55" fmla="*/ 1419754 h 3835390"/>
                <a:gd name="connsiteX56" fmla="*/ 3910225 w 4392865"/>
                <a:gd name="connsiteY56" fmla="*/ 1426845 h 3835390"/>
                <a:gd name="connsiteX57" fmla="*/ 3842810 w 4392865"/>
                <a:gd name="connsiteY57" fmla="*/ 1390650 h 3835390"/>
                <a:gd name="connsiteX58" fmla="*/ 3804392 w 4392865"/>
                <a:gd name="connsiteY58" fmla="*/ 1233700 h 3835390"/>
                <a:gd name="connsiteX59" fmla="*/ 3719513 w 4392865"/>
                <a:gd name="connsiteY59" fmla="*/ 1156759 h 3835390"/>
                <a:gd name="connsiteX60" fmla="*/ 3568701 w 4392865"/>
                <a:gd name="connsiteY60" fmla="*/ 1098021 h 3835390"/>
                <a:gd name="connsiteX61" fmla="*/ 3460751 w 4392865"/>
                <a:gd name="connsiteY61" fmla="*/ 1053571 h 3835390"/>
                <a:gd name="connsiteX62" fmla="*/ 3371851 w 4392865"/>
                <a:gd name="connsiteY62" fmla="*/ 1047221 h 3835390"/>
                <a:gd name="connsiteX63" fmla="*/ 3308351 w 4392865"/>
                <a:gd name="connsiteY63" fmla="*/ 996421 h 3835390"/>
                <a:gd name="connsiteX64" fmla="*/ 3200401 w 4392865"/>
                <a:gd name="connsiteY64" fmla="*/ 932921 h 3835390"/>
                <a:gd name="connsiteX65" fmla="*/ 3227599 w 4392865"/>
                <a:gd name="connsiteY65" fmla="*/ 1067009 h 3835390"/>
                <a:gd name="connsiteX66" fmla="*/ 3325496 w 4392865"/>
                <a:gd name="connsiteY66" fmla="*/ 1302488 h 3835390"/>
                <a:gd name="connsiteX67" fmla="*/ 3521286 w 4392865"/>
                <a:gd name="connsiteY67" fmla="*/ 1487697 h 3835390"/>
                <a:gd name="connsiteX68" fmla="*/ 3598016 w 4392865"/>
                <a:gd name="connsiteY68" fmla="*/ 1569716 h 3835390"/>
                <a:gd name="connsiteX69" fmla="*/ 3743537 w 4392865"/>
                <a:gd name="connsiteY69" fmla="*/ 1596175 h 3835390"/>
                <a:gd name="connsiteX70" fmla="*/ 3841433 w 4392865"/>
                <a:gd name="connsiteY70" fmla="*/ 1540613 h 3835390"/>
                <a:gd name="connsiteX71" fmla="*/ 3918163 w 4392865"/>
                <a:gd name="connsiteY71" fmla="*/ 1588237 h 3835390"/>
                <a:gd name="connsiteX72" fmla="*/ 3983808 w 4392865"/>
                <a:gd name="connsiteY72" fmla="*/ 1610103 h 3835390"/>
                <a:gd name="connsiteX73" fmla="*/ 4063234 w 4392865"/>
                <a:gd name="connsiteY73" fmla="*/ 1841639 h 3835390"/>
                <a:gd name="connsiteX74" fmla="*/ 3974275 w 4392865"/>
                <a:gd name="connsiteY74" fmla="*/ 1966544 h 3835390"/>
                <a:gd name="connsiteX75" fmla="*/ 3821614 w 4392865"/>
                <a:gd name="connsiteY75" fmla="*/ 2233622 h 3835390"/>
                <a:gd name="connsiteX76" fmla="*/ 3681983 w 4392865"/>
                <a:gd name="connsiteY76" fmla="*/ 2337309 h 3835390"/>
                <a:gd name="connsiteX77" fmla="*/ 3553037 w 4392865"/>
                <a:gd name="connsiteY77" fmla="*/ 2352883 h 3835390"/>
                <a:gd name="connsiteX78" fmla="*/ 3400225 w 4392865"/>
                <a:gd name="connsiteY78" fmla="*/ 2423165 h 3835390"/>
                <a:gd name="connsiteX79" fmla="*/ 3086230 w 4392865"/>
                <a:gd name="connsiteY79" fmla="*/ 2169313 h 3835390"/>
                <a:gd name="connsiteX80" fmla="*/ 2933913 w 4392865"/>
                <a:gd name="connsiteY80" fmla="*/ 1802550 h 3835390"/>
                <a:gd name="connsiteX81" fmla="*/ 2853939 w 4392865"/>
                <a:gd name="connsiteY81" fmla="*/ 1602017 h 3835390"/>
                <a:gd name="connsiteX82" fmla="*/ 2655359 w 4392865"/>
                <a:gd name="connsiteY82" fmla="*/ 1109133 h 3835390"/>
                <a:gd name="connsiteX83" fmla="*/ 2495551 w 4392865"/>
                <a:gd name="connsiteY83" fmla="*/ 913871 h 3835390"/>
                <a:gd name="connsiteX84" fmla="*/ 2463801 w 4392865"/>
                <a:gd name="connsiteY84" fmla="*/ 907521 h 3835390"/>
                <a:gd name="connsiteX85" fmla="*/ 2298701 w 4392865"/>
                <a:gd name="connsiteY85" fmla="*/ 837671 h 3835390"/>
                <a:gd name="connsiteX86" fmla="*/ 2190751 w 4392865"/>
                <a:gd name="connsiteY86" fmla="*/ 767821 h 3835390"/>
                <a:gd name="connsiteX87" fmla="*/ 2120901 w 4392865"/>
                <a:gd name="connsiteY87" fmla="*/ 729721 h 3835390"/>
                <a:gd name="connsiteX88" fmla="*/ 1981201 w 4392865"/>
                <a:gd name="connsiteY88" fmla="*/ 710671 h 3835390"/>
                <a:gd name="connsiteX89" fmla="*/ 1860551 w 4392865"/>
                <a:gd name="connsiteY89" fmla="*/ 717021 h 3835390"/>
                <a:gd name="connsiteX90" fmla="*/ 1695451 w 4392865"/>
                <a:gd name="connsiteY90" fmla="*/ 767821 h 3835390"/>
                <a:gd name="connsiteX91" fmla="*/ 1551518 w 4392865"/>
                <a:gd name="connsiteY91" fmla="*/ 813857 h 3835390"/>
                <a:gd name="connsiteX92" fmla="*/ 1544639 w 4392865"/>
                <a:gd name="connsiteY92" fmla="*/ 837671 h 3835390"/>
                <a:gd name="connsiteX93" fmla="*/ 1575330 w 4392865"/>
                <a:gd name="connsiteY93" fmla="*/ 882651 h 3835390"/>
                <a:gd name="connsiteX94" fmla="*/ 2087294 w 4392865"/>
                <a:gd name="connsiteY94" fmla="*/ 1390201 h 3835390"/>
                <a:gd name="connsiteX95" fmla="*/ 2121380 w 4392865"/>
                <a:gd name="connsiteY95" fmla="*/ 1554862 h 3835390"/>
                <a:gd name="connsiteX96" fmla="*/ 2187787 w 4392865"/>
                <a:gd name="connsiteY96" fmla="*/ 1696717 h 3835390"/>
                <a:gd name="connsiteX97" fmla="*/ 2130856 w 4392865"/>
                <a:gd name="connsiteY97" fmla="*/ 1918967 h 3835390"/>
                <a:gd name="connsiteX98" fmla="*/ 2098328 w 4392865"/>
                <a:gd name="connsiteY98" fmla="*/ 2378392 h 3835390"/>
                <a:gd name="connsiteX99" fmla="*/ 2139764 w 4392865"/>
                <a:gd name="connsiteY99" fmla="*/ 2490767 h 3835390"/>
                <a:gd name="connsiteX100" fmla="*/ 2213347 w 4392865"/>
                <a:gd name="connsiteY100" fmla="*/ 2848052 h 3835390"/>
                <a:gd name="connsiteX101" fmla="*/ 2242101 w 4392865"/>
                <a:gd name="connsiteY101" fmla="*/ 2943902 h 3835390"/>
                <a:gd name="connsiteX102" fmla="*/ 2251686 w 4392865"/>
                <a:gd name="connsiteY102" fmla="*/ 3106844 h 3835390"/>
                <a:gd name="connsiteX103" fmla="*/ 2443385 w 4392865"/>
                <a:gd name="connsiteY103" fmla="*/ 3145184 h 3835390"/>
                <a:gd name="connsiteX104" fmla="*/ 2577574 w 4392865"/>
                <a:gd name="connsiteY104" fmla="*/ 3250617 h 3835390"/>
                <a:gd name="connsiteX105" fmla="*/ 2625498 w 4392865"/>
                <a:gd name="connsiteY105" fmla="*/ 3384808 h 3835390"/>
                <a:gd name="connsiteX106" fmla="*/ 2462555 w 4392865"/>
                <a:gd name="connsiteY106" fmla="*/ 3346466 h 3835390"/>
                <a:gd name="connsiteX107" fmla="*/ 2337950 w 4392865"/>
                <a:gd name="connsiteY107" fmla="*/ 3269787 h 3835390"/>
                <a:gd name="connsiteX108" fmla="*/ 2059988 w 4392865"/>
                <a:gd name="connsiteY108" fmla="*/ 3269789 h 3835390"/>
                <a:gd name="connsiteX109" fmla="*/ 2203761 w 4392865"/>
                <a:gd name="connsiteY109" fmla="*/ 3442314 h 3835390"/>
                <a:gd name="connsiteX110" fmla="*/ 2452969 w 4392865"/>
                <a:gd name="connsiteY110" fmla="*/ 3634012 h 3835390"/>
                <a:gd name="connsiteX111" fmla="*/ 2290026 w 4392865"/>
                <a:gd name="connsiteY111" fmla="*/ 3662768 h 3835390"/>
                <a:gd name="connsiteX112" fmla="*/ 2107912 w 4392865"/>
                <a:gd name="connsiteY112" fmla="*/ 3538167 h 3835390"/>
                <a:gd name="connsiteX113" fmla="*/ 2021648 w 4392865"/>
                <a:gd name="connsiteY113" fmla="*/ 3720277 h 3835390"/>
                <a:gd name="connsiteX114" fmla="*/ 1954555 w 4392865"/>
                <a:gd name="connsiteY114" fmla="*/ 3758619 h 3835390"/>
                <a:gd name="connsiteX115" fmla="*/ 1801196 w 4392865"/>
                <a:gd name="connsiteY115" fmla="*/ 3825712 h 3835390"/>
                <a:gd name="connsiteX116" fmla="*/ 1839536 w 4392865"/>
                <a:gd name="connsiteY116" fmla="*/ 3595673 h 3835390"/>
                <a:gd name="connsiteX117" fmla="*/ 1734101 w 4392865"/>
                <a:gd name="connsiteY117" fmla="*/ 3413561 h 3835390"/>
                <a:gd name="connsiteX118" fmla="*/ 1705347 w 4392865"/>
                <a:gd name="connsiteY118" fmla="*/ 3480655 h 3835390"/>
                <a:gd name="connsiteX119" fmla="*/ 1638252 w 4392865"/>
                <a:gd name="connsiteY119" fmla="*/ 3595673 h 3835390"/>
                <a:gd name="connsiteX120" fmla="*/ 1504065 w 4392865"/>
                <a:gd name="connsiteY120" fmla="*/ 3729863 h 3835390"/>
                <a:gd name="connsiteX121" fmla="*/ 1302780 w 4392865"/>
                <a:gd name="connsiteY121" fmla="*/ 3634012 h 3835390"/>
                <a:gd name="connsiteX122" fmla="*/ 1504064 w 4392865"/>
                <a:gd name="connsiteY122" fmla="*/ 3586088 h 3835390"/>
                <a:gd name="connsiteX123" fmla="*/ 1465724 w 4392865"/>
                <a:gd name="connsiteY123" fmla="*/ 3346467 h 3835390"/>
                <a:gd name="connsiteX124" fmla="*/ 1222007 w 4392865"/>
                <a:gd name="connsiteY124" fmla="*/ 3399796 h 3835390"/>
                <a:gd name="connsiteX125" fmla="*/ 1302780 w 4392865"/>
                <a:gd name="connsiteY125" fmla="*/ 3212279 h 3835390"/>
                <a:gd name="connsiteX126" fmla="*/ 1580742 w 4392865"/>
                <a:gd name="connsiteY126" fmla="*/ 2982241 h 3835390"/>
                <a:gd name="connsiteX127" fmla="*/ 1657422 w 4392865"/>
                <a:gd name="connsiteY127" fmla="*/ 2867222 h 3835390"/>
                <a:gd name="connsiteX128" fmla="*/ 1686177 w 4392865"/>
                <a:gd name="connsiteY128" fmla="*/ 2502996 h 3835390"/>
                <a:gd name="connsiteX129" fmla="*/ 1791611 w 4392865"/>
                <a:gd name="connsiteY129" fmla="*/ 2301714 h 3835390"/>
                <a:gd name="connsiteX130" fmla="*/ 1695761 w 4392865"/>
                <a:gd name="connsiteY130" fmla="*/ 2004582 h 3835390"/>
                <a:gd name="connsiteX131" fmla="*/ 1629516 w 4392865"/>
                <a:gd name="connsiteY131" fmla="*/ 1709947 h 3835390"/>
                <a:gd name="connsiteX132" fmla="*/ 1497225 w 4392865"/>
                <a:gd name="connsiteY132" fmla="*/ 1548551 h 3835390"/>
                <a:gd name="connsiteX133" fmla="*/ 1446115 w 4392865"/>
                <a:gd name="connsiteY133" fmla="*/ 1515104 h 3835390"/>
                <a:gd name="connsiteX134" fmla="*/ 1354139 w 4392865"/>
                <a:gd name="connsiteY134" fmla="*/ 1431395 h 3835390"/>
                <a:gd name="connsiteX135" fmla="*/ 1296989 w 4392865"/>
                <a:gd name="connsiteY135" fmla="*/ 1347787 h 3835390"/>
                <a:gd name="connsiteX136" fmla="*/ 1243542 w 4392865"/>
                <a:gd name="connsiteY136" fmla="*/ 1336674 h 3835390"/>
                <a:gd name="connsiteX137" fmla="*/ 1200151 w 4392865"/>
                <a:gd name="connsiteY137" fmla="*/ 1288521 h 3835390"/>
                <a:gd name="connsiteX138" fmla="*/ 1155701 w 4392865"/>
                <a:gd name="connsiteY138" fmla="*/ 1275821 h 3835390"/>
                <a:gd name="connsiteX139" fmla="*/ 1111251 w 4392865"/>
                <a:gd name="connsiteY139" fmla="*/ 1193271 h 3835390"/>
                <a:gd name="connsiteX140" fmla="*/ 1092201 w 4392865"/>
                <a:gd name="connsiteY140" fmla="*/ 1078971 h 3835390"/>
                <a:gd name="connsiteX141" fmla="*/ 1092201 w 4392865"/>
                <a:gd name="connsiteY141" fmla="*/ 971021 h 3835390"/>
                <a:gd name="connsiteX142" fmla="*/ 1060451 w 4392865"/>
                <a:gd name="connsiteY142" fmla="*/ 913871 h 3835390"/>
                <a:gd name="connsiteX143" fmla="*/ 996951 w 4392865"/>
                <a:gd name="connsiteY143" fmla="*/ 875771 h 3835390"/>
                <a:gd name="connsiteX144" fmla="*/ 889001 w 4392865"/>
                <a:gd name="connsiteY144" fmla="*/ 875771 h 3835390"/>
                <a:gd name="connsiteX145" fmla="*/ 806451 w 4392865"/>
                <a:gd name="connsiteY145" fmla="*/ 907521 h 3835390"/>
                <a:gd name="connsiteX146" fmla="*/ 742951 w 4392865"/>
                <a:gd name="connsiteY146" fmla="*/ 939271 h 3835390"/>
                <a:gd name="connsiteX147" fmla="*/ 655639 w 4392865"/>
                <a:gd name="connsiteY147" fmla="*/ 912812 h 3835390"/>
                <a:gd name="connsiteX148" fmla="*/ 566210 w 4392865"/>
                <a:gd name="connsiteY148" fmla="*/ 836613 h 3835390"/>
                <a:gd name="connsiteX149" fmla="*/ 511177 w 4392865"/>
                <a:gd name="connsiteY149" fmla="*/ 806980 h 3835390"/>
                <a:gd name="connsiteX150" fmla="*/ 415926 w 4392865"/>
                <a:gd name="connsiteY150" fmla="*/ 784225 h 3835390"/>
                <a:gd name="connsiteX151" fmla="*/ 335494 w 4392865"/>
                <a:gd name="connsiteY151" fmla="*/ 759883 h 3835390"/>
                <a:gd name="connsiteX152" fmla="*/ 203413 w 4392865"/>
                <a:gd name="connsiteY152" fmla="*/ 728345 h 3835390"/>
                <a:gd name="connsiteX153" fmla="*/ 116099 w 4392865"/>
                <a:gd name="connsiteY153" fmla="*/ 691303 h 3835390"/>
                <a:gd name="connsiteX154" fmla="*/ 61914 w 4392865"/>
                <a:gd name="connsiteY154" fmla="*/ 625475 h 3835390"/>
                <a:gd name="connsiteX155" fmla="*/ 6350 w 4392865"/>
                <a:gd name="connsiteY155" fmla="*/ 575733 h 3835390"/>
                <a:gd name="connsiteX156" fmla="*/ 2117 w 4392865"/>
                <a:gd name="connsiteY156" fmla="*/ 537104 h 3835390"/>
                <a:gd name="connsiteX157" fmla="*/ 0 w 4392865"/>
                <a:gd name="connsiteY157" fmla="*/ 465138 h 3835390"/>
                <a:gd name="connsiteX158" fmla="*/ 23496 w 4392865"/>
                <a:gd name="connsiteY158" fmla="*/ 394970 h 3835390"/>
                <a:gd name="connsiteX159" fmla="*/ 51331 w 4392865"/>
                <a:gd name="connsiteY159" fmla="*/ 321204 h 3835390"/>
                <a:gd name="connsiteX160" fmla="*/ 77257 w 4392865"/>
                <a:gd name="connsiteY160" fmla="*/ 272520 h 3835390"/>
                <a:gd name="connsiteX161" fmla="*/ 104776 w 4392865"/>
                <a:gd name="connsiteY161" fmla="*/ 194203 h 3835390"/>
                <a:gd name="connsiteX162" fmla="*/ 187537 w 4392865"/>
                <a:gd name="connsiteY162" fmla="*/ 183303 h 3835390"/>
                <a:gd name="connsiteX163" fmla="*/ 238127 w 4392865"/>
                <a:gd name="connsiteY163" fmla="*/ 186268 h 3835390"/>
                <a:gd name="connsiteX164" fmla="*/ 306600 w 4392865"/>
                <a:gd name="connsiteY164" fmla="*/ 191241 h 3835390"/>
                <a:gd name="connsiteX165" fmla="*/ 354225 w 4392865"/>
                <a:gd name="connsiteY165" fmla="*/ 212408 h 3835390"/>
                <a:gd name="connsiteX166" fmla="*/ 442385 w 4392865"/>
                <a:gd name="connsiteY166" fmla="*/ 231247 h 3835390"/>
                <a:gd name="connsiteX0" fmla="*/ 442385 w 4392865"/>
                <a:gd name="connsiteY0" fmla="*/ 231247 h 3835390"/>
                <a:gd name="connsiteX1" fmla="*/ 544725 w 4392865"/>
                <a:gd name="connsiteY1" fmla="*/ 249450 h 3835390"/>
                <a:gd name="connsiteX2" fmla="*/ 674369 w 4392865"/>
                <a:gd name="connsiteY2" fmla="*/ 244158 h 3835390"/>
                <a:gd name="connsiteX3" fmla="*/ 841058 w 4392865"/>
                <a:gd name="connsiteY3" fmla="*/ 207116 h 3835390"/>
                <a:gd name="connsiteX4" fmla="*/ 917787 w 4392865"/>
                <a:gd name="connsiteY4" fmla="*/ 167429 h 3835390"/>
                <a:gd name="connsiteX5" fmla="*/ 984253 w 4392865"/>
                <a:gd name="connsiteY5" fmla="*/ 142346 h 3835390"/>
                <a:gd name="connsiteX6" fmla="*/ 1036849 w 4392865"/>
                <a:gd name="connsiteY6" fmla="*/ 125096 h 3835390"/>
                <a:gd name="connsiteX7" fmla="*/ 1099081 w 4392865"/>
                <a:gd name="connsiteY7" fmla="*/ 119062 h 3835390"/>
                <a:gd name="connsiteX8" fmla="*/ 1126067 w 4392865"/>
                <a:gd name="connsiteY8" fmla="*/ 68791 h 3835390"/>
                <a:gd name="connsiteX9" fmla="*/ 1118129 w 4392865"/>
                <a:gd name="connsiteY9" fmla="*/ 0 h 3835390"/>
                <a:gd name="connsiteX10" fmla="*/ 1181629 w 4392865"/>
                <a:gd name="connsiteY10" fmla="*/ 77788 h 3835390"/>
                <a:gd name="connsiteX11" fmla="*/ 1177079 w 4392865"/>
                <a:gd name="connsiteY11" fmla="*/ 125094 h 3835390"/>
                <a:gd name="connsiteX12" fmla="*/ 1179725 w 4392865"/>
                <a:gd name="connsiteY12" fmla="*/ 191241 h 3835390"/>
                <a:gd name="connsiteX13" fmla="*/ 1179513 w 4392865"/>
                <a:gd name="connsiteY13" fmla="*/ 235480 h 3835390"/>
                <a:gd name="connsiteX14" fmla="*/ 1171787 w 4392865"/>
                <a:gd name="connsiteY14" fmla="*/ 273262 h 3835390"/>
                <a:gd name="connsiteX15" fmla="*/ 1195599 w 4392865"/>
                <a:gd name="connsiteY15" fmla="*/ 320887 h 3835390"/>
                <a:gd name="connsiteX16" fmla="*/ 1237193 w 4392865"/>
                <a:gd name="connsiteY16" fmla="*/ 387879 h 3835390"/>
                <a:gd name="connsiteX17" fmla="*/ 1256242 w 4392865"/>
                <a:gd name="connsiteY17" fmla="*/ 412221 h 3835390"/>
                <a:gd name="connsiteX18" fmla="*/ 1289051 w 4392865"/>
                <a:gd name="connsiteY18" fmla="*/ 384704 h 3835390"/>
                <a:gd name="connsiteX19" fmla="*/ 1304079 w 4392865"/>
                <a:gd name="connsiteY19" fmla="*/ 379095 h 3835390"/>
                <a:gd name="connsiteX20" fmla="*/ 1341121 w 4392865"/>
                <a:gd name="connsiteY20" fmla="*/ 384387 h 3835390"/>
                <a:gd name="connsiteX21" fmla="*/ 1378163 w 4392865"/>
                <a:gd name="connsiteY21" fmla="*/ 408200 h 3835390"/>
                <a:gd name="connsiteX22" fmla="*/ 1390651 w 4392865"/>
                <a:gd name="connsiteY22" fmla="*/ 437621 h 3835390"/>
                <a:gd name="connsiteX23" fmla="*/ 1423142 w 4392865"/>
                <a:gd name="connsiteY23" fmla="*/ 445241 h 3835390"/>
                <a:gd name="connsiteX24" fmla="*/ 1462829 w 4392865"/>
                <a:gd name="connsiteY24" fmla="*/ 421429 h 3835390"/>
                <a:gd name="connsiteX25" fmla="*/ 1520826 w 4392865"/>
                <a:gd name="connsiteY25" fmla="*/ 523875 h 3835390"/>
                <a:gd name="connsiteX26" fmla="*/ 1582738 w 4392865"/>
                <a:gd name="connsiteY26" fmla="*/ 569912 h 3835390"/>
                <a:gd name="connsiteX27" fmla="*/ 1676401 w 4392865"/>
                <a:gd name="connsiteY27" fmla="*/ 640821 h 3835390"/>
                <a:gd name="connsiteX28" fmla="*/ 1866901 w 4392865"/>
                <a:gd name="connsiteY28" fmla="*/ 609071 h 3835390"/>
                <a:gd name="connsiteX29" fmla="*/ 2063751 w 4392865"/>
                <a:gd name="connsiteY29" fmla="*/ 558271 h 3835390"/>
                <a:gd name="connsiteX30" fmla="*/ 2178051 w 4392865"/>
                <a:gd name="connsiteY30" fmla="*/ 590021 h 3835390"/>
                <a:gd name="connsiteX31" fmla="*/ 2311401 w 4392865"/>
                <a:gd name="connsiteY31" fmla="*/ 691621 h 3835390"/>
                <a:gd name="connsiteX32" fmla="*/ 2489201 w 4392865"/>
                <a:gd name="connsiteY32" fmla="*/ 780521 h 3835390"/>
                <a:gd name="connsiteX33" fmla="*/ 2692401 w 4392865"/>
                <a:gd name="connsiteY33" fmla="*/ 793221 h 3835390"/>
                <a:gd name="connsiteX34" fmla="*/ 2783947 w 4392865"/>
                <a:gd name="connsiteY34" fmla="*/ 683154 h 3835390"/>
                <a:gd name="connsiteX35" fmla="*/ 3133905 w 4392865"/>
                <a:gd name="connsiteY35" fmla="*/ 585588 h 3835390"/>
                <a:gd name="connsiteX36" fmla="*/ 3230246 w 4392865"/>
                <a:gd name="connsiteY36" fmla="*/ 487572 h 3835390"/>
                <a:gd name="connsiteX37" fmla="*/ 3366460 w 4392865"/>
                <a:gd name="connsiteY37" fmla="*/ 400599 h 3835390"/>
                <a:gd name="connsiteX38" fmla="*/ 3662403 w 4392865"/>
                <a:gd name="connsiteY38" fmla="*/ 385143 h 3835390"/>
                <a:gd name="connsiteX39" fmla="*/ 3822913 w 4392865"/>
                <a:gd name="connsiteY39" fmla="*/ 365864 h 3835390"/>
                <a:gd name="connsiteX40" fmla="*/ 3880259 w 4392865"/>
                <a:gd name="connsiteY40" fmla="*/ 521559 h 3835390"/>
                <a:gd name="connsiteX41" fmla="*/ 3972225 w 4392865"/>
                <a:gd name="connsiteY41" fmla="*/ 697132 h 3835390"/>
                <a:gd name="connsiteX42" fmla="*/ 3971626 w 4392865"/>
                <a:gd name="connsiteY42" fmla="*/ 818142 h 3835390"/>
                <a:gd name="connsiteX43" fmla="*/ 3980492 w 4392865"/>
                <a:gd name="connsiteY43" fmla="*/ 801728 h 3835390"/>
                <a:gd name="connsiteX44" fmla="*/ 3976970 w 4392865"/>
                <a:gd name="connsiteY44" fmla="*/ 863980 h 3835390"/>
                <a:gd name="connsiteX45" fmla="*/ 3983298 w 4392865"/>
                <a:gd name="connsiteY45" fmla="*/ 889809 h 3835390"/>
                <a:gd name="connsiteX46" fmla="*/ 4002088 w 4392865"/>
                <a:gd name="connsiteY46" fmla="*/ 917575 h 3835390"/>
                <a:gd name="connsiteX47" fmla="*/ 4067176 w 4392865"/>
                <a:gd name="connsiteY47" fmla="*/ 927629 h 3835390"/>
                <a:gd name="connsiteX48" fmla="*/ 4064001 w 4392865"/>
                <a:gd name="connsiteY48" fmla="*/ 964671 h 3835390"/>
                <a:gd name="connsiteX49" fmla="*/ 4153642 w 4392865"/>
                <a:gd name="connsiteY49" fmla="*/ 1032613 h 3835390"/>
                <a:gd name="connsiteX50" fmla="*/ 4252464 w 4392865"/>
                <a:gd name="connsiteY50" fmla="*/ 1015471 h 3835390"/>
                <a:gd name="connsiteX51" fmla="*/ 4392865 w 4392865"/>
                <a:gd name="connsiteY51" fmla="*/ 1145687 h 3835390"/>
                <a:gd name="connsiteX52" fmla="*/ 4286151 w 4392865"/>
                <a:gd name="connsiteY52" fmla="*/ 1291466 h 3835390"/>
                <a:gd name="connsiteX53" fmla="*/ 4176057 w 4392865"/>
                <a:gd name="connsiteY53" fmla="*/ 1408274 h 3835390"/>
                <a:gd name="connsiteX54" fmla="*/ 4037225 w 4392865"/>
                <a:gd name="connsiteY54" fmla="*/ 1450656 h 3835390"/>
                <a:gd name="connsiteX55" fmla="*/ 3968751 w 4392865"/>
                <a:gd name="connsiteY55" fmla="*/ 1419754 h 3835390"/>
                <a:gd name="connsiteX56" fmla="*/ 3910225 w 4392865"/>
                <a:gd name="connsiteY56" fmla="*/ 1426845 h 3835390"/>
                <a:gd name="connsiteX57" fmla="*/ 3842810 w 4392865"/>
                <a:gd name="connsiteY57" fmla="*/ 1390650 h 3835390"/>
                <a:gd name="connsiteX58" fmla="*/ 3804392 w 4392865"/>
                <a:gd name="connsiteY58" fmla="*/ 1233700 h 3835390"/>
                <a:gd name="connsiteX59" fmla="*/ 3719513 w 4392865"/>
                <a:gd name="connsiteY59" fmla="*/ 1156759 h 3835390"/>
                <a:gd name="connsiteX60" fmla="*/ 3568701 w 4392865"/>
                <a:gd name="connsiteY60" fmla="*/ 1098021 h 3835390"/>
                <a:gd name="connsiteX61" fmla="*/ 3460751 w 4392865"/>
                <a:gd name="connsiteY61" fmla="*/ 1053571 h 3835390"/>
                <a:gd name="connsiteX62" fmla="*/ 3371851 w 4392865"/>
                <a:gd name="connsiteY62" fmla="*/ 1047221 h 3835390"/>
                <a:gd name="connsiteX63" fmla="*/ 3308351 w 4392865"/>
                <a:gd name="connsiteY63" fmla="*/ 996421 h 3835390"/>
                <a:gd name="connsiteX64" fmla="*/ 3200401 w 4392865"/>
                <a:gd name="connsiteY64" fmla="*/ 932921 h 3835390"/>
                <a:gd name="connsiteX65" fmla="*/ 3227599 w 4392865"/>
                <a:gd name="connsiteY65" fmla="*/ 1067009 h 3835390"/>
                <a:gd name="connsiteX66" fmla="*/ 3325496 w 4392865"/>
                <a:gd name="connsiteY66" fmla="*/ 1302488 h 3835390"/>
                <a:gd name="connsiteX67" fmla="*/ 3521286 w 4392865"/>
                <a:gd name="connsiteY67" fmla="*/ 1487697 h 3835390"/>
                <a:gd name="connsiteX68" fmla="*/ 3598016 w 4392865"/>
                <a:gd name="connsiteY68" fmla="*/ 1569716 h 3835390"/>
                <a:gd name="connsiteX69" fmla="*/ 3743537 w 4392865"/>
                <a:gd name="connsiteY69" fmla="*/ 1596175 h 3835390"/>
                <a:gd name="connsiteX70" fmla="*/ 3841433 w 4392865"/>
                <a:gd name="connsiteY70" fmla="*/ 1540613 h 3835390"/>
                <a:gd name="connsiteX71" fmla="*/ 3918163 w 4392865"/>
                <a:gd name="connsiteY71" fmla="*/ 1588237 h 3835390"/>
                <a:gd name="connsiteX72" fmla="*/ 3983808 w 4392865"/>
                <a:gd name="connsiteY72" fmla="*/ 1610103 h 3835390"/>
                <a:gd name="connsiteX73" fmla="*/ 4063234 w 4392865"/>
                <a:gd name="connsiteY73" fmla="*/ 1841639 h 3835390"/>
                <a:gd name="connsiteX74" fmla="*/ 3974275 w 4392865"/>
                <a:gd name="connsiteY74" fmla="*/ 1966544 h 3835390"/>
                <a:gd name="connsiteX75" fmla="*/ 3821614 w 4392865"/>
                <a:gd name="connsiteY75" fmla="*/ 2233622 h 3835390"/>
                <a:gd name="connsiteX76" fmla="*/ 3681983 w 4392865"/>
                <a:gd name="connsiteY76" fmla="*/ 2337309 h 3835390"/>
                <a:gd name="connsiteX77" fmla="*/ 3553037 w 4392865"/>
                <a:gd name="connsiteY77" fmla="*/ 2352883 h 3835390"/>
                <a:gd name="connsiteX78" fmla="*/ 3400225 w 4392865"/>
                <a:gd name="connsiteY78" fmla="*/ 2423165 h 3835390"/>
                <a:gd name="connsiteX79" fmla="*/ 3086230 w 4392865"/>
                <a:gd name="connsiteY79" fmla="*/ 2169313 h 3835390"/>
                <a:gd name="connsiteX80" fmla="*/ 2933913 w 4392865"/>
                <a:gd name="connsiteY80" fmla="*/ 1802550 h 3835390"/>
                <a:gd name="connsiteX81" fmla="*/ 2853939 w 4392865"/>
                <a:gd name="connsiteY81" fmla="*/ 1602017 h 3835390"/>
                <a:gd name="connsiteX82" fmla="*/ 2655359 w 4392865"/>
                <a:gd name="connsiteY82" fmla="*/ 1109133 h 3835390"/>
                <a:gd name="connsiteX83" fmla="*/ 2495551 w 4392865"/>
                <a:gd name="connsiteY83" fmla="*/ 913871 h 3835390"/>
                <a:gd name="connsiteX84" fmla="*/ 2463801 w 4392865"/>
                <a:gd name="connsiteY84" fmla="*/ 907521 h 3835390"/>
                <a:gd name="connsiteX85" fmla="*/ 2298701 w 4392865"/>
                <a:gd name="connsiteY85" fmla="*/ 837671 h 3835390"/>
                <a:gd name="connsiteX86" fmla="*/ 2190751 w 4392865"/>
                <a:gd name="connsiteY86" fmla="*/ 767821 h 3835390"/>
                <a:gd name="connsiteX87" fmla="*/ 2120901 w 4392865"/>
                <a:gd name="connsiteY87" fmla="*/ 729721 h 3835390"/>
                <a:gd name="connsiteX88" fmla="*/ 1981201 w 4392865"/>
                <a:gd name="connsiteY88" fmla="*/ 710671 h 3835390"/>
                <a:gd name="connsiteX89" fmla="*/ 1860551 w 4392865"/>
                <a:gd name="connsiteY89" fmla="*/ 717021 h 3835390"/>
                <a:gd name="connsiteX90" fmla="*/ 1695451 w 4392865"/>
                <a:gd name="connsiteY90" fmla="*/ 767821 h 3835390"/>
                <a:gd name="connsiteX91" fmla="*/ 1551518 w 4392865"/>
                <a:gd name="connsiteY91" fmla="*/ 813857 h 3835390"/>
                <a:gd name="connsiteX92" fmla="*/ 1544639 w 4392865"/>
                <a:gd name="connsiteY92" fmla="*/ 837671 h 3835390"/>
                <a:gd name="connsiteX93" fmla="*/ 2087294 w 4392865"/>
                <a:gd name="connsiteY93" fmla="*/ 1390201 h 3835390"/>
                <a:gd name="connsiteX94" fmla="*/ 2121380 w 4392865"/>
                <a:gd name="connsiteY94" fmla="*/ 1554862 h 3835390"/>
                <a:gd name="connsiteX95" fmla="*/ 2187787 w 4392865"/>
                <a:gd name="connsiteY95" fmla="*/ 1696717 h 3835390"/>
                <a:gd name="connsiteX96" fmla="*/ 2130856 w 4392865"/>
                <a:gd name="connsiteY96" fmla="*/ 1918967 h 3835390"/>
                <a:gd name="connsiteX97" fmla="*/ 2098328 w 4392865"/>
                <a:gd name="connsiteY97" fmla="*/ 2378392 h 3835390"/>
                <a:gd name="connsiteX98" fmla="*/ 2139764 w 4392865"/>
                <a:gd name="connsiteY98" fmla="*/ 2490767 h 3835390"/>
                <a:gd name="connsiteX99" fmla="*/ 2213347 w 4392865"/>
                <a:gd name="connsiteY99" fmla="*/ 2848052 h 3835390"/>
                <a:gd name="connsiteX100" fmla="*/ 2242101 w 4392865"/>
                <a:gd name="connsiteY100" fmla="*/ 2943902 h 3835390"/>
                <a:gd name="connsiteX101" fmla="*/ 2251686 w 4392865"/>
                <a:gd name="connsiteY101" fmla="*/ 3106844 h 3835390"/>
                <a:gd name="connsiteX102" fmla="*/ 2443385 w 4392865"/>
                <a:gd name="connsiteY102" fmla="*/ 3145184 h 3835390"/>
                <a:gd name="connsiteX103" fmla="*/ 2577574 w 4392865"/>
                <a:gd name="connsiteY103" fmla="*/ 3250617 h 3835390"/>
                <a:gd name="connsiteX104" fmla="*/ 2625498 w 4392865"/>
                <a:gd name="connsiteY104" fmla="*/ 3384808 h 3835390"/>
                <a:gd name="connsiteX105" fmla="*/ 2462555 w 4392865"/>
                <a:gd name="connsiteY105" fmla="*/ 3346466 h 3835390"/>
                <a:gd name="connsiteX106" fmla="*/ 2337950 w 4392865"/>
                <a:gd name="connsiteY106" fmla="*/ 3269787 h 3835390"/>
                <a:gd name="connsiteX107" fmla="*/ 2059988 w 4392865"/>
                <a:gd name="connsiteY107" fmla="*/ 3269789 h 3835390"/>
                <a:gd name="connsiteX108" fmla="*/ 2203761 w 4392865"/>
                <a:gd name="connsiteY108" fmla="*/ 3442314 h 3835390"/>
                <a:gd name="connsiteX109" fmla="*/ 2452969 w 4392865"/>
                <a:gd name="connsiteY109" fmla="*/ 3634012 h 3835390"/>
                <a:gd name="connsiteX110" fmla="*/ 2290026 w 4392865"/>
                <a:gd name="connsiteY110" fmla="*/ 3662768 h 3835390"/>
                <a:gd name="connsiteX111" fmla="*/ 2107912 w 4392865"/>
                <a:gd name="connsiteY111" fmla="*/ 3538167 h 3835390"/>
                <a:gd name="connsiteX112" fmla="*/ 2021648 w 4392865"/>
                <a:gd name="connsiteY112" fmla="*/ 3720277 h 3835390"/>
                <a:gd name="connsiteX113" fmla="*/ 1954555 w 4392865"/>
                <a:gd name="connsiteY113" fmla="*/ 3758619 h 3835390"/>
                <a:gd name="connsiteX114" fmla="*/ 1801196 w 4392865"/>
                <a:gd name="connsiteY114" fmla="*/ 3825712 h 3835390"/>
                <a:gd name="connsiteX115" fmla="*/ 1839536 w 4392865"/>
                <a:gd name="connsiteY115" fmla="*/ 3595673 h 3835390"/>
                <a:gd name="connsiteX116" fmla="*/ 1734101 w 4392865"/>
                <a:gd name="connsiteY116" fmla="*/ 3413561 h 3835390"/>
                <a:gd name="connsiteX117" fmla="*/ 1705347 w 4392865"/>
                <a:gd name="connsiteY117" fmla="*/ 3480655 h 3835390"/>
                <a:gd name="connsiteX118" fmla="*/ 1638252 w 4392865"/>
                <a:gd name="connsiteY118" fmla="*/ 3595673 h 3835390"/>
                <a:gd name="connsiteX119" fmla="*/ 1504065 w 4392865"/>
                <a:gd name="connsiteY119" fmla="*/ 3729863 h 3835390"/>
                <a:gd name="connsiteX120" fmla="*/ 1302780 w 4392865"/>
                <a:gd name="connsiteY120" fmla="*/ 3634012 h 3835390"/>
                <a:gd name="connsiteX121" fmla="*/ 1504064 w 4392865"/>
                <a:gd name="connsiteY121" fmla="*/ 3586088 h 3835390"/>
                <a:gd name="connsiteX122" fmla="*/ 1465724 w 4392865"/>
                <a:gd name="connsiteY122" fmla="*/ 3346467 h 3835390"/>
                <a:gd name="connsiteX123" fmla="*/ 1222007 w 4392865"/>
                <a:gd name="connsiteY123" fmla="*/ 3399796 h 3835390"/>
                <a:gd name="connsiteX124" fmla="*/ 1302780 w 4392865"/>
                <a:gd name="connsiteY124" fmla="*/ 3212279 h 3835390"/>
                <a:gd name="connsiteX125" fmla="*/ 1580742 w 4392865"/>
                <a:gd name="connsiteY125" fmla="*/ 2982241 h 3835390"/>
                <a:gd name="connsiteX126" fmla="*/ 1657422 w 4392865"/>
                <a:gd name="connsiteY126" fmla="*/ 2867222 h 3835390"/>
                <a:gd name="connsiteX127" fmla="*/ 1686177 w 4392865"/>
                <a:gd name="connsiteY127" fmla="*/ 2502996 h 3835390"/>
                <a:gd name="connsiteX128" fmla="*/ 1791611 w 4392865"/>
                <a:gd name="connsiteY128" fmla="*/ 2301714 h 3835390"/>
                <a:gd name="connsiteX129" fmla="*/ 1695761 w 4392865"/>
                <a:gd name="connsiteY129" fmla="*/ 2004582 h 3835390"/>
                <a:gd name="connsiteX130" fmla="*/ 1629516 w 4392865"/>
                <a:gd name="connsiteY130" fmla="*/ 1709947 h 3835390"/>
                <a:gd name="connsiteX131" fmla="*/ 1497225 w 4392865"/>
                <a:gd name="connsiteY131" fmla="*/ 1548551 h 3835390"/>
                <a:gd name="connsiteX132" fmla="*/ 1446115 w 4392865"/>
                <a:gd name="connsiteY132" fmla="*/ 1515104 h 3835390"/>
                <a:gd name="connsiteX133" fmla="*/ 1354139 w 4392865"/>
                <a:gd name="connsiteY133" fmla="*/ 1431395 h 3835390"/>
                <a:gd name="connsiteX134" fmla="*/ 1296989 w 4392865"/>
                <a:gd name="connsiteY134" fmla="*/ 1347787 h 3835390"/>
                <a:gd name="connsiteX135" fmla="*/ 1243542 w 4392865"/>
                <a:gd name="connsiteY135" fmla="*/ 1336674 h 3835390"/>
                <a:gd name="connsiteX136" fmla="*/ 1200151 w 4392865"/>
                <a:gd name="connsiteY136" fmla="*/ 1288521 h 3835390"/>
                <a:gd name="connsiteX137" fmla="*/ 1155701 w 4392865"/>
                <a:gd name="connsiteY137" fmla="*/ 1275821 h 3835390"/>
                <a:gd name="connsiteX138" fmla="*/ 1111251 w 4392865"/>
                <a:gd name="connsiteY138" fmla="*/ 1193271 h 3835390"/>
                <a:gd name="connsiteX139" fmla="*/ 1092201 w 4392865"/>
                <a:gd name="connsiteY139" fmla="*/ 1078971 h 3835390"/>
                <a:gd name="connsiteX140" fmla="*/ 1092201 w 4392865"/>
                <a:gd name="connsiteY140" fmla="*/ 971021 h 3835390"/>
                <a:gd name="connsiteX141" fmla="*/ 1060451 w 4392865"/>
                <a:gd name="connsiteY141" fmla="*/ 913871 h 3835390"/>
                <a:gd name="connsiteX142" fmla="*/ 996951 w 4392865"/>
                <a:gd name="connsiteY142" fmla="*/ 875771 h 3835390"/>
                <a:gd name="connsiteX143" fmla="*/ 889001 w 4392865"/>
                <a:gd name="connsiteY143" fmla="*/ 875771 h 3835390"/>
                <a:gd name="connsiteX144" fmla="*/ 806451 w 4392865"/>
                <a:gd name="connsiteY144" fmla="*/ 907521 h 3835390"/>
                <a:gd name="connsiteX145" fmla="*/ 742951 w 4392865"/>
                <a:gd name="connsiteY145" fmla="*/ 939271 h 3835390"/>
                <a:gd name="connsiteX146" fmla="*/ 655639 w 4392865"/>
                <a:gd name="connsiteY146" fmla="*/ 912812 h 3835390"/>
                <a:gd name="connsiteX147" fmla="*/ 566210 w 4392865"/>
                <a:gd name="connsiteY147" fmla="*/ 836613 h 3835390"/>
                <a:gd name="connsiteX148" fmla="*/ 511177 w 4392865"/>
                <a:gd name="connsiteY148" fmla="*/ 806980 h 3835390"/>
                <a:gd name="connsiteX149" fmla="*/ 415926 w 4392865"/>
                <a:gd name="connsiteY149" fmla="*/ 784225 h 3835390"/>
                <a:gd name="connsiteX150" fmla="*/ 335494 w 4392865"/>
                <a:gd name="connsiteY150" fmla="*/ 759883 h 3835390"/>
                <a:gd name="connsiteX151" fmla="*/ 203413 w 4392865"/>
                <a:gd name="connsiteY151" fmla="*/ 728345 h 3835390"/>
                <a:gd name="connsiteX152" fmla="*/ 116099 w 4392865"/>
                <a:gd name="connsiteY152" fmla="*/ 691303 h 3835390"/>
                <a:gd name="connsiteX153" fmla="*/ 61914 w 4392865"/>
                <a:gd name="connsiteY153" fmla="*/ 625475 h 3835390"/>
                <a:gd name="connsiteX154" fmla="*/ 6350 w 4392865"/>
                <a:gd name="connsiteY154" fmla="*/ 575733 h 3835390"/>
                <a:gd name="connsiteX155" fmla="*/ 2117 w 4392865"/>
                <a:gd name="connsiteY155" fmla="*/ 537104 h 3835390"/>
                <a:gd name="connsiteX156" fmla="*/ 0 w 4392865"/>
                <a:gd name="connsiteY156" fmla="*/ 465138 h 3835390"/>
                <a:gd name="connsiteX157" fmla="*/ 23496 w 4392865"/>
                <a:gd name="connsiteY157" fmla="*/ 394970 h 3835390"/>
                <a:gd name="connsiteX158" fmla="*/ 51331 w 4392865"/>
                <a:gd name="connsiteY158" fmla="*/ 321204 h 3835390"/>
                <a:gd name="connsiteX159" fmla="*/ 77257 w 4392865"/>
                <a:gd name="connsiteY159" fmla="*/ 272520 h 3835390"/>
                <a:gd name="connsiteX160" fmla="*/ 104776 w 4392865"/>
                <a:gd name="connsiteY160" fmla="*/ 194203 h 3835390"/>
                <a:gd name="connsiteX161" fmla="*/ 187537 w 4392865"/>
                <a:gd name="connsiteY161" fmla="*/ 183303 h 3835390"/>
                <a:gd name="connsiteX162" fmla="*/ 238127 w 4392865"/>
                <a:gd name="connsiteY162" fmla="*/ 186268 h 3835390"/>
                <a:gd name="connsiteX163" fmla="*/ 306600 w 4392865"/>
                <a:gd name="connsiteY163" fmla="*/ 191241 h 3835390"/>
                <a:gd name="connsiteX164" fmla="*/ 354225 w 4392865"/>
                <a:gd name="connsiteY164" fmla="*/ 212408 h 3835390"/>
                <a:gd name="connsiteX165" fmla="*/ 442385 w 4392865"/>
                <a:gd name="connsiteY165" fmla="*/ 231247 h 3835390"/>
                <a:gd name="connsiteX0" fmla="*/ 442385 w 4392865"/>
                <a:gd name="connsiteY0" fmla="*/ 231247 h 3835390"/>
                <a:gd name="connsiteX1" fmla="*/ 544725 w 4392865"/>
                <a:gd name="connsiteY1" fmla="*/ 249450 h 3835390"/>
                <a:gd name="connsiteX2" fmla="*/ 674369 w 4392865"/>
                <a:gd name="connsiteY2" fmla="*/ 244158 h 3835390"/>
                <a:gd name="connsiteX3" fmla="*/ 841058 w 4392865"/>
                <a:gd name="connsiteY3" fmla="*/ 207116 h 3835390"/>
                <a:gd name="connsiteX4" fmla="*/ 917787 w 4392865"/>
                <a:gd name="connsiteY4" fmla="*/ 167429 h 3835390"/>
                <a:gd name="connsiteX5" fmla="*/ 984253 w 4392865"/>
                <a:gd name="connsiteY5" fmla="*/ 142346 h 3835390"/>
                <a:gd name="connsiteX6" fmla="*/ 1036849 w 4392865"/>
                <a:gd name="connsiteY6" fmla="*/ 125096 h 3835390"/>
                <a:gd name="connsiteX7" fmla="*/ 1099081 w 4392865"/>
                <a:gd name="connsiteY7" fmla="*/ 119062 h 3835390"/>
                <a:gd name="connsiteX8" fmla="*/ 1126067 w 4392865"/>
                <a:gd name="connsiteY8" fmla="*/ 68791 h 3835390"/>
                <a:gd name="connsiteX9" fmla="*/ 1118129 w 4392865"/>
                <a:gd name="connsiteY9" fmla="*/ 0 h 3835390"/>
                <a:gd name="connsiteX10" fmla="*/ 1181629 w 4392865"/>
                <a:gd name="connsiteY10" fmla="*/ 77788 h 3835390"/>
                <a:gd name="connsiteX11" fmla="*/ 1177079 w 4392865"/>
                <a:gd name="connsiteY11" fmla="*/ 125094 h 3835390"/>
                <a:gd name="connsiteX12" fmla="*/ 1179725 w 4392865"/>
                <a:gd name="connsiteY12" fmla="*/ 191241 h 3835390"/>
                <a:gd name="connsiteX13" fmla="*/ 1179513 w 4392865"/>
                <a:gd name="connsiteY13" fmla="*/ 235480 h 3835390"/>
                <a:gd name="connsiteX14" fmla="*/ 1171787 w 4392865"/>
                <a:gd name="connsiteY14" fmla="*/ 273262 h 3835390"/>
                <a:gd name="connsiteX15" fmla="*/ 1195599 w 4392865"/>
                <a:gd name="connsiteY15" fmla="*/ 320887 h 3835390"/>
                <a:gd name="connsiteX16" fmla="*/ 1237193 w 4392865"/>
                <a:gd name="connsiteY16" fmla="*/ 387879 h 3835390"/>
                <a:gd name="connsiteX17" fmla="*/ 1256242 w 4392865"/>
                <a:gd name="connsiteY17" fmla="*/ 412221 h 3835390"/>
                <a:gd name="connsiteX18" fmla="*/ 1289051 w 4392865"/>
                <a:gd name="connsiteY18" fmla="*/ 384704 h 3835390"/>
                <a:gd name="connsiteX19" fmla="*/ 1304079 w 4392865"/>
                <a:gd name="connsiteY19" fmla="*/ 379095 h 3835390"/>
                <a:gd name="connsiteX20" fmla="*/ 1341121 w 4392865"/>
                <a:gd name="connsiteY20" fmla="*/ 384387 h 3835390"/>
                <a:gd name="connsiteX21" fmla="*/ 1378163 w 4392865"/>
                <a:gd name="connsiteY21" fmla="*/ 408200 h 3835390"/>
                <a:gd name="connsiteX22" fmla="*/ 1390651 w 4392865"/>
                <a:gd name="connsiteY22" fmla="*/ 437621 h 3835390"/>
                <a:gd name="connsiteX23" fmla="*/ 1423142 w 4392865"/>
                <a:gd name="connsiteY23" fmla="*/ 445241 h 3835390"/>
                <a:gd name="connsiteX24" fmla="*/ 1462829 w 4392865"/>
                <a:gd name="connsiteY24" fmla="*/ 421429 h 3835390"/>
                <a:gd name="connsiteX25" fmla="*/ 1520826 w 4392865"/>
                <a:gd name="connsiteY25" fmla="*/ 523875 h 3835390"/>
                <a:gd name="connsiteX26" fmla="*/ 1582738 w 4392865"/>
                <a:gd name="connsiteY26" fmla="*/ 569912 h 3835390"/>
                <a:gd name="connsiteX27" fmla="*/ 1676401 w 4392865"/>
                <a:gd name="connsiteY27" fmla="*/ 640821 h 3835390"/>
                <a:gd name="connsiteX28" fmla="*/ 1866901 w 4392865"/>
                <a:gd name="connsiteY28" fmla="*/ 609071 h 3835390"/>
                <a:gd name="connsiteX29" fmla="*/ 2063751 w 4392865"/>
                <a:gd name="connsiteY29" fmla="*/ 558271 h 3835390"/>
                <a:gd name="connsiteX30" fmla="*/ 2178051 w 4392865"/>
                <a:gd name="connsiteY30" fmla="*/ 590021 h 3835390"/>
                <a:gd name="connsiteX31" fmla="*/ 2311401 w 4392865"/>
                <a:gd name="connsiteY31" fmla="*/ 691621 h 3835390"/>
                <a:gd name="connsiteX32" fmla="*/ 2489201 w 4392865"/>
                <a:gd name="connsiteY32" fmla="*/ 780521 h 3835390"/>
                <a:gd name="connsiteX33" fmla="*/ 2692401 w 4392865"/>
                <a:gd name="connsiteY33" fmla="*/ 793221 h 3835390"/>
                <a:gd name="connsiteX34" fmla="*/ 2783947 w 4392865"/>
                <a:gd name="connsiteY34" fmla="*/ 683154 h 3835390"/>
                <a:gd name="connsiteX35" fmla="*/ 3133905 w 4392865"/>
                <a:gd name="connsiteY35" fmla="*/ 585588 h 3835390"/>
                <a:gd name="connsiteX36" fmla="*/ 3230246 w 4392865"/>
                <a:gd name="connsiteY36" fmla="*/ 487572 h 3835390"/>
                <a:gd name="connsiteX37" fmla="*/ 3366460 w 4392865"/>
                <a:gd name="connsiteY37" fmla="*/ 400599 h 3835390"/>
                <a:gd name="connsiteX38" fmla="*/ 3662403 w 4392865"/>
                <a:gd name="connsiteY38" fmla="*/ 385143 h 3835390"/>
                <a:gd name="connsiteX39" fmla="*/ 3822913 w 4392865"/>
                <a:gd name="connsiteY39" fmla="*/ 365864 h 3835390"/>
                <a:gd name="connsiteX40" fmla="*/ 3880259 w 4392865"/>
                <a:gd name="connsiteY40" fmla="*/ 521559 h 3835390"/>
                <a:gd name="connsiteX41" fmla="*/ 3972225 w 4392865"/>
                <a:gd name="connsiteY41" fmla="*/ 697132 h 3835390"/>
                <a:gd name="connsiteX42" fmla="*/ 3971626 w 4392865"/>
                <a:gd name="connsiteY42" fmla="*/ 818142 h 3835390"/>
                <a:gd name="connsiteX43" fmla="*/ 3980492 w 4392865"/>
                <a:gd name="connsiteY43" fmla="*/ 801728 h 3835390"/>
                <a:gd name="connsiteX44" fmla="*/ 3976970 w 4392865"/>
                <a:gd name="connsiteY44" fmla="*/ 863980 h 3835390"/>
                <a:gd name="connsiteX45" fmla="*/ 3983298 w 4392865"/>
                <a:gd name="connsiteY45" fmla="*/ 889809 h 3835390"/>
                <a:gd name="connsiteX46" fmla="*/ 4002088 w 4392865"/>
                <a:gd name="connsiteY46" fmla="*/ 917575 h 3835390"/>
                <a:gd name="connsiteX47" fmla="*/ 4067176 w 4392865"/>
                <a:gd name="connsiteY47" fmla="*/ 927629 h 3835390"/>
                <a:gd name="connsiteX48" fmla="*/ 4064001 w 4392865"/>
                <a:gd name="connsiteY48" fmla="*/ 964671 h 3835390"/>
                <a:gd name="connsiteX49" fmla="*/ 4153642 w 4392865"/>
                <a:gd name="connsiteY49" fmla="*/ 1032613 h 3835390"/>
                <a:gd name="connsiteX50" fmla="*/ 4252464 w 4392865"/>
                <a:gd name="connsiteY50" fmla="*/ 1015471 h 3835390"/>
                <a:gd name="connsiteX51" fmla="*/ 4392865 w 4392865"/>
                <a:gd name="connsiteY51" fmla="*/ 1145687 h 3835390"/>
                <a:gd name="connsiteX52" fmla="*/ 4286151 w 4392865"/>
                <a:gd name="connsiteY52" fmla="*/ 1291466 h 3835390"/>
                <a:gd name="connsiteX53" fmla="*/ 4176057 w 4392865"/>
                <a:gd name="connsiteY53" fmla="*/ 1408274 h 3835390"/>
                <a:gd name="connsiteX54" fmla="*/ 4037225 w 4392865"/>
                <a:gd name="connsiteY54" fmla="*/ 1450656 h 3835390"/>
                <a:gd name="connsiteX55" fmla="*/ 3968751 w 4392865"/>
                <a:gd name="connsiteY55" fmla="*/ 1419754 h 3835390"/>
                <a:gd name="connsiteX56" fmla="*/ 3910225 w 4392865"/>
                <a:gd name="connsiteY56" fmla="*/ 1426845 h 3835390"/>
                <a:gd name="connsiteX57" fmla="*/ 3842810 w 4392865"/>
                <a:gd name="connsiteY57" fmla="*/ 1390650 h 3835390"/>
                <a:gd name="connsiteX58" fmla="*/ 3804392 w 4392865"/>
                <a:gd name="connsiteY58" fmla="*/ 1233700 h 3835390"/>
                <a:gd name="connsiteX59" fmla="*/ 3719513 w 4392865"/>
                <a:gd name="connsiteY59" fmla="*/ 1156759 h 3835390"/>
                <a:gd name="connsiteX60" fmla="*/ 3568701 w 4392865"/>
                <a:gd name="connsiteY60" fmla="*/ 1098021 h 3835390"/>
                <a:gd name="connsiteX61" fmla="*/ 3460751 w 4392865"/>
                <a:gd name="connsiteY61" fmla="*/ 1053571 h 3835390"/>
                <a:gd name="connsiteX62" fmla="*/ 3371851 w 4392865"/>
                <a:gd name="connsiteY62" fmla="*/ 1047221 h 3835390"/>
                <a:gd name="connsiteX63" fmla="*/ 3308351 w 4392865"/>
                <a:gd name="connsiteY63" fmla="*/ 996421 h 3835390"/>
                <a:gd name="connsiteX64" fmla="*/ 3200401 w 4392865"/>
                <a:gd name="connsiteY64" fmla="*/ 932921 h 3835390"/>
                <a:gd name="connsiteX65" fmla="*/ 3227599 w 4392865"/>
                <a:gd name="connsiteY65" fmla="*/ 1067009 h 3835390"/>
                <a:gd name="connsiteX66" fmla="*/ 3325496 w 4392865"/>
                <a:gd name="connsiteY66" fmla="*/ 1302488 h 3835390"/>
                <a:gd name="connsiteX67" fmla="*/ 3521286 w 4392865"/>
                <a:gd name="connsiteY67" fmla="*/ 1487697 h 3835390"/>
                <a:gd name="connsiteX68" fmla="*/ 3598016 w 4392865"/>
                <a:gd name="connsiteY68" fmla="*/ 1569716 h 3835390"/>
                <a:gd name="connsiteX69" fmla="*/ 3743537 w 4392865"/>
                <a:gd name="connsiteY69" fmla="*/ 1596175 h 3835390"/>
                <a:gd name="connsiteX70" fmla="*/ 3841433 w 4392865"/>
                <a:gd name="connsiteY70" fmla="*/ 1540613 h 3835390"/>
                <a:gd name="connsiteX71" fmla="*/ 3918163 w 4392865"/>
                <a:gd name="connsiteY71" fmla="*/ 1588237 h 3835390"/>
                <a:gd name="connsiteX72" fmla="*/ 3983808 w 4392865"/>
                <a:gd name="connsiteY72" fmla="*/ 1610103 h 3835390"/>
                <a:gd name="connsiteX73" fmla="*/ 4063234 w 4392865"/>
                <a:gd name="connsiteY73" fmla="*/ 1841639 h 3835390"/>
                <a:gd name="connsiteX74" fmla="*/ 3974275 w 4392865"/>
                <a:gd name="connsiteY74" fmla="*/ 1966544 h 3835390"/>
                <a:gd name="connsiteX75" fmla="*/ 3821614 w 4392865"/>
                <a:gd name="connsiteY75" fmla="*/ 2233622 h 3835390"/>
                <a:gd name="connsiteX76" fmla="*/ 3681983 w 4392865"/>
                <a:gd name="connsiteY76" fmla="*/ 2337309 h 3835390"/>
                <a:gd name="connsiteX77" fmla="*/ 3553037 w 4392865"/>
                <a:gd name="connsiteY77" fmla="*/ 2352883 h 3835390"/>
                <a:gd name="connsiteX78" fmla="*/ 3400225 w 4392865"/>
                <a:gd name="connsiteY78" fmla="*/ 2423165 h 3835390"/>
                <a:gd name="connsiteX79" fmla="*/ 3086230 w 4392865"/>
                <a:gd name="connsiteY79" fmla="*/ 2169313 h 3835390"/>
                <a:gd name="connsiteX80" fmla="*/ 2933913 w 4392865"/>
                <a:gd name="connsiteY80" fmla="*/ 1802550 h 3835390"/>
                <a:gd name="connsiteX81" fmla="*/ 2853939 w 4392865"/>
                <a:gd name="connsiteY81" fmla="*/ 1602017 h 3835390"/>
                <a:gd name="connsiteX82" fmla="*/ 2655359 w 4392865"/>
                <a:gd name="connsiteY82" fmla="*/ 1109133 h 3835390"/>
                <a:gd name="connsiteX83" fmla="*/ 2495551 w 4392865"/>
                <a:gd name="connsiteY83" fmla="*/ 913871 h 3835390"/>
                <a:gd name="connsiteX84" fmla="*/ 2463801 w 4392865"/>
                <a:gd name="connsiteY84" fmla="*/ 907521 h 3835390"/>
                <a:gd name="connsiteX85" fmla="*/ 2298701 w 4392865"/>
                <a:gd name="connsiteY85" fmla="*/ 837671 h 3835390"/>
                <a:gd name="connsiteX86" fmla="*/ 2190751 w 4392865"/>
                <a:gd name="connsiteY86" fmla="*/ 767821 h 3835390"/>
                <a:gd name="connsiteX87" fmla="*/ 2120901 w 4392865"/>
                <a:gd name="connsiteY87" fmla="*/ 729721 h 3835390"/>
                <a:gd name="connsiteX88" fmla="*/ 1981201 w 4392865"/>
                <a:gd name="connsiteY88" fmla="*/ 710671 h 3835390"/>
                <a:gd name="connsiteX89" fmla="*/ 1860551 w 4392865"/>
                <a:gd name="connsiteY89" fmla="*/ 717021 h 3835390"/>
                <a:gd name="connsiteX90" fmla="*/ 1695451 w 4392865"/>
                <a:gd name="connsiteY90" fmla="*/ 767821 h 3835390"/>
                <a:gd name="connsiteX91" fmla="*/ 1551518 w 4392865"/>
                <a:gd name="connsiteY91" fmla="*/ 813857 h 3835390"/>
                <a:gd name="connsiteX92" fmla="*/ 2087294 w 4392865"/>
                <a:gd name="connsiteY92" fmla="*/ 1390201 h 3835390"/>
                <a:gd name="connsiteX93" fmla="*/ 2121380 w 4392865"/>
                <a:gd name="connsiteY93" fmla="*/ 1554862 h 3835390"/>
                <a:gd name="connsiteX94" fmla="*/ 2187787 w 4392865"/>
                <a:gd name="connsiteY94" fmla="*/ 1696717 h 3835390"/>
                <a:gd name="connsiteX95" fmla="*/ 2130856 w 4392865"/>
                <a:gd name="connsiteY95" fmla="*/ 1918967 h 3835390"/>
                <a:gd name="connsiteX96" fmla="*/ 2098328 w 4392865"/>
                <a:gd name="connsiteY96" fmla="*/ 2378392 h 3835390"/>
                <a:gd name="connsiteX97" fmla="*/ 2139764 w 4392865"/>
                <a:gd name="connsiteY97" fmla="*/ 2490767 h 3835390"/>
                <a:gd name="connsiteX98" fmla="*/ 2213347 w 4392865"/>
                <a:gd name="connsiteY98" fmla="*/ 2848052 h 3835390"/>
                <a:gd name="connsiteX99" fmla="*/ 2242101 w 4392865"/>
                <a:gd name="connsiteY99" fmla="*/ 2943902 h 3835390"/>
                <a:gd name="connsiteX100" fmla="*/ 2251686 w 4392865"/>
                <a:gd name="connsiteY100" fmla="*/ 3106844 h 3835390"/>
                <a:gd name="connsiteX101" fmla="*/ 2443385 w 4392865"/>
                <a:gd name="connsiteY101" fmla="*/ 3145184 h 3835390"/>
                <a:gd name="connsiteX102" fmla="*/ 2577574 w 4392865"/>
                <a:gd name="connsiteY102" fmla="*/ 3250617 h 3835390"/>
                <a:gd name="connsiteX103" fmla="*/ 2625498 w 4392865"/>
                <a:gd name="connsiteY103" fmla="*/ 3384808 h 3835390"/>
                <a:gd name="connsiteX104" fmla="*/ 2462555 w 4392865"/>
                <a:gd name="connsiteY104" fmla="*/ 3346466 h 3835390"/>
                <a:gd name="connsiteX105" fmla="*/ 2337950 w 4392865"/>
                <a:gd name="connsiteY105" fmla="*/ 3269787 h 3835390"/>
                <a:gd name="connsiteX106" fmla="*/ 2059988 w 4392865"/>
                <a:gd name="connsiteY106" fmla="*/ 3269789 h 3835390"/>
                <a:gd name="connsiteX107" fmla="*/ 2203761 w 4392865"/>
                <a:gd name="connsiteY107" fmla="*/ 3442314 h 3835390"/>
                <a:gd name="connsiteX108" fmla="*/ 2452969 w 4392865"/>
                <a:gd name="connsiteY108" fmla="*/ 3634012 h 3835390"/>
                <a:gd name="connsiteX109" fmla="*/ 2290026 w 4392865"/>
                <a:gd name="connsiteY109" fmla="*/ 3662768 h 3835390"/>
                <a:gd name="connsiteX110" fmla="*/ 2107912 w 4392865"/>
                <a:gd name="connsiteY110" fmla="*/ 3538167 h 3835390"/>
                <a:gd name="connsiteX111" fmla="*/ 2021648 w 4392865"/>
                <a:gd name="connsiteY111" fmla="*/ 3720277 h 3835390"/>
                <a:gd name="connsiteX112" fmla="*/ 1954555 w 4392865"/>
                <a:gd name="connsiteY112" fmla="*/ 3758619 h 3835390"/>
                <a:gd name="connsiteX113" fmla="*/ 1801196 w 4392865"/>
                <a:gd name="connsiteY113" fmla="*/ 3825712 h 3835390"/>
                <a:gd name="connsiteX114" fmla="*/ 1839536 w 4392865"/>
                <a:gd name="connsiteY114" fmla="*/ 3595673 h 3835390"/>
                <a:gd name="connsiteX115" fmla="*/ 1734101 w 4392865"/>
                <a:gd name="connsiteY115" fmla="*/ 3413561 h 3835390"/>
                <a:gd name="connsiteX116" fmla="*/ 1705347 w 4392865"/>
                <a:gd name="connsiteY116" fmla="*/ 3480655 h 3835390"/>
                <a:gd name="connsiteX117" fmla="*/ 1638252 w 4392865"/>
                <a:gd name="connsiteY117" fmla="*/ 3595673 h 3835390"/>
                <a:gd name="connsiteX118" fmla="*/ 1504065 w 4392865"/>
                <a:gd name="connsiteY118" fmla="*/ 3729863 h 3835390"/>
                <a:gd name="connsiteX119" fmla="*/ 1302780 w 4392865"/>
                <a:gd name="connsiteY119" fmla="*/ 3634012 h 3835390"/>
                <a:gd name="connsiteX120" fmla="*/ 1504064 w 4392865"/>
                <a:gd name="connsiteY120" fmla="*/ 3586088 h 3835390"/>
                <a:gd name="connsiteX121" fmla="*/ 1465724 w 4392865"/>
                <a:gd name="connsiteY121" fmla="*/ 3346467 h 3835390"/>
                <a:gd name="connsiteX122" fmla="*/ 1222007 w 4392865"/>
                <a:gd name="connsiteY122" fmla="*/ 3399796 h 3835390"/>
                <a:gd name="connsiteX123" fmla="*/ 1302780 w 4392865"/>
                <a:gd name="connsiteY123" fmla="*/ 3212279 h 3835390"/>
                <a:gd name="connsiteX124" fmla="*/ 1580742 w 4392865"/>
                <a:gd name="connsiteY124" fmla="*/ 2982241 h 3835390"/>
                <a:gd name="connsiteX125" fmla="*/ 1657422 w 4392865"/>
                <a:gd name="connsiteY125" fmla="*/ 2867222 h 3835390"/>
                <a:gd name="connsiteX126" fmla="*/ 1686177 w 4392865"/>
                <a:gd name="connsiteY126" fmla="*/ 2502996 h 3835390"/>
                <a:gd name="connsiteX127" fmla="*/ 1791611 w 4392865"/>
                <a:gd name="connsiteY127" fmla="*/ 2301714 h 3835390"/>
                <a:gd name="connsiteX128" fmla="*/ 1695761 w 4392865"/>
                <a:gd name="connsiteY128" fmla="*/ 2004582 h 3835390"/>
                <a:gd name="connsiteX129" fmla="*/ 1629516 w 4392865"/>
                <a:gd name="connsiteY129" fmla="*/ 1709947 h 3835390"/>
                <a:gd name="connsiteX130" fmla="*/ 1497225 w 4392865"/>
                <a:gd name="connsiteY130" fmla="*/ 1548551 h 3835390"/>
                <a:gd name="connsiteX131" fmla="*/ 1446115 w 4392865"/>
                <a:gd name="connsiteY131" fmla="*/ 1515104 h 3835390"/>
                <a:gd name="connsiteX132" fmla="*/ 1354139 w 4392865"/>
                <a:gd name="connsiteY132" fmla="*/ 1431395 h 3835390"/>
                <a:gd name="connsiteX133" fmla="*/ 1296989 w 4392865"/>
                <a:gd name="connsiteY133" fmla="*/ 1347787 h 3835390"/>
                <a:gd name="connsiteX134" fmla="*/ 1243542 w 4392865"/>
                <a:gd name="connsiteY134" fmla="*/ 1336674 h 3835390"/>
                <a:gd name="connsiteX135" fmla="*/ 1200151 w 4392865"/>
                <a:gd name="connsiteY135" fmla="*/ 1288521 h 3835390"/>
                <a:gd name="connsiteX136" fmla="*/ 1155701 w 4392865"/>
                <a:gd name="connsiteY136" fmla="*/ 1275821 h 3835390"/>
                <a:gd name="connsiteX137" fmla="*/ 1111251 w 4392865"/>
                <a:gd name="connsiteY137" fmla="*/ 1193271 h 3835390"/>
                <a:gd name="connsiteX138" fmla="*/ 1092201 w 4392865"/>
                <a:gd name="connsiteY138" fmla="*/ 1078971 h 3835390"/>
                <a:gd name="connsiteX139" fmla="*/ 1092201 w 4392865"/>
                <a:gd name="connsiteY139" fmla="*/ 971021 h 3835390"/>
                <a:gd name="connsiteX140" fmla="*/ 1060451 w 4392865"/>
                <a:gd name="connsiteY140" fmla="*/ 913871 h 3835390"/>
                <a:gd name="connsiteX141" fmla="*/ 996951 w 4392865"/>
                <a:gd name="connsiteY141" fmla="*/ 875771 h 3835390"/>
                <a:gd name="connsiteX142" fmla="*/ 889001 w 4392865"/>
                <a:gd name="connsiteY142" fmla="*/ 875771 h 3835390"/>
                <a:gd name="connsiteX143" fmla="*/ 806451 w 4392865"/>
                <a:gd name="connsiteY143" fmla="*/ 907521 h 3835390"/>
                <a:gd name="connsiteX144" fmla="*/ 742951 w 4392865"/>
                <a:gd name="connsiteY144" fmla="*/ 939271 h 3835390"/>
                <a:gd name="connsiteX145" fmla="*/ 655639 w 4392865"/>
                <a:gd name="connsiteY145" fmla="*/ 912812 h 3835390"/>
                <a:gd name="connsiteX146" fmla="*/ 566210 w 4392865"/>
                <a:gd name="connsiteY146" fmla="*/ 836613 h 3835390"/>
                <a:gd name="connsiteX147" fmla="*/ 511177 w 4392865"/>
                <a:gd name="connsiteY147" fmla="*/ 806980 h 3835390"/>
                <a:gd name="connsiteX148" fmla="*/ 415926 w 4392865"/>
                <a:gd name="connsiteY148" fmla="*/ 784225 h 3835390"/>
                <a:gd name="connsiteX149" fmla="*/ 335494 w 4392865"/>
                <a:gd name="connsiteY149" fmla="*/ 759883 h 3835390"/>
                <a:gd name="connsiteX150" fmla="*/ 203413 w 4392865"/>
                <a:gd name="connsiteY150" fmla="*/ 728345 h 3835390"/>
                <a:gd name="connsiteX151" fmla="*/ 116099 w 4392865"/>
                <a:gd name="connsiteY151" fmla="*/ 691303 h 3835390"/>
                <a:gd name="connsiteX152" fmla="*/ 61914 w 4392865"/>
                <a:gd name="connsiteY152" fmla="*/ 625475 h 3835390"/>
                <a:gd name="connsiteX153" fmla="*/ 6350 w 4392865"/>
                <a:gd name="connsiteY153" fmla="*/ 575733 h 3835390"/>
                <a:gd name="connsiteX154" fmla="*/ 2117 w 4392865"/>
                <a:gd name="connsiteY154" fmla="*/ 537104 h 3835390"/>
                <a:gd name="connsiteX155" fmla="*/ 0 w 4392865"/>
                <a:gd name="connsiteY155" fmla="*/ 465138 h 3835390"/>
                <a:gd name="connsiteX156" fmla="*/ 23496 w 4392865"/>
                <a:gd name="connsiteY156" fmla="*/ 394970 h 3835390"/>
                <a:gd name="connsiteX157" fmla="*/ 51331 w 4392865"/>
                <a:gd name="connsiteY157" fmla="*/ 321204 h 3835390"/>
                <a:gd name="connsiteX158" fmla="*/ 77257 w 4392865"/>
                <a:gd name="connsiteY158" fmla="*/ 272520 h 3835390"/>
                <a:gd name="connsiteX159" fmla="*/ 104776 w 4392865"/>
                <a:gd name="connsiteY159" fmla="*/ 194203 h 3835390"/>
                <a:gd name="connsiteX160" fmla="*/ 187537 w 4392865"/>
                <a:gd name="connsiteY160" fmla="*/ 183303 h 3835390"/>
                <a:gd name="connsiteX161" fmla="*/ 238127 w 4392865"/>
                <a:gd name="connsiteY161" fmla="*/ 186268 h 3835390"/>
                <a:gd name="connsiteX162" fmla="*/ 306600 w 4392865"/>
                <a:gd name="connsiteY162" fmla="*/ 191241 h 3835390"/>
                <a:gd name="connsiteX163" fmla="*/ 354225 w 4392865"/>
                <a:gd name="connsiteY163" fmla="*/ 212408 h 3835390"/>
                <a:gd name="connsiteX164" fmla="*/ 442385 w 4392865"/>
                <a:gd name="connsiteY164" fmla="*/ 231247 h 3835390"/>
                <a:gd name="connsiteX0" fmla="*/ 442385 w 4392865"/>
                <a:gd name="connsiteY0" fmla="*/ 231247 h 3835390"/>
                <a:gd name="connsiteX1" fmla="*/ 544725 w 4392865"/>
                <a:gd name="connsiteY1" fmla="*/ 249450 h 3835390"/>
                <a:gd name="connsiteX2" fmla="*/ 674369 w 4392865"/>
                <a:gd name="connsiteY2" fmla="*/ 244158 h 3835390"/>
                <a:gd name="connsiteX3" fmla="*/ 841058 w 4392865"/>
                <a:gd name="connsiteY3" fmla="*/ 207116 h 3835390"/>
                <a:gd name="connsiteX4" fmla="*/ 917787 w 4392865"/>
                <a:gd name="connsiteY4" fmla="*/ 167429 h 3835390"/>
                <a:gd name="connsiteX5" fmla="*/ 984253 w 4392865"/>
                <a:gd name="connsiteY5" fmla="*/ 142346 h 3835390"/>
                <a:gd name="connsiteX6" fmla="*/ 1036849 w 4392865"/>
                <a:gd name="connsiteY6" fmla="*/ 125096 h 3835390"/>
                <a:gd name="connsiteX7" fmla="*/ 1099081 w 4392865"/>
                <a:gd name="connsiteY7" fmla="*/ 119062 h 3835390"/>
                <a:gd name="connsiteX8" fmla="*/ 1126067 w 4392865"/>
                <a:gd name="connsiteY8" fmla="*/ 68791 h 3835390"/>
                <a:gd name="connsiteX9" fmla="*/ 1118129 w 4392865"/>
                <a:gd name="connsiteY9" fmla="*/ 0 h 3835390"/>
                <a:gd name="connsiteX10" fmla="*/ 1181629 w 4392865"/>
                <a:gd name="connsiteY10" fmla="*/ 77788 h 3835390"/>
                <a:gd name="connsiteX11" fmla="*/ 1177079 w 4392865"/>
                <a:gd name="connsiteY11" fmla="*/ 125094 h 3835390"/>
                <a:gd name="connsiteX12" fmla="*/ 1179725 w 4392865"/>
                <a:gd name="connsiteY12" fmla="*/ 191241 h 3835390"/>
                <a:gd name="connsiteX13" fmla="*/ 1179513 w 4392865"/>
                <a:gd name="connsiteY13" fmla="*/ 235480 h 3835390"/>
                <a:gd name="connsiteX14" fmla="*/ 1171787 w 4392865"/>
                <a:gd name="connsiteY14" fmla="*/ 273262 h 3835390"/>
                <a:gd name="connsiteX15" fmla="*/ 1195599 w 4392865"/>
                <a:gd name="connsiteY15" fmla="*/ 320887 h 3835390"/>
                <a:gd name="connsiteX16" fmla="*/ 1237193 w 4392865"/>
                <a:gd name="connsiteY16" fmla="*/ 387879 h 3835390"/>
                <a:gd name="connsiteX17" fmla="*/ 1256242 w 4392865"/>
                <a:gd name="connsiteY17" fmla="*/ 412221 h 3835390"/>
                <a:gd name="connsiteX18" fmla="*/ 1289051 w 4392865"/>
                <a:gd name="connsiteY18" fmla="*/ 384704 h 3835390"/>
                <a:gd name="connsiteX19" fmla="*/ 1304079 w 4392865"/>
                <a:gd name="connsiteY19" fmla="*/ 379095 h 3835390"/>
                <a:gd name="connsiteX20" fmla="*/ 1341121 w 4392865"/>
                <a:gd name="connsiteY20" fmla="*/ 384387 h 3835390"/>
                <a:gd name="connsiteX21" fmla="*/ 1378163 w 4392865"/>
                <a:gd name="connsiteY21" fmla="*/ 408200 h 3835390"/>
                <a:gd name="connsiteX22" fmla="*/ 1390651 w 4392865"/>
                <a:gd name="connsiteY22" fmla="*/ 437621 h 3835390"/>
                <a:gd name="connsiteX23" fmla="*/ 1423142 w 4392865"/>
                <a:gd name="connsiteY23" fmla="*/ 445241 h 3835390"/>
                <a:gd name="connsiteX24" fmla="*/ 1462829 w 4392865"/>
                <a:gd name="connsiteY24" fmla="*/ 421429 h 3835390"/>
                <a:gd name="connsiteX25" fmla="*/ 1520826 w 4392865"/>
                <a:gd name="connsiteY25" fmla="*/ 523875 h 3835390"/>
                <a:gd name="connsiteX26" fmla="*/ 1582738 w 4392865"/>
                <a:gd name="connsiteY26" fmla="*/ 569912 h 3835390"/>
                <a:gd name="connsiteX27" fmla="*/ 1676401 w 4392865"/>
                <a:gd name="connsiteY27" fmla="*/ 640821 h 3835390"/>
                <a:gd name="connsiteX28" fmla="*/ 1866901 w 4392865"/>
                <a:gd name="connsiteY28" fmla="*/ 609071 h 3835390"/>
                <a:gd name="connsiteX29" fmla="*/ 2063751 w 4392865"/>
                <a:gd name="connsiteY29" fmla="*/ 558271 h 3835390"/>
                <a:gd name="connsiteX30" fmla="*/ 2178051 w 4392865"/>
                <a:gd name="connsiteY30" fmla="*/ 590021 h 3835390"/>
                <a:gd name="connsiteX31" fmla="*/ 2311401 w 4392865"/>
                <a:gd name="connsiteY31" fmla="*/ 691621 h 3835390"/>
                <a:gd name="connsiteX32" fmla="*/ 2489201 w 4392865"/>
                <a:gd name="connsiteY32" fmla="*/ 780521 h 3835390"/>
                <a:gd name="connsiteX33" fmla="*/ 2692401 w 4392865"/>
                <a:gd name="connsiteY33" fmla="*/ 793221 h 3835390"/>
                <a:gd name="connsiteX34" fmla="*/ 2783947 w 4392865"/>
                <a:gd name="connsiteY34" fmla="*/ 683154 h 3835390"/>
                <a:gd name="connsiteX35" fmla="*/ 3133905 w 4392865"/>
                <a:gd name="connsiteY35" fmla="*/ 585588 h 3835390"/>
                <a:gd name="connsiteX36" fmla="*/ 3230246 w 4392865"/>
                <a:gd name="connsiteY36" fmla="*/ 487572 h 3835390"/>
                <a:gd name="connsiteX37" fmla="*/ 3366460 w 4392865"/>
                <a:gd name="connsiteY37" fmla="*/ 400599 h 3835390"/>
                <a:gd name="connsiteX38" fmla="*/ 3662403 w 4392865"/>
                <a:gd name="connsiteY38" fmla="*/ 385143 h 3835390"/>
                <a:gd name="connsiteX39" fmla="*/ 3822913 w 4392865"/>
                <a:gd name="connsiteY39" fmla="*/ 365864 h 3835390"/>
                <a:gd name="connsiteX40" fmla="*/ 3880259 w 4392865"/>
                <a:gd name="connsiteY40" fmla="*/ 521559 h 3835390"/>
                <a:gd name="connsiteX41" fmla="*/ 3972225 w 4392865"/>
                <a:gd name="connsiteY41" fmla="*/ 697132 h 3835390"/>
                <a:gd name="connsiteX42" fmla="*/ 3971626 w 4392865"/>
                <a:gd name="connsiteY42" fmla="*/ 818142 h 3835390"/>
                <a:gd name="connsiteX43" fmla="*/ 3980492 w 4392865"/>
                <a:gd name="connsiteY43" fmla="*/ 801728 h 3835390"/>
                <a:gd name="connsiteX44" fmla="*/ 3976970 w 4392865"/>
                <a:gd name="connsiteY44" fmla="*/ 863980 h 3835390"/>
                <a:gd name="connsiteX45" fmla="*/ 3983298 w 4392865"/>
                <a:gd name="connsiteY45" fmla="*/ 889809 h 3835390"/>
                <a:gd name="connsiteX46" fmla="*/ 4002088 w 4392865"/>
                <a:gd name="connsiteY46" fmla="*/ 917575 h 3835390"/>
                <a:gd name="connsiteX47" fmla="*/ 4067176 w 4392865"/>
                <a:gd name="connsiteY47" fmla="*/ 927629 h 3835390"/>
                <a:gd name="connsiteX48" fmla="*/ 4064001 w 4392865"/>
                <a:gd name="connsiteY48" fmla="*/ 964671 h 3835390"/>
                <a:gd name="connsiteX49" fmla="*/ 4153642 w 4392865"/>
                <a:gd name="connsiteY49" fmla="*/ 1032613 h 3835390"/>
                <a:gd name="connsiteX50" fmla="*/ 4252464 w 4392865"/>
                <a:gd name="connsiteY50" fmla="*/ 1015471 h 3835390"/>
                <a:gd name="connsiteX51" fmla="*/ 4392865 w 4392865"/>
                <a:gd name="connsiteY51" fmla="*/ 1145687 h 3835390"/>
                <a:gd name="connsiteX52" fmla="*/ 4286151 w 4392865"/>
                <a:gd name="connsiteY52" fmla="*/ 1291466 h 3835390"/>
                <a:gd name="connsiteX53" fmla="*/ 4176057 w 4392865"/>
                <a:gd name="connsiteY53" fmla="*/ 1408274 h 3835390"/>
                <a:gd name="connsiteX54" fmla="*/ 4037225 w 4392865"/>
                <a:gd name="connsiteY54" fmla="*/ 1450656 h 3835390"/>
                <a:gd name="connsiteX55" fmla="*/ 3968751 w 4392865"/>
                <a:gd name="connsiteY55" fmla="*/ 1419754 h 3835390"/>
                <a:gd name="connsiteX56" fmla="*/ 3910225 w 4392865"/>
                <a:gd name="connsiteY56" fmla="*/ 1426845 h 3835390"/>
                <a:gd name="connsiteX57" fmla="*/ 3842810 w 4392865"/>
                <a:gd name="connsiteY57" fmla="*/ 1390650 h 3835390"/>
                <a:gd name="connsiteX58" fmla="*/ 3804392 w 4392865"/>
                <a:gd name="connsiteY58" fmla="*/ 1233700 h 3835390"/>
                <a:gd name="connsiteX59" fmla="*/ 3719513 w 4392865"/>
                <a:gd name="connsiteY59" fmla="*/ 1156759 h 3835390"/>
                <a:gd name="connsiteX60" fmla="*/ 3568701 w 4392865"/>
                <a:gd name="connsiteY60" fmla="*/ 1098021 h 3835390"/>
                <a:gd name="connsiteX61" fmla="*/ 3460751 w 4392865"/>
                <a:gd name="connsiteY61" fmla="*/ 1053571 h 3835390"/>
                <a:gd name="connsiteX62" fmla="*/ 3371851 w 4392865"/>
                <a:gd name="connsiteY62" fmla="*/ 1047221 h 3835390"/>
                <a:gd name="connsiteX63" fmla="*/ 3308351 w 4392865"/>
                <a:gd name="connsiteY63" fmla="*/ 996421 h 3835390"/>
                <a:gd name="connsiteX64" fmla="*/ 3200401 w 4392865"/>
                <a:gd name="connsiteY64" fmla="*/ 932921 h 3835390"/>
                <a:gd name="connsiteX65" fmla="*/ 3227599 w 4392865"/>
                <a:gd name="connsiteY65" fmla="*/ 1067009 h 3835390"/>
                <a:gd name="connsiteX66" fmla="*/ 3325496 w 4392865"/>
                <a:gd name="connsiteY66" fmla="*/ 1302488 h 3835390"/>
                <a:gd name="connsiteX67" fmla="*/ 3521286 w 4392865"/>
                <a:gd name="connsiteY67" fmla="*/ 1487697 h 3835390"/>
                <a:gd name="connsiteX68" fmla="*/ 3598016 w 4392865"/>
                <a:gd name="connsiteY68" fmla="*/ 1569716 h 3835390"/>
                <a:gd name="connsiteX69" fmla="*/ 3743537 w 4392865"/>
                <a:gd name="connsiteY69" fmla="*/ 1596175 h 3835390"/>
                <a:gd name="connsiteX70" fmla="*/ 3841433 w 4392865"/>
                <a:gd name="connsiteY70" fmla="*/ 1540613 h 3835390"/>
                <a:gd name="connsiteX71" fmla="*/ 3918163 w 4392865"/>
                <a:gd name="connsiteY71" fmla="*/ 1588237 h 3835390"/>
                <a:gd name="connsiteX72" fmla="*/ 3983808 w 4392865"/>
                <a:gd name="connsiteY72" fmla="*/ 1610103 h 3835390"/>
                <a:gd name="connsiteX73" fmla="*/ 4063234 w 4392865"/>
                <a:gd name="connsiteY73" fmla="*/ 1841639 h 3835390"/>
                <a:gd name="connsiteX74" fmla="*/ 3974275 w 4392865"/>
                <a:gd name="connsiteY74" fmla="*/ 1966544 h 3835390"/>
                <a:gd name="connsiteX75" fmla="*/ 3821614 w 4392865"/>
                <a:gd name="connsiteY75" fmla="*/ 2233622 h 3835390"/>
                <a:gd name="connsiteX76" fmla="*/ 3681983 w 4392865"/>
                <a:gd name="connsiteY76" fmla="*/ 2337309 h 3835390"/>
                <a:gd name="connsiteX77" fmla="*/ 3553037 w 4392865"/>
                <a:gd name="connsiteY77" fmla="*/ 2352883 h 3835390"/>
                <a:gd name="connsiteX78" fmla="*/ 3400225 w 4392865"/>
                <a:gd name="connsiteY78" fmla="*/ 2423165 h 3835390"/>
                <a:gd name="connsiteX79" fmla="*/ 3086230 w 4392865"/>
                <a:gd name="connsiteY79" fmla="*/ 2169313 h 3835390"/>
                <a:gd name="connsiteX80" fmla="*/ 2933913 w 4392865"/>
                <a:gd name="connsiteY80" fmla="*/ 1802550 h 3835390"/>
                <a:gd name="connsiteX81" fmla="*/ 2853939 w 4392865"/>
                <a:gd name="connsiteY81" fmla="*/ 1602017 h 3835390"/>
                <a:gd name="connsiteX82" fmla="*/ 2655359 w 4392865"/>
                <a:gd name="connsiteY82" fmla="*/ 1109133 h 3835390"/>
                <a:gd name="connsiteX83" fmla="*/ 2495551 w 4392865"/>
                <a:gd name="connsiteY83" fmla="*/ 913871 h 3835390"/>
                <a:gd name="connsiteX84" fmla="*/ 2463801 w 4392865"/>
                <a:gd name="connsiteY84" fmla="*/ 907521 h 3835390"/>
                <a:gd name="connsiteX85" fmla="*/ 2298701 w 4392865"/>
                <a:gd name="connsiteY85" fmla="*/ 837671 h 3835390"/>
                <a:gd name="connsiteX86" fmla="*/ 2190751 w 4392865"/>
                <a:gd name="connsiteY86" fmla="*/ 767821 h 3835390"/>
                <a:gd name="connsiteX87" fmla="*/ 2120901 w 4392865"/>
                <a:gd name="connsiteY87" fmla="*/ 729721 h 3835390"/>
                <a:gd name="connsiteX88" fmla="*/ 1981201 w 4392865"/>
                <a:gd name="connsiteY88" fmla="*/ 710671 h 3835390"/>
                <a:gd name="connsiteX89" fmla="*/ 1860551 w 4392865"/>
                <a:gd name="connsiteY89" fmla="*/ 717021 h 3835390"/>
                <a:gd name="connsiteX90" fmla="*/ 1695451 w 4392865"/>
                <a:gd name="connsiteY90" fmla="*/ 767821 h 3835390"/>
                <a:gd name="connsiteX91" fmla="*/ 2088622 w 4392865"/>
                <a:gd name="connsiteY91" fmla="*/ 1242483 h 3835390"/>
                <a:gd name="connsiteX92" fmla="*/ 2087294 w 4392865"/>
                <a:gd name="connsiteY92" fmla="*/ 1390201 h 3835390"/>
                <a:gd name="connsiteX93" fmla="*/ 2121380 w 4392865"/>
                <a:gd name="connsiteY93" fmla="*/ 1554862 h 3835390"/>
                <a:gd name="connsiteX94" fmla="*/ 2187787 w 4392865"/>
                <a:gd name="connsiteY94" fmla="*/ 1696717 h 3835390"/>
                <a:gd name="connsiteX95" fmla="*/ 2130856 w 4392865"/>
                <a:gd name="connsiteY95" fmla="*/ 1918967 h 3835390"/>
                <a:gd name="connsiteX96" fmla="*/ 2098328 w 4392865"/>
                <a:gd name="connsiteY96" fmla="*/ 2378392 h 3835390"/>
                <a:gd name="connsiteX97" fmla="*/ 2139764 w 4392865"/>
                <a:gd name="connsiteY97" fmla="*/ 2490767 h 3835390"/>
                <a:gd name="connsiteX98" fmla="*/ 2213347 w 4392865"/>
                <a:gd name="connsiteY98" fmla="*/ 2848052 h 3835390"/>
                <a:gd name="connsiteX99" fmla="*/ 2242101 w 4392865"/>
                <a:gd name="connsiteY99" fmla="*/ 2943902 h 3835390"/>
                <a:gd name="connsiteX100" fmla="*/ 2251686 w 4392865"/>
                <a:gd name="connsiteY100" fmla="*/ 3106844 h 3835390"/>
                <a:gd name="connsiteX101" fmla="*/ 2443385 w 4392865"/>
                <a:gd name="connsiteY101" fmla="*/ 3145184 h 3835390"/>
                <a:gd name="connsiteX102" fmla="*/ 2577574 w 4392865"/>
                <a:gd name="connsiteY102" fmla="*/ 3250617 h 3835390"/>
                <a:gd name="connsiteX103" fmla="*/ 2625498 w 4392865"/>
                <a:gd name="connsiteY103" fmla="*/ 3384808 h 3835390"/>
                <a:gd name="connsiteX104" fmla="*/ 2462555 w 4392865"/>
                <a:gd name="connsiteY104" fmla="*/ 3346466 h 3835390"/>
                <a:gd name="connsiteX105" fmla="*/ 2337950 w 4392865"/>
                <a:gd name="connsiteY105" fmla="*/ 3269787 h 3835390"/>
                <a:gd name="connsiteX106" fmla="*/ 2059988 w 4392865"/>
                <a:gd name="connsiteY106" fmla="*/ 3269789 h 3835390"/>
                <a:gd name="connsiteX107" fmla="*/ 2203761 w 4392865"/>
                <a:gd name="connsiteY107" fmla="*/ 3442314 h 3835390"/>
                <a:gd name="connsiteX108" fmla="*/ 2452969 w 4392865"/>
                <a:gd name="connsiteY108" fmla="*/ 3634012 h 3835390"/>
                <a:gd name="connsiteX109" fmla="*/ 2290026 w 4392865"/>
                <a:gd name="connsiteY109" fmla="*/ 3662768 h 3835390"/>
                <a:gd name="connsiteX110" fmla="*/ 2107912 w 4392865"/>
                <a:gd name="connsiteY110" fmla="*/ 3538167 h 3835390"/>
                <a:gd name="connsiteX111" fmla="*/ 2021648 w 4392865"/>
                <a:gd name="connsiteY111" fmla="*/ 3720277 h 3835390"/>
                <a:gd name="connsiteX112" fmla="*/ 1954555 w 4392865"/>
                <a:gd name="connsiteY112" fmla="*/ 3758619 h 3835390"/>
                <a:gd name="connsiteX113" fmla="*/ 1801196 w 4392865"/>
                <a:gd name="connsiteY113" fmla="*/ 3825712 h 3835390"/>
                <a:gd name="connsiteX114" fmla="*/ 1839536 w 4392865"/>
                <a:gd name="connsiteY114" fmla="*/ 3595673 h 3835390"/>
                <a:gd name="connsiteX115" fmla="*/ 1734101 w 4392865"/>
                <a:gd name="connsiteY115" fmla="*/ 3413561 h 3835390"/>
                <a:gd name="connsiteX116" fmla="*/ 1705347 w 4392865"/>
                <a:gd name="connsiteY116" fmla="*/ 3480655 h 3835390"/>
                <a:gd name="connsiteX117" fmla="*/ 1638252 w 4392865"/>
                <a:gd name="connsiteY117" fmla="*/ 3595673 h 3835390"/>
                <a:gd name="connsiteX118" fmla="*/ 1504065 w 4392865"/>
                <a:gd name="connsiteY118" fmla="*/ 3729863 h 3835390"/>
                <a:gd name="connsiteX119" fmla="*/ 1302780 w 4392865"/>
                <a:gd name="connsiteY119" fmla="*/ 3634012 h 3835390"/>
                <a:gd name="connsiteX120" fmla="*/ 1504064 w 4392865"/>
                <a:gd name="connsiteY120" fmla="*/ 3586088 h 3835390"/>
                <a:gd name="connsiteX121" fmla="*/ 1465724 w 4392865"/>
                <a:gd name="connsiteY121" fmla="*/ 3346467 h 3835390"/>
                <a:gd name="connsiteX122" fmla="*/ 1222007 w 4392865"/>
                <a:gd name="connsiteY122" fmla="*/ 3399796 h 3835390"/>
                <a:gd name="connsiteX123" fmla="*/ 1302780 w 4392865"/>
                <a:gd name="connsiteY123" fmla="*/ 3212279 h 3835390"/>
                <a:gd name="connsiteX124" fmla="*/ 1580742 w 4392865"/>
                <a:gd name="connsiteY124" fmla="*/ 2982241 h 3835390"/>
                <a:gd name="connsiteX125" fmla="*/ 1657422 w 4392865"/>
                <a:gd name="connsiteY125" fmla="*/ 2867222 h 3835390"/>
                <a:gd name="connsiteX126" fmla="*/ 1686177 w 4392865"/>
                <a:gd name="connsiteY126" fmla="*/ 2502996 h 3835390"/>
                <a:gd name="connsiteX127" fmla="*/ 1791611 w 4392865"/>
                <a:gd name="connsiteY127" fmla="*/ 2301714 h 3835390"/>
                <a:gd name="connsiteX128" fmla="*/ 1695761 w 4392865"/>
                <a:gd name="connsiteY128" fmla="*/ 2004582 h 3835390"/>
                <a:gd name="connsiteX129" fmla="*/ 1629516 w 4392865"/>
                <a:gd name="connsiteY129" fmla="*/ 1709947 h 3835390"/>
                <a:gd name="connsiteX130" fmla="*/ 1497225 w 4392865"/>
                <a:gd name="connsiteY130" fmla="*/ 1548551 h 3835390"/>
                <a:gd name="connsiteX131" fmla="*/ 1446115 w 4392865"/>
                <a:gd name="connsiteY131" fmla="*/ 1515104 h 3835390"/>
                <a:gd name="connsiteX132" fmla="*/ 1354139 w 4392865"/>
                <a:gd name="connsiteY132" fmla="*/ 1431395 h 3835390"/>
                <a:gd name="connsiteX133" fmla="*/ 1296989 w 4392865"/>
                <a:gd name="connsiteY133" fmla="*/ 1347787 h 3835390"/>
                <a:gd name="connsiteX134" fmla="*/ 1243542 w 4392865"/>
                <a:gd name="connsiteY134" fmla="*/ 1336674 h 3835390"/>
                <a:gd name="connsiteX135" fmla="*/ 1200151 w 4392865"/>
                <a:gd name="connsiteY135" fmla="*/ 1288521 h 3835390"/>
                <a:gd name="connsiteX136" fmla="*/ 1155701 w 4392865"/>
                <a:gd name="connsiteY136" fmla="*/ 1275821 h 3835390"/>
                <a:gd name="connsiteX137" fmla="*/ 1111251 w 4392865"/>
                <a:gd name="connsiteY137" fmla="*/ 1193271 h 3835390"/>
                <a:gd name="connsiteX138" fmla="*/ 1092201 w 4392865"/>
                <a:gd name="connsiteY138" fmla="*/ 1078971 h 3835390"/>
                <a:gd name="connsiteX139" fmla="*/ 1092201 w 4392865"/>
                <a:gd name="connsiteY139" fmla="*/ 971021 h 3835390"/>
                <a:gd name="connsiteX140" fmla="*/ 1060451 w 4392865"/>
                <a:gd name="connsiteY140" fmla="*/ 913871 h 3835390"/>
                <a:gd name="connsiteX141" fmla="*/ 996951 w 4392865"/>
                <a:gd name="connsiteY141" fmla="*/ 875771 h 3835390"/>
                <a:gd name="connsiteX142" fmla="*/ 889001 w 4392865"/>
                <a:gd name="connsiteY142" fmla="*/ 875771 h 3835390"/>
                <a:gd name="connsiteX143" fmla="*/ 806451 w 4392865"/>
                <a:gd name="connsiteY143" fmla="*/ 907521 h 3835390"/>
                <a:gd name="connsiteX144" fmla="*/ 742951 w 4392865"/>
                <a:gd name="connsiteY144" fmla="*/ 939271 h 3835390"/>
                <a:gd name="connsiteX145" fmla="*/ 655639 w 4392865"/>
                <a:gd name="connsiteY145" fmla="*/ 912812 h 3835390"/>
                <a:gd name="connsiteX146" fmla="*/ 566210 w 4392865"/>
                <a:gd name="connsiteY146" fmla="*/ 836613 h 3835390"/>
                <a:gd name="connsiteX147" fmla="*/ 511177 w 4392865"/>
                <a:gd name="connsiteY147" fmla="*/ 806980 h 3835390"/>
                <a:gd name="connsiteX148" fmla="*/ 415926 w 4392865"/>
                <a:gd name="connsiteY148" fmla="*/ 784225 h 3835390"/>
                <a:gd name="connsiteX149" fmla="*/ 335494 w 4392865"/>
                <a:gd name="connsiteY149" fmla="*/ 759883 h 3835390"/>
                <a:gd name="connsiteX150" fmla="*/ 203413 w 4392865"/>
                <a:gd name="connsiteY150" fmla="*/ 728345 h 3835390"/>
                <a:gd name="connsiteX151" fmla="*/ 116099 w 4392865"/>
                <a:gd name="connsiteY151" fmla="*/ 691303 h 3835390"/>
                <a:gd name="connsiteX152" fmla="*/ 61914 w 4392865"/>
                <a:gd name="connsiteY152" fmla="*/ 625475 h 3835390"/>
                <a:gd name="connsiteX153" fmla="*/ 6350 w 4392865"/>
                <a:gd name="connsiteY153" fmla="*/ 575733 h 3835390"/>
                <a:gd name="connsiteX154" fmla="*/ 2117 w 4392865"/>
                <a:gd name="connsiteY154" fmla="*/ 537104 h 3835390"/>
                <a:gd name="connsiteX155" fmla="*/ 0 w 4392865"/>
                <a:gd name="connsiteY155" fmla="*/ 465138 h 3835390"/>
                <a:gd name="connsiteX156" fmla="*/ 23496 w 4392865"/>
                <a:gd name="connsiteY156" fmla="*/ 394970 h 3835390"/>
                <a:gd name="connsiteX157" fmla="*/ 51331 w 4392865"/>
                <a:gd name="connsiteY157" fmla="*/ 321204 h 3835390"/>
                <a:gd name="connsiteX158" fmla="*/ 77257 w 4392865"/>
                <a:gd name="connsiteY158" fmla="*/ 272520 h 3835390"/>
                <a:gd name="connsiteX159" fmla="*/ 104776 w 4392865"/>
                <a:gd name="connsiteY159" fmla="*/ 194203 h 3835390"/>
                <a:gd name="connsiteX160" fmla="*/ 187537 w 4392865"/>
                <a:gd name="connsiteY160" fmla="*/ 183303 h 3835390"/>
                <a:gd name="connsiteX161" fmla="*/ 238127 w 4392865"/>
                <a:gd name="connsiteY161" fmla="*/ 186268 h 3835390"/>
                <a:gd name="connsiteX162" fmla="*/ 306600 w 4392865"/>
                <a:gd name="connsiteY162" fmla="*/ 191241 h 3835390"/>
                <a:gd name="connsiteX163" fmla="*/ 354225 w 4392865"/>
                <a:gd name="connsiteY163" fmla="*/ 212408 h 3835390"/>
                <a:gd name="connsiteX164" fmla="*/ 442385 w 4392865"/>
                <a:gd name="connsiteY164" fmla="*/ 231247 h 3835390"/>
                <a:gd name="connsiteX0" fmla="*/ 442385 w 4392865"/>
                <a:gd name="connsiteY0" fmla="*/ 231247 h 3835390"/>
                <a:gd name="connsiteX1" fmla="*/ 544725 w 4392865"/>
                <a:gd name="connsiteY1" fmla="*/ 249450 h 3835390"/>
                <a:gd name="connsiteX2" fmla="*/ 674369 w 4392865"/>
                <a:gd name="connsiteY2" fmla="*/ 244158 h 3835390"/>
                <a:gd name="connsiteX3" fmla="*/ 841058 w 4392865"/>
                <a:gd name="connsiteY3" fmla="*/ 207116 h 3835390"/>
                <a:gd name="connsiteX4" fmla="*/ 917787 w 4392865"/>
                <a:gd name="connsiteY4" fmla="*/ 167429 h 3835390"/>
                <a:gd name="connsiteX5" fmla="*/ 984253 w 4392865"/>
                <a:gd name="connsiteY5" fmla="*/ 142346 h 3835390"/>
                <a:gd name="connsiteX6" fmla="*/ 1036849 w 4392865"/>
                <a:gd name="connsiteY6" fmla="*/ 125096 h 3835390"/>
                <a:gd name="connsiteX7" fmla="*/ 1099081 w 4392865"/>
                <a:gd name="connsiteY7" fmla="*/ 119062 h 3835390"/>
                <a:gd name="connsiteX8" fmla="*/ 1126067 w 4392865"/>
                <a:gd name="connsiteY8" fmla="*/ 68791 h 3835390"/>
                <a:gd name="connsiteX9" fmla="*/ 1118129 w 4392865"/>
                <a:gd name="connsiteY9" fmla="*/ 0 h 3835390"/>
                <a:gd name="connsiteX10" fmla="*/ 1181629 w 4392865"/>
                <a:gd name="connsiteY10" fmla="*/ 77788 h 3835390"/>
                <a:gd name="connsiteX11" fmla="*/ 1177079 w 4392865"/>
                <a:gd name="connsiteY11" fmla="*/ 125094 h 3835390"/>
                <a:gd name="connsiteX12" fmla="*/ 1179725 w 4392865"/>
                <a:gd name="connsiteY12" fmla="*/ 191241 h 3835390"/>
                <a:gd name="connsiteX13" fmla="*/ 1179513 w 4392865"/>
                <a:gd name="connsiteY13" fmla="*/ 235480 h 3835390"/>
                <a:gd name="connsiteX14" fmla="*/ 1171787 w 4392865"/>
                <a:gd name="connsiteY14" fmla="*/ 273262 h 3835390"/>
                <a:gd name="connsiteX15" fmla="*/ 1195599 w 4392865"/>
                <a:gd name="connsiteY15" fmla="*/ 320887 h 3835390"/>
                <a:gd name="connsiteX16" fmla="*/ 1237193 w 4392865"/>
                <a:gd name="connsiteY16" fmla="*/ 387879 h 3835390"/>
                <a:gd name="connsiteX17" fmla="*/ 1256242 w 4392865"/>
                <a:gd name="connsiteY17" fmla="*/ 412221 h 3835390"/>
                <a:gd name="connsiteX18" fmla="*/ 1289051 w 4392865"/>
                <a:gd name="connsiteY18" fmla="*/ 384704 h 3835390"/>
                <a:gd name="connsiteX19" fmla="*/ 1304079 w 4392865"/>
                <a:gd name="connsiteY19" fmla="*/ 379095 h 3835390"/>
                <a:gd name="connsiteX20" fmla="*/ 1341121 w 4392865"/>
                <a:gd name="connsiteY20" fmla="*/ 384387 h 3835390"/>
                <a:gd name="connsiteX21" fmla="*/ 1378163 w 4392865"/>
                <a:gd name="connsiteY21" fmla="*/ 408200 h 3835390"/>
                <a:gd name="connsiteX22" fmla="*/ 1390651 w 4392865"/>
                <a:gd name="connsiteY22" fmla="*/ 437621 h 3835390"/>
                <a:gd name="connsiteX23" fmla="*/ 1423142 w 4392865"/>
                <a:gd name="connsiteY23" fmla="*/ 445241 h 3835390"/>
                <a:gd name="connsiteX24" fmla="*/ 1462829 w 4392865"/>
                <a:gd name="connsiteY24" fmla="*/ 421429 h 3835390"/>
                <a:gd name="connsiteX25" fmla="*/ 1520826 w 4392865"/>
                <a:gd name="connsiteY25" fmla="*/ 523875 h 3835390"/>
                <a:gd name="connsiteX26" fmla="*/ 1582738 w 4392865"/>
                <a:gd name="connsiteY26" fmla="*/ 569912 h 3835390"/>
                <a:gd name="connsiteX27" fmla="*/ 1676401 w 4392865"/>
                <a:gd name="connsiteY27" fmla="*/ 640821 h 3835390"/>
                <a:gd name="connsiteX28" fmla="*/ 1866901 w 4392865"/>
                <a:gd name="connsiteY28" fmla="*/ 609071 h 3835390"/>
                <a:gd name="connsiteX29" fmla="*/ 2063751 w 4392865"/>
                <a:gd name="connsiteY29" fmla="*/ 558271 h 3835390"/>
                <a:gd name="connsiteX30" fmla="*/ 2178051 w 4392865"/>
                <a:gd name="connsiteY30" fmla="*/ 590021 h 3835390"/>
                <a:gd name="connsiteX31" fmla="*/ 2311401 w 4392865"/>
                <a:gd name="connsiteY31" fmla="*/ 691621 h 3835390"/>
                <a:gd name="connsiteX32" fmla="*/ 2489201 w 4392865"/>
                <a:gd name="connsiteY32" fmla="*/ 780521 h 3835390"/>
                <a:gd name="connsiteX33" fmla="*/ 2692401 w 4392865"/>
                <a:gd name="connsiteY33" fmla="*/ 793221 h 3835390"/>
                <a:gd name="connsiteX34" fmla="*/ 2783947 w 4392865"/>
                <a:gd name="connsiteY34" fmla="*/ 683154 h 3835390"/>
                <a:gd name="connsiteX35" fmla="*/ 3133905 w 4392865"/>
                <a:gd name="connsiteY35" fmla="*/ 585588 h 3835390"/>
                <a:gd name="connsiteX36" fmla="*/ 3230246 w 4392865"/>
                <a:gd name="connsiteY36" fmla="*/ 487572 h 3835390"/>
                <a:gd name="connsiteX37" fmla="*/ 3366460 w 4392865"/>
                <a:gd name="connsiteY37" fmla="*/ 400599 h 3835390"/>
                <a:gd name="connsiteX38" fmla="*/ 3662403 w 4392865"/>
                <a:gd name="connsiteY38" fmla="*/ 385143 h 3835390"/>
                <a:gd name="connsiteX39" fmla="*/ 3822913 w 4392865"/>
                <a:gd name="connsiteY39" fmla="*/ 365864 h 3835390"/>
                <a:gd name="connsiteX40" fmla="*/ 3880259 w 4392865"/>
                <a:gd name="connsiteY40" fmla="*/ 521559 h 3835390"/>
                <a:gd name="connsiteX41" fmla="*/ 3972225 w 4392865"/>
                <a:gd name="connsiteY41" fmla="*/ 697132 h 3835390"/>
                <a:gd name="connsiteX42" fmla="*/ 3971626 w 4392865"/>
                <a:gd name="connsiteY42" fmla="*/ 818142 h 3835390"/>
                <a:gd name="connsiteX43" fmla="*/ 3980492 w 4392865"/>
                <a:gd name="connsiteY43" fmla="*/ 801728 h 3835390"/>
                <a:gd name="connsiteX44" fmla="*/ 3976970 w 4392865"/>
                <a:gd name="connsiteY44" fmla="*/ 863980 h 3835390"/>
                <a:gd name="connsiteX45" fmla="*/ 3983298 w 4392865"/>
                <a:gd name="connsiteY45" fmla="*/ 889809 h 3835390"/>
                <a:gd name="connsiteX46" fmla="*/ 4002088 w 4392865"/>
                <a:gd name="connsiteY46" fmla="*/ 917575 h 3835390"/>
                <a:gd name="connsiteX47" fmla="*/ 4067176 w 4392865"/>
                <a:gd name="connsiteY47" fmla="*/ 927629 h 3835390"/>
                <a:gd name="connsiteX48" fmla="*/ 4064001 w 4392865"/>
                <a:gd name="connsiteY48" fmla="*/ 964671 h 3835390"/>
                <a:gd name="connsiteX49" fmla="*/ 4153642 w 4392865"/>
                <a:gd name="connsiteY49" fmla="*/ 1032613 h 3835390"/>
                <a:gd name="connsiteX50" fmla="*/ 4252464 w 4392865"/>
                <a:gd name="connsiteY50" fmla="*/ 1015471 h 3835390"/>
                <a:gd name="connsiteX51" fmla="*/ 4392865 w 4392865"/>
                <a:gd name="connsiteY51" fmla="*/ 1145687 h 3835390"/>
                <a:gd name="connsiteX52" fmla="*/ 4286151 w 4392865"/>
                <a:gd name="connsiteY52" fmla="*/ 1291466 h 3835390"/>
                <a:gd name="connsiteX53" fmla="*/ 4176057 w 4392865"/>
                <a:gd name="connsiteY53" fmla="*/ 1408274 h 3835390"/>
                <a:gd name="connsiteX54" fmla="*/ 4037225 w 4392865"/>
                <a:gd name="connsiteY54" fmla="*/ 1450656 h 3835390"/>
                <a:gd name="connsiteX55" fmla="*/ 3968751 w 4392865"/>
                <a:gd name="connsiteY55" fmla="*/ 1419754 h 3835390"/>
                <a:gd name="connsiteX56" fmla="*/ 3910225 w 4392865"/>
                <a:gd name="connsiteY56" fmla="*/ 1426845 h 3835390"/>
                <a:gd name="connsiteX57" fmla="*/ 3842810 w 4392865"/>
                <a:gd name="connsiteY57" fmla="*/ 1390650 h 3835390"/>
                <a:gd name="connsiteX58" fmla="*/ 3804392 w 4392865"/>
                <a:gd name="connsiteY58" fmla="*/ 1233700 h 3835390"/>
                <a:gd name="connsiteX59" fmla="*/ 3719513 w 4392865"/>
                <a:gd name="connsiteY59" fmla="*/ 1156759 h 3835390"/>
                <a:gd name="connsiteX60" fmla="*/ 3568701 w 4392865"/>
                <a:gd name="connsiteY60" fmla="*/ 1098021 h 3835390"/>
                <a:gd name="connsiteX61" fmla="*/ 3460751 w 4392865"/>
                <a:gd name="connsiteY61" fmla="*/ 1053571 h 3835390"/>
                <a:gd name="connsiteX62" fmla="*/ 3371851 w 4392865"/>
                <a:gd name="connsiteY62" fmla="*/ 1047221 h 3835390"/>
                <a:gd name="connsiteX63" fmla="*/ 3308351 w 4392865"/>
                <a:gd name="connsiteY63" fmla="*/ 996421 h 3835390"/>
                <a:gd name="connsiteX64" fmla="*/ 3200401 w 4392865"/>
                <a:gd name="connsiteY64" fmla="*/ 932921 h 3835390"/>
                <a:gd name="connsiteX65" fmla="*/ 3227599 w 4392865"/>
                <a:gd name="connsiteY65" fmla="*/ 1067009 h 3835390"/>
                <a:gd name="connsiteX66" fmla="*/ 3325496 w 4392865"/>
                <a:gd name="connsiteY66" fmla="*/ 1302488 h 3835390"/>
                <a:gd name="connsiteX67" fmla="*/ 3521286 w 4392865"/>
                <a:gd name="connsiteY67" fmla="*/ 1487697 h 3835390"/>
                <a:gd name="connsiteX68" fmla="*/ 3598016 w 4392865"/>
                <a:gd name="connsiteY68" fmla="*/ 1569716 h 3835390"/>
                <a:gd name="connsiteX69" fmla="*/ 3743537 w 4392865"/>
                <a:gd name="connsiteY69" fmla="*/ 1596175 h 3835390"/>
                <a:gd name="connsiteX70" fmla="*/ 3841433 w 4392865"/>
                <a:gd name="connsiteY70" fmla="*/ 1540613 h 3835390"/>
                <a:gd name="connsiteX71" fmla="*/ 3918163 w 4392865"/>
                <a:gd name="connsiteY71" fmla="*/ 1588237 h 3835390"/>
                <a:gd name="connsiteX72" fmla="*/ 3983808 w 4392865"/>
                <a:gd name="connsiteY72" fmla="*/ 1610103 h 3835390"/>
                <a:gd name="connsiteX73" fmla="*/ 4063234 w 4392865"/>
                <a:gd name="connsiteY73" fmla="*/ 1841639 h 3835390"/>
                <a:gd name="connsiteX74" fmla="*/ 3974275 w 4392865"/>
                <a:gd name="connsiteY74" fmla="*/ 1966544 h 3835390"/>
                <a:gd name="connsiteX75" fmla="*/ 3821614 w 4392865"/>
                <a:gd name="connsiteY75" fmla="*/ 2233622 h 3835390"/>
                <a:gd name="connsiteX76" fmla="*/ 3681983 w 4392865"/>
                <a:gd name="connsiteY76" fmla="*/ 2337309 h 3835390"/>
                <a:gd name="connsiteX77" fmla="*/ 3553037 w 4392865"/>
                <a:gd name="connsiteY77" fmla="*/ 2352883 h 3835390"/>
                <a:gd name="connsiteX78" fmla="*/ 3400225 w 4392865"/>
                <a:gd name="connsiteY78" fmla="*/ 2423165 h 3835390"/>
                <a:gd name="connsiteX79" fmla="*/ 3086230 w 4392865"/>
                <a:gd name="connsiteY79" fmla="*/ 2169313 h 3835390"/>
                <a:gd name="connsiteX80" fmla="*/ 2933913 w 4392865"/>
                <a:gd name="connsiteY80" fmla="*/ 1802550 h 3835390"/>
                <a:gd name="connsiteX81" fmla="*/ 2853939 w 4392865"/>
                <a:gd name="connsiteY81" fmla="*/ 1602017 h 3835390"/>
                <a:gd name="connsiteX82" fmla="*/ 2655359 w 4392865"/>
                <a:gd name="connsiteY82" fmla="*/ 1109133 h 3835390"/>
                <a:gd name="connsiteX83" fmla="*/ 2495551 w 4392865"/>
                <a:gd name="connsiteY83" fmla="*/ 913871 h 3835390"/>
                <a:gd name="connsiteX84" fmla="*/ 2463801 w 4392865"/>
                <a:gd name="connsiteY84" fmla="*/ 907521 h 3835390"/>
                <a:gd name="connsiteX85" fmla="*/ 2298701 w 4392865"/>
                <a:gd name="connsiteY85" fmla="*/ 837671 h 3835390"/>
                <a:gd name="connsiteX86" fmla="*/ 2190751 w 4392865"/>
                <a:gd name="connsiteY86" fmla="*/ 767821 h 3835390"/>
                <a:gd name="connsiteX87" fmla="*/ 2120901 w 4392865"/>
                <a:gd name="connsiteY87" fmla="*/ 729721 h 3835390"/>
                <a:gd name="connsiteX88" fmla="*/ 1981201 w 4392865"/>
                <a:gd name="connsiteY88" fmla="*/ 710671 h 3835390"/>
                <a:gd name="connsiteX89" fmla="*/ 1860551 w 4392865"/>
                <a:gd name="connsiteY89" fmla="*/ 717021 h 3835390"/>
                <a:gd name="connsiteX90" fmla="*/ 2184930 w 4392865"/>
                <a:gd name="connsiteY90" fmla="*/ 1199091 h 3835390"/>
                <a:gd name="connsiteX91" fmla="*/ 2088622 w 4392865"/>
                <a:gd name="connsiteY91" fmla="*/ 1242483 h 3835390"/>
                <a:gd name="connsiteX92" fmla="*/ 2087294 w 4392865"/>
                <a:gd name="connsiteY92" fmla="*/ 1390201 h 3835390"/>
                <a:gd name="connsiteX93" fmla="*/ 2121380 w 4392865"/>
                <a:gd name="connsiteY93" fmla="*/ 1554862 h 3835390"/>
                <a:gd name="connsiteX94" fmla="*/ 2187787 w 4392865"/>
                <a:gd name="connsiteY94" fmla="*/ 1696717 h 3835390"/>
                <a:gd name="connsiteX95" fmla="*/ 2130856 w 4392865"/>
                <a:gd name="connsiteY95" fmla="*/ 1918967 h 3835390"/>
                <a:gd name="connsiteX96" fmla="*/ 2098328 w 4392865"/>
                <a:gd name="connsiteY96" fmla="*/ 2378392 h 3835390"/>
                <a:gd name="connsiteX97" fmla="*/ 2139764 w 4392865"/>
                <a:gd name="connsiteY97" fmla="*/ 2490767 h 3835390"/>
                <a:gd name="connsiteX98" fmla="*/ 2213347 w 4392865"/>
                <a:gd name="connsiteY98" fmla="*/ 2848052 h 3835390"/>
                <a:gd name="connsiteX99" fmla="*/ 2242101 w 4392865"/>
                <a:gd name="connsiteY99" fmla="*/ 2943902 h 3835390"/>
                <a:gd name="connsiteX100" fmla="*/ 2251686 w 4392865"/>
                <a:gd name="connsiteY100" fmla="*/ 3106844 h 3835390"/>
                <a:gd name="connsiteX101" fmla="*/ 2443385 w 4392865"/>
                <a:gd name="connsiteY101" fmla="*/ 3145184 h 3835390"/>
                <a:gd name="connsiteX102" fmla="*/ 2577574 w 4392865"/>
                <a:gd name="connsiteY102" fmla="*/ 3250617 h 3835390"/>
                <a:gd name="connsiteX103" fmla="*/ 2625498 w 4392865"/>
                <a:gd name="connsiteY103" fmla="*/ 3384808 h 3835390"/>
                <a:gd name="connsiteX104" fmla="*/ 2462555 w 4392865"/>
                <a:gd name="connsiteY104" fmla="*/ 3346466 h 3835390"/>
                <a:gd name="connsiteX105" fmla="*/ 2337950 w 4392865"/>
                <a:gd name="connsiteY105" fmla="*/ 3269787 h 3835390"/>
                <a:gd name="connsiteX106" fmla="*/ 2059988 w 4392865"/>
                <a:gd name="connsiteY106" fmla="*/ 3269789 h 3835390"/>
                <a:gd name="connsiteX107" fmla="*/ 2203761 w 4392865"/>
                <a:gd name="connsiteY107" fmla="*/ 3442314 h 3835390"/>
                <a:gd name="connsiteX108" fmla="*/ 2452969 w 4392865"/>
                <a:gd name="connsiteY108" fmla="*/ 3634012 h 3835390"/>
                <a:gd name="connsiteX109" fmla="*/ 2290026 w 4392865"/>
                <a:gd name="connsiteY109" fmla="*/ 3662768 h 3835390"/>
                <a:gd name="connsiteX110" fmla="*/ 2107912 w 4392865"/>
                <a:gd name="connsiteY110" fmla="*/ 3538167 h 3835390"/>
                <a:gd name="connsiteX111" fmla="*/ 2021648 w 4392865"/>
                <a:gd name="connsiteY111" fmla="*/ 3720277 h 3835390"/>
                <a:gd name="connsiteX112" fmla="*/ 1954555 w 4392865"/>
                <a:gd name="connsiteY112" fmla="*/ 3758619 h 3835390"/>
                <a:gd name="connsiteX113" fmla="*/ 1801196 w 4392865"/>
                <a:gd name="connsiteY113" fmla="*/ 3825712 h 3835390"/>
                <a:gd name="connsiteX114" fmla="*/ 1839536 w 4392865"/>
                <a:gd name="connsiteY114" fmla="*/ 3595673 h 3835390"/>
                <a:gd name="connsiteX115" fmla="*/ 1734101 w 4392865"/>
                <a:gd name="connsiteY115" fmla="*/ 3413561 h 3835390"/>
                <a:gd name="connsiteX116" fmla="*/ 1705347 w 4392865"/>
                <a:gd name="connsiteY116" fmla="*/ 3480655 h 3835390"/>
                <a:gd name="connsiteX117" fmla="*/ 1638252 w 4392865"/>
                <a:gd name="connsiteY117" fmla="*/ 3595673 h 3835390"/>
                <a:gd name="connsiteX118" fmla="*/ 1504065 w 4392865"/>
                <a:gd name="connsiteY118" fmla="*/ 3729863 h 3835390"/>
                <a:gd name="connsiteX119" fmla="*/ 1302780 w 4392865"/>
                <a:gd name="connsiteY119" fmla="*/ 3634012 h 3835390"/>
                <a:gd name="connsiteX120" fmla="*/ 1504064 w 4392865"/>
                <a:gd name="connsiteY120" fmla="*/ 3586088 h 3835390"/>
                <a:gd name="connsiteX121" fmla="*/ 1465724 w 4392865"/>
                <a:gd name="connsiteY121" fmla="*/ 3346467 h 3835390"/>
                <a:gd name="connsiteX122" fmla="*/ 1222007 w 4392865"/>
                <a:gd name="connsiteY122" fmla="*/ 3399796 h 3835390"/>
                <a:gd name="connsiteX123" fmla="*/ 1302780 w 4392865"/>
                <a:gd name="connsiteY123" fmla="*/ 3212279 h 3835390"/>
                <a:gd name="connsiteX124" fmla="*/ 1580742 w 4392865"/>
                <a:gd name="connsiteY124" fmla="*/ 2982241 h 3835390"/>
                <a:gd name="connsiteX125" fmla="*/ 1657422 w 4392865"/>
                <a:gd name="connsiteY125" fmla="*/ 2867222 h 3835390"/>
                <a:gd name="connsiteX126" fmla="*/ 1686177 w 4392865"/>
                <a:gd name="connsiteY126" fmla="*/ 2502996 h 3835390"/>
                <a:gd name="connsiteX127" fmla="*/ 1791611 w 4392865"/>
                <a:gd name="connsiteY127" fmla="*/ 2301714 h 3835390"/>
                <a:gd name="connsiteX128" fmla="*/ 1695761 w 4392865"/>
                <a:gd name="connsiteY128" fmla="*/ 2004582 h 3835390"/>
                <a:gd name="connsiteX129" fmla="*/ 1629516 w 4392865"/>
                <a:gd name="connsiteY129" fmla="*/ 1709947 h 3835390"/>
                <a:gd name="connsiteX130" fmla="*/ 1497225 w 4392865"/>
                <a:gd name="connsiteY130" fmla="*/ 1548551 h 3835390"/>
                <a:gd name="connsiteX131" fmla="*/ 1446115 w 4392865"/>
                <a:gd name="connsiteY131" fmla="*/ 1515104 h 3835390"/>
                <a:gd name="connsiteX132" fmla="*/ 1354139 w 4392865"/>
                <a:gd name="connsiteY132" fmla="*/ 1431395 h 3835390"/>
                <a:gd name="connsiteX133" fmla="*/ 1296989 w 4392865"/>
                <a:gd name="connsiteY133" fmla="*/ 1347787 h 3835390"/>
                <a:gd name="connsiteX134" fmla="*/ 1243542 w 4392865"/>
                <a:gd name="connsiteY134" fmla="*/ 1336674 h 3835390"/>
                <a:gd name="connsiteX135" fmla="*/ 1200151 w 4392865"/>
                <a:gd name="connsiteY135" fmla="*/ 1288521 h 3835390"/>
                <a:gd name="connsiteX136" fmla="*/ 1155701 w 4392865"/>
                <a:gd name="connsiteY136" fmla="*/ 1275821 h 3835390"/>
                <a:gd name="connsiteX137" fmla="*/ 1111251 w 4392865"/>
                <a:gd name="connsiteY137" fmla="*/ 1193271 h 3835390"/>
                <a:gd name="connsiteX138" fmla="*/ 1092201 w 4392865"/>
                <a:gd name="connsiteY138" fmla="*/ 1078971 h 3835390"/>
                <a:gd name="connsiteX139" fmla="*/ 1092201 w 4392865"/>
                <a:gd name="connsiteY139" fmla="*/ 971021 h 3835390"/>
                <a:gd name="connsiteX140" fmla="*/ 1060451 w 4392865"/>
                <a:gd name="connsiteY140" fmla="*/ 913871 h 3835390"/>
                <a:gd name="connsiteX141" fmla="*/ 996951 w 4392865"/>
                <a:gd name="connsiteY141" fmla="*/ 875771 h 3835390"/>
                <a:gd name="connsiteX142" fmla="*/ 889001 w 4392865"/>
                <a:gd name="connsiteY142" fmla="*/ 875771 h 3835390"/>
                <a:gd name="connsiteX143" fmla="*/ 806451 w 4392865"/>
                <a:gd name="connsiteY143" fmla="*/ 907521 h 3835390"/>
                <a:gd name="connsiteX144" fmla="*/ 742951 w 4392865"/>
                <a:gd name="connsiteY144" fmla="*/ 939271 h 3835390"/>
                <a:gd name="connsiteX145" fmla="*/ 655639 w 4392865"/>
                <a:gd name="connsiteY145" fmla="*/ 912812 h 3835390"/>
                <a:gd name="connsiteX146" fmla="*/ 566210 w 4392865"/>
                <a:gd name="connsiteY146" fmla="*/ 836613 h 3835390"/>
                <a:gd name="connsiteX147" fmla="*/ 511177 w 4392865"/>
                <a:gd name="connsiteY147" fmla="*/ 806980 h 3835390"/>
                <a:gd name="connsiteX148" fmla="*/ 415926 w 4392865"/>
                <a:gd name="connsiteY148" fmla="*/ 784225 h 3835390"/>
                <a:gd name="connsiteX149" fmla="*/ 335494 w 4392865"/>
                <a:gd name="connsiteY149" fmla="*/ 759883 h 3835390"/>
                <a:gd name="connsiteX150" fmla="*/ 203413 w 4392865"/>
                <a:gd name="connsiteY150" fmla="*/ 728345 h 3835390"/>
                <a:gd name="connsiteX151" fmla="*/ 116099 w 4392865"/>
                <a:gd name="connsiteY151" fmla="*/ 691303 h 3835390"/>
                <a:gd name="connsiteX152" fmla="*/ 61914 w 4392865"/>
                <a:gd name="connsiteY152" fmla="*/ 625475 h 3835390"/>
                <a:gd name="connsiteX153" fmla="*/ 6350 w 4392865"/>
                <a:gd name="connsiteY153" fmla="*/ 575733 h 3835390"/>
                <a:gd name="connsiteX154" fmla="*/ 2117 w 4392865"/>
                <a:gd name="connsiteY154" fmla="*/ 537104 h 3835390"/>
                <a:gd name="connsiteX155" fmla="*/ 0 w 4392865"/>
                <a:gd name="connsiteY155" fmla="*/ 465138 h 3835390"/>
                <a:gd name="connsiteX156" fmla="*/ 23496 w 4392865"/>
                <a:gd name="connsiteY156" fmla="*/ 394970 h 3835390"/>
                <a:gd name="connsiteX157" fmla="*/ 51331 w 4392865"/>
                <a:gd name="connsiteY157" fmla="*/ 321204 h 3835390"/>
                <a:gd name="connsiteX158" fmla="*/ 77257 w 4392865"/>
                <a:gd name="connsiteY158" fmla="*/ 272520 h 3835390"/>
                <a:gd name="connsiteX159" fmla="*/ 104776 w 4392865"/>
                <a:gd name="connsiteY159" fmla="*/ 194203 h 3835390"/>
                <a:gd name="connsiteX160" fmla="*/ 187537 w 4392865"/>
                <a:gd name="connsiteY160" fmla="*/ 183303 h 3835390"/>
                <a:gd name="connsiteX161" fmla="*/ 238127 w 4392865"/>
                <a:gd name="connsiteY161" fmla="*/ 186268 h 3835390"/>
                <a:gd name="connsiteX162" fmla="*/ 306600 w 4392865"/>
                <a:gd name="connsiteY162" fmla="*/ 191241 h 3835390"/>
                <a:gd name="connsiteX163" fmla="*/ 354225 w 4392865"/>
                <a:gd name="connsiteY163" fmla="*/ 212408 h 3835390"/>
                <a:gd name="connsiteX164" fmla="*/ 442385 w 4392865"/>
                <a:gd name="connsiteY164" fmla="*/ 231247 h 3835390"/>
                <a:gd name="connsiteX0" fmla="*/ 442385 w 4392865"/>
                <a:gd name="connsiteY0" fmla="*/ 231247 h 3835390"/>
                <a:gd name="connsiteX1" fmla="*/ 544725 w 4392865"/>
                <a:gd name="connsiteY1" fmla="*/ 249450 h 3835390"/>
                <a:gd name="connsiteX2" fmla="*/ 674369 w 4392865"/>
                <a:gd name="connsiteY2" fmla="*/ 244158 h 3835390"/>
                <a:gd name="connsiteX3" fmla="*/ 841058 w 4392865"/>
                <a:gd name="connsiteY3" fmla="*/ 207116 h 3835390"/>
                <a:gd name="connsiteX4" fmla="*/ 917787 w 4392865"/>
                <a:gd name="connsiteY4" fmla="*/ 167429 h 3835390"/>
                <a:gd name="connsiteX5" fmla="*/ 984253 w 4392865"/>
                <a:gd name="connsiteY5" fmla="*/ 142346 h 3835390"/>
                <a:gd name="connsiteX6" fmla="*/ 1036849 w 4392865"/>
                <a:gd name="connsiteY6" fmla="*/ 125096 h 3835390"/>
                <a:gd name="connsiteX7" fmla="*/ 1099081 w 4392865"/>
                <a:gd name="connsiteY7" fmla="*/ 119062 h 3835390"/>
                <a:gd name="connsiteX8" fmla="*/ 1126067 w 4392865"/>
                <a:gd name="connsiteY8" fmla="*/ 68791 h 3835390"/>
                <a:gd name="connsiteX9" fmla="*/ 1118129 w 4392865"/>
                <a:gd name="connsiteY9" fmla="*/ 0 h 3835390"/>
                <a:gd name="connsiteX10" fmla="*/ 1181629 w 4392865"/>
                <a:gd name="connsiteY10" fmla="*/ 77788 h 3835390"/>
                <a:gd name="connsiteX11" fmla="*/ 1177079 w 4392865"/>
                <a:gd name="connsiteY11" fmla="*/ 125094 h 3835390"/>
                <a:gd name="connsiteX12" fmla="*/ 1179725 w 4392865"/>
                <a:gd name="connsiteY12" fmla="*/ 191241 h 3835390"/>
                <a:gd name="connsiteX13" fmla="*/ 1179513 w 4392865"/>
                <a:gd name="connsiteY13" fmla="*/ 235480 h 3835390"/>
                <a:gd name="connsiteX14" fmla="*/ 1171787 w 4392865"/>
                <a:gd name="connsiteY14" fmla="*/ 273262 h 3835390"/>
                <a:gd name="connsiteX15" fmla="*/ 1195599 w 4392865"/>
                <a:gd name="connsiteY15" fmla="*/ 320887 h 3835390"/>
                <a:gd name="connsiteX16" fmla="*/ 1237193 w 4392865"/>
                <a:gd name="connsiteY16" fmla="*/ 387879 h 3835390"/>
                <a:gd name="connsiteX17" fmla="*/ 1256242 w 4392865"/>
                <a:gd name="connsiteY17" fmla="*/ 412221 h 3835390"/>
                <a:gd name="connsiteX18" fmla="*/ 1289051 w 4392865"/>
                <a:gd name="connsiteY18" fmla="*/ 384704 h 3835390"/>
                <a:gd name="connsiteX19" fmla="*/ 1304079 w 4392865"/>
                <a:gd name="connsiteY19" fmla="*/ 379095 h 3835390"/>
                <a:gd name="connsiteX20" fmla="*/ 1341121 w 4392865"/>
                <a:gd name="connsiteY20" fmla="*/ 384387 h 3835390"/>
                <a:gd name="connsiteX21" fmla="*/ 1378163 w 4392865"/>
                <a:gd name="connsiteY21" fmla="*/ 408200 h 3835390"/>
                <a:gd name="connsiteX22" fmla="*/ 1390651 w 4392865"/>
                <a:gd name="connsiteY22" fmla="*/ 437621 h 3835390"/>
                <a:gd name="connsiteX23" fmla="*/ 1423142 w 4392865"/>
                <a:gd name="connsiteY23" fmla="*/ 445241 h 3835390"/>
                <a:gd name="connsiteX24" fmla="*/ 1462829 w 4392865"/>
                <a:gd name="connsiteY24" fmla="*/ 421429 h 3835390"/>
                <a:gd name="connsiteX25" fmla="*/ 1520826 w 4392865"/>
                <a:gd name="connsiteY25" fmla="*/ 523875 h 3835390"/>
                <a:gd name="connsiteX26" fmla="*/ 1582738 w 4392865"/>
                <a:gd name="connsiteY26" fmla="*/ 569912 h 3835390"/>
                <a:gd name="connsiteX27" fmla="*/ 1676401 w 4392865"/>
                <a:gd name="connsiteY27" fmla="*/ 640821 h 3835390"/>
                <a:gd name="connsiteX28" fmla="*/ 1866901 w 4392865"/>
                <a:gd name="connsiteY28" fmla="*/ 609071 h 3835390"/>
                <a:gd name="connsiteX29" fmla="*/ 2063751 w 4392865"/>
                <a:gd name="connsiteY29" fmla="*/ 558271 h 3835390"/>
                <a:gd name="connsiteX30" fmla="*/ 2178051 w 4392865"/>
                <a:gd name="connsiteY30" fmla="*/ 590021 h 3835390"/>
                <a:gd name="connsiteX31" fmla="*/ 2311401 w 4392865"/>
                <a:gd name="connsiteY31" fmla="*/ 691621 h 3835390"/>
                <a:gd name="connsiteX32" fmla="*/ 2489201 w 4392865"/>
                <a:gd name="connsiteY32" fmla="*/ 780521 h 3835390"/>
                <a:gd name="connsiteX33" fmla="*/ 2692401 w 4392865"/>
                <a:gd name="connsiteY33" fmla="*/ 793221 h 3835390"/>
                <a:gd name="connsiteX34" fmla="*/ 2783947 w 4392865"/>
                <a:gd name="connsiteY34" fmla="*/ 683154 h 3835390"/>
                <a:gd name="connsiteX35" fmla="*/ 3133905 w 4392865"/>
                <a:gd name="connsiteY35" fmla="*/ 585588 h 3835390"/>
                <a:gd name="connsiteX36" fmla="*/ 3230246 w 4392865"/>
                <a:gd name="connsiteY36" fmla="*/ 487572 h 3835390"/>
                <a:gd name="connsiteX37" fmla="*/ 3366460 w 4392865"/>
                <a:gd name="connsiteY37" fmla="*/ 400599 h 3835390"/>
                <a:gd name="connsiteX38" fmla="*/ 3662403 w 4392865"/>
                <a:gd name="connsiteY38" fmla="*/ 385143 h 3835390"/>
                <a:gd name="connsiteX39" fmla="*/ 3822913 w 4392865"/>
                <a:gd name="connsiteY39" fmla="*/ 365864 h 3835390"/>
                <a:gd name="connsiteX40" fmla="*/ 3880259 w 4392865"/>
                <a:gd name="connsiteY40" fmla="*/ 521559 h 3835390"/>
                <a:gd name="connsiteX41" fmla="*/ 3972225 w 4392865"/>
                <a:gd name="connsiteY41" fmla="*/ 697132 h 3835390"/>
                <a:gd name="connsiteX42" fmla="*/ 3971626 w 4392865"/>
                <a:gd name="connsiteY42" fmla="*/ 818142 h 3835390"/>
                <a:gd name="connsiteX43" fmla="*/ 3980492 w 4392865"/>
                <a:gd name="connsiteY43" fmla="*/ 801728 h 3835390"/>
                <a:gd name="connsiteX44" fmla="*/ 3976970 w 4392865"/>
                <a:gd name="connsiteY44" fmla="*/ 863980 h 3835390"/>
                <a:gd name="connsiteX45" fmla="*/ 3983298 w 4392865"/>
                <a:gd name="connsiteY45" fmla="*/ 889809 h 3835390"/>
                <a:gd name="connsiteX46" fmla="*/ 4002088 w 4392865"/>
                <a:gd name="connsiteY46" fmla="*/ 917575 h 3835390"/>
                <a:gd name="connsiteX47" fmla="*/ 4067176 w 4392865"/>
                <a:gd name="connsiteY47" fmla="*/ 927629 h 3835390"/>
                <a:gd name="connsiteX48" fmla="*/ 4064001 w 4392865"/>
                <a:gd name="connsiteY48" fmla="*/ 964671 h 3835390"/>
                <a:gd name="connsiteX49" fmla="*/ 4153642 w 4392865"/>
                <a:gd name="connsiteY49" fmla="*/ 1032613 h 3835390"/>
                <a:gd name="connsiteX50" fmla="*/ 4252464 w 4392865"/>
                <a:gd name="connsiteY50" fmla="*/ 1015471 h 3835390"/>
                <a:gd name="connsiteX51" fmla="*/ 4392865 w 4392865"/>
                <a:gd name="connsiteY51" fmla="*/ 1145687 h 3835390"/>
                <a:gd name="connsiteX52" fmla="*/ 4286151 w 4392865"/>
                <a:gd name="connsiteY52" fmla="*/ 1291466 h 3835390"/>
                <a:gd name="connsiteX53" fmla="*/ 4176057 w 4392865"/>
                <a:gd name="connsiteY53" fmla="*/ 1408274 h 3835390"/>
                <a:gd name="connsiteX54" fmla="*/ 4037225 w 4392865"/>
                <a:gd name="connsiteY54" fmla="*/ 1450656 h 3835390"/>
                <a:gd name="connsiteX55" fmla="*/ 3968751 w 4392865"/>
                <a:gd name="connsiteY55" fmla="*/ 1419754 h 3835390"/>
                <a:gd name="connsiteX56" fmla="*/ 3910225 w 4392865"/>
                <a:gd name="connsiteY56" fmla="*/ 1426845 h 3835390"/>
                <a:gd name="connsiteX57" fmla="*/ 3842810 w 4392865"/>
                <a:gd name="connsiteY57" fmla="*/ 1390650 h 3835390"/>
                <a:gd name="connsiteX58" fmla="*/ 3804392 w 4392865"/>
                <a:gd name="connsiteY58" fmla="*/ 1233700 h 3835390"/>
                <a:gd name="connsiteX59" fmla="*/ 3719513 w 4392865"/>
                <a:gd name="connsiteY59" fmla="*/ 1156759 h 3835390"/>
                <a:gd name="connsiteX60" fmla="*/ 3568701 w 4392865"/>
                <a:gd name="connsiteY60" fmla="*/ 1098021 h 3835390"/>
                <a:gd name="connsiteX61" fmla="*/ 3460751 w 4392865"/>
                <a:gd name="connsiteY61" fmla="*/ 1053571 h 3835390"/>
                <a:gd name="connsiteX62" fmla="*/ 3371851 w 4392865"/>
                <a:gd name="connsiteY62" fmla="*/ 1047221 h 3835390"/>
                <a:gd name="connsiteX63" fmla="*/ 3308351 w 4392865"/>
                <a:gd name="connsiteY63" fmla="*/ 996421 h 3835390"/>
                <a:gd name="connsiteX64" fmla="*/ 3200401 w 4392865"/>
                <a:gd name="connsiteY64" fmla="*/ 932921 h 3835390"/>
                <a:gd name="connsiteX65" fmla="*/ 3227599 w 4392865"/>
                <a:gd name="connsiteY65" fmla="*/ 1067009 h 3835390"/>
                <a:gd name="connsiteX66" fmla="*/ 3325496 w 4392865"/>
                <a:gd name="connsiteY66" fmla="*/ 1302488 h 3835390"/>
                <a:gd name="connsiteX67" fmla="*/ 3521286 w 4392865"/>
                <a:gd name="connsiteY67" fmla="*/ 1487697 h 3835390"/>
                <a:gd name="connsiteX68" fmla="*/ 3598016 w 4392865"/>
                <a:gd name="connsiteY68" fmla="*/ 1569716 h 3835390"/>
                <a:gd name="connsiteX69" fmla="*/ 3743537 w 4392865"/>
                <a:gd name="connsiteY69" fmla="*/ 1596175 h 3835390"/>
                <a:gd name="connsiteX70" fmla="*/ 3841433 w 4392865"/>
                <a:gd name="connsiteY70" fmla="*/ 1540613 h 3835390"/>
                <a:gd name="connsiteX71" fmla="*/ 3918163 w 4392865"/>
                <a:gd name="connsiteY71" fmla="*/ 1588237 h 3835390"/>
                <a:gd name="connsiteX72" fmla="*/ 3983808 w 4392865"/>
                <a:gd name="connsiteY72" fmla="*/ 1610103 h 3835390"/>
                <a:gd name="connsiteX73" fmla="*/ 4063234 w 4392865"/>
                <a:gd name="connsiteY73" fmla="*/ 1841639 h 3835390"/>
                <a:gd name="connsiteX74" fmla="*/ 3974275 w 4392865"/>
                <a:gd name="connsiteY74" fmla="*/ 1966544 h 3835390"/>
                <a:gd name="connsiteX75" fmla="*/ 3821614 w 4392865"/>
                <a:gd name="connsiteY75" fmla="*/ 2233622 h 3835390"/>
                <a:gd name="connsiteX76" fmla="*/ 3681983 w 4392865"/>
                <a:gd name="connsiteY76" fmla="*/ 2337309 h 3835390"/>
                <a:gd name="connsiteX77" fmla="*/ 3553037 w 4392865"/>
                <a:gd name="connsiteY77" fmla="*/ 2352883 h 3835390"/>
                <a:gd name="connsiteX78" fmla="*/ 3400225 w 4392865"/>
                <a:gd name="connsiteY78" fmla="*/ 2423165 h 3835390"/>
                <a:gd name="connsiteX79" fmla="*/ 3086230 w 4392865"/>
                <a:gd name="connsiteY79" fmla="*/ 2169313 h 3835390"/>
                <a:gd name="connsiteX80" fmla="*/ 2933913 w 4392865"/>
                <a:gd name="connsiteY80" fmla="*/ 1802550 h 3835390"/>
                <a:gd name="connsiteX81" fmla="*/ 2853939 w 4392865"/>
                <a:gd name="connsiteY81" fmla="*/ 1602017 h 3835390"/>
                <a:gd name="connsiteX82" fmla="*/ 2655359 w 4392865"/>
                <a:gd name="connsiteY82" fmla="*/ 1109133 h 3835390"/>
                <a:gd name="connsiteX83" fmla="*/ 2495551 w 4392865"/>
                <a:gd name="connsiteY83" fmla="*/ 913871 h 3835390"/>
                <a:gd name="connsiteX84" fmla="*/ 2463801 w 4392865"/>
                <a:gd name="connsiteY84" fmla="*/ 907521 h 3835390"/>
                <a:gd name="connsiteX85" fmla="*/ 2298701 w 4392865"/>
                <a:gd name="connsiteY85" fmla="*/ 837671 h 3835390"/>
                <a:gd name="connsiteX86" fmla="*/ 2190751 w 4392865"/>
                <a:gd name="connsiteY86" fmla="*/ 767821 h 3835390"/>
                <a:gd name="connsiteX87" fmla="*/ 2120901 w 4392865"/>
                <a:gd name="connsiteY87" fmla="*/ 729721 h 3835390"/>
                <a:gd name="connsiteX88" fmla="*/ 1981201 w 4392865"/>
                <a:gd name="connsiteY88" fmla="*/ 710671 h 3835390"/>
                <a:gd name="connsiteX89" fmla="*/ 2184930 w 4392865"/>
                <a:gd name="connsiteY89" fmla="*/ 1199091 h 3835390"/>
                <a:gd name="connsiteX90" fmla="*/ 2088622 w 4392865"/>
                <a:gd name="connsiteY90" fmla="*/ 1242483 h 3835390"/>
                <a:gd name="connsiteX91" fmla="*/ 2087294 w 4392865"/>
                <a:gd name="connsiteY91" fmla="*/ 1390201 h 3835390"/>
                <a:gd name="connsiteX92" fmla="*/ 2121380 w 4392865"/>
                <a:gd name="connsiteY92" fmla="*/ 1554862 h 3835390"/>
                <a:gd name="connsiteX93" fmla="*/ 2187787 w 4392865"/>
                <a:gd name="connsiteY93" fmla="*/ 1696717 h 3835390"/>
                <a:gd name="connsiteX94" fmla="*/ 2130856 w 4392865"/>
                <a:gd name="connsiteY94" fmla="*/ 1918967 h 3835390"/>
                <a:gd name="connsiteX95" fmla="*/ 2098328 w 4392865"/>
                <a:gd name="connsiteY95" fmla="*/ 2378392 h 3835390"/>
                <a:gd name="connsiteX96" fmla="*/ 2139764 w 4392865"/>
                <a:gd name="connsiteY96" fmla="*/ 2490767 h 3835390"/>
                <a:gd name="connsiteX97" fmla="*/ 2213347 w 4392865"/>
                <a:gd name="connsiteY97" fmla="*/ 2848052 h 3835390"/>
                <a:gd name="connsiteX98" fmla="*/ 2242101 w 4392865"/>
                <a:gd name="connsiteY98" fmla="*/ 2943902 h 3835390"/>
                <a:gd name="connsiteX99" fmla="*/ 2251686 w 4392865"/>
                <a:gd name="connsiteY99" fmla="*/ 3106844 h 3835390"/>
                <a:gd name="connsiteX100" fmla="*/ 2443385 w 4392865"/>
                <a:gd name="connsiteY100" fmla="*/ 3145184 h 3835390"/>
                <a:gd name="connsiteX101" fmla="*/ 2577574 w 4392865"/>
                <a:gd name="connsiteY101" fmla="*/ 3250617 h 3835390"/>
                <a:gd name="connsiteX102" fmla="*/ 2625498 w 4392865"/>
                <a:gd name="connsiteY102" fmla="*/ 3384808 h 3835390"/>
                <a:gd name="connsiteX103" fmla="*/ 2462555 w 4392865"/>
                <a:gd name="connsiteY103" fmla="*/ 3346466 h 3835390"/>
                <a:gd name="connsiteX104" fmla="*/ 2337950 w 4392865"/>
                <a:gd name="connsiteY104" fmla="*/ 3269787 h 3835390"/>
                <a:gd name="connsiteX105" fmla="*/ 2059988 w 4392865"/>
                <a:gd name="connsiteY105" fmla="*/ 3269789 h 3835390"/>
                <a:gd name="connsiteX106" fmla="*/ 2203761 w 4392865"/>
                <a:gd name="connsiteY106" fmla="*/ 3442314 h 3835390"/>
                <a:gd name="connsiteX107" fmla="*/ 2452969 w 4392865"/>
                <a:gd name="connsiteY107" fmla="*/ 3634012 h 3835390"/>
                <a:gd name="connsiteX108" fmla="*/ 2290026 w 4392865"/>
                <a:gd name="connsiteY108" fmla="*/ 3662768 h 3835390"/>
                <a:gd name="connsiteX109" fmla="*/ 2107912 w 4392865"/>
                <a:gd name="connsiteY109" fmla="*/ 3538167 h 3835390"/>
                <a:gd name="connsiteX110" fmla="*/ 2021648 w 4392865"/>
                <a:gd name="connsiteY110" fmla="*/ 3720277 h 3835390"/>
                <a:gd name="connsiteX111" fmla="*/ 1954555 w 4392865"/>
                <a:gd name="connsiteY111" fmla="*/ 3758619 h 3835390"/>
                <a:gd name="connsiteX112" fmla="*/ 1801196 w 4392865"/>
                <a:gd name="connsiteY112" fmla="*/ 3825712 h 3835390"/>
                <a:gd name="connsiteX113" fmla="*/ 1839536 w 4392865"/>
                <a:gd name="connsiteY113" fmla="*/ 3595673 h 3835390"/>
                <a:gd name="connsiteX114" fmla="*/ 1734101 w 4392865"/>
                <a:gd name="connsiteY114" fmla="*/ 3413561 h 3835390"/>
                <a:gd name="connsiteX115" fmla="*/ 1705347 w 4392865"/>
                <a:gd name="connsiteY115" fmla="*/ 3480655 h 3835390"/>
                <a:gd name="connsiteX116" fmla="*/ 1638252 w 4392865"/>
                <a:gd name="connsiteY116" fmla="*/ 3595673 h 3835390"/>
                <a:gd name="connsiteX117" fmla="*/ 1504065 w 4392865"/>
                <a:gd name="connsiteY117" fmla="*/ 3729863 h 3835390"/>
                <a:gd name="connsiteX118" fmla="*/ 1302780 w 4392865"/>
                <a:gd name="connsiteY118" fmla="*/ 3634012 h 3835390"/>
                <a:gd name="connsiteX119" fmla="*/ 1504064 w 4392865"/>
                <a:gd name="connsiteY119" fmla="*/ 3586088 h 3835390"/>
                <a:gd name="connsiteX120" fmla="*/ 1465724 w 4392865"/>
                <a:gd name="connsiteY120" fmla="*/ 3346467 h 3835390"/>
                <a:gd name="connsiteX121" fmla="*/ 1222007 w 4392865"/>
                <a:gd name="connsiteY121" fmla="*/ 3399796 h 3835390"/>
                <a:gd name="connsiteX122" fmla="*/ 1302780 w 4392865"/>
                <a:gd name="connsiteY122" fmla="*/ 3212279 h 3835390"/>
                <a:gd name="connsiteX123" fmla="*/ 1580742 w 4392865"/>
                <a:gd name="connsiteY123" fmla="*/ 2982241 h 3835390"/>
                <a:gd name="connsiteX124" fmla="*/ 1657422 w 4392865"/>
                <a:gd name="connsiteY124" fmla="*/ 2867222 h 3835390"/>
                <a:gd name="connsiteX125" fmla="*/ 1686177 w 4392865"/>
                <a:gd name="connsiteY125" fmla="*/ 2502996 h 3835390"/>
                <a:gd name="connsiteX126" fmla="*/ 1791611 w 4392865"/>
                <a:gd name="connsiteY126" fmla="*/ 2301714 h 3835390"/>
                <a:gd name="connsiteX127" fmla="*/ 1695761 w 4392865"/>
                <a:gd name="connsiteY127" fmla="*/ 2004582 h 3835390"/>
                <a:gd name="connsiteX128" fmla="*/ 1629516 w 4392865"/>
                <a:gd name="connsiteY128" fmla="*/ 1709947 h 3835390"/>
                <a:gd name="connsiteX129" fmla="*/ 1497225 w 4392865"/>
                <a:gd name="connsiteY129" fmla="*/ 1548551 h 3835390"/>
                <a:gd name="connsiteX130" fmla="*/ 1446115 w 4392865"/>
                <a:gd name="connsiteY130" fmla="*/ 1515104 h 3835390"/>
                <a:gd name="connsiteX131" fmla="*/ 1354139 w 4392865"/>
                <a:gd name="connsiteY131" fmla="*/ 1431395 h 3835390"/>
                <a:gd name="connsiteX132" fmla="*/ 1296989 w 4392865"/>
                <a:gd name="connsiteY132" fmla="*/ 1347787 h 3835390"/>
                <a:gd name="connsiteX133" fmla="*/ 1243542 w 4392865"/>
                <a:gd name="connsiteY133" fmla="*/ 1336674 h 3835390"/>
                <a:gd name="connsiteX134" fmla="*/ 1200151 w 4392865"/>
                <a:gd name="connsiteY134" fmla="*/ 1288521 h 3835390"/>
                <a:gd name="connsiteX135" fmla="*/ 1155701 w 4392865"/>
                <a:gd name="connsiteY135" fmla="*/ 1275821 h 3835390"/>
                <a:gd name="connsiteX136" fmla="*/ 1111251 w 4392865"/>
                <a:gd name="connsiteY136" fmla="*/ 1193271 h 3835390"/>
                <a:gd name="connsiteX137" fmla="*/ 1092201 w 4392865"/>
                <a:gd name="connsiteY137" fmla="*/ 1078971 h 3835390"/>
                <a:gd name="connsiteX138" fmla="*/ 1092201 w 4392865"/>
                <a:gd name="connsiteY138" fmla="*/ 971021 h 3835390"/>
                <a:gd name="connsiteX139" fmla="*/ 1060451 w 4392865"/>
                <a:gd name="connsiteY139" fmla="*/ 913871 h 3835390"/>
                <a:gd name="connsiteX140" fmla="*/ 996951 w 4392865"/>
                <a:gd name="connsiteY140" fmla="*/ 875771 h 3835390"/>
                <a:gd name="connsiteX141" fmla="*/ 889001 w 4392865"/>
                <a:gd name="connsiteY141" fmla="*/ 875771 h 3835390"/>
                <a:gd name="connsiteX142" fmla="*/ 806451 w 4392865"/>
                <a:gd name="connsiteY142" fmla="*/ 907521 h 3835390"/>
                <a:gd name="connsiteX143" fmla="*/ 742951 w 4392865"/>
                <a:gd name="connsiteY143" fmla="*/ 939271 h 3835390"/>
                <a:gd name="connsiteX144" fmla="*/ 655639 w 4392865"/>
                <a:gd name="connsiteY144" fmla="*/ 912812 h 3835390"/>
                <a:gd name="connsiteX145" fmla="*/ 566210 w 4392865"/>
                <a:gd name="connsiteY145" fmla="*/ 836613 h 3835390"/>
                <a:gd name="connsiteX146" fmla="*/ 511177 w 4392865"/>
                <a:gd name="connsiteY146" fmla="*/ 806980 h 3835390"/>
                <a:gd name="connsiteX147" fmla="*/ 415926 w 4392865"/>
                <a:gd name="connsiteY147" fmla="*/ 784225 h 3835390"/>
                <a:gd name="connsiteX148" fmla="*/ 335494 w 4392865"/>
                <a:gd name="connsiteY148" fmla="*/ 759883 h 3835390"/>
                <a:gd name="connsiteX149" fmla="*/ 203413 w 4392865"/>
                <a:gd name="connsiteY149" fmla="*/ 728345 h 3835390"/>
                <a:gd name="connsiteX150" fmla="*/ 116099 w 4392865"/>
                <a:gd name="connsiteY150" fmla="*/ 691303 h 3835390"/>
                <a:gd name="connsiteX151" fmla="*/ 61914 w 4392865"/>
                <a:gd name="connsiteY151" fmla="*/ 625475 h 3835390"/>
                <a:gd name="connsiteX152" fmla="*/ 6350 w 4392865"/>
                <a:gd name="connsiteY152" fmla="*/ 575733 h 3835390"/>
                <a:gd name="connsiteX153" fmla="*/ 2117 w 4392865"/>
                <a:gd name="connsiteY153" fmla="*/ 537104 h 3835390"/>
                <a:gd name="connsiteX154" fmla="*/ 0 w 4392865"/>
                <a:gd name="connsiteY154" fmla="*/ 465138 h 3835390"/>
                <a:gd name="connsiteX155" fmla="*/ 23496 w 4392865"/>
                <a:gd name="connsiteY155" fmla="*/ 394970 h 3835390"/>
                <a:gd name="connsiteX156" fmla="*/ 51331 w 4392865"/>
                <a:gd name="connsiteY156" fmla="*/ 321204 h 3835390"/>
                <a:gd name="connsiteX157" fmla="*/ 77257 w 4392865"/>
                <a:gd name="connsiteY157" fmla="*/ 272520 h 3835390"/>
                <a:gd name="connsiteX158" fmla="*/ 104776 w 4392865"/>
                <a:gd name="connsiteY158" fmla="*/ 194203 h 3835390"/>
                <a:gd name="connsiteX159" fmla="*/ 187537 w 4392865"/>
                <a:gd name="connsiteY159" fmla="*/ 183303 h 3835390"/>
                <a:gd name="connsiteX160" fmla="*/ 238127 w 4392865"/>
                <a:gd name="connsiteY160" fmla="*/ 186268 h 3835390"/>
                <a:gd name="connsiteX161" fmla="*/ 306600 w 4392865"/>
                <a:gd name="connsiteY161" fmla="*/ 191241 h 3835390"/>
                <a:gd name="connsiteX162" fmla="*/ 354225 w 4392865"/>
                <a:gd name="connsiteY162" fmla="*/ 212408 h 3835390"/>
                <a:gd name="connsiteX163" fmla="*/ 442385 w 4392865"/>
                <a:gd name="connsiteY163" fmla="*/ 231247 h 3835390"/>
                <a:gd name="connsiteX0" fmla="*/ 442385 w 4392865"/>
                <a:gd name="connsiteY0" fmla="*/ 231247 h 3835390"/>
                <a:gd name="connsiteX1" fmla="*/ 544725 w 4392865"/>
                <a:gd name="connsiteY1" fmla="*/ 249450 h 3835390"/>
                <a:gd name="connsiteX2" fmla="*/ 674369 w 4392865"/>
                <a:gd name="connsiteY2" fmla="*/ 244158 h 3835390"/>
                <a:gd name="connsiteX3" fmla="*/ 841058 w 4392865"/>
                <a:gd name="connsiteY3" fmla="*/ 207116 h 3835390"/>
                <a:gd name="connsiteX4" fmla="*/ 917787 w 4392865"/>
                <a:gd name="connsiteY4" fmla="*/ 167429 h 3835390"/>
                <a:gd name="connsiteX5" fmla="*/ 984253 w 4392865"/>
                <a:gd name="connsiteY5" fmla="*/ 142346 h 3835390"/>
                <a:gd name="connsiteX6" fmla="*/ 1036849 w 4392865"/>
                <a:gd name="connsiteY6" fmla="*/ 125096 h 3835390"/>
                <a:gd name="connsiteX7" fmla="*/ 1099081 w 4392865"/>
                <a:gd name="connsiteY7" fmla="*/ 119062 h 3835390"/>
                <a:gd name="connsiteX8" fmla="*/ 1126067 w 4392865"/>
                <a:gd name="connsiteY8" fmla="*/ 68791 h 3835390"/>
                <a:gd name="connsiteX9" fmla="*/ 1118129 w 4392865"/>
                <a:gd name="connsiteY9" fmla="*/ 0 h 3835390"/>
                <a:gd name="connsiteX10" fmla="*/ 1181629 w 4392865"/>
                <a:gd name="connsiteY10" fmla="*/ 77788 h 3835390"/>
                <a:gd name="connsiteX11" fmla="*/ 1177079 w 4392865"/>
                <a:gd name="connsiteY11" fmla="*/ 125094 h 3835390"/>
                <a:gd name="connsiteX12" fmla="*/ 1179725 w 4392865"/>
                <a:gd name="connsiteY12" fmla="*/ 191241 h 3835390"/>
                <a:gd name="connsiteX13" fmla="*/ 1179513 w 4392865"/>
                <a:gd name="connsiteY13" fmla="*/ 235480 h 3835390"/>
                <a:gd name="connsiteX14" fmla="*/ 1171787 w 4392865"/>
                <a:gd name="connsiteY14" fmla="*/ 273262 h 3835390"/>
                <a:gd name="connsiteX15" fmla="*/ 1195599 w 4392865"/>
                <a:gd name="connsiteY15" fmla="*/ 320887 h 3835390"/>
                <a:gd name="connsiteX16" fmla="*/ 1237193 w 4392865"/>
                <a:gd name="connsiteY16" fmla="*/ 387879 h 3835390"/>
                <a:gd name="connsiteX17" fmla="*/ 1256242 w 4392865"/>
                <a:gd name="connsiteY17" fmla="*/ 412221 h 3835390"/>
                <a:gd name="connsiteX18" fmla="*/ 1289051 w 4392865"/>
                <a:gd name="connsiteY18" fmla="*/ 384704 h 3835390"/>
                <a:gd name="connsiteX19" fmla="*/ 1304079 w 4392865"/>
                <a:gd name="connsiteY19" fmla="*/ 379095 h 3835390"/>
                <a:gd name="connsiteX20" fmla="*/ 1341121 w 4392865"/>
                <a:gd name="connsiteY20" fmla="*/ 384387 h 3835390"/>
                <a:gd name="connsiteX21" fmla="*/ 1378163 w 4392865"/>
                <a:gd name="connsiteY21" fmla="*/ 408200 h 3835390"/>
                <a:gd name="connsiteX22" fmla="*/ 1390651 w 4392865"/>
                <a:gd name="connsiteY22" fmla="*/ 437621 h 3835390"/>
                <a:gd name="connsiteX23" fmla="*/ 1423142 w 4392865"/>
                <a:gd name="connsiteY23" fmla="*/ 445241 h 3835390"/>
                <a:gd name="connsiteX24" fmla="*/ 1462829 w 4392865"/>
                <a:gd name="connsiteY24" fmla="*/ 421429 h 3835390"/>
                <a:gd name="connsiteX25" fmla="*/ 1520826 w 4392865"/>
                <a:gd name="connsiteY25" fmla="*/ 523875 h 3835390"/>
                <a:gd name="connsiteX26" fmla="*/ 1582738 w 4392865"/>
                <a:gd name="connsiteY26" fmla="*/ 569912 h 3835390"/>
                <a:gd name="connsiteX27" fmla="*/ 1676401 w 4392865"/>
                <a:gd name="connsiteY27" fmla="*/ 640821 h 3835390"/>
                <a:gd name="connsiteX28" fmla="*/ 1866901 w 4392865"/>
                <a:gd name="connsiteY28" fmla="*/ 609071 h 3835390"/>
                <a:gd name="connsiteX29" fmla="*/ 2063751 w 4392865"/>
                <a:gd name="connsiteY29" fmla="*/ 558271 h 3835390"/>
                <a:gd name="connsiteX30" fmla="*/ 2178051 w 4392865"/>
                <a:gd name="connsiteY30" fmla="*/ 590021 h 3835390"/>
                <a:gd name="connsiteX31" fmla="*/ 2311401 w 4392865"/>
                <a:gd name="connsiteY31" fmla="*/ 691621 h 3835390"/>
                <a:gd name="connsiteX32" fmla="*/ 2489201 w 4392865"/>
                <a:gd name="connsiteY32" fmla="*/ 780521 h 3835390"/>
                <a:gd name="connsiteX33" fmla="*/ 2692401 w 4392865"/>
                <a:gd name="connsiteY33" fmla="*/ 793221 h 3835390"/>
                <a:gd name="connsiteX34" fmla="*/ 2783947 w 4392865"/>
                <a:gd name="connsiteY34" fmla="*/ 683154 h 3835390"/>
                <a:gd name="connsiteX35" fmla="*/ 3133905 w 4392865"/>
                <a:gd name="connsiteY35" fmla="*/ 585588 h 3835390"/>
                <a:gd name="connsiteX36" fmla="*/ 3230246 w 4392865"/>
                <a:gd name="connsiteY36" fmla="*/ 487572 h 3835390"/>
                <a:gd name="connsiteX37" fmla="*/ 3366460 w 4392865"/>
                <a:gd name="connsiteY37" fmla="*/ 400599 h 3835390"/>
                <a:gd name="connsiteX38" fmla="*/ 3662403 w 4392865"/>
                <a:gd name="connsiteY38" fmla="*/ 385143 h 3835390"/>
                <a:gd name="connsiteX39" fmla="*/ 3822913 w 4392865"/>
                <a:gd name="connsiteY39" fmla="*/ 365864 h 3835390"/>
                <a:gd name="connsiteX40" fmla="*/ 3880259 w 4392865"/>
                <a:gd name="connsiteY40" fmla="*/ 521559 h 3835390"/>
                <a:gd name="connsiteX41" fmla="*/ 3972225 w 4392865"/>
                <a:gd name="connsiteY41" fmla="*/ 697132 h 3835390"/>
                <a:gd name="connsiteX42" fmla="*/ 3971626 w 4392865"/>
                <a:gd name="connsiteY42" fmla="*/ 818142 h 3835390"/>
                <a:gd name="connsiteX43" fmla="*/ 3980492 w 4392865"/>
                <a:gd name="connsiteY43" fmla="*/ 801728 h 3835390"/>
                <a:gd name="connsiteX44" fmla="*/ 3976970 w 4392865"/>
                <a:gd name="connsiteY44" fmla="*/ 863980 h 3835390"/>
                <a:gd name="connsiteX45" fmla="*/ 3983298 w 4392865"/>
                <a:gd name="connsiteY45" fmla="*/ 889809 h 3835390"/>
                <a:gd name="connsiteX46" fmla="*/ 4002088 w 4392865"/>
                <a:gd name="connsiteY46" fmla="*/ 917575 h 3835390"/>
                <a:gd name="connsiteX47" fmla="*/ 4067176 w 4392865"/>
                <a:gd name="connsiteY47" fmla="*/ 927629 h 3835390"/>
                <a:gd name="connsiteX48" fmla="*/ 4064001 w 4392865"/>
                <a:gd name="connsiteY48" fmla="*/ 964671 h 3835390"/>
                <a:gd name="connsiteX49" fmla="*/ 4153642 w 4392865"/>
                <a:gd name="connsiteY49" fmla="*/ 1032613 h 3835390"/>
                <a:gd name="connsiteX50" fmla="*/ 4252464 w 4392865"/>
                <a:gd name="connsiteY50" fmla="*/ 1015471 h 3835390"/>
                <a:gd name="connsiteX51" fmla="*/ 4392865 w 4392865"/>
                <a:gd name="connsiteY51" fmla="*/ 1145687 h 3835390"/>
                <a:gd name="connsiteX52" fmla="*/ 4286151 w 4392865"/>
                <a:gd name="connsiteY52" fmla="*/ 1291466 h 3835390"/>
                <a:gd name="connsiteX53" fmla="*/ 4176057 w 4392865"/>
                <a:gd name="connsiteY53" fmla="*/ 1408274 h 3835390"/>
                <a:gd name="connsiteX54" fmla="*/ 4037225 w 4392865"/>
                <a:gd name="connsiteY54" fmla="*/ 1450656 h 3835390"/>
                <a:gd name="connsiteX55" fmla="*/ 3968751 w 4392865"/>
                <a:gd name="connsiteY55" fmla="*/ 1419754 h 3835390"/>
                <a:gd name="connsiteX56" fmla="*/ 3910225 w 4392865"/>
                <a:gd name="connsiteY56" fmla="*/ 1426845 h 3835390"/>
                <a:gd name="connsiteX57" fmla="*/ 3842810 w 4392865"/>
                <a:gd name="connsiteY57" fmla="*/ 1390650 h 3835390"/>
                <a:gd name="connsiteX58" fmla="*/ 3804392 w 4392865"/>
                <a:gd name="connsiteY58" fmla="*/ 1233700 h 3835390"/>
                <a:gd name="connsiteX59" fmla="*/ 3719513 w 4392865"/>
                <a:gd name="connsiteY59" fmla="*/ 1156759 h 3835390"/>
                <a:gd name="connsiteX60" fmla="*/ 3568701 w 4392865"/>
                <a:gd name="connsiteY60" fmla="*/ 1098021 h 3835390"/>
                <a:gd name="connsiteX61" fmla="*/ 3460751 w 4392865"/>
                <a:gd name="connsiteY61" fmla="*/ 1053571 h 3835390"/>
                <a:gd name="connsiteX62" fmla="*/ 3371851 w 4392865"/>
                <a:gd name="connsiteY62" fmla="*/ 1047221 h 3835390"/>
                <a:gd name="connsiteX63" fmla="*/ 3308351 w 4392865"/>
                <a:gd name="connsiteY63" fmla="*/ 996421 h 3835390"/>
                <a:gd name="connsiteX64" fmla="*/ 3200401 w 4392865"/>
                <a:gd name="connsiteY64" fmla="*/ 932921 h 3835390"/>
                <a:gd name="connsiteX65" fmla="*/ 3227599 w 4392865"/>
                <a:gd name="connsiteY65" fmla="*/ 1067009 h 3835390"/>
                <a:gd name="connsiteX66" fmla="*/ 3325496 w 4392865"/>
                <a:gd name="connsiteY66" fmla="*/ 1302488 h 3835390"/>
                <a:gd name="connsiteX67" fmla="*/ 3521286 w 4392865"/>
                <a:gd name="connsiteY67" fmla="*/ 1487697 h 3835390"/>
                <a:gd name="connsiteX68" fmla="*/ 3598016 w 4392865"/>
                <a:gd name="connsiteY68" fmla="*/ 1569716 h 3835390"/>
                <a:gd name="connsiteX69" fmla="*/ 3743537 w 4392865"/>
                <a:gd name="connsiteY69" fmla="*/ 1596175 h 3835390"/>
                <a:gd name="connsiteX70" fmla="*/ 3841433 w 4392865"/>
                <a:gd name="connsiteY70" fmla="*/ 1540613 h 3835390"/>
                <a:gd name="connsiteX71" fmla="*/ 3918163 w 4392865"/>
                <a:gd name="connsiteY71" fmla="*/ 1588237 h 3835390"/>
                <a:gd name="connsiteX72" fmla="*/ 3983808 w 4392865"/>
                <a:gd name="connsiteY72" fmla="*/ 1610103 h 3835390"/>
                <a:gd name="connsiteX73" fmla="*/ 4063234 w 4392865"/>
                <a:gd name="connsiteY73" fmla="*/ 1841639 h 3835390"/>
                <a:gd name="connsiteX74" fmla="*/ 3974275 w 4392865"/>
                <a:gd name="connsiteY74" fmla="*/ 1966544 h 3835390"/>
                <a:gd name="connsiteX75" fmla="*/ 3821614 w 4392865"/>
                <a:gd name="connsiteY75" fmla="*/ 2233622 h 3835390"/>
                <a:gd name="connsiteX76" fmla="*/ 3681983 w 4392865"/>
                <a:gd name="connsiteY76" fmla="*/ 2337309 h 3835390"/>
                <a:gd name="connsiteX77" fmla="*/ 3553037 w 4392865"/>
                <a:gd name="connsiteY77" fmla="*/ 2352883 h 3835390"/>
                <a:gd name="connsiteX78" fmla="*/ 3400225 w 4392865"/>
                <a:gd name="connsiteY78" fmla="*/ 2423165 h 3835390"/>
                <a:gd name="connsiteX79" fmla="*/ 3086230 w 4392865"/>
                <a:gd name="connsiteY79" fmla="*/ 2169313 h 3835390"/>
                <a:gd name="connsiteX80" fmla="*/ 2933913 w 4392865"/>
                <a:gd name="connsiteY80" fmla="*/ 1802550 h 3835390"/>
                <a:gd name="connsiteX81" fmla="*/ 2853939 w 4392865"/>
                <a:gd name="connsiteY81" fmla="*/ 1602017 h 3835390"/>
                <a:gd name="connsiteX82" fmla="*/ 2655359 w 4392865"/>
                <a:gd name="connsiteY82" fmla="*/ 1109133 h 3835390"/>
                <a:gd name="connsiteX83" fmla="*/ 2495551 w 4392865"/>
                <a:gd name="connsiteY83" fmla="*/ 913871 h 3835390"/>
                <a:gd name="connsiteX84" fmla="*/ 2463801 w 4392865"/>
                <a:gd name="connsiteY84" fmla="*/ 907521 h 3835390"/>
                <a:gd name="connsiteX85" fmla="*/ 2298701 w 4392865"/>
                <a:gd name="connsiteY85" fmla="*/ 837671 h 3835390"/>
                <a:gd name="connsiteX86" fmla="*/ 2190751 w 4392865"/>
                <a:gd name="connsiteY86" fmla="*/ 767821 h 3835390"/>
                <a:gd name="connsiteX87" fmla="*/ 2120901 w 4392865"/>
                <a:gd name="connsiteY87" fmla="*/ 729721 h 3835390"/>
                <a:gd name="connsiteX88" fmla="*/ 2184930 w 4392865"/>
                <a:gd name="connsiteY88" fmla="*/ 1199091 h 3835390"/>
                <a:gd name="connsiteX89" fmla="*/ 2088622 w 4392865"/>
                <a:gd name="connsiteY89" fmla="*/ 1242483 h 3835390"/>
                <a:gd name="connsiteX90" fmla="*/ 2087294 w 4392865"/>
                <a:gd name="connsiteY90" fmla="*/ 1390201 h 3835390"/>
                <a:gd name="connsiteX91" fmla="*/ 2121380 w 4392865"/>
                <a:gd name="connsiteY91" fmla="*/ 1554862 h 3835390"/>
                <a:gd name="connsiteX92" fmla="*/ 2187787 w 4392865"/>
                <a:gd name="connsiteY92" fmla="*/ 1696717 h 3835390"/>
                <a:gd name="connsiteX93" fmla="*/ 2130856 w 4392865"/>
                <a:gd name="connsiteY93" fmla="*/ 1918967 h 3835390"/>
                <a:gd name="connsiteX94" fmla="*/ 2098328 w 4392865"/>
                <a:gd name="connsiteY94" fmla="*/ 2378392 h 3835390"/>
                <a:gd name="connsiteX95" fmla="*/ 2139764 w 4392865"/>
                <a:gd name="connsiteY95" fmla="*/ 2490767 h 3835390"/>
                <a:gd name="connsiteX96" fmla="*/ 2213347 w 4392865"/>
                <a:gd name="connsiteY96" fmla="*/ 2848052 h 3835390"/>
                <a:gd name="connsiteX97" fmla="*/ 2242101 w 4392865"/>
                <a:gd name="connsiteY97" fmla="*/ 2943902 h 3835390"/>
                <a:gd name="connsiteX98" fmla="*/ 2251686 w 4392865"/>
                <a:gd name="connsiteY98" fmla="*/ 3106844 h 3835390"/>
                <a:gd name="connsiteX99" fmla="*/ 2443385 w 4392865"/>
                <a:gd name="connsiteY99" fmla="*/ 3145184 h 3835390"/>
                <a:gd name="connsiteX100" fmla="*/ 2577574 w 4392865"/>
                <a:gd name="connsiteY100" fmla="*/ 3250617 h 3835390"/>
                <a:gd name="connsiteX101" fmla="*/ 2625498 w 4392865"/>
                <a:gd name="connsiteY101" fmla="*/ 3384808 h 3835390"/>
                <a:gd name="connsiteX102" fmla="*/ 2462555 w 4392865"/>
                <a:gd name="connsiteY102" fmla="*/ 3346466 h 3835390"/>
                <a:gd name="connsiteX103" fmla="*/ 2337950 w 4392865"/>
                <a:gd name="connsiteY103" fmla="*/ 3269787 h 3835390"/>
                <a:gd name="connsiteX104" fmla="*/ 2059988 w 4392865"/>
                <a:gd name="connsiteY104" fmla="*/ 3269789 h 3835390"/>
                <a:gd name="connsiteX105" fmla="*/ 2203761 w 4392865"/>
                <a:gd name="connsiteY105" fmla="*/ 3442314 h 3835390"/>
                <a:gd name="connsiteX106" fmla="*/ 2452969 w 4392865"/>
                <a:gd name="connsiteY106" fmla="*/ 3634012 h 3835390"/>
                <a:gd name="connsiteX107" fmla="*/ 2290026 w 4392865"/>
                <a:gd name="connsiteY107" fmla="*/ 3662768 h 3835390"/>
                <a:gd name="connsiteX108" fmla="*/ 2107912 w 4392865"/>
                <a:gd name="connsiteY108" fmla="*/ 3538167 h 3835390"/>
                <a:gd name="connsiteX109" fmla="*/ 2021648 w 4392865"/>
                <a:gd name="connsiteY109" fmla="*/ 3720277 h 3835390"/>
                <a:gd name="connsiteX110" fmla="*/ 1954555 w 4392865"/>
                <a:gd name="connsiteY110" fmla="*/ 3758619 h 3835390"/>
                <a:gd name="connsiteX111" fmla="*/ 1801196 w 4392865"/>
                <a:gd name="connsiteY111" fmla="*/ 3825712 h 3835390"/>
                <a:gd name="connsiteX112" fmla="*/ 1839536 w 4392865"/>
                <a:gd name="connsiteY112" fmla="*/ 3595673 h 3835390"/>
                <a:gd name="connsiteX113" fmla="*/ 1734101 w 4392865"/>
                <a:gd name="connsiteY113" fmla="*/ 3413561 h 3835390"/>
                <a:gd name="connsiteX114" fmla="*/ 1705347 w 4392865"/>
                <a:gd name="connsiteY114" fmla="*/ 3480655 h 3835390"/>
                <a:gd name="connsiteX115" fmla="*/ 1638252 w 4392865"/>
                <a:gd name="connsiteY115" fmla="*/ 3595673 h 3835390"/>
                <a:gd name="connsiteX116" fmla="*/ 1504065 w 4392865"/>
                <a:gd name="connsiteY116" fmla="*/ 3729863 h 3835390"/>
                <a:gd name="connsiteX117" fmla="*/ 1302780 w 4392865"/>
                <a:gd name="connsiteY117" fmla="*/ 3634012 h 3835390"/>
                <a:gd name="connsiteX118" fmla="*/ 1504064 w 4392865"/>
                <a:gd name="connsiteY118" fmla="*/ 3586088 h 3835390"/>
                <a:gd name="connsiteX119" fmla="*/ 1465724 w 4392865"/>
                <a:gd name="connsiteY119" fmla="*/ 3346467 h 3835390"/>
                <a:gd name="connsiteX120" fmla="*/ 1222007 w 4392865"/>
                <a:gd name="connsiteY120" fmla="*/ 3399796 h 3835390"/>
                <a:gd name="connsiteX121" fmla="*/ 1302780 w 4392865"/>
                <a:gd name="connsiteY121" fmla="*/ 3212279 h 3835390"/>
                <a:gd name="connsiteX122" fmla="*/ 1580742 w 4392865"/>
                <a:gd name="connsiteY122" fmla="*/ 2982241 h 3835390"/>
                <a:gd name="connsiteX123" fmla="*/ 1657422 w 4392865"/>
                <a:gd name="connsiteY123" fmla="*/ 2867222 h 3835390"/>
                <a:gd name="connsiteX124" fmla="*/ 1686177 w 4392865"/>
                <a:gd name="connsiteY124" fmla="*/ 2502996 h 3835390"/>
                <a:gd name="connsiteX125" fmla="*/ 1791611 w 4392865"/>
                <a:gd name="connsiteY125" fmla="*/ 2301714 h 3835390"/>
                <a:gd name="connsiteX126" fmla="*/ 1695761 w 4392865"/>
                <a:gd name="connsiteY126" fmla="*/ 2004582 h 3835390"/>
                <a:gd name="connsiteX127" fmla="*/ 1629516 w 4392865"/>
                <a:gd name="connsiteY127" fmla="*/ 1709947 h 3835390"/>
                <a:gd name="connsiteX128" fmla="*/ 1497225 w 4392865"/>
                <a:gd name="connsiteY128" fmla="*/ 1548551 h 3835390"/>
                <a:gd name="connsiteX129" fmla="*/ 1446115 w 4392865"/>
                <a:gd name="connsiteY129" fmla="*/ 1515104 h 3835390"/>
                <a:gd name="connsiteX130" fmla="*/ 1354139 w 4392865"/>
                <a:gd name="connsiteY130" fmla="*/ 1431395 h 3835390"/>
                <a:gd name="connsiteX131" fmla="*/ 1296989 w 4392865"/>
                <a:gd name="connsiteY131" fmla="*/ 1347787 h 3835390"/>
                <a:gd name="connsiteX132" fmla="*/ 1243542 w 4392865"/>
                <a:gd name="connsiteY132" fmla="*/ 1336674 h 3835390"/>
                <a:gd name="connsiteX133" fmla="*/ 1200151 w 4392865"/>
                <a:gd name="connsiteY133" fmla="*/ 1288521 h 3835390"/>
                <a:gd name="connsiteX134" fmla="*/ 1155701 w 4392865"/>
                <a:gd name="connsiteY134" fmla="*/ 1275821 h 3835390"/>
                <a:gd name="connsiteX135" fmla="*/ 1111251 w 4392865"/>
                <a:gd name="connsiteY135" fmla="*/ 1193271 h 3835390"/>
                <a:gd name="connsiteX136" fmla="*/ 1092201 w 4392865"/>
                <a:gd name="connsiteY136" fmla="*/ 1078971 h 3835390"/>
                <a:gd name="connsiteX137" fmla="*/ 1092201 w 4392865"/>
                <a:gd name="connsiteY137" fmla="*/ 971021 h 3835390"/>
                <a:gd name="connsiteX138" fmla="*/ 1060451 w 4392865"/>
                <a:gd name="connsiteY138" fmla="*/ 913871 h 3835390"/>
                <a:gd name="connsiteX139" fmla="*/ 996951 w 4392865"/>
                <a:gd name="connsiteY139" fmla="*/ 875771 h 3835390"/>
                <a:gd name="connsiteX140" fmla="*/ 889001 w 4392865"/>
                <a:gd name="connsiteY140" fmla="*/ 875771 h 3835390"/>
                <a:gd name="connsiteX141" fmla="*/ 806451 w 4392865"/>
                <a:gd name="connsiteY141" fmla="*/ 907521 h 3835390"/>
                <a:gd name="connsiteX142" fmla="*/ 742951 w 4392865"/>
                <a:gd name="connsiteY142" fmla="*/ 939271 h 3835390"/>
                <a:gd name="connsiteX143" fmla="*/ 655639 w 4392865"/>
                <a:gd name="connsiteY143" fmla="*/ 912812 h 3835390"/>
                <a:gd name="connsiteX144" fmla="*/ 566210 w 4392865"/>
                <a:gd name="connsiteY144" fmla="*/ 836613 h 3835390"/>
                <a:gd name="connsiteX145" fmla="*/ 511177 w 4392865"/>
                <a:gd name="connsiteY145" fmla="*/ 806980 h 3835390"/>
                <a:gd name="connsiteX146" fmla="*/ 415926 w 4392865"/>
                <a:gd name="connsiteY146" fmla="*/ 784225 h 3835390"/>
                <a:gd name="connsiteX147" fmla="*/ 335494 w 4392865"/>
                <a:gd name="connsiteY147" fmla="*/ 759883 h 3835390"/>
                <a:gd name="connsiteX148" fmla="*/ 203413 w 4392865"/>
                <a:gd name="connsiteY148" fmla="*/ 728345 h 3835390"/>
                <a:gd name="connsiteX149" fmla="*/ 116099 w 4392865"/>
                <a:gd name="connsiteY149" fmla="*/ 691303 h 3835390"/>
                <a:gd name="connsiteX150" fmla="*/ 61914 w 4392865"/>
                <a:gd name="connsiteY150" fmla="*/ 625475 h 3835390"/>
                <a:gd name="connsiteX151" fmla="*/ 6350 w 4392865"/>
                <a:gd name="connsiteY151" fmla="*/ 575733 h 3835390"/>
                <a:gd name="connsiteX152" fmla="*/ 2117 w 4392865"/>
                <a:gd name="connsiteY152" fmla="*/ 537104 h 3835390"/>
                <a:gd name="connsiteX153" fmla="*/ 0 w 4392865"/>
                <a:gd name="connsiteY153" fmla="*/ 465138 h 3835390"/>
                <a:gd name="connsiteX154" fmla="*/ 23496 w 4392865"/>
                <a:gd name="connsiteY154" fmla="*/ 394970 h 3835390"/>
                <a:gd name="connsiteX155" fmla="*/ 51331 w 4392865"/>
                <a:gd name="connsiteY155" fmla="*/ 321204 h 3835390"/>
                <a:gd name="connsiteX156" fmla="*/ 77257 w 4392865"/>
                <a:gd name="connsiteY156" fmla="*/ 272520 h 3835390"/>
                <a:gd name="connsiteX157" fmla="*/ 104776 w 4392865"/>
                <a:gd name="connsiteY157" fmla="*/ 194203 h 3835390"/>
                <a:gd name="connsiteX158" fmla="*/ 187537 w 4392865"/>
                <a:gd name="connsiteY158" fmla="*/ 183303 h 3835390"/>
                <a:gd name="connsiteX159" fmla="*/ 238127 w 4392865"/>
                <a:gd name="connsiteY159" fmla="*/ 186268 h 3835390"/>
                <a:gd name="connsiteX160" fmla="*/ 306600 w 4392865"/>
                <a:gd name="connsiteY160" fmla="*/ 191241 h 3835390"/>
                <a:gd name="connsiteX161" fmla="*/ 354225 w 4392865"/>
                <a:gd name="connsiteY161" fmla="*/ 212408 h 3835390"/>
                <a:gd name="connsiteX162" fmla="*/ 442385 w 4392865"/>
                <a:gd name="connsiteY162" fmla="*/ 231247 h 3835390"/>
                <a:gd name="connsiteX0" fmla="*/ 442385 w 4392865"/>
                <a:gd name="connsiteY0" fmla="*/ 231247 h 3835390"/>
                <a:gd name="connsiteX1" fmla="*/ 544725 w 4392865"/>
                <a:gd name="connsiteY1" fmla="*/ 249450 h 3835390"/>
                <a:gd name="connsiteX2" fmla="*/ 674369 w 4392865"/>
                <a:gd name="connsiteY2" fmla="*/ 244158 h 3835390"/>
                <a:gd name="connsiteX3" fmla="*/ 841058 w 4392865"/>
                <a:gd name="connsiteY3" fmla="*/ 207116 h 3835390"/>
                <a:gd name="connsiteX4" fmla="*/ 917787 w 4392865"/>
                <a:gd name="connsiteY4" fmla="*/ 167429 h 3835390"/>
                <a:gd name="connsiteX5" fmla="*/ 984253 w 4392865"/>
                <a:gd name="connsiteY5" fmla="*/ 142346 h 3835390"/>
                <a:gd name="connsiteX6" fmla="*/ 1036849 w 4392865"/>
                <a:gd name="connsiteY6" fmla="*/ 125096 h 3835390"/>
                <a:gd name="connsiteX7" fmla="*/ 1099081 w 4392865"/>
                <a:gd name="connsiteY7" fmla="*/ 119062 h 3835390"/>
                <a:gd name="connsiteX8" fmla="*/ 1126067 w 4392865"/>
                <a:gd name="connsiteY8" fmla="*/ 68791 h 3835390"/>
                <a:gd name="connsiteX9" fmla="*/ 1118129 w 4392865"/>
                <a:gd name="connsiteY9" fmla="*/ 0 h 3835390"/>
                <a:gd name="connsiteX10" fmla="*/ 1181629 w 4392865"/>
                <a:gd name="connsiteY10" fmla="*/ 77788 h 3835390"/>
                <a:gd name="connsiteX11" fmla="*/ 1177079 w 4392865"/>
                <a:gd name="connsiteY11" fmla="*/ 125094 h 3835390"/>
                <a:gd name="connsiteX12" fmla="*/ 1179725 w 4392865"/>
                <a:gd name="connsiteY12" fmla="*/ 191241 h 3835390"/>
                <a:gd name="connsiteX13" fmla="*/ 1179513 w 4392865"/>
                <a:gd name="connsiteY13" fmla="*/ 235480 h 3835390"/>
                <a:gd name="connsiteX14" fmla="*/ 1171787 w 4392865"/>
                <a:gd name="connsiteY14" fmla="*/ 273262 h 3835390"/>
                <a:gd name="connsiteX15" fmla="*/ 1195599 w 4392865"/>
                <a:gd name="connsiteY15" fmla="*/ 320887 h 3835390"/>
                <a:gd name="connsiteX16" fmla="*/ 1237193 w 4392865"/>
                <a:gd name="connsiteY16" fmla="*/ 387879 h 3835390"/>
                <a:gd name="connsiteX17" fmla="*/ 1256242 w 4392865"/>
                <a:gd name="connsiteY17" fmla="*/ 412221 h 3835390"/>
                <a:gd name="connsiteX18" fmla="*/ 1289051 w 4392865"/>
                <a:gd name="connsiteY18" fmla="*/ 384704 h 3835390"/>
                <a:gd name="connsiteX19" fmla="*/ 1304079 w 4392865"/>
                <a:gd name="connsiteY19" fmla="*/ 379095 h 3835390"/>
                <a:gd name="connsiteX20" fmla="*/ 1341121 w 4392865"/>
                <a:gd name="connsiteY20" fmla="*/ 384387 h 3835390"/>
                <a:gd name="connsiteX21" fmla="*/ 1378163 w 4392865"/>
                <a:gd name="connsiteY21" fmla="*/ 408200 h 3835390"/>
                <a:gd name="connsiteX22" fmla="*/ 1390651 w 4392865"/>
                <a:gd name="connsiteY22" fmla="*/ 437621 h 3835390"/>
                <a:gd name="connsiteX23" fmla="*/ 1423142 w 4392865"/>
                <a:gd name="connsiteY23" fmla="*/ 445241 h 3835390"/>
                <a:gd name="connsiteX24" fmla="*/ 1462829 w 4392865"/>
                <a:gd name="connsiteY24" fmla="*/ 421429 h 3835390"/>
                <a:gd name="connsiteX25" fmla="*/ 1520826 w 4392865"/>
                <a:gd name="connsiteY25" fmla="*/ 523875 h 3835390"/>
                <a:gd name="connsiteX26" fmla="*/ 1582738 w 4392865"/>
                <a:gd name="connsiteY26" fmla="*/ 569912 h 3835390"/>
                <a:gd name="connsiteX27" fmla="*/ 1676401 w 4392865"/>
                <a:gd name="connsiteY27" fmla="*/ 640821 h 3835390"/>
                <a:gd name="connsiteX28" fmla="*/ 1866901 w 4392865"/>
                <a:gd name="connsiteY28" fmla="*/ 609071 h 3835390"/>
                <a:gd name="connsiteX29" fmla="*/ 2063751 w 4392865"/>
                <a:gd name="connsiteY29" fmla="*/ 558271 h 3835390"/>
                <a:gd name="connsiteX30" fmla="*/ 2178051 w 4392865"/>
                <a:gd name="connsiteY30" fmla="*/ 590021 h 3835390"/>
                <a:gd name="connsiteX31" fmla="*/ 2311401 w 4392865"/>
                <a:gd name="connsiteY31" fmla="*/ 691621 h 3835390"/>
                <a:gd name="connsiteX32" fmla="*/ 2489201 w 4392865"/>
                <a:gd name="connsiteY32" fmla="*/ 780521 h 3835390"/>
                <a:gd name="connsiteX33" fmla="*/ 2692401 w 4392865"/>
                <a:gd name="connsiteY33" fmla="*/ 793221 h 3835390"/>
                <a:gd name="connsiteX34" fmla="*/ 2783947 w 4392865"/>
                <a:gd name="connsiteY34" fmla="*/ 683154 h 3835390"/>
                <a:gd name="connsiteX35" fmla="*/ 3133905 w 4392865"/>
                <a:gd name="connsiteY35" fmla="*/ 585588 h 3835390"/>
                <a:gd name="connsiteX36" fmla="*/ 3230246 w 4392865"/>
                <a:gd name="connsiteY36" fmla="*/ 487572 h 3835390"/>
                <a:gd name="connsiteX37" fmla="*/ 3366460 w 4392865"/>
                <a:gd name="connsiteY37" fmla="*/ 400599 h 3835390"/>
                <a:gd name="connsiteX38" fmla="*/ 3662403 w 4392865"/>
                <a:gd name="connsiteY38" fmla="*/ 385143 h 3835390"/>
                <a:gd name="connsiteX39" fmla="*/ 3822913 w 4392865"/>
                <a:gd name="connsiteY39" fmla="*/ 365864 h 3835390"/>
                <a:gd name="connsiteX40" fmla="*/ 3880259 w 4392865"/>
                <a:gd name="connsiteY40" fmla="*/ 521559 h 3835390"/>
                <a:gd name="connsiteX41" fmla="*/ 3972225 w 4392865"/>
                <a:gd name="connsiteY41" fmla="*/ 697132 h 3835390"/>
                <a:gd name="connsiteX42" fmla="*/ 3971626 w 4392865"/>
                <a:gd name="connsiteY42" fmla="*/ 818142 h 3835390"/>
                <a:gd name="connsiteX43" fmla="*/ 3980492 w 4392865"/>
                <a:gd name="connsiteY43" fmla="*/ 801728 h 3835390"/>
                <a:gd name="connsiteX44" fmla="*/ 3976970 w 4392865"/>
                <a:gd name="connsiteY44" fmla="*/ 863980 h 3835390"/>
                <a:gd name="connsiteX45" fmla="*/ 3983298 w 4392865"/>
                <a:gd name="connsiteY45" fmla="*/ 889809 h 3835390"/>
                <a:gd name="connsiteX46" fmla="*/ 4002088 w 4392865"/>
                <a:gd name="connsiteY46" fmla="*/ 917575 h 3835390"/>
                <a:gd name="connsiteX47" fmla="*/ 4067176 w 4392865"/>
                <a:gd name="connsiteY47" fmla="*/ 927629 h 3835390"/>
                <a:gd name="connsiteX48" fmla="*/ 4064001 w 4392865"/>
                <a:gd name="connsiteY48" fmla="*/ 964671 h 3835390"/>
                <a:gd name="connsiteX49" fmla="*/ 4153642 w 4392865"/>
                <a:gd name="connsiteY49" fmla="*/ 1032613 h 3835390"/>
                <a:gd name="connsiteX50" fmla="*/ 4252464 w 4392865"/>
                <a:gd name="connsiteY50" fmla="*/ 1015471 h 3835390"/>
                <a:gd name="connsiteX51" fmla="*/ 4392865 w 4392865"/>
                <a:gd name="connsiteY51" fmla="*/ 1145687 h 3835390"/>
                <a:gd name="connsiteX52" fmla="*/ 4286151 w 4392865"/>
                <a:gd name="connsiteY52" fmla="*/ 1291466 h 3835390"/>
                <a:gd name="connsiteX53" fmla="*/ 4176057 w 4392865"/>
                <a:gd name="connsiteY53" fmla="*/ 1408274 h 3835390"/>
                <a:gd name="connsiteX54" fmla="*/ 4037225 w 4392865"/>
                <a:gd name="connsiteY54" fmla="*/ 1450656 h 3835390"/>
                <a:gd name="connsiteX55" fmla="*/ 3968751 w 4392865"/>
                <a:gd name="connsiteY55" fmla="*/ 1419754 h 3835390"/>
                <a:gd name="connsiteX56" fmla="*/ 3910225 w 4392865"/>
                <a:gd name="connsiteY56" fmla="*/ 1426845 h 3835390"/>
                <a:gd name="connsiteX57" fmla="*/ 3842810 w 4392865"/>
                <a:gd name="connsiteY57" fmla="*/ 1390650 h 3835390"/>
                <a:gd name="connsiteX58" fmla="*/ 3804392 w 4392865"/>
                <a:gd name="connsiteY58" fmla="*/ 1233700 h 3835390"/>
                <a:gd name="connsiteX59" fmla="*/ 3719513 w 4392865"/>
                <a:gd name="connsiteY59" fmla="*/ 1156759 h 3835390"/>
                <a:gd name="connsiteX60" fmla="*/ 3568701 w 4392865"/>
                <a:gd name="connsiteY60" fmla="*/ 1098021 h 3835390"/>
                <a:gd name="connsiteX61" fmla="*/ 3460751 w 4392865"/>
                <a:gd name="connsiteY61" fmla="*/ 1053571 h 3835390"/>
                <a:gd name="connsiteX62" fmla="*/ 3371851 w 4392865"/>
                <a:gd name="connsiteY62" fmla="*/ 1047221 h 3835390"/>
                <a:gd name="connsiteX63" fmla="*/ 3308351 w 4392865"/>
                <a:gd name="connsiteY63" fmla="*/ 996421 h 3835390"/>
                <a:gd name="connsiteX64" fmla="*/ 3200401 w 4392865"/>
                <a:gd name="connsiteY64" fmla="*/ 932921 h 3835390"/>
                <a:gd name="connsiteX65" fmla="*/ 3227599 w 4392865"/>
                <a:gd name="connsiteY65" fmla="*/ 1067009 h 3835390"/>
                <a:gd name="connsiteX66" fmla="*/ 3325496 w 4392865"/>
                <a:gd name="connsiteY66" fmla="*/ 1302488 h 3835390"/>
                <a:gd name="connsiteX67" fmla="*/ 3521286 w 4392865"/>
                <a:gd name="connsiteY67" fmla="*/ 1487697 h 3835390"/>
                <a:gd name="connsiteX68" fmla="*/ 3598016 w 4392865"/>
                <a:gd name="connsiteY68" fmla="*/ 1569716 h 3835390"/>
                <a:gd name="connsiteX69" fmla="*/ 3743537 w 4392865"/>
                <a:gd name="connsiteY69" fmla="*/ 1596175 h 3835390"/>
                <a:gd name="connsiteX70" fmla="*/ 3841433 w 4392865"/>
                <a:gd name="connsiteY70" fmla="*/ 1540613 h 3835390"/>
                <a:gd name="connsiteX71" fmla="*/ 3918163 w 4392865"/>
                <a:gd name="connsiteY71" fmla="*/ 1588237 h 3835390"/>
                <a:gd name="connsiteX72" fmla="*/ 3983808 w 4392865"/>
                <a:gd name="connsiteY72" fmla="*/ 1610103 h 3835390"/>
                <a:gd name="connsiteX73" fmla="*/ 4063234 w 4392865"/>
                <a:gd name="connsiteY73" fmla="*/ 1841639 h 3835390"/>
                <a:gd name="connsiteX74" fmla="*/ 3974275 w 4392865"/>
                <a:gd name="connsiteY74" fmla="*/ 1966544 h 3835390"/>
                <a:gd name="connsiteX75" fmla="*/ 3821614 w 4392865"/>
                <a:gd name="connsiteY75" fmla="*/ 2233622 h 3835390"/>
                <a:gd name="connsiteX76" fmla="*/ 3681983 w 4392865"/>
                <a:gd name="connsiteY76" fmla="*/ 2337309 h 3835390"/>
                <a:gd name="connsiteX77" fmla="*/ 3553037 w 4392865"/>
                <a:gd name="connsiteY77" fmla="*/ 2352883 h 3835390"/>
                <a:gd name="connsiteX78" fmla="*/ 3400225 w 4392865"/>
                <a:gd name="connsiteY78" fmla="*/ 2423165 h 3835390"/>
                <a:gd name="connsiteX79" fmla="*/ 3086230 w 4392865"/>
                <a:gd name="connsiteY79" fmla="*/ 2169313 h 3835390"/>
                <a:gd name="connsiteX80" fmla="*/ 2933913 w 4392865"/>
                <a:gd name="connsiteY80" fmla="*/ 1802550 h 3835390"/>
                <a:gd name="connsiteX81" fmla="*/ 2853939 w 4392865"/>
                <a:gd name="connsiteY81" fmla="*/ 1602017 h 3835390"/>
                <a:gd name="connsiteX82" fmla="*/ 2655359 w 4392865"/>
                <a:gd name="connsiteY82" fmla="*/ 1109133 h 3835390"/>
                <a:gd name="connsiteX83" fmla="*/ 2495551 w 4392865"/>
                <a:gd name="connsiteY83" fmla="*/ 913871 h 3835390"/>
                <a:gd name="connsiteX84" fmla="*/ 2463801 w 4392865"/>
                <a:gd name="connsiteY84" fmla="*/ 907521 h 3835390"/>
                <a:gd name="connsiteX85" fmla="*/ 2298701 w 4392865"/>
                <a:gd name="connsiteY85" fmla="*/ 837671 h 3835390"/>
                <a:gd name="connsiteX86" fmla="*/ 2190751 w 4392865"/>
                <a:gd name="connsiteY86" fmla="*/ 767821 h 3835390"/>
                <a:gd name="connsiteX87" fmla="*/ 2184930 w 4392865"/>
                <a:gd name="connsiteY87" fmla="*/ 1199091 h 3835390"/>
                <a:gd name="connsiteX88" fmla="*/ 2088622 w 4392865"/>
                <a:gd name="connsiteY88" fmla="*/ 1242483 h 3835390"/>
                <a:gd name="connsiteX89" fmla="*/ 2087294 w 4392865"/>
                <a:gd name="connsiteY89" fmla="*/ 1390201 h 3835390"/>
                <a:gd name="connsiteX90" fmla="*/ 2121380 w 4392865"/>
                <a:gd name="connsiteY90" fmla="*/ 1554862 h 3835390"/>
                <a:gd name="connsiteX91" fmla="*/ 2187787 w 4392865"/>
                <a:gd name="connsiteY91" fmla="*/ 1696717 h 3835390"/>
                <a:gd name="connsiteX92" fmla="*/ 2130856 w 4392865"/>
                <a:gd name="connsiteY92" fmla="*/ 1918967 h 3835390"/>
                <a:gd name="connsiteX93" fmla="*/ 2098328 w 4392865"/>
                <a:gd name="connsiteY93" fmla="*/ 2378392 h 3835390"/>
                <a:gd name="connsiteX94" fmla="*/ 2139764 w 4392865"/>
                <a:gd name="connsiteY94" fmla="*/ 2490767 h 3835390"/>
                <a:gd name="connsiteX95" fmla="*/ 2213347 w 4392865"/>
                <a:gd name="connsiteY95" fmla="*/ 2848052 h 3835390"/>
                <a:gd name="connsiteX96" fmla="*/ 2242101 w 4392865"/>
                <a:gd name="connsiteY96" fmla="*/ 2943902 h 3835390"/>
                <a:gd name="connsiteX97" fmla="*/ 2251686 w 4392865"/>
                <a:gd name="connsiteY97" fmla="*/ 3106844 h 3835390"/>
                <a:gd name="connsiteX98" fmla="*/ 2443385 w 4392865"/>
                <a:gd name="connsiteY98" fmla="*/ 3145184 h 3835390"/>
                <a:gd name="connsiteX99" fmla="*/ 2577574 w 4392865"/>
                <a:gd name="connsiteY99" fmla="*/ 3250617 h 3835390"/>
                <a:gd name="connsiteX100" fmla="*/ 2625498 w 4392865"/>
                <a:gd name="connsiteY100" fmla="*/ 3384808 h 3835390"/>
                <a:gd name="connsiteX101" fmla="*/ 2462555 w 4392865"/>
                <a:gd name="connsiteY101" fmla="*/ 3346466 h 3835390"/>
                <a:gd name="connsiteX102" fmla="*/ 2337950 w 4392865"/>
                <a:gd name="connsiteY102" fmla="*/ 3269787 h 3835390"/>
                <a:gd name="connsiteX103" fmla="*/ 2059988 w 4392865"/>
                <a:gd name="connsiteY103" fmla="*/ 3269789 h 3835390"/>
                <a:gd name="connsiteX104" fmla="*/ 2203761 w 4392865"/>
                <a:gd name="connsiteY104" fmla="*/ 3442314 h 3835390"/>
                <a:gd name="connsiteX105" fmla="*/ 2452969 w 4392865"/>
                <a:gd name="connsiteY105" fmla="*/ 3634012 h 3835390"/>
                <a:gd name="connsiteX106" fmla="*/ 2290026 w 4392865"/>
                <a:gd name="connsiteY106" fmla="*/ 3662768 h 3835390"/>
                <a:gd name="connsiteX107" fmla="*/ 2107912 w 4392865"/>
                <a:gd name="connsiteY107" fmla="*/ 3538167 h 3835390"/>
                <a:gd name="connsiteX108" fmla="*/ 2021648 w 4392865"/>
                <a:gd name="connsiteY108" fmla="*/ 3720277 h 3835390"/>
                <a:gd name="connsiteX109" fmla="*/ 1954555 w 4392865"/>
                <a:gd name="connsiteY109" fmla="*/ 3758619 h 3835390"/>
                <a:gd name="connsiteX110" fmla="*/ 1801196 w 4392865"/>
                <a:gd name="connsiteY110" fmla="*/ 3825712 h 3835390"/>
                <a:gd name="connsiteX111" fmla="*/ 1839536 w 4392865"/>
                <a:gd name="connsiteY111" fmla="*/ 3595673 h 3835390"/>
                <a:gd name="connsiteX112" fmla="*/ 1734101 w 4392865"/>
                <a:gd name="connsiteY112" fmla="*/ 3413561 h 3835390"/>
                <a:gd name="connsiteX113" fmla="*/ 1705347 w 4392865"/>
                <a:gd name="connsiteY113" fmla="*/ 3480655 h 3835390"/>
                <a:gd name="connsiteX114" fmla="*/ 1638252 w 4392865"/>
                <a:gd name="connsiteY114" fmla="*/ 3595673 h 3835390"/>
                <a:gd name="connsiteX115" fmla="*/ 1504065 w 4392865"/>
                <a:gd name="connsiteY115" fmla="*/ 3729863 h 3835390"/>
                <a:gd name="connsiteX116" fmla="*/ 1302780 w 4392865"/>
                <a:gd name="connsiteY116" fmla="*/ 3634012 h 3835390"/>
                <a:gd name="connsiteX117" fmla="*/ 1504064 w 4392865"/>
                <a:gd name="connsiteY117" fmla="*/ 3586088 h 3835390"/>
                <a:gd name="connsiteX118" fmla="*/ 1465724 w 4392865"/>
                <a:gd name="connsiteY118" fmla="*/ 3346467 h 3835390"/>
                <a:gd name="connsiteX119" fmla="*/ 1222007 w 4392865"/>
                <a:gd name="connsiteY119" fmla="*/ 3399796 h 3835390"/>
                <a:gd name="connsiteX120" fmla="*/ 1302780 w 4392865"/>
                <a:gd name="connsiteY120" fmla="*/ 3212279 h 3835390"/>
                <a:gd name="connsiteX121" fmla="*/ 1580742 w 4392865"/>
                <a:gd name="connsiteY121" fmla="*/ 2982241 h 3835390"/>
                <a:gd name="connsiteX122" fmla="*/ 1657422 w 4392865"/>
                <a:gd name="connsiteY122" fmla="*/ 2867222 h 3835390"/>
                <a:gd name="connsiteX123" fmla="*/ 1686177 w 4392865"/>
                <a:gd name="connsiteY123" fmla="*/ 2502996 h 3835390"/>
                <a:gd name="connsiteX124" fmla="*/ 1791611 w 4392865"/>
                <a:gd name="connsiteY124" fmla="*/ 2301714 h 3835390"/>
                <a:gd name="connsiteX125" fmla="*/ 1695761 w 4392865"/>
                <a:gd name="connsiteY125" fmla="*/ 2004582 h 3835390"/>
                <a:gd name="connsiteX126" fmla="*/ 1629516 w 4392865"/>
                <a:gd name="connsiteY126" fmla="*/ 1709947 h 3835390"/>
                <a:gd name="connsiteX127" fmla="*/ 1497225 w 4392865"/>
                <a:gd name="connsiteY127" fmla="*/ 1548551 h 3835390"/>
                <a:gd name="connsiteX128" fmla="*/ 1446115 w 4392865"/>
                <a:gd name="connsiteY128" fmla="*/ 1515104 h 3835390"/>
                <a:gd name="connsiteX129" fmla="*/ 1354139 w 4392865"/>
                <a:gd name="connsiteY129" fmla="*/ 1431395 h 3835390"/>
                <a:gd name="connsiteX130" fmla="*/ 1296989 w 4392865"/>
                <a:gd name="connsiteY130" fmla="*/ 1347787 h 3835390"/>
                <a:gd name="connsiteX131" fmla="*/ 1243542 w 4392865"/>
                <a:gd name="connsiteY131" fmla="*/ 1336674 h 3835390"/>
                <a:gd name="connsiteX132" fmla="*/ 1200151 w 4392865"/>
                <a:gd name="connsiteY132" fmla="*/ 1288521 h 3835390"/>
                <a:gd name="connsiteX133" fmla="*/ 1155701 w 4392865"/>
                <a:gd name="connsiteY133" fmla="*/ 1275821 h 3835390"/>
                <a:gd name="connsiteX134" fmla="*/ 1111251 w 4392865"/>
                <a:gd name="connsiteY134" fmla="*/ 1193271 h 3835390"/>
                <a:gd name="connsiteX135" fmla="*/ 1092201 w 4392865"/>
                <a:gd name="connsiteY135" fmla="*/ 1078971 h 3835390"/>
                <a:gd name="connsiteX136" fmla="*/ 1092201 w 4392865"/>
                <a:gd name="connsiteY136" fmla="*/ 971021 h 3835390"/>
                <a:gd name="connsiteX137" fmla="*/ 1060451 w 4392865"/>
                <a:gd name="connsiteY137" fmla="*/ 913871 h 3835390"/>
                <a:gd name="connsiteX138" fmla="*/ 996951 w 4392865"/>
                <a:gd name="connsiteY138" fmla="*/ 875771 h 3835390"/>
                <a:gd name="connsiteX139" fmla="*/ 889001 w 4392865"/>
                <a:gd name="connsiteY139" fmla="*/ 875771 h 3835390"/>
                <a:gd name="connsiteX140" fmla="*/ 806451 w 4392865"/>
                <a:gd name="connsiteY140" fmla="*/ 907521 h 3835390"/>
                <a:gd name="connsiteX141" fmla="*/ 742951 w 4392865"/>
                <a:gd name="connsiteY141" fmla="*/ 939271 h 3835390"/>
                <a:gd name="connsiteX142" fmla="*/ 655639 w 4392865"/>
                <a:gd name="connsiteY142" fmla="*/ 912812 h 3835390"/>
                <a:gd name="connsiteX143" fmla="*/ 566210 w 4392865"/>
                <a:gd name="connsiteY143" fmla="*/ 836613 h 3835390"/>
                <a:gd name="connsiteX144" fmla="*/ 511177 w 4392865"/>
                <a:gd name="connsiteY144" fmla="*/ 806980 h 3835390"/>
                <a:gd name="connsiteX145" fmla="*/ 415926 w 4392865"/>
                <a:gd name="connsiteY145" fmla="*/ 784225 h 3835390"/>
                <a:gd name="connsiteX146" fmla="*/ 335494 w 4392865"/>
                <a:gd name="connsiteY146" fmla="*/ 759883 h 3835390"/>
                <a:gd name="connsiteX147" fmla="*/ 203413 w 4392865"/>
                <a:gd name="connsiteY147" fmla="*/ 728345 h 3835390"/>
                <a:gd name="connsiteX148" fmla="*/ 116099 w 4392865"/>
                <a:gd name="connsiteY148" fmla="*/ 691303 h 3835390"/>
                <a:gd name="connsiteX149" fmla="*/ 61914 w 4392865"/>
                <a:gd name="connsiteY149" fmla="*/ 625475 h 3835390"/>
                <a:gd name="connsiteX150" fmla="*/ 6350 w 4392865"/>
                <a:gd name="connsiteY150" fmla="*/ 575733 h 3835390"/>
                <a:gd name="connsiteX151" fmla="*/ 2117 w 4392865"/>
                <a:gd name="connsiteY151" fmla="*/ 537104 h 3835390"/>
                <a:gd name="connsiteX152" fmla="*/ 0 w 4392865"/>
                <a:gd name="connsiteY152" fmla="*/ 465138 h 3835390"/>
                <a:gd name="connsiteX153" fmla="*/ 23496 w 4392865"/>
                <a:gd name="connsiteY153" fmla="*/ 394970 h 3835390"/>
                <a:gd name="connsiteX154" fmla="*/ 51331 w 4392865"/>
                <a:gd name="connsiteY154" fmla="*/ 321204 h 3835390"/>
                <a:gd name="connsiteX155" fmla="*/ 77257 w 4392865"/>
                <a:gd name="connsiteY155" fmla="*/ 272520 h 3835390"/>
                <a:gd name="connsiteX156" fmla="*/ 104776 w 4392865"/>
                <a:gd name="connsiteY156" fmla="*/ 194203 h 3835390"/>
                <a:gd name="connsiteX157" fmla="*/ 187537 w 4392865"/>
                <a:gd name="connsiteY157" fmla="*/ 183303 h 3835390"/>
                <a:gd name="connsiteX158" fmla="*/ 238127 w 4392865"/>
                <a:gd name="connsiteY158" fmla="*/ 186268 h 3835390"/>
                <a:gd name="connsiteX159" fmla="*/ 306600 w 4392865"/>
                <a:gd name="connsiteY159" fmla="*/ 191241 h 3835390"/>
                <a:gd name="connsiteX160" fmla="*/ 354225 w 4392865"/>
                <a:gd name="connsiteY160" fmla="*/ 212408 h 3835390"/>
                <a:gd name="connsiteX161" fmla="*/ 442385 w 4392865"/>
                <a:gd name="connsiteY161" fmla="*/ 231247 h 3835390"/>
                <a:gd name="connsiteX0" fmla="*/ 442385 w 4392865"/>
                <a:gd name="connsiteY0" fmla="*/ 231247 h 3835390"/>
                <a:gd name="connsiteX1" fmla="*/ 544725 w 4392865"/>
                <a:gd name="connsiteY1" fmla="*/ 249450 h 3835390"/>
                <a:gd name="connsiteX2" fmla="*/ 674369 w 4392865"/>
                <a:gd name="connsiteY2" fmla="*/ 244158 h 3835390"/>
                <a:gd name="connsiteX3" fmla="*/ 841058 w 4392865"/>
                <a:gd name="connsiteY3" fmla="*/ 207116 h 3835390"/>
                <a:gd name="connsiteX4" fmla="*/ 917787 w 4392865"/>
                <a:gd name="connsiteY4" fmla="*/ 167429 h 3835390"/>
                <a:gd name="connsiteX5" fmla="*/ 984253 w 4392865"/>
                <a:gd name="connsiteY5" fmla="*/ 142346 h 3835390"/>
                <a:gd name="connsiteX6" fmla="*/ 1036849 w 4392865"/>
                <a:gd name="connsiteY6" fmla="*/ 125096 h 3835390"/>
                <a:gd name="connsiteX7" fmla="*/ 1099081 w 4392865"/>
                <a:gd name="connsiteY7" fmla="*/ 119062 h 3835390"/>
                <a:gd name="connsiteX8" fmla="*/ 1126067 w 4392865"/>
                <a:gd name="connsiteY8" fmla="*/ 68791 h 3835390"/>
                <a:gd name="connsiteX9" fmla="*/ 1118129 w 4392865"/>
                <a:gd name="connsiteY9" fmla="*/ 0 h 3835390"/>
                <a:gd name="connsiteX10" fmla="*/ 1181629 w 4392865"/>
                <a:gd name="connsiteY10" fmla="*/ 77788 h 3835390"/>
                <a:gd name="connsiteX11" fmla="*/ 1177079 w 4392865"/>
                <a:gd name="connsiteY11" fmla="*/ 125094 h 3835390"/>
                <a:gd name="connsiteX12" fmla="*/ 1179725 w 4392865"/>
                <a:gd name="connsiteY12" fmla="*/ 191241 h 3835390"/>
                <a:gd name="connsiteX13" fmla="*/ 1179513 w 4392865"/>
                <a:gd name="connsiteY13" fmla="*/ 235480 h 3835390"/>
                <a:gd name="connsiteX14" fmla="*/ 1171787 w 4392865"/>
                <a:gd name="connsiteY14" fmla="*/ 273262 h 3835390"/>
                <a:gd name="connsiteX15" fmla="*/ 1195599 w 4392865"/>
                <a:gd name="connsiteY15" fmla="*/ 320887 h 3835390"/>
                <a:gd name="connsiteX16" fmla="*/ 1237193 w 4392865"/>
                <a:gd name="connsiteY16" fmla="*/ 387879 h 3835390"/>
                <a:gd name="connsiteX17" fmla="*/ 1256242 w 4392865"/>
                <a:gd name="connsiteY17" fmla="*/ 412221 h 3835390"/>
                <a:gd name="connsiteX18" fmla="*/ 1289051 w 4392865"/>
                <a:gd name="connsiteY18" fmla="*/ 384704 h 3835390"/>
                <a:gd name="connsiteX19" fmla="*/ 1304079 w 4392865"/>
                <a:gd name="connsiteY19" fmla="*/ 379095 h 3835390"/>
                <a:gd name="connsiteX20" fmla="*/ 1341121 w 4392865"/>
                <a:gd name="connsiteY20" fmla="*/ 384387 h 3835390"/>
                <a:gd name="connsiteX21" fmla="*/ 1378163 w 4392865"/>
                <a:gd name="connsiteY21" fmla="*/ 408200 h 3835390"/>
                <a:gd name="connsiteX22" fmla="*/ 1390651 w 4392865"/>
                <a:gd name="connsiteY22" fmla="*/ 437621 h 3835390"/>
                <a:gd name="connsiteX23" fmla="*/ 1423142 w 4392865"/>
                <a:gd name="connsiteY23" fmla="*/ 445241 h 3835390"/>
                <a:gd name="connsiteX24" fmla="*/ 1462829 w 4392865"/>
                <a:gd name="connsiteY24" fmla="*/ 421429 h 3835390"/>
                <a:gd name="connsiteX25" fmla="*/ 1520826 w 4392865"/>
                <a:gd name="connsiteY25" fmla="*/ 523875 h 3835390"/>
                <a:gd name="connsiteX26" fmla="*/ 1582738 w 4392865"/>
                <a:gd name="connsiteY26" fmla="*/ 569912 h 3835390"/>
                <a:gd name="connsiteX27" fmla="*/ 1676401 w 4392865"/>
                <a:gd name="connsiteY27" fmla="*/ 640821 h 3835390"/>
                <a:gd name="connsiteX28" fmla="*/ 1866901 w 4392865"/>
                <a:gd name="connsiteY28" fmla="*/ 609071 h 3835390"/>
                <a:gd name="connsiteX29" fmla="*/ 2063751 w 4392865"/>
                <a:gd name="connsiteY29" fmla="*/ 558271 h 3835390"/>
                <a:gd name="connsiteX30" fmla="*/ 2178051 w 4392865"/>
                <a:gd name="connsiteY30" fmla="*/ 590021 h 3835390"/>
                <a:gd name="connsiteX31" fmla="*/ 2311401 w 4392865"/>
                <a:gd name="connsiteY31" fmla="*/ 691621 h 3835390"/>
                <a:gd name="connsiteX32" fmla="*/ 2489201 w 4392865"/>
                <a:gd name="connsiteY32" fmla="*/ 780521 h 3835390"/>
                <a:gd name="connsiteX33" fmla="*/ 2692401 w 4392865"/>
                <a:gd name="connsiteY33" fmla="*/ 793221 h 3835390"/>
                <a:gd name="connsiteX34" fmla="*/ 2783947 w 4392865"/>
                <a:gd name="connsiteY34" fmla="*/ 683154 h 3835390"/>
                <a:gd name="connsiteX35" fmla="*/ 3133905 w 4392865"/>
                <a:gd name="connsiteY35" fmla="*/ 585588 h 3835390"/>
                <a:gd name="connsiteX36" fmla="*/ 3230246 w 4392865"/>
                <a:gd name="connsiteY36" fmla="*/ 487572 h 3835390"/>
                <a:gd name="connsiteX37" fmla="*/ 3366460 w 4392865"/>
                <a:gd name="connsiteY37" fmla="*/ 400599 h 3835390"/>
                <a:gd name="connsiteX38" fmla="*/ 3662403 w 4392865"/>
                <a:gd name="connsiteY38" fmla="*/ 385143 h 3835390"/>
                <a:gd name="connsiteX39" fmla="*/ 3822913 w 4392865"/>
                <a:gd name="connsiteY39" fmla="*/ 365864 h 3835390"/>
                <a:gd name="connsiteX40" fmla="*/ 3880259 w 4392865"/>
                <a:gd name="connsiteY40" fmla="*/ 521559 h 3835390"/>
                <a:gd name="connsiteX41" fmla="*/ 3972225 w 4392865"/>
                <a:gd name="connsiteY41" fmla="*/ 697132 h 3835390"/>
                <a:gd name="connsiteX42" fmla="*/ 3971626 w 4392865"/>
                <a:gd name="connsiteY42" fmla="*/ 818142 h 3835390"/>
                <a:gd name="connsiteX43" fmla="*/ 3980492 w 4392865"/>
                <a:gd name="connsiteY43" fmla="*/ 801728 h 3835390"/>
                <a:gd name="connsiteX44" fmla="*/ 3976970 w 4392865"/>
                <a:gd name="connsiteY44" fmla="*/ 863980 h 3835390"/>
                <a:gd name="connsiteX45" fmla="*/ 3983298 w 4392865"/>
                <a:gd name="connsiteY45" fmla="*/ 889809 h 3835390"/>
                <a:gd name="connsiteX46" fmla="*/ 4002088 w 4392865"/>
                <a:gd name="connsiteY46" fmla="*/ 917575 h 3835390"/>
                <a:gd name="connsiteX47" fmla="*/ 4067176 w 4392865"/>
                <a:gd name="connsiteY47" fmla="*/ 927629 h 3835390"/>
                <a:gd name="connsiteX48" fmla="*/ 4064001 w 4392865"/>
                <a:gd name="connsiteY48" fmla="*/ 964671 h 3835390"/>
                <a:gd name="connsiteX49" fmla="*/ 4153642 w 4392865"/>
                <a:gd name="connsiteY49" fmla="*/ 1032613 h 3835390"/>
                <a:gd name="connsiteX50" fmla="*/ 4252464 w 4392865"/>
                <a:gd name="connsiteY50" fmla="*/ 1015471 h 3835390"/>
                <a:gd name="connsiteX51" fmla="*/ 4392865 w 4392865"/>
                <a:gd name="connsiteY51" fmla="*/ 1145687 h 3835390"/>
                <a:gd name="connsiteX52" fmla="*/ 4286151 w 4392865"/>
                <a:gd name="connsiteY52" fmla="*/ 1291466 h 3835390"/>
                <a:gd name="connsiteX53" fmla="*/ 4176057 w 4392865"/>
                <a:gd name="connsiteY53" fmla="*/ 1408274 h 3835390"/>
                <a:gd name="connsiteX54" fmla="*/ 4037225 w 4392865"/>
                <a:gd name="connsiteY54" fmla="*/ 1450656 h 3835390"/>
                <a:gd name="connsiteX55" fmla="*/ 3968751 w 4392865"/>
                <a:gd name="connsiteY55" fmla="*/ 1419754 h 3835390"/>
                <a:gd name="connsiteX56" fmla="*/ 3910225 w 4392865"/>
                <a:gd name="connsiteY56" fmla="*/ 1426845 h 3835390"/>
                <a:gd name="connsiteX57" fmla="*/ 3842810 w 4392865"/>
                <a:gd name="connsiteY57" fmla="*/ 1390650 h 3835390"/>
                <a:gd name="connsiteX58" fmla="*/ 3804392 w 4392865"/>
                <a:gd name="connsiteY58" fmla="*/ 1233700 h 3835390"/>
                <a:gd name="connsiteX59" fmla="*/ 3719513 w 4392865"/>
                <a:gd name="connsiteY59" fmla="*/ 1156759 h 3835390"/>
                <a:gd name="connsiteX60" fmla="*/ 3568701 w 4392865"/>
                <a:gd name="connsiteY60" fmla="*/ 1098021 h 3835390"/>
                <a:gd name="connsiteX61" fmla="*/ 3460751 w 4392865"/>
                <a:gd name="connsiteY61" fmla="*/ 1053571 h 3835390"/>
                <a:gd name="connsiteX62" fmla="*/ 3371851 w 4392865"/>
                <a:gd name="connsiteY62" fmla="*/ 1047221 h 3835390"/>
                <a:gd name="connsiteX63" fmla="*/ 3308351 w 4392865"/>
                <a:gd name="connsiteY63" fmla="*/ 996421 h 3835390"/>
                <a:gd name="connsiteX64" fmla="*/ 3200401 w 4392865"/>
                <a:gd name="connsiteY64" fmla="*/ 932921 h 3835390"/>
                <a:gd name="connsiteX65" fmla="*/ 3227599 w 4392865"/>
                <a:gd name="connsiteY65" fmla="*/ 1067009 h 3835390"/>
                <a:gd name="connsiteX66" fmla="*/ 3325496 w 4392865"/>
                <a:gd name="connsiteY66" fmla="*/ 1302488 h 3835390"/>
                <a:gd name="connsiteX67" fmla="*/ 3521286 w 4392865"/>
                <a:gd name="connsiteY67" fmla="*/ 1487697 h 3835390"/>
                <a:gd name="connsiteX68" fmla="*/ 3598016 w 4392865"/>
                <a:gd name="connsiteY68" fmla="*/ 1569716 h 3835390"/>
                <a:gd name="connsiteX69" fmla="*/ 3743537 w 4392865"/>
                <a:gd name="connsiteY69" fmla="*/ 1596175 h 3835390"/>
                <a:gd name="connsiteX70" fmla="*/ 3841433 w 4392865"/>
                <a:gd name="connsiteY70" fmla="*/ 1540613 h 3835390"/>
                <a:gd name="connsiteX71" fmla="*/ 3918163 w 4392865"/>
                <a:gd name="connsiteY71" fmla="*/ 1588237 h 3835390"/>
                <a:gd name="connsiteX72" fmla="*/ 3983808 w 4392865"/>
                <a:gd name="connsiteY72" fmla="*/ 1610103 h 3835390"/>
                <a:gd name="connsiteX73" fmla="*/ 4063234 w 4392865"/>
                <a:gd name="connsiteY73" fmla="*/ 1841639 h 3835390"/>
                <a:gd name="connsiteX74" fmla="*/ 3974275 w 4392865"/>
                <a:gd name="connsiteY74" fmla="*/ 1966544 h 3835390"/>
                <a:gd name="connsiteX75" fmla="*/ 3821614 w 4392865"/>
                <a:gd name="connsiteY75" fmla="*/ 2233622 h 3835390"/>
                <a:gd name="connsiteX76" fmla="*/ 3681983 w 4392865"/>
                <a:gd name="connsiteY76" fmla="*/ 2337309 h 3835390"/>
                <a:gd name="connsiteX77" fmla="*/ 3553037 w 4392865"/>
                <a:gd name="connsiteY77" fmla="*/ 2352883 h 3835390"/>
                <a:gd name="connsiteX78" fmla="*/ 3400225 w 4392865"/>
                <a:gd name="connsiteY78" fmla="*/ 2423165 h 3835390"/>
                <a:gd name="connsiteX79" fmla="*/ 3086230 w 4392865"/>
                <a:gd name="connsiteY79" fmla="*/ 2169313 h 3835390"/>
                <a:gd name="connsiteX80" fmla="*/ 2933913 w 4392865"/>
                <a:gd name="connsiteY80" fmla="*/ 1802550 h 3835390"/>
                <a:gd name="connsiteX81" fmla="*/ 2853939 w 4392865"/>
                <a:gd name="connsiteY81" fmla="*/ 1602017 h 3835390"/>
                <a:gd name="connsiteX82" fmla="*/ 2655359 w 4392865"/>
                <a:gd name="connsiteY82" fmla="*/ 1109133 h 3835390"/>
                <a:gd name="connsiteX83" fmla="*/ 2495551 w 4392865"/>
                <a:gd name="connsiteY83" fmla="*/ 913871 h 3835390"/>
                <a:gd name="connsiteX84" fmla="*/ 2463801 w 4392865"/>
                <a:gd name="connsiteY84" fmla="*/ 907521 h 3835390"/>
                <a:gd name="connsiteX85" fmla="*/ 2298701 w 4392865"/>
                <a:gd name="connsiteY85" fmla="*/ 837671 h 3835390"/>
                <a:gd name="connsiteX86" fmla="*/ 2262189 w 4392865"/>
                <a:gd name="connsiteY86" fmla="*/ 1167341 h 3835390"/>
                <a:gd name="connsiteX87" fmla="*/ 2184930 w 4392865"/>
                <a:gd name="connsiteY87" fmla="*/ 1199091 h 3835390"/>
                <a:gd name="connsiteX88" fmla="*/ 2088622 w 4392865"/>
                <a:gd name="connsiteY88" fmla="*/ 1242483 h 3835390"/>
                <a:gd name="connsiteX89" fmla="*/ 2087294 w 4392865"/>
                <a:gd name="connsiteY89" fmla="*/ 1390201 h 3835390"/>
                <a:gd name="connsiteX90" fmla="*/ 2121380 w 4392865"/>
                <a:gd name="connsiteY90" fmla="*/ 1554862 h 3835390"/>
                <a:gd name="connsiteX91" fmla="*/ 2187787 w 4392865"/>
                <a:gd name="connsiteY91" fmla="*/ 1696717 h 3835390"/>
                <a:gd name="connsiteX92" fmla="*/ 2130856 w 4392865"/>
                <a:gd name="connsiteY92" fmla="*/ 1918967 h 3835390"/>
                <a:gd name="connsiteX93" fmla="*/ 2098328 w 4392865"/>
                <a:gd name="connsiteY93" fmla="*/ 2378392 h 3835390"/>
                <a:gd name="connsiteX94" fmla="*/ 2139764 w 4392865"/>
                <a:gd name="connsiteY94" fmla="*/ 2490767 h 3835390"/>
                <a:gd name="connsiteX95" fmla="*/ 2213347 w 4392865"/>
                <a:gd name="connsiteY95" fmla="*/ 2848052 h 3835390"/>
                <a:gd name="connsiteX96" fmla="*/ 2242101 w 4392865"/>
                <a:gd name="connsiteY96" fmla="*/ 2943902 h 3835390"/>
                <a:gd name="connsiteX97" fmla="*/ 2251686 w 4392865"/>
                <a:gd name="connsiteY97" fmla="*/ 3106844 h 3835390"/>
                <a:gd name="connsiteX98" fmla="*/ 2443385 w 4392865"/>
                <a:gd name="connsiteY98" fmla="*/ 3145184 h 3835390"/>
                <a:gd name="connsiteX99" fmla="*/ 2577574 w 4392865"/>
                <a:gd name="connsiteY99" fmla="*/ 3250617 h 3835390"/>
                <a:gd name="connsiteX100" fmla="*/ 2625498 w 4392865"/>
                <a:gd name="connsiteY100" fmla="*/ 3384808 h 3835390"/>
                <a:gd name="connsiteX101" fmla="*/ 2462555 w 4392865"/>
                <a:gd name="connsiteY101" fmla="*/ 3346466 h 3835390"/>
                <a:gd name="connsiteX102" fmla="*/ 2337950 w 4392865"/>
                <a:gd name="connsiteY102" fmla="*/ 3269787 h 3835390"/>
                <a:gd name="connsiteX103" fmla="*/ 2059988 w 4392865"/>
                <a:gd name="connsiteY103" fmla="*/ 3269789 h 3835390"/>
                <a:gd name="connsiteX104" fmla="*/ 2203761 w 4392865"/>
                <a:gd name="connsiteY104" fmla="*/ 3442314 h 3835390"/>
                <a:gd name="connsiteX105" fmla="*/ 2452969 w 4392865"/>
                <a:gd name="connsiteY105" fmla="*/ 3634012 h 3835390"/>
                <a:gd name="connsiteX106" fmla="*/ 2290026 w 4392865"/>
                <a:gd name="connsiteY106" fmla="*/ 3662768 h 3835390"/>
                <a:gd name="connsiteX107" fmla="*/ 2107912 w 4392865"/>
                <a:gd name="connsiteY107" fmla="*/ 3538167 h 3835390"/>
                <a:gd name="connsiteX108" fmla="*/ 2021648 w 4392865"/>
                <a:gd name="connsiteY108" fmla="*/ 3720277 h 3835390"/>
                <a:gd name="connsiteX109" fmla="*/ 1954555 w 4392865"/>
                <a:gd name="connsiteY109" fmla="*/ 3758619 h 3835390"/>
                <a:gd name="connsiteX110" fmla="*/ 1801196 w 4392865"/>
                <a:gd name="connsiteY110" fmla="*/ 3825712 h 3835390"/>
                <a:gd name="connsiteX111" fmla="*/ 1839536 w 4392865"/>
                <a:gd name="connsiteY111" fmla="*/ 3595673 h 3835390"/>
                <a:gd name="connsiteX112" fmla="*/ 1734101 w 4392865"/>
                <a:gd name="connsiteY112" fmla="*/ 3413561 h 3835390"/>
                <a:gd name="connsiteX113" fmla="*/ 1705347 w 4392865"/>
                <a:gd name="connsiteY113" fmla="*/ 3480655 h 3835390"/>
                <a:gd name="connsiteX114" fmla="*/ 1638252 w 4392865"/>
                <a:gd name="connsiteY114" fmla="*/ 3595673 h 3835390"/>
                <a:gd name="connsiteX115" fmla="*/ 1504065 w 4392865"/>
                <a:gd name="connsiteY115" fmla="*/ 3729863 h 3835390"/>
                <a:gd name="connsiteX116" fmla="*/ 1302780 w 4392865"/>
                <a:gd name="connsiteY116" fmla="*/ 3634012 h 3835390"/>
                <a:gd name="connsiteX117" fmla="*/ 1504064 w 4392865"/>
                <a:gd name="connsiteY117" fmla="*/ 3586088 h 3835390"/>
                <a:gd name="connsiteX118" fmla="*/ 1465724 w 4392865"/>
                <a:gd name="connsiteY118" fmla="*/ 3346467 h 3835390"/>
                <a:gd name="connsiteX119" fmla="*/ 1222007 w 4392865"/>
                <a:gd name="connsiteY119" fmla="*/ 3399796 h 3835390"/>
                <a:gd name="connsiteX120" fmla="*/ 1302780 w 4392865"/>
                <a:gd name="connsiteY120" fmla="*/ 3212279 h 3835390"/>
                <a:gd name="connsiteX121" fmla="*/ 1580742 w 4392865"/>
                <a:gd name="connsiteY121" fmla="*/ 2982241 h 3835390"/>
                <a:gd name="connsiteX122" fmla="*/ 1657422 w 4392865"/>
                <a:gd name="connsiteY122" fmla="*/ 2867222 h 3835390"/>
                <a:gd name="connsiteX123" fmla="*/ 1686177 w 4392865"/>
                <a:gd name="connsiteY123" fmla="*/ 2502996 h 3835390"/>
                <a:gd name="connsiteX124" fmla="*/ 1791611 w 4392865"/>
                <a:gd name="connsiteY124" fmla="*/ 2301714 h 3835390"/>
                <a:gd name="connsiteX125" fmla="*/ 1695761 w 4392865"/>
                <a:gd name="connsiteY125" fmla="*/ 2004582 h 3835390"/>
                <a:gd name="connsiteX126" fmla="*/ 1629516 w 4392865"/>
                <a:gd name="connsiteY126" fmla="*/ 1709947 h 3835390"/>
                <a:gd name="connsiteX127" fmla="*/ 1497225 w 4392865"/>
                <a:gd name="connsiteY127" fmla="*/ 1548551 h 3835390"/>
                <a:gd name="connsiteX128" fmla="*/ 1446115 w 4392865"/>
                <a:gd name="connsiteY128" fmla="*/ 1515104 h 3835390"/>
                <a:gd name="connsiteX129" fmla="*/ 1354139 w 4392865"/>
                <a:gd name="connsiteY129" fmla="*/ 1431395 h 3835390"/>
                <a:gd name="connsiteX130" fmla="*/ 1296989 w 4392865"/>
                <a:gd name="connsiteY130" fmla="*/ 1347787 h 3835390"/>
                <a:gd name="connsiteX131" fmla="*/ 1243542 w 4392865"/>
                <a:gd name="connsiteY131" fmla="*/ 1336674 h 3835390"/>
                <a:gd name="connsiteX132" fmla="*/ 1200151 w 4392865"/>
                <a:gd name="connsiteY132" fmla="*/ 1288521 h 3835390"/>
                <a:gd name="connsiteX133" fmla="*/ 1155701 w 4392865"/>
                <a:gd name="connsiteY133" fmla="*/ 1275821 h 3835390"/>
                <a:gd name="connsiteX134" fmla="*/ 1111251 w 4392865"/>
                <a:gd name="connsiteY134" fmla="*/ 1193271 h 3835390"/>
                <a:gd name="connsiteX135" fmla="*/ 1092201 w 4392865"/>
                <a:gd name="connsiteY135" fmla="*/ 1078971 h 3835390"/>
                <a:gd name="connsiteX136" fmla="*/ 1092201 w 4392865"/>
                <a:gd name="connsiteY136" fmla="*/ 971021 h 3835390"/>
                <a:gd name="connsiteX137" fmla="*/ 1060451 w 4392865"/>
                <a:gd name="connsiteY137" fmla="*/ 913871 h 3835390"/>
                <a:gd name="connsiteX138" fmla="*/ 996951 w 4392865"/>
                <a:gd name="connsiteY138" fmla="*/ 875771 h 3835390"/>
                <a:gd name="connsiteX139" fmla="*/ 889001 w 4392865"/>
                <a:gd name="connsiteY139" fmla="*/ 875771 h 3835390"/>
                <a:gd name="connsiteX140" fmla="*/ 806451 w 4392865"/>
                <a:gd name="connsiteY140" fmla="*/ 907521 h 3835390"/>
                <a:gd name="connsiteX141" fmla="*/ 742951 w 4392865"/>
                <a:gd name="connsiteY141" fmla="*/ 939271 h 3835390"/>
                <a:gd name="connsiteX142" fmla="*/ 655639 w 4392865"/>
                <a:gd name="connsiteY142" fmla="*/ 912812 h 3835390"/>
                <a:gd name="connsiteX143" fmla="*/ 566210 w 4392865"/>
                <a:gd name="connsiteY143" fmla="*/ 836613 h 3835390"/>
                <a:gd name="connsiteX144" fmla="*/ 511177 w 4392865"/>
                <a:gd name="connsiteY144" fmla="*/ 806980 h 3835390"/>
                <a:gd name="connsiteX145" fmla="*/ 415926 w 4392865"/>
                <a:gd name="connsiteY145" fmla="*/ 784225 h 3835390"/>
                <a:gd name="connsiteX146" fmla="*/ 335494 w 4392865"/>
                <a:gd name="connsiteY146" fmla="*/ 759883 h 3835390"/>
                <a:gd name="connsiteX147" fmla="*/ 203413 w 4392865"/>
                <a:gd name="connsiteY147" fmla="*/ 728345 h 3835390"/>
                <a:gd name="connsiteX148" fmla="*/ 116099 w 4392865"/>
                <a:gd name="connsiteY148" fmla="*/ 691303 h 3835390"/>
                <a:gd name="connsiteX149" fmla="*/ 61914 w 4392865"/>
                <a:gd name="connsiteY149" fmla="*/ 625475 h 3835390"/>
                <a:gd name="connsiteX150" fmla="*/ 6350 w 4392865"/>
                <a:gd name="connsiteY150" fmla="*/ 575733 h 3835390"/>
                <a:gd name="connsiteX151" fmla="*/ 2117 w 4392865"/>
                <a:gd name="connsiteY151" fmla="*/ 537104 h 3835390"/>
                <a:gd name="connsiteX152" fmla="*/ 0 w 4392865"/>
                <a:gd name="connsiteY152" fmla="*/ 465138 h 3835390"/>
                <a:gd name="connsiteX153" fmla="*/ 23496 w 4392865"/>
                <a:gd name="connsiteY153" fmla="*/ 394970 h 3835390"/>
                <a:gd name="connsiteX154" fmla="*/ 51331 w 4392865"/>
                <a:gd name="connsiteY154" fmla="*/ 321204 h 3835390"/>
                <a:gd name="connsiteX155" fmla="*/ 77257 w 4392865"/>
                <a:gd name="connsiteY155" fmla="*/ 272520 h 3835390"/>
                <a:gd name="connsiteX156" fmla="*/ 104776 w 4392865"/>
                <a:gd name="connsiteY156" fmla="*/ 194203 h 3835390"/>
                <a:gd name="connsiteX157" fmla="*/ 187537 w 4392865"/>
                <a:gd name="connsiteY157" fmla="*/ 183303 h 3835390"/>
                <a:gd name="connsiteX158" fmla="*/ 238127 w 4392865"/>
                <a:gd name="connsiteY158" fmla="*/ 186268 h 3835390"/>
                <a:gd name="connsiteX159" fmla="*/ 306600 w 4392865"/>
                <a:gd name="connsiteY159" fmla="*/ 191241 h 3835390"/>
                <a:gd name="connsiteX160" fmla="*/ 354225 w 4392865"/>
                <a:gd name="connsiteY160" fmla="*/ 212408 h 3835390"/>
                <a:gd name="connsiteX161" fmla="*/ 442385 w 4392865"/>
                <a:gd name="connsiteY161" fmla="*/ 231247 h 3835390"/>
                <a:gd name="connsiteX0" fmla="*/ 442385 w 4392865"/>
                <a:gd name="connsiteY0" fmla="*/ 231247 h 3835390"/>
                <a:gd name="connsiteX1" fmla="*/ 544725 w 4392865"/>
                <a:gd name="connsiteY1" fmla="*/ 249450 h 3835390"/>
                <a:gd name="connsiteX2" fmla="*/ 674369 w 4392865"/>
                <a:gd name="connsiteY2" fmla="*/ 244158 h 3835390"/>
                <a:gd name="connsiteX3" fmla="*/ 841058 w 4392865"/>
                <a:gd name="connsiteY3" fmla="*/ 207116 h 3835390"/>
                <a:gd name="connsiteX4" fmla="*/ 917787 w 4392865"/>
                <a:gd name="connsiteY4" fmla="*/ 167429 h 3835390"/>
                <a:gd name="connsiteX5" fmla="*/ 984253 w 4392865"/>
                <a:gd name="connsiteY5" fmla="*/ 142346 h 3835390"/>
                <a:gd name="connsiteX6" fmla="*/ 1036849 w 4392865"/>
                <a:gd name="connsiteY6" fmla="*/ 125096 h 3835390"/>
                <a:gd name="connsiteX7" fmla="*/ 1099081 w 4392865"/>
                <a:gd name="connsiteY7" fmla="*/ 119062 h 3835390"/>
                <a:gd name="connsiteX8" fmla="*/ 1126067 w 4392865"/>
                <a:gd name="connsiteY8" fmla="*/ 68791 h 3835390"/>
                <a:gd name="connsiteX9" fmla="*/ 1118129 w 4392865"/>
                <a:gd name="connsiteY9" fmla="*/ 0 h 3835390"/>
                <a:gd name="connsiteX10" fmla="*/ 1181629 w 4392865"/>
                <a:gd name="connsiteY10" fmla="*/ 77788 h 3835390"/>
                <a:gd name="connsiteX11" fmla="*/ 1177079 w 4392865"/>
                <a:gd name="connsiteY11" fmla="*/ 125094 h 3835390"/>
                <a:gd name="connsiteX12" fmla="*/ 1179725 w 4392865"/>
                <a:gd name="connsiteY12" fmla="*/ 191241 h 3835390"/>
                <a:gd name="connsiteX13" fmla="*/ 1179513 w 4392865"/>
                <a:gd name="connsiteY13" fmla="*/ 235480 h 3835390"/>
                <a:gd name="connsiteX14" fmla="*/ 1171787 w 4392865"/>
                <a:gd name="connsiteY14" fmla="*/ 273262 h 3835390"/>
                <a:gd name="connsiteX15" fmla="*/ 1195599 w 4392865"/>
                <a:gd name="connsiteY15" fmla="*/ 320887 h 3835390"/>
                <a:gd name="connsiteX16" fmla="*/ 1237193 w 4392865"/>
                <a:gd name="connsiteY16" fmla="*/ 387879 h 3835390"/>
                <a:gd name="connsiteX17" fmla="*/ 1256242 w 4392865"/>
                <a:gd name="connsiteY17" fmla="*/ 412221 h 3835390"/>
                <a:gd name="connsiteX18" fmla="*/ 1289051 w 4392865"/>
                <a:gd name="connsiteY18" fmla="*/ 384704 h 3835390"/>
                <a:gd name="connsiteX19" fmla="*/ 1304079 w 4392865"/>
                <a:gd name="connsiteY19" fmla="*/ 379095 h 3835390"/>
                <a:gd name="connsiteX20" fmla="*/ 1341121 w 4392865"/>
                <a:gd name="connsiteY20" fmla="*/ 384387 h 3835390"/>
                <a:gd name="connsiteX21" fmla="*/ 1378163 w 4392865"/>
                <a:gd name="connsiteY21" fmla="*/ 408200 h 3835390"/>
                <a:gd name="connsiteX22" fmla="*/ 1390651 w 4392865"/>
                <a:gd name="connsiteY22" fmla="*/ 437621 h 3835390"/>
                <a:gd name="connsiteX23" fmla="*/ 1423142 w 4392865"/>
                <a:gd name="connsiteY23" fmla="*/ 445241 h 3835390"/>
                <a:gd name="connsiteX24" fmla="*/ 1462829 w 4392865"/>
                <a:gd name="connsiteY24" fmla="*/ 421429 h 3835390"/>
                <a:gd name="connsiteX25" fmla="*/ 1520826 w 4392865"/>
                <a:gd name="connsiteY25" fmla="*/ 523875 h 3835390"/>
                <a:gd name="connsiteX26" fmla="*/ 1582738 w 4392865"/>
                <a:gd name="connsiteY26" fmla="*/ 569912 h 3835390"/>
                <a:gd name="connsiteX27" fmla="*/ 1676401 w 4392865"/>
                <a:gd name="connsiteY27" fmla="*/ 640821 h 3835390"/>
                <a:gd name="connsiteX28" fmla="*/ 1866901 w 4392865"/>
                <a:gd name="connsiteY28" fmla="*/ 609071 h 3835390"/>
                <a:gd name="connsiteX29" fmla="*/ 2063751 w 4392865"/>
                <a:gd name="connsiteY29" fmla="*/ 558271 h 3835390"/>
                <a:gd name="connsiteX30" fmla="*/ 2178051 w 4392865"/>
                <a:gd name="connsiteY30" fmla="*/ 590021 h 3835390"/>
                <a:gd name="connsiteX31" fmla="*/ 2311401 w 4392865"/>
                <a:gd name="connsiteY31" fmla="*/ 691621 h 3835390"/>
                <a:gd name="connsiteX32" fmla="*/ 2489201 w 4392865"/>
                <a:gd name="connsiteY32" fmla="*/ 780521 h 3835390"/>
                <a:gd name="connsiteX33" fmla="*/ 2692401 w 4392865"/>
                <a:gd name="connsiteY33" fmla="*/ 793221 h 3835390"/>
                <a:gd name="connsiteX34" fmla="*/ 2783947 w 4392865"/>
                <a:gd name="connsiteY34" fmla="*/ 683154 h 3835390"/>
                <a:gd name="connsiteX35" fmla="*/ 3133905 w 4392865"/>
                <a:gd name="connsiteY35" fmla="*/ 585588 h 3835390"/>
                <a:gd name="connsiteX36" fmla="*/ 3230246 w 4392865"/>
                <a:gd name="connsiteY36" fmla="*/ 487572 h 3835390"/>
                <a:gd name="connsiteX37" fmla="*/ 3366460 w 4392865"/>
                <a:gd name="connsiteY37" fmla="*/ 400599 h 3835390"/>
                <a:gd name="connsiteX38" fmla="*/ 3662403 w 4392865"/>
                <a:gd name="connsiteY38" fmla="*/ 385143 h 3835390"/>
                <a:gd name="connsiteX39" fmla="*/ 3822913 w 4392865"/>
                <a:gd name="connsiteY39" fmla="*/ 365864 h 3835390"/>
                <a:gd name="connsiteX40" fmla="*/ 3880259 w 4392865"/>
                <a:gd name="connsiteY40" fmla="*/ 521559 h 3835390"/>
                <a:gd name="connsiteX41" fmla="*/ 3972225 w 4392865"/>
                <a:gd name="connsiteY41" fmla="*/ 697132 h 3835390"/>
                <a:gd name="connsiteX42" fmla="*/ 3971626 w 4392865"/>
                <a:gd name="connsiteY42" fmla="*/ 818142 h 3835390"/>
                <a:gd name="connsiteX43" fmla="*/ 3980492 w 4392865"/>
                <a:gd name="connsiteY43" fmla="*/ 801728 h 3835390"/>
                <a:gd name="connsiteX44" fmla="*/ 3976970 w 4392865"/>
                <a:gd name="connsiteY44" fmla="*/ 863980 h 3835390"/>
                <a:gd name="connsiteX45" fmla="*/ 3983298 w 4392865"/>
                <a:gd name="connsiteY45" fmla="*/ 889809 h 3835390"/>
                <a:gd name="connsiteX46" fmla="*/ 4002088 w 4392865"/>
                <a:gd name="connsiteY46" fmla="*/ 917575 h 3835390"/>
                <a:gd name="connsiteX47" fmla="*/ 4067176 w 4392865"/>
                <a:gd name="connsiteY47" fmla="*/ 927629 h 3835390"/>
                <a:gd name="connsiteX48" fmla="*/ 4064001 w 4392865"/>
                <a:gd name="connsiteY48" fmla="*/ 964671 h 3835390"/>
                <a:gd name="connsiteX49" fmla="*/ 4153642 w 4392865"/>
                <a:gd name="connsiteY49" fmla="*/ 1032613 h 3835390"/>
                <a:gd name="connsiteX50" fmla="*/ 4252464 w 4392865"/>
                <a:gd name="connsiteY50" fmla="*/ 1015471 h 3835390"/>
                <a:gd name="connsiteX51" fmla="*/ 4392865 w 4392865"/>
                <a:gd name="connsiteY51" fmla="*/ 1145687 h 3835390"/>
                <a:gd name="connsiteX52" fmla="*/ 4286151 w 4392865"/>
                <a:gd name="connsiteY52" fmla="*/ 1291466 h 3835390"/>
                <a:gd name="connsiteX53" fmla="*/ 4176057 w 4392865"/>
                <a:gd name="connsiteY53" fmla="*/ 1408274 h 3835390"/>
                <a:gd name="connsiteX54" fmla="*/ 4037225 w 4392865"/>
                <a:gd name="connsiteY54" fmla="*/ 1450656 h 3835390"/>
                <a:gd name="connsiteX55" fmla="*/ 3968751 w 4392865"/>
                <a:gd name="connsiteY55" fmla="*/ 1419754 h 3835390"/>
                <a:gd name="connsiteX56" fmla="*/ 3910225 w 4392865"/>
                <a:gd name="connsiteY56" fmla="*/ 1426845 h 3835390"/>
                <a:gd name="connsiteX57" fmla="*/ 3842810 w 4392865"/>
                <a:gd name="connsiteY57" fmla="*/ 1390650 h 3835390"/>
                <a:gd name="connsiteX58" fmla="*/ 3804392 w 4392865"/>
                <a:gd name="connsiteY58" fmla="*/ 1233700 h 3835390"/>
                <a:gd name="connsiteX59" fmla="*/ 3719513 w 4392865"/>
                <a:gd name="connsiteY59" fmla="*/ 1156759 h 3835390"/>
                <a:gd name="connsiteX60" fmla="*/ 3568701 w 4392865"/>
                <a:gd name="connsiteY60" fmla="*/ 1098021 h 3835390"/>
                <a:gd name="connsiteX61" fmla="*/ 3460751 w 4392865"/>
                <a:gd name="connsiteY61" fmla="*/ 1053571 h 3835390"/>
                <a:gd name="connsiteX62" fmla="*/ 3371851 w 4392865"/>
                <a:gd name="connsiteY62" fmla="*/ 1047221 h 3835390"/>
                <a:gd name="connsiteX63" fmla="*/ 3308351 w 4392865"/>
                <a:gd name="connsiteY63" fmla="*/ 996421 h 3835390"/>
                <a:gd name="connsiteX64" fmla="*/ 3200401 w 4392865"/>
                <a:gd name="connsiteY64" fmla="*/ 932921 h 3835390"/>
                <a:gd name="connsiteX65" fmla="*/ 3227599 w 4392865"/>
                <a:gd name="connsiteY65" fmla="*/ 1067009 h 3835390"/>
                <a:gd name="connsiteX66" fmla="*/ 3325496 w 4392865"/>
                <a:gd name="connsiteY66" fmla="*/ 1302488 h 3835390"/>
                <a:gd name="connsiteX67" fmla="*/ 3521286 w 4392865"/>
                <a:gd name="connsiteY67" fmla="*/ 1487697 h 3835390"/>
                <a:gd name="connsiteX68" fmla="*/ 3598016 w 4392865"/>
                <a:gd name="connsiteY68" fmla="*/ 1569716 h 3835390"/>
                <a:gd name="connsiteX69" fmla="*/ 3743537 w 4392865"/>
                <a:gd name="connsiteY69" fmla="*/ 1596175 h 3835390"/>
                <a:gd name="connsiteX70" fmla="*/ 3841433 w 4392865"/>
                <a:gd name="connsiteY70" fmla="*/ 1540613 h 3835390"/>
                <a:gd name="connsiteX71" fmla="*/ 3918163 w 4392865"/>
                <a:gd name="connsiteY71" fmla="*/ 1588237 h 3835390"/>
                <a:gd name="connsiteX72" fmla="*/ 3983808 w 4392865"/>
                <a:gd name="connsiteY72" fmla="*/ 1610103 h 3835390"/>
                <a:gd name="connsiteX73" fmla="*/ 4063234 w 4392865"/>
                <a:gd name="connsiteY73" fmla="*/ 1841639 h 3835390"/>
                <a:gd name="connsiteX74" fmla="*/ 3974275 w 4392865"/>
                <a:gd name="connsiteY74" fmla="*/ 1966544 h 3835390"/>
                <a:gd name="connsiteX75" fmla="*/ 3821614 w 4392865"/>
                <a:gd name="connsiteY75" fmla="*/ 2233622 h 3835390"/>
                <a:gd name="connsiteX76" fmla="*/ 3681983 w 4392865"/>
                <a:gd name="connsiteY76" fmla="*/ 2337309 h 3835390"/>
                <a:gd name="connsiteX77" fmla="*/ 3553037 w 4392865"/>
                <a:gd name="connsiteY77" fmla="*/ 2352883 h 3835390"/>
                <a:gd name="connsiteX78" fmla="*/ 3400225 w 4392865"/>
                <a:gd name="connsiteY78" fmla="*/ 2423165 h 3835390"/>
                <a:gd name="connsiteX79" fmla="*/ 3086230 w 4392865"/>
                <a:gd name="connsiteY79" fmla="*/ 2169313 h 3835390"/>
                <a:gd name="connsiteX80" fmla="*/ 2933913 w 4392865"/>
                <a:gd name="connsiteY80" fmla="*/ 1802550 h 3835390"/>
                <a:gd name="connsiteX81" fmla="*/ 2853939 w 4392865"/>
                <a:gd name="connsiteY81" fmla="*/ 1602017 h 3835390"/>
                <a:gd name="connsiteX82" fmla="*/ 2655359 w 4392865"/>
                <a:gd name="connsiteY82" fmla="*/ 1109133 h 3835390"/>
                <a:gd name="connsiteX83" fmla="*/ 2495551 w 4392865"/>
                <a:gd name="connsiteY83" fmla="*/ 913871 h 3835390"/>
                <a:gd name="connsiteX84" fmla="*/ 2463801 w 4392865"/>
                <a:gd name="connsiteY84" fmla="*/ 907521 h 3835390"/>
                <a:gd name="connsiteX85" fmla="*/ 2298701 w 4392865"/>
                <a:gd name="connsiteY85" fmla="*/ 837671 h 3835390"/>
                <a:gd name="connsiteX86" fmla="*/ 2262189 w 4392865"/>
                <a:gd name="connsiteY86" fmla="*/ 1167341 h 3835390"/>
                <a:gd name="connsiteX87" fmla="*/ 2184930 w 4392865"/>
                <a:gd name="connsiteY87" fmla="*/ 1199091 h 3835390"/>
                <a:gd name="connsiteX88" fmla="*/ 2088622 w 4392865"/>
                <a:gd name="connsiteY88" fmla="*/ 1242483 h 3835390"/>
                <a:gd name="connsiteX89" fmla="*/ 2087294 w 4392865"/>
                <a:gd name="connsiteY89" fmla="*/ 1390201 h 3835390"/>
                <a:gd name="connsiteX90" fmla="*/ 2121380 w 4392865"/>
                <a:gd name="connsiteY90" fmla="*/ 1554862 h 3835390"/>
                <a:gd name="connsiteX91" fmla="*/ 2187787 w 4392865"/>
                <a:gd name="connsiteY91" fmla="*/ 1696717 h 3835390"/>
                <a:gd name="connsiteX92" fmla="*/ 2130856 w 4392865"/>
                <a:gd name="connsiteY92" fmla="*/ 1918967 h 3835390"/>
                <a:gd name="connsiteX93" fmla="*/ 2098328 w 4392865"/>
                <a:gd name="connsiteY93" fmla="*/ 2378392 h 3835390"/>
                <a:gd name="connsiteX94" fmla="*/ 2139764 w 4392865"/>
                <a:gd name="connsiteY94" fmla="*/ 2490767 h 3835390"/>
                <a:gd name="connsiteX95" fmla="*/ 2213347 w 4392865"/>
                <a:gd name="connsiteY95" fmla="*/ 2848052 h 3835390"/>
                <a:gd name="connsiteX96" fmla="*/ 2242101 w 4392865"/>
                <a:gd name="connsiteY96" fmla="*/ 2943902 h 3835390"/>
                <a:gd name="connsiteX97" fmla="*/ 2251686 w 4392865"/>
                <a:gd name="connsiteY97" fmla="*/ 3106844 h 3835390"/>
                <a:gd name="connsiteX98" fmla="*/ 2443385 w 4392865"/>
                <a:gd name="connsiteY98" fmla="*/ 3145184 h 3835390"/>
                <a:gd name="connsiteX99" fmla="*/ 2577574 w 4392865"/>
                <a:gd name="connsiteY99" fmla="*/ 3250617 h 3835390"/>
                <a:gd name="connsiteX100" fmla="*/ 2625498 w 4392865"/>
                <a:gd name="connsiteY100" fmla="*/ 3384808 h 3835390"/>
                <a:gd name="connsiteX101" fmla="*/ 2462555 w 4392865"/>
                <a:gd name="connsiteY101" fmla="*/ 3346466 h 3835390"/>
                <a:gd name="connsiteX102" fmla="*/ 2337950 w 4392865"/>
                <a:gd name="connsiteY102" fmla="*/ 3269787 h 3835390"/>
                <a:gd name="connsiteX103" fmla="*/ 2059988 w 4392865"/>
                <a:gd name="connsiteY103" fmla="*/ 3269789 h 3835390"/>
                <a:gd name="connsiteX104" fmla="*/ 2203761 w 4392865"/>
                <a:gd name="connsiteY104" fmla="*/ 3442314 h 3835390"/>
                <a:gd name="connsiteX105" fmla="*/ 2452969 w 4392865"/>
                <a:gd name="connsiteY105" fmla="*/ 3634012 h 3835390"/>
                <a:gd name="connsiteX106" fmla="*/ 2290026 w 4392865"/>
                <a:gd name="connsiteY106" fmla="*/ 3662768 h 3835390"/>
                <a:gd name="connsiteX107" fmla="*/ 2107912 w 4392865"/>
                <a:gd name="connsiteY107" fmla="*/ 3538167 h 3835390"/>
                <a:gd name="connsiteX108" fmla="*/ 2021648 w 4392865"/>
                <a:gd name="connsiteY108" fmla="*/ 3720277 h 3835390"/>
                <a:gd name="connsiteX109" fmla="*/ 1954555 w 4392865"/>
                <a:gd name="connsiteY109" fmla="*/ 3758619 h 3835390"/>
                <a:gd name="connsiteX110" fmla="*/ 1801196 w 4392865"/>
                <a:gd name="connsiteY110" fmla="*/ 3825712 h 3835390"/>
                <a:gd name="connsiteX111" fmla="*/ 1839536 w 4392865"/>
                <a:gd name="connsiteY111" fmla="*/ 3595673 h 3835390"/>
                <a:gd name="connsiteX112" fmla="*/ 1734101 w 4392865"/>
                <a:gd name="connsiteY112" fmla="*/ 3413561 h 3835390"/>
                <a:gd name="connsiteX113" fmla="*/ 1705347 w 4392865"/>
                <a:gd name="connsiteY113" fmla="*/ 3480655 h 3835390"/>
                <a:gd name="connsiteX114" fmla="*/ 1638252 w 4392865"/>
                <a:gd name="connsiteY114" fmla="*/ 3595673 h 3835390"/>
                <a:gd name="connsiteX115" fmla="*/ 1504065 w 4392865"/>
                <a:gd name="connsiteY115" fmla="*/ 3729863 h 3835390"/>
                <a:gd name="connsiteX116" fmla="*/ 1302780 w 4392865"/>
                <a:gd name="connsiteY116" fmla="*/ 3634012 h 3835390"/>
                <a:gd name="connsiteX117" fmla="*/ 1504064 w 4392865"/>
                <a:gd name="connsiteY117" fmla="*/ 3586088 h 3835390"/>
                <a:gd name="connsiteX118" fmla="*/ 1465724 w 4392865"/>
                <a:gd name="connsiteY118" fmla="*/ 3346467 h 3835390"/>
                <a:gd name="connsiteX119" fmla="*/ 1222007 w 4392865"/>
                <a:gd name="connsiteY119" fmla="*/ 3399796 h 3835390"/>
                <a:gd name="connsiteX120" fmla="*/ 1302780 w 4392865"/>
                <a:gd name="connsiteY120" fmla="*/ 3212279 h 3835390"/>
                <a:gd name="connsiteX121" fmla="*/ 1580742 w 4392865"/>
                <a:gd name="connsiteY121" fmla="*/ 2982241 h 3835390"/>
                <a:gd name="connsiteX122" fmla="*/ 1657422 w 4392865"/>
                <a:gd name="connsiteY122" fmla="*/ 2867222 h 3835390"/>
                <a:gd name="connsiteX123" fmla="*/ 1686177 w 4392865"/>
                <a:gd name="connsiteY123" fmla="*/ 2502996 h 3835390"/>
                <a:gd name="connsiteX124" fmla="*/ 1791611 w 4392865"/>
                <a:gd name="connsiteY124" fmla="*/ 2301714 h 3835390"/>
                <a:gd name="connsiteX125" fmla="*/ 1695761 w 4392865"/>
                <a:gd name="connsiteY125" fmla="*/ 2004582 h 3835390"/>
                <a:gd name="connsiteX126" fmla="*/ 1629516 w 4392865"/>
                <a:gd name="connsiteY126" fmla="*/ 1709947 h 3835390"/>
                <a:gd name="connsiteX127" fmla="*/ 1497225 w 4392865"/>
                <a:gd name="connsiteY127" fmla="*/ 1548551 h 3835390"/>
                <a:gd name="connsiteX128" fmla="*/ 1446115 w 4392865"/>
                <a:gd name="connsiteY128" fmla="*/ 1515104 h 3835390"/>
                <a:gd name="connsiteX129" fmla="*/ 1354139 w 4392865"/>
                <a:gd name="connsiteY129" fmla="*/ 1431395 h 3835390"/>
                <a:gd name="connsiteX130" fmla="*/ 1296989 w 4392865"/>
                <a:gd name="connsiteY130" fmla="*/ 1347787 h 3835390"/>
                <a:gd name="connsiteX131" fmla="*/ 1243542 w 4392865"/>
                <a:gd name="connsiteY131" fmla="*/ 1336674 h 3835390"/>
                <a:gd name="connsiteX132" fmla="*/ 1200151 w 4392865"/>
                <a:gd name="connsiteY132" fmla="*/ 1288521 h 3835390"/>
                <a:gd name="connsiteX133" fmla="*/ 1155701 w 4392865"/>
                <a:gd name="connsiteY133" fmla="*/ 1275821 h 3835390"/>
                <a:gd name="connsiteX134" fmla="*/ 1111251 w 4392865"/>
                <a:gd name="connsiteY134" fmla="*/ 1193271 h 3835390"/>
                <a:gd name="connsiteX135" fmla="*/ 1092201 w 4392865"/>
                <a:gd name="connsiteY135" fmla="*/ 1078971 h 3835390"/>
                <a:gd name="connsiteX136" fmla="*/ 1092201 w 4392865"/>
                <a:gd name="connsiteY136" fmla="*/ 971021 h 3835390"/>
                <a:gd name="connsiteX137" fmla="*/ 1060451 w 4392865"/>
                <a:gd name="connsiteY137" fmla="*/ 913871 h 3835390"/>
                <a:gd name="connsiteX138" fmla="*/ 996951 w 4392865"/>
                <a:gd name="connsiteY138" fmla="*/ 875771 h 3835390"/>
                <a:gd name="connsiteX139" fmla="*/ 889001 w 4392865"/>
                <a:gd name="connsiteY139" fmla="*/ 875771 h 3835390"/>
                <a:gd name="connsiteX140" fmla="*/ 806451 w 4392865"/>
                <a:gd name="connsiteY140" fmla="*/ 907521 h 3835390"/>
                <a:gd name="connsiteX141" fmla="*/ 742951 w 4392865"/>
                <a:gd name="connsiteY141" fmla="*/ 939271 h 3835390"/>
                <a:gd name="connsiteX142" fmla="*/ 655639 w 4392865"/>
                <a:gd name="connsiteY142" fmla="*/ 912812 h 3835390"/>
                <a:gd name="connsiteX143" fmla="*/ 566210 w 4392865"/>
                <a:gd name="connsiteY143" fmla="*/ 836613 h 3835390"/>
                <a:gd name="connsiteX144" fmla="*/ 511177 w 4392865"/>
                <a:gd name="connsiteY144" fmla="*/ 806980 h 3835390"/>
                <a:gd name="connsiteX145" fmla="*/ 415926 w 4392865"/>
                <a:gd name="connsiteY145" fmla="*/ 784225 h 3835390"/>
                <a:gd name="connsiteX146" fmla="*/ 335494 w 4392865"/>
                <a:gd name="connsiteY146" fmla="*/ 759883 h 3835390"/>
                <a:gd name="connsiteX147" fmla="*/ 203413 w 4392865"/>
                <a:gd name="connsiteY147" fmla="*/ 728345 h 3835390"/>
                <a:gd name="connsiteX148" fmla="*/ 116099 w 4392865"/>
                <a:gd name="connsiteY148" fmla="*/ 691303 h 3835390"/>
                <a:gd name="connsiteX149" fmla="*/ 61914 w 4392865"/>
                <a:gd name="connsiteY149" fmla="*/ 625475 h 3835390"/>
                <a:gd name="connsiteX150" fmla="*/ 6350 w 4392865"/>
                <a:gd name="connsiteY150" fmla="*/ 575733 h 3835390"/>
                <a:gd name="connsiteX151" fmla="*/ 2117 w 4392865"/>
                <a:gd name="connsiteY151" fmla="*/ 537104 h 3835390"/>
                <a:gd name="connsiteX152" fmla="*/ 0 w 4392865"/>
                <a:gd name="connsiteY152" fmla="*/ 465138 h 3835390"/>
                <a:gd name="connsiteX153" fmla="*/ 23496 w 4392865"/>
                <a:gd name="connsiteY153" fmla="*/ 394970 h 3835390"/>
                <a:gd name="connsiteX154" fmla="*/ 51331 w 4392865"/>
                <a:gd name="connsiteY154" fmla="*/ 321204 h 3835390"/>
                <a:gd name="connsiteX155" fmla="*/ 77257 w 4392865"/>
                <a:gd name="connsiteY155" fmla="*/ 272520 h 3835390"/>
                <a:gd name="connsiteX156" fmla="*/ 104776 w 4392865"/>
                <a:gd name="connsiteY156" fmla="*/ 194203 h 3835390"/>
                <a:gd name="connsiteX157" fmla="*/ 187537 w 4392865"/>
                <a:gd name="connsiteY157" fmla="*/ 183303 h 3835390"/>
                <a:gd name="connsiteX158" fmla="*/ 238127 w 4392865"/>
                <a:gd name="connsiteY158" fmla="*/ 186268 h 3835390"/>
                <a:gd name="connsiteX159" fmla="*/ 306600 w 4392865"/>
                <a:gd name="connsiteY159" fmla="*/ 191241 h 3835390"/>
                <a:gd name="connsiteX160" fmla="*/ 354225 w 4392865"/>
                <a:gd name="connsiteY160" fmla="*/ 212408 h 3835390"/>
                <a:gd name="connsiteX161" fmla="*/ 442385 w 4392865"/>
                <a:gd name="connsiteY161" fmla="*/ 231247 h 3835390"/>
                <a:gd name="connsiteX0" fmla="*/ 442385 w 4392865"/>
                <a:gd name="connsiteY0" fmla="*/ 231247 h 3835390"/>
                <a:gd name="connsiteX1" fmla="*/ 544725 w 4392865"/>
                <a:gd name="connsiteY1" fmla="*/ 249450 h 3835390"/>
                <a:gd name="connsiteX2" fmla="*/ 674369 w 4392865"/>
                <a:gd name="connsiteY2" fmla="*/ 244158 h 3835390"/>
                <a:gd name="connsiteX3" fmla="*/ 841058 w 4392865"/>
                <a:gd name="connsiteY3" fmla="*/ 207116 h 3835390"/>
                <a:gd name="connsiteX4" fmla="*/ 917787 w 4392865"/>
                <a:gd name="connsiteY4" fmla="*/ 167429 h 3835390"/>
                <a:gd name="connsiteX5" fmla="*/ 984253 w 4392865"/>
                <a:gd name="connsiteY5" fmla="*/ 142346 h 3835390"/>
                <a:gd name="connsiteX6" fmla="*/ 1036849 w 4392865"/>
                <a:gd name="connsiteY6" fmla="*/ 125096 h 3835390"/>
                <a:gd name="connsiteX7" fmla="*/ 1099081 w 4392865"/>
                <a:gd name="connsiteY7" fmla="*/ 119062 h 3835390"/>
                <a:gd name="connsiteX8" fmla="*/ 1126067 w 4392865"/>
                <a:gd name="connsiteY8" fmla="*/ 68791 h 3835390"/>
                <a:gd name="connsiteX9" fmla="*/ 1118129 w 4392865"/>
                <a:gd name="connsiteY9" fmla="*/ 0 h 3835390"/>
                <a:gd name="connsiteX10" fmla="*/ 1181629 w 4392865"/>
                <a:gd name="connsiteY10" fmla="*/ 77788 h 3835390"/>
                <a:gd name="connsiteX11" fmla="*/ 1177079 w 4392865"/>
                <a:gd name="connsiteY11" fmla="*/ 125094 h 3835390"/>
                <a:gd name="connsiteX12" fmla="*/ 1179725 w 4392865"/>
                <a:gd name="connsiteY12" fmla="*/ 191241 h 3835390"/>
                <a:gd name="connsiteX13" fmla="*/ 1179513 w 4392865"/>
                <a:gd name="connsiteY13" fmla="*/ 235480 h 3835390"/>
                <a:gd name="connsiteX14" fmla="*/ 1171787 w 4392865"/>
                <a:gd name="connsiteY14" fmla="*/ 273262 h 3835390"/>
                <a:gd name="connsiteX15" fmla="*/ 1195599 w 4392865"/>
                <a:gd name="connsiteY15" fmla="*/ 320887 h 3835390"/>
                <a:gd name="connsiteX16" fmla="*/ 1237193 w 4392865"/>
                <a:gd name="connsiteY16" fmla="*/ 387879 h 3835390"/>
                <a:gd name="connsiteX17" fmla="*/ 1256242 w 4392865"/>
                <a:gd name="connsiteY17" fmla="*/ 412221 h 3835390"/>
                <a:gd name="connsiteX18" fmla="*/ 1289051 w 4392865"/>
                <a:gd name="connsiteY18" fmla="*/ 384704 h 3835390"/>
                <a:gd name="connsiteX19" fmla="*/ 1304079 w 4392865"/>
                <a:gd name="connsiteY19" fmla="*/ 379095 h 3835390"/>
                <a:gd name="connsiteX20" fmla="*/ 1341121 w 4392865"/>
                <a:gd name="connsiteY20" fmla="*/ 384387 h 3835390"/>
                <a:gd name="connsiteX21" fmla="*/ 1378163 w 4392865"/>
                <a:gd name="connsiteY21" fmla="*/ 408200 h 3835390"/>
                <a:gd name="connsiteX22" fmla="*/ 1390651 w 4392865"/>
                <a:gd name="connsiteY22" fmla="*/ 437621 h 3835390"/>
                <a:gd name="connsiteX23" fmla="*/ 1423142 w 4392865"/>
                <a:gd name="connsiteY23" fmla="*/ 445241 h 3835390"/>
                <a:gd name="connsiteX24" fmla="*/ 1462829 w 4392865"/>
                <a:gd name="connsiteY24" fmla="*/ 421429 h 3835390"/>
                <a:gd name="connsiteX25" fmla="*/ 1520826 w 4392865"/>
                <a:gd name="connsiteY25" fmla="*/ 523875 h 3835390"/>
                <a:gd name="connsiteX26" fmla="*/ 1582738 w 4392865"/>
                <a:gd name="connsiteY26" fmla="*/ 569912 h 3835390"/>
                <a:gd name="connsiteX27" fmla="*/ 1676401 w 4392865"/>
                <a:gd name="connsiteY27" fmla="*/ 640821 h 3835390"/>
                <a:gd name="connsiteX28" fmla="*/ 1866901 w 4392865"/>
                <a:gd name="connsiteY28" fmla="*/ 609071 h 3835390"/>
                <a:gd name="connsiteX29" fmla="*/ 2063751 w 4392865"/>
                <a:gd name="connsiteY29" fmla="*/ 558271 h 3835390"/>
                <a:gd name="connsiteX30" fmla="*/ 2178051 w 4392865"/>
                <a:gd name="connsiteY30" fmla="*/ 590021 h 3835390"/>
                <a:gd name="connsiteX31" fmla="*/ 2311401 w 4392865"/>
                <a:gd name="connsiteY31" fmla="*/ 691621 h 3835390"/>
                <a:gd name="connsiteX32" fmla="*/ 2489201 w 4392865"/>
                <a:gd name="connsiteY32" fmla="*/ 780521 h 3835390"/>
                <a:gd name="connsiteX33" fmla="*/ 2692401 w 4392865"/>
                <a:gd name="connsiteY33" fmla="*/ 793221 h 3835390"/>
                <a:gd name="connsiteX34" fmla="*/ 2783947 w 4392865"/>
                <a:gd name="connsiteY34" fmla="*/ 683154 h 3835390"/>
                <a:gd name="connsiteX35" fmla="*/ 3133905 w 4392865"/>
                <a:gd name="connsiteY35" fmla="*/ 585588 h 3835390"/>
                <a:gd name="connsiteX36" fmla="*/ 3230246 w 4392865"/>
                <a:gd name="connsiteY36" fmla="*/ 487572 h 3835390"/>
                <a:gd name="connsiteX37" fmla="*/ 3366460 w 4392865"/>
                <a:gd name="connsiteY37" fmla="*/ 400599 h 3835390"/>
                <a:gd name="connsiteX38" fmla="*/ 3662403 w 4392865"/>
                <a:gd name="connsiteY38" fmla="*/ 385143 h 3835390"/>
                <a:gd name="connsiteX39" fmla="*/ 3822913 w 4392865"/>
                <a:gd name="connsiteY39" fmla="*/ 365864 h 3835390"/>
                <a:gd name="connsiteX40" fmla="*/ 3880259 w 4392865"/>
                <a:gd name="connsiteY40" fmla="*/ 521559 h 3835390"/>
                <a:gd name="connsiteX41" fmla="*/ 3972225 w 4392865"/>
                <a:gd name="connsiteY41" fmla="*/ 697132 h 3835390"/>
                <a:gd name="connsiteX42" fmla="*/ 3971626 w 4392865"/>
                <a:gd name="connsiteY42" fmla="*/ 818142 h 3835390"/>
                <a:gd name="connsiteX43" fmla="*/ 3980492 w 4392865"/>
                <a:gd name="connsiteY43" fmla="*/ 801728 h 3835390"/>
                <a:gd name="connsiteX44" fmla="*/ 3976970 w 4392865"/>
                <a:gd name="connsiteY44" fmla="*/ 863980 h 3835390"/>
                <a:gd name="connsiteX45" fmla="*/ 3983298 w 4392865"/>
                <a:gd name="connsiteY45" fmla="*/ 889809 h 3835390"/>
                <a:gd name="connsiteX46" fmla="*/ 4002088 w 4392865"/>
                <a:gd name="connsiteY46" fmla="*/ 917575 h 3835390"/>
                <a:gd name="connsiteX47" fmla="*/ 4067176 w 4392865"/>
                <a:gd name="connsiteY47" fmla="*/ 927629 h 3835390"/>
                <a:gd name="connsiteX48" fmla="*/ 4064001 w 4392865"/>
                <a:gd name="connsiteY48" fmla="*/ 964671 h 3835390"/>
                <a:gd name="connsiteX49" fmla="*/ 4153642 w 4392865"/>
                <a:gd name="connsiteY49" fmla="*/ 1032613 h 3835390"/>
                <a:gd name="connsiteX50" fmla="*/ 4252464 w 4392865"/>
                <a:gd name="connsiteY50" fmla="*/ 1015471 h 3835390"/>
                <a:gd name="connsiteX51" fmla="*/ 4392865 w 4392865"/>
                <a:gd name="connsiteY51" fmla="*/ 1145687 h 3835390"/>
                <a:gd name="connsiteX52" fmla="*/ 4286151 w 4392865"/>
                <a:gd name="connsiteY52" fmla="*/ 1291466 h 3835390"/>
                <a:gd name="connsiteX53" fmla="*/ 4176057 w 4392865"/>
                <a:gd name="connsiteY53" fmla="*/ 1408274 h 3835390"/>
                <a:gd name="connsiteX54" fmla="*/ 4037225 w 4392865"/>
                <a:gd name="connsiteY54" fmla="*/ 1450656 h 3835390"/>
                <a:gd name="connsiteX55" fmla="*/ 3968751 w 4392865"/>
                <a:gd name="connsiteY55" fmla="*/ 1419754 h 3835390"/>
                <a:gd name="connsiteX56" fmla="*/ 3910225 w 4392865"/>
                <a:gd name="connsiteY56" fmla="*/ 1426845 h 3835390"/>
                <a:gd name="connsiteX57" fmla="*/ 3842810 w 4392865"/>
                <a:gd name="connsiteY57" fmla="*/ 1390650 h 3835390"/>
                <a:gd name="connsiteX58" fmla="*/ 3804392 w 4392865"/>
                <a:gd name="connsiteY58" fmla="*/ 1233700 h 3835390"/>
                <a:gd name="connsiteX59" fmla="*/ 3719513 w 4392865"/>
                <a:gd name="connsiteY59" fmla="*/ 1156759 h 3835390"/>
                <a:gd name="connsiteX60" fmla="*/ 3568701 w 4392865"/>
                <a:gd name="connsiteY60" fmla="*/ 1098021 h 3835390"/>
                <a:gd name="connsiteX61" fmla="*/ 3460751 w 4392865"/>
                <a:gd name="connsiteY61" fmla="*/ 1053571 h 3835390"/>
                <a:gd name="connsiteX62" fmla="*/ 3371851 w 4392865"/>
                <a:gd name="connsiteY62" fmla="*/ 1047221 h 3835390"/>
                <a:gd name="connsiteX63" fmla="*/ 3308351 w 4392865"/>
                <a:gd name="connsiteY63" fmla="*/ 996421 h 3835390"/>
                <a:gd name="connsiteX64" fmla="*/ 3200401 w 4392865"/>
                <a:gd name="connsiteY64" fmla="*/ 932921 h 3835390"/>
                <a:gd name="connsiteX65" fmla="*/ 3227599 w 4392865"/>
                <a:gd name="connsiteY65" fmla="*/ 1067009 h 3835390"/>
                <a:gd name="connsiteX66" fmla="*/ 3325496 w 4392865"/>
                <a:gd name="connsiteY66" fmla="*/ 1302488 h 3835390"/>
                <a:gd name="connsiteX67" fmla="*/ 3521286 w 4392865"/>
                <a:gd name="connsiteY67" fmla="*/ 1487697 h 3835390"/>
                <a:gd name="connsiteX68" fmla="*/ 3598016 w 4392865"/>
                <a:gd name="connsiteY68" fmla="*/ 1569716 h 3835390"/>
                <a:gd name="connsiteX69" fmla="*/ 3743537 w 4392865"/>
                <a:gd name="connsiteY69" fmla="*/ 1596175 h 3835390"/>
                <a:gd name="connsiteX70" fmla="*/ 3841433 w 4392865"/>
                <a:gd name="connsiteY70" fmla="*/ 1540613 h 3835390"/>
                <a:gd name="connsiteX71" fmla="*/ 3918163 w 4392865"/>
                <a:gd name="connsiteY71" fmla="*/ 1588237 h 3835390"/>
                <a:gd name="connsiteX72" fmla="*/ 3983808 w 4392865"/>
                <a:gd name="connsiteY72" fmla="*/ 1610103 h 3835390"/>
                <a:gd name="connsiteX73" fmla="*/ 4063234 w 4392865"/>
                <a:gd name="connsiteY73" fmla="*/ 1841639 h 3835390"/>
                <a:gd name="connsiteX74" fmla="*/ 3974275 w 4392865"/>
                <a:gd name="connsiteY74" fmla="*/ 1966544 h 3835390"/>
                <a:gd name="connsiteX75" fmla="*/ 3821614 w 4392865"/>
                <a:gd name="connsiteY75" fmla="*/ 2233622 h 3835390"/>
                <a:gd name="connsiteX76" fmla="*/ 3681983 w 4392865"/>
                <a:gd name="connsiteY76" fmla="*/ 2337309 h 3835390"/>
                <a:gd name="connsiteX77" fmla="*/ 3553037 w 4392865"/>
                <a:gd name="connsiteY77" fmla="*/ 2352883 h 3835390"/>
                <a:gd name="connsiteX78" fmla="*/ 3400225 w 4392865"/>
                <a:gd name="connsiteY78" fmla="*/ 2423165 h 3835390"/>
                <a:gd name="connsiteX79" fmla="*/ 3086230 w 4392865"/>
                <a:gd name="connsiteY79" fmla="*/ 2169313 h 3835390"/>
                <a:gd name="connsiteX80" fmla="*/ 2933913 w 4392865"/>
                <a:gd name="connsiteY80" fmla="*/ 1802550 h 3835390"/>
                <a:gd name="connsiteX81" fmla="*/ 2853939 w 4392865"/>
                <a:gd name="connsiteY81" fmla="*/ 1602017 h 3835390"/>
                <a:gd name="connsiteX82" fmla="*/ 2655359 w 4392865"/>
                <a:gd name="connsiteY82" fmla="*/ 1109133 h 3835390"/>
                <a:gd name="connsiteX83" fmla="*/ 2495551 w 4392865"/>
                <a:gd name="connsiteY83" fmla="*/ 913871 h 3835390"/>
                <a:gd name="connsiteX84" fmla="*/ 2463801 w 4392865"/>
                <a:gd name="connsiteY84" fmla="*/ 907521 h 3835390"/>
                <a:gd name="connsiteX85" fmla="*/ 2298701 w 4392865"/>
                <a:gd name="connsiteY85" fmla="*/ 837671 h 3835390"/>
                <a:gd name="connsiteX86" fmla="*/ 2262189 w 4392865"/>
                <a:gd name="connsiteY86" fmla="*/ 1167341 h 3835390"/>
                <a:gd name="connsiteX87" fmla="*/ 2153180 w 4392865"/>
                <a:gd name="connsiteY87" fmla="*/ 1212320 h 3835390"/>
                <a:gd name="connsiteX88" fmla="*/ 2088622 w 4392865"/>
                <a:gd name="connsiteY88" fmla="*/ 1242483 h 3835390"/>
                <a:gd name="connsiteX89" fmla="*/ 2087294 w 4392865"/>
                <a:gd name="connsiteY89" fmla="*/ 1390201 h 3835390"/>
                <a:gd name="connsiteX90" fmla="*/ 2121380 w 4392865"/>
                <a:gd name="connsiteY90" fmla="*/ 1554862 h 3835390"/>
                <a:gd name="connsiteX91" fmla="*/ 2187787 w 4392865"/>
                <a:gd name="connsiteY91" fmla="*/ 1696717 h 3835390"/>
                <a:gd name="connsiteX92" fmla="*/ 2130856 w 4392865"/>
                <a:gd name="connsiteY92" fmla="*/ 1918967 h 3835390"/>
                <a:gd name="connsiteX93" fmla="*/ 2098328 w 4392865"/>
                <a:gd name="connsiteY93" fmla="*/ 2378392 h 3835390"/>
                <a:gd name="connsiteX94" fmla="*/ 2139764 w 4392865"/>
                <a:gd name="connsiteY94" fmla="*/ 2490767 h 3835390"/>
                <a:gd name="connsiteX95" fmla="*/ 2213347 w 4392865"/>
                <a:gd name="connsiteY95" fmla="*/ 2848052 h 3835390"/>
                <a:gd name="connsiteX96" fmla="*/ 2242101 w 4392865"/>
                <a:gd name="connsiteY96" fmla="*/ 2943902 h 3835390"/>
                <a:gd name="connsiteX97" fmla="*/ 2251686 w 4392865"/>
                <a:gd name="connsiteY97" fmla="*/ 3106844 h 3835390"/>
                <a:gd name="connsiteX98" fmla="*/ 2443385 w 4392865"/>
                <a:gd name="connsiteY98" fmla="*/ 3145184 h 3835390"/>
                <a:gd name="connsiteX99" fmla="*/ 2577574 w 4392865"/>
                <a:gd name="connsiteY99" fmla="*/ 3250617 h 3835390"/>
                <a:gd name="connsiteX100" fmla="*/ 2625498 w 4392865"/>
                <a:gd name="connsiteY100" fmla="*/ 3384808 h 3835390"/>
                <a:gd name="connsiteX101" fmla="*/ 2462555 w 4392865"/>
                <a:gd name="connsiteY101" fmla="*/ 3346466 h 3835390"/>
                <a:gd name="connsiteX102" fmla="*/ 2337950 w 4392865"/>
                <a:gd name="connsiteY102" fmla="*/ 3269787 h 3835390"/>
                <a:gd name="connsiteX103" fmla="*/ 2059988 w 4392865"/>
                <a:gd name="connsiteY103" fmla="*/ 3269789 h 3835390"/>
                <a:gd name="connsiteX104" fmla="*/ 2203761 w 4392865"/>
                <a:gd name="connsiteY104" fmla="*/ 3442314 h 3835390"/>
                <a:gd name="connsiteX105" fmla="*/ 2452969 w 4392865"/>
                <a:gd name="connsiteY105" fmla="*/ 3634012 h 3835390"/>
                <a:gd name="connsiteX106" fmla="*/ 2290026 w 4392865"/>
                <a:gd name="connsiteY106" fmla="*/ 3662768 h 3835390"/>
                <a:gd name="connsiteX107" fmla="*/ 2107912 w 4392865"/>
                <a:gd name="connsiteY107" fmla="*/ 3538167 h 3835390"/>
                <a:gd name="connsiteX108" fmla="*/ 2021648 w 4392865"/>
                <a:gd name="connsiteY108" fmla="*/ 3720277 h 3835390"/>
                <a:gd name="connsiteX109" fmla="*/ 1954555 w 4392865"/>
                <a:gd name="connsiteY109" fmla="*/ 3758619 h 3835390"/>
                <a:gd name="connsiteX110" fmla="*/ 1801196 w 4392865"/>
                <a:gd name="connsiteY110" fmla="*/ 3825712 h 3835390"/>
                <a:gd name="connsiteX111" fmla="*/ 1839536 w 4392865"/>
                <a:gd name="connsiteY111" fmla="*/ 3595673 h 3835390"/>
                <a:gd name="connsiteX112" fmla="*/ 1734101 w 4392865"/>
                <a:gd name="connsiteY112" fmla="*/ 3413561 h 3835390"/>
                <a:gd name="connsiteX113" fmla="*/ 1705347 w 4392865"/>
                <a:gd name="connsiteY113" fmla="*/ 3480655 h 3835390"/>
                <a:gd name="connsiteX114" fmla="*/ 1638252 w 4392865"/>
                <a:gd name="connsiteY114" fmla="*/ 3595673 h 3835390"/>
                <a:gd name="connsiteX115" fmla="*/ 1504065 w 4392865"/>
                <a:gd name="connsiteY115" fmla="*/ 3729863 h 3835390"/>
                <a:gd name="connsiteX116" fmla="*/ 1302780 w 4392865"/>
                <a:gd name="connsiteY116" fmla="*/ 3634012 h 3835390"/>
                <a:gd name="connsiteX117" fmla="*/ 1504064 w 4392865"/>
                <a:gd name="connsiteY117" fmla="*/ 3586088 h 3835390"/>
                <a:gd name="connsiteX118" fmla="*/ 1465724 w 4392865"/>
                <a:gd name="connsiteY118" fmla="*/ 3346467 h 3835390"/>
                <a:gd name="connsiteX119" fmla="*/ 1222007 w 4392865"/>
                <a:gd name="connsiteY119" fmla="*/ 3399796 h 3835390"/>
                <a:gd name="connsiteX120" fmla="*/ 1302780 w 4392865"/>
                <a:gd name="connsiteY120" fmla="*/ 3212279 h 3835390"/>
                <a:gd name="connsiteX121" fmla="*/ 1580742 w 4392865"/>
                <a:gd name="connsiteY121" fmla="*/ 2982241 h 3835390"/>
                <a:gd name="connsiteX122" fmla="*/ 1657422 w 4392865"/>
                <a:gd name="connsiteY122" fmla="*/ 2867222 h 3835390"/>
                <a:gd name="connsiteX123" fmla="*/ 1686177 w 4392865"/>
                <a:gd name="connsiteY123" fmla="*/ 2502996 h 3835390"/>
                <a:gd name="connsiteX124" fmla="*/ 1791611 w 4392865"/>
                <a:gd name="connsiteY124" fmla="*/ 2301714 h 3835390"/>
                <a:gd name="connsiteX125" fmla="*/ 1695761 w 4392865"/>
                <a:gd name="connsiteY125" fmla="*/ 2004582 h 3835390"/>
                <a:gd name="connsiteX126" fmla="*/ 1629516 w 4392865"/>
                <a:gd name="connsiteY126" fmla="*/ 1709947 h 3835390"/>
                <a:gd name="connsiteX127" fmla="*/ 1497225 w 4392865"/>
                <a:gd name="connsiteY127" fmla="*/ 1548551 h 3835390"/>
                <a:gd name="connsiteX128" fmla="*/ 1446115 w 4392865"/>
                <a:gd name="connsiteY128" fmla="*/ 1515104 h 3835390"/>
                <a:gd name="connsiteX129" fmla="*/ 1354139 w 4392865"/>
                <a:gd name="connsiteY129" fmla="*/ 1431395 h 3835390"/>
                <a:gd name="connsiteX130" fmla="*/ 1296989 w 4392865"/>
                <a:gd name="connsiteY130" fmla="*/ 1347787 h 3835390"/>
                <a:gd name="connsiteX131" fmla="*/ 1243542 w 4392865"/>
                <a:gd name="connsiteY131" fmla="*/ 1336674 h 3835390"/>
                <a:gd name="connsiteX132" fmla="*/ 1200151 w 4392865"/>
                <a:gd name="connsiteY132" fmla="*/ 1288521 h 3835390"/>
                <a:gd name="connsiteX133" fmla="*/ 1155701 w 4392865"/>
                <a:gd name="connsiteY133" fmla="*/ 1275821 h 3835390"/>
                <a:gd name="connsiteX134" fmla="*/ 1111251 w 4392865"/>
                <a:gd name="connsiteY134" fmla="*/ 1193271 h 3835390"/>
                <a:gd name="connsiteX135" fmla="*/ 1092201 w 4392865"/>
                <a:gd name="connsiteY135" fmla="*/ 1078971 h 3835390"/>
                <a:gd name="connsiteX136" fmla="*/ 1092201 w 4392865"/>
                <a:gd name="connsiteY136" fmla="*/ 971021 h 3835390"/>
                <a:gd name="connsiteX137" fmla="*/ 1060451 w 4392865"/>
                <a:gd name="connsiteY137" fmla="*/ 913871 h 3835390"/>
                <a:gd name="connsiteX138" fmla="*/ 996951 w 4392865"/>
                <a:gd name="connsiteY138" fmla="*/ 875771 h 3835390"/>
                <a:gd name="connsiteX139" fmla="*/ 889001 w 4392865"/>
                <a:gd name="connsiteY139" fmla="*/ 875771 h 3835390"/>
                <a:gd name="connsiteX140" fmla="*/ 806451 w 4392865"/>
                <a:gd name="connsiteY140" fmla="*/ 907521 h 3835390"/>
                <a:gd name="connsiteX141" fmla="*/ 742951 w 4392865"/>
                <a:gd name="connsiteY141" fmla="*/ 939271 h 3835390"/>
                <a:gd name="connsiteX142" fmla="*/ 655639 w 4392865"/>
                <a:gd name="connsiteY142" fmla="*/ 912812 h 3835390"/>
                <a:gd name="connsiteX143" fmla="*/ 566210 w 4392865"/>
                <a:gd name="connsiteY143" fmla="*/ 836613 h 3835390"/>
                <a:gd name="connsiteX144" fmla="*/ 511177 w 4392865"/>
                <a:gd name="connsiteY144" fmla="*/ 806980 h 3835390"/>
                <a:gd name="connsiteX145" fmla="*/ 415926 w 4392865"/>
                <a:gd name="connsiteY145" fmla="*/ 784225 h 3835390"/>
                <a:gd name="connsiteX146" fmla="*/ 335494 w 4392865"/>
                <a:gd name="connsiteY146" fmla="*/ 759883 h 3835390"/>
                <a:gd name="connsiteX147" fmla="*/ 203413 w 4392865"/>
                <a:gd name="connsiteY147" fmla="*/ 728345 h 3835390"/>
                <a:gd name="connsiteX148" fmla="*/ 116099 w 4392865"/>
                <a:gd name="connsiteY148" fmla="*/ 691303 h 3835390"/>
                <a:gd name="connsiteX149" fmla="*/ 61914 w 4392865"/>
                <a:gd name="connsiteY149" fmla="*/ 625475 h 3835390"/>
                <a:gd name="connsiteX150" fmla="*/ 6350 w 4392865"/>
                <a:gd name="connsiteY150" fmla="*/ 575733 h 3835390"/>
                <a:gd name="connsiteX151" fmla="*/ 2117 w 4392865"/>
                <a:gd name="connsiteY151" fmla="*/ 537104 h 3835390"/>
                <a:gd name="connsiteX152" fmla="*/ 0 w 4392865"/>
                <a:gd name="connsiteY152" fmla="*/ 465138 h 3835390"/>
                <a:gd name="connsiteX153" fmla="*/ 23496 w 4392865"/>
                <a:gd name="connsiteY153" fmla="*/ 394970 h 3835390"/>
                <a:gd name="connsiteX154" fmla="*/ 51331 w 4392865"/>
                <a:gd name="connsiteY154" fmla="*/ 321204 h 3835390"/>
                <a:gd name="connsiteX155" fmla="*/ 77257 w 4392865"/>
                <a:gd name="connsiteY155" fmla="*/ 272520 h 3835390"/>
                <a:gd name="connsiteX156" fmla="*/ 104776 w 4392865"/>
                <a:gd name="connsiteY156" fmla="*/ 194203 h 3835390"/>
                <a:gd name="connsiteX157" fmla="*/ 187537 w 4392865"/>
                <a:gd name="connsiteY157" fmla="*/ 183303 h 3835390"/>
                <a:gd name="connsiteX158" fmla="*/ 238127 w 4392865"/>
                <a:gd name="connsiteY158" fmla="*/ 186268 h 3835390"/>
                <a:gd name="connsiteX159" fmla="*/ 306600 w 4392865"/>
                <a:gd name="connsiteY159" fmla="*/ 191241 h 3835390"/>
                <a:gd name="connsiteX160" fmla="*/ 354225 w 4392865"/>
                <a:gd name="connsiteY160" fmla="*/ 212408 h 3835390"/>
                <a:gd name="connsiteX161" fmla="*/ 442385 w 4392865"/>
                <a:gd name="connsiteY161" fmla="*/ 231247 h 3835390"/>
                <a:gd name="connsiteX0" fmla="*/ 442385 w 4392865"/>
                <a:gd name="connsiteY0" fmla="*/ 231247 h 3835390"/>
                <a:gd name="connsiteX1" fmla="*/ 544725 w 4392865"/>
                <a:gd name="connsiteY1" fmla="*/ 249450 h 3835390"/>
                <a:gd name="connsiteX2" fmla="*/ 674369 w 4392865"/>
                <a:gd name="connsiteY2" fmla="*/ 244158 h 3835390"/>
                <a:gd name="connsiteX3" fmla="*/ 841058 w 4392865"/>
                <a:gd name="connsiteY3" fmla="*/ 207116 h 3835390"/>
                <a:gd name="connsiteX4" fmla="*/ 917787 w 4392865"/>
                <a:gd name="connsiteY4" fmla="*/ 167429 h 3835390"/>
                <a:gd name="connsiteX5" fmla="*/ 984253 w 4392865"/>
                <a:gd name="connsiteY5" fmla="*/ 142346 h 3835390"/>
                <a:gd name="connsiteX6" fmla="*/ 1036849 w 4392865"/>
                <a:gd name="connsiteY6" fmla="*/ 125096 h 3835390"/>
                <a:gd name="connsiteX7" fmla="*/ 1099081 w 4392865"/>
                <a:gd name="connsiteY7" fmla="*/ 119062 h 3835390"/>
                <a:gd name="connsiteX8" fmla="*/ 1126067 w 4392865"/>
                <a:gd name="connsiteY8" fmla="*/ 68791 h 3835390"/>
                <a:gd name="connsiteX9" fmla="*/ 1118129 w 4392865"/>
                <a:gd name="connsiteY9" fmla="*/ 0 h 3835390"/>
                <a:gd name="connsiteX10" fmla="*/ 1181629 w 4392865"/>
                <a:gd name="connsiteY10" fmla="*/ 77788 h 3835390"/>
                <a:gd name="connsiteX11" fmla="*/ 1177079 w 4392865"/>
                <a:gd name="connsiteY11" fmla="*/ 125094 h 3835390"/>
                <a:gd name="connsiteX12" fmla="*/ 1179725 w 4392865"/>
                <a:gd name="connsiteY12" fmla="*/ 191241 h 3835390"/>
                <a:gd name="connsiteX13" fmla="*/ 1179513 w 4392865"/>
                <a:gd name="connsiteY13" fmla="*/ 235480 h 3835390"/>
                <a:gd name="connsiteX14" fmla="*/ 1171787 w 4392865"/>
                <a:gd name="connsiteY14" fmla="*/ 273262 h 3835390"/>
                <a:gd name="connsiteX15" fmla="*/ 1195599 w 4392865"/>
                <a:gd name="connsiteY15" fmla="*/ 320887 h 3835390"/>
                <a:gd name="connsiteX16" fmla="*/ 1237193 w 4392865"/>
                <a:gd name="connsiteY16" fmla="*/ 387879 h 3835390"/>
                <a:gd name="connsiteX17" fmla="*/ 1256242 w 4392865"/>
                <a:gd name="connsiteY17" fmla="*/ 412221 h 3835390"/>
                <a:gd name="connsiteX18" fmla="*/ 1289051 w 4392865"/>
                <a:gd name="connsiteY18" fmla="*/ 384704 h 3835390"/>
                <a:gd name="connsiteX19" fmla="*/ 1304079 w 4392865"/>
                <a:gd name="connsiteY19" fmla="*/ 379095 h 3835390"/>
                <a:gd name="connsiteX20" fmla="*/ 1341121 w 4392865"/>
                <a:gd name="connsiteY20" fmla="*/ 384387 h 3835390"/>
                <a:gd name="connsiteX21" fmla="*/ 1378163 w 4392865"/>
                <a:gd name="connsiteY21" fmla="*/ 408200 h 3835390"/>
                <a:gd name="connsiteX22" fmla="*/ 1390651 w 4392865"/>
                <a:gd name="connsiteY22" fmla="*/ 437621 h 3835390"/>
                <a:gd name="connsiteX23" fmla="*/ 1423142 w 4392865"/>
                <a:gd name="connsiteY23" fmla="*/ 445241 h 3835390"/>
                <a:gd name="connsiteX24" fmla="*/ 1462829 w 4392865"/>
                <a:gd name="connsiteY24" fmla="*/ 421429 h 3835390"/>
                <a:gd name="connsiteX25" fmla="*/ 1520826 w 4392865"/>
                <a:gd name="connsiteY25" fmla="*/ 523875 h 3835390"/>
                <a:gd name="connsiteX26" fmla="*/ 1582738 w 4392865"/>
                <a:gd name="connsiteY26" fmla="*/ 569912 h 3835390"/>
                <a:gd name="connsiteX27" fmla="*/ 1676401 w 4392865"/>
                <a:gd name="connsiteY27" fmla="*/ 640821 h 3835390"/>
                <a:gd name="connsiteX28" fmla="*/ 1866901 w 4392865"/>
                <a:gd name="connsiteY28" fmla="*/ 609071 h 3835390"/>
                <a:gd name="connsiteX29" fmla="*/ 2063751 w 4392865"/>
                <a:gd name="connsiteY29" fmla="*/ 558271 h 3835390"/>
                <a:gd name="connsiteX30" fmla="*/ 2178051 w 4392865"/>
                <a:gd name="connsiteY30" fmla="*/ 590021 h 3835390"/>
                <a:gd name="connsiteX31" fmla="*/ 2311401 w 4392865"/>
                <a:gd name="connsiteY31" fmla="*/ 691621 h 3835390"/>
                <a:gd name="connsiteX32" fmla="*/ 2489201 w 4392865"/>
                <a:gd name="connsiteY32" fmla="*/ 780521 h 3835390"/>
                <a:gd name="connsiteX33" fmla="*/ 2692401 w 4392865"/>
                <a:gd name="connsiteY33" fmla="*/ 793221 h 3835390"/>
                <a:gd name="connsiteX34" fmla="*/ 2783947 w 4392865"/>
                <a:gd name="connsiteY34" fmla="*/ 683154 h 3835390"/>
                <a:gd name="connsiteX35" fmla="*/ 3133905 w 4392865"/>
                <a:gd name="connsiteY35" fmla="*/ 585588 h 3835390"/>
                <a:gd name="connsiteX36" fmla="*/ 3230246 w 4392865"/>
                <a:gd name="connsiteY36" fmla="*/ 487572 h 3835390"/>
                <a:gd name="connsiteX37" fmla="*/ 3366460 w 4392865"/>
                <a:gd name="connsiteY37" fmla="*/ 400599 h 3835390"/>
                <a:gd name="connsiteX38" fmla="*/ 3662403 w 4392865"/>
                <a:gd name="connsiteY38" fmla="*/ 385143 h 3835390"/>
                <a:gd name="connsiteX39" fmla="*/ 3822913 w 4392865"/>
                <a:gd name="connsiteY39" fmla="*/ 365864 h 3835390"/>
                <a:gd name="connsiteX40" fmla="*/ 3880259 w 4392865"/>
                <a:gd name="connsiteY40" fmla="*/ 521559 h 3835390"/>
                <a:gd name="connsiteX41" fmla="*/ 3972225 w 4392865"/>
                <a:gd name="connsiteY41" fmla="*/ 697132 h 3835390"/>
                <a:gd name="connsiteX42" fmla="*/ 3971626 w 4392865"/>
                <a:gd name="connsiteY42" fmla="*/ 818142 h 3835390"/>
                <a:gd name="connsiteX43" fmla="*/ 3980492 w 4392865"/>
                <a:gd name="connsiteY43" fmla="*/ 801728 h 3835390"/>
                <a:gd name="connsiteX44" fmla="*/ 3976970 w 4392865"/>
                <a:gd name="connsiteY44" fmla="*/ 863980 h 3835390"/>
                <a:gd name="connsiteX45" fmla="*/ 3983298 w 4392865"/>
                <a:gd name="connsiteY45" fmla="*/ 889809 h 3835390"/>
                <a:gd name="connsiteX46" fmla="*/ 4002088 w 4392865"/>
                <a:gd name="connsiteY46" fmla="*/ 917575 h 3835390"/>
                <a:gd name="connsiteX47" fmla="*/ 4067176 w 4392865"/>
                <a:gd name="connsiteY47" fmla="*/ 927629 h 3835390"/>
                <a:gd name="connsiteX48" fmla="*/ 4064001 w 4392865"/>
                <a:gd name="connsiteY48" fmla="*/ 964671 h 3835390"/>
                <a:gd name="connsiteX49" fmla="*/ 4153642 w 4392865"/>
                <a:gd name="connsiteY49" fmla="*/ 1032613 h 3835390"/>
                <a:gd name="connsiteX50" fmla="*/ 4252464 w 4392865"/>
                <a:gd name="connsiteY50" fmla="*/ 1015471 h 3835390"/>
                <a:gd name="connsiteX51" fmla="*/ 4392865 w 4392865"/>
                <a:gd name="connsiteY51" fmla="*/ 1145687 h 3835390"/>
                <a:gd name="connsiteX52" fmla="*/ 4286151 w 4392865"/>
                <a:gd name="connsiteY52" fmla="*/ 1291466 h 3835390"/>
                <a:gd name="connsiteX53" fmla="*/ 4176057 w 4392865"/>
                <a:gd name="connsiteY53" fmla="*/ 1408274 h 3835390"/>
                <a:gd name="connsiteX54" fmla="*/ 4037225 w 4392865"/>
                <a:gd name="connsiteY54" fmla="*/ 1450656 h 3835390"/>
                <a:gd name="connsiteX55" fmla="*/ 3968751 w 4392865"/>
                <a:gd name="connsiteY55" fmla="*/ 1419754 h 3835390"/>
                <a:gd name="connsiteX56" fmla="*/ 3910225 w 4392865"/>
                <a:gd name="connsiteY56" fmla="*/ 1426845 h 3835390"/>
                <a:gd name="connsiteX57" fmla="*/ 3842810 w 4392865"/>
                <a:gd name="connsiteY57" fmla="*/ 1390650 h 3835390"/>
                <a:gd name="connsiteX58" fmla="*/ 3804392 w 4392865"/>
                <a:gd name="connsiteY58" fmla="*/ 1233700 h 3835390"/>
                <a:gd name="connsiteX59" fmla="*/ 3719513 w 4392865"/>
                <a:gd name="connsiteY59" fmla="*/ 1156759 h 3835390"/>
                <a:gd name="connsiteX60" fmla="*/ 3568701 w 4392865"/>
                <a:gd name="connsiteY60" fmla="*/ 1098021 h 3835390"/>
                <a:gd name="connsiteX61" fmla="*/ 3460751 w 4392865"/>
                <a:gd name="connsiteY61" fmla="*/ 1053571 h 3835390"/>
                <a:gd name="connsiteX62" fmla="*/ 3371851 w 4392865"/>
                <a:gd name="connsiteY62" fmla="*/ 1047221 h 3835390"/>
                <a:gd name="connsiteX63" fmla="*/ 3308351 w 4392865"/>
                <a:gd name="connsiteY63" fmla="*/ 996421 h 3835390"/>
                <a:gd name="connsiteX64" fmla="*/ 3200401 w 4392865"/>
                <a:gd name="connsiteY64" fmla="*/ 932921 h 3835390"/>
                <a:gd name="connsiteX65" fmla="*/ 3227599 w 4392865"/>
                <a:gd name="connsiteY65" fmla="*/ 1067009 h 3835390"/>
                <a:gd name="connsiteX66" fmla="*/ 3325496 w 4392865"/>
                <a:gd name="connsiteY66" fmla="*/ 1302488 h 3835390"/>
                <a:gd name="connsiteX67" fmla="*/ 3521286 w 4392865"/>
                <a:gd name="connsiteY67" fmla="*/ 1487697 h 3835390"/>
                <a:gd name="connsiteX68" fmla="*/ 3598016 w 4392865"/>
                <a:gd name="connsiteY68" fmla="*/ 1569716 h 3835390"/>
                <a:gd name="connsiteX69" fmla="*/ 3743537 w 4392865"/>
                <a:gd name="connsiteY69" fmla="*/ 1596175 h 3835390"/>
                <a:gd name="connsiteX70" fmla="*/ 3841433 w 4392865"/>
                <a:gd name="connsiteY70" fmla="*/ 1540613 h 3835390"/>
                <a:gd name="connsiteX71" fmla="*/ 3918163 w 4392865"/>
                <a:gd name="connsiteY71" fmla="*/ 1588237 h 3835390"/>
                <a:gd name="connsiteX72" fmla="*/ 3983808 w 4392865"/>
                <a:gd name="connsiteY72" fmla="*/ 1610103 h 3835390"/>
                <a:gd name="connsiteX73" fmla="*/ 4063234 w 4392865"/>
                <a:gd name="connsiteY73" fmla="*/ 1841639 h 3835390"/>
                <a:gd name="connsiteX74" fmla="*/ 3974275 w 4392865"/>
                <a:gd name="connsiteY74" fmla="*/ 1966544 h 3835390"/>
                <a:gd name="connsiteX75" fmla="*/ 3821614 w 4392865"/>
                <a:gd name="connsiteY75" fmla="*/ 2233622 h 3835390"/>
                <a:gd name="connsiteX76" fmla="*/ 3681983 w 4392865"/>
                <a:gd name="connsiteY76" fmla="*/ 2337309 h 3835390"/>
                <a:gd name="connsiteX77" fmla="*/ 3553037 w 4392865"/>
                <a:gd name="connsiteY77" fmla="*/ 2352883 h 3835390"/>
                <a:gd name="connsiteX78" fmla="*/ 3400225 w 4392865"/>
                <a:gd name="connsiteY78" fmla="*/ 2423165 h 3835390"/>
                <a:gd name="connsiteX79" fmla="*/ 3086230 w 4392865"/>
                <a:gd name="connsiteY79" fmla="*/ 2169313 h 3835390"/>
                <a:gd name="connsiteX80" fmla="*/ 2933913 w 4392865"/>
                <a:gd name="connsiteY80" fmla="*/ 1802550 h 3835390"/>
                <a:gd name="connsiteX81" fmla="*/ 2853939 w 4392865"/>
                <a:gd name="connsiteY81" fmla="*/ 1602017 h 3835390"/>
                <a:gd name="connsiteX82" fmla="*/ 2655359 w 4392865"/>
                <a:gd name="connsiteY82" fmla="*/ 1109133 h 3835390"/>
                <a:gd name="connsiteX83" fmla="*/ 2495551 w 4392865"/>
                <a:gd name="connsiteY83" fmla="*/ 913871 h 3835390"/>
                <a:gd name="connsiteX84" fmla="*/ 2463801 w 4392865"/>
                <a:gd name="connsiteY84" fmla="*/ 907521 h 3835390"/>
                <a:gd name="connsiteX85" fmla="*/ 2298701 w 4392865"/>
                <a:gd name="connsiteY85" fmla="*/ 837671 h 3835390"/>
                <a:gd name="connsiteX86" fmla="*/ 2262189 w 4392865"/>
                <a:gd name="connsiteY86" fmla="*/ 1167341 h 3835390"/>
                <a:gd name="connsiteX87" fmla="*/ 2153180 w 4392865"/>
                <a:gd name="connsiteY87" fmla="*/ 1212320 h 3835390"/>
                <a:gd name="connsiteX88" fmla="*/ 2088622 w 4392865"/>
                <a:gd name="connsiteY88" fmla="*/ 1242483 h 3835390"/>
                <a:gd name="connsiteX89" fmla="*/ 2087294 w 4392865"/>
                <a:gd name="connsiteY89" fmla="*/ 1390201 h 3835390"/>
                <a:gd name="connsiteX90" fmla="*/ 2121380 w 4392865"/>
                <a:gd name="connsiteY90" fmla="*/ 1554862 h 3835390"/>
                <a:gd name="connsiteX91" fmla="*/ 2187787 w 4392865"/>
                <a:gd name="connsiteY91" fmla="*/ 1696717 h 3835390"/>
                <a:gd name="connsiteX92" fmla="*/ 2130856 w 4392865"/>
                <a:gd name="connsiteY92" fmla="*/ 1918967 h 3835390"/>
                <a:gd name="connsiteX93" fmla="*/ 2098328 w 4392865"/>
                <a:gd name="connsiteY93" fmla="*/ 2378392 h 3835390"/>
                <a:gd name="connsiteX94" fmla="*/ 2139764 w 4392865"/>
                <a:gd name="connsiteY94" fmla="*/ 2490767 h 3835390"/>
                <a:gd name="connsiteX95" fmla="*/ 2213347 w 4392865"/>
                <a:gd name="connsiteY95" fmla="*/ 2848052 h 3835390"/>
                <a:gd name="connsiteX96" fmla="*/ 2242101 w 4392865"/>
                <a:gd name="connsiteY96" fmla="*/ 2943902 h 3835390"/>
                <a:gd name="connsiteX97" fmla="*/ 2251686 w 4392865"/>
                <a:gd name="connsiteY97" fmla="*/ 3106844 h 3835390"/>
                <a:gd name="connsiteX98" fmla="*/ 2443385 w 4392865"/>
                <a:gd name="connsiteY98" fmla="*/ 3145184 h 3835390"/>
                <a:gd name="connsiteX99" fmla="*/ 2577574 w 4392865"/>
                <a:gd name="connsiteY99" fmla="*/ 3250617 h 3835390"/>
                <a:gd name="connsiteX100" fmla="*/ 2625498 w 4392865"/>
                <a:gd name="connsiteY100" fmla="*/ 3384808 h 3835390"/>
                <a:gd name="connsiteX101" fmla="*/ 2462555 w 4392865"/>
                <a:gd name="connsiteY101" fmla="*/ 3346466 h 3835390"/>
                <a:gd name="connsiteX102" fmla="*/ 2337950 w 4392865"/>
                <a:gd name="connsiteY102" fmla="*/ 3269787 h 3835390"/>
                <a:gd name="connsiteX103" fmla="*/ 2059988 w 4392865"/>
                <a:gd name="connsiteY103" fmla="*/ 3269789 h 3835390"/>
                <a:gd name="connsiteX104" fmla="*/ 2203761 w 4392865"/>
                <a:gd name="connsiteY104" fmla="*/ 3442314 h 3835390"/>
                <a:gd name="connsiteX105" fmla="*/ 2452969 w 4392865"/>
                <a:gd name="connsiteY105" fmla="*/ 3634012 h 3835390"/>
                <a:gd name="connsiteX106" fmla="*/ 2290026 w 4392865"/>
                <a:gd name="connsiteY106" fmla="*/ 3662768 h 3835390"/>
                <a:gd name="connsiteX107" fmla="*/ 2107912 w 4392865"/>
                <a:gd name="connsiteY107" fmla="*/ 3538167 h 3835390"/>
                <a:gd name="connsiteX108" fmla="*/ 2021648 w 4392865"/>
                <a:gd name="connsiteY108" fmla="*/ 3720277 h 3835390"/>
                <a:gd name="connsiteX109" fmla="*/ 1954555 w 4392865"/>
                <a:gd name="connsiteY109" fmla="*/ 3758619 h 3835390"/>
                <a:gd name="connsiteX110" fmla="*/ 1801196 w 4392865"/>
                <a:gd name="connsiteY110" fmla="*/ 3825712 h 3835390"/>
                <a:gd name="connsiteX111" fmla="*/ 1839536 w 4392865"/>
                <a:gd name="connsiteY111" fmla="*/ 3595673 h 3835390"/>
                <a:gd name="connsiteX112" fmla="*/ 1734101 w 4392865"/>
                <a:gd name="connsiteY112" fmla="*/ 3413561 h 3835390"/>
                <a:gd name="connsiteX113" fmla="*/ 1705347 w 4392865"/>
                <a:gd name="connsiteY113" fmla="*/ 3480655 h 3835390"/>
                <a:gd name="connsiteX114" fmla="*/ 1638252 w 4392865"/>
                <a:gd name="connsiteY114" fmla="*/ 3595673 h 3835390"/>
                <a:gd name="connsiteX115" fmla="*/ 1504065 w 4392865"/>
                <a:gd name="connsiteY115" fmla="*/ 3729863 h 3835390"/>
                <a:gd name="connsiteX116" fmla="*/ 1302780 w 4392865"/>
                <a:gd name="connsiteY116" fmla="*/ 3634012 h 3835390"/>
                <a:gd name="connsiteX117" fmla="*/ 1504064 w 4392865"/>
                <a:gd name="connsiteY117" fmla="*/ 3586088 h 3835390"/>
                <a:gd name="connsiteX118" fmla="*/ 1465724 w 4392865"/>
                <a:gd name="connsiteY118" fmla="*/ 3346467 h 3835390"/>
                <a:gd name="connsiteX119" fmla="*/ 1222007 w 4392865"/>
                <a:gd name="connsiteY119" fmla="*/ 3399796 h 3835390"/>
                <a:gd name="connsiteX120" fmla="*/ 1302780 w 4392865"/>
                <a:gd name="connsiteY120" fmla="*/ 3212279 h 3835390"/>
                <a:gd name="connsiteX121" fmla="*/ 1580742 w 4392865"/>
                <a:gd name="connsiteY121" fmla="*/ 2982241 h 3835390"/>
                <a:gd name="connsiteX122" fmla="*/ 1657422 w 4392865"/>
                <a:gd name="connsiteY122" fmla="*/ 2867222 h 3835390"/>
                <a:gd name="connsiteX123" fmla="*/ 1686177 w 4392865"/>
                <a:gd name="connsiteY123" fmla="*/ 2502996 h 3835390"/>
                <a:gd name="connsiteX124" fmla="*/ 1791611 w 4392865"/>
                <a:gd name="connsiteY124" fmla="*/ 2301714 h 3835390"/>
                <a:gd name="connsiteX125" fmla="*/ 1695761 w 4392865"/>
                <a:gd name="connsiteY125" fmla="*/ 2004582 h 3835390"/>
                <a:gd name="connsiteX126" fmla="*/ 1629516 w 4392865"/>
                <a:gd name="connsiteY126" fmla="*/ 1709947 h 3835390"/>
                <a:gd name="connsiteX127" fmla="*/ 1497225 w 4392865"/>
                <a:gd name="connsiteY127" fmla="*/ 1548551 h 3835390"/>
                <a:gd name="connsiteX128" fmla="*/ 1446115 w 4392865"/>
                <a:gd name="connsiteY128" fmla="*/ 1515104 h 3835390"/>
                <a:gd name="connsiteX129" fmla="*/ 1354139 w 4392865"/>
                <a:gd name="connsiteY129" fmla="*/ 1431395 h 3835390"/>
                <a:gd name="connsiteX130" fmla="*/ 1296989 w 4392865"/>
                <a:gd name="connsiteY130" fmla="*/ 1347787 h 3835390"/>
                <a:gd name="connsiteX131" fmla="*/ 1243542 w 4392865"/>
                <a:gd name="connsiteY131" fmla="*/ 1336674 h 3835390"/>
                <a:gd name="connsiteX132" fmla="*/ 1200151 w 4392865"/>
                <a:gd name="connsiteY132" fmla="*/ 1288521 h 3835390"/>
                <a:gd name="connsiteX133" fmla="*/ 1155701 w 4392865"/>
                <a:gd name="connsiteY133" fmla="*/ 1275821 h 3835390"/>
                <a:gd name="connsiteX134" fmla="*/ 1111251 w 4392865"/>
                <a:gd name="connsiteY134" fmla="*/ 1193271 h 3835390"/>
                <a:gd name="connsiteX135" fmla="*/ 1092201 w 4392865"/>
                <a:gd name="connsiteY135" fmla="*/ 1078971 h 3835390"/>
                <a:gd name="connsiteX136" fmla="*/ 1092201 w 4392865"/>
                <a:gd name="connsiteY136" fmla="*/ 971021 h 3835390"/>
                <a:gd name="connsiteX137" fmla="*/ 1060451 w 4392865"/>
                <a:gd name="connsiteY137" fmla="*/ 913871 h 3835390"/>
                <a:gd name="connsiteX138" fmla="*/ 996951 w 4392865"/>
                <a:gd name="connsiteY138" fmla="*/ 875771 h 3835390"/>
                <a:gd name="connsiteX139" fmla="*/ 889001 w 4392865"/>
                <a:gd name="connsiteY139" fmla="*/ 875771 h 3835390"/>
                <a:gd name="connsiteX140" fmla="*/ 806451 w 4392865"/>
                <a:gd name="connsiteY140" fmla="*/ 907521 h 3835390"/>
                <a:gd name="connsiteX141" fmla="*/ 742951 w 4392865"/>
                <a:gd name="connsiteY141" fmla="*/ 939271 h 3835390"/>
                <a:gd name="connsiteX142" fmla="*/ 655639 w 4392865"/>
                <a:gd name="connsiteY142" fmla="*/ 912812 h 3835390"/>
                <a:gd name="connsiteX143" fmla="*/ 566210 w 4392865"/>
                <a:gd name="connsiteY143" fmla="*/ 836613 h 3835390"/>
                <a:gd name="connsiteX144" fmla="*/ 511177 w 4392865"/>
                <a:gd name="connsiteY144" fmla="*/ 806980 h 3835390"/>
                <a:gd name="connsiteX145" fmla="*/ 415926 w 4392865"/>
                <a:gd name="connsiteY145" fmla="*/ 784225 h 3835390"/>
                <a:gd name="connsiteX146" fmla="*/ 335494 w 4392865"/>
                <a:gd name="connsiteY146" fmla="*/ 759883 h 3835390"/>
                <a:gd name="connsiteX147" fmla="*/ 203413 w 4392865"/>
                <a:gd name="connsiteY147" fmla="*/ 728345 h 3835390"/>
                <a:gd name="connsiteX148" fmla="*/ 116099 w 4392865"/>
                <a:gd name="connsiteY148" fmla="*/ 691303 h 3835390"/>
                <a:gd name="connsiteX149" fmla="*/ 61914 w 4392865"/>
                <a:gd name="connsiteY149" fmla="*/ 625475 h 3835390"/>
                <a:gd name="connsiteX150" fmla="*/ 6350 w 4392865"/>
                <a:gd name="connsiteY150" fmla="*/ 575733 h 3835390"/>
                <a:gd name="connsiteX151" fmla="*/ 2117 w 4392865"/>
                <a:gd name="connsiteY151" fmla="*/ 537104 h 3835390"/>
                <a:gd name="connsiteX152" fmla="*/ 0 w 4392865"/>
                <a:gd name="connsiteY152" fmla="*/ 465138 h 3835390"/>
                <a:gd name="connsiteX153" fmla="*/ 23496 w 4392865"/>
                <a:gd name="connsiteY153" fmla="*/ 394970 h 3835390"/>
                <a:gd name="connsiteX154" fmla="*/ 51331 w 4392865"/>
                <a:gd name="connsiteY154" fmla="*/ 321204 h 3835390"/>
                <a:gd name="connsiteX155" fmla="*/ 77257 w 4392865"/>
                <a:gd name="connsiteY155" fmla="*/ 272520 h 3835390"/>
                <a:gd name="connsiteX156" fmla="*/ 104776 w 4392865"/>
                <a:gd name="connsiteY156" fmla="*/ 194203 h 3835390"/>
                <a:gd name="connsiteX157" fmla="*/ 187537 w 4392865"/>
                <a:gd name="connsiteY157" fmla="*/ 183303 h 3835390"/>
                <a:gd name="connsiteX158" fmla="*/ 238127 w 4392865"/>
                <a:gd name="connsiteY158" fmla="*/ 186268 h 3835390"/>
                <a:gd name="connsiteX159" fmla="*/ 306600 w 4392865"/>
                <a:gd name="connsiteY159" fmla="*/ 191241 h 3835390"/>
                <a:gd name="connsiteX160" fmla="*/ 354225 w 4392865"/>
                <a:gd name="connsiteY160" fmla="*/ 212408 h 3835390"/>
                <a:gd name="connsiteX161" fmla="*/ 442385 w 4392865"/>
                <a:gd name="connsiteY161" fmla="*/ 231247 h 3835390"/>
                <a:gd name="connsiteX0" fmla="*/ 442385 w 4392865"/>
                <a:gd name="connsiteY0" fmla="*/ 231247 h 3835390"/>
                <a:gd name="connsiteX1" fmla="*/ 544725 w 4392865"/>
                <a:gd name="connsiteY1" fmla="*/ 249450 h 3835390"/>
                <a:gd name="connsiteX2" fmla="*/ 674369 w 4392865"/>
                <a:gd name="connsiteY2" fmla="*/ 244158 h 3835390"/>
                <a:gd name="connsiteX3" fmla="*/ 841058 w 4392865"/>
                <a:gd name="connsiteY3" fmla="*/ 207116 h 3835390"/>
                <a:gd name="connsiteX4" fmla="*/ 917787 w 4392865"/>
                <a:gd name="connsiteY4" fmla="*/ 167429 h 3835390"/>
                <a:gd name="connsiteX5" fmla="*/ 984253 w 4392865"/>
                <a:gd name="connsiteY5" fmla="*/ 142346 h 3835390"/>
                <a:gd name="connsiteX6" fmla="*/ 1036849 w 4392865"/>
                <a:gd name="connsiteY6" fmla="*/ 125096 h 3835390"/>
                <a:gd name="connsiteX7" fmla="*/ 1099081 w 4392865"/>
                <a:gd name="connsiteY7" fmla="*/ 119062 h 3835390"/>
                <a:gd name="connsiteX8" fmla="*/ 1126067 w 4392865"/>
                <a:gd name="connsiteY8" fmla="*/ 68791 h 3835390"/>
                <a:gd name="connsiteX9" fmla="*/ 1118129 w 4392865"/>
                <a:gd name="connsiteY9" fmla="*/ 0 h 3835390"/>
                <a:gd name="connsiteX10" fmla="*/ 1181629 w 4392865"/>
                <a:gd name="connsiteY10" fmla="*/ 77788 h 3835390"/>
                <a:gd name="connsiteX11" fmla="*/ 1177079 w 4392865"/>
                <a:gd name="connsiteY11" fmla="*/ 125094 h 3835390"/>
                <a:gd name="connsiteX12" fmla="*/ 1179725 w 4392865"/>
                <a:gd name="connsiteY12" fmla="*/ 191241 h 3835390"/>
                <a:gd name="connsiteX13" fmla="*/ 1179513 w 4392865"/>
                <a:gd name="connsiteY13" fmla="*/ 235480 h 3835390"/>
                <a:gd name="connsiteX14" fmla="*/ 1171787 w 4392865"/>
                <a:gd name="connsiteY14" fmla="*/ 273262 h 3835390"/>
                <a:gd name="connsiteX15" fmla="*/ 1195599 w 4392865"/>
                <a:gd name="connsiteY15" fmla="*/ 320887 h 3835390"/>
                <a:gd name="connsiteX16" fmla="*/ 1237193 w 4392865"/>
                <a:gd name="connsiteY16" fmla="*/ 387879 h 3835390"/>
                <a:gd name="connsiteX17" fmla="*/ 1256242 w 4392865"/>
                <a:gd name="connsiteY17" fmla="*/ 412221 h 3835390"/>
                <a:gd name="connsiteX18" fmla="*/ 1289051 w 4392865"/>
                <a:gd name="connsiteY18" fmla="*/ 384704 h 3835390"/>
                <a:gd name="connsiteX19" fmla="*/ 1304079 w 4392865"/>
                <a:gd name="connsiteY19" fmla="*/ 379095 h 3835390"/>
                <a:gd name="connsiteX20" fmla="*/ 1341121 w 4392865"/>
                <a:gd name="connsiteY20" fmla="*/ 384387 h 3835390"/>
                <a:gd name="connsiteX21" fmla="*/ 1378163 w 4392865"/>
                <a:gd name="connsiteY21" fmla="*/ 408200 h 3835390"/>
                <a:gd name="connsiteX22" fmla="*/ 1390651 w 4392865"/>
                <a:gd name="connsiteY22" fmla="*/ 437621 h 3835390"/>
                <a:gd name="connsiteX23" fmla="*/ 1423142 w 4392865"/>
                <a:gd name="connsiteY23" fmla="*/ 445241 h 3835390"/>
                <a:gd name="connsiteX24" fmla="*/ 1462829 w 4392865"/>
                <a:gd name="connsiteY24" fmla="*/ 421429 h 3835390"/>
                <a:gd name="connsiteX25" fmla="*/ 1520826 w 4392865"/>
                <a:gd name="connsiteY25" fmla="*/ 523875 h 3835390"/>
                <a:gd name="connsiteX26" fmla="*/ 1582738 w 4392865"/>
                <a:gd name="connsiteY26" fmla="*/ 569912 h 3835390"/>
                <a:gd name="connsiteX27" fmla="*/ 1676401 w 4392865"/>
                <a:gd name="connsiteY27" fmla="*/ 640821 h 3835390"/>
                <a:gd name="connsiteX28" fmla="*/ 1866901 w 4392865"/>
                <a:gd name="connsiteY28" fmla="*/ 609071 h 3835390"/>
                <a:gd name="connsiteX29" fmla="*/ 2063751 w 4392865"/>
                <a:gd name="connsiteY29" fmla="*/ 558271 h 3835390"/>
                <a:gd name="connsiteX30" fmla="*/ 2178051 w 4392865"/>
                <a:gd name="connsiteY30" fmla="*/ 590021 h 3835390"/>
                <a:gd name="connsiteX31" fmla="*/ 2311401 w 4392865"/>
                <a:gd name="connsiteY31" fmla="*/ 691621 h 3835390"/>
                <a:gd name="connsiteX32" fmla="*/ 2489201 w 4392865"/>
                <a:gd name="connsiteY32" fmla="*/ 780521 h 3835390"/>
                <a:gd name="connsiteX33" fmla="*/ 2692401 w 4392865"/>
                <a:gd name="connsiteY33" fmla="*/ 793221 h 3835390"/>
                <a:gd name="connsiteX34" fmla="*/ 2783947 w 4392865"/>
                <a:gd name="connsiteY34" fmla="*/ 683154 h 3835390"/>
                <a:gd name="connsiteX35" fmla="*/ 3133905 w 4392865"/>
                <a:gd name="connsiteY35" fmla="*/ 585588 h 3835390"/>
                <a:gd name="connsiteX36" fmla="*/ 3230246 w 4392865"/>
                <a:gd name="connsiteY36" fmla="*/ 487572 h 3835390"/>
                <a:gd name="connsiteX37" fmla="*/ 3366460 w 4392865"/>
                <a:gd name="connsiteY37" fmla="*/ 400599 h 3835390"/>
                <a:gd name="connsiteX38" fmla="*/ 3662403 w 4392865"/>
                <a:gd name="connsiteY38" fmla="*/ 385143 h 3835390"/>
                <a:gd name="connsiteX39" fmla="*/ 3822913 w 4392865"/>
                <a:gd name="connsiteY39" fmla="*/ 365864 h 3835390"/>
                <a:gd name="connsiteX40" fmla="*/ 3880259 w 4392865"/>
                <a:gd name="connsiteY40" fmla="*/ 521559 h 3835390"/>
                <a:gd name="connsiteX41" fmla="*/ 3972225 w 4392865"/>
                <a:gd name="connsiteY41" fmla="*/ 697132 h 3835390"/>
                <a:gd name="connsiteX42" fmla="*/ 3971626 w 4392865"/>
                <a:gd name="connsiteY42" fmla="*/ 818142 h 3835390"/>
                <a:gd name="connsiteX43" fmla="*/ 3980492 w 4392865"/>
                <a:gd name="connsiteY43" fmla="*/ 801728 h 3835390"/>
                <a:gd name="connsiteX44" fmla="*/ 3976970 w 4392865"/>
                <a:gd name="connsiteY44" fmla="*/ 863980 h 3835390"/>
                <a:gd name="connsiteX45" fmla="*/ 3983298 w 4392865"/>
                <a:gd name="connsiteY45" fmla="*/ 889809 h 3835390"/>
                <a:gd name="connsiteX46" fmla="*/ 4002088 w 4392865"/>
                <a:gd name="connsiteY46" fmla="*/ 917575 h 3835390"/>
                <a:gd name="connsiteX47" fmla="*/ 4067176 w 4392865"/>
                <a:gd name="connsiteY47" fmla="*/ 927629 h 3835390"/>
                <a:gd name="connsiteX48" fmla="*/ 4064001 w 4392865"/>
                <a:gd name="connsiteY48" fmla="*/ 964671 h 3835390"/>
                <a:gd name="connsiteX49" fmla="*/ 4153642 w 4392865"/>
                <a:gd name="connsiteY49" fmla="*/ 1032613 h 3835390"/>
                <a:gd name="connsiteX50" fmla="*/ 4252464 w 4392865"/>
                <a:gd name="connsiteY50" fmla="*/ 1015471 h 3835390"/>
                <a:gd name="connsiteX51" fmla="*/ 4392865 w 4392865"/>
                <a:gd name="connsiteY51" fmla="*/ 1145687 h 3835390"/>
                <a:gd name="connsiteX52" fmla="*/ 4286151 w 4392865"/>
                <a:gd name="connsiteY52" fmla="*/ 1291466 h 3835390"/>
                <a:gd name="connsiteX53" fmla="*/ 4176057 w 4392865"/>
                <a:gd name="connsiteY53" fmla="*/ 1408274 h 3835390"/>
                <a:gd name="connsiteX54" fmla="*/ 4037225 w 4392865"/>
                <a:gd name="connsiteY54" fmla="*/ 1450656 h 3835390"/>
                <a:gd name="connsiteX55" fmla="*/ 3968751 w 4392865"/>
                <a:gd name="connsiteY55" fmla="*/ 1419754 h 3835390"/>
                <a:gd name="connsiteX56" fmla="*/ 3910225 w 4392865"/>
                <a:gd name="connsiteY56" fmla="*/ 1426845 h 3835390"/>
                <a:gd name="connsiteX57" fmla="*/ 3842810 w 4392865"/>
                <a:gd name="connsiteY57" fmla="*/ 1390650 h 3835390"/>
                <a:gd name="connsiteX58" fmla="*/ 3804392 w 4392865"/>
                <a:gd name="connsiteY58" fmla="*/ 1233700 h 3835390"/>
                <a:gd name="connsiteX59" fmla="*/ 3719513 w 4392865"/>
                <a:gd name="connsiteY59" fmla="*/ 1156759 h 3835390"/>
                <a:gd name="connsiteX60" fmla="*/ 3568701 w 4392865"/>
                <a:gd name="connsiteY60" fmla="*/ 1098021 h 3835390"/>
                <a:gd name="connsiteX61" fmla="*/ 3460751 w 4392865"/>
                <a:gd name="connsiteY61" fmla="*/ 1053571 h 3835390"/>
                <a:gd name="connsiteX62" fmla="*/ 3371851 w 4392865"/>
                <a:gd name="connsiteY62" fmla="*/ 1047221 h 3835390"/>
                <a:gd name="connsiteX63" fmla="*/ 3308351 w 4392865"/>
                <a:gd name="connsiteY63" fmla="*/ 996421 h 3835390"/>
                <a:gd name="connsiteX64" fmla="*/ 3200401 w 4392865"/>
                <a:gd name="connsiteY64" fmla="*/ 932921 h 3835390"/>
                <a:gd name="connsiteX65" fmla="*/ 3227599 w 4392865"/>
                <a:gd name="connsiteY65" fmla="*/ 1067009 h 3835390"/>
                <a:gd name="connsiteX66" fmla="*/ 3325496 w 4392865"/>
                <a:gd name="connsiteY66" fmla="*/ 1302488 h 3835390"/>
                <a:gd name="connsiteX67" fmla="*/ 3521286 w 4392865"/>
                <a:gd name="connsiteY67" fmla="*/ 1487697 h 3835390"/>
                <a:gd name="connsiteX68" fmla="*/ 3598016 w 4392865"/>
                <a:gd name="connsiteY68" fmla="*/ 1569716 h 3835390"/>
                <a:gd name="connsiteX69" fmla="*/ 3743537 w 4392865"/>
                <a:gd name="connsiteY69" fmla="*/ 1596175 h 3835390"/>
                <a:gd name="connsiteX70" fmla="*/ 3841433 w 4392865"/>
                <a:gd name="connsiteY70" fmla="*/ 1540613 h 3835390"/>
                <a:gd name="connsiteX71" fmla="*/ 3918163 w 4392865"/>
                <a:gd name="connsiteY71" fmla="*/ 1588237 h 3835390"/>
                <a:gd name="connsiteX72" fmla="*/ 3983808 w 4392865"/>
                <a:gd name="connsiteY72" fmla="*/ 1610103 h 3835390"/>
                <a:gd name="connsiteX73" fmla="*/ 4063234 w 4392865"/>
                <a:gd name="connsiteY73" fmla="*/ 1841639 h 3835390"/>
                <a:gd name="connsiteX74" fmla="*/ 3974275 w 4392865"/>
                <a:gd name="connsiteY74" fmla="*/ 1966544 h 3835390"/>
                <a:gd name="connsiteX75" fmla="*/ 3821614 w 4392865"/>
                <a:gd name="connsiteY75" fmla="*/ 2233622 h 3835390"/>
                <a:gd name="connsiteX76" fmla="*/ 3681983 w 4392865"/>
                <a:gd name="connsiteY76" fmla="*/ 2337309 h 3835390"/>
                <a:gd name="connsiteX77" fmla="*/ 3553037 w 4392865"/>
                <a:gd name="connsiteY77" fmla="*/ 2352883 h 3835390"/>
                <a:gd name="connsiteX78" fmla="*/ 3400225 w 4392865"/>
                <a:gd name="connsiteY78" fmla="*/ 2423165 h 3835390"/>
                <a:gd name="connsiteX79" fmla="*/ 3086230 w 4392865"/>
                <a:gd name="connsiteY79" fmla="*/ 2169313 h 3835390"/>
                <a:gd name="connsiteX80" fmla="*/ 2933913 w 4392865"/>
                <a:gd name="connsiteY80" fmla="*/ 1802550 h 3835390"/>
                <a:gd name="connsiteX81" fmla="*/ 2853939 w 4392865"/>
                <a:gd name="connsiteY81" fmla="*/ 1602017 h 3835390"/>
                <a:gd name="connsiteX82" fmla="*/ 2655359 w 4392865"/>
                <a:gd name="connsiteY82" fmla="*/ 1109133 h 3835390"/>
                <a:gd name="connsiteX83" fmla="*/ 2495551 w 4392865"/>
                <a:gd name="connsiteY83" fmla="*/ 913871 h 3835390"/>
                <a:gd name="connsiteX84" fmla="*/ 2463801 w 4392865"/>
                <a:gd name="connsiteY84" fmla="*/ 907521 h 3835390"/>
                <a:gd name="connsiteX85" fmla="*/ 2325160 w 4392865"/>
                <a:gd name="connsiteY85" fmla="*/ 1184275 h 3835390"/>
                <a:gd name="connsiteX86" fmla="*/ 2262189 w 4392865"/>
                <a:gd name="connsiteY86" fmla="*/ 1167341 h 3835390"/>
                <a:gd name="connsiteX87" fmla="*/ 2153180 w 4392865"/>
                <a:gd name="connsiteY87" fmla="*/ 1212320 h 3835390"/>
                <a:gd name="connsiteX88" fmla="*/ 2088622 w 4392865"/>
                <a:gd name="connsiteY88" fmla="*/ 1242483 h 3835390"/>
                <a:gd name="connsiteX89" fmla="*/ 2087294 w 4392865"/>
                <a:gd name="connsiteY89" fmla="*/ 1390201 h 3835390"/>
                <a:gd name="connsiteX90" fmla="*/ 2121380 w 4392865"/>
                <a:gd name="connsiteY90" fmla="*/ 1554862 h 3835390"/>
                <a:gd name="connsiteX91" fmla="*/ 2187787 w 4392865"/>
                <a:gd name="connsiteY91" fmla="*/ 1696717 h 3835390"/>
                <a:gd name="connsiteX92" fmla="*/ 2130856 w 4392865"/>
                <a:gd name="connsiteY92" fmla="*/ 1918967 h 3835390"/>
                <a:gd name="connsiteX93" fmla="*/ 2098328 w 4392865"/>
                <a:gd name="connsiteY93" fmla="*/ 2378392 h 3835390"/>
                <a:gd name="connsiteX94" fmla="*/ 2139764 w 4392865"/>
                <a:gd name="connsiteY94" fmla="*/ 2490767 h 3835390"/>
                <a:gd name="connsiteX95" fmla="*/ 2213347 w 4392865"/>
                <a:gd name="connsiteY95" fmla="*/ 2848052 h 3835390"/>
                <a:gd name="connsiteX96" fmla="*/ 2242101 w 4392865"/>
                <a:gd name="connsiteY96" fmla="*/ 2943902 h 3835390"/>
                <a:gd name="connsiteX97" fmla="*/ 2251686 w 4392865"/>
                <a:gd name="connsiteY97" fmla="*/ 3106844 h 3835390"/>
                <a:gd name="connsiteX98" fmla="*/ 2443385 w 4392865"/>
                <a:gd name="connsiteY98" fmla="*/ 3145184 h 3835390"/>
                <a:gd name="connsiteX99" fmla="*/ 2577574 w 4392865"/>
                <a:gd name="connsiteY99" fmla="*/ 3250617 h 3835390"/>
                <a:gd name="connsiteX100" fmla="*/ 2625498 w 4392865"/>
                <a:gd name="connsiteY100" fmla="*/ 3384808 h 3835390"/>
                <a:gd name="connsiteX101" fmla="*/ 2462555 w 4392865"/>
                <a:gd name="connsiteY101" fmla="*/ 3346466 h 3835390"/>
                <a:gd name="connsiteX102" fmla="*/ 2337950 w 4392865"/>
                <a:gd name="connsiteY102" fmla="*/ 3269787 h 3835390"/>
                <a:gd name="connsiteX103" fmla="*/ 2059988 w 4392865"/>
                <a:gd name="connsiteY103" fmla="*/ 3269789 h 3835390"/>
                <a:gd name="connsiteX104" fmla="*/ 2203761 w 4392865"/>
                <a:gd name="connsiteY104" fmla="*/ 3442314 h 3835390"/>
                <a:gd name="connsiteX105" fmla="*/ 2452969 w 4392865"/>
                <a:gd name="connsiteY105" fmla="*/ 3634012 h 3835390"/>
                <a:gd name="connsiteX106" fmla="*/ 2290026 w 4392865"/>
                <a:gd name="connsiteY106" fmla="*/ 3662768 h 3835390"/>
                <a:gd name="connsiteX107" fmla="*/ 2107912 w 4392865"/>
                <a:gd name="connsiteY107" fmla="*/ 3538167 h 3835390"/>
                <a:gd name="connsiteX108" fmla="*/ 2021648 w 4392865"/>
                <a:gd name="connsiteY108" fmla="*/ 3720277 h 3835390"/>
                <a:gd name="connsiteX109" fmla="*/ 1954555 w 4392865"/>
                <a:gd name="connsiteY109" fmla="*/ 3758619 h 3835390"/>
                <a:gd name="connsiteX110" fmla="*/ 1801196 w 4392865"/>
                <a:gd name="connsiteY110" fmla="*/ 3825712 h 3835390"/>
                <a:gd name="connsiteX111" fmla="*/ 1839536 w 4392865"/>
                <a:gd name="connsiteY111" fmla="*/ 3595673 h 3835390"/>
                <a:gd name="connsiteX112" fmla="*/ 1734101 w 4392865"/>
                <a:gd name="connsiteY112" fmla="*/ 3413561 h 3835390"/>
                <a:gd name="connsiteX113" fmla="*/ 1705347 w 4392865"/>
                <a:gd name="connsiteY113" fmla="*/ 3480655 h 3835390"/>
                <a:gd name="connsiteX114" fmla="*/ 1638252 w 4392865"/>
                <a:gd name="connsiteY114" fmla="*/ 3595673 h 3835390"/>
                <a:gd name="connsiteX115" fmla="*/ 1504065 w 4392865"/>
                <a:gd name="connsiteY115" fmla="*/ 3729863 h 3835390"/>
                <a:gd name="connsiteX116" fmla="*/ 1302780 w 4392865"/>
                <a:gd name="connsiteY116" fmla="*/ 3634012 h 3835390"/>
                <a:gd name="connsiteX117" fmla="*/ 1504064 w 4392865"/>
                <a:gd name="connsiteY117" fmla="*/ 3586088 h 3835390"/>
                <a:gd name="connsiteX118" fmla="*/ 1465724 w 4392865"/>
                <a:gd name="connsiteY118" fmla="*/ 3346467 h 3835390"/>
                <a:gd name="connsiteX119" fmla="*/ 1222007 w 4392865"/>
                <a:gd name="connsiteY119" fmla="*/ 3399796 h 3835390"/>
                <a:gd name="connsiteX120" fmla="*/ 1302780 w 4392865"/>
                <a:gd name="connsiteY120" fmla="*/ 3212279 h 3835390"/>
                <a:gd name="connsiteX121" fmla="*/ 1580742 w 4392865"/>
                <a:gd name="connsiteY121" fmla="*/ 2982241 h 3835390"/>
                <a:gd name="connsiteX122" fmla="*/ 1657422 w 4392865"/>
                <a:gd name="connsiteY122" fmla="*/ 2867222 h 3835390"/>
                <a:gd name="connsiteX123" fmla="*/ 1686177 w 4392865"/>
                <a:gd name="connsiteY123" fmla="*/ 2502996 h 3835390"/>
                <a:gd name="connsiteX124" fmla="*/ 1791611 w 4392865"/>
                <a:gd name="connsiteY124" fmla="*/ 2301714 h 3835390"/>
                <a:gd name="connsiteX125" fmla="*/ 1695761 w 4392865"/>
                <a:gd name="connsiteY125" fmla="*/ 2004582 h 3835390"/>
                <a:gd name="connsiteX126" fmla="*/ 1629516 w 4392865"/>
                <a:gd name="connsiteY126" fmla="*/ 1709947 h 3835390"/>
                <a:gd name="connsiteX127" fmla="*/ 1497225 w 4392865"/>
                <a:gd name="connsiteY127" fmla="*/ 1548551 h 3835390"/>
                <a:gd name="connsiteX128" fmla="*/ 1446115 w 4392865"/>
                <a:gd name="connsiteY128" fmla="*/ 1515104 h 3835390"/>
                <a:gd name="connsiteX129" fmla="*/ 1354139 w 4392865"/>
                <a:gd name="connsiteY129" fmla="*/ 1431395 h 3835390"/>
                <a:gd name="connsiteX130" fmla="*/ 1296989 w 4392865"/>
                <a:gd name="connsiteY130" fmla="*/ 1347787 h 3835390"/>
                <a:gd name="connsiteX131" fmla="*/ 1243542 w 4392865"/>
                <a:gd name="connsiteY131" fmla="*/ 1336674 h 3835390"/>
                <a:gd name="connsiteX132" fmla="*/ 1200151 w 4392865"/>
                <a:gd name="connsiteY132" fmla="*/ 1288521 h 3835390"/>
                <a:gd name="connsiteX133" fmla="*/ 1155701 w 4392865"/>
                <a:gd name="connsiteY133" fmla="*/ 1275821 h 3835390"/>
                <a:gd name="connsiteX134" fmla="*/ 1111251 w 4392865"/>
                <a:gd name="connsiteY134" fmla="*/ 1193271 h 3835390"/>
                <a:gd name="connsiteX135" fmla="*/ 1092201 w 4392865"/>
                <a:gd name="connsiteY135" fmla="*/ 1078971 h 3835390"/>
                <a:gd name="connsiteX136" fmla="*/ 1092201 w 4392865"/>
                <a:gd name="connsiteY136" fmla="*/ 971021 h 3835390"/>
                <a:gd name="connsiteX137" fmla="*/ 1060451 w 4392865"/>
                <a:gd name="connsiteY137" fmla="*/ 913871 h 3835390"/>
                <a:gd name="connsiteX138" fmla="*/ 996951 w 4392865"/>
                <a:gd name="connsiteY138" fmla="*/ 875771 h 3835390"/>
                <a:gd name="connsiteX139" fmla="*/ 889001 w 4392865"/>
                <a:gd name="connsiteY139" fmla="*/ 875771 h 3835390"/>
                <a:gd name="connsiteX140" fmla="*/ 806451 w 4392865"/>
                <a:gd name="connsiteY140" fmla="*/ 907521 h 3835390"/>
                <a:gd name="connsiteX141" fmla="*/ 742951 w 4392865"/>
                <a:gd name="connsiteY141" fmla="*/ 939271 h 3835390"/>
                <a:gd name="connsiteX142" fmla="*/ 655639 w 4392865"/>
                <a:gd name="connsiteY142" fmla="*/ 912812 h 3835390"/>
                <a:gd name="connsiteX143" fmla="*/ 566210 w 4392865"/>
                <a:gd name="connsiteY143" fmla="*/ 836613 h 3835390"/>
                <a:gd name="connsiteX144" fmla="*/ 511177 w 4392865"/>
                <a:gd name="connsiteY144" fmla="*/ 806980 h 3835390"/>
                <a:gd name="connsiteX145" fmla="*/ 415926 w 4392865"/>
                <a:gd name="connsiteY145" fmla="*/ 784225 h 3835390"/>
                <a:gd name="connsiteX146" fmla="*/ 335494 w 4392865"/>
                <a:gd name="connsiteY146" fmla="*/ 759883 h 3835390"/>
                <a:gd name="connsiteX147" fmla="*/ 203413 w 4392865"/>
                <a:gd name="connsiteY147" fmla="*/ 728345 h 3835390"/>
                <a:gd name="connsiteX148" fmla="*/ 116099 w 4392865"/>
                <a:gd name="connsiteY148" fmla="*/ 691303 h 3835390"/>
                <a:gd name="connsiteX149" fmla="*/ 61914 w 4392865"/>
                <a:gd name="connsiteY149" fmla="*/ 625475 h 3835390"/>
                <a:gd name="connsiteX150" fmla="*/ 6350 w 4392865"/>
                <a:gd name="connsiteY150" fmla="*/ 575733 h 3835390"/>
                <a:gd name="connsiteX151" fmla="*/ 2117 w 4392865"/>
                <a:gd name="connsiteY151" fmla="*/ 537104 h 3835390"/>
                <a:gd name="connsiteX152" fmla="*/ 0 w 4392865"/>
                <a:gd name="connsiteY152" fmla="*/ 465138 h 3835390"/>
                <a:gd name="connsiteX153" fmla="*/ 23496 w 4392865"/>
                <a:gd name="connsiteY153" fmla="*/ 394970 h 3835390"/>
                <a:gd name="connsiteX154" fmla="*/ 51331 w 4392865"/>
                <a:gd name="connsiteY154" fmla="*/ 321204 h 3835390"/>
                <a:gd name="connsiteX155" fmla="*/ 77257 w 4392865"/>
                <a:gd name="connsiteY155" fmla="*/ 272520 h 3835390"/>
                <a:gd name="connsiteX156" fmla="*/ 104776 w 4392865"/>
                <a:gd name="connsiteY156" fmla="*/ 194203 h 3835390"/>
                <a:gd name="connsiteX157" fmla="*/ 187537 w 4392865"/>
                <a:gd name="connsiteY157" fmla="*/ 183303 h 3835390"/>
                <a:gd name="connsiteX158" fmla="*/ 238127 w 4392865"/>
                <a:gd name="connsiteY158" fmla="*/ 186268 h 3835390"/>
                <a:gd name="connsiteX159" fmla="*/ 306600 w 4392865"/>
                <a:gd name="connsiteY159" fmla="*/ 191241 h 3835390"/>
                <a:gd name="connsiteX160" fmla="*/ 354225 w 4392865"/>
                <a:gd name="connsiteY160" fmla="*/ 212408 h 3835390"/>
                <a:gd name="connsiteX161" fmla="*/ 442385 w 4392865"/>
                <a:gd name="connsiteY161" fmla="*/ 231247 h 3835390"/>
                <a:gd name="connsiteX0" fmla="*/ 442385 w 4392865"/>
                <a:gd name="connsiteY0" fmla="*/ 231247 h 3835390"/>
                <a:gd name="connsiteX1" fmla="*/ 544725 w 4392865"/>
                <a:gd name="connsiteY1" fmla="*/ 249450 h 3835390"/>
                <a:gd name="connsiteX2" fmla="*/ 674369 w 4392865"/>
                <a:gd name="connsiteY2" fmla="*/ 244158 h 3835390"/>
                <a:gd name="connsiteX3" fmla="*/ 841058 w 4392865"/>
                <a:gd name="connsiteY3" fmla="*/ 207116 h 3835390"/>
                <a:gd name="connsiteX4" fmla="*/ 917787 w 4392865"/>
                <a:gd name="connsiteY4" fmla="*/ 167429 h 3835390"/>
                <a:gd name="connsiteX5" fmla="*/ 984253 w 4392865"/>
                <a:gd name="connsiteY5" fmla="*/ 142346 h 3835390"/>
                <a:gd name="connsiteX6" fmla="*/ 1036849 w 4392865"/>
                <a:gd name="connsiteY6" fmla="*/ 125096 h 3835390"/>
                <a:gd name="connsiteX7" fmla="*/ 1099081 w 4392865"/>
                <a:gd name="connsiteY7" fmla="*/ 119062 h 3835390"/>
                <a:gd name="connsiteX8" fmla="*/ 1126067 w 4392865"/>
                <a:gd name="connsiteY8" fmla="*/ 68791 h 3835390"/>
                <a:gd name="connsiteX9" fmla="*/ 1118129 w 4392865"/>
                <a:gd name="connsiteY9" fmla="*/ 0 h 3835390"/>
                <a:gd name="connsiteX10" fmla="*/ 1181629 w 4392865"/>
                <a:gd name="connsiteY10" fmla="*/ 77788 h 3835390"/>
                <a:gd name="connsiteX11" fmla="*/ 1177079 w 4392865"/>
                <a:gd name="connsiteY11" fmla="*/ 125094 h 3835390"/>
                <a:gd name="connsiteX12" fmla="*/ 1179725 w 4392865"/>
                <a:gd name="connsiteY12" fmla="*/ 191241 h 3835390"/>
                <a:gd name="connsiteX13" fmla="*/ 1179513 w 4392865"/>
                <a:gd name="connsiteY13" fmla="*/ 235480 h 3835390"/>
                <a:gd name="connsiteX14" fmla="*/ 1171787 w 4392865"/>
                <a:gd name="connsiteY14" fmla="*/ 273262 h 3835390"/>
                <a:gd name="connsiteX15" fmla="*/ 1195599 w 4392865"/>
                <a:gd name="connsiteY15" fmla="*/ 320887 h 3835390"/>
                <a:gd name="connsiteX16" fmla="*/ 1237193 w 4392865"/>
                <a:gd name="connsiteY16" fmla="*/ 387879 h 3835390"/>
                <a:gd name="connsiteX17" fmla="*/ 1256242 w 4392865"/>
                <a:gd name="connsiteY17" fmla="*/ 412221 h 3835390"/>
                <a:gd name="connsiteX18" fmla="*/ 1289051 w 4392865"/>
                <a:gd name="connsiteY18" fmla="*/ 384704 h 3835390"/>
                <a:gd name="connsiteX19" fmla="*/ 1304079 w 4392865"/>
                <a:gd name="connsiteY19" fmla="*/ 379095 h 3835390"/>
                <a:gd name="connsiteX20" fmla="*/ 1341121 w 4392865"/>
                <a:gd name="connsiteY20" fmla="*/ 384387 h 3835390"/>
                <a:gd name="connsiteX21" fmla="*/ 1378163 w 4392865"/>
                <a:gd name="connsiteY21" fmla="*/ 408200 h 3835390"/>
                <a:gd name="connsiteX22" fmla="*/ 1390651 w 4392865"/>
                <a:gd name="connsiteY22" fmla="*/ 437621 h 3835390"/>
                <a:gd name="connsiteX23" fmla="*/ 1423142 w 4392865"/>
                <a:gd name="connsiteY23" fmla="*/ 445241 h 3835390"/>
                <a:gd name="connsiteX24" fmla="*/ 1462829 w 4392865"/>
                <a:gd name="connsiteY24" fmla="*/ 421429 h 3835390"/>
                <a:gd name="connsiteX25" fmla="*/ 1520826 w 4392865"/>
                <a:gd name="connsiteY25" fmla="*/ 523875 h 3835390"/>
                <a:gd name="connsiteX26" fmla="*/ 1582738 w 4392865"/>
                <a:gd name="connsiteY26" fmla="*/ 569912 h 3835390"/>
                <a:gd name="connsiteX27" fmla="*/ 1676401 w 4392865"/>
                <a:gd name="connsiteY27" fmla="*/ 640821 h 3835390"/>
                <a:gd name="connsiteX28" fmla="*/ 1866901 w 4392865"/>
                <a:gd name="connsiteY28" fmla="*/ 609071 h 3835390"/>
                <a:gd name="connsiteX29" fmla="*/ 2063751 w 4392865"/>
                <a:gd name="connsiteY29" fmla="*/ 558271 h 3835390"/>
                <a:gd name="connsiteX30" fmla="*/ 2178051 w 4392865"/>
                <a:gd name="connsiteY30" fmla="*/ 590021 h 3835390"/>
                <a:gd name="connsiteX31" fmla="*/ 2311401 w 4392865"/>
                <a:gd name="connsiteY31" fmla="*/ 691621 h 3835390"/>
                <a:gd name="connsiteX32" fmla="*/ 2489201 w 4392865"/>
                <a:gd name="connsiteY32" fmla="*/ 780521 h 3835390"/>
                <a:gd name="connsiteX33" fmla="*/ 2692401 w 4392865"/>
                <a:gd name="connsiteY33" fmla="*/ 793221 h 3835390"/>
                <a:gd name="connsiteX34" fmla="*/ 2783947 w 4392865"/>
                <a:gd name="connsiteY34" fmla="*/ 683154 h 3835390"/>
                <a:gd name="connsiteX35" fmla="*/ 3133905 w 4392865"/>
                <a:gd name="connsiteY35" fmla="*/ 585588 h 3835390"/>
                <a:gd name="connsiteX36" fmla="*/ 3230246 w 4392865"/>
                <a:gd name="connsiteY36" fmla="*/ 487572 h 3835390"/>
                <a:gd name="connsiteX37" fmla="*/ 3366460 w 4392865"/>
                <a:gd name="connsiteY37" fmla="*/ 400599 h 3835390"/>
                <a:gd name="connsiteX38" fmla="*/ 3662403 w 4392865"/>
                <a:gd name="connsiteY38" fmla="*/ 385143 h 3835390"/>
                <a:gd name="connsiteX39" fmla="*/ 3822913 w 4392865"/>
                <a:gd name="connsiteY39" fmla="*/ 365864 h 3835390"/>
                <a:gd name="connsiteX40" fmla="*/ 3880259 w 4392865"/>
                <a:gd name="connsiteY40" fmla="*/ 521559 h 3835390"/>
                <a:gd name="connsiteX41" fmla="*/ 3972225 w 4392865"/>
                <a:gd name="connsiteY41" fmla="*/ 697132 h 3835390"/>
                <a:gd name="connsiteX42" fmla="*/ 3971626 w 4392865"/>
                <a:gd name="connsiteY42" fmla="*/ 818142 h 3835390"/>
                <a:gd name="connsiteX43" fmla="*/ 3980492 w 4392865"/>
                <a:gd name="connsiteY43" fmla="*/ 801728 h 3835390"/>
                <a:gd name="connsiteX44" fmla="*/ 3976970 w 4392865"/>
                <a:gd name="connsiteY44" fmla="*/ 863980 h 3835390"/>
                <a:gd name="connsiteX45" fmla="*/ 3983298 w 4392865"/>
                <a:gd name="connsiteY45" fmla="*/ 889809 h 3835390"/>
                <a:gd name="connsiteX46" fmla="*/ 4002088 w 4392865"/>
                <a:gd name="connsiteY46" fmla="*/ 917575 h 3835390"/>
                <a:gd name="connsiteX47" fmla="*/ 4067176 w 4392865"/>
                <a:gd name="connsiteY47" fmla="*/ 927629 h 3835390"/>
                <a:gd name="connsiteX48" fmla="*/ 4064001 w 4392865"/>
                <a:gd name="connsiteY48" fmla="*/ 964671 h 3835390"/>
                <a:gd name="connsiteX49" fmla="*/ 4153642 w 4392865"/>
                <a:gd name="connsiteY49" fmla="*/ 1032613 h 3835390"/>
                <a:gd name="connsiteX50" fmla="*/ 4252464 w 4392865"/>
                <a:gd name="connsiteY50" fmla="*/ 1015471 h 3835390"/>
                <a:gd name="connsiteX51" fmla="*/ 4392865 w 4392865"/>
                <a:gd name="connsiteY51" fmla="*/ 1145687 h 3835390"/>
                <a:gd name="connsiteX52" fmla="*/ 4286151 w 4392865"/>
                <a:gd name="connsiteY52" fmla="*/ 1291466 h 3835390"/>
                <a:gd name="connsiteX53" fmla="*/ 4176057 w 4392865"/>
                <a:gd name="connsiteY53" fmla="*/ 1408274 h 3835390"/>
                <a:gd name="connsiteX54" fmla="*/ 4037225 w 4392865"/>
                <a:gd name="connsiteY54" fmla="*/ 1450656 h 3835390"/>
                <a:gd name="connsiteX55" fmla="*/ 3968751 w 4392865"/>
                <a:gd name="connsiteY55" fmla="*/ 1419754 h 3835390"/>
                <a:gd name="connsiteX56" fmla="*/ 3910225 w 4392865"/>
                <a:gd name="connsiteY56" fmla="*/ 1426845 h 3835390"/>
                <a:gd name="connsiteX57" fmla="*/ 3842810 w 4392865"/>
                <a:gd name="connsiteY57" fmla="*/ 1390650 h 3835390"/>
                <a:gd name="connsiteX58" fmla="*/ 3804392 w 4392865"/>
                <a:gd name="connsiteY58" fmla="*/ 1233700 h 3835390"/>
                <a:gd name="connsiteX59" fmla="*/ 3719513 w 4392865"/>
                <a:gd name="connsiteY59" fmla="*/ 1156759 h 3835390"/>
                <a:gd name="connsiteX60" fmla="*/ 3568701 w 4392865"/>
                <a:gd name="connsiteY60" fmla="*/ 1098021 h 3835390"/>
                <a:gd name="connsiteX61" fmla="*/ 3460751 w 4392865"/>
                <a:gd name="connsiteY61" fmla="*/ 1053571 h 3835390"/>
                <a:gd name="connsiteX62" fmla="*/ 3371851 w 4392865"/>
                <a:gd name="connsiteY62" fmla="*/ 1047221 h 3835390"/>
                <a:gd name="connsiteX63" fmla="*/ 3308351 w 4392865"/>
                <a:gd name="connsiteY63" fmla="*/ 996421 h 3835390"/>
                <a:gd name="connsiteX64" fmla="*/ 3200401 w 4392865"/>
                <a:gd name="connsiteY64" fmla="*/ 932921 h 3835390"/>
                <a:gd name="connsiteX65" fmla="*/ 3227599 w 4392865"/>
                <a:gd name="connsiteY65" fmla="*/ 1067009 h 3835390"/>
                <a:gd name="connsiteX66" fmla="*/ 3325496 w 4392865"/>
                <a:gd name="connsiteY66" fmla="*/ 1302488 h 3835390"/>
                <a:gd name="connsiteX67" fmla="*/ 3521286 w 4392865"/>
                <a:gd name="connsiteY67" fmla="*/ 1487697 h 3835390"/>
                <a:gd name="connsiteX68" fmla="*/ 3598016 w 4392865"/>
                <a:gd name="connsiteY68" fmla="*/ 1569716 h 3835390"/>
                <a:gd name="connsiteX69" fmla="*/ 3743537 w 4392865"/>
                <a:gd name="connsiteY69" fmla="*/ 1596175 h 3835390"/>
                <a:gd name="connsiteX70" fmla="*/ 3841433 w 4392865"/>
                <a:gd name="connsiteY70" fmla="*/ 1540613 h 3835390"/>
                <a:gd name="connsiteX71" fmla="*/ 3918163 w 4392865"/>
                <a:gd name="connsiteY71" fmla="*/ 1588237 h 3835390"/>
                <a:gd name="connsiteX72" fmla="*/ 3983808 w 4392865"/>
                <a:gd name="connsiteY72" fmla="*/ 1610103 h 3835390"/>
                <a:gd name="connsiteX73" fmla="*/ 4063234 w 4392865"/>
                <a:gd name="connsiteY73" fmla="*/ 1841639 h 3835390"/>
                <a:gd name="connsiteX74" fmla="*/ 3974275 w 4392865"/>
                <a:gd name="connsiteY74" fmla="*/ 1966544 h 3835390"/>
                <a:gd name="connsiteX75" fmla="*/ 3821614 w 4392865"/>
                <a:gd name="connsiteY75" fmla="*/ 2233622 h 3835390"/>
                <a:gd name="connsiteX76" fmla="*/ 3681983 w 4392865"/>
                <a:gd name="connsiteY76" fmla="*/ 2337309 h 3835390"/>
                <a:gd name="connsiteX77" fmla="*/ 3553037 w 4392865"/>
                <a:gd name="connsiteY77" fmla="*/ 2352883 h 3835390"/>
                <a:gd name="connsiteX78" fmla="*/ 3400225 w 4392865"/>
                <a:gd name="connsiteY78" fmla="*/ 2423165 h 3835390"/>
                <a:gd name="connsiteX79" fmla="*/ 3086230 w 4392865"/>
                <a:gd name="connsiteY79" fmla="*/ 2169313 h 3835390"/>
                <a:gd name="connsiteX80" fmla="*/ 2933913 w 4392865"/>
                <a:gd name="connsiteY80" fmla="*/ 1802550 h 3835390"/>
                <a:gd name="connsiteX81" fmla="*/ 2853939 w 4392865"/>
                <a:gd name="connsiteY81" fmla="*/ 1602017 h 3835390"/>
                <a:gd name="connsiteX82" fmla="*/ 2655359 w 4392865"/>
                <a:gd name="connsiteY82" fmla="*/ 1109133 h 3835390"/>
                <a:gd name="connsiteX83" fmla="*/ 2495551 w 4392865"/>
                <a:gd name="connsiteY83" fmla="*/ 913871 h 3835390"/>
                <a:gd name="connsiteX84" fmla="*/ 2413530 w 4392865"/>
                <a:gd name="connsiteY84" fmla="*/ 1240895 h 3835390"/>
                <a:gd name="connsiteX85" fmla="*/ 2325160 w 4392865"/>
                <a:gd name="connsiteY85" fmla="*/ 1184275 h 3835390"/>
                <a:gd name="connsiteX86" fmla="*/ 2262189 w 4392865"/>
                <a:gd name="connsiteY86" fmla="*/ 1167341 h 3835390"/>
                <a:gd name="connsiteX87" fmla="*/ 2153180 w 4392865"/>
                <a:gd name="connsiteY87" fmla="*/ 1212320 h 3835390"/>
                <a:gd name="connsiteX88" fmla="*/ 2088622 w 4392865"/>
                <a:gd name="connsiteY88" fmla="*/ 1242483 h 3835390"/>
                <a:gd name="connsiteX89" fmla="*/ 2087294 w 4392865"/>
                <a:gd name="connsiteY89" fmla="*/ 1390201 h 3835390"/>
                <a:gd name="connsiteX90" fmla="*/ 2121380 w 4392865"/>
                <a:gd name="connsiteY90" fmla="*/ 1554862 h 3835390"/>
                <a:gd name="connsiteX91" fmla="*/ 2187787 w 4392865"/>
                <a:gd name="connsiteY91" fmla="*/ 1696717 h 3835390"/>
                <a:gd name="connsiteX92" fmla="*/ 2130856 w 4392865"/>
                <a:gd name="connsiteY92" fmla="*/ 1918967 h 3835390"/>
                <a:gd name="connsiteX93" fmla="*/ 2098328 w 4392865"/>
                <a:gd name="connsiteY93" fmla="*/ 2378392 h 3835390"/>
                <a:gd name="connsiteX94" fmla="*/ 2139764 w 4392865"/>
                <a:gd name="connsiteY94" fmla="*/ 2490767 h 3835390"/>
                <a:gd name="connsiteX95" fmla="*/ 2213347 w 4392865"/>
                <a:gd name="connsiteY95" fmla="*/ 2848052 h 3835390"/>
                <a:gd name="connsiteX96" fmla="*/ 2242101 w 4392865"/>
                <a:gd name="connsiteY96" fmla="*/ 2943902 h 3835390"/>
                <a:gd name="connsiteX97" fmla="*/ 2251686 w 4392865"/>
                <a:gd name="connsiteY97" fmla="*/ 3106844 h 3835390"/>
                <a:gd name="connsiteX98" fmla="*/ 2443385 w 4392865"/>
                <a:gd name="connsiteY98" fmla="*/ 3145184 h 3835390"/>
                <a:gd name="connsiteX99" fmla="*/ 2577574 w 4392865"/>
                <a:gd name="connsiteY99" fmla="*/ 3250617 h 3835390"/>
                <a:gd name="connsiteX100" fmla="*/ 2625498 w 4392865"/>
                <a:gd name="connsiteY100" fmla="*/ 3384808 h 3835390"/>
                <a:gd name="connsiteX101" fmla="*/ 2462555 w 4392865"/>
                <a:gd name="connsiteY101" fmla="*/ 3346466 h 3835390"/>
                <a:gd name="connsiteX102" fmla="*/ 2337950 w 4392865"/>
                <a:gd name="connsiteY102" fmla="*/ 3269787 h 3835390"/>
                <a:gd name="connsiteX103" fmla="*/ 2059988 w 4392865"/>
                <a:gd name="connsiteY103" fmla="*/ 3269789 h 3835390"/>
                <a:gd name="connsiteX104" fmla="*/ 2203761 w 4392865"/>
                <a:gd name="connsiteY104" fmla="*/ 3442314 h 3835390"/>
                <a:gd name="connsiteX105" fmla="*/ 2452969 w 4392865"/>
                <a:gd name="connsiteY105" fmla="*/ 3634012 h 3835390"/>
                <a:gd name="connsiteX106" fmla="*/ 2290026 w 4392865"/>
                <a:gd name="connsiteY106" fmla="*/ 3662768 h 3835390"/>
                <a:gd name="connsiteX107" fmla="*/ 2107912 w 4392865"/>
                <a:gd name="connsiteY107" fmla="*/ 3538167 h 3835390"/>
                <a:gd name="connsiteX108" fmla="*/ 2021648 w 4392865"/>
                <a:gd name="connsiteY108" fmla="*/ 3720277 h 3835390"/>
                <a:gd name="connsiteX109" fmla="*/ 1954555 w 4392865"/>
                <a:gd name="connsiteY109" fmla="*/ 3758619 h 3835390"/>
                <a:gd name="connsiteX110" fmla="*/ 1801196 w 4392865"/>
                <a:gd name="connsiteY110" fmla="*/ 3825712 h 3835390"/>
                <a:gd name="connsiteX111" fmla="*/ 1839536 w 4392865"/>
                <a:gd name="connsiteY111" fmla="*/ 3595673 h 3835390"/>
                <a:gd name="connsiteX112" fmla="*/ 1734101 w 4392865"/>
                <a:gd name="connsiteY112" fmla="*/ 3413561 h 3835390"/>
                <a:gd name="connsiteX113" fmla="*/ 1705347 w 4392865"/>
                <a:gd name="connsiteY113" fmla="*/ 3480655 h 3835390"/>
                <a:gd name="connsiteX114" fmla="*/ 1638252 w 4392865"/>
                <a:gd name="connsiteY114" fmla="*/ 3595673 h 3835390"/>
                <a:gd name="connsiteX115" fmla="*/ 1504065 w 4392865"/>
                <a:gd name="connsiteY115" fmla="*/ 3729863 h 3835390"/>
                <a:gd name="connsiteX116" fmla="*/ 1302780 w 4392865"/>
                <a:gd name="connsiteY116" fmla="*/ 3634012 h 3835390"/>
                <a:gd name="connsiteX117" fmla="*/ 1504064 w 4392865"/>
                <a:gd name="connsiteY117" fmla="*/ 3586088 h 3835390"/>
                <a:gd name="connsiteX118" fmla="*/ 1465724 w 4392865"/>
                <a:gd name="connsiteY118" fmla="*/ 3346467 h 3835390"/>
                <a:gd name="connsiteX119" fmla="*/ 1222007 w 4392865"/>
                <a:gd name="connsiteY119" fmla="*/ 3399796 h 3835390"/>
                <a:gd name="connsiteX120" fmla="*/ 1302780 w 4392865"/>
                <a:gd name="connsiteY120" fmla="*/ 3212279 h 3835390"/>
                <a:gd name="connsiteX121" fmla="*/ 1580742 w 4392865"/>
                <a:gd name="connsiteY121" fmla="*/ 2982241 h 3835390"/>
                <a:gd name="connsiteX122" fmla="*/ 1657422 w 4392865"/>
                <a:gd name="connsiteY122" fmla="*/ 2867222 h 3835390"/>
                <a:gd name="connsiteX123" fmla="*/ 1686177 w 4392865"/>
                <a:gd name="connsiteY123" fmla="*/ 2502996 h 3835390"/>
                <a:gd name="connsiteX124" fmla="*/ 1791611 w 4392865"/>
                <a:gd name="connsiteY124" fmla="*/ 2301714 h 3835390"/>
                <a:gd name="connsiteX125" fmla="*/ 1695761 w 4392865"/>
                <a:gd name="connsiteY125" fmla="*/ 2004582 h 3835390"/>
                <a:gd name="connsiteX126" fmla="*/ 1629516 w 4392865"/>
                <a:gd name="connsiteY126" fmla="*/ 1709947 h 3835390"/>
                <a:gd name="connsiteX127" fmla="*/ 1497225 w 4392865"/>
                <a:gd name="connsiteY127" fmla="*/ 1548551 h 3835390"/>
                <a:gd name="connsiteX128" fmla="*/ 1446115 w 4392865"/>
                <a:gd name="connsiteY128" fmla="*/ 1515104 h 3835390"/>
                <a:gd name="connsiteX129" fmla="*/ 1354139 w 4392865"/>
                <a:gd name="connsiteY129" fmla="*/ 1431395 h 3835390"/>
                <a:gd name="connsiteX130" fmla="*/ 1296989 w 4392865"/>
                <a:gd name="connsiteY130" fmla="*/ 1347787 h 3835390"/>
                <a:gd name="connsiteX131" fmla="*/ 1243542 w 4392865"/>
                <a:gd name="connsiteY131" fmla="*/ 1336674 h 3835390"/>
                <a:gd name="connsiteX132" fmla="*/ 1200151 w 4392865"/>
                <a:gd name="connsiteY132" fmla="*/ 1288521 h 3835390"/>
                <a:gd name="connsiteX133" fmla="*/ 1155701 w 4392865"/>
                <a:gd name="connsiteY133" fmla="*/ 1275821 h 3835390"/>
                <a:gd name="connsiteX134" fmla="*/ 1111251 w 4392865"/>
                <a:gd name="connsiteY134" fmla="*/ 1193271 h 3835390"/>
                <a:gd name="connsiteX135" fmla="*/ 1092201 w 4392865"/>
                <a:gd name="connsiteY135" fmla="*/ 1078971 h 3835390"/>
                <a:gd name="connsiteX136" fmla="*/ 1092201 w 4392865"/>
                <a:gd name="connsiteY136" fmla="*/ 971021 h 3835390"/>
                <a:gd name="connsiteX137" fmla="*/ 1060451 w 4392865"/>
                <a:gd name="connsiteY137" fmla="*/ 913871 h 3835390"/>
                <a:gd name="connsiteX138" fmla="*/ 996951 w 4392865"/>
                <a:gd name="connsiteY138" fmla="*/ 875771 h 3835390"/>
                <a:gd name="connsiteX139" fmla="*/ 889001 w 4392865"/>
                <a:gd name="connsiteY139" fmla="*/ 875771 h 3835390"/>
                <a:gd name="connsiteX140" fmla="*/ 806451 w 4392865"/>
                <a:gd name="connsiteY140" fmla="*/ 907521 h 3835390"/>
                <a:gd name="connsiteX141" fmla="*/ 742951 w 4392865"/>
                <a:gd name="connsiteY141" fmla="*/ 939271 h 3835390"/>
                <a:gd name="connsiteX142" fmla="*/ 655639 w 4392865"/>
                <a:gd name="connsiteY142" fmla="*/ 912812 h 3835390"/>
                <a:gd name="connsiteX143" fmla="*/ 566210 w 4392865"/>
                <a:gd name="connsiteY143" fmla="*/ 836613 h 3835390"/>
                <a:gd name="connsiteX144" fmla="*/ 511177 w 4392865"/>
                <a:gd name="connsiteY144" fmla="*/ 806980 h 3835390"/>
                <a:gd name="connsiteX145" fmla="*/ 415926 w 4392865"/>
                <a:gd name="connsiteY145" fmla="*/ 784225 h 3835390"/>
                <a:gd name="connsiteX146" fmla="*/ 335494 w 4392865"/>
                <a:gd name="connsiteY146" fmla="*/ 759883 h 3835390"/>
                <a:gd name="connsiteX147" fmla="*/ 203413 w 4392865"/>
                <a:gd name="connsiteY147" fmla="*/ 728345 h 3835390"/>
                <a:gd name="connsiteX148" fmla="*/ 116099 w 4392865"/>
                <a:gd name="connsiteY148" fmla="*/ 691303 h 3835390"/>
                <a:gd name="connsiteX149" fmla="*/ 61914 w 4392865"/>
                <a:gd name="connsiteY149" fmla="*/ 625475 h 3835390"/>
                <a:gd name="connsiteX150" fmla="*/ 6350 w 4392865"/>
                <a:gd name="connsiteY150" fmla="*/ 575733 h 3835390"/>
                <a:gd name="connsiteX151" fmla="*/ 2117 w 4392865"/>
                <a:gd name="connsiteY151" fmla="*/ 537104 h 3835390"/>
                <a:gd name="connsiteX152" fmla="*/ 0 w 4392865"/>
                <a:gd name="connsiteY152" fmla="*/ 465138 h 3835390"/>
                <a:gd name="connsiteX153" fmla="*/ 23496 w 4392865"/>
                <a:gd name="connsiteY153" fmla="*/ 394970 h 3835390"/>
                <a:gd name="connsiteX154" fmla="*/ 51331 w 4392865"/>
                <a:gd name="connsiteY154" fmla="*/ 321204 h 3835390"/>
                <a:gd name="connsiteX155" fmla="*/ 77257 w 4392865"/>
                <a:gd name="connsiteY155" fmla="*/ 272520 h 3835390"/>
                <a:gd name="connsiteX156" fmla="*/ 104776 w 4392865"/>
                <a:gd name="connsiteY156" fmla="*/ 194203 h 3835390"/>
                <a:gd name="connsiteX157" fmla="*/ 187537 w 4392865"/>
                <a:gd name="connsiteY157" fmla="*/ 183303 h 3835390"/>
                <a:gd name="connsiteX158" fmla="*/ 238127 w 4392865"/>
                <a:gd name="connsiteY158" fmla="*/ 186268 h 3835390"/>
                <a:gd name="connsiteX159" fmla="*/ 306600 w 4392865"/>
                <a:gd name="connsiteY159" fmla="*/ 191241 h 3835390"/>
                <a:gd name="connsiteX160" fmla="*/ 354225 w 4392865"/>
                <a:gd name="connsiteY160" fmla="*/ 212408 h 3835390"/>
                <a:gd name="connsiteX161" fmla="*/ 442385 w 4392865"/>
                <a:gd name="connsiteY161" fmla="*/ 231247 h 3835390"/>
                <a:gd name="connsiteX0" fmla="*/ 442385 w 4392865"/>
                <a:gd name="connsiteY0" fmla="*/ 231247 h 3835390"/>
                <a:gd name="connsiteX1" fmla="*/ 544725 w 4392865"/>
                <a:gd name="connsiteY1" fmla="*/ 249450 h 3835390"/>
                <a:gd name="connsiteX2" fmla="*/ 674369 w 4392865"/>
                <a:gd name="connsiteY2" fmla="*/ 244158 h 3835390"/>
                <a:gd name="connsiteX3" fmla="*/ 841058 w 4392865"/>
                <a:gd name="connsiteY3" fmla="*/ 207116 h 3835390"/>
                <a:gd name="connsiteX4" fmla="*/ 917787 w 4392865"/>
                <a:gd name="connsiteY4" fmla="*/ 167429 h 3835390"/>
                <a:gd name="connsiteX5" fmla="*/ 984253 w 4392865"/>
                <a:gd name="connsiteY5" fmla="*/ 142346 h 3835390"/>
                <a:gd name="connsiteX6" fmla="*/ 1036849 w 4392865"/>
                <a:gd name="connsiteY6" fmla="*/ 125096 h 3835390"/>
                <a:gd name="connsiteX7" fmla="*/ 1099081 w 4392865"/>
                <a:gd name="connsiteY7" fmla="*/ 119062 h 3835390"/>
                <a:gd name="connsiteX8" fmla="*/ 1126067 w 4392865"/>
                <a:gd name="connsiteY8" fmla="*/ 68791 h 3835390"/>
                <a:gd name="connsiteX9" fmla="*/ 1118129 w 4392865"/>
                <a:gd name="connsiteY9" fmla="*/ 0 h 3835390"/>
                <a:gd name="connsiteX10" fmla="*/ 1181629 w 4392865"/>
                <a:gd name="connsiteY10" fmla="*/ 77788 h 3835390"/>
                <a:gd name="connsiteX11" fmla="*/ 1177079 w 4392865"/>
                <a:gd name="connsiteY11" fmla="*/ 125094 h 3835390"/>
                <a:gd name="connsiteX12" fmla="*/ 1179725 w 4392865"/>
                <a:gd name="connsiteY12" fmla="*/ 191241 h 3835390"/>
                <a:gd name="connsiteX13" fmla="*/ 1179513 w 4392865"/>
                <a:gd name="connsiteY13" fmla="*/ 235480 h 3835390"/>
                <a:gd name="connsiteX14" fmla="*/ 1171787 w 4392865"/>
                <a:gd name="connsiteY14" fmla="*/ 273262 h 3835390"/>
                <a:gd name="connsiteX15" fmla="*/ 1195599 w 4392865"/>
                <a:gd name="connsiteY15" fmla="*/ 320887 h 3835390"/>
                <a:gd name="connsiteX16" fmla="*/ 1237193 w 4392865"/>
                <a:gd name="connsiteY16" fmla="*/ 387879 h 3835390"/>
                <a:gd name="connsiteX17" fmla="*/ 1256242 w 4392865"/>
                <a:gd name="connsiteY17" fmla="*/ 412221 h 3835390"/>
                <a:gd name="connsiteX18" fmla="*/ 1289051 w 4392865"/>
                <a:gd name="connsiteY18" fmla="*/ 384704 h 3835390"/>
                <a:gd name="connsiteX19" fmla="*/ 1304079 w 4392865"/>
                <a:gd name="connsiteY19" fmla="*/ 379095 h 3835390"/>
                <a:gd name="connsiteX20" fmla="*/ 1341121 w 4392865"/>
                <a:gd name="connsiteY20" fmla="*/ 384387 h 3835390"/>
                <a:gd name="connsiteX21" fmla="*/ 1378163 w 4392865"/>
                <a:gd name="connsiteY21" fmla="*/ 408200 h 3835390"/>
                <a:gd name="connsiteX22" fmla="*/ 1390651 w 4392865"/>
                <a:gd name="connsiteY22" fmla="*/ 437621 h 3835390"/>
                <a:gd name="connsiteX23" fmla="*/ 1423142 w 4392865"/>
                <a:gd name="connsiteY23" fmla="*/ 445241 h 3835390"/>
                <a:gd name="connsiteX24" fmla="*/ 1462829 w 4392865"/>
                <a:gd name="connsiteY24" fmla="*/ 421429 h 3835390"/>
                <a:gd name="connsiteX25" fmla="*/ 1520826 w 4392865"/>
                <a:gd name="connsiteY25" fmla="*/ 523875 h 3835390"/>
                <a:gd name="connsiteX26" fmla="*/ 1582738 w 4392865"/>
                <a:gd name="connsiteY26" fmla="*/ 569912 h 3835390"/>
                <a:gd name="connsiteX27" fmla="*/ 1676401 w 4392865"/>
                <a:gd name="connsiteY27" fmla="*/ 640821 h 3835390"/>
                <a:gd name="connsiteX28" fmla="*/ 1866901 w 4392865"/>
                <a:gd name="connsiteY28" fmla="*/ 609071 h 3835390"/>
                <a:gd name="connsiteX29" fmla="*/ 2063751 w 4392865"/>
                <a:gd name="connsiteY29" fmla="*/ 558271 h 3835390"/>
                <a:gd name="connsiteX30" fmla="*/ 2178051 w 4392865"/>
                <a:gd name="connsiteY30" fmla="*/ 590021 h 3835390"/>
                <a:gd name="connsiteX31" fmla="*/ 2311401 w 4392865"/>
                <a:gd name="connsiteY31" fmla="*/ 691621 h 3835390"/>
                <a:gd name="connsiteX32" fmla="*/ 2489201 w 4392865"/>
                <a:gd name="connsiteY32" fmla="*/ 780521 h 3835390"/>
                <a:gd name="connsiteX33" fmla="*/ 2692401 w 4392865"/>
                <a:gd name="connsiteY33" fmla="*/ 793221 h 3835390"/>
                <a:gd name="connsiteX34" fmla="*/ 2783947 w 4392865"/>
                <a:gd name="connsiteY34" fmla="*/ 683154 h 3835390"/>
                <a:gd name="connsiteX35" fmla="*/ 3133905 w 4392865"/>
                <a:gd name="connsiteY35" fmla="*/ 585588 h 3835390"/>
                <a:gd name="connsiteX36" fmla="*/ 3230246 w 4392865"/>
                <a:gd name="connsiteY36" fmla="*/ 487572 h 3835390"/>
                <a:gd name="connsiteX37" fmla="*/ 3366460 w 4392865"/>
                <a:gd name="connsiteY37" fmla="*/ 400599 h 3835390"/>
                <a:gd name="connsiteX38" fmla="*/ 3662403 w 4392865"/>
                <a:gd name="connsiteY38" fmla="*/ 385143 h 3835390"/>
                <a:gd name="connsiteX39" fmla="*/ 3822913 w 4392865"/>
                <a:gd name="connsiteY39" fmla="*/ 365864 h 3835390"/>
                <a:gd name="connsiteX40" fmla="*/ 3880259 w 4392865"/>
                <a:gd name="connsiteY40" fmla="*/ 521559 h 3835390"/>
                <a:gd name="connsiteX41" fmla="*/ 3972225 w 4392865"/>
                <a:gd name="connsiteY41" fmla="*/ 697132 h 3835390"/>
                <a:gd name="connsiteX42" fmla="*/ 3971626 w 4392865"/>
                <a:gd name="connsiteY42" fmla="*/ 818142 h 3835390"/>
                <a:gd name="connsiteX43" fmla="*/ 3980492 w 4392865"/>
                <a:gd name="connsiteY43" fmla="*/ 801728 h 3835390"/>
                <a:gd name="connsiteX44" fmla="*/ 3976970 w 4392865"/>
                <a:gd name="connsiteY44" fmla="*/ 863980 h 3835390"/>
                <a:gd name="connsiteX45" fmla="*/ 3983298 w 4392865"/>
                <a:gd name="connsiteY45" fmla="*/ 889809 h 3835390"/>
                <a:gd name="connsiteX46" fmla="*/ 4002088 w 4392865"/>
                <a:gd name="connsiteY46" fmla="*/ 917575 h 3835390"/>
                <a:gd name="connsiteX47" fmla="*/ 4067176 w 4392865"/>
                <a:gd name="connsiteY47" fmla="*/ 927629 h 3835390"/>
                <a:gd name="connsiteX48" fmla="*/ 4064001 w 4392865"/>
                <a:gd name="connsiteY48" fmla="*/ 964671 h 3835390"/>
                <a:gd name="connsiteX49" fmla="*/ 4153642 w 4392865"/>
                <a:gd name="connsiteY49" fmla="*/ 1032613 h 3835390"/>
                <a:gd name="connsiteX50" fmla="*/ 4252464 w 4392865"/>
                <a:gd name="connsiteY50" fmla="*/ 1015471 h 3835390"/>
                <a:gd name="connsiteX51" fmla="*/ 4392865 w 4392865"/>
                <a:gd name="connsiteY51" fmla="*/ 1145687 h 3835390"/>
                <a:gd name="connsiteX52" fmla="*/ 4286151 w 4392865"/>
                <a:gd name="connsiteY52" fmla="*/ 1291466 h 3835390"/>
                <a:gd name="connsiteX53" fmla="*/ 4176057 w 4392865"/>
                <a:gd name="connsiteY53" fmla="*/ 1408274 h 3835390"/>
                <a:gd name="connsiteX54" fmla="*/ 4037225 w 4392865"/>
                <a:gd name="connsiteY54" fmla="*/ 1450656 h 3835390"/>
                <a:gd name="connsiteX55" fmla="*/ 3968751 w 4392865"/>
                <a:gd name="connsiteY55" fmla="*/ 1419754 h 3835390"/>
                <a:gd name="connsiteX56" fmla="*/ 3910225 w 4392865"/>
                <a:gd name="connsiteY56" fmla="*/ 1426845 h 3835390"/>
                <a:gd name="connsiteX57" fmla="*/ 3842810 w 4392865"/>
                <a:gd name="connsiteY57" fmla="*/ 1390650 h 3835390"/>
                <a:gd name="connsiteX58" fmla="*/ 3804392 w 4392865"/>
                <a:gd name="connsiteY58" fmla="*/ 1233700 h 3835390"/>
                <a:gd name="connsiteX59" fmla="*/ 3719513 w 4392865"/>
                <a:gd name="connsiteY59" fmla="*/ 1156759 h 3835390"/>
                <a:gd name="connsiteX60" fmla="*/ 3568701 w 4392865"/>
                <a:gd name="connsiteY60" fmla="*/ 1098021 h 3835390"/>
                <a:gd name="connsiteX61" fmla="*/ 3460751 w 4392865"/>
                <a:gd name="connsiteY61" fmla="*/ 1053571 h 3835390"/>
                <a:gd name="connsiteX62" fmla="*/ 3371851 w 4392865"/>
                <a:gd name="connsiteY62" fmla="*/ 1047221 h 3835390"/>
                <a:gd name="connsiteX63" fmla="*/ 3308351 w 4392865"/>
                <a:gd name="connsiteY63" fmla="*/ 996421 h 3835390"/>
                <a:gd name="connsiteX64" fmla="*/ 3200401 w 4392865"/>
                <a:gd name="connsiteY64" fmla="*/ 932921 h 3835390"/>
                <a:gd name="connsiteX65" fmla="*/ 3227599 w 4392865"/>
                <a:gd name="connsiteY65" fmla="*/ 1067009 h 3835390"/>
                <a:gd name="connsiteX66" fmla="*/ 3325496 w 4392865"/>
                <a:gd name="connsiteY66" fmla="*/ 1302488 h 3835390"/>
                <a:gd name="connsiteX67" fmla="*/ 3521286 w 4392865"/>
                <a:gd name="connsiteY67" fmla="*/ 1487697 h 3835390"/>
                <a:gd name="connsiteX68" fmla="*/ 3598016 w 4392865"/>
                <a:gd name="connsiteY68" fmla="*/ 1569716 h 3835390"/>
                <a:gd name="connsiteX69" fmla="*/ 3743537 w 4392865"/>
                <a:gd name="connsiteY69" fmla="*/ 1596175 h 3835390"/>
                <a:gd name="connsiteX70" fmla="*/ 3841433 w 4392865"/>
                <a:gd name="connsiteY70" fmla="*/ 1540613 h 3835390"/>
                <a:gd name="connsiteX71" fmla="*/ 3918163 w 4392865"/>
                <a:gd name="connsiteY71" fmla="*/ 1588237 h 3835390"/>
                <a:gd name="connsiteX72" fmla="*/ 3983808 w 4392865"/>
                <a:gd name="connsiteY72" fmla="*/ 1610103 h 3835390"/>
                <a:gd name="connsiteX73" fmla="*/ 4063234 w 4392865"/>
                <a:gd name="connsiteY73" fmla="*/ 1841639 h 3835390"/>
                <a:gd name="connsiteX74" fmla="*/ 3974275 w 4392865"/>
                <a:gd name="connsiteY74" fmla="*/ 1966544 h 3835390"/>
                <a:gd name="connsiteX75" fmla="*/ 3821614 w 4392865"/>
                <a:gd name="connsiteY75" fmla="*/ 2233622 h 3835390"/>
                <a:gd name="connsiteX76" fmla="*/ 3681983 w 4392865"/>
                <a:gd name="connsiteY76" fmla="*/ 2337309 h 3835390"/>
                <a:gd name="connsiteX77" fmla="*/ 3553037 w 4392865"/>
                <a:gd name="connsiteY77" fmla="*/ 2352883 h 3835390"/>
                <a:gd name="connsiteX78" fmla="*/ 3400225 w 4392865"/>
                <a:gd name="connsiteY78" fmla="*/ 2423165 h 3835390"/>
                <a:gd name="connsiteX79" fmla="*/ 3086230 w 4392865"/>
                <a:gd name="connsiteY79" fmla="*/ 2169313 h 3835390"/>
                <a:gd name="connsiteX80" fmla="*/ 2933913 w 4392865"/>
                <a:gd name="connsiteY80" fmla="*/ 1802550 h 3835390"/>
                <a:gd name="connsiteX81" fmla="*/ 2853939 w 4392865"/>
                <a:gd name="connsiteY81" fmla="*/ 1602017 h 3835390"/>
                <a:gd name="connsiteX82" fmla="*/ 2655359 w 4392865"/>
                <a:gd name="connsiteY82" fmla="*/ 1109133 h 3835390"/>
                <a:gd name="connsiteX83" fmla="*/ 2471738 w 4392865"/>
                <a:gd name="connsiteY83" fmla="*/ 1241954 h 3835390"/>
                <a:gd name="connsiteX84" fmla="*/ 2413530 w 4392865"/>
                <a:gd name="connsiteY84" fmla="*/ 1240895 h 3835390"/>
                <a:gd name="connsiteX85" fmla="*/ 2325160 w 4392865"/>
                <a:gd name="connsiteY85" fmla="*/ 1184275 h 3835390"/>
                <a:gd name="connsiteX86" fmla="*/ 2262189 w 4392865"/>
                <a:gd name="connsiteY86" fmla="*/ 1167341 h 3835390"/>
                <a:gd name="connsiteX87" fmla="*/ 2153180 w 4392865"/>
                <a:gd name="connsiteY87" fmla="*/ 1212320 h 3835390"/>
                <a:gd name="connsiteX88" fmla="*/ 2088622 w 4392865"/>
                <a:gd name="connsiteY88" fmla="*/ 1242483 h 3835390"/>
                <a:gd name="connsiteX89" fmla="*/ 2087294 w 4392865"/>
                <a:gd name="connsiteY89" fmla="*/ 1390201 h 3835390"/>
                <a:gd name="connsiteX90" fmla="*/ 2121380 w 4392865"/>
                <a:gd name="connsiteY90" fmla="*/ 1554862 h 3835390"/>
                <a:gd name="connsiteX91" fmla="*/ 2187787 w 4392865"/>
                <a:gd name="connsiteY91" fmla="*/ 1696717 h 3835390"/>
                <a:gd name="connsiteX92" fmla="*/ 2130856 w 4392865"/>
                <a:gd name="connsiteY92" fmla="*/ 1918967 h 3835390"/>
                <a:gd name="connsiteX93" fmla="*/ 2098328 w 4392865"/>
                <a:gd name="connsiteY93" fmla="*/ 2378392 h 3835390"/>
                <a:gd name="connsiteX94" fmla="*/ 2139764 w 4392865"/>
                <a:gd name="connsiteY94" fmla="*/ 2490767 h 3835390"/>
                <a:gd name="connsiteX95" fmla="*/ 2213347 w 4392865"/>
                <a:gd name="connsiteY95" fmla="*/ 2848052 h 3835390"/>
                <a:gd name="connsiteX96" fmla="*/ 2242101 w 4392865"/>
                <a:gd name="connsiteY96" fmla="*/ 2943902 h 3835390"/>
                <a:gd name="connsiteX97" fmla="*/ 2251686 w 4392865"/>
                <a:gd name="connsiteY97" fmla="*/ 3106844 h 3835390"/>
                <a:gd name="connsiteX98" fmla="*/ 2443385 w 4392865"/>
                <a:gd name="connsiteY98" fmla="*/ 3145184 h 3835390"/>
                <a:gd name="connsiteX99" fmla="*/ 2577574 w 4392865"/>
                <a:gd name="connsiteY99" fmla="*/ 3250617 h 3835390"/>
                <a:gd name="connsiteX100" fmla="*/ 2625498 w 4392865"/>
                <a:gd name="connsiteY100" fmla="*/ 3384808 h 3835390"/>
                <a:gd name="connsiteX101" fmla="*/ 2462555 w 4392865"/>
                <a:gd name="connsiteY101" fmla="*/ 3346466 h 3835390"/>
                <a:gd name="connsiteX102" fmla="*/ 2337950 w 4392865"/>
                <a:gd name="connsiteY102" fmla="*/ 3269787 h 3835390"/>
                <a:gd name="connsiteX103" fmla="*/ 2059988 w 4392865"/>
                <a:gd name="connsiteY103" fmla="*/ 3269789 h 3835390"/>
                <a:gd name="connsiteX104" fmla="*/ 2203761 w 4392865"/>
                <a:gd name="connsiteY104" fmla="*/ 3442314 h 3835390"/>
                <a:gd name="connsiteX105" fmla="*/ 2452969 w 4392865"/>
                <a:gd name="connsiteY105" fmla="*/ 3634012 h 3835390"/>
                <a:gd name="connsiteX106" fmla="*/ 2290026 w 4392865"/>
                <a:gd name="connsiteY106" fmla="*/ 3662768 h 3835390"/>
                <a:gd name="connsiteX107" fmla="*/ 2107912 w 4392865"/>
                <a:gd name="connsiteY107" fmla="*/ 3538167 h 3835390"/>
                <a:gd name="connsiteX108" fmla="*/ 2021648 w 4392865"/>
                <a:gd name="connsiteY108" fmla="*/ 3720277 h 3835390"/>
                <a:gd name="connsiteX109" fmla="*/ 1954555 w 4392865"/>
                <a:gd name="connsiteY109" fmla="*/ 3758619 h 3835390"/>
                <a:gd name="connsiteX110" fmla="*/ 1801196 w 4392865"/>
                <a:gd name="connsiteY110" fmla="*/ 3825712 h 3835390"/>
                <a:gd name="connsiteX111" fmla="*/ 1839536 w 4392865"/>
                <a:gd name="connsiteY111" fmla="*/ 3595673 h 3835390"/>
                <a:gd name="connsiteX112" fmla="*/ 1734101 w 4392865"/>
                <a:gd name="connsiteY112" fmla="*/ 3413561 h 3835390"/>
                <a:gd name="connsiteX113" fmla="*/ 1705347 w 4392865"/>
                <a:gd name="connsiteY113" fmla="*/ 3480655 h 3835390"/>
                <a:gd name="connsiteX114" fmla="*/ 1638252 w 4392865"/>
                <a:gd name="connsiteY114" fmla="*/ 3595673 h 3835390"/>
                <a:gd name="connsiteX115" fmla="*/ 1504065 w 4392865"/>
                <a:gd name="connsiteY115" fmla="*/ 3729863 h 3835390"/>
                <a:gd name="connsiteX116" fmla="*/ 1302780 w 4392865"/>
                <a:gd name="connsiteY116" fmla="*/ 3634012 h 3835390"/>
                <a:gd name="connsiteX117" fmla="*/ 1504064 w 4392865"/>
                <a:gd name="connsiteY117" fmla="*/ 3586088 h 3835390"/>
                <a:gd name="connsiteX118" fmla="*/ 1465724 w 4392865"/>
                <a:gd name="connsiteY118" fmla="*/ 3346467 h 3835390"/>
                <a:gd name="connsiteX119" fmla="*/ 1222007 w 4392865"/>
                <a:gd name="connsiteY119" fmla="*/ 3399796 h 3835390"/>
                <a:gd name="connsiteX120" fmla="*/ 1302780 w 4392865"/>
                <a:gd name="connsiteY120" fmla="*/ 3212279 h 3835390"/>
                <a:gd name="connsiteX121" fmla="*/ 1580742 w 4392865"/>
                <a:gd name="connsiteY121" fmla="*/ 2982241 h 3835390"/>
                <a:gd name="connsiteX122" fmla="*/ 1657422 w 4392865"/>
                <a:gd name="connsiteY122" fmla="*/ 2867222 h 3835390"/>
                <a:gd name="connsiteX123" fmla="*/ 1686177 w 4392865"/>
                <a:gd name="connsiteY123" fmla="*/ 2502996 h 3835390"/>
                <a:gd name="connsiteX124" fmla="*/ 1791611 w 4392865"/>
                <a:gd name="connsiteY124" fmla="*/ 2301714 h 3835390"/>
                <a:gd name="connsiteX125" fmla="*/ 1695761 w 4392865"/>
                <a:gd name="connsiteY125" fmla="*/ 2004582 h 3835390"/>
                <a:gd name="connsiteX126" fmla="*/ 1629516 w 4392865"/>
                <a:gd name="connsiteY126" fmla="*/ 1709947 h 3835390"/>
                <a:gd name="connsiteX127" fmla="*/ 1497225 w 4392865"/>
                <a:gd name="connsiteY127" fmla="*/ 1548551 h 3835390"/>
                <a:gd name="connsiteX128" fmla="*/ 1446115 w 4392865"/>
                <a:gd name="connsiteY128" fmla="*/ 1515104 h 3835390"/>
                <a:gd name="connsiteX129" fmla="*/ 1354139 w 4392865"/>
                <a:gd name="connsiteY129" fmla="*/ 1431395 h 3835390"/>
                <a:gd name="connsiteX130" fmla="*/ 1296989 w 4392865"/>
                <a:gd name="connsiteY130" fmla="*/ 1347787 h 3835390"/>
                <a:gd name="connsiteX131" fmla="*/ 1243542 w 4392865"/>
                <a:gd name="connsiteY131" fmla="*/ 1336674 h 3835390"/>
                <a:gd name="connsiteX132" fmla="*/ 1200151 w 4392865"/>
                <a:gd name="connsiteY132" fmla="*/ 1288521 h 3835390"/>
                <a:gd name="connsiteX133" fmla="*/ 1155701 w 4392865"/>
                <a:gd name="connsiteY133" fmla="*/ 1275821 h 3835390"/>
                <a:gd name="connsiteX134" fmla="*/ 1111251 w 4392865"/>
                <a:gd name="connsiteY134" fmla="*/ 1193271 h 3835390"/>
                <a:gd name="connsiteX135" fmla="*/ 1092201 w 4392865"/>
                <a:gd name="connsiteY135" fmla="*/ 1078971 h 3835390"/>
                <a:gd name="connsiteX136" fmla="*/ 1092201 w 4392865"/>
                <a:gd name="connsiteY136" fmla="*/ 971021 h 3835390"/>
                <a:gd name="connsiteX137" fmla="*/ 1060451 w 4392865"/>
                <a:gd name="connsiteY137" fmla="*/ 913871 h 3835390"/>
                <a:gd name="connsiteX138" fmla="*/ 996951 w 4392865"/>
                <a:gd name="connsiteY138" fmla="*/ 875771 h 3835390"/>
                <a:gd name="connsiteX139" fmla="*/ 889001 w 4392865"/>
                <a:gd name="connsiteY139" fmla="*/ 875771 h 3835390"/>
                <a:gd name="connsiteX140" fmla="*/ 806451 w 4392865"/>
                <a:gd name="connsiteY140" fmla="*/ 907521 h 3835390"/>
                <a:gd name="connsiteX141" fmla="*/ 742951 w 4392865"/>
                <a:gd name="connsiteY141" fmla="*/ 939271 h 3835390"/>
                <a:gd name="connsiteX142" fmla="*/ 655639 w 4392865"/>
                <a:gd name="connsiteY142" fmla="*/ 912812 h 3835390"/>
                <a:gd name="connsiteX143" fmla="*/ 566210 w 4392865"/>
                <a:gd name="connsiteY143" fmla="*/ 836613 h 3835390"/>
                <a:gd name="connsiteX144" fmla="*/ 511177 w 4392865"/>
                <a:gd name="connsiteY144" fmla="*/ 806980 h 3835390"/>
                <a:gd name="connsiteX145" fmla="*/ 415926 w 4392865"/>
                <a:gd name="connsiteY145" fmla="*/ 784225 h 3835390"/>
                <a:gd name="connsiteX146" fmla="*/ 335494 w 4392865"/>
                <a:gd name="connsiteY146" fmla="*/ 759883 h 3835390"/>
                <a:gd name="connsiteX147" fmla="*/ 203413 w 4392865"/>
                <a:gd name="connsiteY147" fmla="*/ 728345 h 3835390"/>
                <a:gd name="connsiteX148" fmla="*/ 116099 w 4392865"/>
                <a:gd name="connsiteY148" fmla="*/ 691303 h 3835390"/>
                <a:gd name="connsiteX149" fmla="*/ 61914 w 4392865"/>
                <a:gd name="connsiteY149" fmla="*/ 625475 h 3835390"/>
                <a:gd name="connsiteX150" fmla="*/ 6350 w 4392865"/>
                <a:gd name="connsiteY150" fmla="*/ 575733 h 3835390"/>
                <a:gd name="connsiteX151" fmla="*/ 2117 w 4392865"/>
                <a:gd name="connsiteY151" fmla="*/ 537104 h 3835390"/>
                <a:gd name="connsiteX152" fmla="*/ 0 w 4392865"/>
                <a:gd name="connsiteY152" fmla="*/ 465138 h 3835390"/>
                <a:gd name="connsiteX153" fmla="*/ 23496 w 4392865"/>
                <a:gd name="connsiteY153" fmla="*/ 394970 h 3835390"/>
                <a:gd name="connsiteX154" fmla="*/ 51331 w 4392865"/>
                <a:gd name="connsiteY154" fmla="*/ 321204 h 3835390"/>
                <a:gd name="connsiteX155" fmla="*/ 77257 w 4392865"/>
                <a:gd name="connsiteY155" fmla="*/ 272520 h 3835390"/>
                <a:gd name="connsiteX156" fmla="*/ 104776 w 4392865"/>
                <a:gd name="connsiteY156" fmla="*/ 194203 h 3835390"/>
                <a:gd name="connsiteX157" fmla="*/ 187537 w 4392865"/>
                <a:gd name="connsiteY157" fmla="*/ 183303 h 3835390"/>
                <a:gd name="connsiteX158" fmla="*/ 238127 w 4392865"/>
                <a:gd name="connsiteY158" fmla="*/ 186268 h 3835390"/>
                <a:gd name="connsiteX159" fmla="*/ 306600 w 4392865"/>
                <a:gd name="connsiteY159" fmla="*/ 191241 h 3835390"/>
                <a:gd name="connsiteX160" fmla="*/ 354225 w 4392865"/>
                <a:gd name="connsiteY160" fmla="*/ 212408 h 3835390"/>
                <a:gd name="connsiteX161" fmla="*/ 442385 w 4392865"/>
                <a:gd name="connsiteY161" fmla="*/ 231247 h 3835390"/>
                <a:gd name="connsiteX0" fmla="*/ 442385 w 4392865"/>
                <a:gd name="connsiteY0" fmla="*/ 231247 h 3835390"/>
                <a:gd name="connsiteX1" fmla="*/ 544725 w 4392865"/>
                <a:gd name="connsiteY1" fmla="*/ 249450 h 3835390"/>
                <a:gd name="connsiteX2" fmla="*/ 674369 w 4392865"/>
                <a:gd name="connsiteY2" fmla="*/ 244158 h 3835390"/>
                <a:gd name="connsiteX3" fmla="*/ 841058 w 4392865"/>
                <a:gd name="connsiteY3" fmla="*/ 207116 h 3835390"/>
                <a:gd name="connsiteX4" fmla="*/ 917787 w 4392865"/>
                <a:gd name="connsiteY4" fmla="*/ 167429 h 3835390"/>
                <a:gd name="connsiteX5" fmla="*/ 984253 w 4392865"/>
                <a:gd name="connsiteY5" fmla="*/ 142346 h 3835390"/>
                <a:gd name="connsiteX6" fmla="*/ 1036849 w 4392865"/>
                <a:gd name="connsiteY6" fmla="*/ 125096 h 3835390"/>
                <a:gd name="connsiteX7" fmla="*/ 1099081 w 4392865"/>
                <a:gd name="connsiteY7" fmla="*/ 119062 h 3835390"/>
                <a:gd name="connsiteX8" fmla="*/ 1126067 w 4392865"/>
                <a:gd name="connsiteY8" fmla="*/ 68791 h 3835390"/>
                <a:gd name="connsiteX9" fmla="*/ 1118129 w 4392865"/>
                <a:gd name="connsiteY9" fmla="*/ 0 h 3835390"/>
                <a:gd name="connsiteX10" fmla="*/ 1181629 w 4392865"/>
                <a:gd name="connsiteY10" fmla="*/ 77788 h 3835390"/>
                <a:gd name="connsiteX11" fmla="*/ 1177079 w 4392865"/>
                <a:gd name="connsiteY11" fmla="*/ 125094 h 3835390"/>
                <a:gd name="connsiteX12" fmla="*/ 1179725 w 4392865"/>
                <a:gd name="connsiteY12" fmla="*/ 191241 h 3835390"/>
                <a:gd name="connsiteX13" fmla="*/ 1179513 w 4392865"/>
                <a:gd name="connsiteY13" fmla="*/ 235480 h 3835390"/>
                <a:gd name="connsiteX14" fmla="*/ 1171787 w 4392865"/>
                <a:gd name="connsiteY14" fmla="*/ 273262 h 3835390"/>
                <a:gd name="connsiteX15" fmla="*/ 1195599 w 4392865"/>
                <a:gd name="connsiteY15" fmla="*/ 320887 h 3835390"/>
                <a:gd name="connsiteX16" fmla="*/ 1237193 w 4392865"/>
                <a:gd name="connsiteY16" fmla="*/ 387879 h 3835390"/>
                <a:gd name="connsiteX17" fmla="*/ 1256242 w 4392865"/>
                <a:gd name="connsiteY17" fmla="*/ 412221 h 3835390"/>
                <a:gd name="connsiteX18" fmla="*/ 1289051 w 4392865"/>
                <a:gd name="connsiteY18" fmla="*/ 384704 h 3835390"/>
                <a:gd name="connsiteX19" fmla="*/ 1304079 w 4392865"/>
                <a:gd name="connsiteY19" fmla="*/ 379095 h 3835390"/>
                <a:gd name="connsiteX20" fmla="*/ 1341121 w 4392865"/>
                <a:gd name="connsiteY20" fmla="*/ 384387 h 3835390"/>
                <a:gd name="connsiteX21" fmla="*/ 1378163 w 4392865"/>
                <a:gd name="connsiteY21" fmla="*/ 408200 h 3835390"/>
                <a:gd name="connsiteX22" fmla="*/ 1390651 w 4392865"/>
                <a:gd name="connsiteY22" fmla="*/ 437621 h 3835390"/>
                <a:gd name="connsiteX23" fmla="*/ 1423142 w 4392865"/>
                <a:gd name="connsiteY23" fmla="*/ 445241 h 3835390"/>
                <a:gd name="connsiteX24" fmla="*/ 1462829 w 4392865"/>
                <a:gd name="connsiteY24" fmla="*/ 421429 h 3835390"/>
                <a:gd name="connsiteX25" fmla="*/ 1520826 w 4392865"/>
                <a:gd name="connsiteY25" fmla="*/ 523875 h 3835390"/>
                <a:gd name="connsiteX26" fmla="*/ 1582738 w 4392865"/>
                <a:gd name="connsiteY26" fmla="*/ 569912 h 3835390"/>
                <a:gd name="connsiteX27" fmla="*/ 1676401 w 4392865"/>
                <a:gd name="connsiteY27" fmla="*/ 640821 h 3835390"/>
                <a:gd name="connsiteX28" fmla="*/ 1866901 w 4392865"/>
                <a:gd name="connsiteY28" fmla="*/ 609071 h 3835390"/>
                <a:gd name="connsiteX29" fmla="*/ 2063751 w 4392865"/>
                <a:gd name="connsiteY29" fmla="*/ 558271 h 3835390"/>
                <a:gd name="connsiteX30" fmla="*/ 2178051 w 4392865"/>
                <a:gd name="connsiteY30" fmla="*/ 590021 h 3835390"/>
                <a:gd name="connsiteX31" fmla="*/ 2311401 w 4392865"/>
                <a:gd name="connsiteY31" fmla="*/ 691621 h 3835390"/>
                <a:gd name="connsiteX32" fmla="*/ 2489201 w 4392865"/>
                <a:gd name="connsiteY32" fmla="*/ 780521 h 3835390"/>
                <a:gd name="connsiteX33" fmla="*/ 2692401 w 4392865"/>
                <a:gd name="connsiteY33" fmla="*/ 793221 h 3835390"/>
                <a:gd name="connsiteX34" fmla="*/ 2783947 w 4392865"/>
                <a:gd name="connsiteY34" fmla="*/ 683154 h 3835390"/>
                <a:gd name="connsiteX35" fmla="*/ 3133905 w 4392865"/>
                <a:gd name="connsiteY35" fmla="*/ 585588 h 3835390"/>
                <a:gd name="connsiteX36" fmla="*/ 3230246 w 4392865"/>
                <a:gd name="connsiteY36" fmla="*/ 487572 h 3835390"/>
                <a:gd name="connsiteX37" fmla="*/ 3366460 w 4392865"/>
                <a:gd name="connsiteY37" fmla="*/ 400599 h 3835390"/>
                <a:gd name="connsiteX38" fmla="*/ 3662403 w 4392865"/>
                <a:gd name="connsiteY38" fmla="*/ 385143 h 3835390"/>
                <a:gd name="connsiteX39" fmla="*/ 3822913 w 4392865"/>
                <a:gd name="connsiteY39" fmla="*/ 365864 h 3835390"/>
                <a:gd name="connsiteX40" fmla="*/ 3880259 w 4392865"/>
                <a:gd name="connsiteY40" fmla="*/ 521559 h 3835390"/>
                <a:gd name="connsiteX41" fmla="*/ 3972225 w 4392865"/>
                <a:gd name="connsiteY41" fmla="*/ 697132 h 3835390"/>
                <a:gd name="connsiteX42" fmla="*/ 3971626 w 4392865"/>
                <a:gd name="connsiteY42" fmla="*/ 818142 h 3835390"/>
                <a:gd name="connsiteX43" fmla="*/ 3980492 w 4392865"/>
                <a:gd name="connsiteY43" fmla="*/ 801728 h 3835390"/>
                <a:gd name="connsiteX44" fmla="*/ 3976970 w 4392865"/>
                <a:gd name="connsiteY44" fmla="*/ 863980 h 3835390"/>
                <a:gd name="connsiteX45" fmla="*/ 3983298 w 4392865"/>
                <a:gd name="connsiteY45" fmla="*/ 889809 h 3835390"/>
                <a:gd name="connsiteX46" fmla="*/ 4002088 w 4392865"/>
                <a:gd name="connsiteY46" fmla="*/ 917575 h 3835390"/>
                <a:gd name="connsiteX47" fmla="*/ 4067176 w 4392865"/>
                <a:gd name="connsiteY47" fmla="*/ 927629 h 3835390"/>
                <a:gd name="connsiteX48" fmla="*/ 4064001 w 4392865"/>
                <a:gd name="connsiteY48" fmla="*/ 964671 h 3835390"/>
                <a:gd name="connsiteX49" fmla="*/ 4153642 w 4392865"/>
                <a:gd name="connsiteY49" fmla="*/ 1032613 h 3835390"/>
                <a:gd name="connsiteX50" fmla="*/ 4252464 w 4392865"/>
                <a:gd name="connsiteY50" fmla="*/ 1015471 h 3835390"/>
                <a:gd name="connsiteX51" fmla="*/ 4392865 w 4392865"/>
                <a:gd name="connsiteY51" fmla="*/ 1145687 h 3835390"/>
                <a:gd name="connsiteX52" fmla="*/ 4286151 w 4392865"/>
                <a:gd name="connsiteY52" fmla="*/ 1291466 h 3835390"/>
                <a:gd name="connsiteX53" fmla="*/ 4176057 w 4392865"/>
                <a:gd name="connsiteY53" fmla="*/ 1408274 h 3835390"/>
                <a:gd name="connsiteX54" fmla="*/ 4037225 w 4392865"/>
                <a:gd name="connsiteY54" fmla="*/ 1450656 h 3835390"/>
                <a:gd name="connsiteX55" fmla="*/ 3968751 w 4392865"/>
                <a:gd name="connsiteY55" fmla="*/ 1419754 h 3835390"/>
                <a:gd name="connsiteX56" fmla="*/ 3910225 w 4392865"/>
                <a:gd name="connsiteY56" fmla="*/ 1426845 h 3835390"/>
                <a:gd name="connsiteX57" fmla="*/ 3842810 w 4392865"/>
                <a:gd name="connsiteY57" fmla="*/ 1390650 h 3835390"/>
                <a:gd name="connsiteX58" fmla="*/ 3804392 w 4392865"/>
                <a:gd name="connsiteY58" fmla="*/ 1233700 h 3835390"/>
                <a:gd name="connsiteX59" fmla="*/ 3719513 w 4392865"/>
                <a:gd name="connsiteY59" fmla="*/ 1156759 h 3835390"/>
                <a:gd name="connsiteX60" fmla="*/ 3568701 w 4392865"/>
                <a:gd name="connsiteY60" fmla="*/ 1098021 h 3835390"/>
                <a:gd name="connsiteX61" fmla="*/ 3460751 w 4392865"/>
                <a:gd name="connsiteY61" fmla="*/ 1053571 h 3835390"/>
                <a:gd name="connsiteX62" fmla="*/ 3371851 w 4392865"/>
                <a:gd name="connsiteY62" fmla="*/ 1047221 h 3835390"/>
                <a:gd name="connsiteX63" fmla="*/ 3308351 w 4392865"/>
                <a:gd name="connsiteY63" fmla="*/ 996421 h 3835390"/>
                <a:gd name="connsiteX64" fmla="*/ 3200401 w 4392865"/>
                <a:gd name="connsiteY64" fmla="*/ 932921 h 3835390"/>
                <a:gd name="connsiteX65" fmla="*/ 3227599 w 4392865"/>
                <a:gd name="connsiteY65" fmla="*/ 1067009 h 3835390"/>
                <a:gd name="connsiteX66" fmla="*/ 3325496 w 4392865"/>
                <a:gd name="connsiteY66" fmla="*/ 1302488 h 3835390"/>
                <a:gd name="connsiteX67" fmla="*/ 3521286 w 4392865"/>
                <a:gd name="connsiteY67" fmla="*/ 1487697 h 3835390"/>
                <a:gd name="connsiteX68" fmla="*/ 3598016 w 4392865"/>
                <a:gd name="connsiteY68" fmla="*/ 1569716 h 3835390"/>
                <a:gd name="connsiteX69" fmla="*/ 3743537 w 4392865"/>
                <a:gd name="connsiteY69" fmla="*/ 1596175 h 3835390"/>
                <a:gd name="connsiteX70" fmla="*/ 3841433 w 4392865"/>
                <a:gd name="connsiteY70" fmla="*/ 1540613 h 3835390"/>
                <a:gd name="connsiteX71" fmla="*/ 3918163 w 4392865"/>
                <a:gd name="connsiteY71" fmla="*/ 1588237 h 3835390"/>
                <a:gd name="connsiteX72" fmla="*/ 3983808 w 4392865"/>
                <a:gd name="connsiteY72" fmla="*/ 1610103 h 3835390"/>
                <a:gd name="connsiteX73" fmla="*/ 4063234 w 4392865"/>
                <a:gd name="connsiteY73" fmla="*/ 1841639 h 3835390"/>
                <a:gd name="connsiteX74" fmla="*/ 3974275 w 4392865"/>
                <a:gd name="connsiteY74" fmla="*/ 1966544 h 3835390"/>
                <a:gd name="connsiteX75" fmla="*/ 3821614 w 4392865"/>
                <a:gd name="connsiteY75" fmla="*/ 2233622 h 3835390"/>
                <a:gd name="connsiteX76" fmla="*/ 3681983 w 4392865"/>
                <a:gd name="connsiteY76" fmla="*/ 2337309 h 3835390"/>
                <a:gd name="connsiteX77" fmla="*/ 3553037 w 4392865"/>
                <a:gd name="connsiteY77" fmla="*/ 2352883 h 3835390"/>
                <a:gd name="connsiteX78" fmla="*/ 3400225 w 4392865"/>
                <a:gd name="connsiteY78" fmla="*/ 2423165 h 3835390"/>
                <a:gd name="connsiteX79" fmla="*/ 3086230 w 4392865"/>
                <a:gd name="connsiteY79" fmla="*/ 2169313 h 3835390"/>
                <a:gd name="connsiteX80" fmla="*/ 2933913 w 4392865"/>
                <a:gd name="connsiteY80" fmla="*/ 1802550 h 3835390"/>
                <a:gd name="connsiteX81" fmla="*/ 2853939 w 4392865"/>
                <a:gd name="connsiteY81" fmla="*/ 1602017 h 3835390"/>
                <a:gd name="connsiteX82" fmla="*/ 2658005 w 4392865"/>
                <a:gd name="connsiteY82" fmla="*/ 1386945 h 3835390"/>
                <a:gd name="connsiteX83" fmla="*/ 2471738 w 4392865"/>
                <a:gd name="connsiteY83" fmla="*/ 1241954 h 3835390"/>
                <a:gd name="connsiteX84" fmla="*/ 2413530 w 4392865"/>
                <a:gd name="connsiteY84" fmla="*/ 1240895 h 3835390"/>
                <a:gd name="connsiteX85" fmla="*/ 2325160 w 4392865"/>
                <a:gd name="connsiteY85" fmla="*/ 1184275 h 3835390"/>
                <a:gd name="connsiteX86" fmla="*/ 2262189 w 4392865"/>
                <a:gd name="connsiteY86" fmla="*/ 1167341 h 3835390"/>
                <a:gd name="connsiteX87" fmla="*/ 2153180 w 4392865"/>
                <a:gd name="connsiteY87" fmla="*/ 1212320 h 3835390"/>
                <a:gd name="connsiteX88" fmla="*/ 2088622 w 4392865"/>
                <a:gd name="connsiteY88" fmla="*/ 1242483 h 3835390"/>
                <a:gd name="connsiteX89" fmla="*/ 2087294 w 4392865"/>
                <a:gd name="connsiteY89" fmla="*/ 1390201 h 3835390"/>
                <a:gd name="connsiteX90" fmla="*/ 2121380 w 4392865"/>
                <a:gd name="connsiteY90" fmla="*/ 1554862 h 3835390"/>
                <a:gd name="connsiteX91" fmla="*/ 2187787 w 4392865"/>
                <a:gd name="connsiteY91" fmla="*/ 1696717 h 3835390"/>
                <a:gd name="connsiteX92" fmla="*/ 2130856 w 4392865"/>
                <a:gd name="connsiteY92" fmla="*/ 1918967 h 3835390"/>
                <a:gd name="connsiteX93" fmla="*/ 2098328 w 4392865"/>
                <a:gd name="connsiteY93" fmla="*/ 2378392 h 3835390"/>
                <a:gd name="connsiteX94" fmla="*/ 2139764 w 4392865"/>
                <a:gd name="connsiteY94" fmla="*/ 2490767 h 3835390"/>
                <a:gd name="connsiteX95" fmla="*/ 2213347 w 4392865"/>
                <a:gd name="connsiteY95" fmla="*/ 2848052 h 3835390"/>
                <a:gd name="connsiteX96" fmla="*/ 2242101 w 4392865"/>
                <a:gd name="connsiteY96" fmla="*/ 2943902 h 3835390"/>
                <a:gd name="connsiteX97" fmla="*/ 2251686 w 4392865"/>
                <a:gd name="connsiteY97" fmla="*/ 3106844 h 3835390"/>
                <a:gd name="connsiteX98" fmla="*/ 2443385 w 4392865"/>
                <a:gd name="connsiteY98" fmla="*/ 3145184 h 3835390"/>
                <a:gd name="connsiteX99" fmla="*/ 2577574 w 4392865"/>
                <a:gd name="connsiteY99" fmla="*/ 3250617 h 3835390"/>
                <a:gd name="connsiteX100" fmla="*/ 2625498 w 4392865"/>
                <a:gd name="connsiteY100" fmla="*/ 3384808 h 3835390"/>
                <a:gd name="connsiteX101" fmla="*/ 2462555 w 4392865"/>
                <a:gd name="connsiteY101" fmla="*/ 3346466 h 3835390"/>
                <a:gd name="connsiteX102" fmla="*/ 2337950 w 4392865"/>
                <a:gd name="connsiteY102" fmla="*/ 3269787 h 3835390"/>
                <a:gd name="connsiteX103" fmla="*/ 2059988 w 4392865"/>
                <a:gd name="connsiteY103" fmla="*/ 3269789 h 3835390"/>
                <a:gd name="connsiteX104" fmla="*/ 2203761 w 4392865"/>
                <a:gd name="connsiteY104" fmla="*/ 3442314 h 3835390"/>
                <a:gd name="connsiteX105" fmla="*/ 2452969 w 4392865"/>
                <a:gd name="connsiteY105" fmla="*/ 3634012 h 3835390"/>
                <a:gd name="connsiteX106" fmla="*/ 2290026 w 4392865"/>
                <a:gd name="connsiteY106" fmla="*/ 3662768 h 3835390"/>
                <a:gd name="connsiteX107" fmla="*/ 2107912 w 4392865"/>
                <a:gd name="connsiteY107" fmla="*/ 3538167 h 3835390"/>
                <a:gd name="connsiteX108" fmla="*/ 2021648 w 4392865"/>
                <a:gd name="connsiteY108" fmla="*/ 3720277 h 3835390"/>
                <a:gd name="connsiteX109" fmla="*/ 1954555 w 4392865"/>
                <a:gd name="connsiteY109" fmla="*/ 3758619 h 3835390"/>
                <a:gd name="connsiteX110" fmla="*/ 1801196 w 4392865"/>
                <a:gd name="connsiteY110" fmla="*/ 3825712 h 3835390"/>
                <a:gd name="connsiteX111" fmla="*/ 1839536 w 4392865"/>
                <a:gd name="connsiteY111" fmla="*/ 3595673 h 3835390"/>
                <a:gd name="connsiteX112" fmla="*/ 1734101 w 4392865"/>
                <a:gd name="connsiteY112" fmla="*/ 3413561 h 3835390"/>
                <a:gd name="connsiteX113" fmla="*/ 1705347 w 4392865"/>
                <a:gd name="connsiteY113" fmla="*/ 3480655 h 3835390"/>
                <a:gd name="connsiteX114" fmla="*/ 1638252 w 4392865"/>
                <a:gd name="connsiteY114" fmla="*/ 3595673 h 3835390"/>
                <a:gd name="connsiteX115" fmla="*/ 1504065 w 4392865"/>
                <a:gd name="connsiteY115" fmla="*/ 3729863 h 3835390"/>
                <a:gd name="connsiteX116" fmla="*/ 1302780 w 4392865"/>
                <a:gd name="connsiteY116" fmla="*/ 3634012 h 3835390"/>
                <a:gd name="connsiteX117" fmla="*/ 1504064 w 4392865"/>
                <a:gd name="connsiteY117" fmla="*/ 3586088 h 3835390"/>
                <a:gd name="connsiteX118" fmla="*/ 1465724 w 4392865"/>
                <a:gd name="connsiteY118" fmla="*/ 3346467 h 3835390"/>
                <a:gd name="connsiteX119" fmla="*/ 1222007 w 4392865"/>
                <a:gd name="connsiteY119" fmla="*/ 3399796 h 3835390"/>
                <a:gd name="connsiteX120" fmla="*/ 1302780 w 4392865"/>
                <a:gd name="connsiteY120" fmla="*/ 3212279 h 3835390"/>
                <a:gd name="connsiteX121" fmla="*/ 1580742 w 4392865"/>
                <a:gd name="connsiteY121" fmla="*/ 2982241 h 3835390"/>
                <a:gd name="connsiteX122" fmla="*/ 1657422 w 4392865"/>
                <a:gd name="connsiteY122" fmla="*/ 2867222 h 3835390"/>
                <a:gd name="connsiteX123" fmla="*/ 1686177 w 4392865"/>
                <a:gd name="connsiteY123" fmla="*/ 2502996 h 3835390"/>
                <a:gd name="connsiteX124" fmla="*/ 1791611 w 4392865"/>
                <a:gd name="connsiteY124" fmla="*/ 2301714 h 3835390"/>
                <a:gd name="connsiteX125" fmla="*/ 1695761 w 4392865"/>
                <a:gd name="connsiteY125" fmla="*/ 2004582 h 3835390"/>
                <a:gd name="connsiteX126" fmla="*/ 1629516 w 4392865"/>
                <a:gd name="connsiteY126" fmla="*/ 1709947 h 3835390"/>
                <a:gd name="connsiteX127" fmla="*/ 1497225 w 4392865"/>
                <a:gd name="connsiteY127" fmla="*/ 1548551 h 3835390"/>
                <a:gd name="connsiteX128" fmla="*/ 1446115 w 4392865"/>
                <a:gd name="connsiteY128" fmla="*/ 1515104 h 3835390"/>
                <a:gd name="connsiteX129" fmla="*/ 1354139 w 4392865"/>
                <a:gd name="connsiteY129" fmla="*/ 1431395 h 3835390"/>
                <a:gd name="connsiteX130" fmla="*/ 1296989 w 4392865"/>
                <a:gd name="connsiteY130" fmla="*/ 1347787 h 3835390"/>
                <a:gd name="connsiteX131" fmla="*/ 1243542 w 4392865"/>
                <a:gd name="connsiteY131" fmla="*/ 1336674 h 3835390"/>
                <a:gd name="connsiteX132" fmla="*/ 1200151 w 4392865"/>
                <a:gd name="connsiteY132" fmla="*/ 1288521 h 3835390"/>
                <a:gd name="connsiteX133" fmla="*/ 1155701 w 4392865"/>
                <a:gd name="connsiteY133" fmla="*/ 1275821 h 3835390"/>
                <a:gd name="connsiteX134" fmla="*/ 1111251 w 4392865"/>
                <a:gd name="connsiteY134" fmla="*/ 1193271 h 3835390"/>
                <a:gd name="connsiteX135" fmla="*/ 1092201 w 4392865"/>
                <a:gd name="connsiteY135" fmla="*/ 1078971 h 3835390"/>
                <a:gd name="connsiteX136" fmla="*/ 1092201 w 4392865"/>
                <a:gd name="connsiteY136" fmla="*/ 971021 h 3835390"/>
                <a:gd name="connsiteX137" fmla="*/ 1060451 w 4392865"/>
                <a:gd name="connsiteY137" fmla="*/ 913871 h 3835390"/>
                <a:gd name="connsiteX138" fmla="*/ 996951 w 4392865"/>
                <a:gd name="connsiteY138" fmla="*/ 875771 h 3835390"/>
                <a:gd name="connsiteX139" fmla="*/ 889001 w 4392865"/>
                <a:gd name="connsiteY139" fmla="*/ 875771 h 3835390"/>
                <a:gd name="connsiteX140" fmla="*/ 806451 w 4392865"/>
                <a:gd name="connsiteY140" fmla="*/ 907521 h 3835390"/>
                <a:gd name="connsiteX141" fmla="*/ 742951 w 4392865"/>
                <a:gd name="connsiteY141" fmla="*/ 939271 h 3835390"/>
                <a:gd name="connsiteX142" fmla="*/ 655639 w 4392865"/>
                <a:gd name="connsiteY142" fmla="*/ 912812 h 3835390"/>
                <a:gd name="connsiteX143" fmla="*/ 566210 w 4392865"/>
                <a:gd name="connsiteY143" fmla="*/ 836613 h 3835390"/>
                <a:gd name="connsiteX144" fmla="*/ 511177 w 4392865"/>
                <a:gd name="connsiteY144" fmla="*/ 806980 h 3835390"/>
                <a:gd name="connsiteX145" fmla="*/ 415926 w 4392865"/>
                <a:gd name="connsiteY145" fmla="*/ 784225 h 3835390"/>
                <a:gd name="connsiteX146" fmla="*/ 335494 w 4392865"/>
                <a:gd name="connsiteY146" fmla="*/ 759883 h 3835390"/>
                <a:gd name="connsiteX147" fmla="*/ 203413 w 4392865"/>
                <a:gd name="connsiteY147" fmla="*/ 728345 h 3835390"/>
                <a:gd name="connsiteX148" fmla="*/ 116099 w 4392865"/>
                <a:gd name="connsiteY148" fmla="*/ 691303 h 3835390"/>
                <a:gd name="connsiteX149" fmla="*/ 61914 w 4392865"/>
                <a:gd name="connsiteY149" fmla="*/ 625475 h 3835390"/>
                <a:gd name="connsiteX150" fmla="*/ 6350 w 4392865"/>
                <a:gd name="connsiteY150" fmla="*/ 575733 h 3835390"/>
                <a:gd name="connsiteX151" fmla="*/ 2117 w 4392865"/>
                <a:gd name="connsiteY151" fmla="*/ 537104 h 3835390"/>
                <a:gd name="connsiteX152" fmla="*/ 0 w 4392865"/>
                <a:gd name="connsiteY152" fmla="*/ 465138 h 3835390"/>
                <a:gd name="connsiteX153" fmla="*/ 23496 w 4392865"/>
                <a:gd name="connsiteY153" fmla="*/ 394970 h 3835390"/>
                <a:gd name="connsiteX154" fmla="*/ 51331 w 4392865"/>
                <a:gd name="connsiteY154" fmla="*/ 321204 h 3835390"/>
                <a:gd name="connsiteX155" fmla="*/ 77257 w 4392865"/>
                <a:gd name="connsiteY155" fmla="*/ 272520 h 3835390"/>
                <a:gd name="connsiteX156" fmla="*/ 104776 w 4392865"/>
                <a:gd name="connsiteY156" fmla="*/ 194203 h 3835390"/>
                <a:gd name="connsiteX157" fmla="*/ 187537 w 4392865"/>
                <a:gd name="connsiteY157" fmla="*/ 183303 h 3835390"/>
                <a:gd name="connsiteX158" fmla="*/ 238127 w 4392865"/>
                <a:gd name="connsiteY158" fmla="*/ 186268 h 3835390"/>
                <a:gd name="connsiteX159" fmla="*/ 306600 w 4392865"/>
                <a:gd name="connsiteY159" fmla="*/ 191241 h 3835390"/>
                <a:gd name="connsiteX160" fmla="*/ 354225 w 4392865"/>
                <a:gd name="connsiteY160" fmla="*/ 212408 h 3835390"/>
                <a:gd name="connsiteX161" fmla="*/ 442385 w 4392865"/>
                <a:gd name="connsiteY161" fmla="*/ 231247 h 3835390"/>
                <a:gd name="connsiteX0" fmla="*/ 442385 w 4392865"/>
                <a:gd name="connsiteY0" fmla="*/ 231247 h 3835390"/>
                <a:gd name="connsiteX1" fmla="*/ 544725 w 4392865"/>
                <a:gd name="connsiteY1" fmla="*/ 249450 h 3835390"/>
                <a:gd name="connsiteX2" fmla="*/ 674369 w 4392865"/>
                <a:gd name="connsiteY2" fmla="*/ 244158 h 3835390"/>
                <a:gd name="connsiteX3" fmla="*/ 841058 w 4392865"/>
                <a:gd name="connsiteY3" fmla="*/ 207116 h 3835390"/>
                <a:gd name="connsiteX4" fmla="*/ 917787 w 4392865"/>
                <a:gd name="connsiteY4" fmla="*/ 167429 h 3835390"/>
                <a:gd name="connsiteX5" fmla="*/ 984253 w 4392865"/>
                <a:gd name="connsiteY5" fmla="*/ 142346 h 3835390"/>
                <a:gd name="connsiteX6" fmla="*/ 1036849 w 4392865"/>
                <a:gd name="connsiteY6" fmla="*/ 125096 h 3835390"/>
                <a:gd name="connsiteX7" fmla="*/ 1099081 w 4392865"/>
                <a:gd name="connsiteY7" fmla="*/ 119062 h 3835390"/>
                <a:gd name="connsiteX8" fmla="*/ 1126067 w 4392865"/>
                <a:gd name="connsiteY8" fmla="*/ 68791 h 3835390"/>
                <a:gd name="connsiteX9" fmla="*/ 1118129 w 4392865"/>
                <a:gd name="connsiteY9" fmla="*/ 0 h 3835390"/>
                <a:gd name="connsiteX10" fmla="*/ 1181629 w 4392865"/>
                <a:gd name="connsiteY10" fmla="*/ 77788 h 3835390"/>
                <a:gd name="connsiteX11" fmla="*/ 1177079 w 4392865"/>
                <a:gd name="connsiteY11" fmla="*/ 125094 h 3835390"/>
                <a:gd name="connsiteX12" fmla="*/ 1179725 w 4392865"/>
                <a:gd name="connsiteY12" fmla="*/ 191241 h 3835390"/>
                <a:gd name="connsiteX13" fmla="*/ 1179513 w 4392865"/>
                <a:gd name="connsiteY13" fmla="*/ 235480 h 3835390"/>
                <a:gd name="connsiteX14" fmla="*/ 1171787 w 4392865"/>
                <a:gd name="connsiteY14" fmla="*/ 273262 h 3835390"/>
                <a:gd name="connsiteX15" fmla="*/ 1195599 w 4392865"/>
                <a:gd name="connsiteY15" fmla="*/ 320887 h 3835390"/>
                <a:gd name="connsiteX16" fmla="*/ 1237193 w 4392865"/>
                <a:gd name="connsiteY16" fmla="*/ 387879 h 3835390"/>
                <a:gd name="connsiteX17" fmla="*/ 1256242 w 4392865"/>
                <a:gd name="connsiteY17" fmla="*/ 412221 h 3835390"/>
                <a:gd name="connsiteX18" fmla="*/ 1289051 w 4392865"/>
                <a:gd name="connsiteY18" fmla="*/ 384704 h 3835390"/>
                <a:gd name="connsiteX19" fmla="*/ 1304079 w 4392865"/>
                <a:gd name="connsiteY19" fmla="*/ 379095 h 3835390"/>
                <a:gd name="connsiteX20" fmla="*/ 1341121 w 4392865"/>
                <a:gd name="connsiteY20" fmla="*/ 384387 h 3835390"/>
                <a:gd name="connsiteX21" fmla="*/ 1378163 w 4392865"/>
                <a:gd name="connsiteY21" fmla="*/ 408200 h 3835390"/>
                <a:gd name="connsiteX22" fmla="*/ 1390651 w 4392865"/>
                <a:gd name="connsiteY22" fmla="*/ 437621 h 3835390"/>
                <a:gd name="connsiteX23" fmla="*/ 1423142 w 4392865"/>
                <a:gd name="connsiteY23" fmla="*/ 445241 h 3835390"/>
                <a:gd name="connsiteX24" fmla="*/ 1462829 w 4392865"/>
                <a:gd name="connsiteY24" fmla="*/ 421429 h 3835390"/>
                <a:gd name="connsiteX25" fmla="*/ 1520826 w 4392865"/>
                <a:gd name="connsiteY25" fmla="*/ 523875 h 3835390"/>
                <a:gd name="connsiteX26" fmla="*/ 1582738 w 4392865"/>
                <a:gd name="connsiteY26" fmla="*/ 569912 h 3835390"/>
                <a:gd name="connsiteX27" fmla="*/ 1676401 w 4392865"/>
                <a:gd name="connsiteY27" fmla="*/ 640821 h 3835390"/>
                <a:gd name="connsiteX28" fmla="*/ 1866901 w 4392865"/>
                <a:gd name="connsiteY28" fmla="*/ 609071 h 3835390"/>
                <a:gd name="connsiteX29" fmla="*/ 2063751 w 4392865"/>
                <a:gd name="connsiteY29" fmla="*/ 558271 h 3835390"/>
                <a:gd name="connsiteX30" fmla="*/ 2178051 w 4392865"/>
                <a:gd name="connsiteY30" fmla="*/ 590021 h 3835390"/>
                <a:gd name="connsiteX31" fmla="*/ 2311401 w 4392865"/>
                <a:gd name="connsiteY31" fmla="*/ 691621 h 3835390"/>
                <a:gd name="connsiteX32" fmla="*/ 2489201 w 4392865"/>
                <a:gd name="connsiteY32" fmla="*/ 780521 h 3835390"/>
                <a:gd name="connsiteX33" fmla="*/ 2692401 w 4392865"/>
                <a:gd name="connsiteY33" fmla="*/ 793221 h 3835390"/>
                <a:gd name="connsiteX34" fmla="*/ 2783947 w 4392865"/>
                <a:gd name="connsiteY34" fmla="*/ 683154 h 3835390"/>
                <a:gd name="connsiteX35" fmla="*/ 3133905 w 4392865"/>
                <a:gd name="connsiteY35" fmla="*/ 585588 h 3835390"/>
                <a:gd name="connsiteX36" fmla="*/ 3230246 w 4392865"/>
                <a:gd name="connsiteY36" fmla="*/ 487572 h 3835390"/>
                <a:gd name="connsiteX37" fmla="*/ 3366460 w 4392865"/>
                <a:gd name="connsiteY37" fmla="*/ 400599 h 3835390"/>
                <a:gd name="connsiteX38" fmla="*/ 3662403 w 4392865"/>
                <a:gd name="connsiteY38" fmla="*/ 385143 h 3835390"/>
                <a:gd name="connsiteX39" fmla="*/ 3822913 w 4392865"/>
                <a:gd name="connsiteY39" fmla="*/ 365864 h 3835390"/>
                <a:gd name="connsiteX40" fmla="*/ 3880259 w 4392865"/>
                <a:gd name="connsiteY40" fmla="*/ 521559 h 3835390"/>
                <a:gd name="connsiteX41" fmla="*/ 3972225 w 4392865"/>
                <a:gd name="connsiteY41" fmla="*/ 697132 h 3835390"/>
                <a:gd name="connsiteX42" fmla="*/ 3971626 w 4392865"/>
                <a:gd name="connsiteY42" fmla="*/ 818142 h 3835390"/>
                <a:gd name="connsiteX43" fmla="*/ 3980492 w 4392865"/>
                <a:gd name="connsiteY43" fmla="*/ 801728 h 3835390"/>
                <a:gd name="connsiteX44" fmla="*/ 3976970 w 4392865"/>
                <a:gd name="connsiteY44" fmla="*/ 863980 h 3835390"/>
                <a:gd name="connsiteX45" fmla="*/ 3983298 w 4392865"/>
                <a:gd name="connsiteY45" fmla="*/ 889809 h 3835390"/>
                <a:gd name="connsiteX46" fmla="*/ 4002088 w 4392865"/>
                <a:gd name="connsiteY46" fmla="*/ 917575 h 3835390"/>
                <a:gd name="connsiteX47" fmla="*/ 4067176 w 4392865"/>
                <a:gd name="connsiteY47" fmla="*/ 927629 h 3835390"/>
                <a:gd name="connsiteX48" fmla="*/ 4064001 w 4392865"/>
                <a:gd name="connsiteY48" fmla="*/ 964671 h 3835390"/>
                <a:gd name="connsiteX49" fmla="*/ 4153642 w 4392865"/>
                <a:gd name="connsiteY49" fmla="*/ 1032613 h 3835390"/>
                <a:gd name="connsiteX50" fmla="*/ 4252464 w 4392865"/>
                <a:gd name="connsiteY50" fmla="*/ 1015471 h 3835390"/>
                <a:gd name="connsiteX51" fmla="*/ 4392865 w 4392865"/>
                <a:gd name="connsiteY51" fmla="*/ 1145687 h 3835390"/>
                <a:gd name="connsiteX52" fmla="*/ 4286151 w 4392865"/>
                <a:gd name="connsiteY52" fmla="*/ 1291466 h 3835390"/>
                <a:gd name="connsiteX53" fmla="*/ 4176057 w 4392865"/>
                <a:gd name="connsiteY53" fmla="*/ 1408274 h 3835390"/>
                <a:gd name="connsiteX54" fmla="*/ 4037225 w 4392865"/>
                <a:gd name="connsiteY54" fmla="*/ 1450656 h 3835390"/>
                <a:gd name="connsiteX55" fmla="*/ 3968751 w 4392865"/>
                <a:gd name="connsiteY55" fmla="*/ 1419754 h 3835390"/>
                <a:gd name="connsiteX56" fmla="*/ 3910225 w 4392865"/>
                <a:gd name="connsiteY56" fmla="*/ 1426845 h 3835390"/>
                <a:gd name="connsiteX57" fmla="*/ 3842810 w 4392865"/>
                <a:gd name="connsiteY57" fmla="*/ 1390650 h 3835390"/>
                <a:gd name="connsiteX58" fmla="*/ 3804392 w 4392865"/>
                <a:gd name="connsiteY58" fmla="*/ 1233700 h 3835390"/>
                <a:gd name="connsiteX59" fmla="*/ 3719513 w 4392865"/>
                <a:gd name="connsiteY59" fmla="*/ 1156759 h 3835390"/>
                <a:gd name="connsiteX60" fmla="*/ 3568701 w 4392865"/>
                <a:gd name="connsiteY60" fmla="*/ 1098021 h 3835390"/>
                <a:gd name="connsiteX61" fmla="*/ 3460751 w 4392865"/>
                <a:gd name="connsiteY61" fmla="*/ 1053571 h 3835390"/>
                <a:gd name="connsiteX62" fmla="*/ 3371851 w 4392865"/>
                <a:gd name="connsiteY62" fmla="*/ 1047221 h 3835390"/>
                <a:gd name="connsiteX63" fmla="*/ 3308351 w 4392865"/>
                <a:gd name="connsiteY63" fmla="*/ 996421 h 3835390"/>
                <a:gd name="connsiteX64" fmla="*/ 3200401 w 4392865"/>
                <a:gd name="connsiteY64" fmla="*/ 932921 h 3835390"/>
                <a:gd name="connsiteX65" fmla="*/ 3227599 w 4392865"/>
                <a:gd name="connsiteY65" fmla="*/ 1067009 h 3835390"/>
                <a:gd name="connsiteX66" fmla="*/ 3325496 w 4392865"/>
                <a:gd name="connsiteY66" fmla="*/ 1302488 h 3835390"/>
                <a:gd name="connsiteX67" fmla="*/ 3521286 w 4392865"/>
                <a:gd name="connsiteY67" fmla="*/ 1487697 h 3835390"/>
                <a:gd name="connsiteX68" fmla="*/ 3598016 w 4392865"/>
                <a:gd name="connsiteY68" fmla="*/ 1569716 h 3835390"/>
                <a:gd name="connsiteX69" fmla="*/ 3743537 w 4392865"/>
                <a:gd name="connsiteY69" fmla="*/ 1596175 h 3835390"/>
                <a:gd name="connsiteX70" fmla="*/ 3841433 w 4392865"/>
                <a:gd name="connsiteY70" fmla="*/ 1540613 h 3835390"/>
                <a:gd name="connsiteX71" fmla="*/ 3918163 w 4392865"/>
                <a:gd name="connsiteY71" fmla="*/ 1588237 h 3835390"/>
                <a:gd name="connsiteX72" fmla="*/ 3983808 w 4392865"/>
                <a:gd name="connsiteY72" fmla="*/ 1610103 h 3835390"/>
                <a:gd name="connsiteX73" fmla="*/ 4063234 w 4392865"/>
                <a:gd name="connsiteY73" fmla="*/ 1841639 h 3835390"/>
                <a:gd name="connsiteX74" fmla="*/ 3974275 w 4392865"/>
                <a:gd name="connsiteY74" fmla="*/ 1966544 h 3835390"/>
                <a:gd name="connsiteX75" fmla="*/ 3821614 w 4392865"/>
                <a:gd name="connsiteY75" fmla="*/ 2233622 h 3835390"/>
                <a:gd name="connsiteX76" fmla="*/ 3681983 w 4392865"/>
                <a:gd name="connsiteY76" fmla="*/ 2337309 h 3835390"/>
                <a:gd name="connsiteX77" fmla="*/ 3553037 w 4392865"/>
                <a:gd name="connsiteY77" fmla="*/ 2352883 h 3835390"/>
                <a:gd name="connsiteX78" fmla="*/ 3400225 w 4392865"/>
                <a:gd name="connsiteY78" fmla="*/ 2423165 h 3835390"/>
                <a:gd name="connsiteX79" fmla="*/ 3125917 w 4392865"/>
                <a:gd name="connsiteY79" fmla="*/ 2071417 h 3835390"/>
                <a:gd name="connsiteX80" fmla="*/ 2933913 w 4392865"/>
                <a:gd name="connsiteY80" fmla="*/ 1802550 h 3835390"/>
                <a:gd name="connsiteX81" fmla="*/ 2853939 w 4392865"/>
                <a:gd name="connsiteY81" fmla="*/ 1602017 h 3835390"/>
                <a:gd name="connsiteX82" fmla="*/ 2658005 w 4392865"/>
                <a:gd name="connsiteY82" fmla="*/ 1386945 h 3835390"/>
                <a:gd name="connsiteX83" fmla="*/ 2471738 w 4392865"/>
                <a:gd name="connsiteY83" fmla="*/ 1241954 h 3835390"/>
                <a:gd name="connsiteX84" fmla="*/ 2413530 w 4392865"/>
                <a:gd name="connsiteY84" fmla="*/ 1240895 h 3835390"/>
                <a:gd name="connsiteX85" fmla="*/ 2325160 w 4392865"/>
                <a:gd name="connsiteY85" fmla="*/ 1184275 h 3835390"/>
                <a:gd name="connsiteX86" fmla="*/ 2262189 w 4392865"/>
                <a:gd name="connsiteY86" fmla="*/ 1167341 h 3835390"/>
                <a:gd name="connsiteX87" fmla="*/ 2153180 w 4392865"/>
                <a:gd name="connsiteY87" fmla="*/ 1212320 h 3835390"/>
                <a:gd name="connsiteX88" fmla="*/ 2088622 w 4392865"/>
                <a:gd name="connsiteY88" fmla="*/ 1242483 h 3835390"/>
                <a:gd name="connsiteX89" fmla="*/ 2087294 w 4392865"/>
                <a:gd name="connsiteY89" fmla="*/ 1390201 h 3835390"/>
                <a:gd name="connsiteX90" fmla="*/ 2121380 w 4392865"/>
                <a:gd name="connsiteY90" fmla="*/ 1554862 h 3835390"/>
                <a:gd name="connsiteX91" fmla="*/ 2187787 w 4392865"/>
                <a:gd name="connsiteY91" fmla="*/ 1696717 h 3835390"/>
                <a:gd name="connsiteX92" fmla="*/ 2130856 w 4392865"/>
                <a:gd name="connsiteY92" fmla="*/ 1918967 h 3835390"/>
                <a:gd name="connsiteX93" fmla="*/ 2098328 w 4392865"/>
                <a:gd name="connsiteY93" fmla="*/ 2378392 h 3835390"/>
                <a:gd name="connsiteX94" fmla="*/ 2139764 w 4392865"/>
                <a:gd name="connsiteY94" fmla="*/ 2490767 h 3835390"/>
                <a:gd name="connsiteX95" fmla="*/ 2213347 w 4392865"/>
                <a:gd name="connsiteY95" fmla="*/ 2848052 h 3835390"/>
                <a:gd name="connsiteX96" fmla="*/ 2242101 w 4392865"/>
                <a:gd name="connsiteY96" fmla="*/ 2943902 h 3835390"/>
                <a:gd name="connsiteX97" fmla="*/ 2251686 w 4392865"/>
                <a:gd name="connsiteY97" fmla="*/ 3106844 h 3835390"/>
                <a:gd name="connsiteX98" fmla="*/ 2443385 w 4392865"/>
                <a:gd name="connsiteY98" fmla="*/ 3145184 h 3835390"/>
                <a:gd name="connsiteX99" fmla="*/ 2577574 w 4392865"/>
                <a:gd name="connsiteY99" fmla="*/ 3250617 h 3835390"/>
                <a:gd name="connsiteX100" fmla="*/ 2625498 w 4392865"/>
                <a:gd name="connsiteY100" fmla="*/ 3384808 h 3835390"/>
                <a:gd name="connsiteX101" fmla="*/ 2462555 w 4392865"/>
                <a:gd name="connsiteY101" fmla="*/ 3346466 h 3835390"/>
                <a:gd name="connsiteX102" fmla="*/ 2337950 w 4392865"/>
                <a:gd name="connsiteY102" fmla="*/ 3269787 h 3835390"/>
                <a:gd name="connsiteX103" fmla="*/ 2059988 w 4392865"/>
                <a:gd name="connsiteY103" fmla="*/ 3269789 h 3835390"/>
                <a:gd name="connsiteX104" fmla="*/ 2203761 w 4392865"/>
                <a:gd name="connsiteY104" fmla="*/ 3442314 h 3835390"/>
                <a:gd name="connsiteX105" fmla="*/ 2452969 w 4392865"/>
                <a:gd name="connsiteY105" fmla="*/ 3634012 h 3835390"/>
                <a:gd name="connsiteX106" fmla="*/ 2290026 w 4392865"/>
                <a:gd name="connsiteY106" fmla="*/ 3662768 h 3835390"/>
                <a:gd name="connsiteX107" fmla="*/ 2107912 w 4392865"/>
                <a:gd name="connsiteY107" fmla="*/ 3538167 h 3835390"/>
                <a:gd name="connsiteX108" fmla="*/ 2021648 w 4392865"/>
                <a:gd name="connsiteY108" fmla="*/ 3720277 h 3835390"/>
                <a:gd name="connsiteX109" fmla="*/ 1954555 w 4392865"/>
                <a:gd name="connsiteY109" fmla="*/ 3758619 h 3835390"/>
                <a:gd name="connsiteX110" fmla="*/ 1801196 w 4392865"/>
                <a:gd name="connsiteY110" fmla="*/ 3825712 h 3835390"/>
                <a:gd name="connsiteX111" fmla="*/ 1839536 w 4392865"/>
                <a:gd name="connsiteY111" fmla="*/ 3595673 h 3835390"/>
                <a:gd name="connsiteX112" fmla="*/ 1734101 w 4392865"/>
                <a:gd name="connsiteY112" fmla="*/ 3413561 h 3835390"/>
                <a:gd name="connsiteX113" fmla="*/ 1705347 w 4392865"/>
                <a:gd name="connsiteY113" fmla="*/ 3480655 h 3835390"/>
                <a:gd name="connsiteX114" fmla="*/ 1638252 w 4392865"/>
                <a:gd name="connsiteY114" fmla="*/ 3595673 h 3835390"/>
                <a:gd name="connsiteX115" fmla="*/ 1504065 w 4392865"/>
                <a:gd name="connsiteY115" fmla="*/ 3729863 h 3835390"/>
                <a:gd name="connsiteX116" fmla="*/ 1302780 w 4392865"/>
                <a:gd name="connsiteY116" fmla="*/ 3634012 h 3835390"/>
                <a:gd name="connsiteX117" fmla="*/ 1504064 w 4392865"/>
                <a:gd name="connsiteY117" fmla="*/ 3586088 h 3835390"/>
                <a:gd name="connsiteX118" fmla="*/ 1465724 w 4392865"/>
                <a:gd name="connsiteY118" fmla="*/ 3346467 h 3835390"/>
                <a:gd name="connsiteX119" fmla="*/ 1222007 w 4392865"/>
                <a:gd name="connsiteY119" fmla="*/ 3399796 h 3835390"/>
                <a:gd name="connsiteX120" fmla="*/ 1302780 w 4392865"/>
                <a:gd name="connsiteY120" fmla="*/ 3212279 h 3835390"/>
                <a:gd name="connsiteX121" fmla="*/ 1580742 w 4392865"/>
                <a:gd name="connsiteY121" fmla="*/ 2982241 h 3835390"/>
                <a:gd name="connsiteX122" fmla="*/ 1657422 w 4392865"/>
                <a:gd name="connsiteY122" fmla="*/ 2867222 h 3835390"/>
                <a:gd name="connsiteX123" fmla="*/ 1686177 w 4392865"/>
                <a:gd name="connsiteY123" fmla="*/ 2502996 h 3835390"/>
                <a:gd name="connsiteX124" fmla="*/ 1791611 w 4392865"/>
                <a:gd name="connsiteY124" fmla="*/ 2301714 h 3835390"/>
                <a:gd name="connsiteX125" fmla="*/ 1695761 w 4392865"/>
                <a:gd name="connsiteY125" fmla="*/ 2004582 h 3835390"/>
                <a:gd name="connsiteX126" fmla="*/ 1629516 w 4392865"/>
                <a:gd name="connsiteY126" fmla="*/ 1709947 h 3835390"/>
                <a:gd name="connsiteX127" fmla="*/ 1497225 w 4392865"/>
                <a:gd name="connsiteY127" fmla="*/ 1548551 h 3835390"/>
                <a:gd name="connsiteX128" fmla="*/ 1446115 w 4392865"/>
                <a:gd name="connsiteY128" fmla="*/ 1515104 h 3835390"/>
                <a:gd name="connsiteX129" fmla="*/ 1354139 w 4392865"/>
                <a:gd name="connsiteY129" fmla="*/ 1431395 h 3835390"/>
                <a:gd name="connsiteX130" fmla="*/ 1296989 w 4392865"/>
                <a:gd name="connsiteY130" fmla="*/ 1347787 h 3835390"/>
                <a:gd name="connsiteX131" fmla="*/ 1243542 w 4392865"/>
                <a:gd name="connsiteY131" fmla="*/ 1336674 h 3835390"/>
                <a:gd name="connsiteX132" fmla="*/ 1200151 w 4392865"/>
                <a:gd name="connsiteY132" fmla="*/ 1288521 h 3835390"/>
                <a:gd name="connsiteX133" fmla="*/ 1155701 w 4392865"/>
                <a:gd name="connsiteY133" fmla="*/ 1275821 h 3835390"/>
                <a:gd name="connsiteX134" fmla="*/ 1111251 w 4392865"/>
                <a:gd name="connsiteY134" fmla="*/ 1193271 h 3835390"/>
                <a:gd name="connsiteX135" fmla="*/ 1092201 w 4392865"/>
                <a:gd name="connsiteY135" fmla="*/ 1078971 h 3835390"/>
                <a:gd name="connsiteX136" fmla="*/ 1092201 w 4392865"/>
                <a:gd name="connsiteY136" fmla="*/ 971021 h 3835390"/>
                <a:gd name="connsiteX137" fmla="*/ 1060451 w 4392865"/>
                <a:gd name="connsiteY137" fmla="*/ 913871 h 3835390"/>
                <a:gd name="connsiteX138" fmla="*/ 996951 w 4392865"/>
                <a:gd name="connsiteY138" fmla="*/ 875771 h 3835390"/>
                <a:gd name="connsiteX139" fmla="*/ 889001 w 4392865"/>
                <a:gd name="connsiteY139" fmla="*/ 875771 h 3835390"/>
                <a:gd name="connsiteX140" fmla="*/ 806451 w 4392865"/>
                <a:gd name="connsiteY140" fmla="*/ 907521 h 3835390"/>
                <a:gd name="connsiteX141" fmla="*/ 742951 w 4392865"/>
                <a:gd name="connsiteY141" fmla="*/ 939271 h 3835390"/>
                <a:gd name="connsiteX142" fmla="*/ 655639 w 4392865"/>
                <a:gd name="connsiteY142" fmla="*/ 912812 h 3835390"/>
                <a:gd name="connsiteX143" fmla="*/ 566210 w 4392865"/>
                <a:gd name="connsiteY143" fmla="*/ 836613 h 3835390"/>
                <a:gd name="connsiteX144" fmla="*/ 511177 w 4392865"/>
                <a:gd name="connsiteY144" fmla="*/ 806980 h 3835390"/>
                <a:gd name="connsiteX145" fmla="*/ 415926 w 4392865"/>
                <a:gd name="connsiteY145" fmla="*/ 784225 h 3835390"/>
                <a:gd name="connsiteX146" fmla="*/ 335494 w 4392865"/>
                <a:gd name="connsiteY146" fmla="*/ 759883 h 3835390"/>
                <a:gd name="connsiteX147" fmla="*/ 203413 w 4392865"/>
                <a:gd name="connsiteY147" fmla="*/ 728345 h 3835390"/>
                <a:gd name="connsiteX148" fmla="*/ 116099 w 4392865"/>
                <a:gd name="connsiteY148" fmla="*/ 691303 h 3835390"/>
                <a:gd name="connsiteX149" fmla="*/ 61914 w 4392865"/>
                <a:gd name="connsiteY149" fmla="*/ 625475 h 3835390"/>
                <a:gd name="connsiteX150" fmla="*/ 6350 w 4392865"/>
                <a:gd name="connsiteY150" fmla="*/ 575733 h 3835390"/>
                <a:gd name="connsiteX151" fmla="*/ 2117 w 4392865"/>
                <a:gd name="connsiteY151" fmla="*/ 537104 h 3835390"/>
                <a:gd name="connsiteX152" fmla="*/ 0 w 4392865"/>
                <a:gd name="connsiteY152" fmla="*/ 465138 h 3835390"/>
                <a:gd name="connsiteX153" fmla="*/ 23496 w 4392865"/>
                <a:gd name="connsiteY153" fmla="*/ 394970 h 3835390"/>
                <a:gd name="connsiteX154" fmla="*/ 51331 w 4392865"/>
                <a:gd name="connsiteY154" fmla="*/ 321204 h 3835390"/>
                <a:gd name="connsiteX155" fmla="*/ 77257 w 4392865"/>
                <a:gd name="connsiteY155" fmla="*/ 272520 h 3835390"/>
                <a:gd name="connsiteX156" fmla="*/ 104776 w 4392865"/>
                <a:gd name="connsiteY156" fmla="*/ 194203 h 3835390"/>
                <a:gd name="connsiteX157" fmla="*/ 187537 w 4392865"/>
                <a:gd name="connsiteY157" fmla="*/ 183303 h 3835390"/>
                <a:gd name="connsiteX158" fmla="*/ 238127 w 4392865"/>
                <a:gd name="connsiteY158" fmla="*/ 186268 h 3835390"/>
                <a:gd name="connsiteX159" fmla="*/ 306600 w 4392865"/>
                <a:gd name="connsiteY159" fmla="*/ 191241 h 3835390"/>
                <a:gd name="connsiteX160" fmla="*/ 354225 w 4392865"/>
                <a:gd name="connsiteY160" fmla="*/ 212408 h 3835390"/>
                <a:gd name="connsiteX161" fmla="*/ 442385 w 4392865"/>
                <a:gd name="connsiteY161" fmla="*/ 231247 h 3835390"/>
                <a:gd name="connsiteX0" fmla="*/ 442385 w 4392865"/>
                <a:gd name="connsiteY0" fmla="*/ 231247 h 3835390"/>
                <a:gd name="connsiteX1" fmla="*/ 544725 w 4392865"/>
                <a:gd name="connsiteY1" fmla="*/ 249450 h 3835390"/>
                <a:gd name="connsiteX2" fmla="*/ 674369 w 4392865"/>
                <a:gd name="connsiteY2" fmla="*/ 244158 h 3835390"/>
                <a:gd name="connsiteX3" fmla="*/ 841058 w 4392865"/>
                <a:gd name="connsiteY3" fmla="*/ 207116 h 3835390"/>
                <a:gd name="connsiteX4" fmla="*/ 917787 w 4392865"/>
                <a:gd name="connsiteY4" fmla="*/ 167429 h 3835390"/>
                <a:gd name="connsiteX5" fmla="*/ 984253 w 4392865"/>
                <a:gd name="connsiteY5" fmla="*/ 142346 h 3835390"/>
                <a:gd name="connsiteX6" fmla="*/ 1036849 w 4392865"/>
                <a:gd name="connsiteY6" fmla="*/ 125096 h 3835390"/>
                <a:gd name="connsiteX7" fmla="*/ 1099081 w 4392865"/>
                <a:gd name="connsiteY7" fmla="*/ 119062 h 3835390"/>
                <a:gd name="connsiteX8" fmla="*/ 1126067 w 4392865"/>
                <a:gd name="connsiteY8" fmla="*/ 68791 h 3835390"/>
                <a:gd name="connsiteX9" fmla="*/ 1118129 w 4392865"/>
                <a:gd name="connsiteY9" fmla="*/ 0 h 3835390"/>
                <a:gd name="connsiteX10" fmla="*/ 1181629 w 4392865"/>
                <a:gd name="connsiteY10" fmla="*/ 77788 h 3835390"/>
                <a:gd name="connsiteX11" fmla="*/ 1177079 w 4392865"/>
                <a:gd name="connsiteY11" fmla="*/ 125094 h 3835390"/>
                <a:gd name="connsiteX12" fmla="*/ 1179725 w 4392865"/>
                <a:gd name="connsiteY12" fmla="*/ 191241 h 3835390"/>
                <a:gd name="connsiteX13" fmla="*/ 1179513 w 4392865"/>
                <a:gd name="connsiteY13" fmla="*/ 235480 h 3835390"/>
                <a:gd name="connsiteX14" fmla="*/ 1171787 w 4392865"/>
                <a:gd name="connsiteY14" fmla="*/ 273262 h 3835390"/>
                <a:gd name="connsiteX15" fmla="*/ 1195599 w 4392865"/>
                <a:gd name="connsiteY15" fmla="*/ 320887 h 3835390"/>
                <a:gd name="connsiteX16" fmla="*/ 1237193 w 4392865"/>
                <a:gd name="connsiteY16" fmla="*/ 387879 h 3835390"/>
                <a:gd name="connsiteX17" fmla="*/ 1256242 w 4392865"/>
                <a:gd name="connsiteY17" fmla="*/ 412221 h 3835390"/>
                <a:gd name="connsiteX18" fmla="*/ 1289051 w 4392865"/>
                <a:gd name="connsiteY18" fmla="*/ 384704 h 3835390"/>
                <a:gd name="connsiteX19" fmla="*/ 1304079 w 4392865"/>
                <a:gd name="connsiteY19" fmla="*/ 379095 h 3835390"/>
                <a:gd name="connsiteX20" fmla="*/ 1341121 w 4392865"/>
                <a:gd name="connsiteY20" fmla="*/ 384387 h 3835390"/>
                <a:gd name="connsiteX21" fmla="*/ 1378163 w 4392865"/>
                <a:gd name="connsiteY21" fmla="*/ 408200 h 3835390"/>
                <a:gd name="connsiteX22" fmla="*/ 1390651 w 4392865"/>
                <a:gd name="connsiteY22" fmla="*/ 437621 h 3835390"/>
                <a:gd name="connsiteX23" fmla="*/ 1423142 w 4392865"/>
                <a:gd name="connsiteY23" fmla="*/ 445241 h 3835390"/>
                <a:gd name="connsiteX24" fmla="*/ 1462829 w 4392865"/>
                <a:gd name="connsiteY24" fmla="*/ 421429 h 3835390"/>
                <a:gd name="connsiteX25" fmla="*/ 1520826 w 4392865"/>
                <a:gd name="connsiteY25" fmla="*/ 523875 h 3835390"/>
                <a:gd name="connsiteX26" fmla="*/ 1582738 w 4392865"/>
                <a:gd name="connsiteY26" fmla="*/ 569912 h 3835390"/>
                <a:gd name="connsiteX27" fmla="*/ 1676401 w 4392865"/>
                <a:gd name="connsiteY27" fmla="*/ 640821 h 3835390"/>
                <a:gd name="connsiteX28" fmla="*/ 1866901 w 4392865"/>
                <a:gd name="connsiteY28" fmla="*/ 609071 h 3835390"/>
                <a:gd name="connsiteX29" fmla="*/ 2063751 w 4392865"/>
                <a:gd name="connsiteY29" fmla="*/ 558271 h 3835390"/>
                <a:gd name="connsiteX30" fmla="*/ 2178051 w 4392865"/>
                <a:gd name="connsiteY30" fmla="*/ 590021 h 3835390"/>
                <a:gd name="connsiteX31" fmla="*/ 2311401 w 4392865"/>
                <a:gd name="connsiteY31" fmla="*/ 691621 h 3835390"/>
                <a:gd name="connsiteX32" fmla="*/ 2489201 w 4392865"/>
                <a:gd name="connsiteY32" fmla="*/ 780521 h 3835390"/>
                <a:gd name="connsiteX33" fmla="*/ 2692401 w 4392865"/>
                <a:gd name="connsiteY33" fmla="*/ 793221 h 3835390"/>
                <a:gd name="connsiteX34" fmla="*/ 2783947 w 4392865"/>
                <a:gd name="connsiteY34" fmla="*/ 683154 h 3835390"/>
                <a:gd name="connsiteX35" fmla="*/ 3133905 w 4392865"/>
                <a:gd name="connsiteY35" fmla="*/ 585588 h 3835390"/>
                <a:gd name="connsiteX36" fmla="*/ 3230246 w 4392865"/>
                <a:gd name="connsiteY36" fmla="*/ 487572 h 3835390"/>
                <a:gd name="connsiteX37" fmla="*/ 3366460 w 4392865"/>
                <a:gd name="connsiteY37" fmla="*/ 400599 h 3835390"/>
                <a:gd name="connsiteX38" fmla="*/ 3662403 w 4392865"/>
                <a:gd name="connsiteY38" fmla="*/ 385143 h 3835390"/>
                <a:gd name="connsiteX39" fmla="*/ 3822913 w 4392865"/>
                <a:gd name="connsiteY39" fmla="*/ 365864 h 3835390"/>
                <a:gd name="connsiteX40" fmla="*/ 3880259 w 4392865"/>
                <a:gd name="connsiteY40" fmla="*/ 521559 h 3835390"/>
                <a:gd name="connsiteX41" fmla="*/ 3972225 w 4392865"/>
                <a:gd name="connsiteY41" fmla="*/ 697132 h 3835390"/>
                <a:gd name="connsiteX42" fmla="*/ 3971626 w 4392865"/>
                <a:gd name="connsiteY42" fmla="*/ 818142 h 3835390"/>
                <a:gd name="connsiteX43" fmla="*/ 3980492 w 4392865"/>
                <a:gd name="connsiteY43" fmla="*/ 801728 h 3835390"/>
                <a:gd name="connsiteX44" fmla="*/ 3976970 w 4392865"/>
                <a:gd name="connsiteY44" fmla="*/ 863980 h 3835390"/>
                <a:gd name="connsiteX45" fmla="*/ 3983298 w 4392865"/>
                <a:gd name="connsiteY45" fmla="*/ 889809 h 3835390"/>
                <a:gd name="connsiteX46" fmla="*/ 4002088 w 4392865"/>
                <a:gd name="connsiteY46" fmla="*/ 917575 h 3835390"/>
                <a:gd name="connsiteX47" fmla="*/ 4067176 w 4392865"/>
                <a:gd name="connsiteY47" fmla="*/ 927629 h 3835390"/>
                <a:gd name="connsiteX48" fmla="*/ 4064001 w 4392865"/>
                <a:gd name="connsiteY48" fmla="*/ 964671 h 3835390"/>
                <a:gd name="connsiteX49" fmla="*/ 4153642 w 4392865"/>
                <a:gd name="connsiteY49" fmla="*/ 1032613 h 3835390"/>
                <a:gd name="connsiteX50" fmla="*/ 4252464 w 4392865"/>
                <a:gd name="connsiteY50" fmla="*/ 1015471 h 3835390"/>
                <a:gd name="connsiteX51" fmla="*/ 4392865 w 4392865"/>
                <a:gd name="connsiteY51" fmla="*/ 1145687 h 3835390"/>
                <a:gd name="connsiteX52" fmla="*/ 4286151 w 4392865"/>
                <a:gd name="connsiteY52" fmla="*/ 1291466 h 3835390"/>
                <a:gd name="connsiteX53" fmla="*/ 4176057 w 4392865"/>
                <a:gd name="connsiteY53" fmla="*/ 1408274 h 3835390"/>
                <a:gd name="connsiteX54" fmla="*/ 4037225 w 4392865"/>
                <a:gd name="connsiteY54" fmla="*/ 1450656 h 3835390"/>
                <a:gd name="connsiteX55" fmla="*/ 3968751 w 4392865"/>
                <a:gd name="connsiteY55" fmla="*/ 1419754 h 3835390"/>
                <a:gd name="connsiteX56" fmla="*/ 3910225 w 4392865"/>
                <a:gd name="connsiteY56" fmla="*/ 1426845 h 3835390"/>
                <a:gd name="connsiteX57" fmla="*/ 3842810 w 4392865"/>
                <a:gd name="connsiteY57" fmla="*/ 1390650 h 3835390"/>
                <a:gd name="connsiteX58" fmla="*/ 3804392 w 4392865"/>
                <a:gd name="connsiteY58" fmla="*/ 1233700 h 3835390"/>
                <a:gd name="connsiteX59" fmla="*/ 3719513 w 4392865"/>
                <a:gd name="connsiteY59" fmla="*/ 1156759 h 3835390"/>
                <a:gd name="connsiteX60" fmla="*/ 3568701 w 4392865"/>
                <a:gd name="connsiteY60" fmla="*/ 1098021 h 3835390"/>
                <a:gd name="connsiteX61" fmla="*/ 3460751 w 4392865"/>
                <a:gd name="connsiteY61" fmla="*/ 1053571 h 3835390"/>
                <a:gd name="connsiteX62" fmla="*/ 3371851 w 4392865"/>
                <a:gd name="connsiteY62" fmla="*/ 1047221 h 3835390"/>
                <a:gd name="connsiteX63" fmla="*/ 3308351 w 4392865"/>
                <a:gd name="connsiteY63" fmla="*/ 996421 h 3835390"/>
                <a:gd name="connsiteX64" fmla="*/ 3200401 w 4392865"/>
                <a:gd name="connsiteY64" fmla="*/ 932921 h 3835390"/>
                <a:gd name="connsiteX65" fmla="*/ 3227599 w 4392865"/>
                <a:gd name="connsiteY65" fmla="*/ 1067009 h 3835390"/>
                <a:gd name="connsiteX66" fmla="*/ 3325496 w 4392865"/>
                <a:gd name="connsiteY66" fmla="*/ 1302488 h 3835390"/>
                <a:gd name="connsiteX67" fmla="*/ 3521286 w 4392865"/>
                <a:gd name="connsiteY67" fmla="*/ 1487697 h 3835390"/>
                <a:gd name="connsiteX68" fmla="*/ 3598016 w 4392865"/>
                <a:gd name="connsiteY68" fmla="*/ 1569716 h 3835390"/>
                <a:gd name="connsiteX69" fmla="*/ 3743537 w 4392865"/>
                <a:gd name="connsiteY69" fmla="*/ 1596175 h 3835390"/>
                <a:gd name="connsiteX70" fmla="*/ 3841433 w 4392865"/>
                <a:gd name="connsiteY70" fmla="*/ 1540613 h 3835390"/>
                <a:gd name="connsiteX71" fmla="*/ 3918163 w 4392865"/>
                <a:gd name="connsiteY71" fmla="*/ 1588237 h 3835390"/>
                <a:gd name="connsiteX72" fmla="*/ 3983808 w 4392865"/>
                <a:gd name="connsiteY72" fmla="*/ 1610103 h 3835390"/>
                <a:gd name="connsiteX73" fmla="*/ 4063234 w 4392865"/>
                <a:gd name="connsiteY73" fmla="*/ 1841639 h 3835390"/>
                <a:gd name="connsiteX74" fmla="*/ 3974275 w 4392865"/>
                <a:gd name="connsiteY74" fmla="*/ 1966544 h 3835390"/>
                <a:gd name="connsiteX75" fmla="*/ 3821614 w 4392865"/>
                <a:gd name="connsiteY75" fmla="*/ 2233622 h 3835390"/>
                <a:gd name="connsiteX76" fmla="*/ 3681983 w 4392865"/>
                <a:gd name="connsiteY76" fmla="*/ 2337309 h 3835390"/>
                <a:gd name="connsiteX77" fmla="*/ 3553037 w 4392865"/>
                <a:gd name="connsiteY77" fmla="*/ 2352883 h 3835390"/>
                <a:gd name="connsiteX78" fmla="*/ 3400225 w 4392865"/>
                <a:gd name="connsiteY78" fmla="*/ 2423165 h 3835390"/>
                <a:gd name="connsiteX79" fmla="*/ 3125917 w 4392865"/>
                <a:gd name="connsiteY79" fmla="*/ 2071417 h 3835390"/>
                <a:gd name="connsiteX80" fmla="*/ 3090016 w 4392865"/>
                <a:gd name="connsiteY80" fmla="*/ 1993102 h 3835390"/>
                <a:gd name="connsiteX81" fmla="*/ 2933913 w 4392865"/>
                <a:gd name="connsiteY81" fmla="*/ 1802550 h 3835390"/>
                <a:gd name="connsiteX82" fmla="*/ 2853939 w 4392865"/>
                <a:gd name="connsiteY82" fmla="*/ 1602017 h 3835390"/>
                <a:gd name="connsiteX83" fmla="*/ 2658005 w 4392865"/>
                <a:gd name="connsiteY83" fmla="*/ 1386945 h 3835390"/>
                <a:gd name="connsiteX84" fmla="*/ 2471738 w 4392865"/>
                <a:gd name="connsiteY84" fmla="*/ 1241954 h 3835390"/>
                <a:gd name="connsiteX85" fmla="*/ 2413530 w 4392865"/>
                <a:gd name="connsiteY85" fmla="*/ 1240895 h 3835390"/>
                <a:gd name="connsiteX86" fmla="*/ 2325160 w 4392865"/>
                <a:gd name="connsiteY86" fmla="*/ 1184275 h 3835390"/>
                <a:gd name="connsiteX87" fmla="*/ 2262189 w 4392865"/>
                <a:gd name="connsiteY87" fmla="*/ 1167341 h 3835390"/>
                <a:gd name="connsiteX88" fmla="*/ 2153180 w 4392865"/>
                <a:gd name="connsiteY88" fmla="*/ 1212320 h 3835390"/>
                <a:gd name="connsiteX89" fmla="*/ 2088622 w 4392865"/>
                <a:gd name="connsiteY89" fmla="*/ 1242483 h 3835390"/>
                <a:gd name="connsiteX90" fmla="*/ 2087294 w 4392865"/>
                <a:gd name="connsiteY90" fmla="*/ 1390201 h 3835390"/>
                <a:gd name="connsiteX91" fmla="*/ 2121380 w 4392865"/>
                <a:gd name="connsiteY91" fmla="*/ 1554862 h 3835390"/>
                <a:gd name="connsiteX92" fmla="*/ 2187787 w 4392865"/>
                <a:gd name="connsiteY92" fmla="*/ 1696717 h 3835390"/>
                <a:gd name="connsiteX93" fmla="*/ 2130856 w 4392865"/>
                <a:gd name="connsiteY93" fmla="*/ 1918967 h 3835390"/>
                <a:gd name="connsiteX94" fmla="*/ 2098328 w 4392865"/>
                <a:gd name="connsiteY94" fmla="*/ 2378392 h 3835390"/>
                <a:gd name="connsiteX95" fmla="*/ 2139764 w 4392865"/>
                <a:gd name="connsiteY95" fmla="*/ 2490767 h 3835390"/>
                <a:gd name="connsiteX96" fmla="*/ 2213347 w 4392865"/>
                <a:gd name="connsiteY96" fmla="*/ 2848052 h 3835390"/>
                <a:gd name="connsiteX97" fmla="*/ 2242101 w 4392865"/>
                <a:gd name="connsiteY97" fmla="*/ 2943902 h 3835390"/>
                <a:gd name="connsiteX98" fmla="*/ 2251686 w 4392865"/>
                <a:gd name="connsiteY98" fmla="*/ 3106844 h 3835390"/>
                <a:gd name="connsiteX99" fmla="*/ 2443385 w 4392865"/>
                <a:gd name="connsiteY99" fmla="*/ 3145184 h 3835390"/>
                <a:gd name="connsiteX100" fmla="*/ 2577574 w 4392865"/>
                <a:gd name="connsiteY100" fmla="*/ 3250617 h 3835390"/>
                <a:gd name="connsiteX101" fmla="*/ 2625498 w 4392865"/>
                <a:gd name="connsiteY101" fmla="*/ 3384808 h 3835390"/>
                <a:gd name="connsiteX102" fmla="*/ 2462555 w 4392865"/>
                <a:gd name="connsiteY102" fmla="*/ 3346466 h 3835390"/>
                <a:gd name="connsiteX103" fmla="*/ 2337950 w 4392865"/>
                <a:gd name="connsiteY103" fmla="*/ 3269787 h 3835390"/>
                <a:gd name="connsiteX104" fmla="*/ 2059988 w 4392865"/>
                <a:gd name="connsiteY104" fmla="*/ 3269789 h 3835390"/>
                <a:gd name="connsiteX105" fmla="*/ 2203761 w 4392865"/>
                <a:gd name="connsiteY105" fmla="*/ 3442314 h 3835390"/>
                <a:gd name="connsiteX106" fmla="*/ 2452969 w 4392865"/>
                <a:gd name="connsiteY106" fmla="*/ 3634012 h 3835390"/>
                <a:gd name="connsiteX107" fmla="*/ 2290026 w 4392865"/>
                <a:gd name="connsiteY107" fmla="*/ 3662768 h 3835390"/>
                <a:gd name="connsiteX108" fmla="*/ 2107912 w 4392865"/>
                <a:gd name="connsiteY108" fmla="*/ 3538167 h 3835390"/>
                <a:gd name="connsiteX109" fmla="*/ 2021648 w 4392865"/>
                <a:gd name="connsiteY109" fmla="*/ 3720277 h 3835390"/>
                <a:gd name="connsiteX110" fmla="*/ 1954555 w 4392865"/>
                <a:gd name="connsiteY110" fmla="*/ 3758619 h 3835390"/>
                <a:gd name="connsiteX111" fmla="*/ 1801196 w 4392865"/>
                <a:gd name="connsiteY111" fmla="*/ 3825712 h 3835390"/>
                <a:gd name="connsiteX112" fmla="*/ 1839536 w 4392865"/>
                <a:gd name="connsiteY112" fmla="*/ 3595673 h 3835390"/>
                <a:gd name="connsiteX113" fmla="*/ 1734101 w 4392865"/>
                <a:gd name="connsiteY113" fmla="*/ 3413561 h 3835390"/>
                <a:gd name="connsiteX114" fmla="*/ 1705347 w 4392865"/>
                <a:gd name="connsiteY114" fmla="*/ 3480655 h 3835390"/>
                <a:gd name="connsiteX115" fmla="*/ 1638252 w 4392865"/>
                <a:gd name="connsiteY115" fmla="*/ 3595673 h 3835390"/>
                <a:gd name="connsiteX116" fmla="*/ 1504065 w 4392865"/>
                <a:gd name="connsiteY116" fmla="*/ 3729863 h 3835390"/>
                <a:gd name="connsiteX117" fmla="*/ 1302780 w 4392865"/>
                <a:gd name="connsiteY117" fmla="*/ 3634012 h 3835390"/>
                <a:gd name="connsiteX118" fmla="*/ 1504064 w 4392865"/>
                <a:gd name="connsiteY118" fmla="*/ 3586088 h 3835390"/>
                <a:gd name="connsiteX119" fmla="*/ 1465724 w 4392865"/>
                <a:gd name="connsiteY119" fmla="*/ 3346467 h 3835390"/>
                <a:gd name="connsiteX120" fmla="*/ 1222007 w 4392865"/>
                <a:gd name="connsiteY120" fmla="*/ 3399796 h 3835390"/>
                <a:gd name="connsiteX121" fmla="*/ 1302780 w 4392865"/>
                <a:gd name="connsiteY121" fmla="*/ 3212279 h 3835390"/>
                <a:gd name="connsiteX122" fmla="*/ 1580742 w 4392865"/>
                <a:gd name="connsiteY122" fmla="*/ 2982241 h 3835390"/>
                <a:gd name="connsiteX123" fmla="*/ 1657422 w 4392865"/>
                <a:gd name="connsiteY123" fmla="*/ 2867222 h 3835390"/>
                <a:gd name="connsiteX124" fmla="*/ 1686177 w 4392865"/>
                <a:gd name="connsiteY124" fmla="*/ 2502996 h 3835390"/>
                <a:gd name="connsiteX125" fmla="*/ 1791611 w 4392865"/>
                <a:gd name="connsiteY125" fmla="*/ 2301714 h 3835390"/>
                <a:gd name="connsiteX126" fmla="*/ 1695761 w 4392865"/>
                <a:gd name="connsiteY126" fmla="*/ 2004582 h 3835390"/>
                <a:gd name="connsiteX127" fmla="*/ 1629516 w 4392865"/>
                <a:gd name="connsiteY127" fmla="*/ 1709947 h 3835390"/>
                <a:gd name="connsiteX128" fmla="*/ 1497225 w 4392865"/>
                <a:gd name="connsiteY128" fmla="*/ 1548551 h 3835390"/>
                <a:gd name="connsiteX129" fmla="*/ 1446115 w 4392865"/>
                <a:gd name="connsiteY129" fmla="*/ 1515104 h 3835390"/>
                <a:gd name="connsiteX130" fmla="*/ 1354139 w 4392865"/>
                <a:gd name="connsiteY130" fmla="*/ 1431395 h 3835390"/>
                <a:gd name="connsiteX131" fmla="*/ 1296989 w 4392865"/>
                <a:gd name="connsiteY131" fmla="*/ 1347787 h 3835390"/>
                <a:gd name="connsiteX132" fmla="*/ 1243542 w 4392865"/>
                <a:gd name="connsiteY132" fmla="*/ 1336674 h 3835390"/>
                <a:gd name="connsiteX133" fmla="*/ 1200151 w 4392865"/>
                <a:gd name="connsiteY133" fmla="*/ 1288521 h 3835390"/>
                <a:gd name="connsiteX134" fmla="*/ 1155701 w 4392865"/>
                <a:gd name="connsiteY134" fmla="*/ 1275821 h 3835390"/>
                <a:gd name="connsiteX135" fmla="*/ 1111251 w 4392865"/>
                <a:gd name="connsiteY135" fmla="*/ 1193271 h 3835390"/>
                <a:gd name="connsiteX136" fmla="*/ 1092201 w 4392865"/>
                <a:gd name="connsiteY136" fmla="*/ 1078971 h 3835390"/>
                <a:gd name="connsiteX137" fmla="*/ 1092201 w 4392865"/>
                <a:gd name="connsiteY137" fmla="*/ 971021 h 3835390"/>
                <a:gd name="connsiteX138" fmla="*/ 1060451 w 4392865"/>
                <a:gd name="connsiteY138" fmla="*/ 913871 h 3835390"/>
                <a:gd name="connsiteX139" fmla="*/ 996951 w 4392865"/>
                <a:gd name="connsiteY139" fmla="*/ 875771 h 3835390"/>
                <a:gd name="connsiteX140" fmla="*/ 889001 w 4392865"/>
                <a:gd name="connsiteY140" fmla="*/ 875771 h 3835390"/>
                <a:gd name="connsiteX141" fmla="*/ 806451 w 4392865"/>
                <a:gd name="connsiteY141" fmla="*/ 907521 h 3835390"/>
                <a:gd name="connsiteX142" fmla="*/ 742951 w 4392865"/>
                <a:gd name="connsiteY142" fmla="*/ 939271 h 3835390"/>
                <a:gd name="connsiteX143" fmla="*/ 655639 w 4392865"/>
                <a:gd name="connsiteY143" fmla="*/ 912812 h 3835390"/>
                <a:gd name="connsiteX144" fmla="*/ 566210 w 4392865"/>
                <a:gd name="connsiteY144" fmla="*/ 836613 h 3835390"/>
                <a:gd name="connsiteX145" fmla="*/ 511177 w 4392865"/>
                <a:gd name="connsiteY145" fmla="*/ 806980 h 3835390"/>
                <a:gd name="connsiteX146" fmla="*/ 415926 w 4392865"/>
                <a:gd name="connsiteY146" fmla="*/ 784225 h 3835390"/>
                <a:gd name="connsiteX147" fmla="*/ 335494 w 4392865"/>
                <a:gd name="connsiteY147" fmla="*/ 759883 h 3835390"/>
                <a:gd name="connsiteX148" fmla="*/ 203413 w 4392865"/>
                <a:gd name="connsiteY148" fmla="*/ 728345 h 3835390"/>
                <a:gd name="connsiteX149" fmla="*/ 116099 w 4392865"/>
                <a:gd name="connsiteY149" fmla="*/ 691303 h 3835390"/>
                <a:gd name="connsiteX150" fmla="*/ 61914 w 4392865"/>
                <a:gd name="connsiteY150" fmla="*/ 625475 h 3835390"/>
                <a:gd name="connsiteX151" fmla="*/ 6350 w 4392865"/>
                <a:gd name="connsiteY151" fmla="*/ 575733 h 3835390"/>
                <a:gd name="connsiteX152" fmla="*/ 2117 w 4392865"/>
                <a:gd name="connsiteY152" fmla="*/ 537104 h 3835390"/>
                <a:gd name="connsiteX153" fmla="*/ 0 w 4392865"/>
                <a:gd name="connsiteY153" fmla="*/ 465138 h 3835390"/>
                <a:gd name="connsiteX154" fmla="*/ 23496 w 4392865"/>
                <a:gd name="connsiteY154" fmla="*/ 394970 h 3835390"/>
                <a:gd name="connsiteX155" fmla="*/ 51331 w 4392865"/>
                <a:gd name="connsiteY155" fmla="*/ 321204 h 3835390"/>
                <a:gd name="connsiteX156" fmla="*/ 77257 w 4392865"/>
                <a:gd name="connsiteY156" fmla="*/ 272520 h 3835390"/>
                <a:gd name="connsiteX157" fmla="*/ 104776 w 4392865"/>
                <a:gd name="connsiteY157" fmla="*/ 194203 h 3835390"/>
                <a:gd name="connsiteX158" fmla="*/ 187537 w 4392865"/>
                <a:gd name="connsiteY158" fmla="*/ 183303 h 3835390"/>
                <a:gd name="connsiteX159" fmla="*/ 238127 w 4392865"/>
                <a:gd name="connsiteY159" fmla="*/ 186268 h 3835390"/>
                <a:gd name="connsiteX160" fmla="*/ 306600 w 4392865"/>
                <a:gd name="connsiteY160" fmla="*/ 191241 h 3835390"/>
                <a:gd name="connsiteX161" fmla="*/ 354225 w 4392865"/>
                <a:gd name="connsiteY161" fmla="*/ 212408 h 3835390"/>
                <a:gd name="connsiteX162" fmla="*/ 442385 w 4392865"/>
                <a:gd name="connsiteY162" fmla="*/ 231247 h 3835390"/>
                <a:gd name="connsiteX0" fmla="*/ 442385 w 4392865"/>
                <a:gd name="connsiteY0" fmla="*/ 231247 h 3835390"/>
                <a:gd name="connsiteX1" fmla="*/ 544725 w 4392865"/>
                <a:gd name="connsiteY1" fmla="*/ 249450 h 3835390"/>
                <a:gd name="connsiteX2" fmla="*/ 674369 w 4392865"/>
                <a:gd name="connsiteY2" fmla="*/ 244158 h 3835390"/>
                <a:gd name="connsiteX3" fmla="*/ 841058 w 4392865"/>
                <a:gd name="connsiteY3" fmla="*/ 207116 h 3835390"/>
                <a:gd name="connsiteX4" fmla="*/ 917787 w 4392865"/>
                <a:gd name="connsiteY4" fmla="*/ 167429 h 3835390"/>
                <a:gd name="connsiteX5" fmla="*/ 984253 w 4392865"/>
                <a:gd name="connsiteY5" fmla="*/ 142346 h 3835390"/>
                <a:gd name="connsiteX6" fmla="*/ 1036849 w 4392865"/>
                <a:gd name="connsiteY6" fmla="*/ 125096 h 3835390"/>
                <a:gd name="connsiteX7" fmla="*/ 1099081 w 4392865"/>
                <a:gd name="connsiteY7" fmla="*/ 119062 h 3835390"/>
                <a:gd name="connsiteX8" fmla="*/ 1126067 w 4392865"/>
                <a:gd name="connsiteY8" fmla="*/ 68791 h 3835390"/>
                <a:gd name="connsiteX9" fmla="*/ 1118129 w 4392865"/>
                <a:gd name="connsiteY9" fmla="*/ 0 h 3835390"/>
                <a:gd name="connsiteX10" fmla="*/ 1181629 w 4392865"/>
                <a:gd name="connsiteY10" fmla="*/ 77788 h 3835390"/>
                <a:gd name="connsiteX11" fmla="*/ 1177079 w 4392865"/>
                <a:gd name="connsiteY11" fmla="*/ 125094 h 3835390"/>
                <a:gd name="connsiteX12" fmla="*/ 1179725 w 4392865"/>
                <a:gd name="connsiteY12" fmla="*/ 191241 h 3835390"/>
                <a:gd name="connsiteX13" fmla="*/ 1179513 w 4392865"/>
                <a:gd name="connsiteY13" fmla="*/ 235480 h 3835390"/>
                <a:gd name="connsiteX14" fmla="*/ 1171787 w 4392865"/>
                <a:gd name="connsiteY14" fmla="*/ 273262 h 3835390"/>
                <a:gd name="connsiteX15" fmla="*/ 1195599 w 4392865"/>
                <a:gd name="connsiteY15" fmla="*/ 320887 h 3835390"/>
                <a:gd name="connsiteX16" fmla="*/ 1237193 w 4392865"/>
                <a:gd name="connsiteY16" fmla="*/ 387879 h 3835390"/>
                <a:gd name="connsiteX17" fmla="*/ 1256242 w 4392865"/>
                <a:gd name="connsiteY17" fmla="*/ 412221 h 3835390"/>
                <a:gd name="connsiteX18" fmla="*/ 1289051 w 4392865"/>
                <a:gd name="connsiteY18" fmla="*/ 384704 h 3835390"/>
                <a:gd name="connsiteX19" fmla="*/ 1304079 w 4392865"/>
                <a:gd name="connsiteY19" fmla="*/ 379095 h 3835390"/>
                <a:gd name="connsiteX20" fmla="*/ 1341121 w 4392865"/>
                <a:gd name="connsiteY20" fmla="*/ 384387 h 3835390"/>
                <a:gd name="connsiteX21" fmla="*/ 1378163 w 4392865"/>
                <a:gd name="connsiteY21" fmla="*/ 408200 h 3835390"/>
                <a:gd name="connsiteX22" fmla="*/ 1390651 w 4392865"/>
                <a:gd name="connsiteY22" fmla="*/ 437621 h 3835390"/>
                <a:gd name="connsiteX23" fmla="*/ 1423142 w 4392865"/>
                <a:gd name="connsiteY23" fmla="*/ 445241 h 3835390"/>
                <a:gd name="connsiteX24" fmla="*/ 1462829 w 4392865"/>
                <a:gd name="connsiteY24" fmla="*/ 421429 h 3835390"/>
                <a:gd name="connsiteX25" fmla="*/ 1520826 w 4392865"/>
                <a:gd name="connsiteY25" fmla="*/ 523875 h 3835390"/>
                <a:gd name="connsiteX26" fmla="*/ 1582738 w 4392865"/>
                <a:gd name="connsiteY26" fmla="*/ 569912 h 3835390"/>
                <a:gd name="connsiteX27" fmla="*/ 1676401 w 4392865"/>
                <a:gd name="connsiteY27" fmla="*/ 640821 h 3835390"/>
                <a:gd name="connsiteX28" fmla="*/ 1866901 w 4392865"/>
                <a:gd name="connsiteY28" fmla="*/ 609071 h 3835390"/>
                <a:gd name="connsiteX29" fmla="*/ 2063751 w 4392865"/>
                <a:gd name="connsiteY29" fmla="*/ 558271 h 3835390"/>
                <a:gd name="connsiteX30" fmla="*/ 2178051 w 4392865"/>
                <a:gd name="connsiteY30" fmla="*/ 590021 h 3835390"/>
                <a:gd name="connsiteX31" fmla="*/ 2311401 w 4392865"/>
                <a:gd name="connsiteY31" fmla="*/ 691621 h 3835390"/>
                <a:gd name="connsiteX32" fmla="*/ 2489201 w 4392865"/>
                <a:gd name="connsiteY32" fmla="*/ 780521 h 3835390"/>
                <a:gd name="connsiteX33" fmla="*/ 2692401 w 4392865"/>
                <a:gd name="connsiteY33" fmla="*/ 793221 h 3835390"/>
                <a:gd name="connsiteX34" fmla="*/ 2783947 w 4392865"/>
                <a:gd name="connsiteY34" fmla="*/ 683154 h 3835390"/>
                <a:gd name="connsiteX35" fmla="*/ 3133905 w 4392865"/>
                <a:gd name="connsiteY35" fmla="*/ 585588 h 3835390"/>
                <a:gd name="connsiteX36" fmla="*/ 3230246 w 4392865"/>
                <a:gd name="connsiteY36" fmla="*/ 487572 h 3835390"/>
                <a:gd name="connsiteX37" fmla="*/ 3366460 w 4392865"/>
                <a:gd name="connsiteY37" fmla="*/ 400599 h 3835390"/>
                <a:gd name="connsiteX38" fmla="*/ 3662403 w 4392865"/>
                <a:gd name="connsiteY38" fmla="*/ 385143 h 3835390"/>
                <a:gd name="connsiteX39" fmla="*/ 3822913 w 4392865"/>
                <a:gd name="connsiteY39" fmla="*/ 365864 h 3835390"/>
                <a:gd name="connsiteX40" fmla="*/ 3880259 w 4392865"/>
                <a:gd name="connsiteY40" fmla="*/ 521559 h 3835390"/>
                <a:gd name="connsiteX41" fmla="*/ 3972225 w 4392865"/>
                <a:gd name="connsiteY41" fmla="*/ 697132 h 3835390"/>
                <a:gd name="connsiteX42" fmla="*/ 3971626 w 4392865"/>
                <a:gd name="connsiteY42" fmla="*/ 818142 h 3835390"/>
                <a:gd name="connsiteX43" fmla="*/ 3980492 w 4392865"/>
                <a:gd name="connsiteY43" fmla="*/ 801728 h 3835390"/>
                <a:gd name="connsiteX44" fmla="*/ 3976970 w 4392865"/>
                <a:gd name="connsiteY44" fmla="*/ 863980 h 3835390"/>
                <a:gd name="connsiteX45" fmla="*/ 3983298 w 4392865"/>
                <a:gd name="connsiteY45" fmla="*/ 889809 h 3835390"/>
                <a:gd name="connsiteX46" fmla="*/ 4002088 w 4392865"/>
                <a:gd name="connsiteY46" fmla="*/ 917575 h 3835390"/>
                <a:gd name="connsiteX47" fmla="*/ 4067176 w 4392865"/>
                <a:gd name="connsiteY47" fmla="*/ 927629 h 3835390"/>
                <a:gd name="connsiteX48" fmla="*/ 4064001 w 4392865"/>
                <a:gd name="connsiteY48" fmla="*/ 964671 h 3835390"/>
                <a:gd name="connsiteX49" fmla="*/ 4153642 w 4392865"/>
                <a:gd name="connsiteY49" fmla="*/ 1032613 h 3835390"/>
                <a:gd name="connsiteX50" fmla="*/ 4252464 w 4392865"/>
                <a:gd name="connsiteY50" fmla="*/ 1015471 h 3835390"/>
                <a:gd name="connsiteX51" fmla="*/ 4392865 w 4392865"/>
                <a:gd name="connsiteY51" fmla="*/ 1145687 h 3835390"/>
                <a:gd name="connsiteX52" fmla="*/ 4286151 w 4392865"/>
                <a:gd name="connsiteY52" fmla="*/ 1291466 h 3835390"/>
                <a:gd name="connsiteX53" fmla="*/ 4176057 w 4392865"/>
                <a:gd name="connsiteY53" fmla="*/ 1408274 h 3835390"/>
                <a:gd name="connsiteX54" fmla="*/ 4037225 w 4392865"/>
                <a:gd name="connsiteY54" fmla="*/ 1450656 h 3835390"/>
                <a:gd name="connsiteX55" fmla="*/ 3968751 w 4392865"/>
                <a:gd name="connsiteY55" fmla="*/ 1419754 h 3835390"/>
                <a:gd name="connsiteX56" fmla="*/ 3910225 w 4392865"/>
                <a:gd name="connsiteY56" fmla="*/ 1426845 h 3835390"/>
                <a:gd name="connsiteX57" fmla="*/ 3842810 w 4392865"/>
                <a:gd name="connsiteY57" fmla="*/ 1390650 h 3835390"/>
                <a:gd name="connsiteX58" fmla="*/ 3804392 w 4392865"/>
                <a:gd name="connsiteY58" fmla="*/ 1233700 h 3835390"/>
                <a:gd name="connsiteX59" fmla="*/ 3719513 w 4392865"/>
                <a:gd name="connsiteY59" fmla="*/ 1156759 h 3835390"/>
                <a:gd name="connsiteX60" fmla="*/ 3568701 w 4392865"/>
                <a:gd name="connsiteY60" fmla="*/ 1098021 h 3835390"/>
                <a:gd name="connsiteX61" fmla="*/ 3460751 w 4392865"/>
                <a:gd name="connsiteY61" fmla="*/ 1053571 h 3835390"/>
                <a:gd name="connsiteX62" fmla="*/ 3371851 w 4392865"/>
                <a:gd name="connsiteY62" fmla="*/ 1047221 h 3835390"/>
                <a:gd name="connsiteX63" fmla="*/ 3308351 w 4392865"/>
                <a:gd name="connsiteY63" fmla="*/ 996421 h 3835390"/>
                <a:gd name="connsiteX64" fmla="*/ 3200401 w 4392865"/>
                <a:gd name="connsiteY64" fmla="*/ 932921 h 3835390"/>
                <a:gd name="connsiteX65" fmla="*/ 3227599 w 4392865"/>
                <a:gd name="connsiteY65" fmla="*/ 1067009 h 3835390"/>
                <a:gd name="connsiteX66" fmla="*/ 3325496 w 4392865"/>
                <a:gd name="connsiteY66" fmla="*/ 1302488 h 3835390"/>
                <a:gd name="connsiteX67" fmla="*/ 3521286 w 4392865"/>
                <a:gd name="connsiteY67" fmla="*/ 1487697 h 3835390"/>
                <a:gd name="connsiteX68" fmla="*/ 3598016 w 4392865"/>
                <a:gd name="connsiteY68" fmla="*/ 1569716 h 3835390"/>
                <a:gd name="connsiteX69" fmla="*/ 3743537 w 4392865"/>
                <a:gd name="connsiteY69" fmla="*/ 1596175 h 3835390"/>
                <a:gd name="connsiteX70" fmla="*/ 3841433 w 4392865"/>
                <a:gd name="connsiteY70" fmla="*/ 1540613 h 3835390"/>
                <a:gd name="connsiteX71" fmla="*/ 3918163 w 4392865"/>
                <a:gd name="connsiteY71" fmla="*/ 1588237 h 3835390"/>
                <a:gd name="connsiteX72" fmla="*/ 3983808 w 4392865"/>
                <a:gd name="connsiteY72" fmla="*/ 1610103 h 3835390"/>
                <a:gd name="connsiteX73" fmla="*/ 4063234 w 4392865"/>
                <a:gd name="connsiteY73" fmla="*/ 1841639 h 3835390"/>
                <a:gd name="connsiteX74" fmla="*/ 3974275 w 4392865"/>
                <a:gd name="connsiteY74" fmla="*/ 1966544 h 3835390"/>
                <a:gd name="connsiteX75" fmla="*/ 3821614 w 4392865"/>
                <a:gd name="connsiteY75" fmla="*/ 2233622 h 3835390"/>
                <a:gd name="connsiteX76" fmla="*/ 3681983 w 4392865"/>
                <a:gd name="connsiteY76" fmla="*/ 2337309 h 3835390"/>
                <a:gd name="connsiteX77" fmla="*/ 3553037 w 4392865"/>
                <a:gd name="connsiteY77" fmla="*/ 2352883 h 3835390"/>
                <a:gd name="connsiteX78" fmla="*/ 3400225 w 4392865"/>
                <a:gd name="connsiteY78" fmla="*/ 2423165 h 3835390"/>
                <a:gd name="connsiteX79" fmla="*/ 3119120 w 4392865"/>
                <a:gd name="connsiteY79" fmla="*/ 2173018 h 3835390"/>
                <a:gd name="connsiteX80" fmla="*/ 3125917 w 4392865"/>
                <a:gd name="connsiteY80" fmla="*/ 2071417 h 3835390"/>
                <a:gd name="connsiteX81" fmla="*/ 3090016 w 4392865"/>
                <a:gd name="connsiteY81" fmla="*/ 1993102 h 3835390"/>
                <a:gd name="connsiteX82" fmla="*/ 2933913 w 4392865"/>
                <a:gd name="connsiteY82" fmla="*/ 1802550 h 3835390"/>
                <a:gd name="connsiteX83" fmla="*/ 2853939 w 4392865"/>
                <a:gd name="connsiteY83" fmla="*/ 1602017 h 3835390"/>
                <a:gd name="connsiteX84" fmla="*/ 2658005 w 4392865"/>
                <a:gd name="connsiteY84" fmla="*/ 1386945 h 3835390"/>
                <a:gd name="connsiteX85" fmla="*/ 2471738 w 4392865"/>
                <a:gd name="connsiteY85" fmla="*/ 1241954 h 3835390"/>
                <a:gd name="connsiteX86" fmla="*/ 2413530 w 4392865"/>
                <a:gd name="connsiteY86" fmla="*/ 1240895 h 3835390"/>
                <a:gd name="connsiteX87" fmla="*/ 2325160 w 4392865"/>
                <a:gd name="connsiteY87" fmla="*/ 1184275 h 3835390"/>
                <a:gd name="connsiteX88" fmla="*/ 2262189 w 4392865"/>
                <a:gd name="connsiteY88" fmla="*/ 1167341 h 3835390"/>
                <a:gd name="connsiteX89" fmla="*/ 2153180 w 4392865"/>
                <a:gd name="connsiteY89" fmla="*/ 1212320 h 3835390"/>
                <a:gd name="connsiteX90" fmla="*/ 2088622 w 4392865"/>
                <a:gd name="connsiteY90" fmla="*/ 1242483 h 3835390"/>
                <a:gd name="connsiteX91" fmla="*/ 2087294 w 4392865"/>
                <a:gd name="connsiteY91" fmla="*/ 1390201 h 3835390"/>
                <a:gd name="connsiteX92" fmla="*/ 2121380 w 4392865"/>
                <a:gd name="connsiteY92" fmla="*/ 1554862 h 3835390"/>
                <a:gd name="connsiteX93" fmla="*/ 2187787 w 4392865"/>
                <a:gd name="connsiteY93" fmla="*/ 1696717 h 3835390"/>
                <a:gd name="connsiteX94" fmla="*/ 2130856 w 4392865"/>
                <a:gd name="connsiteY94" fmla="*/ 1918967 h 3835390"/>
                <a:gd name="connsiteX95" fmla="*/ 2098328 w 4392865"/>
                <a:gd name="connsiteY95" fmla="*/ 2378392 h 3835390"/>
                <a:gd name="connsiteX96" fmla="*/ 2139764 w 4392865"/>
                <a:gd name="connsiteY96" fmla="*/ 2490767 h 3835390"/>
                <a:gd name="connsiteX97" fmla="*/ 2213347 w 4392865"/>
                <a:gd name="connsiteY97" fmla="*/ 2848052 h 3835390"/>
                <a:gd name="connsiteX98" fmla="*/ 2242101 w 4392865"/>
                <a:gd name="connsiteY98" fmla="*/ 2943902 h 3835390"/>
                <a:gd name="connsiteX99" fmla="*/ 2251686 w 4392865"/>
                <a:gd name="connsiteY99" fmla="*/ 3106844 h 3835390"/>
                <a:gd name="connsiteX100" fmla="*/ 2443385 w 4392865"/>
                <a:gd name="connsiteY100" fmla="*/ 3145184 h 3835390"/>
                <a:gd name="connsiteX101" fmla="*/ 2577574 w 4392865"/>
                <a:gd name="connsiteY101" fmla="*/ 3250617 h 3835390"/>
                <a:gd name="connsiteX102" fmla="*/ 2625498 w 4392865"/>
                <a:gd name="connsiteY102" fmla="*/ 3384808 h 3835390"/>
                <a:gd name="connsiteX103" fmla="*/ 2462555 w 4392865"/>
                <a:gd name="connsiteY103" fmla="*/ 3346466 h 3835390"/>
                <a:gd name="connsiteX104" fmla="*/ 2337950 w 4392865"/>
                <a:gd name="connsiteY104" fmla="*/ 3269787 h 3835390"/>
                <a:gd name="connsiteX105" fmla="*/ 2059988 w 4392865"/>
                <a:gd name="connsiteY105" fmla="*/ 3269789 h 3835390"/>
                <a:gd name="connsiteX106" fmla="*/ 2203761 w 4392865"/>
                <a:gd name="connsiteY106" fmla="*/ 3442314 h 3835390"/>
                <a:gd name="connsiteX107" fmla="*/ 2452969 w 4392865"/>
                <a:gd name="connsiteY107" fmla="*/ 3634012 h 3835390"/>
                <a:gd name="connsiteX108" fmla="*/ 2290026 w 4392865"/>
                <a:gd name="connsiteY108" fmla="*/ 3662768 h 3835390"/>
                <a:gd name="connsiteX109" fmla="*/ 2107912 w 4392865"/>
                <a:gd name="connsiteY109" fmla="*/ 3538167 h 3835390"/>
                <a:gd name="connsiteX110" fmla="*/ 2021648 w 4392865"/>
                <a:gd name="connsiteY110" fmla="*/ 3720277 h 3835390"/>
                <a:gd name="connsiteX111" fmla="*/ 1954555 w 4392865"/>
                <a:gd name="connsiteY111" fmla="*/ 3758619 h 3835390"/>
                <a:gd name="connsiteX112" fmla="*/ 1801196 w 4392865"/>
                <a:gd name="connsiteY112" fmla="*/ 3825712 h 3835390"/>
                <a:gd name="connsiteX113" fmla="*/ 1839536 w 4392865"/>
                <a:gd name="connsiteY113" fmla="*/ 3595673 h 3835390"/>
                <a:gd name="connsiteX114" fmla="*/ 1734101 w 4392865"/>
                <a:gd name="connsiteY114" fmla="*/ 3413561 h 3835390"/>
                <a:gd name="connsiteX115" fmla="*/ 1705347 w 4392865"/>
                <a:gd name="connsiteY115" fmla="*/ 3480655 h 3835390"/>
                <a:gd name="connsiteX116" fmla="*/ 1638252 w 4392865"/>
                <a:gd name="connsiteY116" fmla="*/ 3595673 h 3835390"/>
                <a:gd name="connsiteX117" fmla="*/ 1504065 w 4392865"/>
                <a:gd name="connsiteY117" fmla="*/ 3729863 h 3835390"/>
                <a:gd name="connsiteX118" fmla="*/ 1302780 w 4392865"/>
                <a:gd name="connsiteY118" fmla="*/ 3634012 h 3835390"/>
                <a:gd name="connsiteX119" fmla="*/ 1504064 w 4392865"/>
                <a:gd name="connsiteY119" fmla="*/ 3586088 h 3835390"/>
                <a:gd name="connsiteX120" fmla="*/ 1465724 w 4392865"/>
                <a:gd name="connsiteY120" fmla="*/ 3346467 h 3835390"/>
                <a:gd name="connsiteX121" fmla="*/ 1222007 w 4392865"/>
                <a:gd name="connsiteY121" fmla="*/ 3399796 h 3835390"/>
                <a:gd name="connsiteX122" fmla="*/ 1302780 w 4392865"/>
                <a:gd name="connsiteY122" fmla="*/ 3212279 h 3835390"/>
                <a:gd name="connsiteX123" fmla="*/ 1580742 w 4392865"/>
                <a:gd name="connsiteY123" fmla="*/ 2982241 h 3835390"/>
                <a:gd name="connsiteX124" fmla="*/ 1657422 w 4392865"/>
                <a:gd name="connsiteY124" fmla="*/ 2867222 h 3835390"/>
                <a:gd name="connsiteX125" fmla="*/ 1686177 w 4392865"/>
                <a:gd name="connsiteY125" fmla="*/ 2502996 h 3835390"/>
                <a:gd name="connsiteX126" fmla="*/ 1791611 w 4392865"/>
                <a:gd name="connsiteY126" fmla="*/ 2301714 h 3835390"/>
                <a:gd name="connsiteX127" fmla="*/ 1695761 w 4392865"/>
                <a:gd name="connsiteY127" fmla="*/ 2004582 h 3835390"/>
                <a:gd name="connsiteX128" fmla="*/ 1629516 w 4392865"/>
                <a:gd name="connsiteY128" fmla="*/ 1709947 h 3835390"/>
                <a:gd name="connsiteX129" fmla="*/ 1497225 w 4392865"/>
                <a:gd name="connsiteY129" fmla="*/ 1548551 h 3835390"/>
                <a:gd name="connsiteX130" fmla="*/ 1446115 w 4392865"/>
                <a:gd name="connsiteY130" fmla="*/ 1515104 h 3835390"/>
                <a:gd name="connsiteX131" fmla="*/ 1354139 w 4392865"/>
                <a:gd name="connsiteY131" fmla="*/ 1431395 h 3835390"/>
                <a:gd name="connsiteX132" fmla="*/ 1296989 w 4392865"/>
                <a:gd name="connsiteY132" fmla="*/ 1347787 h 3835390"/>
                <a:gd name="connsiteX133" fmla="*/ 1243542 w 4392865"/>
                <a:gd name="connsiteY133" fmla="*/ 1336674 h 3835390"/>
                <a:gd name="connsiteX134" fmla="*/ 1200151 w 4392865"/>
                <a:gd name="connsiteY134" fmla="*/ 1288521 h 3835390"/>
                <a:gd name="connsiteX135" fmla="*/ 1155701 w 4392865"/>
                <a:gd name="connsiteY135" fmla="*/ 1275821 h 3835390"/>
                <a:gd name="connsiteX136" fmla="*/ 1111251 w 4392865"/>
                <a:gd name="connsiteY136" fmla="*/ 1193271 h 3835390"/>
                <a:gd name="connsiteX137" fmla="*/ 1092201 w 4392865"/>
                <a:gd name="connsiteY137" fmla="*/ 1078971 h 3835390"/>
                <a:gd name="connsiteX138" fmla="*/ 1092201 w 4392865"/>
                <a:gd name="connsiteY138" fmla="*/ 971021 h 3835390"/>
                <a:gd name="connsiteX139" fmla="*/ 1060451 w 4392865"/>
                <a:gd name="connsiteY139" fmla="*/ 913871 h 3835390"/>
                <a:gd name="connsiteX140" fmla="*/ 996951 w 4392865"/>
                <a:gd name="connsiteY140" fmla="*/ 875771 h 3835390"/>
                <a:gd name="connsiteX141" fmla="*/ 889001 w 4392865"/>
                <a:gd name="connsiteY141" fmla="*/ 875771 h 3835390"/>
                <a:gd name="connsiteX142" fmla="*/ 806451 w 4392865"/>
                <a:gd name="connsiteY142" fmla="*/ 907521 h 3835390"/>
                <a:gd name="connsiteX143" fmla="*/ 742951 w 4392865"/>
                <a:gd name="connsiteY143" fmla="*/ 939271 h 3835390"/>
                <a:gd name="connsiteX144" fmla="*/ 655639 w 4392865"/>
                <a:gd name="connsiteY144" fmla="*/ 912812 h 3835390"/>
                <a:gd name="connsiteX145" fmla="*/ 566210 w 4392865"/>
                <a:gd name="connsiteY145" fmla="*/ 836613 h 3835390"/>
                <a:gd name="connsiteX146" fmla="*/ 511177 w 4392865"/>
                <a:gd name="connsiteY146" fmla="*/ 806980 h 3835390"/>
                <a:gd name="connsiteX147" fmla="*/ 415926 w 4392865"/>
                <a:gd name="connsiteY147" fmla="*/ 784225 h 3835390"/>
                <a:gd name="connsiteX148" fmla="*/ 335494 w 4392865"/>
                <a:gd name="connsiteY148" fmla="*/ 759883 h 3835390"/>
                <a:gd name="connsiteX149" fmla="*/ 203413 w 4392865"/>
                <a:gd name="connsiteY149" fmla="*/ 728345 h 3835390"/>
                <a:gd name="connsiteX150" fmla="*/ 116099 w 4392865"/>
                <a:gd name="connsiteY150" fmla="*/ 691303 h 3835390"/>
                <a:gd name="connsiteX151" fmla="*/ 61914 w 4392865"/>
                <a:gd name="connsiteY151" fmla="*/ 625475 h 3835390"/>
                <a:gd name="connsiteX152" fmla="*/ 6350 w 4392865"/>
                <a:gd name="connsiteY152" fmla="*/ 575733 h 3835390"/>
                <a:gd name="connsiteX153" fmla="*/ 2117 w 4392865"/>
                <a:gd name="connsiteY153" fmla="*/ 537104 h 3835390"/>
                <a:gd name="connsiteX154" fmla="*/ 0 w 4392865"/>
                <a:gd name="connsiteY154" fmla="*/ 465138 h 3835390"/>
                <a:gd name="connsiteX155" fmla="*/ 23496 w 4392865"/>
                <a:gd name="connsiteY155" fmla="*/ 394970 h 3835390"/>
                <a:gd name="connsiteX156" fmla="*/ 51331 w 4392865"/>
                <a:gd name="connsiteY156" fmla="*/ 321204 h 3835390"/>
                <a:gd name="connsiteX157" fmla="*/ 77257 w 4392865"/>
                <a:gd name="connsiteY157" fmla="*/ 272520 h 3835390"/>
                <a:gd name="connsiteX158" fmla="*/ 104776 w 4392865"/>
                <a:gd name="connsiteY158" fmla="*/ 194203 h 3835390"/>
                <a:gd name="connsiteX159" fmla="*/ 187537 w 4392865"/>
                <a:gd name="connsiteY159" fmla="*/ 183303 h 3835390"/>
                <a:gd name="connsiteX160" fmla="*/ 238127 w 4392865"/>
                <a:gd name="connsiteY160" fmla="*/ 186268 h 3835390"/>
                <a:gd name="connsiteX161" fmla="*/ 306600 w 4392865"/>
                <a:gd name="connsiteY161" fmla="*/ 191241 h 3835390"/>
                <a:gd name="connsiteX162" fmla="*/ 354225 w 4392865"/>
                <a:gd name="connsiteY162" fmla="*/ 212408 h 3835390"/>
                <a:gd name="connsiteX163" fmla="*/ 442385 w 4392865"/>
                <a:gd name="connsiteY163" fmla="*/ 231247 h 3835390"/>
                <a:gd name="connsiteX0" fmla="*/ 442385 w 4392865"/>
                <a:gd name="connsiteY0" fmla="*/ 231247 h 3835390"/>
                <a:gd name="connsiteX1" fmla="*/ 544725 w 4392865"/>
                <a:gd name="connsiteY1" fmla="*/ 249450 h 3835390"/>
                <a:gd name="connsiteX2" fmla="*/ 674369 w 4392865"/>
                <a:gd name="connsiteY2" fmla="*/ 244158 h 3835390"/>
                <a:gd name="connsiteX3" fmla="*/ 841058 w 4392865"/>
                <a:gd name="connsiteY3" fmla="*/ 207116 h 3835390"/>
                <a:gd name="connsiteX4" fmla="*/ 917787 w 4392865"/>
                <a:gd name="connsiteY4" fmla="*/ 167429 h 3835390"/>
                <a:gd name="connsiteX5" fmla="*/ 984253 w 4392865"/>
                <a:gd name="connsiteY5" fmla="*/ 142346 h 3835390"/>
                <a:gd name="connsiteX6" fmla="*/ 1036849 w 4392865"/>
                <a:gd name="connsiteY6" fmla="*/ 125096 h 3835390"/>
                <a:gd name="connsiteX7" fmla="*/ 1099081 w 4392865"/>
                <a:gd name="connsiteY7" fmla="*/ 119062 h 3835390"/>
                <a:gd name="connsiteX8" fmla="*/ 1126067 w 4392865"/>
                <a:gd name="connsiteY8" fmla="*/ 68791 h 3835390"/>
                <a:gd name="connsiteX9" fmla="*/ 1118129 w 4392865"/>
                <a:gd name="connsiteY9" fmla="*/ 0 h 3835390"/>
                <a:gd name="connsiteX10" fmla="*/ 1181629 w 4392865"/>
                <a:gd name="connsiteY10" fmla="*/ 77788 h 3835390"/>
                <a:gd name="connsiteX11" fmla="*/ 1177079 w 4392865"/>
                <a:gd name="connsiteY11" fmla="*/ 125094 h 3835390"/>
                <a:gd name="connsiteX12" fmla="*/ 1179725 w 4392865"/>
                <a:gd name="connsiteY12" fmla="*/ 191241 h 3835390"/>
                <a:gd name="connsiteX13" fmla="*/ 1179513 w 4392865"/>
                <a:gd name="connsiteY13" fmla="*/ 235480 h 3835390"/>
                <a:gd name="connsiteX14" fmla="*/ 1171787 w 4392865"/>
                <a:gd name="connsiteY14" fmla="*/ 273262 h 3835390"/>
                <a:gd name="connsiteX15" fmla="*/ 1195599 w 4392865"/>
                <a:gd name="connsiteY15" fmla="*/ 320887 h 3835390"/>
                <a:gd name="connsiteX16" fmla="*/ 1237193 w 4392865"/>
                <a:gd name="connsiteY16" fmla="*/ 387879 h 3835390"/>
                <a:gd name="connsiteX17" fmla="*/ 1256242 w 4392865"/>
                <a:gd name="connsiteY17" fmla="*/ 412221 h 3835390"/>
                <a:gd name="connsiteX18" fmla="*/ 1289051 w 4392865"/>
                <a:gd name="connsiteY18" fmla="*/ 384704 h 3835390"/>
                <a:gd name="connsiteX19" fmla="*/ 1304079 w 4392865"/>
                <a:gd name="connsiteY19" fmla="*/ 379095 h 3835390"/>
                <a:gd name="connsiteX20" fmla="*/ 1341121 w 4392865"/>
                <a:gd name="connsiteY20" fmla="*/ 384387 h 3835390"/>
                <a:gd name="connsiteX21" fmla="*/ 1378163 w 4392865"/>
                <a:gd name="connsiteY21" fmla="*/ 408200 h 3835390"/>
                <a:gd name="connsiteX22" fmla="*/ 1390651 w 4392865"/>
                <a:gd name="connsiteY22" fmla="*/ 437621 h 3835390"/>
                <a:gd name="connsiteX23" fmla="*/ 1423142 w 4392865"/>
                <a:gd name="connsiteY23" fmla="*/ 445241 h 3835390"/>
                <a:gd name="connsiteX24" fmla="*/ 1462829 w 4392865"/>
                <a:gd name="connsiteY24" fmla="*/ 421429 h 3835390"/>
                <a:gd name="connsiteX25" fmla="*/ 1520826 w 4392865"/>
                <a:gd name="connsiteY25" fmla="*/ 523875 h 3835390"/>
                <a:gd name="connsiteX26" fmla="*/ 1582738 w 4392865"/>
                <a:gd name="connsiteY26" fmla="*/ 569912 h 3835390"/>
                <a:gd name="connsiteX27" fmla="*/ 1676401 w 4392865"/>
                <a:gd name="connsiteY27" fmla="*/ 640821 h 3835390"/>
                <a:gd name="connsiteX28" fmla="*/ 1866901 w 4392865"/>
                <a:gd name="connsiteY28" fmla="*/ 609071 h 3835390"/>
                <a:gd name="connsiteX29" fmla="*/ 2063751 w 4392865"/>
                <a:gd name="connsiteY29" fmla="*/ 558271 h 3835390"/>
                <a:gd name="connsiteX30" fmla="*/ 2178051 w 4392865"/>
                <a:gd name="connsiteY30" fmla="*/ 590021 h 3835390"/>
                <a:gd name="connsiteX31" fmla="*/ 2311401 w 4392865"/>
                <a:gd name="connsiteY31" fmla="*/ 691621 h 3835390"/>
                <a:gd name="connsiteX32" fmla="*/ 2489201 w 4392865"/>
                <a:gd name="connsiteY32" fmla="*/ 780521 h 3835390"/>
                <a:gd name="connsiteX33" fmla="*/ 2692401 w 4392865"/>
                <a:gd name="connsiteY33" fmla="*/ 793221 h 3835390"/>
                <a:gd name="connsiteX34" fmla="*/ 2783947 w 4392865"/>
                <a:gd name="connsiteY34" fmla="*/ 683154 h 3835390"/>
                <a:gd name="connsiteX35" fmla="*/ 3133905 w 4392865"/>
                <a:gd name="connsiteY35" fmla="*/ 585588 h 3835390"/>
                <a:gd name="connsiteX36" fmla="*/ 3230246 w 4392865"/>
                <a:gd name="connsiteY36" fmla="*/ 487572 h 3835390"/>
                <a:gd name="connsiteX37" fmla="*/ 3366460 w 4392865"/>
                <a:gd name="connsiteY37" fmla="*/ 400599 h 3835390"/>
                <a:gd name="connsiteX38" fmla="*/ 3662403 w 4392865"/>
                <a:gd name="connsiteY38" fmla="*/ 385143 h 3835390"/>
                <a:gd name="connsiteX39" fmla="*/ 3822913 w 4392865"/>
                <a:gd name="connsiteY39" fmla="*/ 365864 h 3835390"/>
                <a:gd name="connsiteX40" fmla="*/ 3880259 w 4392865"/>
                <a:gd name="connsiteY40" fmla="*/ 521559 h 3835390"/>
                <a:gd name="connsiteX41" fmla="*/ 3972225 w 4392865"/>
                <a:gd name="connsiteY41" fmla="*/ 697132 h 3835390"/>
                <a:gd name="connsiteX42" fmla="*/ 3971626 w 4392865"/>
                <a:gd name="connsiteY42" fmla="*/ 818142 h 3835390"/>
                <a:gd name="connsiteX43" fmla="*/ 3980492 w 4392865"/>
                <a:gd name="connsiteY43" fmla="*/ 801728 h 3835390"/>
                <a:gd name="connsiteX44" fmla="*/ 3976970 w 4392865"/>
                <a:gd name="connsiteY44" fmla="*/ 863980 h 3835390"/>
                <a:gd name="connsiteX45" fmla="*/ 3983298 w 4392865"/>
                <a:gd name="connsiteY45" fmla="*/ 889809 h 3835390"/>
                <a:gd name="connsiteX46" fmla="*/ 4002088 w 4392865"/>
                <a:gd name="connsiteY46" fmla="*/ 917575 h 3835390"/>
                <a:gd name="connsiteX47" fmla="*/ 4067176 w 4392865"/>
                <a:gd name="connsiteY47" fmla="*/ 927629 h 3835390"/>
                <a:gd name="connsiteX48" fmla="*/ 4064001 w 4392865"/>
                <a:gd name="connsiteY48" fmla="*/ 964671 h 3835390"/>
                <a:gd name="connsiteX49" fmla="*/ 4153642 w 4392865"/>
                <a:gd name="connsiteY49" fmla="*/ 1032613 h 3835390"/>
                <a:gd name="connsiteX50" fmla="*/ 4252464 w 4392865"/>
                <a:gd name="connsiteY50" fmla="*/ 1015471 h 3835390"/>
                <a:gd name="connsiteX51" fmla="*/ 4392865 w 4392865"/>
                <a:gd name="connsiteY51" fmla="*/ 1145687 h 3835390"/>
                <a:gd name="connsiteX52" fmla="*/ 4286151 w 4392865"/>
                <a:gd name="connsiteY52" fmla="*/ 1291466 h 3835390"/>
                <a:gd name="connsiteX53" fmla="*/ 4176057 w 4392865"/>
                <a:gd name="connsiteY53" fmla="*/ 1408274 h 3835390"/>
                <a:gd name="connsiteX54" fmla="*/ 4037225 w 4392865"/>
                <a:gd name="connsiteY54" fmla="*/ 1450656 h 3835390"/>
                <a:gd name="connsiteX55" fmla="*/ 3968751 w 4392865"/>
                <a:gd name="connsiteY55" fmla="*/ 1419754 h 3835390"/>
                <a:gd name="connsiteX56" fmla="*/ 3910225 w 4392865"/>
                <a:gd name="connsiteY56" fmla="*/ 1426845 h 3835390"/>
                <a:gd name="connsiteX57" fmla="*/ 3842810 w 4392865"/>
                <a:gd name="connsiteY57" fmla="*/ 1390650 h 3835390"/>
                <a:gd name="connsiteX58" fmla="*/ 3804392 w 4392865"/>
                <a:gd name="connsiteY58" fmla="*/ 1233700 h 3835390"/>
                <a:gd name="connsiteX59" fmla="*/ 3719513 w 4392865"/>
                <a:gd name="connsiteY59" fmla="*/ 1156759 h 3835390"/>
                <a:gd name="connsiteX60" fmla="*/ 3568701 w 4392865"/>
                <a:gd name="connsiteY60" fmla="*/ 1098021 h 3835390"/>
                <a:gd name="connsiteX61" fmla="*/ 3460751 w 4392865"/>
                <a:gd name="connsiteY61" fmla="*/ 1053571 h 3835390"/>
                <a:gd name="connsiteX62" fmla="*/ 3371851 w 4392865"/>
                <a:gd name="connsiteY62" fmla="*/ 1047221 h 3835390"/>
                <a:gd name="connsiteX63" fmla="*/ 3308351 w 4392865"/>
                <a:gd name="connsiteY63" fmla="*/ 996421 h 3835390"/>
                <a:gd name="connsiteX64" fmla="*/ 3200401 w 4392865"/>
                <a:gd name="connsiteY64" fmla="*/ 932921 h 3835390"/>
                <a:gd name="connsiteX65" fmla="*/ 3227599 w 4392865"/>
                <a:gd name="connsiteY65" fmla="*/ 1067009 h 3835390"/>
                <a:gd name="connsiteX66" fmla="*/ 3325496 w 4392865"/>
                <a:gd name="connsiteY66" fmla="*/ 1302488 h 3835390"/>
                <a:gd name="connsiteX67" fmla="*/ 3521286 w 4392865"/>
                <a:gd name="connsiteY67" fmla="*/ 1487697 h 3835390"/>
                <a:gd name="connsiteX68" fmla="*/ 3598016 w 4392865"/>
                <a:gd name="connsiteY68" fmla="*/ 1569716 h 3835390"/>
                <a:gd name="connsiteX69" fmla="*/ 3743537 w 4392865"/>
                <a:gd name="connsiteY69" fmla="*/ 1596175 h 3835390"/>
                <a:gd name="connsiteX70" fmla="*/ 3841433 w 4392865"/>
                <a:gd name="connsiteY70" fmla="*/ 1540613 h 3835390"/>
                <a:gd name="connsiteX71" fmla="*/ 3918163 w 4392865"/>
                <a:gd name="connsiteY71" fmla="*/ 1588237 h 3835390"/>
                <a:gd name="connsiteX72" fmla="*/ 3983808 w 4392865"/>
                <a:gd name="connsiteY72" fmla="*/ 1610103 h 3835390"/>
                <a:gd name="connsiteX73" fmla="*/ 4063234 w 4392865"/>
                <a:gd name="connsiteY73" fmla="*/ 1841639 h 3835390"/>
                <a:gd name="connsiteX74" fmla="*/ 3974275 w 4392865"/>
                <a:gd name="connsiteY74" fmla="*/ 1966544 h 3835390"/>
                <a:gd name="connsiteX75" fmla="*/ 3821614 w 4392865"/>
                <a:gd name="connsiteY75" fmla="*/ 2233622 h 3835390"/>
                <a:gd name="connsiteX76" fmla="*/ 3681983 w 4392865"/>
                <a:gd name="connsiteY76" fmla="*/ 2337309 h 3835390"/>
                <a:gd name="connsiteX77" fmla="*/ 3553037 w 4392865"/>
                <a:gd name="connsiteY77" fmla="*/ 2352883 h 3835390"/>
                <a:gd name="connsiteX78" fmla="*/ 3400225 w 4392865"/>
                <a:gd name="connsiteY78" fmla="*/ 2423165 h 3835390"/>
                <a:gd name="connsiteX79" fmla="*/ 3190558 w 4392865"/>
                <a:gd name="connsiteY79" fmla="*/ 2302664 h 3835390"/>
                <a:gd name="connsiteX80" fmla="*/ 3119120 w 4392865"/>
                <a:gd name="connsiteY80" fmla="*/ 2173018 h 3835390"/>
                <a:gd name="connsiteX81" fmla="*/ 3125917 w 4392865"/>
                <a:gd name="connsiteY81" fmla="*/ 2071417 h 3835390"/>
                <a:gd name="connsiteX82" fmla="*/ 3090016 w 4392865"/>
                <a:gd name="connsiteY82" fmla="*/ 1993102 h 3835390"/>
                <a:gd name="connsiteX83" fmla="*/ 2933913 w 4392865"/>
                <a:gd name="connsiteY83" fmla="*/ 1802550 h 3835390"/>
                <a:gd name="connsiteX84" fmla="*/ 2853939 w 4392865"/>
                <a:gd name="connsiteY84" fmla="*/ 1602017 h 3835390"/>
                <a:gd name="connsiteX85" fmla="*/ 2658005 w 4392865"/>
                <a:gd name="connsiteY85" fmla="*/ 1386945 h 3835390"/>
                <a:gd name="connsiteX86" fmla="*/ 2471738 w 4392865"/>
                <a:gd name="connsiteY86" fmla="*/ 1241954 h 3835390"/>
                <a:gd name="connsiteX87" fmla="*/ 2413530 w 4392865"/>
                <a:gd name="connsiteY87" fmla="*/ 1240895 h 3835390"/>
                <a:gd name="connsiteX88" fmla="*/ 2325160 w 4392865"/>
                <a:gd name="connsiteY88" fmla="*/ 1184275 h 3835390"/>
                <a:gd name="connsiteX89" fmla="*/ 2262189 w 4392865"/>
                <a:gd name="connsiteY89" fmla="*/ 1167341 h 3835390"/>
                <a:gd name="connsiteX90" fmla="*/ 2153180 w 4392865"/>
                <a:gd name="connsiteY90" fmla="*/ 1212320 h 3835390"/>
                <a:gd name="connsiteX91" fmla="*/ 2088622 w 4392865"/>
                <a:gd name="connsiteY91" fmla="*/ 1242483 h 3835390"/>
                <a:gd name="connsiteX92" fmla="*/ 2087294 w 4392865"/>
                <a:gd name="connsiteY92" fmla="*/ 1390201 h 3835390"/>
                <a:gd name="connsiteX93" fmla="*/ 2121380 w 4392865"/>
                <a:gd name="connsiteY93" fmla="*/ 1554862 h 3835390"/>
                <a:gd name="connsiteX94" fmla="*/ 2187787 w 4392865"/>
                <a:gd name="connsiteY94" fmla="*/ 1696717 h 3835390"/>
                <a:gd name="connsiteX95" fmla="*/ 2130856 w 4392865"/>
                <a:gd name="connsiteY95" fmla="*/ 1918967 h 3835390"/>
                <a:gd name="connsiteX96" fmla="*/ 2098328 w 4392865"/>
                <a:gd name="connsiteY96" fmla="*/ 2378392 h 3835390"/>
                <a:gd name="connsiteX97" fmla="*/ 2139764 w 4392865"/>
                <a:gd name="connsiteY97" fmla="*/ 2490767 h 3835390"/>
                <a:gd name="connsiteX98" fmla="*/ 2213347 w 4392865"/>
                <a:gd name="connsiteY98" fmla="*/ 2848052 h 3835390"/>
                <a:gd name="connsiteX99" fmla="*/ 2242101 w 4392865"/>
                <a:gd name="connsiteY99" fmla="*/ 2943902 h 3835390"/>
                <a:gd name="connsiteX100" fmla="*/ 2251686 w 4392865"/>
                <a:gd name="connsiteY100" fmla="*/ 3106844 h 3835390"/>
                <a:gd name="connsiteX101" fmla="*/ 2443385 w 4392865"/>
                <a:gd name="connsiteY101" fmla="*/ 3145184 h 3835390"/>
                <a:gd name="connsiteX102" fmla="*/ 2577574 w 4392865"/>
                <a:gd name="connsiteY102" fmla="*/ 3250617 h 3835390"/>
                <a:gd name="connsiteX103" fmla="*/ 2625498 w 4392865"/>
                <a:gd name="connsiteY103" fmla="*/ 3384808 h 3835390"/>
                <a:gd name="connsiteX104" fmla="*/ 2462555 w 4392865"/>
                <a:gd name="connsiteY104" fmla="*/ 3346466 h 3835390"/>
                <a:gd name="connsiteX105" fmla="*/ 2337950 w 4392865"/>
                <a:gd name="connsiteY105" fmla="*/ 3269787 h 3835390"/>
                <a:gd name="connsiteX106" fmla="*/ 2059988 w 4392865"/>
                <a:gd name="connsiteY106" fmla="*/ 3269789 h 3835390"/>
                <a:gd name="connsiteX107" fmla="*/ 2203761 w 4392865"/>
                <a:gd name="connsiteY107" fmla="*/ 3442314 h 3835390"/>
                <a:gd name="connsiteX108" fmla="*/ 2452969 w 4392865"/>
                <a:gd name="connsiteY108" fmla="*/ 3634012 h 3835390"/>
                <a:gd name="connsiteX109" fmla="*/ 2290026 w 4392865"/>
                <a:gd name="connsiteY109" fmla="*/ 3662768 h 3835390"/>
                <a:gd name="connsiteX110" fmla="*/ 2107912 w 4392865"/>
                <a:gd name="connsiteY110" fmla="*/ 3538167 h 3835390"/>
                <a:gd name="connsiteX111" fmla="*/ 2021648 w 4392865"/>
                <a:gd name="connsiteY111" fmla="*/ 3720277 h 3835390"/>
                <a:gd name="connsiteX112" fmla="*/ 1954555 w 4392865"/>
                <a:gd name="connsiteY112" fmla="*/ 3758619 h 3835390"/>
                <a:gd name="connsiteX113" fmla="*/ 1801196 w 4392865"/>
                <a:gd name="connsiteY113" fmla="*/ 3825712 h 3835390"/>
                <a:gd name="connsiteX114" fmla="*/ 1839536 w 4392865"/>
                <a:gd name="connsiteY114" fmla="*/ 3595673 h 3835390"/>
                <a:gd name="connsiteX115" fmla="*/ 1734101 w 4392865"/>
                <a:gd name="connsiteY115" fmla="*/ 3413561 h 3835390"/>
                <a:gd name="connsiteX116" fmla="*/ 1705347 w 4392865"/>
                <a:gd name="connsiteY116" fmla="*/ 3480655 h 3835390"/>
                <a:gd name="connsiteX117" fmla="*/ 1638252 w 4392865"/>
                <a:gd name="connsiteY117" fmla="*/ 3595673 h 3835390"/>
                <a:gd name="connsiteX118" fmla="*/ 1504065 w 4392865"/>
                <a:gd name="connsiteY118" fmla="*/ 3729863 h 3835390"/>
                <a:gd name="connsiteX119" fmla="*/ 1302780 w 4392865"/>
                <a:gd name="connsiteY119" fmla="*/ 3634012 h 3835390"/>
                <a:gd name="connsiteX120" fmla="*/ 1504064 w 4392865"/>
                <a:gd name="connsiteY120" fmla="*/ 3586088 h 3835390"/>
                <a:gd name="connsiteX121" fmla="*/ 1465724 w 4392865"/>
                <a:gd name="connsiteY121" fmla="*/ 3346467 h 3835390"/>
                <a:gd name="connsiteX122" fmla="*/ 1222007 w 4392865"/>
                <a:gd name="connsiteY122" fmla="*/ 3399796 h 3835390"/>
                <a:gd name="connsiteX123" fmla="*/ 1302780 w 4392865"/>
                <a:gd name="connsiteY123" fmla="*/ 3212279 h 3835390"/>
                <a:gd name="connsiteX124" fmla="*/ 1580742 w 4392865"/>
                <a:gd name="connsiteY124" fmla="*/ 2982241 h 3835390"/>
                <a:gd name="connsiteX125" fmla="*/ 1657422 w 4392865"/>
                <a:gd name="connsiteY125" fmla="*/ 2867222 h 3835390"/>
                <a:gd name="connsiteX126" fmla="*/ 1686177 w 4392865"/>
                <a:gd name="connsiteY126" fmla="*/ 2502996 h 3835390"/>
                <a:gd name="connsiteX127" fmla="*/ 1791611 w 4392865"/>
                <a:gd name="connsiteY127" fmla="*/ 2301714 h 3835390"/>
                <a:gd name="connsiteX128" fmla="*/ 1695761 w 4392865"/>
                <a:gd name="connsiteY128" fmla="*/ 2004582 h 3835390"/>
                <a:gd name="connsiteX129" fmla="*/ 1629516 w 4392865"/>
                <a:gd name="connsiteY129" fmla="*/ 1709947 h 3835390"/>
                <a:gd name="connsiteX130" fmla="*/ 1497225 w 4392865"/>
                <a:gd name="connsiteY130" fmla="*/ 1548551 h 3835390"/>
                <a:gd name="connsiteX131" fmla="*/ 1446115 w 4392865"/>
                <a:gd name="connsiteY131" fmla="*/ 1515104 h 3835390"/>
                <a:gd name="connsiteX132" fmla="*/ 1354139 w 4392865"/>
                <a:gd name="connsiteY132" fmla="*/ 1431395 h 3835390"/>
                <a:gd name="connsiteX133" fmla="*/ 1296989 w 4392865"/>
                <a:gd name="connsiteY133" fmla="*/ 1347787 h 3835390"/>
                <a:gd name="connsiteX134" fmla="*/ 1243542 w 4392865"/>
                <a:gd name="connsiteY134" fmla="*/ 1336674 h 3835390"/>
                <a:gd name="connsiteX135" fmla="*/ 1200151 w 4392865"/>
                <a:gd name="connsiteY135" fmla="*/ 1288521 h 3835390"/>
                <a:gd name="connsiteX136" fmla="*/ 1155701 w 4392865"/>
                <a:gd name="connsiteY136" fmla="*/ 1275821 h 3835390"/>
                <a:gd name="connsiteX137" fmla="*/ 1111251 w 4392865"/>
                <a:gd name="connsiteY137" fmla="*/ 1193271 h 3835390"/>
                <a:gd name="connsiteX138" fmla="*/ 1092201 w 4392865"/>
                <a:gd name="connsiteY138" fmla="*/ 1078971 h 3835390"/>
                <a:gd name="connsiteX139" fmla="*/ 1092201 w 4392865"/>
                <a:gd name="connsiteY139" fmla="*/ 971021 h 3835390"/>
                <a:gd name="connsiteX140" fmla="*/ 1060451 w 4392865"/>
                <a:gd name="connsiteY140" fmla="*/ 913871 h 3835390"/>
                <a:gd name="connsiteX141" fmla="*/ 996951 w 4392865"/>
                <a:gd name="connsiteY141" fmla="*/ 875771 h 3835390"/>
                <a:gd name="connsiteX142" fmla="*/ 889001 w 4392865"/>
                <a:gd name="connsiteY142" fmla="*/ 875771 h 3835390"/>
                <a:gd name="connsiteX143" fmla="*/ 806451 w 4392865"/>
                <a:gd name="connsiteY143" fmla="*/ 907521 h 3835390"/>
                <a:gd name="connsiteX144" fmla="*/ 742951 w 4392865"/>
                <a:gd name="connsiteY144" fmla="*/ 939271 h 3835390"/>
                <a:gd name="connsiteX145" fmla="*/ 655639 w 4392865"/>
                <a:gd name="connsiteY145" fmla="*/ 912812 h 3835390"/>
                <a:gd name="connsiteX146" fmla="*/ 566210 w 4392865"/>
                <a:gd name="connsiteY146" fmla="*/ 836613 h 3835390"/>
                <a:gd name="connsiteX147" fmla="*/ 511177 w 4392865"/>
                <a:gd name="connsiteY147" fmla="*/ 806980 h 3835390"/>
                <a:gd name="connsiteX148" fmla="*/ 415926 w 4392865"/>
                <a:gd name="connsiteY148" fmla="*/ 784225 h 3835390"/>
                <a:gd name="connsiteX149" fmla="*/ 335494 w 4392865"/>
                <a:gd name="connsiteY149" fmla="*/ 759883 h 3835390"/>
                <a:gd name="connsiteX150" fmla="*/ 203413 w 4392865"/>
                <a:gd name="connsiteY150" fmla="*/ 728345 h 3835390"/>
                <a:gd name="connsiteX151" fmla="*/ 116099 w 4392865"/>
                <a:gd name="connsiteY151" fmla="*/ 691303 h 3835390"/>
                <a:gd name="connsiteX152" fmla="*/ 61914 w 4392865"/>
                <a:gd name="connsiteY152" fmla="*/ 625475 h 3835390"/>
                <a:gd name="connsiteX153" fmla="*/ 6350 w 4392865"/>
                <a:gd name="connsiteY153" fmla="*/ 575733 h 3835390"/>
                <a:gd name="connsiteX154" fmla="*/ 2117 w 4392865"/>
                <a:gd name="connsiteY154" fmla="*/ 537104 h 3835390"/>
                <a:gd name="connsiteX155" fmla="*/ 0 w 4392865"/>
                <a:gd name="connsiteY155" fmla="*/ 465138 h 3835390"/>
                <a:gd name="connsiteX156" fmla="*/ 23496 w 4392865"/>
                <a:gd name="connsiteY156" fmla="*/ 394970 h 3835390"/>
                <a:gd name="connsiteX157" fmla="*/ 51331 w 4392865"/>
                <a:gd name="connsiteY157" fmla="*/ 321204 h 3835390"/>
                <a:gd name="connsiteX158" fmla="*/ 77257 w 4392865"/>
                <a:gd name="connsiteY158" fmla="*/ 272520 h 3835390"/>
                <a:gd name="connsiteX159" fmla="*/ 104776 w 4392865"/>
                <a:gd name="connsiteY159" fmla="*/ 194203 h 3835390"/>
                <a:gd name="connsiteX160" fmla="*/ 187537 w 4392865"/>
                <a:gd name="connsiteY160" fmla="*/ 183303 h 3835390"/>
                <a:gd name="connsiteX161" fmla="*/ 238127 w 4392865"/>
                <a:gd name="connsiteY161" fmla="*/ 186268 h 3835390"/>
                <a:gd name="connsiteX162" fmla="*/ 306600 w 4392865"/>
                <a:gd name="connsiteY162" fmla="*/ 191241 h 3835390"/>
                <a:gd name="connsiteX163" fmla="*/ 354225 w 4392865"/>
                <a:gd name="connsiteY163" fmla="*/ 212408 h 3835390"/>
                <a:gd name="connsiteX164" fmla="*/ 442385 w 4392865"/>
                <a:gd name="connsiteY164" fmla="*/ 231247 h 3835390"/>
                <a:gd name="connsiteX0" fmla="*/ 442385 w 4392865"/>
                <a:gd name="connsiteY0" fmla="*/ 231247 h 3835390"/>
                <a:gd name="connsiteX1" fmla="*/ 544725 w 4392865"/>
                <a:gd name="connsiteY1" fmla="*/ 249450 h 3835390"/>
                <a:gd name="connsiteX2" fmla="*/ 674369 w 4392865"/>
                <a:gd name="connsiteY2" fmla="*/ 244158 h 3835390"/>
                <a:gd name="connsiteX3" fmla="*/ 841058 w 4392865"/>
                <a:gd name="connsiteY3" fmla="*/ 207116 h 3835390"/>
                <a:gd name="connsiteX4" fmla="*/ 917787 w 4392865"/>
                <a:gd name="connsiteY4" fmla="*/ 167429 h 3835390"/>
                <a:gd name="connsiteX5" fmla="*/ 984253 w 4392865"/>
                <a:gd name="connsiteY5" fmla="*/ 142346 h 3835390"/>
                <a:gd name="connsiteX6" fmla="*/ 1036849 w 4392865"/>
                <a:gd name="connsiteY6" fmla="*/ 125096 h 3835390"/>
                <a:gd name="connsiteX7" fmla="*/ 1099081 w 4392865"/>
                <a:gd name="connsiteY7" fmla="*/ 119062 h 3835390"/>
                <a:gd name="connsiteX8" fmla="*/ 1126067 w 4392865"/>
                <a:gd name="connsiteY8" fmla="*/ 68791 h 3835390"/>
                <a:gd name="connsiteX9" fmla="*/ 1118129 w 4392865"/>
                <a:gd name="connsiteY9" fmla="*/ 0 h 3835390"/>
                <a:gd name="connsiteX10" fmla="*/ 1181629 w 4392865"/>
                <a:gd name="connsiteY10" fmla="*/ 77788 h 3835390"/>
                <a:gd name="connsiteX11" fmla="*/ 1177079 w 4392865"/>
                <a:gd name="connsiteY11" fmla="*/ 125094 h 3835390"/>
                <a:gd name="connsiteX12" fmla="*/ 1179725 w 4392865"/>
                <a:gd name="connsiteY12" fmla="*/ 191241 h 3835390"/>
                <a:gd name="connsiteX13" fmla="*/ 1179513 w 4392865"/>
                <a:gd name="connsiteY13" fmla="*/ 235480 h 3835390"/>
                <a:gd name="connsiteX14" fmla="*/ 1171787 w 4392865"/>
                <a:gd name="connsiteY14" fmla="*/ 273262 h 3835390"/>
                <a:gd name="connsiteX15" fmla="*/ 1195599 w 4392865"/>
                <a:gd name="connsiteY15" fmla="*/ 320887 h 3835390"/>
                <a:gd name="connsiteX16" fmla="*/ 1237193 w 4392865"/>
                <a:gd name="connsiteY16" fmla="*/ 387879 h 3835390"/>
                <a:gd name="connsiteX17" fmla="*/ 1256242 w 4392865"/>
                <a:gd name="connsiteY17" fmla="*/ 412221 h 3835390"/>
                <a:gd name="connsiteX18" fmla="*/ 1289051 w 4392865"/>
                <a:gd name="connsiteY18" fmla="*/ 384704 h 3835390"/>
                <a:gd name="connsiteX19" fmla="*/ 1304079 w 4392865"/>
                <a:gd name="connsiteY19" fmla="*/ 379095 h 3835390"/>
                <a:gd name="connsiteX20" fmla="*/ 1341121 w 4392865"/>
                <a:gd name="connsiteY20" fmla="*/ 384387 h 3835390"/>
                <a:gd name="connsiteX21" fmla="*/ 1378163 w 4392865"/>
                <a:gd name="connsiteY21" fmla="*/ 408200 h 3835390"/>
                <a:gd name="connsiteX22" fmla="*/ 1390651 w 4392865"/>
                <a:gd name="connsiteY22" fmla="*/ 437621 h 3835390"/>
                <a:gd name="connsiteX23" fmla="*/ 1423142 w 4392865"/>
                <a:gd name="connsiteY23" fmla="*/ 445241 h 3835390"/>
                <a:gd name="connsiteX24" fmla="*/ 1462829 w 4392865"/>
                <a:gd name="connsiteY24" fmla="*/ 421429 h 3835390"/>
                <a:gd name="connsiteX25" fmla="*/ 1520826 w 4392865"/>
                <a:gd name="connsiteY25" fmla="*/ 523875 h 3835390"/>
                <a:gd name="connsiteX26" fmla="*/ 1582738 w 4392865"/>
                <a:gd name="connsiteY26" fmla="*/ 569912 h 3835390"/>
                <a:gd name="connsiteX27" fmla="*/ 1676401 w 4392865"/>
                <a:gd name="connsiteY27" fmla="*/ 640821 h 3835390"/>
                <a:gd name="connsiteX28" fmla="*/ 1866901 w 4392865"/>
                <a:gd name="connsiteY28" fmla="*/ 609071 h 3835390"/>
                <a:gd name="connsiteX29" fmla="*/ 2063751 w 4392865"/>
                <a:gd name="connsiteY29" fmla="*/ 558271 h 3835390"/>
                <a:gd name="connsiteX30" fmla="*/ 2178051 w 4392865"/>
                <a:gd name="connsiteY30" fmla="*/ 590021 h 3835390"/>
                <a:gd name="connsiteX31" fmla="*/ 2311401 w 4392865"/>
                <a:gd name="connsiteY31" fmla="*/ 691621 h 3835390"/>
                <a:gd name="connsiteX32" fmla="*/ 2489201 w 4392865"/>
                <a:gd name="connsiteY32" fmla="*/ 780521 h 3835390"/>
                <a:gd name="connsiteX33" fmla="*/ 2692401 w 4392865"/>
                <a:gd name="connsiteY33" fmla="*/ 793221 h 3835390"/>
                <a:gd name="connsiteX34" fmla="*/ 2783947 w 4392865"/>
                <a:gd name="connsiteY34" fmla="*/ 683154 h 3835390"/>
                <a:gd name="connsiteX35" fmla="*/ 3133905 w 4392865"/>
                <a:gd name="connsiteY35" fmla="*/ 585588 h 3835390"/>
                <a:gd name="connsiteX36" fmla="*/ 3230246 w 4392865"/>
                <a:gd name="connsiteY36" fmla="*/ 487572 h 3835390"/>
                <a:gd name="connsiteX37" fmla="*/ 3366460 w 4392865"/>
                <a:gd name="connsiteY37" fmla="*/ 400599 h 3835390"/>
                <a:gd name="connsiteX38" fmla="*/ 3662403 w 4392865"/>
                <a:gd name="connsiteY38" fmla="*/ 385143 h 3835390"/>
                <a:gd name="connsiteX39" fmla="*/ 3822913 w 4392865"/>
                <a:gd name="connsiteY39" fmla="*/ 365864 h 3835390"/>
                <a:gd name="connsiteX40" fmla="*/ 3880259 w 4392865"/>
                <a:gd name="connsiteY40" fmla="*/ 521559 h 3835390"/>
                <a:gd name="connsiteX41" fmla="*/ 3972225 w 4392865"/>
                <a:gd name="connsiteY41" fmla="*/ 697132 h 3835390"/>
                <a:gd name="connsiteX42" fmla="*/ 3971626 w 4392865"/>
                <a:gd name="connsiteY42" fmla="*/ 818142 h 3835390"/>
                <a:gd name="connsiteX43" fmla="*/ 3980492 w 4392865"/>
                <a:gd name="connsiteY43" fmla="*/ 801728 h 3835390"/>
                <a:gd name="connsiteX44" fmla="*/ 3976970 w 4392865"/>
                <a:gd name="connsiteY44" fmla="*/ 863980 h 3835390"/>
                <a:gd name="connsiteX45" fmla="*/ 3983298 w 4392865"/>
                <a:gd name="connsiteY45" fmla="*/ 889809 h 3835390"/>
                <a:gd name="connsiteX46" fmla="*/ 4002088 w 4392865"/>
                <a:gd name="connsiteY46" fmla="*/ 917575 h 3835390"/>
                <a:gd name="connsiteX47" fmla="*/ 4067176 w 4392865"/>
                <a:gd name="connsiteY47" fmla="*/ 927629 h 3835390"/>
                <a:gd name="connsiteX48" fmla="*/ 4064001 w 4392865"/>
                <a:gd name="connsiteY48" fmla="*/ 964671 h 3835390"/>
                <a:gd name="connsiteX49" fmla="*/ 4153642 w 4392865"/>
                <a:gd name="connsiteY49" fmla="*/ 1032613 h 3835390"/>
                <a:gd name="connsiteX50" fmla="*/ 4252464 w 4392865"/>
                <a:gd name="connsiteY50" fmla="*/ 1015471 h 3835390"/>
                <a:gd name="connsiteX51" fmla="*/ 4392865 w 4392865"/>
                <a:gd name="connsiteY51" fmla="*/ 1145687 h 3835390"/>
                <a:gd name="connsiteX52" fmla="*/ 4286151 w 4392865"/>
                <a:gd name="connsiteY52" fmla="*/ 1291466 h 3835390"/>
                <a:gd name="connsiteX53" fmla="*/ 4176057 w 4392865"/>
                <a:gd name="connsiteY53" fmla="*/ 1408274 h 3835390"/>
                <a:gd name="connsiteX54" fmla="*/ 4037225 w 4392865"/>
                <a:gd name="connsiteY54" fmla="*/ 1450656 h 3835390"/>
                <a:gd name="connsiteX55" fmla="*/ 3968751 w 4392865"/>
                <a:gd name="connsiteY55" fmla="*/ 1419754 h 3835390"/>
                <a:gd name="connsiteX56" fmla="*/ 3910225 w 4392865"/>
                <a:gd name="connsiteY56" fmla="*/ 1426845 h 3835390"/>
                <a:gd name="connsiteX57" fmla="*/ 3842810 w 4392865"/>
                <a:gd name="connsiteY57" fmla="*/ 1390650 h 3835390"/>
                <a:gd name="connsiteX58" fmla="*/ 3804392 w 4392865"/>
                <a:gd name="connsiteY58" fmla="*/ 1233700 h 3835390"/>
                <a:gd name="connsiteX59" fmla="*/ 3719513 w 4392865"/>
                <a:gd name="connsiteY59" fmla="*/ 1156759 h 3835390"/>
                <a:gd name="connsiteX60" fmla="*/ 3568701 w 4392865"/>
                <a:gd name="connsiteY60" fmla="*/ 1098021 h 3835390"/>
                <a:gd name="connsiteX61" fmla="*/ 3460751 w 4392865"/>
                <a:gd name="connsiteY61" fmla="*/ 1053571 h 3835390"/>
                <a:gd name="connsiteX62" fmla="*/ 3371851 w 4392865"/>
                <a:gd name="connsiteY62" fmla="*/ 1047221 h 3835390"/>
                <a:gd name="connsiteX63" fmla="*/ 3308351 w 4392865"/>
                <a:gd name="connsiteY63" fmla="*/ 996421 h 3835390"/>
                <a:gd name="connsiteX64" fmla="*/ 3200401 w 4392865"/>
                <a:gd name="connsiteY64" fmla="*/ 932921 h 3835390"/>
                <a:gd name="connsiteX65" fmla="*/ 3227599 w 4392865"/>
                <a:gd name="connsiteY65" fmla="*/ 1067009 h 3835390"/>
                <a:gd name="connsiteX66" fmla="*/ 3325496 w 4392865"/>
                <a:gd name="connsiteY66" fmla="*/ 1302488 h 3835390"/>
                <a:gd name="connsiteX67" fmla="*/ 3521286 w 4392865"/>
                <a:gd name="connsiteY67" fmla="*/ 1487697 h 3835390"/>
                <a:gd name="connsiteX68" fmla="*/ 3598016 w 4392865"/>
                <a:gd name="connsiteY68" fmla="*/ 1569716 h 3835390"/>
                <a:gd name="connsiteX69" fmla="*/ 3743537 w 4392865"/>
                <a:gd name="connsiteY69" fmla="*/ 1596175 h 3835390"/>
                <a:gd name="connsiteX70" fmla="*/ 3841433 w 4392865"/>
                <a:gd name="connsiteY70" fmla="*/ 1540613 h 3835390"/>
                <a:gd name="connsiteX71" fmla="*/ 3918163 w 4392865"/>
                <a:gd name="connsiteY71" fmla="*/ 1588237 h 3835390"/>
                <a:gd name="connsiteX72" fmla="*/ 3983808 w 4392865"/>
                <a:gd name="connsiteY72" fmla="*/ 1610103 h 3835390"/>
                <a:gd name="connsiteX73" fmla="*/ 4063234 w 4392865"/>
                <a:gd name="connsiteY73" fmla="*/ 1841639 h 3835390"/>
                <a:gd name="connsiteX74" fmla="*/ 3974275 w 4392865"/>
                <a:gd name="connsiteY74" fmla="*/ 1966544 h 3835390"/>
                <a:gd name="connsiteX75" fmla="*/ 3821614 w 4392865"/>
                <a:gd name="connsiteY75" fmla="*/ 2233622 h 3835390"/>
                <a:gd name="connsiteX76" fmla="*/ 3681983 w 4392865"/>
                <a:gd name="connsiteY76" fmla="*/ 2337309 h 3835390"/>
                <a:gd name="connsiteX77" fmla="*/ 3553037 w 4392865"/>
                <a:gd name="connsiteY77" fmla="*/ 2352883 h 3835390"/>
                <a:gd name="connsiteX78" fmla="*/ 3400225 w 4392865"/>
                <a:gd name="connsiteY78" fmla="*/ 2423165 h 3835390"/>
                <a:gd name="connsiteX79" fmla="*/ 3267287 w 4392865"/>
                <a:gd name="connsiteY79" fmla="*/ 2302664 h 3835390"/>
                <a:gd name="connsiteX80" fmla="*/ 3190558 w 4392865"/>
                <a:gd name="connsiteY80" fmla="*/ 2302664 h 3835390"/>
                <a:gd name="connsiteX81" fmla="*/ 3119120 w 4392865"/>
                <a:gd name="connsiteY81" fmla="*/ 2173018 h 3835390"/>
                <a:gd name="connsiteX82" fmla="*/ 3125917 w 4392865"/>
                <a:gd name="connsiteY82" fmla="*/ 2071417 h 3835390"/>
                <a:gd name="connsiteX83" fmla="*/ 3090016 w 4392865"/>
                <a:gd name="connsiteY83" fmla="*/ 1993102 h 3835390"/>
                <a:gd name="connsiteX84" fmla="*/ 2933913 w 4392865"/>
                <a:gd name="connsiteY84" fmla="*/ 1802550 h 3835390"/>
                <a:gd name="connsiteX85" fmla="*/ 2853939 w 4392865"/>
                <a:gd name="connsiteY85" fmla="*/ 1602017 h 3835390"/>
                <a:gd name="connsiteX86" fmla="*/ 2658005 w 4392865"/>
                <a:gd name="connsiteY86" fmla="*/ 1386945 h 3835390"/>
                <a:gd name="connsiteX87" fmla="*/ 2471738 w 4392865"/>
                <a:gd name="connsiteY87" fmla="*/ 1241954 h 3835390"/>
                <a:gd name="connsiteX88" fmla="*/ 2413530 w 4392865"/>
                <a:gd name="connsiteY88" fmla="*/ 1240895 h 3835390"/>
                <a:gd name="connsiteX89" fmla="*/ 2325160 w 4392865"/>
                <a:gd name="connsiteY89" fmla="*/ 1184275 h 3835390"/>
                <a:gd name="connsiteX90" fmla="*/ 2262189 w 4392865"/>
                <a:gd name="connsiteY90" fmla="*/ 1167341 h 3835390"/>
                <a:gd name="connsiteX91" fmla="*/ 2153180 w 4392865"/>
                <a:gd name="connsiteY91" fmla="*/ 1212320 h 3835390"/>
                <a:gd name="connsiteX92" fmla="*/ 2088622 w 4392865"/>
                <a:gd name="connsiteY92" fmla="*/ 1242483 h 3835390"/>
                <a:gd name="connsiteX93" fmla="*/ 2087294 w 4392865"/>
                <a:gd name="connsiteY93" fmla="*/ 1390201 h 3835390"/>
                <a:gd name="connsiteX94" fmla="*/ 2121380 w 4392865"/>
                <a:gd name="connsiteY94" fmla="*/ 1554862 h 3835390"/>
                <a:gd name="connsiteX95" fmla="*/ 2187787 w 4392865"/>
                <a:gd name="connsiteY95" fmla="*/ 1696717 h 3835390"/>
                <a:gd name="connsiteX96" fmla="*/ 2130856 w 4392865"/>
                <a:gd name="connsiteY96" fmla="*/ 1918967 h 3835390"/>
                <a:gd name="connsiteX97" fmla="*/ 2098328 w 4392865"/>
                <a:gd name="connsiteY97" fmla="*/ 2378392 h 3835390"/>
                <a:gd name="connsiteX98" fmla="*/ 2139764 w 4392865"/>
                <a:gd name="connsiteY98" fmla="*/ 2490767 h 3835390"/>
                <a:gd name="connsiteX99" fmla="*/ 2213347 w 4392865"/>
                <a:gd name="connsiteY99" fmla="*/ 2848052 h 3835390"/>
                <a:gd name="connsiteX100" fmla="*/ 2242101 w 4392865"/>
                <a:gd name="connsiteY100" fmla="*/ 2943902 h 3835390"/>
                <a:gd name="connsiteX101" fmla="*/ 2251686 w 4392865"/>
                <a:gd name="connsiteY101" fmla="*/ 3106844 h 3835390"/>
                <a:gd name="connsiteX102" fmla="*/ 2443385 w 4392865"/>
                <a:gd name="connsiteY102" fmla="*/ 3145184 h 3835390"/>
                <a:gd name="connsiteX103" fmla="*/ 2577574 w 4392865"/>
                <a:gd name="connsiteY103" fmla="*/ 3250617 h 3835390"/>
                <a:gd name="connsiteX104" fmla="*/ 2625498 w 4392865"/>
                <a:gd name="connsiteY104" fmla="*/ 3384808 h 3835390"/>
                <a:gd name="connsiteX105" fmla="*/ 2462555 w 4392865"/>
                <a:gd name="connsiteY105" fmla="*/ 3346466 h 3835390"/>
                <a:gd name="connsiteX106" fmla="*/ 2337950 w 4392865"/>
                <a:gd name="connsiteY106" fmla="*/ 3269787 h 3835390"/>
                <a:gd name="connsiteX107" fmla="*/ 2059988 w 4392865"/>
                <a:gd name="connsiteY107" fmla="*/ 3269789 h 3835390"/>
                <a:gd name="connsiteX108" fmla="*/ 2203761 w 4392865"/>
                <a:gd name="connsiteY108" fmla="*/ 3442314 h 3835390"/>
                <a:gd name="connsiteX109" fmla="*/ 2452969 w 4392865"/>
                <a:gd name="connsiteY109" fmla="*/ 3634012 h 3835390"/>
                <a:gd name="connsiteX110" fmla="*/ 2290026 w 4392865"/>
                <a:gd name="connsiteY110" fmla="*/ 3662768 h 3835390"/>
                <a:gd name="connsiteX111" fmla="*/ 2107912 w 4392865"/>
                <a:gd name="connsiteY111" fmla="*/ 3538167 h 3835390"/>
                <a:gd name="connsiteX112" fmla="*/ 2021648 w 4392865"/>
                <a:gd name="connsiteY112" fmla="*/ 3720277 h 3835390"/>
                <a:gd name="connsiteX113" fmla="*/ 1954555 w 4392865"/>
                <a:gd name="connsiteY113" fmla="*/ 3758619 h 3835390"/>
                <a:gd name="connsiteX114" fmla="*/ 1801196 w 4392865"/>
                <a:gd name="connsiteY114" fmla="*/ 3825712 h 3835390"/>
                <a:gd name="connsiteX115" fmla="*/ 1839536 w 4392865"/>
                <a:gd name="connsiteY115" fmla="*/ 3595673 h 3835390"/>
                <a:gd name="connsiteX116" fmla="*/ 1734101 w 4392865"/>
                <a:gd name="connsiteY116" fmla="*/ 3413561 h 3835390"/>
                <a:gd name="connsiteX117" fmla="*/ 1705347 w 4392865"/>
                <a:gd name="connsiteY117" fmla="*/ 3480655 h 3835390"/>
                <a:gd name="connsiteX118" fmla="*/ 1638252 w 4392865"/>
                <a:gd name="connsiteY118" fmla="*/ 3595673 h 3835390"/>
                <a:gd name="connsiteX119" fmla="*/ 1504065 w 4392865"/>
                <a:gd name="connsiteY119" fmla="*/ 3729863 h 3835390"/>
                <a:gd name="connsiteX120" fmla="*/ 1302780 w 4392865"/>
                <a:gd name="connsiteY120" fmla="*/ 3634012 h 3835390"/>
                <a:gd name="connsiteX121" fmla="*/ 1504064 w 4392865"/>
                <a:gd name="connsiteY121" fmla="*/ 3586088 h 3835390"/>
                <a:gd name="connsiteX122" fmla="*/ 1465724 w 4392865"/>
                <a:gd name="connsiteY122" fmla="*/ 3346467 h 3835390"/>
                <a:gd name="connsiteX123" fmla="*/ 1222007 w 4392865"/>
                <a:gd name="connsiteY123" fmla="*/ 3399796 h 3835390"/>
                <a:gd name="connsiteX124" fmla="*/ 1302780 w 4392865"/>
                <a:gd name="connsiteY124" fmla="*/ 3212279 h 3835390"/>
                <a:gd name="connsiteX125" fmla="*/ 1580742 w 4392865"/>
                <a:gd name="connsiteY125" fmla="*/ 2982241 h 3835390"/>
                <a:gd name="connsiteX126" fmla="*/ 1657422 w 4392865"/>
                <a:gd name="connsiteY126" fmla="*/ 2867222 h 3835390"/>
                <a:gd name="connsiteX127" fmla="*/ 1686177 w 4392865"/>
                <a:gd name="connsiteY127" fmla="*/ 2502996 h 3835390"/>
                <a:gd name="connsiteX128" fmla="*/ 1791611 w 4392865"/>
                <a:gd name="connsiteY128" fmla="*/ 2301714 h 3835390"/>
                <a:gd name="connsiteX129" fmla="*/ 1695761 w 4392865"/>
                <a:gd name="connsiteY129" fmla="*/ 2004582 h 3835390"/>
                <a:gd name="connsiteX130" fmla="*/ 1629516 w 4392865"/>
                <a:gd name="connsiteY130" fmla="*/ 1709947 h 3835390"/>
                <a:gd name="connsiteX131" fmla="*/ 1497225 w 4392865"/>
                <a:gd name="connsiteY131" fmla="*/ 1548551 h 3835390"/>
                <a:gd name="connsiteX132" fmla="*/ 1446115 w 4392865"/>
                <a:gd name="connsiteY132" fmla="*/ 1515104 h 3835390"/>
                <a:gd name="connsiteX133" fmla="*/ 1354139 w 4392865"/>
                <a:gd name="connsiteY133" fmla="*/ 1431395 h 3835390"/>
                <a:gd name="connsiteX134" fmla="*/ 1296989 w 4392865"/>
                <a:gd name="connsiteY134" fmla="*/ 1347787 h 3835390"/>
                <a:gd name="connsiteX135" fmla="*/ 1243542 w 4392865"/>
                <a:gd name="connsiteY135" fmla="*/ 1336674 h 3835390"/>
                <a:gd name="connsiteX136" fmla="*/ 1200151 w 4392865"/>
                <a:gd name="connsiteY136" fmla="*/ 1288521 h 3835390"/>
                <a:gd name="connsiteX137" fmla="*/ 1155701 w 4392865"/>
                <a:gd name="connsiteY137" fmla="*/ 1275821 h 3835390"/>
                <a:gd name="connsiteX138" fmla="*/ 1111251 w 4392865"/>
                <a:gd name="connsiteY138" fmla="*/ 1193271 h 3835390"/>
                <a:gd name="connsiteX139" fmla="*/ 1092201 w 4392865"/>
                <a:gd name="connsiteY139" fmla="*/ 1078971 h 3835390"/>
                <a:gd name="connsiteX140" fmla="*/ 1092201 w 4392865"/>
                <a:gd name="connsiteY140" fmla="*/ 971021 h 3835390"/>
                <a:gd name="connsiteX141" fmla="*/ 1060451 w 4392865"/>
                <a:gd name="connsiteY141" fmla="*/ 913871 h 3835390"/>
                <a:gd name="connsiteX142" fmla="*/ 996951 w 4392865"/>
                <a:gd name="connsiteY142" fmla="*/ 875771 h 3835390"/>
                <a:gd name="connsiteX143" fmla="*/ 889001 w 4392865"/>
                <a:gd name="connsiteY143" fmla="*/ 875771 h 3835390"/>
                <a:gd name="connsiteX144" fmla="*/ 806451 w 4392865"/>
                <a:gd name="connsiteY144" fmla="*/ 907521 h 3835390"/>
                <a:gd name="connsiteX145" fmla="*/ 742951 w 4392865"/>
                <a:gd name="connsiteY145" fmla="*/ 939271 h 3835390"/>
                <a:gd name="connsiteX146" fmla="*/ 655639 w 4392865"/>
                <a:gd name="connsiteY146" fmla="*/ 912812 h 3835390"/>
                <a:gd name="connsiteX147" fmla="*/ 566210 w 4392865"/>
                <a:gd name="connsiteY147" fmla="*/ 836613 h 3835390"/>
                <a:gd name="connsiteX148" fmla="*/ 511177 w 4392865"/>
                <a:gd name="connsiteY148" fmla="*/ 806980 h 3835390"/>
                <a:gd name="connsiteX149" fmla="*/ 415926 w 4392865"/>
                <a:gd name="connsiteY149" fmla="*/ 784225 h 3835390"/>
                <a:gd name="connsiteX150" fmla="*/ 335494 w 4392865"/>
                <a:gd name="connsiteY150" fmla="*/ 759883 h 3835390"/>
                <a:gd name="connsiteX151" fmla="*/ 203413 w 4392865"/>
                <a:gd name="connsiteY151" fmla="*/ 728345 h 3835390"/>
                <a:gd name="connsiteX152" fmla="*/ 116099 w 4392865"/>
                <a:gd name="connsiteY152" fmla="*/ 691303 h 3835390"/>
                <a:gd name="connsiteX153" fmla="*/ 61914 w 4392865"/>
                <a:gd name="connsiteY153" fmla="*/ 625475 h 3835390"/>
                <a:gd name="connsiteX154" fmla="*/ 6350 w 4392865"/>
                <a:gd name="connsiteY154" fmla="*/ 575733 h 3835390"/>
                <a:gd name="connsiteX155" fmla="*/ 2117 w 4392865"/>
                <a:gd name="connsiteY155" fmla="*/ 537104 h 3835390"/>
                <a:gd name="connsiteX156" fmla="*/ 0 w 4392865"/>
                <a:gd name="connsiteY156" fmla="*/ 465138 h 3835390"/>
                <a:gd name="connsiteX157" fmla="*/ 23496 w 4392865"/>
                <a:gd name="connsiteY157" fmla="*/ 394970 h 3835390"/>
                <a:gd name="connsiteX158" fmla="*/ 51331 w 4392865"/>
                <a:gd name="connsiteY158" fmla="*/ 321204 h 3835390"/>
                <a:gd name="connsiteX159" fmla="*/ 77257 w 4392865"/>
                <a:gd name="connsiteY159" fmla="*/ 272520 h 3835390"/>
                <a:gd name="connsiteX160" fmla="*/ 104776 w 4392865"/>
                <a:gd name="connsiteY160" fmla="*/ 194203 h 3835390"/>
                <a:gd name="connsiteX161" fmla="*/ 187537 w 4392865"/>
                <a:gd name="connsiteY161" fmla="*/ 183303 h 3835390"/>
                <a:gd name="connsiteX162" fmla="*/ 238127 w 4392865"/>
                <a:gd name="connsiteY162" fmla="*/ 186268 h 3835390"/>
                <a:gd name="connsiteX163" fmla="*/ 306600 w 4392865"/>
                <a:gd name="connsiteY163" fmla="*/ 191241 h 3835390"/>
                <a:gd name="connsiteX164" fmla="*/ 354225 w 4392865"/>
                <a:gd name="connsiteY164" fmla="*/ 212408 h 3835390"/>
                <a:gd name="connsiteX165" fmla="*/ 442385 w 4392865"/>
                <a:gd name="connsiteY165" fmla="*/ 231247 h 3835390"/>
                <a:gd name="connsiteX0" fmla="*/ 442385 w 4392865"/>
                <a:gd name="connsiteY0" fmla="*/ 231247 h 3835390"/>
                <a:gd name="connsiteX1" fmla="*/ 544725 w 4392865"/>
                <a:gd name="connsiteY1" fmla="*/ 249450 h 3835390"/>
                <a:gd name="connsiteX2" fmla="*/ 674369 w 4392865"/>
                <a:gd name="connsiteY2" fmla="*/ 244158 h 3835390"/>
                <a:gd name="connsiteX3" fmla="*/ 841058 w 4392865"/>
                <a:gd name="connsiteY3" fmla="*/ 207116 h 3835390"/>
                <a:gd name="connsiteX4" fmla="*/ 917787 w 4392865"/>
                <a:gd name="connsiteY4" fmla="*/ 167429 h 3835390"/>
                <a:gd name="connsiteX5" fmla="*/ 984253 w 4392865"/>
                <a:gd name="connsiteY5" fmla="*/ 142346 h 3835390"/>
                <a:gd name="connsiteX6" fmla="*/ 1036849 w 4392865"/>
                <a:gd name="connsiteY6" fmla="*/ 125096 h 3835390"/>
                <a:gd name="connsiteX7" fmla="*/ 1099081 w 4392865"/>
                <a:gd name="connsiteY7" fmla="*/ 119062 h 3835390"/>
                <a:gd name="connsiteX8" fmla="*/ 1126067 w 4392865"/>
                <a:gd name="connsiteY8" fmla="*/ 68791 h 3835390"/>
                <a:gd name="connsiteX9" fmla="*/ 1118129 w 4392865"/>
                <a:gd name="connsiteY9" fmla="*/ 0 h 3835390"/>
                <a:gd name="connsiteX10" fmla="*/ 1181629 w 4392865"/>
                <a:gd name="connsiteY10" fmla="*/ 77788 h 3835390"/>
                <a:gd name="connsiteX11" fmla="*/ 1177079 w 4392865"/>
                <a:gd name="connsiteY11" fmla="*/ 125094 h 3835390"/>
                <a:gd name="connsiteX12" fmla="*/ 1179725 w 4392865"/>
                <a:gd name="connsiteY12" fmla="*/ 191241 h 3835390"/>
                <a:gd name="connsiteX13" fmla="*/ 1179513 w 4392865"/>
                <a:gd name="connsiteY13" fmla="*/ 235480 h 3835390"/>
                <a:gd name="connsiteX14" fmla="*/ 1171787 w 4392865"/>
                <a:gd name="connsiteY14" fmla="*/ 273262 h 3835390"/>
                <a:gd name="connsiteX15" fmla="*/ 1195599 w 4392865"/>
                <a:gd name="connsiteY15" fmla="*/ 320887 h 3835390"/>
                <a:gd name="connsiteX16" fmla="*/ 1237193 w 4392865"/>
                <a:gd name="connsiteY16" fmla="*/ 387879 h 3835390"/>
                <a:gd name="connsiteX17" fmla="*/ 1256242 w 4392865"/>
                <a:gd name="connsiteY17" fmla="*/ 412221 h 3835390"/>
                <a:gd name="connsiteX18" fmla="*/ 1289051 w 4392865"/>
                <a:gd name="connsiteY18" fmla="*/ 384704 h 3835390"/>
                <a:gd name="connsiteX19" fmla="*/ 1304079 w 4392865"/>
                <a:gd name="connsiteY19" fmla="*/ 379095 h 3835390"/>
                <a:gd name="connsiteX20" fmla="*/ 1341121 w 4392865"/>
                <a:gd name="connsiteY20" fmla="*/ 384387 h 3835390"/>
                <a:gd name="connsiteX21" fmla="*/ 1378163 w 4392865"/>
                <a:gd name="connsiteY21" fmla="*/ 408200 h 3835390"/>
                <a:gd name="connsiteX22" fmla="*/ 1390651 w 4392865"/>
                <a:gd name="connsiteY22" fmla="*/ 437621 h 3835390"/>
                <a:gd name="connsiteX23" fmla="*/ 1423142 w 4392865"/>
                <a:gd name="connsiteY23" fmla="*/ 445241 h 3835390"/>
                <a:gd name="connsiteX24" fmla="*/ 1462829 w 4392865"/>
                <a:gd name="connsiteY24" fmla="*/ 421429 h 3835390"/>
                <a:gd name="connsiteX25" fmla="*/ 1520826 w 4392865"/>
                <a:gd name="connsiteY25" fmla="*/ 523875 h 3835390"/>
                <a:gd name="connsiteX26" fmla="*/ 1582738 w 4392865"/>
                <a:gd name="connsiteY26" fmla="*/ 569912 h 3835390"/>
                <a:gd name="connsiteX27" fmla="*/ 1676401 w 4392865"/>
                <a:gd name="connsiteY27" fmla="*/ 640821 h 3835390"/>
                <a:gd name="connsiteX28" fmla="*/ 1866901 w 4392865"/>
                <a:gd name="connsiteY28" fmla="*/ 609071 h 3835390"/>
                <a:gd name="connsiteX29" fmla="*/ 2063751 w 4392865"/>
                <a:gd name="connsiteY29" fmla="*/ 558271 h 3835390"/>
                <a:gd name="connsiteX30" fmla="*/ 2178051 w 4392865"/>
                <a:gd name="connsiteY30" fmla="*/ 590021 h 3835390"/>
                <a:gd name="connsiteX31" fmla="*/ 2311401 w 4392865"/>
                <a:gd name="connsiteY31" fmla="*/ 691621 h 3835390"/>
                <a:gd name="connsiteX32" fmla="*/ 2489201 w 4392865"/>
                <a:gd name="connsiteY32" fmla="*/ 780521 h 3835390"/>
                <a:gd name="connsiteX33" fmla="*/ 2692401 w 4392865"/>
                <a:gd name="connsiteY33" fmla="*/ 793221 h 3835390"/>
                <a:gd name="connsiteX34" fmla="*/ 2783947 w 4392865"/>
                <a:gd name="connsiteY34" fmla="*/ 683154 h 3835390"/>
                <a:gd name="connsiteX35" fmla="*/ 3133905 w 4392865"/>
                <a:gd name="connsiteY35" fmla="*/ 585588 h 3835390"/>
                <a:gd name="connsiteX36" fmla="*/ 3230246 w 4392865"/>
                <a:gd name="connsiteY36" fmla="*/ 487572 h 3835390"/>
                <a:gd name="connsiteX37" fmla="*/ 3366460 w 4392865"/>
                <a:gd name="connsiteY37" fmla="*/ 400599 h 3835390"/>
                <a:gd name="connsiteX38" fmla="*/ 3662403 w 4392865"/>
                <a:gd name="connsiteY38" fmla="*/ 385143 h 3835390"/>
                <a:gd name="connsiteX39" fmla="*/ 3822913 w 4392865"/>
                <a:gd name="connsiteY39" fmla="*/ 365864 h 3835390"/>
                <a:gd name="connsiteX40" fmla="*/ 3880259 w 4392865"/>
                <a:gd name="connsiteY40" fmla="*/ 521559 h 3835390"/>
                <a:gd name="connsiteX41" fmla="*/ 3972225 w 4392865"/>
                <a:gd name="connsiteY41" fmla="*/ 697132 h 3835390"/>
                <a:gd name="connsiteX42" fmla="*/ 3971626 w 4392865"/>
                <a:gd name="connsiteY42" fmla="*/ 818142 h 3835390"/>
                <a:gd name="connsiteX43" fmla="*/ 3980492 w 4392865"/>
                <a:gd name="connsiteY43" fmla="*/ 801728 h 3835390"/>
                <a:gd name="connsiteX44" fmla="*/ 3976970 w 4392865"/>
                <a:gd name="connsiteY44" fmla="*/ 863980 h 3835390"/>
                <a:gd name="connsiteX45" fmla="*/ 3983298 w 4392865"/>
                <a:gd name="connsiteY45" fmla="*/ 889809 h 3835390"/>
                <a:gd name="connsiteX46" fmla="*/ 4002088 w 4392865"/>
                <a:gd name="connsiteY46" fmla="*/ 917575 h 3835390"/>
                <a:gd name="connsiteX47" fmla="*/ 4067176 w 4392865"/>
                <a:gd name="connsiteY47" fmla="*/ 927629 h 3835390"/>
                <a:gd name="connsiteX48" fmla="*/ 4064001 w 4392865"/>
                <a:gd name="connsiteY48" fmla="*/ 964671 h 3835390"/>
                <a:gd name="connsiteX49" fmla="*/ 4153642 w 4392865"/>
                <a:gd name="connsiteY49" fmla="*/ 1032613 h 3835390"/>
                <a:gd name="connsiteX50" fmla="*/ 4252464 w 4392865"/>
                <a:gd name="connsiteY50" fmla="*/ 1015471 h 3835390"/>
                <a:gd name="connsiteX51" fmla="*/ 4392865 w 4392865"/>
                <a:gd name="connsiteY51" fmla="*/ 1145687 h 3835390"/>
                <a:gd name="connsiteX52" fmla="*/ 4286151 w 4392865"/>
                <a:gd name="connsiteY52" fmla="*/ 1291466 h 3835390"/>
                <a:gd name="connsiteX53" fmla="*/ 4176057 w 4392865"/>
                <a:gd name="connsiteY53" fmla="*/ 1408274 h 3835390"/>
                <a:gd name="connsiteX54" fmla="*/ 4037225 w 4392865"/>
                <a:gd name="connsiteY54" fmla="*/ 1450656 h 3835390"/>
                <a:gd name="connsiteX55" fmla="*/ 3968751 w 4392865"/>
                <a:gd name="connsiteY55" fmla="*/ 1419754 h 3835390"/>
                <a:gd name="connsiteX56" fmla="*/ 3910225 w 4392865"/>
                <a:gd name="connsiteY56" fmla="*/ 1426845 h 3835390"/>
                <a:gd name="connsiteX57" fmla="*/ 3842810 w 4392865"/>
                <a:gd name="connsiteY57" fmla="*/ 1390650 h 3835390"/>
                <a:gd name="connsiteX58" fmla="*/ 3804392 w 4392865"/>
                <a:gd name="connsiteY58" fmla="*/ 1233700 h 3835390"/>
                <a:gd name="connsiteX59" fmla="*/ 3719513 w 4392865"/>
                <a:gd name="connsiteY59" fmla="*/ 1156759 h 3835390"/>
                <a:gd name="connsiteX60" fmla="*/ 3568701 w 4392865"/>
                <a:gd name="connsiteY60" fmla="*/ 1098021 h 3835390"/>
                <a:gd name="connsiteX61" fmla="*/ 3460751 w 4392865"/>
                <a:gd name="connsiteY61" fmla="*/ 1053571 h 3835390"/>
                <a:gd name="connsiteX62" fmla="*/ 3371851 w 4392865"/>
                <a:gd name="connsiteY62" fmla="*/ 1047221 h 3835390"/>
                <a:gd name="connsiteX63" fmla="*/ 3308351 w 4392865"/>
                <a:gd name="connsiteY63" fmla="*/ 996421 h 3835390"/>
                <a:gd name="connsiteX64" fmla="*/ 3200401 w 4392865"/>
                <a:gd name="connsiteY64" fmla="*/ 932921 h 3835390"/>
                <a:gd name="connsiteX65" fmla="*/ 3227599 w 4392865"/>
                <a:gd name="connsiteY65" fmla="*/ 1067009 h 3835390"/>
                <a:gd name="connsiteX66" fmla="*/ 3325496 w 4392865"/>
                <a:gd name="connsiteY66" fmla="*/ 1302488 h 3835390"/>
                <a:gd name="connsiteX67" fmla="*/ 3521286 w 4392865"/>
                <a:gd name="connsiteY67" fmla="*/ 1487697 h 3835390"/>
                <a:gd name="connsiteX68" fmla="*/ 3598016 w 4392865"/>
                <a:gd name="connsiteY68" fmla="*/ 1569716 h 3835390"/>
                <a:gd name="connsiteX69" fmla="*/ 3743537 w 4392865"/>
                <a:gd name="connsiteY69" fmla="*/ 1596175 h 3835390"/>
                <a:gd name="connsiteX70" fmla="*/ 3841433 w 4392865"/>
                <a:gd name="connsiteY70" fmla="*/ 1540613 h 3835390"/>
                <a:gd name="connsiteX71" fmla="*/ 3918163 w 4392865"/>
                <a:gd name="connsiteY71" fmla="*/ 1588237 h 3835390"/>
                <a:gd name="connsiteX72" fmla="*/ 3983808 w 4392865"/>
                <a:gd name="connsiteY72" fmla="*/ 1610103 h 3835390"/>
                <a:gd name="connsiteX73" fmla="*/ 4063234 w 4392865"/>
                <a:gd name="connsiteY73" fmla="*/ 1841639 h 3835390"/>
                <a:gd name="connsiteX74" fmla="*/ 3974275 w 4392865"/>
                <a:gd name="connsiteY74" fmla="*/ 1966544 h 3835390"/>
                <a:gd name="connsiteX75" fmla="*/ 3821614 w 4392865"/>
                <a:gd name="connsiteY75" fmla="*/ 2233622 h 3835390"/>
                <a:gd name="connsiteX76" fmla="*/ 3681983 w 4392865"/>
                <a:gd name="connsiteY76" fmla="*/ 2337309 h 3835390"/>
                <a:gd name="connsiteX77" fmla="*/ 3553037 w 4392865"/>
                <a:gd name="connsiteY77" fmla="*/ 2352883 h 3835390"/>
                <a:gd name="connsiteX78" fmla="*/ 3428683 w 4392865"/>
                <a:gd name="connsiteY78" fmla="*/ 2350288 h 3835390"/>
                <a:gd name="connsiteX79" fmla="*/ 3400225 w 4392865"/>
                <a:gd name="connsiteY79" fmla="*/ 2423165 h 3835390"/>
                <a:gd name="connsiteX80" fmla="*/ 3267287 w 4392865"/>
                <a:gd name="connsiteY80" fmla="*/ 2302664 h 3835390"/>
                <a:gd name="connsiteX81" fmla="*/ 3190558 w 4392865"/>
                <a:gd name="connsiteY81" fmla="*/ 2302664 h 3835390"/>
                <a:gd name="connsiteX82" fmla="*/ 3119120 w 4392865"/>
                <a:gd name="connsiteY82" fmla="*/ 2173018 h 3835390"/>
                <a:gd name="connsiteX83" fmla="*/ 3125917 w 4392865"/>
                <a:gd name="connsiteY83" fmla="*/ 2071417 h 3835390"/>
                <a:gd name="connsiteX84" fmla="*/ 3090016 w 4392865"/>
                <a:gd name="connsiteY84" fmla="*/ 1993102 h 3835390"/>
                <a:gd name="connsiteX85" fmla="*/ 2933913 w 4392865"/>
                <a:gd name="connsiteY85" fmla="*/ 1802550 h 3835390"/>
                <a:gd name="connsiteX86" fmla="*/ 2853939 w 4392865"/>
                <a:gd name="connsiteY86" fmla="*/ 1602017 h 3835390"/>
                <a:gd name="connsiteX87" fmla="*/ 2658005 w 4392865"/>
                <a:gd name="connsiteY87" fmla="*/ 1386945 h 3835390"/>
                <a:gd name="connsiteX88" fmla="*/ 2471738 w 4392865"/>
                <a:gd name="connsiteY88" fmla="*/ 1241954 h 3835390"/>
                <a:gd name="connsiteX89" fmla="*/ 2413530 w 4392865"/>
                <a:gd name="connsiteY89" fmla="*/ 1240895 h 3835390"/>
                <a:gd name="connsiteX90" fmla="*/ 2325160 w 4392865"/>
                <a:gd name="connsiteY90" fmla="*/ 1184275 h 3835390"/>
                <a:gd name="connsiteX91" fmla="*/ 2262189 w 4392865"/>
                <a:gd name="connsiteY91" fmla="*/ 1167341 h 3835390"/>
                <a:gd name="connsiteX92" fmla="*/ 2153180 w 4392865"/>
                <a:gd name="connsiteY92" fmla="*/ 1212320 h 3835390"/>
                <a:gd name="connsiteX93" fmla="*/ 2088622 w 4392865"/>
                <a:gd name="connsiteY93" fmla="*/ 1242483 h 3835390"/>
                <a:gd name="connsiteX94" fmla="*/ 2087294 w 4392865"/>
                <a:gd name="connsiteY94" fmla="*/ 1390201 h 3835390"/>
                <a:gd name="connsiteX95" fmla="*/ 2121380 w 4392865"/>
                <a:gd name="connsiteY95" fmla="*/ 1554862 h 3835390"/>
                <a:gd name="connsiteX96" fmla="*/ 2187787 w 4392865"/>
                <a:gd name="connsiteY96" fmla="*/ 1696717 h 3835390"/>
                <a:gd name="connsiteX97" fmla="*/ 2130856 w 4392865"/>
                <a:gd name="connsiteY97" fmla="*/ 1918967 h 3835390"/>
                <a:gd name="connsiteX98" fmla="*/ 2098328 w 4392865"/>
                <a:gd name="connsiteY98" fmla="*/ 2378392 h 3835390"/>
                <a:gd name="connsiteX99" fmla="*/ 2139764 w 4392865"/>
                <a:gd name="connsiteY99" fmla="*/ 2490767 h 3835390"/>
                <a:gd name="connsiteX100" fmla="*/ 2213347 w 4392865"/>
                <a:gd name="connsiteY100" fmla="*/ 2848052 h 3835390"/>
                <a:gd name="connsiteX101" fmla="*/ 2242101 w 4392865"/>
                <a:gd name="connsiteY101" fmla="*/ 2943902 h 3835390"/>
                <a:gd name="connsiteX102" fmla="*/ 2251686 w 4392865"/>
                <a:gd name="connsiteY102" fmla="*/ 3106844 h 3835390"/>
                <a:gd name="connsiteX103" fmla="*/ 2443385 w 4392865"/>
                <a:gd name="connsiteY103" fmla="*/ 3145184 h 3835390"/>
                <a:gd name="connsiteX104" fmla="*/ 2577574 w 4392865"/>
                <a:gd name="connsiteY104" fmla="*/ 3250617 h 3835390"/>
                <a:gd name="connsiteX105" fmla="*/ 2625498 w 4392865"/>
                <a:gd name="connsiteY105" fmla="*/ 3384808 h 3835390"/>
                <a:gd name="connsiteX106" fmla="*/ 2462555 w 4392865"/>
                <a:gd name="connsiteY106" fmla="*/ 3346466 h 3835390"/>
                <a:gd name="connsiteX107" fmla="*/ 2337950 w 4392865"/>
                <a:gd name="connsiteY107" fmla="*/ 3269787 h 3835390"/>
                <a:gd name="connsiteX108" fmla="*/ 2059988 w 4392865"/>
                <a:gd name="connsiteY108" fmla="*/ 3269789 h 3835390"/>
                <a:gd name="connsiteX109" fmla="*/ 2203761 w 4392865"/>
                <a:gd name="connsiteY109" fmla="*/ 3442314 h 3835390"/>
                <a:gd name="connsiteX110" fmla="*/ 2452969 w 4392865"/>
                <a:gd name="connsiteY110" fmla="*/ 3634012 h 3835390"/>
                <a:gd name="connsiteX111" fmla="*/ 2290026 w 4392865"/>
                <a:gd name="connsiteY111" fmla="*/ 3662768 h 3835390"/>
                <a:gd name="connsiteX112" fmla="*/ 2107912 w 4392865"/>
                <a:gd name="connsiteY112" fmla="*/ 3538167 h 3835390"/>
                <a:gd name="connsiteX113" fmla="*/ 2021648 w 4392865"/>
                <a:gd name="connsiteY113" fmla="*/ 3720277 h 3835390"/>
                <a:gd name="connsiteX114" fmla="*/ 1954555 w 4392865"/>
                <a:gd name="connsiteY114" fmla="*/ 3758619 h 3835390"/>
                <a:gd name="connsiteX115" fmla="*/ 1801196 w 4392865"/>
                <a:gd name="connsiteY115" fmla="*/ 3825712 h 3835390"/>
                <a:gd name="connsiteX116" fmla="*/ 1839536 w 4392865"/>
                <a:gd name="connsiteY116" fmla="*/ 3595673 h 3835390"/>
                <a:gd name="connsiteX117" fmla="*/ 1734101 w 4392865"/>
                <a:gd name="connsiteY117" fmla="*/ 3413561 h 3835390"/>
                <a:gd name="connsiteX118" fmla="*/ 1705347 w 4392865"/>
                <a:gd name="connsiteY118" fmla="*/ 3480655 h 3835390"/>
                <a:gd name="connsiteX119" fmla="*/ 1638252 w 4392865"/>
                <a:gd name="connsiteY119" fmla="*/ 3595673 h 3835390"/>
                <a:gd name="connsiteX120" fmla="*/ 1504065 w 4392865"/>
                <a:gd name="connsiteY120" fmla="*/ 3729863 h 3835390"/>
                <a:gd name="connsiteX121" fmla="*/ 1302780 w 4392865"/>
                <a:gd name="connsiteY121" fmla="*/ 3634012 h 3835390"/>
                <a:gd name="connsiteX122" fmla="*/ 1504064 w 4392865"/>
                <a:gd name="connsiteY122" fmla="*/ 3586088 h 3835390"/>
                <a:gd name="connsiteX123" fmla="*/ 1465724 w 4392865"/>
                <a:gd name="connsiteY123" fmla="*/ 3346467 h 3835390"/>
                <a:gd name="connsiteX124" fmla="*/ 1222007 w 4392865"/>
                <a:gd name="connsiteY124" fmla="*/ 3399796 h 3835390"/>
                <a:gd name="connsiteX125" fmla="*/ 1302780 w 4392865"/>
                <a:gd name="connsiteY125" fmla="*/ 3212279 h 3835390"/>
                <a:gd name="connsiteX126" fmla="*/ 1580742 w 4392865"/>
                <a:gd name="connsiteY126" fmla="*/ 2982241 h 3835390"/>
                <a:gd name="connsiteX127" fmla="*/ 1657422 w 4392865"/>
                <a:gd name="connsiteY127" fmla="*/ 2867222 h 3835390"/>
                <a:gd name="connsiteX128" fmla="*/ 1686177 w 4392865"/>
                <a:gd name="connsiteY128" fmla="*/ 2502996 h 3835390"/>
                <a:gd name="connsiteX129" fmla="*/ 1791611 w 4392865"/>
                <a:gd name="connsiteY129" fmla="*/ 2301714 h 3835390"/>
                <a:gd name="connsiteX130" fmla="*/ 1695761 w 4392865"/>
                <a:gd name="connsiteY130" fmla="*/ 2004582 h 3835390"/>
                <a:gd name="connsiteX131" fmla="*/ 1629516 w 4392865"/>
                <a:gd name="connsiteY131" fmla="*/ 1709947 h 3835390"/>
                <a:gd name="connsiteX132" fmla="*/ 1497225 w 4392865"/>
                <a:gd name="connsiteY132" fmla="*/ 1548551 h 3835390"/>
                <a:gd name="connsiteX133" fmla="*/ 1446115 w 4392865"/>
                <a:gd name="connsiteY133" fmla="*/ 1515104 h 3835390"/>
                <a:gd name="connsiteX134" fmla="*/ 1354139 w 4392865"/>
                <a:gd name="connsiteY134" fmla="*/ 1431395 h 3835390"/>
                <a:gd name="connsiteX135" fmla="*/ 1296989 w 4392865"/>
                <a:gd name="connsiteY135" fmla="*/ 1347787 h 3835390"/>
                <a:gd name="connsiteX136" fmla="*/ 1243542 w 4392865"/>
                <a:gd name="connsiteY136" fmla="*/ 1336674 h 3835390"/>
                <a:gd name="connsiteX137" fmla="*/ 1200151 w 4392865"/>
                <a:gd name="connsiteY137" fmla="*/ 1288521 h 3835390"/>
                <a:gd name="connsiteX138" fmla="*/ 1155701 w 4392865"/>
                <a:gd name="connsiteY138" fmla="*/ 1275821 h 3835390"/>
                <a:gd name="connsiteX139" fmla="*/ 1111251 w 4392865"/>
                <a:gd name="connsiteY139" fmla="*/ 1193271 h 3835390"/>
                <a:gd name="connsiteX140" fmla="*/ 1092201 w 4392865"/>
                <a:gd name="connsiteY140" fmla="*/ 1078971 h 3835390"/>
                <a:gd name="connsiteX141" fmla="*/ 1092201 w 4392865"/>
                <a:gd name="connsiteY141" fmla="*/ 971021 h 3835390"/>
                <a:gd name="connsiteX142" fmla="*/ 1060451 w 4392865"/>
                <a:gd name="connsiteY142" fmla="*/ 913871 h 3835390"/>
                <a:gd name="connsiteX143" fmla="*/ 996951 w 4392865"/>
                <a:gd name="connsiteY143" fmla="*/ 875771 h 3835390"/>
                <a:gd name="connsiteX144" fmla="*/ 889001 w 4392865"/>
                <a:gd name="connsiteY144" fmla="*/ 875771 h 3835390"/>
                <a:gd name="connsiteX145" fmla="*/ 806451 w 4392865"/>
                <a:gd name="connsiteY145" fmla="*/ 907521 h 3835390"/>
                <a:gd name="connsiteX146" fmla="*/ 742951 w 4392865"/>
                <a:gd name="connsiteY146" fmla="*/ 939271 h 3835390"/>
                <a:gd name="connsiteX147" fmla="*/ 655639 w 4392865"/>
                <a:gd name="connsiteY147" fmla="*/ 912812 h 3835390"/>
                <a:gd name="connsiteX148" fmla="*/ 566210 w 4392865"/>
                <a:gd name="connsiteY148" fmla="*/ 836613 h 3835390"/>
                <a:gd name="connsiteX149" fmla="*/ 511177 w 4392865"/>
                <a:gd name="connsiteY149" fmla="*/ 806980 h 3835390"/>
                <a:gd name="connsiteX150" fmla="*/ 415926 w 4392865"/>
                <a:gd name="connsiteY150" fmla="*/ 784225 h 3835390"/>
                <a:gd name="connsiteX151" fmla="*/ 335494 w 4392865"/>
                <a:gd name="connsiteY151" fmla="*/ 759883 h 3835390"/>
                <a:gd name="connsiteX152" fmla="*/ 203413 w 4392865"/>
                <a:gd name="connsiteY152" fmla="*/ 728345 h 3835390"/>
                <a:gd name="connsiteX153" fmla="*/ 116099 w 4392865"/>
                <a:gd name="connsiteY153" fmla="*/ 691303 h 3835390"/>
                <a:gd name="connsiteX154" fmla="*/ 61914 w 4392865"/>
                <a:gd name="connsiteY154" fmla="*/ 625475 h 3835390"/>
                <a:gd name="connsiteX155" fmla="*/ 6350 w 4392865"/>
                <a:gd name="connsiteY155" fmla="*/ 575733 h 3835390"/>
                <a:gd name="connsiteX156" fmla="*/ 2117 w 4392865"/>
                <a:gd name="connsiteY156" fmla="*/ 537104 h 3835390"/>
                <a:gd name="connsiteX157" fmla="*/ 0 w 4392865"/>
                <a:gd name="connsiteY157" fmla="*/ 465138 h 3835390"/>
                <a:gd name="connsiteX158" fmla="*/ 23496 w 4392865"/>
                <a:gd name="connsiteY158" fmla="*/ 394970 h 3835390"/>
                <a:gd name="connsiteX159" fmla="*/ 51331 w 4392865"/>
                <a:gd name="connsiteY159" fmla="*/ 321204 h 3835390"/>
                <a:gd name="connsiteX160" fmla="*/ 77257 w 4392865"/>
                <a:gd name="connsiteY160" fmla="*/ 272520 h 3835390"/>
                <a:gd name="connsiteX161" fmla="*/ 104776 w 4392865"/>
                <a:gd name="connsiteY161" fmla="*/ 194203 h 3835390"/>
                <a:gd name="connsiteX162" fmla="*/ 187537 w 4392865"/>
                <a:gd name="connsiteY162" fmla="*/ 183303 h 3835390"/>
                <a:gd name="connsiteX163" fmla="*/ 238127 w 4392865"/>
                <a:gd name="connsiteY163" fmla="*/ 186268 h 3835390"/>
                <a:gd name="connsiteX164" fmla="*/ 306600 w 4392865"/>
                <a:gd name="connsiteY164" fmla="*/ 191241 h 3835390"/>
                <a:gd name="connsiteX165" fmla="*/ 354225 w 4392865"/>
                <a:gd name="connsiteY165" fmla="*/ 212408 h 3835390"/>
                <a:gd name="connsiteX166" fmla="*/ 442385 w 4392865"/>
                <a:gd name="connsiteY166" fmla="*/ 231247 h 3835390"/>
                <a:gd name="connsiteX0" fmla="*/ 442385 w 4392865"/>
                <a:gd name="connsiteY0" fmla="*/ 231247 h 3835390"/>
                <a:gd name="connsiteX1" fmla="*/ 544725 w 4392865"/>
                <a:gd name="connsiteY1" fmla="*/ 249450 h 3835390"/>
                <a:gd name="connsiteX2" fmla="*/ 674369 w 4392865"/>
                <a:gd name="connsiteY2" fmla="*/ 244158 h 3835390"/>
                <a:gd name="connsiteX3" fmla="*/ 841058 w 4392865"/>
                <a:gd name="connsiteY3" fmla="*/ 207116 h 3835390"/>
                <a:gd name="connsiteX4" fmla="*/ 917787 w 4392865"/>
                <a:gd name="connsiteY4" fmla="*/ 167429 h 3835390"/>
                <a:gd name="connsiteX5" fmla="*/ 984253 w 4392865"/>
                <a:gd name="connsiteY5" fmla="*/ 142346 h 3835390"/>
                <a:gd name="connsiteX6" fmla="*/ 1036849 w 4392865"/>
                <a:gd name="connsiteY6" fmla="*/ 125096 h 3835390"/>
                <a:gd name="connsiteX7" fmla="*/ 1099081 w 4392865"/>
                <a:gd name="connsiteY7" fmla="*/ 119062 h 3835390"/>
                <a:gd name="connsiteX8" fmla="*/ 1126067 w 4392865"/>
                <a:gd name="connsiteY8" fmla="*/ 68791 h 3835390"/>
                <a:gd name="connsiteX9" fmla="*/ 1118129 w 4392865"/>
                <a:gd name="connsiteY9" fmla="*/ 0 h 3835390"/>
                <a:gd name="connsiteX10" fmla="*/ 1181629 w 4392865"/>
                <a:gd name="connsiteY10" fmla="*/ 77788 h 3835390"/>
                <a:gd name="connsiteX11" fmla="*/ 1177079 w 4392865"/>
                <a:gd name="connsiteY11" fmla="*/ 125094 h 3835390"/>
                <a:gd name="connsiteX12" fmla="*/ 1179725 w 4392865"/>
                <a:gd name="connsiteY12" fmla="*/ 191241 h 3835390"/>
                <a:gd name="connsiteX13" fmla="*/ 1179513 w 4392865"/>
                <a:gd name="connsiteY13" fmla="*/ 235480 h 3835390"/>
                <a:gd name="connsiteX14" fmla="*/ 1171787 w 4392865"/>
                <a:gd name="connsiteY14" fmla="*/ 273262 h 3835390"/>
                <a:gd name="connsiteX15" fmla="*/ 1195599 w 4392865"/>
                <a:gd name="connsiteY15" fmla="*/ 320887 h 3835390"/>
                <a:gd name="connsiteX16" fmla="*/ 1237193 w 4392865"/>
                <a:gd name="connsiteY16" fmla="*/ 387879 h 3835390"/>
                <a:gd name="connsiteX17" fmla="*/ 1256242 w 4392865"/>
                <a:gd name="connsiteY17" fmla="*/ 412221 h 3835390"/>
                <a:gd name="connsiteX18" fmla="*/ 1289051 w 4392865"/>
                <a:gd name="connsiteY18" fmla="*/ 384704 h 3835390"/>
                <a:gd name="connsiteX19" fmla="*/ 1304079 w 4392865"/>
                <a:gd name="connsiteY19" fmla="*/ 379095 h 3835390"/>
                <a:gd name="connsiteX20" fmla="*/ 1341121 w 4392865"/>
                <a:gd name="connsiteY20" fmla="*/ 384387 h 3835390"/>
                <a:gd name="connsiteX21" fmla="*/ 1378163 w 4392865"/>
                <a:gd name="connsiteY21" fmla="*/ 408200 h 3835390"/>
                <a:gd name="connsiteX22" fmla="*/ 1390651 w 4392865"/>
                <a:gd name="connsiteY22" fmla="*/ 437621 h 3835390"/>
                <a:gd name="connsiteX23" fmla="*/ 1423142 w 4392865"/>
                <a:gd name="connsiteY23" fmla="*/ 445241 h 3835390"/>
                <a:gd name="connsiteX24" fmla="*/ 1462829 w 4392865"/>
                <a:gd name="connsiteY24" fmla="*/ 421429 h 3835390"/>
                <a:gd name="connsiteX25" fmla="*/ 1520826 w 4392865"/>
                <a:gd name="connsiteY25" fmla="*/ 523875 h 3835390"/>
                <a:gd name="connsiteX26" fmla="*/ 1582738 w 4392865"/>
                <a:gd name="connsiteY26" fmla="*/ 569912 h 3835390"/>
                <a:gd name="connsiteX27" fmla="*/ 1676401 w 4392865"/>
                <a:gd name="connsiteY27" fmla="*/ 640821 h 3835390"/>
                <a:gd name="connsiteX28" fmla="*/ 1866901 w 4392865"/>
                <a:gd name="connsiteY28" fmla="*/ 609071 h 3835390"/>
                <a:gd name="connsiteX29" fmla="*/ 2063751 w 4392865"/>
                <a:gd name="connsiteY29" fmla="*/ 558271 h 3835390"/>
                <a:gd name="connsiteX30" fmla="*/ 2178051 w 4392865"/>
                <a:gd name="connsiteY30" fmla="*/ 590021 h 3835390"/>
                <a:gd name="connsiteX31" fmla="*/ 2311401 w 4392865"/>
                <a:gd name="connsiteY31" fmla="*/ 691621 h 3835390"/>
                <a:gd name="connsiteX32" fmla="*/ 2489201 w 4392865"/>
                <a:gd name="connsiteY32" fmla="*/ 780521 h 3835390"/>
                <a:gd name="connsiteX33" fmla="*/ 2692401 w 4392865"/>
                <a:gd name="connsiteY33" fmla="*/ 793221 h 3835390"/>
                <a:gd name="connsiteX34" fmla="*/ 2783947 w 4392865"/>
                <a:gd name="connsiteY34" fmla="*/ 683154 h 3835390"/>
                <a:gd name="connsiteX35" fmla="*/ 3133905 w 4392865"/>
                <a:gd name="connsiteY35" fmla="*/ 585588 h 3835390"/>
                <a:gd name="connsiteX36" fmla="*/ 3230246 w 4392865"/>
                <a:gd name="connsiteY36" fmla="*/ 487572 h 3835390"/>
                <a:gd name="connsiteX37" fmla="*/ 3366460 w 4392865"/>
                <a:gd name="connsiteY37" fmla="*/ 400599 h 3835390"/>
                <a:gd name="connsiteX38" fmla="*/ 3662403 w 4392865"/>
                <a:gd name="connsiteY38" fmla="*/ 385143 h 3835390"/>
                <a:gd name="connsiteX39" fmla="*/ 3822913 w 4392865"/>
                <a:gd name="connsiteY39" fmla="*/ 365864 h 3835390"/>
                <a:gd name="connsiteX40" fmla="*/ 3880259 w 4392865"/>
                <a:gd name="connsiteY40" fmla="*/ 521559 h 3835390"/>
                <a:gd name="connsiteX41" fmla="*/ 3972225 w 4392865"/>
                <a:gd name="connsiteY41" fmla="*/ 697132 h 3835390"/>
                <a:gd name="connsiteX42" fmla="*/ 3971626 w 4392865"/>
                <a:gd name="connsiteY42" fmla="*/ 818142 h 3835390"/>
                <a:gd name="connsiteX43" fmla="*/ 3980492 w 4392865"/>
                <a:gd name="connsiteY43" fmla="*/ 801728 h 3835390"/>
                <a:gd name="connsiteX44" fmla="*/ 3976970 w 4392865"/>
                <a:gd name="connsiteY44" fmla="*/ 863980 h 3835390"/>
                <a:gd name="connsiteX45" fmla="*/ 3983298 w 4392865"/>
                <a:gd name="connsiteY45" fmla="*/ 889809 h 3835390"/>
                <a:gd name="connsiteX46" fmla="*/ 4002088 w 4392865"/>
                <a:gd name="connsiteY46" fmla="*/ 917575 h 3835390"/>
                <a:gd name="connsiteX47" fmla="*/ 4067176 w 4392865"/>
                <a:gd name="connsiteY47" fmla="*/ 927629 h 3835390"/>
                <a:gd name="connsiteX48" fmla="*/ 4064001 w 4392865"/>
                <a:gd name="connsiteY48" fmla="*/ 964671 h 3835390"/>
                <a:gd name="connsiteX49" fmla="*/ 4153642 w 4392865"/>
                <a:gd name="connsiteY49" fmla="*/ 1032613 h 3835390"/>
                <a:gd name="connsiteX50" fmla="*/ 4252464 w 4392865"/>
                <a:gd name="connsiteY50" fmla="*/ 1015471 h 3835390"/>
                <a:gd name="connsiteX51" fmla="*/ 4392865 w 4392865"/>
                <a:gd name="connsiteY51" fmla="*/ 1145687 h 3835390"/>
                <a:gd name="connsiteX52" fmla="*/ 4286151 w 4392865"/>
                <a:gd name="connsiteY52" fmla="*/ 1291466 h 3835390"/>
                <a:gd name="connsiteX53" fmla="*/ 4176057 w 4392865"/>
                <a:gd name="connsiteY53" fmla="*/ 1408274 h 3835390"/>
                <a:gd name="connsiteX54" fmla="*/ 4037225 w 4392865"/>
                <a:gd name="connsiteY54" fmla="*/ 1450656 h 3835390"/>
                <a:gd name="connsiteX55" fmla="*/ 3968751 w 4392865"/>
                <a:gd name="connsiteY55" fmla="*/ 1419754 h 3835390"/>
                <a:gd name="connsiteX56" fmla="*/ 3910225 w 4392865"/>
                <a:gd name="connsiteY56" fmla="*/ 1426845 h 3835390"/>
                <a:gd name="connsiteX57" fmla="*/ 3842810 w 4392865"/>
                <a:gd name="connsiteY57" fmla="*/ 1390650 h 3835390"/>
                <a:gd name="connsiteX58" fmla="*/ 3804392 w 4392865"/>
                <a:gd name="connsiteY58" fmla="*/ 1233700 h 3835390"/>
                <a:gd name="connsiteX59" fmla="*/ 3719513 w 4392865"/>
                <a:gd name="connsiteY59" fmla="*/ 1156759 h 3835390"/>
                <a:gd name="connsiteX60" fmla="*/ 3568701 w 4392865"/>
                <a:gd name="connsiteY60" fmla="*/ 1098021 h 3835390"/>
                <a:gd name="connsiteX61" fmla="*/ 3460751 w 4392865"/>
                <a:gd name="connsiteY61" fmla="*/ 1053571 h 3835390"/>
                <a:gd name="connsiteX62" fmla="*/ 3371851 w 4392865"/>
                <a:gd name="connsiteY62" fmla="*/ 1047221 h 3835390"/>
                <a:gd name="connsiteX63" fmla="*/ 3308351 w 4392865"/>
                <a:gd name="connsiteY63" fmla="*/ 996421 h 3835390"/>
                <a:gd name="connsiteX64" fmla="*/ 3200401 w 4392865"/>
                <a:gd name="connsiteY64" fmla="*/ 932921 h 3835390"/>
                <a:gd name="connsiteX65" fmla="*/ 3227599 w 4392865"/>
                <a:gd name="connsiteY65" fmla="*/ 1067009 h 3835390"/>
                <a:gd name="connsiteX66" fmla="*/ 3325496 w 4392865"/>
                <a:gd name="connsiteY66" fmla="*/ 1302488 h 3835390"/>
                <a:gd name="connsiteX67" fmla="*/ 3521286 w 4392865"/>
                <a:gd name="connsiteY67" fmla="*/ 1487697 h 3835390"/>
                <a:gd name="connsiteX68" fmla="*/ 3598016 w 4392865"/>
                <a:gd name="connsiteY68" fmla="*/ 1569716 h 3835390"/>
                <a:gd name="connsiteX69" fmla="*/ 3743537 w 4392865"/>
                <a:gd name="connsiteY69" fmla="*/ 1596175 h 3835390"/>
                <a:gd name="connsiteX70" fmla="*/ 3841433 w 4392865"/>
                <a:gd name="connsiteY70" fmla="*/ 1540613 h 3835390"/>
                <a:gd name="connsiteX71" fmla="*/ 3918163 w 4392865"/>
                <a:gd name="connsiteY71" fmla="*/ 1588237 h 3835390"/>
                <a:gd name="connsiteX72" fmla="*/ 3983808 w 4392865"/>
                <a:gd name="connsiteY72" fmla="*/ 1610103 h 3835390"/>
                <a:gd name="connsiteX73" fmla="*/ 4063234 w 4392865"/>
                <a:gd name="connsiteY73" fmla="*/ 1841639 h 3835390"/>
                <a:gd name="connsiteX74" fmla="*/ 3974275 w 4392865"/>
                <a:gd name="connsiteY74" fmla="*/ 1966544 h 3835390"/>
                <a:gd name="connsiteX75" fmla="*/ 3821614 w 4392865"/>
                <a:gd name="connsiteY75" fmla="*/ 2233622 h 3835390"/>
                <a:gd name="connsiteX76" fmla="*/ 3681983 w 4392865"/>
                <a:gd name="connsiteY76" fmla="*/ 2337309 h 3835390"/>
                <a:gd name="connsiteX77" fmla="*/ 3566266 w 4392865"/>
                <a:gd name="connsiteY77" fmla="*/ 2239164 h 3835390"/>
                <a:gd name="connsiteX78" fmla="*/ 3553037 w 4392865"/>
                <a:gd name="connsiteY78" fmla="*/ 2352883 h 3835390"/>
                <a:gd name="connsiteX79" fmla="*/ 3428683 w 4392865"/>
                <a:gd name="connsiteY79" fmla="*/ 2350288 h 3835390"/>
                <a:gd name="connsiteX80" fmla="*/ 3400225 w 4392865"/>
                <a:gd name="connsiteY80" fmla="*/ 2423165 h 3835390"/>
                <a:gd name="connsiteX81" fmla="*/ 3267287 w 4392865"/>
                <a:gd name="connsiteY81" fmla="*/ 2302664 h 3835390"/>
                <a:gd name="connsiteX82" fmla="*/ 3190558 w 4392865"/>
                <a:gd name="connsiteY82" fmla="*/ 2302664 h 3835390"/>
                <a:gd name="connsiteX83" fmla="*/ 3119120 w 4392865"/>
                <a:gd name="connsiteY83" fmla="*/ 2173018 h 3835390"/>
                <a:gd name="connsiteX84" fmla="*/ 3125917 w 4392865"/>
                <a:gd name="connsiteY84" fmla="*/ 2071417 h 3835390"/>
                <a:gd name="connsiteX85" fmla="*/ 3090016 w 4392865"/>
                <a:gd name="connsiteY85" fmla="*/ 1993102 h 3835390"/>
                <a:gd name="connsiteX86" fmla="*/ 2933913 w 4392865"/>
                <a:gd name="connsiteY86" fmla="*/ 1802550 h 3835390"/>
                <a:gd name="connsiteX87" fmla="*/ 2853939 w 4392865"/>
                <a:gd name="connsiteY87" fmla="*/ 1602017 h 3835390"/>
                <a:gd name="connsiteX88" fmla="*/ 2658005 w 4392865"/>
                <a:gd name="connsiteY88" fmla="*/ 1386945 h 3835390"/>
                <a:gd name="connsiteX89" fmla="*/ 2471738 w 4392865"/>
                <a:gd name="connsiteY89" fmla="*/ 1241954 h 3835390"/>
                <a:gd name="connsiteX90" fmla="*/ 2413530 w 4392865"/>
                <a:gd name="connsiteY90" fmla="*/ 1240895 h 3835390"/>
                <a:gd name="connsiteX91" fmla="*/ 2325160 w 4392865"/>
                <a:gd name="connsiteY91" fmla="*/ 1184275 h 3835390"/>
                <a:gd name="connsiteX92" fmla="*/ 2262189 w 4392865"/>
                <a:gd name="connsiteY92" fmla="*/ 1167341 h 3835390"/>
                <a:gd name="connsiteX93" fmla="*/ 2153180 w 4392865"/>
                <a:gd name="connsiteY93" fmla="*/ 1212320 h 3835390"/>
                <a:gd name="connsiteX94" fmla="*/ 2088622 w 4392865"/>
                <a:gd name="connsiteY94" fmla="*/ 1242483 h 3835390"/>
                <a:gd name="connsiteX95" fmla="*/ 2087294 w 4392865"/>
                <a:gd name="connsiteY95" fmla="*/ 1390201 h 3835390"/>
                <a:gd name="connsiteX96" fmla="*/ 2121380 w 4392865"/>
                <a:gd name="connsiteY96" fmla="*/ 1554862 h 3835390"/>
                <a:gd name="connsiteX97" fmla="*/ 2187787 w 4392865"/>
                <a:gd name="connsiteY97" fmla="*/ 1696717 h 3835390"/>
                <a:gd name="connsiteX98" fmla="*/ 2130856 w 4392865"/>
                <a:gd name="connsiteY98" fmla="*/ 1918967 h 3835390"/>
                <a:gd name="connsiteX99" fmla="*/ 2098328 w 4392865"/>
                <a:gd name="connsiteY99" fmla="*/ 2378392 h 3835390"/>
                <a:gd name="connsiteX100" fmla="*/ 2139764 w 4392865"/>
                <a:gd name="connsiteY100" fmla="*/ 2490767 h 3835390"/>
                <a:gd name="connsiteX101" fmla="*/ 2213347 w 4392865"/>
                <a:gd name="connsiteY101" fmla="*/ 2848052 h 3835390"/>
                <a:gd name="connsiteX102" fmla="*/ 2242101 w 4392865"/>
                <a:gd name="connsiteY102" fmla="*/ 2943902 h 3835390"/>
                <a:gd name="connsiteX103" fmla="*/ 2251686 w 4392865"/>
                <a:gd name="connsiteY103" fmla="*/ 3106844 h 3835390"/>
                <a:gd name="connsiteX104" fmla="*/ 2443385 w 4392865"/>
                <a:gd name="connsiteY104" fmla="*/ 3145184 h 3835390"/>
                <a:gd name="connsiteX105" fmla="*/ 2577574 w 4392865"/>
                <a:gd name="connsiteY105" fmla="*/ 3250617 h 3835390"/>
                <a:gd name="connsiteX106" fmla="*/ 2625498 w 4392865"/>
                <a:gd name="connsiteY106" fmla="*/ 3384808 h 3835390"/>
                <a:gd name="connsiteX107" fmla="*/ 2462555 w 4392865"/>
                <a:gd name="connsiteY107" fmla="*/ 3346466 h 3835390"/>
                <a:gd name="connsiteX108" fmla="*/ 2337950 w 4392865"/>
                <a:gd name="connsiteY108" fmla="*/ 3269787 h 3835390"/>
                <a:gd name="connsiteX109" fmla="*/ 2059988 w 4392865"/>
                <a:gd name="connsiteY109" fmla="*/ 3269789 h 3835390"/>
                <a:gd name="connsiteX110" fmla="*/ 2203761 w 4392865"/>
                <a:gd name="connsiteY110" fmla="*/ 3442314 h 3835390"/>
                <a:gd name="connsiteX111" fmla="*/ 2452969 w 4392865"/>
                <a:gd name="connsiteY111" fmla="*/ 3634012 h 3835390"/>
                <a:gd name="connsiteX112" fmla="*/ 2290026 w 4392865"/>
                <a:gd name="connsiteY112" fmla="*/ 3662768 h 3835390"/>
                <a:gd name="connsiteX113" fmla="*/ 2107912 w 4392865"/>
                <a:gd name="connsiteY113" fmla="*/ 3538167 h 3835390"/>
                <a:gd name="connsiteX114" fmla="*/ 2021648 w 4392865"/>
                <a:gd name="connsiteY114" fmla="*/ 3720277 h 3835390"/>
                <a:gd name="connsiteX115" fmla="*/ 1954555 w 4392865"/>
                <a:gd name="connsiteY115" fmla="*/ 3758619 h 3835390"/>
                <a:gd name="connsiteX116" fmla="*/ 1801196 w 4392865"/>
                <a:gd name="connsiteY116" fmla="*/ 3825712 h 3835390"/>
                <a:gd name="connsiteX117" fmla="*/ 1839536 w 4392865"/>
                <a:gd name="connsiteY117" fmla="*/ 3595673 h 3835390"/>
                <a:gd name="connsiteX118" fmla="*/ 1734101 w 4392865"/>
                <a:gd name="connsiteY118" fmla="*/ 3413561 h 3835390"/>
                <a:gd name="connsiteX119" fmla="*/ 1705347 w 4392865"/>
                <a:gd name="connsiteY119" fmla="*/ 3480655 h 3835390"/>
                <a:gd name="connsiteX120" fmla="*/ 1638252 w 4392865"/>
                <a:gd name="connsiteY120" fmla="*/ 3595673 h 3835390"/>
                <a:gd name="connsiteX121" fmla="*/ 1504065 w 4392865"/>
                <a:gd name="connsiteY121" fmla="*/ 3729863 h 3835390"/>
                <a:gd name="connsiteX122" fmla="*/ 1302780 w 4392865"/>
                <a:gd name="connsiteY122" fmla="*/ 3634012 h 3835390"/>
                <a:gd name="connsiteX123" fmla="*/ 1504064 w 4392865"/>
                <a:gd name="connsiteY123" fmla="*/ 3586088 h 3835390"/>
                <a:gd name="connsiteX124" fmla="*/ 1465724 w 4392865"/>
                <a:gd name="connsiteY124" fmla="*/ 3346467 h 3835390"/>
                <a:gd name="connsiteX125" fmla="*/ 1222007 w 4392865"/>
                <a:gd name="connsiteY125" fmla="*/ 3399796 h 3835390"/>
                <a:gd name="connsiteX126" fmla="*/ 1302780 w 4392865"/>
                <a:gd name="connsiteY126" fmla="*/ 3212279 h 3835390"/>
                <a:gd name="connsiteX127" fmla="*/ 1580742 w 4392865"/>
                <a:gd name="connsiteY127" fmla="*/ 2982241 h 3835390"/>
                <a:gd name="connsiteX128" fmla="*/ 1657422 w 4392865"/>
                <a:gd name="connsiteY128" fmla="*/ 2867222 h 3835390"/>
                <a:gd name="connsiteX129" fmla="*/ 1686177 w 4392865"/>
                <a:gd name="connsiteY129" fmla="*/ 2502996 h 3835390"/>
                <a:gd name="connsiteX130" fmla="*/ 1791611 w 4392865"/>
                <a:gd name="connsiteY130" fmla="*/ 2301714 h 3835390"/>
                <a:gd name="connsiteX131" fmla="*/ 1695761 w 4392865"/>
                <a:gd name="connsiteY131" fmla="*/ 2004582 h 3835390"/>
                <a:gd name="connsiteX132" fmla="*/ 1629516 w 4392865"/>
                <a:gd name="connsiteY132" fmla="*/ 1709947 h 3835390"/>
                <a:gd name="connsiteX133" fmla="*/ 1497225 w 4392865"/>
                <a:gd name="connsiteY133" fmla="*/ 1548551 h 3835390"/>
                <a:gd name="connsiteX134" fmla="*/ 1446115 w 4392865"/>
                <a:gd name="connsiteY134" fmla="*/ 1515104 h 3835390"/>
                <a:gd name="connsiteX135" fmla="*/ 1354139 w 4392865"/>
                <a:gd name="connsiteY135" fmla="*/ 1431395 h 3835390"/>
                <a:gd name="connsiteX136" fmla="*/ 1296989 w 4392865"/>
                <a:gd name="connsiteY136" fmla="*/ 1347787 h 3835390"/>
                <a:gd name="connsiteX137" fmla="*/ 1243542 w 4392865"/>
                <a:gd name="connsiteY137" fmla="*/ 1336674 h 3835390"/>
                <a:gd name="connsiteX138" fmla="*/ 1200151 w 4392865"/>
                <a:gd name="connsiteY138" fmla="*/ 1288521 h 3835390"/>
                <a:gd name="connsiteX139" fmla="*/ 1155701 w 4392865"/>
                <a:gd name="connsiteY139" fmla="*/ 1275821 h 3835390"/>
                <a:gd name="connsiteX140" fmla="*/ 1111251 w 4392865"/>
                <a:gd name="connsiteY140" fmla="*/ 1193271 h 3835390"/>
                <a:gd name="connsiteX141" fmla="*/ 1092201 w 4392865"/>
                <a:gd name="connsiteY141" fmla="*/ 1078971 h 3835390"/>
                <a:gd name="connsiteX142" fmla="*/ 1092201 w 4392865"/>
                <a:gd name="connsiteY142" fmla="*/ 971021 h 3835390"/>
                <a:gd name="connsiteX143" fmla="*/ 1060451 w 4392865"/>
                <a:gd name="connsiteY143" fmla="*/ 913871 h 3835390"/>
                <a:gd name="connsiteX144" fmla="*/ 996951 w 4392865"/>
                <a:gd name="connsiteY144" fmla="*/ 875771 h 3835390"/>
                <a:gd name="connsiteX145" fmla="*/ 889001 w 4392865"/>
                <a:gd name="connsiteY145" fmla="*/ 875771 h 3835390"/>
                <a:gd name="connsiteX146" fmla="*/ 806451 w 4392865"/>
                <a:gd name="connsiteY146" fmla="*/ 907521 h 3835390"/>
                <a:gd name="connsiteX147" fmla="*/ 742951 w 4392865"/>
                <a:gd name="connsiteY147" fmla="*/ 939271 h 3835390"/>
                <a:gd name="connsiteX148" fmla="*/ 655639 w 4392865"/>
                <a:gd name="connsiteY148" fmla="*/ 912812 h 3835390"/>
                <a:gd name="connsiteX149" fmla="*/ 566210 w 4392865"/>
                <a:gd name="connsiteY149" fmla="*/ 836613 h 3835390"/>
                <a:gd name="connsiteX150" fmla="*/ 511177 w 4392865"/>
                <a:gd name="connsiteY150" fmla="*/ 806980 h 3835390"/>
                <a:gd name="connsiteX151" fmla="*/ 415926 w 4392865"/>
                <a:gd name="connsiteY151" fmla="*/ 784225 h 3835390"/>
                <a:gd name="connsiteX152" fmla="*/ 335494 w 4392865"/>
                <a:gd name="connsiteY152" fmla="*/ 759883 h 3835390"/>
                <a:gd name="connsiteX153" fmla="*/ 203413 w 4392865"/>
                <a:gd name="connsiteY153" fmla="*/ 728345 h 3835390"/>
                <a:gd name="connsiteX154" fmla="*/ 116099 w 4392865"/>
                <a:gd name="connsiteY154" fmla="*/ 691303 h 3835390"/>
                <a:gd name="connsiteX155" fmla="*/ 61914 w 4392865"/>
                <a:gd name="connsiteY155" fmla="*/ 625475 h 3835390"/>
                <a:gd name="connsiteX156" fmla="*/ 6350 w 4392865"/>
                <a:gd name="connsiteY156" fmla="*/ 575733 h 3835390"/>
                <a:gd name="connsiteX157" fmla="*/ 2117 w 4392865"/>
                <a:gd name="connsiteY157" fmla="*/ 537104 h 3835390"/>
                <a:gd name="connsiteX158" fmla="*/ 0 w 4392865"/>
                <a:gd name="connsiteY158" fmla="*/ 465138 h 3835390"/>
                <a:gd name="connsiteX159" fmla="*/ 23496 w 4392865"/>
                <a:gd name="connsiteY159" fmla="*/ 394970 h 3835390"/>
                <a:gd name="connsiteX160" fmla="*/ 51331 w 4392865"/>
                <a:gd name="connsiteY160" fmla="*/ 321204 h 3835390"/>
                <a:gd name="connsiteX161" fmla="*/ 77257 w 4392865"/>
                <a:gd name="connsiteY161" fmla="*/ 272520 h 3835390"/>
                <a:gd name="connsiteX162" fmla="*/ 104776 w 4392865"/>
                <a:gd name="connsiteY162" fmla="*/ 194203 h 3835390"/>
                <a:gd name="connsiteX163" fmla="*/ 187537 w 4392865"/>
                <a:gd name="connsiteY163" fmla="*/ 183303 h 3835390"/>
                <a:gd name="connsiteX164" fmla="*/ 238127 w 4392865"/>
                <a:gd name="connsiteY164" fmla="*/ 186268 h 3835390"/>
                <a:gd name="connsiteX165" fmla="*/ 306600 w 4392865"/>
                <a:gd name="connsiteY165" fmla="*/ 191241 h 3835390"/>
                <a:gd name="connsiteX166" fmla="*/ 354225 w 4392865"/>
                <a:gd name="connsiteY166" fmla="*/ 212408 h 3835390"/>
                <a:gd name="connsiteX167" fmla="*/ 442385 w 4392865"/>
                <a:gd name="connsiteY167" fmla="*/ 231247 h 3835390"/>
                <a:gd name="connsiteX0" fmla="*/ 442385 w 4392865"/>
                <a:gd name="connsiteY0" fmla="*/ 231247 h 3835390"/>
                <a:gd name="connsiteX1" fmla="*/ 544725 w 4392865"/>
                <a:gd name="connsiteY1" fmla="*/ 249450 h 3835390"/>
                <a:gd name="connsiteX2" fmla="*/ 674369 w 4392865"/>
                <a:gd name="connsiteY2" fmla="*/ 244158 h 3835390"/>
                <a:gd name="connsiteX3" fmla="*/ 841058 w 4392865"/>
                <a:gd name="connsiteY3" fmla="*/ 207116 h 3835390"/>
                <a:gd name="connsiteX4" fmla="*/ 917787 w 4392865"/>
                <a:gd name="connsiteY4" fmla="*/ 167429 h 3835390"/>
                <a:gd name="connsiteX5" fmla="*/ 984253 w 4392865"/>
                <a:gd name="connsiteY5" fmla="*/ 142346 h 3835390"/>
                <a:gd name="connsiteX6" fmla="*/ 1036849 w 4392865"/>
                <a:gd name="connsiteY6" fmla="*/ 125096 h 3835390"/>
                <a:gd name="connsiteX7" fmla="*/ 1099081 w 4392865"/>
                <a:gd name="connsiteY7" fmla="*/ 119062 h 3835390"/>
                <a:gd name="connsiteX8" fmla="*/ 1126067 w 4392865"/>
                <a:gd name="connsiteY8" fmla="*/ 68791 h 3835390"/>
                <a:gd name="connsiteX9" fmla="*/ 1118129 w 4392865"/>
                <a:gd name="connsiteY9" fmla="*/ 0 h 3835390"/>
                <a:gd name="connsiteX10" fmla="*/ 1181629 w 4392865"/>
                <a:gd name="connsiteY10" fmla="*/ 77788 h 3835390"/>
                <a:gd name="connsiteX11" fmla="*/ 1177079 w 4392865"/>
                <a:gd name="connsiteY11" fmla="*/ 125094 h 3835390"/>
                <a:gd name="connsiteX12" fmla="*/ 1179725 w 4392865"/>
                <a:gd name="connsiteY12" fmla="*/ 191241 h 3835390"/>
                <a:gd name="connsiteX13" fmla="*/ 1179513 w 4392865"/>
                <a:gd name="connsiteY13" fmla="*/ 235480 h 3835390"/>
                <a:gd name="connsiteX14" fmla="*/ 1171787 w 4392865"/>
                <a:gd name="connsiteY14" fmla="*/ 273262 h 3835390"/>
                <a:gd name="connsiteX15" fmla="*/ 1195599 w 4392865"/>
                <a:gd name="connsiteY15" fmla="*/ 320887 h 3835390"/>
                <a:gd name="connsiteX16" fmla="*/ 1237193 w 4392865"/>
                <a:gd name="connsiteY16" fmla="*/ 387879 h 3835390"/>
                <a:gd name="connsiteX17" fmla="*/ 1256242 w 4392865"/>
                <a:gd name="connsiteY17" fmla="*/ 412221 h 3835390"/>
                <a:gd name="connsiteX18" fmla="*/ 1289051 w 4392865"/>
                <a:gd name="connsiteY18" fmla="*/ 384704 h 3835390"/>
                <a:gd name="connsiteX19" fmla="*/ 1304079 w 4392865"/>
                <a:gd name="connsiteY19" fmla="*/ 379095 h 3835390"/>
                <a:gd name="connsiteX20" fmla="*/ 1341121 w 4392865"/>
                <a:gd name="connsiteY20" fmla="*/ 384387 h 3835390"/>
                <a:gd name="connsiteX21" fmla="*/ 1378163 w 4392865"/>
                <a:gd name="connsiteY21" fmla="*/ 408200 h 3835390"/>
                <a:gd name="connsiteX22" fmla="*/ 1390651 w 4392865"/>
                <a:gd name="connsiteY22" fmla="*/ 437621 h 3835390"/>
                <a:gd name="connsiteX23" fmla="*/ 1423142 w 4392865"/>
                <a:gd name="connsiteY23" fmla="*/ 445241 h 3835390"/>
                <a:gd name="connsiteX24" fmla="*/ 1462829 w 4392865"/>
                <a:gd name="connsiteY24" fmla="*/ 421429 h 3835390"/>
                <a:gd name="connsiteX25" fmla="*/ 1520826 w 4392865"/>
                <a:gd name="connsiteY25" fmla="*/ 523875 h 3835390"/>
                <a:gd name="connsiteX26" fmla="*/ 1582738 w 4392865"/>
                <a:gd name="connsiteY26" fmla="*/ 569912 h 3835390"/>
                <a:gd name="connsiteX27" fmla="*/ 1676401 w 4392865"/>
                <a:gd name="connsiteY27" fmla="*/ 640821 h 3835390"/>
                <a:gd name="connsiteX28" fmla="*/ 1866901 w 4392865"/>
                <a:gd name="connsiteY28" fmla="*/ 609071 h 3835390"/>
                <a:gd name="connsiteX29" fmla="*/ 2063751 w 4392865"/>
                <a:gd name="connsiteY29" fmla="*/ 558271 h 3835390"/>
                <a:gd name="connsiteX30" fmla="*/ 2178051 w 4392865"/>
                <a:gd name="connsiteY30" fmla="*/ 590021 h 3835390"/>
                <a:gd name="connsiteX31" fmla="*/ 2311401 w 4392865"/>
                <a:gd name="connsiteY31" fmla="*/ 691621 h 3835390"/>
                <a:gd name="connsiteX32" fmla="*/ 2489201 w 4392865"/>
                <a:gd name="connsiteY32" fmla="*/ 780521 h 3835390"/>
                <a:gd name="connsiteX33" fmla="*/ 2692401 w 4392865"/>
                <a:gd name="connsiteY33" fmla="*/ 793221 h 3835390"/>
                <a:gd name="connsiteX34" fmla="*/ 2783947 w 4392865"/>
                <a:gd name="connsiteY34" fmla="*/ 683154 h 3835390"/>
                <a:gd name="connsiteX35" fmla="*/ 3133905 w 4392865"/>
                <a:gd name="connsiteY35" fmla="*/ 585588 h 3835390"/>
                <a:gd name="connsiteX36" fmla="*/ 3230246 w 4392865"/>
                <a:gd name="connsiteY36" fmla="*/ 487572 h 3835390"/>
                <a:gd name="connsiteX37" fmla="*/ 3366460 w 4392865"/>
                <a:gd name="connsiteY37" fmla="*/ 400599 h 3835390"/>
                <a:gd name="connsiteX38" fmla="*/ 3662403 w 4392865"/>
                <a:gd name="connsiteY38" fmla="*/ 385143 h 3835390"/>
                <a:gd name="connsiteX39" fmla="*/ 3822913 w 4392865"/>
                <a:gd name="connsiteY39" fmla="*/ 365864 h 3835390"/>
                <a:gd name="connsiteX40" fmla="*/ 3880259 w 4392865"/>
                <a:gd name="connsiteY40" fmla="*/ 521559 h 3835390"/>
                <a:gd name="connsiteX41" fmla="*/ 3972225 w 4392865"/>
                <a:gd name="connsiteY41" fmla="*/ 697132 h 3835390"/>
                <a:gd name="connsiteX42" fmla="*/ 3971626 w 4392865"/>
                <a:gd name="connsiteY42" fmla="*/ 818142 h 3835390"/>
                <a:gd name="connsiteX43" fmla="*/ 3980492 w 4392865"/>
                <a:gd name="connsiteY43" fmla="*/ 801728 h 3835390"/>
                <a:gd name="connsiteX44" fmla="*/ 3976970 w 4392865"/>
                <a:gd name="connsiteY44" fmla="*/ 863980 h 3835390"/>
                <a:gd name="connsiteX45" fmla="*/ 3983298 w 4392865"/>
                <a:gd name="connsiteY45" fmla="*/ 889809 h 3835390"/>
                <a:gd name="connsiteX46" fmla="*/ 4002088 w 4392865"/>
                <a:gd name="connsiteY46" fmla="*/ 917575 h 3835390"/>
                <a:gd name="connsiteX47" fmla="*/ 4067176 w 4392865"/>
                <a:gd name="connsiteY47" fmla="*/ 927629 h 3835390"/>
                <a:gd name="connsiteX48" fmla="*/ 4064001 w 4392865"/>
                <a:gd name="connsiteY48" fmla="*/ 964671 h 3835390"/>
                <a:gd name="connsiteX49" fmla="*/ 4153642 w 4392865"/>
                <a:gd name="connsiteY49" fmla="*/ 1032613 h 3835390"/>
                <a:gd name="connsiteX50" fmla="*/ 4252464 w 4392865"/>
                <a:gd name="connsiteY50" fmla="*/ 1015471 h 3835390"/>
                <a:gd name="connsiteX51" fmla="*/ 4392865 w 4392865"/>
                <a:gd name="connsiteY51" fmla="*/ 1145687 h 3835390"/>
                <a:gd name="connsiteX52" fmla="*/ 4286151 w 4392865"/>
                <a:gd name="connsiteY52" fmla="*/ 1291466 h 3835390"/>
                <a:gd name="connsiteX53" fmla="*/ 4176057 w 4392865"/>
                <a:gd name="connsiteY53" fmla="*/ 1408274 h 3835390"/>
                <a:gd name="connsiteX54" fmla="*/ 4037225 w 4392865"/>
                <a:gd name="connsiteY54" fmla="*/ 1450656 h 3835390"/>
                <a:gd name="connsiteX55" fmla="*/ 3968751 w 4392865"/>
                <a:gd name="connsiteY55" fmla="*/ 1419754 h 3835390"/>
                <a:gd name="connsiteX56" fmla="*/ 3910225 w 4392865"/>
                <a:gd name="connsiteY56" fmla="*/ 1426845 h 3835390"/>
                <a:gd name="connsiteX57" fmla="*/ 3842810 w 4392865"/>
                <a:gd name="connsiteY57" fmla="*/ 1390650 h 3835390"/>
                <a:gd name="connsiteX58" fmla="*/ 3804392 w 4392865"/>
                <a:gd name="connsiteY58" fmla="*/ 1233700 h 3835390"/>
                <a:gd name="connsiteX59" fmla="*/ 3719513 w 4392865"/>
                <a:gd name="connsiteY59" fmla="*/ 1156759 h 3835390"/>
                <a:gd name="connsiteX60" fmla="*/ 3568701 w 4392865"/>
                <a:gd name="connsiteY60" fmla="*/ 1098021 h 3835390"/>
                <a:gd name="connsiteX61" fmla="*/ 3460751 w 4392865"/>
                <a:gd name="connsiteY61" fmla="*/ 1053571 h 3835390"/>
                <a:gd name="connsiteX62" fmla="*/ 3371851 w 4392865"/>
                <a:gd name="connsiteY62" fmla="*/ 1047221 h 3835390"/>
                <a:gd name="connsiteX63" fmla="*/ 3308351 w 4392865"/>
                <a:gd name="connsiteY63" fmla="*/ 996421 h 3835390"/>
                <a:gd name="connsiteX64" fmla="*/ 3200401 w 4392865"/>
                <a:gd name="connsiteY64" fmla="*/ 932921 h 3835390"/>
                <a:gd name="connsiteX65" fmla="*/ 3227599 w 4392865"/>
                <a:gd name="connsiteY65" fmla="*/ 1067009 h 3835390"/>
                <a:gd name="connsiteX66" fmla="*/ 3325496 w 4392865"/>
                <a:gd name="connsiteY66" fmla="*/ 1302488 h 3835390"/>
                <a:gd name="connsiteX67" fmla="*/ 3521286 w 4392865"/>
                <a:gd name="connsiteY67" fmla="*/ 1487697 h 3835390"/>
                <a:gd name="connsiteX68" fmla="*/ 3598016 w 4392865"/>
                <a:gd name="connsiteY68" fmla="*/ 1569716 h 3835390"/>
                <a:gd name="connsiteX69" fmla="*/ 3743537 w 4392865"/>
                <a:gd name="connsiteY69" fmla="*/ 1596175 h 3835390"/>
                <a:gd name="connsiteX70" fmla="*/ 3841433 w 4392865"/>
                <a:gd name="connsiteY70" fmla="*/ 1540613 h 3835390"/>
                <a:gd name="connsiteX71" fmla="*/ 3918163 w 4392865"/>
                <a:gd name="connsiteY71" fmla="*/ 1588237 h 3835390"/>
                <a:gd name="connsiteX72" fmla="*/ 3983808 w 4392865"/>
                <a:gd name="connsiteY72" fmla="*/ 1610103 h 3835390"/>
                <a:gd name="connsiteX73" fmla="*/ 4063234 w 4392865"/>
                <a:gd name="connsiteY73" fmla="*/ 1841639 h 3835390"/>
                <a:gd name="connsiteX74" fmla="*/ 3974275 w 4392865"/>
                <a:gd name="connsiteY74" fmla="*/ 1966544 h 3835390"/>
                <a:gd name="connsiteX75" fmla="*/ 3821614 w 4392865"/>
                <a:gd name="connsiteY75" fmla="*/ 2233622 h 3835390"/>
                <a:gd name="connsiteX76" fmla="*/ 3762058 w 4392865"/>
                <a:gd name="connsiteY76" fmla="*/ 2249747 h 3835390"/>
                <a:gd name="connsiteX77" fmla="*/ 3681983 w 4392865"/>
                <a:gd name="connsiteY77" fmla="*/ 2337309 h 3835390"/>
                <a:gd name="connsiteX78" fmla="*/ 3566266 w 4392865"/>
                <a:gd name="connsiteY78" fmla="*/ 2239164 h 3835390"/>
                <a:gd name="connsiteX79" fmla="*/ 3553037 w 4392865"/>
                <a:gd name="connsiteY79" fmla="*/ 2352883 h 3835390"/>
                <a:gd name="connsiteX80" fmla="*/ 3428683 w 4392865"/>
                <a:gd name="connsiteY80" fmla="*/ 2350288 h 3835390"/>
                <a:gd name="connsiteX81" fmla="*/ 3400225 w 4392865"/>
                <a:gd name="connsiteY81" fmla="*/ 2423165 h 3835390"/>
                <a:gd name="connsiteX82" fmla="*/ 3267287 w 4392865"/>
                <a:gd name="connsiteY82" fmla="*/ 2302664 h 3835390"/>
                <a:gd name="connsiteX83" fmla="*/ 3190558 w 4392865"/>
                <a:gd name="connsiteY83" fmla="*/ 2302664 h 3835390"/>
                <a:gd name="connsiteX84" fmla="*/ 3119120 w 4392865"/>
                <a:gd name="connsiteY84" fmla="*/ 2173018 h 3835390"/>
                <a:gd name="connsiteX85" fmla="*/ 3125917 w 4392865"/>
                <a:gd name="connsiteY85" fmla="*/ 2071417 h 3835390"/>
                <a:gd name="connsiteX86" fmla="*/ 3090016 w 4392865"/>
                <a:gd name="connsiteY86" fmla="*/ 1993102 h 3835390"/>
                <a:gd name="connsiteX87" fmla="*/ 2933913 w 4392865"/>
                <a:gd name="connsiteY87" fmla="*/ 1802550 h 3835390"/>
                <a:gd name="connsiteX88" fmla="*/ 2853939 w 4392865"/>
                <a:gd name="connsiteY88" fmla="*/ 1602017 h 3835390"/>
                <a:gd name="connsiteX89" fmla="*/ 2658005 w 4392865"/>
                <a:gd name="connsiteY89" fmla="*/ 1386945 h 3835390"/>
                <a:gd name="connsiteX90" fmla="*/ 2471738 w 4392865"/>
                <a:gd name="connsiteY90" fmla="*/ 1241954 h 3835390"/>
                <a:gd name="connsiteX91" fmla="*/ 2413530 w 4392865"/>
                <a:gd name="connsiteY91" fmla="*/ 1240895 h 3835390"/>
                <a:gd name="connsiteX92" fmla="*/ 2325160 w 4392865"/>
                <a:gd name="connsiteY92" fmla="*/ 1184275 h 3835390"/>
                <a:gd name="connsiteX93" fmla="*/ 2262189 w 4392865"/>
                <a:gd name="connsiteY93" fmla="*/ 1167341 h 3835390"/>
                <a:gd name="connsiteX94" fmla="*/ 2153180 w 4392865"/>
                <a:gd name="connsiteY94" fmla="*/ 1212320 h 3835390"/>
                <a:gd name="connsiteX95" fmla="*/ 2088622 w 4392865"/>
                <a:gd name="connsiteY95" fmla="*/ 1242483 h 3835390"/>
                <a:gd name="connsiteX96" fmla="*/ 2087294 w 4392865"/>
                <a:gd name="connsiteY96" fmla="*/ 1390201 h 3835390"/>
                <a:gd name="connsiteX97" fmla="*/ 2121380 w 4392865"/>
                <a:gd name="connsiteY97" fmla="*/ 1554862 h 3835390"/>
                <a:gd name="connsiteX98" fmla="*/ 2187787 w 4392865"/>
                <a:gd name="connsiteY98" fmla="*/ 1696717 h 3835390"/>
                <a:gd name="connsiteX99" fmla="*/ 2130856 w 4392865"/>
                <a:gd name="connsiteY99" fmla="*/ 1918967 h 3835390"/>
                <a:gd name="connsiteX100" fmla="*/ 2098328 w 4392865"/>
                <a:gd name="connsiteY100" fmla="*/ 2378392 h 3835390"/>
                <a:gd name="connsiteX101" fmla="*/ 2139764 w 4392865"/>
                <a:gd name="connsiteY101" fmla="*/ 2490767 h 3835390"/>
                <a:gd name="connsiteX102" fmla="*/ 2213347 w 4392865"/>
                <a:gd name="connsiteY102" fmla="*/ 2848052 h 3835390"/>
                <a:gd name="connsiteX103" fmla="*/ 2242101 w 4392865"/>
                <a:gd name="connsiteY103" fmla="*/ 2943902 h 3835390"/>
                <a:gd name="connsiteX104" fmla="*/ 2251686 w 4392865"/>
                <a:gd name="connsiteY104" fmla="*/ 3106844 h 3835390"/>
                <a:gd name="connsiteX105" fmla="*/ 2443385 w 4392865"/>
                <a:gd name="connsiteY105" fmla="*/ 3145184 h 3835390"/>
                <a:gd name="connsiteX106" fmla="*/ 2577574 w 4392865"/>
                <a:gd name="connsiteY106" fmla="*/ 3250617 h 3835390"/>
                <a:gd name="connsiteX107" fmla="*/ 2625498 w 4392865"/>
                <a:gd name="connsiteY107" fmla="*/ 3384808 h 3835390"/>
                <a:gd name="connsiteX108" fmla="*/ 2462555 w 4392865"/>
                <a:gd name="connsiteY108" fmla="*/ 3346466 h 3835390"/>
                <a:gd name="connsiteX109" fmla="*/ 2337950 w 4392865"/>
                <a:gd name="connsiteY109" fmla="*/ 3269787 h 3835390"/>
                <a:gd name="connsiteX110" fmla="*/ 2059988 w 4392865"/>
                <a:gd name="connsiteY110" fmla="*/ 3269789 h 3835390"/>
                <a:gd name="connsiteX111" fmla="*/ 2203761 w 4392865"/>
                <a:gd name="connsiteY111" fmla="*/ 3442314 h 3835390"/>
                <a:gd name="connsiteX112" fmla="*/ 2452969 w 4392865"/>
                <a:gd name="connsiteY112" fmla="*/ 3634012 h 3835390"/>
                <a:gd name="connsiteX113" fmla="*/ 2290026 w 4392865"/>
                <a:gd name="connsiteY113" fmla="*/ 3662768 h 3835390"/>
                <a:gd name="connsiteX114" fmla="*/ 2107912 w 4392865"/>
                <a:gd name="connsiteY114" fmla="*/ 3538167 h 3835390"/>
                <a:gd name="connsiteX115" fmla="*/ 2021648 w 4392865"/>
                <a:gd name="connsiteY115" fmla="*/ 3720277 h 3835390"/>
                <a:gd name="connsiteX116" fmla="*/ 1954555 w 4392865"/>
                <a:gd name="connsiteY116" fmla="*/ 3758619 h 3835390"/>
                <a:gd name="connsiteX117" fmla="*/ 1801196 w 4392865"/>
                <a:gd name="connsiteY117" fmla="*/ 3825712 h 3835390"/>
                <a:gd name="connsiteX118" fmla="*/ 1839536 w 4392865"/>
                <a:gd name="connsiteY118" fmla="*/ 3595673 h 3835390"/>
                <a:gd name="connsiteX119" fmla="*/ 1734101 w 4392865"/>
                <a:gd name="connsiteY119" fmla="*/ 3413561 h 3835390"/>
                <a:gd name="connsiteX120" fmla="*/ 1705347 w 4392865"/>
                <a:gd name="connsiteY120" fmla="*/ 3480655 h 3835390"/>
                <a:gd name="connsiteX121" fmla="*/ 1638252 w 4392865"/>
                <a:gd name="connsiteY121" fmla="*/ 3595673 h 3835390"/>
                <a:gd name="connsiteX122" fmla="*/ 1504065 w 4392865"/>
                <a:gd name="connsiteY122" fmla="*/ 3729863 h 3835390"/>
                <a:gd name="connsiteX123" fmla="*/ 1302780 w 4392865"/>
                <a:gd name="connsiteY123" fmla="*/ 3634012 h 3835390"/>
                <a:gd name="connsiteX124" fmla="*/ 1504064 w 4392865"/>
                <a:gd name="connsiteY124" fmla="*/ 3586088 h 3835390"/>
                <a:gd name="connsiteX125" fmla="*/ 1465724 w 4392865"/>
                <a:gd name="connsiteY125" fmla="*/ 3346467 h 3835390"/>
                <a:gd name="connsiteX126" fmla="*/ 1222007 w 4392865"/>
                <a:gd name="connsiteY126" fmla="*/ 3399796 h 3835390"/>
                <a:gd name="connsiteX127" fmla="*/ 1302780 w 4392865"/>
                <a:gd name="connsiteY127" fmla="*/ 3212279 h 3835390"/>
                <a:gd name="connsiteX128" fmla="*/ 1580742 w 4392865"/>
                <a:gd name="connsiteY128" fmla="*/ 2982241 h 3835390"/>
                <a:gd name="connsiteX129" fmla="*/ 1657422 w 4392865"/>
                <a:gd name="connsiteY129" fmla="*/ 2867222 h 3835390"/>
                <a:gd name="connsiteX130" fmla="*/ 1686177 w 4392865"/>
                <a:gd name="connsiteY130" fmla="*/ 2502996 h 3835390"/>
                <a:gd name="connsiteX131" fmla="*/ 1791611 w 4392865"/>
                <a:gd name="connsiteY131" fmla="*/ 2301714 h 3835390"/>
                <a:gd name="connsiteX132" fmla="*/ 1695761 w 4392865"/>
                <a:gd name="connsiteY132" fmla="*/ 2004582 h 3835390"/>
                <a:gd name="connsiteX133" fmla="*/ 1629516 w 4392865"/>
                <a:gd name="connsiteY133" fmla="*/ 1709947 h 3835390"/>
                <a:gd name="connsiteX134" fmla="*/ 1497225 w 4392865"/>
                <a:gd name="connsiteY134" fmla="*/ 1548551 h 3835390"/>
                <a:gd name="connsiteX135" fmla="*/ 1446115 w 4392865"/>
                <a:gd name="connsiteY135" fmla="*/ 1515104 h 3835390"/>
                <a:gd name="connsiteX136" fmla="*/ 1354139 w 4392865"/>
                <a:gd name="connsiteY136" fmla="*/ 1431395 h 3835390"/>
                <a:gd name="connsiteX137" fmla="*/ 1296989 w 4392865"/>
                <a:gd name="connsiteY137" fmla="*/ 1347787 h 3835390"/>
                <a:gd name="connsiteX138" fmla="*/ 1243542 w 4392865"/>
                <a:gd name="connsiteY138" fmla="*/ 1336674 h 3835390"/>
                <a:gd name="connsiteX139" fmla="*/ 1200151 w 4392865"/>
                <a:gd name="connsiteY139" fmla="*/ 1288521 h 3835390"/>
                <a:gd name="connsiteX140" fmla="*/ 1155701 w 4392865"/>
                <a:gd name="connsiteY140" fmla="*/ 1275821 h 3835390"/>
                <a:gd name="connsiteX141" fmla="*/ 1111251 w 4392865"/>
                <a:gd name="connsiteY141" fmla="*/ 1193271 h 3835390"/>
                <a:gd name="connsiteX142" fmla="*/ 1092201 w 4392865"/>
                <a:gd name="connsiteY142" fmla="*/ 1078971 h 3835390"/>
                <a:gd name="connsiteX143" fmla="*/ 1092201 w 4392865"/>
                <a:gd name="connsiteY143" fmla="*/ 971021 h 3835390"/>
                <a:gd name="connsiteX144" fmla="*/ 1060451 w 4392865"/>
                <a:gd name="connsiteY144" fmla="*/ 913871 h 3835390"/>
                <a:gd name="connsiteX145" fmla="*/ 996951 w 4392865"/>
                <a:gd name="connsiteY145" fmla="*/ 875771 h 3835390"/>
                <a:gd name="connsiteX146" fmla="*/ 889001 w 4392865"/>
                <a:gd name="connsiteY146" fmla="*/ 875771 h 3835390"/>
                <a:gd name="connsiteX147" fmla="*/ 806451 w 4392865"/>
                <a:gd name="connsiteY147" fmla="*/ 907521 h 3835390"/>
                <a:gd name="connsiteX148" fmla="*/ 742951 w 4392865"/>
                <a:gd name="connsiteY148" fmla="*/ 939271 h 3835390"/>
                <a:gd name="connsiteX149" fmla="*/ 655639 w 4392865"/>
                <a:gd name="connsiteY149" fmla="*/ 912812 h 3835390"/>
                <a:gd name="connsiteX150" fmla="*/ 566210 w 4392865"/>
                <a:gd name="connsiteY150" fmla="*/ 836613 h 3835390"/>
                <a:gd name="connsiteX151" fmla="*/ 511177 w 4392865"/>
                <a:gd name="connsiteY151" fmla="*/ 806980 h 3835390"/>
                <a:gd name="connsiteX152" fmla="*/ 415926 w 4392865"/>
                <a:gd name="connsiteY152" fmla="*/ 784225 h 3835390"/>
                <a:gd name="connsiteX153" fmla="*/ 335494 w 4392865"/>
                <a:gd name="connsiteY153" fmla="*/ 759883 h 3835390"/>
                <a:gd name="connsiteX154" fmla="*/ 203413 w 4392865"/>
                <a:gd name="connsiteY154" fmla="*/ 728345 h 3835390"/>
                <a:gd name="connsiteX155" fmla="*/ 116099 w 4392865"/>
                <a:gd name="connsiteY155" fmla="*/ 691303 h 3835390"/>
                <a:gd name="connsiteX156" fmla="*/ 61914 w 4392865"/>
                <a:gd name="connsiteY156" fmla="*/ 625475 h 3835390"/>
                <a:gd name="connsiteX157" fmla="*/ 6350 w 4392865"/>
                <a:gd name="connsiteY157" fmla="*/ 575733 h 3835390"/>
                <a:gd name="connsiteX158" fmla="*/ 2117 w 4392865"/>
                <a:gd name="connsiteY158" fmla="*/ 537104 h 3835390"/>
                <a:gd name="connsiteX159" fmla="*/ 0 w 4392865"/>
                <a:gd name="connsiteY159" fmla="*/ 465138 h 3835390"/>
                <a:gd name="connsiteX160" fmla="*/ 23496 w 4392865"/>
                <a:gd name="connsiteY160" fmla="*/ 394970 h 3835390"/>
                <a:gd name="connsiteX161" fmla="*/ 51331 w 4392865"/>
                <a:gd name="connsiteY161" fmla="*/ 321204 h 3835390"/>
                <a:gd name="connsiteX162" fmla="*/ 77257 w 4392865"/>
                <a:gd name="connsiteY162" fmla="*/ 272520 h 3835390"/>
                <a:gd name="connsiteX163" fmla="*/ 104776 w 4392865"/>
                <a:gd name="connsiteY163" fmla="*/ 194203 h 3835390"/>
                <a:gd name="connsiteX164" fmla="*/ 187537 w 4392865"/>
                <a:gd name="connsiteY164" fmla="*/ 183303 h 3835390"/>
                <a:gd name="connsiteX165" fmla="*/ 238127 w 4392865"/>
                <a:gd name="connsiteY165" fmla="*/ 186268 h 3835390"/>
                <a:gd name="connsiteX166" fmla="*/ 306600 w 4392865"/>
                <a:gd name="connsiteY166" fmla="*/ 191241 h 3835390"/>
                <a:gd name="connsiteX167" fmla="*/ 354225 w 4392865"/>
                <a:gd name="connsiteY167" fmla="*/ 212408 h 3835390"/>
                <a:gd name="connsiteX168" fmla="*/ 442385 w 4392865"/>
                <a:gd name="connsiteY168" fmla="*/ 231247 h 3835390"/>
                <a:gd name="connsiteX0" fmla="*/ 442385 w 4392865"/>
                <a:gd name="connsiteY0" fmla="*/ 231247 h 3835390"/>
                <a:gd name="connsiteX1" fmla="*/ 544725 w 4392865"/>
                <a:gd name="connsiteY1" fmla="*/ 249450 h 3835390"/>
                <a:gd name="connsiteX2" fmla="*/ 674369 w 4392865"/>
                <a:gd name="connsiteY2" fmla="*/ 244158 h 3835390"/>
                <a:gd name="connsiteX3" fmla="*/ 841058 w 4392865"/>
                <a:gd name="connsiteY3" fmla="*/ 207116 h 3835390"/>
                <a:gd name="connsiteX4" fmla="*/ 917787 w 4392865"/>
                <a:gd name="connsiteY4" fmla="*/ 167429 h 3835390"/>
                <a:gd name="connsiteX5" fmla="*/ 984253 w 4392865"/>
                <a:gd name="connsiteY5" fmla="*/ 142346 h 3835390"/>
                <a:gd name="connsiteX6" fmla="*/ 1036849 w 4392865"/>
                <a:gd name="connsiteY6" fmla="*/ 125096 h 3835390"/>
                <a:gd name="connsiteX7" fmla="*/ 1099081 w 4392865"/>
                <a:gd name="connsiteY7" fmla="*/ 119062 h 3835390"/>
                <a:gd name="connsiteX8" fmla="*/ 1126067 w 4392865"/>
                <a:gd name="connsiteY8" fmla="*/ 68791 h 3835390"/>
                <a:gd name="connsiteX9" fmla="*/ 1118129 w 4392865"/>
                <a:gd name="connsiteY9" fmla="*/ 0 h 3835390"/>
                <a:gd name="connsiteX10" fmla="*/ 1181629 w 4392865"/>
                <a:gd name="connsiteY10" fmla="*/ 77788 h 3835390"/>
                <a:gd name="connsiteX11" fmla="*/ 1177079 w 4392865"/>
                <a:gd name="connsiteY11" fmla="*/ 125094 h 3835390"/>
                <a:gd name="connsiteX12" fmla="*/ 1179725 w 4392865"/>
                <a:gd name="connsiteY12" fmla="*/ 191241 h 3835390"/>
                <a:gd name="connsiteX13" fmla="*/ 1179513 w 4392865"/>
                <a:gd name="connsiteY13" fmla="*/ 235480 h 3835390"/>
                <a:gd name="connsiteX14" fmla="*/ 1171787 w 4392865"/>
                <a:gd name="connsiteY14" fmla="*/ 273262 h 3835390"/>
                <a:gd name="connsiteX15" fmla="*/ 1195599 w 4392865"/>
                <a:gd name="connsiteY15" fmla="*/ 320887 h 3835390"/>
                <a:gd name="connsiteX16" fmla="*/ 1237193 w 4392865"/>
                <a:gd name="connsiteY16" fmla="*/ 387879 h 3835390"/>
                <a:gd name="connsiteX17" fmla="*/ 1256242 w 4392865"/>
                <a:gd name="connsiteY17" fmla="*/ 412221 h 3835390"/>
                <a:gd name="connsiteX18" fmla="*/ 1289051 w 4392865"/>
                <a:gd name="connsiteY18" fmla="*/ 384704 h 3835390"/>
                <a:gd name="connsiteX19" fmla="*/ 1304079 w 4392865"/>
                <a:gd name="connsiteY19" fmla="*/ 379095 h 3835390"/>
                <a:gd name="connsiteX20" fmla="*/ 1341121 w 4392865"/>
                <a:gd name="connsiteY20" fmla="*/ 384387 h 3835390"/>
                <a:gd name="connsiteX21" fmla="*/ 1378163 w 4392865"/>
                <a:gd name="connsiteY21" fmla="*/ 408200 h 3835390"/>
                <a:gd name="connsiteX22" fmla="*/ 1390651 w 4392865"/>
                <a:gd name="connsiteY22" fmla="*/ 437621 h 3835390"/>
                <a:gd name="connsiteX23" fmla="*/ 1423142 w 4392865"/>
                <a:gd name="connsiteY23" fmla="*/ 445241 h 3835390"/>
                <a:gd name="connsiteX24" fmla="*/ 1462829 w 4392865"/>
                <a:gd name="connsiteY24" fmla="*/ 421429 h 3835390"/>
                <a:gd name="connsiteX25" fmla="*/ 1520826 w 4392865"/>
                <a:gd name="connsiteY25" fmla="*/ 523875 h 3835390"/>
                <a:gd name="connsiteX26" fmla="*/ 1582738 w 4392865"/>
                <a:gd name="connsiteY26" fmla="*/ 569912 h 3835390"/>
                <a:gd name="connsiteX27" fmla="*/ 1676401 w 4392865"/>
                <a:gd name="connsiteY27" fmla="*/ 640821 h 3835390"/>
                <a:gd name="connsiteX28" fmla="*/ 1866901 w 4392865"/>
                <a:gd name="connsiteY28" fmla="*/ 609071 h 3835390"/>
                <a:gd name="connsiteX29" fmla="*/ 2063751 w 4392865"/>
                <a:gd name="connsiteY29" fmla="*/ 558271 h 3835390"/>
                <a:gd name="connsiteX30" fmla="*/ 2178051 w 4392865"/>
                <a:gd name="connsiteY30" fmla="*/ 590021 h 3835390"/>
                <a:gd name="connsiteX31" fmla="*/ 2311401 w 4392865"/>
                <a:gd name="connsiteY31" fmla="*/ 691621 h 3835390"/>
                <a:gd name="connsiteX32" fmla="*/ 2489201 w 4392865"/>
                <a:gd name="connsiteY32" fmla="*/ 780521 h 3835390"/>
                <a:gd name="connsiteX33" fmla="*/ 2692401 w 4392865"/>
                <a:gd name="connsiteY33" fmla="*/ 793221 h 3835390"/>
                <a:gd name="connsiteX34" fmla="*/ 2783947 w 4392865"/>
                <a:gd name="connsiteY34" fmla="*/ 683154 h 3835390"/>
                <a:gd name="connsiteX35" fmla="*/ 3133905 w 4392865"/>
                <a:gd name="connsiteY35" fmla="*/ 585588 h 3835390"/>
                <a:gd name="connsiteX36" fmla="*/ 3230246 w 4392865"/>
                <a:gd name="connsiteY36" fmla="*/ 487572 h 3835390"/>
                <a:gd name="connsiteX37" fmla="*/ 3366460 w 4392865"/>
                <a:gd name="connsiteY37" fmla="*/ 400599 h 3835390"/>
                <a:gd name="connsiteX38" fmla="*/ 3662403 w 4392865"/>
                <a:gd name="connsiteY38" fmla="*/ 385143 h 3835390"/>
                <a:gd name="connsiteX39" fmla="*/ 3822913 w 4392865"/>
                <a:gd name="connsiteY39" fmla="*/ 365864 h 3835390"/>
                <a:gd name="connsiteX40" fmla="*/ 3880259 w 4392865"/>
                <a:gd name="connsiteY40" fmla="*/ 521559 h 3835390"/>
                <a:gd name="connsiteX41" fmla="*/ 3972225 w 4392865"/>
                <a:gd name="connsiteY41" fmla="*/ 697132 h 3835390"/>
                <a:gd name="connsiteX42" fmla="*/ 3971626 w 4392865"/>
                <a:gd name="connsiteY42" fmla="*/ 818142 h 3835390"/>
                <a:gd name="connsiteX43" fmla="*/ 3980492 w 4392865"/>
                <a:gd name="connsiteY43" fmla="*/ 801728 h 3835390"/>
                <a:gd name="connsiteX44" fmla="*/ 3976970 w 4392865"/>
                <a:gd name="connsiteY44" fmla="*/ 863980 h 3835390"/>
                <a:gd name="connsiteX45" fmla="*/ 3983298 w 4392865"/>
                <a:gd name="connsiteY45" fmla="*/ 889809 h 3835390"/>
                <a:gd name="connsiteX46" fmla="*/ 4002088 w 4392865"/>
                <a:gd name="connsiteY46" fmla="*/ 917575 h 3835390"/>
                <a:gd name="connsiteX47" fmla="*/ 4067176 w 4392865"/>
                <a:gd name="connsiteY47" fmla="*/ 927629 h 3835390"/>
                <a:gd name="connsiteX48" fmla="*/ 4064001 w 4392865"/>
                <a:gd name="connsiteY48" fmla="*/ 964671 h 3835390"/>
                <a:gd name="connsiteX49" fmla="*/ 4153642 w 4392865"/>
                <a:gd name="connsiteY49" fmla="*/ 1032613 h 3835390"/>
                <a:gd name="connsiteX50" fmla="*/ 4252464 w 4392865"/>
                <a:gd name="connsiteY50" fmla="*/ 1015471 h 3835390"/>
                <a:gd name="connsiteX51" fmla="*/ 4392865 w 4392865"/>
                <a:gd name="connsiteY51" fmla="*/ 1145687 h 3835390"/>
                <a:gd name="connsiteX52" fmla="*/ 4286151 w 4392865"/>
                <a:gd name="connsiteY52" fmla="*/ 1291466 h 3835390"/>
                <a:gd name="connsiteX53" fmla="*/ 4176057 w 4392865"/>
                <a:gd name="connsiteY53" fmla="*/ 1408274 h 3835390"/>
                <a:gd name="connsiteX54" fmla="*/ 4037225 w 4392865"/>
                <a:gd name="connsiteY54" fmla="*/ 1450656 h 3835390"/>
                <a:gd name="connsiteX55" fmla="*/ 3968751 w 4392865"/>
                <a:gd name="connsiteY55" fmla="*/ 1419754 h 3835390"/>
                <a:gd name="connsiteX56" fmla="*/ 3910225 w 4392865"/>
                <a:gd name="connsiteY56" fmla="*/ 1426845 h 3835390"/>
                <a:gd name="connsiteX57" fmla="*/ 3842810 w 4392865"/>
                <a:gd name="connsiteY57" fmla="*/ 1390650 h 3835390"/>
                <a:gd name="connsiteX58" fmla="*/ 3804392 w 4392865"/>
                <a:gd name="connsiteY58" fmla="*/ 1233700 h 3835390"/>
                <a:gd name="connsiteX59" fmla="*/ 3719513 w 4392865"/>
                <a:gd name="connsiteY59" fmla="*/ 1156759 h 3835390"/>
                <a:gd name="connsiteX60" fmla="*/ 3568701 w 4392865"/>
                <a:gd name="connsiteY60" fmla="*/ 1098021 h 3835390"/>
                <a:gd name="connsiteX61" fmla="*/ 3460751 w 4392865"/>
                <a:gd name="connsiteY61" fmla="*/ 1053571 h 3835390"/>
                <a:gd name="connsiteX62" fmla="*/ 3371851 w 4392865"/>
                <a:gd name="connsiteY62" fmla="*/ 1047221 h 3835390"/>
                <a:gd name="connsiteX63" fmla="*/ 3308351 w 4392865"/>
                <a:gd name="connsiteY63" fmla="*/ 996421 h 3835390"/>
                <a:gd name="connsiteX64" fmla="*/ 3200401 w 4392865"/>
                <a:gd name="connsiteY64" fmla="*/ 932921 h 3835390"/>
                <a:gd name="connsiteX65" fmla="*/ 3227599 w 4392865"/>
                <a:gd name="connsiteY65" fmla="*/ 1067009 h 3835390"/>
                <a:gd name="connsiteX66" fmla="*/ 3325496 w 4392865"/>
                <a:gd name="connsiteY66" fmla="*/ 1302488 h 3835390"/>
                <a:gd name="connsiteX67" fmla="*/ 3521286 w 4392865"/>
                <a:gd name="connsiteY67" fmla="*/ 1487697 h 3835390"/>
                <a:gd name="connsiteX68" fmla="*/ 3598016 w 4392865"/>
                <a:gd name="connsiteY68" fmla="*/ 1569716 h 3835390"/>
                <a:gd name="connsiteX69" fmla="*/ 3743537 w 4392865"/>
                <a:gd name="connsiteY69" fmla="*/ 1596175 h 3835390"/>
                <a:gd name="connsiteX70" fmla="*/ 3841433 w 4392865"/>
                <a:gd name="connsiteY70" fmla="*/ 1540613 h 3835390"/>
                <a:gd name="connsiteX71" fmla="*/ 3918163 w 4392865"/>
                <a:gd name="connsiteY71" fmla="*/ 1588237 h 3835390"/>
                <a:gd name="connsiteX72" fmla="*/ 3983808 w 4392865"/>
                <a:gd name="connsiteY72" fmla="*/ 1610103 h 3835390"/>
                <a:gd name="connsiteX73" fmla="*/ 4063234 w 4392865"/>
                <a:gd name="connsiteY73" fmla="*/ 1841639 h 3835390"/>
                <a:gd name="connsiteX74" fmla="*/ 3974275 w 4392865"/>
                <a:gd name="connsiteY74" fmla="*/ 1966544 h 3835390"/>
                <a:gd name="connsiteX75" fmla="*/ 3821614 w 4392865"/>
                <a:gd name="connsiteY75" fmla="*/ 2233622 h 3835390"/>
                <a:gd name="connsiteX76" fmla="*/ 3762058 w 4392865"/>
                <a:gd name="connsiteY76" fmla="*/ 2249747 h 3835390"/>
                <a:gd name="connsiteX77" fmla="*/ 3681983 w 4392865"/>
                <a:gd name="connsiteY77" fmla="*/ 2337309 h 3835390"/>
                <a:gd name="connsiteX78" fmla="*/ 3664163 w 4392865"/>
                <a:gd name="connsiteY78" fmla="*/ 2236518 h 3835390"/>
                <a:gd name="connsiteX79" fmla="*/ 3566266 w 4392865"/>
                <a:gd name="connsiteY79" fmla="*/ 2239164 h 3835390"/>
                <a:gd name="connsiteX80" fmla="*/ 3553037 w 4392865"/>
                <a:gd name="connsiteY80" fmla="*/ 2352883 h 3835390"/>
                <a:gd name="connsiteX81" fmla="*/ 3428683 w 4392865"/>
                <a:gd name="connsiteY81" fmla="*/ 2350288 h 3835390"/>
                <a:gd name="connsiteX82" fmla="*/ 3400225 w 4392865"/>
                <a:gd name="connsiteY82" fmla="*/ 2423165 h 3835390"/>
                <a:gd name="connsiteX83" fmla="*/ 3267287 w 4392865"/>
                <a:gd name="connsiteY83" fmla="*/ 2302664 h 3835390"/>
                <a:gd name="connsiteX84" fmla="*/ 3190558 w 4392865"/>
                <a:gd name="connsiteY84" fmla="*/ 2302664 h 3835390"/>
                <a:gd name="connsiteX85" fmla="*/ 3119120 w 4392865"/>
                <a:gd name="connsiteY85" fmla="*/ 2173018 h 3835390"/>
                <a:gd name="connsiteX86" fmla="*/ 3125917 w 4392865"/>
                <a:gd name="connsiteY86" fmla="*/ 2071417 h 3835390"/>
                <a:gd name="connsiteX87" fmla="*/ 3090016 w 4392865"/>
                <a:gd name="connsiteY87" fmla="*/ 1993102 h 3835390"/>
                <a:gd name="connsiteX88" fmla="*/ 2933913 w 4392865"/>
                <a:gd name="connsiteY88" fmla="*/ 1802550 h 3835390"/>
                <a:gd name="connsiteX89" fmla="*/ 2853939 w 4392865"/>
                <a:gd name="connsiteY89" fmla="*/ 1602017 h 3835390"/>
                <a:gd name="connsiteX90" fmla="*/ 2658005 w 4392865"/>
                <a:gd name="connsiteY90" fmla="*/ 1386945 h 3835390"/>
                <a:gd name="connsiteX91" fmla="*/ 2471738 w 4392865"/>
                <a:gd name="connsiteY91" fmla="*/ 1241954 h 3835390"/>
                <a:gd name="connsiteX92" fmla="*/ 2413530 w 4392865"/>
                <a:gd name="connsiteY92" fmla="*/ 1240895 h 3835390"/>
                <a:gd name="connsiteX93" fmla="*/ 2325160 w 4392865"/>
                <a:gd name="connsiteY93" fmla="*/ 1184275 h 3835390"/>
                <a:gd name="connsiteX94" fmla="*/ 2262189 w 4392865"/>
                <a:gd name="connsiteY94" fmla="*/ 1167341 h 3835390"/>
                <a:gd name="connsiteX95" fmla="*/ 2153180 w 4392865"/>
                <a:gd name="connsiteY95" fmla="*/ 1212320 h 3835390"/>
                <a:gd name="connsiteX96" fmla="*/ 2088622 w 4392865"/>
                <a:gd name="connsiteY96" fmla="*/ 1242483 h 3835390"/>
                <a:gd name="connsiteX97" fmla="*/ 2087294 w 4392865"/>
                <a:gd name="connsiteY97" fmla="*/ 1390201 h 3835390"/>
                <a:gd name="connsiteX98" fmla="*/ 2121380 w 4392865"/>
                <a:gd name="connsiteY98" fmla="*/ 1554862 h 3835390"/>
                <a:gd name="connsiteX99" fmla="*/ 2187787 w 4392865"/>
                <a:gd name="connsiteY99" fmla="*/ 1696717 h 3835390"/>
                <a:gd name="connsiteX100" fmla="*/ 2130856 w 4392865"/>
                <a:gd name="connsiteY100" fmla="*/ 1918967 h 3835390"/>
                <a:gd name="connsiteX101" fmla="*/ 2098328 w 4392865"/>
                <a:gd name="connsiteY101" fmla="*/ 2378392 h 3835390"/>
                <a:gd name="connsiteX102" fmla="*/ 2139764 w 4392865"/>
                <a:gd name="connsiteY102" fmla="*/ 2490767 h 3835390"/>
                <a:gd name="connsiteX103" fmla="*/ 2213347 w 4392865"/>
                <a:gd name="connsiteY103" fmla="*/ 2848052 h 3835390"/>
                <a:gd name="connsiteX104" fmla="*/ 2242101 w 4392865"/>
                <a:gd name="connsiteY104" fmla="*/ 2943902 h 3835390"/>
                <a:gd name="connsiteX105" fmla="*/ 2251686 w 4392865"/>
                <a:gd name="connsiteY105" fmla="*/ 3106844 h 3835390"/>
                <a:gd name="connsiteX106" fmla="*/ 2443385 w 4392865"/>
                <a:gd name="connsiteY106" fmla="*/ 3145184 h 3835390"/>
                <a:gd name="connsiteX107" fmla="*/ 2577574 w 4392865"/>
                <a:gd name="connsiteY107" fmla="*/ 3250617 h 3835390"/>
                <a:gd name="connsiteX108" fmla="*/ 2625498 w 4392865"/>
                <a:gd name="connsiteY108" fmla="*/ 3384808 h 3835390"/>
                <a:gd name="connsiteX109" fmla="*/ 2462555 w 4392865"/>
                <a:gd name="connsiteY109" fmla="*/ 3346466 h 3835390"/>
                <a:gd name="connsiteX110" fmla="*/ 2337950 w 4392865"/>
                <a:gd name="connsiteY110" fmla="*/ 3269787 h 3835390"/>
                <a:gd name="connsiteX111" fmla="*/ 2059988 w 4392865"/>
                <a:gd name="connsiteY111" fmla="*/ 3269789 h 3835390"/>
                <a:gd name="connsiteX112" fmla="*/ 2203761 w 4392865"/>
                <a:gd name="connsiteY112" fmla="*/ 3442314 h 3835390"/>
                <a:gd name="connsiteX113" fmla="*/ 2452969 w 4392865"/>
                <a:gd name="connsiteY113" fmla="*/ 3634012 h 3835390"/>
                <a:gd name="connsiteX114" fmla="*/ 2290026 w 4392865"/>
                <a:gd name="connsiteY114" fmla="*/ 3662768 h 3835390"/>
                <a:gd name="connsiteX115" fmla="*/ 2107912 w 4392865"/>
                <a:gd name="connsiteY115" fmla="*/ 3538167 h 3835390"/>
                <a:gd name="connsiteX116" fmla="*/ 2021648 w 4392865"/>
                <a:gd name="connsiteY116" fmla="*/ 3720277 h 3835390"/>
                <a:gd name="connsiteX117" fmla="*/ 1954555 w 4392865"/>
                <a:gd name="connsiteY117" fmla="*/ 3758619 h 3835390"/>
                <a:gd name="connsiteX118" fmla="*/ 1801196 w 4392865"/>
                <a:gd name="connsiteY118" fmla="*/ 3825712 h 3835390"/>
                <a:gd name="connsiteX119" fmla="*/ 1839536 w 4392865"/>
                <a:gd name="connsiteY119" fmla="*/ 3595673 h 3835390"/>
                <a:gd name="connsiteX120" fmla="*/ 1734101 w 4392865"/>
                <a:gd name="connsiteY120" fmla="*/ 3413561 h 3835390"/>
                <a:gd name="connsiteX121" fmla="*/ 1705347 w 4392865"/>
                <a:gd name="connsiteY121" fmla="*/ 3480655 h 3835390"/>
                <a:gd name="connsiteX122" fmla="*/ 1638252 w 4392865"/>
                <a:gd name="connsiteY122" fmla="*/ 3595673 h 3835390"/>
                <a:gd name="connsiteX123" fmla="*/ 1504065 w 4392865"/>
                <a:gd name="connsiteY123" fmla="*/ 3729863 h 3835390"/>
                <a:gd name="connsiteX124" fmla="*/ 1302780 w 4392865"/>
                <a:gd name="connsiteY124" fmla="*/ 3634012 h 3835390"/>
                <a:gd name="connsiteX125" fmla="*/ 1504064 w 4392865"/>
                <a:gd name="connsiteY125" fmla="*/ 3586088 h 3835390"/>
                <a:gd name="connsiteX126" fmla="*/ 1465724 w 4392865"/>
                <a:gd name="connsiteY126" fmla="*/ 3346467 h 3835390"/>
                <a:gd name="connsiteX127" fmla="*/ 1222007 w 4392865"/>
                <a:gd name="connsiteY127" fmla="*/ 3399796 h 3835390"/>
                <a:gd name="connsiteX128" fmla="*/ 1302780 w 4392865"/>
                <a:gd name="connsiteY128" fmla="*/ 3212279 h 3835390"/>
                <a:gd name="connsiteX129" fmla="*/ 1580742 w 4392865"/>
                <a:gd name="connsiteY129" fmla="*/ 2982241 h 3835390"/>
                <a:gd name="connsiteX130" fmla="*/ 1657422 w 4392865"/>
                <a:gd name="connsiteY130" fmla="*/ 2867222 h 3835390"/>
                <a:gd name="connsiteX131" fmla="*/ 1686177 w 4392865"/>
                <a:gd name="connsiteY131" fmla="*/ 2502996 h 3835390"/>
                <a:gd name="connsiteX132" fmla="*/ 1791611 w 4392865"/>
                <a:gd name="connsiteY132" fmla="*/ 2301714 h 3835390"/>
                <a:gd name="connsiteX133" fmla="*/ 1695761 w 4392865"/>
                <a:gd name="connsiteY133" fmla="*/ 2004582 h 3835390"/>
                <a:gd name="connsiteX134" fmla="*/ 1629516 w 4392865"/>
                <a:gd name="connsiteY134" fmla="*/ 1709947 h 3835390"/>
                <a:gd name="connsiteX135" fmla="*/ 1497225 w 4392865"/>
                <a:gd name="connsiteY135" fmla="*/ 1548551 h 3835390"/>
                <a:gd name="connsiteX136" fmla="*/ 1446115 w 4392865"/>
                <a:gd name="connsiteY136" fmla="*/ 1515104 h 3835390"/>
                <a:gd name="connsiteX137" fmla="*/ 1354139 w 4392865"/>
                <a:gd name="connsiteY137" fmla="*/ 1431395 h 3835390"/>
                <a:gd name="connsiteX138" fmla="*/ 1296989 w 4392865"/>
                <a:gd name="connsiteY138" fmla="*/ 1347787 h 3835390"/>
                <a:gd name="connsiteX139" fmla="*/ 1243542 w 4392865"/>
                <a:gd name="connsiteY139" fmla="*/ 1336674 h 3835390"/>
                <a:gd name="connsiteX140" fmla="*/ 1200151 w 4392865"/>
                <a:gd name="connsiteY140" fmla="*/ 1288521 h 3835390"/>
                <a:gd name="connsiteX141" fmla="*/ 1155701 w 4392865"/>
                <a:gd name="connsiteY141" fmla="*/ 1275821 h 3835390"/>
                <a:gd name="connsiteX142" fmla="*/ 1111251 w 4392865"/>
                <a:gd name="connsiteY142" fmla="*/ 1193271 h 3835390"/>
                <a:gd name="connsiteX143" fmla="*/ 1092201 w 4392865"/>
                <a:gd name="connsiteY143" fmla="*/ 1078971 h 3835390"/>
                <a:gd name="connsiteX144" fmla="*/ 1092201 w 4392865"/>
                <a:gd name="connsiteY144" fmla="*/ 971021 h 3835390"/>
                <a:gd name="connsiteX145" fmla="*/ 1060451 w 4392865"/>
                <a:gd name="connsiteY145" fmla="*/ 913871 h 3835390"/>
                <a:gd name="connsiteX146" fmla="*/ 996951 w 4392865"/>
                <a:gd name="connsiteY146" fmla="*/ 875771 h 3835390"/>
                <a:gd name="connsiteX147" fmla="*/ 889001 w 4392865"/>
                <a:gd name="connsiteY147" fmla="*/ 875771 h 3835390"/>
                <a:gd name="connsiteX148" fmla="*/ 806451 w 4392865"/>
                <a:gd name="connsiteY148" fmla="*/ 907521 h 3835390"/>
                <a:gd name="connsiteX149" fmla="*/ 742951 w 4392865"/>
                <a:gd name="connsiteY149" fmla="*/ 939271 h 3835390"/>
                <a:gd name="connsiteX150" fmla="*/ 655639 w 4392865"/>
                <a:gd name="connsiteY150" fmla="*/ 912812 h 3835390"/>
                <a:gd name="connsiteX151" fmla="*/ 566210 w 4392865"/>
                <a:gd name="connsiteY151" fmla="*/ 836613 h 3835390"/>
                <a:gd name="connsiteX152" fmla="*/ 511177 w 4392865"/>
                <a:gd name="connsiteY152" fmla="*/ 806980 h 3835390"/>
                <a:gd name="connsiteX153" fmla="*/ 415926 w 4392865"/>
                <a:gd name="connsiteY153" fmla="*/ 784225 h 3835390"/>
                <a:gd name="connsiteX154" fmla="*/ 335494 w 4392865"/>
                <a:gd name="connsiteY154" fmla="*/ 759883 h 3835390"/>
                <a:gd name="connsiteX155" fmla="*/ 203413 w 4392865"/>
                <a:gd name="connsiteY155" fmla="*/ 728345 h 3835390"/>
                <a:gd name="connsiteX156" fmla="*/ 116099 w 4392865"/>
                <a:gd name="connsiteY156" fmla="*/ 691303 h 3835390"/>
                <a:gd name="connsiteX157" fmla="*/ 61914 w 4392865"/>
                <a:gd name="connsiteY157" fmla="*/ 625475 h 3835390"/>
                <a:gd name="connsiteX158" fmla="*/ 6350 w 4392865"/>
                <a:gd name="connsiteY158" fmla="*/ 575733 h 3835390"/>
                <a:gd name="connsiteX159" fmla="*/ 2117 w 4392865"/>
                <a:gd name="connsiteY159" fmla="*/ 537104 h 3835390"/>
                <a:gd name="connsiteX160" fmla="*/ 0 w 4392865"/>
                <a:gd name="connsiteY160" fmla="*/ 465138 h 3835390"/>
                <a:gd name="connsiteX161" fmla="*/ 23496 w 4392865"/>
                <a:gd name="connsiteY161" fmla="*/ 394970 h 3835390"/>
                <a:gd name="connsiteX162" fmla="*/ 51331 w 4392865"/>
                <a:gd name="connsiteY162" fmla="*/ 321204 h 3835390"/>
                <a:gd name="connsiteX163" fmla="*/ 77257 w 4392865"/>
                <a:gd name="connsiteY163" fmla="*/ 272520 h 3835390"/>
                <a:gd name="connsiteX164" fmla="*/ 104776 w 4392865"/>
                <a:gd name="connsiteY164" fmla="*/ 194203 h 3835390"/>
                <a:gd name="connsiteX165" fmla="*/ 187537 w 4392865"/>
                <a:gd name="connsiteY165" fmla="*/ 183303 h 3835390"/>
                <a:gd name="connsiteX166" fmla="*/ 238127 w 4392865"/>
                <a:gd name="connsiteY166" fmla="*/ 186268 h 3835390"/>
                <a:gd name="connsiteX167" fmla="*/ 306600 w 4392865"/>
                <a:gd name="connsiteY167" fmla="*/ 191241 h 3835390"/>
                <a:gd name="connsiteX168" fmla="*/ 354225 w 4392865"/>
                <a:gd name="connsiteY168" fmla="*/ 212408 h 3835390"/>
                <a:gd name="connsiteX169" fmla="*/ 442385 w 4392865"/>
                <a:gd name="connsiteY169" fmla="*/ 231247 h 3835390"/>
                <a:gd name="connsiteX0" fmla="*/ 442385 w 4392865"/>
                <a:gd name="connsiteY0" fmla="*/ 231247 h 3835390"/>
                <a:gd name="connsiteX1" fmla="*/ 544725 w 4392865"/>
                <a:gd name="connsiteY1" fmla="*/ 249450 h 3835390"/>
                <a:gd name="connsiteX2" fmla="*/ 674369 w 4392865"/>
                <a:gd name="connsiteY2" fmla="*/ 244158 h 3835390"/>
                <a:gd name="connsiteX3" fmla="*/ 841058 w 4392865"/>
                <a:gd name="connsiteY3" fmla="*/ 207116 h 3835390"/>
                <a:gd name="connsiteX4" fmla="*/ 917787 w 4392865"/>
                <a:gd name="connsiteY4" fmla="*/ 167429 h 3835390"/>
                <a:gd name="connsiteX5" fmla="*/ 984253 w 4392865"/>
                <a:gd name="connsiteY5" fmla="*/ 142346 h 3835390"/>
                <a:gd name="connsiteX6" fmla="*/ 1036849 w 4392865"/>
                <a:gd name="connsiteY6" fmla="*/ 125096 h 3835390"/>
                <a:gd name="connsiteX7" fmla="*/ 1099081 w 4392865"/>
                <a:gd name="connsiteY7" fmla="*/ 119062 h 3835390"/>
                <a:gd name="connsiteX8" fmla="*/ 1126067 w 4392865"/>
                <a:gd name="connsiteY8" fmla="*/ 68791 h 3835390"/>
                <a:gd name="connsiteX9" fmla="*/ 1118129 w 4392865"/>
                <a:gd name="connsiteY9" fmla="*/ 0 h 3835390"/>
                <a:gd name="connsiteX10" fmla="*/ 1181629 w 4392865"/>
                <a:gd name="connsiteY10" fmla="*/ 77788 h 3835390"/>
                <a:gd name="connsiteX11" fmla="*/ 1177079 w 4392865"/>
                <a:gd name="connsiteY11" fmla="*/ 125094 h 3835390"/>
                <a:gd name="connsiteX12" fmla="*/ 1179725 w 4392865"/>
                <a:gd name="connsiteY12" fmla="*/ 191241 h 3835390"/>
                <a:gd name="connsiteX13" fmla="*/ 1179513 w 4392865"/>
                <a:gd name="connsiteY13" fmla="*/ 235480 h 3835390"/>
                <a:gd name="connsiteX14" fmla="*/ 1171787 w 4392865"/>
                <a:gd name="connsiteY14" fmla="*/ 273262 h 3835390"/>
                <a:gd name="connsiteX15" fmla="*/ 1195599 w 4392865"/>
                <a:gd name="connsiteY15" fmla="*/ 320887 h 3835390"/>
                <a:gd name="connsiteX16" fmla="*/ 1237193 w 4392865"/>
                <a:gd name="connsiteY16" fmla="*/ 387879 h 3835390"/>
                <a:gd name="connsiteX17" fmla="*/ 1256242 w 4392865"/>
                <a:gd name="connsiteY17" fmla="*/ 412221 h 3835390"/>
                <a:gd name="connsiteX18" fmla="*/ 1289051 w 4392865"/>
                <a:gd name="connsiteY18" fmla="*/ 384704 h 3835390"/>
                <a:gd name="connsiteX19" fmla="*/ 1304079 w 4392865"/>
                <a:gd name="connsiteY19" fmla="*/ 379095 h 3835390"/>
                <a:gd name="connsiteX20" fmla="*/ 1341121 w 4392865"/>
                <a:gd name="connsiteY20" fmla="*/ 384387 h 3835390"/>
                <a:gd name="connsiteX21" fmla="*/ 1378163 w 4392865"/>
                <a:gd name="connsiteY21" fmla="*/ 408200 h 3835390"/>
                <a:gd name="connsiteX22" fmla="*/ 1390651 w 4392865"/>
                <a:gd name="connsiteY22" fmla="*/ 437621 h 3835390"/>
                <a:gd name="connsiteX23" fmla="*/ 1423142 w 4392865"/>
                <a:gd name="connsiteY23" fmla="*/ 445241 h 3835390"/>
                <a:gd name="connsiteX24" fmla="*/ 1462829 w 4392865"/>
                <a:gd name="connsiteY24" fmla="*/ 421429 h 3835390"/>
                <a:gd name="connsiteX25" fmla="*/ 1520826 w 4392865"/>
                <a:gd name="connsiteY25" fmla="*/ 523875 h 3835390"/>
                <a:gd name="connsiteX26" fmla="*/ 1582738 w 4392865"/>
                <a:gd name="connsiteY26" fmla="*/ 569912 h 3835390"/>
                <a:gd name="connsiteX27" fmla="*/ 1676401 w 4392865"/>
                <a:gd name="connsiteY27" fmla="*/ 640821 h 3835390"/>
                <a:gd name="connsiteX28" fmla="*/ 1866901 w 4392865"/>
                <a:gd name="connsiteY28" fmla="*/ 609071 h 3835390"/>
                <a:gd name="connsiteX29" fmla="*/ 2063751 w 4392865"/>
                <a:gd name="connsiteY29" fmla="*/ 558271 h 3835390"/>
                <a:gd name="connsiteX30" fmla="*/ 2178051 w 4392865"/>
                <a:gd name="connsiteY30" fmla="*/ 590021 h 3835390"/>
                <a:gd name="connsiteX31" fmla="*/ 2311401 w 4392865"/>
                <a:gd name="connsiteY31" fmla="*/ 691621 h 3835390"/>
                <a:gd name="connsiteX32" fmla="*/ 2489201 w 4392865"/>
                <a:gd name="connsiteY32" fmla="*/ 780521 h 3835390"/>
                <a:gd name="connsiteX33" fmla="*/ 2692401 w 4392865"/>
                <a:gd name="connsiteY33" fmla="*/ 793221 h 3835390"/>
                <a:gd name="connsiteX34" fmla="*/ 2783947 w 4392865"/>
                <a:gd name="connsiteY34" fmla="*/ 683154 h 3835390"/>
                <a:gd name="connsiteX35" fmla="*/ 3133905 w 4392865"/>
                <a:gd name="connsiteY35" fmla="*/ 585588 h 3835390"/>
                <a:gd name="connsiteX36" fmla="*/ 3230246 w 4392865"/>
                <a:gd name="connsiteY36" fmla="*/ 487572 h 3835390"/>
                <a:gd name="connsiteX37" fmla="*/ 3366460 w 4392865"/>
                <a:gd name="connsiteY37" fmla="*/ 400599 h 3835390"/>
                <a:gd name="connsiteX38" fmla="*/ 3662403 w 4392865"/>
                <a:gd name="connsiteY38" fmla="*/ 385143 h 3835390"/>
                <a:gd name="connsiteX39" fmla="*/ 3822913 w 4392865"/>
                <a:gd name="connsiteY39" fmla="*/ 365864 h 3835390"/>
                <a:gd name="connsiteX40" fmla="*/ 3880259 w 4392865"/>
                <a:gd name="connsiteY40" fmla="*/ 521559 h 3835390"/>
                <a:gd name="connsiteX41" fmla="*/ 3972225 w 4392865"/>
                <a:gd name="connsiteY41" fmla="*/ 697132 h 3835390"/>
                <a:gd name="connsiteX42" fmla="*/ 3971626 w 4392865"/>
                <a:gd name="connsiteY42" fmla="*/ 818142 h 3835390"/>
                <a:gd name="connsiteX43" fmla="*/ 3980492 w 4392865"/>
                <a:gd name="connsiteY43" fmla="*/ 801728 h 3835390"/>
                <a:gd name="connsiteX44" fmla="*/ 3976970 w 4392865"/>
                <a:gd name="connsiteY44" fmla="*/ 863980 h 3835390"/>
                <a:gd name="connsiteX45" fmla="*/ 3983298 w 4392865"/>
                <a:gd name="connsiteY45" fmla="*/ 889809 h 3835390"/>
                <a:gd name="connsiteX46" fmla="*/ 4002088 w 4392865"/>
                <a:gd name="connsiteY46" fmla="*/ 917575 h 3835390"/>
                <a:gd name="connsiteX47" fmla="*/ 4067176 w 4392865"/>
                <a:gd name="connsiteY47" fmla="*/ 927629 h 3835390"/>
                <a:gd name="connsiteX48" fmla="*/ 4064001 w 4392865"/>
                <a:gd name="connsiteY48" fmla="*/ 964671 h 3835390"/>
                <a:gd name="connsiteX49" fmla="*/ 4153642 w 4392865"/>
                <a:gd name="connsiteY49" fmla="*/ 1032613 h 3835390"/>
                <a:gd name="connsiteX50" fmla="*/ 4252464 w 4392865"/>
                <a:gd name="connsiteY50" fmla="*/ 1015471 h 3835390"/>
                <a:gd name="connsiteX51" fmla="*/ 4392865 w 4392865"/>
                <a:gd name="connsiteY51" fmla="*/ 1145687 h 3835390"/>
                <a:gd name="connsiteX52" fmla="*/ 4286151 w 4392865"/>
                <a:gd name="connsiteY52" fmla="*/ 1291466 h 3835390"/>
                <a:gd name="connsiteX53" fmla="*/ 4176057 w 4392865"/>
                <a:gd name="connsiteY53" fmla="*/ 1408274 h 3835390"/>
                <a:gd name="connsiteX54" fmla="*/ 4037225 w 4392865"/>
                <a:gd name="connsiteY54" fmla="*/ 1450656 h 3835390"/>
                <a:gd name="connsiteX55" fmla="*/ 3968751 w 4392865"/>
                <a:gd name="connsiteY55" fmla="*/ 1419754 h 3835390"/>
                <a:gd name="connsiteX56" fmla="*/ 3910225 w 4392865"/>
                <a:gd name="connsiteY56" fmla="*/ 1426845 h 3835390"/>
                <a:gd name="connsiteX57" fmla="*/ 3842810 w 4392865"/>
                <a:gd name="connsiteY57" fmla="*/ 1390650 h 3835390"/>
                <a:gd name="connsiteX58" fmla="*/ 3804392 w 4392865"/>
                <a:gd name="connsiteY58" fmla="*/ 1233700 h 3835390"/>
                <a:gd name="connsiteX59" fmla="*/ 3719513 w 4392865"/>
                <a:gd name="connsiteY59" fmla="*/ 1156759 h 3835390"/>
                <a:gd name="connsiteX60" fmla="*/ 3568701 w 4392865"/>
                <a:gd name="connsiteY60" fmla="*/ 1098021 h 3835390"/>
                <a:gd name="connsiteX61" fmla="*/ 3460751 w 4392865"/>
                <a:gd name="connsiteY61" fmla="*/ 1053571 h 3835390"/>
                <a:gd name="connsiteX62" fmla="*/ 3371851 w 4392865"/>
                <a:gd name="connsiteY62" fmla="*/ 1047221 h 3835390"/>
                <a:gd name="connsiteX63" fmla="*/ 3308351 w 4392865"/>
                <a:gd name="connsiteY63" fmla="*/ 996421 h 3835390"/>
                <a:gd name="connsiteX64" fmla="*/ 3200401 w 4392865"/>
                <a:gd name="connsiteY64" fmla="*/ 932921 h 3835390"/>
                <a:gd name="connsiteX65" fmla="*/ 3227599 w 4392865"/>
                <a:gd name="connsiteY65" fmla="*/ 1067009 h 3835390"/>
                <a:gd name="connsiteX66" fmla="*/ 3325496 w 4392865"/>
                <a:gd name="connsiteY66" fmla="*/ 1302488 h 3835390"/>
                <a:gd name="connsiteX67" fmla="*/ 3521286 w 4392865"/>
                <a:gd name="connsiteY67" fmla="*/ 1487697 h 3835390"/>
                <a:gd name="connsiteX68" fmla="*/ 3598016 w 4392865"/>
                <a:gd name="connsiteY68" fmla="*/ 1569716 h 3835390"/>
                <a:gd name="connsiteX69" fmla="*/ 3743537 w 4392865"/>
                <a:gd name="connsiteY69" fmla="*/ 1596175 h 3835390"/>
                <a:gd name="connsiteX70" fmla="*/ 3841433 w 4392865"/>
                <a:gd name="connsiteY70" fmla="*/ 1540613 h 3835390"/>
                <a:gd name="connsiteX71" fmla="*/ 3918163 w 4392865"/>
                <a:gd name="connsiteY71" fmla="*/ 1588237 h 3835390"/>
                <a:gd name="connsiteX72" fmla="*/ 3983808 w 4392865"/>
                <a:gd name="connsiteY72" fmla="*/ 1610103 h 3835390"/>
                <a:gd name="connsiteX73" fmla="*/ 4063234 w 4392865"/>
                <a:gd name="connsiteY73" fmla="*/ 1841639 h 3835390"/>
                <a:gd name="connsiteX74" fmla="*/ 3974275 w 4392865"/>
                <a:gd name="connsiteY74" fmla="*/ 1966544 h 3835390"/>
                <a:gd name="connsiteX75" fmla="*/ 3821614 w 4392865"/>
                <a:gd name="connsiteY75" fmla="*/ 2233622 h 3835390"/>
                <a:gd name="connsiteX76" fmla="*/ 3762058 w 4392865"/>
                <a:gd name="connsiteY76" fmla="*/ 2249747 h 3835390"/>
                <a:gd name="connsiteX77" fmla="*/ 3697858 w 4392865"/>
                <a:gd name="connsiteY77" fmla="*/ 2321435 h 3835390"/>
                <a:gd name="connsiteX78" fmla="*/ 3664163 w 4392865"/>
                <a:gd name="connsiteY78" fmla="*/ 2236518 h 3835390"/>
                <a:gd name="connsiteX79" fmla="*/ 3566266 w 4392865"/>
                <a:gd name="connsiteY79" fmla="*/ 2239164 h 3835390"/>
                <a:gd name="connsiteX80" fmla="*/ 3553037 w 4392865"/>
                <a:gd name="connsiteY80" fmla="*/ 2352883 h 3835390"/>
                <a:gd name="connsiteX81" fmla="*/ 3428683 w 4392865"/>
                <a:gd name="connsiteY81" fmla="*/ 2350288 h 3835390"/>
                <a:gd name="connsiteX82" fmla="*/ 3400225 w 4392865"/>
                <a:gd name="connsiteY82" fmla="*/ 2423165 h 3835390"/>
                <a:gd name="connsiteX83" fmla="*/ 3267287 w 4392865"/>
                <a:gd name="connsiteY83" fmla="*/ 2302664 h 3835390"/>
                <a:gd name="connsiteX84" fmla="*/ 3190558 w 4392865"/>
                <a:gd name="connsiteY84" fmla="*/ 2302664 h 3835390"/>
                <a:gd name="connsiteX85" fmla="*/ 3119120 w 4392865"/>
                <a:gd name="connsiteY85" fmla="*/ 2173018 h 3835390"/>
                <a:gd name="connsiteX86" fmla="*/ 3125917 w 4392865"/>
                <a:gd name="connsiteY86" fmla="*/ 2071417 h 3835390"/>
                <a:gd name="connsiteX87" fmla="*/ 3090016 w 4392865"/>
                <a:gd name="connsiteY87" fmla="*/ 1993102 h 3835390"/>
                <a:gd name="connsiteX88" fmla="*/ 2933913 w 4392865"/>
                <a:gd name="connsiteY88" fmla="*/ 1802550 h 3835390"/>
                <a:gd name="connsiteX89" fmla="*/ 2853939 w 4392865"/>
                <a:gd name="connsiteY89" fmla="*/ 1602017 h 3835390"/>
                <a:gd name="connsiteX90" fmla="*/ 2658005 w 4392865"/>
                <a:gd name="connsiteY90" fmla="*/ 1386945 h 3835390"/>
                <a:gd name="connsiteX91" fmla="*/ 2471738 w 4392865"/>
                <a:gd name="connsiteY91" fmla="*/ 1241954 h 3835390"/>
                <a:gd name="connsiteX92" fmla="*/ 2413530 w 4392865"/>
                <a:gd name="connsiteY92" fmla="*/ 1240895 h 3835390"/>
                <a:gd name="connsiteX93" fmla="*/ 2325160 w 4392865"/>
                <a:gd name="connsiteY93" fmla="*/ 1184275 h 3835390"/>
                <a:gd name="connsiteX94" fmla="*/ 2262189 w 4392865"/>
                <a:gd name="connsiteY94" fmla="*/ 1167341 h 3835390"/>
                <a:gd name="connsiteX95" fmla="*/ 2153180 w 4392865"/>
                <a:gd name="connsiteY95" fmla="*/ 1212320 h 3835390"/>
                <a:gd name="connsiteX96" fmla="*/ 2088622 w 4392865"/>
                <a:gd name="connsiteY96" fmla="*/ 1242483 h 3835390"/>
                <a:gd name="connsiteX97" fmla="*/ 2087294 w 4392865"/>
                <a:gd name="connsiteY97" fmla="*/ 1390201 h 3835390"/>
                <a:gd name="connsiteX98" fmla="*/ 2121380 w 4392865"/>
                <a:gd name="connsiteY98" fmla="*/ 1554862 h 3835390"/>
                <a:gd name="connsiteX99" fmla="*/ 2187787 w 4392865"/>
                <a:gd name="connsiteY99" fmla="*/ 1696717 h 3835390"/>
                <a:gd name="connsiteX100" fmla="*/ 2130856 w 4392865"/>
                <a:gd name="connsiteY100" fmla="*/ 1918967 h 3835390"/>
                <a:gd name="connsiteX101" fmla="*/ 2098328 w 4392865"/>
                <a:gd name="connsiteY101" fmla="*/ 2378392 h 3835390"/>
                <a:gd name="connsiteX102" fmla="*/ 2139764 w 4392865"/>
                <a:gd name="connsiteY102" fmla="*/ 2490767 h 3835390"/>
                <a:gd name="connsiteX103" fmla="*/ 2213347 w 4392865"/>
                <a:gd name="connsiteY103" fmla="*/ 2848052 h 3835390"/>
                <a:gd name="connsiteX104" fmla="*/ 2242101 w 4392865"/>
                <a:gd name="connsiteY104" fmla="*/ 2943902 h 3835390"/>
                <a:gd name="connsiteX105" fmla="*/ 2251686 w 4392865"/>
                <a:gd name="connsiteY105" fmla="*/ 3106844 h 3835390"/>
                <a:gd name="connsiteX106" fmla="*/ 2443385 w 4392865"/>
                <a:gd name="connsiteY106" fmla="*/ 3145184 h 3835390"/>
                <a:gd name="connsiteX107" fmla="*/ 2577574 w 4392865"/>
                <a:gd name="connsiteY107" fmla="*/ 3250617 h 3835390"/>
                <a:gd name="connsiteX108" fmla="*/ 2625498 w 4392865"/>
                <a:gd name="connsiteY108" fmla="*/ 3384808 h 3835390"/>
                <a:gd name="connsiteX109" fmla="*/ 2462555 w 4392865"/>
                <a:gd name="connsiteY109" fmla="*/ 3346466 h 3835390"/>
                <a:gd name="connsiteX110" fmla="*/ 2337950 w 4392865"/>
                <a:gd name="connsiteY110" fmla="*/ 3269787 h 3835390"/>
                <a:gd name="connsiteX111" fmla="*/ 2059988 w 4392865"/>
                <a:gd name="connsiteY111" fmla="*/ 3269789 h 3835390"/>
                <a:gd name="connsiteX112" fmla="*/ 2203761 w 4392865"/>
                <a:gd name="connsiteY112" fmla="*/ 3442314 h 3835390"/>
                <a:gd name="connsiteX113" fmla="*/ 2452969 w 4392865"/>
                <a:gd name="connsiteY113" fmla="*/ 3634012 h 3835390"/>
                <a:gd name="connsiteX114" fmla="*/ 2290026 w 4392865"/>
                <a:gd name="connsiteY114" fmla="*/ 3662768 h 3835390"/>
                <a:gd name="connsiteX115" fmla="*/ 2107912 w 4392865"/>
                <a:gd name="connsiteY115" fmla="*/ 3538167 h 3835390"/>
                <a:gd name="connsiteX116" fmla="*/ 2021648 w 4392865"/>
                <a:gd name="connsiteY116" fmla="*/ 3720277 h 3835390"/>
                <a:gd name="connsiteX117" fmla="*/ 1954555 w 4392865"/>
                <a:gd name="connsiteY117" fmla="*/ 3758619 h 3835390"/>
                <a:gd name="connsiteX118" fmla="*/ 1801196 w 4392865"/>
                <a:gd name="connsiteY118" fmla="*/ 3825712 h 3835390"/>
                <a:gd name="connsiteX119" fmla="*/ 1839536 w 4392865"/>
                <a:gd name="connsiteY119" fmla="*/ 3595673 h 3835390"/>
                <a:gd name="connsiteX120" fmla="*/ 1734101 w 4392865"/>
                <a:gd name="connsiteY120" fmla="*/ 3413561 h 3835390"/>
                <a:gd name="connsiteX121" fmla="*/ 1705347 w 4392865"/>
                <a:gd name="connsiteY121" fmla="*/ 3480655 h 3835390"/>
                <a:gd name="connsiteX122" fmla="*/ 1638252 w 4392865"/>
                <a:gd name="connsiteY122" fmla="*/ 3595673 h 3835390"/>
                <a:gd name="connsiteX123" fmla="*/ 1504065 w 4392865"/>
                <a:gd name="connsiteY123" fmla="*/ 3729863 h 3835390"/>
                <a:gd name="connsiteX124" fmla="*/ 1302780 w 4392865"/>
                <a:gd name="connsiteY124" fmla="*/ 3634012 h 3835390"/>
                <a:gd name="connsiteX125" fmla="*/ 1504064 w 4392865"/>
                <a:gd name="connsiteY125" fmla="*/ 3586088 h 3835390"/>
                <a:gd name="connsiteX126" fmla="*/ 1465724 w 4392865"/>
                <a:gd name="connsiteY126" fmla="*/ 3346467 h 3835390"/>
                <a:gd name="connsiteX127" fmla="*/ 1222007 w 4392865"/>
                <a:gd name="connsiteY127" fmla="*/ 3399796 h 3835390"/>
                <a:gd name="connsiteX128" fmla="*/ 1302780 w 4392865"/>
                <a:gd name="connsiteY128" fmla="*/ 3212279 h 3835390"/>
                <a:gd name="connsiteX129" fmla="*/ 1580742 w 4392865"/>
                <a:gd name="connsiteY129" fmla="*/ 2982241 h 3835390"/>
                <a:gd name="connsiteX130" fmla="*/ 1657422 w 4392865"/>
                <a:gd name="connsiteY130" fmla="*/ 2867222 h 3835390"/>
                <a:gd name="connsiteX131" fmla="*/ 1686177 w 4392865"/>
                <a:gd name="connsiteY131" fmla="*/ 2502996 h 3835390"/>
                <a:gd name="connsiteX132" fmla="*/ 1791611 w 4392865"/>
                <a:gd name="connsiteY132" fmla="*/ 2301714 h 3835390"/>
                <a:gd name="connsiteX133" fmla="*/ 1695761 w 4392865"/>
                <a:gd name="connsiteY133" fmla="*/ 2004582 h 3835390"/>
                <a:gd name="connsiteX134" fmla="*/ 1629516 w 4392865"/>
                <a:gd name="connsiteY134" fmla="*/ 1709947 h 3835390"/>
                <a:gd name="connsiteX135" fmla="*/ 1497225 w 4392865"/>
                <a:gd name="connsiteY135" fmla="*/ 1548551 h 3835390"/>
                <a:gd name="connsiteX136" fmla="*/ 1446115 w 4392865"/>
                <a:gd name="connsiteY136" fmla="*/ 1515104 h 3835390"/>
                <a:gd name="connsiteX137" fmla="*/ 1354139 w 4392865"/>
                <a:gd name="connsiteY137" fmla="*/ 1431395 h 3835390"/>
                <a:gd name="connsiteX138" fmla="*/ 1296989 w 4392865"/>
                <a:gd name="connsiteY138" fmla="*/ 1347787 h 3835390"/>
                <a:gd name="connsiteX139" fmla="*/ 1243542 w 4392865"/>
                <a:gd name="connsiteY139" fmla="*/ 1336674 h 3835390"/>
                <a:gd name="connsiteX140" fmla="*/ 1200151 w 4392865"/>
                <a:gd name="connsiteY140" fmla="*/ 1288521 h 3835390"/>
                <a:gd name="connsiteX141" fmla="*/ 1155701 w 4392865"/>
                <a:gd name="connsiteY141" fmla="*/ 1275821 h 3835390"/>
                <a:gd name="connsiteX142" fmla="*/ 1111251 w 4392865"/>
                <a:gd name="connsiteY142" fmla="*/ 1193271 h 3835390"/>
                <a:gd name="connsiteX143" fmla="*/ 1092201 w 4392865"/>
                <a:gd name="connsiteY143" fmla="*/ 1078971 h 3835390"/>
                <a:gd name="connsiteX144" fmla="*/ 1092201 w 4392865"/>
                <a:gd name="connsiteY144" fmla="*/ 971021 h 3835390"/>
                <a:gd name="connsiteX145" fmla="*/ 1060451 w 4392865"/>
                <a:gd name="connsiteY145" fmla="*/ 913871 h 3835390"/>
                <a:gd name="connsiteX146" fmla="*/ 996951 w 4392865"/>
                <a:gd name="connsiteY146" fmla="*/ 875771 h 3835390"/>
                <a:gd name="connsiteX147" fmla="*/ 889001 w 4392865"/>
                <a:gd name="connsiteY147" fmla="*/ 875771 h 3835390"/>
                <a:gd name="connsiteX148" fmla="*/ 806451 w 4392865"/>
                <a:gd name="connsiteY148" fmla="*/ 907521 h 3835390"/>
                <a:gd name="connsiteX149" fmla="*/ 742951 w 4392865"/>
                <a:gd name="connsiteY149" fmla="*/ 939271 h 3835390"/>
                <a:gd name="connsiteX150" fmla="*/ 655639 w 4392865"/>
                <a:gd name="connsiteY150" fmla="*/ 912812 h 3835390"/>
                <a:gd name="connsiteX151" fmla="*/ 566210 w 4392865"/>
                <a:gd name="connsiteY151" fmla="*/ 836613 h 3835390"/>
                <a:gd name="connsiteX152" fmla="*/ 511177 w 4392865"/>
                <a:gd name="connsiteY152" fmla="*/ 806980 h 3835390"/>
                <a:gd name="connsiteX153" fmla="*/ 415926 w 4392865"/>
                <a:gd name="connsiteY153" fmla="*/ 784225 h 3835390"/>
                <a:gd name="connsiteX154" fmla="*/ 335494 w 4392865"/>
                <a:gd name="connsiteY154" fmla="*/ 759883 h 3835390"/>
                <a:gd name="connsiteX155" fmla="*/ 203413 w 4392865"/>
                <a:gd name="connsiteY155" fmla="*/ 728345 h 3835390"/>
                <a:gd name="connsiteX156" fmla="*/ 116099 w 4392865"/>
                <a:gd name="connsiteY156" fmla="*/ 691303 h 3835390"/>
                <a:gd name="connsiteX157" fmla="*/ 61914 w 4392865"/>
                <a:gd name="connsiteY157" fmla="*/ 625475 h 3835390"/>
                <a:gd name="connsiteX158" fmla="*/ 6350 w 4392865"/>
                <a:gd name="connsiteY158" fmla="*/ 575733 h 3835390"/>
                <a:gd name="connsiteX159" fmla="*/ 2117 w 4392865"/>
                <a:gd name="connsiteY159" fmla="*/ 537104 h 3835390"/>
                <a:gd name="connsiteX160" fmla="*/ 0 w 4392865"/>
                <a:gd name="connsiteY160" fmla="*/ 465138 h 3835390"/>
                <a:gd name="connsiteX161" fmla="*/ 23496 w 4392865"/>
                <a:gd name="connsiteY161" fmla="*/ 394970 h 3835390"/>
                <a:gd name="connsiteX162" fmla="*/ 51331 w 4392865"/>
                <a:gd name="connsiteY162" fmla="*/ 321204 h 3835390"/>
                <a:gd name="connsiteX163" fmla="*/ 77257 w 4392865"/>
                <a:gd name="connsiteY163" fmla="*/ 272520 h 3835390"/>
                <a:gd name="connsiteX164" fmla="*/ 104776 w 4392865"/>
                <a:gd name="connsiteY164" fmla="*/ 194203 h 3835390"/>
                <a:gd name="connsiteX165" fmla="*/ 187537 w 4392865"/>
                <a:gd name="connsiteY165" fmla="*/ 183303 h 3835390"/>
                <a:gd name="connsiteX166" fmla="*/ 238127 w 4392865"/>
                <a:gd name="connsiteY166" fmla="*/ 186268 h 3835390"/>
                <a:gd name="connsiteX167" fmla="*/ 306600 w 4392865"/>
                <a:gd name="connsiteY167" fmla="*/ 191241 h 3835390"/>
                <a:gd name="connsiteX168" fmla="*/ 354225 w 4392865"/>
                <a:gd name="connsiteY168" fmla="*/ 212408 h 3835390"/>
                <a:gd name="connsiteX169" fmla="*/ 442385 w 4392865"/>
                <a:gd name="connsiteY169" fmla="*/ 231247 h 3835390"/>
                <a:gd name="connsiteX0" fmla="*/ 442385 w 4392865"/>
                <a:gd name="connsiteY0" fmla="*/ 231247 h 3835390"/>
                <a:gd name="connsiteX1" fmla="*/ 544725 w 4392865"/>
                <a:gd name="connsiteY1" fmla="*/ 249450 h 3835390"/>
                <a:gd name="connsiteX2" fmla="*/ 674369 w 4392865"/>
                <a:gd name="connsiteY2" fmla="*/ 244158 h 3835390"/>
                <a:gd name="connsiteX3" fmla="*/ 841058 w 4392865"/>
                <a:gd name="connsiteY3" fmla="*/ 207116 h 3835390"/>
                <a:gd name="connsiteX4" fmla="*/ 917787 w 4392865"/>
                <a:gd name="connsiteY4" fmla="*/ 167429 h 3835390"/>
                <a:gd name="connsiteX5" fmla="*/ 984253 w 4392865"/>
                <a:gd name="connsiteY5" fmla="*/ 142346 h 3835390"/>
                <a:gd name="connsiteX6" fmla="*/ 1036849 w 4392865"/>
                <a:gd name="connsiteY6" fmla="*/ 125096 h 3835390"/>
                <a:gd name="connsiteX7" fmla="*/ 1099081 w 4392865"/>
                <a:gd name="connsiteY7" fmla="*/ 119062 h 3835390"/>
                <a:gd name="connsiteX8" fmla="*/ 1126067 w 4392865"/>
                <a:gd name="connsiteY8" fmla="*/ 68791 h 3835390"/>
                <a:gd name="connsiteX9" fmla="*/ 1118129 w 4392865"/>
                <a:gd name="connsiteY9" fmla="*/ 0 h 3835390"/>
                <a:gd name="connsiteX10" fmla="*/ 1181629 w 4392865"/>
                <a:gd name="connsiteY10" fmla="*/ 77788 h 3835390"/>
                <a:gd name="connsiteX11" fmla="*/ 1177079 w 4392865"/>
                <a:gd name="connsiteY11" fmla="*/ 125094 h 3835390"/>
                <a:gd name="connsiteX12" fmla="*/ 1179725 w 4392865"/>
                <a:gd name="connsiteY12" fmla="*/ 191241 h 3835390"/>
                <a:gd name="connsiteX13" fmla="*/ 1179513 w 4392865"/>
                <a:gd name="connsiteY13" fmla="*/ 235480 h 3835390"/>
                <a:gd name="connsiteX14" fmla="*/ 1171787 w 4392865"/>
                <a:gd name="connsiteY14" fmla="*/ 273262 h 3835390"/>
                <a:gd name="connsiteX15" fmla="*/ 1195599 w 4392865"/>
                <a:gd name="connsiteY15" fmla="*/ 320887 h 3835390"/>
                <a:gd name="connsiteX16" fmla="*/ 1237193 w 4392865"/>
                <a:gd name="connsiteY16" fmla="*/ 387879 h 3835390"/>
                <a:gd name="connsiteX17" fmla="*/ 1256242 w 4392865"/>
                <a:gd name="connsiteY17" fmla="*/ 412221 h 3835390"/>
                <a:gd name="connsiteX18" fmla="*/ 1289051 w 4392865"/>
                <a:gd name="connsiteY18" fmla="*/ 384704 h 3835390"/>
                <a:gd name="connsiteX19" fmla="*/ 1304079 w 4392865"/>
                <a:gd name="connsiteY19" fmla="*/ 379095 h 3835390"/>
                <a:gd name="connsiteX20" fmla="*/ 1341121 w 4392865"/>
                <a:gd name="connsiteY20" fmla="*/ 384387 h 3835390"/>
                <a:gd name="connsiteX21" fmla="*/ 1378163 w 4392865"/>
                <a:gd name="connsiteY21" fmla="*/ 408200 h 3835390"/>
                <a:gd name="connsiteX22" fmla="*/ 1390651 w 4392865"/>
                <a:gd name="connsiteY22" fmla="*/ 437621 h 3835390"/>
                <a:gd name="connsiteX23" fmla="*/ 1423142 w 4392865"/>
                <a:gd name="connsiteY23" fmla="*/ 445241 h 3835390"/>
                <a:gd name="connsiteX24" fmla="*/ 1462829 w 4392865"/>
                <a:gd name="connsiteY24" fmla="*/ 421429 h 3835390"/>
                <a:gd name="connsiteX25" fmla="*/ 1520826 w 4392865"/>
                <a:gd name="connsiteY25" fmla="*/ 523875 h 3835390"/>
                <a:gd name="connsiteX26" fmla="*/ 1582738 w 4392865"/>
                <a:gd name="connsiteY26" fmla="*/ 569912 h 3835390"/>
                <a:gd name="connsiteX27" fmla="*/ 1676401 w 4392865"/>
                <a:gd name="connsiteY27" fmla="*/ 640821 h 3835390"/>
                <a:gd name="connsiteX28" fmla="*/ 1866901 w 4392865"/>
                <a:gd name="connsiteY28" fmla="*/ 609071 h 3835390"/>
                <a:gd name="connsiteX29" fmla="*/ 2063751 w 4392865"/>
                <a:gd name="connsiteY29" fmla="*/ 558271 h 3835390"/>
                <a:gd name="connsiteX30" fmla="*/ 2178051 w 4392865"/>
                <a:gd name="connsiteY30" fmla="*/ 590021 h 3835390"/>
                <a:gd name="connsiteX31" fmla="*/ 2311401 w 4392865"/>
                <a:gd name="connsiteY31" fmla="*/ 691621 h 3835390"/>
                <a:gd name="connsiteX32" fmla="*/ 2489201 w 4392865"/>
                <a:gd name="connsiteY32" fmla="*/ 780521 h 3835390"/>
                <a:gd name="connsiteX33" fmla="*/ 2692401 w 4392865"/>
                <a:gd name="connsiteY33" fmla="*/ 793221 h 3835390"/>
                <a:gd name="connsiteX34" fmla="*/ 2783947 w 4392865"/>
                <a:gd name="connsiteY34" fmla="*/ 683154 h 3835390"/>
                <a:gd name="connsiteX35" fmla="*/ 3133905 w 4392865"/>
                <a:gd name="connsiteY35" fmla="*/ 585588 h 3835390"/>
                <a:gd name="connsiteX36" fmla="*/ 3230246 w 4392865"/>
                <a:gd name="connsiteY36" fmla="*/ 487572 h 3835390"/>
                <a:gd name="connsiteX37" fmla="*/ 3366460 w 4392865"/>
                <a:gd name="connsiteY37" fmla="*/ 400599 h 3835390"/>
                <a:gd name="connsiteX38" fmla="*/ 3662403 w 4392865"/>
                <a:gd name="connsiteY38" fmla="*/ 385143 h 3835390"/>
                <a:gd name="connsiteX39" fmla="*/ 3822913 w 4392865"/>
                <a:gd name="connsiteY39" fmla="*/ 365864 h 3835390"/>
                <a:gd name="connsiteX40" fmla="*/ 3880259 w 4392865"/>
                <a:gd name="connsiteY40" fmla="*/ 521559 h 3835390"/>
                <a:gd name="connsiteX41" fmla="*/ 3972225 w 4392865"/>
                <a:gd name="connsiteY41" fmla="*/ 697132 h 3835390"/>
                <a:gd name="connsiteX42" fmla="*/ 3971626 w 4392865"/>
                <a:gd name="connsiteY42" fmla="*/ 818142 h 3835390"/>
                <a:gd name="connsiteX43" fmla="*/ 3980492 w 4392865"/>
                <a:gd name="connsiteY43" fmla="*/ 801728 h 3835390"/>
                <a:gd name="connsiteX44" fmla="*/ 3976970 w 4392865"/>
                <a:gd name="connsiteY44" fmla="*/ 863980 h 3835390"/>
                <a:gd name="connsiteX45" fmla="*/ 3983298 w 4392865"/>
                <a:gd name="connsiteY45" fmla="*/ 889809 h 3835390"/>
                <a:gd name="connsiteX46" fmla="*/ 4002088 w 4392865"/>
                <a:gd name="connsiteY46" fmla="*/ 917575 h 3835390"/>
                <a:gd name="connsiteX47" fmla="*/ 4067176 w 4392865"/>
                <a:gd name="connsiteY47" fmla="*/ 927629 h 3835390"/>
                <a:gd name="connsiteX48" fmla="*/ 4064001 w 4392865"/>
                <a:gd name="connsiteY48" fmla="*/ 964671 h 3835390"/>
                <a:gd name="connsiteX49" fmla="*/ 4153642 w 4392865"/>
                <a:gd name="connsiteY49" fmla="*/ 1032613 h 3835390"/>
                <a:gd name="connsiteX50" fmla="*/ 4252464 w 4392865"/>
                <a:gd name="connsiteY50" fmla="*/ 1015471 h 3835390"/>
                <a:gd name="connsiteX51" fmla="*/ 4392865 w 4392865"/>
                <a:gd name="connsiteY51" fmla="*/ 1145687 h 3835390"/>
                <a:gd name="connsiteX52" fmla="*/ 4286151 w 4392865"/>
                <a:gd name="connsiteY52" fmla="*/ 1291466 h 3835390"/>
                <a:gd name="connsiteX53" fmla="*/ 4176057 w 4392865"/>
                <a:gd name="connsiteY53" fmla="*/ 1408274 h 3835390"/>
                <a:gd name="connsiteX54" fmla="*/ 4037225 w 4392865"/>
                <a:gd name="connsiteY54" fmla="*/ 1450656 h 3835390"/>
                <a:gd name="connsiteX55" fmla="*/ 3968751 w 4392865"/>
                <a:gd name="connsiteY55" fmla="*/ 1419754 h 3835390"/>
                <a:gd name="connsiteX56" fmla="*/ 3910225 w 4392865"/>
                <a:gd name="connsiteY56" fmla="*/ 1426845 h 3835390"/>
                <a:gd name="connsiteX57" fmla="*/ 3842810 w 4392865"/>
                <a:gd name="connsiteY57" fmla="*/ 1390650 h 3835390"/>
                <a:gd name="connsiteX58" fmla="*/ 3804392 w 4392865"/>
                <a:gd name="connsiteY58" fmla="*/ 1233700 h 3835390"/>
                <a:gd name="connsiteX59" fmla="*/ 3719513 w 4392865"/>
                <a:gd name="connsiteY59" fmla="*/ 1156759 h 3835390"/>
                <a:gd name="connsiteX60" fmla="*/ 3568701 w 4392865"/>
                <a:gd name="connsiteY60" fmla="*/ 1098021 h 3835390"/>
                <a:gd name="connsiteX61" fmla="*/ 3460751 w 4392865"/>
                <a:gd name="connsiteY61" fmla="*/ 1053571 h 3835390"/>
                <a:gd name="connsiteX62" fmla="*/ 3371851 w 4392865"/>
                <a:gd name="connsiteY62" fmla="*/ 1047221 h 3835390"/>
                <a:gd name="connsiteX63" fmla="*/ 3308351 w 4392865"/>
                <a:gd name="connsiteY63" fmla="*/ 996421 h 3835390"/>
                <a:gd name="connsiteX64" fmla="*/ 3200401 w 4392865"/>
                <a:gd name="connsiteY64" fmla="*/ 932921 h 3835390"/>
                <a:gd name="connsiteX65" fmla="*/ 3227599 w 4392865"/>
                <a:gd name="connsiteY65" fmla="*/ 1067009 h 3835390"/>
                <a:gd name="connsiteX66" fmla="*/ 3325496 w 4392865"/>
                <a:gd name="connsiteY66" fmla="*/ 1302488 h 3835390"/>
                <a:gd name="connsiteX67" fmla="*/ 3521286 w 4392865"/>
                <a:gd name="connsiteY67" fmla="*/ 1487697 h 3835390"/>
                <a:gd name="connsiteX68" fmla="*/ 3598016 w 4392865"/>
                <a:gd name="connsiteY68" fmla="*/ 1569716 h 3835390"/>
                <a:gd name="connsiteX69" fmla="*/ 3743537 w 4392865"/>
                <a:gd name="connsiteY69" fmla="*/ 1596175 h 3835390"/>
                <a:gd name="connsiteX70" fmla="*/ 3841433 w 4392865"/>
                <a:gd name="connsiteY70" fmla="*/ 1540613 h 3835390"/>
                <a:gd name="connsiteX71" fmla="*/ 3918163 w 4392865"/>
                <a:gd name="connsiteY71" fmla="*/ 1588237 h 3835390"/>
                <a:gd name="connsiteX72" fmla="*/ 3983808 w 4392865"/>
                <a:gd name="connsiteY72" fmla="*/ 1610103 h 3835390"/>
                <a:gd name="connsiteX73" fmla="*/ 4063234 w 4392865"/>
                <a:gd name="connsiteY73" fmla="*/ 1841639 h 3835390"/>
                <a:gd name="connsiteX74" fmla="*/ 3974275 w 4392865"/>
                <a:gd name="connsiteY74" fmla="*/ 1966544 h 3835390"/>
                <a:gd name="connsiteX75" fmla="*/ 3821614 w 4392865"/>
                <a:gd name="connsiteY75" fmla="*/ 2233622 h 3835390"/>
                <a:gd name="connsiteX76" fmla="*/ 3754120 w 4392865"/>
                <a:gd name="connsiteY76" fmla="*/ 2117455 h 3835390"/>
                <a:gd name="connsiteX77" fmla="*/ 3697858 w 4392865"/>
                <a:gd name="connsiteY77" fmla="*/ 2321435 h 3835390"/>
                <a:gd name="connsiteX78" fmla="*/ 3664163 w 4392865"/>
                <a:gd name="connsiteY78" fmla="*/ 2236518 h 3835390"/>
                <a:gd name="connsiteX79" fmla="*/ 3566266 w 4392865"/>
                <a:gd name="connsiteY79" fmla="*/ 2239164 h 3835390"/>
                <a:gd name="connsiteX80" fmla="*/ 3553037 w 4392865"/>
                <a:gd name="connsiteY80" fmla="*/ 2352883 h 3835390"/>
                <a:gd name="connsiteX81" fmla="*/ 3428683 w 4392865"/>
                <a:gd name="connsiteY81" fmla="*/ 2350288 h 3835390"/>
                <a:gd name="connsiteX82" fmla="*/ 3400225 w 4392865"/>
                <a:gd name="connsiteY82" fmla="*/ 2423165 h 3835390"/>
                <a:gd name="connsiteX83" fmla="*/ 3267287 w 4392865"/>
                <a:gd name="connsiteY83" fmla="*/ 2302664 h 3835390"/>
                <a:gd name="connsiteX84" fmla="*/ 3190558 w 4392865"/>
                <a:gd name="connsiteY84" fmla="*/ 2302664 h 3835390"/>
                <a:gd name="connsiteX85" fmla="*/ 3119120 w 4392865"/>
                <a:gd name="connsiteY85" fmla="*/ 2173018 h 3835390"/>
                <a:gd name="connsiteX86" fmla="*/ 3125917 w 4392865"/>
                <a:gd name="connsiteY86" fmla="*/ 2071417 h 3835390"/>
                <a:gd name="connsiteX87" fmla="*/ 3090016 w 4392865"/>
                <a:gd name="connsiteY87" fmla="*/ 1993102 h 3835390"/>
                <a:gd name="connsiteX88" fmla="*/ 2933913 w 4392865"/>
                <a:gd name="connsiteY88" fmla="*/ 1802550 h 3835390"/>
                <a:gd name="connsiteX89" fmla="*/ 2853939 w 4392865"/>
                <a:gd name="connsiteY89" fmla="*/ 1602017 h 3835390"/>
                <a:gd name="connsiteX90" fmla="*/ 2658005 w 4392865"/>
                <a:gd name="connsiteY90" fmla="*/ 1386945 h 3835390"/>
                <a:gd name="connsiteX91" fmla="*/ 2471738 w 4392865"/>
                <a:gd name="connsiteY91" fmla="*/ 1241954 h 3835390"/>
                <a:gd name="connsiteX92" fmla="*/ 2413530 w 4392865"/>
                <a:gd name="connsiteY92" fmla="*/ 1240895 h 3835390"/>
                <a:gd name="connsiteX93" fmla="*/ 2325160 w 4392865"/>
                <a:gd name="connsiteY93" fmla="*/ 1184275 h 3835390"/>
                <a:gd name="connsiteX94" fmla="*/ 2262189 w 4392865"/>
                <a:gd name="connsiteY94" fmla="*/ 1167341 h 3835390"/>
                <a:gd name="connsiteX95" fmla="*/ 2153180 w 4392865"/>
                <a:gd name="connsiteY95" fmla="*/ 1212320 h 3835390"/>
                <a:gd name="connsiteX96" fmla="*/ 2088622 w 4392865"/>
                <a:gd name="connsiteY96" fmla="*/ 1242483 h 3835390"/>
                <a:gd name="connsiteX97" fmla="*/ 2087294 w 4392865"/>
                <a:gd name="connsiteY97" fmla="*/ 1390201 h 3835390"/>
                <a:gd name="connsiteX98" fmla="*/ 2121380 w 4392865"/>
                <a:gd name="connsiteY98" fmla="*/ 1554862 h 3835390"/>
                <a:gd name="connsiteX99" fmla="*/ 2187787 w 4392865"/>
                <a:gd name="connsiteY99" fmla="*/ 1696717 h 3835390"/>
                <a:gd name="connsiteX100" fmla="*/ 2130856 w 4392865"/>
                <a:gd name="connsiteY100" fmla="*/ 1918967 h 3835390"/>
                <a:gd name="connsiteX101" fmla="*/ 2098328 w 4392865"/>
                <a:gd name="connsiteY101" fmla="*/ 2378392 h 3835390"/>
                <a:gd name="connsiteX102" fmla="*/ 2139764 w 4392865"/>
                <a:gd name="connsiteY102" fmla="*/ 2490767 h 3835390"/>
                <a:gd name="connsiteX103" fmla="*/ 2213347 w 4392865"/>
                <a:gd name="connsiteY103" fmla="*/ 2848052 h 3835390"/>
                <a:gd name="connsiteX104" fmla="*/ 2242101 w 4392865"/>
                <a:gd name="connsiteY104" fmla="*/ 2943902 h 3835390"/>
                <a:gd name="connsiteX105" fmla="*/ 2251686 w 4392865"/>
                <a:gd name="connsiteY105" fmla="*/ 3106844 h 3835390"/>
                <a:gd name="connsiteX106" fmla="*/ 2443385 w 4392865"/>
                <a:gd name="connsiteY106" fmla="*/ 3145184 h 3835390"/>
                <a:gd name="connsiteX107" fmla="*/ 2577574 w 4392865"/>
                <a:gd name="connsiteY107" fmla="*/ 3250617 h 3835390"/>
                <a:gd name="connsiteX108" fmla="*/ 2625498 w 4392865"/>
                <a:gd name="connsiteY108" fmla="*/ 3384808 h 3835390"/>
                <a:gd name="connsiteX109" fmla="*/ 2462555 w 4392865"/>
                <a:gd name="connsiteY109" fmla="*/ 3346466 h 3835390"/>
                <a:gd name="connsiteX110" fmla="*/ 2337950 w 4392865"/>
                <a:gd name="connsiteY110" fmla="*/ 3269787 h 3835390"/>
                <a:gd name="connsiteX111" fmla="*/ 2059988 w 4392865"/>
                <a:gd name="connsiteY111" fmla="*/ 3269789 h 3835390"/>
                <a:gd name="connsiteX112" fmla="*/ 2203761 w 4392865"/>
                <a:gd name="connsiteY112" fmla="*/ 3442314 h 3835390"/>
                <a:gd name="connsiteX113" fmla="*/ 2452969 w 4392865"/>
                <a:gd name="connsiteY113" fmla="*/ 3634012 h 3835390"/>
                <a:gd name="connsiteX114" fmla="*/ 2290026 w 4392865"/>
                <a:gd name="connsiteY114" fmla="*/ 3662768 h 3835390"/>
                <a:gd name="connsiteX115" fmla="*/ 2107912 w 4392865"/>
                <a:gd name="connsiteY115" fmla="*/ 3538167 h 3835390"/>
                <a:gd name="connsiteX116" fmla="*/ 2021648 w 4392865"/>
                <a:gd name="connsiteY116" fmla="*/ 3720277 h 3835390"/>
                <a:gd name="connsiteX117" fmla="*/ 1954555 w 4392865"/>
                <a:gd name="connsiteY117" fmla="*/ 3758619 h 3835390"/>
                <a:gd name="connsiteX118" fmla="*/ 1801196 w 4392865"/>
                <a:gd name="connsiteY118" fmla="*/ 3825712 h 3835390"/>
                <a:gd name="connsiteX119" fmla="*/ 1839536 w 4392865"/>
                <a:gd name="connsiteY119" fmla="*/ 3595673 h 3835390"/>
                <a:gd name="connsiteX120" fmla="*/ 1734101 w 4392865"/>
                <a:gd name="connsiteY120" fmla="*/ 3413561 h 3835390"/>
                <a:gd name="connsiteX121" fmla="*/ 1705347 w 4392865"/>
                <a:gd name="connsiteY121" fmla="*/ 3480655 h 3835390"/>
                <a:gd name="connsiteX122" fmla="*/ 1638252 w 4392865"/>
                <a:gd name="connsiteY122" fmla="*/ 3595673 h 3835390"/>
                <a:gd name="connsiteX123" fmla="*/ 1504065 w 4392865"/>
                <a:gd name="connsiteY123" fmla="*/ 3729863 h 3835390"/>
                <a:gd name="connsiteX124" fmla="*/ 1302780 w 4392865"/>
                <a:gd name="connsiteY124" fmla="*/ 3634012 h 3835390"/>
                <a:gd name="connsiteX125" fmla="*/ 1504064 w 4392865"/>
                <a:gd name="connsiteY125" fmla="*/ 3586088 h 3835390"/>
                <a:gd name="connsiteX126" fmla="*/ 1465724 w 4392865"/>
                <a:gd name="connsiteY126" fmla="*/ 3346467 h 3835390"/>
                <a:gd name="connsiteX127" fmla="*/ 1222007 w 4392865"/>
                <a:gd name="connsiteY127" fmla="*/ 3399796 h 3835390"/>
                <a:gd name="connsiteX128" fmla="*/ 1302780 w 4392865"/>
                <a:gd name="connsiteY128" fmla="*/ 3212279 h 3835390"/>
                <a:gd name="connsiteX129" fmla="*/ 1580742 w 4392865"/>
                <a:gd name="connsiteY129" fmla="*/ 2982241 h 3835390"/>
                <a:gd name="connsiteX130" fmla="*/ 1657422 w 4392865"/>
                <a:gd name="connsiteY130" fmla="*/ 2867222 h 3835390"/>
                <a:gd name="connsiteX131" fmla="*/ 1686177 w 4392865"/>
                <a:gd name="connsiteY131" fmla="*/ 2502996 h 3835390"/>
                <a:gd name="connsiteX132" fmla="*/ 1791611 w 4392865"/>
                <a:gd name="connsiteY132" fmla="*/ 2301714 h 3835390"/>
                <a:gd name="connsiteX133" fmla="*/ 1695761 w 4392865"/>
                <a:gd name="connsiteY133" fmla="*/ 2004582 h 3835390"/>
                <a:gd name="connsiteX134" fmla="*/ 1629516 w 4392865"/>
                <a:gd name="connsiteY134" fmla="*/ 1709947 h 3835390"/>
                <a:gd name="connsiteX135" fmla="*/ 1497225 w 4392865"/>
                <a:gd name="connsiteY135" fmla="*/ 1548551 h 3835390"/>
                <a:gd name="connsiteX136" fmla="*/ 1446115 w 4392865"/>
                <a:gd name="connsiteY136" fmla="*/ 1515104 h 3835390"/>
                <a:gd name="connsiteX137" fmla="*/ 1354139 w 4392865"/>
                <a:gd name="connsiteY137" fmla="*/ 1431395 h 3835390"/>
                <a:gd name="connsiteX138" fmla="*/ 1296989 w 4392865"/>
                <a:gd name="connsiteY138" fmla="*/ 1347787 h 3835390"/>
                <a:gd name="connsiteX139" fmla="*/ 1243542 w 4392865"/>
                <a:gd name="connsiteY139" fmla="*/ 1336674 h 3835390"/>
                <a:gd name="connsiteX140" fmla="*/ 1200151 w 4392865"/>
                <a:gd name="connsiteY140" fmla="*/ 1288521 h 3835390"/>
                <a:gd name="connsiteX141" fmla="*/ 1155701 w 4392865"/>
                <a:gd name="connsiteY141" fmla="*/ 1275821 h 3835390"/>
                <a:gd name="connsiteX142" fmla="*/ 1111251 w 4392865"/>
                <a:gd name="connsiteY142" fmla="*/ 1193271 h 3835390"/>
                <a:gd name="connsiteX143" fmla="*/ 1092201 w 4392865"/>
                <a:gd name="connsiteY143" fmla="*/ 1078971 h 3835390"/>
                <a:gd name="connsiteX144" fmla="*/ 1092201 w 4392865"/>
                <a:gd name="connsiteY144" fmla="*/ 971021 h 3835390"/>
                <a:gd name="connsiteX145" fmla="*/ 1060451 w 4392865"/>
                <a:gd name="connsiteY145" fmla="*/ 913871 h 3835390"/>
                <a:gd name="connsiteX146" fmla="*/ 996951 w 4392865"/>
                <a:gd name="connsiteY146" fmla="*/ 875771 h 3835390"/>
                <a:gd name="connsiteX147" fmla="*/ 889001 w 4392865"/>
                <a:gd name="connsiteY147" fmla="*/ 875771 h 3835390"/>
                <a:gd name="connsiteX148" fmla="*/ 806451 w 4392865"/>
                <a:gd name="connsiteY148" fmla="*/ 907521 h 3835390"/>
                <a:gd name="connsiteX149" fmla="*/ 742951 w 4392865"/>
                <a:gd name="connsiteY149" fmla="*/ 939271 h 3835390"/>
                <a:gd name="connsiteX150" fmla="*/ 655639 w 4392865"/>
                <a:gd name="connsiteY150" fmla="*/ 912812 h 3835390"/>
                <a:gd name="connsiteX151" fmla="*/ 566210 w 4392865"/>
                <a:gd name="connsiteY151" fmla="*/ 836613 h 3835390"/>
                <a:gd name="connsiteX152" fmla="*/ 511177 w 4392865"/>
                <a:gd name="connsiteY152" fmla="*/ 806980 h 3835390"/>
                <a:gd name="connsiteX153" fmla="*/ 415926 w 4392865"/>
                <a:gd name="connsiteY153" fmla="*/ 784225 h 3835390"/>
                <a:gd name="connsiteX154" fmla="*/ 335494 w 4392865"/>
                <a:gd name="connsiteY154" fmla="*/ 759883 h 3835390"/>
                <a:gd name="connsiteX155" fmla="*/ 203413 w 4392865"/>
                <a:gd name="connsiteY155" fmla="*/ 728345 h 3835390"/>
                <a:gd name="connsiteX156" fmla="*/ 116099 w 4392865"/>
                <a:gd name="connsiteY156" fmla="*/ 691303 h 3835390"/>
                <a:gd name="connsiteX157" fmla="*/ 61914 w 4392865"/>
                <a:gd name="connsiteY157" fmla="*/ 625475 h 3835390"/>
                <a:gd name="connsiteX158" fmla="*/ 6350 w 4392865"/>
                <a:gd name="connsiteY158" fmla="*/ 575733 h 3835390"/>
                <a:gd name="connsiteX159" fmla="*/ 2117 w 4392865"/>
                <a:gd name="connsiteY159" fmla="*/ 537104 h 3835390"/>
                <a:gd name="connsiteX160" fmla="*/ 0 w 4392865"/>
                <a:gd name="connsiteY160" fmla="*/ 465138 h 3835390"/>
                <a:gd name="connsiteX161" fmla="*/ 23496 w 4392865"/>
                <a:gd name="connsiteY161" fmla="*/ 394970 h 3835390"/>
                <a:gd name="connsiteX162" fmla="*/ 51331 w 4392865"/>
                <a:gd name="connsiteY162" fmla="*/ 321204 h 3835390"/>
                <a:gd name="connsiteX163" fmla="*/ 77257 w 4392865"/>
                <a:gd name="connsiteY163" fmla="*/ 272520 h 3835390"/>
                <a:gd name="connsiteX164" fmla="*/ 104776 w 4392865"/>
                <a:gd name="connsiteY164" fmla="*/ 194203 h 3835390"/>
                <a:gd name="connsiteX165" fmla="*/ 187537 w 4392865"/>
                <a:gd name="connsiteY165" fmla="*/ 183303 h 3835390"/>
                <a:gd name="connsiteX166" fmla="*/ 238127 w 4392865"/>
                <a:gd name="connsiteY166" fmla="*/ 186268 h 3835390"/>
                <a:gd name="connsiteX167" fmla="*/ 306600 w 4392865"/>
                <a:gd name="connsiteY167" fmla="*/ 191241 h 3835390"/>
                <a:gd name="connsiteX168" fmla="*/ 354225 w 4392865"/>
                <a:gd name="connsiteY168" fmla="*/ 212408 h 3835390"/>
                <a:gd name="connsiteX169" fmla="*/ 442385 w 4392865"/>
                <a:gd name="connsiteY169" fmla="*/ 231247 h 3835390"/>
                <a:gd name="connsiteX0" fmla="*/ 442385 w 4392865"/>
                <a:gd name="connsiteY0" fmla="*/ 231247 h 3835390"/>
                <a:gd name="connsiteX1" fmla="*/ 544725 w 4392865"/>
                <a:gd name="connsiteY1" fmla="*/ 249450 h 3835390"/>
                <a:gd name="connsiteX2" fmla="*/ 674369 w 4392865"/>
                <a:gd name="connsiteY2" fmla="*/ 244158 h 3835390"/>
                <a:gd name="connsiteX3" fmla="*/ 841058 w 4392865"/>
                <a:gd name="connsiteY3" fmla="*/ 207116 h 3835390"/>
                <a:gd name="connsiteX4" fmla="*/ 917787 w 4392865"/>
                <a:gd name="connsiteY4" fmla="*/ 167429 h 3835390"/>
                <a:gd name="connsiteX5" fmla="*/ 984253 w 4392865"/>
                <a:gd name="connsiteY5" fmla="*/ 142346 h 3835390"/>
                <a:gd name="connsiteX6" fmla="*/ 1036849 w 4392865"/>
                <a:gd name="connsiteY6" fmla="*/ 125096 h 3835390"/>
                <a:gd name="connsiteX7" fmla="*/ 1099081 w 4392865"/>
                <a:gd name="connsiteY7" fmla="*/ 119062 h 3835390"/>
                <a:gd name="connsiteX8" fmla="*/ 1126067 w 4392865"/>
                <a:gd name="connsiteY8" fmla="*/ 68791 h 3835390"/>
                <a:gd name="connsiteX9" fmla="*/ 1118129 w 4392865"/>
                <a:gd name="connsiteY9" fmla="*/ 0 h 3835390"/>
                <a:gd name="connsiteX10" fmla="*/ 1181629 w 4392865"/>
                <a:gd name="connsiteY10" fmla="*/ 77788 h 3835390"/>
                <a:gd name="connsiteX11" fmla="*/ 1177079 w 4392865"/>
                <a:gd name="connsiteY11" fmla="*/ 125094 h 3835390"/>
                <a:gd name="connsiteX12" fmla="*/ 1179725 w 4392865"/>
                <a:gd name="connsiteY12" fmla="*/ 191241 h 3835390"/>
                <a:gd name="connsiteX13" fmla="*/ 1179513 w 4392865"/>
                <a:gd name="connsiteY13" fmla="*/ 235480 h 3835390"/>
                <a:gd name="connsiteX14" fmla="*/ 1171787 w 4392865"/>
                <a:gd name="connsiteY14" fmla="*/ 273262 h 3835390"/>
                <a:gd name="connsiteX15" fmla="*/ 1195599 w 4392865"/>
                <a:gd name="connsiteY15" fmla="*/ 320887 h 3835390"/>
                <a:gd name="connsiteX16" fmla="*/ 1237193 w 4392865"/>
                <a:gd name="connsiteY16" fmla="*/ 387879 h 3835390"/>
                <a:gd name="connsiteX17" fmla="*/ 1256242 w 4392865"/>
                <a:gd name="connsiteY17" fmla="*/ 412221 h 3835390"/>
                <a:gd name="connsiteX18" fmla="*/ 1289051 w 4392865"/>
                <a:gd name="connsiteY18" fmla="*/ 384704 h 3835390"/>
                <a:gd name="connsiteX19" fmla="*/ 1304079 w 4392865"/>
                <a:gd name="connsiteY19" fmla="*/ 379095 h 3835390"/>
                <a:gd name="connsiteX20" fmla="*/ 1341121 w 4392865"/>
                <a:gd name="connsiteY20" fmla="*/ 384387 h 3835390"/>
                <a:gd name="connsiteX21" fmla="*/ 1378163 w 4392865"/>
                <a:gd name="connsiteY21" fmla="*/ 408200 h 3835390"/>
                <a:gd name="connsiteX22" fmla="*/ 1390651 w 4392865"/>
                <a:gd name="connsiteY22" fmla="*/ 437621 h 3835390"/>
                <a:gd name="connsiteX23" fmla="*/ 1423142 w 4392865"/>
                <a:gd name="connsiteY23" fmla="*/ 445241 h 3835390"/>
                <a:gd name="connsiteX24" fmla="*/ 1462829 w 4392865"/>
                <a:gd name="connsiteY24" fmla="*/ 421429 h 3835390"/>
                <a:gd name="connsiteX25" fmla="*/ 1520826 w 4392865"/>
                <a:gd name="connsiteY25" fmla="*/ 523875 h 3835390"/>
                <a:gd name="connsiteX26" fmla="*/ 1582738 w 4392865"/>
                <a:gd name="connsiteY26" fmla="*/ 569912 h 3835390"/>
                <a:gd name="connsiteX27" fmla="*/ 1676401 w 4392865"/>
                <a:gd name="connsiteY27" fmla="*/ 640821 h 3835390"/>
                <a:gd name="connsiteX28" fmla="*/ 1866901 w 4392865"/>
                <a:gd name="connsiteY28" fmla="*/ 609071 h 3835390"/>
                <a:gd name="connsiteX29" fmla="*/ 2063751 w 4392865"/>
                <a:gd name="connsiteY29" fmla="*/ 558271 h 3835390"/>
                <a:gd name="connsiteX30" fmla="*/ 2178051 w 4392865"/>
                <a:gd name="connsiteY30" fmla="*/ 590021 h 3835390"/>
                <a:gd name="connsiteX31" fmla="*/ 2311401 w 4392865"/>
                <a:gd name="connsiteY31" fmla="*/ 691621 h 3835390"/>
                <a:gd name="connsiteX32" fmla="*/ 2489201 w 4392865"/>
                <a:gd name="connsiteY32" fmla="*/ 780521 h 3835390"/>
                <a:gd name="connsiteX33" fmla="*/ 2692401 w 4392865"/>
                <a:gd name="connsiteY33" fmla="*/ 793221 h 3835390"/>
                <a:gd name="connsiteX34" fmla="*/ 2783947 w 4392865"/>
                <a:gd name="connsiteY34" fmla="*/ 683154 h 3835390"/>
                <a:gd name="connsiteX35" fmla="*/ 3133905 w 4392865"/>
                <a:gd name="connsiteY35" fmla="*/ 585588 h 3835390"/>
                <a:gd name="connsiteX36" fmla="*/ 3230246 w 4392865"/>
                <a:gd name="connsiteY36" fmla="*/ 487572 h 3835390"/>
                <a:gd name="connsiteX37" fmla="*/ 3366460 w 4392865"/>
                <a:gd name="connsiteY37" fmla="*/ 400599 h 3835390"/>
                <a:gd name="connsiteX38" fmla="*/ 3662403 w 4392865"/>
                <a:gd name="connsiteY38" fmla="*/ 385143 h 3835390"/>
                <a:gd name="connsiteX39" fmla="*/ 3822913 w 4392865"/>
                <a:gd name="connsiteY39" fmla="*/ 365864 h 3835390"/>
                <a:gd name="connsiteX40" fmla="*/ 3880259 w 4392865"/>
                <a:gd name="connsiteY40" fmla="*/ 521559 h 3835390"/>
                <a:gd name="connsiteX41" fmla="*/ 3972225 w 4392865"/>
                <a:gd name="connsiteY41" fmla="*/ 697132 h 3835390"/>
                <a:gd name="connsiteX42" fmla="*/ 3971626 w 4392865"/>
                <a:gd name="connsiteY42" fmla="*/ 818142 h 3835390"/>
                <a:gd name="connsiteX43" fmla="*/ 3980492 w 4392865"/>
                <a:gd name="connsiteY43" fmla="*/ 801728 h 3835390"/>
                <a:gd name="connsiteX44" fmla="*/ 3976970 w 4392865"/>
                <a:gd name="connsiteY44" fmla="*/ 863980 h 3835390"/>
                <a:gd name="connsiteX45" fmla="*/ 3983298 w 4392865"/>
                <a:gd name="connsiteY45" fmla="*/ 889809 h 3835390"/>
                <a:gd name="connsiteX46" fmla="*/ 4002088 w 4392865"/>
                <a:gd name="connsiteY46" fmla="*/ 917575 h 3835390"/>
                <a:gd name="connsiteX47" fmla="*/ 4067176 w 4392865"/>
                <a:gd name="connsiteY47" fmla="*/ 927629 h 3835390"/>
                <a:gd name="connsiteX48" fmla="*/ 4064001 w 4392865"/>
                <a:gd name="connsiteY48" fmla="*/ 964671 h 3835390"/>
                <a:gd name="connsiteX49" fmla="*/ 4153642 w 4392865"/>
                <a:gd name="connsiteY49" fmla="*/ 1032613 h 3835390"/>
                <a:gd name="connsiteX50" fmla="*/ 4252464 w 4392865"/>
                <a:gd name="connsiteY50" fmla="*/ 1015471 h 3835390"/>
                <a:gd name="connsiteX51" fmla="*/ 4392865 w 4392865"/>
                <a:gd name="connsiteY51" fmla="*/ 1145687 h 3835390"/>
                <a:gd name="connsiteX52" fmla="*/ 4286151 w 4392865"/>
                <a:gd name="connsiteY52" fmla="*/ 1291466 h 3835390"/>
                <a:gd name="connsiteX53" fmla="*/ 4176057 w 4392865"/>
                <a:gd name="connsiteY53" fmla="*/ 1408274 h 3835390"/>
                <a:gd name="connsiteX54" fmla="*/ 4037225 w 4392865"/>
                <a:gd name="connsiteY54" fmla="*/ 1450656 h 3835390"/>
                <a:gd name="connsiteX55" fmla="*/ 3968751 w 4392865"/>
                <a:gd name="connsiteY55" fmla="*/ 1419754 h 3835390"/>
                <a:gd name="connsiteX56" fmla="*/ 3910225 w 4392865"/>
                <a:gd name="connsiteY56" fmla="*/ 1426845 h 3835390"/>
                <a:gd name="connsiteX57" fmla="*/ 3842810 w 4392865"/>
                <a:gd name="connsiteY57" fmla="*/ 1390650 h 3835390"/>
                <a:gd name="connsiteX58" fmla="*/ 3804392 w 4392865"/>
                <a:gd name="connsiteY58" fmla="*/ 1233700 h 3835390"/>
                <a:gd name="connsiteX59" fmla="*/ 3719513 w 4392865"/>
                <a:gd name="connsiteY59" fmla="*/ 1156759 h 3835390"/>
                <a:gd name="connsiteX60" fmla="*/ 3568701 w 4392865"/>
                <a:gd name="connsiteY60" fmla="*/ 1098021 h 3835390"/>
                <a:gd name="connsiteX61" fmla="*/ 3460751 w 4392865"/>
                <a:gd name="connsiteY61" fmla="*/ 1053571 h 3835390"/>
                <a:gd name="connsiteX62" fmla="*/ 3371851 w 4392865"/>
                <a:gd name="connsiteY62" fmla="*/ 1047221 h 3835390"/>
                <a:gd name="connsiteX63" fmla="*/ 3308351 w 4392865"/>
                <a:gd name="connsiteY63" fmla="*/ 996421 h 3835390"/>
                <a:gd name="connsiteX64" fmla="*/ 3200401 w 4392865"/>
                <a:gd name="connsiteY64" fmla="*/ 932921 h 3835390"/>
                <a:gd name="connsiteX65" fmla="*/ 3227599 w 4392865"/>
                <a:gd name="connsiteY65" fmla="*/ 1067009 h 3835390"/>
                <a:gd name="connsiteX66" fmla="*/ 3325496 w 4392865"/>
                <a:gd name="connsiteY66" fmla="*/ 1302488 h 3835390"/>
                <a:gd name="connsiteX67" fmla="*/ 3521286 w 4392865"/>
                <a:gd name="connsiteY67" fmla="*/ 1487697 h 3835390"/>
                <a:gd name="connsiteX68" fmla="*/ 3598016 w 4392865"/>
                <a:gd name="connsiteY68" fmla="*/ 1569716 h 3835390"/>
                <a:gd name="connsiteX69" fmla="*/ 3743537 w 4392865"/>
                <a:gd name="connsiteY69" fmla="*/ 1596175 h 3835390"/>
                <a:gd name="connsiteX70" fmla="*/ 3841433 w 4392865"/>
                <a:gd name="connsiteY70" fmla="*/ 1540613 h 3835390"/>
                <a:gd name="connsiteX71" fmla="*/ 3918163 w 4392865"/>
                <a:gd name="connsiteY71" fmla="*/ 1588237 h 3835390"/>
                <a:gd name="connsiteX72" fmla="*/ 3983808 w 4392865"/>
                <a:gd name="connsiteY72" fmla="*/ 1610103 h 3835390"/>
                <a:gd name="connsiteX73" fmla="*/ 4063234 w 4392865"/>
                <a:gd name="connsiteY73" fmla="*/ 1841639 h 3835390"/>
                <a:gd name="connsiteX74" fmla="*/ 3974275 w 4392865"/>
                <a:gd name="connsiteY74" fmla="*/ 1966544 h 3835390"/>
                <a:gd name="connsiteX75" fmla="*/ 3821614 w 4392865"/>
                <a:gd name="connsiteY75" fmla="*/ 2233622 h 3835390"/>
                <a:gd name="connsiteX76" fmla="*/ 3844079 w 4392865"/>
                <a:gd name="connsiteY76" fmla="*/ 2114809 h 3835390"/>
                <a:gd name="connsiteX77" fmla="*/ 3754120 w 4392865"/>
                <a:gd name="connsiteY77" fmla="*/ 2117455 h 3835390"/>
                <a:gd name="connsiteX78" fmla="*/ 3697858 w 4392865"/>
                <a:gd name="connsiteY78" fmla="*/ 2321435 h 3835390"/>
                <a:gd name="connsiteX79" fmla="*/ 3664163 w 4392865"/>
                <a:gd name="connsiteY79" fmla="*/ 2236518 h 3835390"/>
                <a:gd name="connsiteX80" fmla="*/ 3566266 w 4392865"/>
                <a:gd name="connsiteY80" fmla="*/ 2239164 h 3835390"/>
                <a:gd name="connsiteX81" fmla="*/ 3553037 w 4392865"/>
                <a:gd name="connsiteY81" fmla="*/ 2352883 h 3835390"/>
                <a:gd name="connsiteX82" fmla="*/ 3428683 w 4392865"/>
                <a:gd name="connsiteY82" fmla="*/ 2350288 h 3835390"/>
                <a:gd name="connsiteX83" fmla="*/ 3400225 w 4392865"/>
                <a:gd name="connsiteY83" fmla="*/ 2423165 h 3835390"/>
                <a:gd name="connsiteX84" fmla="*/ 3267287 w 4392865"/>
                <a:gd name="connsiteY84" fmla="*/ 2302664 h 3835390"/>
                <a:gd name="connsiteX85" fmla="*/ 3190558 w 4392865"/>
                <a:gd name="connsiteY85" fmla="*/ 2302664 h 3835390"/>
                <a:gd name="connsiteX86" fmla="*/ 3119120 w 4392865"/>
                <a:gd name="connsiteY86" fmla="*/ 2173018 h 3835390"/>
                <a:gd name="connsiteX87" fmla="*/ 3125917 w 4392865"/>
                <a:gd name="connsiteY87" fmla="*/ 2071417 h 3835390"/>
                <a:gd name="connsiteX88" fmla="*/ 3090016 w 4392865"/>
                <a:gd name="connsiteY88" fmla="*/ 1993102 h 3835390"/>
                <a:gd name="connsiteX89" fmla="*/ 2933913 w 4392865"/>
                <a:gd name="connsiteY89" fmla="*/ 1802550 h 3835390"/>
                <a:gd name="connsiteX90" fmla="*/ 2853939 w 4392865"/>
                <a:gd name="connsiteY90" fmla="*/ 1602017 h 3835390"/>
                <a:gd name="connsiteX91" fmla="*/ 2658005 w 4392865"/>
                <a:gd name="connsiteY91" fmla="*/ 1386945 h 3835390"/>
                <a:gd name="connsiteX92" fmla="*/ 2471738 w 4392865"/>
                <a:gd name="connsiteY92" fmla="*/ 1241954 h 3835390"/>
                <a:gd name="connsiteX93" fmla="*/ 2413530 w 4392865"/>
                <a:gd name="connsiteY93" fmla="*/ 1240895 h 3835390"/>
                <a:gd name="connsiteX94" fmla="*/ 2325160 w 4392865"/>
                <a:gd name="connsiteY94" fmla="*/ 1184275 h 3835390"/>
                <a:gd name="connsiteX95" fmla="*/ 2262189 w 4392865"/>
                <a:gd name="connsiteY95" fmla="*/ 1167341 h 3835390"/>
                <a:gd name="connsiteX96" fmla="*/ 2153180 w 4392865"/>
                <a:gd name="connsiteY96" fmla="*/ 1212320 h 3835390"/>
                <a:gd name="connsiteX97" fmla="*/ 2088622 w 4392865"/>
                <a:gd name="connsiteY97" fmla="*/ 1242483 h 3835390"/>
                <a:gd name="connsiteX98" fmla="*/ 2087294 w 4392865"/>
                <a:gd name="connsiteY98" fmla="*/ 1390201 h 3835390"/>
                <a:gd name="connsiteX99" fmla="*/ 2121380 w 4392865"/>
                <a:gd name="connsiteY99" fmla="*/ 1554862 h 3835390"/>
                <a:gd name="connsiteX100" fmla="*/ 2187787 w 4392865"/>
                <a:gd name="connsiteY100" fmla="*/ 1696717 h 3835390"/>
                <a:gd name="connsiteX101" fmla="*/ 2130856 w 4392865"/>
                <a:gd name="connsiteY101" fmla="*/ 1918967 h 3835390"/>
                <a:gd name="connsiteX102" fmla="*/ 2098328 w 4392865"/>
                <a:gd name="connsiteY102" fmla="*/ 2378392 h 3835390"/>
                <a:gd name="connsiteX103" fmla="*/ 2139764 w 4392865"/>
                <a:gd name="connsiteY103" fmla="*/ 2490767 h 3835390"/>
                <a:gd name="connsiteX104" fmla="*/ 2213347 w 4392865"/>
                <a:gd name="connsiteY104" fmla="*/ 2848052 h 3835390"/>
                <a:gd name="connsiteX105" fmla="*/ 2242101 w 4392865"/>
                <a:gd name="connsiteY105" fmla="*/ 2943902 h 3835390"/>
                <a:gd name="connsiteX106" fmla="*/ 2251686 w 4392865"/>
                <a:gd name="connsiteY106" fmla="*/ 3106844 h 3835390"/>
                <a:gd name="connsiteX107" fmla="*/ 2443385 w 4392865"/>
                <a:gd name="connsiteY107" fmla="*/ 3145184 h 3835390"/>
                <a:gd name="connsiteX108" fmla="*/ 2577574 w 4392865"/>
                <a:gd name="connsiteY108" fmla="*/ 3250617 h 3835390"/>
                <a:gd name="connsiteX109" fmla="*/ 2625498 w 4392865"/>
                <a:gd name="connsiteY109" fmla="*/ 3384808 h 3835390"/>
                <a:gd name="connsiteX110" fmla="*/ 2462555 w 4392865"/>
                <a:gd name="connsiteY110" fmla="*/ 3346466 h 3835390"/>
                <a:gd name="connsiteX111" fmla="*/ 2337950 w 4392865"/>
                <a:gd name="connsiteY111" fmla="*/ 3269787 h 3835390"/>
                <a:gd name="connsiteX112" fmla="*/ 2059988 w 4392865"/>
                <a:gd name="connsiteY112" fmla="*/ 3269789 h 3835390"/>
                <a:gd name="connsiteX113" fmla="*/ 2203761 w 4392865"/>
                <a:gd name="connsiteY113" fmla="*/ 3442314 h 3835390"/>
                <a:gd name="connsiteX114" fmla="*/ 2452969 w 4392865"/>
                <a:gd name="connsiteY114" fmla="*/ 3634012 h 3835390"/>
                <a:gd name="connsiteX115" fmla="*/ 2290026 w 4392865"/>
                <a:gd name="connsiteY115" fmla="*/ 3662768 h 3835390"/>
                <a:gd name="connsiteX116" fmla="*/ 2107912 w 4392865"/>
                <a:gd name="connsiteY116" fmla="*/ 3538167 h 3835390"/>
                <a:gd name="connsiteX117" fmla="*/ 2021648 w 4392865"/>
                <a:gd name="connsiteY117" fmla="*/ 3720277 h 3835390"/>
                <a:gd name="connsiteX118" fmla="*/ 1954555 w 4392865"/>
                <a:gd name="connsiteY118" fmla="*/ 3758619 h 3835390"/>
                <a:gd name="connsiteX119" fmla="*/ 1801196 w 4392865"/>
                <a:gd name="connsiteY119" fmla="*/ 3825712 h 3835390"/>
                <a:gd name="connsiteX120" fmla="*/ 1839536 w 4392865"/>
                <a:gd name="connsiteY120" fmla="*/ 3595673 h 3835390"/>
                <a:gd name="connsiteX121" fmla="*/ 1734101 w 4392865"/>
                <a:gd name="connsiteY121" fmla="*/ 3413561 h 3835390"/>
                <a:gd name="connsiteX122" fmla="*/ 1705347 w 4392865"/>
                <a:gd name="connsiteY122" fmla="*/ 3480655 h 3835390"/>
                <a:gd name="connsiteX123" fmla="*/ 1638252 w 4392865"/>
                <a:gd name="connsiteY123" fmla="*/ 3595673 h 3835390"/>
                <a:gd name="connsiteX124" fmla="*/ 1504065 w 4392865"/>
                <a:gd name="connsiteY124" fmla="*/ 3729863 h 3835390"/>
                <a:gd name="connsiteX125" fmla="*/ 1302780 w 4392865"/>
                <a:gd name="connsiteY125" fmla="*/ 3634012 h 3835390"/>
                <a:gd name="connsiteX126" fmla="*/ 1504064 w 4392865"/>
                <a:gd name="connsiteY126" fmla="*/ 3586088 h 3835390"/>
                <a:gd name="connsiteX127" fmla="*/ 1465724 w 4392865"/>
                <a:gd name="connsiteY127" fmla="*/ 3346467 h 3835390"/>
                <a:gd name="connsiteX128" fmla="*/ 1222007 w 4392865"/>
                <a:gd name="connsiteY128" fmla="*/ 3399796 h 3835390"/>
                <a:gd name="connsiteX129" fmla="*/ 1302780 w 4392865"/>
                <a:gd name="connsiteY129" fmla="*/ 3212279 h 3835390"/>
                <a:gd name="connsiteX130" fmla="*/ 1580742 w 4392865"/>
                <a:gd name="connsiteY130" fmla="*/ 2982241 h 3835390"/>
                <a:gd name="connsiteX131" fmla="*/ 1657422 w 4392865"/>
                <a:gd name="connsiteY131" fmla="*/ 2867222 h 3835390"/>
                <a:gd name="connsiteX132" fmla="*/ 1686177 w 4392865"/>
                <a:gd name="connsiteY132" fmla="*/ 2502996 h 3835390"/>
                <a:gd name="connsiteX133" fmla="*/ 1791611 w 4392865"/>
                <a:gd name="connsiteY133" fmla="*/ 2301714 h 3835390"/>
                <a:gd name="connsiteX134" fmla="*/ 1695761 w 4392865"/>
                <a:gd name="connsiteY134" fmla="*/ 2004582 h 3835390"/>
                <a:gd name="connsiteX135" fmla="*/ 1629516 w 4392865"/>
                <a:gd name="connsiteY135" fmla="*/ 1709947 h 3835390"/>
                <a:gd name="connsiteX136" fmla="*/ 1497225 w 4392865"/>
                <a:gd name="connsiteY136" fmla="*/ 1548551 h 3835390"/>
                <a:gd name="connsiteX137" fmla="*/ 1446115 w 4392865"/>
                <a:gd name="connsiteY137" fmla="*/ 1515104 h 3835390"/>
                <a:gd name="connsiteX138" fmla="*/ 1354139 w 4392865"/>
                <a:gd name="connsiteY138" fmla="*/ 1431395 h 3835390"/>
                <a:gd name="connsiteX139" fmla="*/ 1296989 w 4392865"/>
                <a:gd name="connsiteY139" fmla="*/ 1347787 h 3835390"/>
                <a:gd name="connsiteX140" fmla="*/ 1243542 w 4392865"/>
                <a:gd name="connsiteY140" fmla="*/ 1336674 h 3835390"/>
                <a:gd name="connsiteX141" fmla="*/ 1200151 w 4392865"/>
                <a:gd name="connsiteY141" fmla="*/ 1288521 h 3835390"/>
                <a:gd name="connsiteX142" fmla="*/ 1155701 w 4392865"/>
                <a:gd name="connsiteY142" fmla="*/ 1275821 h 3835390"/>
                <a:gd name="connsiteX143" fmla="*/ 1111251 w 4392865"/>
                <a:gd name="connsiteY143" fmla="*/ 1193271 h 3835390"/>
                <a:gd name="connsiteX144" fmla="*/ 1092201 w 4392865"/>
                <a:gd name="connsiteY144" fmla="*/ 1078971 h 3835390"/>
                <a:gd name="connsiteX145" fmla="*/ 1092201 w 4392865"/>
                <a:gd name="connsiteY145" fmla="*/ 971021 h 3835390"/>
                <a:gd name="connsiteX146" fmla="*/ 1060451 w 4392865"/>
                <a:gd name="connsiteY146" fmla="*/ 913871 h 3835390"/>
                <a:gd name="connsiteX147" fmla="*/ 996951 w 4392865"/>
                <a:gd name="connsiteY147" fmla="*/ 875771 h 3835390"/>
                <a:gd name="connsiteX148" fmla="*/ 889001 w 4392865"/>
                <a:gd name="connsiteY148" fmla="*/ 875771 h 3835390"/>
                <a:gd name="connsiteX149" fmla="*/ 806451 w 4392865"/>
                <a:gd name="connsiteY149" fmla="*/ 907521 h 3835390"/>
                <a:gd name="connsiteX150" fmla="*/ 742951 w 4392865"/>
                <a:gd name="connsiteY150" fmla="*/ 939271 h 3835390"/>
                <a:gd name="connsiteX151" fmla="*/ 655639 w 4392865"/>
                <a:gd name="connsiteY151" fmla="*/ 912812 h 3835390"/>
                <a:gd name="connsiteX152" fmla="*/ 566210 w 4392865"/>
                <a:gd name="connsiteY152" fmla="*/ 836613 h 3835390"/>
                <a:gd name="connsiteX153" fmla="*/ 511177 w 4392865"/>
                <a:gd name="connsiteY153" fmla="*/ 806980 h 3835390"/>
                <a:gd name="connsiteX154" fmla="*/ 415926 w 4392865"/>
                <a:gd name="connsiteY154" fmla="*/ 784225 h 3835390"/>
                <a:gd name="connsiteX155" fmla="*/ 335494 w 4392865"/>
                <a:gd name="connsiteY155" fmla="*/ 759883 h 3835390"/>
                <a:gd name="connsiteX156" fmla="*/ 203413 w 4392865"/>
                <a:gd name="connsiteY156" fmla="*/ 728345 h 3835390"/>
                <a:gd name="connsiteX157" fmla="*/ 116099 w 4392865"/>
                <a:gd name="connsiteY157" fmla="*/ 691303 h 3835390"/>
                <a:gd name="connsiteX158" fmla="*/ 61914 w 4392865"/>
                <a:gd name="connsiteY158" fmla="*/ 625475 h 3835390"/>
                <a:gd name="connsiteX159" fmla="*/ 6350 w 4392865"/>
                <a:gd name="connsiteY159" fmla="*/ 575733 h 3835390"/>
                <a:gd name="connsiteX160" fmla="*/ 2117 w 4392865"/>
                <a:gd name="connsiteY160" fmla="*/ 537104 h 3835390"/>
                <a:gd name="connsiteX161" fmla="*/ 0 w 4392865"/>
                <a:gd name="connsiteY161" fmla="*/ 465138 h 3835390"/>
                <a:gd name="connsiteX162" fmla="*/ 23496 w 4392865"/>
                <a:gd name="connsiteY162" fmla="*/ 394970 h 3835390"/>
                <a:gd name="connsiteX163" fmla="*/ 51331 w 4392865"/>
                <a:gd name="connsiteY163" fmla="*/ 321204 h 3835390"/>
                <a:gd name="connsiteX164" fmla="*/ 77257 w 4392865"/>
                <a:gd name="connsiteY164" fmla="*/ 272520 h 3835390"/>
                <a:gd name="connsiteX165" fmla="*/ 104776 w 4392865"/>
                <a:gd name="connsiteY165" fmla="*/ 194203 h 3835390"/>
                <a:gd name="connsiteX166" fmla="*/ 187537 w 4392865"/>
                <a:gd name="connsiteY166" fmla="*/ 183303 h 3835390"/>
                <a:gd name="connsiteX167" fmla="*/ 238127 w 4392865"/>
                <a:gd name="connsiteY167" fmla="*/ 186268 h 3835390"/>
                <a:gd name="connsiteX168" fmla="*/ 306600 w 4392865"/>
                <a:gd name="connsiteY168" fmla="*/ 191241 h 3835390"/>
                <a:gd name="connsiteX169" fmla="*/ 354225 w 4392865"/>
                <a:gd name="connsiteY169" fmla="*/ 212408 h 3835390"/>
                <a:gd name="connsiteX170" fmla="*/ 442385 w 4392865"/>
                <a:gd name="connsiteY170" fmla="*/ 231247 h 3835390"/>
                <a:gd name="connsiteX0" fmla="*/ 442385 w 4392865"/>
                <a:gd name="connsiteY0" fmla="*/ 231247 h 3835390"/>
                <a:gd name="connsiteX1" fmla="*/ 544725 w 4392865"/>
                <a:gd name="connsiteY1" fmla="*/ 249450 h 3835390"/>
                <a:gd name="connsiteX2" fmla="*/ 674369 w 4392865"/>
                <a:gd name="connsiteY2" fmla="*/ 244158 h 3835390"/>
                <a:gd name="connsiteX3" fmla="*/ 841058 w 4392865"/>
                <a:gd name="connsiteY3" fmla="*/ 207116 h 3835390"/>
                <a:gd name="connsiteX4" fmla="*/ 917787 w 4392865"/>
                <a:gd name="connsiteY4" fmla="*/ 167429 h 3835390"/>
                <a:gd name="connsiteX5" fmla="*/ 984253 w 4392865"/>
                <a:gd name="connsiteY5" fmla="*/ 142346 h 3835390"/>
                <a:gd name="connsiteX6" fmla="*/ 1036849 w 4392865"/>
                <a:gd name="connsiteY6" fmla="*/ 125096 h 3835390"/>
                <a:gd name="connsiteX7" fmla="*/ 1099081 w 4392865"/>
                <a:gd name="connsiteY7" fmla="*/ 119062 h 3835390"/>
                <a:gd name="connsiteX8" fmla="*/ 1126067 w 4392865"/>
                <a:gd name="connsiteY8" fmla="*/ 68791 h 3835390"/>
                <a:gd name="connsiteX9" fmla="*/ 1118129 w 4392865"/>
                <a:gd name="connsiteY9" fmla="*/ 0 h 3835390"/>
                <a:gd name="connsiteX10" fmla="*/ 1181629 w 4392865"/>
                <a:gd name="connsiteY10" fmla="*/ 77788 h 3835390"/>
                <a:gd name="connsiteX11" fmla="*/ 1177079 w 4392865"/>
                <a:gd name="connsiteY11" fmla="*/ 125094 h 3835390"/>
                <a:gd name="connsiteX12" fmla="*/ 1179725 w 4392865"/>
                <a:gd name="connsiteY12" fmla="*/ 191241 h 3835390"/>
                <a:gd name="connsiteX13" fmla="*/ 1179513 w 4392865"/>
                <a:gd name="connsiteY13" fmla="*/ 235480 h 3835390"/>
                <a:gd name="connsiteX14" fmla="*/ 1171787 w 4392865"/>
                <a:gd name="connsiteY14" fmla="*/ 273262 h 3835390"/>
                <a:gd name="connsiteX15" fmla="*/ 1195599 w 4392865"/>
                <a:gd name="connsiteY15" fmla="*/ 320887 h 3835390"/>
                <a:gd name="connsiteX16" fmla="*/ 1237193 w 4392865"/>
                <a:gd name="connsiteY16" fmla="*/ 387879 h 3835390"/>
                <a:gd name="connsiteX17" fmla="*/ 1256242 w 4392865"/>
                <a:gd name="connsiteY17" fmla="*/ 412221 h 3835390"/>
                <a:gd name="connsiteX18" fmla="*/ 1289051 w 4392865"/>
                <a:gd name="connsiteY18" fmla="*/ 384704 h 3835390"/>
                <a:gd name="connsiteX19" fmla="*/ 1304079 w 4392865"/>
                <a:gd name="connsiteY19" fmla="*/ 379095 h 3835390"/>
                <a:gd name="connsiteX20" fmla="*/ 1341121 w 4392865"/>
                <a:gd name="connsiteY20" fmla="*/ 384387 h 3835390"/>
                <a:gd name="connsiteX21" fmla="*/ 1378163 w 4392865"/>
                <a:gd name="connsiteY21" fmla="*/ 408200 h 3835390"/>
                <a:gd name="connsiteX22" fmla="*/ 1390651 w 4392865"/>
                <a:gd name="connsiteY22" fmla="*/ 437621 h 3835390"/>
                <a:gd name="connsiteX23" fmla="*/ 1423142 w 4392865"/>
                <a:gd name="connsiteY23" fmla="*/ 445241 h 3835390"/>
                <a:gd name="connsiteX24" fmla="*/ 1462829 w 4392865"/>
                <a:gd name="connsiteY24" fmla="*/ 421429 h 3835390"/>
                <a:gd name="connsiteX25" fmla="*/ 1520826 w 4392865"/>
                <a:gd name="connsiteY25" fmla="*/ 523875 h 3835390"/>
                <a:gd name="connsiteX26" fmla="*/ 1582738 w 4392865"/>
                <a:gd name="connsiteY26" fmla="*/ 569912 h 3835390"/>
                <a:gd name="connsiteX27" fmla="*/ 1676401 w 4392865"/>
                <a:gd name="connsiteY27" fmla="*/ 640821 h 3835390"/>
                <a:gd name="connsiteX28" fmla="*/ 1866901 w 4392865"/>
                <a:gd name="connsiteY28" fmla="*/ 609071 h 3835390"/>
                <a:gd name="connsiteX29" fmla="*/ 2063751 w 4392865"/>
                <a:gd name="connsiteY29" fmla="*/ 558271 h 3835390"/>
                <a:gd name="connsiteX30" fmla="*/ 2178051 w 4392865"/>
                <a:gd name="connsiteY30" fmla="*/ 590021 h 3835390"/>
                <a:gd name="connsiteX31" fmla="*/ 2311401 w 4392865"/>
                <a:gd name="connsiteY31" fmla="*/ 691621 h 3835390"/>
                <a:gd name="connsiteX32" fmla="*/ 2489201 w 4392865"/>
                <a:gd name="connsiteY32" fmla="*/ 780521 h 3835390"/>
                <a:gd name="connsiteX33" fmla="*/ 2692401 w 4392865"/>
                <a:gd name="connsiteY33" fmla="*/ 793221 h 3835390"/>
                <a:gd name="connsiteX34" fmla="*/ 2783947 w 4392865"/>
                <a:gd name="connsiteY34" fmla="*/ 683154 h 3835390"/>
                <a:gd name="connsiteX35" fmla="*/ 3133905 w 4392865"/>
                <a:gd name="connsiteY35" fmla="*/ 585588 h 3835390"/>
                <a:gd name="connsiteX36" fmla="*/ 3230246 w 4392865"/>
                <a:gd name="connsiteY36" fmla="*/ 487572 h 3835390"/>
                <a:gd name="connsiteX37" fmla="*/ 3366460 w 4392865"/>
                <a:gd name="connsiteY37" fmla="*/ 400599 h 3835390"/>
                <a:gd name="connsiteX38" fmla="*/ 3662403 w 4392865"/>
                <a:gd name="connsiteY38" fmla="*/ 385143 h 3835390"/>
                <a:gd name="connsiteX39" fmla="*/ 3822913 w 4392865"/>
                <a:gd name="connsiteY39" fmla="*/ 365864 h 3835390"/>
                <a:gd name="connsiteX40" fmla="*/ 3880259 w 4392865"/>
                <a:gd name="connsiteY40" fmla="*/ 521559 h 3835390"/>
                <a:gd name="connsiteX41" fmla="*/ 3972225 w 4392865"/>
                <a:gd name="connsiteY41" fmla="*/ 697132 h 3835390"/>
                <a:gd name="connsiteX42" fmla="*/ 3971626 w 4392865"/>
                <a:gd name="connsiteY42" fmla="*/ 818142 h 3835390"/>
                <a:gd name="connsiteX43" fmla="*/ 3980492 w 4392865"/>
                <a:gd name="connsiteY43" fmla="*/ 801728 h 3835390"/>
                <a:gd name="connsiteX44" fmla="*/ 3976970 w 4392865"/>
                <a:gd name="connsiteY44" fmla="*/ 863980 h 3835390"/>
                <a:gd name="connsiteX45" fmla="*/ 3983298 w 4392865"/>
                <a:gd name="connsiteY45" fmla="*/ 889809 h 3835390"/>
                <a:gd name="connsiteX46" fmla="*/ 4002088 w 4392865"/>
                <a:gd name="connsiteY46" fmla="*/ 917575 h 3835390"/>
                <a:gd name="connsiteX47" fmla="*/ 4067176 w 4392865"/>
                <a:gd name="connsiteY47" fmla="*/ 927629 h 3835390"/>
                <a:gd name="connsiteX48" fmla="*/ 4064001 w 4392865"/>
                <a:gd name="connsiteY48" fmla="*/ 964671 h 3835390"/>
                <a:gd name="connsiteX49" fmla="*/ 4153642 w 4392865"/>
                <a:gd name="connsiteY49" fmla="*/ 1032613 h 3835390"/>
                <a:gd name="connsiteX50" fmla="*/ 4252464 w 4392865"/>
                <a:gd name="connsiteY50" fmla="*/ 1015471 h 3835390"/>
                <a:gd name="connsiteX51" fmla="*/ 4392865 w 4392865"/>
                <a:gd name="connsiteY51" fmla="*/ 1145687 h 3835390"/>
                <a:gd name="connsiteX52" fmla="*/ 4286151 w 4392865"/>
                <a:gd name="connsiteY52" fmla="*/ 1291466 h 3835390"/>
                <a:gd name="connsiteX53" fmla="*/ 4176057 w 4392865"/>
                <a:gd name="connsiteY53" fmla="*/ 1408274 h 3835390"/>
                <a:gd name="connsiteX54" fmla="*/ 4037225 w 4392865"/>
                <a:gd name="connsiteY54" fmla="*/ 1450656 h 3835390"/>
                <a:gd name="connsiteX55" fmla="*/ 3968751 w 4392865"/>
                <a:gd name="connsiteY55" fmla="*/ 1419754 h 3835390"/>
                <a:gd name="connsiteX56" fmla="*/ 3910225 w 4392865"/>
                <a:gd name="connsiteY56" fmla="*/ 1426845 h 3835390"/>
                <a:gd name="connsiteX57" fmla="*/ 3842810 w 4392865"/>
                <a:gd name="connsiteY57" fmla="*/ 1390650 h 3835390"/>
                <a:gd name="connsiteX58" fmla="*/ 3804392 w 4392865"/>
                <a:gd name="connsiteY58" fmla="*/ 1233700 h 3835390"/>
                <a:gd name="connsiteX59" fmla="*/ 3719513 w 4392865"/>
                <a:gd name="connsiteY59" fmla="*/ 1156759 h 3835390"/>
                <a:gd name="connsiteX60" fmla="*/ 3568701 w 4392865"/>
                <a:gd name="connsiteY60" fmla="*/ 1098021 h 3835390"/>
                <a:gd name="connsiteX61" fmla="*/ 3460751 w 4392865"/>
                <a:gd name="connsiteY61" fmla="*/ 1053571 h 3835390"/>
                <a:gd name="connsiteX62" fmla="*/ 3371851 w 4392865"/>
                <a:gd name="connsiteY62" fmla="*/ 1047221 h 3835390"/>
                <a:gd name="connsiteX63" fmla="*/ 3308351 w 4392865"/>
                <a:gd name="connsiteY63" fmla="*/ 996421 h 3835390"/>
                <a:gd name="connsiteX64" fmla="*/ 3200401 w 4392865"/>
                <a:gd name="connsiteY64" fmla="*/ 932921 h 3835390"/>
                <a:gd name="connsiteX65" fmla="*/ 3227599 w 4392865"/>
                <a:gd name="connsiteY65" fmla="*/ 1067009 h 3835390"/>
                <a:gd name="connsiteX66" fmla="*/ 3325496 w 4392865"/>
                <a:gd name="connsiteY66" fmla="*/ 1302488 h 3835390"/>
                <a:gd name="connsiteX67" fmla="*/ 3521286 w 4392865"/>
                <a:gd name="connsiteY67" fmla="*/ 1487697 h 3835390"/>
                <a:gd name="connsiteX68" fmla="*/ 3598016 w 4392865"/>
                <a:gd name="connsiteY68" fmla="*/ 1569716 h 3835390"/>
                <a:gd name="connsiteX69" fmla="*/ 3743537 w 4392865"/>
                <a:gd name="connsiteY69" fmla="*/ 1596175 h 3835390"/>
                <a:gd name="connsiteX70" fmla="*/ 3841433 w 4392865"/>
                <a:gd name="connsiteY70" fmla="*/ 1540613 h 3835390"/>
                <a:gd name="connsiteX71" fmla="*/ 3918163 w 4392865"/>
                <a:gd name="connsiteY71" fmla="*/ 1588237 h 3835390"/>
                <a:gd name="connsiteX72" fmla="*/ 3983808 w 4392865"/>
                <a:gd name="connsiteY72" fmla="*/ 1610103 h 3835390"/>
                <a:gd name="connsiteX73" fmla="*/ 4063234 w 4392865"/>
                <a:gd name="connsiteY73" fmla="*/ 1841639 h 3835390"/>
                <a:gd name="connsiteX74" fmla="*/ 3974275 w 4392865"/>
                <a:gd name="connsiteY74" fmla="*/ 1966544 h 3835390"/>
                <a:gd name="connsiteX75" fmla="*/ 3869238 w 4392865"/>
                <a:gd name="connsiteY75" fmla="*/ 2185997 h 3835390"/>
                <a:gd name="connsiteX76" fmla="*/ 3844079 w 4392865"/>
                <a:gd name="connsiteY76" fmla="*/ 2114809 h 3835390"/>
                <a:gd name="connsiteX77" fmla="*/ 3754120 w 4392865"/>
                <a:gd name="connsiteY77" fmla="*/ 2117455 h 3835390"/>
                <a:gd name="connsiteX78" fmla="*/ 3697858 w 4392865"/>
                <a:gd name="connsiteY78" fmla="*/ 2321435 h 3835390"/>
                <a:gd name="connsiteX79" fmla="*/ 3664163 w 4392865"/>
                <a:gd name="connsiteY79" fmla="*/ 2236518 h 3835390"/>
                <a:gd name="connsiteX80" fmla="*/ 3566266 w 4392865"/>
                <a:gd name="connsiteY80" fmla="*/ 2239164 h 3835390"/>
                <a:gd name="connsiteX81" fmla="*/ 3553037 w 4392865"/>
                <a:gd name="connsiteY81" fmla="*/ 2352883 h 3835390"/>
                <a:gd name="connsiteX82" fmla="*/ 3428683 w 4392865"/>
                <a:gd name="connsiteY82" fmla="*/ 2350288 h 3835390"/>
                <a:gd name="connsiteX83" fmla="*/ 3400225 w 4392865"/>
                <a:gd name="connsiteY83" fmla="*/ 2423165 h 3835390"/>
                <a:gd name="connsiteX84" fmla="*/ 3267287 w 4392865"/>
                <a:gd name="connsiteY84" fmla="*/ 2302664 h 3835390"/>
                <a:gd name="connsiteX85" fmla="*/ 3190558 w 4392865"/>
                <a:gd name="connsiteY85" fmla="*/ 2302664 h 3835390"/>
                <a:gd name="connsiteX86" fmla="*/ 3119120 w 4392865"/>
                <a:gd name="connsiteY86" fmla="*/ 2173018 h 3835390"/>
                <a:gd name="connsiteX87" fmla="*/ 3125917 w 4392865"/>
                <a:gd name="connsiteY87" fmla="*/ 2071417 h 3835390"/>
                <a:gd name="connsiteX88" fmla="*/ 3090016 w 4392865"/>
                <a:gd name="connsiteY88" fmla="*/ 1993102 h 3835390"/>
                <a:gd name="connsiteX89" fmla="*/ 2933913 w 4392865"/>
                <a:gd name="connsiteY89" fmla="*/ 1802550 h 3835390"/>
                <a:gd name="connsiteX90" fmla="*/ 2853939 w 4392865"/>
                <a:gd name="connsiteY90" fmla="*/ 1602017 h 3835390"/>
                <a:gd name="connsiteX91" fmla="*/ 2658005 w 4392865"/>
                <a:gd name="connsiteY91" fmla="*/ 1386945 h 3835390"/>
                <a:gd name="connsiteX92" fmla="*/ 2471738 w 4392865"/>
                <a:gd name="connsiteY92" fmla="*/ 1241954 h 3835390"/>
                <a:gd name="connsiteX93" fmla="*/ 2413530 w 4392865"/>
                <a:gd name="connsiteY93" fmla="*/ 1240895 h 3835390"/>
                <a:gd name="connsiteX94" fmla="*/ 2325160 w 4392865"/>
                <a:gd name="connsiteY94" fmla="*/ 1184275 h 3835390"/>
                <a:gd name="connsiteX95" fmla="*/ 2262189 w 4392865"/>
                <a:gd name="connsiteY95" fmla="*/ 1167341 h 3835390"/>
                <a:gd name="connsiteX96" fmla="*/ 2153180 w 4392865"/>
                <a:gd name="connsiteY96" fmla="*/ 1212320 h 3835390"/>
                <a:gd name="connsiteX97" fmla="*/ 2088622 w 4392865"/>
                <a:gd name="connsiteY97" fmla="*/ 1242483 h 3835390"/>
                <a:gd name="connsiteX98" fmla="*/ 2087294 w 4392865"/>
                <a:gd name="connsiteY98" fmla="*/ 1390201 h 3835390"/>
                <a:gd name="connsiteX99" fmla="*/ 2121380 w 4392865"/>
                <a:gd name="connsiteY99" fmla="*/ 1554862 h 3835390"/>
                <a:gd name="connsiteX100" fmla="*/ 2187787 w 4392865"/>
                <a:gd name="connsiteY100" fmla="*/ 1696717 h 3835390"/>
                <a:gd name="connsiteX101" fmla="*/ 2130856 w 4392865"/>
                <a:gd name="connsiteY101" fmla="*/ 1918967 h 3835390"/>
                <a:gd name="connsiteX102" fmla="*/ 2098328 w 4392865"/>
                <a:gd name="connsiteY102" fmla="*/ 2378392 h 3835390"/>
                <a:gd name="connsiteX103" fmla="*/ 2139764 w 4392865"/>
                <a:gd name="connsiteY103" fmla="*/ 2490767 h 3835390"/>
                <a:gd name="connsiteX104" fmla="*/ 2213347 w 4392865"/>
                <a:gd name="connsiteY104" fmla="*/ 2848052 h 3835390"/>
                <a:gd name="connsiteX105" fmla="*/ 2242101 w 4392865"/>
                <a:gd name="connsiteY105" fmla="*/ 2943902 h 3835390"/>
                <a:gd name="connsiteX106" fmla="*/ 2251686 w 4392865"/>
                <a:gd name="connsiteY106" fmla="*/ 3106844 h 3835390"/>
                <a:gd name="connsiteX107" fmla="*/ 2443385 w 4392865"/>
                <a:gd name="connsiteY107" fmla="*/ 3145184 h 3835390"/>
                <a:gd name="connsiteX108" fmla="*/ 2577574 w 4392865"/>
                <a:gd name="connsiteY108" fmla="*/ 3250617 h 3835390"/>
                <a:gd name="connsiteX109" fmla="*/ 2625498 w 4392865"/>
                <a:gd name="connsiteY109" fmla="*/ 3384808 h 3835390"/>
                <a:gd name="connsiteX110" fmla="*/ 2462555 w 4392865"/>
                <a:gd name="connsiteY110" fmla="*/ 3346466 h 3835390"/>
                <a:gd name="connsiteX111" fmla="*/ 2337950 w 4392865"/>
                <a:gd name="connsiteY111" fmla="*/ 3269787 h 3835390"/>
                <a:gd name="connsiteX112" fmla="*/ 2059988 w 4392865"/>
                <a:gd name="connsiteY112" fmla="*/ 3269789 h 3835390"/>
                <a:gd name="connsiteX113" fmla="*/ 2203761 w 4392865"/>
                <a:gd name="connsiteY113" fmla="*/ 3442314 h 3835390"/>
                <a:gd name="connsiteX114" fmla="*/ 2452969 w 4392865"/>
                <a:gd name="connsiteY114" fmla="*/ 3634012 h 3835390"/>
                <a:gd name="connsiteX115" fmla="*/ 2290026 w 4392865"/>
                <a:gd name="connsiteY115" fmla="*/ 3662768 h 3835390"/>
                <a:gd name="connsiteX116" fmla="*/ 2107912 w 4392865"/>
                <a:gd name="connsiteY116" fmla="*/ 3538167 h 3835390"/>
                <a:gd name="connsiteX117" fmla="*/ 2021648 w 4392865"/>
                <a:gd name="connsiteY117" fmla="*/ 3720277 h 3835390"/>
                <a:gd name="connsiteX118" fmla="*/ 1954555 w 4392865"/>
                <a:gd name="connsiteY118" fmla="*/ 3758619 h 3835390"/>
                <a:gd name="connsiteX119" fmla="*/ 1801196 w 4392865"/>
                <a:gd name="connsiteY119" fmla="*/ 3825712 h 3835390"/>
                <a:gd name="connsiteX120" fmla="*/ 1839536 w 4392865"/>
                <a:gd name="connsiteY120" fmla="*/ 3595673 h 3835390"/>
                <a:gd name="connsiteX121" fmla="*/ 1734101 w 4392865"/>
                <a:gd name="connsiteY121" fmla="*/ 3413561 h 3835390"/>
                <a:gd name="connsiteX122" fmla="*/ 1705347 w 4392865"/>
                <a:gd name="connsiteY122" fmla="*/ 3480655 h 3835390"/>
                <a:gd name="connsiteX123" fmla="*/ 1638252 w 4392865"/>
                <a:gd name="connsiteY123" fmla="*/ 3595673 h 3835390"/>
                <a:gd name="connsiteX124" fmla="*/ 1504065 w 4392865"/>
                <a:gd name="connsiteY124" fmla="*/ 3729863 h 3835390"/>
                <a:gd name="connsiteX125" fmla="*/ 1302780 w 4392865"/>
                <a:gd name="connsiteY125" fmla="*/ 3634012 h 3835390"/>
                <a:gd name="connsiteX126" fmla="*/ 1504064 w 4392865"/>
                <a:gd name="connsiteY126" fmla="*/ 3586088 h 3835390"/>
                <a:gd name="connsiteX127" fmla="*/ 1465724 w 4392865"/>
                <a:gd name="connsiteY127" fmla="*/ 3346467 h 3835390"/>
                <a:gd name="connsiteX128" fmla="*/ 1222007 w 4392865"/>
                <a:gd name="connsiteY128" fmla="*/ 3399796 h 3835390"/>
                <a:gd name="connsiteX129" fmla="*/ 1302780 w 4392865"/>
                <a:gd name="connsiteY129" fmla="*/ 3212279 h 3835390"/>
                <a:gd name="connsiteX130" fmla="*/ 1580742 w 4392865"/>
                <a:gd name="connsiteY130" fmla="*/ 2982241 h 3835390"/>
                <a:gd name="connsiteX131" fmla="*/ 1657422 w 4392865"/>
                <a:gd name="connsiteY131" fmla="*/ 2867222 h 3835390"/>
                <a:gd name="connsiteX132" fmla="*/ 1686177 w 4392865"/>
                <a:gd name="connsiteY132" fmla="*/ 2502996 h 3835390"/>
                <a:gd name="connsiteX133" fmla="*/ 1791611 w 4392865"/>
                <a:gd name="connsiteY133" fmla="*/ 2301714 h 3835390"/>
                <a:gd name="connsiteX134" fmla="*/ 1695761 w 4392865"/>
                <a:gd name="connsiteY134" fmla="*/ 2004582 h 3835390"/>
                <a:gd name="connsiteX135" fmla="*/ 1629516 w 4392865"/>
                <a:gd name="connsiteY135" fmla="*/ 1709947 h 3835390"/>
                <a:gd name="connsiteX136" fmla="*/ 1497225 w 4392865"/>
                <a:gd name="connsiteY136" fmla="*/ 1548551 h 3835390"/>
                <a:gd name="connsiteX137" fmla="*/ 1446115 w 4392865"/>
                <a:gd name="connsiteY137" fmla="*/ 1515104 h 3835390"/>
                <a:gd name="connsiteX138" fmla="*/ 1354139 w 4392865"/>
                <a:gd name="connsiteY138" fmla="*/ 1431395 h 3835390"/>
                <a:gd name="connsiteX139" fmla="*/ 1296989 w 4392865"/>
                <a:gd name="connsiteY139" fmla="*/ 1347787 h 3835390"/>
                <a:gd name="connsiteX140" fmla="*/ 1243542 w 4392865"/>
                <a:gd name="connsiteY140" fmla="*/ 1336674 h 3835390"/>
                <a:gd name="connsiteX141" fmla="*/ 1200151 w 4392865"/>
                <a:gd name="connsiteY141" fmla="*/ 1288521 h 3835390"/>
                <a:gd name="connsiteX142" fmla="*/ 1155701 w 4392865"/>
                <a:gd name="connsiteY142" fmla="*/ 1275821 h 3835390"/>
                <a:gd name="connsiteX143" fmla="*/ 1111251 w 4392865"/>
                <a:gd name="connsiteY143" fmla="*/ 1193271 h 3835390"/>
                <a:gd name="connsiteX144" fmla="*/ 1092201 w 4392865"/>
                <a:gd name="connsiteY144" fmla="*/ 1078971 h 3835390"/>
                <a:gd name="connsiteX145" fmla="*/ 1092201 w 4392865"/>
                <a:gd name="connsiteY145" fmla="*/ 971021 h 3835390"/>
                <a:gd name="connsiteX146" fmla="*/ 1060451 w 4392865"/>
                <a:gd name="connsiteY146" fmla="*/ 913871 h 3835390"/>
                <a:gd name="connsiteX147" fmla="*/ 996951 w 4392865"/>
                <a:gd name="connsiteY147" fmla="*/ 875771 h 3835390"/>
                <a:gd name="connsiteX148" fmla="*/ 889001 w 4392865"/>
                <a:gd name="connsiteY148" fmla="*/ 875771 h 3835390"/>
                <a:gd name="connsiteX149" fmla="*/ 806451 w 4392865"/>
                <a:gd name="connsiteY149" fmla="*/ 907521 h 3835390"/>
                <a:gd name="connsiteX150" fmla="*/ 742951 w 4392865"/>
                <a:gd name="connsiteY150" fmla="*/ 939271 h 3835390"/>
                <a:gd name="connsiteX151" fmla="*/ 655639 w 4392865"/>
                <a:gd name="connsiteY151" fmla="*/ 912812 h 3835390"/>
                <a:gd name="connsiteX152" fmla="*/ 566210 w 4392865"/>
                <a:gd name="connsiteY152" fmla="*/ 836613 h 3835390"/>
                <a:gd name="connsiteX153" fmla="*/ 511177 w 4392865"/>
                <a:gd name="connsiteY153" fmla="*/ 806980 h 3835390"/>
                <a:gd name="connsiteX154" fmla="*/ 415926 w 4392865"/>
                <a:gd name="connsiteY154" fmla="*/ 784225 h 3835390"/>
                <a:gd name="connsiteX155" fmla="*/ 335494 w 4392865"/>
                <a:gd name="connsiteY155" fmla="*/ 759883 h 3835390"/>
                <a:gd name="connsiteX156" fmla="*/ 203413 w 4392865"/>
                <a:gd name="connsiteY156" fmla="*/ 728345 h 3835390"/>
                <a:gd name="connsiteX157" fmla="*/ 116099 w 4392865"/>
                <a:gd name="connsiteY157" fmla="*/ 691303 h 3835390"/>
                <a:gd name="connsiteX158" fmla="*/ 61914 w 4392865"/>
                <a:gd name="connsiteY158" fmla="*/ 625475 h 3835390"/>
                <a:gd name="connsiteX159" fmla="*/ 6350 w 4392865"/>
                <a:gd name="connsiteY159" fmla="*/ 575733 h 3835390"/>
                <a:gd name="connsiteX160" fmla="*/ 2117 w 4392865"/>
                <a:gd name="connsiteY160" fmla="*/ 537104 h 3835390"/>
                <a:gd name="connsiteX161" fmla="*/ 0 w 4392865"/>
                <a:gd name="connsiteY161" fmla="*/ 465138 h 3835390"/>
                <a:gd name="connsiteX162" fmla="*/ 23496 w 4392865"/>
                <a:gd name="connsiteY162" fmla="*/ 394970 h 3835390"/>
                <a:gd name="connsiteX163" fmla="*/ 51331 w 4392865"/>
                <a:gd name="connsiteY163" fmla="*/ 321204 h 3835390"/>
                <a:gd name="connsiteX164" fmla="*/ 77257 w 4392865"/>
                <a:gd name="connsiteY164" fmla="*/ 272520 h 3835390"/>
                <a:gd name="connsiteX165" fmla="*/ 104776 w 4392865"/>
                <a:gd name="connsiteY165" fmla="*/ 194203 h 3835390"/>
                <a:gd name="connsiteX166" fmla="*/ 187537 w 4392865"/>
                <a:gd name="connsiteY166" fmla="*/ 183303 h 3835390"/>
                <a:gd name="connsiteX167" fmla="*/ 238127 w 4392865"/>
                <a:gd name="connsiteY167" fmla="*/ 186268 h 3835390"/>
                <a:gd name="connsiteX168" fmla="*/ 306600 w 4392865"/>
                <a:gd name="connsiteY168" fmla="*/ 191241 h 3835390"/>
                <a:gd name="connsiteX169" fmla="*/ 354225 w 4392865"/>
                <a:gd name="connsiteY169" fmla="*/ 212408 h 3835390"/>
                <a:gd name="connsiteX170" fmla="*/ 442385 w 4392865"/>
                <a:gd name="connsiteY170" fmla="*/ 231247 h 3835390"/>
                <a:gd name="connsiteX0" fmla="*/ 442385 w 4392865"/>
                <a:gd name="connsiteY0" fmla="*/ 231247 h 3835390"/>
                <a:gd name="connsiteX1" fmla="*/ 544725 w 4392865"/>
                <a:gd name="connsiteY1" fmla="*/ 249450 h 3835390"/>
                <a:gd name="connsiteX2" fmla="*/ 674369 w 4392865"/>
                <a:gd name="connsiteY2" fmla="*/ 244158 h 3835390"/>
                <a:gd name="connsiteX3" fmla="*/ 841058 w 4392865"/>
                <a:gd name="connsiteY3" fmla="*/ 207116 h 3835390"/>
                <a:gd name="connsiteX4" fmla="*/ 917787 w 4392865"/>
                <a:gd name="connsiteY4" fmla="*/ 167429 h 3835390"/>
                <a:gd name="connsiteX5" fmla="*/ 984253 w 4392865"/>
                <a:gd name="connsiteY5" fmla="*/ 142346 h 3835390"/>
                <a:gd name="connsiteX6" fmla="*/ 1036849 w 4392865"/>
                <a:gd name="connsiteY6" fmla="*/ 125096 h 3835390"/>
                <a:gd name="connsiteX7" fmla="*/ 1099081 w 4392865"/>
                <a:gd name="connsiteY7" fmla="*/ 119062 h 3835390"/>
                <a:gd name="connsiteX8" fmla="*/ 1126067 w 4392865"/>
                <a:gd name="connsiteY8" fmla="*/ 68791 h 3835390"/>
                <a:gd name="connsiteX9" fmla="*/ 1118129 w 4392865"/>
                <a:gd name="connsiteY9" fmla="*/ 0 h 3835390"/>
                <a:gd name="connsiteX10" fmla="*/ 1181629 w 4392865"/>
                <a:gd name="connsiteY10" fmla="*/ 77788 h 3835390"/>
                <a:gd name="connsiteX11" fmla="*/ 1177079 w 4392865"/>
                <a:gd name="connsiteY11" fmla="*/ 125094 h 3835390"/>
                <a:gd name="connsiteX12" fmla="*/ 1179725 w 4392865"/>
                <a:gd name="connsiteY12" fmla="*/ 191241 h 3835390"/>
                <a:gd name="connsiteX13" fmla="*/ 1179513 w 4392865"/>
                <a:gd name="connsiteY13" fmla="*/ 235480 h 3835390"/>
                <a:gd name="connsiteX14" fmla="*/ 1171787 w 4392865"/>
                <a:gd name="connsiteY14" fmla="*/ 273262 h 3835390"/>
                <a:gd name="connsiteX15" fmla="*/ 1195599 w 4392865"/>
                <a:gd name="connsiteY15" fmla="*/ 320887 h 3835390"/>
                <a:gd name="connsiteX16" fmla="*/ 1237193 w 4392865"/>
                <a:gd name="connsiteY16" fmla="*/ 387879 h 3835390"/>
                <a:gd name="connsiteX17" fmla="*/ 1256242 w 4392865"/>
                <a:gd name="connsiteY17" fmla="*/ 412221 h 3835390"/>
                <a:gd name="connsiteX18" fmla="*/ 1289051 w 4392865"/>
                <a:gd name="connsiteY18" fmla="*/ 384704 h 3835390"/>
                <a:gd name="connsiteX19" fmla="*/ 1304079 w 4392865"/>
                <a:gd name="connsiteY19" fmla="*/ 379095 h 3835390"/>
                <a:gd name="connsiteX20" fmla="*/ 1341121 w 4392865"/>
                <a:gd name="connsiteY20" fmla="*/ 384387 h 3835390"/>
                <a:gd name="connsiteX21" fmla="*/ 1378163 w 4392865"/>
                <a:gd name="connsiteY21" fmla="*/ 408200 h 3835390"/>
                <a:gd name="connsiteX22" fmla="*/ 1390651 w 4392865"/>
                <a:gd name="connsiteY22" fmla="*/ 437621 h 3835390"/>
                <a:gd name="connsiteX23" fmla="*/ 1423142 w 4392865"/>
                <a:gd name="connsiteY23" fmla="*/ 445241 h 3835390"/>
                <a:gd name="connsiteX24" fmla="*/ 1462829 w 4392865"/>
                <a:gd name="connsiteY24" fmla="*/ 421429 h 3835390"/>
                <a:gd name="connsiteX25" fmla="*/ 1520826 w 4392865"/>
                <a:gd name="connsiteY25" fmla="*/ 523875 h 3835390"/>
                <a:gd name="connsiteX26" fmla="*/ 1582738 w 4392865"/>
                <a:gd name="connsiteY26" fmla="*/ 569912 h 3835390"/>
                <a:gd name="connsiteX27" fmla="*/ 1676401 w 4392865"/>
                <a:gd name="connsiteY27" fmla="*/ 640821 h 3835390"/>
                <a:gd name="connsiteX28" fmla="*/ 1866901 w 4392865"/>
                <a:gd name="connsiteY28" fmla="*/ 609071 h 3835390"/>
                <a:gd name="connsiteX29" fmla="*/ 2063751 w 4392865"/>
                <a:gd name="connsiteY29" fmla="*/ 558271 h 3835390"/>
                <a:gd name="connsiteX30" fmla="*/ 2178051 w 4392865"/>
                <a:gd name="connsiteY30" fmla="*/ 590021 h 3835390"/>
                <a:gd name="connsiteX31" fmla="*/ 2311401 w 4392865"/>
                <a:gd name="connsiteY31" fmla="*/ 691621 h 3835390"/>
                <a:gd name="connsiteX32" fmla="*/ 2489201 w 4392865"/>
                <a:gd name="connsiteY32" fmla="*/ 780521 h 3835390"/>
                <a:gd name="connsiteX33" fmla="*/ 2692401 w 4392865"/>
                <a:gd name="connsiteY33" fmla="*/ 793221 h 3835390"/>
                <a:gd name="connsiteX34" fmla="*/ 2783947 w 4392865"/>
                <a:gd name="connsiteY34" fmla="*/ 683154 h 3835390"/>
                <a:gd name="connsiteX35" fmla="*/ 3133905 w 4392865"/>
                <a:gd name="connsiteY35" fmla="*/ 585588 h 3835390"/>
                <a:gd name="connsiteX36" fmla="*/ 3230246 w 4392865"/>
                <a:gd name="connsiteY36" fmla="*/ 487572 h 3835390"/>
                <a:gd name="connsiteX37" fmla="*/ 3366460 w 4392865"/>
                <a:gd name="connsiteY37" fmla="*/ 400599 h 3835390"/>
                <a:gd name="connsiteX38" fmla="*/ 3662403 w 4392865"/>
                <a:gd name="connsiteY38" fmla="*/ 385143 h 3835390"/>
                <a:gd name="connsiteX39" fmla="*/ 3822913 w 4392865"/>
                <a:gd name="connsiteY39" fmla="*/ 365864 h 3835390"/>
                <a:gd name="connsiteX40" fmla="*/ 3880259 w 4392865"/>
                <a:gd name="connsiteY40" fmla="*/ 521559 h 3835390"/>
                <a:gd name="connsiteX41" fmla="*/ 3972225 w 4392865"/>
                <a:gd name="connsiteY41" fmla="*/ 697132 h 3835390"/>
                <a:gd name="connsiteX42" fmla="*/ 3971626 w 4392865"/>
                <a:gd name="connsiteY42" fmla="*/ 818142 h 3835390"/>
                <a:gd name="connsiteX43" fmla="*/ 3980492 w 4392865"/>
                <a:gd name="connsiteY43" fmla="*/ 801728 h 3835390"/>
                <a:gd name="connsiteX44" fmla="*/ 3976970 w 4392865"/>
                <a:gd name="connsiteY44" fmla="*/ 863980 h 3835390"/>
                <a:gd name="connsiteX45" fmla="*/ 3983298 w 4392865"/>
                <a:gd name="connsiteY45" fmla="*/ 889809 h 3835390"/>
                <a:gd name="connsiteX46" fmla="*/ 4002088 w 4392865"/>
                <a:gd name="connsiteY46" fmla="*/ 917575 h 3835390"/>
                <a:gd name="connsiteX47" fmla="*/ 4067176 w 4392865"/>
                <a:gd name="connsiteY47" fmla="*/ 927629 h 3835390"/>
                <a:gd name="connsiteX48" fmla="*/ 4064001 w 4392865"/>
                <a:gd name="connsiteY48" fmla="*/ 964671 h 3835390"/>
                <a:gd name="connsiteX49" fmla="*/ 4153642 w 4392865"/>
                <a:gd name="connsiteY49" fmla="*/ 1032613 h 3835390"/>
                <a:gd name="connsiteX50" fmla="*/ 4252464 w 4392865"/>
                <a:gd name="connsiteY50" fmla="*/ 1015471 h 3835390"/>
                <a:gd name="connsiteX51" fmla="*/ 4392865 w 4392865"/>
                <a:gd name="connsiteY51" fmla="*/ 1145687 h 3835390"/>
                <a:gd name="connsiteX52" fmla="*/ 4286151 w 4392865"/>
                <a:gd name="connsiteY52" fmla="*/ 1291466 h 3835390"/>
                <a:gd name="connsiteX53" fmla="*/ 4176057 w 4392865"/>
                <a:gd name="connsiteY53" fmla="*/ 1408274 h 3835390"/>
                <a:gd name="connsiteX54" fmla="*/ 4037225 w 4392865"/>
                <a:gd name="connsiteY54" fmla="*/ 1450656 h 3835390"/>
                <a:gd name="connsiteX55" fmla="*/ 3968751 w 4392865"/>
                <a:gd name="connsiteY55" fmla="*/ 1419754 h 3835390"/>
                <a:gd name="connsiteX56" fmla="*/ 3910225 w 4392865"/>
                <a:gd name="connsiteY56" fmla="*/ 1426845 h 3835390"/>
                <a:gd name="connsiteX57" fmla="*/ 3842810 w 4392865"/>
                <a:gd name="connsiteY57" fmla="*/ 1390650 h 3835390"/>
                <a:gd name="connsiteX58" fmla="*/ 3804392 w 4392865"/>
                <a:gd name="connsiteY58" fmla="*/ 1233700 h 3835390"/>
                <a:gd name="connsiteX59" fmla="*/ 3719513 w 4392865"/>
                <a:gd name="connsiteY59" fmla="*/ 1156759 h 3835390"/>
                <a:gd name="connsiteX60" fmla="*/ 3568701 w 4392865"/>
                <a:gd name="connsiteY60" fmla="*/ 1098021 h 3835390"/>
                <a:gd name="connsiteX61" fmla="*/ 3460751 w 4392865"/>
                <a:gd name="connsiteY61" fmla="*/ 1053571 h 3835390"/>
                <a:gd name="connsiteX62" fmla="*/ 3371851 w 4392865"/>
                <a:gd name="connsiteY62" fmla="*/ 1047221 h 3835390"/>
                <a:gd name="connsiteX63" fmla="*/ 3308351 w 4392865"/>
                <a:gd name="connsiteY63" fmla="*/ 996421 h 3835390"/>
                <a:gd name="connsiteX64" fmla="*/ 3200401 w 4392865"/>
                <a:gd name="connsiteY64" fmla="*/ 932921 h 3835390"/>
                <a:gd name="connsiteX65" fmla="*/ 3227599 w 4392865"/>
                <a:gd name="connsiteY65" fmla="*/ 1067009 h 3835390"/>
                <a:gd name="connsiteX66" fmla="*/ 3325496 w 4392865"/>
                <a:gd name="connsiteY66" fmla="*/ 1302488 h 3835390"/>
                <a:gd name="connsiteX67" fmla="*/ 3521286 w 4392865"/>
                <a:gd name="connsiteY67" fmla="*/ 1487697 h 3835390"/>
                <a:gd name="connsiteX68" fmla="*/ 3598016 w 4392865"/>
                <a:gd name="connsiteY68" fmla="*/ 1569716 h 3835390"/>
                <a:gd name="connsiteX69" fmla="*/ 3743537 w 4392865"/>
                <a:gd name="connsiteY69" fmla="*/ 1596175 h 3835390"/>
                <a:gd name="connsiteX70" fmla="*/ 3841433 w 4392865"/>
                <a:gd name="connsiteY70" fmla="*/ 1540613 h 3835390"/>
                <a:gd name="connsiteX71" fmla="*/ 3918163 w 4392865"/>
                <a:gd name="connsiteY71" fmla="*/ 1588237 h 3835390"/>
                <a:gd name="connsiteX72" fmla="*/ 3983808 w 4392865"/>
                <a:gd name="connsiteY72" fmla="*/ 1610103 h 3835390"/>
                <a:gd name="connsiteX73" fmla="*/ 4063234 w 4392865"/>
                <a:gd name="connsiteY73" fmla="*/ 1841639 h 3835390"/>
                <a:gd name="connsiteX74" fmla="*/ 3945170 w 4392865"/>
                <a:gd name="connsiteY74" fmla="*/ 1879232 h 3835390"/>
                <a:gd name="connsiteX75" fmla="*/ 3869238 w 4392865"/>
                <a:gd name="connsiteY75" fmla="*/ 2185997 h 3835390"/>
                <a:gd name="connsiteX76" fmla="*/ 3844079 w 4392865"/>
                <a:gd name="connsiteY76" fmla="*/ 2114809 h 3835390"/>
                <a:gd name="connsiteX77" fmla="*/ 3754120 w 4392865"/>
                <a:gd name="connsiteY77" fmla="*/ 2117455 h 3835390"/>
                <a:gd name="connsiteX78" fmla="*/ 3697858 w 4392865"/>
                <a:gd name="connsiteY78" fmla="*/ 2321435 h 3835390"/>
                <a:gd name="connsiteX79" fmla="*/ 3664163 w 4392865"/>
                <a:gd name="connsiteY79" fmla="*/ 2236518 h 3835390"/>
                <a:gd name="connsiteX80" fmla="*/ 3566266 w 4392865"/>
                <a:gd name="connsiteY80" fmla="*/ 2239164 h 3835390"/>
                <a:gd name="connsiteX81" fmla="*/ 3553037 w 4392865"/>
                <a:gd name="connsiteY81" fmla="*/ 2352883 h 3835390"/>
                <a:gd name="connsiteX82" fmla="*/ 3428683 w 4392865"/>
                <a:gd name="connsiteY82" fmla="*/ 2350288 h 3835390"/>
                <a:gd name="connsiteX83" fmla="*/ 3400225 w 4392865"/>
                <a:gd name="connsiteY83" fmla="*/ 2423165 h 3835390"/>
                <a:gd name="connsiteX84" fmla="*/ 3267287 w 4392865"/>
                <a:gd name="connsiteY84" fmla="*/ 2302664 h 3835390"/>
                <a:gd name="connsiteX85" fmla="*/ 3190558 w 4392865"/>
                <a:gd name="connsiteY85" fmla="*/ 2302664 h 3835390"/>
                <a:gd name="connsiteX86" fmla="*/ 3119120 w 4392865"/>
                <a:gd name="connsiteY86" fmla="*/ 2173018 h 3835390"/>
                <a:gd name="connsiteX87" fmla="*/ 3125917 w 4392865"/>
                <a:gd name="connsiteY87" fmla="*/ 2071417 h 3835390"/>
                <a:gd name="connsiteX88" fmla="*/ 3090016 w 4392865"/>
                <a:gd name="connsiteY88" fmla="*/ 1993102 h 3835390"/>
                <a:gd name="connsiteX89" fmla="*/ 2933913 w 4392865"/>
                <a:gd name="connsiteY89" fmla="*/ 1802550 h 3835390"/>
                <a:gd name="connsiteX90" fmla="*/ 2853939 w 4392865"/>
                <a:gd name="connsiteY90" fmla="*/ 1602017 h 3835390"/>
                <a:gd name="connsiteX91" fmla="*/ 2658005 w 4392865"/>
                <a:gd name="connsiteY91" fmla="*/ 1386945 h 3835390"/>
                <a:gd name="connsiteX92" fmla="*/ 2471738 w 4392865"/>
                <a:gd name="connsiteY92" fmla="*/ 1241954 h 3835390"/>
                <a:gd name="connsiteX93" fmla="*/ 2413530 w 4392865"/>
                <a:gd name="connsiteY93" fmla="*/ 1240895 h 3835390"/>
                <a:gd name="connsiteX94" fmla="*/ 2325160 w 4392865"/>
                <a:gd name="connsiteY94" fmla="*/ 1184275 h 3835390"/>
                <a:gd name="connsiteX95" fmla="*/ 2262189 w 4392865"/>
                <a:gd name="connsiteY95" fmla="*/ 1167341 h 3835390"/>
                <a:gd name="connsiteX96" fmla="*/ 2153180 w 4392865"/>
                <a:gd name="connsiteY96" fmla="*/ 1212320 h 3835390"/>
                <a:gd name="connsiteX97" fmla="*/ 2088622 w 4392865"/>
                <a:gd name="connsiteY97" fmla="*/ 1242483 h 3835390"/>
                <a:gd name="connsiteX98" fmla="*/ 2087294 w 4392865"/>
                <a:gd name="connsiteY98" fmla="*/ 1390201 h 3835390"/>
                <a:gd name="connsiteX99" fmla="*/ 2121380 w 4392865"/>
                <a:gd name="connsiteY99" fmla="*/ 1554862 h 3835390"/>
                <a:gd name="connsiteX100" fmla="*/ 2187787 w 4392865"/>
                <a:gd name="connsiteY100" fmla="*/ 1696717 h 3835390"/>
                <a:gd name="connsiteX101" fmla="*/ 2130856 w 4392865"/>
                <a:gd name="connsiteY101" fmla="*/ 1918967 h 3835390"/>
                <a:gd name="connsiteX102" fmla="*/ 2098328 w 4392865"/>
                <a:gd name="connsiteY102" fmla="*/ 2378392 h 3835390"/>
                <a:gd name="connsiteX103" fmla="*/ 2139764 w 4392865"/>
                <a:gd name="connsiteY103" fmla="*/ 2490767 h 3835390"/>
                <a:gd name="connsiteX104" fmla="*/ 2213347 w 4392865"/>
                <a:gd name="connsiteY104" fmla="*/ 2848052 h 3835390"/>
                <a:gd name="connsiteX105" fmla="*/ 2242101 w 4392865"/>
                <a:gd name="connsiteY105" fmla="*/ 2943902 h 3835390"/>
                <a:gd name="connsiteX106" fmla="*/ 2251686 w 4392865"/>
                <a:gd name="connsiteY106" fmla="*/ 3106844 h 3835390"/>
                <a:gd name="connsiteX107" fmla="*/ 2443385 w 4392865"/>
                <a:gd name="connsiteY107" fmla="*/ 3145184 h 3835390"/>
                <a:gd name="connsiteX108" fmla="*/ 2577574 w 4392865"/>
                <a:gd name="connsiteY108" fmla="*/ 3250617 h 3835390"/>
                <a:gd name="connsiteX109" fmla="*/ 2625498 w 4392865"/>
                <a:gd name="connsiteY109" fmla="*/ 3384808 h 3835390"/>
                <a:gd name="connsiteX110" fmla="*/ 2462555 w 4392865"/>
                <a:gd name="connsiteY110" fmla="*/ 3346466 h 3835390"/>
                <a:gd name="connsiteX111" fmla="*/ 2337950 w 4392865"/>
                <a:gd name="connsiteY111" fmla="*/ 3269787 h 3835390"/>
                <a:gd name="connsiteX112" fmla="*/ 2059988 w 4392865"/>
                <a:gd name="connsiteY112" fmla="*/ 3269789 h 3835390"/>
                <a:gd name="connsiteX113" fmla="*/ 2203761 w 4392865"/>
                <a:gd name="connsiteY113" fmla="*/ 3442314 h 3835390"/>
                <a:gd name="connsiteX114" fmla="*/ 2452969 w 4392865"/>
                <a:gd name="connsiteY114" fmla="*/ 3634012 h 3835390"/>
                <a:gd name="connsiteX115" fmla="*/ 2290026 w 4392865"/>
                <a:gd name="connsiteY115" fmla="*/ 3662768 h 3835390"/>
                <a:gd name="connsiteX116" fmla="*/ 2107912 w 4392865"/>
                <a:gd name="connsiteY116" fmla="*/ 3538167 h 3835390"/>
                <a:gd name="connsiteX117" fmla="*/ 2021648 w 4392865"/>
                <a:gd name="connsiteY117" fmla="*/ 3720277 h 3835390"/>
                <a:gd name="connsiteX118" fmla="*/ 1954555 w 4392865"/>
                <a:gd name="connsiteY118" fmla="*/ 3758619 h 3835390"/>
                <a:gd name="connsiteX119" fmla="*/ 1801196 w 4392865"/>
                <a:gd name="connsiteY119" fmla="*/ 3825712 h 3835390"/>
                <a:gd name="connsiteX120" fmla="*/ 1839536 w 4392865"/>
                <a:gd name="connsiteY120" fmla="*/ 3595673 h 3835390"/>
                <a:gd name="connsiteX121" fmla="*/ 1734101 w 4392865"/>
                <a:gd name="connsiteY121" fmla="*/ 3413561 h 3835390"/>
                <a:gd name="connsiteX122" fmla="*/ 1705347 w 4392865"/>
                <a:gd name="connsiteY122" fmla="*/ 3480655 h 3835390"/>
                <a:gd name="connsiteX123" fmla="*/ 1638252 w 4392865"/>
                <a:gd name="connsiteY123" fmla="*/ 3595673 h 3835390"/>
                <a:gd name="connsiteX124" fmla="*/ 1504065 w 4392865"/>
                <a:gd name="connsiteY124" fmla="*/ 3729863 h 3835390"/>
                <a:gd name="connsiteX125" fmla="*/ 1302780 w 4392865"/>
                <a:gd name="connsiteY125" fmla="*/ 3634012 h 3835390"/>
                <a:gd name="connsiteX126" fmla="*/ 1504064 w 4392865"/>
                <a:gd name="connsiteY126" fmla="*/ 3586088 h 3835390"/>
                <a:gd name="connsiteX127" fmla="*/ 1465724 w 4392865"/>
                <a:gd name="connsiteY127" fmla="*/ 3346467 h 3835390"/>
                <a:gd name="connsiteX128" fmla="*/ 1222007 w 4392865"/>
                <a:gd name="connsiteY128" fmla="*/ 3399796 h 3835390"/>
                <a:gd name="connsiteX129" fmla="*/ 1302780 w 4392865"/>
                <a:gd name="connsiteY129" fmla="*/ 3212279 h 3835390"/>
                <a:gd name="connsiteX130" fmla="*/ 1580742 w 4392865"/>
                <a:gd name="connsiteY130" fmla="*/ 2982241 h 3835390"/>
                <a:gd name="connsiteX131" fmla="*/ 1657422 w 4392865"/>
                <a:gd name="connsiteY131" fmla="*/ 2867222 h 3835390"/>
                <a:gd name="connsiteX132" fmla="*/ 1686177 w 4392865"/>
                <a:gd name="connsiteY132" fmla="*/ 2502996 h 3835390"/>
                <a:gd name="connsiteX133" fmla="*/ 1791611 w 4392865"/>
                <a:gd name="connsiteY133" fmla="*/ 2301714 h 3835390"/>
                <a:gd name="connsiteX134" fmla="*/ 1695761 w 4392865"/>
                <a:gd name="connsiteY134" fmla="*/ 2004582 h 3835390"/>
                <a:gd name="connsiteX135" fmla="*/ 1629516 w 4392865"/>
                <a:gd name="connsiteY135" fmla="*/ 1709947 h 3835390"/>
                <a:gd name="connsiteX136" fmla="*/ 1497225 w 4392865"/>
                <a:gd name="connsiteY136" fmla="*/ 1548551 h 3835390"/>
                <a:gd name="connsiteX137" fmla="*/ 1446115 w 4392865"/>
                <a:gd name="connsiteY137" fmla="*/ 1515104 h 3835390"/>
                <a:gd name="connsiteX138" fmla="*/ 1354139 w 4392865"/>
                <a:gd name="connsiteY138" fmla="*/ 1431395 h 3835390"/>
                <a:gd name="connsiteX139" fmla="*/ 1296989 w 4392865"/>
                <a:gd name="connsiteY139" fmla="*/ 1347787 h 3835390"/>
                <a:gd name="connsiteX140" fmla="*/ 1243542 w 4392865"/>
                <a:gd name="connsiteY140" fmla="*/ 1336674 h 3835390"/>
                <a:gd name="connsiteX141" fmla="*/ 1200151 w 4392865"/>
                <a:gd name="connsiteY141" fmla="*/ 1288521 h 3835390"/>
                <a:gd name="connsiteX142" fmla="*/ 1155701 w 4392865"/>
                <a:gd name="connsiteY142" fmla="*/ 1275821 h 3835390"/>
                <a:gd name="connsiteX143" fmla="*/ 1111251 w 4392865"/>
                <a:gd name="connsiteY143" fmla="*/ 1193271 h 3835390"/>
                <a:gd name="connsiteX144" fmla="*/ 1092201 w 4392865"/>
                <a:gd name="connsiteY144" fmla="*/ 1078971 h 3835390"/>
                <a:gd name="connsiteX145" fmla="*/ 1092201 w 4392865"/>
                <a:gd name="connsiteY145" fmla="*/ 971021 h 3835390"/>
                <a:gd name="connsiteX146" fmla="*/ 1060451 w 4392865"/>
                <a:gd name="connsiteY146" fmla="*/ 913871 h 3835390"/>
                <a:gd name="connsiteX147" fmla="*/ 996951 w 4392865"/>
                <a:gd name="connsiteY147" fmla="*/ 875771 h 3835390"/>
                <a:gd name="connsiteX148" fmla="*/ 889001 w 4392865"/>
                <a:gd name="connsiteY148" fmla="*/ 875771 h 3835390"/>
                <a:gd name="connsiteX149" fmla="*/ 806451 w 4392865"/>
                <a:gd name="connsiteY149" fmla="*/ 907521 h 3835390"/>
                <a:gd name="connsiteX150" fmla="*/ 742951 w 4392865"/>
                <a:gd name="connsiteY150" fmla="*/ 939271 h 3835390"/>
                <a:gd name="connsiteX151" fmla="*/ 655639 w 4392865"/>
                <a:gd name="connsiteY151" fmla="*/ 912812 h 3835390"/>
                <a:gd name="connsiteX152" fmla="*/ 566210 w 4392865"/>
                <a:gd name="connsiteY152" fmla="*/ 836613 h 3835390"/>
                <a:gd name="connsiteX153" fmla="*/ 511177 w 4392865"/>
                <a:gd name="connsiteY153" fmla="*/ 806980 h 3835390"/>
                <a:gd name="connsiteX154" fmla="*/ 415926 w 4392865"/>
                <a:gd name="connsiteY154" fmla="*/ 784225 h 3835390"/>
                <a:gd name="connsiteX155" fmla="*/ 335494 w 4392865"/>
                <a:gd name="connsiteY155" fmla="*/ 759883 h 3835390"/>
                <a:gd name="connsiteX156" fmla="*/ 203413 w 4392865"/>
                <a:gd name="connsiteY156" fmla="*/ 728345 h 3835390"/>
                <a:gd name="connsiteX157" fmla="*/ 116099 w 4392865"/>
                <a:gd name="connsiteY157" fmla="*/ 691303 h 3835390"/>
                <a:gd name="connsiteX158" fmla="*/ 61914 w 4392865"/>
                <a:gd name="connsiteY158" fmla="*/ 625475 h 3835390"/>
                <a:gd name="connsiteX159" fmla="*/ 6350 w 4392865"/>
                <a:gd name="connsiteY159" fmla="*/ 575733 h 3835390"/>
                <a:gd name="connsiteX160" fmla="*/ 2117 w 4392865"/>
                <a:gd name="connsiteY160" fmla="*/ 537104 h 3835390"/>
                <a:gd name="connsiteX161" fmla="*/ 0 w 4392865"/>
                <a:gd name="connsiteY161" fmla="*/ 465138 h 3835390"/>
                <a:gd name="connsiteX162" fmla="*/ 23496 w 4392865"/>
                <a:gd name="connsiteY162" fmla="*/ 394970 h 3835390"/>
                <a:gd name="connsiteX163" fmla="*/ 51331 w 4392865"/>
                <a:gd name="connsiteY163" fmla="*/ 321204 h 3835390"/>
                <a:gd name="connsiteX164" fmla="*/ 77257 w 4392865"/>
                <a:gd name="connsiteY164" fmla="*/ 272520 h 3835390"/>
                <a:gd name="connsiteX165" fmla="*/ 104776 w 4392865"/>
                <a:gd name="connsiteY165" fmla="*/ 194203 h 3835390"/>
                <a:gd name="connsiteX166" fmla="*/ 187537 w 4392865"/>
                <a:gd name="connsiteY166" fmla="*/ 183303 h 3835390"/>
                <a:gd name="connsiteX167" fmla="*/ 238127 w 4392865"/>
                <a:gd name="connsiteY167" fmla="*/ 186268 h 3835390"/>
                <a:gd name="connsiteX168" fmla="*/ 306600 w 4392865"/>
                <a:gd name="connsiteY168" fmla="*/ 191241 h 3835390"/>
                <a:gd name="connsiteX169" fmla="*/ 354225 w 4392865"/>
                <a:gd name="connsiteY169" fmla="*/ 212408 h 3835390"/>
                <a:gd name="connsiteX170" fmla="*/ 442385 w 4392865"/>
                <a:gd name="connsiteY170" fmla="*/ 231247 h 3835390"/>
                <a:gd name="connsiteX0" fmla="*/ 442385 w 4392865"/>
                <a:gd name="connsiteY0" fmla="*/ 231247 h 3835390"/>
                <a:gd name="connsiteX1" fmla="*/ 544725 w 4392865"/>
                <a:gd name="connsiteY1" fmla="*/ 249450 h 3835390"/>
                <a:gd name="connsiteX2" fmla="*/ 674369 w 4392865"/>
                <a:gd name="connsiteY2" fmla="*/ 244158 h 3835390"/>
                <a:gd name="connsiteX3" fmla="*/ 841058 w 4392865"/>
                <a:gd name="connsiteY3" fmla="*/ 207116 h 3835390"/>
                <a:gd name="connsiteX4" fmla="*/ 917787 w 4392865"/>
                <a:gd name="connsiteY4" fmla="*/ 167429 h 3835390"/>
                <a:gd name="connsiteX5" fmla="*/ 984253 w 4392865"/>
                <a:gd name="connsiteY5" fmla="*/ 142346 h 3835390"/>
                <a:gd name="connsiteX6" fmla="*/ 1036849 w 4392865"/>
                <a:gd name="connsiteY6" fmla="*/ 125096 h 3835390"/>
                <a:gd name="connsiteX7" fmla="*/ 1099081 w 4392865"/>
                <a:gd name="connsiteY7" fmla="*/ 119062 h 3835390"/>
                <a:gd name="connsiteX8" fmla="*/ 1126067 w 4392865"/>
                <a:gd name="connsiteY8" fmla="*/ 68791 h 3835390"/>
                <a:gd name="connsiteX9" fmla="*/ 1118129 w 4392865"/>
                <a:gd name="connsiteY9" fmla="*/ 0 h 3835390"/>
                <a:gd name="connsiteX10" fmla="*/ 1181629 w 4392865"/>
                <a:gd name="connsiteY10" fmla="*/ 77788 h 3835390"/>
                <a:gd name="connsiteX11" fmla="*/ 1177079 w 4392865"/>
                <a:gd name="connsiteY11" fmla="*/ 125094 h 3835390"/>
                <a:gd name="connsiteX12" fmla="*/ 1179725 w 4392865"/>
                <a:gd name="connsiteY12" fmla="*/ 191241 h 3835390"/>
                <a:gd name="connsiteX13" fmla="*/ 1179513 w 4392865"/>
                <a:gd name="connsiteY13" fmla="*/ 235480 h 3835390"/>
                <a:gd name="connsiteX14" fmla="*/ 1171787 w 4392865"/>
                <a:gd name="connsiteY14" fmla="*/ 273262 h 3835390"/>
                <a:gd name="connsiteX15" fmla="*/ 1195599 w 4392865"/>
                <a:gd name="connsiteY15" fmla="*/ 320887 h 3835390"/>
                <a:gd name="connsiteX16" fmla="*/ 1237193 w 4392865"/>
                <a:gd name="connsiteY16" fmla="*/ 387879 h 3835390"/>
                <a:gd name="connsiteX17" fmla="*/ 1256242 w 4392865"/>
                <a:gd name="connsiteY17" fmla="*/ 412221 h 3835390"/>
                <a:gd name="connsiteX18" fmla="*/ 1289051 w 4392865"/>
                <a:gd name="connsiteY18" fmla="*/ 384704 h 3835390"/>
                <a:gd name="connsiteX19" fmla="*/ 1304079 w 4392865"/>
                <a:gd name="connsiteY19" fmla="*/ 379095 h 3835390"/>
                <a:gd name="connsiteX20" fmla="*/ 1341121 w 4392865"/>
                <a:gd name="connsiteY20" fmla="*/ 384387 h 3835390"/>
                <a:gd name="connsiteX21" fmla="*/ 1378163 w 4392865"/>
                <a:gd name="connsiteY21" fmla="*/ 408200 h 3835390"/>
                <a:gd name="connsiteX22" fmla="*/ 1390651 w 4392865"/>
                <a:gd name="connsiteY22" fmla="*/ 437621 h 3835390"/>
                <a:gd name="connsiteX23" fmla="*/ 1423142 w 4392865"/>
                <a:gd name="connsiteY23" fmla="*/ 445241 h 3835390"/>
                <a:gd name="connsiteX24" fmla="*/ 1462829 w 4392865"/>
                <a:gd name="connsiteY24" fmla="*/ 421429 h 3835390"/>
                <a:gd name="connsiteX25" fmla="*/ 1520826 w 4392865"/>
                <a:gd name="connsiteY25" fmla="*/ 523875 h 3835390"/>
                <a:gd name="connsiteX26" fmla="*/ 1582738 w 4392865"/>
                <a:gd name="connsiteY26" fmla="*/ 569912 h 3835390"/>
                <a:gd name="connsiteX27" fmla="*/ 1676401 w 4392865"/>
                <a:gd name="connsiteY27" fmla="*/ 640821 h 3835390"/>
                <a:gd name="connsiteX28" fmla="*/ 1866901 w 4392865"/>
                <a:gd name="connsiteY28" fmla="*/ 609071 h 3835390"/>
                <a:gd name="connsiteX29" fmla="*/ 2063751 w 4392865"/>
                <a:gd name="connsiteY29" fmla="*/ 558271 h 3835390"/>
                <a:gd name="connsiteX30" fmla="*/ 2178051 w 4392865"/>
                <a:gd name="connsiteY30" fmla="*/ 590021 h 3835390"/>
                <a:gd name="connsiteX31" fmla="*/ 2311401 w 4392865"/>
                <a:gd name="connsiteY31" fmla="*/ 691621 h 3835390"/>
                <a:gd name="connsiteX32" fmla="*/ 2489201 w 4392865"/>
                <a:gd name="connsiteY32" fmla="*/ 780521 h 3835390"/>
                <a:gd name="connsiteX33" fmla="*/ 2692401 w 4392865"/>
                <a:gd name="connsiteY33" fmla="*/ 793221 h 3835390"/>
                <a:gd name="connsiteX34" fmla="*/ 2783947 w 4392865"/>
                <a:gd name="connsiteY34" fmla="*/ 683154 h 3835390"/>
                <a:gd name="connsiteX35" fmla="*/ 3133905 w 4392865"/>
                <a:gd name="connsiteY35" fmla="*/ 585588 h 3835390"/>
                <a:gd name="connsiteX36" fmla="*/ 3230246 w 4392865"/>
                <a:gd name="connsiteY36" fmla="*/ 487572 h 3835390"/>
                <a:gd name="connsiteX37" fmla="*/ 3366460 w 4392865"/>
                <a:gd name="connsiteY37" fmla="*/ 400599 h 3835390"/>
                <a:gd name="connsiteX38" fmla="*/ 3662403 w 4392865"/>
                <a:gd name="connsiteY38" fmla="*/ 385143 h 3835390"/>
                <a:gd name="connsiteX39" fmla="*/ 3822913 w 4392865"/>
                <a:gd name="connsiteY39" fmla="*/ 365864 h 3835390"/>
                <a:gd name="connsiteX40" fmla="*/ 3880259 w 4392865"/>
                <a:gd name="connsiteY40" fmla="*/ 521559 h 3835390"/>
                <a:gd name="connsiteX41" fmla="*/ 3972225 w 4392865"/>
                <a:gd name="connsiteY41" fmla="*/ 697132 h 3835390"/>
                <a:gd name="connsiteX42" fmla="*/ 3971626 w 4392865"/>
                <a:gd name="connsiteY42" fmla="*/ 818142 h 3835390"/>
                <a:gd name="connsiteX43" fmla="*/ 3980492 w 4392865"/>
                <a:gd name="connsiteY43" fmla="*/ 801728 h 3835390"/>
                <a:gd name="connsiteX44" fmla="*/ 3976970 w 4392865"/>
                <a:gd name="connsiteY44" fmla="*/ 863980 h 3835390"/>
                <a:gd name="connsiteX45" fmla="*/ 3983298 w 4392865"/>
                <a:gd name="connsiteY45" fmla="*/ 889809 h 3835390"/>
                <a:gd name="connsiteX46" fmla="*/ 4002088 w 4392865"/>
                <a:gd name="connsiteY46" fmla="*/ 917575 h 3835390"/>
                <a:gd name="connsiteX47" fmla="*/ 4067176 w 4392865"/>
                <a:gd name="connsiteY47" fmla="*/ 927629 h 3835390"/>
                <a:gd name="connsiteX48" fmla="*/ 4064001 w 4392865"/>
                <a:gd name="connsiteY48" fmla="*/ 964671 h 3835390"/>
                <a:gd name="connsiteX49" fmla="*/ 4153642 w 4392865"/>
                <a:gd name="connsiteY49" fmla="*/ 1032613 h 3835390"/>
                <a:gd name="connsiteX50" fmla="*/ 4252464 w 4392865"/>
                <a:gd name="connsiteY50" fmla="*/ 1015471 h 3835390"/>
                <a:gd name="connsiteX51" fmla="*/ 4392865 w 4392865"/>
                <a:gd name="connsiteY51" fmla="*/ 1145687 h 3835390"/>
                <a:gd name="connsiteX52" fmla="*/ 4286151 w 4392865"/>
                <a:gd name="connsiteY52" fmla="*/ 1291466 h 3835390"/>
                <a:gd name="connsiteX53" fmla="*/ 4176057 w 4392865"/>
                <a:gd name="connsiteY53" fmla="*/ 1408274 h 3835390"/>
                <a:gd name="connsiteX54" fmla="*/ 4037225 w 4392865"/>
                <a:gd name="connsiteY54" fmla="*/ 1450656 h 3835390"/>
                <a:gd name="connsiteX55" fmla="*/ 3968751 w 4392865"/>
                <a:gd name="connsiteY55" fmla="*/ 1419754 h 3835390"/>
                <a:gd name="connsiteX56" fmla="*/ 3910225 w 4392865"/>
                <a:gd name="connsiteY56" fmla="*/ 1426845 h 3835390"/>
                <a:gd name="connsiteX57" fmla="*/ 3842810 w 4392865"/>
                <a:gd name="connsiteY57" fmla="*/ 1390650 h 3835390"/>
                <a:gd name="connsiteX58" fmla="*/ 3804392 w 4392865"/>
                <a:gd name="connsiteY58" fmla="*/ 1233700 h 3835390"/>
                <a:gd name="connsiteX59" fmla="*/ 3719513 w 4392865"/>
                <a:gd name="connsiteY59" fmla="*/ 1156759 h 3835390"/>
                <a:gd name="connsiteX60" fmla="*/ 3568701 w 4392865"/>
                <a:gd name="connsiteY60" fmla="*/ 1098021 h 3835390"/>
                <a:gd name="connsiteX61" fmla="*/ 3460751 w 4392865"/>
                <a:gd name="connsiteY61" fmla="*/ 1053571 h 3835390"/>
                <a:gd name="connsiteX62" fmla="*/ 3371851 w 4392865"/>
                <a:gd name="connsiteY62" fmla="*/ 1047221 h 3835390"/>
                <a:gd name="connsiteX63" fmla="*/ 3308351 w 4392865"/>
                <a:gd name="connsiteY63" fmla="*/ 996421 h 3835390"/>
                <a:gd name="connsiteX64" fmla="*/ 3200401 w 4392865"/>
                <a:gd name="connsiteY64" fmla="*/ 932921 h 3835390"/>
                <a:gd name="connsiteX65" fmla="*/ 3227599 w 4392865"/>
                <a:gd name="connsiteY65" fmla="*/ 1067009 h 3835390"/>
                <a:gd name="connsiteX66" fmla="*/ 3325496 w 4392865"/>
                <a:gd name="connsiteY66" fmla="*/ 1302488 h 3835390"/>
                <a:gd name="connsiteX67" fmla="*/ 3521286 w 4392865"/>
                <a:gd name="connsiteY67" fmla="*/ 1487697 h 3835390"/>
                <a:gd name="connsiteX68" fmla="*/ 3598016 w 4392865"/>
                <a:gd name="connsiteY68" fmla="*/ 1569716 h 3835390"/>
                <a:gd name="connsiteX69" fmla="*/ 3743537 w 4392865"/>
                <a:gd name="connsiteY69" fmla="*/ 1596175 h 3835390"/>
                <a:gd name="connsiteX70" fmla="*/ 3841433 w 4392865"/>
                <a:gd name="connsiteY70" fmla="*/ 1540613 h 3835390"/>
                <a:gd name="connsiteX71" fmla="*/ 3918163 w 4392865"/>
                <a:gd name="connsiteY71" fmla="*/ 1588237 h 3835390"/>
                <a:gd name="connsiteX72" fmla="*/ 3983808 w 4392865"/>
                <a:gd name="connsiteY72" fmla="*/ 1610103 h 3835390"/>
                <a:gd name="connsiteX73" fmla="*/ 4063234 w 4392865"/>
                <a:gd name="connsiteY73" fmla="*/ 1841639 h 3835390"/>
                <a:gd name="connsiteX74" fmla="*/ 3945170 w 4392865"/>
                <a:gd name="connsiteY74" fmla="*/ 1879232 h 3835390"/>
                <a:gd name="connsiteX75" fmla="*/ 3869238 w 4392865"/>
                <a:gd name="connsiteY75" fmla="*/ 2185997 h 3835390"/>
                <a:gd name="connsiteX76" fmla="*/ 3844079 w 4392865"/>
                <a:gd name="connsiteY76" fmla="*/ 2114809 h 3835390"/>
                <a:gd name="connsiteX77" fmla="*/ 3754120 w 4392865"/>
                <a:gd name="connsiteY77" fmla="*/ 2117455 h 3835390"/>
                <a:gd name="connsiteX78" fmla="*/ 3697858 w 4392865"/>
                <a:gd name="connsiteY78" fmla="*/ 2321435 h 3835390"/>
                <a:gd name="connsiteX79" fmla="*/ 3664163 w 4392865"/>
                <a:gd name="connsiteY79" fmla="*/ 2236518 h 3835390"/>
                <a:gd name="connsiteX80" fmla="*/ 3566266 w 4392865"/>
                <a:gd name="connsiteY80" fmla="*/ 2239164 h 3835390"/>
                <a:gd name="connsiteX81" fmla="*/ 3553037 w 4392865"/>
                <a:gd name="connsiteY81" fmla="*/ 2352883 h 3835390"/>
                <a:gd name="connsiteX82" fmla="*/ 3428683 w 4392865"/>
                <a:gd name="connsiteY82" fmla="*/ 2350288 h 3835390"/>
                <a:gd name="connsiteX83" fmla="*/ 3400225 w 4392865"/>
                <a:gd name="connsiteY83" fmla="*/ 2423165 h 3835390"/>
                <a:gd name="connsiteX84" fmla="*/ 3267287 w 4392865"/>
                <a:gd name="connsiteY84" fmla="*/ 2302664 h 3835390"/>
                <a:gd name="connsiteX85" fmla="*/ 3190558 w 4392865"/>
                <a:gd name="connsiteY85" fmla="*/ 2302664 h 3835390"/>
                <a:gd name="connsiteX86" fmla="*/ 3119120 w 4392865"/>
                <a:gd name="connsiteY86" fmla="*/ 2173018 h 3835390"/>
                <a:gd name="connsiteX87" fmla="*/ 3125917 w 4392865"/>
                <a:gd name="connsiteY87" fmla="*/ 2071417 h 3835390"/>
                <a:gd name="connsiteX88" fmla="*/ 3090016 w 4392865"/>
                <a:gd name="connsiteY88" fmla="*/ 1993102 h 3835390"/>
                <a:gd name="connsiteX89" fmla="*/ 2933913 w 4392865"/>
                <a:gd name="connsiteY89" fmla="*/ 1802550 h 3835390"/>
                <a:gd name="connsiteX90" fmla="*/ 2853939 w 4392865"/>
                <a:gd name="connsiteY90" fmla="*/ 1602017 h 3835390"/>
                <a:gd name="connsiteX91" fmla="*/ 2658005 w 4392865"/>
                <a:gd name="connsiteY91" fmla="*/ 1386945 h 3835390"/>
                <a:gd name="connsiteX92" fmla="*/ 2471738 w 4392865"/>
                <a:gd name="connsiteY92" fmla="*/ 1241954 h 3835390"/>
                <a:gd name="connsiteX93" fmla="*/ 2413530 w 4392865"/>
                <a:gd name="connsiteY93" fmla="*/ 1240895 h 3835390"/>
                <a:gd name="connsiteX94" fmla="*/ 2325160 w 4392865"/>
                <a:gd name="connsiteY94" fmla="*/ 1184275 h 3835390"/>
                <a:gd name="connsiteX95" fmla="*/ 2262189 w 4392865"/>
                <a:gd name="connsiteY95" fmla="*/ 1167341 h 3835390"/>
                <a:gd name="connsiteX96" fmla="*/ 2153180 w 4392865"/>
                <a:gd name="connsiteY96" fmla="*/ 1212320 h 3835390"/>
                <a:gd name="connsiteX97" fmla="*/ 2088622 w 4392865"/>
                <a:gd name="connsiteY97" fmla="*/ 1242483 h 3835390"/>
                <a:gd name="connsiteX98" fmla="*/ 2087294 w 4392865"/>
                <a:gd name="connsiteY98" fmla="*/ 1390201 h 3835390"/>
                <a:gd name="connsiteX99" fmla="*/ 2121380 w 4392865"/>
                <a:gd name="connsiteY99" fmla="*/ 1554862 h 3835390"/>
                <a:gd name="connsiteX100" fmla="*/ 2187787 w 4392865"/>
                <a:gd name="connsiteY100" fmla="*/ 1696717 h 3835390"/>
                <a:gd name="connsiteX101" fmla="*/ 2130856 w 4392865"/>
                <a:gd name="connsiteY101" fmla="*/ 1918967 h 3835390"/>
                <a:gd name="connsiteX102" fmla="*/ 2142808 w 4392865"/>
                <a:gd name="connsiteY102" fmla="*/ 2098935 h 3835390"/>
                <a:gd name="connsiteX103" fmla="*/ 2098328 w 4392865"/>
                <a:gd name="connsiteY103" fmla="*/ 2378392 h 3835390"/>
                <a:gd name="connsiteX104" fmla="*/ 2139764 w 4392865"/>
                <a:gd name="connsiteY104" fmla="*/ 2490767 h 3835390"/>
                <a:gd name="connsiteX105" fmla="*/ 2213347 w 4392865"/>
                <a:gd name="connsiteY105" fmla="*/ 2848052 h 3835390"/>
                <a:gd name="connsiteX106" fmla="*/ 2242101 w 4392865"/>
                <a:gd name="connsiteY106" fmla="*/ 2943902 h 3835390"/>
                <a:gd name="connsiteX107" fmla="*/ 2251686 w 4392865"/>
                <a:gd name="connsiteY107" fmla="*/ 3106844 h 3835390"/>
                <a:gd name="connsiteX108" fmla="*/ 2443385 w 4392865"/>
                <a:gd name="connsiteY108" fmla="*/ 3145184 h 3835390"/>
                <a:gd name="connsiteX109" fmla="*/ 2577574 w 4392865"/>
                <a:gd name="connsiteY109" fmla="*/ 3250617 h 3835390"/>
                <a:gd name="connsiteX110" fmla="*/ 2625498 w 4392865"/>
                <a:gd name="connsiteY110" fmla="*/ 3384808 h 3835390"/>
                <a:gd name="connsiteX111" fmla="*/ 2462555 w 4392865"/>
                <a:gd name="connsiteY111" fmla="*/ 3346466 h 3835390"/>
                <a:gd name="connsiteX112" fmla="*/ 2337950 w 4392865"/>
                <a:gd name="connsiteY112" fmla="*/ 3269787 h 3835390"/>
                <a:gd name="connsiteX113" fmla="*/ 2059988 w 4392865"/>
                <a:gd name="connsiteY113" fmla="*/ 3269789 h 3835390"/>
                <a:gd name="connsiteX114" fmla="*/ 2203761 w 4392865"/>
                <a:gd name="connsiteY114" fmla="*/ 3442314 h 3835390"/>
                <a:gd name="connsiteX115" fmla="*/ 2452969 w 4392865"/>
                <a:gd name="connsiteY115" fmla="*/ 3634012 h 3835390"/>
                <a:gd name="connsiteX116" fmla="*/ 2290026 w 4392865"/>
                <a:gd name="connsiteY116" fmla="*/ 3662768 h 3835390"/>
                <a:gd name="connsiteX117" fmla="*/ 2107912 w 4392865"/>
                <a:gd name="connsiteY117" fmla="*/ 3538167 h 3835390"/>
                <a:gd name="connsiteX118" fmla="*/ 2021648 w 4392865"/>
                <a:gd name="connsiteY118" fmla="*/ 3720277 h 3835390"/>
                <a:gd name="connsiteX119" fmla="*/ 1954555 w 4392865"/>
                <a:gd name="connsiteY119" fmla="*/ 3758619 h 3835390"/>
                <a:gd name="connsiteX120" fmla="*/ 1801196 w 4392865"/>
                <a:gd name="connsiteY120" fmla="*/ 3825712 h 3835390"/>
                <a:gd name="connsiteX121" fmla="*/ 1839536 w 4392865"/>
                <a:gd name="connsiteY121" fmla="*/ 3595673 h 3835390"/>
                <a:gd name="connsiteX122" fmla="*/ 1734101 w 4392865"/>
                <a:gd name="connsiteY122" fmla="*/ 3413561 h 3835390"/>
                <a:gd name="connsiteX123" fmla="*/ 1705347 w 4392865"/>
                <a:gd name="connsiteY123" fmla="*/ 3480655 h 3835390"/>
                <a:gd name="connsiteX124" fmla="*/ 1638252 w 4392865"/>
                <a:gd name="connsiteY124" fmla="*/ 3595673 h 3835390"/>
                <a:gd name="connsiteX125" fmla="*/ 1504065 w 4392865"/>
                <a:gd name="connsiteY125" fmla="*/ 3729863 h 3835390"/>
                <a:gd name="connsiteX126" fmla="*/ 1302780 w 4392865"/>
                <a:gd name="connsiteY126" fmla="*/ 3634012 h 3835390"/>
                <a:gd name="connsiteX127" fmla="*/ 1504064 w 4392865"/>
                <a:gd name="connsiteY127" fmla="*/ 3586088 h 3835390"/>
                <a:gd name="connsiteX128" fmla="*/ 1465724 w 4392865"/>
                <a:gd name="connsiteY128" fmla="*/ 3346467 h 3835390"/>
                <a:gd name="connsiteX129" fmla="*/ 1222007 w 4392865"/>
                <a:gd name="connsiteY129" fmla="*/ 3399796 h 3835390"/>
                <a:gd name="connsiteX130" fmla="*/ 1302780 w 4392865"/>
                <a:gd name="connsiteY130" fmla="*/ 3212279 h 3835390"/>
                <a:gd name="connsiteX131" fmla="*/ 1580742 w 4392865"/>
                <a:gd name="connsiteY131" fmla="*/ 2982241 h 3835390"/>
                <a:gd name="connsiteX132" fmla="*/ 1657422 w 4392865"/>
                <a:gd name="connsiteY132" fmla="*/ 2867222 h 3835390"/>
                <a:gd name="connsiteX133" fmla="*/ 1686177 w 4392865"/>
                <a:gd name="connsiteY133" fmla="*/ 2502996 h 3835390"/>
                <a:gd name="connsiteX134" fmla="*/ 1791611 w 4392865"/>
                <a:gd name="connsiteY134" fmla="*/ 2301714 h 3835390"/>
                <a:gd name="connsiteX135" fmla="*/ 1695761 w 4392865"/>
                <a:gd name="connsiteY135" fmla="*/ 2004582 h 3835390"/>
                <a:gd name="connsiteX136" fmla="*/ 1629516 w 4392865"/>
                <a:gd name="connsiteY136" fmla="*/ 1709947 h 3835390"/>
                <a:gd name="connsiteX137" fmla="*/ 1497225 w 4392865"/>
                <a:gd name="connsiteY137" fmla="*/ 1548551 h 3835390"/>
                <a:gd name="connsiteX138" fmla="*/ 1446115 w 4392865"/>
                <a:gd name="connsiteY138" fmla="*/ 1515104 h 3835390"/>
                <a:gd name="connsiteX139" fmla="*/ 1354139 w 4392865"/>
                <a:gd name="connsiteY139" fmla="*/ 1431395 h 3835390"/>
                <a:gd name="connsiteX140" fmla="*/ 1296989 w 4392865"/>
                <a:gd name="connsiteY140" fmla="*/ 1347787 h 3835390"/>
                <a:gd name="connsiteX141" fmla="*/ 1243542 w 4392865"/>
                <a:gd name="connsiteY141" fmla="*/ 1336674 h 3835390"/>
                <a:gd name="connsiteX142" fmla="*/ 1200151 w 4392865"/>
                <a:gd name="connsiteY142" fmla="*/ 1288521 h 3835390"/>
                <a:gd name="connsiteX143" fmla="*/ 1155701 w 4392865"/>
                <a:gd name="connsiteY143" fmla="*/ 1275821 h 3835390"/>
                <a:gd name="connsiteX144" fmla="*/ 1111251 w 4392865"/>
                <a:gd name="connsiteY144" fmla="*/ 1193271 h 3835390"/>
                <a:gd name="connsiteX145" fmla="*/ 1092201 w 4392865"/>
                <a:gd name="connsiteY145" fmla="*/ 1078971 h 3835390"/>
                <a:gd name="connsiteX146" fmla="*/ 1092201 w 4392865"/>
                <a:gd name="connsiteY146" fmla="*/ 971021 h 3835390"/>
                <a:gd name="connsiteX147" fmla="*/ 1060451 w 4392865"/>
                <a:gd name="connsiteY147" fmla="*/ 913871 h 3835390"/>
                <a:gd name="connsiteX148" fmla="*/ 996951 w 4392865"/>
                <a:gd name="connsiteY148" fmla="*/ 875771 h 3835390"/>
                <a:gd name="connsiteX149" fmla="*/ 889001 w 4392865"/>
                <a:gd name="connsiteY149" fmla="*/ 875771 h 3835390"/>
                <a:gd name="connsiteX150" fmla="*/ 806451 w 4392865"/>
                <a:gd name="connsiteY150" fmla="*/ 907521 h 3835390"/>
                <a:gd name="connsiteX151" fmla="*/ 742951 w 4392865"/>
                <a:gd name="connsiteY151" fmla="*/ 939271 h 3835390"/>
                <a:gd name="connsiteX152" fmla="*/ 655639 w 4392865"/>
                <a:gd name="connsiteY152" fmla="*/ 912812 h 3835390"/>
                <a:gd name="connsiteX153" fmla="*/ 566210 w 4392865"/>
                <a:gd name="connsiteY153" fmla="*/ 836613 h 3835390"/>
                <a:gd name="connsiteX154" fmla="*/ 511177 w 4392865"/>
                <a:gd name="connsiteY154" fmla="*/ 806980 h 3835390"/>
                <a:gd name="connsiteX155" fmla="*/ 415926 w 4392865"/>
                <a:gd name="connsiteY155" fmla="*/ 784225 h 3835390"/>
                <a:gd name="connsiteX156" fmla="*/ 335494 w 4392865"/>
                <a:gd name="connsiteY156" fmla="*/ 759883 h 3835390"/>
                <a:gd name="connsiteX157" fmla="*/ 203413 w 4392865"/>
                <a:gd name="connsiteY157" fmla="*/ 728345 h 3835390"/>
                <a:gd name="connsiteX158" fmla="*/ 116099 w 4392865"/>
                <a:gd name="connsiteY158" fmla="*/ 691303 h 3835390"/>
                <a:gd name="connsiteX159" fmla="*/ 61914 w 4392865"/>
                <a:gd name="connsiteY159" fmla="*/ 625475 h 3835390"/>
                <a:gd name="connsiteX160" fmla="*/ 6350 w 4392865"/>
                <a:gd name="connsiteY160" fmla="*/ 575733 h 3835390"/>
                <a:gd name="connsiteX161" fmla="*/ 2117 w 4392865"/>
                <a:gd name="connsiteY161" fmla="*/ 537104 h 3835390"/>
                <a:gd name="connsiteX162" fmla="*/ 0 w 4392865"/>
                <a:gd name="connsiteY162" fmla="*/ 465138 h 3835390"/>
                <a:gd name="connsiteX163" fmla="*/ 23496 w 4392865"/>
                <a:gd name="connsiteY163" fmla="*/ 394970 h 3835390"/>
                <a:gd name="connsiteX164" fmla="*/ 51331 w 4392865"/>
                <a:gd name="connsiteY164" fmla="*/ 321204 h 3835390"/>
                <a:gd name="connsiteX165" fmla="*/ 77257 w 4392865"/>
                <a:gd name="connsiteY165" fmla="*/ 272520 h 3835390"/>
                <a:gd name="connsiteX166" fmla="*/ 104776 w 4392865"/>
                <a:gd name="connsiteY166" fmla="*/ 194203 h 3835390"/>
                <a:gd name="connsiteX167" fmla="*/ 187537 w 4392865"/>
                <a:gd name="connsiteY167" fmla="*/ 183303 h 3835390"/>
                <a:gd name="connsiteX168" fmla="*/ 238127 w 4392865"/>
                <a:gd name="connsiteY168" fmla="*/ 186268 h 3835390"/>
                <a:gd name="connsiteX169" fmla="*/ 306600 w 4392865"/>
                <a:gd name="connsiteY169" fmla="*/ 191241 h 3835390"/>
                <a:gd name="connsiteX170" fmla="*/ 354225 w 4392865"/>
                <a:gd name="connsiteY170" fmla="*/ 212408 h 3835390"/>
                <a:gd name="connsiteX171" fmla="*/ 442385 w 4392865"/>
                <a:gd name="connsiteY171" fmla="*/ 231247 h 3835390"/>
                <a:gd name="connsiteX0" fmla="*/ 442385 w 4392865"/>
                <a:gd name="connsiteY0" fmla="*/ 231247 h 3835390"/>
                <a:gd name="connsiteX1" fmla="*/ 544725 w 4392865"/>
                <a:gd name="connsiteY1" fmla="*/ 249450 h 3835390"/>
                <a:gd name="connsiteX2" fmla="*/ 674369 w 4392865"/>
                <a:gd name="connsiteY2" fmla="*/ 244158 h 3835390"/>
                <a:gd name="connsiteX3" fmla="*/ 841058 w 4392865"/>
                <a:gd name="connsiteY3" fmla="*/ 207116 h 3835390"/>
                <a:gd name="connsiteX4" fmla="*/ 917787 w 4392865"/>
                <a:gd name="connsiteY4" fmla="*/ 167429 h 3835390"/>
                <a:gd name="connsiteX5" fmla="*/ 984253 w 4392865"/>
                <a:gd name="connsiteY5" fmla="*/ 142346 h 3835390"/>
                <a:gd name="connsiteX6" fmla="*/ 1036849 w 4392865"/>
                <a:gd name="connsiteY6" fmla="*/ 125096 h 3835390"/>
                <a:gd name="connsiteX7" fmla="*/ 1099081 w 4392865"/>
                <a:gd name="connsiteY7" fmla="*/ 119062 h 3835390"/>
                <a:gd name="connsiteX8" fmla="*/ 1126067 w 4392865"/>
                <a:gd name="connsiteY8" fmla="*/ 68791 h 3835390"/>
                <a:gd name="connsiteX9" fmla="*/ 1118129 w 4392865"/>
                <a:gd name="connsiteY9" fmla="*/ 0 h 3835390"/>
                <a:gd name="connsiteX10" fmla="*/ 1181629 w 4392865"/>
                <a:gd name="connsiteY10" fmla="*/ 77788 h 3835390"/>
                <a:gd name="connsiteX11" fmla="*/ 1177079 w 4392865"/>
                <a:gd name="connsiteY11" fmla="*/ 125094 h 3835390"/>
                <a:gd name="connsiteX12" fmla="*/ 1179725 w 4392865"/>
                <a:gd name="connsiteY12" fmla="*/ 191241 h 3835390"/>
                <a:gd name="connsiteX13" fmla="*/ 1179513 w 4392865"/>
                <a:gd name="connsiteY13" fmla="*/ 235480 h 3835390"/>
                <a:gd name="connsiteX14" fmla="*/ 1171787 w 4392865"/>
                <a:gd name="connsiteY14" fmla="*/ 273262 h 3835390"/>
                <a:gd name="connsiteX15" fmla="*/ 1195599 w 4392865"/>
                <a:gd name="connsiteY15" fmla="*/ 320887 h 3835390"/>
                <a:gd name="connsiteX16" fmla="*/ 1237193 w 4392865"/>
                <a:gd name="connsiteY16" fmla="*/ 387879 h 3835390"/>
                <a:gd name="connsiteX17" fmla="*/ 1256242 w 4392865"/>
                <a:gd name="connsiteY17" fmla="*/ 412221 h 3835390"/>
                <a:gd name="connsiteX18" fmla="*/ 1289051 w 4392865"/>
                <a:gd name="connsiteY18" fmla="*/ 384704 h 3835390"/>
                <a:gd name="connsiteX19" fmla="*/ 1304079 w 4392865"/>
                <a:gd name="connsiteY19" fmla="*/ 379095 h 3835390"/>
                <a:gd name="connsiteX20" fmla="*/ 1341121 w 4392865"/>
                <a:gd name="connsiteY20" fmla="*/ 384387 h 3835390"/>
                <a:gd name="connsiteX21" fmla="*/ 1378163 w 4392865"/>
                <a:gd name="connsiteY21" fmla="*/ 408200 h 3835390"/>
                <a:gd name="connsiteX22" fmla="*/ 1390651 w 4392865"/>
                <a:gd name="connsiteY22" fmla="*/ 437621 h 3835390"/>
                <a:gd name="connsiteX23" fmla="*/ 1423142 w 4392865"/>
                <a:gd name="connsiteY23" fmla="*/ 445241 h 3835390"/>
                <a:gd name="connsiteX24" fmla="*/ 1462829 w 4392865"/>
                <a:gd name="connsiteY24" fmla="*/ 421429 h 3835390"/>
                <a:gd name="connsiteX25" fmla="*/ 1520826 w 4392865"/>
                <a:gd name="connsiteY25" fmla="*/ 523875 h 3835390"/>
                <a:gd name="connsiteX26" fmla="*/ 1582738 w 4392865"/>
                <a:gd name="connsiteY26" fmla="*/ 569912 h 3835390"/>
                <a:gd name="connsiteX27" fmla="*/ 1676401 w 4392865"/>
                <a:gd name="connsiteY27" fmla="*/ 640821 h 3835390"/>
                <a:gd name="connsiteX28" fmla="*/ 1866901 w 4392865"/>
                <a:gd name="connsiteY28" fmla="*/ 609071 h 3835390"/>
                <a:gd name="connsiteX29" fmla="*/ 2063751 w 4392865"/>
                <a:gd name="connsiteY29" fmla="*/ 558271 h 3835390"/>
                <a:gd name="connsiteX30" fmla="*/ 2178051 w 4392865"/>
                <a:gd name="connsiteY30" fmla="*/ 590021 h 3835390"/>
                <a:gd name="connsiteX31" fmla="*/ 2311401 w 4392865"/>
                <a:gd name="connsiteY31" fmla="*/ 691621 h 3835390"/>
                <a:gd name="connsiteX32" fmla="*/ 2489201 w 4392865"/>
                <a:gd name="connsiteY32" fmla="*/ 780521 h 3835390"/>
                <a:gd name="connsiteX33" fmla="*/ 2692401 w 4392865"/>
                <a:gd name="connsiteY33" fmla="*/ 793221 h 3835390"/>
                <a:gd name="connsiteX34" fmla="*/ 2783947 w 4392865"/>
                <a:gd name="connsiteY34" fmla="*/ 683154 h 3835390"/>
                <a:gd name="connsiteX35" fmla="*/ 3133905 w 4392865"/>
                <a:gd name="connsiteY35" fmla="*/ 585588 h 3835390"/>
                <a:gd name="connsiteX36" fmla="*/ 3230246 w 4392865"/>
                <a:gd name="connsiteY36" fmla="*/ 487572 h 3835390"/>
                <a:gd name="connsiteX37" fmla="*/ 3366460 w 4392865"/>
                <a:gd name="connsiteY37" fmla="*/ 400599 h 3835390"/>
                <a:gd name="connsiteX38" fmla="*/ 3662403 w 4392865"/>
                <a:gd name="connsiteY38" fmla="*/ 385143 h 3835390"/>
                <a:gd name="connsiteX39" fmla="*/ 3822913 w 4392865"/>
                <a:gd name="connsiteY39" fmla="*/ 365864 h 3835390"/>
                <a:gd name="connsiteX40" fmla="*/ 3880259 w 4392865"/>
                <a:gd name="connsiteY40" fmla="*/ 521559 h 3835390"/>
                <a:gd name="connsiteX41" fmla="*/ 3972225 w 4392865"/>
                <a:gd name="connsiteY41" fmla="*/ 697132 h 3835390"/>
                <a:gd name="connsiteX42" fmla="*/ 3971626 w 4392865"/>
                <a:gd name="connsiteY42" fmla="*/ 818142 h 3835390"/>
                <a:gd name="connsiteX43" fmla="*/ 3980492 w 4392865"/>
                <a:gd name="connsiteY43" fmla="*/ 801728 h 3835390"/>
                <a:gd name="connsiteX44" fmla="*/ 3976970 w 4392865"/>
                <a:gd name="connsiteY44" fmla="*/ 863980 h 3835390"/>
                <a:gd name="connsiteX45" fmla="*/ 3983298 w 4392865"/>
                <a:gd name="connsiteY45" fmla="*/ 889809 h 3835390"/>
                <a:gd name="connsiteX46" fmla="*/ 4002088 w 4392865"/>
                <a:gd name="connsiteY46" fmla="*/ 917575 h 3835390"/>
                <a:gd name="connsiteX47" fmla="*/ 4067176 w 4392865"/>
                <a:gd name="connsiteY47" fmla="*/ 927629 h 3835390"/>
                <a:gd name="connsiteX48" fmla="*/ 4064001 w 4392865"/>
                <a:gd name="connsiteY48" fmla="*/ 964671 h 3835390"/>
                <a:gd name="connsiteX49" fmla="*/ 4153642 w 4392865"/>
                <a:gd name="connsiteY49" fmla="*/ 1032613 h 3835390"/>
                <a:gd name="connsiteX50" fmla="*/ 4252464 w 4392865"/>
                <a:gd name="connsiteY50" fmla="*/ 1015471 h 3835390"/>
                <a:gd name="connsiteX51" fmla="*/ 4392865 w 4392865"/>
                <a:gd name="connsiteY51" fmla="*/ 1145687 h 3835390"/>
                <a:gd name="connsiteX52" fmla="*/ 4286151 w 4392865"/>
                <a:gd name="connsiteY52" fmla="*/ 1291466 h 3835390"/>
                <a:gd name="connsiteX53" fmla="*/ 4176057 w 4392865"/>
                <a:gd name="connsiteY53" fmla="*/ 1408274 h 3835390"/>
                <a:gd name="connsiteX54" fmla="*/ 4037225 w 4392865"/>
                <a:gd name="connsiteY54" fmla="*/ 1450656 h 3835390"/>
                <a:gd name="connsiteX55" fmla="*/ 3968751 w 4392865"/>
                <a:gd name="connsiteY55" fmla="*/ 1419754 h 3835390"/>
                <a:gd name="connsiteX56" fmla="*/ 3910225 w 4392865"/>
                <a:gd name="connsiteY56" fmla="*/ 1426845 h 3835390"/>
                <a:gd name="connsiteX57" fmla="*/ 3842810 w 4392865"/>
                <a:gd name="connsiteY57" fmla="*/ 1390650 h 3835390"/>
                <a:gd name="connsiteX58" fmla="*/ 3804392 w 4392865"/>
                <a:gd name="connsiteY58" fmla="*/ 1233700 h 3835390"/>
                <a:gd name="connsiteX59" fmla="*/ 3719513 w 4392865"/>
                <a:gd name="connsiteY59" fmla="*/ 1156759 h 3835390"/>
                <a:gd name="connsiteX60" fmla="*/ 3568701 w 4392865"/>
                <a:gd name="connsiteY60" fmla="*/ 1098021 h 3835390"/>
                <a:gd name="connsiteX61" fmla="*/ 3460751 w 4392865"/>
                <a:gd name="connsiteY61" fmla="*/ 1053571 h 3835390"/>
                <a:gd name="connsiteX62" fmla="*/ 3371851 w 4392865"/>
                <a:gd name="connsiteY62" fmla="*/ 1047221 h 3835390"/>
                <a:gd name="connsiteX63" fmla="*/ 3308351 w 4392865"/>
                <a:gd name="connsiteY63" fmla="*/ 996421 h 3835390"/>
                <a:gd name="connsiteX64" fmla="*/ 3200401 w 4392865"/>
                <a:gd name="connsiteY64" fmla="*/ 932921 h 3835390"/>
                <a:gd name="connsiteX65" fmla="*/ 3227599 w 4392865"/>
                <a:gd name="connsiteY65" fmla="*/ 1067009 h 3835390"/>
                <a:gd name="connsiteX66" fmla="*/ 3325496 w 4392865"/>
                <a:gd name="connsiteY66" fmla="*/ 1302488 h 3835390"/>
                <a:gd name="connsiteX67" fmla="*/ 3521286 w 4392865"/>
                <a:gd name="connsiteY67" fmla="*/ 1487697 h 3835390"/>
                <a:gd name="connsiteX68" fmla="*/ 3598016 w 4392865"/>
                <a:gd name="connsiteY68" fmla="*/ 1569716 h 3835390"/>
                <a:gd name="connsiteX69" fmla="*/ 3743537 w 4392865"/>
                <a:gd name="connsiteY69" fmla="*/ 1596175 h 3835390"/>
                <a:gd name="connsiteX70" fmla="*/ 3841433 w 4392865"/>
                <a:gd name="connsiteY70" fmla="*/ 1540613 h 3835390"/>
                <a:gd name="connsiteX71" fmla="*/ 3918163 w 4392865"/>
                <a:gd name="connsiteY71" fmla="*/ 1588237 h 3835390"/>
                <a:gd name="connsiteX72" fmla="*/ 3983808 w 4392865"/>
                <a:gd name="connsiteY72" fmla="*/ 1610103 h 3835390"/>
                <a:gd name="connsiteX73" fmla="*/ 4063234 w 4392865"/>
                <a:gd name="connsiteY73" fmla="*/ 1841639 h 3835390"/>
                <a:gd name="connsiteX74" fmla="*/ 3945170 w 4392865"/>
                <a:gd name="connsiteY74" fmla="*/ 1879232 h 3835390"/>
                <a:gd name="connsiteX75" fmla="*/ 3869238 w 4392865"/>
                <a:gd name="connsiteY75" fmla="*/ 2185997 h 3835390"/>
                <a:gd name="connsiteX76" fmla="*/ 3844079 w 4392865"/>
                <a:gd name="connsiteY76" fmla="*/ 2114809 h 3835390"/>
                <a:gd name="connsiteX77" fmla="*/ 3754120 w 4392865"/>
                <a:gd name="connsiteY77" fmla="*/ 2117455 h 3835390"/>
                <a:gd name="connsiteX78" fmla="*/ 3697858 w 4392865"/>
                <a:gd name="connsiteY78" fmla="*/ 2321435 h 3835390"/>
                <a:gd name="connsiteX79" fmla="*/ 3664163 w 4392865"/>
                <a:gd name="connsiteY79" fmla="*/ 2236518 h 3835390"/>
                <a:gd name="connsiteX80" fmla="*/ 3566266 w 4392865"/>
                <a:gd name="connsiteY80" fmla="*/ 2239164 h 3835390"/>
                <a:gd name="connsiteX81" fmla="*/ 3553037 w 4392865"/>
                <a:gd name="connsiteY81" fmla="*/ 2352883 h 3835390"/>
                <a:gd name="connsiteX82" fmla="*/ 3428683 w 4392865"/>
                <a:gd name="connsiteY82" fmla="*/ 2350288 h 3835390"/>
                <a:gd name="connsiteX83" fmla="*/ 3400225 w 4392865"/>
                <a:gd name="connsiteY83" fmla="*/ 2423165 h 3835390"/>
                <a:gd name="connsiteX84" fmla="*/ 3267287 w 4392865"/>
                <a:gd name="connsiteY84" fmla="*/ 2302664 h 3835390"/>
                <a:gd name="connsiteX85" fmla="*/ 3190558 w 4392865"/>
                <a:gd name="connsiteY85" fmla="*/ 2302664 h 3835390"/>
                <a:gd name="connsiteX86" fmla="*/ 3119120 w 4392865"/>
                <a:gd name="connsiteY86" fmla="*/ 2173018 h 3835390"/>
                <a:gd name="connsiteX87" fmla="*/ 3125917 w 4392865"/>
                <a:gd name="connsiteY87" fmla="*/ 2071417 h 3835390"/>
                <a:gd name="connsiteX88" fmla="*/ 3090016 w 4392865"/>
                <a:gd name="connsiteY88" fmla="*/ 1993102 h 3835390"/>
                <a:gd name="connsiteX89" fmla="*/ 2933913 w 4392865"/>
                <a:gd name="connsiteY89" fmla="*/ 1802550 h 3835390"/>
                <a:gd name="connsiteX90" fmla="*/ 2853939 w 4392865"/>
                <a:gd name="connsiteY90" fmla="*/ 1602017 h 3835390"/>
                <a:gd name="connsiteX91" fmla="*/ 2658005 w 4392865"/>
                <a:gd name="connsiteY91" fmla="*/ 1386945 h 3835390"/>
                <a:gd name="connsiteX92" fmla="*/ 2471738 w 4392865"/>
                <a:gd name="connsiteY92" fmla="*/ 1241954 h 3835390"/>
                <a:gd name="connsiteX93" fmla="*/ 2413530 w 4392865"/>
                <a:gd name="connsiteY93" fmla="*/ 1240895 h 3835390"/>
                <a:gd name="connsiteX94" fmla="*/ 2325160 w 4392865"/>
                <a:gd name="connsiteY94" fmla="*/ 1184275 h 3835390"/>
                <a:gd name="connsiteX95" fmla="*/ 2262189 w 4392865"/>
                <a:gd name="connsiteY95" fmla="*/ 1167341 h 3835390"/>
                <a:gd name="connsiteX96" fmla="*/ 2153180 w 4392865"/>
                <a:gd name="connsiteY96" fmla="*/ 1212320 h 3835390"/>
                <a:gd name="connsiteX97" fmla="*/ 2088622 w 4392865"/>
                <a:gd name="connsiteY97" fmla="*/ 1242483 h 3835390"/>
                <a:gd name="connsiteX98" fmla="*/ 2087294 w 4392865"/>
                <a:gd name="connsiteY98" fmla="*/ 1390201 h 3835390"/>
                <a:gd name="connsiteX99" fmla="*/ 2121380 w 4392865"/>
                <a:gd name="connsiteY99" fmla="*/ 1554862 h 3835390"/>
                <a:gd name="connsiteX100" fmla="*/ 2187787 w 4392865"/>
                <a:gd name="connsiteY100" fmla="*/ 1696717 h 3835390"/>
                <a:gd name="connsiteX101" fmla="*/ 2130856 w 4392865"/>
                <a:gd name="connsiteY101" fmla="*/ 1918967 h 3835390"/>
                <a:gd name="connsiteX102" fmla="*/ 2142808 w 4392865"/>
                <a:gd name="connsiteY102" fmla="*/ 2098935 h 3835390"/>
                <a:gd name="connsiteX103" fmla="*/ 2098328 w 4392865"/>
                <a:gd name="connsiteY103" fmla="*/ 2378392 h 3835390"/>
                <a:gd name="connsiteX104" fmla="*/ 2139764 w 4392865"/>
                <a:gd name="connsiteY104" fmla="*/ 2490767 h 3835390"/>
                <a:gd name="connsiteX105" fmla="*/ 2213347 w 4392865"/>
                <a:gd name="connsiteY105" fmla="*/ 2848052 h 3835390"/>
                <a:gd name="connsiteX106" fmla="*/ 2242101 w 4392865"/>
                <a:gd name="connsiteY106" fmla="*/ 2943902 h 3835390"/>
                <a:gd name="connsiteX107" fmla="*/ 2251686 w 4392865"/>
                <a:gd name="connsiteY107" fmla="*/ 3106844 h 3835390"/>
                <a:gd name="connsiteX108" fmla="*/ 2443385 w 4392865"/>
                <a:gd name="connsiteY108" fmla="*/ 3145184 h 3835390"/>
                <a:gd name="connsiteX109" fmla="*/ 2577574 w 4392865"/>
                <a:gd name="connsiteY109" fmla="*/ 3250617 h 3835390"/>
                <a:gd name="connsiteX110" fmla="*/ 2625498 w 4392865"/>
                <a:gd name="connsiteY110" fmla="*/ 3384808 h 3835390"/>
                <a:gd name="connsiteX111" fmla="*/ 2462555 w 4392865"/>
                <a:gd name="connsiteY111" fmla="*/ 3346466 h 3835390"/>
                <a:gd name="connsiteX112" fmla="*/ 2337950 w 4392865"/>
                <a:gd name="connsiteY112" fmla="*/ 3269787 h 3835390"/>
                <a:gd name="connsiteX113" fmla="*/ 2059988 w 4392865"/>
                <a:gd name="connsiteY113" fmla="*/ 3269789 h 3835390"/>
                <a:gd name="connsiteX114" fmla="*/ 2203761 w 4392865"/>
                <a:gd name="connsiteY114" fmla="*/ 3442314 h 3835390"/>
                <a:gd name="connsiteX115" fmla="*/ 2452969 w 4392865"/>
                <a:gd name="connsiteY115" fmla="*/ 3634012 h 3835390"/>
                <a:gd name="connsiteX116" fmla="*/ 2290026 w 4392865"/>
                <a:gd name="connsiteY116" fmla="*/ 3662768 h 3835390"/>
                <a:gd name="connsiteX117" fmla="*/ 2107912 w 4392865"/>
                <a:gd name="connsiteY117" fmla="*/ 3538167 h 3835390"/>
                <a:gd name="connsiteX118" fmla="*/ 2021648 w 4392865"/>
                <a:gd name="connsiteY118" fmla="*/ 3720277 h 3835390"/>
                <a:gd name="connsiteX119" fmla="*/ 1954555 w 4392865"/>
                <a:gd name="connsiteY119" fmla="*/ 3758619 h 3835390"/>
                <a:gd name="connsiteX120" fmla="*/ 1801196 w 4392865"/>
                <a:gd name="connsiteY120" fmla="*/ 3825712 h 3835390"/>
                <a:gd name="connsiteX121" fmla="*/ 1839536 w 4392865"/>
                <a:gd name="connsiteY121" fmla="*/ 3595673 h 3835390"/>
                <a:gd name="connsiteX122" fmla="*/ 1734101 w 4392865"/>
                <a:gd name="connsiteY122" fmla="*/ 3413561 h 3835390"/>
                <a:gd name="connsiteX123" fmla="*/ 1705347 w 4392865"/>
                <a:gd name="connsiteY123" fmla="*/ 3480655 h 3835390"/>
                <a:gd name="connsiteX124" fmla="*/ 1638252 w 4392865"/>
                <a:gd name="connsiteY124" fmla="*/ 3595673 h 3835390"/>
                <a:gd name="connsiteX125" fmla="*/ 1504065 w 4392865"/>
                <a:gd name="connsiteY125" fmla="*/ 3729863 h 3835390"/>
                <a:gd name="connsiteX126" fmla="*/ 1302780 w 4392865"/>
                <a:gd name="connsiteY126" fmla="*/ 3634012 h 3835390"/>
                <a:gd name="connsiteX127" fmla="*/ 1504064 w 4392865"/>
                <a:gd name="connsiteY127" fmla="*/ 3586088 h 3835390"/>
                <a:gd name="connsiteX128" fmla="*/ 1465724 w 4392865"/>
                <a:gd name="connsiteY128" fmla="*/ 3346467 h 3835390"/>
                <a:gd name="connsiteX129" fmla="*/ 1222007 w 4392865"/>
                <a:gd name="connsiteY129" fmla="*/ 3399796 h 3835390"/>
                <a:gd name="connsiteX130" fmla="*/ 1302780 w 4392865"/>
                <a:gd name="connsiteY130" fmla="*/ 3212279 h 3835390"/>
                <a:gd name="connsiteX131" fmla="*/ 1580742 w 4392865"/>
                <a:gd name="connsiteY131" fmla="*/ 2982241 h 3835390"/>
                <a:gd name="connsiteX132" fmla="*/ 1657422 w 4392865"/>
                <a:gd name="connsiteY132" fmla="*/ 2867222 h 3835390"/>
                <a:gd name="connsiteX133" fmla="*/ 1686177 w 4392865"/>
                <a:gd name="connsiteY133" fmla="*/ 2502996 h 3835390"/>
                <a:gd name="connsiteX134" fmla="*/ 1688424 w 4392865"/>
                <a:gd name="connsiteY134" fmla="*/ 2185297 h 3835390"/>
                <a:gd name="connsiteX135" fmla="*/ 1695761 w 4392865"/>
                <a:gd name="connsiteY135" fmla="*/ 2004582 h 3835390"/>
                <a:gd name="connsiteX136" fmla="*/ 1629516 w 4392865"/>
                <a:gd name="connsiteY136" fmla="*/ 1709947 h 3835390"/>
                <a:gd name="connsiteX137" fmla="*/ 1497225 w 4392865"/>
                <a:gd name="connsiteY137" fmla="*/ 1548551 h 3835390"/>
                <a:gd name="connsiteX138" fmla="*/ 1446115 w 4392865"/>
                <a:gd name="connsiteY138" fmla="*/ 1515104 h 3835390"/>
                <a:gd name="connsiteX139" fmla="*/ 1354139 w 4392865"/>
                <a:gd name="connsiteY139" fmla="*/ 1431395 h 3835390"/>
                <a:gd name="connsiteX140" fmla="*/ 1296989 w 4392865"/>
                <a:gd name="connsiteY140" fmla="*/ 1347787 h 3835390"/>
                <a:gd name="connsiteX141" fmla="*/ 1243542 w 4392865"/>
                <a:gd name="connsiteY141" fmla="*/ 1336674 h 3835390"/>
                <a:gd name="connsiteX142" fmla="*/ 1200151 w 4392865"/>
                <a:gd name="connsiteY142" fmla="*/ 1288521 h 3835390"/>
                <a:gd name="connsiteX143" fmla="*/ 1155701 w 4392865"/>
                <a:gd name="connsiteY143" fmla="*/ 1275821 h 3835390"/>
                <a:gd name="connsiteX144" fmla="*/ 1111251 w 4392865"/>
                <a:gd name="connsiteY144" fmla="*/ 1193271 h 3835390"/>
                <a:gd name="connsiteX145" fmla="*/ 1092201 w 4392865"/>
                <a:gd name="connsiteY145" fmla="*/ 1078971 h 3835390"/>
                <a:gd name="connsiteX146" fmla="*/ 1092201 w 4392865"/>
                <a:gd name="connsiteY146" fmla="*/ 971021 h 3835390"/>
                <a:gd name="connsiteX147" fmla="*/ 1060451 w 4392865"/>
                <a:gd name="connsiteY147" fmla="*/ 913871 h 3835390"/>
                <a:gd name="connsiteX148" fmla="*/ 996951 w 4392865"/>
                <a:gd name="connsiteY148" fmla="*/ 875771 h 3835390"/>
                <a:gd name="connsiteX149" fmla="*/ 889001 w 4392865"/>
                <a:gd name="connsiteY149" fmla="*/ 875771 h 3835390"/>
                <a:gd name="connsiteX150" fmla="*/ 806451 w 4392865"/>
                <a:gd name="connsiteY150" fmla="*/ 907521 h 3835390"/>
                <a:gd name="connsiteX151" fmla="*/ 742951 w 4392865"/>
                <a:gd name="connsiteY151" fmla="*/ 939271 h 3835390"/>
                <a:gd name="connsiteX152" fmla="*/ 655639 w 4392865"/>
                <a:gd name="connsiteY152" fmla="*/ 912812 h 3835390"/>
                <a:gd name="connsiteX153" fmla="*/ 566210 w 4392865"/>
                <a:gd name="connsiteY153" fmla="*/ 836613 h 3835390"/>
                <a:gd name="connsiteX154" fmla="*/ 511177 w 4392865"/>
                <a:gd name="connsiteY154" fmla="*/ 806980 h 3835390"/>
                <a:gd name="connsiteX155" fmla="*/ 415926 w 4392865"/>
                <a:gd name="connsiteY155" fmla="*/ 784225 h 3835390"/>
                <a:gd name="connsiteX156" fmla="*/ 335494 w 4392865"/>
                <a:gd name="connsiteY156" fmla="*/ 759883 h 3835390"/>
                <a:gd name="connsiteX157" fmla="*/ 203413 w 4392865"/>
                <a:gd name="connsiteY157" fmla="*/ 728345 h 3835390"/>
                <a:gd name="connsiteX158" fmla="*/ 116099 w 4392865"/>
                <a:gd name="connsiteY158" fmla="*/ 691303 h 3835390"/>
                <a:gd name="connsiteX159" fmla="*/ 61914 w 4392865"/>
                <a:gd name="connsiteY159" fmla="*/ 625475 h 3835390"/>
                <a:gd name="connsiteX160" fmla="*/ 6350 w 4392865"/>
                <a:gd name="connsiteY160" fmla="*/ 575733 h 3835390"/>
                <a:gd name="connsiteX161" fmla="*/ 2117 w 4392865"/>
                <a:gd name="connsiteY161" fmla="*/ 537104 h 3835390"/>
                <a:gd name="connsiteX162" fmla="*/ 0 w 4392865"/>
                <a:gd name="connsiteY162" fmla="*/ 465138 h 3835390"/>
                <a:gd name="connsiteX163" fmla="*/ 23496 w 4392865"/>
                <a:gd name="connsiteY163" fmla="*/ 394970 h 3835390"/>
                <a:gd name="connsiteX164" fmla="*/ 51331 w 4392865"/>
                <a:gd name="connsiteY164" fmla="*/ 321204 h 3835390"/>
                <a:gd name="connsiteX165" fmla="*/ 77257 w 4392865"/>
                <a:gd name="connsiteY165" fmla="*/ 272520 h 3835390"/>
                <a:gd name="connsiteX166" fmla="*/ 104776 w 4392865"/>
                <a:gd name="connsiteY166" fmla="*/ 194203 h 3835390"/>
                <a:gd name="connsiteX167" fmla="*/ 187537 w 4392865"/>
                <a:gd name="connsiteY167" fmla="*/ 183303 h 3835390"/>
                <a:gd name="connsiteX168" fmla="*/ 238127 w 4392865"/>
                <a:gd name="connsiteY168" fmla="*/ 186268 h 3835390"/>
                <a:gd name="connsiteX169" fmla="*/ 306600 w 4392865"/>
                <a:gd name="connsiteY169" fmla="*/ 191241 h 3835390"/>
                <a:gd name="connsiteX170" fmla="*/ 354225 w 4392865"/>
                <a:gd name="connsiteY170" fmla="*/ 212408 h 3835390"/>
                <a:gd name="connsiteX171" fmla="*/ 442385 w 4392865"/>
                <a:gd name="connsiteY171" fmla="*/ 231247 h 3835390"/>
                <a:gd name="connsiteX0" fmla="*/ 442385 w 4392865"/>
                <a:gd name="connsiteY0" fmla="*/ 231247 h 3835390"/>
                <a:gd name="connsiteX1" fmla="*/ 544725 w 4392865"/>
                <a:gd name="connsiteY1" fmla="*/ 249450 h 3835390"/>
                <a:gd name="connsiteX2" fmla="*/ 674369 w 4392865"/>
                <a:gd name="connsiteY2" fmla="*/ 244158 h 3835390"/>
                <a:gd name="connsiteX3" fmla="*/ 841058 w 4392865"/>
                <a:gd name="connsiteY3" fmla="*/ 207116 h 3835390"/>
                <a:gd name="connsiteX4" fmla="*/ 917787 w 4392865"/>
                <a:gd name="connsiteY4" fmla="*/ 167429 h 3835390"/>
                <a:gd name="connsiteX5" fmla="*/ 984253 w 4392865"/>
                <a:gd name="connsiteY5" fmla="*/ 142346 h 3835390"/>
                <a:gd name="connsiteX6" fmla="*/ 1036849 w 4392865"/>
                <a:gd name="connsiteY6" fmla="*/ 125096 h 3835390"/>
                <a:gd name="connsiteX7" fmla="*/ 1099081 w 4392865"/>
                <a:gd name="connsiteY7" fmla="*/ 119062 h 3835390"/>
                <a:gd name="connsiteX8" fmla="*/ 1126067 w 4392865"/>
                <a:gd name="connsiteY8" fmla="*/ 68791 h 3835390"/>
                <a:gd name="connsiteX9" fmla="*/ 1118129 w 4392865"/>
                <a:gd name="connsiteY9" fmla="*/ 0 h 3835390"/>
                <a:gd name="connsiteX10" fmla="*/ 1181629 w 4392865"/>
                <a:gd name="connsiteY10" fmla="*/ 77788 h 3835390"/>
                <a:gd name="connsiteX11" fmla="*/ 1177079 w 4392865"/>
                <a:gd name="connsiteY11" fmla="*/ 125094 h 3835390"/>
                <a:gd name="connsiteX12" fmla="*/ 1179725 w 4392865"/>
                <a:gd name="connsiteY12" fmla="*/ 191241 h 3835390"/>
                <a:gd name="connsiteX13" fmla="*/ 1179513 w 4392865"/>
                <a:gd name="connsiteY13" fmla="*/ 235480 h 3835390"/>
                <a:gd name="connsiteX14" fmla="*/ 1171787 w 4392865"/>
                <a:gd name="connsiteY14" fmla="*/ 273262 h 3835390"/>
                <a:gd name="connsiteX15" fmla="*/ 1195599 w 4392865"/>
                <a:gd name="connsiteY15" fmla="*/ 320887 h 3835390"/>
                <a:gd name="connsiteX16" fmla="*/ 1237193 w 4392865"/>
                <a:gd name="connsiteY16" fmla="*/ 387879 h 3835390"/>
                <a:gd name="connsiteX17" fmla="*/ 1256242 w 4392865"/>
                <a:gd name="connsiteY17" fmla="*/ 412221 h 3835390"/>
                <a:gd name="connsiteX18" fmla="*/ 1289051 w 4392865"/>
                <a:gd name="connsiteY18" fmla="*/ 384704 h 3835390"/>
                <a:gd name="connsiteX19" fmla="*/ 1304079 w 4392865"/>
                <a:gd name="connsiteY19" fmla="*/ 379095 h 3835390"/>
                <a:gd name="connsiteX20" fmla="*/ 1341121 w 4392865"/>
                <a:gd name="connsiteY20" fmla="*/ 384387 h 3835390"/>
                <a:gd name="connsiteX21" fmla="*/ 1378163 w 4392865"/>
                <a:gd name="connsiteY21" fmla="*/ 408200 h 3835390"/>
                <a:gd name="connsiteX22" fmla="*/ 1390651 w 4392865"/>
                <a:gd name="connsiteY22" fmla="*/ 437621 h 3835390"/>
                <a:gd name="connsiteX23" fmla="*/ 1423142 w 4392865"/>
                <a:gd name="connsiteY23" fmla="*/ 445241 h 3835390"/>
                <a:gd name="connsiteX24" fmla="*/ 1462829 w 4392865"/>
                <a:gd name="connsiteY24" fmla="*/ 421429 h 3835390"/>
                <a:gd name="connsiteX25" fmla="*/ 1520826 w 4392865"/>
                <a:gd name="connsiteY25" fmla="*/ 523875 h 3835390"/>
                <a:gd name="connsiteX26" fmla="*/ 1582738 w 4392865"/>
                <a:gd name="connsiteY26" fmla="*/ 569912 h 3835390"/>
                <a:gd name="connsiteX27" fmla="*/ 1676401 w 4392865"/>
                <a:gd name="connsiteY27" fmla="*/ 640821 h 3835390"/>
                <a:gd name="connsiteX28" fmla="*/ 1866901 w 4392865"/>
                <a:gd name="connsiteY28" fmla="*/ 609071 h 3835390"/>
                <a:gd name="connsiteX29" fmla="*/ 2063751 w 4392865"/>
                <a:gd name="connsiteY29" fmla="*/ 558271 h 3835390"/>
                <a:gd name="connsiteX30" fmla="*/ 2178051 w 4392865"/>
                <a:gd name="connsiteY30" fmla="*/ 590021 h 3835390"/>
                <a:gd name="connsiteX31" fmla="*/ 2311401 w 4392865"/>
                <a:gd name="connsiteY31" fmla="*/ 691621 h 3835390"/>
                <a:gd name="connsiteX32" fmla="*/ 2489201 w 4392865"/>
                <a:gd name="connsiteY32" fmla="*/ 780521 h 3835390"/>
                <a:gd name="connsiteX33" fmla="*/ 2692401 w 4392865"/>
                <a:gd name="connsiteY33" fmla="*/ 793221 h 3835390"/>
                <a:gd name="connsiteX34" fmla="*/ 2783947 w 4392865"/>
                <a:gd name="connsiteY34" fmla="*/ 683154 h 3835390"/>
                <a:gd name="connsiteX35" fmla="*/ 3133905 w 4392865"/>
                <a:gd name="connsiteY35" fmla="*/ 585588 h 3835390"/>
                <a:gd name="connsiteX36" fmla="*/ 3230246 w 4392865"/>
                <a:gd name="connsiteY36" fmla="*/ 487572 h 3835390"/>
                <a:gd name="connsiteX37" fmla="*/ 3366460 w 4392865"/>
                <a:gd name="connsiteY37" fmla="*/ 400599 h 3835390"/>
                <a:gd name="connsiteX38" fmla="*/ 3662403 w 4392865"/>
                <a:gd name="connsiteY38" fmla="*/ 385143 h 3835390"/>
                <a:gd name="connsiteX39" fmla="*/ 3822913 w 4392865"/>
                <a:gd name="connsiteY39" fmla="*/ 365864 h 3835390"/>
                <a:gd name="connsiteX40" fmla="*/ 3880259 w 4392865"/>
                <a:gd name="connsiteY40" fmla="*/ 521559 h 3835390"/>
                <a:gd name="connsiteX41" fmla="*/ 3972225 w 4392865"/>
                <a:gd name="connsiteY41" fmla="*/ 697132 h 3835390"/>
                <a:gd name="connsiteX42" fmla="*/ 3971626 w 4392865"/>
                <a:gd name="connsiteY42" fmla="*/ 818142 h 3835390"/>
                <a:gd name="connsiteX43" fmla="*/ 3980492 w 4392865"/>
                <a:gd name="connsiteY43" fmla="*/ 801728 h 3835390"/>
                <a:gd name="connsiteX44" fmla="*/ 3976970 w 4392865"/>
                <a:gd name="connsiteY44" fmla="*/ 863980 h 3835390"/>
                <a:gd name="connsiteX45" fmla="*/ 3983298 w 4392865"/>
                <a:gd name="connsiteY45" fmla="*/ 889809 h 3835390"/>
                <a:gd name="connsiteX46" fmla="*/ 4002088 w 4392865"/>
                <a:gd name="connsiteY46" fmla="*/ 917575 h 3835390"/>
                <a:gd name="connsiteX47" fmla="*/ 4067176 w 4392865"/>
                <a:gd name="connsiteY47" fmla="*/ 927629 h 3835390"/>
                <a:gd name="connsiteX48" fmla="*/ 4064001 w 4392865"/>
                <a:gd name="connsiteY48" fmla="*/ 964671 h 3835390"/>
                <a:gd name="connsiteX49" fmla="*/ 4153642 w 4392865"/>
                <a:gd name="connsiteY49" fmla="*/ 1032613 h 3835390"/>
                <a:gd name="connsiteX50" fmla="*/ 4252464 w 4392865"/>
                <a:gd name="connsiteY50" fmla="*/ 1015471 h 3835390"/>
                <a:gd name="connsiteX51" fmla="*/ 4392865 w 4392865"/>
                <a:gd name="connsiteY51" fmla="*/ 1145687 h 3835390"/>
                <a:gd name="connsiteX52" fmla="*/ 4286151 w 4392865"/>
                <a:gd name="connsiteY52" fmla="*/ 1291466 h 3835390"/>
                <a:gd name="connsiteX53" fmla="*/ 4176057 w 4392865"/>
                <a:gd name="connsiteY53" fmla="*/ 1408274 h 3835390"/>
                <a:gd name="connsiteX54" fmla="*/ 4037225 w 4392865"/>
                <a:gd name="connsiteY54" fmla="*/ 1450656 h 3835390"/>
                <a:gd name="connsiteX55" fmla="*/ 3968751 w 4392865"/>
                <a:gd name="connsiteY55" fmla="*/ 1419754 h 3835390"/>
                <a:gd name="connsiteX56" fmla="*/ 3910225 w 4392865"/>
                <a:gd name="connsiteY56" fmla="*/ 1426845 h 3835390"/>
                <a:gd name="connsiteX57" fmla="*/ 3842810 w 4392865"/>
                <a:gd name="connsiteY57" fmla="*/ 1390650 h 3835390"/>
                <a:gd name="connsiteX58" fmla="*/ 3804392 w 4392865"/>
                <a:gd name="connsiteY58" fmla="*/ 1233700 h 3835390"/>
                <a:gd name="connsiteX59" fmla="*/ 3719513 w 4392865"/>
                <a:gd name="connsiteY59" fmla="*/ 1156759 h 3835390"/>
                <a:gd name="connsiteX60" fmla="*/ 3568701 w 4392865"/>
                <a:gd name="connsiteY60" fmla="*/ 1098021 h 3835390"/>
                <a:gd name="connsiteX61" fmla="*/ 3460751 w 4392865"/>
                <a:gd name="connsiteY61" fmla="*/ 1053571 h 3835390"/>
                <a:gd name="connsiteX62" fmla="*/ 3371851 w 4392865"/>
                <a:gd name="connsiteY62" fmla="*/ 1047221 h 3835390"/>
                <a:gd name="connsiteX63" fmla="*/ 3308351 w 4392865"/>
                <a:gd name="connsiteY63" fmla="*/ 996421 h 3835390"/>
                <a:gd name="connsiteX64" fmla="*/ 3200401 w 4392865"/>
                <a:gd name="connsiteY64" fmla="*/ 932921 h 3835390"/>
                <a:gd name="connsiteX65" fmla="*/ 3227599 w 4392865"/>
                <a:gd name="connsiteY65" fmla="*/ 1067009 h 3835390"/>
                <a:gd name="connsiteX66" fmla="*/ 3325496 w 4392865"/>
                <a:gd name="connsiteY66" fmla="*/ 1302488 h 3835390"/>
                <a:gd name="connsiteX67" fmla="*/ 3521286 w 4392865"/>
                <a:gd name="connsiteY67" fmla="*/ 1487697 h 3835390"/>
                <a:gd name="connsiteX68" fmla="*/ 3598016 w 4392865"/>
                <a:gd name="connsiteY68" fmla="*/ 1569716 h 3835390"/>
                <a:gd name="connsiteX69" fmla="*/ 3743537 w 4392865"/>
                <a:gd name="connsiteY69" fmla="*/ 1596175 h 3835390"/>
                <a:gd name="connsiteX70" fmla="*/ 3841433 w 4392865"/>
                <a:gd name="connsiteY70" fmla="*/ 1540613 h 3835390"/>
                <a:gd name="connsiteX71" fmla="*/ 3918163 w 4392865"/>
                <a:gd name="connsiteY71" fmla="*/ 1588237 h 3835390"/>
                <a:gd name="connsiteX72" fmla="*/ 3983808 w 4392865"/>
                <a:gd name="connsiteY72" fmla="*/ 1610103 h 3835390"/>
                <a:gd name="connsiteX73" fmla="*/ 4063234 w 4392865"/>
                <a:gd name="connsiteY73" fmla="*/ 1841639 h 3835390"/>
                <a:gd name="connsiteX74" fmla="*/ 3945170 w 4392865"/>
                <a:gd name="connsiteY74" fmla="*/ 1879232 h 3835390"/>
                <a:gd name="connsiteX75" fmla="*/ 3869238 w 4392865"/>
                <a:gd name="connsiteY75" fmla="*/ 2185997 h 3835390"/>
                <a:gd name="connsiteX76" fmla="*/ 3844079 w 4392865"/>
                <a:gd name="connsiteY76" fmla="*/ 2114809 h 3835390"/>
                <a:gd name="connsiteX77" fmla="*/ 3754120 w 4392865"/>
                <a:gd name="connsiteY77" fmla="*/ 2117455 h 3835390"/>
                <a:gd name="connsiteX78" fmla="*/ 3697858 w 4392865"/>
                <a:gd name="connsiteY78" fmla="*/ 2321435 h 3835390"/>
                <a:gd name="connsiteX79" fmla="*/ 3664163 w 4392865"/>
                <a:gd name="connsiteY79" fmla="*/ 2236518 h 3835390"/>
                <a:gd name="connsiteX80" fmla="*/ 3566266 w 4392865"/>
                <a:gd name="connsiteY80" fmla="*/ 2239164 h 3835390"/>
                <a:gd name="connsiteX81" fmla="*/ 3553037 w 4392865"/>
                <a:gd name="connsiteY81" fmla="*/ 2352883 h 3835390"/>
                <a:gd name="connsiteX82" fmla="*/ 3428683 w 4392865"/>
                <a:gd name="connsiteY82" fmla="*/ 2350288 h 3835390"/>
                <a:gd name="connsiteX83" fmla="*/ 3400225 w 4392865"/>
                <a:gd name="connsiteY83" fmla="*/ 2423165 h 3835390"/>
                <a:gd name="connsiteX84" fmla="*/ 3267287 w 4392865"/>
                <a:gd name="connsiteY84" fmla="*/ 2302664 h 3835390"/>
                <a:gd name="connsiteX85" fmla="*/ 3190558 w 4392865"/>
                <a:gd name="connsiteY85" fmla="*/ 2302664 h 3835390"/>
                <a:gd name="connsiteX86" fmla="*/ 3119120 w 4392865"/>
                <a:gd name="connsiteY86" fmla="*/ 2173018 h 3835390"/>
                <a:gd name="connsiteX87" fmla="*/ 3125917 w 4392865"/>
                <a:gd name="connsiteY87" fmla="*/ 2071417 h 3835390"/>
                <a:gd name="connsiteX88" fmla="*/ 3090016 w 4392865"/>
                <a:gd name="connsiteY88" fmla="*/ 1993102 h 3835390"/>
                <a:gd name="connsiteX89" fmla="*/ 2933913 w 4392865"/>
                <a:gd name="connsiteY89" fmla="*/ 1802550 h 3835390"/>
                <a:gd name="connsiteX90" fmla="*/ 2853939 w 4392865"/>
                <a:gd name="connsiteY90" fmla="*/ 1602017 h 3835390"/>
                <a:gd name="connsiteX91" fmla="*/ 2658005 w 4392865"/>
                <a:gd name="connsiteY91" fmla="*/ 1386945 h 3835390"/>
                <a:gd name="connsiteX92" fmla="*/ 2471738 w 4392865"/>
                <a:gd name="connsiteY92" fmla="*/ 1241954 h 3835390"/>
                <a:gd name="connsiteX93" fmla="*/ 2413530 w 4392865"/>
                <a:gd name="connsiteY93" fmla="*/ 1240895 h 3835390"/>
                <a:gd name="connsiteX94" fmla="*/ 2325160 w 4392865"/>
                <a:gd name="connsiteY94" fmla="*/ 1184275 h 3835390"/>
                <a:gd name="connsiteX95" fmla="*/ 2262189 w 4392865"/>
                <a:gd name="connsiteY95" fmla="*/ 1167341 h 3835390"/>
                <a:gd name="connsiteX96" fmla="*/ 2153180 w 4392865"/>
                <a:gd name="connsiteY96" fmla="*/ 1212320 h 3835390"/>
                <a:gd name="connsiteX97" fmla="*/ 2088622 w 4392865"/>
                <a:gd name="connsiteY97" fmla="*/ 1242483 h 3835390"/>
                <a:gd name="connsiteX98" fmla="*/ 2087294 w 4392865"/>
                <a:gd name="connsiteY98" fmla="*/ 1390201 h 3835390"/>
                <a:gd name="connsiteX99" fmla="*/ 2121380 w 4392865"/>
                <a:gd name="connsiteY99" fmla="*/ 1554862 h 3835390"/>
                <a:gd name="connsiteX100" fmla="*/ 2187787 w 4392865"/>
                <a:gd name="connsiteY100" fmla="*/ 1696717 h 3835390"/>
                <a:gd name="connsiteX101" fmla="*/ 2252565 w 4392865"/>
                <a:gd name="connsiteY101" fmla="*/ 1858113 h 3835390"/>
                <a:gd name="connsiteX102" fmla="*/ 2142808 w 4392865"/>
                <a:gd name="connsiteY102" fmla="*/ 2098935 h 3835390"/>
                <a:gd name="connsiteX103" fmla="*/ 2098328 w 4392865"/>
                <a:gd name="connsiteY103" fmla="*/ 2378392 h 3835390"/>
                <a:gd name="connsiteX104" fmla="*/ 2139764 w 4392865"/>
                <a:gd name="connsiteY104" fmla="*/ 2490767 h 3835390"/>
                <a:gd name="connsiteX105" fmla="*/ 2213347 w 4392865"/>
                <a:gd name="connsiteY105" fmla="*/ 2848052 h 3835390"/>
                <a:gd name="connsiteX106" fmla="*/ 2242101 w 4392865"/>
                <a:gd name="connsiteY106" fmla="*/ 2943902 h 3835390"/>
                <a:gd name="connsiteX107" fmla="*/ 2251686 w 4392865"/>
                <a:gd name="connsiteY107" fmla="*/ 3106844 h 3835390"/>
                <a:gd name="connsiteX108" fmla="*/ 2443385 w 4392865"/>
                <a:gd name="connsiteY108" fmla="*/ 3145184 h 3835390"/>
                <a:gd name="connsiteX109" fmla="*/ 2577574 w 4392865"/>
                <a:gd name="connsiteY109" fmla="*/ 3250617 h 3835390"/>
                <a:gd name="connsiteX110" fmla="*/ 2625498 w 4392865"/>
                <a:gd name="connsiteY110" fmla="*/ 3384808 h 3835390"/>
                <a:gd name="connsiteX111" fmla="*/ 2462555 w 4392865"/>
                <a:gd name="connsiteY111" fmla="*/ 3346466 h 3835390"/>
                <a:gd name="connsiteX112" fmla="*/ 2337950 w 4392865"/>
                <a:gd name="connsiteY112" fmla="*/ 3269787 h 3835390"/>
                <a:gd name="connsiteX113" fmla="*/ 2059988 w 4392865"/>
                <a:gd name="connsiteY113" fmla="*/ 3269789 h 3835390"/>
                <a:gd name="connsiteX114" fmla="*/ 2203761 w 4392865"/>
                <a:gd name="connsiteY114" fmla="*/ 3442314 h 3835390"/>
                <a:gd name="connsiteX115" fmla="*/ 2452969 w 4392865"/>
                <a:gd name="connsiteY115" fmla="*/ 3634012 h 3835390"/>
                <a:gd name="connsiteX116" fmla="*/ 2290026 w 4392865"/>
                <a:gd name="connsiteY116" fmla="*/ 3662768 h 3835390"/>
                <a:gd name="connsiteX117" fmla="*/ 2107912 w 4392865"/>
                <a:gd name="connsiteY117" fmla="*/ 3538167 h 3835390"/>
                <a:gd name="connsiteX118" fmla="*/ 2021648 w 4392865"/>
                <a:gd name="connsiteY118" fmla="*/ 3720277 h 3835390"/>
                <a:gd name="connsiteX119" fmla="*/ 1954555 w 4392865"/>
                <a:gd name="connsiteY119" fmla="*/ 3758619 h 3835390"/>
                <a:gd name="connsiteX120" fmla="*/ 1801196 w 4392865"/>
                <a:gd name="connsiteY120" fmla="*/ 3825712 h 3835390"/>
                <a:gd name="connsiteX121" fmla="*/ 1839536 w 4392865"/>
                <a:gd name="connsiteY121" fmla="*/ 3595673 h 3835390"/>
                <a:gd name="connsiteX122" fmla="*/ 1734101 w 4392865"/>
                <a:gd name="connsiteY122" fmla="*/ 3413561 h 3835390"/>
                <a:gd name="connsiteX123" fmla="*/ 1705347 w 4392865"/>
                <a:gd name="connsiteY123" fmla="*/ 3480655 h 3835390"/>
                <a:gd name="connsiteX124" fmla="*/ 1638252 w 4392865"/>
                <a:gd name="connsiteY124" fmla="*/ 3595673 h 3835390"/>
                <a:gd name="connsiteX125" fmla="*/ 1504065 w 4392865"/>
                <a:gd name="connsiteY125" fmla="*/ 3729863 h 3835390"/>
                <a:gd name="connsiteX126" fmla="*/ 1302780 w 4392865"/>
                <a:gd name="connsiteY126" fmla="*/ 3634012 h 3835390"/>
                <a:gd name="connsiteX127" fmla="*/ 1504064 w 4392865"/>
                <a:gd name="connsiteY127" fmla="*/ 3586088 h 3835390"/>
                <a:gd name="connsiteX128" fmla="*/ 1465724 w 4392865"/>
                <a:gd name="connsiteY128" fmla="*/ 3346467 h 3835390"/>
                <a:gd name="connsiteX129" fmla="*/ 1222007 w 4392865"/>
                <a:gd name="connsiteY129" fmla="*/ 3399796 h 3835390"/>
                <a:gd name="connsiteX130" fmla="*/ 1302780 w 4392865"/>
                <a:gd name="connsiteY130" fmla="*/ 3212279 h 3835390"/>
                <a:gd name="connsiteX131" fmla="*/ 1580742 w 4392865"/>
                <a:gd name="connsiteY131" fmla="*/ 2982241 h 3835390"/>
                <a:gd name="connsiteX132" fmla="*/ 1657422 w 4392865"/>
                <a:gd name="connsiteY132" fmla="*/ 2867222 h 3835390"/>
                <a:gd name="connsiteX133" fmla="*/ 1686177 w 4392865"/>
                <a:gd name="connsiteY133" fmla="*/ 2502996 h 3835390"/>
                <a:gd name="connsiteX134" fmla="*/ 1688424 w 4392865"/>
                <a:gd name="connsiteY134" fmla="*/ 2185297 h 3835390"/>
                <a:gd name="connsiteX135" fmla="*/ 1695761 w 4392865"/>
                <a:gd name="connsiteY135" fmla="*/ 2004582 h 3835390"/>
                <a:gd name="connsiteX136" fmla="*/ 1629516 w 4392865"/>
                <a:gd name="connsiteY136" fmla="*/ 1709947 h 3835390"/>
                <a:gd name="connsiteX137" fmla="*/ 1497225 w 4392865"/>
                <a:gd name="connsiteY137" fmla="*/ 1548551 h 3835390"/>
                <a:gd name="connsiteX138" fmla="*/ 1446115 w 4392865"/>
                <a:gd name="connsiteY138" fmla="*/ 1515104 h 3835390"/>
                <a:gd name="connsiteX139" fmla="*/ 1354139 w 4392865"/>
                <a:gd name="connsiteY139" fmla="*/ 1431395 h 3835390"/>
                <a:gd name="connsiteX140" fmla="*/ 1296989 w 4392865"/>
                <a:gd name="connsiteY140" fmla="*/ 1347787 h 3835390"/>
                <a:gd name="connsiteX141" fmla="*/ 1243542 w 4392865"/>
                <a:gd name="connsiteY141" fmla="*/ 1336674 h 3835390"/>
                <a:gd name="connsiteX142" fmla="*/ 1200151 w 4392865"/>
                <a:gd name="connsiteY142" fmla="*/ 1288521 h 3835390"/>
                <a:gd name="connsiteX143" fmla="*/ 1155701 w 4392865"/>
                <a:gd name="connsiteY143" fmla="*/ 1275821 h 3835390"/>
                <a:gd name="connsiteX144" fmla="*/ 1111251 w 4392865"/>
                <a:gd name="connsiteY144" fmla="*/ 1193271 h 3835390"/>
                <a:gd name="connsiteX145" fmla="*/ 1092201 w 4392865"/>
                <a:gd name="connsiteY145" fmla="*/ 1078971 h 3835390"/>
                <a:gd name="connsiteX146" fmla="*/ 1092201 w 4392865"/>
                <a:gd name="connsiteY146" fmla="*/ 971021 h 3835390"/>
                <a:gd name="connsiteX147" fmla="*/ 1060451 w 4392865"/>
                <a:gd name="connsiteY147" fmla="*/ 913871 h 3835390"/>
                <a:gd name="connsiteX148" fmla="*/ 996951 w 4392865"/>
                <a:gd name="connsiteY148" fmla="*/ 875771 h 3835390"/>
                <a:gd name="connsiteX149" fmla="*/ 889001 w 4392865"/>
                <a:gd name="connsiteY149" fmla="*/ 875771 h 3835390"/>
                <a:gd name="connsiteX150" fmla="*/ 806451 w 4392865"/>
                <a:gd name="connsiteY150" fmla="*/ 907521 h 3835390"/>
                <a:gd name="connsiteX151" fmla="*/ 742951 w 4392865"/>
                <a:gd name="connsiteY151" fmla="*/ 939271 h 3835390"/>
                <a:gd name="connsiteX152" fmla="*/ 655639 w 4392865"/>
                <a:gd name="connsiteY152" fmla="*/ 912812 h 3835390"/>
                <a:gd name="connsiteX153" fmla="*/ 566210 w 4392865"/>
                <a:gd name="connsiteY153" fmla="*/ 836613 h 3835390"/>
                <a:gd name="connsiteX154" fmla="*/ 511177 w 4392865"/>
                <a:gd name="connsiteY154" fmla="*/ 806980 h 3835390"/>
                <a:gd name="connsiteX155" fmla="*/ 415926 w 4392865"/>
                <a:gd name="connsiteY155" fmla="*/ 784225 h 3835390"/>
                <a:gd name="connsiteX156" fmla="*/ 335494 w 4392865"/>
                <a:gd name="connsiteY156" fmla="*/ 759883 h 3835390"/>
                <a:gd name="connsiteX157" fmla="*/ 203413 w 4392865"/>
                <a:gd name="connsiteY157" fmla="*/ 728345 h 3835390"/>
                <a:gd name="connsiteX158" fmla="*/ 116099 w 4392865"/>
                <a:gd name="connsiteY158" fmla="*/ 691303 h 3835390"/>
                <a:gd name="connsiteX159" fmla="*/ 61914 w 4392865"/>
                <a:gd name="connsiteY159" fmla="*/ 625475 h 3835390"/>
                <a:gd name="connsiteX160" fmla="*/ 6350 w 4392865"/>
                <a:gd name="connsiteY160" fmla="*/ 575733 h 3835390"/>
                <a:gd name="connsiteX161" fmla="*/ 2117 w 4392865"/>
                <a:gd name="connsiteY161" fmla="*/ 537104 h 3835390"/>
                <a:gd name="connsiteX162" fmla="*/ 0 w 4392865"/>
                <a:gd name="connsiteY162" fmla="*/ 465138 h 3835390"/>
                <a:gd name="connsiteX163" fmla="*/ 23496 w 4392865"/>
                <a:gd name="connsiteY163" fmla="*/ 394970 h 3835390"/>
                <a:gd name="connsiteX164" fmla="*/ 51331 w 4392865"/>
                <a:gd name="connsiteY164" fmla="*/ 321204 h 3835390"/>
                <a:gd name="connsiteX165" fmla="*/ 77257 w 4392865"/>
                <a:gd name="connsiteY165" fmla="*/ 272520 h 3835390"/>
                <a:gd name="connsiteX166" fmla="*/ 104776 w 4392865"/>
                <a:gd name="connsiteY166" fmla="*/ 194203 h 3835390"/>
                <a:gd name="connsiteX167" fmla="*/ 187537 w 4392865"/>
                <a:gd name="connsiteY167" fmla="*/ 183303 h 3835390"/>
                <a:gd name="connsiteX168" fmla="*/ 238127 w 4392865"/>
                <a:gd name="connsiteY168" fmla="*/ 186268 h 3835390"/>
                <a:gd name="connsiteX169" fmla="*/ 306600 w 4392865"/>
                <a:gd name="connsiteY169" fmla="*/ 191241 h 3835390"/>
                <a:gd name="connsiteX170" fmla="*/ 354225 w 4392865"/>
                <a:gd name="connsiteY170" fmla="*/ 212408 h 3835390"/>
                <a:gd name="connsiteX171" fmla="*/ 442385 w 4392865"/>
                <a:gd name="connsiteY171" fmla="*/ 231247 h 3835390"/>
                <a:gd name="connsiteX0" fmla="*/ 442385 w 4392865"/>
                <a:gd name="connsiteY0" fmla="*/ 231247 h 3835390"/>
                <a:gd name="connsiteX1" fmla="*/ 544725 w 4392865"/>
                <a:gd name="connsiteY1" fmla="*/ 249450 h 3835390"/>
                <a:gd name="connsiteX2" fmla="*/ 674369 w 4392865"/>
                <a:gd name="connsiteY2" fmla="*/ 244158 h 3835390"/>
                <a:gd name="connsiteX3" fmla="*/ 841058 w 4392865"/>
                <a:gd name="connsiteY3" fmla="*/ 207116 h 3835390"/>
                <a:gd name="connsiteX4" fmla="*/ 917787 w 4392865"/>
                <a:gd name="connsiteY4" fmla="*/ 167429 h 3835390"/>
                <a:gd name="connsiteX5" fmla="*/ 984253 w 4392865"/>
                <a:gd name="connsiteY5" fmla="*/ 142346 h 3835390"/>
                <a:gd name="connsiteX6" fmla="*/ 1036849 w 4392865"/>
                <a:gd name="connsiteY6" fmla="*/ 125096 h 3835390"/>
                <a:gd name="connsiteX7" fmla="*/ 1099081 w 4392865"/>
                <a:gd name="connsiteY7" fmla="*/ 119062 h 3835390"/>
                <a:gd name="connsiteX8" fmla="*/ 1126067 w 4392865"/>
                <a:gd name="connsiteY8" fmla="*/ 68791 h 3835390"/>
                <a:gd name="connsiteX9" fmla="*/ 1118129 w 4392865"/>
                <a:gd name="connsiteY9" fmla="*/ 0 h 3835390"/>
                <a:gd name="connsiteX10" fmla="*/ 1181629 w 4392865"/>
                <a:gd name="connsiteY10" fmla="*/ 77788 h 3835390"/>
                <a:gd name="connsiteX11" fmla="*/ 1177079 w 4392865"/>
                <a:gd name="connsiteY11" fmla="*/ 125094 h 3835390"/>
                <a:gd name="connsiteX12" fmla="*/ 1179725 w 4392865"/>
                <a:gd name="connsiteY12" fmla="*/ 191241 h 3835390"/>
                <a:gd name="connsiteX13" fmla="*/ 1179513 w 4392865"/>
                <a:gd name="connsiteY13" fmla="*/ 235480 h 3835390"/>
                <a:gd name="connsiteX14" fmla="*/ 1171787 w 4392865"/>
                <a:gd name="connsiteY14" fmla="*/ 273262 h 3835390"/>
                <a:gd name="connsiteX15" fmla="*/ 1195599 w 4392865"/>
                <a:gd name="connsiteY15" fmla="*/ 320887 h 3835390"/>
                <a:gd name="connsiteX16" fmla="*/ 1237193 w 4392865"/>
                <a:gd name="connsiteY16" fmla="*/ 387879 h 3835390"/>
                <a:gd name="connsiteX17" fmla="*/ 1256242 w 4392865"/>
                <a:gd name="connsiteY17" fmla="*/ 412221 h 3835390"/>
                <a:gd name="connsiteX18" fmla="*/ 1289051 w 4392865"/>
                <a:gd name="connsiteY18" fmla="*/ 384704 h 3835390"/>
                <a:gd name="connsiteX19" fmla="*/ 1304079 w 4392865"/>
                <a:gd name="connsiteY19" fmla="*/ 379095 h 3835390"/>
                <a:gd name="connsiteX20" fmla="*/ 1341121 w 4392865"/>
                <a:gd name="connsiteY20" fmla="*/ 384387 h 3835390"/>
                <a:gd name="connsiteX21" fmla="*/ 1378163 w 4392865"/>
                <a:gd name="connsiteY21" fmla="*/ 408200 h 3835390"/>
                <a:gd name="connsiteX22" fmla="*/ 1390651 w 4392865"/>
                <a:gd name="connsiteY22" fmla="*/ 437621 h 3835390"/>
                <a:gd name="connsiteX23" fmla="*/ 1423142 w 4392865"/>
                <a:gd name="connsiteY23" fmla="*/ 445241 h 3835390"/>
                <a:gd name="connsiteX24" fmla="*/ 1462829 w 4392865"/>
                <a:gd name="connsiteY24" fmla="*/ 421429 h 3835390"/>
                <a:gd name="connsiteX25" fmla="*/ 1520826 w 4392865"/>
                <a:gd name="connsiteY25" fmla="*/ 523875 h 3835390"/>
                <a:gd name="connsiteX26" fmla="*/ 1582738 w 4392865"/>
                <a:gd name="connsiteY26" fmla="*/ 569912 h 3835390"/>
                <a:gd name="connsiteX27" fmla="*/ 1676401 w 4392865"/>
                <a:gd name="connsiteY27" fmla="*/ 640821 h 3835390"/>
                <a:gd name="connsiteX28" fmla="*/ 1866901 w 4392865"/>
                <a:gd name="connsiteY28" fmla="*/ 609071 h 3835390"/>
                <a:gd name="connsiteX29" fmla="*/ 2063751 w 4392865"/>
                <a:gd name="connsiteY29" fmla="*/ 558271 h 3835390"/>
                <a:gd name="connsiteX30" fmla="*/ 2178051 w 4392865"/>
                <a:gd name="connsiteY30" fmla="*/ 590021 h 3835390"/>
                <a:gd name="connsiteX31" fmla="*/ 2311401 w 4392865"/>
                <a:gd name="connsiteY31" fmla="*/ 691621 h 3835390"/>
                <a:gd name="connsiteX32" fmla="*/ 2489201 w 4392865"/>
                <a:gd name="connsiteY32" fmla="*/ 780521 h 3835390"/>
                <a:gd name="connsiteX33" fmla="*/ 2692401 w 4392865"/>
                <a:gd name="connsiteY33" fmla="*/ 793221 h 3835390"/>
                <a:gd name="connsiteX34" fmla="*/ 2783947 w 4392865"/>
                <a:gd name="connsiteY34" fmla="*/ 683154 h 3835390"/>
                <a:gd name="connsiteX35" fmla="*/ 3133905 w 4392865"/>
                <a:gd name="connsiteY35" fmla="*/ 585588 h 3835390"/>
                <a:gd name="connsiteX36" fmla="*/ 3230246 w 4392865"/>
                <a:gd name="connsiteY36" fmla="*/ 487572 h 3835390"/>
                <a:gd name="connsiteX37" fmla="*/ 3366460 w 4392865"/>
                <a:gd name="connsiteY37" fmla="*/ 400599 h 3835390"/>
                <a:gd name="connsiteX38" fmla="*/ 3662403 w 4392865"/>
                <a:gd name="connsiteY38" fmla="*/ 385143 h 3835390"/>
                <a:gd name="connsiteX39" fmla="*/ 3822913 w 4392865"/>
                <a:gd name="connsiteY39" fmla="*/ 365864 h 3835390"/>
                <a:gd name="connsiteX40" fmla="*/ 3880259 w 4392865"/>
                <a:gd name="connsiteY40" fmla="*/ 521559 h 3835390"/>
                <a:gd name="connsiteX41" fmla="*/ 3972225 w 4392865"/>
                <a:gd name="connsiteY41" fmla="*/ 697132 h 3835390"/>
                <a:gd name="connsiteX42" fmla="*/ 3971626 w 4392865"/>
                <a:gd name="connsiteY42" fmla="*/ 818142 h 3835390"/>
                <a:gd name="connsiteX43" fmla="*/ 3980492 w 4392865"/>
                <a:gd name="connsiteY43" fmla="*/ 801728 h 3835390"/>
                <a:gd name="connsiteX44" fmla="*/ 3976970 w 4392865"/>
                <a:gd name="connsiteY44" fmla="*/ 863980 h 3835390"/>
                <a:gd name="connsiteX45" fmla="*/ 3983298 w 4392865"/>
                <a:gd name="connsiteY45" fmla="*/ 889809 h 3835390"/>
                <a:gd name="connsiteX46" fmla="*/ 4002088 w 4392865"/>
                <a:gd name="connsiteY46" fmla="*/ 917575 h 3835390"/>
                <a:gd name="connsiteX47" fmla="*/ 4067176 w 4392865"/>
                <a:gd name="connsiteY47" fmla="*/ 927629 h 3835390"/>
                <a:gd name="connsiteX48" fmla="*/ 4064001 w 4392865"/>
                <a:gd name="connsiteY48" fmla="*/ 964671 h 3835390"/>
                <a:gd name="connsiteX49" fmla="*/ 4153642 w 4392865"/>
                <a:gd name="connsiteY49" fmla="*/ 1032613 h 3835390"/>
                <a:gd name="connsiteX50" fmla="*/ 4252464 w 4392865"/>
                <a:gd name="connsiteY50" fmla="*/ 1015471 h 3835390"/>
                <a:gd name="connsiteX51" fmla="*/ 4392865 w 4392865"/>
                <a:gd name="connsiteY51" fmla="*/ 1145687 h 3835390"/>
                <a:gd name="connsiteX52" fmla="*/ 4286151 w 4392865"/>
                <a:gd name="connsiteY52" fmla="*/ 1291466 h 3835390"/>
                <a:gd name="connsiteX53" fmla="*/ 4176057 w 4392865"/>
                <a:gd name="connsiteY53" fmla="*/ 1408274 h 3835390"/>
                <a:gd name="connsiteX54" fmla="*/ 4037225 w 4392865"/>
                <a:gd name="connsiteY54" fmla="*/ 1450656 h 3835390"/>
                <a:gd name="connsiteX55" fmla="*/ 3968751 w 4392865"/>
                <a:gd name="connsiteY55" fmla="*/ 1419754 h 3835390"/>
                <a:gd name="connsiteX56" fmla="*/ 3910225 w 4392865"/>
                <a:gd name="connsiteY56" fmla="*/ 1426845 h 3835390"/>
                <a:gd name="connsiteX57" fmla="*/ 3842810 w 4392865"/>
                <a:gd name="connsiteY57" fmla="*/ 1390650 h 3835390"/>
                <a:gd name="connsiteX58" fmla="*/ 3804392 w 4392865"/>
                <a:gd name="connsiteY58" fmla="*/ 1233700 h 3835390"/>
                <a:gd name="connsiteX59" fmla="*/ 3719513 w 4392865"/>
                <a:gd name="connsiteY59" fmla="*/ 1156759 h 3835390"/>
                <a:gd name="connsiteX60" fmla="*/ 3568701 w 4392865"/>
                <a:gd name="connsiteY60" fmla="*/ 1098021 h 3835390"/>
                <a:gd name="connsiteX61" fmla="*/ 3460751 w 4392865"/>
                <a:gd name="connsiteY61" fmla="*/ 1053571 h 3835390"/>
                <a:gd name="connsiteX62" fmla="*/ 3371851 w 4392865"/>
                <a:gd name="connsiteY62" fmla="*/ 1047221 h 3835390"/>
                <a:gd name="connsiteX63" fmla="*/ 3308351 w 4392865"/>
                <a:gd name="connsiteY63" fmla="*/ 996421 h 3835390"/>
                <a:gd name="connsiteX64" fmla="*/ 3200401 w 4392865"/>
                <a:gd name="connsiteY64" fmla="*/ 932921 h 3835390"/>
                <a:gd name="connsiteX65" fmla="*/ 3227599 w 4392865"/>
                <a:gd name="connsiteY65" fmla="*/ 1067009 h 3835390"/>
                <a:gd name="connsiteX66" fmla="*/ 3325496 w 4392865"/>
                <a:gd name="connsiteY66" fmla="*/ 1302488 h 3835390"/>
                <a:gd name="connsiteX67" fmla="*/ 3521286 w 4392865"/>
                <a:gd name="connsiteY67" fmla="*/ 1487697 h 3835390"/>
                <a:gd name="connsiteX68" fmla="*/ 3598016 w 4392865"/>
                <a:gd name="connsiteY68" fmla="*/ 1569716 h 3835390"/>
                <a:gd name="connsiteX69" fmla="*/ 3743537 w 4392865"/>
                <a:gd name="connsiteY69" fmla="*/ 1596175 h 3835390"/>
                <a:gd name="connsiteX70" fmla="*/ 3841433 w 4392865"/>
                <a:gd name="connsiteY70" fmla="*/ 1540613 h 3835390"/>
                <a:gd name="connsiteX71" fmla="*/ 3918163 w 4392865"/>
                <a:gd name="connsiteY71" fmla="*/ 1588237 h 3835390"/>
                <a:gd name="connsiteX72" fmla="*/ 3983808 w 4392865"/>
                <a:gd name="connsiteY72" fmla="*/ 1610103 h 3835390"/>
                <a:gd name="connsiteX73" fmla="*/ 4063234 w 4392865"/>
                <a:gd name="connsiteY73" fmla="*/ 1841639 h 3835390"/>
                <a:gd name="connsiteX74" fmla="*/ 3945170 w 4392865"/>
                <a:gd name="connsiteY74" fmla="*/ 1879232 h 3835390"/>
                <a:gd name="connsiteX75" fmla="*/ 3869238 w 4392865"/>
                <a:gd name="connsiteY75" fmla="*/ 2185997 h 3835390"/>
                <a:gd name="connsiteX76" fmla="*/ 3844079 w 4392865"/>
                <a:gd name="connsiteY76" fmla="*/ 2114809 h 3835390"/>
                <a:gd name="connsiteX77" fmla="*/ 3754120 w 4392865"/>
                <a:gd name="connsiteY77" fmla="*/ 2117455 h 3835390"/>
                <a:gd name="connsiteX78" fmla="*/ 3697858 w 4392865"/>
                <a:gd name="connsiteY78" fmla="*/ 2321435 h 3835390"/>
                <a:gd name="connsiteX79" fmla="*/ 3664163 w 4392865"/>
                <a:gd name="connsiteY79" fmla="*/ 2236518 h 3835390"/>
                <a:gd name="connsiteX80" fmla="*/ 3566266 w 4392865"/>
                <a:gd name="connsiteY80" fmla="*/ 2239164 h 3835390"/>
                <a:gd name="connsiteX81" fmla="*/ 3553037 w 4392865"/>
                <a:gd name="connsiteY81" fmla="*/ 2352883 h 3835390"/>
                <a:gd name="connsiteX82" fmla="*/ 3428683 w 4392865"/>
                <a:gd name="connsiteY82" fmla="*/ 2350288 h 3835390"/>
                <a:gd name="connsiteX83" fmla="*/ 3400225 w 4392865"/>
                <a:gd name="connsiteY83" fmla="*/ 2423165 h 3835390"/>
                <a:gd name="connsiteX84" fmla="*/ 3267287 w 4392865"/>
                <a:gd name="connsiteY84" fmla="*/ 2302664 h 3835390"/>
                <a:gd name="connsiteX85" fmla="*/ 3190558 w 4392865"/>
                <a:gd name="connsiteY85" fmla="*/ 2302664 h 3835390"/>
                <a:gd name="connsiteX86" fmla="*/ 3119120 w 4392865"/>
                <a:gd name="connsiteY86" fmla="*/ 2173018 h 3835390"/>
                <a:gd name="connsiteX87" fmla="*/ 3125917 w 4392865"/>
                <a:gd name="connsiteY87" fmla="*/ 2071417 h 3835390"/>
                <a:gd name="connsiteX88" fmla="*/ 3090016 w 4392865"/>
                <a:gd name="connsiteY88" fmla="*/ 1993102 h 3835390"/>
                <a:gd name="connsiteX89" fmla="*/ 2933913 w 4392865"/>
                <a:gd name="connsiteY89" fmla="*/ 1802550 h 3835390"/>
                <a:gd name="connsiteX90" fmla="*/ 2853939 w 4392865"/>
                <a:gd name="connsiteY90" fmla="*/ 1602017 h 3835390"/>
                <a:gd name="connsiteX91" fmla="*/ 2658005 w 4392865"/>
                <a:gd name="connsiteY91" fmla="*/ 1386945 h 3835390"/>
                <a:gd name="connsiteX92" fmla="*/ 2471738 w 4392865"/>
                <a:gd name="connsiteY92" fmla="*/ 1241954 h 3835390"/>
                <a:gd name="connsiteX93" fmla="*/ 2413530 w 4392865"/>
                <a:gd name="connsiteY93" fmla="*/ 1240895 h 3835390"/>
                <a:gd name="connsiteX94" fmla="*/ 2325160 w 4392865"/>
                <a:gd name="connsiteY94" fmla="*/ 1184275 h 3835390"/>
                <a:gd name="connsiteX95" fmla="*/ 2262189 w 4392865"/>
                <a:gd name="connsiteY95" fmla="*/ 1167341 h 3835390"/>
                <a:gd name="connsiteX96" fmla="*/ 2153180 w 4392865"/>
                <a:gd name="connsiteY96" fmla="*/ 1212320 h 3835390"/>
                <a:gd name="connsiteX97" fmla="*/ 2088622 w 4392865"/>
                <a:gd name="connsiteY97" fmla="*/ 1242483 h 3835390"/>
                <a:gd name="connsiteX98" fmla="*/ 2087294 w 4392865"/>
                <a:gd name="connsiteY98" fmla="*/ 1390201 h 3835390"/>
                <a:gd name="connsiteX99" fmla="*/ 2121380 w 4392865"/>
                <a:gd name="connsiteY99" fmla="*/ 1554862 h 3835390"/>
                <a:gd name="connsiteX100" fmla="*/ 2187787 w 4392865"/>
                <a:gd name="connsiteY100" fmla="*/ 1696717 h 3835390"/>
                <a:gd name="connsiteX101" fmla="*/ 2252565 w 4392865"/>
                <a:gd name="connsiteY101" fmla="*/ 1858113 h 3835390"/>
                <a:gd name="connsiteX102" fmla="*/ 2481475 w 4392865"/>
                <a:gd name="connsiteY102" fmla="*/ 2114809 h 3835390"/>
                <a:gd name="connsiteX103" fmla="*/ 2098328 w 4392865"/>
                <a:gd name="connsiteY103" fmla="*/ 2378392 h 3835390"/>
                <a:gd name="connsiteX104" fmla="*/ 2139764 w 4392865"/>
                <a:gd name="connsiteY104" fmla="*/ 2490767 h 3835390"/>
                <a:gd name="connsiteX105" fmla="*/ 2213347 w 4392865"/>
                <a:gd name="connsiteY105" fmla="*/ 2848052 h 3835390"/>
                <a:gd name="connsiteX106" fmla="*/ 2242101 w 4392865"/>
                <a:gd name="connsiteY106" fmla="*/ 2943902 h 3835390"/>
                <a:gd name="connsiteX107" fmla="*/ 2251686 w 4392865"/>
                <a:gd name="connsiteY107" fmla="*/ 3106844 h 3835390"/>
                <a:gd name="connsiteX108" fmla="*/ 2443385 w 4392865"/>
                <a:gd name="connsiteY108" fmla="*/ 3145184 h 3835390"/>
                <a:gd name="connsiteX109" fmla="*/ 2577574 w 4392865"/>
                <a:gd name="connsiteY109" fmla="*/ 3250617 h 3835390"/>
                <a:gd name="connsiteX110" fmla="*/ 2625498 w 4392865"/>
                <a:gd name="connsiteY110" fmla="*/ 3384808 h 3835390"/>
                <a:gd name="connsiteX111" fmla="*/ 2462555 w 4392865"/>
                <a:gd name="connsiteY111" fmla="*/ 3346466 h 3835390"/>
                <a:gd name="connsiteX112" fmla="*/ 2337950 w 4392865"/>
                <a:gd name="connsiteY112" fmla="*/ 3269787 h 3835390"/>
                <a:gd name="connsiteX113" fmla="*/ 2059988 w 4392865"/>
                <a:gd name="connsiteY113" fmla="*/ 3269789 h 3835390"/>
                <a:gd name="connsiteX114" fmla="*/ 2203761 w 4392865"/>
                <a:gd name="connsiteY114" fmla="*/ 3442314 h 3835390"/>
                <a:gd name="connsiteX115" fmla="*/ 2452969 w 4392865"/>
                <a:gd name="connsiteY115" fmla="*/ 3634012 h 3835390"/>
                <a:gd name="connsiteX116" fmla="*/ 2290026 w 4392865"/>
                <a:gd name="connsiteY116" fmla="*/ 3662768 h 3835390"/>
                <a:gd name="connsiteX117" fmla="*/ 2107912 w 4392865"/>
                <a:gd name="connsiteY117" fmla="*/ 3538167 h 3835390"/>
                <a:gd name="connsiteX118" fmla="*/ 2021648 w 4392865"/>
                <a:gd name="connsiteY118" fmla="*/ 3720277 h 3835390"/>
                <a:gd name="connsiteX119" fmla="*/ 1954555 w 4392865"/>
                <a:gd name="connsiteY119" fmla="*/ 3758619 h 3835390"/>
                <a:gd name="connsiteX120" fmla="*/ 1801196 w 4392865"/>
                <a:gd name="connsiteY120" fmla="*/ 3825712 h 3835390"/>
                <a:gd name="connsiteX121" fmla="*/ 1839536 w 4392865"/>
                <a:gd name="connsiteY121" fmla="*/ 3595673 h 3835390"/>
                <a:gd name="connsiteX122" fmla="*/ 1734101 w 4392865"/>
                <a:gd name="connsiteY122" fmla="*/ 3413561 h 3835390"/>
                <a:gd name="connsiteX123" fmla="*/ 1705347 w 4392865"/>
                <a:gd name="connsiteY123" fmla="*/ 3480655 h 3835390"/>
                <a:gd name="connsiteX124" fmla="*/ 1638252 w 4392865"/>
                <a:gd name="connsiteY124" fmla="*/ 3595673 h 3835390"/>
                <a:gd name="connsiteX125" fmla="*/ 1504065 w 4392865"/>
                <a:gd name="connsiteY125" fmla="*/ 3729863 h 3835390"/>
                <a:gd name="connsiteX126" fmla="*/ 1302780 w 4392865"/>
                <a:gd name="connsiteY126" fmla="*/ 3634012 h 3835390"/>
                <a:gd name="connsiteX127" fmla="*/ 1504064 w 4392865"/>
                <a:gd name="connsiteY127" fmla="*/ 3586088 h 3835390"/>
                <a:gd name="connsiteX128" fmla="*/ 1465724 w 4392865"/>
                <a:gd name="connsiteY128" fmla="*/ 3346467 h 3835390"/>
                <a:gd name="connsiteX129" fmla="*/ 1222007 w 4392865"/>
                <a:gd name="connsiteY129" fmla="*/ 3399796 h 3835390"/>
                <a:gd name="connsiteX130" fmla="*/ 1302780 w 4392865"/>
                <a:gd name="connsiteY130" fmla="*/ 3212279 h 3835390"/>
                <a:gd name="connsiteX131" fmla="*/ 1580742 w 4392865"/>
                <a:gd name="connsiteY131" fmla="*/ 2982241 h 3835390"/>
                <a:gd name="connsiteX132" fmla="*/ 1657422 w 4392865"/>
                <a:gd name="connsiteY132" fmla="*/ 2867222 h 3835390"/>
                <a:gd name="connsiteX133" fmla="*/ 1686177 w 4392865"/>
                <a:gd name="connsiteY133" fmla="*/ 2502996 h 3835390"/>
                <a:gd name="connsiteX134" fmla="*/ 1688424 w 4392865"/>
                <a:gd name="connsiteY134" fmla="*/ 2185297 h 3835390"/>
                <a:gd name="connsiteX135" fmla="*/ 1695761 w 4392865"/>
                <a:gd name="connsiteY135" fmla="*/ 2004582 h 3835390"/>
                <a:gd name="connsiteX136" fmla="*/ 1629516 w 4392865"/>
                <a:gd name="connsiteY136" fmla="*/ 1709947 h 3835390"/>
                <a:gd name="connsiteX137" fmla="*/ 1497225 w 4392865"/>
                <a:gd name="connsiteY137" fmla="*/ 1548551 h 3835390"/>
                <a:gd name="connsiteX138" fmla="*/ 1446115 w 4392865"/>
                <a:gd name="connsiteY138" fmla="*/ 1515104 h 3835390"/>
                <a:gd name="connsiteX139" fmla="*/ 1354139 w 4392865"/>
                <a:gd name="connsiteY139" fmla="*/ 1431395 h 3835390"/>
                <a:gd name="connsiteX140" fmla="*/ 1296989 w 4392865"/>
                <a:gd name="connsiteY140" fmla="*/ 1347787 h 3835390"/>
                <a:gd name="connsiteX141" fmla="*/ 1243542 w 4392865"/>
                <a:gd name="connsiteY141" fmla="*/ 1336674 h 3835390"/>
                <a:gd name="connsiteX142" fmla="*/ 1200151 w 4392865"/>
                <a:gd name="connsiteY142" fmla="*/ 1288521 h 3835390"/>
                <a:gd name="connsiteX143" fmla="*/ 1155701 w 4392865"/>
                <a:gd name="connsiteY143" fmla="*/ 1275821 h 3835390"/>
                <a:gd name="connsiteX144" fmla="*/ 1111251 w 4392865"/>
                <a:gd name="connsiteY144" fmla="*/ 1193271 h 3835390"/>
                <a:gd name="connsiteX145" fmla="*/ 1092201 w 4392865"/>
                <a:gd name="connsiteY145" fmla="*/ 1078971 h 3835390"/>
                <a:gd name="connsiteX146" fmla="*/ 1092201 w 4392865"/>
                <a:gd name="connsiteY146" fmla="*/ 971021 h 3835390"/>
                <a:gd name="connsiteX147" fmla="*/ 1060451 w 4392865"/>
                <a:gd name="connsiteY147" fmla="*/ 913871 h 3835390"/>
                <a:gd name="connsiteX148" fmla="*/ 996951 w 4392865"/>
                <a:gd name="connsiteY148" fmla="*/ 875771 h 3835390"/>
                <a:gd name="connsiteX149" fmla="*/ 889001 w 4392865"/>
                <a:gd name="connsiteY149" fmla="*/ 875771 h 3835390"/>
                <a:gd name="connsiteX150" fmla="*/ 806451 w 4392865"/>
                <a:gd name="connsiteY150" fmla="*/ 907521 h 3835390"/>
                <a:gd name="connsiteX151" fmla="*/ 742951 w 4392865"/>
                <a:gd name="connsiteY151" fmla="*/ 939271 h 3835390"/>
                <a:gd name="connsiteX152" fmla="*/ 655639 w 4392865"/>
                <a:gd name="connsiteY152" fmla="*/ 912812 h 3835390"/>
                <a:gd name="connsiteX153" fmla="*/ 566210 w 4392865"/>
                <a:gd name="connsiteY153" fmla="*/ 836613 h 3835390"/>
                <a:gd name="connsiteX154" fmla="*/ 511177 w 4392865"/>
                <a:gd name="connsiteY154" fmla="*/ 806980 h 3835390"/>
                <a:gd name="connsiteX155" fmla="*/ 415926 w 4392865"/>
                <a:gd name="connsiteY155" fmla="*/ 784225 h 3835390"/>
                <a:gd name="connsiteX156" fmla="*/ 335494 w 4392865"/>
                <a:gd name="connsiteY156" fmla="*/ 759883 h 3835390"/>
                <a:gd name="connsiteX157" fmla="*/ 203413 w 4392865"/>
                <a:gd name="connsiteY157" fmla="*/ 728345 h 3835390"/>
                <a:gd name="connsiteX158" fmla="*/ 116099 w 4392865"/>
                <a:gd name="connsiteY158" fmla="*/ 691303 h 3835390"/>
                <a:gd name="connsiteX159" fmla="*/ 61914 w 4392865"/>
                <a:gd name="connsiteY159" fmla="*/ 625475 h 3835390"/>
                <a:gd name="connsiteX160" fmla="*/ 6350 w 4392865"/>
                <a:gd name="connsiteY160" fmla="*/ 575733 h 3835390"/>
                <a:gd name="connsiteX161" fmla="*/ 2117 w 4392865"/>
                <a:gd name="connsiteY161" fmla="*/ 537104 h 3835390"/>
                <a:gd name="connsiteX162" fmla="*/ 0 w 4392865"/>
                <a:gd name="connsiteY162" fmla="*/ 465138 h 3835390"/>
                <a:gd name="connsiteX163" fmla="*/ 23496 w 4392865"/>
                <a:gd name="connsiteY163" fmla="*/ 394970 h 3835390"/>
                <a:gd name="connsiteX164" fmla="*/ 51331 w 4392865"/>
                <a:gd name="connsiteY164" fmla="*/ 321204 h 3835390"/>
                <a:gd name="connsiteX165" fmla="*/ 77257 w 4392865"/>
                <a:gd name="connsiteY165" fmla="*/ 272520 h 3835390"/>
                <a:gd name="connsiteX166" fmla="*/ 104776 w 4392865"/>
                <a:gd name="connsiteY166" fmla="*/ 194203 h 3835390"/>
                <a:gd name="connsiteX167" fmla="*/ 187537 w 4392865"/>
                <a:gd name="connsiteY167" fmla="*/ 183303 h 3835390"/>
                <a:gd name="connsiteX168" fmla="*/ 238127 w 4392865"/>
                <a:gd name="connsiteY168" fmla="*/ 186268 h 3835390"/>
                <a:gd name="connsiteX169" fmla="*/ 306600 w 4392865"/>
                <a:gd name="connsiteY169" fmla="*/ 191241 h 3835390"/>
                <a:gd name="connsiteX170" fmla="*/ 354225 w 4392865"/>
                <a:gd name="connsiteY170" fmla="*/ 212408 h 3835390"/>
                <a:gd name="connsiteX171" fmla="*/ 442385 w 4392865"/>
                <a:gd name="connsiteY171" fmla="*/ 231247 h 3835390"/>
                <a:gd name="connsiteX0" fmla="*/ 442385 w 4392865"/>
                <a:gd name="connsiteY0" fmla="*/ 231247 h 3835390"/>
                <a:gd name="connsiteX1" fmla="*/ 544725 w 4392865"/>
                <a:gd name="connsiteY1" fmla="*/ 249450 h 3835390"/>
                <a:gd name="connsiteX2" fmla="*/ 674369 w 4392865"/>
                <a:gd name="connsiteY2" fmla="*/ 244158 h 3835390"/>
                <a:gd name="connsiteX3" fmla="*/ 841058 w 4392865"/>
                <a:gd name="connsiteY3" fmla="*/ 207116 h 3835390"/>
                <a:gd name="connsiteX4" fmla="*/ 917787 w 4392865"/>
                <a:gd name="connsiteY4" fmla="*/ 167429 h 3835390"/>
                <a:gd name="connsiteX5" fmla="*/ 984253 w 4392865"/>
                <a:gd name="connsiteY5" fmla="*/ 142346 h 3835390"/>
                <a:gd name="connsiteX6" fmla="*/ 1036849 w 4392865"/>
                <a:gd name="connsiteY6" fmla="*/ 125096 h 3835390"/>
                <a:gd name="connsiteX7" fmla="*/ 1099081 w 4392865"/>
                <a:gd name="connsiteY7" fmla="*/ 119062 h 3835390"/>
                <a:gd name="connsiteX8" fmla="*/ 1126067 w 4392865"/>
                <a:gd name="connsiteY8" fmla="*/ 68791 h 3835390"/>
                <a:gd name="connsiteX9" fmla="*/ 1118129 w 4392865"/>
                <a:gd name="connsiteY9" fmla="*/ 0 h 3835390"/>
                <a:gd name="connsiteX10" fmla="*/ 1181629 w 4392865"/>
                <a:gd name="connsiteY10" fmla="*/ 77788 h 3835390"/>
                <a:gd name="connsiteX11" fmla="*/ 1177079 w 4392865"/>
                <a:gd name="connsiteY11" fmla="*/ 125094 h 3835390"/>
                <a:gd name="connsiteX12" fmla="*/ 1179725 w 4392865"/>
                <a:gd name="connsiteY12" fmla="*/ 191241 h 3835390"/>
                <a:gd name="connsiteX13" fmla="*/ 1179513 w 4392865"/>
                <a:gd name="connsiteY13" fmla="*/ 235480 h 3835390"/>
                <a:gd name="connsiteX14" fmla="*/ 1171787 w 4392865"/>
                <a:gd name="connsiteY14" fmla="*/ 273262 h 3835390"/>
                <a:gd name="connsiteX15" fmla="*/ 1195599 w 4392865"/>
                <a:gd name="connsiteY15" fmla="*/ 320887 h 3835390"/>
                <a:gd name="connsiteX16" fmla="*/ 1237193 w 4392865"/>
                <a:gd name="connsiteY16" fmla="*/ 387879 h 3835390"/>
                <a:gd name="connsiteX17" fmla="*/ 1256242 w 4392865"/>
                <a:gd name="connsiteY17" fmla="*/ 412221 h 3835390"/>
                <a:gd name="connsiteX18" fmla="*/ 1289051 w 4392865"/>
                <a:gd name="connsiteY18" fmla="*/ 384704 h 3835390"/>
                <a:gd name="connsiteX19" fmla="*/ 1304079 w 4392865"/>
                <a:gd name="connsiteY19" fmla="*/ 379095 h 3835390"/>
                <a:gd name="connsiteX20" fmla="*/ 1341121 w 4392865"/>
                <a:gd name="connsiteY20" fmla="*/ 384387 h 3835390"/>
                <a:gd name="connsiteX21" fmla="*/ 1378163 w 4392865"/>
                <a:gd name="connsiteY21" fmla="*/ 408200 h 3835390"/>
                <a:gd name="connsiteX22" fmla="*/ 1390651 w 4392865"/>
                <a:gd name="connsiteY22" fmla="*/ 437621 h 3835390"/>
                <a:gd name="connsiteX23" fmla="*/ 1423142 w 4392865"/>
                <a:gd name="connsiteY23" fmla="*/ 445241 h 3835390"/>
                <a:gd name="connsiteX24" fmla="*/ 1462829 w 4392865"/>
                <a:gd name="connsiteY24" fmla="*/ 421429 h 3835390"/>
                <a:gd name="connsiteX25" fmla="*/ 1520826 w 4392865"/>
                <a:gd name="connsiteY25" fmla="*/ 523875 h 3835390"/>
                <a:gd name="connsiteX26" fmla="*/ 1582738 w 4392865"/>
                <a:gd name="connsiteY26" fmla="*/ 569912 h 3835390"/>
                <a:gd name="connsiteX27" fmla="*/ 1676401 w 4392865"/>
                <a:gd name="connsiteY27" fmla="*/ 640821 h 3835390"/>
                <a:gd name="connsiteX28" fmla="*/ 1866901 w 4392865"/>
                <a:gd name="connsiteY28" fmla="*/ 609071 h 3835390"/>
                <a:gd name="connsiteX29" fmla="*/ 2063751 w 4392865"/>
                <a:gd name="connsiteY29" fmla="*/ 558271 h 3835390"/>
                <a:gd name="connsiteX30" fmla="*/ 2178051 w 4392865"/>
                <a:gd name="connsiteY30" fmla="*/ 590021 h 3835390"/>
                <a:gd name="connsiteX31" fmla="*/ 2311401 w 4392865"/>
                <a:gd name="connsiteY31" fmla="*/ 691621 h 3835390"/>
                <a:gd name="connsiteX32" fmla="*/ 2489201 w 4392865"/>
                <a:gd name="connsiteY32" fmla="*/ 780521 h 3835390"/>
                <a:gd name="connsiteX33" fmla="*/ 2692401 w 4392865"/>
                <a:gd name="connsiteY33" fmla="*/ 793221 h 3835390"/>
                <a:gd name="connsiteX34" fmla="*/ 2783947 w 4392865"/>
                <a:gd name="connsiteY34" fmla="*/ 683154 h 3835390"/>
                <a:gd name="connsiteX35" fmla="*/ 3133905 w 4392865"/>
                <a:gd name="connsiteY35" fmla="*/ 585588 h 3835390"/>
                <a:gd name="connsiteX36" fmla="*/ 3230246 w 4392865"/>
                <a:gd name="connsiteY36" fmla="*/ 487572 h 3835390"/>
                <a:gd name="connsiteX37" fmla="*/ 3366460 w 4392865"/>
                <a:gd name="connsiteY37" fmla="*/ 400599 h 3835390"/>
                <a:gd name="connsiteX38" fmla="*/ 3662403 w 4392865"/>
                <a:gd name="connsiteY38" fmla="*/ 385143 h 3835390"/>
                <a:gd name="connsiteX39" fmla="*/ 3822913 w 4392865"/>
                <a:gd name="connsiteY39" fmla="*/ 365864 h 3835390"/>
                <a:gd name="connsiteX40" fmla="*/ 3880259 w 4392865"/>
                <a:gd name="connsiteY40" fmla="*/ 521559 h 3835390"/>
                <a:gd name="connsiteX41" fmla="*/ 3972225 w 4392865"/>
                <a:gd name="connsiteY41" fmla="*/ 697132 h 3835390"/>
                <a:gd name="connsiteX42" fmla="*/ 3971626 w 4392865"/>
                <a:gd name="connsiteY42" fmla="*/ 818142 h 3835390"/>
                <a:gd name="connsiteX43" fmla="*/ 3980492 w 4392865"/>
                <a:gd name="connsiteY43" fmla="*/ 801728 h 3835390"/>
                <a:gd name="connsiteX44" fmla="*/ 3976970 w 4392865"/>
                <a:gd name="connsiteY44" fmla="*/ 863980 h 3835390"/>
                <a:gd name="connsiteX45" fmla="*/ 3983298 w 4392865"/>
                <a:gd name="connsiteY45" fmla="*/ 889809 h 3835390"/>
                <a:gd name="connsiteX46" fmla="*/ 4002088 w 4392865"/>
                <a:gd name="connsiteY46" fmla="*/ 917575 h 3835390"/>
                <a:gd name="connsiteX47" fmla="*/ 4067176 w 4392865"/>
                <a:gd name="connsiteY47" fmla="*/ 927629 h 3835390"/>
                <a:gd name="connsiteX48" fmla="*/ 4064001 w 4392865"/>
                <a:gd name="connsiteY48" fmla="*/ 964671 h 3835390"/>
                <a:gd name="connsiteX49" fmla="*/ 4153642 w 4392865"/>
                <a:gd name="connsiteY49" fmla="*/ 1032613 h 3835390"/>
                <a:gd name="connsiteX50" fmla="*/ 4252464 w 4392865"/>
                <a:gd name="connsiteY50" fmla="*/ 1015471 h 3835390"/>
                <a:gd name="connsiteX51" fmla="*/ 4392865 w 4392865"/>
                <a:gd name="connsiteY51" fmla="*/ 1145687 h 3835390"/>
                <a:gd name="connsiteX52" fmla="*/ 4286151 w 4392865"/>
                <a:gd name="connsiteY52" fmla="*/ 1291466 h 3835390"/>
                <a:gd name="connsiteX53" fmla="*/ 4176057 w 4392865"/>
                <a:gd name="connsiteY53" fmla="*/ 1408274 h 3835390"/>
                <a:gd name="connsiteX54" fmla="*/ 4037225 w 4392865"/>
                <a:gd name="connsiteY54" fmla="*/ 1450656 h 3835390"/>
                <a:gd name="connsiteX55" fmla="*/ 3968751 w 4392865"/>
                <a:gd name="connsiteY55" fmla="*/ 1419754 h 3835390"/>
                <a:gd name="connsiteX56" fmla="*/ 3910225 w 4392865"/>
                <a:gd name="connsiteY56" fmla="*/ 1426845 h 3835390"/>
                <a:gd name="connsiteX57" fmla="*/ 3842810 w 4392865"/>
                <a:gd name="connsiteY57" fmla="*/ 1390650 h 3835390"/>
                <a:gd name="connsiteX58" fmla="*/ 3804392 w 4392865"/>
                <a:gd name="connsiteY58" fmla="*/ 1233700 h 3835390"/>
                <a:gd name="connsiteX59" fmla="*/ 3719513 w 4392865"/>
                <a:gd name="connsiteY59" fmla="*/ 1156759 h 3835390"/>
                <a:gd name="connsiteX60" fmla="*/ 3568701 w 4392865"/>
                <a:gd name="connsiteY60" fmla="*/ 1098021 h 3835390"/>
                <a:gd name="connsiteX61" fmla="*/ 3460751 w 4392865"/>
                <a:gd name="connsiteY61" fmla="*/ 1053571 h 3835390"/>
                <a:gd name="connsiteX62" fmla="*/ 3371851 w 4392865"/>
                <a:gd name="connsiteY62" fmla="*/ 1047221 h 3835390"/>
                <a:gd name="connsiteX63" fmla="*/ 3308351 w 4392865"/>
                <a:gd name="connsiteY63" fmla="*/ 996421 h 3835390"/>
                <a:gd name="connsiteX64" fmla="*/ 3200401 w 4392865"/>
                <a:gd name="connsiteY64" fmla="*/ 932921 h 3835390"/>
                <a:gd name="connsiteX65" fmla="*/ 3227599 w 4392865"/>
                <a:gd name="connsiteY65" fmla="*/ 1067009 h 3835390"/>
                <a:gd name="connsiteX66" fmla="*/ 3325496 w 4392865"/>
                <a:gd name="connsiteY66" fmla="*/ 1302488 h 3835390"/>
                <a:gd name="connsiteX67" fmla="*/ 3521286 w 4392865"/>
                <a:gd name="connsiteY67" fmla="*/ 1487697 h 3835390"/>
                <a:gd name="connsiteX68" fmla="*/ 3598016 w 4392865"/>
                <a:gd name="connsiteY68" fmla="*/ 1569716 h 3835390"/>
                <a:gd name="connsiteX69" fmla="*/ 3743537 w 4392865"/>
                <a:gd name="connsiteY69" fmla="*/ 1596175 h 3835390"/>
                <a:gd name="connsiteX70" fmla="*/ 3841433 w 4392865"/>
                <a:gd name="connsiteY70" fmla="*/ 1540613 h 3835390"/>
                <a:gd name="connsiteX71" fmla="*/ 3918163 w 4392865"/>
                <a:gd name="connsiteY71" fmla="*/ 1588237 h 3835390"/>
                <a:gd name="connsiteX72" fmla="*/ 3983808 w 4392865"/>
                <a:gd name="connsiteY72" fmla="*/ 1610103 h 3835390"/>
                <a:gd name="connsiteX73" fmla="*/ 4063234 w 4392865"/>
                <a:gd name="connsiteY73" fmla="*/ 1841639 h 3835390"/>
                <a:gd name="connsiteX74" fmla="*/ 3945170 w 4392865"/>
                <a:gd name="connsiteY74" fmla="*/ 1879232 h 3835390"/>
                <a:gd name="connsiteX75" fmla="*/ 3869238 w 4392865"/>
                <a:gd name="connsiteY75" fmla="*/ 2185997 h 3835390"/>
                <a:gd name="connsiteX76" fmla="*/ 3844079 w 4392865"/>
                <a:gd name="connsiteY76" fmla="*/ 2114809 h 3835390"/>
                <a:gd name="connsiteX77" fmla="*/ 3754120 w 4392865"/>
                <a:gd name="connsiteY77" fmla="*/ 2117455 h 3835390"/>
                <a:gd name="connsiteX78" fmla="*/ 3697858 w 4392865"/>
                <a:gd name="connsiteY78" fmla="*/ 2321435 h 3835390"/>
                <a:gd name="connsiteX79" fmla="*/ 3664163 w 4392865"/>
                <a:gd name="connsiteY79" fmla="*/ 2236518 h 3835390"/>
                <a:gd name="connsiteX80" fmla="*/ 3566266 w 4392865"/>
                <a:gd name="connsiteY80" fmla="*/ 2239164 h 3835390"/>
                <a:gd name="connsiteX81" fmla="*/ 3553037 w 4392865"/>
                <a:gd name="connsiteY81" fmla="*/ 2352883 h 3835390"/>
                <a:gd name="connsiteX82" fmla="*/ 3428683 w 4392865"/>
                <a:gd name="connsiteY82" fmla="*/ 2350288 h 3835390"/>
                <a:gd name="connsiteX83" fmla="*/ 3400225 w 4392865"/>
                <a:gd name="connsiteY83" fmla="*/ 2423165 h 3835390"/>
                <a:gd name="connsiteX84" fmla="*/ 3267287 w 4392865"/>
                <a:gd name="connsiteY84" fmla="*/ 2302664 h 3835390"/>
                <a:gd name="connsiteX85" fmla="*/ 3190558 w 4392865"/>
                <a:gd name="connsiteY85" fmla="*/ 2302664 h 3835390"/>
                <a:gd name="connsiteX86" fmla="*/ 3119120 w 4392865"/>
                <a:gd name="connsiteY86" fmla="*/ 2173018 h 3835390"/>
                <a:gd name="connsiteX87" fmla="*/ 3125917 w 4392865"/>
                <a:gd name="connsiteY87" fmla="*/ 2071417 h 3835390"/>
                <a:gd name="connsiteX88" fmla="*/ 3090016 w 4392865"/>
                <a:gd name="connsiteY88" fmla="*/ 1993102 h 3835390"/>
                <a:gd name="connsiteX89" fmla="*/ 2933913 w 4392865"/>
                <a:gd name="connsiteY89" fmla="*/ 1802550 h 3835390"/>
                <a:gd name="connsiteX90" fmla="*/ 2853939 w 4392865"/>
                <a:gd name="connsiteY90" fmla="*/ 1602017 h 3835390"/>
                <a:gd name="connsiteX91" fmla="*/ 2658005 w 4392865"/>
                <a:gd name="connsiteY91" fmla="*/ 1386945 h 3835390"/>
                <a:gd name="connsiteX92" fmla="*/ 2471738 w 4392865"/>
                <a:gd name="connsiteY92" fmla="*/ 1241954 h 3835390"/>
                <a:gd name="connsiteX93" fmla="*/ 2413530 w 4392865"/>
                <a:gd name="connsiteY93" fmla="*/ 1240895 h 3835390"/>
                <a:gd name="connsiteX94" fmla="*/ 2325160 w 4392865"/>
                <a:gd name="connsiteY94" fmla="*/ 1184275 h 3835390"/>
                <a:gd name="connsiteX95" fmla="*/ 2262189 w 4392865"/>
                <a:gd name="connsiteY95" fmla="*/ 1167341 h 3835390"/>
                <a:gd name="connsiteX96" fmla="*/ 2153180 w 4392865"/>
                <a:gd name="connsiteY96" fmla="*/ 1212320 h 3835390"/>
                <a:gd name="connsiteX97" fmla="*/ 2088622 w 4392865"/>
                <a:gd name="connsiteY97" fmla="*/ 1242483 h 3835390"/>
                <a:gd name="connsiteX98" fmla="*/ 2087294 w 4392865"/>
                <a:gd name="connsiteY98" fmla="*/ 1390201 h 3835390"/>
                <a:gd name="connsiteX99" fmla="*/ 2121380 w 4392865"/>
                <a:gd name="connsiteY99" fmla="*/ 1554862 h 3835390"/>
                <a:gd name="connsiteX100" fmla="*/ 2187787 w 4392865"/>
                <a:gd name="connsiteY100" fmla="*/ 1696717 h 3835390"/>
                <a:gd name="connsiteX101" fmla="*/ 2252565 w 4392865"/>
                <a:gd name="connsiteY101" fmla="*/ 1858113 h 3835390"/>
                <a:gd name="connsiteX102" fmla="*/ 2410037 w 4392865"/>
                <a:gd name="connsiteY102" fmla="*/ 1919018 h 3835390"/>
                <a:gd name="connsiteX103" fmla="*/ 2481475 w 4392865"/>
                <a:gd name="connsiteY103" fmla="*/ 2114809 h 3835390"/>
                <a:gd name="connsiteX104" fmla="*/ 2098328 w 4392865"/>
                <a:gd name="connsiteY104" fmla="*/ 2378392 h 3835390"/>
                <a:gd name="connsiteX105" fmla="*/ 2139764 w 4392865"/>
                <a:gd name="connsiteY105" fmla="*/ 2490767 h 3835390"/>
                <a:gd name="connsiteX106" fmla="*/ 2213347 w 4392865"/>
                <a:gd name="connsiteY106" fmla="*/ 2848052 h 3835390"/>
                <a:gd name="connsiteX107" fmla="*/ 2242101 w 4392865"/>
                <a:gd name="connsiteY107" fmla="*/ 2943902 h 3835390"/>
                <a:gd name="connsiteX108" fmla="*/ 2251686 w 4392865"/>
                <a:gd name="connsiteY108" fmla="*/ 3106844 h 3835390"/>
                <a:gd name="connsiteX109" fmla="*/ 2443385 w 4392865"/>
                <a:gd name="connsiteY109" fmla="*/ 3145184 h 3835390"/>
                <a:gd name="connsiteX110" fmla="*/ 2577574 w 4392865"/>
                <a:gd name="connsiteY110" fmla="*/ 3250617 h 3835390"/>
                <a:gd name="connsiteX111" fmla="*/ 2625498 w 4392865"/>
                <a:gd name="connsiteY111" fmla="*/ 3384808 h 3835390"/>
                <a:gd name="connsiteX112" fmla="*/ 2462555 w 4392865"/>
                <a:gd name="connsiteY112" fmla="*/ 3346466 h 3835390"/>
                <a:gd name="connsiteX113" fmla="*/ 2337950 w 4392865"/>
                <a:gd name="connsiteY113" fmla="*/ 3269787 h 3835390"/>
                <a:gd name="connsiteX114" fmla="*/ 2059988 w 4392865"/>
                <a:gd name="connsiteY114" fmla="*/ 3269789 h 3835390"/>
                <a:gd name="connsiteX115" fmla="*/ 2203761 w 4392865"/>
                <a:gd name="connsiteY115" fmla="*/ 3442314 h 3835390"/>
                <a:gd name="connsiteX116" fmla="*/ 2452969 w 4392865"/>
                <a:gd name="connsiteY116" fmla="*/ 3634012 h 3835390"/>
                <a:gd name="connsiteX117" fmla="*/ 2290026 w 4392865"/>
                <a:gd name="connsiteY117" fmla="*/ 3662768 h 3835390"/>
                <a:gd name="connsiteX118" fmla="*/ 2107912 w 4392865"/>
                <a:gd name="connsiteY118" fmla="*/ 3538167 h 3835390"/>
                <a:gd name="connsiteX119" fmla="*/ 2021648 w 4392865"/>
                <a:gd name="connsiteY119" fmla="*/ 3720277 h 3835390"/>
                <a:gd name="connsiteX120" fmla="*/ 1954555 w 4392865"/>
                <a:gd name="connsiteY120" fmla="*/ 3758619 h 3835390"/>
                <a:gd name="connsiteX121" fmla="*/ 1801196 w 4392865"/>
                <a:gd name="connsiteY121" fmla="*/ 3825712 h 3835390"/>
                <a:gd name="connsiteX122" fmla="*/ 1839536 w 4392865"/>
                <a:gd name="connsiteY122" fmla="*/ 3595673 h 3835390"/>
                <a:gd name="connsiteX123" fmla="*/ 1734101 w 4392865"/>
                <a:gd name="connsiteY123" fmla="*/ 3413561 h 3835390"/>
                <a:gd name="connsiteX124" fmla="*/ 1705347 w 4392865"/>
                <a:gd name="connsiteY124" fmla="*/ 3480655 h 3835390"/>
                <a:gd name="connsiteX125" fmla="*/ 1638252 w 4392865"/>
                <a:gd name="connsiteY125" fmla="*/ 3595673 h 3835390"/>
                <a:gd name="connsiteX126" fmla="*/ 1504065 w 4392865"/>
                <a:gd name="connsiteY126" fmla="*/ 3729863 h 3835390"/>
                <a:gd name="connsiteX127" fmla="*/ 1302780 w 4392865"/>
                <a:gd name="connsiteY127" fmla="*/ 3634012 h 3835390"/>
                <a:gd name="connsiteX128" fmla="*/ 1504064 w 4392865"/>
                <a:gd name="connsiteY128" fmla="*/ 3586088 h 3835390"/>
                <a:gd name="connsiteX129" fmla="*/ 1465724 w 4392865"/>
                <a:gd name="connsiteY129" fmla="*/ 3346467 h 3835390"/>
                <a:gd name="connsiteX130" fmla="*/ 1222007 w 4392865"/>
                <a:gd name="connsiteY130" fmla="*/ 3399796 h 3835390"/>
                <a:gd name="connsiteX131" fmla="*/ 1302780 w 4392865"/>
                <a:gd name="connsiteY131" fmla="*/ 3212279 h 3835390"/>
                <a:gd name="connsiteX132" fmla="*/ 1580742 w 4392865"/>
                <a:gd name="connsiteY132" fmla="*/ 2982241 h 3835390"/>
                <a:gd name="connsiteX133" fmla="*/ 1657422 w 4392865"/>
                <a:gd name="connsiteY133" fmla="*/ 2867222 h 3835390"/>
                <a:gd name="connsiteX134" fmla="*/ 1686177 w 4392865"/>
                <a:gd name="connsiteY134" fmla="*/ 2502996 h 3835390"/>
                <a:gd name="connsiteX135" fmla="*/ 1688424 w 4392865"/>
                <a:gd name="connsiteY135" fmla="*/ 2185297 h 3835390"/>
                <a:gd name="connsiteX136" fmla="*/ 1695761 w 4392865"/>
                <a:gd name="connsiteY136" fmla="*/ 2004582 h 3835390"/>
                <a:gd name="connsiteX137" fmla="*/ 1629516 w 4392865"/>
                <a:gd name="connsiteY137" fmla="*/ 1709947 h 3835390"/>
                <a:gd name="connsiteX138" fmla="*/ 1497225 w 4392865"/>
                <a:gd name="connsiteY138" fmla="*/ 1548551 h 3835390"/>
                <a:gd name="connsiteX139" fmla="*/ 1446115 w 4392865"/>
                <a:gd name="connsiteY139" fmla="*/ 1515104 h 3835390"/>
                <a:gd name="connsiteX140" fmla="*/ 1354139 w 4392865"/>
                <a:gd name="connsiteY140" fmla="*/ 1431395 h 3835390"/>
                <a:gd name="connsiteX141" fmla="*/ 1296989 w 4392865"/>
                <a:gd name="connsiteY141" fmla="*/ 1347787 h 3835390"/>
                <a:gd name="connsiteX142" fmla="*/ 1243542 w 4392865"/>
                <a:gd name="connsiteY142" fmla="*/ 1336674 h 3835390"/>
                <a:gd name="connsiteX143" fmla="*/ 1200151 w 4392865"/>
                <a:gd name="connsiteY143" fmla="*/ 1288521 h 3835390"/>
                <a:gd name="connsiteX144" fmla="*/ 1155701 w 4392865"/>
                <a:gd name="connsiteY144" fmla="*/ 1275821 h 3835390"/>
                <a:gd name="connsiteX145" fmla="*/ 1111251 w 4392865"/>
                <a:gd name="connsiteY145" fmla="*/ 1193271 h 3835390"/>
                <a:gd name="connsiteX146" fmla="*/ 1092201 w 4392865"/>
                <a:gd name="connsiteY146" fmla="*/ 1078971 h 3835390"/>
                <a:gd name="connsiteX147" fmla="*/ 1092201 w 4392865"/>
                <a:gd name="connsiteY147" fmla="*/ 971021 h 3835390"/>
                <a:gd name="connsiteX148" fmla="*/ 1060451 w 4392865"/>
                <a:gd name="connsiteY148" fmla="*/ 913871 h 3835390"/>
                <a:gd name="connsiteX149" fmla="*/ 996951 w 4392865"/>
                <a:gd name="connsiteY149" fmla="*/ 875771 h 3835390"/>
                <a:gd name="connsiteX150" fmla="*/ 889001 w 4392865"/>
                <a:gd name="connsiteY150" fmla="*/ 875771 h 3835390"/>
                <a:gd name="connsiteX151" fmla="*/ 806451 w 4392865"/>
                <a:gd name="connsiteY151" fmla="*/ 907521 h 3835390"/>
                <a:gd name="connsiteX152" fmla="*/ 742951 w 4392865"/>
                <a:gd name="connsiteY152" fmla="*/ 939271 h 3835390"/>
                <a:gd name="connsiteX153" fmla="*/ 655639 w 4392865"/>
                <a:gd name="connsiteY153" fmla="*/ 912812 h 3835390"/>
                <a:gd name="connsiteX154" fmla="*/ 566210 w 4392865"/>
                <a:gd name="connsiteY154" fmla="*/ 836613 h 3835390"/>
                <a:gd name="connsiteX155" fmla="*/ 511177 w 4392865"/>
                <a:gd name="connsiteY155" fmla="*/ 806980 h 3835390"/>
                <a:gd name="connsiteX156" fmla="*/ 415926 w 4392865"/>
                <a:gd name="connsiteY156" fmla="*/ 784225 h 3835390"/>
                <a:gd name="connsiteX157" fmla="*/ 335494 w 4392865"/>
                <a:gd name="connsiteY157" fmla="*/ 759883 h 3835390"/>
                <a:gd name="connsiteX158" fmla="*/ 203413 w 4392865"/>
                <a:gd name="connsiteY158" fmla="*/ 728345 h 3835390"/>
                <a:gd name="connsiteX159" fmla="*/ 116099 w 4392865"/>
                <a:gd name="connsiteY159" fmla="*/ 691303 h 3835390"/>
                <a:gd name="connsiteX160" fmla="*/ 61914 w 4392865"/>
                <a:gd name="connsiteY160" fmla="*/ 625475 h 3835390"/>
                <a:gd name="connsiteX161" fmla="*/ 6350 w 4392865"/>
                <a:gd name="connsiteY161" fmla="*/ 575733 h 3835390"/>
                <a:gd name="connsiteX162" fmla="*/ 2117 w 4392865"/>
                <a:gd name="connsiteY162" fmla="*/ 537104 h 3835390"/>
                <a:gd name="connsiteX163" fmla="*/ 0 w 4392865"/>
                <a:gd name="connsiteY163" fmla="*/ 465138 h 3835390"/>
                <a:gd name="connsiteX164" fmla="*/ 23496 w 4392865"/>
                <a:gd name="connsiteY164" fmla="*/ 394970 h 3835390"/>
                <a:gd name="connsiteX165" fmla="*/ 51331 w 4392865"/>
                <a:gd name="connsiteY165" fmla="*/ 321204 h 3835390"/>
                <a:gd name="connsiteX166" fmla="*/ 77257 w 4392865"/>
                <a:gd name="connsiteY166" fmla="*/ 272520 h 3835390"/>
                <a:gd name="connsiteX167" fmla="*/ 104776 w 4392865"/>
                <a:gd name="connsiteY167" fmla="*/ 194203 h 3835390"/>
                <a:gd name="connsiteX168" fmla="*/ 187537 w 4392865"/>
                <a:gd name="connsiteY168" fmla="*/ 183303 h 3835390"/>
                <a:gd name="connsiteX169" fmla="*/ 238127 w 4392865"/>
                <a:gd name="connsiteY169" fmla="*/ 186268 h 3835390"/>
                <a:gd name="connsiteX170" fmla="*/ 306600 w 4392865"/>
                <a:gd name="connsiteY170" fmla="*/ 191241 h 3835390"/>
                <a:gd name="connsiteX171" fmla="*/ 354225 w 4392865"/>
                <a:gd name="connsiteY171" fmla="*/ 212408 h 3835390"/>
                <a:gd name="connsiteX172" fmla="*/ 442385 w 4392865"/>
                <a:gd name="connsiteY172" fmla="*/ 231247 h 3835390"/>
                <a:gd name="connsiteX0" fmla="*/ 442385 w 4392865"/>
                <a:gd name="connsiteY0" fmla="*/ 231247 h 3835390"/>
                <a:gd name="connsiteX1" fmla="*/ 544725 w 4392865"/>
                <a:gd name="connsiteY1" fmla="*/ 249450 h 3835390"/>
                <a:gd name="connsiteX2" fmla="*/ 674369 w 4392865"/>
                <a:gd name="connsiteY2" fmla="*/ 244158 h 3835390"/>
                <a:gd name="connsiteX3" fmla="*/ 841058 w 4392865"/>
                <a:gd name="connsiteY3" fmla="*/ 207116 h 3835390"/>
                <a:gd name="connsiteX4" fmla="*/ 917787 w 4392865"/>
                <a:gd name="connsiteY4" fmla="*/ 167429 h 3835390"/>
                <a:gd name="connsiteX5" fmla="*/ 984253 w 4392865"/>
                <a:gd name="connsiteY5" fmla="*/ 142346 h 3835390"/>
                <a:gd name="connsiteX6" fmla="*/ 1036849 w 4392865"/>
                <a:gd name="connsiteY6" fmla="*/ 125096 h 3835390"/>
                <a:gd name="connsiteX7" fmla="*/ 1099081 w 4392865"/>
                <a:gd name="connsiteY7" fmla="*/ 119062 h 3835390"/>
                <a:gd name="connsiteX8" fmla="*/ 1126067 w 4392865"/>
                <a:gd name="connsiteY8" fmla="*/ 68791 h 3835390"/>
                <a:gd name="connsiteX9" fmla="*/ 1118129 w 4392865"/>
                <a:gd name="connsiteY9" fmla="*/ 0 h 3835390"/>
                <a:gd name="connsiteX10" fmla="*/ 1181629 w 4392865"/>
                <a:gd name="connsiteY10" fmla="*/ 77788 h 3835390"/>
                <a:gd name="connsiteX11" fmla="*/ 1177079 w 4392865"/>
                <a:gd name="connsiteY11" fmla="*/ 125094 h 3835390"/>
                <a:gd name="connsiteX12" fmla="*/ 1179725 w 4392865"/>
                <a:gd name="connsiteY12" fmla="*/ 191241 h 3835390"/>
                <a:gd name="connsiteX13" fmla="*/ 1179513 w 4392865"/>
                <a:gd name="connsiteY13" fmla="*/ 235480 h 3835390"/>
                <a:gd name="connsiteX14" fmla="*/ 1171787 w 4392865"/>
                <a:gd name="connsiteY14" fmla="*/ 273262 h 3835390"/>
                <a:gd name="connsiteX15" fmla="*/ 1195599 w 4392865"/>
                <a:gd name="connsiteY15" fmla="*/ 320887 h 3835390"/>
                <a:gd name="connsiteX16" fmla="*/ 1237193 w 4392865"/>
                <a:gd name="connsiteY16" fmla="*/ 387879 h 3835390"/>
                <a:gd name="connsiteX17" fmla="*/ 1256242 w 4392865"/>
                <a:gd name="connsiteY17" fmla="*/ 412221 h 3835390"/>
                <a:gd name="connsiteX18" fmla="*/ 1289051 w 4392865"/>
                <a:gd name="connsiteY18" fmla="*/ 384704 h 3835390"/>
                <a:gd name="connsiteX19" fmla="*/ 1304079 w 4392865"/>
                <a:gd name="connsiteY19" fmla="*/ 379095 h 3835390"/>
                <a:gd name="connsiteX20" fmla="*/ 1341121 w 4392865"/>
                <a:gd name="connsiteY20" fmla="*/ 384387 h 3835390"/>
                <a:gd name="connsiteX21" fmla="*/ 1378163 w 4392865"/>
                <a:gd name="connsiteY21" fmla="*/ 408200 h 3835390"/>
                <a:gd name="connsiteX22" fmla="*/ 1390651 w 4392865"/>
                <a:gd name="connsiteY22" fmla="*/ 437621 h 3835390"/>
                <a:gd name="connsiteX23" fmla="*/ 1423142 w 4392865"/>
                <a:gd name="connsiteY23" fmla="*/ 445241 h 3835390"/>
                <a:gd name="connsiteX24" fmla="*/ 1462829 w 4392865"/>
                <a:gd name="connsiteY24" fmla="*/ 421429 h 3835390"/>
                <a:gd name="connsiteX25" fmla="*/ 1520826 w 4392865"/>
                <a:gd name="connsiteY25" fmla="*/ 523875 h 3835390"/>
                <a:gd name="connsiteX26" fmla="*/ 1582738 w 4392865"/>
                <a:gd name="connsiteY26" fmla="*/ 569912 h 3835390"/>
                <a:gd name="connsiteX27" fmla="*/ 1676401 w 4392865"/>
                <a:gd name="connsiteY27" fmla="*/ 640821 h 3835390"/>
                <a:gd name="connsiteX28" fmla="*/ 1866901 w 4392865"/>
                <a:gd name="connsiteY28" fmla="*/ 609071 h 3835390"/>
                <a:gd name="connsiteX29" fmla="*/ 2063751 w 4392865"/>
                <a:gd name="connsiteY29" fmla="*/ 558271 h 3835390"/>
                <a:gd name="connsiteX30" fmla="*/ 2178051 w 4392865"/>
                <a:gd name="connsiteY30" fmla="*/ 590021 h 3835390"/>
                <a:gd name="connsiteX31" fmla="*/ 2311401 w 4392865"/>
                <a:gd name="connsiteY31" fmla="*/ 691621 h 3835390"/>
                <a:gd name="connsiteX32" fmla="*/ 2489201 w 4392865"/>
                <a:gd name="connsiteY32" fmla="*/ 780521 h 3835390"/>
                <a:gd name="connsiteX33" fmla="*/ 2692401 w 4392865"/>
                <a:gd name="connsiteY33" fmla="*/ 793221 h 3835390"/>
                <a:gd name="connsiteX34" fmla="*/ 2783947 w 4392865"/>
                <a:gd name="connsiteY34" fmla="*/ 683154 h 3835390"/>
                <a:gd name="connsiteX35" fmla="*/ 3133905 w 4392865"/>
                <a:gd name="connsiteY35" fmla="*/ 585588 h 3835390"/>
                <a:gd name="connsiteX36" fmla="*/ 3230246 w 4392865"/>
                <a:gd name="connsiteY36" fmla="*/ 487572 h 3835390"/>
                <a:gd name="connsiteX37" fmla="*/ 3366460 w 4392865"/>
                <a:gd name="connsiteY37" fmla="*/ 400599 h 3835390"/>
                <a:gd name="connsiteX38" fmla="*/ 3662403 w 4392865"/>
                <a:gd name="connsiteY38" fmla="*/ 385143 h 3835390"/>
                <a:gd name="connsiteX39" fmla="*/ 3822913 w 4392865"/>
                <a:gd name="connsiteY39" fmla="*/ 365864 h 3835390"/>
                <a:gd name="connsiteX40" fmla="*/ 3880259 w 4392865"/>
                <a:gd name="connsiteY40" fmla="*/ 521559 h 3835390"/>
                <a:gd name="connsiteX41" fmla="*/ 3972225 w 4392865"/>
                <a:gd name="connsiteY41" fmla="*/ 697132 h 3835390"/>
                <a:gd name="connsiteX42" fmla="*/ 3971626 w 4392865"/>
                <a:gd name="connsiteY42" fmla="*/ 818142 h 3835390"/>
                <a:gd name="connsiteX43" fmla="*/ 3980492 w 4392865"/>
                <a:gd name="connsiteY43" fmla="*/ 801728 h 3835390"/>
                <a:gd name="connsiteX44" fmla="*/ 3976970 w 4392865"/>
                <a:gd name="connsiteY44" fmla="*/ 863980 h 3835390"/>
                <a:gd name="connsiteX45" fmla="*/ 3983298 w 4392865"/>
                <a:gd name="connsiteY45" fmla="*/ 889809 h 3835390"/>
                <a:gd name="connsiteX46" fmla="*/ 4002088 w 4392865"/>
                <a:gd name="connsiteY46" fmla="*/ 917575 h 3835390"/>
                <a:gd name="connsiteX47" fmla="*/ 4067176 w 4392865"/>
                <a:gd name="connsiteY47" fmla="*/ 927629 h 3835390"/>
                <a:gd name="connsiteX48" fmla="*/ 4064001 w 4392865"/>
                <a:gd name="connsiteY48" fmla="*/ 964671 h 3835390"/>
                <a:gd name="connsiteX49" fmla="*/ 4153642 w 4392865"/>
                <a:gd name="connsiteY49" fmla="*/ 1032613 h 3835390"/>
                <a:gd name="connsiteX50" fmla="*/ 4252464 w 4392865"/>
                <a:gd name="connsiteY50" fmla="*/ 1015471 h 3835390"/>
                <a:gd name="connsiteX51" fmla="*/ 4392865 w 4392865"/>
                <a:gd name="connsiteY51" fmla="*/ 1145687 h 3835390"/>
                <a:gd name="connsiteX52" fmla="*/ 4286151 w 4392865"/>
                <a:gd name="connsiteY52" fmla="*/ 1291466 h 3835390"/>
                <a:gd name="connsiteX53" fmla="*/ 4176057 w 4392865"/>
                <a:gd name="connsiteY53" fmla="*/ 1408274 h 3835390"/>
                <a:gd name="connsiteX54" fmla="*/ 4037225 w 4392865"/>
                <a:gd name="connsiteY54" fmla="*/ 1450656 h 3835390"/>
                <a:gd name="connsiteX55" fmla="*/ 3968751 w 4392865"/>
                <a:gd name="connsiteY55" fmla="*/ 1419754 h 3835390"/>
                <a:gd name="connsiteX56" fmla="*/ 3910225 w 4392865"/>
                <a:gd name="connsiteY56" fmla="*/ 1426845 h 3835390"/>
                <a:gd name="connsiteX57" fmla="*/ 3842810 w 4392865"/>
                <a:gd name="connsiteY57" fmla="*/ 1390650 h 3835390"/>
                <a:gd name="connsiteX58" fmla="*/ 3804392 w 4392865"/>
                <a:gd name="connsiteY58" fmla="*/ 1233700 h 3835390"/>
                <a:gd name="connsiteX59" fmla="*/ 3719513 w 4392865"/>
                <a:gd name="connsiteY59" fmla="*/ 1156759 h 3835390"/>
                <a:gd name="connsiteX60" fmla="*/ 3568701 w 4392865"/>
                <a:gd name="connsiteY60" fmla="*/ 1098021 h 3835390"/>
                <a:gd name="connsiteX61" fmla="*/ 3460751 w 4392865"/>
                <a:gd name="connsiteY61" fmla="*/ 1053571 h 3835390"/>
                <a:gd name="connsiteX62" fmla="*/ 3371851 w 4392865"/>
                <a:gd name="connsiteY62" fmla="*/ 1047221 h 3835390"/>
                <a:gd name="connsiteX63" fmla="*/ 3308351 w 4392865"/>
                <a:gd name="connsiteY63" fmla="*/ 996421 h 3835390"/>
                <a:gd name="connsiteX64" fmla="*/ 3200401 w 4392865"/>
                <a:gd name="connsiteY64" fmla="*/ 932921 h 3835390"/>
                <a:gd name="connsiteX65" fmla="*/ 3227599 w 4392865"/>
                <a:gd name="connsiteY65" fmla="*/ 1067009 h 3835390"/>
                <a:gd name="connsiteX66" fmla="*/ 3325496 w 4392865"/>
                <a:gd name="connsiteY66" fmla="*/ 1302488 h 3835390"/>
                <a:gd name="connsiteX67" fmla="*/ 3521286 w 4392865"/>
                <a:gd name="connsiteY67" fmla="*/ 1487697 h 3835390"/>
                <a:gd name="connsiteX68" fmla="*/ 3598016 w 4392865"/>
                <a:gd name="connsiteY68" fmla="*/ 1569716 h 3835390"/>
                <a:gd name="connsiteX69" fmla="*/ 3743537 w 4392865"/>
                <a:gd name="connsiteY69" fmla="*/ 1596175 h 3835390"/>
                <a:gd name="connsiteX70" fmla="*/ 3841433 w 4392865"/>
                <a:gd name="connsiteY70" fmla="*/ 1540613 h 3835390"/>
                <a:gd name="connsiteX71" fmla="*/ 3918163 w 4392865"/>
                <a:gd name="connsiteY71" fmla="*/ 1588237 h 3835390"/>
                <a:gd name="connsiteX72" fmla="*/ 3983808 w 4392865"/>
                <a:gd name="connsiteY72" fmla="*/ 1610103 h 3835390"/>
                <a:gd name="connsiteX73" fmla="*/ 4063234 w 4392865"/>
                <a:gd name="connsiteY73" fmla="*/ 1841639 h 3835390"/>
                <a:gd name="connsiteX74" fmla="*/ 3945170 w 4392865"/>
                <a:gd name="connsiteY74" fmla="*/ 1879232 h 3835390"/>
                <a:gd name="connsiteX75" fmla="*/ 3869238 w 4392865"/>
                <a:gd name="connsiteY75" fmla="*/ 2185997 h 3835390"/>
                <a:gd name="connsiteX76" fmla="*/ 3844079 w 4392865"/>
                <a:gd name="connsiteY76" fmla="*/ 2114809 h 3835390"/>
                <a:gd name="connsiteX77" fmla="*/ 3754120 w 4392865"/>
                <a:gd name="connsiteY77" fmla="*/ 2117455 h 3835390"/>
                <a:gd name="connsiteX78" fmla="*/ 3697858 w 4392865"/>
                <a:gd name="connsiteY78" fmla="*/ 2321435 h 3835390"/>
                <a:gd name="connsiteX79" fmla="*/ 3664163 w 4392865"/>
                <a:gd name="connsiteY79" fmla="*/ 2236518 h 3835390"/>
                <a:gd name="connsiteX80" fmla="*/ 3566266 w 4392865"/>
                <a:gd name="connsiteY80" fmla="*/ 2239164 h 3835390"/>
                <a:gd name="connsiteX81" fmla="*/ 3553037 w 4392865"/>
                <a:gd name="connsiteY81" fmla="*/ 2352883 h 3835390"/>
                <a:gd name="connsiteX82" fmla="*/ 3428683 w 4392865"/>
                <a:gd name="connsiteY82" fmla="*/ 2350288 h 3835390"/>
                <a:gd name="connsiteX83" fmla="*/ 3400225 w 4392865"/>
                <a:gd name="connsiteY83" fmla="*/ 2423165 h 3835390"/>
                <a:gd name="connsiteX84" fmla="*/ 3267287 w 4392865"/>
                <a:gd name="connsiteY84" fmla="*/ 2302664 h 3835390"/>
                <a:gd name="connsiteX85" fmla="*/ 3190558 w 4392865"/>
                <a:gd name="connsiteY85" fmla="*/ 2302664 h 3835390"/>
                <a:gd name="connsiteX86" fmla="*/ 3119120 w 4392865"/>
                <a:gd name="connsiteY86" fmla="*/ 2173018 h 3835390"/>
                <a:gd name="connsiteX87" fmla="*/ 3125917 w 4392865"/>
                <a:gd name="connsiteY87" fmla="*/ 2071417 h 3835390"/>
                <a:gd name="connsiteX88" fmla="*/ 3090016 w 4392865"/>
                <a:gd name="connsiteY88" fmla="*/ 1993102 h 3835390"/>
                <a:gd name="connsiteX89" fmla="*/ 2933913 w 4392865"/>
                <a:gd name="connsiteY89" fmla="*/ 1802550 h 3835390"/>
                <a:gd name="connsiteX90" fmla="*/ 2853939 w 4392865"/>
                <a:gd name="connsiteY90" fmla="*/ 1602017 h 3835390"/>
                <a:gd name="connsiteX91" fmla="*/ 2658005 w 4392865"/>
                <a:gd name="connsiteY91" fmla="*/ 1386945 h 3835390"/>
                <a:gd name="connsiteX92" fmla="*/ 2471738 w 4392865"/>
                <a:gd name="connsiteY92" fmla="*/ 1241954 h 3835390"/>
                <a:gd name="connsiteX93" fmla="*/ 2413530 w 4392865"/>
                <a:gd name="connsiteY93" fmla="*/ 1240895 h 3835390"/>
                <a:gd name="connsiteX94" fmla="*/ 2325160 w 4392865"/>
                <a:gd name="connsiteY94" fmla="*/ 1184275 h 3835390"/>
                <a:gd name="connsiteX95" fmla="*/ 2262189 w 4392865"/>
                <a:gd name="connsiteY95" fmla="*/ 1167341 h 3835390"/>
                <a:gd name="connsiteX96" fmla="*/ 2153180 w 4392865"/>
                <a:gd name="connsiteY96" fmla="*/ 1212320 h 3835390"/>
                <a:gd name="connsiteX97" fmla="*/ 2088622 w 4392865"/>
                <a:gd name="connsiteY97" fmla="*/ 1242483 h 3835390"/>
                <a:gd name="connsiteX98" fmla="*/ 2087294 w 4392865"/>
                <a:gd name="connsiteY98" fmla="*/ 1390201 h 3835390"/>
                <a:gd name="connsiteX99" fmla="*/ 2121380 w 4392865"/>
                <a:gd name="connsiteY99" fmla="*/ 1554862 h 3835390"/>
                <a:gd name="connsiteX100" fmla="*/ 2187787 w 4392865"/>
                <a:gd name="connsiteY100" fmla="*/ 1696717 h 3835390"/>
                <a:gd name="connsiteX101" fmla="*/ 2252565 w 4392865"/>
                <a:gd name="connsiteY101" fmla="*/ 1858113 h 3835390"/>
                <a:gd name="connsiteX102" fmla="*/ 2410037 w 4392865"/>
                <a:gd name="connsiteY102" fmla="*/ 1919018 h 3835390"/>
                <a:gd name="connsiteX103" fmla="*/ 2481475 w 4392865"/>
                <a:gd name="connsiteY103" fmla="*/ 2114809 h 3835390"/>
                <a:gd name="connsiteX104" fmla="*/ 2526954 w 4392865"/>
                <a:gd name="connsiteY104" fmla="*/ 2240809 h 3835390"/>
                <a:gd name="connsiteX105" fmla="*/ 2139764 w 4392865"/>
                <a:gd name="connsiteY105" fmla="*/ 2490767 h 3835390"/>
                <a:gd name="connsiteX106" fmla="*/ 2213347 w 4392865"/>
                <a:gd name="connsiteY106" fmla="*/ 2848052 h 3835390"/>
                <a:gd name="connsiteX107" fmla="*/ 2242101 w 4392865"/>
                <a:gd name="connsiteY107" fmla="*/ 2943902 h 3835390"/>
                <a:gd name="connsiteX108" fmla="*/ 2251686 w 4392865"/>
                <a:gd name="connsiteY108" fmla="*/ 3106844 h 3835390"/>
                <a:gd name="connsiteX109" fmla="*/ 2443385 w 4392865"/>
                <a:gd name="connsiteY109" fmla="*/ 3145184 h 3835390"/>
                <a:gd name="connsiteX110" fmla="*/ 2577574 w 4392865"/>
                <a:gd name="connsiteY110" fmla="*/ 3250617 h 3835390"/>
                <a:gd name="connsiteX111" fmla="*/ 2625498 w 4392865"/>
                <a:gd name="connsiteY111" fmla="*/ 3384808 h 3835390"/>
                <a:gd name="connsiteX112" fmla="*/ 2462555 w 4392865"/>
                <a:gd name="connsiteY112" fmla="*/ 3346466 h 3835390"/>
                <a:gd name="connsiteX113" fmla="*/ 2337950 w 4392865"/>
                <a:gd name="connsiteY113" fmla="*/ 3269787 h 3835390"/>
                <a:gd name="connsiteX114" fmla="*/ 2059988 w 4392865"/>
                <a:gd name="connsiteY114" fmla="*/ 3269789 h 3835390"/>
                <a:gd name="connsiteX115" fmla="*/ 2203761 w 4392865"/>
                <a:gd name="connsiteY115" fmla="*/ 3442314 h 3835390"/>
                <a:gd name="connsiteX116" fmla="*/ 2452969 w 4392865"/>
                <a:gd name="connsiteY116" fmla="*/ 3634012 h 3835390"/>
                <a:gd name="connsiteX117" fmla="*/ 2290026 w 4392865"/>
                <a:gd name="connsiteY117" fmla="*/ 3662768 h 3835390"/>
                <a:gd name="connsiteX118" fmla="*/ 2107912 w 4392865"/>
                <a:gd name="connsiteY118" fmla="*/ 3538167 h 3835390"/>
                <a:gd name="connsiteX119" fmla="*/ 2021648 w 4392865"/>
                <a:gd name="connsiteY119" fmla="*/ 3720277 h 3835390"/>
                <a:gd name="connsiteX120" fmla="*/ 1954555 w 4392865"/>
                <a:gd name="connsiteY120" fmla="*/ 3758619 h 3835390"/>
                <a:gd name="connsiteX121" fmla="*/ 1801196 w 4392865"/>
                <a:gd name="connsiteY121" fmla="*/ 3825712 h 3835390"/>
                <a:gd name="connsiteX122" fmla="*/ 1839536 w 4392865"/>
                <a:gd name="connsiteY122" fmla="*/ 3595673 h 3835390"/>
                <a:gd name="connsiteX123" fmla="*/ 1734101 w 4392865"/>
                <a:gd name="connsiteY123" fmla="*/ 3413561 h 3835390"/>
                <a:gd name="connsiteX124" fmla="*/ 1705347 w 4392865"/>
                <a:gd name="connsiteY124" fmla="*/ 3480655 h 3835390"/>
                <a:gd name="connsiteX125" fmla="*/ 1638252 w 4392865"/>
                <a:gd name="connsiteY125" fmla="*/ 3595673 h 3835390"/>
                <a:gd name="connsiteX126" fmla="*/ 1504065 w 4392865"/>
                <a:gd name="connsiteY126" fmla="*/ 3729863 h 3835390"/>
                <a:gd name="connsiteX127" fmla="*/ 1302780 w 4392865"/>
                <a:gd name="connsiteY127" fmla="*/ 3634012 h 3835390"/>
                <a:gd name="connsiteX128" fmla="*/ 1504064 w 4392865"/>
                <a:gd name="connsiteY128" fmla="*/ 3586088 h 3835390"/>
                <a:gd name="connsiteX129" fmla="*/ 1465724 w 4392865"/>
                <a:gd name="connsiteY129" fmla="*/ 3346467 h 3835390"/>
                <a:gd name="connsiteX130" fmla="*/ 1222007 w 4392865"/>
                <a:gd name="connsiteY130" fmla="*/ 3399796 h 3835390"/>
                <a:gd name="connsiteX131" fmla="*/ 1302780 w 4392865"/>
                <a:gd name="connsiteY131" fmla="*/ 3212279 h 3835390"/>
                <a:gd name="connsiteX132" fmla="*/ 1580742 w 4392865"/>
                <a:gd name="connsiteY132" fmla="*/ 2982241 h 3835390"/>
                <a:gd name="connsiteX133" fmla="*/ 1657422 w 4392865"/>
                <a:gd name="connsiteY133" fmla="*/ 2867222 h 3835390"/>
                <a:gd name="connsiteX134" fmla="*/ 1686177 w 4392865"/>
                <a:gd name="connsiteY134" fmla="*/ 2502996 h 3835390"/>
                <a:gd name="connsiteX135" fmla="*/ 1688424 w 4392865"/>
                <a:gd name="connsiteY135" fmla="*/ 2185297 h 3835390"/>
                <a:gd name="connsiteX136" fmla="*/ 1695761 w 4392865"/>
                <a:gd name="connsiteY136" fmla="*/ 2004582 h 3835390"/>
                <a:gd name="connsiteX137" fmla="*/ 1629516 w 4392865"/>
                <a:gd name="connsiteY137" fmla="*/ 1709947 h 3835390"/>
                <a:gd name="connsiteX138" fmla="*/ 1497225 w 4392865"/>
                <a:gd name="connsiteY138" fmla="*/ 1548551 h 3835390"/>
                <a:gd name="connsiteX139" fmla="*/ 1446115 w 4392865"/>
                <a:gd name="connsiteY139" fmla="*/ 1515104 h 3835390"/>
                <a:gd name="connsiteX140" fmla="*/ 1354139 w 4392865"/>
                <a:gd name="connsiteY140" fmla="*/ 1431395 h 3835390"/>
                <a:gd name="connsiteX141" fmla="*/ 1296989 w 4392865"/>
                <a:gd name="connsiteY141" fmla="*/ 1347787 h 3835390"/>
                <a:gd name="connsiteX142" fmla="*/ 1243542 w 4392865"/>
                <a:gd name="connsiteY142" fmla="*/ 1336674 h 3835390"/>
                <a:gd name="connsiteX143" fmla="*/ 1200151 w 4392865"/>
                <a:gd name="connsiteY143" fmla="*/ 1288521 h 3835390"/>
                <a:gd name="connsiteX144" fmla="*/ 1155701 w 4392865"/>
                <a:gd name="connsiteY144" fmla="*/ 1275821 h 3835390"/>
                <a:gd name="connsiteX145" fmla="*/ 1111251 w 4392865"/>
                <a:gd name="connsiteY145" fmla="*/ 1193271 h 3835390"/>
                <a:gd name="connsiteX146" fmla="*/ 1092201 w 4392865"/>
                <a:gd name="connsiteY146" fmla="*/ 1078971 h 3835390"/>
                <a:gd name="connsiteX147" fmla="*/ 1092201 w 4392865"/>
                <a:gd name="connsiteY147" fmla="*/ 971021 h 3835390"/>
                <a:gd name="connsiteX148" fmla="*/ 1060451 w 4392865"/>
                <a:gd name="connsiteY148" fmla="*/ 913871 h 3835390"/>
                <a:gd name="connsiteX149" fmla="*/ 996951 w 4392865"/>
                <a:gd name="connsiteY149" fmla="*/ 875771 h 3835390"/>
                <a:gd name="connsiteX150" fmla="*/ 889001 w 4392865"/>
                <a:gd name="connsiteY150" fmla="*/ 875771 h 3835390"/>
                <a:gd name="connsiteX151" fmla="*/ 806451 w 4392865"/>
                <a:gd name="connsiteY151" fmla="*/ 907521 h 3835390"/>
                <a:gd name="connsiteX152" fmla="*/ 742951 w 4392865"/>
                <a:gd name="connsiteY152" fmla="*/ 939271 h 3835390"/>
                <a:gd name="connsiteX153" fmla="*/ 655639 w 4392865"/>
                <a:gd name="connsiteY153" fmla="*/ 912812 h 3835390"/>
                <a:gd name="connsiteX154" fmla="*/ 566210 w 4392865"/>
                <a:gd name="connsiteY154" fmla="*/ 836613 h 3835390"/>
                <a:gd name="connsiteX155" fmla="*/ 511177 w 4392865"/>
                <a:gd name="connsiteY155" fmla="*/ 806980 h 3835390"/>
                <a:gd name="connsiteX156" fmla="*/ 415926 w 4392865"/>
                <a:gd name="connsiteY156" fmla="*/ 784225 h 3835390"/>
                <a:gd name="connsiteX157" fmla="*/ 335494 w 4392865"/>
                <a:gd name="connsiteY157" fmla="*/ 759883 h 3835390"/>
                <a:gd name="connsiteX158" fmla="*/ 203413 w 4392865"/>
                <a:gd name="connsiteY158" fmla="*/ 728345 h 3835390"/>
                <a:gd name="connsiteX159" fmla="*/ 116099 w 4392865"/>
                <a:gd name="connsiteY159" fmla="*/ 691303 h 3835390"/>
                <a:gd name="connsiteX160" fmla="*/ 61914 w 4392865"/>
                <a:gd name="connsiteY160" fmla="*/ 625475 h 3835390"/>
                <a:gd name="connsiteX161" fmla="*/ 6350 w 4392865"/>
                <a:gd name="connsiteY161" fmla="*/ 575733 h 3835390"/>
                <a:gd name="connsiteX162" fmla="*/ 2117 w 4392865"/>
                <a:gd name="connsiteY162" fmla="*/ 537104 h 3835390"/>
                <a:gd name="connsiteX163" fmla="*/ 0 w 4392865"/>
                <a:gd name="connsiteY163" fmla="*/ 465138 h 3835390"/>
                <a:gd name="connsiteX164" fmla="*/ 23496 w 4392865"/>
                <a:gd name="connsiteY164" fmla="*/ 394970 h 3835390"/>
                <a:gd name="connsiteX165" fmla="*/ 51331 w 4392865"/>
                <a:gd name="connsiteY165" fmla="*/ 321204 h 3835390"/>
                <a:gd name="connsiteX166" fmla="*/ 77257 w 4392865"/>
                <a:gd name="connsiteY166" fmla="*/ 272520 h 3835390"/>
                <a:gd name="connsiteX167" fmla="*/ 104776 w 4392865"/>
                <a:gd name="connsiteY167" fmla="*/ 194203 h 3835390"/>
                <a:gd name="connsiteX168" fmla="*/ 187537 w 4392865"/>
                <a:gd name="connsiteY168" fmla="*/ 183303 h 3835390"/>
                <a:gd name="connsiteX169" fmla="*/ 238127 w 4392865"/>
                <a:gd name="connsiteY169" fmla="*/ 186268 h 3835390"/>
                <a:gd name="connsiteX170" fmla="*/ 306600 w 4392865"/>
                <a:gd name="connsiteY170" fmla="*/ 191241 h 3835390"/>
                <a:gd name="connsiteX171" fmla="*/ 354225 w 4392865"/>
                <a:gd name="connsiteY171" fmla="*/ 212408 h 3835390"/>
                <a:gd name="connsiteX172" fmla="*/ 442385 w 4392865"/>
                <a:gd name="connsiteY172" fmla="*/ 231247 h 3835390"/>
                <a:gd name="connsiteX0" fmla="*/ 442385 w 4392865"/>
                <a:gd name="connsiteY0" fmla="*/ 231247 h 3835390"/>
                <a:gd name="connsiteX1" fmla="*/ 544725 w 4392865"/>
                <a:gd name="connsiteY1" fmla="*/ 249450 h 3835390"/>
                <a:gd name="connsiteX2" fmla="*/ 674369 w 4392865"/>
                <a:gd name="connsiteY2" fmla="*/ 244158 h 3835390"/>
                <a:gd name="connsiteX3" fmla="*/ 841058 w 4392865"/>
                <a:gd name="connsiteY3" fmla="*/ 207116 h 3835390"/>
                <a:gd name="connsiteX4" fmla="*/ 917787 w 4392865"/>
                <a:gd name="connsiteY4" fmla="*/ 167429 h 3835390"/>
                <a:gd name="connsiteX5" fmla="*/ 984253 w 4392865"/>
                <a:gd name="connsiteY5" fmla="*/ 142346 h 3835390"/>
                <a:gd name="connsiteX6" fmla="*/ 1036849 w 4392865"/>
                <a:gd name="connsiteY6" fmla="*/ 125096 h 3835390"/>
                <a:gd name="connsiteX7" fmla="*/ 1099081 w 4392865"/>
                <a:gd name="connsiteY7" fmla="*/ 119062 h 3835390"/>
                <a:gd name="connsiteX8" fmla="*/ 1126067 w 4392865"/>
                <a:gd name="connsiteY8" fmla="*/ 68791 h 3835390"/>
                <a:gd name="connsiteX9" fmla="*/ 1118129 w 4392865"/>
                <a:gd name="connsiteY9" fmla="*/ 0 h 3835390"/>
                <a:gd name="connsiteX10" fmla="*/ 1181629 w 4392865"/>
                <a:gd name="connsiteY10" fmla="*/ 77788 h 3835390"/>
                <a:gd name="connsiteX11" fmla="*/ 1177079 w 4392865"/>
                <a:gd name="connsiteY11" fmla="*/ 125094 h 3835390"/>
                <a:gd name="connsiteX12" fmla="*/ 1179725 w 4392865"/>
                <a:gd name="connsiteY12" fmla="*/ 191241 h 3835390"/>
                <a:gd name="connsiteX13" fmla="*/ 1179513 w 4392865"/>
                <a:gd name="connsiteY13" fmla="*/ 235480 h 3835390"/>
                <a:gd name="connsiteX14" fmla="*/ 1171787 w 4392865"/>
                <a:gd name="connsiteY14" fmla="*/ 273262 h 3835390"/>
                <a:gd name="connsiteX15" fmla="*/ 1195599 w 4392865"/>
                <a:gd name="connsiteY15" fmla="*/ 320887 h 3835390"/>
                <a:gd name="connsiteX16" fmla="*/ 1237193 w 4392865"/>
                <a:gd name="connsiteY16" fmla="*/ 387879 h 3835390"/>
                <a:gd name="connsiteX17" fmla="*/ 1256242 w 4392865"/>
                <a:gd name="connsiteY17" fmla="*/ 412221 h 3835390"/>
                <a:gd name="connsiteX18" fmla="*/ 1289051 w 4392865"/>
                <a:gd name="connsiteY18" fmla="*/ 384704 h 3835390"/>
                <a:gd name="connsiteX19" fmla="*/ 1304079 w 4392865"/>
                <a:gd name="connsiteY19" fmla="*/ 379095 h 3835390"/>
                <a:gd name="connsiteX20" fmla="*/ 1341121 w 4392865"/>
                <a:gd name="connsiteY20" fmla="*/ 384387 h 3835390"/>
                <a:gd name="connsiteX21" fmla="*/ 1378163 w 4392865"/>
                <a:gd name="connsiteY21" fmla="*/ 408200 h 3835390"/>
                <a:gd name="connsiteX22" fmla="*/ 1390651 w 4392865"/>
                <a:gd name="connsiteY22" fmla="*/ 437621 h 3835390"/>
                <a:gd name="connsiteX23" fmla="*/ 1423142 w 4392865"/>
                <a:gd name="connsiteY23" fmla="*/ 445241 h 3835390"/>
                <a:gd name="connsiteX24" fmla="*/ 1462829 w 4392865"/>
                <a:gd name="connsiteY24" fmla="*/ 421429 h 3835390"/>
                <a:gd name="connsiteX25" fmla="*/ 1520826 w 4392865"/>
                <a:gd name="connsiteY25" fmla="*/ 523875 h 3835390"/>
                <a:gd name="connsiteX26" fmla="*/ 1582738 w 4392865"/>
                <a:gd name="connsiteY26" fmla="*/ 569912 h 3835390"/>
                <a:gd name="connsiteX27" fmla="*/ 1676401 w 4392865"/>
                <a:gd name="connsiteY27" fmla="*/ 640821 h 3835390"/>
                <a:gd name="connsiteX28" fmla="*/ 1866901 w 4392865"/>
                <a:gd name="connsiteY28" fmla="*/ 609071 h 3835390"/>
                <a:gd name="connsiteX29" fmla="*/ 2063751 w 4392865"/>
                <a:gd name="connsiteY29" fmla="*/ 558271 h 3835390"/>
                <a:gd name="connsiteX30" fmla="*/ 2178051 w 4392865"/>
                <a:gd name="connsiteY30" fmla="*/ 590021 h 3835390"/>
                <a:gd name="connsiteX31" fmla="*/ 2311401 w 4392865"/>
                <a:gd name="connsiteY31" fmla="*/ 691621 h 3835390"/>
                <a:gd name="connsiteX32" fmla="*/ 2489201 w 4392865"/>
                <a:gd name="connsiteY32" fmla="*/ 780521 h 3835390"/>
                <a:gd name="connsiteX33" fmla="*/ 2692401 w 4392865"/>
                <a:gd name="connsiteY33" fmla="*/ 793221 h 3835390"/>
                <a:gd name="connsiteX34" fmla="*/ 2783947 w 4392865"/>
                <a:gd name="connsiteY34" fmla="*/ 683154 h 3835390"/>
                <a:gd name="connsiteX35" fmla="*/ 3133905 w 4392865"/>
                <a:gd name="connsiteY35" fmla="*/ 585588 h 3835390"/>
                <a:gd name="connsiteX36" fmla="*/ 3230246 w 4392865"/>
                <a:gd name="connsiteY36" fmla="*/ 487572 h 3835390"/>
                <a:gd name="connsiteX37" fmla="*/ 3366460 w 4392865"/>
                <a:gd name="connsiteY37" fmla="*/ 400599 h 3835390"/>
                <a:gd name="connsiteX38" fmla="*/ 3662403 w 4392865"/>
                <a:gd name="connsiteY38" fmla="*/ 385143 h 3835390"/>
                <a:gd name="connsiteX39" fmla="*/ 3822913 w 4392865"/>
                <a:gd name="connsiteY39" fmla="*/ 365864 h 3835390"/>
                <a:gd name="connsiteX40" fmla="*/ 3880259 w 4392865"/>
                <a:gd name="connsiteY40" fmla="*/ 521559 h 3835390"/>
                <a:gd name="connsiteX41" fmla="*/ 3972225 w 4392865"/>
                <a:gd name="connsiteY41" fmla="*/ 697132 h 3835390"/>
                <a:gd name="connsiteX42" fmla="*/ 3971626 w 4392865"/>
                <a:gd name="connsiteY42" fmla="*/ 818142 h 3835390"/>
                <a:gd name="connsiteX43" fmla="*/ 3980492 w 4392865"/>
                <a:gd name="connsiteY43" fmla="*/ 801728 h 3835390"/>
                <a:gd name="connsiteX44" fmla="*/ 3976970 w 4392865"/>
                <a:gd name="connsiteY44" fmla="*/ 863980 h 3835390"/>
                <a:gd name="connsiteX45" fmla="*/ 3983298 w 4392865"/>
                <a:gd name="connsiteY45" fmla="*/ 889809 h 3835390"/>
                <a:gd name="connsiteX46" fmla="*/ 4002088 w 4392865"/>
                <a:gd name="connsiteY46" fmla="*/ 917575 h 3835390"/>
                <a:gd name="connsiteX47" fmla="*/ 4067176 w 4392865"/>
                <a:gd name="connsiteY47" fmla="*/ 927629 h 3835390"/>
                <a:gd name="connsiteX48" fmla="*/ 4064001 w 4392865"/>
                <a:gd name="connsiteY48" fmla="*/ 964671 h 3835390"/>
                <a:gd name="connsiteX49" fmla="*/ 4153642 w 4392865"/>
                <a:gd name="connsiteY49" fmla="*/ 1032613 h 3835390"/>
                <a:gd name="connsiteX50" fmla="*/ 4252464 w 4392865"/>
                <a:gd name="connsiteY50" fmla="*/ 1015471 h 3835390"/>
                <a:gd name="connsiteX51" fmla="*/ 4392865 w 4392865"/>
                <a:gd name="connsiteY51" fmla="*/ 1145687 h 3835390"/>
                <a:gd name="connsiteX52" fmla="*/ 4286151 w 4392865"/>
                <a:gd name="connsiteY52" fmla="*/ 1291466 h 3835390"/>
                <a:gd name="connsiteX53" fmla="*/ 4176057 w 4392865"/>
                <a:gd name="connsiteY53" fmla="*/ 1408274 h 3835390"/>
                <a:gd name="connsiteX54" fmla="*/ 4037225 w 4392865"/>
                <a:gd name="connsiteY54" fmla="*/ 1450656 h 3835390"/>
                <a:gd name="connsiteX55" fmla="*/ 3968751 w 4392865"/>
                <a:gd name="connsiteY55" fmla="*/ 1419754 h 3835390"/>
                <a:gd name="connsiteX56" fmla="*/ 3910225 w 4392865"/>
                <a:gd name="connsiteY56" fmla="*/ 1426845 h 3835390"/>
                <a:gd name="connsiteX57" fmla="*/ 3842810 w 4392865"/>
                <a:gd name="connsiteY57" fmla="*/ 1390650 h 3835390"/>
                <a:gd name="connsiteX58" fmla="*/ 3804392 w 4392865"/>
                <a:gd name="connsiteY58" fmla="*/ 1233700 h 3835390"/>
                <a:gd name="connsiteX59" fmla="*/ 3719513 w 4392865"/>
                <a:gd name="connsiteY59" fmla="*/ 1156759 h 3835390"/>
                <a:gd name="connsiteX60" fmla="*/ 3568701 w 4392865"/>
                <a:gd name="connsiteY60" fmla="*/ 1098021 h 3835390"/>
                <a:gd name="connsiteX61" fmla="*/ 3460751 w 4392865"/>
                <a:gd name="connsiteY61" fmla="*/ 1053571 h 3835390"/>
                <a:gd name="connsiteX62" fmla="*/ 3371851 w 4392865"/>
                <a:gd name="connsiteY62" fmla="*/ 1047221 h 3835390"/>
                <a:gd name="connsiteX63" fmla="*/ 3308351 w 4392865"/>
                <a:gd name="connsiteY63" fmla="*/ 996421 h 3835390"/>
                <a:gd name="connsiteX64" fmla="*/ 3200401 w 4392865"/>
                <a:gd name="connsiteY64" fmla="*/ 932921 h 3835390"/>
                <a:gd name="connsiteX65" fmla="*/ 3227599 w 4392865"/>
                <a:gd name="connsiteY65" fmla="*/ 1067009 h 3835390"/>
                <a:gd name="connsiteX66" fmla="*/ 3325496 w 4392865"/>
                <a:gd name="connsiteY66" fmla="*/ 1302488 h 3835390"/>
                <a:gd name="connsiteX67" fmla="*/ 3521286 w 4392865"/>
                <a:gd name="connsiteY67" fmla="*/ 1487697 h 3835390"/>
                <a:gd name="connsiteX68" fmla="*/ 3598016 w 4392865"/>
                <a:gd name="connsiteY68" fmla="*/ 1569716 h 3835390"/>
                <a:gd name="connsiteX69" fmla="*/ 3743537 w 4392865"/>
                <a:gd name="connsiteY69" fmla="*/ 1596175 h 3835390"/>
                <a:gd name="connsiteX70" fmla="*/ 3841433 w 4392865"/>
                <a:gd name="connsiteY70" fmla="*/ 1540613 h 3835390"/>
                <a:gd name="connsiteX71" fmla="*/ 3918163 w 4392865"/>
                <a:gd name="connsiteY71" fmla="*/ 1588237 h 3835390"/>
                <a:gd name="connsiteX72" fmla="*/ 3983808 w 4392865"/>
                <a:gd name="connsiteY72" fmla="*/ 1610103 h 3835390"/>
                <a:gd name="connsiteX73" fmla="*/ 4063234 w 4392865"/>
                <a:gd name="connsiteY73" fmla="*/ 1841639 h 3835390"/>
                <a:gd name="connsiteX74" fmla="*/ 3945170 w 4392865"/>
                <a:gd name="connsiteY74" fmla="*/ 1879232 h 3835390"/>
                <a:gd name="connsiteX75" fmla="*/ 3869238 w 4392865"/>
                <a:gd name="connsiteY75" fmla="*/ 2185997 h 3835390"/>
                <a:gd name="connsiteX76" fmla="*/ 3844079 w 4392865"/>
                <a:gd name="connsiteY76" fmla="*/ 2114809 h 3835390"/>
                <a:gd name="connsiteX77" fmla="*/ 3754120 w 4392865"/>
                <a:gd name="connsiteY77" fmla="*/ 2117455 h 3835390"/>
                <a:gd name="connsiteX78" fmla="*/ 3697858 w 4392865"/>
                <a:gd name="connsiteY78" fmla="*/ 2321435 h 3835390"/>
                <a:gd name="connsiteX79" fmla="*/ 3664163 w 4392865"/>
                <a:gd name="connsiteY79" fmla="*/ 2236518 h 3835390"/>
                <a:gd name="connsiteX80" fmla="*/ 3566266 w 4392865"/>
                <a:gd name="connsiteY80" fmla="*/ 2239164 h 3835390"/>
                <a:gd name="connsiteX81" fmla="*/ 3553037 w 4392865"/>
                <a:gd name="connsiteY81" fmla="*/ 2352883 h 3835390"/>
                <a:gd name="connsiteX82" fmla="*/ 3428683 w 4392865"/>
                <a:gd name="connsiteY82" fmla="*/ 2350288 h 3835390"/>
                <a:gd name="connsiteX83" fmla="*/ 3400225 w 4392865"/>
                <a:gd name="connsiteY83" fmla="*/ 2423165 h 3835390"/>
                <a:gd name="connsiteX84" fmla="*/ 3267287 w 4392865"/>
                <a:gd name="connsiteY84" fmla="*/ 2302664 h 3835390"/>
                <a:gd name="connsiteX85" fmla="*/ 3190558 w 4392865"/>
                <a:gd name="connsiteY85" fmla="*/ 2302664 h 3835390"/>
                <a:gd name="connsiteX86" fmla="*/ 3119120 w 4392865"/>
                <a:gd name="connsiteY86" fmla="*/ 2173018 h 3835390"/>
                <a:gd name="connsiteX87" fmla="*/ 3125917 w 4392865"/>
                <a:gd name="connsiteY87" fmla="*/ 2071417 h 3835390"/>
                <a:gd name="connsiteX88" fmla="*/ 3090016 w 4392865"/>
                <a:gd name="connsiteY88" fmla="*/ 1993102 h 3835390"/>
                <a:gd name="connsiteX89" fmla="*/ 2933913 w 4392865"/>
                <a:gd name="connsiteY89" fmla="*/ 1802550 h 3835390"/>
                <a:gd name="connsiteX90" fmla="*/ 2853939 w 4392865"/>
                <a:gd name="connsiteY90" fmla="*/ 1602017 h 3835390"/>
                <a:gd name="connsiteX91" fmla="*/ 2658005 w 4392865"/>
                <a:gd name="connsiteY91" fmla="*/ 1386945 h 3835390"/>
                <a:gd name="connsiteX92" fmla="*/ 2471738 w 4392865"/>
                <a:gd name="connsiteY92" fmla="*/ 1241954 h 3835390"/>
                <a:gd name="connsiteX93" fmla="*/ 2413530 w 4392865"/>
                <a:gd name="connsiteY93" fmla="*/ 1240895 h 3835390"/>
                <a:gd name="connsiteX94" fmla="*/ 2325160 w 4392865"/>
                <a:gd name="connsiteY94" fmla="*/ 1184275 h 3835390"/>
                <a:gd name="connsiteX95" fmla="*/ 2262189 w 4392865"/>
                <a:gd name="connsiteY95" fmla="*/ 1167341 h 3835390"/>
                <a:gd name="connsiteX96" fmla="*/ 2153180 w 4392865"/>
                <a:gd name="connsiteY96" fmla="*/ 1212320 h 3835390"/>
                <a:gd name="connsiteX97" fmla="*/ 2088622 w 4392865"/>
                <a:gd name="connsiteY97" fmla="*/ 1242483 h 3835390"/>
                <a:gd name="connsiteX98" fmla="*/ 2087294 w 4392865"/>
                <a:gd name="connsiteY98" fmla="*/ 1390201 h 3835390"/>
                <a:gd name="connsiteX99" fmla="*/ 2121380 w 4392865"/>
                <a:gd name="connsiteY99" fmla="*/ 1554862 h 3835390"/>
                <a:gd name="connsiteX100" fmla="*/ 2187787 w 4392865"/>
                <a:gd name="connsiteY100" fmla="*/ 1696717 h 3835390"/>
                <a:gd name="connsiteX101" fmla="*/ 2252565 w 4392865"/>
                <a:gd name="connsiteY101" fmla="*/ 1858113 h 3835390"/>
                <a:gd name="connsiteX102" fmla="*/ 2410037 w 4392865"/>
                <a:gd name="connsiteY102" fmla="*/ 1919018 h 3835390"/>
                <a:gd name="connsiteX103" fmla="*/ 2481475 w 4392865"/>
                <a:gd name="connsiteY103" fmla="*/ 2114809 h 3835390"/>
                <a:gd name="connsiteX104" fmla="*/ 2526954 w 4392865"/>
                <a:gd name="connsiteY104" fmla="*/ 2240809 h 3835390"/>
                <a:gd name="connsiteX105" fmla="*/ 2703326 w 4392865"/>
                <a:gd name="connsiteY105" fmla="*/ 2387579 h 3835390"/>
                <a:gd name="connsiteX106" fmla="*/ 2213347 w 4392865"/>
                <a:gd name="connsiteY106" fmla="*/ 2848052 h 3835390"/>
                <a:gd name="connsiteX107" fmla="*/ 2242101 w 4392865"/>
                <a:gd name="connsiteY107" fmla="*/ 2943902 h 3835390"/>
                <a:gd name="connsiteX108" fmla="*/ 2251686 w 4392865"/>
                <a:gd name="connsiteY108" fmla="*/ 3106844 h 3835390"/>
                <a:gd name="connsiteX109" fmla="*/ 2443385 w 4392865"/>
                <a:gd name="connsiteY109" fmla="*/ 3145184 h 3835390"/>
                <a:gd name="connsiteX110" fmla="*/ 2577574 w 4392865"/>
                <a:gd name="connsiteY110" fmla="*/ 3250617 h 3835390"/>
                <a:gd name="connsiteX111" fmla="*/ 2625498 w 4392865"/>
                <a:gd name="connsiteY111" fmla="*/ 3384808 h 3835390"/>
                <a:gd name="connsiteX112" fmla="*/ 2462555 w 4392865"/>
                <a:gd name="connsiteY112" fmla="*/ 3346466 h 3835390"/>
                <a:gd name="connsiteX113" fmla="*/ 2337950 w 4392865"/>
                <a:gd name="connsiteY113" fmla="*/ 3269787 h 3835390"/>
                <a:gd name="connsiteX114" fmla="*/ 2059988 w 4392865"/>
                <a:gd name="connsiteY114" fmla="*/ 3269789 h 3835390"/>
                <a:gd name="connsiteX115" fmla="*/ 2203761 w 4392865"/>
                <a:gd name="connsiteY115" fmla="*/ 3442314 h 3835390"/>
                <a:gd name="connsiteX116" fmla="*/ 2452969 w 4392865"/>
                <a:gd name="connsiteY116" fmla="*/ 3634012 h 3835390"/>
                <a:gd name="connsiteX117" fmla="*/ 2290026 w 4392865"/>
                <a:gd name="connsiteY117" fmla="*/ 3662768 h 3835390"/>
                <a:gd name="connsiteX118" fmla="*/ 2107912 w 4392865"/>
                <a:gd name="connsiteY118" fmla="*/ 3538167 h 3835390"/>
                <a:gd name="connsiteX119" fmla="*/ 2021648 w 4392865"/>
                <a:gd name="connsiteY119" fmla="*/ 3720277 h 3835390"/>
                <a:gd name="connsiteX120" fmla="*/ 1954555 w 4392865"/>
                <a:gd name="connsiteY120" fmla="*/ 3758619 h 3835390"/>
                <a:gd name="connsiteX121" fmla="*/ 1801196 w 4392865"/>
                <a:gd name="connsiteY121" fmla="*/ 3825712 h 3835390"/>
                <a:gd name="connsiteX122" fmla="*/ 1839536 w 4392865"/>
                <a:gd name="connsiteY122" fmla="*/ 3595673 h 3835390"/>
                <a:gd name="connsiteX123" fmla="*/ 1734101 w 4392865"/>
                <a:gd name="connsiteY123" fmla="*/ 3413561 h 3835390"/>
                <a:gd name="connsiteX124" fmla="*/ 1705347 w 4392865"/>
                <a:gd name="connsiteY124" fmla="*/ 3480655 h 3835390"/>
                <a:gd name="connsiteX125" fmla="*/ 1638252 w 4392865"/>
                <a:gd name="connsiteY125" fmla="*/ 3595673 h 3835390"/>
                <a:gd name="connsiteX126" fmla="*/ 1504065 w 4392865"/>
                <a:gd name="connsiteY126" fmla="*/ 3729863 h 3835390"/>
                <a:gd name="connsiteX127" fmla="*/ 1302780 w 4392865"/>
                <a:gd name="connsiteY127" fmla="*/ 3634012 h 3835390"/>
                <a:gd name="connsiteX128" fmla="*/ 1504064 w 4392865"/>
                <a:gd name="connsiteY128" fmla="*/ 3586088 h 3835390"/>
                <a:gd name="connsiteX129" fmla="*/ 1465724 w 4392865"/>
                <a:gd name="connsiteY129" fmla="*/ 3346467 h 3835390"/>
                <a:gd name="connsiteX130" fmla="*/ 1222007 w 4392865"/>
                <a:gd name="connsiteY130" fmla="*/ 3399796 h 3835390"/>
                <a:gd name="connsiteX131" fmla="*/ 1302780 w 4392865"/>
                <a:gd name="connsiteY131" fmla="*/ 3212279 h 3835390"/>
                <a:gd name="connsiteX132" fmla="*/ 1580742 w 4392865"/>
                <a:gd name="connsiteY132" fmla="*/ 2982241 h 3835390"/>
                <a:gd name="connsiteX133" fmla="*/ 1657422 w 4392865"/>
                <a:gd name="connsiteY133" fmla="*/ 2867222 h 3835390"/>
                <a:gd name="connsiteX134" fmla="*/ 1686177 w 4392865"/>
                <a:gd name="connsiteY134" fmla="*/ 2502996 h 3835390"/>
                <a:gd name="connsiteX135" fmla="*/ 1688424 w 4392865"/>
                <a:gd name="connsiteY135" fmla="*/ 2185297 h 3835390"/>
                <a:gd name="connsiteX136" fmla="*/ 1695761 w 4392865"/>
                <a:gd name="connsiteY136" fmla="*/ 2004582 h 3835390"/>
                <a:gd name="connsiteX137" fmla="*/ 1629516 w 4392865"/>
                <a:gd name="connsiteY137" fmla="*/ 1709947 h 3835390"/>
                <a:gd name="connsiteX138" fmla="*/ 1497225 w 4392865"/>
                <a:gd name="connsiteY138" fmla="*/ 1548551 h 3835390"/>
                <a:gd name="connsiteX139" fmla="*/ 1446115 w 4392865"/>
                <a:gd name="connsiteY139" fmla="*/ 1515104 h 3835390"/>
                <a:gd name="connsiteX140" fmla="*/ 1354139 w 4392865"/>
                <a:gd name="connsiteY140" fmla="*/ 1431395 h 3835390"/>
                <a:gd name="connsiteX141" fmla="*/ 1296989 w 4392865"/>
                <a:gd name="connsiteY141" fmla="*/ 1347787 h 3835390"/>
                <a:gd name="connsiteX142" fmla="*/ 1243542 w 4392865"/>
                <a:gd name="connsiteY142" fmla="*/ 1336674 h 3835390"/>
                <a:gd name="connsiteX143" fmla="*/ 1200151 w 4392865"/>
                <a:gd name="connsiteY143" fmla="*/ 1288521 h 3835390"/>
                <a:gd name="connsiteX144" fmla="*/ 1155701 w 4392865"/>
                <a:gd name="connsiteY144" fmla="*/ 1275821 h 3835390"/>
                <a:gd name="connsiteX145" fmla="*/ 1111251 w 4392865"/>
                <a:gd name="connsiteY145" fmla="*/ 1193271 h 3835390"/>
                <a:gd name="connsiteX146" fmla="*/ 1092201 w 4392865"/>
                <a:gd name="connsiteY146" fmla="*/ 1078971 h 3835390"/>
                <a:gd name="connsiteX147" fmla="*/ 1092201 w 4392865"/>
                <a:gd name="connsiteY147" fmla="*/ 971021 h 3835390"/>
                <a:gd name="connsiteX148" fmla="*/ 1060451 w 4392865"/>
                <a:gd name="connsiteY148" fmla="*/ 913871 h 3835390"/>
                <a:gd name="connsiteX149" fmla="*/ 996951 w 4392865"/>
                <a:gd name="connsiteY149" fmla="*/ 875771 h 3835390"/>
                <a:gd name="connsiteX150" fmla="*/ 889001 w 4392865"/>
                <a:gd name="connsiteY150" fmla="*/ 875771 h 3835390"/>
                <a:gd name="connsiteX151" fmla="*/ 806451 w 4392865"/>
                <a:gd name="connsiteY151" fmla="*/ 907521 h 3835390"/>
                <a:gd name="connsiteX152" fmla="*/ 742951 w 4392865"/>
                <a:gd name="connsiteY152" fmla="*/ 939271 h 3835390"/>
                <a:gd name="connsiteX153" fmla="*/ 655639 w 4392865"/>
                <a:gd name="connsiteY153" fmla="*/ 912812 h 3835390"/>
                <a:gd name="connsiteX154" fmla="*/ 566210 w 4392865"/>
                <a:gd name="connsiteY154" fmla="*/ 836613 h 3835390"/>
                <a:gd name="connsiteX155" fmla="*/ 511177 w 4392865"/>
                <a:gd name="connsiteY155" fmla="*/ 806980 h 3835390"/>
                <a:gd name="connsiteX156" fmla="*/ 415926 w 4392865"/>
                <a:gd name="connsiteY156" fmla="*/ 784225 h 3835390"/>
                <a:gd name="connsiteX157" fmla="*/ 335494 w 4392865"/>
                <a:gd name="connsiteY157" fmla="*/ 759883 h 3835390"/>
                <a:gd name="connsiteX158" fmla="*/ 203413 w 4392865"/>
                <a:gd name="connsiteY158" fmla="*/ 728345 h 3835390"/>
                <a:gd name="connsiteX159" fmla="*/ 116099 w 4392865"/>
                <a:gd name="connsiteY159" fmla="*/ 691303 h 3835390"/>
                <a:gd name="connsiteX160" fmla="*/ 61914 w 4392865"/>
                <a:gd name="connsiteY160" fmla="*/ 625475 h 3835390"/>
                <a:gd name="connsiteX161" fmla="*/ 6350 w 4392865"/>
                <a:gd name="connsiteY161" fmla="*/ 575733 h 3835390"/>
                <a:gd name="connsiteX162" fmla="*/ 2117 w 4392865"/>
                <a:gd name="connsiteY162" fmla="*/ 537104 h 3835390"/>
                <a:gd name="connsiteX163" fmla="*/ 0 w 4392865"/>
                <a:gd name="connsiteY163" fmla="*/ 465138 h 3835390"/>
                <a:gd name="connsiteX164" fmla="*/ 23496 w 4392865"/>
                <a:gd name="connsiteY164" fmla="*/ 394970 h 3835390"/>
                <a:gd name="connsiteX165" fmla="*/ 51331 w 4392865"/>
                <a:gd name="connsiteY165" fmla="*/ 321204 h 3835390"/>
                <a:gd name="connsiteX166" fmla="*/ 77257 w 4392865"/>
                <a:gd name="connsiteY166" fmla="*/ 272520 h 3835390"/>
                <a:gd name="connsiteX167" fmla="*/ 104776 w 4392865"/>
                <a:gd name="connsiteY167" fmla="*/ 194203 h 3835390"/>
                <a:gd name="connsiteX168" fmla="*/ 187537 w 4392865"/>
                <a:gd name="connsiteY168" fmla="*/ 183303 h 3835390"/>
                <a:gd name="connsiteX169" fmla="*/ 238127 w 4392865"/>
                <a:gd name="connsiteY169" fmla="*/ 186268 h 3835390"/>
                <a:gd name="connsiteX170" fmla="*/ 306600 w 4392865"/>
                <a:gd name="connsiteY170" fmla="*/ 191241 h 3835390"/>
                <a:gd name="connsiteX171" fmla="*/ 354225 w 4392865"/>
                <a:gd name="connsiteY171" fmla="*/ 212408 h 3835390"/>
                <a:gd name="connsiteX172" fmla="*/ 442385 w 4392865"/>
                <a:gd name="connsiteY172" fmla="*/ 231247 h 3835390"/>
                <a:gd name="connsiteX0" fmla="*/ 442385 w 4392865"/>
                <a:gd name="connsiteY0" fmla="*/ 231247 h 3835390"/>
                <a:gd name="connsiteX1" fmla="*/ 544725 w 4392865"/>
                <a:gd name="connsiteY1" fmla="*/ 249450 h 3835390"/>
                <a:gd name="connsiteX2" fmla="*/ 674369 w 4392865"/>
                <a:gd name="connsiteY2" fmla="*/ 244158 h 3835390"/>
                <a:gd name="connsiteX3" fmla="*/ 841058 w 4392865"/>
                <a:gd name="connsiteY3" fmla="*/ 207116 h 3835390"/>
                <a:gd name="connsiteX4" fmla="*/ 917787 w 4392865"/>
                <a:gd name="connsiteY4" fmla="*/ 167429 h 3835390"/>
                <a:gd name="connsiteX5" fmla="*/ 984253 w 4392865"/>
                <a:gd name="connsiteY5" fmla="*/ 142346 h 3835390"/>
                <a:gd name="connsiteX6" fmla="*/ 1036849 w 4392865"/>
                <a:gd name="connsiteY6" fmla="*/ 125096 h 3835390"/>
                <a:gd name="connsiteX7" fmla="*/ 1099081 w 4392865"/>
                <a:gd name="connsiteY7" fmla="*/ 119062 h 3835390"/>
                <a:gd name="connsiteX8" fmla="*/ 1126067 w 4392865"/>
                <a:gd name="connsiteY8" fmla="*/ 68791 h 3835390"/>
                <a:gd name="connsiteX9" fmla="*/ 1118129 w 4392865"/>
                <a:gd name="connsiteY9" fmla="*/ 0 h 3835390"/>
                <a:gd name="connsiteX10" fmla="*/ 1181629 w 4392865"/>
                <a:gd name="connsiteY10" fmla="*/ 77788 h 3835390"/>
                <a:gd name="connsiteX11" fmla="*/ 1177079 w 4392865"/>
                <a:gd name="connsiteY11" fmla="*/ 125094 h 3835390"/>
                <a:gd name="connsiteX12" fmla="*/ 1179725 w 4392865"/>
                <a:gd name="connsiteY12" fmla="*/ 191241 h 3835390"/>
                <a:gd name="connsiteX13" fmla="*/ 1179513 w 4392865"/>
                <a:gd name="connsiteY13" fmla="*/ 235480 h 3835390"/>
                <a:gd name="connsiteX14" fmla="*/ 1171787 w 4392865"/>
                <a:gd name="connsiteY14" fmla="*/ 273262 h 3835390"/>
                <a:gd name="connsiteX15" fmla="*/ 1195599 w 4392865"/>
                <a:gd name="connsiteY15" fmla="*/ 320887 h 3835390"/>
                <a:gd name="connsiteX16" fmla="*/ 1237193 w 4392865"/>
                <a:gd name="connsiteY16" fmla="*/ 387879 h 3835390"/>
                <a:gd name="connsiteX17" fmla="*/ 1256242 w 4392865"/>
                <a:gd name="connsiteY17" fmla="*/ 412221 h 3835390"/>
                <a:gd name="connsiteX18" fmla="*/ 1289051 w 4392865"/>
                <a:gd name="connsiteY18" fmla="*/ 384704 h 3835390"/>
                <a:gd name="connsiteX19" fmla="*/ 1304079 w 4392865"/>
                <a:gd name="connsiteY19" fmla="*/ 379095 h 3835390"/>
                <a:gd name="connsiteX20" fmla="*/ 1341121 w 4392865"/>
                <a:gd name="connsiteY20" fmla="*/ 384387 h 3835390"/>
                <a:gd name="connsiteX21" fmla="*/ 1378163 w 4392865"/>
                <a:gd name="connsiteY21" fmla="*/ 408200 h 3835390"/>
                <a:gd name="connsiteX22" fmla="*/ 1390651 w 4392865"/>
                <a:gd name="connsiteY22" fmla="*/ 437621 h 3835390"/>
                <a:gd name="connsiteX23" fmla="*/ 1423142 w 4392865"/>
                <a:gd name="connsiteY23" fmla="*/ 445241 h 3835390"/>
                <a:gd name="connsiteX24" fmla="*/ 1462829 w 4392865"/>
                <a:gd name="connsiteY24" fmla="*/ 421429 h 3835390"/>
                <a:gd name="connsiteX25" fmla="*/ 1520826 w 4392865"/>
                <a:gd name="connsiteY25" fmla="*/ 523875 h 3835390"/>
                <a:gd name="connsiteX26" fmla="*/ 1582738 w 4392865"/>
                <a:gd name="connsiteY26" fmla="*/ 569912 h 3835390"/>
                <a:gd name="connsiteX27" fmla="*/ 1676401 w 4392865"/>
                <a:gd name="connsiteY27" fmla="*/ 640821 h 3835390"/>
                <a:gd name="connsiteX28" fmla="*/ 1866901 w 4392865"/>
                <a:gd name="connsiteY28" fmla="*/ 609071 h 3835390"/>
                <a:gd name="connsiteX29" fmla="*/ 2063751 w 4392865"/>
                <a:gd name="connsiteY29" fmla="*/ 558271 h 3835390"/>
                <a:gd name="connsiteX30" fmla="*/ 2178051 w 4392865"/>
                <a:gd name="connsiteY30" fmla="*/ 590021 h 3835390"/>
                <a:gd name="connsiteX31" fmla="*/ 2311401 w 4392865"/>
                <a:gd name="connsiteY31" fmla="*/ 691621 h 3835390"/>
                <a:gd name="connsiteX32" fmla="*/ 2489201 w 4392865"/>
                <a:gd name="connsiteY32" fmla="*/ 780521 h 3835390"/>
                <a:gd name="connsiteX33" fmla="*/ 2692401 w 4392865"/>
                <a:gd name="connsiteY33" fmla="*/ 793221 h 3835390"/>
                <a:gd name="connsiteX34" fmla="*/ 2783947 w 4392865"/>
                <a:gd name="connsiteY34" fmla="*/ 683154 h 3835390"/>
                <a:gd name="connsiteX35" fmla="*/ 3133905 w 4392865"/>
                <a:gd name="connsiteY35" fmla="*/ 585588 h 3835390"/>
                <a:gd name="connsiteX36" fmla="*/ 3230246 w 4392865"/>
                <a:gd name="connsiteY36" fmla="*/ 487572 h 3835390"/>
                <a:gd name="connsiteX37" fmla="*/ 3366460 w 4392865"/>
                <a:gd name="connsiteY37" fmla="*/ 400599 h 3835390"/>
                <a:gd name="connsiteX38" fmla="*/ 3662403 w 4392865"/>
                <a:gd name="connsiteY38" fmla="*/ 385143 h 3835390"/>
                <a:gd name="connsiteX39" fmla="*/ 3822913 w 4392865"/>
                <a:gd name="connsiteY39" fmla="*/ 365864 h 3835390"/>
                <a:gd name="connsiteX40" fmla="*/ 3880259 w 4392865"/>
                <a:gd name="connsiteY40" fmla="*/ 521559 h 3835390"/>
                <a:gd name="connsiteX41" fmla="*/ 3972225 w 4392865"/>
                <a:gd name="connsiteY41" fmla="*/ 697132 h 3835390"/>
                <a:gd name="connsiteX42" fmla="*/ 3971626 w 4392865"/>
                <a:gd name="connsiteY42" fmla="*/ 818142 h 3835390"/>
                <a:gd name="connsiteX43" fmla="*/ 3980492 w 4392865"/>
                <a:gd name="connsiteY43" fmla="*/ 801728 h 3835390"/>
                <a:gd name="connsiteX44" fmla="*/ 3976970 w 4392865"/>
                <a:gd name="connsiteY44" fmla="*/ 863980 h 3835390"/>
                <a:gd name="connsiteX45" fmla="*/ 3983298 w 4392865"/>
                <a:gd name="connsiteY45" fmla="*/ 889809 h 3835390"/>
                <a:gd name="connsiteX46" fmla="*/ 4002088 w 4392865"/>
                <a:gd name="connsiteY46" fmla="*/ 917575 h 3835390"/>
                <a:gd name="connsiteX47" fmla="*/ 4067176 w 4392865"/>
                <a:gd name="connsiteY47" fmla="*/ 927629 h 3835390"/>
                <a:gd name="connsiteX48" fmla="*/ 4064001 w 4392865"/>
                <a:gd name="connsiteY48" fmla="*/ 964671 h 3835390"/>
                <a:gd name="connsiteX49" fmla="*/ 4153642 w 4392865"/>
                <a:gd name="connsiteY49" fmla="*/ 1032613 h 3835390"/>
                <a:gd name="connsiteX50" fmla="*/ 4252464 w 4392865"/>
                <a:gd name="connsiteY50" fmla="*/ 1015471 h 3835390"/>
                <a:gd name="connsiteX51" fmla="*/ 4392865 w 4392865"/>
                <a:gd name="connsiteY51" fmla="*/ 1145687 h 3835390"/>
                <a:gd name="connsiteX52" fmla="*/ 4286151 w 4392865"/>
                <a:gd name="connsiteY52" fmla="*/ 1291466 h 3835390"/>
                <a:gd name="connsiteX53" fmla="*/ 4176057 w 4392865"/>
                <a:gd name="connsiteY53" fmla="*/ 1408274 h 3835390"/>
                <a:gd name="connsiteX54" fmla="*/ 4037225 w 4392865"/>
                <a:gd name="connsiteY54" fmla="*/ 1450656 h 3835390"/>
                <a:gd name="connsiteX55" fmla="*/ 3968751 w 4392865"/>
                <a:gd name="connsiteY55" fmla="*/ 1419754 h 3835390"/>
                <a:gd name="connsiteX56" fmla="*/ 3910225 w 4392865"/>
                <a:gd name="connsiteY56" fmla="*/ 1426845 h 3835390"/>
                <a:gd name="connsiteX57" fmla="*/ 3842810 w 4392865"/>
                <a:gd name="connsiteY57" fmla="*/ 1390650 h 3835390"/>
                <a:gd name="connsiteX58" fmla="*/ 3804392 w 4392865"/>
                <a:gd name="connsiteY58" fmla="*/ 1233700 h 3835390"/>
                <a:gd name="connsiteX59" fmla="*/ 3719513 w 4392865"/>
                <a:gd name="connsiteY59" fmla="*/ 1156759 h 3835390"/>
                <a:gd name="connsiteX60" fmla="*/ 3568701 w 4392865"/>
                <a:gd name="connsiteY60" fmla="*/ 1098021 h 3835390"/>
                <a:gd name="connsiteX61" fmla="*/ 3460751 w 4392865"/>
                <a:gd name="connsiteY61" fmla="*/ 1053571 h 3835390"/>
                <a:gd name="connsiteX62" fmla="*/ 3371851 w 4392865"/>
                <a:gd name="connsiteY62" fmla="*/ 1047221 h 3835390"/>
                <a:gd name="connsiteX63" fmla="*/ 3308351 w 4392865"/>
                <a:gd name="connsiteY63" fmla="*/ 996421 h 3835390"/>
                <a:gd name="connsiteX64" fmla="*/ 3200401 w 4392865"/>
                <a:gd name="connsiteY64" fmla="*/ 932921 h 3835390"/>
                <a:gd name="connsiteX65" fmla="*/ 3227599 w 4392865"/>
                <a:gd name="connsiteY65" fmla="*/ 1067009 h 3835390"/>
                <a:gd name="connsiteX66" fmla="*/ 3325496 w 4392865"/>
                <a:gd name="connsiteY66" fmla="*/ 1302488 h 3835390"/>
                <a:gd name="connsiteX67" fmla="*/ 3521286 w 4392865"/>
                <a:gd name="connsiteY67" fmla="*/ 1487697 h 3835390"/>
                <a:gd name="connsiteX68" fmla="*/ 3598016 w 4392865"/>
                <a:gd name="connsiteY68" fmla="*/ 1569716 h 3835390"/>
                <a:gd name="connsiteX69" fmla="*/ 3743537 w 4392865"/>
                <a:gd name="connsiteY69" fmla="*/ 1596175 h 3835390"/>
                <a:gd name="connsiteX70" fmla="*/ 3841433 w 4392865"/>
                <a:gd name="connsiteY70" fmla="*/ 1540613 h 3835390"/>
                <a:gd name="connsiteX71" fmla="*/ 3918163 w 4392865"/>
                <a:gd name="connsiteY71" fmla="*/ 1588237 h 3835390"/>
                <a:gd name="connsiteX72" fmla="*/ 3983808 w 4392865"/>
                <a:gd name="connsiteY72" fmla="*/ 1610103 h 3835390"/>
                <a:gd name="connsiteX73" fmla="*/ 4063234 w 4392865"/>
                <a:gd name="connsiteY73" fmla="*/ 1841639 h 3835390"/>
                <a:gd name="connsiteX74" fmla="*/ 3945170 w 4392865"/>
                <a:gd name="connsiteY74" fmla="*/ 1879232 h 3835390"/>
                <a:gd name="connsiteX75" fmla="*/ 3869238 w 4392865"/>
                <a:gd name="connsiteY75" fmla="*/ 2185997 h 3835390"/>
                <a:gd name="connsiteX76" fmla="*/ 3844079 w 4392865"/>
                <a:gd name="connsiteY76" fmla="*/ 2114809 h 3835390"/>
                <a:gd name="connsiteX77" fmla="*/ 3754120 w 4392865"/>
                <a:gd name="connsiteY77" fmla="*/ 2117455 h 3835390"/>
                <a:gd name="connsiteX78" fmla="*/ 3697858 w 4392865"/>
                <a:gd name="connsiteY78" fmla="*/ 2321435 h 3835390"/>
                <a:gd name="connsiteX79" fmla="*/ 3664163 w 4392865"/>
                <a:gd name="connsiteY79" fmla="*/ 2236518 h 3835390"/>
                <a:gd name="connsiteX80" fmla="*/ 3566266 w 4392865"/>
                <a:gd name="connsiteY80" fmla="*/ 2239164 h 3835390"/>
                <a:gd name="connsiteX81" fmla="*/ 3553037 w 4392865"/>
                <a:gd name="connsiteY81" fmla="*/ 2352883 h 3835390"/>
                <a:gd name="connsiteX82" fmla="*/ 3428683 w 4392865"/>
                <a:gd name="connsiteY82" fmla="*/ 2350288 h 3835390"/>
                <a:gd name="connsiteX83" fmla="*/ 3400225 w 4392865"/>
                <a:gd name="connsiteY83" fmla="*/ 2423165 h 3835390"/>
                <a:gd name="connsiteX84" fmla="*/ 3267287 w 4392865"/>
                <a:gd name="connsiteY84" fmla="*/ 2302664 h 3835390"/>
                <a:gd name="connsiteX85" fmla="*/ 3190558 w 4392865"/>
                <a:gd name="connsiteY85" fmla="*/ 2302664 h 3835390"/>
                <a:gd name="connsiteX86" fmla="*/ 3119120 w 4392865"/>
                <a:gd name="connsiteY86" fmla="*/ 2173018 h 3835390"/>
                <a:gd name="connsiteX87" fmla="*/ 3125917 w 4392865"/>
                <a:gd name="connsiteY87" fmla="*/ 2071417 h 3835390"/>
                <a:gd name="connsiteX88" fmla="*/ 3090016 w 4392865"/>
                <a:gd name="connsiteY88" fmla="*/ 1993102 h 3835390"/>
                <a:gd name="connsiteX89" fmla="*/ 2933913 w 4392865"/>
                <a:gd name="connsiteY89" fmla="*/ 1802550 h 3835390"/>
                <a:gd name="connsiteX90" fmla="*/ 2853939 w 4392865"/>
                <a:gd name="connsiteY90" fmla="*/ 1602017 h 3835390"/>
                <a:gd name="connsiteX91" fmla="*/ 2658005 w 4392865"/>
                <a:gd name="connsiteY91" fmla="*/ 1386945 h 3835390"/>
                <a:gd name="connsiteX92" fmla="*/ 2471738 w 4392865"/>
                <a:gd name="connsiteY92" fmla="*/ 1241954 h 3835390"/>
                <a:gd name="connsiteX93" fmla="*/ 2413530 w 4392865"/>
                <a:gd name="connsiteY93" fmla="*/ 1240895 h 3835390"/>
                <a:gd name="connsiteX94" fmla="*/ 2325160 w 4392865"/>
                <a:gd name="connsiteY94" fmla="*/ 1184275 h 3835390"/>
                <a:gd name="connsiteX95" fmla="*/ 2262189 w 4392865"/>
                <a:gd name="connsiteY95" fmla="*/ 1167341 h 3835390"/>
                <a:gd name="connsiteX96" fmla="*/ 2153180 w 4392865"/>
                <a:gd name="connsiteY96" fmla="*/ 1212320 h 3835390"/>
                <a:gd name="connsiteX97" fmla="*/ 2088622 w 4392865"/>
                <a:gd name="connsiteY97" fmla="*/ 1242483 h 3835390"/>
                <a:gd name="connsiteX98" fmla="*/ 2087294 w 4392865"/>
                <a:gd name="connsiteY98" fmla="*/ 1390201 h 3835390"/>
                <a:gd name="connsiteX99" fmla="*/ 2121380 w 4392865"/>
                <a:gd name="connsiteY99" fmla="*/ 1554862 h 3835390"/>
                <a:gd name="connsiteX100" fmla="*/ 2187787 w 4392865"/>
                <a:gd name="connsiteY100" fmla="*/ 1696717 h 3835390"/>
                <a:gd name="connsiteX101" fmla="*/ 2252565 w 4392865"/>
                <a:gd name="connsiteY101" fmla="*/ 1858113 h 3835390"/>
                <a:gd name="connsiteX102" fmla="*/ 2410037 w 4392865"/>
                <a:gd name="connsiteY102" fmla="*/ 1919018 h 3835390"/>
                <a:gd name="connsiteX103" fmla="*/ 2481475 w 4392865"/>
                <a:gd name="connsiteY103" fmla="*/ 2114809 h 3835390"/>
                <a:gd name="connsiteX104" fmla="*/ 2593099 w 4392865"/>
                <a:gd name="connsiteY104" fmla="*/ 2219643 h 3835390"/>
                <a:gd name="connsiteX105" fmla="*/ 2703326 w 4392865"/>
                <a:gd name="connsiteY105" fmla="*/ 2387579 h 3835390"/>
                <a:gd name="connsiteX106" fmla="*/ 2213347 w 4392865"/>
                <a:gd name="connsiteY106" fmla="*/ 2848052 h 3835390"/>
                <a:gd name="connsiteX107" fmla="*/ 2242101 w 4392865"/>
                <a:gd name="connsiteY107" fmla="*/ 2943902 h 3835390"/>
                <a:gd name="connsiteX108" fmla="*/ 2251686 w 4392865"/>
                <a:gd name="connsiteY108" fmla="*/ 3106844 h 3835390"/>
                <a:gd name="connsiteX109" fmla="*/ 2443385 w 4392865"/>
                <a:gd name="connsiteY109" fmla="*/ 3145184 h 3835390"/>
                <a:gd name="connsiteX110" fmla="*/ 2577574 w 4392865"/>
                <a:gd name="connsiteY110" fmla="*/ 3250617 h 3835390"/>
                <a:gd name="connsiteX111" fmla="*/ 2625498 w 4392865"/>
                <a:gd name="connsiteY111" fmla="*/ 3384808 h 3835390"/>
                <a:gd name="connsiteX112" fmla="*/ 2462555 w 4392865"/>
                <a:gd name="connsiteY112" fmla="*/ 3346466 h 3835390"/>
                <a:gd name="connsiteX113" fmla="*/ 2337950 w 4392865"/>
                <a:gd name="connsiteY113" fmla="*/ 3269787 h 3835390"/>
                <a:gd name="connsiteX114" fmla="*/ 2059988 w 4392865"/>
                <a:gd name="connsiteY114" fmla="*/ 3269789 h 3835390"/>
                <a:gd name="connsiteX115" fmla="*/ 2203761 w 4392865"/>
                <a:gd name="connsiteY115" fmla="*/ 3442314 h 3835390"/>
                <a:gd name="connsiteX116" fmla="*/ 2452969 w 4392865"/>
                <a:gd name="connsiteY116" fmla="*/ 3634012 h 3835390"/>
                <a:gd name="connsiteX117" fmla="*/ 2290026 w 4392865"/>
                <a:gd name="connsiteY117" fmla="*/ 3662768 h 3835390"/>
                <a:gd name="connsiteX118" fmla="*/ 2107912 w 4392865"/>
                <a:gd name="connsiteY118" fmla="*/ 3538167 h 3835390"/>
                <a:gd name="connsiteX119" fmla="*/ 2021648 w 4392865"/>
                <a:gd name="connsiteY119" fmla="*/ 3720277 h 3835390"/>
                <a:gd name="connsiteX120" fmla="*/ 1954555 w 4392865"/>
                <a:gd name="connsiteY120" fmla="*/ 3758619 h 3835390"/>
                <a:gd name="connsiteX121" fmla="*/ 1801196 w 4392865"/>
                <a:gd name="connsiteY121" fmla="*/ 3825712 h 3835390"/>
                <a:gd name="connsiteX122" fmla="*/ 1839536 w 4392865"/>
                <a:gd name="connsiteY122" fmla="*/ 3595673 h 3835390"/>
                <a:gd name="connsiteX123" fmla="*/ 1734101 w 4392865"/>
                <a:gd name="connsiteY123" fmla="*/ 3413561 h 3835390"/>
                <a:gd name="connsiteX124" fmla="*/ 1705347 w 4392865"/>
                <a:gd name="connsiteY124" fmla="*/ 3480655 h 3835390"/>
                <a:gd name="connsiteX125" fmla="*/ 1638252 w 4392865"/>
                <a:gd name="connsiteY125" fmla="*/ 3595673 h 3835390"/>
                <a:gd name="connsiteX126" fmla="*/ 1504065 w 4392865"/>
                <a:gd name="connsiteY126" fmla="*/ 3729863 h 3835390"/>
                <a:gd name="connsiteX127" fmla="*/ 1302780 w 4392865"/>
                <a:gd name="connsiteY127" fmla="*/ 3634012 h 3835390"/>
                <a:gd name="connsiteX128" fmla="*/ 1504064 w 4392865"/>
                <a:gd name="connsiteY128" fmla="*/ 3586088 h 3835390"/>
                <a:gd name="connsiteX129" fmla="*/ 1465724 w 4392865"/>
                <a:gd name="connsiteY129" fmla="*/ 3346467 h 3835390"/>
                <a:gd name="connsiteX130" fmla="*/ 1222007 w 4392865"/>
                <a:gd name="connsiteY130" fmla="*/ 3399796 h 3835390"/>
                <a:gd name="connsiteX131" fmla="*/ 1302780 w 4392865"/>
                <a:gd name="connsiteY131" fmla="*/ 3212279 h 3835390"/>
                <a:gd name="connsiteX132" fmla="*/ 1580742 w 4392865"/>
                <a:gd name="connsiteY132" fmla="*/ 2982241 h 3835390"/>
                <a:gd name="connsiteX133" fmla="*/ 1657422 w 4392865"/>
                <a:gd name="connsiteY133" fmla="*/ 2867222 h 3835390"/>
                <a:gd name="connsiteX134" fmla="*/ 1686177 w 4392865"/>
                <a:gd name="connsiteY134" fmla="*/ 2502996 h 3835390"/>
                <a:gd name="connsiteX135" fmla="*/ 1688424 w 4392865"/>
                <a:gd name="connsiteY135" fmla="*/ 2185297 h 3835390"/>
                <a:gd name="connsiteX136" fmla="*/ 1695761 w 4392865"/>
                <a:gd name="connsiteY136" fmla="*/ 2004582 h 3835390"/>
                <a:gd name="connsiteX137" fmla="*/ 1629516 w 4392865"/>
                <a:gd name="connsiteY137" fmla="*/ 1709947 h 3835390"/>
                <a:gd name="connsiteX138" fmla="*/ 1497225 w 4392865"/>
                <a:gd name="connsiteY138" fmla="*/ 1548551 h 3835390"/>
                <a:gd name="connsiteX139" fmla="*/ 1446115 w 4392865"/>
                <a:gd name="connsiteY139" fmla="*/ 1515104 h 3835390"/>
                <a:gd name="connsiteX140" fmla="*/ 1354139 w 4392865"/>
                <a:gd name="connsiteY140" fmla="*/ 1431395 h 3835390"/>
                <a:gd name="connsiteX141" fmla="*/ 1296989 w 4392865"/>
                <a:gd name="connsiteY141" fmla="*/ 1347787 h 3835390"/>
                <a:gd name="connsiteX142" fmla="*/ 1243542 w 4392865"/>
                <a:gd name="connsiteY142" fmla="*/ 1336674 h 3835390"/>
                <a:gd name="connsiteX143" fmla="*/ 1200151 w 4392865"/>
                <a:gd name="connsiteY143" fmla="*/ 1288521 h 3835390"/>
                <a:gd name="connsiteX144" fmla="*/ 1155701 w 4392865"/>
                <a:gd name="connsiteY144" fmla="*/ 1275821 h 3835390"/>
                <a:gd name="connsiteX145" fmla="*/ 1111251 w 4392865"/>
                <a:gd name="connsiteY145" fmla="*/ 1193271 h 3835390"/>
                <a:gd name="connsiteX146" fmla="*/ 1092201 w 4392865"/>
                <a:gd name="connsiteY146" fmla="*/ 1078971 h 3835390"/>
                <a:gd name="connsiteX147" fmla="*/ 1092201 w 4392865"/>
                <a:gd name="connsiteY147" fmla="*/ 971021 h 3835390"/>
                <a:gd name="connsiteX148" fmla="*/ 1060451 w 4392865"/>
                <a:gd name="connsiteY148" fmla="*/ 913871 h 3835390"/>
                <a:gd name="connsiteX149" fmla="*/ 996951 w 4392865"/>
                <a:gd name="connsiteY149" fmla="*/ 875771 h 3835390"/>
                <a:gd name="connsiteX150" fmla="*/ 889001 w 4392865"/>
                <a:gd name="connsiteY150" fmla="*/ 875771 h 3835390"/>
                <a:gd name="connsiteX151" fmla="*/ 806451 w 4392865"/>
                <a:gd name="connsiteY151" fmla="*/ 907521 h 3835390"/>
                <a:gd name="connsiteX152" fmla="*/ 742951 w 4392865"/>
                <a:gd name="connsiteY152" fmla="*/ 939271 h 3835390"/>
                <a:gd name="connsiteX153" fmla="*/ 655639 w 4392865"/>
                <a:gd name="connsiteY153" fmla="*/ 912812 h 3835390"/>
                <a:gd name="connsiteX154" fmla="*/ 566210 w 4392865"/>
                <a:gd name="connsiteY154" fmla="*/ 836613 h 3835390"/>
                <a:gd name="connsiteX155" fmla="*/ 511177 w 4392865"/>
                <a:gd name="connsiteY155" fmla="*/ 806980 h 3835390"/>
                <a:gd name="connsiteX156" fmla="*/ 415926 w 4392865"/>
                <a:gd name="connsiteY156" fmla="*/ 784225 h 3835390"/>
                <a:gd name="connsiteX157" fmla="*/ 335494 w 4392865"/>
                <a:gd name="connsiteY157" fmla="*/ 759883 h 3835390"/>
                <a:gd name="connsiteX158" fmla="*/ 203413 w 4392865"/>
                <a:gd name="connsiteY158" fmla="*/ 728345 h 3835390"/>
                <a:gd name="connsiteX159" fmla="*/ 116099 w 4392865"/>
                <a:gd name="connsiteY159" fmla="*/ 691303 h 3835390"/>
                <a:gd name="connsiteX160" fmla="*/ 61914 w 4392865"/>
                <a:gd name="connsiteY160" fmla="*/ 625475 h 3835390"/>
                <a:gd name="connsiteX161" fmla="*/ 6350 w 4392865"/>
                <a:gd name="connsiteY161" fmla="*/ 575733 h 3835390"/>
                <a:gd name="connsiteX162" fmla="*/ 2117 w 4392865"/>
                <a:gd name="connsiteY162" fmla="*/ 537104 h 3835390"/>
                <a:gd name="connsiteX163" fmla="*/ 0 w 4392865"/>
                <a:gd name="connsiteY163" fmla="*/ 465138 h 3835390"/>
                <a:gd name="connsiteX164" fmla="*/ 23496 w 4392865"/>
                <a:gd name="connsiteY164" fmla="*/ 394970 h 3835390"/>
                <a:gd name="connsiteX165" fmla="*/ 51331 w 4392865"/>
                <a:gd name="connsiteY165" fmla="*/ 321204 h 3835390"/>
                <a:gd name="connsiteX166" fmla="*/ 77257 w 4392865"/>
                <a:gd name="connsiteY166" fmla="*/ 272520 h 3835390"/>
                <a:gd name="connsiteX167" fmla="*/ 104776 w 4392865"/>
                <a:gd name="connsiteY167" fmla="*/ 194203 h 3835390"/>
                <a:gd name="connsiteX168" fmla="*/ 187537 w 4392865"/>
                <a:gd name="connsiteY168" fmla="*/ 183303 h 3835390"/>
                <a:gd name="connsiteX169" fmla="*/ 238127 w 4392865"/>
                <a:gd name="connsiteY169" fmla="*/ 186268 h 3835390"/>
                <a:gd name="connsiteX170" fmla="*/ 306600 w 4392865"/>
                <a:gd name="connsiteY170" fmla="*/ 191241 h 3835390"/>
                <a:gd name="connsiteX171" fmla="*/ 354225 w 4392865"/>
                <a:gd name="connsiteY171" fmla="*/ 212408 h 3835390"/>
                <a:gd name="connsiteX172" fmla="*/ 442385 w 4392865"/>
                <a:gd name="connsiteY172" fmla="*/ 231247 h 3835390"/>
                <a:gd name="connsiteX0" fmla="*/ 442385 w 4392865"/>
                <a:gd name="connsiteY0" fmla="*/ 231247 h 3835390"/>
                <a:gd name="connsiteX1" fmla="*/ 544725 w 4392865"/>
                <a:gd name="connsiteY1" fmla="*/ 249450 h 3835390"/>
                <a:gd name="connsiteX2" fmla="*/ 674369 w 4392865"/>
                <a:gd name="connsiteY2" fmla="*/ 244158 h 3835390"/>
                <a:gd name="connsiteX3" fmla="*/ 841058 w 4392865"/>
                <a:gd name="connsiteY3" fmla="*/ 207116 h 3835390"/>
                <a:gd name="connsiteX4" fmla="*/ 917787 w 4392865"/>
                <a:gd name="connsiteY4" fmla="*/ 167429 h 3835390"/>
                <a:gd name="connsiteX5" fmla="*/ 984253 w 4392865"/>
                <a:gd name="connsiteY5" fmla="*/ 142346 h 3835390"/>
                <a:gd name="connsiteX6" fmla="*/ 1036849 w 4392865"/>
                <a:gd name="connsiteY6" fmla="*/ 125096 h 3835390"/>
                <a:gd name="connsiteX7" fmla="*/ 1099081 w 4392865"/>
                <a:gd name="connsiteY7" fmla="*/ 119062 h 3835390"/>
                <a:gd name="connsiteX8" fmla="*/ 1126067 w 4392865"/>
                <a:gd name="connsiteY8" fmla="*/ 68791 h 3835390"/>
                <a:gd name="connsiteX9" fmla="*/ 1118129 w 4392865"/>
                <a:gd name="connsiteY9" fmla="*/ 0 h 3835390"/>
                <a:gd name="connsiteX10" fmla="*/ 1181629 w 4392865"/>
                <a:gd name="connsiteY10" fmla="*/ 77788 h 3835390"/>
                <a:gd name="connsiteX11" fmla="*/ 1177079 w 4392865"/>
                <a:gd name="connsiteY11" fmla="*/ 125094 h 3835390"/>
                <a:gd name="connsiteX12" fmla="*/ 1179725 w 4392865"/>
                <a:gd name="connsiteY12" fmla="*/ 191241 h 3835390"/>
                <a:gd name="connsiteX13" fmla="*/ 1179513 w 4392865"/>
                <a:gd name="connsiteY13" fmla="*/ 235480 h 3835390"/>
                <a:gd name="connsiteX14" fmla="*/ 1171787 w 4392865"/>
                <a:gd name="connsiteY14" fmla="*/ 273262 h 3835390"/>
                <a:gd name="connsiteX15" fmla="*/ 1195599 w 4392865"/>
                <a:gd name="connsiteY15" fmla="*/ 320887 h 3835390"/>
                <a:gd name="connsiteX16" fmla="*/ 1237193 w 4392865"/>
                <a:gd name="connsiteY16" fmla="*/ 387879 h 3835390"/>
                <a:gd name="connsiteX17" fmla="*/ 1256242 w 4392865"/>
                <a:gd name="connsiteY17" fmla="*/ 412221 h 3835390"/>
                <a:gd name="connsiteX18" fmla="*/ 1289051 w 4392865"/>
                <a:gd name="connsiteY18" fmla="*/ 384704 h 3835390"/>
                <a:gd name="connsiteX19" fmla="*/ 1304079 w 4392865"/>
                <a:gd name="connsiteY19" fmla="*/ 379095 h 3835390"/>
                <a:gd name="connsiteX20" fmla="*/ 1341121 w 4392865"/>
                <a:gd name="connsiteY20" fmla="*/ 384387 h 3835390"/>
                <a:gd name="connsiteX21" fmla="*/ 1378163 w 4392865"/>
                <a:gd name="connsiteY21" fmla="*/ 408200 h 3835390"/>
                <a:gd name="connsiteX22" fmla="*/ 1390651 w 4392865"/>
                <a:gd name="connsiteY22" fmla="*/ 437621 h 3835390"/>
                <a:gd name="connsiteX23" fmla="*/ 1423142 w 4392865"/>
                <a:gd name="connsiteY23" fmla="*/ 445241 h 3835390"/>
                <a:gd name="connsiteX24" fmla="*/ 1462829 w 4392865"/>
                <a:gd name="connsiteY24" fmla="*/ 421429 h 3835390"/>
                <a:gd name="connsiteX25" fmla="*/ 1520826 w 4392865"/>
                <a:gd name="connsiteY25" fmla="*/ 523875 h 3835390"/>
                <a:gd name="connsiteX26" fmla="*/ 1582738 w 4392865"/>
                <a:gd name="connsiteY26" fmla="*/ 569912 h 3835390"/>
                <a:gd name="connsiteX27" fmla="*/ 1676401 w 4392865"/>
                <a:gd name="connsiteY27" fmla="*/ 640821 h 3835390"/>
                <a:gd name="connsiteX28" fmla="*/ 1866901 w 4392865"/>
                <a:gd name="connsiteY28" fmla="*/ 609071 h 3835390"/>
                <a:gd name="connsiteX29" fmla="*/ 2063751 w 4392865"/>
                <a:gd name="connsiteY29" fmla="*/ 558271 h 3835390"/>
                <a:gd name="connsiteX30" fmla="*/ 2178051 w 4392865"/>
                <a:gd name="connsiteY30" fmla="*/ 590021 h 3835390"/>
                <a:gd name="connsiteX31" fmla="*/ 2311401 w 4392865"/>
                <a:gd name="connsiteY31" fmla="*/ 691621 h 3835390"/>
                <a:gd name="connsiteX32" fmla="*/ 2489201 w 4392865"/>
                <a:gd name="connsiteY32" fmla="*/ 780521 h 3835390"/>
                <a:gd name="connsiteX33" fmla="*/ 2692401 w 4392865"/>
                <a:gd name="connsiteY33" fmla="*/ 793221 h 3835390"/>
                <a:gd name="connsiteX34" fmla="*/ 2783947 w 4392865"/>
                <a:gd name="connsiteY34" fmla="*/ 683154 h 3835390"/>
                <a:gd name="connsiteX35" fmla="*/ 3133905 w 4392865"/>
                <a:gd name="connsiteY35" fmla="*/ 585588 h 3835390"/>
                <a:gd name="connsiteX36" fmla="*/ 3230246 w 4392865"/>
                <a:gd name="connsiteY36" fmla="*/ 487572 h 3835390"/>
                <a:gd name="connsiteX37" fmla="*/ 3366460 w 4392865"/>
                <a:gd name="connsiteY37" fmla="*/ 400599 h 3835390"/>
                <a:gd name="connsiteX38" fmla="*/ 3662403 w 4392865"/>
                <a:gd name="connsiteY38" fmla="*/ 385143 h 3835390"/>
                <a:gd name="connsiteX39" fmla="*/ 3822913 w 4392865"/>
                <a:gd name="connsiteY39" fmla="*/ 365864 h 3835390"/>
                <a:gd name="connsiteX40" fmla="*/ 3880259 w 4392865"/>
                <a:gd name="connsiteY40" fmla="*/ 521559 h 3835390"/>
                <a:gd name="connsiteX41" fmla="*/ 3972225 w 4392865"/>
                <a:gd name="connsiteY41" fmla="*/ 697132 h 3835390"/>
                <a:gd name="connsiteX42" fmla="*/ 3971626 w 4392865"/>
                <a:gd name="connsiteY42" fmla="*/ 818142 h 3835390"/>
                <a:gd name="connsiteX43" fmla="*/ 3980492 w 4392865"/>
                <a:gd name="connsiteY43" fmla="*/ 801728 h 3835390"/>
                <a:gd name="connsiteX44" fmla="*/ 3976970 w 4392865"/>
                <a:gd name="connsiteY44" fmla="*/ 863980 h 3835390"/>
                <a:gd name="connsiteX45" fmla="*/ 3983298 w 4392865"/>
                <a:gd name="connsiteY45" fmla="*/ 889809 h 3835390"/>
                <a:gd name="connsiteX46" fmla="*/ 4002088 w 4392865"/>
                <a:gd name="connsiteY46" fmla="*/ 917575 h 3835390"/>
                <a:gd name="connsiteX47" fmla="*/ 4067176 w 4392865"/>
                <a:gd name="connsiteY47" fmla="*/ 927629 h 3835390"/>
                <a:gd name="connsiteX48" fmla="*/ 4064001 w 4392865"/>
                <a:gd name="connsiteY48" fmla="*/ 964671 h 3835390"/>
                <a:gd name="connsiteX49" fmla="*/ 4153642 w 4392865"/>
                <a:gd name="connsiteY49" fmla="*/ 1032613 h 3835390"/>
                <a:gd name="connsiteX50" fmla="*/ 4252464 w 4392865"/>
                <a:gd name="connsiteY50" fmla="*/ 1015471 h 3835390"/>
                <a:gd name="connsiteX51" fmla="*/ 4392865 w 4392865"/>
                <a:gd name="connsiteY51" fmla="*/ 1145687 h 3835390"/>
                <a:gd name="connsiteX52" fmla="*/ 4286151 w 4392865"/>
                <a:gd name="connsiteY52" fmla="*/ 1291466 h 3835390"/>
                <a:gd name="connsiteX53" fmla="*/ 4176057 w 4392865"/>
                <a:gd name="connsiteY53" fmla="*/ 1408274 h 3835390"/>
                <a:gd name="connsiteX54" fmla="*/ 4037225 w 4392865"/>
                <a:gd name="connsiteY54" fmla="*/ 1450656 h 3835390"/>
                <a:gd name="connsiteX55" fmla="*/ 3968751 w 4392865"/>
                <a:gd name="connsiteY55" fmla="*/ 1419754 h 3835390"/>
                <a:gd name="connsiteX56" fmla="*/ 3910225 w 4392865"/>
                <a:gd name="connsiteY56" fmla="*/ 1426845 h 3835390"/>
                <a:gd name="connsiteX57" fmla="*/ 3842810 w 4392865"/>
                <a:gd name="connsiteY57" fmla="*/ 1390650 h 3835390"/>
                <a:gd name="connsiteX58" fmla="*/ 3804392 w 4392865"/>
                <a:gd name="connsiteY58" fmla="*/ 1233700 h 3835390"/>
                <a:gd name="connsiteX59" fmla="*/ 3719513 w 4392865"/>
                <a:gd name="connsiteY59" fmla="*/ 1156759 h 3835390"/>
                <a:gd name="connsiteX60" fmla="*/ 3568701 w 4392865"/>
                <a:gd name="connsiteY60" fmla="*/ 1098021 h 3835390"/>
                <a:gd name="connsiteX61" fmla="*/ 3460751 w 4392865"/>
                <a:gd name="connsiteY61" fmla="*/ 1053571 h 3835390"/>
                <a:gd name="connsiteX62" fmla="*/ 3371851 w 4392865"/>
                <a:gd name="connsiteY62" fmla="*/ 1047221 h 3835390"/>
                <a:gd name="connsiteX63" fmla="*/ 3308351 w 4392865"/>
                <a:gd name="connsiteY63" fmla="*/ 996421 h 3835390"/>
                <a:gd name="connsiteX64" fmla="*/ 3200401 w 4392865"/>
                <a:gd name="connsiteY64" fmla="*/ 932921 h 3835390"/>
                <a:gd name="connsiteX65" fmla="*/ 3227599 w 4392865"/>
                <a:gd name="connsiteY65" fmla="*/ 1067009 h 3835390"/>
                <a:gd name="connsiteX66" fmla="*/ 3325496 w 4392865"/>
                <a:gd name="connsiteY66" fmla="*/ 1302488 h 3835390"/>
                <a:gd name="connsiteX67" fmla="*/ 3521286 w 4392865"/>
                <a:gd name="connsiteY67" fmla="*/ 1487697 h 3835390"/>
                <a:gd name="connsiteX68" fmla="*/ 3598016 w 4392865"/>
                <a:gd name="connsiteY68" fmla="*/ 1569716 h 3835390"/>
                <a:gd name="connsiteX69" fmla="*/ 3743537 w 4392865"/>
                <a:gd name="connsiteY69" fmla="*/ 1596175 h 3835390"/>
                <a:gd name="connsiteX70" fmla="*/ 3841433 w 4392865"/>
                <a:gd name="connsiteY70" fmla="*/ 1540613 h 3835390"/>
                <a:gd name="connsiteX71" fmla="*/ 3918163 w 4392865"/>
                <a:gd name="connsiteY71" fmla="*/ 1588237 h 3835390"/>
                <a:gd name="connsiteX72" fmla="*/ 3983808 w 4392865"/>
                <a:gd name="connsiteY72" fmla="*/ 1610103 h 3835390"/>
                <a:gd name="connsiteX73" fmla="*/ 4063234 w 4392865"/>
                <a:gd name="connsiteY73" fmla="*/ 1841639 h 3835390"/>
                <a:gd name="connsiteX74" fmla="*/ 3945170 w 4392865"/>
                <a:gd name="connsiteY74" fmla="*/ 1879232 h 3835390"/>
                <a:gd name="connsiteX75" fmla="*/ 3869238 w 4392865"/>
                <a:gd name="connsiteY75" fmla="*/ 2185997 h 3835390"/>
                <a:gd name="connsiteX76" fmla="*/ 3844079 w 4392865"/>
                <a:gd name="connsiteY76" fmla="*/ 2114809 h 3835390"/>
                <a:gd name="connsiteX77" fmla="*/ 3754120 w 4392865"/>
                <a:gd name="connsiteY77" fmla="*/ 2117455 h 3835390"/>
                <a:gd name="connsiteX78" fmla="*/ 3697858 w 4392865"/>
                <a:gd name="connsiteY78" fmla="*/ 2321435 h 3835390"/>
                <a:gd name="connsiteX79" fmla="*/ 3664163 w 4392865"/>
                <a:gd name="connsiteY79" fmla="*/ 2236518 h 3835390"/>
                <a:gd name="connsiteX80" fmla="*/ 3566266 w 4392865"/>
                <a:gd name="connsiteY80" fmla="*/ 2239164 h 3835390"/>
                <a:gd name="connsiteX81" fmla="*/ 3553037 w 4392865"/>
                <a:gd name="connsiteY81" fmla="*/ 2352883 h 3835390"/>
                <a:gd name="connsiteX82" fmla="*/ 3428683 w 4392865"/>
                <a:gd name="connsiteY82" fmla="*/ 2350288 h 3835390"/>
                <a:gd name="connsiteX83" fmla="*/ 3400225 w 4392865"/>
                <a:gd name="connsiteY83" fmla="*/ 2423165 h 3835390"/>
                <a:gd name="connsiteX84" fmla="*/ 3267287 w 4392865"/>
                <a:gd name="connsiteY84" fmla="*/ 2302664 h 3835390"/>
                <a:gd name="connsiteX85" fmla="*/ 3190558 w 4392865"/>
                <a:gd name="connsiteY85" fmla="*/ 2302664 h 3835390"/>
                <a:gd name="connsiteX86" fmla="*/ 3119120 w 4392865"/>
                <a:gd name="connsiteY86" fmla="*/ 2173018 h 3835390"/>
                <a:gd name="connsiteX87" fmla="*/ 3125917 w 4392865"/>
                <a:gd name="connsiteY87" fmla="*/ 2071417 h 3835390"/>
                <a:gd name="connsiteX88" fmla="*/ 3090016 w 4392865"/>
                <a:gd name="connsiteY88" fmla="*/ 1993102 h 3835390"/>
                <a:gd name="connsiteX89" fmla="*/ 2933913 w 4392865"/>
                <a:gd name="connsiteY89" fmla="*/ 1802550 h 3835390"/>
                <a:gd name="connsiteX90" fmla="*/ 2853939 w 4392865"/>
                <a:gd name="connsiteY90" fmla="*/ 1602017 h 3835390"/>
                <a:gd name="connsiteX91" fmla="*/ 2658005 w 4392865"/>
                <a:gd name="connsiteY91" fmla="*/ 1386945 h 3835390"/>
                <a:gd name="connsiteX92" fmla="*/ 2471738 w 4392865"/>
                <a:gd name="connsiteY92" fmla="*/ 1241954 h 3835390"/>
                <a:gd name="connsiteX93" fmla="*/ 2413530 w 4392865"/>
                <a:gd name="connsiteY93" fmla="*/ 1240895 h 3835390"/>
                <a:gd name="connsiteX94" fmla="*/ 2325160 w 4392865"/>
                <a:gd name="connsiteY94" fmla="*/ 1184275 h 3835390"/>
                <a:gd name="connsiteX95" fmla="*/ 2262189 w 4392865"/>
                <a:gd name="connsiteY95" fmla="*/ 1167341 h 3835390"/>
                <a:gd name="connsiteX96" fmla="*/ 2153180 w 4392865"/>
                <a:gd name="connsiteY96" fmla="*/ 1212320 h 3835390"/>
                <a:gd name="connsiteX97" fmla="*/ 2088622 w 4392865"/>
                <a:gd name="connsiteY97" fmla="*/ 1242483 h 3835390"/>
                <a:gd name="connsiteX98" fmla="*/ 2087294 w 4392865"/>
                <a:gd name="connsiteY98" fmla="*/ 1390201 h 3835390"/>
                <a:gd name="connsiteX99" fmla="*/ 2121380 w 4392865"/>
                <a:gd name="connsiteY99" fmla="*/ 1554862 h 3835390"/>
                <a:gd name="connsiteX100" fmla="*/ 2187787 w 4392865"/>
                <a:gd name="connsiteY100" fmla="*/ 1696717 h 3835390"/>
                <a:gd name="connsiteX101" fmla="*/ 2252565 w 4392865"/>
                <a:gd name="connsiteY101" fmla="*/ 1858113 h 3835390"/>
                <a:gd name="connsiteX102" fmla="*/ 2410037 w 4392865"/>
                <a:gd name="connsiteY102" fmla="*/ 1919018 h 3835390"/>
                <a:gd name="connsiteX103" fmla="*/ 2507933 w 4392865"/>
                <a:gd name="connsiteY103" fmla="*/ 2080414 h 3835390"/>
                <a:gd name="connsiteX104" fmla="*/ 2593099 w 4392865"/>
                <a:gd name="connsiteY104" fmla="*/ 2219643 h 3835390"/>
                <a:gd name="connsiteX105" fmla="*/ 2703326 w 4392865"/>
                <a:gd name="connsiteY105" fmla="*/ 2387579 h 3835390"/>
                <a:gd name="connsiteX106" fmla="*/ 2213347 w 4392865"/>
                <a:gd name="connsiteY106" fmla="*/ 2848052 h 3835390"/>
                <a:gd name="connsiteX107" fmla="*/ 2242101 w 4392865"/>
                <a:gd name="connsiteY107" fmla="*/ 2943902 h 3835390"/>
                <a:gd name="connsiteX108" fmla="*/ 2251686 w 4392865"/>
                <a:gd name="connsiteY108" fmla="*/ 3106844 h 3835390"/>
                <a:gd name="connsiteX109" fmla="*/ 2443385 w 4392865"/>
                <a:gd name="connsiteY109" fmla="*/ 3145184 h 3835390"/>
                <a:gd name="connsiteX110" fmla="*/ 2577574 w 4392865"/>
                <a:gd name="connsiteY110" fmla="*/ 3250617 h 3835390"/>
                <a:gd name="connsiteX111" fmla="*/ 2625498 w 4392865"/>
                <a:gd name="connsiteY111" fmla="*/ 3384808 h 3835390"/>
                <a:gd name="connsiteX112" fmla="*/ 2462555 w 4392865"/>
                <a:gd name="connsiteY112" fmla="*/ 3346466 h 3835390"/>
                <a:gd name="connsiteX113" fmla="*/ 2337950 w 4392865"/>
                <a:gd name="connsiteY113" fmla="*/ 3269787 h 3835390"/>
                <a:gd name="connsiteX114" fmla="*/ 2059988 w 4392865"/>
                <a:gd name="connsiteY114" fmla="*/ 3269789 h 3835390"/>
                <a:gd name="connsiteX115" fmla="*/ 2203761 w 4392865"/>
                <a:gd name="connsiteY115" fmla="*/ 3442314 h 3835390"/>
                <a:gd name="connsiteX116" fmla="*/ 2452969 w 4392865"/>
                <a:gd name="connsiteY116" fmla="*/ 3634012 h 3835390"/>
                <a:gd name="connsiteX117" fmla="*/ 2290026 w 4392865"/>
                <a:gd name="connsiteY117" fmla="*/ 3662768 h 3835390"/>
                <a:gd name="connsiteX118" fmla="*/ 2107912 w 4392865"/>
                <a:gd name="connsiteY118" fmla="*/ 3538167 h 3835390"/>
                <a:gd name="connsiteX119" fmla="*/ 2021648 w 4392865"/>
                <a:gd name="connsiteY119" fmla="*/ 3720277 h 3835390"/>
                <a:gd name="connsiteX120" fmla="*/ 1954555 w 4392865"/>
                <a:gd name="connsiteY120" fmla="*/ 3758619 h 3835390"/>
                <a:gd name="connsiteX121" fmla="*/ 1801196 w 4392865"/>
                <a:gd name="connsiteY121" fmla="*/ 3825712 h 3835390"/>
                <a:gd name="connsiteX122" fmla="*/ 1839536 w 4392865"/>
                <a:gd name="connsiteY122" fmla="*/ 3595673 h 3835390"/>
                <a:gd name="connsiteX123" fmla="*/ 1734101 w 4392865"/>
                <a:gd name="connsiteY123" fmla="*/ 3413561 h 3835390"/>
                <a:gd name="connsiteX124" fmla="*/ 1705347 w 4392865"/>
                <a:gd name="connsiteY124" fmla="*/ 3480655 h 3835390"/>
                <a:gd name="connsiteX125" fmla="*/ 1638252 w 4392865"/>
                <a:gd name="connsiteY125" fmla="*/ 3595673 h 3835390"/>
                <a:gd name="connsiteX126" fmla="*/ 1504065 w 4392865"/>
                <a:gd name="connsiteY126" fmla="*/ 3729863 h 3835390"/>
                <a:gd name="connsiteX127" fmla="*/ 1302780 w 4392865"/>
                <a:gd name="connsiteY127" fmla="*/ 3634012 h 3835390"/>
                <a:gd name="connsiteX128" fmla="*/ 1504064 w 4392865"/>
                <a:gd name="connsiteY128" fmla="*/ 3586088 h 3835390"/>
                <a:gd name="connsiteX129" fmla="*/ 1465724 w 4392865"/>
                <a:gd name="connsiteY129" fmla="*/ 3346467 h 3835390"/>
                <a:gd name="connsiteX130" fmla="*/ 1222007 w 4392865"/>
                <a:gd name="connsiteY130" fmla="*/ 3399796 h 3835390"/>
                <a:gd name="connsiteX131" fmla="*/ 1302780 w 4392865"/>
                <a:gd name="connsiteY131" fmla="*/ 3212279 h 3835390"/>
                <a:gd name="connsiteX132" fmla="*/ 1580742 w 4392865"/>
                <a:gd name="connsiteY132" fmla="*/ 2982241 h 3835390"/>
                <a:gd name="connsiteX133" fmla="*/ 1657422 w 4392865"/>
                <a:gd name="connsiteY133" fmla="*/ 2867222 h 3835390"/>
                <a:gd name="connsiteX134" fmla="*/ 1686177 w 4392865"/>
                <a:gd name="connsiteY134" fmla="*/ 2502996 h 3835390"/>
                <a:gd name="connsiteX135" fmla="*/ 1688424 w 4392865"/>
                <a:gd name="connsiteY135" fmla="*/ 2185297 h 3835390"/>
                <a:gd name="connsiteX136" fmla="*/ 1695761 w 4392865"/>
                <a:gd name="connsiteY136" fmla="*/ 2004582 h 3835390"/>
                <a:gd name="connsiteX137" fmla="*/ 1629516 w 4392865"/>
                <a:gd name="connsiteY137" fmla="*/ 1709947 h 3835390"/>
                <a:gd name="connsiteX138" fmla="*/ 1497225 w 4392865"/>
                <a:gd name="connsiteY138" fmla="*/ 1548551 h 3835390"/>
                <a:gd name="connsiteX139" fmla="*/ 1446115 w 4392865"/>
                <a:gd name="connsiteY139" fmla="*/ 1515104 h 3835390"/>
                <a:gd name="connsiteX140" fmla="*/ 1354139 w 4392865"/>
                <a:gd name="connsiteY140" fmla="*/ 1431395 h 3835390"/>
                <a:gd name="connsiteX141" fmla="*/ 1296989 w 4392865"/>
                <a:gd name="connsiteY141" fmla="*/ 1347787 h 3835390"/>
                <a:gd name="connsiteX142" fmla="*/ 1243542 w 4392865"/>
                <a:gd name="connsiteY142" fmla="*/ 1336674 h 3835390"/>
                <a:gd name="connsiteX143" fmla="*/ 1200151 w 4392865"/>
                <a:gd name="connsiteY143" fmla="*/ 1288521 h 3835390"/>
                <a:gd name="connsiteX144" fmla="*/ 1155701 w 4392865"/>
                <a:gd name="connsiteY144" fmla="*/ 1275821 h 3835390"/>
                <a:gd name="connsiteX145" fmla="*/ 1111251 w 4392865"/>
                <a:gd name="connsiteY145" fmla="*/ 1193271 h 3835390"/>
                <a:gd name="connsiteX146" fmla="*/ 1092201 w 4392865"/>
                <a:gd name="connsiteY146" fmla="*/ 1078971 h 3835390"/>
                <a:gd name="connsiteX147" fmla="*/ 1092201 w 4392865"/>
                <a:gd name="connsiteY147" fmla="*/ 971021 h 3835390"/>
                <a:gd name="connsiteX148" fmla="*/ 1060451 w 4392865"/>
                <a:gd name="connsiteY148" fmla="*/ 913871 h 3835390"/>
                <a:gd name="connsiteX149" fmla="*/ 996951 w 4392865"/>
                <a:gd name="connsiteY149" fmla="*/ 875771 h 3835390"/>
                <a:gd name="connsiteX150" fmla="*/ 889001 w 4392865"/>
                <a:gd name="connsiteY150" fmla="*/ 875771 h 3835390"/>
                <a:gd name="connsiteX151" fmla="*/ 806451 w 4392865"/>
                <a:gd name="connsiteY151" fmla="*/ 907521 h 3835390"/>
                <a:gd name="connsiteX152" fmla="*/ 742951 w 4392865"/>
                <a:gd name="connsiteY152" fmla="*/ 939271 h 3835390"/>
                <a:gd name="connsiteX153" fmla="*/ 655639 w 4392865"/>
                <a:gd name="connsiteY153" fmla="*/ 912812 h 3835390"/>
                <a:gd name="connsiteX154" fmla="*/ 566210 w 4392865"/>
                <a:gd name="connsiteY154" fmla="*/ 836613 h 3835390"/>
                <a:gd name="connsiteX155" fmla="*/ 511177 w 4392865"/>
                <a:gd name="connsiteY155" fmla="*/ 806980 h 3835390"/>
                <a:gd name="connsiteX156" fmla="*/ 415926 w 4392865"/>
                <a:gd name="connsiteY156" fmla="*/ 784225 h 3835390"/>
                <a:gd name="connsiteX157" fmla="*/ 335494 w 4392865"/>
                <a:gd name="connsiteY157" fmla="*/ 759883 h 3835390"/>
                <a:gd name="connsiteX158" fmla="*/ 203413 w 4392865"/>
                <a:gd name="connsiteY158" fmla="*/ 728345 h 3835390"/>
                <a:gd name="connsiteX159" fmla="*/ 116099 w 4392865"/>
                <a:gd name="connsiteY159" fmla="*/ 691303 h 3835390"/>
                <a:gd name="connsiteX160" fmla="*/ 61914 w 4392865"/>
                <a:gd name="connsiteY160" fmla="*/ 625475 h 3835390"/>
                <a:gd name="connsiteX161" fmla="*/ 6350 w 4392865"/>
                <a:gd name="connsiteY161" fmla="*/ 575733 h 3835390"/>
                <a:gd name="connsiteX162" fmla="*/ 2117 w 4392865"/>
                <a:gd name="connsiteY162" fmla="*/ 537104 h 3835390"/>
                <a:gd name="connsiteX163" fmla="*/ 0 w 4392865"/>
                <a:gd name="connsiteY163" fmla="*/ 465138 h 3835390"/>
                <a:gd name="connsiteX164" fmla="*/ 23496 w 4392865"/>
                <a:gd name="connsiteY164" fmla="*/ 394970 h 3835390"/>
                <a:gd name="connsiteX165" fmla="*/ 51331 w 4392865"/>
                <a:gd name="connsiteY165" fmla="*/ 321204 h 3835390"/>
                <a:gd name="connsiteX166" fmla="*/ 77257 w 4392865"/>
                <a:gd name="connsiteY166" fmla="*/ 272520 h 3835390"/>
                <a:gd name="connsiteX167" fmla="*/ 104776 w 4392865"/>
                <a:gd name="connsiteY167" fmla="*/ 194203 h 3835390"/>
                <a:gd name="connsiteX168" fmla="*/ 187537 w 4392865"/>
                <a:gd name="connsiteY168" fmla="*/ 183303 h 3835390"/>
                <a:gd name="connsiteX169" fmla="*/ 238127 w 4392865"/>
                <a:gd name="connsiteY169" fmla="*/ 186268 h 3835390"/>
                <a:gd name="connsiteX170" fmla="*/ 306600 w 4392865"/>
                <a:gd name="connsiteY170" fmla="*/ 191241 h 3835390"/>
                <a:gd name="connsiteX171" fmla="*/ 354225 w 4392865"/>
                <a:gd name="connsiteY171" fmla="*/ 212408 h 3835390"/>
                <a:gd name="connsiteX172" fmla="*/ 442385 w 4392865"/>
                <a:gd name="connsiteY172" fmla="*/ 231247 h 3835390"/>
                <a:gd name="connsiteX0" fmla="*/ 442385 w 4392865"/>
                <a:gd name="connsiteY0" fmla="*/ 231247 h 3835390"/>
                <a:gd name="connsiteX1" fmla="*/ 544725 w 4392865"/>
                <a:gd name="connsiteY1" fmla="*/ 249450 h 3835390"/>
                <a:gd name="connsiteX2" fmla="*/ 674369 w 4392865"/>
                <a:gd name="connsiteY2" fmla="*/ 244158 h 3835390"/>
                <a:gd name="connsiteX3" fmla="*/ 841058 w 4392865"/>
                <a:gd name="connsiteY3" fmla="*/ 207116 h 3835390"/>
                <a:gd name="connsiteX4" fmla="*/ 917787 w 4392865"/>
                <a:gd name="connsiteY4" fmla="*/ 167429 h 3835390"/>
                <a:gd name="connsiteX5" fmla="*/ 984253 w 4392865"/>
                <a:gd name="connsiteY5" fmla="*/ 142346 h 3835390"/>
                <a:gd name="connsiteX6" fmla="*/ 1036849 w 4392865"/>
                <a:gd name="connsiteY6" fmla="*/ 125096 h 3835390"/>
                <a:gd name="connsiteX7" fmla="*/ 1099081 w 4392865"/>
                <a:gd name="connsiteY7" fmla="*/ 119062 h 3835390"/>
                <a:gd name="connsiteX8" fmla="*/ 1126067 w 4392865"/>
                <a:gd name="connsiteY8" fmla="*/ 68791 h 3835390"/>
                <a:gd name="connsiteX9" fmla="*/ 1118129 w 4392865"/>
                <a:gd name="connsiteY9" fmla="*/ 0 h 3835390"/>
                <a:gd name="connsiteX10" fmla="*/ 1181629 w 4392865"/>
                <a:gd name="connsiteY10" fmla="*/ 77788 h 3835390"/>
                <a:gd name="connsiteX11" fmla="*/ 1177079 w 4392865"/>
                <a:gd name="connsiteY11" fmla="*/ 125094 h 3835390"/>
                <a:gd name="connsiteX12" fmla="*/ 1179725 w 4392865"/>
                <a:gd name="connsiteY12" fmla="*/ 191241 h 3835390"/>
                <a:gd name="connsiteX13" fmla="*/ 1179513 w 4392865"/>
                <a:gd name="connsiteY13" fmla="*/ 235480 h 3835390"/>
                <a:gd name="connsiteX14" fmla="*/ 1171787 w 4392865"/>
                <a:gd name="connsiteY14" fmla="*/ 273262 h 3835390"/>
                <a:gd name="connsiteX15" fmla="*/ 1195599 w 4392865"/>
                <a:gd name="connsiteY15" fmla="*/ 320887 h 3835390"/>
                <a:gd name="connsiteX16" fmla="*/ 1237193 w 4392865"/>
                <a:gd name="connsiteY16" fmla="*/ 387879 h 3835390"/>
                <a:gd name="connsiteX17" fmla="*/ 1256242 w 4392865"/>
                <a:gd name="connsiteY17" fmla="*/ 412221 h 3835390"/>
                <a:gd name="connsiteX18" fmla="*/ 1289051 w 4392865"/>
                <a:gd name="connsiteY18" fmla="*/ 384704 h 3835390"/>
                <a:gd name="connsiteX19" fmla="*/ 1304079 w 4392865"/>
                <a:gd name="connsiteY19" fmla="*/ 379095 h 3835390"/>
                <a:gd name="connsiteX20" fmla="*/ 1341121 w 4392865"/>
                <a:gd name="connsiteY20" fmla="*/ 384387 h 3835390"/>
                <a:gd name="connsiteX21" fmla="*/ 1378163 w 4392865"/>
                <a:gd name="connsiteY21" fmla="*/ 408200 h 3835390"/>
                <a:gd name="connsiteX22" fmla="*/ 1390651 w 4392865"/>
                <a:gd name="connsiteY22" fmla="*/ 437621 h 3835390"/>
                <a:gd name="connsiteX23" fmla="*/ 1423142 w 4392865"/>
                <a:gd name="connsiteY23" fmla="*/ 445241 h 3835390"/>
                <a:gd name="connsiteX24" fmla="*/ 1462829 w 4392865"/>
                <a:gd name="connsiteY24" fmla="*/ 421429 h 3835390"/>
                <a:gd name="connsiteX25" fmla="*/ 1520826 w 4392865"/>
                <a:gd name="connsiteY25" fmla="*/ 523875 h 3835390"/>
                <a:gd name="connsiteX26" fmla="*/ 1582738 w 4392865"/>
                <a:gd name="connsiteY26" fmla="*/ 569912 h 3835390"/>
                <a:gd name="connsiteX27" fmla="*/ 1676401 w 4392865"/>
                <a:gd name="connsiteY27" fmla="*/ 640821 h 3835390"/>
                <a:gd name="connsiteX28" fmla="*/ 1866901 w 4392865"/>
                <a:gd name="connsiteY28" fmla="*/ 609071 h 3835390"/>
                <a:gd name="connsiteX29" fmla="*/ 2063751 w 4392865"/>
                <a:gd name="connsiteY29" fmla="*/ 558271 h 3835390"/>
                <a:gd name="connsiteX30" fmla="*/ 2178051 w 4392865"/>
                <a:gd name="connsiteY30" fmla="*/ 590021 h 3835390"/>
                <a:gd name="connsiteX31" fmla="*/ 2311401 w 4392865"/>
                <a:gd name="connsiteY31" fmla="*/ 691621 h 3835390"/>
                <a:gd name="connsiteX32" fmla="*/ 2489201 w 4392865"/>
                <a:gd name="connsiteY32" fmla="*/ 780521 h 3835390"/>
                <a:gd name="connsiteX33" fmla="*/ 2692401 w 4392865"/>
                <a:gd name="connsiteY33" fmla="*/ 793221 h 3835390"/>
                <a:gd name="connsiteX34" fmla="*/ 2783947 w 4392865"/>
                <a:gd name="connsiteY34" fmla="*/ 683154 h 3835390"/>
                <a:gd name="connsiteX35" fmla="*/ 3133905 w 4392865"/>
                <a:gd name="connsiteY35" fmla="*/ 585588 h 3835390"/>
                <a:gd name="connsiteX36" fmla="*/ 3230246 w 4392865"/>
                <a:gd name="connsiteY36" fmla="*/ 487572 h 3835390"/>
                <a:gd name="connsiteX37" fmla="*/ 3366460 w 4392865"/>
                <a:gd name="connsiteY37" fmla="*/ 400599 h 3835390"/>
                <a:gd name="connsiteX38" fmla="*/ 3662403 w 4392865"/>
                <a:gd name="connsiteY38" fmla="*/ 385143 h 3835390"/>
                <a:gd name="connsiteX39" fmla="*/ 3822913 w 4392865"/>
                <a:gd name="connsiteY39" fmla="*/ 365864 h 3835390"/>
                <a:gd name="connsiteX40" fmla="*/ 3880259 w 4392865"/>
                <a:gd name="connsiteY40" fmla="*/ 521559 h 3835390"/>
                <a:gd name="connsiteX41" fmla="*/ 3972225 w 4392865"/>
                <a:gd name="connsiteY41" fmla="*/ 697132 h 3835390"/>
                <a:gd name="connsiteX42" fmla="*/ 3971626 w 4392865"/>
                <a:gd name="connsiteY42" fmla="*/ 818142 h 3835390"/>
                <a:gd name="connsiteX43" fmla="*/ 3980492 w 4392865"/>
                <a:gd name="connsiteY43" fmla="*/ 801728 h 3835390"/>
                <a:gd name="connsiteX44" fmla="*/ 3976970 w 4392865"/>
                <a:gd name="connsiteY44" fmla="*/ 863980 h 3835390"/>
                <a:gd name="connsiteX45" fmla="*/ 3983298 w 4392865"/>
                <a:gd name="connsiteY45" fmla="*/ 889809 h 3835390"/>
                <a:gd name="connsiteX46" fmla="*/ 4002088 w 4392865"/>
                <a:gd name="connsiteY46" fmla="*/ 917575 h 3835390"/>
                <a:gd name="connsiteX47" fmla="*/ 4067176 w 4392865"/>
                <a:gd name="connsiteY47" fmla="*/ 927629 h 3835390"/>
                <a:gd name="connsiteX48" fmla="*/ 4064001 w 4392865"/>
                <a:gd name="connsiteY48" fmla="*/ 964671 h 3835390"/>
                <a:gd name="connsiteX49" fmla="*/ 4153642 w 4392865"/>
                <a:gd name="connsiteY49" fmla="*/ 1032613 h 3835390"/>
                <a:gd name="connsiteX50" fmla="*/ 4252464 w 4392865"/>
                <a:gd name="connsiteY50" fmla="*/ 1015471 h 3835390"/>
                <a:gd name="connsiteX51" fmla="*/ 4392865 w 4392865"/>
                <a:gd name="connsiteY51" fmla="*/ 1145687 h 3835390"/>
                <a:gd name="connsiteX52" fmla="*/ 4286151 w 4392865"/>
                <a:gd name="connsiteY52" fmla="*/ 1291466 h 3835390"/>
                <a:gd name="connsiteX53" fmla="*/ 4176057 w 4392865"/>
                <a:gd name="connsiteY53" fmla="*/ 1408274 h 3835390"/>
                <a:gd name="connsiteX54" fmla="*/ 4037225 w 4392865"/>
                <a:gd name="connsiteY54" fmla="*/ 1450656 h 3835390"/>
                <a:gd name="connsiteX55" fmla="*/ 3968751 w 4392865"/>
                <a:gd name="connsiteY55" fmla="*/ 1419754 h 3835390"/>
                <a:gd name="connsiteX56" fmla="*/ 3910225 w 4392865"/>
                <a:gd name="connsiteY56" fmla="*/ 1426845 h 3835390"/>
                <a:gd name="connsiteX57" fmla="*/ 3842810 w 4392865"/>
                <a:gd name="connsiteY57" fmla="*/ 1390650 h 3835390"/>
                <a:gd name="connsiteX58" fmla="*/ 3804392 w 4392865"/>
                <a:gd name="connsiteY58" fmla="*/ 1233700 h 3835390"/>
                <a:gd name="connsiteX59" fmla="*/ 3719513 w 4392865"/>
                <a:gd name="connsiteY59" fmla="*/ 1156759 h 3835390"/>
                <a:gd name="connsiteX60" fmla="*/ 3568701 w 4392865"/>
                <a:gd name="connsiteY60" fmla="*/ 1098021 h 3835390"/>
                <a:gd name="connsiteX61" fmla="*/ 3460751 w 4392865"/>
                <a:gd name="connsiteY61" fmla="*/ 1053571 h 3835390"/>
                <a:gd name="connsiteX62" fmla="*/ 3371851 w 4392865"/>
                <a:gd name="connsiteY62" fmla="*/ 1047221 h 3835390"/>
                <a:gd name="connsiteX63" fmla="*/ 3308351 w 4392865"/>
                <a:gd name="connsiteY63" fmla="*/ 996421 h 3835390"/>
                <a:gd name="connsiteX64" fmla="*/ 3200401 w 4392865"/>
                <a:gd name="connsiteY64" fmla="*/ 932921 h 3835390"/>
                <a:gd name="connsiteX65" fmla="*/ 3227599 w 4392865"/>
                <a:gd name="connsiteY65" fmla="*/ 1067009 h 3835390"/>
                <a:gd name="connsiteX66" fmla="*/ 3325496 w 4392865"/>
                <a:gd name="connsiteY66" fmla="*/ 1302488 h 3835390"/>
                <a:gd name="connsiteX67" fmla="*/ 3521286 w 4392865"/>
                <a:gd name="connsiteY67" fmla="*/ 1487697 h 3835390"/>
                <a:gd name="connsiteX68" fmla="*/ 3598016 w 4392865"/>
                <a:gd name="connsiteY68" fmla="*/ 1569716 h 3835390"/>
                <a:gd name="connsiteX69" fmla="*/ 3743537 w 4392865"/>
                <a:gd name="connsiteY69" fmla="*/ 1596175 h 3835390"/>
                <a:gd name="connsiteX70" fmla="*/ 3841433 w 4392865"/>
                <a:gd name="connsiteY70" fmla="*/ 1540613 h 3835390"/>
                <a:gd name="connsiteX71" fmla="*/ 3918163 w 4392865"/>
                <a:gd name="connsiteY71" fmla="*/ 1588237 h 3835390"/>
                <a:gd name="connsiteX72" fmla="*/ 3983808 w 4392865"/>
                <a:gd name="connsiteY72" fmla="*/ 1610103 h 3835390"/>
                <a:gd name="connsiteX73" fmla="*/ 4063234 w 4392865"/>
                <a:gd name="connsiteY73" fmla="*/ 1841639 h 3835390"/>
                <a:gd name="connsiteX74" fmla="*/ 3945170 w 4392865"/>
                <a:gd name="connsiteY74" fmla="*/ 1879232 h 3835390"/>
                <a:gd name="connsiteX75" fmla="*/ 3869238 w 4392865"/>
                <a:gd name="connsiteY75" fmla="*/ 2185997 h 3835390"/>
                <a:gd name="connsiteX76" fmla="*/ 3844079 w 4392865"/>
                <a:gd name="connsiteY76" fmla="*/ 2114809 h 3835390"/>
                <a:gd name="connsiteX77" fmla="*/ 3754120 w 4392865"/>
                <a:gd name="connsiteY77" fmla="*/ 2117455 h 3835390"/>
                <a:gd name="connsiteX78" fmla="*/ 3697858 w 4392865"/>
                <a:gd name="connsiteY78" fmla="*/ 2321435 h 3835390"/>
                <a:gd name="connsiteX79" fmla="*/ 3664163 w 4392865"/>
                <a:gd name="connsiteY79" fmla="*/ 2236518 h 3835390"/>
                <a:gd name="connsiteX80" fmla="*/ 3566266 w 4392865"/>
                <a:gd name="connsiteY80" fmla="*/ 2239164 h 3835390"/>
                <a:gd name="connsiteX81" fmla="*/ 3553037 w 4392865"/>
                <a:gd name="connsiteY81" fmla="*/ 2352883 h 3835390"/>
                <a:gd name="connsiteX82" fmla="*/ 3428683 w 4392865"/>
                <a:gd name="connsiteY82" fmla="*/ 2350288 h 3835390"/>
                <a:gd name="connsiteX83" fmla="*/ 3400225 w 4392865"/>
                <a:gd name="connsiteY83" fmla="*/ 2423165 h 3835390"/>
                <a:gd name="connsiteX84" fmla="*/ 3267287 w 4392865"/>
                <a:gd name="connsiteY84" fmla="*/ 2302664 h 3835390"/>
                <a:gd name="connsiteX85" fmla="*/ 3190558 w 4392865"/>
                <a:gd name="connsiteY85" fmla="*/ 2302664 h 3835390"/>
                <a:gd name="connsiteX86" fmla="*/ 3119120 w 4392865"/>
                <a:gd name="connsiteY86" fmla="*/ 2173018 h 3835390"/>
                <a:gd name="connsiteX87" fmla="*/ 3125917 w 4392865"/>
                <a:gd name="connsiteY87" fmla="*/ 2071417 h 3835390"/>
                <a:gd name="connsiteX88" fmla="*/ 3090016 w 4392865"/>
                <a:gd name="connsiteY88" fmla="*/ 1993102 h 3835390"/>
                <a:gd name="connsiteX89" fmla="*/ 2933913 w 4392865"/>
                <a:gd name="connsiteY89" fmla="*/ 1802550 h 3835390"/>
                <a:gd name="connsiteX90" fmla="*/ 2853939 w 4392865"/>
                <a:gd name="connsiteY90" fmla="*/ 1602017 h 3835390"/>
                <a:gd name="connsiteX91" fmla="*/ 2658005 w 4392865"/>
                <a:gd name="connsiteY91" fmla="*/ 1386945 h 3835390"/>
                <a:gd name="connsiteX92" fmla="*/ 2471738 w 4392865"/>
                <a:gd name="connsiteY92" fmla="*/ 1241954 h 3835390"/>
                <a:gd name="connsiteX93" fmla="*/ 2413530 w 4392865"/>
                <a:gd name="connsiteY93" fmla="*/ 1240895 h 3835390"/>
                <a:gd name="connsiteX94" fmla="*/ 2325160 w 4392865"/>
                <a:gd name="connsiteY94" fmla="*/ 1184275 h 3835390"/>
                <a:gd name="connsiteX95" fmla="*/ 2262189 w 4392865"/>
                <a:gd name="connsiteY95" fmla="*/ 1167341 h 3835390"/>
                <a:gd name="connsiteX96" fmla="*/ 2153180 w 4392865"/>
                <a:gd name="connsiteY96" fmla="*/ 1212320 h 3835390"/>
                <a:gd name="connsiteX97" fmla="*/ 2088622 w 4392865"/>
                <a:gd name="connsiteY97" fmla="*/ 1242483 h 3835390"/>
                <a:gd name="connsiteX98" fmla="*/ 2087294 w 4392865"/>
                <a:gd name="connsiteY98" fmla="*/ 1390201 h 3835390"/>
                <a:gd name="connsiteX99" fmla="*/ 2121380 w 4392865"/>
                <a:gd name="connsiteY99" fmla="*/ 1554862 h 3835390"/>
                <a:gd name="connsiteX100" fmla="*/ 2187787 w 4392865"/>
                <a:gd name="connsiteY100" fmla="*/ 1696717 h 3835390"/>
                <a:gd name="connsiteX101" fmla="*/ 2339877 w 4392865"/>
                <a:gd name="connsiteY101" fmla="*/ 1794613 h 3835390"/>
                <a:gd name="connsiteX102" fmla="*/ 2410037 w 4392865"/>
                <a:gd name="connsiteY102" fmla="*/ 1919018 h 3835390"/>
                <a:gd name="connsiteX103" fmla="*/ 2507933 w 4392865"/>
                <a:gd name="connsiteY103" fmla="*/ 2080414 h 3835390"/>
                <a:gd name="connsiteX104" fmla="*/ 2593099 w 4392865"/>
                <a:gd name="connsiteY104" fmla="*/ 2219643 h 3835390"/>
                <a:gd name="connsiteX105" fmla="*/ 2703326 w 4392865"/>
                <a:gd name="connsiteY105" fmla="*/ 2387579 h 3835390"/>
                <a:gd name="connsiteX106" fmla="*/ 2213347 w 4392865"/>
                <a:gd name="connsiteY106" fmla="*/ 2848052 h 3835390"/>
                <a:gd name="connsiteX107" fmla="*/ 2242101 w 4392865"/>
                <a:gd name="connsiteY107" fmla="*/ 2943902 h 3835390"/>
                <a:gd name="connsiteX108" fmla="*/ 2251686 w 4392865"/>
                <a:gd name="connsiteY108" fmla="*/ 3106844 h 3835390"/>
                <a:gd name="connsiteX109" fmla="*/ 2443385 w 4392865"/>
                <a:gd name="connsiteY109" fmla="*/ 3145184 h 3835390"/>
                <a:gd name="connsiteX110" fmla="*/ 2577574 w 4392865"/>
                <a:gd name="connsiteY110" fmla="*/ 3250617 h 3835390"/>
                <a:gd name="connsiteX111" fmla="*/ 2625498 w 4392865"/>
                <a:gd name="connsiteY111" fmla="*/ 3384808 h 3835390"/>
                <a:gd name="connsiteX112" fmla="*/ 2462555 w 4392865"/>
                <a:gd name="connsiteY112" fmla="*/ 3346466 h 3835390"/>
                <a:gd name="connsiteX113" fmla="*/ 2337950 w 4392865"/>
                <a:gd name="connsiteY113" fmla="*/ 3269787 h 3835390"/>
                <a:gd name="connsiteX114" fmla="*/ 2059988 w 4392865"/>
                <a:gd name="connsiteY114" fmla="*/ 3269789 h 3835390"/>
                <a:gd name="connsiteX115" fmla="*/ 2203761 w 4392865"/>
                <a:gd name="connsiteY115" fmla="*/ 3442314 h 3835390"/>
                <a:gd name="connsiteX116" fmla="*/ 2452969 w 4392865"/>
                <a:gd name="connsiteY116" fmla="*/ 3634012 h 3835390"/>
                <a:gd name="connsiteX117" fmla="*/ 2290026 w 4392865"/>
                <a:gd name="connsiteY117" fmla="*/ 3662768 h 3835390"/>
                <a:gd name="connsiteX118" fmla="*/ 2107912 w 4392865"/>
                <a:gd name="connsiteY118" fmla="*/ 3538167 h 3835390"/>
                <a:gd name="connsiteX119" fmla="*/ 2021648 w 4392865"/>
                <a:gd name="connsiteY119" fmla="*/ 3720277 h 3835390"/>
                <a:gd name="connsiteX120" fmla="*/ 1954555 w 4392865"/>
                <a:gd name="connsiteY120" fmla="*/ 3758619 h 3835390"/>
                <a:gd name="connsiteX121" fmla="*/ 1801196 w 4392865"/>
                <a:gd name="connsiteY121" fmla="*/ 3825712 h 3835390"/>
                <a:gd name="connsiteX122" fmla="*/ 1839536 w 4392865"/>
                <a:gd name="connsiteY122" fmla="*/ 3595673 h 3835390"/>
                <a:gd name="connsiteX123" fmla="*/ 1734101 w 4392865"/>
                <a:gd name="connsiteY123" fmla="*/ 3413561 h 3835390"/>
                <a:gd name="connsiteX124" fmla="*/ 1705347 w 4392865"/>
                <a:gd name="connsiteY124" fmla="*/ 3480655 h 3835390"/>
                <a:gd name="connsiteX125" fmla="*/ 1638252 w 4392865"/>
                <a:gd name="connsiteY125" fmla="*/ 3595673 h 3835390"/>
                <a:gd name="connsiteX126" fmla="*/ 1504065 w 4392865"/>
                <a:gd name="connsiteY126" fmla="*/ 3729863 h 3835390"/>
                <a:gd name="connsiteX127" fmla="*/ 1302780 w 4392865"/>
                <a:gd name="connsiteY127" fmla="*/ 3634012 h 3835390"/>
                <a:gd name="connsiteX128" fmla="*/ 1504064 w 4392865"/>
                <a:gd name="connsiteY128" fmla="*/ 3586088 h 3835390"/>
                <a:gd name="connsiteX129" fmla="*/ 1465724 w 4392865"/>
                <a:gd name="connsiteY129" fmla="*/ 3346467 h 3835390"/>
                <a:gd name="connsiteX130" fmla="*/ 1222007 w 4392865"/>
                <a:gd name="connsiteY130" fmla="*/ 3399796 h 3835390"/>
                <a:gd name="connsiteX131" fmla="*/ 1302780 w 4392865"/>
                <a:gd name="connsiteY131" fmla="*/ 3212279 h 3835390"/>
                <a:gd name="connsiteX132" fmla="*/ 1580742 w 4392865"/>
                <a:gd name="connsiteY132" fmla="*/ 2982241 h 3835390"/>
                <a:gd name="connsiteX133" fmla="*/ 1657422 w 4392865"/>
                <a:gd name="connsiteY133" fmla="*/ 2867222 h 3835390"/>
                <a:gd name="connsiteX134" fmla="*/ 1686177 w 4392865"/>
                <a:gd name="connsiteY134" fmla="*/ 2502996 h 3835390"/>
                <a:gd name="connsiteX135" fmla="*/ 1688424 w 4392865"/>
                <a:gd name="connsiteY135" fmla="*/ 2185297 h 3835390"/>
                <a:gd name="connsiteX136" fmla="*/ 1695761 w 4392865"/>
                <a:gd name="connsiteY136" fmla="*/ 2004582 h 3835390"/>
                <a:gd name="connsiteX137" fmla="*/ 1629516 w 4392865"/>
                <a:gd name="connsiteY137" fmla="*/ 1709947 h 3835390"/>
                <a:gd name="connsiteX138" fmla="*/ 1497225 w 4392865"/>
                <a:gd name="connsiteY138" fmla="*/ 1548551 h 3835390"/>
                <a:gd name="connsiteX139" fmla="*/ 1446115 w 4392865"/>
                <a:gd name="connsiteY139" fmla="*/ 1515104 h 3835390"/>
                <a:gd name="connsiteX140" fmla="*/ 1354139 w 4392865"/>
                <a:gd name="connsiteY140" fmla="*/ 1431395 h 3835390"/>
                <a:gd name="connsiteX141" fmla="*/ 1296989 w 4392865"/>
                <a:gd name="connsiteY141" fmla="*/ 1347787 h 3835390"/>
                <a:gd name="connsiteX142" fmla="*/ 1243542 w 4392865"/>
                <a:gd name="connsiteY142" fmla="*/ 1336674 h 3835390"/>
                <a:gd name="connsiteX143" fmla="*/ 1200151 w 4392865"/>
                <a:gd name="connsiteY143" fmla="*/ 1288521 h 3835390"/>
                <a:gd name="connsiteX144" fmla="*/ 1155701 w 4392865"/>
                <a:gd name="connsiteY144" fmla="*/ 1275821 h 3835390"/>
                <a:gd name="connsiteX145" fmla="*/ 1111251 w 4392865"/>
                <a:gd name="connsiteY145" fmla="*/ 1193271 h 3835390"/>
                <a:gd name="connsiteX146" fmla="*/ 1092201 w 4392865"/>
                <a:gd name="connsiteY146" fmla="*/ 1078971 h 3835390"/>
                <a:gd name="connsiteX147" fmla="*/ 1092201 w 4392865"/>
                <a:gd name="connsiteY147" fmla="*/ 971021 h 3835390"/>
                <a:gd name="connsiteX148" fmla="*/ 1060451 w 4392865"/>
                <a:gd name="connsiteY148" fmla="*/ 913871 h 3835390"/>
                <a:gd name="connsiteX149" fmla="*/ 996951 w 4392865"/>
                <a:gd name="connsiteY149" fmla="*/ 875771 h 3835390"/>
                <a:gd name="connsiteX150" fmla="*/ 889001 w 4392865"/>
                <a:gd name="connsiteY150" fmla="*/ 875771 h 3835390"/>
                <a:gd name="connsiteX151" fmla="*/ 806451 w 4392865"/>
                <a:gd name="connsiteY151" fmla="*/ 907521 h 3835390"/>
                <a:gd name="connsiteX152" fmla="*/ 742951 w 4392865"/>
                <a:gd name="connsiteY152" fmla="*/ 939271 h 3835390"/>
                <a:gd name="connsiteX153" fmla="*/ 655639 w 4392865"/>
                <a:gd name="connsiteY153" fmla="*/ 912812 h 3835390"/>
                <a:gd name="connsiteX154" fmla="*/ 566210 w 4392865"/>
                <a:gd name="connsiteY154" fmla="*/ 836613 h 3835390"/>
                <a:gd name="connsiteX155" fmla="*/ 511177 w 4392865"/>
                <a:gd name="connsiteY155" fmla="*/ 806980 h 3835390"/>
                <a:gd name="connsiteX156" fmla="*/ 415926 w 4392865"/>
                <a:gd name="connsiteY156" fmla="*/ 784225 h 3835390"/>
                <a:gd name="connsiteX157" fmla="*/ 335494 w 4392865"/>
                <a:gd name="connsiteY157" fmla="*/ 759883 h 3835390"/>
                <a:gd name="connsiteX158" fmla="*/ 203413 w 4392865"/>
                <a:gd name="connsiteY158" fmla="*/ 728345 h 3835390"/>
                <a:gd name="connsiteX159" fmla="*/ 116099 w 4392865"/>
                <a:gd name="connsiteY159" fmla="*/ 691303 h 3835390"/>
                <a:gd name="connsiteX160" fmla="*/ 61914 w 4392865"/>
                <a:gd name="connsiteY160" fmla="*/ 625475 h 3835390"/>
                <a:gd name="connsiteX161" fmla="*/ 6350 w 4392865"/>
                <a:gd name="connsiteY161" fmla="*/ 575733 h 3835390"/>
                <a:gd name="connsiteX162" fmla="*/ 2117 w 4392865"/>
                <a:gd name="connsiteY162" fmla="*/ 537104 h 3835390"/>
                <a:gd name="connsiteX163" fmla="*/ 0 w 4392865"/>
                <a:gd name="connsiteY163" fmla="*/ 465138 h 3835390"/>
                <a:gd name="connsiteX164" fmla="*/ 23496 w 4392865"/>
                <a:gd name="connsiteY164" fmla="*/ 394970 h 3835390"/>
                <a:gd name="connsiteX165" fmla="*/ 51331 w 4392865"/>
                <a:gd name="connsiteY165" fmla="*/ 321204 h 3835390"/>
                <a:gd name="connsiteX166" fmla="*/ 77257 w 4392865"/>
                <a:gd name="connsiteY166" fmla="*/ 272520 h 3835390"/>
                <a:gd name="connsiteX167" fmla="*/ 104776 w 4392865"/>
                <a:gd name="connsiteY167" fmla="*/ 194203 h 3835390"/>
                <a:gd name="connsiteX168" fmla="*/ 187537 w 4392865"/>
                <a:gd name="connsiteY168" fmla="*/ 183303 h 3835390"/>
                <a:gd name="connsiteX169" fmla="*/ 238127 w 4392865"/>
                <a:gd name="connsiteY169" fmla="*/ 186268 h 3835390"/>
                <a:gd name="connsiteX170" fmla="*/ 306600 w 4392865"/>
                <a:gd name="connsiteY170" fmla="*/ 191241 h 3835390"/>
                <a:gd name="connsiteX171" fmla="*/ 354225 w 4392865"/>
                <a:gd name="connsiteY171" fmla="*/ 212408 h 3835390"/>
                <a:gd name="connsiteX172" fmla="*/ 442385 w 4392865"/>
                <a:gd name="connsiteY172" fmla="*/ 231247 h 3835390"/>
                <a:gd name="connsiteX0" fmla="*/ 442385 w 4392865"/>
                <a:gd name="connsiteY0" fmla="*/ 231247 h 3835390"/>
                <a:gd name="connsiteX1" fmla="*/ 544725 w 4392865"/>
                <a:gd name="connsiteY1" fmla="*/ 249450 h 3835390"/>
                <a:gd name="connsiteX2" fmla="*/ 674369 w 4392865"/>
                <a:gd name="connsiteY2" fmla="*/ 244158 h 3835390"/>
                <a:gd name="connsiteX3" fmla="*/ 841058 w 4392865"/>
                <a:gd name="connsiteY3" fmla="*/ 207116 h 3835390"/>
                <a:gd name="connsiteX4" fmla="*/ 917787 w 4392865"/>
                <a:gd name="connsiteY4" fmla="*/ 167429 h 3835390"/>
                <a:gd name="connsiteX5" fmla="*/ 984253 w 4392865"/>
                <a:gd name="connsiteY5" fmla="*/ 142346 h 3835390"/>
                <a:gd name="connsiteX6" fmla="*/ 1036849 w 4392865"/>
                <a:gd name="connsiteY6" fmla="*/ 125096 h 3835390"/>
                <a:gd name="connsiteX7" fmla="*/ 1099081 w 4392865"/>
                <a:gd name="connsiteY7" fmla="*/ 119062 h 3835390"/>
                <a:gd name="connsiteX8" fmla="*/ 1126067 w 4392865"/>
                <a:gd name="connsiteY8" fmla="*/ 68791 h 3835390"/>
                <a:gd name="connsiteX9" fmla="*/ 1118129 w 4392865"/>
                <a:gd name="connsiteY9" fmla="*/ 0 h 3835390"/>
                <a:gd name="connsiteX10" fmla="*/ 1181629 w 4392865"/>
                <a:gd name="connsiteY10" fmla="*/ 77788 h 3835390"/>
                <a:gd name="connsiteX11" fmla="*/ 1177079 w 4392865"/>
                <a:gd name="connsiteY11" fmla="*/ 125094 h 3835390"/>
                <a:gd name="connsiteX12" fmla="*/ 1179725 w 4392865"/>
                <a:gd name="connsiteY12" fmla="*/ 191241 h 3835390"/>
                <a:gd name="connsiteX13" fmla="*/ 1179513 w 4392865"/>
                <a:gd name="connsiteY13" fmla="*/ 235480 h 3835390"/>
                <a:gd name="connsiteX14" fmla="*/ 1171787 w 4392865"/>
                <a:gd name="connsiteY14" fmla="*/ 273262 h 3835390"/>
                <a:gd name="connsiteX15" fmla="*/ 1195599 w 4392865"/>
                <a:gd name="connsiteY15" fmla="*/ 320887 h 3835390"/>
                <a:gd name="connsiteX16" fmla="*/ 1237193 w 4392865"/>
                <a:gd name="connsiteY16" fmla="*/ 387879 h 3835390"/>
                <a:gd name="connsiteX17" fmla="*/ 1256242 w 4392865"/>
                <a:gd name="connsiteY17" fmla="*/ 412221 h 3835390"/>
                <a:gd name="connsiteX18" fmla="*/ 1289051 w 4392865"/>
                <a:gd name="connsiteY18" fmla="*/ 384704 h 3835390"/>
                <a:gd name="connsiteX19" fmla="*/ 1304079 w 4392865"/>
                <a:gd name="connsiteY19" fmla="*/ 379095 h 3835390"/>
                <a:gd name="connsiteX20" fmla="*/ 1341121 w 4392865"/>
                <a:gd name="connsiteY20" fmla="*/ 384387 h 3835390"/>
                <a:gd name="connsiteX21" fmla="*/ 1378163 w 4392865"/>
                <a:gd name="connsiteY21" fmla="*/ 408200 h 3835390"/>
                <a:gd name="connsiteX22" fmla="*/ 1390651 w 4392865"/>
                <a:gd name="connsiteY22" fmla="*/ 437621 h 3835390"/>
                <a:gd name="connsiteX23" fmla="*/ 1423142 w 4392865"/>
                <a:gd name="connsiteY23" fmla="*/ 445241 h 3835390"/>
                <a:gd name="connsiteX24" fmla="*/ 1462829 w 4392865"/>
                <a:gd name="connsiteY24" fmla="*/ 421429 h 3835390"/>
                <a:gd name="connsiteX25" fmla="*/ 1520826 w 4392865"/>
                <a:gd name="connsiteY25" fmla="*/ 523875 h 3835390"/>
                <a:gd name="connsiteX26" fmla="*/ 1582738 w 4392865"/>
                <a:gd name="connsiteY26" fmla="*/ 569912 h 3835390"/>
                <a:gd name="connsiteX27" fmla="*/ 1676401 w 4392865"/>
                <a:gd name="connsiteY27" fmla="*/ 640821 h 3835390"/>
                <a:gd name="connsiteX28" fmla="*/ 1866901 w 4392865"/>
                <a:gd name="connsiteY28" fmla="*/ 609071 h 3835390"/>
                <a:gd name="connsiteX29" fmla="*/ 2063751 w 4392865"/>
                <a:gd name="connsiteY29" fmla="*/ 558271 h 3835390"/>
                <a:gd name="connsiteX30" fmla="*/ 2178051 w 4392865"/>
                <a:gd name="connsiteY30" fmla="*/ 590021 h 3835390"/>
                <a:gd name="connsiteX31" fmla="*/ 2311401 w 4392865"/>
                <a:gd name="connsiteY31" fmla="*/ 691621 h 3835390"/>
                <a:gd name="connsiteX32" fmla="*/ 2489201 w 4392865"/>
                <a:gd name="connsiteY32" fmla="*/ 780521 h 3835390"/>
                <a:gd name="connsiteX33" fmla="*/ 2692401 w 4392865"/>
                <a:gd name="connsiteY33" fmla="*/ 793221 h 3835390"/>
                <a:gd name="connsiteX34" fmla="*/ 2783947 w 4392865"/>
                <a:gd name="connsiteY34" fmla="*/ 683154 h 3835390"/>
                <a:gd name="connsiteX35" fmla="*/ 3133905 w 4392865"/>
                <a:gd name="connsiteY35" fmla="*/ 585588 h 3835390"/>
                <a:gd name="connsiteX36" fmla="*/ 3230246 w 4392865"/>
                <a:gd name="connsiteY36" fmla="*/ 487572 h 3835390"/>
                <a:gd name="connsiteX37" fmla="*/ 3366460 w 4392865"/>
                <a:gd name="connsiteY37" fmla="*/ 400599 h 3835390"/>
                <a:gd name="connsiteX38" fmla="*/ 3662403 w 4392865"/>
                <a:gd name="connsiteY38" fmla="*/ 385143 h 3835390"/>
                <a:gd name="connsiteX39" fmla="*/ 3822913 w 4392865"/>
                <a:gd name="connsiteY39" fmla="*/ 365864 h 3835390"/>
                <a:gd name="connsiteX40" fmla="*/ 3880259 w 4392865"/>
                <a:gd name="connsiteY40" fmla="*/ 521559 h 3835390"/>
                <a:gd name="connsiteX41" fmla="*/ 3972225 w 4392865"/>
                <a:gd name="connsiteY41" fmla="*/ 697132 h 3835390"/>
                <a:gd name="connsiteX42" fmla="*/ 3971626 w 4392865"/>
                <a:gd name="connsiteY42" fmla="*/ 818142 h 3835390"/>
                <a:gd name="connsiteX43" fmla="*/ 3980492 w 4392865"/>
                <a:gd name="connsiteY43" fmla="*/ 801728 h 3835390"/>
                <a:gd name="connsiteX44" fmla="*/ 3976970 w 4392865"/>
                <a:gd name="connsiteY44" fmla="*/ 863980 h 3835390"/>
                <a:gd name="connsiteX45" fmla="*/ 3983298 w 4392865"/>
                <a:gd name="connsiteY45" fmla="*/ 889809 h 3835390"/>
                <a:gd name="connsiteX46" fmla="*/ 4002088 w 4392865"/>
                <a:gd name="connsiteY46" fmla="*/ 917575 h 3835390"/>
                <a:gd name="connsiteX47" fmla="*/ 4067176 w 4392865"/>
                <a:gd name="connsiteY47" fmla="*/ 927629 h 3835390"/>
                <a:gd name="connsiteX48" fmla="*/ 4064001 w 4392865"/>
                <a:gd name="connsiteY48" fmla="*/ 964671 h 3835390"/>
                <a:gd name="connsiteX49" fmla="*/ 4153642 w 4392865"/>
                <a:gd name="connsiteY49" fmla="*/ 1032613 h 3835390"/>
                <a:gd name="connsiteX50" fmla="*/ 4252464 w 4392865"/>
                <a:gd name="connsiteY50" fmla="*/ 1015471 h 3835390"/>
                <a:gd name="connsiteX51" fmla="*/ 4392865 w 4392865"/>
                <a:gd name="connsiteY51" fmla="*/ 1145687 h 3835390"/>
                <a:gd name="connsiteX52" fmla="*/ 4286151 w 4392865"/>
                <a:gd name="connsiteY52" fmla="*/ 1291466 h 3835390"/>
                <a:gd name="connsiteX53" fmla="*/ 4176057 w 4392865"/>
                <a:gd name="connsiteY53" fmla="*/ 1408274 h 3835390"/>
                <a:gd name="connsiteX54" fmla="*/ 4037225 w 4392865"/>
                <a:gd name="connsiteY54" fmla="*/ 1450656 h 3835390"/>
                <a:gd name="connsiteX55" fmla="*/ 3968751 w 4392865"/>
                <a:gd name="connsiteY55" fmla="*/ 1419754 h 3835390"/>
                <a:gd name="connsiteX56" fmla="*/ 3910225 w 4392865"/>
                <a:gd name="connsiteY56" fmla="*/ 1426845 h 3835390"/>
                <a:gd name="connsiteX57" fmla="*/ 3842810 w 4392865"/>
                <a:gd name="connsiteY57" fmla="*/ 1390650 h 3835390"/>
                <a:gd name="connsiteX58" fmla="*/ 3804392 w 4392865"/>
                <a:gd name="connsiteY58" fmla="*/ 1233700 h 3835390"/>
                <a:gd name="connsiteX59" fmla="*/ 3719513 w 4392865"/>
                <a:gd name="connsiteY59" fmla="*/ 1156759 h 3835390"/>
                <a:gd name="connsiteX60" fmla="*/ 3568701 w 4392865"/>
                <a:gd name="connsiteY60" fmla="*/ 1098021 h 3835390"/>
                <a:gd name="connsiteX61" fmla="*/ 3460751 w 4392865"/>
                <a:gd name="connsiteY61" fmla="*/ 1053571 h 3835390"/>
                <a:gd name="connsiteX62" fmla="*/ 3371851 w 4392865"/>
                <a:gd name="connsiteY62" fmla="*/ 1047221 h 3835390"/>
                <a:gd name="connsiteX63" fmla="*/ 3308351 w 4392865"/>
                <a:gd name="connsiteY63" fmla="*/ 996421 h 3835390"/>
                <a:gd name="connsiteX64" fmla="*/ 3200401 w 4392865"/>
                <a:gd name="connsiteY64" fmla="*/ 932921 h 3835390"/>
                <a:gd name="connsiteX65" fmla="*/ 3227599 w 4392865"/>
                <a:gd name="connsiteY65" fmla="*/ 1067009 h 3835390"/>
                <a:gd name="connsiteX66" fmla="*/ 3325496 w 4392865"/>
                <a:gd name="connsiteY66" fmla="*/ 1302488 h 3835390"/>
                <a:gd name="connsiteX67" fmla="*/ 3521286 w 4392865"/>
                <a:gd name="connsiteY67" fmla="*/ 1487697 h 3835390"/>
                <a:gd name="connsiteX68" fmla="*/ 3598016 w 4392865"/>
                <a:gd name="connsiteY68" fmla="*/ 1569716 h 3835390"/>
                <a:gd name="connsiteX69" fmla="*/ 3743537 w 4392865"/>
                <a:gd name="connsiteY69" fmla="*/ 1596175 h 3835390"/>
                <a:gd name="connsiteX70" fmla="*/ 3841433 w 4392865"/>
                <a:gd name="connsiteY70" fmla="*/ 1540613 h 3835390"/>
                <a:gd name="connsiteX71" fmla="*/ 3918163 w 4392865"/>
                <a:gd name="connsiteY71" fmla="*/ 1588237 h 3835390"/>
                <a:gd name="connsiteX72" fmla="*/ 3983808 w 4392865"/>
                <a:gd name="connsiteY72" fmla="*/ 1610103 h 3835390"/>
                <a:gd name="connsiteX73" fmla="*/ 4063234 w 4392865"/>
                <a:gd name="connsiteY73" fmla="*/ 1841639 h 3835390"/>
                <a:gd name="connsiteX74" fmla="*/ 3945170 w 4392865"/>
                <a:gd name="connsiteY74" fmla="*/ 1879232 h 3835390"/>
                <a:gd name="connsiteX75" fmla="*/ 3869238 w 4392865"/>
                <a:gd name="connsiteY75" fmla="*/ 2185997 h 3835390"/>
                <a:gd name="connsiteX76" fmla="*/ 3844079 w 4392865"/>
                <a:gd name="connsiteY76" fmla="*/ 2114809 h 3835390"/>
                <a:gd name="connsiteX77" fmla="*/ 3754120 w 4392865"/>
                <a:gd name="connsiteY77" fmla="*/ 2117455 h 3835390"/>
                <a:gd name="connsiteX78" fmla="*/ 3697858 w 4392865"/>
                <a:gd name="connsiteY78" fmla="*/ 2321435 h 3835390"/>
                <a:gd name="connsiteX79" fmla="*/ 3664163 w 4392865"/>
                <a:gd name="connsiteY79" fmla="*/ 2236518 h 3835390"/>
                <a:gd name="connsiteX80" fmla="*/ 3566266 w 4392865"/>
                <a:gd name="connsiteY80" fmla="*/ 2239164 h 3835390"/>
                <a:gd name="connsiteX81" fmla="*/ 3553037 w 4392865"/>
                <a:gd name="connsiteY81" fmla="*/ 2352883 h 3835390"/>
                <a:gd name="connsiteX82" fmla="*/ 3428683 w 4392865"/>
                <a:gd name="connsiteY82" fmla="*/ 2350288 h 3835390"/>
                <a:gd name="connsiteX83" fmla="*/ 3400225 w 4392865"/>
                <a:gd name="connsiteY83" fmla="*/ 2423165 h 3835390"/>
                <a:gd name="connsiteX84" fmla="*/ 3267287 w 4392865"/>
                <a:gd name="connsiteY84" fmla="*/ 2302664 h 3835390"/>
                <a:gd name="connsiteX85" fmla="*/ 3190558 w 4392865"/>
                <a:gd name="connsiteY85" fmla="*/ 2302664 h 3835390"/>
                <a:gd name="connsiteX86" fmla="*/ 3119120 w 4392865"/>
                <a:gd name="connsiteY86" fmla="*/ 2173018 h 3835390"/>
                <a:gd name="connsiteX87" fmla="*/ 3125917 w 4392865"/>
                <a:gd name="connsiteY87" fmla="*/ 2071417 h 3835390"/>
                <a:gd name="connsiteX88" fmla="*/ 3090016 w 4392865"/>
                <a:gd name="connsiteY88" fmla="*/ 1993102 h 3835390"/>
                <a:gd name="connsiteX89" fmla="*/ 2933913 w 4392865"/>
                <a:gd name="connsiteY89" fmla="*/ 1802550 h 3835390"/>
                <a:gd name="connsiteX90" fmla="*/ 2853939 w 4392865"/>
                <a:gd name="connsiteY90" fmla="*/ 1602017 h 3835390"/>
                <a:gd name="connsiteX91" fmla="*/ 2658005 w 4392865"/>
                <a:gd name="connsiteY91" fmla="*/ 1386945 h 3835390"/>
                <a:gd name="connsiteX92" fmla="*/ 2471738 w 4392865"/>
                <a:gd name="connsiteY92" fmla="*/ 1241954 h 3835390"/>
                <a:gd name="connsiteX93" fmla="*/ 2413530 w 4392865"/>
                <a:gd name="connsiteY93" fmla="*/ 1240895 h 3835390"/>
                <a:gd name="connsiteX94" fmla="*/ 2325160 w 4392865"/>
                <a:gd name="connsiteY94" fmla="*/ 1184275 h 3835390"/>
                <a:gd name="connsiteX95" fmla="*/ 2262189 w 4392865"/>
                <a:gd name="connsiteY95" fmla="*/ 1167341 h 3835390"/>
                <a:gd name="connsiteX96" fmla="*/ 2153180 w 4392865"/>
                <a:gd name="connsiteY96" fmla="*/ 1212320 h 3835390"/>
                <a:gd name="connsiteX97" fmla="*/ 2088622 w 4392865"/>
                <a:gd name="connsiteY97" fmla="*/ 1242483 h 3835390"/>
                <a:gd name="connsiteX98" fmla="*/ 2087294 w 4392865"/>
                <a:gd name="connsiteY98" fmla="*/ 1390201 h 3835390"/>
                <a:gd name="connsiteX99" fmla="*/ 2121380 w 4392865"/>
                <a:gd name="connsiteY99" fmla="*/ 1554862 h 3835390"/>
                <a:gd name="connsiteX100" fmla="*/ 2187787 w 4392865"/>
                <a:gd name="connsiteY100" fmla="*/ 1696717 h 3835390"/>
                <a:gd name="connsiteX101" fmla="*/ 2339877 w 4392865"/>
                <a:gd name="connsiteY101" fmla="*/ 1794613 h 3835390"/>
                <a:gd name="connsiteX102" fmla="*/ 2410037 w 4392865"/>
                <a:gd name="connsiteY102" fmla="*/ 1919018 h 3835390"/>
                <a:gd name="connsiteX103" fmla="*/ 2507933 w 4392865"/>
                <a:gd name="connsiteY103" fmla="*/ 2080414 h 3835390"/>
                <a:gd name="connsiteX104" fmla="*/ 2593099 w 4392865"/>
                <a:gd name="connsiteY104" fmla="*/ 2219643 h 3835390"/>
                <a:gd name="connsiteX105" fmla="*/ 2703326 w 4392865"/>
                <a:gd name="connsiteY105" fmla="*/ 2387579 h 3835390"/>
                <a:gd name="connsiteX106" fmla="*/ 2730183 w 4392865"/>
                <a:gd name="connsiteY106" fmla="*/ 2620164 h 3835390"/>
                <a:gd name="connsiteX107" fmla="*/ 2213347 w 4392865"/>
                <a:gd name="connsiteY107" fmla="*/ 2848052 h 3835390"/>
                <a:gd name="connsiteX108" fmla="*/ 2242101 w 4392865"/>
                <a:gd name="connsiteY108" fmla="*/ 2943902 h 3835390"/>
                <a:gd name="connsiteX109" fmla="*/ 2251686 w 4392865"/>
                <a:gd name="connsiteY109" fmla="*/ 3106844 h 3835390"/>
                <a:gd name="connsiteX110" fmla="*/ 2443385 w 4392865"/>
                <a:gd name="connsiteY110" fmla="*/ 3145184 h 3835390"/>
                <a:gd name="connsiteX111" fmla="*/ 2577574 w 4392865"/>
                <a:gd name="connsiteY111" fmla="*/ 3250617 h 3835390"/>
                <a:gd name="connsiteX112" fmla="*/ 2625498 w 4392865"/>
                <a:gd name="connsiteY112" fmla="*/ 3384808 h 3835390"/>
                <a:gd name="connsiteX113" fmla="*/ 2462555 w 4392865"/>
                <a:gd name="connsiteY113" fmla="*/ 3346466 h 3835390"/>
                <a:gd name="connsiteX114" fmla="*/ 2337950 w 4392865"/>
                <a:gd name="connsiteY114" fmla="*/ 3269787 h 3835390"/>
                <a:gd name="connsiteX115" fmla="*/ 2059988 w 4392865"/>
                <a:gd name="connsiteY115" fmla="*/ 3269789 h 3835390"/>
                <a:gd name="connsiteX116" fmla="*/ 2203761 w 4392865"/>
                <a:gd name="connsiteY116" fmla="*/ 3442314 h 3835390"/>
                <a:gd name="connsiteX117" fmla="*/ 2452969 w 4392865"/>
                <a:gd name="connsiteY117" fmla="*/ 3634012 h 3835390"/>
                <a:gd name="connsiteX118" fmla="*/ 2290026 w 4392865"/>
                <a:gd name="connsiteY118" fmla="*/ 3662768 h 3835390"/>
                <a:gd name="connsiteX119" fmla="*/ 2107912 w 4392865"/>
                <a:gd name="connsiteY119" fmla="*/ 3538167 h 3835390"/>
                <a:gd name="connsiteX120" fmla="*/ 2021648 w 4392865"/>
                <a:gd name="connsiteY120" fmla="*/ 3720277 h 3835390"/>
                <a:gd name="connsiteX121" fmla="*/ 1954555 w 4392865"/>
                <a:gd name="connsiteY121" fmla="*/ 3758619 h 3835390"/>
                <a:gd name="connsiteX122" fmla="*/ 1801196 w 4392865"/>
                <a:gd name="connsiteY122" fmla="*/ 3825712 h 3835390"/>
                <a:gd name="connsiteX123" fmla="*/ 1839536 w 4392865"/>
                <a:gd name="connsiteY123" fmla="*/ 3595673 h 3835390"/>
                <a:gd name="connsiteX124" fmla="*/ 1734101 w 4392865"/>
                <a:gd name="connsiteY124" fmla="*/ 3413561 h 3835390"/>
                <a:gd name="connsiteX125" fmla="*/ 1705347 w 4392865"/>
                <a:gd name="connsiteY125" fmla="*/ 3480655 h 3835390"/>
                <a:gd name="connsiteX126" fmla="*/ 1638252 w 4392865"/>
                <a:gd name="connsiteY126" fmla="*/ 3595673 h 3835390"/>
                <a:gd name="connsiteX127" fmla="*/ 1504065 w 4392865"/>
                <a:gd name="connsiteY127" fmla="*/ 3729863 h 3835390"/>
                <a:gd name="connsiteX128" fmla="*/ 1302780 w 4392865"/>
                <a:gd name="connsiteY128" fmla="*/ 3634012 h 3835390"/>
                <a:gd name="connsiteX129" fmla="*/ 1504064 w 4392865"/>
                <a:gd name="connsiteY129" fmla="*/ 3586088 h 3835390"/>
                <a:gd name="connsiteX130" fmla="*/ 1465724 w 4392865"/>
                <a:gd name="connsiteY130" fmla="*/ 3346467 h 3835390"/>
                <a:gd name="connsiteX131" fmla="*/ 1222007 w 4392865"/>
                <a:gd name="connsiteY131" fmla="*/ 3399796 h 3835390"/>
                <a:gd name="connsiteX132" fmla="*/ 1302780 w 4392865"/>
                <a:gd name="connsiteY132" fmla="*/ 3212279 h 3835390"/>
                <a:gd name="connsiteX133" fmla="*/ 1580742 w 4392865"/>
                <a:gd name="connsiteY133" fmla="*/ 2982241 h 3835390"/>
                <a:gd name="connsiteX134" fmla="*/ 1657422 w 4392865"/>
                <a:gd name="connsiteY134" fmla="*/ 2867222 h 3835390"/>
                <a:gd name="connsiteX135" fmla="*/ 1686177 w 4392865"/>
                <a:gd name="connsiteY135" fmla="*/ 2502996 h 3835390"/>
                <a:gd name="connsiteX136" fmla="*/ 1688424 w 4392865"/>
                <a:gd name="connsiteY136" fmla="*/ 2185297 h 3835390"/>
                <a:gd name="connsiteX137" fmla="*/ 1695761 w 4392865"/>
                <a:gd name="connsiteY137" fmla="*/ 2004582 h 3835390"/>
                <a:gd name="connsiteX138" fmla="*/ 1629516 w 4392865"/>
                <a:gd name="connsiteY138" fmla="*/ 1709947 h 3835390"/>
                <a:gd name="connsiteX139" fmla="*/ 1497225 w 4392865"/>
                <a:gd name="connsiteY139" fmla="*/ 1548551 h 3835390"/>
                <a:gd name="connsiteX140" fmla="*/ 1446115 w 4392865"/>
                <a:gd name="connsiteY140" fmla="*/ 1515104 h 3835390"/>
                <a:gd name="connsiteX141" fmla="*/ 1354139 w 4392865"/>
                <a:gd name="connsiteY141" fmla="*/ 1431395 h 3835390"/>
                <a:gd name="connsiteX142" fmla="*/ 1296989 w 4392865"/>
                <a:gd name="connsiteY142" fmla="*/ 1347787 h 3835390"/>
                <a:gd name="connsiteX143" fmla="*/ 1243542 w 4392865"/>
                <a:gd name="connsiteY143" fmla="*/ 1336674 h 3835390"/>
                <a:gd name="connsiteX144" fmla="*/ 1200151 w 4392865"/>
                <a:gd name="connsiteY144" fmla="*/ 1288521 h 3835390"/>
                <a:gd name="connsiteX145" fmla="*/ 1155701 w 4392865"/>
                <a:gd name="connsiteY145" fmla="*/ 1275821 h 3835390"/>
                <a:gd name="connsiteX146" fmla="*/ 1111251 w 4392865"/>
                <a:gd name="connsiteY146" fmla="*/ 1193271 h 3835390"/>
                <a:gd name="connsiteX147" fmla="*/ 1092201 w 4392865"/>
                <a:gd name="connsiteY147" fmla="*/ 1078971 h 3835390"/>
                <a:gd name="connsiteX148" fmla="*/ 1092201 w 4392865"/>
                <a:gd name="connsiteY148" fmla="*/ 971021 h 3835390"/>
                <a:gd name="connsiteX149" fmla="*/ 1060451 w 4392865"/>
                <a:gd name="connsiteY149" fmla="*/ 913871 h 3835390"/>
                <a:gd name="connsiteX150" fmla="*/ 996951 w 4392865"/>
                <a:gd name="connsiteY150" fmla="*/ 875771 h 3835390"/>
                <a:gd name="connsiteX151" fmla="*/ 889001 w 4392865"/>
                <a:gd name="connsiteY151" fmla="*/ 875771 h 3835390"/>
                <a:gd name="connsiteX152" fmla="*/ 806451 w 4392865"/>
                <a:gd name="connsiteY152" fmla="*/ 907521 h 3835390"/>
                <a:gd name="connsiteX153" fmla="*/ 742951 w 4392865"/>
                <a:gd name="connsiteY153" fmla="*/ 939271 h 3835390"/>
                <a:gd name="connsiteX154" fmla="*/ 655639 w 4392865"/>
                <a:gd name="connsiteY154" fmla="*/ 912812 h 3835390"/>
                <a:gd name="connsiteX155" fmla="*/ 566210 w 4392865"/>
                <a:gd name="connsiteY155" fmla="*/ 836613 h 3835390"/>
                <a:gd name="connsiteX156" fmla="*/ 511177 w 4392865"/>
                <a:gd name="connsiteY156" fmla="*/ 806980 h 3835390"/>
                <a:gd name="connsiteX157" fmla="*/ 415926 w 4392865"/>
                <a:gd name="connsiteY157" fmla="*/ 784225 h 3835390"/>
                <a:gd name="connsiteX158" fmla="*/ 335494 w 4392865"/>
                <a:gd name="connsiteY158" fmla="*/ 759883 h 3835390"/>
                <a:gd name="connsiteX159" fmla="*/ 203413 w 4392865"/>
                <a:gd name="connsiteY159" fmla="*/ 728345 h 3835390"/>
                <a:gd name="connsiteX160" fmla="*/ 116099 w 4392865"/>
                <a:gd name="connsiteY160" fmla="*/ 691303 h 3835390"/>
                <a:gd name="connsiteX161" fmla="*/ 61914 w 4392865"/>
                <a:gd name="connsiteY161" fmla="*/ 625475 h 3835390"/>
                <a:gd name="connsiteX162" fmla="*/ 6350 w 4392865"/>
                <a:gd name="connsiteY162" fmla="*/ 575733 h 3835390"/>
                <a:gd name="connsiteX163" fmla="*/ 2117 w 4392865"/>
                <a:gd name="connsiteY163" fmla="*/ 537104 h 3835390"/>
                <a:gd name="connsiteX164" fmla="*/ 0 w 4392865"/>
                <a:gd name="connsiteY164" fmla="*/ 465138 h 3835390"/>
                <a:gd name="connsiteX165" fmla="*/ 23496 w 4392865"/>
                <a:gd name="connsiteY165" fmla="*/ 394970 h 3835390"/>
                <a:gd name="connsiteX166" fmla="*/ 51331 w 4392865"/>
                <a:gd name="connsiteY166" fmla="*/ 321204 h 3835390"/>
                <a:gd name="connsiteX167" fmla="*/ 77257 w 4392865"/>
                <a:gd name="connsiteY167" fmla="*/ 272520 h 3835390"/>
                <a:gd name="connsiteX168" fmla="*/ 104776 w 4392865"/>
                <a:gd name="connsiteY168" fmla="*/ 194203 h 3835390"/>
                <a:gd name="connsiteX169" fmla="*/ 187537 w 4392865"/>
                <a:gd name="connsiteY169" fmla="*/ 183303 h 3835390"/>
                <a:gd name="connsiteX170" fmla="*/ 238127 w 4392865"/>
                <a:gd name="connsiteY170" fmla="*/ 186268 h 3835390"/>
                <a:gd name="connsiteX171" fmla="*/ 306600 w 4392865"/>
                <a:gd name="connsiteY171" fmla="*/ 191241 h 3835390"/>
                <a:gd name="connsiteX172" fmla="*/ 354225 w 4392865"/>
                <a:gd name="connsiteY172" fmla="*/ 212408 h 3835390"/>
                <a:gd name="connsiteX173" fmla="*/ 442385 w 4392865"/>
                <a:gd name="connsiteY173" fmla="*/ 231247 h 3835390"/>
                <a:gd name="connsiteX0" fmla="*/ 442385 w 4392865"/>
                <a:gd name="connsiteY0" fmla="*/ 231247 h 3835390"/>
                <a:gd name="connsiteX1" fmla="*/ 544725 w 4392865"/>
                <a:gd name="connsiteY1" fmla="*/ 249450 h 3835390"/>
                <a:gd name="connsiteX2" fmla="*/ 674369 w 4392865"/>
                <a:gd name="connsiteY2" fmla="*/ 244158 h 3835390"/>
                <a:gd name="connsiteX3" fmla="*/ 841058 w 4392865"/>
                <a:gd name="connsiteY3" fmla="*/ 207116 h 3835390"/>
                <a:gd name="connsiteX4" fmla="*/ 917787 w 4392865"/>
                <a:gd name="connsiteY4" fmla="*/ 167429 h 3835390"/>
                <a:gd name="connsiteX5" fmla="*/ 984253 w 4392865"/>
                <a:gd name="connsiteY5" fmla="*/ 142346 h 3835390"/>
                <a:gd name="connsiteX6" fmla="*/ 1036849 w 4392865"/>
                <a:gd name="connsiteY6" fmla="*/ 125096 h 3835390"/>
                <a:gd name="connsiteX7" fmla="*/ 1099081 w 4392865"/>
                <a:gd name="connsiteY7" fmla="*/ 119062 h 3835390"/>
                <a:gd name="connsiteX8" fmla="*/ 1126067 w 4392865"/>
                <a:gd name="connsiteY8" fmla="*/ 68791 h 3835390"/>
                <a:gd name="connsiteX9" fmla="*/ 1118129 w 4392865"/>
                <a:gd name="connsiteY9" fmla="*/ 0 h 3835390"/>
                <a:gd name="connsiteX10" fmla="*/ 1181629 w 4392865"/>
                <a:gd name="connsiteY10" fmla="*/ 77788 h 3835390"/>
                <a:gd name="connsiteX11" fmla="*/ 1177079 w 4392865"/>
                <a:gd name="connsiteY11" fmla="*/ 125094 h 3835390"/>
                <a:gd name="connsiteX12" fmla="*/ 1179725 w 4392865"/>
                <a:gd name="connsiteY12" fmla="*/ 191241 h 3835390"/>
                <a:gd name="connsiteX13" fmla="*/ 1179513 w 4392865"/>
                <a:gd name="connsiteY13" fmla="*/ 235480 h 3835390"/>
                <a:gd name="connsiteX14" fmla="*/ 1171787 w 4392865"/>
                <a:gd name="connsiteY14" fmla="*/ 273262 h 3835390"/>
                <a:gd name="connsiteX15" fmla="*/ 1195599 w 4392865"/>
                <a:gd name="connsiteY15" fmla="*/ 320887 h 3835390"/>
                <a:gd name="connsiteX16" fmla="*/ 1237193 w 4392865"/>
                <a:gd name="connsiteY16" fmla="*/ 387879 h 3835390"/>
                <a:gd name="connsiteX17" fmla="*/ 1256242 w 4392865"/>
                <a:gd name="connsiteY17" fmla="*/ 412221 h 3835390"/>
                <a:gd name="connsiteX18" fmla="*/ 1289051 w 4392865"/>
                <a:gd name="connsiteY18" fmla="*/ 384704 h 3835390"/>
                <a:gd name="connsiteX19" fmla="*/ 1304079 w 4392865"/>
                <a:gd name="connsiteY19" fmla="*/ 379095 h 3835390"/>
                <a:gd name="connsiteX20" fmla="*/ 1341121 w 4392865"/>
                <a:gd name="connsiteY20" fmla="*/ 384387 h 3835390"/>
                <a:gd name="connsiteX21" fmla="*/ 1378163 w 4392865"/>
                <a:gd name="connsiteY21" fmla="*/ 408200 h 3835390"/>
                <a:gd name="connsiteX22" fmla="*/ 1390651 w 4392865"/>
                <a:gd name="connsiteY22" fmla="*/ 437621 h 3835390"/>
                <a:gd name="connsiteX23" fmla="*/ 1423142 w 4392865"/>
                <a:gd name="connsiteY23" fmla="*/ 445241 h 3835390"/>
                <a:gd name="connsiteX24" fmla="*/ 1462829 w 4392865"/>
                <a:gd name="connsiteY24" fmla="*/ 421429 h 3835390"/>
                <a:gd name="connsiteX25" fmla="*/ 1520826 w 4392865"/>
                <a:gd name="connsiteY25" fmla="*/ 523875 h 3835390"/>
                <a:gd name="connsiteX26" fmla="*/ 1582738 w 4392865"/>
                <a:gd name="connsiteY26" fmla="*/ 569912 h 3835390"/>
                <a:gd name="connsiteX27" fmla="*/ 1676401 w 4392865"/>
                <a:gd name="connsiteY27" fmla="*/ 640821 h 3835390"/>
                <a:gd name="connsiteX28" fmla="*/ 1866901 w 4392865"/>
                <a:gd name="connsiteY28" fmla="*/ 609071 h 3835390"/>
                <a:gd name="connsiteX29" fmla="*/ 2063751 w 4392865"/>
                <a:gd name="connsiteY29" fmla="*/ 558271 h 3835390"/>
                <a:gd name="connsiteX30" fmla="*/ 2178051 w 4392865"/>
                <a:gd name="connsiteY30" fmla="*/ 590021 h 3835390"/>
                <a:gd name="connsiteX31" fmla="*/ 2311401 w 4392865"/>
                <a:gd name="connsiteY31" fmla="*/ 691621 h 3835390"/>
                <a:gd name="connsiteX32" fmla="*/ 2489201 w 4392865"/>
                <a:gd name="connsiteY32" fmla="*/ 780521 h 3835390"/>
                <a:gd name="connsiteX33" fmla="*/ 2692401 w 4392865"/>
                <a:gd name="connsiteY33" fmla="*/ 793221 h 3835390"/>
                <a:gd name="connsiteX34" fmla="*/ 2783947 w 4392865"/>
                <a:gd name="connsiteY34" fmla="*/ 683154 h 3835390"/>
                <a:gd name="connsiteX35" fmla="*/ 3133905 w 4392865"/>
                <a:gd name="connsiteY35" fmla="*/ 585588 h 3835390"/>
                <a:gd name="connsiteX36" fmla="*/ 3230246 w 4392865"/>
                <a:gd name="connsiteY36" fmla="*/ 487572 h 3835390"/>
                <a:gd name="connsiteX37" fmla="*/ 3366460 w 4392865"/>
                <a:gd name="connsiteY37" fmla="*/ 400599 h 3835390"/>
                <a:gd name="connsiteX38" fmla="*/ 3662403 w 4392865"/>
                <a:gd name="connsiteY38" fmla="*/ 385143 h 3835390"/>
                <a:gd name="connsiteX39" fmla="*/ 3822913 w 4392865"/>
                <a:gd name="connsiteY39" fmla="*/ 365864 h 3835390"/>
                <a:gd name="connsiteX40" fmla="*/ 3880259 w 4392865"/>
                <a:gd name="connsiteY40" fmla="*/ 521559 h 3835390"/>
                <a:gd name="connsiteX41" fmla="*/ 3972225 w 4392865"/>
                <a:gd name="connsiteY41" fmla="*/ 697132 h 3835390"/>
                <a:gd name="connsiteX42" fmla="*/ 3971626 w 4392865"/>
                <a:gd name="connsiteY42" fmla="*/ 818142 h 3835390"/>
                <a:gd name="connsiteX43" fmla="*/ 3980492 w 4392865"/>
                <a:gd name="connsiteY43" fmla="*/ 801728 h 3835390"/>
                <a:gd name="connsiteX44" fmla="*/ 3976970 w 4392865"/>
                <a:gd name="connsiteY44" fmla="*/ 863980 h 3835390"/>
                <a:gd name="connsiteX45" fmla="*/ 3983298 w 4392865"/>
                <a:gd name="connsiteY45" fmla="*/ 889809 h 3835390"/>
                <a:gd name="connsiteX46" fmla="*/ 4002088 w 4392865"/>
                <a:gd name="connsiteY46" fmla="*/ 917575 h 3835390"/>
                <a:gd name="connsiteX47" fmla="*/ 4067176 w 4392865"/>
                <a:gd name="connsiteY47" fmla="*/ 927629 h 3835390"/>
                <a:gd name="connsiteX48" fmla="*/ 4064001 w 4392865"/>
                <a:gd name="connsiteY48" fmla="*/ 964671 h 3835390"/>
                <a:gd name="connsiteX49" fmla="*/ 4153642 w 4392865"/>
                <a:gd name="connsiteY49" fmla="*/ 1032613 h 3835390"/>
                <a:gd name="connsiteX50" fmla="*/ 4252464 w 4392865"/>
                <a:gd name="connsiteY50" fmla="*/ 1015471 h 3835390"/>
                <a:gd name="connsiteX51" fmla="*/ 4392865 w 4392865"/>
                <a:gd name="connsiteY51" fmla="*/ 1145687 h 3835390"/>
                <a:gd name="connsiteX52" fmla="*/ 4286151 w 4392865"/>
                <a:gd name="connsiteY52" fmla="*/ 1291466 h 3835390"/>
                <a:gd name="connsiteX53" fmla="*/ 4176057 w 4392865"/>
                <a:gd name="connsiteY53" fmla="*/ 1408274 h 3835390"/>
                <a:gd name="connsiteX54" fmla="*/ 4037225 w 4392865"/>
                <a:gd name="connsiteY54" fmla="*/ 1450656 h 3835390"/>
                <a:gd name="connsiteX55" fmla="*/ 3968751 w 4392865"/>
                <a:gd name="connsiteY55" fmla="*/ 1419754 h 3835390"/>
                <a:gd name="connsiteX56" fmla="*/ 3910225 w 4392865"/>
                <a:gd name="connsiteY56" fmla="*/ 1426845 h 3835390"/>
                <a:gd name="connsiteX57" fmla="*/ 3842810 w 4392865"/>
                <a:gd name="connsiteY57" fmla="*/ 1390650 h 3835390"/>
                <a:gd name="connsiteX58" fmla="*/ 3804392 w 4392865"/>
                <a:gd name="connsiteY58" fmla="*/ 1233700 h 3835390"/>
                <a:gd name="connsiteX59" fmla="*/ 3719513 w 4392865"/>
                <a:gd name="connsiteY59" fmla="*/ 1156759 h 3835390"/>
                <a:gd name="connsiteX60" fmla="*/ 3568701 w 4392865"/>
                <a:gd name="connsiteY60" fmla="*/ 1098021 h 3835390"/>
                <a:gd name="connsiteX61" fmla="*/ 3460751 w 4392865"/>
                <a:gd name="connsiteY61" fmla="*/ 1053571 h 3835390"/>
                <a:gd name="connsiteX62" fmla="*/ 3371851 w 4392865"/>
                <a:gd name="connsiteY62" fmla="*/ 1047221 h 3835390"/>
                <a:gd name="connsiteX63" fmla="*/ 3308351 w 4392865"/>
                <a:gd name="connsiteY63" fmla="*/ 996421 h 3835390"/>
                <a:gd name="connsiteX64" fmla="*/ 3200401 w 4392865"/>
                <a:gd name="connsiteY64" fmla="*/ 932921 h 3835390"/>
                <a:gd name="connsiteX65" fmla="*/ 3227599 w 4392865"/>
                <a:gd name="connsiteY65" fmla="*/ 1067009 h 3835390"/>
                <a:gd name="connsiteX66" fmla="*/ 3325496 w 4392865"/>
                <a:gd name="connsiteY66" fmla="*/ 1302488 h 3835390"/>
                <a:gd name="connsiteX67" fmla="*/ 3521286 w 4392865"/>
                <a:gd name="connsiteY67" fmla="*/ 1487697 h 3835390"/>
                <a:gd name="connsiteX68" fmla="*/ 3598016 w 4392865"/>
                <a:gd name="connsiteY68" fmla="*/ 1569716 h 3835390"/>
                <a:gd name="connsiteX69" fmla="*/ 3743537 w 4392865"/>
                <a:gd name="connsiteY69" fmla="*/ 1596175 h 3835390"/>
                <a:gd name="connsiteX70" fmla="*/ 3841433 w 4392865"/>
                <a:gd name="connsiteY70" fmla="*/ 1540613 h 3835390"/>
                <a:gd name="connsiteX71" fmla="*/ 3918163 w 4392865"/>
                <a:gd name="connsiteY71" fmla="*/ 1588237 h 3835390"/>
                <a:gd name="connsiteX72" fmla="*/ 3983808 w 4392865"/>
                <a:gd name="connsiteY72" fmla="*/ 1610103 h 3835390"/>
                <a:gd name="connsiteX73" fmla="*/ 4063234 w 4392865"/>
                <a:gd name="connsiteY73" fmla="*/ 1841639 h 3835390"/>
                <a:gd name="connsiteX74" fmla="*/ 3945170 w 4392865"/>
                <a:gd name="connsiteY74" fmla="*/ 1879232 h 3835390"/>
                <a:gd name="connsiteX75" fmla="*/ 3869238 w 4392865"/>
                <a:gd name="connsiteY75" fmla="*/ 2185997 h 3835390"/>
                <a:gd name="connsiteX76" fmla="*/ 3844079 w 4392865"/>
                <a:gd name="connsiteY76" fmla="*/ 2114809 h 3835390"/>
                <a:gd name="connsiteX77" fmla="*/ 3754120 w 4392865"/>
                <a:gd name="connsiteY77" fmla="*/ 2117455 h 3835390"/>
                <a:gd name="connsiteX78" fmla="*/ 3697858 w 4392865"/>
                <a:gd name="connsiteY78" fmla="*/ 2321435 h 3835390"/>
                <a:gd name="connsiteX79" fmla="*/ 3664163 w 4392865"/>
                <a:gd name="connsiteY79" fmla="*/ 2236518 h 3835390"/>
                <a:gd name="connsiteX80" fmla="*/ 3566266 w 4392865"/>
                <a:gd name="connsiteY80" fmla="*/ 2239164 h 3835390"/>
                <a:gd name="connsiteX81" fmla="*/ 3553037 w 4392865"/>
                <a:gd name="connsiteY81" fmla="*/ 2352883 h 3835390"/>
                <a:gd name="connsiteX82" fmla="*/ 3428683 w 4392865"/>
                <a:gd name="connsiteY82" fmla="*/ 2350288 h 3835390"/>
                <a:gd name="connsiteX83" fmla="*/ 3400225 w 4392865"/>
                <a:gd name="connsiteY83" fmla="*/ 2423165 h 3835390"/>
                <a:gd name="connsiteX84" fmla="*/ 3267287 w 4392865"/>
                <a:gd name="connsiteY84" fmla="*/ 2302664 h 3835390"/>
                <a:gd name="connsiteX85" fmla="*/ 3190558 w 4392865"/>
                <a:gd name="connsiteY85" fmla="*/ 2302664 h 3835390"/>
                <a:gd name="connsiteX86" fmla="*/ 3119120 w 4392865"/>
                <a:gd name="connsiteY86" fmla="*/ 2173018 h 3835390"/>
                <a:gd name="connsiteX87" fmla="*/ 3125917 w 4392865"/>
                <a:gd name="connsiteY87" fmla="*/ 2071417 h 3835390"/>
                <a:gd name="connsiteX88" fmla="*/ 3090016 w 4392865"/>
                <a:gd name="connsiteY88" fmla="*/ 1993102 h 3835390"/>
                <a:gd name="connsiteX89" fmla="*/ 2933913 w 4392865"/>
                <a:gd name="connsiteY89" fmla="*/ 1802550 h 3835390"/>
                <a:gd name="connsiteX90" fmla="*/ 2853939 w 4392865"/>
                <a:gd name="connsiteY90" fmla="*/ 1602017 h 3835390"/>
                <a:gd name="connsiteX91" fmla="*/ 2658005 w 4392865"/>
                <a:gd name="connsiteY91" fmla="*/ 1386945 h 3835390"/>
                <a:gd name="connsiteX92" fmla="*/ 2471738 w 4392865"/>
                <a:gd name="connsiteY92" fmla="*/ 1241954 h 3835390"/>
                <a:gd name="connsiteX93" fmla="*/ 2413530 w 4392865"/>
                <a:gd name="connsiteY93" fmla="*/ 1240895 h 3835390"/>
                <a:gd name="connsiteX94" fmla="*/ 2325160 w 4392865"/>
                <a:gd name="connsiteY94" fmla="*/ 1184275 h 3835390"/>
                <a:gd name="connsiteX95" fmla="*/ 2262189 w 4392865"/>
                <a:gd name="connsiteY95" fmla="*/ 1167341 h 3835390"/>
                <a:gd name="connsiteX96" fmla="*/ 2153180 w 4392865"/>
                <a:gd name="connsiteY96" fmla="*/ 1212320 h 3835390"/>
                <a:gd name="connsiteX97" fmla="*/ 2088622 w 4392865"/>
                <a:gd name="connsiteY97" fmla="*/ 1242483 h 3835390"/>
                <a:gd name="connsiteX98" fmla="*/ 2087294 w 4392865"/>
                <a:gd name="connsiteY98" fmla="*/ 1390201 h 3835390"/>
                <a:gd name="connsiteX99" fmla="*/ 2121380 w 4392865"/>
                <a:gd name="connsiteY99" fmla="*/ 1554862 h 3835390"/>
                <a:gd name="connsiteX100" fmla="*/ 2187787 w 4392865"/>
                <a:gd name="connsiteY100" fmla="*/ 1696717 h 3835390"/>
                <a:gd name="connsiteX101" fmla="*/ 2339877 w 4392865"/>
                <a:gd name="connsiteY101" fmla="*/ 1794613 h 3835390"/>
                <a:gd name="connsiteX102" fmla="*/ 2410037 w 4392865"/>
                <a:gd name="connsiteY102" fmla="*/ 1919018 h 3835390"/>
                <a:gd name="connsiteX103" fmla="*/ 2507933 w 4392865"/>
                <a:gd name="connsiteY103" fmla="*/ 2080414 h 3835390"/>
                <a:gd name="connsiteX104" fmla="*/ 2593099 w 4392865"/>
                <a:gd name="connsiteY104" fmla="*/ 2219643 h 3835390"/>
                <a:gd name="connsiteX105" fmla="*/ 2703326 w 4392865"/>
                <a:gd name="connsiteY105" fmla="*/ 2387579 h 3835390"/>
                <a:gd name="connsiteX106" fmla="*/ 2730183 w 4392865"/>
                <a:gd name="connsiteY106" fmla="*/ 2620164 h 3835390"/>
                <a:gd name="connsiteX107" fmla="*/ 2624349 w 4392865"/>
                <a:gd name="connsiteY107" fmla="*/ 2601643 h 3835390"/>
                <a:gd name="connsiteX108" fmla="*/ 2213347 w 4392865"/>
                <a:gd name="connsiteY108" fmla="*/ 2848052 h 3835390"/>
                <a:gd name="connsiteX109" fmla="*/ 2242101 w 4392865"/>
                <a:gd name="connsiteY109" fmla="*/ 2943902 h 3835390"/>
                <a:gd name="connsiteX110" fmla="*/ 2251686 w 4392865"/>
                <a:gd name="connsiteY110" fmla="*/ 3106844 h 3835390"/>
                <a:gd name="connsiteX111" fmla="*/ 2443385 w 4392865"/>
                <a:gd name="connsiteY111" fmla="*/ 3145184 h 3835390"/>
                <a:gd name="connsiteX112" fmla="*/ 2577574 w 4392865"/>
                <a:gd name="connsiteY112" fmla="*/ 3250617 h 3835390"/>
                <a:gd name="connsiteX113" fmla="*/ 2625498 w 4392865"/>
                <a:gd name="connsiteY113" fmla="*/ 3384808 h 3835390"/>
                <a:gd name="connsiteX114" fmla="*/ 2462555 w 4392865"/>
                <a:gd name="connsiteY114" fmla="*/ 3346466 h 3835390"/>
                <a:gd name="connsiteX115" fmla="*/ 2337950 w 4392865"/>
                <a:gd name="connsiteY115" fmla="*/ 3269787 h 3835390"/>
                <a:gd name="connsiteX116" fmla="*/ 2059988 w 4392865"/>
                <a:gd name="connsiteY116" fmla="*/ 3269789 h 3835390"/>
                <a:gd name="connsiteX117" fmla="*/ 2203761 w 4392865"/>
                <a:gd name="connsiteY117" fmla="*/ 3442314 h 3835390"/>
                <a:gd name="connsiteX118" fmla="*/ 2452969 w 4392865"/>
                <a:gd name="connsiteY118" fmla="*/ 3634012 h 3835390"/>
                <a:gd name="connsiteX119" fmla="*/ 2290026 w 4392865"/>
                <a:gd name="connsiteY119" fmla="*/ 3662768 h 3835390"/>
                <a:gd name="connsiteX120" fmla="*/ 2107912 w 4392865"/>
                <a:gd name="connsiteY120" fmla="*/ 3538167 h 3835390"/>
                <a:gd name="connsiteX121" fmla="*/ 2021648 w 4392865"/>
                <a:gd name="connsiteY121" fmla="*/ 3720277 h 3835390"/>
                <a:gd name="connsiteX122" fmla="*/ 1954555 w 4392865"/>
                <a:gd name="connsiteY122" fmla="*/ 3758619 h 3835390"/>
                <a:gd name="connsiteX123" fmla="*/ 1801196 w 4392865"/>
                <a:gd name="connsiteY123" fmla="*/ 3825712 h 3835390"/>
                <a:gd name="connsiteX124" fmla="*/ 1839536 w 4392865"/>
                <a:gd name="connsiteY124" fmla="*/ 3595673 h 3835390"/>
                <a:gd name="connsiteX125" fmla="*/ 1734101 w 4392865"/>
                <a:gd name="connsiteY125" fmla="*/ 3413561 h 3835390"/>
                <a:gd name="connsiteX126" fmla="*/ 1705347 w 4392865"/>
                <a:gd name="connsiteY126" fmla="*/ 3480655 h 3835390"/>
                <a:gd name="connsiteX127" fmla="*/ 1638252 w 4392865"/>
                <a:gd name="connsiteY127" fmla="*/ 3595673 h 3835390"/>
                <a:gd name="connsiteX128" fmla="*/ 1504065 w 4392865"/>
                <a:gd name="connsiteY128" fmla="*/ 3729863 h 3835390"/>
                <a:gd name="connsiteX129" fmla="*/ 1302780 w 4392865"/>
                <a:gd name="connsiteY129" fmla="*/ 3634012 h 3835390"/>
                <a:gd name="connsiteX130" fmla="*/ 1504064 w 4392865"/>
                <a:gd name="connsiteY130" fmla="*/ 3586088 h 3835390"/>
                <a:gd name="connsiteX131" fmla="*/ 1465724 w 4392865"/>
                <a:gd name="connsiteY131" fmla="*/ 3346467 h 3835390"/>
                <a:gd name="connsiteX132" fmla="*/ 1222007 w 4392865"/>
                <a:gd name="connsiteY132" fmla="*/ 3399796 h 3835390"/>
                <a:gd name="connsiteX133" fmla="*/ 1302780 w 4392865"/>
                <a:gd name="connsiteY133" fmla="*/ 3212279 h 3835390"/>
                <a:gd name="connsiteX134" fmla="*/ 1580742 w 4392865"/>
                <a:gd name="connsiteY134" fmla="*/ 2982241 h 3835390"/>
                <a:gd name="connsiteX135" fmla="*/ 1657422 w 4392865"/>
                <a:gd name="connsiteY135" fmla="*/ 2867222 h 3835390"/>
                <a:gd name="connsiteX136" fmla="*/ 1686177 w 4392865"/>
                <a:gd name="connsiteY136" fmla="*/ 2502996 h 3835390"/>
                <a:gd name="connsiteX137" fmla="*/ 1688424 w 4392865"/>
                <a:gd name="connsiteY137" fmla="*/ 2185297 h 3835390"/>
                <a:gd name="connsiteX138" fmla="*/ 1695761 w 4392865"/>
                <a:gd name="connsiteY138" fmla="*/ 2004582 h 3835390"/>
                <a:gd name="connsiteX139" fmla="*/ 1629516 w 4392865"/>
                <a:gd name="connsiteY139" fmla="*/ 1709947 h 3835390"/>
                <a:gd name="connsiteX140" fmla="*/ 1497225 w 4392865"/>
                <a:gd name="connsiteY140" fmla="*/ 1548551 h 3835390"/>
                <a:gd name="connsiteX141" fmla="*/ 1446115 w 4392865"/>
                <a:gd name="connsiteY141" fmla="*/ 1515104 h 3835390"/>
                <a:gd name="connsiteX142" fmla="*/ 1354139 w 4392865"/>
                <a:gd name="connsiteY142" fmla="*/ 1431395 h 3835390"/>
                <a:gd name="connsiteX143" fmla="*/ 1296989 w 4392865"/>
                <a:gd name="connsiteY143" fmla="*/ 1347787 h 3835390"/>
                <a:gd name="connsiteX144" fmla="*/ 1243542 w 4392865"/>
                <a:gd name="connsiteY144" fmla="*/ 1336674 h 3835390"/>
                <a:gd name="connsiteX145" fmla="*/ 1200151 w 4392865"/>
                <a:gd name="connsiteY145" fmla="*/ 1288521 h 3835390"/>
                <a:gd name="connsiteX146" fmla="*/ 1155701 w 4392865"/>
                <a:gd name="connsiteY146" fmla="*/ 1275821 h 3835390"/>
                <a:gd name="connsiteX147" fmla="*/ 1111251 w 4392865"/>
                <a:gd name="connsiteY147" fmla="*/ 1193271 h 3835390"/>
                <a:gd name="connsiteX148" fmla="*/ 1092201 w 4392865"/>
                <a:gd name="connsiteY148" fmla="*/ 1078971 h 3835390"/>
                <a:gd name="connsiteX149" fmla="*/ 1092201 w 4392865"/>
                <a:gd name="connsiteY149" fmla="*/ 971021 h 3835390"/>
                <a:gd name="connsiteX150" fmla="*/ 1060451 w 4392865"/>
                <a:gd name="connsiteY150" fmla="*/ 913871 h 3835390"/>
                <a:gd name="connsiteX151" fmla="*/ 996951 w 4392865"/>
                <a:gd name="connsiteY151" fmla="*/ 875771 h 3835390"/>
                <a:gd name="connsiteX152" fmla="*/ 889001 w 4392865"/>
                <a:gd name="connsiteY152" fmla="*/ 875771 h 3835390"/>
                <a:gd name="connsiteX153" fmla="*/ 806451 w 4392865"/>
                <a:gd name="connsiteY153" fmla="*/ 907521 h 3835390"/>
                <a:gd name="connsiteX154" fmla="*/ 742951 w 4392865"/>
                <a:gd name="connsiteY154" fmla="*/ 939271 h 3835390"/>
                <a:gd name="connsiteX155" fmla="*/ 655639 w 4392865"/>
                <a:gd name="connsiteY155" fmla="*/ 912812 h 3835390"/>
                <a:gd name="connsiteX156" fmla="*/ 566210 w 4392865"/>
                <a:gd name="connsiteY156" fmla="*/ 836613 h 3835390"/>
                <a:gd name="connsiteX157" fmla="*/ 511177 w 4392865"/>
                <a:gd name="connsiteY157" fmla="*/ 806980 h 3835390"/>
                <a:gd name="connsiteX158" fmla="*/ 415926 w 4392865"/>
                <a:gd name="connsiteY158" fmla="*/ 784225 h 3835390"/>
                <a:gd name="connsiteX159" fmla="*/ 335494 w 4392865"/>
                <a:gd name="connsiteY159" fmla="*/ 759883 h 3835390"/>
                <a:gd name="connsiteX160" fmla="*/ 203413 w 4392865"/>
                <a:gd name="connsiteY160" fmla="*/ 728345 h 3835390"/>
                <a:gd name="connsiteX161" fmla="*/ 116099 w 4392865"/>
                <a:gd name="connsiteY161" fmla="*/ 691303 h 3835390"/>
                <a:gd name="connsiteX162" fmla="*/ 61914 w 4392865"/>
                <a:gd name="connsiteY162" fmla="*/ 625475 h 3835390"/>
                <a:gd name="connsiteX163" fmla="*/ 6350 w 4392865"/>
                <a:gd name="connsiteY163" fmla="*/ 575733 h 3835390"/>
                <a:gd name="connsiteX164" fmla="*/ 2117 w 4392865"/>
                <a:gd name="connsiteY164" fmla="*/ 537104 h 3835390"/>
                <a:gd name="connsiteX165" fmla="*/ 0 w 4392865"/>
                <a:gd name="connsiteY165" fmla="*/ 465138 h 3835390"/>
                <a:gd name="connsiteX166" fmla="*/ 23496 w 4392865"/>
                <a:gd name="connsiteY166" fmla="*/ 394970 h 3835390"/>
                <a:gd name="connsiteX167" fmla="*/ 51331 w 4392865"/>
                <a:gd name="connsiteY167" fmla="*/ 321204 h 3835390"/>
                <a:gd name="connsiteX168" fmla="*/ 77257 w 4392865"/>
                <a:gd name="connsiteY168" fmla="*/ 272520 h 3835390"/>
                <a:gd name="connsiteX169" fmla="*/ 104776 w 4392865"/>
                <a:gd name="connsiteY169" fmla="*/ 194203 h 3835390"/>
                <a:gd name="connsiteX170" fmla="*/ 187537 w 4392865"/>
                <a:gd name="connsiteY170" fmla="*/ 183303 h 3835390"/>
                <a:gd name="connsiteX171" fmla="*/ 238127 w 4392865"/>
                <a:gd name="connsiteY171" fmla="*/ 186268 h 3835390"/>
                <a:gd name="connsiteX172" fmla="*/ 306600 w 4392865"/>
                <a:gd name="connsiteY172" fmla="*/ 191241 h 3835390"/>
                <a:gd name="connsiteX173" fmla="*/ 354225 w 4392865"/>
                <a:gd name="connsiteY173" fmla="*/ 212408 h 3835390"/>
                <a:gd name="connsiteX174" fmla="*/ 442385 w 4392865"/>
                <a:gd name="connsiteY174" fmla="*/ 231247 h 3835390"/>
                <a:gd name="connsiteX0" fmla="*/ 442385 w 4392865"/>
                <a:gd name="connsiteY0" fmla="*/ 231247 h 3835390"/>
                <a:gd name="connsiteX1" fmla="*/ 544725 w 4392865"/>
                <a:gd name="connsiteY1" fmla="*/ 249450 h 3835390"/>
                <a:gd name="connsiteX2" fmla="*/ 674369 w 4392865"/>
                <a:gd name="connsiteY2" fmla="*/ 244158 h 3835390"/>
                <a:gd name="connsiteX3" fmla="*/ 841058 w 4392865"/>
                <a:gd name="connsiteY3" fmla="*/ 207116 h 3835390"/>
                <a:gd name="connsiteX4" fmla="*/ 917787 w 4392865"/>
                <a:gd name="connsiteY4" fmla="*/ 167429 h 3835390"/>
                <a:gd name="connsiteX5" fmla="*/ 984253 w 4392865"/>
                <a:gd name="connsiteY5" fmla="*/ 142346 h 3835390"/>
                <a:gd name="connsiteX6" fmla="*/ 1036849 w 4392865"/>
                <a:gd name="connsiteY6" fmla="*/ 125096 h 3835390"/>
                <a:gd name="connsiteX7" fmla="*/ 1099081 w 4392865"/>
                <a:gd name="connsiteY7" fmla="*/ 119062 h 3835390"/>
                <a:gd name="connsiteX8" fmla="*/ 1126067 w 4392865"/>
                <a:gd name="connsiteY8" fmla="*/ 68791 h 3835390"/>
                <a:gd name="connsiteX9" fmla="*/ 1118129 w 4392865"/>
                <a:gd name="connsiteY9" fmla="*/ 0 h 3835390"/>
                <a:gd name="connsiteX10" fmla="*/ 1181629 w 4392865"/>
                <a:gd name="connsiteY10" fmla="*/ 77788 h 3835390"/>
                <a:gd name="connsiteX11" fmla="*/ 1177079 w 4392865"/>
                <a:gd name="connsiteY11" fmla="*/ 125094 h 3835390"/>
                <a:gd name="connsiteX12" fmla="*/ 1179725 w 4392865"/>
                <a:gd name="connsiteY12" fmla="*/ 191241 h 3835390"/>
                <a:gd name="connsiteX13" fmla="*/ 1179513 w 4392865"/>
                <a:gd name="connsiteY13" fmla="*/ 235480 h 3835390"/>
                <a:gd name="connsiteX14" fmla="*/ 1171787 w 4392865"/>
                <a:gd name="connsiteY14" fmla="*/ 273262 h 3835390"/>
                <a:gd name="connsiteX15" fmla="*/ 1195599 w 4392865"/>
                <a:gd name="connsiteY15" fmla="*/ 320887 h 3835390"/>
                <a:gd name="connsiteX16" fmla="*/ 1237193 w 4392865"/>
                <a:gd name="connsiteY16" fmla="*/ 387879 h 3835390"/>
                <a:gd name="connsiteX17" fmla="*/ 1256242 w 4392865"/>
                <a:gd name="connsiteY17" fmla="*/ 412221 h 3835390"/>
                <a:gd name="connsiteX18" fmla="*/ 1289051 w 4392865"/>
                <a:gd name="connsiteY18" fmla="*/ 384704 h 3835390"/>
                <a:gd name="connsiteX19" fmla="*/ 1304079 w 4392865"/>
                <a:gd name="connsiteY19" fmla="*/ 379095 h 3835390"/>
                <a:gd name="connsiteX20" fmla="*/ 1341121 w 4392865"/>
                <a:gd name="connsiteY20" fmla="*/ 384387 h 3835390"/>
                <a:gd name="connsiteX21" fmla="*/ 1378163 w 4392865"/>
                <a:gd name="connsiteY21" fmla="*/ 408200 h 3835390"/>
                <a:gd name="connsiteX22" fmla="*/ 1390651 w 4392865"/>
                <a:gd name="connsiteY22" fmla="*/ 437621 h 3835390"/>
                <a:gd name="connsiteX23" fmla="*/ 1423142 w 4392865"/>
                <a:gd name="connsiteY23" fmla="*/ 445241 h 3835390"/>
                <a:gd name="connsiteX24" fmla="*/ 1462829 w 4392865"/>
                <a:gd name="connsiteY24" fmla="*/ 421429 h 3835390"/>
                <a:gd name="connsiteX25" fmla="*/ 1520826 w 4392865"/>
                <a:gd name="connsiteY25" fmla="*/ 523875 h 3835390"/>
                <a:gd name="connsiteX26" fmla="*/ 1582738 w 4392865"/>
                <a:gd name="connsiteY26" fmla="*/ 569912 h 3835390"/>
                <a:gd name="connsiteX27" fmla="*/ 1676401 w 4392865"/>
                <a:gd name="connsiteY27" fmla="*/ 640821 h 3835390"/>
                <a:gd name="connsiteX28" fmla="*/ 1866901 w 4392865"/>
                <a:gd name="connsiteY28" fmla="*/ 609071 h 3835390"/>
                <a:gd name="connsiteX29" fmla="*/ 2063751 w 4392865"/>
                <a:gd name="connsiteY29" fmla="*/ 558271 h 3835390"/>
                <a:gd name="connsiteX30" fmla="*/ 2178051 w 4392865"/>
                <a:gd name="connsiteY30" fmla="*/ 590021 h 3835390"/>
                <a:gd name="connsiteX31" fmla="*/ 2311401 w 4392865"/>
                <a:gd name="connsiteY31" fmla="*/ 691621 h 3835390"/>
                <a:gd name="connsiteX32" fmla="*/ 2489201 w 4392865"/>
                <a:gd name="connsiteY32" fmla="*/ 780521 h 3835390"/>
                <a:gd name="connsiteX33" fmla="*/ 2692401 w 4392865"/>
                <a:gd name="connsiteY33" fmla="*/ 793221 h 3835390"/>
                <a:gd name="connsiteX34" fmla="*/ 2783947 w 4392865"/>
                <a:gd name="connsiteY34" fmla="*/ 683154 h 3835390"/>
                <a:gd name="connsiteX35" fmla="*/ 3133905 w 4392865"/>
                <a:gd name="connsiteY35" fmla="*/ 585588 h 3835390"/>
                <a:gd name="connsiteX36" fmla="*/ 3230246 w 4392865"/>
                <a:gd name="connsiteY36" fmla="*/ 487572 h 3835390"/>
                <a:gd name="connsiteX37" fmla="*/ 3366460 w 4392865"/>
                <a:gd name="connsiteY37" fmla="*/ 400599 h 3835390"/>
                <a:gd name="connsiteX38" fmla="*/ 3662403 w 4392865"/>
                <a:gd name="connsiteY38" fmla="*/ 385143 h 3835390"/>
                <a:gd name="connsiteX39" fmla="*/ 3822913 w 4392865"/>
                <a:gd name="connsiteY39" fmla="*/ 365864 h 3835390"/>
                <a:gd name="connsiteX40" fmla="*/ 3880259 w 4392865"/>
                <a:gd name="connsiteY40" fmla="*/ 521559 h 3835390"/>
                <a:gd name="connsiteX41" fmla="*/ 3972225 w 4392865"/>
                <a:gd name="connsiteY41" fmla="*/ 697132 h 3835390"/>
                <a:gd name="connsiteX42" fmla="*/ 3971626 w 4392865"/>
                <a:gd name="connsiteY42" fmla="*/ 818142 h 3835390"/>
                <a:gd name="connsiteX43" fmla="*/ 3980492 w 4392865"/>
                <a:gd name="connsiteY43" fmla="*/ 801728 h 3835390"/>
                <a:gd name="connsiteX44" fmla="*/ 3976970 w 4392865"/>
                <a:gd name="connsiteY44" fmla="*/ 863980 h 3835390"/>
                <a:gd name="connsiteX45" fmla="*/ 3983298 w 4392865"/>
                <a:gd name="connsiteY45" fmla="*/ 889809 h 3835390"/>
                <a:gd name="connsiteX46" fmla="*/ 4002088 w 4392865"/>
                <a:gd name="connsiteY46" fmla="*/ 917575 h 3835390"/>
                <a:gd name="connsiteX47" fmla="*/ 4067176 w 4392865"/>
                <a:gd name="connsiteY47" fmla="*/ 927629 h 3835390"/>
                <a:gd name="connsiteX48" fmla="*/ 4064001 w 4392865"/>
                <a:gd name="connsiteY48" fmla="*/ 964671 h 3835390"/>
                <a:gd name="connsiteX49" fmla="*/ 4153642 w 4392865"/>
                <a:gd name="connsiteY49" fmla="*/ 1032613 h 3835390"/>
                <a:gd name="connsiteX50" fmla="*/ 4252464 w 4392865"/>
                <a:gd name="connsiteY50" fmla="*/ 1015471 h 3835390"/>
                <a:gd name="connsiteX51" fmla="*/ 4392865 w 4392865"/>
                <a:gd name="connsiteY51" fmla="*/ 1145687 h 3835390"/>
                <a:gd name="connsiteX52" fmla="*/ 4286151 w 4392865"/>
                <a:gd name="connsiteY52" fmla="*/ 1291466 h 3835390"/>
                <a:gd name="connsiteX53" fmla="*/ 4176057 w 4392865"/>
                <a:gd name="connsiteY53" fmla="*/ 1408274 h 3835390"/>
                <a:gd name="connsiteX54" fmla="*/ 4037225 w 4392865"/>
                <a:gd name="connsiteY54" fmla="*/ 1450656 h 3835390"/>
                <a:gd name="connsiteX55" fmla="*/ 3968751 w 4392865"/>
                <a:gd name="connsiteY55" fmla="*/ 1419754 h 3835390"/>
                <a:gd name="connsiteX56" fmla="*/ 3910225 w 4392865"/>
                <a:gd name="connsiteY56" fmla="*/ 1426845 h 3835390"/>
                <a:gd name="connsiteX57" fmla="*/ 3842810 w 4392865"/>
                <a:gd name="connsiteY57" fmla="*/ 1390650 h 3835390"/>
                <a:gd name="connsiteX58" fmla="*/ 3804392 w 4392865"/>
                <a:gd name="connsiteY58" fmla="*/ 1233700 h 3835390"/>
                <a:gd name="connsiteX59" fmla="*/ 3719513 w 4392865"/>
                <a:gd name="connsiteY59" fmla="*/ 1156759 h 3835390"/>
                <a:gd name="connsiteX60" fmla="*/ 3568701 w 4392865"/>
                <a:gd name="connsiteY60" fmla="*/ 1098021 h 3835390"/>
                <a:gd name="connsiteX61" fmla="*/ 3460751 w 4392865"/>
                <a:gd name="connsiteY61" fmla="*/ 1053571 h 3835390"/>
                <a:gd name="connsiteX62" fmla="*/ 3371851 w 4392865"/>
                <a:gd name="connsiteY62" fmla="*/ 1047221 h 3835390"/>
                <a:gd name="connsiteX63" fmla="*/ 3308351 w 4392865"/>
                <a:gd name="connsiteY63" fmla="*/ 996421 h 3835390"/>
                <a:gd name="connsiteX64" fmla="*/ 3200401 w 4392865"/>
                <a:gd name="connsiteY64" fmla="*/ 932921 h 3835390"/>
                <a:gd name="connsiteX65" fmla="*/ 3227599 w 4392865"/>
                <a:gd name="connsiteY65" fmla="*/ 1067009 h 3835390"/>
                <a:gd name="connsiteX66" fmla="*/ 3325496 w 4392865"/>
                <a:gd name="connsiteY66" fmla="*/ 1302488 h 3835390"/>
                <a:gd name="connsiteX67" fmla="*/ 3521286 w 4392865"/>
                <a:gd name="connsiteY67" fmla="*/ 1487697 h 3835390"/>
                <a:gd name="connsiteX68" fmla="*/ 3598016 w 4392865"/>
                <a:gd name="connsiteY68" fmla="*/ 1569716 h 3835390"/>
                <a:gd name="connsiteX69" fmla="*/ 3743537 w 4392865"/>
                <a:gd name="connsiteY69" fmla="*/ 1596175 h 3835390"/>
                <a:gd name="connsiteX70" fmla="*/ 3841433 w 4392865"/>
                <a:gd name="connsiteY70" fmla="*/ 1540613 h 3835390"/>
                <a:gd name="connsiteX71" fmla="*/ 3918163 w 4392865"/>
                <a:gd name="connsiteY71" fmla="*/ 1588237 h 3835390"/>
                <a:gd name="connsiteX72" fmla="*/ 3983808 w 4392865"/>
                <a:gd name="connsiteY72" fmla="*/ 1610103 h 3835390"/>
                <a:gd name="connsiteX73" fmla="*/ 4063234 w 4392865"/>
                <a:gd name="connsiteY73" fmla="*/ 1841639 h 3835390"/>
                <a:gd name="connsiteX74" fmla="*/ 3945170 w 4392865"/>
                <a:gd name="connsiteY74" fmla="*/ 1879232 h 3835390"/>
                <a:gd name="connsiteX75" fmla="*/ 3869238 w 4392865"/>
                <a:gd name="connsiteY75" fmla="*/ 2185997 h 3835390"/>
                <a:gd name="connsiteX76" fmla="*/ 3844079 w 4392865"/>
                <a:gd name="connsiteY76" fmla="*/ 2114809 h 3835390"/>
                <a:gd name="connsiteX77" fmla="*/ 3754120 w 4392865"/>
                <a:gd name="connsiteY77" fmla="*/ 2117455 h 3835390"/>
                <a:gd name="connsiteX78" fmla="*/ 3697858 w 4392865"/>
                <a:gd name="connsiteY78" fmla="*/ 2321435 h 3835390"/>
                <a:gd name="connsiteX79" fmla="*/ 3664163 w 4392865"/>
                <a:gd name="connsiteY79" fmla="*/ 2236518 h 3835390"/>
                <a:gd name="connsiteX80" fmla="*/ 3566266 w 4392865"/>
                <a:gd name="connsiteY80" fmla="*/ 2239164 h 3835390"/>
                <a:gd name="connsiteX81" fmla="*/ 3553037 w 4392865"/>
                <a:gd name="connsiteY81" fmla="*/ 2352883 h 3835390"/>
                <a:gd name="connsiteX82" fmla="*/ 3428683 w 4392865"/>
                <a:gd name="connsiteY82" fmla="*/ 2350288 h 3835390"/>
                <a:gd name="connsiteX83" fmla="*/ 3400225 w 4392865"/>
                <a:gd name="connsiteY83" fmla="*/ 2423165 h 3835390"/>
                <a:gd name="connsiteX84" fmla="*/ 3267287 w 4392865"/>
                <a:gd name="connsiteY84" fmla="*/ 2302664 h 3835390"/>
                <a:gd name="connsiteX85" fmla="*/ 3190558 w 4392865"/>
                <a:gd name="connsiteY85" fmla="*/ 2302664 h 3835390"/>
                <a:gd name="connsiteX86" fmla="*/ 3119120 w 4392865"/>
                <a:gd name="connsiteY86" fmla="*/ 2173018 h 3835390"/>
                <a:gd name="connsiteX87" fmla="*/ 3125917 w 4392865"/>
                <a:gd name="connsiteY87" fmla="*/ 2071417 h 3835390"/>
                <a:gd name="connsiteX88" fmla="*/ 3090016 w 4392865"/>
                <a:gd name="connsiteY88" fmla="*/ 1993102 h 3835390"/>
                <a:gd name="connsiteX89" fmla="*/ 2933913 w 4392865"/>
                <a:gd name="connsiteY89" fmla="*/ 1802550 h 3835390"/>
                <a:gd name="connsiteX90" fmla="*/ 2853939 w 4392865"/>
                <a:gd name="connsiteY90" fmla="*/ 1602017 h 3835390"/>
                <a:gd name="connsiteX91" fmla="*/ 2658005 w 4392865"/>
                <a:gd name="connsiteY91" fmla="*/ 1386945 h 3835390"/>
                <a:gd name="connsiteX92" fmla="*/ 2471738 w 4392865"/>
                <a:gd name="connsiteY92" fmla="*/ 1241954 h 3835390"/>
                <a:gd name="connsiteX93" fmla="*/ 2413530 w 4392865"/>
                <a:gd name="connsiteY93" fmla="*/ 1240895 h 3835390"/>
                <a:gd name="connsiteX94" fmla="*/ 2325160 w 4392865"/>
                <a:gd name="connsiteY94" fmla="*/ 1184275 h 3835390"/>
                <a:gd name="connsiteX95" fmla="*/ 2262189 w 4392865"/>
                <a:gd name="connsiteY95" fmla="*/ 1167341 h 3835390"/>
                <a:gd name="connsiteX96" fmla="*/ 2153180 w 4392865"/>
                <a:gd name="connsiteY96" fmla="*/ 1212320 h 3835390"/>
                <a:gd name="connsiteX97" fmla="*/ 2088622 w 4392865"/>
                <a:gd name="connsiteY97" fmla="*/ 1242483 h 3835390"/>
                <a:gd name="connsiteX98" fmla="*/ 2087294 w 4392865"/>
                <a:gd name="connsiteY98" fmla="*/ 1390201 h 3835390"/>
                <a:gd name="connsiteX99" fmla="*/ 2121380 w 4392865"/>
                <a:gd name="connsiteY99" fmla="*/ 1554862 h 3835390"/>
                <a:gd name="connsiteX100" fmla="*/ 2187787 w 4392865"/>
                <a:gd name="connsiteY100" fmla="*/ 1696717 h 3835390"/>
                <a:gd name="connsiteX101" fmla="*/ 2339877 w 4392865"/>
                <a:gd name="connsiteY101" fmla="*/ 1794613 h 3835390"/>
                <a:gd name="connsiteX102" fmla="*/ 2410037 w 4392865"/>
                <a:gd name="connsiteY102" fmla="*/ 1919018 h 3835390"/>
                <a:gd name="connsiteX103" fmla="*/ 2507933 w 4392865"/>
                <a:gd name="connsiteY103" fmla="*/ 2080414 h 3835390"/>
                <a:gd name="connsiteX104" fmla="*/ 2593099 w 4392865"/>
                <a:gd name="connsiteY104" fmla="*/ 2219643 h 3835390"/>
                <a:gd name="connsiteX105" fmla="*/ 2703326 w 4392865"/>
                <a:gd name="connsiteY105" fmla="*/ 2387579 h 3835390"/>
                <a:gd name="connsiteX106" fmla="*/ 2730183 w 4392865"/>
                <a:gd name="connsiteY106" fmla="*/ 2620164 h 3835390"/>
                <a:gd name="connsiteX107" fmla="*/ 2624349 w 4392865"/>
                <a:gd name="connsiteY107" fmla="*/ 2601643 h 3835390"/>
                <a:gd name="connsiteX108" fmla="*/ 2365058 w 4392865"/>
                <a:gd name="connsiteY108" fmla="*/ 2535497 h 3835390"/>
                <a:gd name="connsiteX109" fmla="*/ 2213347 w 4392865"/>
                <a:gd name="connsiteY109" fmla="*/ 2848052 h 3835390"/>
                <a:gd name="connsiteX110" fmla="*/ 2242101 w 4392865"/>
                <a:gd name="connsiteY110" fmla="*/ 2943902 h 3835390"/>
                <a:gd name="connsiteX111" fmla="*/ 2251686 w 4392865"/>
                <a:gd name="connsiteY111" fmla="*/ 3106844 h 3835390"/>
                <a:gd name="connsiteX112" fmla="*/ 2443385 w 4392865"/>
                <a:gd name="connsiteY112" fmla="*/ 3145184 h 3835390"/>
                <a:gd name="connsiteX113" fmla="*/ 2577574 w 4392865"/>
                <a:gd name="connsiteY113" fmla="*/ 3250617 h 3835390"/>
                <a:gd name="connsiteX114" fmla="*/ 2625498 w 4392865"/>
                <a:gd name="connsiteY114" fmla="*/ 3384808 h 3835390"/>
                <a:gd name="connsiteX115" fmla="*/ 2462555 w 4392865"/>
                <a:gd name="connsiteY115" fmla="*/ 3346466 h 3835390"/>
                <a:gd name="connsiteX116" fmla="*/ 2337950 w 4392865"/>
                <a:gd name="connsiteY116" fmla="*/ 3269787 h 3835390"/>
                <a:gd name="connsiteX117" fmla="*/ 2059988 w 4392865"/>
                <a:gd name="connsiteY117" fmla="*/ 3269789 h 3835390"/>
                <a:gd name="connsiteX118" fmla="*/ 2203761 w 4392865"/>
                <a:gd name="connsiteY118" fmla="*/ 3442314 h 3835390"/>
                <a:gd name="connsiteX119" fmla="*/ 2452969 w 4392865"/>
                <a:gd name="connsiteY119" fmla="*/ 3634012 h 3835390"/>
                <a:gd name="connsiteX120" fmla="*/ 2290026 w 4392865"/>
                <a:gd name="connsiteY120" fmla="*/ 3662768 h 3835390"/>
                <a:gd name="connsiteX121" fmla="*/ 2107912 w 4392865"/>
                <a:gd name="connsiteY121" fmla="*/ 3538167 h 3835390"/>
                <a:gd name="connsiteX122" fmla="*/ 2021648 w 4392865"/>
                <a:gd name="connsiteY122" fmla="*/ 3720277 h 3835390"/>
                <a:gd name="connsiteX123" fmla="*/ 1954555 w 4392865"/>
                <a:gd name="connsiteY123" fmla="*/ 3758619 h 3835390"/>
                <a:gd name="connsiteX124" fmla="*/ 1801196 w 4392865"/>
                <a:gd name="connsiteY124" fmla="*/ 3825712 h 3835390"/>
                <a:gd name="connsiteX125" fmla="*/ 1839536 w 4392865"/>
                <a:gd name="connsiteY125" fmla="*/ 3595673 h 3835390"/>
                <a:gd name="connsiteX126" fmla="*/ 1734101 w 4392865"/>
                <a:gd name="connsiteY126" fmla="*/ 3413561 h 3835390"/>
                <a:gd name="connsiteX127" fmla="*/ 1705347 w 4392865"/>
                <a:gd name="connsiteY127" fmla="*/ 3480655 h 3835390"/>
                <a:gd name="connsiteX128" fmla="*/ 1638252 w 4392865"/>
                <a:gd name="connsiteY128" fmla="*/ 3595673 h 3835390"/>
                <a:gd name="connsiteX129" fmla="*/ 1504065 w 4392865"/>
                <a:gd name="connsiteY129" fmla="*/ 3729863 h 3835390"/>
                <a:gd name="connsiteX130" fmla="*/ 1302780 w 4392865"/>
                <a:gd name="connsiteY130" fmla="*/ 3634012 h 3835390"/>
                <a:gd name="connsiteX131" fmla="*/ 1504064 w 4392865"/>
                <a:gd name="connsiteY131" fmla="*/ 3586088 h 3835390"/>
                <a:gd name="connsiteX132" fmla="*/ 1465724 w 4392865"/>
                <a:gd name="connsiteY132" fmla="*/ 3346467 h 3835390"/>
                <a:gd name="connsiteX133" fmla="*/ 1222007 w 4392865"/>
                <a:gd name="connsiteY133" fmla="*/ 3399796 h 3835390"/>
                <a:gd name="connsiteX134" fmla="*/ 1302780 w 4392865"/>
                <a:gd name="connsiteY134" fmla="*/ 3212279 h 3835390"/>
                <a:gd name="connsiteX135" fmla="*/ 1580742 w 4392865"/>
                <a:gd name="connsiteY135" fmla="*/ 2982241 h 3835390"/>
                <a:gd name="connsiteX136" fmla="*/ 1657422 w 4392865"/>
                <a:gd name="connsiteY136" fmla="*/ 2867222 h 3835390"/>
                <a:gd name="connsiteX137" fmla="*/ 1686177 w 4392865"/>
                <a:gd name="connsiteY137" fmla="*/ 2502996 h 3835390"/>
                <a:gd name="connsiteX138" fmla="*/ 1688424 w 4392865"/>
                <a:gd name="connsiteY138" fmla="*/ 2185297 h 3835390"/>
                <a:gd name="connsiteX139" fmla="*/ 1695761 w 4392865"/>
                <a:gd name="connsiteY139" fmla="*/ 2004582 h 3835390"/>
                <a:gd name="connsiteX140" fmla="*/ 1629516 w 4392865"/>
                <a:gd name="connsiteY140" fmla="*/ 1709947 h 3835390"/>
                <a:gd name="connsiteX141" fmla="*/ 1497225 w 4392865"/>
                <a:gd name="connsiteY141" fmla="*/ 1548551 h 3835390"/>
                <a:gd name="connsiteX142" fmla="*/ 1446115 w 4392865"/>
                <a:gd name="connsiteY142" fmla="*/ 1515104 h 3835390"/>
                <a:gd name="connsiteX143" fmla="*/ 1354139 w 4392865"/>
                <a:gd name="connsiteY143" fmla="*/ 1431395 h 3835390"/>
                <a:gd name="connsiteX144" fmla="*/ 1296989 w 4392865"/>
                <a:gd name="connsiteY144" fmla="*/ 1347787 h 3835390"/>
                <a:gd name="connsiteX145" fmla="*/ 1243542 w 4392865"/>
                <a:gd name="connsiteY145" fmla="*/ 1336674 h 3835390"/>
                <a:gd name="connsiteX146" fmla="*/ 1200151 w 4392865"/>
                <a:gd name="connsiteY146" fmla="*/ 1288521 h 3835390"/>
                <a:gd name="connsiteX147" fmla="*/ 1155701 w 4392865"/>
                <a:gd name="connsiteY147" fmla="*/ 1275821 h 3835390"/>
                <a:gd name="connsiteX148" fmla="*/ 1111251 w 4392865"/>
                <a:gd name="connsiteY148" fmla="*/ 1193271 h 3835390"/>
                <a:gd name="connsiteX149" fmla="*/ 1092201 w 4392865"/>
                <a:gd name="connsiteY149" fmla="*/ 1078971 h 3835390"/>
                <a:gd name="connsiteX150" fmla="*/ 1092201 w 4392865"/>
                <a:gd name="connsiteY150" fmla="*/ 971021 h 3835390"/>
                <a:gd name="connsiteX151" fmla="*/ 1060451 w 4392865"/>
                <a:gd name="connsiteY151" fmla="*/ 913871 h 3835390"/>
                <a:gd name="connsiteX152" fmla="*/ 996951 w 4392865"/>
                <a:gd name="connsiteY152" fmla="*/ 875771 h 3835390"/>
                <a:gd name="connsiteX153" fmla="*/ 889001 w 4392865"/>
                <a:gd name="connsiteY153" fmla="*/ 875771 h 3835390"/>
                <a:gd name="connsiteX154" fmla="*/ 806451 w 4392865"/>
                <a:gd name="connsiteY154" fmla="*/ 907521 h 3835390"/>
                <a:gd name="connsiteX155" fmla="*/ 742951 w 4392865"/>
                <a:gd name="connsiteY155" fmla="*/ 939271 h 3835390"/>
                <a:gd name="connsiteX156" fmla="*/ 655639 w 4392865"/>
                <a:gd name="connsiteY156" fmla="*/ 912812 h 3835390"/>
                <a:gd name="connsiteX157" fmla="*/ 566210 w 4392865"/>
                <a:gd name="connsiteY157" fmla="*/ 836613 h 3835390"/>
                <a:gd name="connsiteX158" fmla="*/ 511177 w 4392865"/>
                <a:gd name="connsiteY158" fmla="*/ 806980 h 3835390"/>
                <a:gd name="connsiteX159" fmla="*/ 415926 w 4392865"/>
                <a:gd name="connsiteY159" fmla="*/ 784225 h 3835390"/>
                <a:gd name="connsiteX160" fmla="*/ 335494 w 4392865"/>
                <a:gd name="connsiteY160" fmla="*/ 759883 h 3835390"/>
                <a:gd name="connsiteX161" fmla="*/ 203413 w 4392865"/>
                <a:gd name="connsiteY161" fmla="*/ 728345 h 3835390"/>
                <a:gd name="connsiteX162" fmla="*/ 116099 w 4392865"/>
                <a:gd name="connsiteY162" fmla="*/ 691303 h 3835390"/>
                <a:gd name="connsiteX163" fmla="*/ 61914 w 4392865"/>
                <a:gd name="connsiteY163" fmla="*/ 625475 h 3835390"/>
                <a:gd name="connsiteX164" fmla="*/ 6350 w 4392865"/>
                <a:gd name="connsiteY164" fmla="*/ 575733 h 3835390"/>
                <a:gd name="connsiteX165" fmla="*/ 2117 w 4392865"/>
                <a:gd name="connsiteY165" fmla="*/ 537104 h 3835390"/>
                <a:gd name="connsiteX166" fmla="*/ 0 w 4392865"/>
                <a:gd name="connsiteY166" fmla="*/ 465138 h 3835390"/>
                <a:gd name="connsiteX167" fmla="*/ 23496 w 4392865"/>
                <a:gd name="connsiteY167" fmla="*/ 394970 h 3835390"/>
                <a:gd name="connsiteX168" fmla="*/ 51331 w 4392865"/>
                <a:gd name="connsiteY168" fmla="*/ 321204 h 3835390"/>
                <a:gd name="connsiteX169" fmla="*/ 77257 w 4392865"/>
                <a:gd name="connsiteY169" fmla="*/ 272520 h 3835390"/>
                <a:gd name="connsiteX170" fmla="*/ 104776 w 4392865"/>
                <a:gd name="connsiteY170" fmla="*/ 194203 h 3835390"/>
                <a:gd name="connsiteX171" fmla="*/ 187537 w 4392865"/>
                <a:gd name="connsiteY171" fmla="*/ 183303 h 3835390"/>
                <a:gd name="connsiteX172" fmla="*/ 238127 w 4392865"/>
                <a:gd name="connsiteY172" fmla="*/ 186268 h 3835390"/>
                <a:gd name="connsiteX173" fmla="*/ 306600 w 4392865"/>
                <a:gd name="connsiteY173" fmla="*/ 191241 h 3835390"/>
                <a:gd name="connsiteX174" fmla="*/ 354225 w 4392865"/>
                <a:gd name="connsiteY174" fmla="*/ 212408 h 3835390"/>
                <a:gd name="connsiteX175" fmla="*/ 442385 w 4392865"/>
                <a:gd name="connsiteY175" fmla="*/ 231247 h 3835390"/>
                <a:gd name="connsiteX0" fmla="*/ 442385 w 4392865"/>
                <a:gd name="connsiteY0" fmla="*/ 231247 h 3835390"/>
                <a:gd name="connsiteX1" fmla="*/ 544725 w 4392865"/>
                <a:gd name="connsiteY1" fmla="*/ 249450 h 3835390"/>
                <a:gd name="connsiteX2" fmla="*/ 674369 w 4392865"/>
                <a:gd name="connsiteY2" fmla="*/ 244158 h 3835390"/>
                <a:gd name="connsiteX3" fmla="*/ 841058 w 4392865"/>
                <a:gd name="connsiteY3" fmla="*/ 207116 h 3835390"/>
                <a:gd name="connsiteX4" fmla="*/ 917787 w 4392865"/>
                <a:gd name="connsiteY4" fmla="*/ 167429 h 3835390"/>
                <a:gd name="connsiteX5" fmla="*/ 984253 w 4392865"/>
                <a:gd name="connsiteY5" fmla="*/ 142346 h 3835390"/>
                <a:gd name="connsiteX6" fmla="*/ 1036849 w 4392865"/>
                <a:gd name="connsiteY6" fmla="*/ 125096 h 3835390"/>
                <a:gd name="connsiteX7" fmla="*/ 1099081 w 4392865"/>
                <a:gd name="connsiteY7" fmla="*/ 119062 h 3835390"/>
                <a:gd name="connsiteX8" fmla="*/ 1126067 w 4392865"/>
                <a:gd name="connsiteY8" fmla="*/ 68791 h 3835390"/>
                <a:gd name="connsiteX9" fmla="*/ 1118129 w 4392865"/>
                <a:gd name="connsiteY9" fmla="*/ 0 h 3835390"/>
                <a:gd name="connsiteX10" fmla="*/ 1181629 w 4392865"/>
                <a:gd name="connsiteY10" fmla="*/ 77788 h 3835390"/>
                <a:gd name="connsiteX11" fmla="*/ 1177079 w 4392865"/>
                <a:gd name="connsiteY11" fmla="*/ 125094 h 3835390"/>
                <a:gd name="connsiteX12" fmla="*/ 1179725 w 4392865"/>
                <a:gd name="connsiteY12" fmla="*/ 191241 h 3835390"/>
                <a:gd name="connsiteX13" fmla="*/ 1179513 w 4392865"/>
                <a:gd name="connsiteY13" fmla="*/ 235480 h 3835390"/>
                <a:gd name="connsiteX14" fmla="*/ 1171787 w 4392865"/>
                <a:gd name="connsiteY14" fmla="*/ 273262 h 3835390"/>
                <a:gd name="connsiteX15" fmla="*/ 1195599 w 4392865"/>
                <a:gd name="connsiteY15" fmla="*/ 320887 h 3835390"/>
                <a:gd name="connsiteX16" fmla="*/ 1237193 w 4392865"/>
                <a:gd name="connsiteY16" fmla="*/ 387879 h 3835390"/>
                <a:gd name="connsiteX17" fmla="*/ 1256242 w 4392865"/>
                <a:gd name="connsiteY17" fmla="*/ 412221 h 3835390"/>
                <a:gd name="connsiteX18" fmla="*/ 1289051 w 4392865"/>
                <a:gd name="connsiteY18" fmla="*/ 384704 h 3835390"/>
                <a:gd name="connsiteX19" fmla="*/ 1304079 w 4392865"/>
                <a:gd name="connsiteY19" fmla="*/ 379095 h 3835390"/>
                <a:gd name="connsiteX20" fmla="*/ 1341121 w 4392865"/>
                <a:gd name="connsiteY20" fmla="*/ 384387 h 3835390"/>
                <a:gd name="connsiteX21" fmla="*/ 1378163 w 4392865"/>
                <a:gd name="connsiteY21" fmla="*/ 408200 h 3835390"/>
                <a:gd name="connsiteX22" fmla="*/ 1390651 w 4392865"/>
                <a:gd name="connsiteY22" fmla="*/ 437621 h 3835390"/>
                <a:gd name="connsiteX23" fmla="*/ 1423142 w 4392865"/>
                <a:gd name="connsiteY23" fmla="*/ 445241 h 3835390"/>
                <a:gd name="connsiteX24" fmla="*/ 1462829 w 4392865"/>
                <a:gd name="connsiteY24" fmla="*/ 421429 h 3835390"/>
                <a:gd name="connsiteX25" fmla="*/ 1520826 w 4392865"/>
                <a:gd name="connsiteY25" fmla="*/ 523875 h 3835390"/>
                <a:gd name="connsiteX26" fmla="*/ 1582738 w 4392865"/>
                <a:gd name="connsiteY26" fmla="*/ 569912 h 3835390"/>
                <a:gd name="connsiteX27" fmla="*/ 1676401 w 4392865"/>
                <a:gd name="connsiteY27" fmla="*/ 640821 h 3835390"/>
                <a:gd name="connsiteX28" fmla="*/ 1866901 w 4392865"/>
                <a:gd name="connsiteY28" fmla="*/ 609071 h 3835390"/>
                <a:gd name="connsiteX29" fmla="*/ 2063751 w 4392865"/>
                <a:gd name="connsiteY29" fmla="*/ 558271 h 3835390"/>
                <a:gd name="connsiteX30" fmla="*/ 2178051 w 4392865"/>
                <a:gd name="connsiteY30" fmla="*/ 590021 h 3835390"/>
                <a:gd name="connsiteX31" fmla="*/ 2311401 w 4392865"/>
                <a:gd name="connsiteY31" fmla="*/ 691621 h 3835390"/>
                <a:gd name="connsiteX32" fmla="*/ 2489201 w 4392865"/>
                <a:gd name="connsiteY32" fmla="*/ 780521 h 3835390"/>
                <a:gd name="connsiteX33" fmla="*/ 2692401 w 4392865"/>
                <a:gd name="connsiteY33" fmla="*/ 793221 h 3835390"/>
                <a:gd name="connsiteX34" fmla="*/ 2783947 w 4392865"/>
                <a:gd name="connsiteY34" fmla="*/ 683154 h 3835390"/>
                <a:gd name="connsiteX35" fmla="*/ 3133905 w 4392865"/>
                <a:gd name="connsiteY35" fmla="*/ 585588 h 3835390"/>
                <a:gd name="connsiteX36" fmla="*/ 3230246 w 4392865"/>
                <a:gd name="connsiteY36" fmla="*/ 487572 h 3835390"/>
                <a:gd name="connsiteX37" fmla="*/ 3366460 w 4392865"/>
                <a:gd name="connsiteY37" fmla="*/ 400599 h 3835390"/>
                <a:gd name="connsiteX38" fmla="*/ 3662403 w 4392865"/>
                <a:gd name="connsiteY38" fmla="*/ 385143 h 3835390"/>
                <a:gd name="connsiteX39" fmla="*/ 3822913 w 4392865"/>
                <a:gd name="connsiteY39" fmla="*/ 365864 h 3835390"/>
                <a:gd name="connsiteX40" fmla="*/ 3880259 w 4392865"/>
                <a:gd name="connsiteY40" fmla="*/ 521559 h 3835390"/>
                <a:gd name="connsiteX41" fmla="*/ 3972225 w 4392865"/>
                <a:gd name="connsiteY41" fmla="*/ 697132 h 3835390"/>
                <a:gd name="connsiteX42" fmla="*/ 3971626 w 4392865"/>
                <a:gd name="connsiteY42" fmla="*/ 818142 h 3835390"/>
                <a:gd name="connsiteX43" fmla="*/ 3980492 w 4392865"/>
                <a:gd name="connsiteY43" fmla="*/ 801728 h 3835390"/>
                <a:gd name="connsiteX44" fmla="*/ 3976970 w 4392865"/>
                <a:gd name="connsiteY44" fmla="*/ 863980 h 3835390"/>
                <a:gd name="connsiteX45" fmla="*/ 3983298 w 4392865"/>
                <a:gd name="connsiteY45" fmla="*/ 889809 h 3835390"/>
                <a:gd name="connsiteX46" fmla="*/ 4002088 w 4392865"/>
                <a:gd name="connsiteY46" fmla="*/ 917575 h 3835390"/>
                <a:gd name="connsiteX47" fmla="*/ 4067176 w 4392865"/>
                <a:gd name="connsiteY47" fmla="*/ 927629 h 3835390"/>
                <a:gd name="connsiteX48" fmla="*/ 4064001 w 4392865"/>
                <a:gd name="connsiteY48" fmla="*/ 964671 h 3835390"/>
                <a:gd name="connsiteX49" fmla="*/ 4153642 w 4392865"/>
                <a:gd name="connsiteY49" fmla="*/ 1032613 h 3835390"/>
                <a:gd name="connsiteX50" fmla="*/ 4252464 w 4392865"/>
                <a:gd name="connsiteY50" fmla="*/ 1015471 h 3835390"/>
                <a:gd name="connsiteX51" fmla="*/ 4392865 w 4392865"/>
                <a:gd name="connsiteY51" fmla="*/ 1145687 h 3835390"/>
                <a:gd name="connsiteX52" fmla="*/ 4286151 w 4392865"/>
                <a:gd name="connsiteY52" fmla="*/ 1291466 h 3835390"/>
                <a:gd name="connsiteX53" fmla="*/ 4176057 w 4392865"/>
                <a:gd name="connsiteY53" fmla="*/ 1408274 h 3835390"/>
                <a:gd name="connsiteX54" fmla="*/ 4037225 w 4392865"/>
                <a:gd name="connsiteY54" fmla="*/ 1450656 h 3835390"/>
                <a:gd name="connsiteX55" fmla="*/ 3968751 w 4392865"/>
                <a:gd name="connsiteY55" fmla="*/ 1419754 h 3835390"/>
                <a:gd name="connsiteX56" fmla="*/ 3910225 w 4392865"/>
                <a:gd name="connsiteY56" fmla="*/ 1426845 h 3835390"/>
                <a:gd name="connsiteX57" fmla="*/ 3842810 w 4392865"/>
                <a:gd name="connsiteY57" fmla="*/ 1390650 h 3835390"/>
                <a:gd name="connsiteX58" fmla="*/ 3804392 w 4392865"/>
                <a:gd name="connsiteY58" fmla="*/ 1233700 h 3835390"/>
                <a:gd name="connsiteX59" fmla="*/ 3719513 w 4392865"/>
                <a:gd name="connsiteY59" fmla="*/ 1156759 h 3835390"/>
                <a:gd name="connsiteX60" fmla="*/ 3568701 w 4392865"/>
                <a:gd name="connsiteY60" fmla="*/ 1098021 h 3835390"/>
                <a:gd name="connsiteX61" fmla="*/ 3460751 w 4392865"/>
                <a:gd name="connsiteY61" fmla="*/ 1053571 h 3835390"/>
                <a:gd name="connsiteX62" fmla="*/ 3371851 w 4392865"/>
                <a:gd name="connsiteY62" fmla="*/ 1047221 h 3835390"/>
                <a:gd name="connsiteX63" fmla="*/ 3308351 w 4392865"/>
                <a:gd name="connsiteY63" fmla="*/ 996421 h 3835390"/>
                <a:gd name="connsiteX64" fmla="*/ 3200401 w 4392865"/>
                <a:gd name="connsiteY64" fmla="*/ 932921 h 3835390"/>
                <a:gd name="connsiteX65" fmla="*/ 3227599 w 4392865"/>
                <a:gd name="connsiteY65" fmla="*/ 1067009 h 3835390"/>
                <a:gd name="connsiteX66" fmla="*/ 3325496 w 4392865"/>
                <a:gd name="connsiteY66" fmla="*/ 1302488 h 3835390"/>
                <a:gd name="connsiteX67" fmla="*/ 3521286 w 4392865"/>
                <a:gd name="connsiteY67" fmla="*/ 1487697 h 3835390"/>
                <a:gd name="connsiteX68" fmla="*/ 3598016 w 4392865"/>
                <a:gd name="connsiteY68" fmla="*/ 1569716 h 3835390"/>
                <a:gd name="connsiteX69" fmla="*/ 3743537 w 4392865"/>
                <a:gd name="connsiteY69" fmla="*/ 1596175 h 3835390"/>
                <a:gd name="connsiteX70" fmla="*/ 3841433 w 4392865"/>
                <a:gd name="connsiteY70" fmla="*/ 1540613 h 3835390"/>
                <a:gd name="connsiteX71" fmla="*/ 3918163 w 4392865"/>
                <a:gd name="connsiteY71" fmla="*/ 1588237 h 3835390"/>
                <a:gd name="connsiteX72" fmla="*/ 3983808 w 4392865"/>
                <a:gd name="connsiteY72" fmla="*/ 1610103 h 3835390"/>
                <a:gd name="connsiteX73" fmla="*/ 4063234 w 4392865"/>
                <a:gd name="connsiteY73" fmla="*/ 1841639 h 3835390"/>
                <a:gd name="connsiteX74" fmla="*/ 3945170 w 4392865"/>
                <a:gd name="connsiteY74" fmla="*/ 1879232 h 3835390"/>
                <a:gd name="connsiteX75" fmla="*/ 3869238 w 4392865"/>
                <a:gd name="connsiteY75" fmla="*/ 2185997 h 3835390"/>
                <a:gd name="connsiteX76" fmla="*/ 3844079 w 4392865"/>
                <a:gd name="connsiteY76" fmla="*/ 2114809 h 3835390"/>
                <a:gd name="connsiteX77" fmla="*/ 3754120 w 4392865"/>
                <a:gd name="connsiteY77" fmla="*/ 2117455 h 3835390"/>
                <a:gd name="connsiteX78" fmla="*/ 3697858 w 4392865"/>
                <a:gd name="connsiteY78" fmla="*/ 2321435 h 3835390"/>
                <a:gd name="connsiteX79" fmla="*/ 3664163 w 4392865"/>
                <a:gd name="connsiteY79" fmla="*/ 2236518 h 3835390"/>
                <a:gd name="connsiteX80" fmla="*/ 3566266 w 4392865"/>
                <a:gd name="connsiteY80" fmla="*/ 2239164 h 3835390"/>
                <a:gd name="connsiteX81" fmla="*/ 3553037 w 4392865"/>
                <a:gd name="connsiteY81" fmla="*/ 2352883 h 3835390"/>
                <a:gd name="connsiteX82" fmla="*/ 3428683 w 4392865"/>
                <a:gd name="connsiteY82" fmla="*/ 2350288 h 3835390"/>
                <a:gd name="connsiteX83" fmla="*/ 3400225 w 4392865"/>
                <a:gd name="connsiteY83" fmla="*/ 2423165 h 3835390"/>
                <a:gd name="connsiteX84" fmla="*/ 3267287 w 4392865"/>
                <a:gd name="connsiteY84" fmla="*/ 2302664 h 3835390"/>
                <a:gd name="connsiteX85" fmla="*/ 3190558 w 4392865"/>
                <a:gd name="connsiteY85" fmla="*/ 2302664 h 3835390"/>
                <a:gd name="connsiteX86" fmla="*/ 3119120 w 4392865"/>
                <a:gd name="connsiteY86" fmla="*/ 2173018 h 3835390"/>
                <a:gd name="connsiteX87" fmla="*/ 3125917 w 4392865"/>
                <a:gd name="connsiteY87" fmla="*/ 2071417 h 3835390"/>
                <a:gd name="connsiteX88" fmla="*/ 3090016 w 4392865"/>
                <a:gd name="connsiteY88" fmla="*/ 1993102 h 3835390"/>
                <a:gd name="connsiteX89" fmla="*/ 2933913 w 4392865"/>
                <a:gd name="connsiteY89" fmla="*/ 1802550 h 3835390"/>
                <a:gd name="connsiteX90" fmla="*/ 2853939 w 4392865"/>
                <a:gd name="connsiteY90" fmla="*/ 1602017 h 3835390"/>
                <a:gd name="connsiteX91" fmla="*/ 2658005 w 4392865"/>
                <a:gd name="connsiteY91" fmla="*/ 1386945 h 3835390"/>
                <a:gd name="connsiteX92" fmla="*/ 2471738 w 4392865"/>
                <a:gd name="connsiteY92" fmla="*/ 1241954 h 3835390"/>
                <a:gd name="connsiteX93" fmla="*/ 2413530 w 4392865"/>
                <a:gd name="connsiteY93" fmla="*/ 1240895 h 3835390"/>
                <a:gd name="connsiteX94" fmla="*/ 2325160 w 4392865"/>
                <a:gd name="connsiteY94" fmla="*/ 1184275 h 3835390"/>
                <a:gd name="connsiteX95" fmla="*/ 2262189 w 4392865"/>
                <a:gd name="connsiteY95" fmla="*/ 1167341 h 3835390"/>
                <a:gd name="connsiteX96" fmla="*/ 2153180 w 4392865"/>
                <a:gd name="connsiteY96" fmla="*/ 1212320 h 3835390"/>
                <a:gd name="connsiteX97" fmla="*/ 2088622 w 4392865"/>
                <a:gd name="connsiteY97" fmla="*/ 1242483 h 3835390"/>
                <a:gd name="connsiteX98" fmla="*/ 2087294 w 4392865"/>
                <a:gd name="connsiteY98" fmla="*/ 1390201 h 3835390"/>
                <a:gd name="connsiteX99" fmla="*/ 2121380 w 4392865"/>
                <a:gd name="connsiteY99" fmla="*/ 1554862 h 3835390"/>
                <a:gd name="connsiteX100" fmla="*/ 2187787 w 4392865"/>
                <a:gd name="connsiteY100" fmla="*/ 1696717 h 3835390"/>
                <a:gd name="connsiteX101" fmla="*/ 2339877 w 4392865"/>
                <a:gd name="connsiteY101" fmla="*/ 1794613 h 3835390"/>
                <a:gd name="connsiteX102" fmla="*/ 2410037 w 4392865"/>
                <a:gd name="connsiteY102" fmla="*/ 1919018 h 3835390"/>
                <a:gd name="connsiteX103" fmla="*/ 2507933 w 4392865"/>
                <a:gd name="connsiteY103" fmla="*/ 2080414 h 3835390"/>
                <a:gd name="connsiteX104" fmla="*/ 2593099 w 4392865"/>
                <a:gd name="connsiteY104" fmla="*/ 2219643 h 3835390"/>
                <a:gd name="connsiteX105" fmla="*/ 2703326 w 4392865"/>
                <a:gd name="connsiteY105" fmla="*/ 2387579 h 3835390"/>
                <a:gd name="connsiteX106" fmla="*/ 2730183 w 4392865"/>
                <a:gd name="connsiteY106" fmla="*/ 2620164 h 3835390"/>
                <a:gd name="connsiteX107" fmla="*/ 2624349 w 4392865"/>
                <a:gd name="connsiteY107" fmla="*/ 2601643 h 3835390"/>
                <a:gd name="connsiteX108" fmla="*/ 2365058 w 4392865"/>
                <a:gd name="connsiteY108" fmla="*/ 2535497 h 3835390"/>
                <a:gd name="connsiteX109" fmla="*/ 2260973 w 4392865"/>
                <a:gd name="connsiteY109" fmla="*/ 2834824 h 3835390"/>
                <a:gd name="connsiteX110" fmla="*/ 2242101 w 4392865"/>
                <a:gd name="connsiteY110" fmla="*/ 2943902 h 3835390"/>
                <a:gd name="connsiteX111" fmla="*/ 2251686 w 4392865"/>
                <a:gd name="connsiteY111" fmla="*/ 3106844 h 3835390"/>
                <a:gd name="connsiteX112" fmla="*/ 2443385 w 4392865"/>
                <a:gd name="connsiteY112" fmla="*/ 3145184 h 3835390"/>
                <a:gd name="connsiteX113" fmla="*/ 2577574 w 4392865"/>
                <a:gd name="connsiteY113" fmla="*/ 3250617 h 3835390"/>
                <a:gd name="connsiteX114" fmla="*/ 2625498 w 4392865"/>
                <a:gd name="connsiteY114" fmla="*/ 3384808 h 3835390"/>
                <a:gd name="connsiteX115" fmla="*/ 2462555 w 4392865"/>
                <a:gd name="connsiteY115" fmla="*/ 3346466 h 3835390"/>
                <a:gd name="connsiteX116" fmla="*/ 2337950 w 4392865"/>
                <a:gd name="connsiteY116" fmla="*/ 3269787 h 3835390"/>
                <a:gd name="connsiteX117" fmla="*/ 2059988 w 4392865"/>
                <a:gd name="connsiteY117" fmla="*/ 3269789 h 3835390"/>
                <a:gd name="connsiteX118" fmla="*/ 2203761 w 4392865"/>
                <a:gd name="connsiteY118" fmla="*/ 3442314 h 3835390"/>
                <a:gd name="connsiteX119" fmla="*/ 2452969 w 4392865"/>
                <a:gd name="connsiteY119" fmla="*/ 3634012 h 3835390"/>
                <a:gd name="connsiteX120" fmla="*/ 2290026 w 4392865"/>
                <a:gd name="connsiteY120" fmla="*/ 3662768 h 3835390"/>
                <a:gd name="connsiteX121" fmla="*/ 2107912 w 4392865"/>
                <a:gd name="connsiteY121" fmla="*/ 3538167 h 3835390"/>
                <a:gd name="connsiteX122" fmla="*/ 2021648 w 4392865"/>
                <a:gd name="connsiteY122" fmla="*/ 3720277 h 3835390"/>
                <a:gd name="connsiteX123" fmla="*/ 1954555 w 4392865"/>
                <a:gd name="connsiteY123" fmla="*/ 3758619 h 3835390"/>
                <a:gd name="connsiteX124" fmla="*/ 1801196 w 4392865"/>
                <a:gd name="connsiteY124" fmla="*/ 3825712 h 3835390"/>
                <a:gd name="connsiteX125" fmla="*/ 1839536 w 4392865"/>
                <a:gd name="connsiteY125" fmla="*/ 3595673 h 3835390"/>
                <a:gd name="connsiteX126" fmla="*/ 1734101 w 4392865"/>
                <a:gd name="connsiteY126" fmla="*/ 3413561 h 3835390"/>
                <a:gd name="connsiteX127" fmla="*/ 1705347 w 4392865"/>
                <a:gd name="connsiteY127" fmla="*/ 3480655 h 3835390"/>
                <a:gd name="connsiteX128" fmla="*/ 1638252 w 4392865"/>
                <a:gd name="connsiteY128" fmla="*/ 3595673 h 3835390"/>
                <a:gd name="connsiteX129" fmla="*/ 1504065 w 4392865"/>
                <a:gd name="connsiteY129" fmla="*/ 3729863 h 3835390"/>
                <a:gd name="connsiteX130" fmla="*/ 1302780 w 4392865"/>
                <a:gd name="connsiteY130" fmla="*/ 3634012 h 3835390"/>
                <a:gd name="connsiteX131" fmla="*/ 1504064 w 4392865"/>
                <a:gd name="connsiteY131" fmla="*/ 3586088 h 3835390"/>
                <a:gd name="connsiteX132" fmla="*/ 1465724 w 4392865"/>
                <a:gd name="connsiteY132" fmla="*/ 3346467 h 3835390"/>
                <a:gd name="connsiteX133" fmla="*/ 1222007 w 4392865"/>
                <a:gd name="connsiteY133" fmla="*/ 3399796 h 3835390"/>
                <a:gd name="connsiteX134" fmla="*/ 1302780 w 4392865"/>
                <a:gd name="connsiteY134" fmla="*/ 3212279 h 3835390"/>
                <a:gd name="connsiteX135" fmla="*/ 1580742 w 4392865"/>
                <a:gd name="connsiteY135" fmla="*/ 2982241 h 3835390"/>
                <a:gd name="connsiteX136" fmla="*/ 1657422 w 4392865"/>
                <a:gd name="connsiteY136" fmla="*/ 2867222 h 3835390"/>
                <a:gd name="connsiteX137" fmla="*/ 1686177 w 4392865"/>
                <a:gd name="connsiteY137" fmla="*/ 2502996 h 3835390"/>
                <a:gd name="connsiteX138" fmla="*/ 1688424 w 4392865"/>
                <a:gd name="connsiteY138" fmla="*/ 2185297 h 3835390"/>
                <a:gd name="connsiteX139" fmla="*/ 1695761 w 4392865"/>
                <a:gd name="connsiteY139" fmla="*/ 2004582 h 3835390"/>
                <a:gd name="connsiteX140" fmla="*/ 1629516 w 4392865"/>
                <a:gd name="connsiteY140" fmla="*/ 1709947 h 3835390"/>
                <a:gd name="connsiteX141" fmla="*/ 1497225 w 4392865"/>
                <a:gd name="connsiteY141" fmla="*/ 1548551 h 3835390"/>
                <a:gd name="connsiteX142" fmla="*/ 1446115 w 4392865"/>
                <a:gd name="connsiteY142" fmla="*/ 1515104 h 3835390"/>
                <a:gd name="connsiteX143" fmla="*/ 1354139 w 4392865"/>
                <a:gd name="connsiteY143" fmla="*/ 1431395 h 3835390"/>
                <a:gd name="connsiteX144" fmla="*/ 1296989 w 4392865"/>
                <a:gd name="connsiteY144" fmla="*/ 1347787 h 3835390"/>
                <a:gd name="connsiteX145" fmla="*/ 1243542 w 4392865"/>
                <a:gd name="connsiteY145" fmla="*/ 1336674 h 3835390"/>
                <a:gd name="connsiteX146" fmla="*/ 1200151 w 4392865"/>
                <a:gd name="connsiteY146" fmla="*/ 1288521 h 3835390"/>
                <a:gd name="connsiteX147" fmla="*/ 1155701 w 4392865"/>
                <a:gd name="connsiteY147" fmla="*/ 1275821 h 3835390"/>
                <a:gd name="connsiteX148" fmla="*/ 1111251 w 4392865"/>
                <a:gd name="connsiteY148" fmla="*/ 1193271 h 3835390"/>
                <a:gd name="connsiteX149" fmla="*/ 1092201 w 4392865"/>
                <a:gd name="connsiteY149" fmla="*/ 1078971 h 3835390"/>
                <a:gd name="connsiteX150" fmla="*/ 1092201 w 4392865"/>
                <a:gd name="connsiteY150" fmla="*/ 971021 h 3835390"/>
                <a:gd name="connsiteX151" fmla="*/ 1060451 w 4392865"/>
                <a:gd name="connsiteY151" fmla="*/ 913871 h 3835390"/>
                <a:gd name="connsiteX152" fmla="*/ 996951 w 4392865"/>
                <a:gd name="connsiteY152" fmla="*/ 875771 h 3835390"/>
                <a:gd name="connsiteX153" fmla="*/ 889001 w 4392865"/>
                <a:gd name="connsiteY153" fmla="*/ 875771 h 3835390"/>
                <a:gd name="connsiteX154" fmla="*/ 806451 w 4392865"/>
                <a:gd name="connsiteY154" fmla="*/ 907521 h 3835390"/>
                <a:gd name="connsiteX155" fmla="*/ 742951 w 4392865"/>
                <a:gd name="connsiteY155" fmla="*/ 939271 h 3835390"/>
                <a:gd name="connsiteX156" fmla="*/ 655639 w 4392865"/>
                <a:gd name="connsiteY156" fmla="*/ 912812 h 3835390"/>
                <a:gd name="connsiteX157" fmla="*/ 566210 w 4392865"/>
                <a:gd name="connsiteY157" fmla="*/ 836613 h 3835390"/>
                <a:gd name="connsiteX158" fmla="*/ 511177 w 4392865"/>
                <a:gd name="connsiteY158" fmla="*/ 806980 h 3835390"/>
                <a:gd name="connsiteX159" fmla="*/ 415926 w 4392865"/>
                <a:gd name="connsiteY159" fmla="*/ 784225 h 3835390"/>
                <a:gd name="connsiteX160" fmla="*/ 335494 w 4392865"/>
                <a:gd name="connsiteY160" fmla="*/ 759883 h 3835390"/>
                <a:gd name="connsiteX161" fmla="*/ 203413 w 4392865"/>
                <a:gd name="connsiteY161" fmla="*/ 728345 h 3835390"/>
                <a:gd name="connsiteX162" fmla="*/ 116099 w 4392865"/>
                <a:gd name="connsiteY162" fmla="*/ 691303 h 3835390"/>
                <a:gd name="connsiteX163" fmla="*/ 61914 w 4392865"/>
                <a:gd name="connsiteY163" fmla="*/ 625475 h 3835390"/>
                <a:gd name="connsiteX164" fmla="*/ 6350 w 4392865"/>
                <a:gd name="connsiteY164" fmla="*/ 575733 h 3835390"/>
                <a:gd name="connsiteX165" fmla="*/ 2117 w 4392865"/>
                <a:gd name="connsiteY165" fmla="*/ 537104 h 3835390"/>
                <a:gd name="connsiteX166" fmla="*/ 0 w 4392865"/>
                <a:gd name="connsiteY166" fmla="*/ 465138 h 3835390"/>
                <a:gd name="connsiteX167" fmla="*/ 23496 w 4392865"/>
                <a:gd name="connsiteY167" fmla="*/ 394970 h 3835390"/>
                <a:gd name="connsiteX168" fmla="*/ 51331 w 4392865"/>
                <a:gd name="connsiteY168" fmla="*/ 321204 h 3835390"/>
                <a:gd name="connsiteX169" fmla="*/ 77257 w 4392865"/>
                <a:gd name="connsiteY169" fmla="*/ 272520 h 3835390"/>
                <a:gd name="connsiteX170" fmla="*/ 104776 w 4392865"/>
                <a:gd name="connsiteY170" fmla="*/ 194203 h 3835390"/>
                <a:gd name="connsiteX171" fmla="*/ 187537 w 4392865"/>
                <a:gd name="connsiteY171" fmla="*/ 183303 h 3835390"/>
                <a:gd name="connsiteX172" fmla="*/ 238127 w 4392865"/>
                <a:gd name="connsiteY172" fmla="*/ 186268 h 3835390"/>
                <a:gd name="connsiteX173" fmla="*/ 306600 w 4392865"/>
                <a:gd name="connsiteY173" fmla="*/ 191241 h 3835390"/>
                <a:gd name="connsiteX174" fmla="*/ 354225 w 4392865"/>
                <a:gd name="connsiteY174" fmla="*/ 212408 h 3835390"/>
                <a:gd name="connsiteX175" fmla="*/ 442385 w 4392865"/>
                <a:gd name="connsiteY175" fmla="*/ 231247 h 3835390"/>
                <a:gd name="connsiteX0" fmla="*/ 442385 w 4392865"/>
                <a:gd name="connsiteY0" fmla="*/ 231247 h 3835390"/>
                <a:gd name="connsiteX1" fmla="*/ 544725 w 4392865"/>
                <a:gd name="connsiteY1" fmla="*/ 249450 h 3835390"/>
                <a:gd name="connsiteX2" fmla="*/ 674369 w 4392865"/>
                <a:gd name="connsiteY2" fmla="*/ 244158 h 3835390"/>
                <a:gd name="connsiteX3" fmla="*/ 841058 w 4392865"/>
                <a:gd name="connsiteY3" fmla="*/ 207116 h 3835390"/>
                <a:gd name="connsiteX4" fmla="*/ 917787 w 4392865"/>
                <a:gd name="connsiteY4" fmla="*/ 167429 h 3835390"/>
                <a:gd name="connsiteX5" fmla="*/ 984253 w 4392865"/>
                <a:gd name="connsiteY5" fmla="*/ 142346 h 3835390"/>
                <a:gd name="connsiteX6" fmla="*/ 1036849 w 4392865"/>
                <a:gd name="connsiteY6" fmla="*/ 125096 h 3835390"/>
                <a:gd name="connsiteX7" fmla="*/ 1099081 w 4392865"/>
                <a:gd name="connsiteY7" fmla="*/ 119062 h 3835390"/>
                <a:gd name="connsiteX8" fmla="*/ 1126067 w 4392865"/>
                <a:gd name="connsiteY8" fmla="*/ 68791 h 3835390"/>
                <a:gd name="connsiteX9" fmla="*/ 1118129 w 4392865"/>
                <a:gd name="connsiteY9" fmla="*/ 0 h 3835390"/>
                <a:gd name="connsiteX10" fmla="*/ 1181629 w 4392865"/>
                <a:gd name="connsiteY10" fmla="*/ 77788 h 3835390"/>
                <a:gd name="connsiteX11" fmla="*/ 1177079 w 4392865"/>
                <a:gd name="connsiteY11" fmla="*/ 125094 h 3835390"/>
                <a:gd name="connsiteX12" fmla="*/ 1179725 w 4392865"/>
                <a:gd name="connsiteY12" fmla="*/ 191241 h 3835390"/>
                <a:gd name="connsiteX13" fmla="*/ 1179513 w 4392865"/>
                <a:gd name="connsiteY13" fmla="*/ 235480 h 3835390"/>
                <a:gd name="connsiteX14" fmla="*/ 1171787 w 4392865"/>
                <a:gd name="connsiteY14" fmla="*/ 273262 h 3835390"/>
                <a:gd name="connsiteX15" fmla="*/ 1195599 w 4392865"/>
                <a:gd name="connsiteY15" fmla="*/ 320887 h 3835390"/>
                <a:gd name="connsiteX16" fmla="*/ 1237193 w 4392865"/>
                <a:gd name="connsiteY16" fmla="*/ 387879 h 3835390"/>
                <a:gd name="connsiteX17" fmla="*/ 1256242 w 4392865"/>
                <a:gd name="connsiteY17" fmla="*/ 412221 h 3835390"/>
                <a:gd name="connsiteX18" fmla="*/ 1289051 w 4392865"/>
                <a:gd name="connsiteY18" fmla="*/ 384704 h 3835390"/>
                <a:gd name="connsiteX19" fmla="*/ 1304079 w 4392865"/>
                <a:gd name="connsiteY19" fmla="*/ 379095 h 3835390"/>
                <a:gd name="connsiteX20" fmla="*/ 1341121 w 4392865"/>
                <a:gd name="connsiteY20" fmla="*/ 384387 h 3835390"/>
                <a:gd name="connsiteX21" fmla="*/ 1378163 w 4392865"/>
                <a:gd name="connsiteY21" fmla="*/ 408200 h 3835390"/>
                <a:gd name="connsiteX22" fmla="*/ 1390651 w 4392865"/>
                <a:gd name="connsiteY22" fmla="*/ 437621 h 3835390"/>
                <a:gd name="connsiteX23" fmla="*/ 1423142 w 4392865"/>
                <a:gd name="connsiteY23" fmla="*/ 445241 h 3835390"/>
                <a:gd name="connsiteX24" fmla="*/ 1462829 w 4392865"/>
                <a:gd name="connsiteY24" fmla="*/ 421429 h 3835390"/>
                <a:gd name="connsiteX25" fmla="*/ 1520826 w 4392865"/>
                <a:gd name="connsiteY25" fmla="*/ 523875 h 3835390"/>
                <a:gd name="connsiteX26" fmla="*/ 1582738 w 4392865"/>
                <a:gd name="connsiteY26" fmla="*/ 569912 h 3835390"/>
                <a:gd name="connsiteX27" fmla="*/ 1676401 w 4392865"/>
                <a:gd name="connsiteY27" fmla="*/ 640821 h 3835390"/>
                <a:gd name="connsiteX28" fmla="*/ 1866901 w 4392865"/>
                <a:gd name="connsiteY28" fmla="*/ 609071 h 3835390"/>
                <a:gd name="connsiteX29" fmla="*/ 2063751 w 4392865"/>
                <a:gd name="connsiteY29" fmla="*/ 558271 h 3835390"/>
                <a:gd name="connsiteX30" fmla="*/ 2178051 w 4392865"/>
                <a:gd name="connsiteY30" fmla="*/ 590021 h 3835390"/>
                <a:gd name="connsiteX31" fmla="*/ 2311401 w 4392865"/>
                <a:gd name="connsiteY31" fmla="*/ 691621 h 3835390"/>
                <a:gd name="connsiteX32" fmla="*/ 2489201 w 4392865"/>
                <a:gd name="connsiteY32" fmla="*/ 780521 h 3835390"/>
                <a:gd name="connsiteX33" fmla="*/ 2692401 w 4392865"/>
                <a:gd name="connsiteY33" fmla="*/ 793221 h 3835390"/>
                <a:gd name="connsiteX34" fmla="*/ 2783947 w 4392865"/>
                <a:gd name="connsiteY34" fmla="*/ 683154 h 3835390"/>
                <a:gd name="connsiteX35" fmla="*/ 3133905 w 4392865"/>
                <a:gd name="connsiteY35" fmla="*/ 585588 h 3835390"/>
                <a:gd name="connsiteX36" fmla="*/ 3230246 w 4392865"/>
                <a:gd name="connsiteY36" fmla="*/ 487572 h 3835390"/>
                <a:gd name="connsiteX37" fmla="*/ 3366460 w 4392865"/>
                <a:gd name="connsiteY37" fmla="*/ 400599 h 3835390"/>
                <a:gd name="connsiteX38" fmla="*/ 3662403 w 4392865"/>
                <a:gd name="connsiteY38" fmla="*/ 385143 h 3835390"/>
                <a:gd name="connsiteX39" fmla="*/ 3822913 w 4392865"/>
                <a:gd name="connsiteY39" fmla="*/ 365864 h 3835390"/>
                <a:gd name="connsiteX40" fmla="*/ 3880259 w 4392865"/>
                <a:gd name="connsiteY40" fmla="*/ 521559 h 3835390"/>
                <a:gd name="connsiteX41" fmla="*/ 3972225 w 4392865"/>
                <a:gd name="connsiteY41" fmla="*/ 697132 h 3835390"/>
                <a:gd name="connsiteX42" fmla="*/ 3971626 w 4392865"/>
                <a:gd name="connsiteY42" fmla="*/ 818142 h 3835390"/>
                <a:gd name="connsiteX43" fmla="*/ 3980492 w 4392865"/>
                <a:gd name="connsiteY43" fmla="*/ 801728 h 3835390"/>
                <a:gd name="connsiteX44" fmla="*/ 3976970 w 4392865"/>
                <a:gd name="connsiteY44" fmla="*/ 863980 h 3835390"/>
                <a:gd name="connsiteX45" fmla="*/ 3983298 w 4392865"/>
                <a:gd name="connsiteY45" fmla="*/ 889809 h 3835390"/>
                <a:gd name="connsiteX46" fmla="*/ 4002088 w 4392865"/>
                <a:gd name="connsiteY46" fmla="*/ 917575 h 3835390"/>
                <a:gd name="connsiteX47" fmla="*/ 4067176 w 4392865"/>
                <a:gd name="connsiteY47" fmla="*/ 927629 h 3835390"/>
                <a:gd name="connsiteX48" fmla="*/ 4064001 w 4392865"/>
                <a:gd name="connsiteY48" fmla="*/ 964671 h 3835390"/>
                <a:gd name="connsiteX49" fmla="*/ 4153642 w 4392865"/>
                <a:gd name="connsiteY49" fmla="*/ 1032613 h 3835390"/>
                <a:gd name="connsiteX50" fmla="*/ 4252464 w 4392865"/>
                <a:gd name="connsiteY50" fmla="*/ 1015471 h 3835390"/>
                <a:gd name="connsiteX51" fmla="*/ 4392865 w 4392865"/>
                <a:gd name="connsiteY51" fmla="*/ 1145687 h 3835390"/>
                <a:gd name="connsiteX52" fmla="*/ 4286151 w 4392865"/>
                <a:gd name="connsiteY52" fmla="*/ 1291466 h 3835390"/>
                <a:gd name="connsiteX53" fmla="*/ 4176057 w 4392865"/>
                <a:gd name="connsiteY53" fmla="*/ 1408274 h 3835390"/>
                <a:gd name="connsiteX54" fmla="*/ 4037225 w 4392865"/>
                <a:gd name="connsiteY54" fmla="*/ 1450656 h 3835390"/>
                <a:gd name="connsiteX55" fmla="*/ 3968751 w 4392865"/>
                <a:gd name="connsiteY55" fmla="*/ 1419754 h 3835390"/>
                <a:gd name="connsiteX56" fmla="*/ 3910225 w 4392865"/>
                <a:gd name="connsiteY56" fmla="*/ 1426845 h 3835390"/>
                <a:gd name="connsiteX57" fmla="*/ 3842810 w 4392865"/>
                <a:gd name="connsiteY57" fmla="*/ 1390650 h 3835390"/>
                <a:gd name="connsiteX58" fmla="*/ 3804392 w 4392865"/>
                <a:gd name="connsiteY58" fmla="*/ 1233700 h 3835390"/>
                <a:gd name="connsiteX59" fmla="*/ 3719513 w 4392865"/>
                <a:gd name="connsiteY59" fmla="*/ 1156759 h 3835390"/>
                <a:gd name="connsiteX60" fmla="*/ 3568701 w 4392865"/>
                <a:gd name="connsiteY60" fmla="*/ 1098021 h 3835390"/>
                <a:gd name="connsiteX61" fmla="*/ 3460751 w 4392865"/>
                <a:gd name="connsiteY61" fmla="*/ 1053571 h 3835390"/>
                <a:gd name="connsiteX62" fmla="*/ 3371851 w 4392865"/>
                <a:gd name="connsiteY62" fmla="*/ 1047221 h 3835390"/>
                <a:gd name="connsiteX63" fmla="*/ 3308351 w 4392865"/>
                <a:gd name="connsiteY63" fmla="*/ 996421 h 3835390"/>
                <a:gd name="connsiteX64" fmla="*/ 3200401 w 4392865"/>
                <a:gd name="connsiteY64" fmla="*/ 932921 h 3835390"/>
                <a:gd name="connsiteX65" fmla="*/ 3227599 w 4392865"/>
                <a:gd name="connsiteY65" fmla="*/ 1067009 h 3835390"/>
                <a:gd name="connsiteX66" fmla="*/ 3325496 w 4392865"/>
                <a:gd name="connsiteY66" fmla="*/ 1302488 h 3835390"/>
                <a:gd name="connsiteX67" fmla="*/ 3521286 w 4392865"/>
                <a:gd name="connsiteY67" fmla="*/ 1487697 h 3835390"/>
                <a:gd name="connsiteX68" fmla="*/ 3598016 w 4392865"/>
                <a:gd name="connsiteY68" fmla="*/ 1569716 h 3835390"/>
                <a:gd name="connsiteX69" fmla="*/ 3743537 w 4392865"/>
                <a:gd name="connsiteY69" fmla="*/ 1596175 h 3835390"/>
                <a:gd name="connsiteX70" fmla="*/ 3841433 w 4392865"/>
                <a:gd name="connsiteY70" fmla="*/ 1540613 h 3835390"/>
                <a:gd name="connsiteX71" fmla="*/ 3918163 w 4392865"/>
                <a:gd name="connsiteY71" fmla="*/ 1588237 h 3835390"/>
                <a:gd name="connsiteX72" fmla="*/ 3983808 w 4392865"/>
                <a:gd name="connsiteY72" fmla="*/ 1610103 h 3835390"/>
                <a:gd name="connsiteX73" fmla="*/ 4063234 w 4392865"/>
                <a:gd name="connsiteY73" fmla="*/ 1841639 h 3835390"/>
                <a:gd name="connsiteX74" fmla="*/ 3945170 w 4392865"/>
                <a:gd name="connsiteY74" fmla="*/ 1879232 h 3835390"/>
                <a:gd name="connsiteX75" fmla="*/ 3869238 w 4392865"/>
                <a:gd name="connsiteY75" fmla="*/ 2185997 h 3835390"/>
                <a:gd name="connsiteX76" fmla="*/ 3844079 w 4392865"/>
                <a:gd name="connsiteY76" fmla="*/ 2114809 h 3835390"/>
                <a:gd name="connsiteX77" fmla="*/ 3754120 w 4392865"/>
                <a:gd name="connsiteY77" fmla="*/ 2117455 h 3835390"/>
                <a:gd name="connsiteX78" fmla="*/ 3697858 w 4392865"/>
                <a:gd name="connsiteY78" fmla="*/ 2321435 h 3835390"/>
                <a:gd name="connsiteX79" fmla="*/ 3664163 w 4392865"/>
                <a:gd name="connsiteY79" fmla="*/ 2236518 h 3835390"/>
                <a:gd name="connsiteX80" fmla="*/ 3566266 w 4392865"/>
                <a:gd name="connsiteY80" fmla="*/ 2239164 h 3835390"/>
                <a:gd name="connsiteX81" fmla="*/ 3553037 w 4392865"/>
                <a:gd name="connsiteY81" fmla="*/ 2352883 h 3835390"/>
                <a:gd name="connsiteX82" fmla="*/ 3428683 w 4392865"/>
                <a:gd name="connsiteY82" fmla="*/ 2350288 h 3835390"/>
                <a:gd name="connsiteX83" fmla="*/ 3400225 w 4392865"/>
                <a:gd name="connsiteY83" fmla="*/ 2423165 h 3835390"/>
                <a:gd name="connsiteX84" fmla="*/ 3267287 w 4392865"/>
                <a:gd name="connsiteY84" fmla="*/ 2302664 h 3835390"/>
                <a:gd name="connsiteX85" fmla="*/ 3190558 w 4392865"/>
                <a:gd name="connsiteY85" fmla="*/ 2302664 h 3835390"/>
                <a:gd name="connsiteX86" fmla="*/ 3119120 w 4392865"/>
                <a:gd name="connsiteY86" fmla="*/ 2173018 h 3835390"/>
                <a:gd name="connsiteX87" fmla="*/ 3125917 w 4392865"/>
                <a:gd name="connsiteY87" fmla="*/ 2071417 h 3835390"/>
                <a:gd name="connsiteX88" fmla="*/ 3090016 w 4392865"/>
                <a:gd name="connsiteY88" fmla="*/ 1993102 h 3835390"/>
                <a:gd name="connsiteX89" fmla="*/ 2933913 w 4392865"/>
                <a:gd name="connsiteY89" fmla="*/ 1802550 h 3835390"/>
                <a:gd name="connsiteX90" fmla="*/ 2853939 w 4392865"/>
                <a:gd name="connsiteY90" fmla="*/ 1602017 h 3835390"/>
                <a:gd name="connsiteX91" fmla="*/ 2658005 w 4392865"/>
                <a:gd name="connsiteY91" fmla="*/ 1386945 h 3835390"/>
                <a:gd name="connsiteX92" fmla="*/ 2471738 w 4392865"/>
                <a:gd name="connsiteY92" fmla="*/ 1241954 h 3835390"/>
                <a:gd name="connsiteX93" fmla="*/ 2413530 w 4392865"/>
                <a:gd name="connsiteY93" fmla="*/ 1240895 h 3835390"/>
                <a:gd name="connsiteX94" fmla="*/ 2325160 w 4392865"/>
                <a:gd name="connsiteY94" fmla="*/ 1184275 h 3835390"/>
                <a:gd name="connsiteX95" fmla="*/ 2262189 w 4392865"/>
                <a:gd name="connsiteY95" fmla="*/ 1167341 h 3835390"/>
                <a:gd name="connsiteX96" fmla="*/ 2153180 w 4392865"/>
                <a:gd name="connsiteY96" fmla="*/ 1212320 h 3835390"/>
                <a:gd name="connsiteX97" fmla="*/ 2088622 w 4392865"/>
                <a:gd name="connsiteY97" fmla="*/ 1242483 h 3835390"/>
                <a:gd name="connsiteX98" fmla="*/ 2087294 w 4392865"/>
                <a:gd name="connsiteY98" fmla="*/ 1390201 h 3835390"/>
                <a:gd name="connsiteX99" fmla="*/ 2121380 w 4392865"/>
                <a:gd name="connsiteY99" fmla="*/ 1554862 h 3835390"/>
                <a:gd name="connsiteX100" fmla="*/ 2187787 w 4392865"/>
                <a:gd name="connsiteY100" fmla="*/ 1696717 h 3835390"/>
                <a:gd name="connsiteX101" fmla="*/ 2339877 w 4392865"/>
                <a:gd name="connsiteY101" fmla="*/ 1794613 h 3835390"/>
                <a:gd name="connsiteX102" fmla="*/ 2410037 w 4392865"/>
                <a:gd name="connsiteY102" fmla="*/ 1919018 h 3835390"/>
                <a:gd name="connsiteX103" fmla="*/ 2507933 w 4392865"/>
                <a:gd name="connsiteY103" fmla="*/ 2080414 h 3835390"/>
                <a:gd name="connsiteX104" fmla="*/ 2593099 w 4392865"/>
                <a:gd name="connsiteY104" fmla="*/ 2219643 h 3835390"/>
                <a:gd name="connsiteX105" fmla="*/ 2703326 w 4392865"/>
                <a:gd name="connsiteY105" fmla="*/ 2387579 h 3835390"/>
                <a:gd name="connsiteX106" fmla="*/ 2730183 w 4392865"/>
                <a:gd name="connsiteY106" fmla="*/ 2620164 h 3835390"/>
                <a:gd name="connsiteX107" fmla="*/ 2624349 w 4392865"/>
                <a:gd name="connsiteY107" fmla="*/ 2601643 h 3835390"/>
                <a:gd name="connsiteX108" fmla="*/ 2365058 w 4392865"/>
                <a:gd name="connsiteY108" fmla="*/ 2535497 h 3835390"/>
                <a:gd name="connsiteX109" fmla="*/ 2264516 w 4392865"/>
                <a:gd name="connsiteY109" fmla="*/ 2614871 h 3835390"/>
                <a:gd name="connsiteX110" fmla="*/ 2260973 w 4392865"/>
                <a:gd name="connsiteY110" fmla="*/ 2834824 h 3835390"/>
                <a:gd name="connsiteX111" fmla="*/ 2242101 w 4392865"/>
                <a:gd name="connsiteY111" fmla="*/ 2943902 h 3835390"/>
                <a:gd name="connsiteX112" fmla="*/ 2251686 w 4392865"/>
                <a:gd name="connsiteY112" fmla="*/ 3106844 h 3835390"/>
                <a:gd name="connsiteX113" fmla="*/ 2443385 w 4392865"/>
                <a:gd name="connsiteY113" fmla="*/ 3145184 h 3835390"/>
                <a:gd name="connsiteX114" fmla="*/ 2577574 w 4392865"/>
                <a:gd name="connsiteY114" fmla="*/ 3250617 h 3835390"/>
                <a:gd name="connsiteX115" fmla="*/ 2625498 w 4392865"/>
                <a:gd name="connsiteY115" fmla="*/ 3384808 h 3835390"/>
                <a:gd name="connsiteX116" fmla="*/ 2462555 w 4392865"/>
                <a:gd name="connsiteY116" fmla="*/ 3346466 h 3835390"/>
                <a:gd name="connsiteX117" fmla="*/ 2337950 w 4392865"/>
                <a:gd name="connsiteY117" fmla="*/ 3269787 h 3835390"/>
                <a:gd name="connsiteX118" fmla="*/ 2059988 w 4392865"/>
                <a:gd name="connsiteY118" fmla="*/ 3269789 h 3835390"/>
                <a:gd name="connsiteX119" fmla="*/ 2203761 w 4392865"/>
                <a:gd name="connsiteY119" fmla="*/ 3442314 h 3835390"/>
                <a:gd name="connsiteX120" fmla="*/ 2452969 w 4392865"/>
                <a:gd name="connsiteY120" fmla="*/ 3634012 h 3835390"/>
                <a:gd name="connsiteX121" fmla="*/ 2290026 w 4392865"/>
                <a:gd name="connsiteY121" fmla="*/ 3662768 h 3835390"/>
                <a:gd name="connsiteX122" fmla="*/ 2107912 w 4392865"/>
                <a:gd name="connsiteY122" fmla="*/ 3538167 h 3835390"/>
                <a:gd name="connsiteX123" fmla="*/ 2021648 w 4392865"/>
                <a:gd name="connsiteY123" fmla="*/ 3720277 h 3835390"/>
                <a:gd name="connsiteX124" fmla="*/ 1954555 w 4392865"/>
                <a:gd name="connsiteY124" fmla="*/ 3758619 h 3835390"/>
                <a:gd name="connsiteX125" fmla="*/ 1801196 w 4392865"/>
                <a:gd name="connsiteY125" fmla="*/ 3825712 h 3835390"/>
                <a:gd name="connsiteX126" fmla="*/ 1839536 w 4392865"/>
                <a:gd name="connsiteY126" fmla="*/ 3595673 h 3835390"/>
                <a:gd name="connsiteX127" fmla="*/ 1734101 w 4392865"/>
                <a:gd name="connsiteY127" fmla="*/ 3413561 h 3835390"/>
                <a:gd name="connsiteX128" fmla="*/ 1705347 w 4392865"/>
                <a:gd name="connsiteY128" fmla="*/ 3480655 h 3835390"/>
                <a:gd name="connsiteX129" fmla="*/ 1638252 w 4392865"/>
                <a:gd name="connsiteY129" fmla="*/ 3595673 h 3835390"/>
                <a:gd name="connsiteX130" fmla="*/ 1504065 w 4392865"/>
                <a:gd name="connsiteY130" fmla="*/ 3729863 h 3835390"/>
                <a:gd name="connsiteX131" fmla="*/ 1302780 w 4392865"/>
                <a:gd name="connsiteY131" fmla="*/ 3634012 h 3835390"/>
                <a:gd name="connsiteX132" fmla="*/ 1504064 w 4392865"/>
                <a:gd name="connsiteY132" fmla="*/ 3586088 h 3835390"/>
                <a:gd name="connsiteX133" fmla="*/ 1465724 w 4392865"/>
                <a:gd name="connsiteY133" fmla="*/ 3346467 h 3835390"/>
                <a:gd name="connsiteX134" fmla="*/ 1222007 w 4392865"/>
                <a:gd name="connsiteY134" fmla="*/ 3399796 h 3835390"/>
                <a:gd name="connsiteX135" fmla="*/ 1302780 w 4392865"/>
                <a:gd name="connsiteY135" fmla="*/ 3212279 h 3835390"/>
                <a:gd name="connsiteX136" fmla="*/ 1580742 w 4392865"/>
                <a:gd name="connsiteY136" fmla="*/ 2982241 h 3835390"/>
                <a:gd name="connsiteX137" fmla="*/ 1657422 w 4392865"/>
                <a:gd name="connsiteY137" fmla="*/ 2867222 h 3835390"/>
                <a:gd name="connsiteX138" fmla="*/ 1686177 w 4392865"/>
                <a:gd name="connsiteY138" fmla="*/ 2502996 h 3835390"/>
                <a:gd name="connsiteX139" fmla="*/ 1688424 w 4392865"/>
                <a:gd name="connsiteY139" fmla="*/ 2185297 h 3835390"/>
                <a:gd name="connsiteX140" fmla="*/ 1695761 w 4392865"/>
                <a:gd name="connsiteY140" fmla="*/ 2004582 h 3835390"/>
                <a:gd name="connsiteX141" fmla="*/ 1629516 w 4392865"/>
                <a:gd name="connsiteY141" fmla="*/ 1709947 h 3835390"/>
                <a:gd name="connsiteX142" fmla="*/ 1497225 w 4392865"/>
                <a:gd name="connsiteY142" fmla="*/ 1548551 h 3835390"/>
                <a:gd name="connsiteX143" fmla="*/ 1446115 w 4392865"/>
                <a:gd name="connsiteY143" fmla="*/ 1515104 h 3835390"/>
                <a:gd name="connsiteX144" fmla="*/ 1354139 w 4392865"/>
                <a:gd name="connsiteY144" fmla="*/ 1431395 h 3835390"/>
                <a:gd name="connsiteX145" fmla="*/ 1296989 w 4392865"/>
                <a:gd name="connsiteY145" fmla="*/ 1347787 h 3835390"/>
                <a:gd name="connsiteX146" fmla="*/ 1243542 w 4392865"/>
                <a:gd name="connsiteY146" fmla="*/ 1336674 h 3835390"/>
                <a:gd name="connsiteX147" fmla="*/ 1200151 w 4392865"/>
                <a:gd name="connsiteY147" fmla="*/ 1288521 h 3835390"/>
                <a:gd name="connsiteX148" fmla="*/ 1155701 w 4392865"/>
                <a:gd name="connsiteY148" fmla="*/ 1275821 h 3835390"/>
                <a:gd name="connsiteX149" fmla="*/ 1111251 w 4392865"/>
                <a:gd name="connsiteY149" fmla="*/ 1193271 h 3835390"/>
                <a:gd name="connsiteX150" fmla="*/ 1092201 w 4392865"/>
                <a:gd name="connsiteY150" fmla="*/ 1078971 h 3835390"/>
                <a:gd name="connsiteX151" fmla="*/ 1092201 w 4392865"/>
                <a:gd name="connsiteY151" fmla="*/ 971021 h 3835390"/>
                <a:gd name="connsiteX152" fmla="*/ 1060451 w 4392865"/>
                <a:gd name="connsiteY152" fmla="*/ 913871 h 3835390"/>
                <a:gd name="connsiteX153" fmla="*/ 996951 w 4392865"/>
                <a:gd name="connsiteY153" fmla="*/ 875771 h 3835390"/>
                <a:gd name="connsiteX154" fmla="*/ 889001 w 4392865"/>
                <a:gd name="connsiteY154" fmla="*/ 875771 h 3835390"/>
                <a:gd name="connsiteX155" fmla="*/ 806451 w 4392865"/>
                <a:gd name="connsiteY155" fmla="*/ 907521 h 3835390"/>
                <a:gd name="connsiteX156" fmla="*/ 742951 w 4392865"/>
                <a:gd name="connsiteY156" fmla="*/ 939271 h 3835390"/>
                <a:gd name="connsiteX157" fmla="*/ 655639 w 4392865"/>
                <a:gd name="connsiteY157" fmla="*/ 912812 h 3835390"/>
                <a:gd name="connsiteX158" fmla="*/ 566210 w 4392865"/>
                <a:gd name="connsiteY158" fmla="*/ 836613 h 3835390"/>
                <a:gd name="connsiteX159" fmla="*/ 511177 w 4392865"/>
                <a:gd name="connsiteY159" fmla="*/ 806980 h 3835390"/>
                <a:gd name="connsiteX160" fmla="*/ 415926 w 4392865"/>
                <a:gd name="connsiteY160" fmla="*/ 784225 h 3835390"/>
                <a:gd name="connsiteX161" fmla="*/ 335494 w 4392865"/>
                <a:gd name="connsiteY161" fmla="*/ 759883 h 3835390"/>
                <a:gd name="connsiteX162" fmla="*/ 203413 w 4392865"/>
                <a:gd name="connsiteY162" fmla="*/ 728345 h 3835390"/>
                <a:gd name="connsiteX163" fmla="*/ 116099 w 4392865"/>
                <a:gd name="connsiteY163" fmla="*/ 691303 h 3835390"/>
                <a:gd name="connsiteX164" fmla="*/ 61914 w 4392865"/>
                <a:gd name="connsiteY164" fmla="*/ 625475 h 3835390"/>
                <a:gd name="connsiteX165" fmla="*/ 6350 w 4392865"/>
                <a:gd name="connsiteY165" fmla="*/ 575733 h 3835390"/>
                <a:gd name="connsiteX166" fmla="*/ 2117 w 4392865"/>
                <a:gd name="connsiteY166" fmla="*/ 537104 h 3835390"/>
                <a:gd name="connsiteX167" fmla="*/ 0 w 4392865"/>
                <a:gd name="connsiteY167" fmla="*/ 465138 h 3835390"/>
                <a:gd name="connsiteX168" fmla="*/ 23496 w 4392865"/>
                <a:gd name="connsiteY168" fmla="*/ 394970 h 3835390"/>
                <a:gd name="connsiteX169" fmla="*/ 51331 w 4392865"/>
                <a:gd name="connsiteY169" fmla="*/ 321204 h 3835390"/>
                <a:gd name="connsiteX170" fmla="*/ 77257 w 4392865"/>
                <a:gd name="connsiteY170" fmla="*/ 272520 h 3835390"/>
                <a:gd name="connsiteX171" fmla="*/ 104776 w 4392865"/>
                <a:gd name="connsiteY171" fmla="*/ 194203 h 3835390"/>
                <a:gd name="connsiteX172" fmla="*/ 187537 w 4392865"/>
                <a:gd name="connsiteY172" fmla="*/ 183303 h 3835390"/>
                <a:gd name="connsiteX173" fmla="*/ 238127 w 4392865"/>
                <a:gd name="connsiteY173" fmla="*/ 186268 h 3835390"/>
                <a:gd name="connsiteX174" fmla="*/ 306600 w 4392865"/>
                <a:gd name="connsiteY174" fmla="*/ 191241 h 3835390"/>
                <a:gd name="connsiteX175" fmla="*/ 354225 w 4392865"/>
                <a:gd name="connsiteY175" fmla="*/ 212408 h 3835390"/>
                <a:gd name="connsiteX176" fmla="*/ 442385 w 4392865"/>
                <a:gd name="connsiteY176" fmla="*/ 231247 h 3835390"/>
                <a:gd name="connsiteX0" fmla="*/ 442385 w 4392865"/>
                <a:gd name="connsiteY0" fmla="*/ 231247 h 3835390"/>
                <a:gd name="connsiteX1" fmla="*/ 544725 w 4392865"/>
                <a:gd name="connsiteY1" fmla="*/ 249450 h 3835390"/>
                <a:gd name="connsiteX2" fmla="*/ 674369 w 4392865"/>
                <a:gd name="connsiteY2" fmla="*/ 244158 h 3835390"/>
                <a:gd name="connsiteX3" fmla="*/ 841058 w 4392865"/>
                <a:gd name="connsiteY3" fmla="*/ 207116 h 3835390"/>
                <a:gd name="connsiteX4" fmla="*/ 917787 w 4392865"/>
                <a:gd name="connsiteY4" fmla="*/ 167429 h 3835390"/>
                <a:gd name="connsiteX5" fmla="*/ 984253 w 4392865"/>
                <a:gd name="connsiteY5" fmla="*/ 142346 h 3835390"/>
                <a:gd name="connsiteX6" fmla="*/ 1036849 w 4392865"/>
                <a:gd name="connsiteY6" fmla="*/ 125096 h 3835390"/>
                <a:gd name="connsiteX7" fmla="*/ 1099081 w 4392865"/>
                <a:gd name="connsiteY7" fmla="*/ 119062 h 3835390"/>
                <a:gd name="connsiteX8" fmla="*/ 1126067 w 4392865"/>
                <a:gd name="connsiteY8" fmla="*/ 68791 h 3835390"/>
                <a:gd name="connsiteX9" fmla="*/ 1118129 w 4392865"/>
                <a:gd name="connsiteY9" fmla="*/ 0 h 3835390"/>
                <a:gd name="connsiteX10" fmla="*/ 1181629 w 4392865"/>
                <a:gd name="connsiteY10" fmla="*/ 77788 h 3835390"/>
                <a:gd name="connsiteX11" fmla="*/ 1177079 w 4392865"/>
                <a:gd name="connsiteY11" fmla="*/ 125094 h 3835390"/>
                <a:gd name="connsiteX12" fmla="*/ 1179725 w 4392865"/>
                <a:gd name="connsiteY12" fmla="*/ 191241 h 3835390"/>
                <a:gd name="connsiteX13" fmla="*/ 1179513 w 4392865"/>
                <a:gd name="connsiteY13" fmla="*/ 235480 h 3835390"/>
                <a:gd name="connsiteX14" fmla="*/ 1171787 w 4392865"/>
                <a:gd name="connsiteY14" fmla="*/ 273262 h 3835390"/>
                <a:gd name="connsiteX15" fmla="*/ 1195599 w 4392865"/>
                <a:gd name="connsiteY15" fmla="*/ 320887 h 3835390"/>
                <a:gd name="connsiteX16" fmla="*/ 1237193 w 4392865"/>
                <a:gd name="connsiteY16" fmla="*/ 387879 h 3835390"/>
                <a:gd name="connsiteX17" fmla="*/ 1256242 w 4392865"/>
                <a:gd name="connsiteY17" fmla="*/ 412221 h 3835390"/>
                <a:gd name="connsiteX18" fmla="*/ 1289051 w 4392865"/>
                <a:gd name="connsiteY18" fmla="*/ 384704 h 3835390"/>
                <a:gd name="connsiteX19" fmla="*/ 1304079 w 4392865"/>
                <a:gd name="connsiteY19" fmla="*/ 379095 h 3835390"/>
                <a:gd name="connsiteX20" fmla="*/ 1341121 w 4392865"/>
                <a:gd name="connsiteY20" fmla="*/ 384387 h 3835390"/>
                <a:gd name="connsiteX21" fmla="*/ 1378163 w 4392865"/>
                <a:gd name="connsiteY21" fmla="*/ 408200 h 3835390"/>
                <a:gd name="connsiteX22" fmla="*/ 1390651 w 4392865"/>
                <a:gd name="connsiteY22" fmla="*/ 437621 h 3835390"/>
                <a:gd name="connsiteX23" fmla="*/ 1423142 w 4392865"/>
                <a:gd name="connsiteY23" fmla="*/ 445241 h 3835390"/>
                <a:gd name="connsiteX24" fmla="*/ 1462829 w 4392865"/>
                <a:gd name="connsiteY24" fmla="*/ 421429 h 3835390"/>
                <a:gd name="connsiteX25" fmla="*/ 1520826 w 4392865"/>
                <a:gd name="connsiteY25" fmla="*/ 523875 h 3835390"/>
                <a:gd name="connsiteX26" fmla="*/ 1582738 w 4392865"/>
                <a:gd name="connsiteY26" fmla="*/ 569912 h 3835390"/>
                <a:gd name="connsiteX27" fmla="*/ 1676401 w 4392865"/>
                <a:gd name="connsiteY27" fmla="*/ 640821 h 3835390"/>
                <a:gd name="connsiteX28" fmla="*/ 1866901 w 4392865"/>
                <a:gd name="connsiteY28" fmla="*/ 609071 h 3835390"/>
                <a:gd name="connsiteX29" fmla="*/ 2063751 w 4392865"/>
                <a:gd name="connsiteY29" fmla="*/ 558271 h 3835390"/>
                <a:gd name="connsiteX30" fmla="*/ 2178051 w 4392865"/>
                <a:gd name="connsiteY30" fmla="*/ 590021 h 3835390"/>
                <a:gd name="connsiteX31" fmla="*/ 2311401 w 4392865"/>
                <a:gd name="connsiteY31" fmla="*/ 691621 h 3835390"/>
                <a:gd name="connsiteX32" fmla="*/ 2489201 w 4392865"/>
                <a:gd name="connsiteY32" fmla="*/ 780521 h 3835390"/>
                <a:gd name="connsiteX33" fmla="*/ 2692401 w 4392865"/>
                <a:gd name="connsiteY33" fmla="*/ 793221 h 3835390"/>
                <a:gd name="connsiteX34" fmla="*/ 2783947 w 4392865"/>
                <a:gd name="connsiteY34" fmla="*/ 683154 h 3835390"/>
                <a:gd name="connsiteX35" fmla="*/ 3133905 w 4392865"/>
                <a:gd name="connsiteY35" fmla="*/ 585588 h 3835390"/>
                <a:gd name="connsiteX36" fmla="*/ 3230246 w 4392865"/>
                <a:gd name="connsiteY36" fmla="*/ 487572 h 3835390"/>
                <a:gd name="connsiteX37" fmla="*/ 3366460 w 4392865"/>
                <a:gd name="connsiteY37" fmla="*/ 400599 h 3835390"/>
                <a:gd name="connsiteX38" fmla="*/ 3662403 w 4392865"/>
                <a:gd name="connsiteY38" fmla="*/ 385143 h 3835390"/>
                <a:gd name="connsiteX39" fmla="*/ 3822913 w 4392865"/>
                <a:gd name="connsiteY39" fmla="*/ 365864 h 3835390"/>
                <a:gd name="connsiteX40" fmla="*/ 3880259 w 4392865"/>
                <a:gd name="connsiteY40" fmla="*/ 521559 h 3835390"/>
                <a:gd name="connsiteX41" fmla="*/ 3972225 w 4392865"/>
                <a:gd name="connsiteY41" fmla="*/ 697132 h 3835390"/>
                <a:gd name="connsiteX42" fmla="*/ 3971626 w 4392865"/>
                <a:gd name="connsiteY42" fmla="*/ 818142 h 3835390"/>
                <a:gd name="connsiteX43" fmla="*/ 3980492 w 4392865"/>
                <a:gd name="connsiteY43" fmla="*/ 801728 h 3835390"/>
                <a:gd name="connsiteX44" fmla="*/ 3976970 w 4392865"/>
                <a:gd name="connsiteY44" fmla="*/ 863980 h 3835390"/>
                <a:gd name="connsiteX45" fmla="*/ 3983298 w 4392865"/>
                <a:gd name="connsiteY45" fmla="*/ 889809 h 3835390"/>
                <a:gd name="connsiteX46" fmla="*/ 4002088 w 4392865"/>
                <a:gd name="connsiteY46" fmla="*/ 917575 h 3835390"/>
                <a:gd name="connsiteX47" fmla="*/ 4067176 w 4392865"/>
                <a:gd name="connsiteY47" fmla="*/ 927629 h 3835390"/>
                <a:gd name="connsiteX48" fmla="*/ 4064001 w 4392865"/>
                <a:gd name="connsiteY48" fmla="*/ 964671 h 3835390"/>
                <a:gd name="connsiteX49" fmla="*/ 4153642 w 4392865"/>
                <a:gd name="connsiteY49" fmla="*/ 1032613 h 3835390"/>
                <a:gd name="connsiteX50" fmla="*/ 4252464 w 4392865"/>
                <a:gd name="connsiteY50" fmla="*/ 1015471 h 3835390"/>
                <a:gd name="connsiteX51" fmla="*/ 4392865 w 4392865"/>
                <a:gd name="connsiteY51" fmla="*/ 1145687 h 3835390"/>
                <a:gd name="connsiteX52" fmla="*/ 4286151 w 4392865"/>
                <a:gd name="connsiteY52" fmla="*/ 1291466 h 3835390"/>
                <a:gd name="connsiteX53" fmla="*/ 4176057 w 4392865"/>
                <a:gd name="connsiteY53" fmla="*/ 1408274 h 3835390"/>
                <a:gd name="connsiteX54" fmla="*/ 4037225 w 4392865"/>
                <a:gd name="connsiteY54" fmla="*/ 1450656 h 3835390"/>
                <a:gd name="connsiteX55" fmla="*/ 3968751 w 4392865"/>
                <a:gd name="connsiteY55" fmla="*/ 1419754 h 3835390"/>
                <a:gd name="connsiteX56" fmla="*/ 3910225 w 4392865"/>
                <a:gd name="connsiteY56" fmla="*/ 1426845 h 3835390"/>
                <a:gd name="connsiteX57" fmla="*/ 3842810 w 4392865"/>
                <a:gd name="connsiteY57" fmla="*/ 1390650 h 3835390"/>
                <a:gd name="connsiteX58" fmla="*/ 3804392 w 4392865"/>
                <a:gd name="connsiteY58" fmla="*/ 1233700 h 3835390"/>
                <a:gd name="connsiteX59" fmla="*/ 3719513 w 4392865"/>
                <a:gd name="connsiteY59" fmla="*/ 1156759 h 3835390"/>
                <a:gd name="connsiteX60" fmla="*/ 3568701 w 4392865"/>
                <a:gd name="connsiteY60" fmla="*/ 1098021 h 3835390"/>
                <a:gd name="connsiteX61" fmla="*/ 3460751 w 4392865"/>
                <a:gd name="connsiteY61" fmla="*/ 1053571 h 3835390"/>
                <a:gd name="connsiteX62" fmla="*/ 3371851 w 4392865"/>
                <a:gd name="connsiteY62" fmla="*/ 1047221 h 3835390"/>
                <a:gd name="connsiteX63" fmla="*/ 3308351 w 4392865"/>
                <a:gd name="connsiteY63" fmla="*/ 996421 h 3835390"/>
                <a:gd name="connsiteX64" fmla="*/ 3200401 w 4392865"/>
                <a:gd name="connsiteY64" fmla="*/ 932921 h 3835390"/>
                <a:gd name="connsiteX65" fmla="*/ 3227599 w 4392865"/>
                <a:gd name="connsiteY65" fmla="*/ 1067009 h 3835390"/>
                <a:gd name="connsiteX66" fmla="*/ 3325496 w 4392865"/>
                <a:gd name="connsiteY66" fmla="*/ 1302488 h 3835390"/>
                <a:gd name="connsiteX67" fmla="*/ 3521286 w 4392865"/>
                <a:gd name="connsiteY67" fmla="*/ 1487697 h 3835390"/>
                <a:gd name="connsiteX68" fmla="*/ 3598016 w 4392865"/>
                <a:gd name="connsiteY68" fmla="*/ 1569716 h 3835390"/>
                <a:gd name="connsiteX69" fmla="*/ 3743537 w 4392865"/>
                <a:gd name="connsiteY69" fmla="*/ 1596175 h 3835390"/>
                <a:gd name="connsiteX70" fmla="*/ 3841433 w 4392865"/>
                <a:gd name="connsiteY70" fmla="*/ 1540613 h 3835390"/>
                <a:gd name="connsiteX71" fmla="*/ 3918163 w 4392865"/>
                <a:gd name="connsiteY71" fmla="*/ 1588237 h 3835390"/>
                <a:gd name="connsiteX72" fmla="*/ 3983808 w 4392865"/>
                <a:gd name="connsiteY72" fmla="*/ 1610103 h 3835390"/>
                <a:gd name="connsiteX73" fmla="*/ 4063234 w 4392865"/>
                <a:gd name="connsiteY73" fmla="*/ 1841639 h 3835390"/>
                <a:gd name="connsiteX74" fmla="*/ 3945170 w 4392865"/>
                <a:gd name="connsiteY74" fmla="*/ 1879232 h 3835390"/>
                <a:gd name="connsiteX75" fmla="*/ 3869238 w 4392865"/>
                <a:gd name="connsiteY75" fmla="*/ 2185997 h 3835390"/>
                <a:gd name="connsiteX76" fmla="*/ 3844079 w 4392865"/>
                <a:gd name="connsiteY76" fmla="*/ 2114809 h 3835390"/>
                <a:gd name="connsiteX77" fmla="*/ 3754120 w 4392865"/>
                <a:gd name="connsiteY77" fmla="*/ 2117455 h 3835390"/>
                <a:gd name="connsiteX78" fmla="*/ 3697858 w 4392865"/>
                <a:gd name="connsiteY78" fmla="*/ 2321435 h 3835390"/>
                <a:gd name="connsiteX79" fmla="*/ 3664163 w 4392865"/>
                <a:gd name="connsiteY79" fmla="*/ 2236518 h 3835390"/>
                <a:gd name="connsiteX80" fmla="*/ 3566266 w 4392865"/>
                <a:gd name="connsiteY80" fmla="*/ 2239164 h 3835390"/>
                <a:gd name="connsiteX81" fmla="*/ 3553037 w 4392865"/>
                <a:gd name="connsiteY81" fmla="*/ 2352883 h 3835390"/>
                <a:gd name="connsiteX82" fmla="*/ 3428683 w 4392865"/>
                <a:gd name="connsiteY82" fmla="*/ 2350288 h 3835390"/>
                <a:gd name="connsiteX83" fmla="*/ 3400225 w 4392865"/>
                <a:gd name="connsiteY83" fmla="*/ 2423165 h 3835390"/>
                <a:gd name="connsiteX84" fmla="*/ 3267287 w 4392865"/>
                <a:gd name="connsiteY84" fmla="*/ 2302664 h 3835390"/>
                <a:gd name="connsiteX85" fmla="*/ 3190558 w 4392865"/>
                <a:gd name="connsiteY85" fmla="*/ 2302664 h 3835390"/>
                <a:gd name="connsiteX86" fmla="*/ 3119120 w 4392865"/>
                <a:gd name="connsiteY86" fmla="*/ 2173018 h 3835390"/>
                <a:gd name="connsiteX87" fmla="*/ 3125917 w 4392865"/>
                <a:gd name="connsiteY87" fmla="*/ 2071417 h 3835390"/>
                <a:gd name="connsiteX88" fmla="*/ 3090016 w 4392865"/>
                <a:gd name="connsiteY88" fmla="*/ 1993102 h 3835390"/>
                <a:gd name="connsiteX89" fmla="*/ 2933913 w 4392865"/>
                <a:gd name="connsiteY89" fmla="*/ 1802550 h 3835390"/>
                <a:gd name="connsiteX90" fmla="*/ 2853939 w 4392865"/>
                <a:gd name="connsiteY90" fmla="*/ 1602017 h 3835390"/>
                <a:gd name="connsiteX91" fmla="*/ 2658005 w 4392865"/>
                <a:gd name="connsiteY91" fmla="*/ 1386945 h 3835390"/>
                <a:gd name="connsiteX92" fmla="*/ 2471738 w 4392865"/>
                <a:gd name="connsiteY92" fmla="*/ 1241954 h 3835390"/>
                <a:gd name="connsiteX93" fmla="*/ 2413530 w 4392865"/>
                <a:gd name="connsiteY93" fmla="*/ 1240895 h 3835390"/>
                <a:gd name="connsiteX94" fmla="*/ 2325160 w 4392865"/>
                <a:gd name="connsiteY94" fmla="*/ 1184275 h 3835390"/>
                <a:gd name="connsiteX95" fmla="*/ 2262189 w 4392865"/>
                <a:gd name="connsiteY95" fmla="*/ 1167341 h 3835390"/>
                <a:gd name="connsiteX96" fmla="*/ 2153180 w 4392865"/>
                <a:gd name="connsiteY96" fmla="*/ 1212320 h 3835390"/>
                <a:gd name="connsiteX97" fmla="*/ 2088622 w 4392865"/>
                <a:gd name="connsiteY97" fmla="*/ 1242483 h 3835390"/>
                <a:gd name="connsiteX98" fmla="*/ 2087294 w 4392865"/>
                <a:gd name="connsiteY98" fmla="*/ 1390201 h 3835390"/>
                <a:gd name="connsiteX99" fmla="*/ 2121380 w 4392865"/>
                <a:gd name="connsiteY99" fmla="*/ 1554862 h 3835390"/>
                <a:gd name="connsiteX100" fmla="*/ 2187787 w 4392865"/>
                <a:gd name="connsiteY100" fmla="*/ 1696717 h 3835390"/>
                <a:gd name="connsiteX101" fmla="*/ 2339877 w 4392865"/>
                <a:gd name="connsiteY101" fmla="*/ 1794613 h 3835390"/>
                <a:gd name="connsiteX102" fmla="*/ 2410037 w 4392865"/>
                <a:gd name="connsiteY102" fmla="*/ 1919018 h 3835390"/>
                <a:gd name="connsiteX103" fmla="*/ 2507933 w 4392865"/>
                <a:gd name="connsiteY103" fmla="*/ 2080414 h 3835390"/>
                <a:gd name="connsiteX104" fmla="*/ 2593099 w 4392865"/>
                <a:gd name="connsiteY104" fmla="*/ 2219643 h 3835390"/>
                <a:gd name="connsiteX105" fmla="*/ 2703326 w 4392865"/>
                <a:gd name="connsiteY105" fmla="*/ 2387579 h 3835390"/>
                <a:gd name="connsiteX106" fmla="*/ 2730183 w 4392865"/>
                <a:gd name="connsiteY106" fmla="*/ 2620164 h 3835390"/>
                <a:gd name="connsiteX107" fmla="*/ 2624349 w 4392865"/>
                <a:gd name="connsiteY107" fmla="*/ 2601643 h 3835390"/>
                <a:gd name="connsiteX108" fmla="*/ 2439141 w 4392865"/>
                <a:gd name="connsiteY108" fmla="*/ 2662497 h 3835390"/>
                <a:gd name="connsiteX109" fmla="*/ 2365058 w 4392865"/>
                <a:gd name="connsiteY109" fmla="*/ 2535497 h 3835390"/>
                <a:gd name="connsiteX110" fmla="*/ 2264516 w 4392865"/>
                <a:gd name="connsiteY110" fmla="*/ 2614871 h 3835390"/>
                <a:gd name="connsiteX111" fmla="*/ 2260973 w 4392865"/>
                <a:gd name="connsiteY111" fmla="*/ 2834824 h 3835390"/>
                <a:gd name="connsiteX112" fmla="*/ 2242101 w 4392865"/>
                <a:gd name="connsiteY112" fmla="*/ 2943902 h 3835390"/>
                <a:gd name="connsiteX113" fmla="*/ 2251686 w 4392865"/>
                <a:gd name="connsiteY113" fmla="*/ 3106844 h 3835390"/>
                <a:gd name="connsiteX114" fmla="*/ 2443385 w 4392865"/>
                <a:gd name="connsiteY114" fmla="*/ 3145184 h 3835390"/>
                <a:gd name="connsiteX115" fmla="*/ 2577574 w 4392865"/>
                <a:gd name="connsiteY115" fmla="*/ 3250617 h 3835390"/>
                <a:gd name="connsiteX116" fmla="*/ 2625498 w 4392865"/>
                <a:gd name="connsiteY116" fmla="*/ 3384808 h 3835390"/>
                <a:gd name="connsiteX117" fmla="*/ 2462555 w 4392865"/>
                <a:gd name="connsiteY117" fmla="*/ 3346466 h 3835390"/>
                <a:gd name="connsiteX118" fmla="*/ 2337950 w 4392865"/>
                <a:gd name="connsiteY118" fmla="*/ 3269787 h 3835390"/>
                <a:gd name="connsiteX119" fmla="*/ 2059988 w 4392865"/>
                <a:gd name="connsiteY119" fmla="*/ 3269789 h 3835390"/>
                <a:gd name="connsiteX120" fmla="*/ 2203761 w 4392865"/>
                <a:gd name="connsiteY120" fmla="*/ 3442314 h 3835390"/>
                <a:gd name="connsiteX121" fmla="*/ 2452969 w 4392865"/>
                <a:gd name="connsiteY121" fmla="*/ 3634012 h 3835390"/>
                <a:gd name="connsiteX122" fmla="*/ 2290026 w 4392865"/>
                <a:gd name="connsiteY122" fmla="*/ 3662768 h 3835390"/>
                <a:gd name="connsiteX123" fmla="*/ 2107912 w 4392865"/>
                <a:gd name="connsiteY123" fmla="*/ 3538167 h 3835390"/>
                <a:gd name="connsiteX124" fmla="*/ 2021648 w 4392865"/>
                <a:gd name="connsiteY124" fmla="*/ 3720277 h 3835390"/>
                <a:gd name="connsiteX125" fmla="*/ 1954555 w 4392865"/>
                <a:gd name="connsiteY125" fmla="*/ 3758619 h 3835390"/>
                <a:gd name="connsiteX126" fmla="*/ 1801196 w 4392865"/>
                <a:gd name="connsiteY126" fmla="*/ 3825712 h 3835390"/>
                <a:gd name="connsiteX127" fmla="*/ 1839536 w 4392865"/>
                <a:gd name="connsiteY127" fmla="*/ 3595673 h 3835390"/>
                <a:gd name="connsiteX128" fmla="*/ 1734101 w 4392865"/>
                <a:gd name="connsiteY128" fmla="*/ 3413561 h 3835390"/>
                <a:gd name="connsiteX129" fmla="*/ 1705347 w 4392865"/>
                <a:gd name="connsiteY129" fmla="*/ 3480655 h 3835390"/>
                <a:gd name="connsiteX130" fmla="*/ 1638252 w 4392865"/>
                <a:gd name="connsiteY130" fmla="*/ 3595673 h 3835390"/>
                <a:gd name="connsiteX131" fmla="*/ 1504065 w 4392865"/>
                <a:gd name="connsiteY131" fmla="*/ 3729863 h 3835390"/>
                <a:gd name="connsiteX132" fmla="*/ 1302780 w 4392865"/>
                <a:gd name="connsiteY132" fmla="*/ 3634012 h 3835390"/>
                <a:gd name="connsiteX133" fmla="*/ 1504064 w 4392865"/>
                <a:gd name="connsiteY133" fmla="*/ 3586088 h 3835390"/>
                <a:gd name="connsiteX134" fmla="*/ 1465724 w 4392865"/>
                <a:gd name="connsiteY134" fmla="*/ 3346467 h 3835390"/>
                <a:gd name="connsiteX135" fmla="*/ 1222007 w 4392865"/>
                <a:gd name="connsiteY135" fmla="*/ 3399796 h 3835390"/>
                <a:gd name="connsiteX136" fmla="*/ 1302780 w 4392865"/>
                <a:gd name="connsiteY136" fmla="*/ 3212279 h 3835390"/>
                <a:gd name="connsiteX137" fmla="*/ 1580742 w 4392865"/>
                <a:gd name="connsiteY137" fmla="*/ 2982241 h 3835390"/>
                <a:gd name="connsiteX138" fmla="*/ 1657422 w 4392865"/>
                <a:gd name="connsiteY138" fmla="*/ 2867222 h 3835390"/>
                <a:gd name="connsiteX139" fmla="*/ 1686177 w 4392865"/>
                <a:gd name="connsiteY139" fmla="*/ 2502996 h 3835390"/>
                <a:gd name="connsiteX140" fmla="*/ 1688424 w 4392865"/>
                <a:gd name="connsiteY140" fmla="*/ 2185297 h 3835390"/>
                <a:gd name="connsiteX141" fmla="*/ 1695761 w 4392865"/>
                <a:gd name="connsiteY141" fmla="*/ 2004582 h 3835390"/>
                <a:gd name="connsiteX142" fmla="*/ 1629516 w 4392865"/>
                <a:gd name="connsiteY142" fmla="*/ 1709947 h 3835390"/>
                <a:gd name="connsiteX143" fmla="*/ 1497225 w 4392865"/>
                <a:gd name="connsiteY143" fmla="*/ 1548551 h 3835390"/>
                <a:gd name="connsiteX144" fmla="*/ 1446115 w 4392865"/>
                <a:gd name="connsiteY144" fmla="*/ 1515104 h 3835390"/>
                <a:gd name="connsiteX145" fmla="*/ 1354139 w 4392865"/>
                <a:gd name="connsiteY145" fmla="*/ 1431395 h 3835390"/>
                <a:gd name="connsiteX146" fmla="*/ 1296989 w 4392865"/>
                <a:gd name="connsiteY146" fmla="*/ 1347787 h 3835390"/>
                <a:gd name="connsiteX147" fmla="*/ 1243542 w 4392865"/>
                <a:gd name="connsiteY147" fmla="*/ 1336674 h 3835390"/>
                <a:gd name="connsiteX148" fmla="*/ 1200151 w 4392865"/>
                <a:gd name="connsiteY148" fmla="*/ 1288521 h 3835390"/>
                <a:gd name="connsiteX149" fmla="*/ 1155701 w 4392865"/>
                <a:gd name="connsiteY149" fmla="*/ 1275821 h 3835390"/>
                <a:gd name="connsiteX150" fmla="*/ 1111251 w 4392865"/>
                <a:gd name="connsiteY150" fmla="*/ 1193271 h 3835390"/>
                <a:gd name="connsiteX151" fmla="*/ 1092201 w 4392865"/>
                <a:gd name="connsiteY151" fmla="*/ 1078971 h 3835390"/>
                <a:gd name="connsiteX152" fmla="*/ 1092201 w 4392865"/>
                <a:gd name="connsiteY152" fmla="*/ 971021 h 3835390"/>
                <a:gd name="connsiteX153" fmla="*/ 1060451 w 4392865"/>
                <a:gd name="connsiteY153" fmla="*/ 913871 h 3835390"/>
                <a:gd name="connsiteX154" fmla="*/ 996951 w 4392865"/>
                <a:gd name="connsiteY154" fmla="*/ 875771 h 3835390"/>
                <a:gd name="connsiteX155" fmla="*/ 889001 w 4392865"/>
                <a:gd name="connsiteY155" fmla="*/ 875771 h 3835390"/>
                <a:gd name="connsiteX156" fmla="*/ 806451 w 4392865"/>
                <a:gd name="connsiteY156" fmla="*/ 907521 h 3835390"/>
                <a:gd name="connsiteX157" fmla="*/ 742951 w 4392865"/>
                <a:gd name="connsiteY157" fmla="*/ 939271 h 3835390"/>
                <a:gd name="connsiteX158" fmla="*/ 655639 w 4392865"/>
                <a:gd name="connsiteY158" fmla="*/ 912812 h 3835390"/>
                <a:gd name="connsiteX159" fmla="*/ 566210 w 4392865"/>
                <a:gd name="connsiteY159" fmla="*/ 836613 h 3835390"/>
                <a:gd name="connsiteX160" fmla="*/ 511177 w 4392865"/>
                <a:gd name="connsiteY160" fmla="*/ 806980 h 3835390"/>
                <a:gd name="connsiteX161" fmla="*/ 415926 w 4392865"/>
                <a:gd name="connsiteY161" fmla="*/ 784225 h 3835390"/>
                <a:gd name="connsiteX162" fmla="*/ 335494 w 4392865"/>
                <a:gd name="connsiteY162" fmla="*/ 759883 h 3835390"/>
                <a:gd name="connsiteX163" fmla="*/ 203413 w 4392865"/>
                <a:gd name="connsiteY163" fmla="*/ 728345 h 3835390"/>
                <a:gd name="connsiteX164" fmla="*/ 116099 w 4392865"/>
                <a:gd name="connsiteY164" fmla="*/ 691303 h 3835390"/>
                <a:gd name="connsiteX165" fmla="*/ 61914 w 4392865"/>
                <a:gd name="connsiteY165" fmla="*/ 625475 h 3835390"/>
                <a:gd name="connsiteX166" fmla="*/ 6350 w 4392865"/>
                <a:gd name="connsiteY166" fmla="*/ 575733 h 3835390"/>
                <a:gd name="connsiteX167" fmla="*/ 2117 w 4392865"/>
                <a:gd name="connsiteY167" fmla="*/ 537104 h 3835390"/>
                <a:gd name="connsiteX168" fmla="*/ 0 w 4392865"/>
                <a:gd name="connsiteY168" fmla="*/ 465138 h 3835390"/>
                <a:gd name="connsiteX169" fmla="*/ 23496 w 4392865"/>
                <a:gd name="connsiteY169" fmla="*/ 394970 h 3835390"/>
                <a:gd name="connsiteX170" fmla="*/ 51331 w 4392865"/>
                <a:gd name="connsiteY170" fmla="*/ 321204 h 3835390"/>
                <a:gd name="connsiteX171" fmla="*/ 77257 w 4392865"/>
                <a:gd name="connsiteY171" fmla="*/ 272520 h 3835390"/>
                <a:gd name="connsiteX172" fmla="*/ 104776 w 4392865"/>
                <a:gd name="connsiteY172" fmla="*/ 194203 h 3835390"/>
                <a:gd name="connsiteX173" fmla="*/ 187537 w 4392865"/>
                <a:gd name="connsiteY173" fmla="*/ 183303 h 3835390"/>
                <a:gd name="connsiteX174" fmla="*/ 238127 w 4392865"/>
                <a:gd name="connsiteY174" fmla="*/ 186268 h 3835390"/>
                <a:gd name="connsiteX175" fmla="*/ 306600 w 4392865"/>
                <a:gd name="connsiteY175" fmla="*/ 191241 h 3835390"/>
                <a:gd name="connsiteX176" fmla="*/ 354225 w 4392865"/>
                <a:gd name="connsiteY176" fmla="*/ 212408 h 3835390"/>
                <a:gd name="connsiteX177" fmla="*/ 442385 w 4392865"/>
                <a:gd name="connsiteY177" fmla="*/ 231247 h 3835390"/>
                <a:gd name="connsiteX0" fmla="*/ 442385 w 4392865"/>
                <a:gd name="connsiteY0" fmla="*/ 231247 h 3835390"/>
                <a:gd name="connsiteX1" fmla="*/ 544725 w 4392865"/>
                <a:gd name="connsiteY1" fmla="*/ 249450 h 3835390"/>
                <a:gd name="connsiteX2" fmla="*/ 674369 w 4392865"/>
                <a:gd name="connsiteY2" fmla="*/ 244158 h 3835390"/>
                <a:gd name="connsiteX3" fmla="*/ 841058 w 4392865"/>
                <a:gd name="connsiteY3" fmla="*/ 207116 h 3835390"/>
                <a:gd name="connsiteX4" fmla="*/ 917787 w 4392865"/>
                <a:gd name="connsiteY4" fmla="*/ 167429 h 3835390"/>
                <a:gd name="connsiteX5" fmla="*/ 984253 w 4392865"/>
                <a:gd name="connsiteY5" fmla="*/ 142346 h 3835390"/>
                <a:gd name="connsiteX6" fmla="*/ 1036849 w 4392865"/>
                <a:gd name="connsiteY6" fmla="*/ 125096 h 3835390"/>
                <a:gd name="connsiteX7" fmla="*/ 1099081 w 4392865"/>
                <a:gd name="connsiteY7" fmla="*/ 119062 h 3835390"/>
                <a:gd name="connsiteX8" fmla="*/ 1126067 w 4392865"/>
                <a:gd name="connsiteY8" fmla="*/ 68791 h 3835390"/>
                <a:gd name="connsiteX9" fmla="*/ 1118129 w 4392865"/>
                <a:gd name="connsiteY9" fmla="*/ 0 h 3835390"/>
                <a:gd name="connsiteX10" fmla="*/ 1181629 w 4392865"/>
                <a:gd name="connsiteY10" fmla="*/ 77788 h 3835390"/>
                <a:gd name="connsiteX11" fmla="*/ 1177079 w 4392865"/>
                <a:gd name="connsiteY11" fmla="*/ 125094 h 3835390"/>
                <a:gd name="connsiteX12" fmla="*/ 1179725 w 4392865"/>
                <a:gd name="connsiteY12" fmla="*/ 191241 h 3835390"/>
                <a:gd name="connsiteX13" fmla="*/ 1179513 w 4392865"/>
                <a:gd name="connsiteY13" fmla="*/ 235480 h 3835390"/>
                <a:gd name="connsiteX14" fmla="*/ 1171787 w 4392865"/>
                <a:gd name="connsiteY14" fmla="*/ 273262 h 3835390"/>
                <a:gd name="connsiteX15" fmla="*/ 1195599 w 4392865"/>
                <a:gd name="connsiteY15" fmla="*/ 320887 h 3835390"/>
                <a:gd name="connsiteX16" fmla="*/ 1237193 w 4392865"/>
                <a:gd name="connsiteY16" fmla="*/ 387879 h 3835390"/>
                <a:gd name="connsiteX17" fmla="*/ 1256242 w 4392865"/>
                <a:gd name="connsiteY17" fmla="*/ 412221 h 3835390"/>
                <a:gd name="connsiteX18" fmla="*/ 1289051 w 4392865"/>
                <a:gd name="connsiteY18" fmla="*/ 384704 h 3835390"/>
                <a:gd name="connsiteX19" fmla="*/ 1304079 w 4392865"/>
                <a:gd name="connsiteY19" fmla="*/ 379095 h 3835390"/>
                <a:gd name="connsiteX20" fmla="*/ 1341121 w 4392865"/>
                <a:gd name="connsiteY20" fmla="*/ 384387 h 3835390"/>
                <a:gd name="connsiteX21" fmla="*/ 1378163 w 4392865"/>
                <a:gd name="connsiteY21" fmla="*/ 408200 h 3835390"/>
                <a:gd name="connsiteX22" fmla="*/ 1390651 w 4392865"/>
                <a:gd name="connsiteY22" fmla="*/ 437621 h 3835390"/>
                <a:gd name="connsiteX23" fmla="*/ 1423142 w 4392865"/>
                <a:gd name="connsiteY23" fmla="*/ 445241 h 3835390"/>
                <a:gd name="connsiteX24" fmla="*/ 1462829 w 4392865"/>
                <a:gd name="connsiteY24" fmla="*/ 421429 h 3835390"/>
                <a:gd name="connsiteX25" fmla="*/ 1520826 w 4392865"/>
                <a:gd name="connsiteY25" fmla="*/ 523875 h 3835390"/>
                <a:gd name="connsiteX26" fmla="*/ 1582738 w 4392865"/>
                <a:gd name="connsiteY26" fmla="*/ 569912 h 3835390"/>
                <a:gd name="connsiteX27" fmla="*/ 1676401 w 4392865"/>
                <a:gd name="connsiteY27" fmla="*/ 640821 h 3835390"/>
                <a:gd name="connsiteX28" fmla="*/ 1866901 w 4392865"/>
                <a:gd name="connsiteY28" fmla="*/ 609071 h 3835390"/>
                <a:gd name="connsiteX29" fmla="*/ 2063751 w 4392865"/>
                <a:gd name="connsiteY29" fmla="*/ 558271 h 3835390"/>
                <a:gd name="connsiteX30" fmla="*/ 2178051 w 4392865"/>
                <a:gd name="connsiteY30" fmla="*/ 590021 h 3835390"/>
                <a:gd name="connsiteX31" fmla="*/ 2311401 w 4392865"/>
                <a:gd name="connsiteY31" fmla="*/ 691621 h 3835390"/>
                <a:gd name="connsiteX32" fmla="*/ 2489201 w 4392865"/>
                <a:gd name="connsiteY32" fmla="*/ 780521 h 3835390"/>
                <a:gd name="connsiteX33" fmla="*/ 2692401 w 4392865"/>
                <a:gd name="connsiteY33" fmla="*/ 793221 h 3835390"/>
                <a:gd name="connsiteX34" fmla="*/ 2783947 w 4392865"/>
                <a:gd name="connsiteY34" fmla="*/ 683154 h 3835390"/>
                <a:gd name="connsiteX35" fmla="*/ 3133905 w 4392865"/>
                <a:gd name="connsiteY35" fmla="*/ 585588 h 3835390"/>
                <a:gd name="connsiteX36" fmla="*/ 3230246 w 4392865"/>
                <a:gd name="connsiteY36" fmla="*/ 487572 h 3835390"/>
                <a:gd name="connsiteX37" fmla="*/ 3366460 w 4392865"/>
                <a:gd name="connsiteY37" fmla="*/ 400599 h 3835390"/>
                <a:gd name="connsiteX38" fmla="*/ 3662403 w 4392865"/>
                <a:gd name="connsiteY38" fmla="*/ 385143 h 3835390"/>
                <a:gd name="connsiteX39" fmla="*/ 3822913 w 4392865"/>
                <a:gd name="connsiteY39" fmla="*/ 365864 h 3835390"/>
                <a:gd name="connsiteX40" fmla="*/ 3880259 w 4392865"/>
                <a:gd name="connsiteY40" fmla="*/ 521559 h 3835390"/>
                <a:gd name="connsiteX41" fmla="*/ 3972225 w 4392865"/>
                <a:gd name="connsiteY41" fmla="*/ 697132 h 3835390"/>
                <a:gd name="connsiteX42" fmla="*/ 3971626 w 4392865"/>
                <a:gd name="connsiteY42" fmla="*/ 818142 h 3835390"/>
                <a:gd name="connsiteX43" fmla="*/ 3980492 w 4392865"/>
                <a:gd name="connsiteY43" fmla="*/ 801728 h 3835390"/>
                <a:gd name="connsiteX44" fmla="*/ 3976970 w 4392865"/>
                <a:gd name="connsiteY44" fmla="*/ 863980 h 3835390"/>
                <a:gd name="connsiteX45" fmla="*/ 3983298 w 4392865"/>
                <a:gd name="connsiteY45" fmla="*/ 889809 h 3835390"/>
                <a:gd name="connsiteX46" fmla="*/ 4002088 w 4392865"/>
                <a:gd name="connsiteY46" fmla="*/ 917575 h 3835390"/>
                <a:gd name="connsiteX47" fmla="*/ 4067176 w 4392865"/>
                <a:gd name="connsiteY47" fmla="*/ 927629 h 3835390"/>
                <a:gd name="connsiteX48" fmla="*/ 4064001 w 4392865"/>
                <a:gd name="connsiteY48" fmla="*/ 964671 h 3835390"/>
                <a:gd name="connsiteX49" fmla="*/ 4153642 w 4392865"/>
                <a:gd name="connsiteY49" fmla="*/ 1032613 h 3835390"/>
                <a:gd name="connsiteX50" fmla="*/ 4252464 w 4392865"/>
                <a:gd name="connsiteY50" fmla="*/ 1015471 h 3835390"/>
                <a:gd name="connsiteX51" fmla="*/ 4392865 w 4392865"/>
                <a:gd name="connsiteY51" fmla="*/ 1145687 h 3835390"/>
                <a:gd name="connsiteX52" fmla="*/ 4286151 w 4392865"/>
                <a:gd name="connsiteY52" fmla="*/ 1291466 h 3835390"/>
                <a:gd name="connsiteX53" fmla="*/ 4176057 w 4392865"/>
                <a:gd name="connsiteY53" fmla="*/ 1408274 h 3835390"/>
                <a:gd name="connsiteX54" fmla="*/ 4037225 w 4392865"/>
                <a:gd name="connsiteY54" fmla="*/ 1450656 h 3835390"/>
                <a:gd name="connsiteX55" fmla="*/ 3968751 w 4392865"/>
                <a:gd name="connsiteY55" fmla="*/ 1419754 h 3835390"/>
                <a:gd name="connsiteX56" fmla="*/ 3910225 w 4392865"/>
                <a:gd name="connsiteY56" fmla="*/ 1426845 h 3835390"/>
                <a:gd name="connsiteX57" fmla="*/ 3842810 w 4392865"/>
                <a:gd name="connsiteY57" fmla="*/ 1390650 h 3835390"/>
                <a:gd name="connsiteX58" fmla="*/ 3804392 w 4392865"/>
                <a:gd name="connsiteY58" fmla="*/ 1233700 h 3835390"/>
                <a:gd name="connsiteX59" fmla="*/ 3719513 w 4392865"/>
                <a:gd name="connsiteY59" fmla="*/ 1156759 h 3835390"/>
                <a:gd name="connsiteX60" fmla="*/ 3568701 w 4392865"/>
                <a:gd name="connsiteY60" fmla="*/ 1098021 h 3835390"/>
                <a:gd name="connsiteX61" fmla="*/ 3460751 w 4392865"/>
                <a:gd name="connsiteY61" fmla="*/ 1053571 h 3835390"/>
                <a:gd name="connsiteX62" fmla="*/ 3371851 w 4392865"/>
                <a:gd name="connsiteY62" fmla="*/ 1047221 h 3835390"/>
                <a:gd name="connsiteX63" fmla="*/ 3308351 w 4392865"/>
                <a:gd name="connsiteY63" fmla="*/ 996421 h 3835390"/>
                <a:gd name="connsiteX64" fmla="*/ 3200401 w 4392865"/>
                <a:gd name="connsiteY64" fmla="*/ 932921 h 3835390"/>
                <a:gd name="connsiteX65" fmla="*/ 3227599 w 4392865"/>
                <a:gd name="connsiteY65" fmla="*/ 1067009 h 3835390"/>
                <a:gd name="connsiteX66" fmla="*/ 3325496 w 4392865"/>
                <a:gd name="connsiteY66" fmla="*/ 1302488 h 3835390"/>
                <a:gd name="connsiteX67" fmla="*/ 3521286 w 4392865"/>
                <a:gd name="connsiteY67" fmla="*/ 1487697 h 3835390"/>
                <a:gd name="connsiteX68" fmla="*/ 3598016 w 4392865"/>
                <a:gd name="connsiteY68" fmla="*/ 1569716 h 3835390"/>
                <a:gd name="connsiteX69" fmla="*/ 3743537 w 4392865"/>
                <a:gd name="connsiteY69" fmla="*/ 1596175 h 3835390"/>
                <a:gd name="connsiteX70" fmla="*/ 3841433 w 4392865"/>
                <a:gd name="connsiteY70" fmla="*/ 1540613 h 3835390"/>
                <a:gd name="connsiteX71" fmla="*/ 3918163 w 4392865"/>
                <a:gd name="connsiteY71" fmla="*/ 1588237 h 3835390"/>
                <a:gd name="connsiteX72" fmla="*/ 3983808 w 4392865"/>
                <a:gd name="connsiteY72" fmla="*/ 1610103 h 3835390"/>
                <a:gd name="connsiteX73" fmla="*/ 4063234 w 4392865"/>
                <a:gd name="connsiteY73" fmla="*/ 1841639 h 3835390"/>
                <a:gd name="connsiteX74" fmla="*/ 3945170 w 4392865"/>
                <a:gd name="connsiteY74" fmla="*/ 1879232 h 3835390"/>
                <a:gd name="connsiteX75" fmla="*/ 3869238 w 4392865"/>
                <a:gd name="connsiteY75" fmla="*/ 2185997 h 3835390"/>
                <a:gd name="connsiteX76" fmla="*/ 3844079 w 4392865"/>
                <a:gd name="connsiteY76" fmla="*/ 2114809 h 3835390"/>
                <a:gd name="connsiteX77" fmla="*/ 3754120 w 4392865"/>
                <a:gd name="connsiteY77" fmla="*/ 2117455 h 3835390"/>
                <a:gd name="connsiteX78" fmla="*/ 3697858 w 4392865"/>
                <a:gd name="connsiteY78" fmla="*/ 2321435 h 3835390"/>
                <a:gd name="connsiteX79" fmla="*/ 3664163 w 4392865"/>
                <a:gd name="connsiteY79" fmla="*/ 2236518 h 3835390"/>
                <a:gd name="connsiteX80" fmla="*/ 3566266 w 4392865"/>
                <a:gd name="connsiteY80" fmla="*/ 2239164 h 3835390"/>
                <a:gd name="connsiteX81" fmla="*/ 3553037 w 4392865"/>
                <a:gd name="connsiteY81" fmla="*/ 2352883 h 3835390"/>
                <a:gd name="connsiteX82" fmla="*/ 3428683 w 4392865"/>
                <a:gd name="connsiteY82" fmla="*/ 2350288 h 3835390"/>
                <a:gd name="connsiteX83" fmla="*/ 3400225 w 4392865"/>
                <a:gd name="connsiteY83" fmla="*/ 2423165 h 3835390"/>
                <a:gd name="connsiteX84" fmla="*/ 3267287 w 4392865"/>
                <a:gd name="connsiteY84" fmla="*/ 2302664 h 3835390"/>
                <a:gd name="connsiteX85" fmla="*/ 3190558 w 4392865"/>
                <a:gd name="connsiteY85" fmla="*/ 2302664 h 3835390"/>
                <a:gd name="connsiteX86" fmla="*/ 3119120 w 4392865"/>
                <a:gd name="connsiteY86" fmla="*/ 2173018 h 3835390"/>
                <a:gd name="connsiteX87" fmla="*/ 3125917 w 4392865"/>
                <a:gd name="connsiteY87" fmla="*/ 2071417 h 3835390"/>
                <a:gd name="connsiteX88" fmla="*/ 3090016 w 4392865"/>
                <a:gd name="connsiteY88" fmla="*/ 1993102 h 3835390"/>
                <a:gd name="connsiteX89" fmla="*/ 2933913 w 4392865"/>
                <a:gd name="connsiteY89" fmla="*/ 1802550 h 3835390"/>
                <a:gd name="connsiteX90" fmla="*/ 2853939 w 4392865"/>
                <a:gd name="connsiteY90" fmla="*/ 1602017 h 3835390"/>
                <a:gd name="connsiteX91" fmla="*/ 2658005 w 4392865"/>
                <a:gd name="connsiteY91" fmla="*/ 1386945 h 3835390"/>
                <a:gd name="connsiteX92" fmla="*/ 2471738 w 4392865"/>
                <a:gd name="connsiteY92" fmla="*/ 1241954 h 3835390"/>
                <a:gd name="connsiteX93" fmla="*/ 2413530 w 4392865"/>
                <a:gd name="connsiteY93" fmla="*/ 1240895 h 3835390"/>
                <a:gd name="connsiteX94" fmla="*/ 2325160 w 4392865"/>
                <a:gd name="connsiteY94" fmla="*/ 1184275 h 3835390"/>
                <a:gd name="connsiteX95" fmla="*/ 2262189 w 4392865"/>
                <a:gd name="connsiteY95" fmla="*/ 1167341 h 3835390"/>
                <a:gd name="connsiteX96" fmla="*/ 2153180 w 4392865"/>
                <a:gd name="connsiteY96" fmla="*/ 1212320 h 3835390"/>
                <a:gd name="connsiteX97" fmla="*/ 2088622 w 4392865"/>
                <a:gd name="connsiteY97" fmla="*/ 1242483 h 3835390"/>
                <a:gd name="connsiteX98" fmla="*/ 2087294 w 4392865"/>
                <a:gd name="connsiteY98" fmla="*/ 1390201 h 3835390"/>
                <a:gd name="connsiteX99" fmla="*/ 2121380 w 4392865"/>
                <a:gd name="connsiteY99" fmla="*/ 1554862 h 3835390"/>
                <a:gd name="connsiteX100" fmla="*/ 2187787 w 4392865"/>
                <a:gd name="connsiteY100" fmla="*/ 1696717 h 3835390"/>
                <a:gd name="connsiteX101" fmla="*/ 2339877 w 4392865"/>
                <a:gd name="connsiteY101" fmla="*/ 1794613 h 3835390"/>
                <a:gd name="connsiteX102" fmla="*/ 2410037 w 4392865"/>
                <a:gd name="connsiteY102" fmla="*/ 1919018 h 3835390"/>
                <a:gd name="connsiteX103" fmla="*/ 2507933 w 4392865"/>
                <a:gd name="connsiteY103" fmla="*/ 2080414 h 3835390"/>
                <a:gd name="connsiteX104" fmla="*/ 2593099 w 4392865"/>
                <a:gd name="connsiteY104" fmla="*/ 2219643 h 3835390"/>
                <a:gd name="connsiteX105" fmla="*/ 2703326 w 4392865"/>
                <a:gd name="connsiteY105" fmla="*/ 2387579 h 3835390"/>
                <a:gd name="connsiteX106" fmla="*/ 2730183 w 4392865"/>
                <a:gd name="connsiteY106" fmla="*/ 2620164 h 3835390"/>
                <a:gd name="connsiteX107" fmla="*/ 2624349 w 4392865"/>
                <a:gd name="connsiteY107" fmla="*/ 2601643 h 3835390"/>
                <a:gd name="connsiteX108" fmla="*/ 2439141 w 4392865"/>
                <a:gd name="connsiteY108" fmla="*/ 2662497 h 3835390"/>
                <a:gd name="connsiteX109" fmla="*/ 2396808 w 4392865"/>
                <a:gd name="connsiteY109" fmla="*/ 2524914 h 3835390"/>
                <a:gd name="connsiteX110" fmla="*/ 2264516 w 4392865"/>
                <a:gd name="connsiteY110" fmla="*/ 2614871 h 3835390"/>
                <a:gd name="connsiteX111" fmla="*/ 2260973 w 4392865"/>
                <a:gd name="connsiteY111" fmla="*/ 2834824 h 3835390"/>
                <a:gd name="connsiteX112" fmla="*/ 2242101 w 4392865"/>
                <a:gd name="connsiteY112" fmla="*/ 2943902 h 3835390"/>
                <a:gd name="connsiteX113" fmla="*/ 2251686 w 4392865"/>
                <a:gd name="connsiteY113" fmla="*/ 3106844 h 3835390"/>
                <a:gd name="connsiteX114" fmla="*/ 2443385 w 4392865"/>
                <a:gd name="connsiteY114" fmla="*/ 3145184 h 3835390"/>
                <a:gd name="connsiteX115" fmla="*/ 2577574 w 4392865"/>
                <a:gd name="connsiteY115" fmla="*/ 3250617 h 3835390"/>
                <a:gd name="connsiteX116" fmla="*/ 2625498 w 4392865"/>
                <a:gd name="connsiteY116" fmla="*/ 3384808 h 3835390"/>
                <a:gd name="connsiteX117" fmla="*/ 2462555 w 4392865"/>
                <a:gd name="connsiteY117" fmla="*/ 3346466 h 3835390"/>
                <a:gd name="connsiteX118" fmla="*/ 2337950 w 4392865"/>
                <a:gd name="connsiteY118" fmla="*/ 3269787 h 3835390"/>
                <a:gd name="connsiteX119" fmla="*/ 2059988 w 4392865"/>
                <a:gd name="connsiteY119" fmla="*/ 3269789 h 3835390"/>
                <a:gd name="connsiteX120" fmla="*/ 2203761 w 4392865"/>
                <a:gd name="connsiteY120" fmla="*/ 3442314 h 3835390"/>
                <a:gd name="connsiteX121" fmla="*/ 2452969 w 4392865"/>
                <a:gd name="connsiteY121" fmla="*/ 3634012 h 3835390"/>
                <a:gd name="connsiteX122" fmla="*/ 2290026 w 4392865"/>
                <a:gd name="connsiteY122" fmla="*/ 3662768 h 3835390"/>
                <a:gd name="connsiteX123" fmla="*/ 2107912 w 4392865"/>
                <a:gd name="connsiteY123" fmla="*/ 3538167 h 3835390"/>
                <a:gd name="connsiteX124" fmla="*/ 2021648 w 4392865"/>
                <a:gd name="connsiteY124" fmla="*/ 3720277 h 3835390"/>
                <a:gd name="connsiteX125" fmla="*/ 1954555 w 4392865"/>
                <a:gd name="connsiteY125" fmla="*/ 3758619 h 3835390"/>
                <a:gd name="connsiteX126" fmla="*/ 1801196 w 4392865"/>
                <a:gd name="connsiteY126" fmla="*/ 3825712 h 3835390"/>
                <a:gd name="connsiteX127" fmla="*/ 1839536 w 4392865"/>
                <a:gd name="connsiteY127" fmla="*/ 3595673 h 3835390"/>
                <a:gd name="connsiteX128" fmla="*/ 1734101 w 4392865"/>
                <a:gd name="connsiteY128" fmla="*/ 3413561 h 3835390"/>
                <a:gd name="connsiteX129" fmla="*/ 1705347 w 4392865"/>
                <a:gd name="connsiteY129" fmla="*/ 3480655 h 3835390"/>
                <a:gd name="connsiteX130" fmla="*/ 1638252 w 4392865"/>
                <a:gd name="connsiteY130" fmla="*/ 3595673 h 3835390"/>
                <a:gd name="connsiteX131" fmla="*/ 1504065 w 4392865"/>
                <a:gd name="connsiteY131" fmla="*/ 3729863 h 3835390"/>
                <a:gd name="connsiteX132" fmla="*/ 1302780 w 4392865"/>
                <a:gd name="connsiteY132" fmla="*/ 3634012 h 3835390"/>
                <a:gd name="connsiteX133" fmla="*/ 1504064 w 4392865"/>
                <a:gd name="connsiteY133" fmla="*/ 3586088 h 3835390"/>
                <a:gd name="connsiteX134" fmla="*/ 1465724 w 4392865"/>
                <a:gd name="connsiteY134" fmla="*/ 3346467 h 3835390"/>
                <a:gd name="connsiteX135" fmla="*/ 1222007 w 4392865"/>
                <a:gd name="connsiteY135" fmla="*/ 3399796 h 3835390"/>
                <a:gd name="connsiteX136" fmla="*/ 1302780 w 4392865"/>
                <a:gd name="connsiteY136" fmla="*/ 3212279 h 3835390"/>
                <a:gd name="connsiteX137" fmla="*/ 1580742 w 4392865"/>
                <a:gd name="connsiteY137" fmla="*/ 2982241 h 3835390"/>
                <a:gd name="connsiteX138" fmla="*/ 1657422 w 4392865"/>
                <a:gd name="connsiteY138" fmla="*/ 2867222 h 3835390"/>
                <a:gd name="connsiteX139" fmla="*/ 1686177 w 4392865"/>
                <a:gd name="connsiteY139" fmla="*/ 2502996 h 3835390"/>
                <a:gd name="connsiteX140" fmla="*/ 1688424 w 4392865"/>
                <a:gd name="connsiteY140" fmla="*/ 2185297 h 3835390"/>
                <a:gd name="connsiteX141" fmla="*/ 1695761 w 4392865"/>
                <a:gd name="connsiteY141" fmla="*/ 2004582 h 3835390"/>
                <a:gd name="connsiteX142" fmla="*/ 1629516 w 4392865"/>
                <a:gd name="connsiteY142" fmla="*/ 1709947 h 3835390"/>
                <a:gd name="connsiteX143" fmla="*/ 1497225 w 4392865"/>
                <a:gd name="connsiteY143" fmla="*/ 1548551 h 3835390"/>
                <a:gd name="connsiteX144" fmla="*/ 1446115 w 4392865"/>
                <a:gd name="connsiteY144" fmla="*/ 1515104 h 3835390"/>
                <a:gd name="connsiteX145" fmla="*/ 1354139 w 4392865"/>
                <a:gd name="connsiteY145" fmla="*/ 1431395 h 3835390"/>
                <a:gd name="connsiteX146" fmla="*/ 1296989 w 4392865"/>
                <a:gd name="connsiteY146" fmla="*/ 1347787 h 3835390"/>
                <a:gd name="connsiteX147" fmla="*/ 1243542 w 4392865"/>
                <a:gd name="connsiteY147" fmla="*/ 1336674 h 3835390"/>
                <a:gd name="connsiteX148" fmla="*/ 1200151 w 4392865"/>
                <a:gd name="connsiteY148" fmla="*/ 1288521 h 3835390"/>
                <a:gd name="connsiteX149" fmla="*/ 1155701 w 4392865"/>
                <a:gd name="connsiteY149" fmla="*/ 1275821 h 3835390"/>
                <a:gd name="connsiteX150" fmla="*/ 1111251 w 4392865"/>
                <a:gd name="connsiteY150" fmla="*/ 1193271 h 3835390"/>
                <a:gd name="connsiteX151" fmla="*/ 1092201 w 4392865"/>
                <a:gd name="connsiteY151" fmla="*/ 1078971 h 3835390"/>
                <a:gd name="connsiteX152" fmla="*/ 1092201 w 4392865"/>
                <a:gd name="connsiteY152" fmla="*/ 971021 h 3835390"/>
                <a:gd name="connsiteX153" fmla="*/ 1060451 w 4392865"/>
                <a:gd name="connsiteY153" fmla="*/ 913871 h 3835390"/>
                <a:gd name="connsiteX154" fmla="*/ 996951 w 4392865"/>
                <a:gd name="connsiteY154" fmla="*/ 875771 h 3835390"/>
                <a:gd name="connsiteX155" fmla="*/ 889001 w 4392865"/>
                <a:gd name="connsiteY155" fmla="*/ 875771 h 3835390"/>
                <a:gd name="connsiteX156" fmla="*/ 806451 w 4392865"/>
                <a:gd name="connsiteY156" fmla="*/ 907521 h 3835390"/>
                <a:gd name="connsiteX157" fmla="*/ 742951 w 4392865"/>
                <a:gd name="connsiteY157" fmla="*/ 939271 h 3835390"/>
                <a:gd name="connsiteX158" fmla="*/ 655639 w 4392865"/>
                <a:gd name="connsiteY158" fmla="*/ 912812 h 3835390"/>
                <a:gd name="connsiteX159" fmla="*/ 566210 w 4392865"/>
                <a:gd name="connsiteY159" fmla="*/ 836613 h 3835390"/>
                <a:gd name="connsiteX160" fmla="*/ 511177 w 4392865"/>
                <a:gd name="connsiteY160" fmla="*/ 806980 h 3835390"/>
                <a:gd name="connsiteX161" fmla="*/ 415926 w 4392865"/>
                <a:gd name="connsiteY161" fmla="*/ 784225 h 3835390"/>
                <a:gd name="connsiteX162" fmla="*/ 335494 w 4392865"/>
                <a:gd name="connsiteY162" fmla="*/ 759883 h 3835390"/>
                <a:gd name="connsiteX163" fmla="*/ 203413 w 4392865"/>
                <a:gd name="connsiteY163" fmla="*/ 728345 h 3835390"/>
                <a:gd name="connsiteX164" fmla="*/ 116099 w 4392865"/>
                <a:gd name="connsiteY164" fmla="*/ 691303 h 3835390"/>
                <a:gd name="connsiteX165" fmla="*/ 61914 w 4392865"/>
                <a:gd name="connsiteY165" fmla="*/ 625475 h 3835390"/>
                <a:gd name="connsiteX166" fmla="*/ 6350 w 4392865"/>
                <a:gd name="connsiteY166" fmla="*/ 575733 h 3835390"/>
                <a:gd name="connsiteX167" fmla="*/ 2117 w 4392865"/>
                <a:gd name="connsiteY167" fmla="*/ 537104 h 3835390"/>
                <a:gd name="connsiteX168" fmla="*/ 0 w 4392865"/>
                <a:gd name="connsiteY168" fmla="*/ 465138 h 3835390"/>
                <a:gd name="connsiteX169" fmla="*/ 23496 w 4392865"/>
                <a:gd name="connsiteY169" fmla="*/ 394970 h 3835390"/>
                <a:gd name="connsiteX170" fmla="*/ 51331 w 4392865"/>
                <a:gd name="connsiteY170" fmla="*/ 321204 h 3835390"/>
                <a:gd name="connsiteX171" fmla="*/ 77257 w 4392865"/>
                <a:gd name="connsiteY171" fmla="*/ 272520 h 3835390"/>
                <a:gd name="connsiteX172" fmla="*/ 104776 w 4392865"/>
                <a:gd name="connsiteY172" fmla="*/ 194203 h 3835390"/>
                <a:gd name="connsiteX173" fmla="*/ 187537 w 4392865"/>
                <a:gd name="connsiteY173" fmla="*/ 183303 h 3835390"/>
                <a:gd name="connsiteX174" fmla="*/ 238127 w 4392865"/>
                <a:gd name="connsiteY174" fmla="*/ 186268 h 3835390"/>
                <a:gd name="connsiteX175" fmla="*/ 306600 w 4392865"/>
                <a:gd name="connsiteY175" fmla="*/ 191241 h 3835390"/>
                <a:gd name="connsiteX176" fmla="*/ 354225 w 4392865"/>
                <a:gd name="connsiteY176" fmla="*/ 212408 h 3835390"/>
                <a:gd name="connsiteX177" fmla="*/ 442385 w 4392865"/>
                <a:gd name="connsiteY177" fmla="*/ 231247 h 3835390"/>
                <a:gd name="connsiteX0" fmla="*/ 442385 w 4392865"/>
                <a:gd name="connsiteY0" fmla="*/ 231247 h 3835390"/>
                <a:gd name="connsiteX1" fmla="*/ 544725 w 4392865"/>
                <a:gd name="connsiteY1" fmla="*/ 249450 h 3835390"/>
                <a:gd name="connsiteX2" fmla="*/ 674369 w 4392865"/>
                <a:gd name="connsiteY2" fmla="*/ 244158 h 3835390"/>
                <a:gd name="connsiteX3" fmla="*/ 841058 w 4392865"/>
                <a:gd name="connsiteY3" fmla="*/ 207116 h 3835390"/>
                <a:gd name="connsiteX4" fmla="*/ 917787 w 4392865"/>
                <a:gd name="connsiteY4" fmla="*/ 167429 h 3835390"/>
                <a:gd name="connsiteX5" fmla="*/ 984253 w 4392865"/>
                <a:gd name="connsiteY5" fmla="*/ 142346 h 3835390"/>
                <a:gd name="connsiteX6" fmla="*/ 1036849 w 4392865"/>
                <a:gd name="connsiteY6" fmla="*/ 125096 h 3835390"/>
                <a:gd name="connsiteX7" fmla="*/ 1099081 w 4392865"/>
                <a:gd name="connsiteY7" fmla="*/ 119062 h 3835390"/>
                <a:gd name="connsiteX8" fmla="*/ 1126067 w 4392865"/>
                <a:gd name="connsiteY8" fmla="*/ 68791 h 3835390"/>
                <a:gd name="connsiteX9" fmla="*/ 1118129 w 4392865"/>
                <a:gd name="connsiteY9" fmla="*/ 0 h 3835390"/>
                <a:gd name="connsiteX10" fmla="*/ 1181629 w 4392865"/>
                <a:gd name="connsiteY10" fmla="*/ 77788 h 3835390"/>
                <a:gd name="connsiteX11" fmla="*/ 1177079 w 4392865"/>
                <a:gd name="connsiteY11" fmla="*/ 125094 h 3835390"/>
                <a:gd name="connsiteX12" fmla="*/ 1179725 w 4392865"/>
                <a:gd name="connsiteY12" fmla="*/ 191241 h 3835390"/>
                <a:gd name="connsiteX13" fmla="*/ 1179513 w 4392865"/>
                <a:gd name="connsiteY13" fmla="*/ 235480 h 3835390"/>
                <a:gd name="connsiteX14" fmla="*/ 1171787 w 4392865"/>
                <a:gd name="connsiteY14" fmla="*/ 273262 h 3835390"/>
                <a:gd name="connsiteX15" fmla="*/ 1195599 w 4392865"/>
                <a:gd name="connsiteY15" fmla="*/ 320887 h 3835390"/>
                <a:gd name="connsiteX16" fmla="*/ 1237193 w 4392865"/>
                <a:gd name="connsiteY16" fmla="*/ 387879 h 3835390"/>
                <a:gd name="connsiteX17" fmla="*/ 1256242 w 4392865"/>
                <a:gd name="connsiteY17" fmla="*/ 412221 h 3835390"/>
                <a:gd name="connsiteX18" fmla="*/ 1289051 w 4392865"/>
                <a:gd name="connsiteY18" fmla="*/ 384704 h 3835390"/>
                <a:gd name="connsiteX19" fmla="*/ 1304079 w 4392865"/>
                <a:gd name="connsiteY19" fmla="*/ 379095 h 3835390"/>
                <a:gd name="connsiteX20" fmla="*/ 1341121 w 4392865"/>
                <a:gd name="connsiteY20" fmla="*/ 384387 h 3835390"/>
                <a:gd name="connsiteX21" fmla="*/ 1378163 w 4392865"/>
                <a:gd name="connsiteY21" fmla="*/ 408200 h 3835390"/>
                <a:gd name="connsiteX22" fmla="*/ 1390651 w 4392865"/>
                <a:gd name="connsiteY22" fmla="*/ 437621 h 3835390"/>
                <a:gd name="connsiteX23" fmla="*/ 1423142 w 4392865"/>
                <a:gd name="connsiteY23" fmla="*/ 445241 h 3835390"/>
                <a:gd name="connsiteX24" fmla="*/ 1462829 w 4392865"/>
                <a:gd name="connsiteY24" fmla="*/ 421429 h 3835390"/>
                <a:gd name="connsiteX25" fmla="*/ 1520826 w 4392865"/>
                <a:gd name="connsiteY25" fmla="*/ 523875 h 3835390"/>
                <a:gd name="connsiteX26" fmla="*/ 1582738 w 4392865"/>
                <a:gd name="connsiteY26" fmla="*/ 569912 h 3835390"/>
                <a:gd name="connsiteX27" fmla="*/ 1676401 w 4392865"/>
                <a:gd name="connsiteY27" fmla="*/ 640821 h 3835390"/>
                <a:gd name="connsiteX28" fmla="*/ 1866901 w 4392865"/>
                <a:gd name="connsiteY28" fmla="*/ 609071 h 3835390"/>
                <a:gd name="connsiteX29" fmla="*/ 2063751 w 4392865"/>
                <a:gd name="connsiteY29" fmla="*/ 558271 h 3835390"/>
                <a:gd name="connsiteX30" fmla="*/ 2178051 w 4392865"/>
                <a:gd name="connsiteY30" fmla="*/ 590021 h 3835390"/>
                <a:gd name="connsiteX31" fmla="*/ 2311401 w 4392865"/>
                <a:gd name="connsiteY31" fmla="*/ 691621 h 3835390"/>
                <a:gd name="connsiteX32" fmla="*/ 2489201 w 4392865"/>
                <a:gd name="connsiteY32" fmla="*/ 780521 h 3835390"/>
                <a:gd name="connsiteX33" fmla="*/ 2692401 w 4392865"/>
                <a:gd name="connsiteY33" fmla="*/ 793221 h 3835390"/>
                <a:gd name="connsiteX34" fmla="*/ 2783947 w 4392865"/>
                <a:gd name="connsiteY34" fmla="*/ 683154 h 3835390"/>
                <a:gd name="connsiteX35" fmla="*/ 3133905 w 4392865"/>
                <a:gd name="connsiteY35" fmla="*/ 585588 h 3835390"/>
                <a:gd name="connsiteX36" fmla="*/ 3230246 w 4392865"/>
                <a:gd name="connsiteY36" fmla="*/ 487572 h 3835390"/>
                <a:gd name="connsiteX37" fmla="*/ 3366460 w 4392865"/>
                <a:gd name="connsiteY37" fmla="*/ 400599 h 3835390"/>
                <a:gd name="connsiteX38" fmla="*/ 3662403 w 4392865"/>
                <a:gd name="connsiteY38" fmla="*/ 385143 h 3835390"/>
                <a:gd name="connsiteX39" fmla="*/ 3822913 w 4392865"/>
                <a:gd name="connsiteY39" fmla="*/ 365864 h 3835390"/>
                <a:gd name="connsiteX40" fmla="*/ 3880259 w 4392865"/>
                <a:gd name="connsiteY40" fmla="*/ 521559 h 3835390"/>
                <a:gd name="connsiteX41" fmla="*/ 3972225 w 4392865"/>
                <a:gd name="connsiteY41" fmla="*/ 697132 h 3835390"/>
                <a:gd name="connsiteX42" fmla="*/ 3971626 w 4392865"/>
                <a:gd name="connsiteY42" fmla="*/ 818142 h 3835390"/>
                <a:gd name="connsiteX43" fmla="*/ 3980492 w 4392865"/>
                <a:gd name="connsiteY43" fmla="*/ 801728 h 3835390"/>
                <a:gd name="connsiteX44" fmla="*/ 3976970 w 4392865"/>
                <a:gd name="connsiteY44" fmla="*/ 863980 h 3835390"/>
                <a:gd name="connsiteX45" fmla="*/ 3983298 w 4392865"/>
                <a:gd name="connsiteY45" fmla="*/ 889809 h 3835390"/>
                <a:gd name="connsiteX46" fmla="*/ 4002088 w 4392865"/>
                <a:gd name="connsiteY46" fmla="*/ 917575 h 3835390"/>
                <a:gd name="connsiteX47" fmla="*/ 4067176 w 4392865"/>
                <a:gd name="connsiteY47" fmla="*/ 927629 h 3835390"/>
                <a:gd name="connsiteX48" fmla="*/ 4064001 w 4392865"/>
                <a:gd name="connsiteY48" fmla="*/ 964671 h 3835390"/>
                <a:gd name="connsiteX49" fmla="*/ 4153642 w 4392865"/>
                <a:gd name="connsiteY49" fmla="*/ 1032613 h 3835390"/>
                <a:gd name="connsiteX50" fmla="*/ 4252464 w 4392865"/>
                <a:gd name="connsiteY50" fmla="*/ 1015471 h 3835390"/>
                <a:gd name="connsiteX51" fmla="*/ 4392865 w 4392865"/>
                <a:gd name="connsiteY51" fmla="*/ 1145687 h 3835390"/>
                <a:gd name="connsiteX52" fmla="*/ 4286151 w 4392865"/>
                <a:gd name="connsiteY52" fmla="*/ 1291466 h 3835390"/>
                <a:gd name="connsiteX53" fmla="*/ 4176057 w 4392865"/>
                <a:gd name="connsiteY53" fmla="*/ 1408274 h 3835390"/>
                <a:gd name="connsiteX54" fmla="*/ 4037225 w 4392865"/>
                <a:gd name="connsiteY54" fmla="*/ 1450656 h 3835390"/>
                <a:gd name="connsiteX55" fmla="*/ 3968751 w 4392865"/>
                <a:gd name="connsiteY55" fmla="*/ 1419754 h 3835390"/>
                <a:gd name="connsiteX56" fmla="*/ 3910225 w 4392865"/>
                <a:gd name="connsiteY56" fmla="*/ 1426845 h 3835390"/>
                <a:gd name="connsiteX57" fmla="*/ 3842810 w 4392865"/>
                <a:gd name="connsiteY57" fmla="*/ 1390650 h 3835390"/>
                <a:gd name="connsiteX58" fmla="*/ 3804392 w 4392865"/>
                <a:gd name="connsiteY58" fmla="*/ 1233700 h 3835390"/>
                <a:gd name="connsiteX59" fmla="*/ 3719513 w 4392865"/>
                <a:gd name="connsiteY59" fmla="*/ 1156759 h 3835390"/>
                <a:gd name="connsiteX60" fmla="*/ 3568701 w 4392865"/>
                <a:gd name="connsiteY60" fmla="*/ 1098021 h 3835390"/>
                <a:gd name="connsiteX61" fmla="*/ 3460751 w 4392865"/>
                <a:gd name="connsiteY61" fmla="*/ 1053571 h 3835390"/>
                <a:gd name="connsiteX62" fmla="*/ 3371851 w 4392865"/>
                <a:gd name="connsiteY62" fmla="*/ 1047221 h 3835390"/>
                <a:gd name="connsiteX63" fmla="*/ 3308351 w 4392865"/>
                <a:gd name="connsiteY63" fmla="*/ 996421 h 3835390"/>
                <a:gd name="connsiteX64" fmla="*/ 3200401 w 4392865"/>
                <a:gd name="connsiteY64" fmla="*/ 932921 h 3835390"/>
                <a:gd name="connsiteX65" fmla="*/ 3227599 w 4392865"/>
                <a:gd name="connsiteY65" fmla="*/ 1067009 h 3835390"/>
                <a:gd name="connsiteX66" fmla="*/ 3325496 w 4392865"/>
                <a:gd name="connsiteY66" fmla="*/ 1302488 h 3835390"/>
                <a:gd name="connsiteX67" fmla="*/ 3521286 w 4392865"/>
                <a:gd name="connsiteY67" fmla="*/ 1487697 h 3835390"/>
                <a:gd name="connsiteX68" fmla="*/ 3598016 w 4392865"/>
                <a:gd name="connsiteY68" fmla="*/ 1569716 h 3835390"/>
                <a:gd name="connsiteX69" fmla="*/ 3743537 w 4392865"/>
                <a:gd name="connsiteY69" fmla="*/ 1596175 h 3835390"/>
                <a:gd name="connsiteX70" fmla="*/ 3841433 w 4392865"/>
                <a:gd name="connsiteY70" fmla="*/ 1540613 h 3835390"/>
                <a:gd name="connsiteX71" fmla="*/ 3918163 w 4392865"/>
                <a:gd name="connsiteY71" fmla="*/ 1588237 h 3835390"/>
                <a:gd name="connsiteX72" fmla="*/ 3983808 w 4392865"/>
                <a:gd name="connsiteY72" fmla="*/ 1610103 h 3835390"/>
                <a:gd name="connsiteX73" fmla="*/ 4063234 w 4392865"/>
                <a:gd name="connsiteY73" fmla="*/ 1841639 h 3835390"/>
                <a:gd name="connsiteX74" fmla="*/ 3945170 w 4392865"/>
                <a:gd name="connsiteY74" fmla="*/ 1879232 h 3835390"/>
                <a:gd name="connsiteX75" fmla="*/ 3869238 w 4392865"/>
                <a:gd name="connsiteY75" fmla="*/ 2185997 h 3835390"/>
                <a:gd name="connsiteX76" fmla="*/ 3844079 w 4392865"/>
                <a:gd name="connsiteY76" fmla="*/ 2114809 h 3835390"/>
                <a:gd name="connsiteX77" fmla="*/ 3754120 w 4392865"/>
                <a:gd name="connsiteY77" fmla="*/ 2117455 h 3835390"/>
                <a:gd name="connsiteX78" fmla="*/ 3697858 w 4392865"/>
                <a:gd name="connsiteY78" fmla="*/ 2321435 h 3835390"/>
                <a:gd name="connsiteX79" fmla="*/ 3664163 w 4392865"/>
                <a:gd name="connsiteY79" fmla="*/ 2236518 h 3835390"/>
                <a:gd name="connsiteX80" fmla="*/ 3566266 w 4392865"/>
                <a:gd name="connsiteY80" fmla="*/ 2239164 h 3835390"/>
                <a:gd name="connsiteX81" fmla="*/ 3553037 w 4392865"/>
                <a:gd name="connsiteY81" fmla="*/ 2352883 h 3835390"/>
                <a:gd name="connsiteX82" fmla="*/ 3428683 w 4392865"/>
                <a:gd name="connsiteY82" fmla="*/ 2350288 h 3835390"/>
                <a:gd name="connsiteX83" fmla="*/ 3400225 w 4392865"/>
                <a:gd name="connsiteY83" fmla="*/ 2423165 h 3835390"/>
                <a:gd name="connsiteX84" fmla="*/ 3267287 w 4392865"/>
                <a:gd name="connsiteY84" fmla="*/ 2302664 h 3835390"/>
                <a:gd name="connsiteX85" fmla="*/ 3190558 w 4392865"/>
                <a:gd name="connsiteY85" fmla="*/ 2302664 h 3835390"/>
                <a:gd name="connsiteX86" fmla="*/ 3119120 w 4392865"/>
                <a:gd name="connsiteY86" fmla="*/ 2173018 h 3835390"/>
                <a:gd name="connsiteX87" fmla="*/ 3125917 w 4392865"/>
                <a:gd name="connsiteY87" fmla="*/ 2071417 h 3835390"/>
                <a:gd name="connsiteX88" fmla="*/ 3090016 w 4392865"/>
                <a:gd name="connsiteY88" fmla="*/ 1993102 h 3835390"/>
                <a:gd name="connsiteX89" fmla="*/ 2933913 w 4392865"/>
                <a:gd name="connsiteY89" fmla="*/ 1802550 h 3835390"/>
                <a:gd name="connsiteX90" fmla="*/ 2853939 w 4392865"/>
                <a:gd name="connsiteY90" fmla="*/ 1602017 h 3835390"/>
                <a:gd name="connsiteX91" fmla="*/ 2658005 w 4392865"/>
                <a:gd name="connsiteY91" fmla="*/ 1386945 h 3835390"/>
                <a:gd name="connsiteX92" fmla="*/ 2471738 w 4392865"/>
                <a:gd name="connsiteY92" fmla="*/ 1241954 h 3835390"/>
                <a:gd name="connsiteX93" fmla="*/ 2413530 w 4392865"/>
                <a:gd name="connsiteY93" fmla="*/ 1240895 h 3835390"/>
                <a:gd name="connsiteX94" fmla="*/ 2325160 w 4392865"/>
                <a:gd name="connsiteY94" fmla="*/ 1184275 h 3835390"/>
                <a:gd name="connsiteX95" fmla="*/ 2262189 w 4392865"/>
                <a:gd name="connsiteY95" fmla="*/ 1167341 h 3835390"/>
                <a:gd name="connsiteX96" fmla="*/ 2153180 w 4392865"/>
                <a:gd name="connsiteY96" fmla="*/ 1212320 h 3835390"/>
                <a:gd name="connsiteX97" fmla="*/ 2088622 w 4392865"/>
                <a:gd name="connsiteY97" fmla="*/ 1242483 h 3835390"/>
                <a:gd name="connsiteX98" fmla="*/ 2087294 w 4392865"/>
                <a:gd name="connsiteY98" fmla="*/ 1390201 h 3835390"/>
                <a:gd name="connsiteX99" fmla="*/ 2121380 w 4392865"/>
                <a:gd name="connsiteY99" fmla="*/ 1554862 h 3835390"/>
                <a:gd name="connsiteX100" fmla="*/ 2187787 w 4392865"/>
                <a:gd name="connsiteY100" fmla="*/ 1696717 h 3835390"/>
                <a:gd name="connsiteX101" fmla="*/ 2339877 w 4392865"/>
                <a:gd name="connsiteY101" fmla="*/ 1794613 h 3835390"/>
                <a:gd name="connsiteX102" fmla="*/ 2410037 w 4392865"/>
                <a:gd name="connsiteY102" fmla="*/ 1919018 h 3835390"/>
                <a:gd name="connsiteX103" fmla="*/ 2576724 w 4392865"/>
                <a:gd name="connsiteY103" fmla="*/ 1993101 h 3835390"/>
                <a:gd name="connsiteX104" fmla="*/ 2593099 w 4392865"/>
                <a:gd name="connsiteY104" fmla="*/ 2219643 h 3835390"/>
                <a:gd name="connsiteX105" fmla="*/ 2703326 w 4392865"/>
                <a:gd name="connsiteY105" fmla="*/ 2387579 h 3835390"/>
                <a:gd name="connsiteX106" fmla="*/ 2730183 w 4392865"/>
                <a:gd name="connsiteY106" fmla="*/ 2620164 h 3835390"/>
                <a:gd name="connsiteX107" fmla="*/ 2624349 w 4392865"/>
                <a:gd name="connsiteY107" fmla="*/ 2601643 h 3835390"/>
                <a:gd name="connsiteX108" fmla="*/ 2439141 w 4392865"/>
                <a:gd name="connsiteY108" fmla="*/ 2662497 h 3835390"/>
                <a:gd name="connsiteX109" fmla="*/ 2396808 w 4392865"/>
                <a:gd name="connsiteY109" fmla="*/ 2524914 h 3835390"/>
                <a:gd name="connsiteX110" fmla="*/ 2264516 w 4392865"/>
                <a:gd name="connsiteY110" fmla="*/ 2614871 h 3835390"/>
                <a:gd name="connsiteX111" fmla="*/ 2260973 w 4392865"/>
                <a:gd name="connsiteY111" fmla="*/ 2834824 h 3835390"/>
                <a:gd name="connsiteX112" fmla="*/ 2242101 w 4392865"/>
                <a:gd name="connsiteY112" fmla="*/ 2943902 h 3835390"/>
                <a:gd name="connsiteX113" fmla="*/ 2251686 w 4392865"/>
                <a:gd name="connsiteY113" fmla="*/ 3106844 h 3835390"/>
                <a:gd name="connsiteX114" fmla="*/ 2443385 w 4392865"/>
                <a:gd name="connsiteY114" fmla="*/ 3145184 h 3835390"/>
                <a:gd name="connsiteX115" fmla="*/ 2577574 w 4392865"/>
                <a:gd name="connsiteY115" fmla="*/ 3250617 h 3835390"/>
                <a:gd name="connsiteX116" fmla="*/ 2625498 w 4392865"/>
                <a:gd name="connsiteY116" fmla="*/ 3384808 h 3835390"/>
                <a:gd name="connsiteX117" fmla="*/ 2462555 w 4392865"/>
                <a:gd name="connsiteY117" fmla="*/ 3346466 h 3835390"/>
                <a:gd name="connsiteX118" fmla="*/ 2337950 w 4392865"/>
                <a:gd name="connsiteY118" fmla="*/ 3269787 h 3835390"/>
                <a:gd name="connsiteX119" fmla="*/ 2059988 w 4392865"/>
                <a:gd name="connsiteY119" fmla="*/ 3269789 h 3835390"/>
                <a:gd name="connsiteX120" fmla="*/ 2203761 w 4392865"/>
                <a:gd name="connsiteY120" fmla="*/ 3442314 h 3835390"/>
                <a:gd name="connsiteX121" fmla="*/ 2452969 w 4392865"/>
                <a:gd name="connsiteY121" fmla="*/ 3634012 h 3835390"/>
                <a:gd name="connsiteX122" fmla="*/ 2290026 w 4392865"/>
                <a:gd name="connsiteY122" fmla="*/ 3662768 h 3835390"/>
                <a:gd name="connsiteX123" fmla="*/ 2107912 w 4392865"/>
                <a:gd name="connsiteY123" fmla="*/ 3538167 h 3835390"/>
                <a:gd name="connsiteX124" fmla="*/ 2021648 w 4392865"/>
                <a:gd name="connsiteY124" fmla="*/ 3720277 h 3835390"/>
                <a:gd name="connsiteX125" fmla="*/ 1954555 w 4392865"/>
                <a:gd name="connsiteY125" fmla="*/ 3758619 h 3835390"/>
                <a:gd name="connsiteX126" fmla="*/ 1801196 w 4392865"/>
                <a:gd name="connsiteY126" fmla="*/ 3825712 h 3835390"/>
                <a:gd name="connsiteX127" fmla="*/ 1839536 w 4392865"/>
                <a:gd name="connsiteY127" fmla="*/ 3595673 h 3835390"/>
                <a:gd name="connsiteX128" fmla="*/ 1734101 w 4392865"/>
                <a:gd name="connsiteY128" fmla="*/ 3413561 h 3835390"/>
                <a:gd name="connsiteX129" fmla="*/ 1705347 w 4392865"/>
                <a:gd name="connsiteY129" fmla="*/ 3480655 h 3835390"/>
                <a:gd name="connsiteX130" fmla="*/ 1638252 w 4392865"/>
                <a:gd name="connsiteY130" fmla="*/ 3595673 h 3835390"/>
                <a:gd name="connsiteX131" fmla="*/ 1504065 w 4392865"/>
                <a:gd name="connsiteY131" fmla="*/ 3729863 h 3835390"/>
                <a:gd name="connsiteX132" fmla="*/ 1302780 w 4392865"/>
                <a:gd name="connsiteY132" fmla="*/ 3634012 h 3835390"/>
                <a:gd name="connsiteX133" fmla="*/ 1504064 w 4392865"/>
                <a:gd name="connsiteY133" fmla="*/ 3586088 h 3835390"/>
                <a:gd name="connsiteX134" fmla="*/ 1465724 w 4392865"/>
                <a:gd name="connsiteY134" fmla="*/ 3346467 h 3835390"/>
                <a:gd name="connsiteX135" fmla="*/ 1222007 w 4392865"/>
                <a:gd name="connsiteY135" fmla="*/ 3399796 h 3835390"/>
                <a:gd name="connsiteX136" fmla="*/ 1302780 w 4392865"/>
                <a:gd name="connsiteY136" fmla="*/ 3212279 h 3835390"/>
                <a:gd name="connsiteX137" fmla="*/ 1580742 w 4392865"/>
                <a:gd name="connsiteY137" fmla="*/ 2982241 h 3835390"/>
                <a:gd name="connsiteX138" fmla="*/ 1657422 w 4392865"/>
                <a:gd name="connsiteY138" fmla="*/ 2867222 h 3835390"/>
                <a:gd name="connsiteX139" fmla="*/ 1686177 w 4392865"/>
                <a:gd name="connsiteY139" fmla="*/ 2502996 h 3835390"/>
                <a:gd name="connsiteX140" fmla="*/ 1688424 w 4392865"/>
                <a:gd name="connsiteY140" fmla="*/ 2185297 h 3835390"/>
                <a:gd name="connsiteX141" fmla="*/ 1695761 w 4392865"/>
                <a:gd name="connsiteY141" fmla="*/ 2004582 h 3835390"/>
                <a:gd name="connsiteX142" fmla="*/ 1629516 w 4392865"/>
                <a:gd name="connsiteY142" fmla="*/ 1709947 h 3835390"/>
                <a:gd name="connsiteX143" fmla="*/ 1497225 w 4392865"/>
                <a:gd name="connsiteY143" fmla="*/ 1548551 h 3835390"/>
                <a:gd name="connsiteX144" fmla="*/ 1446115 w 4392865"/>
                <a:gd name="connsiteY144" fmla="*/ 1515104 h 3835390"/>
                <a:gd name="connsiteX145" fmla="*/ 1354139 w 4392865"/>
                <a:gd name="connsiteY145" fmla="*/ 1431395 h 3835390"/>
                <a:gd name="connsiteX146" fmla="*/ 1296989 w 4392865"/>
                <a:gd name="connsiteY146" fmla="*/ 1347787 h 3835390"/>
                <a:gd name="connsiteX147" fmla="*/ 1243542 w 4392865"/>
                <a:gd name="connsiteY147" fmla="*/ 1336674 h 3835390"/>
                <a:gd name="connsiteX148" fmla="*/ 1200151 w 4392865"/>
                <a:gd name="connsiteY148" fmla="*/ 1288521 h 3835390"/>
                <a:gd name="connsiteX149" fmla="*/ 1155701 w 4392865"/>
                <a:gd name="connsiteY149" fmla="*/ 1275821 h 3835390"/>
                <a:gd name="connsiteX150" fmla="*/ 1111251 w 4392865"/>
                <a:gd name="connsiteY150" fmla="*/ 1193271 h 3835390"/>
                <a:gd name="connsiteX151" fmla="*/ 1092201 w 4392865"/>
                <a:gd name="connsiteY151" fmla="*/ 1078971 h 3835390"/>
                <a:gd name="connsiteX152" fmla="*/ 1092201 w 4392865"/>
                <a:gd name="connsiteY152" fmla="*/ 971021 h 3835390"/>
                <a:gd name="connsiteX153" fmla="*/ 1060451 w 4392865"/>
                <a:gd name="connsiteY153" fmla="*/ 913871 h 3835390"/>
                <a:gd name="connsiteX154" fmla="*/ 996951 w 4392865"/>
                <a:gd name="connsiteY154" fmla="*/ 875771 h 3835390"/>
                <a:gd name="connsiteX155" fmla="*/ 889001 w 4392865"/>
                <a:gd name="connsiteY155" fmla="*/ 875771 h 3835390"/>
                <a:gd name="connsiteX156" fmla="*/ 806451 w 4392865"/>
                <a:gd name="connsiteY156" fmla="*/ 907521 h 3835390"/>
                <a:gd name="connsiteX157" fmla="*/ 742951 w 4392865"/>
                <a:gd name="connsiteY157" fmla="*/ 939271 h 3835390"/>
                <a:gd name="connsiteX158" fmla="*/ 655639 w 4392865"/>
                <a:gd name="connsiteY158" fmla="*/ 912812 h 3835390"/>
                <a:gd name="connsiteX159" fmla="*/ 566210 w 4392865"/>
                <a:gd name="connsiteY159" fmla="*/ 836613 h 3835390"/>
                <a:gd name="connsiteX160" fmla="*/ 511177 w 4392865"/>
                <a:gd name="connsiteY160" fmla="*/ 806980 h 3835390"/>
                <a:gd name="connsiteX161" fmla="*/ 415926 w 4392865"/>
                <a:gd name="connsiteY161" fmla="*/ 784225 h 3835390"/>
                <a:gd name="connsiteX162" fmla="*/ 335494 w 4392865"/>
                <a:gd name="connsiteY162" fmla="*/ 759883 h 3835390"/>
                <a:gd name="connsiteX163" fmla="*/ 203413 w 4392865"/>
                <a:gd name="connsiteY163" fmla="*/ 728345 h 3835390"/>
                <a:gd name="connsiteX164" fmla="*/ 116099 w 4392865"/>
                <a:gd name="connsiteY164" fmla="*/ 691303 h 3835390"/>
                <a:gd name="connsiteX165" fmla="*/ 61914 w 4392865"/>
                <a:gd name="connsiteY165" fmla="*/ 625475 h 3835390"/>
                <a:gd name="connsiteX166" fmla="*/ 6350 w 4392865"/>
                <a:gd name="connsiteY166" fmla="*/ 575733 h 3835390"/>
                <a:gd name="connsiteX167" fmla="*/ 2117 w 4392865"/>
                <a:gd name="connsiteY167" fmla="*/ 537104 h 3835390"/>
                <a:gd name="connsiteX168" fmla="*/ 0 w 4392865"/>
                <a:gd name="connsiteY168" fmla="*/ 465138 h 3835390"/>
                <a:gd name="connsiteX169" fmla="*/ 23496 w 4392865"/>
                <a:gd name="connsiteY169" fmla="*/ 394970 h 3835390"/>
                <a:gd name="connsiteX170" fmla="*/ 51331 w 4392865"/>
                <a:gd name="connsiteY170" fmla="*/ 321204 h 3835390"/>
                <a:gd name="connsiteX171" fmla="*/ 77257 w 4392865"/>
                <a:gd name="connsiteY171" fmla="*/ 272520 h 3835390"/>
                <a:gd name="connsiteX172" fmla="*/ 104776 w 4392865"/>
                <a:gd name="connsiteY172" fmla="*/ 194203 h 3835390"/>
                <a:gd name="connsiteX173" fmla="*/ 187537 w 4392865"/>
                <a:gd name="connsiteY173" fmla="*/ 183303 h 3835390"/>
                <a:gd name="connsiteX174" fmla="*/ 238127 w 4392865"/>
                <a:gd name="connsiteY174" fmla="*/ 186268 h 3835390"/>
                <a:gd name="connsiteX175" fmla="*/ 306600 w 4392865"/>
                <a:gd name="connsiteY175" fmla="*/ 191241 h 3835390"/>
                <a:gd name="connsiteX176" fmla="*/ 354225 w 4392865"/>
                <a:gd name="connsiteY176" fmla="*/ 212408 h 3835390"/>
                <a:gd name="connsiteX177" fmla="*/ 442385 w 4392865"/>
                <a:gd name="connsiteY177" fmla="*/ 231247 h 3835390"/>
                <a:gd name="connsiteX0" fmla="*/ 442385 w 4392865"/>
                <a:gd name="connsiteY0" fmla="*/ 231247 h 3835390"/>
                <a:gd name="connsiteX1" fmla="*/ 544725 w 4392865"/>
                <a:gd name="connsiteY1" fmla="*/ 249450 h 3835390"/>
                <a:gd name="connsiteX2" fmla="*/ 674369 w 4392865"/>
                <a:gd name="connsiteY2" fmla="*/ 244158 h 3835390"/>
                <a:gd name="connsiteX3" fmla="*/ 841058 w 4392865"/>
                <a:gd name="connsiteY3" fmla="*/ 207116 h 3835390"/>
                <a:gd name="connsiteX4" fmla="*/ 917787 w 4392865"/>
                <a:gd name="connsiteY4" fmla="*/ 167429 h 3835390"/>
                <a:gd name="connsiteX5" fmla="*/ 984253 w 4392865"/>
                <a:gd name="connsiteY5" fmla="*/ 142346 h 3835390"/>
                <a:gd name="connsiteX6" fmla="*/ 1036849 w 4392865"/>
                <a:gd name="connsiteY6" fmla="*/ 125096 h 3835390"/>
                <a:gd name="connsiteX7" fmla="*/ 1099081 w 4392865"/>
                <a:gd name="connsiteY7" fmla="*/ 119062 h 3835390"/>
                <a:gd name="connsiteX8" fmla="*/ 1126067 w 4392865"/>
                <a:gd name="connsiteY8" fmla="*/ 68791 h 3835390"/>
                <a:gd name="connsiteX9" fmla="*/ 1118129 w 4392865"/>
                <a:gd name="connsiteY9" fmla="*/ 0 h 3835390"/>
                <a:gd name="connsiteX10" fmla="*/ 1181629 w 4392865"/>
                <a:gd name="connsiteY10" fmla="*/ 77788 h 3835390"/>
                <a:gd name="connsiteX11" fmla="*/ 1177079 w 4392865"/>
                <a:gd name="connsiteY11" fmla="*/ 125094 h 3835390"/>
                <a:gd name="connsiteX12" fmla="*/ 1179725 w 4392865"/>
                <a:gd name="connsiteY12" fmla="*/ 191241 h 3835390"/>
                <a:gd name="connsiteX13" fmla="*/ 1179513 w 4392865"/>
                <a:gd name="connsiteY13" fmla="*/ 235480 h 3835390"/>
                <a:gd name="connsiteX14" fmla="*/ 1171787 w 4392865"/>
                <a:gd name="connsiteY14" fmla="*/ 273262 h 3835390"/>
                <a:gd name="connsiteX15" fmla="*/ 1195599 w 4392865"/>
                <a:gd name="connsiteY15" fmla="*/ 320887 h 3835390"/>
                <a:gd name="connsiteX16" fmla="*/ 1237193 w 4392865"/>
                <a:gd name="connsiteY16" fmla="*/ 387879 h 3835390"/>
                <a:gd name="connsiteX17" fmla="*/ 1256242 w 4392865"/>
                <a:gd name="connsiteY17" fmla="*/ 412221 h 3835390"/>
                <a:gd name="connsiteX18" fmla="*/ 1289051 w 4392865"/>
                <a:gd name="connsiteY18" fmla="*/ 384704 h 3835390"/>
                <a:gd name="connsiteX19" fmla="*/ 1304079 w 4392865"/>
                <a:gd name="connsiteY19" fmla="*/ 379095 h 3835390"/>
                <a:gd name="connsiteX20" fmla="*/ 1341121 w 4392865"/>
                <a:gd name="connsiteY20" fmla="*/ 384387 h 3835390"/>
                <a:gd name="connsiteX21" fmla="*/ 1378163 w 4392865"/>
                <a:gd name="connsiteY21" fmla="*/ 408200 h 3835390"/>
                <a:gd name="connsiteX22" fmla="*/ 1390651 w 4392865"/>
                <a:gd name="connsiteY22" fmla="*/ 437621 h 3835390"/>
                <a:gd name="connsiteX23" fmla="*/ 1423142 w 4392865"/>
                <a:gd name="connsiteY23" fmla="*/ 445241 h 3835390"/>
                <a:gd name="connsiteX24" fmla="*/ 1462829 w 4392865"/>
                <a:gd name="connsiteY24" fmla="*/ 421429 h 3835390"/>
                <a:gd name="connsiteX25" fmla="*/ 1520826 w 4392865"/>
                <a:gd name="connsiteY25" fmla="*/ 523875 h 3835390"/>
                <a:gd name="connsiteX26" fmla="*/ 1582738 w 4392865"/>
                <a:gd name="connsiteY26" fmla="*/ 569912 h 3835390"/>
                <a:gd name="connsiteX27" fmla="*/ 1676401 w 4392865"/>
                <a:gd name="connsiteY27" fmla="*/ 640821 h 3835390"/>
                <a:gd name="connsiteX28" fmla="*/ 1866901 w 4392865"/>
                <a:gd name="connsiteY28" fmla="*/ 609071 h 3835390"/>
                <a:gd name="connsiteX29" fmla="*/ 2063751 w 4392865"/>
                <a:gd name="connsiteY29" fmla="*/ 558271 h 3835390"/>
                <a:gd name="connsiteX30" fmla="*/ 2178051 w 4392865"/>
                <a:gd name="connsiteY30" fmla="*/ 590021 h 3835390"/>
                <a:gd name="connsiteX31" fmla="*/ 2311401 w 4392865"/>
                <a:gd name="connsiteY31" fmla="*/ 691621 h 3835390"/>
                <a:gd name="connsiteX32" fmla="*/ 2489201 w 4392865"/>
                <a:gd name="connsiteY32" fmla="*/ 780521 h 3835390"/>
                <a:gd name="connsiteX33" fmla="*/ 2692401 w 4392865"/>
                <a:gd name="connsiteY33" fmla="*/ 793221 h 3835390"/>
                <a:gd name="connsiteX34" fmla="*/ 2783947 w 4392865"/>
                <a:gd name="connsiteY34" fmla="*/ 683154 h 3835390"/>
                <a:gd name="connsiteX35" fmla="*/ 3133905 w 4392865"/>
                <a:gd name="connsiteY35" fmla="*/ 585588 h 3835390"/>
                <a:gd name="connsiteX36" fmla="*/ 3230246 w 4392865"/>
                <a:gd name="connsiteY36" fmla="*/ 487572 h 3835390"/>
                <a:gd name="connsiteX37" fmla="*/ 3366460 w 4392865"/>
                <a:gd name="connsiteY37" fmla="*/ 400599 h 3835390"/>
                <a:gd name="connsiteX38" fmla="*/ 3662403 w 4392865"/>
                <a:gd name="connsiteY38" fmla="*/ 385143 h 3835390"/>
                <a:gd name="connsiteX39" fmla="*/ 3822913 w 4392865"/>
                <a:gd name="connsiteY39" fmla="*/ 365864 h 3835390"/>
                <a:gd name="connsiteX40" fmla="*/ 3880259 w 4392865"/>
                <a:gd name="connsiteY40" fmla="*/ 521559 h 3835390"/>
                <a:gd name="connsiteX41" fmla="*/ 3972225 w 4392865"/>
                <a:gd name="connsiteY41" fmla="*/ 697132 h 3835390"/>
                <a:gd name="connsiteX42" fmla="*/ 3971626 w 4392865"/>
                <a:gd name="connsiteY42" fmla="*/ 818142 h 3835390"/>
                <a:gd name="connsiteX43" fmla="*/ 3980492 w 4392865"/>
                <a:gd name="connsiteY43" fmla="*/ 801728 h 3835390"/>
                <a:gd name="connsiteX44" fmla="*/ 3976970 w 4392865"/>
                <a:gd name="connsiteY44" fmla="*/ 863980 h 3835390"/>
                <a:gd name="connsiteX45" fmla="*/ 3983298 w 4392865"/>
                <a:gd name="connsiteY45" fmla="*/ 889809 h 3835390"/>
                <a:gd name="connsiteX46" fmla="*/ 4002088 w 4392865"/>
                <a:gd name="connsiteY46" fmla="*/ 917575 h 3835390"/>
                <a:gd name="connsiteX47" fmla="*/ 4067176 w 4392865"/>
                <a:gd name="connsiteY47" fmla="*/ 927629 h 3835390"/>
                <a:gd name="connsiteX48" fmla="*/ 4064001 w 4392865"/>
                <a:gd name="connsiteY48" fmla="*/ 964671 h 3835390"/>
                <a:gd name="connsiteX49" fmla="*/ 4153642 w 4392865"/>
                <a:gd name="connsiteY49" fmla="*/ 1032613 h 3835390"/>
                <a:gd name="connsiteX50" fmla="*/ 4252464 w 4392865"/>
                <a:gd name="connsiteY50" fmla="*/ 1015471 h 3835390"/>
                <a:gd name="connsiteX51" fmla="*/ 4392865 w 4392865"/>
                <a:gd name="connsiteY51" fmla="*/ 1145687 h 3835390"/>
                <a:gd name="connsiteX52" fmla="*/ 4286151 w 4392865"/>
                <a:gd name="connsiteY52" fmla="*/ 1291466 h 3835390"/>
                <a:gd name="connsiteX53" fmla="*/ 4176057 w 4392865"/>
                <a:gd name="connsiteY53" fmla="*/ 1408274 h 3835390"/>
                <a:gd name="connsiteX54" fmla="*/ 4037225 w 4392865"/>
                <a:gd name="connsiteY54" fmla="*/ 1450656 h 3835390"/>
                <a:gd name="connsiteX55" fmla="*/ 3968751 w 4392865"/>
                <a:gd name="connsiteY55" fmla="*/ 1419754 h 3835390"/>
                <a:gd name="connsiteX56" fmla="*/ 3910225 w 4392865"/>
                <a:gd name="connsiteY56" fmla="*/ 1426845 h 3835390"/>
                <a:gd name="connsiteX57" fmla="*/ 3842810 w 4392865"/>
                <a:gd name="connsiteY57" fmla="*/ 1390650 h 3835390"/>
                <a:gd name="connsiteX58" fmla="*/ 3804392 w 4392865"/>
                <a:gd name="connsiteY58" fmla="*/ 1233700 h 3835390"/>
                <a:gd name="connsiteX59" fmla="*/ 3719513 w 4392865"/>
                <a:gd name="connsiteY59" fmla="*/ 1156759 h 3835390"/>
                <a:gd name="connsiteX60" fmla="*/ 3568701 w 4392865"/>
                <a:gd name="connsiteY60" fmla="*/ 1098021 h 3835390"/>
                <a:gd name="connsiteX61" fmla="*/ 3460751 w 4392865"/>
                <a:gd name="connsiteY61" fmla="*/ 1053571 h 3835390"/>
                <a:gd name="connsiteX62" fmla="*/ 3371851 w 4392865"/>
                <a:gd name="connsiteY62" fmla="*/ 1047221 h 3835390"/>
                <a:gd name="connsiteX63" fmla="*/ 3308351 w 4392865"/>
                <a:gd name="connsiteY63" fmla="*/ 996421 h 3835390"/>
                <a:gd name="connsiteX64" fmla="*/ 3200401 w 4392865"/>
                <a:gd name="connsiteY64" fmla="*/ 932921 h 3835390"/>
                <a:gd name="connsiteX65" fmla="*/ 3227599 w 4392865"/>
                <a:gd name="connsiteY65" fmla="*/ 1067009 h 3835390"/>
                <a:gd name="connsiteX66" fmla="*/ 3325496 w 4392865"/>
                <a:gd name="connsiteY66" fmla="*/ 1302488 h 3835390"/>
                <a:gd name="connsiteX67" fmla="*/ 3521286 w 4392865"/>
                <a:gd name="connsiteY67" fmla="*/ 1487697 h 3835390"/>
                <a:gd name="connsiteX68" fmla="*/ 3598016 w 4392865"/>
                <a:gd name="connsiteY68" fmla="*/ 1569716 h 3835390"/>
                <a:gd name="connsiteX69" fmla="*/ 3743537 w 4392865"/>
                <a:gd name="connsiteY69" fmla="*/ 1596175 h 3835390"/>
                <a:gd name="connsiteX70" fmla="*/ 3841433 w 4392865"/>
                <a:gd name="connsiteY70" fmla="*/ 1540613 h 3835390"/>
                <a:gd name="connsiteX71" fmla="*/ 3918163 w 4392865"/>
                <a:gd name="connsiteY71" fmla="*/ 1588237 h 3835390"/>
                <a:gd name="connsiteX72" fmla="*/ 3983808 w 4392865"/>
                <a:gd name="connsiteY72" fmla="*/ 1610103 h 3835390"/>
                <a:gd name="connsiteX73" fmla="*/ 4063234 w 4392865"/>
                <a:gd name="connsiteY73" fmla="*/ 1841639 h 3835390"/>
                <a:gd name="connsiteX74" fmla="*/ 3945170 w 4392865"/>
                <a:gd name="connsiteY74" fmla="*/ 1879232 h 3835390"/>
                <a:gd name="connsiteX75" fmla="*/ 3869238 w 4392865"/>
                <a:gd name="connsiteY75" fmla="*/ 2185997 h 3835390"/>
                <a:gd name="connsiteX76" fmla="*/ 3844079 w 4392865"/>
                <a:gd name="connsiteY76" fmla="*/ 2114809 h 3835390"/>
                <a:gd name="connsiteX77" fmla="*/ 3754120 w 4392865"/>
                <a:gd name="connsiteY77" fmla="*/ 2117455 h 3835390"/>
                <a:gd name="connsiteX78" fmla="*/ 3697858 w 4392865"/>
                <a:gd name="connsiteY78" fmla="*/ 2321435 h 3835390"/>
                <a:gd name="connsiteX79" fmla="*/ 3664163 w 4392865"/>
                <a:gd name="connsiteY79" fmla="*/ 2236518 h 3835390"/>
                <a:gd name="connsiteX80" fmla="*/ 3566266 w 4392865"/>
                <a:gd name="connsiteY80" fmla="*/ 2239164 h 3835390"/>
                <a:gd name="connsiteX81" fmla="*/ 3553037 w 4392865"/>
                <a:gd name="connsiteY81" fmla="*/ 2352883 h 3835390"/>
                <a:gd name="connsiteX82" fmla="*/ 3428683 w 4392865"/>
                <a:gd name="connsiteY82" fmla="*/ 2350288 h 3835390"/>
                <a:gd name="connsiteX83" fmla="*/ 3400225 w 4392865"/>
                <a:gd name="connsiteY83" fmla="*/ 2423165 h 3835390"/>
                <a:gd name="connsiteX84" fmla="*/ 3267287 w 4392865"/>
                <a:gd name="connsiteY84" fmla="*/ 2302664 h 3835390"/>
                <a:gd name="connsiteX85" fmla="*/ 3190558 w 4392865"/>
                <a:gd name="connsiteY85" fmla="*/ 2302664 h 3835390"/>
                <a:gd name="connsiteX86" fmla="*/ 3119120 w 4392865"/>
                <a:gd name="connsiteY86" fmla="*/ 2173018 h 3835390"/>
                <a:gd name="connsiteX87" fmla="*/ 3125917 w 4392865"/>
                <a:gd name="connsiteY87" fmla="*/ 2071417 h 3835390"/>
                <a:gd name="connsiteX88" fmla="*/ 3090016 w 4392865"/>
                <a:gd name="connsiteY88" fmla="*/ 1993102 h 3835390"/>
                <a:gd name="connsiteX89" fmla="*/ 2933913 w 4392865"/>
                <a:gd name="connsiteY89" fmla="*/ 1802550 h 3835390"/>
                <a:gd name="connsiteX90" fmla="*/ 2853939 w 4392865"/>
                <a:gd name="connsiteY90" fmla="*/ 1602017 h 3835390"/>
                <a:gd name="connsiteX91" fmla="*/ 2658005 w 4392865"/>
                <a:gd name="connsiteY91" fmla="*/ 1386945 h 3835390"/>
                <a:gd name="connsiteX92" fmla="*/ 2471738 w 4392865"/>
                <a:gd name="connsiteY92" fmla="*/ 1241954 h 3835390"/>
                <a:gd name="connsiteX93" fmla="*/ 2413530 w 4392865"/>
                <a:gd name="connsiteY93" fmla="*/ 1240895 h 3835390"/>
                <a:gd name="connsiteX94" fmla="*/ 2325160 w 4392865"/>
                <a:gd name="connsiteY94" fmla="*/ 1184275 h 3835390"/>
                <a:gd name="connsiteX95" fmla="*/ 2262189 w 4392865"/>
                <a:gd name="connsiteY95" fmla="*/ 1167341 h 3835390"/>
                <a:gd name="connsiteX96" fmla="*/ 2153180 w 4392865"/>
                <a:gd name="connsiteY96" fmla="*/ 1212320 h 3835390"/>
                <a:gd name="connsiteX97" fmla="*/ 2088622 w 4392865"/>
                <a:gd name="connsiteY97" fmla="*/ 1242483 h 3835390"/>
                <a:gd name="connsiteX98" fmla="*/ 2087294 w 4392865"/>
                <a:gd name="connsiteY98" fmla="*/ 1390201 h 3835390"/>
                <a:gd name="connsiteX99" fmla="*/ 2121380 w 4392865"/>
                <a:gd name="connsiteY99" fmla="*/ 1554862 h 3835390"/>
                <a:gd name="connsiteX100" fmla="*/ 2187787 w 4392865"/>
                <a:gd name="connsiteY100" fmla="*/ 1696717 h 3835390"/>
                <a:gd name="connsiteX101" fmla="*/ 2339877 w 4392865"/>
                <a:gd name="connsiteY101" fmla="*/ 1794613 h 3835390"/>
                <a:gd name="connsiteX102" fmla="*/ 2425911 w 4392865"/>
                <a:gd name="connsiteY102" fmla="*/ 1900498 h 3835390"/>
                <a:gd name="connsiteX103" fmla="*/ 2576724 w 4392865"/>
                <a:gd name="connsiteY103" fmla="*/ 1993101 h 3835390"/>
                <a:gd name="connsiteX104" fmla="*/ 2593099 w 4392865"/>
                <a:gd name="connsiteY104" fmla="*/ 2219643 h 3835390"/>
                <a:gd name="connsiteX105" fmla="*/ 2703326 w 4392865"/>
                <a:gd name="connsiteY105" fmla="*/ 2387579 h 3835390"/>
                <a:gd name="connsiteX106" fmla="*/ 2730183 w 4392865"/>
                <a:gd name="connsiteY106" fmla="*/ 2620164 h 3835390"/>
                <a:gd name="connsiteX107" fmla="*/ 2624349 w 4392865"/>
                <a:gd name="connsiteY107" fmla="*/ 2601643 h 3835390"/>
                <a:gd name="connsiteX108" fmla="*/ 2439141 w 4392865"/>
                <a:gd name="connsiteY108" fmla="*/ 2662497 h 3835390"/>
                <a:gd name="connsiteX109" fmla="*/ 2396808 w 4392865"/>
                <a:gd name="connsiteY109" fmla="*/ 2524914 h 3835390"/>
                <a:gd name="connsiteX110" fmla="*/ 2264516 w 4392865"/>
                <a:gd name="connsiteY110" fmla="*/ 2614871 h 3835390"/>
                <a:gd name="connsiteX111" fmla="*/ 2260973 w 4392865"/>
                <a:gd name="connsiteY111" fmla="*/ 2834824 h 3835390"/>
                <a:gd name="connsiteX112" fmla="*/ 2242101 w 4392865"/>
                <a:gd name="connsiteY112" fmla="*/ 2943902 h 3835390"/>
                <a:gd name="connsiteX113" fmla="*/ 2251686 w 4392865"/>
                <a:gd name="connsiteY113" fmla="*/ 3106844 h 3835390"/>
                <a:gd name="connsiteX114" fmla="*/ 2443385 w 4392865"/>
                <a:gd name="connsiteY114" fmla="*/ 3145184 h 3835390"/>
                <a:gd name="connsiteX115" fmla="*/ 2577574 w 4392865"/>
                <a:gd name="connsiteY115" fmla="*/ 3250617 h 3835390"/>
                <a:gd name="connsiteX116" fmla="*/ 2625498 w 4392865"/>
                <a:gd name="connsiteY116" fmla="*/ 3384808 h 3835390"/>
                <a:gd name="connsiteX117" fmla="*/ 2462555 w 4392865"/>
                <a:gd name="connsiteY117" fmla="*/ 3346466 h 3835390"/>
                <a:gd name="connsiteX118" fmla="*/ 2337950 w 4392865"/>
                <a:gd name="connsiteY118" fmla="*/ 3269787 h 3835390"/>
                <a:gd name="connsiteX119" fmla="*/ 2059988 w 4392865"/>
                <a:gd name="connsiteY119" fmla="*/ 3269789 h 3835390"/>
                <a:gd name="connsiteX120" fmla="*/ 2203761 w 4392865"/>
                <a:gd name="connsiteY120" fmla="*/ 3442314 h 3835390"/>
                <a:gd name="connsiteX121" fmla="*/ 2452969 w 4392865"/>
                <a:gd name="connsiteY121" fmla="*/ 3634012 h 3835390"/>
                <a:gd name="connsiteX122" fmla="*/ 2290026 w 4392865"/>
                <a:gd name="connsiteY122" fmla="*/ 3662768 h 3835390"/>
                <a:gd name="connsiteX123" fmla="*/ 2107912 w 4392865"/>
                <a:gd name="connsiteY123" fmla="*/ 3538167 h 3835390"/>
                <a:gd name="connsiteX124" fmla="*/ 2021648 w 4392865"/>
                <a:gd name="connsiteY124" fmla="*/ 3720277 h 3835390"/>
                <a:gd name="connsiteX125" fmla="*/ 1954555 w 4392865"/>
                <a:gd name="connsiteY125" fmla="*/ 3758619 h 3835390"/>
                <a:gd name="connsiteX126" fmla="*/ 1801196 w 4392865"/>
                <a:gd name="connsiteY126" fmla="*/ 3825712 h 3835390"/>
                <a:gd name="connsiteX127" fmla="*/ 1839536 w 4392865"/>
                <a:gd name="connsiteY127" fmla="*/ 3595673 h 3835390"/>
                <a:gd name="connsiteX128" fmla="*/ 1734101 w 4392865"/>
                <a:gd name="connsiteY128" fmla="*/ 3413561 h 3835390"/>
                <a:gd name="connsiteX129" fmla="*/ 1705347 w 4392865"/>
                <a:gd name="connsiteY129" fmla="*/ 3480655 h 3835390"/>
                <a:gd name="connsiteX130" fmla="*/ 1638252 w 4392865"/>
                <a:gd name="connsiteY130" fmla="*/ 3595673 h 3835390"/>
                <a:gd name="connsiteX131" fmla="*/ 1504065 w 4392865"/>
                <a:gd name="connsiteY131" fmla="*/ 3729863 h 3835390"/>
                <a:gd name="connsiteX132" fmla="*/ 1302780 w 4392865"/>
                <a:gd name="connsiteY132" fmla="*/ 3634012 h 3835390"/>
                <a:gd name="connsiteX133" fmla="*/ 1504064 w 4392865"/>
                <a:gd name="connsiteY133" fmla="*/ 3586088 h 3835390"/>
                <a:gd name="connsiteX134" fmla="*/ 1465724 w 4392865"/>
                <a:gd name="connsiteY134" fmla="*/ 3346467 h 3835390"/>
                <a:gd name="connsiteX135" fmla="*/ 1222007 w 4392865"/>
                <a:gd name="connsiteY135" fmla="*/ 3399796 h 3835390"/>
                <a:gd name="connsiteX136" fmla="*/ 1302780 w 4392865"/>
                <a:gd name="connsiteY136" fmla="*/ 3212279 h 3835390"/>
                <a:gd name="connsiteX137" fmla="*/ 1580742 w 4392865"/>
                <a:gd name="connsiteY137" fmla="*/ 2982241 h 3835390"/>
                <a:gd name="connsiteX138" fmla="*/ 1657422 w 4392865"/>
                <a:gd name="connsiteY138" fmla="*/ 2867222 h 3835390"/>
                <a:gd name="connsiteX139" fmla="*/ 1686177 w 4392865"/>
                <a:gd name="connsiteY139" fmla="*/ 2502996 h 3835390"/>
                <a:gd name="connsiteX140" fmla="*/ 1688424 w 4392865"/>
                <a:gd name="connsiteY140" fmla="*/ 2185297 h 3835390"/>
                <a:gd name="connsiteX141" fmla="*/ 1695761 w 4392865"/>
                <a:gd name="connsiteY141" fmla="*/ 2004582 h 3835390"/>
                <a:gd name="connsiteX142" fmla="*/ 1629516 w 4392865"/>
                <a:gd name="connsiteY142" fmla="*/ 1709947 h 3835390"/>
                <a:gd name="connsiteX143" fmla="*/ 1497225 w 4392865"/>
                <a:gd name="connsiteY143" fmla="*/ 1548551 h 3835390"/>
                <a:gd name="connsiteX144" fmla="*/ 1446115 w 4392865"/>
                <a:gd name="connsiteY144" fmla="*/ 1515104 h 3835390"/>
                <a:gd name="connsiteX145" fmla="*/ 1354139 w 4392865"/>
                <a:gd name="connsiteY145" fmla="*/ 1431395 h 3835390"/>
                <a:gd name="connsiteX146" fmla="*/ 1296989 w 4392865"/>
                <a:gd name="connsiteY146" fmla="*/ 1347787 h 3835390"/>
                <a:gd name="connsiteX147" fmla="*/ 1243542 w 4392865"/>
                <a:gd name="connsiteY147" fmla="*/ 1336674 h 3835390"/>
                <a:gd name="connsiteX148" fmla="*/ 1200151 w 4392865"/>
                <a:gd name="connsiteY148" fmla="*/ 1288521 h 3835390"/>
                <a:gd name="connsiteX149" fmla="*/ 1155701 w 4392865"/>
                <a:gd name="connsiteY149" fmla="*/ 1275821 h 3835390"/>
                <a:gd name="connsiteX150" fmla="*/ 1111251 w 4392865"/>
                <a:gd name="connsiteY150" fmla="*/ 1193271 h 3835390"/>
                <a:gd name="connsiteX151" fmla="*/ 1092201 w 4392865"/>
                <a:gd name="connsiteY151" fmla="*/ 1078971 h 3835390"/>
                <a:gd name="connsiteX152" fmla="*/ 1092201 w 4392865"/>
                <a:gd name="connsiteY152" fmla="*/ 971021 h 3835390"/>
                <a:gd name="connsiteX153" fmla="*/ 1060451 w 4392865"/>
                <a:gd name="connsiteY153" fmla="*/ 913871 h 3835390"/>
                <a:gd name="connsiteX154" fmla="*/ 996951 w 4392865"/>
                <a:gd name="connsiteY154" fmla="*/ 875771 h 3835390"/>
                <a:gd name="connsiteX155" fmla="*/ 889001 w 4392865"/>
                <a:gd name="connsiteY155" fmla="*/ 875771 h 3835390"/>
                <a:gd name="connsiteX156" fmla="*/ 806451 w 4392865"/>
                <a:gd name="connsiteY156" fmla="*/ 907521 h 3835390"/>
                <a:gd name="connsiteX157" fmla="*/ 742951 w 4392865"/>
                <a:gd name="connsiteY157" fmla="*/ 939271 h 3835390"/>
                <a:gd name="connsiteX158" fmla="*/ 655639 w 4392865"/>
                <a:gd name="connsiteY158" fmla="*/ 912812 h 3835390"/>
                <a:gd name="connsiteX159" fmla="*/ 566210 w 4392865"/>
                <a:gd name="connsiteY159" fmla="*/ 836613 h 3835390"/>
                <a:gd name="connsiteX160" fmla="*/ 511177 w 4392865"/>
                <a:gd name="connsiteY160" fmla="*/ 806980 h 3835390"/>
                <a:gd name="connsiteX161" fmla="*/ 415926 w 4392865"/>
                <a:gd name="connsiteY161" fmla="*/ 784225 h 3835390"/>
                <a:gd name="connsiteX162" fmla="*/ 335494 w 4392865"/>
                <a:gd name="connsiteY162" fmla="*/ 759883 h 3835390"/>
                <a:gd name="connsiteX163" fmla="*/ 203413 w 4392865"/>
                <a:gd name="connsiteY163" fmla="*/ 728345 h 3835390"/>
                <a:gd name="connsiteX164" fmla="*/ 116099 w 4392865"/>
                <a:gd name="connsiteY164" fmla="*/ 691303 h 3835390"/>
                <a:gd name="connsiteX165" fmla="*/ 61914 w 4392865"/>
                <a:gd name="connsiteY165" fmla="*/ 625475 h 3835390"/>
                <a:gd name="connsiteX166" fmla="*/ 6350 w 4392865"/>
                <a:gd name="connsiteY166" fmla="*/ 575733 h 3835390"/>
                <a:gd name="connsiteX167" fmla="*/ 2117 w 4392865"/>
                <a:gd name="connsiteY167" fmla="*/ 537104 h 3835390"/>
                <a:gd name="connsiteX168" fmla="*/ 0 w 4392865"/>
                <a:gd name="connsiteY168" fmla="*/ 465138 h 3835390"/>
                <a:gd name="connsiteX169" fmla="*/ 23496 w 4392865"/>
                <a:gd name="connsiteY169" fmla="*/ 394970 h 3835390"/>
                <a:gd name="connsiteX170" fmla="*/ 51331 w 4392865"/>
                <a:gd name="connsiteY170" fmla="*/ 321204 h 3835390"/>
                <a:gd name="connsiteX171" fmla="*/ 77257 w 4392865"/>
                <a:gd name="connsiteY171" fmla="*/ 272520 h 3835390"/>
                <a:gd name="connsiteX172" fmla="*/ 104776 w 4392865"/>
                <a:gd name="connsiteY172" fmla="*/ 194203 h 3835390"/>
                <a:gd name="connsiteX173" fmla="*/ 187537 w 4392865"/>
                <a:gd name="connsiteY173" fmla="*/ 183303 h 3835390"/>
                <a:gd name="connsiteX174" fmla="*/ 238127 w 4392865"/>
                <a:gd name="connsiteY174" fmla="*/ 186268 h 3835390"/>
                <a:gd name="connsiteX175" fmla="*/ 306600 w 4392865"/>
                <a:gd name="connsiteY175" fmla="*/ 191241 h 3835390"/>
                <a:gd name="connsiteX176" fmla="*/ 354225 w 4392865"/>
                <a:gd name="connsiteY176" fmla="*/ 212408 h 3835390"/>
                <a:gd name="connsiteX177" fmla="*/ 442385 w 4392865"/>
                <a:gd name="connsiteY177" fmla="*/ 231247 h 3835390"/>
                <a:gd name="connsiteX0" fmla="*/ 442385 w 4392865"/>
                <a:gd name="connsiteY0" fmla="*/ 231247 h 3835390"/>
                <a:gd name="connsiteX1" fmla="*/ 544725 w 4392865"/>
                <a:gd name="connsiteY1" fmla="*/ 249450 h 3835390"/>
                <a:gd name="connsiteX2" fmla="*/ 674369 w 4392865"/>
                <a:gd name="connsiteY2" fmla="*/ 244158 h 3835390"/>
                <a:gd name="connsiteX3" fmla="*/ 841058 w 4392865"/>
                <a:gd name="connsiteY3" fmla="*/ 207116 h 3835390"/>
                <a:gd name="connsiteX4" fmla="*/ 917787 w 4392865"/>
                <a:gd name="connsiteY4" fmla="*/ 167429 h 3835390"/>
                <a:gd name="connsiteX5" fmla="*/ 984253 w 4392865"/>
                <a:gd name="connsiteY5" fmla="*/ 142346 h 3835390"/>
                <a:gd name="connsiteX6" fmla="*/ 1036849 w 4392865"/>
                <a:gd name="connsiteY6" fmla="*/ 125096 h 3835390"/>
                <a:gd name="connsiteX7" fmla="*/ 1099081 w 4392865"/>
                <a:gd name="connsiteY7" fmla="*/ 119062 h 3835390"/>
                <a:gd name="connsiteX8" fmla="*/ 1126067 w 4392865"/>
                <a:gd name="connsiteY8" fmla="*/ 68791 h 3835390"/>
                <a:gd name="connsiteX9" fmla="*/ 1118129 w 4392865"/>
                <a:gd name="connsiteY9" fmla="*/ 0 h 3835390"/>
                <a:gd name="connsiteX10" fmla="*/ 1181629 w 4392865"/>
                <a:gd name="connsiteY10" fmla="*/ 77788 h 3835390"/>
                <a:gd name="connsiteX11" fmla="*/ 1177079 w 4392865"/>
                <a:gd name="connsiteY11" fmla="*/ 125094 h 3835390"/>
                <a:gd name="connsiteX12" fmla="*/ 1179725 w 4392865"/>
                <a:gd name="connsiteY12" fmla="*/ 191241 h 3835390"/>
                <a:gd name="connsiteX13" fmla="*/ 1179513 w 4392865"/>
                <a:gd name="connsiteY13" fmla="*/ 235480 h 3835390"/>
                <a:gd name="connsiteX14" fmla="*/ 1171787 w 4392865"/>
                <a:gd name="connsiteY14" fmla="*/ 273262 h 3835390"/>
                <a:gd name="connsiteX15" fmla="*/ 1195599 w 4392865"/>
                <a:gd name="connsiteY15" fmla="*/ 320887 h 3835390"/>
                <a:gd name="connsiteX16" fmla="*/ 1237193 w 4392865"/>
                <a:gd name="connsiteY16" fmla="*/ 387879 h 3835390"/>
                <a:gd name="connsiteX17" fmla="*/ 1256242 w 4392865"/>
                <a:gd name="connsiteY17" fmla="*/ 412221 h 3835390"/>
                <a:gd name="connsiteX18" fmla="*/ 1289051 w 4392865"/>
                <a:gd name="connsiteY18" fmla="*/ 384704 h 3835390"/>
                <a:gd name="connsiteX19" fmla="*/ 1304079 w 4392865"/>
                <a:gd name="connsiteY19" fmla="*/ 379095 h 3835390"/>
                <a:gd name="connsiteX20" fmla="*/ 1341121 w 4392865"/>
                <a:gd name="connsiteY20" fmla="*/ 384387 h 3835390"/>
                <a:gd name="connsiteX21" fmla="*/ 1378163 w 4392865"/>
                <a:gd name="connsiteY21" fmla="*/ 408200 h 3835390"/>
                <a:gd name="connsiteX22" fmla="*/ 1390651 w 4392865"/>
                <a:gd name="connsiteY22" fmla="*/ 437621 h 3835390"/>
                <a:gd name="connsiteX23" fmla="*/ 1423142 w 4392865"/>
                <a:gd name="connsiteY23" fmla="*/ 445241 h 3835390"/>
                <a:gd name="connsiteX24" fmla="*/ 1462829 w 4392865"/>
                <a:gd name="connsiteY24" fmla="*/ 421429 h 3835390"/>
                <a:gd name="connsiteX25" fmla="*/ 1520826 w 4392865"/>
                <a:gd name="connsiteY25" fmla="*/ 523875 h 3835390"/>
                <a:gd name="connsiteX26" fmla="*/ 1582738 w 4392865"/>
                <a:gd name="connsiteY26" fmla="*/ 569912 h 3835390"/>
                <a:gd name="connsiteX27" fmla="*/ 1676401 w 4392865"/>
                <a:gd name="connsiteY27" fmla="*/ 640821 h 3835390"/>
                <a:gd name="connsiteX28" fmla="*/ 1866901 w 4392865"/>
                <a:gd name="connsiteY28" fmla="*/ 609071 h 3835390"/>
                <a:gd name="connsiteX29" fmla="*/ 2063751 w 4392865"/>
                <a:gd name="connsiteY29" fmla="*/ 558271 h 3835390"/>
                <a:gd name="connsiteX30" fmla="*/ 2178051 w 4392865"/>
                <a:gd name="connsiteY30" fmla="*/ 590021 h 3835390"/>
                <a:gd name="connsiteX31" fmla="*/ 2311401 w 4392865"/>
                <a:gd name="connsiteY31" fmla="*/ 691621 h 3835390"/>
                <a:gd name="connsiteX32" fmla="*/ 2489201 w 4392865"/>
                <a:gd name="connsiteY32" fmla="*/ 780521 h 3835390"/>
                <a:gd name="connsiteX33" fmla="*/ 2692401 w 4392865"/>
                <a:gd name="connsiteY33" fmla="*/ 793221 h 3835390"/>
                <a:gd name="connsiteX34" fmla="*/ 2783947 w 4392865"/>
                <a:gd name="connsiteY34" fmla="*/ 683154 h 3835390"/>
                <a:gd name="connsiteX35" fmla="*/ 3133905 w 4392865"/>
                <a:gd name="connsiteY35" fmla="*/ 585588 h 3835390"/>
                <a:gd name="connsiteX36" fmla="*/ 3230246 w 4392865"/>
                <a:gd name="connsiteY36" fmla="*/ 487572 h 3835390"/>
                <a:gd name="connsiteX37" fmla="*/ 3366460 w 4392865"/>
                <a:gd name="connsiteY37" fmla="*/ 400599 h 3835390"/>
                <a:gd name="connsiteX38" fmla="*/ 3662403 w 4392865"/>
                <a:gd name="connsiteY38" fmla="*/ 385143 h 3835390"/>
                <a:gd name="connsiteX39" fmla="*/ 3822913 w 4392865"/>
                <a:gd name="connsiteY39" fmla="*/ 365864 h 3835390"/>
                <a:gd name="connsiteX40" fmla="*/ 3880259 w 4392865"/>
                <a:gd name="connsiteY40" fmla="*/ 521559 h 3835390"/>
                <a:gd name="connsiteX41" fmla="*/ 3972225 w 4392865"/>
                <a:gd name="connsiteY41" fmla="*/ 697132 h 3835390"/>
                <a:gd name="connsiteX42" fmla="*/ 3971626 w 4392865"/>
                <a:gd name="connsiteY42" fmla="*/ 818142 h 3835390"/>
                <a:gd name="connsiteX43" fmla="*/ 3980492 w 4392865"/>
                <a:gd name="connsiteY43" fmla="*/ 801728 h 3835390"/>
                <a:gd name="connsiteX44" fmla="*/ 3976970 w 4392865"/>
                <a:gd name="connsiteY44" fmla="*/ 863980 h 3835390"/>
                <a:gd name="connsiteX45" fmla="*/ 3983298 w 4392865"/>
                <a:gd name="connsiteY45" fmla="*/ 889809 h 3835390"/>
                <a:gd name="connsiteX46" fmla="*/ 4002088 w 4392865"/>
                <a:gd name="connsiteY46" fmla="*/ 917575 h 3835390"/>
                <a:gd name="connsiteX47" fmla="*/ 4067176 w 4392865"/>
                <a:gd name="connsiteY47" fmla="*/ 927629 h 3835390"/>
                <a:gd name="connsiteX48" fmla="*/ 4064001 w 4392865"/>
                <a:gd name="connsiteY48" fmla="*/ 964671 h 3835390"/>
                <a:gd name="connsiteX49" fmla="*/ 4153642 w 4392865"/>
                <a:gd name="connsiteY49" fmla="*/ 1032613 h 3835390"/>
                <a:gd name="connsiteX50" fmla="*/ 4252464 w 4392865"/>
                <a:gd name="connsiteY50" fmla="*/ 1015471 h 3835390"/>
                <a:gd name="connsiteX51" fmla="*/ 4392865 w 4392865"/>
                <a:gd name="connsiteY51" fmla="*/ 1145687 h 3835390"/>
                <a:gd name="connsiteX52" fmla="*/ 4286151 w 4392865"/>
                <a:gd name="connsiteY52" fmla="*/ 1291466 h 3835390"/>
                <a:gd name="connsiteX53" fmla="*/ 4176057 w 4392865"/>
                <a:gd name="connsiteY53" fmla="*/ 1408274 h 3835390"/>
                <a:gd name="connsiteX54" fmla="*/ 4037225 w 4392865"/>
                <a:gd name="connsiteY54" fmla="*/ 1450656 h 3835390"/>
                <a:gd name="connsiteX55" fmla="*/ 3968751 w 4392865"/>
                <a:gd name="connsiteY55" fmla="*/ 1419754 h 3835390"/>
                <a:gd name="connsiteX56" fmla="*/ 3910225 w 4392865"/>
                <a:gd name="connsiteY56" fmla="*/ 1426845 h 3835390"/>
                <a:gd name="connsiteX57" fmla="*/ 3842810 w 4392865"/>
                <a:gd name="connsiteY57" fmla="*/ 1390650 h 3835390"/>
                <a:gd name="connsiteX58" fmla="*/ 3804392 w 4392865"/>
                <a:gd name="connsiteY58" fmla="*/ 1233700 h 3835390"/>
                <a:gd name="connsiteX59" fmla="*/ 3719513 w 4392865"/>
                <a:gd name="connsiteY59" fmla="*/ 1156759 h 3835390"/>
                <a:gd name="connsiteX60" fmla="*/ 3568701 w 4392865"/>
                <a:gd name="connsiteY60" fmla="*/ 1098021 h 3835390"/>
                <a:gd name="connsiteX61" fmla="*/ 3460751 w 4392865"/>
                <a:gd name="connsiteY61" fmla="*/ 1053571 h 3835390"/>
                <a:gd name="connsiteX62" fmla="*/ 3371851 w 4392865"/>
                <a:gd name="connsiteY62" fmla="*/ 1047221 h 3835390"/>
                <a:gd name="connsiteX63" fmla="*/ 3308351 w 4392865"/>
                <a:gd name="connsiteY63" fmla="*/ 996421 h 3835390"/>
                <a:gd name="connsiteX64" fmla="*/ 3200401 w 4392865"/>
                <a:gd name="connsiteY64" fmla="*/ 932921 h 3835390"/>
                <a:gd name="connsiteX65" fmla="*/ 3227599 w 4392865"/>
                <a:gd name="connsiteY65" fmla="*/ 1067009 h 3835390"/>
                <a:gd name="connsiteX66" fmla="*/ 3325496 w 4392865"/>
                <a:gd name="connsiteY66" fmla="*/ 1302488 h 3835390"/>
                <a:gd name="connsiteX67" fmla="*/ 3521286 w 4392865"/>
                <a:gd name="connsiteY67" fmla="*/ 1487697 h 3835390"/>
                <a:gd name="connsiteX68" fmla="*/ 3598016 w 4392865"/>
                <a:gd name="connsiteY68" fmla="*/ 1569716 h 3835390"/>
                <a:gd name="connsiteX69" fmla="*/ 3743537 w 4392865"/>
                <a:gd name="connsiteY69" fmla="*/ 1596175 h 3835390"/>
                <a:gd name="connsiteX70" fmla="*/ 3841433 w 4392865"/>
                <a:gd name="connsiteY70" fmla="*/ 1540613 h 3835390"/>
                <a:gd name="connsiteX71" fmla="*/ 3918163 w 4392865"/>
                <a:gd name="connsiteY71" fmla="*/ 1588237 h 3835390"/>
                <a:gd name="connsiteX72" fmla="*/ 3983808 w 4392865"/>
                <a:gd name="connsiteY72" fmla="*/ 1610103 h 3835390"/>
                <a:gd name="connsiteX73" fmla="*/ 4063234 w 4392865"/>
                <a:gd name="connsiteY73" fmla="*/ 1841639 h 3835390"/>
                <a:gd name="connsiteX74" fmla="*/ 3945170 w 4392865"/>
                <a:gd name="connsiteY74" fmla="*/ 1879232 h 3835390"/>
                <a:gd name="connsiteX75" fmla="*/ 3869238 w 4392865"/>
                <a:gd name="connsiteY75" fmla="*/ 2185997 h 3835390"/>
                <a:gd name="connsiteX76" fmla="*/ 3844079 w 4392865"/>
                <a:gd name="connsiteY76" fmla="*/ 2114809 h 3835390"/>
                <a:gd name="connsiteX77" fmla="*/ 3754120 w 4392865"/>
                <a:gd name="connsiteY77" fmla="*/ 2117455 h 3835390"/>
                <a:gd name="connsiteX78" fmla="*/ 3697858 w 4392865"/>
                <a:gd name="connsiteY78" fmla="*/ 2321435 h 3835390"/>
                <a:gd name="connsiteX79" fmla="*/ 3664163 w 4392865"/>
                <a:gd name="connsiteY79" fmla="*/ 2236518 h 3835390"/>
                <a:gd name="connsiteX80" fmla="*/ 3566266 w 4392865"/>
                <a:gd name="connsiteY80" fmla="*/ 2239164 h 3835390"/>
                <a:gd name="connsiteX81" fmla="*/ 3553037 w 4392865"/>
                <a:gd name="connsiteY81" fmla="*/ 2352883 h 3835390"/>
                <a:gd name="connsiteX82" fmla="*/ 3428683 w 4392865"/>
                <a:gd name="connsiteY82" fmla="*/ 2350288 h 3835390"/>
                <a:gd name="connsiteX83" fmla="*/ 3400225 w 4392865"/>
                <a:gd name="connsiteY83" fmla="*/ 2423165 h 3835390"/>
                <a:gd name="connsiteX84" fmla="*/ 3267287 w 4392865"/>
                <a:gd name="connsiteY84" fmla="*/ 2302664 h 3835390"/>
                <a:gd name="connsiteX85" fmla="*/ 3190558 w 4392865"/>
                <a:gd name="connsiteY85" fmla="*/ 2302664 h 3835390"/>
                <a:gd name="connsiteX86" fmla="*/ 3119120 w 4392865"/>
                <a:gd name="connsiteY86" fmla="*/ 2173018 h 3835390"/>
                <a:gd name="connsiteX87" fmla="*/ 3125917 w 4392865"/>
                <a:gd name="connsiteY87" fmla="*/ 2071417 h 3835390"/>
                <a:gd name="connsiteX88" fmla="*/ 3090016 w 4392865"/>
                <a:gd name="connsiteY88" fmla="*/ 1993102 h 3835390"/>
                <a:gd name="connsiteX89" fmla="*/ 2933913 w 4392865"/>
                <a:gd name="connsiteY89" fmla="*/ 1802550 h 3835390"/>
                <a:gd name="connsiteX90" fmla="*/ 2853939 w 4392865"/>
                <a:gd name="connsiteY90" fmla="*/ 1602017 h 3835390"/>
                <a:gd name="connsiteX91" fmla="*/ 2658005 w 4392865"/>
                <a:gd name="connsiteY91" fmla="*/ 1386945 h 3835390"/>
                <a:gd name="connsiteX92" fmla="*/ 2471738 w 4392865"/>
                <a:gd name="connsiteY92" fmla="*/ 1241954 h 3835390"/>
                <a:gd name="connsiteX93" fmla="*/ 2413530 w 4392865"/>
                <a:gd name="connsiteY93" fmla="*/ 1240895 h 3835390"/>
                <a:gd name="connsiteX94" fmla="*/ 2325160 w 4392865"/>
                <a:gd name="connsiteY94" fmla="*/ 1184275 h 3835390"/>
                <a:gd name="connsiteX95" fmla="*/ 2262189 w 4392865"/>
                <a:gd name="connsiteY95" fmla="*/ 1167341 h 3835390"/>
                <a:gd name="connsiteX96" fmla="*/ 2153180 w 4392865"/>
                <a:gd name="connsiteY96" fmla="*/ 1212320 h 3835390"/>
                <a:gd name="connsiteX97" fmla="*/ 2088622 w 4392865"/>
                <a:gd name="connsiteY97" fmla="*/ 1242483 h 3835390"/>
                <a:gd name="connsiteX98" fmla="*/ 2087294 w 4392865"/>
                <a:gd name="connsiteY98" fmla="*/ 1390201 h 3835390"/>
                <a:gd name="connsiteX99" fmla="*/ 2121380 w 4392865"/>
                <a:gd name="connsiteY99" fmla="*/ 1554862 h 3835390"/>
                <a:gd name="connsiteX100" fmla="*/ 2187787 w 4392865"/>
                <a:gd name="connsiteY100" fmla="*/ 1696717 h 3835390"/>
                <a:gd name="connsiteX101" fmla="*/ 2339877 w 4392865"/>
                <a:gd name="connsiteY101" fmla="*/ 1794613 h 3835390"/>
                <a:gd name="connsiteX102" fmla="*/ 2367704 w 4392865"/>
                <a:gd name="connsiteY102" fmla="*/ 1794664 h 3835390"/>
                <a:gd name="connsiteX103" fmla="*/ 2425911 w 4392865"/>
                <a:gd name="connsiteY103" fmla="*/ 1900498 h 3835390"/>
                <a:gd name="connsiteX104" fmla="*/ 2576724 w 4392865"/>
                <a:gd name="connsiteY104" fmla="*/ 1993101 h 3835390"/>
                <a:gd name="connsiteX105" fmla="*/ 2593099 w 4392865"/>
                <a:gd name="connsiteY105" fmla="*/ 2219643 h 3835390"/>
                <a:gd name="connsiteX106" fmla="*/ 2703326 w 4392865"/>
                <a:gd name="connsiteY106" fmla="*/ 2387579 h 3835390"/>
                <a:gd name="connsiteX107" fmla="*/ 2730183 w 4392865"/>
                <a:gd name="connsiteY107" fmla="*/ 2620164 h 3835390"/>
                <a:gd name="connsiteX108" fmla="*/ 2624349 w 4392865"/>
                <a:gd name="connsiteY108" fmla="*/ 2601643 h 3835390"/>
                <a:gd name="connsiteX109" fmla="*/ 2439141 w 4392865"/>
                <a:gd name="connsiteY109" fmla="*/ 2662497 h 3835390"/>
                <a:gd name="connsiteX110" fmla="*/ 2396808 w 4392865"/>
                <a:gd name="connsiteY110" fmla="*/ 2524914 h 3835390"/>
                <a:gd name="connsiteX111" fmla="*/ 2264516 w 4392865"/>
                <a:gd name="connsiteY111" fmla="*/ 2614871 h 3835390"/>
                <a:gd name="connsiteX112" fmla="*/ 2260973 w 4392865"/>
                <a:gd name="connsiteY112" fmla="*/ 2834824 h 3835390"/>
                <a:gd name="connsiteX113" fmla="*/ 2242101 w 4392865"/>
                <a:gd name="connsiteY113" fmla="*/ 2943902 h 3835390"/>
                <a:gd name="connsiteX114" fmla="*/ 2251686 w 4392865"/>
                <a:gd name="connsiteY114" fmla="*/ 3106844 h 3835390"/>
                <a:gd name="connsiteX115" fmla="*/ 2443385 w 4392865"/>
                <a:gd name="connsiteY115" fmla="*/ 3145184 h 3835390"/>
                <a:gd name="connsiteX116" fmla="*/ 2577574 w 4392865"/>
                <a:gd name="connsiteY116" fmla="*/ 3250617 h 3835390"/>
                <a:gd name="connsiteX117" fmla="*/ 2625498 w 4392865"/>
                <a:gd name="connsiteY117" fmla="*/ 3384808 h 3835390"/>
                <a:gd name="connsiteX118" fmla="*/ 2462555 w 4392865"/>
                <a:gd name="connsiteY118" fmla="*/ 3346466 h 3835390"/>
                <a:gd name="connsiteX119" fmla="*/ 2337950 w 4392865"/>
                <a:gd name="connsiteY119" fmla="*/ 3269787 h 3835390"/>
                <a:gd name="connsiteX120" fmla="*/ 2059988 w 4392865"/>
                <a:gd name="connsiteY120" fmla="*/ 3269789 h 3835390"/>
                <a:gd name="connsiteX121" fmla="*/ 2203761 w 4392865"/>
                <a:gd name="connsiteY121" fmla="*/ 3442314 h 3835390"/>
                <a:gd name="connsiteX122" fmla="*/ 2452969 w 4392865"/>
                <a:gd name="connsiteY122" fmla="*/ 3634012 h 3835390"/>
                <a:gd name="connsiteX123" fmla="*/ 2290026 w 4392865"/>
                <a:gd name="connsiteY123" fmla="*/ 3662768 h 3835390"/>
                <a:gd name="connsiteX124" fmla="*/ 2107912 w 4392865"/>
                <a:gd name="connsiteY124" fmla="*/ 3538167 h 3835390"/>
                <a:gd name="connsiteX125" fmla="*/ 2021648 w 4392865"/>
                <a:gd name="connsiteY125" fmla="*/ 3720277 h 3835390"/>
                <a:gd name="connsiteX126" fmla="*/ 1954555 w 4392865"/>
                <a:gd name="connsiteY126" fmla="*/ 3758619 h 3835390"/>
                <a:gd name="connsiteX127" fmla="*/ 1801196 w 4392865"/>
                <a:gd name="connsiteY127" fmla="*/ 3825712 h 3835390"/>
                <a:gd name="connsiteX128" fmla="*/ 1839536 w 4392865"/>
                <a:gd name="connsiteY128" fmla="*/ 3595673 h 3835390"/>
                <a:gd name="connsiteX129" fmla="*/ 1734101 w 4392865"/>
                <a:gd name="connsiteY129" fmla="*/ 3413561 h 3835390"/>
                <a:gd name="connsiteX130" fmla="*/ 1705347 w 4392865"/>
                <a:gd name="connsiteY130" fmla="*/ 3480655 h 3835390"/>
                <a:gd name="connsiteX131" fmla="*/ 1638252 w 4392865"/>
                <a:gd name="connsiteY131" fmla="*/ 3595673 h 3835390"/>
                <a:gd name="connsiteX132" fmla="*/ 1504065 w 4392865"/>
                <a:gd name="connsiteY132" fmla="*/ 3729863 h 3835390"/>
                <a:gd name="connsiteX133" fmla="*/ 1302780 w 4392865"/>
                <a:gd name="connsiteY133" fmla="*/ 3634012 h 3835390"/>
                <a:gd name="connsiteX134" fmla="*/ 1504064 w 4392865"/>
                <a:gd name="connsiteY134" fmla="*/ 3586088 h 3835390"/>
                <a:gd name="connsiteX135" fmla="*/ 1465724 w 4392865"/>
                <a:gd name="connsiteY135" fmla="*/ 3346467 h 3835390"/>
                <a:gd name="connsiteX136" fmla="*/ 1222007 w 4392865"/>
                <a:gd name="connsiteY136" fmla="*/ 3399796 h 3835390"/>
                <a:gd name="connsiteX137" fmla="*/ 1302780 w 4392865"/>
                <a:gd name="connsiteY137" fmla="*/ 3212279 h 3835390"/>
                <a:gd name="connsiteX138" fmla="*/ 1580742 w 4392865"/>
                <a:gd name="connsiteY138" fmla="*/ 2982241 h 3835390"/>
                <a:gd name="connsiteX139" fmla="*/ 1657422 w 4392865"/>
                <a:gd name="connsiteY139" fmla="*/ 2867222 h 3835390"/>
                <a:gd name="connsiteX140" fmla="*/ 1686177 w 4392865"/>
                <a:gd name="connsiteY140" fmla="*/ 2502996 h 3835390"/>
                <a:gd name="connsiteX141" fmla="*/ 1688424 w 4392865"/>
                <a:gd name="connsiteY141" fmla="*/ 2185297 h 3835390"/>
                <a:gd name="connsiteX142" fmla="*/ 1695761 w 4392865"/>
                <a:gd name="connsiteY142" fmla="*/ 2004582 h 3835390"/>
                <a:gd name="connsiteX143" fmla="*/ 1629516 w 4392865"/>
                <a:gd name="connsiteY143" fmla="*/ 1709947 h 3835390"/>
                <a:gd name="connsiteX144" fmla="*/ 1497225 w 4392865"/>
                <a:gd name="connsiteY144" fmla="*/ 1548551 h 3835390"/>
                <a:gd name="connsiteX145" fmla="*/ 1446115 w 4392865"/>
                <a:gd name="connsiteY145" fmla="*/ 1515104 h 3835390"/>
                <a:gd name="connsiteX146" fmla="*/ 1354139 w 4392865"/>
                <a:gd name="connsiteY146" fmla="*/ 1431395 h 3835390"/>
                <a:gd name="connsiteX147" fmla="*/ 1296989 w 4392865"/>
                <a:gd name="connsiteY147" fmla="*/ 1347787 h 3835390"/>
                <a:gd name="connsiteX148" fmla="*/ 1243542 w 4392865"/>
                <a:gd name="connsiteY148" fmla="*/ 1336674 h 3835390"/>
                <a:gd name="connsiteX149" fmla="*/ 1200151 w 4392865"/>
                <a:gd name="connsiteY149" fmla="*/ 1288521 h 3835390"/>
                <a:gd name="connsiteX150" fmla="*/ 1155701 w 4392865"/>
                <a:gd name="connsiteY150" fmla="*/ 1275821 h 3835390"/>
                <a:gd name="connsiteX151" fmla="*/ 1111251 w 4392865"/>
                <a:gd name="connsiteY151" fmla="*/ 1193271 h 3835390"/>
                <a:gd name="connsiteX152" fmla="*/ 1092201 w 4392865"/>
                <a:gd name="connsiteY152" fmla="*/ 1078971 h 3835390"/>
                <a:gd name="connsiteX153" fmla="*/ 1092201 w 4392865"/>
                <a:gd name="connsiteY153" fmla="*/ 971021 h 3835390"/>
                <a:gd name="connsiteX154" fmla="*/ 1060451 w 4392865"/>
                <a:gd name="connsiteY154" fmla="*/ 913871 h 3835390"/>
                <a:gd name="connsiteX155" fmla="*/ 996951 w 4392865"/>
                <a:gd name="connsiteY155" fmla="*/ 875771 h 3835390"/>
                <a:gd name="connsiteX156" fmla="*/ 889001 w 4392865"/>
                <a:gd name="connsiteY156" fmla="*/ 875771 h 3835390"/>
                <a:gd name="connsiteX157" fmla="*/ 806451 w 4392865"/>
                <a:gd name="connsiteY157" fmla="*/ 907521 h 3835390"/>
                <a:gd name="connsiteX158" fmla="*/ 742951 w 4392865"/>
                <a:gd name="connsiteY158" fmla="*/ 939271 h 3835390"/>
                <a:gd name="connsiteX159" fmla="*/ 655639 w 4392865"/>
                <a:gd name="connsiteY159" fmla="*/ 912812 h 3835390"/>
                <a:gd name="connsiteX160" fmla="*/ 566210 w 4392865"/>
                <a:gd name="connsiteY160" fmla="*/ 836613 h 3835390"/>
                <a:gd name="connsiteX161" fmla="*/ 511177 w 4392865"/>
                <a:gd name="connsiteY161" fmla="*/ 806980 h 3835390"/>
                <a:gd name="connsiteX162" fmla="*/ 415926 w 4392865"/>
                <a:gd name="connsiteY162" fmla="*/ 784225 h 3835390"/>
                <a:gd name="connsiteX163" fmla="*/ 335494 w 4392865"/>
                <a:gd name="connsiteY163" fmla="*/ 759883 h 3835390"/>
                <a:gd name="connsiteX164" fmla="*/ 203413 w 4392865"/>
                <a:gd name="connsiteY164" fmla="*/ 728345 h 3835390"/>
                <a:gd name="connsiteX165" fmla="*/ 116099 w 4392865"/>
                <a:gd name="connsiteY165" fmla="*/ 691303 h 3835390"/>
                <a:gd name="connsiteX166" fmla="*/ 61914 w 4392865"/>
                <a:gd name="connsiteY166" fmla="*/ 625475 h 3835390"/>
                <a:gd name="connsiteX167" fmla="*/ 6350 w 4392865"/>
                <a:gd name="connsiteY167" fmla="*/ 575733 h 3835390"/>
                <a:gd name="connsiteX168" fmla="*/ 2117 w 4392865"/>
                <a:gd name="connsiteY168" fmla="*/ 537104 h 3835390"/>
                <a:gd name="connsiteX169" fmla="*/ 0 w 4392865"/>
                <a:gd name="connsiteY169" fmla="*/ 465138 h 3835390"/>
                <a:gd name="connsiteX170" fmla="*/ 23496 w 4392865"/>
                <a:gd name="connsiteY170" fmla="*/ 394970 h 3835390"/>
                <a:gd name="connsiteX171" fmla="*/ 51331 w 4392865"/>
                <a:gd name="connsiteY171" fmla="*/ 321204 h 3835390"/>
                <a:gd name="connsiteX172" fmla="*/ 77257 w 4392865"/>
                <a:gd name="connsiteY172" fmla="*/ 272520 h 3835390"/>
                <a:gd name="connsiteX173" fmla="*/ 104776 w 4392865"/>
                <a:gd name="connsiteY173" fmla="*/ 194203 h 3835390"/>
                <a:gd name="connsiteX174" fmla="*/ 187537 w 4392865"/>
                <a:gd name="connsiteY174" fmla="*/ 183303 h 3835390"/>
                <a:gd name="connsiteX175" fmla="*/ 238127 w 4392865"/>
                <a:gd name="connsiteY175" fmla="*/ 186268 h 3835390"/>
                <a:gd name="connsiteX176" fmla="*/ 306600 w 4392865"/>
                <a:gd name="connsiteY176" fmla="*/ 191241 h 3835390"/>
                <a:gd name="connsiteX177" fmla="*/ 354225 w 4392865"/>
                <a:gd name="connsiteY177" fmla="*/ 212408 h 3835390"/>
                <a:gd name="connsiteX178" fmla="*/ 442385 w 4392865"/>
                <a:gd name="connsiteY178" fmla="*/ 231247 h 3835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Lst>
              <a:rect l="l" t="t" r="r" b="b"/>
              <a:pathLst>
                <a:path w="4392865" h="3835390">
                  <a:moveTo>
                    <a:pt x="442385" y="231247"/>
                  </a:moveTo>
                  <a:cubicBezTo>
                    <a:pt x="498335" y="241336"/>
                    <a:pt x="512234" y="250826"/>
                    <a:pt x="544725" y="249450"/>
                  </a:cubicBezTo>
                  <a:cubicBezTo>
                    <a:pt x="577216" y="248074"/>
                    <a:pt x="629390" y="250332"/>
                    <a:pt x="674369" y="244158"/>
                  </a:cubicBezTo>
                  <a:cubicBezTo>
                    <a:pt x="731113" y="235727"/>
                    <a:pt x="791175" y="222321"/>
                    <a:pt x="841058" y="207116"/>
                  </a:cubicBezTo>
                  <a:cubicBezTo>
                    <a:pt x="880745" y="196092"/>
                    <a:pt x="889512" y="178224"/>
                    <a:pt x="917787" y="167429"/>
                  </a:cubicBezTo>
                  <a:cubicBezTo>
                    <a:pt x="946063" y="156634"/>
                    <a:pt x="962204" y="148520"/>
                    <a:pt x="984253" y="142346"/>
                  </a:cubicBezTo>
                  <a:cubicBezTo>
                    <a:pt x="1006195" y="138360"/>
                    <a:pt x="1014907" y="129082"/>
                    <a:pt x="1036849" y="125096"/>
                  </a:cubicBezTo>
                  <a:lnTo>
                    <a:pt x="1099081" y="119062"/>
                  </a:lnTo>
                  <a:lnTo>
                    <a:pt x="1126067" y="68791"/>
                  </a:lnTo>
                  <a:lnTo>
                    <a:pt x="1118129" y="0"/>
                  </a:lnTo>
                  <a:lnTo>
                    <a:pt x="1181629" y="77788"/>
                  </a:lnTo>
                  <a:cubicBezTo>
                    <a:pt x="1178348" y="90029"/>
                    <a:pt x="1180360" y="112853"/>
                    <a:pt x="1177079" y="125094"/>
                  </a:cubicBezTo>
                  <a:cubicBezTo>
                    <a:pt x="1175315" y="150671"/>
                    <a:pt x="1181489" y="165664"/>
                    <a:pt x="1179725" y="191241"/>
                  </a:cubicBezTo>
                  <a:cubicBezTo>
                    <a:pt x="1179654" y="205987"/>
                    <a:pt x="1179584" y="220734"/>
                    <a:pt x="1179513" y="235480"/>
                  </a:cubicBezTo>
                  <a:cubicBezTo>
                    <a:pt x="1182230" y="247192"/>
                    <a:pt x="1169070" y="261550"/>
                    <a:pt x="1171787" y="273262"/>
                  </a:cubicBezTo>
                  <a:cubicBezTo>
                    <a:pt x="1177079" y="295311"/>
                    <a:pt x="1190307" y="298838"/>
                    <a:pt x="1195599" y="320887"/>
                  </a:cubicBezTo>
                  <a:lnTo>
                    <a:pt x="1237193" y="387879"/>
                  </a:lnTo>
                  <a:lnTo>
                    <a:pt x="1256242" y="412221"/>
                  </a:lnTo>
                  <a:lnTo>
                    <a:pt x="1289051" y="384704"/>
                  </a:lnTo>
                  <a:cubicBezTo>
                    <a:pt x="1298788" y="380506"/>
                    <a:pt x="1295401" y="379148"/>
                    <a:pt x="1304079" y="379095"/>
                  </a:cubicBezTo>
                  <a:cubicBezTo>
                    <a:pt x="1312757" y="379042"/>
                    <a:pt x="1331861" y="379977"/>
                    <a:pt x="1341121" y="384387"/>
                  </a:cubicBezTo>
                  <a:cubicBezTo>
                    <a:pt x="1347295" y="391442"/>
                    <a:pt x="1371989" y="401145"/>
                    <a:pt x="1378163" y="408200"/>
                  </a:cubicBezTo>
                  <a:lnTo>
                    <a:pt x="1390651" y="437621"/>
                  </a:lnTo>
                  <a:cubicBezTo>
                    <a:pt x="1399470" y="441590"/>
                    <a:pt x="1411112" y="447940"/>
                    <a:pt x="1423142" y="445241"/>
                  </a:cubicBezTo>
                  <a:cubicBezTo>
                    <a:pt x="1435172" y="442542"/>
                    <a:pt x="1447871" y="406119"/>
                    <a:pt x="1462829" y="421429"/>
                  </a:cubicBezTo>
                  <a:cubicBezTo>
                    <a:pt x="1507739" y="467925"/>
                    <a:pt x="1481209" y="474732"/>
                    <a:pt x="1520826" y="523875"/>
                  </a:cubicBezTo>
                  <a:lnTo>
                    <a:pt x="1582738" y="569912"/>
                  </a:lnTo>
                  <a:lnTo>
                    <a:pt x="1676401" y="640821"/>
                  </a:lnTo>
                  <a:lnTo>
                    <a:pt x="1866901" y="609071"/>
                  </a:lnTo>
                  <a:lnTo>
                    <a:pt x="2063751" y="558271"/>
                  </a:lnTo>
                  <a:lnTo>
                    <a:pt x="2178051" y="590021"/>
                  </a:lnTo>
                  <a:lnTo>
                    <a:pt x="2311401" y="691621"/>
                  </a:lnTo>
                  <a:lnTo>
                    <a:pt x="2489201" y="780521"/>
                  </a:lnTo>
                  <a:lnTo>
                    <a:pt x="2692401" y="793221"/>
                  </a:lnTo>
                  <a:lnTo>
                    <a:pt x="2783947" y="683154"/>
                  </a:lnTo>
                  <a:lnTo>
                    <a:pt x="3133905" y="585588"/>
                  </a:lnTo>
                  <a:cubicBezTo>
                    <a:pt x="3160727" y="562617"/>
                    <a:pt x="3203424" y="510543"/>
                    <a:pt x="3230246" y="487572"/>
                  </a:cubicBezTo>
                  <a:lnTo>
                    <a:pt x="3366460" y="400599"/>
                  </a:lnTo>
                  <a:lnTo>
                    <a:pt x="3662403" y="385143"/>
                  </a:lnTo>
                  <a:cubicBezTo>
                    <a:pt x="3692094" y="409585"/>
                    <a:pt x="3793222" y="341422"/>
                    <a:pt x="3822913" y="365864"/>
                  </a:cubicBezTo>
                  <a:lnTo>
                    <a:pt x="3880259" y="521559"/>
                  </a:lnTo>
                  <a:lnTo>
                    <a:pt x="3972225" y="697132"/>
                  </a:lnTo>
                  <a:cubicBezTo>
                    <a:pt x="3972025" y="737469"/>
                    <a:pt x="3971826" y="777805"/>
                    <a:pt x="3971626" y="818142"/>
                  </a:cubicBezTo>
                  <a:lnTo>
                    <a:pt x="3980492" y="801728"/>
                  </a:lnTo>
                  <a:cubicBezTo>
                    <a:pt x="3992097" y="806503"/>
                    <a:pt x="3965365" y="859205"/>
                    <a:pt x="3976970" y="863980"/>
                  </a:cubicBezTo>
                  <a:lnTo>
                    <a:pt x="3983298" y="889809"/>
                  </a:lnTo>
                  <a:cubicBezTo>
                    <a:pt x="3983388" y="900829"/>
                    <a:pt x="4001998" y="906555"/>
                    <a:pt x="4002088" y="917575"/>
                  </a:cubicBezTo>
                  <a:lnTo>
                    <a:pt x="4067176" y="927629"/>
                  </a:lnTo>
                  <a:lnTo>
                    <a:pt x="4064001" y="964671"/>
                  </a:lnTo>
                  <a:cubicBezTo>
                    <a:pt x="4092999" y="970561"/>
                    <a:pt x="4124644" y="1026723"/>
                    <a:pt x="4153642" y="1032613"/>
                  </a:cubicBezTo>
                  <a:lnTo>
                    <a:pt x="4252464" y="1015471"/>
                  </a:lnTo>
                  <a:cubicBezTo>
                    <a:pt x="4258179" y="1031769"/>
                    <a:pt x="4387150" y="1129389"/>
                    <a:pt x="4392865" y="1145687"/>
                  </a:cubicBezTo>
                  <a:lnTo>
                    <a:pt x="4286151" y="1291466"/>
                  </a:lnTo>
                  <a:cubicBezTo>
                    <a:pt x="4286045" y="1338456"/>
                    <a:pt x="4176163" y="1361284"/>
                    <a:pt x="4176057" y="1408274"/>
                  </a:cubicBezTo>
                  <a:cubicBezTo>
                    <a:pt x="4172529" y="1435614"/>
                    <a:pt x="4040753" y="1423316"/>
                    <a:pt x="4037225" y="1450656"/>
                  </a:cubicBezTo>
                  <a:lnTo>
                    <a:pt x="3968751" y="1419754"/>
                  </a:lnTo>
                  <a:cubicBezTo>
                    <a:pt x="3947478" y="1415062"/>
                    <a:pt x="3931498" y="1431537"/>
                    <a:pt x="3910225" y="1426845"/>
                  </a:cubicBezTo>
                  <a:lnTo>
                    <a:pt x="3842810" y="1390650"/>
                  </a:lnTo>
                  <a:cubicBezTo>
                    <a:pt x="3819421" y="1342743"/>
                    <a:pt x="3827781" y="1281607"/>
                    <a:pt x="3804392" y="1233700"/>
                  </a:cubicBezTo>
                  <a:lnTo>
                    <a:pt x="3719513" y="1156759"/>
                  </a:lnTo>
                  <a:lnTo>
                    <a:pt x="3568701" y="1098021"/>
                  </a:lnTo>
                  <a:lnTo>
                    <a:pt x="3460751" y="1053571"/>
                  </a:lnTo>
                  <a:lnTo>
                    <a:pt x="3371851" y="1047221"/>
                  </a:lnTo>
                  <a:lnTo>
                    <a:pt x="3308351" y="996421"/>
                  </a:lnTo>
                  <a:lnTo>
                    <a:pt x="3200401" y="932921"/>
                  </a:lnTo>
                  <a:cubicBezTo>
                    <a:pt x="3199731" y="952182"/>
                    <a:pt x="3188669" y="937945"/>
                    <a:pt x="3227599" y="1067009"/>
                  </a:cubicBezTo>
                  <a:cubicBezTo>
                    <a:pt x="3251976" y="1119343"/>
                    <a:pt x="3254058" y="1148148"/>
                    <a:pt x="3325496" y="1302488"/>
                  </a:cubicBezTo>
                  <a:cubicBezTo>
                    <a:pt x="3370034" y="1373044"/>
                    <a:pt x="3437060" y="1414937"/>
                    <a:pt x="3521286" y="1487697"/>
                  </a:cubicBezTo>
                  <a:cubicBezTo>
                    <a:pt x="3566265" y="1528266"/>
                    <a:pt x="3558328" y="1554723"/>
                    <a:pt x="3598016" y="1569716"/>
                  </a:cubicBezTo>
                  <a:cubicBezTo>
                    <a:pt x="3637704" y="1584709"/>
                    <a:pt x="3702086" y="1592206"/>
                    <a:pt x="3743537" y="1596175"/>
                  </a:cubicBezTo>
                  <a:cubicBezTo>
                    <a:pt x="3784989" y="1600144"/>
                    <a:pt x="3809242" y="1544582"/>
                    <a:pt x="3841433" y="1540613"/>
                  </a:cubicBezTo>
                  <a:cubicBezTo>
                    <a:pt x="3873624" y="1536644"/>
                    <a:pt x="3894434" y="1576655"/>
                    <a:pt x="3918163" y="1588237"/>
                  </a:cubicBezTo>
                  <a:cubicBezTo>
                    <a:pt x="3941892" y="1599819"/>
                    <a:pt x="3959630" y="1567869"/>
                    <a:pt x="3983808" y="1610103"/>
                  </a:cubicBezTo>
                  <a:cubicBezTo>
                    <a:pt x="4007986" y="1652337"/>
                    <a:pt x="4069674" y="1796784"/>
                    <a:pt x="4063234" y="1841639"/>
                  </a:cubicBezTo>
                  <a:cubicBezTo>
                    <a:pt x="4056794" y="1886494"/>
                    <a:pt x="3974258" y="1805914"/>
                    <a:pt x="3945170" y="1879232"/>
                  </a:cubicBezTo>
                  <a:cubicBezTo>
                    <a:pt x="3961627" y="2048506"/>
                    <a:pt x="3898235" y="2090940"/>
                    <a:pt x="3869238" y="2185997"/>
                  </a:cubicBezTo>
                  <a:cubicBezTo>
                    <a:pt x="3843570" y="2231874"/>
                    <a:pt x="3855328" y="2134170"/>
                    <a:pt x="3844079" y="2114809"/>
                  </a:cubicBezTo>
                  <a:cubicBezTo>
                    <a:pt x="3832830" y="2095448"/>
                    <a:pt x="3774521" y="2104184"/>
                    <a:pt x="3754120" y="2117455"/>
                  </a:cubicBezTo>
                  <a:cubicBezTo>
                    <a:pt x="3733719" y="2130726"/>
                    <a:pt x="3712851" y="2301591"/>
                    <a:pt x="3697858" y="2321435"/>
                  </a:cubicBezTo>
                  <a:cubicBezTo>
                    <a:pt x="3682865" y="2341279"/>
                    <a:pt x="3683449" y="2252876"/>
                    <a:pt x="3664163" y="2236518"/>
                  </a:cubicBezTo>
                  <a:cubicBezTo>
                    <a:pt x="3644877" y="2220161"/>
                    <a:pt x="3579054" y="2229912"/>
                    <a:pt x="3566266" y="2239164"/>
                  </a:cubicBezTo>
                  <a:cubicBezTo>
                    <a:pt x="3553478" y="2248416"/>
                    <a:pt x="3575967" y="2334362"/>
                    <a:pt x="3553037" y="2352883"/>
                  </a:cubicBezTo>
                  <a:cubicBezTo>
                    <a:pt x="3530107" y="2371404"/>
                    <a:pt x="3454152" y="2338574"/>
                    <a:pt x="3428683" y="2350288"/>
                  </a:cubicBezTo>
                  <a:cubicBezTo>
                    <a:pt x="3403214" y="2362002"/>
                    <a:pt x="3431975" y="2439040"/>
                    <a:pt x="3400225" y="2423165"/>
                  </a:cubicBezTo>
                  <a:cubicBezTo>
                    <a:pt x="3368475" y="2407290"/>
                    <a:pt x="3302231" y="2322747"/>
                    <a:pt x="3267287" y="2302664"/>
                  </a:cubicBezTo>
                  <a:cubicBezTo>
                    <a:pt x="3232343" y="2282581"/>
                    <a:pt x="3216575" y="2334855"/>
                    <a:pt x="3190558" y="2302664"/>
                  </a:cubicBezTo>
                  <a:cubicBezTo>
                    <a:pt x="3164541" y="2270473"/>
                    <a:pt x="3131657" y="2204503"/>
                    <a:pt x="3119120" y="2173018"/>
                  </a:cubicBezTo>
                  <a:cubicBezTo>
                    <a:pt x="3106583" y="2141533"/>
                    <a:pt x="3136941" y="2092584"/>
                    <a:pt x="3125917" y="2071417"/>
                  </a:cubicBezTo>
                  <a:cubicBezTo>
                    <a:pt x="3072011" y="2001063"/>
                    <a:pt x="3122017" y="2037913"/>
                    <a:pt x="3090016" y="1993102"/>
                  </a:cubicBezTo>
                  <a:cubicBezTo>
                    <a:pt x="3058015" y="1948291"/>
                    <a:pt x="2973259" y="1867731"/>
                    <a:pt x="2933913" y="1802550"/>
                  </a:cubicBezTo>
                  <a:cubicBezTo>
                    <a:pt x="2894567" y="1737369"/>
                    <a:pt x="2896837" y="1714941"/>
                    <a:pt x="2853939" y="1602017"/>
                  </a:cubicBezTo>
                  <a:lnTo>
                    <a:pt x="2658005" y="1386945"/>
                  </a:lnTo>
                  <a:lnTo>
                    <a:pt x="2471738" y="1241954"/>
                  </a:lnTo>
                  <a:lnTo>
                    <a:pt x="2413530" y="1240895"/>
                  </a:lnTo>
                  <a:lnTo>
                    <a:pt x="2325160" y="1184275"/>
                  </a:lnTo>
                  <a:lnTo>
                    <a:pt x="2262189" y="1167341"/>
                  </a:lnTo>
                  <a:cubicBezTo>
                    <a:pt x="2260249" y="1311098"/>
                    <a:pt x="2192161" y="1184980"/>
                    <a:pt x="2153180" y="1212320"/>
                  </a:cubicBezTo>
                  <a:lnTo>
                    <a:pt x="2088622" y="1242483"/>
                  </a:lnTo>
                  <a:cubicBezTo>
                    <a:pt x="2088179" y="1291722"/>
                    <a:pt x="2087737" y="1340962"/>
                    <a:pt x="2087294" y="1390201"/>
                  </a:cubicBezTo>
                  <a:cubicBezTo>
                    <a:pt x="2085428" y="1494476"/>
                    <a:pt x="1998893" y="1440003"/>
                    <a:pt x="2121380" y="1554862"/>
                  </a:cubicBezTo>
                  <a:cubicBezTo>
                    <a:pt x="2121467" y="1600383"/>
                    <a:pt x="2187700" y="1651196"/>
                    <a:pt x="2187787" y="1696717"/>
                  </a:cubicBezTo>
                  <a:cubicBezTo>
                    <a:pt x="2168810" y="1770800"/>
                    <a:pt x="2358854" y="1720530"/>
                    <a:pt x="2339877" y="1794613"/>
                  </a:cubicBezTo>
                  <a:cubicBezTo>
                    <a:pt x="2365453" y="1812260"/>
                    <a:pt x="2353365" y="1777017"/>
                    <a:pt x="2367704" y="1794664"/>
                  </a:cubicBezTo>
                  <a:cubicBezTo>
                    <a:pt x="2382043" y="1812312"/>
                    <a:pt x="2386665" y="1868748"/>
                    <a:pt x="2425911" y="1900498"/>
                  </a:cubicBezTo>
                  <a:cubicBezTo>
                    <a:pt x="2465157" y="1932248"/>
                    <a:pt x="2548859" y="1939910"/>
                    <a:pt x="2576724" y="1993101"/>
                  </a:cubicBezTo>
                  <a:cubicBezTo>
                    <a:pt x="2604589" y="2046292"/>
                    <a:pt x="2571999" y="2153897"/>
                    <a:pt x="2593099" y="2219643"/>
                  </a:cubicBezTo>
                  <a:cubicBezTo>
                    <a:pt x="2614199" y="2285389"/>
                    <a:pt x="2715315" y="2328763"/>
                    <a:pt x="2703326" y="2387579"/>
                  </a:cubicBezTo>
                  <a:cubicBezTo>
                    <a:pt x="2691337" y="2446395"/>
                    <a:pt x="2755693" y="2566407"/>
                    <a:pt x="2730183" y="2620164"/>
                  </a:cubicBezTo>
                  <a:cubicBezTo>
                    <a:pt x="2704673" y="2673921"/>
                    <a:pt x="2668005" y="2612226"/>
                    <a:pt x="2624349" y="2601643"/>
                  </a:cubicBezTo>
                  <a:cubicBezTo>
                    <a:pt x="2580693" y="2591060"/>
                    <a:pt x="2482356" y="2673521"/>
                    <a:pt x="2439141" y="2662497"/>
                  </a:cubicBezTo>
                  <a:cubicBezTo>
                    <a:pt x="2395926" y="2651473"/>
                    <a:pt x="2430763" y="2515213"/>
                    <a:pt x="2396808" y="2524914"/>
                  </a:cubicBezTo>
                  <a:cubicBezTo>
                    <a:pt x="2362853" y="2534615"/>
                    <a:pt x="2281864" y="2564983"/>
                    <a:pt x="2264516" y="2614871"/>
                  </a:cubicBezTo>
                  <a:cubicBezTo>
                    <a:pt x="2247168" y="2664759"/>
                    <a:pt x="2271324" y="2784395"/>
                    <a:pt x="2260973" y="2834824"/>
                  </a:cubicBezTo>
                  <a:cubicBezTo>
                    <a:pt x="2289212" y="2910346"/>
                    <a:pt x="2203761" y="2894380"/>
                    <a:pt x="2242101" y="2943902"/>
                  </a:cubicBezTo>
                  <a:cubicBezTo>
                    <a:pt x="2258076" y="2966266"/>
                    <a:pt x="2218139" y="3073297"/>
                    <a:pt x="2251686" y="3106844"/>
                  </a:cubicBezTo>
                  <a:cubicBezTo>
                    <a:pt x="2285233" y="3140391"/>
                    <a:pt x="2392265" y="3119625"/>
                    <a:pt x="2443385" y="3145184"/>
                  </a:cubicBezTo>
                  <a:cubicBezTo>
                    <a:pt x="2494505" y="3170743"/>
                    <a:pt x="2547222" y="3210680"/>
                    <a:pt x="2577574" y="3250617"/>
                  </a:cubicBezTo>
                  <a:cubicBezTo>
                    <a:pt x="2607926" y="3290554"/>
                    <a:pt x="2641473" y="3370431"/>
                    <a:pt x="2625498" y="3384808"/>
                  </a:cubicBezTo>
                  <a:cubicBezTo>
                    <a:pt x="2609523" y="3399186"/>
                    <a:pt x="2534442" y="3365636"/>
                    <a:pt x="2462555" y="3346466"/>
                  </a:cubicBezTo>
                  <a:cubicBezTo>
                    <a:pt x="2390668" y="3327296"/>
                    <a:pt x="2405045" y="3282567"/>
                    <a:pt x="2337950" y="3269787"/>
                  </a:cubicBezTo>
                  <a:cubicBezTo>
                    <a:pt x="2270856" y="3257008"/>
                    <a:pt x="2058391" y="3241035"/>
                    <a:pt x="2059988" y="3269789"/>
                  </a:cubicBezTo>
                  <a:cubicBezTo>
                    <a:pt x="2061585" y="3298543"/>
                    <a:pt x="2138264" y="3381610"/>
                    <a:pt x="2203761" y="3442314"/>
                  </a:cubicBezTo>
                  <a:cubicBezTo>
                    <a:pt x="2269258" y="3503018"/>
                    <a:pt x="2430604" y="3590880"/>
                    <a:pt x="2452969" y="3634012"/>
                  </a:cubicBezTo>
                  <a:cubicBezTo>
                    <a:pt x="2475334" y="3677144"/>
                    <a:pt x="2282039" y="3619635"/>
                    <a:pt x="2290026" y="3662768"/>
                  </a:cubicBezTo>
                  <a:cubicBezTo>
                    <a:pt x="2298013" y="3705901"/>
                    <a:pt x="2128679" y="3507815"/>
                    <a:pt x="2107912" y="3538167"/>
                  </a:cubicBezTo>
                  <a:cubicBezTo>
                    <a:pt x="2087145" y="3568519"/>
                    <a:pt x="2063182" y="3710692"/>
                    <a:pt x="2021648" y="3720277"/>
                  </a:cubicBezTo>
                  <a:cubicBezTo>
                    <a:pt x="1980114" y="3729862"/>
                    <a:pt x="1999285" y="3747437"/>
                    <a:pt x="1954555" y="3758619"/>
                  </a:cubicBezTo>
                  <a:cubicBezTo>
                    <a:pt x="1909825" y="3769801"/>
                    <a:pt x="1836341" y="3865650"/>
                    <a:pt x="1801196" y="3825712"/>
                  </a:cubicBezTo>
                  <a:cubicBezTo>
                    <a:pt x="1766051" y="3785774"/>
                    <a:pt x="1850719" y="3664365"/>
                    <a:pt x="1839536" y="3595673"/>
                  </a:cubicBezTo>
                  <a:cubicBezTo>
                    <a:pt x="1828354" y="3526981"/>
                    <a:pt x="1766051" y="3440718"/>
                    <a:pt x="1734101" y="3413561"/>
                  </a:cubicBezTo>
                  <a:cubicBezTo>
                    <a:pt x="1702151" y="3386404"/>
                    <a:pt x="1738894" y="3471070"/>
                    <a:pt x="1705347" y="3480655"/>
                  </a:cubicBezTo>
                  <a:cubicBezTo>
                    <a:pt x="1671800" y="3490240"/>
                    <a:pt x="1673397" y="3597270"/>
                    <a:pt x="1638252" y="3595673"/>
                  </a:cubicBezTo>
                  <a:cubicBezTo>
                    <a:pt x="1603107" y="3594076"/>
                    <a:pt x="1528027" y="3750630"/>
                    <a:pt x="1504065" y="3729863"/>
                  </a:cubicBezTo>
                  <a:cubicBezTo>
                    <a:pt x="1480103" y="3709096"/>
                    <a:pt x="1318755" y="3675547"/>
                    <a:pt x="1302780" y="3634012"/>
                  </a:cubicBezTo>
                  <a:cubicBezTo>
                    <a:pt x="1286805" y="3592477"/>
                    <a:pt x="1476907" y="3634012"/>
                    <a:pt x="1504064" y="3586088"/>
                  </a:cubicBezTo>
                  <a:cubicBezTo>
                    <a:pt x="1531221" y="3538164"/>
                    <a:pt x="1496759" y="3359943"/>
                    <a:pt x="1465724" y="3346467"/>
                  </a:cubicBezTo>
                  <a:lnTo>
                    <a:pt x="1222007" y="3399796"/>
                  </a:lnTo>
                  <a:cubicBezTo>
                    <a:pt x="1207630" y="3353469"/>
                    <a:pt x="1252576" y="3277079"/>
                    <a:pt x="1302780" y="3212279"/>
                  </a:cubicBezTo>
                  <a:cubicBezTo>
                    <a:pt x="1352984" y="3147479"/>
                    <a:pt x="1528025" y="3046140"/>
                    <a:pt x="1580742" y="2982241"/>
                  </a:cubicBezTo>
                  <a:cubicBezTo>
                    <a:pt x="1633459" y="2918342"/>
                    <a:pt x="1639850" y="2947096"/>
                    <a:pt x="1657422" y="2867222"/>
                  </a:cubicBezTo>
                  <a:cubicBezTo>
                    <a:pt x="1674995" y="2787348"/>
                    <a:pt x="1681010" y="2616650"/>
                    <a:pt x="1686177" y="2502996"/>
                  </a:cubicBezTo>
                  <a:cubicBezTo>
                    <a:pt x="1691344" y="2389342"/>
                    <a:pt x="1686827" y="2268366"/>
                    <a:pt x="1688424" y="2185297"/>
                  </a:cubicBezTo>
                  <a:cubicBezTo>
                    <a:pt x="1690021" y="2102228"/>
                    <a:pt x="1705579" y="2083807"/>
                    <a:pt x="1695761" y="2004582"/>
                  </a:cubicBezTo>
                  <a:cubicBezTo>
                    <a:pt x="1685943" y="1925357"/>
                    <a:pt x="1641838" y="1789147"/>
                    <a:pt x="1629516" y="1709947"/>
                  </a:cubicBezTo>
                  <a:cubicBezTo>
                    <a:pt x="1586301" y="1642037"/>
                    <a:pt x="1540440" y="1616461"/>
                    <a:pt x="1497225" y="1548551"/>
                  </a:cubicBezTo>
                  <a:lnTo>
                    <a:pt x="1446115" y="1515104"/>
                  </a:lnTo>
                  <a:lnTo>
                    <a:pt x="1354139" y="1431395"/>
                  </a:lnTo>
                  <a:lnTo>
                    <a:pt x="1296989" y="1347787"/>
                  </a:lnTo>
                  <a:lnTo>
                    <a:pt x="1243542" y="1336674"/>
                  </a:lnTo>
                  <a:lnTo>
                    <a:pt x="1200151" y="1288521"/>
                  </a:lnTo>
                  <a:lnTo>
                    <a:pt x="1155701" y="1275821"/>
                  </a:lnTo>
                  <a:lnTo>
                    <a:pt x="1111251" y="1193271"/>
                  </a:lnTo>
                  <a:lnTo>
                    <a:pt x="1092201" y="1078971"/>
                  </a:lnTo>
                  <a:lnTo>
                    <a:pt x="1092201" y="971021"/>
                  </a:lnTo>
                  <a:lnTo>
                    <a:pt x="1060451" y="913871"/>
                  </a:lnTo>
                  <a:lnTo>
                    <a:pt x="996951" y="875771"/>
                  </a:lnTo>
                  <a:lnTo>
                    <a:pt x="889001" y="875771"/>
                  </a:lnTo>
                  <a:lnTo>
                    <a:pt x="806451" y="907521"/>
                  </a:lnTo>
                  <a:lnTo>
                    <a:pt x="742951" y="939271"/>
                  </a:lnTo>
                  <a:lnTo>
                    <a:pt x="655639" y="912812"/>
                  </a:lnTo>
                  <a:lnTo>
                    <a:pt x="566210" y="836613"/>
                  </a:lnTo>
                  <a:lnTo>
                    <a:pt x="511177" y="806980"/>
                  </a:lnTo>
                  <a:lnTo>
                    <a:pt x="415926" y="784225"/>
                  </a:lnTo>
                  <a:lnTo>
                    <a:pt x="335494" y="759883"/>
                  </a:lnTo>
                  <a:cubicBezTo>
                    <a:pt x="309777" y="747924"/>
                    <a:pt x="244388" y="735806"/>
                    <a:pt x="203413" y="728345"/>
                  </a:cubicBezTo>
                  <a:cubicBezTo>
                    <a:pt x="162438" y="720884"/>
                    <a:pt x="144533" y="705802"/>
                    <a:pt x="116099" y="691303"/>
                  </a:cubicBezTo>
                  <a:lnTo>
                    <a:pt x="61914" y="625475"/>
                  </a:lnTo>
                  <a:lnTo>
                    <a:pt x="6350" y="575733"/>
                  </a:lnTo>
                  <a:lnTo>
                    <a:pt x="2117" y="537104"/>
                  </a:lnTo>
                  <a:cubicBezTo>
                    <a:pt x="1411" y="513115"/>
                    <a:pt x="706" y="489127"/>
                    <a:pt x="0" y="465138"/>
                  </a:cubicBezTo>
                  <a:cubicBezTo>
                    <a:pt x="6950" y="441749"/>
                    <a:pt x="16546" y="418359"/>
                    <a:pt x="23496" y="394970"/>
                  </a:cubicBezTo>
                  <a:lnTo>
                    <a:pt x="51331" y="321204"/>
                  </a:lnTo>
                  <a:lnTo>
                    <a:pt x="77257" y="272520"/>
                  </a:lnTo>
                  <a:cubicBezTo>
                    <a:pt x="100011" y="204787"/>
                    <a:pt x="84668" y="234949"/>
                    <a:pt x="104776" y="194203"/>
                  </a:cubicBezTo>
                  <a:cubicBezTo>
                    <a:pt x="129717" y="192334"/>
                    <a:pt x="162596" y="185172"/>
                    <a:pt x="187537" y="183303"/>
                  </a:cubicBezTo>
                  <a:lnTo>
                    <a:pt x="238127" y="186268"/>
                  </a:lnTo>
                  <a:cubicBezTo>
                    <a:pt x="257424" y="188808"/>
                    <a:pt x="287303" y="188701"/>
                    <a:pt x="306600" y="191241"/>
                  </a:cubicBezTo>
                  <a:lnTo>
                    <a:pt x="354225" y="212408"/>
                  </a:lnTo>
                  <a:lnTo>
                    <a:pt x="442385" y="231247"/>
                  </a:lnTo>
                  <a:close/>
                </a:path>
              </a:pathLst>
            </a:custGeom>
            <a:solidFill>
              <a:srgbClr val="99CC00">
                <a:alpha val="40000"/>
              </a:srgb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solidFill>
                  <a:prstClr val="white"/>
                </a:solidFill>
              </a:endParaRPr>
            </a:p>
          </p:txBody>
        </p:sp>
        <p:sp>
          <p:nvSpPr>
            <p:cNvPr id="26" name="Freeform 25"/>
            <p:cNvSpPr/>
            <p:nvPr/>
          </p:nvSpPr>
          <p:spPr>
            <a:xfrm>
              <a:off x="1158724" y="2003178"/>
              <a:ext cx="2126071" cy="1969343"/>
            </a:xfrm>
            <a:custGeom>
              <a:avLst/>
              <a:gdLst>
                <a:gd name="connsiteX0" fmla="*/ 1802921 w 3001993"/>
                <a:gd name="connsiteY0" fmla="*/ 86264 h 2760453"/>
                <a:gd name="connsiteX1" fmla="*/ 1716657 w 3001993"/>
                <a:gd name="connsiteY1" fmla="*/ 301924 h 2760453"/>
                <a:gd name="connsiteX2" fmla="*/ 1690778 w 3001993"/>
                <a:gd name="connsiteY2" fmla="*/ 457200 h 2760453"/>
                <a:gd name="connsiteX3" fmla="*/ 1846053 w 3001993"/>
                <a:gd name="connsiteY3" fmla="*/ 603849 h 2760453"/>
                <a:gd name="connsiteX4" fmla="*/ 2251495 w 3001993"/>
                <a:gd name="connsiteY4" fmla="*/ 715992 h 2760453"/>
                <a:gd name="connsiteX5" fmla="*/ 2475781 w 3001993"/>
                <a:gd name="connsiteY5" fmla="*/ 914400 h 2760453"/>
                <a:gd name="connsiteX6" fmla="*/ 2725947 w 3001993"/>
                <a:gd name="connsiteY6" fmla="*/ 1069675 h 2760453"/>
                <a:gd name="connsiteX7" fmla="*/ 2907102 w 3001993"/>
                <a:gd name="connsiteY7" fmla="*/ 1311215 h 2760453"/>
                <a:gd name="connsiteX8" fmla="*/ 3001993 w 3001993"/>
                <a:gd name="connsiteY8" fmla="*/ 1613139 h 2760453"/>
                <a:gd name="connsiteX9" fmla="*/ 2993366 w 3001993"/>
                <a:gd name="connsiteY9" fmla="*/ 1863305 h 2760453"/>
                <a:gd name="connsiteX10" fmla="*/ 2915729 w 3001993"/>
                <a:gd name="connsiteY10" fmla="*/ 2053087 h 2760453"/>
                <a:gd name="connsiteX11" fmla="*/ 2743200 w 3001993"/>
                <a:gd name="connsiteY11" fmla="*/ 2182483 h 2760453"/>
                <a:gd name="connsiteX12" fmla="*/ 2501661 w 3001993"/>
                <a:gd name="connsiteY12" fmla="*/ 2234241 h 2760453"/>
                <a:gd name="connsiteX13" fmla="*/ 2216989 w 3001993"/>
                <a:gd name="connsiteY13" fmla="*/ 2165230 h 2760453"/>
                <a:gd name="connsiteX14" fmla="*/ 2009955 w 3001993"/>
                <a:gd name="connsiteY14" fmla="*/ 2130724 h 2760453"/>
                <a:gd name="connsiteX15" fmla="*/ 1708030 w 3001993"/>
                <a:gd name="connsiteY15" fmla="*/ 2277373 h 2760453"/>
                <a:gd name="connsiteX16" fmla="*/ 1431985 w 3001993"/>
                <a:gd name="connsiteY16" fmla="*/ 2553419 h 2760453"/>
                <a:gd name="connsiteX17" fmla="*/ 1259457 w 3001993"/>
                <a:gd name="connsiteY17" fmla="*/ 2691441 h 2760453"/>
                <a:gd name="connsiteX18" fmla="*/ 785004 w 3001993"/>
                <a:gd name="connsiteY18" fmla="*/ 2760453 h 2760453"/>
                <a:gd name="connsiteX19" fmla="*/ 474453 w 3001993"/>
                <a:gd name="connsiteY19" fmla="*/ 2743200 h 2760453"/>
                <a:gd name="connsiteX20" fmla="*/ 224287 w 3001993"/>
                <a:gd name="connsiteY20" fmla="*/ 2691441 h 2760453"/>
                <a:gd name="connsiteX21" fmla="*/ 51759 w 3001993"/>
                <a:gd name="connsiteY21" fmla="*/ 2587924 h 2760453"/>
                <a:gd name="connsiteX22" fmla="*/ 0 w 3001993"/>
                <a:gd name="connsiteY22" fmla="*/ 2398143 h 2760453"/>
                <a:gd name="connsiteX23" fmla="*/ 17253 w 3001993"/>
                <a:gd name="connsiteY23" fmla="*/ 2208362 h 2760453"/>
                <a:gd name="connsiteX24" fmla="*/ 103517 w 3001993"/>
                <a:gd name="connsiteY24" fmla="*/ 2009955 h 2760453"/>
                <a:gd name="connsiteX25" fmla="*/ 267419 w 3001993"/>
                <a:gd name="connsiteY25" fmla="*/ 1889185 h 2760453"/>
                <a:gd name="connsiteX26" fmla="*/ 362310 w 3001993"/>
                <a:gd name="connsiteY26" fmla="*/ 1777041 h 2760453"/>
                <a:gd name="connsiteX27" fmla="*/ 362310 w 3001993"/>
                <a:gd name="connsiteY27" fmla="*/ 1526875 h 2760453"/>
                <a:gd name="connsiteX28" fmla="*/ 370936 w 3001993"/>
                <a:gd name="connsiteY28" fmla="*/ 1380226 h 2760453"/>
                <a:gd name="connsiteX29" fmla="*/ 491706 w 3001993"/>
                <a:gd name="connsiteY29" fmla="*/ 1285336 h 2760453"/>
                <a:gd name="connsiteX30" fmla="*/ 638355 w 3001993"/>
                <a:gd name="connsiteY30" fmla="*/ 1268083 h 2760453"/>
                <a:gd name="connsiteX31" fmla="*/ 776378 w 3001993"/>
                <a:gd name="connsiteY31" fmla="*/ 1078302 h 2760453"/>
                <a:gd name="connsiteX32" fmla="*/ 785004 w 3001993"/>
                <a:gd name="connsiteY32" fmla="*/ 948905 h 2760453"/>
                <a:gd name="connsiteX33" fmla="*/ 845389 w 3001993"/>
                <a:gd name="connsiteY33" fmla="*/ 940279 h 2760453"/>
                <a:gd name="connsiteX34" fmla="*/ 845389 w 3001993"/>
                <a:gd name="connsiteY34" fmla="*/ 879894 h 2760453"/>
                <a:gd name="connsiteX35" fmla="*/ 923027 w 3001993"/>
                <a:gd name="connsiteY35" fmla="*/ 871268 h 2760453"/>
                <a:gd name="connsiteX36" fmla="*/ 1009291 w 3001993"/>
                <a:gd name="connsiteY36" fmla="*/ 948905 h 2760453"/>
                <a:gd name="connsiteX37" fmla="*/ 1026544 w 3001993"/>
                <a:gd name="connsiteY37" fmla="*/ 828136 h 2760453"/>
                <a:gd name="connsiteX38" fmla="*/ 1095555 w 3001993"/>
                <a:gd name="connsiteY38" fmla="*/ 776377 h 2760453"/>
                <a:gd name="connsiteX39" fmla="*/ 1181819 w 3001993"/>
                <a:gd name="connsiteY39" fmla="*/ 750498 h 2760453"/>
                <a:gd name="connsiteX40" fmla="*/ 1345721 w 3001993"/>
                <a:gd name="connsiteY40" fmla="*/ 854015 h 2760453"/>
                <a:gd name="connsiteX41" fmla="*/ 1388853 w 3001993"/>
                <a:gd name="connsiteY41" fmla="*/ 845388 h 2760453"/>
                <a:gd name="connsiteX42" fmla="*/ 1518249 w 3001993"/>
                <a:gd name="connsiteY42" fmla="*/ 888521 h 2760453"/>
                <a:gd name="connsiteX43" fmla="*/ 1699404 w 3001993"/>
                <a:gd name="connsiteY43" fmla="*/ 966158 h 2760453"/>
                <a:gd name="connsiteX44" fmla="*/ 1725283 w 3001993"/>
                <a:gd name="connsiteY44" fmla="*/ 905773 h 2760453"/>
                <a:gd name="connsiteX45" fmla="*/ 1595887 w 3001993"/>
                <a:gd name="connsiteY45" fmla="*/ 802256 h 2760453"/>
                <a:gd name="connsiteX46" fmla="*/ 1397479 w 3001993"/>
                <a:gd name="connsiteY46" fmla="*/ 621102 h 2760453"/>
                <a:gd name="connsiteX47" fmla="*/ 1293962 w 3001993"/>
                <a:gd name="connsiteY47" fmla="*/ 526211 h 2760453"/>
                <a:gd name="connsiteX48" fmla="*/ 1268083 w 3001993"/>
                <a:gd name="connsiteY48" fmla="*/ 431321 h 2760453"/>
                <a:gd name="connsiteX49" fmla="*/ 1242204 w 3001993"/>
                <a:gd name="connsiteY49" fmla="*/ 345056 h 2760453"/>
                <a:gd name="connsiteX50" fmla="*/ 1164566 w 3001993"/>
                <a:gd name="connsiteY50" fmla="*/ 336430 h 2760453"/>
                <a:gd name="connsiteX51" fmla="*/ 1112808 w 3001993"/>
                <a:gd name="connsiteY51" fmla="*/ 224287 h 2760453"/>
                <a:gd name="connsiteX52" fmla="*/ 974785 w 3001993"/>
                <a:gd name="connsiteY52" fmla="*/ 198407 h 2760453"/>
                <a:gd name="connsiteX53" fmla="*/ 974785 w 3001993"/>
                <a:gd name="connsiteY53" fmla="*/ 198407 h 2760453"/>
                <a:gd name="connsiteX54" fmla="*/ 1164566 w 3001993"/>
                <a:gd name="connsiteY54" fmla="*/ 34505 h 2760453"/>
                <a:gd name="connsiteX55" fmla="*/ 1388853 w 3001993"/>
                <a:gd name="connsiteY55" fmla="*/ 0 h 2760453"/>
                <a:gd name="connsiteX56" fmla="*/ 1561381 w 3001993"/>
                <a:gd name="connsiteY56" fmla="*/ 8626 h 2760453"/>
                <a:gd name="connsiteX57" fmla="*/ 1802921 w 3001993"/>
                <a:gd name="connsiteY57" fmla="*/ 86264 h 2760453"/>
                <a:gd name="connsiteX0" fmla="*/ 1802921 w 3001993"/>
                <a:gd name="connsiteY0" fmla="*/ 86264 h 2760453"/>
                <a:gd name="connsiteX1" fmla="*/ 1716657 w 3001993"/>
                <a:gd name="connsiteY1" fmla="*/ 301924 h 2760453"/>
                <a:gd name="connsiteX2" fmla="*/ 1690778 w 3001993"/>
                <a:gd name="connsiteY2" fmla="*/ 457200 h 2760453"/>
                <a:gd name="connsiteX3" fmla="*/ 1846053 w 3001993"/>
                <a:gd name="connsiteY3" fmla="*/ 603849 h 2760453"/>
                <a:gd name="connsiteX4" fmla="*/ 2251495 w 3001993"/>
                <a:gd name="connsiteY4" fmla="*/ 715992 h 2760453"/>
                <a:gd name="connsiteX5" fmla="*/ 2475781 w 3001993"/>
                <a:gd name="connsiteY5" fmla="*/ 914400 h 2760453"/>
                <a:gd name="connsiteX6" fmla="*/ 2725947 w 3001993"/>
                <a:gd name="connsiteY6" fmla="*/ 1069675 h 2760453"/>
                <a:gd name="connsiteX7" fmla="*/ 2907102 w 3001993"/>
                <a:gd name="connsiteY7" fmla="*/ 1311215 h 2760453"/>
                <a:gd name="connsiteX8" fmla="*/ 3001993 w 3001993"/>
                <a:gd name="connsiteY8" fmla="*/ 1613139 h 2760453"/>
                <a:gd name="connsiteX9" fmla="*/ 2993366 w 3001993"/>
                <a:gd name="connsiteY9" fmla="*/ 1863305 h 2760453"/>
                <a:gd name="connsiteX10" fmla="*/ 2915729 w 3001993"/>
                <a:gd name="connsiteY10" fmla="*/ 2053087 h 2760453"/>
                <a:gd name="connsiteX11" fmla="*/ 2743200 w 3001993"/>
                <a:gd name="connsiteY11" fmla="*/ 2182483 h 2760453"/>
                <a:gd name="connsiteX12" fmla="*/ 2501661 w 3001993"/>
                <a:gd name="connsiteY12" fmla="*/ 2234241 h 2760453"/>
                <a:gd name="connsiteX13" fmla="*/ 2216989 w 3001993"/>
                <a:gd name="connsiteY13" fmla="*/ 2165230 h 2760453"/>
                <a:gd name="connsiteX14" fmla="*/ 2009955 w 3001993"/>
                <a:gd name="connsiteY14" fmla="*/ 2130724 h 2760453"/>
                <a:gd name="connsiteX15" fmla="*/ 1708030 w 3001993"/>
                <a:gd name="connsiteY15" fmla="*/ 2277373 h 2760453"/>
                <a:gd name="connsiteX16" fmla="*/ 1431985 w 3001993"/>
                <a:gd name="connsiteY16" fmla="*/ 2553419 h 2760453"/>
                <a:gd name="connsiteX17" fmla="*/ 1259457 w 3001993"/>
                <a:gd name="connsiteY17" fmla="*/ 2691441 h 2760453"/>
                <a:gd name="connsiteX18" fmla="*/ 785004 w 3001993"/>
                <a:gd name="connsiteY18" fmla="*/ 2760453 h 2760453"/>
                <a:gd name="connsiteX19" fmla="*/ 474453 w 3001993"/>
                <a:gd name="connsiteY19" fmla="*/ 2743200 h 2760453"/>
                <a:gd name="connsiteX20" fmla="*/ 224287 w 3001993"/>
                <a:gd name="connsiteY20" fmla="*/ 2691441 h 2760453"/>
                <a:gd name="connsiteX21" fmla="*/ 51759 w 3001993"/>
                <a:gd name="connsiteY21" fmla="*/ 2587924 h 2760453"/>
                <a:gd name="connsiteX22" fmla="*/ 0 w 3001993"/>
                <a:gd name="connsiteY22" fmla="*/ 2398143 h 2760453"/>
                <a:gd name="connsiteX23" fmla="*/ 17253 w 3001993"/>
                <a:gd name="connsiteY23" fmla="*/ 2208362 h 2760453"/>
                <a:gd name="connsiteX24" fmla="*/ 103517 w 3001993"/>
                <a:gd name="connsiteY24" fmla="*/ 2009955 h 2760453"/>
                <a:gd name="connsiteX25" fmla="*/ 267419 w 3001993"/>
                <a:gd name="connsiteY25" fmla="*/ 1889185 h 2760453"/>
                <a:gd name="connsiteX26" fmla="*/ 362310 w 3001993"/>
                <a:gd name="connsiteY26" fmla="*/ 1777041 h 2760453"/>
                <a:gd name="connsiteX27" fmla="*/ 362310 w 3001993"/>
                <a:gd name="connsiteY27" fmla="*/ 1526875 h 2760453"/>
                <a:gd name="connsiteX28" fmla="*/ 370936 w 3001993"/>
                <a:gd name="connsiteY28" fmla="*/ 1380226 h 2760453"/>
                <a:gd name="connsiteX29" fmla="*/ 491706 w 3001993"/>
                <a:gd name="connsiteY29" fmla="*/ 1285336 h 2760453"/>
                <a:gd name="connsiteX30" fmla="*/ 638355 w 3001993"/>
                <a:gd name="connsiteY30" fmla="*/ 1268083 h 2760453"/>
                <a:gd name="connsiteX31" fmla="*/ 757328 w 3001993"/>
                <a:gd name="connsiteY31" fmla="*/ 1085446 h 2760453"/>
                <a:gd name="connsiteX32" fmla="*/ 785004 w 3001993"/>
                <a:gd name="connsiteY32" fmla="*/ 948905 h 2760453"/>
                <a:gd name="connsiteX33" fmla="*/ 845389 w 3001993"/>
                <a:gd name="connsiteY33" fmla="*/ 940279 h 2760453"/>
                <a:gd name="connsiteX34" fmla="*/ 845389 w 3001993"/>
                <a:gd name="connsiteY34" fmla="*/ 879894 h 2760453"/>
                <a:gd name="connsiteX35" fmla="*/ 923027 w 3001993"/>
                <a:gd name="connsiteY35" fmla="*/ 871268 h 2760453"/>
                <a:gd name="connsiteX36" fmla="*/ 1009291 w 3001993"/>
                <a:gd name="connsiteY36" fmla="*/ 948905 h 2760453"/>
                <a:gd name="connsiteX37" fmla="*/ 1026544 w 3001993"/>
                <a:gd name="connsiteY37" fmla="*/ 828136 h 2760453"/>
                <a:gd name="connsiteX38" fmla="*/ 1095555 w 3001993"/>
                <a:gd name="connsiteY38" fmla="*/ 776377 h 2760453"/>
                <a:gd name="connsiteX39" fmla="*/ 1181819 w 3001993"/>
                <a:gd name="connsiteY39" fmla="*/ 750498 h 2760453"/>
                <a:gd name="connsiteX40" fmla="*/ 1345721 w 3001993"/>
                <a:gd name="connsiteY40" fmla="*/ 854015 h 2760453"/>
                <a:gd name="connsiteX41" fmla="*/ 1388853 w 3001993"/>
                <a:gd name="connsiteY41" fmla="*/ 845388 h 2760453"/>
                <a:gd name="connsiteX42" fmla="*/ 1518249 w 3001993"/>
                <a:gd name="connsiteY42" fmla="*/ 888521 h 2760453"/>
                <a:gd name="connsiteX43" fmla="*/ 1699404 w 3001993"/>
                <a:gd name="connsiteY43" fmla="*/ 966158 h 2760453"/>
                <a:gd name="connsiteX44" fmla="*/ 1725283 w 3001993"/>
                <a:gd name="connsiteY44" fmla="*/ 905773 h 2760453"/>
                <a:gd name="connsiteX45" fmla="*/ 1595887 w 3001993"/>
                <a:gd name="connsiteY45" fmla="*/ 802256 h 2760453"/>
                <a:gd name="connsiteX46" fmla="*/ 1397479 w 3001993"/>
                <a:gd name="connsiteY46" fmla="*/ 621102 h 2760453"/>
                <a:gd name="connsiteX47" fmla="*/ 1293962 w 3001993"/>
                <a:gd name="connsiteY47" fmla="*/ 526211 h 2760453"/>
                <a:gd name="connsiteX48" fmla="*/ 1268083 w 3001993"/>
                <a:gd name="connsiteY48" fmla="*/ 431321 h 2760453"/>
                <a:gd name="connsiteX49" fmla="*/ 1242204 w 3001993"/>
                <a:gd name="connsiteY49" fmla="*/ 345056 h 2760453"/>
                <a:gd name="connsiteX50" fmla="*/ 1164566 w 3001993"/>
                <a:gd name="connsiteY50" fmla="*/ 336430 h 2760453"/>
                <a:gd name="connsiteX51" fmla="*/ 1112808 w 3001993"/>
                <a:gd name="connsiteY51" fmla="*/ 224287 h 2760453"/>
                <a:gd name="connsiteX52" fmla="*/ 974785 w 3001993"/>
                <a:gd name="connsiteY52" fmla="*/ 198407 h 2760453"/>
                <a:gd name="connsiteX53" fmla="*/ 974785 w 3001993"/>
                <a:gd name="connsiteY53" fmla="*/ 198407 h 2760453"/>
                <a:gd name="connsiteX54" fmla="*/ 1164566 w 3001993"/>
                <a:gd name="connsiteY54" fmla="*/ 34505 h 2760453"/>
                <a:gd name="connsiteX55" fmla="*/ 1388853 w 3001993"/>
                <a:gd name="connsiteY55" fmla="*/ 0 h 2760453"/>
                <a:gd name="connsiteX56" fmla="*/ 1561381 w 3001993"/>
                <a:gd name="connsiteY56" fmla="*/ 8626 h 2760453"/>
                <a:gd name="connsiteX57" fmla="*/ 1802921 w 3001993"/>
                <a:gd name="connsiteY57" fmla="*/ 86264 h 2760453"/>
                <a:gd name="connsiteX0" fmla="*/ 1802921 w 3001993"/>
                <a:gd name="connsiteY0" fmla="*/ 86264 h 2760453"/>
                <a:gd name="connsiteX1" fmla="*/ 1716657 w 3001993"/>
                <a:gd name="connsiteY1" fmla="*/ 301924 h 2760453"/>
                <a:gd name="connsiteX2" fmla="*/ 1690778 w 3001993"/>
                <a:gd name="connsiteY2" fmla="*/ 457200 h 2760453"/>
                <a:gd name="connsiteX3" fmla="*/ 1846053 w 3001993"/>
                <a:gd name="connsiteY3" fmla="*/ 603849 h 2760453"/>
                <a:gd name="connsiteX4" fmla="*/ 2251495 w 3001993"/>
                <a:gd name="connsiteY4" fmla="*/ 715992 h 2760453"/>
                <a:gd name="connsiteX5" fmla="*/ 2475781 w 3001993"/>
                <a:gd name="connsiteY5" fmla="*/ 914400 h 2760453"/>
                <a:gd name="connsiteX6" fmla="*/ 2725947 w 3001993"/>
                <a:gd name="connsiteY6" fmla="*/ 1069675 h 2760453"/>
                <a:gd name="connsiteX7" fmla="*/ 2907102 w 3001993"/>
                <a:gd name="connsiteY7" fmla="*/ 1311215 h 2760453"/>
                <a:gd name="connsiteX8" fmla="*/ 3001993 w 3001993"/>
                <a:gd name="connsiteY8" fmla="*/ 1613139 h 2760453"/>
                <a:gd name="connsiteX9" fmla="*/ 2993366 w 3001993"/>
                <a:gd name="connsiteY9" fmla="*/ 1863305 h 2760453"/>
                <a:gd name="connsiteX10" fmla="*/ 2915729 w 3001993"/>
                <a:gd name="connsiteY10" fmla="*/ 2053087 h 2760453"/>
                <a:gd name="connsiteX11" fmla="*/ 2743200 w 3001993"/>
                <a:gd name="connsiteY11" fmla="*/ 2182483 h 2760453"/>
                <a:gd name="connsiteX12" fmla="*/ 2501661 w 3001993"/>
                <a:gd name="connsiteY12" fmla="*/ 2234241 h 2760453"/>
                <a:gd name="connsiteX13" fmla="*/ 2216989 w 3001993"/>
                <a:gd name="connsiteY13" fmla="*/ 2165230 h 2760453"/>
                <a:gd name="connsiteX14" fmla="*/ 2009955 w 3001993"/>
                <a:gd name="connsiteY14" fmla="*/ 2130724 h 2760453"/>
                <a:gd name="connsiteX15" fmla="*/ 1708030 w 3001993"/>
                <a:gd name="connsiteY15" fmla="*/ 2277373 h 2760453"/>
                <a:gd name="connsiteX16" fmla="*/ 1431985 w 3001993"/>
                <a:gd name="connsiteY16" fmla="*/ 2553419 h 2760453"/>
                <a:gd name="connsiteX17" fmla="*/ 1259457 w 3001993"/>
                <a:gd name="connsiteY17" fmla="*/ 2691441 h 2760453"/>
                <a:gd name="connsiteX18" fmla="*/ 785004 w 3001993"/>
                <a:gd name="connsiteY18" fmla="*/ 2760453 h 2760453"/>
                <a:gd name="connsiteX19" fmla="*/ 474453 w 3001993"/>
                <a:gd name="connsiteY19" fmla="*/ 2743200 h 2760453"/>
                <a:gd name="connsiteX20" fmla="*/ 224287 w 3001993"/>
                <a:gd name="connsiteY20" fmla="*/ 2691441 h 2760453"/>
                <a:gd name="connsiteX21" fmla="*/ 51759 w 3001993"/>
                <a:gd name="connsiteY21" fmla="*/ 2587924 h 2760453"/>
                <a:gd name="connsiteX22" fmla="*/ 0 w 3001993"/>
                <a:gd name="connsiteY22" fmla="*/ 2398143 h 2760453"/>
                <a:gd name="connsiteX23" fmla="*/ 17253 w 3001993"/>
                <a:gd name="connsiteY23" fmla="*/ 2208362 h 2760453"/>
                <a:gd name="connsiteX24" fmla="*/ 103517 w 3001993"/>
                <a:gd name="connsiteY24" fmla="*/ 2009955 h 2760453"/>
                <a:gd name="connsiteX25" fmla="*/ 267419 w 3001993"/>
                <a:gd name="connsiteY25" fmla="*/ 1889185 h 2760453"/>
                <a:gd name="connsiteX26" fmla="*/ 362310 w 3001993"/>
                <a:gd name="connsiteY26" fmla="*/ 1777041 h 2760453"/>
                <a:gd name="connsiteX27" fmla="*/ 362310 w 3001993"/>
                <a:gd name="connsiteY27" fmla="*/ 1526875 h 2760453"/>
                <a:gd name="connsiteX28" fmla="*/ 370936 w 3001993"/>
                <a:gd name="connsiteY28" fmla="*/ 1380226 h 2760453"/>
                <a:gd name="connsiteX29" fmla="*/ 491706 w 3001993"/>
                <a:gd name="connsiteY29" fmla="*/ 1285336 h 2760453"/>
                <a:gd name="connsiteX30" fmla="*/ 638355 w 3001993"/>
                <a:gd name="connsiteY30" fmla="*/ 1268083 h 2760453"/>
                <a:gd name="connsiteX31" fmla="*/ 757328 w 3001993"/>
                <a:gd name="connsiteY31" fmla="*/ 1085446 h 2760453"/>
                <a:gd name="connsiteX32" fmla="*/ 763573 w 3001993"/>
                <a:gd name="connsiteY32" fmla="*/ 1013963 h 2760453"/>
                <a:gd name="connsiteX33" fmla="*/ 785004 w 3001993"/>
                <a:gd name="connsiteY33" fmla="*/ 948905 h 2760453"/>
                <a:gd name="connsiteX34" fmla="*/ 845389 w 3001993"/>
                <a:gd name="connsiteY34" fmla="*/ 940279 h 2760453"/>
                <a:gd name="connsiteX35" fmla="*/ 845389 w 3001993"/>
                <a:gd name="connsiteY35" fmla="*/ 879894 h 2760453"/>
                <a:gd name="connsiteX36" fmla="*/ 923027 w 3001993"/>
                <a:gd name="connsiteY36" fmla="*/ 871268 h 2760453"/>
                <a:gd name="connsiteX37" fmla="*/ 1009291 w 3001993"/>
                <a:gd name="connsiteY37" fmla="*/ 948905 h 2760453"/>
                <a:gd name="connsiteX38" fmla="*/ 1026544 w 3001993"/>
                <a:gd name="connsiteY38" fmla="*/ 828136 h 2760453"/>
                <a:gd name="connsiteX39" fmla="*/ 1095555 w 3001993"/>
                <a:gd name="connsiteY39" fmla="*/ 776377 h 2760453"/>
                <a:gd name="connsiteX40" fmla="*/ 1181819 w 3001993"/>
                <a:gd name="connsiteY40" fmla="*/ 750498 h 2760453"/>
                <a:gd name="connsiteX41" fmla="*/ 1345721 w 3001993"/>
                <a:gd name="connsiteY41" fmla="*/ 854015 h 2760453"/>
                <a:gd name="connsiteX42" fmla="*/ 1388853 w 3001993"/>
                <a:gd name="connsiteY42" fmla="*/ 845388 h 2760453"/>
                <a:gd name="connsiteX43" fmla="*/ 1518249 w 3001993"/>
                <a:gd name="connsiteY43" fmla="*/ 888521 h 2760453"/>
                <a:gd name="connsiteX44" fmla="*/ 1699404 w 3001993"/>
                <a:gd name="connsiteY44" fmla="*/ 966158 h 2760453"/>
                <a:gd name="connsiteX45" fmla="*/ 1725283 w 3001993"/>
                <a:gd name="connsiteY45" fmla="*/ 905773 h 2760453"/>
                <a:gd name="connsiteX46" fmla="*/ 1595887 w 3001993"/>
                <a:gd name="connsiteY46" fmla="*/ 802256 h 2760453"/>
                <a:gd name="connsiteX47" fmla="*/ 1397479 w 3001993"/>
                <a:gd name="connsiteY47" fmla="*/ 621102 h 2760453"/>
                <a:gd name="connsiteX48" fmla="*/ 1293962 w 3001993"/>
                <a:gd name="connsiteY48" fmla="*/ 526211 h 2760453"/>
                <a:gd name="connsiteX49" fmla="*/ 1268083 w 3001993"/>
                <a:gd name="connsiteY49" fmla="*/ 431321 h 2760453"/>
                <a:gd name="connsiteX50" fmla="*/ 1242204 w 3001993"/>
                <a:gd name="connsiteY50" fmla="*/ 345056 h 2760453"/>
                <a:gd name="connsiteX51" fmla="*/ 1164566 w 3001993"/>
                <a:gd name="connsiteY51" fmla="*/ 336430 h 2760453"/>
                <a:gd name="connsiteX52" fmla="*/ 1112808 w 3001993"/>
                <a:gd name="connsiteY52" fmla="*/ 224287 h 2760453"/>
                <a:gd name="connsiteX53" fmla="*/ 974785 w 3001993"/>
                <a:gd name="connsiteY53" fmla="*/ 198407 h 2760453"/>
                <a:gd name="connsiteX54" fmla="*/ 974785 w 3001993"/>
                <a:gd name="connsiteY54" fmla="*/ 198407 h 2760453"/>
                <a:gd name="connsiteX55" fmla="*/ 1164566 w 3001993"/>
                <a:gd name="connsiteY55" fmla="*/ 34505 h 2760453"/>
                <a:gd name="connsiteX56" fmla="*/ 1388853 w 3001993"/>
                <a:gd name="connsiteY56" fmla="*/ 0 h 2760453"/>
                <a:gd name="connsiteX57" fmla="*/ 1561381 w 3001993"/>
                <a:gd name="connsiteY57" fmla="*/ 8626 h 2760453"/>
                <a:gd name="connsiteX58" fmla="*/ 1802921 w 3001993"/>
                <a:gd name="connsiteY58" fmla="*/ 86264 h 2760453"/>
                <a:gd name="connsiteX0" fmla="*/ 1802921 w 3001993"/>
                <a:gd name="connsiteY0" fmla="*/ 86264 h 2760453"/>
                <a:gd name="connsiteX1" fmla="*/ 1716657 w 3001993"/>
                <a:gd name="connsiteY1" fmla="*/ 301924 h 2760453"/>
                <a:gd name="connsiteX2" fmla="*/ 1690778 w 3001993"/>
                <a:gd name="connsiteY2" fmla="*/ 457200 h 2760453"/>
                <a:gd name="connsiteX3" fmla="*/ 1846053 w 3001993"/>
                <a:gd name="connsiteY3" fmla="*/ 603849 h 2760453"/>
                <a:gd name="connsiteX4" fmla="*/ 2251495 w 3001993"/>
                <a:gd name="connsiteY4" fmla="*/ 715992 h 2760453"/>
                <a:gd name="connsiteX5" fmla="*/ 2475781 w 3001993"/>
                <a:gd name="connsiteY5" fmla="*/ 914400 h 2760453"/>
                <a:gd name="connsiteX6" fmla="*/ 2725947 w 3001993"/>
                <a:gd name="connsiteY6" fmla="*/ 1069675 h 2760453"/>
                <a:gd name="connsiteX7" fmla="*/ 2907102 w 3001993"/>
                <a:gd name="connsiteY7" fmla="*/ 1311215 h 2760453"/>
                <a:gd name="connsiteX8" fmla="*/ 3001993 w 3001993"/>
                <a:gd name="connsiteY8" fmla="*/ 1613139 h 2760453"/>
                <a:gd name="connsiteX9" fmla="*/ 2993366 w 3001993"/>
                <a:gd name="connsiteY9" fmla="*/ 1863305 h 2760453"/>
                <a:gd name="connsiteX10" fmla="*/ 2915729 w 3001993"/>
                <a:gd name="connsiteY10" fmla="*/ 2053087 h 2760453"/>
                <a:gd name="connsiteX11" fmla="*/ 2743200 w 3001993"/>
                <a:gd name="connsiteY11" fmla="*/ 2182483 h 2760453"/>
                <a:gd name="connsiteX12" fmla="*/ 2501661 w 3001993"/>
                <a:gd name="connsiteY12" fmla="*/ 2234241 h 2760453"/>
                <a:gd name="connsiteX13" fmla="*/ 2216989 w 3001993"/>
                <a:gd name="connsiteY13" fmla="*/ 2165230 h 2760453"/>
                <a:gd name="connsiteX14" fmla="*/ 2009955 w 3001993"/>
                <a:gd name="connsiteY14" fmla="*/ 2130724 h 2760453"/>
                <a:gd name="connsiteX15" fmla="*/ 1708030 w 3001993"/>
                <a:gd name="connsiteY15" fmla="*/ 2277373 h 2760453"/>
                <a:gd name="connsiteX16" fmla="*/ 1431985 w 3001993"/>
                <a:gd name="connsiteY16" fmla="*/ 2553419 h 2760453"/>
                <a:gd name="connsiteX17" fmla="*/ 1259457 w 3001993"/>
                <a:gd name="connsiteY17" fmla="*/ 2691441 h 2760453"/>
                <a:gd name="connsiteX18" fmla="*/ 785004 w 3001993"/>
                <a:gd name="connsiteY18" fmla="*/ 2760453 h 2760453"/>
                <a:gd name="connsiteX19" fmla="*/ 474453 w 3001993"/>
                <a:gd name="connsiteY19" fmla="*/ 2743200 h 2760453"/>
                <a:gd name="connsiteX20" fmla="*/ 224287 w 3001993"/>
                <a:gd name="connsiteY20" fmla="*/ 2691441 h 2760453"/>
                <a:gd name="connsiteX21" fmla="*/ 51759 w 3001993"/>
                <a:gd name="connsiteY21" fmla="*/ 2587924 h 2760453"/>
                <a:gd name="connsiteX22" fmla="*/ 0 w 3001993"/>
                <a:gd name="connsiteY22" fmla="*/ 2398143 h 2760453"/>
                <a:gd name="connsiteX23" fmla="*/ 17253 w 3001993"/>
                <a:gd name="connsiteY23" fmla="*/ 2208362 h 2760453"/>
                <a:gd name="connsiteX24" fmla="*/ 103517 w 3001993"/>
                <a:gd name="connsiteY24" fmla="*/ 2009955 h 2760453"/>
                <a:gd name="connsiteX25" fmla="*/ 267419 w 3001993"/>
                <a:gd name="connsiteY25" fmla="*/ 1889185 h 2760453"/>
                <a:gd name="connsiteX26" fmla="*/ 362310 w 3001993"/>
                <a:gd name="connsiteY26" fmla="*/ 1777041 h 2760453"/>
                <a:gd name="connsiteX27" fmla="*/ 362310 w 3001993"/>
                <a:gd name="connsiteY27" fmla="*/ 1526875 h 2760453"/>
                <a:gd name="connsiteX28" fmla="*/ 370936 w 3001993"/>
                <a:gd name="connsiteY28" fmla="*/ 1380226 h 2760453"/>
                <a:gd name="connsiteX29" fmla="*/ 491706 w 3001993"/>
                <a:gd name="connsiteY29" fmla="*/ 1285336 h 2760453"/>
                <a:gd name="connsiteX30" fmla="*/ 638355 w 3001993"/>
                <a:gd name="connsiteY30" fmla="*/ 1268083 h 2760453"/>
                <a:gd name="connsiteX31" fmla="*/ 757328 w 3001993"/>
                <a:gd name="connsiteY31" fmla="*/ 1085446 h 2760453"/>
                <a:gd name="connsiteX32" fmla="*/ 763573 w 3001993"/>
                <a:gd name="connsiteY32" fmla="*/ 1013963 h 2760453"/>
                <a:gd name="connsiteX33" fmla="*/ 773098 w 3001993"/>
                <a:gd name="connsiteY33" fmla="*/ 953668 h 2760453"/>
                <a:gd name="connsiteX34" fmla="*/ 845389 w 3001993"/>
                <a:gd name="connsiteY34" fmla="*/ 940279 h 2760453"/>
                <a:gd name="connsiteX35" fmla="*/ 845389 w 3001993"/>
                <a:gd name="connsiteY35" fmla="*/ 879894 h 2760453"/>
                <a:gd name="connsiteX36" fmla="*/ 923027 w 3001993"/>
                <a:gd name="connsiteY36" fmla="*/ 871268 h 2760453"/>
                <a:gd name="connsiteX37" fmla="*/ 1009291 w 3001993"/>
                <a:gd name="connsiteY37" fmla="*/ 948905 h 2760453"/>
                <a:gd name="connsiteX38" fmla="*/ 1026544 w 3001993"/>
                <a:gd name="connsiteY38" fmla="*/ 828136 h 2760453"/>
                <a:gd name="connsiteX39" fmla="*/ 1095555 w 3001993"/>
                <a:gd name="connsiteY39" fmla="*/ 776377 h 2760453"/>
                <a:gd name="connsiteX40" fmla="*/ 1181819 w 3001993"/>
                <a:gd name="connsiteY40" fmla="*/ 750498 h 2760453"/>
                <a:gd name="connsiteX41" fmla="*/ 1345721 w 3001993"/>
                <a:gd name="connsiteY41" fmla="*/ 854015 h 2760453"/>
                <a:gd name="connsiteX42" fmla="*/ 1388853 w 3001993"/>
                <a:gd name="connsiteY42" fmla="*/ 845388 h 2760453"/>
                <a:gd name="connsiteX43" fmla="*/ 1518249 w 3001993"/>
                <a:gd name="connsiteY43" fmla="*/ 888521 h 2760453"/>
                <a:gd name="connsiteX44" fmla="*/ 1699404 w 3001993"/>
                <a:gd name="connsiteY44" fmla="*/ 966158 h 2760453"/>
                <a:gd name="connsiteX45" fmla="*/ 1725283 w 3001993"/>
                <a:gd name="connsiteY45" fmla="*/ 905773 h 2760453"/>
                <a:gd name="connsiteX46" fmla="*/ 1595887 w 3001993"/>
                <a:gd name="connsiteY46" fmla="*/ 802256 h 2760453"/>
                <a:gd name="connsiteX47" fmla="*/ 1397479 w 3001993"/>
                <a:gd name="connsiteY47" fmla="*/ 621102 h 2760453"/>
                <a:gd name="connsiteX48" fmla="*/ 1293962 w 3001993"/>
                <a:gd name="connsiteY48" fmla="*/ 526211 h 2760453"/>
                <a:gd name="connsiteX49" fmla="*/ 1268083 w 3001993"/>
                <a:gd name="connsiteY49" fmla="*/ 431321 h 2760453"/>
                <a:gd name="connsiteX50" fmla="*/ 1242204 w 3001993"/>
                <a:gd name="connsiteY50" fmla="*/ 345056 h 2760453"/>
                <a:gd name="connsiteX51" fmla="*/ 1164566 w 3001993"/>
                <a:gd name="connsiteY51" fmla="*/ 336430 h 2760453"/>
                <a:gd name="connsiteX52" fmla="*/ 1112808 w 3001993"/>
                <a:gd name="connsiteY52" fmla="*/ 224287 h 2760453"/>
                <a:gd name="connsiteX53" fmla="*/ 974785 w 3001993"/>
                <a:gd name="connsiteY53" fmla="*/ 198407 h 2760453"/>
                <a:gd name="connsiteX54" fmla="*/ 974785 w 3001993"/>
                <a:gd name="connsiteY54" fmla="*/ 198407 h 2760453"/>
                <a:gd name="connsiteX55" fmla="*/ 1164566 w 3001993"/>
                <a:gd name="connsiteY55" fmla="*/ 34505 h 2760453"/>
                <a:gd name="connsiteX56" fmla="*/ 1388853 w 3001993"/>
                <a:gd name="connsiteY56" fmla="*/ 0 h 2760453"/>
                <a:gd name="connsiteX57" fmla="*/ 1561381 w 3001993"/>
                <a:gd name="connsiteY57" fmla="*/ 8626 h 2760453"/>
                <a:gd name="connsiteX58" fmla="*/ 1802921 w 3001993"/>
                <a:gd name="connsiteY58" fmla="*/ 86264 h 2760453"/>
                <a:gd name="connsiteX0" fmla="*/ 1802921 w 3001993"/>
                <a:gd name="connsiteY0" fmla="*/ 86264 h 2760453"/>
                <a:gd name="connsiteX1" fmla="*/ 1716657 w 3001993"/>
                <a:gd name="connsiteY1" fmla="*/ 301924 h 2760453"/>
                <a:gd name="connsiteX2" fmla="*/ 1690778 w 3001993"/>
                <a:gd name="connsiteY2" fmla="*/ 457200 h 2760453"/>
                <a:gd name="connsiteX3" fmla="*/ 1846053 w 3001993"/>
                <a:gd name="connsiteY3" fmla="*/ 603849 h 2760453"/>
                <a:gd name="connsiteX4" fmla="*/ 2251495 w 3001993"/>
                <a:gd name="connsiteY4" fmla="*/ 715992 h 2760453"/>
                <a:gd name="connsiteX5" fmla="*/ 2475781 w 3001993"/>
                <a:gd name="connsiteY5" fmla="*/ 914400 h 2760453"/>
                <a:gd name="connsiteX6" fmla="*/ 2725947 w 3001993"/>
                <a:gd name="connsiteY6" fmla="*/ 1069675 h 2760453"/>
                <a:gd name="connsiteX7" fmla="*/ 2907102 w 3001993"/>
                <a:gd name="connsiteY7" fmla="*/ 1311215 h 2760453"/>
                <a:gd name="connsiteX8" fmla="*/ 3001993 w 3001993"/>
                <a:gd name="connsiteY8" fmla="*/ 1613139 h 2760453"/>
                <a:gd name="connsiteX9" fmla="*/ 2993366 w 3001993"/>
                <a:gd name="connsiteY9" fmla="*/ 1863305 h 2760453"/>
                <a:gd name="connsiteX10" fmla="*/ 2915729 w 3001993"/>
                <a:gd name="connsiteY10" fmla="*/ 2053087 h 2760453"/>
                <a:gd name="connsiteX11" fmla="*/ 2743200 w 3001993"/>
                <a:gd name="connsiteY11" fmla="*/ 2182483 h 2760453"/>
                <a:gd name="connsiteX12" fmla="*/ 2501661 w 3001993"/>
                <a:gd name="connsiteY12" fmla="*/ 2234241 h 2760453"/>
                <a:gd name="connsiteX13" fmla="*/ 2216989 w 3001993"/>
                <a:gd name="connsiteY13" fmla="*/ 2165230 h 2760453"/>
                <a:gd name="connsiteX14" fmla="*/ 2009955 w 3001993"/>
                <a:gd name="connsiteY14" fmla="*/ 2130724 h 2760453"/>
                <a:gd name="connsiteX15" fmla="*/ 1708030 w 3001993"/>
                <a:gd name="connsiteY15" fmla="*/ 2277373 h 2760453"/>
                <a:gd name="connsiteX16" fmla="*/ 1431985 w 3001993"/>
                <a:gd name="connsiteY16" fmla="*/ 2553419 h 2760453"/>
                <a:gd name="connsiteX17" fmla="*/ 1259457 w 3001993"/>
                <a:gd name="connsiteY17" fmla="*/ 2691441 h 2760453"/>
                <a:gd name="connsiteX18" fmla="*/ 785004 w 3001993"/>
                <a:gd name="connsiteY18" fmla="*/ 2760453 h 2760453"/>
                <a:gd name="connsiteX19" fmla="*/ 474453 w 3001993"/>
                <a:gd name="connsiteY19" fmla="*/ 2743200 h 2760453"/>
                <a:gd name="connsiteX20" fmla="*/ 224287 w 3001993"/>
                <a:gd name="connsiteY20" fmla="*/ 2691441 h 2760453"/>
                <a:gd name="connsiteX21" fmla="*/ 51759 w 3001993"/>
                <a:gd name="connsiteY21" fmla="*/ 2587924 h 2760453"/>
                <a:gd name="connsiteX22" fmla="*/ 0 w 3001993"/>
                <a:gd name="connsiteY22" fmla="*/ 2398143 h 2760453"/>
                <a:gd name="connsiteX23" fmla="*/ 17253 w 3001993"/>
                <a:gd name="connsiteY23" fmla="*/ 2208362 h 2760453"/>
                <a:gd name="connsiteX24" fmla="*/ 103517 w 3001993"/>
                <a:gd name="connsiteY24" fmla="*/ 2009955 h 2760453"/>
                <a:gd name="connsiteX25" fmla="*/ 267419 w 3001993"/>
                <a:gd name="connsiteY25" fmla="*/ 1889185 h 2760453"/>
                <a:gd name="connsiteX26" fmla="*/ 362310 w 3001993"/>
                <a:gd name="connsiteY26" fmla="*/ 1777041 h 2760453"/>
                <a:gd name="connsiteX27" fmla="*/ 362310 w 3001993"/>
                <a:gd name="connsiteY27" fmla="*/ 1526875 h 2760453"/>
                <a:gd name="connsiteX28" fmla="*/ 370936 w 3001993"/>
                <a:gd name="connsiteY28" fmla="*/ 1380226 h 2760453"/>
                <a:gd name="connsiteX29" fmla="*/ 491706 w 3001993"/>
                <a:gd name="connsiteY29" fmla="*/ 1285336 h 2760453"/>
                <a:gd name="connsiteX30" fmla="*/ 638355 w 3001993"/>
                <a:gd name="connsiteY30" fmla="*/ 1268083 h 2760453"/>
                <a:gd name="connsiteX31" fmla="*/ 757328 w 3001993"/>
                <a:gd name="connsiteY31" fmla="*/ 1085446 h 2760453"/>
                <a:gd name="connsiteX32" fmla="*/ 763573 w 3001993"/>
                <a:gd name="connsiteY32" fmla="*/ 1013963 h 2760453"/>
                <a:gd name="connsiteX33" fmla="*/ 773098 w 3001993"/>
                <a:gd name="connsiteY33" fmla="*/ 953668 h 2760453"/>
                <a:gd name="connsiteX34" fmla="*/ 838245 w 3001993"/>
                <a:gd name="connsiteY34" fmla="*/ 975998 h 2760453"/>
                <a:gd name="connsiteX35" fmla="*/ 845389 w 3001993"/>
                <a:gd name="connsiteY35" fmla="*/ 879894 h 2760453"/>
                <a:gd name="connsiteX36" fmla="*/ 923027 w 3001993"/>
                <a:gd name="connsiteY36" fmla="*/ 871268 h 2760453"/>
                <a:gd name="connsiteX37" fmla="*/ 1009291 w 3001993"/>
                <a:gd name="connsiteY37" fmla="*/ 948905 h 2760453"/>
                <a:gd name="connsiteX38" fmla="*/ 1026544 w 3001993"/>
                <a:gd name="connsiteY38" fmla="*/ 828136 h 2760453"/>
                <a:gd name="connsiteX39" fmla="*/ 1095555 w 3001993"/>
                <a:gd name="connsiteY39" fmla="*/ 776377 h 2760453"/>
                <a:gd name="connsiteX40" fmla="*/ 1181819 w 3001993"/>
                <a:gd name="connsiteY40" fmla="*/ 750498 h 2760453"/>
                <a:gd name="connsiteX41" fmla="*/ 1345721 w 3001993"/>
                <a:gd name="connsiteY41" fmla="*/ 854015 h 2760453"/>
                <a:gd name="connsiteX42" fmla="*/ 1388853 w 3001993"/>
                <a:gd name="connsiteY42" fmla="*/ 845388 h 2760453"/>
                <a:gd name="connsiteX43" fmla="*/ 1518249 w 3001993"/>
                <a:gd name="connsiteY43" fmla="*/ 888521 h 2760453"/>
                <a:gd name="connsiteX44" fmla="*/ 1699404 w 3001993"/>
                <a:gd name="connsiteY44" fmla="*/ 966158 h 2760453"/>
                <a:gd name="connsiteX45" fmla="*/ 1725283 w 3001993"/>
                <a:gd name="connsiteY45" fmla="*/ 905773 h 2760453"/>
                <a:gd name="connsiteX46" fmla="*/ 1595887 w 3001993"/>
                <a:gd name="connsiteY46" fmla="*/ 802256 h 2760453"/>
                <a:gd name="connsiteX47" fmla="*/ 1397479 w 3001993"/>
                <a:gd name="connsiteY47" fmla="*/ 621102 h 2760453"/>
                <a:gd name="connsiteX48" fmla="*/ 1293962 w 3001993"/>
                <a:gd name="connsiteY48" fmla="*/ 526211 h 2760453"/>
                <a:gd name="connsiteX49" fmla="*/ 1268083 w 3001993"/>
                <a:gd name="connsiteY49" fmla="*/ 431321 h 2760453"/>
                <a:gd name="connsiteX50" fmla="*/ 1242204 w 3001993"/>
                <a:gd name="connsiteY50" fmla="*/ 345056 h 2760453"/>
                <a:gd name="connsiteX51" fmla="*/ 1164566 w 3001993"/>
                <a:gd name="connsiteY51" fmla="*/ 336430 h 2760453"/>
                <a:gd name="connsiteX52" fmla="*/ 1112808 w 3001993"/>
                <a:gd name="connsiteY52" fmla="*/ 224287 h 2760453"/>
                <a:gd name="connsiteX53" fmla="*/ 974785 w 3001993"/>
                <a:gd name="connsiteY53" fmla="*/ 198407 h 2760453"/>
                <a:gd name="connsiteX54" fmla="*/ 974785 w 3001993"/>
                <a:gd name="connsiteY54" fmla="*/ 198407 h 2760453"/>
                <a:gd name="connsiteX55" fmla="*/ 1164566 w 3001993"/>
                <a:gd name="connsiteY55" fmla="*/ 34505 h 2760453"/>
                <a:gd name="connsiteX56" fmla="*/ 1388853 w 3001993"/>
                <a:gd name="connsiteY56" fmla="*/ 0 h 2760453"/>
                <a:gd name="connsiteX57" fmla="*/ 1561381 w 3001993"/>
                <a:gd name="connsiteY57" fmla="*/ 8626 h 2760453"/>
                <a:gd name="connsiteX58" fmla="*/ 1802921 w 3001993"/>
                <a:gd name="connsiteY58" fmla="*/ 86264 h 2760453"/>
                <a:gd name="connsiteX0" fmla="*/ 1802921 w 3001993"/>
                <a:gd name="connsiteY0" fmla="*/ 86264 h 2760453"/>
                <a:gd name="connsiteX1" fmla="*/ 1716657 w 3001993"/>
                <a:gd name="connsiteY1" fmla="*/ 301924 h 2760453"/>
                <a:gd name="connsiteX2" fmla="*/ 1690778 w 3001993"/>
                <a:gd name="connsiteY2" fmla="*/ 457200 h 2760453"/>
                <a:gd name="connsiteX3" fmla="*/ 1846053 w 3001993"/>
                <a:gd name="connsiteY3" fmla="*/ 603849 h 2760453"/>
                <a:gd name="connsiteX4" fmla="*/ 2251495 w 3001993"/>
                <a:gd name="connsiteY4" fmla="*/ 715992 h 2760453"/>
                <a:gd name="connsiteX5" fmla="*/ 2475781 w 3001993"/>
                <a:gd name="connsiteY5" fmla="*/ 914400 h 2760453"/>
                <a:gd name="connsiteX6" fmla="*/ 2725947 w 3001993"/>
                <a:gd name="connsiteY6" fmla="*/ 1069675 h 2760453"/>
                <a:gd name="connsiteX7" fmla="*/ 2907102 w 3001993"/>
                <a:gd name="connsiteY7" fmla="*/ 1311215 h 2760453"/>
                <a:gd name="connsiteX8" fmla="*/ 3001993 w 3001993"/>
                <a:gd name="connsiteY8" fmla="*/ 1613139 h 2760453"/>
                <a:gd name="connsiteX9" fmla="*/ 2993366 w 3001993"/>
                <a:gd name="connsiteY9" fmla="*/ 1863305 h 2760453"/>
                <a:gd name="connsiteX10" fmla="*/ 2915729 w 3001993"/>
                <a:gd name="connsiteY10" fmla="*/ 2053087 h 2760453"/>
                <a:gd name="connsiteX11" fmla="*/ 2743200 w 3001993"/>
                <a:gd name="connsiteY11" fmla="*/ 2182483 h 2760453"/>
                <a:gd name="connsiteX12" fmla="*/ 2501661 w 3001993"/>
                <a:gd name="connsiteY12" fmla="*/ 2234241 h 2760453"/>
                <a:gd name="connsiteX13" fmla="*/ 2216989 w 3001993"/>
                <a:gd name="connsiteY13" fmla="*/ 2165230 h 2760453"/>
                <a:gd name="connsiteX14" fmla="*/ 2009955 w 3001993"/>
                <a:gd name="connsiteY14" fmla="*/ 2130724 h 2760453"/>
                <a:gd name="connsiteX15" fmla="*/ 1708030 w 3001993"/>
                <a:gd name="connsiteY15" fmla="*/ 2277373 h 2760453"/>
                <a:gd name="connsiteX16" fmla="*/ 1431985 w 3001993"/>
                <a:gd name="connsiteY16" fmla="*/ 2553419 h 2760453"/>
                <a:gd name="connsiteX17" fmla="*/ 1259457 w 3001993"/>
                <a:gd name="connsiteY17" fmla="*/ 2691441 h 2760453"/>
                <a:gd name="connsiteX18" fmla="*/ 785004 w 3001993"/>
                <a:gd name="connsiteY18" fmla="*/ 2760453 h 2760453"/>
                <a:gd name="connsiteX19" fmla="*/ 474453 w 3001993"/>
                <a:gd name="connsiteY19" fmla="*/ 2743200 h 2760453"/>
                <a:gd name="connsiteX20" fmla="*/ 224287 w 3001993"/>
                <a:gd name="connsiteY20" fmla="*/ 2691441 h 2760453"/>
                <a:gd name="connsiteX21" fmla="*/ 51759 w 3001993"/>
                <a:gd name="connsiteY21" fmla="*/ 2587924 h 2760453"/>
                <a:gd name="connsiteX22" fmla="*/ 0 w 3001993"/>
                <a:gd name="connsiteY22" fmla="*/ 2398143 h 2760453"/>
                <a:gd name="connsiteX23" fmla="*/ 17253 w 3001993"/>
                <a:gd name="connsiteY23" fmla="*/ 2208362 h 2760453"/>
                <a:gd name="connsiteX24" fmla="*/ 103517 w 3001993"/>
                <a:gd name="connsiteY24" fmla="*/ 2009955 h 2760453"/>
                <a:gd name="connsiteX25" fmla="*/ 267419 w 3001993"/>
                <a:gd name="connsiteY25" fmla="*/ 1889185 h 2760453"/>
                <a:gd name="connsiteX26" fmla="*/ 362310 w 3001993"/>
                <a:gd name="connsiteY26" fmla="*/ 1777041 h 2760453"/>
                <a:gd name="connsiteX27" fmla="*/ 362310 w 3001993"/>
                <a:gd name="connsiteY27" fmla="*/ 1526875 h 2760453"/>
                <a:gd name="connsiteX28" fmla="*/ 370936 w 3001993"/>
                <a:gd name="connsiteY28" fmla="*/ 1380226 h 2760453"/>
                <a:gd name="connsiteX29" fmla="*/ 491706 w 3001993"/>
                <a:gd name="connsiteY29" fmla="*/ 1285336 h 2760453"/>
                <a:gd name="connsiteX30" fmla="*/ 638355 w 3001993"/>
                <a:gd name="connsiteY30" fmla="*/ 1268083 h 2760453"/>
                <a:gd name="connsiteX31" fmla="*/ 757328 w 3001993"/>
                <a:gd name="connsiteY31" fmla="*/ 1085446 h 2760453"/>
                <a:gd name="connsiteX32" fmla="*/ 763573 w 3001993"/>
                <a:gd name="connsiteY32" fmla="*/ 1013963 h 2760453"/>
                <a:gd name="connsiteX33" fmla="*/ 773098 w 3001993"/>
                <a:gd name="connsiteY33" fmla="*/ 953668 h 2760453"/>
                <a:gd name="connsiteX34" fmla="*/ 808817 w 3001993"/>
                <a:gd name="connsiteY34" fmla="*/ 944907 h 2760453"/>
                <a:gd name="connsiteX35" fmla="*/ 838245 w 3001993"/>
                <a:gd name="connsiteY35" fmla="*/ 975998 h 2760453"/>
                <a:gd name="connsiteX36" fmla="*/ 845389 w 3001993"/>
                <a:gd name="connsiteY36" fmla="*/ 879894 h 2760453"/>
                <a:gd name="connsiteX37" fmla="*/ 923027 w 3001993"/>
                <a:gd name="connsiteY37" fmla="*/ 871268 h 2760453"/>
                <a:gd name="connsiteX38" fmla="*/ 1009291 w 3001993"/>
                <a:gd name="connsiteY38" fmla="*/ 948905 h 2760453"/>
                <a:gd name="connsiteX39" fmla="*/ 1026544 w 3001993"/>
                <a:gd name="connsiteY39" fmla="*/ 828136 h 2760453"/>
                <a:gd name="connsiteX40" fmla="*/ 1095555 w 3001993"/>
                <a:gd name="connsiteY40" fmla="*/ 776377 h 2760453"/>
                <a:gd name="connsiteX41" fmla="*/ 1181819 w 3001993"/>
                <a:gd name="connsiteY41" fmla="*/ 750498 h 2760453"/>
                <a:gd name="connsiteX42" fmla="*/ 1345721 w 3001993"/>
                <a:gd name="connsiteY42" fmla="*/ 854015 h 2760453"/>
                <a:gd name="connsiteX43" fmla="*/ 1388853 w 3001993"/>
                <a:gd name="connsiteY43" fmla="*/ 845388 h 2760453"/>
                <a:gd name="connsiteX44" fmla="*/ 1518249 w 3001993"/>
                <a:gd name="connsiteY44" fmla="*/ 888521 h 2760453"/>
                <a:gd name="connsiteX45" fmla="*/ 1699404 w 3001993"/>
                <a:gd name="connsiteY45" fmla="*/ 966158 h 2760453"/>
                <a:gd name="connsiteX46" fmla="*/ 1725283 w 3001993"/>
                <a:gd name="connsiteY46" fmla="*/ 905773 h 2760453"/>
                <a:gd name="connsiteX47" fmla="*/ 1595887 w 3001993"/>
                <a:gd name="connsiteY47" fmla="*/ 802256 h 2760453"/>
                <a:gd name="connsiteX48" fmla="*/ 1397479 w 3001993"/>
                <a:gd name="connsiteY48" fmla="*/ 621102 h 2760453"/>
                <a:gd name="connsiteX49" fmla="*/ 1293962 w 3001993"/>
                <a:gd name="connsiteY49" fmla="*/ 526211 h 2760453"/>
                <a:gd name="connsiteX50" fmla="*/ 1268083 w 3001993"/>
                <a:gd name="connsiteY50" fmla="*/ 431321 h 2760453"/>
                <a:gd name="connsiteX51" fmla="*/ 1242204 w 3001993"/>
                <a:gd name="connsiteY51" fmla="*/ 345056 h 2760453"/>
                <a:gd name="connsiteX52" fmla="*/ 1164566 w 3001993"/>
                <a:gd name="connsiteY52" fmla="*/ 336430 h 2760453"/>
                <a:gd name="connsiteX53" fmla="*/ 1112808 w 3001993"/>
                <a:gd name="connsiteY53" fmla="*/ 224287 h 2760453"/>
                <a:gd name="connsiteX54" fmla="*/ 974785 w 3001993"/>
                <a:gd name="connsiteY54" fmla="*/ 198407 h 2760453"/>
                <a:gd name="connsiteX55" fmla="*/ 974785 w 3001993"/>
                <a:gd name="connsiteY55" fmla="*/ 198407 h 2760453"/>
                <a:gd name="connsiteX56" fmla="*/ 1164566 w 3001993"/>
                <a:gd name="connsiteY56" fmla="*/ 34505 h 2760453"/>
                <a:gd name="connsiteX57" fmla="*/ 1388853 w 3001993"/>
                <a:gd name="connsiteY57" fmla="*/ 0 h 2760453"/>
                <a:gd name="connsiteX58" fmla="*/ 1561381 w 3001993"/>
                <a:gd name="connsiteY58" fmla="*/ 8626 h 2760453"/>
                <a:gd name="connsiteX59" fmla="*/ 1802921 w 3001993"/>
                <a:gd name="connsiteY59" fmla="*/ 86264 h 2760453"/>
                <a:gd name="connsiteX0" fmla="*/ 1802921 w 3001993"/>
                <a:gd name="connsiteY0" fmla="*/ 86264 h 2760453"/>
                <a:gd name="connsiteX1" fmla="*/ 1716657 w 3001993"/>
                <a:gd name="connsiteY1" fmla="*/ 301924 h 2760453"/>
                <a:gd name="connsiteX2" fmla="*/ 1690778 w 3001993"/>
                <a:gd name="connsiteY2" fmla="*/ 457200 h 2760453"/>
                <a:gd name="connsiteX3" fmla="*/ 1846053 w 3001993"/>
                <a:gd name="connsiteY3" fmla="*/ 603849 h 2760453"/>
                <a:gd name="connsiteX4" fmla="*/ 2251495 w 3001993"/>
                <a:gd name="connsiteY4" fmla="*/ 715992 h 2760453"/>
                <a:gd name="connsiteX5" fmla="*/ 2475781 w 3001993"/>
                <a:gd name="connsiteY5" fmla="*/ 914400 h 2760453"/>
                <a:gd name="connsiteX6" fmla="*/ 2725947 w 3001993"/>
                <a:gd name="connsiteY6" fmla="*/ 1069675 h 2760453"/>
                <a:gd name="connsiteX7" fmla="*/ 2907102 w 3001993"/>
                <a:gd name="connsiteY7" fmla="*/ 1311215 h 2760453"/>
                <a:gd name="connsiteX8" fmla="*/ 3001993 w 3001993"/>
                <a:gd name="connsiteY8" fmla="*/ 1613139 h 2760453"/>
                <a:gd name="connsiteX9" fmla="*/ 2993366 w 3001993"/>
                <a:gd name="connsiteY9" fmla="*/ 1863305 h 2760453"/>
                <a:gd name="connsiteX10" fmla="*/ 2915729 w 3001993"/>
                <a:gd name="connsiteY10" fmla="*/ 2053087 h 2760453"/>
                <a:gd name="connsiteX11" fmla="*/ 2743200 w 3001993"/>
                <a:gd name="connsiteY11" fmla="*/ 2182483 h 2760453"/>
                <a:gd name="connsiteX12" fmla="*/ 2501661 w 3001993"/>
                <a:gd name="connsiteY12" fmla="*/ 2234241 h 2760453"/>
                <a:gd name="connsiteX13" fmla="*/ 2216989 w 3001993"/>
                <a:gd name="connsiteY13" fmla="*/ 2165230 h 2760453"/>
                <a:gd name="connsiteX14" fmla="*/ 2009955 w 3001993"/>
                <a:gd name="connsiteY14" fmla="*/ 2130724 h 2760453"/>
                <a:gd name="connsiteX15" fmla="*/ 1708030 w 3001993"/>
                <a:gd name="connsiteY15" fmla="*/ 2277373 h 2760453"/>
                <a:gd name="connsiteX16" fmla="*/ 1431985 w 3001993"/>
                <a:gd name="connsiteY16" fmla="*/ 2553419 h 2760453"/>
                <a:gd name="connsiteX17" fmla="*/ 1259457 w 3001993"/>
                <a:gd name="connsiteY17" fmla="*/ 2691441 h 2760453"/>
                <a:gd name="connsiteX18" fmla="*/ 785004 w 3001993"/>
                <a:gd name="connsiteY18" fmla="*/ 2760453 h 2760453"/>
                <a:gd name="connsiteX19" fmla="*/ 474453 w 3001993"/>
                <a:gd name="connsiteY19" fmla="*/ 2743200 h 2760453"/>
                <a:gd name="connsiteX20" fmla="*/ 224287 w 3001993"/>
                <a:gd name="connsiteY20" fmla="*/ 2691441 h 2760453"/>
                <a:gd name="connsiteX21" fmla="*/ 51759 w 3001993"/>
                <a:gd name="connsiteY21" fmla="*/ 2587924 h 2760453"/>
                <a:gd name="connsiteX22" fmla="*/ 0 w 3001993"/>
                <a:gd name="connsiteY22" fmla="*/ 2398143 h 2760453"/>
                <a:gd name="connsiteX23" fmla="*/ 17253 w 3001993"/>
                <a:gd name="connsiteY23" fmla="*/ 2208362 h 2760453"/>
                <a:gd name="connsiteX24" fmla="*/ 103517 w 3001993"/>
                <a:gd name="connsiteY24" fmla="*/ 2009955 h 2760453"/>
                <a:gd name="connsiteX25" fmla="*/ 267419 w 3001993"/>
                <a:gd name="connsiteY25" fmla="*/ 1889185 h 2760453"/>
                <a:gd name="connsiteX26" fmla="*/ 362310 w 3001993"/>
                <a:gd name="connsiteY26" fmla="*/ 1777041 h 2760453"/>
                <a:gd name="connsiteX27" fmla="*/ 362310 w 3001993"/>
                <a:gd name="connsiteY27" fmla="*/ 1526875 h 2760453"/>
                <a:gd name="connsiteX28" fmla="*/ 370936 w 3001993"/>
                <a:gd name="connsiteY28" fmla="*/ 1380226 h 2760453"/>
                <a:gd name="connsiteX29" fmla="*/ 491706 w 3001993"/>
                <a:gd name="connsiteY29" fmla="*/ 1285336 h 2760453"/>
                <a:gd name="connsiteX30" fmla="*/ 638355 w 3001993"/>
                <a:gd name="connsiteY30" fmla="*/ 1268083 h 2760453"/>
                <a:gd name="connsiteX31" fmla="*/ 757328 w 3001993"/>
                <a:gd name="connsiteY31" fmla="*/ 1085446 h 2760453"/>
                <a:gd name="connsiteX32" fmla="*/ 763573 w 3001993"/>
                <a:gd name="connsiteY32" fmla="*/ 1013963 h 2760453"/>
                <a:gd name="connsiteX33" fmla="*/ 773098 w 3001993"/>
                <a:gd name="connsiteY33" fmla="*/ 953668 h 2760453"/>
                <a:gd name="connsiteX34" fmla="*/ 808817 w 3001993"/>
                <a:gd name="connsiteY34" fmla="*/ 944907 h 2760453"/>
                <a:gd name="connsiteX35" fmla="*/ 838245 w 3001993"/>
                <a:gd name="connsiteY35" fmla="*/ 975998 h 2760453"/>
                <a:gd name="connsiteX36" fmla="*/ 856442 w 3001993"/>
                <a:gd name="connsiteY36" fmla="*/ 959194 h 2760453"/>
                <a:gd name="connsiteX37" fmla="*/ 845389 w 3001993"/>
                <a:gd name="connsiteY37" fmla="*/ 879894 h 2760453"/>
                <a:gd name="connsiteX38" fmla="*/ 923027 w 3001993"/>
                <a:gd name="connsiteY38" fmla="*/ 871268 h 2760453"/>
                <a:gd name="connsiteX39" fmla="*/ 1009291 w 3001993"/>
                <a:gd name="connsiteY39" fmla="*/ 948905 h 2760453"/>
                <a:gd name="connsiteX40" fmla="*/ 1026544 w 3001993"/>
                <a:gd name="connsiteY40" fmla="*/ 828136 h 2760453"/>
                <a:gd name="connsiteX41" fmla="*/ 1095555 w 3001993"/>
                <a:gd name="connsiteY41" fmla="*/ 776377 h 2760453"/>
                <a:gd name="connsiteX42" fmla="*/ 1181819 w 3001993"/>
                <a:gd name="connsiteY42" fmla="*/ 750498 h 2760453"/>
                <a:gd name="connsiteX43" fmla="*/ 1345721 w 3001993"/>
                <a:gd name="connsiteY43" fmla="*/ 854015 h 2760453"/>
                <a:gd name="connsiteX44" fmla="*/ 1388853 w 3001993"/>
                <a:gd name="connsiteY44" fmla="*/ 845388 h 2760453"/>
                <a:gd name="connsiteX45" fmla="*/ 1518249 w 3001993"/>
                <a:gd name="connsiteY45" fmla="*/ 888521 h 2760453"/>
                <a:gd name="connsiteX46" fmla="*/ 1699404 w 3001993"/>
                <a:gd name="connsiteY46" fmla="*/ 966158 h 2760453"/>
                <a:gd name="connsiteX47" fmla="*/ 1725283 w 3001993"/>
                <a:gd name="connsiteY47" fmla="*/ 905773 h 2760453"/>
                <a:gd name="connsiteX48" fmla="*/ 1595887 w 3001993"/>
                <a:gd name="connsiteY48" fmla="*/ 802256 h 2760453"/>
                <a:gd name="connsiteX49" fmla="*/ 1397479 w 3001993"/>
                <a:gd name="connsiteY49" fmla="*/ 621102 h 2760453"/>
                <a:gd name="connsiteX50" fmla="*/ 1293962 w 3001993"/>
                <a:gd name="connsiteY50" fmla="*/ 526211 h 2760453"/>
                <a:gd name="connsiteX51" fmla="*/ 1268083 w 3001993"/>
                <a:gd name="connsiteY51" fmla="*/ 431321 h 2760453"/>
                <a:gd name="connsiteX52" fmla="*/ 1242204 w 3001993"/>
                <a:gd name="connsiteY52" fmla="*/ 345056 h 2760453"/>
                <a:gd name="connsiteX53" fmla="*/ 1164566 w 3001993"/>
                <a:gd name="connsiteY53" fmla="*/ 336430 h 2760453"/>
                <a:gd name="connsiteX54" fmla="*/ 1112808 w 3001993"/>
                <a:gd name="connsiteY54" fmla="*/ 224287 h 2760453"/>
                <a:gd name="connsiteX55" fmla="*/ 974785 w 3001993"/>
                <a:gd name="connsiteY55" fmla="*/ 198407 h 2760453"/>
                <a:gd name="connsiteX56" fmla="*/ 974785 w 3001993"/>
                <a:gd name="connsiteY56" fmla="*/ 198407 h 2760453"/>
                <a:gd name="connsiteX57" fmla="*/ 1164566 w 3001993"/>
                <a:gd name="connsiteY57" fmla="*/ 34505 h 2760453"/>
                <a:gd name="connsiteX58" fmla="*/ 1388853 w 3001993"/>
                <a:gd name="connsiteY58" fmla="*/ 0 h 2760453"/>
                <a:gd name="connsiteX59" fmla="*/ 1561381 w 3001993"/>
                <a:gd name="connsiteY59" fmla="*/ 8626 h 2760453"/>
                <a:gd name="connsiteX60" fmla="*/ 1802921 w 3001993"/>
                <a:gd name="connsiteY60" fmla="*/ 86264 h 2760453"/>
                <a:gd name="connsiteX0" fmla="*/ 1802921 w 3001993"/>
                <a:gd name="connsiteY0" fmla="*/ 86264 h 2760453"/>
                <a:gd name="connsiteX1" fmla="*/ 1716657 w 3001993"/>
                <a:gd name="connsiteY1" fmla="*/ 301924 h 2760453"/>
                <a:gd name="connsiteX2" fmla="*/ 1690778 w 3001993"/>
                <a:gd name="connsiteY2" fmla="*/ 457200 h 2760453"/>
                <a:gd name="connsiteX3" fmla="*/ 1846053 w 3001993"/>
                <a:gd name="connsiteY3" fmla="*/ 603849 h 2760453"/>
                <a:gd name="connsiteX4" fmla="*/ 2251495 w 3001993"/>
                <a:gd name="connsiteY4" fmla="*/ 715992 h 2760453"/>
                <a:gd name="connsiteX5" fmla="*/ 2475781 w 3001993"/>
                <a:gd name="connsiteY5" fmla="*/ 914400 h 2760453"/>
                <a:gd name="connsiteX6" fmla="*/ 2725947 w 3001993"/>
                <a:gd name="connsiteY6" fmla="*/ 1069675 h 2760453"/>
                <a:gd name="connsiteX7" fmla="*/ 2907102 w 3001993"/>
                <a:gd name="connsiteY7" fmla="*/ 1311215 h 2760453"/>
                <a:gd name="connsiteX8" fmla="*/ 3001993 w 3001993"/>
                <a:gd name="connsiteY8" fmla="*/ 1613139 h 2760453"/>
                <a:gd name="connsiteX9" fmla="*/ 2993366 w 3001993"/>
                <a:gd name="connsiteY9" fmla="*/ 1863305 h 2760453"/>
                <a:gd name="connsiteX10" fmla="*/ 2915729 w 3001993"/>
                <a:gd name="connsiteY10" fmla="*/ 2053087 h 2760453"/>
                <a:gd name="connsiteX11" fmla="*/ 2743200 w 3001993"/>
                <a:gd name="connsiteY11" fmla="*/ 2182483 h 2760453"/>
                <a:gd name="connsiteX12" fmla="*/ 2501661 w 3001993"/>
                <a:gd name="connsiteY12" fmla="*/ 2234241 h 2760453"/>
                <a:gd name="connsiteX13" fmla="*/ 2216989 w 3001993"/>
                <a:gd name="connsiteY13" fmla="*/ 2165230 h 2760453"/>
                <a:gd name="connsiteX14" fmla="*/ 2009955 w 3001993"/>
                <a:gd name="connsiteY14" fmla="*/ 2130724 h 2760453"/>
                <a:gd name="connsiteX15" fmla="*/ 1708030 w 3001993"/>
                <a:gd name="connsiteY15" fmla="*/ 2277373 h 2760453"/>
                <a:gd name="connsiteX16" fmla="*/ 1431985 w 3001993"/>
                <a:gd name="connsiteY16" fmla="*/ 2553419 h 2760453"/>
                <a:gd name="connsiteX17" fmla="*/ 1259457 w 3001993"/>
                <a:gd name="connsiteY17" fmla="*/ 2691441 h 2760453"/>
                <a:gd name="connsiteX18" fmla="*/ 785004 w 3001993"/>
                <a:gd name="connsiteY18" fmla="*/ 2760453 h 2760453"/>
                <a:gd name="connsiteX19" fmla="*/ 474453 w 3001993"/>
                <a:gd name="connsiteY19" fmla="*/ 2743200 h 2760453"/>
                <a:gd name="connsiteX20" fmla="*/ 224287 w 3001993"/>
                <a:gd name="connsiteY20" fmla="*/ 2691441 h 2760453"/>
                <a:gd name="connsiteX21" fmla="*/ 51759 w 3001993"/>
                <a:gd name="connsiteY21" fmla="*/ 2587924 h 2760453"/>
                <a:gd name="connsiteX22" fmla="*/ 0 w 3001993"/>
                <a:gd name="connsiteY22" fmla="*/ 2398143 h 2760453"/>
                <a:gd name="connsiteX23" fmla="*/ 17253 w 3001993"/>
                <a:gd name="connsiteY23" fmla="*/ 2208362 h 2760453"/>
                <a:gd name="connsiteX24" fmla="*/ 103517 w 3001993"/>
                <a:gd name="connsiteY24" fmla="*/ 2009955 h 2760453"/>
                <a:gd name="connsiteX25" fmla="*/ 267419 w 3001993"/>
                <a:gd name="connsiteY25" fmla="*/ 1889185 h 2760453"/>
                <a:gd name="connsiteX26" fmla="*/ 362310 w 3001993"/>
                <a:gd name="connsiteY26" fmla="*/ 1777041 h 2760453"/>
                <a:gd name="connsiteX27" fmla="*/ 362310 w 3001993"/>
                <a:gd name="connsiteY27" fmla="*/ 1526875 h 2760453"/>
                <a:gd name="connsiteX28" fmla="*/ 370936 w 3001993"/>
                <a:gd name="connsiteY28" fmla="*/ 1380226 h 2760453"/>
                <a:gd name="connsiteX29" fmla="*/ 491706 w 3001993"/>
                <a:gd name="connsiteY29" fmla="*/ 1285336 h 2760453"/>
                <a:gd name="connsiteX30" fmla="*/ 638355 w 3001993"/>
                <a:gd name="connsiteY30" fmla="*/ 1268083 h 2760453"/>
                <a:gd name="connsiteX31" fmla="*/ 757328 w 3001993"/>
                <a:gd name="connsiteY31" fmla="*/ 1085446 h 2760453"/>
                <a:gd name="connsiteX32" fmla="*/ 763573 w 3001993"/>
                <a:gd name="connsiteY32" fmla="*/ 1013963 h 2760453"/>
                <a:gd name="connsiteX33" fmla="*/ 773098 w 3001993"/>
                <a:gd name="connsiteY33" fmla="*/ 953668 h 2760453"/>
                <a:gd name="connsiteX34" fmla="*/ 808817 w 3001993"/>
                <a:gd name="connsiteY34" fmla="*/ 944907 h 2760453"/>
                <a:gd name="connsiteX35" fmla="*/ 838245 w 3001993"/>
                <a:gd name="connsiteY35" fmla="*/ 975998 h 2760453"/>
                <a:gd name="connsiteX36" fmla="*/ 856442 w 3001993"/>
                <a:gd name="connsiteY36" fmla="*/ 959194 h 2760453"/>
                <a:gd name="connsiteX37" fmla="*/ 854914 w 3001993"/>
                <a:gd name="connsiteY37" fmla="*/ 898944 h 2760453"/>
                <a:gd name="connsiteX38" fmla="*/ 923027 w 3001993"/>
                <a:gd name="connsiteY38" fmla="*/ 871268 h 2760453"/>
                <a:gd name="connsiteX39" fmla="*/ 1009291 w 3001993"/>
                <a:gd name="connsiteY39" fmla="*/ 948905 h 2760453"/>
                <a:gd name="connsiteX40" fmla="*/ 1026544 w 3001993"/>
                <a:gd name="connsiteY40" fmla="*/ 828136 h 2760453"/>
                <a:gd name="connsiteX41" fmla="*/ 1095555 w 3001993"/>
                <a:gd name="connsiteY41" fmla="*/ 776377 h 2760453"/>
                <a:gd name="connsiteX42" fmla="*/ 1181819 w 3001993"/>
                <a:gd name="connsiteY42" fmla="*/ 750498 h 2760453"/>
                <a:gd name="connsiteX43" fmla="*/ 1345721 w 3001993"/>
                <a:gd name="connsiteY43" fmla="*/ 854015 h 2760453"/>
                <a:gd name="connsiteX44" fmla="*/ 1388853 w 3001993"/>
                <a:gd name="connsiteY44" fmla="*/ 845388 h 2760453"/>
                <a:gd name="connsiteX45" fmla="*/ 1518249 w 3001993"/>
                <a:gd name="connsiteY45" fmla="*/ 888521 h 2760453"/>
                <a:gd name="connsiteX46" fmla="*/ 1699404 w 3001993"/>
                <a:gd name="connsiteY46" fmla="*/ 966158 h 2760453"/>
                <a:gd name="connsiteX47" fmla="*/ 1725283 w 3001993"/>
                <a:gd name="connsiteY47" fmla="*/ 905773 h 2760453"/>
                <a:gd name="connsiteX48" fmla="*/ 1595887 w 3001993"/>
                <a:gd name="connsiteY48" fmla="*/ 802256 h 2760453"/>
                <a:gd name="connsiteX49" fmla="*/ 1397479 w 3001993"/>
                <a:gd name="connsiteY49" fmla="*/ 621102 h 2760453"/>
                <a:gd name="connsiteX50" fmla="*/ 1293962 w 3001993"/>
                <a:gd name="connsiteY50" fmla="*/ 526211 h 2760453"/>
                <a:gd name="connsiteX51" fmla="*/ 1268083 w 3001993"/>
                <a:gd name="connsiteY51" fmla="*/ 431321 h 2760453"/>
                <a:gd name="connsiteX52" fmla="*/ 1242204 w 3001993"/>
                <a:gd name="connsiteY52" fmla="*/ 345056 h 2760453"/>
                <a:gd name="connsiteX53" fmla="*/ 1164566 w 3001993"/>
                <a:gd name="connsiteY53" fmla="*/ 336430 h 2760453"/>
                <a:gd name="connsiteX54" fmla="*/ 1112808 w 3001993"/>
                <a:gd name="connsiteY54" fmla="*/ 224287 h 2760453"/>
                <a:gd name="connsiteX55" fmla="*/ 974785 w 3001993"/>
                <a:gd name="connsiteY55" fmla="*/ 198407 h 2760453"/>
                <a:gd name="connsiteX56" fmla="*/ 974785 w 3001993"/>
                <a:gd name="connsiteY56" fmla="*/ 198407 h 2760453"/>
                <a:gd name="connsiteX57" fmla="*/ 1164566 w 3001993"/>
                <a:gd name="connsiteY57" fmla="*/ 34505 h 2760453"/>
                <a:gd name="connsiteX58" fmla="*/ 1388853 w 3001993"/>
                <a:gd name="connsiteY58" fmla="*/ 0 h 2760453"/>
                <a:gd name="connsiteX59" fmla="*/ 1561381 w 3001993"/>
                <a:gd name="connsiteY59" fmla="*/ 8626 h 2760453"/>
                <a:gd name="connsiteX60" fmla="*/ 1802921 w 3001993"/>
                <a:gd name="connsiteY60" fmla="*/ 86264 h 2760453"/>
                <a:gd name="connsiteX0" fmla="*/ 1802921 w 3001993"/>
                <a:gd name="connsiteY0" fmla="*/ 86264 h 2760453"/>
                <a:gd name="connsiteX1" fmla="*/ 1716657 w 3001993"/>
                <a:gd name="connsiteY1" fmla="*/ 301924 h 2760453"/>
                <a:gd name="connsiteX2" fmla="*/ 1690778 w 3001993"/>
                <a:gd name="connsiteY2" fmla="*/ 457200 h 2760453"/>
                <a:gd name="connsiteX3" fmla="*/ 1846053 w 3001993"/>
                <a:gd name="connsiteY3" fmla="*/ 603849 h 2760453"/>
                <a:gd name="connsiteX4" fmla="*/ 2251495 w 3001993"/>
                <a:gd name="connsiteY4" fmla="*/ 715992 h 2760453"/>
                <a:gd name="connsiteX5" fmla="*/ 2475781 w 3001993"/>
                <a:gd name="connsiteY5" fmla="*/ 914400 h 2760453"/>
                <a:gd name="connsiteX6" fmla="*/ 2725947 w 3001993"/>
                <a:gd name="connsiteY6" fmla="*/ 1069675 h 2760453"/>
                <a:gd name="connsiteX7" fmla="*/ 2907102 w 3001993"/>
                <a:gd name="connsiteY7" fmla="*/ 1311215 h 2760453"/>
                <a:gd name="connsiteX8" fmla="*/ 3001993 w 3001993"/>
                <a:gd name="connsiteY8" fmla="*/ 1613139 h 2760453"/>
                <a:gd name="connsiteX9" fmla="*/ 2993366 w 3001993"/>
                <a:gd name="connsiteY9" fmla="*/ 1863305 h 2760453"/>
                <a:gd name="connsiteX10" fmla="*/ 2915729 w 3001993"/>
                <a:gd name="connsiteY10" fmla="*/ 2053087 h 2760453"/>
                <a:gd name="connsiteX11" fmla="*/ 2743200 w 3001993"/>
                <a:gd name="connsiteY11" fmla="*/ 2182483 h 2760453"/>
                <a:gd name="connsiteX12" fmla="*/ 2501661 w 3001993"/>
                <a:gd name="connsiteY12" fmla="*/ 2234241 h 2760453"/>
                <a:gd name="connsiteX13" fmla="*/ 2216989 w 3001993"/>
                <a:gd name="connsiteY13" fmla="*/ 2165230 h 2760453"/>
                <a:gd name="connsiteX14" fmla="*/ 2009955 w 3001993"/>
                <a:gd name="connsiteY14" fmla="*/ 2130724 h 2760453"/>
                <a:gd name="connsiteX15" fmla="*/ 1708030 w 3001993"/>
                <a:gd name="connsiteY15" fmla="*/ 2277373 h 2760453"/>
                <a:gd name="connsiteX16" fmla="*/ 1431985 w 3001993"/>
                <a:gd name="connsiteY16" fmla="*/ 2553419 h 2760453"/>
                <a:gd name="connsiteX17" fmla="*/ 1259457 w 3001993"/>
                <a:gd name="connsiteY17" fmla="*/ 2691441 h 2760453"/>
                <a:gd name="connsiteX18" fmla="*/ 785004 w 3001993"/>
                <a:gd name="connsiteY18" fmla="*/ 2760453 h 2760453"/>
                <a:gd name="connsiteX19" fmla="*/ 474453 w 3001993"/>
                <a:gd name="connsiteY19" fmla="*/ 2743200 h 2760453"/>
                <a:gd name="connsiteX20" fmla="*/ 224287 w 3001993"/>
                <a:gd name="connsiteY20" fmla="*/ 2691441 h 2760453"/>
                <a:gd name="connsiteX21" fmla="*/ 51759 w 3001993"/>
                <a:gd name="connsiteY21" fmla="*/ 2587924 h 2760453"/>
                <a:gd name="connsiteX22" fmla="*/ 0 w 3001993"/>
                <a:gd name="connsiteY22" fmla="*/ 2398143 h 2760453"/>
                <a:gd name="connsiteX23" fmla="*/ 17253 w 3001993"/>
                <a:gd name="connsiteY23" fmla="*/ 2208362 h 2760453"/>
                <a:gd name="connsiteX24" fmla="*/ 103517 w 3001993"/>
                <a:gd name="connsiteY24" fmla="*/ 2009955 h 2760453"/>
                <a:gd name="connsiteX25" fmla="*/ 267419 w 3001993"/>
                <a:gd name="connsiteY25" fmla="*/ 1889185 h 2760453"/>
                <a:gd name="connsiteX26" fmla="*/ 362310 w 3001993"/>
                <a:gd name="connsiteY26" fmla="*/ 1777041 h 2760453"/>
                <a:gd name="connsiteX27" fmla="*/ 362310 w 3001993"/>
                <a:gd name="connsiteY27" fmla="*/ 1526875 h 2760453"/>
                <a:gd name="connsiteX28" fmla="*/ 370936 w 3001993"/>
                <a:gd name="connsiteY28" fmla="*/ 1380226 h 2760453"/>
                <a:gd name="connsiteX29" fmla="*/ 491706 w 3001993"/>
                <a:gd name="connsiteY29" fmla="*/ 1285336 h 2760453"/>
                <a:gd name="connsiteX30" fmla="*/ 638355 w 3001993"/>
                <a:gd name="connsiteY30" fmla="*/ 1268083 h 2760453"/>
                <a:gd name="connsiteX31" fmla="*/ 757328 w 3001993"/>
                <a:gd name="connsiteY31" fmla="*/ 1085446 h 2760453"/>
                <a:gd name="connsiteX32" fmla="*/ 763573 w 3001993"/>
                <a:gd name="connsiteY32" fmla="*/ 1013963 h 2760453"/>
                <a:gd name="connsiteX33" fmla="*/ 773098 w 3001993"/>
                <a:gd name="connsiteY33" fmla="*/ 953668 h 2760453"/>
                <a:gd name="connsiteX34" fmla="*/ 808817 w 3001993"/>
                <a:gd name="connsiteY34" fmla="*/ 944907 h 2760453"/>
                <a:gd name="connsiteX35" fmla="*/ 838245 w 3001993"/>
                <a:gd name="connsiteY35" fmla="*/ 975998 h 2760453"/>
                <a:gd name="connsiteX36" fmla="*/ 856442 w 3001993"/>
                <a:gd name="connsiteY36" fmla="*/ 959194 h 2760453"/>
                <a:gd name="connsiteX37" fmla="*/ 854914 w 3001993"/>
                <a:gd name="connsiteY37" fmla="*/ 898944 h 2760453"/>
                <a:gd name="connsiteX38" fmla="*/ 906359 w 3001993"/>
                <a:gd name="connsiteY38" fmla="*/ 878412 h 2760453"/>
                <a:gd name="connsiteX39" fmla="*/ 1009291 w 3001993"/>
                <a:gd name="connsiteY39" fmla="*/ 948905 h 2760453"/>
                <a:gd name="connsiteX40" fmla="*/ 1026544 w 3001993"/>
                <a:gd name="connsiteY40" fmla="*/ 828136 h 2760453"/>
                <a:gd name="connsiteX41" fmla="*/ 1095555 w 3001993"/>
                <a:gd name="connsiteY41" fmla="*/ 776377 h 2760453"/>
                <a:gd name="connsiteX42" fmla="*/ 1181819 w 3001993"/>
                <a:gd name="connsiteY42" fmla="*/ 750498 h 2760453"/>
                <a:gd name="connsiteX43" fmla="*/ 1345721 w 3001993"/>
                <a:gd name="connsiteY43" fmla="*/ 854015 h 2760453"/>
                <a:gd name="connsiteX44" fmla="*/ 1388853 w 3001993"/>
                <a:gd name="connsiteY44" fmla="*/ 845388 h 2760453"/>
                <a:gd name="connsiteX45" fmla="*/ 1518249 w 3001993"/>
                <a:gd name="connsiteY45" fmla="*/ 888521 h 2760453"/>
                <a:gd name="connsiteX46" fmla="*/ 1699404 w 3001993"/>
                <a:gd name="connsiteY46" fmla="*/ 966158 h 2760453"/>
                <a:gd name="connsiteX47" fmla="*/ 1725283 w 3001993"/>
                <a:gd name="connsiteY47" fmla="*/ 905773 h 2760453"/>
                <a:gd name="connsiteX48" fmla="*/ 1595887 w 3001993"/>
                <a:gd name="connsiteY48" fmla="*/ 802256 h 2760453"/>
                <a:gd name="connsiteX49" fmla="*/ 1397479 w 3001993"/>
                <a:gd name="connsiteY49" fmla="*/ 621102 h 2760453"/>
                <a:gd name="connsiteX50" fmla="*/ 1293962 w 3001993"/>
                <a:gd name="connsiteY50" fmla="*/ 526211 h 2760453"/>
                <a:gd name="connsiteX51" fmla="*/ 1268083 w 3001993"/>
                <a:gd name="connsiteY51" fmla="*/ 431321 h 2760453"/>
                <a:gd name="connsiteX52" fmla="*/ 1242204 w 3001993"/>
                <a:gd name="connsiteY52" fmla="*/ 345056 h 2760453"/>
                <a:gd name="connsiteX53" fmla="*/ 1164566 w 3001993"/>
                <a:gd name="connsiteY53" fmla="*/ 336430 h 2760453"/>
                <a:gd name="connsiteX54" fmla="*/ 1112808 w 3001993"/>
                <a:gd name="connsiteY54" fmla="*/ 224287 h 2760453"/>
                <a:gd name="connsiteX55" fmla="*/ 974785 w 3001993"/>
                <a:gd name="connsiteY55" fmla="*/ 198407 h 2760453"/>
                <a:gd name="connsiteX56" fmla="*/ 974785 w 3001993"/>
                <a:gd name="connsiteY56" fmla="*/ 198407 h 2760453"/>
                <a:gd name="connsiteX57" fmla="*/ 1164566 w 3001993"/>
                <a:gd name="connsiteY57" fmla="*/ 34505 h 2760453"/>
                <a:gd name="connsiteX58" fmla="*/ 1388853 w 3001993"/>
                <a:gd name="connsiteY58" fmla="*/ 0 h 2760453"/>
                <a:gd name="connsiteX59" fmla="*/ 1561381 w 3001993"/>
                <a:gd name="connsiteY59" fmla="*/ 8626 h 2760453"/>
                <a:gd name="connsiteX60" fmla="*/ 1802921 w 3001993"/>
                <a:gd name="connsiteY60" fmla="*/ 86264 h 2760453"/>
                <a:gd name="connsiteX0" fmla="*/ 1802921 w 3001993"/>
                <a:gd name="connsiteY0" fmla="*/ 86264 h 2760453"/>
                <a:gd name="connsiteX1" fmla="*/ 1716657 w 3001993"/>
                <a:gd name="connsiteY1" fmla="*/ 301924 h 2760453"/>
                <a:gd name="connsiteX2" fmla="*/ 1690778 w 3001993"/>
                <a:gd name="connsiteY2" fmla="*/ 457200 h 2760453"/>
                <a:gd name="connsiteX3" fmla="*/ 1846053 w 3001993"/>
                <a:gd name="connsiteY3" fmla="*/ 603849 h 2760453"/>
                <a:gd name="connsiteX4" fmla="*/ 2251495 w 3001993"/>
                <a:gd name="connsiteY4" fmla="*/ 715992 h 2760453"/>
                <a:gd name="connsiteX5" fmla="*/ 2475781 w 3001993"/>
                <a:gd name="connsiteY5" fmla="*/ 914400 h 2760453"/>
                <a:gd name="connsiteX6" fmla="*/ 2725947 w 3001993"/>
                <a:gd name="connsiteY6" fmla="*/ 1069675 h 2760453"/>
                <a:gd name="connsiteX7" fmla="*/ 2907102 w 3001993"/>
                <a:gd name="connsiteY7" fmla="*/ 1311215 h 2760453"/>
                <a:gd name="connsiteX8" fmla="*/ 3001993 w 3001993"/>
                <a:gd name="connsiteY8" fmla="*/ 1613139 h 2760453"/>
                <a:gd name="connsiteX9" fmla="*/ 2993366 w 3001993"/>
                <a:gd name="connsiteY9" fmla="*/ 1863305 h 2760453"/>
                <a:gd name="connsiteX10" fmla="*/ 2915729 w 3001993"/>
                <a:gd name="connsiteY10" fmla="*/ 2053087 h 2760453"/>
                <a:gd name="connsiteX11" fmla="*/ 2743200 w 3001993"/>
                <a:gd name="connsiteY11" fmla="*/ 2182483 h 2760453"/>
                <a:gd name="connsiteX12" fmla="*/ 2501661 w 3001993"/>
                <a:gd name="connsiteY12" fmla="*/ 2234241 h 2760453"/>
                <a:gd name="connsiteX13" fmla="*/ 2216989 w 3001993"/>
                <a:gd name="connsiteY13" fmla="*/ 2165230 h 2760453"/>
                <a:gd name="connsiteX14" fmla="*/ 2009955 w 3001993"/>
                <a:gd name="connsiteY14" fmla="*/ 2130724 h 2760453"/>
                <a:gd name="connsiteX15" fmla="*/ 1708030 w 3001993"/>
                <a:gd name="connsiteY15" fmla="*/ 2277373 h 2760453"/>
                <a:gd name="connsiteX16" fmla="*/ 1431985 w 3001993"/>
                <a:gd name="connsiteY16" fmla="*/ 2553419 h 2760453"/>
                <a:gd name="connsiteX17" fmla="*/ 1259457 w 3001993"/>
                <a:gd name="connsiteY17" fmla="*/ 2691441 h 2760453"/>
                <a:gd name="connsiteX18" fmla="*/ 785004 w 3001993"/>
                <a:gd name="connsiteY18" fmla="*/ 2760453 h 2760453"/>
                <a:gd name="connsiteX19" fmla="*/ 474453 w 3001993"/>
                <a:gd name="connsiteY19" fmla="*/ 2743200 h 2760453"/>
                <a:gd name="connsiteX20" fmla="*/ 224287 w 3001993"/>
                <a:gd name="connsiteY20" fmla="*/ 2691441 h 2760453"/>
                <a:gd name="connsiteX21" fmla="*/ 51759 w 3001993"/>
                <a:gd name="connsiteY21" fmla="*/ 2587924 h 2760453"/>
                <a:gd name="connsiteX22" fmla="*/ 0 w 3001993"/>
                <a:gd name="connsiteY22" fmla="*/ 2398143 h 2760453"/>
                <a:gd name="connsiteX23" fmla="*/ 17253 w 3001993"/>
                <a:gd name="connsiteY23" fmla="*/ 2208362 h 2760453"/>
                <a:gd name="connsiteX24" fmla="*/ 103517 w 3001993"/>
                <a:gd name="connsiteY24" fmla="*/ 2009955 h 2760453"/>
                <a:gd name="connsiteX25" fmla="*/ 267419 w 3001993"/>
                <a:gd name="connsiteY25" fmla="*/ 1889185 h 2760453"/>
                <a:gd name="connsiteX26" fmla="*/ 362310 w 3001993"/>
                <a:gd name="connsiteY26" fmla="*/ 1777041 h 2760453"/>
                <a:gd name="connsiteX27" fmla="*/ 362310 w 3001993"/>
                <a:gd name="connsiteY27" fmla="*/ 1526875 h 2760453"/>
                <a:gd name="connsiteX28" fmla="*/ 370936 w 3001993"/>
                <a:gd name="connsiteY28" fmla="*/ 1380226 h 2760453"/>
                <a:gd name="connsiteX29" fmla="*/ 491706 w 3001993"/>
                <a:gd name="connsiteY29" fmla="*/ 1285336 h 2760453"/>
                <a:gd name="connsiteX30" fmla="*/ 638355 w 3001993"/>
                <a:gd name="connsiteY30" fmla="*/ 1268083 h 2760453"/>
                <a:gd name="connsiteX31" fmla="*/ 757328 w 3001993"/>
                <a:gd name="connsiteY31" fmla="*/ 1085446 h 2760453"/>
                <a:gd name="connsiteX32" fmla="*/ 763573 w 3001993"/>
                <a:gd name="connsiteY32" fmla="*/ 1013963 h 2760453"/>
                <a:gd name="connsiteX33" fmla="*/ 773098 w 3001993"/>
                <a:gd name="connsiteY33" fmla="*/ 953668 h 2760453"/>
                <a:gd name="connsiteX34" fmla="*/ 808817 w 3001993"/>
                <a:gd name="connsiteY34" fmla="*/ 944907 h 2760453"/>
                <a:gd name="connsiteX35" fmla="*/ 838245 w 3001993"/>
                <a:gd name="connsiteY35" fmla="*/ 975998 h 2760453"/>
                <a:gd name="connsiteX36" fmla="*/ 856442 w 3001993"/>
                <a:gd name="connsiteY36" fmla="*/ 959194 h 2760453"/>
                <a:gd name="connsiteX37" fmla="*/ 854914 w 3001993"/>
                <a:gd name="connsiteY37" fmla="*/ 898944 h 2760453"/>
                <a:gd name="connsiteX38" fmla="*/ 906359 w 3001993"/>
                <a:gd name="connsiteY38" fmla="*/ 878412 h 2760453"/>
                <a:gd name="connsiteX39" fmla="*/ 949310 w 3001993"/>
                <a:gd name="connsiteY39" fmla="*/ 923476 h 2760453"/>
                <a:gd name="connsiteX40" fmla="*/ 1009291 w 3001993"/>
                <a:gd name="connsiteY40" fmla="*/ 948905 h 2760453"/>
                <a:gd name="connsiteX41" fmla="*/ 1026544 w 3001993"/>
                <a:gd name="connsiteY41" fmla="*/ 828136 h 2760453"/>
                <a:gd name="connsiteX42" fmla="*/ 1095555 w 3001993"/>
                <a:gd name="connsiteY42" fmla="*/ 776377 h 2760453"/>
                <a:gd name="connsiteX43" fmla="*/ 1181819 w 3001993"/>
                <a:gd name="connsiteY43" fmla="*/ 750498 h 2760453"/>
                <a:gd name="connsiteX44" fmla="*/ 1345721 w 3001993"/>
                <a:gd name="connsiteY44" fmla="*/ 854015 h 2760453"/>
                <a:gd name="connsiteX45" fmla="*/ 1388853 w 3001993"/>
                <a:gd name="connsiteY45" fmla="*/ 845388 h 2760453"/>
                <a:gd name="connsiteX46" fmla="*/ 1518249 w 3001993"/>
                <a:gd name="connsiteY46" fmla="*/ 888521 h 2760453"/>
                <a:gd name="connsiteX47" fmla="*/ 1699404 w 3001993"/>
                <a:gd name="connsiteY47" fmla="*/ 966158 h 2760453"/>
                <a:gd name="connsiteX48" fmla="*/ 1725283 w 3001993"/>
                <a:gd name="connsiteY48" fmla="*/ 905773 h 2760453"/>
                <a:gd name="connsiteX49" fmla="*/ 1595887 w 3001993"/>
                <a:gd name="connsiteY49" fmla="*/ 802256 h 2760453"/>
                <a:gd name="connsiteX50" fmla="*/ 1397479 w 3001993"/>
                <a:gd name="connsiteY50" fmla="*/ 621102 h 2760453"/>
                <a:gd name="connsiteX51" fmla="*/ 1293962 w 3001993"/>
                <a:gd name="connsiteY51" fmla="*/ 526211 h 2760453"/>
                <a:gd name="connsiteX52" fmla="*/ 1268083 w 3001993"/>
                <a:gd name="connsiteY52" fmla="*/ 431321 h 2760453"/>
                <a:gd name="connsiteX53" fmla="*/ 1242204 w 3001993"/>
                <a:gd name="connsiteY53" fmla="*/ 345056 h 2760453"/>
                <a:gd name="connsiteX54" fmla="*/ 1164566 w 3001993"/>
                <a:gd name="connsiteY54" fmla="*/ 336430 h 2760453"/>
                <a:gd name="connsiteX55" fmla="*/ 1112808 w 3001993"/>
                <a:gd name="connsiteY55" fmla="*/ 224287 h 2760453"/>
                <a:gd name="connsiteX56" fmla="*/ 974785 w 3001993"/>
                <a:gd name="connsiteY56" fmla="*/ 198407 h 2760453"/>
                <a:gd name="connsiteX57" fmla="*/ 974785 w 3001993"/>
                <a:gd name="connsiteY57" fmla="*/ 198407 h 2760453"/>
                <a:gd name="connsiteX58" fmla="*/ 1164566 w 3001993"/>
                <a:gd name="connsiteY58" fmla="*/ 34505 h 2760453"/>
                <a:gd name="connsiteX59" fmla="*/ 1388853 w 3001993"/>
                <a:gd name="connsiteY59" fmla="*/ 0 h 2760453"/>
                <a:gd name="connsiteX60" fmla="*/ 1561381 w 3001993"/>
                <a:gd name="connsiteY60" fmla="*/ 8626 h 2760453"/>
                <a:gd name="connsiteX61" fmla="*/ 1802921 w 3001993"/>
                <a:gd name="connsiteY61" fmla="*/ 86264 h 2760453"/>
                <a:gd name="connsiteX0" fmla="*/ 1802921 w 3001993"/>
                <a:gd name="connsiteY0" fmla="*/ 86264 h 2760453"/>
                <a:gd name="connsiteX1" fmla="*/ 1716657 w 3001993"/>
                <a:gd name="connsiteY1" fmla="*/ 301924 h 2760453"/>
                <a:gd name="connsiteX2" fmla="*/ 1690778 w 3001993"/>
                <a:gd name="connsiteY2" fmla="*/ 457200 h 2760453"/>
                <a:gd name="connsiteX3" fmla="*/ 1846053 w 3001993"/>
                <a:gd name="connsiteY3" fmla="*/ 603849 h 2760453"/>
                <a:gd name="connsiteX4" fmla="*/ 2251495 w 3001993"/>
                <a:gd name="connsiteY4" fmla="*/ 715992 h 2760453"/>
                <a:gd name="connsiteX5" fmla="*/ 2475781 w 3001993"/>
                <a:gd name="connsiteY5" fmla="*/ 914400 h 2760453"/>
                <a:gd name="connsiteX6" fmla="*/ 2725947 w 3001993"/>
                <a:gd name="connsiteY6" fmla="*/ 1069675 h 2760453"/>
                <a:gd name="connsiteX7" fmla="*/ 2907102 w 3001993"/>
                <a:gd name="connsiteY7" fmla="*/ 1311215 h 2760453"/>
                <a:gd name="connsiteX8" fmla="*/ 3001993 w 3001993"/>
                <a:gd name="connsiteY8" fmla="*/ 1613139 h 2760453"/>
                <a:gd name="connsiteX9" fmla="*/ 2993366 w 3001993"/>
                <a:gd name="connsiteY9" fmla="*/ 1863305 h 2760453"/>
                <a:gd name="connsiteX10" fmla="*/ 2915729 w 3001993"/>
                <a:gd name="connsiteY10" fmla="*/ 2053087 h 2760453"/>
                <a:gd name="connsiteX11" fmla="*/ 2743200 w 3001993"/>
                <a:gd name="connsiteY11" fmla="*/ 2182483 h 2760453"/>
                <a:gd name="connsiteX12" fmla="*/ 2501661 w 3001993"/>
                <a:gd name="connsiteY12" fmla="*/ 2234241 h 2760453"/>
                <a:gd name="connsiteX13" fmla="*/ 2216989 w 3001993"/>
                <a:gd name="connsiteY13" fmla="*/ 2165230 h 2760453"/>
                <a:gd name="connsiteX14" fmla="*/ 2009955 w 3001993"/>
                <a:gd name="connsiteY14" fmla="*/ 2130724 h 2760453"/>
                <a:gd name="connsiteX15" fmla="*/ 1708030 w 3001993"/>
                <a:gd name="connsiteY15" fmla="*/ 2277373 h 2760453"/>
                <a:gd name="connsiteX16" fmla="*/ 1431985 w 3001993"/>
                <a:gd name="connsiteY16" fmla="*/ 2553419 h 2760453"/>
                <a:gd name="connsiteX17" fmla="*/ 1259457 w 3001993"/>
                <a:gd name="connsiteY17" fmla="*/ 2691441 h 2760453"/>
                <a:gd name="connsiteX18" fmla="*/ 785004 w 3001993"/>
                <a:gd name="connsiteY18" fmla="*/ 2760453 h 2760453"/>
                <a:gd name="connsiteX19" fmla="*/ 474453 w 3001993"/>
                <a:gd name="connsiteY19" fmla="*/ 2743200 h 2760453"/>
                <a:gd name="connsiteX20" fmla="*/ 224287 w 3001993"/>
                <a:gd name="connsiteY20" fmla="*/ 2691441 h 2760453"/>
                <a:gd name="connsiteX21" fmla="*/ 51759 w 3001993"/>
                <a:gd name="connsiteY21" fmla="*/ 2587924 h 2760453"/>
                <a:gd name="connsiteX22" fmla="*/ 0 w 3001993"/>
                <a:gd name="connsiteY22" fmla="*/ 2398143 h 2760453"/>
                <a:gd name="connsiteX23" fmla="*/ 17253 w 3001993"/>
                <a:gd name="connsiteY23" fmla="*/ 2208362 h 2760453"/>
                <a:gd name="connsiteX24" fmla="*/ 103517 w 3001993"/>
                <a:gd name="connsiteY24" fmla="*/ 2009955 h 2760453"/>
                <a:gd name="connsiteX25" fmla="*/ 267419 w 3001993"/>
                <a:gd name="connsiteY25" fmla="*/ 1889185 h 2760453"/>
                <a:gd name="connsiteX26" fmla="*/ 362310 w 3001993"/>
                <a:gd name="connsiteY26" fmla="*/ 1777041 h 2760453"/>
                <a:gd name="connsiteX27" fmla="*/ 362310 w 3001993"/>
                <a:gd name="connsiteY27" fmla="*/ 1526875 h 2760453"/>
                <a:gd name="connsiteX28" fmla="*/ 370936 w 3001993"/>
                <a:gd name="connsiteY28" fmla="*/ 1380226 h 2760453"/>
                <a:gd name="connsiteX29" fmla="*/ 491706 w 3001993"/>
                <a:gd name="connsiteY29" fmla="*/ 1285336 h 2760453"/>
                <a:gd name="connsiteX30" fmla="*/ 638355 w 3001993"/>
                <a:gd name="connsiteY30" fmla="*/ 1268083 h 2760453"/>
                <a:gd name="connsiteX31" fmla="*/ 757328 w 3001993"/>
                <a:gd name="connsiteY31" fmla="*/ 1085446 h 2760453"/>
                <a:gd name="connsiteX32" fmla="*/ 763573 w 3001993"/>
                <a:gd name="connsiteY32" fmla="*/ 1013963 h 2760453"/>
                <a:gd name="connsiteX33" fmla="*/ 773098 w 3001993"/>
                <a:gd name="connsiteY33" fmla="*/ 953668 h 2760453"/>
                <a:gd name="connsiteX34" fmla="*/ 808817 w 3001993"/>
                <a:gd name="connsiteY34" fmla="*/ 944907 h 2760453"/>
                <a:gd name="connsiteX35" fmla="*/ 838245 w 3001993"/>
                <a:gd name="connsiteY35" fmla="*/ 975998 h 2760453"/>
                <a:gd name="connsiteX36" fmla="*/ 856442 w 3001993"/>
                <a:gd name="connsiteY36" fmla="*/ 959194 h 2760453"/>
                <a:gd name="connsiteX37" fmla="*/ 854914 w 3001993"/>
                <a:gd name="connsiteY37" fmla="*/ 898944 h 2760453"/>
                <a:gd name="connsiteX38" fmla="*/ 906359 w 3001993"/>
                <a:gd name="connsiteY38" fmla="*/ 878412 h 2760453"/>
                <a:gd name="connsiteX39" fmla="*/ 949310 w 3001993"/>
                <a:gd name="connsiteY39" fmla="*/ 923476 h 2760453"/>
                <a:gd name="connsiteX40" fmla="*/ 995004 w 3001993"/>
                <a:gd name="connsiteY40" fmla="*/ 932236 h 2760453"/>
                <a:gd name="connsiteX41" fmla="*/ 1026544 w 3001993"/>
                <a:gd name="connsiteY41" fmla="*/ 828136 h 2760453"/>
                <a:gd name="connsiteX42" fmla="*/ 1095555 w 3001993"/>
                <a:gd name="connsiteY42" fmla="*/ 776377 h 2760453"/>
                <a:gd name="connsiteX43" fmla="*/ 1181819 w 3001993"/>
                <a:gd name="connsiteY43" fmla="*/ 750498 h 2760453"/>
                <a:gd name="connsiteX44" fmla="*/ 1345721 w 3001993"/>
                <a:gd name="connsiteY44" fmla="*/ 854015 h 2760453"/>
                <a:gd name="connsiteX45" fmla="*/ 1388853 w 3001993"/>
                <a:gd name="connsiteY45" fmla="*/ 845388 h 2760453"/>
                <a:gd name="connsiteX46" fmla="*/ 1518249 w 3001993"/>
                <a:gd name="connsiteY46" fmla="*/ 888521 h 2760453"/>
                <a:gd name="connsiteX47" fmla="*/ 1699404 w 3001993"/>
                <a:gd name="connsiteY47" fmla="*/ 966158 h 2760453"/>
                <a:gd name="connsiteX48" fmla="*/ 1725283 w 3001993"/>
                <a:gd name="connsiteY48" fmla="*/ 905773 h 2760453"/>
                <a:gd name="connsiteX49" fmla="*/ 1595887 w 3001993"/>
                <a:gd name="connsiteY49" fmla="*/ 802256 h 2760453"/>
                <a:gd name="connsiteX50" fmla="*/ 1397479 w 3001993"/>
                <a:gd name="connsiteY50" fmla="*/ 621102 h 2760453"/>
                <a:gd name="connsiteX51" fmla="*/ 1293962 w 3001993"/>
                <a:gd name="connsiteY51" fmla="*/ 526211 h 2760453"/>
                <a:gd name="connsiteX52" fmla="*/ 1268083 w 3001993"/>
                <a:gd name="connsiteY52" fmla="*/ 431321 h 2760453"/>
                <a:gd name="connsiteX53" fmla="*/ 1242204 w 3001993"/>
                <a:gd name="connsiteY53" fmla="*/ 345056 h 2760453"/>
                <a:gd name="connsiteX54" fmla="*/ 1164566 w 3001993"/>
                <a:gd name="connsiteY54" fmla="*/ 336430 h 2760453"/>
                <a:gd name="connsiteX55" fmla="*/ 1112808 w 3001993"/>
                <a:gd name="connsiteY55" fmla="*/ 224287 h 2760453"/>
                <a:gd name="connsiteX56" fmla="*/ 974785 w 3001993"/>
                <a:gd name="connsiteY56" fmla="*/ 198407 h 2760453"/>
                <a:gd name="connsiteX57" fmla="*/ 974785 w 3001993"/>
                <a:gd name="connsiteY57" fmla="*/ 198407 h 2760453"/>
                <a:gd name="connsiteX58" fmla="*/ 1164566 w 3001993"/>
                <a:gd name="connsiteY58" fmla="*/ 34505 h 2760453"/>
                <a:gd name="connsiteX59" fmla="*/ 1388853 w 3001993"/>
                <a:gd name="connsiteY59" fmla="*/ 0 h 2760453"/>
                <a:gd name="connsiteX60" fmla="*/ 1561381 w 3001993"/>
                <a:gd name="connsiteY60" fmla="*/ 8626 h 2760453"/>
                <a:gd name="connsiteX61" fmla="*/ 1802921 w 3001993"/>
                <a:gd name="connsiteY61" fmla="*/ 86264 h 2760453"/>
                <a:gd name="connsiteX0" fmla="*/ 1802921 w 3001993"/>
                <a:gd name="connsiteY0" fmla="*/ 86264 h 2760453"/>
                <a:gd name="connsiteX1" fmla="*/ 1716657 w 3001993"/>
                <a:gd name="connsiteY1" fmla="*/ 301924 h 2760453"/>
                <a:gd name="connsiteX2" fmla="*/ 1690778 w 3001993"/>
                <a:gd name="connsiteY2" fmla="*/ 457200 h 2760453"/>
                <a:gd name="connsiteX3" fmla="*/ 1846053 w 3001993"/>
                <a:gd name="connsiteY3" fmla="*/ 603849 h 2760453"/>
                <a:gd name="connsiteX4" fmla="*/ 2251495 w 3001993"/>
                <a:gd name="connsiteY4" fmla="*/ 715992 h 2760453"/>
                <a:gd name="connsiteX5" fmla="*/ 2475781 w 3001993"/>
                <a:gd name="connsiteY5" fmla="*/ 914400 h 2760453"/>
                <a:gd name="connsiteX6" fmla="*/ 2725947 w 3001993"/>
                <a:gd name="connsiteY6" fmla="*/ 1069675 h 2760453"/>
                <a:gd name="connsiteX7" fmla="*/ 2907102 w 3001993"/>
                <a:gd name="connsiteY7" fmla="*/ 1311215 h 2760453"/>
                <a:gd name="connsiteX8" fmla="*/ 3001993 w 3001993"/>
                <a:gd name="connsiteY8" fmla="*/ 1613139 h 2760453"/>
                <a:gd name="connsiteX9" fmla="*/ 2993366 w 3001993"/>
                <a:gd name="connsiteY9" fmla="*/ 1863305 h 2760453"/>
                <a:gd name="connsiteX10" fmla="*/ 2915729 w 3001993"/>
                <a:gd name="connsiteY10" fmla="*/ 2053087 h 2760453"/>
                <a:gd name="connsiteX11" fmla="*/ 2743200 w 3001993"/>
                <a:gd name="connsiteY11" fmla="*/ 2182483 h 2760453"/>
                <a:gd name="connsiteX12" fmla="*/ 2501661 w 3001993"/>
                <a:gd name="connsiteY12" fmla="*/ 2234241 h 2760453"/>
                <a:gd name="connsiteX13" fmla="*/ 2216989 w 3001993"/>
                <a:gd name="connsiteY13" fmla="*/ 2165230 h 2760453"/>
                <a:gd name="connsiteX14" fmla="*/ 2009955 w 3001993"/>
                <a:gd name="connsiteY14" fmla="*/ 2130724 h 2760453"/>
                <a:gd name="connsiteX15" fmla="*/ 1708030 w 3001993"/>
                <a:gd name="connsiteY15" fmla="*/ 2277373 h 2760453"/>
                <a:gd name="connsiteX16" fmla="*/ 1431985 w 3001993"/>
                <a:gd name="connsiteY16" fmla="*/ 2553419 h 2760453"/>
                <a:gd name="connsiteX17" fmla="*/ 1259457 w 3001993"/>
                <a:gd name="connsiteY17" fmla="*/ 2691441 h 2760453"/>
                <a:gd name="connsiteX18" fmla="*/ 785004 w 3001993"/>
                <a:gd name="connsiteY18" fmla="*/ 2760453 h 2760453"/>
                <a:gd name="connsiteX19" fmla="*/ 474453 w 3001993"/>
                <a:gd name="connsiteY19" fmla="*/ 2743200 h 2760453"/>
                <a:gd name="connsiteX20" fmla="*/ 224287 w 3001993"/>
                <a:gd name="connsiteY20" fmla="*/ 2691441 h 2760453"/>
                <a:gd name="connsiteX21" fmla="*/ 51759 w 3001993"/>
                <a:gd name="connsiteY21" fmla="*/ 2587924 h 2760453"/>
                <a:gd name="connsiteX22" fmla="*/ 0 w 3001993"/>
                <a:gd name="connsiteY22" fmla="*/ 2398143 h 2760453"/>
                <a:gd name="connsiteX23" fmla="*/ 17253 w 3001993"/>
                <a:gd name="connsiteY23" fmla="*/ 2208362 h 2760453"/>
                <a:gd name="connsiteX24" fmla="*/ 103517 w 3001993"/>
                <a:gd name="connsiteY24" fmla="*/ 2009955 h 2760453"/>
                <a:gd name="connsiteX25" fmla="*/ 267419 w 3001993"/>
                <a:gd name="connsiteY25" fmla="*/ 1889185 h 2760453"/>
                <a:gd name="connsiteX26" fmla="*/ 362310 w 3001993"/>
                <a:gd name="connsiteY26" fmla="*/ 1777041 h 2760453"/>
                <a:gd name="connsiteX27" fmla="*/ 362310 w 3001993"/>
                <a:gd name="connsiteY27" fmla="*/ 1526875 h 2760453"/>
                <a:gd name="connsiteX28" fmla="*/ 370936 w 3001993"/>
                <a:gd name="connsiteY28" fmla="*/ 1380226 h 2760453"/>
                <a:gd name="connsiteX29" fmla="*/ 491706 w 3001993"/>
                <a:gd name="connsiteY29" fmla="*/ 1285336 h 2760453"/>
                <a:gd name="connsiteX30" fmla="*/ 638355 w 3001993"/>
                <a:gd name="connsiteY30" fmla="*/ 1268083 h 2760453"/>
                <a:gd name="connsiteX31" fmla="*/ 757328 w 3001993"/>
                <a:gd name="connsiteY31" fmla="*/ 1085446 h 2760453"/>
                <a:gd name="connsiteX32" fmla="*/ 763573 w 3001993"/>
                <a:gd name="connsiteY32" fmla="*/ 1013963 h 2760453"/>
                <a:gd name="connsiteX33" fmla="*/ 773098 w 3001993"/>
                <a:gd name="connsiteY33" fmla="*/ 953668 h 2760453"/>
                <a:gd name="connsiteX34" fmla="*/ 808817 w 3001993"/>
                <a:gd name="connsiteY34" fmla="*/ 944907 h 2760453"/>
                <a:gd name="connsiteX35" fmla="*/ 838245 w 3001993"/>
                <a:gd name="connsiteY35" fmla="*/ 975998 h 2760453"/>
                <a:gd name="connsiteX36" fmla="*/ 856442 w 3001993"/>
                <a:gd name="connsiteY36" fmla="*/ 959194 h 2760453"/>
                <a:gd name="connsiteX37" fmla="*/ 854914 w 3001993"/>
                <a:gd name="connsiteY37" fmla="*/ 898944 h 2760453"/>
                <a:gd name="connsiteX38" fmla="*/ 906359 w 3001993"/>
                <a:gd name="connsiteY38" fmla="*/ 878412 h 2760453"/>
                <a:gd name="connsiteX39" fmla="*/ 949310 w 3001993"/>
                <a:gd name="connsiteY39" fmla="*/ 923476 h 2760453"/>
                <a:gd name="connsiteX40" fmla="*/ 965979 w 3001993"/>
                <a:gd name="connsiteY40" fmla="*/ 944907 h 2760453"/>
                <a:gd name="connsiteX41" fmla="*/ 995004 w 3001993"/>
                <a:gd name="connsiteY41" fmla="*/ 932236 h 2760453"/>
                <a:gd name="connsiteX42" fmla="*/ 1026544 w 3001993"/>
                <a:gd name="connsiteY42" fmla="*/ 828136 h 2760453"/>
                <a:gd name="connsiteX43" fmla="*/ 1095555 w 3001993"/>
                <a:gd name="connsiteY43" fmla="*/ 776377 h 2760453"/>
                <a:gd name="connsiteX44" fmla="*/ 1181819 w 3001993"/>
                <a:gd name="connsiteY44" fmla="*/ 750498 h 2760453"/>
                <a:gd name="connsiteX45" fmla="*/ 1345721 w 3001993"/>
                <a:gd name="connsiteY45" fmla="*/ 854015 h 2760453"/>
                <a:gd name="connsiteX46" fmla="*/ 1388853 w 3001993"/>
                <a:gd name="connsiteY46" fmla="*/ 845388 h 2760453"/>
                <a:gd name="connsiteX47" fmla="*/ 1518249 w 3001993"/>
                <a:gd name="connsiteY47" fmla="*/ 888521 h 2760453"/>
                <a:gd name="connsiteX48" fmla="*/ 1699404 w 3001993"/>
                <a:gd name="connsiteY48" fmla="*/ 966158 h 2760453"/>
                <a:gd name="connsiteX49" fmla="*/ 1725283 w 3001993"/>
                <a:gd name="connsiteY49" fmla="*/ 905773 h 2760453"/>
                <a:gd name="connsiteX50" fmla="*/ 1595887 w 3001993"/>
                <a:gd name="connsiteY50" fmla="*/ 802256 h 2760453"/>
                <a:gd name="connsiteX51" fmla="*/ 1397479 w 3001993"/>
                <a:gd name="connsiteY51" fmla="*/ 621102 h 2760453"/>
                <a:gd name="connsiteX52" fmla="*/ 1293962 w 3001993"/>
                <a:gd name="connsiteY52" fmla="*/ 526211 h 2760453"/>
                <a:gd name="connsiteX53" fmla="*/ 1268083 w 3001993"/>
                <a:gd name="connsiteY53" fmla="*/ 431321 h 2760453"/>
                <a:gd name="connsiteX54" fmla="*/ 1242204 w 3001993"/>
                <a:gd name="connsiteY54" fmla="*/ 345056 h 2760453"/>
                <a:gd name="connsiteX55" fmla="*/ 1164566 w 3001993"/>
                <a:gd name="connsiteY55" fmla="*/ 336430 h 2760453"/>
                <a:gd name="connsiteX56" fmla="*/ 1112808 w 3001993"/>
                <a:gd name="connsiteY56" fmla="*/ 224287 h 2760453"/>
                <a:gd name="connsiteX57" fmla="*/ 974785 w 3001993"/>
                <a:gd name="connsiteY57" fmla="*/ 198407 h 2760453"/>
                <a:gd name="connsiteX58" fmla="*/ 974785 w 3001993"/>
                <a:gd name="connsiteY58" fmla="*/ 198407 h 2760453"/>
                <a:gd name="connsiteX59" fmla="*/ 1164566 w 3001993"/>
                <a:gd name="connsiteY59" fmla="*/ 34505 h 2760453"/>
                <a:gd name="connsiteX60" fmla="*/ 1388853 w 3001993"/>
                <a:gd name="connsiteY60" fmla="*/ 0 h 2760453"/>
                <a:gd name="connsiteX61" fmla="*/ 1561381 w 3001993"/>
                <a:gd name="connsiteY61" fmla="*/ 8626 h 2760453"/>
                <a:gd name="connsiteX62" fmla="*/ 1802921 w 3001993"/>
                <a:gd name="connsiteY62" fmla="*/ 86264 h 2760453"/>
                <a:gd name="connsiteX0" fmla="*/ 1802921 w 3001993"/>
                <a:gd name="connsiteY0" fmla="*/ 86264 h 2760453"/>
                <a:gd name="connsiteX1" fmla="*/ 1716657 w 3001993"/>
                <a:gd name="connsiteY1" fmla="*/ 301924 h 2760453"/>
                <a:gd name="connsiteX2" fmla="*/ 1690778 w 3001993"/>
                <a:gd name="connsiteY2" fmla="*/ 457200 h 2760453"/>
                <a:gd name="connsiteX3" fmla="*/ 1846053 w 3001993"/>
                <a:gd name="connsiteY3" fmla="*/ 603849 h 2760453"/>
                <a:gd name="connsiteX4" fmla="*/ 2251495 w 3001993"/>
                <a:gd name="connsiteY4" fmla="*/ 715992 h 2760453"/>
                <a:gd name="connsiteX5" fmla="*/ 2475781 w 3001993"/>
                <a:gd name="connsiteY5" fmla="*/ 914400 h 2760453"/>
                <a:gd name="connsiteX6" fmla="*/ 2725947 w 3001993"/>
                <a:gd name="connsiteY6" fmla="*/ 1069675 h 2760453"/>
                <a:gd name="connsiteX7" fmla="*/ 2907102 w 3001993"/>
                <a:gd name="connsiteY7" fmla="*/ 1311215 h 2760453"/>
                <a:gd name="connsiteX8" fmla="*/ 3001993 w 3001993"/>
                <a:gd name="connsiteY8" fmla="*/ 1613139 h 2760453"/>
                <a:gd name="connsiteX9" fmla="*/ 2993366 w 3001993"/>
                <a:gd name="connsiteY9" fmla="*/ 1863305 h 2760453"/>
                <a:gd name="connsiteX10" fmla="*/ 2915729 w 3001993"/>
                <a:gd name="connsiteY10" fmla="*/ 2053087 h 2760453"/>
                <a:gd name="connsiteX11" fmla="*/ 2743200 w 3001993"/>
                <a:gd name="connsiteY11" fmla="*/ 2182483 h 2760453"/>
                <a:gd name="connsiteX12" fmla="*/ 2501661 w 3001993"/>
                <a:gd name="connsiteY12" fmla="*/ 2234241 h 2760453"/>
                <a:gd name="connsiteX13" fmla="*/ 2216989 w 3001993"/>
                <a:gd name="connsiteY13" fmla="*/ 2165230 h 2760453"/>
                <a:gd name="connsiteX14" fmla="*/ 2009955 w 3001993"/>
                <a:gd name="connsiteY14" fmla="*/ 2130724 h 2760453"/>
                <a:gd name="connsiteX15" fmla="*/ 1708030 w 3001993"/>
                <a:gd name="connsiteY15" fmla="*/ 2277373 h 2760453"/>
                <a:gd name="connsiteX16" fmla="*/ 1431985 w 3001993"/>
                <a:gd name="connsiteY16" fmla="*/ 2553419 h 2760453"/>
                <a:gd name="connsiteX17" fmla="*/ 1259457 w 3001993"/>
                <a:gd name="connsiteY17" fmla="*/ 2691441 h 2760453"/>
                <a:gd name="connsiteX18" fmla="*/ 785004 w 3001993"/>
                <a:gd name="connsiteY18" fmla="*/ 2760453 h 2760453"/>
                <a:gd name="connsiteX19" fmla="*/ 474453 w 3001993"/>
                <a:gd name="connsiteY19" fmla="*/ 2743200 h 2760453"/>
                <a:gd name="connsiteX20" fmla="*/ 224287 w 3001993"/>
                <a:gd name="connsiteY20" fmla="*/ 2691441 h 2760453"/>
                <a:gd name="connsiteX21" fmla="*/ 51759 w 3001993"/>
                <a:gd name="connsiteY21" fmla="*/ 2587924 h 2760453"/>
                <a:gd name="connsiteX22" fmla="*/ 0 w 3001993"/>
                <a:gd name="connsiteY22" fmla="*/ 2398143 h 2760453"/>
                <a:gd name="connsiteX23" fmla="*/ 17253 w 3001993"/>
                <a:gd name="connsiteY23" fmla="*/ 2208362 h 2760453"/>
                <a:gd name="connsiteX24" fmla="*/ 103517 w 3001993"/>
                <a:gd name="connsiteY24" fmla="*/ 2009955 h 2760453"/>
                <a:gd name="connsiteX25" fmla="*/ 267419 w 3001993"/>
                <a:gd name="connsiteY25" fmla="*/ 1889185 h 2760453"/>
                <a:gd name="connsiteX26" fmla="*/ 362310 w 3001993"/>
                <a:gd name="connsiteY26" fmla="*/ 1777041 h 2760453"/>
                <a:gd name="connsiteX27" fmla="*/ 362310 w 3001993"/>
                <a:gd name="connsiteY27" fmla="*/ 1526875 h 2760453"/>
                <a:gd name="connsiteX28" fmla="*/ 370936 w 3001993"/>
                <a:gd name="connsiteY28" fmla="*/ 1380226 h 2760453"/>
                <a:gd name="connsiteX29" fmla="*/ 491706 w 3001993"/>
                <a:gd name="connsiteY29" fmla="*/ 1285336 h 2760453"/>
                <a:gd name="connsiteX30" fmla="*/ 638355 w 3001993"/>
                <a:gd name="connsiteY30" fmla="*/ 1268083 h 2760453"/>
                <a:gd name="connsiteX31" fmla="*/ 757328 w 3001993"/>
                <a:gd name="connsiteY31" fmla="*/ 1085446 h 2760453"/>
                <a:gd name="connsiteX32" fmla="*/ 763573 w 3001993"/>
                <a:gd name="connsiteY32" fmla="*/ 1013963 h 2760453"/>
                <a:gd name="connsiteX33" fmla="*/ 773098 w 3001993"/>
                <a:gd name="connsiteY33" fmla="*/ 953668 h 2760453"/>
                <a:gd name="connsiteX34" fmla="*/ 808817 w 3001993"/>
                <a:gd name="connsiteY34" fmla="*/ 944907 h 2760453"/>
                <a:gd name="connsiteX35" fmla="*/ 838245 w 3001993"/>
                <a:gd name="connsiteY35" fmla="*/ 975998 h 2760453"/>
                <a:gd name="connsiteX36" fmla="*/ 856442 w 3001993"/>
                <a:gd name="connsiteY36" fmla="*/ 959194 h 2760453"/>
                <a:gd name="connsiteX37" fmla="*/ 854914 w 3001993"/>
                <a:gd name="connsiteY37" fmla="*/ 898944 h 2760453"/>
                <a:gd name="connsiteX38" fmla="*/ 906359 w 3001993"/>
                <a:gd name="connsiteY38" fmla="*/ 878412 h 2760453"/>
                <a:gd name="connsiteX39" fmla="*/ 949310 w 3001993"/>
                <a:gd name="connsiteY39" fmla="*/ 923476 h 2760453"/>
                <a:gd name="connsiteX40" fmla="*/ 965979 w 3001993"/>
                <a:gd name="connsiteY40" fmla="*/ 944907 h 2760453"/>
                <a:gd name="connsiteX41" fmla="*/ 995004 w 3001993"/>
                <a:gd name="connsiteY41" fmla="*/ 932236 h 2760453"/>
                <a:gd name="connsiteX42" fmla="*/ 1004079 w 3001993"/>
                <a:gd name="connsiteY42" fmla="*/ 873469 h 2760453"/>
                <a:gd name="connsiteX43" fmla="*/ 1026544 w 3001993"/>
                <a:gd name="connsiteY43" fmla="*/ 828136 h 2760453"/>
                <a:gd name="connsiteX44" fmla="*/ 1095555 w 3001993"/>
                <a:gd name="connsiteY44" fmla="*/ 776377 h 2760453"/>
                <a:gd name="connsiteX45" fmla="*/ 1181819 w 3001993"/>
                <a:gd name="connsiteY45" fmla="*/ 750498 h 2760453"/>
                <a:gd name="connsiteX46" fmla="*/ 1345721 w 3001993"/>
                <a:gd name="connsiteY46" fmla="*/ 854015 h 2760453"/>
                <a:gd name="connsiteX47" fmla="*/ 1388853 w 3001993"/>
                <a:gd name="connsiteY47" fmla="*/ 845388 h 2760453"/>
                <a:gd name="connsiteX48" fmla="*/ 1518249 w 3001993"/>
                <a:gd name="connsiteY48" fmla="*/ 888521 h 2760453"/>
                <a:gd name="connsiteX49" fmla="*/ 1699404 w 3001993"/>
                <a:gd name="connsiteY49" fmla="*/ 966158 h 2760453"/>
                <a:gd name="connsiteX50" fmla="*/ 1725283 w 3001993"/>
                <a:gd name="connsiteY50" fmla="*/ 905773 h 2760453"/>
                <a:gd name="connsiteX51" fmla="*/ 1595887 w 3001993"/>
                <a:gd name="connsiteY51" fmla="*/ 802256 h 2760453"/>
                <a:gd name="connsiteX52" fmla="*/ 1397479 w 3001993"/>
                <a:gd name="connsiteY52" fmla="*/ 621102 h 2760453"/>
                <a:gd name="connsiteX53" fmla="*/ 1293962 w 3001993"/>
                <a:gd name="connsiteY53" fmla="*/ 526211 h 2760453"/>
                <a:gd name="connsiteX54" fmla="*/ 1268083 w 3001993"/>
                <a:gd name="connsiteY54" fmla="*/ 431321 h 2760453"/>
                <a:gd name="connsiteX55" fmla="*/ 1242204 w 3001993"/>
                <a:gd name="connsiteY55" fmla="*/ 345056 h 2760453"/>
                <a:gd name="connsiteX56" fmla="*/ 1164566 w 3001993"/>
                <a:gd name="connsiteY56" fmla="*/ 336430 h 2760453"/>
                <a:gd name="connsiteX57" fmla="*/ 1112808 w 3001993"/>
                <a:gd name="connsiteY57" fmla="*/ 224287 h 2760453"/>
                <a:gd name="connsiteX58" fmla="*/ 974785 w 3001993"/>
                <a:gd name="connsiteY58" fmla="*/ 198407 h 2760453"/>
                <a:gd name="connsiteX59" fmla="*/ 974785 w 3001993"/>
                <a:gd name="connsiteY59" fmla="*/ 198407 h 2760453"/>
                <a:gd name="connsiteX60" fmla="*/ 1164566 w 3001993"/>
                <a:gd name="connsiteY60" fmla="*/ 34505 h 2760453"/>
                <a:gd name="connsiteX61" fmla="*/ 1388853 w 3001993"/>
                <a:gd name="connsiteY61" fmla="*/ 0 h 2760453"/>
                <a:gd name="connsiteX62" fmla="*/ 1561381 w 3001993"/>
                <a:gd name="connsiteY62" fmla="*/ 8626 h 2760453"/>
                <a:gd name="connsiteX63" fmla="*/ 1802921 w 3001993"/>
                <a:gd name="connsiteY63" fmla="*/ 86264 h 2760453"/>
                <a:gd name="connsiteX0" fmla="*/ 1802921 w 3001993"/>
                <a:gd name="connsiteY0" fmla="*/ 86264 h 2760453"/>
                <a:gd name="connsiteX1" fmla="*/ 1716657 w 3001993"/>
                <a:gd name="connsiteY1" fmla="*/ 301924 h 2760453"/>
                <a:gd name="connsiteX2" fmla="*/ 1690778 w 3001993"/>
                <a:gd name="connsiteY2" fmla="*/ 457200 h 2760453"/>
                <a:gd name="connsiteX3" fmla="*/ 1846053 w 3001993"/>
                <a:gd name="connsiteY3" fmla="*/ 603849 h 2760453"/>
                <a:gd name="connsiteX4" fmla="*/ 2251495 w 3001993"/>
                <a:gd name="connsiteY4" fmla="*/ 715992 h 2760453"/>
                <a:gd name="connsiteX5" fmla="*/ 2475781 w 3001993"/>
                <a:gd name="connsiteY5" fmla="*/ 914400 h 2760453"/>
                <a:gd name="connsiteX6" fmla="*/ 2725947 w 3001993"/>
                <a:gd name="connsiteY6" fmla="*/ 1069675 h 2760453"/>
                <a:gd name="connsiteX7" fmla="*/ 2907102 w 3001993"/>
                <a:gd name="connsiteY7" fmla="*/ 1311215 h 2760453"/>
                <a:gd name="connsiteX8" fmla="*/ 3001993 w 3001993"/>
                <a:gd name="connsiteY8" fmla="*/ 1613139 h 2760453"/>
                <a:gd name="connsiteX9" fmla="*/ 2993366 w 3001993"/>
                <a:gd name="connsiteY9" fmla="*/ 1863305 h 2760453"/>
                <a:gd name="connsiteX10" fmla="*/ 2915729 w 3001993"/>
                <a:gd name="connsiteY10" fmla="*/ 2053087 h 2760453"/>
                <a:gd name="connsiteX11" fmla="*/ 2743200 w 3001993"/>
                <a:gd name="connsiteY11" fmla="*/ 2182483 h 2760453"/>
                <a:gd name="connsiteX12" fmla="*/ 2501661 w 3001993"/>
                <a:gd name="connsiteY12" fmla="*/ 2234241 h 2760453"/>
                <a:gd name="connsiteX13" fmla="*/ 2216989 w 3001993"/>
                <a:gd name="connsiteY13" fmla="*/ 2165230 h 2760453"/>
                <a:gd name="connsiteX14" fmla="*/ 2009955 w 3001993"/>
                <a:gd name="connsiteY14" fmla="*/ 2130724 h 2760453"/>
                <a:gd name="connsiteX15" fmla="*/ 1708030 w 3001993"/>
                <a:gd name="connsiteY15" fmla="*/ 2277373 h 2760453"/>
                <a:gd name="connsiteX16" fmla="*/ 1431985 w 3001993"/>
                <a:gd name="connsiteY16" fmla="*/ 2553419 h 2760453"/>
                <a:gd name="connsiteX17" fmla="*/ 1259457 w 3001993"/>
                <a:gd name="connsiteY17" fmla="*/ 2691441 h 2760453"/>
                <a:gd name="connsiteX18" fmla="*/ 785004 w 3001993"/>
                <a:gd name="connsiteY18" fmla="*/ 2760453 h 2760453"/>
                <a:gd name="connsiteX19" fmla="*/ 474453 w 3001993"/>
                <a:gd name="connsiteY19" fmla="*/ 2743200 h 2760453"/>
                <a:gd name="connsiteX20" fmla="*/ 224287 w 3001993"/>
                <a:gd name="connsiteY20" fmla="*/ 2691441 h 2760453"/>
                <a:gd name="connsiteX21" fmla="*/ 51759 w 3001993"/>
                <a:gd name="connsiteY21" fmla="*/ 2587924 h 2760453"/>
                <a:gd name="connsiteX22" fmla="*/ 0 w 3001993"/>
                <a:gd name="connsiteY22" fmla="*/ 2398143 h 2760453"/>
                <a:gd name="connsiteX23" fmla="*/ 17253 w 3001993"/>
                <a:gd name="connsiteY23" fmla="*/ 2208362 h 2760453"/>
                <a:gd name="connsiteX24" fmla="*/ 103517 w 3001993"/>
                <a:gd name="connsiteY24" fmla="*/ 2009955 h 2760453"/>
                <a:gd name="connsiteX25" fmla="*/ 267419 w 3001993"/>
                <a:gd name="connsiteY25" fmla="*/ 1889185 h 2760453"/>
                <a:gd name="connsiteX26" fmla="*/ 362310 w 3001993"/>
                <a:gd name="connsiteY26" fmla="*/ 1777041 h 2760453"/>
                <a:gd name="connsiteX27" fmla="*/ 362310 w 3001993"/>
                <a:gd name="connsiteY27" fmla="*/ 1526875 h 2760453"/>
                <a:gd name="connsiteX28" fmla="*/ 370936 w 3001993"/>
                <a:gd name="connsiteY28" fmla="*/ 1380226 h 2760453"/>
                <a:gd name="connsiteX29" fmla="*/ 491706 w 3001993"/>
                <a:gd name="connsiteY29" fmla="*/ 1285336 h 2760453"/>
                <a:gd name="connsiteX30" fmla="*/ 638355 w 3001993"/>
                <a:gd name="connsiteY30" fmla="*/ 1268083 h 2760453"/>
                <a:gd name="connsiteX31" fmla="*/ 757328 w 3001993"/>
                <a:gd name="connsiteY31" fmla="*/ 1085446 h 2760453"/>
                <a:gd name="connsiteX32" fmla="*/ 763573 w 3001993"/>
                <a:gd name="connsiteY32" fmla="*/ 1013963 h 2760453"/>
                <a:gd name="connsiteX33" fmla="*/ 773098 w 3001993"/>
                <a:gd name="connsiteY33" fmla="*/ 953668 h 2760453"/>
                <a:gd name="connsiteX34" fmla="*/ 808817 w 3001993"/>
                <a:gd name="connsiteY34" fmla="*/ 944907 h 2760453"/>
                <a:gd name="connsiteX35" fmla="*/ 838245 w 3001993"/>
                <a:gd name="connsiteY35" fmla="*/ 975998 h 2760453"/>
                <a:gd name="connsiteX36" fmla="*/ 856442 w 3001993"/>
                <a:gd name="connsiteY36" fmla="*/ 959194 h 2760453"/>
                <a:gd name="connsiteX37" fmla="*/ 854914 w 3001993"/>
                <a:gd name="connsiteY37" fmla="*/ 898944 h 2760453"/>
                <a:gd name="connsiteX38" fmla="*/ 906359 w 3001993"/>
                <a:gd name="connsiteY38" fmla="*/ 878412 h 2760453"/>
                <a:gd name="connsiteX39" fmla="*/ 949310 w 3001993"/>
                <a:gd name="connsiteY39" fmla="*/ 923476 h 2760453"/>
                <a:gd name="connsiteX40" fmla="*/ 965979 w 3001993"/>
                <a:gd name="connsiteY40" fmla="*/ 944907 h 2760453"/>
                <a:gd name="connsiteX41" fmla="*/ 995004 w 3001993"/>
                <a:gd name="connsiteY41" fmla="*/ 932236 h 2760453"/>
                <a:gd name="connsiteX42" fmla="*/ 1004079 w 3001993"/>
                <a:gd name="connsiteY42" fmla="*/ 873469 h 2760453"/>
                <a:gd name="connsiteX43" fmla="*/ 1005113 w 3001993"/>
                <a:gd name="connsiteY43" fmla="*/ 840042 h 2760453"/>
                <a:gd name="connsiteX44" fmla="*/ 1095555 w 3001993"/>
                <a:gd name="connsiteY44" fmla="*/ 776377 h 2760453"/>
                <a:gd name="connsiteX45" fmla="*/ 1181819 w 3001993"/>
                <a:gd name="connsiteY45" fmla="*/ 750498 h 2760453"/>
                <a:gd name="connsiteX46" fmla="*/ 1345721 w 3001993"/>
                <a:gd name="connsiteY46" fmla="*/ 854015 h 2760453"/>
                <a:gd name="connsiteX47" fmla="*/ 1388853 w 3001993"/>
                <a:gd name="connsiteY47" fmla="*/ 845388 h 2760453"/>
                <a:gd name="connsiteX48" fmla="*/ 1518249 w 3001993"/>
                <a:gd name="connsiteY48" fmla="*/ 888521 h 2760453"/>
                <a:gd name="connsiteX49" fmla="*/ 1699404 w 3001993"/>
                <a:gd name="connsiteY49" fmla="*/ 966158 h 2760453"/>
                <a:gd name="connsiteX50" fmla="*/ 1725283 w 3001993"/>
                <a:gd name="connsiteY50" fmla="*/ 905773 h 2760453"/>
                <a:gd name="connsiteX51" fmla="*/ 1595887 w 3001993"/>
                <a:gd name="connsiteY51" fmla="*/ 802256 h 2760453"/>
                <a:gd name="connsiteX52" fmla="*/ 1397479 w 3001993"/>
                <a:gd name="connsiteY52" fmla="*/ 621102 h 2760453"/>
                <a:gd name="connsiteX53" fmla="*/ 1293962 w 3001993"/>
                <a:gd name="connsiteY53" fmla="*/ 526211 h 2760453"/>
                <a:gd name="connsiteX54" fmla="*/ 1268083 w 3001993"/>
                <a:gd name="connsiteY54" fmla="*/ 431321 h 2760453"/>
                <a:gd name="connsiteX55" fmla="*/ 1242204 w 3001993"/>
                <a:gd name="connsiteY55" fmla="*/ 345056 h 2760453"/>
                <a:gd name="connsiteX56" fmla="*/ 1164566 w 3001993"/>
                <a:gd name="connsiteY56" fmla="*/ 336430 h 2760453"/>
                <a:gd name="connsiteX57" fmla="*/ 1112808 w 3001993"/>
                <a:gd name="connsiteY57" fmla="*/ 224287 h 2760453"/>
                <a:gd name="connsiteX58" fmla="*/ 974785 w 3001993"/>
                <a:gd name="connsiteY58" fmla="*/ 198407 h 2760453"/>
                <a:gd name="connsiteX59" fmla="*/ 974785 w 3001993"/>
                <a:gd name="connsiteY59" fmla="*/ 198407 h 2760453"/>
                <a:gd name="connsiteX60" fmla="*/ 1164566 w 3001993"/>
                <a:gd name="connsiteY60" fmla="*/ 34505 h 2760453"/>
                <a:gd name="connsiteX61" fmla="*/ 1388853 w 3001993"/>
                <a:gd name="connsiteY61" fmla="*/ 0 h 2760453"/>
                <a:gd name="connsiteX62" fmla="*/ 1561381 w 3001993"/>
                <a:gd name="connsiteY62" fmla="*/ 8626 h 2760453"/>
                <a:gd name="connsiteX63" fmla="*/ 1802921 w 3001993"/>
                <a:gd name="connsiteY63" fmla="*/ 86264 h 2760453"/>
                <a:gd name="connsiteX0" fmla="*/ 1802921 w 3001993"/>
                <a:gd name="connsiteY0" fmla="*/ 86264 h 2760453"/>
                <a:gd name="connsiteX1" fmla="*/ 1716657 w 3001993"/>
                <a:gd name="connsiteY1" fmla="*/ 301924 h 2760453"/>
                <a:gd name="connsiteX2" fmla="*/ 1690778 w 3001993"/>
                <a:gd name="connsiteY2" fmla="*/ 457200 h 2760453"/>
                <a:gd name="connsiteX3" fmla="*/ 1846053 w 3001993"/>
                <a:gd name="connsiteY3" fmla="*/ 603849 h 2760453"/>
                <a:gd name="connsiteX4" fmla="*/ 2251495 w 3001993"/>
                <a:gd name="connsiteY4" fmla="*/ 715992 h 2760453"/>
                <a:gd name="connsiteX5" fmla="*/ 2475781 w 3001993"/>
                <a:gd name="connsiteY5" fmla="*/ 914400 h 2760453"/>
                <a:gd name="connsiteX6" fmla="*/ 2725947 w 3001993"/>
                <a:gd name="connsiteY6" fmla="*/ 1069675 h 2760453"/>
                <a:gd name="connsiteX7" fmla="*/ 2907102 w 3001993"/>
                <a:gd name="connsiteY7" fmla="*/ 1311215 h 2760453"/>
                <a:gd name="connsiteX8" fmla="*/ 3001993 w 3001993"/>
                <a:gd name="connsiteY8" fmla="*/ 1613139 h 2760453"/>
                <a:gd name="connsiteX9" fmla="*/ 2993366 w 3001993"/>
                <a:gd name="connsiteY9" fmla="*/ 1863305 h 2760453"/>
                <a:gd name="connsiteX10" fmla="*/ 2915729 w 3001993"/>
                <a:gd name="connsiteY10" fmla="*/ 2053087 h 2760453"/>
                <a:gd name="connsiteX11" fmla="*/ 2743200 w 3001993"/>
                <a:gd name="connsiteY11" fmla="*/ 2182483 h 2760453"/>
                <a:gd name="connsiteX12" fmla="*/ 2501661 w 3001993"/>
                <a:gd name="connsiteY12" fmla="*/ 2234241 h 2760453"/>
                <a:gd name="connsiteX13" fmla="*/ 2216989 w 3001993"/>
                <a:gd name="connsiteY13" fmla="*/ 2165230 h 2760453"/>
                <a:gd name="connsiteX14" fmla="*/ 2009955 w 3001993"/>
                <a:gd name="connsiteY14" fmla="*/ 2130724 h 2760453"/>
                <a:gd name="connsiteX15" fmla="*/ 1708030 w 3001993"/>
                <a:gd name="connsiteY15" fmla="*/ 2277373 h 2760453"/>
                <a:gd name="connsiteX16" fmla="*/ 1431985 w 3001993"/>
                <a:gd name="connsiteY16" fmla="*/ 2553419 h 2760453"/>
                <a:gd name="connsiteX17" fmla="*/ 1259457 w 3001993"/>
                <a:gd name="connsiteY17" fmla="*/ 2691441 h 2760453"/>
                <a:gd name="connsiteX18" fmla="*/ 785004 w 3001993"/>
                <a:gd name="connsiteY18" fmla="*/ 2760453 h 2760453"/>
                <a:gd name="connsiteX19" fmla="*/ 474453 w 3001993"/>
                <a:gd name="connsiteY19" fmla="*/ 2743200 h 2760453"/>
                <a:gd name="connsiteX20" fmla="*/ 224287 w 3001993"/>
                <a:gd name="connsiteY20" fmla="*/ 2691441 h 2760453"/>
                <a:gd name="connsiteX21" fmla="*/ 51759 w 3001993"/>
                <a:gd name="connsiteY21" fmla="*/ 2587924 h 2760453"/>
                <a:gd name="connsiteX22" fmla="*/ 0 w 3001993"/>
                <a:gd name="connsiteY22" fmla="*/ 2398143 h 2760453"/>
                <a:gd name="connsiteX23" fmla="*/ 17253 w 3001993"/>
                <a:gd name="connsiteY23" fmla="*/ 2208362 h 2760453"/>
                <a:gd name="connsiteX24" fmla="*/ 103517 w 3001993"/>
                <a:gd name="connsiteY24" fmla="*/ 2009955 h 2760453"/>
                <a:gd name="connsiteX25" fmla="*/ 267419 w 3001993"/>
                <a:gd name="connsiteY25" fmla="*/ 1889185 h 2760453"/>
                <a:gd name="connsiteX26" fmla="*/ 362310 w 3001993"/>
                <a:gd name="connsiteY26" fmla="*/ 1777041 h 2760453"/>
                <a:gd name="connsiteX27" fmla="*/ 362310 w 3001993"/>
                <a:gd name="connsiteY27" fmla="*/ 1526875 h 2760453"/>
                <a:gd name="connsiteX28" fmla="*/ 370936 w 3001993"/>
                <a:gd name="connsiteY28" fmla="*/ 1380226 h 2760453"/>
                <a:gd name="connsiteX29" fmla="*/ 491706 w 3001993"/>
                <a:gd name="connsiteY29" fmla="*/ 1285336 h 2760453"/>
                <a:gd name="connsiteX30" fmla="*/ 638355 w 3001993"/>
                <a:gd name="connsiteY30" fmla="*/ 1268083 h 2760453"/>
                <a:gd name="connsiteX31" fmla="*/ 757328 w 3001993"/>
                <a:gd name="connsiteY31" fmla="*/ 1085446 h 2760453"/>
                <a:gd name="connsiteX32" fmla="*/ 763573 w 3001993"/>
                <a:gd name="connsiteY32" fmla="*/ 1013963 h 2760453"/>
                <a:gd name="connsiteX33" fmla="*/ 773098 w 3001993"/>
                <a:gd name="connsiteY33" fmla="*/ 953668 h 2760453"/>
                <a:gd name="connsiteX34" fmla="*/ 808817 w 3001993"/>
                <a:gd name="connsiteY34" fmla="*/ 944907 h 2760453"/>
                <a:gd name="connsiteX35" fmla="*/ 838245 w 3001993"/>
                <a:gd name="connsiteY35" fmla="*/ 975998 h 2760453"/>
                <a:gd name="connsiteX36" fmla="*/ 856442 w 3001993"/>
                <a:gd name="connsiteY36" fmla="*/ 959194 h 2760453"/>
                <a:gd name="connsiteX37" fmla="*/ 854914 w 3001993"/>
                <a:gd name="connsiteY37" fmla="*/ 898944 h 2760453"/>
                <a:gd name="connsiteX38" fmla="*/ 906359 w 3001993"/>
                <a:gd name="connsiteY38" fmla="*/ 878412 h 2760453"/>
                <a:gd name="connsiteX39" fmla="*/ 949310 w 3001993"/>
                <a:gd name="connsiteY39" fmla="*/ 923476 h 2760453"/>
                <a:gd name="connsiteX40" fmla="*/ 965979 w 3001993"/>
                <a:gd name="connsiteY40" fmla="*/ 944907 h 2760453"/>
                <a:gd name="connsiteX41" fmla="*/ 995004 w 3001993"/>
                <a:gd name="connsiteY41" fmla="*/ 932236 h 2760453"/>
                <a:gd name="connsiteX42" fmla="*/ 1004079 w 3001993"/>
                <a:gd name="connsiteY42" fmla="*/ 873469 h 2760453"/>
                <a:gd name="connsiteX43" fmla="*/ 1005113 w 3001993"/>
                <a:gd name="connsiteY43" fmla="*/ 840042 h 2760453"/>
                <a:gd name="connsiteX44" fmla="*/ 1081268 w 3001993"/>
                <a:gd name="connsiteY44" fmla="*/ 797808 h 2760453"/>
                <a:gd name="connsiteX45" fmla="*/ 1181819 w 3001993"/>
                <a:gd name="connsiteY45" fmla="*/ 750498 h 2760453"/>
                <a:gd name="connsiteX46" fmla="*/ 1345721 w 3001993"/>
                <a:gd name="connsiteY46" fmla="*/ 854015 h 2760453"/>
                <a:gd name="connsiteX47" fmla="*/ 1388853 w 3001993"/>
                <a:gd name="connsiteY47" fmla="*/ 845388 h 2760453"/>
                <a:gd name="connsiteX48" fmla="*/ 1518249 w 3001993"/>
                <a:gd name="connsiteY48" fmla="*/ 888521 h 2760453"/>
                <a:gd name="connsiteX49" fmla="*/ 1699404 w 3001993"/>
                <a:gd name="connsiteY49" fmla="*/ 966158 h 2760453"/>
                <a:gd name="connsiteX50" fmla="*/ 1725283 w 3001993"/>
                <a:gd name="connsiteY50" fmla="*/ 905773 h 2760453"/>
                <a:gd name="connsiteX51" fmla="*/ 1595887 w 3001993"/>
                <a:gd name="connsiteY51" fmla="*/ 802256 h 2760453"/>
                <a:gd name="connsiteX52" fmla="*/ 1397479 w 3001993"/>
                <a:gd name="connsiteY52" fmla="*/ 621102 h 2760453"/>
                <a:gd name="connsiteX53" fmla="*/ 1293962 w 3001993"/>
                <a:gd name="connsiteY53" fmla="*/ 526211 h 2760453"/>
                <a:gd name="connsiteX54" fmla="*/ 1268083 w 3001993"/>
                <a:gd name="connsiteY54" fmla="*/ 431321 h 2760453"/>
                <a:gd name="connsiteX55" fmla="*/ 1242204 w 3001993"/>
                <a:gd name="connsiteY55" fmla="*/ 345056 h 2760453"/>
                <a:gd name="connsiteX56" fmla="*/ 1164566 w 3001993"/>
                <a:gd name="connsiteY56" fmla="*/ 336430 h 2760453"/>
                <a:gd name="connsiteX57" fmla="*/ 1112808 w 3001993"/>
                <a:gd name="connsiteY57" fmla="*/ 224287 h 2760453"/>
                <a:gd name="connsiteX58" fmla="*/ 974785 w 3001993"/>
                <a:gd name="connsiteY58" fmla="*/ 198407 h 2760453"/>
                <a:gd name="connsiteX59" fmla="*/ 974785 w 3001993"/>
                <a:gd name="connsiteY59" fmla="*/ 198407 h 2760453"/>
                <a:gd name="connsiteX60" fmla="*/ 1164566 w 3001993"/>
                <a:gd name="connsiteY60" fmla="*/ 34505 h 2760453"/>
                <a:gd name="connsiteX61" fmla="*/ 1388853 w 3001993"/>
                <a:gd name="connsiteY61" fmla="*/ 0 h 2760453"/>
                <a:gd name="connsiteX62" fmla="*/ 1561381 w 3001993"/>
                <a:gd name="connsiteY62" fmla="*/ 8626 h 2760453"/>
                <a:gd name="connsiteX63" fmla="*/ 1802921 w 3001993"/>
                <a:gd name="connsiteY63" fmla="*/ 86264 h 2760453"/>
                <a:gd name="connsiteX0" fmla="*/ 1802921 w 3001993"/>
                <a:gd name="connsiteY0" fmla="*/ 86264 h 2760453"/>
                <a:gd name="connsiteX1" fmla="*/ 1716657 w 3001993"/>
                <a:gd name="connsiteY1" fmla="*/ 301924 h 2760453"/>
                <a:gd name="connsiteX2" fmla="*/ 1690778 w 3001993"/>
                <a:gd name="connsiteY2" fmla="*/ 457200 h 2760453"/>
                <a:gd name="connsiteX3" fmla="*/ 1846053 w 3001993"/>
                <a:gd name="connsiteY3" fmla="*/ 603849 h 2760453"/>
                <a:gd name="connsiteX4" fmla="*/ 2251495 w 3001993"/>
                <a:gd name="connsiteY4" fmla="*/ 715992 h 2760453"/>
                <a:gd name="connsiteX5" fmla="*/ 2475781 w 3001993"/>
                <a:gd name="connsiteY5" fmla="*/ 914400 h 2760453"/>
                <a:gd name="connsiteX6" fmla="*/ 2725947 w 3001993"/>
                <a:gd name="connsiteY6" fmla="*/ 1069675 h 2760453"/>
                <a:gd name="connsiteX7" fmla="*/ 2907102 w 3001993"/>
                <a:gd name="connsiteY7" fmla="*/ 1311215 h 2760453"/>
                <a:gd name="connsiteX8" fmla="*/ 3001993 w 3001993"/>
                <a:gd name="connsiteY8" fmla="*/ 1613139 h 2760453"/>
                <a:gd name="connsiteX9" fmla="*/ 2993366 w 3001993"/>
                <a:gd name="connsiteY9" fmla="*/ 1863305 h 2760453"/>
                <a:gd name="connsiteX10" fmla="*/ 2915729 w 3001993"/>
                <a:gd name="connsiteY10" fmla="*/ 2053087 h 2760453"/>
                <a:gd name="connsiteX11" fmla="*/ 2743200 w 3001993"/>
                <a:gd name="connsiteY11" fmla="*/ 2182483 h 2760453"/>
                <a:gd name="connsiteX12" fmla="*/ 2501661 w 3001993"/>
                <a:gd name="connsiteY12" fmla="*/ 2234241 h 2760453"/>
                <a:gd name="connsiteX13" fmla="*/ 2216989 w 3001993"/>
                <a:gd name="connsiteY13" fmla="*/ 2165230 h 2760453"/>
                <a:gd name="connsiteX14" fmla="*/ 2009955 w 3001993"/>
                <a:gd name="connsiteY14" fmla="*/ 2130724 h 2760453"/>
                <a:gd name="connsiteX15" fmla="*/ 1708030 w 3001993"/>
                <a:gd name="connsiteY15" fmla="*/ 2277373 h 2760453"/>
                <a:gd name="connsiteX16" fmla="*/ 1431985 w 3001993"/>
                <a:gd name="connsiteY16" fmla="*/ 2553419 h 2760453"/>
                <a:gd name="connsiteX17" fmla="*/ 1259457 w 3001993"/>
                <a:gd name="connsiteY17" fmla="*/ 2691441 h 2760453"/>
                <a:gd name="connsiteX18" fmla="*/ 785004 w 3001993"/>
                <a:gd name="connsiteY18" fmla="*/ 2760453 h 2760453"/>
                <a:gd name="connsiteX19" fmla="*/ 474453 w 3001993"/>
                <a:gd name="connsiteY19" fmla="*/ 2743200 h 2760453"/>
                <a:gd name="connsiteX20" fmla="*/ 224287 w 3001993"/>
                <a:gd name="connsiteY20" fmla="*/ 2691441 h 2760453"/>
                <a:gd name="connsiteX21" fmla="*/ 51759 w 3001993"/>
                <a:gd name="connsiteY21" fmla="*/ 2587924 h 2760453"/>
                <a:gd name="connsiteX22" fmla="*/ 0 w 3001993"/>
                <a:gd name="connsiteY22" fmla="*/ 2398143 h 2760453"/>
                <a:gd name="connsiteX23" fmla="*/ 17253 w 3001993"/>
                <a:gd name="connsiteY23" fmla="*/ 2208362 h 2760453"/>
                <a:gd name="connsiteX24" fmla="*/ 103517 w 3001993"/>
                <a:gd name="connsiteY24" fmla="*/ 2009955 h 2760453"/>
                <a:gd name="connsiteX25" fmla="*/ 267419 w 3001993"/>
                <a:gd name="connsiteY25" fmla="*/ 1889185 h 2760453"/>
                <a:gd name="connsiteX26" fmla="*/ 362310 w 3001993"/>
                <a:gd name="connsiteY26" fmla="*/ 1777041 h 2760453"/>
                <a:gd name="connsiteX27" fmla="*/ 362310 w 3001993"/>
                <a:gd name="connsiteY27" fmla="*/ 1526875 h 2760453"/>
                <a:gd name="connsiteX28" fmla="*/ 370936 w 3001993"/>
                <a:gd name="connsiteY28" fmla="*/ 1380226 h 2760453"/>
                <a:gd name="connsiteX29" fmla="*/ 491706 w 3001993"/>
                <a:gd name="connsiteY29" fmla="*/ 1285336 h 2760453"/>
                <a:gd name="connsiteX30" fmla="*/ 638355 w 3001993"/>
                <a:gd name="connsiteY30" fmla="*/ 1268083 h 2760453"/>
                <a:gd name="connsiteX31" fmla="*/ 757328 w 3001993"/>
                <a:gd name="connsiteY31" fmla="*/ 1085446 h 2760453"/>
                <a:gd name="connsiteX32" fmla="*/ 763573 w 3001993"/>
                <a:gd name="connsiteY32" fmla="*/ 1013963 h 2760453"/>
                <a:gd name="connsiteX33" fmla="*/ 773098 w 3001993"/>
                <a:gd name="connsiteY33" fmla="*/ 953668 h 2760453"/>
                <a:gd name="connsiteX34" fmla="*/ 808817 w 3001993"/>
                <a:gd name="connsiteY34" fmla="*/ 944907 h 2760453"/>
                <a:gd name="connsiteX35" fmla="*/ 838245 w 3001993"/>
                <a:gd name="connsiteY35" fmla="*/ 975998 h 2760453"/>
                <a:gd name="connsiteX36" fmla="*/ 856442 w 3001993"/>
                <a:gd name="connsiteY36" fmla="*/ 959194 h 2760453"/>
                <a:gd name="connsiteX37" fmla="*/ 854914 w 3001993"/>
                <a:gd name="connsiteY37" fmla="*/ 898944 h 2760453"/>
                <a:gd name="connsiteX38" fmla="*/ 906359 w 3001993"/>
                <a:gd name="connsiteY38" fmla="*/ 878412 h 2760453"/>
                <a:gd name="connsiteX39" fmla="*/ 949310 w 3001993"/>
                <a:gd name="connsiteY39" fmla="*/ 923476 h 2760453"/>
                <a:gd name="connsiteX40" fmla="*/ 965979 w 3001993"/>
                <a:gd name="connsiteY40" fmla="*/ 944907 h 2760453"/>
                <a:gd name="connsiteX41" fmla="*/ 995004 w 3001993"/>
                <a:gd name="connsiteY41" fmla="*/ 932236 h 2760453"/>
                <a:gd name="connsiteX42" fmla="*/ 1004079 w 3001993"/>
                <a:gd name="connsiteY42" fmla="*/ 873469 h 2760453"/>
                <a:gd name="connsiteX43" fmla="*/ 1005113 w 3001993"/>
                <a:gd name="connsiteY43" fmla="*/ 840042 h 2760453"/>
                <a:gd name="connsiteX44" fmla="*/ 1025510 w 3001993"/>
                <a:gd name="connsiteY44" fmla="*/ 816319 h 2760453"/>
                <a:gd name="connsiteX45" fmla="*/ 1081268 w 3001993"/>
                <a:gd name="connsiteY45" fmla="*/ 797808 h 2760453"/>
                <a:gd name="connsiteX46" fmla="*/ 1181819 w 3001993"/>
                <a:gd name="connsiteY46" fmla="*/ 750498 h 2760453"/>
                <a:gd name="connsiteX47" fmla="*/ 1345721 w 3001993"/>
                <a:gd name="connsiteY47" fmla="*/ 854015 h 2760453"/>
                <a:gd name="connsiteX48" fmla="*/ 1388853 w 3001993"/>
                <a:gd name="connsiteY48" fmla="*/ 845388 h 2760453"/>
                <a:gd name="connsiteX49" fmla="*/ 1518249 w 3001993"/>
                <a:gd name="connsiteY49" fmla="*/ 888521 h 2760453"/>
                <a:gd name="connsiteX50" fmla="*/ 1699404 w 3001993"/>
                <a:gd name="connsiteY50" fmla="*/ 966158 h 2760453"/>
                <a:gd name="connsiteX51" fmla="*/ 1725283 w 3001993"/>
                <a:gd name="connsiteY51" fmla="*/ 905773 h 2760453"/>
                <a:gd name="connsiteX52" fmla="*/ 1595887 w 3001993"/>
                <a:gd name="connsiteY52" fmla="*/ 802256 h 2760453"/>
                <a:gd name="connsiteX53" fmla="*/ 1397479 w 3001993"/>
                <a:gd name="connsiteY53" fmla="*/ 621102 h 2760453"/>
                <a:gd name="connsiteX54" fmla="*/ 1293962 w 3001993"/>
                <a:gd name="connsiteY54" fmla="*/ 526211 h 2760453"/>
                <a:gd name="connsiteX55" fmla="*/ 1268083 w 3001993"/>
                <a:gd name="connsiteY55" fmla="*/ 431321 h 2760453"/>
                <a:gd name="connsiteX56" fmla="*/ 1242204 w 3001993"/>
                <a:gd name="connsiteY56" fmla="*/ 345056 h 2760453"/>
                <a:gd name="connsiteX57" fmla="*/ 1164566 w 3001993"/>
                <a:gd name="connsiteY57" fmla="*/ 336430 h 2760453"/>
                <a:gd name="connsiteX58" fmla="*/ 1112808 w 3001993"/>
                <a:gd name="connsiteY58" fmla="*/ 224287 h 2760453"/>
                <a:gd name="connsiteX59" fmla="*/ 974785 w 3001993"/>
                <a:gd name="connsiteY59" fmla="*/ 198407 h 2760453"/>
                <a:gd name="connsiteX60" fmla="*/ 974785 w 3001993"/>
                <a:gd name="connsiteY60" fmla="*/ 198407 h 2760453"/>
                <a:gd name="connsiteX61" fmla="*/ 1164566 w 3001993"/>
                <a:gd name="connsiteY61" fmla="*/ 34505 h 2760453"/>
                <a:gd name="connsiteX62" fmla="*/ 1388853 w 3001993"/>
                <a:gd name="connsiteY62" fmla="*/ 0 h 2760453"/>
                <a:gd name="connsiteX63" fmla="*/ 1561381 w 3001993"/>
                <a:gd name="connsiteY63" fmla="*/ 8626 h 2760453"/>
                <a:gd name="connsiteX64" fmla="*/ 1802921 w 3001993"/>
                <a:gd name="connsiteY64" fmla="*/ 86264 h 2760453"/>
                <a:gd name="connsiteX0" fmla="*/ 1802921 w 3001993"/>
                <a:gd name="connsiteY0" fmla="*/ 86264 h 2760453"/>
                <a:gd name="connsiteX1" fmla="*/ 1716657 w 3001993"/>
                <a:gd name="connsiteY1" fmla="*/ 301924 h 2760453"/>
                <a:gd name="connsiteX2" fmla="*/ 1690778 w 3001993"/>
                <a:gd name="connsiteY2" fmla="*/ 457200 h 2760453"/>
                <a:gd name="connsiteX3" fmla="*/ 1846053 w 3001993"/>
                <a:gd name="connsiteY3" fmla="*/ 603849 h 2760453"/>
                <a:gd name="connsiteX4" fmla="*/ 2251495 w 3001993"/>
                <a:gd name="connsiteY4" fmla="*/ 715992 h 2760453"/>
                <a:gd name="connsiteX5" fmla="*/ 2475781 w 3001993"/>
                <a:gd name="connsiteY5" fmla="*/ 914400 h 2760453"/>
                <a:gd name="connsiteX6" fmla="*/ 2725947 w 3001993"/>
                <a:gd name="connsiteY6" fmla="*/ 1069675 h 2760453"/>
                <a:gd name="connsiteX7" fmla="*/ 2907102 w 3001993"/>
                <a:gd name="connsiteY7" fmla="*/ 1311215 h 2760453"/>
                <a:gd name="connsiteX8" fmla="*/ 3001993 w 3001993"/>
                <a:gd name="connsiteY8" fmla="*/ 1613139 h 2760453"/>
                <a:gd name="connsiteX9" fmla="*/ 2993366 w 3001993"/>
                <a:gd name="connsiteY9" fmla="*/ 1863305 h 2760453"/>
                <a:gd name="connsiteX10" fmla="*/ 2915729 w 3001993"/>
                <a:gd name="connsiteY10" fmla="*/ 2053087 h 2760453"/>
                <a:gd name="connsiteX11" fmla="*/ 2743200 w 3001993"/>
                <a:gd name="connsiteY11" fmla="*/ 2182483 h 2760453"/>
                <a:gd name="connsiteX12" fmla="*/ 2501661 w 3001993"/>
                <a:gd name="connsiteY12" fmla="*/ 2234241 h 2760453"/>
                <a:gd name="connsiteX13" fmla="*/ 2216989 w 3001993"/>
                <a:gd name="connsiteY13" fmla="*/ 2165230 h 2760453"/>
                <a:gd name="connsiteX14" fmla="*/ 2009955 w 3001993"/>
                <a:gd name="connsiteY14" fmla="*/ 2130724 h 2760453"/>
                <a:gd name="connsiteX15" fmla="*/ 1708030 w 3001993"/>
                <a:gd name="connsiteY15" fmla="*/ 2277373 h 2760453"/>
                <a:gd name="connsiteX16" fmla="*/ 1431985 w 3001993"/>
                <a:gd name="connsiteY16" fmla="*/ 2553419 h 2760453"/>
                <a:gd name="connsiteX17" fmla="*/ 1259457 w 3001993"/>
                <a:gd name="connsiteY17" fmla="*/ 2691441 h 2760453"/>
                <a:gd name="connsiteX18" fmla="*/ 785004 w 3001993"/>
                <a:gd name="connsiteY18" fmla="*/ 2760453 h 2760453"/>
                <a:gd name="connsiteX19" fmla="*/ 474453 w 3001993"/>
                <a:gd name="connsiteY19" fmla="*/ 2743200 h 2760453"/>
                <a:gd name="connsiteX20" fmla="*/ 224287 w 3001993"/>
                <a:gd name="connsiteY20" fmla="*/ 2691441 h 2760453"/>
                <a:gd name="connsiteX21" fmla="*/ 51759 w 3001993"/>
                <a:gd name="connsiteY21" fmla="*/ 2587924 h 2760453"/>
                <a:gd name="connsiteX22" fmla="*/ 0 w 3001993"/>
                <a:gd name="connsiteY22" fmla="*/ 2398143 h 2760453"/>
                <a:gd name="connsiteX23" fmla="*/ 17253 w 3001993"/>
                <a:gd name="connsiteY23" fmla="*/ 2208362 h 2760453"/>
                <a:gd name="connsiteX24" fmla="*/ 103517 w 3001993"/>
                <a:gd name="connsiteY24" fmla="*/ 2009955 h 2760453"/>
                <a:gd name="connsiteX25" fmla="*/ 267419 w 3001993"/>
                <a:gd name="connsiteY25" fmla="*/ 1889185 h 2760453"/>
                <a:gd name="connsiteX26" fmla="*/ 362310 w 3001993"/>
                <a:gd name="connsiteY26" fmla="*/ 1777041 h 2760453"/>
                <a:gd name="connsiteX27" fmla="*/ 362310 w 3001993"/>
                <a:gd name="connsiteY27" fmla="*/ 1526875 h 2760453"/>
                <a:gd name="connsiteX28" fmla="*/ 370936 w 3001993"/>
                <a:gd name="connsiteY28" fmla="*/ 1380226 h 2760453"/>
                <a:gd name="connsiteX29" fmla="*/ 491706 w 3001993"/>
                <a:gd name="connsiteY29" fmla="*/ 1285336 h 2760453"/>
                <a:gd name="connsiteX30" fmla="*/ 638355 w 3001993"/>
                <a:gd name="connsiteY30" fmla="*/ 1268083 h 2760453"/>
                <a:gd name="connsiteX31" fmla="*/ 757328 w 3001993"/>
                <a:gd name="connsiteY31" fmla="*/ 1085446 h 2760453"/>
                <a:gd name="connsiteX32" fmla="*/ 763573 w 3001993"/>
                <a:gd name="connsiteY32" fmla="*/ 1013963 h 2760453"/>
                <a:gd name="connsiteX33" fmla="*/ 773098 w 3001993"/>
                <a:gd name="connsiteY33" fmla="*/ 953668 h 2760453"/>
                <a:gd name="connsiteX34" fmla="*/ 808817 w 3001993"/>
                <a:gd name="connsiteY34" fmla="*/ 944907 h 2760453"/>
                <a:gd name="connsiteX35" fmla="*/ 838245 w 3001993"/>
                <a:gd name="connsiteY35" fmla="*/ 975998 h 2760453"/>
                <a:gd name="connsiteX36" fmla="*/ 856442 w 3001993"/>
                <a:gd name="connsiteY36" fmla="*/ 959194 h 2760453"/>
                <a:gd name="connsiteX37" fmla="*/ 854914 w 3001993"/>
                <a:gd name="connsiteY37" fmla="*/ 898944 h 2760453"/>
                <a:gd name="connsiteX38" fmla="*/ 906359 w 3001993"/>
                <a:gd name="connsiteY38" fmla="*/ 878412 h 2760453"/>
                <a:gd name="connsiteX39" fmla="*/ 949310 w 3001993"/>
                <a:gd name="connsiteY39" fmla="*/ 923476 h 2760453"/>
                <a:gd name="connsiteX40" fmla="*/ 965979 w 3001993"/>
                <a:gd name="connsiteY40" fmla="*/ 944907 h 2760453"/>
                <a:gd name="connsiteX41" fmla="*/ 995004 w 3001993"/>
                <a:gd name="connsiteY41" fmla="*/ 932236 h 2760453"/>
                <a:gd name="connsiteX42" fmla="*/ 1004079 w 3001993"/>
                <a:gd name="connsiteY42" fmla="*/ 873469 h 2760453"/>
                <a:gd name="connsiteX43" fmla="*/ 1005113 w 3001993"/>
                <a:gd name="connsiteY43" fmla="*/ 840042 h 2760453"/>
                <a:gd name="connsiteX44" fmla="*/ 1025510 w 3001993"/>
                <a:gd name="connsiteY44" fmla="*/ 816319 h 2760453"/>
                <a:gd name="connsiteX45" fmla="*/ 1081268 w 3001993"/>
                <a:gd name="connsiteY45" fmla="*/ 797808 h 2760453"/>
                <a:gd name="connsiteX46" fmla="*/ 1113617 w 3001993"/>
                <a:gd name="connsiteY46" fmla="*/ 792507 h 2760453"/>
                <a:gd name="connsiteX47" fmla="*/ 1181819 w 3001993"/>
                <a:gd name="connsiteY47" fmla="*/ 750498 h 2760453"/>
                <a:gd name="connsiteX48" fmla="*/ 1345721 w 3001993"/>
                <a:gd name="connsiteY48" fmla="*/ 854015 h 2760453"/>
                <a:gd name="connsiteX49" fmla="*/ 1388853 w 3001993"/>
                <a:gd name="connsiteY49" fmla="*/ 845388 h 2760453"/>
                <a:gd name="connsiteX50" fmla="*/ 1518249 w 3001993"/>
                <a:gd name="connsiteY50" fmla="*/ 888521 h 2760453"/>
                <a:gd name="connsiteX51" fmla="*/ 1699404 w 3001993"/>
                <a:gd name="connsiteY51" fmla="*/ 966158 h 2760453"/>
                <a:gd name="connsiteX52" fmla="*/ 1725283 w 3001993"/>
                <a:gd name="connsiteY52" fmla="*/ 905773 h 2760453"/>
                <a:gd name="connsiteX53" fmla="*/ 1595887 w 3001993"/>
                <a:gd name="connsiteY53" fmla="*/ 802256 h 2760453"/>
                <a:gd name="connsiteX54" fmla="*/ 1397479 w 3001993"/>
                <a:gd name="connsiteY54" fmla="*/ 621102 h 2760453"/>
                <a:gd name="connsiteX55" fmla="*/ 1293962 w 3001993"/>
                <a:gd name="connsiteY55" fmla="*/ 526211 h 2760453"/>
                <a:gd name="connsiteX56" fmla="*/ 1268083 w 3001993"/>
                <a:gd name="connsiteY56" fmla="*/ 431321 h 2760453"/>
                <a:gd name="connsiteX57" fmla="*/ 1242204 w 3001993"/>
                <a:gd name="connsiteY57" fmla="*/ 345056 h 2760453"/>
                <a:gd name="connsiteX58" fmla="*/ 1164566 w 3001993"/>
                <a:gd name="connsiteY58" fmla="*/ 336430 h 2760453"/>
                <a:gd name="connsiteX59" fmla="*/ 1112808 w 3001993"/>
                <a:gd name="connsiteY59" fmla="*/ 224287 h 2760453"/>
                <a:gd name="connsiteX60" fmla="*/ 974785 w 3001993"/>
                <a:gd name="connsiteY60" fmla="*/ 198407 h 2760453"/>
                <a:gd name="connsiteX61" fmla="*/ 974785 w 3001993"/>
                <a:gd name="connsiteY61" fmla="*/ 198407 h 2760453"/>
                <a:gd name="connsiteX62" fmla="*/ 1164566 w 3001993"/>
                <a:gd name="connsiteY62" fmla="*/ 34505 h 2760453"/>
                <a:gd name="connsiteX63" fmla="*/ 1388853 w 3001993"/>
                <a:gd name="connsiteY63" fmla="*/ 0 h 2760453"/>
                <a:gd name="connsiteX64" fmla="*/ 1561381 w 3001993"/>
                <a:gd name="connsiteY64" fmla="*/ 8626 h 2760453"/>
                <a:gd name="connsiteX65" fmla="*/ 1802921 w 3001993"/>
                <a:gd name="connsiteY65" fmla="*/ 86264 h 2760453"/>
                <a:gd name="connsiteX0" fmla="*/ 1802921 w 3001993"/>
                <a:gd name="connsiteY0" fmla="*/ 86264 h 2760453"/>
                <a:gd name="connsiteX1" fmla="*/ 1716657 w 3001993"/>
                <a:gd name="connsiteY1" fmla="*/ 301924 h 2760453"/>
                <a:gd name="connsiteX2" fmla="*/ 1690778 w 3001993"/>
                <a:gd name="connsiteY2" fmla="*/ 457200 h 2760453"/>
                <a:gd name="connsiteX3" fmla="*/ 1846053 w 3001993"/>
                <a:gd name="connsiteY3" fmla="*/ 603849 h 2760453"/>
                <a:gd name="connsiteX4" fmla="*/ 2251495 w 3001993"/>
                <a:gd name="connsiteY4" fmla="*/ 715992 h 2760453"/>
                <a:gd name="connsiteX5" fmla="*/ 2475781 w 3001993"/>
                <a:gd name="connsiteY5" fmla="*/ 914400 h 2760453"/>
                <a:gd name="connsiteX6" fmla="*/ 2725947 w 3001993"/>
                <a:gd name="connsiteY6" fmla="*/ 1069675 h 2760453"/>
                <a:gd name="connsiteX7" fmla="*/ 2907102 w 3001993"/>
                <a:gd name="connsiteY7" fmla="*/ 1311215 h 2760453"/>
                <a:gd name="connsiteX8" fmla="*/ 3001993 w 3001993"/>
                <a:gd name="connsiteY8" fmla="*/ 1613139 h 2760453"/>
                <a:gd name="connsiteX9" fmla="*/ 2993366 w 3001993"/>
                <a:gd name="connsiteY9" fmla="*/ 1863305 h 2760453"/>
                <a:gd name="connsiteX10" fmla="*/ 2915729 w 3001993"/>
                <a:gd name="connsiteY10" fmla="*/ 2053087 h 2760453"/>
                <a:gd name="connsiteX11" fmla="*/ 2743200 w 3001993"/>
                <a:gd name="connsiteY11" fmla="*/ 2182483 h 2760453"/>
                <a:gd name="connsiteX12" fmla="*/ 2501661 w 3001993"/>
                <a:gd name="connsiteY12" fmla="*/ 2234241 h 2760453"/>
                <a:gd name="connsiteX13" fmla="*/ 2216989 w 3001993"/>
                <a:gd name="connsiteY13" fmla="*/ 2165230 h 2760453"/>
                <a:gd name="connsiteX14" fmla="*/ 2009955 w 3001993"/>
                <a:gd name="connsiteY14" fmla="*/ 2130724 h 2760453"/>
                <a:gd name="connsiteX15" fmla="*/ 1708030 w 3001993"/>
                <a:gd name="connsiteY15" fmla="*/ 2277373 h 2760453"/>
                <a:gd name="connsiteX16" fmla="*/ 1431985 w 3001993"/>
                <a:gd name="connsiteY16" fmla="*/ 2553419 h 2760453"/>
                <a:gd name="connsiteX17" fmla="*/ 1259457 w 3001993"/>
                <a:gd name="connsiteY17" fmla="*/ 2691441 h 2760453"/>
                <a:gd name="connsiteX18" fmla="*/ 785004 w 3001993"/>
                <a:gd name="connsiteY18" fmla="*/ 2760453 h 2760453"/>
                <a:gd name="connsiteX19" fmla="*/ 474453 w 3001993"/>
                <a:gd name="connsiteY19" fmla="*/ 2743200 h 2760453"/>
                <a:gd name="connsiteX20" fmla="*/ 224287 w 3001993"/>
                <a:gd name="connsiteY20" fmla="*/ 2691441 h 2760453"/>
                <a:gd name="connsiteX21" fmla="*/ 51759 w 3001993"/>
                <a:gd name="connsiteY21" fmla="*/ 2587924 h 2760453"/>
                <a:gd name="connsiteX22" fmla="*/ 0 w 3001993"/>
                <a:gd name="connsiteY22" fmla="*/ 2398143 h 2760453"/>
                <a:gd name="connsiteX23" fmla="*/ 17253 w 3001993"/>
                <a:gd name="connsiteY23" fmla="*/ 2208362 h 2760453"/>
                <a:gd name="connsiteX24" fmla="*/ 103517 w 3001993"/>
                <a:gd name="connsiteY24" fmla="*/ 2009955 h 2760453"/>
                <a:gd name="connsiteX25" fmla="*/ 267419 w 3001993"/>
                <a:gd name="connsiteY25" fmla="*/ 1889185 h 2760453"/>
                <a:gd name="connsiteX26" fmla="*/ 362310 w 3001993"/>
                <a:gd name="connsiteY26" fmla="*/ 1777041 h 2760453"/>
                <a:gd name="connsiteX27" fmla="*/ 362310 w 3001993"/>
                <a:gd name="connsiteY27" fmla="*/ 1526875 h 2760453"/>
                <a:gd name="connsiteX28" fmla="*/ 370936 w 3001993"/>
                <a:gd name="connsiteY28" fmla="*/ 1380226 h 2760453"/>
                <a:gd name="connsiteX29" fmla="*/ 491706 w 3001993"/>
                <a:gd name="connsiteY29" fmla="*/ 1285336 h 2760453"/>
                <a:gd name="connsiteX30" fmla="*/ 638355 w 3001993"/>
                <a:gd name="connsiteY30" fmla="*/ 1268083 h 2760453"/>
                <a:gd name="connsiteX31" fmla="*/ 757328 w 3001993"/>
                <a:gd name="connsiteY31" fmla="*/ 1085446 h 2760453"/>
                <a:gd name="connsiteX32" fmla="*/ 763573 w 3001993"/>
                <a:gd name="connsiteY32" fmla="*/ 1013963 h 2760453"/>
                <a:gd name="connsiteX33" fmla="*/ 773098 w 3001993"/>
                <a:gd name="connsiteY33" fmla="*/ 953668 h 2760453"/>
                <a:gd name="connsiteX34" fmla="*/ 808817 w 3001993"/>
                <a:gd name="connsiteY34" fmla="*/ 944907 h 2760453"/>
                <a:gd name="connsiteX35" fmla="*/ 838245 w 3001993"/>
                <a:gd name="connsiteY35" fmla="*/ 975998 h 2760453"/>
                <a:gd name="connsiteX36" fmla="*/ 856442 w 3001993"/>
                <a:gd name="connsiteY36" fmla="*/ 959194 h 2760453"/>
                <a:gd name="connsiteX37" fmla="*/ 854914 w 3001993"/>
                <a:gd name="connsiteY37" fmla="*/ 898944 h 2760453"/>
                <a:gd name="connsiteX38" fmla="*/ 906359 w 3001993"/>
                <a:gd name="connsiteY38" fmla="*/ 878412 h 2760453"/>
                <a:gd name="connsiteX39" fmla="*/ 949310 w 3001993"/>
                <a:gd name="connsiteY39" fmla="*/ 923476 h 2760453"/>
                <a:gd name="connsiteX40" fmla="*/ 965979 w 3001993"/>
                <a:gd name="connsiteY40" fmla="*/ 944907 h 2760453"/>
                <a:gd name="connsiteX41" fmla="*/ 995004 w 3001993"/>
                <a:gd name="connsiteY41" fmla="*/ 932236 h 2760453"/>
                <a:gd name="connsiteX42" fmla="*/ 1004079 w 3001993"/>
                <a:gd name="connsiteY42" fmla="*/ 873469 h 2760453"/>
                <a:gd name="connsiteX43" fmla="*/ 1005113 w 3001993"/>
                <a:gd name="connsiteY43" fmla="*/ 840042 h 2760453"/>
                <a:gd name="connsiteX44" fmla="*/ 1025510 w 3001993"/>
                <a:gd name="connsiteY44" fmla="*/ 816319 h 2760453"/>
                <a:gd name="connsiteX45" fmla="*/ 1081268 w 3001993"/>
                <a:gd name="connsiteY45" fmla="*/ 797808 h 2760453"/>
                <a:gd name="connsiteX46" fmla="*/ 1113617 w 3001993"/>
                <a:gd name="connsiteY46" fmla="*/ 792507 h 2760453"/>
                <a:gd name="connsiteX47" fmla="*/ 1131813 w 3001993"/>
                <a:gd name="connsiteY47" fmla="*/ 760023 h 2760453"/>
                <a:gd name="connsiteX48" fmla="*/ 1345721 w 3001993"/>
                <a:gd name="connsiteY48" fmla="*/ 854015 h 2760453"/>
                <a:gd name="connsiteX49" fmla="*/ 1388853 w 3001993"/>
                <a:gd name="connsiteY49" fmla="*/ 845388 h 2760453"/>
                <a:gd name="connsiteX50" fmla="*/ 1518249 w 3001993"/>
                <a:gd name="connsiteY50" fmla="*/ 888521 h 2760453"/>
                <a:gd name="connsiteX51" fmla="*/ 1699404 w 3001993"/>
                <a:gd name="connsiteY51" fmla="*/ 966158 h 2760453"/>
                <a:gd name="connsiteX52" fmla="*/ 1725283 w 3001993"/>
                <a:gd name="connsiteY52" fmla="*/ 905773 h 2760453"/>
                <a:gd name="connsiteX53" fmla="*/ 1595887 w 3001993"/>
                <a:gd name="connsiteY53" fmla="*/ 802256 h 2760453"/>
                <a:gd name="connsiteX54" fmla="*/ 1397479 w 3001993"/>
                <a:gd name="connsiteY54" fmla="*/ 621102 h 2760453"/>
                <a:gd name="connsiteX55" fmla="*/ 1293962 w 3001993"/>
                <a:gd name="connsiteY55" fmla="*/ 526211 h 2760453"/>
                <a:gd name="connsiteX56" fmla="*/ 1268083 w 3001993"/>
                <a:gd name="connsiteY56" fmla="*/ 431321 h 2760453"/>
                <a:gd name="connsiteX57" fmla="*/ 1242204 w 3001993"/>
                <a:gd name="connsiteY57" fmla="*/ 345056 h 2760453"/>
                <a:gd name="connsiteX58" fmla="*/ 1164566 w 3001993"/>
                <a:gd name="connsiteY58" fmla="*/ 336430 h 2760453"/>
                <a:gd name="connsiteX59" fmla="*/ 1112808 w 3001993"/>
                <a:gd name="connsiteY59" fmla="*/ 224287 h 2760453"/>
                <a:gd name="connsiteX60" fmla="*/ 974785 w 3001993"/>
                <a:gd name="connsiteY60" fmla="*/ 198407 h 2760453"/>
                <a:gd name="connsiteX61" fmla="*/ 974785 w 3001993"/>
                <a:gd name="connsiteY61" fmla="*/ 198407 h 2760453"/>
                <a:gd name="connsiteX62" fmla="*/ 1164566 w 3001993"/>
                <a:gd name="connsiteY62" fmla="*/ 34505 h 2760453"/>
                <a:gd name="connsiteX63" fmla="*/ 1388853 w 3001993"/>
                <a:gd name="connsiteY63" fmla="*/ 0 h 2760453"/>
                <a:gd name="connsiteX64" fmla="*/ 1561381 w 3001993"/>
                <a:gd name="connsiteY64" fmla="*/ 8626 h 2760453"/>
                <a:gd name="connsiteX65" fmla="*/ 1802921 w 3001993"/>
                <a:gd name="connsiteY65" fmla="*/ 86264 h 2760453"/>
                <a:gd name="connsiteX0" fmla="*/ 1802921 w 3001993"/>
                <a:gd name="connsiteY0" fmla="*/ 86264 h 2760453"/>
                <a:gd name="connsiteX1" fmla="*/ 1716657 w 3001993"/>
                <a:gd name="connsiteY1" fmla="*/ 301924 h 2760453"/>
                <a:gd name="connsiteX2" fmla="*/ 1690778 w 3001993"/>
                <a:gd name="connsiteY2" fmla="*/ 457200 h 2760453"/>
                <a:gd name="connsiteX3" fmla="*/ 1846053 w 3001993"/>
                <a:gd name="connsiteY3" fmla="*/ 603849 h 2760453"/>
                <a:gd name="connsiteX4" fmla="*/ 2251495 w 3001993"/>
                <a:gd name="connsiteY4" fmla="*/ 715992 h 2760453"/>
                <a:gd name="connsiteX5" fmla="*/ 2475781 w 3001993"/>
                <a:gd name="connsiteY5" fmla="*/ 914400 h 2760453"/>
                <a:gd name="connsiteX6" fmla="*/ 2725947 w 3001993"/>
                <a:gd name="connsiteY6" fmla="*/ 1069675 h 2760453"/>
                <a:gd name="connsiteX7" fmla="*/ 2907102 w 3001993"/>
                <a:gd name="connsiteY7" fmla="*/ 1311215 h 2760453"/>
                <a:gd name="connsiteX8" fmla="*/ 3001993 w 3001993"/>
                <a:gd name="connsiteY8" fmla="*/ 1613139 h 2760453"/>
                <a:gd name="connsiteX9" fmla="*/ 2993366 w 3001993"/>
                <a:gd name="connsiteY9" fmla="*/ 1863305 h 2760453"/>
                <a:gd name="connsiteX10" fmla="*/ 2915729 w 3001993"/>
                <a:gd name="connsiteY10" fmla="*/ 2053087 h 2760453"/>
                <a:gd name="connsiteX11" fmla="*/ 2743200 w 3001993"/>
                <a:gd name="connsiteY11" fmla="*/ 2182483 h 2760453"/>
                <a:gd name="connsiteX12" fmla="*/ 2501661 w 3001993"/>
                <a:gd name="connsiteY12" fmla="*/ 2234241 h 2760453"/>
                <a:gd name="connsiteX13" fmla="*/ 2216989 w 3001993"/>
                <a:gd name="connsiteY13" fmla="*/ 2165230 h 2760453"/>
                <a:gd name="connsiteX14" fmla="*/ 2009955 w 3001993"/>
                <a:gd name="connsiteY14" fmla="*/ 2130724 h 2760453"/>
                <a:gd name="connsiteX15" fmla="*/ 1708030 w 3001993"/>
                <a:gd name="connsiteY15" fmla="*/ 2277373 h 2760453"/>
                <a:gd name="connsiteX16" fmla="*/ 1431985 w 3001993"/>
                <a:gd name="connsiteY16" fmla="*/ 2553419 h 2760453"/>
                <a:gd name="connsiteX17" fmla="*/ 1259457 w 3001993"/>
                <a:gd name="connsiteY17" fmla="*/ 2691441 h 2760453"/>
                <a:gd name="connsiteX18" fmla="*/ 785004 w 3001993"/>
                <a:gd name="connsiteY18" fmla="*/ 2760453 h 2760453"/>
                <a:gd name="connsiteX19" fmla="*/ 474453 w 3001993"/>
                <a:gd name="connsiteY19" fmla="*/ 2743200 h 2760453"/>
                <a:gd name="connsiteX20" fmla="*/ 224287 w 3001993"/>
                <a:gd name="connsiteY20" fmla="*/ 2691441 h 2760453"/>
                <a:gd name="connsiteX21" fmla="*/ 51759 w 3001993"/>
                <a:gd name="connsiteY21" fmla="*/ 2587924 h 2760453"/>
                <a:gd name="connsiteX22" fmla="*/ 0 w 3001993"/>
                <a:gd name="connsiteY22" fmla="*/ 2398143 h 2760453"/>
                <a:gd name="connsiteX23" fmla="*/ 17253 w 3001993"/>
                <a:gd name="connsiteY23" fmla="*/ 2208362 h 2760453"/>
                <a:gd name="connsiteX24" fmla="*/ 103517 w 3001993"/>
                <a:gd name="connsiteY24" fmla="*/ 2009955 h 2760453"/>
                <a:gd name="connsiteX25" fmla="*/ 267419 w 3001993"/>
                <a:gd name="connsiteY25" fmla="*/ 1889185 h 2760453"/>
                <a:gd name="connsiteX26" fmla="*/ 362310 w 3001993"/>
                <a:gd name="connsiteY26" fmla="*/ 1777041 h 2760453"/>
                <a:gd name="connsiteX27" fmla="*/ 362310 w 3001993"/>
                <a:gd name="connsiteY27" fmla="*/ 1526875 h 2760453"/>
                <a:gd name="connsiteX28" fmla="*/ 370936 w 3001993"/>
                <a:gd name="connsiteY28" fmla="*/ 1380226 h 2760453"/>
                <a:gd name="connsiteX29" fmla="*/ 491706 w 3001993"/>
                <a:gd name="connsiteY29" fmla="*/ 1285336 h 2760453"/>
                <a:gd name="connsiteX30" fmla="*/ 638355 w 3001993"/>
                <a:gd name="connsiteY30" fmla="*/ 1268083 h 2760453"/>
                <a:gd name="connsiteX31" fmla="*/ 757328 w 3001993"/>
                <a:gd name="connsiteY31" fmla="*/ 1085446 h 2760453"/>
                <a:gd name="connsiteX32" fmla="*/ 763573 w 3001993"/>
                <a:gd name="connsiteY32" fmla="*/ 1013963 h 2760453"/>
                <a:gd name="connsiteX33" fmla="*/ 773098 w 3001993"/>
                <a:gd name="connsiteY33" fmla="*/ 953668 h 2760453"/>
                <a:gd name="connsiteX34" fmla="*/ 808817 w 3001993"/>
                <a:gd name="connsiteY34" fmla="*/ 944907 h 2760453"/>
                <a:gd name="connsiteX35" fmla="*/ 838245 w 3001993"/>
                <a:gd name="connsiteY35" fmla="*/ 975998 h 2760453"/>
                <a:gd name="connsiteX36" fmla="*/ 856442 w 3001993"/>
                <a:gd name="connsiteY36" fmla="*/ 959194 h 2760453"/>
                <a:gd name="connsiteX37" fmla="*/ 854914 w 3001993"/>
                <a:gd name="connsiteY37" fmla="*/ 898944 h 2760453"/>
                <a:gd name="connsiteX38" fmla="*/ 906359 w 3001993"/>
                <a:gd name="connsiteY38" fmla="*/ 878412 h 2760453"/>
                <a:gd name="connsiteX39" fmla="*/ 949310 w 3001993"/>
                <a:gd name="connsiteY39" fmla="*/ 923476 h 2760453"/>
                <a:gd name="connsiteX40" fmla="*/ 965979 w 3001993"/>
                <a:gd name="connsiteY40" fmla="*/ 944907 h 2760453"/>
                <a:gd name="connsiteX41" fmla="*/ 995004 w 3001993"/>
                <a:gd name="connsiteY41" fmla="*/ 932236 h 2760453"/>
                <a:gd name="connsiteX42" fmla="*/ 1004079 w 3001993"/>
                <a:gd name="connsiteY42" fmla="*/ 873469 h 2760453"/>
                <a:gd name="connsiteX43" fmla="*/ 1005113 w 3001993"/>
                <a:gd name="connsiteY43" fmla="*/ 840042 h 2760453"/>
                <a:gd name="connsiteX44" fmla="*/ 1025510 w 3001993"/>
                <a:gd name="connsiteY44" fmla="*/ 816319 h 2760453"/>
                <a:gd name="connsiteX45" fmla="*/ 1081268 w 3001993"/>
                <a:gd name="connsiteY45" fmla="*/ 797808 h 2760453"/>
                <a:gd name="connsiteX46" fmla="*/ 1113617 w 3001993"/>
                <a:gd name="connsiteY46" fmla="*/ 792507 h 2760453"/>
                <a:gd name="connsiteX47" fmla="*/ 1131813 w 3001993"/>
                <a:gd name="connsiteY47" fmla="*/ 760023 h 2760453"/>
                <a:gd name="connsiteX48" fmla="*/ 1158860 w 3001993"/>
                <a:gd name="connsiteY48" fmla="*/ 759169 h 2760453"/>
                <a:gd name="connsiteX49" fmla="*/ 1345721 w 3001993"/>
                <a:gd name="connsiteY49" fmla="*/ 854015 h 2760453"/>
                <a:gd name="connsiteX50" fmla="*/ 1388853 w 3001993"/>
                <a:gd name="connsiteY50" fmla="*/ 845388 h 2760453"/>
                <a:gd name="connsiteX51" fmla="*/ 1518249 w 3001993"/>
                <a:gd name="connsiteY51" fmla="*/ 888521 h 2760453"/>
                <a:gd name="connsiteX52" fmla="*/ 1699404 w 3001993"/>
                <a:gd name="connsiteY52" fmla="*/ 966158 h 2760453"/>
                <a:gd name="connsiteX53" fmla="*/ 1725283 w 3001993"/>
                <a:gd name="connsiteY53" fmla="*/ 905773 h 2760453"/>
                <a:gd name="connsiteX54" fmla="*/ 1595887 w 3001993"/>
                <a:gd name="connsiteY54" fmla="*/ 802256 h 2760453"/>
                <a:gd name="connsiteX55" fmla="*/ 1397479 w 3001993"/>
                <a:gd name="connsiteY55" fmla="*/ 621102 h 2760453"/>
                <a:gd name="connsiteX56" fmla="*/ 1293962 w 3001993"/>
                <a:gd name="connsiteY56" fmla="*/ 526211 h 2760453"/>
                <a:gd name="connsiteX57" fmla="*/ 1268083 w 3001993"/>
                <a:gd name="connsiteY57" fmla="*/ 431321 h 2760453"/>
                <a:gd name="connsiteX58" fmla="*/ 1242204 w 3001993"/>
                <a:gd name="connsiteY58" fmla="*/ 345056 h 2760453"/>
                <a:gd name="connsiteX59" fmla="*/ 1164566 w 3001993"/>
                <a:gd name="connsiteY59" fmla="*/ 336430 h 2760453"/>
                <a:gd name="connsiteX60" fmla="*/ 1112808 w 3001993"/>
                <a:gd name="connsiteY60" fmla="*/ 224287 h 2760453"/>
                <a:gd name="connsiteX61" fmla="*/ 974785 w 3001993"/>
                <a:gd name="connsiteY61" fmla="*/ 198407 h 2760453"/>
                <a:gd name="connsiteX62" fmla="*/ 974785 w 3001993"/>
                <a:gd name="connsiteY62" fmla="*/ 198407 h 2760453"/>
                <a:gd name="connsiteX63" fmla="*/ 1164566 w 3001993"/>
                <a:gd name="connsiteY63" fmla="*/ 34505 h 2760453"/>
                <a:gd name="connsiteX64" fmla="*/ 1388853 w 3001993"/>
                <a:gd name="connsiteY64" fmla="*/ 0 h 2760453"/>
                <a:gd name="connsiteX65" fmla="*/ 1561381 w 3001993"/>
                <a:gd name="connsiteY65" fmla="*/ 8626 h 2760453"/>
                <a:gd name="connsiteX66" fmla="*/ 1802921 w 3001993"/>
                <a:gd name="connsiteY66" fmla="*/ 86264 h 2760453"/>
                <a:gd name="connsiteX0" fmla="*/ 1802921 w 3001993"/>
                <a:gd name="connsiteY0" fmla="*/ 86264 h 2760453"/>
                <a:gd name="connsiteX1" fmla="*/ 1716657 w 3001993"/>
                <a:gd name="connsiteY1" fmla="*/ 301924 h 2760453"/>
                <a:gd name="connsiteX2" fmla="*/ 1690778 w 3001993"/>
                <a:gd name="connsiteY2" fmla="*/ 457200 h 2760453"/>
                <a:gd name="connsiteX3" fmla="*/ 1846053 w 3001993"/>
                <a:gd name="connsiteY3" fmla="*/ 603849 h 2760453"/>
                <a:gd name="connsiteX4" fmla="*/ 2251495 w 3001993"/>
                <a:gd name="connsiteY4" fmla="*/ 715992 h 2760453"/>
                <a:gd name="connsiteX5" fmla="*/ 2475781 w 3001993"/>
                <a:gd name="connsiteY5" fmla="*/ 914400 h 2760453"/>
                <a:gd name="connsiteX6" fmla="*/ 2725947 w 3001993"/>
                <a:gd name="connsiteY6" fmla="*/ 1069675 h 2760453"/>
                <a:gd name="connsiteX7" fmla="*/ 2907102 w 3001993"/>
                <a:gd name="connsiteY7" fmla="*/ 1311215 h 2760453"/>
                <a:gd name="connsiteX8" fmla="*/ 3001993 w 3001993"/>
                <a:gd name="connsiteY8" fmla="*/ 1613139 h 2760453"/>
                <a:gd name="connsiteX9" fmla="*/ 2993366 w 3001993"/>
                <a:gd name="connsiteY9" fmla="*/ 1863305 h 2760453"/>
                <a:gd name="connsiteX10" fmla="*/ 2915729 w 3001993"/>
                <a:gd name="connsiteY10" fmla="*/ 2053087 h 2760453"/>
                <a:gd name="connsiteX11" fmla="*/ 2743200 w 3001993"/>
                <a:gd name="connsiteY11" fmla="*/ 2182483 h 2760453"/>
                <a:gd name="connsiteX12" fmla="*/ 2501661 w 3001993"/>
                <a:gd name="connsiteY12" fmla="*/ 2234241 h 2760453"/>
                <a:gd name="connsiteX13" fmla="*/ 2216989 w 3001993"/>
                <a:gd name="connsiteY13" fmla="*/ 2165230 h 2760453"/>
                <a:gd name="connsiteX14" fmla="*/ 2009955 w 3001993"/>
                <a:gd name="connsiteY14" fmla="*/ 2130724 h 2760453"/>
                <a:gd name="connsiteX15" fmla="*/ 1708030 w 3001993"/>
                <a:gd name="connsiteY15" fmla="*/ 2277373 h 2760453"/>
                <a:gd name="connsiteX16" fmla="*/ 1431985 w 3001993"/>
                <a:gd name="connsiteY16" fmla="*/ 2553419 h 2760453"/>
                <a:gd name="connsiteX17" fmla="*/ 1259457 w 3001993"/>
                <a:gd name="connsiteY17" fmla="*/ 2691441 h 2760453"/>
                <a:gd name="connsiteX18" fmla="*/ 785004 w 3001993"/>
                <a:gd name="connsiteY18" fmla="*/ 2760453 h 2760453"/>
                <a:gd name="connsiteX19" fmla="*/ 474453 w 3001993"/>
                <a:gd name="connsiteY19" fmla="*/ 2743200 h 2760453"/>
                <a:gd name="connsiteX20" fmla="*/ 224287 w 3001993"/>
                <a:gd name="connsiteY20" fmla="*/ 2691441 h 2760453"/>
                <a:gd name="connsiteX21" fmla="*/ 51759 w 3001993"/>
                <a:gd name="connsiteY21" fmla="*/ 2587924 h 2760453"/>
                <a:gd name="connsiteX22" fmla="*/ 0 w 3001993"/>
                <a:gd name="connsiteY22" fmla="*/ 2398143 h 2760453"/>
                <a:gd name="connsiteX23" fmla="*/ 17253 w 3001993"/>
                <a:gd name="connsiteY23" fmla="*/ 2208362 h 2760453"/>
                <a:gd name="connsiteX24" fmla="*/ 103517 w 3001993"/>
                <a:gd name="connsiteY24" fmla="*/ 2009955 h 2760453"/>
                <a:gd name="connsiteX25" fmla="*/ 267419 w 3001993"/>
                <a:gd name="connsiteY25" fmla="*/ 1889185 h 2760453"/>
                <a:gd name="connsiteX26" fmla="*/ 362310 w 3001993"/>
                <a:gd name="connsiteY26" fmla="*/ 1777041 h 2760453"/>
                <a:gd name="connsiteX27" fmla="*/ 362310 w 3001993"/>
                <a:gd name="connsiteY27" fmla="*/ 1526875 h 2760453"/>
                <a:gd name="connsiteX28" fmla="*/ 370936 w 3001993"/>
                <a:gd name="connsiteY28" fmla="*/ 1380226 h 2760453"/>
                <a:gd name="connsiteX29" fmla="*/ 491706 w 3001993"/>
                <a:gd name="connsiteY29" fmla="*/ 1285336 h 2760453"/>
                <a:gd name="connsiteX30" fmla="*/ 638355 w 3001993"/>
                <a:gd name="connsiteY30" fmla="*/ 1268083 h 2760453"/>
                <a:gd name="connsiteX31" fmla="*/ 757328 w 3001993"/>
                <a:gd name="connsiteY31" fmla="*/ 1085446 h 2760453"/>
                <a:gd name="connsiteX32" fmla="*/ 763573 w 3001993"/>
                <a:gd name="connsiteY32" fmla="*/ 1013963 h 2760453"/>
                <a:gd name="connsiteX33" fmla="*/ 773098 w 3001993"/>
                <a:gd name="connsiteY33" fmla="*/ 953668 h 2760453"/>
                <a:gd name="connsiteX34" fmla="*/ 808817 w 3001993"/>
                <a:gd name="connsiteY34" fmla="*/ 944907 h 2760453"/>
                <a:gd name="connsiteX35" fmla="*/ 838245 w 3001993"/>
                <a:gd name="connsiteY35" fmla="*/ 975998 h 2760453"/>
                <a:gd name="connsiteX36" fmla="*/ 856442 w 3001993"/>
                <a:gd name="connsiteY36" fmla="*/ 959194 h 2760453"/>
                <a:gd name="connsiteX37" fmla="*/ 854914 w 3001993"/>
                <a:gd name="connsiteY37" fmla="*/ 898944 h 2760453"/>
                <a:gd name="connsiteX38" fmla="*/ 906359 w 3001993"/>
                <a:gd name="connsiteY38" fmla="*/ 878412 h 2760453"/>
                <a:gd name="connsiteX39" fmla="*/ 949310 w 3001993"/>
                <a:gd name="connsiteY39" fmla="*/ 923476 h 2760453"/>
                <a:gd name="connsiteX40" fmla="*/ 965979 w 3001993"/>
                <a:gd name="connsiteY40" fmla="*/ 944907 h 2760453"/>
                <a:gd name="connsiteX41" fmla="*/ 995004 w 3001993"/>
                <a:gd name="connsiteY41" fmla="*/ 932236 h 2760453"/>
                <a:gd name="connsiteX42" fmla="*/ 1004079 w 3001993"/>
                <a:gd name="connsiteY42" fmla="*/ 873469 h 2760453"/>
                <a:gd name="connsiteX43" fmla="*/ 1005113 w 3001993"/>
                <a:gd name="connsiteY43" fmla="*/ 840042 h 2760453"/>
                <a:gd name="connsiteX44" fmla="*/ 1025510 w 3001993"/>
                <a:gd name="connsiteY44" fmla="*/ 816319 h 2760453"/>
                <a:gd name="connsiteX45" fmla="*/ 1081268 w 3001993"/>
                <a:gd name="connsiteY45" fmla="*/ 797808 h 2760453"/>
                <a:gd name="connsiteX46" fmla="*/ 1113617 w 3001993"/>
                <a:gd name="connsiteY46" fmla="*/ 792507 h 2760453"/>
                <a:gd name="connsiteX47" fmla="*/ 1131813 w 3001993"/>
                <a:gd name="connsiteY47" fmla="*/ 760023 h 2760453"/>
                <a:gd name="connsiteX48" fmla="*/ 1158860 w 3001993"/>
                <a:gd name="connsiteY48" fmla="*/ 759169 h 2760453"/>
                <a:gd name="connsiteX49" fmla="*/ 1173148 w 3001993"/>
                <a:gd name="connsiteY49" fmla="*/ 728213 h 2760453"/>
                <a:gd name="connsiteX50" fmla="*/ 1345721 w 3001993"/>
                <a:gd name="connsiteY50" fmla="*/ 854015 h 2760453"/>
                <a:gd name="connsiteX51" fmla="*/ 1388853 w 3001993"/>
                <a:gd name="connsiteY51" fmla="*/ 845388 h 2760453"/>
                <a:gd name="connsiteX52" fmla="*/ 1518249 w 3001993"/>
                <a:gd name="connsiteY52" fmla="*/ 888521 h 2760453"/>
                <a:gd name="connsiteX53" fmla="*/ 1699404 w 3001993"/>
                <a:gd name="connsiteY53" fmla="*/ 966158 h 2760453"/>
                <a:gd name="connsiteX54" fmla="*/ 1725283 w 3001993"/>
                <a:gd name="connsiteY54" fmla="*/ 905773 h 2760453"/>
                <a:gd name="connsiteX55" fmla="*/ 1595887 w 3001993"/>
                <a:gd name="connsiteY55" fmla="*/ 802256 h 2760453"/>
                <a:gd name="connsiteX56" fmla="*/ 1397479 w 3001993"/>
                <a:gd name="connsiteY56" fmla="*/ 621102 h 2760453"/>
                <a:gd name="connsiteX57" fmla="*/ 1293962 w 3001993"/>
                <a:gd name="connsiteY57" fmla="*/ 526211 h 2760453"/>
                <a:gd name="connsiteX58" fmla="*/ 1268083 w 3001993"/>
                <a:gd name="connsiteY58" fmla="*/ 431321 h 2760453"/>
                <a:gd name="connsiteX59" fmla="*/ 1242204 w 3001993"/>
                <a:gd name="connsiteY59" fmla="*/ 345056 h 2760453"/>
                <a:gd name="connsiteX60" fmla="*/ 1164566 w 3001993"/>
                <a:gd name="connsiteY60" fmla="*/ 336430 h 2760453"/>
                <a:gd name="connsiteX61" fmla="*/ 1112808 w 3001993"/>
                <a:gd name="connsiteY61" fmla="*/ 224287 h 2760453"/>
                <a:gd name="connsiteX62" fmla="*/ 974785 w 3001993"/>
                <a:gd name="connsiteY62" fmla="*/ 198407 h 2760453"/>
                <a:gd name="connsiteX63" fmla="*/ 974785 w 3001993"/>
                <a:gd name="connsiteY63" fmla="*/ 198407 h 2760453"/>
                <a:gd name="connsiteX64" fmla="*/ 1164566 w 3001993"/>
                <a:gd name="connsiteY64" fmla="*/ 34505 h 2760453"/>
                <a:gd name="connsiteX65" fmla="*/ 1388853 w 3001993"/>
                <a:gd name="connsiteY65" fmla="*/ 0 h 2760453"/>
                <a:gd name="connsiteX66" fmla="*/ 1561381 w 3001993"/>
                <a:gd name="connsiteY66" fmla="*/ 8626 h 2760453"/>
                <a:gd name="connsiteX67" fmla="*/ 1802921 w 3001993"/>
                <a:gd name="connsiteY67" fmla="*/ 86264 h 2760453"/>
                <a:gd name="connsiteX0" fmla="*/ 1802921 w 3001993"/>
                <a:gd name="connsiteY0" fmla="*/ 86264 h 2760453"/>
                <a:gd name="connsiteX1" fmla="*/ 1716657 w 3001993"/>
                <a:gd name="connsiteY1" fmla="*/ 301924 h 2760453"/>
                <a:gd name="connsiteX2" fmla="*/ 1690778 w 3001993"/>
                <a:gd name="connsiteY2" fmla="*/ 457200 h 2760453"/>
                <a:gd name="connsiteX3" fmla="*/ 1846053 w 3001993"/>
                <a:gd name="connsiteY3" fmla="*/ 603849 h 2760453"/>
                <a:gd name="connsiteX4" fmla="*/ 2251495 w 3001993"/>
                <a:gd name="connsiteY4" fmla="*/ 715992 h 2760453"/>
                <a:gd name="connsiteX5" fmla="*/ 2475781 w 3001993"/>
                <a:gd name="connsiteY5" fmla="*/ 914400 h 2760453"/>
                <a:gd name="connsiteX6" fmla="*/ 2725947 w 3001993"/>
                <a:gd name="connsiteY6" fmla="*/ 1069675 h 2760453"/>
                <a:gd name="connsiteX7" fmla="*/ 2907102 w 3001993"/>
                <a:gd name="connsiteY7" fmla="*/ 1311215 h 2760453"/>
                <a:gd name="connsiteX8" fmla="*/ 3001993 w 3001993"/>
                <a:gd name="connsiteY8" fmla="*/ 1613139 h 2760453"/>
                <a:gd name="connsiteX9" fmla="*/ 2993366 w 3001993"/>
                <a:gd name="connsiteY9" fmla="*/ 1863305 h 2760453"/>
                <a:gd name="connsiteX10" fmla="*/ 2915729 w 3001993"/>
                <a:gd name="connsiteY10" fmla="*/ 2053087 h 2760453"/>
                <a:gd name="connsiteX11" fmla="*/ 2743200 w 3001993"/>
                <a:gd name="connsiteY11" fmla="*/ 2182483 h 2760453"/>
                <a:gd name="connsiteX12" fmla="*/ 2501661 w 3001993"/>
                <a:gd name="connsiteY12" fmla="*/ 2234241 h 2760453"/>
                <a:gd name="connsiteX13" fmla="*/ 2216989 w 3001993"/>
                <a:gd name="connsiteY13" fmla="*/ 2165230 h 2760453"/>
                <a:gd name="connsiteX14" fmla="*/ 2009955 w 3001993"/>
                <a:gd name="connsiteY14" fmla="*/ 2130724 h 2760453"/>
                <a:gd name="connsiteX15" fmla="*/ 1708030 w 3001993"/>
                <a:gd name="connsiteY15" fmla="*/ 2277373 h 2760453"/>
                <a:gd name="connsiteX16" fmla="*/ 1431985 w 3001993"/>
                <a:gd name="connsiteY16" fmla="*/ 2553419 h 2760453"/>
                <a:gd name="connsiteX17" fmla="*/ 1259457 w 3001993"/>
                <a:gd name="connsiteY17" fmla="*/ 2691441 h 2760453"/>
                <a:gd name="connsiteX18" fmla="*/ 785004 w 3001993"/>
                <a:gd name="connsiteY18" fmla="*/ 2760453 h 2760453"/>
                <a:gd name="connsiteX19" fmla="*/ 474453 w 3001993"/>
                <a:gd name="connsiteY19" fmla="*/ 2743200 h 2760453"/>
                <a:gd name="connsiteX20" fmla="*/ 224287 w 3001993"/>
                <a:gd name="connsiteY20" fmla="*/ 2691441 h 2760453"/>
                <a:gd name="connsiteX21" fmla="*/ 51759 w 3001993"/>
                <a:gd name="connsiteY21" fmla="*/ 2587924 h 2760453"/>
                <a:gd name="connsiteX22" fmla="*/ 0 w 3001993"/>
                <a:gd name="connsiteY22" fmla="*/ 2398143 h 2760453"/>
                <a:gd name="connsiteX23" fmla="*/ 17253 w 3001993"/>
                <a:gd name="connsiteY23" fmla="*/ 2208362 h 2760453"/>
                <a:gd name="connsiteX24" fmla="*/ 103517 w 3001993"/>
                <a:gd name="connsiteY24" fmla="*/ 2009955 h 2760453"/>
                <a:gd name="connsiteX25" fmla="*/ 267419 w 3001993"/>
                <a:gd name="connsiteY25" fmla="*/ 1889185 h 2760453"/>
                <a:gd name="connsiteX26" fmla="*/ 362310 w 3001993"/>
                <a:gd name="connsiteY26" fmla="*/ 1777041 h 2760453"/>
                <a:gd name="connsiteX27" fmla="*/ 362310 w 3001993"/>
                <a:gd name="connsiteY27" fmla="*/ 1526875 h 2760453"/>
                <a:gd name="connsiteX28" fmla="*/ 370936 w 3001993"/>
                <a:gd name="connsiteY28" fmla="*/ 1380226 h 2760453"/>
                <a:gd name="connsiteX29" fmla="*/ 491706 w 3001993"/>
                <a:gd name="connsiteY29" fmla="*/ 1285336 h 2760453"/>
                <a:gd name="connsiteX30" fmla="*/ 638355 w 3001993"/>
                <a:gd name="connsiteY30" fmla="*/ 1268083 h 2760453"/>
                <a:gd name="connsiteX31" fmla="*/ 757328 w 3001993"/>
                <a:gd name="connsiteY31" fmla="*/ 1085446 h 2760453"/>
                <a:gd name="connsiteX32" fmla="*/ 763573 w 3001993"/>
                <a:gd name="connsiteY32" fmla="*/ 1013963 h 2760453"/>
                <a:gd name="connsiteX33" fmla="*/ 773098 w 3001993"/>
                <a:gd name="connsiteY33" fmla="*/ 953668 h 2760453"/>
                <a:gd name="connsiteX34" fmla="*/ 808817 w 3001993"/>
                <a:gd name="connsiteY34" fmla="*/ 944907 h 2760453"/>
                <a:gd name="connsiteX35" fmla="*/ 838245 w 3001993"/>
                <a:gd name="connsiteY35" fmla="*/ 975998 h 2760453"/>
                <a:gd name="connsiteX36" fmla="*/ 856442 w 3001993"/>
                <a:gd name="connsiteY36" fmla="*/ 959194 h 2760453"/>
                <a:gd name="connsiteX37" fmla="*/ 854914 w 3001993"/>
                <a:gd name="connsiteY37" fmla="*/ 898944 h 2760453"/>
                <a:gd name="connsiteX38" fmla="*/ 906359 w 3001993"/>
                <a:gd name="connsiteY38" fmla="*/ 878412 h 2760453"/>
                <a:gd name="connsiteX39" fmla="*/ 949310 w 3001993"/>
                <a:gd name="connsiteY39" fmla="*/ 923476 h 2760453"/>
                <a:gd name="connsiteX40" fmla="*/ 965979 w 3001993"/>
                <a:gd name="connsiteY40" fmla="*/ 944907 h 2760453"/>
                <a:gd name="connsiteX41" fmla="*/ 995004 w 3001993"/>
                <a:gd name="connsiteY41" fmla="*/ 932236 h 2760453"/>
                <a:gd name="connsiteX42" fmla="*/ 1004079 w 3001993"/>
                <a:gd name="connsiteY42" fmla="*/ 873469 h 2760453"/>
                <a:gd name="connsiteX43" fmla="*/ 1005113 w 3001993"/>
                <a:gd name="connsiteY43" fmla="*/ 840042 h 2760453"/>
                <a:gd name="connsiteX44" fmla="*/ 1025510 w 3001993"/>
                <a:gd name="connsiteY44" fmla="*/ 816319 h 2760453"/>
                <a:gd name="connsiteX45" fmla="*/ 1081268 w 3001993"/>
                <a:gd name="connsiteY45" fmla="*/ 797808 h 2760453"/>
                <a:gd name="connsiteX46" fmla="*/ 1113617 w 3001993"/>
                <a:gd name="connsiteY46" fmla="*/ 792507 h 2760453"/>
                <a:gd name="connsiteX47" fmla="*/ 1131813 w 3001993"/>
                <a:gd name="connsiteY47" fmla="*/ 760023 h 2760453"/>
                <a:gd name="connsiteX48" fmla="*/ 1158860 w 3001993"/>
                <a:gd name="connsiteY48" fmla="*/ 759169 h 2760453"/>
                <a:gd name="connsiteX49" fmla="*/ 1173148 w 3001993"/>
                <a:gd name="connsiteY49" fmla="*/ 728213 h 2760453"/>
                <a:gd name="connsiteX50" fmla="*/ 1196960 w 3001993"/>
                <a:gd name="connsiteY50" fmla="*/ 780601 h 2760453"/>
                <a:gd name="connsiteX51" fmla="*/ 1345721 w 3001993"/>
                <a:gd name="connsiteY51" fmla="*/ 854015 h 2760453"/>
                <a:gd name="connsiteX52" fmla="*/ 1388853 w 3001993"/>
                <a:gd name="connsiteY52" fmla="*/ 845388 h 2760453"/>
                <a:gd name="connsiteX53" fmla="*/ 1518249 w 3001993"/>
                <a:gd name="connsiteY53" fmla="*/ 888521 h 2760453"/>
                <a:gd name="connsiteX54" fmla="*/ 1699404 w 3001993"/>
                <a:gd name="connsiteY54" fmla="*/ 966158 h 2760453"/>
                <a:gd name="connsiteX55" fmla="*/ 1725283 w 3001993"/>
                <a:gd name="connsiteY55" fmla="*/ 905773 h 2760453"/>
                <a:gd name="connsiteX56" fmla="*/ 1595887 w 3001993"/>
                <a:gd name="connsiteY56" fmla="*/ 802256 h 2760453"/>
                <a:gd name="connsiteX57" fmla="*/ 1397479 w 3001993"/>
                <a:gd name="connsiteY57" fmla="*/ 621102 h 2760453"/>
                <a:gd name="connsiteX58" fmla="*/ 1293962 w 3001993"/>
                <a:gd name="connsiteY58" fmla="*/ 526211 h 2760453"/>
                <a:gd name="connsiteX59" fmla="*/ 1268083 w 3001993"/>
                <a:gd name="connsiteY59" fmla="*/ 431321 h 2760453"/>
                <a:gd name="connsiteX60" fmla="*/ 1242204 w 3001993"/>
                <a:gd name="connsiteY60" fmla="*/ 345056 h 2760453"/>
                <a:gd name="connsiteX61" fmla="*/ 1164566 w 3001993"/>
                <a:gd name="connsiteY61" fmla="*/ 336430 h 2760453"/>
                <a:gd name="connsiteX62" fmla="*/ 1112808 w 3001993"/>
                <a:gd name="connsiteY62" fmla="*/ 224287 h 2760453"/>
                <a:gd name="connsiteX63" fmla="*/ 974785 w 3001993"/>
                <a:gd name="connsiteY63" fmla="*/ 198407 h 2760453"/>
                <a:gd name="connsiteX64" fmla="*/ 974785 w 3001993"/>
                <a:gd name="connsiteY64" fmla="*/ 198407 h 2760453"/>
                <a:gd name="connsiteX65" fmla="*/ 1164566 w 3001993"/>
                <a:gd name="connsiteY65" fmla="*/ 34505 h 2760453"/>
                <a:gd name="connsiteX66" fmla="*/ 1388853 w 3001993"/>
                <a:gd name="connsiteY66" fmla="*/ 0 h 2760453"/>
                <a:gd name="connsiteX67" fmla="*/ 1561381 w 3001993"/>
                <a:gd name="connsiteY67" fmla="*/ 8626 h 2760453"/>
                <a:gd name="connsiteX68" fmla="*/ 1802921 w 3001993"/>
                <a:gd name="connsiteY68" fmla="*/ 86264 h 2760453"/>
                <a:gd name="connsiteX0" fmla="*/ 1802921 w 3001993"/>
                <a:gd name="connsiteY0" fmla="*/ 86264 h 2760453"/>
                <a:gd name="connsiteX1" fmla="*/ 1716657 w 3001993"/>
                <a:gd name="connsiteY1" fmla="*/ 301924 h 2760453"/>
                <a:gd name="connsiteX2" fmla="*/ 1690778 w 3001993"/>
                <a:gd name="connsiteY2" fmla="*/ 457200 h 2760453"/>
                <a:gd name="connsiteX3" fmla="*/ 1846053 w 3001993"/>
                <a:gd name="connsiteY3" fmla="*/ 603849 h 2760453"/>
                <a:gd name="connsiteX4" fmla="*/ 2251495 w 3001993"/>
                <a:gd name="connsiteY4" fmla="*/ 715992 h 2760453"/>
                <a:gd name="connsiteX5" fmla="*/ 2475781 w 3001993"/>
                <a:gd name="connsiteY5" fmla="*/ 914400 h 2760453"/>
                <a:gd name="connsiteX6" fmla="*/ 2725947 w 3001993"/>
                <a:gd name="connsiteY6" fmla="*/ 1069675 h 2760453"/>
                <a:gd name="connsiteX7" fmla="*/ 2907102 w 3001993"/>
                <a:gd name="connsiteY7" fmla="*/ 1311215 h 2760453"/>
                <a:gd name="connsiteX8" fmla="*/ 3001993 w 3001993"/>
                <a:gd name="connsiteY8" fmla="*/ 1613139 h 2760453"/>
                <a:gd name="connsiteX9" fmla="*/ 2993366 w 3001993"/>
                <a:gd name="connsiteY9" fmla="*/ 1863305 h 2760453"/>
                <a:gd name="connsiteX10" fmla="*/ 2915729 w 3001993"/>
                <a:gd name="connsiteY10" fmla="*/ 2053087 h 2760453"/>
                <a:gd name="connsiteX11" fmla="*/ 2743200 w 3001993"/>
                <a:gd name="connsiteY11" fmla="*/ 2182483 h 2760453"/>
                <a:gd name="connsiteX12" fmla="*/ 2501661 w 3001993"/>
                <a:gd name="connsiteY12" fmla="*/ 2234241 h 2760453"/>
                <a:gd name="connsiteX13" fmla="*/ 2216989 w 3001993"/>
                <a:gd name="connsiteY13" fmla="*/ 2165230 h 2760453"/>
                <a:gd name="connsiteX14" fmla="*/ 2009955 w 3001993"/>
                <a:gd name="connsiteY14" fmla="*/ 2130724 h 2760453"/>
                <a:gd name="connsiteX15" fmla="*/ 1708030 w 3001993"/>
                <a:gd name="connsiteY15" fmla="*/ 2277373 h 2760453"/>
                <a:gd name="connsiteX16" fmla="*/ 1431985 w 3001993"/>
                <a:gd name="connsiteY16" fmla="*/ 2553419 h 2760453"/>
                <a:gd name="connsiteX17" fmla="*/ 1259457 w 3001993"/>
                <a:gd name="connsiteY17" fmla="*/ 2691441 h 2760453"/>
                <a:gd name="connsiteX18" fmla="*/ 785004 w 3001993"/>
                <a:gd name="connsiteY18" fmla="*/ 2760453 h 2760453"/>
                <a:gd name="connsiteX19" fmla="*/ 474453 w 3001993"/>
                <a:gd name="connsiteY19" fmla="*/ 2743200 h 2760453"/>
                <a:gd name="connsiteX20" fmla="*/ 224287 w 3001993"/>
                <a:gd name="connsiteY20" fmla="*/ 2691441 h 2760453"/>
                <a:gd name="connsiteX21" fmla="*/ 51759 w 3001993"/>
                <a:gd name="connsiteY21" fmla="*/ 2587924 h 2760453"/>
                <a:gd name="connsiteX22" fmla="*/ 0 w 3001993"/>
                <a:gd name="connsiteY22" fmla="*/ 2398143 h 2760453"/>
                <a:gd name="connsiteX23" fmla="*/ 17253 w 3001993"/>
                <a:gd name="connsiteY23" fmla="*/ 2208362 h 2760453"/>
                <a:gd name="connsiteX24" fmla="*/ 103517 w 3001993"/>
                <a:gd name="connsiteY24" fmla="*/ 2009955 h 2760453"/>
                <a:gd name="connsiteX25" fmla="*/ 267419 w 3001993"/>
                <a:gd name="connsiteY25" fmla="*/ 1889185 h 2760453"/>
                <a:gd name="connsiteX26" fmla="*/ 362310 w 3001993"/>
                <a:gd name="connsiteY26" fmla="*/ 1777041 h 2760453"/>
                <a:gd name="connsiteX27" fmla="*/ 362310 w 3001993"/>
                <a:gd name="connsiteY27" fmla="*/ 1526875 h 2760453"/>
                <a:gd name="connsiteX28" fmla="*/ 370936 w 3001993"/>
                <a:gd name="connsiteY28" fmla="*/ 1380226 h 2760453"/>
                <a:gd name="connsiteX29" fmla="*/ 491706 w 3001993"/>
                <a:gd name="connsiteY29" fmla="*/ 1285336 h 2760453"/>
                <a:gd name="connsiteX30" fmla="*/ 638355 w 3001993"/>
                <a:gd name="connsiteY30" fmla="*/ 1268083 h 2760453"/>
                <a:gd name="connsiteX31" fmla="*/ 757328 w 3001993"/>
                <a:gd name="connsiteY31" fmla="*/ 1085446 h 2760453"/>
                <a:gd name="connsiteX32" fmla="*/ 763573 w 3001993"/>
                <a:gd name="connsiteY32" fmla="*/ 1013963 h 2760453"/>
                <a:gd name="connsiteX33" fmla="*/ 773098 w 3001993"/>
                <a:gd name="connsiteY33" fmla="*/ 953668 h 2760453"/>
                <a:gd name="connsiteX34" fmla="*/ 808817 w 3001993"/>
                <a:gd name="connsiteY34" fmla="*/ 944907 h 2760453"/>
                <a:gd name="connsiteX35" fmla="*/ 838245 w 3001993"/>
                <a:gd name="connsiteY35" fmla="*/ 975998 h 2760453"/>
                <a:gd name="connsiteX36" fmla="*/ 856442 w 3001993"/>
                <a:gd name="connsiteY36" fmla="*/ 959194 h 2760453"/>
                <a:gd name="connsiteX37" fmla="*/ 854914 w 3001993"/>
                <a:gd name="connsiteY37" fmla="*/ 898944 h 2760453"/>
                <a:gd name="connsiteX38" fmla="*/ 906359 w 3001993"/>
                <a:gd name="connsiteY38" fmla="*/ 878412 h 2760453"/>
                <a:gd name="connsiteX39" fmla="*/ 949310 w 3001993"/>
                <a:gd name="connsiteY39" fmla="*/ 923476 h 2760453"/>
                <a:gd name="connsiteX40" fmla="*/ 965979 w 3001993"/>
                <a:gd name="connsiteY40" fmla="*/ 944907 h 2760453"/>
                <a:gd name="connsiteX41" fmla="*/ 995004 w 3001993"/>
                <a:gd name="connsiteY41" fmla="*/ 932236 h 2760453"/>
                <a:gd name="connsiteX42" fmla="*/ 1004079 w 3001993"/>
                <a:gd name="connsiteY42" fmla="*/ 873469 h 2760453"/>
                <a:gd name="connsiteX43" fmla="*/ 1005113 w 3001993"/>
                <a:gd name="connsiteY43" fmla="*/ 840042 h 2760453"/>
                <a:gd name="connsiteX44" fmla="*/ 1025510 w 3001993"/>
                <a:gd name="connsiteY44" fmla="*/ 816319 h 2760453"/>
                <a:gd name="connsiteX45" fmla="*/ 1081268 w 3001993"/>
                <a:gd name="connsiteY45" fmla="*/ 797808 h 2760453"/>
                <a:gd name="connsiteX46" fmla="*/ 1113617 w 3001993"/>
                <a:gd name="connsiteY46" fmla="*/ 792507 h 2760453"/>
                <a:gd name="connsiteX47" fmla="*/ 1131813 w 3001993"/>
                <a:gd name="connsiteY47" fmla="*/ 760023 h 2760453"/>
                <a:gd name="connsiteX48" fmla="*/ 1158860 w 3001993"/>
                <a:gd name="connsiteY48" fmla="*/ 759169 h 2760453"/>
                <a:gd name="connsiteX49" fmla="*/ 1173148 w 3001993"/>
                <a:gd name="connsiteY49" fmla="*/ 728213 h 2760453"/>
                <a:gd name="connsiteX50" fmla="*/ 1196960 w 3001993"/>
                <a:gd name="connsiteY50" fmla="*/ 780601 h 2760453"/>
                <a:gd name="connsiteX51" fmla="*/ 1235060 w 3001993"/>
                <a:gd name="connsiteY51" fmla="*/ 785363 h 2760453"/>
                <a:gd name="connsiteX52" fmla="*/ 1345721 w 3001993"/>
                <a:gd name="connsiteY52" fmla="*/ 854015 h 2760453"/>
                <a:gd name="connsiteX53" fmla="*/ 1388853 w 3001993"/>
                <a:gd name="connsiteY53" fmla="*/ 845388 h 2760453"/>
                <a:gd name="connsiteX54" fmla="*/ 1518249 w 3001993"/>
                <a:gd name="connsiteY54" fmla="*/ 888521 h 2760453"/>
                <a:gd name="connsiteX55" fmla="*/ 1699404 w 3001993"/>
                <a:gd name="connsiteY55" fmla="*/ 966158 h 2760453"/>
                <a:gd name="connsiteX56" fmla="*/ 1725283 w 3001993"/>
                <a:gd name="connsiteY56" fmla="*/ 905773 h 2760453"/>
                <a:gd name="connsiteX57" fmla="*/ 1595887 w 3001993"/>
                <a:gd name="connsiteY57" fmla="*/ 802256 h 2760453"/>
                <a:gd name="connsiteX58" fmla="*/ 1397479 w 3001993"/>
                <a:gd name="connsiteY58" fmla="*/ 621102 h 2760453"/>
                <a:gd name="connsiteX59" fmla="*/ 1293962 w 3001993"/>
                <a:gd name="connsiteY59" fmla="*/ 526211 h 2760453"/>
                <a:gd name="connsiteX60" fmla="*/ 1268083 w 3001993"/>
                <a:gd name="connsiteY60" fmla="*/ 431321 h 2760453"/>
                <a:gd name="connsiteX61" fmla="*/ 1242204 w 3001993"/>
                <a:gd name="connsiteY61" fmla="*/ 345056 h 2760453"/>
                <a:gd name="connsiteX62" fmla="*/ 1164566 w 3001993"/>
                <a:gd name="connsiteY62" fmla="*/ 336430 h 2760453"/>
                <a:gd name="connsiteX63" fmla="*/ 1112808 w 3001993"/>
                <a:gd name="connsiteY63" fmla="*/ 224287 h 2760453"/>
                <a:gd name="connsiteX64" fmla="*/ 974785 w 3001993"/>
                <a:gd name="connsiteY64" fmla="*/ 198407 h 2760453"/>
                <a:gd name="connsiteX65" fmla="*/ 974785 w 3001993"/>
                <a:gd name="connsiteY65" fmla="*/ 198407 h 2760453"/>
                <a:gd name="connsiteX66" fmla="*/ 1164566 w 3001993"/>
                <a:gd name="connsiteY66" fmla="*/ 34505 h 2760453"/>
                <a:gd name="connsiteX67" fmla="*/ 1388853 w 3001993"/>
                <a:gd name="connsiteY67" fmla="*/ 0 h 2760453"/>
                <a:gd name="connsiteX68" fmla="*/ 1561381 w 3001993"/>
                <a:gd name="connsiteY68" fmla="*/ 8626 h 2760453"/>
                <a:gd name="connsiteX69" fmla="*/ 1802921 w 3001993"/>
                <a:gd name="connsiteY69" fmla="*/ 86264 h 2760453"/>
                <a:gd name="connsiteX0" fmla="*/ 1802921 w 3001993"/>
                <a:gd name="connsiteY0" fmla="*/ 86264 h 2760453"/>
                <a:gd name="connsiteX1" fmla="*/ 1716657 w 3001993"/>
                <a:gd name="connsiteY1" fmla="*/ 301924 h 2760453"/>
                <a:gd name="connsiteX2" fmla="*/ 1690778 w 3001993"/>
                <a:gd name="connsiteY2" fmla="*/ 457200 h 2760453"/>
                <a:gd name="connsiteX3" fmla="*/ 1846053 w 3001993"/>
                <a:gd name="connsiteY3" fmla="*/ 603849 h 2760453"/>
                <a:gd name="connsiteX4" fmla="*/ 2251495 w 3001993"/>
                <a:gd name="connsiteY4" fmla="*/ 715992 h 2760453"/>
                <a:gd name="connsiteX5" fmla="*/ 2475781 w 3001993"/>
                <a:gd name="connsiteY5" fmla="*/ 914400 h 2760453"/>
                <a:gd name="connsiteX6" fmla="*/ 2725947 w 3001993"/>
                <a:gd name="connsiteY6" fmla="*/ 1069675 h 2760453"/>
                <a:gd name="connsiteX7" fmla="*/ 2907102 w 3001993"/>
                <a:gd name="connsiteY7" fmla="*/ 1311215 h 2760453"/>
                <a:gd name="connsiteX8" fmla="*/ 3001993 w 3001993"/>
                <a:gd name="connsiteY8" fmla="*/ 1613139 h 2760453"/>
                <a:gd name="connsiteX9" fmla="*/ 2993366 w 3001993"/>
                <a:gd name="connsiteY9" fmla="*/ 1863305 h 2760453"/>
                <a:gd name="connsiteX10" fmla="*/ 2915729 w 3001993"/>
                <a:gd name="connsiteY10" fmla="*/ 2053087 h 2760453"/>
                <a:gd name="connsiteX11" fmla="*/ 2743200 w 3001993"/>
                <a:gd name="connsiteY11" fmla="*/ 2182483 h 2760453"/>
                <a:gd name="connsiteX12" fmla="*/ 2501661 w 3001993"/>
                <a:gd name="connsiteY12" fmla="*/ 2234241 h 2760453"/>
                <a:gd name="connsiteX13" fmla="*/ 2216989 w 3001993"/>
                <a:gd name="connsiteY13" fmla="*/ 2165230 h 2760453"/>
                <a:gd name="connsiteX14" fmla="*/ 2009955 w 3001993"/>
                <a:gd name="connsiteY14" fmla="*/ 2130724 h 2760453"/>
                <a:gd name="connsiteX15" fmla="*/ 1708030 w 3001993"/>
                <a:gd name="connsiteY15" fmla="*/ 2277373 h 2760453"/>
                <a:gd name="connsiteX16" fmla="*/ 1431985 w 3001993"/>
                <a:gd name="connsiteY16" fmla="*/ 2553419 h 2760453"/>
                <a:gd name="connsiteX17" fmla="*/ 1259457 w 3001993"/>
                <a:gd name="connsiteY17" fmla="*/ 2691441 h 2760453"/>
                <a:gd name="connsiteX18" fmla="*/ 785004 w 3001993"/>
                <a:gd name="connsiteY18" fmla="*/ 2760453 h 2760453"/>
                <a:gd name="connsiteX19" fmla="*/ 474453 w 3001993"/>
                <a:gd name="connsiteY19" fmla="*/ 2743200 h 2760453"/>
                <a:gd name="connsiteX20" fmla="*/ 224287 w 3001993"/>
                <a:gd name="connsiteY20" fmla="*/ 2691441 h 2760453"/>
                <a:gd name="connsiteX21" fmla="*/ 51759 w 3001993"/>
                <a:gd name="connsiteY21" fmla="*/ 2587924 h 2760453"/>
                <a:gd name="connsiteX22" fmla="*/ 0 w 3001993"/>
                <a:gd name="connsiteY22" fmla="*/ 2398143 h 2760453"/>
                <a:gd name="connsiteX23" fmla="*/ 17253 w 3001993"/>
                <a:gd name="connsiteY23" fmla="*/ 2208362 h 2760453"/>
                <a:gd name="connsiteX24" fmla="*/ 103517 w 3001993"/>
                <a:gd name="connsiteY24" fmla="*/ 2009955 h 2760453"/>
                <a:gd name="connsiteX25" fmla="*/ 267419 w 3001993"/>
                <a:gd name="connsiteY25" fmla="*/ 1889185 h 2760453"/>
                <a:gd name="connsiteX26" fmla="*/ 362310 w 3001993"/>
                <a:gd name="connsiteY26" fmla="*/ 1777041 h 2760453"/>
                <a:gd name="connsiteX27" fmla="*/ 362310 w 3001993"/>
                <a:gd name="connsiteY27" fmla="*/ 1526875 h 2760453"/>
                <a:gd name="connsiteX28" fmla="*/ 370936 w 3001993"/>
                <a:gd name="connsiteY28" fmla="*/ 1380226 h 2760453"/>
                <a:gd name="connsiteX29" fmla="*/ 491706 w 3001993"/>
                <a:gd name="connsiteY29" fmla="*/ 1285336 h 2760453"/>
                <a:gd name="connsiteX30" fmla="*/ 638355 w 3001993"/>
                <a:gd name="connsiteY30" fmla="*/ 1268083 h 2760453"/>
                <a:gd name="connsiteX31" fmla="*/ 757328 w 3001993"/>
                <a:gd name="connsiteY31" fmla="*/ 1085446 h 2760453"/>
                <a:gd name="connsiteX32" fmla="*/ 763573 w 3001993"/>
                <a:gd name="connsiteY32" fmla="*/ 1013963 h 2760453"/>
                <a:gd name="connsiteX33" fmla="*/ 773098 w 3001993"/>
                <a:gd name="connsiteY33" fmla="*/ 953668 h 2760453"/>
                <a:gd name="connsiteX34" fmla="*/ 808817 w 3001993"/>
                <a:gd name="connsiteY34" fmla="*/ 944907 h 2760453"/>
                <a:gd name="connsiteX35" fmla="*/ 838245 w 3001993"/>
                <a:gd name="connsiteY35" fmla="*/ 975998 h 2760453"/>
                <a:gd name="connsiteX36" fmla="*/ 856442 w 3001993"/>
                <a:gd name="connsiteY36" fmla="*/ 959194 h 2760453"/>
                <a:gd name="connsiteX37" fmla="*/ 854914 w 3001993"/>
                <a:gd name="connsiteY37" fmla="*/ 898944 h 2760453"/>
                <a:gd name="connsiteX38" fmla="*/ 906359 w 3001993"/>
                <a:gd name="connsiteY38" fmla="*/ 878412 h 2760453"/>
                <a:gd name="connsiteX39" fmla="*/ 949310 w 3001993"/>
                <a:gd name="connsiteY39" fmla="*/ 923476 h 2760453"/>
                <a:gd name="connsiteX40" fmla="*/ 965979 w 3001993"/>
                <a:gd name="connsiteY40" fmla="*/ 944907 h 2760453"/>
                <a:gd name="connsiteX41" fmla="*/ 995004 w 3001993"/>
                <a:gd name="connsiteY41" fmla="*/ 932236 h 2760453"/>
                <a:gd name="connsiteX42" fmla="*/ 1004079 w 3001993"/>
                <a:gd name="connsiteY42" fmla="*/ 873469 h 2760453"/>
                <a:gd name="connsiteX43" fmla="*/ 1005113 w 3001993"/>
                <a:gd name="connsiteY43" fmla="*/ 840042 h 2760453"/>
                <a:gd name="connsiteX44" fmla="*/ 1025510 w 3001993"/>
                <a:gd name="connsiteY44" fmla="*/ 816319 h 2760453"/>
                <a:gd name="connsiteX45" fmla="*/ 1081268 w 3001993"/>
                <a:gd name="connsiteY45" fmla="*/ 797808 h 2760453"/>
                <a:gd name="connsiteX46" fmla="*/ 1113617 w 3001993"/>
                <a:gd name="connsiteY46" fmla="*/ 792507 h 2760453"/>
                <a:gd name="connsiteX47" fmla="*/ 1131813 w 3001993"/>
                <a:gd name="connsiteY47" fmla="*/ 760023 h 2760453"/>
                <a:gd name="connsiteX48" fmla="*/ 1158860 w 3001993"/>
                <a:gd name="connsiteY48" fmla="*/ 759169 h 2760453"/>
                <a:gd name="connsiteX49" fmla="*/ 1173148 w 3001993"/>
                <a:gd name="connsiteY49" fmla="*/ 728213 h 2760453"/>
                <a:gd name="connsiteX50" fmla="*/ 1196960 w 3001993"/>
                <a:gd name="connsiteY50" fmla="*/ 780601 h 2760453"/>
                <a:gd name="connsiteX51" fmla="*/ 1235060 w 3001993"/>
                <a:gd name="connsiteY51" fmla="*/ 785363 h 2760453"/>
                <a:gd name="connsiteX52" fmla="*/ 1277923 w 3001993"/>
                <a:gd name="connsiteY52" fmla="*/ 790126 h 2760453"/>
                <a:gd name="connsiteX53" fmla="*/ 1345721 w 3001993"/>
                <a:gd name="connsiteY53" fmla="*/ 854015 h 2760453"/>
                <a:gd name="connsiteX54" fmla="*/ 1388853 w 3001993"/>
                <a:gd name="connsiteY54" fmla="*/ 845388 h 2760453"/>
                <a:gd name="connsiteX55" fmla="*/ 1518249 w 3001993"/>
                <a:gd name="connsiteY55" fmla="*/ 888521 h 2760453"/>
                <a:gd name="connsiteX56" fmla="*/ 1699404 w 3001993"/>
                <a:gd name="connsiteY56" fmla="*/ 966158 h 2760453"/>
                <a:gd name="connsiteX57" fmla="*/ 1725283 w 3001993"/>
                <a:gd name="connsiteY57" fmla="*/ 905773 h 2760453"/>
                <a:gd name="connsiteX58" fmla="*/ 1595887 w 3001993"/>
                <a:gd name="connsiteY58" fmla="*/ 802256 h 2760453"/>
                <a:gd name="connsiteX59" fmla="*/ 1397479 w 3001993"/>
                <a:gd name="connsiteY59" fmla="*/ 621102 h 2760453"/>
                <a:gd name="connsiteX60" fmla="*/ 1293962 w 3001993"/>
                <a:gd name="connsiteY60" fmla="*/ 526211 h 2760453"/>
                <a:gd name="connsiteX61" fmla="*/ 1268083 w 3001993"/>
                <a:gd name="connsiteY61" fmla="*/ 431321 h 2760453"/>
                <a:gd name="connsiteX62" fmla="*/ 1242204 w 3001993"/>
                <a:gd name="connsiteY62" fmla="*/ 345056 h 2760453"/>
                <a:gd name="connsiteX63" fmla="*/ 1164566 w 3001993"/>
                <a:gd name="connsiteY63" fmla="*/ 336430 h 2760453"/>
                <a:gd name="connsiteX64" fmla="*/ 1112808 w 3001993"/>
                <a:gd name="connsiteY64" fmla="*/ 224287 h 2760453"/>
                <a:gd name="connsiteX65" fmla="*/ 974785 w 3001993"/>
                <a:gd name="connsiteY65" fmla="*/ 198407 h 2760453"/>
                <a:gd name="connsiteX66" fmla="*/ 974785 w 3001993"/>
                <a:gd name="connsiteY66" fmla="*/ 198407 h 2760453"/>
                <a:gd name="connsiteX67" fmla="*/ 1164566 w 3001993"/>
                <a:gd name="connsiteY67" fmla="*/ 34505 h 2760453"/>
                <a:gd name="connsiteX68" fmla="*/ 1388853 w 3001993"/>
                <a:gd name="connsiteY68" fmla="*/ 0 h 2760453"/>
                <a:gd name="connsiteX69" fmla="*/ 1561381 w 3001993"/>
                <a:gd name="connsiteY69" fmla="*/ 8626 h 2760453"/>
                <a:gd name="connsiteX70" fmla="*/ 1802921 w 3001993"/>
                <a:gd name="connsiteY70" fmla="*/ 86264 h 2760453"/>
                <a:gd name="connsiteX0" fmla="*/ 1802921 w 3001993"/>
                <a:gd name="connsiteY0" fmla="*/ 86264 h 2760453"/>
                <a:gd name="connsiteX1" fmla="*/ 1716657 w 3001993"/>
                <a:gd name="connsiteY1" fmla="*/ 301924 h 2760453"/>
                <a:gd name="connsiteX2" fmla="*/ 1690778 w 3001993"/>
                <a:gd name="connsiteY2" fmla="*/ 457200 h 2760453"/>
                <a:gd name="connsiteX3" fmla="*/ 1846053 w 3001993"/>
                <a:gd name="connsiteY3" fmla="*/ 603849 h 2760453"/>
                <a:gd name="connsiteX4" fmla="*/ 2251495 w 3001993"/>
                <a:gd name="connsiteY4" fmla="*/ 715992 h 2760453"/>
                <a:gd name="connsiteX5" fmla="*/ 2475781 w 3001993"/>
                <a:gd name="connsiteY5" fmla="*/ 914400 h 2760453"/>
                <a:gd name="connsiteX6" fmla="*/ 2725947 w 3001993"/>
                <a:gd name="connsiteY6" fmla="*/ 1069675 h 2760453"/>
                <a:gd name="connsiteX7" fmla="*/ 2907102 w 3001993"/>
                <a:gd name="connsiteY7" fmla="*/ 1311215 h 2760453"/>
                <a:gd name="connsiteX8" fmla="*/ 3001993 w 3001993"/>
                <a:gd name="connsiteY8" fmla="*/ 1613139 h 2760453"/>
                <a:gd name="connsiteX9" fmla="*/ 2993366 w 3001993"/>
                <a:gd name="connsiteY9" fmla="*/ 1863305 h 2760453"/>
                <a:gd name="connsiteX10" fmla="*/ 2915729 w 3001993"/>
                <a:gd name="connsiteY10" fmla="*/ 2053087 h 2760453"/>
                <a:gd name="connsiteX11" fmla="*/ 2743200 w 3001993"/>
                <a:gd name="connsiteY11" fmla="*/ 2182483 h 2760453"/>
                <a:gd name="connsiteX12" fmla="*/ 2501661 w 3001993"/>
                <a:gd name="connsiteY12" fmla="*/ 2234241 h 2760453"/>
                <a:gd name="connsiteX13" fmla="*/ 2216989 w 3001993"/>
                <a:gd name="connsiteY13" fmla="*/ 2165230 h 2760453"/>
                <a:gd name="connsiteX14" fmla="*/ 2009955 w 3001993"/>
                <a:gd name="connsiteY14" fmla="*/ 2130724 h 2760453"/>
                <a:gd name="connsiteX15" fmla="*/ 1708030 w 3001993"/>
                <a:gd name="connsiteY15" fmla="*/ 2277373 h 2760453"/>
                <a:gd name="connsiteX16" fmla="*/ 1431985 w 3001993"/>
                <a:gd name="connsiteY16" fmla="*/ 2553419 h 2760453"/>
                <a:gd name="connsiteX17" fmla="*/ 1259457 w 3001993"/>
                <a:gd name="connsiteY17" fmla="*/ 2691441 h 2760453"/>
                <a:gd name="connsiteX18" fmla="*/ 785004 w 3001993"/>
                <a:gd name="connsiteY18" fmla="*/ 2760453 h 2760453"/>
                <a:gd name="connsiteX19" fmla="*/ 474453 w 3001993"/>
                <a:gd name="connsiteY19" fmla="*/ 2743200 h 2760453"/>
                <a:gd name="connsiteX20" fmla="*/ 224287 w 3001993"/>
                <a:gd name="connsiteY20" fmla="*/ 2691441 h 2760453"/>
                <a:gd name="connsiteX21" fmla="*/ 51759 w 3001993"/>
                <a:gd name="connsiteY21" fmla="*/ 2587924 h 2760453"/>
                <a:gd name="connsiteX22" fmla="*/ 0 w 3001993"/>
                <a:gd name="connsiteY22" fmla="*/ 2398143 h 2760453"/>
                <a:gd name="connsiteX23" fmla="*/ 17253 w 3001993"/>
                <a:gd name="connsiteY23" fmla="*/ 2208362 h 2760453"/>
                <a:gd name="connsiteX24" fmla="*/ 103517 w 3001993"/>
                <a:gd name="connsiteY24" fmla="*/ 2009955 h 2760453"/>
                <a:gd name="connsiteX25" fmla="*/ 267419 w 3001993"/>
                <a:gd name="connsiteY25" fmla="*/ 1889185 h 2760453"/>
                <a:gd name="connsiteX26" fmla="*/ 362310 w 3001993"/>
                <a:gd name="connsiteY26" fmla="*/ 1777041 h 2760453"/>
                <a:gd name="connsiteX27" fmla="*/ 362310 w 3001993"/>
                <a:gd name="connsiteY27" fmla="*/ 1526875 h 2760453"/>
                <a:gd name="connsiteX28" fmla="*/ 370936 w 3001993"/>
                <a:gd name="connsiteY28" fmla="*/ 1380226 h 2760453"/>
                <a:gd name="connsiteX29" fmla="*/ 491706 w 3001993"/>
                <a:gd name="connsiteY29" fmla="*/ 1285336 h 2760453"/>
                <a:gd name="connsiteX30" fmla="*/ 638355 w 3001993"/>
                <a:gd name="connsiteY30" fmla="*/ 1268083 h 2760453"/>
                <a:gd name="connsiteX31" fmla="*/ 757328 w 3001993"/>
                <a:gd name="connsiteY31" fmla="*/ 1085446 h 2760453"/>
                <a:gd name="connsiteX32" fmla="*/ 763573 w 3001993"/>
                <a:gd name="connsiteY32" fmla="*/ 1013963 h 2760453"/>
                <a:gd name="connsiteX33" fmla="*/ 773098 w 3001993"/>
                <a:gd name="connsiteY33" fmla="*/ 953668 h 2760453"/>
                <a:gd name="connsiteX34" fmla="*/ 808817 w 3001993"/>
                <a:gd name="connsiteY34" fmla="*/ 944907 h 2760453"/>
                <a:gd name="connsiteX35" fmla="*/ 838245 w 3001993"/>
                <a:gd name="connsiteY35" fmla="*/ 975998 h 2760453"/>
                <a:gd name="connsiteX36" fmla="*/ 856442 w 3001993"/>
                <a:gd name="connsiteY36" fmla="*/ 959194 h 2760453"/>
                <a:gd name="connsiteX37" fmla="*/ 854914 w 3001993"/>
                <a:gd name="connsiteY37" fmla="*/ 898944 h 2760453"/>
                <a:gd name="connsiteX38" fmla="*/ 906359 w 3001993"/>
                <a:gd name="connsiteY38" fmla="*/ 878412 h 2760453"/>
                <a:gd name="connsiteX39" fmla="*/ 949310 w 3001993"/>
                <a:gd name="connsiteY39" fmla="*/ 923476 h 2760453"/>
                <a:gd name="connsiteX40" fmla="*/ 965979 w 3001993"/>
                <a:gd name="connsiteY40" fmla="*/ 944907 h 2760453"/>
                <a:gd name="connsiteX41" fmla="*/ 995004 w 3001993"/>
                <a:gd name="connsiteY41" fmla="*/ 932236 h 2760453"/>
                <a:gd name="connsiteX42" fmla="*/ 1004079 w 3001993"/>
                <a:gd name="connsiteY42" fmla="*/ 873469 h 2760453"/>
                <a:gd name="connsiteX43" fmla="*/ 1005113 w 3001993"/>
                <a:gd name="connsiteY43" fmla="*/ 840042 h 2760453"/>
                <a:gd name="connsiteX44" fmla="*/ 1025510 w 3001993"/>
                <a:gd name="connsiteY44" fmla="*/ 816319 h 2760453"/>
                <a:gd name="connsiteX45" fmla="*/ 1081268 w 3001993"/>
                <a:gd name="connsiteY45" fmla="*/ 797808 h 2760453"/>
                <a:gd name="connsiteX46" fmla="*/ 1113617 w 3001993"/>
                <a:gd name="connsiteY46" fmla="*/ 792507 h 2760453"/>
                <a:gd name="connsiteX47" fmla="*/ 1131813 w 3001993"/>
                <a:gd name="connsiteY47" fmla="*/ 760023 h 2760453"/>
                <a:gd name="connsiteX48" fmla="*/ 1158860 w 3001993"/>
                <a:gd name="connsiteY48" fmla="*/ 759169 h 2760453"/>
                <a:gd name="connsiteX49" fmla="*/ 1173148 w 3001993"/>
                <a:gd name="connsiteY49" fmla="*/ 728213 h 2760453"/>
                <a:gd name="connsiteX50" fmla="*/ 1196960 w 3001993"/>
                <a:gd name="connsiteY50" fmla="*/ 780601 h 2760453"/>
                <a:gd name="connsiteX51" fmla="*/ 1235060 w 3001993"/>
                <a:gd name="connsiteY51" fmla="*/ 785363 h 2760453"/>
                <a:gd name="connsiteX52" fmla="*/ 1277923 w 3001993"/>
                <a:gd name="connsiteY52" fmla="*/ 790126 h 2760453"/>
                <a:gd name="connsiteX53" fmla="*/ 1301735 w 3001993"/>
                <a:gd name="connsiteY53" fmla="*/ 780601 h 2760453"/>
                <a:gd name="connsiteX54" fmla="*/ 1345721 w 3001993"/>
                <a:gd name="connsiteY54" fmla="*/ 854015 h 2760453"/>
                <a:gd name="connsiteX55" fmla="*/ 1388853 w 3001993"/>
                <a:gd name="connsiteY55" fmla="*/ 845388 h 2760453"/>
                <a:gd name="connsiteX56" fmla="*/ 1518249 w 3001993"/>
                <a:gd name="connsiteY56" fmla="*/ 888521 h 2760453"/>
                <a:gd name="connsiteX57" fmla="*/ 1699404 w 3001993"/>
                <a:gd name="connsiteY57" fmla="*/ 966158 h 2760453"/>
                <a:gd name="connsiteX58" fmla="*/ 1725283 w 3001993"/>
                <a:gd name="connsiteY58" fmla="*/ 905773 h 2760453"/>
                <a:gd name="connsiteX59" fmla="*/ 1595887 w 3001993"/>
                <a:gd name="connsiteY59" fmla="*/ 802256 h 2760453"/>
                <a:gd name="connsiteX60" fmla="*/ 1397479 w 3001993"/>
                <a:gd name="connsiteY60" fmla="*/ 621102 h 2760453"/>
                <a:gd name="connsiteX61" fmla="*/ 1293962 w 3001993"/>
                <a:gd name="connsiteY61" fmla="*/ 526211 h 2760453"/>
                <a:gd name="connsiteX62" fmla="*/ 1268083 w 3001993"/>
                <a:gd name="connsiteY62" fmla="*/ 431321 h 2760453"/>
                <a:gd name="connsiteX63" fmla="*/ 1242204 w 3001993"/>
                <a:gd name="connsiteY63" fmla="*/ 345056 h 2760453"/>
                <a:gd name="connsiteX64" fmla="*/ 1164566 w 3001993"/>
                <a:gd name="connsiteY64" fmla="*/ 336430 h 2760453"/>
                <a:gd name="connsiteX65" fmla="*/ 1112808 w 3001993"/>
                <a:gd name="connsiteY65" fmla="*/ 224287 h 2760453"/>
                <a:gd name="connsiteX66" fmla="*/ 974785 w 3001993"/>
                <a:gd name="connsiteY66" fmla="*/ 198407 h 2760453"/>
                <a:gd name="connsiteX67" fmla="*/ 974785 w 3001993"/>
                <a:gd name="connsiteY67" fmla="*/ 198407 h 2760453"/>
                <a:gd name="connsiteX68" fmla="*/ 1164566 w 3001993"/>
                <a:gd name="connsiteY68" fmla="*/ 34505 h 2760453"/>
                <a:gd name="connsiteX69" fmla="*/ 1388853 w 3001993"/>
                <a:gd name="connsiteY69" fmla="*/ 0 h 2760453"/>
                <a:gd name="connsiteX70" fmla="*/ 1561381 w 3001993"/>
                <a:gd name="connsiteY70" fmla="*/ 8626 h 2760453"/>
                <a:gd name="connsiteX71" fmla="*/ 1802921 w 3001993"/>
                <a:gd name="connsiteY71" fmla="*/ 86264 h 2760453"/>
                <a:gd name="connsiteX0" fmla="*/ 1802921 w 3001993"/>
                <a:gd name="connsiteY0" fmla="*/ 86264 h 2760453"/>
                <a:gd name="connsiteX1" fmla="*/ 1716657 w 3001993"/>
                <a:gd name="connsiteY1" fmla="*/ 301924 h 2760453"/>
                <a:gd name="connsiteX2" fmla="*/ 1690778 w 3001993"/>
                <a:gd name="connsiteY2" fmla="*/ 457200 h 2760453"/>
                <a:gd name="connsiteX3" fmla="*/ 1846053 w 3001993"/>
                <a:gd name="connsiteY3" fmla="*/ 603849 h 2760453"/>
                <a:gd name="connsiteX4" fmla="*/ 2251495 w 3001993"/>
                <a:gd name="connsiteY4" fmla="*/ 715992 h 2760453"/>
                <a:gd name="connsiteX5" fmla="*/ 2475781 w 3001993"/>
                <a:gd name="connsiteY5" fmla="*/ 914400 h 2760453"/>
                <a:gd name="connsiteX6" fmla="*/ 2725947 w 3001993"/>
                <a:gd name="connsiteY6" fmla="*/ 1069675 h 2760453"/>
                <a:gd name="connsiteX7" fmla="*/ 2907102 w 3001993"/>
                <a:gd name="connsiteY7" fmla="*/ 1311215 h 2760453"/>
                <a:gd name="connsiteX8" fmla="*/ 3001993 w 3001993"/>
                <a:gd name="connsiteY8" fmla="*/ 1613139 h 2760453"/>
                <a:gd name="connsiteX9" fmla="*/ 2993366 w 3001993"/>
                <a:gd name="connsiteY9" fmla="*/ 1863305 h 2760453"/>
                <a:gd name="connsiteX10" fmla="*/ 2915729 w 3001993"/>
                <a:gd name="connsiteY10" fmla="*/ 2053087 h 2760453"/>
                <a:gd name="connsiteX11" fmla="*/ 2743200 w 3001993"/>
                <a:gd name="connsiteY11" fmla="*/ 2182483 h 2760453"/>
                <a:gd name="connsiteX12" fmla="*/ 2501661 w 3001993"/>
                <a:gd name="connsiteY12" fmla="*/ 2234241 h 2760453"/>
                <a:gd name="connsiteX13" fmla="*/ 2216989 w 3001993"/>
                <a:gd name="connsiteY13" fmla="*/ 2165230 h 2760453"/>
                <a:gd name="connsiteX14" fmla="*/ 2009955 w 3001993"/>
                <a:gd name="connsiteY14" fmla="*/ 2130724 h 2760453"/>
                <a:gd name="connsiteX15" fmla="*/ 1708030 w 3001993"/>
                <a:gd name="connsiteY15" fmla="*/ 2277373 h 2760453"/>
                <a:gd name="connsiteX16" fmla="*/ 1431985 w 3001993"/>
                <a:gd name="connsiteY16" fmla="*/ 2553419 h 2760453"/>
                <a:gd name="connsiteX17" fmla="*/ 1259457 w 3001993"/>
                <a:gd name="connsiteY17" fmla="*/ 2691441 h 2760453"/>
                <a:gd name="connsiteX18" fmla="*/ 785004 w 3001993"/>
                <a:gd name="connsiteY18" fmla="*/ 2760453 h 2760453"/>
                <a:gd name="connsiteX19" fmla="*/ 474453 w 3001993"/>
                <a:gd name="connsiteY19" fmla="*/ 2743200 h 2760453"/>
                <a:gd name="connsiteX20" fmla="*/ 224287 w 3001993"/>
                <a:gd name="connsiteY20" fmla="*/ 2691441 h 2760453"/>
                <a:gd name="connsiteX21" fmla="*/ 51759 w 3001993"/>
                <a:gd name="connsiteY21" fmla="*/ 2587924 h 2760453"/>
                <a:gd name="connsiteX22" fmla="*/ 0 w 3001993"/>
                <a:gd name="connsiteY22" fmla="*/ 2398143 h 2760453"/>
                <a:gd name="connsiteX23" fmla="*/ 17253 w 3001993"/>
                <a:gd name="connsiteY23" fmla="*/ 2208362 h 2760453"/>
                <a:gd name="connsiteX24" fmla="*/ 103517 w 3001993"/>
                <a:gd name="connsiteY24" fmla="*/ 2009955 h 2760453"/>
                <a:gd name="connsiteX25" fmla="*/ 267419 w 3001993"/>
                <a:gd name="connsiteY25" fmla="*/ 1889185 h 2760453"/>
                <a:gd name="connsiteX26" fmla="*/ 362310 w 3001993"/>
                <a:gd name="connsiteY26" fmla="*/ 1777041 h 2760453"/>
                <a:gd name="connsiteX27" fmla="*/ 362310 w 3001993"/>
                <a:gd name="connsiteY27" fmla="*/ 1526875 h 2760453"/>
                <a:gd name="connsiteX28" fmla="*/ 370936 w 3001993"/>
                <a:gd name="connsiteY28" fmla="*/ 1380226 h 2760453"/>
                <a:gd name="connsiteX29" fmla="*/ 491706 w 3001993"/>
                <a:gd name="connsiteY29" fmla="*/ 1285336 h 2760453"/>
                <a:gd name="connsiteX30" fmla="*/ 638355 w 3001993"/>
                <a:gd name="connsiteY30" fmla="*/ 1268083 h 2760453"/>
                <a:gd name="connsiteX31" fmla="*/ 757328 w 3001993"/>
                <a:gd name="connsiteY31" fmla="*/ 1085446 h 2760453"/>
                <a:gd name="connsiteX32" fmla="*/ 763573 w 3001993"/>
                <a:gd name="connsiteY32" fmla="*/ 1013963 h 2760453"/>
                <a:gd name="connsiteX33" fmla="*/ 773098 w 3001993"/>
                <a:gd name="connsiteY33" fmla="*/ 953668 h 2760453"/>
                <a:gd name="connsiteX34" fmla="*/ 808817 w 3001993"/>
                <a:gd name="connsiteY34" fmla="*/ 944907 h 2760453"/>
                <a:gd name="connsiteX35" fmla="*/ 838245 w 3001993"/>
                <a:gd name="connsiteY35" fmla="*/ 975998 h 2760453"/>
                <a:gd name="connsiteX36" fmla="*/ 856442 w 3001993"/>
                <a:gd name="connsiteY36" fmla="*/ 959194 h 2760453"/>
                <a:gd name="connsiteX37" fmla="*/ 854914 w 3001993"/>
                <a:gd name="connsiteY37" fmla="*/ 898944 h 2760453"/>
                <a:gd name="connsiteX38" fmla="*/ 906359 w 3001993"/>
                <a:gd name="connsiteY38" fmla="*/ 878412 h 2760453"/>
                <a:gd name="connsiteX39" fmla="*/ 949310 w 3001993"/>
                <a:gd name="connsiteY39" fmla="*/ 923476 h 2760453"/>
                <a:gd name="connsiteX40" fmla="*/ 965979 w 3001993"/>
                <a:gd name="connsiteY40" fmla="*/ 944907 h 2760453"/>
                <a:gd name="connsiteX41" fmla="*/ 995004 w 3001993"/>
                <a:gd name="connsiteY41" fmla="*/ 932236 h 2760453"/>
                <a:gd name="connsiteX42" fmla="*/ 1004079 w 3001993"/>
                <a:gd name="connsiteY42" fmla="*/ 873469 h 2760453"/>
                <a:gd name="connsiteX43" fmla="*/ 1005113 w 3001993"/>
                <a:gd name="connsiteY43" fmla="*/ 840042 h 2760453"/>
                <a:gd name="connsiteX44" fmla="*/ 1025510 w 3001993"/>
                <a:gd name="connsiteY44" fmla="*/ 816319 h 2760453"/>
                <a:gd name="connsiteX45" fmla="*/ 1081268 w 3001993"/>
                <a:gd name="connsiteY45" fmla="*/ 797808 h 2760453"/>
                <a:gd name="connsiteX46" fmla="*/ 1113617 w 3001993"/>
                <a:gd name="connsiteY46" fmla="*/ 792507 h 2760453"/>
                <a:gd name="connsiteX47" fmla="*/ 1131813 w 3001993"/>
                <a:gd name="connsiteY47" fmla="*/ 760023 h 2760453"/>
                <a:gd name="connsiteX48" fmla="*/ 1158860 w 3001993"/>
                <a:gd name="connsiteY48" fmla="*/ 759169 h 2760453"/>
                <a:gd name="connsiteX49" fmla="*/ 1173148 w 3001993"/>
                <a:gd name="connsiteY49" fmla="*/ 728213 h 2760453"/>
                <a:gd name="connsiteX50" fmla="*/ 1196960 w 3001993"/>
                <a:gd name="connsiteY50" fmla="*/ 780601 h 2760453"/>
                <a:gd name="connsiteX51" fmla="*/ 1235060 w 3001993"/>
                <a:gd name="connsiteY51" fmla="*/ 785363 h 2760453"/>
                <a:gd name="connsiteX52" fmla="*/ 1277923 w 3001993"/>
                <a:gd name="connsiteY52" fmla="*/ 790126 h 2760453"/>
                <a:gd name="connsiteX53" fmla="*/ 1301735 w 3001993"/>
                <a:gd name="connsiteY53" fmla="*/ 780601 h 2760453"/>
                <a:gd name="connsiteX54" fmla="*/ 1330310 w 3001993"/>
                <a:gd name="connsiteY54" fmla="*/ 852038 h 2760453"/>
                <a:gd name="connsiteX55" fmla="*/ 1345721 w 3001993"/>
                <a:gd name="connsiteY55" fmla="*/ 854015 h 2760453"/>
                <a:gd name="connsiteX56" fmla="*/ 1388853 w 3001993"/>
                <a:gd name="connsiteY56" fmla="*/ 845388 h 2760453"/>
                <a:gd name="connsiteX57" fmla="*/ 1518249 w 3001993"/>
                <a:gd name="connsiteY57" fmla="*/ 888521 h 2760453"/>
                <a:gd name="connsiteX58" fmla="*/ 1699404 w 3001993"/>
                <a:gd name="connsiteY58" fmla="*/ 966158 h 2760453"/>
                <a:gd name="connsiteX59" fmla="*/ 1725283 w 3001993"/>
                <a:gd name="connsiteY59" fmla="*/ 905773 h 2760453"/>
                <a:gd name="connsiteX60" fmla="*/ 1595887 w 3001993"/>
                <a:gd name="connsiteY60" fmla="*/ 802256 h 2760453"/>
                <a:gd name="connsiteX61" fmla="*/ 1397479 w 3001993"/>
                <a:gd name="connsiteY61" fmla="*/ 621102 h 2760453"/>
                <a:gd name="connsiteX62" fmla="*/ 1293962 w 3001993"/>
                <a:gd name="connsiteY62" fmla="*/ 526211 h 2760453"/>
                <a:gd name="connsiteX63" fmla="*/ 1268083 w 3001993"/>
                <a:gd name="connsiteY63" fmla="*/ 431321 h 2760453"/>
                <a:gd name="connsiteX64" fmla="*/ 1242204 w 3001993"/>
                <a:gd name="connsiteY64" fmla="*/ 345056 h 2760453"/>
                <a:gd name="connsiteX65" fmla="*/ 1164566 w 3001993"/>
                <a:gd name="connsiteY65" fmla="*/ 336430 h 2760453"/>
                <a:gd name="connsiteX66" fmla="*/ 1112808 w 3001993"/>
                <a:gd name="connsiteY66" fmla="*/ 224287 h 2760453"/>
                <a:gd name="connsiteX67" fmla="*/ 974785 w 3001993"/>
                <a:gd name="connsiteY67" fmla="*/ 198407 h 2760453"/>
                <a:gd name="connsiteX68" fmla="*/ 974785 w 3001993"/>
                <a:gd name="connsiteY68" fmla="*/ 198407 h 2760453"/>
                <a:gd name="connsiteX69" fmla="*/ 1164566 w 3001993"/>
                <a:gd name="connsiteY69" fmla="*/ 34505 h 2760453"/>
                <a:gd name="connsiteX70" fmla="*/ 1388853 w 3001993"/>
                <a:gd name="connsiteY70" fmla="*/ 0 h 2760453"/>
                <a:gd name="connsiteX71" fmla="*/ 1561381 w 3001993"/>
                <a:gd name="connsiteY71" fmla="*/ 8626 h 2760453"/>
                <a:gd name="connsiteX72" fmla="*/ 1802921 w 3001993"/>
                <a:gd name="connsiteY72" fmla="*/ 86264 h 2760453"/>
                <a:gd name="connsiteX0" fmla="*/ 1802921 w 3001993"/>
                <a:gd name="connsiteY0" fmla="*/ 86264 h 2760453"/>
                <a:gd name="connsiteX1" fmla="*/ 1716657 w 3001993"/>
                <a:gd name="connsiteY1" fmla="*/ 301924 h 2760453"/>
                <a:gd name="connsiteX2" fmla="*/ 1690778 w 3001993"/>
                <a:gd name="connsiteY2" fmla="*/ 457200 h 2760453"/>
                <a:gd name="connsiteX3" fmla="*/ 1846053 w 3001993"/>
                <a:gd name="connsiteY3" fmla="*/ 603849 h 2760453"/>
                <a:gd name="connsiteX4" fmla="*/ 2251495 w 3001993"/>
                <a:gd name="connsiteY4" fmla="*/ 715992 h 2760453"/>
                <a:gd name="connsiteX5" fmla="*/ 2475781 w 3001993"/>
                <a:gd name="connsiteY5" fmla="*/ 914400 h 2760453"/>
                <a:gd name="connsiteX6" fmla="*/ 2725947 w 3001993"/>
                <a:gd name="connsiteY6" fmla="*/ 1069675 h 2760453"/>
                <a:gd name="connsiteX7" fmla="*/ 2907102 w 3001993"/>
                <a:gd name="connsiteY7" fmla="*/ 1311215 h 2760453"/>
                <a:gd name="connsiteX8" fmla="*/ 3001993 w 3001993"/>
                <a:gd name="connsiteY8" fmla="*/ 1613139 h 2760453"/>
                <a:gd name="connsiteX9" fmla="*/ 2993366 w 3001993"/>
                <a:gd name="connsiteY9" fmla="*/ 1863305 h 2760453"/>
                <a:gd name="connsiteX10" fmla="*/ 2915729 w 3001993"/>
                <a:gd name="connsiteY10" fmla="*/ 2053087 h 2760453"/>
                <a:gd name="connsiteX11" fmla="*/ 2743200 w 3001993"/>
                <a:gd name="connsiteY11" fmla="*/ 2182483 h 2760453"/>
                <a:gd name="connsiteX12" fmla="*/ 2501661 w 3001993"/>
                <a:gd name="connsiteY12" fmla="*/ 2234241 h 2760453"/>
                <a:gd name="connsiteX13" fmla="*/ 2216989 w 3001993"/>
                <a:gd name="connsiteY13" fmla="*/ 2165230 h 2760453"/>
                <a:gd name="connsiteX14" fmla="*/ 2009955 w 3001993"/>
                <a:gd name="connsiteY14" fmla="*/ 2130724 h 2760453"/>
                <a:gd name="connsiteX15" fmla="*/ 1708030 w 3001993"/>
                <a:gd name="connsiteY15" fmla="*/ 2277373 h 2760453"/>
                <a:gd name="connsiteX16" fmla="*/ 1431985 w 3001993"/>
                <a:gd name="connsiteY16" fmla="*/ 2553419 h 2760453"/>
                <a:gd name="connsiteX17" fmla="*/ 1259457 w 3001993"/>
                <a:gd name="connsiteY17" fmla="*/ 2691441 h 2760453"/>
                <a:gd name="connsiteX18" fmla="*/ 785004 w 3001993"/>
                <a:gd name="connsiteY18" fmla="*/ 2760453 h 2760453"/>
                <a:gd name="connsiteX19" fmla="*/ 474453 w 3001993"/>
                <a:gd name="connsiteY19" fmla="*/ 2743200 h 2760453"/>
                <a:gd name="connsiteX20" fmla="*/ 224287 w 3001993"/>
                <a:gd name="connsiteY20" fmla="*/ 2691441 h 2760453"/>
                <a:gd name="connsiteX21" fmla="*/ 51759 w 3001993"/>
                <a:gd name="connsiteY21" fmla="*/ 2587924 h 2760453"/>
                <a:gd name="connsiteX22" fmla="*/ 0 w 3001993"/>
                <a:gd name="connsiteY22" fmla="*/ 2398143 h 2760453"/>
                <a:gd name="connsiteX23" fmla="*/ 17253 w 3001993"/>
                <a:gd name="connsiteY23" fmla="*/ 2208362 h 2760453"/>
                <a:gd name="connsiteX24" fmla="*/ 103517 w 3001993"/>
                <a:gd name="connsiteY24" fmla="*/ 2009955 h 2760453"/>
                <a:gd name="connsiteX25" fmla="*/ 267419 w 3001993"/>
                <a:gd name="connsiteY25" fmla="*/ 1889185 h 2760453"/>
                <a:gd name="connsiteX26" fmla="*/ 362310 w 3001993"/>
                <a:gd name="connsiteY26" fmla="*/ 1777041 h 2760453"/>
                <a:gd name="connsiteX27" fmla="*/ 362310 w 3001993"/>
                <a:gd name="connsiteY27" fmla="*/ 1526875 h 2760453"/>
                <a:gd name="connsiteX28" fmla="*/ 370936 w 3001993"/>
                <a:gd name="connsiteY28" fmla="*/ 1380226 h 2760453"/>
                <a:gd name="connsiteX29" fmla="*/ 491706 w 3001993"/>
                <a:gd name="connsiteY29" fmla="*/ 1285336 h 2760453"/>
                <a:gd name="connsiteX30" fmla="*/ 638355 w 3001993"/>
                <a:gd name="connsiteY30" fmla="*/ 1268083 h 2760453"/>
                <a:gd name="connsiteX31" fmla="*/ 757328 w 3001993"/>
                <a:gd name="connsiteY31" fmla="*/ 1085446 h 2760453"/>
                <a:gd name="connsiteX32" fmla="*/ 763573 w 3001993"/>
                <a:gd name="connsiteY32" fmla="*/ 1013963 h 2760453"/>
                <a:gd name="connsiteX33" fmla="*/ 773098 w 3001993"/>
                <a:gd name="connsiteY33" fmla="*/ 953668 h 2760453"/>
                <a:gd name="connsiteX34" fmla="*/ 808817 w 3001993"/>
                <a:gd name="connsiteY34" fmla="*/ 944907 h 2760453"/>
                <a:gd name="connsiteX35" fmla="*/ 838245 w 3001993"/>
                <a:gd name="connsiteY35" fmla="*/ 975998 h 2760453"/>
                <a:gd name="connsiteX36" fmla="*/ 856442 w 3001993"/>
                <a:gd name="connsiteY36" fmla="*/ 959194 h 2760453"/>
                <a:gd name="connsiteX37" fmla="*/ 854914 w 3001993"/>
                <a:gd name="connsiteY37" fmla="*/ 898944 h 2760453"/>
                <a:gd name="connsiteX38" fmla="*/ 906359 w 3001993"/>
                <a:gd name="connsiteY38" fmla="*/ 878412 h 2760453"/>
                <a:gd name="connsiteX39" fmla="*/ 949310 w 3001993"/>
                <a:gd name="connsiteY39" fmla="*/ 923476 h 2760453"/>
                <a:gd name="connsiteX40" fmla="*/ 965979 w 3001993"/>
                <a:gd name="connsiteY40" fmla="*/ 944907 h 2760453"/>
                <a:gd name="connsiteX41" fmla="*/ 995004 w 3001993"/>
                <a:gd name="connsiteY41" fmla="*/ 932236 h 2760453"/>
                <a:gd name="connsiteX42" fmla="*/ 1004079 w 3001993"/>
                <a:gd name="connsiteY42" fmla="*/ 873469 h 2760453"/>
                <a:gd name="connsiteX43" fmla="*/ 1005113 w 3001993"/>
                <a:gd name="connsiteY43" fmla="*/ 840042 h 2760453"/>
                <a:gd name="connsiteX44" fmla="*/ 1025510 w 3001993"/>
                <a:gd name="connsiteY44" fmla="*/ 816319 h 2760453"/>
                <a:gd name="connsiteX45" fmla="*/ 1081268 w 3001993"/>
                <a:gd name="connsiteY45" fmla="*/ 797808 h 2760453"/>
                <a:gd name="connsiteX46" fmla="*/ 1113617 w 3001993"/>
                <a:gd name="connsiteY46" fmla="*/ 792507 h 2760453"/>
                <a:gd name="connsiteX47" fmla="*/ 1131813 w 3001993"/>
                <a:gd name="connsiteY47" fmla="*/ 760023 h 2760453"/>
                <a:gd name="connsiteX48" fmla="*/ 1158860 w 3001993"/>
                <a:gd name="connsiteY48" fmla="*/ 759169 h 2760453"/>
                <a:gd name="connsiteX49" fmla="*/ 1173148 w 3001993"/>
                <a:gd name="connsiteY49" fmla="*/ 728213 h 2760453"/>
                <a:gd name="connsiteX50" fmla="*/ 1196960 w 3001993"/>
                <a:gd name="connsiteY50" fmla="*/ 780601 h 2760453"/>
                <a:gd name="connsiteX51" fmla="*/ 1235060 w 3001993"/>
                <a:gd name="connsiteY51" fmla="*/ 785363 h 2760453"/>
                <a:gd name="connsiteX52" fmla="*/ 1277923 w 3001993"/>
                <a:gd name="connsiteY52" fmla="*/ 790126 h 2760453"/>
                <a:gd name="connsiteX53" fmla="*/ 1301735 w 3001993"/>
                <a:gd name="connsiteY53" fmla="*/ 780601 h 2760453"/>
                <a:gd name="connsiteX54" fmla="*/ 1330310 w 3001993"/>
                <a:gd name="connsiteY54" fmla="*/ 852038 h 2760453"/>
                <a:gd name="connsiteX55" fmla="*/ 1355246 w 3001993"/>
                <a:gd name="connsiteY55" fmla="*/ 839728 h 2760453"/>
                <a:gd name="connsiteX56" fmla="*/ 1388853 w 3001993"/>
                <a:gd name="connsiteY56" fmla="*/ 845388 h 2760453"/>
                <a:gd name="connsiteX57" fmla="*/ 1518249 w 3001993"/>
                <a:gd name="connsiteY57" fmla="*/ 888521 h 2760453"/>
                <a:gd name="connsiteX58" fmla="*/ 1699404 w 3001993"/>
                <a:gd name="connsiteY58" fmla="*/ 966158 h 2760453"/>
                <a:gd name="connsiteX59" fmla="*/ 1725283 w 3001993"/>
                <a:gd name="connsiteY59" fmla="*/ 905773 h 2760453"/>
                <a:gd name="connsiteX60" fmla="*/ 1595887 w 3001993"/>
                <a:gd name="connsiteY60" fmla="*/ 802256 h 2760453"/>
                <a:gd name="connsiteX61" fmla="*/ 1397479 w 3001993"/>
                <a:gd name="connsiteY61" fmla="*/ 621102 h 2760453"/>
                <a:gd name="connsiteX62" fmla="*/ 1293962 w 3001993"/>
                <a:gd name="connsiteY62" fmla="*/ 526211 h 2760453"/>
                <a:gd name="connsiteX63" fmla="*/ 1268083 w 3001993"/>
                <a:gd name="connsiteY63" fmla="*/ 431321 h 2760453"/>
                <a:gd name="connsiteX64" fmla="*/ 1242204 w 3001993"/>
                <a:gd name="connsiteY64" fmla="*/ 345056 h 2760453"/>
                <a:gd name="connsiteX65" fmla="*/ 1164566 w 3001993"/>
                <a:gd name="connsiteY65" fmla="*/ 336430 h 2760453"/>
                <a:gd name="connsiteX66" fmla="*/ 1112808 w 3001993"/>
                <a:gd name="connsiteY66" fmla="*/ 224287 h 2760453"/>
                <a:gd name="connsiteX67" fmla="*/ 974785 w 3001993"/>
                <a:gd name="connsiteY67" fmla="*/ 198407 h 2760453"/>
                <a:gd name="connsiteX68" fmla="*/ 974785 w 3001993"/>
                <a:gd name="connsiteY68" fmla="*/ 198407 h 2760453"/>
                <a:gd name="connsiteX69" fmla="*/ 1164566 w 3001993"/>
                <a:gd name="connsiteY69" fmla="*/ 34505 h 2760453"/>
                <a:gd name="connsiteX70" fmla="*/ 1388853 w 3001993"/>
                <a:gd name="connsiteY70" fmla="*/ 0 h 2760453"/>
                <a:gd name="connsiteX71" fmla="*/ 1561381 w 3001993"/>
                <a:gd name="connsiteY71" fmla="*/ 8626 h 2760453"/>
                <a:gd name="connsiteX72" fmla="*/ 1802921 w 3001993"/>
                <a:gd name="connsiteY72" fmla="*/ 86264 h 2760453"/>
                <a:gd name="connsiteX0" fmla="*/ 1802921 w 3001993"/>
                <a:gd name="connsiteY0" fmla="*/ 86264 h 2760453"/>
                <a:gd name="connsiteX1" fmla="*/ 1716657 w 3001993"/>
                <a:gd name="connsiteY1" fmla="*/ 301924 h 2760453"/>
                <a:gd name="connsiteX2" fmla="*/ 1690778 w 3001993"/>
                <a:gd name="connsiteY2" fmla="*/ 457200 h 2760453"/>
                <a:gd name="connsiteX3" fmla="*/ 1846053 w 3001993"/>
                <a:gd name="connsiteY3" fmla="*/ 603849 h 2760453"/>
                <a:gd name="connsiteX4" fmla="*/ 2251495 w 3001993"/>
                <a:gd name="connsiteY4" fmla="*/ 715992 h 2760453"/>
                <a:gd name="connsiteX5" fmla="*/ 2475781 w 3001993"/>
                <a:gd name="connsiteY5" fmla="*/ 914400 h 2760453"/>
                <a:gd name="connsiteX6" fmla="*/ 2725947 w 3001993"/>
                <a:gd name="connsiteY6" fmla="*/ 1069675 h 2760453"/>
                <a:gd name="connsiteX7" fmla="*/ 2907102 w 3001993"/>
                <a:gd name="connsiteY7" fmla="*/ 1311215 h 2760453"/>
                <a:gd name="connsiteX8" fmla="*/ 3001993 w 3001993"/>
                <a:gd name="connsiteY8" fmla="*/ 1613139 h 2760453"/>
                <a:gd name="connsiteX9" fmla="*/ 2993366 w 3001993"/>
                <a:gd name="connsiteY9" fmla="*/ 1863305 h 2760453"/>
                <a:gd name="connsiteX10" fmla="*/ 2915729 w 3001993"/>
                <a:gd name="connsiteY10" fmla="*/ 2053087 h 2760453"/>
                <a:gd name="connsiteX11" fmla="*/ 2743200 w 3001993"/>
                <a:gd name="connsiteY11" fmla="*/ 2182483 h 2760453"/>
                <a:gd name="connsiteX12" fmla="*/ 2501661 w 3001993"/>
                <a:gd name="connsiteY12" fmla="*/ 2234241 h 2760453"/>
                <a:gd name="connsiteX13" fmla="*/ 2216989 w 3001993"/>
                <a:gd name="connsiteY13" fmla="*/ 2165230 h 2760453"/>
                <a:gd name="connsiteX14" fmla="*/ 2009955 w 3001993"/>
                <a:gd name="connsiteY14" fmla="*/ 2130724 h 2760453"/>
                <a:gd name="connsiteX15" fmla="*/ 1708030 w 3001993"/>
                <a:gd name="connsiteY15" fmla="*/ 2277373 h 2760453"/>
                <a:gd name="connsiteX16" fmla="*/ 1431985 w 3001993"/>
                <a:gd name="connsiteY16" fmla="*/ 2553419 h 2760453"/>
                <a:gd name="connsiteX17" fmla="*/ 1259457 w 3001993"/>
                <a:gd name="connsiteY17" fmla="*/ 2691441 h 2760453"/>
                <a:gd name="connsiteX18" fmla="*/ 785004 w 3001993"/>
                <a:gd name="connsiteY18" fmla="*/ 2760453 h 2760453"/>
                <a:gd name="connsiteX19" fmla="*/ 474453 w 3001993"/>
                <a:gd name="connsiteY19" fmla="*/ 2743200 h 2760453"/>
                <a:gd name="connsiteX20" fmla="*/ 224287 w 3001993"/>
                <a:gd name="connsiteY20" fmla="*/ 2691441 h 2760453"/>
                <a:gd name="connsiteX21" fmla="*/ 51759 w 3001993"/>
                <a:gd name="connsiteY21" fmla="*/ 2587924 h 2760453"/>
                <a:gd name="connsiteX22" fmla="*/ 0 w 3001993"/>
                <a:gd name="connsiteY22" fmla="*/ 2398143 h 2760453"/>
                <a:gd name="connsiteX23" fmla="*/ 17253 w 3001993"/>
                <a:gd name="connsiteY23" fmla="*/ 2208362 h 2760453"/>
                <a:gd name="connsiteX24" fmla="*/ 103517 w 3001993"/>
                <a:gd name="connsiteY24" fmla="*/ 2009955 h 2760453"/>
                <a:gd name="connsiteX25" fmla="*/ 267419 w 3001993"/>
                <a:gd name="connsiteY25" fmla="*/ 1889185 h 2760453"/>
                <a:gd name="connsiteX26" fmla="*/ 362310 w 3001993"/>
                <a:gd name="connsiteY26" fmla="*/ 1777041 h 2760453"/>
                <a:gd name="connsiteX27" fmla="*/ 362310 w 3001993"/>
                <a:gd name="connsiteY27" fmla="*/ 1526875 h 2760453"/>
                <a:gd name="connsiteX28" fmla="*/ 370936 w 3001993"/>
                <a:gd name="connsiteY28" fmla="*/ 1380226 h 2760453"/>
                <a:gd name="connsiteX29" fmla="*/ 491706 w 3001993"/>
                <a:gd name="connsiteY29" fmla="*/ 1285336 h 2760453"/>
                <a:gd name="connsiteX30" fmla="*/ 638355 w 3001993"/>
                <a:gd name="connsiteY30" fmla="*/ 1268083 h 2760453"/>
                <a:gd name="connsiteX31" fmla="*/ 757328 w 3001993"/>
                <a:gd name="connsiteY31" fmla="*/ 1085446 h 2760453"/>
                <a:gd name="connsiteX32" fmla="*/ 763573 w 3001993"/>
                <a:gd name="connsiteY32" fmla="*/ 1013963 h 2760453"/>
                <a:gd name="connsiteX33" fmla="*/ 773098 w 3001993"/>
                <a:gd name="connsiteY33" fmla="*/ 953668 h 2760453"/>
                <a:gd name="connsiteX34" fmla="*/ 808817 w 3001993"/>
                <a:gd name="connsiteY34" fmla="*/ 944907 h 2760453"/>
                <a:gd name="connsiteX35" fmla="*/ 838245 w 3001993"/>
                <a:gd name="connsiteY35" fmla="*/ 975998 h 2760453"/>
                <a:gd name="connsiteX36" fmla="*/ 856442 w 3001993"/>
                <a:gd name="connsiteY36" fmla="*/ 959194 h 2760453"/>
                <a:gd name="connsiteX37" fmla="*/ 854914 w 3001993"/>
                <a:gd name="connsiteY37" fmla="*/ 898944 h 2760453"/>
                <a:gd name="connsiteX38" fmla="*/ 906359 w 3001993"/>
                <a:gd name="connsiteY38" fmla="*/ 878412 h 2760453"/>
                <a:gd name="connsiteX39" fmla="*/ 949310 w 3001993"/>
                <a:gd name="connsiteY39" fmla="*/ 923476 h 2760453"/>
                <a:gd name="connsiteX40" fmla="*/ 965979 w 3001993"/>
                <a:gd name="connsiteY40" fmla="*/ 944907 h 2760453"/>
                <a:gd name="connsiteX41" fmla="*/ 995004 w 3001993"/>
                <a:gd name="connsiteY41" fmla="*/ 932236 h 2760453"/>
                <a:gd name="connsiteX42" fmla="*/ 1004079 w 3001993"/>
                <a:gd name="connsiteY42" fmla="*/ 873469 h 2760453"/>
                <a:gd name="connsiteX43" fmla="*/ 1005113 w 3001993"/>
                <a:gd name="connsiteY43" fmla="*/ 840042 h 2760453"/>
                <a:gd name="connsiteX44" fmla="*/ 1025510 w 3001993"/>
                <a:gd name="connsiteY44" fmla="*/ 816319 h 2760453"/>
                <a:gd name="connsiteX45" fmla="*/ 1081268 w 3001993"/>
                <a:gd name="connsiteY45" fmla="*/ 797808 h 2760453"/>
                <a:gd name="connsiteX46" fmla="*/ 1113617 w 3001993"/>
                <a:gd name="connsiteY46" fmla="*/ 792507 h 2760453"/>
                <a:gd name="connsiteX47" fmla="*/ 1131813 w 3001993"/>
                <a:gd name="connsiteY47" fmla="*/ 760023 h 2760453"/>
                <a:gd name="connsiteX48" fmla="*/ 1158860 w 3001993"/>
                <a:gd name="connsiteY48" fmla="*/ 759169 h 2760453"/>
                <a:gd name="connsiteX49" fmla="*/ 1173148 w 3001993"/>
                <a:gd name="connsiteY49" fmla="*/ 728213 h 2760453"/>
                <a:gd name="connsiteX50" fmla="*/ 1196960 w 3001993"/>
                <a:gd name="connsiteY50" fmla="*/ 780601 h 2760453"/>
                <a:gd name="connsiteX51" fmla="*/ 1235060 w 3001993"/>
                <a:gd name="connsiteY51" fmla="*/ 785363 h 2760453"/>
                <a:gd name="connsiteX52" fmla="*/ 1277923 w 3001993"/>
                <a:gd name="connsiteY52" fmla="*/ 790126 h 2760453"/>
                <a:gd name="connsiteX53" fmla="*/ 1301735 w 3001993"/>
                <a:gd name="connsiteY53" fmla="*/ 780601 h 2760453"/>
                <a:gd name="connsiteX54" fmla="*/ 1330310 w 3001993"/>
                <a:gd name="connsiteY54" fmla="*/ 852038 h 2760453"/>
                <a:gd name="connsiteX55" fmla="*/ 1355246 w 3001993"/>
                <a:gd name="connsiteY55" fmla="*/ 839728 h 2760453"/>
                <a:gd name="connsiteX56" fmla="*/ 1388853 w 3001993"/>
                <a:gd name="connsiteY56" fmla="*/ 845388 h 2760453"/>
                <a:gd name="connsiteX57" fmla="*/ 1432704 w 3001993"/>
                <a:gd name="connsiteY57" fmla="*/ 852038 h 2760453"/>
                <a:gd name="connsiteX58" fmla="*/ 1518249 w 3001993"/>
                <a:gd name="connsiteY58" fmla="*/ 888521 h 2760453"/>
                <a:gd name="connsiteX59" fmla="*/ 1699404 w 3001993"/>
                <a:gd name="connsiteY59" fmla="*/ 966158 h 2760453"/>
                <a:gd name="connsiteX60" fmla="*/ 1725283 w 3001993"/>
                <a:gd name="connsiteY60" fmla="*/ 905773 h 2760453"/>
                <a:gd name="connsiteX61" fmla="*/ 1595887 w 3001993"/>
                <a:gd name="connsiteY61" fmla="*/ 802256 h 2760453"/>
                <a:gd name="connsiteX62" fmla="*/ 1397479 w 3001993"/>
                <a:gd name="connsiteY62" fmla="*/ 621102 h 2760453"/>
                <a:gd name="connsiteX63" fmla="*/ 1293962 w 3001993"/>
                <a:gd name="connsiteY63" fmla="*/ 526211 h 2760453"/>
                <a:gd name="connsiteX64" fmla="*/ 1268083 w 3001993"/>
                <a:gd name="connsiteY64" fmla="*/ 431321 h 2760453"/>
                <a:gd name="connsiteX65" fmla="*/ 1242204 w 3001993"/>
                <a:gd name="connsiteY65" fmla="*/ 345056 h 2760453"/>
                <a:gd name="connsiteX66" fmla="*/ 1164566 w 3001993"/>
                <a:gd name="connsiteY66" fmla="*/ 336430 h 2760453"/>
                <a:gd name="connsiteX67" fmla="*/ 1112808 w 3001993"/>
                <a:gd name="connsiteY67" fmla="*/ 224287 h 2760453"/>
                <a:gd name="connsiteX68" fmla="*/ 974785 w 3001993"/>
                <a:gd name="connsiteY68" fmla="*/ 198407 h 2760453"/>
                <a:gd name="connsiteX69" fmla="*/ 974785 w 3001993"/>
                <a:gd name="connsiteY69" fmla="*/ 198407 h 2760453"/>
                <a:gd name="connsiteX70" fmla="*/ 1164566 w 3001993"/>
                <a:gd name="connsiteY70" fmla="*/ 34505 h 2760453"/>
                <a:gd name="connsiteX71" fmla="*/ 1388853 w 3001993"/>
                <a:gd name="connsiteY71" fmla="*/ 0 h 2760453"/>
                <a:gd name="connsiteX72" fmla="*/ 1561381 w 3001993"/>
                <a:gd name="connsiteY72" fmla="*/ 8626 h 2760453"/>
                <a:gd name="connsiteX73" fmla="*/ 1802921 w 3001993"/>
                <a:gd name="connsiteY73" fmla="*/ 86264 h 2760453"/>
                <a:gd name="connsiteX0" fmla="*/ 1802921 w 3001993"/>
                <a:gd name="connsiteY0" fmla="*/ 86264 h 2760453"/>
                <a:gd name="connsiteX1" fmla="*/ 1716657 w 3001993"/>
                <a:gd name="connsiteY1" fmla="*/ 301924 h 2760453"/>
                <a:gd name="connsiteX2" fmla="*/ 1690778 w 3001993"/>
                <a:gd name="connsiteY2" fmla="*/ 457200 h 2760453"/>
                <a:gd name="connsiteX3" fmla="*/ 1846053 w 3001993"/>
                <a:gd name="connsiteY3" fmla="*/ 603849 h 2760453"/>
                <a:gd name="connsiteX4" fmla="*/ 2251495 w 3001993"/>
                <a:gd name="connsiteY4" fmla="*/ 715992 h 2760453"/>
                <a:gd name="connsiteX5" fmla="*/ 2475781 w 3001993"/>
                <a:gd name="connsiteY5" fmla="*/ 914400 h 2760453"/>
                <a:gd name="connsiteX6" fmla="*/ 2725947 w 3001993"/>
                <a:gd name="connsiteY6" fmla="*/ 1069675 h 2760453"/>
                <a:gd name="connsiteX7" fmla="*/ 2907102 w 3001993"/>
                <a:gd name="connsiteY7" fmla="*/ 1311215 h 2760453"/>
                <a:gd name="connsiteX8" fmla="*/ 3001993 w 3001993"/>
                <a:gd name="connsiteY8" fmla="*/ 1613139 h 2760453"/>
                <a:gd name="connsiteX9" fmla="*/ 2993366 w 3001993"/>
                <a:gd name="connsiteY9" fmla="*/ 1863305 h 2760453"/>
                <a:gd name="connsiteX10" fmla="*/ 2915729 w 3001993"/>
                <a:gd name="connsiteY10" fmla="*/ 2053087 h 2760453"/>
                <a:gd name="connsiteX11" fmla="*/ 2743200 w 3001993"/>
                <a:gd name="connsiteY11" fmla="*/ 2182483 h 2760453"/>
                <a:gd name="connsiteX12" fmla="*/ 2501661 w 3001993"/>
                <a:gd name="connsiteY12" fmla="*/ 2234241 h 2760453"/>
                <a:gd name="connsiteX13" fmla="*/ 2216989 w 3001993"/>
                <a:gd name="connsiteY13" fmla="*/ 2165230 h 2760453"/>
                <a:gd name="connsiteX14" fmla="*/ 2009955 w 3001993"/>
                <a:gd name="connsiteY14" fmla="*/ 2130724 h 2760453"/>
                <a:gd name="connsiteX15" fmla="*/ 1708030 w 3001993"/>
                <a:gd name="connsiteY15" fmla="*/ 2277373 h 2760453"/>
                <a:gd name="connsiteX16" fmla="*/ 1431985 w 3001993"/>
                <a:gd name="connsiteY16" fmla="*/ 2553419 h 2760453"/>
                <a:gd name="connsiteX17" fmla="*/ 1259457 w 3001993"/>
                <a:gd name="connsiteY17" fmla="*/ 2691441 h 2760453"/>
                <a:gd name="connsiteX18" fmla="*/ 785004 w 3001993"/>
                <a:gd name="connsiteY18" fmla="*/ 2760453 h 2760453"/>
                <a:gd name="connsiteX19" fmla="*/ 474453 w 3001993"/>
                <a:gd name="connsiteY19" fmla="*/ 2743200 h 2760453"/>
                <a:gd name="connsiteX20" fmla="*/ 224287 w 3001993"/>
                <a:gd name="connsiteY20" fmla="*/ 2691441 h 2760453"/>
                <a:gd name="connsiteX21" fmla="*/ 51759 w 3001993"/>
                <a:gd name="connsiteY21" fmla="*/ 2587924 h 2760453"/>
                <a:gd name="connsiteX22" fmla="*/ 0 w 3001993"/>
                <a:gd name="connsiteY22" fmla="*/ 2398143 h 2760453"/>
                <a:gd name="connsiteX23" fmla="*/ 17253 w 3001993"/>
                <a:gd name="connsiteY23" fmla="*/ 2208362 h 2760453"/>
                <a:gd name="connsiteX24" fmla="*/ 103517 w 3001993"/>
                <a:gd name="connsiteY24" fmla="*/ 2009955 h 2760453"/>
                <a:gd name="connsiteX25" fmla="*/ 267419 w 3001993"/>
                <a:gd name="connsiteY25" fmla="*/ 1889185 h 2760453"/>
                <a:gd name="connsiteX26" fmla="*/ 362310 w 3001993"/>
                <a:gd name="connsiteY26" fmla="*/ 1777041 h 2760453"/>
                <a:gd name="connsiteX27" fmla="*/ 362310 w 3001993"/>
                <a:gd name="connsiteY27" fmla="*/ 1526875 h 2760453"/>
                <a:gd name="connsiteX28" fmla="*/ 370936 w 3001993"/>
                <a:gd name="connsiteY28" fmla="*/ 1380226 h 2760453"/>
                <a:gd name="connsiteX29" fmla="*/ 491706 w 3001993"/>
                <a:gd name="connsiteY29" fmla="*/ 1285336 h 2760453"/>
                <a:gd name="connsiteX30" fmla="*/ 638355 w 3001993"/>
                <a:gd name="connsiteY30" fmla="*/ 1268083 h 2760453"/>
                <a:gd name="connsiteX31" fmla="*/ 757328 w 3001993"/>
                <a:gd name="connsiteY31" fmla="*/ 1085446 h 2760453"/>
                <a:gd name="connsiteX32" fmla="*/ 763573 w 3001993"/>
                <a:gd name="connsiteY32" fmla="*/ 1013963 h 2760453"/>
                <a:gd name="connsiteX33" fmla="*/ 773098 w 3001993"/>
                <a:gd name="connsiteY33" fmla="*/ 953668 h 2760453"/>
                <a:gd name="connsiteX34" fmla="*/ 808817 w 3001993"/>
                <a:gd name="connsiteY34" fmla="*/ 944907 h 2760453"/>
                <a:gd name="connsiteX35" fmla="*/ 838245 w 3001993"/>
                <a:gd name="connsiteY35" fmla="*/ 975998 h 2760453"/>
                <a:gd name="connsiteX36" fmla="*/ 856442 w 3001993"/>
                <a:gd name="connsiteY36" fmla="*/ 959194 h 2760453"/>
                <a:gd name="connsiteX37" fmla="*/ 854914 w 3001993"/>
                <a:gd name="connsiteY37" fmla="*/ 898944 h 2760453"/>
                <a:gd name="connsiteX38" fmla="*/ 906359 w 3001993"/>
                <a:gd name="connsiteY38" fmla="*/ 878412 h 2760453"/>
                <a:gd name="connsiteX39" fmla="*/ 949310 w 3001993"/>
                <a:gd name="connsiteY39" fmla="*/ 923476 h 2760453"/>
                <a:gd name="connsiteX40" fmla="*/ 965979 w 3001993"/>
                <a:gd name="connsiteY40" fmla="*/ 944907 h 2760453"/>
                <a:gd name="connsiteX41" fmla="*/ 995004 w 3001993"/>
                <a:gd name="connsiteY41" fmla="*/ 932236 h 2760453"/>
                <a:gd name="connsiteX42" fmla="*/ 1004079 w 3001993"/>
                <a:gd name="connsiteY42" fmla="*/ 873469 h 2760453"/>
                <a:gd name="connsiteX43" fmla="*/ 1005113 w 3001993"/>
                <a:gd name="connsiteY43" fmla="*/ 840042 h 2760453"/>
                <a:gd name="connsiteX44" fmla="*/ 1025510 w 3001993"/>
                <a:gd name="connsiteY44" fmla="*/ 816319 h 2760453"/>
                <a:gd name="connsiteX45" fmla="*/ 1081268 w 3001993"/>
                <a:gd name="connsiteY45" fmla="*/ 797808 h 2760453"/>
                <a:gd name="connsiteX46" fmla="*/ 1113617 w 3001993"/>
                <a:gd name="connsiteY46" fmla="*/ 792507 h 2760453"/>
                <a:gd name="connsiteX47" fmla="*/ 1131813 w 3001993"/>
                <a:gd name="connsiteY47" fmla="*/ 760023 h 2760453"/>
                <a:gd name="connsiteX48" fmla="*/ 1158860 w 3001993"/>
                <a:gd name="connsiteY48" fmla="*/ 759169 h 2760453"/>
                <a:gd name="connsiteX49" fmla="*/ 1173148 w 3001993"/>
                <a:gd name="connsiteY49" fmla="*/ 728213 h 2760453"/>
                <a:gd name="connsiteX50" fmla="*/ 1196960 w 3001993"/>
                <a:gd name="connsiteY50" fmla="*/ 780601 h 2760453"/>
                <a:gd name="connsiteX51" fmla="*/ 1235060 w 3001993"/>
                <a:gd name="connsiteY51" fmla="*/ 785363 h 2760453"/>
                <a:gd name="connsiteX52" fmla="*/ 1277923 w 3001993"/>
                <a:gd name="connsiteY52" fmla="*/ 790126 h 2760453"/>
                <a:gd name="connsiteX53" fmla="*/ 1301735 w 3001993"/>
                <a:gd name="connsiteY53" fmla="*/ 780601 h 2760453"/>
                <a:gd name="connsiteX54" fmla="*/ 1330310 w 3001993"/>
                <a:gd name="connsiteY54" fmla="*/ 852038 h 2760453"/>
                <a:gd name="connsiteX55" fmla="*/ 1355246 w 3001993"/>
                <a:gd name="connsiteY55" fmla="*/ 839728 h 2760453"/>
                <a:gd name="connsiteX56" fmla="*/ 1398378 w 3001993"/>
                <a:gd name="connsiteY56" fmla="*/ 845388 h 2760453"/>
                <a:gd name="connsiteX57" fmla="*/ 1432704 w 3001993"/>
                <a:gd name="connsiteY57" fmla="*/ 852038 h 2760453"/>
                <a:gd name="connsiteX58" fmla="*/ 1518249 w 3001993"/>
                <a:gd name="connsiteY58" fmla="*/ 888521 h 2760453"/>
                <a:gd name="connsiteX59" fmla="*/ 1699404 w 3001993"/>
                <a:gd name="connsiteY59" fmla="*/ 966158 h 2760453"/>
                <a:gd name="connsiteX60" fmla="*/ 1725283 w 3001993"/>
                <a:gd name="connsiteY60" fmla="*/ 905773 h 2760453"/>
                <a:gd name="connsiteX61" fmla="*/ 1595887 w 3001993"/>
                <a:gd name="connsiteY61" fmla="*/ 802256 h 2760453"/>
                <a:gd name="connsiteX62" fmla="*/ 1397479 w 3001993"/>
                <a:gd name="connsiteY62" fmla="*/ 621102 h 2760453"/>
                <a:gd name="connsiteX63" fmla="*/ 1293962 w 3001993"/>
                <a:gd name="connsiteY63" fmla="*/ 526211 h 2760453"/>
                <a:gd name="connsiteX64" fmla="*/ 1268083 w 3001993"/>
                <a:gd name="connsiteY64" fmla="*/ 431321 h 2760453"/>
                <a:gd name="connsiteX65" fmla="*/ 1242204 w 3001993"/>
                <a:gd name="connsiteY65" fmla="*/ 345056 h 2760453"/>
                <a:gd name="connsiteX66" fmla="*/ 1164566 w 3001993"/>
                <a:gd name="connsiteY66" fmla="*/ 336430 h 2760453"/>
                <a:gd name="connsiteX67" fmla="*/ 1112808 w 3001993"/>
                <a:gd name="connsiteY67" fmla="*/ 224287 h 2760453"/>
                <a:gd name="connsiteX68" fmla="*/ 974785 w 3001993"/>
                <a:gd name="connsiteY68" fmla="*/ 198407 h 2760453"/>
                <a:gd name="connsiteX69" fmla="*/ 974785 w 3001993"/>
                <a:gd name="connsiteY69" fmla="*/ 198407 h 2760453"/>
                <a:gd name="connsiteX70" fmla="*/ 1164566 w 3001993"/>
                <a:gd name="connsiteY70" fmla="*/ 34505 h 2760453"/>
                <a:gd name="connsiteX71" fmla="*/ 1388853 w 3001993"/>
                <a:gd name="connsiteY71" fmla="*/ 0 h 2760453"/>
                <a:gd name="connsiteX72" fmla="*/ 1561381 w 3001993"/>
                <a:gd name="connsiteY72" fmla="*/ 8626 h 2760453"/>
                <a:gd name="connsiteX73" fmla="*/ 1802921 w 3001993"/>
                <a:gd name="connsiteY73" fmla="*/ 86264 h 2760453"/>
                <a:gd name="connsiteX0" fmla="*/ 1802921 w 3001993"/>
                <a:gd name="connsiteY0" fmla="*/ 86264 h 2760453"/>
                <a:gd name="connsiteX1" fmla="*/ 1716657 w 3001993"/>
                <a:gd name="connsiteY1" fmla="*/ 301924 h 2760453"/>
                <a:gd name="connsiteX2" fmla="*/ 1690778 w 3001993"/>
                <a:gd name="connsiteY2" fmla="*/ 457200 h 2760453"/>
                <a:gd name="connsiteX3" fmla="*/ 1846053 w 3001993"/>
                <a:gd name="connsiteY3" fmla="*/ 603849 h 2760453"/>
                <a:gd name="connsiteX4" fmla="*/ 2251495 w 3001993"/>
                <a:gd name="connsiteY4" fmla="*/ 715992 h 2760453"/>
                <a:gd name="connsiteX5" fmla="*/ 2475781 w 3001993"/>
                <a:gd name="connsiteY5" fmla="*/ 914400 h 2760453"/>
                <a:gd name="connsiteX6" fmla="*/ 2725947 w 3001993"/>
                <a:gd name="connsiteY6" fmla="*/ 1069675 h 2760453"/>
                <a:gd name="connsiteX7" fmla="*/ 2907102 w 3001993"/>
                <a:gd name="connsiteY7" fmla="*/ 1311215 h 2760453"/>
                <a:gd name="connsiteX8" fmla="*/ 3001993 w 3001993"/>
                <a:gd name="connsiteY8" fmla="*/ 1613139 h 2760453"/>
                <a:gd name="connsiteX9" fmla="*/ 2993366 w 3001993"/>
                <a:gd name="connsiteY9" fmla="*/ 1863305 h 2760453"/>
                <a:gd name="connsiteX10" fmla="*/ 2915729 w 3001993"/>
                <a:gd name="connsiteY10" fmla="*/ 2053087 h 2760453"/>
                <a:gd name="connsiteX11" fmla="*/ 2743200 w 3001993"/>
                <a:gd name="connsiteY11" fmla="*/ 2182483 h 2760453"/>
                <a:gd name="connsiteX12" fmla="*/ 2501661 w 3001993"/>
                <a:gd name="connsiteY12" fmla="*/ 2234241 h 2760453"/>
                <a:gd name="connsiteX13" fmla="*/ 2216989 w 3001993"/>
                <a:gd name="connsiteY13" fmla="*/ 2165230 h 2760453"/>
                <a:gd name="connsiteX14" fmla="*/ 2009955 w 3001993"/>
                <a:gd name="connsiteY14" fmla="*/ 2130724 h 2760453"/>
                <a:gd name="connsiteX15" fmla="*/ 1708030 w 3001993"/>
                <a:gd name="connsiteY15" fmla="*/ 2277373 h 2760453"/>
                <a:gd name="connsiteX16" fmla="*/ 1431985 w 3001993"/>
                <a:gd name="connsiteY16" fmla="*/ 2553419 h 2760453"/>
                <a:gd name="connsiteX17" fmla="*/ 1259457 w 3001993"/>
                <a:gd name="connsiteY17" fmla="*/ 2691441 h 2760453"/>
                <a:gd name="connsiteX18" fmla="*/ 785004 w 3001993"/>
                <a:gd name="connsiteY18" fmla="*/ 2760453 h 2760453"/>
                <a:gd name="connsiteX19" fmla="*/ 474453 w 3001993"/>
                <a:gd name="connsiteY19" fmla="*/ 2743200 h 2760453"/>
                <a:gd name="connsiteX20" fmla="*/ 224287 w 3001993"/>
                <a:gd name="connsiteY20" fmla="*/ 2691441 h 2760453"/>
                <a:gd name="connsiteX21" fmla="*/ 51759 w 3001993"/>
                <a:gd name="connsiteY21" fmla="*/ 2587924 h 2760453"/>
                <a:gd name="connsiteX22" fmla="*/ 0 w 3001993"/>
                <a:gd name="connsiteY22" fmla="*/ 2398143 h 2760453"/>
                <a:gd name="connsiteX23" fmla="*/ 17253 w 3001993"/>
                <a:gd name="connsiteY23" fmla="*/ 2208362 h 2760453"/>
                <a:gd name="connsiteX24" fmla="*/ 103517 w 3001993"/>
                <a:gd name="connsiteY24" fmla="*/ 2009955 h 2760453"/>
                <a:gd name="connsiteX25" fmla="*/ 267419 w 3001993"/>
                <a:gd name="connsiteY25" fmla="*/ 1889185 h 2760453"/>
                <a:gd name="connsiteX26" fmla="*/ 362310 w 3001993"/>
                <a:gd name="connsiteY26" fmla="*/ 1777041 h 2760453"/>
                <a:gd name="connsiteX27" fmla="*/ 362310 w 3001993"/>
                <a:gd name="connsiteY27" fmla="*/ 1526875 h 2760453"/>
                <a:gd name="connsiteX28" fmla="*/ 370936 w 3001993"/>
                <a:gd name="connsiteY28" fmla="*/ 1380226 h 2760453"/>
                <a:gd name="connsiteX29" fmla="*/ 491706 w 3001993"/>
                <a:gd name="connsiteY29" fmla="*/ 1285336 h 2760453"/>
                <a:gd name="connsiteX30" fmla="*/ 638355 w 3001993"/>
                <a:gd name="connsiteY30" fmla="*/ 1268083 h 2760453"/>
                <a:gd name="connsiteX31" fmla="*/ 757328 w 3001993"/>
                <a:gd name="connsiteY31" fmla="*/ 1085446 h 2760453"/>
                <a:gd name="connsiteX32" fmla="*/ 763573 w 3001993"/>
                <a:gd name="connsiteY32" fmla="*/ 1013963 h 2760453"/>
                <a:gd name="connsiteX33" fmla="*/ 773098 w 3001993"/>
                <a:gd name="connsiteY33" fmla="*/ 953668 h 2760453"/>
                <a:gd name="connsiteX34" fmla="*/ 808817 w 3001993"/>
                <a:gd name="connsiteY34" fmla="*/ 944907 h 2760453"/>
                <a:gd name="connsiteX35" fmla="*/ 838245 w 3001993"/>
                <a:gd name="connsiteY35" fmla="*/ 975998 h 2760453"/>
                <a:gd name="connsiteX36" fmla="*/ 856442 w 3001993"/>
                <a:gd name="connsiteY36" fmla="*/ 959194 h 2760453"/>
                <a:gd name="connsiteX37" fmla="*/ 854914 w 3001993"/>
                <a:gd name="connsiteY37" fmla="*/ 898944 h 2760453"/>
                <a:gd name="connsiteX38" fmla="*/ 906359 w 3001993"/>
                <a:gd name="connsiteY38" fmla="*/ 878412 h 2760453"/>
                <a:gd name="connsiteX39" fmla="*/ 949310 w 3001993"/>
                <a:gd name="connsiteY39" fmla="*/ 923476 h 2760453"/>
                <a:gd name="connsiteX40" fmla="*/ 965979 w 3001993"/>
                <a:gd name="connsiteY40" fmla="*/ 944907 h 2760453"/>
                <a:gd name="connsiteX41" fmla="*/ 995004 w 3001993"/>
                <a:gd name="connsiteY41" fmla="*/ 932236 h 2760453"/>
                <a:gd name="connsiteX42" fmla="*/ 1004079 w 3001993"/>
                <a:gd name="connsiteY42" fmla="*/ 873469 h 2760453"/>
                <a:gd name="connsiteX43" fmla="*/ 1005113 w 3001993"/>
                <a:gd name="connsiteY43" fmla="*/ 840042 h 2760453"/>
                <a:gd name="connsiteX44" fmla="*/ 1025510 w 3001993"/>
                <a:gd name="connsiteY44" fmla="*/ 816319 h 2760453"/>
                <a:gd name="connsiteX45" fmla="*/ 1081268 w 3001993"/>
                <a:gd name="connsiteY45" fmla="*/ 797808 h 2760453"/>
                <a:gd name="connsiteX46" fmla="*/ 1113617 w 3001993"/>
                <a:gd name="connsiteY46" fmla="*/ 792507 h 2760453"/>
                <a:gd name="connsiteX47" fmla="*/ 1131813 w 3001993"/>
                <a:gd name="connsiteY47" fmla="*/ 760023 h 2760453"/>
                <a:gd name="connsiteX48" fmla="*/ 1158860 w 3001993"/>
                <a:gd name="connsiteY48" fmla="*/ 759169 h 2760453"/>
                <a:gd name="connsiteX49" fmla="*/ 1173148 w 3001993"/>
                <a:gd name="connsiteY49" fmla="*/ 728213 h 2760453"/>
                <a:gd name="connsiteX50" fmla="*/ 1196960 w 3001993"/>
                <a:gd name="connsiteY50" fmla="*/ 780601 h 2760453"/>
                <a:gd name="connsiteX51" fmla="*/ 1235060 w 3001993"/>
                <a:gd name="connsiteY51" fmla="*/ 785363 h 2760453"/>
                <a:gd name="connsiteX52" fmla="*/ 1277923 w 3001993"/>
                <a:gd name="connsiteY52" fmla="*/ 790126 h 2760453"/>
                <a:gd name="connsiteX53" fmla="*/ 1301735 w 3001993"/>
                <a:gd name="connsiteY53" fmla="*/ 780601 h 2760453"/>
                <a:gd name="connsiteX54" fmla="*/ 1330310 w 3001993"/>
                <a:gd name="connsiteY54" fmla="*/ 852038 h 2760453"/>
                <a:gd name="connsiteX55" fmla="*/ 1355246 w 3001993"/>
                <a:gd name="connsiteY55" fmla="*/ 839728 h 2760453"/>
                <a:gd name="connsiteX56" fmla="*/ 1398378 w 3001993"/>
                <a:gd name="connsiteY56" fmla="*/ 845388 h 2760453"/>
                <a:gd name="connsiteX57" fmla="*/ 1432704 w 3001993"/>
                <a:gd name="connsiteY57" fmla="*/ 852038 h 2760453"/>
                <a:gd name="connsiteX58" fmla="*/ 1492055 w 3001993"/>
                <a:gd name="connsiteY58" fmla="*/ 907571 h 2760453"/>
                <a:gd name="connsiteX59" fmla="*/ 1699404 w 3001993"/>
                <a:gd name="connsiteY59" fmla="*/ 966158 h 2760453"/>
                <a:gd name="connsiteX60" fmla="*/ 1725283 w 3001993"/>
                <a:gd name="connsiteY60" fmla="*/ 905773 h 2760453"/>
                <a:gd name="connsiteX61" fmla="*/ 1595887 w 3001993"/>
                <a:gd name="connsiteY61" fmla="*/ 802256 h 2760453"/>
                <a:gd name="connsiteX62" fmla="*/ 1397479 w 3001993"/>
                <a:gd name="connsiteY62" fmla="*/ 621102 h 2760453"/>
                <a:gd name="connsiteX63" fmla="*/ 1293962 w 3001993"/>
                <a:gd name="connsiteY63" fmla="*/ 526211 h 2760453"/>
                <a:gd name="connsiteX64" fmla="*/ 1268083 w 3001993"/>
                <a:gd name="connsiteY64" fmla="*/ 431321 h 2760453"/>
                <a:gd name="connsiteX65" fmla="*/ 1242204 w 3001993"/>
                <a:gd name="connsiteY65" fmla="*/ 345056 h 2760453"/>
                <a:gd name="connsiteX66" fmla="*/ 1164566 w 3001993"/>
                <a:gd name="connsiteY66" fmla="*/ 336430 h 2760453"/>
                <a:gd name="connsiteX67" fmla="*/ 1112808 w 3001993"/>
                <a:gd name="connsiteY67" fmla="*/ 224287 h 2760453"/>
                <a:gd name="connsiteX68" fmla="*/ 974785 w 3001993"/>
                <a:gd name="connsiteY68" fmla="*/ 198407 h 2760453"/>
                <a:gd name="connsiteX69" fmla="*/ 974785 w 3001993"/>
                <a:gd name="connsiteY69" fmla="*/ 198407 h 2760453"/>
                <a:gd name="connsiteX70" fmla="*/ 1164566 w 3001993"/>
                <a:gd name="connsiteY70" fmla="*/ 34505 h 2760453"/>
                <a:gd name="connsiteX71" fmla="*/ 1388853 w 3001993"/>
                <a:gd name="connsiteY71" fmla="*/ 0 h 2760453"/>
                <a:gd name="connsiteX72" fmla="*/ 1561381 w 3001993"/>
                <a:gd name="connsiteY72" fmla="*/ 8626 h 2760453"/>
                <a:gd name="connsiteX73" fmla="*/ 1802921 w 3001993"/>
                <a:gd name="connsiteY73" fmla="*/ 86264 h 2760453"/>
                <a:gd name="connsiteX0" fmla="*/ 1802921 w 3001993"/>
                <a:gd name="connsiteY0" fmla="*/ 86264 h 2760453"/>
                <a:gd name="connsiteX1" fmla="*/ 1716657 w 3001993"/>
                <a:gd name="connsiteY1" fmla="*/ 301924 h 2760453"/>
                <a:gd name="connsiteX2" fmla="*/ 1690778 w 3001993"/>
                <a:gd name="connsiteY2" fmla="*/ 457200 h 2760453"/>
                <a:gd name="connsiteX3" fmla="*/ 1846053 w 3001993"/>
                <a:gd name="connsiteY3" fmla="*/ 603849 h 2760453"/>
                <a:gd name="connsiteX4" fmla="*/ 2251495 w 3001993"/>
                <a:gd name="connsiteY4" fmla="*/ 715992 h 2760453"/>
                <a:gd name="connsiteX5" fmla="*/ 2475781 w 3001993"/>
                <a:gd name="connsiteY5" fmla="*/ 914400 h 2760453"/>
                <a:gd name="connsiteX6" fmla="*/ 2725947 w 3001993"/>
                <a:gd name="connsiteY6" fmla="*/ 1069675 h 2760453"/>
                <a:gd name="connsiteX7" fmla="*/ 2907102 w 3001993"/>
                <a:gd name="connsiteY7" fmla="*/ 1311215 h 2760453"/>
                <a:gd name="connsiteX8" fmla="*/ 3001993 w 3001993"/>
                <a:gd name="connsiteY8" fmla="*/ 1613139 h 2760453"/>
                <a:gd name="connsiteX9" fmla="*/ 2993366 w 3001993"/>
                <a:gd name="connsiteY9" fmla="*/ 1863305 h 2760453"/>
                <a:gd name="connsiteX10" fmla="*/ 2915729 w 3001993"/>
                <a:gd name="connsiteY10" fmla="*/ 2053087 h 2760453"/>
                <a:gd name="connsiteX11" fmla="*/ 2743200 w 3001993"/>
                <a:gd name="connsiteY11" fmla="*/ 2182483 h 2760453"/>
                <a:gd name="connsiteX12" fmla="*/ 2501661 w 3001993"/>
                <a:gd name="connsiteY12" fmla="*/ 2234241 h 2760453"/>
                <a:gd name="connsiteX13" fmla="*/ 2216989 w 3001993"/>
                <a:gd name="connsiteY13" fmla="*/ 2165230 h 2760453"/>
                <a:gd name="connsiteX14" fmla="*/ 2009955 w 3001993"/>
                <a:gd name="connsiteY14" fmla="*/ 2130724 h 2760453"/>
                <a:gd name="connsiteX15" fmla="*/ 1708030 w 3001993"/>
                <a:gd name="connsiteY15" fmla="*/ 2277373 h 2760453"/>
                <a:gd name="connsiteX16" fmla="*/ 1431985 w 3001993"/>
                <a:gd name="connsiteY16" fmla="*/ 2553419 h 2760453"/>
                <a:gd name="connsiteX17" fmla="*/ 1259457 w 3001993"/>
                <a:gd name="connsiteY17" fmla="*/ 2691441 h 2760453"/>
                <a:gd name="connsiteX18" fmla="*/ 785004 w 3001993"/>
                <a:gd name="connsiteY18" fmla="*/ 2760453 h 2760453"/>
                <a:gd name="connsiteX19" fmla="*/ 474453 w 3001993"/>
                <a:gd name="connsiteY19" fmla="*/ 2743200 h 2760453"/>
                <a:gd name="connsiteX20" fmla="*/ 224287 w 3001993"/>
                <a:gd name="connsiteY20" fmla="*/ 2691441 h 2760453"/>
                <a:gd name="connsiteX21" fmla="*/ 51759 w 3001993"/>
                <a:gd name="connsiteY21" fmla="*/ 2587924 h 2760453"/>
                <a:gd name="connsiteX22" fmla="*/ 0 w 3001993"/>
                <a:gd name="connsiteY22" fmla="*/ 2398143 h 2760453"/>
                <a:gd name="connsiteX23" fmla="*/ 17253 w 3001993"/>
                <a:gd name="connsiteY23" fmla="*/ 2208362 h 2760453"/>
                <a:gd name="connsiteX24" fmla="*/ 103517 w 3001993"/>
                <a:gd name="connsiteY24" fmla="*/ 2009955 h 2760453"/>
                <a:gd name="connsiteX25" fmla="*/ 267419 w 3001993"/>
                <a:gd name="connsiteY25" fmla="*/ 1889185 h 2760453"/>
                <a:gd name="connsiteX26" fmla="*/ 362310 w 3001993"/>
                <a:gd name="connsiteY26" fmla="*/ 1777041 h 2760453"/>
                <a:gd name="connsiteX27" fmla="*/ 362310 w 3001993"/>
                <a:gd name="connsiteY27" fmla="*/ 1526875 h 2760453"/>
                <a:gd name="connsiteX28" fmla="*/ 370936 w 3001993"/>
                <a:gd name="connsiteY28" fmla="*/ 1380226 h 2760453"/>
                <a:gd name="connsiteX29" fmla="*/ 491706 w 3001993"/>
                <a:gd name="connsiteY29" fmla="*/ 1285336 h 2760453"/>
                <a:gd name="connsiteX30" fmla="*/ 638355 w 3001993"/>
                <a:gd name="connsiteY30" fmla="*/ 1268083 h 2760453"/>
                <a:gd name="connsiteX31" fmla="*/ 757328 w 3001993"/>
                <a:gd name="connsiteY31" fmla="*/ 1085446 h 2760453"/>
                <a:gd name="connsiteX32" fmla="*/ 763573 w 3001993"/>
                <a:gd name="connsiteY32" fmla="*/ 1013963 h 2760453"/>
                <a:gd name="connsiteX33" fmla="*/ 773098 w 3001993"/>
                <a:gd name="connsiteY33" fmla="*/ 953668 h 2760453"/>
                <a:gd name="connsiteX34" fmla="*/ 808817 w 3001993"/>
                <a:gd name="connsiteY34" fmla="*/ 944907 h 2760453"/>
                <a:gd name="connsiteX35" fmla="*/ 838245 w 3001993"/>
                <a:gd name="connsiteY35" fmla="*/ 975998 h 2760453"/>
                <a:gd name="connsiteX36" fmla="*/ 856442 w 3001993"/>
                <a:gd name="connsiteY36" fmla="*/ 959194 h 2760453"/>
                <a:gd name="connsiteX37" fmla="*/ 854914 w 3001993"/>
                <a:gd name="connsiteY37" fmla="*/ 898944 h 2760453"/>
                <a:gd name="connsiteX38" fmla="*/ 906359 w 3001993"/>
                <a:gd name="connsiteY38" fmla="*/ 878412 h 2760453"/>
                <a:gd name="connsiteX39" fmla="*/ 949310 w 3001993"/>
                <a:gd name="connsiteY39" fmla="*/ 923476 h 2760453"/>
                <a:gd name="connsiteX40" fmla="*/ 965979 w 3001993"/>
                <a:gd name="connsiteY40" fmla="*/ 944907 h 2760453"/>
                <a:gd name="connsiteX41" fmla="*/ 995004 w 3001993"/>
                <a:gd name="connsiteY41" fmla="*/ 932236 h 2760453"/>
                <a:gd name="connsiteX42" fmla="*/ 1004079 w 3001993"/>
                <a:gd name="connsiteY42" fmla="*/ 873469 h 2760453"/>
                <a:gd name="connsiteX43" fmla="*/ 1005113 w 3001993"/>
                <a:gd name="connsiteY43" fmla="*/ 840042 h 2760453"/>
                <a:gd name="connsiteX44" fmla="*/ 1025510 w 3001993"/>
                <a:gd name="connsiteY44" fmla="*/ 816319 h 2760453"/>
                <a:gd name="connsiteX45" fmla="*/ 1081268 w 3001993"/>
                <a:gd name="connsiteY45" fmla="*/ 797808 h 2760453"/>
                <a:gd name="connsiteX46" fmla="*/ 1113617 w 3001993"/>
                <a:gd name="connsiteY46" fmla="*/ 792507 h 2760453"/>
                <a:gd name="connsiteX47" fmla="*/ 1131813 w 3001993"/>
                <a:gd name="connsiteY47" fmla="*/ 760023 h 2760453"/>
                <a:gd name="connsiteX48" fmla="*/ 1158860 w 3001993"/>
                <a:gd name="connsiteY48" fmla="*/ 759169 h 2760453"/>
                <a:gd name="connsiteX49" fmla="*/ 1173148 w 3001993"/>
                <a:gd name="connsiteY49" fmla="*/ 728213 h 2760453"/>
                <a:gd name="connsiteX50" fmla="*/ 1196960 w 3001993"/>
                <a:gd name="connsiteY50" fmla="*/ 780601 h 2760453"/>
                <a:gd name="connsiteX51" fmla="*/ 1235060 w 3001993"/>
                <a:gd name="connsiteY51" fmla="*/ 785363 h 2760453"/>
                <a:gd name="connsiteX52" fmla="*/ 1277923 w 3001993"/>
                <a:gd name="connsiteY52" fmla="*/ 790126 h 2760453"/>
                <a:gd name="connsiteX53" fmla="*/ 1301735 w 3001993"/>
                <a:gd name="connsiteY53" fmla="*/ 780601 h 2760453"/>
                <a:gd name="connsiteX54" fmla="*/ 1330310 w 3001993"/>
                <a:gd name="connsiteY54" fmla="*/ 852038 h 2760453"/>
                <a:gd name="connsiteX55" fmla="*/ 1355246 w 3001993"/>
                <a:gd name="connsiteY55" fmla="*/ 839728 h 2760453"/>
                <a:gd name="connsiteX56" fmla="*/ 1398378 w 3001993"/>
                <a:gd name="connsiteY56" fmla="*/ 845388 h 2760453"/>
                <a:gd name="connsiteX57" fmla="*/ 1432704 w 3001993"/>
                <a:gd name="connsiteY57" fmla="*/ 852038 h 2760453"/>
                <a:gd name="connsiteX58" fmla="*/ 1492055 w 3001993"/>
                <a:gd name="connsiteY58" fmla="*/ 907571 h 2760453"/>
                <a:gd name="connsiteX59" fmla="*/ 1527954 w 3001993"/>
                <a:gd name="connsiteY59" fmla="*/ 892519 h 2760453"/>
                <a:gd name="connsiteX60" fmla="*/ 1699404 w 3001993"/>
                <a:gd name="connsiteY60" fmla="*/ 966158 h 2760453"/>
                <a:gd name="connsiteX61" fmla="*/ 1725283 w 3001993"/>
                <a:gd name="connsiteY61" fmla="*/ 905773 h 2760453"/>
                <a:gd name="connsiteX62" fmla="*/ 1595887 w 3001993"/>
                <a:gd name="connsiteY62" fmla="*/ 802256 h 2760453"/>
                <a:gd name="connsiteX63" fmla="*/ 1397479 w 3001993"/>
                <a:gd name="connsiteY63" fmla="*/ 621102 h 2760453"/>
                <a:gd name="connsiteX64" fmla="*/ 1293962 w 3001993"/>
                <a:gd name="connsiteY64" fmla="*/ 526211 h 2760453"/>
                <a:gd name="connsiteX65" fmla="*/ 1268083 w 3001993"/>
                <a:gd name="connsiteY65" fmla="*/ 431321 h 2760453"/>
                <a:gd name="connsiteX66" fmla="*/ 1242204 w 3001993"/>
                <a:gd name="connsiteY66" fmla="*/ 345056 h 2760453"/>
                <a:gd name="connsiteX67" fmla="*/ 1164566 w 3001993"/>
                <a:gd name="connsiteY67" fmla="*/ 336430 h 2760453"/>
                <a:gd name="connsiteX68" fmla="*/ 1112808 w 3001993"/>
                <a:gd name="connsiteY68" fmla="*/ 224287 h 2760453"/>
                <a:gd name="connsiteX69" fmla="*/ 974785 w 3001993"/>
                <a:gd name="connsiteY69" fmla="*/ 198407 h 2760453"/>
                <a:gd name="connsiteX70" fmla="*/ 974785 w 3001993"/>
                <a:gd name="connsiteY70" fmla="*/ 198407 h 2760453"/>
                <a:gd name="connsiteX71" fmla="*/ 1164566 w 3001993"/>
                <a:gd name="connsiteY71" fmla="*/ 34505 h 2760453"/>
                <a:gd name="connsiteX72" fmla="*/ 1388853 w 3001993"/>
                <a:gd name="connsiteY72" fmla="*/ 0 h 2760453"/>
                <a:gd name="connsiteX73" fmla="*/ 1561381 w 3001993"/>
                <a:gd name="connsiteY73" fmla="*/ 8626 h 2760453"/>
                <a:gd name="connsiteX74" fmla="*/ 1802921 w 3001993"/>
                <a:gd name="connsiteY74" fmla="*/ 86264 h 2760453"/>
                <a:gd name="connsiteX0" fmla="*/ 1802921 w 3001993"/>
                <a:gd name="connsiteY0" fmla="*/ 86264 h 2760453"/>
                <a:gd name="connsiteX1" fmla="*/ 1716657 w 3001993"/>
                <a:gd name="connsiteY1" fmla="*/ 301924 h 2760453"/>
                <a:gd name="connsiteX2" fmla="*/ 1690778 w 3001993"/>
                <a:gd name="connsiteY2" fmla="*/ 457200 h 2760453"/>
                <a:gd name="connsiteX3" fmla="*/ 1846053 w 3001993"/>
                <a:gd name="connsiteY3" fmla="*/ 603849 h 2760453"/>
                <a:gd name="connsiteX4" fmla="*/ 2251495 w 3001993"/>
                <a:gd name="connsiteY4" fmla="*/ 715992 h 2760453"/>
                <a:gd name="connsiteX5" fmla="*/ 2475781 w 3001993"/>
                <a:gd name="connsiteY5" fmla="*/ 914400 h 2760453"/>
                <a:gd name="connsiteX6" fmla="*/ 2725947 w 3001993"/>
                <a:gd name="connsiteY6" fmla="*/ 1069675 h 2760453"/>
                <a:gd name="connsiteX7" fmla="*/ 2907102 w 3001993"/>
                <a:gd name="connsiteY7" fmla="*/ 1311215 h 2760453"/>
                <a:gd name="connsiteX8" fmla="*/ 3001993 w 3001993"/>
                <a:gd name="connsiteY8" fmla="*/ 1613139 h 2760453"/>
                <a:gd name="connsiteX9" fmla="*/ 2993366 w 3001993"/>
                <a:gd name="connsiteY9" fmla="*/ 1863305 h 2760453"/>
                <a:gd name="connsiteX10" fmla="*/ 2915729 w 3001993"/>
                <a:gd name="connsiteY10" fmla="*/ 2053087 h 2760453"/>
                <a:gd name="connsiteX11" fmla="*/ 2743200 w 3001993"/>
                <a:gd name="connsiteY11" fmla="*/ 2182483 h 2760453"/>
                <a:gd name="connsiteX12" fmla="*/ 2501661 w 3001993"/>
                <a:gd name="connsiteY12" fmla="*/ 2234241 h 2760453"/>
                <a:gd name="connsiteX13" fmla="*/ 2216989 w 3001993"/>
                <a:gd name="connsiteY13" fmla="*/ 2165230 h 2760453"/>
                <a:gd name="connsiteX14" fmla="*/ 2009955 w 3001993"/>
                <a:gd name="connsiteY14" fmla="*/ 2130724 h 2760453"/>
                <a:gd name="connsiteX15" fmla="*/ 1708030 w 3001993"/>
                <a:gd name="connsiteY15" fmla="*/ 2277373 h 2760453"/>
                <a:gd name="connsiteX16" fmla="*/ 1431985 w 3001993"/>
                <a:gd name="connsiteY16" fmla="*/ 2553419 h 2760453"/>
                <a:gd name="connsiteX17" fmla="*/ 1259457 w 3001993"/>
                <a:gd name="connsiteY17" fmla="*/ 2691441 h 2760453"/>
                <a:gd name="connsiteX18" fmla="*/ 785004 w 3001993"/>
                <a:gd name="connsiteY18" fmla="*/ 2760453 h 2760453"/>
                <a:gd name="connsiteX19" fmla="*/ 474453 w 3001993"/>
                <a:gd name="connsiteY19" fmla="*/ 2743200 h 2760453"/>
                <a:gd name="connsiteX20" fmla="*/ 224287 w 3001993"/>
                <a:gd name="connsiteY20" fmla="*/ 2691441 h 2760453"/>
                <a:gd name="connsiteX21" fmla="*/ 51759 w 3001993"/>
                <a:gd name="connsiteY21" fmla="*/ 2587924 h 2760453"/>
                <a:gd name="connsiteX22" fmla="*/ 0 w 3001993"/>
                <a:gd name="connsiteY22" fmla="*/ 2398143 h 2760453"/>
                <a:gd name="connsiteX23" fmla="*/ 17253 w 3001993"/>
                <a:gd name="connsiteY23" fmla="*/ 2208362 h 2760453"/>
                <a:gd name="connsiteX24" fmla="*/ 103517 w 3001993"/>
                <a:gd name="connsiteY24" fmla="*/ 2009955 h 2760453"/>
                <a:gd name="connsiteX25" fmla="*/ 267419 w 3001993"/>
                <a:gd name="connsiteY25" fmla="*/ 1889185 h 2760453"/>
                <a:gd name="connsiteX26" fmla="*/ 362310 w 3001993"/>
                <a:gd name="connsiteY26" fmla="*/ 1777041 h 2760453"/>
                <a:gd name="connsiteX27" fmla="*/ 362310 w 3001993"/>
                <a:gd name="connsiteY27" fmla="*/ 1526875 h 2760453"/>
                <a:gd name="connsiteX28" fmla="*/ 370936 w 3001993"/>
                <a:gd name="connsiteY28" fmla="*/ 1380226 h 2760453"/>
                <a:gd name="connsiteX29" fmla="*/ 491706 w 3001993"/>
                <a:gd name="connsiteY29" fmla="*/ 1285336 h 2760453"/>
                <a:gd name="connsiteX30" fmla="*/ 638355 w 3001993"/>
                <a:gd name="connsiteY30" fmla="*/ 1268083 h 2760453"/>
                <a:gd name="connsiteX31" fmla="*/ 757328 w 3001993"/>
                <a:gd name="connsiteY31" fmla="*/ 1085446 h 2760453"/>
                <a:gd name="connsiteX32" fmla="*/ 763573 w 3001993"/>
                <a:gd name="connsiteY32" fmla="*/ 1013963 h 2760453"/>
                <a:gd name="connsiteX33" fmla="*/ 773098 w 3001993"/>
                <a:gd name="connsiteY33" fmla="*/ 953668 h 2760453"/>
                <a:gd name="connsiteX34" fmla="*/ 808817 w 3001993"/>
                <a:gd name="connsiteY34" fmla="*/ 944907 h 2760453"/>
                <a:gd name="connsiteX35" fmla="*/ 838245 w 3001993"/>
                <a:gd name="connsiteY35" fmla="*/ 975998 h 2760453"/>
                <a:gd name="connsiteX36" fmla="*/ 856442 w 3001993"/>
                <a:gd name="connsiteY36" fmla="*/ 959194 h 2760453"/>
                <a:gd name="connsiteX37" fmla="*/ 854914 w 3001993"/>
                <a:gd name="connsiteY37" fmla="*/ 898944 h 2760453"/>
                <a:gd name="connsiteX38" fmla="*/ 906359 w 3001993"/>
                <a:gd name="connsiteY38" fmla="*/ 878412 h 2760453"/>
                <a:gd name="connsiteX39" fmla="*/ 949310 w 3001993"/>
                <a:gd name="connsiteY39" fmla="*/ 923476 h 2760453"/>
                <a:gd name="connsiteX40" fmla="*/ 965979 w 3001993"/>
                <a:gd name="connsiteY40" fmla="*/ 944907 h 2760453"/>
                <a:gd name="connsiteX41" fmla="*/ 995004 w 3001993"/>
                <a:gd name="connsiteY41" fmla="*/ 932236 h 2760453"/>
                <a:gd name="connsiteX42" fmla="*/ 1004079 w 3001993"/>
                <a:gd name="connsiteY42" fmla="*/ 873469 h 2760453"/>
                <a:gd name="connsiteX43" fmla="*/ 1005113 w 3001993"/>
                <a:gd name="connsiteY43" fmla="*/ 840042 h 2760453"/>
                <a:gd name="connsiteX44" fmla="*/ 1025510 w 3001993"/>
                <a:gd name="connsiteY44" fmla="*/ 816319 h 2760453"/>
                <a:gd name="connsiteX45" fmla="*/ 1081268 w 3001993"/>
                <a:gd name="connsiteY45" fmla="*/ 797808 h 2760453"/>
                <a:gd name="connsiteX46" fmla="*/ 1113617 w 3001993"/>
                <a:gd name="connsiteY46" fmla="*/ 792507 h 2760453"/>
                <a:gd name="connsiteX47" fmla="*/ 1131813 w 3001993"/>
                <a:gd name="connsiteY47" fmla="*/ 760023 h 2760453"/>
                <a:gd name="connsiteX48" fmla="*/ 1158860 w 3001993"/>
                <a:gd name="connsiteY48" fmla="*/ 759169 h 2760453"/>
                <a:gd name="connsiteX49" fmla="*/ 1173148 w 3001993"/>
                <a:gd name="connsiteY49" fmla="*/ 728213 h 2760453"/>
                <a:gd name="connsiteX50" fmla="*/ 1196960 w 3001993"/>
                <a:gd name="connsiteY50" fmla="*/ 780601 h 2760453"/>
                <a:gd name="connsiteX51" fmla="*/ 1235060 w 3001993"/>
                <a:gd name="connsiteY51" fmla="*/ 785363 h 2760453"/>
                <a:gd name="connsiteX52" fmla="*/ 1277923 w 3001993"/>
                <a:gd name="connsiteY52" fmla="*/ 790126 h 2760453"/>
                <a:gd name="connsiteX53" fmla="*/ 1301735 w 3001993"/>
                <a:gd name="connsiteY53" fmla="*/ 780601 h 2760453"/>
                <a:gd name="connsiteX54" fmla="*/ 1330310 w 3001993"/>
                <a:gd name="connsiteY54" fmla="*/ 852038 h 2760453"/>
                <a:gd name="connsiteX55" fmla="*/ 1355246 w 3001993"/>
                <a:gd name="connsiteY55" fmla="*/ 839728 h 2760453"/>
                <a:gd name="connsiteX56" fmla="*/ 1398378 w 3001993"/>
                <a:gd name="connsiteY56" fmla="*/ 845388 h 2760453"/>
                <a:gd name="connsiteX57" fmla="*/ 1432704 w 3001993"/>
                <a:gd name="connsiteY57" fmla="*/ 852038 h 2760453"/>
                <a:gd name="connsiteX58" fmla="*/ 1492055 w 3001993"/>
                <a:gd name="connsiteY58" fmla="*/ 907571 h 2760453"/>
                <a:gd name="connsiteX59" fmla="*/ 1520810 w 3001993"/>
                <a:gd name="connsiteY59" fmla="*/ 892519 h 2760453"/>
                <a:gd name="connsiteX60" fmla="*/ 1699404 w 3001993"/>
                <a:gd name="connsiteY60" fmla="*/ 966158 h 2760453"/>
                <a:gd name="connsiteX61" fmla="*/ 1725283 w 3001993"/>
                <a:gd name="connsiteY61" fmla="*/ 905773 h 2760453"/>
                <a:gd name="connsiteX62" fmla="*/ 1595887 w 3001993"/>
                <a:gd name="connsiteY62" fmla="*/ 802256 h 2760453"/>
                <a:gd name="connsiteX63" fmla="*/ 1397479 w 3001993"/>
                <a:gd name="connsiteY63" fmla="*/ 621102 h 2760453"/>
                <a:gd name="connsiteX64" fmla="*/ 1293962 w 3001993"/>
                <a:gd name="connsiteY64" fmla="*/ 526211 h 2760453"/>
                <a:gd name="connsiteX65" fmla="*/ 1268083 w 3001993"/>
                <a:gd name="connsiteY65" fmla="*/ 431321 h 2760453"/>
                <a:gd name="connsiteX66" fmla="*/ 1242204 w 3001993"/>
                <a:gd name="connsiteY66" fmla="*/ 345056 h 2760453"/>
                <a:gd name="connsiteX67" fmla="*/ 1164566 w 3001993"/>
                <a:gd name="connsiteY67" fmla="*/ 336430 h 2760453"/>
                <a:gd name="connsiteX68" fmla="*/ 1112808 w 3001993"/>
                <a:gd name="connsiteY68" fmla="*/ 224287 h 2760453"/>
                <a:gd name="connsiteX69" fmla="*/ 974785 w 3001993"/>
                <a:gd name="connsiteY69" fmla="*/ 198407 h 2760453"/>
                <a:gd name="connsiteX70" fmla="*/ 974785 w 3001993"/>
                <a:gd name="connsiteY70" fmla="*/ 198407 h 2760453"/>
                <a:gd name="connsiteX71" fmla="*/ 1164566 w 3001993"/>
                <a:gd name="connsiteY71" fmla="*/ 34505 h 2760453"/>
                <a:gd name="connsiteX72" fmla="*/ 1388853 w 3001993"/>
                <a:gd name="connsiteY72" fmla="*/ 0 h 2760453"/>
                <a:gd name="connsiteX73" fmla="*/ 1561381 w 3001993"/>
                <a:gd name="connsiteY73" fmla="*/ 8626 h 2760453"/>
                <a:gd name="connsiteX74" fmla="*/ 1802921 w 3001993"/>
                <a:gd name="connsiteY74" fmla="*/ 86264 h 2760453"/>
                <a:gd name="connsiteX0" fmla="*/ 1802921 w 3001993"/>
                <a:gd name="connsiteY0" fmla="*/ 86264 h 2760453"/>
                <a:gd name="connsiteX1" fmla="*/ 1716657 w 3001993"/>
                <a:gd name="connsiteY1" fmla="*/ 301924 h 2760453"/>
                <a:gd name="connsiteX2" fmla="*/ 1690778 w 3001993"/>
                <a:gd name="connsiteY2" fmla="*/ 457200 h 2760453"/>
                <a:gd name="connsiteX3" fmla="*/ 1846053 w 3001993"/>
                <a:gd name="connsiteY3" fmla="*/ 603849 h 2760453"/>
                <a:gd name="connsiteX4" fmla="*/ 2251495 w 3001993"/>
                <a:gd name="connsiteY4" fmla="*/ 715992 h 2760453"/>
                <a:gd name="connsiteX5" fmla="*/ 2475781 w 3001993"/>
                <a:gd name="connsiteY5" fmla="*/ 914400 h 2760453"/>
                <a:gd name="connsiteX6" fmla="*/ 2725947 w 3001993"/>
                <a:gd name="connsiteY6" fmla="*/ 1069675 h 2760453"/>
                <a:gd name="connsiteX7" fmla="*/ 2907102 w 3001993"/>
                <a:gd name="connsiteY7" fmla="*/ 1311215 h 2760453"/>
                <a:gd name="connsiteX8" fmla="*/ 3001993 w 3001993"/>
                <a:gd name="connsiteY8" fmla="*/ 1613139 h 2760453"/>
                <a:gd name="connsiteX9" fmla="*/ 2993366 w 3001993"/>
                <a:gd name="connsiteY9" fmla="*/ 1863305 h 2760453"/>
                <a:gd name="connsiteX10" fmla="*/ 2915729 w 3001993"/>
                <a:gd name="connsiteY10" fmla="*/ 2053087 h 2760453"/>
                <a:gd name="connsiteX11" fmla="*/ 2743200 w 3001993"/>
                <a:gd name="connsiteY11" fmla="*/ 2182483 h 2760453"/>
                <a:gd name="connsiteX12" fmla="*/ 2501661 w 3001993"/>
                <a:gd name="connsiteY12" fmla="*/ 2234241 h 2760453"/>
                <a:gd name="connsiteX13" fmla="*/ 2216989 w 3001993"/>
                <a:gd name="connsiteY13" fmla="*/ 2165230 h 2760453"/>
                <a:gd name="connsiteX14" fmla="*/ 2009955 w 3001993"/>
                <a:gd name="connsiteY14" fmla="*/ 2130724 h 2760453"/>
                <a:gd name="connsiteX15" fmla="*/ 1708030 w 3001993"/>
                <a:gd name="connsiteY15" fmla="*/ 2277373 h 2760453"/>
                <a:gd name="connsiteX16" fmla="*/ 1431985 w 3001993"/>
                <a:gd name="connsiteY16" fmla="*/ 2553419 h 2760453"/>
                <a:gd name="connsiteX17" fmla="*/ 1259457 w 3001993"/>
                <a:gd name="connsiteY17" fmla="*/ 2691441 h 2760453"/>
                <a:gd name="connsiteX18" fmla="*/ 785004 w 3001993"/>
                <a:gd name="connsiteY18" fmla="*/ 2760453 h 2760453"/>
                <a:gd name="connsiteX19" fmla="*/ 474453 w 3001993"/>
                <a:gd name="connsiteY19" fmla="*/ 2743200 h 2760453"/>
                <a:gd name="connsiteX20" fmla="*/ 224287 w 3001993"/>
                <a:gd name="connsiteY20" fmla="*/ 2691441 h 2760453"/>
                <a:gd name="connsiteX21" fmla="*/ 51759 w 3001993"/>
                <a:gd name="connsiteY21" fmla="*/ 2587924 h 2760453"/>
                <a:gd name="connsiteX22" fmla="*/ 0 w 3001993"/>
                <a:gd name="connsiteY22" fmla="*/ 2398143 h 2760453"/>
                <a:gd name="connsiteX23" fmla="*/ 17253 w 3001993"/>
                <a:gd name="connsiteY23" fmla="*/ 2208362 h 2760453"/>
                <a:gd name="connsiteX24" fmla="*/ 103517 w 3001993"/>
                <a:gd name="connsiteY24" fmla="*/ 2009955 h 2760453"/>
                <a:gd name="connsiteX25" fmla="*/ 267419 w 3001993"/>
                <a:gd name="connsiteY25" fmla="*/ 1889185 h 2760453"/>
                <a:gd name="connsiteX26" fmla="*/ 362310 w 3001993"/>
                <a:gd name="connsiteY26" fmla="*/ 1777041 h 2760453"/>
                <a:gd name="connsiteX27" fmla="*/ 362310 w 3001993"/>
                <a:gd name="connsiteY27" fmla="*/ 1526875 h 2760453"/>
                <a:gd name="connsiteX28" fmla="*/ 370936 w 3001993"/>
                <a:gd name="connsiteY28" fmla="*/ 1380226 h 2760453"/>
                <a:gd name="connsiteX29" fmla="*/ 491706 w 3001993"/>
                <a:gd name="connsiteY29" fmla="*/ 1285336 h 2760453"/>
                <a:gd name="connsiteX30" fmla="*/ 638355 w 3001993"/>
                <a:gd name="connsiteY30" fmla="*/ 1268083 h 2760453"/>
                <a:gd name="connsiteX31" fmla="*/ 757328 w 3001993"/>
                <a:gd name="connsiteY31" fmla="*/ 1085446 h 2760453"/>
                <a:gd name="connsiteX32" fmla="*/ 763573 w 3001993"/>
                <a:gd name="connsiteY32" fmla="*/ 1013963 h 2760453"/>
                <a:gd name="connsiteX33" fmla="*/ 773098 w 3001993"/>
                <a:gd name="connsiteY33" fmla="*/ 953668 h 2760453"/>
                <a:gd name="connsiteX34" fmla="*/ 808817 w 3001993"/>
                <a:gd name="connsiteY34" fmla="*/ 944907 h 2760453"/>
                <a:gd name="connsiteX35" fmla="*/ 838245 w 3001993"/>
                <a:gd name="connsiteY35" fmla="*/ 975998 h 2760453"/>
                <a:gd name="connsiteX36" fmla="*/ 856442 w 3001993"/>
                <a:gd name="connsiteY36" fmla="*/ 959194 h 2760453"/>
                <a:gd name="connsiteX37" fmla="*/ 854914 w 3001993"/>
                <a:gd name="connsiteY37" fmla="*/ 898944 h 2760453"/>
                <a:gd name="connsiteX38" fmla="*/ 906359 w 3001993"/>
                <a:gd name="connsiteY38" fmla="*/ 878412 h 2760453"/>
                <a:gd name="connsiteX39" fmla="*/ 949310 w 3001993"/>
                <a:gd name="connsiteY39" fmla="*/ 923476 h 2760453"/>
                <a:gd name="connsiteX40" fmla="*/ 965979 w 3001993"/>
                <a:gd name="connsiteY40" fmla="*/ 944907 h 2760453"/>
                <a:gd name="connsiteX41" fmla="*/ 995004 w 3001993"/>
                <a:gd name="connsiteY41" fmla="*/ 932236 h 2760453"/>
                <a:gd name="connsiteX42" fmla="*/ 1004079 w 3001993"/>
                <a:gd name="connsiteY42" fmla="*/ 873469 h 2760453"/>
                <a:gd name="connsiteX43" fmla="*/ 1005113 w 3001993"/>
                <a:gd name="connsiteY43" fmla="*/ 840042 h 2760453"/>
                <a:gd name="connsiteX44" fmla="*/ 1025510 w 3001993"/>
                <a:gd name="connsiteY44" fmla="*/ 816319 h 2760453"/>
                <a:gd name="connsiteX45" fmla="*/ 1081268 w 3001993"/>
                <a:gd name="connsiteY45" fmla="*/ 797808 h 2760453"/>
                <a:gd name="connsiteX46" fmla="*/ 1113617 w 3001993"/>
                <a:gd name="connsiteY46" fmla="*/ 792507 h 2760453"/>
                <a:gd name="connsiteX47" fmla="*/ 1131813 w 3001993"/>
                <a:gd name="connsiteY47" fmla="*/ 760023 h 2760453"/>
                <a:gd name="connsiteX48" fmla="*/ 1158860 w 3001993"/>
                <a:gd name="connsiteY48" fmla="*/ 759169 h 2760453"/>
                <a:gd name="connsiteX49" fmla="*/ 1173148 w 3001993"/>
                <a:gd name="connsiteY49" fmla="*/ 728213 h 2760453"/>
                <a:gd name="connsiteX50" fmla="*/ 1196960 w 3001993"/>
                <a:gd name="connsiteY50" fmla="*/ 780601 h 2760453"/>
                <a:gd name="connsiteX51" fmla="*/ 1235060 w 3001993"/>
                <a:gd name="connsiteY51" fmla="*/ 785363 h 2760453"/>
                <a:gd name="connsiteX52" fmla="*/ 1277923 w 3001993"/>
                <a:gd name="connsiteY52" fmla="*/ 790126 h 2760453"/>
                <a:gd name="connsiteX53" fmla="*/ 1301735 w 3001993"/>
                <a:gd name="connsiteY53" fmla="*/ 780601 h 2760453"/>
                <a:gd name="connsiteX54" fmla="*/ 1330310 w 3001993"/>
                <a:gd name="connsiteY54" fmla="*/ 852038 h 2760453"/>
                <a:gd name="connsiteX55" fmla="*/ 1355246 w 3001993"/>
                <a:gd name="connsiteY55" fmla="*/ 839728 h 2760453"/>
                <a:gd name="connsiteX56" fmla="*/ 1398378 w 3001993"/>
                <a:gd name="connsiteY56" fmla="*/ 845388 h 2760453"/>
                <a:gd name="connsiteX57" fmla="*/ 1432704 w 3001993"/>
                <a:gd name="connsiteY57" fmla="*/ 852038 h 2760453"/>
                <a:gd name="connsiteX58" fmla="*/ 1492055 w 3001993"/>
                <a:gd name="connsiteY58" fmla="*/ 907571 h 2760453"/>
                <a:gd name="connsiteX59" fmla="*/ 1520810 w 3001993"/>
                <a:gd name="connsiteY59" fmla="*/ 892519 h 2760453"/>
                <a:gd name="connsiteX60" fmla="*/ 1556529 w 3001993"/>
                <a:gd name="connsiteY60" fmla="*/ 916332 h 2760453"/>
                <a:gd name="connsiteX61" fmla="*/ 1699404 w 3001993"/>
                <a:gd name="connsiteY61" fmla="*/ 966158 h 2760453"/>
                <a:gd name="connsiteX62" fmla="*/ 1725283 w 3001993"/>
                <a:gd name="connsiteY62" fmla="*/ 905773 h 2760453"/>
                <a:gd name="connsiteX63" fmla="*/ 1595887 w 3001993"/>
                <a:gd name="connsiteY63" fmla="*/ 802256 h 2760453"/>
                <a:gd name="connsiteX64" fmla="*/ 1397479 w 3001993"/>
                <a:gd name="connsiteY64" fmla="*/ 621102 h 2760453"/>
                <a:gd name="connsiteX65" fmla="*/ 1293962 w 3001993"/>
                <a:gd name="connsiteY65" fmla="*/ 526211 h 2760453"/>
                <a:gd name="connsiteX66" fmla="*/ 1268083 w 3001993"/>
                <a:gd name="connsiteY66" fmla="*/ 431321 h 2760453"/>
                <a:gd name="connsiteX67" fmla="*/ 1242204 w 3001993"/>
                <a:gd name="connsiteY67" fmla="*/ 345056 h 2760453"/>
                <a:gd name="connsiteX68" fmla="*/ 1164566 w 3001993"/>
                <a:gd name="connsiteY68" fmla="*/ 336430 h 2760453"/>
                <a:gd name="connsiteX69" fmla="*/ 1112808 w 3001993"/>
                <a:gd name="connsiteY69" fmla="*/ 224287 h 2760453"/>
                <a:gd name="connsiteX70" fmla="*/ 974785 w 3001993"/>
                <a:gd name="connsiteY70" fmla="*/ 198407 h 2760453"/>
                <a:gd name="connsiteX71" fmla="*/ 974785 w 3001993"/>
                <a:gd name="connsiteY71" fmla="*/ 198407 h 2760453"/>
                <a:gd name="connsiteX72" fmla="*/ 1164566 w 3001993"/>
                <a:gd name="connsiteY72" fmla="*/ 34505 h 2760453"/>
                <a:gd name="connsiteX73" fmla="*/ 1388853 w 3001993"/>
                <a:gd name="connsiteY73" fmla="*/ 0 h 2760453"/>
                <a:gd name="connsiteX74" fmla="*/ 1561381 w 3001993"/>
                <a:gd name="connsiteY74" fmla="*/ 8626 h 2760453"/>
                <a:gd name="connsiteX75" fmla="*/ 1802921 w 3001993"/>
                <a:gd name="connsiteY75" fmla="*/ 86264 h 2760453"/>
                <a:gd name="connsiteX0" fmla="*/ 1802921 w 3001993"/>
                <a:gd name="connsiteY0" fmla="*/ 86264 h 2760453"/>
                <a:gd name="connsiteX1" fmla="*/ 1716657 w 3001993"/>
                <a:gd name="connsiteY1" fmla="*/ 301924 h 2760453"/>
                <a:gd name="connsiteX2" fmla="*/ 1690778 w 3001993"/>
                <a:gd name="connsiteY2" fmla="*/ 457200 h 2760453"/>
                <a:gd name="connsiteX3" fmla="*/ 1846053 w 3001993"/>
                <a:gd name="connsiteY3" fmla="*/ 603849 h 2760453"/>
                <a:gd name="connsiteX4" fmla="*/ 2251495 w 3001993"/>
                <a:gd name="connsiteY4" fmla="*/ 715992 h 2760453"/>
                <a:gd name="connsiteX5" fmla="*/ 2475781 w 3001993"/>
                <a:gd name="connsiteY5" fmla="*/ 914400 h 2760453"/>
                <a:gd name="connsiteX6" fmla="*/ 2725947 w 3001993"/>
                <a:gd name="connsiteY6" fmla="*/ 1069675 h 2760453"/>
                <a:gd name="connsiteX7" fmla="*/ 2907102 w 3001993"/>
                <a:gd name="connsiteY7" fmla="*/ 1311215 h 2760453"/>
                <a:gd name="connsiteX8" fmla="*/ 3001993 w 3001993"/>
                <a:gd name="connsiteY8" fmla="*/ 1613139 h 2760453"/>
                <a:gd name="connsiteX9" fmla="*/ 2993366 w 3001993"/>
                <a:gd name="connsiteY9" fmla="*/ 1863305 h 2760453"/>
                <a:gd name="connsiteX10" fmla="*/ 2915729 w 3001993"/>
                <a:gd name="connsiteY10" fmla="*/ 2053087 h 2760453"/>
                <a:gd name="connsiteX11" fmla="*/ 2743200 w 3001993"/>
                <a:gd name="connsiteY11" fmla="*/ 2182483 h 2760453"/>
                <a:gd name="connsiteX12" fmla="*/ 2501661 w 3001993"/>
                <a:gd name="connsiteY12" fmla="*/ 2234241 h 2760453"/>
                <a:gd name="connsiteX13" fmla="*/ 2216989 w 3001993"/>
                <a:gd name="connsiteY13" fmla="*/ 2165230 h 2760453"/>
                <a:gd name="connsiteX14" fmla="*/ 2009955 w 3001993"/>
                <a:gd name="connsiteY14" fmla="*/ 2130724 h 2760453"/>
                <a:gd name="connsiteX15" fmla="*/ 1708030 w 3001993"/>
                <a:gd name="connsiteY15" fmla="*/ 2277373 h 2760453"/>
                <a:gd name="connsiteX16" fmla="*/ 1431985 w 3001993"/>
                <a:gd name="connsiteY16" fmla="*/ 2553419 h 2760453"/>
                <a:gd name="connsiteX17" fmla="*/ 1259457 w 3001993"/>
                <a:gd name="connsiteY17" fmla="*/ 2691441 h 2760453"/>
                <a:gd name="connsiteX18" fmla="*/ 785004 w 3001993"/>
                <a:gd name="connsiteY18" fmla="*/ 2760453 h 2760453"/>
                <a:gd name="connsiteX19" fmla="*/ 474453 w 3001993"/>
                <a:gd name="connsiteY19" fmla="*/ 2743200 h 2760453"/>
                <a:gd name="connsiteX20" fmla="*/ 224287 w 3001993"/>
                <a:gd name="connsiteY20" fmla="*/ 2691441 h 2760453"/>
                <a:gd name="connsiteX21" fmla="*/ 51759 w 3001993"/>
                <a:gd name="connsiteY21" fmla="*/ 2587924 h 2760453"/>
                <a:gd name="connsiteX22" fmla="*/ 0 w 3001993"/>
                <a:gd name="connsiteY22" fmla="*/ 2398143 h 2760453"/>
                <a:gd name="connsiteX23" fmla="*/ 17253 w 3001993"/>
                <a:gd name="connsiteY23" fmla="*/ 2208362 h 2760453"/>
                <a:gd name="connsiteX24" fmla="*/ 103517 w 3001993"/>
                <a:gd name="connsiteY24" fmla="*/ 2009955 h 2760453"/>
                <a:gd name="connsiteX25" fmla="*/ 267419 w 3001993"/>
                <a:gd name="connsiteY25" fmla="*/ 1889185 h 2760453"/>
                <a:gd name="connsiteX26" fmla="*/ 362310 w 3001993"/>
                <a:gd name="connsiteY26" fmla="*/ 1777041 h 2760453"/>
                <a:gd name="connsiteX27" fmla="*/ 362310 w 3001993"/>
                <a:gd name="connsiteY27" fmla="*/ 1526875 h 2760453"/>
                <a:gd name="connsiteX28" fmla="*/ 370936 w 3001993"/>
                <a:gd name="connsiteY28" fmla="*/ 1380226 h 2760453"/>
                <a:gd name="connsiteX29" fmla="*/ 491706 w 3001993"/>
                <a:gd name="connsiteY29" fmla="*/ 1285336 h 2760453"/>
                <a:gd name="connsiteX30" fmla="*/ 638355 w 3001993"/>
                <a:gd name="connsiteY30" fmla="*/ 1268083 h 2760453"/>
                <a:gd name="connsiteX31" fmla="*/ 757328 w 3001993"/>
                <a:gd name="connsiteY31" fmla="*/ 1085446 h 2760453"/>
                <a:gd name="connsiteX32" fmla="*/ 763573 w 3001993"/>
                <a:gd name="connsiteY32" fmla="*/ 1013963 h 2760453"/>
                <a:gd name="connsiteX33" fmla="*/ 773098 w 3001993"/>
                <a:gd name="connsiteY33" fmla="*/ 953668 h 2760453"/>
                <a:gd name="connsiteX34" fmla="*/ 808817 w 3001993"/>
                <a:gd name="connsiteY34" fmla="*/ 944907 h 2760453"/>
                <a:gd name="connsiteX35" fmla="*/ 838245 w 3001993"/>
                <a:gd name="connsiteY35" fmla="*/ 975998 h 2760453"/>
                <a:gd name="connsiteX36" fmla="*/ 856442 w 3001993"/>
                <a:gd name="connsiteY36" fmla="*/ 959194 h 2760453"/>
                <a:gd name="connsiteX37" fmla="*/ 854914 w 3001993"/>
                <a:gd name="connsiteY37" fmla="*/ 898944 h 2760453"/>
                <a:gd name="connsiteX38" fmla="*/ 906359 w 3001993"/>
                <a:gd name="connsiteY38" fmla="*/ 878412 h 2760453"/>
                <a:gd name="connsiteX39" fmla="*/ 949310 w 3001993"/>
                <a:gd name="connsiteY39" fmla="*/ 923476 h 2760453"/>
                <a:gd name="connsiteX40" fmla="*/ 965979 w 3001993"/>
                <a:gd name="connsiteY40" fmla="*/ 944907 h 2760453"/>
                <a:gd name="connsiteX41" fmla="*/ 995004 w 3001993"/>
                <a:gd name="connsiteY41" fmla="*/ 932236 h 2760453"/>
                <a:gd name="connsiteX42" fmla="*/ 1004079 w 3001993"/>
                <a:gd name="connsiteY42" fmla="*/ 873469 h 2760453"/>
                <a:gd name="connsiteX43" fmla="*/ 1005113 w 3001993"/>
                <a:gd name="connsiteY43" fmla="*/ 840042 h 2760453"/>
                <a:gd name="connsiteX44" fmla="*/ 1025510 w 3001993"/>
                <a:gd name="connsiteY44" fmla="*/ 816319 h 2760453"/>
                <a:gd name="connsiteX45" fmla="*/ 1081268 w 3001993"/>
                <a:gd name="connsiteY45" fmla="*/ 797808 h 2760453"/>
                <a:gd name="connsiteX46" fmla="*/ 1113617 w 3001993"/>
                <a:gd name="connsiteY46" fmla="*/ 792507 h 2760453"/>
                <a:gd name="connsiteX47" fmla="*/ 1131813 w 3001993"/>
                <a:gd name="connsiteY47" fmla="*/ 760023 h 2760453"/>
                <a:gd name="connsiteX48" fmla="*/ 1158860 w 3001993"/>
                <a:gd name="connsiteY48" fmla="*/ 759169 h 2760453"/>
                <a:gd name="connsiteX49" fmla="*/ 1173148 w 3001993"/>
                <a:gd name="connsiteY49" fmla="*/ 728213 h 2760453"/>
                <a:gd name="connsiteX50" fmla="*/ 1196960 w 3001993"/>
                <a:gd name="connsiteY50" fmla="*/ 780601 h 2760453"/>
                <a:gd name="connsiteX51" fmla="*/ 1235060 w 3001993"/>
                <a:gd name="connsiteY51" fmla="*/ 785363 h 2760453"/>
                <a:gd name="connsiteX52" fmla="*/ 1277923 w 3001993"/>
                <a:gd name="connsiteY52" fmla="*/ 790126 h 2760453"/>
                <a:gd name="connsiteX53" fmla="*/ 1301735 w 3001993"/>
                <a:gd name="connsiteY53" fmla="*/ 780601 h 2760453"/>
                <a:gd name="connsiteX54" fmla="*/ 1330310 w 3001993"/>
                <a:gd name="connsiteY54" fmla="*/ 852038 h 2760453"/>
                <a:gd name="connsiteX55" fmla="*/ 1355246 w 3001993"/>
                <a:gd name="connsiteY55" fmla="*/ 839728 h 2760453"/>
                <a:gd name="connsiteX56" fmla="*/ 1398378 w 3001993"/>
                <a:gd name="connsiteY56" fmla="*/ 845388 h 2760453"/>
                <a:gd name="connsiteX57" fmla="*/ 1432704 w 3001993"/>
                <a:gd name="connsiteY57" fmla="*/ 852038 h 2760453"/>
                <a:gd name="connsiteX58" fmla="*/ 1492055 w 3001993"/>
                <a:gd name="connsiteY58" fmla="*/ 907571 h 2760453"/>
                <a:gd name="connsiteX59" fmla="*/ 1520810 w 3001993"/>
                <a:gd name="connsiteY59" fmla="*/ 892519 h 2760453"/>
                <a:gd name="connsiteX60" fmla="*/ 1556529 w 3001993"/>
                <a:gd name="connsiteY60" fmla="*/ 916332 h 2760453"/>
                <a:gd name="connsiteX61" fmla="*/ 1608917 w 3001993"/>
                <a:gd name="connsiteY61" fmla="*/ 944907 h 2760453"/>
                <a:gd name="connsiteX62" fmla="*/ 1699404 w 3001993"/>
                <a:gd name="connsiteY62" fmla="*/ 966158 h 2760453"/>
                <a:gd name="connsiteX63" fmla="*/ 1725283 w 3001993"/>
                <a:gd name="connsiteY63" fmla="*/ 905773 h 2760453"/>
                <a:gd name="connsiteX64" fmla="*/ 1595887 w 3001993"/>
                <a:gd name="connsiteY64" fmla="*/ 802256 h 2760453"/>
                <a:gd name="connsiteX65" fmla="*/ 1397479 w 3001993"/>
                <a:gd name="connsiteY65" fmla="*/ 621102 h 2760453"/>
                <a:gd name="connsiteX66" fmla="*/ 1293962 w 3001993"/>
                <a:gd name="connsiteY66" fmla="*/ 526211 h 2760453"/>
                <a:gd name="connsiteX67" fmla="*/ 1268083 w 3001993"/>
                <a:gd name="connsiteY67" fmla="*/ 431321 h 2760453"/>
                <a:gd name="connsiteX68" fmla="*/ 1242204 w 3001993"/>
                <a:gd name="connsiteY68" fmla="*/ 345056 h 2760453"/>
                <a:gd name="connsiteX69" fmla="*/ 1164566 w 3001993"/>
                <a:gd name="connsiteY69" fmla="*/ 336430 h 2760453"/>
                <a:gd name="connsiteX70" fmla="*/ 1112808 w 3001993"/>
                <a:gd name="connsiteY70" fmla="*/ 224287 h 2760453"/>
                <a:gd name="connsiteX71" fmla="*/ 974785 w 3001993"/>
                <a:gd name="connsiteY71" fmla="*/ 198407 h 2760453"/>
                <a:gd name="connsiteX72" fmla="*/ 974785 w 3001993"/>
                <a:gd name="connsiteY72" fmla="*/ 198407 h 2760453"/>
                <a:gd name="connsiteX73" fmla="*/ 1164566 w 3001993"/>
                <a:gd name="connsiteY73" fmla="*/ 34505 h 2760453"/>
                <a:gd name="connsiteX74" fmla="*/ 1388853 w 3001993"/>
                <a:gd name="connsiteY74" fmla="*/ 0 h 2760453"/>
                <a:gd name="connsiteX75" fmla="*/ 1561381 w 3001993"/>
                <a:gd name="connsiteY75" fmla="*/ 8626 h 2760453"/>
                <a:gd name="connsiteX76" fmla="*/ 1802921 w 3001993"/>
                <a:gd name="connsiteY76" fmla="*/ 86264 h 2760453"/>
                <a:gd name="connsiteX0" fmla="*/ 1802921 w 3001993"/>
                <a:gd name="connsiteY0" fmla="*/ 86264 h 2760453"/>
                <a:gd name="connsiteX1" fmla="*/ 1716657 w 3001993"/>
                <a:gd name="connsiteY1" fmla="*/ 301924 h 2760453"/>
                <a:gd name="connsiteX2" fmla="*/ 1690778 w 3001993"/>
                <a:gd name="connsiteY2" fmla="*/ 457200 h 2760453"/>
                <a:gd name="connsiteX3" fmla="*/ 1846053 w 3001993"/>
                <a:gd name="connsiteY3" fmla="*/ 603849 h 2760453"/>
                <a:gd name="connsiteX4" fmla="*/ 2251495 w 3001993"/>
                <a:gd name="connsiteY4" fmla="*/ 715992 h 2760453"/>
                <a:gd name="connsiteX5" fmla="*/ 2475781 w 3001993"/>
                <a:gd name="connsiteY5" fmla="*/ 914400 h 2760453"/>
                <a:gd name="connsiteX6" fmla="*/ 2725947 w 3001993"/>
                <a:gd name="connsiteY6" fmla="*/ 1069675 h 2760453"/>
                <a:gd name="connsiteX7" fmla="*/ 2907102 w 3001993"/>
                <a:gd name="connsiteY7" fmla="*/ 1311215 h 2760453"/>
                <a:gd name="connsiteX8" fmla="*/ 3001993 w 3001993"/>
                <a:gd name="connsiteY8" fmla="*/ 1613139 h 2760453"/>
                <a:gd name="connsiteX9" fmla="*/ 2993366 w 3001993"/>
                <a:gd name="connsiteY9" fmla="*/ 1863305 h 2760453"/>
                <a:gd name="connsiteX10" fmla="*/ 2915729 w 3001993"/>
                <a:gd name="connsiteY10" fmla="*/ 2053087 h 2760453"/>
                <a:gd name="connsiteX11" fmla="*/ 2743200 w 3001993"/>
                <a:gd name="connsiteY11" fmla="*/ 2182483 h 2760453"/>
                <a:gd name="connsiteX12" fmla="*/ 2501661 w 3001993"/>
                <a:gd name="connsiteY12" fmla="*/ 2234241 h 2760453"/>
                <a:gd name="connsiteX13" fmla="*/ 2216989 w 3001993"/>
                <a:gd name="connsiteY13" fmla="*/ 2165230 h 2760453"/>
                <a:gd name="connsiteX14" fmla="*/ 2009955 w 3001993"/>
                <a:gd name="connsiteY14" fmla="*/ 2130724 h 2760453"/>
                <a:gd name="connsiteX15" fmla="*/ 1708030 w 3001993"/>
                <a:gd name="connsiteY15" fmla="*/ 2277373 h 2760453"/>
                <a:gd name="connsiteX16" fmla="*/ 1431985 w 3001993"/>
                <a:gd name="connsiteY16" fmla="*/ 2553419 h 2760453"/>
                <a:gd name="connsiteX17" fmla="*/ 1259457 w 3001993"/>
                <a:gd name="connsiteY17" fmla="*/ 2691441 h 2760453"/>
                <a:gd name="connsiteX18" fmla="*/ 785004 w 3001993"/>
                <a:gd name="connsiteY18" fmla="*/ 2760453 h 2760453"/>
                <a:gd name="connsiteX19" fmla="*/ 474453 w 3001993"/>
                <a:gd name="connsiteY19" fmla="*/ 2743200 h 2760453"/>
                <a:gd name="connsiteX20" fmla="*/ 224287 w 3001993"/>
                <a:gd name="connsiteY20" fmla="*/ 2691441 h 2760453"/>
                <a:gd name="connsiteX21" fmla="*/ 51759 w 3001993"/>
                <a:gd name="connsiteY21" fmla="*/ 2587924 h 2760453"/>
                <a:gd name="connsiteX22" fmla="*/ 0 w 3001993"/>
                <a:gd name="connsiteY22" fmla="*/ 2398143 h 2760453"/>
                <a:gd name="connsiteX23" fmla="*/ 17253 w 3001993"/>
                <a:gd name="connsiteY23" fmla="*/ 2208362 h 2760453"/>
                <a:gd name="connsiteX24" fmla="*/ 103517 w 3001993"/>
                <a:gd name="connsiteY24" fmla="*/ 2009955 h 2760453"/>
                <a:gd name="connsiteX25" fmla="*/ 267419 w 3001993"/>
                <a:gd name="connsiteY25" fmla="*/ 1889185 h 2760453"/>
                <a:gd name="connsiteX26" fmla="*/ 362310 w 3001993"/>
                <a:gd name="connsiteY26" fmla="*/ 1777041 h 2760453"/>
                <a:gd name="connsiteX27" fmla="*/ 362310 w 3001993"/>
                <a:gd name="connsiteY27" fmla="*/ 1526875 h 2760453"/>
                <a:gd name="connsiteX28" fmla="*/ 370936 w 3001993"/>
                <a:gd name="connsiteY28" fmla="*/ 1380226 h 2760453"/>
                <a:gd name="connsiteX29" fmla="*/ 491706 w 3001993"/>
                <a:gd name="connsiteY29" fmla="*/ 1285336 h 2760453"/>
                <a:gd name="connsiteX30" fmla="*/ 638355 w 3001993"/>
                <a:gd name="connsiteY30" fmla="*/ 1268083 h 2760453"/>
                <a:gd name="connsiteX31" fmla="*/ 757328 w 3001993"/>
                <a:gd name="connsiteY31" fmla="*/ 1085446 h 2760453"/>
                <a:gd name="connsiteX32" fmla="*/ 763573 w 3001993"/>
                <a:gd name="connsiteY32" fmla="*/ 1013963 h 2760453"/>
                <a:gd name="connsiteX33" fmla="*/ 773098 w 3001993"/>
                <a:gd name="connsiteY33" fmla="*/ 953668 h 2760453"/>
                <a:gd name="connsiteX34" fmla="*/ 808817 w 3001993"/>
                <a:gd name="connsiteY34" fmla="*/ 944907 h 2760453"/>
                <a:gd name="connsiteX35" fmla="*/ 838245 w 3001993"/>
                <a:gd name="connsiteY35" fmla="*/ 975998 h 2760453"/>
                <a:gd name="connsiteX36" fmla="*/ 856442 w 3001993"/>
                <a:gd name="connsiteY36" fmla="*/ 959194 h 2760453"/>
                <a:gd name="connsiteX37" fmla="*/ 854914 w 3001993"/>
                <a:gd name="connsiteY37" fmla="*/ 898944 h 2760453"/>
                <a:gd name="connsiteX38" fmla="*/ 906359 w 3001993"/>
                <a:gd name="connsiteY38" fmla="*/ 878412 h 2760453"/>
                <a:gd name="connsiteX39" fmla="*/ 949310 w 3001993"/>
                <a:gd name="connsiteY39" fmla="*/ 923476 h 2760453"/>
                <a:gd name="connsiteX40" fmla="*/ 965979 w 3001993"/>
                <a:gd name="connsiteY40" fmla="*/ 944907 h 2760453"/>
                <a:gd name="connsiteX41" fmla="*/ 995004 w 3001993"/>
                <a:gd name="connsiteY41" fmla="*/ 932236 h 2760453"/>
                <a:gd name="connsiteX42" fmla="*/ 1004079 w 3001993"/>
                <a:gd name="connsiteY42" fmla="*/ 873469 h 2760453"/>
                <a:gd name="connsiteX43" fmla="*/ 1005113 w 3001993"/>
                <a:gd name="connsiteY43" fmla="*/ 840042 h 2760453"/>
                <a:gd name="connsiteX44" fmla="*/ 1025510 w 3001993"/>
                <a:gd name="connsiteY44" fmla="*/ 816319 h 2760453"/>
                <a:gd name="connsiteX45" fmla="*/ 1081268 w 3001993"/>
                <a:gd name="connsiteY45" fmla="*/ 797808 h 2760453"/>
                <a:gd name="connsiteX46" fmla="*/ 1113617 w 3001993"/>
                <a:gd name="connsiteY46" fmla="*/ 792507 h 2760453"/>
                <a:gd name="connsiteX47" fmla="*/ 1131813 w 3001993"/>
                <a:gd name="connsiteY47" fmla="*/ 760023 h 2760453"/>
                <a:gd name="connsiteX48" fmla="*/ 1158860 w 3001993"/>
                <a:gd name="connsiteY48" fmla="*/ 759169 h 2760453"/>
                <a:gd name="connsiteX49" fmla="*/ 1173148 w 3001993"/>
                <a:gd name="connsiteY49" fmla="*/ 728213 h 2760453"/>
                <a:gd name="connsiteX50" fmla="*/ 1196960 w 3001993"/>
                <a:gd name="connsiteY50" fmla="*/ 780601 h 2760453"/>
                <a:gd name="connsiteX51" fmla="*/ 1235060 w 3001993"/>
                <a:gd name="connsiteY51" fmla="*/ 785363 h 2760453"/>
                <a:gd name="connsiteX52" fmla="*/ 1277923 w 3001993"/>
                <a:gd name="connsiteY52" fmla="*/ 790126 h 2760453"/>
                <a:gd name="connsiteX53" fmla="*/ 1301735 w 3001993"/>
                <a:gd name="connsiteY53" fmla="*/ 780601 h 2760453"/>
                <a:gd name="connsiteX54" fmla="*/ 1330310 w 3001993"/>
                <a:gd name="connsiteY54" fmla="*/ 852038 h 2760453"/>
                <a:gd name="connsiteX55" fmla="*/ 1355246 w 3001993"/>
                <a:gd name="connsiteY55" fmla="*/ 839728 h 2760453"/>
                <a:gd name="connsiteX56" fmla="*/ 1398378 w 3001993"/>
                <a:gd name="connsiteY56" fmla="*/ 845388 h 2760453"/>
                <a:gd name="connsiteX57" fmla="*/ 1432704 w 3001993"/>
                <a:gd name="connsiteY57" fmla="*/ 852038 h 2760453"/>
                <a:gd name="connsiteX58" fmla="*/ 1492055 w 3001993"/>
                <a:gd name="connsiteY58" fmla="*/ 907571 h 2760453"/>
                <a:gd name="connsiteX59" fmla="*/ 1520810 w 3001993"/>
                <a:gd name="connsiteY59" fmla="*/ 892519 h 2760453"/>
                <a:gd name="connsiteX60" fmla="*/ 1556529 w 3001993"/>
                <a:gd name="connsiteY60" fmla="*/ 916332 h 2760453"/>
                <a:gd name="connsiteX61" fmla="*/ 1608917 w 3001993"/>
                <a:gd name="connsiteY61" fmla="*/ 944907 h 2760453"/>
                <a:gd name="connsiteX62" fmla="*/ 1689879 w 3001993"/>
                <a:gd name="connsiteY62" fmla="*/ 949489 h 2760453"/>
                <a:gd name="connsiteX63" fmla="*/ 1725283 w 3001993"/>
                <a:gd name="connsiteY63" fmla="*/ 905773 h 2760453"/>
                <a:gd name="connsiteX64" fmla="*/ 1595887 w 3001993"/>
                <a:gd name="connsiteY64" fmla="*/ 802256 h 2760453"/>
                <a:gd name="connsiteX65" fmla="*/ 1397479 w 3001993"/>
                <a:gd name="connsiteY65" fmla="*/ 621102 h 2760453"/>
                <a:gd name="connsiteX66" fmla="*/ 1293962 w 3001993"/>
                <a:gd name="connsiteY66" fmla="*/ 526211 h 2760453"/>
                <a:gd name="connsiteX67" fmla="*/ 1268083 w 3001993"/>
                <a:gd name="connsiteY67" fmla="*/ 431321 h 2760453"/>
                <a:gd name="connsiteX68" fmla="*/ 1242204 w 3001993"/>
                <a:gd name="connsiteY68" fmla="*/ 345056 h 2760453"/>
                <a:gd name="connsiteX69" fmla="*/ 1164566 w 3001993"/>
                <a:gd name="connsiteY69" fmla="*/ 336430 h 2760453"/>
                <a:gd name="connsiteX70" fmla="*/ 1112808 w 3001993"/>
                <a:gd name="connsiteY70" fmla="*/ 224287 h 2760453"/>
                <a:gd name="connsiteX71" fmla="*/ 974785 w 3001993"/>
                <a:gd name="connsiteY71" fmla="*/ 198407 h 2760453"/>
                <a:gd name="connsiteX72" fmla="*/ 974785 w 3001993"/>
                <a:gd name="connsiteY72" fmla="*/ 198407 h 2760453"/>
                <a:gd name="connsiteX73" fmla="*/ 1164566 w 3001993"/>
                <a:gd name="connsiteY73" fmla="*/ 34505 h 2760453"/>
                <a:gd name="connsiteX74" fmla="*/ 1388853 w 3001993"/>
                <a:gd name="connsiteY74" fmla="*/ 0 h 2760453"/>
                <a:gd name="connsiteX75" fmla="*/ 1561381 w 3001993"/>
                <a:gd name="connsiteY75" fmla="*/ 8626 h 2760453"/>
                <a:gd name="connsiteX76" fmla="*/ 1802921 w 3001993"/>
                <a:gd name="connsiteY76" fmla="*/ 86264 h 2760453"/>
                <a:gd name="connsiteX0" fmla="*/ 1802921 w 3001993"/>
                <a:gd name="connsiteY0" fmla="*/ 86264 h 2760453"/>
                <a:gd name="connsiteX1" fmla="*/ 1716657 w 3001993"/>
                <a:gd name="connsiteY1" fmla="*/ 301924 h 2760453"/>
                <a:gd name="connsiteX2" fmla="*/ 1690778 w 3001993"/>
                <a:gd name="connsiteY2" fmla="*/ 457200 h 2760453"/>
                <a:gd name="connsiteX3" fmla="*/ 1846053 w 3001993"/>
                <a:gd name="connsiteY3" fmla="*/ 603849 h 2760453"/>
                <a:gd name="connsiteX4" fmla="*/ 2251495 w 3001993"/>
                <a:gd name="connsiteY4" fmla="*/ 715992 h 2760453"/>
                <a:gd name="connsiteX5" fmla="*/ 2475781 w 3001993"/>
                <a:gd name="connsiteY5" fmla="*/ 914400 h 2760453"/>
                <a:gd name="connsiteX6" fmla="*/ 2725947 w 3001993"/>
                <a:gd name="connsiteY6" fmla="*/ 1069675 h 2760453"/>
                <a:gd name="connsiteX7" fmla="*/ 2907102 w 3001993"/>
                <a:gd name="connsiteY7" fmla="*/ 1311215 h 2760453"/>
                <a:gd name="connsiteX8" fmla="*/ 3001993 w 3001993"/>
                <a:gd name="connsiteY8" fmla="*/ 1613139 h 2760453"/>
                <a:gd name="connsiteX9" fmla="*/ 2993366 w 3001993"/>
                <a:gd name="connsiteY9" fmla="*/ 1863305 h 2760453"/>
                <a:gd name="connsiteX10" fmla="*/ 2915729 w 3001993"/>
                <a:gd name="connsiteY10" fmla="*/ 2053087 h 2760453"/>
                <a:gd name="connsiteX11" fmla="*/ 2743200 w 3001993"/>
                <a:gd name="connsiteY11" fmla="*/ 2182483 h 2760453"/>
                <a:gd name="connsiteX12" fmla="*/ 2501661 w 3001993"/>
                <a:gd name="connsiteY12" fmla="*/ 2234241 h 2760453"/>
                <a:gd name="connsiteX13" fmla="*/ 2216989 w 3001993"/>
                <a:gd name="connsiteY13" fmla="*/ 2165230 h 2760453"/>
                <a:gd name="connsiteX14" fmla="*/ 2009955 w 3001993"/>
                <a:gd name="connsiteY14" fmla="*/ 2130724 h 2760453"/>
                <a:gd name="connsiteX15" fmla="*/ 1708030 w 3001993"/>
                <a:gd name="connsiteY15" fmla="*/ 2277373 h 2760453"/>
                <a:gd name="connsiteX16" fmla="*/ 1431985 w 3001993"/>
                <a:gd name="connsiteY16" fmla="*/ 2553419 h 2760453"/>
                <a:gd name="connsiteX17" fmla="*/ 1259457 w 3001993"/>
                <a:gd name="connsiteY17" fmla="*/ 2691441 h 2760453"/>
                <a:gd name="connsiteX18" fmla="*/ 785004 w 3001993"/>
                <a:gd name="connsiteY18" fmla="*/ 2760453 h 2760453"/>
                <a:gd name="connsiteX19" fmla="*/ 474453 w 3001993"/>
                <a:gd name="connsiteY19" fmla="*/ 2743200 h 2760453"/>
                <a:gd name="connsiteX20" fmla="*/ 224287 w 3001993"/>
                <a:gd name="connsiteY20" fmla="*/ 2691441 h 2760453"/>
                <a:gd name="connsiteX21" fmla="*/ 51759 w 3001993"/>
                <a:gd name="connsiteY21" fmla="*/ 2587924 h 2760453"/>
                <a:gd name="connsiteX22" fmla="*/ 0 w 3001993"/>
                <a:gd name="connsiteY22" fmla="*/ 2398143 h 2760453"/>
                <a:gd name="connsiteX23" fmla="*/ 17253 w 3001993"/>
                <a:gd name="connsiteY23" fmla="*/ 2208362 h 2760453"/>
                <a:gd name="connsiteX24" fmla="*/ 103517 w 3001993"/>
                <a:gd name="connsiteY24" fmla="*/ 2009955 h 2760453"/>
                <a:gd name="connsiteX25" fmla="*/ 267419 w 3001993"/>
                <a:gd name="connsiteY25" fmla="*/ 1889185 h 2760453"/>
                <a:gd name="connsiteX26" fmla="*/ 362310 w 3001993"/>
                <a:gd name="connsiteY26" fmla="*/ 1777041 h 2760453"/>
                <a:gd name="connsiteX27" fmla="*/ 362310 w 3001993"/>
                <a:gd name="connsiteY27" fmla="*/ 1526875 h 2760453"/>
                <a:gd name="connsiteX28" fmla="*/ 370936 w 3001993"/>
                <a:gd name="connsiteY28" fmla="*/ 1380226 h 2760453"/>
                <a:gd name="connsiteX29" fmla="*/ 491706 w 3001993"/>
                <a:gd name="connsiteY29" fmla="*/ 1285336 h 2760453"/>
                <a:gd name="connsiteX30" fmla="*/ 638355 w 3001993"/>
                <a:gd name="connsiteY30" fmla="*/ 1268083 h 2760453"/>
                <a:gd name="connsiteX31" fmla="*/ 757328 w 3001993"/>
                <a:gd name="connsiteY31" fmla="*/ 1085446 h 2760453"/>
                <a:gd name="connsiteX32" fmla="*/ 763573 w 3001993"/>
                <a:gd name="connsiteY32" fmla="*/ 1013963 h 2760453"/>
                <a:gd name="connsiteX33" fmla="*/ 773098 w 3001993"/>
                <a:gd name="connsiteY33" fmla="*/ 953668 h 2760453"/>
                <a:gd name="connsiteX34" fmla="*/ 808817 w 3001993"/>
                <a:gd name="connsiteY34" fmla="*/ 944907 h 2760453"/>
                <a:gd name="connsiteX35" fmla="*/ 838245 w 3001993"/>
                <a:gd name="connsiteY35" fmla="*/ 975998 h 2760453"/>
                <a:gd name="connsiteX36" fmla="*/ 856442 w 3001993"/>
                <a:gd name="connsiteY36" fmla="*/ 959194 h 2760453"/>
                <a:gd name="connsiteX37" fmla="*/ 854914 w 3001993"/>
                <a:gd name="connsiteY37" fmla="*/ 898944 h 2760453"/>
                <a:gd name="connsiteX38" fmla="*/ 906359 w 3001993"/>
                <a:gd name="connsiteY38" fmla="*/ 878412 h 2760453"/>
                <a:gd name="connsiteX39" fmla="*/ 949310 w 3001993"/>
                <a:gd name="connsiteY39" fmla="*/ 923476 h 2760453"/>
                <a:gd name="connsiteX40" fmla="*/ 965979 w 3001993"/>
                <a:gd name="connsiteY40" fmla="*/ 944907 h 2760453"/>
                <a:gd name="connsiteX41" fmla="*/ 995004 w 3001993"/>
                <a:gd name="connsiteY41" fmla="*/ 932236 h 2760453"/>
                <a:gd name="connsiteX42" fmla="*/ 1004079 w 3001993"/>
                <a:gd name="connsiteY42" fmla="*/ 873469 h 2760453"/>
                <a:gd name="connsiteX43" fmla="*/ 1005113 w 3001993"/>
                <a:gd name="connsiteY43" fmla="*/ 840042 h 2760453"/>
                <a:gd name="connsiteX44" fmla="*/ 1025510 w 3001993"/>
                <a:gd name="connsiteY44" fmla="*/ 816319 h 2760453"/>
                <a:gd name="connsiteX45" fmla="*/ 1081268 w 3001993"/>
                <a:gd name="connsiteY45" fmla="*/ 797808 h 2760453"/>
                <a:gd name="connsiteX46" fmla="*/ 1113617 w 3001993"/>
                <a:gd name="connsiteY46" fmla="*/ 792507 h 2760453"/>
                <a:gd name="connsiteX47" fmla="*/ 1131813 w 3001993"/>
                <a:gd name="connsiteY47" fmla="*/ 760023 h 2760453"/>
                <a:gd name="connsiteX48" fmla="*/ 1158860 w 3001993"/>
                <a:gd name="connsiteY48" fmla="*/ 759169 h 2760453"/>
                <a:gd name="connsiteX49" fmla="*/ 1173148 w 3001993"/>
                <a:gd name="connsiteY49" fmla="*/ 728213 h 2760453"/>
                <a:gd name="connsiteX50" fmla="*/ 1196960 w 3001993"/>
                <a:gd name="connsiteY50" fmla="*/ 780601 h 2760453"/>
                <a:gd name="connsiteX51" fmla="*/ 1235060 w 3001993"/>
                <a:gd name="connsiteY51" fmla="*/ 785363 h 2760453"/>
                <a:gd name="connsiteX52" fmla="*/ 1277923 w 3001993"/>
                <a:gd name="connsiteY52" fmla="*/ 790126 h 2760453"/>
                <a:gd name="connsiteX53" fmla="*/ 1301735 w 3001993"/>
                <a:gd name="connsiteY53" fmla="*/ 780601 h 2760453"/>
                <a:gd name="connsiteX54" fmla="*/ 1330310 w 3001993"/>
                <a:gd name="connsiteY54" fmla="*/ 852038 h 2760453"/>
                <a:gd name="connsiteX55" fmla="*/ 1355246 w 3001993"/>
                <a:gd name="connsiteY55" fmla="*/ 839728 h 2760453"/>
                <a:gd name="connsiteX56" fmla="*/ 1398378 w 3001993"/>
                <a:gd name="connsiteY56" fmla="*/ 845388 h 2760453"/>
                <a:gd name="connsiteX57" fmla="*/ 1432704 w 3001993"/>
                <a:gd name="connsiteY57" fmla="*/ 852038 h 2760453"/>
                <a:gd name="connsiteX58" fmla="*/ 1492055 w 3001993"/>
                <a:gd name="connsiteY58" fmla="*/ 907571 h 2760453"/>
                <a:gd name="connsiteX59" fmla="*/ 1520810 w 3001993"/>
                <a:gd name="connsiteY59" fmla="*/ 892519 h 2760453"/>
                <a:gd name="connsiteX60" fmla="*/ 1556529 w 3001993"/>
                <a:gd name="connsiteY60" fmla="*/ 916332 h 2760453"/>
                <a:gd name="connsiteX61" fmla="*/ 1608917 w 3001993"/>
                <a:gd name="connsiteY61" fmla="*/ 944907 h 2760453"/>
                <a:gd name="connsiteX62" fmla="*/ 1689879 w 3001993"/>
                <a:gd name="connsiteY62" fmla="*/ 949489 h 2760453"/>
                <a:gd name="connsiteX63" fmla="*/ 1713376 w 3001993"/>
                <a:gd name="connsiteY63" fmla="*/ 910536 h 2760453"/>
                <a:gd name="connsiteX64" fmla="*/ 1595887 w 3001993"/>
                <a:gd name="connsiteY64" fmla="*/ 802256 h 2760453"/>
                <a:gd name="connsiteX65" fmla="*/ 1397479 w 3001993"/>
                <a:gd name="connsiteY65" fmla="*/ 621102 h 2760453"/>
                <a:gd name="connsiteX66" fmla="*/ 1293962 w 3001993"/>
                <a:gd name="connsiteY66" fmla="*/ 526211 h 2760453"/>
                <a:gd name="connsiteX67" fmla="*/ 1268083 w 3001993"/>
                <a:gd name="connsiteY67" fmla="*/ 431321 h 2760453"/>
                <a:gd name="connsiteX68" fmla="*/ 1242204 w 3001993"/>
                <a:gd name="connsiteY68" fmla="*/ 345056 h 2760453"/>
                <a:gd name="connsiteX69" fmla="*/ 1164566 w 3001993"/>
                <a:gd name="connsiteY69" fmla="*/ 336430 h 2760453"/>
                <a:gd name="connsiteX70" fmla="*/ 1112808 w 3001993"/>
                <a:gd name="connsiteY70" fmla="*/ 224287 h 2760453"/>
                <a:gd name="connsiteX71" fmla="*/ 974785 w 3001993"/>
                <a:gd name="connsiteY71" fmla="*/ 198407 h 2760453"/>
                <a:gd name="connsiteX72" fmla="*/ 974785 w 3001993"/>
                <a:gd name="connsiteY72" fmla="*/ 198407 h 2760453"/>
                <a:gd name="connsiteX73" fmla="*/ 1164566 w 3001993"/>
                <a:gd name="connsiteY73" fmla="*/ 34505 h 2760453"/>
                <a:gd name="connsiteX74" fmla="*/ 1388853 w 3001993"/>
                <a:gd name="connsiteY74" fmla="*/ 0 h 2760453"/>
                <a:gd name="connsiteX75" fmla="*/ 1561381 w 3001993"/>
                <a:gd name="connsiteY75" fmla="*/ 8626 h 2760453"/>
                <a:gd name="connsiteX76" fmla="*/ 1802921 w 3001993"/>
                <a:gd name="connsiteY76" fmla="*/ 86264 h 2760453"/>
                <a:gd name="connsiteX0" fmla="*/ 1802921 w 3001993"/>
                <a:gd name="connsiteY0" fmla="*/ 86264 h 2760453"/>
                <a:gd name="connsiteX1" fmla="*/ 1716657 w 3001993"/>
                <a:gd name="connsiteY1" fmla="*/ 301924 h 2760453"/>
                <a:gd name="connsiteX2" fmla="*/ 1690778 w 3001993"/>
                <a:gd name="connsiteY2" fmla="*/ 457200 h 2760453"/>
                <a:gd name="connsiteX3" fmla="*/ 1846053 w 3001993"/>
                <a:gd name="connsiteY3" fmla="*/ 603849 h 2760453"/>
                <a:gd name="connsiteX4" fmla="*/ 2251495 w 3001993"/>
                <a:gd name="connsiteY4" fmla="*/ 715992 h 2760453"/>
                <a:gd name="connsiteX5" fmla="*/ 2475781 w 3001993"/>
                <a:gd name="connsiteY5" fmla="*/ 914400 h 2760453"/>
                <a:gd name="connsiteX6" fmla="*/ 2725947 w 3001993"/>
                <a:gd name="connsiteY6" fmla="*/ 1069675 h 2760453"/>
                <a:gd name="connsiteX7" fmla="*/ 2907102 w 3001993"/>
                <a:gd name="connsiteY7" fmla="*/ 1311215 h 2760453"/>
                <a:gd name="connsiteX8" fmla="*/ 3001993 w 3001993"/>
                <a:gd name="connsiteY8" fmla="*/ 1613139 h 2760453"/>
                <a:gd name="connsiteX9" fmla="*/ 2993366 w 3001993"/>
                <a:gd name="connsiteY9" fmla="*/ 1863305 h 2760453"/>
                <a:gd name="connsiteX10" fmla="*/ 2915729 w 3001993"/>
                <a:gd name="connsiteY10" fmla="*/ 2053087 h 2760453"/>
                <a:gd name="connsiteX11" fmla="*/ 2743200 w 3001993"/>
                <a:gd name="connsiteY11" fmla="*/ 2182483 h 2760453"/>
                <a:gd name="connsiteX12" fmla="*/ 2501661 w 3001993"/>
                <a:gd name="connsiteY12" fmla="*/ 2234241 h 2760453"/>
                <a:gd name="connsiteX13" fmla="*/ 2216989 w 3001993"/>
                <a:gd name="connsiteY13" fmla="*/ 2165230 h 2760453"/>
                <a:gd name="connsiteX14" fmla="*/ 2009955 w 3001993"/>
                <a:gd name="connsiteY14" fmla="*/ 2130724 h 2760453"/>
                <a:gd name="connsiteX15" fmla="*/ 1708030 w 3001993"/>
                <a:gd name="connsiteY15" fmla="*/ 2277373 h 2760453"/>
                <a:gd name="connsiteX16" fmla="*/ 1431985 w 3001993"/>
                <a:gd name="connsiteY16" fmla="*/ 2553419 h 2760453"/>
                <a:gd name="connsiteX17" fmla="*/ 1259457 w 3001993"/>
                <a:gd name="connsiteY17" fmla="*/ 2691441 h 2760453"/>
                <a:gd name="connsiteX18" fmla="*/ 785004 w 3001993"/>
                <a:gd name="connsiteY18" fmla="*/ 2760453 h 2760453"/>
                <a:gd name="connsiteX19" fmla="*/ 474453 w 3001993"/>
                <a:gd name="connsiteY19" fmla="*/ 2743200 h 2760453"/>
                <a:gd name="connsiteX20" fmla="*/ 224287 w 3001993"/>
                <a:gd name="connsiteY20" fmla="*/ 2691441 h 2760453"/>
                <a:gd name="connsiteX21" fmla="*/ 51759 w 3001993"/>
                <a:gd name="connsiteY21" fmla="*/ 2587924 h 2760453"/>
                <a:gd name="connsiteX22" fmla="*/ 0 w 3001993"/>
                <a:gd name="connsiteY22" fmla="*/ 2398143 h 2760453"/>
                <a:gd name="connsiteX23" fmla="*/ 17253 w 3001993"/>
                <a:gd name="connsiteY23" fmla="*/ 2208362 h 2760453"/>
                <a:gd name="connsiteX24" fmla="*/ 103517 w 3001993"/>
                <a:gd name="connsiteY24" fmla="*/ 2009955 h 2760453"/>
                <a:gd name="connsiteX25" fmla="*/ 267419 w 3001993"/>
                <a:gd name="connsiteY25" fmla="*/ 1889185 h 2760453"/>
                <a:gd name="connsiteX26" fmla="*/ 362310 w 3001993"/>
                <a:gd name="connsiteY26" fmla="*/ 1777041 h 2760453"/>
                <a:gd name="connsiteX27" fmla="*/ 362310 w 3001993"/>
                <a:gd name="connsiteY27" fmla="*/ 1526875 h 2760453"/>
                <a:gd name="connsiteX28" fmla="*/ 370936 w 3001993"/>
                <a:gd name="connsiteY28" fmla="*/ 1380226 h 2760453"/>
                <a:gd name="connsiteX29" fmla="*/ 491706 w 3001993"/>
                <a:gd name="connsiteY29" fmla="*/ 1285336 h 2760453"/>
                <a:gd name="connsiteX30" fmla="*/ 638355 w 3001993"/>
                <a:gd name="connsiteY30" fmla="*/ 1268083 h 2760453"/>
                <a:gd name="connsiteX31" fmla="*/ 757328 w 3001993"/>
                <a:gd name="connsiteY31" fmla="*/ 1085446 h 2760453"/>
                <a:gd name="connsiteX32" fmla="*/ 763573 w 3001993"/>
                <a:gd name="connsiteY32" fmla="*/ 1013963 h 2760453"/>
                <a:gd name="connsiteX33" fmla="*/ 773098 w 3001993"/>
                <a:gd name="connsiteY33" fmla="*/ 953668 h 2760453"/>
                <a:gd name="connsiteX34" fmla="*/ 808817 w 3001993"/>
                <a:gd name="connsiteY34" fmla="*/ 944907 h 2760453"/>
                <a:gd name="connsiteX35" fmla="*/ 838245 w 3001993"/>
                <a:gd name="connsiteY35" fmla="*/ 975998 h 2760453"/>
                <a:gd name="connsiteX36" fmla="*/ 856442 w 3001993"/>
                <a:gd name="connsiteY36" fmla="*/ 959194 h 2760453"/>
                <a:gd name="connsiteX37" fmla="*/ 854914 w 3001993"/>
                <a:gd name="connsiteY37" fmla="*/ 898944 h 2760453"/>
                <a:gd name="connsiteX38" fmla="*/ 906359 w 3001993"/>
                <a:gd name="connsiteY38" fmla="*/ 878412 h 2760453"/>
                <a:gd name="connsiteX39" fmla="*/ 949310 w 3001993"/>
                <a:gd name="connsiteY39" fmla="*/ 923476 h 2760453"/>
                <a:gd name="connsiteX40" fmla="*/ 965979 w 3001993"/>
                <a:gd name="connsiteY40" fmla="*/ 944907 h 2760453"/>
                <a:gd name="connsiteX41" fmla="*/ 995004 w 3001993"/>
                <a:gd name="connsiteY41" fmla="*/ 932236 h 2760453"/>
                <a:gd name="connsiteX42" fmla="*/ 1004079 w 3001993"/>
                <a:gd name="connsiteY42" fmla="*/ 873469 h 2760453"/>
                <a:gd name="connsiteX43" fmla="*/ 1005113 w 3001993"/>
                <a:gd name="connsiteY43" fmla="*/ 840042 h 2760453"/>
                <a:gd name="connsiteX44" fmla="*/ 1025510 w 3001993"/>
                <a:gd name="connsiteY44" fmla="*/ 816319 h 2760453"/>
                <a:gd name="connsiteX45" fmla="*/ 1081268 w 3001993"/>
                <a:gd name="connsiteY45" fmla="*/ 797808 h 2760453"/>
                <a:gd name="connsiteX46" fmla="*/ 1113617 w 3001993"/>
                <a:gd name="connsiteY46" fmla="*/ 792507 h 2760453"/>
                <a:gd name="connsiteX47" fmla="*/ 1131813 w 3001993"/>
                <a:gd name="connsiteY47" fmla="*/ 760023 h 2760453"/>
                <a:gd name="connsiteX48" fmla="*/ 1158860 w 3001993"/>
                <a:gd name="connsiteY48" fmla="*/ 759169 h 2760453"/>
                <a:gd name="connsiteX49" fmla="*/ 1173148 w 3001993"/>
                <a:gd name="connsiteY49" fmla="*/ 728213 h 2760453"/>
                <a:gd name="connsiteX50" fmla="*/ 1196960 w 3001993"/>
                <a:gd name="connsiteY50" fmla="*/ 780601 h 2760453"/>
                <a:gd name="connsiteX51" fmla="*/ 1235060 w 3001993"/>
                <a:gd name="connsiteY51" fmla="*/ 785363 h 2760453"/>
                <a:gd name="connsiteX52" fmla="*/ 1277923 w 3001993"/>
                <a:gd name="connsiteY52" fmla="*/ 790126 h 2760453"/>
                <a:gd name="connsiteX53" fmla="*/ 1301735 w 3001993"/>
                <a:gd name="connsiteY53" fmla="*/ 780601 h 2760453"/>
                <a:gd name="connsiteX54" fmla="*/ 1330310 w 3001993"/>
                <a:gd name="connsiteY54" fmla="*/ 852038 h 2760453"/>
                <a:gd name="connsiteX55" fmla="*/ 1355246 w 3001993"/>
                <a:gd name="connsiteY55" fmla="*/ 839728 h 2760453"/>
                <a:gd name="connsiteX56" fmla="*/ 1398378 w 3001993"/>
                <a:gd name="connsiteY56" fmla="*/ 845388 h 2760453"/>
                <a:gd name="connsiteX57" fmla="*/ 1432704 w 3001993"/>
                <a:gd name="connsiteY57" fmla="*/ 852038 h 2760453"/>
                <a:gd name="connsiteX58" fmla="*/ 1492055 w 3001993"/>
                <a:gd name="connsiteY58" fmla="*/ 907571 h 2760453"/>
                <a:gd name="connsiteX59" fmla="*/ 1520810 w 3001993"/>
                <a:gd name="connsiteY59" fmla="*/ 892519 h 2760453"/>
                <a:gd name="connsiteX60" fmla="*/ 1556529 w 3001993"/>
                <a:gd name="connsiteY60" fmla="*/ 916332 h 2760453"/>
                <a:gd name="connsiteX61" fmla="*/ 1608917 w 3001993"/>
                <a:gd name="connsiteY61" fmla="*/ 944907 h 2760453"/>
                <a:gd name="connsiteX62" fmla="*/ 1689879 w 3001993"/>
                <a:gd name="connsiteY62" fmla="*/ 949489 h 2760453"/>
                <a:gd name="connsiteX63" fmla="*/ 1713376 w 3001993"/>
                <a:gd name="connsiteY63" fmla="*/ 910536 h 2760453"/>
                <a:gd name="connsiteX64" fmla="*/ 1677973 w 3001993"/>
                <a:gd name="connsiteY64" fmla="*/ 868707 h 2760453"/>
                <a:gd name="connsiteX65" fmla="*/ 1595887 w 3001993"/>
                <a:gd name="connsiteY65" fmla="*/ 802256 h 2760453"/>
                <a:gd name="connsiteX66" fmla="*/ 1397479 w 3001993"/>
                <a:gd name="connsiteY66" fmla="*/ 621102 h 2760453"/>
                <a:gd name="connsiteX67" fmla="*/ 1293962 w 3001993"/>
                <a:gd name="connsiteY67" fmla="*/ 526211 h 2760453"/>
                <a:gd name="connsiteX68" fmla="*/ 1268083 w 3001993"/>
                <a:gd name="connsiteY68" fmla="*/ 431321 h 2760453"/>
                <a:gd name="connsiteX69" fmla="*/ 1242204 w 3001993"/>
                <a:gd name="connsiteY69" fmla="*/ 345056 h 2760453"/>
                <a:gd name="connsiteX70" fmla="*/ 1164566 w 3001993"/>
                <a:gd name="connsiteY70" fmla="*/ 336430 h 2760453"/>
                <a:gd name="connsiteX71" fmla="*/ 1112808 w 3001993"/>
                <a:gd name="connsiteY71" fmla="*/ 224287 h 2760453"/>
                <a:gd name="connsiteX72" fmla="*/ 974785 w 3001993"/>
                <a:gd name="connsiteY72" fmla="*/ 198407 h 2760453"/>
                <a:gd name="connsiteX73" fmla="*/ 974785 w 3001993"/>
                <a:gd name="connsiteY73" fmla="*/ 198407 h 2760453"/>
                <a:gd name="connsiteX74" fmla="*/ 1164566 w 3001993"/>
                <a:gd name="connsiteY74" fmla="*/ 34505 h 2760453"/>
                <a:gd name="connsiteX75" fmla="*/ 1388853 w 3001993"/>
                <a:gd name="connsiteY75" fmla="*/ 0 h 2760453"/>
                <a:gd name="connsiteX76" fmla="*/ 1561381 w 3001993"/>
                <a:gd name="connsiteY76" fmla="*/ 8626 h 2760453"/>
                <a:gd name="connsiteX77" fmla="*/ 1802921 w 3001993"/>
                <a:gd name="connsiteY77" fmla="*/ 86264 h 2760453"/>
                <a:gd name="connsiteX0" fmla="*/ 1802921 w 3001993"/>
                <a:gd name="connsiteY0" fmla="*/ 86264 h 2760453"/>
                <a:gd name="connsiteX1" fmla="*/ 1716657 w 3001993"/>
                <a:gd name="connsiteY1" fmla="*/ 301924 h 2760453"/>
                <a:gd name="connsiteX2" fmla="*/ 1690778 w 3001993"/>
                <a:gd name="connsiteY2" fmla="*/ 457200 h 2760453"/>
                <a:gd name="connsiteX3" fmla="*/ 1846053 w 3001993"/>
                <a:gd name="connsiteY3" fmla="*/ 603849 h 2760453"/>
                <a:gd name="connsiteX4" fmla="*/ 2251495 w 3001993"/>
                <a:gd name="connsiteY4" fmla="*/ 715992 h 2760453"/>
                <a:gd name="connsiteX5" fmla="*/ 2475781 w 3001993"/>
                <a:gd name="connsiteY5" fmla="*/ 914400 h 2760453"/>
                <a:gd name="connsiteX6" fmla="*/ 2725947 w 3001993"/>
                <a:gd name="connsiteY6" fmla="*/ 1069675 h 2760453"/>
                <a:gd name="connsiteX7" fmla="*/ 2907102 w 3001993"/>
                <a:gd name="connsiteY7" fmla="*/ 1311215 h 2760453"/>
                <a:gd name="connsiteX8" fmla="*/ 3001993 w 3001993"/>
                <a:gd name="connsiteY8" fmla="*/ 1613139 h 2760453"/>
                <a:gd name="connsiteX9" fmla="*/ 2993366 w 3001993"/>
                <a:gd name="connsiteY9" fmla="*/ 1863305 h 2760453"/>
                <a:gd name="connsiteX10" fmla="*/ 2915729 w 3001993"/>
                <a:gd name="connsiteY10" fmla="*/ 2053087 h 2760453"/>
                <a:gd name="connsiteX11" fmla="*/ 2743200 w 3001993"/>
                <a:gd name="connsiteY11" fmla="*/ 2182483 h 2760453"/>
                <a:gd name="connsiteX12" fmla="*/ 2501661 w 3001993"/>
                <a:gd name="connsiteY12" fmla="*/ 2234241 h 2760453"/>
                <a:gd name="connsiteX13" fmla="*/ 2216989 w 3001993"/>
                <a:gd name="connsiteY13" fmla="*/ 2165230 h 2760453"/>
                <a:gd name="connsiteX14" fmla="*/ 2009955 w 3001993"/>
                <a:gd name="connsiteY14" fmla="*/ 2130724 h 2760453"/>
                <a:gd name="connsiteX15" fmla="*/ 1708030 w 3001993"/>
                <a:gd name="connsiteY15" fmla="*/ 2277373 h 2760453"/>
                <a:gd name="connsiteX16" fmla="*/ 1431985 w 3001993"/>
                <a:gd name="connsiteY16" fmla="*/ 2553419 h 2760453"/>
                <a:gd name="connsiteX17" fmla="*/ 1259457 w 3001993"/>
                <a:gd name="connsiteY17" fmla="*/ 2691441 h 2760453"/>
                <a:gd name="connsiteX18" fmla="*/ 785004 w 3001993"/>
                <a:gd name="connsiteY18" fmla="*/ 2760453 h 2760453"/>
                <a:gd name="connsiteX19" fmla="*/ 474453 w 3001993"/>
                <a:gd name="connsiteY19" fmla="*/ 2743200 h 2760453"/>
                <a:gd name="connsiteX20" fmla="*/ 224287 w 3001993"/>
                <a:gd name="connsiteY20" fmla="*/ 2691441 h 2760453"/>
                <a:gd name="connsiteX21" fmla="*/ 51759 w 3001993"/>
                <a:gd name="connsiteY21" fmla="*/ 2587924 h 2760453"/>
                <a:gd name="connsiteX22" fmla="*/ 0 w 3001993"/>
                <a:gd name="connsiteY22" fmla="*/ 2398143 h 2760453"/>
                <a:gd name="connsiteX23" fmla="*/ 17253 w 3001993"/>
                <a:gd name="connsiteY23" fmla="*/ 2208362 h 2760453"/>
                <a:gd name="connsiteX24" fmla="*/ 103517 w 3001993"/>
                <a:gd name="connsiteY24" fmla="*/ 2009955 h 2760453"/>
                <a:gd name="connsiteX25" fmla="*/ 267419 w 3001993"/>
                <a:gd name="connsiteY25" fmla="*/ 1889185 h 2760453"/>
                <a:gd name="connsiteX26" fmla="*/ 362310 w 3001993"/>
                <a:gd name="connsiteY26" fmla="*/ 1777041 h 2760453"/>
                <a:gd name="connsiteX27" fmla="*/ 362310 w 3001993"/>
                <a:gd name="connsiteY27" fmla="*/ 1526875 h 2760453"/>
                <a:gd name="connsiteX28" fmla="*/ 370936 w 3001993"/>
                <a:gd name="connsiteY28" fmla="*/ 1380226 h 2760453"/>
                <a:gd name="connsiteX29" fmla="*/ 491706 w 3001993"/>
                <a:gd name="connsiteY29" fmla="*/ 1285336 h 2760453"/>
                <a:gd name="connsiteX30" fmla="*/ 638355 w 3001993"/>
                <a:gd name="connsiteY30" fmla="*/ 1268083 h 2760453"/>
                <a:gd name="connsiteX31" fmla="*/ 757328 w 3001993"/>
                <a:gd name="connsiteY31" fmla="*/ 1085446 h 2760453"/>
                <a:gd name="connsiteX32" fmla="*/ 763573 w 3001993"/>
                <a:gd name="connsiteY32" fmla="*/ 1013963 h 2760453"/>
                <a:gd name="connsiteX33" fmla="*/ 773098 w 3001993"/>
                <a:gd name="connsiteY33" fmla="*/ 953668 h 2760453"/>
                <a:gd name="connsiteX34" fmla="*/ 808817 w 3001993"/>
                <a:gd name="connsiteY34" fmla="*/ 944907 h 2760453"/>
                <a:gd name="connsiteX35" fmla="*/ 838245 w 3001993"/>
                <a:gd name="connsiteY35" fmla="*/ 975998 h 2760453"/>
                <a:gd name="connsiteX36" fmla="*/ 856442 w 3001993"/>
                <a:gd name="connsiteY36" fmla="*/ 959194 h 2760453"/>
                <a:gd name="connsiteX37" fmla="*/ 854914 w 3001993"/>
                <a:gd name="connsiteY37" fmla="*/ 898944 h 2760453"/>
                <a:gd name="connsiteX38" fmla="*/ 906359 w 3001993"/>
                <a:gd name="connsiteY38" fmla="*/ 878412 h 2760453"/>
                <a:gd name="connsiteX39" fmla="*/ 949310 w 3001993"/>
                <a:gd name="connsiteY39" fmla="*/ 923476 h 2760453"/>
                <a:gd name="connsiteX40" fmla="*/ 965979 w 3001993"/>
                <a:gd name="connsiteY40" fmla="*/ 944907 h 2760453"/>
                <a:gd name="connsiteX41" fmla="*/ 995004 w 3001993"/>
                <a:gd name="connsiteY41" fmla="*/ 932236 h 2760453"/>
                <a:gd name="connsiteX42" fmla="*/ 1004079 w 3001993"/>
                <a:gd name="connsiteY42" fmla="*/ 873469 h 2760453"/>
                <a:gd name="connsiteX43" fmla="*/ 1005113 w 3001993"/>
                <a:gd name="connsiteY43" fmla="*/ 840042 h 2760453"/>
                <a:gd name="connsiteX44" fmla="*/ 1025510 w 3001993"/>
                <a:gd name="connsiteY44" fmla="*/ 816319 h 2760453"/>
                <a:gd name="connsiteX45" fmla="*/ 1081268 w 3001993"/>
                <a:gd name="connsiteY45" fmla="*/ 797808 h 2760453"/>
                <a:gd name="connsiteX46" fmla="*/ 1113617 w 3001993"/>
                <a:gd name="connsiteY46" fmla="*/ 792507 h 2760453"/>
                <a:gd name="connsiteX47" fmla="*/ 1131813 w 3001993"/>
                <a:gd name="connsiteY47" fmla="*/ 760023 h 2760453"/>
                <a:gd name="connsiteX48" fmla="*/ 1158860 w 3001993"/>
                <a:gd name="connsiteY48" fmla="*/ 759169 h 2760453"/>
                <a:gd name="connsiteX49" fmla="*/ 1173148 w 3001993"/>
                <a:gd name="connsiteY49" fmla="*/ 728213 h 2760453"/>
                <a:gd name="connsiteX50" fmla="*/ 1196960 w 3001993"/>
                <a:gd name="connsiteY50" fmla="*/ 780601 h 2760453"/>
                <a:gd name="connsiteX51" fmla="*/ 1235060 w 3001993"/>
                <a:gd name="connsiteY51" fmla="*/ 785363 h 2760453"/>
                <a:gd name="connsiteX52" fmla="*/ 1277923 w 3001993"/>
                <a:gd name="connsiteY52" fmla="*/ 790126 h 2760453"/>
                <a:gd name="connsiteX53" fmla="*/ 1301735 w 3001993"/>
                <a:gd name="connsiteY53" fmla="*/ 780601 h 2760453"/>
                <a:gd name="connsiteX54" fmla="*/ 1330310 w 3001993"/>
                <a:gd name="connsiteY54" fmla="*/ 852038 h 2760453"/>
                <a:gd name="connsiteX55" fmla="*/ 1355246 w 3001993"/>
                <a:gd name="connsiteY55" fmla="*/ 839728 h 2760453"/>
                <a:gd name="connsiteX56" fmla="*/ 1398378 w 3001993"/>
                <a:gd name="connsiteY56" fmla="*/ 845388 h 2760453"/>
                <a:gd name="connsiteX57" fmla="*/ 1432704 w 3001993"/>
                <a:gd name="connsiteY57" fmla="*/ 852038 h 2760453"/>
                <a:gd name="connsiteX58" fmla="*/ 1492055 w 3001993"/>
                <a:gd name="connsiteY58" fmla="*/ 907571 h 2760453"/>
                <a:gd name="connsiteX59" fmla="*/ 1520810 w 3001993"/>
                <a:gd name="connsiteY59" fmla="*/ 892519 h 2760453"/>
                <a:gd name="connsiteX60" fmla="*/ 1556529 w 3001993"/>
                <a:gd name="connsiteY60" fmla="*/ 916332 h 2760453"/>
                <a:gd name="connsiteX61" fmla="*/ 1608917 w 3001993"/>
                <a:gd name="connsiteY61" fmla="*/ 944907 h 2760453"/>
                <a:gd name="connsiteX62" fmla="*/ 1689879 w 3001993"/>
                <a:gd name="connsiteY62" fmla="*/ 949489 h 2760453"/>
                <a:gd name="connsiteX63" fmla="*/ 1713376 w 3001993"/>
                <a:gd name="connsiteY63" fmla="*/ 910536 h 2760453"/>
                <a:gd name="connsiteX64" fmla="*/ 1677973 w 3001993"/>
                <a:gd name="connsiteY64" fmla="*/ 868707 h 2760453"/>
                <a:gd name="connsiteX65" fmla="*/ 1603030 w 3001993"/>
                <a:gd name="connsiteY65" fmla="*/ 816543 h 2760453"/>
                <a:gd name="connsiteX66" fmla="*/ 1397479 w 3001993"/>
                <a:gd name="connsiteY66" fmla="*/ 621102 h 2760453"/>
                <a:gd name="connsiteX67" fmla="*/ 1293962 w 3001993"/>
                <a:gd name="connsiteY67" fmla="*/ 526211 h 2760453"/>
                <a:gd name="connsiteX68" fmla="*/ 1268083 w 3001993"/>
                <a:gd name="connsiteY68" fmla="*/ 431321 h 2760453"/>
                <a:gd name="connsiteX69" fmla="*/ 1242204 w 3001993"/>
                <a:gd name="connsiteY69" fmla="*/ 345056 h 2760453"/>
                <a:gd name="connsiteX70" fmla="*/ 1164566 w 3001993"/>
                <a:gd name="connsiteY70" fmla="*/ 336430 h 2760453"/>
                <a:gd name="connsiteX71" fmla="*/ 1112808 w 3001993"/>
                <a:gd name="connsiteY71" fmla="*/ 224287 h 2760453"/>
                <a:gd name="connsiteX72" fmla="*/ 974785 w 3001993"/>
                <a:gd name="connsiteY72" fmla="*/ 198407 h 2760453"/>
                <a:gd name="connsiteX73" fmla="*/ 974785 w 3001993"/>
                <a:gd name="connsiteY73" fmla="*/ 198407 h 2760453"/>
                <a:gd name="connsiteX74" fmla="*/ 1164566 w 3001993"/>
                <a:gd name="connsiteY74" fmla="*/ 34505 h 2760453"/>
                <a:gd name="connsiteX75" fmla="*/ 1388853 w 3001993"/>
                <a:gd name="connsiteY75" fmla="*/ 0 h 2760453"/>
                <a:gd name="connsiteX76" fmla="*/ 1561381 w 3001993"/>
                <a:gd name="connsiteY76" fmla="*/ 8626 h 2760453"/>
                <a:gd name="connsiteX77" fmla="*/ 1802921 w 3001993"/>
                <a:gd name="connsiteY77" fmla="*/ 86264 h 2760453"/>
                <a:gd name="connsiteX0" fmla="*/ 1802921 w 3001993"/>
                <a:gd name="connsiteY0" fmla="*/ 86264 h 2760453"/>
                <a:gd name="connsiteX1" fmla="*/ 1716657 w 3001993"/>
                <a:gd name="connsiteY1" fmla="*/ 301924 h 2760453"/>
                <a:gd name="connsiteX2" fmla="*/ 1690778 w 3001993"/>
                <a:gd name="connsiteY2" fmla="*/ 457200 h 2760453"/>
                <a:gd name="connsiteX3" fmla="*/ 1846053 w 3001993"/>
                <a:gd name="connsiteY3" fmla="*/ 603849 h 2760453"/>
                <a:gd name="connsiteX4" fmla="*/ 2251495 w 3001993"/>
                <a:gd name="connsiteY4" fmla="*/ 715992 h 2760453"/>
                <a:gd name="connsiteX5" fmla="*/ 2475781 w 3001993"/>
                <a:gd name="connsiteY5" fmla="*/ 914400 h 2760453"/>
                <a:gd name="connsiteX6" fmla="*/ 2725947 w 3001993"/>
                <a:gd name="connsiteY6" fmla="*/ 1069675 h 2760453"/>
                <a:gd name="connsiteX7" fmla="*/ 2907102 w 3001993"/>
                <a:gd name="connsiteY7" fmla="*/ 1311215 h 2760453"/>
                <a:gd name="connsiteX8" fmla="*/ 3001993 w 3001993"/>
                <a:gd name="connsiteY8" fmla="*/ 1613139 h 2760453"/>
                <a:gd name="connsiteX9" fmla="*/ 2993366 w 3001993"/>
                <a:gd name="connsiteY9" fmla="*/ 1863305 h 2760453"/>
                <a:gd name="connsiteX10" fmla="*/ 2915729 w 3001993"/>
                <a:gd name="connsiteY10" fmla="*/ 2053087 h 2760453"/>
                <a:gd name="connsiteX11" fmla="*/ 2743200 w 3001993"/>
                <a:gd name="connsiteY11" fmla="*/ 2182483 h 2760453"/>
                <a:gd name="connsiteX12" fmla="*/ 2501661 w 3001993"/>
                <a:gd name="connsiteY12" fmla="*/ 2234241 h 2760453"/>
                <a:gd name="connsiteX13" fmla="*/ 2216989 w 3001993"/>
                <a:gd name="connsiteY13" fmla="*/ 2165230 h 2760453"/>
                <a:gd name="connsiteX14" fmla="*/ 2009955 w 3001993"/>
                <a:gd name="connsiteY14" fmla="*/ 2130724 h 2760453"/>
                <a:gd name="connsiteX15" fmla="*/ 1708030 w 3001993"/>
                <a:gd name="connsiteY15" fmla="*/ 2277373 h 2760453"/>
                <a:gd name="connsiteX16" fmla="*/ 1431985 w 3001993"/>
                <a:gd name="connsiteY16" fmla="*/ 2553419 h 2760453"/>
                <a:gd name="connsiteX17" fmla="*/ 1259457 w 3001993"/>
                <a:gd name="connsiteY17" fmla="*/ 2691441 h 2760453"/>
                <a:gd name="connsiteX18" fmla="*/ 785004 w 3001993"/>
                <a:gd name="connsiteY18" fmla="*/ 2760453 h 2760453"/>
                <a:gd name="connsiteX19" fmla="*/ 474453 w 3001993"/>
                <a:gd name="connsiteY19" fmla="*/ 2743200 h 2760453"/>
                <a:gd name="connsiteX20" fmla="*/ 224287 w 3001993"/>
                <a:gd name="connsiteY20" fmla="*/ 2691441 h 2760453"/>
                <a:gd name="connsiteX21" fmla="*/ 51759 w 3001993"/>
                <a:gd name="connsiteY21" fmla="*/ 2587924 h 2760453"/>
                <a:gd name="connsiteX22" fmla="*/ 0 w 3001993"/>
                <a:gd name="connsiteY22" fmla="*/ 2398143 h 2760453"/>
                <a:gd name="connsiteX23" fmla="*/ 17253 w 3001993"/>
                <a:gd name="connsiteY23" fmla="*/ 2208362 h 2760453"/>
                <a:gd name="connsiteX24" fmla="*/ 103517 w 3001993"/>
                <a:gd name="connsiteY24" fmla="*/ 2009955 h 2760453"/>
                <a:gd name="connsiteX25" fmla="*/ 267419 w 3001993"/>
                <a:gd name="connsiteY25" fmla="*/ 1889185 h 2760453"/>
                <a:gd name="connsiteX26" fmla="*/ 362310 w 3001993"/>
                <a:gd name="connsiteY26" fmla="*/ 1777041 h 2760453"/>
                <a:gd name="connsiteX27" fmla="*/ 362310 w 3001993"/>
                <a:gd name="connsiteY27" fmla="*/ 1526875 h 2760453"/>
                <a:gd name="connsiteX28" fmla="*/ 370936 w 3001993"/>
                <a:gd name="connsiteY28" fmla="*/ 1380226 h 2760453"/>
                <a:gd name="connsiteX29" fmla="*/ 491706 w 3001993"/>
                <a:gd name="connsiteY29" fmla="*/ 1285336 h 2760453"/>
                <a:gd name="connsiteX30" fmla="*/ 638355 w 3001993"/>
                <a:gd name="connsiteY30" fmla="*/ 1268083 h 2760453"/>
                <a:gd name="connsiteX31" fmla="*/ 757328 w 3001993"/>
                <a:gd name="connsiteY31" fmla="*/ 1085446 h 2760453"/>
                <a:gd name="connsiteX32" fmla="*/ 763573 w 3001993"/>
                <a:gd name="connsiteY32" fmla="*/ 1013963 h 2760453"/>
                <a:gd name="connsiteX33" fmla="*/ 773098 w 3001993"/>
                <a:gd name="connsiteY33" fmla="*/ 953668 h 2760453"/>
                <a:gd name="connsiteX34" fmla="*/ 808817 w 3001993"/>
                <a:gd name="connsiteY34" fmla="*/ 944907 h 2760453"/>
                <a:gd name="connsiteX35" fmla="*/ 838245 w 3001993"/>
                <a:gd name="connsiteY35" fmla="*/ 975998 h 2760453"/>
                <a:gd name="connsiteX36" fmla="*/ 856442 w 3001993"/>
                <a:gd name="connsiteY36" fmla="*/ 959194 h 2760453"/>
                <a:gd name="connsiteX37" fmla="*/ 854914 w 3001993"/>
                <a:gd name="connsiteY37" fmla="*/ 898944 h 2760453"/>
                <a:gd name="connsiteX38" fmla="*/ 906359 w 3001993"/>
                <a:gd name="connsiteY38" fmla="*/ 878412 h 2760453"/>
                <a:gd name="connsiteX39" fmla="*/ 949310 w 3001993"/>
                <a:gd name="connsiteY39" fmla="*/ 923476 h 2760453"/>
                <a:gd name="connsiteX40" fmla="*/ 965979 w 3001993"/>
                <a:gd name="connsiteY40" fmla="*/ 944907 h 2760453"/>
                <a:gd name="connsiteX41" fmla="*/ 995004 w 3001993"/>
                <a:gd name="connsiteY41" fmla="*/ 932236 h 2760453"/>
                <a:gd name="connsiteX42" fmla="*/ 1004079 w 3001993"/>
                <a:gd name="connsiteY42" fmla="*/ 873469 h 2760453"/>
                <a:gd name="connsiteX43" fmla="*/ 1005113 w 3001993"/>
                <a:gd name="connsiteY43" fmla="*/ 840042 h 2760453"/>
                <a:gd name="connsiteX44" fmla="*/ 1025510 w 3001993"/>
                <a:gd name="connsiteY44" fmla="*/ 816319 h 2760453"/>
                <a:gd name="connsiteX45" fmla="*/ 1081268 w 3001993"/>
                <a:gd name="connsiteY45" fmla="*/ 797808 h 2760453"/>
                <a:gd name="connsiteX46" fmla="*/ 1113617 w 3001993"/>
                <a:gd name="connsiteY46" fmla="*/ 792507 h 2760453"/>
                <a:gd name="connsiteX47" fmla="*/ 1131813 w 3001993"/>
                <a:gd name="connsiteY47" fmla="*/ 760023 h 2760453"/>
                <a:gd name="connsiteX48" fmla="*/ 1158860 w 3001993"/>
                <a:gd name="connsiteY48" fmla="*/ 759169 h 2760453"/>
                <a:gd name="connsiteX49" fmla="*/ 1173148 w 3001993"/>
                <a:gd name="connsiteY49" fmla="*/ 728213 h 2760453"/>
                <a:gd name="connsiteX50" fmla="*/ 1196960 w 3001993"/>
                <a:gd name="connsiteY50" fmla="*/ 780601 h 2760453"/>
                <a:gd name="connsiteX51" fmla="*/ 1235060 w 3001993"/>
                <a:gd name="connsiteY51" fmla="*/ 785363 h 2760453"/>
                <a:gd name="connsiteX52" fmla="*/ 1277923 w 3001993"/>
                <a:gd name="connsiteY52" fmla="*/ 790126 h 2760453"/>
                <a:gd name="connsiteX53" fmla="*/ 1301735 w 3001993"/>
                <a:gd name="connsiteY53" fmla="*/ 780601 h 2760453"/>
                <a:gd name="connsiteX54" fmla="*/ 1330310 w 3001993"/>
                <a:gd name="connsiteY54" fmla="*/ 852038 h 2760453"/>
                <a:gd name="connsiteX55" fmla="*/ 1355246 w 3001993"/>
                <a:gd name="connsiteY55" fmla="*/ 839728 h 2760453"/>
                <a:gd name="connsiteX56" fmla="*/ 1398378 w 3001993"/>
                <a:gd name="connsiteY56" fmla="*/ 845388 h 2760453"/>
                <a:gd name="connsiteX57" fmla="*/ 1432704 w 3001993"/>
                <a:gd name="connsiteY57" fmla="*/ 852038 h 2760453"/>
                <a:gd name="connsiteX58" fmla="*/ 1492055 w 3001993"/>
                <a:gd name="connsiteY58" fmla="*/ 907571 h 2760453"/>
                <a:gd name="connsiteX59" fmla="*/ 1520810 w 3001993"/>
                <a:gd name="connsiteY59" fmla="*/ 892519 h 2760453"/>
                <a:gd name="connsiteX60" fmla="*/ 1556529 w 3001993"/>
                <a:gd name="connsiteY60" fmla="*/ 916332 h 2760453"/>
                <a:gd name="connsiteX61" fmla="*/ 1608917 w 3001993"/>
                <a:gd name="connsiteY61" fmla="*/ 944907 h 2760453"/>
                <a:gd name="connsiteX62" fmla="*/ 1689879 w 3001993"/>
                <a:gd name="connsiteY62" fmla="*/ 949489 h 2760453"/>
                <a:gd name="connsiteX63" fmla="*/ 1713376 w 3001993"/>
                <a:gd name="connsiteY63" fmla="*/ 910536 h 2760453"/>
                <a:gd name="connsiteX64" fmla="*/ 1677973 w 3001993"/>
                <a:gd name="connsiteY64" fmla="*/ 868707 h 2760453"/>
                <a:gd name="connsiteX65" fmla="*/ 1603030 w 3001993"/>
                <a:gd name="connsiteY65" fmla="*/ 816543 h 2760453"/>
                <a:gd name="connsiteX66" fmla="*/ 1397479 w 3001993"/>
                <a:gd name="connsiteY66" fmla="*/ 621102 h 2760453"/>
                <a:gd name="connsiteX67" fmla="*/ 1293962 w 3001993"/>
                <a:gd name="connsiteY67" fmla="*/ 526211 h 2760453"/>
                <a:gd name="connsiteX68" fmla="*/ 1268083 w 3001993"/>
                <a:gd name="connsiteY68" fmla="*/ 431321 h 2760453"/>
                <a:gd name="connsiteX69" fmla="*/ 1242204 w 3001993"/>
                <a:gd name="connsiteY69" fmla="*/ 345056 h 2760453"/>
                <a:gd name="connsiteX70" fmla="*/ 1164566 w 3001993"/>
                <a:gd name="connsiteY70" fmla="*/ 336430 h 2760453"/>
                <a:gd name="connsiteX71" fmla="*/ 1112808 w 3001993"/>
                <a:gd name="connsiteY71" fmla="*/ 224287 h 2760453"/>
                <a:gd name="connsiteX72" fmla="*/ 974785 w 3001993"/>
                <a:gd name="connsiteY72" fmla="*/ 198407 h 2760453"/>
                <a:gd name="connsiteX73" fmla="*/ 974785 w 3001993"/>
                <a:gd name="connsiteY73" fmla="*/ 198407 h 2760453"/>
                <a:gd name="connsiteX74" fmla="*/ 1164566 w 3001993"/>
                <a:gd name="connsiteY74" fmla="*/ 34505 h 2760453"/>
                <a:gd name="connsiteX75" fmla="*/ 1388853 w 3001993"/>
                <a:gd name="connsiteY75" fmla="*/ 0 h 2760453"/>
                <a:gd name="connsiteX76" fmla="*/ 1561381 w 3001993"/>
                <a:gd name="connsiteY76" fmla="*/ 8626 h 2760453"/>
                <a:gd name="connsiteX77" fmla="*/ 1802921 w 3001993"/>
                <a:gd name="connsiteY77" fmla="*/ 86264 h 2760453"/>
                <a:gd name="connsiteX0" fmla="*/ 1802921 w 3001993"/>
                <a:gd name="connsiteY0" fmla="*/ 86264 h 2760453"/>
                <a:gd name="connsiteX1" fmla="*/ 1716657 w 3001993"/>
                <a:gd name="connsiteY1" fmla="*/ 301924 h 2760453"/>
                <a:gd name="connsiteX2" fmla="*/ 1690778 w 3001993"/>
                <a:gd name="connsiteY2" fmla="*/ 457200 h 2760453"/>
                <a:gd name="connsiteX3" fmla="*/ 1846053 w 3001993"/>
                <a:gd name="connsiteY3" fmla="*/ 603849 h 2760453"/>
                <a:gd name="connsiteX4" fmla="*/ 2251495 w 3001993"/>
                <a:gd name="connsiteY4" fmla="*/ 715992 h 2760453"/>
                <a:gd name="connsiteX5" fmla="*/ 2475781 w 3001993"/>
                <a:gd name="connsiteY5" fmla="*/ 914400 h 2760453"/>
                <a:gd name="connsiteX6" fmla="*/ 2725947 w 3001993"/>
                <a:gd name="connsiteY6" fmla="*/ 1069675 h 2760453"/>
                <a:gd name="connsiteX7" fmla="*/ 2907102 w 3001993"/>
                <a:gd name="connsiteY7" fmla="*/ 1311215 h 2760453"/>
                <a:gd name="connsiteX8" fmla="*/ 3001993 w 3001993"/>
                <a:gd name="connsiteY8" fmla="*/ 1613139 h 2760453"/>
                <a:gd name="connsiteX9" fmla="*/ 2993366 w 3001993"/>
                <a:gd name="connsiteY9" fmla="*/ 1863305 h 2760453"/>
                <a:gd name="connsiteX10" fmla="*/ 2915729 w 3001993"/>
                <a:gd name="connsiteY10" fmla="*/ 2053087 h 2760453"/>
                <a:gd name="connsiteX11" fmla="*/ 2743200 w 3001993"/>
                <a:gd name="connsiteY11" fmla="*/ 2182483 h 2760453"/>
                <a:gd name="connsiteX12" fmla="*/ 2501661 w 3001993"/>
                <a:gd name="connsiteY12" fmla="*/ 2234241 h 2760453"/>
                <a:gd name="connsiteX13" fmla="*/ 2216989 w 3001993"/>
                <a:gd name="connsiteY13" fmla="*/ 2165230 h 2760453"/>
                <a:gd name="connsiteX14" fmla="*/ 2009955 w 3001993"/>
                <a:gd name="connsiteY14" fmla="*/ 2130724 h 2760453"/>
                <a:gd name="connsiteX15" fmla="*/ 1708030 w 3001993"/>
                <a:gd name="connsiteY15" fmla="*/ 2277373 h 2760453"/>
                <a:gd name="connsiteX16" fmla="*/ 1431985 w 3001993"/>
                <a:gd name="connsiteY16" fmla="*/ 2553419 h 2760453"/>
                <a:gd name="connsiteX17" fmla="*/ 1259457 w 3001993"/>
                <a:gd name="connsiteY17" fmla="*/ 2691441 h 2760453"/>
                <a:gd name="connsiteX18" fmla="*/ 785004 w 3001993"/>
                <a:gd name="connsiteY18" fmla="*/ 2760453 h 2760453"/>
                <a:gd name="connsiteX19" fmla="*/ 474453 w 3001993"/>
                <a:gd name="connsiteY19" fmla="*/ 2743200 h 2760453"/>
                <a:gd name="connsiteX20" fmla="*/ 224287 w 3001993"/>
                <a:gd name="connsiteY20" fmla="*/ 2691441 h 2760453"/>
                <a:gd name="connsiteX21" fmla="*/ 51759 w 3001993"/>
                <a:gd name="connsiteY21" fmla="*/ 2587924 h 2760453"/>
                <a:gd name="connsiteX22" fmla="*/ 0 w 3001993"/>
                <a:gd name="connsiteY22" fmla="*/ 2398143 h 2760453"/>
                <a:gd name="connsiteX23" fmla="*/ 17253 w 3001993"/>
                <a:gd name="connsiteY23" fmla="*/ 2208362 h 2760453"/>
                <a:gd name="connsiteX24" fmla="*/ 103517 w 3001993"/>
                <a:gd name="connsiteY24" fmla="*/ 2009955 h 2760453"/>
                <a:gd name="connsiteX25" fmla="*/ 267419 w 3001993"/>
                <a:gd name="connsiteY25" fmla="*/ 1889185 h 2760453"/>
                <a:gd name="connsiteX26" fmla="*/ 362310 w 3001993"/>
                <a:gd name="connsiteY26" fmla="*/ 1777041 h 2760453"/>
                <a:gd name="connsiteX27" fmla="*/ 362310 w 3001993"/>
                <a:gd name="connsiteY27" fmla="*/ 1526875 h 2760453"/>
                <a:gd name="connsiteX28" fmla="*/ 370936 w 3001993"/>
                <a:gd name="connsiteY28" fmla="*/ 1380226 h 2760453"/>
                <a:gd name="connsiteX29" fmla="*/ 491706 w 3001993"/>
                <a:gd name="connsiteY29" fmla="*/ 1285336 h 2760453"/>
                <a:gd name="connsiteX30" fmla="*/ 638355 w 3001993"/>
                <a:gd name="connsiteY30" fmla="*/ 1268083 h 2760453"/>
                <a:gd name="connsiteX31" fmla="*/ 757328 w 3001993"/>
                <a:gd name="connsiteY31" fmla="*/ 1085446 h 2760453"/>
                <a:gd name="connsiteX32" fmla="*/ 763573 w 3001993"/>
                <a:gd name="connsiteY32" fmla="*/ 1013963 h 2760453"/>
                <a:gd name="connsiteX33" fmla="*/ 773098 w 3001993"/>
                <a:gd name="connsiteY33" fmla="*/ 953668 h 2760453"/>
                <a:gd name="connsiteX34" fmla="*/ 808817 w 3001993"/>
                <a:gd name="connsiteY34" fmla="*/ 944907 h 2760453"/>
                <a:gd name="connsiteX35" fmla="*/ 838245 w 3001993"/>
                <a:gd name="connsiteY35" fmla="*/ 975998 h 2760453"/>
                <a:gd name="connsiteX36" fmla="*/ 856442 w 3001993"/>
                <a:gd name="connsiteY36" fmla="*/ 959194 h 2760453"/>
                <a:gd name="connsiteX37" fmla="*/ 854914 w 3001993"/>
                <a:gd name="connsiteY37" fmla="*/ 898944 h 2760453"/>
                <a:gd name="connsiteX38" fmla="*/ 906359 w 3001993"/>
                <a:gd name="connsiteY38" fmla="*/ 878412 h 2760453"/>
                <a:gd name="connsiteX39" fmla="*/ 949310 w 3001993"/>
                <a:gd name="connsiteY39" fmla="*/ 923476 h 2760453"/>
                <a:gd name="connsiteX40" fmla="*/ 965979 w 3001993"/>
                <a:gd name="connsiteY40" fmla="*/ 944907 h 2760453"/>
                <a:gd name="connsiteX41" fmla="*/ 995004 w 3001993"/>
                <a:gd name="connsiteY41" fmla="*/ 932236 h 2760453"/>
                <a:gd name="connsiteX42" fmla="*/ 1004079 w 3001993"/>
                <a:gd name="connsiteY42" fmla="*/ 873469 h 2760453"/>
                <a:gd name="connsiteX43" fmla="*/ 1005113 w 3001993"/>
                <a:gd name="connsiteY43" fmla="*/ 840042 h 2760453"/>
                <a:gd name="connsiteX44" fmla="*/ 1025510 w 3001993"/>
                <a:gd name="connsiteY44" fmla="*/ 816319 h 2760453"/>
                <a:gd name="connsiteX45" fmla="*/ 1081268 w 3001993"/>
                <a:gd name="connsiteY45" fmla="*/ 797808 h 2760453"/>
                <a:gd name="connsiteX46" fmla="*/ 1113617 w 3001993"/>
                <a:gd name="connsiteY46" fmla="*/ 792507 h 2760453"/>
                <a:gd name="connsiteX47" fmla="*/ 1131813 w 3001993"/>
                <a:gd name="connsiteY47" fmla="*/ 760023 h 2760453"/>
                <a:gd name="connsiteX48" fmla="*/ 1158860 w 3001993"/>
                <a:gd name="connsiteY48" fmla="*/ 759169 h 2760453"/>
                <a:gd name="connsiteX49" fmla="*/ 1173148 w 3001993"/>
                <a:gd name="connsiteY49" fmla="*/ 728213 h 2760453"/>
                <a:gd name="connsiteX50" fmla="*/ 1196960 w 3001993"/>
                <a:gd name="connsiteY50" fmla="*/ 780601 h 2760453"/>
                <a:gd name="connsiteX51" fmla="*/ 1235060 w 3001993"/>
                <a:gd name="connsiteY51" fmla="*/ 785363 h 2760453"/>
                <a:gd name="connsiteX52" fmla="*/ 1277923 w 3001993"/>
                <a:gd name="connsiteY52" fmla="*/ 790126 h 2760453"/>
                <a:gd name="connsiteX53" fmla="*/ 1301735 w 3001993"/>
                <a:gd name="connsiteY53" fmla="*/ 780601 h 2760453"/>
                <a:gd name="connsiteX54" fmla="*/ 1330310 w 3001993"/>
                <a:gd name="connsiteY54" fmla="*/ 852038 h 2760453"/>
                <a:gd name="connsiteX55" fmla="*/ 1355246 w 3001993"/>
                <a:gd name="connsiteY55" fmla="*/ 839728 h 2760453"/>
                <a:gd name="connsiteX56" fmla="*/ 1398378 w 3001993"/>
                <a:gd name="connsiteY56" fmla="*/ 845388 h 2760453"/>
                <a:gd name="connsiteX57" fmla="*/ 1432704 w 3001993"/>
                <a:gd name="connsiteY57" fmla="*/ 852038 h 2760453"/>
                <a:gd name="connsiteX58" fmla="*/ 1492055 w 3001993"/>
                <a:gd name="connsiteY58" fmla="*/ 907571 h 2760453"/>
                <a:gd name="connsiteX59" fmla="*/ 1520810 w 3001993"/>
                <a:gd name="connsiteY59" fmla="*/ 892519 h 2760453"/>
                <a:gd name="connsiteX60" fmla="*/ 1556529 w 3001993"/>
                <a:gd name="connsiteY60" fmla="*/ 916332 h 2760453"/>
                <a:gd name="connsiteX61" fmla="*/ 1608917 w 3001993"/>
                <a:gd name="connsiteY61" fmla="*/ 944907 h 2760453"/>
                <a:gd name="connsiteX62" fmla="*/ 1689879 w 3001993"/>
                <a:gd name="connsiteY62" fmla="*/ 949489 h 2760453"/>
                <a:gd name="connsiteX63" fmla="*/ 1713376 w 3001993"/>
                <a:gd name="connsiteY63" fmla="*/ 910536 h 2760453"/>
                <a:gd name="connsiteX64" fmla="*/ 1677973 w 3001993"/>
                <a:gd name="connsiteY64" fmla="*/ 868707 h 2760453"/>
                <a:gd name="connsiteX65" fmla="*/ 1603030 w 3001993"/>
                <a:gd name="connsiteY65" fmla="*/ 816543 h 2760453"/>
                <a:gd name="connsiteX66" fmla="*/ 1430817 w 3001993"/>
                <a:gd name="connsiteY66" fmla="*/ 678252 h 2760453"/>
                <a:gd name="connsiteX67" fmla="*/ 1293962 w 3001993"/>
                <a:gd name="connsiteY67" fmla="*/ 526211 h 2760453"/>
                <a:gd name="connsiteX68" fmla="*/ 1268083 w 3001993"/>
                <a:gd name="connsiteY68" fmla="*/ 431321 h 2760453"/>
                <a:gd name="connsiteX69" fmla="*/ 1242204 w 3001993"/>
                <a:gd name="connsiteY69" fmla="*/ 345056 h 2760453"/>
                <a:gd name="connsiteX70" fmla="*/ 1164566 w 3001993"/>
                <a:gd name="connsiteY70" fmla="*/ 336430 h 2760453"/>
                <a:gd name="connsiteX71" fmla="*/ 1112808 w 3001993"/>
                <a:gd name="connsiteY71" fmla="*/ 224287 h 2760453"/>
                <a:gd name="connsiteX72" fmla="*/ 974785 w 3001993"/>
                <a:gd name="connsiteY72" fmla="*/ 198407 h 2760453"/>
                <a:gd name="connsiteX73" fmla="*/ 974785 w 3001993"/>
                <a:gd name="connsiteY73" fmla="*/ 198407 h 2760453"/>
                <a:gd name="connsiteX74" fmla="*/ 1164566 w 3001993"/>
                <a:gd name="connsiteY74" fmla="*/ 34505 h 2760453"/>
                <a:gd name="connsiteX75" fmla="*/ 1388853 w 3001993"/>
                <a:gd name="connsiteY75" fmla="*/ 0 h 2760453"/>
                <a:gd name="connsiteX76" fmla="*/ 1561381 w 3001993"/>
                <a:gd name="connsiteY76" fmla="*/ 8626 h 2760453"/>
                <a:gd name="connsiteX77" fmla="*/ 1802921 w 3001993"/>
                <a:gd name="connsiteY77" fmla="*/ 86264 h 2760453"/>
                <a:gd name="connsiteX0" fmla="*/ 1802921 w 3001993"/>
                <a:gd name="connsiteY0" fmla="*/ 86264 h 2760453"/>
                <a:gd name="connsiteX1" fmla="*/ 1716657 w 3001993"/>
                <a:gd name="connsiteY1" fmla="*/ 301924 h 2760453"/>
                <a:gd name="connsiteX2" fmla="*/ 1690778 w 3001993"/>
                <a:gd name="connsiteY2" fmla="*/ 457200 h 2760453"/>
                <a:gd name="connsiteX3" fmla="*/ 1846053 w 3001993"/>
                <a:gd name="connsiteY3" fmla="*/ 603849 h 2760453"/>
                <a:gd name="connsiteX4" fmla="*/ 2251495 w 3001993"/>
                <a:gd name="connsiteY4" fmla="*/ 715992 h 2760453"/>
                <a:gd name="connsiteX5" fmla="*/ 2475781 w 3001993"/>
                <a:gd name="connsiteY5" fmla="*/ 914400 h 2760453"/>
                <a:gd name="connsiteX6" fmla="*/ 2725947 w 3001993"/>
                <a:gd name="connsiteY6" fmla="*/ 1069675 h 2760453"/>
                <a:gd name="connsiteX7" fmla="*/ 2907102 w 3001993"/>
                <a:gd name="connsiteY7" fmla="*/ 1311215 h 2760453"/>
                <a:gd name="connsiteX8" fmla="*/ 3001993 w 3001993"/>
                <a:gd name="connsiteY8" fmla="*/ 1613139 h 2760453"/>
                <a:gd name="connsiteX9" fmla="*/ 2993366 w 3001993"/>
                <a:gd name="connsiteY9" fmla="*/ 1863305 h 2760453"/>
                <a:gd name="connsiteX10" fmla="*/ 2915729 w 3001993"/>
                <a:gd name="connsiteY10" fmla="*/ 2053087 h 2760453"/>
                <a:gd name="connsiteX11" fmla="*/ 2743200 w 3001993"/>
                <a:gd name="connsiteY11" fmla="*/ 2182483 h 2760453"/>
                <a:gd name="connsiteX12" fmla="*/ 2501661 w 3001993"/>
                <a:gd name="connsiteY12" fmla="*/ 2234241 h 2760453"/>
                <a:gd name="connsiteX13" fmla="*/ 2216989 w 3001993"/>
                <a:gd name="connsiteY13" fmla="*/ 2165230 h 2760453"/>
                <a:gd name="connsiteX14" fmla="*/ 2009955 w 3001993"/>
                <a:gd name="connsiteY14" fmla="*/ 2130724 h 2760453"/>
                <a:gd name="connsiteX15" fmla="*/ 1708030 w 3001993"/>
                <a:gd name="connsiteY15" fmla="*/ 2277373 h 2760453"/>
                <a:gd name="connsiteX16" fmla="*/ 1431985 w 3001993"/>
                <a:gd name="connsiteY16" fmla="*/ 2553419 h 2760453"/>
                <a:gd name="connsiteX17" fmla="*/ 1259457 w 3001993"/>
                <a:gd name="connsiteY17" fmla="*/ 2691441 h 2760453"/>
                <a:gd name="connsiteX18" fmla="*/ 785004 w 3001993"/>
                <a:gd name="connsiteY18" fmla="*/ 2760453 h 2760453"/>
                <a:gd name="connsiteX19" fmla="*/ 474453 w 3001993"/>
                <a:gd name="connsiteY19" fmla="*/ 2743200 h 2760453"/>
                <a:gd name="connsiteX20" fmla="*/ 224287 w 3001993"/>
                <a:gd name="connsiteY20" fmla="*/ 2691441 h 2760453"/>
                <a:gd name="connsiteX21" fmla="*/ 51759 w 3001993"/>
                <a:gd name="connsiteY21" fmla="*/ 2587924 h 2760453"/>
                <a:gd name="connsiteX22" fmla="*/ 0 w 3001993"/>
                <a:gd name="connsiteY22" fmla="*/ 2398143 h 2760453"/>
                <a:gd name="connsiteX23" fmla="*/ 17253 w 3001993"/>
                <a:gd name="connsiteY23" fmla="*/ 2208362 h 2760453"/>
                <a:gd name="connsiteX24" fmla="*/ 103517 w 3001993"/>
                <a:gd name="connsiteY24" fmla="*/ 2009955 h 2760453"/>
                <a:gd name="connsiteX25" fmla="*/ 267419 w 3001993"/>
                <a:gd name="connsiteY25" fmla="*/ 1889185 h 2760453"/>
                <a:gd name="connsiteX26" fmla="*/ 362310 w 3001993"/>
                <a:gd name="connsiteY26" fmla="*/ 1777041 h 2760453"/>
                <a:gd name="connsiteX27" fmla="*/ 362310 w 3001993"/>
                <a:gd name="connsiteY27" fmla="*/ 1526875 h 2760453"/>
                <a:gd name="connsiteX28" fmla="*/ 370936 w 3001993"/>
                <a:gd name="connsiteY28" fmla="*/ 1380226 h 2760453"/>
                <a:gd name="connsiteX29" fmla="*/ 491706 w 3001993"/>
                <a:gd name="connsiteY29" fmla="*/ 1285336 h 2760453"/>
                <a:gd name="connsiteX30" fmla="*/ 638355 w 3001993"/>
                <a:gd name="connsiteY30" fmla="*/ 1268083 h 2760453"/>
                <a:gd name="connsiteX31" fmla="*/ 757328 w 3001993"/>
                <a:gd name="connsiteY31" fmla="*/ 1085446 h 2760453"/>
                <a:gd name="connsiteX32" fmla="*/ 763573 w 3001993"/>
                <a:gd name="connsiteY32" fmla="*/ 1013963 h 2760453"/>
                <a:gd name="connsiteX33" fmla="*/ 773098 w 3001993"/>
                <a:gd name="connsiteY33" fmla="*/ 953668 h 2760453"/>
                <a:gd name="connsiteX34" fmla="*/ 808817 w 3001993"/>
                <a:gd name="connsiteY34" fmla="*/ 944907 h 2760453"/>
                <a:gd name="connsiteX35" fmla="*/ 838245 w 3001993"/>
                <a:gd name="connsiteY35" fmla="*/ 975998 h 2760453"/>
                <a:gd name="connsiteX36" fmla="*/ 856442 w 3001993"/>
                <a:gd name="connsiteY36" fmla="*/ 959194 h 2760453"/>
                <a:gd name="connsiteX37" fmla="*/ 854914 w 3001993"/>
                <a:gd name="connsiteY37" fmla="*/ 898944 h 2760453"/>
                <a:gd name="connsiteX38" fmla="*/ 906359 w 3001993"/>
                <a:gd name="connsiteY38" fmla="*/ 878412 h 2760453"/>
                <a:gd name="connsiteX39" fmla="*/ 949310 w 3001993"/>
                <a:gd name="connsiteY39" fmla="*/ 923476 h 2760453"/>
                <a:gd name="connsiteX40" fmla="*/ 965979 w 3001993"/>
                <a:gd name="connsiteY40" fmla="*/ 944907 h 2760453"/>
                <a:gd name="connsiteX41" fmla="*/ 995004 w 3001993"/>
                <a:gd name="connsiteY41" fmla="*/ 932236 h 2760453"/>
                <a:gd name="connsiteX42" fmla="*/ 1004079 w 3001993"/>
                <a:gd name="connsiteY42" fmla="*/ 873469 h 2760453"/>
                <a:gd name="connsiteX43" fmla="*/ 1005113 w 3001993"/>
                <a:gd name="connsiteY43" fmla="*/ 840042 h 2760453"/>
                <a:gd name="connsiteX44" fmla="*/ 1025510 w 3001993"/>
                <a:gd name="connsiteY44" fmla="*/ 816319 h 2760453"/>
                <a:gd name="connsiteX45" fmla="*/ 1081268 w 3001993"/>
                <a:gd name="connsiteY45" fmla="*/ 797808 h 2760453"/>
                <a:gd name="connsiteX46" fmla="*/ 1113617 w 3001993"/>
                <a:gd name="connsiteY46" fmla="*/ 792507 h 2760453"/>
                <a:gd name="connsiteX47" fmla="*/ 1131813 w 3001993"/>
                <a:gd name="connsiteY47" fmla="*/ 760023 h 2760453"/>
                <a:gd name="connsiteX48" fmla="*/ 1158860 w 3001993"/>
                <a:gd name="connsiteY48" fmla="*/ 759169 h 2760453"/>
                <a:gd name="connsiteX49" fmla="*/ 1173148 w 3001993"/>
                <a:gd name="connsiteY49" fmla="*/ 728213 h 2760453"/>
                <a:gd name="connsiteX50" fmla="*/ 1196960 w 3001993"/>
                <a:gd name="connsiteY50" fmla="*/ 780601 h 2760453"/>
                <a:gd name="connsiteX51" fmla="*/ 1235060 w 3001993"/>
                <a:gd name="connsiteY51" fmla="*/ 785363 h 2760453"/>
                <a:gd name="connsiteX52" fmla="*/ 1277923 w 3001993"/>
                <a:gd name="connsiteY52" fmla="*/ 790126 h 2760453"/>
                <a:gd name="connsiteX53" fmla="*/ 1301735 w 3001993"/>
                <a:gd name="connsiteY53" fmla="*/ 780601 h 2760453"/>
                <a:gd name="connsiteX54" fmla="*/ 1330310 w 3001993"/>
                <a:gd name="connsiteY54" fmla="*/ 852038 h 2760453"/>
                <a:gd name="connsiteX55" fmla="*/ 1355246 w 3001993"/>
                <a:gd name="connsiteY55" fmla="*/ 839728 h 2760453"/>
                <a:gd name="connsiteX56" fmla="*/ 1398378 w 3001993"/>
                <a:gd name="connsiteY56" fmla="*/ 845388 h 2760453"/>
                <a:gd name="connsiteX57" fmla="*/ 1432704 w 3001993"/>
                <a:gd name="connsiteY57" fmla="*/ 852038 h 2760453"/>
                <a:gd name="connsiteX58" fmla="*/ 1492055 w 3001993"/>
                <a:gd name="connsiteY58" fmla="*/ 907571 h 2760453"/>
                <a:gd name="connsiteX59" fmla="*/ 1520810 w 3001993"/>
                <a:gd name="connsiteY59" fmla="*/ 892519 h 2760453"/>
                <a:gd name="connsiteX60" fmla="*/ 1556529 w 3001993"/>
                <a:gd name="connsiteY60" fmla="*/ 916332 h 2760453"/>
                <a:gd name="connsiteX61" fmla="*/ 1608917 w 3001993"/>
                <a:gd name="connsiteY61" fmla="*/ 944907 h 2760453"/>
                <a:gd name="connsiteX62" fmla="*/ 1689879 w 3001993"/>
                <a:gd name="connsiteY62" fmla="*/ 949489 h 2760453"/>
                <a:gd name="connsiteX63" fmla="*/ 1713376 w 3001993"/>
                <a:gd name="connsiteY63" fmla="*/ 910536 h 2760453"/>
                <a:gd name="connsiteX64" fmla="*/ 1677973 w 3001993"/>
                <a:gd name="connsiteY64" fmla="*/ 868707 h 2760453"/>
                <a:gd name="connsiteX65" fmla="*/ 1603030 w 3001993"/>
                <a:gd name="connsiteY65" fmla="*/ 816543 h 2760453"/>
                <a:gd name="connsiteX66" fmla="*/ 1516048 w 3001993"/>
                <a:gd name="connsiteY66" fmla="*/ 771076 h 2760453"/>
                <a:gd name="connsiteX67" fmla="*/ 1430817 w 3001993"/>
                <a:gd name="connsiteY67" fmla="*/ 678252 h 2760453"/>
                <a:gd name="connsiteX68" fmla="*/ 1293962 w 3001993"/>
                <a:gd name="connsiteY68" fmla="*/ 526211 h 2760453"/>
                <a:gd name="connsiteX69" fmla="*/ 1268083 w 3001993"/>
                <a:gd name="connsiteY69" fmla="*/ 431321 h 2760453"/>
                <a:gd name="connsiteX70" fmla="*/ 1242204 w 3001993"/>
                <a:gd name="connsiteY70" fmla="*/ 345056 h 2760453"/>
                <a:gd name="connsiteX71" fmla="*/ 1164566 w 3001993"/>
                <a:gd name="connsiteY71" fmla="*/ 336430 h 2760453"/>
                <a:gd name="connsiteX72" fmla="*/ 1112808 w 3001993"/>
                <a:gd name="connsiteY72" fmla="*/ 224287 h 2760453"/>
                <a:gd name="connsiteX73" fmla="*/ 974785 w 3001993"/>
                <a:gd name="connsiteY73" fmla="*/ 198407 h 2760453"/>
                <a:gd name="connsiteX74" fmla="*/ 974785 w 3001993"/>
                <a:gd name="connsiteY74" fmla="*/ 198407 h 2760453"/>
                <a:gd name="connsiteX75" fmla="*/ 1164566 w 3001993"/>
                <a:gd name="connsiteY75" fmla="*/ 34505 h 2760453"/>
                <a:gd name="connsiteX76" fmla="*/ 1388853 w 3001993"/>
                <a:gd name="connsiteY76" fmla="*/ 0 h 2760453"/>
                <a:gd name="connsiteX77" fmla="*/ 1561381 w 3001993"/>
                <a:gd name="connsiteY77" fmla="*/ 8626 h 2760453"/>
                <a:gd name="connsiteX78" fmla="*/ 1802921 w 3001993"/>
                <a:gd name="connsiteY78" fmla="*/ 86264 h 2760453"/>
                <a:gd name="connsiteX0" fmla="*/ 1802921 w 3001993"/>
                <a:gd name="connsiteY0" fmla="*/ 86264 h 2760453"/>
                <a:gd name="connsiteX1" fmla="*/ 1716657 w 3001993"/>
                <a:gd name="connsiteY1" fmla="*/ 301924 h 2760453"/>
                <a:gd name="connsiteX2" fmla="*/ 1690778 w 3001993"/>
                <a:gd name="connsiteY2" fmla="*/ 457200 h 2760453"/>
                <a:gd name="connsiteX3" fmla="*/ 1846053 w 3001993"/>
                <a:gd name="connsiteY3" fmla="*/ 603849 h 2760453"/>
                <a:gd name="connsiteX4" fmla="*/ 2251495 w 3001993"/>
                <a:gd name="connsiteY4" fmla="*/ 715992 h 2760453"/>
                <a:gd name="connsiteX5" fmla="*/ 2475781 w 3001993"/>
                <a:gd name="connsiteY5" fmla="*/ 914400 h 2760453"/>
                <a:gd name="connsiteX6" fmla="*/ 2725947 w 3001993"/>
                <a:gd name="connsiteY6" fmla="*/ 1069675 h 2760453"/>
                <a:gd name="connsiteX7" fmla="*/ 2907102 w 3001993"/>
                <a:gd name="connsiteY7" fmla="*/ 1311215 h 2760453"/>
                <a:gd name="connsiteX8" fmla="*/ 3001993 w 3001993"/>
                <a:gd name="connsiteY8" fmla="*/ 1613139 h 2760453"/>
                <a:gd name="connsiteX9" fmla="*/ 2993366 w 3001993"/>
                <a:gd name="connsiteY9" fmla="*/ 1863305 h 2760453"/>
                <a:gd name="connsiteX10" fmla="*/ 2915729 w 3001993"/>
                <a:gd name="connsiteY10" fmla="*/ 2053087 h 2760453"/>
                <a:gd name="connsiteX11" fmla="*/ 2743200 w 3001993"/>
                <a:gd name="connsiteY11" fmla="*/ 2182483 h 2760453"/>
                <a:gd name="connsiteX12" fmla="*/ 2501661 w 3001993"/>
                <a:gd name="connsiteY12" fmla="*/ 2234241 h 2760453"/>
                <a:gd name="connsiteX13" fmla="*/ 2216989 w 3001993"/>
                <a:gd name="connsiteY13" fmla="*/ 2165230 h 2760453"/>
                <a:gd name="connsiteX14" fmla="*/ 2009955 w 3001993"/>
                <a:gd name="connsiteY14" fmla="*/ 2130724 h 2760453"/>
                <a:gd name="connsiteX15" fmla="*/ 1708030 w 3001993"/>
                <a:gd name="connsiteY15" fmla="*/ 2277373 h 2760453"/>
                <a:gd name="connsiteX16" fmla="*/ 1431985 w 3001993"/>
                <a:gd name="connsiteY16" fmla="*/ 2553419 h 2760453"/>
                <a:gd name="connsiteX17" fmla="*/ 1259457 w 3001993"/>
                <a:gd name="connsiteY17" fmla="*/ 2691441 h 2760453"/>
                <a:gd name="connsiteX18" fmla="*/ 785004 w 3001993"/>
                <a:gd name="connsiteY18" fmla="*/ 2760453 h 2760453"/>
                <a:gd name="connsiteX19" fmla="*/ 474453 w 3001993"/>
                <a:gd name="connsiteY19" fmla="*/ 2743200 h 2760453"/>
                <a:gd name="connsiteX20" fmla="*/ 224287 w 3001993"/>
                <a:gd name="connsiteY20" fmla="*/ 2691441 h 2760453"/>
                <a:gd name="connsiteX21" fmla="*/ 51759 w 3001993"/>
                <a:gd name="connsiteY21" fmla="*/ 2587924 h 2760453"/>
                <a:gd name="connsiteX22" fmla="*/ 0 w 3001993"/>
                <a:gd name="connsiteY22" fmla="*/ 2398143 h 2760453"/>
                <a:gd name="connsiteX23" fmla="*/ 17253 w 3001993"/>
                <a:gd name="connsiteY23" fmla="*/ 2208362 h 2760453"/>
                <a:gd name="connsiteX24" fmla="*/ 103517 w 3001993"/>
                <a:gd name="connsiteY24" fmla="*/ 2009955 h 2760453"/>
                <a:gd name="connsiteX25" fmla="*/ 267419 w 3001993"/>
                <a:gd name="connsiteY25" fmla="*/ 1889185 h 2760453"/>
                <a:gd name="connsiteX26" fmla="*/ 362310 w 3001993"/>
                <a:gd name="connsiteY26" fmla="*/ 1777041 h 2760453"/>
                <a:gd name="connsiteX27" fmla="*/ 362310 w 3001993"/>
                <a:gd name="connsiteY27" fmla="*/ 1526875 h 2760453"/>
                <a:gd name="connsiteX28" fmla="*/ 370936 w 3001993"/>
                <a:gd name="connsiteY28" fmla="*/ 1380226 h 2760453"/>
                <a:gd name="connsiteX29" fmla="*/ 491706 w 3001993"/>
                <a:gd name="connsiteY29" fmla="*/ 1285336 h 2760453"/>
                <a:gd name="connsiteX30" fmla="*/ 638355 w 3001993"/>
                <a:gd name="connsiteY30" fmla="*/ 1268083 h 2760453"/>
                <a:gd name="connsiteX31" fmla="*/ 757328 w 3001993"/>
                <a:gd name="connsiteY31" fmla="*/ 1085446 h 2760453"/>
                <a:gd name="connsiteX32" fmla="*/ 763573 w 3001993"/>
                <a:gd name="connsiteY32" fmla="*/ 1013963 h 2760453"/>
                <a:gd name="connsiteX33" fmla="*/ 773098 w 3001993"/>
                <a:gd name="connsiteY33" fmla="*/ 953668 h 2760453"/>
                <a:gd name="connsiteX34" fmla="*/ 808817 w 3001993"/>
                <a:gd name="connsiteY34" fmla="*/ 944907 h 2760453"/>
                <a:gd name="connsiteX35" fmla="*/ 838245 w 3001993"/>
                <a:gd name="connsiteY35" fmla="*/ 975998 h 2760453"/>
                <a:gd name="connsiteX36" fmla="*/ 856442 w 3001993"/>
                <a:gd name="connsiteY36" fmla="*/ 959194 h 2760453"/>
                <a:gd name="connsiteX37" fmla="*/ 854914 w 3001993"/>
                <a:gd name="connsiteY37" fmla="*/ 898944 h 2760453"/>
                <a:gd name="connsiteX38" fmla="*/ 906359 w 3001993"/>
                <a:gd name="connsiteY38" fmla="*/ 878412 h 2760453"/>
                <a:gd name="connsiteX39" fmla="*/ 949310 w 3001993"/>
                <a:gd name="connsiteY39" fmla="*/ 923476 h 2760453"/>
                <a:gd name="connsiteX40" fmla="*/ 965979 w 3001993"/>
                <a:gd name="connsiteY40" fmla="*/ 944907 h 2760453"/>
                <a:gd name="connsiteX41" fmla="*/ 995004 w 3001993"/>
                <a:gd name="connsiteY41" fmla="*/ 932236 h 2760453"/>
                <a:gd name="connsiteX42" fmla="*/ 1004079 w 3001993"/>
                <a:gd name="connsiteY42" fmla="*/ 873469 h 2760453"/>
                <a:gd name="connsiteX43" fmla="*/ 1005113 w 3001993"/>
                <a:gd name="connsiteY43" fmla="*/ 840042 h 2760453"/>
                <a:gd name="connsiteX44" fmla="*/ 1025510 w 3001993"/>
                <a:gd name="connsiteY44" fmla="*/ 816319 h 2760453"/>
                <a:gd name="connsiteX45" fmla="*/ 1081268 w 3001993"/>
                <a:gd name="connsiteY45" fmla="*/ 797808 h 2760453"/>
                <a:gd name="connsiteX46" fmla="*/ 1113617 w 3001993"/>
                <a:gd name="connsiteY46" fmla="*/ 792507 h 2760453"/>
                <a:gd name="connsiteX47" fmla="*/ 1131813 w 3001993"/>
                <a:gd name="connsiteY47" fmla="*/ 760023 h 2760453"/>
                <a:gd name="connsiteX48" fmla="*/ 1158860 w 3001993"/>
                <a:gd name="connsiteY48" fmla="*/ 759169 h 2760453"/>
                <a:gd name="connsiteX49" fmla="*/ 1173148 w 3001993"/>
                <a:gd name="connsiteY49" fmla="*/ 728213 h 2760453"/>
                <a:gd name="connsiteX50" fmla="*/ 1196960 w 3001993"/>
                <a:gd name="connsiteY50" fmla="*/ 780601 h 2760453"/>
                <a:gd name="connsiteX51" fmla="*/ 1235060 w 3001993"/>
                <a:gd name="connsiteY51" fmla="*/ 785363 h 2760453"/>
                <a:gd name="connsiteX52" fmla="*/ 1277923 w 3001993"/>
                <a:gd name="connsiteY52" fmla="*/ 790126 h 2760453"/>
                <a:gd name="connsiteX53" fmla="*/ 1301735 w 3001993"/>
                <a:gd name="connsiteY53" fmla="*/ 780601 h 2760453"/>
                <a:gd name="connsiteX54" fmla="*/ 1330310 w 3001993"/>
                <a:gd name="connsiteY54" fmla="*/ 852038 h 2760453"/>
                <a:gd name="connsiteX55" fmla="*/ 1355246 w 3001993"/>
                <a:gd name="connsiteY55" fmla="*/ 839728 h 2760453"/>
                <a:gd name="connsiteX56" fmla="*/ 1398378 w 3001993"/>
                <a:gd name="connsiteY56" fmla="*/ 845388 h 2760453"/>
                <a:gd name="connsiteX57" fmla="*/ 1432704 w 3001993"/>
                <a:gd name="connsiteY57" fmla="*/ 852038 h 2760453"/>
                <a:gd name="connsiteX58" fmla="*/ 1492055 w 3001993"/>
                <a:gd name="connsiteY58" fmla="*/ 907571 h 2760453"/>
                <a:gd name="connsiteX59" fmla="*/ 1520810 w 3001993"/>
                <a:gd name="connsiteY59" fmla="*/ 892519 h 2760453"/>
                <a:gd name="connsiteX60" fmla="*/ 1556529 w 3001993"/>
                <a:gd name="connsiteY60" fmla="*/ 916332 h 2760453"/>
                <a:gd name="connsiteX61" fmla="*/ 1608917 w 3001993"/>
                <a:gd name="connsiteY61" fmla="*/ 944907 h 2760453"/>
                <a:gd name="connsiteX62" fmla="*/ 1689879 w 3001993"/>
                <a:gd name="connsiteY62" fmla="*/ 949489 h 2760453"/>
                <a:gd name="connsiteX63" fmla="*/ 1713376 w 3001993"/>
                <a:gd name="connsiteY63" fmla="*/ 910536 h 2760453"/>
                <a:gd name="connsiteX64" fmla="*/ 1677973 w 3001993"/>
                <a:gd name="connsiteY64" fmla="*/ 868707 h 2760453"/>
                <a:gd name="connsiteX65" fmla="*/ 1603030 w 3001993"/>
                <a:gd name="connsiteY65" fmla="*/ 816543 h 2760453"/>
                <a:gd name="connsiteX66" fmla="*/ 1516048 w 3001993"/>
                <a:gd name="connsiteY66" fmla="*/ 771076 h 2760453"/>
                <a:gd name="connsiteX67" fmla="*/ 1430817 w 3001993"/>
                <a:gd name="connsiteY67" fmla="*/ 678252 h 2760453"/>
                <a:gd name="connsiteX68" fmla="*/ 1392223 w 3001993"/>
                <a:gd name="connsiteY68" fmla="*/ 656776 h 2760453"/>
                <a:gd name="connsiteX69" fmla="*/ 1293962 w 3001993"/>
                <a:gd name="connsiteY69" fmla="*/ 526211 h 2760453"/>
                <a:gd name="connsiteX70" fmla="*/ 1268083 w 3001993"/>
                <a:gd name="connsiteY70" fmla="*/ 431321 h 2760453"/>
                <a:gd name="connsiteX71" fmla="*/ 1242204 w 3001993"/>
                <a:gd name="connsiteY71" fmla="*/ 345056 h 2760453"/>
                <a:gd name="connsiteX72" fmla="*/ 1164566 w 3001993"/>
                <a:gd name="connsiteY72" fmla="*/ 336430 h 2760453"/>
                <a:gd name="connsiteX73" fmla="*/ 1112808 w 3001993"/>
                <a:gd name="connsiteY73" fmla="*/ 224287 h 2760453"/>
                <a:gd name="connsiteX74" fmla="*/ 974785 w 3001993"/>
                <a:gd name="connsiteY74" fmla="*/ 198407 h 2760453"/>
                <a:gd name="connsiteX75" fmla="*/ 974785 w 3001993"/>
                <a:gd name="connsiteY75" fmla="*/ 198407 h 2760453"/>
                <a:gd name="connsiteX76" fmla="*/ 1164566 w 3001993"/>
                <a:gd name="connsiteY76" fmla="*/ 34505 h 2760453"/>
                <a:gd name="connsiteX77" fmla="*/ 1388853 w 3001993"/>
                <a:gd name="connsiteY77" fmla="*/ 0 h 2760453"/>
                <a:gd name="connsiteX78" fmla="*/ 1561381 w 3001993"/>
                <a:gd name="connsiteY78" fmla="*/ 8626 h 2760453"/>
                <a:gd name="connsiteX79" fmla="*/ 1802921 w 3001993"/>
                <a:gd name="connsiteY79" fmla="*/ 86264 h 2760453"/>
                <a:gd name="connsiteX0" fmla="*/ 1802921 w 3001993"/>
                <a:gd name="connsiteY0" fmla="*/ 86264 h 2760453"/>
                <a:gd name="connsiteX1" fmla="*/ 1716657 w 3001993"/>
                <a:gd name="connsiteY1" fmla="*/ 301924 h 2760453"/>
                <a:gd name="connsiteX2" fmla="*/ 1690778 w 3001993"/>
                <a:gd name="connsiteY2" fmla="*/ 457200 h 2760453"/>
                <a:gd name="connsiteX3" fmla="*/ 1846053 w 3001993"/>
                <a:gd name="connsiteY3" fmla="*/ 603849 h 2760453"/>
                <a:gd name="connsiteX4" fmla="*/ 2251495 w 3001993"/>
                <a:gd name="connsiteY4" fmla="*/ 715992 h 2760453"/>
                <a:gd name="connsiteX5" fmla="*/ 2475781 w 3001993"/>
                <a:gd name="connsiteY5" fmla="*/ 914400 h 2760453"/>
                <a:gd name="connsiteX6" fmla="*/ 2725947 w 3001993"/>
                <a:gd name="connsiteY6" fmla="*/ 1069675 h 2760453"/>
                <a:gd name="connsiteX7" fmla="*/ 2907102 w 3001993"/>
                <a:gd name="connsiteY7" fmla="*/ 1311215 h 2760453"/>
                <a:gd name="connsiteX8" fmla="*/ 3001993 w 3001993"/>
                <a:gd name="connsiteY8" fmla="*/ 1613139 h 2760453"/>
                <a:gd name="connsiteX9" fmla="*/ 2993366 w 3001993"/>
                <a:gd name="connsiteY9" fmla="*/ 1863305 h 2760453"/>
                <a:gd name="connsiteX10" fmla="*/ 2915729 w 3001993"/>
                <a:gd name="connsiteY10" fmla="*/ 2053087 h 2760453"/>
                <a:gd name="connsiteX11" fmla="*/ 2743200 w 3001993"/>
                <a:gd name="connsiteY11" fmla="*/ 2182483 h 2760453"/>
                <a:gd name="connsiteX12" fmla="*/ 2501661 w 3001993"/>
                <a:gd name="connsiteY12" fmla="*/ 2234241 h 2760453"/>
                <a:gd name="connsiteX13" fmla="*/ 2216989 w 3001993"/>
                <a:gd name="connsiteY13" fmla="*/ 2165230 h 2760453"/>
                <a:gd name="connsiteX14" fmla="*/ 2009955 w 3001993"/>
                <a:gd name="connsiteY14" fmla="*/ 2130724 h 2760453"/>
                <a:gd name="connsiteX15" fmla="*/ 1708030 w 3001993"/>
                <a:gd name="connsiteY15" fmla="*/ 2277373 h 2760453"/>
                <a:gd name="connsiteX16" fmla="*/ 1431985 w 3001993"/>
                <a:gd name="connsiteY16" fmla="*/ 2553419 h 2760453"/>
                <a:gd name="connsiteX17" fmla="*/ 1259457 w 3001993"/>
                <a:gd name="connsiteY17" fmla="*/ 2691441 h 2760453"/>
                <a:gd name="connsiteX18" fmla="*/ 785004 w 3001993"/>
                <a:gd name="connsiteY18" fmla="*/ 2760453 h 2760453"/>
                <a:gd name="connsiteX19" fmla="*/ 474453 w 3001993"/>
                <a:gd name="connsiteY19" fmla="*/ 2743200 h 2760453"/>
                <a:gd name="connsiteX20" fmla="*/ 224287 w 3001993"/>
                <a:gd name="connsiteY20" fmla="*/ 2691441 h 2760453"/>
                <a:gd name="connsiteX21" fmla="*/ 51759 w 3001993"/>
                <a:gd name="connsiteY21" fmla="*/ 2587924 h 2760453"/>
                <a:gd name="connsiteX22" fmla="*/ 0 w 3001993"/>
                <a:gd name="connsiteY22" fmla="*/ 2398143 h 2760453"/>
                <a:gd name="connsiteX23" fmla="*/ 17253 w 3001993"/>
                <a:gd name="connsiteY23" fmla="*/ 2208362 h 2760453"/>
                <a:gd name="connsiteX24" fmla="*/ 103517 w 3001993"/>
                <a:gd name="connsiteY24" fmla="*/ 2009955 h 2760453"/>
                <a:gd name="connsiteX25" fmla="*/ 267419 w 3001993"/>
                <a:gd name="connsiteY25" fmla="*/ 1889185 h 2760453"/>
                <a:gd name="connsiteX26" fmla="*/ 362310 w 3001993"/>
                <a:gd name="connsiteY26" fmla="*/ 1777041 h 2760453"/>
                <a:gd name="connsiteX27" fmla="*/ 362310 w 3001993"/>
                <a:gd name="connsiteY27" fmla="*/ 1526875 h 2760453"/>
                <a:gd name="connsiteX28" fmla="*/ 370936 w 3001993"/>
                <a:gd name="connsiteY28" fmla="*/ 1380226 h 2760453"/>
                <a:gd name="connsiteX29" fmla="*/ 491706 w 3001993"/>
                <a:gd name="connsiteY29" fmla="*/ 1285336 h 2760453"/>
                <a:gd name="connsiteX30" fmla="*/ 638355 w 3001993"/>
                <a:gd name="connsiteY30" fmla="*/ 1268083 h 2760453"/>
                <a:gd name="connsiteX31" fmla="*/ 757328 w 3001993"/>
                <a:gd name="connsiteY31" fmla="*/ 1085446 h 2760453"/>
                <a:gd name="connsiteX32" fmla="*/ 763573 w 3001993"/>
                <a:gd name="connsiteY32" fmla="*/ 1013963 h 2760453"/>
                <a:gd name="connsiteX33" fmla="*/ 773098 w 3001993"/>
                <a:gd name="connsiteY33" fmla="*/ 953668 h 2760453"/>
                <a:gd name="connsiteX34" fmla="*/ 808817 w 3001993"/>
                <a:gd name="connsiteY34" fmla="*/ 944907 h 2760453"/>
                <a:gd name="connsiteX35" fmla="*/ 838245 w 3001993"/>
                <a:gd name="connsiteY35" fmla="*/ 975998 h 2760453"/>
                <a:gd name="connsiteX36" fmla="*/ 856442 w 3001993"/>
                <a:gd name="connsiteY36" fmla="*/ 959194 h 2760453"/>
                <a:gd name="connsiteX37" fmla="*/ 854914 w 3001993"/>
                <a:gd name="connsiteY37" fmla="*/ 898944 h 2760453"/>
                <a:gd name="connsiteX38" fmla="*/ 906359 w 3001993"/>
                <a:gd name="connsiteY38" fmla="*/ 878412 h 2760453"/>
                <a:gd name="connsiteX39" fmla="*/ 949310 w 3001993"/>
                <a:gd name="connsiteY39" fmla="*/ 923476 h 2760453"/>
                <a:gd name="connsiteX40" fmla="*/ 965979 w 3001993"/>
                <a:gd name="connsiteY40" fmla="*/ 944907 h 2760453"/>
                <a:gd name="connsiteX41" fmla="*/ 995004 w 3001993"/>
                <a:gd name="connsiteY41" fmla="*/ 932236 h 2760453"/>
                <a:gd name="connsiteX42" fmla="*/ 1004079 w 3001993"/>
                <a:gd name="connsiteY42" fmla="*/ 873469 h 2760453"/>
                <a:gd name="connsiteX43" fmla="*/ 1005113 w 3001993"/>
                <a:gd name="connsiteY43" fmla="*/ 840042 h 2760453"/>
                <a:gd name="connsiteX44" fmla="*/ 1025510 w 3001993"/>
                <a:gd name="connsiteY44" fmla="*/ 816319 h 2760453"/>
                <a:gd name="connsiteX45" fmla="*/ 1081268 w 3001993"/>
                <a:gd name="connsiteY45" fmla="*/ 797808 h 2760453"/>
                <a:gd name="connsiteX46" fmla="*/ 1113617 w 3001993"/>
                <a:gd name="connsiteY46" fmla="*/ 792507 h 2760453"/>
                <a:gd name="connsiteX47" fmla="*/ 1131813 w 3001993"/>
                <a:gd name="connsiteY47" fmla="*/ 760023 h 2760453"/>
                <a:gd name="connsiteX48" fmla="*/ 1158860 w 3001993"/>
                <a:gd name="connsiteY48" fmla="*/ 759169 h 2760453"/>
                <a:gd name="connsiteX49" fmla="*/ 1173148 w 3001993"/>
                <a:gd name="connsiteY49" fmla="*/ 728213 h 2760453"/>
                <a:gd name="connsiteX50" fmla="*/ 1196960 w 3001993"/>
                <a:gd name="connsiteY50" fmla="*/ 780601 h 2760453"/>
                <a:gd name="connsiteX51" fmla="*/ 1235060 w 3001993"/>
                <a:gd name="connsiteY51" fmla="*/ 785363 h 2760453"/>
                <a:gd name="connsiteX52" fmla="*/ 1277923 w 3001993"/>
                <a:gd name="connsiteY52" fmla="*/ 790126 h 2760453"/>
                <a:gd name="connsiteX53" fmla="*/ 1301735 w 3001993"/>
                <a:gd name="connsiteY53" fmla="*/ 780601 h 2760453"/>
                <a:gd name="connsiteX54" fmla="*/ 1330310 w 3001993"/>
                <a:gd name="connsiteY54" fmla="*/ 852038 h 2760453"/>
                <a:gd name="connsiteX55" fmla="*/ 1355246 w 3001993"/>
                <a:gd name="connsiteY55" fmla="*/ 839728 h 2760453"/>
                <a:gd name="connsiteX56" fmla="*/ 1398378 w 3001993"/>
                <a:gd name="connsiteY56" fmla="*/ 845388 h 2760453"/>
                <a:gd name="connsiteX57" fmla="*/ 1432704 w 3001993"/>
                <a:gd name="connsiteY57" fmla="*/ 852038 h 2760453"/>
                <a:gd name="connsiteX58" fmla="*/ 1492055 w 3001993"/>
                <a:gd name="connsiteY58" fmla="*/ 907571 h 2760453"/>
                <a:gd name="connsiteX59" fmla="*/ 1520810 w 3001993"/>
                <a:gd name="connsiteY59" fmla="*/ 892519 h 2760453"/>
                <a:gd name="connsiteX60" fmla="*/ 1556529 w 3001993"/>
                <a:gd name="connsiteY60" fmla="*/ 916332 h 2760453"/>
                <a:gd name="connsiteX61" fmla="*/ 1608917 w 3001993"/>
                <a:gd name="connsiteY61" fmla="*/ 944907 h 2760453"/>
                <a:gd name="connsiteX62" fmla="*/ 1689879 w 3001993"/>
                <a:gd name="connsiteY62" fmla="*/ 949489 h 2760453"/>
                <a:gd name="connsiteX63" fmla="*/ 1713376 w 3001993"/>
                <a:gd name="connsiteY63" fmla="*/ 910536 h 2760453"/>
                <a:gd name="connsiteX64" fmla="*/ 1677973 w 3001993"/>
                <a:gd name="connsiteY64" fmla="*/ 868707 h 2760453"/>
                <a:gd name="connsiteX65" fmla="*/ 1603030 w 3001993"/>
                <a:gd name="connsiteY65" fmla="*/ 816543 h 2760453"/>
                <a:gd name="connsiteX66" fmla="*/ 1516048 w 3001993"/>
                <a:gd name="connsiteY66" fmla="*/ 771076 h 2760453"/>
                <a:gd name="connsiteX67" fmla="*/ 1430817 w 3001993"/>
                <a:gd name="connsiteY67" fmla="*/ 678252 h 2760453"/>
                <a:gd name="connsiteX68" fmla="*/ 1392223 w 3001993"/>
                <a:gd name="connsiteY68" fmla="*/ 656776 h 2760453"/>
                <a:gd name="connsiteX69" fmla="*/ 1310631 w 3001993"/>
                <a:gd name="connsiteY69" fmla="*/ 580980 h 2760453"/>
                <a:gd name="connsiteX70" fmla="*/ 1268083 w 3001993"/>
                <a:gd name="connsiteY70" fmla="*/ 431321 h 2760453"/>
                <a:gd name="connsiteX71" fmla="*/ 1242204 w 3001993"/>
                <a:gd name="connsiteY71" fmla="*/ 345056 h 2760453"/>
                <a:gd name="connsiteX72" fmla="*/ 1164566 w 3001993"/>
                <a:gd name="connsiteY72" fmla="*/ 336430 h 2760453"/>
                <a:gd name="connsiteX73" fmla="*/ 1112808 w 3001993"/>
                <a:gd name="connsiteY73" fmla="*/ 224287 h 2760453"/>
                <a:gd name="connsiteX74" fmla="*/ 974785 w 3001993"/>
                <a:gd name="connsiteY74" fmla="*/ 198407 h 2760453"/>
                <a:gd name="connsiteX75" fmla="*/ 974785 w 3001993"/>
                <a:gd name="connsiteY75" fmla="*/ 198407 h 2760453"/>
                <a:gd name="connsiteX76" fmla="*/ 1164566 w 3001993"/>
                <a:gd name="connsiteY76" fmla="*/ 34505 h 2760453"/>
                <a:gd name="connsiteX77" fmla="*/ 1388853 w 3001993"/>
                <a:gd name="connsiteY77" fmla="*/ 0 h 2760453"/>
                <a:gd name="connsiteX78" fmla="*/ 1561381 w 3001993"/>
                <a:gd name="connsiteY78" fmla="*/ 8626 h 2760453"/>
                <a:gd name="connsiteX79" fmla="*/ 1802921 w 3001993"/>
                <a:gd name="connsiteY79" fmla="*/ 86264 h 2760453"/>
                <a:gd name="connsiteX0" fmla="*/ 1802921 w 3001993"/>
                <a:gd name="connsiteY0" fmla="*/ 86264 h 2760453"/>
                <a:gd name="connsiteX1" fmla="*/ 1716657 w 3001993"/>
                <a:gd name="connsiteY1" fmla="*/ 301924 h 2760453"/>
                <a:gd name="connsiteX2" fmla="*/ 1690778 w 3001993"/>
                <a:gd name="connsiteY2" fmla="*/ 457200 h 2760453"/>
                <a:gd name="connsiteX3" fmla="*/ 1846053 w 3001993"/>
                <a:gd name="connsiteY3" fmla="*/ 603849 h 2760453"/>
                <a:gd name="connsiteX4" fmla="*/ 2251495 w 3001993"/>
                <a:gd name="connsiteY4" fmla="*/ 715992 h 2760453"/>
                <a:gd name="connsiteX5" fmla="*/ 2475781 w 3001993"/>
                <a:gd name="connsiteY5" fmla="*/ 914400 h 2760453"/>
                <a:gd name="connsiteX6" fmla="*/ 2725947 w 3001993"/>
                <a:gd name="connsiteY6" fmla="*/ 1069675 h 2760453"/>
                <a:gd name="connsiteX7" fmla="*/ 2907102 w 3001993"/>
                <a:gd name="connsiteY7" fmla="*/ 1311215 h 2760453"/>
                <a:gd name="connsiteX8" fmla="*/ 3001993 w 3001993"/>
                <a:gd name="connsiteY8" fmla="*/ 1613139 h 2760453"/>
                <a:gd name="connsiteX9" fmla="*/ 2993366 w 3001993"/>
                <a:gd name="connsiteY9" fmla="*/ 1863305 h 2760453"/>
                <a:gd name="connsiteX10" fmla="*/ 2915729 w 3001993"/>
                <a:gd name="connsiteY10" fmla="*/ 2053087 h 2760453"/>
                <a:gd name="connsiteX11" fmla="*/ 2743200 w 3001993"/>
                <a:gd name="connsiteY11" fmla="*/ 2182483 h 2760453"/>
                <a:gd name="connsiteX12" fmla="*/ 2501661 w 3001993"/>
                <a:gd name="connsiteY12" fmla="*/ 2234241 h 2760453"/>
                <a:gd name="connsiteX13" fmla="*/ 2216989 w 3001993"/>
                <a:gd name="connsiteY13" fmla="*/ 2165230 h 2760453"/>
                <a:gd name="connsiteX14" fmla="*/ 2009955 w 3001993"/>
                <a:gd name="connsiteY14" fmla="*/ 2130724 h 2760453"/>
                <a:gd name="connsiteX15" fmla="*/ 1708030 w 3001993"/>
                <a:gd name="connsiteY15" fmla="*/ 2277373 h 2760453"/>
                <a:gd name="connsiteX16" fmla="*/ 1431985 w 3001993"/>
                <a:gd name="connsiteY16" fmla="*/ 2553419 h 2760453"/>
                <a:gd name="connsiteX17" fmla="*/ 1259457 w 3001993"/>
                <a:gd name="connsiteY17" fmla="*/ 2691441 h 2760453"/>
                <a:gd name="connsiteX18" fmla="*/ 785004 w 3001993"/>
                <a:gd name="connsiteY18" fmla="*/ 2760453 h 2760453"/>
                <a:gd name="connsiteX19" fmla="*/ 474453 w 3001993"/>
                <a:gd name="connsiteY19" fmla="*/ 2743200 h 2760453"/>
                <a:gd name="connsiteX20" fmla="*/ 224287 w 3001993"/>
                <a:gd name="connsiteY20" fmla="*/ 2691441 h 2760453"/>
                <a:gd name="connsiteX21" fmla="*/ 51759 w 3001993"/>
                <a:gd name="connsiteY21" fmla="*/ 2587924 h 2760453"/>
                <a:gd name="connsiteX22" fmla="*/ 0 w 3001993"/>
                <a:gd name="connsiteY22" fmla="*/ 2398143 h 2760453"/>
                <a:gd name="connsiteX23" fmla="*/ 17253 w 3001993"/>
                <a:gd name="connsiteY23" fmla="*/ 2208362 h 2760453"/>
                <a:gd name="connsiteX24" fmla="*/ 103517 w 3001993"/>
                <a:gd name="connsiteY24" fmla="*/ 2009955 h 2760453"/>
                <a:gd name="connsiteX25" fmla="*/ 267419 w 3001993"/>
                <a:gd name="connsiteY25" fmla="*/ 1889185 h 2760453"/>
                <a:gd name="connsiteX26" fmla="*/ 362310 w 3001993"/>
                <a:gd name="connsiteY26" fmla="*/ 1777041 h 2760453"/>
                <a:gd name="connsiteX27" fmla="*/ 362310 w 3001993"/>
                <a:gd name="connsiteY27" fmla="*/ 1526875 h 2760453"/>
                <a:gd name="connsiteX28" fmla="*/ 370936 w 3001993"/>
                <a:gd name="connsiteY28" fmla="*/ 1380226 h 2760453"/>
                <a:gd name="connsiteX29" fmla="*/ 491706 w 3001993"/>
                <a:gd name="connsiteY29" fmla="*/ 1285336 h 2760453"/>
                <a:gd name="connsiteX30" fmla="*/ 638355 w 3001993"/>
                <a:gd name="connsiteY30" fmla="*/ 1268083 h 2760453"/>
                <a:gd name="connsiteX31" fmla="*/ 757328 w 3001993"/>
                <a:gd name="connsiteY31" fmla="*/ 1085446 h 2760453"/>
                <a:gd name="connsiteX32" fmla="*/ 763573 w 3001993"/>
                <a:gd name="connsiteY32" fmla="*/ 1013963 h 2760453"/>
                <a:gd name="connsiteX33" fmla="*/ 773098 w 3001993"/>
                <a:gd name="connsiteY33" fmla="*/ 953668 h 2760453"/>
                <a:gd name="connsiteX34" fmla="*/ 808817 w 3001993"/>
                <a:gd name="connsiteY34" fmla="*/ 944907 h 2760453"/>
                <a:gd name="connsiteX35" fmla="*/ 838245 w 3001993"/>
                <a:gd name="connsiteY35" fmla="*/ 975998 h 2760453"/>
                <a:gd name="connsiteX36" fmla="*/ 856442 w 3001993"/>
                <a:gd name="connsiteY36" fmla="*/ 959194 h 2760453"/>
                <a:gd name="connsiteX37" fmla="*/ 854914 w 3001993"/>
                <a:gd name="connsiteY37" fmla="*/ 898944 h 2760453"/>
                <a:gd name="connsiteX38" fmla="*/ 906359 w 3001993"/>
                <a:gd name="connsiteY38" fmla="*/ 878412 h 2760453"/>
                <a:gd name="connsiteX39" fmla="*/ 949310 w 3001993"/>
                <a:gd name="connsiteY39" fmla="*/ 923476 h 2760453"/>
                <a:gd name="connsiteX40" fmla="*/ 965979 w 3001993"/>
                <a:gd name="connsiteY40" fmla="*/ 944907 h 2760453"/>
                <a:gd name="connsiteX41" fmla="*/ 995004 w 3001993"/>
                <a:gd name="connsiteY41" fmla="*/ 932236 h 2760453"/>
                <a:gd name="connsiteX42" fmla="*/ 1004079 w 3001993"/>
                <a:gd name="connsiteY42" fmla="*/ 873469 h 2760453"/>
                <a:gd name="connsiteX43" fmla="*/ 1005113 w 3001993"/>
                <a:gd name="connsiteY43" fmla="*/ 840042 h 2760453"/>
                <a:gd name="connsiteX44" fmla="*/ 1025510 w 3001993"/>
                <a:gd name="connsiteY44" fmla="*/ 816319 h 2760453"/>
                <a:gd name="connsiteX45" fmla="*/ 1081268 w 3001993"/>
                <a:gd name="connsiteY45" fmla="*/ 797808 h 2760453"/>
                <a:gd name="connsiteX46" fmla="*/ 1113617 w 3001993"/>
                <a:gd name="connsiteY46" fmla="*/ 792507 h 2760453"/>
                <a:gd name="connsiteX47" fmla="*/ 1131813 w 3001993"/>
                <a:gd name="connsiteY47" fmla="*/ 760023 h 2760453"/>
                <a:gd name="connsiteX48" fmla="*/ 1158860 w 3001993"/>
                <a:gd name="connsiteY48" fmla="*/ 759169 h 2760453"/>
                <a:gd name="connsiteX49" fmla="*/ 1173148 w 3001993"/>
                <a:gd name="connsiteY49" fmla="*/ 728213 h 2760453"/>
                <a:gd name="connsiteX50" fmla="*/ 1196960 w 3001993"/>
                <a:gd name="connsiteY50" fmla="*/ 780601 h 2760453"/>
                <a:gd name="connsiteX51" fmla="*/ 1235060 w 3001993"/>
                <a:gd name="connsiteY51" fmla="*/ 785363 h 2760453"/>
                <a:gd name="connsiteX52" fmla="*/ 1277923 w 3001993"/>
                <a:gd name="connsiteY52" fmla="*/ 790126 h 2760453"/>
                <a:gd name="connsiteX53" fmla="*/ 1301735 w 3001993"/>
                <a:gd name="connsiteY53" fmla="*/ 780601 h 2760453"/>
                <a:gd name="connsiteX54" fmla="*/ 1330310 w 3001993"/>
                <a:gd name="connsiteY54" fmla="*/ 852038 h 2760453"/>
                <a:gd name="connsiteX55" fmla="*/ 1355246 w 3001993"/>
                <a:gd name="connsiteY55" fmla="*/ 839728 h 2760453"/>
                <a:gd name="connsiteX56" fmla="*/ 1398378 w 3001993"/>
                <a:gd name="connsiteY56" fmla="*/ 845388 h 2760453"/>
                <a:gd name="connsiteX57" fmla="*/ 1432704 w 3001993"/>
                <a:gd name="connsiteY57" fmla="*/ 852038 h 2760453"/>
                <a:gd name="connsiteX58" fmla="*/ 1492055 w 3001993"/>
                <a:gd name="connsiteY58" fmla="*/ 907571 h 2760453"/>
                <a:gd name="connsiteX59" fmla="*/ 1520810 w 3001993"/>
                <a:gd name="connsiteY59" fmla="*/ 892519 h 2760453"/>
                <a:gd name="connsiteX60" fmla="*/ 1556529 w 3001993"/>
                <a:gd name="connsiteY60" fmla="*/ 916332 h 2760453"/>
                <a:gd name="connsiteX61" fmla="*/ 1608917 w 3001993"/>
                <a:gd name="connsiteY61" fmla="*/ 944907 h 2760453"/>
                <a:gd name="connsiteX62" fmla="*/ 1689879 w 3001993"/>
                <a:gd name="connsiteY62" fmla="*/ 949489 h 2760453"/>
                <a:gd name="connsiteX63" fmla="*/ 1713376 w 3001993"/>
                <a:gd name="connsiteY63" fmla="*/ 910536 h 2760453"/>
                <a:gd name="connsiteX64" fmla="*/ 1677973 w 3001993"/>
                <a:gd name="connsiteY64" fmla="*/ 868707 h 2760453"/>
                <a:gd name="connsiteX65" fmla="*/ 1603030 w 3001993"/>
                <a:gd name="connsiteY65" fmla="*/ 816543 h 2760453"/>
                <a:gd name="connsiteX66" fmla="*/ 1516048 w 3001993"/>
                <a:gd name="connsiteY66" fmla="*/ 771076 h 2760453"/>
                <a:gd name="connsiteX67" fmla="*/ 1430817 w 3001993"/>
                <a:gd name="connsiteY67" fmla="*/ 678252 h 2760453"/>
                <a:gd name="connsiteX68" fmla="*/ 1392223 w 3001993"/>
                <a:gd name="connsiteY68" fmla="*/ 656776 h 2760453"/>
                <a:gd name="connsiteX69" fmla="*/ 1310631 w 3001993"/>
                <a:gd name="connsiteY69" fmla="*/ 580980 h 2760453"/>
                <a:gd name="connsiteX70" fmla="*/ 1280304 w 3001993"/>
                <a:gd name="connsiteY70" fmla="*/ 513901 h 2760453"/>
                <a:gd name="connsiteX71" fmla="*/ 1268083 w 3001993"/>
                <a:gd name="connsiteY71" fmla="*/ 431321 h 2760453"/>
                <a:gd name="connsiteX72" fmla="*/ 1242204 w 3001993"/>
                <a:gd name="connsiteY72" fmla="*/ 345056 h 2760453"/>
                <a:gd name="connsiteX73" fmla="*/ 1164566 w 3001993"/>
                <a:gd name="connsiteY73" fmla="*/ 336430 h 2760453"/>
                <a:gd name="connsiteX74" fmla="*/ 1112808 w 3001993"/>
                <a:gd name="connsiteY74" fmla="*/ 224287 h 2760453"/>
                <a:gd name="connsiteX75" fmla="*/ 974785 w 3001993"/>
                <a:gd name="connsiteY75" fmla="*/ 198407 h 2760453"/>
                <a:gd name="connsiteX76" fmla="*/ 974785 w 3001993"/>
                <a:gd name="connsiteY76" fmla="*/ 198407 h 2760453"/>
                <a:gd name="connsiteX77" fmla="*/ 1164566 w 3001993"/>
                <a:gd name="connsiteY77" fmla="*/ 34505 h 2760453"/>
                <a:gd name="connsiteX78" fmla="*/ 1388853 w 3001993"/>
                <a:gd name="connsiteY78" fmla="*/ 0 h 2760453"/>
                <a:gd name="connsiteX79" fmla="*/ 1561381 w 3001993"/>
                <a:gd name="connsiteY79" fmla="*/ 8626 h 2760453"/>
                <a:gd name="connsiteX80" fmla="*/ 1802921 w 3001993"/>
                <a:gd name="connsiteY80" fmla="*/ 86264 h 2760453"/>
                <a:gd name="connsiteX0" fmla="*/ 1802921 w 3001993"/>
                <a:gd name="connsiteY0" fmla="*/ 86264 h 2760453"/>
                <a:gd name="connsiteX1" fmla="*/ 1716657 w 3001993"/>
                <a:gd name="connsiteY1" fmla="*/ 301924 h 2760453"/>
                <a:gd name="connsiteX2" fmla="*/ 1690778 w 3001993"/>
                <a:gd name="connsiteY2" fmla="*/ 457200 h 2760453"/>
                <a:gd name="connsiteX3" fmla="*/ 1846053 w 3001993"/>
                <a:gd name="connsiteY3" fmla="*/ 603849 h 2760453"/>
                <a:gd name="connsiteX4" fmla="*/ 2251495 w 3001993"/>
                <a:gd name="connsiteY4" fmla="*/ 715992 h 2760453"/>
                <a:gd name="connsiteX5" fmla="*/ 2475781 w 3001993"/>
                <a:gd name="connsiteY5" fmla="*/ 914400 h 2760453"/>
                <a:gd name="connsiteX6" fmla="*/ 2725947 w 3001993"/>
                <a:gd name="connsiteY6" fmla="*/ 1069675 h 2760453"/>
                <a:gd name="connsiteX7" fmla="*/ 2907102 w 3001993"/>
                <a:gd name="connsiteY7" fmla="*/ 1311215 h 2760453"/>
                <a:gd name="connsiteX8" fmla="*/ 3001993 w 3001993"/>
                <a:gd name="connsiteY8" fmla="*/ 1613139 h 2760453"/>
                <a:gd name="connsiteX9" fmla="*/ 2993366 w 3001993"/>
                <a:gd name="connsiteY9" fmla="*/ 1863305 h 2760453"/>
                <a:gd name="connsiteX10" fmla="*/ 2915729 w 3001993"/>
                <a:gd name="connsiteY10" fmla="*/ 2053087 h 2760453"/>
                <a:gd name="connsiteX11" fmla="*/ 2743200 w 3001993"/>
                <a:gd name="connsiteY11" fmla="*/ 2182483 h 2760453"/>
                <a:gd name="connsiteX12" fmla="*/ 2501661 w 3001993"/>
                <a:gd name="connsiteY12" fmla="*/ 2234241 h 2760453"/>
                <a:gd name="connsiteX13" fmla="*/ 2216989 w 3001993"/>
                <a:gd name="connsiteY13" fmla="*/ 2165230 h 2760453"/>
                <a:gd name="connsiteX14" fmla="*/ 2009955 w 3001993"/>
                <a:gd name="connsiteY14" fmla="*/ 2130724 h 2760453"/>
                <a:gd name="connsiteX15" fmla="*/ 1708030 w 3001993"/>
                <a:gd name="connsiteY15" fmla="*/ 2277373 h 2760453"/>
                <a:gd name="connsiteX16" fmla="*/ 1431985 w 3001993"/>
                <a:gd name="connsiteY16" fmla="*/ 2553419 h 2760453"/>
                <a:gd name="connsiteX17" fmla="*/ 1259457 w 3001993"/>
                <a:gd name="connsiteY17" fmla="*/ 2691441 h 2760453"/>
                <a:gd name="connsiteX18" fmla="*/ 785004 w 3001993"/>
                <a:gd name="connsiteY18" fmla="*/ 2760453 h 2760453"/>
                <a:gd name="connsiteX19" fmla="*/ 474453 w 3001993"/>
                <a:gd name="connsiteY19" fmla="*/ 2743200 h 2760453"/>
                <a:gd name="connsiteX20" fmla="*/ 224287 w 3001993"/>
                <a:gd name="connsiteY20" fmla="*/ 2691441 h 2760453"/>
                <a:gd name="connsiteX21" fmla="*/ 51759 w 3001993"/>
                <a:gd name="connsiteY21" fmla="*/ 2587924 h 2760453"/>
                <a:gd name="connsiteX22" fmla="*/ 0 w 3001993"/>
                <a:gd name="connsiteY22" fmla="*/ 2398143 h 2760453"/>
                <a:gd name="connsiteX23" fmla="*/ 17253 w 3001993"/>
                <a:gd name="connsiteY23" fmla="*/ 2208362 h 2760453"/>
                <a:gd name="connsiteX24" fmla="*/ 103517 w 3001993"/>
                <a:gd name="connsiteY24" fmla="*/ 2009955 h 2760453"/>
                <a:gd name="connsiteX25" fmla="*/ 267419 w 3001993"/>
                <a:gd name="connsiteY25" fmla="*/ 1889185 h 2760453"/>
                <a:gd name="connsiteX26" fmla="*/ 362310 w 3001993"/>
                <a:gd name="connsiteY26" fmla="*/ 1777041 h 2760453"/>
                <a:gd name="connsiteX27" fmla="*/ 362310 w 3001993"/>
                <a:gd name="connsiteY27" fmla="*/ 1526875 h 2760453"/>
                <a:gd name="connsiteX28" fmla="*/ 370936 w 3001993"/>
                <a:gd name="connsiteY28" fmla="*/ 1380226 h 2760453"/>
                <a:gd name="connsiteX29" fmla="*/ 491706 w 3001993"/>
                <a:gd name="connsiteY29" fmla="*/ 1285336 h 2760453"/>
                <a:gd name="connsiteX30" fmla="*/ 638355 w 3001993"/>
                <a:gd name="connsiteY30" fmla="*/ 1268083 h 2760453"/>
                <a:gd name="connsiteX31" fmla="*/ 757328 w 3001993"/>
                <a:gd name="connsiteY31" fmla="*/ 1085446 h 2760453"/>
                <a:gd name="connsiteX32" fmla="*/ 763573 w 3001993"/>
                <a:gd name="connsiteY32" fmla="*/ 1013963 h 2760453"/>
                <a:gd name="connsiteX33" fmla="*/ 773098 w 3001993"/>
                <a:gd name="connsiteY33" fmla="*/ 953668 h 2760453"/>
                <a:gd name="connsiteX34" fmla="*/ 808817 w 3001993"/>
                <a:gd name="connsiteY34" fmla="*/ 944907 h 2760453"/>
                <a:gd name="connsiteX35" fmla="*/ 838245 w 3001993"/>
                <a:gd name="connsiteY35" fmla="*/ 975998 h 2760453"/>
                <a:gd name="connsiteX36" fmla="*/ 856442 w 3001993"/>
                <a:gd name="connsiteY36" fmla="*/ 959194 h 2760453"/>
                <a:gd name="connsiteX37" fmla="*/ 854914 w 3001993"/>
                <a:gd name="connsiteY37" fmla="*/ 898944 h 2760453"/>
                <a:gd name="connsiteX38" fmla="*/ 906359 w 3001993"/>
                <a:gd name="connsiteY38" fmla="*/ 878412 h 2760453"/>
                <a:gd name="connsiteX39" fmla="*/ 949310 w 3001993"/>
                <a:gd name="connsiteY39" fmla="*/ 923476 h 2760453"/>
                <a:gd name="connsiteX40" fmla="*/ 965979 w 3001993"/>
                <a:gd name="connsiteY40" fmla="*/ 944907 h 2760453"/>
                <a:gd name="connsiteX41" fmla="*/ 995004 w 3001993"/>
                <a:gd name="connsiteY41" fmla="*/ 932236 h 2760453"/>
                <a:gd name="connsiteX42" fmla="*/ 1004079 w 3001993"/>
                <a:gd name="connsiteY42" fmla="*/ 873469 h 2760453"/>
                <a:gd name="connsiteX43" fmla="*/ 1005113 w 3001993"/>
                <a:gd name="connsiteY43" fmla="*/ 840042 h 2760453"/>
                <a:gd name="connsiteX44" fmla="*/ 1025510 w 3001993"/>
                <a:gd name="connsiteY44" fmla="*/ 816319 h 2760453"/>
                <a:gd name="connsiteX45" fmla="*/ 1081268 w 3001993"/>
                <a:gd name="connsiteY45" fmla="*/ 797808 h 2760453"/>
                <a:gd name="connsiteX46" fmla="*/ 1113617 w 3001993"/>
                <a:gd name="connsiteY46" fmla="*/ 792507 h 2760453"/>
                <a:gd name="connsiteX47" fmla="*/ 1131813 w 3001993"/>
                <a:gd name="connsiteY47" fmla="*/ 760023 h 2760453"/>
                <a:gd name="connsiteX48" fmla="*/ 1158860 w 3001993"/>
                <a:gd name="connsiteY48" fmla="*/ 759169 h 2760453"/>
                <a:gd name="connsiteX49" fmla="*/ 1173148 w 3001993"/>
                <a:gd name="connsiteY49" fmla="*/ 728213 h 2760453"/>
                <a:gd name="connsiteX50" fmla="*/ 1196960 w 3001993"/>
                <a:gd name="connsiteY50" fmla="*/ 780601 h 2760453"/>
                <a:gd name="connsiteX51" fmla="*/ 1235060 w 3001993"/>
                <a:gd name="connsiteY51" fmla="*/ 785363 h 2760453"/>
                <a:gd name="connsiteX52" fmla="*/ 1277923 w 3001993"/>
                <a:gd name="connsiteY52" fmla="*/ 790126 h 2760453"/>
                <a:gd name="connsiteX53" fmla="*/ 1301735 w 3001993"/>
                <a:gd name="connsiteY53" fmla="*/ 780601 h 2760453"/>
                <a:gd name="connsiteX54" fmla="*/ 1330310 w 3001993"/>
                <a:gd name="connsiteY54" fmla="*/ 852038 h 2760453"/>
                <a:gd name="connsiteX55" fmla="*/ 1355246 w 3001993"/>
                <a:gd name="connsiteY55" fmla="*/ 839728 h 2760453"/>
                <a:gd name="connsiteX56" fmla="*/ 1398378 w 3001993"/>
                <a:gd name="connsiteY56" fmla="*/ 845388 h 2760453"/>
                <a:gd name="connsiteX57" fmla="*/ 1432704 w 3001993"/>
                <a:gd name="connsiteY57" fmla="*/ 852038 h 2760453"/>
                <a:gd name="connsiteX58" fmla="*/ 1492055 w 3001993"/>
                <a:gd name="connsiteY58" fmla="*/ 907571 h 2760453"/>
                <a:gd name="connsiteX59" fmla="*/ 1520810 w 3001993"/>
                <a:gd name="connsiteY59" fmla="*/ 892519 h 2760453"/>
                <a:gd name="connsiteX60" fmla="*/ 1556529 w 3001993"/>
                <a:gd name="connsiteY60" fmla="*/ 916332 h 2760453"/>
                <a:gd name="connsiteX61" fmla="*/ 1608917 w 3001993"/>
                <a:gd name="connsiteY61" fmla="*/ 944907 h 2760453"/>
                <a:gd name="connsiteX62" fmla="*/ 1689879 w 3001993"/>
                <a:gd name="connsiteY62" fmla="*/ 949489 h 2760453"/>
                <a:gd name="connsiteX63" fmla="*/ 1713376 w 3001993"/>
                <a:gd name="connsiteY63" fmla="*/ 910536 h 2760453"/>
                <a:gd name="connsiteX64" fmla="*/ 1677973 w 3001993"/>
                <a:gd name="connsiteY64" fmla="*/ 868707 h 2760453"/>
                <a:gd name="connsiteX65" fmla="*/ 1603030 w 3001993"/>
                <a:gd name="connsiteY65" fmla="*/ 816543 h 2760453"/>
                <a:gd name="connsiteX66" fmla="*/ 1516048 w 3001993"/>
                <a:gd name="connsiteY66" fmla="*/ 771076 h 2760453"/>
                <a:gd name="connsiteX67" fmla="*/ 1430817 w 3001993"/>
                <a:gd name="connsiteY67" fmla="*/ 678252 h 2760453"/>
                <a:gd name="connsiteX68" fmla="*/ 1392223 w 3001993"/>
                <a:gd name="connsiteY68" fmla="*/ 656776 h 2760453"/>
                <a:gd name="connsiteX69" fmla="*/ 1310631 w 3001993"/>
                <a:gd name="connsiteY69" fmla="*/ 580980 h 2760453"/>
                <a:gd name="connsiteX70" fmla="*/ 1280304 w 3001993"/>
                <a:gd name="connsiteY70" fmla="*/ 513901 h 2760453"/>
                <a:gd name="connsiteX71" fmla="*/ 1249348 w 3001993"/>
                <a:gd name="connsiteY71" fmla="*/ 463894 h 2760453"/>
                <a:gd name="connsiteX72" fmla="*/ 1268083 w 3001993"/>
                <a:gd name="connsiteY72" fmla="*/ 431321 h 2760453"/>
                <a:gd name="connsiteX73" fmla="*/ 1242204 w 3001993"/>
                <a:gd name="connsiteY73" fmla="*/ 345056 h 2760453"/>
                <a:gd name="connsiteX74" fmla="*/ 1164566 w 3001993"/>
                <a:gd name="connsiteY74" fmla="*/ 336430 h 2760453"/>
                <a:gd name="connsiteX75" fmla="*/ 1112808 w 3001993"/>
                <a:gd name="connsiteY75" fmla="*/ 224287 h 2760453"/>
                <a:gd name="connsiteX76" fmla="*/ 974785 w 3001993"/>
                <a:gd name="connsiteY76" fmla="*/ 198407 h 2760453"/>
                <a:gd name="connsiteX77" fmla="*/ 974785 w 3001993"/>
                <a:gd name="connsiteY77" fmla="*/ 198407 h 2760453"/>
                <a:gd name="connsiteX78" fmla="*/ 1164566 w 3001993"/>
                <a:gd name="connsiteY78" fmla="*/ 34505 h 2760453"/>
                <a:gd name="connsiteX79" fmla="*/ 1388853 w 3001993"/>
                <a:gd name="connsiteY79" fmla="*/ 0 h 2760453"/>
                <a:gd name="connsiteX80" fmla="*/ 1561381 w 3001993"/>
                <a:gd name="connsiteY80" fmla="*/ 8626 h 2760453"/>
                <a:gd name="connsiteX81" fmla="*/ 1802921 w 3001993"/>
                <a:gd name="connsiteY81" fmla="*/ 86264 h 2760453"/>
                <a:gd name="connsiteX0" fmla="*/ 1802921 w 3001993"/>
                <a:gd name="connsiteY0" fmla="*/ 86264 h 2760453"/>
                <a:gd name="connsiteX1" fmla="*/ 1716657 w 3001993"/>
                <a:gd name="connsiteY1" fmla="*/ 301924 h 2760453"/>
                <a:gd name="connsiteX2" fmla="*/ 1690778 w 3001993"/>
                <a:gd name="connsiteY2" fmla="*/ 457200 h 2760453"/>
                <a:gd name="connsiteX3" fmla="*/ 1846053 w 3001993"/>
                <a:gd name="connsiteY3" fmla="*/ 603849 h 2760453"/>
                <a:gd name="connsiteX4" fmla="*/ 2251495 w 3001993"/>
                <a:gd name="connsiteY4" fmla="*/ 715992 h 2760453"/>
                <a:gd name="connsiteX5" fmla="*/ 2475781 w 3001993"/>
                <a:gd name="connsiteY5" fmla="*/ 914400 h 2760453"/>
                <a:gd name="connsiteX6" fmla="*/ 2725947 w 3001993"/>
                <a:gd name="connsiteY6" fmla="*/ 1069675 h 2760453"/>
                <a:gd name="connsiteX7" fmla="*/ 2907102 w 3001993"/>
                <a:gd name="connsiteY7" fmla="*/ 1311215 h 2760453"/>
                <a:gd name="connsiteX8" fmla="*/ 3001993 w 3001993"/>
                <a:gd name="connsiteY8" fmla="*/ 1613139 h 2760453"/>
                <a:gd name="connsiteX9" fmla="*/ 2993366 w 3001993"/>
                <a:gd name="connsiteY9" fmla="*/ 1863305 h 2760453"/>
                <a:gd name="connsiteX10" fmla="*/ 2915729 w 3001993"/>
                <a:gd name="connsiteY10" fmla="*/ 2053087 h 2760453"/>
                <a:gd name="connsiteX11" fmla="*/ 2743200 w 3001993"/>
                <a:gd name="connsiteY11" fmla="*/ 2182483 h 2760453"/>
                <a:gd name="connsiteX12" fmla="*/ 2501661 w 3001993"/>
                <a:gd name="connsiteY12" fmla="*/ 2234241 h 2760453"/>
                <a:gd name="connsiteX13" fmla="*/ 2216989 w 3001993"/>
                <a:gd name="connsiteY13" fmla="*/ 2165230 h 2760453"/>
                <a:gd name="connsiteX14" fmla="*/ 2009955 w 3001993"/>
                <a:gd name="connsiteY14" fmla="*/ 2130724 h 2760453"/>
                <a:gd name="connsiteX15" fmla="*/ 1708030 w 3001993"/>
                <a:gd name="connsiteY15" fmla="*/ 2277373 h 2760453"/>
                <a:gd name="connsiteX16" fmla="*/ 1431985 w 3001993"/>
                <a:gd name="connsiteY16" fmla="*/ 2553419 h 2760453"/>
                <a:gd name="connsiteX17" fmla="*/ 1259457 w 3001993"/>
                <a:gd name="connsiteY17" fmla="*/ 2691441 h 2760453"/>
                <a:gd name="connsiteX18" fmla="*/ 785004 w 3001993"/>
                <a:gd name="connsiteY18" fmla="*/ 2760453 h 2760453"/>
                <a:gd name="connsiteX19" fmla="*/ 474453 w 3001993"/>
                <a:gd name="connsiteY19" fmla="*/ 2743200 h 2760453"/>
                <a:gd name="connsiteX20" fmla="*/ 224287 w 3001993"/>
                <a:gd name="connsiteY20" fmla="*/ 2691441 h 2760453"/>
                <a:gd name="connsiteX21" fmla="*/ 51759 w 3001993"/>
                <a:gd name="connsiteY21" fmla="*/ 2587924 h 2760453"/>
                <a:gd name="connsiteX22" fmla="*/ 0 w 3001993"/>
                <a:gd name="connsiteY22" fmla="*/ 2398143 h 2760453"/>
                <a:gd name="connsiteX23" fmla="*/ 17253 w 3001993"/>
                <a:gd name="connsiteY23" fmla="*/ 2208362 h 2760453"/>
                <a:gd name="connsiteX24" fmla="*/ 103517 w 3001993"/>
                <a:gd name="connsiteY24" fmla="*/ 2009955 h 2760453"/>
                <a:gd name="connsiteX25" fmla="*/ 267419 w 3001993"/>
                <a:gd name="connsiteY25" fmla="*/ 1889185 h 2760453"/>
                <a:gd name="connsiteX26" fmla="*/ 362310 w 3001993"/>
                <a:gd name="connsiteY26" fmla="*/ 1777041 h 2760453"/>
                <a:gd name="connsiteX27" fmla="*/ 362310 w 3001993"/>
                <a:gd name="connsiteY27" fmla="*/ 1526875 h 2760453"/>
                <a:gd name="connsiteX28" fmla="*/ 370936 w 3001993"/>
                <a:gd name="connsiteY28" fmla="*/ 1380226 h 2760453"/>
                <a:gd name="connsiteX29" fmla="*/ 491706 w 3001993"/>
                <a:gd name="connsiteY29" fmla="*/ 1285336 h 2760453"/>
                <a:gd name="connsiteX30" fmla="*/ 638355 w 3001993"/>
                <a:gd name="connsiteY30" fmla="*/ 1268083 h 2760453"/>
                <a:gd name="connsiteX31" fmla="*/ 757328 w 3001993"/>
                <a:gd name="connsiteY31" fmla="*/ 1085446 h 2760453"/>
                <a:gd name="connsiteX32" fmla="*/ 763573 w 3001993"/>
                <a:gd name="connsiteY32" fmla="*/ 1013963 h 2760453"/>
                <a:gd name="connsiteX33" fmla="*/ 773098 w 3001993"/>
                <a:gd name="connsiteY33" fmla="*/ 953668 h 2760453"/>
                <a:gd name="connsiteX34" fmla="*/ 808817 w 3001993"/>
                <a:gd name="connsiteY34" fmla="*/ 944907 h 2760453"/>
                <a:gd name="connsiteX35" fmla="*/ 838245 w 3001993"/>
                <a:gd name="connsiteY35" fmla="*/ 975998 h 2760453"/>
                <a:gd name="connsiteX36" fmla="*/ 856442 w 3001993"/>
                <a:gd name="connsiteY36" fmla="*/ 959194 h 2760453"/>
                <a:gd name="connsiteX37" fmla="*/ 854914 w 3001993"/>
                <a:gd name="connsiteY37" fmla="*/ 898944 h 2760453"/>
                <a:gd name="connsiteX38" fmla="*/ 906359 w 3001993"/>
                <a:gd name="connsiteY38" fmla="*/ 878412 h 2760453"/>
                <a:gd name="connsiteX39" fmla="*/ 949310 w 3001993"/>
                <a:gd name="connsiteY39" fmla="*/ 923476 h 2760453"/>
                <a:gd name="connsiteX40" fmla="*/ 965979 w 3001993"/>
                <a:gd name="connsiteY40" fmla="*/ 944907 h 2760453"/>
                <a:gd name="connsiteX41" fmla="*/ 995004 w 3001993"/>
                <a:gd name="connsiteY41" fmla="*/ 932236 h 2760453"/>
                <a:gd name="connsiteX42" fmla="*/ 1004079 w 3001993"/>
                <a:gd name="connsiteY42" fmla="*/ 873469 h 2760453"/>
                <a:gd name="connsiteX43" fmla="*/ 1005113 w 3001993"/>
                <a:gd name="connsiteY43" fmla="*/ 840042 h 2760453"/>
                <a:gd name="connsiteX44" fmla="*/ 1025510 w 3001993"/>
                <a:gd name="connsiteY44" fmla="*/ 816319 h 2760453"/>
                <a:gd name="connsiteX45" fmla="*/ 1081268 w 3001993"/>
                <a:gd name="connsiteY45" fmla="*/ 797808 h 2760453"/>
                <a:gd name="connsiteX46" fmla="*/ 1113617 w 3001993"/>
                <a:gd name="connsiteY46" fmla="*/ 792507 h 2760453"/>
                <a:gd name="connsiteX47" fmla="*/ 1131813 w 3001993"/>
                <a:gd name="connsiteY47" fmla="*/ 760023 h 2760453"/>
                <a:gd name="connsiteX48" fmla="*/ 1158860 w 3001993"/>
                <a:gd name="connsiteY48" fmla="*/ 759169 h 2760453"/>
                <a:gd name="connsiteX49" fmla="*/ 1173148 w 3001993"/>
                <a:gd name="connsiteY49" fmla="*/ 728213 h 2760453"/>
                <a:gd name="connsiteX50" fmla="*/ 1196960 w 3001993"/>
                <a:gd name="connsiteY50" fmla="*/ 780601 h 2760453"/>
                <a:gd name="connsiteX51" fmla="*/ 1235060 w 3001993"/>
                <a:gd name="connsiteY51" fmla="*/ 785363 h 2760453"/>
                <a:gd name="connsiteX52" fmla="*/ 1277923 w 3001993"/>
                <a:gd name="connsiteY52" fmla="*/ 790126 h 2760453"/>
                <a:gd name="connsiteX53" fmla="*/ 1301735 w 3001993"/>
                <a:gd name="connsiteY53" fmla="*/ 780601 h 2760453"/>
                <a:gd name="connsiteX54" fmla="*/ 1330310 w 3001993"/>
                <a:gd name="connsiteY54" fmla="*/ 852038 h 2760453"/>
                <a:gd name="connsiteX55" fmla="*/ 1355246 w 3001993"/>
                <a:gd name="connsiteY55" fmla="*/ 839728 h 2760453"/>
                <a:gd name="connsiteX56" fmla="*/ 1398378 w 3001993"/>
                <a:gd name="connsiteY56" fmla="*/ 845388 h 2760453"/>
                <a:gd name="connsiteX57" fmla="*/ 1432704 w 3001993"/>
                <a:gd name="connsiteY57" fmla="*/ 852038 h 2760453"/>
                <a:gd name="connsiteX58" fmla="*/ 1492055 w 3001993"/>
                <a:gd name="connsiteY58" fmla="*/ 907571 h 2760453"/>
                <a:gd name="connsiteX59" fmla="*/ 1520810 w 3001993"/>
                <a:gd name="connsiteY59" fmla="*/ 892519 h 2760453"/>
                <a:gd name="connsiteX60" fmla="*/ 1556529 w 3001993"/>
                <a:gd name="connsiteY60" fmla="*/ 916332 h 2760453"/>
                <a:gd name="connsiteX61" fmla="*/ 1608917 w 3001993"/>
                <a:gd name="connsiteY61" fmla="*/ 944907 h 2760453"/>
                <a:gd name="connsiteX62" fmla="*/ 1689879 w 3001993"/>
                <a:gd name="connsiteY62" fmla="*/ 949489 h 2760453"/>
                <a:gd name="connsiteX63" fmla="*/ 1713376 w 3001993"/>
                <a:gd name="connsiteY63" fmla="*/ 910536 h 2760453"/>
                <a:gd name="connsiteX64" fmla="*/ 1677973 w 3001993"/>
                <a:gd name="connsiteY64" fmla="*/ 868707 h 2760453"/>
                <a:gd name="connsiteX65" fmla="*/ 1603030 w 3001993"/>
                <a:gd name="connsiteY65" fmla="*/ 816543 h 2760453"/>
                <a:gd name="connsiteX66" fmla="*/ 1516048 w 3001993"/>
                <a:gd name="connsiteY66" fmla="*/ 771076 h 2760453"/>
                <a:gd name="connsiteX67" fmla="*/ 1430817 w 3001993"/>
                <a:gd name="connsiteY67" fmla="*/ 678252 h 2760453"/>
                <a:gd name="connsiteX68" fmla="*/ 1392223 w 3001993"/>
                <a:gd name="connsiteY68" fmla="*/ 656776 h 2760453"/>
                <a:gd name="connsiteX69" fmla="*/ 1310631 w 3001993"/>
                <a:gd name="connsiteY69" fmla="*/ 580980 h 2760453"/>
                <a:gd name="connsiteX70" fmla="*/ 1280304 w 3001993"/>
                <a:gd name="connsiteY70" fmla="*/ 513901 h 2760453"/>
                <a:gd name="connsiteX71" fmla="*/ 1249348 w 3001993"/>
                <a:gd name="connsiteY71" fmla="*/ 463894 h 2760453"/>
                <a:gd name="connsiteX72" fmla="*/ 1232364 w 3001993"/>
                <a:gd name="connsiteY72" fmla="*/ 447990 h 2760453"/>
                <a:gd name="connsiteX73" fmla="*/ 1242204 w 3001993"/>
                <a:gd name="connsiteY73" fmla="*/ 345056 h 2760453"/>
                <a:gd name="connsiteX74" fmla="*/ 1164566 w 3001993"/>
                <a:gd name="connsiteY74" fmla="*/ 336430 h 2760453"/>
                <a:gd name="connsiteX75" fmla="*/ 1112808 w 3001993"/>
                <a:gd name="connsiteY75" fmla="*/ 224287 h 2760453"/>
                <a:gd name="connsiteX76" fmla="*/ 974785 w 3001993"/>
                <a:gd name="connsiteY76" fmla="*/ 198407 h 2760453"/>
                <a:gd name="connsiteX77" fmla="*/ 974785 w 3001993"/>
                <a:gd name="connsiteY77" fmla="*/ 198407 h 2760453"/>
                <a:gd name="connsiteX78" fmla="*/ 1164566 w 3001993"/>
                <a:gd name="connsiteY78" fmla="*/ 34505 h 2760453"/>
                <a:gd name="connsiteX79" fmla="*/ 1388853 w 3001993"/>
                <a:gd name="connsiteY79" fmla="*/ 0 h 2760453"/>
                <a:gd name="connsiteX80" fmla="*/ 1561381 w 3001993"/>
                <a:gd name="connsiteY80" fmla="*/ 8626 h 2760453"/>
                <a:gd name="connsiteX81" fmla="*/ 1802921 w 3001993"/>
                <a:gd name="connsiteY81" fmla="*/ 86264 h 2760453"/>
                <a:gd name="connsiteX0" fmla="*/ 1802921 w 3001993"/>
                <a:gd name="connsiteY0" fmla="*/ 86264 h 2760453"/>
                <a:gd name="connsiteX1" fmla="*/ 1716657 w 3001993"/>
                <a:gd name="connsiteY1" fmla="*/ 301924 h 2760453"/>
                <a:gd name="connsiteX2" fmla="*/ 1690778 w 3001993"/>
                <a:gd name="connsiteY2" fmla="*/ 457200 h 2760453"/>
                <a:gd name="connsiteX3" fmla="*/ 1846053 w 3001993"/>
                <a:gd name="connsiteY3" fmla="*/ 603849 h 2760453"/>
                <a:gd name="connsiteX4" fmla="*/ 2251495 w 3001993"/>
                <a:gd name="connsiteY4" fmla="*/ 715992 h 2760453"/>
                <a:gd name="connsiteX5" fmla="*/ 2475781 w 3001993"/>
                <a:gd name="connsiteY5" fmla="*/ 914400 h 2760453"/>
                <a:gd name="connsiteX6" fmla="*/ 2725947 w 3001993"/>
                <a:gd name="connsiteY6" fmla="*/ 1069675 h 2760453"/>
                <a:gd name="connsiteX7" fmla="*/ 2907102 w 3001993"/>
                <a:gd name="connsiteY7" fmla="*/ 1311215 h 2760453"/>
                <a:gd name="connsiteX8" fmla="*/ 3001993 w 3001993"/>
                <a:gd name="connsiteY8" fmla="*/ 1613139 h 2760453"/>
                <a:gd name="connsiteX9" fmla="*/ 2993366 w 3001993"/>
                <a:gd name="connsiteY9" fmla="*/ 1863305 h 2760453"/>
                <a:gd name="connsiteX10" fmla="*/ 2915729 w 3001993"/>
                <a:gd name="connsiteY10" fmla="*/ 2053087 h 2760453"/>
                <a:gd name="connsiteX11" fmla="*/ 2743200 w 3001993"/>
                <a:gd name="connsiteY11" fmla="*/ 2182483 h 2760453"/>
                <a:gd name="connsiteX12" fmla="*/ 2501661 w 3001993"/>
                <a:gd name="connsiteY12" fmla="*/ 2234241 h 2760453"/>
                <a:gd name="connsiteX13" fmla="*/ 2216989 w 3001993"/>
                <a:gd name="connsiteY13" fmla="*/ 2165230 h 2760453"/>
                <a:gd name="connsiteX14" fmla="*/ 2009955 w 3001993"/>
                <a:gd name="connsiteY14" fmla="*/ 2130724 h 2760453"/>
                <a:gd name="connsiteX15" fmla="*/ 1708030 w 3001993"/>
                <a:gd name="connsiteY15" fmla="*/ 2277373 h 2760453"/>
                <a:gd name="connsiteX16" fmla="*/ 1431985 w 3001993"/>
                <a:gd name="connsiteY16" fmla="*/ 2553419 h 2760453"/>
                <a:gd name="connsiteX17" fmla="*/ 1259457 w 3001993"/>
                <a:gd name="connsiteY17" fmla="*/ 2691441 h 2760453"/>
                <a:gd name="connsiteX18" fmla="*/ 785004 w 3001993"/>
                <a:gd name="connsiteY18" fmla="*/ 2760453 h 2760453"/>
                <a:gd name="connsiteX19" fmla="*/ 474453 w 3001993"/>
                <a:gd name="connsiteY19" fmla="*/ 2743200 h 2760453"/>
                <a:gd name="connsiteX20" fmla="*/ 224287 w 3001993"/>
                <a:gd name="connsiteY20" fmla="*/ 2691441 h 2760453"/>
                <a:gd name="connsiteX21" fmla="*/ 51759 w 3001993"/>
                <a:gd name="connsiteY21" fmla="*/ 2587924 h 2760453"/>
                <a:gd name="connsiteX22" fmla="*/ 0 w 3001993"/>
                <a:gd name="connsiteY22" fmla="*/ 2398143 h 2760453"/>
                <a:gd name="connsiteX23" fmla="*/ 17253 w 3001993"/>
                <a:gd name="connsiteY23" fmla="*/ 2208362 h 2760453"/>
                <a:gd name="connsiteX24" fmla="*/ 103517 w 3001993"/>
                <a:gd name="connsiteY24" fmla="*/ 2009955 h 2760453"/>
                <a:gd name="connsiteX25" fmla="*/ 267419 w 3001993"/>
                <a:gd name="connsiteY25" fmla="*/ 1889185 h 2760453"/>
                <a:gd name="connsiteX26" fmla="*/ 362310 w 3001993"/>
                <a:gd name="connsiteY26" fmla="*/ 1777041 h 2760453"/>
                <a:gd name="connsiteX27" fmla="*/ 362310 w 3001993"/>
                <a:gd name="connsiteY27" fmla="*/ 1526875 h 2760453"/>
                <a:gd name="connsiteX28" fmla="*/ 370936 w 3001993"/>
                <a:gd name="connsiteY28" fmla="*/ 1380226 h 2760453"/>
                <a:gd name="connsiteX29" fmla="*/ 491706 w 3001993"/>
                <a:gd name="connsiteY29" fmla="*/ 1285336 h 2760453"/>
                <a:gd name="connsiteX30" fmla="*/ 638355 w 3001993"/>
                <a:gd name="connsiteY30" fmla="*/ 1268083 h 2760453"/>
                <a:gd name="connsiteX31" fmla="*/ 757328 w 3001993"/>
                <a:gd name="connsiteY31" fmla="*/ 1085446 h 2760453"/>
                <a:gd name="connsiteX32" fmla="*/ 763573 w 3001993"/>
                <a:gd name="connsiteY32" fmla="*/ 1013963 h 2760453"/>
                <a:gd name="connsiteX33" fmla="*/ 773098 w 3001993"/>
                <a:gd name="connsiteY33" fmla="*/ 953668 h 2760453"/>
                <a:gd name="connsiteX34" fmla="*/ 808817 w 3001993"/>
                <a:gd name="connsiteY34" fmla="*/ 944907 h 2760453"/>
                <a:gd name="connsiteX35" fmla="*/ 838245 w 3001993"/>
                <a:gd name="connsiteY35" fmla="*/ 975998 h 2760453"/>
                <a:gd name="connsiteX36" fmla="*/ 856442 w 3001993"/>
                <a:gd name="connsiteY36" fmla="*/ 959194 h 2760453"/>
                <a:gd name="connsiteX37" fmla="*/ 854914 w 3001993"/>
                <a:gd name="connsiteY37" fmla="*/ 898944 h 2760453"/>
                <a:gd name="connsiteX38" fmla="*/ 906359 w 3001993"/>
                <a:gd name="connsiteY38" fmla="*/ 878412 h 2760453"/>
                <a:gd name="connsiteX39" fmla="*/ 949310 w 3001993"/>
                <a:gd name="connsiteY39" fmla="*/ 923476 h 2760453"/>
                <a:gd name="connsiteX40" fmla="*/ 965979 w 3001993"/>
                <a:gd name="connsiteY40" fmla="*/ 944907 h 2760453"/>
                <a:gd name="connsiteX41" fmla="*/ 995004 w 3001993"/>
                <a:gd name="connsiteY41" fmla="*/ 932236 h 2760453"/>
                <a:gd name="connsiteX42" fmla="*/ 1004079 w 3001993"/>
                <a:gd name="connsiteY42" fmla="*/ 873469 h 2760453"/>
                <a:gd name="connsiteX43" fmla="*/ 1005113 w 3001993"/>
                <a:gd name="connsiteY43" fmla="*/ 840042 h 2760453"/>
                <a:gd name="connsiteX44" fmla="*/ 1025510 w 3001993"/>
                <a:gd name="connsiteY44" fmla="*/ 816319 h 2760453"/>
                <a:gd name="connsiteX45" fmla="*/ 1081268 w 3001993"/>
                <a:gd name="connsiteY45" fmla="*/ 797808 h 2760453"/>
                <a:gd name="connsiteX46" fmla="*/ 1113617 w 3001993"/>
                <a:gd name="connsiteY46" fmla="*/ 792507 h 2760453"/>
                <a:gd name="connsiteX47" fmla="*/ 1131813 w 3001993"/>
                <a:gd name="connsiteY47" fmla="*/ 760023 h 2760453"/>
                <a:gd name="connsiteX48" fmla="*/ 1158860 w 3001993"/>
                <a:gd name="connsiteY48" fmla="*/ 759169 h 2760453"/>
                <a:gd name="connsiteX49" fmla="*/ 1173148 w 3001993"/>
                <a:gd name="connsiteY49" fmla="*/ 728213 h 2760453"/>
                <a:gd name="connsiteX50" fmla="*/ 1196960 w 3001993"/>
                <a:gd name="connsiteY50" fmla="*/ 780601 h 2760453"/>
                <a:gd name="connsiteX51" fmla="*/ 1235060 w 3001993"/>
                <a:gd name="connsiteY51" fmla="*/ 785363 h 2760453"/>
                <a:gd name="connsiteX52" fmla="*/ 1277923 w 3001993"/>
                <a:gd name="connsiteY52" fmla="*/ 790126 h 2760453"/>
                <a:gd name="connsiteX53" fmla="*/ 1301735 w 3001993"/>
                <a:gd name="connsiteY53" fmla="*/ 780601 h 2760453"/>
                <a:gd name="connsiteX54" fmla="*/ 1330310 w 3001993"/>
                <a:gd name="connsiteY54" fmla="*/ 852038 h 2760453"/>
                <a:gd name="connsiteX55" fmla="*/ 1355246 w 3001993"/>
                <a:gd name="connsiteY55" fmla="*/ 839728 h 2760453"/>
                <a:gd name="connsiteX56" fmla="*/ 1398378 w 3001993"/>
                <a:gd name="connsiteY56" fmla="*/ 845388 h 2760453"/>
                <a:gd name="connsiteX57" fmla="*/ 1432704 w 3001993"/>
                <a:gd name="connsiteY57" fmla="*/ 852038 h 2760453"/>
                <a:gd name="connsiteX58" fmla="*/ 1492055 w 3001993"/>
                <a:gd name="connsiteY58" fmla="*/ 907571 h 2760453"/>
                <a:gd name="connsiteX59" fmla="*/ 1520810 w 3001993"/>
                <a:gd name="connsiteY59" fmla="*/ 892519 h 2760453"/>
                <a:gd name="connsiteX60" fmla="*/ 1556529 w 3001993"/>
                <a:gd name="connsiteY60" fmla="*/ 916332 h 2760453"/>
                <a:gd name="connsiteX61" fmla="*/ 1608917 w 3001993"/>
                <a:gd name="connsiteY61" fmla="*/ 944907 h 2760453"/>
                <a:gd name="connsiteX62" fmla="*/ 1689879 w 3001993"/>
                <a:gd name="connsiteY62" fmla="*/ 949489 h 2760453"/>
                <a:gd name="connsiteX63" fmla="*/ 1713376 w 3001993"/>
                <a:gd name="connsiteY63" fmla="*/ 910536 h 2760453"/>
                <a:gd name="connsiteX64" fmla="*/ 1677973 w 3001993"/>
                <a:gd name="connsiteY64" fmla="*/ 868707 h 2760453"/>
                <a:gd name="connsiteX65" fmla="*/ 1603030 w 3001993"/>
                <a:gd name="connsiteY65" fmla="*/ 816543 h 2760453"/>
                <a:gd name="connsiteX66" fmla="*/ 1516048 w 3001993"/>
                <a:gd name="connsiteY66" fmla="*/ 771076 h 2760453"/>
                <a:gd name="connsiteX67" fmla="*/ 1430817 w 3001993"/>
                <a:gd name="connsiteY67" fmla="*/ 678252 h 2760453"/>
                <a:gd name="connsiteX68" fmla="*/ 1392223 w 3001993"/>
                <a:gd name="connsiteY68" fmla="*/ 656776 h 2760453"/>
                <a:gd name="connsiteX69" fmla="*/ 1310631 w 3001993"/>
                <a:gd name="connsiteY69" fmla="*/ 580980 h 2760453"/>
                <a:gd name="connsiteX70" fmla="*/ 1280304 w 3001993"/>
                <a:gd name="connsiteY70" fmla="*/ 513901 h 2760453"/>
                <a:gd name="connsiteX71" fmla="*/ 1249348 w 3001993"/>
                <a:gd name="connsiteY71" fmla="*/ 463894 h 2760453"/>
                <a:gd name="connsiteX72" fmla="*/ 1232364 w 3001993"/>
                <a:gd name="connsiteY72" fmla="*/ 447990 h 2760453"/>
                <a:gd name="connsiteX73" fmla="*/ 1249348 w 3001993"/>
                <a:gd name="connsiteY73" fmla="*/ 404363 h 2760453"/>
                <a:gd name="connsiteX74" fmla="*/ 1242204 w 3001993"/>
                <a:gd name="connsiteY74" fmla="*/ 345056 h 2760453"/>
                <a:gd name="connsiteX75" fmla="*/ 1164566 w 3001993"/>
                <a:gd name="connsiteY75" fmla="*/ 336430 h 2760453"/>
                <a:gd name="connsiteX76" fmla="*/ 1112808 w 3001993"/>
                <a:gd name="connsiteY76" fmla="*/ 224287 h 2760453"/>
                <a:gd name="connsiteX77" fmla="*/ 974785 w 3001993"/>
                <a:gd name="connsiteY77" fmla="*/ 198407 h 2760453"/>
                <a:gd name="connsiteX78" fmla="*/ 974785 w 3001993"/>
                <a:gd name="connsiteY78" fmla="*/ 198407 h 2760453"/>
                <a:gd name="connsiteX79" fmla="*/ 1164566 w 3001993"/>
                <a:gd name="connsiteY79" fmla="*/ 34505 h 2760453"/>
                <a:gd name="connsiteX80" fmla="*/ 1388853 w 3001993"/>
                <a:gd name="connsiteY80" fmla="*/ 0 h 2760453"/>
                <a:gd name="connsiteX81" fmla="*/ 1561381 w 3001993"/>
                <a:gd name="connsiteY81" fmla="*/ 8626 h 2760453"/>
                <a:gd name="connsiteX82" fmla="*/ 1802921 w 3001993"/>
                <a:gd name="connsiteY82" fmla="*/ 86264 h 2760453"/>
                <a:gd name="connsiteX0" fmla="*/ 1802921 w 3001993"/>
                <a:gd name="connsiteY0" fmla="*/ 86264 h 2760453"/>
                <a:gd name="connsiteX1" fmla="*/ 1716657 w 3001993"/>
                <a:gd name="connsiteY1" fmla="*/ 301924 h 2760453"/>
                <a:gd name="connsiteX2" fmla="*/ 1690778 w 3001993"/>
                <a:gd name="connsiteY2" fmla="*/ 457200 h 2760453"/>
                <a:gd name="connsiteX3" fmla="*/ 1846053 w 3001993"/>
                <a:gd name="connsiteY3" fmla="*/ 603849 h 2760453"/>
                <a:gd name="connsiteX4" fmla="*/ 2251495 w 3001993"/>
                <a:gd name="connsiteY4" fmla="*/ 715992 h 2760453"/>
                <a:gd name="connsiteX5" fmla="*/ 2475781 w 3001993"/>
                <a:gd name="connsiteY5" fmla="*/ 914400 h 2760453"/>
                <a:gd name="connsiteX6" fmla="*/ 2725947 w 3001993"/>
                <a:gd name="connsiteY6" fmla="*/ 1069675 h 2760453"/>
                <a:gd name="connsiteX7" fmla="*/ 2907102 w 3001993"/>
                <a:gd name="connsiteY7" fmla="*/ 1311215 h 2760453"/>
                <a:gd name="connsiteX8" fmla="*/ 3001993 w 3001993"/>
                <a:gd name="connsiteY8" fmla="*/ 1613139 h 2760453"/>
                <a:gd name="connsiteX9" fmla="*/ 2993366 w 3001993"/>
                <a:gd name="connsiteY9" fmla="*/ 1863305 h 2760453"/>
                <a:gd name="connsiteX10" fmla="*/ 2915729 w 3001993"/>
                <a:gd name="connsiteY10" fmla="*/ 2053087 h 2760453"/>
                <a:gd name="connsiteX11" fmla="*/ 2743200 w 3001993"/>
                <a:gd name="connsiteY11" fmla="*/ 2182483 h 2760453"/>
                <a:gd name="connsiteX12" fmla="*/ 2501661 w 3001993"/>
                <a:gd name="connsiteY12" fmla="*/ 2234241 h 2760453"/>
                <a:gd name="connsiteX13" fmla="*/ 2216989 w 3001993"/>
                <a:gd name="connsiteY13" fmla="*/ 2165230 h 2760453"/>
                <a:gd name="connsiteX14" fmla="*/ 2009955 w 3001993"/>
                <a:gd name="connsiteY14" fmla="*/ 2130724 h 2760453"/>
                <a:gd name="connsiteX15" fmla="*/ 1708030 w 3001993"/>
                <a:gd name="connsiteY15" fmla="*/ 2277373 h 2760453"/>
                <a:gd name="connsiteX16" fmla="*/ 1431985 w 3001993"/>
                <a:gd name="connsiteY16" fmla="*/ 2553419 h 2760453"/>
                <a:gd name="connsiteX17" fmla="*/ 1259457 w 3001993"/>
                <a:gd name="connsiteY17" fmla="*/ 2691441 h 2760453"/>
                <a:gd name="connsiteX18" fmla="*/ 785004 w 3001993"/>
                <a:gd name="connsiteY18" fmla="*/ 2760453 h 2760453"/>
                <a:gd name="connsiteX19" fmla="*/ 474453 w 3001993"/>
                <a:gd name="connsiteY19" fmla="*/ 2743200 h 2760453"/>
                <a:gd name="connsiteX20" fmla="*/ 224287 w 3001993"/>
                <a:gd name="connsiteY20" fmla="*/ 2691441 h 2760453"/>
                <a:gd name="connsiteX21" fmla="*/ 51759 w 3001993"/>
                <a:gd name="connsiteY21" fmla="*/ 2587924 h 2760453"/>
                <a:gd name="connsiteX22" fmla="*/ 0 w 3001993"/>
                <a:gd name="connsiteY22" fmla="*/ 2398143 h 2760453"/>
                <a:gd name="connsiteX23" fmla="*/ 17253 w 3001993"/>
                <a:gd name="connsiteY23" fmla="*/ 2208362 h 2760453"/>
                <a:gd name="connsiteX24" fmla="*/ 103517 w 3001993"/>
                <a:gd name="connsiteY24" fmla="*/ 2009955 h 2760453"/>
                <a:gd name="connsiteX25" fmla="*/ 267419 w 3001993"/>
                <a:gd name="connsiteY25" fmla="*/ 1889185 h 2760453"/>
                <a:gd name="connsiteX26" fmla="*/ 362310 w 3001993"/>
                <a:gd name="connsiteY26" fmla="*/ 1777041 h 2760453"/>
                <a:gd name="connsiteX27" fmla="*/ 362310 w 3001993"/>
                <a:gd name="connsiteY27" fmla="*/ 1526875 h 2760453"/>
                <a:gd name="connsiteX28" fmla="*/ 370936 w 3001993"/>
                <a:gd name="connsiteY28" fmla="*/ 1380226 h 2760453"/>
                <a:gd name="connsiteX29" fmla="*/ 491706 w 3001993"/>
                <a:gd name="connsiteY29" fmla="*/ 1285336 h 2760453"/>
                <a:gd name="connsiteX30" fmla="*/ 638355 w 3001993"/>
                <a:gd name="connsiteY30" fmla="*/ 1268083 h 2760453"/>
                <a:gd name="connsiteX31" fmla="*/ 757328 w 3001993"/>
                <a:gd name="connsiteY31" fmla="*/ 1085446 h 2760453"/>
                <a:gd name="connsiteX32" fmla="*/ 763573 w 3001993"/>
                <a:gd name="connsiteY32" fmla="*/ 1013963 h 2760453"/>
                <a:gd name="connsiteX33" fmla="*/ 773098 w 3001993"/>
                <a:gd name="connsiteY33" fmla="*/ 953668 h 2760453"/>
                <a:gd name="connsiteX34" fmla="*/ 808817 w 3001993"/>
                <a:gd name="connsiteY34" fmla="*/ 944907 h 2760453"/>
                <a:gd name="connsiteX35" fmla="*/ 838245 w 3001993"/>
                <a:gd name="connsiteY35" fmla="*/ 975998 h 2760453"/>
                <a:gd name="connsiteX36" fmla="*/ 856442 w 3001993"/>
                <a:gd name="connsiteY36" fmla="*/ 959194 h 2760453"/>
                <a:gd name="connsiteX37" fmla="*/ 854914 w 3001993"/>
                <a:gd name="connsiteY37" fmla="*/ 898944 h 2760453"/>
                <a:gd name="connsiteX38" fmla="*/ 906359 w 3001993"/>
                <a:gd name="connsiteY38" fmla="*/ 878412 h 2760453"/>
                <a:gd name="connsiteX39" fmla="*/ 949310 w 3001993"/>
                <a:gd name="connsiteY39" fmla="*/ 923476 h 2760453"/>
                <a:gd name="connsiteX40" fmla="*/ 965979 w 3001993"/>
                <a:gd name="connsiteY40" fmla="*/ 944907 h 2760453"/>
                <a:gd name="connsiteX41" fmla="*/ 995004 w 3001993"/>
                <a:gd name="connsiteY41" fmla="*/ 932236 h 2760453"/>
                <a:gd name="connsiteX42" fmla="*/ 1004079 w 3001993"/>
                <a:gd name="connsiteY42" fmla="*/ 873469 h 2760453"/>
                <a:gd name="connsiteX43" fmla="*/ 1005113 w 3001993"/>
                <a:gd name="connsiteY43" fmla="*/ 840042 h 2760453"/>
                <a:gd name="connsiteX44" fmla="*/ 1025510 w 3001993"/>
                <a:gd name="connsiteY44" fmla="*/ 816319 h 2760453"/>
                <a:gd name="connsiteX45" fmla="*/ 1081268 w 3001993"/>
                <a:gd name="connsiteY45" fmla="*/ 797808 h 2760453"/>
                <a:gd name="connsiteX46" fmla="*/ 1113617 w 3001993"/>
                <a:gd name="connsiteY46" fmla="*/ 792507 h 2760453"/>
                <a:gd name="connsiteX47" fmla="*/ 1131813 w 3001993"/>
                <a:gd name="connsiteY47" fmla="*/ 760023 h 2760453"/>
                <a:gd name="connsiteX48" fmla="*/ 1158860 w 3001993"/>
                <a:gd name="connsiteY48" fmla="*/ 759169 h 2760453"/>
                <a:gd name="connsiteX49" fmla="*/ 1173148 w 3001993"/>
                <a:gd name="connsiteY49" fmla="*/ 728213 h 2760453"/>
                <a:gd name="connsiteX50" fmla="*/ 1196960 w 3001993"/>
                <a:gd name="connsiteY50" fmla="*/ 780601 h 2760453"/>
                <a:gd name="connsiteX51" fmla="*/ 1235060 w 3001993"/>
                <a:gd name="connsiteY51" fmla="*/ 785363 h 2760453"/>
                <a:gd name="connsiteX52" fmla="*/ 1277923 w 3001993"/>
                <a:gd name="connsiteY52" fmla="*/ 790126 h 2760453"/>
                <a:gd name="connsiteX53" fmla="*/ 1301735 w 3001993"/>
                <a:gd name="connsiteY53" fmla="*/ 780601 h 2760453"/>
                <a:gd name="connsiteX54" fmla="*/ 1330310 w 3001993"/>
                <a:gd name="connsiteY54" fmla="*/ 852038 h 2760453"/>
                <a:gd name="connsiteX55" fmla="*/ 1355246 w 3001993"/>
                <a:gd name="connsiteY55" fmla="*/ 839728 h 2760453"/>
                <a:gd name="connsiteX56" fmla="*/ 1398378 w 3001993"/>
                <a:gd name="connsiteY56" fmla="*/ 845388 h 2760453"/>
                <a:gd name="connsiteX57" fmla="*/ 1432704 w 3001993"/>
                <a:gd name="connsiteY57" fmla="*/ 852038 h 2760453"/>
                <a:gd name="connsiteX58" fmla="*/ 1492055 w 3001993"/>
                <a:gd name="connsiteY58" fmla="*/ 907571 h 2760453"/>
                <a:gd name="connsiteX59" fmla="*/ 1520810 w 3001993"/>
                <a:gd name="connsiteY59" fmla="*/ 892519 h 2760453"/>
                <a:gd name="connsiteX60" fmla="*/ 1556529 w 3001993"/>
                <a:gd name="connsiteY60" fmla="*/ 916332 h 2760453"/>
                <a:gd name="connsiteX61" fmla="*/ 1608917 w 3001993"/>
                <a:gd name="connsiteY61" fmla="*/ 944907 h 2760453"/>
                <a:gd name="connsiteX62" fmla="*/ 1689879 w 3001993"/>
                <a:gd name="connsiteY62" fmla="*/ 949489 h 2760453"/>
                <a:gd name="connsiteX63" fmla="*/ 1713376 w 3001993"/>
                <a:gd name="connsiteY63" fmla="*/ 910536 h 2760453"/>
                <a:gd name="connsiteX64" fmla="*/ 1677973 w 3001993"/>
                <a:gd name="connsiteY64" fmla="*/ 868707 h 2760453"/>
                <a:gd name="connsiteX65" fmla="*/ 1603030 w 3001993"/>
                <a:gd name="connsiteY65" fmla="*/ 816543 h 2760453"/>
                <a:gd name="connsiteX66" fmla="*/ 1516048 w 3001993"/>
                <a:gd name="connsiteY66" fmla="*/ 771076 h 2760453"/>
                <a:gd name="connsiteX67" fmla="*/ 1430817 w 3001993"/>
                <a:gd name="connsiteY67" fmla="*/ 678252 h 2760453"/>
                <a:gd name="connsiteX68" fmla="*/ 1392223 w 3001993"/>
                <a:gd name="connsiteY68" fmla="*/ 656776 h 2760453"/>
                <a:gd name="connsiteX69" fmla="*/ 1310631 w 3001993"/>
                <a:gd name="connsiteY69" fmla="*/ 580980 h 2760453"/>
                <a:gd name="connsiteX70" fmla="*/ 1280304 w 3001993"/>
                <a:gd name="connsiteY70" fmla="*/ 513901 h 2760453"/>
                <a:gd name="connsiteX71" fmla="*/ 1249348 w 3001993"/>
                <a:gd name="connsiteY71" fmla="*/ 463894 h 2760453"/>
                <a:gd name="connsiteX72" fmla="*/ 1232364 w 3001993"/>
                <a:gd name="connsiteY72" fmla="*/ 447990 h 2760453"/>
                <a:gd name="connsiteX73" fmla="*/ 1249348 w 3001993"/>
                <a:gd name="connsiteY73" fmla="*/ 404363 h 2760453"/>
                <a:gd name="connsiteX74" fmla="*/ 1258873 w 3001993"/>
                <a:gd name="connsiteY74" fmla="*/ 371250 h 2760453"/>
                <a:gd name="connsiteX75" fmla="*/ 1164566 w 3001993"/>
                <a:gd name="connsiteY75" fmla="*/ 336430 h 2760453"/>
                <a:gd name="connsiteX76" fmla="*/ 1112808 w 3001993"/>
                <a:gd name="connsiteY76" fmla="*/ 224287 h 2760453"/>
                <a:gd name="connsiteX77" fmla="*/ 974785 w 3001993"/>
                <a:gd name="connsiteY77" fmla="*/ 198407 h 2760453"/>
                <a:gd name="connsiteX78" fmla="*/ 974785 w 3001993"/>
                <a:gd name="connsiteY78" fmla="*/ 198407 h 2760453"/>
                <a:gd name="connsiteX79" fmla="*/ 1164566 w 3001993"/>
                <a:gd name="connsiteY79" fmla="*/ 34505 h 2760453"/>
                <a:gd name="connsiteX80" fmla="*/ 1388853 w 3001993"/>
                <a:gd name="connsiteY80" fmla="*/ 0 h 2760453"/>
                <a:gd name="connsiteX81" fmla="*/ 1561381 w 3001993"/>
                <a:gd name="connsiteY81" fmla="*/ 8626 h 2760453"/>
                <a:gd name="connsiteX82" fmla="*/ 1802921 w 3001993"/>
                <a:gd name="connsiteY82" fmla="*/ 86264 h 2760453"/>
                <a:gd name="connsiteX0" fmla="*/ 1802921 w 3001993"/>
                <a:gd name="connsiteY0" fmla="*/ 86264 h 2760453"/>
                <a:gd name="connsiteX1" fmla="*/ 1716657 w 3001993"/>
                <a:gd name="connsiteY1" fmla="*/ 301924 h 2760453"/>
                <a:gd name="connsiteX2" fmla="*/ 1690778 w 3001993"/>
                <a:gd name="connsiteY2" fmla="*/ 457200 h 2760453"/>
                <a:gd name="connsiteX3" fmla="*/ 1846053 w 3001993"/>
                <a:gd name="connsiteY3" fmla="*/ 603849 h 2760453"/>
                <a:gd name="connsiteX4" fmla="*/ 2251495 w 3001993"/>
                <a:gd name="connsiteY4" fmla="*/ 715992 h 2760453"/>
                <a:gd name="connsiteX5" fmla="*/ 2475781 w 3001993"/>
                <a:gd name="connsiteY5" fmla="*/ 914400 h 2760453"/>
                <a:gd name="connsiteX6" fmla="*/ 2725947 w 3001993"/>
                <a:gd name="connsiteY6" fmla="*/ 1069675 h 2760453"/>
                <a:gd name="connsiteX7" fmla="*/ 2907102 w 3001993"/>
                <a:gd name="connsiteY7" fmla="*/ 1311215 h 2760453"/>
                <a:gd name="connsiteX8" fmla="*/ 3001993 w 3001993"/>
                <a:gd name="connsiteY8" fmla="*/ 1613139 h 2760453"/>
                <a:gd name="connsiteX9" fmla="*/ 2993366 w 3001993"/>
                <a:gd name="connsiteY9" fmla="*/ 1863305 h 2760453"/>
                <a:gd name="connsiteX10" fmla="*/ 2915729 w 3001993"/>
                <a:gd name="connsiteY10" fmla="*/ 2053087 h 2760453"/>
                <a:gd name="connsiteX11" fmla="*/ 2743200 w 3001993"/>
                <a:gd name="connsiteY11" fmla="*/ 2182483 h 2760453"/>
                <a:gd name="connsiteX12" fmla="*/ 2501661 w 3001993"/>
                <a:gd name="connsiteY12" fmla="*/ 2234241 h 2760453"/>
                <a:gd name="connsiteX13" fmla="*/ 2216989 w 3001993"/>
                <a:gd name="connsiteY13" fmla="*/ 2165230 h 2760453"/>
                <a:gd name="connsiteX14" fmla="*/ 2009955 w 3001993"/>
                <a:gd name="connsiteY14" fmla="*/ 2130724 h 2760453"/>
                <a:gd name="connsiteX15" fmla="*/ 1708030 w 3001993"/>
                <a:gd name="connsiteY15" fmla="*/ 2277373 h 2760453"/>
                <a:gd name="connsiteX16" fmla="*/ 1431985 w 3001993"/>
                <a:gd name="connsiteY16" fmla="*/ 2553419 h 2760453"/>
                <a:gd name="connsiteX17" fmla="*/ 1259457 w 3001993"/>
                <a:gd name="connsiteY17" fmla="*/ 2691441 h 2760453"/>
                <a:gd name="connsiteX18" fmla="*/ 785004 w 3001993"/>
                <a:gd name="connsiteY18" fmla="*/ 2760453 h 2760453"/>
                <a:gd name="connsiteX19" fmla="*/ 474453 w 3001993"/>
                <a:gd name="connsiteY19" fmla="*/ 2743200 h 2760453"/>
                <a:gd name="connsiteX20" fmla="*/ 224287 w 3001993"/>
                <a:gd name="connsiteY20" fmla="*/ 2691441 h 2760453"/>
                <a:gd name="connsiteX21" fmla="*/ 51759 w 3001993"/>
                <a:gd name="connsiteY21" fmla="*/ 2587924 h 2760453"/>
                <a:gd name="connsiteX22" fmla="*/ 0 w 3001993"/>
                <a:gd name="connsiteY22" fmla="*/ 2398143 h 2760453"/>
                <a:gd name="connsiteX23" fmla="*/ 17253 w 3001993"/>
                <a:gd name="connsiteY23" fmla="*/ 2208362 h 2760453"/>
                <a:gd name="connsiteX24" fmla="*/ 103517 w 3001993"/>
                <a:gd name="connsiteY24" fmla="*/ 2009955 h 2760453"/>
                <a:gd name="connsiteX25" fmla="*/ 267419 w 3001993"/>
                <a:gd name="connsiteY25" fmla="*/ 1889185 h 2760453"/>
                <a:gd name="connsiteX26" fmla="*/ 362310 w 3001993"/>
                <a:gd name="connsiteY26" fmla="*/ 1777041 h 2760453"/>
                <a:gd name="connsiteX27" fmla="*/ 362310 w 3001993"/>
                <a:gd name="connsiteY27" fmla="*/ 1526875 h 2760453"/>
                <a:gd name="connsiteX28" fmla="*/ 370936 w 3001993"/>
                <a:gd name="connsiteY28" fmla="*/ 1380226 h 2760453"/>
                <a:gd name="connsiteX29" fmla="*/ 491706 w 3001993"/>
                <a:gd name="connsiteY29" fmla="*/ 1285336 h 2760453"/>
                <a:gd name="connsiteX30" fmla="*/ 638355 w 3001993"/>
                <a:gd name="connsiteY30" fmla="*/ 1268083 h 2760453"/>
                <a:gd name="connsiteX31" fmla="*/ 757328 w 3001993"/>
                <a:gd name="connsiteY31" fmla="*/ 1085446 h 2760453"/>
                <a:gd name="connsiteX32" fmla="*/ 763573 w 3001993"/>
                <a:gd name="connsiteY32" fmla="*/ 1013963 h 2760453"/>
                <a:gd name="connsiteX33" fmla="*/ 773098 w 3001993"/>
                <a:gd name="connsiteY33" fmla="*/ 953668 h 2760453"/>
                <a:gd name="connsiteX34" fmla="*/ 808817 w 3001993"/>
                <a:gd name="connsiteY34" fmla="*/ 944907 h 2760453"/>
                <a:gd name="connsiteX35" fmla="*/ 838245 w 3001993"/>
                <a:gd name="connsiteY35" fmla="*/ 975998 h 2760453"/>
                <a:gd name="connsiteX36" fmla="*/ 856442 w 3001993"/>
                <a:gd name="connsiteY36" fmla="*/ 959194 h 2760453"/>
                <a:gd name="connsiteX37" fmla="*/ 854914 w 3001993"/>
                <a:gd name="connsiteY37" fmla="*/ 898944 h 2760453"/>
                <a:gd name="connsiteX38" fmla="*/ 906359 w 3001993"/>
                <a:gd name="connsiteY38" fmla="*/ 878412 h 2760453"/>
                <a:gd name="connsiteX39" fmla="*/ 949310 w 3001993"/>
                <a:gd name="connsiteY39" fmla="*/ 923476 h 2760453"/>
                <a:gd name="connsiteX40" fmla="*/ 965979 w 3001993"/>
                <a:gd name="connsiteY40" fmla="*/ 944907 h 2760453"/>
                <a:gd name="connsiteX41" fmla="*/ 995004 w 3001993"/>
                <a:gd name="connsiteY41" fmla="*/ 932236 h 2760453"/>
                <a:gd name="connsiteX42" fmla="*/ 1004079 w 3001993"/>
                <a:gd name="connsiteY42" fmla="*/ 873469 h 2760453"/>
                <a:gd name="connsiteX43" fmla="*/ 1005113 w 3001993"/>
                <a:gd name="connsiteY43" fmla="*/ 840042 h 2760453"/>
                <a:gd name="connsiteX44" fmla="*/ 1025510 w 3001993"/>
                <a:gd name="connsiteY44" fmla="*/ 816319 h 2760453"/>
                <a:gd name="connsiteX45" fmla="*/ 1081268 w 3001993"/>
                <a:gd name="connsiteY45" fmla="*/ 797808 h 2760453"/>
                <a:gd name="connsiteX46" fmla="*/ 1113617 w 3001993"/>
                <a:gd name="connsiteY46" fmla="*/ 792507 h 2760453"/>
                <a:gd name="connsiteX47" fmla="*/ 1131813 w 3001993"/>
                <a:gd name="connsiteY47" fmla="*/ 760023 h 2760453"/>
                <a:gd name="connsiteX48" fmla="*/ 1158860 w 3001993"/>
                <a:gd name="connsiteY48" fmla="*/ 759169 h 2760453"/>
                <a:gd name="connsiteX49" fmla="*/ 1173148 w 3001993"/>
                <a:gd name="connsiteY49" fmla="*/ 728213 h 2760453"/>
                <a:gd name="connsiteX50" fmla="*/ 1196960 w 3001993"/>
                <a:gd name="connsiteY50" fmla="*/ 780601 h 2760453"/>
                <a:gd name="connsiteX51" fmla="*/ 1235060 w 3001993"/>
                <a:gd name="connsiteY51" fmla="*/ 785363 h 2760453"/>
                <a:gd name="connsiteX52" fmla="*/ 1277923 w 3001993"/>
                <a:gd name="connsiteY52" fmla="*/ 790126 h 2760453"/>
                <a:gd name="connsiteX53" fmla="*/ 1301735 w 3001993"/>
                <a:gd name="connsiteY53" fmla="*/ 780601 h 2760453"/>
                <a:gd name="connsiteX54" fmla="*/ 1330310 w 3001993"/>
                <a:gd name="connsiteY54" fmla="*/ 852038 h 2760453"/>
                <a:gd name="connsiteX55" fmla="*/ 1355246 w 3001993"/>
                <a:gd name="connsiteY55" fmla="*/ 839728 h 2760453"/>
                <a:gd name="connsiteX56" fmla="*/ 1398378 w 3001993"/>
                <a:gd name="connsiteY56" fmla="*/ 845388 h 2760453"/>
                <a:gd name="connsiteX57" fmla="*/ 1432704 w 3001993"/>
                <a:gd name="connsiteY57" fmla="*/ 852038 h 2760453"/>
                <a:gd name="connsiteX58" fmla="*/ 1492055 w 3001993"/>
                <a:gd name="connsiteY58" fmla="*/ 907571 h 2760453"/>
                <a:gd name="connsiteX59" fmla="*/ 1520810 w 3001993"/>
                <a:gd name="connsiteY59" fmla="*/ 892519 h 2760453"/>
                <a:gd name="connsiteX60" fmla="*/ 1556529 w 3001993"/>
                <a:gd name="connsiteY60" fmla="*/ 916332 h 2760453"/>
                <a:gd name="connsiteX61" fmla="*/ 1608917 w 3001993"/>
                <a:gd name="connsiteY61" fmla="*/ 944907 h 2760453"/>
                <a:gd name="connsiteX62" fmla="*/ 1689879 w 3001993"/>
                <a:gd name="connsiteY62" fmla="*/ 949489 h 2760453"/>
                <a:gd name="connsiteX63" fmla="*/ 1713376 w 3001993"/>
                <a:gd name="connsiteY63" fmla="*/ 910536 h 2760453"/>
                <a:gd name="connsiteX64" fmla="*/ 1677973 w 3001993"/>
                <a:gd name="connsiteY64" fmla="*/ 868707 h 2760453"/>
                <a:gd name="connsiteX65" fmla="*/ 1603030 w 3001993"/>
                <a:gd name="connsiteY65" fmla="*/ 816543 h 2760453"/>
                <a:gd name="connsiteX66" fmla="*/ 1516048 w 3001993"/>
                <a:gd name="connsiteY66" fmla="*/ 771076 h 2760453"/>
                <a:gd name="connsiteX67" fmla="*/ 1430817 w 3001993"/>
                <a:gd name="connsiteY67" fmla="*/ 678252 h 2760453"/>
                <a:gd name="connsiteX68" fmla="*/ 1392223 w 3001993"/>
                <a:gd name="connsiteY68" fmla="*/ 656776 h 2760453"/>
                <a:gd name="connsiteX69" fmla="*/ 1310631 w 3001993"/>
                <a:gd name="connsiteY69" fmla="*/ 580980 h 2760453"/>
                <a:gd name="connsiteX70" fmla="*/ 1280304 w 3001993"/>
                <a:gd name="connsiteY70" fmla="*/ 513901 h 2760453"/>
                <a:gd name="connsiteX71" fmla="*/ 1249348 w 3001993"/>
                <a:gd name="connsiteY71" fmla="*/ 463894 h 2760453"/>
                <a:gd name="connsiteX72" fmla="*/ 1232364 w 3001993"/>
                <a:gd name="connsiteY72" fmla="*/ 447990 h 2760453"/>
                <a:gd name="connsiteX73" fmla="*/ 1237441 w 3001993"/>
                <a:gd name="connsiteY73" fmla="*/ 411507 h 2760453"/>
                <a:gd name="connsiteX74" fmla="*/ 1258873 w 3001993"/>
                <a:gd name="connsiteY74" fmla="*/ 371250 h 2760453"/>
                <a:gd name="connsiteX75" fmla="*/ 1164566 w 3001993"/>
                <a:gd name="connsiteY75" fmla="*/ 336430 h 2760453"/>
                <a:gd name="connsiteX76" fmla="*/ 1112808 w 3001993"/>
                <a:gd name="connsiteY76" fmla="*/ 224287 h 2760453"/>
                <a:gd name="connsiteX77" fmla="*/ 974785 w 3001993"/>
                <a:gd name="connsiteY77" fmla="*/ 198407 h 2760453"/>
                <a:gd name="connsiteX78" fmla="*/ 974785 w 3001993"/>
                <a:gd name="connsiteY78" fmla="*/ 198407 h 2760453"/>
                <a:gd name="connsiteX79" fmla="*/ 1164566 w 3001993"/>
                <a:gd name="connsiteY79" fmla="*/ 34505 h 2760453"/>
                <a:gd name="connsiteX80" fmla="*/ 1388853 w 3001993"/>
                <a:gd name="connsiteY80" fmla="*/ 0 h 2760453"/>
                <a:gd name="connsiteX81" fmla="*/ 1561381 w 3001993"/>
                <a:gd name="connsiteY81" fmla="*/ 8626 h 2760453"/>
                <a:gd name="connsiteX82" fmla="*/ 1802921 w 3001993"/>
                <a:gd name="connsiteY82" fmla="*/ 86264 h 2760453"/>
                <a:gd name="connsiteX0" fmla="*/ 1802921 w 3001993"/>
                <a:gd name="connsiteY0" fmla="*/ 86264 h 2760453"/>
                <a:gd name="connsiteX1" fmla="*/ 1716657 w 3001993"/>
                <a:gd name="connsiteY1" fmla="*/ 301924 h 2760453"/>
                <a:gd name="connsiteX2" fmla="*/ 1690778 w 3001993"/>
                <a:gd name="connsiteY2" fmla="*/ 457200 h 2760453"/>
                <a:gd name="connsiteX3" fmla="*/ 1846053 w 3001993"/>
                <a:gd name="connsiteY3" fmla="*/ 603849 h 2760453"/>
                <a:gd name="connsiteX4" fmla="*/ 2251495 w 3001993"/>
                <a:gd name="connsiteY4" fmla="*/ 715992 h 2760453"/>
                <a:gd name="connsiteX5" fmla="*/ 2475781 w 3001993"/>
                <a:gd name="connsiteY5" fmla="*/ 914400 h 2760453"/>
                <a:gd name="connsiteX6" fmla="*/ 2725947 w 3001993"/>
                <a:gd name="connsiteY6" fmla="*/ 1069675 h 2760453"/>
                <a:gd name="connsiteX7" fmla="*/ 2907102 w 3001993"/>
                <a:gd name="connsiteY7" fmla="*/ 1311215 h 2760453"/>
                <a:gd name="connsiteX8" fmla="*/ 3001993 w 3001993"/>
                <a:gd name="connsiteY8" fmla="*/ 1613139 h 2760453"/>
                <a:gd name="connsiteX9" fmla="*/ 2993366 w 3001993"/>
                <a:gd name="connsiteY9" fmla="*/ 1863305 h 2760453"/>
                <a:gd name="connsiteX10" fmla="*/ 2915729 w 3001993"/>
                <a:gd name="connsiteY10" fmla="*/ 2053087 h 2760453"/>
                <a:gd name="connsiteX11" fmla="*/ 2743200 w 3001993"/>
                <a:gd name="connsiteY11" fmla="*/ 2182483 h 2760453"/>
                <a:gd name="connsiteX12" fmla="*/ 2501661 w 3001993"/>
                <a:gd name="connsiteY12" fmla="*/ 2234241 h 2760453"/>
                <a:gd name="connsiteX13" fmla="*/ 2216989 w 3001993"/>
                <a:gd name="connsiteY13" fmla="*/ 2165230 h 2760453"/>
                <a:gd name="connsiteX14" fmla="*/ 2009955 w 3001993"/>
                <a:gd name="connsiteY14" fmla="*/ 2130724 h 2760453"/>
                <a:gd name="connsiteX15" fmla="*/ 1708030 w 3001993"/>
                <a:gd name="connsiteY15" fmla="*/ 2277373 h 2760453"/>
                <a:gd name="connsiteX16" fmla="*/ 1431985 w 3001993"/>
                <a:gd name="connsiteY16" fmla="*/ 2553419 h 2760453"/>
                <a:gd name="connsiteX17" fmla="*/ 1259457 w 3001993"/>
                <a:gd name="connsiteY17" fmla="*/ 2691441 h 2760453"/>
                <a:gd name="connsiteX18" fmla="*/ 785004 w 3001993"/>
                <a:gd name="connsiteY18" fmla="*/ 2760453 h 2760453"/>
                <a:gd name="connsiteX19" fmla="*/ 474453 w 3001993"/>
                <a:gd name="connsiteY19" fmla="*/ 2743200 h 2760453"/>
                <a:gd name="connsiteX20" fmla="*/ 224287 w 3001993"/>
                <a:gd name="connsiteY20" fmla="*/ 2691441 h 2760453"/>
                <a:gd name="connsiteX21" fmla="*/ 51759 w 3001993"/>
                <a:gd name="connsiteY21" fmla="*/ 2587924 h 2760453"/>
                <a:gd name="connsiteX22" fmla="*/ 0 w 3001993"/>
                <a:gd name="connsiteY22" fmla="*/ 2398143 h 2760453"/>
                <a:gd name="connsiteX23" fmla="*/ 17253 w 3001993"/>
                <a:gd name="connsiteY23" fmla="*/ 2208362 h 2760453"/>
                <a:gd name="connsiteX24" fmla="*/ 103517 w 3001993"/>
                <a:gd name="connsiteY24" fmla="*/ 2009955 h 2760453"/>
                <a:gd name="connsiteX25" fmla="*/ 267419 w 3001993"/>
                <a:gd name="connsiteY25" fmla="*/ 1889185 h 2760453"/>
                <a:gd name="connsiteX26" fmla="*/ 362310 w 3001993"/>
                <a:gd name="connsiteY26" fmla="*/ 1777041 h 2760453"/>
                <a:gd name="connsiteX27" fmla="*/ 362310 w 3001993"/>
                <a:gd name="connsiteY27" fmla="*/ 1526875 h 2760453"/>
                <a:gd name="connsiteX28" fmla="*/ 370936 w 3001993"/>
                <a:gd name="connsiteY28" fmla="*/ 1380226 h 2760453"/>
                <a:gd name="connsiteX29" fmla="*/ 491706 w 3001993"/>
                <a:gd name="connsiteY29" fmla="*/ 1285336 h 2760453"/>
                <a:gd name="connsiteX30" fmla="*/ 638355 w 3001993"/>
                <a:gd name="connsiteY30" fmla="*/ 1268083 h 2760453"/>
                <a:gd name="connsiteX31" fmla="*/ 757328 w 3001993"/>
                <a:gd name="connsiteY31" fmla="*/ 1085446 h 2760453"/>
                <a:gd name="connsiteX32" fmla="*/ 763573 w 3001993"/>
                <a:gd name="connsiteY32" fmla="*/ 1013963 h 2760453"/>
                <a:gd name="connsiteX33" fmla="*/ 773098 w 3001993"/>
                <a:gd name="connsiteY33" fmla="*/ 953668 h 2760453"/>
                <a:gd name="connsiteX34" fmla="*/ 808817 w 3001993"/>
                <a:gd name="connsiteY34" fmla="*/ 944907 h 2760453"/>
                <a:gd name="connsiteX35" fmla="*/ 838245 w 3001993"/>
                <a:gd name="connsiteY35" fmla="*/ 975998 h 2760453"/>
                <a:gd name="connsiteX36" fmla="*/ 856442 w 3001993"/>
                <a:gd name="connsiteY36" fmla="*/ 959194 h 2760453"/>
                <a:gd name="connsiteX37" fmla="*/ 854914 w 3001993"/>
                <a:gd name="connsiteY37" fmla="*/ 898944 h 2760453"/>
                <a:gd name="connsiteX38" fmla="*/ 906359 w 3001993"/>
                <a:gd name="connsiteY38" fmla="*/ 878412 h 2760453"/>
                <a:gd name="connsiteX39" fmla="*/ 949310 w 3001993"/>
                <a:gd name="connsiteY39" fmla="*/ 923476 h 2760453"/>
                <a:gd name="connsiteX40" fmla="*/ 965979 w 3001993"/>
                <a:gd name="connsiteY40" fmla="*/ 944907 h 2760453"/>
                <a:gd name="connsiteX41" fmla="*/ 995004 w 3001993"/>
                <a:gd name="connsiteY41" fmla="*/ 932236 h 2760453"/>
                <a:gd name="connsiteX42" fmla="*/ 1004079 w 3001993"/>
                <a:gd name="connsiteY42" fmla="*/ 873469 h 2760453"/>
                <a:gd name="connsiteX43" fmla="*/ 1005113 w 3001993"/>
                <a:gd name="connsiteY43" fmla="*/ 840042 h 2760453"/>
                <a:gd name="connsiteX44" fmla="*/ 1025510 w 3001993"/>
                <a:gd name="connsiteY44" fmla="*/ 816319 h 2760453"/>
                <a:gd name="connsiteX45" fmla="*/ 1081268 w 3001993"/>
                <a:gd name="connsiteY45" fmla="*/ 797808 h 2760453"/>
                <a:gd name="connsiteX46" fmla="*/ 1113617 w 3001993"/>
                <a:gd name="connsiteY46" fmla="*/ 792507 h 2760453"/>
                <a:gd name="connsiteX47" fmla="*/ 1131813 w 3001993"/>
                <a:gd name="connsiteY47" fmla="*/ 760023 h 2760453"/>
                <a:gd name="connsiteX48" fmla="*/ 1158860 w 3001993"/>
                <a:gd name="connsiteY48" fmla="*/ 759169 h 2760453"/>
                <a:gd name="connsiteX49" fmla="*/ 1173148 w 3001993"/>
                <a:gd name="connsiteY49" fmla="*/ 728213 h 2760453"/>
                <a:gd name="connsiteX50" fmla="*/ 1196960 w 3001993"/>
                <a:gd name="connsiteY50" fmla="*/ 780601 h 2760453"/>
                <a:gd name="connsiteX51" fmla="*/ 1235060 w 3001993"/>
                <a:gd name="connsiteY51" fmla="*/ 785363 h 2760453"/>
                <a:gd name="connsiteX52" fmla="*/ 1277923 w 3001993"/>
                <a:gd name="connsiteY52" fmla="*/ 790126 h 2760453"/>
                <a:gd name="connsiteX53" fmla="*/ 1301735 w 3001993"/>
                <a:gd name="connsiteY53" fmla="*/ 780601 h 2760453"/>
                <a:gd name="connsiteX54" fmla="*/ 1330310 w 3001993"/>
                <a:gd name="connsiteY54" fmla="*/ 852038 h 2760453"/>
                <a:gd name="connsiteX55" fmla="*/ 1355246 w 3001993"/>
                <a:gd name="connsiteY55" fmla="*/ 839728 h 2760453"/>
                <a:gd name="connsiteX56" fmla="*/ 1398378 w 3001993"/>
                <a:gd name="connsiteY56" fmla="*/ 845388 h 2760453"/>
                <a:gd name="connsiteX57" fmla="*/ 1432704 w 3001993"/>
                <a:gd name="connsiteY57" fmla="*/ 852038 h 2760453"/>
                <a:gd name="connsiteX58" fmla="*/ 1492055 w 3001993"/>
                <a:gd name="connsiteY58" fmla="*/ 907571 h 2760453"/>
                <a:gd name="connsiteX59" fmla="*/ 1520810 w 3001993"/>
                <a:gd name="connsiteY59" fmla="*/ 892519 h 2760453"/>
                <a:gd name="connsiteX60" fmla="*/ 1556529 w 3001993"/>
                <a:gd name="connsiteY60" fmla="*/ 916332 h 2760453"/>
                <a:gd name="connsiteX61" fmla="*/ 1608917 w 3001993"/>
                <a:gd name="connsiteY61" fmla="*/ 944907 h 2760453"/>
                <a:gd name="connsiteX62" fmla="*/ 1689879 w 3001993"/>
                <a:gd name="connsiteY62" fmla="*/ 949489 h 2760453"/>
                <a:gd name="connsiteX63" fmla="*/ 1713376 w 3001993"/>
                <a:gd name="connsiteY63" fmla="*/ 910536 h 2760453"/>
                <a:gd name="connsiteX64" fmla="*/ 1677973 w 3001993"/>
                <a:gd name="connsiteY64" fmla="*/ 868707 h 2760453"/>
                <a:gd name="connsiteX65" fmla="*/ 1603030 w 3001993"/>
                <a:gd name="connsiteY65" fmla="*/ 816543 h 2760453"/>
                <a:gd name="connsiteX66" fmla="*/ 1516048 w 3001993"/>
                <a:gd name="connsiteY66" fmla="*/ 771076 h 2760453"/>
                <a:gd name="connsiteX67" fmla="*/ 1430817 w 3001993"/>
                <a:gd name="connsiteY67" fmla="*/ 678252 h 2760453"/>
                <a:gd name="connsiteX68" fmla="*/ 1392223 w 3001993"/>
                <a:gd name="connsiteY68" fmla="*/ 656776 h 2760453"/>
                <a:gd name="connsiteX69" fmla="*/ 1310631 w 3001993"/>
                <a:gd name="connsiteY69" fmla="*/ 580980 h 2760453"/>
                <a:gd name="connsiteX70" fmla="*/ 1280304 w 3001993"/>
                <a:gd name="connsiteY70" fmla="*/ 513901 h 2760453"/>
                <a:gd name="connsiteX71" fmla="*/ 1249348 w 3001993"/>
                <a:gd name="connsiteY71" fmla="*/ 463894 h 2760453"/>
                <a:gd name="connsiteX72" fmla="*/ 1232364 w 3001993"/>
                <a:gd name="connsiteY72" fmla="*/ 447990 h 2760453"/>
                <a:gd name="connsiteX73" fmla="*/ 1237441 w 3001993"/>
                <a:gd name="connsiteY73" fmla="*/ 411507 h 2760453"/>
                <a:gd name="connsiteX74" fmla="*/ 1258873 w 3001993"/>
                <a:gd name="connsiteY74" fmla="*/ 371250 h 2760453"/>
                <a:gd name="connsiteX75" fmla="*/ 1216010 w 3001993"/>
                <a:gd name="connsiteY75" fmla="*/ 371026 h 2760453"/>
                <a:gd name="connsiteX76" fmla="*/ 1164566 w 3001993"/>
                <a:gd name="connsiteY76" fmla="*/ 336430 h 2760453"/>
                <a:gd name="connsiteX77" fmla="*/ 1112808 w 3001993"/>
                <a:gd name="connsiteY77" fmla="*/ 224287 h 2760453"/>
                <a:gd name="connsiteX78" fmla="*/ 974785 w 3001993"/>
                <a:gd name="connsiteY78" fmla="*/ 198407 h 2760453"/>
                <a:gd name="connsiteX79" fmla="*/ 974785 w 3001993"/>
                <a:gd name="connsiteY79" fmla="*/ 198407 h 2760453"/>
                <a:gd name="connsiteX80" fmla="*/ 1164566 w 3001993"/>
                <a:gd name="connsiteY80" fmla="*/ 34505 h 2760453"/>
                <a:gd name="connsiteX81" fmla="*/ 1388853 w 3001993"/>
                <a:gd name="connsiteY81" fmla="*/ 0 h 2760453"/>
                <a:gd name="connsiteX82" fmla="*/ 1561381 w 3001993"/>
                <a:gd name="connsiteY82" fmla="*/ 8626 h 2760453"/>
                <a:gd name="connsiteX83" fmla="*/ 1802921 w 3001993"/>
                <a:gd name="connsiteY83" fmla="*/ 86264 h 2760453"/>
                <a:gd name="connsiteX0" fmla="*/ 1802921 w 3001993"/>
                <a:gd name="connsiteY0" fmla="*/ 86264 h 2760453"/>
                <a:gd name="connsiteX1" fmla="*/ 1716657 w 3001993"/>
                <a:gd name="connsiteY1" fmla="*/ 301924 h 2760453"/>
                <a:gd name="connsiteX2" fmla="*/ 1690778 w 3001993"/>
                <a:gd name="connsiteY2" fmla="*/ 457200 h 2760453"/>
                <a:gd name="connsiteX3" fmla="*/ 1846053 w 3001993"/>
                <a:gd name="connsiteY3" fmla="*/ 603849 h 2760453"/>
                <a:gd name="connsiteX4" fmla="*/ 2251495 w 3001993"/>
                <a:gd name="connsiteY4" fmla="*/ 715992 h 2760453"/>
                <a:gd name="connsiteX5" fmla="*/ 2475781 w 3001993"/>
                <a:gd name="connsiteY5" fmla="*/ 914400 h 2760453"/>
                <a:gd name="connsiteX6" fmla="*/ 2725947 w 3001993"/>
                <a:gd name="connsiteY6" fmla="*/ 1069675 h 2760453"/>
                <a:gd name="connsiteX7" fmla="*/ 2907102 w 3001993"/>
                <a:gd name="connsiteY7" fmla="*/ 1311215 h 2760453"/>
                <a:gd name="connsiteX8" fmla="*/ 3001993 w 3001993"/>
                <a:gd name="connsiteY8" fmla="*/ 1613139 h 2760453"/>
                <a:gd name="connsiteX9" fmla="*/ 2993366 w 3001993"/>
                <a:gd name="connsiteY9" fmla="*/ 1863305 h 2760453"/>
                <a:gd name="connsiteX10" fmla="*/ 2915729 w 3001993"/>
                <a:gd name="connsiteY10" fmla="*/ 2053087 h 2760453"/>
                <a:gd name="connsiteX11" fmla="*/ 2743200 w 3001993"/>
                <a:gd name="connsiteY11" fmla="*/ 2182483 h 2760453"/>
                <a:gd name="connsiteX12" fmla="*/ 2501661 w 3001993"/>
                <a:gd name="connsiteY12" fmla="*/ 2234241 h 2760453"/>
                <a:gd name="connsiteX13" fmla="*/ 2216989 w 3001993"/>
                <a:gd name="connsiteY13" fmla="*/ 2165230 h 2760453"/>
                <a:gd name="connsiteX14" fmla="*/ 2009955 w 3001993"/>
                <a:gd name="connsiteY14" fmla="*/ 2130724 h 2760453"/>
                <a:gd name="connsiteX15" fmla="*/ 1708030 w 3001993"/>
                <a:gd name="connsiteY15" fmla="*/ 2277373 h 2760453"/>
                <a:gd name="connsiteX16" fmla="*/ 1431985 w 3001993"/>
                <a:gd name="connsiteY16" fmla="*/ 2553419 h 2760453"/>
                <a:gd name="connsiteX17" fmla="*/ 1259457 w 3001993"/>
                <a:gd name="connsiteY17" fmla="*/ 2691441 h 2760453"/>
                <a:gd name="connsiteX18" fmla="*/ 785004 w 3001993"/>
                <a:gd name="connsiteY18" fmla="*/ 2760453 h 2760453"/>
                <a:gd name="connsiteX19" fmla="*/ 474453 w 3001993"/>
                <a:gd name="connsiteY19" fmla="*/ 2743200 h 2760453"/>
                <a:gd name="connsiteX20" fmla="*/ 224287 w 3001993"/>
                <a:gd name="connsiteY20" fmla="*/ 2691441 h 2760453"/>
                <a:gd name="connsiteX21" fmla="*/ 51759 w 3001993"/>
                <a:gd name="connsiteY21" fmla="*/ 2587924 h 2760453"/>
                <a:gd name="connsiteX22" fmla="*/ 0 w 3001993"/>
                <a:gd name="connsiteY22" fmla="*/ 2398143 h 2760453"/>
                <a:gd name="connsiteX23" fmla="*/ 17253 w 3001993"/>
                <a:gd name="connsiteY23" fmla="*/ 2208362 h 2760453"/>
                <a:gd name="connsiteX24" fmla="*/ 103517 w 3001993"/>
                <a:gd name="connsiteY24" fmla="*/ 2009955 h 2760453"/>
                <a:gd name="connsiteX25" fmla="*/ 267419 w 3001993"/>
                <a:gd name="connsiteY25" fmla="*/ 1889185 h 2760453"/>
                <a:gd name="connsiteX26" fmla="*/ 362310 w 3001993"/>
                <a:gd name="connsiteY26" fmla="*/ 1777041 h 2760453"/>
                <a:gd name="connsiteX27" fmla="*/ 362310 w 3001993"/>
                <a:gd name="connsiteY27" fmla="*/ 1526875 h 2760453"/>
                <a:gd name="connsiteX28" fmla="*/ 370936 w 3001993"/>
                <a:gd name="connsiteY28" fmla="*/ 1380226 h 2760453"/>
                <a:gd name="connsiteX29" fmla="*/ 491706 w 3001993"/>
                <a:gd name="connsiteY29" fmla="*/ 1285336 h 2760453"/>
                <a:gd name="connsiteX30" fmla="*/ 638355 w 3001993"/>
                <a:gd name="connsiteY30" fmla="*/ 1268083 h 2760453"/>
                <a:gd name="connsiteX31" fmla="*/ 757328 w 3001993"/>
                <a:gd name="connsiteY31" fmla="*/ 1085446 h 2760453"/>
                <a:gd name="connsiteX32" fmla="*/ 763573 w 3001993"/>
                <a:gd name="connsiteY32" fmla="*/ 1013963 h 2760453"/>
                <a:gd name="connsiteX33" fmla="*/ 773098 w 3001993"/>
                <a:gd name="connsiteY33" fmla="*/ 953668 h 2760453"/>
                <a:gd name="connsiteX34" fmla="*/ 808817 w 3001993"/>
                <a:gd name="connsiteY34" fmla="*/ 944907 h 2760453"/>
                <a:gd name="connsiteX35" fmla="*/ 838245 w 3001993"/>
                <a:gd name="connsiteY35" fmla="*/ 975998 h 2760453"/>
                <a:gd name="connsiteX36" fmla="*/ 856442 w 3001993"/>
                <a:gd name="connsiteY36" fmla="*/ 959194 h 2760453"/>
                <a:gd name="connsiteX37" fmla="*/ 854914 w 3001993"/>
                <a:gd name="connsiteY37" fmla="*/ 898944 h 2760453"/>
                <a:gd name="connsiteX38" fmla="*/ 906359 w 3001993"/>
                <a:gd name="connsiteY38" fmla="*/ 878412 h 2760453"/>
                <a:gd name="connsiteX39" fmla="*/ 949310 w 3001993"/>
                <a:gd name="connsiteY39" fmla="*/ 923476 h 2760453"/>
                <a:gd name="connsiteX40" fmla="*/ 965979 w 3001993"/>
                <a:gd name="connsiteY40" fmla="*/ 944907 h 2760453"/>
                <a:gd name="connsiteX41" fmla="*/ 995004 w 3001993"/>
                <a:gd name="connsiteY41" fmla="*/ 932236 h 2760453"/>
                <a:gd name="connsiteX42" fmla="*/ 1004079 w 3001993"/>
                <a:gd name="connsiteY42" fmla="*/ 873469 h 2760453"/>
                <a:gd name="connsiteX43" fmla="*/ 1005113 w 3001993"/>
                <a:gd name="connsiteY43" fmla="*/ 840042 h 2760453"/>
                <a:gd name="connsiteX44" fmla="*/ 1025510 w 3001993"/>
                <a:gd name="connsiteY44" fmla="*/ 816319 h 2760453"/>
                <a:gd name="connsiteX45" fmla="*/ 1081268 w 3001993"/>
                <a:gd name="connsiteY45" fmla="*/ 797808 h 2760453"/>
                <a:gd name="connsiteX46" fmla="*/ 1113617 w 3001993"/>
                <a:gd name="connsiteY46" fmla="*/ 792507 h 2760453"/>
                <a:gd name="connsiteX47" fmla="*/ 1131813 w 3001993"/>
                <a:gd name="connsiteY47" fmla="*/ 760023 h 2760453"/>
                <a:gd name="connsiteX48" fmla="*/ 1158860 w 3001993"/>
                <a:gd name="connsiteY48" fmla="*/ 759169 h 2760453"/>
                <a:gd name="connsiteX49" fmla="*/ 1173148 w 3001993"/>
                <a:gd name="connsiteY49" fmla="*/ 728213 h 2760453"/>
                <a:gd name="connsiteX50" fmla="*/ 1196960 w 3001993"/>
                <a:gd name="connsiteY50" fmla="*/ 780601 h 2760453"/>
                <a:gd name="connsiteX51" fmla="*/ 1235060 w 3001993"/>
                <a:gd name="connsiteY51" fmla="*/ 785363 h 2760453"/>
                <a:gd name="connsiteX52" fmla="*/ 1277923 w 3001993"/>
                <a:gd name="connsiteY52" fmla="*/ 790126 h 2760453"/>
                <a:gd name="connsiteX53" fmla="*/ 1301735 w 3001993"/>
                <a:gd name="connsiteY53" fmla="*/ 780601 h 2760453"/>
                <a:gd name="connsiteX54" fmla="*/ 1330310 w 3001993"/>
                <a:gd name="connsiteY54" fmla="*/ 852038 h 2760453"/>
                <a:gd name="connsiteX55" fmla="*/ 1355246 w 3001993"/>
                <a:gd name="connsiteY55" fmla="*/ 839728 h 2760453"/>
                <a:gd name="connsiteX56" fmla="*/ 1398378 w 3001993"/>
                <a:gd name="connsiteY56" fmla="*/ 845388 h 2760453"/>
                <a:gd name="connsiteX57" fmla="*/ 1432704 w 3001993"/>
                <a:gd name="connsiteY57" fmla="*/ 852038 h 2760453"/>
                <a:gd name="connsiteX58" fmla="*/ 1492055 w 3001993"/>
                <a:gd name="connsiteY58" fmla="*/ 907571 h 2760453"/>
                <a:gd name="connsiteX59" fmla="*/ 1520810 w 3001993"/>
                <a:gd name="connsiteY59" fmla="*/ 892519 h 2760453"/>
                <a:gd name="connsiteX60" fmla="*/ 1556529 w 3001993"/>
                <a:gd name="connsiteY60" fmla="*/ 916332 h 2760453"/>
                <a:gd name="connsiteX61" fmla="*/ 1608917 w 3001993"/>
                <a:gd name="connsiteY61" fmla="*/ 944907 h 2760453"/>
                <a:gd name="connsiteX62" fmla="*/ 1689879 w 3001993"/>
                <a:gd name="connsiteY62" fmla="*/ 949489 h 2760453"/>
                <a:gd name="connsiteX63" fmla="*/ 1713376 w 3001993"/>
                <a:gd name="connsiteY63" fmla="*/ 910536 h 2760453"/>
                <a:gd name="connsiteX64" fmla="*/ 1677973 w 3001993"/>
                <a:gd name="connsiteY64" fmla="*/ 868707 h 2760453"/>
                <a:gd name="connsiteX65" fmla="*/ 1603030 w 3001993"/>
                <a:gd name="connsiteY65" fmla="*/ 816543 h 2760453"/>
                <a:gd name="connsiteX66" fmla="*/ 1516048 w 3001993"/>
                <a:gd name="connsiteY66" fmla="*/ 771076 h 2760453"/>
                <a:gd name="connsiteX67" fmla="*/ 1430817 w 3001993"/>
                <a:gd name="connsiteY67" fmla="*/ 678252 h 2760453"/>
                <a:gd name="connsiteX68" fmla="*/ 1392223 w 3001993"/>
                <a:gd name="connsiteY68" fmla="*/ 656776 h 2760453"/>
                <a:gd name="connsiteX69" fmla="*/ 1310631 w 3001993"/>
                <a:gd name="connsiteY69" fmla="*/ 580980 h 2760453"/>
                <a:gd name="connsiteX70" fmla="*/ 1280304 w 3001993"/>
                <a:gd name="connsiteY70" fmla="*/ 513901 h 2760453"/>
                <a:gd name="connsiteX71" fmla="*/ 1249348 w 3001993"/>
                <a:gd name="connsiteY71" fmla="*/ 463894 h 2760453"/>
                <a:gd name="connsiteX72" fmla="*/ 1232364 w 3001993"/>
                <a:gd name="connsiteY72" fmla="*/ 447990 h 2760453"/>
                <a:gd name="connsiteX73" fmla="*/ 1237441 w 3001993"/>
                <a:gd name="connsiteY73" fmla="*/ 411507 h 2760453"/>
                <a:gd name="connsiteX74" fmla="*/ 1258873 w 3001993"/>
                <a:gd name="connsiteY74" fmla="*/ 371250 h 2760453"/>
                <a:gd name="connsiteX75" fmla="*/ 1216010 w 3001993"/>
                <a:gd name="connsiteY75" fmla="*/ 371026 h 2760453"/>
                <a:gd name="connsiteX76" fmla="*/ 1174091 w 3001993"/>
                <a:gd name="connsiteY76" fmla="*/ 345955 h 2760453"/>
                <a:gd name="connsiteX77" fmla="*/ 1112808 w 3001993"/>
                <a:gd name="connsiteY77" fmla="*/ 224287 h 2760453"/>
                <a:gd name="connsiteX78" fmla="*/ 974785 w 3001993"/>
                <a:gd name="connsiteY78" fmla="*/ 198407 h 2760453"/>
                <a:gd name="connsiteX79" fmla="*/ 974785 w 3001993"/>
                <a:gd name="connsiteY79" fmla="*/ 198407 h 2760453"/>
                <a:gd name="connsiteX80" fmla="*/ 1164566 w 3001993"/>
                <a:gd name="connsiteY80" fmla="*/ 34505 h 2760453"/>
                <a:gd name="connsiteX81" fmla="*/ 1388853 w 3001993"/>
                <a:gd name="connsiteY81" fmla="*/ 0 h 2760453"/>
                <a:gd name="connsiteX82" fmla="*/ 1561381 w 3001993"/>
                <a:gd name="connsiteY82" fmla="*/ 8626 h 2760453"/>
                <a:gd name="connsiteX83" fmla="*/ 1802921 w 3001993"/>
                <a:gd name="connsiteY83" fmla="*/ 86264 h 2760453"/>
                <a:gd name="connsiteX0" fmla="*/ 1802921 w 3001993"/>
                <a:gd name="connsiteY0" fmla="*/ 86264 h 2760453"/>
                <a:gd name="connsiteX1" fmla="*/ 1716657 w 3001993"/>
                <a:gd name="connsiteY1" fmla="*/ 301924 h 2760453"/>
                <a:gd name="connsiteX2" fmla="*/ 1690778 w 3001993"/>
                <a:gd name="connsiteY2" fmla="*/ 457200 h 2760453"/>
                <a:gd name="connsiteX3" fmla="*/ 1846053 w 3001993"/>
                <a:gd name="connsiteY3" fmla="*/ 603849 h 2760453"/>
                <a:gd name="connsiteX4" fmla="*/ 2251495 w 3001993"/>
                <a:gd name="connsiteY4" fmla="*/ 715992 h 2760453"/>
                <a:gd name="connsiteX5" fmla="*/ 2475781 w 3001993"/>
                <a:gd name="connsiteY5" fmla="*/ 914400 h 2760453"/>
                <a:gd name="connsiteX6" fmla="*/ 2725947 w 3001993"/>
                <a:gd name="connsiteY6" fmla="*/ 1069675 h 2760453"/>
                <a:gd name="connsiteX7" fmla="*/ 2907102 w 3001993"/>
                <a:gd name="connsiteY7" fmla="*/ 1311215 h 2760453"/>
                <a:gd name="connsiteX8" fmla="*/ 3001993 w 3001993"/>
                <a:gd name="connsiteY8" fmla="*/ 1613139 h 2760453"/>
                <a:gd name="connsiteX9" fmla="*/ 2993366 w 3001993"/>
                <a:gd name="connsiteY9" fmla="*/ 1863305 h 2760453"/>
                <a:gd name="connsiteX10" fmla="*/ 2915729 w 3001993"/>
                <a:gd name="connsiteY10" fmla="*/ 2053087 h 2760453"/>
                <a:gd name="connsiteX11" fmla="*/ 2743200 w 3001993"/>
                <a:gd name="connsiteY11" fmla="*/ 2182483 h 2760453"/>
                <a:gd name="connsiteX12" fmla="*/ 2501661 w 3001993"/>
                <a:gd name="connsiteY12" fmla="*/ 2234241 h 2760453"/>
                <a:gd name="connsiteX13" fmla="*/ 2216989 w 3001993"/>
                <a:gd name="connsiteY13" fmla="*/ 2165230 h 2760453"/>
                <a:gd name="connsiteX14" fmla="*/ 2009955 w 3001993"/>
                <a:gd name="connsiteY14" fmla="*/ 2130724 h 2760453"/>
                <a:gd name="connsiteX15" fmla="*/ 1708030 w 3001993"/>
                <a:gd name="connsiteY15" fmla="*/ 2277373 h 2760453"/>
                <a:gd name="connsiteX16" fmla="*/ 1431985 w 3001993"/>
                <a:gd name="connsiteY16" fmla="*/ 2553419 h 2760453"/>
                <a:gd name="connsiteX17" fmla="*/ 1259457 w 3001993"/>
                <a:gd name="connsiteY17" fmla="*/ 2691441 h 2760453"/>
                <a:gd name="connsiteX18" fmla="*/ 785004 w 3001993"/>
                <a:gd name="connsiteY18" fmla="*/ 2760453 h 2760453"/>
                <a:gd name="connsiteX19" fmla="*/ 474453 w 3001993"/>
                <a:gd name="connsiteY19" fmla="*/ 2743200 h 2760453"/>
                <a:gd name="connsiteX20" fmla="*/ 224287 w 3001993"/>
                <a:gd name="connsiteY20" fmla="*/ 2691441 h 2760453"/>
                <a:gd name="connsiteX21" fmla="*/ 51759 w 3001993"/>
                <a:gd name="connsiteY21" fmla="*/ 2587924 h 2760453"/>
                <a:gd name="connsiteX22" fmla="*/ 0 w 3001993"/>
                <a:gd name="connsiteY22" fmla="*/ 2398143 h 2760453"/>
                <a:gd name="connsiteX23" fmla="*/ 17253 w 3001993"/>
                <a:gd name="connsiteY23" fmla="*/ 2208362 h 2760453"/>
                <a:gd name="connsiteX24" fmla="*/ 103517 w 3001993"/>
                <a:gd name="connsiteY24" fmla="*/ 2009955 h 2760453"/>
                <a:gd name="connsiteX25" fmla="*/ 267419 w 3001993"/>
                <a:gd name="connsiteY25" fmla="*/ 1889185 h 2760453"/>
                <a:gd name="connsiteX26" fmla="*/ 362310 w 3001993"/>
                <a:gd name="connsiteY26" fmla="*/ 1777041 h 2760453"/>
                <a:gd name="connsiteX27" fmla="*/ 362310 w 3001993"/>
                <a:gd name="connsiteY27" fmla="*/ 1526875 h 2760453"/>
                <a:gd name="connsiteX28" fmla="*/ 370936 w 3001993"/>
                <a:gd name="connsiteY28" fmla="*/ 1380226 h 2760453"/>
                <a:gd name="connsiteX29" fmla="*/ 491706 w 3001993"/>
                <a:gd name="connsiteY29" fmla="*/ 1285336 h 2760453"/>
                <a:gd name="connsiteX30" fmla="*/ 638355 w 3001993"/>
                <a:gd name="connsiteY30" fmla="*/ 1268083 h 2760453"/>
                <a:gd name="connsiteX31" fmla="*/ 757328 w 3001993"/>
                <a:gd name="connsiteY31" fmla="*/ 1085446 h 2760453"/>
                <a:gd name="connsiteX32" fmla="*/ 763573 w 3001993"/>
                <a:gd name="connsiteY32" fmla="*/ 1013963 h 2760453"/>
                <a:gd name="connsiteX33" fmla="*/ 773098 w 3001993"/>
                <a:gd name="connsiteY33" fmla="*/ 953668 h 2760453"/>
                <a:gd name="connsiteX34" fmla="*/ 808817 w 3001993"/>
                <a:gd name="connsiteY34" fmla="*/ 944907 h 2760453"/>
                <a:gd name="connsiteX35" fmla="*/ 838245 w 3001993"/>
                <a:gd name="connsiteY35" fmla="*/ 975998 h 2760453"/>
                <a:gd name="connsiteX36" fmla="*/ 856442 w 3001993"/>
                <a:gd name="connsiteY36" fmla="*/ 959194 h 2760453"/>
                <a:gd name="connsiteX37" fmla="*/ 854914 w 3001993"/>
                <a:gd name="connsiteY37" fmla="*/ 898944 h 2760453"/>
                <a:gd name="connsiteX38" fmla="*/ 906359 w 3001993"/>
                <a:gd name="connsiteY38" fmla="*/ 878412 h 2760453"/>
                <a:gd name="connsiteX39" fmla="*/ 949310 w 3001993"/>
                <a:gd name="connsiteY39" fmla="*/ 923476 h 2760453"/>
                <a:gd name="connsiteX40" fmla="*/ 965979 w 3001993"/>
                <a:gd name="connsiteY40" fmla="*/ 944907 h 2760453"/>
                <a:gd name="connsiteX41" fmla="*/ 995004 w 3001993"/>
                <a:gd name="connsiteY41" fmla="*/ 932236 h 2760453"/>
                <a:gd name="connsiteX42" fmla="*/ 1004079 w 3001993"/>
                <a:gd name="connsiteY42" fmla="*/ 873469 h 2760453"/>
                <a:gd name="connsiteX43" fmla="*/ 1005113 w 3001993"/>
                <a:gd name="connsiteY43" fmla="*/ 840042 h 2760453"/>
                <a:gd name="connsiteX44" fmla="*/ 1025510 w 3001993"/>
                <a:gd name="connsiteY44" fmla="*/ 816319 h 2760453"/>
                <a:gd name="connsiteX45" fmla="*/ 1081268 w 3001993"/>
                <a:gd name="connsiteY45" fmla="*/ 797808 h 2760453"/>
                <a:gd name="connsiteX46" fmla="*/ 1113617 w 3001993"/>
                <a:gd name="connsiteY46" fmla="*/ 792507 h 2760453"/>
                <a:gd name="connsiteX47" fmla="*/ 1131813 w 3001993"/>
                <a:gd name="connsiteY47" fmla="*/ 760023 h 2760453"/>
                <a:gd name="connsiteX48" fmla="*/ 1158860 w 3001993"/>
                <a:gd name="connsiteY48" fmla="*/ 759169 h 2760453"/>
                <a:gd name="connsiteX49" fmla="*/ 1173148 w 3001993"/>
                <a:gd name="connsiteY49" fmla="*/ 728213 h 2760453"/>
                <a:gd name="connsiteX50" fmla="*/ 1196960 w 3001993"/>
                <a:gd name="connsiteY50" fmla="*/ 780601 h 2760453"/>
                <a:gd name="connsiteX51" fmla="*/ 1235060 w 3001993"/>
                <a:gd name="connsiteY51" fmla="*/ 785363 h 2760453"/>
                <a:gd name="connsiteX52" fmla="*/ 1277923 w 3001993"/>
                <a:gd name="connsiteY52" fmla="*/ 790126 h 2760453"/>
                <a:gd name="connsiteX53" fmla="*/ 1301735 w 3001993"/>
                <a:gd name="connsiteY53" fmla="*/ 780601 h 2760453"/>
                <a:gd name="connsiteX54" fmla="*/ 1330310 w 3001993"/>
                <a:gd name="connsiteY54" fmla="*/ 852038 h 2760453"/>
                <a:gd name="connsiteX55" fmla="*/ 1355246 w 3001993"/>
                <a:gd name="connsiteY55" fmla="*/ 839728 h 2760453"/>
                <a:gd name="connsiteX56" fmla="*/ 1398378 w 3001993"/>
                <a:gd name="connsiteY56" fmla="*/ 845388 h 2760453"/>
                <a:gd name="connsiteX57" fmla="*/ 1432704 w 3001993"/>
                <a:gd name="connsiteY57" fmla="*/ 852038 h 2760453"/>
                <a:gd name="connsiteX58" fmla="*/ 1492055 w 3001993"/>
                <a:gd name="connsiteY58" fmla="*/ 907571 h 2760453"/>
                <a:gd name="connsiteX59" fmla="*/ 1520810 w 3001993"/>
                <a:gd name="connsiteY59" fmla="*/ 892519 h 2760453"/>
                <a:gd name="connsiteX60" fmla="*/ 1556529 w 3001993"/>
                <a:gd name="connsiteY60" fmla="*/ 916332 h 2760453"/>
                <a:gd name="connsiteX61" fmla="*/ 1608917 w 3001993"/>
                <a:gd name="connsiteY61" fmla="*/ 944907 h 2760453"/>
                <a:gd name="connsiteX62" fmla="*/ 1689879 w 3001993"/>
                <a:gd name="connsiteY62" fmla="*/ 949489 h 2760453"/>
                <a:gd name="connsiteX63" fmla="*/ 1713376 w 3001993"/>
                <a:gd name="connsiteY63" fmla="*/ 910536 h 2760453"/>
                <a:gd name="connsiteX64" fmla="*/ 1677973 w 3001993"/>
                <a:gd name="connsiteY64" fmla="*/ 868707 h 2760453"/>
                <a:gd name="connsiteX65" fmla="*/ 1603030 w 3001993"/>
                <a:gd name="connsiteY65" fmla="*/ 816543 h 2760453"/>
                <a:gd name="connsiteX66" fmla="*/ 1516048 w 3001993"/>
                <a:gd name="connsiteY66" fmla="*/ 771076 h 2760453"/>
                <a:gd name="connsiteX67" fmla="*/ 1430817 w 3001993"/>
                <a:gd name="connsiteY67" fmla="*/ 678252 h 2760453"/>
                <a:gd name="connsiteX68" fmla="*/ 1392223 w 3001993"/>
                <a:gd name="connsiteY68" fmla="*/ 656776 h 2760453"/>
                <a:gd name="connsiteX69" fmla="*/ 1310631 w 3001993"/>
                <a:gd name="connsiteY69" fmla="*/ 580980 h 2760453"/>
                <a:gd name="connsiteX70" fmla="*/ 1280304 w 3001993"/>
                <a:gd name="connsiteY70" fmla="*/ 513901 h 2760453"/>
                <a:gd name="connsiteX71" fmla="*/ 1249348 w 3001993"/>
                <a:gd name="connsiteY71" fmla="*/ 463894 h 2760453"/>
                <a:gd name="connsiteX72" fmla="*/ 1232364 w 3001993"/>
                <a:gd name="connsiteY72" fmla="*/ 447990 h 2760453"/>
                <a:gd name="connsiteX73" fmla="*/ 1237441 w 3001993"/>
                <a:gd name="connsiteY73" fmla="*/ 411507 h 2760453"/>
                <a:gd name="connsiteX74" fmla="*/ 1258873 w 3001993"/>
                <a:gd name="connsiteY74" fmla="*/ 371250 h 2760453"/>
                <a:gd name="connsiteX75" fmla="*/ 1216010 w 3001993"/>
                <a:gd name="connsiteY75" fmla="*/ 371026 h 2760453"/>
                <a:gd name="connsiteX76" fmla="*/ 1174091 w 3001993"/>
                <a:gd name="connsiteY76" fmla="*/ 345955 h 2760453"/>
                <a:gd name="connsiteX77" fmla="*/ 1166004 w 3001993"/>
                <a:gd name="connsiteY77" fmla="*/ 282919 h 2760453"/>
                <a:gd name="connsiteX78" fmla="*/ 1112808 w 3001993"/>
                <a:gd name="connsiteY78" fmla="*/ 224287 h 2760453"/>
                <a:gd name="connsiteX79" fmla="*/ 974785 w 3001993"/>
                <a:gd name="connsiteY79" fmla="*/ 198407 h 2760453"/>
                <a:gd name="connsiteX80" fmla="*/ 974785 w 3001993"/>
                <a:gd name="connsiteY80" fmla="*/ 198407 h 2760453"/>
                <a:gd name="connsiteX81" fmla="*/ 1164566 w 3001993"/>
                <a:gd name="connsiteY81" fmla="*/ 34505 h 2760453"/>
                <a:gd name="connsiteX82" fmla="*/ 1388853 w 3001993"/>
                <a:gd name="connsiteY82" fmla="*/ 0 h 2760453"/>
                <a:gd name="connsiteX83" fmla="*/ 1561381 w 3001993"/>
                <a:gd name="connsiteY83" fmla="*/ 8626 h 2760453"/>
                <a:gd name="connsiteX84" fmla="*/ 1802921 w 3001993"/>
                <a:gd name="connsiteY84" fmla="*/ 86264 h 2760453"/>
                <a:gd name="connsiteX0" fmla="*/ 1802921 w 3001993"/>
                <a:gd name="connsiteY0" fmla="*/ 86264 h 2760453"/>
                <a:gd name="connsiteX1" fmla="*/ 1716657 w 3001993"/>
                <a:gd name="connsiteY1" fmla="*/ 301924 h 2760453"/>
                <a:gd name="connsiteX2" fmla="*/ 1690778 w 3001993"/>
                <a:gd name="connsiteY2" fmla="*/ 457200 h 2760453"/>
                <a:gd name="connsiteX3" fmla="*/ 1846053 w 3001993"/>
                <a:gd name="connsiteY3" fmla="*/ 603849 h 2760453"/>
                <a:gd name="connsiteX4" fmla="*/ 2251495 w 3001993"/>
                <a:gd name="connsiteY4" fmla="*/ 715992 h 2760453"/>
                <a:gd name="connsiteX5" fmla="*/ 2475781 w 3001993"/>
                <a:gd name="connsiteY5" fmla="*/ 914400 h 2760453"/>
                <a:gd name="connsiteX6" fmla="*/ 2725947 w 3001993"/>
                <a:gd name="connsiteY6" fmla="*/ 1069675 h 2760453"/>
                <a:gd name="connsiteX7" fmla="*/ 2907102 w 3001993"/>
                <a:gd name="connsiteY7" fmla="*/ 1311215 h 2760453"/>
                <a:gd name="connsiteX8" fmla="*/ 3001993 w 3001993"/>
                <a:gd name="connsiteY8" fmla="*/ 1613139 h 2760453"/>
                <a:gd name="connsiteX9" fmla="*/ 2993366 w 3001993"/>
                <a:gd name="connsiteY9" fmla="*/ 1863305 h 2760453"/>
                <a:gd name="connsiteX10" fmla="*/ 2915729 w 3001993"/>
                <a:gd name="connsiteY10" fmla="*/ 2053087 h 2760453"/>
                <a:gd name="connsiteX11" fmla="*/ 2743200 w 3001993"/>
                <a:gd name="connsiteY11" fmla="*/ 2182483 h 2760453"/>
                <a:gd name="connsiteX12" fmla="*/ 2501661 w 3001993"/>
                <a:gd name="connsiteY12" fmla="*/ 2234241 h 2760453"/>
                <a:gd name="connsiteX13" fmla="*/ 2216989 w 3001993"/>
                <a:gd name="connsiteY13" fmla="*/ 2165230 h 2760453"/>
                <a:gd name="connsiteX14" fmla="*/ 2009955 w 3001993"/>
                <a:gd name="connsiteY14" fmla="*/ 2130724 h 2760453"/>
                <a:gd name="connsiteX15" fmla="*/ 1708030 w 3001993"/>
                <a:gd name="connsiteY15" fmla="*/ 2277373 h 2760453"/>
                <a:gd name="connsiteX16" fmla="*/ 1431985 w 3001993"/>
                <a:gd name="connsiteY16" fmla="*/ 2553419 h 2760453"/>
                <a:gd name="connsiteX17" fmla="*/ 1259457 w 3001993"/>
                <a:gd name="connsiteY17" fmla="*/ 2691441 h 2760453"/>
                <a:gd name="connsiteX18" fmla="*/ 785004 w 3001993"/>
                <a:gd name="connsiteY18" fmla="*/ 2760453 h 2760453"/>
                <a:gd name="connsiteX19" fmla="*/ 474453 w 3001993"/>
                <a:gd name="connsiteY19" fmla="*/ 2743200 h 2760453"/>
                <a:gd name="connsiteX20" fmla="*/ 224287 w 3001993"/>
                <a:gd name="connsiteY20" fmla="*/ 2691441 h 2760453"/>
                <a:gd name="connsiteX21" fmla="*/ 51759 w 3001993"/>
                <a:gd name="connsiteY21" fmla="*/ 2587924 h 2760453"/>
                <a:gd name="connsiteX22" fmla="*/ 0 w 3001993"/>
                <a:gd name="connsiteY22" fmla="*/ 2398143 h 2760453"/>
                <a:gd name="connsiteX23" fmla="*/ 17253 w 3001993"/>
                <a:gd name="connsiteY23" fmla="*/ 2208362 h 2760453"/>
                <a:gd name="connsiteX24" fmla="*/ 103517 w 3001993"/>
                <a:gd name="connsiteY24" fmla="*/ 2009955 h 2760453"/>
                <a:gd name="connsiteX25" fmla="*/ 267419 w 3001993"/>
                <a:gd name="connsiteY25" fmla="*/ 1889185 h 2760453"/>
                <a:gd name="connsiteX26" fmla="*/ 362310 w 3001993"/>
                <a:gd name="connsiteY26" fmla="*/ 1777041 h 2760453"/>
                <a:gd name="connsiteX27" fmla="*/ 362310 w 3001993"/>
                <a:gd name="connsiteY27" fmla="*/ 1526875 h 2760453"/>
                <a:gd name="connsiteX28" fmla="*/ 370936 w 3001993"/>
                <a:gd name="connsiteY28" fmla="*/ 1380226 h 2760453"/>
                <a:gd name="connsiteX29" fmla="*/ 491706 w 3001993"/>
                <a:gd name="connsiteY29" fmla="*/ 1285336 h 2760453"/>
                <a:gd name="connsiteX30" fmla="*/ 638355 w 3001993"/>
                <a:gd name="connsiteY30" fmla="*/ 1268083 h 2760453"/>
                <a:gd name="connsiteX31" fmla="*/ 757328 w 3001993"/>
                <a:gd name="connsiteY31" fmla="*/ 1085446 h 2760453"/>
                <a:gd name="connsiteX32" fmla="*/ 763573 w 3001993"/>
                <a:gd name="connsiteY32" fmla="*/ 1013963 h 2760453"/>
                <a:gd name="connsiteX33" fmla="*/ 773098 w 3001993"/>
                <a:gd name="connsiteY33" fmla="*/ 953668 h 2760453"/>
                <a:gd name="connsiteX34" fmla="*/ 808817 w 3001993"/>
                <a:gd name="connsiteY34" fmla="*/ 944907 h 2760453"/>
                <a:gd name="connsiteX35" fmla="*/ 838245 w 3001993"/>
                <a:gd name="connsiteY35" fmla="*/ 975998 h 2760453"/>
                <a:gd name="connsiteX36" fmla="*/ 856442 w 3001993"/>
                <a:gd name="connsiteY36" fmla="*/ 959194 h 2760453"/>
                <a:gd name="connsiteX37" fmla="*/ 854914 w 3001993"/>
                <a:gd name="connsiteY37" fmla="*/ 898944 h 2760453"/>
                <a:gd name="connsiteX38" fmla="*/ 906359 w 3001993"/>
                <a:gd name="connsiteY38" fmla="*/ 878412 h 2760453"/>
                <a:gd name="connsiteX39" fmla="*/ 949310 w 3001993"/>
                <a:gd name="connsiteY39" fmla="*/ 923476 h 2760453"/>
                <a:gd name="connsiteX40" fmla="*/ 965979 w 3001993"/>
                <a:gd name="connsiteY40" fmla="*/ 944907 h 2760453"/>
                <a:gd name="connsiteX41" fmla="*/ 995004 w 3001993"/>
                <a:gd name="connsiteY41" fmla="*/ 932236 h 2760453"/>
                <a:gd name="connsiteX42" fmla="*/ 1004079 w 3001993"/>
                <a:gd name="connsiteY42" fmla="*/ 873469 h 2760453"/>
                <a:gd name="connsiteX43" fmla="*/ 1005113 w 3001993"/>
                <a:gd name="connsiteY43" fmla="*/ 840042 h 2760453"/>
                <a:gd name="connsiteX44" fmla="*/ 1025510 w 3001993"/>
                <a:gd name="connsiteY44" fmla="*/ 816319 h 2760453"/>
                <a:gd name="connsiteX45" fmla="*/ 1081268 w 3001993"/>
                <a:gd name="connsiteY45" fmla="*/ 797808 h 2760453"/>
                <a:gd name="connsiteX46" fmla="*/ 1113617 w 3001993"/>
                <a:gd name="connsiteY46" fmla="*/ 792507 h 2760453"/>
                <a:gd name="connsiteX47" fmla="*/ 1131813 w 3001993"/>
                <a:gd name="connsiteY47" fmla="*/ 760023 h 2760453"/>
                <a:gd name="connsiteX48" fmla="*/ 1158860 w 3001993"/>
                <a:gd name="connsiteY48" fmla="*/ 759169 h 2760453"/>
                <a:gd name="connsiteX49" fmla="*/ 1173148 w 3001993"/>
                <a:gd name="connsiteY49" fmla="*/ 728213 h 2760453"/>
                <a:gd name="connsiteX50" fmla="*/ 1196960 w 3001993"/>
                <a:gd name="connsiteY50" fmla="*/ 780601 h 2760453"/>
                <a:gd name="connsiteX51" fmla="*/ 1235060 w 3001993"/>
                <a:gd name="connsiteY51" fmla="*/ 785363 h 2760453"/>
                <a:gd name="connsiteX52" fmla="*/ 1277923 w 3001993"/>
                <a:gd name="connsiteY52" fmla="*/ 790126 h 2760453"/>
                <a:gd name="connsiteX53" fmla="*/ 1301735 w 3001993"/>
                <a:gd name="connsiteY53" fmla="*/ 780601 h 2760453"/>
                <a:gd name="connsiteX54" fmla="*/ 1330310 w 3001993"/>
                <a:gd name="connsiteY54" fmla="*/ 852038 h 2760453"/>
                <a:gd name="connsiteX55" fmla="*/ 1355246 w 3001993"/>
                <a:gd name="connsiteY55" fmla="*/ 839728 h 2760453"/>
                <a:gd name="connsiteX56" fmla="*/ 1398378 w 3001993"/>
                <a:gd name="connsiteY56" fmla="*/ 845388 h 2760453"/>
                <a:gd name="connsiteX57" fmla="*/ 1432704 w 3001993"/>
                <a:gd name="connsiteY57" fmla="*/ 852038 h 2760453"/>
                <a:gd name="connsiteX58" fmla="*/ 1492055 w 3001993"/>
                <a:gd name="connsiteY58" fmla="*/ 907571 h 2760453"/>
                <a:gd name="connsiteX59" fmla="*/ 1520810 w 3001993"/>
                <a:gd name="connsiteY59" fmla="*/ 892519 h 2760453"/>
                <a:gd name="connsiteX60" fmla="*/ 1556529 w 3001993"/>
                <a:gd name="connsiteY60" fmla="*/ 916332 h 2760453"/>
                <a:gd name="connsiteX61" fmla="*/ 1608917 w 3001993"/>
                <a:gd name="connsiteY61" fmla="*/ 944907 h 2760453"/>
                <a:gd name="connsiteX62" fmla="*/ 1689879 w 3001993"/>
                <a:gd name="connsiteY62" fmla="*/ 949489 h 2760453"/>
                <a:gd name="connsiteX63" fmla="*/ 1713376 w 3001993"/>
                <a:gd name="connsiteY63" fmla="*/ 910536 h 2760453"/>
                <a:gd name="connsiteX64" fmla="*/ 1677973 w 3001993"/>
                <a:gd name="connsiteY64" fmla="*/ 868707 h 2760453"/>
                <a:gd name="connsiteX65" fmla="*/ 1603030 w 3001993"/>
                <a:gd name="connsiteY65" fmla="*/ 816543 h 2760453"/>
                <a:gd name="connsiteX66" fmla="*/ 1516048 w 3001993"/>
                <a:gd name="connsiteY66" fmla="*/ 771076 h 2760453"/>
                <a:gd name="connsiteX67" fmla="*/ 1430817 w 3001993"/>
                <a:gd name="connsiteY67" fmla="*/ 678252 h 2760453"/>
                <a:gd name="connsiteX68" fmla="*/ 1392223 w 3001993"/>
                <a:gd name="connsiteY68" fmla="*/ 656776 h 2760453"/>
                <a:gd name="connsiteX69" fmla="*/ 1310631 w 3001993"/>
                <a:gd name="connsiteY69" fmla="*/ 580980 h 2760453"/>
                <a:gd name="connsiteX70" fmla="*/ 1280304 w 3001993"/>
                <a:gd name="connsiteY70" fmla="*/ 513901 h 2760453"/>
                <a:gd name="connsiteX71" fmla="*/ 1249348 w 3001993"/>
                <a:gd name="connsiteY71" fmla="*/ 463894 h 2760453"/>
                <a:gd name="connsiteX72" fmla="*/ 1232364 w 3001993"/>
                <a:gd name="connsiteY72" fmla="*/ 447990 h 2760453"/>
                <a:gd name="connsiteX73" fmla="*/ 1237441 w 3001993"/>
                <a:gd name="connsiteY73" fmla="*/ 411507 h 2760453"/>
                <a:gd name="connsiteX74" fmla="*/ 1258873 w 3001993"/>
                <a:gd name="connsiteY74" fmla="*/ 371250 h 2760453"/>
                <a:gd name="connsiteX75" fmla="*/ 1216010 w 3001993"/>
                <a:gd name="connsiteY75" fmla="*/ 371026 h 2760453"/>
                <a:gd name="connsiteX76" fmla="*/ 1174091 w 3001993"/>
                <a:gd name="connsiteY76" fmla="*/ 345955 h 2760453"/>
                <a:gd name="connsiteX77" fmla="*/ 1166004 w 3001993"/>
                <a:gd name="connsiteY77" fmla="*/ 282919 h 2760453"/>
                <a:gd name="connsiteX78" fmla="*/ 1135048 w 3001993"/>
                <a:gd name="connsiteY78" fmla="*/ 268632 h 2760453"/>
                <a:gd name="connsiteX79" fmla="*/ 1112808 w 3001993"/>
                <a:gd name="connsiteY79" fmla="*/ 224287 h 2760453"/>
                <a:gd name="connsiteX80" fmla="*/ 974785 w 3001993"/>
                <a:gd name="connsiteY80" fmla="*/ 198407 h 2760453"/>
                <a:gd name="connsiteX81" fmla="*/ 974785 w 3001993"/>
                <a:gd name="connsiteY81" fmla="*/ 198407 h 2760453"/>
                <a:gd name="connsiteX82" fmla="*/ 1164566 w 3001993"/>
                <a:gd name="connsiteY82" fmla="*/ 34505 h 2760453"/>
                <a:gd name="connsiteX83" fmla="*/ 1388853 w 3001993"/>
                <a:gd name="connsiteY83" fmla="*/ 0 h 2760453"/>
                <a:gd name="connsiteX84" fmla="*/ 1561381 w 3001993"/>
                <a:gd name="connsiteY84" fmla="*/ 8626 h 2760453"/>
                <a:gd name="connsiteX85" fmla="*/ 1802921 w 3001993"/>
                <a:gd name="connsiteY85" fmla="*/ 86264 h 2760453"/>
                <a:gd name="connsiteX0" fmla="*/ 1802921 w 3001993"/>
                <a:gd name="connsiteY0" fmla="*/ 86264 h 2760453"/>
                <a:gd name="connsiteX1" fmla="*/ 1716657 w 3001993"/>
                <a:gd name="connsiteY1" fmla="*/ 301924 h 2760453"/>
                <a:gd name="connsiteX2" fmla="*/ 1690778 w 3001993"/>
                <a:gd name="connsiteY2" fmla="*/ 457200 h 2760453"/>
                <a:gd name="connsiteX3" fmla="*/ 1846053 w 3001993"/>
                <a:gd name="connsiteY3" fmla="*/ 603849 h 2760453"/>
                <a:gd name="connsiteX4" fmla="*/ 2251495 w 3001993"/>
                <a:gd name="connsiteY4" fmla="*/ 715992 h 2760453"/>
                <a:gd name="connsiteX5" fmla="*/ 2475781 w 3001993"/>
                <a:gd name="connsiteY5" fmla="*/ 914400 h 2760453"/>
                <a:gd name="connsiteX6" fmla="*/ 2725947 w 3001993"/>
                <a:gd name="connsiteY6" fmla="*/ 1069675 h 2760453"/>
                <a:gd name="connsiteX7" fmla="*/ 2907102 w 3001993"/>
                <a:gd name="connsiteY7" fmla="*/ 1311215 h 2760453"/>
                <a:gd name="connsiteX8" fmla="*/ 3001993 w 3001993"/>
                <a:gd name="connsiteY8" fmla="*/ 1613139 h 2760453"/>
                <a:gd name="connsiteX9" fmla="*/ 2993366 w 3001993"/>
                <a:gd name="connsiteY9" fmla="*/ 1863305 h 2760453"/>
                <a:gd name="connsiteX10" fmla="*/ 2915729 w 3001993"/>
                <a:gd name="connsiteY10" fmla="*/ 2053087 h 2760453"/>
                <a:gd name="connsiteX11" fmla="*/ 2743200 w 3001993"/>
                <a:gd name="connsiteY11" fmla="*/ 2182483 h 2760453"/>
                <a:gd name="connsiteX12" fmla="*/ 2501661 w 3001993"/>
                <a:gd name="connsiteY12" fmla="*/ 2234241 h 2760453"/>
                <a:gd name="connsiteX13" fmla="*/ 2216989 w 3001993"/>
                <a:gd name="connsiteY13" fmla="*/ 2165230 h 2760453"/>
                <a:gd name="connsiteX14" fmla="*/ 2009955 w 3001993"/>
                <a:gd name="connsiteY14" fmla="*/ 2130724 h 2760453"/>
                <a:gd name="connsiteX15" fmla="*/ 1708030 w 3001993"/>
                <a:gd name="connsiteY15" fmla="*/ 2277373 h 2760453"/>
                <a:gd name="connsiteX16" fmla="*/ 1431985 w 3001993"/>
                <a:gd name="connsiteY16" fmla="*/ 2553419 h 2760453"/>
                <a:gd name="connsiteX17" fmla="*/ 1259457 w 3001993"/>
                <a:gd name="connsiteY17" fmla="*/ 2691441 h 2760453"/>
                <a:gd name="connsiteX18" fmla="*/ 785004 w 3001993"/>
                <a:gd name="connsiteY18" fmla="*/ 2760453 h 2760453"/>
                <a:gd name="connsiteX19" fmla="*/ 474453 w 3001993"/>
                <a:gd name="connsiteY19" fmla="*/ 2743200 h 2760453"/>
                <a:gd name="connsiteX20" fmla="*/ 224287 w 3001993"/>
                <a:gd name="connsiteY20" fmla="*/ 2691441 h 2760453"/>
                <a:gd name="connsiteX21" fmla="*/ 51759 w 3001993"/>
                <a:gd name="connsiteY21" fmla="*/ 2587924 h 2760453"/>
                <a:gd name="connsiteX22" fmla="*/ 0 w 3001993"/>
                <a:gd name="connsiteY22" fmla="*/ 2398143 h 2760453"/>
                <a:gd name="connsiteX23" fmla="*/ 17253 w 3001993"/>
                <a:gd name="connsiteY23" fmla="*/ 2208362 h 2760453"/>
                <a:gd name="connsiteX24" fmla="*/ 103517 w 3001993"/>
                <a:gd name="connsiteY24" fmla="*/ 2009955 h 2760453"/>
                <a:gd name="connsiteX25" fmla="*/ 267419 w 3001993"/>
                <a:gd name="connsiteY25" fmla="*/ 1889185 h 2760453"/>
                <a:gd name="connsiteX26" fmla="*/ 362310 w 3001993"/>
                <a:gd name="connsiteY26" fmla="*/ 1777041 h 2760453"/>
                <a:gd name="connsiteX27" fmla="*/ 362310 w 3001993"/>
                <a:gd name="connsiteY27" fmla="*/ 1526875 h 2760453"/>
                <a:gd name="connsiteX28" fmla="*/ 370936 w 3001993"/>
                <a:gd name="connsiteY28" fmla="*/ 1380226 h 2760453"/>
                <a:gd name="connsiteX29" fmla="*/ 491706 w 3001993"/>
                <a:gd name="connsiteY29" fmla="*/ 1285336 h 2760453"/>
                <a:gd name="connsiteX30" fmla="*/ 638355 w 3001993"/>
                <a:gd name="connsiteY30" fmla="*/ 1268083 h 2760453"/>
                <a:gd name="connsiteX31" fmla="*/ 757328 w 3001993"/>
                <a:gd name="connsiteY31" fmla="*/ 1085446 h 2760453"/>
                <a:gd name="connsiteX32" fmla="*/ 763573 w 3001993"/>
                <a:gd name="connsiteY32" fmla="*/ 1013963 h 2760453"/>
                <a:gd name="connsiteX33" fmla="*/ 773098 w 3001993"/>
                <a:gd name="connsiteY33" fmla="*/ 953668 h 2760453"/>
                <a:gd name="connsiteX34" fmla="*/ 808817 w 3001993"/>
                <a:gd name="connsiteY34" fmla="*/ 944907 h 2760453"/>
                <a:gd name="connsiteX35" fmla="*/ 838245 w 3001993"/>
                <a:gd name="connsiteY35" fmla="*/ 975998 h 2760453"/>
                <a:gd name="connsiteX36" fmla="*/ 856442 w 3001993"/>
                <a:gd name="connsiteY36" fmla="*/ 959194 h 2760453"/>
                <a:gd name="connsiteX37" fmla="*/ 854914 w 3001993"/>
                <a:gd name="connsiteY37" fmla="*/ 898944 h 2760453"/>
                <a:gd name="connsiteX38" fmla="*/ 906359 w 3001993"/>
                <a:gd name="connsiteY38" fmla="*/ 878412 h 2760453"/>
                <a:gd name="connsiteX39" fmla="*/ 949310 w 3001993"/>
                <a:gd name="connsiteY39" fmla="*/ 923476 h 2760453"/>
                <a:gd name="connsiteX40" fmla="*/ 965979 w 3001993"/>
                <a:gd name="connsiteY40" fmla="*/ 944907 h 2760453"/>
                <a:gd name="connsiteX41" fmla="*/ 995004 w 3001993"/>
                <a:gd name="connsiteY41" fmla="*/ 932236 h 2760453"/>
                <a:gd name="connsiteX42" fmla="*/ 1004079 w 3001993"/>
                <a:gd name="connsiteY42" fmla="*/ 873469 h 2760453"/>
                <a:gd name="connsiteX43" fmla="*/ 1005113 w 3001993"/>
                <a:gd name="connsiteY43" fmla="*/ 840042 h 2760453"/>
                <a:gd name="connsiteX44" fmla="*/ 1025510 w 3001993"/>
                <a:gd name="connsiteY44" fmla="*/ 816319 h 2760453"/>
                <a:gd name="connsiteX45" fmla="*/ 1081268 w 3001993"/>
                <a:gd name="connsiteY45" fmla="*/ 797808 h 2760453"/>
                <a:gd name="connsiteX46" fmla="*/ 1113617 w 3001993"/>
                <a:gd name="connsiteY46" fmla="*/ 792507 h 2760453"/>
                <a:gd name="connsiteX47" fmla="*/ 1131813 w 3001993"/>
                <a:gd name="connsiteY47" fmla="*/ 760023 h 2760453"/>
                <a:gd name="connsiteX48" fmla="*/ 1158860 w 3001993"/>
                <a:gd name="connsiteY48" fmla="*/ 759169 h 2760453"/>
                <a:gd name="connsiteX49" fmla="*/ 1173148 w 3001993"/>
                <a:gd name="connsiteY49" fmla="*/ 728213 h 2760453"/>
                <a:gd name="connsiteX50" fmla="*/ 1196960 w 3001993"/>
                <a:gd name="connsiteY50" fmla="*/ 780601 h 2760453"/>
                <a:gd name="connsiteX51" fmla="*/ 1235060 w 3001993"/>
                <a:gd name="connsiteY51" fmla="*/ 785363 h 2760453"/>
                <a:gd name="connsiteX52" fmla="*/ 1277923 w 3001993"/>
                <a:gd name="connsiteY52" fmla="*/ 790126 h 2760453"/>
                <a:gd name="connsiteX53" fmla="*/ 1301735 w 3001993"/>
                <a:gd name="connsiteY53" fmla="*/ 780601 h 2760453"/>
                <a:gd name="connsiteX54" fmla="*/ 1330310 w 3001993"/>
                <a:gd name="connsiteY54" fmla="*/ 852038 h 2760453"/>
                <a:gd name="connsiteX55" fmla="*/ 1355246 w 3001993"/>
                <a:gd name="connsiteY55" fmla="*/ 839728 h 2760453"/>
                <a:gd name="connsiteX56" fmla="*/ 1398378 w 3001993"/>
                <a:gd name="connsiteY56" fmla="*/ 845388 h 2760453"/>
                <a:gd name="connsiteX57" fmla="*/ 1432704 w 3001993"/>
                <a:gd name="connsiteY57" fmla="*/ 852038 h 2760453"/>
                <a:gd name="connsiteX58" fmla="*/ 1492055 w 3001993"/>
                <a:gd name="connsiteY58" fmla="*/ 907571 h 2760453"/>
                <a:gd name="connsiteX59" fmla="*/ 1520810 w 3001993"/>
                <a:gd name="connsiteY59" fmla="*/ 892519 h 2760453"/>
                <a:gd name="connsiteX60" fmla="*/ 1556529 w 3001993"/>
                <a:gd name="connsiteY60" fmla="*/ 916332 h 2760453"/>
                <a:gd name="connsiteX61" fmla="*/ 1608917 w 3001993"/>
                <a:gd name="connsiteY61" fmla="*/ 944907 h 2760453"/>
                <a:gd name="connsiteX62" fmla="*/ 1689879 w 3001993"/>
                <a:gd name="connsiteY62" fmla="*/ 949489 h 2760453"/>
                <a:gd name="connsiteX63" fmla="*/ 1713376 w 3001993"/>
                <a:gd name="connsiteY63" fmla="*/ 910536 h 2760453"/>
                <a:gd name="connsiteX64" fmla="*/ 1677973 w 3001993"/>
                <a:gd name="connsiteY64" fmla="*/ 868707 h 2760453"/>
                <a:gd name="connsiteX65" fmla="*/ 1603030 w 3001993"/>
                <a:gd name="connsiteY65" fmla="*/ 816543 h 2760453"/>
                <a:gd name="connsiteX66" fmla="*/ 1516048 w 3001993"/>
                <a:gd name="connsiteY66" fmla="*/ 771076 h 2760453"/>
                <a:gd name="connsiteX67" fmla="*/ 1430817 w 3001993"/>
                <a:gd name="connsiteY67" fmla="*/ 678252 h 2760453"/>
                <a:gd name="connsiteX68" fmla="*/ 1392223 w 3001993"/>
                <a:gd name="connsiteY68" fmla="*/ 656776 h 2760453"/>
                <a:gd name="connsiteX69" fmla="*/ 1310631 w 3001993"/>
                <a:gd name="connsiteY69" fmla="*/ 580980 h 2760453"/>
                <a:gd name="connsiteX70" fmla="*/ 1280304 w 3001993"/>
                <a:gd name="connsiteY70" fmla="*/ 513901 h 2760453"/>
                <a:gd name="connsiteX71" fmla="*/ 1249348 w 3001993"/>
                <a:gd name="connsiteY71" fmla="*/ 463894 h 2760453"/>
                <a:gd name="connsiteX72" fmla="*/ 1232364 w 3001993"/>
                <a:gd name="connsiteY72" fmla="*/ 447990 h 2760453"/>
                <a:gd name="connsiteX73" fmla="*/ 1237441 w 3001993"/>
                <a:gd name="connsiteY73" fmla="*/ 411507 h 2760453"/>
                <a:gd name="connsiteX74" fmla="*/ 1258873 w 3001993"/>
                <a:gd name="connsiteY74" fmla="*/ 371250 h 2760453"/>
                <a:gd name="connsiteX75" fmla="*/ 1216010 w 3001993"/>
                <a:gd name="connsiteY75" fmla="*/ 371026 h 2760453"/>
                <a:gd name="connsiteX76" fmla="*/ 1174091 w 3001993"/>
                <a:gd name="connsiteY76" fmla="*/ 345955 h 2760453"/>
                <a:gd name="connsiteX77" fmla="*/ 1166004 w 3001993"/>
                <a:gd name="connsiteY77" fmla="*/ 282919 h 2760453"/>
                <a:gd name="connsiteX78" fmla="*/ 1135048 w 3001993"/>
                <a:gd name="connsiteY78" fmla="*/ 268632 h 2760453"/>
                <a:gd name="connsiteX79" fmla="*/ 1129476 w 3001993"/>
                <a:gd name="connsiteY79" fmla="*/ 245718 h 2760453"/>
                <a:gd name="connsiteX80" fmla="*/ 974785 w 3001993"/>
                <a:gd name="connsiteY80" fmla="*/ 198407 h 2760453"/>
                <a:gd name="connsiteX81" fmla="*/ 974785 w 3001993"/>
                <a:gd name="connsiteY81" fmla="*/ 198407 h 2760453"/>
                <a:gd name="connsiteX82" fmla="*/ 1164566 w 3001993"/>
                <a:gd name="connsiteY82" fmla="*/ 34505 h 2760453"/>
                <a:gd name="connsiteX83" fmla="*/ 1388853 w 3001993"/>
                <a:gd name="connsiteY83" fmla="*/ 0 h 2760453"/>
                <a:gd name="connsiteX84" fmla="*/ 1561381 w 3001993"/>
                <a:gd name="connsiteY84" fmla="*/ 8626 h 2760453"/>
                <a:gd name="connsiteX85" fmla="*/ 1802921 w 3001993"/>
                <a:gd name="connsiteY85" fmla="*/ 86264 h 2760453"/>
                <a:gd name="connsiteX0" fmla="*/ 1802921 w 3001993"/>
                <a:gd name="connsiteY0" fmla="*/ 86264 h 2760453"/>
                <a:gd name="connsiteX1" fmla="*/ 1716657 w 3001993"/>
                <a:gd name="connsiteY1" fmla="*/ 301924 h 2760453"/>
                <a:gd name="connsiteX2" fmla="*/ 1690778 w 3001993"/>
                <a:gd name="connsiteY2" fmla="*/ 457200 h 2760453"/>
                <a:gd name="connsiteX3" fmla="*/ 1846053 w 3001993"/>
                <a:gd name="connsiteY3" fmla="*/ 603849 h 2760453"/>
                <a:gd name="connsiteX4" fmla="*/ 2251495 w 3001993"/>
                <a:gd name="connsiteY4" fmla="*/ 715992 h 2760453"/>
                <a:gd name="connsiteX5" fmla="*/ 2475781 w 3001993"/>
                <a:gd name="connsiteY5" fmla="*/ 914400 h 2760453"/>
                <a:gd name="connsiteX6" fmla="*/ 2725947 w 3001993"/>
                <a:gd name="connsiteY6" fmla="*/ 1069675 h 2760453"/>
                <a:gd name="connsiteX7" fmla="*/ 2907102 w 3001993"/>
                <a:gd name="connsiteY7" fmla="*/ 1311215 h 2760453"/>
                <a:gd name="connsiteX8" fmla="*/ 3001993 w 3001993"/>
                <a:gd name="connsiteY8" fmla="*/ 1613139 h 2760453"/>
                <a:gd name="connsiteX9" fmla="*/ 2993366 w 3001993"/>
                <a:gd name="connsiteY9" fmla="*/ 1863305 h 2760453"/>
                <a:gd name="connsiteX10" fmla="*/ 2915729 w 3001993"/>
                <a:gd name="connsiteY10" fmla="*/ 2053087 h 2760453"/>
                <a:gd name="connsiteX11" fmla="*/ 2743200 w 3001993"/>
                <a:gd name="connsiteY11" fmla="*/ 2182483 h 2760453"/>
                <a:gd name="connsiteX12" fmla="*/ 2501661 w 3001993"/>
                <a:gd name="connsiteY12" fmla="*/ 2234241 h 2760453"/>
                <a:gd name="connsiteX13" fmla="*/ 2216989 w 3001993"/>
                <a:gd name="connsiteY13" fmla="*/ 2165230 h 2760453"/>
                <a:gd name="connsiteX14" fmla="*/ 2009955 w 3001993"/>
                <a:gd name="connsiteY14" fmla="*/ 2130724 h 2760453"/>
                <a:gd name="connsiteX15" fmla="*/ 1708030 w 3001993"/>
                <a:gd name="connsiteY15" fmla="*/ 2277373 h 2760453"/>
                <a:gd name="connsiteX16" fmla="*/ 1431985 w 3001993"/>
                <a:gd name="connsiteY16" fmla="*/ 2553419 h 2760453"/>
                <a:gd name="connsiteX17" fmla="*/ 1259457 w 3001993"/>
                <a:gd name="connsiteY17" fmla="*/ 2691441 h 2760453"/>
                <a:gd name="connsiteX18" fmla="*/ 785004 w 3001993"/>
                <a:gd name="connsiteY18" fmla="*/ 2760453 h 2760453"/>
                <a:gd name="connsiteX19" fmla="*/ 474453 w 3001993"/>
                <a:gd name="connsiteY19" fmla="*/ 2743200 h 2760453"/>
                <a:gd name="connsiteX20" fmla="*/ 224287 w 3001993"/>
                <a:gd name="connsiteY20" fmla="*/ 2691441 h 2760453"/>
                <a:gd name="connsiteX21" fmla="*/ 51759 w 3001993"/>
                <a:gd name="connsiteY21" fmla="*/ 2587924 h 2760453"/>
                <a:gd name="connsiteX22" fmla="*/ 0 w 3001993"/>
                <a:gd name="connsiteY22" fmla="*/ 2398143 h 2760453"/>
                <a:gd name="connsiteX23" fmla="*/ 17253 w 3001993"/>
                <a:gd name="connsiteY23" fmla="*/ 2208362 h 2760453"/>
                <a:gd name="connsiteX24" fmla="*/ 103517 w 3001993"/>
                <a:gd name="connsiteY24" fmla="*/ 2009955 h 2760453"/>
                <a:gd name="connsiteX25" fmla="*/ 267419 w 3001993"/>
                <a:gd name="connsiteY25" fmla="*/ 1889185 h 2760453"/>
                <a:gd name="connsiteX26" fmla="*/ 362310 w 3001993"/>
                <a:gd name="connsiteY26" fmla="*/ 1777041 h 2760453"/>
                <a:gd name="connsiteX27" fmla="*/ 362310 w 3001993"/>
                <a:gd name="connsiteY27" fmla="*/ 1526875 h 2760453"/>
                <a:gd name="connsiteX28" fmla="*/ 370936 w 3001993"/>
                <a:gd name="connsiteY28" fmla="*/ 1380226 h 2760453"/>
                <a:gd name="connsiteX29" fmla="*/ 491706 w 3001993"/>
                <a:gd name="connsiteY29" fmla="*/ 1285336 h 2760453"/>
                <a:gd name="connsiteX30" fmla="*/ 638355 w 3001993"/>
                <a:gd name="connsiteY30" fmla="*/ 1268083 h 2760453"/>
                <a:gd name="connsiteX31" fmla="*/ 757328 w 3001993"/>
                <a:gd name="connsiteY31" fmla="*/ 1085446 h 2760453"/>
                <a:gd name="connsiteX32" fmla="*/ 763573 w 3001993"/>
                <a:gd name="connsiteY32" fmla="*/ 1013963 h 2760453"/>
                <a:gd name="connsiteX33" fmla="*/ 773098 w 3001993"/>
                <a:gd name="connsiteY33" fmla="*/ 953668 h 2760453"/>
                <a:gd name="connsiteX34" fmla="*/ 808817 w 3001993"/>
                <a:gd name="connsiteY34" fmla="*/ 944907 h 2760453"/>
                <a:gd name="connsiteX35" fmla="*/ 838245 w 3001993"/>
                <a:gd name="connsiteY35" fmla="*/ 975998 h 2760453"/>
                <a:gd name="connsiteX36" fmla="*/ 856442 w 3001993"/>
                <a:gd name="connsiteY36" fmla="*/ 959194 h 2760453"/>
                <a:gd name="connsiteX37" fmla="*/ 854914 w 3001993"/>
                <a:gd name="connsiteY37" fmla="*/ 898944 h 2760453"/>
                <a:gd name="connsiteX38" fmla="*/ 906359 w 3001993"/>
                <a:gd name="connsiteY38" fmla="*/ 878412 h 2760453"/>
                <a:gd name="connsiteX39" fmla="*/ 949310 w 3001993"/>
                <a:gd name="connsiteY39" fmla="*/ 923476 h 2760453"/>
                <a:gd name="connsiteX40" fmla="*/ 965979 w 3001993"/>
                <a:gd name="connsiteY40" fmla="*/ 944907 h 2760453"/>
                <a:gd name="connsiteX41" fmla="*/ 995004 w 3001993"/>
                <a:gd name="connsiteY41" fmla="*/ 932236 h 2760453"/>
                <a:gd name="connsiteX42" fmla="*/ 1004079 w 3001993"/>
                <a:gd name="connsiteY42" fmla="*/ 873469 h 2760453"/>
                <a:gd name="connsiteX43" fmla="*/ 1005113 w 3001993"/>
                <a:gd name="connsiteY43" fmla="*/ 840042 h 2760453"/>
                <a:gd name="connsiteX44" fmla="*/ 1025510 w 3001993"/>
                <a:gd name="connsiteY44" fmla="*/ 816319 h 2760453"/>
                <a:gd name="connsiteX45" fmla="*/ 1081268 w 3001993"/>
                <a:gd name="connsiteY45" fmla="*/ 797808 h 2760453"/>
                <a:gd name="connsiteX46" fmla="*/ 1113617 w 3001993"/>
                <a:gd name="connsiteY46" fmla="*/ 792507 h 2760453"/>
                <a:gd name="connsiteX47" fmla="*/ 1131813 w 3001993"/>
                <a:gd name="connsiteY47" fmla="*/ 760023 h 2760453"/>
                <a:gd name="connsiteX48" fmla="*/ 1158860 w 3001993"/>
                <a:gd name="connsiteY48" fmla="*/ 759169 h 2760453"/>
                <a:gd name="connsiteX49" fmla="*/ 1173148 w 3001993"/>
                <a:gd name="connsiteY49" fmla="*/ 728213 h 2760453"/>
                <a:gd name="connsiteX50" fmla="*/ 1196960 w 3001993"/>
                <a:gd name="connsiteY50" fmla="*/ 780601 h 2760453"/>
                <a:gd name="connsiteX51" fmla="*/ 1235060 w 3001993"/>
                <a:gd name="connsiteY51" fmla="*/ 785363 h 2760453"/>
                <a:gd name="connsiteX52" fmla="*/ 1277923 w 3001993"/>
                <a:gd name="connsiteY52" fmla="*/ 790126 h 2760453"/>
                <a:gd name="connsiteX53" fmla="*/ 1301735 w 3001993"/>
                <a:gd name="connsiteY53" fmla="*/ 780601 h 2760453"/>
                <a:gd name="connsiteX54" fmla="*/ 1330310 w 3001993"/>
                <a:gd name="connsiteY54" fmla="*/ 852038 h 2760453"/>
                <a:gd name="connsiteX55" fmla="*/ 1355246 w 3001993"/>
                <a:gd name="connsiteY55" fmla="*/ 839728 h 2760453"/>
                <a:gd name="connsiteX56" fmla="*/ 1398378 w 3001993"/>
                <a:gd name="connsiteY56" fmla="*/ 845388 h 2760453"/>
                <a:gd name="connsiteX57" fmla="*/ 1432704 w 3001993"/>
                <a:gd name="connsiteY57" fmla="*/ 852038 h 2760453"/>
                <a:gd name="connsiteX58" fmla="*/ 1492055 w 3001993"/>
                <a:gd name="connsiteY58" fmla="*/ 907571 h 2760453"/>
                <a:gd name="connsiteX59" fmla="*/ 1520810 w 3001993"/>
                <a:gd name="connsiteY59" fmla="*/ 892519 h 2760453"/>
                <a:gd name="connsiteX60" fmla="*/ 1556529 w 3001993"/>
                <a:gd name="connsiteY60" fmla="*/ 916332 h 2760453"/>
                <a:gd name="connsiteX61" fmla="*/ 1608917 w 3001993"/>
                <a:gd name="connsiteY61" fmla="*/ 944907 h 2760453"/>
                <a:gd name="connsiteX62" fmla="*/ 1689879 w 3001993"/>
                <a:gd name="connsiteY62" fmla="*/ 949489 h 2760453"/>
                <a:gd name="connsiteX63" fmla="*/ 1713376 w 3001993"/>
                <a:gd name="connsiteY63" fmla="*/ 910536 h 2760453"/>
                <a:gd name="connsiteX64" fmla="*/ 1677973 w 3001993"/>
                <a:gd name="connsiteY64" fmla="*/ 868707 h 2760453"/>
                <a:gd name="connsiteX65" fmla="*/ 1603030 w 3001993"/>
                <a:gd name="connsiteY65" fmla="*/ 816543 h 2760453"/>
                <a:gd name="connsiteX66" fmla="*/ 1516048 w 3001993"/>
                <a:gd name="connsiteY66" fmla="*/ 771076 h 2760453"/>
                <a:gd name="connsiteX67" fmla="*/ 1430817 w 3001993"/>
                <a:gd name="connsiteY67" fmla="*/ 678252 h 2760453"/>
                <a:gd name="connsiteX68" fmla="*/ 1392223 w 3001993"/>
                <a:gd name="connsiteY68" fmla="*/ 656776 h 2760453"/>
                <a:gd name="connsiteX69" fmla="*/ 1310631 w 3001993"/>
                <a:gd name="connsiteY69" fmla="*/ 580980 h 2760453"/>
                <a:gd name="connsiteX70" fmla="*/ 1280304 w 3001993"/>
                <a:gd name="connsiteY70" fmla="*/ 513901 h 2760453"/>
                <a:gd name="connsiteX71" fmla="*/ 1249348 w 3001993"/>
                <a:gd name="connsiteY71" fmla="*/ 463894 h 2760453"/>
                <a:gd name="connsiteX72" fmla="*/ 1232364 w 3001993"/>
                <a:gd name="connsiteY72" fmla="*/ 447990 h 2760453"/>
                <a:gd name="connsiteX73" fmla="*/ 1237441 w 3001993"/>
                <a:gd name="connsiteY73" fmla="*/ 411507 h 2760453"/>
                <a:gd name="connsiteX74" fmla="*/ 1258873 w 3001993"/>
                <a:gd name="connsiteY74" fmla="*/ 371250 h 2760453"/>
                <a:gd name="connsiteX75" fmla="*/ 1216010 w 3001993"/>
                <a:gd name="connsiteY75" fmla="*/ 371026 h 2760453"/>
                <a:gd name="connsiteX76" fmla="*/ 1174091 w 3001993"/>
                <a:gd name="connsiteY76" fmla="*/ 345955 h 2760453"/>
                <a:gd name="connsiteX77" fmla="*/ 1166004 w 3001993"/>
                <a:gd name="connsiteY77" fmla="*/ 282919 h 2760453"/>
                <a:gd name="connsiteX78" fmla="*/ 1135048 w 3001993"/>
                <a:gd name="connsiteY78" fmla="*/ 268632 h 2760453"/>
                <a:gd name="connsiteX79" fmla="*/ 1129476 w 3001993"/>
                <a:gd name="connsiteY79" fmla="*/ 245718 h 2760453"/>
                <a:gd name="connsiteX80" fmla="*/ 1077898 w 3001993"/>
                <a:gd name="connsiteY80" fmla="*/ 249582 h 2760453"/>
                <a:gd name="connsiteX81" fmla="*/ 974785 w 3001993"/>
                <a:gd name="connsiteY81" fmla="*/ 198407 h 2760453"/>
                <a:gd name="connsiteX82" fmla="*/ 974785 w 3001993"/>
                <a:gd name="connsiteY82" fmla="*/ 198407 h 2760453"/>
                <a:gd name="connsiteX83" fmla="*/ 1164566 w 3001993"/>
                <a:gd name="connsiteY83" fmla="*/ 34505 h 2760453"/>
                <a:gd name="connsiteX84" fmla="*/ 1388853 w 3001993"/>
                <a:gd name="connsiteY84" fmla="*/ 0 h 2760453"/>
                <a:gd name="connsiteX85" fmla="*/ 1561381 w 3001993"/>
                <a:gd name="connsiteY85" fmla="*/ 8626 h 2760453"/>
                <a:gd name="connsiteX86" fmla="*/ 1802921 w 3001993"/>
                <a:gd name="connsiteY86" fmla="*/ 86264 h 2760453"/>
                <a:gd name="connsiteX0" fmla="*/ 1802921 w 3001993"/>
                <a:gd name="connsiteY0" fmla="*/ 86264 h 2760453"/>
                <a:gd name="connsiteX1" fmla="*/ 1716657 w 3001993"/>
                <a:gd name="connsiteY1" fmla="*/ 301924 h 2760453"/>
                <a:gd name="connsiteX2" fmla="*/ 1690778 w 3001993"/>
                <a:gd name="connsiteY2" fmla="*/ 457200 h 2760453"/>
                <a:gd name="connsiteX3" fmla="*/ 1846053 w 3001993"/>
                <a:gd name="connsiteY3" fmla="*/ 603849 h 2760453"/>
                <a:gd name="connsiteX4" fmla="*/ 2251495 w 3001993"/>
                <a:gd name="connsiteY4" fmla="*/ 715992 h 2760453"/>
                <a:gd name="connsiteX5" fmla="*/ 2475781 w 3001993"/>
                <a:gd name="connsiteY5" fmla="*/ 914400 h 2760453"/>
                <a:gd name="connsiteX6" fmla="*/ 2725947 w 3001993"/>
                <a:gd name="connsiteY6" fmla="*/ 1069675 h 2760453"/>
                <a:gd name="connsiteX7" fmla="*/ 2907102 w 3001993"/>
                <a:gd name="connsiteY7" fmla="*/ 1311215 h 2760453"/>
                <a:gd name="connsiteX8" fmla="*/ 3001993 w 3001993"/>
                <a:gd name="connsiteY8" fmla="*/ 1613139 h 2760453"/>
                <a:gd name="connsiteX9" fmla="*/ 2993366 w 3001993"/>
                <a:gd name="connsiteY9" fmla="*/ 1863305 h 2760453"/>
                <a:gd name="connsiteX10" fmla="*/ 2915729 w 3001993"/>
                <a:gd name="connsiteY10" fmla="*/ 2053087 h 2760453"/>
                <a:gd name="connsiteX11" fmla="*/ 2743200 w 3001993"/>
                <a:gd name="connsiteY11" fmla="*/ 2182483 h 2760453"/>
                <a:gd name="connsiteX12" fmla="*/ 2501661 w 3001993"/>
                <a:gd name="connsiteY12" fmla="*/ 2234241 h 2760453"/>
                <a:gd name="connsiteX13" fmla="*/ 2216989 w 3001993"/>
                <a:gd name="connsiteY13" fmla="*/ 2165230 h 2760453"/>
                <a:gd name="connsiteX14" fmla="*/ 2009955 w 3001993"/>
                <a:gd name="connsiteY14" fmla="*/ 2130724 h 2760453"/>
                <a:gd name="connsiteX15" fmla="*/ 1708030 w 3001993"/>
                <a:gd name="connsiteY15" fmla="*/ 2277373 h 2760453"/>
                <a:gd name="connsiteX16" fmla="*/ 1431985 w 3001993"/>
                <a:gd name="connsiteY16" fmla="*/ 2553419 h 2760453"/>
                <a:gd name="connsiteX17" fmla="*/ 1259457 w 3001993"/>
                <a:gd name="connsiteY17" fmla="*/ 2691441 h 2760453"/>
                <a:gd name="connsiteX18" fmla="*/ 785004 w 3001993"/>
                <a:gd name="connsiteY18" fmla="*/ 2760453 h 2760453"/>
                <a:gd name="connsiteX19" fmla="*/ 474453 w 3001993"/>
                <a:gd name="connsiteY19" fmla="*/ 2743200 h 2760453"/>
                <a:gd name="connsiteX20" fmla="*/ 224287 w 3001993"/>
                <a:gd name="connsiteY20" fmla="*/ 2691441 h 2760453"/>
                <a:gd name="connsiteX21" fmla="*/ 51759 w 3001993"/>
                <a:gd name="connsiteY21" fmla="*/ 2587924 h 2760453"/>
                <a:gd name="connsiteX22" fmla="*/ 0 w 3001993"/>
                <a:gd name="connsiteY22" fmla="*/ 2398143 h 2760453"/>
                <a:gd name="connsiteX23" fmla="*/ 17253 w 3001993"/>
                <a:gd name="connsiteY23" fmla="*/ 2208362 h 2760453"/>
                <a:gd name="connsiteX24" fmla="*/ 103517 w 3001993"/>
                <a:gd name="connsiteY24" fmla="*/ 2009955 h 2760453"/>
                <a:gd name="connsiteX25" fmla="*/ 267419 w 3001993"/>
                <a:gd name="connsiteY25" fmla="*/ 1889185 h 2760453"/>
                <a:gd name="connsiteX26" fmla="*/ 362310 w 3001993"/>
                <a:gd name="connsiteY26" fmla="*/ 1777041 h 2760453"/>
                <a:gd name="connsiteX27" fmla="*/ 362310 w 3001993"/>
                <a:gd name="connsiteY27" fmla="*/ 1526875 h 2760453"/>
                <a:gd name="connsiteX28" fmla="*/ 370936 w 3001993"/>
                <a:gd name="connsiteY28" fmla="*/ 1380226 h 2760453"/>
                <a:gd name="connsiteX29" fmla="*/ 491706 w 3001993"/>
                <a:gd name="connsiteY29" fmla="*/ 1285336 h 2760453"/>
                <a:gd name="connsiteX30" fmla="*/ 638355 w 3001993"/>
                <a:gd name="connsiteY30" fmla="*/ 1268083 h 2760453"/>
                <a:gd name="connsiteX31" fmla="*/ 757328 w 3001993"/>
                <a:gd name="connsiteY31" fmla="*/ 1085446 h 2760453"/>
                <a:gd name="connsiteX32" fmla="*/ 763573 w 3001993"/>
                <a:gd name="connsiteY32" fmla="*/ 1013963 h 2760453"/>
                <a:gd name="connsiteX33" fmla="*/ 773098 w 3001993"/>
                <a:gd name="connsiteY33" fmla="*/ 953668 h 2760453"/>
                <a:gd name="connsiteX34" fmla="*/ 808817 w 3001993"/>
                <a:gd name="connsiteY34" fmla="*/ 944907 h 2760453"/>
                <a:gd name="connsiteX35" fmla="*/ 838245 w 3001993"/>
                <a:gd name="connsiteY35" fmla="*/ 975998 h 2760453"/>
                <a:gd name="connsiteX36" fmla="*/ 856442 w 3001993"/>
                <a:gd name="connsiteY36" fmla="*/ 959194 h 2760453"/>
                <a:gd name="connsiteX37" fmla="*/ 854914 w 3001993"/>
                <a:gd name="connsiteY37" fmla="*/ 898944 h 2760453"/>
                <a:gd name="connsiteX38" fmla="*/ 906359 w 3001993"/>
                <a:gd name="connsiteY38" fmla="*/ 878412 h 2760453"/>
                <a:gd name="connsiteX39" fmla="*/ 949310 w 3001993"/>
                <a:gd name="connsiteY39" fmla="*/ 923476 h 2760453"/>
                <a:gd name="connsiteX40" fmla="*/ 965979 w 3001993"/>
                <a:gd name="connsiteY40" fmla="*/ 944907 h 2760453"/>
                <a:gd name="connsiteX41" fmla="*/ 995004 w 3001993"/>
                <a:gd name="connsiteY41" fmla="*/ 932236 h 2760453"/>
                <a:gd name="connsiteX42" fmla="*/ 1004079 w 3001993"/>
                <a:gd name="connsiteY42" fmla="*/ 873469 h 2760453"/>
                <a:gd name="connsiteX43" fmla="*/ 1005113 w 3001993"/>
                <a:gd name="connsiteY43" fmla="*/ 840042 h 2760453"/>
                <a:gd name="connsiteX44" fmla="*/ 1025510 w 3001993"/>
                <a:gd name="connsiteY44" fmla="*/ 816319 h 2760453"/>
                <a:gd name="connsiteX45" fmla="*/ 1081268 w 3001993"/>
                <a:gd name="connsiteY45" fmla="*/ 797808 h 2760453"/>
                <a:gd name="connsiteX46" fmla="*/ 1113617 w 3001993"/>
                <a:gd name="connsiteY46" fmla="*/ 792507 h 2760453"/>
                <a:gd name="connsiteX47" fmla="*/ 1131813 w 3001993"/>
                <a:gd name="connsiteY47" fmla="*/ 760023 h 2760453"/>
                <a:gd name="connsiteX48" fmla="*/ 1158860 w 3001993"/>
                <a:gd name="connsiteY48" fmla="*/ 759169 h 2760453"/>
                <a:gd name="connsiteX49" fmla="*/ 1173148 w 3001993"/>
                <a:gd name="connsiteY49" fmla="*/ 728213 h 2760453"/>
                <a:gd name="connsiteX50" fmla="*/ 1196960 w 3001993"/>
                <a:gd name="connsiteY50" fmla="*/ 780601 h 2760453"/>
                <a:gd name="connsiteX51" fmla="*/ 1235060 w 3001993"/>
                <a:gd name="connsiteY51" fmla="*/ 785363 h 2760453"/>
                <a:gd name="connsiteX52" fmla="*/ 1277923 w 3001993"/>
                <a:gd name="connsiteY52" fmla="*/ 790126 h 2760453"/>
                <a:gd name="connsiteX53" fmla="*/ 1301735 w 3001993"/>
                <a:gd name="connsiteY53" fmla="*/ 780601 h 2760453"/>
                <a:gd name="connsiteX54" fmla="*/ 1330310 w 3001993"/>
                <a:gd name="connsiteY54" fmla="*/ 852038 h 2760453"/>
                <a:gd name="connsiteX55" fmla="*/ 1355246 w 3001993"/>
                <a:gd name="connsiteY55" fmla="*/ 839728 h 2760453"/>
                <a:gd name="connsiteX56" fmla="*/ 1398378 w 3001993"/>
                <a:gd name="connsiteY56" fmla="*/ 845388 h 2760453"/>
                <a:gd name="connsiteX57" fmla="*/ 1432704 w 3001993"/>
                <a:gd name="connsiteY57" fmla="*/ 852038 h 2760453"/>
                <a:gd name="connsiteX58" fmla="*/ 1492055 w 3001993"/>
                <a:gd name="connsiteY58" fmla="*/ 907571 h 2760453"/>
                <a:gd name="connsiteX59" fmla="*/ 1520810 w 3001993"/>
                <a:gd name="connsiteY59" fmla="*/ 892519 h 2760453"/>
                <a:gd name="connsiteX60" fmla="*/ 1556529 w 3001993"/>
                <a:gd name="connsiteY60" fmla="*/ 916332 h 2760453"/>
                <a:gd name="connsiteX61" fmla="*/ 1608917 w 3001993"/>
                <a:gd name="connsiteY61" fmla="*/ 944907 h 2760453"/>
                <a:gd name="connsiteX62" fmla="*/ 1689879 w 3001993"/>
                <a:gd name="connsiteY62" fmla="*/ 949489 h 2760453"/>
                <a:gd name="connsiteX63" fmla="*/ 1713376 w 3001993"/>
                <a:gd name="connsiteY63" fmla="*/ 910536 h 2760453"/>
                <a:gd name="connsiteX64" fmla="*/ 1677973 w 3001993"/>
                <a:gd name="connsiteY64" fmla="*/ 868707 h 2760453"/>
                <a:gd name="connsiteX65" fmla="*/ 1603030 w 3001993"/>
                <a:gd name="connsiteY65" fmla="*/ 816543 h 2760453"/>
                <a:gd name="connsiteX66" fmla="*/ 1516048 w 3001993"/>
                <a:gd name="connsiteY66" fmla="*/ 771076 h 2760453"/>
                <a:gd name="connsiteX67" fmla="*/ 1430817 w 3001993"/>
                <a:gd name="connsiteY67" fmla="*/ 678252 h 2760453"/>
                <a:gd name="connsiteX68" fmla="*/ 1392223 w 3001993"/>
                <a:gd name="connsiteY68" fmla="*/ 656776 h 2760453"/>
                <a:gd name="connsiteX69" fmla="*/ 1310631 w 3001993"/>
                <a:gd name="connsiteY69" fmla="*/ 580980 h 2760453"/>
                <a:gd name="connsiteX70" fmla="*/ 1280304 w 3001993"/>
                <a:gd name="connsiteY70" fmla="*/ 513901 h 2760453"/>
                <a:gd name="connsiteX71" fmla="*/ 1249348 w 3001993"/>
                <a:gd name="connsiteY71" fmla="*/ 463894 h 2760453"/>
                <a:gd name="connsiteX72" fmla="*/ 1232364 w 3001993"/>
                <a:gd name="connsiteY72" fmla="*/ 447990 h 2760453"/>
                <a:gd name="connsiteX73" fmla="*/ 1237441 w 3001993"/>
                <a:gd name="connsiteY73" fmla="*/ 411507 h 2760453"/>
                <a:gd name="connsiteX74" fmla="*/ 1258873 w 3001993"/>
                <a:gd name="connsiteY74" fmla="*/ 371250 h 2760453"/>
                <a:gd name="connsiteX75" fmla="*/ 1216010 w 3001993"/>
                <a:gd name="connsiteY75" fmla="*/ 371026 h 2760453"/>
                <a:gd name="connsiteX76" fmla="*/ 1174091 w 3001993"/>
                <a:gd name="connsiteY76" fmla="*/ 345955 h 2760453"/>
                <a:gd name="connsiteX77" fmla="*/ 1166004 w 3001993"/>
                <a:gd name="connsiteY77" fmla="*/ 282919 h 2760453"/>
                <a:gd name="connsiteX78" fmla="*/ 1135048 w 3001993"/>
                <a:gd name="connsiteY78" fmla="*/ 268632 h 2760453"/>
                <a:gd name="connsiteX79" fmla="*/ 1129476 w 3001993"/>
                <a:gd name="connsiteY79" fmla="*/ 245718 h 2760453"/>
                <a:gd name="connsiteX80" fmla="*/ 1077898 w 3001993"/>
                <a:gd name="connsiteY80" fmla="*/ 249582 h 2760453"/>
                <a:gd name="connsiteX81" fmla="*/ 1015985 w 3001993"/>
                <a:gd name="connsiteY81" fmla="*/ 240057 h 2760453"/>
                <a:gd name="connsiteX82" fmla="*/ 974785 w 3001993"/>
                <a:gd name="connsiteY82" fmla="*/ 198407 h 2760453"/>
                <a:gd name="connsiteX83" fmla="*/ 974785 w 3001993"/>
                <a:gd name="connsiteY83" fmla="*/ 198407 h 2760453"/>
                <a:gd name="connsiteX84" fmla="*/ 1164566 w 3001993"/>
                <a:gd name="connsiteY84" fmla="*/ 34505 h 2760453"/>
                <a:gd name="connsiteX85" fmla="*/ 1388853 w 3001993"/>
                <a:gd name="connsiteY85" fmla="*/ 0 h 2760453"/>
                <a:gd name="connsiteX86" fmla="*/ 1561381 w 3001993"/>
                <a:gd name="connsiteY86" fmla="*/ 8626 h 2760453"/>
                <a:gd name="connsiteX87" fmla="*/ 1802921 w 3001993"/>
                <a:gd name="connsiteY87" fmla="*/ 86264 h 2760453"/>
                <a:gd name="connsiteX0" fmla="*/ 1802921 w 3001993"/>
                <a:gd name="connsiteY0" fmla="*/ 86264 h 2760453"/>
                <a:gd name="connsiteX1" fmla="*/ 1716657 w 3001993"/>
                <a:gd name="connsiteY1" fmla="*/ 301924 h 2760453"/>
                <a:gd name="connsiteX2" fmla="*/ 1690778 w 3001993"/>
                <a:gd name="connsiteY2" fmla="*/ 457200 h 2760453"/>
                <a:gd name="connsiteX3" fmla="*/ 1846053 w 3001993"/>
                <a:gd name="connsiteY3" fmla="*/ 603849 h 2760453"/>
                <a:gd name="connsiteX4" fmla="*/ 2251495 w 3001993"/>
                <a:gd name="connsiteY4" fmla="*/ 715992 h 2760453"/>
                <a:gd name="connsiteX5" fmla="*/ 2475781 w 3001993"/>
                <a:gd name="connsiteY5" fmla="*/ 914400 h 2760453"/>
                <a:gd name="connsiteX6" fmla="*/ 2725947 w 3001993"/>
                <a:gd name="connsiteY6" fmla="*/ 1069675 h 2760453"/>
                <a:gd name="connsiteX7" fmla="*/ 2907102 w 3001993"/>
                <a:gd name="connsiteY7" fmla="*/ 1311215 h 2760453"/>
                <a:gd name="connsiteX8" fmla="*/ 3001993 w 3001993"/>
                <a:gd name="connsiteY8" fmla="*/ 1613139 h 2760453"/>
                <a:gd name="connsiteX9" fmla="*/ 2993366 w 3001993"/>
                <a:gd name="connsiteY9" fmla="*/ 1863305 h 2760453"/>
                <a:gd name="connsiteX10" fmla="*/ 2915729 w 3001993"/>
                <a:gd name="connsiteY10" fmla="*/ 2053087 h 2760453"/>
                <a:gd name="connsiteX11" fmla="*/ 2743200 w 3001993"/>
                <a:gd name="connsiteY11" fmla="*/ 2182483 h 2760453"/>
                <a:gd name="connsiteX12" fmla="*/ 2501661 w 3001993"/>
                <a:gd name="connsiteY12" fmla="*/ 2234241 h 2760453"/>
                <a:gd name="connsiteX13" fmla="*/ 2216989 w 3001993"/>
                <a:gd name="connsiteY13" fmla="*/ 2165230 h 2760453"/>
                <a:gd name="connsiteX14" fmla="*/ 2009955 w 3001993"/>
                <a:gd name="connsiteY14" fmla="*/ 2130724 h 2760453"/>
                <a:gd name="connsiteX15" fmla="*/ 1708030 w 3001993"/>
                <a:gd name="connsiteY15" fmla="*/ 2277373 h 2760453"/>
                <a:gd name="connsiteX16" fmla="*/ 1431985 w 3001993"/>
                <a:gd name="connsiteY16" fmla="*/ 2553419 h 2760453"/>
                <a:gd name="connsiteX17" fmla="*/ 1259457 w 3001993"/>
                <a:gd name="connsiteY17" fmla="*/ 2691441 h 2760453"/>
                <a:gd name="connsiteX18" fmla="*/ 785004 w 3001993"/>
                <a:gd name="connsiteY18" fmla="*/ 2760453 h 2760453"/>
                <a:gd name="connsiteX19" fmla="*/ 474453 w 3001993"/>
                <a:gd name="connsiteY19" fmla="*/ 2743200 h 2760453"/>
                <a:gd name="connsiteX20" fmla="*/ 224287 w 3001993"/>
                <a:gd name="connsiteY20" fmla="*/ 2691441 h 2760453"/>
                <a:gd name="connsiteX21" fmla="*/ 51759 w 3001993"/>
                <a:gd name="connsiteY21" fmla="*/ 2587924 h 2760453"/>
                <a:gd name="connsiteX22" fmla="*/ 0 w 3001993"/>
                <a:gd name="connsiteY22" fmla="*/ 2398143 h 2760453"/>
                <a:gd name="connsiteX23" fmla="*/ 17253 w 3001993"/>
                <a:gd name="connsiteY23" fmla="*/ 2208362 h 2760453"/>
                <a:gd name="connsiteX24" fmla="*/ 103517 w 3001993"/>
                <a:gd name="connsiteY24" fmla="*/ 2009955 h 2760453"/>
                <a:gd name="connsiteX25" fmla="*/ 267419 w 3001993"/>
                <a:gd name="connsiteY25" fmla="*/ 1889185 h 2760453"/>
                <a:gd name="connsiteX26" fmla="*/ 362310 w 3001993"/>
                <a:gd name="connsiteY26" fmla="*/ 1777041 h 2760453"/>
                <a:gd name="connsiteX27" fmla="*/ 362310 w 3001993"/>
                <a:gd name="connsiteY27" fmla="*/ 1526875 h 2760453"/>
                <a:gd name="connsiteX28" fmla="*/ 370936 w 3001993"/>
                <a:gd name="connsiteY28" fmla="*/ 1380226 h 2760453"/>
                <a:gd name="connsiteX29" fmla="*/ 491706 w 3001993"/>
                <a:gd name="connsiteY29" fmla="*/ 1285336 h 2760453"/>
                <a:gd name="connsiteX30" fmla="*/ 638355 w 3001993"/>
                <a:gd name="connsiteY30" fmla="*/ 1268083 h 2760453"/>
                <a:gd name="connsiteX31" fmla="*/ 757328 w 3001993"/>
                <a:gd name="connsiteY31" fmla="*/ 1085446 h 2760453"/>
                <a:gd name="connsiteX32" fmla="*/ 763573 w 3001993"/>
                <a:gd name="connsiteY32" fmla="*/ 1013963 h 2760453"/>
                <a:gd name="connsiteX33" fmla="*/ 773098 w 3001993"/>
                <a:gd name="connsiteY33" fmla="*/ 953668 h 2760453"/>
                <a:gd name="connsiteX34" fmla="*/ 808817 w 3001993"/>
                <a:gd name="connsiteY34" fmla="*/ 944907 h 2760453"/>
                <a:gd name="connsiteX35" fmla="*/ 838245 w 3001993"/>
                <a:gd name="connsiteY35" fmla="*/ 975998 h 2760453"/>
                <a:gd name="connsiteX36" fmla="*/ 856442 w 3001993"/>
                <a:gd name="connsiteY36" fmla="*/ 959194 h 2760453"/>
                <a:gd name="connsiteX37" fmla="*/ 854914 w 3001993"/>
                <a:gd name="connsiteY37" fmla="*/ 898944 h 2760453"/>
                <a:gd name="connsiteX38" fmla="*/ 906359 w 3001993"/>
                <a:gd name="connsiteY38" fmla="*/ 878412 h 2760453"/>
                <a:gd name="connsiteX39" fmla="*/ 949310 w 3001993"/>
                <a:gd name="connsiteY39" fmla="*/ 923476 h 2760453"/>
                <a:gd name="connsiteX40" fmla="*/ 965979 w 3001993"/>
                <a:gd name="connsiteY40" fmla="*/ 944907 h 2760453"/>
                <a:gd name="connsiteX41" fmla="*/ 995004 w 3001993"/>
                <a:gd name="connsiteY41" fmla="*/ 932236 h 2760453"/>
                <a:gd name="connsiteX42" fmla="*/ 1004079 w 3001993"/>
                <a:gd name="connsiteY42" fmla="*/ 873469 h 2760453"/>
                <a:gd name="connsiteX43" fmla="*/ 1005113 w 3001993"/>
                <a:gd name="connsiteY43" fmla="*/ 840042 h 2760453"/>
                <a:gd name="connsiteX44" fmla="*/ 1025510 w 3001993"/>
                <a:gd name="connsiteY44" fmla="*/ 816319 h 2760453"/>
                <a:gd name="connsiteX45" fmla="*/ 1081268 w 3001993"/>
                <a:gd name="connsiteY45" fmla="*/ 797808 h 2760453"/>
                <a:gd name="connsiteX46" fmla="*/ 1113617 w 3001993"/>
                <a:gd name="connsiteY46" fmla="*/ 792507 h 2760453"/>
                <a:gd name="connsiteX47" fmla="*/ 1131813 w 3001993"/>
                <a:gd name="connsiteY47" fmla="*/ 760023 h 2760453"/>
                <a:gd name="connsiteX48" fmla="*/ 1158860 w 3001993"/>
                <a:gd name="connsiteY48" fmla="*/ 759169 h 2760453"/>
                <a:gd name="connsiteX49" fmla="*/ 1173148 w 3001993"/>
                <a:gd name="connsiteY49" fmla="*/ 728213 h 2760453"/>
                <a:gd name="connsiteX50" fmla="*/ 1196960 w 3001993"/>
                <a:gd name="connsiteY50" fmla="*/ 780601 h 2760453"/>
                <a:gd name="connsiteX51" fmla="*/ 1235060 w 3001993"/>
                <a:gd name="connsiteY51" fmla="*/ 785363 h 2760453"/>
                <a:gd name="connsiteX52" fmla="*/ 1277923 w 3001993"/>
                <a:gd name="connsiteY52" fmla="*/ 790126 h 2760453"/>
                <a:gd name="connsiteX53" fmla="*/ 1301735 w 3001993"/>
                <a:gd name="connsiteY53" fmla="*/ 780601 h 2760453"/>
                <a:gd name="connsiteX54" fmla="*/ 1330310 w 3001993"/>
                <a:gd name="connsiteY54" fmla="*/ 852038 h 2760453"/>
                <a:gd name="connsiteX55" fmla="*/ 1355246 w 3001993"/>
                <a:gd name="connsiteY55" fmla="*/ 839728 h 2760453"/>
                <a:gd name="connsiteX56" fmla="*/ 1398378 w 3001993"/>
                <a:gd name="connsiteY56" fmla="*/ 845388 h 2760453"/>
                <a:gd name="connsiteX57" fmla="*/ 1432704 w 3001993"/>
                <a:gd name="connsiteY57" fmla="*/ 852038 h 2760453"/>
                <a:gd name="connsiteX58" fmla="*/ 1492055 w 3001993"/>
                <a:gd name="connsiteY58" fmla="*/ 907571 h 2760453"/>
                <a:gd name="connsiteX59" fmla="*/ 1520810 w 3001993"/>
                <a:gd name="connsiteY59" fmla="*/ 892519 h 2760453"/>
                <a:gd name="connsiteX60" fmla="*/ 1556529 w 3001993"/>
                <a:gd name="connsiteY60" fmla="*/ 916332 h 2760453"/>
                <a:gd name="connsiteX61" fmla="*/ 1608917 w 3001993"/>
                <a:gd name="connsiteY61" fmla="*/ 944907 h 2760453"/>
                <a:gd name="connsiteX62" fmla="*/ 1689879 w 3001993"/>
                <a:gd name="connsiteY62" fmla="*/ 949489 h 2760453"/>
                <a:gd name="connsiteX63" fmla="*/ 1713376 w 3001993"/>
                <a:gd name="connsiteY63" fmla="*/ 910536 h 2760453"/>
                <a:gd name="connsiteX64" fmla="*/ 1677973 w 3001993"/>
                <a:gd name="connsiteY64" fmla="*/ 868707 h 2760453"/>
                <a:gd name="connsiteX65" fmla="*/ 1603030 w 3001993"/>
                <a:gd name="connsiteY65" fmla="*/ 816543 h 2760453"/>
                <a:gd name="connsiteX66" fmla="*/ 1516048 w 3001993"/>
                <a:gd name="connsiteY66" fmla="*/ 771076 h 2760453"/>
                <a:gd name="connsiteX67" fmla="*/ 1430817 w 3001993"/>
                <a:gd name="connsiteY67" fmla="*/ 678252 h 2760453"/>
                <a:gd name="connsiteX68" fmla="*/ 1392223 w 3001993"/>
                <a:gd name="connsiteY68" fmla="*/ 656776 h 2760453"/>
                <a:gd name="connsiteX69" fmla="*/ 1310631 w 3001993"/>
                <a:gd name="connsiteY69" fmla="*/ 580980 h 2760453"/>
                <a:gd name="connsiteX70" fmla="*/ 1280304 w 3001993"/>
                <a:gd name="connsiteY70" fmla="*/ 513901 h 2760453"/>
                <a:gd name="connsiteX71" fmla="*/ 1249348 w 3001993"/>
                <a:gd name="connsiteY71" fmla="*/ 463894 h 2760453"/>
                <a:gd name="connsiteX72" fmla="*/ 1232364 w 3001993"/>
                <a:gd name="connsiteY72" fmla="*/ 447990 h 2760453"/>
                <a:gd name="connsiteX73" fmla="*/ 1237441 w 3001993"/>
                <a:gd name="connsiteY73" fmla="*/ 411507 h 2760453"/>
                <a:gd name="connsiteX74" fmla="*/ 1258873 w 3001993"/>
                <a:gd name="connsiteY74" fmla="*/ 371250 h 2760453"/>
                <a:gd name="connsiteX75" fmla="*/ 1216010 w 3001993"/>
                <a:gd name="connsiteY75" fmla="*/ 371026 h 2760453"/>
                <a:gd name="connsiteX76" fmla="*/ 1174091 w 3001993"/>
                <a:gd name="connsiteY76" fmla="*/ 345955 h 2760453"/>
                <a:gd name="connsiteX77" fmla="*/ 1166004 w 3001993"/>
                <a:gd name="connsiteY77" fmla="*/ 282919 h 2760453"/>
                <a:gd name="connsiteX78" fmla="*/ 1135048 w 3001993"/>
                <a:gd name="connsiteY78" fmla="*/ 268632 h 2760453"/>
                <a:gd name="connsiteX79" fmla="*/ 1129476 w 3001993"/>
                <a:gd name="connsiteY79" fmla="*/ 245718 h 2760453"/>
                <a:gd name="connsiteX80" fmla="*/ 1077898 w 3001993"/>
                <a:gd name="connsiteY80" fmla="*/ 249582 h 2760453"/>
                <a:gd name="connsiteX81" fmla="*/ 1065992 w 3001993"/>
                <a:gd name="connsiteY81" fmla="*/ 232913 h 2760453"/>
                <a:gd name="connsiteX82" fmla="*/ 1015985 w 3001993"/>
                <a:gd name="connsiteY82" fmla="*/ 240057 h 2760453"/>
                <a:gd name="connsiteX83" fmla="*/ 974785 w 3001993"/>
                <a:gd name="connsiteY83" fmla="*/ 198407 h 2760453"/>
                <a:gd name="connsiteX84" fmla="*/ 974785 w 3001993"/>
                <a:gd name="connsiteY84" fmla="*/ 198407 h 2760453"/>
                <a:gd name="connsiteX85" fmla="*/ 1164566 w 3001993"/>
                <a:gd name="connsiteY85" fmla="*/ 34505 h 2760453"/>
                <a:gd name="connsiteX86" fmla="*/ 1388853 w 3001993"/>
                <a:gd name="connsiteY86" fmla="*/ 0 h 2760453"/>
                <a:gd name="connsiteX87" fmla="*/ 1561381 w 3001993"/>
                <a:gd name="connsiteY87" fmla="*/ 8626 h 2760453"/>
                <a:gd name="connsiteX88" fmla="*/ 1802921 w 3001993"/>
                <a:gd name="connsiteY88" fmla="*/ 86264 h 2760453"/>
                <a:gd name="connsiteX0" fmla="*/ 1802921 w 3001993"/>
                <a:gd name="connsiteY0" fmla="*/ 86264 h 2760453"/>
                <a:gd name="connsiteX1" fmla="*/ 1716657 w 3001993"/>
                <a:gd name="connsiteY1" fmla="*/ 301924 h 2760453"/>
                <a:gd name="connsiteX2" fmla="*/ 1690778 w 3001993"/>
                <a:gd name="connsiteY2" fmla="*/ 457200 h 2760453"/>
                <a:gd name="connsiteX3" fmla="*/ 1846053 w 3001993"/>
                <a:gd name="connsiteY3" fmla="*/ 603849 h 2760453"/>
                <a:gd name="connsiteX4" fmla="*/ 2251495 w 3001993"/>
                <a:gd name="connsiteY4" fmla="*/ 715992 h 2760453"/>
                <a:gd name="connsiteX5" fmla="*/ 2475781 w 3001993"/>
                <a:gd name="connsiteY5" fmla="*/ 914400 h 2760453"/>
                <a:gd name="connsiteX6" fmla="*/ 2725947 w 3001993"/>
                <a:gd name="connsiteY6" fmla="*/ 1069675 h 2760453"/>
                <a:gd name="connsiteX7" fmla="*/ 2907102 w 3001993"/>
                <a:gd name="connsiteY7" fmla="*/ 1311215 h 2760453"/>
                <a:gd name="connsiteX8" fmla="*/ 3001993 w 3001993"/>
                <a:gd name="connsiteY8" fmla="*/ 1613139 h 2760453"/>
                <a:gd name="connsiteX9" fmla="*/ 2993366 w 3001993"/>
                <a:gd name="connsiteY9" fmla="*/ 1863305 h 2760453"/>
                <a:gd name="connsiteX10" fmla="*/ 2915729 w 3001993"/>
                <a:gd name="connsiteY10" fmla="*/ 2053087 h 2760453"/>
                <a:gd name="connsiteX11" fmla="*/ 2743200 w 3001993"/>
                <a:gd name="connsiteY11" fmla="*/ 2182483 h 2760453"/>
                <a:gd name="connsiteX12" fmla="*/ 2501661 w 3001993"/>
                <a:gd name="connsiteY12" fmla="*/ 2234241 h 2760453"/>
                <a:gd name="connsiteX13" fmla="*/ 2216989 w 3001993"/>
                <a:gd name="connsiteY13" fmla="*/ 2165230 h 2760453"/>
                <a:gd name="connsiteX14" fmla="*/ 2009955 w 3001993"/>
                <a:gd name="connsiteY14" fmla="*/ 2130724 h 2760453"/>
                <a:gd name="connsiteX15" fmla="*/ 1708030 w 3001993"/>
                <a:gd name="connsiteY15" fmla="*/ 2277373 h 2760453"/>
                <a:gd name="connsiteX16" fmla="*/ 1431985 w 3001993"/>
                <a:gd name="connsiteY16" fmla="*/ 2553419 h 2760453"/>
                <a:gd name="connsiteX17" fmla="*/ 1259457 w 3001993"/>
                <a:gd name="connsiteY17" fmla="*/ 2691441 h 2760453"/>
                <a:gd name="connsiteX18" fmla="*/ 785004 w 3001993"/>
                <a:gd name="connsiteY18" fmla="*/ 2760453 h 2760453"/>
                <a:gd name="connsiteX19" fmla="*/ 474453 w 3001993"/>
                <a:gd name="connsiteY19" fmla="*/ 2743200 h 2760453"/>
                <a:gd name="connsiteX20" fmla="*/ 224287 w 3001993"/>
                <a:gd name="connsiteY20" fmla="*/ 2691441 h 2760453"/>
                <a:gd name="connsiteX21" fmla="*/ 51759 w 3001993"/>
                <a:gd name="connsiteY21" fmla="*/ 2587924 h 2760453"/>
                <a:gd name="connsiteX22" fmla="*/ 0 w 3001993"/>
                <a:gd name="connsiteY22" fmla="*/ 2398143 h 2760453"/>
                <a:gd name="connsiteX23" fmla="*/ 17253 w 3001993"/>
                <a:gd name="connsiteY23" fmla="*/ 2208362 h 2760453"/>
                <a:gd name="connsiteX24" fmla="*/ 103517 w 3001993"/>
                <a:gd name="connsiteY24" fmla="*/ 2009955 h 2760453"/>
                <a:gd name="connsiteX25" fmla="*/ 267419 w 3001993"/>
                <a:gd name="connsiteY25" fmla="*/ 1889185 h 2760453"/>
                <a:gd name="connsiteX26" fmla="*/ 362310 w 3001993"/>
                <a:gd name="connsiteY26" fmla="*/ 1777041 h 2760453"/>
                <a:gd name="connsiteX27" fmla="*/ 362310 w 3001993"/>
                <a:gd name="connsiteY27" fmla="*/ 1526875 h 2760453"/>
                <a:gd name="connsiteX28" fmla="*/ 370936 w 3001993"/>
                <a:gd name="connsiteY28" fmla="*/ 1380226 h 2760453"/>
                <a:gd name="connsiteX29" fmla="*/ 491706 w 3001993"/>
                <a:gd name="connsiteY29" fmla="*/ 1285336 h 2760453"/>
                <a:gd name="connsiteX30" fmla="*/ 638355 w 3001993"/>
                <a:gd name="connsiteY30" fmla="*/ 1268083 h 2760453"/>
                <a:gd name="connsiteX31" fmla="*/ 757328 w 3001993"/>
                <a:gd name="connsiteY31" fmla="*/ 1085446 h 2760453"/>
                <a:gd name="connsiteX32" fmla="*/ 763573 w 3001993"/>
                <a:gd name="connsiteY32" fmla="*/ 1013963 h 2760453"/>
                <a:gd name="connsiteX33" fmla="*/ 773098 w 3001993"/>
                <a:gd name="connsiteY33" fmla="*/ 953668 h 2760453"/>
                <a:gd name="connsiteX34" fmla="*/ 808817 w 3001993"/>
                <a:gd name="connsiteY34" fmla="*/ 944907 h 2760453"/>
                <a:gd name="connsiteX35" fmla="*/ 838245 w 3001993"/>
                <a:gd name="connsiteY35" fmla="*/ 975998 h 2760453"/>
                <a:gd name="connsiteX36" fmla="*/ 856442 w 3001993"/>
                <a:gd name="connsiteY36" fmla="*/ 959194 h 2760453"/>
                <a:gd name="connsiteX37" fmla="*/ 854914 w 3001993"/>
                <a:gd name="connsiteY37" fmla="*/ 898944 h 2760453"/>
                <a:gd name="connsiteX38" fmla="*/ 906359 w 3001993"/>
                <a:gd name="connsiteY38" fmla="*/ 878412 h 2760453"/>
                <a:gd name="connsiteX39" fmla="*/ 949310 w 3001993"/>
                <a:gd name="connsiteY39" fmla="*/ 923476 h 2760453"/>
                <a:gd name="connsiteX40" fmla="*/ 965979 w 3001993"/>
                <a:gd name="connsiteY40" fmla="*/ 944907 h 2760453"/>
                <a:gd name="connsiteX41" fmla="*/ 995004 w 3001993"/>
                <a:gd name="connsiteY41" fmla="*/ 932236 h 2760453"/>
                <a:gd name="connsiteX42" fmla="*/ 1004079 w 3001993"/>
                <a:gd name="connsiteY42" fmla="*/ 873469 h 2760453"/>
                <a:gd name="connsiteX43" fmla="*/ 1005113 w 3001993"/>
                <a:gd name="connsiteY43" fmla="*/ 840042 h 2760453"/>
                <a:gd name="connsiteX44" fmla="*/ 1025510 w 3001993"/>
                <a:gd name="connsiteY44" fmla="*/ 816319 h 2760453"/>
                <a:gd name="connsiteX45" fmla="*/ 1081268 w 3001993"/>
                <a:gd name="connsiteY45" fmla="*/ 797808 h 2760453"/>
                <a:gd name="connsiteX46" fmla="*/ 1113617 w 3001993"/>
                <a:gd name="connsiteY46" fmla="*/ 792507 h 2760453"/>
                <a:gd name="connsiteX47" fmla="*/ 1131813 w 3001993"/>
                <a:gd name="connsiteY47" fmla="*/ 760023 h 2760453"/>
                <a:gd name="connsiteX48" fmla="*/ 1158860 w 3001993"/>
                <a:gd name="connsiteY48" fmla="*/ 759169 h 2760453"/>
                <a:gd name="connsiteX49" fmla="*/ 1173148 w 3001993"/>
                <a:gd name="connsiteY49" fmla="*/ 728213 h 2760453"/>
                <a:gd name="connsiteX50" fmla="*/ 1196960 w 3001993"/>
                <a:gd name="connsiteY50" fmla="*/ 780601 h 2760453"/>
                <a:gd name="connsiteX51" fmla="*/ 1235060 w 3001993"/>
                <a:gd name="connsiteY51" fmla="*/ 785363 h 2760453"/>
                <a:gd name="connsiteX52" fmla="*/ 1277923 w 3001993"/>
                <a:gd name="connsiteY52" fmla="*/ 790126 h 2760453"/>
                <a:gd name="connsiteX53" fmla="*/ 1301735 w 3001993"/>
                <a:gd name="connsiteY53" fmla="*/ 780601 h 2760453"/>
                <a:gd name="connsiteX54" fmla="*/ 1330310 w 3001993"/>
                <a:gd name="connsiteY54" fmla="*/ 852038 h 2760453"/>
                <a:gd name="connsiteX55" fmla="*/ 1355246 w 3001993"/>
                <a:gd name="connsiteY55" fmla="*/ 839728 h 2760453"/>
                <a:gd name="connsiteX56" fmla="*/ 1398378 w 3001993"/>
                <a:gd name="connsiteY56" fmla="*/ 845388 h 2760453"/>
                <a:gd name="connsiteX57" fmla="*/ 1432704 w 3001993"/>
                <a:gd name="connsiteY57" fmla="*/ 852038 h 2760453"/>
                <a:gd name="connsiteX58" fmla="*/ 1492055 w 3001993"/>
                <a:gd name="connsiteY58" fmla="*/ 907571 h 2760453"/>
                <a:gd name="connsiteX59" fmla="*/ 1520810 w 3001993"/>
                <a:gd name="connsiteY59" fmla="*/ 892519 h 2760453"/>
                <a:gd name="connsiteX60" fmla="*/ 1556529 w 3001993"/>
                <a:gd name="connsiteY60" fmla="*/ 916332 h 2760453"/>
                <a:gd name="connsiteX61" fmla="*/ 1608917 w 3001993"/>
                <a:gd name="connsiteY61" fmla="*/ 944907 h 2760453"/>
                <a:gd name="connsiteX62" fmla="*/ 1689879 w 3001993"/>
                <a:gd name="connsiteY62" fmla="*/ 949489 h 2760453"/>
                <a:gd name="connsiteX63" fmla="*/ 1713376 w 3001993"/>
                <a:gd name="connsiteY63" fmla="*/ 910536 h 2760453"/>
                <a:gd name="connsiteX64" fmla="*/ 1677973 w 3001993"/>
                <a:gd name="connsiteY64" fmla="*/ 868707 h 2760453"/>
                <a:gd name="connsiteX65" fmla="*/ 1603030 w 3001993"/>
                <a:gd name="connsiteY65" fmla="*/ 816543 h 2760453"/>
                <a:gd name="connsiteX66" fmla="*/ 1516048 w 3001993"/>
                <a:gd name="connsiteY66" fmla="*/ 771076 h 2760453"/>
                <a:gd name="connsiteX67" fmla="*/ 1430817 w 3001993"/>
                <a:gd name="connsiteY67" fmla="*/ 678252 h 2760453"/>
                <a:gd name="connsiteX68" fmla="*/ 1392223 w 3001993"/>
                <a:gd name="connsiteY68" fmla="*/ 656776 h 2760453"/>
                <a:gd name="connsiteX69" fmla="*/ 1310631 w 3001993"/>
                <a:gd name="connsiteY69" fmla="*/ 580980 h 2760453"/>
                <a:gd name="connsiteX70" fmla="*/ 1280304 w 3001993"/>
                <a:gd name="connsiteY70" fmla="*/ 513901 h 2760453"/>
                <a:gd name="connsiteX71" fmla="*/ 1249348 w 3001993"/>
                <a:gd name="connsiteY71" fmla="*/ 463894 h 2760453"/>
                <a:gd name="connsiteX72" fmla="*/ 1232364 w 3001993"/>
                <a:gd name="connsiteY72" fmla="*/ 447990 h 2760453"/>
                <a:gd name="connsiteX73" fmla="*/ 1237441 w 3001993"/>
                <a:gd name="connsiteY73" fmla="*/ 411507 h 2760453"/>
                <a:gd name="connsiteX74" fmla="*/ 1258873 w 3001993"/>
                <a:gd name="connsiteY74" fmla="*/ 371250 h 2760453"/>
                <a:gd name="connsiteX75" fmla="*/ 1216010 w 3001993"/>
                <a:gd name="connsiteY75" fmla="*/ 371026 h 2760453"/>
                <a:gd name="connsiteX76" fmla="*/ 1174091 w 3001993"/>
                <a:gd name="connsiteY76" fmla="*/ 345955 h 2760453"/>
                <a:gd name="connsiteX77" fmla="*/ 1166004 w 3001993"/>
                <a:gd name="connsiteY77" fmla="*/ 282919 h 2760453"/>
                <a:gd name="connsiteX78" fmla="*/ 1135048 w 3001993"/>
                <a:gd name="connsiteY78" fmla="*/ 268632 h 2760453"/>
                <a:gd name="connsiteX79" fmla="*/ 1129476 w 3001993"/>
                <a:gd name="connsiteY79" fmla="*/ 245718 h 2760453"/>
                <a:gd name="connsiteX80" fmla="*/ 1077898 w 3001993"/>
                <a:gd name="connsiteY80" fmla="*/ 249582 h 2760453"/>
                <a:gd name="connsiteX81" fmla="*/ 1065992 w 3001993"/>
                <a:gd name="connsiteY81" fmla="*/ 232913 h 2760453"/>
                <a:gd name="connsiteX82" fmla="*/ 1015985 w 3001993"/>
                <a:gd name="connsiteY82" fmla="*/ 240057 h 2760453"/>
                <a:gd name="connsiteX83" fmla="*/ 974785 w 3001993"/>
                <a:gd name="connsiteY83" fmla="*/ 198407 h 2760453"/>
                <a:gd name="connsiteX84" fmla="*/ 989072 w 3001993"/>
                <a:gd name="connsiteY84" fmla="*/ 191263 h 2760453"/>
                <a:gd name="connsiteX85" fmla="*/ 1164566 w 3001993"/>
                <a:gd name="connsiteY85" fmla="*/ 34505 h 2760453"/>
                <a:gd name="connsiteX86" fmla="*/ 1388853 w 3001993"/>
                <a:gd name="connsiteY86" fmla="*/ 0 h 2760453"/>
                <a:gd name="connsiteX87" fmla="*/ 1561381 w 3001993"/>
                <a:gd name="connsiteY87" fmla="*/ 8626 h 2760453"/>
                <a:gd name="connsiteX88" fmla="*/ 1802921 w 3001993"/>
                <a:gd name="connsiteY88" fmla="*/ 86264 h 2760453"/>
                <a:gd name="connsiteX0" fmla="*/ 1802921 w 3001993"/>
                <a:gd name="connsiteY0" fmla="*/ 86264 h 2760453"/>
                <a:gd name="connsiteX1" fmla="*/ 1716657 w 3001993"/>
                <a:gd name="connsiteY1" fmla="*/ 301924 h 2760453"/>
                <a:gd name="connsiteX2" fmla="*/ 1690778 w 3001993"/>
                <a:gd name="connsiteY2" fmla="*/ 457200 h 2760453"/>
                <a:gd name="connsiteX3" fmla="*/ 1846053 w 3001993"/>
                <a:gd name="connsiteY3" fmla="*/ 603849 h 2760453"/>
                <a:gd name="connsiteX4" fmla="*/ 2251495 w 3001993"/>
                <a:gd name="connsiteY4" fmla="*/ 715992 h 2760453"/>
                <a:gd name="connsiteX5" fmla="*/ 2475781 w 3001993"/>
                <a:gd name="connsiteY5" fmla="*/ 914400 h 2760453"/>
                <a:gd name="connsiteX6" fmla="*/ 2725947 w 3001993"/>
                <a:gd name="connsiteY6" fmla="*/ 1069675 h 2760453"/>
                <a:gd name="connsiteX7" fmla="*/ 2907102 w 3001993"/>
                <a:gd name="connsiteY7" fmla="*/ 1311215 h 2760453"/>
                <a:gd name="connsiteX8" fmla="*/ 3001993 w 3001993"/>
                <a:gd name="connsiteY8" fmla="*/ 1613139 h 2760453"/>
                <a:gd name="connsiteX9" fmla="*/ 2993366 w 3001993"/>
                <a:gd name="connsiteY9" fmla="*/ 1863305 h 2760453"/>
                <a:gd name="connsiteX10" fmla="*/ 2915729 w 3001993"/>
                <a:gd name="connsiteY10" fmla="*/ 2053087 h 2760453"/>
                <a:gd name="connsiteX11" fmla="*/ 2743200 w 3001993"/>
                <a:gd name="connsiteY11" fmla="*/ 2182483 h 2760453"/>
                <a:gd name="connsiteX12" fmla="*/ 2501661 w 3001993"/>
                <a:gd name="connsiteY12" fmla="*/ 2234241 h 2760453"/>
                <a:gd name="connsiteX13" fmla="*/ 2216989 w 3001993"/>
                <a:gd name="connsiteY13" fmla="*/ 2165230 h 2760453"/>
                <a:gd name="connsiteX14" fmla="*/ 2009955 w 3001993"/>
                <a:gd name="connsiteY14" fmla="*/ 2130724 h 2760453"/>
                <a:gd name="connsiteX15" fmla="*/ 1708030 w 3001993"/>
                <a:gd name="connsiteY15" fmla="*/ 2277373 h 2760453"/>
                <a:gd name="connsiteX16" fmla="*/ 1431985 w 3001993"/>
                <a:gd name="connsiteY16" fmla="*/ 2553419 h 2760453"/>
                <a:gd name="connsiteX17" fmla="*/ 1259457 w 3001993"/>
                <a:gd name="connsiteY17" fmla="*/ 2691441 h 2760453"/>
                <a:gd name="connsiteX18" fmla="*/ 785004 w 3001993"/>
                <a:gd name="connsiteY18" fmla="*/ 2760453 h 2760453"/>
                <a:gd name="connsiteX19" fmla="*/ 474453 w 3001993"/>
                <a:gd name="connsiteY19" fmla="*/ 2743200 h 2760453"/>
                <a:gd name="connsiteX20" fmla="*/ 224287 w 3001993"/>
                <a:gd name="connsiteY20" fmla="*/ 2691441 h 2760453"/>
                <a:gd name="connsiteX21" fmla="*/ 51759 w 3001993"/>
                <a:gd name="connsiteY21" fmla="*/ 2587924 h 2760453"/>
                <a:gd name="connsiteX22" fmla="*/ 0 w 3001993"/>
                <a:gd name="connsiteY22" fmla="*/ 2398143 h 2760453"/>
                <a:gd name="connsiteX23" fmla="*/ 17253 w 3001993"/>
                <a:gd name="connsiteY23" fmla="*/ 2208362 h 2760453"/>
                <a:gd name="connsiteX24" fmla="*/ 103517 w 3001993"/>
                <a:gd name="connsiteY24" fmla="*/ 2009955 h 2760453"/>
                <a:gd name="connsiteX25" fmla="*/ 267419 w 3001993"/>
                <a:gd name="connsiteY25" fmla="*/ 1889185 h 2760453"/>
                <a:gd name="connsiteX26" fmla="*/ 362310 w 3001993"/>
                <a:gd name="connsiteY26" fmla="*/ 1777041 h 2760453"/>
                <a:gd name="connsiteX27" fmla="*/ 362310 w 3001993"/>
                <a:gd name="connsiteY27" fmla="*/ 1526875 h 2760453"/>
                <a:gd name="connsiteX28" fmla="*/ 370936 w 3001993"/>
                <a:gd name="connsiteY28" fmla="*/ 1380226 h 2760453"/>
                <a:gd name="connsiteX29" fmla="*/ 491706 w 3001993"/>
                <a:gd name="connsiteY29" fmla="*/ 1285336 h 2760453"/>
                <a:gd name="connsiteX30" fmla="*/ 638355 w 3001993"/>
                <a:gd name="connsiteY30" fmla="*/ 1268083 h 2760453"/>
                <a:gd name="connsiteX31" fmla="*/ 757328 w 3001993"/>
                <a:gd name="connsiteY31" fmla="*/ 1085446 h 2760453"/>
                <a:gd name="connsiteX32" fmla="*/ 763573 w 3001993"/>
                <a:gd name="connsiteY32" fmla="*/ 1013963 h 2760453"/>
                <a:gd name="connsiteX33" fmla="*/ 773098 w 3001993"/>
                <a:gd name="connsiteY33" fmla="*/ 953668 h 2760453"/>
                <a:gd name="connsiteX34" fmla="*/ 808817 w 3001993"/>
                <a:gd name="connsiteY34" fmla="*/ 944907 h 2760453"/>
                <a:gd name="connsiteX35" fmla="*/ 838245 w 3001993"/>
                <a:gd name="connsiteY35" fmla="*/ 975998 h 2760453"/>
                <a:gd name="connsiteX36" fmla="*/ 856442 w 3001993"/>
                <a:gd name="connsiteY36" fmla="*/ 959194 h 2760453"/>
                <a:gd name="connsiteX37" fmla="*/ 854914 w 3001993"/>
                <a:gd name="connsiteY37" fmla="*/ 898944 h 2760453"/>
                <a:gd name="connsiteX38" fmla="*/ 906359 w 3001993"/>
                <a:gd name="connsiteY38" fmla="*/ 878412 h 2760453"/>
                <a:gd name="connsiteX39" fmla="*/ 949310 w 3001993"/>
                <a:gd name="connsiteY39" fmla="*/ 923476 h 2760453"/>
                <a:gd name="connsiteX40" fmla="*/ 965979 w 3001993"/>
                <a:gd name="connsiteY40" fmla="*/ 944907 h 2760453"/>
                <a:gd name="connsiteX41" fmla="*/ 995004 w 3001993"/>
                <a:gd name="connsiteY41" fmla="*/ 932236 h 2760453"/>
                <a:gd name="connsiteX42" fmla="*/ 1004079 w 3001993"/>
                <a:gd name="connsiteY42" fmla="*/ 873469 h 2760453"/>
                <a:gd name="connsiteX43" fmla="*/ 1005113 w 3001993"/>
                <a:gd name="connsiteY43" fmla="*/ 840042 h 2760453"/>
                <a:gd name="connsiteX44" fmla="*/ 1025510 w 3001993"/>
                <a:gd name="connsiteY44" fmla="*/ 816319 h 2760453"/>
                <a:gd name="connsiteX45" fmla="*/ 1081268 w 3001993"/>
                <a:gd name="connsiteY45" fmla="*/ 797808 h 2760453"/>
                <a:gd name="connsiteX46" fmla="*/ 1113617 w 3001993"/>
                <a:gd name="connsiteY46" fmla="*/ 792507 h 2760453"/>
                <a:gd name="connsiteX47" fmla="*/ 1131813 w 3001993"/>
                <a:gd name="connsiteY47" fmla="*/ 760023 h 2760453"/>
                <a:gd name="connsiteX48" fmla="*/ 1158860 w 3001993"/>
                <a:gd name="connsiteY48" fmla="*/ 759169 h 2760453"/>
                <a:gd name="connsiteX49" fmla="*/ 1173148 w 3001993"/>
                <a:gd name="connsiteY49" fmla="*/ 728213 h 2760453"/>
                <a:gd name="connsiteX50" fmla="*/ 1196960 w 3001993"/>
                <a:gd name="connsiteY50" fmla="*/ 780601 h 2760453"/>
                <a:gd name="connsiteX51" fmla="*/ 1235060 w 3001993"/>
                <a:gd name="connsiteY51" fmla="*/ 785363 h 2760453"/>
                <a:gd name="connsiteX52" fmla="*/ 1277923 w 3001993"/>
                <a:gd name="connsiteY52" fmla="*/ 790126 h 2760453"/>
                <a:gd name="connsiteX53" fmla="*/ 1301735 w 3001993"/>
                <a:gd name="connsiteY53" fmla="*/ 780601 h 2760453"/>
                <a:gd name="connsiteX54" fmla="*/ 1330310 w 3001993"/>
                <a:gd name="connsiteY54" fmla="*/ 852038 h 2760453"/>
                <a:gd name="connsiteX55" fmla="*/ 1355246 w 3001993"/>
                <a:gd name="connsiteY55" fmla="*/ 839728 h 2760453"/>
                <a:gd name="connsiteX56" fmla="*/ 1398378 w 3001993"/>
                <a:gd name="connsiteY56" fmla="*/ 845388 h 2760453"/>
                <a:gd name="connsiteX57" fmla="*/ 1432704 w 3001993"/>
                <a:gd name="connsiteY57" fmla="*/ 852038 h 2760453"/>
                <a:gd name="connsiteX58" fmla="*/ 1492055 w 3001993"/>
                <a:gd name="connsiteY58" fmla="*/ 907571 h 2760453"/>
                <a:gd name="connsiteX59" fmla="*/ 1520810 w 3001993"/>
                <a:gd name="connsiteY59" fmla="*/ 892519 h 2760453"/>
                <a:gd name="connsiteX60" fmla="*/ 1556529 w 3001993"/>
                <a:gd name="connsiteY60" fmla="*/ 916332 h 2760453"/>
                <a:gd name="connsiteX61" fmla="*/ 1608917 w 3001993"/>
                <a:gd name="connsiteY61" fmla="*/ 944907 h 2760453"/>
                <a:gd name="connsiteX62" fmla="*/ 1689879 w 3001993"/>
                <a:gd name="connsiteY62" fmla="*/ 949489 h 2760453"/>
                <a:gd name="connsiteX63" fmla="*/ 1713376 w 3001993"/>
                <a:gd name="connsiteY63" fmla="*/ 910536 h 2760453"/>
                <a:gd name="connsiteX64" fmla="*/ 1677973 w 3001993"/>
                <a:gd name="connsiteY64" fmla="*/ 868707 h 2760453"/>
                <a:gd name="connsiteX65" fmla="*/ 1603030 w 3001993"/>
                <a:gd name="connsiteY65" fmla="*/ 816543 h 2760453"/>
                <a:gd name="connsiteX66" fmla="*/ 1516048 w 3001993"/>
                <a:gd name="connsiteY66" fmla="*/ 771076 h 2760453"/>
                <a:gd name="connsiteX67" fmla="*/ 1430817 w 3001993"/>
                <a:gd name="connsiteY67" fmla="*/ 678252 h 2760453"/>
                <a:gd name="connsiteX68" fmla="*/ 1392223 w 3001993"/>
                <a:gd name="connsiteY68" fmla="*/ 656776 h 2760453"/>
                <a:gd name="connsiteX69" fmla="*/ 1310631 w 3001993"/>
                <a:gd name="connsiteY69" fmla="*/ 580980 h 2760453"/>
                <a:gd name="connsiteX70" fmla="*/ 1280304 w 3001993"/>
                <a:gd name="connsiteY70" fmla="*/ 513901 h 2760453"/>
                <a:gd name="connsiteX71" fmla="*/ 1249348 w 3001993"/>
                <a:gd name="connsiteY71" fmla="*/ 463894 h 2760453"/>
                <a:gd name="connsiteX72" fmla="*/ 1232364 w 3001993"/>
                <a:gd name="connsiteY72" fmla="*/ 447990 h 2760453"/>
                <a:gd name="connsiteX73" fmla="*/ 1237441 w 3001993"/>
                <a:gd name="connsiteY73" fmla="*/ 411507 h 2760453"/>
                <a:gd name="connsiteX74" fmla="*/ 1258873 w 3001993"/>
                <a:gd name="connsiteY74" fmla="*/ 371250 h 2760453"/>
                <a:gd name="connsiteX75" fmla="*/ 1216010 w 3001993"/>
                <a:gd name="connsiteY75" fmla="*/ 371026 h 2760453"/>
                <a:gd name="connsiteX76" fmla="*/ 1174091 w 3001993"/>
                <a:gd name="connsiteY76" fmla="*/ 345955 h 2760453"/>
                <a:gd name="connsiteX77" fmla="*/ 1166004 w 3001993"/>
                <a:gd name="connsiteY77" fmla="*/ 282919 h 2760453"/>
                <a:gd name="connsiteX78" fmla="*/ 1135048 w 3001993"/>
                <a:gd name="connsiteY78" fmla="*/ 268632 h 2760453"/>
                <a:gd name="connsiteX79" fmla="*/ 1129476 w 3001993"/>
                <a:gd name="connsiteY79" fmla="*/ 245718 h 2760453"/>
                <a:gd name="connsiteX80" fmla="*/ 1077898 w 3001993"/>
                <a:gd name="connsiteY80" fmla="*/ 249582 h 2760453"/>
                <a:gd name="connsiteX81" fmla="*/ 1065992 w 3001993"/>
                <a:gd name="connsiteY81" fmla="*/ 232913 h 2760453"/>
                <a:gd name="connsiteX82" fmla="*/ 1015985 w 3001993"/>
                <a:gd name="connsiteY82" fmla="*/ 240057 h 2760453"/>
                <a:gd name="connsiteX83" fmla="*/ 994554 w 3001993"/>
                <a:gd name="connsiteY83" fmla="*/ 228151 h 2760453"/>
                <a:gd name="connsiteX84" fmla="*/ 974785 w 3001993"/>
                <a:gd name="connsiteY84" fmla="*/ 198407 h 2760453"/>
                <a:gd name="connsiteX85" fmla="*/ 989072 w 3001993"/>
                <a:gd name="connsiteY85" fmla="*/ 191263 h 2760453"/>
                <a:gd name="connsiteX86" fmla="*/ 1164566 w 3001993"/>
                <a:gd name="connsiteY86" fmla="*/ 34505 h 2760453"/>
                <a:gd name="connsiteX87" fmla="*/ 1388853 w 3001993"/>
                <a:gd name="connsiteY87" fmla="*/ 0 h 2760453"/>
                <a:gd name="connsiteX88" fmla="*/ 1561381 w 3001993"/>
                <a:gd name="connsiteY88" fmla="*/ 8626 h 2760453"/>
                <a:gd name="connsiteX89" fmla="*/ 1802921 w 3001993"/>
                <a:gd name="connsiteY89" fmla="*/ 86264 h 2760453"/>
                <a:gd name="connsiteX0" fmla="*/ 1802921 w 3001993"/>
                <a:gd name="connsiteY0" fmla="*/ 86264 h 2760453"/>
                <a:gd name="connsiteX1" fmla="*/ 1716657 w 3001993"/>
                <a:gd name="connsiteY1" fmla="*/ 301924 h 2760453"/>
                <a:gd name="connsiteX2" fmla="*/ 1690778 w 3001993"/>
                <a:gd name="connsiteY2" fmla="*/ 457200 h 2760453"/>
                <a:gd name="connsiteX3" fmla="*/ 1846053 w 3001993"/>
                <a:gd name="connsiteY3" fmla="*/ 603849 h 2760453"/>
                <a:gd name="connsiteX4" fmla="*/ 2251495 w 3001993"/>
                <a:gd name="connsiteY4" fmla="*/ 715992 h 2760453"/>
                <a:gd name="connsiteX5" fmla="*/ 2475781 w 3001993"/>
                <a:gd name="connsiteY5" fmla="*/ 914400 h 2760453"/>
                <a:gd name="connsiteX6" fmla="*/ 2725947 w 3001993"/>
                <a:gd name="connsiteY6" fmla="*/ 1069675 h 2760453"/>
                <a:gd name="connsiteX7" fmla="*/ 2907102 w 3001993"/>
                <a:gd name="connsiteY7" fmla="*/ 1311215 h 2760453"/>
                <a:gd name="connsiteX8" fmla="*/ 3001993 w 3001993"/>
                <a:gd name="connsiteY8" fmla="*/ 1613139 h 2760453"/>
                <a:gd name="connsiteX9" fmla="*/ 2993366 w 3001993"/>
                <a:gd name="connsiteY9" fmla="*/ 1863305 h 2760453"/>
                <a:gd name="connsiteX10" fmla="*/ 2915729 w 3001993"/>
                <a:gd name="connsiteY10" fmla="*/ 2053087 h 2760453"/>
                <a:gd name="connsiteX11" fmla="*/ 2743200 w 3001993"/>
                <a:gd name="connsiteY11" fmla="*/ 2182483 h 2760453"/>
                <a:gd name="connsiteX12" fmla="*/ 2501661 w 3001993"/>
                <a:gd name="connsiteY12" fmla="*/ 2234241 h 2760453"/>
                <a:gd name="connsiteX13" fmla="*/ 2216989 w 3001993"/>
                <a:gd name="connsiteY13" fmla="*/ 2165230 h 2760453"/>
                <a:gd name="connsiteX14" fmla="*/ 2009955 w 3001993"/>
                <a:gd name="connsiteY14" fmla="*/ 2130724 h 2760453"/>
                <a:gd name="connsiteX15" fmla="*/ 1708030 w 3001993"/>
                <a:gd name="connsiteY15" fmla="*/ 2277373 h 2760453"/>
                <a:gd name="connsiteX16" fmla="*/ 1431985 w 3001993"/>
                <a:gd name="connsiteY16" fmla="*/ 2553419 h 2760453"/>
                <a:gd name="connsiteX17" fmla="*/ 1259457 w 3001993"/>
                <a:gd name="connsiteY17" fmla="*/ 2691441 h 2760453"/>
                <a:gd name="connsiteX18" fmla="*/ 785004 w 3001993"/>
                <a:gd name="connsiteY18" fmla="*/ 2760453 h 2760453"/>
                <a:gd name="connsiteX19" fmla="*/ 474453 w 3001993"/>
                <a:gd name="connsiteY19" fmla="*/ 2743200 h 2760453"/>
                <a:gd name="connsiteX20" fmla="*/ 224287 w 3001993"/>
                <a:gd name="connsiteY20" fmla="*/ 2691441 h 2760453"/>
                <a:gd name="connsiteX21" fmla="*/ 51759 w 3001993"/>
                <a:gd name="connsiteY21" fmla="*/ 2587924 h 2760453"/>
                <a:gd name="connsiteX22" fmla="*/ 0 w 3001993"/>
                <a:gd name="connsiteY22" fmla="*/ 2398143 h 2760453"/>
                <a:gd name="connsiteX23" fmla="*/ 17253 w 3001993"/>
                <a:gd name="connsiteY23" fmla="*/ 2208362 h 2760453"/>
                <a:gd name="connsiteX24" fmla="*/ 103517 w 3001993"/>
                <a:gd name="connsiteY24" fmla="*/ 2009955 h 2760453"/>
                <a:gd name="connsiteX25" fmla="*/ 267419 w 3001993"/>
                <a:gd name="connsiteY25" fmla="*/ 1889185 h 2760453"/>
                <a:gd name="connsiteX26" fmla="*/ 362310 w 3001993"/>
                <a:gd name="connsiteY26" fmla="*/ 1777041 h 2760453"/>
                <a:gd name="connsiteX27" fmla="*/ 362310 w 3001993"/>
                <a:gd name="connsiteY27" fmla="*/ 1526875 h 2760453"/>
                <a:gd name="connsiteX28" fmla="*/ 370936 w 3001993"/>
                <a:gd name="connsiteY28" fmla="*/ 1380226 h 2760453"/>
                <a:gd name="connsiteX29" fmla="*/ 491706 w 3001993"/>
                <a:gd name="connsiteY29" fmla="*/ 1285336 h 2760453"/>
                <a:gd name="connsiteX30" fmla="*/ 638355 w 3001993"/>
                <a:gd name="connsiteY30" fmla="*/ 1268083 h 2760453"/>
                <a:gd name="connsiteX31" fmla="*/ 757328 w 3001993"/>
                <a:gd name="connsiteY31" fmla="*/ 1085446 h 2760453"/>
                <a:gd name="connsiteX32" fmla="*/ 763573 w 3001993"/>
                <a:gd name="connsiteY32" fmla="*/ 1013963 h 2760453"/>
                <a:gd name="connsiteX33" fmla="*/ 773098 w 3001993"/>
                <a:gd name="connsiteY33" fmla="*/ 953668 h 2760453"/>
                <a:gd name="connsiteX34" fmla="*/ 808817 w 3001993"/>
                <a:gd name="connsiteY34" fmla="*/ 944907 h 2760453"/>
                <a:gd name="connsiteX35" fmla="*/ 838245 w 3001993"/>
                <a:gd name="connsiteY35" fmla="*/ 975998 h 2760453"/>
                <a:gd name="connsiteX36" fmla="*/ 856442 w 3001993"/>
                <a:gd name="connsiteY36" fmla="*/ 959194 h 2760453"/>
                <a:gd name="connsiteX37" fmla="*/ 854914 w 3001993"/>
                <a:gd name="connsiteY37" fmla="*/ 898944 h 2760453"/>
                <a:gd name="connsiteX38" fmla="*/ 906359 w 3001993"/>
                <a:gd name="connsiteY38" fmla="*/ 878412 h 2760453"/>
                <a:gd name="connsiteX39" fmla="*/ 949310 w 3001993"/>
                <a:gd name="connsiteY39" fmla="*/ 923476 h 2760453"/>
                <a:gd name="connsiteX40" fmla="*/ 965979 w 3001993"/>
                <a:gd name="connsiteY40" fmla="*/ 944907 h 2760453"/>
                <a:gd name="connsiteX41" fmla="*/ 995004 w 3001993"/>
                <a:gd name="connsiteY41" fmla="*/ 932236 h 2760453"/>
                <a:gd name="connsiteX42" fmla="*/ 1004079 w 3001993"/>
                <a:gd name="connsiteY42" fmla="*/ 873469 h 2760453"/>
                <a:gd name="connsiteX43" fmla="*/ 1005113 w 3001993"/>
                <a:gd name="connsiteY43" fmla="*/ 840042 h 2760453"/>
                <a:gd name="connsiteX44" fmla="*/ 1025510 w 3001993"/>
                <a:gd name="connsiteY44" fmla="*/ 816319 h 2760453"/>
                <a:gd name="connsiteX45" fmla="*/ 1081268 w 3001993"/>
                <a:gd name="connsiteY45" fmla="*/ 797808 h 2760453"/>
                <a:gd name="connsiteX46" fmla="*/ 1113617 w 3001993"/>
                <a:gd name="connsiteY46" fmla="*/ 792507 h 2760453"/>
                <a:gd name="connsiteX47" fmla="*/ 1131813 w 3001993"/>
                <a:gd name="connsiteY47" fmla="*/ 760023 h 2760453"/>
                <a:gd name="connsiteX48" fmla="*/ 1158860 w 3001993"/>
                <a:gd name="connsiteY48" fmla="*/ 759169 h 2760453"/>
                <a:gd name="connsiteX49" fmla="*/ 1173148 w 3001993"/>
                <a:gd name="connsiteY49" fmla="*/ 728213 h 2760453"/>
                <a:gd name="connsiteX50" fmla="*/ 1196960 w 3001993"/>
                <a:gd name="connsiteY50" fmla="*/ 780601 h 2760453"/>
                <a:gd name="connsiteX51" fmla="*/ 1235060 w 3001993"/>
                <a:gd name="connsiteY51" fmla="*/ 785363 h 2760453"/>
                <a:gd name="connsiteX52" fmla="*/ 1277923 w 3001993"/>
                <a:gd name="connsiteY52" fmla="*/ 790126 h 2760453"/>
                <a:gd name="connsiteX53" fmla="*/ 1301735 w 3001993"/>
                <a:gd name="connsiteY53" fmla="*/ 780601 h 2760453"/>
                <a:gd name="connsiteX54" fmla="*/ 1330310 w 3001993"/>
                <a:gd name="connsiteY54" fmla="*/ 852038 h 2760453"/>
                <a:gd name="connsiteX55" fmla="*/ 1355246 w 3001993"/>
                <a:gd name="connsiteY55" fmla="*/ 839728 h 2760453"/>
                <a:gd name="connsiteX56" fmla="*/ 1398378 w 3001993"/>
                <a:gd name="connsiteY56" fmla="*/ 845388 h 2760453"/>
                <a:gd name="connsiteX57" fmla="*/ 1432704 w 3001993"/>
                <a:gd name="connsiteY57" fmla="*/ 852038 h 2760453"/>
                <a:gd name="connsiteX58" fmla="*/ 1492055 w 3001993"/>
                <a:gd name="connsiteY58" fmla="*/ 907571 h 2760453"/>
                <a:gd name="connsiteX59" fmla="*/ 1520810 w 3001993"/>
                <a:gd name="connsiteY59" fmla="*/ 892519 h 2760453"/>
                <a:gd name="connsiteX60" fmla="*/ 1556529 w 3001993"/>
                <a:gd name="connsiteY60" fmla="*/ 916332 h 2760453"/>
                <a:gd name="connsiteX61" fmla="*/ 1608917 w 3001993"/>
                <a:gd name="connsiteY61" fmla="*/ 944907 h 2760453"/>
                <a:gd name="connsiteX62" fmla="*/ 1689879 w 3001993"/>
                <a:gd name="connsiteY62" fmla="*/ 949489 h 2760453"/>
                <a:gd name="connsiteX63" fmla="*/ 1713376 w 3001993"/>
                <a:gd name="connsiteY63" fmla="*/ 910536 h 2760453"/>
                <a:gd name="connsiteX64" fmla="*/ 1677973 w 3001993"/>
                <a:gd name="connsiteY64" fmla="*/ 868707 h 2760453"/>
                <a:gd name="connsiteX65" fmla="*/ 1603030 w 3001993"/>
                <a:gd name="connsiteY65" fmla="*/ 816543 h 2760453"/>
                <a:gd name="connsiteX66" fmla="*/ 1516048 w 3001993"/>
                <a:gd name="connsiteY66" fmla="*/ 771076 h 2760453"/>
                <a:gd name="connsiteX67" fmla="*/ 1430817 w 3001993"/>
                <a:gd name="connsiteY67" fmla="*/ 678252 h 2760453"/>
                <a:gd name="connsiteX68" fmla="*/ 1392223 w 3001993"/>
                <a:gd name="connsiteY68" fmla="*/ 656776 h 2760453"/>
                <a:gd name="connsiteX69" fmla="*/ 1310631 w 3001993"/>
                <a:gd name="connsiteY69" fmla="*/ 580980 h 2760453"/>
                <a:gd name="connsiteX70" fmla="*/ 1280304 w 3001993"/>
                <a:gd name="connsiteY70" fmla="*/ 513901 h 2760453"/>
                <a:gd name="connsiteX71" fmla="*/ 1249348 w 3001993"/>
                <a:gd name="connsiteY71" fmla="*/ 463894 h 2760453"/>
                <a:gd name="connsiteX72" fmla="*/ 1232364 w 3001993"/>
                <a:gd name="connsiteY72" fmla="*/ 447990 h 2760453"/>
                <a:gd name="connsiteX73" fmla="*/ 1237441 w 3001993"/>
                <a:gd name="connsiteY73" fmla="*/ 411507 h 2760453"/>
                <a:gd name="connsiteX74" fmla="*/ 1258873 w 3001993"/>
                <a:gd name="connsiteY74" fmla="*/ 371250 h 2760453"/>
                <a:gd name="connsiteX75" fmla="*/ 1216010 w 3001993"/>
                <a:gd name="connsiteY75" fmla="*/ 371026 h 2760453"/>
                <a:gd name="connsiteX76" fmla="*/ 1174091 w 3001993"/>
                <a:gd name="connsiteY76" fmla="*/ 345955 h 2760453"/>
                <a:gd name="connsiteX77" fmla="*/ 1166004 w 3001993"/>
                <a:gd name="connsiteY77" fmla="*/ 282919 h 2760453"/>
                <a:gd name="connsiteX78" fmla="*/ 1135048 w 3001993"/>
                <a:gd name="connsiteY78" fmla="*/ 268632 h 2760453"/>
                <a:gd name="connsiteX79" fmla="*/ 1129476 w 3001993"/>
                <a:gd name="connsiteY79" fmla="*/ 245718 h 2760453"/>
                <a:gd name="connsiteX80" fmla="*/ 1077898 w 3001993"/>
                <a:gd name="connsiteY80" fmla="*/ 249582 h 2760453"/>
                <a:gd name="connsiteX81" fmla="*/ 1065992 w 3001993"/>
                <a:gd name="connsiteY81" fmla="*/ 232913 h 2760453"/>
                <a:gd name="connsiteX82" fmla="*/ 1015985 w 3001993"/>
                <a:gd name="connsiteY82" fmla="*/ 240057 h 2760453"/>
                <a:gd name="connsiteX83" fmla="*/ 994554 w 3001993"/>
                <a:gd name="connsiteY83" fmla="*/ 228151 h 2760453"/>
                <a:gd name="connsiteX84" fmla="*/ 974785 w 3001993"/>
                <a:gd name="connsiteY84" fmla="*/ 198407 h 2760453"/>
                <a:gd name="connsiteX85" fmla="*/ 908109 w 3001993"/>
                <a:gd name="connsiteY85" fmla="*/ 207931 h 2760453"/>
                <a:gd name="connsiteX86" fmla="*/ 1164566 w 3001993"/>
                <a:gd name="connsiteY86" fmla="*/ 34505 h 2760453"/>
                <a:gd name="connsiteX87" fmla="*/ 1388853 w 3001993"/>
                <a:gd name="connsiteY87" fmla="*/ 0 h 2760453"/>
                <a:gd name="connsiteX88" fmla="*/ 1561381 w 3001993"/>
                <a:gd name="connsiteY88" fmla="*/ 8626 h 2760453"/>
                <a:gd name="connsiteX89" fmla="*/ 1802921 w 3001993"/>
                <a:gd name="connsiteY89" fmla="*/ 86264 h 2760453"/>
                <a:gd name="connsiteX0" fmla="*/ 1802921 w 3001993"/>
                <a:gd name="connsiteY0" fmla="*/ 86264 h 2760453"/>
                <a:gd name="connsiteX1" fmla="*/ 1716657 w 3001993"/>
                <a:gd name="connsiteY1" fmla="*/ 301924 h 2760453"/>
                <a:gd name="connsiteX2" fmla="*/ 1690778 w 3001993"/>
                <a:gd name="connsiteY2" fmla="*/ 457200 h 2760453"/>
                <a:gd name="connsiteX3" fmla="*/ 1846053 w 3001993"/>
                <a:gd name="connsiteY3" fmla="*/ 603849 h 2760453"/>
                <a:gd name="connsiteX4" fmla="*/ 2251495 w 3001993"/>
                <a:gd name="connsiteY4" fmla="*/ 715992 h 2760453"/>
                <a:gd name="connsiteX5" fmla="*/ 2475781 w 3001993"/>
                <a:gd name="connsiteY5" fmla="*/ 914400 h 2760453"/>
                <a:gd name="connsiteX6" fmla="*/ 2725947 w 3001993"/>
                <a:gd name="connsiteY6" fmla="*/ 1069675 h 2760453"/>
                <a:gd name="connsiteX7" fmla="*/ 2907102 w 3001993"/>
                <a:gd name="connsiteY7" fmla="*/ 1311215 h 2760453"/>
                <a:gd name="connsiteX8" fmla="*/ 3001993 w 3001993"/>
                <a:gd name="connsiteY8" fmla="*/ 1613139 h 2760453"/>
                <a:gd name="connsiteX9" fmla="*/ 2993366 w 3001993"/>
                <a:gd name="connsiteY9" fmla="*/ 1863305 h 2760453"/>
                <a:gd name="connsiteX10" fmla="*/ 2915729 w 3001993"/>
                <a:gd name="connsiteY10" fmla="*/ 2053087 h 2760453"/>
                <a:gd name="connsiteX11" fmla="*/ 2743200 w 3001993"/>
                <a:gd name="connsiteY11" fmla="*/ 2182483 h 2760453"/>
                <a:gd name="connsiteX12" fmla="*/ 2501661 w 3001993"/>
                <a:gd name="connsiteY12" fmla="*/ 2234241 h 2760453"/>
                <a:gd name="connsiteX13" fmla="*/ 2216989 w 3001993"/>
                <a:gd name="connsiteY13" fmla="*/ 2165230 h 2760453"/>
                <a:gd name="connsiteX14" fmla="*/ 2009955 w 3001993"/>
                <a:gd name="connsiteY14" fmla="*/ 2130724 h 2760453"/>
                <a:gd name="connsiteX15" fmla="*/ 1708030 w 3001993"/>
                <a:gd name="connsiteY15" fmla="*/ 2277373 h 2760453"/>
                <a:gd name="connsiteX16" fmla="*/ 1431985 w 3001993"/>
                <a:gd name="connsiteY16" fmla="*/ 2553419 h 2760453"/>
                <a:gd name="connsiteX17" fmla="*/ 1259457 w 3001993"/>
                <a:gd name="connsiteY17" fmla="*/ 2691441 h 2760453"/>
                <a:gd name="connsiteX18" fmla="*/ 785004 w 3001993"/>
                <a:gd name="connsiteY18" fmla="*/ 2760453 h 2760453"/>
                <a:gd name="connsiteX19" fmla="*/ 474453 w 3001993"/>
                <a:gd name="connsiteY19" fmla="*/ 2743200 h 2760453"/>
                <a:gd name="connsiteX20" fmla="*/ 224287 w 3001993"/>
                <a:gd name="connsiteY20" fmla="*/ 2691441 h 2760453"/>
                <a:gd name="connsiteX21" fmla="*/ 51759 w 3001993"/>
                <a:gd name="connsiteY21" fmla="*/ 2587924 h 2760453"/>
                <a:gd name="connsiteX22" fmla="*/ 0 w 3001993"/>
                <a:gd name="connsiteY22" fmla="*/ 2398143 h 2760453"/>
                <a:gd name="connsiteX23" fmla="*/ 17253 w 3001993"/>
                <a:gd name="connsiteY23" fmla="*/ 2208362 h 2760453"/>
                <a:gd name="connsiteX24" fmla="*/ 103517 w 3001993"/>
                <a:gd name="connsiteY24" fmla="*/ 2009955 h 2760453"/>
                <a:gd name="connsiteX25" fmla="*/ 267419 w 3001993"/>
                <a:gd name="connsiteY25" fmla="*/ 1889185 h 2760453"/>
                <a:gd name="connsiteX26" fmla="*/ 362310 w 3001993"/>
                <a:gd name="connsiteY26" fmla="*/ 1777041 h 2760453"/>
                <a:gd name="connsiteX27" fmla="*/ 362310 w 3001993"/>
                <a:gd name="connsiteY27" fmla="*/ 1526875 h 2760453"/>
                <a:gd name="connsiteX28" fmla="*/ 370936 w 3001993"/>
                <a:gd name="connsiteY28" fmla="*/ 1380226 h 2760453"/>
                <a:gd name="connsiteX29" fmla="*/ 491706 w 3001993"/>
                <a:gd name="connsiteY29" fmla="*/ 1285336 h 2760453"/>
                <a:gd name="connsiteX30" fmla="*/ 638355 w 3001993"/>
                <a:gd name="connsiteY30" fmla="*/ 1268083 h 2760453"/>
                <a:gd name="connsiteX31" fmla="*/ 757328 w 3001993"/>
                <a:gd name="connsiteY31" fmla="*/ 1085446 h 2760453"/>
                <a:gd name="connsiteX32" fmla="*/ 763573 w 3001993"/>
                <a:gd name="connsiteY32" fmla="*/ 1013963 h 2760453"/>
                <a:gd name="connsiteX33" fmla="*/ 773098 w 3001993"/>
                <a:gd name="connsiteY33" fmla="*/ 953668 h 2760453"/>
                <a:gd name="connsiteX34" fmla="*/ 808817 w 3001993"/>
                <a:gd name="connsiteY34" fmla="*/ 944907 h 2760453"/>
                <a:gd name="connsiteX35" fmla="*/ 838245 w 3001993"/>
                <a:gd name="connsiteY35" fmla="*/ 975998 h 2760453"/>
                <a:gd name="connsiteX36" fmla="*/ 856442 w 3001993"/>
                <a:gd name="connsiteY36" fmla="*/ 959194 h 2760453"/>
                <a:gd name="connsiteX37" fmla="*/ 854914 w 3001993"/>
                <a:gd name="connsiteY37" fmla="*/ 898944 h 2760453"/>
                <a:gd name="connsiteX38" fmla="*/ 906359 w 3001993"/>
                <a:gd name="connsiteY38" fmla="*/ 878412 h 2760453"/>
                <a:gd name="connsiteX39" fmla="*/ 949310 w 3001993"/>
                <a:gd name="connsiteY39" fmla="*/ 923476 h 2760453"/>
                <a:gd name="connsiteX40" fmla="*/ 965979 w 3001993"/>
                <a:gd name="connsiteY40" fmla="*/ 944907 h 2760453"/>
                <a:gd name="connsiteX41" fmla="*/ 995004 w 3001993"/>
                <a:gd name="connsiteY41" fmla="*/ 932236 h 2760453"/>
                <a:gd name="connsiteX42" fmla="*/ 1004079 w 3001993"/>
                <a:gd name="connsiteY42" fmla="*/ 873469 h 2760453"/>
                <a:gd name="connsiteX43" fmla="*/ 1005113 w 3001993"/>
                <a:gd name="connsiteY43" fmla="*/ 840042 h 2760453"/>
                <a:gd name="connsiteX44" fmla="*/ 1025510 w 3001993"/>
                <a:gd name="connsiteY44" fmla="*/ 816319 h 2760453"/>
                <a:gd name="connsiteX45" fmla="*/ 1081268 w 3001993"/>
                <a:gd name="connsiteY45" fmla="*/ 797808 h 2760453"/>
                <a:gd name="connsiteX46" fmla="*/ 1113617 w 3001993"/>
                <a:gd name="connsiteY46" fmla="*/ 792507 h 2760453"/>
                <a:gd name="connsiteX47" fmla="*/ 1131813 w 3001993"/>
                <a:gd name="connsiteY47" fmla="*/ 760023 h 2760453"/>
                <a:gd name="connsiteX48" fmla="*/ 1158860 w 3001993"/>
                <a:gd name="connsiteY48" fmla="*/ 759169 h 2760453"/>
                <a:gd name="connsiteX49" fmla="*/ 1173148 w 3001993"/>
                <a:gd name="connsiteY49" fmla="*/ 728213 h 2760453"/>
                <a:gd name="connsiteX50" fmla="*/ 1196960 w 3001993"/>
                <a:gd name="connsiteY50" fmla="*/ 780601 h 2760453"/>
                <a:gd name="connsiteX51" fmla="*/ 1235060 w 3001993"/>
                <a:gd name="connsiteY51" fmla="*/ 785363 h 2760453"/>
                <a:gd name="connsiteX52" fmla="*/ 1277923 w 3001993"/>
                <a:gd name="connsiteY52" fmla="*/ 790126 h 2760453"/>
                <a:gd name="connsiteX53" fmla="*/ 1301735 w 3001993"/>
                <a:gd name="connsiteY53" fmla="*/ 780601 h 2760453"/>
                <a:gd name="connsiteX54" fmla="*/ 1330310 w 3001993"/>
                <a:gd name="connsiteY54" fmla="*/ 852038 h 2760453"/>
                <a:gd name="connsiteX55" fmla="*/ 1355246 w 3001993"/>
                <a:gd name="connsiteY55" fmla="*/ 839728 h 2760453"/>
                <a:gd name="connsiteX56" fmla="*/ 1398378 w 3001993"/>
                <a:gd name="connsiteY56" fmla="*/ 845388 h 2760453"/>
                <a:gd name="connsiteX57" fmla="*/ 1432704 w 3001993"/>
                <a:gd name="connsiteY57" fmla="*/ 852038 h 2760453"/>
                <a:gd name="connsiteX58" fmla="*/ 1492055 w 3001993"/>
                <a:gd name="connsiteY58" fmla="*/ 907571 h 2760453"/>
                <a:gd name="connsiteX59" fmla="*/ 1520810 w 3001993"/>
                <a:gd name="connsiteY59" fmla="*/ 892519 h 2760453"/>
                <a:gd name="connsiteX60" fmla="*/ 1556529 w 3001993"/>
                <a:gd name="connsiteY60" fmla="*/ 916332 h 2760453"/>
                <a:gd name="connsiteX61" fmla="*/ 1608917 w 3001993"/>
                <a:gd name="connsiteY61" fmla="*/ 944907 h 2760453"/>
                <a:gd name="connsiteX62" fmla="*/ 1689879 w 3001993"/>
                <a:gd name="connsiteY62" fmla="*/ 949489 h 2760453"/>
                <a:gd name="connsiteX63" fmla="*/ 1713376 w 3001993"/>
                <a:gd name="connsiteY63" fmla="*/ 910536 h 2760453"/>
                <a:gd name="connsiteX64" fmla="*/ 1677973 w 3001993"/>
                <a:gd name="connsiteY64" fmla="*/ 868707 h 2760453"/>
                <a:gd name="connsiteX65" fmla="*/ 1603030 w 3001993"/>
                <a:gd name="connsiteY65" fmla="*/ 816543 h 2760453"/>
                <a:gd name="connsiteX66" fmla="*/ 1516048 w 3001993"/>
                <a:gd name="connsiteY66" fmla="*/ 771076 h 2760453"/>
                <a:gd name="connsiteX67" fmla="*/ 1430817 w 3001993"/>
                <a:gd name="connsiteY67" fmla="*/ 678252 h 2760453"/>
                <a:gd name="connsiteX68" fmla="*/ 1392223 w 3001993"/>
                <a:gd name="connsiteY68" fmla="*/ 656776 h 2760453"/>
                <a:gd name="connsiteX69" fmla="*/ 1310631 w 3001993"/>
                <a:gd name="connsiteY69" fmla="*/ 580980 h 2760453"/>
                <a:gd name="connsiteX70" fmla="*/ 1280304 w 3001993"/>
                <a:gd name="connsiteY70" fmla="*/ 513901 h 2760453"/>
                <a:gd name="connsiteX71" fmla="*/ 1249348 w 3001993"/>
                <a:gd name="connsiteY71" fmla="*/ 463894 h 2760453"/>
                <a:gd name="connsiteX72" fmla="*/ 1232364 w 3001993"/>
                <a:gd name="connsiteY72" fmla="*/ 447990 h 2760453"/>
                <a:gd name="connsiteX73" fmla="*/ 1237441 w 3001993"/>
                <a:gd name="connsiteY73" fmla="*/ 411507 h 2760453"/>
                <a:gd name="connsiteX74" fmla="*/ 1258873 w 3001993"/>
                <a:gd name="connsiteY74" fmla="*/ 371250 h 2760453"/>
                <a:gd name="connsiteX75" fmla="*/ 1216010 w 3001993"/>
                <a:gd name="connsiteY75" fmla="*/ 371026 h 2760453"/>
                <a:gd name="connsiteX76" fmla="*/ 1174091 w 3001993"/>
                <a:gd name="connsiteY76" fmla="*/ 345955 h 2760453"/>
                <a:gd name="connsiteX77" fmla="*/ 1166004 w 3001993"/>
                <a:gd name="connsiteY77" fmla="*/ 282919 h 2760453"/>
                <a:gd name="connsiteX78" fmla="*/ 1135048 w 3001993"/>
                <a:gd name="connsiteY78" fmla="*/ 268632 h 2760453"/>
                <a:gd name="connsiteX79" fmla="*/ 1129476 w 3001993"/>
                <a:gd name="connsiteY79" fmla="*/ 245718 h 2760453"/>
                <a:gd name="connsiteX80" fmla="*/ 1077898 w 3001993"/>
                <a:gd name="connsiteY80" fmla="*/ 249582 h 2760453"/>
                <a:gd name="connsiteX81" fmla="*/ 1065992 w 3001993"/>
                <a:gd name="connsiteY81" fmla="*/ 232913 h 2760453"/>
                <a:gd name="connsiteX82" fmla="*/ 1015985 w 3001993"/>
                <a:gd name="connsiteY82" fmla="*/ 240057 h 2760453"/>
                <a:gd name="connsiteX83" fmla="*/ 994554 w 3001993"/>
                <a:gd name="connsiteY83" fmla="*/ 228151 h 2760453"/>
                <a:gd name="connsiteX84" fmla="*/ 974785 w 3001993"/>
                <a:gd name="connsiteY84" fmla="*/ 198407 h 2760453"/>
                <a:gd name="connsiteX85" fmla="*/ 908109 w 3001993"/>
                <a:gd name="connsiteY85" fmla="*/ 207931 h 2760453"/>
                <a:gd name="connsiteX86" fmla="*/ 932642 w 3001993"/>
                <a:gd name="connsiteY86" fmla="*/ 171001 h 2760453"/>
                <a:gd name="connsiteX87" fmla="*/ 1164566 w 3001993"/>
                <a:gd name="connsiteY87" fmla="*/ 34505 h 2760453"/>
                <a:gd name="connsiteX88" fmla="*/ 1388853 w 3001993"/>
                <a:gd name="connsiteY88" fmla="*/ 0 h 2760453"/>
                <a:gd name="connsiteX89" fmla="*/ 1561381 w 3001993"/>
                <a:gd name="connsiteY89" fmla="*/ 8626 h 2760453"/>
                <a:gd name="connsiteX90" fmla="*/ 1802921 w 3001993"/>
                <a:gd name="connsiteY90" fmla="*/ 86264 h 2760453"/>
                <a:gd name="connsiteX0" fmla="*/ 1802921 w 3001993"/>
                <a:gd name="connsiteY0" fmla="*/ 86264 h 2760453"/>
                <a:gd name="connsiteX1" fmla="*/ 1716657 w 3001993"/>
                <a:gd name="connsiteY1" fmla="*/ 301924 h 2760453"/>
                <a:gd name="connsiteX2" fmla="*/ 1690778 w 3001993"/>
                <a:gd name="connsiteY2" fmla="*/ 457200 h 2760453"/>
                <a:gd name="connsiteX3" fmla="*/ 1846053 w 3001993"/>
                <a:gd name="connsiteY3" fmla="*/ 603849 h 2760453"/>
                <a:gd name="connsiteX4" fmla="*/ 2251495 w 3001993"/>
                <a:gd name="connsiteY4" fmla="*/ 715992 h 2760453"/>
                <a:gd name="connsiteX5" fmla="*/ 2475781 w 3001993"/>
                <a:gd name="connsiteY5" fmla="*/ 914400 h 2760453"/>
                <a:gd name="connsiteX6" fmla="*/ 2725947 w 3001993"/>
                <a:gd name="connsiteY6" fmla="*/ 1069675 h 2760453"/>
                <a:gd name="connsiteX7" fmla="*/ 2907102 w 3001993"/>
                <a:gd name="connsiteY7" fmla="*/ 1311215 h 2760453"/>
                <a:gd name="connsiteX8" fmla="*/ 3001993 w 3001993"/>
                <a:gd name="connsiteY8" fmla="*/ 1613139 h 2760453"/>
                <a:gd name="connsiteX9" fmla="*/ 2993366 w 3001993"/>
                <a:gd name="connsiteY9" fmla="*/ 1863305 h 2760453"/>
                <a:gd name="connsiteX10" fmla="*/ 2915729 w 3001993"/>
                <a:gd name="connsiteY10" fmla="*/ 2053087 h 2760453"/>
                <a:gd name="connsiteX11" fmla="*/ 2743200 w 3001993"/>
                <a:gd name="connsiteY11" fmla="*/ 2182483 h 2760453"/>
                <a:gd name="connsiteX12" fmla="*/ 2501661 w 3001993"/>
                <a:gd name="connsiteY12" fmla="*/ 2234241 h 2760453"/>
                <a:gd name="connsiteX13" fmla="*/ 2216989 w 3001993"/>
                <a:gd name="connsiteY13" fmla="*/ 2165230 h 2760453"/>
                <a:gd name="connsiteX14" fmla="*/ 2009955 w 3001993"/>
                <a:gd name="connsiteY14" fmla="*/ 2130724 h 2760453"/>
                <a:gd name="connsiteX15" fmla="*/ 1708030 w 3001993"/>
                <a:gd name="connsiteY15" fmla="*/ 2277373 h 2760453"/>
                <a:gd name="connsiteX16" fmla="*/ 1431985 w 3001993"/>
                <a:gd name="connsiteY16" fmla="*/ 2553419 h 2760453"/>
                <a:gd name="connsiteX17" fmla="*/ 1259457 w 3001993"/>
                <a:gd name="connsiteY17" fmla="*/ 2691441 h 2760453"/>
                <a:gd name="connsiteX18" fmla="*/ 785004 w 3001993"/>
                <a:gd name="connsiteY18" fmla="*/ 2760453 h 2760453"/>
                <a:gd name="connsiteX19" fmla="*/ 474453 w 3001993"/>
                <a:gd name="connsiteY19" fmla="*/ 2743200 h 2760453"/>
                <a:gd name="connsiteX20" fmla="*/ 224287 w 3001993"/>
                <a:gd name="connsiteY20" fmla="*/ 2691441 h 2760453"/>
                <a:gd name="connsiteX21" fmla="*/ 51759 w 3001993"/>
                <a:gd name="connsiteY21" fmla="*/ 2587924 h 2760453"/>
                <a:gd name="connsiteX22" fmla="*/ 0 w 3001993"/>
                <a:gd name="connsiteY22" fmla="*/ 2398143 h 2760453"/>
                <a:gd name="connsiteX23" fmla="*/ 17253 w 3001993"/>
                <a:gd name="connsiteY23" fmla="*/ 2208362 h 2760453"/>
                <a:gd name="connsiteX24" fmla="*/ 103517 w 3001993"/>
                <a:gd name="connsiteY24" fmla="*/ 2009955 h 2760453"/>
                <a:gd name="connsiteX25" fmla="*/ 267419 w 3001993"/>
                <a:gd name="connsiteY25" fmla="*/ 1889185 h 2760453"/>
                <a:gd name="connsiteX26" fmla="*/ 362310 w 3001993"/>
                <a:gd name="connsiteY26" fmla="*/ 1777041 h 2760453"/>
                <a:gd name="connsiteX27" fmla="*/ 362310 w 3001993"/>
                <a:gd name="connsiteY27" fmla="*/ 1526875 h 2760453"/>
                <a:gd name="connsiteX28" fmla="*/ 370936 w 3001993"/>
                <a:gd name="connsiteY28" fmla="*/ 1380226 h 2760453"/>
                <a:gd name="connsiteX29" fmla="*/ 491706 w 3001993"/>
                <a:gd name="connsiteY29" fmla="*/ 1285336 h 2760453"/>
                <a:gd name="connsiteX30" fmla="*/ 638355 w 3001993"/>
                <a:gd name="connsiteY30" fmla="*/ 1268083 h 2760453"/>
                <a:gd name="connsiteX31" fmla="*/ 757328 w 3001993"/>
                <a:gd name="connsiteY31" fmla="*/ 1085446 h 2760453"/>
                <a:gd name="connsiteX32" fmla="*/ 763573 w 3001993"/>
                <a:gd name="connsiteY32" fmla="*/ 1013963 h 2760453"/>
                <a:gd name="connsiteX33" fmla="*/ 773098 w 3001993"/>
                <a:gd name="connsiteY33" fmla="*/ 953668 h 2760453"/>
                <a:gd name="connsiteX34" fmla="*/ 808817 w 3001993"/>
                <a:gd name="connsiteY34" fmla="*/ 944907 h 2760453"/>
                <a:gd name="connsiteX35" fmla="*/ 838245 w 3001993"/>
                <a:gd name="connsiteY35" fmla="*/ 975998 h 2760453"/>
                <a:gd name="connsiteX36" fmla="*/ 856442 w 3001993"/>
                <a:gd name="connsiteY36" fmla="*/ 959194 h 2760453"/>
                <a:gd name="connsiteX37" fmla="*/ 854914 w 3001993"/>
                <a:gd name="connsiteY37" fmla="*/ 898944 h 2760453"/>
                <a:gd name="connsiteX38" fmla="*/ 906359 w 3001993"/>
                <a:gd name="connsiteY38" fmla="*/ 878412 h 2760453"/>
                <a:gd name="connsiteX39" fmla="*/ 949310 w 3001993"/>
                <a:gd name="connsiteY39" fmla="*/ 923476 h 2760453"/>
                <a:gd name="connsiteX40" fmla="*/ 965979 w 3001993"/>
                <a:gd name="connsiteY40" fmla="*/ 944907 h 2760453"/>
                <a:gd name="connsiteX41" fmla="*/ 995004 w 3001993"/>
                <a:gd name="connsiteY41" fmla="*/ 932236 h 2760453"/>
                <a:gd name="connsiteX42" fmla="*/ 1004079 w 3001993"/>
                <a:gd name="connsiteY42" fmla="*/ 873469 h 2760453"/>
                <a:gd name="connsiteX43" fmla="*/ 1005113 w 3001993"/>
                <a:gd name="connsiteY43" fmla="*/ 840042 h 2760453"/>
                <a:gd name="connsiteX44" fmla="*/ 1025510 w 3001993"/>
                <a:gd name="connsiteY44" fmla="*/ 816319 h 2760453"/>
                <a:gd name="connsiteX45" fmla="*/ 1081268 w 3001993"/>
                <a:gd name="connsiteY45" fmla="*/ 797808 h 2760453"/>
                <a:gd name="connsiteX46" fmla="*/ 1113617 w 3001993"/>
                <a:gd name="connsiteY46" fmla="*/ 792507 h 2760453"/>
                <a:gd name="connsiteX47" fmla="*/ 1131813 w 3001993"/>
                <a:gd name="connsiteY47" fmla="*/ 760023 h 2760453"/>
                <a:gd name="connsiteX48" fmla="*/ 1158860 w 3001993"/>
                <a:gd name="connsiteY48" fmla="*/ 759169 h 2760453"/>
                <a:gd name="connsiteX49" fmla="*/ 1173148 w 3001993"/>
                <a:gd name="connsiteY49" fmla="*/ 728213 h 2760453"/>
                <a:gd name="connsiteX50" fmla="*/ 1196960 w 3001993"/>
                <a:gd name="connsiteY50" fmla="*/ 780601 h 2760453"/>
                <a:gd name="connsiteX51" fmla="*/ 1235060 w 3001993"/>
                <a:gd name="connsiteY51" fmla="*/ 785363 h 2760453"/>
                <a:gd name="connsiteX52" fmla="*/ 1277923 w 3001993"/>
                <a:gd name="connsiteY52" fmla="*/ 790126 h 2760453"/>
                <a:gd name="connsiteX53" fmla="*/ 1301735 w 3001993"/>
                <a:gd name="connsiteY53" fmla="*/ 780601 h 2760453"/>
                <a:gd name="connsiteX54" fmla="*/ 1330310 w 3001993"/>
                <a:gd name="connsiteY54" fmla="*/ 852038 h 2760453"/>
                <a:gd name="connsiteX55" fmla="*/ 1355246 w 3001993"/>
                <a:gd name="connsiteY55" fmla="*/ 839728 h 2760453"/>
                <a:gd name="connsiteX56" fmla="*/ 1398378 w 3001993"/>
                <a:gd name="connsiteY56" fmla="*/ 845388 h 2760453"/>
                <a:gd name="connsiteX57" fmla="*/ 1432704 w 3001993"/>
                <a:gd name="connsiteY57" fmla="*/ 852038 h 2760453"/>
                <a:gd name="connsiteX58" fmla="*/ 1492055 w 3001993"/>
                <a:gd name="connsiteY58" fmla="*/ 907571 h 2760453"/>
                <a:gd name="connsiteX59" fmla="*/ 1520810 w 3001993"/>
                <a:gd name="connsiteY59" fmla="*/ 892519 h 2760453"/>
                <a:gd name="connsiteX60" fmla="*/ 1556529 w 3001993"/>
                <a:gd name="connsiteY60" fmla="*/ 916332 h 2760453"/>
                <a:gd name="connsiteX61" fmla="*/ 1608917 w 3001993"/>
                <a:gd name="connsiteY61" fmla="*/ 944907 h 2760453"/>
                <a:gd name="connsiteX62" fmla="*/ 1689879 w 3001993"/>
                <a:gd name="connsiteY62" fmla="*/ 949489 h 2760453"/>
                <a:gd name="connsiteX63" fmla="*/ 1713376 w 3001993"/>
                <a:gd name="connsiteY63" fmla="*/ 910536 h 2760453"/>
                <a:gd name="connsiteX64" fmla="*/ 1677973 w 3001993"/>
                <a:gd name="connsiteY64" fmla="*/ 868707 h 2760453"/>
                <a:gd name="connsiteX65" fmla="*/ 1603030 w 3001993"/>
                <a:gd name="connsiteY65" fmla="*/ 816543 h 2760453"/>
                <a:gd name="connsiteX66" fmla="*/ 1516048 w 3001993"/>
                <a:gd name="connsiteY66" fmla="*/ 771076 h 2760453"/>
                <a:gd name="connsiteX67" fmla="*/ 1430817 w 3001993"/>
                <a:gd name="connsiteY67" fmla="*/ 678252 h 2760453"/>
                <a:gd name="connsiteX68" fmla="*/ 1392223 w 3001993"/>
                <a:gd name="connsiteY68" fmla="*/ 656776 h 2760453"/>
                <a:gd name="connsiteX69" fmla="*/ 1310631 w 3001993"/>
                <a:gd name="connsiteY69" fmla="*/ 580980 h 2760453"/>
                <a:gd name="connsiteX70" fmla="*/ 1280304 w 3001993"/>
                <a:gd name="connsiteY70" fmla="*/ 513901 h 2760453"/>
                <a:gd name="connsiteX71" fmla="*/ 1249348 w 3001993"/>
                <a:gd name="connsiteY71" fmla="*/ 463894 h 2760453"/>
                <a:gd name="connsiteX72" fmla="*/ 1232364 w 3001993"/>
                <a:gd name="connsiteY72" fmla="*/ 447990 h 2760453"/>
                <a:gd name="connsiteX73" fmla="*/ 1237441 w 3001993"/>
                <a:gd name="connsiteY73" fmla="*/ 411507 h 2760453"/>
                <a:gd name="connsiteX74" fmla="*/ 1258873 w 3001993"/>
                <a:gd name="connsiteY74" fmla="*/ 371250 h 2760453"/>
                <a:gd name="connsiteX75" fmla="*/ 1216010 w 3001993"/>
                <a:gd name="connsiteY75" fmla="*/ 371026 h 2760453"/>
                <a:gd name="connsiteX76" fmla="*/ 1174091 w 3001993"/>
                <a:gd name="connsiteY76" fmla="*/ 345955 h 2760453"/>
                <a:gd name="connsiteX77" fmla="*/ 1166004 w 3001993"/>
                <a:gd name="connsiteY77" fmla="*/ 282919 h 2760453"/>
                <a:gd name="connsiteX78" fmla="*/ 1135048 w 3001993"/>
                <a:gd name="connsiteY78" fmla="*/ 268632 h 2760453"/>
                <a:gd name="connsiteX79" fmla="*/ 1129476 w 3001993"/>
                <a:gd name="connsiteY79" fmla="*/ 245718 h 2760453"/>
                <a:gd name="connsiteX80" fmla="*/ 1077898 w 3001993"/>
                <a:gd name="connsiteY80" fmla="*/ 249582 h 2760453"/>
                <a:gd name="connsiteX81" fmla="*/ 1065992 w 3001993"/>
                <a:gd name="connsiteY81" fmla="*/ 232913 h 2760453"/>
                <a:gd name="connsiteX82" fmla="*/ 1015985 w 3001993"/>
                <a:gd name="connsiteY82" fmla="*/ 240057 h 2760453"/>
                <a:gd name="connsiteX83" fmla="*/ 994554 w 3001993"/>
                <a:gd name="connsiteY83" fmla="*/ 228151 h 2760453"/>
                <a:gd name="connsiteX84" fmla="*/ 981929 w 3001993"/>
                <a:gd name="connsiteY84" fmla="*/ 186500 h 2760453"/>
                <a:gd name="connsiteX85" fmla="*/ 908109 w 3001993"/>
                <a:gd name="connsiteY85" fmla="*/ 207931 h 2760453"/>
                <a:gd name="connsiteX86" fmla="*/ 932642 w 3001993"/>
                <a:gd name="connsiteY86" fmla="*/ 171001 h 2760453"/>
                <a:gd name="connsiteX87" fmla="*/ 1164566 w 3001993"/>
                <a:gd name="connsiteY87" fmla="*/ 34505 h 2760453"/>
                <a:gd name="connsiteX88" fmla="*/ 1388853 w 3001993"/>
                <a:gd name="connsiteY88" fmla="*/ 0 h 2760453"/>
                <a:gd name="connsiteX89" fmla="*/ 1561381 w 3001993"/>
                <a:gd name="connsiteY89" fmla="*/ 8626 h 2760453"/>
                <a:gd name="connsiteX90" fmla="*/ 1802921 w 3001993"/>
                <a:gd name="connsiteY90" fmla="*/ 86264 h 2760453"/>
                <a:gd name="connsiteX0" fmla="*/ 1802921 w 3001993"/>
                <a:gd name="connsiteY0" fmla="*/ 86264 h 2760453"/>
                <a:gd name="connsiteX1" fmla="*/ 1716657 w 3001993"/>
                <a:gd name="connsiteY1" fmla="*/ 301924 h 2760453"/>
                <a:gd name="connsiteX2" fmla="*/ 1690778 w 3001993"/>
                <a:gd name="connsiteY2" fmla="*/ 457200 h 2760453"/>
                <a:gd name="connsiteX3" fmla="*/ 1846053 w 3001993"/>
                <a:gd name="connsiteY3" fmla="*/ 603849 h 2760453"/>
                <a:gd name="connsiteX4" fmla="*/ 2251495 w 3001993"/>
                <a:gd name="connsiteY4" fmla="*/ 715992 h 2760453"/>
                <a:gd name="connsiteX5" fmla="*/ 2475781 w 3001993"/>
                <a:gd name="connsiteY5" fmla="*/ 914400 h 2760453"/>
                <a:gd name="connsiteX6" fmla="*/ 2725947 w 3001993"/>
                <a:gd name="connsiteY6" fmla="*/ 1069675 h 2760453"/>
                <a:gd name="connsiteX7" fmla="*/ 2907102 w 3001993"/>
                <a:gd name="connsiteY7" fmla="*/ 1311215 h 2760453"/>
                <a:gd name="connsiteX8" fmla="*/ 3001993 w 3001993"/>
                <a:gd name="connsiteY8" fmla="*/ 1613139 h 2760453"/>
                <a:gd name="connsiteX9" fmla="*/ 2993366 w 3001993"/>
                <a:gd name="connsiteY9" fmla="*/ 1863305 h 2760453"/>
                <a:gd name="connsiteX10" fmla="*/ 2915729 w 3001993"/>
                <a:gd name="connsiteY10" fmla="*/ 2053087 h 2760453"/>
                <a:gd name="connsiteX11" fmla="*/ 2743200 w 3001993"/>
                <a:gd name="connsiteY11" fmla="*/ 2182483 h 2760453"/>
                <a:gd name="connsiteX12" fmla="*/ 2501661 w 3001993"/>
                <a:gd name="connsiteY12" fmla="*/ 2234241 h 2760453"/>
                <a:gd name="connsiteX13" fmla="*/ 2216989 w 3001993"/>
                <a:gd name="connsiteY13" fmla="*/ 2165230 h 2760453"/>
                <a:gd name="connsiteX14" fmla="*/ 2009955 w 3001993"/>
                <a:gd name="connsiteY14" fmla="*/ 2130724 h 2760453"/>
                <a:gd name="connsiteX15" fmla="*/ 1708030 w 3001993"/>
                <a:gd name="connsiteY15" fmla="*/ 2277373 h 2760453"/>
                <a:gd name="connsiteX16" fmla="*/ 1431985 w 3001993"/>
                <a:gd name="connsiteY16" fmla="*/ 2553419 h 2760453"/>
                <a:gd name="connsiteX17" fmla="*/ 1259457 w 3001993"/>
                <a:gd name="connsiteY17" fmla="*/ 2691441 h 2760453"/>
                <a:gd name="connsiteX18" fmla="*/ 785004 w 3001993"/>
                <a:gd name="connsiteY18" fmla="*/ 2760453 h 2760453"/>
                <a:gd name="connsiteX19" fmla="*/ 474453 w 3001993"/>
                <a:gd name="connsiteY19" fmla="*/ 2743200 h 2760453"/>
                <a:gd name="connsiteX20" fmla="*/ 224287 w 3001993"/>
                <a:gd name="connsiteY20" fmla="*/ 2691441 h 2760453"/>
                <a:gd name="connsiteX21" fmla="*/ 51759 w 3001993"/>
                <a:gd name="connsiteY21" fmla="*/ 2587924 h 2760453"/>
                <a:gd name="connsiteX22" fmla="*/ 0 w 3001993"/>
                <a:gd name="connsiteY22" fmla="*/ 2398143 h 2760453"/>
                <a:gd name="connsiteX23" fmla="*/ 17253 w 3001993"/>
                <a:gd name="connsiteY23" fmla="*/ 2208362 h 2760453"/>
                <a:gd name="connsiteX24" fmla="*/ 103517 w 3001993"/>
                <a:gd name="connsiteY24" fmla="*/ 2009955 h 2760453"/>
                <a:gd name="connsiteX25" fmla="*/ 267419 w 3001993"/>
                <a:gd name="connsiteY25" fmla="*/ 1889185 h 2760453"/>
                <a:gd name="connsiteX26" fmla="*/ 362310 w 3001993"/>
                <a:gd name="connsiteY26" fmla="*/ 1777041 h 2760453"/>
                <a:gd name="connsiteX27" fmla="*/ 362310 w 3001993"/>
                <a:gd name="connsiteY27" fmla="*/ 1526875 h 2760453"/>
                <a:gd name="connsiteX28" fmla="*/ 370936 w 3001993"/>
                <a:gd name="connsiteY28" fmla="*/ 1380226 h 2760453"/>
                <a:gd name="connsiteX29" fmla="*/ 491706 w 3001993"/>
                <a:gd name="connsiteY29" fmla="*/ 1285336 h 2760453"/>
                <a:gd name="connsiteX30" fmla="*/ 638355 w 3001993"/>
                <a:gd name="connsiteY30" fmla="*/ 1268083 h 2760453"/>
                <a:gd name="connsiteX31" fmla="*/ 757328 w 3001993"/>
                <a:gd name="connsiteY31" fmla="*/ 1085446 h 2760453"/>
                <a:gd name="connsiteX32" fmla="*/ 763573 w 3001993"/>
                <a:gd name="connsiteY32" fmla="*/ 1013963 h 2760453"/>
                <a:gd name="connsiteX33" fmla="*/ 773098 w 3001993"/>
                <a:gd name="connsiteY33" fmla="*/ 953668 h 2760453"/>
                <a:gd name="connsiteX34" fmla="*/ 808817 w 3001993"/>
                <a:gd name="connsiteY34" fmla="*/ 944907 h 2760453"/>
                <a:gd name="connsiteX35" fmla="*/ 838245 w 3001993"/>
                <a:gd name="connsiteY35" fmla="*/ 975998 h 2760453"/>
                <a:gd name="connsiteX36" fmla="*/ 856442 w 3001993"/>
                <a:gd name="connsiteY36" fmla="*/ 959194 h 2760453"/>
                <a:gd name="connsiteX37" fmla="*/ 854914 w 3001993"/>
                <a:gd name="connsiteY37" fmla="*/ 898944 h 2760453"/>
                <a:gd name="connsiteX38" fmla="*/ 906359 w 3001993"/>
                <a:gd name="connsiteY38" fmla="*/ 878412 h 2760453"/>
                <a:gd name="connsiteX39" fmla="*/ 949310 w 3001993"/>
                <a:gd name="connsiteY39" fmla="*/ 923476 h 2760453"/>
                <a:gd name="connsiteX40" fmla="*/ 965979 w 3001993"/>
                <a:gd name="connsiteY40" fmla="*/ 944907 h 2760453"/>
                <a:gd name="connsiteX41" fmla="*/ 995004 w 3001993"/>
                <a:gd name="connsiteY41" fmla="*/ 932236 h 2760453"/>
                <a:gd name="connsiteX42" fmla="*/ 1004079 w 3001993"/>
                <a:gd name="connsiteY42" fmla="*/ 873469 h 2760453"/>
                <a:gd name="connsiteX43" fmla="*/ 1005113 w 3001993"/>
                <a:gd name="connsiteY43" fmla="*/ 840042 h 2760453"/>
                <a:gd name="connsiteX44" fmla="*/ 1025510 w 3001993"/>
                <a:gd name="connsiteY44" fmla="*/ 816319 h 2760453"/>
                <a:gd name="connsiteX45" fmla="*/ 1081268 w 3001993"/>
                <a:gd name="connsiteY45" fmla="*/ 797808 h 2760453"/>
                <a:gd name="connsiteX46" fmla="*/ 1113617 w 3001993"/>
                <a:gd name="connsiteY46" fmla="*/ 792507 h 2760453"/>
                <a:gd name="connsiteX47" fmla="*/ 1131813 w 3001993"/>
                <a:gd name="connsiteY47" fmla="*/ 760023 h 2760453"/>
                <a:gd name="connsiteX48" fmla="*/ 1158860 w 3001993"/>
                <a:gd name="connsiteY48" fmla="*/ 759169 h 2760453"/>
                <a:gd name="connsiteX49" fmla="*/ 1173148 w 3001993"/>
                <a:gd name="connsiteY49" fmla="*/ 728213 h 2760453"/>
                <a:gd name="connsiteX50" fmla="*/ 1196960 w 3001993"/>
                <a:gd name="connsiteY50" fmla="*/ 780601 h 2760453"/>
                <a:gd name="connsiteX51" fmla="*/ 1235060 w 3001993"/>
                <a:gd name="connsiteY51" fmla="*/ 785363 h 2760453"/>
                <a:gd name="connsiteX52" fmla="*/ 1277923 w 3001993"/>
                <a:gd name="connsiteY52" fmla="*/ 790126 h 2760453"/>
                <a:gd name="connsiteX53" fmla="*/ 1301735 w 3001993"/>
                <a:gd name="connsiteY53" fmla="*/ 780601 h 2760453"/>
                <a:gd name="connsiteX54" fmla="*/ 1330310 w 3001993"/>
                <a:gd name="connsiteY54" fmla="*/ 852038 h 2760453"/>
                <a:gd name="connsiteX55" fmla="*/ 1355246 w 3001993"/>
                <a:gd name="connsiteY55" fmla="*/ 839728 h 2760453"/>
                <a:gd name="connsiteX56" fmla="*/ 1398378 w 3001993"/>
                <a:gd name="connsiteY56" fmla="*/ 845388 h 2760453"/>
                <a:gd name="connsiteX57" fmla="*/ 1432704 w 3001993"/>
                <a:gd name="connsiteY57" fmla="*/ 852038 h 2760453"/>
                <a:gd name="connsiteX58" fmla="*/ 1492055 w 3001993"/>
                <a:gd name="connsiteY58" fmla="*/ 907571 h 2760453"/>
                <a:gd name="connsiteX59" fmla="*/ 1520810 w 3001993"/>
                <a:gd name="connsiteY59" fmla="*/ 892519 h 2760453"/>
                <a:gd name="connsiteX60" fmla="*/ 1556529 w 3001993"/>
                <a:gd name="connsiteY60" fmla="*/ 916332 h 2760453"/>
                <a:gd name="connsiteX61" fmla="*/ 1608917 w 3001993"/>
                <a:gd name="connsiteY61" fmla="*/ 944907 h 2760453"/>
                <a:gd name="connsiteX62" fmla="*/ 1689879 w 3001993"/>
                <a:gd name="connsiteY62" fmla="*/ 949489 h 2760453"/>
                <a:gd name="connsiteX63" fmla="*/ 1713376 w 3001993"/>
                <a:gd name="connsiteY63" fmla="*/ 910536 h 2760453"/>
                <a:gd name="connsiteX64" fmla="*/ 1677973 w 3001993"/>
                <a:gd name="connsiteY64" fmla="*/ 868707 h 2760453"/>
                <a:gd name="connsiteX65" fmla="*/ 1603030 w 3001993"/>
                <a:gd name="connsiteY65" fmla="*/ 816543 h 2760453"/>
                <a:gd name="connsiteX66" fmla="*/ 1516048 w 3001993"/>
                <a:gd name="connsiteY66" fmla="*/ 771076 h 2760453"/>
                <a:gd name="connsiteX67" fmla="*/ 1430817 w 3001993"/>
                <a:gd name="connsiteY67" fmla="*/ 678252 h 2760453"/>
                <a:gd name="connsiteX68" fmla="*/ 1392223 w 3001993"/>
                <a:gd name="connsiteY68" fmla="*/ 656776 h 2760453"/>
                <a:gd name="connsiteX69" fmla="*/ 1310631 w 3001993"/>
                <a:gd name="connsiteY69" fmla="*/ 580980 h 2760453"/>
                <a:gd name="connsiteX70" fmla="*/ 1280304 w 3001993"/>
                <a:gd name="connsiteY70" fmla="*/ 513901 h 2760453"/>
                <a:gd name="connsiteX71" fmla="*/ 1249348 w 3001993"/>
                <a:gd name="connsiteY71" fmla="*/ 463894 h 2760453"/>
                <a:gd name="connsiteX72" fmla="*/ 1232364 w 3001993"/>
                <a:gd name="connsiteY72" fmla="*/ 447990 h 2760453"/>
                <a:gd name="connsiteX73" fmla="*/ 1237441 w 3001993"/>
                <a:gd name="connsiteY73" fmla="*/ 411507 h 2760453"/>
                <a:gd name="connsiteX74" fmla="*/ 1258873 w 3001993"/>
                <a:gd name="connsiteY74" fmla="*/ 371250 h 2760453"/>
                <a:gd name="connsiteX75" fmla="*/ 1216010 w 3001993"/>
                <a:gd name="connsiteY75" fmla="*/ 371026 h 2760453"/>
                <a:gd name="connsiteX76" fmla="*/ 1174091 w 3001993"/>
                <a:gd name="connsiteY76" fmla="*/ 345955 h 2760453"/>
                <a:gd name="connsiteX77" fmla="*/ 1166004 w 3001993"/>
                <a:gd name="connsiteY77" fmla="*/ 282919 h 2760453"/>
                <a:gd name="connsiteX78" fmla="*/ 1135048 w 3001993"/>
                <a:gd name="connsiteY78" fmla="*/ 268632 h 2760453"/>
                <a:gd name="connsiteX79" fmla="*/ 1129476 w 3001993"/>
                <a:gd name="connsiteY79" fmla="*/ 245718 h 2760453"/>
                <a:gd name="connsiteX80" fmla="*/ 1077898 w 3001993"/>
                <a:gd name="connsiteY80" fmla="*/ 249582 h 2760453"/>
                <a:gd name="connsiteX81" fmla="*/ 1065992 w 3001993"/>
                <a:gd name="connsiteY81" fmla="*/ 232913 h 2760453"/>
                <a:gd name="connsiteX82" fmla="*/ 1015985 w 3001993"/>
                <a:gd name="connsiteY82" fmla="*/ 240057 h 2760453"/>
                <a:gd name="connsiteX83" fmla="*/ 994554 w 3001993"/>
                <a:gd name="connsiteY83" fmla="*/ 228151 h 2760453"/>
                <a:gd name="connsiteX84" fmla="*/ 981929 w 3001993"/>
                <a:gd name="connsiteY84" fmla="*/ 186500 h 2760453"/>
                <a:gd name="connsiteX85" fmla="*/ 908109 w 3001993"/>
                <a:gd name="connsiteY85" fmla="*/ 207931 h 2760453"/>
                <a:gd name="connsiteX86" fmla="*/ 932642 w 3001993"/>
                <a:gd name="connsiteY86" fmla="*/ 171001 h 2760453"/>
                <a:gd name="connsiteX87" fmla="*/ 999317 w 3001993"/>
                <a:gd name="connsiteY87" fmla="*/ 147188 h 2760453"/>
                <a:gd name="connsiteX88" fmla="*/ 1164566 w 3001993"/>
                <a:gd name="connsiteY88" fmla="*/ 34505 h 2760453"/>
                <a:gd name="connsiteX89" fmla="*/ 1388853 w 3001993"/>
                <a:gd name="connsiteY89" fmla="*/ 0 h 2760453"/>
                <a:gd name="connsiteX90" fmla="*/ 1561381 w 3001993"/>
                <a:gd name="connsiteY90" fmla="*/ 8626 h 2760453"/>
                <a:gd name="connsiteX91" fmla="*/ 1802921 w 3001993"/>
                <a:gd name="connsiteY91" fmla="*/ 86264 h 2760453"/>
                <a:gd name="connsiteX0" fmla="*/ 1802921 w 3001993"/>
                <a:gd name="connsiteY0" fmla="*/ 86264 h 2760453"/>
                <a:gd name="connsiteX1" fmla="*/ 1716657 w 3001993"/>
                <a:gd name="connsiteY1" fmla="*/ 301924 h 2760453"/>
                <a:gd name="connsiteX2" fmla="*/ 1690778 w 3001993"/>
                <a:gd name="connsiteY2" fmla="*/ 457200 h 2760453"/>
                <a:gd name="connsiteX3" fmla="*/ 1846053 w 3001993"/>
                <a:gd name="connsiteY3" fmla="*/ 603849 h 2760453"/>
                <a:gd name="connsiteX4" fmla="*/ 2251495 w 3001993"/>
                <a:gd name="connsiteY4" fmla="*/ 715992 h 2760453"/>
                <a:gd name="connsiteX5" fmla="*/ 2475781 w 3001993"/>
                <a:gd name="connsiteY5" fmla="*/ 914400 h 2760453"/>
                <a:gd name="connsiteX6" fmla="*/ 2725947 w 3001993"/>
                <a:gd name="connsiteY6" fmla="*/ 1069675 h 2760453"/>
                <a:gd name="connsiteX7" fmla="*/ 2907102 w 3001993"/>
                <a:gd name="connsiteY7" fmla="*/ 1311215 h 2760453"/>
                <a:gd name="connsiteX8" fmla="*/ 3001993 w 3001993"/>
                <a:gd name="connsiteY8" fmla="*/ 1613139 h 2760453"/>
                <a:gd name="connsiteX9" fmla="*/ 2993366 w 3001993"/>
                <a:gd name="connsiteY9" fmla="*/ 1863305 h 2760453"/>
                <a:gd name="connsiteX10" fmla="*/ 2915729 w 3001993"/>
                <a:gd name="connsiteY10" fmla="*/ 2053087 h 2760453"/>
                <a:gd name="connsiteX11" fmla="*/ 2743200 w 3001993"/>
                <a:gd name="connsiteY11" fmla="*/ 2182483 h 2760453"/>
                <a:gd name="connsiteX12" fmla="*/ 2501661 w 3001993"/>
                <a:gd name="connsiteY12" fmla="*/ 2234241 h 2760453"/>
                <a:gd name="connsiteX13" fmla="*/ 2216989 w 3001993"/>
                <a:gd name="connsiteY13" fmla="*/ 2165230 h 2760453"/>
                <a:gd name="connsiteX14" fmla="*/ 2009955 w 3001993"/>
                <a:gd name="connsiteY14" fmla="*/ 2130724 h 2760453"/>
                <a:gd name="connsiteX15" fmla="*/ 1708030 w 3001993"/>
                <a:gd name="connsiteY15" fmla="*/ 2277373 h 2760453"/>
                <a:gd name="connsiteX16" fmla="*/ 1431985 w 3001993"/>
                <a:gd name="connsiteY16" fmla="*/ 2553419 h 2760453"/>
                <a:gd name="connsiteX17" fmla="*/ 1259457 w 3001993"/>
                <a:gd name="connsiteY17" fmla="*/ 2691441 h 2760453"/>
                <a:gd name="connsiteX18" fmla="*/ 785004 w 3001993"/>
                <a:gd name="connsiteY18" fmla="*/ 2760453 h 2760453"/>
                <a:gd name="connsiteX19" fmla="*/ 474453 w 3001993"/>
                <a:gd name="connsiteY19" fmla="*/ 2743200 h 2760453"/>
                <a:gd name="connsiteX20" fmla="*/ 224287 w 3001993"/>
                <a:gd name="connsiteY20" fmla="*/ 2691441 h 2760453"/>
                <a:gd name="connsiteX21" fmla="*/ 51759 w 3001993"/>
                <a:gd name="connsiteY21" fmla="*/ 2587924 h 2760453"/>
                <a:gd name="connsiteX22" fmla="*/ 0 w 3001993"/>
                <a:gd name="connsiteY22" fmla="*/ 2398143 h 2760453"/>
                <a:gd name="connsiteX23" fmla="*/ 17253 w 3001993"/>
                <a:gd name="connsiteY23" fmla="*/ 2208362 h 2760453"/>
                <a:gd name="connsiteX24" fmla="*/ 103517 w 3001993"/>
                <a:gd name="connsiteY24" fmla="*/ 2009955 h 2760453"/>
                <a:gd name="connsiteX25" fmla="*/ 267419 w 3001993"/>
                <a:gd name="connsiteY25" fmla="*/ 1889185 h 2760453"/>
                <a:gd name="connsiteX26" fmla="*/ 362310 w 3001993"/>
                <a:gd name="connsiteY26" fmla="*/ 1777041 h 2760453"/>
                <a:gd name="connsiteX27" fmla="*/ 362310 w 3001993"/>
                <a:gd name="connsiteY27" fmla="*/ 1526875 h 2760453"/>
                <a:gd name="connsiteX28" fmla="*/ 370936 w 3001993"/>
                <a:gd name="connsiteY28" fmla="*/ 1380226 h 2760453"/>
                <a:gd name="connsiteX29" fmla="*/ 491706 w 3001993"/>
                <a:gd name="connsiteY29" fmla="*/ 1285336 h 2760453"/>
                <a:gd name="connsiteX30" fmla="*/ 638355 w 3001993"/>
                <a:gd name="connsiteY30" fmla="*/ 1268083 h 2760453"/>
                <a:gd name="connsiteX31" fmla="*/ 757328 w 3001993"/>
                <a:gd name="connsiteY31" fmla="*/ 1085446 h 2760453"/>
                <a:gd name="connsiteX32" fmla="*/ 763573 w 3001993"/>
                <a:gd name="connsiteY32" fmla="*/ 1013963 h 2760453"/>
                <a:gd name="connsiteX33" fmla="*/ 773098 w 3001993"/>
                <a:gd name="connsiteY33" fmla="*/ 953668 h 2760453"/>
                <a:gd name="connsiteX34" fmla="*/ 808817 w 3001993"/>
                <a:gd name="connsiteY34" fmla="*/ 944907 h 2760453"/>
                <a:gd name="connsiteX35" fmla="*/ 838245 w 3001993"/>
                <a:gd name="connsiteY35" fmla="*/ 975998 h 2760453"/>
                <a:gd name="connsiteX36" fmla="*/ 856442 w 3001993"/>
                <a:gd name="connsiteY36" fmla="*/ 959194 h 2760453"/>
                <a:gd name="connsiteX37" fmla="*/ 854914 w 3001993"/>
                <a:gd name="connsiteY37" fmla="*/ 898944 h 2760453"/>
                <a:gd name="connsiteX38" fmla="*/ 906359 w 3001993"/>
                <a:gd name="connsiteY38" fmla="*/ 878412 h 2760453"/>
                <a:gd name="connsiteX39" fmla="*/ 949310 w 3001993"/>
                <a:gd name="connsiteY39" fmla="*/ 923476 h 2760453"/>
                <a:gd name="connsiteX40" fmla="*/ 965979 w 3001993"/>
                <a:gd name="connsiteY40" fmla="*/ 944907 h 2760453"/>
                <a:gd name="connsiteX41" fmla="*/ 995004 w 3001993"/>
                <a:gd name="connsiteY41" fmla="*/ 932236 h 2760453"/>
                <a:gd name="connsiteX42" fmla="*/ 1004079 w 3001993"/>
                <a:gd name="connsiteY42" fmla="*/ 873469 h 2760453"/>
                <a:gd name="connsiteX43" fmla="*/ 1005113 w 3001993"/>
                <a:gd name="connsiteY43" fmla="*/ 840042 h 2760453"/>
                <a:gd name="connsiteX44" fmla="*/ 1025510 w 3001993"/>
                <a:gd name="connsiteY44" fmla="*/ 816319 h 2760453"/>
                <a:gd name="connsiteX45" fmla="*/ 1081268 w 3001993"/>
                <a:gd name="connsiteY45" fmla="*/ 797808 h 2760453"/>
                <a:gd name="connsiteX46" fmla="*/ 1113617 w 3001993"/>
                <a:gd name="connsiteY46" fmla="*/ 792507 h 2760453"/>
                <a:gd name="connsiteX47" fmla="*/ 1131813 w 3001993"/>
                <a:gd name="connsiteY47" fmla="*/ 760023 h 2760453"/>
                <a:gd name="connsiteX48" fmla="*/ 1158860 w 3001993"/>
                <a:gd name="connsiteY48" fmla="*/ 759169 h 2760453"/>
                <a:gd name="connsiteX49" fmla="*/ 1173148 w 3001993"/>
                <a:gd name="connsiteY49" fmla="*/ 728213 h 2760453"/>
                <a:gd name="connsiteX50" fmla="*/ 1196960 w 3001993"/>
                <a:gd name="connsiteY50" fmla="*/ 780601 h 2760453"/>
                <a:gd name="connsiteX51" fmla="*/ 1235060 w 3001993"/>
                <a:gd name="connsiteY51" fmla="*/ 785363 h 2760453"/>
                <a:gd name="connsiteX52" fmla="*/ 1277923 w 3001993"/>
                <a:gd name="connsiteY52" fmla="*/ 790126 h 2760453"/>
                <a:gd name="connsiteX53" fmla="*/ 1301735 w 3001993"/>
                <a:gd name="connsiteY53" fmla="*/ 780601 h 2760453"/>
                <a:gd name="connsiteX54" fmla="*/ 1330310 w 3001993"/>
                <a:gd name="connsiteY54" fmla="*/ 852038 h 2760453"/>
                <a:gd name="connsiteX55" fmla="*/ 1355246 w 3001993"/>
                <a:gd name="connsiteY55" fmla="*/ 839728 h 2760453"/>
                <a:gd name="connsiteX56" fmla="*/ 1398378 w 3001993"/>
                <a:gd name="connsiteY56" fmla="*/ 845388 h 2760453"/>
                <a:gd name="connsiteX57" fmla="*/ 1432704 w 3001993"/>
                <a:gd name="connsiteY57" fmla="*/ 852038 h 2760453"/>
                <a:gd name="connsiteX58" fmla="*/ 1492055 w 3001993"/>
                <a:gd name="connsiteY58" fmla="*/ 907571 h 2760453"/>
                <a:gd name="connsiteX59" fmla="*/ 1520810 w 3001993"/>
                <a:gd name="connsiteY59" fmla="*/ 892519 h 2760453"/>
                <a:gd name="connsiteX60" fmla="*/ 1556529 w 3001993"/>
                <a:gd name="connsiteY60" fmla="*/ 916332 h 2760453"/>
                <a:gd name="connsiteX61" fmla="*/ 1608917 w 3001993"/>
                <a:gd name="connsiteY61" fmla="*/ 944907 h 2760453"/>
                <a:gd name="connsiteX62" fmla="*/ 1689879 w 3001993"/>
                <a:gd name="connsiteY62" fmla="*/ 949489 h 2760453"/>
                <a:gd name="connsiteX63" fmla="*/ 1713376 w 3001993"/>
                <a:gd name="connsiteY63" fmla="*/ 910536 h 2760453"/>
                <a:gd name="connsiteX64" fmla="*/ 1677973 w 3001993"/>
                <a:gd name="connsiteY64" fmla="*/ 868707 h 2760453"/>
                <a:gd name="connsiteX65" fmla="*/ 1603030 w 3001993"/>
                <a:gd name="connsiteY65" fmla="*/ 816543 h 2760453"/>
                <a:gd name="connsiteX66" fmla="*/ 1516048 w 3001993"/>
                <a:gd name="connsiteY66" fmla="*/ 771076 h 2760453"/>
                <a:gd name="connsiteX67" fmla="*/ 1430817 w 3001993"/>
                <a:gd name="connsiteY67" fmla="*/ 678252 h 2760453"/>
                <a:gd name="connsiteX68" fmla="*/ 1392223 w 3001993"/>
                <a:gd name="connsiteY68" fmla="*/ 656776 h 2760453"/>
                <a:gd name="connsiteX69" fmla="*/ 1310631 w 3001993"/>
                <a:gd name="connsiteY69" fmla="*/ 580980 h 2760453"/>
                <a:gd name="connsiteX70" fmla="*/ 1280304 w 3001993"/>
                <a:gd name="connsiteY70" fmla="*/ 513901 h 2760453"/>
                <a:gd name="connsiteX71" fmla="*/ 1249348 w 3001993"/>
                <a:gd name="connsiteY71" fmla="*/ 463894 h 2760453"/>
                <a:gd name="connsiteX72" fmla="*/ 1232364 w 3001993"/>
                <a:gd name="connsiteY72" fmla="*/ 447990 h 2760453"/>
                <a:gd name="connsiteX73" fmla="*/ 1237441 w 3001993"/>
                <a:gd name="connsiteY73" fmla="*/ 411507 h 2760453"/>
                <a:gd name="connsiteX74" fmla="*/ 1258873 w 3001993"/>
                <a:gd name="connsiteY74" fmla="*/ 371250 h 2760453"/>
                <a:gd name="connsiteX75" fmla="*/ 1216010 w 3001993"/>
                <a:gd name="connsiteY75" fmla="*/ 371026 h 2760453"/>
                <a:gd name="connsiteX76" fmla="*/ 1174091 w 3001993"/>
                <a:gd name="connsiteY76" fmla="*/ 345955 h 2760453"/>
                <a:gd name="connsiteX77" fmla="*/ 1166004 w 3001993"/>
                <a:gd name="connsiteY77" fmla="*/ 282919 h 2760453"/>
                <a:gd name="connsiteX78" fmla="*/ 1135048 w 3001993"/>
                <a:gd name="connsiteY78" fmla="*/ 268632 h 2760453"/>
                <a:gd name="connsiteX79" fmla="*/ 1129476 w 3001993"/>
                <a:gd name="connsiteY79" fmla="*/ 245718 h 2760453"/>
                <a:gd name="connsiteX80" fmla="*/ 1077898 w 3001993"/>
                <a:gd name="connsiteY80" fmla="*/ 249582 h 2760453"/>
                <a:gd name="connsiteX81" fmla="*/ 1065992 w 3001993"/>
                <a:gd name="connsiteY81" fmla="*/ 232913 h 2760453"/>
                <a:gd name="connsiteX82" fmla="*/ 1015985 w 3001993"/>
                <a:gd name="connsiteY82" fmla="*/ 240057 h 2760453"/>
                <a:gd name="connsiteX83" fmla="*/ 994554 w 3001993"/>
                <a:gd name="connsiteY83" fmla="*/ 228151 h 2760453"/>
                <a:gd name="connsiteX84" fmla="*/ 981929 w 3001993"/>
                <a:gd name="connsiteY84" fmla="*/ 186500 h 2760453"/>
                <a:gd name="connsiteX85" fmla="*/ 908109 w 3001993"/>
                <a:gd name="connsiteY85" fmla="*/ 207931 h 2760453"/>
                <a:gd name="connsiteX86" fmla="*/ 932642 w 3001993"/>
                <a:gd name="connsiteY86" fmla="*/ 171001 h 2760453"/>
                <a:gd name="connsiteX87" fmla="*/ 999317 w 3001993"/>
                <a:gd name="connsiteY87" fmla="*/ 147188 h 2760453"/>
                <a:gd name="connsiteX88" fmla="*/ 1042179 w 3001993"/>
                <a:gd name="connsiteY88" fmla="*/ 82894 h 2760453"/>
                <a:gd name="connsiteX89" fmla="*/ 1164566 w 3001993"/>
                <a:gd name="connsiteY89" fmla="*/ 34505 h 2760453"/>
                <a:gd name="connsiteX90" fmla="*/ 1388853 w 3001993"/>
                <a:gd name="connsiteY90" fmla="*/ 0 h 2760453"/>
                <a:gd name="connsiteX91" fmla="*/ 1561381 w 3001993"/>
                <a:gd name="connsiteY91" fmla="*/ 8626 h 2760453"/>
                <a:gd name="connsiteX92" fmla="*/ 1802921 w 3001993"/>
                <a:gd name="connsiteY92" fmla="*/ 86264 h 2760453"/>
                <a:gd name="connsiteX0" fmla="*/ 1802921 w 3001993"/>
                <a:gd name="connsiteY0" fmla="*/ 86264 h 2760453"/>
                <a:gd name="connsiteX1" fmla="*/ 1716657 w 3001993"/>
                <a:gd name="connsiteY1" fmla="*/ 301924 h 2760453"/>
                <a:gd name="connsiteX2" fmla="*/ 1690778 w 3001993"/>
                <a:gd name="connsiteY2" fmla="*/ 457200 h 2760453"/>
                <a:gd name="connsiteX3" fmla="*/ 1846053 w 3001993"/>
                <a:gd name="connsiteY3" fmla="*/ 603849 h 2760453"/>
                <a:gd name="connsiteX4" fmla="*/ 2251495 w 3001993"/>
                <a:gd name="connsiteY4" fmla="*/ 715992 h 2760453"/>
                <a:gd name="connsiteX5" fmla="*/ 2475781 w 3001993"/>
                <a:gd name="connsiteY5" fmla="*/ 914400 h 2760453"/>
                <a:gd name="connsiteX6" fmla="*/ 2725947 w 3001993"/>
                <a:gd name="connsiteY6" fmla="*/ 1069675 h 2760453"/>
                <a:gd name="connsiteX7" fmla="*/ 2907102 w 3001993"/>
                <a:gd name="connsiteY7" fmla="*/ 1311215 h 2760453"/>
                <a:gd name="connsiteX8" fmla="*/ 3001993 w 3001993"/>
                <a:gd name="connsiteY8" fmla="*/ 1613139 h 2760453"/>
                <a:gd name="connsiteX9" fmla="*/ 2993366 w 3001993"/>
                <a:gd name="connsiteY9" fmla="*/ 1863305 h 2760453"/>
                <a:gd name="connsiteX10" fmla="*/ 2915729 w 3001993"/>
                <a:gd name="connsiteY10" fmla="*/ 2053087 h 2760453"/>
                <a:gd name="connsiteX11" fmla="*/ 2743200 w 3001993"/>
                <a:gd name="connsiteY11" fmla="*/ 2182483 h 2760453"/>
                <a:gd name="connsiteX12" fmla="*/ 2501661 w 3001993"/>
                <a:gd name="connsiteY12" fmla="*/ 2234241 h 2760453"/>
                <a:gd name="connsiteX13" fmla="*/ 2216989 w 3001993"/>
                <a:gd name="connsiteY13" fmla="*/ 2165230 h 2760453"/>
                <a:gd name="connsiteX14" fmla="*/ 2009955 w 3001993"/>
                <a:gd name="connsiteY14" fmla="*/ 2130724 h 2760453"/>
                <a:gd name="connsiteX15" fmla="*/ 1708030 w 3001993"/>
                <a:gd name="connsiteY15" fmla="*/ 2277373 h 2760453"/>
                <a:gd name="connsiteX16" fmla="*/ 1431985 w 3001993"/>
                <a:gd name="connsiteY16" fmla="*/ 2553419 h 2760453"/>
                <a:gd name="connsiteX17" fmla="*/ 1259457 w 3001993"/>
                <a:gd name="connsiteY17" fmla="*/ 2691441 h 2760453"/>
                <a:gd name="connsiteX18" fmla="*/ 785004 w 3001993"/>
                <a:gd name="connsiteY18" fmla="*/ 2760453 h 2760453"/>
                <a:gd name="connsiteX19" fmla="*/ 474453 w 3001993"/>
                <a:gd name="connsiteY19" fmla="*/ 2743200 h 2760453"/>
                <a:gd name="connsiteX20" fmla="*/ 224287 w 3001993"/>
                <a:gd name="connsiteY20" fmla="*/ 2691441 h 2760453"/>
                <a:gd name="connsiteX21" fmla="*/ 51759 w 3001993"/>
                <a:gd name="connsiteY21" fmla="*/ 2587924 h 2760453"/>
                <a:gd name="connsiteX22" fmla="*/ 0 w 3001993"/>
                <a:gd name="connsiteY22" fmla="*/ 2398143 h 2760453"/>
                <a:gd name="connsiteX23" fmla="*/ 17253 w 3001993"/>
                <a:gd name="connsiteY23" fmla="*/ 2208362 h 2760453"/>
                <a:gd name="connsiteX24" fmla="*/ 103517 w 3001993"/>
                <a:gd name="connsiteY24" fmla="*/ 2009955 h 2760453"/>
                <a:gd name="connsiteX25" fmla="*/ 267419 w 3001993"/>
                <a:gd name="connsiteY25" fmla="*/ 1889185 h 2760453"/>
                <a:gd name="connsiteX26" fmla="*/ 362310 w 3001993"/>
                <a:gd name="connsiteY26" fmla="*/ 1777041 h 2760453"/>
                <a:gd name="connsiteX27" fmla="*/ 362310 w 3001993"/>
                <a:gd name="connsiteY27" fmla="*/ 1526875 h 2760453"/>
                <a:gd name="connsiteX28" fmla="*/ 370936 w 3001993"/>
                <a:gd name="connsiteY28" fmla="*/ 1380226 h 2760453"/>
                <a:gd name="connsiteX29" fmla="*/ 491706 w 3001993"/>
                <a:gd name="connsiteY29" fmla="*/ 1285336 h 2760453"/>
                <a:gd name="connsiteX30" fmla="*/ 638355 w 3001993"/>
                <a:gd name="connsiteY30" fmla="*/ 1268083 h 2760453"/>
                <a:gd name="connsiteX31" fmla="*/ 757328 w 3001993"/>
                <a:gd name="connsiteY31" fmla="*/ 1085446 h 2760453"/>
                <a:gd name="connsiteX32" fmla="*/ 763573 w 3001993"/>
                <a:gd name="connsiteY32" fmla="*/ 1013963 h 2760453"/>
                <a:gd name="connsiteX33" fmla="*/ 773098 w 3001993"/>
                <a:gd name="connsiteY33" fmla="*/ 953668 h 2760453"/>
                <a:gd name="connsiteX34" fmla="*/ 808817 w 3001993"/>
                <a:gd name="connsiteY34" fmla="*/ 944907 h 2760453"/>
                <a:gd name="connsiteX35" fmla="*/ 838245 w 3001993"/>
                <a:gd name="connsiteY35" fmla="*/ 975998 h 2760453"/>
                <a:gd name="connsiteX36" fmla="*/ 856442 w 3001993"/>
                <a:gd name="connsiteY36" fmla="*/ 959194 h 2760453"/>
                <a:gd name="connsiteX37" fmla="*/ 854914 w 3001993"/>
                <a:gd name="connsiteY37" fmla="*/ 898944 h 2760453"/>
                <a:gd name="connsiteX38" fmla="*/ 906359 w 3001993"/>
                <a:gd name="connsiteY38" fmla="*/ 878412 h 2760453"/>
                <a:gd name="connsiteX39" fmla="*/ 949310 w 3001993"/>
                <a:gd name="connsiteY39" fmla="*/ 923476 h 2760453"/>
                <a:gd name="connsiteX40" fmla="*/ 965979 w 3001993"/>
                <a:gd name="connsiteY40" fmla="*/ 944907 h 2760453"/>
                <a:gd name="connsiteX41" fmla="*/ 995004 w 3001993"/>
                <a:gd name="connsiteY41" fmla="*/ 932236 h 2760453"/>
                <a:gd name="connsiteX42" fmla="*/ 1004079 w 3001993"/>
                <a:gd name="connsiteY42" fmla="*/ 873469 h 2760453"/>
                <a:gd name="connsiteX43" fmla="*/ 1005113 w 3001993"/>
                <a:gd name="connsiteY43" fmla="*/ 840042 h 2760453"/>
                <a:gd name="connsiteX44" fmla="*/ 1025510 w 3001993"/>
                <a:gd name="connsiteY44" fmla="*/ 816319 h 2760453"/>
                <a:gd name="connsiteX45" fmla="*/ 1081268 w 3001993"/>
                <a:gd name="connsiteY45" fmla="*/ 797808 h 2760453"/>
                <a:gd name="connsiteX46" fmla="*/ 1113617 w 3001993"/>
                <a:gd name="connsiteY46" fmla="*/ 792507 h 2760453"/>
                <a:gd name="connsiteX47" fmla="*/ 1131813 w 3001993"/>
                <a:gd name="connsiteY47" fmla="*/ 760023 h 2760453"/>
                <a:gd name="connsiteX48" fmla="*/ 1158860 w 3001993"/>
                <a:gd name="connsiteY48" fmla="*/ 759169 h 2760453"/>
                <a:gd name="connsiteX49" fmla="*/ 1173148 w 3001993"/>
                <a:gd name="connsiteY49" fmla="*/ 728213 h 2760453"/>
                <a:gd name="connsiteX50" fmla="*/ 1196960 w 3001993"/>
                <a:gd name="connsiteY50" fmla="*/ 780601 h 2760453"/>
                <a:gd name="connsiteX51" fmla="*/ 1235060 w 3001993"/>
                <a:gd name="connsiteY51" fmla="*/ 785363 h 2760453"/>
                <a:gd name="connsiteX52" fmla="*/ 1277923 w 3001993"/>
                <a:gd name="connsiteY52" fmla="*/ 790126 h 2760453"/>
                <a:gd name="connsiteX53" fmla="*/ 1301735 w 3001993"/>
                <a:gd name="connsiteY53" fmla="*/ 780601 h 2760453"/>
                <a:gd name="connsiteX54" fmla="*/ 1330310 w 3001993"/>
                <a:gd name="connsiteY54" fmla="*/ 852038 h 2760453"/>
                <a:gd name="connsiteX55" fmla="*/ 1355246 w 3001993"/>
                <a:gd name="connsiteY55" fmla="*/ 839728 h 2760453"/>
                <a:gd name="connsiteX56" fmla="*/ 1398378 w 3001993"/>
                <a:gd name="connsiteY56" fmla="*/ 845388 h 2760453"/>
                <a:gd name="connsiteX57" fmla="*/ 1432704 w 3001993"/>
                <a:gd name="connsiteY57" fmla="*/ 852038 h 2760453"/>
                <a:gd name="connsiteX58" fmla="*/ 1492055 w 3001993"/>
                <a:gd name="connsiteY58" fmla="*/ 907571 h 2760453"/>
                <a:gd name="connsiteX59" fmla="*/ 1520810 w 3001993"/>
                <a:gd name="connsiteY59" fmla="*/ 892519 h 2760453"/>
                <a:gd name="connsiteX60" fmla="*/ 1556529 w 3001993"/>
                <a:gd name="connsiteY60" fmla="*/ 916332 h 2760453"/>
                <a:gd name="connsiteX61" fmla="*/ 1608917 w 3001993"/>
                <a:gd name="connsiteY61" fmla="*/ 944907 h 2760453"/>
                <a:gd name="connsiteX62" fmla="*/ 1689879 w 3001993"/>
                <a:gd name="connsiteY62" fmla="*/ 949489 h 2760453"/>
                <a:gd name="connsiteX63" fmla="*/ 1713376 w 3001993"/>
                <a:gd name="connsiteY63" fmla="*/ 910536 h 2760453"/>
                <a:gd name="connsiteX64" fmla="*/ 1677973 w 3001993"/>
                <a:gd name="connsiteY64" fmla="*/ 868707 h 2760453"/>
                <a:gd name="connsiteX65" fmla="*/ 1603030 w 3001993"/>
                <a:gd name="connsiteY65" fmla="*/ 816543 h 2760453"/>
                <a:gd name="connsiteX66" fmla="*/ 1516048 w 3001993"/>
                <a:gd name="connsiteY66" fmla="*/ 771076 h 2760453"/>
                <a:gd name="connsiteX67" fmla="*/ 1430817 w 3001993"/>
                <a:gd name="connsiteY67" fmla="*/ 678252 h 2760453"/>
                <a:gd name="connsiteX68" fmla="*/ 1392223 w 3001993"/>
                <a:gd name="connsiteY68" fmla="*/ 656776 h 2760453"/>
                <a:gd name="connsiteX69" fmla="*/ 1310631 w 3001993"/>
                <a:gd name="connsiteY69" fmla="*/ 580980 h 2760453"/>
                <a:gd name="connsiteX70" fmla="*/ 1280304 w 3001993"/>
                <a:gd name="connsiteY70" fmla="*/ 513901 h 2760453"/>
                <a:gd name="connsiteX71" fmla="*/ 1249348 w 3001993"/>
                <a:gd name="connsiteY71" fmla="*/ 463894 h 2760453"/>
                <a:gd name="connsiteX72" fmla="*/ 1232364 w 3001993"/>
                <a:gd name="connsiteY72" fmla="*/ 447990 h 2760453"/>
                <a:gd name="connsiteX73" fmla="*/ 1237441 w 3001993"/>
                <a:gd name="connsiteY73" fmla="*/ 411507 h 2760453"/>
                <a:gd name="connsiteX74" fmla="*/ 1258873 w 3001993"/>
                <a:gd name="connsiteY74" fmla="*/ 371250 h 2760453"/>
                <a:gd name="connsiteX75" fmla="*/ 1216010 w 3001993"/>
                <a:gd name="connsiteY75" fmla="*/ 371026 h 2760453"/>
                <a:gd name="connsiteX76" fmla="*/ 1174091 w 3001993"/>
                <a:gd name="connsiteY76" fmla="*/ 345955 h 2760453"/>
                <a:gd name="connsiteX77" fmla="*/ 1166004 w 3001993"/>
                <a:gd name="connsiteY77" fmla="*/ 282919 h 2760453"/>
                <a:gd name="connsiteX78" fmla="*/ 1135048 w 3001993"/>
                <a:gd name="connsiteY78" fmla="*/ 268632 h 2760453"/>
                <a:gd name="connsiteX79" fmla="*/ 1129476 w 3001993"/>
                <a:gd name="connsiteY79" fmla="*/ 245718 h 2760453"/>
                <a:gd name="connsiteX80" fmla="*/ 1077898 w 3001993"/>
                <a:gd name="connsiteY80" fmla="*/ 249582 h 2760453"/>
                <a:gd name="connsiteX81" fmla="*/ 1065992 w 3001993"/>
                <a:gd name="connsiteY81" fmla="*/ 232913 h 2760453"/>
                <a:gd name="connsiteX82" fmla="*/ 1015985 w 3001993"/>
                <a:gd name="connsiteY82" fmla="*/ 240057 h 2760453"/>
                <a:gd name="connsiteX83" fmla="*/ 994554 w 3001993"/>
                <a:gd name="connsiteY83" fmla="*/ 228151 h 2760453"/>
                <a:gd name="connsiteX84" fmla="*/ 981929 w 3001993"/>
                <a:gd name="connsiteY84" fmla="*/ 186500 h 2760453"/>
                <a:gd name="connsiteX85" fmla="*/ 908109 w 3001993"/>
                <a:gd name="connsiteY85" fmla="*/ 207931 h 2760453"/>
                <a:gd name="connsiteX86" fmla="*/ 932642 w 3001993"/>
                <a:gd name="connsiteY86" fmla="*/ 171001 h 2760453"/>
                <a:gd name="connsiteX87" fmla="*/ 980267 w 3001993"/>
                <a:gd name="connsiteY87" fmla="*/ 147188 h 2760453"/>
                <a:gd name="connsiteX88" fmla="*/ 999317 w 3001993"/>
                <a:gd name="connsiteY88" fmla="*/ 147188 h 2760453"/>
                <a:gd name="connsiteX89" fmla="*/ 1042179 w 3001993"/>
                <a:gd name="connsiteY89" fmla="*/ 82894 h 2760453"/>
                <a:gd name="connsiteX90" fmla="*/ 1164566 w 3001993"/>
                <a:gd name="connsiteY90" fmla="*/ 34505 h 2760453"/>
                <a:gd name="connsiteX91" fmla="*/ 1388853 w 3001993"/>
                <a:gd name="connsiteY91" fmla="*/ 0 h 2760453"/>
                <a:gd name="connsiteX92" fmla="*/ 1561381 w 3001993"/>
                <a:gd name="connsiteY92" fmla="*/ 8626 h 2760453"/>
                <a:gd name="connsiteX93" fmla="*/ 1802921 w 3001993"/>
                <a:gd name="connsiteY93" fmla="*/ 86264 h 2760453"/>
                <a:gd name="connsiteX0" fmla="*/ 1802921 w 3001993"/>
                <a:gd name="connsiteY0" fmla="*/ 86264 h 2760453"/>
                <a:gd name="connsiteX1" fmla="*/ 1716657 w 3001993"/>
                <a:gd name="connsiteY1" fmla="*/ 301924 h 2760453"/>
                <a:gd name="connsiteX2" fmla="*/ 1690778 w 3001993"/>
                <a:gd name="connsiteY2" fmla="*/ 457200 h 2760453"/>
                <a:gd name="connsiteX3" fmla="*/ 1846053 w 3001993"/>
                <a:gd name="connsiteY3" fmla="*/ 603849 h 2760453"/>
                <a:gd name="connsiteX4" fmla="*/ 2251495 w 3001993"/>
                <a:gd name="connsiteY4" fmla="*/ 715992 h 2760453"/>
                <a:gd name="connsiteX5" fmla="*/ 2475781 w 3001993"/>
                <a:gd name="connsiteY5" fmla="*/ 914400 h 2760453"/>
                <a:gd name="connsiteX6" fmla="*/ 2725947 w 3001993"/>
                <a:gd name="connsiteY6" fmla="*/ 1069675 h 2760453"/>
                <a:gd name="connsiteX7" fmla="*/ 2907102 w 3001993"/>
                <a:gd name="connsiteY7" fmla="*/ 1311215 h 2760453"/>
                <a:gd name="connsiteX8" fmla="*/ 3001993 w 3001993"/>
                <a:gd name="connsiteY8" fmla="*/ 1613139 h 2760453"/>
                <a:gd name="connsiteX9" fmla="*/ 2993366 w 3001993"/>
                <a:gd name="connsiteY9" fmla="*/ 1863305 h 2760453"/>
                <a:gd name="connsiteX10" fmla="*/ 2915729 w 3001993"/>
                <a:gd name="connsiteY10" fmla="*/ 2053087 h 2760453"/>
                <a:gd name="connsiteX11" fmla="*/ 2743200 w 3001993"/>
                <a:gd name="connsiteY11" fmla="*/ 2182483 h 2760453"/>
                <a:gd name="connsiteX12" fmla="*/ 2501661 w 3001993"/>
                <a:gd name="connsiteY12" fmla="*/ 2234241 h 2760453"/>
                <a:gd name="connsiteX13" fmla="*/ 2216989 w 3001993"/>
                <a:gd name="connsiteY13" fmla="*/ 2165230 h 2760453"/>
                <a:gd name="connsiteX14" fmla="*/ 2009955 w 3001993"/>
                <a:gd name="connsiteY14" fmla="*/ 2130724 h 2760453"/>
                <a:gd name="connsiteX15" fmla="*/ 1708030 w 3001993"/>
                <a:gd name="connsiteY15" fmla="*/ 2277373 h 2760453"/>
                <a:gd name="connsiteX16" fmla="*/ 1431985 w 3001993"/>
                <a:gd name="connsiteY16" fmla="*/ 2553419 h 2760453"/>
                <a:gd name="connsiteX17" fmla="*/ 1259457 w 3001993"/>
                <a:gd name="connsiteY17" fmla="*/ 2691441 h 2760453"/>
                <a:gd name="connsiteX18" fmla="*/ 785004 w 3001993"/>
                <a:gd name="connsiteY18" fmla="*/ 2760453 h 2760453"/>
                <a:gd name="connsiteX19" fmla="*/ 474453 w 3001993"/>
                <a:gd name="connsiteY19" fmla="*/ 2743200 h 2760453"/>
                <a:gd name="connsiteX20" fmla="*/ 224287 w 3001993"/>
                <a:gd name="connsiteY20" fmla="*/ 2691441 h 2760453"/>
                <a:gd name="connsiteX21" fmla="*/ 51759 w 3001993"/>
                <a:gd name="connsiteY21" fmla="*/ 2587924 h 2760453"/>
                <a:gd name="connsiteX22" fmla="*/ 0 w 3001993"/>
                <a:gd name="connsiteY22" fmla="*/ 2398143 h 2760453"/>
                <a:gd name="connsiteX23" fmla="*/ 17253 w 3001993"/>
                <a:gd name="connsiteY23" fmla="*/ 2208362 h 2760453"/>
                <a:gd name="connsiteX24" fmla="*/ 103517 w 3001993"/>
                <a:gd name="connsiteY24" fmla="*/ 2009955 h 2760453"/>
                <a:gd name="connsiteX25" fmla="*/ 267419 w 3001993"/>
                <a:gd name="connsiteY25" fmla="*/ 1889185 h 2760453"/>
                <a:gd name="connsiteX26" fmla="*/ 362310 w 3001993"/>
                <a:gd name="connsiteY26" fmla="*/ 1777041 h 2760453"/>
                <a:gd name="connsiteX27" fmla="*/ 362310 w 3001993"/>
                <a:gd name="connsiteY27" fmla="*/ 1526875 h 2760453"/>
                <a:gd name="connsiteX28" fmla="*/ 370936 w 3001993"/>
                <a:gd name="connsiteY28" fmla="*/ 1380226 h 2760453"/>
                <a:gd name="connsiteX29" fmla="*/ 491706 w 3001993"/>
                <a:gd name="connsiteY29" fmla="*/ 1285336 h 2760453"/>
                <a:gd name="connsiteX30" fmla="*/ 638355 w 3001993"/>
                <a:gd name="connsiteY30" fmla="*/ 1268083 h 2760453"/>
                <a:gd name="connsiteX31" fmla="*/ 757328 w 3001993"/>
                <a:gd name="connsiteY31" fmla="*/ 1085446 h 2760453"/>
                <a:gd name="connsiteX32" fmla="*/ 763573 w 3001993"/>
                <a:gd name="connsiteY32" fmla="*/ 1013963 h 2760453"/>
                <a:gd name="connsiteX33" fmla="*/ 773098 w 3001993"/>
                <a:gd name="connsiteY33" fmla="*/ 953668 h 2760453"/>
                <a:gd name="connsiteX34" fmla="*/ 808817 w 3001993"/>
                <a:gd name="connsiteY34" fmla="*/ 944907 h 2760453"/>
                <a:gd name="connsiteX35" fmla="*/ 838245 w 3001993"/>
                <a:gd name="connsiteY35" fmla="*/ 975998 h 2760453"/>
                <a:gd name="connsiteX36" fmla="*/ 856442 w 3001993"/>
                <a:gd name="connsiteY36" fmla="*/ 959194 h 2760453"/>
                <a:gd name="connsiteX37" fmla="*/ 854914 w 3001993"/>
                <a:gd name="connsiteY37" fmla="*/ 898944 h 2760453"/>
                <a:gd name="connsiteX38" fmla="*/ 906359 w 3001993"/>
                <a:gd name="connsiteY38" fmla="*/ 878412 h 2760453"/>
                <a:gd name="connsiteX39" fmla="*/ 949310 w 3001993"/>
                <a:gd name="connsiteY39" fmla="*/ 923476 h 2760453"/>
                <a:gd name="connsiteX40" fmla="*/ 965979 w 3001993"/>
                <a:gd name="connsiteY40" fmla="*/ 944907 h 2760453"/>
                <a:gd name="connsiteX41" fmla="*/ 995004 w 3001993"/>
                <a:gd name="connsiteY41" fmla="*/ 932236 h 2760453"/>
                <a:gd name="connsiteX42" fmla="*/ 1004079 w 3001993"/>
                <a:gd name="connsiteY42" fmla="*/ 873469 h 2760453"/>
                <a:gd name="connsiteX43" fmla="*/ 1005113 w 3001993"/>
                <a:gd name="connsiteY43" fmla="*/ 840042 h 2760453"/>
                <a:gd name="connsiteX44" fmla="*/ 1025510 w 3001993"/>
                <a:gd name="connsiteY44" fmla="*/ 816319 h 2760453"/>
                <a:gd name="connsiteX45" fmla="*/ 1081268 w 3001993"/>
                <a:gd name="connsiteY45" fmla="*/ 797808 h 2760453"/>
                <a:gd name="connsiteX46" fmla="*/ 1113617 w 3001993"/>
                <a:gd name="connsiteY46" fmla="*/ 792507 h 2760453"/>
                <a:gd name="connsiteX47" fmla="*/ 1131813 w 3001993"/>
                <a:gd name="connsiteY47" fmla="*/ 760023 h 2760453"/>
                <a:gd name="connsiteX48" fmla="*/ 1158860 w 3001993"/>
                <a:gd name="connsiteY48" fmla="*/ 759169 h 2760453"/>
                <a:gd name="connsiteX49" fmla="*/ 1173148 w 3001993"/>
                <a:gd name="connsiteY49" fmla="*/ 728213 h 2760453"/>
                <a:gd name="connsiteX50" fmla="*/ 1196960 w 3001993"/>
                <a:gd name="connsiteY50" fmla="*/ 780601 h 2760453"/>
                <a:gd name="connsiteX51" fmla="*/ 1235060 w 3001993"/>
                <a:gd name="connsiteY51" fmla="*/ 785363 h 2760453"/>
                <a:gd name="connsiteX52" fmla="*/ 1277923 w 3001993"/>
                <a:gd name="connsiteY52" fmla="*/ 790126 h 2760453"/>
                <a:gd name="connsiteX53" fmla="*/ 1301735 w 3001993"/>
                <a:gd name="connsiteY53" fmla="*/ 780601 h 2760453"/>
                <a:gd name="connsiteX54" fmla="*/ 1330310 w 3001993"/>
                <a:gd name="connsiteY54" fmla="*/ 852038 h 2760453"/>
                <a:gd name="connsiteX55" fmla="*/ 1355246 w 3001993"/>
                <a:gd name="connsiteY55" fmla="*/ 839728 h 2760453"/>
                <a:gd name="connsiteX56" fmla="*/ 1398378 w 3001993"/>
                <a:gd name="connsiteY56" fmla="*/ 845388 h 2760453"/>
                <a:gd name="connsiteX57" fmla="*/ 1432704 w 3001993"/>
                <a:gd name="connsiteY57" fmla="*/ 852038 h 2760453"/>
                <a:gd name="connsiteX58" fmla="*/ 1492055 w 3001993"/>
                <a:gd name="connsiteY58" fmla="*/ 907571 h 2760453"/>
                <a:gd name="connsiteX59" fmla="*/ 1520810 w 3001993"/>
                <a:gd name="connsiteY59" fmla="*/ 892519 h 2760453"/>
                <a:gd name="connsiteX60" fmla="*/ 1556529 w 3001993"/>
                <a:gd name="connsiteY60" fmla="*/ 916332 h 2760453"/>
                <a:gd name="connsiteX61" fmla="*/ 1608917 w 3001993"/>
                <a:gd name="connsiteY61" fmla="*/ 944907 h 2760453"/>
                <a:gd name="connsiteX62" fmla="*/ 1689879 w 3001993"/>
                <a:gd name="connsiteY62" fmla="*/ 949489 h 2760453"/>
                <a:gd name="connsiteX63" fmla="*/ 1713376 w 3001993"/>
                <a:gd name="connsiteY63" fmla="*/ 910536 h 2760453"/>
                <a:gd name="connsiteX64" fmla="*/ 1677973 w 3001993"/>
                <a:gd name="connsiteY64" fmla="*/ 868707 h 2760453"/>
                <a:gd name="connsiteX65" fmla="*/ 1603030 w 3001993"/>
                <a:gd name="connsiteY65" fmla="*/ 816543 h 2760453"/>
                <a:gd name="connsiteX66" fmla="*/ 1516048 w 3001993"/>
                <a:gd name="connsiteY66" fmla="*/ 771076 h 2760453"/>
                <a:gd name="connsiteX67" fmla="*/ 1430817 w 3001993"/>
                <a:gd name="connsiteY67" fmla="*/ 678252 h 2760453"/>
                <a:gd name="connsiteX68" fmla="*/ 1392223 w 3001993"/>
                <a:gd name="connsiteY68" fmla="*/ 656776 h 2760453"/>
                <a:gd name="connsiteX69" fmla="*/ 1310631 w 3001993"/>
                <a:gd name="connsiteY69" fmla="*/ 580980 h 2760453"/>
                <a:gd name="connsiteX70" fmla="*/ 1280304 w 3001993"/>
                <a:gd name="connsiteY70" fmla="*/ 513901 h 2760453"/>
                <a:gd name="connsiteX71" fmla="*/ 1249348 w 3001993"/>
                <a:gd name="connsiteY71" fmla="*/ 463894 h 2760453"/>
                <a:gd name="connsiteX72" fmla="*/ 1232364 w 3001993"/>
                <a:gd name="connsiteY72" fmla="*/ 447990 h 2760453"/>
                <a:gd name="connsiteX73" fmla="*/ 1237441 w 3001993"/>
                <a:gd name="connsiteY73" fmla="*/ 411507 h 2760453"/>
                <a:gd name="connsiteX74" fmla="*/ 1258873 w 3001993"/>
                <a:gd name="connsiteY74" fmla="*/ 371250 h 2760453"/>
                <a:gd name="connsiteX75" fmla="*/ 1216010 w 3001993"/>
                <a:gd name="connsiteY75" fmla="*/ 371026 h 2760453"/>
                <a:gd name="connsiteX76" fmla="*/ 1174091 w 3001993"/>
                <a:gd name="connsiteY76" fmla="*/ 345955 h 2760453"/>
                <a:gd name="connsiteX77" fmla="*/ 1166004 w 3001993"/>
                <a:gd name="connsiteY77" fmla="*/ 282919 h 2760453"/>
                <a:gd name="connsiteX78" fmla="*/ 1135048 w 3001993"/>
                <a:gd name="connsiteY78" fmla="*/ 268632 h 2760453"/>
                <a:gd name="connsiteX79" fmla="*/ 1129476 w 3001993"/>
                <a:gd name="connsiteY79" fmla="*/ 245718 h 2760453"/>
                <a:gd name="connsiteX80" fmla="*/ 1077898 w 3001993"/>
                <a:gd name="connsiteY80" fmla="*/ 249582 h 2760453"/>
                <a:gd name="connsiteX81" fmla="*/ 1065992 w 3001993"/>
                <a:gd name="connsiteY81" fmla="*/ 232913 h 2760453"/>
                <a:gd name="connsiteX82" fmla="*/ 1015985 w 3001993"/>
                <a:gd name="connsiteY82" fmla="*/ 240057 h 2760453"/>
                <a:gd name="connsiteX83" fmla="*/ 994554 w 3001993"/>
                <a:gd name="connsiteY83" fmla="*/ 228151 h 2760453"/>
                <a:gd name="connsiteX84" fmla="*/ 981929 w 3001993"/>
                <a:gd name="connsiteY84" fmla="*/ 186500 h 2760453"/>
                <a:gd name="connsiteX85" fmla="*/ 908109 w 3001993"/>
                <a:gd name="connsiteY85" fmla="*/ 207931 h 2760453"/>
                <a:gd name="connsiteX86" fmla="*/ 932642 w 3001993"/>
                <a:gd name="connsiteY86" fmla="*/ 171001 h 2760453"/>
                <a:gd name="connsiteX87" fmla="*/ 980267 w 3001993"/>
                <a:gd name="connsiteY87" fmla="*/ 147188 h 2760453"/>
                <a:gd name="connsiteX88" fmla="*/ 1015986 w 3001993"/>
                <a:gd name="connsiteY88" fmla="*/ 135282 h 2760453"/>
                <a:gd name="connsiteX89" fmla="*/ 1042179 w 3001993"/>
                <a:gd name="connsiteY89" fmla="*/ 82894 h 2760453"/>
                <a:gd name="connsiteX90" fmla="*/ 1164566 w 3001993"/>
                <a:gd name="connsiteY90" fmla="*/ 34505 h 2760453"/>
                <a:gd name="connsiteX91" fmla="*/ 1388853 w 3001993"/>
                <a:gd name="connsiteY91" fmla="*/ 0 h 2760453"/>
                <a:gd name="connsiteX92" fmla="*/ 1561381 w 3001993"/>
                <a:gd name="connsiteY92" fmla="*/ 8626 h 2760453"/>
                <a:gd name="connsiteX93" fmla="*/ 1802921 w 3001993"/>
                <a:gd name="connsiteY93" fmla="*/ 86264 h 2760453"/>
                <a:gd name="connsiteX0" fmla="*/ 1802921 w 3001993"/>
                <a:gd name="connsiteY0" fmla="*/ 86264 h 2760453"/>
                <a:gd name="connsiteX1" fmla="*/ 1716657 w 3001993"/>
                <a:gd name="connsiteY1" fmla="*/ 301924 h 2760453"/>
                <a:gd name="connsiteX2" fmla="*/ 1690778 w 3001993"/>
                <a:gd name="connsiteY2" fmla="*/ 457200 h 2760453"/>
                <a:gd name="connsiteX3" fmla="*/ 1846053 w 3001993"/>
                <a:gd name="connsiteY3" fmla="*/ 603849 h 2760453"/>
                <a:gd name="connsiteX4" fmla="*/ 2251495 w 3001993"/>
                <a:gd name="connsiteY4" fmla="*/ 715992 h 2760453"/>
                <a:gd name="connsiteX5" fmla="*/ 2475781 w 3001993"/>
                <a:gd name="connsiteY5" fmla="*/ 914400 h 2760453"/>
                <a:gd name="connsiteX6" fmla="*/ 2725947 w 3001993"/>
                <a:gd name="connsiteY6" fmla="*/ 1069675 h 2760453"/>
                <a:gd name="connsiteX7" fmla="*/ 2907102 w 3001993"/>
                <a:gd name="connsiteY7" fmla="*/ 1311215 h 2760453"/>
                <a:gd name="connsiteX8" fmla="*/ 3001993 w 3001993"/>
                <a:gd name="connsiteY8" fmla="*/ 1613139 h 2760453"/>
                <a:gd name="connsiteX9" fmla="*/ 2993366 w 3001993"/>
                <a:gd name="connsiteY9" fmla="*/ 1863305 h 2760453"/>
                <a:gd name="connsiteX10" fmla="*/ 2915729 w 3001993"/>
                <a:gd name="connsiteY10" fmla="*/ 2053087 h 2760453"/>
                <a:gd name="connsiteX11" fmla="*/ 2743200 w 3001993"/>
                <a:gd name="connsiteY11" fmla="*/ 2182483 h 2760453"/>
                <a:gd name="connsiteX12" fmla="*/ 2501661 w 3001993"/>
                <a:gd name="connsiteY12" fmla="*/ 2234241 h 2760453"/>
                <a:gd name="connsiteX13" fmla="*/ 2216989 w 3001993"/>
                <a:gd name="connsiteY13" fmla="*/ 2165230 h 2760453"/>
                <a:gd name="connsiteX14" fmla="*/ 2009955 w 3001993"/>
                <a:gd name="connsiteY14" fmla="*/ 2130724 h 2760453"/>
                <a:gd name="connsiteX15" fmla="*/ 1708030 w 3001993"/>
                <a:gd name="connsiteY15" fmla="*/ 2277373 h 2760453"/>
                <a:gd name="connsiteX16" fmla="*/ 1431985 w 3001993"/>
                <a:gd name="connsiteY16" fmla="*/ 2553419 h 2760453"/>
                <a:gd name="connsiteX17" fmla="*/ 1259457 w 3001993"/>
                <a:gd name="connsiteY17" fmla="*/ 2691441 h 2760453"/>
                <a:gd name="connsiteX18" fmla="*/ 785004 w 3001993"/>
                <a:gd name="connsiteY18" fmla="*/ 2760453 h 2760453"/>
                <a:gd name="connsiteX19" fmla="*/ 474453 w 3001993"/>
                <a:gd name="connsiteY19" fmla="*/ 2743200 h 2760453"/>
                <a:gd name="connsiteX20" fmla="*/ 224287 w 3001993"/>
                <a:gd name="connsiteY20" fmla="*/ 2691441 h 2760453"/>
                <a:gd name="connsiteX21" fmla="*/ 51759 w 3001993"/>
                <a:gd name="connsiteY21" fmla="*/ 2587924 h 2760453"/>
                <a:gd name="connsiteX22" fmla="*/ 0 w 3001993"/>
                <a:gd name="connsiteY22" fmla="*/ 2398143 h 2760453"/>
                <a:gd name="connsiteX23" fmla="*/ 17253 w 3001993"/>
                <a:gd name="connsiteY23" fmla="*/ 2208362 h 2760453"/>
                <a:gd name="connsiteX24" fmla="*/ 103517 w 3001993"/>
                <a:gd name="connsiteY24" fmla="*/ 2009955 h 2760453"/>
                <a:gd name="connsiteX25" fmla="*/ 267419 w 3001993"/>
                <a:gd name="connsiteY25" fmla="*/ 1889185 h 2760453"/>
                <a:gd name="connsiteX26" fmla="*/ 362310 w 3001993"/>
                <a:gd name="connsiteY26" fmla="*/ 1777041 h 2760453"/>
                <a:gd name="connsiteX27" fmla="*/ 362310 w 3001993"/>
                <a:gd name="connsiteY27" fmla="*/ 1526875 h 2760453"/>
                <a:gd name="connsiteX28" fmla="*/ 370936 w 3001993"/>
                <a:gd name="connsiteY28" fmla="*/ 1380226 h 2760453"/>
                <a:gd name="connsiteX29" fmla="*/ 491706 w 3001993"/>
                <a:gd name="connsiteY29" fmla="*/ 1285336 h 2760453"/>
                <a:gd name="connsiteX30" fmla="*/ 638355 w 3001993"/>
                <a:gd name="connsiteY30" fmla="*/ 1268083 h 2760453"/>
                <a:gd name="connsiteX31" fmla="*/ 757328 w 3001993"/>
                <a:gd name="connsiteY31" fmla="*/ 1085446 h 2760453"/>
                <a:gd name="connsiteX32" fmla="*/ 763573 w 3001993"/>
                <a:gd name="connsiteY32" fmla="*/ 1013963 h 2760453"/>
                <a:gd name="connsiteX33" fmla="*/ 773098 w 3001993"/>
                <a:gd name="connsiteY33" fmla="*/ 953668 h 2760453"/>
                <a:gd name="connsiteX34" fmla="*/ 808817 w 3001993"/>
                <a:gd name="connsiteY34" fmla="*/ 944907 h 2760453"/>
                <a:gd name="connsiteX35" fmla="*/ 838245 w 3001993"/>
                <a:gd name="connsiteY35" fmla="*/ 975998 h 2760453"/>
                <a:gd name="connsiteX36" fmla="*/ 856442 w 3001993"/>
                <a:gd name="connsiteY36" fmla="*/ 959194 h 2760453"/>
                <a:gd name="connsiteX37" fmla="*/ 854914 w 3001993"/>
                <a:gd name="connsiteY37" fmla="*/ 898944 h 2760453"/>
                <a:gd name="connsiteX38" fmla="*/ 906359 w 3001993"/>
                <a:gd name="connsiteY38" fmla="*/ 878412 h 2760453"/>
                <a:gd name="connsiteX39" fmla="*/ 949310 w 3001993"/>
                <a:gd name="connsiteY39" fmla="*/ 923476 h 2760453"/>
                <a:gd name="connsiteX40" fmla="*/ 965979 w 3001993"/>
                <a:gd name="connsiteY40" fmla="*/ 944907 h 2760453"/>
                <a:gd name="connsiteX41" fmla="*/ 995004 w 3001993"/>
                <a:gd name="connsiteY41" fmla="*/ 932236 h 2760453"/>
                <a:gd name="connsiteX42" fmla="*/ 1004079 w 3001993"/>
                <a:gd name="connsiteY42" fmla="*/ 873469 h 2760453"/>
                <a:gd name="connsiteX43" fmla="*/ 1005113 w 3001993"/>
                <a:gd name="connsiteY43" fmla="*/ 840042 h 2760453"/>
                <a:gd name="connsiteX44" fmla="*/ 1025510 w 3001993"/>
                <a:gd name="connsiteY44" fmla="*/ 816319 h 2760453"/>
                <a:gd name="connsiteX45" fmla="*/ 1081268 w 3001993"/>
                <a:gd name="connsiteY45" fmla="*/ 797808 h 2760453"/>
                <a:gd name="connsiteX46" fmla="*/ 1113617 w 3001993"/>
                <a:gd name="connsiteY46" fmla="*/ 792507 h 2760453"/>
                <a:gd name="connsiteX47" fmla="*/ 1131813 w 3001993"/>
                <a:gd name="connsiteY47" fmla="*/ 760023 h 2760453"/>
                <a:gd name="connsiteX48" fmla="*/ 1158860 w 3001993"/>
                <a:gd name="connsiteY48" fmla="*/ 759169 h 2760453"/>
                <a:gd name="connsiteX49" fmla="*/ 1173148 w 3001993"/>
                <a:gd name="connsiteY49" fmla="*/ 728213 h 2760453"/>
                <a:gd name="connsiteX50" fmla="*/ 1196960 w 3001993"/>
                <a:gd name="connsiteY50" fmla="*/ 780601 h 2760453"/>
                <a:gd name="connsiteX51" fmla="*/ 1235060 w 3001993"/>
                <a:gd name="connsiteY51" fmla="*/ 785363 h 2760453"/>
                <a:gd name="connsiteX52" fmla="*/ 1277923 w 3001993"/>
                <a:gd name="connsiteY52" fmla="*/ 790126 h 2760453"/>
                <a:gd name="connsiteX53" fmla="*/ 1301735 w 3001993"/>
                <a:gd name="connsiteY53" fmla="*/ 780601 h 2760453"/>
                <a:gd name="connsiteX54" fmla="*/ 1330310 w 3001993"/>
                <a:gd name="connsiteY54" fmla="*/ 852038 h 2760453"/>
                <a:gd name="connsiteX55" fmla="*/ 1355246 w 3001993"/>
                <a:gd name="connsiteY55" fmla="*/ 839728 h 2760453"/>
                <a:gd name="connsiteX56" fmla="*/ 1398378 w 3001993"/>
                <a:gd name="connsiteY56" fmla="*/ 845388 h 2760453"/>
                <a:gd name="connsiteX57" fmla="*/ 1432704 w 3001993"/>
                <a:gd name="connsiteY57" fmla="*/ 852038 h 2760453"/>
                <a:gd name="connsiteX58" fmla="*/ 1492055 w 3001993"/>
                <a:gd name="connsiteY58" fmla="*/ 907571 h 2760453"/>
                <a:gd name="connsiteX59" fmla="*/ 1520810 w 3001993"/>
                <a:gd name="connsiteY59" fmla="*/ 892519 h 2760453"/>
                <a:gd name="connsiteX60" fmla="*/ 1556529 w 3001993"/>
                <a:gd name="connsiteY60" fmla="*/ 916332 h 2760453"/>
                <a:gd name="connsiteX61" fmla="*/ 1608917 w 3001993"/>
                <a:gd name="connsiteY61" fmla="*/ 944907 h 2760453"/>
                <a:gd name="connsiteX62" fmla="*/ 1689879 w 3001993"/>
                <a:gd name="connsiteY62" fmla="*/ 949489 h 2760453"/>
                <a:gd name="connsiteX63" fmla="*/ 1713376 w 3001993"/>
                <a:gd name="connsiteY63" fmla="*/ 910536 h 2760453"/>
                <a:gd name="connsiteX64" fmla="*/ 1677973 w 3001993"/>
                <a:gd name="connsiteY64" fmla="*/ 868707 h 2760453"/>
                <a:gd name="connsiteX65" fmla="*/ 1603030 w 3001993"/>
                <a:gd name="connsiteY65" fmla="*/ 816543 h 2760453"/>
                <a:gd name="connsiteX66" fmla="*/ 1516048 w 3001993"/>
                <a:gd name="connsiteY66" fmla="*/ 771076 h 2760453"/>
                <a:gd name="connsiteX67" fmla="*/ 1430817 w 3001993"/>
                <a:gd name="connsiteY67" fmla="*/ 678252 h 2760453"/>
                <a:gd name="connsiteX68" fmla="*/ 1392223 w 3001993"/>
                <a:gd name="connsiteY68" fmla="*/ 656776 h 2760453"/>
                <a:gd name="connsiteX69" fmla="*/ 1310631 w 3001993"/>
                <a:gd name="connsiteY69" fmla="*/ 580980 h 2760453"/>
                <a:gd name="connsiteX70" fmla="*/ 1280304 w 3001993"/>
                <a:gd name="connsiteY70" fmla="*/ 513901 h 2760453"/>
                <a:gd name="connsiteX71" fmla="*/ 1249348 w 3001993"/>
                <a:gd name="connsiteY71" fmla="*/ 463894 h 2760453"/>
                <a:gd name="connsiteX72" fmla="*/ 1232364 w 3001993"/>
                <a:gd name="connsiteY72" fmla="*/ 447990 h 2760453"/>
                <a:gd name="connsiteX73" fmla="*/ 1237441 w 3001993"/>
                <a:gd name="connsiteY73" fmla="*/ 411507 h 2760453"/>
                <a:gd name="connsiteX74" fmla="*/ 1258873 w 3001993"/>
                <a:gd name="connsiteY74" fmla="*/ 371250 h 2760453"/>
                <a:gd name="connsiteX75" fmla="*/ 1216010 w 3001993"/>
                <a:gd name="connsiteY75" fmla="*/ 371026 h 2760453"/>
                <a:gd name="connsiteX76" fmla="*/ 1174091 w 3001993"/>
                <a:gd name="connsiteY76" fmla="*/ 345955 h 2760453"/>
                <a:gd name="connsiteX77" fmla="*/ 1166004 w 3001993"/>
                <a:gd name="connsiteY77" fmla="*/ 282919 h 2760453"/>
                <a:gd name="connsiteX78" fmla="*/ 1135048 w 3001993"/>
                <a:gd name="connsiteY78" fmla="*/ 268632 h 2760453"/>
                <a:gd name="connsiteX79" fmla="*/ 1129476 w 3001993"/>
                <a:gd name="connsiteY79" fmla="*/ 245718 h 2760453"/>
                <a:gd name="connsiteX80" fmla="*/ 1077898 w 3001993"/>
                <a:gd name="connsiteY80" fmla="*/ 249582 h 2760453"/>
                <a:gd name="connsiteX81" fmla="*/ 1065992 w 3001993"/>
                <a:gd name="connsiteY81" fmla="*/ 232913 h 2760453"/>
                <a:gd name="connsiteX82" fmla="*/ 1015985 w 3001993"/>
                <a:gd name="connsiteY82" fmla="*/ 240057 h 2760453"/>
                <a:gd name="connsiteX83" fmla="*/ 994554 w 3001993"/>
                <a:gd name="connsiteY83" fmla="*/ 228151 h 2760453"/>
                <a:gd name="connsiteX84" fmla="*/ 981929 w 3001993"/>
                <a:gd name="connsiteY84" fmla="*/ 186500 h 2760453"/>
                <a:gd name="connsiteX85" fmla="*/ 908109 w 3001993"/>
                <a:gd name="connsiteY85" fmla="*/ 207931 h 2760453"/>
                <a:gd name="connsiteX86" fmla="*/ 932642 w 3001993"/>
                <a:gd name="connsiteY86" fmla="*/ 171001 h 2760453"/>
                <a:gd name="connsiteX87" fmla="*/ 980267 w 3001993"/>
                <a:gd name="connsiteY87" fmla="*/ 147188 h 2760453"/>
                <a:gd name="connsiteX88" fmla="*/ 1015986 w 3001993"/>
                <a:gd name="connsiteY88" fmla="*/ 135282 h 2760453"/>
                <a:gd name="connsiteX89" fmla="*/ 1030272 w 3001993"/>
                <a:gd name="connsiteY89" fmla="*/ 85275 h 2760453"/>
                <a:gd name="connsiteX90" fmla="*/ 1164566 w 3001993"/>
                <a:gd name="connsiteY90" fmla="*/ 34505 h 2760453"/>
                <a:gd name="connsiteX91" fmla="*/ 1388853 w 3001993"/>
                <a:gd name="connsiteY91" fmla="*/ 0 h 2760453"/>
                <a:gd name="connsiteX92" fmla="*/ 1561381 w 3001993"/>
                <a:gd name="connsiteY92" fmla="*/ 8626 h 2760453"/>
                <a:gd name="connsiteX93" fmla="*/ 1802921 w 3001993"/>
                <a:gd name="connsiteY93" fmla="*/ 86264 h 2760453"/>
                <a:gd name="connsiteX0" fmla="*/ 1802921 w 3001993"/>
                <a:gd name="connsiteY0" fmla="*/ 86264 h 2760453"/>
                <a:gd name="connsiteX1" fmla="*/ 1716657 w 3001993"/>
                <a:gd name="connsiteY1" fmla="*/ 301924 h 2760453"/>
                <a:gd name="connsiteX2" fmla="*/ 1690778 w 3001993"/>
                <a:gd name="connsiteY2" fmla="*/ 457200 h 2760453"/>
                <a:gd name="connsiteX3" fmla="*/ 1846053 w 3001993"/>
                <a:gd name="connsiteY3" fmla="*/ 603849 h 2760453"/>
                <a:gd name="connsiteX4" fmla="*/ 2251495 w 3001993"/>
                <a:gd name="connsiteY4" fmla="*/ 715992 h 2760453"/>
                <a:gd name="connsiteX5" fmla="*/ 2475781 w 3001993"/>
                <a:gd name="connsiteY5" fmla="*/ 914400 h 2760453"/>
                <a:gd name="connsiteX6" fmla="*/ 2725947 w 3001993"/>
                <a:gd name="connsiteY6" fmla="*/ 1069675 h 2760453"/>
                <a:gd name="connsiteX7" fmla="*/ 2907102 w 3001993"/>
                <a:gd name="connsiteY7" fmla="*/ 1311215 h 2760453"/>
                <a:gd name="connsiteX8" fmla="*/ 3001993 w 3001993"/>
                <a:gd name="connsiteY8" fmla="*/ 1613139 h 2760453"/>
                <a:gd name="connsiteX9" fmla="*/ 2993366 w 3001993"/>
                <a:gd name="connsiteY9" fmla="*/ 1863305 h 2760453"/>
                <a:gd name="connsiteX10" fmla="*/ 2915729 w 3001993"/>
                <a:gd name="connsiteY10" fmla="*/ 2053087 h 2760453"/>
                <a:gd name="connsiteX11" fmla="*/ 2743200 w 3001993"/>
                <a:gd name="connsiteY11" fmla="*/ 2182483 h 2760453"/>
                <a:gd name="connsiteX12" fmla="*/ 2501661 w 3001993"/>
                <a:gd name="connsiteY12" fmla="*/ 2234241 h 2760453"/>
                <a:gd name="connsiteX13" fmla="*/ 2216989 w 3001993"/>
                <a:gd name="connsiteY13" fmla="*/ 2165230 h 2760453"/>
                <a:gd name="connsiteX14" fmla="*/ 2009955 w 3001993"/>
                <a:gd name="connsiteY14" fmla="*/ 2130724 h 2760453"/>
                <a:gd name="connsiteX15" fmla="*/ 1708030 w 3001993"/>
                <a:gd name="connsiteY15" fmla="*/ 2277373 h 2760453"/>
                <a:gd name="connsiteX16" fmla="*/ 1431985 w 3001993"/>
                <a:gd name="connsiteY16" fmla="*/ 2553419 h 2760453"/>
                <a:gd name="connsiteX17" fmla="*/ 1259457 w 3001993"/>
                <a:gd name="connsiteY17" fmla="*/ 2691441 h 2760453"/>
                <a:gd name="connsiteX18" fmla="*/ 785004 w 3001993"/>
                <a:gd name="connsiteY18" fmla="*/ 2760453 h 2760453"/>
                <a:gd name="connsiteX19" fmla="*/ 474453 w 3001993"/>
                <a:gd name="connsiteY19" fmla="*/ 2743200 h 2760453"/>
                <a:gd name="connsiteX20" fmla="*/ 224287 w 3001993"/>
                <a:gd name="connsiteY20" fmla="*/ 2691441 h 2760453"/>
                <a:gd name="connsiteX21" fmla="*/ 51759 w 3001993"/>
                <a:gd name="connsiteY21" fmla="*/ 2587924 h 2760453"/>
                <a:gd name="connsiteX22" fmla="*/ 0 w 3001993"/>
                <a:gd name="connsiteY22" fmla="*/ 2398143 h 2760453"/>
                <a:gd name="connsiteX23" fmla="*/ 17253 w 3001993"/>
                <a:gd name="connsiteY23" fmla="*/ 2208362 h 2760453"/>
                <a:gd name="connsiteX24" fmla="*/ 103517 w 3001993"/>
                <a:gd name="connsiteY24" fmla="*/ 2009955 h 2760453"/>
                <a:gd name="connsiteX25" fmla="*/ 267419 w 3001993"/>
                <a:gd name="connsiteY25" fmla="*/ 1889185 h 2760453"/>
                <a:gd name="connsiteX26" fmla="*/ 362310 w 3001993"/>
                <a:gd name="connsiteY26" fmla="*/ 1777041 h 2760453"/>
                <a:gd name="connsiteX27" fmla="*/ 362310 w 3001993"/>
                <a:gd name="connsiteY27" fmla="*/ 1526875 h 2760453"/>
                <a:gd name="connsiteX28" fmla="*/ 370936 w 3001993"/>
                <a:gd name="connsiteY28" fmla="*/ 1380226 h 2760453"/>
                <a:gd name="connsiteX29" fmla="*/ 491706 w 3001993"/>
                <a:gd name="connsiteY29" fmla="*/ 1285336 h 2760453"/>
                <a:gd name="connsiteX30" fmla="*/ 638355 w 3001993"/>
                <a:gd name="connsiteY30" fmla="*/ 1268083 h 2760453"/>
                <a:gd name="connsiteX31" fmla="*/ 757328 w 3001993"/>
                <a:gd name="connsiteY31" fmla="*/ 1085446 h 2760453"/>
                <a:gd name="connsiteX32" fmla="*/ 763573 w 3001993"/>
                <a:gd name="connsiteY32" fmla="*/ 1013963 h 2760453"/>
                <a:gd name="connsiteX33" fmla="*/ 773098 w 3001993"/>
                <a:gd name="connsiteY33" fmla="*/ 953668 h 2760453"/>
                <a:gd name="connsiteX34" fmla="*/ 808817 w 3001993"/>
                <a:gd name="connsiteY34" fmla="*/ 944907 h 2760453"/>
                <a:gd name="connsiteX35" fmla="*/ 838245 w 3001993"/>
                <a:gd name="connsiteY35" fmla="*/ 975998 h 2760453"/>
                <a:gd name="connsiteX36" fmla="*/ 856442 w 3001993"/>
                <a:gd name="connsiteY36" fmla="*/ 959194 h 2760453"/>
                <a:gd name="connsiteX37" fmla="*/ 854914 w 3001993"/>
                <a:gd name="connsiteY37" fmla="*/ 898944 h 2760453"/>
                <a:gd name="connsiteX38" fmla="*/ 906359 w 3001993"/>
                <a:gd name="connsiteY38" fmla="*/ 878412 h 2760453"/>
                <a:gd name="connsiteX39" fmla="*/ 949310 w 3001993"/>
                <a:gd name="connsiteY39" fmla="*/ 923476 h 2760453"/>
                <a:gd name="connsiteX40" fmla="*/ 965979 w 3001993"/>
                <a:gd name="connsiteY40" fmla="*/ 944907 h 2760453"/>
                <a:gd name="connsiteX41" fmla="*/ 995004 w 3001993"/>
                <a:gd name="connsiteY41" fmla="*/ 932236 h 2760453"/>
                <a:gd name="connsiteX42" fmla="*/ 1004079 w 3001993"/>
                <a:gd name="connsiteY42" fmla="*/ 873469 h 2760453"/>
                <a:gd name="connsiteX43" fmla="*/ 1005113 w 3001993"/>
                <a:gd name="connsiteY43" fmla="*/ 840042 h 2760453"/>
                <a:gd name="connsiteX44" fmla="*/ 1025510 w 3001993"/>
                <a:gd name="connsiteY44" fmla="*/ 816319 h 2760453"/>
                <a:gd name="connsiteX45" fmla="*/ 1081268 w 3001993"/>
                <a:gd name="connsiteY45" fmla="*/ 797808 h 2760453"/>
                <a:gd name="connsiteX46" fmla="*/ 1113617 w 3001993"/>
                <a:gd name="connsiteY46" fmla="*/ 792507 h 2760453"/>
                <a:gd name="connsiteX47" fmla="*/ 1131813 w 3001993"/>
                <a:gd name="connsiteY47" fmla="*/ 760023 h 2760453"/>
                <a:gd name="connsiteX48" fmla="*/ 1158860 w 3001993"/>
                <a:gd name="connsiteY48" fmla="*/ 759169 h 2760453"/>
                <a:gd name="connsiteX49" fmla="*/ 1173148 w 3001993"/>
                <a:gd name="connsiteY49" fmla="*/ 728213 h 2760453"/>
                <a:gd name="connsiteX50" fmla="*/ 1196960 w 3001993"/>
                <a:gd name="connsiteY50" fmla="*/ 780601 h 2760453"/>
                <a:gd name="connsiteX51" fmla="*/ 1235060 w 3001993"/>
                <a:gd name="connsiteY51" fmla="*/ 785363 h 2760453"/>
                <a:gd name="connsiteX52" fmla="*/ 1277923 w 3001993"/>
                <a:gd name="connsiteY52" fmla="*/ 790126 h 2760453"/>
                <a:gd name="connsiteX53" fmla="*/ 1301735 w 3001993"/>
                <a:gd name="connsiteY53" fmla="*/ 780601 h 2760453"/>
                <a:gd name="connsiteX54" fmla="*/ 1330310 w 3001993"/>
                <a:gd name="connsiteY54" fmla="*/ 852038 h 2760453"/>
                <a:gd name="connsiteX55" fmla="*/ 1355246 w 3001993"/>
                <a:gd name="connsiteY55" fmla="*/ 839728 h 2760453"/>
                <a:gd name="connsiteX56" fmla="*/ 1398378 w 3001993"/>
                <a:gd name="connsiteY56" fmla="*/ 845388 h 2760453"/>
                <a:gd name="connsiteX57" fmla="*/ 1432704 w 3001993"/>
                <a:gd name="connsiteY57" fmla="*/ 852038 h 2760453"/>
                <a:gd name="connsiteX58" fmla="*/ 1492055 w 3001993"/>
                <a:gd name="connsiteY58" fmla="*/ 907571 h 2760453"/>
                <a:gd name="connsiteX59" fmla="*/ 1520810 w 3001993"/>
                <a:gd name="connsiteY59" fmla="*/ 892519 h 2760453"/>
                <a:gd name="connsiteX60" fmla="*/ 1556529 w 3001993"/>
                <a:gd name="connsiteY60" fmla="*/ 916332 h 2760453"/>
                <a:gd name="connsiteX61" fmla="*/ 1608917 w 3001993"/>
                <a:gd name="connsiteY61" fmla="*/ 944907 h 2760453"/>
                <a:gd name="connsiteX62" fmla="*/ 1689879 w 3001993"/>
                <a:gd name="connsiteY62" fmla="*/ 949489 h 2760453"/>
                <a:gd name="connsiteX63" fmla="*/ 1713376 w 3001993"/>
                <a:gd name="connsiteY63" fmla="*/ 910536 h 2760453"/>
                <a:gd name="connsiteX64" fmla="*/ 1677973 w 3001993"/>
                <a:gd name="connsiteY64" fmla="*/ 868707 h 2760453"/>
                <a:gd name="connsiteX65" fmla="*/ 1603030 w 3001993"/>
                <a:gd name="connsiteY65" fmla="*/ 816543 h 2760453"/>
                <a:gd name="connsiteX66" fmla="*/ 1516048 w 3001993"/>
                <a:gd name="connsiteY66" fmla="*/ 771076 h 2760453"/>
                <a:gd name="connsiteX67" fmla="*/ 1430817 w 3001993"/>
                <a:gd name="connsiteY67" fmla="*/ 678252 h 2760453"/>
                <a:gd name="connsiteX68" fmla="*/ 1392223 w 3001993"/>
                <a:gd name="connsiteY68" fmla="*/ 656776 h 2760453"/>
                <a:gd name="connsiteX69" fmla="*/ 1310631 w 3001993"/>
                <a:gd name="connsiteY69" fmla="*/ 580980 h 2760453"/>
                <a:gd name="connsiteX70" fmla="*/ 1280304 w 3001993"/>
                <a:gd name="connsiteY70" fmla="*/ 513901 h 2760453"/>
                <a:gd name="connsiteX71" fmla="*/ 1249348 w 3001993"/>
                <a:gd name="connsiteY71" fmla="*/ 463894 h 2760453"/>
                <a:gd name="connsiteX72" fmla="*/ 1232364 w 3001993"/>
                <a:gd name="connsiteY72" fmla="*/ 447990 h 2760453"/>
                <a:gd name="connsiteX73" fmla="*/ 1237441 w 3001993"/>
                <a:gd name="connsiteY73" fmla="*/ 411507 h 2760453"/>
                <a:gd name="connsiteX74" fmla="*/ 1258873 w 3001993"/>
                <a:gd name="connsiteY74" fmla="*/ 371250 h 2760453"/>
                <a:gd name="connsiteX75" fmla="*/ 1216010 w 3001993"/>
                <a:gd name="connsiteY75" fmla="*/ 371026 h 2760453"/>
                <a:gd name="connsiteX76" fmla="*/ 1174091 w 3001993"/>
                <a:gd name="connsiteY76" fmla="*/ 345955 h 2760453"/>
                <a:gd name="connsiteX77" fmla="*/ 1166004 w 3001993"/>
                <a:gd name="connsiteY77" fmla="*/ 282919 h 2760453"/>
                <a:gd name="connsiteX78" fmla="*/ 1135048 w 3001993"/>
                <a:gd name="connsiteY78" fmla="*/ 268632 h 2760453"/>
                <a:gd name="connsiteX79" fmla="*/ 1129476 w 3001993"/>
                <a:gd name="connsiteY79" fmla="*/ 245718 h 2760453"/>
                <a:gd name="connsiteX80" fmla="*/ 1077898 w 3001993"/>
                <a:gd name="connsiteY80" fmla="*/ 249582 h 2760453"/>
                <a:gd name="connsiteX81" fmla="*/ 1065992 w 3001993"/>
                <a:gd name="connsiteY81" fmla="*/ 232913 h 2760453"/>
                <a:gd name="connsiteX82" fmla="*/ 1015985 w 3001993"/>
                <a:gd name="connsiteY82" fmla="*/ 240057 h 2760453"/>
                <a:gd name="connsiteX83" fmla="*/ 994554 w 3001993"/>
                <a:gd name="connsiteY83" fmla="*/ 228151 h 2760453"/>
                <a:gd name="connsiteX84" fmla="*/ 981929 w 3001993"/>
                <a:gd name="connsiteY84" fmla="*/ 186500 h 2760453"/>
                <a:gd name="connsiteX85" fmla="*/ 908109 w 3001993"/>
                <a:gd name="connsiteY85" fmla="*/ 207931 h 2760453"/>
                <a:gd name="connsiteX86" fmla="*/ 932642 w 3001993"/>
                <a:gd name="connsiteY86" fmla="*/ 171001 h 2760453"/>
                <a:gd name="connsiteX87" fmla="*/ 980267 w 3001993"/>
                <a:gd name="connsiteY87" fmla="*/ 147188 h 2760453"/>
                <a:gd name="connsiteX88" fmla="*/ 1015986 w 3001993"/>
                <a:gd name="connsiteY88" fmla="*/ 135282 h 2760453"/>
                <a:gd name="connsiteX89" fmla="*/ 1030272 w 3001993"/>
                <a:gd name="connsiteY89" fmla="*/ 85275 h 2760453"/>
                <a:gd name="connsiteX90" fmla="*/ 1073135 w 3001993"/>
                <a:gd name="connsiteY90" fmla="*/ 90038 h 2760453"/>
                <a:gd name="connsiteX91" fmla="*/ 1164566 w 3001993"/>
                <a:gd name="connsiteY91" fmla="*/ 34505 h 2760453"/>
                <a:gd name="connsiteX92" fmla="*/ 1388853 w 3001993"/>
                <a:gd name="connsiteY92" fmla="*/ 0 h 2760453"/>
                <a:gd name="connsiteX93" fmla="*/ 1561381 w 3001993"/>
                <a:gd name="connsiteY93" fmla="*/ 8626 h 2760453"/>
                <a:gd name="connsiteX94" fmla="*/ 1802921 w 3001993"/>
                <a:gd name="connsiteY94" fmla="*/ 86264 h 2760453"/>
                <a:gd name="connsiteX0" fmla="*/ 1802921 w 3001993"/>
                <a:gd name="connsiteY0" fmla="*/ 86264 h 2760453"/>
                <a:gd name="connsiteX1" fmla="*/ 1716657 w 3001993"/>
                <a:gd name="connsiteY1" fmla="*/ 301924 h 2760453"/>
                <a:gd name="connsiteX2" fmla="*/ 1690778 w 3001993"/>
                <a:gd name="connsiteY2" fmla="*/ 457200 h 2760453"/>
                <a:gd name="connsiteX3" fmla="*/ 1846053 w 3001993"/>
                <a:gd name="connsiteY3" fmla="*/ 603849 h 2760453"/>
                <a:gd name="connsiteX4" fmla="*/ 2251495 w 3001993"/>
                <a:gd name="connsiteY4" fmla="*/ 715992 h 2760453"/>
                <a:gd name="connsiteX5" fmla="*/ 2475781 w 3001993"/>
                <a:gd name="connsiteY5" fmla="*/ 914400 h 2760453"/>
                <a:gd name="connsiteX6" fmla="*/ 2725947 w 3001993"/>
                <a:gd name="connsiteY6" fmla="*/ 1069675 h 2760453"/>
                <a:gd name="connsiteX7" fmla="*/ 2907102 w 3001993"/>
                <a:gd name="connsiteY7" fmla="*/ 1311215 h 2760453"/>
                <a:gd name="connsiteX8" fmla="*/ 3001993 w 3001993"/>
                <a:gd name="connsiteY8" fmla="*/ 1613139 h 2760453"/>
                <a:gd name="connsiteX9" fmla="*/ 2993366 w 3001993"/>
                <a:gd name="connsiteY9" fmla="*/ 1863305 h 2760453"/>
                <a:gd name="connsiteX10" fmla="*/ 2915729 w 3001993"/>
                <a:gd name="connsiteY10" fmla="*/ 2053087 h 2760453"/>
                <a:gd name="connsiteX11" fmla="*/ 2743200 w 3001993"/>
                <a:gd name="connsiteY11" fmla="*/ 2182483 h 2760453"/>
                <a:gd name="connsiteX12" fmla="*/ 2501661 w 3001993"/>
                <a:gd name="connsiteY12" fmla="*/ 2234241 h 2760453"/>
                <a:gd name="connsiteX13" fmla="*/ 2216989 w 3001993"/>
                <a:gd name="connsiteY13" fmla="*/ 2165230 h 2760453"/>
                <a:gd name="connsiteX14" fmla="*/ 2009955 w 3001993"/>
                <a:gd name="connsiteY14" fmla="*/ 2130724 h 2760453"/>
                <a:gd name="connsiteX15" fmla="*/ 1708030 w 3001993"/>
                <a:gd name="connsiteY15" fmla="*/ 2277373 h 2760453"/>
                <a:gd name="connsiteX16" fmla="*/ 1431985 w 3001993"/>
                <a:gd name="connsiteY16" fmla="*/ 2553419 h 2760453"/>
                <a:gd name="connsiteX17" fmla="*/ 1259457 w 3001993"/>
                <a:gd name="connsiteY17" fmla="*/ 2691441 h 2760453"/>
                <a:gd name="connsiteX18" fmla="*/ 785004 w 3001993"/>
                <a:gd name="connsiteY18" fmla="*/ 2760453 h 2760453"/>
                <a:gd name="connsiteX19" fmla="*/ 474453 w 3001993"/>
                <a:gd name="connsiteY19" fmla="*/ 2743200 h 2760453"/>
                <a:gd name="connsiteX20" fmla="*/ 224287 w 3001993"/>
                <a:gd name="connsiteY20" fmla="*/ 2691441 h 2760453"/>
                <a:gd name="connsiteX21" fmla="*/ 51759 w 3001993"/>
                <a:gd name="connsiteY21" fmla="*/ 2587924 h 2760453"/>
                <a:gd name="connsiteX22" fmla="*/ 0 w 3001993"/>
                <a:gd name="connsiteY22" fmla="*/ 2398143 h 2760453"/>
                <a:gd name="connsiteX23" fmla="*/ 17253 w 3001993"/>
                <a:gd name="connsiteY23" fmla="*/ 2208362 h 2760453"/>
                <a:gd name="connsiteX24" fmla="*/ 103517 w 3001993"/>
                <a:gd name="connsiteY24" fmla="*/ 2009955 h 2760453"/>
                <a:gd name="connsiteX25" fmla="*/ 267419 w 3001993"/>
                <a:gd name="connsiteY25" fmla="*/ 1889185 h 2760453"/>
                <a:gd name="connsiteX26" fmla="*/ 362310 w 3001993"/>
                <a:gd name="connsiteY26" fmla="*/ 1777041 h 2760453"/>
                <a:gd name="connsiteX27" fmla="*/ 362310 w 3001993"/>
                <a:gd name="connsiteY27" fmla="*/ 1526875 h 2760453"/>
                <a:gd name="connsiteX28" fmla="*/ 370936 w 3001993"/>
                <a:gd name="connsiteY28" fmla="*/ 1380226 h 2760453"/>
                <a:gd name="connsiteX29" fmla="*/ 491706 w 3001993"/>
                <a:gd name="connsiteY29" fmla="*/ 1285336 h 2760453"/>
                <a:gd name="connsiteX30" fmla="*/ 638355 w 3001993"/>
                <a:gd name="connsiteY30" fmla="*/ 1268083 h 2760453"/>
                <a:gd name="connsiteX31" fmla="*/ 757328 w 3001993"/>
                <a:gd name="connsiteY31" fmla="*/ 1085446 h 2760453"/>
                <a:gd name="connsiteX32" fmla="*/ 763573 w 3001993"/>
                <a:gd name="connsiteY32" fmla="*/ 1013963 h 2760453"/>
                <a:gd name="connsiteX33" fmla="*/ 773098 w 3001993"/>
                <a:gd name="connsiteY33" fmla="*/ 953668 h 2760453"/>
                <a:gd name="connsiteX34" fmla="*/ 808817 w 3001993"/>
                <a:gd name="connsiteY34" fmla="*/ 944907 h 2760453"/>
                <a:gd name="connsiteX35" fmla="*/ 838245 w 3001993"/>
                <a:gd name="connsiteY35" fmla="*/ 975998 h 2760453"/>
                <a:gd name="connsiteX36" fmla="*/ 856442 w 3001993"/>
                <a:gd name="connsiteY36" fmla="*/ 959194 h 2760453"/>
                <a:gd name="connsiteX37" fmla="*/ 854914 w 3001993"/>
                <a:gd name="connsiteY37" fmla="*/ 898944 h 2760453"/>
                <a:gd name="connsiteX38" fmla="*/ 906359 w 3001993"/>
                <a:gd name="connsiteY38" fmla="*/ 878412 h 2760453"/>
                <a:gd name="connsiteX39" fmla="*/ 949310 w 3001993"/>
                <a:gd name="connsiteY39" fmla="*/ 923476 h 2760453"/>
                <a:gd name="connsiteX40" fmla="*/ 965979 w 3001993"/>
                <a:gd name="connsiteY40" fmla="*/ 944907 h 2760453"/>
                <a:gd name="connsiteX41" fmla="*/ 995004 w 3001993"/>
                <a:gd name="connsiteY41" fmla="*/ 932236 h 2760453"/>
                <a:gd name="connsiteX42" fmla="*/ 1004079 w 3001993"/>
                <a:gd name="connsiteY42" fmla="*/ 873469 h 2760453"/>
                <a:gd name="connsiteX43" fmla="*/ 1005113 w 3001993"/>
                <a:gd name="connsiteY43" fmla="*/ 840042 h 2760453"/>
                <a:gd name="connsiteX44" fmla="*/ 1025510 w 3001993"/>
                <a:gd name="connsiteY44" fmla="*/ 816319 h 2760453"/>
                <a:gd name="connsiteX45" fmla="*/ 1081268 w 3001993"/>
                <a:gd name="connsiteY45" fmla="*/ 797808 h 2760453"/>
                <a:gd name="connsiteX46" fmla="*/ 1113617 w 3001993"/>
                <a:gd name="connsiteY46" fmla="*/ 792507 h 2760453"/>
                <a:gd name="connsiteX47" fmla="*/ 1131813 w 3001993"/>
                <a:gd name="connsiteY47" fmla="*/ 760023 h 2760453"/>
                <a:gd name="connsiteX48" fmla="*/ 1158860 w 3001993"/>
                <a:gd name="connsiteY48" fmla="*/ 759169 h 2760453"/>
                <a:gd name="connsiteX49" fmla="*/ 1173148 w 3001993"/>
                <a:gd name="connsiteY49" fmla="*/ 728213 h 2760453"/>
                <a:gd name="connsiteX50" fmla="*/ 1196960 w 3001993"/>
                <a:gd name="connsiteY50" fmla="*/ 780601 h 2760453"/>
                <a:gd name="connsiteX51" fmla="*/ 1235060 w 3001993"/>
                <a:gd name="connsiteY51" fmla="*/ 785363 h 2760453"/>
                <a:gd name="connsiteX52" fmla="*/ 1277923 w 3001993"/>
                <a:gd name="connsiteY52" fmla="*/ 790126 h 2760453"/>
                <a:gd name="connsiteX53" fmla="*/ 1301735 w 3001993"/>
                <a:gd name="connsiteY53" fmla="*/ 780601 h 2760453"/>
                <a:gd name="connsiteX54" fmla="*/ 1330310 w 3001993"/>
                <a:gd name="connsiteY54" fmla="*/ 852038 h 2760453"/>
                <a:gd name="connsiteX55" fmla="*/ 1355246 w 3001993"/>
                <a:gd name="connsiteY55" fmla="*/ 839728 h 2760453"/>
                <a:gd name="connsiteX56" fmla="*/ 1398378 w 3001993"/>
                <a:gd name="connsiteY56" fmla="*/ 845388 h 2760453"/>
                <a:gd name="connsiteX57" fmla="*/ 1432704 w 3001993"/>
                <a:gd name="connsiteY57" fmla="*/ 852038 h 2760453"/>
                <a:gd name="connsiteX58" fmla="*/ 1492055 w 3001993"/>
                <a:gd name="connsiteY58" fmla="*/ 907571 h 2760453"/>
                <a:gd name="connsiteX59" fmla="*/ 1520810 w 3001993"/>
                <a:gd name="connsiteY59" fmla="*/ 892519 h 2760453"/>
                <a:gd name="connsiteX60" fmla="*/ 1556529 w 3001993"/>
                <a:gd name="connsiteY60" fmla="*/ 916332 h 2760453"/>
                <a:gd name="connsiteX61" fmla="*/ 1608917 w 3001993"/>
                <a:gd name="connsiteY61" fmla="*/ 944907 h 2760453"/>
                <a:gd name="connsiteX62" fmla="*/ 1689879 w 3001993"/>
                <a:gd name="connsiteY62" fmla="*/ 949489 h 2760453"/>
                <a:gd name="connsiteX63" fmla="*/ 1713376 w 3001993"/>
                <a:gd name="connsiteY63" fmla="*/ 910536 h 2760453"/>
                <a:gd name="connsiteX64" fmla="*/ 1677973 w 3001993"/>
                <a:gd name="connsiteY64" fmla="*/ 868707 h 2760453"/>
                <a:gd name="connsiteX65" fmla="*/ 1603030 w 3001993"/>
                <a:gd name="connsiteY65" fmla="*/ 816543 h 2760453"/>
                <a:gd name="connsiteX66" fmla="*/ 1516048 w 3001993"/>
                <a:gd name="connsiteY66" fmla="*/ 771076 h 2760453"/>
                <a:gd name="connsiteX67" fmla="*/ 1430817 w 3001993"/>
                <a:gd name="connsiteY67" fmla="*/ 678252 h 2760453"/>
                <a:gd name="connsiteX68" fmla="*/ 1392223 w 3001993"/>
                <a:gd name="connsiteY68" fmla="*/ 656776 h 2760453"/>
                <a:gd name="connsiteX69" fmla="*/ 1310631 w 3001993"/>
                <a:gd name="connsiteY69" fmla="*/ 580980 h 2760453"/>
                <a:gd name="connsiteX70" fmla="*/ 1280304 w 3001993"/>
                <a:gd name="connsiteY70" fmla="*/ 513901 h 2760453"/>
                <a:gd name="connsiteX71" fmla="*/ 1249348 w 3001993"/>
                <a:gd name="connsiteY71" fmla="*/ 463894 h 2760453"/>
                <a:gd name="connsiteX72" fmla="*/ 1232364 w 3001993"/>
                <a:gd name="connsiteY72" fmla="*/ 447990 h 2760453"/>
                <a:gd name="connsiteX73" fmla="*/ 1237441 w 3001993"/>
                <a:gd name="connsiteY73" fmla="*/ 411507 h 2760453"/>
                <a:gd name="connsiteX74" fmla="*/ 1258873 w 3001993"/>
                <a:gd name="connsiteY74" fmla="*/ 371250 h 2760453"/>
                <a:gd name="connsiteX75" fmla="*/ 1216010 w 3001993"/>
                <a:gd name="connsiteY75" fmla="*/ 371026 h 2760453"/>
                <a:gd name="connsiteX76" fmla="*/ 1174091 w 3001993"/>
                <a:gd name="connsiteY76" fmla="*/ 345955 h 2760453"/>
                <a:gd name="connsiteX77" fmla="*/ 1166004 w 3001993"/>
                <a:gd name="connsiteY77" fmla="*/ 282919 h 2760453"/>
                <a:gd name="connsiteX78" fmla="*/ 1135048 w 3001993"/>
                <a:gd name="connsiteY78" fmla="*/ 268632 h 2760453"/>
                <a:gd name="connsiteX79" fmla="*/ 1129476 w 3001993"/>
                <a:gd name="connsiteY79" fmla="*/ 245718 h 2760453"/>
                <a:gd name="connsiteX80" fmla="*/ 1077898 w 3001993"/>
                <a:gd name="connsiteY80" fmla="*/ 249582 h 2760453"/>
                <a:gd name="connsiteX81" fmla="*/ 1065992 w 3001993"/>
                <a:gd name="connsiteY81" fmla="*/ 232913 h 2760453"/>
                <a:gd name="connsiteX82" fmla="*/ 1015985 w 3001993"/>
                <a:gd name="connsiteY82" fmla="*/ 240057 h 2760453"/>
                <a:gd name="connsiteX83" fmla="*/ 994554 w 3001993"/>
                <a:gd name="connsiteY83" fmla="*/ 228151 h 2760453"/>
                <a:gd name="connsiteX84" fmla="*/ 981929 w 3001993"/>
                <a:gd name="connsiteY84" fmla="*/ 186500 h 2760453"/>
                <a:gd name="connsiteX85" fmla="*/ 908109 w 3001993"/>
                <a:gd name="connsiteY85" fmla="*/ 207931 h 2760453"/>
                <a:gd name="connsiteX86" fmla="*/ 932642 w 3001993"/>
                <a:gd name="connsiteY86" fmla="*/ 171001 h 2760453"/>
                <a:gd name="connsiteX87" fmla="*/ 980267 w 3001993"/>
                <a:gd name="connsiteY87" fmla="*/ 147188 h 2760453"/>
                <a:gd name="connsiteX88" fmla="*/ 1015986 w 3001993"/>
                <a:gd name="connsiteY88" fmla="*/ 135282 h 2760453"/>
                <a:gd name="connsiteX89" fmla="*/ 1030272 w 3001993"/>
                <a:gd name="connsiteY89" fmla="*/ 85275 h 2760453"/>
                <a:gd name="connsiteX90" fmla="*/ 1073135 w 3001993"/>
                <a:gd name="connsiteY90" fmla="*/ 90038 h 2760453"/>
                <a:gd name="connsiteX91" fmla="*/ 1176472 w 3001993"/>
                <a:gd name="connsiteY91" fmla="*/ 34505 h 2760453"/>
                <a:gd name="connsiteX92" fmla="*/ 1388853 w 3001993"/>
                <a:gd name="connsiteY92" fmla="*/ 0 h 2760453"/>
                <a:gd name="connsiteX93" fmla="*/ 1561381 w 3001993"/>
                <a:gd name="connsiteY93" fmla="*/ 8626 h 2760453"/>
                <a:gd name="connsiteX94" fmla="*/ 1802921 w 3001993"/>
                <a:gd name="connsiteY94" fmla="*/ 86264 h 2760453"/>
                <a:gd name="connsiteX0" fmla="*/ 1802921 w 3001993"/>
                <a:gd name="connsiteY0" fmla="*/ 93408 h 2767597"/>
                <a:gd name="connsiteX1" fmla="*/ 1716657 w 3001993"/>
                <a:gd name="connsiteY1" fmla="*/ 309068 h 2767597"/>
                <a:gd name="connsiteX2" fmla="*/ 1690778 w 3001993"/>
                <a:gd name="connsiteY2" fmla="*/ 464344 h 2767597"/>
                <a:gd name="connsiteX3" fmla="*/ 1846053 w 3001993"/>
                <a:gd name="connsiteY3" fmla="*/ 610993 h 2767597"/>
                <a:gd name="connsiteX4" fmla="*/ 2251495 w 3001993"/>
                <a:gd name="connsiteY4" fmla="*/ 723136 h 2767597"/>
                <a:gd name="connsiteX5" fmla="*/ 2475781 w 3001993"/>
                <a:gd name="connsiteY5" fmla="*/ 921544 h 2767597"/>
                <a:gd name="connsiteX6" fmla="*/ 2725947 w 3001993"/>
                <a:gd name="connsiteY6" fmla="*/ 1076819 h 2767597"/>
                <a:gd name="connsiteX7" fmla="*/ 2907102 w 3001993"/>
                <a:gd name="connsiteY7" fmla="*/ 1318359 h 2767597"/>
                <a:gd name="connsiteX8" fmla="*/ 3001993 w 3001993"/>
                <a:gd name="connsiteY8" fmla="*/ 1620283 h 2767597"/>
                <a:gd name="connsiteX9" fmla="*/ 2993366 w 3001993"/>
                <a:gd name="connsiteY9" fmla="*/ 1870449 h 2767597"/>
                <a:gd name="connsiteX10" fmla="*/ 2915729 w 3001993"/>
                <a:gd name="connsiteY10" fmla="*/ 2060231 h 2767597"/>
                <a:gd name="connsiteX11" fmla="*/ 2743200 w 3001993"/>
                <a:gd name="connsiteY11" fmla="*/ 2189627 h 2767597"/>
                <a:gd name="connsiteX12" fmla="*/ 2501661 w 3001993"/>
                <a:gd name="connsiteY12" fmla="*/ 2241385 h 2767597"/>
                <a:gd name="connsiteX13" fmla="*/ 2216989 w 3001993"/>
                <a:gd name="connsiteY13" fmla="*/ 2172374 h 2767597"/>
                <a:gd name="connsiteX14" fmla="*/ 2009955 w 3001993"/>
                <a:gd name="connsiteY14" fmla="*/ 2137868 h 2767597"/>
                <a:gd name="connsiteX15" fmla="*/ 1708030 w 3001993"/>
                <a:gd name="connsiteY15" fmla="*/ 2284517 h 2767597"/>
                <a:gd name="connsiteX16" fmla="*/ 1431985 w 3001993"/>
                <a:gd name="connsiteY16" fmla="*/ 2560563 h 2767597"/>
                <a:gd name="connsiteX17" fmla="*/ 1259457 w 3001993"/>
                <a:gd name="connsiteY17" fmla="*/ 2698585 h 2767597"/>
                <a:gd name="connsiteX18" fmla="*/ 785004 w 3001993"/>
                <a:gd name="connsiteY18" fmla="*/ 2767597 h 2767597"/>
                <a:gd name="connsiteX19" fmla="*/ 474453 w 3001993"/>
                <a:gd name="connsiteY19" fmla="*/ 2750344 h 2767597"/>
                <a:gd name="connsiteX20" fmla="*/ 224287 w 3001993"/>
                <a:gd name="connsiteY20" fmla="*/ 2698585 h 2767597"/>
                <a:gd name="connsiteX21" fmla="*/ 51759 w 3001993"/>
                <a:gd name="connsiteY21" fmla="*/ 2595068 h 2767597"/>
                <a:gd name="connsiteX22" fmla="*/ 0 w 3001993"/>
                <a:gd name="connsiteY22" fmla="*/ 2405287 h 2767597"/>
                <a:gd name="connsiteX23" fmla="*/ 17253 w 3001993"/>
                <a:gd name="connsiteY23" fmla="*/ 2215506 h 2767597"/>
                <a:gd name="connsiteX24" fmla="*/ 103517 w 3001993"/>
                <a:gd name="connsiteY24" fmla="*/ 2017099 h 2767597"/>
                <a:gd name="connsiteX25" fmla="*/ 267419 w 3001993"/>
                <a:gd name="connsiteY25" fmla="*/ 1896329 h 2767597"/>
                <a:gd name="connsiteX26" fmla="*/ 362310 w 3001993"/>
                <a:gd name="connsiteY26" fmla="*/ 1784185 h 2767597"/>
                <a:gd name="connsiteX27" fmla="*/ 362310 w 3001993"/>
                <a:gd name="connsiteY27" fmla="*/ 1534019 h 2767597"/>
                <a:gd name="connsiteX28" fmla="*/ 370936 w 3001993"/>
                <a:gd name="connsiteY28" fmla="*/ 1387370 h 2767597"/>
                <a:gd name="connsiteX29" fmla="*/ 491706 w 3001993"/>
                <a:gd name="connsiteY29" fmla="*/ 1292480 h 2767597"/>
                <a:gd name="connsiteX30" fmla="*/ 638355 w 3001993"/>
                <a:gd name="connsiteY30" fmla="*/ 1275227 h 2767597"/>
                <a:gd name="connsiteX31" fmla="*/ 757328 w 3001993"/>
                <a:gd name="connsiteY31" fmla="*/ 1092590 h 2767597"/>
                <a:gd name="connsiteX32" fmla="*/ 763573 w 3001993"/>
                <a:gd name="connsiteY32" fmla="*/ 1021107 h 2767597"/>
                <a:gd name="connsiteX33" fmla="*/ 773098 w 3001993"/>
                <a:gd name="connsiteY33" fmla="*/ 960812 h 2767597"/>
                <a:gd name="connsiteX34" fmla="*/ 808817 w 3001993"/>
                <a:gd name="connsiteY34" fmla="*/ 952051 h 2767597"/>
                <a:gd name="connsiteX35" fmla="*/ 838245 w 3001993"/>
                <a:gd name="connsiteY35" fmla="*/ 983142 h 2767597"/>
                <a:gd name="connsiteX36" fmla="*/ 856442 w 3001993"/>
                <a:gd name="connsiteY36" fmla="*/ 966338 h 2767597"/>
                <a:gd name="connsiteX37" fmla="*/ 854914 w 3001993"/>
                <a:gd name="connsiteY37" fmla="*/ 906088 h 2767597"/>
                <a:gd name="connsiteX38" fmla="*/ 906359 w 3001993"/>
                <a:gd name="connsiteY38" fmla="*/ 885556 h 2767597"/>
                <a:gd name="connsiteX39" fmla="*/ 949310 w 3001993"/>
                <a:gd name="connsiteY39" fmla="*/ 930620 h 2767597"/>
                <a:gd name="connsiteX40" fmla="*/ 965979 w 3001993"/>
                <a:gd name="connsiteY40" fmla="*/ 952051 h 2767597"/>
                <a:gd name="connsiteX41" fmla="*/ 995004 w 3001993"/>
                <a:gd name="connsiteY41" fmla="*/ 939380 h 2767597"/>
                <a:gd name="connsiteX42" fmla="*/ 1004079 w 3001993"/>
                <a:gd name="connsiteY42" fmla="*/ 880613 h 2767597"/>
                <a:gd name="connsiteX43" fmla="*/ 1005113 w 3001993"/>
                <a:gd name="connsiteY43" fmla="*/ 847186 h 2767597"/>
                <a:gd name="connsiteX44" fmla="*/ 1025510 w 3001993"/>
                <a:gd name="connsiteY44" fmla="*/ 823463 h 2767597"/>
                <a:gd name="connsiteX45" fmla="*/ 1081268 w 3001993"/>
                <a:gd name="connsiteY45" fmla="*/ 804952 h 2767597"/>
                <a:gd name="connsiteX46" fmla="*/ 1113617 w 3001993"/>
                <a:gd name="connsiteY46" fmla="*/ 799651 h 2767597"/>
                <a:gd name="connsiteX47" fmla="*/ 1131813 w 3001993"/>
                <a:gd name="connsiteY47" fmla="*/ 767167 h 2767597"/>
                <a:gd name="connsiteX48" fmla="*/ 1158860 w 3001993"/>
                <a:gd name="connsiteY48" fmla="*/ 766313 h 2767597"/>
                <a:gd name="connsiteX49" fmla="*/ 1173148 w 3001993"/>
                <a:gd name="connsiteY49" fmla="*/ 735357 h 2767597"/>
                <a:gd name="connsiteX50" fmla="*/ 1196960 w 3001993"/>
                <a:gd name="connsiteY50" fmla="*/ 787745 h 2767597"/>
                <a:gd name="connsiteX51" fmla="*/ 1235060 w 3001993"/>
                <a:gd name="connsiteY51" fmla="*/ 792507 h 2767597"/>
                <a:gd name="connsiteX52" fmla="*/ 1277923 w 3001993"/>
                <a:gd name="connsiteY52" fmla="*/ 797270 h 2767597"/>
                <a:gd name="connsiteX53" fmla="*/ 1301735 w 3001993"/>
                <a:gd name="connsiteY53" fmla="*/ 787745 h 2767597"/>
                <a:gd name="connsiteX54" fmla="*/ 1330310 w 3001993"/>
                <a:gd name="connsiteY54" fmla="*/ 859182 h 2767597"/>
                <a:gd name="connsiteX55" fmla="*/ 1355246 w 3001993"/>
                <a:gd name="connsiteY55" fmla="*/ 846872 h 2767597"/>
                <a:gd name="connsiteX56" fmla="*/ 1398378 w 3001993"/>
                <a:gd name="connsiteY56" fmla="*/ 852532 h 2767597"/>
                <a:gd name="connsiteX57" fmla="*/ 1432704 w 3001993"/>
                <a:gd name="connsiteY57" fmla="*/ 859182 h 2767597"/>
                <a:gd name="connsiteX58" fmla="*/ 1492055 w 3001993"/>
                <a:gd name="connsiteY58" fmla="*/ 914715 h 2767597"/>
                <a:gd name="connsiteX59" fmla="*/ 1520810 w 3001993"/>
                <a:gd name="connsiteY59" fmla="*/ 899663 h 2767597"/>
                <a:gd name="connsiteX60" fmla="*/ 1556529 w 3001993"/>
                <a:gd name="connsiteY60" fmla="*/ 923476 h 2767597"/>
                <a:gd name="connsiteX61" fmla="*/ 1608917 w 3001993"/>
                <a:gd name="connsiteY61" fmla="*/ 952051 h 2767597"/>
                <a:gd name="connsiteX62" fmla="*/ 1689879 w 3001993"/>
                <a:gd name="connsiteY62" fmla="*/ 956633 h 2767597"/>
                <a:gd name="connsiteX63" fmla="*/ 1713376 w 3001993"/>
                <a:gd name="connsiteY63" fmla="*/ 917680 h 2767597"/>
                <a:gd name="connsiteX64" fmla="*/ 1677973 w 3001993"/>
                <a:gd name="connsiteY64" fmla="*/ 875851 h 2767597"/>
                <a:gd name="connsiteX65" fmla="*/ 1603030 w 3001993"/>
                <a:gd name="connsiteY65" fmla="*/ 823687 h 2767597"/>
                <a:gd name="connsiteX66" fmla="*/ 1516048 w 3001993"/>
                <a:gd name="connsiteY66" fmla="*/ 778220 h 2767597"/>
                <a:gd name="connsiteX67" fmla="*/ 1430817 w 3001993"/>
                <a:gd name="connsiteY67" fmla="*/ 685396 h 2767597"/>
                <a:gd name="connsiteX68" fmla="*/ 1392223 w 3001993"/>
                <a:gd name="connsiteY68" fmla="*/ 663920 h 2767597"/>
                <a:gd name="connsiteX69" fmla="*/ 1310631 w 3001993"/>
                <a:gd name="connsiteY69" fmla="*/ 588124 h 2767597"/>
                <a:gd name="connsiteX70" fmla="*/ 1280304 w 3001993"/>
                <a:gd name="connsiteY70" fmla="*/ 521045 h 2767597"/>
                <a:gd name="connsiteX71" fmla="*/ 1249348 w 3001993"/>
                <a:gd name="connsiteY71" fmla="*/ 471038 h 2767597"/>
                <a:gd name="connsiteX72" fmla="*/ 1232364 w 3001993"/>
                <a:gd name="connsiteY72" fmla="*/ 455134 h 2767597"/>
                <a:gd name="connsiteX73" fmla="*/ 1237441 w 3001993"/>
                <a:gd name="connsiteY73" fmla="*/ 418651 h 2767597"/>
                <a:gd name="connsiteX74" fmla="*/ 1258873 w 3001993"/>
                <a:gd name="connsiteY74" fmla="*/ 378394 h 2767597"/>
                <a:gd name="connsiteX75" fmla="*/ 1216010 w 3001993"/>
                <a:gd name="connsiteY75" fmla="*/ 378170 h 2767597"/>
                <a:gd name="connsiteX76" fmla="*/ 1174091 w 3001993"/>
                <a:gd name="connsiteY76" fmla="*/ 353099 h 2767597"/>
                <a:gd name="connsiteX77" fmla="*/ 1166004 w 3001993"/>
                <a:gd name="connsiteY77" fmla="*/ 290063 h 2767597"/>
                <a:gd name="connsiteX78" fmla="*/ 1135048 w 3001993"/>
                <a:gd name="connsiteY78" fmla="*/ 275776 h 2767597"/>
                <a:gd name="connsiteX79" fmla="*/ 1129476 w 3001993"/>
                <a:gd name="connsiteY79" fmla="*/ 252862 h 2767597"/>
                <a:gd name="connsiteX80" fmla="*/ 1077898 w 3001993"/>
                <a:gd name="connsiteY80" fmla="*/ 256726 h 2767597"/>
                <a:gd name="connsiteX81" fmla="*/ 1065992 w 3001993"/>
                <a:gd name="connsiteY81" fmla="*/ 240057 h 2767597"/>
                <a:gd name="connsiteX82" fmla="*/ 1015985 w 3001993"/>
                <a:gd name="connsiteY82" fmla="*/ 247201 h 2767597"/>
                <a:gd name="connsiteX83" fmla="*/ 994554 w 3001993"/>
                <a:gd name="connsiteY83" fmla="*/ 235295 h 2767597"/>
                <a:gd name="connsiteX84" fmla="*/ 981929 w 3001993"/>
                <a:gd name="connsiteY84" fmla="*/ 193644 h 2767597"/>
                <a:gd name="connsiteX85" fmla="*/ 908109 w 3001993"/>
                <a:gd name="connsiteY85" fmla="*/ 215075 h 2767597"/>
                <a:gd name="connsiteX86" fmla="*/ 932642 w 3001993"/>
                <a:gd name="connsiteY86" fmla="*/ 178145 h 2767597"/>
                <a:gd name="connsiteX87" fmla="*/ 980267 w 3001993"/>
                <a:gd name="connsiteY87" fmla="*/ 154332 h 2767597"/>
                <a:gd name="connsiteX88" fmla="*/ 1015986 w 3001993"/>
                <a:gd name="connsiteY88" fmla="*/ 142426 h 2767597"/>
                <a:gd name="connsiteX89" fmla="*/ 1030272 w 3001993"/>
                <a:gd name="connsiteY89" fmla="*/ 92419 h 2767597"/>
                <a:gd name="connsiteX90" fmla="*/ 1073135 w 3001993"/>
                <a:gd name="connsiteY90" fmla="*/ 97182 h 2767597"/>
                <a:gd name="connsiteX91" fmla="*/ 1176472 w 3001993"/>
                <a:gd name="connsiteY91" fmla="*/ 41649 h 2767597"/>
                <a:gd name="connsiteX92" fmla="*/ 1410284 w 3001993"/>
                <a:gd name="connsiteY92" fmla="*/ 0 h 2767597"/>
                <a:gd name="connsiteX93" fmla="*/ 1561381 w 3001993"/>
                <a:gd name="connsiteY93" fmla="*/ 15770 h 2767597"/>
                <a:gd name="connsiteX94" fmla="*/ 1802921 w 3001993"/>
                <a:gd name="connsiteY94" fmla="*/ 93408 h 2767597"/>
                <a:gd name="connsiteX0" fmla="*/ 1802921 w 3001993"/>
                <a:gd name="connsiteY0" fmla="*/ 93408 h 2767597"/>
                <a:gd name="connsiteX1" fmla="*/ 1716657 w 3001993"/>
                <a:gd name="connsiteY1" fmla="*/ 309068 h 2767597"/>
                <a:gd name="connsiteX2" fmla="*/ 1690778 w 3001993"/>
                <a:gd name="connsiteY2" fmla="*/ 464344 h 2767597"/>
                <a:gd name="connsiteX3" fmla="*/ 1846053 w 3001993"/>
                <a:gd name="connsiteY3" fmla="*/ 610993 h 2767597"/>
                <a:gd name="connsiteX4" fmla="*/ 2251495 w 3001993"/>
                <a:gd name="connsiteY4" fmla="*/ 723136 h 2767597"/>
                <a:gd name="connsiteX5" fmla="*/ 2475781 w 3001993"/>
                <a:gd name="connsiteY5" fmla="*/ 921544 h 2767597"/>
                <a:gd name="connsiteX6" fmla="*/ 2725947 w 3001993"/>
                <a:gd name="connsiteY6" fmla="*/ 1076819 h 2767597"/>
                <a:gd name="connsiteX7" fmla="*/ 2907102 w 3001993"/>
                <a:gd name="connsiteY7" fmla="*/ 1318359 h 2767597"/>
                <a:gd name="connsiteX8" fmla="*/ 3001993 w 3001993"/>
                <a:gd name="connsiteY8" fmla="*/ 1620283 h 2767597"/>
                <a:gd name="connsiteX9" fmla="*/ 2993366 w 3001993"/>
                <a:gd name="connsiteY9" fmla="*/ 1870449 h 2767597"/>
                <a:gd name="connsiteX10" fmla="*/ 2915729 w 3001993"/>
                <a:gd name="connsiteY10" fmla="*/ 2060231 h 2767597"/>
                <a:gd name="connsiteX11" fmla="*/ 2743200 w 3001993"/>
                <a:gd name="connsiteY11" fmla="*/ 2189627 h 2767597"/>
                <a:gd name="connsiteX12" fmla="*/ 2501661 w 3001993"/>
                <a:gd name="connsiteY12" fmla="*/ 2241385 h 2767597"/>
                <a:gd name="connsiteX13" fmla="*/ 2216989 w 3001993"/>
                <a:gd name="connsiteY13" fmla="*/ 2172374 h 2767597"/>
                <a:gd name="connsiteX14" fmla="*/ 2009955 w 3001993"/>
                <a:gd name="connsiteY14" fmla="*/ 2137868 h 2767597"/>
                <a:gd name="connsiteX15" fmla="*/ 1708030 w 3001993"/>
                <a:gd name="connsiteY15" fmla="*/ 2284517 h 2767597"/>
                <a:gd name="connsiteX16" fmla="*/ 1431985 w 3001993"/>
                <a:gd name="connsiteY16" fmla="*/ 2560563 h 2767597"/>
                <a:gd name="connsiteX17" fmla="*/ 1259457 w 3001993"/>
                <a:gd name="connsiteY17" fmla="*/ 2698585 h 2767597"/>
                <a:gd name="connsiteX18" fmla="*/ 785004 w 3001993"/>
                <a:gd name="connsiteY18" fmla="*/ 2767597 h 2767597"/>
                <a:gd name="connsiteX19" fmla="*/ 474453 w 3001993"/>
                <a:gd name="connsiteY19" fmla="*/ 2750344 h 2767597"/>
                <a:gd name="connsiteX20" fmla="*/ 224287 w 3001993"/>
                <a:gd name="connsiteY20" fmla="*/ 2698585 h 2767597"/>
                <a:gd name="connsiteX21" fmla="*/ 51759 w 3001993"/>
                <a:gd name="connsiteY21" fmla="*/ 2595068 h 2767597"/>
                <a:gd name="connsiteX22" fmla="*/ 0 w 3001993"/>
                <a:gd name="connsiteY22" fmla="*/ 2405287 h 2767597"/>
                <a:gd name="connsiteX23" fmla="*/ 17253 w 3001993"/>
                <a:gd name="connsiteY23" fmla="*/ 2215506 h 2767597"/>
                <a:gd name="connsiteX24" fmla="*/ 103517 w 3001993"/>
                <a:gd name="connsiteY24" fmla="*/ 2017099 h 2767597"/>
                <a:gd name="connsiteX25" fmla="*/ 267419 w 3001993"/>
                <a:gd name="connsiteY25" fmla="*/ 1896329 h 2767597"/>
                <a:gd name="connsiteX26" fmla="*/ 362310 w 3001993"/>
                <a:gd name="connsiteY26" fmla="*/ 1784185 h 2767597"/>
                <a:gd name="connsiteX27" fmla="*/ 362310 w 3001993"/>
                <a:gd name="connsiteY27" fmla="*/ 1534019 h 2767597"/>
                <a:gd name="connsiteX28" fmla="*/ 370936 w 3001993"/>
                <a:gd name="connsiteY28" fmla="*/ 1387370 h 2767597"/>
                <a:gd name="connsiteX29" fmla="*/ 491706 w 3001993"/>
                <a:gd name="connsiteY29" fmla="*/ 1292480 h 2767597"/>
                <a:gd name="connsiteX30" fmla="*/ 638355 w 3001993"/>
                <a:gd name="connsiteY30" fmla="*/ 1275227 h 2767597"/>
                <a:gd name="connsiteX31" fmla="*/ 757328 w 3001993"/>
                <a:gd name="connsiteY31" fmla="*/ 1092590 h 2767597"/>
                <a:gd name="connsiteX32" fmla="*/ 763573 w 3001993"/>
                <a:gd name="connsiteY32" fmla="*/ 1021107 h 2767597"/>
                <a:gd name="connsiteX33" fmla="*/ 773098 w 3001993"/>
                <a:gd name="connsiteY33" fmla="*/ 960812 h 2767597"/>
                <a:gd name="connsiteX34" fmla="*/ 808817 w 3001993"/>
                <a:gd name="connsiteY34" fmla="*/ 952051 h 2767597"/>
                <a:gd name="connsiteX35" fmla="*/ 838245 w 3001993"/>
                <a:gd name="connsiteY35" fmla="*/ 983142 h 2767597"/>
                <a:gd name="connsiteX36" fmla="*/ 856442 w 3001993"/>
                <a:gd name="connsiteY36" fmla="*/ 966338 h 2767597"/>
                <a:gd name="connsiteX37" fmla="*/ 854914 w 3001993"/>
                <a:gd name="connsiteY37" fmla="*/ 906088 h 2767597"/>
                <a:gd name="connsiteX38" fmla="*/ 906359 w 3001993"/>
                <a:gd name="connsiteY38" fmla="*/ 885556 h 2767597"/>
                <a:gd name="connsiteX39" fmla="*/ 949310 w 3001993"/>
                <a:gd name="connsiteY39" fmla="*/ 930620 h 2767597"/>
                <a:gd name="connsiteX40" fmla="*/ 965979 w 3001993"/>
                <a:gd name="connsiteY40" fmla="*/ 952051 h 2767597"/>
                <a:gd name="connsiteX41" fmla="*/ 995004 w 3001993"/>
                <a:gd name="connsiteY41" fmla="*/ 939380 h 2767597"/>
                <a:gd name="connsiteX42" fmla="*/ 1004079 w 3001993"/>
                <a:gd name="connsiteY42" fmla="*/ 880613 h 2767597"/>
                <a:gd name="connsiteX43" fmla="*/ 1005113 w 3001993"/>
                <a:gd name="connsiteY43" fmla="*/ 847186 h 2767597"/>
                <a:gd name="connsiteX44" fmla="*/ 1025510 w 3001993"/>
                <a:gd name="connsiteY44" fmla="*/ 823463 h 2767597"/>
                <a:gd name="connsiteX45" fmla="*/ 1081268 w 3001993"/>
                <a:gd name="connsiteY45" fmla="*/ 804952 h 2767597"/>
                <a:gd name="connsiteX46" fmla="*/ 1113617 w 3001993"/>
                <a:gd name="connsiteY46" fmla="*/ 799651 h 2767597"/>
                <a:gd name="connsiteX47" fmla="*/ 1131813 w 3001993"/>
                <a:gd name="connsiteY47" fmla="*/ 767167 h 2767597"/>
                <a:gd name="connsiteX48" fmla="*/ 1158860 w 3001993"/>
                <a:gd name="connsiteY48" fmla="*/ 766313 h 2767597"/>
                <a:gd name="connsiteX49" fmla="*/ 1173148 w 3001993"/>
                <a:gd name="connsiteY49" fmla="*/ 735357 h 2767597"/>
                <a:gd name="connsiteX50" fmla="*/ 1196960 w 3001993"/>
                <a:gd name="connsiteY50" fmla="*/ 787745 h 2767597"/>
                <a:gd name="connsiteX51" fmla="*/ 1235060 w 3001993"/>
                <a:gd name="connsiteY51" fmla="*/ 792507 h 2767597"/>
                <a:gd name="connsiteX52" fmla="*/ 1277923 w 3001993"/>
                <a:gd name="connsiteY52" fmla="*/ 797270 h 2767597"/>
                <a:gd name="connsiteX53" fmla="*/ 1301735 w 3001993"/>
                <a:gd name="connsiteY53" fmla="*/ 787745 h 2767597"/>
                <a:gd name="connsiteX54" fmla="*/ 1330310 w 3001993"/>
                <a:gd name="connsiteY54" fmla="*/ 859182 h 2767597"/>
                <a:gd name="connsiteX55" fmla="*/ 1355246 w 3001993"/>
                <a:gd name="connsiteY55" fmla="*/ 846872 h 2767597"/>
                <a:gd name="connsiteX56" fmla="*/ 1398378 w 3001993"/>
                <a:gd name="connsiteY56" fmla="*/ 852532 h 2767597"/>
                <a:gd name="connsiteX57" fmla="*/ 1432704 w 3001993"/>
                <a:gd name="connsiteY57" fmla="*/ 859182 h 2767597"/>
                <a:gd name="connsiteX58" fmla="*/ 1492055 w 3001993"/>
                <a:gd name="connsiteY58" fmla="*/ 914715 h 2767597"/>
                <a:gd name="connsiteX59" fmla="*/ 1520810 w 3001993"/>
                <a:gd name="connsiteY59" fmla="*/ 899663 h 2767597"/>
                <a:gd name="connsiteX60" fmla="*/ 1556529 w 3001993"/>
                <a:gd name="connsiteY60" fmla="*/ 923476 h 2767597"/>
                <a:gd name="connsiteX61" fmla="*/ 1608917 w 3001993"/>
                <a:gd name="connsiteY61" fmla="*/ 952051 h 2767597"/>
                <a:gd name="connsiteX62" fmla="*/ 1689879 w 3001993"/>
                <a:gd name="connsiteY62" fmla="*/ 956633 h 2767597"/>
                <a:gd name="connsiteX63" fmla="*/ 1713376 w 3001993"/>
                <a:gd name="connsiteY63" fmla="*/ 917680 h 2767597"/>
                <a:gd name="connsiteX64" fmla="*/ 1677973 w 3001993"/>
                <a:gd name="connsiteY64" fmla="*/ 875851 h 2767597"/>
                <a:gd name="connsiteX65" fmla="*/ 1603030 w 3001993"/>
                <a:gd name="connsiteY65" fmla="*/ 823687 h 2767597"/>
                <a:gd name="connsiteX66" fmla="*/ 1516048 w 3001993"/>
                <a:gd name="connsiteY66" fmla="*/ 778220 h 2767597"/>
                <a:gd name="connsiteX67" fmla="*/ 1430817 w 3001993"/>
                <a:gd name="connsiteY67" fmla="*/ 685396 h 2767597"/>
                <a:gd name="connsiteX68" fmla="*/ 1392223 w 3001993"/>
                <a:gd name="connsiteY68" fmla="*/ 663920 h 2767597"/>
                <a:gd name="connsiteX69" fmla="*/ 1310631 w 3001993"/>
                <a:gd name="connsiteY69" fmla="*/ 588124 h 2767597"/>
                <a:gd name="connsiteX70" fmla="*/ 1280304 w 3001993"/>
                <a:gd name="connsiteY70" fmla="*/ 521045 h 2767597"/>
                <a:gd name="connsiteX71" fmla="*/ 1249348 w 3001993"/>
                <a:gd name="connsiteY71" fmla="*/ 471038 h 2767597"/>
                <a:gd name="connsiteX72" fmla="*/ 1232364 w 3001993"/>
                <a:gd name="connsiteY72" fmla="*/ 455134 h 2767597"/>
                <a:gd name="connsiteX73" fmla="*/ 1237441 w 3001993"/>
                <a:gd name="connsiteY73" fmla="*/ 418651 h 2767597"/>
                <a:gd name="connsiteX74" fmla="*/ 1258873 w 3001993"/>
                <a:gd name="connsiteY74" fmla="*/ 378394 h 2767597"/>
                <a:gd name="connsiteX75" fmla="*/ 1216010 w 3001993"/>
                <a:gd name="connsiteY75" fmla="*/ 378170 h 2767597"/>
                <a:gd name="connsiteX76" fmla="*/ 1174091 w 3001993"/>
                <a:gd name="connsiteY76" fmla="*/ 353099 h 2767597"/>
                <a:gd name="connsiteX77" fmla="*/ 1166004 w 3001993"/>
                <a:gd name="connsiteY77" fmla="*/ 290063 h 2767597"/>
                <a:gd name="connsiteX78" fmla="*/ 1135048 w 3001993"/>
                <a:gd name="connsiteY78" fmla="*/ 275776 h 2767597"/>
                <a:gd name="connsiteX79" fmla="*/ 1129476 w 3001993"/>
                <a:gd name="connsiteY79" fmla="*/ 252862 h 2767597"/>
                <a:gd name="connsiteX80" fmla="*/ 1077898 w 3001993"/>
                <a:gd name="connsiteY80" fmla="*/ 256726 h 2767597"/>
                <a:gd name="connsiteX81" fmla="*/ 1065992 w 3001993"/>
                <a:gd name="connsiteY81" fmla="*/ 240057 h 2767597"/>
                <a:gd name="connsiteX82" fmla="*/ 1015985 w 3001993"/>
                <a:gd name="connsiteY82" fmla="*/ 247201 h 2767597"/>
                <a:gd name="connsiteX83" fmla="*/ 994554 w 3001993"/>
                <a:gd name="connsiteY83" fmla="*/ 235295 h 2767597"/>
                <a:gd name="connsiteX84" fmla="*/ 981929 w 3001993"/>
                <a:gd name="connsiteY84" fmla="*/ 193644 h 2767597"/>
                <a:gd name="connsiteX85" fmla="*/ 908109 w 3001993"/>
                <a:gd name="connsiteY85" fmla="*/ 215075 h 2767597"/>
                <a:gd name="connsiteX86" fmla="*/ 932642 w 3001993"/>
                <a:gd name="connsiteY86" fmla="*/ 178145 h 2767597"/>
                <a:gd name="connsiteX87" fmla="*/ 980267 w 3001993"/>
                <a:gd name="connsiteY87" fmla="*/ 154332 h 2767597"/>
                <a:gd name="connsiteX88" fmla="*/ 1015986 w 3001993"/>
                <a:gd name="connsiteY88" fmla="*/ 142426 h 2767597"/>
                <a:gd name="connsiteX89" fmla="*/ 1030272 w 3001993"/>
                <a:gd name="connsiteY89" fmla="*/ 92419 h 2767597"/>
                <a:gd name="connsiteX90" fmla="*/ 1073135 w 3001993"/>
                <a:gd name="connsiteY90" fmla="*/ 97182 h 2767597"/>
                <a:gd name="connsiteX91" fmla="*/ 1176472 w 3001993"/>
                <a:gd name="connsiteY91" fmla="*/ 41649 h 2767597"/>
                <a:gd name="connsiteX92" fmla="*/ 1410284 w 3001993"/>
                <a:gd name="connsiteY92" fmla="*/ 0 h 2767597"/>
                <a:gd name="connsiteX93" fmla="*/ 1508994 w 3001993"/>
                <a:gd name="connsiteY93" fmla="*/ 27677 h 2767597"/>
                <a:gd name="connsiteX94" fmla="*/ 1802921 w 3001993"/>
                <a:gd name="connsiteY94" fmla="*/ 93408 h 2767597"/>
                <a:gd name="connsiteX0" fmla="*/ 1802921 w 3001993"/>
                <a:gd name="connsiteY0" fmla="*/ 93408 h 2767597"/>
                <a:gd name="connsiteX1" fmla="*/ 1716657 w 3001993"/>
                <a:gd name="connsiteY1" fmla="*/ 309068 h 2767597"/>
                <a:gd name="connsiteX2" fmla="*/ 1690778 w 3001993"/>
                <a:gd name="connsiteY2" fmla="*/ 464344 h 2767597"/>
                <a:gd name="connsiteX3" fmla="*/ 1846053 w 3001993"/>
                <a:gd name="connsiteY3" fmla="*/ 610993 h 2767597"/>
                <a:gd name="connsiteX4" fmla="*/ 2251495 w 3001993"/>
                <a:gd name="connsiteY4" fmla="*/ 723136 h 2767597"/>
                <a:gd name="connsiteX5" fmla="*/ 2475781 w 3001993"/>
                <a:gd name="connsiteY5" fmla="*/ 921544 h 2767597"/>
                <a:gd name="connsiteX6" fmla="*/ 2725947 w 3001993"/>
                <a:gd name="connsiteY6" fmla="*/ 1076819 h 2767597"/>
                <a:gd name="connsiteX7" fmla="*/ 2907102 w 3001993"/>
                <a:gd name="connsiteY7" fmla="*/ 1318359 h 2767597"/>
                <a:gd name="connsiteX8" fmla="*/ 3001993 w 3001993"/>
                <a:gd name="connsiteY8" fmla="*/ 1620283 h 2767597"/>
                <a:gd name="connsiteX9" fmla="*/ 2993366 w 3001993"/>
                <a:gd name="connsiteY9" fmla="*/ 1870449 h 2767597"/>
                <a:gd name="connsiteX10" fmla="*/ 2915729 w 3001993"/>
                <a:gd name="connsiteY10" fmla="*/ 2060231 h 2767597"/>
                <a:gd name="connsiteX11" fmla="*/ 2743200 w 3001993"/>
                <a:gd name="connsiteY11" fmla="*/ 2189627 h 2767597"/>
                <a:gd name="connsiteX12" fmla="*/ 2501661 w 3001993"/>
                <a:gd name="connsiteY12" fmla="*/ 2241385 h 2767597"/>
                <a:gd name="connsiteX13" fmla="*/ 2216989 w 3001993"/>
                <a:gd name="connsiteY13" fmla="*/ 2172374 h 2767597"/>
                <a:gd name="connsiteX14" fmla="*/ 2009955 w 3001993"/>
                <a:gd name="connsiteY14" fmla="*/ 2137868 h 2767597"/>
                <a:gd name="connsiteX15" fmla="*/ 1708030 w 3001993"/>
                <a:gd name="connsiteY15" fmla="*/ 2284517 h 2767597"/>
                <a:gd name="connsiteX16" fmla="*/ 1431985 w 3001993"/>
                <a:gd name="connsiteY16" fmla="*/ 2560563 h 2767597"/>
                <a:gd name="connsiteX17" fmla="*/ 1259457 w 3001993"/>
                <a:gd name="connsiteY17" fmla="*/ 2698585 h 2767597"/>
                <a:gd name="connsiteX18" fmla="*/ 785004 w 3001993"/>
                <a:gd name="connsiteY18" fmla="*/ 2767597 h 2767597"/>
                <a:gd name="connsiteX19" fmla="*/ 474453 w 3001993"/>
                <a:gd name="connsiteY19" fmla="*/ 2750344 h 2767597"/>
                <a:gd name="connsiteX20" fmla="*/ 224287 w 3001993"/>
                <a:gd name="connsiteY20" fmla="*/ 2698585 h 2767597"/>
                <a:gd name="connsiteX21" fmla="*/ 51759 w 3001993"/>
                <a:gd name="connsiteY21" fmla="*/ 2595068 h 2767597"/>
                <a:gd name="connsiteX22" fmla="*/ 0 w 3001993"/>
                <a:gd name="connsiteY22" fmla="*/ 2405287 h 2767597"/>
                <a:gd name="connsiteX23" fmla="*/ 17253 w 3001993"/>
                <a:gd name="connsiteY23" fmla="*/ 2215506 h 2767597"/>
                <a:gd name="connsiteX24" fmla="*/ 103517 w 3001993"/>
                <a:gd name="connsiteY24" fmla="*/ 2017099 h 2767597"/>
                <a:gd name="connsiteX25" fmla="*/ 267419 w 3001993"/>
                <a:gd name="connsiteY25" fmla="*/ 1896329 h 2767597"/>
                <a:gd name="connsiteX26" fmla="*/ 362310 w 3001993"/>
                <a:gd name="connsiteY26" fmla="*/ 1784185 h 2767597"/>
                <a:gd name="connsiteX27" fmla="*/ 362310 w 3001993"/>
                <a:gd name="connsiteY27" fmla="*/ 1534019 h 2767597"/>
                <a:gd name="connsiteX28" fmla="*/ 370936 w 3001993"/>
                <a:gd name="connsiteY28" fmla="*/ 1387370 h 2767597"/>
                <a:gd name="connsiteX29" fmla="*/ 491706 w 3001993"/>
                <a:gd name="connsiteY29" fmla="*/ 1292480 h 2767597"/>
                <a:gd name="connsiteX30" fmla="*/ 638355 w 3001993"/>
                <a:gd name="connsiteY30" fmla="*/ 1275227 h 2767597"/>
                <a:gd name="connsiteX31" fmla="*/ 757328 w 3001993"/>
                <a:gd name="connsiteY31" fmla="*/ 1092590 h 2767597"/>
                <a:gd name="connsiteX32" fmla="*/ 763573 w 3001993"/>
                <a:gd name="connsiteY32" fmla="*/ 1021107 h 2767597"/>
                <a:gd name="connsiteX33" fmla="*/ 773098 w 3001993"/>
                <a:gd name="connsiteY33" fmla="*/ 960812 h 2767597"/>
                <a:gd name="connsiteX34" fmla="*/ 808817 w 3001993"/>
                <a:gd name="connsiteY34" fmla="*/ 952051 h 2767597"/>
                <a:gd name="connsiteX35" fmla="*/ 838245 w 3001993"/>
                <a:gd name="connsiteY35" fmla="*/ 983142 h 2767597"/>
                <a:gd name="connsiteX36" fmla="*/ 856442 w 3001993"/>
                <a:gd name="connsiteY36" fmla="*/ 966338 h 2767597"/>
                <a:gd name="connsiteX37" fmla="*/ 854914 w 3001993"/>
                <a:gd name="connsiteY37" fmla="*/ 906088 h 2767597"/>
                <a:gd name="connsiteX38" fmla="*/ 906359 w 3001993"/>
                <a:gd name="connsiteY38" fmla="*/ 885556 h 2767597"/>
                <a:gd name="connsiteX39" fmla="*/ 949310 w 3001993"/>
                <a:gd name="connsiteY39" fmla="*/ 930620 h 2767597"/>
                <a:gd name="connsiteX40" fmla="*/ 965979 w 3001993"/>
                <a:gd name="connsiteY40" fmla="*/ 952051 h 2767597"/>
                <a:gd name="connsiteX41" fmla="*/ 995004 w 3001993"/>
                <a:gd name="connsiteY41" fmla="*/ 939380 h 2767597"/>
                <a:gd name="connsiteX42" fmla="*/ 1004079 w 3001993"/>
                <a:gd name="connsiteY42" fmla="*/ 880613 h 2767597"/>
                <a:gd name="connsiteX43" fmla="*/ 1005113 w 3001993"/>
                <a:gd name="connsiteY43" fmla="*/ 847186 h 2767597"/>
                <a:gd name="connsiteX44" fmla="*/ 1025510 w 3001993"/>
                <a:gd name="connsiteY44" fmla="*/ 823463 h 2767597"/>
                <a:gd name="connsiteX45" fmla="*/ 1081268 w 3001993"/>
                <a:gd name="connsiteY45" fmla="*/ 804952 h 2767597"/>
                <a:gd name="connsiteX46" fmla="*/ 1113617 w 3001993"/>
                <a:gd name="connsiteY46" fmla="*/ 799651 h 2767597"/>
                <a:gd name="connsiteX47" fmla="*/ 1131813 w 3001993"/>
                <a:gd name="connsiteY47" fmla="*/ 767167 h 2767597"/>
                <a:gd name="connsiteX48" fmla="*/ 1158860 w 3001993"/>
                <a:gd name="connsiteY48" fmla="*/ 766313 h 2767597"/>
                <a:gd name="connsiteX49" fmla="*/ 1173148 w 3001993"/>
                <a:gd name="connsiteY49" fmla="*/ 735357 h 2767597"/>
                <a:gd name="connsiteX50" fmla="*/ 1196960 w 3001993"/>
                <a:gd name="connsiteY50" fmla="*/ 787745 h 2767597"/>
                <a:gd name="connsiteX51" fmla="*/ 1235060 w 3001993"/>
                <a:gd name="connsiteY51" fmla="*/ 792507 h 2767597"/>
                <a:gd name="connsiteX52" fmla="*/ 1277923 w 3001993"/>
                <a:gd name="connsiteY52" fmla="*/ 797270 h 2767597"/>
                <a:gd name="connsiteX53" fmla="*/ 1301735 w 3001993"/>
                <a:gd name="connsiteY53" fmla="*/ 787745 h 2767597"/>
                <a:gd name="connsiteX54" fmla="*/ 1330310 w 3001993"/>
                <a:gd name="connsiteY54" fmla="*/ 859182 h 2767597"/>
                <a:gd name="connsiteX55" fmla="*/ 1355246 w 3001993"/>
                <a:gd name="connsiteY55" fmla="*/ 846872 h 2767597"/>
                <a:gd name="connsiteX56" fmla="*/ 1398378 w 3001993"/>
                <a:gd name="connsiteY56" fmla="*/ 852532 h 2767597"/>
                <a:gd name="connsiteX57" fmla="*/ 1432704 w 3001993"/>
                <a:gd name="connsiteY57" fmla="*/ 859182 h 2767597"/>
                <a:gd name="connsiteX58" fmla="*/ 1492055 w 3001993"/>
                <a:gd name="connsiteY58" fmla="*/ 914715 h 2767597"/>
                <a:gd name="connsiteX59" fmla="*/ 1520810 w 3001993"/>
                <a:gd name="connsiteY59" fmla="*/ 899663 h 2767597"/>
                <a:gd name="connsiteX60" fmla="*/ 1556529 w 3001993"/>
                <a:gd name="connsiteY60" fmla="*/ 923476 h 2767597"/>
                <a:gd name="connsiteX61" fmla="*/ 1608917 w 3001993"/>
                <a:gd name="connsiteY61" fmla="*/ 952051 h 2767597"/>
                <a:gd name="connsiteX62" fmla="*/ 1689879 w 3001993"/>
                <a:gd name="connsiteY62" fmla="*/ 956633 h 2767597"/>
                <a:gd name="connsiteX63" fmla="*/ 1713376 w 3001993"/>
                <a:gd name="connsiteY63" fmla="*/ 917680 h 2767597"/>
                <a:gd name="connsiteX64" fmla="*/ 1677973 w 3001993"/>
                <a:gd name="connsiteY64" fmla="*/ 875851 h 2767597"/>
                <a:gd name="connsiteX65" fmla="*/ 1603030 w 3001993"/>
                <a:gd name="connsiteY65" fmla="*/ 823687 h 2767597"/>
                <a:gd name="connsiteX66" fmla="*/ 1516048 w 3001993"/>
                <a:gd name="connsiteY66" fmla="*/ 778220 h 2767597"/>
                <a:gd name="connsiteX67" fmla="*/ 1430817 w 3001993"/>
                <a:gd name="connsiteY67" fmla="*/ 685396 h 2767597"/>
                <a:gd name="connsiteX68" fmla="*/ 1392223 w 3001993"/>
                <a:gd name="connsiteY68" fmla="*/ 663920 h 2767597"/>
                <a:gd name="connsiteX69" fmla="*/ 1310631 w 3001993"/>
                <a:gd name="connsiteY69" fmla="*/ 588124 h 2767597"/>
                <a:gd name="connsiteX70" fmla="*/ 1280304 w 3001993"/>
                <a:gd name="connsiteY70" fmla="*/ 521045 h 2767597"/>
                <a:gd name="connsiteX71" fmla="*/ 1249348 w 3001993"/>
                <a:gd name="connsiteY71" fmla="*/ 471038 h 2767597"/>
                <a:gd name="connsiteX72" fmla="*/ 1232364 w 3001993"/>
                <a:gd name="connsiteY72" fmla="*/ 455134 h 2767597"/>
                <a:gd name="connsiteX73" fmla="*/ 1237441 w 3001993"/>
                <a:gd name="connsiteY73" fmla="*/ 418651 h 2767597"/>
                <a:gd name="connsiteX74" fmla="*/ 1258873 w 3001993"/>
                <a:gd name="connsiteY74" fmla="*/ 378394 h 2767597"/>
                <a:gd name="connsiteX75" fmla="*/ 1216010 w 3001993"/>
                <a:gd name="connsiteY75" fmla="*/ 378170 h 2767597"/>
                <a:gd name="connsiteX76" fmla="*/ 1174091 w 3001993"/>
                <a:gd name="connsiteY76" fmla="*/ 353099 h 2767597"/>
                <a:gd name="connsiteX77" fmla="*/ 1166004 w 3001993"/>
                <a:gd name="connsiteY77" fmla="*/ 290063 h 2767597"/>
                <a:gd name="connsiteX78" fmla="*/ 1135048 w 3001993"/>
                <a:gd name="connsiteY78" fmla="*/ 275776 h 2767597"/>
                <a:gd name="connsiteX79" fmla="*/ 1129476 w 3001993"/>
                <a:gd name="connsiteY79" fmla="*/ 252862 h 2767597"/>
                <a:gd name="connsiteX80" fmla="*/ 1077898 w 3001993"/>
                <a:gd name="connsiteY80" fmla="*/ 256726 h 2767597"/>
                <a:gd name="connsiteX81" fmla="*/ 1065992 w 3001993"/>
                <a:gd name="connsiteY81" fmla="*/ 240057 h 2767597"/>
                <a:gd name="connsiteX82" fmla="*/ 1015985 w 3001993"/>
                <a:gd name="connsiteY82" fmla="*/ 247201 h 2767597"/>
                <a:gd name="connsiteX83" fmla="*/ 994554 w 3001993"/>
                <a:gd name="connsiteY83" fmla="*/ 235295 h 2767597"/>
                <a:gd name="connsiteX84" fmla="*/ 981929 w 3001993"/>
                <a:gd name="connsiteY84" fmla="*/ 193644 h 2767597"/>
                <a:gd name="connsiteX85" fmla="*/ 908109 w 3001993"/>
                <a:gd name="connsiteY85" fmla="*/ 215075 h 2767597"/>
                <a:gd name="connsiteX86" fmla="*/ 932642 w 3001993"/>
                <a:gd name="connsiteY86" fmla="*/ 178145 h 2767597"/>
                <a:gd name="connsiteX87" fmla="*/ 980267 w 3001993"/>
                <a:gd name="connsiteY87" fmla="*/ 154332 h 2767597"/>
                <a:gd name="connsiteX88" fmla="*/ 1015986 w 3001993"/>
                <a:gd name="connsiteY88" fmla="*/ 142426 h 2767597"/>
                <a:gd name="connsiteX89" fmla="*/ 1030272 w 3001993"/>
                <a:gd name="connsiteY89" fmla="*/ 92419 h 2767597"/>
                <a:gd name="connsiteX90" fmla="*/ 1073135 w 3001993"/>
                <a:gd name="connsiteY90" fmla="*/ 97182 h 2767597"/>
                <a:gd name="connsiteX91" fmla="*/ 1176472 w 3001993"/>
                <a:gd name="connsiteY91" fmla="*/ 41649 h 2767597"/>
                <a:gd name="connsiteX92" fmla="*/ 1410284 w 3001993"/>
                <a:gd name="connsiteY92" fmla="*/ 0 h 2767597"/>
                <a:gd name="connsiteX93" fmla="*/ 1508994 w 3001993"/>
                <a:gd name="connsiteY93" fmla="*/ 27677 h 2767597"/>
                <a:gd name="connsiteX94" fmla="*/ 1573198 w 3001993"/>
                <a:gd name="connsiteY94" fmla="*/ 61463 h 2767597"/>
                <a:gd name="connsiteX95" fmla="*/ 1802921 w 3001993"/>
                <a:gd name="connsiteY95" fmla="*/ 93408 h 2767597"/>
                <a:gd name="connsiteX0" fmla="*/ 1802921 w 3001993"/>
                <a:gd name="connsiteY0" fmla="*/ 93408 h 2767597"/>
                <a:gd name="connsiteX1" fmla="*/ 1716657 w 3001993"/>
                <a:gd name="connsiteY1" fmla="*/ 309068 h 2767597"/>
                <a:gd name="connsiteX2" fmla="*/ 1690778 w 3001993"/>
                <a:gd name="connsiteY2" fmla="*/ 464344 h 2767597"/>
                <a:gd name="connsiteX3" fmla="*/ 1846053 w 3001993"/>
                <a:gd name="connsiteY3" fmla="*/ 610993 h 2767597"/>
                <a:gd name="connsiteX4" fmla="*/ 2251495 w 3001993"/>
                <a:gd name="connsiteY4" fmla="*/ 723136 h 2767597"/>
                <a:gd name="connsiteX5" fmla="*/ 2475781 w 3001993"/>
                <a:gd name="connsiteY5" fmla="*/ 921544 h 2767597"/>
                <a:gd name="connsiteX6" fmla="*/ 2725947 w 3001993"/>
                <a:gd name="connsiteY6" fmla="*/ 1076819 h 2767597"/>
                <a:gd name="connsiteX7" fmla="*/ 2907102 w 3001993"/>
                <a:gd name="connsiteY7" fmla="*/ 1318359 h 2767597"/>
                <a:gd name="connsiteX8" fmla="*/ 3001993 w 3001993"/>
                <a:gd name="connsiteY8" fmla="*/ 1620283 h 2767597"/>
                <a:gd name="connsiteX9" fmla="*/ 2993366 w 3001993"/>
                <a:gd name="connsiteY9" fmla="*/ 1870449 h 2767597"/>
                <a:gd name="connsiteX10" fmla="*/ 2915729 w 3001993"/>
                <a:gd name="connsiteY10" fmla="*/ 2060231 h 2767597"/>
                <a:gd name="connsiteX11" fmla="*/ 2743200 w 3001993"/>
                <a:gd name="connsiteY11" fmla="*/ 2189627 h 2767597"/>
                <a:gd name="connsiteX12" fmla="*/ 2501661 w 3001993"/>
                <a:gd name="connsiteY12" fmla="*/ 2241385 h 2767597"/>
                <a:gd name="connsiteX13" fmla="*/ 2216989 w 3001993"/>
                <a:gd name="connsiteY13" fmla="*/ 2172374 h 2767597"/>
                <a:gd name="connsiteX14" fmla="*/ 2009955 w 3001993"/>
                <a:gd name="connsiteY14" fmla="*/ 2137868 h 2767597"/>
                <a:gd name="connsiteX15" fmla="*/ 1708030 w 3001993"/>
                <a:gd name="connsiteY15" fmla="*/ 2284517 h 2767597"/>
                <a:gd name="connsiteX16" fmla="*/ 1431985 w 3001993"/>
                <a:gd name="connsiteY16" fmla="*/ 2560563 h 2767597"/>
                <a:gd name="connsiteX17" fmla="*/ 1259457 w 3001993"/>
                <a:gd name="connsiteY17" fmla="*/ 2698585 h 2767597"/>
                <a:gd name="connsiteX18" fmla="*/ 785004 w 3001993"/>
                <a:gd name="connsiteY18" fmla="*/ 2767597 h 2767597"/>
                <a:gd name="connsiteX19" fmla="*/ 474453 w 3001993"/>
                <a:gd name="connsiteY19" fmla="*/ 2750344 h 2767597"/>
                <a:gd name="connsiteX20" fmla="*/ 224287 w 3001993"/>
                <a:gd name="connsiteY20" fmla="*/ 2698585 h 2767597"/>
                <a:gd name="connsiteX21" fmla="*/ 51759 w 3001993"/>
                <a:gd name="connsiteY21" fmla="*/ 2595068 h 2767597"/>
                <a:gd name="connsiteX22" fmla="*/ 0 w 3001993"/>
                <a:gd name="connsiteY22" fmla="*/ 2405287 h 2767597"/>
                <a:gd name="connsiteX23" fmla="*/ 17253 w 3001993"/>
                <a:gd name="connsiteY23" fmla="*/ 2215506 h 2767597"/>
                <a:gd name="connsiteX24" fmla="*/ 103517 w 3001993"/>
                <a:gd name="connsiteY24" fmla="*/ 2017099 h 2767597"/>
                <a:gd name="connsiteX25" fmla="*/ 267419 w 3001993"/>
                <a:gd name="connsiteY25" fmla="*/ 1896329 h 2767597"/>
                <a:gd name="connsiteX26" fmla="*/ 362310 w 3001993"/>
                <a:gd name="connsiteY26" fmla="*/ 1784185 h 2767597"/>
                <a:gd name="connsiteX27" fmla="*/ 362310 w 3001993"/>
                <a:gd name="connsiteY27" fmla="*/ 1534019 h 2767597"/>
                <a:gd name="connsiteX28" fmla="*/ 370936 w 3001993"/>
                <a:gd name="connsiteY28" fmla="*/ 1387370 h 2767597"/>
                <a:gd name="connsiteX29" fmla="*/ 491706 w 3001993"/>
                <a:gd name="connsiteY29" fmla="*/ 1292480 h 2767597"/>
                <a:gd name="connsiteX30" fmla="*/ 638355 w 3001993"/>
                <a:gd name="connsiteY30" fmla="*/ 1275227 h 2767597"/>
                <a:gd name="connsiteX31" fmla="*/ 757328 w 3001993"/>
                <a:gd name="connsiteY31" fmla="*/ 1092590 h 2767597"/>
                <a:gd name="connsiteX32" fmla="*/ 763573 w 3001993"/>
                <a:gd name="connsiteY32" fmla="*/ 1021107 h 2767597"/>
                <a:gd name="connsiteX33" fmla="*/ 773098 w 3001993"/>
                <a:gd name="connsiteY33" fmla="*/ 960812 h 2767597"/>
                <a:gd name="connsiteX34" fmla="*/ 808817 w 3001993"/>
                <a:gd name="connsiteY34" fmla="*/ 952051 h 2767597"/>
                <a:gd name="connsiteX35" fmla="*/ 838245 w 3001993"/>
                <a:gd name="connsiteY35" fmla="*/ 983142 h 2767597"/>
                <a:gd name="connsiteX36" fmla="*/ 856442 w 3001993"/>
                <a:gd name="connsiteY36" fmla="*/ 966338 h 2767597"/>
                <a:gd name="connsiteX37" fmla="*/ 854914 w 3001993"/>
                <a:gd name="connsiteY37" fmla="*/ 906088 h 2767597"/>
                <a:gd name="connsiteX38" fmla="*/ 906359 w 3001993"/>
                <a:gd name="connsiteY38" fmla="*/ 885556 h 2767597"/>
                <a:gd name="connsiteX39" fmla="*/ 949310 w 3001993"/>
                <a:gd name="connsiteY39" fmla="*/ 930620 h 2767597"/>
                <a:gd name="connsiteX40" fmla="*/ 965979 w 3001993"/>
                <a:gd name="connsiteY40" fmla="*/ 952051 h 2767597"/>
                <a:gd name="connsiteX41" fmla="*/ 995004 w 3001993"/>
                <a:gd name="connsiteY41" fmla="*/ 939380 h 2767597"/>
                <a:gd name="connsiteX42" fmla="*/ 1004079 w 3001993"/>
                <a:gd name="connsiteY42" fmla="*/ 880613 h 2767597"/>
                <a:gd name="connsiteX43" fmla="*/ 1005113 w 3001993"/>
                <a:gd name="connsiteY43" fmla="*/ 847186 h 2767597"/>
                <a:gd name="connsiteX44" fmla="*/ 1025510 w 3001993"/>
                <a:gd name="connsiteY44" fmla="*/ 823463 h 2767597"/>
                <a:gd name="connsiteX45" fmla="*/ 1081268 w 3001993"/>
                <a:gd name="connsiteY45" fmla="*/ 804952 h 2767597"/>
                <a:gd name="connsiteX46" fmla="*/ 1113617 w 3001993"/>
                <a:gd name="connsiteY46" fmla="*/ 799651 h 2767597"/>
                <a:gd name="connsiteX47" fmla="*/ 1131813 w 3001993"/>
                <a:gd name="connsiteY47" fmla="*/ 767167 h 2767597"/>
                <a:gd name="connsiteX48" fmla="*/ 1158860 w 3001993"/>
                <a:gd name="connsiteY48" fmla="*/ 766313 h 2767597"/>
                <a:gd name="connsiteX49" fmla="*/ 1173148 w 3001993"/>
                <a:gd name="connsiteY49" fmla="*/ 735357 h 2767597"/>
                <a:gd name="connsiteX50" fmla="*/ 1196960 w 3001993"/>
                <a:gd name="connsiteY50" fmla="*/ 787745 h 2767597"/>
                <a:gd name="connsiteX51" fmla="*/ 1235060 w 3001993"/>
                <a:gd name="connsiteY51" fmla="*/ 792507 h 2767597"/>
                <a:gd name="connsiteX52" fmla="*/ 1277923 w 3001993"/>
                <a:gd name="connsiteY52" fmla="*/ 797270 h 2767597"/>
                <a:gd name="connsiteX53" fmla="*/ 1301735 w 3001993"/>
                <a:gd name="connsiteY53" fmla="*/ 787745 h 2767597"/>
                <a:gd name="connsiteX54" fmla="*/ 1330310 w 3001993"/>
                <a:gd name="connsiteY54" fmla="*/ 859182 h 2767597"/>
                <a:gd name="connsiteX55" fmla="*/ 1355246 w 3001993"/>
                <a:gd name="connsiteY55" fmla="*/ 846872 h 2767597"/>
                <a:gd name="connsiteX56" fmla="*/ 1398378 w 3001993"/>
                <a:gd name="connsiteY56" fmla="*/ 852532 h 2767597"/>
                <a:gd name="connsiteX57" fmla="*/ 1432704 w 3001993"/>
                <a:gd name="connsiteY57" fmla="*/ 859182 h 2767597"/>
                <a:gd name="connsiteX58" fmla="*/ 1492055 w 3001993"/>
                <a:gd name="connsiteY58" fmla="*/ 914715 h 2767597"/>
                <a:gd name="connsiteX59" fmla="*/ 1520810 w 3001993"/>
                <a:gd name="connsiteY59" fmla="*/ 899663 h 2767597"/>
                <a:gd name="connsiteX60" fmla="*/ 1556529 w 3001993"/>
                <a:gd name="connsiteY60" fmla="*/ 923476 h 2767597"/>
                <a:gd name="connsiteX61" fmla="*/ 1608917 w 3001993"/>
                <a:gd name="connsiteY61" fmla="*/ 952051 h 2767597"/>
                <a:gd name="connsiteX62" fmla="*/ 1689879 w 3001993"/>
                <a:gd name="connsiteY62" fmla="*/ 956633 h 2767597"/>
                <a:gd name="connsiteX63" fmla="*/ 1713376 w 3001993"/>
                <a:gd name="connsiteY63" fmla="*/ 917680 h 2767597"/>
                <a:gd name="connsiteX64" fmla="*/ 1677973 w 3001993"/>
                <a:gd name="connsiteY64" fmla="*/ 875851 h 2767597"/>
                <a:gd name="connsiteX65" fmla="*/ 1603030 w 3001993"/>
                <a:gd name="connsiteY65" fmla="*/ 823687 h 2767597"/>
                <a:gd name="connsiteX66" fmla="*/ 1516048 w 3001993"/>
                <a:gd name="connsiteY66" fmla="*/ 778220 h 2767597"/>
                <a:gd name="connsiteX67" fmla="*/ 1430817 w 3001993"/>
                <a:gd name="connsiteY67" fmla="*/ 685396 h 2767597"/>
                <a:gd name="connsiteX68" fmla="*/ 1392223 w 3001993"/>
                <a:gd name="connsiteY68" fmla="*/ 663920 h 2767597"/>
                <a:gd name="connsiteX69" fmla="*/ 1310631 w 3001993"/>
                <a:gd name="connsiteY69" fmla="*/ 588124 h 2767597"/>
                <a:gd name="connsiteX70" fmla="*/ 1280304 w 3001993"/>
                <a:gd name="connsiteY70" fmla="*/ 521045 h 2767597"/>
                <a:gd name="connsiteX71" fmla="*/ 1249348 w 3001993"/>
                <a:gd name="connsiteY71" fmla="*/ 471038 h 2767597"/>
                <a:gd name="connsiteX72" fmla="*/ 1232364 w 3001993"/>
                <a:gd name="connsiteY72" fmla="*/ 455134 h 2767597"/>
                <a:gd name="connsiteX73" fmla="*/ 1237441 w 3001993"/>
                <a:gd name="connsiteY73" fmla="*/ 418651 h 2767597"/>
                <a:gd name="connsiteX74" fmla="*/ 1258873 w 3001993"/>
                <a:gd name="connsiteY74" fmla="*/ 378394 h 2767597"/>
                <a:gd name="connsiteX75" fmla="*/ 1216010 w 3001993"/>
                <a:gd name="connsiteY75" fmla="*/ 378170 h 2767597"/>
                <a:gd name="connsiteX76" fmla="*/ 1174091 w 3001993"/>
                <a:gd name="connsiteY76" fmla="*/ 353099 h 2767597"/>
                <a:gd name="connsiteX77" fmla="*/ 1166004 w 3001993"/>
                <a:gd name="connsiteY77" fmla="*/ 290063 h 2767597"/>
                <a:gd name="connsiteX78" fmla="*/ 1135048 w 3001993"/>
                <a:gd name="connsiteY78" fmla="*/ 275776 h 2767597"/>
                <a:gd name="connsiteX79" fmla="*/ 1129476 w 3001993"/>
                <a:gd name="connsiteY79" fmla="*/ 252862 h 2767597"/>
                <a:gd name="connsiteX80" fmla="*/ 1077898 w 3001993"/>
                <a:gd name="connsiteY80" fmla="*/ 256726 h 2767597"/>
                <a:gd name="connsiteX81" fmla="*/ 1065992 w 3001993"/>
                <a:gd name="connsiteY81" fmla="*/ 240057 h 2767597"/>
                <a:gd name="connsiteX82" fmla="*/ 1015985 w 3001993"/>
                <a:gd name="connsiteY82" fmla="*/ 247201 h 2767597"/>
                <a:gd name="connsiteX83" fmla="*/ 994554 w 3001993"/>
                <a:gd name="connsiteY83" fmla="*/ 235295 h 2767597"/>
                <a:gd name="connsiteX84" fmla="*/ 981929 w 3001993"/>
                <a:gd name="connsiteY84" fmla="*/ 193644 h 2767597"/>
                <a:gd name="connsiteX85" fmla="*/ 908109 w 3001993"/>
                <a:gd name="connsiteY85" fmla="*/ 215075 h 2767597"/>
                <a:gd name="connsiteX86" fmla="*/ 932642 w 3001993"/>
                <a:gd name="connsiteY86" fmla="*/ 178145 h 2767597"/>
                <a:gd name="connsiteX87" fmla="*/ 980267 w 3001993"/>
                <a:gd name="connsiteY87" fmla="*/ 154332 h 2767597"/>
                <a:gd name="connsiteX88" fmla="*/ 1015986 w 3001993"/>
                <a:gd name="connsiteY88" fmla="*/ 142426 h 2767597"/>
                <a:gd name="connsiteX89" fmla="*/ 1030272 w 3001993"/>
                <a:gd name="connsiteY89" fmla="*/ 92419 h 2767597"/>
                <a:gd name="connsiteX90" fmla="*/ 1073135 w 3001993"/>
                <a:gd name="connsiteY90" fmla="*/ 97182 h 2767597"/>
                <a:gd name="connsiteX91" fmla="*/ 1176472 w 3001993"/>
                <a:gd name="connsiteY91" fmla="*/ 41649 h 2767597"/>
                <a:gd name="connsiteX92" fmla="*/ 1410284 w 3001993"/>
                <a:gd name="connsiteY92" fmla="*/ 0 h 2767597"/>
                <a:gd name="connsiteX93" fmla="*/ 1508994 w 3001993"/>
                <a:gd name="connsiteY93" fmla="*/ 27677 h 2767597"/>
                <a:gd name="connsiteX94" fmla="*/ 1573198 w 3001993"/>
                <a:gd name="connsiteY94" fmla="*/ 61463 h 2767597"/>
                <a:gd name="connsiteX95" fmla="*/ 1616060 w 3001993"/>
                <a:gd name="connsiteY95" fmla="*/ 90038 h 2767597"/>
                <a:gd name="connsiteX96" fmla="*/ 1802921 w 3001993"/>
                <a:gd name="connsiteY96" fmla="*/ 93408 h 2767597"/>
                <a:gd name="connsiteX0" fmla="*/ 1798158 w 3001993"/>
                <a:gd name="connsiteY0" fmla="*/ 102933 h 2767597"/>
                <a:gd name="connsiteX1" fmla="*/ 1716657 w 3001993"/>
                <a:gd name="connsiteY1" fmla="*/ 309068 h 2767597"/>
                <a:gd name="connsiteX2" fmla="*/ 1690778 w 3001993"/>
                <a:gd name="connsiteY2" fmla="*/ 464344 h 2767597"/>
                <a:gd name="connsiteX3" fmla="*/ 1846053 w 3001993"/>
                <a:gd name="connsiteY3" fmla="*/ 610993 h 2767597"/>
                <a:gd name="connsiteX4" fmla="*/ 2251495 w 3001993"/>
                <a:gd name="connsiteY4" fmla="*/ 723136 h 2767597"/>
                <a:gd name="connsiteX5" fmla="*/ 2475781 w 3001993"/>
                <a:gd name="connsiteY5" fmla="*/ 921544 h 2767597"/>
                <a:gd name="connsiteX6" fmla="*/ 2725947 w 3001993"/>
                <a:gd name="connsiteY6" fmla="*/ 1076819 h 2767597"/>
                <a:gd name="connsiteX7" fmla="*/ 2907102 w 3001993"/>
                <a:gd name="connsiteY7" fmla="*/ 1318359 h 2767597"/>
                <a:gd name="connsiteX8" fmla="*/ 3001993 w 3001993"/>
                <a:gd name="connsiteY8" fmla="*/ 1620283 h 2767597"/>
                <a:gd name="connsiteX9" fmla="*/ 2993366 w 3001993"/>
                <a:gd name="connsiteY9" fmla="*/ 1870449 h 2767597"/>
                <a:gd name="connsiteX10" fmla="*/ 2915729 w 3001993"/>
                <a:gd name="connsiteY10" fmla="*/ 2060231 h 2767597"/>
                <a:gd name="connsiteX11" fmla="*/ 2743200 w 3001993"/>
                <a:gd name="connsiteY11" fmla="*/ 2189627 h 2767597"/>
                <a:gd name="connsiteX12" fmla="*/ 2501661 w 3001993"/>
                <a:gd name="connsiteY12" fmla="*/ 2241385 h 2767597"/>
                <a:gd name="connsiteX13" fmla="*/ 2216989 w 3001993"/>
                <a:gd name="connsiteY13" fmla="*/ 2172374 h 2767597"/>
                <a:gd name="connsiteX14" fmla="*/ 2009955 w 3001993"/>
                <a:gd name="connsiteY14" fmla="*/ 2137868 h 2767597"/>
                <a:gd name="connsiteX15" fmla="*/ 1708030 w 3001993"/>
                <a:gd name="connsiteY15" fmla="*/ 2284517 h 2767597"/>
                <a:gd name="connsiteX16" fmla="*/ 1431985 w 3001993"/>
                <a:gd name="connsiteY16" fmla="*/ 2560563 h 2767597"/>
                <a:gd name="connsiteX17" fmla="*/ 1259457 w 3001993"/>
                <a:gd name="connsiteY17" fmla="*/ 2698585 h 2767597"/>
                <a:gd name="connsiteX18" fmla="*/ 785004 w 3001993"/>
                <a:gd name="connsiteY18" fmla="*/ 2767597 h 2767597"/>
                <a:gd name="connsiteX19" fmla="*/ 474453 w 3001993"/>
                <a:gd name="connsiteY19" fmla="*/ 2750344 h 2767597"/>
                <a:gd name="connsiteX20" fmla="*/ 224287 w 3001993"/>
                <a:gd name="connsiteY20" fmla="*/ 2698585 h 2767597"/>
                <a:gd name="connsiteX21" fmla="*/ 51759 w 3001993"/>
                <a:gd name="connsiteY21" fmla="*/ 2595068 h 2767597"/>
                <a:gd name="connsiteX22" fmla="*/ 0 w 3001993"/>
                <a:gd name="connsiteY22" fmla="*/ 2405287 h 2767597"/>
                <a:gd name="connsiteX23" fmla="*/ 17253 w 3001993"/>
                <a:gd name="connsiteY23" fmla="*/ 2215506 h 2767597"/>
                <a:gd name="connsiteX24" fmla="*/ 103517 w 3001993"/>
                <a:gd name="connsiteY24" fmla="*/ 2017099 h 2767597"/>
                <a:gd name="connsiteX25" fmla="*/ 267419 w 3001993"/>
                <a:gd name="connsiteY25" fmla="*/ 1896329 h 2767597"/>
                <a:gd name="connsiteX26" fmla="*/ 362310 w 3001993"/>
                <a:gd name="connsiteY26" fmla="*/ 1784185 h 2767597"/>
                <a:gd name="connsiteX27" fmla="*/ 362310 w 3001993"/>
                <a:gd name="connsiteY27" fmla="*/ 1534019 h 2767597"/>
                <a:gd name="connsiteX28" fmla="*/ 370936 w 3001993"/>
                <a:gd name="connsiteY28" fmla="*/ 1387370 h 2767597"/>
                <a:gd name="connsiteX29" fmla="*/ 491706 w 3001993"/>
                <a:gd name="connsiteY29" fmla="*/ 1292480 h 2767597"/>
                <a:gd name="connsiteX30" fmla="*/ 638355 w 3001993"/>
                <a:gd name="connsiteY30" fmla="*/ 1275227 h 2767597"/>
                <a:gd name="connsiteX31" fmla="*/ 757328 w 3001993"/>
                <a:gd name="connsiteY31" fmla="*/ 1092590 h 2767597"/>
                <a:gd name="connsiteX32" fmla="*/ 763573 w 3001993"/>
                <a:gd name="connsiteY32" fmla="*/ 1021107 h 2767597"/>
                <a:gd name="connsiteX33" fmla="*/ 773098 w 3001993"/>
                <a:gd name="connsiteY33" fmla="*/ 960812 h 2767597"/>
                <a:gd name="connsiteX34" fmla="*/ 808817 w 3001993"/>
                <a:gd name="connsiteY34" fmla="*/ 952051 h 2767597"/>
                <a:gd name="connsiteX35" fmla="*/ 838245 w 3001993"/>
                <a:gd name="connsiteY35" fmla="*/ 983142 h 2767597"/>
                <a:gd name="connsiteX36" fmla="*/ 856442 w 3001993"/>
                <a:gd name="connsiteY36" fmla="*/ 966338 h 2767597"/>
                <a:gd name="connsiteX37" fmla="*/ 854914 w 3001993"/>
                <a:gd name="connsiteY37" fmla="*/ 906088 h 2767597"/>
                <a:gd name="connsiteX38" fmla="*/ 906359 w 3001993"/>
                <a:gd name="connsiteY38" fmla="*/ 885556 h 2767597"/>
                <a:gd name="connsiteX39" fmla="*/ 949310 w 3001993"/>
                <a:gd name="connsiteY39" fmla="*/ 930620 h 2767597"/>
                <a:gd name="connsiteX40" fmla="*/ 965979 w 3001993"/>
                <a:gd name="connsiteY40" fmla="*/ 952051 h 2767597"/>
                <a:gd name="connsiteX41" fmla="*/ 995004 w 3001993"/>
                <a:gd name="connsiteY41" fmla="*/ 939380 h 2767597"/>
                <a:gd name="connsiteX42" fmla="*/ 1004079 w 3001993"/>
                <a:gd name="connsiteY42" fmla="*/ 880613 h 2767597"/>
                <a:gd name="connsiteX43" fmla="*/ 1005113 w 3001993"/>
                <a:gd name="connsiteY43" fmla="*/ 847186 h 2767597"/>
                <a:gd name="connsiteX44" fmla="*/ 1025510 w 3001993"/>
                <a:gd name="connsiteY44" fmla="*/ 823463 h 2767597"/>
                <a:gd name="connsiteX45" fmla="*/ 1081268 w 3001993"/>
                <a:gd name="connsiteY45" fmla="*/ 804952 h 2767597"/>
                <a:gd name="connsiteX46" fmla="*/ 1113617 w 3001993"/>
                <a:gd name="connsiteY46" fmla="*/ 799651 h 2767597"/>
                <a:gd name="connsiteX47" fmla="*/ 1131813 w 3001993"/>
                <a:gd name="connsiteY47" fmla="*/ 767167 h 2767597"/>
                <a:gd name="connsiteX48" fmla="*/ 1158860 w 3001993"/>
                <a:gd name="connsiteY48" fmla="*/ 766313 h 2767597"/>
                <a:gd name="connsiteX49" fmla="*/ 1173148 w 3001993"/>
                <a:gd name="connsiteY49" fmla="*/ 735357 h 2767597"/>
                <a:gd name="connsiteX50" fmla="*/ 1196960 w 3001993"/>
                <a:gd name="connsiteY50" fmla="*/ 787745 h 2767597"/>
                <a:gd name="connsiteX51" fmla="*/ 1235060 w 3001993"/>
                <a:gd name="connsiteY51" fmla="*/ 792507 h 2767597"/>
                <a:gd name="connsiteX52" fmla="*/ 1277923 w 3001993"/>
                <a:gd name="connsiteY52" fmla="*/ 797270 h 2767597"/>
                <a:gd name="connsiteX53" fmla="*/ 1301735 w 3001993"/>
                <a:gd name="connsiteY53" fmla="*/ 787745 h 2767597"/>
                <a:gd name="connsiteX54" fmla="*/ 1330310 w 3001993"/>
                <a:gd name="connsiteY54" fmla="*/ 859182 h 2767597"/>
                <a:gd name="connsiteX55" fmla="*/ 1355246 w 3001993"/>
                <a:gd name="connsiteY55" fmla="*/ 846872 h 2767597"/>
                <a:gd name="connsiteX56" fmla="*/ 1398378 w 3001993"/>
                <a:gd name="connsiteY56" fmla="*/ 852532 h 2767597"/>
                <a:gd name="connsiteX57" fmla="*/ 1432704 w 3001993"/>
                <a:gd name="connsiteY57" fmla="*/ 859182 h 2767597"/>
                <a:gd name="connsiteX58" fmla="*/ 1492055 w 3001993"/>
                <a:gd name="connsiteY58" fmla="*/ 914715 h 2767597"/>
                <a:gd name="connsiteX59" fmla="*/ 1520810 w 3001993"/>
                <a:gd name="connsiteY59" fmla="*/ 899663 h 2767597"/>
                <a:gd name="connsiteX60" fmla="*/ 1556529 w 3001993"/>
                <a:gd name="connsiteY60" fmla="*/ 923476 h 2767597"/>
                <a:gd name="connsiteX61" fmla="*/ 1608917 w 3001993"/>
                <a:gd name="connsiteY61" fmla="*/ 952051 h 2767597"/>
                <a:gd name="connsiteX62" fmla="*/ 1689879 w 3001993"/>
                <a:gd name="connsiteY62" fmla="*/ 956633 h 2767597"/>
                <a:gd name="connsiteX63" fmla="*/ 1713376 w 3001993"/>
                <a:gd name="connsiteY63" fmla="*/ 917680 h 2767597"/>
                <a:gd name="connsiteX64" fmla="*/ 1677973 w 3001993"/>
                <a:gd name="connsiteY64" fmla="*/ 875851 h 2767597"/>
                <a:gd name="connsiteX65" fmla="*/ 1603030 w 3001993"/>
                <a:gd name="connsiteY65" fmla="*/ 823687 h 2767597"/>
                <a:gd name="connsiteX66" fmla="*/ 1516048 w 3001993"/>
                <a:gd name="connsiteY66" fmla="*/ 778220 h 2767597"/>
                <a:gd name="connsiteX67" fmla="*/ 1430817 w 3001993"/>
                <a:gd name="connsiteY67" fmla="*/ 685396 h 2767597"/>
                <a:gd name="connsiteX68" fmla="*/ 1392223 w 3001993"/>
                <a:gd name="connsiteY68" fmla="*/ 663920 h 2767597"/>
                <a:gd name="connsiteX69" fmla="*/ 1310631 w 3001993"/>
                <a:gd name="connsiteY69" fmla="*/ 588124 h 2767597"/>
                <a:gd name="connsiteX70" fmla="*/ 1280304 w 3001993"/>
                <a:gd name="connsiteY70" fmla="*/ 521045 h 2767597"/>
                <a:gd name="connsiteX71" fmla="*/ 1249348 w 3001993"/>
                <a:gd name="connsiteY71" fmla="*/ 471038 h 2767597"/>
                <a:gd name="connsiteX72" fmla="*/ 1232364 w 3001993"/>
                <a:gd name="connsiteY72" fmla="*/ 455134 h 2767597"/>
                <a:gd name="connsiteX73" fmla="*/ 1237441 w 3001993"/>
                <a:gd name="connsiteY73" fmla="*/ 418651 h 2767597"/>
                <a:gd name="connsiteX74" fmla="*/ 1258873 w 3001993"/>
                <a:gd name="connsiteY74" fmla="*/ 378394 h 2767597"/>
                <a:gd name="connsiteX75" fmla="*/ 1216010 w 3001993"/>
                <a:gd name="connsiteY75" fmla="*/ 378170 h 2767597"/>
                <a:gd name="connsiteX76" fmla="*/ 1174091 w 3001993"/>
                <a:gd name="connsiteY76" fmla="*/ 353099 h 2767597"/>
                <a:gd name="connsiteX77" fmla="*/ 1166004 w 3001993"/>
                <a:gd name="connsiteY77" fmla="*/ 290063 h 2767597"/>
                <a:gd name="connsiteX78" fmla="*/ 1135048 w 3001993"/>
                <a:gd name="connsiteY78" fmla="*/ 275776 h 2767597"/>
                <a:gd name="connsiteX79" fmla="*/ 1129476 w 3001993"/>
                <a:gd name="connsiteY79" fmla="*/ 252862 h 2767597"/>
                <a:gd name="connsiteX80" fmla="*/ 1077898 w 3001993"/>
                <a:gd name="connsiteY80" fmla="*/ 256726 h 2767597"/>
                <a:gd name="connsiteX81" fmla="*/ 1065992 w 3001993"/>
                <a:gd name="connsiteY81" fmla="*/ 240057 h 2767597"/>
                <a:gd name="connsiteX82" fmla="*/ 1015985 w 3001993"/>
                <a:gd name="connsiteY82" fmla="*/ 247201 h 2767597"/>
                <a:gd name="connsiteX83" fmla="*/ 994554 w 3001993"/>
                <a:gd name="connsiteY83" fmla="*/ 235295 h 2767597"/>
                <a:gd name="connsiteX84" fmla="*/ 981929 w 3001993"/>
                <a:gd name="connsiteY84" fmla="*/ 193644 h 2767597"/>
                <a:gd name="connsiteX85" fmla="*/ 908109 w 3001993"/>
                <a:gd name="connsiteY85" fmla="*/ 215075 h 2767597"/>
                <a:gd name="connsiteX86" fmla="*/ 932642 w 3001993"/>
                <a:gd name="connsiteY86" fmla="*/ 178145 h 2767597"/>
                <a:gd name="connsiteX87" fmla="*/ 980267 w 3001993"/>
                <a:gd name="connsiteY87" fmla="*/ 154332 h 2767597"/>
                <a:gd name="connsiteX88" fmla="*/ 1015986 w 3001993"/>
                <a:gd name="connsiteY88" fmla="*/ 142426 h 2767597"/>
                <a:gd name="connsiteX89" fmla="*/ 1030272 w 3001993"/>
                <a:gd name="connsiteY89" fmla="*/ 92419 h 2767597"/>
                <a:gd name="connsiteX90" fmla="*/ 1073135 w 3001993"/>
                <a:gd name="connsiteY90" fmla="*/ 97182 h 2767597"/>
                <a:gd name="connsiteX91" fmla="*/ 1176472 w 3001993"/>
                <a:gd name="connsiteY91" fmla="*/ 41649 h 2767597"/>
                <a:gd name="connsiteX92" fmla="*/ 1410284 w 3001993"/>
                <a:gd name="connsiteY92" fmla="*/ 0 h 2767597"/>
                <a:gd name="connsiteX93" fmla="*/ 1508994 w 3001993"/>
                <a:gd name="connsiteY93" fmla="*/ 27677 h 2767597"/>
                <a:gd name="connsiteX94" fmla="*/ 1573198 w 3001993"/>
                <a:gd name="connsiteY94" fmla="*/ 61463 h 2767597"/>
                <a:gd name="connsiteX95" fmla="*/ 1616060 w 3001993"/>
                <a:gd name="connsiteY95" fmla="*/ 90038 h 2767597"/>
                <a:gd name="connsiteX96" fmla="*/ 1798158 w 3001993"/>
                <a:gd name="connsiteY96" fmla="*/ 102933 h 2767597"/>
                <a:gd name="connsiteX0" fmla="*/ 1798158 w 3001993"/>
                <a:gd name="connsiteY0" fmla="*/ 102933 h 2767597"/>
                <a:gd name="connsiteX1" fmla="*/ 1716657 w 3001993"/>
                <a:gd name="connsiteY1" fmla="*/ 309068 h 2767597"/>
                <a:gd name="connsiteX2" fmla="*/ 1690778 w 3001993"/>
                <a:gd name="connsiteY2" fmla="*/ 464344 h 2767597"/>
                <a:gd name="connsiteX3" fmla="*/ 1846053 w 3001993"/>
                <a:gd name="connsiteY3" fmla="*/ 610993 h 2767597"/>
                <a:gd name="connsiteX4" fmla="*/ 2251495 w 3001993"/>
                <a:gd name="connsiteY4" fmla="*/ 723136 h 2767597"/>
                <a:gd name="connsiteX5" fmla="*/ 2475781 w 3001993"/>
                <a:gd name="connsiteY5" fmla="*/ 921544 h 2767597"/>
                <a:gd name="connsiteX6" fmla="*/ 2725947 w 3001993"/>
                <a:gd name="connsiteY6" fmla="*/ 1076819 h 2767597"/>
                <a:gd name="connsiteX7" fmla="*/ 2907102 w 3001993"/>
                <a:gd name="connsiteY7" fmla="*/ 1318359 h 2767597"/>
                <a:gd name="connsiteX8" fmla="*/ 3001993 w 3001993"/>
                <a:gd name="connsiteY8" fmla="*/ 1620283 h 2767597"/>
                <a:gd name="connsiteX9" fmla="*/ 2993366 w 3001993"/>
                <a:gd name="connsiteY9" fmla="*/ 1870449 h 2767597"/>
                <a:gd name="connsiteX10" fmla="*/ 2915729 w 3001993"/>
                <a:gd name="connsiteY10" fmla="*/ 2060231 h 2767597"/>
                <a:gd name="connsiteX11" fmla="*/ 2743200 w 3001993"/>
                <a:gd name="connsiteY11" fmla="*/ 2189627 h 2767597"/>
                <a:gd name="connsiteX12" fmla="*/ 2501661 w 3001993"/>
                <a:gd name="connsiteY12" fmla="*/ 2241385 h 2767597"/>
                <a:gd name="connsiteX13" fmla="*/ 2216989 w 3001993"/>
                <a:gd name="connsiteY13" fmla="*/ 2172374 h 2767597"/>
                <a:gd name="connsiteX14" fmla="*/ 2009955 w 3001993"/>
                <a:gd name="connsiteY14" fmla="*/ 2137868 h 2767597"/>
                <a:gd name="connsiteX15" fmla="*/ 1708030 w 3001993"/>
                <a:gd name="connsiteY15" fmla="*/ 2284517 h 2767597"/>
                <a:gd name="connsiteX16" fmla="*/ 1431985 w 3001993"/>
                <a:gd name="connsiteY16" fmla="*/ 2560563 h 2767597"/>
                <a:gd name="connsiteX17" fmla="*/ 1259457 w 3001993"/>
                <a:gd name="connsiteY17" fmla="*/ 2698585 h 2767597"/>
                <a:gd name="connsiteX18" fmla="*/ 785004 w 3001993"/>
                <a:gd name="connsiteY18" fmla="*/ 2767597 h 2767597"/>
                <a:gd name="connsiteX19" fmla="*/ 474453 w 3001993"/>
                <a:gd name="connsiteY19" fmla="*/ 2750344 h 2767597"/>
                <a:gd name="connsiteX20" fmla="*/ 224287 w 3001993"/>
                <a:gd name="connsiteY20" fmla="*/ 2698585 h 2767597"/>
                <a:gd name="connsiteX21" fmla="*/ 51759 w 3001993"/>
                <a:gd name="connsiteY21" fmla="*/ 2595068 h 2767597"/>
                <a:gd name="connsiteX22" fmla="*/ 0 w 3001993"/>
                <a:gd name="connsiteY22" fmla="*/ 2405287 h 2767597"/>
                <a:gd name="connsiteX23" fmla="*/ 17253 w 3001993"/>
                <a:gd name="connsiteY23" fmla="*/ 2215506 h 2767597"/>
                <a:gd name="connsiteX24" fmla="*/ 103517 w 3001993"/>
                <a:gd name="connsiteY24" fmla="*/ 2017099 h 2767597"/>
                <a:gd name="connsiteX25" fmla="*/ 267419 w 3001993"/>
                <a:gd name="connsiteY25" fmla="*/ 1896329 h 2767597"/>
                <a:gd name="connsiteX26" fmla="*/ 362310 w 3001993"/>
                <a:gd name="connsiteY26" fmla="*/ 1784185 h 2767597"/>
                <a:gd name="connsiteX27" fmla="*/ 362310 w 3001993"/>
                <a:gd name="connsiteY27" fmla="*/ 1534019 h 2767597"/>
                <a:gd name="connsiteX28" fmla="*/ 370936 w 3001993"/>
                <a:gd name="connsiteY28" fmla="*/ 1387370 h 2767597"/>
                <a:gd name="connsiteX29" fmla="*/ 491706 w 3001993"/>
                <a:gd name="connsiteY29" fmla="*/ 1292480 h 2767597"/>
                <a:gd name="connsiteX30" fmla="*/ 638355 w 3001993"/>
                <a:gd name="connsiteY30" fmla="*/ 1275227 h 2767597"/>
                <a:gd name="connsiteX31" fmla="*/ 757328 w 3001993"/>
                <a:gd name="connsiteY31" fmla="*/ 1092590 h 2767597"/>
                <a:gd name="connsiteX32" fmla="*/ 763573 w 3001993"/>
                <a:gd name="connsiteY32" fmla="*/ 1021107 h 2767597"/>
                <a:gd name="connsiteX33" fmla="*/ 773098 w 3001993"/>
                <a:gd name="connsiteY33" fmla="*/ 960812 h 2767597"/>
                <a:gd name="connsiteX34" fmla="*/ 808817 w 3001993"/>
                <a:gd name="connsiteY34" fmla="*/ 952051 h 2767597"/>
                <a:gd name="connsiteX35" fmla="*/ 838245 w 3001993"/>
                <a:gd name="connsiteY35" fmla="*/ 983142 h 2767597"/>
                <a:gd name="connsiteX36" fmla="*/ 856442 w 3001993"/>
                <a:gd name="connsiteY36" fmla="*/ 966338 h 2767597"/>
                <a:gd name="connsiteX37" fmla="*/ 854914 w 3001993"/>
                <a:gd name="connsiteY37" fmla="*/ 906088 h 2767597"/>
                <a:gd name="connsiteX38" fmla="*/ 906359 w 3001993"/>
                <a:gd name="connsiteY38" fmla="*/ 885556 h 2767597"/>
                <a:gd name="connsiteX39" fmla="*/ 949310 w 3001993"/>
                <a:gd name="connsiteY39" fmla="*/ 930620 h 2767597"/>
                <a:gd name="connsiteX40" fmla="*/ 965979 w 3001993"/>
                <a:gd name="connsiteY40" fmla="*/ 952051 h 2767597"/>
                <a:gd name="connsiteX41" fmla="*/ 995004 w 3001993"/>
                <a:gd name="connsiteY41" fmla="*/ 939380 h 2767597"/>
                <a:gd name="connsiteX42" fmla="*/ 1004079 w 3001993"/>
                <a:gd name="connsiteY42" fmla="*/ 880613 h 2767597"/>
                <a:gd name="connsiteX43" fmla="*/ 1005113 w 3001993"/>
                <a:gd name="connsiteY43" fmla="*/ 847186 h 2767597"/>
                <a:gd name="connsiteX44" fmla="*/ 1025510 w 3001993"/>
                <a:gd name="connsiteY44" fmla="*/ 823463 h 2767597"/>
                <a:gd name="connsiteX45" fmla="*/ 1081268 w 3001993"/>
                <a:gd name="connsiteY45" fmla="*/ 804952 h 2767597"/>
                <a:gd name="connsiteX46" fmla="*/ 1113617 w 3001993"/>
                <a:gd name="connsiteY46" fmla="*/ 799651 h 2767597"/>
                <a:gd name="connsiteX47" fmla="*/ 1131813 w 3001993"/>
                <a:gd name="connsiteY47" fmla="*/ 767167 h 2767597"/>
                <a:gd name="connsiteX48" fmla="*/ 1156479 w 3001993"/>
                <a:gd name="connsiteY48" fmla="*/ 759170 h 2767597"/>
                <a:gd name="connsiteX49" fmla="*/ 1173148 w 3001993"/>
                <a:gd name="connsiteY49" fmla="*/ 735357 h 2767597"/>
                <a:gd name="connsiteX50" fmla="*/ 1196960 w 3001993"/>
                <a:gd name="connsiteY50" fmla="*/ 787745 h 2767597"/>
                <a:gd name="connsiteX51" fmla="*/ 1235060 w 3001993"/>
                <a:gd name="connsiteY51" fmla="*/ 792507 h 2767597"/>
                <a:gd name="connsiteX52" fmla="*/ 1277923 w 3001993"/>
                <a:gd name="connsiteY52" fmla="*/ 797270 h 2767597"/>
                <a:gd name="connsiteX53" fmla="*/ 1301735 w 3001993"/>
                <a:gd name="connsiteY53" fmla="*/ 787745 h 2767597"/>
                <a:gd name="connsiteX54" fmla="*/ 1330310 w 3001993"/>
                <a:gd name="connsiteY54" fmla="*/ 859182 h 2767597"/>
                <a:gd name="connsiteX55" fmla="*/ 1355246 w 3001993"/>
                <a:gd name="connsiteY55" fmla="*/ 846872 h 2767597"/>
                <a:gd name="connsiteX56" fmla="*/ 1398378 w 3001993"/>
                <a:gd name="connsiteY56" fmla="*/ 852532 h 2767597"/>
                <a:gd name="connsiteX57" fmla="*/ 1432704 w 3001993"/>
                <a:gd name="connsiteY57" fmla="*/ 859182 h 2767597"/>
                <a:gd name="connsiteX58" fmla="*/ 1492055 w 3001993"/>
                <a:gd name="connsiteY58" fmla="*/ 914715 h 2767597"/>
                <a:gd name="connsiteX59" fmla="*/ 1520810 w 3001993"/>
                <a:gd name="connsiteY59" fmla="*/ 899663 h 2767597"/>
                <a:gd name="connsiteX60" fmla="*/ 1556529 w 3001993"/>
                <a:gd name="connsiteY60" fmla="*/ 923476 h 2767597"/>
                <a:gd name="connsiteX61" fmla="*/ 1608917 w 3001993"/>
                <a:gd name="connsiteY61" fmla="*/ 952051 h 2767597"/>
                <a:gd name="connsiteX62" fmla="*/ 1689879 w 3001993"/>
                <a:gd name="connsiteY62" fmla="*/ 956633 h 2767597"/>
                <a:gd name="connsiteX63" fmla="*/ 1713376 w 3001993"/>
                <a:gd name="connsiteY63" fmla="*/ 917680 h 2767597"/>
                <a:gd name="connsiteX64" fmla="*/ 1677973 w 3001993"/>
                <a:gd name="connsiteY64" fmla="*/ 875851 h 2767597"/>
                <a:gd name="connsiteX65" fmla="*/ 1603030 w 3001993"/>
                <a:gd name="connsiteY65" fmla="*/ 823687 h 2767597"/>
                <a:gd name="connsiteX66" fmla="*/ 1516048 w 3001993"/>
                <a:gd name="connsiteY66" fmla="*/ 778220 h 2767597"/>
                <a:gd name="connsiteX67" fmla="*/ 1430817 w 3001993"/>
                <a:gd name="connsiteY67" fmla="*/ 685396 h 2767597"/>
                <a:gd name="connsiteX68" fmla="*/ 1392223 w 3001993"/>
                <a:gd name="connsiteY68" fmla="*/ 663920 h 2767597"/>
                <a:gd name="connsiteX69" fmla="*/ 1310631 w 3001993"/>
                <a:gd name="connsiteY69" fmla="*/ 588124 h 2767597"/>
                <a:gd name="connsiteX70" fmla="*/ 1280304 w 3001993"/>
                <a:gd name="connsiteY70" fmla="*/ 521045 h 2767597"/>
                <a:gd name="connsiteX71" fmla="*/ 1249348 w 3001993"/>
                <a:gd name="connsiteY71" fmla="*/ 471038 h 2767597"/>
                <a:gd name="connsiteX72" fmla="*/ 1232364 w 3001993"/>
                <a:gd name="connsiteY72" fmla="*/ 455134 h 2767597"/>
                <a:gd name="connsiteX73" fmla="*/ 1237441 w 3001993"/>
                <a:gd name="connsiteY73" fmla="*/ 418651 h 2767597"/>
                <a:gd name="connsiteX74" fmla="*/ 1258873 w 3001993"/>
                <a:gd name="connsiteY74" fmla="*/ 378394 h 2767597"/>
                <a:gd name="connsiteX75" fmla="*/ 1216010 w 3001993"/>
                <a:gd name="connsiteY75" fmla="*/ 378170 h 2767597"/>
                <a:gd name="connsiteX76" fmla="*/ 1174091 w 3001993"/>
                <a:gd name="connsiteY76" fmla="*/ 353099 h 2767597"/>
                <a:gd name="connsiteX77" fmla="*/ 1166004 w 3001993"/>
                <a:gd name="connsiteY77" fmla="*/ 290063 h 2767597"/>
                <a:gd name="connsiteX78" fmla="*/ 1135048 w 3001993"/>
                <a:gd name="connsiteY78" fmla="*/ 275776 h 2767597"/>
                <a:gd name="connsiteX79" fmla="*/ 1129476 w 3001993"/>
                <a:gd name="connsiteY79" fmla="*/ 252862 h 2767597"/>
                <a:gd name="connsiteX80" fmla="*/ 1077898 w 3001993"/>
                <a:gd name="connsiteY80" fmla="*/ 256726 h 2767597"/>
                <a:gd name="connsiteX81" fmla="*/ 1065992 w 3001993"/>
                <a:gd name="connsiteY81" fmla="*/ 240057 h 2767597"/>
                <a:gd name="connsiteX82" fmla="*/ 1015985 w 3001993"/>
                <a:gd name="connsiteY82" fmla="*/ 247201 h 2767597"/>
                <a:gd name="connsiteX83" fmla="*/ 994554 w 3001993"/>
                <a:gd name="connsiteY83" fmla="*/ 235295 h 2767597"/>
                <a:gd name="connsiteX84" fmla="*/ 981929 w 3001993"/>
                <a:gd name="connsiteY84" fmla="*/ 193644 h 2767597"/>
                <a:gd name="connsiteX85" fmla="*/ 908109 w 3001993"/>
                <a:gd name="connsiteY85" fmla="*/ 215075 h 2767597"/>
                <a:gd name="connsiteX86" fmla="*/ 932642 w 3001993"/>
                <a:gd name="connsiteY86" fmla="*/ 178145 h 2767597"/>
                <a:gd name="connsiteX87" fmla="*/ 980267 w 3001993"/>
                <a:gd name="connsiteY87" fmla="*/ 154332 h 2767597"/>
                <a:gd name="connsiteX88" fmla="*/ 1015986 w 3001993"/>
                <a:gd name="connsiteY88" fmla="*/ 142426 h 2767597"/>
                <a:gd name="connsiteX89" fmla="*/ 1030272 w 3001993"/>
                <a:gd name="connsiteY89" fmla="*/ 92419 h 2767597"/>
                <a:gd name="connsiteX90" fmla="*/ 1073135 w 3001993"/>
                <a:gd name="connsiteY90" fmla="*/ 97182 h 2767597"/>
                <a:gd name="connsiteX91" fmla="*/ 1176472 w 3001993"/>
                <a:gd name="connsiteY91" fmla="*/ 41649 h 2767597"/>
                <a:gd name="connsiteX92" fmla="*/ 1410284 w 3001993"/>
                <a:gd name="connsiteY92" fmla="*/ 0 h 2767597"/>
                <a:gd name="connsiteX93" fmla="*/ 1508994 w 3001993"/>
                <a:gd name="connsiteY93" fmla="*/ 27677 h 2767597"/>
                <a:gd name="connsiteX94" fmla="*/ 1573198 w 3001993"/>
                <a:gd name="connsiteY94" fmla="*/ 61463 h 2767597"/>
                <a:gd name="connsiteX95" fmla="*/ 1616060 w 3001993"/>
                <a:gd name="connsiteY95" fmla="*/ 90038 h 2767597"/>
                <a:gd name="connsiteX96" fmla="*/ 1798158 w 3001993"/>
                <a:gd name="connsiteY96" fmla="*/ 102933 h 2767597"/>
                <a:gd name="connsiteX0" fmla="*/ 1798158 w 3001993"/>
                <a:gd name="connsiteY0" fmla="*/ 102933 h 2767597"/>
                <a:gd name="connsiteX1" fmla="*/ 1716657 w 3001993"/>
                <a:gd name="connsiteY1" fmla="*/ 309068 h 2767597"/>
                <a:gd name="connsiteX2" fmla="*/ 1690778 w 3001993"/>
                <a:gd name="connsiteY2" fmla="*/ 464344 h 2767597"/>
                <a:gd name="connsiteX3" fmla="*/ 1846053 w 3001993"/>
                <a:gd name="connsiteY3" fmla="*/ 610993 h 2767597"/>
                <a:gd name="connsiteX4" fmla="*/ 2251495 w 3001993"/>
                <a:gd name="connsiteY4" fmla="*/ 723136 h 2767597"/>
                <a:gd name="connsiteX5" fmla="*/ 2475781 w 3001993"/>
                <a:gd name="connsiteY5" fmla="*/ 921544 h 2767597"/>
                <a:gd name="connsiteX6" fmla="*/ 2725947 w 3001993"/>
                <a:gd name="connsiteY6" fmla="*/ 1076819 h 2767597"/>
                <a:gd name="connsiteX7" fmla="*/ 2907102 w 3001993"/>
                <a:gd name="connsiteY7" fmla="*/ 1318359 h 2767597"/>
                <a:gd name="connsiteX8" fmla="*/ 3001993 w 3001993"/>
                <a:gd name="connsiteY8" fmla="*/ 1620283 h 2767597"/>
                <a:gd name="connsiteX9" fmla="*/ 2993366 w 3001993"/>
                <a:gd name="connsiteY9" fmla="*/ 1870449 h 2767597"/>
                <a:gd name="connsiteX10" fmla="*/ 2915729 w 3001993"/>
                <a:gd name="connsiteY10" fmla="*/ 2060231 h 2767597"/>
                <a:gd name="connsiteX11" fmla="*/ 2743200 w 3001993"/>
                <a:gd name="connsiteY11" fmla="*/ 2189627 h 2767597"/>
                <a:gd name="connsiteX12" fmla="*/ 2501661 w 3001993"/>
                <a:gd name="connsiteY12" fmla="*/ 2241385 h 2767597"/>
                <a:gd name="connsiteX13" fmla="*/ 2216989 w 3001993"/>
                <a:gd name="connsiteY13" fmla="*/ 2172374 h 2767597"/>
                <a:gd name="connsiteX14" fmla="*/ 2009955 w 3001993"/>
                <a:gd name="connsiteY14" fmla="*/ 2137868 h 2767597"/>
                <a:gd name="connsiteX15" fmla="*/ 1708030 w 3001993"/>
                <a:gd name="connsiteY15" fmla="*/ 2284517 h 2767597"/>
                <a:gd name="connsiteX16" fmla="*/ 1431985 w 3001993"/>
                <a:gd name="connsiteY16" fmla="*/ 2560563 h 2767597"/>
                <a:gd name="connsiteX17" fmla="*/ 1259457 w 3001993"/>
                <a:gd name="connsiteY17" fmla="*/ 2698585 h 2767597"/>
                <a:gd name="connsiteX18" fmla="*/ 785004 w 3001993"/>
                <a:gd name="connsiteY18" fmla="*/ 2767597 h 2767597"/>
                <a:gd name="connsiteX19" fmla="*/ 474453 w 3001993"/>
                <a:gd name="connsiteY19" fmla="*/ 2750344 h 2767597"/>
                <a:gd name="connsiteX20" fmla="*/ 224287 w 3001993"/>
                <a:gd name="connsiteY20" fmla="*/ 2698585 h 2767597"/>
                <a:gd name="connsiteX21" fmla="*/ 51759 w 3001993"/>
                <a:gd name="connsiteY21" fmla="*/ 2595068 h 2767597"/>
                <a:gd name="connsiteX22" fmla="*/ 0 w 3001993"/>
                <a:gd name="connsiteY22" fmla="*/ 2405287 h 2767597"/>
                <a:gd name="connsiteX23" fmla="*/ 17253 w 3001993"/>
                <a:gd name="connsiteY23" fmla="*/ 2215506 h 2767597"/>
                <a:gd name="connsiteX24" fmla="*/ 103517 w 3001993"/>
                <a:gd name="connsiteY24" fmla="*/ 2017099 h 2767597"/>
                <a:gd name="connsiteX25" fmla="*/ 267419 w 3001993"/>
                <a:gd name="connsiteY25" fmla="*/ 1896329 h 2767597"/>
                <a:gd name="connsiteX26" fmla="*/ 362310 w 3001993"/>
                <a:gd name="connsiteY26" fmla="*/ 1784185 h 2767597"/>
                <a:gd name="connsiteX27" fmla="*/ 362310 w 3001993"/>
                <a:gd name="connsiteY27" fmla="*/ 1534019 h 2767597"/>
                <a:gd name="connsiteX28" fmla="*/ 370936 w 3001993"/>
                <a:gd name="connsiteY28" fmla="*/ 1387370 h 2767597"/>
                <a:gd name="connsiteX29" fmla="*/ 491706 w 3001993"/>
                <a:gd name="connsiteY29" fmla="*/ 1292480 h 2767597"/>
                <a:gd name="connsiteX30" fmla="*/ 638355 w 3001993"/>
                <a:gd name="connsiteY30" fmla="*/ 1275227 h 2767597"/>
                <a:gd name="connsiteX31" fmla="*/ 757328 w 3001993"/>
                <a:gd name="connsiteY31" fmla="*/ 1092590 h 2767597"/>
                <a:gd name="connsiteX32" fmla="*/ 763573 w 3001993"/>
                <a:gd name="connsiteY32" fmla="*/ 1021107 h 2767597"/>
                <a:gd name="connsiteX33" fmla="*/ 773098 w 3001993"/>
                <a:gd name="connsiteY33" fmla="*/ 960812 h 2767597"/>
                <a:gd name="connsiteX34" fmla="*/ 808817 w 3001993"/>
                <a:gd name="connsiteY34" fmla="*/ 952051 h 2767597"/>
                <a:gd name="connsiteX35" fmla="*/ 838245 w 3001993"/>
                <a:gd name="connsiteY35" fmla="*/ 983142 h 2767597"/>
                <a:gd name="connsiteX36" fmla="*/ 856442 w 3001993"/>
                <a:gd name="connsiteY36" fmla="*/ 966338 h 2767597"/>
                <a:gd name="connsiteX37" fmla="*/ 854914 w 3001993"/>
                <a:gd name="connsiteY37" fmla="*/ 906088 h 2767597"/>
                <a:gd name="connsiteX38" fmla="*/ 906359 w 3001993"/>
                <a:gd name="connsiteY38" fmla="*/ 885556 h 2767597"/>
                <a:gd name="connsiteX39" fmla="*/ 949310 w 3001993"/>
                <a:gd name="connsiteY39" fmla="*/ 930620 h 2767597"/>
                <a:gd name="connsiteX40" fmla="*/ 965979 w 3001993"/>
                <a:gd name="connsiteY40" fmla="*/ 952051 h 2767597"/>
                <a:gd name="connsiteX41" fmla="*/ 995004 w 3001993"/>
                <a:gd name="connsiteY41" fmla="*/ 939380 h 2767597"/>
                <a:gd name="connsiteX42" fmla="*/ 1004079 w 3001993"/>
                <a:gd name="connsiteY42" fmla="*/ 880613 h 2767597"/>
                <a:gd name="connsiteX43" fmla="*/ 1005113 w 3001993"/>
                <a:gd name="connsiteY43" fmla="*/ 847186 h 2767597"/>
                <a:gd name="connsiteX44" fmla="*/ 1025510 w 3001993"/>
                <a:gd name="connsiteY44" fmla="*/ 823463 h 2767597"/>
                <a:gd name="connsiteX45" fmla="*/ 1081268 w 3001993"/>
                <a:gd name="connsiteY45" fmla="*/ 804952 h 2767597"/>
                <a:gd name="connsiteX46" fmla="*/ 1113617 w 3001993"/>
                <a:gd name="connsiteY46" fmla="*/ 799651 h 2767597"/>
                <a:gd name="connsiteX47" fmla="*/ 1131813 w 3001993"/>
                <a:gd name="connsiteY47" fmla="*/ 767167 h 2767597"/>
                <a:gd name="connsiteX48" fmla="*/ 1156479 w 3001993"/>
                <a:gd name="connsiteY48" fmla="*/ 759170 h 2767597"/>
                <a:gd name="connsiteX49" fmla="*/ 1173148 w 3001993"/>
                <a:gd name="connsiteY49" fmla="*/ 735357 h 2767597"/>
                <a:gd name="connsiteX50" fmla="*/ 1196960 w 3001993"/>
                <a:gd name="connsiteY50" fmla="*/ 787745 h 2767597"/>
                <a:gd name="connsiteX51" fmla="*/ 1239823 w 3001993"/>
                <a:gd name="connsiteY51" fmla="*/ 785364 h 2767597"/>
                <a:gd name="connsiteX52" fmla="*/ 1277923 w 3001993"/>
                <a:gd name="connsiteY52" fmla="*/ 797270 h 2767597"/>
                <a:gd name="connsiteX53" fmla="*/ 1301735 w 3001993"/>
                <a:gd name="connsiteY53" fmla="*/ 787745 h 2767597"/>
                <a:gd name="connsiteX54" fmla="*/ 1330310 w 3001993"/>
                <a:gd name="connsiteY54" fmla="*/ 859182 h 2767597"/>
                <a:gd name="connsiteX55" fmla="*/ 1355246 w 3001993"/>
                <a:gd name="connsiteY55" fmla="*/ 846872 h 2767597"/>
                <a:gd name="connsiteX56" fmla="*/ 1398378 w 3001993"/>
                <a:gd name="connsiteY56" fmla="*/ 852532 h 2767597"/>
                <a:gd name="connsiteX57" fmla="*/ 1432704 w 3001993"/>
                <a:gd name="connsiteY57" fmla="*/ 859182 h 2767597"/>
                <a:gd name="connsiteX58" fmla="*/ 1492055 w 3001993"/>
                <a:gd name="connsiteY58" fmla="*/ 914715 h 2767597"/>
                <a:gd name="connsiteX59" fmla="*/ 1520810 w 3001993"/>
                <a:gd name="connsiteY59" fmla="*/ 899663 h 2767597"/>
                <a:gd name="connsiteX60" fmla="*/ 1556529 w 3001993"/>
                <a:gd name="connsiteY60" fmla="*/ 923476 h 2767597"/>
                <a:gd name="connsiteX61" fmla="*/ 1608917 w 3001993"/>
                <a:gd name="connsiteY61" fmla="*/ 952051 h 2767597"/>
                <a:gd name="connsiteX62" fmla="*/ 1689879 w 3001993"/>
                <a:gd name="connsiteY62" fmla="*/ 956633 h 2767597"/>
                <a:gd name="connsiteX63" fmla="*/ 1713376 w 3001993"/>
                <a:gd name="connsiteY63" fmla="*/ 917680 h 2767597"/>
                <a:gd name="connsiteX64" fmla="*/ 1677973 w 3001993"/>
                <a:gd name="connsiteY64" fmla="*/ 875851 h 2767597"/>
                <a:gd name="connsiteX65" fmla="*/ 1603030 w 3001993"/>
                <a:gd name="connsiteY65" fmla="*/ 823687 h 2767597"/>
                <a:gd name="connsiteX66" fmla="*/ 1516048 w 3001993"/>
                <a:gd name="connsiteY66" fmla="*/ 778220 h 2767597"/>
                <a:gd name="connsiteX67" fmla="*/ 1430817 w 3001993"/>
                <a:gd name="connsiteY67" fmla="*/ 685396 h 2767597"/>
                <a:gd name="connsiteX68" fmla="*/ 1392223 w 3001993"/>
                <a:gd name="connsiteY68" fmla="*/ 663920 h 2767597"/>
                <a:gd name="connsiteX69" fmla="*/ 1310631 w 3001993"/>
                <a:gd name="connsiteY69" fmla="*/ 588124 h 2767597"/>
                <a:gd name="connsiteX70" fmla="*/ 1280304 w 3001993"/>
                <a:gd name="connsiteY70" fmla="*/ 521045 h 2767597"/>
                <a:gd name="connsiteX71" fmla="*/ 1249348 w 3001993"/>
                <a:gd name="connsiteY71" fmla="*/ 471038 h 2767597"/>
                <a:gd name="connsiteX72" fmla="*/ 1232364 w 3001993"/>
                <a:gd name="connsiteY72" fmla="*/ 455134 h 2767597"/>
                <a:gd name="connsiteX73" fmla="*/ 1237441 w 3001993"/>
                <a:gd name="connsiteY73" fmla="*/ 418651 h 2767597"/>
                <a:gd name="connsiteX74" fmla="*/ 1258873 w 3001993"/>
                <a:gd name="connsiteY74" fmla="*/ 378394 h 2767597"/>
                <a:gd name="connsiteX75" fmla="*/ 1216010 w 3001993"/>
                <a:gd name="connsiteY75" fmla="*/ 378170 h 2767597"/>
                <a:gd name="connsiteX76" fmla="*/ 1174091 w 3001993"/>
                <a:gd name="connsiteY76" fmla="*/ 353099 h 2767597"/>
                <a:gd name="connsiteX77" fmla="*/ 1166004 w 3001993"/>
                <a:gd name="connsiteY77" fmla="*/ 290063 h 2767597"/>
                <a:gd name="connsiteX78" fmla="*/ 1135048 w 3001993"/>
                <a:gd name="connsiteY78" fmla="*/ 275776 h 2767597"/>
                <a:gd name="connsiteX79" fmla="*/ 1129476 w 3001993"/>
                <a:gd name="connsiteY79" fmla="*/ 252862 h 2767597"/>
                <a:gd name="connsiteX80" fmla="*/ 1077898 w 3001993"/>
                <a:gd name="connsiteY80" fmla="*/ 256726 h 2767597"/>
                <a:gd name="connsiteX81" fmla="*/ 1065992 w 3001993"/>
                <a:gd name="connsiteY81" fmla="*/ 240057 h 2767597"/>
                <a:gd name="connsiteX82" fmla="*/ 1015985 w 3001993"/>
                <a:gd name="connsiteY82" fmla="*/ 247201 h 2767597"/>
                <a:gd name="connsiteX83" fmla="*/ 994554 w 3001993"/>
                <a:gd name="connsiteY83" fmla="*/ 235295 h 2767597"/>
                <a:gd name="connsiteX84" fmla="*/ 981929 w 3001993"/>
                <a:gd name="connsiteY84" fmla="*/ 193644 h 2767597"/>
                <a:gd name="connsiteX85" fmla="*/ 908109 w 3001993"/>
                <a:gd name="connsiteY85" fmla="*/ 215075 h 2767597"/>
                <a:gd name="connsiteX86" fmla="*/ 932642 w 3001993"/>
                <a:gd name="connsiteY86" fmla="*/ 178145 h 2767597"/>
                <a:gd name="connsiteX87" fmla="*/ 980267 w 3001993"/>
                <a:gd name="connsiteY87" fmla="*/ 154332 h 2767597"/>
                <a:gd name="connsiteX88" fmla="*/ 1015986 w 3001993"/>
                <a:gd name="connsiteY88" fmla="*/ 142426 h 2767597"/>
                <a:gd name="connsiteX89" fmla="*/ 1030272 w 3001993"/>
                <a:gd name="connsiteY89" fmla="*/ 92419 h 2767597"/>
                <a:gd name="connsiteX90" fmla="*/ 1073135 w 3001993"/>
                <a:gd name="connsiteY90" fmla="*/ 97182 h 2767597"/>
                <a:gd name="connsiteX91" fmla="*/ 1176472 w 3001993"/>
                <a:gd name="connsiteY91" fmla="*/ 41649 h 2767597"/>
                <a:gd name="connsiteX92" fmla="*/ 1410284 w 3001993"/>
                <a:gd name="connsiteY92" fmla="*/ 0 h 2767597"/>
                <a:gd name="connsiteX93" fmla="*/ 1508994 w 3001993"/>
                <a:gd name="connsiteY93" fmla="*/ 27677 h 2767597"/>
                <a:gd name="connsiteX94" fmla="*/ 1573198 w 3001993"/>
                <a:gd name="connsiteY94" fmla="*/ 61463 h 2767597"/>
                <a:gd name="connsiteX95" fmla="*/ 1616060 w 3001993"/>
                <a:gd name="connsiteY95" fmla="*/ 90038 h 2767597"/>
                <a:gd name="connsiteX96" fmla="*/ 1798158 w 3001993"/>
                <a:gd name="connsiteY96" fmla="*/ 102933 h 2767597"/>
                <a:gd name="connsiteX0" fmla="*/ 1798158 w 3001993"/>
                <a:gd name="connsiteY0" fmla="*/ 102933 h 2767597"/>
                <a:gd name="connsiteX1" fmla="*/ 1716657 w 3001993"/>
                <a:gd name="connsiteY1" fmla="*/ 309068 h 2767597"/>
                <a:gd name="connsiteX2" fmla="*/ 1690778 w 3001993"/>
                <a:gd name="connsiteY2" fmla="*/ 464344 h 2767597"/>
                <a:gd name="connsiteX3" fmla="*/ 1846053 w 3001993"/>
                <a:gd name="connsiteY3" fmla="*/ 610993 h 2767597"/>
                <a:gd name="connsiteX4" fmla="*/ 2251495 w 3001993"/>
                <a:gd name="connsiteY4" fmla="*/ 723136 h 2767597"/>
                <a:gd name="connsiteX5" fmla="*/ 2475781 w 3001993"/>
                <a:gd name="connsiteY5" fmla="*/ 921544 h 2767597"/>
                <a:gd name="connsiteX6" fmla="*/ 2725947 w 3001993"/>
                <a:gd name="connsiteY6" fmla="*/ 1076819 h 2767597"/>
                <a:gd name="connsiteX7" fmla="*/ 2907102 w 3001993"/>
                <a:gd name="connsiteY7" fmla="*/ 1318359 h 2767597"/>
                <a:gd name="connsiteX8" fmla="*/ 3001993 w 3001993"/>
                <a:gd name="connsiteY8" fmla="*/ 1620283 h 2767597"/>
                <a:gd name="connsiteX9" fmla="*/ 2993366 w 3001993"/>
                <a:gd name="connsiteY9" fmla="*/ 1870449 h 2767597"/>
                <a:gd name="connsiteX10" fmla="*/ 2915729 w 3001993"/>
                <a:gd name="connsiteY10" fmla="*/ 2060231 h 2767597"/>
                <a:gd name="connsiteX11" fmla="*/ 2743200 w 3001993"/>
                <a:gd name="connsiteY11" fmla="*/ 2189627 h 2767597"/>
                <a:gd name="connsiteX12" fmla="*/ 2501661 w 3001993"/>
                <a:gd name="connsiteY12" fmla="*/ 2241385 h 2767597"/>
                <a:gd name="connsiteX13" fmla="*/ 2216989 w 3001993"/>
                <a:gd name="connsiteY13" fmla="*/ 2172374 h 2767597"/>
                <a:gd name="connsiteX14" fmla="*/ 2009955 w 3001993"/>
                <a:gd name="connsiteY14" fmla="*/ 2137868 h 2767597"/>
                <a:gd name="connsiteX15" fmla="*/ 1708030 w 3001993"/>
                <a:gd name="connsiteY15" fmla="*/ 2284517 h 2767597"/>
                <a:gd name="connsiteX16" fmla="*/ 1431985 w 3001993"/>
                <a:gd name="connsiteY16" fmla="*/ 2560563 h 2767597"/>
                <a:gd name="connsiteX17" fmla="*/ 1259457 w 3001993"/>
                <a:gd name="connsiteY17" fmla="*/ 2698585 h 2767597"/>
                <a:gd name="connsiteX18" fmla="*/ 785004 w 3001993"/>
                <a:gd name="connsiteY18" fmla="*/ 2767597 h 2767597"/>
                <a:gd name="connsiteX19" fmla="*/ 474453 w 3001993"/>
                <a:gd name="connsiteY19" fmla="*/ 2750344 h 2767597"/>
                <a:gd name="connsiteX20" fmla="*/ 224287 w 3001993"/>
                <a:gd name="connsiteY20" fmla="*/ 2698585 h 2767597"/>
                <a:gd name="connsiteX21" fmla="*/ 51759 w 3001993"/>
                <a:gd name="connsiteY21" fmla="*/ 2595068 h 2767597"/>
                <a:gd name="connsiteX22" fmla="*/ 0 w 3001993"/>
                <a:gd name="connsiteY22" fmla="*/ 2405287 h 2767597"/>
                <a:gd name="connsiteX23" fmla="*/ 17253 w 3001993"/>
                <a:gd name="connsiteY23" fmla="*/ 2215506 h 2767597"/>
                <a:gd name="connsiteX24" fmla="*/ 103517 w 3001993"/>
                <a:gd name="connsiteY24" fmla="*/ 2017099 h 2767597"/>
                <a:gd name="connsiteX25" fmla="*/ 267419 w 3001993"/>
                <a:gd name="connsiteY25" fmla="*/ 1896329 h 2767597"/>
                <a:gd name="connsiteX26" fmla="*/ 362310 w 3001993"/>
                <a:gd name="connsiteY26" fmla="*/ 1784185 h 2767597"/>
                <a:gd name="connsiteX27" fmla="*/ 362310 w 3001993"/>
                <a:gd name="connsiteY27" fmla="*/ 1534019 h 2767597"/>
                <a:gd name="connsiteX28" fmla="*/ 370936 w 3001993"/>
                <a:gd name="connsiteY28" fmla="*/ 1387370 h 2767597"/>
                <a:gd name="connsiteX29" fmla="*/ 491706 w 3001993"/>
                <a:gd name="connsiteY29" fmla="*/ 1292480 h 2767597"/>
                <a:gd name="connsiteX30" fmla="*/ 638355 w 3001993"/>
                <a:gd name="connsiteY30" fmla="*/ 1275227 h 2767597"/>
                <a:gd name="connsiteX31" fmla="*/ 757328 w 3001993"/>
                <a:gd name="connsiteY31" fmla="*/ 1092590 h 2767597"/>
                <a:gd name="connsiteX32" fmla="*/ 763573 w 3001993"/>
                <a:gd name="connsiteY32" fmla="*/ 1021107 h 2767597"/>
                <a:gd name="connsiteX33" fmla="*/ 773098 w 3001993"/>
                <a:gd name="connsiteY33" fmla="*/ 960812 h 2767597"/>
                <a:gd name="connsiteX34" fmla="*/ 808817 w 3001993"/>
                <a:gd name="connsiteY34" fmla="*/ 952051 h 2767597"/>
                <a:gd name="connsiteX35" fmla="*/ 838245 w 3001993"/>
                <a:gd name="connsiteY35" fmla="*/ 983142 h 2767597"/>
                <a:gd name="connsiteX36" fmla="*/ 856442 w 3001993"/>
                <a:gd name="connsiteY36" fmla="*/ 966338 h 2767597"/>
                <a:gd name="connsiteX37" fmla="*/ 854914 w 3001993"/>
                <a:gd name="connsiteY37" fmla="*/ 906088 h 2767597"/>
                <a:gd name="connsiteX38" fmla="*/ 906359 w 3001993"/>
                <a:gd name="connsiteY38" fmla="*/ 885556 h 2767597"/>
                <a:gd name="connsiteX39" fmla="*/ 949310 w 3001993"/>
                <a:gd name="connsiteY39" fmla="*/ 930620 h 2767597"/>
                <a:gd name="connsiteX40" fmla="*/ 965979 w 3001993"/>
                <a:gd name="connsiteY40" fmla="*/ 952051 h 2767597"/>
                <a:gd name="connsiteX41" fmla="*/ 995004 w 3001993"/>
                <a:gd name="connsiteY41" fmla="*/ 939380 h 2767597"/>
                <a:gd name="connsiteX42" fmla="*/ 1004079 w 3001993"/>
                <a:gd name="connsiteY42" fmla="*/ 880613 h 2767597"/>
                <a:gd name="connsiteX43" fmla="*/ 1005113 w 3001993"/>
                <a:gd name="connsiteY43" fmla="*/ 847186 h 2767597"/>
                <a:gd name="connsiteX44" fmla="*/ 1025510 w 3001993"/>
                <a:gd name="connsiteY44" fmla="*/ 823463 h 2767597"/>
                <a:gd name="connsiteX45" fmla="*/ 1081268 w 3001993"/>
                <a:gd name="connsiteY45" fmla="*/ 804952 h 2767597"/>
                <a:gd name="connsiteX46" fmla="*/ 1113617 w 3001993"/>
                <a:gd name="connsiteY46" fmla="*/ 799651 h 2767597"/>
                <a:gd name="connsiteX47" fmla="*/ 1131813 w 3001993"/>
                <a:gd name="connsiteY47" fmla="*/ 767167 h 2767597"/>
                <a:gd name="connsiteX48" fmla="*/ 1156479 w 3001993"/>
                <a:gd name="connsiteY48" fmla="*/ 759170 h 2767597"/>
                <a:gd name="connsiteX49" fmla="*/ 1173148 w 3001993"/>
                <a:gd name="connsiteY49" fmla="*/ 735357 h 2767597"/>
                <a:gd name="connsiteX50" fmla="*/ 1196960 w 3001993"/>
                <a:gd name="connsiteY50" fmla="*/ 787745 h 2767597"/>
                <a:gd name="connsiteX51" fmla="*/ 1239823 w 3001993"/>
                <a:gd name="connsiteY51" fmla="*/ 785364 h 2767597"/>
                <a:gd name="connsiteX52" fmla="*/ 1277923 w 3001993"/>
                <a:gd name="connsiteY52" fmla="*/ 797270 h 2767597"/>
                <a:gd name="connsiteX53" fmla="*/ 1301735 w 3001993"/>
                <a:gd name="connsiteY53" fmla="*/ 787745 h 2767597"/>
                <a:gd name="connsiteX54" fmla="*/ 1330310 w 3001993"/>
                <a:gd name="connsiteY54" fmla="*/ 859182 h 2767597"/>
                <a:gd name="connsiteX55" fmla="*/ 1355246 w 3001993"/>
                <a:gd name="connsiteY55" fmla="*/ 846872 h 2767597"/>
                <a:gd name="connsiteX56" fmla="*/ 1398378 w 3001993"/>
                <a:gd name="connsiteY56" fmla="*/ 852532 h 2767597"/>
                <a:gd name="connsiteX57" fmla="*/ 1432704 w 3001993"/>
                <a:gd name="connsiteY57" fmla="*/ 859182 h 2767597"/>
                <a:gd name="connsiteX58" fmla="*/ 1492055 w 3001993"/>
                <a:gd name="connsiteY58" fmla="*/ 914715 h 2767597"/>
                <a:gd name="connsiteX59" fmla="*/ 1520810 w 3001993"/>
                <a:gd name="connsiteY59" fmla="*/ 899663 h 2767597"/>
                <a:gd name="connsiteX60" fmla="*/ 1556529 w 3001993"/>
                <a:gd name="connsiteY60" fmla="*/ 923476 h 2767597"/>
                <a:gd name="connsiteX61" fmla="*/ 1608917 w 3001993"/>
                <a:gd name="connsiteY61" fmla="*/ 952051 h 2767597"/>
                <a:gd name="connsiteX62" fmla="*/ 1689879 w 3001993"/>
                <a:gd name="connsiteY62" fmla="*/ 956633 h 2767597"/>
                <a:gd name="connsiteX63" fmla="*/ 1713376 w 3001993"/>
                <a:gd name="connsiteY63" fmla="*/ 917680 h 2767597"/>
                <a:gd name="connsiteX64" fmla="*/ 1677973 w 3001993"/>
                <a:gd name="connsiteY64" fmla="*/ 875851 h 2767597"/>
                <a:gd name="connsiteX65" fmla="*/ 1603030 w 3001993"/>
                <a:gd name="connsiteY65" fmla="*/ 823687 h 2767597"/>
                <a:gd name="connsiteX66" fmla="*/ 1516048 w 3001993"/>
                <a:gd name="connsiteY66" fmla="*/ 778220 h 2767597"/>
                <a:gd name="connsiteX67" fmla="*/ 1430817 w 3001993"/>
                <a:gd name="connsiteY67" fmla="*/ 685396 h 2767597"/>
                <a:gd name="connsiteX68" fmla="*/ 1392223 w 3001993"/>
                <a:gd name="connsiteY68" fmla="*/ 663920 h 2767597"/>
                <a:gd name="connsiteX69" fmla="*/ 1310631 w 3001993"/>
                <a:gd name="connsiteY69" fmla="*/ 588124 h 2767597"/>
                <a:gd name="connsiteX70" fmla="*/ 1280304 w 3001993"/>
                <a:gd name="connsiteY70" fmla="*/ 521045 h 2767597"/>
                <a:gd name="connsiteX71" fmla="*/ 1249348 w 3001993"/>
                <a:gd name="connsiteY71" fmla="*/ 471038 h 2767597"/>
                <a:gd name="connsiteX72" fmla="*/ 1232364 w 3001993"/>
                <a:gd name="connsiteY72" fmla="*/ 455134 h 2767597"/>
                <a:gd name="connsiteX73" fmla="*/ 1237441 w 3001993"/>
                <a:gd name="connsiteY73" fmla="*/ 418651 h 2767597"/>
                <a:gd name="connsiteX74" fmla="*/ 1258873 w 3001993"/>
                <a:gd name="connsiteY74" fmla="*/ 378394 h 2767597"/>
                <a:gd name="connsiteX75" fmla="*/ 1216010 w 3001993"/>
                <a:gd name="connsiteY75" fmla="*/ 378170 h 2767597"/>
                <a:gd name="connsiteX76" fmla="*/ 1174091 w 3001993"/>
                <a:gd name="connsiteY76" fmla="*/ 353099 h 2767597"/>
                <a:gd name="connsiteX77" fmla="*/ 1166004 w 3001993"/>
                <a:gd name="connsiteY77" fmla="*/ 290063 h 2767597"/>
                <a:gd name="connsiteX78" fmla="*/ 1135048 w 3001993"/>
                <a:gd name="connsiteY78" fmla="*/ 275776 h 2767597"/>
                <a:gd name="connsiteX79" fmla="*/ 1129476 w 3001993"/>
                <a:gd name="connsiteY79" fmla="*/ 252862 h 2767597"/>
                <a:gd name="connsiteX80" fmla="*/ 1077898 w 3001993"/>
                <a:gd name="connsiteY80" fmla="*/ 256726 h 2767597"/>
                <a:gd name="connsiteX81" fmla="*/ 1065992 w 3001993"/>
                <a:gd name="connsiteY81" fmla="*/ 240057 h 2767597"/>
                <a:gd name="connsiteX82" fmla="*/ 1015985 w 3001993"/>
                <a:gd name="connsiteY82" fmla="*/ 247201 h 2767597"/>
                <a:gd name="connsiteX83" fmla="*/ 994554 w 3001993"/>
                <a:gd name="connsiteY83" fmla="*/ 235295 h 2767597"/>
                <a:gd name="connsiteX84" fmla="*/ 981929 w 3001993"/>
                <a:gd name="connsiteY84" fmla="*/ 193644 h 2767597"/>
                <a:gd name="connsiteX85" fmla="*/ 908109 w 3001993"/>
                <a:gd name="connsiteY85" fmla="*/ 215075 h 2767597"/>
                <a:gd name="connsiteX86" fmla="*/ 932642 w 3001993"/>
                <a:gd name="connsiteY86" fmla="*/ 178145 h 2767597"/>
                <a:gd name="connsiteX87" fmla="*/ 980267 w 3001993"/>
                <a:gd name="connsiteY87" fmla="*/ 154332 h 2767597"/>
                <a:gd name="connsiteX88" fmla="*/ 1015986 w 3001993"/>
                <a:gd name="connsiteY88" fmla="*/ 142426 h 2767597"/>
                <a:gd name="connsiteX89" fmla="*/ 1030272 w 3001993"/>
                <a:gd name="connsiteY89" fmla="*/ 92419 h 2767597"/>
                <a:gd name="connsiteX90" fmla="*/ 1073135 w 3001993"/>
                <a:gd name="connsiteY90" fmla="*/ 97182 h 2767597"/>
                <a:gd name="connsiteX91" fmla="*/ 1176472 w 3001993"/>
                <a:gd name="connsiteY91" fmla="*/ 41649 h 2767597"/>
                <a:gd name="connsiteX92" fmla="*/ 1410284 w 3001993"/>
                <a:gd name="connsiteY92" fmla="*/ 0 h 2767597"/>
                <a:gd name="connsiteX93" fmla="*/ 1508994 w 3001993"/>
                <a:gd name="connsiteY93" fmla="*/ 27677 h 2767597"/>
                <a:gd name="connsiteX94" fmla="*/ 1573198 w 3001993"/>
                <a:gd name="connsiteY94" fmla="*/ 61463 h 2767597"/>
                <a:gd name="connsiteX95" fmla="*/ 1616060 w 3001993"/>
                <a:gd name="connsiteY95" fmla="*/ 90038 h 2767597"/>
                <a:gd name="connsiteX96" fmla="*/ 1798158 w 3001993"/>
                <a:gd name="connsiteY96" fmla="*/ 102933 h 2767597"/>
                <a:gd name="connsiteX0" fmla="*/ 1798158 w 3001993"/>
                <a:gd name="connsiteY0" fmla="*/ 102933 h 2767597"/>
                <a:gd name="connsiteX1" fmla="*/ 1716657 w 3001993"/>
                <a:gd name="connsiteY1" fmla="*/ 309068 h 2767597"/>
                <a:gd name="connsiteX2" fmla="*/ 1690778 w 3001993"/>
                <a:gd name="connsiteY2" fmla="*/ 464344 h 2767597"/>
                <a:gd name="connsiteX3" fmla="*/ 1846053 w 3001993"/>
                <a:gd name="connsiteY3" fmla="*/ 610993 h 2767597"/>
                <a:gd name="connsiteX4" fmla="*/ 2251495 w 3001993"/>
                <a:gd name="connsiteY4" fmla="*/ 723136 h 2767597"/>
                <a:gd name="connsiteX5" fmla="*/ 2475781 w 3001993"/>
                <a:gd name="connsiteY5" fmla="*/ 921544 h 2767597"/>
                <a:gd name="connsiteX6" fmla="*/ 2725947 w 3001993"/>
                <a:gd name="connsiteY6" fmla="*/ 1076819 h 2767597"/>
                <a:gd name="connsiteX7" fmla="*/ 2907102 w 3001993"/>
                <a:gd name="connsiteY7" fmla="*/ 1318359 h 2767597"/>
                <a:gd name="connsiteX8" fmla="*/ 3001993 w 3001993"/>
                <a:gd name="connsiteY8" fmla="*/ 1620283 h 2767597"/>
                <a:gd name="connsiteX9" fmla="*/ 2993366 w 3001993"/>
                <a:gd name="connsiteY9" fmla="*/ 1870449 h 2767597"/>
                <a:gd name="connsiteX10" fmla="*/ 2915729 w 3001993"/>
                <a:gd name="connsiteY10" fmla="*/ 2060231 h 2767597"/>
                <a:gd name="connsiteX11" fmla="*/ 2743200 w 3001993"/>
                <a:gd name="connsiteY11" fmla="*/ 2189627 h 2767597"/>
                <a:gd name="connsiteX12" fmla="*/ 2501661 w 3001993"/>
                <a:gd name="connsiteY12" fmla="*/ 2241385 h 2767597"/>
                <a:gd name="connsiteX13" fmla="*/ 2216989 w 3001993"/>
                <a:gd name="connsiteY13" fmla="*/ 2172374 h 2767597"/>
                <a:gd name="connsiteX14" fmla="*/ 2009955 w 3001993"/>
                <a:gd name="connsiteY14" fmla="*/ 2137868 h 2767597"/>
                <a:gd name="connsiteX15" fmla="*/ 1842279 w 3001993"/>
                <a:gd name="connsiteY15" fmla="*/ 2052188 h 2767597"/>
                <a:gd name="connsiteX16" fmla="*/ 1708030 w 3001993"/>
                <a:gd name="connsiteY16" fmla="*/ 2284517 h 2767597"/>
                <a:gd name="connsiteX17" fmla="*/ 1431985 w 3001993"/>
                <a:gd name="connsiteY17" fmla="*/ 2560563 h 2767597"/>
                <a:gd name="connsiteX18" fmla="*/ 1259457 w 3001993"/>
                <a:gd name="connsiteY18" fmla="*/ 2698585 h 2767597"/>
                <a:gd name="connsiteX19" fmla="*/ 785004 w 3001993"/>
                <a:gd name="connsiteY19" fmla="*/ 2767597 h 2767597"/>
                <a:gd name="connsiteX20" fmla="*/ 474453 w 3001993"/>
                <a:gd name="connsiteY20" fmla="*/ 2750344 h 2767597"/>
                <a:gd name="connsiteX21" fmla="*/ 224287 w 3001993"/>
                <a:gd name="connsiteY21" fmla="*/ 2698585 h 2767597"/>
                <a:gd name="connsiteX22" fmla="*/ 51759 w 3001993"/>
                <a:gd name="connsiteY22" fmla="*/ 2595068 h 2767597"/>
                <a:gd name="connsiteX23" fmla="*/ 0 w 3001993"/>
                <a:gd name="connsiteY23" fmla="*/ 2405287 h 2767597"/>
                <a:gd name="connsiteX24" fmla="*/ 17253 w 3001993"/>
                <a:gd name="connsiteY24" fmla="*/ 2215506 h 2767597"/>
                <a:gd name="connsiteX25" fmla="*/ 103517 w 3001993"/>
                <a:gd name="connsiteY25" fmla="*/ 2017099 h 2767597"/>
                <a:gd name="connsiteX26" fmla="*/ 267419 w 3001993"/>
                <a:gd name="connsiteY26" fmla="*/ 1896329 h 2767597"/>
                <a:gd name="connsiteX27" fmla="*/ 362310 w 3001993"/>
                <a:gd name="connsiteY27" fmla="*/ 1784185 h 2767597"/>
                <a:gd name="connsiteX28" fmla="*/ 362310 w 3001993"/>
                <a:gd name="connsiteY28" fmla="*/ 1534019 h 2767597"/>
                <a:gd name="connsiteX29" fmla="*/ 370936 w 3001993"/>
                <a:gd name="connsiteY29" fmla="*/ 1387370 h 2767597"/>
                <a:gd name="connsiteX30" fmla="*/ 491706 w 3001993"/>
                <a:gd name="connsiteY30" fmla="*/ 1292480 h 2767597"/>
                <a:gd name="connsiteX31" fmla="*/ 638355 w 3001993"/>
                <a:gd name="connsiteY31" fmla="*/ 1275227 h 2767597"/>
                <a:gd name="connsiteX32" fmla="*/ 757328 w 3001993"/>
                <a:gd name="connsiteY32" fmla="*/ 1092590 h 2767597"/>
                <a:gd name="connsiteX33" fmla="*/ 763573 w 3001993"/>
                <a:gd name="connsiteY33" fmla="*/ 1021107 h 2767597"/>
                <a:gd name="connsiteX34" fmla="*/ 773098 w 3001993"/>
                <a:gd name="connsiteY34" fmla="*/ 960812 h 2767597"/>
                <a:gd name="connsiteX35" fmla="*/ 808817 w 3001993"/>
                <a:gd name="connsiteY35" fmla="*/ 952051 h 2767597"/>
                <a:gd name="connsiteX36" fmla="*/ 838245 w 3001993"/>
                <a:gd name="connsiteY36" fmla="*/ 983142 h 2767597"/>
                <a:gd name="connsiteX37" fmla="*/ 856442 w 3001993"/>
                <a:gd name="connsiteY37" fmla="*/ 966338 h 2767597"/>
                <a:gd name="connsiteX38" fmla="*/ 854914 w 3001993"/>
                <a:gd name="connsiteY38" fmla="*/ 906088 h 2767597"/>
                <a:gd name="connsiteX39" fmla="*/ 906359 w 3001993"/>
                <a:gd name="connsiteY39" fmla="*/ 885556 h 2767597"/>
                <a:gd name="connsiteX40" fmla="*/ 949310 w 3001993"/>
                <a:gd name="connsiteY40" fmla="*/ 930620 h 2767597"/>
                <a:gd name="connsiteX41" fmla="*/ 965979 w 3001993"/>
                <a:gd name="connsiteY41" fmla="*/ 952051 h 2767597"/>
                <a:gd name="connsiteX42" fmla="*/ 995004 w 3001993"/>
                <a:gd name="connsiteY42" fmla="*/ 939380 h 2767597"/>
                <a:gd name="connsiteX43" fmla="*/ 1004079 w 3001993"/>
                <a:gd name="connsiteY43" fmla="*/ 880613 h 2767597"/>
                <a:gd name="connsiteX44" fmla="*/ 1005113 w 3001993"/>
                <a:gd name="connsiteY44" fmla="*/ 847186 h 2767597"/>
                <a:gd name="connsiteX45" fmla="*/ 1025510 w 3001993"/>
                <a:gd name="connsiteY45" fmla="*/ 823463 h 2767597"/>
                <a:gd name="connsiteX46" fmla="*/ 1081268 w 3001993"/>
                <a:gd name="connsiteY46" fmla="*/ 804952 h 2767597"/>
                <a:gd name="connsiteX47" fmla="*/ 1113617 w 3001993"/>
                <a:gd name="connsiteY47" fmla="*/ 799651 h 2767597"/>
                <a:gd name="connsiteX48" fmla="*/ 1131813 w 3001993"/>
                <a:gd name="connsiteY48" fmla="*/ 767167 h 2767597"/>
                <a:gd name="connsiteX49" fmla="*/ 1156479 w 3001993"/>
                <a:gd name="connsiteY49" fmla="*/ 759170 h 2767597"/>
                <a:gd name="connsiteX50" fmla="*/ 1173148 w 3001993"/>
                <a:gd name="connsiteY50" fmla="*/ 735357 h 2767597"/>
                <a:gd name="connsiteX51" fmla="*/ 1196960 w 3001993"/>
                <a:gd name="connsiteY51" fmla="*/ 787745 h 2767597"/>
                <a:gd name="connsiteX52" fmla="*/ 1239823 w 3001993"/>
                <a:gd name="connsiteY52" fmla="*/ 785364 h 2767597"/>
                <a:gd name="connsiteX53" fmla="*/ 1277923 w 3001993"/>
                <a:gd name="connsiteY53" fmla="*/ 797270 h 2767597"/>
                <a:gd name="connsiteX54" fmla="*/ 1301735 w 3001993"/>
                <a:gd name="connsiteY54" fmla="*/ 787745 h 2767597"/>
                <a:gd name="connsiteX55" fmla="*/ 1330310 w 3001993"/>
                <a:gd name="connsiteY55" fmla="*/ 859182 h 2767597"/>
                <a:gd name="connsiteX56" fmla="*/ 1355246 w 3001993"/>
                <a:gd name="connsiteY56" fmla="*/ 846872 h 2767597"/>
                <a:gd name="connsiteX57" fmla="*/ 1398378 w 3001993"/>
                <a:gd name="connsiteY57" fmla="*/ 852532 h 2767597"/>
                <a:gd name="connsiteX58" fmla="*/ 1432704 w 3001993"/>
                <a:gd name="connsiteY58" fmla="*/ 859182 h 2767597"/>
                <a:gd name="connsiteX59" fmla="*/ 1492055 w 3001993"/>
                <a:gd name="connsiteY59" fmla="*/ 914715 h 2767597"/>
                <a:gd name="connsiteX60" fmla="*/ 1520810 w 3001993"/>
                <a:gd name="connsiteY60" fmla="*/ 899663 h 2767597"/>
                <a:gd name="connsiteX61" fmla="*/ 1556529 w 3001993"/>
                <a:gd name="connsiteY61" fmla="*/ 923476 h 2767597"/>
                <a:gd name="connsiteX62" fmla="*/ 1608917 w 3001993"/>
                <a:gd name="connsiteY62" fmla="*/ 952051 h 2767597"/>
                <a:gd name="connsiteX63" fmla="*/ 1689879 w 3001993"/>
                <a:gd name="connsiteY63" fmla="*/ 956633 h 2767597"/>
                <a:gd name="connsiteX64" fmla="*/ 1713376 w 3001993"/>
                <a:gd name="connsiteY64" fmla="*/ 917680 h 2767597"/>
                <a:gd name="connsiteX65" fmla="*/ 1677973 w 3001993"/>
                <a:gd name="connsiteY65" fmla="*/ 875851 h 2767597"/>
                <a:gd name="connsiteX66" fmla="*/ 1603030 w 3001993"/>
                <a:gd name="connsiteY66" fmla="*/ 823687 h 2767597"/>
                <a:gd name="connsiteX67" fmla="*/ 1516048 w 3001993"/>
                <a:gd name="connsiteY67" fmla="*/ 778220 h 2767597"/>
                <a:gd name="connsiteX68" fmla="*/ 1430817 w 3001993"/>
                <a:gd name="connsiteY68" fmla="*/ 685396 h 2767597"/>
                <a:gd name="connsiteX69" fmla="*/ 1392223 w 3001993"/>
                <a:gd name="connsiteY69" fmla="*/ 663920 h 2767597"/>
                <a:gd name="connsiteX70" fmla="*/ 1310631 w 3001993"/>
                <a:gd name="connsiteY70" fmla="*/ 588124 h 2767597"/>
                <a:gd name="connsiteX71" fmla="*/ 1280304 w 3001993"/>
                <a:gd name="connsiteY71" fmla="*/ 521045 h 2767597"/>
                <a:gd name="connsiteX72" fmla="*/ 1249348 w 3001993"/>
                <a:gd name="connsiteY72" fmla="*/ 471038 h 2767597"/>
                <a:gd name="connsiteX73" fmla="*/ 1232364 w 3001993"/>
                <a:gd name="connsiteY73" fmla="*/ 455134 h 2767597"/>
                <a:gd name="connsiteX74" fmla="*/ 1237441 w 3001993"/>
                <a:gd name="connsiteY74" fmla="*/ 418651 h 2767597"/>
                <a:gd name="connsiteX75" fmla="*/ 1258873 w 3001993"/>
                <a:gd name="connsiteY75" fmla="*/ 378394 h 2767597"/>
                <a:gd name="connsiteX76" fmla="*/ 1216010 w 3001993"/>
                <a:gd name="connsiteY76" fmla="*/ 378170 h 2767597"/>
                <a:gd name="connsiteX77" fmla="*/ 1174091 w 3001993"/>
                <a:gd name="connsiteY77" fmla="*/ 353099 h 2767597"/>
                <a:gd name="connsiteX78" fmla="*/ 1166004 w 3001993"/>
                <a:gd name="connsiteY78" fmla="*/ 290063 h 2767597"/>
                <a:gd name="connsiteX79" fmla="*/ 1135048 w 3001993"/>
                <a:gd name="connsiteY79" fmla="*/ 275776 h 2767597"/>
                <a:gd name="connsiteX80" fmla="*/ 1129476 w 3001993"/>
                <a:gd name="connsiteY80" fmla="*/ 252862 h 2767597"/>
                <a:gd name="connsiteX81" fmla="*/ 1077898 w 3001993"/>
                <a:gd name="connsiteY81" fmla="*/ 256726 h 2767597"/>
                <a:gd name="connsiteX82" fmla="*/ 1065992 w 3001993"/>
                <a:gd name="connsiteY82" fmla="*/ 240057 h 2767597"/>
                <a:gd name="connsiteX83" fmla="*/ 1015985 w 3001993"/>
                <a:gd name="connsiteY83" fmla="*/ 247201 h 2767597"/>
                <a:gd name="connsiteX84" fmla="*/ 994554 w 3001993"/>
                <a:gd name="connsiteY84" fmla="*/ 235295 h 2767597"/>
                <a:gd name="connsiteX85" fmla="*/ 981929 w 3001993"/>
                <a:gd name="connsiteY85" fmla="*/ 193644 h 2767597"/>
                <a:gd name="connsiteX86" fmla="*/ 908109 w 3001993"/>
                <a:gd name="connsiteY86" fmla="*/ 215075 h 2767597"/>
                <a:gd name="connsiteX87" fmla="*/ 932642 w 3001993"/>
                <a:gd name="connsiteY87" fmla="*/ 178145 h 2767597"/>
                <a:gd name="connsiteX88" fmla="*/ 980267 w 3001993"/>
                <a:gd name="connsiteY88" fmla="*/ 154332 h 2767597"/>
                <a:gd name="connsiteX89" fmla="*/ 1015986 w 3001993"/>
                <a:gd name="connsiteY89" fmla="*/ 142426 h 2767597"/>
                <a:gd name="connsiteX90" fmla="*/ 1030272 w 3001993"/>
                <a:gd name="connsiteY90" fmla="*/ 92419 h 2767597"/>
                <a:gd name="connsiteX91" fmla="*/ 1073135 w 3001993"/>
                <a:gd name="connsiteY91" fmla="*/ 97182 h 2767597"/>
                <a:gd name="connsiteX92" fmla="*/ 1176472 w 3001993"/>
                <a:gd name="connsiteY92" fmla="*/ 41649 h 2767597"/>
                <a:gd name="connsiteX93" fmla="*/ 1410284 w 3001993"/>
                <a:gd name="connsiteY93" fmla="*/ 0 h 2767597"/>
                <a:gd name="connsiteX94" fmla="*/ 1508994 w 3001993"/>
                <a:gd name="connsiteY94" fmla="*/ 27677 h 2767597"/>
                <a:gd name="connsiteX95" fmla="*/ 1573198 w 3001993"/>
                <a:gd name="connsiteY95" fmla="*/ 61463 h 2767597"/>
                <a:gd name="connsiteX96" fmla="*/ 1616060 w 3001993"/>
                <a:gd name="connsiteY96" fmla="*/ 90038 h 2767597"/>
                <a:gd name="connsiteX97" fmla="*/ 1798158 w 3001993"/>
                <a:gd name="connsiteY97" fmla="*/ 102933 h 2767597"/>
                <a:gd name="connsiteX0" fmla="*/ 1798158 w 3001993"/>
                <a:gd name="connsiteY0" fmla="*/ 102933 h 2767597"/>
                <a:gd name="connsiteX1" fmla="*/ 1716657 w 3001993"/>
                <a:gd name="connsiteY1" fmla="*/ 309068 h 2767597"/>
                <a:gd name="connsiteX2" fmla="*/ 1690778 w 3001993"/>
                <a:gd name="connsiteY2" fmla="*/ 464344 h 2767597"/>
                <a:gd name="connsiteX3" fmla="*/ 1846053 w 3001993"/>
                <a:gd name="connsiteY3" fmla="*/ 610993 h 2767597"/>
                <a:gd name="connsiteX4" fmla="*/ 2251495 w 3001993"/>
                <a:gd name="connsiteY4" fmla="*/ 723136 h 2767597"/>
                <a:gd name="connsiteX5" fmla="*/ 2475781 w 3001993"/>
                <a:gd name="connsiteY5" fmla="*/ 921544 h 2767597"/>
                <a:gd name="connsiteX6" fmla="*/ 2725947 w 3001993"/>
                <a:gd name="connsiteY6" fmla="*/ 1076819 h 2767597"/>
                <a:gd name="connsiteX7" fmla="*/ 2907102 w 3001993"/>
                <a:gd name="connsiteY7" fmla="*/ 1318359 h 2767597"/>
                <a:gd name="connsiteX8" fmla="*/ 3001993 w 3001993"/>
                <a:gd name="connsiteY8" fmla="*/ 1620283 h 2767597"/>
                <a:gd name="connsiteX9" fmla="*/ 2993366 w 3001993"/>
                <a:gd name="connsiteY9" fmla="*/ 1870449 h 2767597"/>
                <a:gd name="connsiteX10" fmla="*/ 2915729 w 3001993"/>
                <a:gd name="connsiteY10" fmla="*/ 2060231 h 2767597"/>
                <a:gd name="connsiteX11" fmla="*/ 2743200 w 3001993"/>
                <a:gd name="connsiteY11" fmla="*/ 2189627 h 2767597"/>
                <a:gd name="connsiteX12" fmla="*/ 2501661 w 3001993"/>
                <a:gd name="connsiteY12" fmla="*/ 2241385 h 2767597"/>
                <a:gd name="connsiteX13" fmla="*/ 2216989 w 3001993"/>
                <a:gd name="connsiteY13" fmla="*/ 2172374 h 2767597"/>
                <a:gd name="connsiteX14" fmla="*/ 2009955 w 3001993"/>
                <a:gd name="connsiteY14" fmla="*/ 2137868 h 2767597"/>
                <a:gd name="connsiteX15" fmla="*/ 1842279 w 3001993"/>
                <a:gd name="connsiteY15" fmla="*/ 2052188 h 2767597"/>
                <a:gd name="connsiteX16" fmla="*/ 1625585 w 3001993"/>
                <a:gd name="connsiteY16" fmla="*/ 1949795 h 2767597"/>
                <a:gd name="connsiteX17" fmla="*/ 1708030 w 3001993"/>
                <a:gd name="connsiteY17" fmla="*/ 2284517 h 2767597"/>
                <a:gd name="connsiteX18" fmla="*/ 1431985 w 3001993"/>
                <a:gd name="connsiteY18" fmla="*/ 2560563 h 2767597"/>
                <a:gd name="connsiteX19" fmla="*/ 1259457 w 3001993"/>
                <a:gd name="connsiteY19" fmla="*/ 2698585 h 2767597"/>
                <a:gd name="connsiteX20" fmla="*/ 785004 w 3001993"/>
                <a:gd name="connsiteY20" fmla="*/ 2767597 h 2767597"/>
                <a:gd name="connsiteX21" fmla="*/ 474453 w 3001993"/>
                <a:gd name="connsiteY21" fmla="*/ 2750344 h 2767597"/>
                <a:gd name="connsiteX22" fmla="*/ 224287 w 3001993"/>
                <a:gd name="connsiteY22" fmla="*/ 2698585 h 2767597"/>
                <a:gd name="connsiteX23" fmla="*/ 51759 w 3001993"/>
                <a:gd name="connsiteY23" fmla="*/ 2595068 h 2767597"/>
                <a:gd name="connsiteX24" fmla="*/ 0 w 3001993"/>
                <a:gd name="connsiteY24" fmla="*/ 2405287 h 2767597"/>
                <a:gd name="connsiteX25" fmla="*/ 17253 w 3001993"/>
                <a:gd name="connsiteY25" fmla="*/ 2215506 h 2767597"/>
                <a:gd name="connsiteX26" fmla="*/ 103517 w 3001993"/>
                <a:gd name="connsiteY26" fmla="*/ 2017099 h 2767597"/>
                <a:gd name="connsiteX27" fmla="*/ 267419 w 3001993"/>
                <a:gd name="connsiteY27" fmla="*/ 1896329 h 2767597"/>
                <a:gd name="connsiteX28" fmla="*/ 362310 w 3001993"/>
                <a:gd name="connsiteY28" fmla="*/ 1784185 h 2767597"/>
                <a:gd name="connsiteX29" fmla="*/ 362310 w 3001993"/>
                <a:gd name="connsiteY29" fmla="*/ 1534019 h 2767597"/>
                <a:gd name="connsiteX30" fmla="*/ 370936 w 3001993"/>
                <a:gd name="connsiteY30" fmla="*/ 1387370 h 2767597"/>
                <a:gd name="connsiteX31" fmla="*/ 491706 w 3001993"/>
                <a:gd name="connsiteY31" fmla="*/ 1292480 h 2767597"/>
                <a:gd name="connsiteX32" fmla="*/ 638355 w 3001993"/>
                <a:gd name="connsiteY32" fmla="*/ 1275227 h 2767597"/>
                <a:gd name="connsiteX33" fmla="*/ 757328 w 3001993"/>
                <a:gd name="connsiteY33" fmla="*/ 1092590 h 2767597"/>
                <a:gd name="connsiteX34" fmla="*/ 763573 w 3001993"/>
                <a:gd name="connsiteY34" fmla="*/ 1021107 h 2767597"/>
                <a:gd name="connsiteX35" fmla="*/ 773098 w 3001993"/>
                <a:gd name="connsiteY35" fmla="*/ 960812 h 2767597"/>
                <a:gd name="connsiteX36" fmla="*/ 808817 w 3001993"/>
                <a:gd name="connsiteY36" fmla="*/ 952051 h 2767597"/>
                <a:gd name="connsiteX37" fmla="*/ 838245 w 3001993"/>
                <a:gd name="connsiteY37" fmla="*/ 983142 h 2767597"/>
                <a:gd name="connsiteX38" fmla="*/ 856442 w 3001993"/>
                <a:gd name="connsiteY38" fmla="*/ 966338 h 2767597"/>
                <a:gd name="connsiteX39" fmla="*/ 854914 w 3001993"/>
                <a:gd name="connsiteY39" fmla="*/ 906088 h 2767597"/>
                <a:gd name="connsiteX40" fmla="*/ 906359 w 3001993"/>
                <a:gd name="connsiteY40" fmla="*/ 885556 h 2767597"/>
                <a:gd name="connsiteX41" fmla="*/ 949310 w 3001993"/>
                <a:gd name="connsiteY41" fmla="*/ 930620 h 2767597"/>
                <a:gd name="connsiteX42" fmla="*/ 965979 w 3001993"/>
                <a:gd name="connsiteY42" fmla="*/ 952051 h 2767597"/>
                <a:gd name="connsiteX43" fmla="*/ 995004 w 3001993"/>
                <a:gd name="connsiteY43" fmla="*/ 939380 h 2767597"/>
                <a:gd name="connsiteX44" fmla="*/ 1004079 w 3001993"/>
                <a:gd name="connsiteY44" fmla="*/ 880613 h 2767597"/>
                <a:gd name="connsiteX45" fmla="*/ 1005113 w 3001993"/>
                <a:gd name="connsiteY45" fmla="*/ 847186 h 2767597"/>
                <a:gd name="connsiteX46" fmla="*/ 1025510 w 3001993"/>
                <a:gd name="connsiteY46" fmla="*/ 823463 h 2767597"/>
                <a:gd name="connsiteX47" fmla="*/ 1081268 w 3001993"/>
                <a:gd name="connsiteY47" fmla="*/ 804952 h 2767597"/>
                <a:gd name="connsiteX48" fmla="*/ 1113617 w 3001993"/>
                <a:gd name="connsiteY48" fmla="*/ 799651 h 2767597"/>
                <a:gd name="connsiteX49" fmla="*/ 1131813 w 3001993"/>
                <a:gd name="connsiteY49" fmla="*/ 767167 h 2767597"/>
                <a:gd name="connsiteX50" fmla="*/ 1156479 w 3001993"/>
                <a:gd name="connsiteY50" fmla="*/ 759170 h 2767597"/>
                <a:gd name="connsiteX51" fmla="*/ 1173148 w 3001993"/>
                <a:gd name="connsiteY51" fmla="*/ 735357 h 2767597"/>
                <a:gd name="connsiteX52" fmla="*/ 1196960 w 3001993"/>
                <a:gd name="connsiteY52" fmla="*/ 787745 h 2767597"/>
                <a:gd name="connsiteX53" fmla="*/ 1239823 w 3001993"/>
                <a:gd name="connsiteY53" fmla="*/ 785364 h 2767597"/>
                <a:gd name="connsiteX54" fmla="*/ 1277923 w 3001993"/>
                <a:gd name="connsiteY54" fmla="*/ 797270 h 2767597"/>
                <a:gd name="connsiteX55" fmla="*/ 1301735 w 3001993"/>
                <a:gd name="connsiteY55" fmla="*/ 787745 h 2767597"/>
                <a:gd name="connsiteX56" fmla="*/ 1330310 w 3001993"/>
                <a:gd name="connsiteY56" fmla="*/ 859182 h 2767597"/>
                <a:gd name="connsiteX57" fmla="*/ 1355246 w 3001993"/>
                <a:gd name="connsiteY57" fmla="*/ 846872 h 2767597"/>
                <a:gd name="connsiteX58" fmla="*/ 1398378 w 3001993"/>
                <a:gd name="connsiteY58" fmla="*/ 852532 h 2767597"/>
                <a:gd name="connsiteX59" fmla="*/ 1432704 w 3001993"/>
                <a:gd name="connsiteY59" fmla="*/ 859182 h 2767597"/>
                <a:gd name="connsiteX60" fmla="*/ 1492055 w 3001993"/>
                <a:gd name="connsiteY60" fmla="*/ 914715 h 2767597"/>
                <a:gd name="connsiteX61" fmla="*/ 1520810 w 3001993"/>
                <a:gd name="connsiteY61" fmla="*/ 899663 h 2767597"/>
                <a:gd name="connsiteX62" fmla="*/ 1556529 w 3001993"/>
                <a:gd name="connsiteY62" fmla="*/ 923476 h 2767597"/>
                <a:gd name="connsiteX63" fmla="*/ 1608917 w 3001993"/>
                <a:gd name="connsiteY63" fmla="*/ 952051 h 2767597"/>
                <a:gd name="connsiteX64" fmla="*/ 1689879 w 3001993"/>
                <a:gd name="connsiteY64" fmla="*/ 956633 h 2767597"/>
                <a:gd name="connsiteX65" fmla="*/ 1713376 w 3001993"/>
                <a:gd name="connsiteY65" fmla="*/ 917680 h 2767597"/>
                <a:gd name="connsiteX66" fmla="*/ 1677973 w 3001993"/>
                <a:gd name="connsiteY66" fmla="*/ 875851 h 2767597"/>
                <a:gd name="connsiteX67" fmla="*/ 1603030 w 3001993"/>
                <a:gd name="connsiteY67" fmla="*/ 823687 h 2767597"/>
                <a:gd name="connsiteX68" fmla="*/ 1516048 w 3001993"/>
                <a:gd name="connsiteY68" fmla="*/ 778220 h 2767597"/>
                <a:gd name="connsiteX69" fmla="*/ 1430817 w 3001993"/>
                <a:gd name="connsiteY69" fmla="*/ 685396 h 2767597"/>
                <a:gd name="connsiteX70" fmla="*/ 1392223 w 3001993"/>
                <a:gd name="connsiteY70" fmla="*/ 663920 h 2767597"/>
                <a:gd name="connsiteX71" fmla="*/ 1310631 w 3001993"/>
                <a:gd name="connsiteY71" fmla="*/ 588124 h 2767597"/>
                <a:gd name="connsiteX72" fmla="*/ 1280304 w 3001993"/>
                <a:gd name="connsiteY72" fmla="*/ 521045 h 2767597"/>
                <a:gd name="connsiteX73" fmla="*/ 1249348 w 3001993"/>
                <a:gd name="connsiteY73" fmla="*/ 471038 h 2767597"/>
                <a:gd name="connsiteX74" fmla="*/ 1232364 w 3001993"/>
                <a:gd name="connsiteY74" fmla="*/ 455134 h 2767597"/>
                <a:gd name="connsiteX75" fmla="*/ 1237441 w 3001993"/>
                <a:gd name="connsiteY75" fmla="*/ 418651 h 2767597"/>
                <a:gd name="connsiteX76" fmla="*/ 1258873 w 3001993"/>
                <a:gd name="connsiteY76" fmla="*/ 378394 h 2767597"/>
                <a:gd name="connsiteX77" fmla="*/ 1216010 w 3001993"/>
                <a:gd name="connsiteY77" fmla="*/ 378170 h 2767597"/>
                <a:gd name="connsiteX78" fmla="*/ 1174091 w 3001993"/>
                <a:gd name="connsiteY78" fmla="*/ 353099 h 2767597"/>
                <a:gd name="connsiteX79" fmla="*/ 1166004 w 3001993"/>
                <a:gd name="connsiteY79" fmla="*/ 290063 h 2767597"/>
                <a:gd name="connsiteX80" fmla="*/ 1135048 w 3001993"/>
                <a:gd name="connsiteY80" fmla="*/ 275776 h 2767597"/>
                <a:gd name="connsiteX81" fmla="*/ 1129476 w 3001993"/>
                <a:gd name="connsiteY81" fmla="*/ 252862 h 2767597"/>
                <a:gd name="connsiteX82" fmla="*/ 1077898 w 3001993"/>
                <a:gd name="connsiteY82" fmla="*/ 256726 h 2767597"/>
                <a:gd name="connsiteX83" fmla="*/ 1065992 w 3001993"/>
                <a:gd name="connsiteY83" fmla="*/ 240057 h 2767597"/>
                <a:gd name="connsiteX84" fmla="*/ 1015985 w 3001993"/>
                <a:gd name="connsiteY84" fmla="*/ 247201 h 2767597"/>
                <a:gd name="connsiteX85" fmla="*/ 994554 w 3001993"/>
                <a:gd name="connsiteY85" fmla="*/ 235295 h 2767597"/>
                <a:gd name="connsiteX86" fmla="*/ 981929 w 3001993"/>
                <a:gd name="connsiteY86" fmla="*/ 193644 h 2767597"/>
                <a:gd name="connsiteX87" fmla="*/ 908109 w 3001993"/>
                <a:gd name="connsiteY87" fmla="*/ 215075 h 2767597"/>
                <a:gd name="connsiteX88" fmla="*/ 932642 w 3001993"/>
                <a:gd name="connsiteY88" fmla="*/ 178145 h 2767597"/>
                <a:gd name="connsiteX89" fmla="*/ 980267 w 3001993"/>
                <a:gd name="connsiteY89" fmla="*/ 154332 h 2767597"/>
                <a:gd name="connsiteX90" fmla="*/ 1015986 w 3001993"/>
                <a:gd name="connsiteY90" fmla="*/ 142426 h 2767597"/>
                <a:gd name="connsiteX91" fmla="*/ 1030272 w 3001993"/>
                <a:gd name="connsiteY91" fmla="*/ 92419 h 2767597"/>
                <a:gd name="connsiteX92" fmla="*/ 1073135 w 3001993"/>
                <a:gd name="connsiteY92" fmla="*/ 97182 h 2767597"/>
                <a:gd name="connsiteX93" fmla="*/ 1176472 w 3001993"/>
                <a:gd name="connsiteY93" fmla="*/ 41649 h 2767597"/>
                <a:gd name="connsiteX94" fmla="*/ 1410284 w 3001993"/>
                <a:gd name="connsiteY94" fmla="*/ 0 h 2767597"/>
                <a:gd name="connsiteX95" fmla="*/ 1508994 w 3001993"/>
                <a:gd name="connsiteY95" fmla="*/ 27677 h 2767597"/>
                <a:gd name="connsiteX96" fmla="*/ 1573198 w 3001993"/>
                <a:gd name="connsiteY96" fmla="*/ 61463 h 2767597"/>
                <a:gd name="connsiteX97" fmla="*/ 1616060 w 3001993"/>
                <a:gd name="connsiteY97" fmla="*/ 90038 h 2767597"/>
                <a:gd name="connsiteX98" fmla="*/ 1798158 w 3001993"/>
                <a:gd name="connsiteY98" fmla="*/ 102933 h 2767597"/>
                <a:gd name="connsiteX0" fmla="*/ 1798158 w 3001993"/>
                <a:gd name="connsiteY0" fmla="*/ 102933 h 2767597"/>
                <a:gd name="connsiteX1" fmla="*/ 1716657 w 3001993"/>
                <a:gd name="connsiteY1" fmla="*/ 309068 h 2767597"/>
                <a:gd name="connsiteX2" fmla="*/ 1690778 w 3001993"/>
                <a:gd name="connsiteY2" fmla="*/ 464344 h 2767597"/>
                <a:gd name="connsiteX3" fmla="*/ 1846053 w 3001993"/>
                <a:gd name="connsiteY3" fmla="*/ 610993 h 2767597"/>
                <a:gd name="connsiteX4" fmla="*/ 2251495 w 3001993"/>
                <a:gd name="connsiteY4" fmla="*/ 723136 h 2767597"/>
                <a:gd name="connsiteX5" fmla="*/ 2475781 w 3001993"/>
                <a:gd name="connsiteY5" fmla="*/ 921544 h 2767597"/>
                <a:gd name="connsiteX6" fmla="*/ 2725947 w 3001993"/>
                <a:gd name="connsiteY6" fmla="*/ 1076819 h 2767597"/>
                <a:gd name="connsiteX7" fmla="*/ 2907102 w 3001993"/>
                <a:gd name="connsiteY7" fmla="*/ 1318359 h 2767597"/>
                <a:gd name="connsiteX8" fmla="*/ 3001993 w 3001993"/>
                <a:gd name="connsiteY8" fmla="*/ 1620283 h 2767597"/>
                <a:gd name="connsiteX9" fmla="*/ 2993366 w 3001993"/>
                <a:gd name="connsiteY9" fmla="*/ 1870449 h 2767597"/>
                <a:gd name="connsiteX10" fmla="*/ 2915729 w 3001993"/>
                <a:gd name="connsiteY10" fmla="*/ 2060231 h 2767597"/>
                <a:gd name="connsiteX11" fmla="*/ 2743200 w 3001993"/>
                <a:gd name="connsiteY11" fmla="*/ 2189627 h 2767597"/>
                <a:gd name="connsiteX12" fmla="*/ 2501661 w 3001993"/>
                <a:gd name="connsiteY12" fmla="*/ 2241385 h 2767597"/>
                <a:gd name="connsiteX13" fmla="*/ 2216989 w 3001993"/>
                <a:gd name="connsiteY13" fmla="*/ 2172374 h 2767597"/>
                <a:gd name="connsiteX14" fmla="*/ 2009955 w 3001993"/>
                <a:gd name="connsiteY14" fmla="*/ 2137868 h 2767597"/>
                <a:gd name="connsiteX15" fmla="*/ 1842279 w 3001993"/>
                <a:gd name="connsiteY15" fmla="*/ 2052188 h 2767597"/>
                <a:gd name="connsiteX16" fmla="*/ 1625585 w 3001993"/>
                <a:gd name="connsiteY16" fmla="*/ 1949795 h 2767597"/>
                <a:gd name="connsiteX17" fmla="*/ 1416035 w 3001993"/>
                <a:gd name="connsiteY17" fmla="*/ 1861688 h 2767597"/>
                <a:gd name="connsiteX18" fmla="*/ 1708030 w 3001993"/>
                <a:gd name="connsiteY18" fmla="*/ 2284517 h 2767597"/>
                <a:gd name="connsiteX19" fmla="*/ 1431985 w 3001993"/>
                <a:gd name="connsiteY19" fmla="*/ 2560563 h 2767597"/>
                <a:gd name="connsiteX20" fmla="*/ 1259457 w 3001993"/>
                <a:gd name="connsiteY20" fmla="*/ 2698585 h 2767597"/>
                <a:gd name="connsiteX21" fmla="*/ 785004 w 3001993"/>
                <a:gd name="connsiteY21" fmla="*/ 2767597 h 2767597"/>
                <a:gd name="connsiteX22" fmla="*/ 474453 w 3001993"/>
                <a:gd name="connsiteY22" fmla="*/ 2750344 h 2767597"/>
                <a:gd name="connsiteX23" fmla="*/ 224287 w 3001993"/>
                <a:gd name="connsiteY23" fmla="*/ 2698585 h 2767597"/>
                <a:gd name="connsiteX24" fmla="*/ 51759 w 3001993"/>
                <a:gd name="connsiteY24" fmla="*/ 2595068 h 2767597"/>
                <a:gd name="connsiteX25" fmla="*/ 0 w 3001993"/>
                <a:gd name="connsiteY25" fmla="*/ 2405287 h 2767597"/>
                <a:gd name="connsiteX26" fmla="*/ 17253 w 3001993"/>
                <a:gd name="connsiteY26" fmla="*/ 2215506 h 2767597"/>
                <a:gd name="connsiteX27" fmla="*/ 103517 w 3001993"/>
                <a:gd name="connsiteY27" fmla="*/ 2017099 h 2767597"/>
                <a:gd name="connsiteX28" fmla="*/ 267419 w 3001993"/>
                <a:gd name="connsiteY28" fmla="*/ 1896329 h 2767597"/>
                <a:gd name="connsiteX29" fmla="*/ 362310 w 3001993"/>
                <a:gd name="connsiteY29" fmla="*/ 1784185 h 2767597"/>
                <a:gd name="connsiteX30" fmla="*/ 362310 w 3001993"/>
                <a:gd name="connsiteY30" fmla="*/ 1534019 h 2767597"/>
                <a:gd name="connsiteX31" fmla="*/ 370936 w 3001993"/>
                <a:gd name="connsiteY31" fmla="*/ 1387370 h 2767597"/>
                <a:gd name="connsiteX32" fmla="*/ 491706 w 3001993"/>
                <a:gd name="connsiteY32" fmla="*/ 1292480 h 2767597"/>
                <a:gd name="connsiteX33" fmla="*/ 638355 w 3001993"/>
                <a:gd name="connsiteY33" fmla="*/ 1275227 h 2767597"/>
                <a:gd name="connsiteX34" fmla="*/ 757328 w 3001993"/>
                <a:gd name="connsiteY34" fmla="*/ 1092590 h 2767597"/>
                <a:gd name="connsiteX35" fmla="*/ 763573 w 3001993"/>
                <a:gd name="connsiteY35" fmla="*/ 1021107 h 2767597"/>
                <a:gd name="connsiteX36" fmla="*/ 773098 w 3001993"/>
                <a:gd name="connsiteY36" fmla="*/ 960812 h 2767597"/>
                <a:gd name="connsiteX37" fmla="*/ 808817 w 3001993"/>
                <a:gd name="connsiteY37" fmla="*/ 952051 h 2767597"/>
                <a:gd name="connsiteX38" fmla="*/ 838245 w 3001993"/>
                <a:gd name="connsiteY38" fmla="*/ 983142 h 2767597"/>
                <a:gd name="connsiteX39" fmla="*/ 856442 w 3001993"/>
                <a:gd name="connsiteY39" fmla="*/ 966338 h 2767597"/>
                <a:gd name="connsiteX40" fmla="*/ 854914 w 3001993"/>
                <a:gd name="connsiteY40" fmla="*/ 906088 h 2767597"/>
                <a:gd name="connsiteX41" fmla="*/ 906359 w 3001993"/>
                <a:gd name="connsiteY41" fmla="*/ 885556 h 2767597"/>
                <a:gd name="connsiteX42" fmla="*/ 949310 w 3001993"/>
                <a:gd name="connsiteY42" fmla="*/ 930620 h 2767597"/>
                <a:gd name="connsiteX43" fmla="*/ 965979 w 3001993"/>
                <a:gd name="connsiteY43" fmla="*/ 952051 h 2767597"/>
                <a:gd name="connsiteX44" fmla="*/ 995004 w 3001993"/>
                <a:gd name="connsiteY44" fmla="*/ 939380 h 2767597"/>
                <a:gd name="connsiteX45" fmla="*/ 1004079 w 3001993"/>
                <a:gd name="connsiteY45" fmla="*/ 880613 h 2767597"/>
                <a:gd name="connsiteX46" fmla="*/ 1005113 w 3001993"/>
                <a:gd name="connsiteY46" fmla="*/ 847186 h 2767597"/>
                <a:gd name="connsiteX47" fmla="*/ 1025510 w 3001993"/>
                <a:gd name="connsiteY47" fmla="*/ 823463 h 2767597"/>
                <a:gd name="connsiteX48" fmla="*/ 1081268 w 3001993"/>
                <a:gd name="connsiteY48" fmla="*/ 804952 h 2767597"/>
                <a:gd name="connsiteX49" fmla="*/ 1113617 w 3001993"/>
                <a:gd name="connsiteY49" fmla="*/ 799651 h 2767597"/>
                <a:gd name="connsiteX50" fmla="*/ 1131813 w 3001993"/>
                <a:gd name="connsiteY50" fmla="*/ 767167 h 2767597"/>
                <a:gd name="connsiteX51" fmla="*/ 1156479 w 3001993"/>
                <a:gd name="connsiteY51" fmla="*/ 759170 h 2767597"/>
                <a:gd name="connsiteX52" fmla="*/ 1173148 w 3001993"/>
                <a:gd name="connsiteY52" fmla="*/ 735357 h 2767597"/>
                <a:gd name="connsiteX53" fmla="*/ 1196960 w 3001993"/>
                <a:gd name="connsiteY53" fmla="*/ 787745 h 2767597"/>
                <a:gd name="connsiteX54" fmla="*/ 1239823 w 3001993"/>
                <a:gd name="connsiteY54" fmla="*/ 785364 h 2767597"/>
                <a:gd name="connsiteX55" fmla="*/ 1277923 w 3001993"/>
                <a:gd name="connsiteY55" fmla="*/ 797270 h 2767597"/>
                <a:gd name="connsiteX56" fmla="*/ 1301735 w 3001993"/>
                <a:gd name="connsiteY56" fmla="*/ 787745 h 2767597"/>
                <a:gd name="connsiteX57" fmla="*/ 1330310 w 3001993"/>
                <a:gd name="connsiteY57" fmla="*/ 859182 h 2767597"/>
                <a:gd name="connsiteX58" fmla="*/ 1355246 w 3001993"/>
                <a:gd name="connsiteY58" fmla="*/ 846872 h 2767597"/>
                <a:gd name="connsiteX59" fmla="*/ 1398378 w 3001993"/>
                <a:gd name="connsiteY59" fmla="*/ 852532 h 2767597"/>
                <a:gd name="connsiteX60" fmla="*/ 1432704 w 3001993"/>
                <a:gd name="connsiteY60" fmla="*/ 859182 h 2767597"/>
                <a:gd name="connsiteX61" fmla="*/ 1492055 w 3001993"/>
                <a:gd name="connsiteY61" fmla="*/ 914715 h 2767597"/>
                <a:gd name="connsiteX62" fmla="*/ 1520810 w 3001993"/>
                <a:gd name="connsiteY62" fmla="*/ 899663 h 2767597"/>
                <a:gd name="connsiteX63" fmla="*/ 1556529 w 3001993"/>
                <a:gd name="connsiteY63" fmla="*/ 923476 h 2767597"/>
                <a:gd name="connsiteX64" fmla="*/ 1608917 w 3001993"/>
                <a:gd name="connsiteY64" fmla="*/ 952051 h 2767597"/>
                <a:gd name="connsiteX65" fmla="*/ 1689879 w 3001993"/>
                <a:gd name="connsiteY65" fmla="*/ 956633 h 2767597"/>
                <a:gd name="connsiteX66" fmla="*/ 1713376 w 3001993"/>
                <a:gd name="connsiteY66" fmla="*/ 917680 h 2767597"/>
                <a:gd name="connsiteX67" fmla="*/ 1677973 w 3001993"/>
                <a:gd name="connsiteY67" fmla="*/ 875851 h 2767597"/>
                <a:gd name="connsiteX68" fmla="*/ 1603030 w 3001993"/>
                <a:gd name="connsiteY68" fmla="*/ 823687 h 2767597"/>
                <a:gd name="connsiteX69" fmla="*/ 1516048 w 3001993"/>
                <a:gd name="connsiteY69" fmla="*/ 778220 h 2767597"/>
                <a:gd name="connsiteX70" fmla="*/ 1430817 w 3001993"/>
                <a:gd name="connsiteY70" fmla="*/ 685396 h 2767597"/>
                <a:gd name="connsiteX71" fmla="*/ 1392223 w 3001993"/>
                <a:gd name="connsiteY71" fmla="*/ 663920 h 2767597"/>
                <a:gd name="connsiteX72" fmla="*/ 1310631 w 3001993"/>
                <a:gd name="connsiteY72" fmla="*/ 588124 h 2767597"/>
                <a:gd name="connsiteX73" fmla="*/ 1280304 w 3001993"/>
                <a:gd name="connsiteY73" fmla="*/ 521045 h 2767597"/>
                <a:gd name="connsiteX74" fmla="*/ 1249348 w 3001993"/>
                <a:gd name="connsiteY74" fmla="*/ 471038 h 2767597"/>
                <a:gd name="connsiteX75" fmla="*/ 1232364 w 3001993"/>
                <a:gd name="connsiteY75" fmla="*/ 455134 h 2767597"/>
                <a:gd name="connsiteX76" fmla="*/ 1237441 w 3001993"/>
                <a:gd name="connsiteY76" fmla="*/ 418651 h 2767597"/>
                <a:gd name="connsiteX77" fmla="*/ 1258873 w 3001993"/>
                <a:gd name="connsiteY77" fmla="*/ 378394 h 2767597"/>
                <a:gd name="connsiteX78" fmla="*/ 1216010 w 3001993"/>
                <a:gd name="connsiteY78" fmla="*/ 378170 h 2767597"/>
                <a:gd name="connsiteX79" fmla="*/ 1174091 w 3001993"/>
                <a:gd name="connsiteY79" fmla="*/ 353099 h 2767597"/>
                <a:gd name="connsiteX80" fmla="*/ 1166004 w 3001993"/>
                <a:gd name="connsiteY80" fmla="*/ 290063 h 2767597"/>
                <a:gd name="connsiteX81" fmla="*/ 1135048 w 3001993"/>
                <a:gd name="connsiteY81" fmla="*/ 275776 h 2767597"/>
                <a:gd name="connsiteX82" fmla="*/ 1129476 w 3001993"/>
                <a:gd name="connsiteY82" fmla="*/ 252862 h 2767597"/>
                <a:gd name="connsiteX83" fmla="*/ 1077898 w 3001993"/>
                <a:gd name="connsiteY83" fmla="*/ 256726 h 2767597"/>
                <a:gd name="connsiteX84" fmla="*/ 1065992 w 3001993"/>
                <a:gd name="connsiteY84" fmla="*/ 240057 h 2767597"/>
                <a:gd name="connsiteX85" fmla="*/ 1015985 w 3001993"/>
                <a:gd name="connsiteY85" fmla="*/ 247201 h 2767597"/>
                <a:gd name="connsiteX86" fmla="*/ 994554 w 3001993"/>
                <a:gd name="connsiteY86" fmla="*/ 235295 h 2767597"/>
                <a:gd name="connsiteX87" fmla="*/ 981929 w 3001993"/>
                <a:gd name="connsiteY87" fmla="*/ 193644 h 2767597"/>
                <a:gd name="connsiteX88" fmla="*/ 908109 w 3001993"/>
                <a:gd name="connsiteY88" fmla="*/ 215075 h 2767597"/>
                <a:gd name="connsiteX89" fmla="*/ 932642 w 3001993"/>
                <a:gd name="connsiteY89" fmla="*/ 178145 h 2767597"/>
                <a:gd name="connsiteX90" fmla="*/ 980267 w 3001993"/>
                <a:gd name="connsiteY90" fmla="*/ 154332 h 2767597"/>
                <a:gd name="connsiteX91" fmla="*/ 1015986 w 3001993"/>
                <a:gd name="connsiteY91" fmla="*/ 142426 h 2767597"/>
                <a:gd name="connsiteX92" fmla="*/ 1030272 w 3001993"/>
                <a:gd name="connsiteY92" fmla="*/ 92419 h 2767597"/>
                <a:gd name="connsiteX93" fmla="*/ 1073135 w 3001993"/>
                <a:gd name="connsiteY93" fmla="*/ 97182 h 2767597"/>
                <a:gd name="connsiteX94" fmla="*/ 1176472 w 3001993"/>
                <a:gd name="connsiteY94" fmla="*/ 41649 h 2767597"/>
                <a:gd name="connsiteX95" fmla="*/ 1410284 w 3001993"/>
                <a:gd name="connsiteY95" fmla="*/ 0 h 2767597"/>
                <a:gd name="connsiteX96" fmla="*/ 1508994 w 3001993"/>
                <a:gd name="connsiteY96" fmla="*/ 27677 h 2767597"/>
                <a:gd name="connsiteX97" fmla="*/ 1573198 w 3001993"/>
                <a:gd name="connsiteY97" fmla="*/ 61463 h 2767597"/>
                <a:gd name="connsiteX98" fmla="*/ 1616060 w 3001993"/>
                <a:gd name="connsiteY98" fmla="*/ 90038 h 2767597"/>
                <a:gd name="connsiteX99" fmla="*/ 1798158 w 3001993"/>
                <a:gd name="connsiteY99" fmla="*/ 102933 h 2767597"/>
                <a:gd name="connsiteX0" fmla="*/ 1798158 w 3001993"/>
                <a:gd name="connsiteY0" fmla="*/ 102933 h 2767597"/>
                <a:gd name="connsiteX1" fmla="*/ 1716657 w 3001993"/>
                <a:gd name="connsiteY1" fmla="*/ 309068 h 2767597"/>
                <a:gd name="connsiteX2" fmla="*/ 1690778 w 3001993"/>
                <a:gd name="connsiteY2" fmla="*/ 464344 h 2767597"/>
                <a:gd name="connsiteX3" fmla="*/ 1846053 w 3001993"/>
                <a:gd name="connsiteY3" fmla="*/ 610993 h 2767597"/>
                <a:gd name="connsiteX4" fmla="*/ 2251495 w 3001993"/>
                <a:gd name="connsiteY4" fmla="*/ 723136 h 2767597"/>
                <a:gd name="connsiteX5" fmla="*/ 2475781 w 3001993"/>
                <a:gd name="connsiteY5" fmla="*/ 921544 h 2767597"/>
                <a:gd name="connsiteX6" fmla="*/ 2725947 w 3001993"/>
                <a:gd name="connsiteY6" fmla="*/ 1076819 h 2767597"/>
                <a:gd name="connsiteX7" fmla="*/ 2907102 w 3001993"/>
                <a:gd name="connsiteY7" fmla="*/ 1318359 h 2767597"/>
                <a:gd name="connsiteX8" fmla="*/ 3001993 w 3001993"/>
                <a:gd name="connsiteY8" fmla="*/ 1620283 h 2767597"/>
                <a:gd name="connsiteX9" fmla="*/ 2993366 w 3001993"/>
                <a:gd name="connsiteY9" fmla="*/ 1870449 h 2767597"/>
                <a:gd name="connsiteX10" fmla="*/ 2915729 w 3001993"/>
                <a:gd name="connsiteY10" fmla="*/ 2060231 h 2767597"/>
                <a:gd name="connsiteX11" fmla="*/ 2743200 w 3001993"/>
                <a:gd name="connsiteY11" fmla="*/ 2189627 h 2767597"/>
                <a:gd name="connsiteX12" fmla="*/ 2501661 w 3001993"/>
                <a:gd name="connsiteY12" fmla="*/ 2241385 h 2767597"/>
                <a:gd name="connsiteX13" fmla="*/ 2216989 w 3001993"/>
                <a:gd name="connsiteY13" fmla="*/ 2172374 h 2767597"/>
                <a:gd name="connsiteX14" fmla="*/ 2009955 w 3001993"/>
                <a:gd name="connsiteY14" fmla="*/ 2137868 h 2767597"/>
                <a:gd name="connsiteX15" fmla="*/ 1842279 w 3001993"/>
                <a:gd name="connsiteY15" fmla="*/ 2052188 h 2767597"/>
                <a:gd name="connsiteX16" fmla="*/ 1625585 w 3001993"/>
                <a:gd name="connsiteY16" fmla="*/ 1949795 h 2767597"/>
                <a:gd name="connsiteX17" fmla="*/ 1416035 w 3001993"/>
                <a:gd name="connsiteY17" fmla="*/ 1861688 h 2767597"/>
                <a:gd name="connsiteX18" fmla="*/ 1708030 w 3001993"/>
                <a:gd name="connsiteY18" fmla="*/ 2284517 h 2767597"/>
                <a:gd name="connsiteX19" fmla="*/ 1431985 w 3001993"/>
                <a:gd name="connsiteY19" fmla="*/ 2560563 h 2767597"/>
                <a:gd name="connsiteX20" fmla="*/ 1259457 w 3001993"/>
                <a:gd name="connsiteY20" fmla="*/ 2698585 h 2767597"/>
                <a:gd name="connsiteX21" fmla="*/ 785004 w 3001993"/>
                <a:gd name="connsiteY21" fmla="*/ 2767597 h 2767597"/>
                <a:gd name="connsiteX22" fmla="*/ 474453 w 3001993"/>
                <a:gd name="connsiteY22" fmla="*/ 2750344 h 2767597"/>
                <a:gd name="connsiteX23" fmla="*/ 224287 w 3001993"/>
                <a:gd name="connsiteY23" fmla="*/ 2698585 h 2767597"/>
                <a:gd name="connsiteX24" fmla="*/ 51759 w 3001993"/>
                <a:gd name="connsiteY24" fmla="*/ 2595068 h 2767597"/>
                <a:gd name="connsiteX25" fmla="*/ 0 w 3001993"/>
                <a:gd name="connsiteY25" fmla="*/ 2405287 h 2767597"/>
                <a:gd name="connsiteX26" fmla="*/ 17253 w 3001993"/>
                <a:gd name="connsiteY26" fmla="*/ 2215506 h 2767597"/>
                <a:gd name="connsiteX27" fmla="*/ 103517 w 3001993"/>
                <a:gd name="connsiteY27" fmla="*/ 2017099 h 2767597"/>
                <a:gd name="connsiteX28" fmla="*/ 267419 w 3001993"/>
                <a:gd name="connsiteY28" fmla="*/ 1896329 h 2767597"/>
                <a:gd name="connsiteX29" fmla="*/ 362310 w 3001993"/>
                <a:gd name="connsiteY29" fmla="*/ 1784185 h 2767597"/>
                <a:gd name="connsiteX30" fmla="*/ 362310 w 3001993"/>
                <a:gd name="connsiteY30" fmla="*/ 1534019 h 2767597"/>
                <a:gd name="connsiteX31" fmla="*/ 370936 w 3001993"/>
                <a:gd name="connsiteY31" fmla="*/ 1387370 h 2767597"/>
                <a:gd name="connsiteX32" fmla="*/ 491706 w 3001993"/>
                <a:gd name="connsiteY32" fmla="*/ 1292480 h 2767597"/>
                <a:gd name="connsiteX33" fmla="*/ 638355 w 3001993"/>
                <a:gd name="connsiteY33" fmla="*/ 1275227 h 2767597"/>
                <a:gd name="connsiteX34" fmla="*/ 757328 w 3001993"/>
                <a:gd name="connsiteY34" fmla="*/ 1092590 h 2767597"/>
                <a:gd name="connsiteX35" fmla="*/ 763573 w 3001993"/>
                <a:gd name="connsiteY35" fmla="*/ 1021107 h 2767597"/>
                <a:gd name="connsiteX36" fmla="*/ 773098 w 3001993"/>
                <a:gd name="connsiteY36" fmla="*/ 960812 h 2767597"/>
                <a:gd name="connsiteX37" fmla="*/ 808817 w 3001993"/>
                <a:gd name="connsiteY37" fmla="*/ 952051 h 2767597"/>
                <a:gd name="connsiteX38" fmla="*/ 838245 w 3001993"/>
                <a:gd name="connsiteY38" fmla="*/ 983142 h 2767597"/>
                <a:gd name="connsiteX39" fmla="*/ 856442 w 3001993"/>
                <a:gd name="connsiteY39" fmla="*/ 966338 h 2767597"/>
                <a:gd name="connsiteX40" fmla="*/ 854914 w 3001993"/>
                <a:gd name="connsiteY40" fmla="*/ 906088 h 2767597"/>
                <a:gd name="connsiteX41" fmla="*/ 906359 w 3001993"/>
                <a:gd name="connsiteY41" fmla="*/ 885556 h 2767597"/>
                <a:gd name="connsiteX42" fmla="*/ 949310 w 3001993"/>
                <a:gd name="connsiteY42" fmla="*/ 930620 h 2767597"/>
                <a:gd name="connsiteX43" fmla="*/ 965979 w 3001993"/>
                <a:gd name="connsiteY43" fmla="*/ 952051 h 2767597"/>
                <a:gd name="connsiteX44" fmla="*/ 995004 w 3001993"/>
                <a:gd name="connsiteY44" fmla="*/ 939380 h 2767597"/>
                <a:gd name="connsiteX45" fmla="*/ 1004079 w 3001993"/>
                <a:gd name="connsiteY45" fmla="*/ 880613 h 2767597"/>
                <a:gd name="connsiteX46" fmla="*/ 1005113 w 3001993"/>
                <a:gd name="connsiteY46" fmla="*/ 847186 h 2767597"/>
                <a:gd name="connsiteX47" fmla="*/ 1025510 w 3001993"/>
                <a:gd name="connsiteY47" fmla="*/ 823463 h 2767597"/>
                <a:gd name="connsiteX48" fmla="*/ 1081268 w 3001993"/>
                <a:gd name="connsiteY48" fmla="*/ 804952 h 2767597"/>
                <a:gd name="connsiteX49" fmla="*/ 1113617 w 3001993"/>
                <a:gd name="connsiteY49" fmla="*/ 799651 h 2767597"/>
                <a:gd name="connsiteX50" fmla="*/ 1131813 w 3001993"/>
                <a:gd name="connsiteY50" fmla="*/ 767167 h 2767597"/>
                <a:gd name="connsiteX51" fmla="*/ 1156479 w 3001993"/>
                <a:gd name="connsiteY51" fmla="*/ 759170 h 2767597"/>
                <a:gd name="connsiteX52" fmla="*/ 1173148 w 3001993"/>
                <a:gd name="connsiteY52" fmla="*/ 735357 h 2767597"/>
                <a:gd name="connsiteX53" fmla="*/ 1196960 w 3001993"/>
                <a:gd name="connsiteY53" fmla="*/ 787745 h 2767597"/>
                <a:gd name="connsiteX54" fmla="*/ 1239823 w 3001993"/>
                <a:gd name="connsiteY54" fmla="*/ 785364 h 2767597"/>
                <a:gd name="connsiteX55" fmla="*/ 1277923 w 3001993"/>
                <a:gd name="connsiteY55" fmla="*/ 797270 h 2767597"/>
                <a:gd name="connsiteX56" fmla="*/ 1301735 w 3001993"/>
                <a:gd name="connsiteY56" fmla="*/ 787745 h 2767597"/>
                <a:gd name="connsiteX57" fmla="*/ 1330310 w 3001993"/>
                <a:gd name="connsiteY57" fmla="*/ 859182 h 2767597"/>
                <a:gd name="connsiteX58" fmla="*/ 1355246 w 3001993"/>
                <a:gd name="connsiteY58" fmla="*/ 846872 h 2767597"/>
                <a:gd name="connsiteX59" fmla="*/ 1398378 w 3001993"/>
                <a:gd name="connsiteY59" fmla="*/ 852532 h 2767597"/>
                <a:gd name="connsiteX60" fmla="*/ 1432704 w 3001993"/>
                <a:gd name="connsiteY60" fmla="*/ 859182 h 2767597"/>
                <a:gd name="connsiteX61" fmla="*/ 1492055 w 3001993"/>
                <a:gd name="connsiteY61" fmla="*/ 914715 h 2767597"/>
                <a:gd name="connsiteX62" fmla="*/ 1520810 w 3001993"/>
                <a:gd name="connsiteY62" fmla="*/ 899663 h 2767597"/>
                <a:gd name="connsiteX63" fmla="*/ 1556529 w 3001993"/>
                <a:gd name="connsiteY63" fmla="*/ 923476 h 2767597"/>
                <a:gd name="connsiteX64" fmla="*/ 1608917 w 3001993"/>
                <a:gd name="connsiteY64" fmla="*/ 952051 h 2767597"/>
                <a:gd name="connsiteX65" fmla="*/ 1689879 w 3001993"/>
                <a:gd name="connsiteY65" fmla="*/ 956633 h 2767597"/>
                <a:gd name="connsiteX66" fmla="*/ 1713376 w 3001993"/>
                <a:gd name="connsiteY66" fmla="*/ 917680 h 2767597"/>
                <a:gd name="connsiteX67" fmla="*/ 1677973 w 3001993"/>
                <a:gd name="connsiteY67" fmla="*/ 875851 h 2767597"/>
                <a:gd name="connsiteX68" fmla="*/ 1603030 w 3001993"/>
                <a:gd name="connsiteY68" fmla="*/ 823687 h 2767597"/>
                <a:gd name="connsiteX69" fmla="*/ 1516048 w 3001993"/>
                <a:gd name="connsiteY69" fmla="*/ 778220 h 2767597"/>
                <a:gd name="connsiteX70" fmla="*/ 1430817 w 3001993"/>
                <a:gd name="connsiteY70" fmla="*/ 685396 h 2767597"/>
                <a:gd name="connsiteX71" fmla="*/ 1392223 w 3001993"/>
                <a:gd name="connsiteY71" fmla="*/ 663920 h 2767597"/>
                <a:gd name="connsiteX72" fmla="*/ 1310631 w 3001993"/>
                <a:gd name="connsiteY72" fmla="*/ 588124 h 2767597"/>
                <a:gd name="connsiteX73" fmla="*/ 1280304 w 3001993"/>
                <a:gd name="connsiteY73" fmla="*/ 521045 h 2767597"/>
                <a:gd name="connsiteX74" fmla="*/ 1249348 w 3001993"/>
                <a:gd name="connsiteY74" fmla="*/ 471038 h 2767597"/>
                <a:gd name="connsiteX75" fmla="*/ 1232364 w 3001993"/>
                <a:gd name="connsiteY75" fmla="*/ 455134 h 2767597"/>
                <a:gd name="connsiteX76" fmla="*/ 1237441 w 3001993"/>
                <a:gd name="connsiteY76" fmla="*/ 418651 h 2767597"/>
                <a:gd name="connsiteX77" fmla="*/ 1258873 w 3001993"/>
                <a:gd name="connsiteY77" fmla="*/ 378394 h 2767597"/>
                <a:gd name="connsiteX78" fmla="*/ 1216010 w 3001993"/>
                <a:gd name="connsiteY78" fmla="*/ 378170 h 2767597"/>
                <a:gd name="connsiteX79" fmla="*/ 1174091 w 3001993"/>
                <a:gd name="connsiteY79" fmla="*/ 353099 h 2767597"/>
                <a:gd name="connsiteX80" fmla="*/ 1166004 w 3001993"/>
                <a:gd name="connsiteY80" fmla="*/ 290063 h 2767597"/>
                <a:gd name="connsiteX81" fmla="*/ 1135048 w 3001993"/>
                <a:gd name="connsiteY81" fmla="*/ 275776 h 2767597"/>
                <a:gd name="connsiteX82" fmla="*/ 1129476 w 3001993"/>
                <a:gd name="connsiteY82" fmla="*/ 252862 h 2767597"/>
                <a:gd name="connsiteX83" fmla="*/ 1077898 w 3001993"/>
                <a:gd name="connsiteY83" fmla="*/ 256726 h 2767597"/>
                <a:gd name="connsiteX84" fmla="*/ 1065992 w 3001993"/>
                <a:gd name="connsiteY84" fmla="*/ 240057 h 2767597"/>
                <a:gd name="connsiteX85" fmla="*/ 1015985 w 3001993"/>
                <a:gd name="connsiteY85" fmla="*/ 247201 h 2767597"/>
                <a:gd name="connsiteX86" fmla="*/ 994554 w 3001993"/>
                <a:gd name="connsiteY86" fmla="*/ 235295 h 2767597"/>
                <a:gd name="connsiteX87" fmla="*/ 981929 w 3001993"/>
                <a:gd name="connsiteY87" fmla="*/ 193644 h 2767597"/>
                <a:gd name="connsiteX88" fmla="*/ 908109 w 3001993"/>
                <a:gd name="connsiteY88" fmla="*/ 215075 h 2767597"/>
                <a:gd name="connsiteX89" fmla="*/ 932642 w 3001993"/>
                <a:gd name="connsiteY89" fmla="*/ 178145 h 2767597"/>
                <a:gd name="connsiteX90" fmla="*/ 980267 w 3001993"/>
                <a:gd name="connsiteY90" fmla="*/ 154332 h 2767597"/>
                <a:gd name="connsiteX91" fmla="*/ 1015986 w 3001993"/>
                <a:gd name="connsiteY91" fmla="*/ 142426 h 2767597"/>
                <a:gd name="connsiteX92" fmla="*/ 1030272 w 3001993"/>
                <a:gd name="connsiteY92" fmla="*/ 92419 h 2767597"/>
                <a:gd name="connsiteX93" fmla="*/ 1073135 w 3001993"/>
                <a:gd name="connsiteY93" fmla="*/ 97182 h 2767597"/>
                <a:gd name="connsiteX94" fmla="*/ 1176472 w 3001993"/>
                <a:gd name="connsiteY94" fmla="*/ 41649 h 2767597"/>
                <a:gd name="connsiteX95" fmla="*/ 1410284 w 3001993"/>
                <a:gd name="connsiteY95" fmla="*/ 0 h 2767597"/>
                <a:gd name="connsiteX96" fmla="*/ 1508994 w 3001993"/>
                <a:gd name="connsiteY96" fmla="*/ 27677 h 2767597"/>
                <a:gd name="connsiteX97" fmla="*/ 1573198 w 3001993"/>
                <a:gd name="connsiteY97" fmla="*/ 61463 h 2767597"/>
                <a:gd name="connsiteX98" fmla="*/ 1616060 w 3001993"/>
                <a:gd name="connsiteY98" fmla="*/ 90038 h 2767597"/>
                <a:gd name="connsiteX99" fmla="*/ 1798158 w 3001993"/>
                <a:gd name="connsiteY99" fmla="*/ 102933 h 2767597"/>
                <a:gd name="connsiteX0" fmla="*/ 1798158 w 3001993"/>
                <a:gd name="connsiteY0" fmla="*/ 102933 h 2767597"/>
                <a:gd name="connsiteX1" fmla="*/ 1716657 w 3001993"/>
                <a:gd name="connsiteY1" fmla="*/ 309068 h 2767597"/>
                <a:gd name="connsiteX2" fmla="*/ 1690778 w 3001993"/>
                <a:gd name="connsiteY2" fmla="*/ 464344 h 2767597"/>
                <a:gd name="connsiteX3" fmla="*/ 1846053 w 3001993"/>
                <a:gd name="connsiteY3" fmla="*/ 610993 h 2767597"/>
                <a:gd name="connsiteX4" fmla="*/ 2251495 w 3001993"/>
                <a:gd name="connsiteY4" fmla="*/ 723136 h 2767597"/>
                <a:gd name="connsiteX5" fmla="*/ 2475781 w 3001993"/>
                <a:gd name="connsiteY5" fmla="*/ 921544 h 2767597"/>
                <a:gd name="connsiteX6" fmla="*/ 2725947 w 3001993"/>
                <a:gd name="connsiteY6" fmla="*/ 1076819 h 2767597"/>
                <a:gd name="connsiteX7" fmla="*/ 2907102 w 3001993"/>
                <a:gd name="connsiteY7" fmla="*/ 1318359 h 2767597"/>
                <a:gd name="connsiteX8" fmla="*/ 3001993 w 3001993"/>
                <a:gd name="connsiteY8" fmla="*/ 1620283 h 2767597"/>
                <a:gd name="connsiteX9" fmla="*/ 2993366 w 3001993"/>
                <a:gd name="connsiteY9" fmla="*/ 1870449 h 2767597"/>
                <a:gd name="connsiteX10" fmla="*/ 2915729 w 3001993"/>
                <a:gd name="connsiteY10" fmla="*/ 2060231 h 2767597"/>
                <a:gd name="connsiteX11" fmla="*/ 2743200 w 3001993"/>
                <a:gd name="connsiteY11" fmla="*/ 2189627 h 2767597"/>
                <a:gd name="connsiteX12" fmla="*/ 2501661 w 3001993"/>
                <a:gd name="connsiteY12" fmla="*/ 2241385 h 2767597"/>
                <a:gd name="connsiteX13" fmla="*/ 2216989 w 3001993"/>
                <a:gd name="connsiteY13" fmla="*/ 2172374 h 2767597"/>
                <a:gd name="connsiteX14" fmla="*/ 2009955 w 3001993"/>
                <a:gd name="connsiteY14" fmla="*/ 2137868 h 2767597"/>
                <a:gd name="connsiteX15" fmla="*/ 1842279 w 3001993"/>
                <a:gd name="connsiteY15" fmla="*/ 2052188 h 2767597"/>
                <a:gd name="connsiteX16" fmla="*/ 1625585 w 3001993"/>
                <a:gd name="connsiteY16" fmla="*/ 1949795 h 2767597"/>
                <a:gd name="connsiteX17" fmla="*/ 1416035 w 3001993"/>
                <a:gd name="connsiteY17" fmla="*/ 1861688 h 2767597"/>
                <a:gd name="connsiteX18" fmla="*/ 1708030 w 3001993"/>
                <a:gd name="connsiteY18" fmla="*/ 2284517 h 2767597"/>
                <a:gd name="connsiteX19" fmla="*/ 1431985 w 3001993"/>
                <a:gd name="connsiteY19" fmla="*/ 2560563 h 2767597"/>
                <a:gd name="connsiteX20" fmla="*/ 1259457 w 3001993"/>
                <a:gd name="connsiteY20" fmla="*/ 2698585 h 2767597"/>
                <a:gd name="connsiteX21" fmla="*/ 785004 w 3001993"/>
                <a:gd name="connsiteY21" fmla="*/ 2767597 h 2767597"/>
                <a:gd name="connsiteX22" fmla="*/ 474453 w 3001993"/>
                <a:gd name="connsiteY22" fmla="*/ 2750344 h 2767597"/>
                <a:gd name="connsiteX23" fmla="*/ 224287 w 3001993"/>
                <a:gd name="connsiteY23" fmla="*/ 2698585 h 2767597"/>
                <a:gd name="connsiteX24" fmla="*/ 51759 w 3001993"/>
                <a:gd name="connsiteY24" fmla="*/ 2595068 h 2767597"/>
                <a:gd name="connsiteX25" fmla="*/ 0 w 3001993"/>
                <a:gd name="connsiteY25" fmla="*/ 2405287 h 2767597"/>
                <a:gd name="connsiteX26" fmla="*/ 17253 w 3001993"/>
                <a:gd name="connsiteY26" fmla="*/ 2215506 h 2767597"/>
                <a:gd name="connsiteX27" fmla="*/ 103517 w 3001993"/>
                <a:gd name="connsiteY27" fmla="*/ 2017099 h 2767597"/>
                <a:gd name="connsiteX28" fmla="*/ 267419 w 3001993"/>
                <a:gd name="connsiteY28" fmla="*/ 1896329 h 2767597"/>
                <a:gd name="connsiteX29" fmla="*/ 362310 w 3001993"/>
                <a:gd name="connsiteY29" fmla="*/ 1784185 h 2767597"/>
                <a:gd name="connsiteX30" fmla="*/ 362310 w 3001993"/>
                <a:gd name="connsiteY30" fmla="*/ 1534019 h 2767597"/>
                <a:gd name="connsiteX31" fmla="*/ 370936 w 3001993"/>
                <a:gd name="connsiteY31" fmla="*/ 1387370 h 2767597"/>
                <a:gd name="connsiteX32" fmla="*/ 491706 w 3001993"/>
                <a:gd name="connsiteY32" fmla="*/ 1292480 h 2767597"/>
                <a:gd name="connsiteX33" fmla="*/ 638355 w 3001993"/>
                <a:gd name="connsiteY33" fmla="*/ 1275227 h 2767597"/>
                <a:gd name="connsiteX34" fmla="*/ 757328 w 3001993"/>
                <a:gd name="connsiteY34" fmla="*/ 1092590 h 2767597"/>
                <a:gd name="connsiteX35" fmla="*/ 763573 w 3001993"/>
                <a:gd name="connsiteY35" fmla="*/ 1021107 h 2767597"/>
                <a:gd name="connsiteX36" fmla="*/ 773098 w 3001993"/>
                <a:gd name="connsiteY36" fmla="*/ 960812 h 2767597"/>
                <a:gd name="connsiteX37" fmla="*/ 808817 w 3001993"/>
                <a:gd name="connsiteY37" fmla="*/ 952051 h 2767597"/>
                <a:gd name="connsiteX38" fmla="*/ 838245 w 3001993"/>
                <a:gd name="connsiteY38" fmla="*/ 983142 h 2767597"/>
                <a:gd name="connsiteX39" fmla="*/ 856442 w 3001993"/>
                <a:gd name="connsiteY39" fmla="*/ 966338 h 2767597"/>
                <a:gd name="connsiteX40" fmla="*/ 854914 w 3001993"/>
                <a:gd name="connsiteY40" fmla="*/ 906088 h 2767597"/>
                <a:gd name="connsiteX41" fmla="*/ 906359 w 3001993"/>
                <a:gd name="connsiteY41" fmla="*/ 885556 h 2767597"/>
                <a:gd name="connsiteX42" fmla="*/ 949310 w 3001993"/>
                <a:gd name="connsiteY42" fmla="*/ 930620 h 2767597"/>
                <a:gd name="connsiteX43" fmla="*/ 965979 w 3001993"/>
                <a:gd name="connsiteY43" fmla="*/ 952051 h 2767597"/>
                <a:gd name="connsiteX44" fmla="*/ 995004 w 3001993"/>
                <a:gd name="connsiteY44" fmla="*/ 939380 h 2767597"/>
                <a:gd name="connsiteX45" fmla="*/ 1004079 w 3001993"/>
                <a:gd name="connsiteY45" fmla="*/ 880613 h 2767597"/>
                <a:gd name="connsiteX46" fmla="*/ 1005113 w 3001993"/>
                <a:gd name="connsiteY46" fmla="*/ 847186 h 2767597"/>
                <a:gd name="connsiteX47" fmla="*/ 1025510 w 3001993"/>
                <a:gd name="connsiteY47" fmla="*/ 823463 h 2767597"/>
                <a:gd name="connsiteX48" fmla="*/ 1081268 w 3001993"/>
                <a:gd name="connsiteY48" fmla="*/ 804952 h 2767597"/>
                <a:gd name="connsiteX49" fmla="*/ 1113617 w 3001993"/>
                <a:gd name="connsiteY49" fmla="*/ 799651 h 2767597"/>
                <a:gd name="connsiteX50" fmla="*/ 1131813 w 3001993"/>
                <a:gd name="connsiteY50" fmla="*/ 767167 h 2767597"/>
                <a:gd name="connsiteX51" fmla="*/ 1156479 w 3001993"/>
                <a:gd name="connsiteY51" fmla="*/ 759170 h 2767597"/>
                <a:gd name="connsiteX52" fmla="*/ 1173148 w 3001993"/>
                <a:gd name="connsiteY52" fmla="*/ 735357 h 2767597"/>
                <a:gd name="connsiteX53" fmla="*/ 1196960 w 3001993"/>
                <a:gd name="connsiteY53" fmla="*/ 787745 h 2767597"/>
                <a:gd name="connsiteX54" fmla="*/ 1239823 w 3001993"/>
                <a:gd name="connsiteY54" fmla="*/ 785364 h 2767597"/>
                <a:gd name="connsiteX55" fmla="*/ 1277923 w 3001993"/>
                <a:gd name="connsiteY55" fmla="*/ 797270 h 2767597"/>
                <a:gd name="connsiteX56" fmla="*/ 1301735 w 3001993"/>
                <a:gd name="connsiteY56" fmla="*/ 787745 h 2767597"/>
                <a:gd name="connsiteX57" fmla="*/ 1330310 w 3001993"/>
                <a:gd name="connsiteY57" fmla="*/ 859182 h 2767597"/>
                <a:gd name="connsiteX58" fmla="*/ 1355246 w 3001993"/>
                <a:gd name="connsiteY58" fmla="*/ 846872 h 2767597"/>
                <a:gd name="connsiteX59" fmla="*/ 1398378 w 3001993"/>
                <a:gd name="connsiteY59" fmla="*/ 852532 h 2767597"/>
                <a:gd name="connsiteX60" fmla="*/ 1432704 w 3001993"/>
                <a:gd name="connsiteY60" fmla="*/ 859182 h 2767597"/>
                <a:gd name="connsiteX61" fmla="*/ 1492055 w 3001993"/>
                <a:gd name="connsiteY61" fmla="*/ 914715 h 2767597"/>
                <a:gd name="connsiteX62" fmla="*/ 1520810 w 3001993"/>
                <a:gd name="connsiteY62" fmla="*/ 899663 h 2767597"/>
                <a:gd name="connsiteX63" fmla="*/ 1556529 w 3001993"/>
                <a:gd name="connsiteY63" fmla="*/ 923476 h 2767597"/>
                <a:gd name="connsiteX64" fmla="*/ 1608917 w 3001993"/>
                <a:gd name="connsiteY64" fmla="*/ 952051 h 2767597"/>
                <a:gd name="connsiteX65" fmla="*/ 1689879 w 3001993"/>
                <a:gd name="connsiteY65" fmla="*/ 956633 h 2767597"/>
                <a:gd name="connsiteX66" fmla="*/ 1713376 w 3001993"/>
                <a:gd name="connsiteY66" fmla="*/ 917680 h 2767597"/>
                <a:gd name="connsiteX67" fmla="*/ 1677973 w 3001993"/>
                <a:gd name="connsiteY67" fmla="*/ 875851 h 2767597"/>
                <a:gd name="connsiteX68" fmla="*/ 1603030 w 3001993"/>
                <a:gd name="connsiteY68" fmla="*/ 823687 h 2767597"/>
                <a:gd name="connsiteX69" fmla="*/ 1516048 w 3001993"/>
                <a:gd name="connsiteY69" fmla="*/ 778220 h 2767597"/>
                <a:gd name="connsiteX70" fmla="*/ 1430817 w 3001993"/>
                <a:gd name="connsiteY70" fmla="*/ 685396 h 2767597"/>
                <a:gd name="connsiteX71" fmla="*/ 1392223 w 3001993"/>
                <a:gd name="connsiteY71" fmla="*/ 663920 h 2767597"/>
                <a:gd name="connsiteX72" fmla="*/ 1310631 w 3001993"/>
                <a:gd name="connsiteY72" fmla="*/ 588124 h 2767597"/>
                <a:gd name="connsiteX73" fmla="*/ 1280304 w 3001993"/>
                <a:gd name="connsiteY73" fmla="*/ 521045 h 2767597"/>
                <a:gd name="connsiteX74" fmla="*/ 1249348 w 3001993"/>
                <a:gd name="connsiteY74" fmla="*/ 471038 h 2767597"/>
                <a:gd name="connsiteX75" fmla="*/ 1232364 w 3001993"/>
                <a:gd name="connsiteY75" fmla="*/ 455134 h 2767597"/>
                <a:gd name="connsiteX76" fmla="*/ 1237441 w 3001993"/>
                <a:gd name="connsiteY76" fmla="*/ 418651 h 2767597"/>
                <a:gd name="connsiteX77" fmla="*/ 1258873 w 3001993"/>
                <a:gd name="connsiteY77" fmla="*/ 378394 h 2767597"/>
                <a:gd name="connsiteX78" fmla="*/ 1216010 w 3001993"/>
                <a:gd name="connsiteY78" fmla="*/ 378170 h 2767597"/>
                <a:gd name="connsiteX79" fmla="*/ 1174091 w 3001993"/>
                <a:gd name="connsiteY79" fmla="*/ 353099 h 2767597"/>
                <a:gd name="connsiteX80" fmla="*/ 1166004 w 3001993"/>
                <a:gd name="connsiteY80" fmla="*/ 290063 h 2767597"/>
                <a:gd name="connsiteX81" fmla="*/ 1135048 w 3001993"/>
                <a:gd name="connsiteY81" fmla="*/ 275776 h 2767597"/>
                <a:gd name="connsiteX82" fmla="*/ 1129476 w 3001993"/>
                <a:gd name="connsiteY82" fmla="*/ 252862 h 2767597"/>
                <a:gd name="connsiteX83" fmla="*/ 1077898 w 3001993"/>
                <a:gd name="connsiteY83" fmla="*/ 256726 h 2767597"/>
                <a:gd name="connsiteX84" fmla="*/ 1065992 w 3001993"/>
                <a:gd name="connsiteY84" fmla="*/ 240057 h 2767597"/>
                <a:gd name="connsiteX85" fmla="*/ 1015985 w 3001993"/>
                <a:gd name="connsiteY85" fmla="*/ 247201 h 2767597"/>
                <a:gd name="connsiteX86" fmla="*/ 994554 w 3001993"/>
                <a:gd name="connsiteY86" fmla="*/ 235295 h 2767597"/>
                <a:gd name="connsiteX87" fmla="*/ 981929 w 3001993"/>
                <a:gd name="connsiteY87" fmla="*/ 193644 h 2767597"/>
                <a:gd name="connsiteX88" fmla="*/ 908109 w 3001993"/>
                <a:gd name="connsiteY88" fmla="*/ 215075 h 2767597"/>
                <a:gd name="connsiteX89" fmla="*/ 932642 w 3001993"/>
                <a:gd name="connsiteY89" fmla="*/ 178145 h 2767597"/>
                <a:gd name="connsiteX90" fmla="*/ 980267 w 3001993"/>
                <a:gd name="connsiteY90" fmla="*/ 154332 h 2767597"/>
                <a:gd name="connsiteX91" fmla="*/ 1015986 w 3001993"/>
                <a:gd name="connsiteY91" fmla="*/ 142426 h 2767597"/>
                <a:gd name="connsiteX92" fmla="*/ 1030272 w 3001993"/>
                <a:gd name="connsiteY92" fmla="*/ 92419 h 2767597"/>
                <a:gd name="connsiteX93" fmla="*/ 1073135 w 3001993"/>
                <a:gd name="connsiteY93" fmla="*/ 97182 h 2767597"/>
                <a:gd name="connsiteX94" fmla="*/ 1176472 w 3001993"/>
                <a:gd name="connsiteY94" fmla="*/ 41649 h 2767597"/>
                <a:gd name="connsiteX95" fmla="*/ 1410284 w 3001993"/>
                <a:gd name="connsiteY95" fmla="*/ 0 h 2767597"/>
                <a:gd name="connsiteX96" fmla="*/ 1508994 w 3001993"/>
                <a:gd name="connsiteY96" fmla="*/ 27677 h 2767597"/>
                <a:gd name="connsiteX97" fmla="*/ 1573198 w 3001993"/>
                <a:gd name="connsiteY97" fmla="*/ 61463 h 2767597"/>
                <a:gd name="connsiteX98" fmla="*/ 1616060 w 3001993"/>
                <a:gd name="connsiteY98" fmla="*/ 90038 h 2767597"/>
                <a:gd name="connsiteX99" fmla="*/ 1798158 w 3001993"/>
                <a:gd name="connsiteY99" fmla="*/ 102933 h 2767597"/>
                <a:gd name="connsiteX0" fmla="*/ 1798158 w 3001993"/>
                <a:gd name="connsiteY0" fmla="*/ 102933 h 2767597"/>
                <a:gd name="connsiteX1" fmla="*/ 1716657 w 3001993"/>
                <a:gd name="connsiteY1" fmla="*/ 309068 h 2767597"/>
                <a:gd name="connsiteX2" fmla="*/ 1690778 w 3001993"/>
                <a:gd name="connsiteY2" fmla="*/ 464344 h 2767597"/>
                <a:gd name="connsiteX3" fmla="*/ 1846053 w 3001993"/>
                <a:gd name="connsiteY3" fmla="*/ 610993 h 2767597"/>
                <a:gd name="connsiteX4" fmla="*/ 2251495 w 3001993"/>
                <a:gd name="connsiteY4" fmla="*/ 723136 h 2767597"/>
                <a:gd name="connsiteX5" fmla="*/ 2475781 w 3001993"/>
                <a:gd name="connsiteY5" fmla="*/ 921544 h 2767597"/>
                <a:gd name="connsiteX6" fmla="*/ 2725947 w 3001993"/>
                <a:gd name="connsiteY6" fmla="*/ 1076819 h 2767597"/>
                <a:gd name="connsiteX7" fmla="*/ 2907102 w 3001993"/>
                <a:gd name="connsiteY7" fmla="*/ 1318359 h 2767597"/>
                <a:gd name="connsiteX8" fmla="*/ 3001993 w 3001993"/>
                <a:gd name="connsiteY8" fmla="*/ 1620283 h 2767597"/>
                <a:gd name="connsiteX9" fmla="*/ 2993366 w 3001993"/>
                <a:gd name="connsiteY9" fmla="*/ 1870449 h 2767597"/>
                <a:gd name="connsiteX10" fmla="*/ 2915729 w 3001993"/>
                <a:gd name="connsiteY10" fmla="*/ 2060231 h 2767597"/>
                <a:gd name="connsiteX11" fmla="*/ 2743200 w 3001993"/>
                <a:gd name="connsiteY11" fmla="*/ 2189627 h 2767597"/>
                <a:gd name="connsiteX12" fmla="*/ 2501661 w 3001993"/>
                <a:gd name="connsiteY12" fmla="*/ 2241385 h 2767597"/>
                <a:gd name="connsiteX13" fmla="*/ 2216989 w 3001993"/>
                <a:gd name="connsiteY13" fmla="*/ 2172374 h 2767597"/>
                <a:gd name="connsiteX14" fmla="*/ 2009955 w 3001993"/>
                <a:gd name="connsiteY14" fmla="*/ 2137868 h 2767597"/>
                <a:gd name="connsiteX15" fmla="*/ 1842279 w 3001993"/>
                <a:gd name="connsiteY15" fmla="*/ 2052188 h 2767597"/>
                <a:gd name="connsiteX16" fmla="*/ 1625585 w 3001993"/>
                <a:gd name="connsiteY16" fmla="*/ 1949795 h 2767597"/>
                <a:gd name="connsiteX17" fmla="*/ 1416035 w 3001993"/>
                <a:gd name="connsiteY17" fmla="*/ 1861688 h 2767597"/>
                <a:gd name="connsiteX18" fmla="*/ 1253211 w 3001993"/>
                <a:gd name="connsiteY18" fmla="*/ 1877323 h 2767597"/>
                <a:gd name="connsiteX19" fmla="*/ 1431985 w 3001993"/>
                <a:gd name="connsiteY19" fmla="*/ 2560563 h 2767597"/>
                <a:gd name="connsiteX20" fmla="*/ 1259457 w 3001993"/>
                <a:gd name="connsiteY20" fmla="*/ 2698585 h 2767597"/>
                <a:gd name="connsiteX21" fmla="*/ 785004 w 3001993"/>
                <a:gd name="connsiteY21" fmla="*/ 2767597 h 2767597"/>
                <a:gd name="connsiteX22" fmla="*/ 474453 w 3001993"/>
                <a:gd name="connsiteY22" fmla="*/ 2750344 h 2767597"/>
                <a:gd name="connsiteX23" fmla="*/ 224287 w 3001993"/>
                <a:gd name="connsiteY23" fmla="*/ 2698585 h 2767597"/>
                <a:gd name="connsiteX24" fmla="*/ 51759 w 3001993"/>
                <a:gd name="connsiteY24" fmla="*/ 2595068 h 2767597"/>
                <a:gd name="connsiteX25" fmla="*/ 0 w 3001993"/>
                <a:gd name="connsiteY25" fmla="*/ 2405287 h 2767597"/>
                <a:gd name="connsiteX26" fmla="*/ 17253 w 3001993"/>
                <a:gd name="connsiteY26" fmla="*/ 2215506 h 2767597"/>
                <a:gd name="connsiteX27" fmla="*/ 103517 w 3001993"/>
                <a:gd name="connsiteY27" fmla="*/ 2017099 h 2767597"/>
                <a:gd name="connsiteX28" fmla="*/ 267419 w 3001993"/>
                <a:gd name="connsiteY28" fmla="*/ 1896329 h 2767597"/>
                <a:gd name="connsiteX29" fmla="*/ 362310 w 3001993"/>
                <a:gd name="connsiteY29" fmla="*/ 1784185 h 2767597"/>
                <a:gd name="connsiteX30" fmla="*/ 362310 w 3001993"/>
                <a:gd name="connsiteY30" fmla="*/ 1534019 h 2767597"/>
                <a:gd name="connsiteX31" fmla="*/ 370936 w 3001993"/>
                <a:gd name="connsiteY31" fmla="*/ 1387370 h 2767597"/>
                <a:gd name="connsiteX32" fmla="*/ 491706 w 3001993"/>
                <a:gd name="connsiteY32" fmla="*/ 1292480 h 2767597"/>
                <a:gd name="connsiteX33" fmla="*/ 638355 w 3001993"/>
                <a:gd name="connsiteY33" fmla="*/ 1275227 h 2767597"/>
                <a:gd name="connsiteX34" fmla="*/ 757328 w 3001993"/>
                <a:gd name="connsiteY34" fmla="*/ 1092590 h 2767597"/>
                <a:gd name="connsiteX35" fmla="*/ 763573 w 3001993"/>
                <a:gd name="connsiteY35" fmla="*/ 1021107 h 2767597"/>
                <a:gd name="connsiteX36" fmla="*/ 773098 w 3001993"/>
                <a:gd name="connsiteY36" fmla="*/ 960812 h 2767597"/>
                <a:gd name="connsiteX37" fmla="*/ 808817 w 3001993"/>
                <a:gd name="connsiteY37" fmla="*/ 952051 h 2767597"/>
                <a:gd name="connsiteX38" fmla="*/ 838245 w 3001993"/>
                <a:gd name="connsiteY38" fmla="*/ 983142 h 2767597"/>
                <a:gd name="connsiteX39" fmla="*/ 856442 w 3001993"/>
                <a:gd name="connsiteY39" fmla="*/ 966338 h 2767597"/>
                <a:gd name="connsiteX40" fmla="*/ 854914 w 3001993"/>
                <a:gd name="connsiteY40" fmla="*/ 906088 h 2767597"/>
                <a:gd name="connsiteX41" fmla="*/ 906359 w 3001993"/>
                <a:gd name="connsiteY41" fmla="*/ 885556 h 2767597"/>
                <a:gd name="connsiteX42" fmla="*/ 949310 w 3001993"/>
                <a:gd name="connsiteY42" fmla="*/ 930620 h 2767597"/>
                <a:gd name="connsiteX43" fmla="*/ 965979 w 3001993"/>
                <a:gd name="connsiteY43" fmla="*/ 952051 h 2767597"/>
                <a:gd name="connsiteX44" fmla="*/ 995004 w 3001993"/>
                <a:gd name="connsiteY44" fmla="*/ 939380 h 2767597"/>
                <a:gd name="connsiteX45" fmla="*/ 1004079 w 3001993"/>
                <a:gd name="connsiteY45" fmla="*/ 880613 h 2767597"/>
                <a:gd name="connsiteX46" fmla="*/ 1005113 w 3001993"/>
                <a:gd name="connsiteY46" fmla="*/ 847186 h 2767597"/>
                <a:gd name="connsiteX47" fmla="*/ 1025510 w 3001993"/>
                <a:gd name="connsiteY47" fmla="*/ 823463 h 2767597"/>
                <a:gd name="connsiteX48" fmla="*/ 1081268 w 3001993"/>
                <a:gd name="connsiteY48" fmla="*/ 804952 h 2767597"/>
                <a:gd name="connsiteX49" fmla="*/ 1113617 w 3001993"/>
                <a:gd name="connsiteY49" fmla="*/ 799651 h 2767597"/>
                <a:gd name="connsiteX50" fmla="*/ 1131813 w 3001993"/>
                <a:gd name="connsiteY50" fmla="*/ 767167 h 2767597"/>
                <a:gd name="connsiteX51" fmla="*/ 1156479 w 3001993"/>
                <a:gd name="connsiteY51" fmla="*/ 759170 h 2767597"/>
                <a:gd name="connsiteX52" fmla="*/ 1173148 w 3001993"/>
                <a:gd name="connsiteY52" fmla="*/ 735357 h 2767597"/>
                <a:gd name="connsiteX53" fmla="*/ 1196960 w 3001993"/>
                <a:gd name="connsiteY53" fmla="*/ 787745 h 2767597"/>
                <a:gd name="connsiteX54" fmla="*/ 1239823 w 3001993"/>
                <a:gd name="connsiteY54" fmla="*/ 785364 h 2767597"/>
                <a:gd name="connsiteX55" fmla="*/ 1277923 w 3001993"/>
                <a:gd name="connsiteY55" fmla="*/ 797270 h 2767597"/>
                <a:gd name="connsiteX56" fmla="*/ 1301735 w 3001993"/>
                <a:gd name="connsiteY56" fmla="*/ 787745 h 2767597"/>
                <a:gd name="connsiteX57" fmla="*/ 1330310 w 3001993"/>
                <a:gd name="connsiteY57" fmla="*/ 859182 h 2767597"/>
                <a:gd name="connsiteX58" fmla="*/ 1355246 w 3001993"/>
                <a:gd name="connsiteY58" fmla="*/ 846872 h 2767597"/>
                <a:gd name="connsiteX59" fmla="*/ 1398378 w 3001993"/>
                <a:gd name="connsiteY59" fmla="*/ 852532 h 2767597"/>
                <a:gd name="connsiteX60" fmla="*/ 1432704 w 3001993"/>
                <a:gd name="connsiteY60" fmla="*/ 859182 h 2767597"/>
                <a:gd name="connsiteX61" fmla="*/ 1492055 w 3001993"/>
                <a:gd name="connsiteY61" fmla="*/ 914715 h 2767597"/>
                <a:gd name="connsiteX62" fmla="*/ 1520810 w 3001993"/>
                <a:gd name="connsiteY62" fmla="*/ 899663 h 2767597"/>
                <a:gd name="connsiteX63" fmla="*/ 1556529 w 3001993"/>
                <a:gd name="connsiteY63" fmla="*/ 923476 h 2767597"/>
                <a:gd name="connsiteX64" fmla="*/ 1608917 w 3001993"/>
                <a:gd name="connsiteY64" fmla="*/ 952051 h 2767597"/>
                <a:gd name="connsiteX65" fmla="*/ 1689879 w 3001993"/>
                <a:gd name="connsiteY65" fmla="*/ 956633 h 2767597"/>
                <a:gd name="connsiteX66" fmla="*/ 1713376 w 3001993"/>
                <a:gd name="connsiteY66" fmla="*/ 917680 h 2767597"/>
                <a:gd name="connsiteX67" fmla="*/ 1677973 w 3001993"/>
                <a:gd name="connsiteY67" fmla="*/ 875851 h 2767597"/>
                <a:gd name="connsiteX68" fmla="*/ 1603030 w 3001993"/>
                <a:gd name="connsiteY68" fmla="*/ 823687 h 2767597"/>
                <a:gd name="connsiteX69" fmla="*/ 1516048 w 3001993"/>
                <a:gd name="connsiteY69" fmla="*/ 778220 h 2767597"/>
                <a:gd name="connsiteX70" fmla="*/ 1430817 w 3001993"/>
                <a:gd name="connsiteY70" fmla="*/ 685396 h 2767597"/>
                <a:gd name="connsiteX71" fmla="*/ 1392223 w 3001993"/>
                <a:gd name="connsiteY71" fmla="*/ 663920 h 2767597"/>
                <a:gd name="connsiteX72" fmla="*/ 1310631 w 3001993"/>
                <a:gd name="connsiteY72" fmla="*/ 588124 h 2767597"/>
                <a:gd name="connsiteX73" fmla="*/ 1280304 w 3001993"/>
                <a:gd name="connsiteY73" fmla="*/ 521045 h 2767597"/>
                <a:gd name="connsiteX74" fmla="*/ 1249348 w 3001993"/>
                <a:gd name="connsiteY74" fmla="*/ 471038 h 2767597"/>
                <a:gd name="connsiteX75" fmla="*/ 1232364 w 3001993"/>
                <a:gd name="connsiteY75" fmla="*/ 455134 h 2767597"/>
                <a:gd name="connsiteX76" fmla="*/ 1237441 w 3001993"/>
                <a:gd name="connsiteY76" fmla="*/ 418651 h 2767597"/>
                <a:gd name="connsiteX77" fmla="*/ 1258873 w 3001993"/>
                <a:gd name="connsiteY77" fmla="*/ 378394 h 2767597"/>
                <a:gd name="connsiteX78" fmla="*/ 1216010 w 3001993"/>
                <a:gd name="connsiteY78" fmla="*/ 378170 h 2767597"/>
                <a:gd name="connsiteX79" fmla="*/ 1174091 w 3001993"/>
                <a:gd name="connsiteY79" fmla="*/ 353099 h 2767597"/>
                <a:gd name="connsiteX80" fmla="*/ 1166004 w 3001993"/>
                <a:gd name="connsiteY80" fmla="*/ 290063 h 2767597"/>
                <a:gd name="connsiteX81" fmla="*/ 1135048 w 3001993"/>
                <a:gd name="connsiteY81" fmla="*/ 275776 h 2767597"/>
                <a:gd name="connsiteX82" fmla="*/ 1129476 w 3001993"/>
                <a:gd name="connsiteY82" fmla="*/ 252862 h 2767597"/>
                <a:gd name="connsiteX83" fmla="*/ 1077898 w 3001993"/>
                <a:gd name="connsiteY83" fmla="*/ 256726 h 2767597"/>
                <a:gd name="connsiteX84" fmla="*/ 1065992 w 3001993"/>
                <a:gd name="connsiteY84" fmla="*/ 240057 h 2767597"/>
                <a:gd name="connsiteX85" fmla="*/ 1015985 w 3001993"/>
                <a:gd name="connsiteY85" fmla="*/ 247201 h 2767597"/>
                <a:gd name="connsiteX86" fmla="*/ 994554 w 3001993"/>
                <a:gd name="connsiteY86" fmla="*/ 235295 h 2767597"/>
                <a:gd name="connsiteX87" fmla="*/ 981929 w 3001993"/>
                <a:gd name="connsiteY87" fmla="*/ 193644 h 2767597"/>
                <a:gd name="connsiteX88" fmla="*/ 908109 w 3001993"/>
                <a:gd name="connsiteY88" fmla="*/ 215075 h 2767597"/>
                <a:gd name="connsiteX89" fmla="*/ 932642 w 3001993"/>
                <a:gd name="connsiteY89" fmla="*/ 178145 h 2767597"/>
                <a:gd name="connsiteX90" fmla="*/ 980267 w 3001993"/>
                <a:gd name="connsiteY90" fmla="*/ 154332 h 2767597"/>
                <a:gd name="connsiteX91" fmla="*/ 1015986 w 3001993"/>
                <a:gd name="connsiteY91" fmla="*/ 142426 h 2767597"/>
                <a:gd name="connsiteX92" fmla="*/ 1030272 w 3001993"/>
                <a:gd name="connsiteY92" fmla="*/ 92419 h 2767597"/>
                <a:gd name="connsiteX93" fmla="*/ 1073135 w 3001993"/>
                <a:gd name="connsiteY93" fmla="*/ 97182 h 2767597"/>
                <a:gd name="connsiteX94" fmla="*/ 1176472 w 3001993"/>
                <a:gd name="connsiteY94" fmla="*/ 41649 h 2767597"/>
                <a:gd name="connsiteX95" fmla="*/ 1410284 w 3001993"/>
                <a:gd name="connsiteY95" fmla="*/ 0 h 2767597"/>
                <a:gd name="connsiteX96" fmla="*/ 1508994 w 3001993"/>
                <a:gd name="connsiteY96" fmla="*/ 27677 h 2767597"/>
                <a:gd name="connsiteX97" fmla="*/ 1573198 w 3001993"/>
                <a:gd name="connsiteY97" fmla="*/ 61463 h 2767597"/>
                <a:gd name="connsiteX98" fmla="*/ 1616060 w 3001993"/>
                <a:gd name="connsiteY98" fmla="*/ 90038 h 2767597"/>
                <a:gd name="connsiteX99" fmla="*/ 1798158 w 3001993"/>
                <a:gd name="connsiteY99" fmla="*/ 102933 h 2767597"/>
                <a:gd name="connsiteX0" fmla="*/ 1798158 w 3001993"/>
                <a:gd name="connsiteY0" fmla="*/ 102933 h 2767597"/>
                <a:gd name="connsiteX1" fmla="*/ 1716657 w 3001993"/>
                <a:gd name="connsiteY1" fmla="*/ 309068 h 2767597"/>
                <a:gd name="connsiteX2" fmla="*/ 1690778 w 3001993"/>
                <a:gd name="connsiteY2" fmla="*/ 464344 h 2767597"/>
                <a:gd name="connsiteX3" fmla="*/ 1846053 w 3001993"/>
                <a:gd name="connsiteY3" fmla="*/ 610993 h 2767597"/>
                <a:gd name="connsiteX4" fmla="*/ 2251495 w 3001993"/>
                <a:gd name="connsiteY4" fmla="*/ 723136 h 2767597"/>
                <a:gd name="connsiteX5" fmla="*/ 2475781 w 3001993"/>
                <a:gd name="connsiteY5" fmla="*/ 921544 h 2767597"/>
                <a:gd name="connsiteX6" fmla="*/ 2725947 w 3001993"/>
                <a:gd name="connsiteY6" fmla="*/ 1076819 h 2767597"/>
                <a:gd name="connsiteX7" fmla="*/ 2907102 w 3001993"/>
                <a:gd name="connsiteY7" fmla="*/ 1318359 h 2767597"/>
                <a:gd name="connsiteX8" fmla="*/ 3001993 w 3001993"/>
                <a:gd name="connsiteY8" fmla="*/ 1620283 h 2767597"/>
                <a:gd name="connsiteX9" fmla="*/ 2993366 w 3001993"/>
                <a:gd name="connsiteY9" fmla="*/ 1870449 h 2767597"/>
                <a:gd name="connsiteX10" fmla="*/ 2915729 w 3001993"/>
                <a:gd name="connsiteY10" fmla="*/ 2060231 h 2767597"/>
                <a:gd name="connsiteX11" fmla="*/ 2743200 w 3001993"/>
                <a:gd name="connsiteY11" fmla="*/ 2189627 h 2767597"/>
                <a:gd name="connsiteX12" fmla="*/ 2501661 w 3001993"/>
                <a:gd name="connsiteY12" fmla="*/ 2241385 h 2767597"/>
                <a:gd name="connsiteX13" fmla="*/ 2216989 w 3001993"/>
                <a:gd name="connsiteY13" fmla="*/ 2172374 h 2767597"/>
                <a:gd name="connsiteX14" fmla="*/ 2009955 w 3001993"/>
                <a:gd name="connsiteY14" fmla="*/ 2137868 h 2767597"/>
                <a:gd name="connsiteX15" fmla="*/ 1842279 w 3001993"/>
                <a:gd name="connsiteY15" fmla="*/ 2052188 h 2767597"/>
                <a:gd name="connsiteX16" fmla="*/ 1625585 w 3001993"/>
                <a:gd name="connsiteY16" fmla="*/ 1949795 h 2767597"/>
                <a:gd name="connsiteX17" fmla="*/ 1416035 w 3001993"/>
                <a:gd name="connsiteY17" fmla="*/ 1861688 h 2767597"/>
                <a:gd name="connsiteX18" fmla="*/ 1253211 w 3001993"/>
                <a:gd name="connsiteY18" fmla="*/ 1877323 h 2767597"/>
                <a:gd name="connsiteX19" fmla="*/ 1223154 w 3001993"/>
                <a:gd name="connsiteY19" fmla="*/ 2040282 h 2767597"/>
                <a:gd name="connsiteX20" fmla="*/ 1431985 w 3001993"/>
                <a:gd name="connsiteY20" fmla="*/ 2560563 h 2767597"/>
                <a:gd name="connsiteX21" fmla="*/ 1259457 w 3001993"/>
                <a:gd name="connsiteY21" fmla="*/ 2698585 h 2767597"/>
                <a:gd name="connsiteX22" fmla="*/ 785004 w 3001993"/>
                <a:gd name="connsiteY22" fmla="*/ 2767597 h 2767597"/>
                <a:gd name="connsiteX23" fmla="*/ 474453 w 3001993"/>
                <a:gd name="connsiteY23" fmla="*/ 2750344 h 2767597"/>
                <a:gd name="connsiteX24" fmla="*/ 224287 w 3001993"/>
                <a:gd name="connsiteY24" fmla="*/ 2698585 h 2767597"/>
                <a:gd name="connsiteX25" fmla="*/ 51759 w 3001993"/>
                <a:gd name="connsiteY25" fmla="*/ 2595068 h 2767597"/>
                <a:gd name="connsiteX26" fmla="*/ 0 w 3001993"/>
                <a:gd name="connsiteY26" fmla="*/ 2405287 h 2767597"/>
                <a:gd name="connsiteX27" fmla="*/ 17253 w 3001993"/>
                <a:gd name="connsiteY27" fmla="*/ 2215506 h 2767597"/>
                <a:gd name="connsiteX28" fmla="*/ 103517 w 3001993"/>
                <a:gd name="connsiteY28" fmla="*/ 2017099 h 2767597"/>
                <a:gd name="connsiteX29" fmla="*/ 267419 w 3001993"/>
                <a:gd name="connsiteY29" fmla="*/ 1896329 h 2767597"/>
                <a:gd name="connsiteX30" fmla="*/ 362310 w 3001993"/>
                <a:gd name="connsiteY30" fmla="*/ 1784185 h 2767597"/>
                <a:gd name="connsiteX31" fmla="*/ 362310 w 3001993"/>
                <a:gd name="connsiteY31" fmla="*/ 1534019 h 2767597"/>
                <a:gd name="connsiteX32" fmla="*/ 370936 w 3001993"/>
                <a:gd name="connsiteY32" fmla="*/ 1387370 h 2767597"/>
                <a:gd name="connsiteX33" fmla="*/ 491706 w 3001993"/>
                <a:gd name="connsiteY33" fmla="*/ 1292480 h 2767597"/>
                <a:gd name="connsiteX34" fmla="*/ 638355 w 3001993"/>
                <a:gd name="connsiteY34" fmla="*/ 1275227 h 2767597"/>
                <a:gd name="connsiteX35" fmla="*/ 757328 w 3001993"/>
                <a:gd name="connsiteY35" fmla="*/ 1092590 h 2767597"/>
                <a:gd name="connsiteX36" fmla="*/ 763573 w 3001993"/>
                <a:gd name="connsiteY36" fmla="*/ 1021107 h 2767597"/>
                <a:gd name="connsiteX37" fmla="*/ 773098 w 3001993"/>
                <a:gd name="connsiteY37" fmla="*/ 960812 h 2767597"/>
                <a:gd name="connsiteX38" fmla="*/ 808817 w 3001993"/>
                <a:gd name="connsiteY38" fmla="*/ 952051 h 2767597"/>
                <a:gd name="connsiteX39" fmla="*/ 838245 w 3001993"/>
                <a:gd name="connsiteY39" fmla="*/ 983142 h 2767597"/>
                <a:gd name="connsiteX40" fmla="*/ 856442 w 3001993"/>
                <a:gd name="connsiteY40" fmla="*/ 966338 h 2767597"/>
                <a:gd name="connsiteX41" fmla="*/ 854914 w 3001993"/>
                <a:gd name="connsiteY41" fmla="*/ 906088 h 2767597"/>
                <a:gd name="connsiteX42" fmla="*/ 906359 w 3001993"/>
                <a:gd name="connsiteY42" fmla="*/ 885556 h 2767597"/>
                <a:gd name="connsiteX43" fmla="*/ 949310 w 3001993"/>
                <a:gd name="connsiteY43" fmla="*/ 930620 h 2767597"/>
                <a:gd name="connsiteX44" fmla="*/ 965979 w 3001993"/>
                <a:gd name="connsiteY44" fmla="*/ 952051 h 2767597"/>
                <a:gd name="connsiteX45" fmla="*/ 995004 w 3001993"/>
                <a:gd name="connsiteY45" fmla="*/ 939380 h 2767597"/>
                <a:gd name="connsiteX46" fmla="*/ 1004079 w 3001993"/>
                <a:gd name="connsiteY46" fmla="*/ 880613 h 2767597"/>
                <a:gd name="connsiteX47" fmla="*/ 1005113 w 3001993"/>
                <a:gd name="connsiteY47" fmla="*/ 847186 h 2767597"/>
                <a:gd name="connsiteX48" fmla="*/ 1025510 w 3001993"/>
                <a:gd name="connsiteY48" fmla="*/ 823463 h 2767597"/>
                <a:gd name="connsiteX49" fmla="*/ 1081268 w 3001993"/>
                <a:gd name="connsiteY49" fmla="*/ 804952 h 2767597"/>
                <a:gd name="connsiteX50" fmla="*/ 1113617 w 3001993"/>
                <a:gd name="connsiteY50" fmla="*/ 799651 h 2767597"/>
                <a:gd name="connsiteX51" fmla="*/ 1131813 w 3001993"/>
                <a:gd name="connsiteY51" fmla="*/ 767167 h 2767597"/>
                <a:gd name="connsiteX52" fmla="*/ 1156479 w 3001993"/>
                <a:gd name="connsiteY52" fmla="*/ 759170 h 2767597"/>
                <a:gd name="connsiteX53" fmla="*/ 1173148 w 3001993"/>
                <a:gd name="connsiteY53" fmla="*/ 735357 h 2767597"/>
                <a:gd name="connsiteX54" fmla="*/ 1196960 w 3001993"/>
                <a:gd name="connsiteY54" fmla="*/ 787745 h 2767597"/>
                <a:gd name="connsiteX55" fmla="*/ 1239823 w 3001993"/>
                <a:gd name="connsiteY55" fmla="*/ 785364 h 2767597"/>
                <a:gd name="connsiteX56" fmla="*/ 1277923 w 3001993"/>
                <a:gd name="connsiteY56" fmla="*/ 797270 h 2767597"/>
                <a:gd name="connsiteX57" fmla="*/ 1301735 w 3001993"/>
                <a:gd name="connsiteY57" fmla="*/ 787745 h 2767597"/>
                <a:gd name="connsiteX58" fmla="*/ 1330310 w 3001993"/>
                <a:gd name="connsiteY58" fmla="*/ 859182 h 2767597"/>
                <a:gd name="connsiteX59" fmla="*/ 1355246 w 3001993"/>
                <a:gd name="connsiteY59" fmla="*/ 846872 h 2767597"/>
                <a:gd name="connsiteX60" fmla="*/ 1398378 w 3001993"/>
                <a:gd name="connsiteY60" fmla="*/ 852532 h 2767597"/>
                <a:gd name="connsiteX61" fmla="*/ 1432704 w 3001993"/>
                <a:gd name="connsiteY61" fmla="*/ 859182 h 2767597"/>
                <a:gd name="connsiteX62" fmla="*/ 1492055 w 3001993"/>
                <a:gd name="connsiteY62" fmla="*/ 914715 h 2767597"/>
                <a:gd name="connsiteX63" fmla="*/ 1520810 w 3001993"/>
                <a:gd name="connsiteY63" fmla="*/ 899663 h 2767597"/>
                <a:gd name="connsiteX64" fmla="*/ 1556529 w 3001993"/>
                <a:gd name="connsiteY64" fmla="*/ 923476 h 2767597"/>
                <a:gd name="connsiteX65" fmla="*/ 1608917 w 3001993"/>
                <a:gd name="connsiteY65" fmla="*/ 952051 h 2767597"/>
                <a:gd name="connsiteX66" fmla="*/ 1689879 w 3001993"/>
                <a:gd name="connsiteY66" fmla="*/ 956633 h 2767597"/>
                <a:gd name="connsiteX67" fmla="*/ 1713376 w 3001993"/>
                <a:gd name="connsiteY67" fmla="*/ 917680 h 2767597"/>
                <a:gd name="connsiteX68" fmla="*/ 1677973 w 3001993"/>
                <a:gd name="connsiteY68" fmla="*/ 875851 h 2767597"/>
                <a:gd name="connsiteX69" fmla="*/ 1603030 w 3001993"/>
                <a:gd name="connsiteY69" fmla="*/ 823687 h 2767597"/>
                <a:gd name="connsiteX70" fmla="*/ 1516048 w 3001993"/>
                <a:gd name="connsiteY70" fmla="*/ 778220 h 2767597"/>
                <a:gd name="connsiteX71" fmla="*/ 1430817 w 3001993"/>
                <a:gd name="connsiteY71" fmla="*/ 685396 h 2767597"/>
                <a:gd name="connsiteX72" fmla="*/ 1392223 w 3001993"/>
                <a:gd name="connsiteY72" fmla="*/ 663920 h 2767597"/>
                <a:gd name="connsiteX73" fmla="*/ 1310631 w 3001993"/>
                <a:gd name="connsiteY73" fmla="*/ 588124 h 2767597"/>
                <a:gd name="connsiteX74" fmla="*/ 1280304 w 3001993"/>
                <a:gd name="connsiteY74" fmla="*/ 521045 h 2767597"/>
                <a:gd name="connsiteX75" fmla="*/ 1249348 w 3001993"/>
                <a:gd name="connsiteY75" fmla="*/ 471038 h 2767597"/>
                <a:gd name="connsiteX76" fmla="*/ 1232364 w 3001993"/>
                <a:gd name="connsiteY76" fmla="*/ 455134 h 2767597"/>
                <a:gd name="connsiteX77" fmla="*/ 1237441 w 3001993"/>
                <a:gd name="connsiteY77" fmla="*/ 418651 h 2767597"/>
                <a:gd name="connsiteX78" fmla="*/ 1258873 w 3001993"/>
                <a:gd name="connsiteY78" fmla="*/ 378394 h 2767597"/>
                <a:gd name="connsiteX79" fmla="*/ 1216010 w 3001993"/>
                <a:gd name="connsiteY79" fmla="*/ 378170 h 2767597"/>
                <a:gd name="connsiteX80" fmla="*/ 1174091 w 3001993"/>
                <a:gd name="connsiteY80" fmla="*/ 353099 h 2767597"/>
                <a:gd name="connsiteX81" fmla="*/ 1166004 w 3001993"/>
                <a:gd name="connsiteY81" fmla="*/ 290063 h 2767597"/>
                <a:gd name="connsiteX82" fmla="*/ 1135048 w 3001993"/>
                <a:gd name="connsiteY82" fmla="*/ 275776 h 2767597"/>
                <a:gd name="connsiteX83" fmla="*/ 1129476 w 3001993"/>
                <a:gd name="connsiteY83" fmla="*/ 252862 h 2767597"/>
                <a:gd name="connsiteX84" fmla="*/ 1077898 w 3001993"/>
                <a:gd name="connsiteY84" fmla="*/ 256726 h 2767597"/>
                <a:gd name="connsiteX85" fmla="*/ 1065992 w 3001993"/>
                <a:gd name="connsiteY85" fmla="*/ 240057 h 2767597"/>
                <a:gd name="connsiteX86" fmla="*/ 1015985 w 3001993"/>
                <a:gd name="connsiteY86" fmla="*/ 247201 h 2767597"/>
                <a:gd name="connsiteX87" fmla="*/ 994554 w 3001993"/>
                <a:gd name="connsiteY87" fmla="*/ 235295 h 2767597"/>
                <a:gd name="connsiteX88" fmla="*/ 981929 w 3001993"/>
                <a:gd name="connsiteY88" fmla="*/ 193644 h 2767597"/>
                <a:gd name="connsiteX89" fmla="*/ 908109 w 3001993"/>
                <a:gd name="connsiteY89" fmla="*/ 215075 h 2767597"/>
                <a:gd name="connsiteX90" fmla="*/ 932642 w 3001993"/>
                <a:gd name="connsiteY90" fmla="*/ 178145 h 2767597"/>
                <a:gd name="connsiteX91" fmla="*/ 980267 w 3001993"/>
                <a:gd name="connsiteY91" fmla="*/ 154332 h 2767597"/>
                <a:gd name="connsiteX92" fmla="*/ 1015986 w 3001993"/>
                <a:gd name="connsiteY92" fmla="*/ 142426 h 2767597"/>
                <a:gd name="connsiteX93" fmla="*/ 1030272 w 3001993"/>
                <a:gd name="connsiteY93" fmla="*/ 92419 h 2767597"/>
                <a:gd name="connsiteX94" fmla="*/ 1073135 w 3001993"/>
                <a:gd name="connsiteY94" fmla="*/ 97182 h 2767597"/>
                <a:gd name="connsiteX95" fmla="*/ 1176472 w 3001993"/>
                <a:gd name="connsiteY95" fmla="*/ 41649 h 2767597"/>
                <a:gd name="connsiteX96" fmla="*/ 1410284 w 3001993"/>
                <a:gd name="connsiteY96" fmla="*/ 0 h 2767597"/>
                <a:gd name="connsiteX97" fmla="*/ 1508994 w 3001993"/>
                <a:gd name="connsiteY97" fmla="*/ 27677 h 2767597"/>
                <a:gd name="connsiteX98" fmla="*/ 1573198 w 3001993"/>
                <a:gd name="connsiteY98" fmla="*/ 61463 h 2767597"/>
                <a:gd name="connsiteX99" fmla="*/ 1616060 w 3001993"/>
                <a:gd name="connsiteY99" fmla="*/ 90038 h 2767597"/>
                <a:gd name="connsiteX100" fmla="*/ 1798158 w 3001993"/>
                <a:gd name="connsiteY100" fmla="*/ 102933 h 2767597"/>
                <a:gd name="connsiteX0" fmla="*/ 1798158 w 3001993"/>
                <a:gd name="connsiteY0" fmla="*/ 102933 h 2767597"/>
                <a:gd name="connsiteX1" fmla="*/ 1716657 w 3001993"/>
                <a:gd name="connsiteY1" fmla="*/ 309068 h 2767597"/>
                <a:gd name="connsiteX2" fmla="*/ 1690778 w 3001993"/>
                <a:gd name="connsiteY2" fmla="*/ 464344 h 2767597"/>
                <a:gd name="connsiteX3" fmla="*/ 1846053 w 3001993"/>
                <a:gd name="connsiteY3" fmla="*/ 610993 h 2767597"/>
                <a:gd name="connsiteX4" fmla="*/ 2251495 w 3001993"/>
                <a:gd name="connsiteY4" fmla="*/ 723136 h 2767597"/>
                <a:gd name="connsiteX5" fmla="*/ 2475781 w 3001993"/>
                <a:gd name="connsiteY5" fmla="*/ 921544 h 2767597"/>
                <a:gd name="connsiteX6" fmla="*/ 2725947 w 3001993"/>
                <a:gd name="connsiteY6" fmla="*/ 1076819 h 2767597"/>
                <a:gd name="connsiteX7" fmla="*/ 2907102 w 3001993"/>
                <a:gd name="connsiteY7" fmla="*/ 1318359 h 2767597"/>
                <a:gd name="connsiteX8" fmla="*/ 3001993 w 3001993"/>
                <a:gd name="connsiteY8" fmla="*/ 1620283 h 2767597"/>
                <a:gd name="connsiteX9" fmla="*/ 2993366 w 3001993"/>
                <a:gd name="connsiteY9" fmla="*/ 1870449 h 2767597"/>
                <a:gd name="connsiteX10" fmla="*/ 2915729 w 3001993"/>
                <a:gd name="connsiteY10" fmla="*/ 2060231 h 2767597"/>
                <a:gd name="connsiteX11" fmla="*/ 2743200 w 3001993"/>
                <a:gd name="connsiteY11" fmla="*/ 2189627 h 2767597"/>
                <a:gd name="connsiteX12" fmla="*/ 2501661 w 3001993"/>
                <a:gd name="connsiteY12" fmla="*/ 2241385 h 2767597"/>
                <a:gd name="connsiteX13" fmla="*/ 2216989 w 3001993"/>
                <a:gd name="connsiteY13" fmla="*/ 2172374 h 2767597"/>
                <a:gd name="connsiteX14" fmla="*/ 2009955 w 3001993"/>
                <a:gd name="connsiteY14" fmla="*/ 2137868 h 2767597"/>
                <a:gd name="connsiteX15" fmla="*/ 1842279 w 3001993"/>
                <a:gd name="connsiteY15" fmla="*/ 2052188 h 2767597"/>
                <a:gd name="connsiteX16" fmla="*/ 1625585 w 3001993"/>
                <a:gd name="connsiteY16" fmla="*/ 1949795 h 2767597"/>
                <a:gd name="connsiteX17" fmla="*/ 1416035 w 3001993"/>
                <a:gd name="connsiteY17" fmla="*/ 1861688 h 2767597"/>
                <a:gd name="connsiteX18" fmla="*/ 1253211 w 3001993"/>
                <a:gd name="connsiteY18" fmla="*/ 1877323 h 2767597"/>
                <a:gd name="connsiteX19" fmla="*/ 1223154 w 3001993"/>
                <a:gd name="connsiteY19" fmla="*/ 2040282 h 2767597"/>
                <a:gd name="connsiteX20" fmla="*/ 1251010 w 3001993"/>
                <a:gd name="connsiteY20" fmla="*/ 2453407 h 2767597"/>
                <a:gd name="connsiteX21" fmla="*/ 1259457 w 3001993"/>
                <a:gd name="connsiteY21" fmla="*/ 2698585 h 2767597"/>
                <a:gd name="connsiteX22" fmla="*/ 785004 w 3001993"/>
                <a:gd name="connsiteY22" fmla="*/ 2767597 h 2767597"/>
                <a:gd name="connsiteX23" fmla="*/ 474453 w 3001993"/>
                <a:gd name="connsiteY23" fmla="*/ 2750344 h 2767597"/>
                <a:gd name="connsiteX24" fmla="*/ 224287 w 3001993"/>
                <a:gd name="connsiteY24" fmla="*/ 2698585 h 2767597"/>
                <a:gd name="connsiteX25" fmla="*/ 51759 w 3001993"/>
                <a:gd name="connsiteY25" fmla="*/ 2595068 h 2767597"/>
                <a:gd name="connsiteX26" fmla="*/ 0 w 3001993"/>
                <a:gd name="connsiteY26" fmla="*/ 2405287 h 2767597"/>
                <a:gd name="connsiteX27" fmla="*/ 17253 w 3001993"/>
                <a:gd name="connsiteY27" fmla="*/ 2215506 h 2767597"/>
                <a:gd name="connsiteX28" fmla="*/ 103517 w 3001993"/>
                <a:gd name="connsiteY28" fmla="*/ 2017099 h 2767597"/>
                <a:gd name="connsiteX29" fmla="*/ 267419 w 3001993"/>
                <a:gd name="connsiteY29" fmla="*/ 1896329 h 2767597"/>
                <a:gd name="connsiteX30" fmla="*/ 362310 w 3001993"/>
                <a:gd name="connsiteY30" fmla="*/ 1784185 h 2767597"/>
                <a:gd name="connsiteX31" fmla="*/ 362310 w 3001993"/>
                <a:gd name="connsiteY31" fmla="*/ 1534019 h 2767597"/>
                <a:gd name="connsiteX32" fmla="*/ 370936 w 3001993"/>
                <a:gd name="connsiteY32" fmla="*/ 1387370 h 2767597"/>
                <a:gd name="connsiteX33" fmla="*/ 491706 w 3001993"/>
                <a:gd name="connsiteY33" fmla="*/ 1292480 h 2767597"/>
                <a:gd name="connsiteX34" fmla="*/ 638355 w 3001993"/>
                <a:gd name="connsiteY34" fmla="*/ 1275227 h 2767597"/>
                <a:gd name="connsiteX35" fmla="*/ 757328 w 3001993"/>
                <a:gd name="connsiteY35" fmla="*/ 1092590 h 2767597"/>
                <a:gd name="connsiteX36" fmla="*/ 763573 w 3001993"/>
                <a:gd name="connsiteY36" fmla="*/ 1021107 h 2767597"/>
                <a:gd name="connsiteX37" fmla="*/ 773098 w 3001993"/>
                <a:gd name="connsiteY37" fmla="*/ 960812 h 2767597"/>
                <a:gd name="connsiteX38" fmla="*/ 808817 w 3001993"/>
                <a:gd name="connsiteY38" fmla="*/ 952051 h 2767597"/>
                <a:gd name="connsiteX39" fmla="*/ 838245 w 3001993"/>
                <a:gd name="connsiteY39" fmla="*/ 983142 h 2767597"/>
                <a:gd name="connsiteX40" fmla="*/ 856442 w 3001993"/>
                <a:gd name="connsiteY40" fmla="*/ 966338 h 2767597"/>
                <a:gd name="connsiteX41" fmla="*/ 854914 w 3001993"/>
                <a:gd name="connsiteY41" fmla="*/ 906088 h 2767597"/>
                <a:gd name="connsiteX42" fmla="*/ 906359 w 3001993"/>
                <a:gd name="connsiteY42" fmla="*/ 885556 h 2767597"/>
                <a:gd name="connsiteX43" fmla="*/ 949310 w 3001993"/>
                <a:gd name="connsiteY43" fmla="*/ 930620 h 2767597"/>
                <a:gd name="connsiteX44" fmla="*/ 965979 w 3001993"/>
                <a:gd name="connsiteY44" fmla="*/ 952051 h 2767597"/>
                <a:gd name="connsiteX45" fmla="*/ 995004 w 3001993"/>
                <a:gd name="connsiteY45" fmla="*/ 939380 h 2767597"/>
                <a:gd name="connsiteX46" fmla="*/ 1004079 w 3001993"/>
                <a:gd name="connsiteY46" fmla="*/ 880613 h 2767597"/>
                <a:gd name="connsiteX47" fmla="*/ 1005113 w 3001993"/>
                <a:gd name="connsiteY47" fmla="*/ 847186 h 2767597"/>
                <a:gd name="connsiteX48" fmla="*/ 1025510 w 3001993"/>
                <a:gd name="connsiteY48" fmla="*/ 823463 h 2767597"/>
                <a:gd name="connsiteX49" fmla="*/ 1081268 w 3001993"/>
                <a:gd name="connsiteY49" fmla="*/ 804952 h 2767597"/>
                <a:gd name="connsiteX50" fmla="*/ 1113617 w 3001993"/>
                <a:gd name="connsiteY50" fmla="*/ 799651 h 2767597"/>
                <a:gd name="connsiteX51" fmla="*/ 1131813 w 3001993"/>
                <a:gd name="connsiteY51" fmla="*/ 767167 h 2767597"/>
                <a:gd name="connsiteX52" fmla="*/ 1156479 w 3001993"/>
                <a:gd name="connsiteY52" fmla="*/ 759170 h 2767597"/>
                <a:gd name="connsiteX53" fmla="*/ 1173148 w 3001993"/>
                <a:gd name="connsiteY53" fmla="*/ 735357 h 2767597"/>
                <a:gd name="connsiteX54" fmla="*/ 1196960 w 3001993"/>
                <a:gd name="connsiteY54" fmla="*/ 787745 h 2767597"/>
                <a:gd name="connsiteX55" fmla="*/ 1239823 w 3001993"/>
                <a:gd name="connsiteY55" fmla="*/ 785364 h 2767597"/>
                <a:gd name="connsiteX56" fmla="*/ 1277923 w 3001993"/>
                <a:gd name="connsiteY56" fmla="*/ 797270 h 2767597"/>
                <a:gd name="connsiteX57" fmla="*/ 1301735 w 3001993"/>
                <a:gd name="connsiteY57" fmla="*/ 787745 h 2767597"/>
                <a:gd name="connsiteX58" fmla="*/ 1330310 w 3001993"/>
                <a:gd name="connsiteY58" fmla="*/ 859182 h 2767597"/>
                <a:gd name="connsiteX59" fmla="*/ 1355246 w 3001993"/>
                <a:gd name="connsiteY59" fmla="*/ 846872 h 2767597"/>
                <a:gd name="connsiteX60" fmla="*/ 1398378 w 3001993"/>
                <a:gd name="connsiteY60" fmla="*/ 852532 h 2767597"/>
                <a:gd name="connsiteX61" fmla="*/ 1432704 w 3001993"/>
                <a:gd name="connsiteY61" fmla="*/ 859182 h 2767597"/>
                <a:gd name="connsiteX62" fmla="*/ 1492055 w 3001993"/>
                <a:gd name="connsiteY62" fmla="*/ 914715 h 2767597"/>
                <a:gd name="connsiteX63" fmla="*/ 1520810 w 3001993"/>
                <a:gd name="connsiteY63" fmla="*/ 899663 h 2767597"/>
                <a:gd name="connsiteX64" fmla="*/ 1556529 w 3001993"/>
                <a:gd name="connsiteY64" fmla="*/ 923476 h 2767597"/>
                <a:gd name="connsiteX65" fmla="*/ 1608917 w 3001993"/>
                <a:gd name="connsiteY65" fmla="*/ 952051 h 2767597"/>
                <a:gd name="connsiteX66" fmla="*/ 1689879 w 3001993"/>
                <a:gd name="connsiteY66" fmla="*/ 956633 h 2767597"/>
                <a:gd name="connsiteX67" fmla="*/ 1713376 w 3001993"/>
                <a:gd name="connsiteY67" fmla="*/ 917680 h 2767597"/>
                <a:gd name="connsiteX68" fmla="*/ 1677973 w 3001993"/>
                <a:gd name="connsiteY68" fmla="*/ 875851 h 2767597"/>
                <a:gd name="connsiteX69" fmla="*/ 1603030 w 3001993"/>
                <a:gd name="connsiteY69" fmla="*/ 823687 h 2767597"/>
                <a:gd name="connsiteX70" fmla="*/ 1516048 w 3001993"/>
                <a:gd name="connsiteY70" fmla="*/ 778220 h 2767597"/>
                <a:gd name="connsiteX71" fmla="*/ 1430817 w 3001993"/>
                <a:gd name="connsiteY71" fmla="*/ 685396 h 2767597"/>
                <a:gd name="connsiteX72" fmla="*/ 1392223 w 3001993"/>
                <a:gd name="connsiteY72" fmla="*/ 663920 h 2767597"/>
                <a:gd name="connsiteX73" fmla="*/ 1310631 w 3001993"/>
                <a:gd name="connsiteY73" fmla="*/ 588124 h 2767597"/>
                <a:gd name="connsiteX74" fmla="*/ 1280304 w 3001993"/>
                <a:gd name="connsiteY74" fmla="*/ 521045 h 2767597"/>
                <a:gd name="connsiteX75" fmla="*/ 1249348 w 3001993"/>
                <a:gd name="connsiteY75" fmla="*/ 471038 h 2767597"/>
                <a:gd name="connsiteX76" fmla="*/ 1232364 w 3001993"/>
                <a:gd name="connsiteY76" fmla="*/ 455134 h 2767597"/>
                <a:gd name="connsiteX77" fmla="*/ 1237441 w 3001993"/>
                <a:gd name="connsiteY77" fmla="*/ 418651 h 2767597"/>
                <a:gd name="connsiteX78" fmla="*/ 1258873 w 3001993"/>
                <a:gd name="connsiteY78" fmla="*/ 378394 h 2767597"/>
                <a:gd name="connsiteX79" fmla="*/ 1216010 w 3001993"/>
                <a:gd name="connsiteY79" fmla="*/ 378170 h 2767597"/>
                <a:gd name="connsiteX80" fmla="*/ 1174091 w 3001993"/>
                <a:gd name="connsiteY80" fmla="*/ 353099 h 2767597"/>
                <a:gd name="connsiteX81" fmla="*/ 1166004 w 3001993"/>
                <a:gd name="connsiteY81" fmla="*/ 290063 h 2767597"/>
                <a:gd name="connsiteX82" fmla="*/ 1135048 w 3001993"/>
                <a:gd name="connsiteY82" fmla="*/ 275776 h 2767597"/>
                <a:gd name="connsiteX83" fmla="*/ 1129476 w 3001993"/>
                <a:gd name="connsiteY83" fmla="*/ 252862 h 2767597"/>
                <a:gd name="connsiteX84" fmla="*/ 1077898 w 3001993"/>
                <a:gd name="connsiteY84" fmla="*/ 256726 h 2767597"/>
                <a:gd name="connsiteX85" fmla="*/ 1065992 w 3001993"/>
                <a:gd name="connsiteY85" fmla="*/ 240057 h 2767597"/>
                <a:gd name="connsiteX86" fmla="*/ 1015985 w 3001993"/>
                <a:gd name="connsiteY86" fmla="*/ 247201 h 2767597"/>
                <a:gd name="connsiteX87" fmla="*/ 994554 w 3001993"/>
                <a:gd name="connsiteY87" fmla="*/ 235295 h 2767597"/>
                <a:gd name="connsiteX88" fmla="*/ 981929 w 3001993"/>
                <a:gd name="connsiteY88" fmla="*/ 193644 h 2767597"/>
                <a:gd name="connsiteX89" fmla="*/ 908109 w 3001993"/>
                <a:gd name="connsiteY89" fmla="*/ 215075 h 2767597"/>
                <a:gd name="connsiteX90" fmla="*/ 932642 w 3001993"/>
                <a:gd name="connsiteY90" fmla="*/ 178145 h 2767597"/>
                <a:gd name="connsiteX91" fmla="*/ 980267 w 3001993"/>
                <a:gd name="connsiteY91" fmla="*/ 154332 h 2767597"/>
                <a:gd name="connsiteX92" fmla="*/ 1015986 w 3001993"/>
                <a:gd name="connsiteY92" fmla="*/ 142426 h 2767597"/>
                <a:gd name="connsiteX93" fmla="*/ 1030272 w 3001993"/>
                <a:gd name="connsiteY93" fmla="*/ 92419 h 2767597"/>
                <a:gd name="connsiteX94" fmla="*/ 1073135 w 3001993"/>
                <a:gd name="connsiteY94" fmla="*/ 97182 h 2767597"/>
                <a:gd name="connsiteX95" fmla="*/ 1176472 w 3001993"/>
                <a:gd name="connsiteY95" fmla="*/ 41649 h 2767597"/>
                <a:gd name="connsiteX96" fmla="*/ 1410284 w 3001993"/>
                <a:gd name="connsiteY96" fmla="*/ 0 h 2767597"/>
                <a:gd name="connsiteX97" fmla="*/ 1508994 w 3001993"/>
                <a:gd name="connsiteY97" fmla="*/ 27677 h 2767597"/>
                <a:gd name="connsiteX98" fmla="*/ 1573198 w 3001993"/>
                <a:gd name="connsiteY98" fmla="*/ 61463 h 2767597"/>
                <a:gd name="connsiteX99" fmla="*/ 1616060 w 3001993"/>
                <a:gd name="connsiteY99" fmla="*/ 90038 h 2767597"/>
                <a:gd name="connsiteX100" fmla="*/ 1798158 w 3001993"/>
                <a:gd name="connsiteY100" fmla="*/ 102933 h 2767597"/>
                <a:gd name="connsiteX0" fmla="*/ 1798158 w 3001993"/>
                <a:gd name="connsiteY0" fmla="*/ 102933 h 2767597"/>
                <a:gd name="connsiteX1" fmla="*/ 1716657 w 3001993"/>
                <a:gd name="connsiteY1" fmla="*/ 309068 h 2767597"/>
                <a:gd name="connsiteX2" fmla="*/ 1690778 w 3001993"/>
                <a:gd name="connsiteY2" fmla="*/ 464344 h 2767597"/>
                <a:gd name="connsiteX3" fmla="*/ 1846053 w 3001993"/>
                <a:gd name="connsiteY3" fmla="*/ 610993 h 2767597"/>
                <a:gd name="connsiteX4" fmla="*/ 2251495 w 3001993"/>
                <a:gd name="connsiteY4" fmla="*/ 723136 h 2767597"/>
                <a:gd name="connsiteX5" fmla="*/ 2475781 w 3001993"/>
                <a:gd name="connsiteY5" fmla="*/ 921544 h 2767597"/>
                <a:gd name="connsiteX6" fmla="*/ 2725947 w 3001993"/>
                <a:gd name="connsiteY6" fmla="*/ 1076819 h 2767597"/>
                <a:gd name="connsiteX7" fmla="*/ 2907102 w 3001993"/>
                <a:gd name="connsiteY7" fmla="*/ 1318359 h 2767597"/>
                <a:gd name="connsiteX8" fmla="*/ 3001993 w 3001993"/>
                <a:gd name="connsiteY8" fmla="*/ 1620283 h 2767597"/>
                <a:gd name="connsiteX9" fmla="*/ 2993366 w 3001993"/>
                <a:gd name="connsiteY9" fmla="*/ 1870449 h 2767597"/>
                <a:gd name="connsiteX10" fmla="*/ 2915729 w 3001993"/>
                <a:gd name="connsiteY10" fmla="*/ 2060231 h 2767597"/>
                <a:gd name="connsiteX11" fmla="*/ 2743200 w 3001993"/>
                <a:gd name="connsiteY11" fmla="*/ 2189627 h 2767597"/>
                <a:gd name="connsiteX12" fmla="*/ 2501661 w 3001993"/>
                <a:gd name="connsiteY12" fmla="*/ 2241385 h 2767597"/>
                <a:gd name="connsiteX13" fmla="*/ 2216989 w 3001993"/>
                <a:gd name="connsiteY13" fmla="*/ 2172374 h 2767597"/>
                <a:gd name="connsiteX14" fmla="*/ 2009955 w 3001993"/>
                <a:gd name="connsiteY14" fmla="*/ 2137868 h 2767597"/>
                <a:gd name="connsiteX15" fmla="*/ 1842279 w 3001993"/>
                <a:gd name="connsiteY15" fmla="*/ 2052188 h 2767597"/>
                <a:gd name="connsiteX16" fmla="*/ 1625585 w 3001993"/>
                <a:gd name="connsiteY16" fmla="*/ 1949795 h 2767597"/>
                <a:gd name="connsiteX17" fmla="*/ 1416035 w 3001993"/>
                <a:gd name="connsiteY17" fmla="*/ 1861688 h 2767597"/>
                <a:gd name="connsiteX18" fmla="*/ 1253211 w 3001993"/>
                <a:gd name="connsiteY18" fmla="*/ 1877323 h 2767597"/>
                <a:gd name="connsiteX19" fmla="*/ 1223154 w 3001993"/>
                <a:gd name="connsiteY19" fmla="*/ 2040282 h 2767597"/>
                <a:gd name="connsiteX20" fmla="*/ 1251010 w 3001993"/>
                <a:gd name="connsiteY20" fmla="*/ 2453407 h 2767597"/>
                <a:gd name="connsiteX21" fmla="*/ 1083245 w 3001993"/>
                <a:gd name="connsiteY21" fmla="*/ 2665247 h 2767597"/>
                <a:gd name="connsiteX22" fmla="*/ 785004 w 3001993"/>
                <a:gd name="connsiteY22" fmla="*/ 2767597 h 2767597"/>
                <a:gd name="connsiteX23" fmla="*/ 474453 w 3001993"/>
                <a:gd name="connsiteY23" fmla="*/ 2750344 h 2767597"/>
                <a:gd name="connsiteX24" fmla="*/ 224287 w 3001993"/>
                <a:gd name="connsiteY24" fmla="*/ 2698585 h 2767597"/>
                <a:gd name="connsiteX25" fmla="*/ 51759 w 3001993"/>
                <a:gd name="connsiteY25" fmla="*/ 2595068 h 2767597"/>
                <a:gd name="connsiteX26" fmla="*/ 0 w 3001993"/>
                <a:gd name="connsiteY26" fmla="*/ 2405287 h 2767597"/>
                <a:gd name="connsiteX27" fmla="*/ 17253 w 3001993"/>
                <a:gd name="connsiteY27" fmla="*/ 2215506 h 2767597"/>
                <a:gd name="connsiteX28" fmla="*/ 103517 w 3001993"/>
                <a:gd name="connsiteY28" fmla="*/ 2017099 h 2767597"/>
                <a:gd name="connsiteX29" fmla="*/ 267419 w 3001993"/>
                <a:gd name="connsiteY29" fmla="*/ 1896329 h 2767597"/>
                <a:gd name="connsiteX30" fmla="*/ 362310 w 3001993"/>
                <a:gd name="connsiteY30" fmla="*/ 1784185 h 2767597"/>
                <a:gd name="connsiteX31" fmla="*/ 362310 w 3001993"/>
                <a:gd name="connsiteY31" fmla="*/ 1534019 h 2767597"/>
                <a:gd name="connsiteX32" fmla="*/ 370936 w 3001993"/>
                <a:gd name="connsiteY32" fmla="*/ 1387370 h 2767597"/>
                <a:gd name="connsiteX33" fmla="*/ 491706 w 3001993"/>
                <a:gd name="connsiteY33" fmla="*/ 1292480 h 2767597"/>
                <a:gd name="connsiteX34" fmla="*/ 638355 w 3001993"/>
                <a:gd name="connsiteY34" fmla="*/ 1275227 h 2767597"/>
                <a:gd name="connsiteX35" fmla="*/ 757328 w 3001993"/>
                <a:gd name="connsiteY35" fmla="*/ 1092590 h 2767597"/>
                <a:gd name="connsiteX36" fmla="*/ 763573 w 3001993"/>
                <a:gd name="connsiteY36" fmla="*/ 1021107 h 2767597"/>
                <a:gd name="connsiteX37" fmla="*/ 773098 w 3001993"/>
                <a:gd name="connsiteY37" fmla="*/ 960812 h 2767597"/>
                <a:gd name="connsiteX38" fmla="*/ 808817 w 3001993"/>
                <a:gd name="connsiteY38" fmla="*/ 952051 h 2767597"/>
                <a:gd name="connsiteX39" fmla="*/ 838245 w 3001993"/>
                <a:gd name="connsiteY39" fmla="*/ 983142 h 2767597"/>
                <a:gd name="connsiteX40" fmla="*/ 856442 w 3001993"/>
                <a:gd name="connsiteY40" fmla="*/ 966338 h 2767597"/>
                <a:gd name="connsiteX41" fmla="*/ 854914 w 3001993"/>
                <a:gd name="connsiteY41" fmla="*/ 906088 h 2767597"/>
                <a:gd name="connsiteX42" fmla="*/ 906359 w 3001993"/>
                <a:gd name="connsiteY42" fmla="*/ 885556 h 2767597"/>
                <a:gd name="connsiteX43" fmla="*/ 949310 w 3001993"/>
                <a:gd name="connsiteY43" fmla="*/ 930620 h 2767597"/>
                <a:gd name="connsiteX44" fmla="*/ 965979 w 3001993"/>
                <a:gd name="connsiteY44" fmla="*/ 952051 h 2767597"/>
                <a:gd name="connsiteX45" fmla="*/ 995004 w 3001993"/>
                <a:gd name="connsiteY45" fmla="*/ 939380 h 2767597"/>
                <a:gd name="connsiteX46" fmla="*/ 1004079 w 3001993"/>
                <a:gd name="connsiteY46" fmla="*/ 880613 h 2767597"/>
                <a:gd name="connsiteX47" fmla="*/ 1005113 w 3001993"/>
                <a:gd name="connsiteY47" fmla="*/ 847186 h 2767597"/>
                <a:gd name="connsiteX48" fmla="*/ 1025510 w 3001993"/>
                <a:gd name="connsiteY48" fmla="*/ 823463 h 2767597"/>
                <a:gd name="connsiteX49" fmla="*/ 1081268 w 3001993"/>
                <a:gd name="connsiteY49" fmla="*/ 804952 h 2767597"/>
                <a:gd name="connsiteX50" fmla="*/ 1113617 w 3001993"/>
                <a:gd name="connsiteY50" fmla="*/ 799651 h 2767597"/>
                <a:gd name="connsiteX51" fmla="*/ 1131813 w 3001993"/>
                <a:gd name="connsiteY51" fmla="*/ 767167 h 2767597"/>
                <a:gd name="connsiteX52" fmla="*/ 1156479 w 3001993"/>
                <a:gd name="connsiteY52" fmla="*/ 759170 h 2767597"/>
                <a:gd name="connsiteX53" fmla="*/ 1173148 w 3001993"/>
                <a:gd name="connsiteY53" fmla="*/ 735357 h 2767597"/>
                <a:gd name="connsiteX54" fmla="*/ 1196960 w 3001993"/>
                <a:gd name="connsiteY54" fmla="*/ 787745 h 2767597"/>
                <a:gd name="connsiteX55" fmla="*/ 1239823 w 3001993"/>
                <a:gd name="connsiteY55" fmla="*/ 785364 h 2767597"/>
                <a:gd name="connsiteX56" fmla="*/ 1277923 w 3001993"/>
                <a:gd name="connsiteY56" fmla="*/ 797270 h 2767597"/>
                <a:gd name="connsiteX57" fmla="*/ 1301735 w 3001993"/>
                <a:gd name="connsiteY57" fmla="*/ 787745 h 2767597"/>
                <a:gd name="connsiteX58" fmla="*/ 1330310 w 3001993"/>
                <a:gd name="connsiteY58" fmla="*/ 859182 h 2767597"/>
                <a:gd name="connsiteX59" fmla="*/ 1355246 w 3001993"/>
                <a:gd name="connsiteY59" fmla="*/ 846872 h 2767597"/>
                <a:gd name="connsiteX60" fmla="*/ 1398378 w 3001993"/>
                <a:gd name="connsiteY60" fmla="*/ 852532 h 2767597"/>
                <a:gd name="connsiteX61" fmla="*/ 1432704 w 3001993"/>
                <a:gd name="connsiteY61" fmla="*/ 859182 h 2767597"/>
                <a:gd name="connsiteX62" fmla="*/ 1492055 w 3001993"/>
                <a:gd name="connsiteY62" fmla="*/ 914715 h 2767597"/>
                <a:gd name="connsiteX63" fmla="*/ 1520810 w 3001993"/>
                <a:gd name="connsiteY63" fmla="*/ 899663 h 2767597"/>
                <a:gd name="connsiteX64" fmla="*/ 1556529 w 3001993"/>
                <a:gd name="connsiteY64" fmla="*/ 923476 h 2767597"/>
                <a:gd name="connsiteX65" fmla="*/ 1608917 w 3001993"/>
                <a:gd name="connsiteY65" fmla="*/ 952051 h 2767597"/>
                <a:gd name="connsiteX66" fmla="*/ 1689879 w 3001993"/>
                <a:gd name="connsiteY66" fmla="*/ 956633 h 2767597"/>
                <a:gd name="connsiteX67" fmla="*/ 1713376 w 3001993"/>
                <a:gd name="connsiteY67" fmla="*/ 917680 h 2767597"/>
                <a:gd name="connsiteX68" fmla="*/ 1677973 w 3001993"/>
                <a:gd name="connsiteY68" fmla="*/ 875851 h 2767597"/>
                <a:gd name="connsiteX69" fmla="*/ 1603030 w 3001993"/>
                <a:gd name="connsiteY69" fmla="*/ 823687 h 2767597"/>
                <a:gd name="connsiteX70" fmla="*/ 1516048 w 3001993"/>
                <a:gd name="connsiteY70" fmla="*/ 778220 h 2767597"/>
                <a:gd name="connsiteX71" fmla="*/ 1430817 w 3001993"/>
                <a:gd name="connsiteY71" fmla="*/ 685396 h 2767597"/>
                <a:gd name="connsiteX72" fmla="*/ 1392223 w 3001993"/>
                <a:gd name="connsiteY72" fmla="*/ 663920 h 2767597"/>
                <a:gd name="connsiteX73" fmla="*/ 1310631 w 3001993"/>
                <a:gd name="connsiteY73" fmla="*/ 588124 h 2767597"/>
                <a:gd name="connsiteX74" fmla="*/ 1280304 w 3001993"/>
                <a:gd name="connsiteY74" fmla="*/ 521045 h 2767597"/>
                <a:gd name="connsiteX75" fmla="*/ 1249348 w 3001993"/>
                <a:gd name="connsiteY75" fmla="*/ 471038 h 2767597"/>
                <a:gd name="connsiteX76" fmla="*/ 1232364 w 3001993"/>
                <a:gd name="connsiteY76" fmla="*/ 455134 h 2767597"/>
                <a:gd name="connsiteX77" fmla="*/ 1237441 w 3001993"/>
                <a:gd name="connsiteY77" fmla="*/ 418651 h 2767597"/>
                <a:gd name="connsiteX78" fmla="*/ 1258873 w 3001993"/>
                <a:gd name="connsiteY78" fmla="*/ 378394 h 2767597"/>
                <a:gd name="connsiteX79" fmla="*/ 1216010 w 3001993"/>
                <a:gd name="connsiteY79" fmla="*/ 378170 h 2767597"/>
                <a:gd name="connsiteX80" fmla="*/ 1174091 w 3001993"/>
                <a:gd name="connsiteY80" fmla="*/ 353099 h 2767597"/>
                <a:gd name="connsiteX81" fmla="*/ 1166004 w 3001993"/>
                <a:gd name="connsiteY81" fmla="*/ 290063 h 2767597"/>
                <a:gd name="connsiteX82" fmla="*/ 1135048 w 3001993"/>
                <a:gd name="connsiteY82" fmla="*/ 275776 h 2767597"/>
                <a:gd name="connsiteX83" fmla="*/ 1129476 w 3001993"/>
                <a:gd name="connsiteY83" fmla="*/ 252862 h 2767597"/>
                <a:gd name="connsiteX84" fmla="*/ 1077898 w 3001993"/>
                <a:gd name="connsiteY84" fmla="*/ 256726 h 2767597"/>
                <a:gd name="connsiteX85" fmla="*/ 1065992 w 3001993"/>
                <a:gd name="connsiteY85" fmla="*/ 240057 h 2767597"/>
                <a:gd name="connsiteX86" fmla="*/ 1015985 w 3001993"/>
                <a:gd name="connsiteY86" fmla="*/ 247201 h 2767597"/>
                <a:gd name="connsiteX87" fmla="*/ 994554 w 3001993"/>
                <a:gd name="connsiteY87" fmla="*/ 235295 h 2767597"/>
                <a:gd name="connsiteX88" fmla="*/ 981929 w 3001993"/>
                <a:gd name="connsiteY88" fmla="*/ 193644 h 2767597"/>
                <a:gd name="connsiteX89" fmla="*/ 908109 w 3001993"/>
                <a:gd name="connsiteY89" fmla="*/ 215075 h 2767597"/>
                <a:gd name="connsiteX90" fmla="*/ 932642 w 3001993"/>
                <a:gd name="connsiteY90" fmla="*/ 178145 h 2767597"/>
                <a:gd name="connsiteX91" fmla="*/ 980267 w 3001993"/>
                <a:gd name="connsiteY91" fmla="*/ 154332 h 2767597"/>
                <a:gd name="connsiteX92" fmla="*/ 1015986 w 3001993"/>
                <a:gd name="connsiteY92" fmla="*/ 142426 h 2767597"/>
                <a:gd name="connsiteX93" fmla="*/ 1030272 w 3001993"/>
                <a:gd name="connsiteY93" fmla="*/ 92419 h 2767597"/>
                <a:gd name="connsiteX94" fmla="*/ 1073135 w 3001993"/>
                <a:gd name="connsiteY94" fmla="*/ 97182 h 2767597"/>
                <a:gd name="connsiteX95" fmla="*/ 1176472 w 3001993"/>
                <a:gd name="connsiteY95" fmla="*/ 41649 h 2767597"/>
                <a:gd name="connsiteX96" fmla="*/ 1410284 w 3001993"/>
                <a:gd name="connsiteY96" fmla="*/ 0 h 2767597"/>
                <a:gd name="connsiteX97" fmla="*/ 1508994 w 3001993"/>
                <a:gd name="connsiteY97" fmla="*/ 27677 h 2767597"/>
                <a:gd name="connsiteX98" fmla="*/ 1573198 w 3001993"/>
                <a:gd name="connsiteY98" fmla="*/ 61463 h 2767597"/>
                <a:gd name="connsiteX99" fmla="*/ 1616060 w 3001993"/>
                <a:gd name="connsiteY99" fmla="*/ 90038 h 2767597"/>
                <a:gd name="connsiteX100" fmla="*/ 1798158 w 3001993"/>
                <a:gd name="connsiteY100" fmla="*/ 102933 h 2767597"/>
                <a:gd name="connsiteX0" fmla="*/ 1798158 w 3001993"/>
                <a:gd name="connsiteY0" fmla="*/ 102933 h 2767597"/>
                <a:gd name="connsiteX1" fmla="*/ 1716657 w 3001993"/>
                <a:gd name="connsiteY1" fmla="*/ 309068 h 2767597"/>
                <a:gd name="connsiteX2" fmla="*/ 1690778 w 3001993"/>
                <a:gd name="connsiteY2" fmla="*/ 464344 h 2767597"/>
                <a:gd name="connsiteX3" fmla="*/ 1846053 w 3001993"/>
                <a:gd name="connsiteY3" fmla="*/ 610993 h 2767597"/>
                <a:gd name="connsiteX4" fmla="*/ 2251495 w 3001993"/>
                <a:gd name="connsiteY4" fmla="*/ 723136 h 2767597"/>
                <a:gd name="connsiteX5" fmla="*/ 2475781 w 3001993"/>
                <a:gd name="connsiteY5" fmla="*/ 921544 h 2767597"/>
                <a:gd name="connsiteX6" fmla="*/ 2725947 w 3001993"/>
                <a:gd name="connsiteY6" fmla="*/ 1076819 h 2767597"/>
                <a:gd name="connsiteX7" fmla="*/ 2907102 w 3001993"/>
                <a:gd name="connsiteY7" fmla="*/ 1318359 h 2767597"/>
                <a:gd name="connsiteX8" fmla="*/ 3001993 w 3001993"/>
                <a:gd name="connsiteY8" fmla="*/ 1620283 h 2767597"/>
                <a:gd name="connsiteX9" fmla="*/ 2993366 w 3001993"/>
                <a:gd name="connsiteY9" fmla="*/ 1870449 h 2767597"/>
                <a:gd name="connsiteX10" fmla="*/ 2915729 w 3001993"/>
                <a:gd name="connsiteY10" fmla="*/ 2060231 h 2767597"/>
                <a:gd name="connsiteX11" fmla="*/ 2743200 w 3001993"/>
                <a:gd name="connsiteY11" fmla="*/ 2189627 h 2767597"/>
                <a:gd name="connsiteX12" fmla="*/ 2501661 w 3001993"/>
                <a:gd name="connsiteY12" fmla="*/ 2241385 h 2767597"/>
                <a:gd name="connsiteX13" fmla="*/ 2216989 w 3001993"/>
                <a:gd name="connsiteY13" fmla="*/ 2172374 h 2767597"/>
                <a:gd name="connsiteX14" fmla="*/ 2009955 w 3001993"/>
                <a:gd name="connsiteY14" fmla="*/ 2137868 h 2767597"/>
                <a:gd name="connsiteX15" fmla="*/ 1842279 w 3001993"/>
                <a:gd name="connsiteY15" fmla="*/ 2052188 h 2767597"/>
                <a:gd name="connsiteX16" fmla="*/ 1625585 w 3001993"/>
                <a:gd name="connsiteY16" fmla="*/ 1949795 h 2767597"/>
                <a:gd name="connsiteX17" fmla="*/ 1416035 w 3001993"/>
                <a:gd name="connsiteY17" fmla="*/ 1861688 h 2767597"/>
                <a:gd name="connsiteX18" fmla="*/ 1253211 w 3001993"/>
                <a:gd name="connsiteY18" fmla="*/ 1877323 h 2767597"/>
                <a:gd name="connsiteX19" fmla="*/ 1223154 w 3001993"/>
                <a:gd name="connsiteY19" fmla="*/ 2040282 h 2767597"/>
                <a:gd name="connsiteX20" fmla="*/ 1104092 w 3001993"/>
                <a:gd name="connsiteY20" fmla="*/ 2247451 h 2767597"/>
                <a:gd name="connsiteX21" fmla="*/ 1251010 w 3001993"/>
                <a:gd name="connsiteY21" fmla="*/ 2453407 h 2767597"/>
                <a:gd name="connsiteX22" fmla="*/ 1083245 w 3001993"/>
                <a:gd name="connsiteY22" fmla="*/ 2665247 h 2767597"/>
                <a:gd name="connsiteX23" fmla="*/ 785004 w 3001993"/>
                <a:gd name="connsiteY23" fmla="*/ 2767597 h 2767597"/>
                <a:gd name="connsiteX24" fmla="*/ 474453 w 3001993"/>
                <a:gd name="connsiteY24" fmla="*/ 2750344 h 2767597"/>
                <a:gd name="connsiteX25" fmla="*/ 224287 w 3001993"/>
                <a:gd name="connsiteY25" fmla="*/ 2698585 h 2767597"/>
                <a:gd name="connsiteX26" fmla="*/ 51759 w 3001993"/>
                <a:gd name="connsiteY26" fmla="*/ 2595068 h 2767597"/>
                <a:gd name="connsiteX27" fmla="*/ 0 w 3001993"/>
                <a:gd name="connsiteY27" fmla="*/ 2405287 h 2767597"/>
                <a:gd name="connsiteX28" fmla="*/ 17253 w 3001993"/>
                <a:gd name="connsiteY28" fmla="*/ 2215506 h 2767597"/>
                <a:gd name="connsiteX29" fmla="*/ 103517 w 3001993"/>
                <a:gd name="connsiteY29" fmla="*/ 2017099 h 2767597"/>
                <a:gd name="connsiteX30" fmla="*/ 267419 w 3001993"/>
                <a:gd name="connsiteY30" fmla="*/ 1896329 h 2767597"/>
                <a:gd name="connsiteX31" fmla="*/ 362310 w 3001993"/>
                <a:gd name="connsiteY31" fmla="*/ 1784185 h 2767597"/>
                <a:gd name="connsiteX32" fmla="*/ 362310 w 3001993"/>
                <a:gd name="connsiteY32" fmla="*/ 1534019 h 2767597"/>
                <a:gd name="connsiteX33" fmla="*/ 370936 w 3001993"/>
                <a:gd name="connsiteY33" fmla="*/ 1387370 h 2767597"/>
                <a:gd name="connsiteX34" fmla="*/ 491706 w 3001993"/>
                <a:gd name="connsiteY34" fmla="*/ 1292480 h 2767597"/>
                <a:gd name="connsiteX35" fmla="*/ 638355 w 3001993"/>
                <a:gd name="connsiteY35" fmla="*/ 1275227 h 2767597"/>
                <a:gd name="connsiteX36" fmla="*/ 757328 w 3001993"/>
                <a:gd name="connsiteY36" fmla="*/ 1092590 h 2767597"/>
                <a:gd name="connsiteX37" fmla="*/ 763573 w 3001993"/>
                <a:gd name="connsiteY37" fmla="*/ 1021107 h 2767597"/>
                <a:gd name="connsiteX38" fmla="*/ 773098 w 3001993"/>
                <a:gd name="connsiteY38" fmla="*/ 960812 h 2767597"/>
                <a:gd name="connsiteX39" fmla="*/ 808817 w 3001993"/>
                <a:gd name="connsiteY39" fmla="*/ 952051 h 2767597"/>
                <a:gd name="connsiteX40" fmla="*/ 838245 w 3001993"/>
                <a:gd name="connsiteY40" fmla="*/ 983142 h 2767597"/>
                <a:gd name="connsiteX41" fmla="*/ 856442 w 3001993"/>
                <a:gd name="connsiteY41" fmla="*/ 966338 h 2767597"/>
                <a:gd name="connsiteX42" fmla="*/ 854914 w 3001993"/>
                <a:gd name="connsiteY42" fmla="*/ 906088 h 2767597"/>
                <a:gd name="connsiteX43" fmla="*/ 906359 w 3001993"/>
                <a:gd name="connsiteY43" fmla="*/ 885556 h 2767597"/>
                <a:gd name="connsiteX44" fmla="*/ 949310 w 3001993"/>
                <a:gd name="connsiteY44" fmla="*/ 930620 h 2767597"/>
                <a:gd name="connsiteX45" fmla="*/ 965979 w 3001993"/>
                <a:gd name="connsiteY45" fmla="*/ 952051 h 2767597"/>
                <a:gd name="connsiteX46" fmla="*/ 995004 w 3001993"/>
                <a:gd name="connsiteY46" fmla="*/ 939380 h 2767597"/>
                <a:gd name="connsiteX47" fmla="*/ 1004079 w 3001993"/>
                <a:gd name="connsiteY47" fmla="*/ 880613 h 2767597"/>
                <a:gd name="connsiteX48" fmla="*/ 1005113 w 3001993"/>
                <a:gd name="connsiteY48" fmla="*/ 847186 h 2767597"/>
                <a:gd name="connsiteX49" fmla="*/ 1025510 w 3001993"/>
                <a:gd name="connsiteY49" fmla="*/ 823463 h 2767597"/>
                <a:gd name="connsiteX50" fmla="*/ 1081268 w 3001993"/>
                <a:gd name="connsiteY50" fmla="*/ 804952 h 2767597"/>
                <a:gd name="connsiteX51" fmla="*/ 1113617 w 3001993"/>
                <a:gd name="connsiteY51" fmla="*/ 799651 h 2767597"/>
                <a:gd name="connsiteX52" fmla="*/ 1131813 w 3001993"/>
                <a:gd name="connsiteY52" fmla="*/ 767167 h 2767597"/>
                <a:gd name="connsiteX53" fmla="*/ 1156479 w 3001993"/>
                <a:gd name="connsiteY53" fmla="*/ 759170 h 2767597"/>
                <a:gd name="connsiteX54" fmla="*/ 1173148 w 3001993"/>
                <a:gd name="connsiteY54" fmla="*/ 735357 h 2767597"/>
                <a:gd name="connsiteX55" fmla="*/ 1196960 w 3001993"/>
                <a:gd name="connsiteY55" fmla="*/ 787745 h 2767597"/>
                <a:gd name="connsiteX56" fmla="*/ 1239823 w 3001993"/>
                <a:gd name="connsiteY56" fmla="*/ 785364 h 2767597"/>
                <a:gd name="connsiteX57" fmla="*/ 1277923 w 3001993"/>
                <a:gd name="connsiteY57" fmla="*/ 797270 h 2767597"/>
                <a:gd name="connsiteX58" fmla="*/ 1301735 w 3001993"/>
                <a:gd name="connsiteY58" fmla="*/ 787745 h 2767597"/>
                <a:gd name="connsiteX59" fmla="*/ 1330310 w 3001993"/>
                <a:gd name="connsiteY59" fmla="*/ 859182 h 2767597"/>
                <a:gd name="connsiteX60" fmla="*/ 1355246 w 3001993"/>
                <a:gd name="connsiteY60" fmla="*/ 846872 h 2767597"/>
                <a:gd name="connsiteX61" fmla="*/ 1398378 w 3001993"/>
                <a:gd name="connsiteY61" fmla="*/ 852532 h 2767597"/>
                <a:gd name="connsiteX62" fmla="*/ 1432704 w 3001993"/>
                <a:gd name="connsiteY62" fmla="*/ 859182 h 2767597"/>
                <a:gd name="connsiteX63" fmla="*/ 1492055 w 3001993"/>
                <a:gd name="connsiteY63" fmla="*/ 914715 h 2767597"/>
                <a:gd name="connsiteX64" fmla="*/ 1520810 w 3001993"/>
                <a:gd name="connsiteY64" fmla="*/ 899663 h 2767597"/>
                <a:gd name="connsiteX65" fmla="*/ 1556529 w 3001993"/>
                <a:gd name="connsiteY65" fmla="*/ 923476 h 2767597"/>
                <a:gd name="connsiteX66" fmla="*/ 1608917 w 3001993"/>
                <a:gd name="connsiteY66" fmla="*/ 952051 h 2767597"/>
                <a:gd name="connsiteX67" fmla="*/ 1689879 w 3001993"/>
                <a:gd name="connsiteY67" fmla="*/ 956633 h 2767597"/>
                <a:gd name="connsiteX68" fmla="*/ 1713376 w 3001993"/>
                <a:gd name="connsiteY68" fmla="*/ 917680 h 2767597"/>
                <a:gd name="connsiteX69" fmla="*/ 1677973 w 3001993"/>
                <a:gd name="connsiteY69" fmla="*/ 875851 h 2767597"/>
                <a:gd name="connsiteX70" fmla="*/ 1603030 w 3001993"/>
                <a:gd name="connsiteY70" fmla="*/ 823687 h 2767597"/>
                <a:gd name="connsiteX71" fmla="*/ 1516048 w 3001993"/>
                <a:gd name="connsiteY71" fmla="*/ 778220 h 2767597"/>
                <a:gd name="connsiteX72" fmla="*/ 1430817 w 3001993"/>
                <a:gd name="connsiteY72" fmla="*/ 685396 h 2767597"/>
                <a:gd name="connsiteX73" fmla="*/ 1392223 w 3001993"/>
                <a:gd name="connsiteY73" fmla="*/ 663920 h 2767597"/>
                <a:gd name="connsiteX74" fmla="*/ 1310631 w 3001993"/>
                <a:gd name="connsiteY74" fmla="*/ 588124 h 2767597"/>
                <a:gd name="connsiteX75" fmla="*/ 1280304 w 3001993"/>
                <a:gd name="connsiteY75" fmla="*/ 521045 h 2767597"/>
                <a:gd name="connsiteX76" fmla="*/ 1249348 w 3001993"/>
                <a:gd name="connsiteY76" fmla="*/ 471038 h 2767597"/>
                <a:gd name="connsiteX77" fmla="*/ 1232364 w 3001993"/>
                <a:gd name="connsiteY77" fmla="*/ 455134 h 2767597"/>
                <a:gd name="connsiteX78" fmla="*/ 1237441 w 3001993"/>
                <a:gd name="connsiteY78" fmla="*/ 418651 h 2767597"/>
                <a:gd name="connsiteX79" fmla="*/ 1258873 w 3001993"/>
                <a:gd name="connsiteY79" fmla="*/ 378394 h 2767597"/>
                <a:gd name="connsiteX80" fmla="*/ 1216010 w 3001993"/>
                <a:gd name="connsiteY80" fmla="*/ 378170 h 2767597"/>
                <a:gd name="connsiteX81" fmla="*/ 1174091 w 3001993"/>
                <a:gd name="connsiteY81" fmla="*/ 353099 h 2767597"/>
                <a:gd name="connsiteX82" fmla="*/ 1166004 w 3001993"/>
                <a:gd name="connsiteY82" fmla="*/ 290063 h 2767597"/>
                <a:gd name="connsiteX83" fmla="*/ 1135048 w 3001993"/>
                <a:gd name="connsiteY83" fmla="*/ 275776 h 2767597"/>
                <a:gd name="connsiteX84" fmla="*/ 1129476 w 3001993"/>
                <a:gd name="connsiteY84" fmla="*/ 252862 h 2767597"/>
                <a:gd name="connsiteX85" fmla="*/ 1077898 w 3001993"/>
                <a:gd name="connsiteY85" fmla="*/ 256726 h 2767597"/>
                <a:gd name="connsiteX86" fmla="*/ 1065992 w 3001993"/>
                <a:gd name="connsiteY86" fmla="*/ 240057 h 2767597"/>
                <a:gd name="connsiteX87" fmla="*/ 1015985 w 3001993"/>
                <a:gd name="connsiteY87" fmla="*/ 247201 h 2767597"/>
                <a:gd name="connsiteX88" fmla="*/ 994554 w 3001993"/>
                <a:gd name="connsiteY88" fmla="*/ 235295 h 2767597"/>
                <a:gd name="connsiteX89" fmla="*/ 981929 w 3001993"/>
                <a:gd name="connsiteY89" fmla="*/ 193644 h 2767597"/>
                <a:gd name="connsiteX90" fmla="*/ 908109 w 3001993"/>
                <a:gd name="connsiteY90" fmla="*/ 215075 h 2767597"/>
                <a:gd name="connsiteX91" fmla="*/ 932642 w 3001993"/>
                <a:gd name="connsiteY91" fmla="*/ 178145 h 2767597"/>
                <a:gd name="connsiteX92" fmla="*/ 980267 w 3001993"/>
                <a:gd name="connsiteY92" fmla="*/ 154332 h 2767597"/>
                <a:gd name="connsiteX93" fmla="*/ 1015986 w 3001993"/>
                <a:gd name="connsiteY93" fmla="*/ 142426 h 2767597"/>
                <a:gd name="connsiteX94" fmla="*/ 1030272 w 3001993"/>
                <a:gd name="connsiteY94" fmla="*/ 92419 h 2767597"/>
                <a:gd name="connsiteX95" fmla="*/ 1073135 w 3001993"/>
                <a:gd name="connsiteY95" fmla="*/ 97182 h 2767597"/>
                <a:gd name="connsiteX96" fmla="*/ 1176472 w 3001993"/>
                <a:gd name="connsiteY96" fmla="*/ 41649 h 2767597"/>
                <a:gd name="connsiteX97" fmla="*/ 1410284 w 3001993"/>
                <a:gd name="connsiteY97" fmla="*/ 0 h 2767597"/>
                <a:gd name="connsiteX98" fmla="*/ 1508994 w 3001993"/>
                <a:gd name="connsiteY98" fmla="*/ 27677 h 2767597"/>
                <a:gd name="connsiteX99" fmla="*/ 1573198 w 3001993"/>
                <a:gd name="connsiteY99" fmla="*/ 61463 h 2767597"/>
                <a:gd name="connsiteX100" fmla="*/ 1616060 w 3001993"/>
                <a:gd name="connsiteY100" fmla="*/ 90038 h 2767597"/>
                <a:gd name="connsiteX101" fmla="*/ 1798158 w 3001993"/>
                <a:gd name="connsiteY101" fmla="*/ 102933 h 2767597"/>
                <a:gd name="connsiteX0" fmla="*/ 1798158 w 3001993"/>
                <a:gd name="connsiteY0" fmla="*/ 102933 h 2767597"/>
                <a:gd name="connsiteX1" fmla="*/ 1716657 w 3001993"/>
                <a:gd name="connsiteY1" fmla="*/ 309068 h 2767597"/>
                <a:gd name="connsiteX2" fmla="*/ 1690778 w 3001993"/>
                <a:gd name="connsiteY2" fmla="*/ 464344 h 2767597"/>
                <a:gd name="connsiteX3" fmla="*/ 1846053 w 3001993"/>
                <a:gd name="connsiteY3" fmla="*/ 610993 h 2767597"/>
                <a:gd name="connsiteX4" fmla="*/ 2251495 w 3001993"/>
                <a:gd name="connsiteY4" fmla="*/ 723136 h 2767597"/>
                <a:gd name="connsiteX5" fmla="*/ 2475781 w 3001993"/>
                <a:gd name="connsiteY5" fmla="*/ 921544 h 2767597"/>
                <a:gd name="connsiteX6" fmla="*/ 2725947 w 3001993"/>
                <a:gd name="connsiteY6" fmla="*/ 1076819 h 2767597"/>
                <a:gd name="connsiteX7" fmla="*/ 2907102 w 3001993"/>
                <a:gd name="connsiteY7" fmla="*/ 1318359 h 2767597"/>
                <a:gd name="connsiteX8" fmla="*/ 3001993 w 3001993"/>
                <a:gd name="connsiteY8" fmla="*/ 1620283 h 2767597"/>
                <a:gd name="connsiteX9" fmla="*/ 2993366 w 3001993"/>
                <a:gd name="connsiteY9" fmla="*/ 1870449 h 2767597"/>
                <a:gd name="connsiteX10" fmla="*/ 2915729 w 3001993"/>
                <a:gd name="connsiteY10" fmla="*/ 2060231 h 2767597"/>
                <a:gd name="connsiteX11" fmla="*/ 2743200 w 3001993"/>
                <a:gd name="connsiteY11" fmla="*/ 2189627 h 2767597"/>
                <a:gd name="connsiteX12" fmla="*/ 2501661 w 3001993"/>
                <a:gd name="connsiteY12" fmla="*/ 2241385 h 2767597"/>
                <a:gd name="connsiteX13" fmla="*/ 2216989 w 3001993"/>
                <a:gd name="connsiteY13" fmla="*/ 2172374 h 2767597"/>
                <a:gd name="connsiteX14" fmla="*/ 2009955 w 3001993"/>
                <a:gd name="connsiteY14" fmla="*/ 2137868 h 2767597"/>
                <a:gd name="connsiteX15" fmla="*/ 1842279 w 3001993"/>
                <a:gd name="connsiteY15" fmla="*/ 2052188 h 2767597"/>
                <a:gd name="connsiteX16" fmla="*/ 1625585 w 3001993"/>
                <a:gd name="connsiteY16" fmla="*/ 1949795 h 2767597"/>
                <a:gd name="connsiteX17" fmla="*/ 1416035 w 3001993"/>
                <a:gd name="connsiteY17" fmla="*/ 1861688 h 2767597"/>
                <a:gd name="connsiteX18" fmla="*/ 1253211 w 3001993"/>
                <a:gd name="connsiteY18" fmla="*/ 1877323 h 2767597"/>
                <a:gd name="connsiteX19" fmla="*/ 1223154 w 3001993"/>
                <a:gd name="connsiteY19" fmla="*/ 2040282 h 2767597"/>
                <a:gd name="connsiteX20" fmla="*/ 1049323 w 3001993"/>
                <a:gd name="connsiteY20" fmla="*/ 2030757 h 2767597"/>
                <a:gd name="connsiteX21" fmla="*/ 1104092 w 3001993"/>
                <a:gd name="connsiteY21" fmla="*/ 2247451 h 2767597"/>
                <a:gd name="connsiteX22" fmla="*/ 1251010 w 3001993"/>
                <a:gd name="connsiteY22" fmla="*/ 2453407 h 2767597"/>
                <a:gd name="connsiteX23" fmla="*/ 1083245 w 3001993"/>
                <a:gd name="connsiteY23" fmla="*/ 2665247 h 2767597"/>
                <a:gd name="connsiteX24" fmla="*/ 785004 w 3001993"/>
                <a:gd name="connsiteY24" fmla="*/ 2767597 h 2767597"/>
                <a:gd name="connsiteX25" fmla="*/ 474453 w 3001993"/>
                <a:gd name="connsiteY25" fmla="*/ 2750344 h 2767597"/>
                <a:gd name="connsiteX26" fmla="*/ 224287 w 3001993"/>
                <a:gd name="connsiteY26" fmla="*/ 2698585 h 2767597"/>
                <a:gd name="connsiteX27" fmla="*/ 51759 w 3001993"/>
                <a:gd name="connsiteY27" fmla="*/ 2595068 h 2767597"/>
                <a:gd name="connsiteX28" fmla="*/ 0 w 3001993"/>
                <a:gd name="connsiteY28" fmla="*/ 2405287 h 2767597"/>
                <a:gd name="connsiteX29" fmla="*/ 17253 w 3001993"/>
                <a:gd name="connsiteY29" fmla="*/ 2215506 h 2767597"/>
                <a:gd name="connsiteX30" fmla="*/ 103517 w 3001993"/>
                <a:gd name="connsiteY30" fmla="*/ 2017099 h 2767597"/>
                <a:gd name="connsiteX31" fmla="*/ 267419 w 3001993"/>
                <a:gd name="connsiteY31" fmla="*/ 1896329 h 2767597"/>
                <a:gd name="connsiteX32" fmla="*/ 362310 w 3001993"/>
                <a:gd name="connsiteY32" fmla="*/ 1784185 h 2767597"/>
                <a:gd name="connsiteX33" fmla="*/ 362310 w 3001993"/>
                <a:gd name="connsiteY33" fmla="*/ 1534019 h 2767597"/>
                <a:gd name="connsiteX34" fmla="*/ 370936 w 3001993"/>
                <a:gd name="connsiteY34" fmla="*/ 1387370 h 2767597"/>
                <a:gd name="connsiteX35" fmla="*/ 491706 w 3001993"/>
                <a:gd name="connsiteY35" fmla="*/ 1292480 h 2767597"/>
                <a:gd name="connsiteX36" fmla="*/ 638355 w 3001993"/>
                <a:gd name="connsiteY36" fmla="*/ 1275227 h 2767597"/>
                <a:gd name="connsiteX37" fmla="*/ 757328 w 3001993"/>
                <a:gd name="connsiteY37" fmla="*/ 1092590 h 2767597"/>
                <a:gd name="connsiteX38" fmla="*/ 763573 w 3001993"/>
                <a:gd name="connsiteY38" fmla="*/ 1021107 h 2767597"/>
                <a:gd name="connsiteX39" fmla="*/ 773098 w 3001993"/>
                <a:gd name="connsiteY39" fmla="*/ 960812 h 2767597"/>
                <a:gd name="connsiteX40" fmla="*/ 808817 w 3001993"/>
                <a:gd name="connsiteY40" fmla="*/ 952051 h 2767597"/>
                <a:gd name="connsiteX41" fmla="*/ 838245 w 3001993"/>
                <a:gd name="connsiteY41" fmla="*/ 983142 h 2767597"/>
                <a:gd name="connsiteX42" fmla="*/ 856442 w 3001993"/>
                <a:gd name="connsiteY42" fmla="*/ 966338 h 2767597"/>
                <a:gd name="connsiteX43" fmla="*/ 854914 w 3001993"/>
                <a:gd name="connsiteY43" fmla="*/ 906088 h 2767597"/>
                <a:gd name="connsiteX44" fmla="*/ 906359 w 3001993"/>
                <a:gd name="connsiteY44" fmla="*/ 885556 h 2767597"/>
                <a:gd name="connsiteX45" fmla="*/ 949310 w 3001993"/>
                <a:gd name="connsiteY45" fmla="*/ 930620 h 2767597"/>
                <a:gd name="connsiteX46" fmla="*/ 965979 w 3001993"/>
                <a:gd name="connsiteY46" fmla="*/ 952051 h 2767597"/>
                <a:gd name="connsiteX47" fmla="*/ 995004 w 3001993"/>
                <a:gd name="connsiteY47" fmla="*/ 939380 h 2767597"/>
                <a:gd name="connsiteX48" fmla="*/ 1004079 w 3001993"/>
                <a:gd name="connsiteY48" fmla="*/ 880613 h 2767597"/>
                <a:gd name="connsiteX49" fmla="*/ 1005113 w 3001993"/>
                <a:gd name="connsiteY49" fmla="*/ 847186 h 2767597"/>
                <a:gd name="connsiteX50" fmla="*/ 1025510 w 3001993"/>
                <a:gd name="connsiteY50" fmla="*/ 823463 h 2767597"/>
                <a:gd name="connsiteX51" fmla="*/ 1081268 w 3001993"/>
                <a:gd name="connsiteY51" fmla="*/ 804952 h 2767597"/>
                <a:gd name="connsiteX52" fmla="*/ 1113617 w 3001993"/>
                <a:gd name="connsiteY52" fmla="*/ 799651 h 2767597"/>
                <a:gd name="connsiteX53" fmla="*/ 1131813 w 3001993"/>
                <a:gd name="connsiteY53" fmla="*/ 767167 h 2767597"/>
                <a:gd name="connsiteX54" fmla="*/ 1156479 w 3001993"/>
                <a:gd name="connsiteY54" fmla="*/ 759170 h 2767597"/>
                <a:gd name="connsiteX55" fmla="*/ 1173148 w 3001993"/>
                <a:gd name="connsiteY55" fmla="*/ 735357 h 2767597"/>
                <a:gd name="connsiteX56" fmla="*/ 1196960 w 3001993"/>
                <a:gd name="connsiteY56" fmla="*/ 787745 h 2767597"/>
                <a:gd name="connsiteX57" fmla="*/ 1239823 w 3001993"/>
                <a:gd name="connsiteY57" fmla="*/ 785364 h 2767597"/>
                <a:gd name="connsiteX58" fmla="*/ 1277923 w 3001993"/>
                <a:gd name="connsiteY58" fmla="*/ 797270 h 2767597"/>
                <a:gd name="connsiteX59" fmla="*/ 1301735 w 3001993"/>
                <a:gd name="connsiteY59" fmla="*/ 787745 h 2767597"/>
                <a:gd name="connsiteX60" fmla="*/ 1330310 w 3001993"/>
                <a:gd name="connsiteY60" fmla="*/ 859182 h 2767597"/>
                <a:gd name="connsiteX61" fmla="*/ 1355246 w 3001993"/>
                <a:gd name="connsiteY61" fmla="*/ 846872 h 2767597"/>
                <a:gd name="connsiteX62" fmla="*/ 1398378 w 3001993"/>
                <a:gd name="connsiteY62" fmla="*/ 852532 h 2767597"/>
                <a:gd name="connsiteX63" fmla="*/ 1432704 w 3001993"/>
                <a:gd name="connsiteY63" fmla="*/ 859182 h 2767597"/>
                <a:gd name="connsiteX64" fmla="*/ 1492055 w 3001993"/>
                <a:gd name="connsiteY64" fmla="*/ 914715 h 2767597"/>
                <a:gd name="connsiteX65" fmla="*/ 1520810 w 3001993"/>
                <a:gd name="connsiteY65" fmla="*/ 899663 h 2767597"/>
                <a:gd name="connsiteX66" fmla="*/ 1556529 w 3001993"/>
                <a:gd name="connsiteY66" fmla="*/ 923476 h 2767597"/>
                <a:gd name="connsiteX67" fmla="*/ 1608917 w 3001993"/>
                <a:gd name="connsiteY67" fmla="*/ 952051 h 2767597"/>
                <a:gd name="connsiteX68" fmla="*/ 1689879 w 3001993"/>
                <a:gd name="connsiteY68" fmla="*/ 956633 h 2767597"/>
                <a:gd name="connsiteX69" fmla="*/ 1713376 w 3001993"/>
                <a:gd name="connsiteY69" fmla="*/ 917680 h 2767597"/>
                <a:gd name="connsiteX70" fmla="*/ 1677973 w 3001993"/>
                <a:gd name="connsiteY70" fmla="*/ 875851 h 2767597"/>
                <a:gd name="connsiteX71" fmla="*/ 1603030 w 3001993"/>
                <a:gd name="connsiteY71" fmla="*/ 823687 h 2767597"/>
                <a:gd name="connsiteX72" fmla="*/ 1516048 w 3001993"/>
                <a:gd name="connsiteY72" fmla="*/ 778220 h 2767597"/>
                <a:gd name="connsiteX73" fmla="*/ 1430817 w 3001993"/>
                <a:gd name="connsiteY73" fmla="*/ 685396 h 2767597"/>
                <a:gd name="connsiteX74" fmla="*/ 1392223 w 3001993"/>
                <a:gd name="connsiteY74" fmla="*/ 663920 h 2767597"/>
                <a:gd name="connsiteX75" fmla="*/ 1310631 w 3001993"/>
                <a:gd name="connsiteY75" fmla="*/ 588124 h 2767597"/>
                <a:gd name="connsiteX76" fmla="*/ 1280304 w 3001993"/>
                <a:gd name="connsiteY76" fmla="*/ 521045 h 2767597"/>
                <a:gd name="connsiteX77" fmla="*/ 1249348 w 3001993"/>
                <a:gd name="connsiteY77" fmla="*/ 471038 h 2767597"/>
                <a:gd name="connsiteX78" fmla="*/ 1232364 w 3001993"/>
                <a:gd name="connsiteY78" fmla="*/ 455134 h 2767597"/>
                <a:gd name="connsiteX79" fmla="*/ 1237441 w 3001993"/>
                <a:gd name="connsiteY79" fmla="*/ 418651 h 2767597"/>
                <a:gd name="connsiteX80" fmla="*/ 1258873 w 3001993"/>
                <a:gd name="connsiteY80" fmla="*/ 378394 h 2767597"/>
                <a:gd name="connsiteX81" fmla="*/ 1216010 w 3001993"/>
                <a:gd name="connsiteY81" fmla="*/ 378170 h 2767597"/>
                <a:gd name="connsiteX82" fmla="*/ 1174091 w 3001993"/>
                <a:gd name="connsiteY82" fmla="*/ 353099 h 2767597"/>
                <a:gd name="connsiteX83" fmla="*/ 1166004 w 3001993"/>
                <a:gd name="connsiteY83" fmla="*/ 290063 h 2767597"/>
                <a:gd name="connsiteX84" fmla="*/ 1135048 w 3001993"/>
                <a:gd name="connsiteY84" fmla="*/ 275776 h 2767597"/>
                <a:gd name="connsiteX85" fmla="*/ 1129476 w 3001993"/>
                <a:gd name="connsiteY85" fmla="*/ 252862 h 2767597"/>
                <a:gd name="connsiteX86" fmla="*/ 1077898 w 3001993"/>
                <a:gd name="connsiteY86" fmla="*/ 256726 h 2767597"/>
                <a:gd name="connsiteX87" fmla="*/ 1065992 w 3001993"/>
                <a:gd name="connsiteY87" fmla="*/ 240057 h 2767597"/>
                <a:gd name="connsiteX88" fmla="*/ 1015985 w 3001993"/>
                <a:gd name="connsiteY88" fmla="*/ 247201 h 2767597"/>
                <a:gd name="connsiteX89" fmla="*/ 994554 w 3001993"/>
                <a:gd name="connsiteY89" fmla="*/ 235295 h 2767597"/>
                <a:gd name="connsiteX90" fmla="*/ 981929 w 3001993"/>
                <a:gd name="connsiteY90" fmla="*/ 193644 h 2767597"/>
                <a:gd name="connsiteX91" fmla="*/ 908109 w 3001993"/>
                <a:gd name="connsiteY91" fmla="*/ 215075 h 2767597"/>
                <a:gd name="connsiteX92" fmla="*/ 932642 w 3001993"/>
                <a:gd name="connsiteY92" fmla="*/ 178145 h 2767597"/>
                <a:gd name="connsiteX93" fmla="*/ 980267 w 3001993"/>
                <a:gd name="connsiteY93" fmla="*/ 154332 h 2767597"/>
                <a:gd name="connsiteX94" fmla="*/ 1015986 w 3001993"/>
                <a:gd name="connsiteY94" fmla="*/ 142426 h 2767597"/>
                <a:gd name="connsiteX95" fmla="*/ 1030272 w 3001993"/>
                <a:gd name="connsiteY95" fmla="*/ 92419 h 2767597"/>
                <a:gd name="connsiteX96" fmla="*/ 1073135 w 3001993"/>
                <a:gd name="connsiteY96" fmla="*/ 97182 h 2767597"/>
                <a:gd name="connsiteX97" fmla="*/ 1176472 w 3001993"/>
                <a:gd name="connsiteY97" fmla="*/ 41649 h 2767597"/>
                <a:gd name="connsiteX98" fmla="*/ 1410284 w 3001993"/>
                <a:gd name="connsiteY98" fmla="*/ 0 h 2767597"/>
                <a:gd name="connsiteX99" fmla="*/ 1508994 w 3001993"/>
                <a:gd name="connsiteY99" fmla="*/ 27677 h 2767597"/>
                <a:gd name="connsiteX100" fmla="*/ 1573198 w 3001993"/>
                <a:gd name="connsiteY100" fmla="*/ 61463 h 2767597"/>
                <a:gd name="connsiteX101" fmla="*/ 1616060 w 3001993"/>
                <a:gd name="connsiteY101" fmla="*/ 90038 h 2767597"/>
                <a:gd name="connsiteX102" fmla="*/ 1798158 w 3001993"/>
                <a:gd name="connsiteY102" fmla="*/ 102933 h 2767597"/>
                <a:gd name="connsiteX0" fmla="*/ 1798158 w 3001993"/>
                <a:gd name="connsiteY0" fmla="*/ 102933 h 2767597"/>
                <a:gd name="connsiteX1" fmla="*/ 1716657 w 3001993"/>
                <a:gd name="connsiteY1" fmla="*/ 309068 h 2767597"/>
                <a:gd name="connsiteX2" fmla="*/ 1690778 w 3001993"/>
                <a:gd name="connsiteY2" fmla="*/ 464344 h 2767597"/>
                <a:gd name="connsiteX3" fmla="*/ 1846053 w 3001993"/>
                <a:gd name="connsiteY3" fmla="*/ 610993 h 2767597"/>
                <a:gd name="connsiteX4" fmla="*/ 2251495 w 3001993"/>
                <a:gd name="connsiteY4" fmla="*/ 723136 h 2767597"/>
                <a:gd name="connsiteX5" fmla="*/ 2475781 w 3001993"/>
                <a:gd name="connsiteY5" fmla="*/ 921544 h 2767597"/>
                <a:gd name="connsiteX6" fmla="*/ 2725947 w 3001993"/>
                <a:gd name="connsiteY6" fmla="*/ 1076819 h 2767597"/>
                <a:gd name="connsiteX7" fmla="*/ 2907102 w 3001993"/>
                <a:gd name="connsiteY7" fmla="*/ 1318359 h 2767597"/>
                <a:gd name="connsiteX8" fmla="*/ 3001993 w 3001993"/>
                <a:gd name="connsiteY8" fmla="*/ 1620283 h 2767597"/>
                <a:gd name="connsiteX9" fmla="*/ 2993366 w 3001993"/>
                <a:gd name="connsiteY9" fmla="*/ 1870449 h 2767597"/>
                <a:gd name="connsiteX10" fmla="*/ 2915729 w 3001993"/>
                <a:gd name="connsiteY10" fmla="*/ 2060231 h 2767597"/>
                <a:gd name="connsiteX11" fmla="*/ 2743200 w 3001993"/>
                <a:gd name="connsiteY11" fmla="*/ 2189627 h 2767597"/>
                <a:gd name="connsiteX12" fmla="*/ 2501661 w 3001993"/>
                <a:gd name="connsiteY12" fmla="*/ 2241385 h 2767597"/>
                <a:gd name="connsiteX13" fmla="*/ 2216989 w 3001993"/>
                <a:gd name="connsiteY13" fmla="*/ 2172374 h 2767597"/>
                <a:gd name="connsiteX14" fmla="*/ 2009955 w 3001993"/>
                <a:gd name="connsiteY14" fmla="*/ 2137868 h 2767597"/>
                <a:gd name="connsiteX15" fmla="*/ 1842279 w 3001993"/>
                <a:gd name="connsiteY15" fmla="*/ 2052188 h 2767597"/>
                <a:gd name="connsiteX16" fmla="*/ 1625585 w 3001993"/>
                <a:gd name="connsiteY16" fmla="*/ 1949795 h 2767597"/>
                <a:gd name="connsiteX17" fmla="*/ 1416035 w 3001993"/>
                <a:gd name="connsiteY17" fmla="*/ 1861688 h 2767597"/>
                <a:gd name="connsiteX18" fmla="*/ 1253211 w 3001993"/>
                <a:gd name="connsiteY18" fmla="*/ 1877323 h 2767597"/>
                <a:gd name="connsiteX19" fmla="*/ 1096948 w 3001993"/>
                <a:gd name="connsiteY19" fmla="*/ 1878357 h 2767597"/>
                <a:gd name="connsiteX20" fmla="*/ 1049323 w 3001993"/>
                <a:gd name="connsiteY20" fmla="*/ 2030757 h 2767597"/>
                <a:gd name="connsiteX21" fmla="*/ 1104092 w 3001993"/>
                <a:gd name="connsiteY21" fmla="*/ 2247451 h 2767597"/>
                <a:gd name="connsiteX22" fmla="*/ 1251010 w 3001993"/>
                <a:gd name="connsiteY22" fmla="*/ 2453407 h 2767597"/>
                <a:gd name="connsiteX23" fmla="*/ 1083245 w 3001993"/>
                <a:gd name="connsiteY23" fmla="*/ 2665247 h 2767597"/>
                <a:gd name="connsiteX24" fmla="*/ 785004 w 3001993"/>
                <a:gd name="connsiteY24" fmla="*/ 2767597 h 2767597"/>
                <a:gd name="connsiteX25" fmla="*/ 474453 w 3001993"/>
                <a:gd name="connsiteY25" fmla="*/ 2750344 h 2767597"/>
                <a:gd name="connsiteX26" fmla="*/ 224287 w 3001993"/>
                <a:gd name="connsiteY26" fmla="*/ 2698585 h 2767597"/>
                <a:gd name="connsiteX27" fmla="*/ 51759 w 3001993"/>
                <a:gd name="connsiteY27" fmla="*/ 2595068 h 2767597"/>
                <a:gd name="connsiteX28" fmla="*/ 0 w 3001993"/>
                <a:gd name="connsiteY28" fmla="*/ 2405287 h 2767597"/>
                <a:gd name="connsiteX29" fmla="*/ 17253 w 3001993"/>
                <a:gd name="connsiteY29" fmla="*/ 2215506 h 2767597"/>
                <a:gd name="connsiteX30" fmla="*/ 103517 w 3001993"/>
                <a:gd name="connsiteY30" fmla="*/ 2017099 h 2767597"/>
                <a:gd name="connsiteX31" fmla="*/ 267419 w 3001993"/>
                <a:gd name="connsiteY31" fmla="*/ 1896329 h 2767597"/>
                <a:gd name="connsiteX32" fmla="*/ 362310 w 3001993"/>
                <a:gd name="connsiteY32" fmla="*/ 1784185 h 2767597"/>
                <a:gd name="connsiteX33" fmla="*/ 362310 w 3001993"/>
                <a:gd name="connsiteY33" fmla="*/ 1534019 h 2767597"/>
                <a:gd name="connsiteX34" fmla="*/ 370936 w 3001993"/>
                <a:gd name="connsiteY34" fmla="*/ 1387370 h 2767597"/>
                <a:gd name="connsiteX35" fmla="*/ 491706 w 3001993"/>
                <a:gd name="connsiteY35" fmla="*/ 1292480 h 2767597"/>
                <a:gd name="connsiteX36" fmla="*/ 638355 w 3001993"/>
                <a:gd name="connsiteY36" fmla="*/ 1275227 h 2767597"/>
                <a:gd name="connsiteX37" fmla="*/ 757328 w 3001993"/>
                <a:gd name="connsiteY37" fmla="*/ 1092590 h 2767597"/>
                <a:gd name="connsiteX38" fmla="*/ 763573 w 3001993"/>
                <a:gd name="connsiteY38" fmla="*/ 1021107 h 2767597"/>
                <a:gd name="connsiteX39" fmla="*/ 773098 w 3001993"/>
                <a:gd name="connsiteY39" fmla="*/ 960812 h 2767597"/>
                <a:gd name="connsiteX40" fmla="*/ 808817 w 3001993"/>
                <a:gd name="connsiteY40" fmla="*/ 952051 h 2767597"/>
                <a:gd name="connsiteX41" fmla="*/ 838245 w 3001993"/>
                <a:gd name="connsiteY41" fmla="*/ 983142 h 2767597"/>
                <a:gd name="connsiteX42" fmla="*/ 856442 w 3001993"/>
                <a:gd name="connsiteY42" fmla="*/ 966338 h 2767597"/>
                <a:gd name="connsiteX43" fmla="*/ 854914 w 3001993"/>
                <a:gd name="connsiteY43" fmla="*/ 906088 h 2767597"/>
                <a:gd name="connsiteX44" fmla="*/ 906359 w 3001993"/>
                <a:gd name="connsiteY44" fmla="*/ 885556 h 2767597"/>
                <a:gd name="connsiteX45" fmla="*/ 949310 w 3001993"/>
                <a:gd name="connsiteY45" fmla="*/ 930620 h 2767597"/>
                <a:gd name="connsiteX46" fmla="*/ 965979 w 3001993"/>
                <a:gd name="connsiteY46" fmla="*/ 952051 h 2767597"/>
                <a:gd name="connsiteX47" fmla="*/ 995004 w 3001993"/>
                <a:gd name="connsiteY47" fmla="*/ 939380 h 2767597"/>
                <a:gd name="connsiteX48" fmla="*/ 1004079 w 3001993"/>
                <a:gd name="connsiteY48" fmla="*/ 880613 h 2767597"/>
                <a:gd name="connsiteX49" fmla="*/ 1005113 w 3001993"/>
                <a:gd name="connsiteY49" fmla="*/ 847186 h 2767597"/>
                <a:gd name="connsiteX50" fmla="*/ 1025510 w 3001993"/>
                <a:gd name="connsiteY50" fmla="*/ 823463 h 2767597"/>
                <a:gd name="connsiteX51" fmla="*/ 1081268 w 3001993"/>
                <a:gd name="connsiteY51" fmla="*/ 804952 h 2767597"/>
                <a:gd name="connsiteX52" fmla="*/ 1113617 w 3001993"/>
                <a:gd name="connsiteY52" fmla="*/ 799651 h 2767597"/>
                <a:gd name="connsiteX53" fmla="*/ 1131813 w 3001993"/>
                <a:gd name="connsiteY53" fmla="*/ 767167 h 2767597"/>
                <a:gd name="connsiteX54" fmla="*/ 1156479 w 3001993"/>
                <a:gd name="connsiteY54" fmla="*/ 759170 h 2767597"/>
                <a:gd name="connsiteX55" fmla="*/ 1173148 w 3001993"/>
                <a:gd name="connsiteY55" fmla="*/ 735357 h 2767597"/>
                <a:gd name="connsiteX56" fmla="*/ 1196960 w 3001993"/>
                <a:gd name="connsiteY56" fmla="*/ 787745 h 2767597"/>
                <a:gd name="connsiteX57" fmla="*/ 1239823 w 3001993"/>
                <a:gd name="connsiteY57" fmla="*/ 785364 h 2767597"/>
                <a:gd name="connsiteX58" fmla="*/ 1277923 w 3001993"/>
                <a:gd name="connsiteY58" fmla="*/ 797270 h 2767597"/>
                <a:gd name="connsiteX59" fmla="*/ 1301735 w 3001993"/>
                <a:gd name="connsiteY59" fmla="*/ 787745 h 2767597"/>
                <a:gd name="connsiteX60" fmla="*/ 1330310 w 3001993"/>
                <a:gd name="connsiteY60" fmla="*/ 859182 h 2767597"/>
                <a:gd name="connsiteX61" fmla="*/ 1355246 w 3001993"/>
                <a:gd name="connsiteY61" fmla="*/ 846872 h 2767597"/>
                <a:gd name="connsiteX62" fmla="*/ 1398378 w 3001993"/>
                <a:gd name="connsiteY62" fmla="*/ 852532 h 2767597"/>
                <a:gd name="connsiteX63" fmla="*/ 1432704 w 3001993"/>
                <a:gd name="connsiteY63" fmla="*/ 859182 h 2767597"/>
                <a:gd name="connsiteX64" fmla="*/ 1492055 w 3001993"/>
                <a:gd name="connsiteY64" fmla="*/ 914715 h 2767597"/>
                <a:gd name="connsiteX65" fmla="*/ 1520810 w 3001993"/>
                <a:gd name="connsiteY65" fmla="*/ 899663 h 2767597"/>
                <a:gd name="connsiteX66" fmla="*/ 1556529 w 3001993"/>
                <a:gd name="connsiteY66" fmla="*/ 923476 h 2767597"/>
                <a:gd name="connsiteX67" fmla="*/ 1608917 w 3001993"/>
                <a:gd name="connsiteY67" fmla="*/ 952051 h 2767597"/>
                <a:gd name="connsiteX68" fmla="*/ 1689879 w 3001993"/>
                <a:gd name="connsiteY68" fmla="*/ 956633 h 2767597"/>
                <a:gd name="connsiteX69" fmla="*/ 1713376 w 3001993"/>
                <a:gd name="connsiteY69" fmla="*/ 917680 h 2767597"/>
                <a:gd name="connsiteX70" fmla="*/ 1677973 w 3001993"/>
                <a:gd name="connsiteY70" fmla="*/ 875851 h 2767597"/>
                <a:gd name="connsiteX71" fmla="*/ 1603030 w 3001993"/>
                <a:gd name="connsiteY71" fmla="*/ 823687 h 2767597"/>
                <a:gd name="connsiteX72" fmla="*/ 1516048 w 3001993"/>
                <a:gd name="connsiteY72" fmla="*/ 778220 h 2767597"/>
                <a:gd name="connsiteX73" fmla="*/ 1430817 w 3001993"/>
                <a:gd name="connsiteY73" fmla="*/ 685396 h 2767597"/>
                <a:gd name="connsiteX74" fmla="*/ 1392223 w 3001993"/>
                <a:gd name="connsiteY74" fmla="*/ 663920 h 2767597"/>
                <a:gd name="connsiteX75" fmla="*/ 1310631 w 3001993"/>
                <a:gd name="connsiteY75" fmla="*/ 588124 h 2767597"/>
                <a:gd name="connsiteX76" fmla="*/ 1280304 w 3001993"/>
                <a:gd name="connsiteY76" fmla="*/ 521045 h 2767597"/>
                <a:gd name="connsiteX77" fmla="*/ 1249348 w 3001993"/>
                <a:gd name="connsiteY77" fmla="*/ 471038 h 2767597"/>
                <a:gd name="connsiteX78" fmla="*/ 1232364 w 3001993"/>
                <a:gd name="connsiteY78" fmla="*/ 455134 h 2767597"/>
                <a:gd name="connsiteX79" fmla="*/ 1237441 w 3001993"/>
                <a:gd name="connsiteY79" fmla="*/ 418651 h 2767597"/>
                <a:gd name="connsiteX80" fmla="*/ 1258873 w 3001993"/>
                <a:gd name="connsiteY80" fmla="*/ 378394 h 2767597"/>
                <a:gd name="connsiteX81" fmla="*/ 1216010 w 3001993"/>
                <a:gd name="connsiteY81" fmla="*/ 378170 h 2767597"/>
                <a:gd name="connsiteX82" fmla="*/ 1174091 w 3001993"/>
                <a:gd name="connsiteY82" fmla="*/ 353099 h 2767597"/>
                <a:gd name="connsiteX83" fmla="*/ 1166004 w 3001993"/>
                <a:gd name="connsiteY83" fmla="*/ 290063 h 2767597"/>
                <a:gd name="connsiteX84" fmla="*/ 1135048 w 3001993"/>
                <a:gd name="connsiteY84" fmla="*/ 275776 h 2767597"/>
                <a:gd name="connsiteX85" fmla="*/ 1129476 w 3001993"/>
                <a:gd name="connsiteY85" fmla="*/ 252862 h 2767597"/>
                <a:gd name="connsiteX86" fmla="*/ 1077898 w 3001993"/>
                <a:gd name="connsiteY86" fmla="*/ 256726 h 2767597"/>
                <a:gd name="connsiteX87" fmla="*/ 1065992 w 3001993"/>
                <a:gd name="connsiteY87" fmla="*/ 240057 h 2767597"/>
                <a:gd name="connsiteX88" fmla="*/ 1015985 w 3001993"/>
                <a:gd name="connsiteY88" fmla="*/ 247201 h 2767597"/>
                <a:gd name="connsiteX89" fmla="*/ 994554 w 3001993"/>
                <a:gd name="connsiteY89" fmla="*/ 235295 h 2767597"/>
                <a:gd name="connsiteX90" fmla="*/ 981929 w 3001993"/>
                <a:gd name="connsiteY90" fmla="*/ 193644 h 2767597"/>
                <a:gd name="connsiteX91" fmla="*/ 908109 w 3001993"/>
                <a:gd name="connsiteY91" fmla="*/ 215075 h 2767597"/>
                <a:gd name="connsiteX92" fmla="*/ 932642 w 3001993"/>
                <a:gd name="connsiteY92" fmla="*/ 178145 h 2767597"/>
                <a:gd name="connsiteX93" fmla="*/ 980267 w 3001993"/>
                <a:gd name="connsiteY93" fmla="*/ 154332 h 2767597"/>
                <a:gd name="connsiteX94" fmla="*/ 1015986 w 3001993"/>
                <a:gd name="connsiteY94" fmla="*/ 142426 h 2767597"/>
                <a:gd name="connsiteX95" fmla="*/ 1030272 w 3001993"/>
                <a:gd name="connsiteY95" fmla="*/ 92419 h 2767597"/>
                <a:gd name="connsiteX96" fmla="*/ 1073135 w 3001993"/>
                <a:gd name="connsiteY96" fmla="*/ 97182 h 2767597"/>
                <a:gd name="connsiteX97" fmla="*/ 1176472 w 3001993"/>
                <a:gd name="connsiteY97" fmla="*/ 41649 h 2767597"/>
                <a:gd name="connsiteX98" fmla="*/ 1410284 w 3001993"/>
                <a:gd name="connsiteY98" fmla="*/ 0 h 2767597"/>
                <a:gd name="connsiteX99" fmla="*/ 1508994 w 3001993"/>
                <a:gd name="connsiteY99" fmla="*/ 27677 h 2767597"/>
                <a:gd name="connsiteX100" fmla="*/ 1573198 w 3001993"/>
                <a:gd name="connsiteY100" fmla="*/ 61463 h 2767597"/>
                <a:gd name="connsiteX101" fmla="*/ 1616060 w 3001993"/>
                <a:gd name="connsiteY101" fmla="*/ 90038 h 2767597"/>
                <a:gd name="connsiteX102" fmla="*/ 1798158 w 3001993"/>
                <a:gd name="connsiteY102" fmla="*/ 102933 h 2767597"/>
                <a:gd name="connsiteX0" fmla="*/ 1798158 w 3001993"/>
                <a:gd name="connsiteY0" fmla="*/ 102933 h 2767597"/>
                <a:gd name="connsiteX1" fmla="*/ 1716657 w 3001993"/>
                <a:gd name="connsiteY1" fmla="*/ 309068 h 2767597"/>
                <a:gd name="connsiteX2" fmla="*/ 1690778 w 3001993"/>
                <a:gd name="connsiteY2" fmla="*/ 464344 h 2767597"/>
                <a:gd name="connsiteX3" fmla="*/ 1846053 w 3001993"/>
                <a:gd name="connsiteY3" fmla="*/ 610993 h 2767597"/>
                <a:gd name="connsiteX4" fmla="*/ 2251495 w 3001993"/>
                <a:gd name="connsiteY4" fmla="*/ 723136 h 2767597"/>
                <a:gd name="connsiteX5" fmla="*/ 2475781 w 3001993"/>
                <a:gd name="connsiteY5" fmla="*/ 921544 h 2767597"/>
                <a:gd name="connsiteX6" fmla="*/ 2725947 w 3001993"/>
                <a:gd name="connsiteY6" fmla="*/ 1076819 h 2767597"/>
                <a:gd name="connsiteX7" fmla="*/ 2907102 w 3001993"/>
                <a:gd name="connsiteY7" fmla="*/ 1318359 h 2767597"/>
                <a:gd name="connsiteX8" fmla="*/ 3001993 w 3001993"/>
                <a:gd name="connsiteY8" fmla="*/ 1620283 h 2767597"/>
                <a:gd name="connsiteX9" fmla="*/ 2993366 w 3001993"/>
                <a:gd name="connsiteY9" fmla="*/ 1870449 h 2767597"/>
                <a:gd name="connsiteX10" fmla="*/ 2915729 w 3001993"/>
                <a:gd name="connsiteY10" fmla="*/ 2060231 h 2767597"/>
                <a:gd name="connsiteX11" fmla="*/ 2743200 w 3001993"/>
                <a:gd name="connsiteY11" fmla="*/ 2189627 h 2767597"/>
                <a:gd name="connsiteX12" fmla="*/ 2501661 w 3001993"/>
                <a:gd name="connsiteY12" fmla="*/ 2241385 h 2767597"/>
                <a:gd name="connsiteX13" fmla="*/ 2216989 w 3001993"/>
                <a:gd name="connsiteY13" fmla="*/ 2172374 h 2767597"/>
                <a:gd name="connsiteX14" fmla="*/ 2009955 w 3001993"/>
                <a:gd name="connsiteY14" fmla="*/ 2137868 h 2767597"/>
                <a:gd name="connsiteX15" fmla="*/ 1842279 w 3001993"/>
                <a:gd name="connsiteY15" fmla="*/ 2052188 h 2767597"/>
                <a:gd name="connsiteX16" fmla="*/ 1625585 w 3001993"/>
                <a:gd name="connsiteY16" fmla="*/ 1949795 h 2767597"/>
                <a:gd name="connsiteX17" fmla="*/ 1416035 w 3001993"/>
                <a:gd name="connsiteY17" fmla="*/ 1861688 h 2767597"/>
                <a:gd name="connsiteX18" fmla="*/ 1253211 w 3001993"/>
                <a:gd name="connsiteY18" fmla="*/ 1877323 h 2767597"/>
                <a:gd name="connsiteX19" fmla="*/ 1096948 w 3001993"/>
                <a:gd name="connsiteY19" fmla="*/ 1878357 h 2767597"/>
                <a:gd name="connsiteX20" fmla="*/ 1049323 w 3001993"/>
                <a:gd name="connsiteY20" fmla="*/ 2030757 h 2767597"/>
                <a:gd name="connsiteX21" fmla="*/ 1104092 w 3001993"/>
                <a:gd name="connsiteY21" fmla="*/ 2247451 h 2767597"/>
                <a:gd name="connsiteX22" fmla="*/ 1251010 w 3001993"/>
                <a:gd name="connsiteY22" fmla="*/ 2453407 h 2767597"/>
                <a:gd name="connsiteX23" fmla="*/ 1083245 w 3001993"/>
                <a:gd name="connsiteY23" fmla="*/ 2665247 h 2767597"/>
                <a:gd name="connsiteX24" fmla="*/ 785004 w 3001993"/>
                <a:gd name="connsiteY24" fmla="*/ 2767597 h 2767597"/>
                <a:gd name="connsiteX25" fmla="*/ 474453 w 3001993"/>
                <a:gd name="connsiteY25" fmla="*/ 2750344 h 2767597"/>
                <a:gd name="connsiteX26" fmla="*/ 224287 w 3001993"/>
                <a:gd name="connsiteY26" fmla="*/ 2698585 h 2767597"/>
                <a:gd name="connsiteX27" fmla="*/ 51759 w 3001993"/>
                <a:gd name="connsiteY27" fmla="*/ 2595068 h 2767597"/>
                <a:gd name="connsiteX28" fmla="*/ 0 w 3001993"/>
                <a:gd name="connsiteY28" fmla="*/ 2405287 h 2767597"/>
                <a:gd name="connsiteX29" fmla="*/ 17253 w 3001993"/>
                <a:gd name="connsiteY29" fmla="*/ 2215506 h 2767597"/>
                <a:gd name="connsiteX30" fmla="*/ 103517 w 3001993"/>
                <a:gd name="connsiteY30" fmla="*/ 2017099 h 2767597"/>
                <a:gd name="connsiteX31" fmla="*/ 267419 w 3001993"/>
                <a:gd name="connsiteY31" fmla="*/ 1896329 h 2767597"/>
                <a:gd name="connsiteX32" fmla="*/ 362310 w 3001993"/>
                <a:gd name="connsiteY32" fmla="*/ 1784185 h 2767597"/>
                <a:gd name="connsiteX33" fmla="*/ 362310 w 3001993"/>
                <a:gd name="connsiteY33" fmla="*/ 1534019 h 2767597"/>
                <a:gd name="connsiteX34" fmla="*/ 370936 w 3001993"/>
                <a:gd name="connsiteY34" fmla="*/ 1387370 h 2767597"/>
                <a:gd name="connsiteX35" fmla="*/ 491706 w 3001993"/>
                <a:gd name="connsiteY35" fmla="*/ 1292480 h 2767597"/>
                <a:gd name="connsiteX36" fmla="*/ 638355 w 3001993"/>
                <a:gd name="connsiteY36" fmla="*/ 1275227 h 2767597"/>
                <a:gd name="connsiteX37" fmla="*/ 757328 w 3001993"/>
                <a:gd name="connsiteY37" fmla="*/ 1092590 h 2767597"/>
                <a:gd name="connsiteX38" fmla="*/ 763573 w 3001993"/>
                <a:gd name="connsiteY38" fmla="*/ 1021107 h 2767597"/>
                <a:gd name="connsiteX39" fmla="*/ 773098 w 3001993"/>
                <a:gd name="connsiteY39" fmla="*/ 960812 h 2767597"/>
                <a:gd name="connsiteX40" fmla="*/ 808817 w 3001993"/>
                <a:gd name="connsiteY40" fmla="*/ 952051 h 2767597"/>
                <a:gd name="connsiteX41" fmla="*/ 838245 w 3001993"/>
                <a:gd name="connsiteY41" fmla="*/ 983142 h 2767597"/>
                <a:gd name="connsiteX42" fmla="*/ 856442 w 3001993"/>
                <a:gd name="connsiteY42" fmla="*/ 966338 h 2767597"/>
                <a:gd name="connsiteX43" fmla="*/ 854914 w 3001993"/>
                <a:gd name="connsiteY43" fmla="*/ 906088 h 2767597"/>
                <a:gd name="connsiteX44" fmla="*/ 906359 w 3001993"/>
                <a:gd name="connsiteY44" fmla="*/ 885556 h 2767597"/>
                <a:gd name="connsiteX45" fmla="*/ 949310 w 3001993"/>
                <a:gd name="connsiteY45" fmla="*/ 930620 h 2767597"/>
                <a:gd name="connsiteX46" fmla="*/ 965979 w 3001993"/>
                <a:gd name="connsiteY46" fmla="*/ 952051 h 2767597"/>
                <a:gd name="connsiteX47" fmla="*/ 995004 w 3001993"/>
                <a:gd name="connsiteY47" fmla="*/ 939380 h 2767597"/>
                <a:gd name="connsiteX48" fmla="*/ 1004079 w 3001993"/>
                <a:gd name="connsiteY48" fmla="*/ 880613 h 2767597"/>
                <a:gd name="connsiteX49" fmla="*/ 1005113 w 3001993"/>
                <a:gd name="connsiteY49" fmla="*/ 847186 h 2767597"/>
                <a:gd name="connsiteX50" fmla="*/ 1025510 w 3001993"/>
                <a:gd name="connsiteY50" fmla="*/ 823463 h 2767597"/>
                <a:gd name="connsiteX51" fmla="*/ 1081268 w 3001993"/>
                <a:gd name="connsiteY51" fmla="*/ 804952 h 2767597"/>
                <a:gd name="connsiteX52" fmla="*/ 1113617 w 3001993"/>
                <a:gd name="connsiteY52" fmla="*/ 799651 h 2767597"/>
                <a:gd name="connsiteX53" fmla="*/ 1131813 w 3001993"/>
                <a:gd name="connsiteY53" fmla="*/ 767167 h 2767597"/>
                <a:gd name="connsiteX54" fmla="*/ 1156479 w 3001993"/>
                <a:gd name="connsiteY54" fmla="*/ 759170 h 2767597"/>
                <a:gd name="connsiteX55" fmla="*/ 1173148 w 3001993"/>
                <a:gd name="connsiteY55" fmla="*/ 735357 h 2767597"/>
                <a:gd name="connsiteX56" fmla="*/ 1196960 w 3001993"/>
                <a:gd name="connsiteY56" fmla="*/ 787745 h 2767597"/>
                <a:gd name="connsiteX57" fmla="*/ 1239823 w 3001993"/>
                <a:gd name="connsiteY57" fmla="*/ 785364 h 2767597"/>
                <a:gd name="connsiteX58" fmla="*/ 1277923 w 3001993"/>
                <a:gd name="connsiteY58" fmla="*/ 797270 h 2767597"/>
                <a:gd name="connsiteX59" fmla="*/ 1301735 w 3001993"/>
                <a:gd name="connsiteY59" fmla="*/ 787745 h 2767597"/>
                <a:gd name="connsiteX60" fmla="*/ 1330310 w 3001993"/>
                <a:gd name="connsiteY60" fmla="*/ 859182 h 2767597"/>
                <a:gd name="connsiteX61" fmla="*/ 1355246 w 3001993"/>
                <a:gd name="connsiteY61" fmla="*/ 846872 h 2767597"/>
                <a:gd name="connsiteX62" fmla="*/ 1398378 w 3001993"/>
                <a:gd name="connsiteY62" fmla="*/ 852532 h 2767597"/>
                <a:gd name="connsiteX63" fmla="*/ 1432704 w 3001993"/>
                <a:gd name="connsiteY63" fmla="*/ 859182 h 2767597"/>
                <a:gd name="connsiteX64" fmla="*/ 1492055 w 3001993"/>
                <a:gd name="connsiteY64" fmla="*/ 914715 h 2767597"/>
                <a:gd name="connsiteX65" fmla="*/ 1520810 w 3001993"/>
                <a:gd name="connsiteY65" fmla="*/ 899663 h 2767597"/>
                <a:gd name="connsiteX66" fmla="*/ 1556529 w 3001993"/>
                <a:gd name="connsiteY66" fmla="*/ 923476 h 2767597"/>
                <a:gd name="connsiteX67" fmla="*/ 1608917 w 3001993"/>
                <a:gd name="connsiteY67" fmla="*/ 952051 h 2767597"/>
                <a:gd name="connsiteX68" fmla="*/ 1689879 w 3001993"/>
                <a:gd name="connsiteY68" fmla="*/ 956633 h 2767597"/>
                <a:gd name="connsiteX69" fmla="*/ 1713376 w 3001993"/>
                <a:gd name="connsiteY69" fmla="*/ 917680 h 2767597"/>
                <a:gd name="connsiteX70" fmla="*/ 1677973 w 3001993"/>
                <a:gd name="connsiteY70" fmla="*/ 875851 h 2767597"/>
                <a:gd name="connsiteX71" fmla="*/ 1603030 w 3001993"/>
                <a:gd name="connsiteY71" fmla="*/ 823687 h 2767597"/>
                <a:gd name="connsiteX72" fmla="*/ 1516048 w 3001993"/>
                <a:gd name="connsiteY72" fmla="*/ 778220 h 2767597"/>
                <a:gd name="connsiteX73" fmla="*/ 1430817 w 3001993"/>
                <a:gd name="connsiteY73" fmla="*/ 685396 h 2767597"/>
                <a:gd name="connsiteX74" fmla="*/ 1392223 w 3001993"/>
                <a:gd name="connsiteY74" fmla="*/ 663920 h 2767597"/>
                <a:gd name="connsiteX75" fmla="*/ 1310631 w 3001993"/>
                <a:gd name="connsiteY75" fmla="*/ 588124 h 2767597"/>
                <a:gd name="connsiteX76" fmla="*/ 1280304 w 3001993"/>
                <a:gd name="connsiteY76" fmla="*/ 521045 h 2767597"/>
                <a:gd name="connsiteX77" fmla="*/ 1249348 w 3001993"/>
                <a:gd name="connsiteY77" fmla="*/ 471038 h 2767597"/>
                <a:gd name="connsiteX78" fmla="*/ 1232364 w 3001993"/>
                <a:gd name="connsiteY78" fmla="*/ 455134 h 2767597"/>
                <a:gd name="connsiteX79" fmla="*/ 1237441 w 3001993"/>
                <a:gd name="connsiteY79" fmla="*/ 418651 h 2767597"/>
                <a:gd name="connsiteX80" fmla="*/ 1258873 w 3001993"/>
                <a:gd name="connsiteY80" fmla="*/ 378394 h 2767597"/>
                <a:gd name="connsiteX81" fmla="*/ 1216010 w 3001993"/>
                <a:gd name="connsiteY81" fmla="*/ 378170 h 2767597"/>
                <a:gd name="connsiteX82" fmla="*/ 1174091 w 3001993"/>
                <a:gd name="connsiteY82" fmla="*/ 353099 h 2767597"/>
                <a:gd name="connsiteX83" fmla="*/ 1166004 w 3001993"/>
                <a:gd name="connsiteY83" fmla="*/ 290063 h 2767597"/>
                <a:gd name="connsiteX84" fmla="*/ 1135048 w 3001993"/>
                <a:gd name="connsiteY84" fmla="*/ 275776 h 2767597"/>
                <a:gd name="connsiteX85" fmla="*/ 1129476 w 3001993"/>
                <a:gd name="connsiteY85" fmla="*/ 252862 h 2767597"/>
                <a:gd name="connsiteX86" fmla="*/ 1077898 w 3001993"/>
                <a:gd name="connsiteY86" fmla="*/ 256726 h 2767597"/>
                <a:gd name="connsiteX87" fmla="*/ 1065992 w 3001993"/>
                <a:gd name="connsiteY87" fmla="*/ 240057 h 2767597"/>
                <a:gd name="connsiteX88" fmla="*/ 1015985 w 3001993"/>
                <a:gd name="connsiteY88" fmla="*/ 247201 h 2767597"/>
                <a:gd name="connsiteX89" fmla="*/ 994554 w 3001993"/>
                <a:gd name="connsiteY89" fmla="*/ 235295 h 2767597"/>
                <a:gd name="connsiteX90" fmla="*/ 981929 w 3001993"/>
                <a:gd name="connsiteY90" fmla="*/ 193644 h 2767597"/>
                <a:gd name="connsiteX91" fmla="*/ 908109 w 3001993"/>
                <a:gd name="connsiteY91" fmla="*/ 215075 h 2767597"/>
                <a:gd name="connsiteX92" fmla="*/ 932642 w 3001993"/>
                <a:gd name="connsiteY92" fmla="*/ 178145 h 2767597"/>
                <a:gd name="connsiteX93" fmla="*/ 980267 w 3001993"/>
                <a:gd name="connsiteY93" fmla="*/ 154332 h 2767597"/>
                <a:gd name="connsiteX94" fmla="*/ 1015986 w 3001993"/>
                <a:gd name="connsiteY94" fmla="*/ 142426 h 2767597"/>
                <a:gd name="connsiteX95" fmla="*/ 1030272 w 3001993"/>
                <a:gd name="connsiteY95" fmla="*/ 92419 h 2767597"/>
                <a:gd name="connsiteX96" fmla="*/ 1073135 w 3001993"/>
                <a:gd name="connsiteY96" fmla="*/ 97182 h 2767597"/>
                <a:gd name="connsiteX97" fmla="*/ 1176472 w 3001993"/>
                <a:gd name="connsiteY97" fmla="*/ 41649 h 2767597"/>
                <a:gd name="connsiteX98" fmla="*/ 1410284 w 3001993"/>
                <a:gd name="connsiteY98" fmla="*/ 0 h 2767597"/>
                <a:gd name="connsiteX99" fmla="*/ 1508994 w 3001993"/>
                <a:gd name="connsiteY99" fmla="*/ 27677 h 2767597"/>
                <a:gd name="connsiteX100" fmla="*/ 1573198 w 3001993"/>
                <a:gd name="connsiteY100" fmla="*/ 61463 h 2767597"/>
                <a:gd name="connsiteX101" fmla="*/ 1616060 w 3001993"/>
                <a:gd name="connsiteY101" fmla="*/ 90038 h 2767597"/>
                <a:gd name="connsiteX102" fmla="*/ 1798158 w 3001993"/>
                <a:gd name="connsiteY102" fmla="*/ 102933 h 2767597"/>
                <a:gd name="connsiteX0" fmla="*/ 1798158 w 3001993"/>
                <a:gd name="connsiteY0" fmla="*/ 102933 h 2767597"/>
                <a:gd name="connsiteX1" fmla="*/ 1716657 w 3001993"/>
                <a:gd name="connsiteY1" fmla="*/ 309068 h 2767597"/>
                <a:gd name="connsiteX2" fmla="*/ 1690778 w 3001993"/>
                <a:gd name="connsiteY2" fmla="*/ 464344 h 2767597"/>
                <a:gd name="connsiteX3" fmla="*/ 1846053 w 3001993"/>
                <a:gd name="connsiteY3" fmla="*/ 610993 h 2767597"/>
                <a:gd name="connsiteX4" fmla="*/ 2251495 w 3001993"/>
                <a:gd name="connsiteY4" fmla="*/ 723136 h 2767597"/>
                <a:gd name="connsiteX5" fmla="*/ 2475781 w 3001993"/>
                <a:gd name="connsiteY5" fmla="*/ 921544 h 2767597"/>
                <a:gd name="connsiteX6" fmla="*/ 2725947 w 3001993"/>
                <a:gd name="connsiteY6" fmla="*/ 1076819 h 2767597"/>
                <a:gd name="connsiteX7" fmla="*/ 2907102 w 3001993"/>
                <a:gd name="connsiteY7" fmla="*/ 1318359 h 2767597"/>
                <a:gd name="connsiteX8" fmla="*/ 3001993 w 3001993"/>
                <a:gd name="connsiteY8" fmla="*/ 1620283 h 2767597"/>
                <a:gd name="connsiteX9" fmla="*/ 2993366 w 3001993"/>
                <a:gd name="connsiteY9" fmla="*/ 1870449 h 2767597"/>
                <a:gd name="connsiteX10" fmla="*/ 2915729 w 3001993"/>
                <a:gd name="connsiteY10" fmla="*/ 2060231 h 2767597"/>
                <a:gd name="connsiteX11" fmla="*/ 2743200 w 3001993"/>
                <a:gd name="connsiteY11" fmla="*/ 2189627 h 2767597"/>
                <a:gd name="connsiteX12" fmla="*/ 2501661 w 3001993"/>
                <a:gd name="connsiteY12" fmla="*/ 2241385 h 2767597"/>
                <a:gd name="connsiteX13" fmla="*/ 2216989 w 3001993"/>
                <a:gd name="connsiteY13" fmla="*/ 2172374 h 2767597"/>
                <a:gd name="connsiteX14" fmla="*/ 2009955 w 3001993"/>
                <a:gd name="connsiteY14" fmla="*/ 2137868 h 2767597"/>
                <a:gd name="connsiteX15" fmla="*/ 1842279 w 3001993"/>
                <a:gd name="connsiteY15" fmla="*/ 2052188 h 2767597"/>
                <a:gd name="connsiteX16" fmla="*/ 1625585 w 3001993"/>
                <a:gd name="connsiteY16" fmla="*/ 1949795 h 2767597"/>
                <a:gd name="connsiteX17" fmla="*/ 1416035 w 3001993"/>
                <a:gd name="connsiteY17" fmla="*/ 1861688 h 2767597"/>
                <a:gd name="connsiteX18" fmla="*/ 1253211 w 3001993"/>
                <a:gd name="connsiteY18" fmla="*/ 1877323 h 2767597"/>
                <a:gd name="connsiteX19" fmla="*/ 1096948 w 3001993"/>
                <a:gd name="connsiteY19" fmla="*/ 1878357 h 2767597"/>
                <a:gd name="connsiteX20" fmla="*/ 1018367 w 3001993"/>
                <a:gd name="connsiteY20" fmla="*/ 1985513 h 2767597"/>
                <a:gd name="connsiteX21" fmla="*/ 1104092 w 3001993"/>
                <a:gd name="connsiteY21" fmla="*/ 2247451 h 2767597"/>
                <a:gd name="connsiteX22" fmla="*/ 1251010 w 3001993"/>
                <a:gd name="connsiteY22" fmla="*/ 2453407 h 2767597"/>
                <a:gd name="connsiteX23" fmla="*/ 1083245 w 3001993"/>
                <a:gd name="connsiteY23" fmla="*/ 2665247 h 2767597"/>
                <a:gd name="connsiteX24" fmla="*/ 785004 w 3001993"/>
                <a:gd name="connsiteY24" fmla="*/ 2767597 h 2767597"/>
                <a:gd name="connsiteX25" fmla="*/ 474453 w 3001993"/>
                <a:gd name="connsiteY25" fmla="*/ 2750344 h 2767597"/>
                <a:gd name="connsiteX26" fmla="*/ 224287 w 3001993"/>
                <a:gd name="connsiteY26" fmla="*/ 2698585 h 2767597"/>
                <a:gd name="connsiteX27" fmla="*/ 51759 w 3001993"/>
                <a:gd name="connsiteY27" fmla="*/ 2595068 h 2767597"/>
                <a:gd name="connsiteX28" fmla="*/ 0 w 3001993"/>
                <a:gd name="connsiteY28" fmla="*/ 2405287 h 2767597"/>
                <a:gd name="connsiteX29" fmla="*/ 17253 w 3001993"/>
                <a:gd name="connsiteY29" fmla="*/ 2215506 h 2767597"/>
                <a:gd name="connsiteX30" fmla="*/ 103517 w 3001993"/>
                <a:gd name="connsiteY30" fmla="*/ 2017099 h 2767597"/>
                <a:gd name="connsiteX31" fmla="*/ 267419 w 3001993"/>
                <a:gd name="connsiteY31" fmla="*/ 1896329 h 2767597"/>
                <a:gd name="connsiteX32" fmla="*/ 362310 w 3001993"/>
                <a:gd name="connsiteY32" fmla="*/ 1784185 h 2767597"/>
                <a:gd name="connsiteX33" fmla="*/ 362310 w 3001993"/>
                <a:gd name="connsiteY33" fmla="*/ 1534019 h 2767597"/>
                <a:gd name="connsiteX34" fmla="*/ 370936 w 3001993"/>
                <a:gd name="connsiteY34" fmla="*/ 1387370 h 2767597"/>
                <a:gd name="connsiteX35" fmla="*/ 491706 w 3001993"/>
                <a:gd name="connsiteY35" fmla="*/ 1292480 h 2767597"/>
                <a:gd name="connsiteX36" fmla="*/ 638355 w 3001993"/>
                <a:gd name="connsiteY36" fmla="*/ 1275227 h 2767597"/>
                <a:gd name="connsiteX37" fmla="*/ 757328 w 3001993"/>
                <a:gd name="connsiteY37" fmla="*/ 1092590 h 2767597"/>
                <a:gd name="connsiteX38" fmla="*/ 763573 w 3001993"/>
                <a:gd name="connsiteY38" fmla="*/ 1021107 h 2767597"/>
                <a:gd name="connsiteX39" fmla="*/ 773098 w 3001993"/>
                <a:gd name="connsiteY39" fmla="*/ 960812 h 2767597"/>
                <a:gd name="connsiteX40" fmla="*/ 808817 w 3001993"/>
                <a:gd name="connsiteY40" fmla="*/ 952051 h 2767597"/>
                <a:gd name="connsiteX41" fmla="*/ 838245 w 3001993"/>
                <a:gd name="connsiteY41" fmla="*/ 983142 h 2767597"/>
                <a:gd name="connsiteX42" fmla="*/ 856442 w 3001993"/>
                <a:gd name="connsiteY42" fmla="*/ 966338 h 2767597"/>
                <a:gd name="connsiteX43" fmla="*/ 854914 w 3001993"/>
                <a:gd name="connsiteY43" fmla="*/ 906088 h 2767597"/>
                <a:gd name="connsiteX44" fmla="*/ 906359 w 3001993"/>
                <a:gd name="connsiteY44" fmla="*/ 885556 h 2767597"/>
                <a:gd name="connsiteX45" fmla="*/ 949310 w 3001993"/>
                <a:gd name="connsiteY45" fmla="*/ 930620 h 2767597"/>
                <a:gd name="connsiteX46" fmla="*/ 965979 w 3001993"/>
                <a:gd name="connsiteY46" fmla="*/ 952051 h 2767597"/>
                <a:gd name="connsiteX47" fmla="*/ 995004 w 3001993"/>
                <a:gd name="connsiteY47" fmla="*/ 939380 h 2767597"/>
                <a:gd name="connsiteX48" fmla="*/ 1004079 w 3001993"/>
                <a:gd name="connsiteY48" fmla="*/ 880613 h 2767597"/>
                <a:gd name="connsiteX49" fmla="*/ 1005113 w 3001993"/>
                <a:gd name="connsiteY49" fmla="*/ 847186 h 2767597"/>
                <a:gd name="connsiteX50" fmla="*/ 1025510 w 3001993"/>
                <a:gd name="connsiteY50" fmla="*/ 823463 h 2767597"/>
                <a:gd name="connsiteX51" fmla="*/ 1081268 w 3001993"/>
                <a:gd name="connsiteY51" fmla="*/ 804952 h 2767597"/>
                <a:gd name="connsiteX52" fmla="*/ 1113617 w 3001993"/>
                <a:gd name="connsiteY52" fmla="*/ 799651 h 2767597"/>
                <a:gd name="connsiteX53" fmla="*/ 1131813 w 3001993"/>
                <a:gd name="connsiteY53" fmla="*/ 767167 h 2767597"/>
                <a:gd name="connsiteX54" fmla="*/ 1156479 w 3001993"/>
                <a:gd name="connsiteY54" fmla="*/ 759170 h 2767597"/>
                <a:gd name="connsiteX55" fmla="*/ 1173148 w 3001993"/>
                <a:gd name="connsiteY55" fmla="*/ 735357 h 2767597"/>
                <a:gd name="connsiteX56" fmla="*/ 1196960 w 3001993"/>
                <a:gd name="connsiteY56" fmla="*/ 787745 h 2767597"/>
                <a:gd name="connsiteX57" fmla="*/ 1239823 w 3001993"/>
                <a:gd name="connsiteY57" fmla="*/ 785364 h 2767597"/>
                <a:gd name="connsiteX58" fmla="*/ 1277923 w 3001993"/>
                <a:gd name="connsiteY58" fmla="*/ 797270 h 2767597"/>
                <a:gd name="connsiteX59" fmla="*/ 1301735 w 3001993"/>
                <a:gd name="connsiteY59" fmla="*/ 787745 h 2767597"/>
                <a:gd name="connsiteX60" fmla="*/ 1330310 w 3001993"/>
                <a:gd name="connsiteY60" fmla="*/ 859182 h 2767597"/>
                <a:gd name="connsiteX61" fmla="*/ 1355246 w 3001993"/>
                <a:gd name="connsiteY61" fmla="*/ 846872 h 2767597"/>
                <a:gd name="connsiteX62" fmla="*/ 1398378 w 3001993"/>
                <a:gd name="connsiteY62" fmla="*/ 852532 h 2767597"/>
                <a:gd name="connsiteX63" fmla="*/ 1432704 w 3001993"/>
                <a:gd name="connsiteY63" fmla="*/ 859182 h 2767597"/>
                <a:gd name="connsiteX64" fmla="*/ 1492055 w 3001993"/>
                <a:gd name="connsiteY64" fmla="*/ 914715 h 2767597"/>
                <a:gd name="connsiteX65" fmla="*/ 1520810 w 3001993"/>
                <a:gd name="connsiteY65" fmla="*/ 899663 h 2767597"/>
                <a:gd name="connsiteX66" fmla="*/ 1556529 w 3001993"/>
                <a:gd name="connsiteY66" fmla="*/ 923476 h 2767597"/>
                <a:gd name="connsiteX67" fmla="*/ 1608917 w 3001993"/>
                <a:gd name="connsiteY67" fmla="*/ 952051 h 2767597"/>
                <a:gd name="connsiteX68" fmla="*/ 1689879 w 3001993"/>
                <a:gd name="connsiteY68" fmla="*/ 956633 h 2767597"/>
                <a:gd name="connsiteX69" fmla="*/ 1713376 w 3001993"/>
                <a:gd name="connsiteY69" fmla="*/ 917680 h 2767597"/>
                <a:gd name="connsiteX70" fmla="*/ 1677973 w 3001993"/>
                <a:gd name="connsiteY70" fmla="*/ 875851 h 2767597"/>
                <a:gd name="connsiteX71" fmla="*/ 1603030 w 3001993"/>
                <a:gd name="connsiteY71" fmla="*/ 823687 h 2767597"/>
                <a:gd name="connsiteX72" fmla="*/ 1516048 w 3001993"/>
                <a:gd name="connsiteY72" fmla="*/ 778220 h 2767597"/>
                <a:gd name="connsiteX73" fmla="*/ 1430817 w 3001993"/>
                <a:gd name="connsiteY73" fmla="*/ 685396 h 2767597"/>
                <a:gd name="connsiteX74" fmla="*/ 1392223 w 3001993"/>
                <a:gd name="connsiteY74" fmla="*/ 663920 h 2767597"/>
                <a:gd name="connsiteX75" fmla="*/ 1310631 w 3001993"/>
                <a:gd name="connsiteY75" fmla="*/ 588124 h 2767597"/>
                <a:gd name="connsiteX76" fmla="*/ 1280304 w 3001993"/>
                <a:gd name="connsiteY76" fmla="*/ 521045 h 2767597"/>
                <a:gd name="connsiteX77" fmla="*/ 1249348 w 3001993"/>
                <a:gd name="connsiteY77" fmla="*/ 471038 h 2767597"/>
                <a:gd name="connsiteX78" fmla="*/ 1232364 w 3001993"/>
                <a:gd name="connsiteY78" fmla="*/ 455134 h 2767597"/>
                <a:gd name="connsiteX79" fmla="*/ 1237441 w 3001993"/>
                <a:gd name="connsiteY79" fmla="*/ 418651 h 2767597"/>
                <a:gd name="connsiteX80" fmla="*/ 1258873 w 3001993"/>
                <a:gd name="connsiteY80" fmla="*/ 378394 h 2767597"/>
                <a:gd name="connsiteX81" fmla="*/ 1216010 w 3001993"/>
                <a:gd name="connsiteY81" fmla="*/ 378170 h 2767597"/>
                <a:gd name="connsiteX82" fmla="*/ 1174091 w 3001993"/>
                <a:gd name="connsiteY82" fmla="*/ 353099 h 2767597"/>
                <a:gd name="connsiteX83" fmla="*/ 1166004 w 3001993"/>
                <a:gd name="connsiteY83" fmla="*/ 290063 h 2767597"/>
                <a:gd name="connsiteX84" fmla="*/ 1135048 w 3001993"/>
                <a:gd name="connsiteY84" fmla="*/ 275776 h 2767597"/>
                <a:gd name="connsiteX85" fmla="*/ 1129476 w 3001993"/>
                <a:gd name="connsiteY85" fmla="*/ 252862 h 2767597"/>
                <a:gd name="connsiteX86" fmla="*/ 1077898 w 3001993"/>
                <a:gd name="connsiteY86" fmla="*/ 256726 h 2767597"/>
                <a:gd name="connsiteX87" fmla="*/ 1065992 w 3001993"/>
                <a:gd name="connsiteY87" fmla="*/ 240057 h 2767597"/>
                <a:gd name="connsiteX88" fmla="*/ 1015985 w 3001993"/>
                <a:gd name="connsiteY88" fmla="*/ 247201 h 2767597"/>
                <a:gd name="connsiteX89" fmla="*/ 994554 w 3001993"/>
                <a:gd name="connsiteY89" fmla="*/ 235295 h 2767597"/>
                <a:gd name="connsiteX90" fmla="*/ 981929 w 3001993"/>
                <a:gd name="connsiteY90" fmla="*/ 193644 h 2767597"/>
                <a:gd name="connsiteX91" fmla="*/ 908109 w 3001993"/>
                <a:gd name="connsiteY91" fmla="*/ 215075 h 2767597"/>
                <a:gd name="connsiteX92" fmla="*/ 932642 w 3001993"/>
                <a:gd name="connsiteY92" fmla="*/ 178145 h 2767597"/>
                <a:gd name="connsiteX93" fmla="*/ 980267 w 3001993"/>
                <a:gd name="connsiteY93" fmla="*/ 154332 h 2767597"/>
                <a:gd name="connsiteX94" fmla="*/ 1015986 w 3001993"/>
                <a:gd name="connsiteY94" fmla="*/ 142426 h 2767597"/>
                <a:gd name="connsiteX95" fmla="*/ 1030272 w 3001993"/>
                <a:gd name="connsiteY95" fmla="*/ 92419 h 2767597"/>
                <a:gd name="connsiteX96" fmla="*/ 1073135 w 3001993"/>
                <a:gd name="connsiteY96" fmla="*/ 97182 h 2767597"/>
                <a:gd name="connsiteX97" fmla="*/ 1176472 w 3001993"/>
                <a:gd name="connsiteY97" fmla="*/ 41649 h 2767597"/>
                <a:gd name="connsiteX98" fmla="*/ 1410284 w 3001993"/>
                <a:gd name="connsiteY98" fmla="*/ 0 h 2767597"/>
                <a:gd name="connsiteX99" fmla="*/ 1508994 w 3001993"/>
                <a:gd name="connsiteY99" fmla="*/ 27677 h 2767597"/>
                <a:gd name="connsiteX100" fmla="*/ 1573198 w 3001993"/>
                <a:gd name="connsiteY100" fmla="*/ 61463 h 2767597"/>
                <a:gd name="connsiteX101" fmla="*/ 1616060 w 3001993"/>
                <a:gd name="connsiteY101" fmla="*/ 90038 h 2767597"/>
                <a:gd name="connsiteX102" fmla="*/ 1798158 w 3001993"/>
                <a:gd name="connsiteY102" fmla="*/ 102933 h 2767597"/>
                <a:gd name="connsiteX0" fmla="*/ 1798158 w 3001993"/>
                <a:gd name="connsiteY0" fmla="*/ 102933 h 2767597"/>
                <a:gd name="connsiteX1" fmla="*/ 1716657 w 3001993"/>
                <a:gd name="connsiteY1" fmla="*/ 309068 h 2767597"/>
                <a:gd name="connsiteX2" fmla="*/ 1690778 w 3001993"/>
                <a:gd name="connsiteY2" fmla="*/ 464344 h 2767597"/>
                <a:gd name="connsiteX3" fmla="*/ 1846053 w 3001993"/>
                <a:gd name="connsiteY3" fmla="*/ 610993 h 2767597"/>
                <a:gd name="connsiteX4" fmla="*/ 2251495 w 3001993"/>
                <a:gd name="connsiteY4" fmla="*/ 723136 h 2767597"/>
                <a:gd name="connsiteX5" fmla="*/ 2475781 w 3001993"/>
                <a:gd name="connsiteY5" fmla="*/ 921544 h 2767597"/>
                <a:gd name="connsiteX6" fmla="*/ 2725947 w 3001993"/>
                <a:gd name="connsiteY6" fmla="*/ 1076819 h 2767597"/>
                <a:gd name="connsiteX7" fmla="*/ 2907102 w 3001993"/>
                <a:gd name="connsiteY7" fmla="*/ 1318359 h 2767597"/>
                <a:gd name="connsiteX8" fmla="*/ 3001993 w 3001993"/>
                <a:gd name="connsiteY8" fmla="*/ 1620283 h 2767597"/>
                <a:gd name="connsiteX9" fmla="*/ 2993366 w 3001993"/>
                <a:gd name="connsiteY9" fmla="*/ 1870449 h 2767597"/>
                <a:gd name="connsiteX10" fmla="*/ 2915729 w 3001993"/>
                <a:gd name="connsiteY10" fmla="*/ 2060231 h 2767597"/>
                <a:gd name="connsiteX11" fmla="*/ 2743200 w 3001993"/>
                <a:gd name="connsiteY11" fmla="*/ 2189627 h 2767597"/>
                <a:gd name="connsiteX12" fmla="*/ 2501661 w 3001993"/>
                <a:gd name="connsiteY12" fmla="*/ 2241385 h 2767597"/>
                <a:gd name="connsiteX13" fmla="*/ 2216989 w 3001993"/>
                <a:gd name="connsiteY13" fmla="*/ 2172374 h 2767597"/>
                <a:gd name="connsiteX14" fmla="*/ 2009955 w 3001993"/>
                <a:gd name="connsiteY14" fmla="*/ 2137868 h 2767597"/>
                <a:gd name="connsiteX15" fmla="*/ 1842279 w 3001993"/>
                <a:gd name="connsiteY15" fmla="*/ 2052188 h 2767597"/>
                <a:gd name="connsiteX16" fmla="*/ 1625585 w 3001993"/>
                <a:gd name="connsiteY16" fmla="*/ 1949795 h 2767597"/>
                <a:gd name="connsiteX17" fmla="*/ 1416035 w 3001993"/>
                <a:gd name="connsiteY17" fmla="*/ 1861688 h 2767597"/>
                <a:gd name="connsiteX18" fmla="*/ 1253211 w 3001993"/>
                <a:gd name="connsiteY18" fmla="*/ 1877323 h 2767597"/>
                <a:gd name="connsiteX19" fmla="*/ 1096948 w 3001993"/>
                <a:gd name="connsiteY19" fmla="*/ 1878357 h 2767597"/>
                <a:gd name="connsiteX20" fmla="*/ 1018367 w 3001993"/>
                <a:gd name="connsiteY20" fmla="*/ 1985513 h 2767597"/>
                <a:gd name="connsiteX21" fmla="*/ 1104092 w 3001993"/>
                <a:gd name="connsiteY21" fmla="*/ 2247451 h 2767597"/>
                <a:gd name="connsiteX22" fmla="*/ 1251010 w 3001993"/>
                <a:gd name="connsiteY22" fmla="*/ 2453407 h 2767597"/>
                <a:gd name="connsiteX23" fmla="*/ 1083245 w 3001993"/>
                <a:gd name="connsiteY23" fmla="*/ 2665247 h 2767597"/>
                <a:gd name="connsiteX24" fmla="*/ 785004 w 3001993"/>
                <a:gd name="connsiteY24" fmla="*/ 2767597 h 2767597"/>
                <a:gd name="connsiteX25" fmla="*/ 474453 w 3001993"/>
                <a:gd name="connsiteY25" fmla="*/ 2750344 h 2767597"/>
                <a:gd name="connsiteX26" fmla="*/ 224287 w 3001993"/>
                <a:gd name="connsiteY26" fmla="*/ 2698585 h 2767597"/>
                <a:gd name="connsiteX27" fmla="*/ 51759 w 3001993"/>
                <a:gd name="connsiteY27" fmla="*/ 2595068 h 2767597"/>
                <a:gd name="connsiteX28" fmla="*/ 0 w 3001993"/>
                <a:gd name="connsiteY28" fmla="*/ 2405287 h 2767597"/>
                <a:gd name="connsiteX29" fmla="*/ 17253 w 3001993"/>
                <a:gd name="connsiteY29" fmla="*/ 2215506 h 2767597"/>
                <a:gd name="connsiteX30" fmla="*/ 103517 w 3001993"/>
                <a:gd name="connsiteY30" fmla="*/ 2017099 h 2767597"/>
                <a:gd name="connsiteX31" fmla="*/ 267419 w 3001993"/>
                <a:gd name="connsiteY31" fmla="*/ 1896329 h 2767597"/>
                <a:gd name="connsiteX32" fmla="*/ 362310 w 3001993"/>
                <a:gd name="connsiteY32" fmla="*/ 1784185 h 2767597"/>
                <a:gd name="connsiteX33" fmla="*/ 362310 w 3001993"/>
                <a:gd name="connsiteY33" fmla="*/ 1534019 h 2767597"/>
                <a:gd name="connsiteX34" fmla="*/ 370936 w 3001993"/>
                <a:gd name="connsiteY34" fmla="*/ 1387370 h 2767597"/>
                <a:gd name="connsiteX35" fmla="*/ 491706 w 3001993"/>
                <a:gd name="connsiteY35" fmla="*/ 1292480 h 2767597"/>
                <a:gd name="connsiteX36" fmla="*/ 638355 w 3001993"/>
                <a:gd name="connsiteY36" fmla="*/ 1275227 h 2767597"/>
                <a:gd name="connsiteX37" fmla="*/ 757328 w 3001993"/>
                <a:gd name="connsiteY37" fmla="*/ 1092590 h 2767597"/>
                <a:gd name="connsiteX38" fmla="*/ 763573 w 3001993"/>
                <a:gd name="connsiteY38" fmla="*/ 1021107 h 2767597"/>
                <a:gd name="connsiteX39" fmla="*/ 773098 w 3001993"/>
                <a:gd name="connsiteY39" fmla="*/ 960812 h 2767597"/>
                <a:gd name="connsiteX40" fmla="*/ 808817 w 3001993"/>
                <a:gd name="connsiteY40" fmla="*/ 952051 h 2767597"/>
                <a:gd name="connsiteX41" fmla="*/ 838245 w 3001993"/>
                <a:gd name="connsiteY41" fmla="*/ 983142 h 2767597"/>
                <a:gd name="connsiteX42" fmla="*/ 856442 w 3001993"/>
                <a:gd name="connsiteY42" fmla="*/ 966338 h 2767597"/>
                <a:gd name="connsiteX43" fmla="*/ 854914 w 3001993"/>
                <a:gd name="connsiteY43" fmla="*/ 906088 h 2767597"/>
                <a:gd name="connsiteX44" fmla="*/ 906359 w 3001993"/>
                <a:gd name="connsiteY44" fmla="*/ 885556 h 2767597"/>
                <a:gd name="connsiteX45" fmla="*/ 949310 w 3001993"/>
                <a:gd name="connsiteY45" fmla="*/ 930620 h 2767597"/>
                <a:gd name="connsiteX46" fmla="*/ 965979 w 3001993"/>
                <a:gd name="connsiteY46" fmla="*/ 952051 h 2767597"/>
                <a:gd name="connsiteX47" fmla="*/ 995004 w 3001993"/>
                <a:gd name="connsiteY47" fmla="*/ 939380 h 2767597"/>
                <a:gd name="connsiteX48" fmla="*/ 1004079 w 3001993"/>
                <a:gd name="connsiteY48" fmla="*/ 880613 h 2767597"/>
                <a:gd name="connsiteX49" fmla="*/ 1005113 w 3001993"/>
                <a:gd name="connsiteY49" fmla="*/ 847186 h 2767597"/>
                <a:gd name="connsiteX50" fmla="*/ 1025510 w 3001993"/>
                <a:gd name="connsiteY50" fmla="*/ 823463 h 2767597"/>
                <a:gd name="connsiteX51" fmla="*/ 1081268 w 3001993"/>
                <a:gd name="connsiteY51" fmla="*/ 804952 h 2767597"/>
                <a:gd name="connsiteX52" fmla="*/ 1113617 w 3001993"/>
                <a:gd name="connsiteY52" fmla="*/ 799651 h 2767597"/>
                <a:gd name="connsiteX53" fmla="*/ 1131813 w 3001993"/>
                <a:gd name="connsiteY53" fmla="*/ 767167 h 2767597"/>
                <a:gd name="connsiteX54" fmla="*/ 1156479 w 3001993"/>
                <a:gd name="connsiteY54" fmla="*/ 759170 h 2767597"/>
                <a:gd name="connsiteX55" fmla="*/ 1173148 w 3001993"/>
                <a:gd name="connsiteY55" fmla="*/ 735357 h 2767597"/>
                <a:gd name="connsiteX56" fmla="*/ 1196960 w 3001993"/>
                <a:gd name="connsiteY56" fmla="*/ 787745 h 2767597"/>
                <a:gd name="connsiteX57" fmla="*/ 1239823 w 3001993"/>
                <a:gd name="connsiteY57" fmla="*/ 785364 h 2767597"/>
                <a:gd name="connsiteX58" fmla="*/ 1277923 w 3001993"/>
                <a:gd name="connsiteY58" fmla="*/ 797270 h 2767597"/>
                <a:gd name="connsiteX59" fmla="*/ 1301735 w 3001993"/>
                <a:gd name="connsiteY59" fmla="*/ 787745 h 2767597"/>
                <a:gd name="connsiteX60" fmla="*/ 1330310 w 3001993"/>
                <a:gd name="connsiteY60" fmla="*/ 859182 h 2767597"/>
                <a:gd name="connsiteX61" fmla="*/ 1355246 w 3001993"/>
                <a:gd name="connsiteY61" fmla="*/ 846872 h 2767597"/>
                <a:gd name="connsiteX62" fmla="*/ 1398378 w 3001993"/>
                <a:gd name="connsiteY62" fmla="*/ 852532 h 2767597"/>
                <a:gd name="connsiteX63" fmla="*/ 1432704 w 3001993"/>
                <a:gd name="connsiteY63" fmla="*/ 859182 h 2767597"/>
                <a:gd name="connsiteX64" fmla="*/ 1492055 w 3001993"/>
                <a:gd name="connsiteY64" fmla="*/ 914715 h 2767597"/>
                <a:gd name="connsiteX65" fmla="*/ 1520810 w 3001993"/>
                <a:gd name="connsiteY65" fmla="*/ 899663 h 2767597"/>
                <a:gd name="connsiteX66" fmla="*/ 1556529 w 3001993"/>
                <a:gd name="connsiteY66" fmla="*/ 923476 h 2767597"/>
                <a:gd name="connsiteX67" fmla="*/ 1608917 w 3001993"/>
                <a:gd name="connsiteY67" fmla="*/ 952051 h 2767597"/>
                <a:gd name="connsiteX68" fmla="*/ 1689879 w 3001993"/>
                <a:gd name="connsiteY68" fmla="*/ 956633 h 2767597"/>
                <a:gd name="connsiteX69" fmla="*/ 1713376 w 3001993"/>
                <a:gd name="connsiteY69" fmla="*/ 917680 h 2767597"/>
                <a:gd name="connsiteX70" fmla="*/ 1677973 w 3001993"/>
                <a:gd name="connsiteY70" fmla="*/ 875851 h 2767597"/>
                <a:gd name="connsiteX71" fmla="*/ 1603030 w 3001993"/>
                <a:gd name="connsiteY71" fmla="*/ 823687 h 2767597"/>
                <a:gd name="connsiteX72" fmla="*/ 1516048 w 3001993"/>
                <a:gd name="connsiteY72" fmla="*/ 778220 h 2767597"/>
                <a:gd name="connsiteX73" fmla="*/ 1430817 w 3001993"/>
                <a:gd name="connsiteY73" fmla="*/ 685396 h 2767597"/>
                <a:gd name="connsiteX74" fmla="*/ 1392223 w 3001993"/>
                <a:gd name="connsiteY74" fmla="*/ 663920 h 2767597"/>
                <a:gd name="connsiteX75" fmla="*/ 1310631 w 3001993"/>
                <a:gd name="connsiteY75" fmla="*/ 588124 h 2767597"/>
                <a:gd name="connsiteX76" fmla="*/ 1280304 w 3001993"/>
                <a:gd name="connsiteY76" fmla="*/ 521045 h 2767597"/>
                <a:gd name="connsiteX77" fmla="*/ 1249348 w 3001993"/>
                <a:gd name="connsiteY77" fmla="*/ 471038 h 2767597"/>
                <a:gd name="connsiteX78" fmla="*/ 1232364 w 3001993"/>
                <a:gd name="connsiteY78" fmla="*/ 455134 h 2767597"/>
                <a:gd name="connsiteX79" fmla="*/ 1237441 w 3001993"/>
                <a:gd name="connsiteY79" fmla="*/ 418651 h 2767597"/>
                <a:gd name="connsiteX80" fmla="*/ 1258873 w 3001993"/>
                <a:gd name="connsiteY80" fmla="*/ 378394 h 2767597"/>
                <a:gd name="connsiteX81" fmla="*/ 1216010 w 3001993"/>
                <a:gd name="connsiteY81" fmla="*/ 378170 h 2767597"/>
                <a:gd name="connsiteX82" fmla="*/ 1174091 w 3001993"/>
                <a:gd name="connsiteY82" fmla="*/ 353099 h 2767597"/>
                <a:gd name="connsiteX83" fmla="*/ 1166004 w 3001993"/>
                <a:gd name="connsiteY83" fmla="*/ 290063 h 2767597"/>
                <a:gd name="connsiteX84" fmla="*/ 1135048 w 3001993"/>
                <a:gd name="connsiteY84" fmla="*/ 275776 h 2767597"/>
                <a:gd name="connsiteX85" fmla="*/ 1129476 w 3001993"/>
                <a:gd name="connsiteY85" fmla="*/ 252862 h 2767597"/>
                <a:gd name="connsiteX86" fmla="*/ 1077898 w 3001993"/>
                <a:gd name="connsiteY86" fmla="*/ 256726 h 2767597"/>
                <a:gd name="connsiteX87" fmla="*/ 1065992 w 3001993"/>
                <a:gd name="connsiteY87" fmla="*/ 240057 h 2767597"/>
                <a:gd name="connsiteX88" fmla="*/ 1015985 w 3001993"/>
                <a:gd name="connsiteY88" fmla="*/ 247201 h 2767597"/>
                <a:gd name="connsiteX89" fmla="*/ 994554 w 3001993"/>
                <a:gd name="connsiteY89" fmla="*/ 235295 h 2767597"/>
                <a:gd name="connsiteX90" fmla="*/ 981929 w 3001993"/>
                <a:gd name="connsiteY90" fmla="*/ 193644 h 2767597"/>
                <a:gd name="connsiteX91" fmla="*/ 908109 w 3001993"/>
                <a:gd name="connsiteY91" fmla="*/ 215075 h 2767597"/>
                <a:gd name="connsiteX92" fmla="*/ 932642 w 3001993"/>
                <a:gd name="connsiteY92" fmla="*/ 178145 h 2767597"/>
                <a:gd name="connsiteX93" fmla="*/ 980267 w 3001993"/>
                <a:gd name="connsiteY93" fmla="*/ 154332 h 2767597"/>
                <a:gd name="connsiteX94" fmla="*/ 1015986 w 3001993"/>
                <a:gd name="connsiteY94" fmla="*/ 142426 h 2767597"/>
                <a:gd name="connsiteX95" fmla="*/ 1030272 w 3001993"/>
                <a:gd name="connsiteY95" fmla="*/ 92419 h 2767597"/>
                <a:gd name="connsiteX96" fmla="*/ 1073135 w 3001993"/>
                <a:gd name="connsiteY96" fmla="*/ 97182 h 2767597"/>
                <a:gd name="connsiteX97" fmla="*/ 1176472 w 3001993"/>
                <a:gd name="connsiteY97" fmla="*/ 41649 h 2767597"/>
                <a:gd name="connsiteX98" fmla="*/ 1410284 w 3001993"/>
                <a:gd name="connsiteY98" fmla="*/ 0 h 2767597"/>
                <a:gd name="connsiteX99" fmla="*/ 1508994 w 3001993"/>
                <a:gd name="connsiteY99" fmla="*/ 27677 h 2767597"/>
                <a:gd name="connsiteX100" fmla="*/ 1573198 w 3001993"/>
                <a:gd name="connsiteY100" fmla="*/ 61463 h 2767597"/>
                <a:gd name="connsiteX101" fmla="*/ 1616060 w 3001993"/>
                <a:gd name="connsiteY101" fmla="*/ 90038 h 2767597"/>
                <a:gd name="connsiteX102" fmla="*/ 1798158 w 3001993"/>
                <a:gd name="connsiteY102" fmla="*/ 102933 h 2767597"/>
                <a:gd name="connsiteX0" fmla="*/ 1798158 w 3001993"/>
                <a:gd name="connsiteY0" fmla="*/ 102933 h 2767597"/>
                <a:gd name="connsiteX1" fmla="*/ 1716657 w 3001993"/>
                <a:gd name="connsiteY1" fmla="*/ 309068 h 2767597"/>
                <a:gd name="connsiteX2" fmla="*/ 1690778 w 3001993"/>
                <a:gd name="connsiteY2" fmla="*/ 464344 h 2767597"/>
                <a:gd name="connsiteX3" fmla="*/ 1846053 w 3001993"/>
                <a:gd name="connsiteY3" fmla="*/ 610993 h 2767597"/>
                <a:gd name="connsiteX4" fmla="*/ 2251495 w 3001993"/>
                <a:gd name="connsiteY4" fmla="*/ 723136 h 2767597"/>
                <a:gd name="connsiteX5" fmla="*/ 2475781 w 3001993"/>
                <a:gd name="connsiteY5" fmla="*/ 921544 h 2767597"/>
                <a:gd name="connsiteX6" fmla="*/ 2725947 w 3001993"/>
                <a:gd name="connsiteY6" fmla="*/ 1076819 h 2767597"/>
                <a:gd name="connsiteX7" fmla="*/ 2907102 w 3001993"/>
                <a:gd name="connsiteY7" fmla="*/ 1318359 h 2767597"/>
                <a:gd name="connsiteX8" fmla="*/ 3001993 w 3001993"/>
                <a:gd name="connsiteY8" fmla="*/ 1620283 h 2767597"/>
                <a:gd name="connsiteX9" fmla="*/ 2993366 w 3001993"/>
                <a:gd name="connsiteY9" fmla="*/ 1870449 h 2767597"/>
                <a:gd name="connsiteX10" fmla="*/ 2915729 w 3001993"/>
                <a:gd name="connsiteY10" fmla="*/ 2060231 h 2767597"/>
                <a:gd name="connsiteX11" fmla="*/ 2743200 w 3001993"/>
                <a:gd name="connsiteY11" fmla="*/ 2189627 h 2767597"/>
                <a:gd name="connsiteX12" fmla="*/ 2501661 w 3001993"/>
                <a:gd name="connsiteY12" fmla="*/ 2241385 h 2767597"/>
                <a:gd name="connsiteX13" fmla="*/ 2216989 w 3001993"/>
                <a:gd name="connsiteY13" fmla="*/ 2172374 h 2767597"/>
                <a:gd name="connsiteX14" fmla="*/ 2009955 w 3001993"/>
                <a:gd name="connsiteY14" fmla="*/ 2137868 h 2767597"/>
                <a:gd name="connsiteX15" fmla="*/ 1842279 w 3001993"/>
                <a:gd name="connsiteY15" fmla="*/ 2052188 h 2767597"/>
                <a:gd name="connsiteX16" fmla="*/ 1625585 w 3001993"/>
                <a:gd name="connsiteY16" fmla="*/ 1949795 h 2767597"/>
                <a:gd name="connsiteX17" fmla="*/ 1416035 w 3001993"/>
                <a:gd name="connsiteY17" fmla="*/ 1861688 h 2767597"/>
                <a:gd name="connsiteX18" fmla="*/ 1253211 w 3001993"/>
                <a:gd name="connsiteY18" fmla="*/ 1877323 h 2767597"/>
                <a:gd name="connsiteX19" fmla="*/ 1096948 w 3001993"/>
                <a:gd name="connsiteY19" fmla="*/ 1878357 h 2767597"/>
                <a:gd name="connsiteX20" fmla="*/ 1018367 w 3001993"/>
                <a:gd name="connsiteY20" fmla="*/ 1985513 h 2767597"/>
                <a:gd name="connsiteX21" fmla="*/ 1104092 w 3001993"/>
                <a:gd name="connsiteY21" fmla="*/ 2247451 h 2767597"/>
                <a:gd name="connsiteX22" fmla="*/ 1251010 w 3001993"/>
                <a:gd name="connsiteY22" fmla="*/ 2453407 h 2767597"/>
                <a:gd name="connsiteX23" fmla="*/ 1083245 w 3001993"/>
                <a:gd name="connsiteY23" fmla="*/ 2665247 h 2767597"/>
                <a:gd name="connsiteX24" fmla="*/ 785004 w 3001993"/>
                <a:gd name="connsiteY24" fmla="*/ 2767597 h 2767597"/>
                <a:gd name="connsiteX25" fmla="*/ 474453 w 3001993"/>
                <a:gd name="connsiteY25" fmla="*/ 2750344 h 2767597"/>
                <a:gd name="connsiteX26" fmla="*/ 224287 w 3001993"/>
                <a:gd name="connsiteY26" fmla="*/ 2698585 h 2767597"/>
                <a:gd name="connsiteX27" fmla="*/ 51759 w 3001993"/>
                <a:gd name="connsiteY27" fmla="*/ 2595068 h 2767597"/>
                <a:gd name="connsiteX28" fmla="*/ 0 w 3001993"/>
                <a:gd name="connsiteY28" fmla="*/ 2405287 h 2767597"/>
                <a:gd name="connsiteX29" fmla="*/ 17253 w 3001993"/>
                <a:gd name="connsiteY29" fmla="*/ 2215506 h 2767597"/>
                <a:gd name="connsiteX30" fmla="*/ 103517 w 3001993"/>
                <a:gd name="connsiteY30" fmla="*/ 2017099 h 2767597"/>
                <a:gd name="connsiteX31" fmla="*/ 267419 w 3001993"/>
                <a:gd name="connsiteY31" fmla="*/ 1896329 h 2767597"/>
                <a:gd name="connsiteX32" fmla="*/ 362310 w 3001993"/>
                <a:gd name="connsiteY32" fmla="*/ 1784185 h 2767597"/>
                <a:gd name="connsiteX33" fmla="*/ 362310 w 3001993"/>
                <a:gd name="connsiteY33" fmla="*/ 1534019 h 2767597"/>
                <a:gd name="connsiteX34" fmla="*/ 370936 w 3001993"/>
                <a:gd name="connsiteY34" fmla="*/ 1387370 h 2767597"/>
                <a:gd name="connsiteX35" fmla="*/ 491706 w 3001993"/>
                <a:gd name="connsiteY35" fmla="*/ 1292480 h 2767597"/>
                <a:gd name="connsiteX36" fmla="*/ 638355 w 3001993"/>
                <a:gd name="connsiteY36" fmla="*/ 1275227 h 2767597"/>
                <a:gd name="connsiteX37" fmla="*/ 757328 w 3001993"/>
                <a:gd name="connsiteY37" fmla="*/ 1092590 h 2767597"/>
                <a:gd name="connsiteX38" fmla="*/ 763573 w 3001993"/>
                <a:gd name="connsiteY38" fmla="*/ 1021107 h 2767597"/>
                <a:gd name="connsiteX39" fmla="*/ 773098 w 3001993"/>
                <a:gd name="connsiteY39" fmla="*/ 960812 h 2767597"/>
                <a:gd name="connsiteX40" fmla="*/ 808817 w 3001993"/>
                <a:gd name="connsiteY40" fmla="*/ 952051 h 2767597"/>
                <a:gd name="connsiteX41" fmla="*/ 838245 w 3001993"/>
                <a:gd name="connsiteY41" fmla="*/ 983142 h 2767597"/>
                <a:gd name="connsiteX42" fmla="*/ 856442 w 3001993"/>
                <a:gd name="connsiteY42" fmla="*/ 966338 h 2767597"/>
                <a:gd name="connsiteX43" fmla="*/ 854914 w 3001993"/>
                <a:gd name="connsiteY43" fmla="*/ 906088 h 2767597"/>
                <a:gd name="connsiteX44" fmla="*/ 906359 w 3001993"/>
                <a:gd name="connsiteY44" fmla="*/ 885556 h 2767597"/>
                <a:gd name="connsiteX45" fmla="*/ 949310 w 3001993"/>
                <a:gd name="connsiteY45" fmla="*/ 930620 h 2767597"/>
                <a:gd name="connsiteX46" fmla="*/ 965979 w 3001993"/>
                <a:gd name="connsiteY46" fmla="*/ 952051 h 2767597"/>
                <a:gd name="connsiteX47" fmla="*/ 995004 w 3001993"/>
                <a:gd name="connsiteY47" fmla="*/ 939380 h 2767597"/>
                <a:gd name="connsiteX48" fmla="*/ 1004079 w 3001993"/>
                <a:gd name="connsiteY48" fmla="*/ 880613 h 2767597"/>
                <a:gd name="connsiteX49" fmla="*/ 1005113 w 3001993"/>
                <a:gd name="connsiteY49" fmla="*/ 847186 h 2767597"/>
                <a:gd name="connsiteX50" fmla="*/ 1025510 w 3001993"/>
                <a:gd name="connsiteY50" fmla="*/ 823463 h 2767597"/>
                <a:gd name="connsiteX51" fmla="*/ 1081268 w 3001993"/>
                <a:gd name="connsiteY51" fmla="*/ 804952 h 2767597"/>
                <a:gd name="connsiteX52" fmla="*/ 1113617 w 3001993"/>
                <a:gd name="connsiteY52" fmla="*/ 799651 h 2767597"/>
                <a:gd name="connsiteX53" fmla="*/ 1131813 w 3001993"/>
                <a:gd name="connsiteY53" fmla="*/ 767167 h 2767597"/>
                <a:gd name="connsiteX54" fmla="*/ 1156479 w 3001993"/>
                <a:gd name="connsiteY54" fmla="*/ 759170 h 2767597"/>
                <a:gd name="connsiteX55" fmla="*/ 1173148 w 3001993"/>
                <a:gd name="connsiteY55" fmla="*/ 735357 h 2767597"/>
                <a:gd name="connsiteX56" fmla="*/ 1196960 w 3001993"/>
                <a:gd name="connsiteY56" fmla="*/ 787745 h 2767597"/>
                <a:gd name="connsiteX57" fmla="*/ 1239823 w 3001993"/>
                <a:gd name="connsiteY57" fmla="*/ 785364 h 2767597"/>
                <a:gd name="connsiteX58" fmla="*/ 1277923 w 3001993"/>
                <a:gd name="connsiteY58" fmla="*/ 797270 h 2767597"/>
                <a:gd name="connsiteX59" fmla="*/ 1301735 w 3001993"/>
                <a:gd name="connsiteY59" fmla="*/ 787745 h 2767597"/>
                <a:gd name="connsiteX60" fmla="*/ 1330310 w 3001993"/>
                <a:gd name="connsiteY60" fmla="*/ 859182 h 2767597"/>
                <a:gd name="connsiteX61" fmla="*/ 1355246 w 3001993"/>
                <a:gd name="connsiteY61" fmla="*/ 846872 h 2767597"/>
                <a:gd name="connsiteX62" fmla="*/ 1398378 w 3001993"/>
                <a:gd name="connsiteY62" fmla="*/ 852532 h 2767597"/>
                <a:gd name="connsiteX63" fmla="*/ 1432704 w 3001993"/>
                <a:gd name="connsiteY63" fmla="*/ 859182 h 2767597"/>
                <a:gd name="connsiteX64" fmla="*/ 1492055 w 3001993"/>
                <a:gd name="connsiteY64" fmla="*/ 914715 h 2767597"/>
                <a:gd name="connsiteX65" fmla="*/ 1520810 w 3001993"/>
                <a:gd name="connsiteY65" fmla="*/ 899663 h 2767597"/>
                <a:gd name="connsiteX66" fmla="*/ 1556529 w 3001993"/>
                <a:gd name="connsiteY66" fmla="*/ 923476 h 2767597"/>
                <a:gd name="connsiteX67" fmla="*/ 1608917 w 3001993"/>
                <a:gd name="connsiteY67" fmla="*/ 952051 h 2767597"/>
                <a:gd name="connsiteX68" fmla="*/ 1689879 w 3001993"/>
                <a:gd name="connsiteY68" fmla="*/ 956633 h 2767597"/>
                <a:gd name="connsiteX69" fmla="*/ 1713376 w 3001993"/>
                <a:gd name="connsiteY69" fmla="*/ 917680 h 2767597"/>
                <a:gd name="connsiteX70" fmla="*/ 1677973 w 3001993"/>
                <a:gd name="connsiteY70" fmla="*/ 875851 h 2767597"/>
                <a:gd name="connsiteX71" fmla="*/ 1603030 w 3001993"/>
                <a:gd name="connsiteY71" fmla="*/ 823687 h 2767597"/>
                <a:gd name="connsiteX72" fmla="*/ 1516048 w 3001993"/>
                <a:gd name="connsiteY72" fmla="*/ 778220 h 2767597"/>
                <a:gd name="connsiteX73" fmla="*/ 1430817 w 3001993"/>
                <a:gd name="connsiteY73" fmla="*/ 685396 h 2767597"/>
                <a:gd name="connsiteX74" fmla="*/ 1392223 w 3001993"/>
                <a:gd name="connsiteY74" fmla="*/ 663920 h 2767597"/>
                <a:gd name="connsiteX75" fmla="*/ 1310631 w 3001993"/>
                <a:gd name="connsiteY75" fmla="*/ 588124 h 2767597"/>
                <a:gd name="connsiteX76" fmla="*/ 1280304 w 3001993"/>
                <a:gd name="connsiteY76" fmla="*/ 521045 h 2767597"/>
                <a:gd name="connsiteX77" fmla="*/ 1249348 w 3001993"/>
                <a:gd name="connsiteY77" fmla="*/ 471038 h 2767597"/>
                <a:gd name="connsiteX78" fmla="*/ 1232364 w 3001993"/>
                <a:gd name="connsiteY78" fmla="*/ 455134 h 2767597"/>
                <a:gd name="connsiteX79" fmla="*/ 1237441 w 3001993"/>
                <a:gd name="connsiteY79" fmla="*/ 418651 h 2767597"/>
                <a:gd name="connsiteX80" fmla="*/ 1258873 w 3001993"/>
                <a:gd name="connsiteY80" fmla="*/ 378394 h 2767597"/>
                <a:gd name="connsiteX81" fmla="*/ 1216010 w 3001993"/>
                <a:gd name="connsiteY81" fmla="*/ 378170 h 2767597"/>
                <a:gd name="connsiteX82" fmla="*/ 1174091 w 3001993"/>
                <a:gd name="connsiteY82" fmla="*/ 353099 h 2767597"/>
                <a:gd name="connsiteX83" fmla="*/ 1166004 w 3001993"/>
                <a:gd name="connsiteY83" fmla="*/ 290063 h 2767597"/>
                <a:gd name="connsiteX84" fmla="*/ 1135048 w 3001993"/>
                <a:gd name="connsiteY84" fmla="*/ 275776 h 2767597"/>
                <a:gd name="connsiteX85" fmla="*/ 1129476 w 3001993"/>
                <a:gd name="connsiteY85" fmla="*/ 252862 h 2767597"/>
                <a:gd name="connsiteX86" fmla="*/ 1077898 w 3001993"/>
                <a:gd name="connsiteY86" fmla="*/ 256726 h 2767597"/>
                <a:gd name="connsiteX87" fmla="*/ 1065992 w 3001993"/>
                <a:gd name="connsiteY87" fmla="*/ 240057 h 2767597"/>
                <a:gd name="connsiteX88" fmla="*/ 1015985 w 3001993"/>
                <a:gd name="connsiteY88" fmla="*/ 247201 h 2767597"/>
                <a:gd name="connsiteX89" fmla="*/ 994554 w 3001993"/>
                <a:gd name="connsiteY89" fmla="*/ 235295 h 2767597"/>
                <a:gd name="connsiteX90" fmla="*/ 981929 w 3001993"/>
                <a:gd name="connsiteY90" fmla="*/ 193644 h 2767597"/>
                <a:gd name="connsiteX91" fmla="*/ 908109 w 3001993"/>
                <a:gd name="connsiteY91" fmla="*/ 215075 h 2767597"/>
                <a:gd name="connsiteX92" fmla="*/ 932642 w 3001993"/>
                <a:gd name="connsiteY92" fmla="*/ 178145 h 2767597"/>
                <a:gd name="connsiteX93" fmla="*/ 980267 w 3001993"/>
                <a:gd name="connsiteY93" fmla="*/ 154332 h 2767597"/>
                <a:gd name="connsiteX94" fmla="*/ 1015986 w 3001993"/>
                <a:gd name="connsiteY94" fmla="*/ 142426 h 2767597"/>
                <a:gd name="connsiteX95" fmla="*/ 1030272 w 3001993"/>
                <a:gd name="connsiteY95" fmla="*/ 92419 h 2767597"/>
                <a:gd name="connsiteX96" fmla="*/ 1073135 w 3001993"/>
                <a:gd name="connsiteY96" fmla="*/ 97182 h 2767597"/>
                <a:gd name="connsiteX97" fmla="*/ 1176472 w 3001993"/>
                <a:gd name="connsiteY97" fmla="*/ 41649 h 2767597"/>
                <a:gd name="connsiteX98" fmla="*/ 1410284 w 3001993"/>
                <a:gd name="connsiteY98" fmla="*/ 0 h 2767597"/>
                <a:gd name="connsiteX99" fmla="*/ 1508994 w 3001993"/>
                <a:gd name="connsiteY99" fmla="*/ 27677 h 2767597"/>
                <a:gd name="connsiteX100" fmla="*/ 1573198 w 3001993"/>
                <a:gd name="connsiteY100" fmla="*/ 61463 h 2767597"/>
                <a:gd name="connsiteX101" fmla="*/ 1616060 w 3001993"/>
                <a:gd name="connsiteY101" fmla="*/ 90038 h 2767597"/>
                <a:gd name="connsiteX102" fmla="*/ 1798158 w 3001993"/>
                <a:gd name="connsiteY102" fmla="*/ 102933 h 2767597"/>
                <a:gd name="connsiteX0" fmla="*/ 1798158 w 3001993"/>
                <a:gd name="connsiteY0" fmla="*/ 102933 h 2767597"/>
                <a:gd name="connsiteX1" fmla="*/ 1716657 w 3001993"/>
                <a:gd name="connsiteY1" fmla="*/ 309068 h 2767597"/>
                <a:gd name="connsiteX2" fmla="*/ 1690778 w 3001993"/>
                <a:gd name="connsiteY2" fmla="*/ 464344 h 2767597"/>
                <a:gd name="connsiteX3" fmla="*/ 1846053 w 3001993"/>
                <a:gd name="connsiteY3" fmla="*/ 610993 h 2767597"/>
                <a:gd name="connsiteX4" fmla="*/ 2251495 w 3001993"/>
                <a:gd name="connsiteY4" fmla="*/ 723136 h 2767597"/>
                <a:gd name="connsiteX5" fmla="*/ 2475781 w 3001993"/>
                <a:gd name="connsiteY5" fmla="*/ 921544 h 2767597"/>
                <a:gd name="connsiteX6" fmla="*/ 2725947 w 3001993"/>
                <a:gd name="connsiteY6" fmla="*/ 1076819 h 2767597"/>
                <a:gd name="connsiteX7" fmla="*/ 2907102 w 3001993"/>
                <a:gd name="connsiteY7" fmla="*/ 1318359 h 2767597"/>
                <a:gd name="connsiteX8" fmla="*/ 3001993 w 3001993"/>
                <a:gd name="connsiteY8" fmla="*/ 1620283 h 2767597"/>
                <a:gd name="connsiteX9" fmla="*/ 2993366 w 3001993"/>
                <a:gd name="connsiteY9" fmla="*/ 1870449 h 2767597"/>
                <a:gd name="connsiteX10" fmla="*/ 2915729 w 3001993"/>
                <a:gd name="connsiteY10" fmla="*/ 2060231 h 2767597"/>
                <a:gd name="connsiteX11" fmla="*/ 2743200 w 3001993"/>
                <a:gd name="connsiteY11" fmla="*/ 2189627 h 2767597"/>
                <a:gd name="connsiteX12" fmla="*/ 2501661 w 3001993"/>
                <a:gd name="connsiteY12" fmla="*/ 2241385 h 2767597"/>
                <a:gd name="connsiteX13" fmla="*/ 2216989 w 3001993"/>
                <a:gd name="connsiteY13" fmla="*/ 2172374 h 2767597"/>
                <a:gd name="connsiteX14" fmla="*/ 2009955 w 3001993"/>
                <a:gd name="connsiteY14" fmla="*/ 2137868 h 2767597"/>
                <a:gd name="connsiteX15" fmla="*/ 1842279 w 3001993"/>
                <a:gd name="connsiteY15" fmla="*/ 2052188 h 2767597"/>
                <a:gd name="connsiteX16" fmla="*/ 1625585 w 3001993"/>
                <a:gd name="connsiteY16" fmla="*/ 1949795 h 2767597"/>
                <a:gd name="connsiteX17" fmla="*/ 1416035 w 3001993"/>
                <a:gd name="connsiteY17" fmla="*/ 1861688 h 2767597"/>
                <a:gd name="connsiteX18" fmla="*/ 1248449 w 3001993"/>
                <a:gd name="connsiteY18" fmla="*/ 1867798 h 2767597"/>
                <a:gd name="connsiteX19" fmla="*/ 1096948 w 3001993"/>
                <a:gd name="connsiteY19" fmla="*/ 1878357 h 2767597"/>
                <a:gd name="connsiteX20" fmla="*/ 1018367 w 3001993"/>
                <a:gd name="connsiteY20" fmla="*/ 1985513 h 2767597"/>
                <a:gd name="connsiteX21" fmla="*/ 1104092 w 3001993"/>
                <a:gd name="connsiteY21" fmla="*/ 2247451 h 2767597"/>
                <a:gd name="connsiteX22" fmla="*/ 1251010 w 3001993"/>
                <a:gd name="connsiteY22" fmla="*/ 2453407 h 2767597"/>
                <a:gd name="connsiteX23" fmla="*/ 1083245 w 3001993"/>
                <a:gd name="connsiteY23" fmla="*/ 2665247 h 2767597"/>
                <a:gd name="connsiteX24" fmla="*/ 785004 w 3001993"/>
                <a:gd name="connsiteY24" fmla="*/ 2767597 h 2767597"/>
                <a:gd name="connsiteX25" fmla="*/ 474453 w 3001993"/>
                <a:gd name="connsiteY25" fmla="*/ 2750344 h 2767597"/>
                <a:gd name="connsiteX26" fmla="*/ 224287 w 3001993"/>
                <a:gd name="connsiteY26" fmla="*/ 2698585 h 2767597"/>
                <a:gd name="connsiteX27" fmla="*/ 51759 w 3001993"/>
                <a:gd name="connsiteY27" fmla="*/ 2595068 h 2767597"/>
                <a:gd name="connsiteX28" fmla="*/ 0 w 3001993"/>
                <a:gd name="connsiteY28" fmla="*/ 2405287 h 2767597"/>
                <a:gd name="connsiteX29" fmla="*/ 17253 w 3001993"/>
                <a:gd name="connsiteY29" fmla="*/ 2215506 h 2767597"/>
                <a:gd name="connsiteX30" fmla="*/ 103517 w 3001993"/>
                <a:gd name="connsiteY30" fmla="*/ 2017099 h 2767597"/>
                <a:gd name="connsiteX31" fmla="*/ 267419 w 3001993"/>
                <a:gd name="connsiteY31" fmla="*/ 1896329 h 2767597"/>
                <a:gd name="connsiteX32" fmla="*/ 362310 w 3001993"/>
                <a:gd name="connsiteY32" fmla="*/ 1784185 h 2767597"/>
                <a:gd name="connsiteX33" fmla="*/ 362310 w 3001993"/>
                <a:gd name="connsiteY33" fmla="*/ 1534019 h 2767597"/>
                <a:gd name="connsiteX34" fmla="*/ 370936 w 3001993"/>
                <a:gd name="connsiteY34" fmla="*/ 1387370 h 2767597"/>
                <a:gd name="connsiteX35" fmla="*/ 491706 w 3001993"/>
                <a:gd name="connsiteY35" fmla="*/ 1292480 h 2767597"/>
                <a:gd name="connsiteX36" fmla="*/ 638355 w 3001993"/>
                <a:gd name="connsiteY36" fmla="*/ 1275227 h 2767597"/>
                <a:gd name="connsiteX37" fmla="*/ 757328 w 3001993"/>
                <a:gd name="connsiteY37" fmla="*/ 1092590 h 2767597"/>
                <a:gd name="connsiteX38" fmla="*/ 763573 w 3001993"/>
                <a:gd name="connsiteY38" fmla="*/ 1021107 h 2767597"/>
                <a:gd name="connsiteX39" fmla="*/ 773098 w 3001993"/>
                <a:gd name="connsiteY39" fmla="*/ 960812 h 2767597"/>
                <a:gd name="connsiteX40" fmla="*/ 808817 w 3001993"/>
                <a:gd name="connsiteY40" fmla="*/ 952051 h 2767597"/>
                <a:gd name="connsiteX41" fmla="*/ 838245 w 3001993"/>
                <a:gd name="connsiteY41" fmla="*/ 983142 h 2767597"/>
                <a:gd name="connsiteX42" fmla="*/ 856442 w 3001993"/>
                <a:gd name="connsiteY42" fmla="*/ 966338 h 2767597"/>
                <a:gd name="connsiteX43" fmla="*/ 854914 w 3001993"/>
                <a:gd name="connsiteY43" fmla="*/ 906088 h 2767597"/>
                <a:gd name="connsiteX44" fmla="*/ 906359 w 3001993"/>
                <a:gd name="connsiteY44" fmla="*/ 885556 h 2767597"/>
                <a:gd name="connsiteX45" fmla="*/ 949310 w 3001993"/>
                <a:gd name="connsiteY45" fmla="*/ 930620 h 2767597"/>
                <a:gd name="connsiteX46" fmla="*/ 965979 w 3001993"/>
                <a:gd name="connsiteY46" fmla="*/ 952051 h 2767597"/>
                <a:gd name="connsiteX47" fmla="*/ 995004 w 3001993"/>
                <a:gd name="connsiteY47" fmla="*/ 939380 h 2767597"/>
                <a:gd name="connsiteX48" fmla="*/ 1004079 w 3001993"/>
                <a:gd name="connsiteY48" fmla="*/ 880613 h 2767597"/>
                <a:gd name="connsiteX49" fmla="*/ 1005113 w 3001993"/>
                <a:gd name="connsiteY49" fmla="*/ 847186 h 2767597"/>
                <a:gd name="connsiteX50" fmla="*/ 1025510 w 3001993"/>
                <a:gd name="connsiteY50" fmla="*/ 823463 h 2767597"/>
                <a:gd name="connsiteX51" fmla="*/ 1081268 w 3001993"/>
                <a:gd name="connsiteY51" fmla="*/ 804952 h 2767597"/>
                <a:gd name="connsiteX52" fmla="*/ 1113617 w 3001993"/>
                <a:gd name="connsiteY52" fmla="*/ 799651 h 2767597"/>
                <a:gd name="connsiteX53" fmla="*/ 1131813 w 3001993"/>
                <a:gd name="connsiteY53" fmla="*/ 767167 h 2767597"/>
                <a:gd name="connsiteX54" fmla="*/ 1156479 w 3001993"/>
                <a:gd name="connsiteY54" fmla="*/ 759170 h 2767597"/>
                <a:gd name="connsiteX55" fmla="*/ 1173148 w 3001993"/>
                <a:gd name="connsiteY55" fmla="*/ 735357 h 2767597"/>
                <a:gd name="connsiteX56" fmla="*/ 1196960 w 3001993"/>
                <a:gd name="connsiteY56" fmla="*/ 787745 h 2767597"/>
                <a:gd name="connsiteX57" fmla="*/ 1239823 w 3001993"/>
                <a:gd name="connsiteY57" fmla="*/ 785364 h 2767597"/>
                <a:gd name="connsiteX58" fmla="*/ 1277923 w 3001993"/>
                <a:gd name="connsiteY58" fmla="*/ 797270 h 2767597"/>
                <a:gd name="connsiteX59" fmla="*/ 1301735 w 3001993"/>
                <a:gd name="connsiteY59" fmla="*/ 787745 h 2767597"/>
                <a:gd name="connsiteX60" fmla="*/ 1330310 w 3001993"/>
                <a:gd name="connsiteY60" fmla="*/ 859182 h 2767597"/>
                <a:gd name="connsiteX61" fmla="*/ 1355246 w 3001993"/>
                <a:gd name="connsiteY61" fmla="*/ 846872 h 2767597"/>
                <a:gd name="connsiteX62" fmla="*/ 1398378 w 3001993"/>
                <a:gd name="connsiteY62" fmla="*/ 852532 h 2767597"/>
                <a:gd name="connsiteX63" fmla="*/ 1432704 w 3001993"/>
                <a:gd name="connsiteY63" fmla="*/ 859182 h 2767597"/>
                <a:gd name="connsiteX64" fmla="*/ 1492055 w 3001993"/>
                <a:gd name="connsiteY64" fmla="*/ 914715 h 2767597"/>
                <a:gd name="connsiteX65" fmla="*/ 1520810 w 3001993"/>
                <a:gd name="connsiteY65" fmla="*/ 899663 h 2767597"/>
                <a:gd name="connsiteX66" fmla="*/ 1556529 w 3001993"/>
                <a:gd name="connsiteY66" fmla="*/ 923476 h 2767597"/>
                <a:gd name="connsiteX67" fmla="*/ 1608917 w 3001993"/>
                <a:gd name="connsiteY67" fmla="*/ 952051 h 2767597"/>
                <a:gd name="connsiteX68" fmla="*/ 1689879 w 3001993"/>
                <a:gd name="connsiteY68" fmla="*/ 956633 h 2767597"/>
                <a:gd name="connsiteX69" fmla="*/ 1713376 w 3001993"/>
                <a:gd name="connsiteY69" fmla="*/ 917680 h 2767597"/>
                <a:gd name="connsiteX70" fmla="*/ 1677973 w 3001993"/>
                <a:gd name="connsiteY70" fmla="*/ 875851 h 2767597"/>
                <a:gd name="connsiteX71" fmla="*/ 1603030 w 3001993"/>
                <a:gd name="connsiteY71" fmla="*/ 823687 h 2767597"/>
                <a:gd name="connsiteX72" fmla="*/ 1516048 w 3001993"/>
                <a:gd name="connsiteY72" fmla="*/ 778220 h 2767597"/>
                <a:gd name="connsiteX73" fmla="*/ 1430817 w 3001993"/>
                <a:gd name="connsiteY73" fmla="*/ 685396 h 2767597"/>
                <a:gd name="connsiteX74" fmla="*/ 1392223 w 3001993"/>
                <a:gd name="connsiteY74" fmla="*/ 663920 h 2767597"/>
                <a:gd name="connsiteX75" fmla="*/ 1310631 w 3001993"/>
                <a:gd name="connsiteY75" fmla="*/ 588124 h 2767597"/>
                <a:gd name="connsiteX76" fmla="*/ 1280304 w 3001993"/>
                <a:gd name="connsiteY76" fmla="*/ 521045 h 2767597"/>
                <a:gd name="connsiteX77" fmla="*/ 1249348 w 3001993"/>
                <a:gd name="connsiteY77" fmla="*/ 471038 h 2767597"/>
                <a:gd name="connsiteX78" fmla="*/ 1232364 w 3001993"/>
                <a:gd name="connsiteY78" fmla="*/ 455134 h 2767597"/>
                <a:gd name="connsiteX79" fmla="*/ 1237441 w 3001993"/>
                <a:gd name="connsiteY79" fmla="*/ 418651 h 2767597"/>
                <a:gd name="connsiteX80" fmla="*/ 1258873 w 3001993"/>
                <a:gd name="connsiteY80" fmla="*/ 378394 h 2767597"/>
                <a:gd name="connsiteX81" fmla="*/ 1216010 w 3001993"/>
                <a:gd name="connsiteY81" fmla="*/ 378170 h 2767597"/>
                <a:gd name="connsiteX82" fmla="*/ 1174091 w 3001993"/>
                <a:gd name="connsiteY82" fmla="*/ 353099 h 2767597"/>
                <a:gd name="connsiteX83" fmla="*/ 1166004 w 3001993"/>
                <a:gd name="connsiteY83" fmla="*/ 290063 h 2767597"/>
                <a:gd name="connsiteX84" fmla="*/ 1135048 w 3001993"/>
                <a:gd name="connsiteY84" fmla="*/ 275776 h 2767597"/>
                <a:gd name="connsiteX85" fmla="*/ 1129476 w 3001993"/>
                <a:gd name="connsiteY85" fmla="*/ 252862 h 2767597"/>
                <a:gd name="connsiteX86" fmla="*/ 1077898 w 3001993"/>
                <a:gd name="connsiteY86" fmla="*/ 256726 h 2767597"/>
                <a:gd name="connsiteX87" fmla="*/ 1065992 w 3001993"/>
                <a:gd name="connsiteY87" fmla="*/ 240057 h 2767597"/>
                <a:gd name="connsiteX88" fmla="*/ 1015985 w 3001993"/>
                <a:gd name="connsiteY88" fmla="*/ 247201 h 2767597"/>
                <a:gd name="connsiteX89" fmla="*/ 994554 w 3001993"/>
                <a:gd name="connsiteY89" fmla="*/ 235295 h 2767597"/>
                <a:gd name="connsiteX90" fmla="*/ 981929 w 3001993"/>
                <a:gd name="connsiteY90" fmla="*/ 193644 h 2767597"/>
                <a:gd name="connsiteX91" fmla="*/ 908109 w 3001993"/>
                <a:gd name="connsiteY91" fmla="*/ 215075 h 2767597"/>
                <a:gd name="connsiteX92" fmla="*/ 932642 w 3001993"/>
                <a:gd name="connsiteY92" fmla="*/ 178145 h 2767597"/>
                <a:gd name="connsiteX93" fmla="*/ 980267 w 3001993"/>
                <a:gd name="connsiteY93" fmla="*/ 154332 h 2767597"/>
                <a:gd name="connsiteX94" fmla="*/ 1015986 w 3001993"/>
                <a:gd name="connsiteY94" fmla="*/ 142426 h 2767597"/>
                <a:gd name="connsiteX95" fmla="*/ 1030272 w 3001993"/>
                <a:gd name="connsiteY95" fmla="*/ 92419 h 2767597"/>
                <a:gd name="connsiteX96" fmla="*/ 1073135 w 3001993"/>
                <a:gd name="connsiteY96" fmla="*/ 97182 h 2767597"/>
                <a:gd name="connsiteX97" fmla="*/ 1176472 w 3001993"/>
                <a:gd name="connsiteY97" fmla="*/ 41649 h 2767597"/>
                <a:gd name="connsiteX98" fmla="*/ 1410284 w 3001993"/>
                <a:gd name="connsiteY98" fmla="*/ 0 h 2767597"/>
                <a:gd name="connsiteX99" fmla="*/ 1508994 w 3001993"/>
                <a:gd name="connsiteY99" fmla="*/ 27677 h 2767597"/>
                <a:gd name="connsiteX100" fmla="*/ 1573198 w 3001993"/>
                <a:gd name="connsiteY100" fmla="*/ 61463 h 2767597"/>
                <a:gd name="connsiteX101" fmla="*/ 1616060 w 3001993"/>
                <a:gd name="connsiteY101" fmla="*/ 90038 h 2767597"/>
                <a:gd name="connsiteX102" fmla="*/ 1798158 w 3001993"/>
                <a:gd name="connsiteY102" fmla="*/ 102933 h 2767597"/>
                <a:gd name="connsiteX0" fmla="*/ 1798158 w 3001993"/>
                <a:gd name="connsiteY0" fmla="*/ 102933 h 2767597"/>
                <a:gd name="connsiteX1" fmla="*/ 1716657 w 3001993"/>
                <a:gd name="connsiteY1" fmla="*/ 309068 h 2767597"/>
                <a:gd name="connsiteX2" fmla="*/ 1690778 w 3001993"/>
                <a:gd name="connsiteY2" fmla="*/ 464344 h 2767597"/>
                <a:gd name="connsiteX3" fmla="*/ 1846053 w 3001993"/>
                <a:gd name="connsiteY3" fmla="*/ 610993 h 2767597"/>
                <a:gd name="connsiteX4" fmla="*/ 2251495 w 3001993"/>
                <a:gd name="connsiteY4" fmla="*/ 723136 h 2767597"/>
                <a:gd name="connsiteX5" fmla="*/ 2475781 w 3001993"/>
                <a:gd name="connsiteY5" fmla="*/ 921544 h 2767597"/>
                <a:gd name="connsiteX6" fmla="*/ 2725947 w 3001993"/>
                <a:gd name="connsiteY6" fmla="*/ 1076819 h 2767597"/>
                <a:gd name="connsiteX7" fmla="*/ 2907102 w 3001993"/>
                <a:gd name="connsiteY7" fmla="*/ 1318359 h 2767597"/>
                <a:gd name="connsiteX8" fmla="*/ 3001993 w 3001993"/>
                <a:gd name="connsiteY8" fmla="*/ 1620283 h 2767597"/>
                <a:gd name="connsiteX9" fmla="*/ 2993366 w 3001993"/>
                <a:gd name="connsiteY9" fmla="*/ 1870449 h 2767597"/>
                <a:gd name="connsiteX10" fmla="*/ 2915729 w 3001993"/>
                <a:gd name="connsiteY10" fmla="*/ 2060231 h 2767597"/>
                <a:gd name="connsiteX11" fmla="*/ 2743200 w 3001993"/>
                <a:gd name="connsiteY11" fmla="*/ 2189627 h 2767597"/>
                <a:gd name="connsiteX12" fmla="*/ 2501661 w 3001993"/>
                <a:gd name="connsiteY12" fmla="*/ 2241385 h 2767597"/>
                <a:gd name="connsiteX13" fmla="*/ 2216989 w 3001993"/>
                <a:gd name="connsiteY13" fmla="*/ 2172374 h 2767597"/>
                <a:gd name="connsiteX14" fmla="*/ 2009955 w 3001993"/>
                <a:gd name="connsiteY14" fmla="*/ 2137868 h 2767597"/>
                <a:gd name="connsiteX15" fmla="*/ 1842279 w 3001993"/>
                <a:gd name="connsiteY15" fmla="*/ 2052188 h 2767597"/>
                <a:gd name="connsiteX16" fmla="*/ 1625585 w 3001993"/>
                <a:gd name="connsiteY16" fmla="*/ 1949795 h 2767597"/>
                <a:gd name="connsiteX17" fmla="*/ 1416035 w 3001993"/>
                <a:gd name="connsiteY17" fmla="*/ 1861688 h 2767597"/>
                <a:gd name="connsiteX18" fmla="*/ 1248449 w 3001993"/>
                <a:gd name="connsiteY18" fmla="*/ 1867798 h 2767597"/>
                <a:gd name="connsiteX19" fmla="*/ 1096948 w 3001993"/>
                <a:gd name="connsiteY19" fmla="*/ 1878357 h 2767597"/>
                <a:gd name="connsiteX20" fmla="*/ 1018367 w 3001993"/>
                <a:gd name="connsiteY20" fmla="*/ 1985513 h 2767597"/>
                <a:gd name="connsiteX21" fmla="*/ 1104092 w 3001993"/>
                <a:gd name="connsiteY21" fmla="*/ 2247451 h 2767597"/>
                <a:gd name="connsiteX22" fmla="*/ 1153379 w 3001993"/>
                <a:gd name="connsiteY22" fmla="*/ 2429594 h 2767597"/>
                <a:gd name="connsiteX23" fmla="*/ 1083245 w 3001993"/>
                <a:gd name="connsiteY23" fmla="*/ 2665247 h 2767597"/>
                <a:gd name="connsiteX24" fmla="*/ 785004 w 3001993"/>
                <a:gd name="connsiteY24" fmla="*/ 2767597 h 2767597"/>
                <a:gd name="connsiteX25" fmla="*/ 474453 w 3001993"/>
                <a:gd name="connsiteY25" fmla="*/ 2750344 h 2767597"/>
                <a:gd name="connsiteX26" fmla="*/ 224287 w 3001993"/>
                <a:gd name="connsiteY26" fmla="*/ 2698585 h 2767597"/>
                <a:gd name="connsiteX27" fmla="*/ 51759 w 3001993"/>
                <a:gd name="connsiteY27" fmla="*/ 2595068 h 2767597"/>
                <a:gd name="connsiteX28" fmla="*/ 0 w 3001993"/>
                <a:gd name="connsiteY28" fmla="*/ 2405287 h 2767597"/>
                <a:gd name="connsiteX29" fmla="*/ 17253 w 3001993"/>
                <a:gd name="connsiteY29" fmla="*/ 2215506 h 2767597"/>
                <a:gd name="connsiteX30" fmla="*/ 103517 w 3001993"/>
                <a:gd name="connsiteY30" fmla="*/ 2017099 h 2767597"/>
                <a:gd name="connsiteX31" fmla="*/ 267419 w 3001993"/>
                <a:gd name="connsiteY31" fmla="*/ 1896329 h 2767597"/>
                <a:gd name="connsiteX32" fmla="*/ 362310 w 3001993"/>
                <a:gd name="connsiteY32" fmla="*/ 1784185 h 2767597"/>
                <a:gd name="connsiteX33" fmla="*/ 362310 w 3001993"/>
                <a:gd name="connsiteY33" fmla="*/ 1534019 h 2767597"/>
                <a:gd name="connsiteX34" fmla="*/ 370936 w 3001993"/>
                <a:gd name="connsiteY34" fmla="*/ 1387370 h 2767597"/>
                <a:gd name="connsiteX35" fmla="*/ 491706 w 3001993"/>
                <a:gd name="connsiteY35" fmla="*/ 1292480 h 2767597"/>
                <a:gd name="connsiteX36" fmla="*/ 638355 w 3001993"/>
                <a:gd name="connsiteY36" fmla="*/ 1275227 h 2767597"/>
                <a:gd name="connsiteX37" fmla="*/ 757328 w 3001993"/>
                <a:gd name="connsiteY37" fmla="*/ 1092590 h 2767597"/>
                <a:gd name="connsiteX38" fmla="*/ 763573 w 3001993"/>
                <a:gd name="connsiteY38" fmla="*/ 1021107 h 2767597"/>
                <a:gd name="connsiteX39" fmla="*/ 773098 w 3001993"/>
                <a:gd name="connsiteY39" fmla="*/ 960812 h 2767597"/>
                <a:gd name="connsiteX40" fmla="*/ 808817 w 3001993"/>
                <a:gd name="connsiteY40" fmla="*/ 952051 h 2767597"/>
                <a:gd name="connsiteX41" fmla="*/ 838245 w 3001993"/>
                <a:gd name="connsiteY41" fmla="*/ 983142 h 2767597"/>
                <a:gd name="connsiteX42" fmla="*/ 856442 w 3001993"/>
                <a:gd name="connsiteY42" fmla="*/ 966338 h 2767597"/>
                <a:gd name="connsiteX43" fmla="*/ 854914 w 3001993"/>
                <a:gd name="connsiteY43" fmla="*/ 906088 h 2767597"/>
                <a:gd name="connsiteX44" fmla="*/ 906359 w 3001993"/>
                <a:gd name="connsiteY44" fmla="*/ 885556 h 2767597"/>
                <a:gd name="connsiteX45" fmla="*/ 949310 w 3001993"/>
                <a:gd name="connsiteY45" fmla="*/ 930620 h 2767597"/>
                <a:gd name="connsiteX46" fmla="*/ 965979 w 3001993"/>
                <a:gd name="connsiteY46" fmla="*/ 952051 h 2767597"/>
                <a:gd name="connsiteX47" fmla="*/ 995004 w 3001993"/>
                <a:gd name="connsiteY47" fmla="*/ 939380 h 2767597"/>
                <a:gd name="connsiteX48" fmla="*/ 1004079 w 3001993"/>
                <a:gd name="connsiteY48" fmla="*/ 880613 h 2767597"/>
                <a:gd name="connsiteX49" fmla="*/ 1005113 w 3001993"/>
                <a:gd name="connsiteY49" fmla="*/ 847186 h 2767597"/>
                <a:gd name="connsiteX50" fmla="*/ 1025510 w 3001993"/>
                <a:gd name="connsiteY50" fmla="*/ 823463 h 2767597"/>
                <a:gd name="connsiteX51" fmla="*/ 1081268 w 3001993"/>
                <a:gd name="connsiteY51" fmla="*/ 804952 h 2767597"/>
                <a:gd name="connsiteX52" fmla="*/ 1113617 w 3001993"/>
                <a:gd name="connsiteY52" fmla="*/ 799651 h 2767597"/>
                <a:gd name="connsiteX53" fmla="*/ 1131813 w 3001993"/>
                <a:gd name="connsiteY53" fmla="*/ 767167 h 2767597"/>
                <a:gd name="connsiteX54" fmla="*/ 1156479 w 3001993"/>
                <a:gd name="connsiteY54" fmla="*/ 759170 h 2767597"/>
                <a:gd name="connsiteX55" fmla="*/ 1173148 w 3001993"/>
                <a:gd name="connsiteY55" fmla="*/ 735357 h 2767597"/>
                <a:gd name="connsiteX56" fmla="*/ 1196960 w 3001993"/>
                <a:gd name="connsiteY56" fmla="*/ 787745 h 2767597"/>
                <a:gd name="connsiteX57" fmla="*/ 1239823 w 3001993"/>
                <a:gd name="connsiteY57" fmla="*/ 785364 h 2767597"/>
                <a:gd name="connsiteX58" fmla="*/ 1277923 w 3001993"/>
                <a:gd name="connsiteY58" fmla="*/ 797270 h 2767597"/>
                <a:gd name="connsiteX59" fmla="*/ 1301735 w 3001993"/>
                <a:gd name="connsiteY59" fmla="*/ 787745 h 2767597"/>
                <a:gd name="connsiteX60" fmla="*/ 1330310 w 3001993"/>
                <a:gd name="connsiteY60" fmla="*/ 859182 h 2767597"/>
                <a:gd name="connsiteX61" fmla="*/ 1355246 w 3001993"/>
                <a:gd name="connsiteY61" fmla="*/ 846872 h 2767597"/>
                <a:gd name="connsiteX62" fmla="*/ 1398378 w 3001993"/>
                <a:gd name="connsiteY62" fmla="*/ 852532 h 2767597"/>
                <a:gd name="connsiteX63" fmla="*/ 1432704 w 3001993"/>
                <a:gd name="connsiteY63" fmla="*/ 859182 h 2767597"/>
                <a:gd name="connsiteX64" fmla="*/ 1492055 w 3001993"/>
                <a:gd name="connsiteY64" fmla="*/ 914715 h 2767597"/>
                <a:gd name="connsiteX65" fmla="*/ 1520810 w 3001993"/>
                <a:gd name="connsiteY65" fmla="*/ 899663 h 2767597"/>
                <a:gd name="connsiteX66" fmla="*/ 1556529 w 3001993"/>
                <a:gd name="connsiteY66" fmla="*/ 923476 h 2767597"/>
                <a:gd name="connsiteX67" fmla="*/ 1608917 w 3001993"/>
                <a:gd name="connsiteY67" fmla="*/ 952051 h 2767597"/>
                <a:gd name="connsiteX68" fmla="*/ 1689879 w 3001993"/>
                <a:gd name="connsiteY68" fmla="*/ 956633 h 2767597"/>
                <a:gd name="connsiteX69" fmla="*/ 1713376 w 3001993"/>
                <a:gd name="connsiteY69" fmla="*/ 917680 h 2767597"/>
                <a:gd name="connsiteX70" fmla="*/ 1677973 w 3001993"/>
                <a:gd name="connsiteY70" fmla="*/ 875851 h 2767597"/>
                <a:gd name="connsiteX71" fmla="*/ 1603030 w 3001993"/>
                <a:gd name="connsiteY71" fmla="*/ 823687 h 2767597"/>
                <a:gd name="connsiteX72" fmla="*/ 1516048 w 3001993"/>
                <a:gd name="connsiteY72" fmla="*/ 778220 h 2767597"/>
                <a:gd name="connsiteX73" fmla="*/ 1430817 w 3001993"/>
                <a:gd name="connsiteY73" fmla="*/ 685396 h 2767597"/>
                <a:gd name="connsiteX74" fmla="*/ 1392223 w 3001993"/>
                <a:gd name="connsiteY74" fmla="*/ 663920 h 2767597"/>
                <a:gd name="connsiteX75" fmla="*/ 1310631 w 3001993"/>
                <a:gd name="connsiteY75" fmla="*/ 588124 h 2767597"/>
                <a:gd name="connsiteX76" fmla="*/ 1280304 w 3001993"/>
                <a:gd name="connsiteY76" fmla="*/ 521045 h 2767597"/>
                <a:gd name="connsiteX77" fmla="*/ 1249348 w 3001993"/>
                <a:gd name="connsiteY77" fmla="*/ 471038 h 2767597"/>
                <a:gd name="connsiteX78" fmla="*/ 1232364 w 3001993"/>
                <a:gd name="connsiteY78" fmla="*/ 455134 h 2767597"/>
                <a:gd name="connsiteX79" fmla="*/ 1237441 w 3001993"/>
                <a:gd name="connsiteY79" fmla="*/ 418651 h 2767597"/>
                <a:gd name="connsiteX80" fmla="*/ 1258873 w 3001993"/>
                <a:gd name="connsiteY80" fmla="*/ 378394 h 2767597"/>
                <a:gd name="connsiteX81" fmla="*/ 1216010 w 3001993"/>
                <a:gd name="connsiteY81" fmla="*/ 378170 h 2767597"/>
                <a:gd name="connsiteX82" fmla="*/ 1174091 w 3001993"/>
                <a:gd name="connsiteY82" fmla="*/ 353099 h 2767597"/>
                <a:gd name="connsiteX83" fmla="*/ 1166004 w 3001993"/>
                <a:gd name="connsiteY83" fmla="*/ 290063 h 2767597"/>
                <a:gd name="connsiteX84" fmla="*/ 1135048 w 3001993"/>
                <a:gd name="connsiteY84" fmla="*/ 275776 h 2767597"/>
                <a:gd name="connsiteX85" fmla="*/ 1129476 w 3001993"/>
                <a:gd name="connsiteY85" fmla="*/ 252862 h 2767597"/>
                <a:gd name="connsiteX86" fmla="*/ 1077898 w 3001993"/>
                <a:gd name="connsiteY86" fmla="*/ 256726 h 2767597"/>
                <a:gd name="connsiteX87" fmla="*/ 1065992 w 3001993"/>
                <a:gd name="connsiteY87" fmla="*/ 240057 h 2767597"/>
                <a:gd name="connsiteX88" fmla="*/ 1015985 w 3001993"/>
                <a:gd name="connsiteY88" fmla="*/ 247201 h 2767597"/>
                <a:gd name="connsiteX89" fmla="*/ 994554 w 3001993"/>
                <a:gd name="connsiteY89" fmla="*/ 235295 h 2767597"/>
                <a:gd name="connsiteX90" fmla="*/ 981929 w 3001993"/>
                <a:gd name="connsiteY90" fmla="*/ 193644 h 2767597"/>
                <a:gd name="connsiteX91" fmla="*/ 908109 w 3001993"/>
                <a:gd name="connsiteY91" fmla="*/ 215075 h 2767597"/>
                <a:gd name="connsiteX92" fmla="*/ 932642 w 3001993"/>
                <a:gd name="connsiteY92" fmla="*/ 178145 h 2767597"/>
                <a:gd name="connsiteX93" fmla="*/ 980267 w 3001993"/>
                <a:gd name="connsiteY93" fmla="*/ 154332 h 2767597"/>
                <a:gd name="connsiteX94" fmla="*/ 1015986 w 3001993"/>
                <a:gd name="connsiteY94" fmla="*/ 142426 h 2767597"/>
                <a:gd name="connsiteX95" fmla="*/ 1030272 w 3001993"/>
                <a:gd name="connsiteY95" fmla="*/ 92419 h 2767597"/>
                <a:gd name="connsiteX96" fmla="*/ 1073135 w 3001993"/>
                <a:gd name="connsiteY96" fmla="*/ 97182 h 2767597"/>
                <a:gd name="connsiteX97" fmla="*/ 1176472 w 3001993"/>
                <a:gd name="connsiteY97" fmla="*/ 41649 h 2767597"/>
                <a:gd name="connsiteX98" fmla="*/ 1410284 w 3001993"/>
                <a:gd name="connsiteY98" fmla="*/ 0 h 2767597"/>
                <a:gd name="connsiteX99" fmla="*/ 1508994 w 3001993"/>
                <a:gd name="connsiteY99" fmla="*/ 27677 h 2767597"/>
                <a:gd name="connsiteX100" fmla="*/ 1573198 w 3001993"/>
                <a:gd name="connsiteY100" fmla="*/ 61463 h 2767597"/>
                <a:gd name="connsiteX101" fmla="*/ 1616060 w 3001993"/>
                <a:gd name="connsiteY101" fmla="*/ 90038 h 2767597"/>
                <a:gd name="connsiteX102" fmla="*/ 1798158 w 3001993"/>
                <a:gd name="connsiteY102" fmla="*/ 102933 h 2767597"/>
                <a:gd name="connsiteX0" fmla="*/ 1798158 w 3001993"/>
                <a:gd name="connsiteY0" fmla="*/ 102933 h 2767597"/>
                <a:gd name="connsiteX1" fmla="*/ 1716657 w 3001993"/>
                <a:gd name="connsiteY1" fmla="*/ 309068 h 2767597"/>
                <a:gd name="connsiteX2" fmla="*/ 1690778 w 3001993"/>
                <a:gd name="connsiteY2" fmla="*/ 464344 h 2767597"/>
                <a:gd name="connsiteX3" fmla="*/ 1846053 w 3001993"/>
                <a:gd name="connsiteY3" fmla="*/ 610993 h 2767597"/>
                <a:gd name="connsiteX4" fmla="*/ 2251495 w 3001993"/>
                <a:gd name="connsiteY4" fmla="*/ 723136 h 2767597"/>
                <a:gd name="connsiteX5" fmla="*/ 2475781 w 3001993"/>
                <a:gd name="connsiteY5" fmla="*/ 921544 h 2767597"/>
                <a:gd name="connsiteX6" fmla="*/ 2725947 w 3001993"/>
                <a:gd name="connsiteY6" fmla="*/ 1076819 h 2767597"/>
                <a:gd name="connsiteX7" fmla="*/ 2907102 w 3001993"/>
                <a:gd name="connsiteY7" fmla="*/ 1318359 h 2767597"/>
                <a:gd name="connsiteX8" fmla="*/ 3001993 w 3001993"/>
                <a:gd name="connsiteY8" fmla="*/ 1620283 h 2767597"/>
                <a:gd name="connsiteX9" fmla="*/ 2993366 w 3001993"/>
                <a:gd name="connsiteY9" fmla="*/ 1870449 h 2767597"/>
                <a:gd name="connsiteX10" fmla="*/ 2915729 w 3001993"/>
                <a:gd name="connsiteY10" fmla="*/ 2060231 h 2767597"/>
                <a:gd name="connsiteX11" fmla="*/ 2743200 w 3001993"/>
                <a:gd name="connsiteY11" fmla="*/ 2189627 h 2767597"/>
                <a:gd name="connsiteX12" fmla="*/ 2501661 w 3001993"/>
                <a:gd name="connsiteY12" fmla="*/ 2241385 h 2767597"/>
                <a:gd name="connsiteX13" fmla="*/ 2216989 w 3001993"/>
                <a:gd name="connsiteY13" fmla="*/ 2172374 h 2767597"/>
                <a:gd name="connsiteX14" fmla="*/ 2009955 w 3001993"/>
                <a:gd name="connsiteY14" fmla="*/ 2137868 h 2767597"/>
                <a:gd name="connsiteX15" fmla="*/ 1842279 w 3001993"/>
                <a:gd name="connsiteY15" fmla="*/ 2052188 h 2767597"/>
                <a:gd name="connsiteX16" fmla="*/ 1625585 w 3001993"/>
                <a:gd name="connsiteY16" fmla="*/ 1949795 h 2767597"/>
                <a:gd name="connsiteX17" fmla="*/ 1416035 w 3001993"/>
                <a:gd name="connsiteY17" fmla="*/ 1861688 h 2767597"/>
                <a:gd name="connsiteX18" fmla="*/ 1248449 w 3001993"/>
                <a:gd name="connsiteY18" fmla="*/ 1867798 h 2767597"/>
                <a:gd name="connsiteX19" fmla="*/ 1096948 w 3001993"/>
                <a:gd name="connsiteY19" fmla="*/ 1878357 h 2767597"/>
                <a:gd name="connsiteX20" fmla="*/ 1018367 w 3001993"/>
                <a:gd name="connsiteY20" fmla="*/ 1985513 h 2767597"/>
                <a:gd name="connsiteX21" fmla="*/ 1104092 w 3001993"/>
                <a:gd name="connsiteY21" fmla="*/ 2247451 h 2767597"/>
                <a:gd name="connsiteX22" fmla="*/ 1130285 w 3001993"/>
                <a:gd name="connsiteY22" fmla="*/ 2311745 h 2767597"/>
                <a:gd name="connsiteX23" fmla="*/ 1153379 w 3001993"/>
                <a:gd name="connsiteY23" fmla="*/ 2429594 h 2767597"/>
                <a:gd name="connsiteX24" fmla="*/ 1083245 w 3001993"/>
                <a:gd name="connsiteY24" fmla="*/ 2665247 h 2767597"/>
                <a:gd name="connsiteX25" fmla="*/ 785004 w 3001993"/>
                <a:gd name="connsiteY25" fmla="*/ 2767597 h 2767597"/>
                <a:gd name="connsiteX26" fmla="*/ 474453 w 3001993"/>
                <a:gd name="connsiteY26" fmla="*/ 2750344 h 2767597"/>
                <a:gd name="connsiteX27" fmla="*/ 224287 w 3001993"/>
                <a:gd name="connsiteY27" fmla="*/ 2698585 h 2767597"/>
                <a:gd name="connsiteX28" fmla="*/ 51759 w 3001993"/>
                <a:gd name="connsiteY28" fmla="*/ 2595068 h 2767597"/>
                <a:gd name="connsiteX29" fmla="*/ 0 w 3001993"/>
                <a:gd name="connsiteY29" fmla="*/ 2405287 h 2767597"/>
                <a:gd name="connsiteX30" fmla="*/ 17253 w 3001993"/>
                <a:gd name="connsiteY30" fmla="*/ 2215506 h 2767597"/>
                <a:gd name="connsiteX31" fmla="*/ 103517 w 3001993"/>
                <a:gd name="connsiteY31" fmla="*/ 2017099 h 2767597"/>
                <a:gd name="connsiteX32" fmla="*/ 267419 w 3001993"/>
                <a:gd name="connsiteY32" fmla="*/ 1896329 h 2767597"/>
                <a:gd name="connsiteX33" fmla="*/ 362310 w 3001993"/>
                <a:gd name="connsiteY33" fmla="*/ 1784185 h 2767597"/>
                <a:gd name="connsiteX34" fmla="*/ 362310 w 3001993"/>
                <a:gd name="connsiteY34" fmla="*/ 1534019 h 2767597"/>
                <a:gd name="connsiteX35" fmla="*/ 370936 w 3001993"/>
                <a:gd name="connsiteY35" fmla="*/ 1387370 h 2767597"/>
                <a:gd name="connsiteX36" fmla="*/ 491706 w 3001993"/>
                <a:gd name="connsiteY36" fmla="*/ 1292480 h 2767597"/>
                <a:gd name="connsiteX37" fmla="*/ 638355 w 3001993"/>
                <a:gd name="connsiteY37" fmla="*/ 1275227 h 2767597"/>
                <a:gd name="connsiteX38" fmla="*/ 757328 w 3001993"/>
                <a:gd name="connsiteY38" fmla="*/ 1092590 h 2767597"/>
                <a:gd name="connsiteX39" fmla="*/ 763573 w 3001993"/>
                <a:gd name="connsiteY39" fmla="*/ 1021107 h 2767597"/>
                <a:gd name="connsiteX40" fmla="*/ 773098 w 3001993"/>
                <a:gd name="connsiteY40" fmla="*/ 960812 h 2767597"/>
                <a:gd name="connsiteX41" fmla="*/ 808817 w 3001993"/>
                <a:gd name="connsiteY41" fmla="*/ 952051 h 2767597"/>
                <a:gd name="connsiteX42" fmla="*/ 838245 w 3001993"/>
                <a:gd name="connsiteY42" fmla="*/ 983142 h 2767597"/>
                <a:gd name="connsiteX43" fmla="*/ 856442 w 3001993"/>
                <a:gd name="connsiteY43" fmla="*/ 966338 h 2767597"/>
                <a:gd name="connsiteX44" fmla="*/ 854914 w 3001993"/>
                <a:gd name="connsiteY44" fmla="*/ 906088 h 2767597"/>
                <a:gd name="connsiteX45" fmla="*/ 906359 w 3001993"/>
                <a:gd name="connsiteY45" fmla="*/ 885556 h 2767597"/>
                <a:gd name="connsiteX46" fmla="*/ 949310 w 3001993"/>
                <a:gd name="connsiteY46" fmla="*/ 930620 h 2767597"/>
                <a:gd name="connsiteX47" fmla="*/ 965979 w 3001993"/>
                <a:gd name="connsiteY47" fmla="*/ 952051 h 2767597"/>
                <a:gd name="connsiteX48" fmla="*/ 995004 w 3001993"/>
                <a:gd name="connsiteY48" fmla="*/ 939380 h 2767597"/>
                <a:gd name="connsiteX49" fmla="*/ 1004079 w 3001993"/>
                <a:gd name="connsiteY49" fmla="*/ 880613 h 2767597"/>
                <a:gd name="connsiteX50" fmla="*/ 1005113 w 3001993"/>
                <a:gd name="connsiteY50" fmla="*/ 847186 h 2767597"/>
                <a:gd name="connsiteX51" fmla="*/ 1025510 w 3001993"/>
                <a:gd name="connsiteY51" fmla="*/ 823463 h 2767597"/>
                <a:gd name="connsiteX52" fmla="*/ 1081268 w 3001993"/>
                <a:gd name="connsiteY52" fmla="*/ 804952 h 2767597"/>
                <a:gd name="connsiteX53" fmla="*/ 1113617 w 3001993"/>
                <a:gd name="connsiteY53" fmla="*/ 799651 h 2767597"/>
                <a:gd name="connsiteX54" fmla="*/ 1131813 w 3001993"/>
                <a:gd name="connsiteY54" fmla="*/ 767167 h 2767597"/>
                <a:gd name="connsiteX55" fmla="*/ 1156479 w 3001993"/>
                <a:gd name="connsiteY55" fmla="*/ 759170 h 2767597"/>
                <a:gd name="connsiteX56" fmla="*/ 1173148 w 3001993"/>
                <a:gd name="connsiteY56" fmla="*/ 735357 h 2767597"/>
                <a:gd name="connsiteX57" fmla="*/ 1196960 w 3001993"/>
                <a:gd name="connsiteY57" fmla="*/ 787745 h 2767597"/>
                <a:gd name="connsiteX58" fmla="*/ 1239823 w 3001993"/>
                <a:gd name="connsiteY58" fmla="*/ 785364 h 2767597"/>
                <a:gd name="connsiteX59" fmla="*/ 1277923 w 3001993"/>
                <a:gd name="connsiteY59" fmla="*/ 797270 h 2767597"/>
                <a:gd name="connsiteX60" fmla="*/ 1301735 w 3001993"/>
                <a:gd name="connsiteY60" fmla="*/ 787745 h 2767597"/>
                <a:gd name="connsiteX61" fmla="*/ 1330310 w 3001993"/>
                <a:gd name="connsiteY61" fmla="*/ 859182 h 2767597"/>
                <a:gd name="connsiteX62" fmla="*/ 1355246 w 3001993"/>
                <a:gd name="connsiteY62" fmla="*/ 846872 h 2767597"/>
                <a:gd name="connsiteX63" fmla="*/ 1398378 w 3001993"/>
                <a:gd name="connsiteY63" fmla="*/ 852532 h 2767597"/>
                <a:gd name="connsiteX64" fmla="*/ 1432704 w 3001993"/>
                <a:gd name="connsiteY64" fmla="*/ 859182 h 2767597"/>
                <a:gd name="connsiteX65" fmla="*/ 1492055 w 3001993"/>
                <a:gd name="connsiteY65" fmla="*/ 914715 h 2767597"/>
                <a:gd name="connsiteX66" fmla="*/ 1520810 w 3001993"/>
                <a:gd name="connsiteY66" fmla="*/ 899663 h 2767597"/>
                <a:gd name="connsiteX67" fmla="*/ 1556529 w 3001993"/>
                <a:gd name="connsiteY67" fmla="*/ 923476 h 2767597"/>
                <a:gd name="connsiteX68" fmla="*/ 1608917 w 3001993"/>
                <a:gd name="connsiteY68" fmla="*/ 952051 h 2767597"/>
                <a:gd name="connsiteX69" fmla="*/ 1689879 w 3001993"/>
                <a:gd name="connsiteY69" fmla="*/ 956633 h 2767597"/>
                <a:gd name="connsiteX70" fmla="*/ 1713376 w 3001993"/>
                <a:gd name="connsiteY70" fmla="*/ 917680 h 2767597"/>
                <a:gd name="connsiteX71" fmla="*/ 1677973 w 3001993"/>
                <a:gd name="connsiteY71" fmla="*/ 875851 h 2767597"/>
                <a:gd name="connsiteX72" fmla="*/ 1603030 w 3001993"/>
                <a:gd name="connsiteY72" fmla="*/ 823687 h 2767597"/>
                <a:gd name="connsiteX73" fmla="*/ 1516048 w 3001993"/>
                <a:gd name="connsiteY73" fmla="*/ 778220 h 2767597"/>
                <a:gd name="connsiteX74" fmla="*/ 1430817 w 3001993"/>
                <a:gd name="connsiteY74" fmla="*/ 685396 h 2767597"/>
                <a:gd name="connsiteX75" fmla="*/ 1392223 w 3001993"/>
                <a:gd name="connsiteY75" fmla="*/ 663920 h 2767597"/>
                <a:gd name="connsiteX76" fmla="*/ 1310631 w 3001993"/>
                <a:gd name="connsiteY76" fmla="*/ 588124 h 2767597"/>
                <a:gd name="connsiteX77" fmla="*/ 1280304 w 3001993"/>
                <a:gd name="connsiteY77" fmla="*/ 521045 h 2767597"/>
                <a:gd name="connsiteX78" fmla="*/ 1249348 w 3001993"/>
                <a:gd name="connsiteY78" fmla="*/ 471038 h 2767597"/>
                <a:gd name="connsiteX79" fmla="*/ 1232364 w 3001993"/>
                <a:gd name="connsiteY79" fmla="*/ 455134 h 2767597"/>
                <a:gd name="connsiteX80" fmla="*/ 1237441 w 3001993"/>
                <a:gd name="connsiteY80" fmla="*/ 418651 h 2767597"/>
                <a:gd name="connsiteX81" fmla="*/ 1258873 w 3001993"/>
                <a:gd name="connsiteY81" fmla="*/ 378394 h 2767597"/>
                <a:gd name="connsiteX82" fmla="*/ 1216010 w 3001993"/>
                <a:gd name="connsiteY82" fmla="*/ 378170 h 2767597"/>
                <a:gd name="connsiteX83" fmla="*/ 1174091 w 3001993"/>
                <a:gd name="connsiteY83" fmla="*/ 353099 h 2767597"/>
                <a:gd name="connsiteX84" fmla="*/ 1166004 w 3001993"/>
                <a:gd name="connsiteY84" fmla="*/ 290063 h 2767597"/>
                <a:gd name="connsiteX85" fmla="*/ 1135048 w 3001993"/>
                <a:gd name="connsiteY85" fmla="*/ 275776 h 2767597"/>
                <a:gd name="connsiteX86" fmla="*/ 1129476 w 3001993"/>
                <a:gd name="connsiteY86" fmla="*/ 252862 h 2767597"/>
                <a:gd name="connsiteX87" fmla="*/ 1077898 w 3001993"/>
                <a:gd name="connsiteY87" fmla="*/ 256726 h 2767597"/>
                <a:gd name="connsiteX88" fmla="*/ 1065992 w 3001993"/>
                <a:gd name="connsiteY88" fmla="*/ 240057 h 2767597"/>
                <a:gd name="connsiteX89" fmla="*/ 1015985 w 3001993"/>
                <a:gd name="connsiteY89" fmla="*/ 247201 h 2767597"/>
                <a:gd name="connsiteX90" fmla="*/ 994554 w 3001993"/>
                <a:gd name="connsiteY90" fmla="*/ 235295 h 2767597"/>
                <a:gd name="connsiteX91" fmla="*/ 981929 w 3001993"/>
                <a:gd name="connsiteY91" fmla="*/ 193644 h 2767597"/>
                <a:gd name="connsiteX92" fmla="*/ 908109 w 3001993"/>
                <a:gd name="connsiteY92" fmla="*/ 215075 h 2767597"/>
                <a:gd name="connsiteX93" fmla="*/ 932642 w 3001993"/>
                <a:gd name="connsiteY93" fmla="*/ 178145 h 2767597"/>
                <a:gd name="connsiteX94" fmla="*/ 980267 w 3001993"/>
                <a:gd name="connsiteY94" fmla="*/ 154332 h 2767597"/>
                <a:gd name="connsiteX95" fmla="*/ 1015986 w 3001993"/>
                <a:gd name="connsiteY95" fmla="*/ 142426 h 2767597"/>
                <a:gd name="connsiteX96" fmla="*/ 1030272 w 3001993"/>
                <a:gd name="connsiteY96" fmla="*/ 92419 h 2767597"/>
                <a:gd name="connsiteX97" fmla="*/ 1073135 w 3001993"/>
                <a:gd name="connsiteY97" fmla="*/ 97182 h 2767597"/>
                <a:gd name="connsiteX98" fmla="*/ 1176472 w 3001993"/>
                <a:gd name="connsiteY98" fmla="*/ 41649 h 2767597"/>
                <a:gd name="connsiteX99" fmla="*/ 1410284 w 3001993"/>
                <a:gd name="connsiteY99" fmla="*/ 0 h 2767597"/>
                <a:gd name="connsiteX100" fmla="*/ 1508994 w 3001993"/>
                <a:gd name="connsiteY100" fmla="*/ 27677 h 2767597"/>
                <a:gd name="connsiteX101" fmla="*/ 1573198 w 3001993"/>
                <a:gd name="connsiteY101" fmla="*/ 61463 h 2767597"/>
                <a:gd name="connsiteX102" fmla="*/ 1616060 w 3001993"/>
                <a:gd name="connsiteY102" fmla="*/ 90038 h 2767597"/>
                <a:gd name="connsiteX103" fmla="*/ 1798158 w 3001993"/>
                <a:gd name="connsiteY103" fmla="*/ 102933 h 2767597"/>
                <a:gd name="connsiteX0" fmla="*/ 1798158 w 3001993"/>
                <a:gd name="connsiteY0" fmla="*/ 102933 h 2767597"/>
                <a:gd name="connsiteX1" fmla="*/ 1716657 w 3001993"/>
                <a:gd name="connsiteY1" fmla="*/ 309068 h 2767597"/>
                <a:gd name="connsiteX2" fmla="*/ 1690778 w 3001993"/>
                <a:gd name="connsiteY2" fmla="*/ 464344 h 2767597"/>
                <a:gd name="connsiteX3" fmla="*/ 1846053 w 3001993"/>
                <a:gd name="connsiteY3" fmla="*/ 610993 h 2767597"/>
                <a:gd name="connsiteX4" fmla="*/ 2251495 w 3001993"/>
                <a:gd name="connsiteY4" fmla="*/ 723136 h 2767597"/>
                <a:gd name="connsiteX5" fmla="*/ 2475781 w 3001993"/>
                <a:gd name="connsiteY5" fmla="*/ 921544 h 2767597"/>
                <a:gd name="connsiteX6" fmla="*/ 2725947 w 3001993"/>
                <a:gd name="connsiteY6" fmla="*/ 1076819 h 2767597"/>
                <a:gd name="connsiteX7" fmla="*/ 2907102 w 3001993"/>
                <a:gd name="connsiteY7" fmla="*/ 1318359 h 2767597"/>
                <a:gd name="connsiteX8" fmla="*/ 3001993 w 3001993"/>
                <a:gd name="connsiteY8" fmla="*/ 1620283 h 2767597"/>
                <a:gd name="connsiteX9" fmla="*/ 2993366 w 3001993"/>
                <a:gd name="connsiteY9" fmla="*/ 1870449 h 2767597"/>
                <a:gd name="connsiteX10" fmla="*/ 2915729 w 3001993"/>
                <a:gd name="connsiteY10" fmla="*/ 2060231 h 2767597"/>
                <a:gd name="connsiteX11" fmla="*/ 2743200 w 3001993"/>
                <a:gd name="connsiteY11" fmla="*/ 2189627 h 2767597"/>
                <a:gd name="connsiteX12" fmla="*/ 2501661 w 3001993"/>
                <a:gd name="connsiteY12" fmla="*/ 2241385 h 2767597"/>
                <a:gd name="connsiteX13" fmla="*/ 2216989 w 3001993"/>
                <a:gd name="connsiteY13" fmla="*/ 2172374 h 2767597"/>
                <a:gd name="connsiteX14" fmla="*/ 2009955 w 3001993"/>
                <a:gd name="connsiteY14" fmla="*/ 2137868 h 2767597"/>
                <a:gd name="connsiteX15" fmla="*/ 1842279 w 3001993"/>
                <a:gd name="connsiteY15" fmla="*/ 2052188 h 2767597"/>
                <a:gd name="connsiteX16" fmla="*/ 1625585 w 3001993"/>
                <a:gd name="connsiteY16" fmla="*/ 1949795 h 2767597"/>
                <a:gd name="connsiteX17" fmla="*/ 1416035 w 3001993"/>
                <a:gd name="connsiteY17" fmla="*/ 1861688 h 2767597"/>
                <a:gd name="connsiteX18" fmla="*/ 1248449 w 3001993"/>
                <a:gd name="connsiteY18" fmla="*/ 1867798 h 2767597"/>
                <a:gd name="connsiteX19" fmla="*/ 1096948 w 3001993"/>
                <a:gd name="connsiteY19" fmla="*/ 1878357 h 2767597"/>
                <a:gd name="connsiteX20" fmla="*/ 1018367 w 3001993"/>
                <a:gd name="connsiteY20" fmla="*/ 1985513 h 2767597"/>
                <a:gd name="connsiteX21" fmla="*/ 1104092 w 3001993"/>
                <a:gd name="connsiteY21" fmla="*/ 2247451 h 2767597"/>
                <a:gd name="connsiteX22" fmla="*/ 1130285 w 3001993"/>
                <a:gd name="connsiteY22" fmla="*/ 2311745 h 2767597"/>
                <a:gd name="connsiteX23" fmla="*/ 1153379 w 3001993"/>
                <a:gd name="connsiteY23" fmla="*/ 2429594 h 2767597"/>
                <a:gd name="connsiteX24" fmla="*/ 1111235 w 3001993"/>
                <a:gd name="connsiteY24" fmla="*/ 2533201 h 2767597"/>
                <a:gd name="connsiteX25" fmla="*/ 1083245 w 3001993"/>
                <a:gd name="connsiteY25" fmla="*/ 2665247 h 2767597"/>
                <a:gd name="connsiteX26" fmla="*/ 785004 w 3001993"/>
                <a:gd name="connsiteY26" fmla="*/ 2767597 h 2767597"/>
                <a:gd name="connsiteX27" fmla="*/ 474453 w 3001993"/>
                <a:gd name="connsiteY27" fmla="*/ 2750344 h 2767597"/>
                <a:gd name="connsiteX28" fmla="*/ 224287 w 3001993"/>
                <a:gd name="connsiteY28" fmla="*/ 2698585 h 2767597"/>
                <a:gd name="connsiteX29" fmla="*/ 51759 w 3001993"/>
                <a:gd name="connsiteY29" fmla="*/ 2595068 h 2767597"/>
                <a:gd name="connsiteX30" fmla="*/ 0 w 3001993"/>
                <a:gd name="connsiteY30" fmla="*/ 2405287 h 2767597"/>
                <a:gd name="connsiteX31" fmla="*/ 17253 w 3001993"/>
                <a:gd name="connsiteY31" fmla="*/ 2215506 h 2767597"/>
                <a:gd name="connsiteX32" fmla="*/ 103517 w 3001993"/>
                <a:gd name="connsiteY32" fmla="*/ 2017099 h 2767597"/>
                <a:gd name="connsiteX33" fmla="*/ 267419 w 3001993"/>
                <a:gd name="connsiteY33" fmla="*/ 1896329 h 2767597"/>
                <a:gd name="connsiteX34" fmla="*/ 362310 w 3001993"/>
                <a:gd name="connsiteY34" fmla="*/ 1784185 h 2767597"/>
                <a:gd name="connsiteX35" fmla="*/ 362310 w 3001993"/>
                <a:gd name="connsiteY35" fmla="*/ 1534019 h 2767597"/>
                <a:gd name="connsiteX36" fmla="*/ 370936 w 3001993"/>
                <a:gd name="connsiteY36" fmla="*/ 1387370 h 2767597"/>
                <a:gd name="connsiteX37" fmla="*/ 491706 w 3001993"/>
                <a:gd name="connsiteY37" fmla="*/ 1292480 h 2767597"/>
                <a:gd name="connsiteX38" fmla="*/ 638355 w 3001993"/>
                <a:gd name="connsiteY38" fmla="*/ 1275227 h 2767597"/>
                <a:gd name="connsiteX39" fmla="*/ 757328 w 3001993"/>
                <a:gd name="connsiteY39" fmla="*/ 1092590 h 2767597"/>
                <a:gd name="connsiteX40" fmla="*/ 763573 w 3001993"/>
                <a:gd name="connsiteY40" fmla="*/ 1021107 h 2767597"/>
                <a:gd name="connsiteX41" fmla="*/ 773098 w 3001993"/>
                <a:gd name="connsiteY41" fmla="*/ 960812 h 2767597"/>
                <a:gd name="connsiteX42" fmla="*/ 808817 w 3001993"/>
                <a:gd name="connsiteY42" fmla="*/ 952051 h 2767597"/>
                <a:gd name="connsiteX43" fmla="*/ 838245 w 3001993"/>
                <a:gd name="connsiteY43" fmla="*/ 983142 h 2767597"/>
                <a:gd name="connsiteX44" fmla="*/ 856442 w 3001993"/>
                <a:gd name="connsiteY44" fmla="*/ 966338 h 2767597"/>
                <a:gd name="connsiteX45" fmla="*/ 854914 w 3001993"/>
                <a:gd name="connsiteY45" fmla="*/ 906088 h 2767597"/>
                <a:gd name="connsiteX46" fmla="*/ 906359 w 3001993"/>
                <a:gd name="connsiteY46" fmla="*/ 885556 h 2767597"/>
                <a:gd name="connsiteX47" fmla="*/ 949310 w 3001993"/>
                <a:gd name="connsiteY47" fmla="*/ 930620 h 2767597"/>
                <a:gd name="connsiteX48" fmla="*/ 965979 w 3001993"/>
                <a:gd name="connsiteY48" fmla="*/ 952051 h 2767597"/>
                <a:gd name="connsiteX49" fmla="*/ 995004 w 3001993"/>
                <a:gd name="connsiteY49" fmla="*/ 939380 h 2767597"/>
                <a:gd name="connsiteX50" fmla="*/ 1004079 w 3001993"/>
                <a:gd name="connsiteY50" fmla="*/ 880613 h 2767597"/>
                <a:gd name="connsiteX51" fmla="*/ 1005113 w 3001993"/>
                <a:gd name="connsiteY51" fmla="*/ 847186 h 2767597"/>
                <a:gd name="connsiteX52" fmla="*/ 1025510 w 3001993"/>
                <a:gd name="connsiteY52" fmla="*/ 823463 h 2767597"/>
                <a:gd name="connsiteX53" fmla="*/ 1081268 w 3001993"/>
                <a:gd name="connsiteY53" fmla="*/ 804952 h 2767597"/>
                <a:gd name="connsiteX54" fmla="*/ 1113617 w 3001993"/>
                <a:gd name="connsiteY54" fmla="*/ 799651 h 2767597"/>
                <a:gd name="connsiteX55" fmla="*/ 1131813 w 3001993"/>
                <a:gd name="connsiteY55" fmla="*/ 767167 h 2767597"/>
                <a:gd name="connsiteX56" fmla="*/ 1156479 w 3001993"/>
                <a:gd name="connsiteY56" fmla="*/ 759170 h 2767597"/>
                <a:gd name="connsiteX57" fmla="*/ 1173148 w 3001993"/>
                <a:gd name="connsiteY57" fmla="*/ 735357 h 2767597"/>
                <a:gd name="connsiteX58" fmla="*/ 1196960 w 3001993"/>
                <a:gd name="connsiteY58" fmla="*/ 787745 h 2767597"/>
                <a:gd name="connsiteX59" fmla="*/ 1239823 w 3001993"/>
                <a:gd name="connsiteY59" fmla="*/ 785364 h 2767597"/>
                <a:gd name="connsiteX60" fmla="*/ 1277923 w 3001993"/>
                <a:gd name="connsiteY60" fmla="*/ 797270 h 2767597"/>
                <a:gd name="connsiteX61" fmla="*/ 1301735 w 3001993"/>
                <a:gd name="connsiteY61" fmla="*/ 787745 h 2767597"/>
                <a:gd name="connsiteX62" fmla="*/ 1330310 w 3001993"/>
                <a:gd name="connsiteY62" fmla="*/ 859182 h 2767597"/>
                <a:gd name="connsiteX63" fmla="*/ 1355246 w 3001993"/>
                <a:gd name="connsiteY63" fmla="*/ 846872 h 2767597"/>
                <a:gd name="connsiteX64" fmla="*/ 1398378 w 3001993"/>
                <a:gd name="connsiteY64" fmla="*/ 852532 h 2767597"/>
                <a:gd name="connsiteX65" fmla="*/ 1432704 w 3001993"/>
                <a:gd name="connsiteY65" fmla="*/ 859182 h 2767597"/>
                <a:gd name="connsiteX66" fmla="*/ 1492055 w 3001993"/>
                <a:gd name="connsiteY66" fmla="*/ 914715 h 2767597"/>
                <a:gd name="connsiteX67" fmla="*/ 1520810 w 3001993"/>
                <a:gd name="connsiteY67" fmla="*/ 899663 h 2767597"/>
                <a:gd name="connsiteX68" fmla="*/ 1556529 w 3001993"/>
                <a:gd name="connsiteY68" fmla="*/ 923476 h 2767597"/>
                <a:gd name="connsiteX69" fmla="*/ 1608917 w 3001993"/>
                <a:gd name="connsiteY69" fmla="*/ 952051 h 2767597"/>
                <a:gd name="connsiteX70" fmla="*/ 1689879 w 3001993"/>
                <a:gd name="connsiteY70" fmla="*/ 956633 h 2767597"/>
                <a:gd name="connsiteX71" fmla="*/ 1713376 w 3001993"/>
                <a:gd name="connsiteY71" fmla="*/ 917680 h 2767597"/>
                <a:gd name="connsiteX72" fmla="*/ 1677973 w 3001993"/>
                <a:gd name="connsiteY72" fmla="*/ 875851 h 2767597"/>
                <a:gd name="connsiteX73" fmla="*/ 1603030 w 3001993"/>
                <a:gd name="connsiteY73" fmla="*/ 823687 h 2767597"/>
                <a:gd name="connsiteX74" fmla="*/ 1516048 w 3001993"/>
                <a:gd name="connsiteY74" fmla="*/ 778220 h 2767597"/>
                <a:gd name="connsiteX75" fmla="*/ 1430817 w 3001993"/>
                <a:gd name="connsiteY75" fmla="*/ 685396 h 2767597"/>
                <a:gd name="connsiteX76" fmla="*/ 1392223 w 3001993"/>
                <a:gd name="connsiteY76" fmla="*/ 663920 h 2767597"/>
                <a:gd name="connsiteX77" fmla="*/ 1310631 w 3001993"/>
                <a:gd name="connsiteY77" fmla="*/ 588124 h 2767597"/>
                <a:gd name="connsiteX78" fmla="*/ 1280304 w 3001993"/>
                <a:gd name="connsiteY78" fmla="*/ 521045 h 2767597"/>
                <a:gd name="connsiteX79" fmla="*/ 1249348 w 3001993"/>
                <a:gd name="connsiteY79" fmla="*/ 471038 h 2767597"/>
                <a:gd name="connsiteX80" fmla="*/ 1232364 w 3001993"/>
                <a:gd name="connsiteY80" fmla="*/ 455134 h 2767597"/>
                <a:gd name="connsiteX81" fmla="*/ 1237441 w 3001993"/>
                <a:gd name="connsiteY81" fmla="*/ 418651 h 2767597"/>
                <a:gd name="connsiteX82" fmla="*/ 1258873 w 3001993"/>
                <a:gd name="connsiteY82" fmla="*/ 378394 h 2767597"/>
                <a:gd name="connsiteX83" fmla="*/ 1216010 w 3001993"/>
                <a:gd name="connsiteY83" fmla="*/ 378170 h 2767597"/>
                <a:gd name="connsiteX84" fmla="*/ 1174091 w 3001993"/>
                <a:gd name="connsiteY84" fmla="*/ 353099 h 2767597"/>
                <a:gd name="connsiteX85" fmla="*/ 1166004 w 3001993"/>
                <a:gd name="connsiteY85" fmla="*/ 290063 h 2767597"/>
                <a:gd name="connsiteX86" fmla="*/ 1135048 w 3001993"/>
                <a:gd name="connsiteY86" fmla="*/ 275776 h 2767597"/>
                <a:gd name="connsiteX87" fmla="*/ 1129476 w 3001993"/>
                <a:gd name="connsiteY87" fmla="*/ 252862 h 2767597"/>
                <a:gd name="connsiteX88" fmla="*/ 1077898 w 3001993"/>
                <a:gd name="connsiteY88" fmla="*/ 256726 h 2767597"/>
                <a:gd name="connsiteX89" fmla="*/ 1065992 w 3001993"/>
                <a:gd name="connsiteY89" fmla="*/ 240057 h 2767597"/>
                <a:gd name="connsiteX90" fmla="*/ 1015985 w 3001993"/>
                <a:gd name="connsiteY90" fmla="*/ 247201 h 2767597"/>
                <a:gd name="connsiteX91" fmla="*/ 994554 w 3001993"/>
                <a:gd name="connsiteY91" fmla="*/ 235295 h 2767597"/>
                <a:gd name="connsiteX92" fmla="*/ 981929 w 3001993"/>
                <a:gd name="connsiteY92" fmla="*/ 193644 h 2767597"/>
                <a:gd name="connsiteX93" fmla="*/ 908109 w 3001993"/>
                <a:gd name="connsiteY93" fmla="*/ 215075 h 2767597"/>
                <a:gd name="connsiteX94" fmla="*/ 932642 w 3001993"/>
                <a:gd name="connsiteY94" fmla="*/ 178145 h 2767597"/>
                <a:gd name="connsiteX95" fmla="*/ 980267 w 3001993"/>
                <a:gd name="connsiteY95" fmla="*/ 154332 h 2767597"/>
                <a:gd name="connsiteX96" fmla="*/ 1015986 w 3001993"/>
                <a:gd name="connsiteY96" fmla="*/ 142426 h 2767597"/>
                <a:gd name="connsiteX97" fmla="*/ 1030272 w 3001993"/>
                <a:gd name="connsiteY97" fmla="*/ 92419 h 2767597"/>
                <a:gd name="connsiteX98" fmla="*/ 1073135 w 3001993"/>
                <a:gd name="connsiteY98" fmla="*/ 97182 h 2767597"/>
                <a:gd name="connsiteX99" fmla="*/ 1176472 w 3001993"/>
                <a:gd name="connsiteY99" fmla="*/ 41649 h 2767597"/>
                <a:gd name="connsiteX100" fmla="*/ 1410284 w 3001993"/>
                <a:gd name="connsiteY100" fmla="*/ 0 h 2767597"/>
                <a:gd name="connsiteX101" fmla="*/ 1508994 w 3001993"/>
                <a:gd name="connsiteY101" fmla="*/ 27677 h 2767597"/>
                <a:gd name="connsiteX102" fmla="*/ 1573198 w 3001993"/>
                <a:gd name="connsiteY102" fmla="*/ 61463 h 2767597"/>
                <a:gd name="connsiteX103" fmla="*/ 1616060 w 3001993"/>
                <a:gd name="connsiteY103" fmla="*/ 90038 h 2767597"/>
                <a:gd name="connsiteX104" fmla="*/ 1798158 w 3001993"/>
                <a:gd name="connsiteY104" fmla="*/ 102933 h 2767597"/>
                <a:gd name="connsiteX0" fmla="*/ 1798158 w 3001993"/>
                <a:gd name="connsiteY0" fmla="*/ 102933 h 2767597"/>
                <a:gd name="connsiteX1" fmla="*/ 1716657 w 3001993"/>
                <a:gd name="connsiteY1" fmla="*/ 309068 h 2767597"/>
                <a:gd name="connsiteX2" fmla="*/ 1690778 w 3001993"/>
                <a:gd name="connsiteY2" fmla="*/ 464344 h 2767597"/>
                <a:gd name="connsiteX3" fmla="*/ 1846053 w 3001993"/>
                <a:gd name="connsiteY3" fmla="*/ 610993 h 2767597"/>
                <a:gd name="connsiteX4" fmla="*/ 2251495 w 3001993"/>
                <a:gd name="connsiteY4" fmla="*/ 723136 h 2767597"/>
                <a:gd name="connsiteX5" fmla="*/ 2475781 w 3001993"/>
                <a:gd name="connsiteY5" fmla="*/ 921544 h 2767597"/>
                <a:gd name="connsiteX6" fmla="*/ 2725947 w 3001993"/>
                <a:gd name="connsiteY6" fmla="*/ 1076819 h 2767597"/>
                <a:gd name="connsiteX7" fmla="*/ 2907102 w 3001993"/>
                <a:gd name="connsiteY7" fmla="*/ 1318359 h 2767597"/>
                <a:gd name="connsiteX8" fmla="*/ 3001993 w 3001993"/>
                <a:gd name="connsiteY8" fmla="*/ 1620283 h 2767597"/>
                <a:gd name="connsiteX9" fmla="*/ 2993366 w 3001993"/>
                <a:gd name="connsiteY9" fmla="*/ 1870449 h 2767597"/>
                <a:gd name="connsiteX10" fmla="*/ 2915729 w 3001993"/>
                <a:gd name="connsiteY10" fmla="*/ 2060231 h 2767597"/>
                <a:gd name="connsiteX11" fmla="*/ 2743200 w 3001993"/>
                <a:gd name="connsiteY11" fmla="*/ 2189627 h 2767597"/>
                <a:gd name="connsiteX12" fmla="*/ 2501661 w 3001993"/>
                <a:gd name="connsiteY12" fmla="*/ 2241385 h 2767597"/>
                <a:gd name="connsiteX13" fmla="*/ 2216989 w 3001993"/>
                <a:gd name="connsiteY13" fmla="*/ 2172374 h 2767597"/>
                <a:gd name="connsiteX14" fmla="*/ 2009955 w 3001993"/>
                <a:gd name="connsiteY14" fmla="*/ 2137868 h 2767597"/>
                <a:gd name="connsiteX15" fmla="*/ 1842279 w 3001993"/>
                <a:gd name="connsiteY15" fmla="*/ 2052188 h 2767597"/>
                <a:gd name="connsiteX16" fmla="*/ 1625585 w 3001993"/>
                <a:gd name="connsiteY16" fmla="*/ 1949795 h 2767597"/>
                <a:gd name="connsiteX17" fmla="*/ 1416035 w 3001993"/>
                <a:gd name="connsiteY17" fmla="*/ 1861688 h 2767597"/>
                <a:gd name="connsiteX18" fmla="*/ 1248449 w 3001993"/>
                <a:gd name="connsiteY18" fmla="*/ 1867798 h 2767597"/>
                <a:gd name="connsiteX19" fmla="*/ 1096948 w 3001993"/>
                <a:gd name="connsiteY19" fmla="*/ 1878357 h 2767597"/>
                <a:gd name="connsiteX20" fmla="*/ 1018367 w 3001993"/>
                <a:gd name="connsiteY20" fmla="*/ 1985513 h 2767597"/>
                <a:gd name="connsiteX21" fmla="*/ 1104092 w 3001993"/>
                <a:gd name="connsiteY21" fmla="*/ 2247451 h 2767597"/>
                <a:gd name="connsiteX22" fmla="*/ 1130285 w 3001993"/>
                <a:gd name="connsiteY22" fmla="*/ 2311745 h 2767597"/>
                <a:gd name="connsiteX23" fmla="*/ 1153379 w 3001993"/>
                <a:gd name="connsiteY23" fmla="*/ 2429594 h 2767597"/>
                <a:gd name="connsiteX24" fmla="*/ 1111235 w 3001993"/>
                <a:gd name="connsiteY24" fmla="*/ 2533201 h 2767597"/>
                <a:gd name="connsiteX25" fmla="*/ 990376 w 3001993"/>
                <a:gd name="connsiteY25" fmla="*/ 2672390 h 2767597"/>
                <a:gd name="connsiteX26" fmla="*/ 785004 w 3001993"/>
                <a:gd name="connsiteY26" fmla="*/ 2767597 h 2767597"/>
                <a:gd name="connsiteX27" fmla="*/ 474453 w 3001993"/>
                <a:gd name="connsiteY27" fmla="*/ 2750344 h 2767597"/>
                <a:gd name="connsiteX28" fmla="*/ 224287 w 3001993"/>
                <a:gd name="connsiteY28" fmla="*/ 2698585 h 2767597"/>
                <a:gd name="connsiteX29" fmla="*/ 51759 w 3001993"/>
                <a:gd name="connsiteY29" fmla="*/ 2595068 h 2767597"/>
                <a:gd name="connsiteX30" fmla="*/ 0 w 3001993"/>
                <a:gd name="connsiteY30" fmla="*/ 2405287 h 2767597"/>
                <a:gd name="connsiteX31" fmla="*/ 17253 w 3001993"/>
                <a:gd name="connsiteY31" fmla="*/ 2215506 h 2767597"/>
                <a:gd name="connsiteX32" fmla="*/ 103517 w 3001993"/>
                <a:gd name="connsiteY32" fmla="*/ 2017099 h 2767597"/>
                <a:gd name="connsiteX33" fmla="*/ 267419 w 3001993"/>
                <a:gd name="connsiteY33" fmla="*/ 1896329 h 2767597"/>
                <a:gd name="connsiteX34" fmla="*/ 362310 w 3001993"/>
                <a:gd name="connsiteY34" fmla="*/ 1784185 h 2767597"/>
                <a:gd name="connsiteX35" fmla="*/ 362310 w 3001993"/>
                <a:gd name="connsiteY35" fmla="*/ 1534019 h 2767597"/>
                <a:gd name="connsiteX36" fmla="*/ 370936 w 3001993"/>
                <a:gd name="connsiteY36" fmla="*/ 1387370 h 2767597"/>
                <a:gd name="connsiteX37" fmla="*/ 491706 w 3001993"/>
                <a:gd name="connsiteY37" fmla="*/ 1292480 h 2767597"/>
                <a:gd name="connsiteX38" fmla="*/ 638355 w 3001993"/>
                <a:gd name="connsiteY38" fmla="*/ 1275227 h 2767597"/>
                <a:gd name="connsiteX39" fmla="*/ 757328 w 3001993"/>
                <a:gd name="connsiteY39" fmla="*/ 1092590 h 2767597"/>
                <a:gd name="connsiteX40" fmla="*/ 763573 w 3001993"/>
                <a:gd name="connsiteY40" fmla="*/ 1021107 h 2767597"/>
                <a:gd name="connsiteX41" fmla="*/ 773098 w 3001993"/>
                <a:gd name="connsiteY41" fmla="*/ 960812 h 2767597"/>
                <a:gd name="connsiteX42" fmla="*/ 808817 w 3001993"/>
                <a:gd name="connsiteY42" fmla="*/ 952051 h 2767597"/>
                <a:gd name="connsiteX43" fmla="*/ 838245 w 3001993"/>
                <a:gd name="connsiteY43" fmla="*/ 983142 h 2767597"/>
                <a:gd name="connsiteX44" fmla="*/ 856442 w 3001993"/>
                <a:gd name="connsiteY44" fmla="*/ 966338 h 2767597"/>
                <a:gd name="connsiteX45" fmla="*/ 854914 w 3001993"/>
                <a:gd name="connsiteY45" fmla="*/ 906088 h 2767597"/>
                <a:gd name="connsiteX46" fmla="*/ 906359 w 3001993"/>
                <a:gd name="connsiteY46" fmla="*/ 885556 h 2767597"/>
                <a:gd name="connsiteX47" fmla="*/ 949310 w 3001993"/>
                <a:gd name="connsiteY47" fmla="*/ 930620 h 2767597"/>
                <a:gd name="connsiteX48" fmla="*/ 965979 w 3001993"/>
                <a:gd name="connsiteY48" fmla="*/ 952051 h 2767597"/>
                <a:gd name="connsiteX49" fmla="*/ 995004 w 3001993"/>
                <a:gd name="connsiteY49" fmla="*/ 939380 h 2767597"/>
                <a:gd name="connsiteX50" fmla="*/ 1004079 w 3001993"/>
                <a:gd name="connsiteY50" fmla="*/ 880613 h 2767597"/>
                <a:gd name="connsiteX51" fmla="*/ 1005113 w 3001993"/>
                <a:gd name="connsiteY51" fmla="*/ 847186 h 2767597"/>
                <a:gd name="connsiteX52" fmla="*/ 1025510 w 3001993"/>
                <a:gd name="connsiteY52" fmla="*/ 823463 h 2767597"/>
                <a:gd name="connsiteX53" fmla="*/ 1081268 w 3001993"/>
                <a:gd name="connsiteY53" fmla="*/ 804952 h 2767597"/>
                <a:gd name="connsiteX54" fmla="*/ 1113617 w 3001993"/>
                <a:gd name="connsiteY54" fmla="*/ 799651 h 2767597"/>
                <a:gd name="connsiteX55" fmla="*/ 1131813 w 3001993"/>
                <a:gd name="connsiteY55" fmla="*/ 767167 h 2767597"/>
                <a:gd name="connsiteX56" fmla="*/ 1156479 w 3001993"/>
                <a:gd name="connsiteY56" fmla="*/ 759170 h 2767597"/>
                <a:gd name="connsiteX57" fmla="*/ 1173148 w 3001993"/>
                <a:gd name="connsiteY57" fmla="*/ 735357 h 2767597"/>
                <a:gd name="connsiteX58" fmla="*/ 1196960 w 3001993"/>
                <a:gd name="connsiteY58" fmla="*/ 787745 h 2767597"/>
                <a:gd name="connsiteX59" fmla="*/ 1239823 w 3001993"/>
                <a:gd name="connsiteY59" fmla="*/ 785364 h 2767597"/>
                <a:gd name="connsiteX60" fmla="*/ 1277923 w 3001993"/>
                <a:gd name="connsiteY60" fmla="*/ 797270 h 2767597"/>
                <a:gd name="connsiteX61" fmla="*/ 1301735 w 3001993"/>
                <a:gd name="connsiteY61" fmla="*/ 787745 h 2767597"/>
                <a:gd name="connsiteX62" fmla="*/ 1330310 w 3001993"/>
                <a:gd name="connsiteY62" fmla="*/ 859182 h 2767597"/>
                <a:gd name="connsiteX63" fmla="*/ 1355246 w 3001993"/>
                <a:gd name="connsiteY63" fmla="*/ 846872 h 2767597"/>
                <a:gd name="connsiteX64" fmla="*/ 1398378 w 3001993"/>
                <a:gd name="connsiteY64" fmla="*/ 852532 h 2767597"/>
                <a:gd name="connsiteX65" fmla="*/ 1432704 w 3001993"/>
                <a:gd name="connsiteY65" fmla="*/ 859182 h 2767597"/>
                <a:gd name="connsiteX66" fmla="*/ 1492055 w 3001993"/>
                <a:gd name="connsiteY66" fmla="*/ 914715 h 2767597"/>
                <a:gd name="connsiteX67" fmla="*/ 1520810 w 3001993"/>
                <a:gd name="connsiteY67" fmla="*/ 899663 h 2767597"/>
                <a:gd name="connsiteX68" fmla="*/ 1556529 w 3001993"/>
                <a:gd name="connsiteY68" fmla="*/ 923476 h 2767597"/>
                <a:gd name="connsiteX69" fmla="*/ 1608917 w 3001993"/>
                <a:gd name="connsiteY69" fmla="*/ 952051 h 2767597"/>
                <a:gd name="connsiteX70" fmla="*/ 1689879 w 3001993"/>
                <a:gd name="connsiteY70" fmla="*/ 956633 h 2767597"/>
                <a:gd name="connsiteX71" fmla="*/ 1713376 w 3001993"/>
                <a:gd name="connsiteY71" fmla="*/ 917680 h 2767597"/>
                <a:gd name="connsiteX72" fmla="*/ 1677973 w 3001993"/>
                <a:gd name="connsiteY72" fmla="*/ 875851 h 2767597"/>
                <a:gd name="connsiteX73" fmla="*/ 1603030 w 3001993"/>
                <a:gd name="connsiteY73" fmla="*/ 823687 h 2767597"/>
                <a:gd name="connsiteX74" fmla="*/ 1516048 w 3001993"/>
                <a:gd name="connsiteY74" fmla="*/ 778220 h 2767597"/>
                <a:gd name="connsiteX75" fmla="*/ 1430817 w 3001993"/>
                <a:gd name="connsiteY75" fmla="*/ 685396 h 2767597"/>
                <a:gd name="connsiteX76" fmla="*/ 1392223 w 3001993"/>
                <a:gd name="connsiteY76" fmla="*/ 663920 h 2767597"/>
                <a:gd name="connsiteX77" fmla="*/ 1310631 w 3001993"/>
                <a:gd name="connsiteY77" fmla="*/ 588124 h 2767597"/>
                <a:gd name="connsiteX78" fmla="*/ 1280304 w 3001993"/>
                <a:gd name="connsiteY78" fmla="*/ 521045 h 2767597"/>
                <a:gd name="connsiteX79" fmla="*/ 1249348 w 3001993"/>
                <a:gd name="connsiteY79" fmla="*/ 471038 h 2767597"/>
                <a:gd name="connsiteX80" fmla="*/ 1232364 w 3001993"/>
                <a:gd name="connsiteY80" fmla="*/ 455134 h 2767597"/>
                <a:gd name="connsiteX81" fmla="*/ 1237441 w 3001993"/>
                <a:gd name="connsiteY81" fmla="*/ 418651 h 2767597"/>
                <a:gd name="connsiteX82" fmla="*/ 1258873 w 3001993"/>
                <a:gd name="connsiteY82" fmla="*/ 378394 h 2767597"/>
                <a:gd name="connsiteX83" fmla="*/ 1216010 w 3001993"/>
                <a:gd name="connsiteY83" fmla="*/ 378170 h 2767597"/>
                <a:gd name="connsiteX84" fmla="*/ 1174091 w 3001993"/>
                <a:gd name="connsiteY84" fmla="*/ 353099 h 2767597"/>
                <a:gd name="connsiteX85" fmla="*/ 1166004 w 3001993"/>
                <a:gd name="connsiteY85" fmla="*/ 290063 h 2767597"/>
                <a:gd name="connsiteX86" fmla="*/ 1135048 w 3001993"/>
                <a:gd name="connsiteY86" fmla="*/ 275776 h 2767597"/>
                <a:gd name="connsiteX87" fmla="*/ 1129476 w 3001993"/>
                <a:gd name="connsiteY87" fmla="*/ 252862 h 2767597"/>
                <a:gd name="connsiteX88" fmla="*/ 1077898 w 3001993"/>
                <a:gd name="connsiteY88" fmla="*/ 256726 h 2767597"/>
                <a:gd name="connsiteX89" fmla="*/ 1065992 w 3001993"/>
                <a:gd name="connsiteY89" fmla="*/ 240057 h 2767597"/>
                <a:gd name="connsiteX90" fmla="*/ 1015985 w 3001993"/>
                <a:gd name="connsiteY90" fmla="*/ 247201 h 2767597"/>
                <a:gd name="connsiteX91" fmla="*/ 994554 w 3001993"/>
                <a:gd name="connsiteY91" fmla="*/ 235295 h 2767597"/>
                <a:gd name="connsiteX92" fmla="*/ 981929 w 3001993"/>
                <a:gd name="connsiteY92" fmla="*/ 193644 h 2767597"/>
                <a:gd name="connsiteX93" fmla="*/ 908109 w 3001993"/>
                <a:gd name="connsiteY93" fmla="*/ 215075 h 2767597"/>
                <a:gd name="connsiteX94" fmla="*/ 932642 w 3001993"/>
                <a:gd name="connsiteY94" fmla="*/ 178145 h 2767597"/>
                <a:gd name="connsiteX95" fmla="*/ 980267 w 3001993"/>
                <a:gd name="connsiteY95" fmla="*/ 154332 h 2767597"/>
                <a:gd name="connsiteX96" fmla="*/ 1015986 w 3001993"/>
                <a:gd name="connsiteY96" fmla="*/ 142426 h 2767597"/>
                <a:gd name="connsiteX97" fmla="*/ 1030272 w 3001993"/>
                <a:gd name="connsiteY97" fmla="*/ 92419 h 2767597"/>
                <a:gd name="connsiteX98" fmla="*/ 1073135 w 3001993"/>
                <a:gd name="connsiteY98" fmla="*/ 97182 h 2767597"/>
                <a:gd name="connsiteX99" fmla="*/ 1176472 w 3001993"/>
                <a:gd name="connsiteY99" fmla="*/ 41649 h 2767597"/>
                <a:gd name="connsiteX100" fmla="*/ 1410284 w 3001993"/>
                <a:gd name="connsiteY100" fmla="*/ 0 h 2767597"/>
                <a:gd name="connsiteX101" fmla="*/ 1508994 w 3001993"/>
                <a:gd name="connsiteY101" fmla="*/ 27677 h 2767597"/>
                <a:gd name="connsiteX102" fmla="*/ 1573198 w 3001993"/>
                <a:gd name="connsiteY102" fmla="*/ 61463 h 2767597"/>
                <a:gd name="connsiteX103" fmla="*/ 1616060 w 3001993"/>
                <a:gd name="connsiteY103" fmla="*/ 90038 h 2767597"/>
                <a:gd name="connsiteX104" fmla="*/ 1798158 w 3001993"/>
                <a:gd name="connsiteY104" fmla="*/ 102933 h 2767597"/>
                <a:gd name="connsiteX0" fmla="*/ 1798158 w 3001993"/>
                <a:gd name="connsiteY0" fmla="*/ 102933 h 2767597"/>
                <a:gd name="connsiteX1" fmla="*/ 1716657 w 3001993"/>
                <a:gd name="connsiteY1" fmla="*/ 309068 h 2767597"/>
                <a:gd name="connsiteX2" fmla="*/ 1690778 w 3001993"/>
                <a:gd name="connsiteY2" fmla="*/ 464344 h 2767597"/>
                <a:gd name="connsiteX3" fmla="*/ 1846053 w 3001993"/>
                <a:gd name="connsiteY3" fmla="*/ 610993 h 2767597"/>
                <a:gd name="connsiteX4" fmla="*/ 2251495 w 3001993"/>
                <a:gd name="connsiteY4" fmla="*/ 723136 h 2767597"/>
                <a:gd name="connsiteX5" fmla="*/ 2475781 w 3001993"/>
                <a:gd name="connsiteY5" fmla="*/ 921544 h 2767597"/>
                <a:gd name="connsiteX6" fmla="*/ 2725947 w 3001993"/>
                <a:gd name="connsiteY6" fmla="*/ 1076819 h 2767597"/>
                <a:gd name="connsiteX7" fmla="*/ 2907102 w 3001993"/>
                <a:gd name="connsiteY7" fmla="*/ 1318359 h 2767597"/>
                <a:gd name="connsiteX8" fmla="*/ 3001993 w 3001993"/>
                <a:gd name="connsiteY8" fmla="*/ 1620283 h 2767597"/>
                <a:gd name="connsiteX9" fmla="*/ 2993366 w 3001993"/>
                <a:gd name="connsiteY9" fmla="*/ 1870449 h 2767597"/>
                <a:gd name="connsiteX10" fmla="*/ 2915729 w 3001993"/>
                <a:gd name="connsiteY10" fmla="*/ 2060231 h 2767597"/>
                <a:gd name="connsiteX11" fmla="*/ 2743200 w 3001993"/>
                <a:gd name="connsiteY11" fmla="*/ 2189627 h 2767597"/>
                <a:gd name="connsiteX12" fmla="*/ 2501661 w 3001993"/>
                <a:gd name="connsiteY12" fmla="*/ 2241385 h 2767597"/>
                <a:gd name="connsiteX13" fmla="*/ 2216989 w 3001993"/>
                <a:gd name="connsiteY13" fmla="*/ 2172374 h 2767597"/>
                <a:gd name="connsiteX14" fmla="*/ 2009955 w 3001993"/>
                <a:gd name="connsiteY14" fmla="*/ 2137868 h 2767597"/>
                <a:gd name="connsiteX15" fmla="*/ 1842279 w 3001993"/>
                <a:gd name="connsiteY15" fmla="*/ 2052188 h 2767597"/>
                <a:gd name="connsiteX16" fmla="*/ 1625585 w 3001993"/>
                <a:gd name="connsiteY16" fmla="*/ 1949795 h 2767597"/>
                <a:gd name="connsiteX17" fmla="*/ 1416035 w 3001993"/>
                <a:gd name="connsiteY17" fmla="*/ 1861688 h 2767597"/>
                <a:gd name="connsiteX18" fmla="*/ 1248449 w 3001993"/>
                <a:gd name="connsiteY18" fmla="*/ 1867798 h 2767597"/>
                <a:gd name="connsiteX19" fmla="*/ 1096948 w 3001993"/>
                <a:gd name="connsiteY19" fmla="*/ 1878357 h 2767597"/>
                <a:gd name="connsiteX20" fmla="*/ 1018367 w 3001993"/>
                <a:gd name="connsiteY20" fmla="*/ 1985513 h 2767597"/>
                <a:gd name="connsiteX21" fmla="*/ 1104092 w 3001993"/>
                <a:gd name="connsiteY21" fmla="*/ 2247451 h 2767597"/>
                <a:gd name="connsiteX22" fmla="*/ 1130285 w 3001993"/>
                <a:gd name="connsiteY22" fmla="*/ 2311745 h 2767597"/>
                <a:gd name="connsiteX23" fmla="*/ 1153379 w 3001993"/>
                <a:gd name="connsiteY23" fmla="*/ 2429594 h 2767597"/>
                <a:gd name="connsiteX24" fmla="*/ 1111235 w 3001993"/>
                <a:gd name="connsiteY24" fmla="*/ 2533201 h 2767597"/>
                <a:gd name="connsiteX25" fmla="*/ 990376 w 3001993"/>
                <a:gd name="connsiteY25" fmla="*/ 2672390 h 2767597"/>
                <a:gd name="connsiteX26" fmla="*/ 785004 w 3001993"/>
                <a:gd name="connsiteY26" fmla="*/ 2767597 h 2767597"/>
                <a:gd name="connsiteX27" fmla="*/ 474453 w 3001993"/>
                <a:gd name="connsiteY27" fmla="*/ 2750344 h 2767597"/>
                <a:gd name="connsiteX28" fmla="*/ 224287 w 3001993"/>
                <a:gd name="connsiteY28" fmla="*/ 2698585 h 2767597"/>
                <a:gd name="connsiteX29" fmla="*/ 51759 w 3001993"/>
                <a:gd name="connsiteY29" fmla="*/ 2595068 h 2767597"/>
                <a:gd name="connsiteX30" fmla="*/ 0 w 3001993"/>
                <a:gd name="connsiteY30" fmla="*/ 2405287 h 2767597"/>
                <a:gd name="connsiteX31" fmla="*/ 17253 w 3001993"/>
                <a:gd name="connsiteY31" fmla="*/ 2215506 h 2767597"/>
                <a:gd name="connsiteX32" fmla="*/ 103517 w 3001993"/>
                <a:gd name="connsiteY32" fmla="*/ 2017099 h 2767597"/>
                <a:gd name="connsiteX33" fmla="*/ 267419 w 3001993"/>
                <a:gd name="connsiteY33" fmla="*/ 1896329 h 2767597"/>
                <a:gd name="connsiteX34" fmla="*/ 362310 w 3001993"/>
                <a:gd name="connsiteY34" fmla="*/ 1784185 h 2767597"/>
                <a:gd name="connsiteX35" fmla="*/ 362310 w 3001993"/>
                <a:gd name="connsiteY35" fmla="*/ 1534019 h 2767597"/>
                <a:gd name="connsiteX36" fmla="*/ 370936 w 3001993"/>
                <a:gd name="connsiteY36" fmla="*/ 1387370 h 2767597"/>
                <a:gd name="connsiteX37" fmla="*/ 491706 w 3001993"/>
                <a:gd name="connsiteY37" fmla="*/ 1292480 h 2767597"/>
                <a:gd name="connsiteX38" fmla="*/ 638355 w 3001993"/>
                <a:gd name="connsiteY38" fmla="*/ 1275227 h 2767597"/>
                <a:gd name="connsiteX39" fmla="*/ 757328 w 3001993"/>
                <a:gd name="connsiteY39" fmla="*/ 1092590 h 2767597"/>
                <a:gd name="connsiteX40" fmla="*/ 763573 w 3001993"/>
                <a:gd name="connsiteY40" fmla="*/ 1021107 h 2767597"/>
                <a:gd name="connsiteX41" fmla="*/ 773098 w 3001993"/>
                <a:gd name="connsiteY41" fmla="*/ 960812 h 2767597"/>
                <a:gd name="connsiteX42" fmla="*/ 808817 w 3001993"/>
                <a:gd name="connsiteY42" fmla="*/ 952051 h 2767597"/>
                <a:gd name="connsiteX43" fmla="*/ 838245 w 3001993"/>
                <a:gd name="connsiteY43" fmla="*/ 983142 h 2767597"/>
                <a:gd name="connsiteX44" fmla="*/ 856442 w 3001993"/>
                <a:gd name="connsiteY44" fmla="*/ 966338 h 2767597"/>
                <a:gd name="connsiteX45" fmla="*/ 854914 w 3001993"/>
                <a:gd name="connsiteY45" fmla="*/ 906088 h 2767597"/>
                <a:gd name="connsiteX46" fmla="*/ 906359 w 3001993"/>
                <a:gd name="connsiteY46" fmla="*/ 885556 h 2767597"/>
                <a:gd name="connsiteX47" fmla="*/ 949310 w 3001993"/>
                <a:gd name="connsiteY47" fmla="*/ 930620 h 2767597"/>
                <a:gd name="connsiteX48" fmla="*/ 965979 w 3001993"/>
                <a:gd name="connsiteY48" fmla="*/ 952051 h 2767597"/>
                <a:gd name="connsiteX49" fmla="*/ 995004 w 3001993"/>
                <a:gd name="connsiteY49" fmla="*/ 939380 h 2767597"/>
                <a:gd name="connsiteX50" fmla="*/ 1004079 w 3001993"/>
                <a:gd name="connsiteY50" fmla="*/ 880613 h 2767597"/>
                <a:gd name="connsiteX51" fmla="*/ 1005113 w 3001993"/>
                <a:gd name="connsiteY51" fmla="*/ 847186 h 2767597"/>
                <a:gd name="connsiteX52" fmla="*/ 1025510 w 3001993"/>
                <a:gd name="connsiteY52" fmla="*/ 823463 h 2767597"/>
                <a:gd name="connsiteX53" fmla="*/ 1081268 w 3001993"/>
                <a:gd name="connsiteY53" fmla="*/ 804952 h 2767597"/>
                <a:gd name="connsiteX54" fmla="*/ 1113617 w 3001993"/>
                <a:gd name="connsiteY54" fmla="*/ 799651 h 2767597"/>
                <a:gd name="connsiteX55" fmla="*/ 1131813 w 3001993"/>
                <a:gd name="connsiteY55" fmla="*/ 767167 h 2767597"/>
                <a:gd name="connsiteX56" fmla="*/ 1156479 w 3001993"/>
                <a:gd name="connsiteY56" fmla="*/ 759170 h 2767597"/>
                <a:gd name="connsiteX57" fmla="*/ 1173148 w 3001993"/>
                <a:gd name="connsiteY57" fmla="*/ 735357 h 2767597"/>
                <a:gd name="connsiteX58" fmla="*/ 1196960 w 3001993"/>
                <a:gd name="connsiteY58" fmla="*/ 787745 h 2767597"/>
                <a:gd name="connsiteX59" fmla="*/ 1239823 w 3001993"/>
                <a:gd name="connsiteY59" fmla="*/ 785364 h 2767597"/>
                <a:gd name="connsiteX60" fmla="*/ 1277923 w 3001993"/>
                <a:gd name="connsiteY60" fmla="*/ 797270 h 2767597"/>
                <a:gd name="connsiteX61" fmla="*/ 1301735 w 3001993"/>
                <a:gd name="connsiteY61" fmla="*/ 787745 h 2767597"/>
                <a:gd name="connsiteX62" fmla="*/ 1330310 w 3001993"/>
                <a:gd name="connsiteY62" fmla="*/ 859182 h 2767597"/>
                <a:gd name="connsiteX63" fmla="*/ 1355246 w 3001993"/>
                <a:gd name="connsiteY63" fmla="*/ 846872 h 2767597"/>
                <a:gd name="connsiteX64" fmla="*/ 1398378 w 3001993"/>
                <a:gd name="connsiteY64" fmla="*/ 852532 h 2767597"/>
                <a:gd name="connsiteX65" fmla="*/ 1432704 w 3001993"/>
                <a:gd name="connsiteY65" fmla="*/ 859182 h 2767597"/>
                <a:gd name="connsiteX66" fmla="*/ 1492055 w 3001993"/>
                <a:gd name="connsiteY66" fmla="*/ 914715 h 2767597"/>
                <a:gd name="connsiteX67" fmla="*/ 1520810 w 3001993"/>
                <a:gd name="connsiteY67" fmla="*/ 899663 h 2767597"/>
                <a:gd name="connsiteX68" fmla="*/ 1556529 w 3001993"/>
                <a:gd name="connsiteY68" fmla="*/ 923476 h 2767597"/>
                <a:gd name="connsiteX69" fmla="*/ 1608917 w 3001993"/>
                <a:gd name="connsiteY69" fmla="*/ 952051 h 2767597"/>
                <a:gd name="connsiteX70" fmla="*/ 1689879 w 3001993"/>
                <a:gd name="connsiteY70" fmla="*/ 956633 h 2767597"/>
                <a:gd name="connsiteX71" fmla="*/ 1713376 w 3001993"/>
                <a:gd name="connsiteY71" fmla="*/ 917680 h 2767597"/>
                <a:gd name="connsiteX72" fmla="*/ 1677973 w 3001993"/>
                <a:gd name="connsiteY72" fmla="*/ 875851 h 2767597"/>
                <a:gd name="connsiteX73" fmla="*/ 1603030 w 3001993"/>
                <a:gd name="connsiteY73" fmla="*/ 823687 h 2767597"/>
                <a:gd name="connsiteX74" fmla="*/ 1516048 w 3001993"/>
                <a:gd name="connsiteY74" fmla="*/ 778220 h 2767597"/>
                <a:gd name="connsiteX75" fmla="*/ 1430817 w 3001993"/>
                <a:gd name="connsiteY75" fmla="*/ 685396 h 2767597"/>
                <a:gd name="connsiteX76" fmla="*/ 1392223 w 3001993"/>
                <a:gd name="connsiteY76" fmla="*/ 663920 h 2767597"/>
                <a:gd name="connsiteX77" fmla="*/ 1310631 w 3001993"/>
                <a:gd name="connsiteY77" fmla="*/ 588124 h 2767597"/>
                <a:gd name="connsiteX78" fmla="*/ 1280304 w 3001993"/>
                <a:gd name="connsiteY78" fmla="*/ 521045 h 2767597"/>
                <a:gd name="connsiteX79" fmla="*/ 1249348 w 3001993"/>
                <a:gd name="connsiteY79" fmla="*/ 471038 h 2767597"/>
                <a:gd name="connsiteX80" fmla="*/ 1232364 w 3001993"/>
                <a:gd name="connsiteY80" fmla="*/ 455134 h 2767597"/>
                <a:gd name="connsiteX81" fmla="*/ 1237441 w 3001993"/>
                <a:gd name="connsiteY81" fmla="*/ 418651 h 2767597"/>
                <a:gd name="connsiteX82" fmla="*/ 1258873 w 3001993"/>
                <a:gd name="connsiteY82" fmla="*/ 378394 h 2767597"/>
                <a:gd name="connsiteX83" fmla="*/ 1216010 w 3001993"/>
                <a:gd name="connsiteY83" fmla="*/ 378170 h 2767597"/>
                <a:gd name="connsiteX84" fmla="*/ 1174091 w 3001993"/>
                <a:gd name="connsiteY84" fmla="*/ 353099 h 2767597"/>
                <a:gd name="connsiteX85" fmla="*/ 1166004 w 3001993"/>
                <a:gd name="connsiteY85" fmla="*/ 290063 h 2767597"/>
                <a:gd name="connsiteX86" fmla="*/ 1135048 w 3001993"/>
                <a:gd name="connsiteY86" fmla="*/ 275776 h 2767597"/>
                <a:gd name="connsiteX87" fmla="*/ 1129476 w 3001993"/>
                <a:gd name="connsiteY87" fmla="*/ 252862 h 2767597"/>
                <a:gd name="connsiteX88" fmla="*/ 1077898 w 3001993"/>
                <a:gd name="connsiteY88" fmla="*/ 256726 h 2767597"/>
                <a:gd name="connsiteX89" fmla="*/ 1065992 w 3001993"/>
                <a:gd name="connsiteY89" fmla="*/ 240057 h 2767597"/>
                <a:gd name="connsiteX90" fmla="*/ 1015985 w 3001993"/>
                <a:gd name="connsiteY90" fmla="*/ 247201 h 2767597"/>
                <a:gd name="connsiteX91" fmla="*/ 994554 w 3001993"/>
                <a:gd name="connsiteY91" fmla="*/ 235295 h 2767597"/>
                <a:gd name="connsiteX92" fmla="*/ 981929 w 3001993"/>
                <a:gd name="connsiteY92" fmla="*/ 193644 h 2767597"/>
                <a:gd name="connsiteX93" fmla="*/ 908109 w 3001993"/>
                <a:gd name="connsiteY93" fmla="*/ 215075 h 2767597"/>
                <a:gd name="connsiteX94" fmla="*/ 932642 w 3001993"/>
                <a:gd name="connsiteY94" fmla="*/ 178145 h 2767597"/>
                <a:gd name="connsiteX95" fmla="*/ 980267 w 3001993"/>
                <a:gd name="connsiteY95" fmla="*/ 154332 h 2767597"/>
                <a:gd name="connsiteX96" fmla="*/ 1015986 w 3001993"/>
                <a:gd name="connsiteY96" fmla="*/ 142426 h 2767597"/>
                <a:gd name="connsiteX97" fmla="*/ 1030272 w 3001993"/>
                <a:gd name="connsiteY97" fmla="*/ 92419 h 2767597"/>
                <a:gd name="connsiteX98" fmla="*/ 1073135 w 3001993"/>
                <a:gd name="connsiteY98" fmla="*/ 97182 h 2767597"/>
                <a:gd name="connsiteX99" fmla="*/ 1176472 w 3001993"/>
                <a:gd name="connsiteY99" fmla="*/ 41649 h 2767597"/>
                <a:gd name="connsiteX100" fmla="*/ 1410284 w 3001993"/>
                <a:gd name="connsiteY100" fmla="*/ 0 h 2767597"/>
                <a:gd name="connsiteX101" fmla="*/ 1508994 w 3001993"/>
                <a:gd name="connsiteY101" fmla="*/ 27677 h 2767597"/>
                <a:gd name="connsiteX102" fmla="*/ 1573198 w 3001993"/>
                <a:gd name="connsiteY102" fmla="*/ 61463 h 2767597"/>
                <a:gd name="connsiteX103" fmla="*/ 1616060 w 3001993"/>
                <a:gd name="connsiteY103" fmla="*/ 90038 h 2767597"/>
                <a:gd name="connsiteX104" fmla="*/ 1798158 w 3001993"/>
                <a:gd name="connsiteY104" fmla="*/ 102933 h 2767597"/>
                <a:gd name="connsiteX0" fmla="*/ 1798158 w 3001993"/>
                <a:gd name="connsiteY0" fmla="*/ 102933 h 2767597"/>
                <a:gd name="connsiteX1" fmla="*/ 1716657 w 3001993"/>
                <a:gd name="connsiteY1" fmla="*/ 309068 h 2767597"/>
                <a:gd name="connsiteX2" fmla="*/ 1690778 w 3001993"/>
                <a:gd name="connsiteY2" fmla="*/ 464344 h 2767597"/>
                <a:gd name="connsiteX3" fmla="*/ 1846053 w 3001993"/>
                <a:gd name="connsiteY3" fmla="*/ 610993 h 2767597"/>
                <a:gd name="connsiteX4" fmla="*/ 2251495 w 3001993"/>
                <a:gd name="connsiteY4" fmla="*/ 723136 h 2767597"/>
                <a:gd name="connsiteX5" fmla="*/ 2475781 w 3001993"/>
                <a:gd name="connsiteY5" fmla="*/ 921544 h 2767597"/>
                <a:gd name="connsiteX6" fmla="*/ 2725947 w 3001993"/>
                <a:gd name="connsiteY6" fmla="*/ 1076819 h 2767597"/>
                <a:gd name="connsiteX7" fmla="*/ 2907102 w 3001993"/>
                <a:gd name="connsiteY7" fmla="*/ 1318359 h 2767597"/>
                <a:gd name="connsiteX8" fmla="*/ 3001993 w 3001993"/>
                <a:gd name="connsiteY8" fmla="*/ 1620283 h 2767597"/>
                <a:gd name="connsiteX9" fmla="*/ 2993366 w 3001993"/>
                <a:gd name="connsiteY9" fmla="*/ 1870449 h 2767597"/>
                <a:gd name="connsiteX10" fmla="*/ 2915729 w 3001993"/>
                <a:gd name="connsiteY10" fmla="*/ 2060231 h 2767597"/>
                <a:gd name="connsiteX11" fmla="*/ 2743200 w 3001993"/>
                <a:gd name="connsiteY11" fmla="*/ 2189627 h 2767597"/>
                <a:gd name="connsiteX12" fmla="*/ 2501661 w 3001993"/>
                <a:gd name="connsiteY12" fmla="*/ 2241385 h 2767597"/>
                <a:gd name="connsiteX13" fmla="*/ 2216989 w 3001993"/>
                <a:gd name="connsiteY13" fmla="*/ 2172374 h 2767597"/>
                <a:gd name="connsiteX14" fmla="*/ 2009955 w 3001993"/>
                <a:gd name="connsiteY14" fmla="*/ 2137868 h 2767597"/>
                <a:gd name="connsiteX15" fmla="*/ 1842279 w 3001993"/>
                <a:gd name="connsiteY15" fmla="*/ 2052188 h 2767597"/>
                <a:gd name="connsiteX16" fmla="*/ 1625585 w 3001993"/>
                <a:gd name="connsiteY16" fmla="*/ 1949795 h 2767597"/>
                <a:gd name="connsiteX17" fmla="*/ 1416035 w 3001993"/>
                <a:gd name="connsiteY17" fmla="*/ 1861688 h 2767597"/>
                <a:gd name="connsiteX18" fmla="*/ 1248449 w 3001993"/>
                <a:gd name="connsiteY18" fmla="*/ 1867798 h 2767597"/>
                <a:gd name="connsiteX19" fmla="*/ 1096948 w 3001993"/>
                <a:gd name="connsiteY19" fmla="*/ 1878357 h 2767597"/>
                <a:gd name="connsiteX20" fmla="*/ 1018367 w 3001993"/>
                <a:gd name="connsiteY20" fmla="*/ 1985513 h 2767597"/>
                <a:gd name="connsiteX21" fmla="*/ 1104092 w 3001993"/>
                <a:gd name="connsiteY21" fmla="*/ 2247451 h 2767597"/>
                <a:gd name="connsiteX22" fmla="*/ 1130285 w 3001993"/>
                <a:gd name="connsiteY22" fmla="*/ 2311745 h 2767597"/>
                <a:gd name="connsiteX23" fmla="*/ 1153379 w 3001993"/>
                <a:gd name="connsiteY23" fmla="*/ 2429594 h 2767597"/>
                <a:gd name="connsiteX24" fmla="*/ 1111235 w 3001993"/>
                <a:gd name="connsiteY24" fmla="*/ 2533201 h 2767597"/>
                <a:gd name="connsiteX25" fmla="*/ 990376 w 3001993"/>
                <a:gd name="connsiteY25" fmla="*/ 2672390 h 2767597"/>
                <a:gd name="connsiteX26" fmla="*/ 785004 w 3001993"/>
                <a:gd name="connsiteY26" fmla="*/ 2767597 h 2767597"/>
                <a:gd name="connsiteX27" fmla="*/ 474453 w 3001993"/>
                <a:gd name="connsiteY27" fmla="*/ 2750344 h 2767597"/>
                <a:gd name="connsiteX28" fmla="*/ 224287 w 3001993"/>
                <a:gd name="connsiteY28" fmla="*/ 2698585 h 2767597"/>
                <a:gd name="connsiteX29" fmla="*/ 51759 w 3001993"/>
                <a:gd name="connsiteY29" fmla="*/ 2595068 h 2767597"/>
                <a:gd name="connsiteX30" fmla="*/ 0 w 3001993"/>
                <a:gd name="connsiteY30" fmla="*/ 2405287 h 2767597"/>
                <a:gd name="connsiteX31" fmla="*/ 17253 w 3001993"/>
                <a:gd name="connsiteY31" fmla="*/ 2215506 h 2767597"/>
                <a:gd name="connsiteX32" fmla="*/ 103517 w 3001993"/>
                <a:gd name="connsiteY32" fmla="*/ 2017099 h 2767597"/>
                <a:gd name="connsiteX33" fmla="*/ 267419 w 3001993"/>
                <a:gd name="connsiteY33" fmla="*/ 1896329 h 2767597"/>
                <a:gd name="connsiteX34" fmla="*/ 362310 w 3001993"/>
                <a:gd name="connsiteY34" fmla="*/ 1784185 h 2767597"/>
                <a:gd name="connsiteX35" fmla="*/ 362310 w 3001993"/>
                <a:gd name="connsiteY35" fmla="*/ 1534019 h 2767597"/>
                <a:gd name="connsiteX36" fmla="*/ 370936 w 3001993"/>
                <a:gd name="connsiteY36" fmla="*/ 1387370 h 2767597"/>
                <a:gd name="connsiteX37" fmla="*/ 491706 w 3001993"/>
                <a:gd name="connsiteY37" fmla="*/ 1292480 h 2767597"/>
                <a:gd name="connsiteX38" fmla="*/ 638355 w 3001993"/>
                <a:gd name="connsiteY38" fmla="*/ 1275227 h 2767597"/>
                <a:gd name="connsiteX39" fmla="*/ 757328 w 3001993"/>
                <a:gd name="connsiteY39" fmla="*/ 1092590 h 2767597"/>
                <a:gd name="connsiteX40" fmla="*/ 763573 w 3001993"/>
                <a:gd name="connsiteY40" fmla="*/ 1021107 h 2767597"/>
                <a:gd name="connsiteX41" fmla="*/ 773098 w 3001993"/>
                <a:gd name="connsiteY41" fmla="*/ 960812 h 2767597"/>
                <a:gd name="connsiteX42" fmla="*/ 808817 w 3001993"/>
                <a:gd name="connsiteY42" fmla="*/ 952051 h 2767597"/>
                <a:gd name="connsiteX43" fmla="*/ 838245 w 3001993"/>
                <a:gd name="connsiteY43" fmla="*/ 983142 h 2767597"/>
                <a:gd name="connsiteX44" fmla="*/ 856442 w 3001993"/>
                <a:gd name="connsiteY44" fmla="*/ 966338 h 2767597"/>
                <a:gd name="connsiteX45" fmla="*/ 854914 w 3001993"/>
                <a:gd name="connsiteY45" fmla="*/ 906088 h 2767597"/>
                <a:gd name="connsiteX46" fmla="*/ 906359 w 3001993"/>
                <a:gd name="connsiteY46" fmla="*/ 885556 h 2767597"/>
                <a:gd name="connsiteX47" fmla="*/ 949310 w 3001993"/>
                <a:gd name="connsiteY47" fmla="*/ 930620 h 2767597"/>
                <a:gd name="connsiteX48" fmla="*/ 965979 w 3001993"/>
                <a:gd name="connsiteY48" fmla="*/ 952051 h 2767597"/>
                <a:gd name="connsiteX49" fmla="*/ 995004 w 3001993"/>
                <a:gd name="connsiteY49" fmla="*/ 939380 h 2767597"/>
                <a:gd name="connsiteX50" fmla="*/ 1004079 w 3001993"/>
                <a:gd name="connsiteY50" fmla="*/ 880613 h 2767597"/>
                <a:gd name="connsiteX51" fmla="*/ 1005113 w 3001993"/>
                <a:gd name="connsiteY51" fmla="*/ 847186 h 2767597"/>
                <a:gd name="connsiteX52" fmla="*/ 1025510 w 3001993"/>
                <a:gd name="connsiteY52" fmla="*/ 823463 h 2767597"/>
                <a:gd name="connsiteX53" fmla="*/ 1081268 w 3001993"/>
                <a:gd name="connsiteY53" fmla="*/ 804952 h 2767597"/>
                <a:gd name="connsiteX54" fmla="*/ 1113617 w 3001993"/>
                <a:gd name="connsiteY54" fmla="*/ 799651 h 2767597"/>
                <a:gd name="connsiteX55" fmla="*/ 1131813 w 3001993"/>
                <a:gd name="connsiteY55" fmla="*/ 767167 h 2767597"/>
                <a:gd name="connsiteX56" fmla="*/ 1156479 w 3001993"/>
                <a:gd name="connsiteY56" fmla="*/ 759170 h 2767597"/>
                <a:gd name="connsiteX57" fmla="*/ 1173148 w 3001993"/>
                <a:gd name="connsiteY57" fmla="*/ 735357 h 2767597"/>
                <a:gd name="connsiteX58" fmla="*/ 1196960 w 3001993"/>
                <a:gd name="connsiteY58" fmla="*/ 787745 h 2767597"/>
                <a:gd name="connsiteX59" fmla="*/ 1239823 w 3001993"/>
                <a:gd name="connsiteY59" fmla="*/ 785364 h 2767597"/>
                <a:gd name="connsiteX60" fmla="*/ 1277923 w 3001993"/>
                <a:gd name="connsiteY60" fmla="*/ 797270 h 2767597"/>
                <a:gd name="connsiteX61" fmla="*/ 1301735 w 3001993"/>
                <a:gd name="connsiteY61" fmla="*/ 787745 h 2767597"/>
                <a:gd name="connsiteX62" fmla="*/ 1330310 w 3001993"/>
                <a:gd name="connsiteY62" fmla="*/ 859182 h 2767597"/>
                <a:gd name="connsiteX63" fmla="*/ 1355246 w 3001993"/>
                <a:gd name="connsiteY63" fmla="*/ 846872 h 2767597"/>
                <a:gd name="connsiteX64" fmla="*/ 1398378 w 3001993"/>
                <a:gd name="connsiteY64" fmla="*/ 852532 h 2767597"/>
                <a:gd name="connsiteX65" fmla="*/ 1432704 w 3001993"/>
                <a:gd name="connsiteY65" fmla="*/ 859182 h 2767597"/>
                <a:gd name="connsiteX66" fmla="*/ 1492055 w 3001993"/>
                <a:gd name="connsiteY66" fmla="*/ 914715 h 2767597"/>
                <a:gd name="connsiteX67" fmla="*/ 1520810 w 3001993"/>
                <a:gd name="connsiteY67" fmla="*/ 899663 h 2767597"/>
                <a:gd name="connsiteX68" fmla="*/ 1556529 w 3001993"/>
                <a:gd name="connsiteY68" fmla="*/ 923476 h 2767597"/>
                <a:gd name="connsiteX69" fmla="*/ 1608917 w 3001993"/>
                <a:gd name="connsiteY69" fmla="*/ 952051 h 2767597"/>
                <a:gd name="connsiteX70" fmla="*/ 1689879 w 3001993"/>
                <a:gd name="connsiteY70" fmla="*/ 956633 h 2767597"/>
                <a:gd name="connsiteX71" fmla="*/ 1713376 w 3001993"/>
                <a:gd name="connsiteY71" fmla="*/ 917680 h 2767597"/>
                <a:gd name="connsiteX72" fmla="*/ 1677973 w 3001993"/>
                <a:gd name="connsiteY72" fmla="*/ 875851 h 2767597"/>
                <a:gd name="connsiteX73" fmla="*/ 1603030 w 3001993"/>
                <a:gd name="connsiteY73" fmla="*/ 823687 h 2767597"/>
                <a:gd name="connsiteX74" fmla="*/ 1516048 w 3001993"/>
                <a:gd name="connsiteY74" fmla="*/ 778220 h 2767597"/>
                <a:gd name="connsiteX75" fmla="*/ 1430817 w 3001993"/>
                <a:gd name="connsiteY75" fmla="*/ 685396 h 2767597"/>
                <a:gd name="connsiteX76" fmla="*/ 1392223 w 3001993"/>
                <a:gd name="connsiteY76" fmla="*/ 663920 h 2767597"/>
                <a:gd name="connsiteX77" fmla="*/ 1310631 w 3001993"/>
                <a:gd name="connsiteY77" fmla="*/ 588124 h 2767597"/>
                <a:gd name="connsiteX78" fmla="*/ 1280304 w 3001993"/>
                <a:gd name="connsiteY78" fmla="*/ 521045 h 2767597"/>
                <a:gd name="connsiteX79" fmla="*/ 1249348 w 3001993"/>
                <a:gd name="connsiteY79" fmla="*/ 471038 h 2767597"/>
                <a:gd name="connsiteX80" fmla="*/ 1232364 w 3001993"/>
                <a:gd name="connsiteY80" fmla="*/ 455134 h 2767597"/>
                <a:gd name="connsiteX81" fmla="*/ 1237441 w 3001993"/>
                <a:gd name="connsiteY81" fmla="*/ 418651 h 2767597"/>
                <a:gd name="connsiteX82" fmla="*/ 1258873 w 3001993"/>
                <a:gd name="connsiteY82" fmla="*/ 378394 h 2767597"/>
                <a:gd name="connsiteX83" fmla="*/ 1216010 w 3001993"/>
                <a:gd name="connsiteY83" fmla="*/ 378170 h 2767597"/>
                <a:gd name="connsiteX84" fmla="*/ 1174091 w 3001993"/>
                <a:gd name="connsiteY84" fmla="*/ 353099 h 2767597"/>
                <a:gd name="connsiteX85" fmla="*/ 1166004 w 3001993"/>
                <a:gd name="connsiteY85" fmla="*/ 290063 h 2767597"/>
                <a:gd name="connsiteX86" fmla="*/ 1135048 w 3001993"/>
                <a:gd name="connsiteY86" fmla="*/ 275776 h 2767597"/>
                <a:gd name="connsiteX87" fmla="*/ 1129476 w 3001993"/>
                <a:gd name="connsiteY87" fmla="*/ 252862 h 2767597"/>
                <a:gd name="connsiteX88" fmla="*/ 1077898 w 3001993"/>
                <a:gd name="connsiteY88" fmla="*/ 256726 h 2767597"/>
                <a:gd name="connsiteX89" fmla="*/ 1065992 w 3001993"/>
                <a:gd name="connsiteY89" fmla="*/ 240057 h 2767597"/>
                <a:gd name="connsiteX90" fmla="*/ 1015985 w 3001993"/>
                <a:gd name="connsiteY90" fmla="*/ 247201 h 2767597"/>
                <a:gd name="connsiteX91" fmla="*/ 994554 w 3001993"/>
                <a:gd name="connsiteY91" fmla="*/ 235295 h 2767597"/>
                <a:gd name="connsiteX92" fmla="*/ 981929 w 3001993"/>
                <a:gd name="connsiteY92" fmla="*/ 193644 h 2767597"/>
                <a:gd name="connsiteX93" fmla="*/ 908109 w 3001993"/>
                <a:gd name="connsiteY93" fmla="*/ 215075 h 2767597"/>
                <a:gd name="connsiteX94" fmla="*/ 932642 w 3001993"/>
                <a:gd name="connsiteY94" fmla="*/ 178145 h 2767597"/>
                <a:gd name="connsiteX95" fmla="*/ 980267 w 3001993"/>
                <a:gd name="connsiteY95" fmla="*/ 154332 h 2767597"/>
                <a:gd name="connsiteX96" fmla="*/ 1015986 w 3001993"/>
                <a:gd name="connsiteY96" fmla="*/ 142426 h 2767597"/>
                <a:gd name="connsiteX97" fmla="*/ 1030272 w 3001993"/>
                <a:gd name="connsiteY97" fmla="*/ 92419 h 2767597"/>
                <a:gd name="connsiteX98" fmla="*/ 1073135 w 3001993"/>
                <a:gd name="connsiteY98" fmla="*/ 97182 h 2767597"/>
                <a:gd name="connsiteX99" fmla="*/ 1176472 w 3001993"/>
                <a:gd name="connsiteY99" fmla="*/ 41649 h 2767597"/>
                <a:gd name="connsiteX100" fmla="*/ 1410284 w 3001993"/>
                <a:gd name="connsiteY100" fmla="*/ 0 h 2767597"/>
                <a:gd name="connsiteX101" fmla="*/ 1508994 w 3001993"/>
                <a:gd name="connsiteY101" fmla="*/ 27677 h 2767597"/>
                <a:gd name="connsiteX102" fmla="*/ 1573198 w 3001993"/>
                <a:gd name="connsiteY102" fmla="*/ 61463 h 2767597"/>
                <a:gd name="connsiteX103" fmla="*/ 1616060 w 3001993"/>
                <a:gd name="connsiteY103" fmla="*/ 90038 h 2767597"/>
                <a:gd name="connsiteX104" fmla="*/ 1798158 w 3001993"/>
                <a:gd name="connsiteY104" fmla="*/ 102933 h 2767597"/>
                <a:gd name="connsiteX0" fmla="*/ 1798158 w 3001993"/>
                <a:gd name="connsiteY0" fmla="*/ 102933 h 2767597"/>
                <a:gd name="connsiteX1" fmla="*/ 1716657 w 3001993"/>
                <a:gd name="connsiteY1" fmla="*/ 309068 h 2767597"/>
                <a:gd name="connsiteX2" fmla="*/ 1690778 w 3001993"/>
                <a:gd name="connsiteY2" fmla="*/ 464344 h 2767597"/>
                <a:gd name="connsiteX3" fmla="*/ 1846053 w 3001993"/>
                <a:gd name="connsiteY3" fmla="*/ 610993 h 2767597"/>
                <a:gd name="connsiteX4" fmla="*/ 2251495 w 3001993"/>
                <a:gd name="connsiteY4" fmla="*/ 723136 h 2767597"/>
                <a:gd name="connsiteX5" fmla="*/ 2475781 w 3001993"/>
                <a:gd name="connsiteY5" fmla="*/ 921544 h 2767597"/>
                <a:gd name="connsiteX6" fmla="*/ 2725947 w 3001993"/>
                <a:gd name="connsiteY6" fmla="*/ 1076819 h 2767597"/>
                <a:gd name="connsiteX7" fmla="*/ 2907102 w 3001993"/>
                <a:gd name="connsiteY7" fmla="*/ 1318359 h 2767597"/>
                <a:gd name="connsiteX8" fmla="*/ 3001993 w 3001993"/>
                <a:gd name="connsiteY8" fmla="*/ 1620283 h 2767597"/>
                <a:gd name="connsiteX9" fmla="*/ 2993366 w 3001993"/>
                <a:gd name="connsiteY9" fmla="*/ 1870449 h 2767597"/>
                <a:gd name="connsiteX10" fmla="*/ 2915729 w 3001993"/>
                <a:gd name="connsiteY10" fmla="*/ 2060231 h 2767597"/>
                <a:gd name="connsiteX11" fmla="*/ 2743200 w 3001993"/>
                <a:gd name="connsiteY11" fmla="*/ 2189627 h 2767597"/>
                <a:gd name="connsiteX12" fmla="*/ 2501661 w 3001993"/>
                <a:gd name="connsiteY12" fmla="*/ 2241385 h 2767597"/>
                <a:gd name="connsiteX13" fmla="*/ 2216989 w 3001993"/>
                <a:gd name="connsiteY13" fmla="*/ 2172374 h 2767597"/>
                <a:gd name="connsiteX14" fmla="*/ 2009955 w 3001993"/>
                <a:gd name="connsiteY14" fmla="*/ 2137868 h 2767597"/>
                <a:gd name="connsiteX15" fmla="*/ 1842279 w 3001993"/>
                <a:gd name="connsiteY15" fmla="*/ 2052188 h 2767597"/>
                <a:gd name="connsiteX16" fmla="*/ 1625585 w 3001993"/>
                <a:gd name="connsiteY16" fmla="*/ 1949795 h 2767597"/>
                <a:gd name="connsiteX17" fmla="*/ 1416035 w 3001993"/>
                <a:gd name="connsiteY17" fmla="*/ 1861688 h 2767597"/>
                <a:gd name="connsiteX18" fmla="*/ 1248449 w 3001993"/>
                <a:gd name="connsiteY18" fmla="*/ 1867798 h 2767597"/>
                <a:gd name="connsiteX19" fmla="*/ 1096948 w 3001993"/>
                <a:gd name="connsiteY19" fmla="*/ 1878357 h 2767597"/>
                <a:gd name="connsiteX20" fmla="*/ 1018367 w 3001993"/>
                <a:gd name="connsiteY20" fmla="*/ 1985513 h 2767597"/>
                <a:gd name="connsiteX21" fmla="*/ 1104092 w 3001993"/>
                <a:gd name="connsiteY21" fmla="*/ 2247451 h 2767597"/>
                <a:gd name="connsiteX22" fmla="*/ 1130285 w 3001993"/>
                <a:gd name="connsiteY22" fmla="*/ 2311745 h 2767597"/>
                <a:gd name="connsiteX23" fmla="*/ 1153379 w 3001993"/>
                <a:gd name="connsiteY23" fmla="*/ 2429594 h 2767597"/>
                <a:gd name="connsiteX24" fmla="*/ 1111235 w 3001993"/>
                <a:gd name="connsiteY24" fmla="*/ 2533201 h 2767597"/>
                <a:gd name="connsiteX25" fmla="*/ 990376 w 3001993"/>
                <a:gd name="connsiteY25" fmla="*/ 2672390 h 2767597"/>
                <a:gd name="connsiteX26" fmla="*/ 785004 w 3001993"/>
                <a:gd name="connsiteY26" fmla="*/ 2767597 h 2767597"/>
                <a:gd name="connsiteX27" fmla="*/ 474453 w 3001993"/>
                <a:gd name="connsiteY27" fmla="*/ 2750344 h 2767597"/>
                <a:gd name="connsiteX28" fmla="*/ 224287 w 3001993"/>
                <a:gd name="connsiteY28" fmla="*/ 2698585 h 2767597"/>
                <a:gd name="connsiteX29" fmla="*/ 51759 w 3001993"/>
                <a:gd name="connsiteY29" fmla="*/ 2595068 h 2767597"/>
                <a:gd name="connsiteX30" fmla="*/ 0 w 3001993"/>
                <a:gd name="connsiteY30" fmla="*/ 2405287 h 2767597"/>
                <a:gd name="connsiteX31" fmla="*/ 17253 w 3001993"/>
                <a:gd name="connsiteY31" fmla="*/ 2215506 h 2767597"/>
                <a:gd name="connsiteX32" fmla="*/ 103517 w 3001993"/>
                <a:gd name="connsiteY32" fmla="*/ 2017099 h 2767597"/>
                <a:gd name="connsiteX33" fmla="*/ 267419 w 3001993"/>
                <a:gd name="connsiteY33" fmla="*/ 1896329 h 2767597"/>
                <a:gd name="connsiteX34" fmla="*/ 362310 w 3001993"/>
                <a:gd name="connsiteY34" fmla="*/ 1784185 h 2767597"/>
                <a:gd name="connsiteX35" fmla="*/ 362310 w 3001993"/>
                <a:gd name="connsiteY35" fmla="*/ 1534019 h 2767597"/>
                <a:gd name="connsiteX36" fmla="*/ 370936 w 3001993"/>
                <a:gd name="connsiteY36" fmla="*/ 1387370 h 2767597"/>
                <a:gd name="connsiteX37" fmla="*/ 491706 w 3001993"/>
                <a:gd name="connsiteY37" fmla="*/ 1292480 h 2767597"/>
                <a:gd name="connsiteX38" fmla="*/ 638355 w 3001993"/>
                <a:gd name="connsiteY38" fmla="*/ 1275227 h 2767597"/>
                <a:gd name="connsiteX39" fmla="*/ 757328 w 3001993"/>
                <a:gd name="connsiteY39" fmla="*/ 1092590 h 2767597"/>
                <a:gd name="connsiteX40" fmla="*/ 763573 w 3001993"/>
                <a:gd name="connsiteY40" fmla="*/ 1021107 h 2767597"/>
                <a:gd name="connsiteX41" fmla="*/ 773098 w 3001993"/>
                <a:gd name="connsiteY41" fmla="*/ 960812 h 2767597"/>
                <a:gd name="connsiteX42" fmla="*/ 808817 w 3001993"/>
                <a:gd name="connsiteY42" fmla="*/ 952051 h 2767597"/>
                <a:gd name="connsiteX43" fmla="*/ 838245 w 3001993"/>
                <a:gd name="connsiteY43" fmla="*/ 983142 h 2767597"/>
                <a:gd name="connsiteX44" fmla="*/ 856442 w 3001993"/>
                <a:gd name="connsiteY44" fmla="*/ 966338 h 2767597"/>
                <a:gd name="connsiteX45" fmla="*/ 854914 w 3001993"/>
                <a:gd name="connsiteY45" fmla="*/ 906088 h 2767597"/>
                <a:gd name="connsiteX46" fmla="*/ 906359 w 3001993"/>
                <a:gd name="connsiteY46" fmla="*/ 885556 h 2767597"/>
                <a:gd name="connsiteX47" fmla="*/ 949310 w 3001993"/>
                <a:gd name="connsiteY47" fmla="*/ 930620 h 2767597"/>
                <a:gd name="connsiteX48" fmla="*/ 965979 w 3001993"/>
                <a:gd name="connsiteY48" fmla="*/ 952051 h 2767597"/>
                <a:gd name="connsiteX49" fmla="*/ 995004 w 3001993"/>
                <a:gd name="connsiteY49" fmla="*/ 939380 h 2767597"/>
                <a:gd name="connsiteX50" fmla="*/ 1004079 w 3001993"/>
                <a:gd name="connsiteY50" fmla="*/ 880613 h 2767597"/>
                <a:gd name="connsiteX51" fmla="*/ 1005113 w 3001993"/>
                <a:gd name="connsiteY51" fmla="*/ 847186 h 2767597"/>
                <a:gd name="connsiteX52" fmla="*/ 1025510 w 3001993"/>
                <a:gd name="connsiteY52" fmla="*/ 823463 h 2767597"/>
                <a:gd name="connsiteX53" fmla="*/ 1081268 w 3001993"/>
                <a:gd name="connsiteY53" fmla="*/ 804952 h 2767597"/>
                <a:gd name="connsiteX54" fmla="*/ 1113617 w 3001993"/>
                <a:gd name="connsiteY54" fmla="*/ 799651 h 2767597"/>
                <a:gd name="connsiteX55" fmla="*/ 1131813 w 3001993"/>
                <a:gd name="connsiteY55" fmla="*/ 767167 h 2767597"/>
                <a:gd name="connsiteX56" fmla="*/ 1156479 w 3001993"/>
                <a:gd name="connsiteY56" fmla="*/ 759170 h 2767597"/>
                <a:gd name="connsiteX57" fmla="*/ 1173148 w 3001993"/>
                <a:gd name="connsiteY57" fmla="*/ 735357 h 2767597"/>
                <a:gd name="connsiteX58" fmla="*/ 1196960 w 3001993"/>
                <a:gd name="connsiteY58" fmla="*/ 787745 h 2767597"/>
                <a:gd name="connsiteX59" fmla="*/ 1239823 w 3001993"/>
                <a:gd name="connsiteY59" fmla="*/ 785364 h 2767597"/>
                <a:gd name="connsiteX60" fmla="*/ 1277923 w 3001993"/>
                <a:gd name="connsiteY60" fmla="*/ 797270 h 2767597"/>
                <a:gd name="connsiteX61" fmla="*/ 1301735 w 3001993"/>
                <a:gd name="connsiteY61" fmla="*/ 787745 h 2767597"/>
                <a:gd name="connsiteX62" fmla="*/ 1330310 w 3001993"/>
                <a:gd name="connsiteY62" fmla="*/ 859182 h 2767597"/>
                <a:gd name="connsiteX63" fmla="*/ 1355246 w 3001993"/>
                <a:gd name="connsiteY63" fmla="*/ 846872 h 2767597"/>
                <a:gd name="connsiteX64" fmla="*/ 1398378 w 3001993"/>
                <a:gd name="connsiteY64" fmla="*/ 852532 h 2767597"/>
                <a:gd name="connsiteX65" fmla="*/ 1432704 w 3001993"/>
                <a:gd name="connsiteY65" fmla="*/ 859182 h 2767597"/>
                <a:gd name="connsiteX66" fmla="*/ 1492055 w 3001993"/>
                <a:gd name="connsiteY66" fmla="*/ 914715 h 2767597"/>
                <a:gd name="connsiteX67" fmla="*/ 1520810 w 3001993"/>
                <a:gd name="connsiteY67" fmla="*/ 899663 h 2767597"/>
                <a:gd name="connsiteX68" fmla="*/ 1556529 w 3001993"/>
                <a:gd name="connsiteY68" fmla="*/ 923476 h 2767597"/>
                <a:gd name="connsiteX69" fmla="*/ 1608917 w 3001993"/>
                <a:gd name="connsiteY69" fmla="*/ 952051 h 2767597"/>
                <a:gd name="connsiteX70" fmla="*/ 1689879 w 3001993"/>
                <a:gd name="connsiteY70" fmla="*/ 956633 h 2767597"/>
                <a:gd name="connsiteX71" fmla="*/ 1713376 w 3001993"/>
                <a:gd name="connsiteY71" fmla="*/ 917680 h 2767597"/>
                <a:gd name="connsiteX72" fmla="*/ 1677973 w 3001993"/>
                <a:gd name="connsiteY72" fmla="*/ 875851 h 2767597"/>
                <a:gd name="connsiteX73" fmla="*/ 1603030 w 3001993"/>
                <a:gd name="connsiteY73" fmla="*/ 823687 h 2767597"/>
                <a:gd name="connsiteX74" fmla="*/ 1516048 w 3001993"/>
                <a:gd name="connsiteY74" fmla="*/ 778220 h 2767597"/>
                <a:gd name="connsiteX75" fmla="*/ 1430817 w 3001993"/>
                <a:gd name="connsiteY75" fmla="*/ 685396 h 2767597"/>
                <a:gd name="connsiteX76" fmla="*/ 1392223 w 3001993"/>
                <a:gd name="connsiteY76" fmla="*/ 663920 h 2767597"/>
                <a:gd name="connsiteX77" fmla="*/ 1310631 w 3001993"/>
                <a:gd name="connsiteY77" fmla="*/ 588124 h 2767597"/>
                <a:gd name="connsiteX78" fmla="*/ 1280304 w 3001993"/>
                <a:gd name="connsiteY78" fmla="*/ 521045 h 2767597"/>
                <a:gd name="connsiteX79" fmla="*/ 1249348 w 3001993"/>
                <a:gd name="connsiteY79" fmla="*/ 471038 h 2767597"/>
                <a:gd name="connsiteX80" fmla="*/ 1232364 w 3001993"/>
                <a:gd name="connsiteY80" fmla="*/ 455134 h 2767597"/>
                <a:gd name="connsiteX81" fmla="*/ 1237441 w 3001993"/>
                <a:gd name="connsiteY81" fmla="*/ 418651 h 2767597"/>
                <a:gd name="connsiteX82" fmla="*/ 1258873 w 3001993"/>
                <a:gd name="connsiteY82" fmla="*/ 378394 h 2767597"/>
                <a:gd name="connsiteX83" fmla="*/ 1216010 w 3001993"/>
                <a:gd name="connsiteY83" fmla="*/ 378170 h 2767597"/>
                <a:gd name="connsiteX84" fmla="*/ 1174091 w 3001993"/>
                <a:gd name="connsiteY84" fmla="*/ 353099 h 2767597"/>
                <a:gd name="connsiteX85" fmla="*/ 1166004 w 3001993"/>
                <a:gd name="connsiteY85" fmla="*/ 290063 h 2767597"/>
                <a:gd name="connsiteX86" fmla="*/ 1135048 w 3001993"/>
                <a:gd name="connsiteY86" fmla="*/ 275776 h 2767597"/>
                <a:gd name="connsiteX87" fmla="*/ 1129476 w 3001993"/>
                <a:gd name="connsiteY87" fmla="*/ 252862 h 2767597"/>
                <a:gd name="connsiteX88" fmla="*/ 1077898 w 3001993"/>
                <a:gd name="connsiteY88" fmla="*/ 256726 h 2767597"/>
                <a:gd name="connsiteX89" fmla="*/ 1065992 w 3001993"/>
                <a:gd name="connsiteY89" fmla="*/ 240057 h 2767597"/>
                <a:gd name="connsiteX90" fmla="*/ 1015985 w 3001993"/>
                <a:gd name="connsiteY90" fmla="*/ 247201 h 2767597"/>
                <a:gd name="connsiteX91" fmla="*/ 994554 w 3001993"/>
                <a:gd name="connsiteY91" fmla="*/ 235295 h 2767597"/>
                <a:gd name="connsiteX92" fmla="*/ 981929 w 3001993"/>
                <a:gd name="connsiteY92" fmla="*/ 193644 h 2767597"/>
                <a:gd name="connsiteX93" fmla="*/ 908109 w 3001993"/>
                <a:gd name="connsiteY93" fmla="*/ 215075 h 2767597"/>
                <a:gd name="connsiteX94" fmla="*/ 932642 w 3001993"/>
                <a:gd name="connsiteY94" fmla="*/ 178145 h 2767597"/>
                <a:gd name="connsiteX95" fmla="*/ 980267 w 3001993"/>
                <a:gd name="connsiteY95" fmla="*/ 154332 h 2767597"/>
                <a:gd name="connsiteX96" fmla="*/ 1015986 w 3001993"/>
                <a:gd name="connsiteY96" fmla="*/ 142426 h 2767597"/>
                <a:gd name="connsiteX97" fmla="*/ 1030272 w 3001993"/>
                <a:gd name="connsiteY97" fmla="*/ 92419 h 2767597"/>
                <a:gd name="connsiteX98" fmla="*/ 1073135 w 3001993"/>
                <a:gd name="connsiteY98" fmla="*/ 97182 h 2767597"/>
                <a:gd name="connsiteX99" fmla="*/ 1176472 w 3001993"/>
                <a:gd name="connsiteY99" fmla="*/ 41649 h 2767597"/>
                <a:gd name="connsiteX100" fmla="*/ 1410284 w 3001993"/>
                <a:gd name="connsiteY100" fmla="*/ 0 h 2767597"/>
                <a:gd name="connsiteX101" fmla="*/ 1508994 w 3001993"/>
                <a:gd name="connsiteY101" fmla="*/ 27677 h 2767597"/>
                <a:gd name="connsiteX102" fmla="*/ 1573198 w 3001993"/>
                <a:gd name="connsiteY102" fmla="*/ 61463 h 2767597"/>
                <a:gd name="connsiteX103" fmla="*/ 1616060 w 3001993"/>
                <a:gd name="connsiteY103" fmla="*/ 90038 h 2767597"/>
                <a:gd name="connsiteX104" fmla="*/ 1798158 w 3001993"/>
                <a:gd name="connsiteY104" fmla="*/ 102933 h 2767597"/>
                <a:gd name="connsiteX0" fmla="*/ 1798158 w 3001993"/>
                <a:gd name="connsiteY0" fmla="*/ 102933 h 2767597"/>
                <a:gd name="connsiteX1" fmla="*/ 1716657 w 3001993"/>
                <a:gd name="connsiteY1" fmla="*/ 309068 h 2767597"/>
                <a:gd name="connsiteX2" fmla="*/ 1690778 w 3001993"/>
                <a:gd name="connsiteY2" fmla="*/ 464344 h 2767597"/>
                <a:gd name="connsiteX3" fmla="*/ 1846053 w 3001993"/>
                <a:gd name="connsiteY3" fmla="*/ 610993 h 2767597"/>
                <a:gd name="connsiteX4" fmla="*/ 2251495 w 3001993"/>
                <a:gd name="connsiteY4" fmla="*/ 723136 h 2767597"/>
                <a:gd name="connsiteX5" fmla="*/ 2475781 w 3001993"/>
                <a:gd name="connsiteY5" fmla="*/ 921544 h 2767597"/>
                <a:gd name="connsiteX6" fmla="*/ 2725947 w 3001993"/>
                <a:gd name="connsiteY6" fmla="*/ 1076819 h 2767597"/>
                <a:gd name="connsiteX7" fmla="*/ 2907102 w 3001993"/>
                <a:gd name="connsiteY7" fmla="*/ 1318359 h 2767597"/>
                <a:gd name="connsiteX8" fmla="*/ 3001993 w 3001993"/>
                <a:gd name="connsiteY8" fmla="*/ 1620283 h 2767597"/>
                <a:gd name="connsiteX9" fmla="*/ 2993366 w 3001993"/>
                <a:gd name="connsiteY9" fmla="*/ 1870449 h 2767597"/>
                <a:gd name="connsiteX10" fmla="*/ 2915729 w 3001993"/>
                <a:gd name="connsiteY10" fmla="*/ 2060231 h 2767597"/>
                <a:gd name="connsiteX11" fmla="*/ 2743200 w 3001993"/>
                <a:gd name="connsiteY11" fmla="*/ 2189627 h 2767597"/>
                <a:gd name="connsiteX12" fmla="*/ 2501661 w 3001993"/>
                <a:gd name="connsiteY12" fmla="*/ 2241385 h 2767597"/>
                <a:gd name="connsiteX13" fmla="*/ 2216989 w 3001993"/>
                <a:gd name="connsiteY13" fmla="*/ 2172374 h 2767597"/>
                <a:gd name="connsiteX14" fmla="*/ 2009955 w 3001993"/>
                <a:gd name="connsiteY14" fmla="*/ 2137868 h 2767597"/>
                <a:gd name="connsiteX15" fmla="*/ 1842279 w 3001993"/>
                <a:gd name="connsiteY15" fmla="*/ 2052188 h 2767597"/>
                <a:gd name="connsiteX16" fmla="*/ 1625585 w 3001993"/>
                <a:gd name="connsiteY16" fmla="*/ 1949795 h 2767597"/>
                <a:gd name="connsiteX17" fmla="*/ 1416035 w 3001993"/>
                <a:gd name="connsiteY17" fmla="*/ 1861688 h 2767597"/>
                <a:gd name="connsiteX18" fmla="*/ 1248449 w 3001993"/>
                <a:gd name="connsiteY18" fmla="*/ 1867798 h 2767597"/>
                <a:gd name="connsiteX19" fmla="*/ 1096948 w 3001993"/>
                <a:gd name="connsiteY19" fmla="*/ 1878357 h 2767597"/>
                <a:gd name="connsiteX20" fmla="*/ 1018367 w 3001993"/>
                <a:gd name="connsiteY20" fmla="*/ 1985513 h 2767597"/>
                <a:gd name="connsiteX21" fmla="*/ 1104092 w 3001993"/>
                <a:gd name="connsiteY21" fmla="*/ 2247451 h 2767597"/>
                <a:gd name="connsiteX22" fmla="*/ 1130285 w 3001993"/>
                <a:gd name="connsiteY22" fmla="*/ 2311745 h 2767597"/>
                <a:gd name="connsiteX23" fmla="*/ 1153379 w 3001993"/>
                <a:gd name="connsiteY23" fmla="*/ 2429594 h 2767597"/>
                <a:gd name="connsiteX24" fmla="*/ 1111235 w 3001993"/>
                <a:gd name="connsiteY24" fmla="*/ 2533201 h 2767597"/>
                <a:gd name="connsiteX25" fmla="*/ 990376 w 3001993"/>
                <a:gd name="connsiteY25" fmla="*/ 2672390 h 2767597"/>
                <a:gd name="connsiteX26" fmla="*/ 785004 w 3001993"/>
                <a:gd name="connsiteY26" fmla="*/ 2767597 h 2767597"/>
                <a:gd name="connsiteX27" fmla="*/ 474453 w 3001993"/>
                <a:gd name="connsiteY27" fmla="*/ 2750344 h 2767597"/>
                <a:gd name="connsiteX28" fmla="*/ 224287 w 3001993"/>
                <a:gd name="connsiteY28" fmla="*/ 2698585 h 2767597"/>
                <a:gd name="connsiteX29" fmla="*/ 51759 w 3001993"/>
                <a:gd name="connsiteY29" fmla="*/ 2595068 h 2767597"/>
                <a:gd name="connsiteX30" fmla="*/ 0 w 3001993"/>
                <a:gd name="connsiteY30" fmla="*/ 2405287 h 2767597"/>
                <a:gd name="connsiteX31" fmla="*/ 17253 w 3001993"/>
                <a:gd name="connsiteY31" fmla="*/ 2215506 h 2767597"/>
                <a:gd name="connsiteX32" fmla="*/ 103517 w 3001993"/>
                <a:gd name="connsiteY32" fmla="*/ 2017099 h 2767597"/>
                <a:gd name="connsiteX33" fmla="*/ 267419 w 3001993"/>
                <a:gd name="connsiteY33" fmla="*/ 1896329 h 2767597"/>
                <a:gd name="connsiteX34" fmla="*/ 362310 w 3001993"/>
                <a:gd name="connsiteY34" fmla="*/ 1784185 h 2767597"/>
                <a:gd name="connsiteX35" fmla="*/ 362310 w 3001993"/>
                <a:gd name="connsiteY35" fmla="*/ 1534019 h 2767597"/>
                <a:gd name="connsiteX36" fmla="*/ 370936 w 3001993"/>
                <a:gd name="connsiteY36" fmla="*/ 1387370 h 2767597"/>
                <a:gd name="connsiteX37" fmla="*/ 491706 w 3001993"/>
                <a:gd name="connsiteY37" fmla="*/ 1292480 h 2767597"/>
                <a:gd name="connsiteX38" fmla="*/ 638355 w 3001993"/>
                <a:gd name="connsiteY38" fmla="*/ 1275227 h 2767597"/>
                <a:gd name="connsiteX39" fmla="*/ 757328 w 3001993"/>
                <a:gd name="connsiteY39" fmla="*/ 1092590 h 2767597"/>
                <a:gd name="connsiteX40" fmla="*/ 763573 w 3001993"/>
                <a:gd name="connsiteY40" fmla="*/ 1021107 h 2767597"/>
                <a:gd name="connsiteX41" fmla="*/ 773098 w 3001993"/>
                <a:gd name="connsiteY41" fmla="*/ 960812 h 2767597"/>
                <a:gd name="connsiteX42" fmla="*/ 808817 w 3001993"/>
                <a:gd name="connsiteY42" fmla="*/ 952051 h 2767597"/>
                <a:gd name="connsiteX43" fmla="*/ 838245 w 3001993"/>
                <a:gd name="connsiteY43" fmla="*/ 983142 h 2767597"/>
                <a:gd name="connsiteX44" fmla="*/ 856442 w 3001993"/>
                <a:gd name="connsiteY44" fmla="*/ 966338 h 2767597"/>
                <a:gd name="connsiteX45" fmla="*/ 854914 w 3001993"/>
                <a:gd name="connsiteY45" fmla="*/ 906088 h 2767597"/>
                <a:gd name="connsiteX46" fmla="*/ 906359 w 3001993"/>
                <a:gd name="connsiteY46" fmla="*/ 885556 h 2767597"/>
                <a:gd name="connsiteX47" fmla="*/ 949310 w 3001993"/>
                <a:gd name="connsiteY47" fmla="*/ 930620 h 2767597"/>
                <a:gd name="connsiteX48" fmla="*/ 965979 w 3001993"/>
                <a:gd name="connsiteY48" fmla="*/ 952051 h 2767597"/>
                <a:gd name="connsiteX49" fmla="*/ 995004 w 3001993"/>
                <a:gd name="connsiteY49" fmla="*/ 939380 h 2767597"/>
                <a:gd name="connsiteX50" fmla="*/ 1004079 w 3001993"/>
                <a:gd name="connsiteY50" fmla="*/ 880613 h 2767597"/>
                <a:gd name="connsiteX51" fmla="*/ 1005113 w 3001993"/>
                <a:gd name="connsiteY51" fmla="*/ 847186 h 2767597"/>
                <a:gd name="connsiteX52" fmla="*/ 1025510 w 3001993"/>
                <a:gd name="connsiteY52" fmla="*/ 823463 h 2767597"/>
                <a:gd name="connsiteX53" fmla="*/ 1081268 w 3001993"/>
                <a:gd name="connsiteY53" fmla="*/ 804952 h 2767597"/>
                <a:gd name="connsiteX54" fmla="*/ 1113617 w 3001993"/>
                <a:gd name="connsiteY54" fmla="*/ 799651 h 2767597"/>
                <a:gd name="connsiteX55" fmla="*/ 1131813 w 3001993"/>
                <a:gd name="connsiteY55" fmla="*/ 767167 h 2767597"/>
                <a:gd name="connsiteX56" fmla="*/ 1156479 w 3001993"/>
                <a:gd name="connsiteY56" fmla="*/ 759170 h 2767597"/>
                <a:gd name="connsiteX57" fmla="*/ 1173148 w 3001993"/>
                <a:gd name="connsiteY57" fmla="*/ 735357 h 2767597"/>
                <a:gd name="connsiteX58" fmla="*/ 1196960 w 3001993"/>
                <a:gd name="connsiteY58" fmla="*/ 787745 h 2767597"/>
                <a:gd name="connsiteX59" fmla="*/ 1239823 w 3001993"/>
                <a:gd name="connsiteY59" fmla="*/ 785364 h 2767597"/>
                <a:gd name="connsiteX60" fmla="*/ 1277923 w 3001993"/>
                <a:gd name="connsiteY60" fmla="*/ 797270 h 2767597"/>
                <a:gd name="connsiteX61" fmla="*/ 1301735 w 3001993"/>
                <a:gd name="connsiteY61" fmla="*/ 787745 h 2767597"/>
                <a:gd name="connsiteX62" fmla="*/ 1330310 w 3001993"/>
                <a:gd name="connsiteY62" fmla="*/ 859182 h 2767597"/>
                <a:gd name="connsiteX63" fmla="*/ 1355246 w 3001993"/>
                <a:gd name="connsiteY63" fmla="*/ 846872 h 2767597"/>
                <a:gd name="connsiteX64" fmla="*/ 1398378 w 3001993"/>
                <a:gd name="connsiteY64" fmla="*/ 852532 h 2767597"/>
                <a:gd name="connsiteX65" fmla="*/ 1432704 w 3001993"/>
                <a:gd name="connsiteY65" fmla="*/ 859182 h 2767597"/>
                <a:gd name="connsiteX66" fmla="*/ 1492055 w 3001993"/>
                <a:gd name="connsiteY66" fmla="*/ 914715 h 2767597"/>
                <a:gd name="connsiteX67" fmla="*/ 1520810 w 3001993"/>
                <a:gd name="connsiteY67" fmla="*/ 899663 h 2767597"/>
                <a:gd name="connsiteX68" fmla="*/ 1556529 w 3001993"/>
                <a:gd name="connsiteY68" fmla="*/ 923476 h 2767597"/>
                <a:gd name="connsiteX69" fmla="*/ 1608917 w 3001993"/>
                <a:gd name="connsiteY69" fmla="*/ 952051 h 2767597"/>
                <a:gd name="connsiteX70" fmla="*/ 1689879 w 3001993"/>
                <a:gd name="connsiteY70" fmla="*/ 956633 h 2767597"/>
                <a:gd name="connsiteX71" fmla="*/ 1713376 w 3001993"/>
                <a:gd name="connsiteY71" fmla="*/ 917680 h 2767597"/>
                <a:gd name="connsiteX72" fmla="*/ 1677973 w 3001993"/>
                <a:gd name="connsiteY72" fmla="*/ 875851 h 2767597"/>
                <a:gd name="connsiteX73" fmla="*/ 1603030 w 3001993"/>
                <a:gd name="connsiteY73" fmla="*/ 823687 h 2767597"/>
                <a:gd name="connsiteX74" fmla="*/ 1516048 w 3001993"/>
                <a:gd name="connsiteY74" fmla="*/ 778220 h 2767597"/>
                <a:gd name="connsiteX75" fmla="*/ 1430817 w 3001993"/>
                <a:gd name="connsiteY75" fmla="*/ 685396 h 2767597"/>
                <a:gd name="connsiteX76" fmla="*/ 1392223 w 3001993"/>
                <a:gd name="connsiteY76" fmla="*/ 663920 h 2767597"/>
                <a:gd name="connsiteX77" fmla="*/ 1310631 w 3001993"/>
                <a:gd name="connsiteY77" fmla="*/ 588124 h 2767597"/>
                <a:gd name="connsiteX78" fmla="*/ 1280304 w 3001993"/>
                <a:gd name="connsiteY78" fmla="*/ 521045 h 2767597"/>
                <a:gd name="connsiteX79" fmla="*/ 1249348 w 3001993"/>
                <a:gd name="connsiteY79" fmla="*/ 471038 h 2767597"/>
                <a:gd name="connsiteX80" fmla="*/ 1232364 w 3001993"/>
                <a:gd name="connsiteY80" fmla="*/ 455134 h 2767597"/>
                <a:gd name="connsiteX81" fmla="*/ 1237441 w 3001993"/>
                <a:gd name="connsiteY81" fmla="*/ 418651 h 2767597"/>
                <a:gd name="connsiteX82" fmla="*/ 1258873 w 3001993"/>
                <a:gd name="connsiteY82" fmla="*/ 378394 h 2767597"/>
                <a:gd name="connsiteX83" fmla="*/ 1216010 w 3001993"/>
                <a:gd name="connsiteY83" fmla="*/ 378170 h 2767597"/>
                <a:gd name="connsiteX84" fmla="*/ 1174091 w 3001993"/>
                <a:gd name="connsiteY84" fmla="*/ 353099 h 2767597"/>
                <a:gd name="connsiteX85" fmla="*/ 1166004 w 3001993"/>
                <a:gd name="connsiteY85" fmla="*/ 290063 h 2767597"/>
                <a:gd name="connsiteX86" fmla="*/ 1135048 w 3001993"/>
                <a:gd name="connsiteY86" fmla="*/ 275776 h 2767597"/>
                <a:gd name="connsiteX87" fmla="*/ 1129476 w 3001993"/>
                <a:gd name="connsiteY87" fmla="*/ 252862 h 2767597"/>
                <a:gd name="connsiteX88" fmla="*/ 1077898 w 3001993"/>
                <a:gd name="connsiteY88" fmla="*/ 256726 h 2767597"/>
                <a:gd name="connsiteX89" fmla="*/ 1065992 w 3001993"/>
                <a:gd name="connsiteY89" fmla="*/ 240057 h 2767597"/>
                <a:gd name="connsiteX90" fmla="*/ 1015985 w 3001993"/>
                <a:gd name="connsiteY90" fmla="*/ 247201 h 2767597"/>
                <a:gd name="connsiteX91" fmla="*/ 994554 w 3001993"/>
                <a:gd name="connsiteY91" fmla="*/ 235295 h 2767597"/>
                <a:gd name="connsiteX92" fmla="*/ 981929 w 3001993"/>
                <a:gd name="connsiteY92" fmla="*/ 193644 h 2767597"/>
                <a:gd name="connsiteX93" fmla="*/ 908109 w 3001993"/>
                <a:gd name="connsiteY93" fmla="*/ 215075 h 2767597"/>
                <a:gd name="connsiteX94" fmla="*/ 932642 w 3001993"/>
                <a:gd name="connsiteY94" fmla="*/ 178145 h 2767597"/>
                <a:gd name="connsiteX95" fmla="*/ 980267 w 3001993"/>
                <a:gd name="connsiteY95" fmla="*/ 154332 h 2767597"/>
                <a:gd name="connsiteX96" fmla="*/ 1015986 w 3001993"/>
                <a:gd name="connsiteY96" fmla="*/ 142426 h 2767597"/>
                <a:gd name="connsiteX97" fmla="*/ 1030272 w 3001993"/>
                <a:gd name="connsiteY97" fmla="*/ 92419 h 2767597"/>
                <a:gd name="connsiteX98" fmla="*/ 1073135 w 3001993"/>
                <a:gd name="connsiteY98" fmla="*/ 97182 h 2767597"/>
                <a:gd name="connsiteX99" fmla="*/ 1176472 w 3001993"/>
                <a:gd name="connsiteY99" fmla="*/ 41649 h 2767597"/>
                <a:gd name="connsiteX100" fmla="*/ 1410284 w 3001993"/>
                <a:gd name="connsiteY100" fmla="*/ 0 h 2767597"/>
                <a:gd name="connsiteX101" fmla="*/ 1508994 w 3001993"/>
                <a:gd name="connsiteY101" fmla="*/ 27677 h 2767597"/>
                <a:gd name="connsiteX102" fmla="*/ 1573198 w 3001993"/>
                <a:gd name="connsiteY102" fmla="*/ 61463 h 2767597"/>
                <a:gd name="connsiteX103" fmla="*/ 1616060 w 3001993"/>
                <a:gd name="connsiteY103" fmla="*/ 90038 h 2767597"/>
                <a:gd name="connsiteX104" fmla="*/ 1798158 w 3001993"/>
                <a:gd name="connsiteY104" fmla="*/ 102933 h 2767597"/>
                <a:gd name="connsiteX0" fmla="*/ 1798158 w 3001993"/>
                <a:gd name="connsiteY0" fmla="*/ 102933 h 2767597"/>
                <a:gd name="connsiteX1" fmla="*/ 1716657 w 3001993"/>
                <a:gd name="connsiteY1" fmla="*/ 309068 h 2767597"/>
                <a:gd name="connsiteX2" fmla="*/ 1690778 w 3001993"/>
                <a:gd name="connsiteY2" fmla="*/ 464344 h 2767597"/>
                <a:gd name="connsiteX3" fmla="*/ 1846053 w 3001993"/>
                <a:gd name="connsiteY3" fmla="*/ 610993 h 2767597"/>
                <a:gd name="connsiteX4" fmla="*/ 2251495 w 3001993"/>
                <a:gd name="connsiteY4" fmla="*/ 723136 h 2767597"/>
                <a:gd name="connsiteX5" fmla="*/ 2475781 w 3001993"/>
                <a:gd name="connsiteY5" fmla="*/ 921544 h 2767597"/>
                <a:gd name="connsiteX6" fmla="*/ 2725947 w 3001993"/>
                <a:gd name="connsiteY6" fmla="*/ 1076819 h 2767597"/>
                <a:gd name="connsiteX7" fmla="*/ 2907102 w 3001993"/>
                <a:gd name="connsiteY7" fmla="*/ 1318359 h 2767597"/>
                <a:gd name="connsiteX8" fmla="*/ 3001993 w 3001993"/>
                <a:gd name="connsiteY8" fmla="*/ 1620283 h 2767597"/>
                <a:gd name="connsiteX9" fmla="*/ 2993366 w 3001993"/>
                <a:gd name="connsiteY9" fmla="*/ 1870449 h 2767597"/>
                <a:gd name="connsiteX10" fmla="*/ 2915729 w 3001993"/>
                <a:gd name="connsiteY10" fmla="*/ 2060231 h 2767597"/>
                <a:gd name="connsiteX11" fmla="*/ 2743200 w 3001993"/>
                <a:gd name="connsiteY11" fmla="*/ 2189627 h 2767597"/>
                <a:gd name="connsiteX12" fmla="*/ 2501661 w 3001993"/>
                <a:gd name="connsiteY12" fmla="*/ 2241385 h 2767597"/>
                <a:gd name="connsiteX13" fmla="*/ 2281283 w 3001993"/>
                <a:gd name="connsiteY13" fmla="*/ 2219999 h 2767597"/>
                <a:gd name="connsiteX14" fmla="*/ 2009955 w 3001993"/>
                <a:gd name="connsiteY14" fmla="*/ 2137868 h 2767597"/>
                <a:gd name="connsiteX15" fmla="*/ 1842279 w 3001993"/>
                <a:gd name="connsiteY15" fmla="*/ 2052188 h 2767597"/>
                <a:gd name="connsiteX16" fmla="*/ 1625585 w 3001993"/>
                <a:gd name="connsiteY16" fmla="*/ 1949795 h 2767597"/>
                <a:gd name="connsiteX17" fmla="*/ 1416035 w 3001993"/>
                <a:gd name="connsiteY17" fmla="*/ 1861688 h 2767597"/>
                <a:gd name="connsiteX18" fmla="*/ 1248449 w 3001993"/>
                <a:gd name="connsiteY18" fmla="*/ 1867798 h 2767597"/>
                <a:gd name="connsiteX19" fmla="*/ 1096948 w 3001993"/>
                <a:gd name="connsiteY19" fmla="*/ 1878357 h 2767597"/>
                <a:gd name="connsiteX20" fmla="*/ 1018367 w 3001993"/>
                <a:gd name="connsiteY20" fmla="*/ 1985513 h 2767597"/>
                <a:gd name="connsiteX21" fmla="*/ 1104092 w 3001993"/>
                <a:gd name="connsiteY21" fmla="*/ 2247451 h 2767597"/>
                <a:gd name="connsiteX22" fmla="*/ 1130285 w 3001993"/>
                <a:gd name="connsiteY22" fmla="*/ 2311745 h 2767597"/>
                <a:gd name="connsiteX23" fmla="*/ 1153379 w 3001993"/>
                <a:gd name="connsiteY23" fmla="*/ 2429594 h 2767597"/>
                <a:gd name="connsiteX24" fmla="*/ 1111235 w 3001993"/>
                <a:gd name="connsiteY24" fmla="*/ 2533201 h 2767597"/>
                <a:gd name="connsiteX25" fmla="*/ 990376 w 3001993"/>
                <a:gd name="connsiteY25" fmla="*/ 2672390 h 2767597"/>
                <a:gd name="connsiteX26" fmla="*/ 785004 w 3001993"/>
                <a:gd name="connsiteY26" fmla="*/ 2767597 h 2767597"/>
                <a:gd name="connsiteX27" fmla="*/ 474453 w 3001993"/>
                <a:gd name="connsiteY27" fmla="*/ 2750344 h 2767597"/>
                <a:gd name="connsiteX28" fmla="*/ 224287 w 3001993"/>
                <a:gd name="connsiteY28" fmla="*/ 2698585 h 2767597"/>
                <a:gd name="connsiteX29" fmla="*/ 51759 w 3001993"/>
                <a:gd name="connsiteY29" fmla="*/ 2595068 h 2767597"/>
                <a:gd name="connsiteX30" fmla="*/ 0 w 3001993"/>
                <a:gd name="connsiteY30" fmla="*/ 2405287 h 2767597"/>
                <a:gd name="connsiteX31" fmla="*/ 17253 w 3001993"/>
                <a:gd name="connsiteY31" fmla="*/ 2215506 h 2767597"/>
                <a:gd name="connsiteX32" fmla="*/ 103517 w 3001993"/>
                <a:gd name="connsiteY32" fmla="*/ 2017099 h 2767597"/>
                <a:gd name="connsiteX33" fmla="*/ 267419 w 3001993"/>
                <a:gd name="connsiteY33" fmla="*/ 1896329 h 2767597"/>
                <a:gd name="connsiteX34" fmla="*/ 362310 w 3001993"/>
                <a:gd name="connsiteY34" fmla="*/ 1784185 h 2767597"/>
                <a:gd name="connsiteX35" fmla="*/ 362310 w 3001993"/>
                <a:gd name="connsiteY35" fmla="*/ 1534019 h 2767597"/>
                <a:gd name="connsiteX36" fmla="*/ 370936 w 3001993"/>
                <a:gd name="connsiteY36" fmla="*/ 1387370 h 2767597"/>
                <a:gd name="connsiteX37" fmla="*/ 491706 w 3001993"/>
                <a:gd name="connsiteY37" fmla="*/ 1292480 h 2767597"/>
                <a:gd name="connsiteX38" fmla="*/ 638355 w 3001993"/>
                <a:gd name="connsiteY38" fmla="*/ 1275227 h 2767597"/>
                <a:gd name="connsiteX39" fmla="*/ 757328 w 3001993"/>
                <a:gd name="connsiteY39" fmla="*/ 1092590 h 2767597"/>
                <a:gd name="connsiteX40" fmla="*/ 763573 w 3001993"/>
                <a:gd name="connsiteY40" fmla="*/ 1021107 h 2767597"/>
                <a:gd name="connsiteX41" fmla="*/ 773098 w 3001993"/>
                <a:gd name="connsiteY41" fmla="*/ 960812 h 2767597"/>
                <a:gd name="connsiteX42" fmla="*/ 808817 w 3001993"/>
                <a:gd name="connsiteY42" fmla="*/ 952051 h 2767597"/>
                <a:gd name="connsiteX43" fmla="*/ 838245 w 3001993"/>
                <a:gd name="connsiteY43" fmla="*/ 983142 h 2767597"/>
                <a:gd name="connsiteX44" fmla="*/ 856442 w 3001993"/>
                <a:gd name="connsiteY44" fmla="*/ 966338 h 2767597"/>
                <a:gd name="connsiteX45" fmla="*/ 854914 w 3001993"/>
                <a:gd name="connsiteY45" fmla="*/ 906088 h 2767597"/>
                <a:gd name="connsiteX46" fmla="*/ 906359 w 3001993"/>
                <a:gd name="connsiteY46" fmla="*/ 885556 h 2767597"/>
                <a:gd name="connsiteX47" fmla="*/ 949310 w 3001993"/>
                <a:gd name="connsiteY47" fmla="*/ 930620 h 2767597"/>
                <a:gd name="connsiteX48" fmla="*/ 965979 w 3001993"/>
                <a:gd name="connsiteY48" fmla="*/ 952051 h 2767597"/>
                <a:gd name="connsiteX49" fmla="*/ 995004 w 3001993"/>
                <a:gd name="connsiteY49" fmla="*/ 939380 h 2767597"/>
                <a:gd name="connsiteX50" fmla="*/ 1004079 w 3001993"/>
                <a:gd name="connsiteY50" fmla="*/ 880613 h 2767597"/>
                <a:gd name="connsiteX51" fmla="*/ 1005113 w 3001993"/>
                <a:gd name="connsiteY51" fmla="*/ 847186 h 2767597"/>
                <a:gd name="connsiteX52" fmla="*/ 1025510 w 3001993"/>
                <a:gd name="connsiteY52" fmla="*/ 823463 h 2767597"/>
                <a:gd name="connsiteX53" fmla="*/ 1081268 w 3001993"/>
                <a:gd name="connsiteY53" fmla="*/ 804952 h 2767597"/>
                <a:gd name="connsiteX54" fmla="*/ 1113617 w 3001993"/>
                <a:gd name="connsiteY54" fmla="*/ 799651 h 2767597"/>
                <a:gd name="connsiteX55" fmla="*/ 1131813 w 3001993"/>
                <a:gd name="connsiteY55" fmla="*/ 767167 h 2767597"/>
                <a:gd name="connsiteX56" fmla="*/ 1156479 w 3001993"/>
                <a:gd name="connsiteY56" fmla="*/ 759170 h 2767597"/>
                <a:gd name="connsiteX57" fmla="*/ 1173148 w 3001993"/>
                <a:gd name="connsiteY57" fmla="*/ 735357 h 2767597"/>
                <a:gd name="connsiteX58" fmla="*/ 1196960 w 3001993"/>
                <a:gd name="connsiteY58" fmla="*/ 787745 h 2767597"/>
                <a:gd name="connsiteX59" fmla="*/ 1239823 w 3001993"/>
                <a:gd name="connsiteY59" fmla="*/ 785364 h 2767597"/>
                <a:gd name="connsiteX60" fmla="*/ 1277923 w 3001993"/>
                <a:gd name="connsiteY60" fmla="*/ 797270 h 2767597"/>
                <a:gd name="connsiteX61" fmla="*/ 1301735 w 3001993"/>
                <a:gd name="connsiteY61" fmla="*/ 787745 h 2767597"/>
                <a:gd name="connsiteX62" fmla="*/ 1330310 w 3001993"/>
                <a:gd name="connsiteY62" fmla="*/ 859182 h 2767597"/>
                <a:gd name="connsiteX63" fmla="*/ 1355246 w 3001993"/>
                <a:gd name="connsiteY63" fmla="*/ 846872 h 2767597"/>
                <a:gd name="connsiteX64" fmla="*/ 1398378 w 3001993"/>
                <a:gd name="connsiteY64" fmla="*/ 852532 h 2767597"/>
                <a:gd name="connsiteX65" fmla="*/ 1432704 w 3001993"/>
                <a:gd name="connsiteY65" fmla="*/ 859182 h 2767597"/>
                <a:gd name="connsiteX66" fmla="*/ 1492055 w 3001993"/>
                <a:gd name="connsiteY66" fmla="*/ 914715 h 2767597"/>
                <a:gd name="connsiteX67" fmla="*/ 1520810 w 3001993"/>
                <a:gd name="connsiteY67" fmla="*/ 899663 h 2767597"/>
                <a:gd name="connsiteX68" fmla="*/ 1556529 w 3001993"/>
                <a:gd name="connsiteY68" fmla="*/ 923476 h 2767597"/>
                <a:gd name="connsiteX69" fmla="*/ 1608917 w 3001993"/>
                <a:gd name="connsiteY69" fmla="*/ 952051 h 2767597"/>
                <a:gd name="connsiteX70" fmla="*/ 1689879 w 3001993"/>
                <a:gd name="connsiteY70" fmla="*/ 956633 h 2767597"/>
                <a:gd name="connsiteX71" fmla="*/ 1713376 w 3001993"/>
                <a:gd name="connsiteY71" fmla="*/ 917680 h 2767597"/>
                <a:gd name="connsiteX72" fmla="*/ 1677973 w 3001993"/>
                <a:gd name="connsiteY72" fmla="*/ 875851 h 2767597"/>
                <a:gd name="connsiteX73" fmla="*/ 1603030 w 3001993"/>
                <a:gd name="connsiteY73" fmla="*/ 823687 h 2767597"/>
                <a:gd name="connsiteX74" fmla="*/ 1516048 w 3001993"/>
                <a:gd name="connsiteY74" fmla="*/ 778220 h 2767597"/>
                <a:gd name="connsiteX75" fmla="*/ 1430817 w 3001993"/>
                <a:gd name="connsiteY75" fmla="*/ 685396 h 2767597"/>
                <a:gd name="connsiteX76" fmla="*/ 1392223 w 3001993"/>
                <a:gd name="connsiteY76" fmla="*/ 663920 h 2767597"/>
                <a:gd name="connsiteX77" fmla="*/ 1310631 w 3001993"/>
                <a:gd name="connsiteY77" fmla="*/ 588124 h 2767597"/>
                <a:gd name="connsiteX78" fmla="*/ 1280304 w 3001993"/>
                <a:gd name="connsiteY78" fmla="*/ 521045 h 2767597"/>
                <a:gd name="connsiteX79" fmla="*/ 1249348 w 3001993"/>
                <a:gd name="connsiteY79" fmla="*/ 471038 h 2767597"/>
                <a:gd name="connsiteX80" fmla="*/ 1232364 w 3001993"/>
                <a:gd name="connsiteY80" fmla="*/ 455134 h 2767597"/>
                <a:gd name="connsiteX81" fmla="*/ 1237441 w 3001993"/>
                <a:gd name="connsiteY81" fmla="*/ 418651 h 2767597"/>
                <a:gd name="connsiteX82" fmla="*/ 1258873 w 3001993"/>
                <a:gd name="connsiteY82" fmla="*/ 378394 h 2767597"/>
                <a:gd name="connsiteX83" fmla="*/ 1216010 w 3001993"/>
                <a:gd name="connsiteY83" fmla="*/ 378170 h 2767597"/>
                <a:gd name="connsiteX84" fmla="*/ 1174091 w 3001993"/>
                <a:gd name="connsiteY84" fmla="*/ 353099 h 2767597"/>
                <a:gd name="connsiteX85" fmla="*/ 1166004 w 3001993"/>
                <a:gd name="connsiteY85" fmla="*/ 290063 h 2767597"/>
                <a:gd name="connsiteX86" fmla="*/ 1135048 w 3001993"/>
                <a:gd name="connsiteY86" fmla="*/ 275776 h 2767597"/>
                <a:gd name="connsiteX87" fmla="*/ 1129476 w 3001993"/>
                <a:gd name="connsiteY87" fmla="*/ 252862 h 2767597"/>
                <a:gd name="connsiteX88" fmla="*/ 1077898 w 3001993"/>
                <a:gd name="connsiteY88" fmla="*/ 256726 h 2767597"/>
                <a:gd name="connsiteX89" fmla="*/ 1065992 w 3001993"/>
                <a:gd name="connsiteY89" fmla="*/ 240057 h 2767597"/>
                <a:gd name="connsiteX90" fmla="*/ 1015985 w 3001993"/>
                <a:gd name="connsiteY90" fmla="*/ 247201 h 2767597"/>
                <a:gd name="connsiteX91" fmla="*/ 994554 w 3001993"/>
                <a:gd name="connsiteY91" fmla="*/ 235295 h 2767597"/>
                <a:gd name="connsiteX92" fmla="*/ 981929 w 3001993"/>
                <a:gd name="connsiteY92" fmla="*/ 193644 h 2767597"/>
                <a:gd name="connsiteX93" fmla="*/ 908109 w 3001993"/>
                <a:gd name="connsiteY93" fmla="*/ 215075 h 2767597"/>
                <a:gd name="connsiteX94" fmla="*/ 932642 w 3001993"/>
                <a:gd name="connsiteY94" fmla="*/ 178145 h 2767597"/>
                <a:gd name="connsiteX95" fmla="*/ 980267 w 3001993"/>
                <a:gd name="connsiteY95" fmla="*/ 154332 h 2767597"/>
                <a:gd name="connsiteX96" fmla="*/ 1015986 w 3001993"/>
                <a:gd name="connsiteY96" fmla="*/ 142426 h 2767597"/>
                <a:gd name="connsiteX97" fmla="*/ 1030272 w 3001993"/>
                <a:gd name="connsiteY97" fmla="*/ 92419 h 2767597"/>
                <a:gd name="connsiteX98" fmla="*/ 1073135 w 3001993"/>
                <a:gd name="connsiteY98" fmla="*/ 97182 h 2767597"/>
                <a:gd name="connsiteX99" fmla="*/ 1176472 w 3001993"/>
                <a:gd name="connsiteY99" fmla="*/ 41649 h 2767597"/>
                <a:gd name="connsiteX100" fmla="*/ 1410284 w 3001993"/>
                <a:gd name="connsiteY100" fmla="*/ 0 h 2767597"/>
                <a:gd name="connsiteX101" fmla="*/ 1508994 w 3001993"/>
                <a:gd name="connsiteY101" fmla="*/ 27677 h 2767597"/>
                <a:gd name="connsiteX102" fmla="*/ 1573198 w 3001993"/>
                <a:gd name="connsiteY102" fmla="*/ 61463 h 2767597"/>
                <a:gd name="connsiteX103" fmla="*/ 1616060 w 3001993"/>
                <a:gd name="connsiteY103" fmla="*/ 90038 h 2767597"/>
                <a:gd name="connsiteX104" fmla="*/ 1798158 w 3001993"/>
                <a:gd name="connsiteY104" fmla="*/ 102933 h 2767597"/>
                <a:gd name="connsiteX0" fmla="*/ 1798158 w 3001993"/>
                <a:gd name="connsiteY0" fmla="*/ 102933 h 2767597"/>
                <a:gd name="connsiteX1" fmla="*/ 1716657 w 3001993"/>
                <a:gd name="connsiteY1" fmla="*/ 309068 h 2767597"/>
                <a:gd name="connsiteX2" fmla="*/ 1690778 w 3001993"/>
                <a:gd name="connsiteY2" fmla="*/ 464344 h 2767597"/>
                <a:gd name="connsiteX3" fmla="*/ 1846053 w 3001993"/>
                <a:gd name="connsiteY3" fmla="*/ 610993 h 2767597"/>
                <a:gd name="connsiteX4" fmla="*/ 2251495 w 3001993"/>
                <a:gd name="connsiteY4" fmla="*/ 723136 h 2767597"/>
                <a:gd name="connsiteX5" fmla="*/ 2475781 w 3001993"/>
                <a:gd name="connsiteY5" fmla="*/ 921544 h 2767597"/>
                <a:gd name="connsiteX6" fmla="*/ 2725947 w 3001993"/>
                <a:gd name="connsiteY6" fmla="*/ 1076819 h 2767597"/>
                <a:gd name="connsiteX7" fmla="*/ 2907102 w 3001993"/>
                <a:gd name="connsiteY7" fmla="*/ 1318359 h 2767597"/>
                <a:gd name="connsiteX8" fmla="*/ 3001993 w 3001993"/>
                <a:gd name="connsiteY8" fmla="*/ 1620283 h 2767597"/>
                <a:gd name="connsiteX9" fmla="*/ 2993366 w 3001993"/>
                <a:gd name="connsiteY9" fmla="*/ 1870449 h 2767597"/>
                <a:gd name="connsiteX10" fmla="*/ 2915729 w 3001993"/>
                <a:gd name="connsiteY10" fmla="*/ 2060231 h 2767597"/>
                <a:gd name="connsiteX11" fmla="*/ 2743200 w 3001993"/>
                <a:gd name="connsiteY11" fmla="*/ 2189627 h 2767597"/>
                <a:gd name="connsiteX12" fmla="*/ 2501661 w 3001993"/>
                <a:gd name="connsiteY12" fmla="*/ 2241385 h 2767597"/>
                <a:gd name="connsiteX13" fmla="*/ 2281283 w 3001993"/>
                <a:gd name="connsiteY13" fmla="*/ 2219999 h 2767597"/>
                <a:gd name="connsiteX14" fmla="*/ 2009955 w 3001993"/>
                <a:gd name="connsiteY14" fmla="*/ 2137868 h 2767597"/>
                <a:gd name="connsiteX15" fmla="*/ 1842279 w 3001993"/>
                <a:gd name="connsiteY15" fmla="*/ 2052188 h 2767597"/>
                <a:gd name="connsiteX16" fmla="*/ 1625585 w 3001993"/>
                <a:gd name="connsiteY16" fmla="*/ 1949795 h 2767597"/>
                <a:gd name="connsiteX17" fmla="*/ 1416035 w 3001993"/>
                <a:gd name="connsiteY17" fmla="*/ 1861688 h 2767597"/>
                <a:gd name="connsiteX18" fmla="*/ 1248449 w 3001993"/>
                <a:gd name="connsiteY18" fmla="*/ 1867798 h 2767597"/>
                <a:gd name="connsiteX19" fmla="*/ 1096948 w 3001993"/>
                <a:gd name="connsiteY19" fmla="*/ 1878357 h 2767597"/>
                <a:gd name="connsiteX20" fmla="*/ 1018367 w 3001993"/>
                <a:gd name="connsiteY20" fmla="*/ 1985513 h 2767597"/>
                <a:gd name="connsiteX21" fmla="*/ 1030009 w 3001993"/>
                <a:gd name="connsiteY21" fmla="*/ 2189242 h 2767597"/>
                <a:gd name="connsiteX22" fmla="*/ 1130285 w 3001993"/>
                <a:gd name="connsiteY22" fmla="*/ 2311745 h 2767597"/>
                <a:gd name="connsiteX23" fmla="*/ 1153379 w 3001993"/>
                <a:gd name="connsiteY23" fmla="*/ 2429594 h 2767597"/>
                <a:gd name="connsiteX24" fmla="*/ 1111235 w 3001993"/>
                <a:gd name="connsiteY24" fmla="*/ 2533201 h 2767597"/>
                <a:gd name="connsiteX25" fmla="*/ 990376 w 3001993"/>
                <a:gd name="connsiteY25" fmla="*/ 2672390 h 2767597"/>
                <a:gd name="connsiteX26" fmla="*/ 785004 w 3001993"/>
                <a:gd name="connsiteY26" fmla="*/ 2767597 h 2767597"/>
                <a:gd name="connsiteX27" fmla="*/ 474453 w 3001993"/>
                <a:gd name="connsiteY27" fmla="*/ 2750344 h 2767597"/>
                <a:gd name="connsiteX28" fmla="*/ 224287 w 3001993"/>
                <a:gd name="connsiteY28" fmla="*/ 2698585 h 2767597"/>
                <a:gd name="connsiteX29" fmla="*/ 51759 w 3001993"/>
                <a:gd name="connsiteY29" fmla="*/ 2595068 h 2767597"/>
                <a:gd name="connsiteX30" fmla="*/ 0 w 3001993"/>
                <a:gd name="connsiteY30" fmla="*/ 2405287 h 2767597"/>
                <a:gd name="connsiteX31" fmla="*/ 17253 w 3001993"/>
                <a:gd name="connsiteY31" fmla="*/ 2215506 h 2767597"/>
                <a:gd name="connsiteX32" fmla="*/ 103517 w 3001993"/>
                <a:gd name="connsiteY32" fmla="*/ 2017099 h 2767597"/>
                <a:gd name="connsiteX33" fmla="*/ 267419 w 3001993"/>
                <a:gd name="connsiteY33" fmla="*/ 1896329 h 2767597"/>
                <a:gd name="connsiteX34" fmla="*/ 362310 w 3001993"/>
                <a:gd name="connsiteY34" fmla="*/ 1784185 h 2767597"/>
                <a:gd name="connsiteX35" fmla="*/ 362310 w 3001993"/>
                <a:gd name="connsiteY35" fmla="*/ 1534019 h 2767597"/>
                <a:gd name="connsiteX36" fmla="*/ 370936 w 3001993"/>
                <a:gd name="connsiteY36" fmla="*/ 1387370 h 2767597"/>
                <a:gd name="connsiteX37" fmla="*/ 491706 w 3001993"/>
                <a:gd name="connsiteY37" fmla="*/ 1292480 h 2767597"/>
                <a:gd name="connsiteX38" fmla="*/ 638355 w 3001993"/>
                <a:gd name="connsiteY38" fmla="*/ 1275227 h 2767597"/>
                <a:gd name="connsiteX39" fmla="*/ 757328 w 3001993"/>
                <a:gd name="connsiteY39" fmla="*/ 1092590 h 2767597"/>
                <a:gd name="connsiteX40" fmla="*/ 763573 w 3001993"/>
                <a:gd name="connsiteY40" fmla="*/ 1021107 h 2767597"/>
                <a:gd name="connsiteX41" fmla="*/ 773098 w 3001993"/>
                <a:gd name="connsiteY41" fmla="*/ 960812 h 2767597"/>
                <a:gd name="connsiteX42" fmla="*/ 808817 w 3001993"/>
                <a:gd name="connsiteY42" fmla="*/ 952051 h 2767597"/>
                <a:gd name="connsiteX43" fmla="*/ 838245 w 3001993"/>
                <a:gd name="connsiteY43" fmla="*/ 983142 h 2767597"/>
                <a:gd name="connsiteX44" fmla="*/ 856442 w 3001993"/>
                <a:gd name="connsiteY44" fmla="*/ 966338 h 2767597"/>
                <a:gd name="connsiteX45" fmla="*/ 854914 w 3001993"/>
                <a:gd name="connsiteY45" fmla="*/ 906088 h 2767597"/>
                <a:gd name="connsiteX46" fmla="*/ 906359 w 3001993"/>
                <a:gd name="connsiteY46" fmla="*/ 885556 h 2767597"/>
                <a:gd name="connsiteX47" fmla="*/ 949310 w 3001993"/>
                <a:gd name="connsiteY47" fmla="*/ 930620 h 2767597"/>
                <a:gd name="connsiteX48" fmla="*/ 965979 w 3001993"/>
                <a:gd name="connsiteY48" fmla="*/ 952051 h 2767597"/>
                <a:gd name="connsiteX49" fmla="*/ 995004 w 3001993"/>
                <a:gd name="connsiteY49" fmla="*/ 939380 h 2767597"/>
                <a:gd name="connsiteX50" fmla="*/ 1004079 w 3001993"/>
                <a:gd name="connsiteY50" fmla="*/ 880613 h 2767597"/>
                <a:gd name="connsiteX51" fmla="*/ 1005113 w 3001993"/>
                <a:gd name="connsiteY51" fmla="*/ 847186 h 2767597"/>
                <a:gd name="connsiteX52" fmla="*/ 1025510 w 3001993"/>
                <a:gd name="connsiteY52" fmla="*/ 823463 h 2767597"/>
                <a:gd name="connsiteX53" fmla="*/ 1081268 w 3001993"/>
                <a:gd name="connsiteY53" fmla="*/ 804952 h 2767597"/>
                <a:gd name="connsiteX54" fmla="*/ 1113617 w 3001993"/>
                <a:gd name="connsiteY54" fmla="*/ 799651 h 2767597"/>
                <a:gd name="connsiteX55" fmla="*/ 1131813 w 3001993"/>
                <a:gd name="connsiteY55" fmla="*/ 767167 h 2767597"/>
                <a:gd name="connsiteX56" fmla="*/ 1156479 w 3001993"/>
                <a:gd name="connsiteY56" fmla="*/ 759170 h 2767597"/>
                <a:gd name="connsiteX57" fmla="*/ 1173148 w 3001993"/>
                <a:gd name="connsiteY57" fmla="*/ 735357 h 2767597"/>
                <a:gd name="connsiteX58" fmla="*/ 1196960 w 3001993"/>
                <a:gd name="connsiteY58" fmla="*/ 787745 h 2767597"/>
                <a:gd name="connsiteX59" fmla="*/ 1239823 w 3001993"/>
                <a:gd name="connsiteY59" fmla="*/ 785364 h 2767597"/>
                <a:gd name="connsiteX60" fmla="*/ 1277923 w 3001993"/>
                <a:gd name="connsiteY60" fmla="*/ 797270 h 2767597"/>
                <a:gd name="connsiteX61" fmla="*/ 1301735 w 3001993"/>
                <a:gd name="connsiteY61" fmla="*/ 787745 h 2767597"/>
                <a:gd name="connsiteX62" fmla="*/ 1330310 w 3001993"/>
                <a:gd name="connsiteY62" fmla="*/ 859182 h 2767597"/>
                <a:gd name="connsiteX63" fmla="*/ 1355246 w 3001993"/>
                <a:gd name="connsiteY63" fmla="*/ 846872 h 2767597"/>
                <a:gd name="connsiteX64" fmla="*/ 1398378 w 3001993"/>
                <a:gd name="connsiteY64" fmla="*/ 852532 h 2767597"/>
                <a:gd name="connsiteX65" fmla="*/ 1432704 w 3001993"/>
                <a:gd name="connsiteY65" fmla="*/ 859182 h 2767597"/>
                <a:gd name="connsiteX66" fmla="*/ 1492055 w 3001993"/>
                <a:gd name="connsiteY66" fmla="*/ 914715 h 2767597"/>
                <a:gd name="connsiteX67" fmla="*/ 1520810 w 3001993"/>
                <a:gd name="connsiteY67" fmla="*/ 899663 h 2767597"/>
                <a:gd name="connsiteX68" fmla="*/ 1556529 w 3001993"/>
                <a:gd name="connsiteY68" fmla="*/ 923476 h 2767597"/>
                <a:gd name="connsiteX69" fmla="*/ 1608917 w 3001993"/>
                <a:gd name="connsiteY69" fmla="*/ 952051 h 2767597"/>
                <a:gd name="connsiteX70" fmla="*/ 1689879 w 3001993"/>
                <a:gd name="connsiteY70" fmla="*/ 956633 h 2767597"/>
                <a:gd name="connsiteX71" fmla="*/ 1713376 w 3001993"/>
                <a:gd name="connsiteY71" fmla="*/ 917680 h 2767597"/>
                <a:gd name="connsiteX72" fmla="*/ 1677973 w 3001993"/>
                <a:gd name="connsiteY72" fmla="*/ 875851 h 2767597"/>
                <a:gd name="connsiteX73" fmla="*/ 1603030 w 3001993"/>
                <a:gd name="connsiteY73" fmla="*/ 823687 h 2767597"/>
                <a:gd name="connsiteX74" fmla="*/ 1516048 w 3001993"/>
                <a:gd name="connsiteY74" fmla="*/ 778220 h 2767597"/>
                <a:gd name="connsiteX75" fmla="*/ 1430817 w 3001993"/>
                <a:gd name="connsiteY75" fmla="*/ 685396 h 2767597"/>
                <a:gd name="connsiteX76" fmla="*/ 1392223 w 3001993"/>
                <a:gd name="connsiteY76" fmla="*/ 663920 h 2767597"/>
                <a:gd name="connsiteX77" fmla="*/ 1310631 w 3001993"/>
                <a:gd name="connsiteY77" fmla="*/ 588124 h 2767597"/>
                <a:gd name="connsiteX78" fmla="*/ 1280304 w 3001993"/>
                <a:gd name="connsiteY78" fmla="*/ 521045 h 2767597"/>
                <a:gd name="connsiteX79" fmla="*/ 1249348 w 3001993"/>
                <a:gd name="connsiteY79" fmla="*/ 471038 h 2767597"/>
                <a:gd name="connsiteX80" fmla="*/ 1232364 w 3001993"/>
                <a:gd name="connsiteY80" fmla="*/ 455134 h 2767597"/>
                <a:gd name="connsiteX81" fmla="*/ 1237441 w 3001993"/>
                <a:gd name="connsiteY81" fmla="*/ 418651 h 2767597"/>
                <a:gd name="connsiteX82" fmla="*/ 1258873 w 3001993"/>
                <a:gd name="connsiteY82" fmla="*/ 378394 h 2767597"/>
                <a:gd name="connsiteX83" fmla="*/ 1216010 w 3001993"/>
                <a:gd name="connsiteY83" fmla="*/ 378170 h 2767597"/>
                <a:gd name="connsiteX84" fmla="*/ 1174091 w 3001993"/>
                <a:gd name="connsiteY84" fmla="*/ 353099 h 2767597"/>
                <a:gd name="connsiteX85" fmla="*/ 1166004 w 3001993"/>
                <a:gd name="connsiteY85" fmla="*/ 290063 h 2767597"/>
                <a:gd name="connsiteX86" fmla="*/ 1135048 w 3001993"/>
                <a:gd name="connsiteY86" fmla="*/ 275776 h 2767597"/>
                <a:gd name="connsiteX87" fmla="*/ 1129476 w 3001993"/>
                <a:gd name="connsiteY87" fmla="*/ 252862 h 2767597"/>
                <a:gd name="connsiteX88" fmla="*/ 1077898 w 3001993"/>
                <a:gd name="connsiteY88" fmla="*/ 256726 h 2767597"/>
                <a:gd name="connsiteX89" fmla="*/ 1065992 w 3001993"/>
                <a:gd name="connsiteY89" fmla="*/ 240057 h 2767597"/>
                <a:gd name="connsiteX90" fmla="*/ 1015985 w 3001993"/>
                <a:gd name="connsiteY90" fmla="*/ 247201 h 2767597"/>
                <a:gd name="connsiteX91" fmla="*/ 994554 w 3001993"/>
                <a:gd name="connsiteY91" fmla="*/ 235295 h 2767597"/>
                <a:gd name="connsiteX92" fmla="*/ 981929 w 3001993"/>
                <a:gd name="connsiteY92" fmla="*/ 193644 h 2767597"/>
                <a:gd name="connsiteX93" fmla="*/ 908109 w 3001993"/>
                <a:gd name="connsiteY93" fmla="*/ 215075 h 2767597"/>
                <a:gd name="connsiteX94" fmla="*/ 932642 w 3001993"/>
                <a:gd name="connsiteY94" fmla="*/ 178145 h 2767597"/>
                <a:gd name="connsiteX95" fmla="*/ 980267 w 3001993"/>
                <a:gd name="connsiteY95" fmla="*/ 154332 h 2767597"/>
                <a:gd name="connsiteX96" fmla="*/ 1015986 w 3001993"/>
                <a:gd name="connsiteY96" fmla="*/ 142426 h 2767597"/>
                <a:gd name="connsiteX97" fmla="*/ 1030272 w 3001993"/>
                <a:gd name="connsiteY97" fmla="*/ 92419 h 2767597"/>
                <a:gd name="connsiteX98" fmla="*/ 1073135 w 3001993"/>
                <a:gd name="connsiteY98" fmla="*/ 97182 h 2767597"/>
                <a:gd name="connsiteX99" fmla="*/ 1176472 w 3001993"/>
                <a:gd name="connsiteY99" fmla="*/ 41649 h 2767597"/>
                <a:gd name="connsiteX100" fmla="*/ 1410284 w 3001993"/>
                <a:gd name="connsiteY100" fmla="*/ 0 h 2767597"/>
                <a:gd name="connsiteX101" fmla="*/ 1508994 w 3001993"/>
                <a:gd name="connsiteY101" fmla="*/ 27677 h 2767597"/>
                <a:gd name="connsiteX102" fmla="*/ 1573198 w 3001993"/>
                <a:gd name="connsiteY102" fmla="*/ 61463 h 2767597"/>
                <a:gd name="connsiteX103" fmla="*/ 1616060 w 3001993"/>
                <a:gd name="connsiteY103" fmla="*/ 90038 h 2767597"/>
                <a:gd name="connsiteX104" fmla="*/ 1798158 w 3001993"/>
                <a:gd name="connsiteY104" fmla="*/ 102933 h 2767597"/>
                <a:gd name="connsiteX0" fmla="*/ 1798158 w 3001993"/>
                <a:gd name="connsiteY0" fmla="*/ 102933 h 2767597"/>
                <a:gd name="connsiteX1" fmla="*/ 1716657 w 3001993"/>
                <a:gd name="connsiteY1" fmla="*/ 309068 h 2767597"/>
                <a:gd name="connsiteX2" fmla="*/ 1690778 w 3001993"/>
                <a:gd name="connsiteY2" fmla="*/ 464344 h 2767597"/>
                <a:gd name="connsiteX3" fmla="*/ 1846053 w 3001993"/>
                <a:gd name="connsiteY3" fmla="*/ 610993 h 2767597"/>
                <a:gd name="connsiteX4" fmla="*/ 2251495 w 3001993"/>
                <a:gd name="connsiteY4" fmla="*/ 723136 h 2767597"/>
                <a:gd name="connsiteX5" fmla="*/ 2475781 w 3001993"/>
                <a:gd name="connsiteY5" fmla="*/ 921544 h 2767597"/>
                <a:gd name="connsiteX6" fmla="*/ 2725947 w 3001993"/>
                <a:gd name="connsiteY6" fmla="*/ 1076819 h 2767597"/>
                <a:gd name="connsiteX7" fmla="*/ 2907102 w 3001993"/>
                <a:gd name="connsiteY7" fmla="*/ 1318359 h 2767597"/>
                <a:gd name="connsiteX8" fmla="*/ 3001993 w 3001993"/>
                <a:gd name="connsiteY8" fmla="*/ 1620283 h 2767597"/>
                <a:gd name="connsiteX9" fmla="*/ 2993366 w 3001993"/>
                <a:gd name="connsiteY9" fmla="*/ 1870449 h 2767597"/>
                <a:gd name="connsiteX10" fmla="*/ 2915729 w 3001993"/>
                <a:gd name="connsiteY10" fmla="*/ 2060231 h 2767597"/>
                <a:gd name="connsiteX11" fmla="*/ 2743200 w 3001993"/>
                <a:gd name="connsiteY11" fmla="*/ 2189627 h 2767597"/>
                <a:gd name="connsiteX12" fmla="*/ 2501661 w 3001993"/>
                <a:gd name="connsiteY12" fmla="*/ 2241385 h 2767597"/>
                <a:gd name="connsiteX13" fmla="*/ 2281283 w 3001993"/>
                <a:gd name="connsiteY13" fmla="*/ 2219999 h 2767597"/>
                <a:gd name="connsiteX14" fmla="*/ 2009955 w 3001993"/>
                <a:gd name="connsiteY14" fmla="*/ 2137868 h 2767597"/>
                <a:gd name="connsiteX15" fmla="*/ 1842279 w 3001993"/>
                <a:gd name="connsiteY15" fmla="*/ 2052188 h 2767597"/>
                <a:gd name="connsiteX16" fmla="*/ 1625585 w 3001993"/>
                <a:gd name="connsiteY16" fmla="*/ 1949795 h 2767597"/>
                <a:gd name="connsiteX17" fmla="*/ 1416035 w 3001993"/>
                <a:gd name="connsiteY17" fmla="*/ 1861688 h 2767597"/>
                <a:gd name="connsiteX18" fmla="*/ 1248449 w 3001993"/>
                <a:gd name="connsiteY18" fmla="*/ 1867798 h 2767597"/>
                <a:gd name="connsiteX19" fmla="*/ 1096948 w 3001993"/>
                <a:gd name="connsiteY19" fmla="*/ 1878357 h 2767597"/>
                <a:gd name="connsiteX20" fmla="*/ 1018367 w 3001993"/>
                <a:gd name="connsiteY20" fmla="*/ 1985513 h 2767597"/>
                <a:gd name="connsiteX21" fmla="*/ 1030009 w 3001993"/>
                <a:gd name="connsiteY21" fmla="*/ 2189242 h 2767597"/>
                <a:gd name="connsiteX22" fmla="*/ 960951 w 3001993"/>
                <a:gd name="connsiteY22" fmla="*/ 2279995 h 2767597"/>
                <a:gd name="connsiteX23" fmla="*/ 1153379 w 3001993"/>
                <a:gd name="connsiteY23" fmla="*/ 2429594 h 2767597"/>
                <a:gd name="connsiteX24" fmla="*/ 1111235 w 3001993"/>
                <a:gd name="connsiteY24" fmla="*/ 2533201 h 2767597"/>
                <a:gd name="connsiteX25" fmla="*/ 990376 w 3001993"/>
                <a:gd name="connsiteY25" fmla="*/ 2672390 h 2767597"/>
                <a:gd name="connsiteX26" fmla="*/ 785004 w 3001993"/>
                <a:gd name="connsiteY26" fmla="*/ 2767597 h 2767597"/>
                <a:gd name="connsiteX27" fmla="*/ 474453 w 3001993"/>
                <a:gd name="connsiteY27" fmla="*/ 2750344 h 2767597"/>
                <a:gd name="connsiteX28" fmla="*/ 224287 w 3001993"/>
                <a:gd name="connsiteY28" fmla="*/ 2698585 h 2767597"/>
                <a:gd name="connsiteX29" fmla="*/ 51759 w 3001993"/>
                <a:gd name="connsiteY29" fmla="*/ 2595068 h 2767597"/>
                <a:gd name="connsiteX30" fmla="*/ 0 w 3001993"/>
                <a:gd name="connsiteY30" fmla="*/ 2405287 h 2767597"/>
                <a:gd name="connsiteX31" fmla="*/ 17253 w 3001993"/>
                <a:gd name="connsiteY31" fmla="*/ 2215506 h 2767597"/>
                <a:gd name="connsiteX32" fmla="*/ 103517 w 3001993"/>
                <a:gd name="connsiteY32" fmla="*/ 2017099 h 2767597"/>
                <a:gd name="connsiteX33" fmla="*/ 267419 w 3001993"/>
                <a:gd name="connsiteY33" fmla="*/ 1896329 h 2767597"/>
                <a:gd name="connsiteX34" fmla="*/ 362310 w 3001993"/>
                <a:gd name="connsiteY34" fmla="*/ 1784185 h 2767597"/>
                <a:gd name="connsiteX35" fmla="*/ 362310 w 3001993"/>
                <a:gd name="connsiteY35" fmla="*/ 1534019 h 2767597"/>
                <a:gd name="connsiteX36" fmla="*/ 370936 w 3001993"/>
                <a:gd name="connsiteY36" fmla="*/ 1387370 h 2767597"/>
                <a:gd name="connsiteX37" fmla="*/ 491706 w 3001993"/>
                <a:gd name="connsiteY37" fmla="*/ 1292480 h 2767597"/>
                <a:gd name="connsiteX38" fmla="*/ 638355 w 3001993"/>
                <a:gd name="connsiteY38" fmla="*/ 1275227 h 2767597"/>
                <a:gd name="connsiteX39" fmla="*/ 757328 w 3001993"/>
                <a:gd name="connsiteY39" fmla="*/ 1092590 h 2767597"/>
                <a:gd name="connsiteX40" fmla="*/ 763573 w 3001993"/>
                <a:gd name="connsiteY40" fmla="*/ 1021107 h 2767597"/>
                <a:gd name="connsiteX41" fmla="*/ 773098 w 3001993"/>
                <a:gd name="connsiteY41" fmla="*/ 960812 h 2767597"/>
                <a:gd name="connsiteX42" fmla="*/ 808817 w 3001993"/>
                <a:gd name="connsiteY42" fmla="*/ 952051 h 2767597"/>
                <a:gd name="connsiteX43" fmla="*/ 838245 w 3001993"/>
                <a:gd name="connsiteY43" fmla="*/ 983142 h 2767597"/>
                <a:gd name="connsiteX44" fmla="*/ 856442 w 3001993"/>
                <a:gd name="connsiteY44" fmla="*/ 966338 h 2767597"/>
                <a:gd name="connsiteX45" fmla="*/ 854914 w 3001993"/>
                <a:gd name="connsiteY45" fmla="*/ 906088 h 2767597"/>
                <a:gd name="connsiteX46" fmla="*/ 906359 w 3001993"/>
                <a:gd name="connsiteY46" fmla="*/ 885556 h 2767597"/>
                <a:gd name="connsiteX47" fmla="*/ 949310 w 3001993"/>
                <a:gd name="connsiteY47" fmla="*/ 930620 h 2767597"/>
                <a:gd name="connsiteX48" fmla="*/ 965979 w 3001993"/>
                <a:gd name="connsiteY48" fmla="*/ 952051 h 2767597"/>
                <a:gd name="connsiteX49" fmla="*/ 995004 w 3001993"/>
                <a:gd name="connsiteY49" fmla="*/ 939380 h 2767597"/>
                <a:gd name="connsiteX50" fmla="*/ 1004079 w 3001993"/>
                <a:gd name="connsiteY50" fmla="*/ 880613 h 2767597"/>
                <a:gd name="connsiteX51" fmla="*/ 1005113 w 3001993"/>
                <a:gd name="connsiteY51" fmla="*/ 847186 h 2767597"/>
                <a:gd name="connsiteX52" fmla="*/ 1025510 w 3001993"/>
                <a:gd name="connsiteY52" fmla="*/ 823463 h 2767597"/>
                <a:gd name="connsiteX53" fmla="*/ 1081268 w 3001993"/>
                <a:gd name="connsiteY53" fmla="*/ 804952 h 2767597"/>
                <a:gd name="connsiteX54" fmla="*/ 1113617 w 3001993"/>
                <a:gd name="connsiteY54" fmla="*/ 799651 h 2767597"/>
                <a:gd name="connsiteX55" fmla="*/ 1131813 w 3001993"/>
                <a:gd name="connsiteY55" fmla="*/ 767167 h 2767597"/>
                <a:gd name="connsiteX56" fmla="*/ 1156479 w 3001993"/>
                <a:gd name="connsiteY56" fmla="*/ 759170 h 2767597"/>
                <a:gd name="connsiteX57" fmla="*/ 1173148 w 3001993"/>
                <a:gd name="connsiteY57" fmla="*/ 735357 h 2767597"/>
                <a:gd name="connsiteX58" fmla="*/ 1196960 w 3001993"/>
                <a:gd name="connsiteY58" fmla="*/ 787745 h 2767597"/>
                <a:gd name="connsiteX59" fmla="*/ 1239823 w 3001993"/>
                <a:gd name="connsiteY59" fmla="*/ 785364 h 2767597"/>
                <a:gd name="connsiteX60" fmla="*/ 1277923 w 3001993"/>
                <a:gd name="connsiteY60" fmla="*/ 797270 h 2767597"/>
                <a:gd name="connsiteX61" fmla="*/ 1301735 w 3001993"/>
                <a:gd name="connsiteY61" fmla="*/ 787745 h 2767597"/>
                <a:gd name="connsiteX62" fmla="*/ 1330310 w 3001993"/>
                <a:gd name="connsiteY62" fmla="*/ 859182 h 2767597"/>
                <a:gd name="connsiteX63" fmla="*/ 1355246 w 3001993"/>
                <a:gd name="connsiteY63" fmla="*/ 846872 h 2767597"/>
                <a:gd name="connsiteX64" fmla="*/ 1398378 w 3001993"/>
                <a:gd name="connsiteY64" fmla="*/ 852532 h 2767597"/>
                <a:gd name="connsiteX65" fmla="*/ 1432704 w 3001993"/>
                <a:gd name="connsiteY65" fmla="*/ 859182 h 2767597"/>
                <a:gd name="connsiteX66" fmla="*/ 1492055 w 3001993"/>
                <a:gd name="connsiteY66" fmla="*/ 914715 h 2767597"/>
                <a:gd name="connsiteX67" fmla="*/ 1520810 w 3001993"/>
                <a:gd name="connsiteY67" fmla="*/ 899663 h 2767597"/>
                <a:gd name="connsiteX68" fmla="*/ 1556529 w 3001993"/>
                <a:gd name="connsiteY68" fmla="*/ 923476 h 2767597"/>
                <a:gd name="connsiteX69" fmla="*/ 1608917 w 3001993"/>
                <a:gd name="connsiteY69" fmla="*/ 952051 h 2767597"/>
                <a:gd name="connsiteX70" fmla="*/ 1689879 w 3001993"/>
                <a:gd name="connsiteY70" fmla="*/ 956633 h 2767597"/>
                <a:gd name="connsiteX71" fmla="*/ 1713376 w 3001993"/>
                <a:gd name="connsiteY71" fmla="*/ 917680 h 2767597"/>
                <a:gd name="connsiteX72" fmla="*/ 1677973 w 3001993"/>
                <a:gd name="connsiteY72" fmla="*/ 875851 h 2767597"/>
                <a:gd name="connsiteX73" fmla="*/ 1603030 w 3001993"/>
                <a:gd name="connsiteY73" fmla="*/ 823687 h 2767597"/>
                <a:gd name="connsiteX74" fmla="*/ 1516048 w 3001993"/>
                <a:gd name="connsiteY74" fmla="*/ 778220 h 2767597"/>
                <a:gd name="connsiteX75" fmla="*/ 1430817 w 3001993"/>
                <a:gd name="connsiteY75" fmla="*/ 685396 h 2767597"/>
                <a:gd name="connsiteX76" fmla="*/ 1392223 w 3001993"/>
                <a:gd name="connsiteY76" fmla="*/ 663920 h 2767597"/>
                <a:gd name="connsiteX77" fmla="*/ 1310631 w 3001993"/>
                <a:gd name="connsiteY77" fmla="*/ 588124 h 2767597"/>
                <a:gd name="connsiteX78" fmla="*/ 1280304 w 3001993"/>
                <a:gd name="connsiteY78" fmla="*/ 521045 h 2767597"/>
                <a:gd name="connsiteX79" fmla="*/ 1249348 w 3001993"/>
                <a:gd name="connsiteY79" fmla="*/ 471038 h 2767597"/>
                <a:gd name="connsiteX80" fmla="*/ 1232364 w 3001993"/>
                <a:gd name="connsiteY80" fmla="*/ 455134 h 2767597"/>
                <a:gd name="connsiteX81" fmla="*/ 1237441 w 3001993"/>
                <a:gd name="connsiteY81" fmla="*/ 418651 h 2767597"/>
                <a:gd name="connsiteX82" fmla="*/ 1258873 w 3001993"/>
                <a:gd name="connsiteY82" fmla="*/ 378394 h 2767597"/>
                <a:gd name="connsiteX83" fmla="*/ 1216010 w 3001993"/>
                <a:gd name="connsiteY83" fmla="*/ 378170 h 2767597"/>
                <a:gd name="connsiteX84" fmla="*/ 1174091 w 3001993"/>
                <a:gd name="connsiteY84" fmla="*/ 353099 h 2767597"/>
                <a:gd name="connsiteX85" fmla="*/ 1166004 w 3001993"/>
                <a:gd name="connsiteY85" fmla="*/ 290063 h 2767597"/>
                <a:gd name="connsiteX86" fmla="*/ 1135048 w 3001993"/>
                <a:gd name="connsiteY86" fmla="*/ 275776 h 2767597"/>
                <a:gd name="connsiteX87" fmla="*/ 1129476 w 3001993"/>
                <a:gd name="connsiteY87" fmla="*/ 252862 h 2767597"/>
                <a:gd name="connsiteX88" fmla="*/ 1077898 w 3001993"/>
                <a:gd name="connsiteY88" fmla="*/ 256726 h 2767597"/>
                <a:gd name="connsiteX89" fmla="*/ 1065992 w 3001993"/>
                <a:gd name="connsiteY89" fmla="*/ 240057 h 2767597"/>
                <a:gd name="connsiteX90" fmla="*/ 1015985 w 3001993"/>
                <a:gd name="connsiteY90" fmla="*/ 247201 h 2767597"/>
                <a:gd name="connsiteX91" fmla="*/ 994554 w 3001993"/>
                <a:gd name="connsiteY91" fmla="*/ 235295 h 2767597"/>
                <a:gd name="connsiteX92" fmla="*/ 981929 w 3001993"/>
                <a:gd name="connsiteY92" fmla="*/ 193644 h 2767597"/>
                <a:gd name="connsiteX93" fmla="*/ 908109 w 3001993"/>
                <a:gd name="connsiteY93" fmla="*/ 215075 h 2767597"/>
                <a:gd name="connsiteX94" fmla="*/ 932642 w 3001993"/>
                <a:gd name="connsiteY94" fmla="*/ 178145 h 2767597"/>
                <a:gd name="connsiteX95" fmla="*/ 980267 w 3001993"/>
                <a:gd name="connsiteY95" fmla="*/ 154332 h 2767597"/>
                <a:gd name="connsiteX96" fmla="*/ 1015986 w 3001993"/>
                <a:gd name="connsiteY96" fmla="*/ 142426 h 2767597"/>
                <a:gd name="connsiteX97" fmla="*/ 1030272 w 3001993"/>
                <a:gd name="connsiteY97" fmla="*/ 92419 h 2767597"/>
                <a:gd name="connsiteX98" fmla="*/ 1073135 w 3001993"/>
                <a:gd name="connsiteY98" fmla="*/ 97182 h 2767597"/>
                <a:gd name="connsiteX99" fmla="*/ 1176472 w 3001993"/>
                <a:gd name="connsiteY99" fmla="*/ 41649 h 2767597"/>
                <a:gd name="connsiteX100" fmla="*/ 1410284 w 3001993"/>
                <a:gd name="connsiteY100" fmla="*/ 0 h 2767597"/>
                <a:gd name="connsiteX101" fmla="*/ 1508994 w 3001993"/>
                <a:gd name="connsiteY101" fmla="*/ 27677 h 2767597"/>
                <a:gd name="connsiteX102" fmla="*/ 1573198 w 3001993"/>
                <a:gd name="connsiteY102" fmla="*/ 61463 h 2767597"/>
                <a:gd name="connsiteX103" fmla="*/ 1616060 w 3001993"/>
                <a:gd name="connsiteY103" fmla="*/ 90038 h 2767597"/>
                <a:gd name="connsiteX104" fmla="*/ 1798158 w 3001993"/>
                <a:gd name="connsiteY104" fmla="*/ 102933 h 2767597"/>
                <a:gd name="connsiteX0" fmla="*/ 1798158 w 3001993"/>
                <a:gd name="connsiteY0" fmla="*/ 102933 h 2767597"/>
                <a:gd name="connsiteX1" fmla="*/ 1716657 w 3001993"/>
                <a:gd name="connsiteY1" fmla="*/ 309068 h 2767597"/>
                <a:gd name="connsiteX2" fmla="*/ 1690778 w 3001993"/>
                <a:gd name="connsiteY2" fmla="*/ 464344 h 2767597"/>
                <a:gd name="connsiteX3" fmla="*/ 1846053 w 3001993"/>
                <a:gd name="connsiteY3" fmla="*/ 610993 h 2767597"/>
                <a:gd name="connsiteX4" fmla="*/ 2251495 w 3001993"/>
                <a:gd name="connsiteY4" fmla="*/ 723136 h 2767597"/>
                <a:gd name="connsiteX5" fmla="*/ 2475781 w 3001993"/>
                <a:gd name="connsiteY5" fmla="*/ 921544 h 2767597"/>
                <a:gd name="connsiteX6" fmla="*/ 2725947 w 3001993"/>
                <a:gd name="connsiteY6" fmla="*/ 1076819 h 2767597"/>
                <a:gd name="connsiteX7" fmla="*/ 2907102 w 3001993"/>
                <a:gd name="connsiteY7" fmla="*/ 1318359 h 2767597"/>
                <a:gd name="connsiteX8" fmla="*/ 3001993 w 3001993"/>
                <a:gd name="connsiteY8" fmla="*/ 1620283 h 2767597"/>
                <a:gd name="connsiteX9" fmla="*/ 2993366 w 3001993"/>
                <a:gd name="connsiteY9" fmla="*/ 1870449 h 2767597"/>
                <a:gd name="connsiteX10" fmla="*/ 2915729 w 3001993"/>
                <a:gd name="connsiteY10" fmla="*/ 2060231 h 2767597"/>
                <a:gd name="connsiteX11" fmla="*/ 2743200 w 3001993"/>
                <a:gd name="connsiteY11" fmla="*/ 2189627 h 2767597"/>
                <a:gd name="connsiteX12" fmla="*/ 2501661 w 3001993"/>
                <a:gd name="connsiteY12" fmla="*/ 2241385 h 2767597"/>
                <a:gd name="connsiteX13" fmla="*/ 2281283 w 3001993"/>
                <a:gd name="connsiteY13" fmla="*/ 2219999 h 2767597"/>
                <a:gd name="connsiteX14" fmla="*/ 2009955 w 3001993"/>
                <a:gd name="connsiteY14" fmla="*/ 2137868 h 2767597"/>
                <a:gd name="connsiteX15" fmla="*/ 1842279 w 3001993"/>
                <a:gd name="connsiteY15" fmla="*/ 2052188 h 2767597"/>
                <a:gd name="connsiteX16" fmla="*/ 1625585 w 3001993"/>
                <a:gd name="connsiteY16" fmla="*/ 1949795 h 2767597"/>
                <a:gd name="connsiteX17" fmla="*/ 1416035 w 3001993"/>
                <a:gd name="connsiteY17" fmla="*/ 1861688 h 2767597"/>
                <a:gd name="connsiteX18" fmla="*/ 1248449 w 3001993"/>
                <a:gd name="connsiteY18" fmla="*/ 1867798 h 2767597"/>
                <a:gd name="connsiteX19" fmla="*/ 1096948 w 3001993"/>
                <a:gd name="connsiteY19" fmla="*/ 1878357 h 2767597"/>
                <a:gd name="connsiteX20" fmla="*/ 1018367 w 3001993"/>
                <a:gd name="connsiteY20" fmla="*/ 1985513 h 2767597"/>
                <a:gd name="connsiteX21" fmla="*/ 1030009 w 3001993"/>
                <a:gd name="connsiteY21" fmla="*/ 2189242 h 2767597"/>
                <a:gd name="connsiteX22" fmla="*/ 960951 w 3001993"/>
                <a:gd name="connsiteY22" fmla="*/ 2279995 h 2767597"/>
                <a:gd name="connsiteX23" fmla="*/ 862337 w 3001993"/>
                <a:gd name="connsiteY23" fmla="*/ 2366095 h 2767597"/>
                <a:gd name="connsiteX24" fmla="*/ 1111235 w 3001993"/>
                <a:gd name="connsiteY24" fmla="*/ 2533201 h 2767597"/>
                <a:gd name="connsiteX25" fmla="*/ 990376 w 3001993"/>
                <a:gd name="connsiteY25" fmla="*/ 2672390 h 2767597"/>
                <a:gd name="connsiteX26" fmla="*/ 785004 w 3001993"/>
                <a:gd name="connsiteY26" fmla="*/ 2767597 h 2767597"/>
                <a:gd name="connsiteX27" fmla="*/ 474453 w 3001993"/>
                <a:gd name="connsiteY27" fmla="*/ 2750344 h 2767597"/>
                <a:gd name="connsiteX28" fmla="*/ 224287 w 3001993"/>
                <a:gd name="connsiteY28" fmla="*/ 2698585 h 2767597"/>
                <a:gd name="connsiteX29" fmla="*/ 51759 w 3001993"/>
                <a:gd name="connsiteY29" fmla="*/ 2595068 h 2767597"/>
                <a:gd name="connsiteX30" fmla="*/ 0 w 3001993"/>
                <a:gd name="connsiteY30" fmla="*/ 2405287 h 2767597"/>
                <a:gd name="connsiteX31" fmla="*/ 17253 w 3001993"/>
                <a:gd name="connsiteY31" fmla="*/ 2215506 h 2767597"/>
                <a:gd name="connsiteX32" fmla="*/ 103517 w 3001993"/>
                <a:gd name="connsiteY32" fmla="*/ 2017099 h 2767597"/>
                <a:gd name="connsiteX33" fmla="*/ 267419 w 3001993"/>
                <a:gd name="connsiteY33" fmla="*/ 1896329 h 2767597"/>
                <a:gd name="connsiteX34" fmla="*/ 362310 w 3001993"/>
                <a:gd name="connsiteY34" fmla="*/ 1784185 h 2767597"/>
                <a:gd name="connsiteX35" fmla="*/ 362310 w 3001993"/>
                <a:gd name="connsiteY35" fmla="*/ 1534019 h 2767597"/>
                <a:gd name="connsiteX36" fmla="*/ 370936 w 3001993"/>
                <a:gd name="connsiteY36" fmla="*/ 1387370 h 2767597"/>
                <a:gd name="connsiteX37" fmla="*/ 491706 w 3001993"/>
                <a:gd name="connsiteY37" fmla="*/ 1292480 h 2767597"/>
                <a:gd name="connsiteX38" fmla="*/ 638355 w 3001993"/>
                <a:gd name="connsiteY38" fmla="*/ 1275227 h 2767597"/>
                <a:gd name="connsiteX39" fmla="*/ 757328 w 3001993"/>
                <a:gd name="connsiteY39" fmla="*/ 1092590 h 2767597"/>
                <a:gd name="connsiteX40" fmla="*/ 763573 w 3001993"/>
                <a:gd name="connsiteY40" fmla="*/ 1021107 h 2767597"/>
                <a:gd name="connsiteX41" fmla="*/ 773098 w 3001993"/>
                <a:gd name="connsiteY41" fmla="*/ 960812 h 2767597"/>
                <a:gd name="connsiteX42" fmla="*/ 808817 w 3001993"/>
                <a:gd name="connsiteY42" fmla="*/ 952051 h 2767597"/>
                <a:gd name="connsiteX43" fmla="*/ 838245 w 3001993"/>
                <a:gd name="connsiteY43" fmla="*/ 983142 h 2767597"/>
                <a:gd name="connsiteX44" fmla="*/ 856442 w 3001993"/>
                <a:gd name="connsiteY44" fmla="*/ 966338 h 2767597"/>
                <a:gd name="connsiteX45" fmla="*/ 854914 w 3001993"/>
                <a:gd name="connsiteY45" fmla="*/ 906088 h 2767597"/>
                <a:gd name="connsiteX46" fmla="*/ 906359 w 3001993"/>
                <a:gd name="connsiteY46" fmla="*/ 885556 h 2767597"/>
                <a:gd name="connsiteX47" fmla="*/ 949310 w 3001993"/>
                <a:gd name="connsiteY47" fmla="*/ 930620 h 2767597"/>
                <a:gd name="connsiteX48" fmla="*/ 965979 w 3001993"/>
                <a:gd name="connsiteY48" fmla="*/ 952051 h 2767597"/>
                <a:gd name="connsiteX49" fmla="*/ 995004 w 3001993"/>
                <a:gd name="connsiteY49" fmla="*/ 939380 h 2767597"/>
                <a:gd name="connsiteX50" fmla="*/ 1004079 w 3001993"/>
                <a:gd name="connsiteY50" fmla="*/ 880613 h 2767597"/>
                <a:gd name="connsiteX51" fmla="*/ 1005113 w 3001993"/>
                <a:gd name="connsiteY51" fmla="*/ 847186 h 2767597"/>
                <a:gd name="connsiteX52" fmla="*/ 1025510 w 3001993"/>
                <a:gd name="connsiteY52" fmla="*/ 823463 h 2767597"/>
                <a:gd name="connsiteX53" fmla="*/ 1081268 w 3001993"/>
                <a:gd name="connsiteY53" fmla="*/ 804952 h 2767597"/>
                <a:gd name="connsiteX54" fmla="*/ 1113617 w 3001993"/>
                <a:gd name="connsiteY54" fmla="*/ 799651 h 2767597"/>
                <a:gd name="connsiteX55" fmla="*/ 1131813 w 3001993"/>
                <a:gd name="connsiteY55" fmla="*/ 767167 h 2767597"/>
                <a:gd name="connsiteX56" fmla="*/ 1156479 w 3001993"/>
                <a:gd name="connsiteY56" fmla="*/ 759170 h 2767597"/>
                <a:gd name="connsiteX57" fmla="*/ 1173148 w 3001993"/>
                <a:gd name="connsiteY57" fmla="*/ 735357 h 2767597"/>
                <a:gd name="connsiteX58" fmla="*/ 1196960 w 3001993"/>
                <a:gd name="connsiteY58" fmla="*/ 787745 h 2767597"/>
                <a:gd name="connsiteX59" fmla="*/ 1239823 w 3001993"/>
                <a:gd name="connsiteY59" fmla="*/ 785364 h 2767597"/>
                <a:gd name="connsiteX60" fmla="*/ 1277923 w 3001993"/>
                <a:gd name="connsiteY60" fmla="*/ 797270 h 2767597"/>
                <a:gd name="connsiteX61" fmla="*/ 1301735 w 3001993"/>
                <a:gd name="connsiteY61" fmla="*/ 787745 h 2767597"/>
                <a:gd name="connsiteX62" fmla="*/ 1330310 w 3001993"/>
                <a:gd name="connsiteY62" fmla="*/ 859182 h 2767597"/>
                <a:gd name="connsiteX63" fmla="*/ 1355246 w 3001993"/>
                <a:gd name="connsiteY63" fmla="*/ 846872 h 2767597"/>
                <a:gd name="connsiteX64" fmla="*/ 1398378 w 3001993"/>
                <a:gd name="connsiteY64" fmla="*/ 852532 h 2767597"/>
                <a:gd name="connsiteX65" fmla="*/ 1432704 w 3001993"/>
                <a:gd name="connsiteY65" fmla="*/ 859182 h 2767597"/>
                <a:gd name="connsiteX66" fmla="*/ 1492055 w 3001993"/>
                <a:gd name="connsiteY66" fmla="*/ 914715 h 2767597"/>
                <a:gd name="connsiteX67" fmla="*/ 1520810 w 3001993"/>
                <a:gd name="connsiteY67" fmla="*/ 899663 h 2767597"/>
                <a:gd name="connsiteX68" fmla="*/ 1556529 w 3001993"/>
                <a:gd name="connsiteY68" fmla="*/ 923476 h 2767597"/>
                <a:gd name="connsiteX69" fmla="*/ 1608917 w 3001993"/>
                <a:gd name="connsiteY69" fmla="*/ 952051 h 2767597"/>
                <a:gd name="connsiteX70" fmla="*/ 1689879 w 3001993"/>
                <a:gd name="connsiteY70" fmla="*/ 956633 h 2767597"/>
                <a:gd name="connsiteX71" fmla="*/ 1713376 w 3001993"/>
                <a:gd name="connsiteY71" fmla="*/ 917680 h 2767597"/>
                <a:gd name="connsiteX72" fmla="*/ 1677973 w 3001993"/>
                <a:gd name="connsiteY72" fmla="*/ 875851 h 2767597"/>
                <a:gd name="connsiteX73" fmla="*/ 1603030 w 3001993"/>
                <a:gd name="connsiteY73" fmla="*/ 823687 h 2767597"/>
                <a:gd name="connsiteX74" fmla="*/ 1516048 w 3001993"/>
                <a:gd name="connsiteY74" fmla="*/ 778220 h 2767597"/>
                <a:gd name="connsiteX75" fmla="*/ 1430817 w 3001993"/>
                <a:gd name="connsiteY75" fmla="*/ 685396 h 2767597"/>
                <a:gd name="connsiteX76" fmla="*/ 1392223 w 3001993"/>
                <a:gd name="connsiteY76" fmla="*/ 663920 h 2767597"/>
                <a:gd name="connsiteX77" fmla="*/ 1310631 w 3001993"/>
                <a:gd name="connsiteY77" fmla="*/ 588124 h 2767597"/>
                <a:gd name="connsiteX78" fmla="*/ 1280304 w 3001993"/>
                <a:gd name="connsiteY78" fmla="*/ 521045 h 2767597"/>
                <a:gd name="connsiteX79" fmla="*/ 1249348 w 3001993"/>
                <a:gd name="connsiteY79" fmla="*/ 471038 h 2767597"/>
                <a:gd name="connsiteX80" fmla="*/ 1232364 w 3001993"/>
                <a:gd name="connsiteY80" fmla="*/ 455134 h 2767597"/>
                <a:gd name="connsiteX81" fmla="*/ 1237441 w 3001993"/>
                <a:gd name="connsiteY81" fmla="*/ 418651 h 2767597"/>
                <a:gd name="connsiteX82" fmla="*/ 1258873 w 3001993"/>
                <a:gd name="connsiteY82" fmla="*/ 378394 h 2767597"/>
                <a:gd name="connsiteX83" fmla="*/ 1216010 w 3001993"/>
                <a:gd name="connsiteY83" fmla="*/ 378170 h 2767597"/>
                <a:gd name="connsiteX84" fmla="*/ 1174091 w 3001993"/>
                <a:gd name="connsiteY84" fmla="*/ 353099 h 2767597"/>
                <a:gd name="connsiteX85" fmla="*/ 1166004 w 3001993"/>
                <a:gd name="connsiteY85" fmla="*/ 290063 h 2767597"/>
                <a:gd name="connsiteX86" fmla="*/ 1135048 w 3001993"/>
                <a:gd name="connsiteY86" fmla="*/ 275776 h 2767597"/>
                <a:gd name="connsiteX87" fmla="*/ 1129476 w 3001993"/>
                <a:gd name="connsiteY87" fmla="*/ 252862 h 2767597"/>
                <a:gd name="connsiteX88" fmla="*/ 1077898 w 3001993"/>
                <a:gd name="connsiteY88" fmla="*/ 256726 h 2767597"/>
                <a:gd name="connsiteX89" fmla="*/ 1065992 w 3001993"/>
                <a:gd name="connsiteY89" fmla="*/ 240057 h 2767597"/>
                <a:gd name="connsiteX90" fmla="*/ 1015985 w 3001993"/>
                <a:gd name="connsiteY90" fmla="*/ 247201 h 2767597"/>
                <a:gd name="connsiteX91" fmla="*/ 994554 w 3001993"/>
                <a:gd name="connsiteY91" fmla="*/ 235295 h 2767597"/>
                <a:gd name="connsiteX92" fmla="*/ 981929 w 3001993"/>
                <a:gd name="connsiteY92" fmla="*/ 193644 h 2767597"/>
                <a:gd name="connsiteX93" fmla="*/ 908109 w 3001993"/>
                <a:gd name="connsiteY93" fmla="*/ 215075 h 2767597"/>
                <a:gd name="connsiteX94" fmla="*/ 932642 w 3001993"/>
                <a:gd name="connsiteY94" fmla="*/ 178145 h 2767597"/>
                <a:gd name="connsiteX95" fmla="*/ 980267 w 3001993"/>
                <a:gd name="connsiteY95" fmla="*/ 154332 h 2767597"/>
                <a:gd name="connsiteX96" fmla="*/ 1015986 w 3001993"/>
                <a:gd name="connsiteY96" fmla="*/ 142426 h 2767597"/>
                <a:gd name="connsiteX97" fmla="*/ 1030272 w 3001993"/>
                <a:gd name="connsiteY97" fmla="*/ 92419 h 2767597"/>
                <a:gd name="connsiteX98" fmla="*/ 1073135 w 3001993"/>
                <a:gd name="connsiteY98" fmla="*/ 97182 h 2767597"/>
                <a:gd name="connsiteX99" fmla="*/ 1176472 w 3001993"/>
                <a:gd name="connsiteY99" fmla="*/ 41649 h 2767597"/>
                <a:gd name="connsiteX100" fmla="*/ 1410284 w 3001993"/>
                <a:gd name="connsiteY100" fmla="*/ 0 h 2767597"/>
                <a:gd name="connsiteX101" fmla="*/ 1508994 w 3001993"/>
                <a:gd name="connsiteY101" fmla="*/ 27677 h 2767597"/>
                <a:gd name="connsiteX102" fmla="*/ 1573198 w 3001993"/>
                <a:gd name="connsiteY102" fmla="*/ 61463 h 2767597"/>
                <a:gd name="connsiteX103" fmla="*/ 1616060 w 3001993"/>
                <a:gd name="connsiteY103" fmla="*/ 90038 h 2767597"/>
                <a:gd name="connsiteX104" fmla="*/ 1798158 w 3001993"/>
                <a:gd name="connsiteY104" fmla="*/ 102933 h 2767597"/>
                <a:gd name="connsiteX0" fmla="*/ 1798158 w 3001993"/>
                <a:gd name="connsiteY0" fmla="*/ 102933 h 2767597"/>
                <a:gd name="connsiteX1" fmla="*/ 1716657 w 3001993"/>
                <a:gd name="connsiteY1" fmla="*/ 309068 h 2767597"/>
                <a:gd name="connsiteX2" fmla="*/ 1690778 w 3001993"/>
                <a:gd name="connsiteY2" fmla="*/ 464344 h 2767597"/>
                <a:gd name="connsiteX3" fmla="*/ 1846053 w 3001993"/>
                <a:gd name="connsiteY3" fmla="*/ 610993 h 2767597"/>
                <a:gd name="connsiteX4" fmla="*/ 2251495 w 3001993"/>
                <a:gd name="connsiteY4" fmla="*/ 723136 h 2767597"/>
                <a:gd name="connsiteX5" fmla="*/ 2475781 w 3001993"/>
                <a:gd name="connsiteY5" fmla="*/ 921544 h 2767597"/>
                <a:gd name="connsiteX6" fmla="*/ 2725947 w 3001993"/>
                <a:gd name="connsiteY6" fmla="*/ 1076819 h 2767597"/>
                <a:gd name="connsiteX7" fmla="*/ 2907102 w 3001993"/>
                <a:gd name="connsiteY7" fmla="*/ 1318359 h 2767597"/>
                <a:gd name="connsiteX8" fmla="*/ 3001993 w 3001993"/>
                <a:gd name="connsiteY8" fmla="*/ 1620283 h 2767597"/>
                <a:gd name="connsiteX9" fmla="*/ 2993366 w 3001993"/>
                <a:gd name="connsiteY9" fmla="*/ 1870449 h 2767597"/>
                <a:gd name="connsiteX10" fmla="*/ 2915729 w 3001993"/>
                <a:gd name="connsiteY10" fmla="*/ 2060231 h 2767597"/>
                <a:gd name="connsiteX11" fmla="*/ 2743200 w 3001993"/>
                <a:gd name="connsiteY11" fmla="*/ 2189627 h 2767597"/>
                <a:gd name="connsiteX12" fmla="*/ 2501661 w 3001993"/>
                <a:gd name="connsiteY12" fmla="*/ 2241385 h 2767597"/>
                <a:gd name="connsiteX13" fmla="*/ 2281283 w 3001993"/>
                <a:gd name="connsiteY13" fmla="*/ 2219999 h 2767597"/>
                <a:gd name="connsiteX14" fmla="*/ 2009955 w 3001993"/>
                <a:gd name="connsiteY14" fmla="*/ 2137868 h 2767597"/>
                <a:gd name="connsiteX15" fmla="*/ 1842279 w 3001993"/>
                <a:gd name="connsiteY15" fmla="*/ 2052188 h 2767597"/>
                <a:gd name="connsiteX16" fmla="*/ 1625585 w 3001993"/>
                <a:gd name="connsiteY16" fmla="*/ 1949795 h 2767597"/>
                <a:gd name="connsiteX17" fmla="*/ 1416035 w 3001993"/>
                <a:gd name="connsiteY17" fmla="*/ 1861688 h 2767597"/>
                <a:gd name="connsiteX18" fmla="*/ 1248449 w 3001993"/>
                <a:gd name="connsiteY18" fmla="*/ 1867798 h 2767597"/>
                <a:gd name="connsiteX19" fmla="*/ 1096948 w 3001993"/>
                <a:gd name="connsiteY19" fmla="*/ 1878357 h 2767597"/>
                <a:gd name="connsiteX20" fmla="*/ 1018367 w 3001993"/>
                <a:gd name="connsiteY20" fmla="*/ 1985513 h 2767597"/>
                <a:gd name="connsiteX21" fmla="*/ 1030009 w 3001993"/>
                <a:gd name="connsiteY21" fmla="*/ 2189242 h 2767597"/>
                <a:gd name="connsiteX22" fmla="*/ 960951 w 3001993"/>
                <a:gd name="connsiteY22" fmla="*/ 2279995 h 2767597"/>
                <a:gd name="connsiteX23" fmla="*/ 862337 w 3001993"/>
                <a:gd name="connsiteY23" fmla="*/ 2366095 h 2767597"/>
                <a:gd name="connsiteX24" fmla="*/ 777860 w 3001993"/>
                <a:gd name="connsiteY24" fmla="*/ 2461764 h 2767597"/>
                <a:gd name="connsiteX25" fmla="*/ 990376 w 3001993"/>
                <a:gd name="connsiteY25" fmla="*/ 2672390 h 2767597"/>
                <a:gd name="connsiteX26" fmla="*/ 785004 w 3001993"/>
                <a:gd name="connsiteY26" fmla="*/ 2767597 h 2767597"/>
                <a:gd name="connsiteX27" fmla="*/ 474453 w 3001993"/>
                <a:gd name="connsiteY27" fmla="*/ 2750344 h 2767597"/>
                <a:gd name="connsiteX28" fmla="*/ 224287 w 3001993"/>
                <a:gd name="connsiteY28" fmla="*/ 2698585 h 2767597"/>
                <a:gd name="connsiteX29" fmla="*/ 51759 w 3001993"/>
                <a:gd name="connsiteY29" fmla="*/ 2595068 h 2767597"/>
                <a:gd name="connsiteX30" fmla="*/ 0 w 3001993"/>
                <a:gd name="connsiteY30" fmla="*/ 2405287 h 2767597"/>
                <a:gd name="connsiteX31" fmla="*/ 17253 w 3001993"/>
                <a:gd name="connsiteY31" fmla="*/ 2215506 h 2767597"/>
                <a:gd name="connsiteX32" fmla="*/ 103517 w 3001993"/>
                <a:gd name="connsiteY32" fmla="*/ 2017099 h 2767597"/>
                <a:gd name="connsiteX33" fmla="*/ 267419 w 3001993"/>
                <a:gd name="connsiteY33" fmla="*/ 1896329 h 2767597"/>
                <a:gd name="connsiteX34" fmla="*/ 362310 w 3001993"/>
                <a:gd name="connsiteY34" fmla="*/ 1784185 h 2767597"/>
                <a:gd name="connsiteX35" fmla="*/ 362310 w 3001993"/>
                <a:gd name="connsiteY35" fmla="*/ 1534019 h 2767597"/>
                <a:gd name="connsiteX36" fmla="*/ 370936 w 3001993"/>
                <a:gd name="connsiteY36" fmla="*/ 1387370 h 2767597"/>
                <a:gd name="connsiteX37" fmla="*/ 491706 w 3001993"/>
                <a:gd name="connsiteY37" fmla="*/ 1292480 h 2767597"/>
                <a:gd name="connsiteX38" fmla="*/ 638355 w 3001993"/>
                <a:gd name="connsiteY38" fmla="*/ 1275227 h 2767597"/>
                <a:gd name="connsiteX39" fmla="*/ 757328 w 3001993"/>
                <a:gd name="connsiteY39" fmla="*/ 1092590 h 2767597"/>
                <a:gd name="connsiteX40" fmla="*/ 763573 w 3001993"/>
                <a:gd name="connsiteY40" fmla="*/ 1021107 h 2767597"/>
                <a:gd name="connsiteX41" fmla="*/ 773098 w 3001993"/>
                <a:gd name="connsiteY41" fmla="*/ 960812 h 2767597"/>
                <a:gd name="connsiteX42" fmla="*/ 808817 w 3001993"/>
                <a:gd name="connsiteY42" fmla="*/ 952051 h 2767597"/>
                <a:gd name="connsiteX43" fmla="*/ 838245 w 3001993"/>
                <a:gd name="connsiteY43" fmla="*/ 983142 h 2767597"/>
                <a:gd name="connsiteX44" fmla="*/ 856442 w 3001993"/>
                <a:gd name="connsiteY44" fmla="*/ 966338 h 2767597"/>
                <a:gd name="connsiteX45" fmla="*/ 854914 w 3001993"/>
                <a:gd name="connsiteY45" fmla="*/ 906088 h 2767597"/>
                <a:gd name="connsiteX46" fmla="*/ 906359 w 3001993"/>
                <a:gd name="connsiteY46" fmla="*/ 885556 h 2767597"/>
                <a:gd name="connsiteX47" fmla="*/ 949310 w 3001993"/>
                <a:gd name="connsiteY47" fmla="*/ 930620 h 2767597"/>
                <a:gd name="connsiteX48" fmla="*/ 965979 w 3001993"/>
                <a:gd name="connsiteY48" fmla="*/ 952051 h 2767597"/>
                <a:gd name="connsiteX49" fmla="*/ 995004 w 3001993"/>
                <a:gd name="connsiteY49" fmla="*/ 939380 h 2767597"/>
                <a:gd name="connsiteX50" fmla="*/ 1004079 w 3001993"/>
                <a:gd name="connsiteY50" fmla="*/ 880613 h 2767597"/>
                <a:gd name="connsiteX51" fmla="*/ 1005113 w 3001993"/>
                <a:gd name="connsiteY51" fmla="*/ 847186 h 2767597"/>
                <a:gd name="connsiteX52" fmla="*/ 1025510 w 3001993"/>
                <a:gd name="connsiteY52" fmla="*/ 823463 h 2767597"/>
                <a:gd name="connsiteX53" fmla="*/ 1081268 w 3001993"/>
                <a:gd name="connsiteY53" fmla="*/ 804952 h 2767597"/>
                <a:gd name="connsiteX54" fmla="*/ 1113617 w 3001993"/>
                <a:gd name="connsiteY54" fmla="*/ 799651 h 2767597"/>
                <a:gd name="connsiteX55" fmla="*/ 1131813 w 3001993"/>
                <a:gd name="connsiteY55" fmla="*/ 767167 h 2767597"/>
                <a:gd name="connsiteX56" fmla="*/ 1156479 w 3001993"/>
                <a:gd name="connsiteY56" fmla="*/ 759170 h 2767597"/>
                <a:gd name="connsiteX57" fmla="*/ 1173148 w 3001993"/>
                <a:gd name="connsiteY57" fmla="*/ 735357 h 2767597"/>
                <a:gd name="connsiteX58" fmla="*/ 1196960 w 3001993"/>
                <a:gd name="connsiteY58" fmla="*/ 787745 h 2767597"/>
                <a:gd name="connsiteX59" fmla="*/ 1239823 w 3001993"/>
                <a:gd name="connsiteY59" fmla="*/ 785364 h 2767597"/>
                <a:gd name="connsiteX60" fmla="*/ 1277923 w 3001993"/>
                <a:gd name="connsiteY60" fmla="*/ 797270 h 2767597"/>
                <a:gd name="connsiteX61" fmla="*/ 1301735 w 3001993"/>
                <a:gd name="connsiteY61" fmla="*/ 787745 h 2767597"/>
                <a:gd name="connsiteX62" fmla="*/ 1330310 w 3001993"/>
                <a:gd name="connsiteY62" fmla="*/ 859182 h 2767597"/>
                <a:gd name="connsiteX63" fmla="*/ 1355246 w 3001993"/>
                <a:gd name="connsiteY63" fmla="*/ 846872 h 2767597"/>
                <a:gd name="connsiteX64" fmla="*/ 1398378 w 3001993"/>
                <a:gd name="connsiteY64" fmla="*/ 852532 h 2767597"/>
                <a:gd name="connsiteX65" fmla="*/ 1432704 w 3001993"/>
                <a:gd name="connsiteY65" fmla="*/ 859182 h 2767597"/>
                <a:gd name="connsiteX66" fmla="*/ 1492055 w 3001993"/>
                <a:gd name="connsiteY66" fmla="*/ 914715 h 2767597"/>
                <a:gd name="connsiteX67" fmla="*/ 1520810 w 3001993"/>
                <a:gd name="connsiteY67" fmla="*/ 899663 h 2767597"/>
                <a:gd name="connsiteX68" fmla="*/ 1556529 w 3001993"/>
                <a:gd name="connsiteY68" fmla="*/ 923476 h 2767597"/>
                <a:gd name="connsiteX69" fmla="*/ 1608917 w 3001993"/>
                <a:gd name="connsiteY69" fmla="*/ 952051 h 2767597"/>
                <a:gd name="connsiteX70" fmla="*/ 1689879 w 3001993"/>
                <a:gd name="connsiteY70" fmla="*/ 956633 h 2767597"/>
                <a:gd name="connsiteX71" fmla="*/ 1713376 w 3001993"/>
                <a:gd name="connsiteY71" fmla="*/ 917680 h 2767597"/>
                <a:gd name="connsiteX72" fmla="*/ 1677973 w 3001993"/>
                <a:gd name="connsiteY72" fmla="*/ 875851 h 2767597"/>
                <a:gd name="connsiteX73" fmla="*/ 1603030 w 3001993"/>
                <a:gd name="connsiteY73" fmla="*/ 823687 h 2767597"/>
                <a:gd name="connsiteX74" fmla="*/ 1516048 w 3001993"/>
                <a:gd name="connsiteY74" fmla="*/ 778220 h 2767597"/>
                <a:gd name="connsiteX75" fmla="*/ 1430817 w 3001993"/>
                <a:gd name="connsiteY75" fmla="*/ 685396 h 2767597"/>
                <a:gd name="connsiteX76" fmla="*/ 1392223 w 3001993"/>
                <a:gd name="connsiteY76" fmla="*/ 663920 h 2767597"/>
                <a:gd name="connsiteX77" fmla="*/ 1310631 w 3001993"/>
                <a:gd name="connsiteY77" fmla="*/ 588124 h 2767597"/>
                <a:gd name="connsiteX78" fmla="*/ 1280304 w 3001993"/>
                <a:gd name="connsiteY78" fmla="*/ 521045 h 2767597"/>
                <a:gd name="connsiteX79" fmla="*/ 1249348 w 3001993"/>
                <a:gd name="connsiteY79" fmla="*/ 471038 h 2767597"/>
                <a:gd name="connsiteX80" fmla="*/ 1232364 w 3001993"/>
                <a:gd name="connsiteY80" fmla="*/ 455134 h 2767597"/>
                <a:gd name="connsiteX81" fmla="*/ 1237441 w 3001993"/>
                <a:gd name="connsiteY81" fmla="*/ 418651 h 2767597"/>
                <a:gd name="connsiteX82" fmla="*/ 1258873 w 3001993"/>
                <a:gd name="connsiteY82" fmla="*/ 378394 h 2767597"/>
                <a:gd name="connsiteX83" fmla="*/ 1216010 w 3001993"/>
                <a:gd name="connsiteY83" fmla="*/ 378170 h 2767597"/>
                <a:gd name="connsiteX84" fmla="*/ 1174091 w 3001993"/>
                <a:gd name="connsiteY84" fmla="*/ 353099 h 2767597"/>
                <a:gd name="connsiteX85" fmla="*/ 1166004 w 3001993"/>
                <a:gd name="connsiteY85" fmla="*/ 290063 h 2767597"/>
                <a:gd name="connsiteX86" fmla="*/ 1135048 w 3001993"/>
                <a:gd name="connsiteY86" fmla="*/ 275776 h 2767597"/>
                <a:gd name="connsiteX87" fmla="*/ 1129476 w 3001993"/>
                <a:gd name="connsiteY87" fmla="*/ 252862 h 2767597"/>
                <a:gd name="connsiteX88" fmla="*/ 1077898 w 3001993"/>
                <a:gd name="connsiteY88" fmla="*/ 256726 h 2767597"/>
                <a:gd name="connsiteX89" fmla="*/ 1065992 w 3001993"/>
                <a:gd name="connsiteY89" fmla="*/ 240057 h 2767597"/>
                <a:gd name="connsiteX90" fmla="*/ 1015985 w 3001993"/>
                <a:gd name="connsiteY90" fmla="*/ 247201 h 2767597"/>
                <a:gd name="connsiteX91" fmla="*/ 994554 w 3001993"/>
                <a:gd name="connsiteY91" fmla="*/ 235295 h 2767597"/>
                <a:gd name="connsiteX92" fmla="*/ 981929 w 3001993"/>
                <a:gd name="connsiteY92" fmla="*/ 193644 h 2767597"/>
                <a:gd name="connsiteX93" fmla="*/ 908109 w 3001993"/>
                <a:gd name="connsiteY93" fmla="*/ 215075 h 2767597"/>
                <a:gd name="connsiteX94" fmla="*/ 932642 w 3001993"/>
                <a:gd name="connsiteY94" fmla="*/ 178145 h 2767597"/>
                <a:gd name="connsiteX95" fmla="*/ 980267 w 3001993"/>
                <a:gd name="connsiteY95" fmla="*/ 154332 h 2767597"/>
                <a:gd name="connsiteX96" fmla="*/ 1015986 w 3001993"/>
                <a:gd name="connsiteY96" fmla="*/ 142426 h 2767597"/>
                <a:gd name="connsiteX97" fmla="*/ 1030272 w 3001993"/>
                <a:gd name="connsiteY97" fmla="*/ 92419 h 2767597"/>
                <a:gd name="connsiteX98" fmla="*/ 1073135 w 3001993"/>
                <a:gd name="connsiteY98" fmla="*/ 97182 h 2767597"/>
                <a:gd name="connsiteX99" fmla="*/ 1176472 w 3001993"/>
                <a:gd name="connsiteY99" fmla="*/ 41649 h 2767597"/>
                <a:gd name="connsiteX100" fmla="*/ 1410284 w 3001993"/>
                <a:gd name="connsiteY100" fmla="*/ 0 h 2767597"/>
                <a:gd name="connsiteX101" fmla="*/ 1508994 w 3001993"/>
                <a:gd name="connsiteY101" fmla="*/ 27677 h 2767597"/>
                <a:gd name="connsiteX102" fmla="*/ 1573198 w 3001993"/>
                <a:gd name="connsiteY102" fmla="*/ 61463 h 2767597"/>
                <a:gd name="connsiteX103" fmla="*/ 1616060 w 3001993"/>
                <a:gd name="connsiteY103" fmla="*/ 90038 h 2767597"/>
                <a:gd name="connsiteX104" fmla="*/ 1798158 w 3001993"/>
                <a:gd name="connsiteY104" fmla="*/ 102933 h 2767597"/>
                <a:gd name="connsiteX0" fmla="*/ 1798158 w 3001993"/>
                <a:gd name="connsiteY0" fmla="*/ 102933 h 2767597"/>
                <a:gd name="connsiteX1" fmla="*/ 1716657 w 3001993"/>
                <a:gd name="connsiteY1" fmla="*/ 309068 h 2767597"/>
                <a:gd name="connsiteX2" fmla="*/ 1690778 w 3001993"/>
                <a:gd name="connsiteY2" fmla="*/ 464344 h 2767597"/>
                <a:gd name="connsiteX3" fmla="*/ 1846053 w 3001993"/>
                <a:gd name="connsiteY3" fmla="*/ 610993 h 2767597"/>
                <a:gd name="connsiteX4" fmla="*/ 2251495 w 3001993"/>
                <a:gd name="connsiteY4" fmla="*/ 723136 h 2767597"/>
                <a:gd name="connsiteX5" fmla="*/ 2475781 w 3001993"/>
                <a:gd name="connsiteY5" fmla="*/ 921544 h 2767597"/>
                <a:gd name="connsiteX6" fmla="*/ 2725947 w 3001993"/>
                <a:gd name="connsiteY6" fmla="*/ 1076819 h 2767597"/>
                <a:gd name="connsiteX7" fmla="*/ 2907102 w 3001993"/>
                <a:gd name="connsiteY7" fmla="*/ 1318359 h 2767597"/>
                <a:gd name="connsiteX8" fmla="*/ 3001993 w 3001993"/>
                <a:gd name="connsiteY8" fmla="*/ 1620283 h 2767597"/>
                <a:gd name="connsiteX9" fmla="*/ 2993366 w 3001993"/>
                <a:gd name="connsiteY9" fmla="*/ 1870449 h 2767597"/>
                <a:gd name="connsiteX10" fmla="*/ 2915729 w 3001993"/>
                <a:gd name="connsiteY10" fmla="*/ 2060231 h 2767597"/>
                <a:gd name="connsiteX11" fmla="*/ 2743200 w 3001993"/>
                <a:gd name="connsiteY11" fmla="*/ 2189627 h 2767597"/>
                <a:gd name="connsiteX12" fmla="*/ 2501661 w 3001993"/>
                <a:gd name="connsiteY12" fmla="*/ 2241385 h 2767597"/>
                <a:gd name="connsiteX13" fmla="*/ 2281283 w 3001993"/>
                <a:gd name="connsiteY13" fmla="*/ 2219999 h 2767597"/>
                <a:gd name="connsiteX14" fmla="*/ 2009955 w 3001993"/>
                <a:gd name="connsiteY14" fmla="*/ 2137868 h 2767597"/>
                <a:gd name="connsiteX15" fmla="*/ 1842279 w 3001993"/>
                <a:gd name="connsiteY15" fmla="*/ 2052188 h 2767597"/>
                <a:gd name="connsiteX16" fmla="*/ 1625585 w 3001993"/>
                <a:gd name="connsiteY16" fmla="*/ 1949795 h 2767597"/>
                <a:gd name="connsiteX17" fmla="*/ 1416035 w 3001993"/>
                <a:gd name="connsiteY17" fmla="*/ 1861688 h 2767597"/>
                <a:gd name="connsiteX18" fmla="*/ 1248449 w 3001993"/>
                <a:gd name="connsiteY18" fmla="*/ 1867798 h 2767597"/>
                <a:gd name="connsiteX19" fmla="*/ 1096948 w 3001993"/>
                <a:gd name="connsiteY19" fmla="*/ 1878357 h 2767597"/>
                <a:gd name="connsiteX20" fmla="*/ 1018367 w 3001993"/>
                <a:gd name="connsiteY20" fmla="*/ 1985513 h 2767597"/>
                <a:gd name="connsiteX21" fmla="*/ 1006197 w 3001993"/>
                <a:gd name="connsiteY21" fmla="*/ 2157492 h 2767597"/>
                <a:gd name="connsiteX22" fmla="*/ 960951 w 3001993"/>
                <a:gd name="connsiteY22" fmla="*/ 2279995 h 2767597"/>
                <a:gd name="connsiteX23" fmla="*/ 862337 w 3001993"/>
                <a:gd name="connsiteY23" fmla="*/ 2366095 h 2767597"/>
                <a:gd name="connsiteX24" fmla="*/ 777860 w 3001993"/>
                <a:gd name="connsiteY24" fmla="*/ 2461764 h 2767597"/>
                <a:gd name="connsiteX25" fmla="*/ 990376 w 3001993"/>
                <a:gd name="connsiteY25" fmla="*/ 2672390 h 2767597"/>
                <a:gd name="connsiteX26" fmla="*/ 785004 w 3001993"/>
                <a:gd name="connsiteY26" fmla="*/ 2767597 h 2767597"/>
                <a:gd name="connsiteX27" fmla="*/ 474453 w 3001993"/>
                <a:gd name="connsiteY27" fmla="*/ 2750344 h 2767597"/>
                <a:gd name="connsiteX28" fmla="*/ 224287 w 3001993"/>
                <a:gd name="connsiteY28" fmla="*/ 2698585 h 2767597"/>
                <a:gd name="connsiteX29" fmla="*/ 51759 w 3001993"/>
                <a:gd name="connsiteY29" fmla="*/ 2595068 h 2767597"/>
                <a:gd name="connsiteX30" fmla="*/ 0 w 3001993"/>
                <a:gd name="connsiteY30" fmla="*/ 2405287 h 2767597"/>
                <a:gd name="connsiteX31" fmla="*/ 17253 w 3001993"/>
                <a:gd name="connsiteY31" fmla="*/ 2215506 h 2767597"/>
                <a:gd name="connsiteX32" fmla="*/ 103517 w 3001993"/>
                <a:gd name="connsiteY32" fmla="*/ 2017099 h 2767597"/>
                <a:gd name="connsiteX33" fmla="*/ 267419 w 3001993"/>
                <a:gd name="connsiteY33" fmla="*/ 1896329 h 2767597"/>
                <a:gd name="connsiteX34" fmla="*/ 362310 w 3001993"/>
                <a:gd name="connsiteY34" fmla="*/ 1784185 h 2767597"/>
                <a:gd name="connsiteX35" fmla="*/ 362310 w 3001993"/>
                <a:gd name="connsiteY35" fmla="*/ 1534019 h 2767597"/>
                <a:gd name="connsiteX36" fmla="*/ 370936 w 3001993"/>
                <a:gd name="connsiteY36" fmla="*/ 1387370 h 2767597"/>
                <a:gd name="connsiteX37" fmla="*/ 491706 w 3001993"/>
                <a:gd name="connsiteY37" fmla="*/ 1292480 h 2767597"/>
                <a:gd name="connsiteX38" fmla="*/ 638355 w 3001993"/>
                <a:gd name="connsiteY38" fmla="*/ 1275227 h 2767597"/>
                <a:gd name="connsiteX39" fmla="*/ 757328 w 3001993"/>
                <a:gd name="connsiteY39" fmla="*/ 1092590 h 2767597"/>
                <a:gd name="connsiteX40" fmla="*/ 763573 w 3001993"/>
                <a:gd name="connsiteY40" fmla="*/ 1021107 h 2767597"/>
                <a:gd name="connsiteX41" fmla="*/ 773098 w 3001993"/>
                <a:gd name="connsiteY41" fmla="*/ 960812 h 2767597"/>
                <a:gd name="connsiteX42" fmla="*/ 808817 w 3001993"/>
                <a:gd name="connsiteY42" fmla="*/ 952051 h 2767597"/>
                <a:gd name="connsiteX43" fmla="*/ 838245 w 3001993"/>
                <a:gd name="connsiteY43" fmla="*/ 983142 h 2767597"/>
                <a:gd name="connsiteX44" fmla="*/ 856442 w 3001993"/>
                <a:gd name="connsiteY44" fmla="*/ 966338 h 2767597"/>
                <a:gd name="connsiteX45" fmla="*/ 854914 w 3001993"/>
                <a:gd name="connsiteY45" fmla="*/ 906088 h 2767597"/>
                <a:gd name="connsiteX46" fmla="*/ 906359 w 3001993"/>
                <a:gd name="connsiteY46" fmla="*/ 885556 h 2767597"/>
                <a:gd name="connsiteX47" fmla="*/ 949310 w 3001993"/>
                <a:gd name="connsiteY47" fmla="*/ 930620 h 2767597"/>
                <a:gd name="connsiteX48" fmla="*/ 965979 w 3001993"/>
                <a:gd name="connsiteY48" fmla="*/ 952051 h 2767597"/>
                <a:gd name="connsiteX49" fmla="*/ 995004 w 3001993"/>
                <a:gd name="connsiteY49" fmla="*/ 939380 h 2767597"/>
                <a:gd name="connsiteX50" fmla="*/ 1004079 w 3001993"/>
                <a:gd name="connsiteY50" fmla="*/ 880613 h 2767597"/>
                <a:gd name="connsiteX51" fmla="*/ 1005113 w 3001993"/>
                <a:gd name="connsiteY51" fmla="*/ 847186 h 2767597"/>
                <a:gd name="connsiteX52" fmla="*/ 1025510 w 3001993"/>
                <a:gd name="connsiteY52" fmla="*/ 823463 h 2767597"/>
                <a:gd name="connsiteX53" fmla="*/ 1081268 w 3001993"/>
                <a:gd name="connsiteY53" fmla="*/ 804952 h 2767597"/>
                <a:gd name="connsiteX54" fmla="*/ 1113617 w 3001993"/>
                <a:gd name="connsiteY54" fmla="*/ 799651 h 2767597"/>
                <a:gd name="connsiteX55" fmla="*/ 1131813 w 3001993"/>
                <a:gd name="connsiteY55" fmla="*/ 767167 h 2767597"/>
                <a:gd name="connsiteX56" fmla="*/ 1156479 w 3001993"/>
                <a:gd name="connsiteY56" fmla="*/ 759170 h 2767597"/>
                <a:gd name="connsiteX57" fmla="*/ 1173148 w 3001993"/>
                <a:gd name="connsiteY57" fmla="*/ 735357 h 2767597"/>
                <a:gd name="connsiteX58" fmla="*/ 1196960 w 3001993"/>
                <a:gd name="connsiteY58" fmla="*/ 787745 h 2767597"/>
                <a:gd name="connsiteX59" fmla="*/ 1239823 w 3001993"/>
                <a:gd name="connsiteY59" fmla="*/ 785364 h 2767597"/>
                <a:gd name="connsiteX60" fmla="*/ 1277923 w 3001993"/>
                <a:gd name="connsiteY60" fmla="*/ 797270 h 2767597"/>
                <a:gd name="connsiteX61" fmla="*/ 1301735 w 3001993"/>
                <a:gd name="connsiteY61" fmla="*/ 787745 h 2767597"/>
                <a:gd name="connsiteX62" fmla="*/ 1330310 w 3001993"/>
                <a:gd name="connsiteY62" fmla="*/ 859182 h 2767597"/>
                <a:gd name="connsiteX63" fmla="*/ 1355246 w 3001993"/>
                <a:gd name="connsiteY63" fmla="*/ 846872 h 2767597"/>
                <a:gd name="connsiteX64" fmla="*/ 1398378 w 3001993"/>
                <a:gd name="connsiteY64" fmla="*/ 852532 h 2767597"/>
                <a:gd name="connsiteX65" fmla="*/ 1432704 w 3001993"/>
                <a:gd name="connsiteY65" fmla="*/ 859182 h 2767597"/>
                <a:gd name="connsiteX66" fmla="*/ 1492055 w 3001993"/>
                <a:gd name="connsiteY66" fmla="*/ 914715 h 2767597"/>
                <a:gd name="connsiteX67" fmla="*/ 1520810 w 3001993"/>
                <a:gd name="connsiteY67" fmla="*/ 899663 h 2767597"/>
                <a:gd name="connsiteX68" fmla="*/ 1556529 w 3001993"/>
                <a:gd name="connsiteY68" fmla="*/ 923476 h 2767597"/>
                <a:gd name="connsiteX69" fmla="*/ 1608917 w 3001993"/>
                <a:gd name="connsiteY69" fmla="*/ 952051 h 2767597"/>
                <a:gd name="connsiteX70" fmla="*/ 1689879 w 3001993"/>
                <a:gd name="connsiteY70" fmla="*/ 956633 h 2767597"/>
                <a:gd name="connsiteX71" fmla="*/ 1713376 w 3001993"/>
                <a:gd name="connsiteY71" fmla="*/ 917680 h 2767597"/>
                <a:gd name="connsiteX72" fmla="*/ 1677973 w 3001993"/>
                <a:gd name="connsiteY72" fmla="*/ 875851 h 2767597"/>
                <a:gd name="connsiteX73" fmla="*/ 1603030 w 3001993"/>
                <a:gd name="connsiteY73" fmla="*/ 823687 h 2767597"/>
                <a:gd name="connsiteX74" fmla="*/ 1516048 w 3001993"/>
                <a:gd name="connsiteY74" fmla="*/ 778220 h 2767597"/>
                <a:gd name="connsiteX75" fmla="*/ 1430817 w 3001993"/>
                <a:gd name="connsiteY75" fmla="*/ 685396 h 2767597"/>
                <a:gd name="connsiteX76" fmla="*/ 1392223 w 3001993"/>
                <a:gd name="connsiteY76" fmla="*/ 663920 h 2767597"/>
                <a:gd name="connsiteX77" fmla="*/ 1310631 w 3001993"/>
                <a:gd name="connsiteY77" fmla="*/ 588124 h 2767597"/>
                <a:gd name="connsiteX78" fmla="*/ 1280304 w 3001993"/>
                <a:gd name="connsiteY78" fmla="*/ 521045 h 2767597"/>
                <a:gd name="connsiteX79" fmla="*/ 1249348 w 3001993"/>
                <a:gd name="connsiteY79" fmla="*/ 471038 h 2767597"/>
                <a:gd name="connsiteX80" fmla="*/ 1232364 w 3001993"/>
                <a:gd name="connsiteY80" fmla="*/ 455134 h 2767597"/>
                <a:gd name="connsiteX81" fmla="*/ 1237441 w 3001993"/>
                <a:gd name="connsiteY81" fmla="*/ 418651 h 2767597"/>
                <a:gd name="connsiteX82" fmla="*/ 1258873 w 3001993"/>
                <a:gd name="connsiteY82" fmla="*/ 378394 h 2767597"/>
                <a:gd name="connsiteX83" fmla="*/ 1216010 w 3001993"/>
                <a:gd name="connsiteY83" fmla="*/ 378170 h 2767597"/>
                <a:gd name="connsiteX84" fmla="*/ 1174091 w 3001993"/>
                <a:gd name="connsiteY84" fmla="*/ 353099 h 2767597"/>
                <a:gd name="connsiteX85" fmla="*/ 1166004 w 3001993"/>
                <a:gd name="connsiteY85" fmla="*/ 290063 h 2767597"/>
                <a:gd name="connsiteX86" fmla="*/ 1135048 w 3001993"/>
                <a:gd name="connsiteY86" fmla="*/ 275776 h 2767597"/>
                <a:gd name="connsiteX87" fmla="*/ 1129476 w 3001993"/>
                <a:gd name="connsiteY87" fmla="*/ 252862 h 2767597"/>
                <a:gd name="connsiteX88" fmla="*/ 1077898 w 3001993"/>
                <a:gd name="connsiteY88" fmla="*/ 256726 h 2767597"/>
                <a:gd name="connsiteX89" fmla="*/ 1065992 w 3001993"/>
                <a:gd name="connsiteY89" fmla="*/ 240057 h 2767597"/>
                <a:gd name="connsiteX90" fmla="*/ 1015985 w 3001993"/>
                <a:gd name="connsiteY90" fmla="*/ 247201 h 2767597"/>
                <a:gd name="connsiteX91" fmla="*/ 994554 w 3001993"/>
                <a:gd name="connsiteY91" fmla="*/ 235295 h 2767597"/>
                <a:gd name="connsiteX92" fmla="*/ 981929 w 3001993"/>
                <a:gd name="connsiteY92" fmla="*/ 193644 h 2767597"/>
                <a:gd name="connsiteX93" fmla="*/ 908109 w 3001993"/>
                <a:gd name="connsiteY93" fmla="*/ 215075 h 2767597"/>
                <a:gd name="connsiteX94" fmla="*/ 932642 w 3001993"/>
                <a:gd name="connsiteY94" fmla="*/ 178145 h 2767597"/>
                <a:gd name="connsiteX95" fmla="*/ 980267 w 3001993"/>
                <a:gd name="connsiteY95" fmla="*/ 154332 h 2767597"/>
                <a:gd name="connsiteX96" fmla="*/ 1015986 w 3001993"/>
                <a:gd name="connsiteY96" fmla="*/ 142426 h 2767597"/>
                <a:gd name="connsiteX97" fmla="*/ 1030272 w 3001993"/>
                <a:gd name="connsiteY97" fmla="*/ 92419 h 2767597"/>
                <a:gd name="connsiteX98" fmla="*/ 1073135 w 3001993"/>
                <a:gd name="connsiteY98" fmla="*/ 97182 h 2767597"/>
                <a:gd name="connsiteX99" fmla="*/ 1176472 w 3001993"/>
                <a:gd name="connsiteY99" fmla="*/ 41649 h 2767597"/>
                <a:gd name="connsiteX100" fmla="*/ 1410284 w 3001993"/>
                <a:gd name="connsiteY100" fmla="*/ 0 h 2767597"/>
                <a:gd name="connsiteX101" fmla="*/ 1508994 w 3001993"/>
                <a:gd name="connsiteY101" fmla="*/ 27677 h 2767597"/>
                <a:gd name="connsiteX102" fmla="*/ 1573198 w 3001993"/>
                <a:gd name="connsiteY102" fmla="*/ 61463 h 2767597"/>
                <a:gd name="connsiteX103" fmla="*/ 1616060 w 3001993"/>
                <a:gd name="connsiteY103" fmla="*/ 90038 h 2767597"/>
                <a:gd name="connsiteX104" fmla="*/ 1798158 w 3001993"/>
                <a:gd name="connsiteY104" fmla="*/ 102933 h 2767597"/>
                <a:gd name="connsiteX0" fmla="*/ 1798158 w 3001993"/>
                <a:gd name="connsiteY0" fmla="*/ 102933 h 2767597"/>
                <a:gd name="connsiteX1" fmla="*/ 1716657 w 3001993"/>
                <a:gd name="connsiteY1" fmla="*/ 309068 h 2767597"/>
                <a:gd name="connsiteX2" fmla="*/ 1690778 w 3001993"/>
                <a:gd name="connsiteY2" fmla="*/ 464344 h 2767597"/>
                <a:gd name="connsiteX3" fmla="*/ 1846053 w 3001993"/>
                <a:gd name="connsiteY3" fmla="*/ 610993 h 2767597"/>
                <a:gd name="connsiteX4" fmla="*/ 2251495 w 3001993"/>
                <a:gd name="connsiteY4" fmla="*/ 723136 h 2767597"/>
                <a:gd name="connsiteX5" fmla="*/ 2475781 w 3001993"/>
                <a:gd name="connsiteY5" fmla="*/ 921544 h 2767597"/>
                <a:gd name="connsiteX6" fmla="*/ 2725947 w 3001993"/>
                <a:gd name="connsiteY6" fmla="*/ 1076819 h 2767597"/>
                <a:gd name="connsiteX7" fmla="*/ 2907102 w 3001993"/>
                <a:gd name="connsiteY7" fmla="*/ 1318359 h 2767597"/>
                <a:gd name="connsiteX8" fmla="*/ 3001993 w 3001993"/>
                <a:gd name="connsiteY8" fmla="*/ 1620283 h 2767597"/>
                <a:gd name="connsiteX9" fmla="*/ 2993366 w 3001993"/>
                <a:gd name="connsiteY9" fmla="*/ 1870449 h 2767597"/>
                <a:gd name="connsiteX10" fmla="*/ 2915729 w 3001993"/>
                <a:gd name="connsiteY10" fmla="*/ 2060231 h 2767597"/>
                <a:gd name="connsiteX11" fmla="*/ 2743200 w 3001993"/>
                <a:gd name="connsiteY11" fmla="*/ 2189627 h 2767597"/>
                <a:gd name="connsiteX12" fmla="*/ 2501661 w 3001993"/>
                <a:gd name="connsiteY12" fmla="*/ 2241385 h 2767597"/>
                <a:gd name="connsiteX13" fmla="*/ 2281283 w 3001993"/>
                <a:gd name="connsiteY13" fmla="*/ 2219999 h 2767597"/>
                <a:gd name="connsiteX14" fmla="*/ 2009955 w 3001993"/>
                <a:gd name="connsiteY14" fmla="*/ 2137868 h 2767597"/>
                <a:gd name="connsiteX15" fmla="*/ 1842279 w 3001993"/>
                <a:gd name="connsiteY15" fmla="*/ 2052188 h 2767597"/>
                <a:gd name="connsiteX16" fmla="*/ 1625585 w 3001993"/>
                <a:gd name="connsiteY16" fmla="*/ 1949795 h 2767597"/>
                <a:gd name="connsiteX17" fmla="*/ 1416035 w 3001993"/>
                <a:gd name="connsiteY17" fmla="*/ 1861688 h 2767597"/>
                <a:gd name="connsiteX18" fmla="*/ 1248449 w 3001993"/>
                <a:gd name="connsiteY18" fmla="*/ 1867798 h 2767597"/>
                <a:gd name="connsiteX19" fmla="*/ 1096948 w 3001993"/>
                <a:gd name="connsiteY19" fmla="*/ 1878357 h 2767597"/>
                <a:gd name="connsiteX20" fmla="*/ 1018367 w 3001993"/>
                <a:gd name="connsiteY20" fmla="*/ 1985513 h 2767597"/>
                <a:gd name="connsiteX21" fmla="*/ 1006197 w 3001993"/>
                <a:gd name="connsiteY21" fmla="*/ 2157492 h 2767597"/>
                <a:gd name="connsiteX22" fmla="*/ 960951 w 3001993"/>
                <a:gd name="connsiteY22" fmla="*/ 2279995 h 2767597"/>
                <a:gd name="connsiteX23" fmla="*/ 862337 w 3001993"/>
                <a:gd name="connsiteY23" fmla="*/ 2366095 h 2767597"/>
                <a:gd name="connsiteX24" fmla="*/ 777860 w 3001993"/>
                <a:gd name="connsiteY24" fmla="*/ 2461764 h 2767597"/>
                <a:gd name="connsiteX25" fmla="*/ 707271 w 3001993"/>
                <a:gd name="connsiteY25" fmla="*/ 2503057 h 2767597"/>
                <a:gd name="connsiteX26" fmla="*/ 785004 w 3001993"/>
                <a:gd name="connsiteY26" fmla="*/ 2767597 h 2767597"/>
                <a:gd name="connsiteX27" fmla="*/ 474453 w 3001993"/>
                <a:gd name="connsiteY27" fmla="*/ 2750344 h 2767597"/>
                <a:gd name="connsiteX28" fmla="*/ 224287 w 3001993"/>
                <a:gd name="connsiteY28" fmla="*/ 2698585 h 2767597"/>
                <a:gd name="connsiteX29" fmla="*/ 51759 w 3001993"/>
                <a:gd name="connsiteY29" fmla="*/ 2595068 h 2767597"/>
                <a:gd name="connsiteX30" fmla="*/ 0 w 3001993"/>
                <a:gd name="connsiteY30" fmla="*/ 2405287 h 2767597"/>
                <a:gd name="connsiteX31" fmla="*/ 17253 w 3001993"/>
                <a:gd name="connsiteY31" fmla="*/ 2215506 h 2767597"/>
                <a:gd name="connsiteX32" fmla="*/ 103517 w 3001993"/>
                <a:gd name="connsiteY32" fmla="*/ 2017099 h 2767597"/>
                <a:gd name="connsiteX33" fmla="*/ 267419 w 3001993"/>
                <a:gd name="connsiteY33" fmla="*/ 1896329 h 2767597"/>
                <a:gd name="connsiteX34" fmla="*/ 362310 w 3001993"/>
                <a:gd name="connsiteY34" fmla="*/ 1784185 h 2767597"/>
                <a:gd name="connsiteX35" fmla="*/ 362310 w 3001993"/>
                <a:gd name="connsiteY35" fmla="*/ 1534019 h 2767597"/>
                <a:gd name="connsiteX36" fmla="*/ 370936 w 3001993"/>
                <a:gd name="connsiteY36" fmla="*/ 1387370 h 2767597"/>
                <a:gd name="connsiteX37" fmla="*/ 491706 w 3001993"/>
                <a:gd name="connsiteY37" fmla="*/ 1292480 h 2767597"/>
                <a:gd name="connsiteX38" fmla="*/ 638355 w 3001993"/>
                <a:gd name="connsiteY38" fmla="*/ 1275227 h 2767597"/>
                <a:gd name="connsiteX39" fmla="*/ 757328 w 3001993"/>
                <a:gd name="connsiteY39" fmla="*/ 1092590 h 2767597"/>
                <a:gd name="connsiteX40" fmla="*/ 763573 w 3001993"/>
                <a:gd name="connsiteY40" fmla="*/ 1021107 h 2767597"/>
                <a:gd name="connsiteX41" fmla="*/ 773098 w 3001993"/>
                <a:gd name="connsiteY41" fmla="*/ 960812 h 2767597"/>
                <a:gd name="connsiteX42" fmla="*/ 808817 w 3001993"/>
                <a:gd name="connsiteY42" fmla="*/ 952051 h 2767597"/>
                <a:gd name="connsiteX43" fmla="*/ 838245 w 3001993"/>
                <a:gd name="connsiteY43" fmla="*/ 983142 h 2767597"/>
                <a:gd name="connsiteX44" fmla="*/ 856442 w 3001993"/>
                <a:gd name="connsiteY44" fmla="*/ 966338 h 2767597"/>
                <a:gd name="connsiteX45" fmla="*/ 854914 w 3001993"/>
                <a:gd name="connsiteY45" fmla="*/ 906088 h 2767597"/>
                <a:gd name="connsiteX46" fmla="*/ 906359 w 3001993"/>
                <a:gd name="connsiteY46" fmla="*/ 885556 h 2767597"/>
                <a:gd name="connsiteX47" fmla="*/ 949310 w 3001993"/>
                <a:gd name="connsiteY47" fmla="*/ 930620 h 2767597"/>
                <a:gd name="connsiteX48" fmla="*/ 965979 w 3001993"/>
                <a:gd name="connsiteY48" fmla="*/ 952051 h 2767597"/>
                <a:gd name="connsiteX49" fmla="*/ 995004 w 3001993"/>
                <a:gd name="connsiteY49" fmla="*/ 939380 h 2767597"/>
                <a:gd name="connsiteX50" fmla="*/ 1004079 w 3001993"/>
                <a:gd name="connsiteY50" fmla="*/ 880613 h 2767597"/>
                <a:gd name="connsiteX51" fmla="*/ 1005113 w 3001993"/>
                <a:gd name="connsiteY51" fmla="*/ 847186 h 2767597"/>
                <a:gd name="connsiteX52" fmla="*/ 1025510 w 3001993"/>
                <a:gd name="connsiteY52" fmla="*/ 823463 h 2767597"/>
                <a:gd name="connsiteX53" fmla="*/ 1081268 w 3001993"/>
                <a:gd name="connsiteY53" fmla="*/ 804952 h 2767597"/>
                <a:gd name="connsiteX54" fmla="*/ 1113617 w 3001993"/>
                <a:gd name="connsiteY54" fmla="*/ 799651 h 2767597"/>
                <a:gd name="connsiteX55" fmla="*/ 1131813 w 3001993"/>
                <a:gd name="connsiteY55" fmla="*/ 767167 h 2767597"/>
                <a:gd name="connsiteX56" fmla="*/ 1156479 w 3001993"/>
                <a:gd name="connsiteY56" fmla="*/ 759170 h 2767597"/>
                <a:gd name="connsiteX57" fmla="*/ 1173148 w 3001993"/>
                <a:gd name="connsiteY57" fmla="*/ 735357 h 2767597"/>
                <a:gd name="connsiteX58" fmla="*/ 1196960 w 3001993"/>
                <a:gd name="connsiteY58" fmla="*/ 787745 h 2767597"/>
                <a:gd name="connsiteX59" fmla="*/ 1239823 w 3001993"/>
                <a:gd name="connsiteY59" fmla="*/ 785364 h 2767597"/>
                <a:gd name="connsiteX60" fmla="*/ 1277923 w 3001993"/>
                <a:gd name="connsiteY60" fmla="*/ 797270 h 2767597"/>
                <a:gd name="connsiteX61" fmla="*/ 1301735 w 3001993"/>
                <a:gd name="connsiteY61" fmla="*/ 787745 h 2767597"/>
                <a:gd name="connsiteX62" fmla="*/ 1330310 w 3001993"/>
                <a:gd name="connsiteY62" fmla="*/ 859182 h 2767597"/>
                <a:gd name="connsiteX63" fmla="*/ 1355246 w 3001993"/>
                <a:gd name="connsiteY63" fmla="*/ 846872 h 2767597"/>
                <a:gd name="connsiteX64" fmla="*/ 1398378 w 3001993"/>
                <a:gd name="connsiteY64" fmla="*/ 852532 h 2767597"/>
                <a:gd name="connsiteX65" fmla="*/ 1432704 w 3001993"/>
                <a:gd name="connsiteY65" fmla="*/ 859182 h 2767597"/>
                <a:gd name="connsiteX66" fmla="*/ 1492055 w 3001993"/>
                <a:gd name="connsiteY66" fmla="*/ 914715 h 2767597"/>
                <a:gd name="connsiteX67" fmla="*/ 1520810 w 3001993"/>
                <a:gd name="connsiteY67" fmla="*/ 899663 h 2767597"/>
                <a:gd name="connsiteX68" fmla="*/ 1556529 w 3001993"/>
                <a:gd name="connsiteY68" fmla="*/ 923476 h 2767597"/>
                <a:gd name="connsiteX69" fmla="*/ 1608917 w 3001993"/>
                <a:gd name="connsiteY69" fmla="*/ 952051 h 2767597"/>
                <a:gd name="connsiteX70" fmla="*/ 1689879 w 3001993"/>
                <a:gd name="connsiteY70" fmla="*/ 956633 h 2767597"/>
                <a:gd name="connsiteX71" fmla="*/ 1713376 w 3001993"/>
                <a:gd name="connsiteY71" fmla="*/ 917680 h 2767597"/>
                <a:gd name="connsiteX72" fmla="*/ 1677973 w 3001993"/>
                <a:gd name="connsiteY72" fmla="*/ 875851 h 2767597"/>
                <a:gd name="connsiteX73" fmla="*/ 1603030 w 3001993"/>
                <a:gd name="connsiteY73" fmla="*/ 823687 h 2767597"/>
                <a:gd name="connsiteX74" fmla="*/ 1516048 w 3001993"/>
                <a:gd name="connsiteY74" fmla="*/ 778220 h 2767597"/>
                <a:gd name="connsiteX75" fmla="*/ 1430817 w 3001993"/>
                <a:gd name="connsiteY75" fmla="*/ 685396 h 2767597"/>
                <a:gd name="connsiteX76" fmla="*/ 1392223 w 3001993"/>
                <a:gd name="connsiteY76" fmla="*/ 663920 h 2767597"/>
                <a:gd name="connsiteX77" fmla="*/ 1310631 w 3001993"/>
                <a:gd name="connsiteY77" fmla="*/ 588124 h 2767597"/>
                <a:gd name="connsiteX78" fmla="*/ 1280304 w 3001993"/>
                <a:gd name="connsiteY78" fmla="*/ 521045 h 2767597"/>
                <a:gd name="connsiteX79" fmla="*/ 1249348 w 3001993"/>
                <a:gd name="connsiteY79" fmla="*/ 471038 h 2767597"/>
                <a:gd name="connsiteX80" fmla="*/ 1232364 w 3001993"/>
                <a:gd name="connsiteY80" fmla="*/ 455134 h 2767597"/>
                <a:gd name="connsiteX81" fmla="*/ 1237441 w 3001993"/>
                <a:gd name="connsiteY81" fmla="*/ 418651 h 2767597"/>
                <a:gd name="connsiteX82" fmla="*/ 1258873 w 3001993"/>
                <a:gd name="connsiteY82" fmla="*/ 378394 h 2767597"/>
                <a:gd name="connsiteX83" fmla="*/ 1216010 w 3001993"/>
                <a:gd name="connsiteY83" fmla="*/ 378170 h 2767597"/>
                <a:gd name="connsiteX84" fmla="*/ 1174091 w 3001993"/>
                <a:gd name="connsiteY84" fmla="*/ 353099 h 2767597"/>
                <a:gd name="connsiteX85" fmla="*/ 1166004 w 3001993"/>
                <a:gd name="connsiteY85" fmla="*/ 290063 h 2767597"/>
                <a:gd name="connsiteX86" fmla="*/ 1135048 w 3001993"/>
                <a:gd name="connsiteY86" fmla="*/ 275776 h 2767597"/>
                <a:gd name="connsiteX87" fmla="*/ 1129476 w 3001993"/>
                <a:gd name="connsiteY87" fmla="*/ 252862 h 2767597"/>
                <a:gd name="connsiteX88" fmla="*/ 1077898 w 3001993"/>
                <a:gd name="connsiteY88" fmla="*/ 256726 h 2767597"/>
                <a:gd name="connsiteX89" fmla="*/ 1065992 w 3001993"/>
                <a:gd name="connsiteY89" fmla="*/ 240057 h 2767597"/>
                <a:gd name="connsiteX90" fmla="*/ 1015985 w 3001993"/>
                <a:gd name="connsiteY90" fmla="*/ 247201 h 2767597"/>
                <a:gd name="connsiteX91" fmla="*/ 994554 w 3001993"/>
                <a:gd name="connsiteY91" fmla="*/ 235295 h 2767597"/>
                <a:gd name="connsiteX92" fmla="*/ 981929 w 3001993"/>
                <a:gd name="connsiteY92" fmla="*/ 193644 h 2767597"/>
                <a:gd name="connsiteX93" fmla="*/ 908109 w 3001993"/>
                <a:gd name="connsiteY93" fmla="*/ 215075 h 2767597"/>
                <a:gd name="connsiteX94" fmla="*/ 932642 w 3001993"/>
                <a:gd name="connsiteY94" fmla="*/ 178145 h 2767597"/>
                <a:gd name="connsiteX95" fmla="*/ 980267 w 3001993"/>
                <a:gd name="connsiteY95" fmla="*/ 154332 h 2767597"/>
                <a:gd name="connsiteX96" fmla="*/ 1015986 w 3001993"/>
                <a:gd name="connsiteY96" fmla="*/ 142426 h 2767597"/>
                <a:gd name="connsiteX97" fmla="*/ 1030272 w 3001993"/>
                <a:gd name="connsiteY97" fmla="*/ 92419 h 2767597"/>
                <a:gd name="connsiteX98" fmla="*/ 1073135 w 3001993"/>
                <a:gd name="connsiteY98" fmla="*/ 97182 h 2767597"/>
                <a:gd name="connsiteX99" fmla="*/ 1176472 w 3001993"/>
                <a:gd name="connsiteY99" fmla="*/ 41649 h 2767597"/>
                <a:gd name="connsiteX100" fmla="*/ 1410284 w 3001993"/>
                <a:gd name="connsiteY100" fmla="*/ 0 h 2767597"/>
                <a:gd name="connsiteX101" fmla="*/ 1508994 w 3001993"/>
                <a:gd name="connsiteY101" fmla="*/ 27677 h 2767597"/>
                <a:gd name="connsiteX102" fmla="*/ 1573198 w 3001993"/>
                <a:gd name="connsiteY102" fmla="*/ 61463 h 2767597"/>
                <a:gd name="connsiteX103" fmla="*/ 1616060 w 3001993"/>
                <a:gd name="connsiteY103" fmla="*/ 90038 h 2767597"/>
                <a:gd name="connsiteX104" fmla="*/ 1798158 w 3001993"/>
                <a:gd name="connsiteY104" fmla="*/ 102933 h 2767597"/>
                <a:gd name="connsiteX0" fmla="*/ 1798158 w 3001993"/>
                <a:gd name="connsiteY0" fmla="*/ 102933 h 2750344"/>
                <a:gd name="connsiteX1" fmla="*/ 1716657 w 3001993"/>
                <a:gd name="connsiteY1" fmla="*/ 309068 h 2750344"/>
                <a:gd name="connsiteX2" fmla="*/ 1690778 w 3001993"/>
                <a:gd name="connsiteY2" fmla="*/ 464344 h 2750344"/>
                <a:gd name="connsiteX3" fmla="*/ 1846053 w 3001993"/>
                <a:gd name="connsiteY3" fmla="*/ 610993 h 2750344"/>
                <a:gd name="connsiteX4" fmla="*/ 2251495 w 3001993"/>
                <a:gd name="connsiteY4" fmla="*/ 723136 h 2750344"/>
                <a:gd name="connsiteX5" fmla="*/ 2475781 w 3001993"/>
                <a:gd name="connsiteY5" fmla="*/ 921544 h 2750344"/>
                <a:gd name="connsiteX6" fmla="*/ 2725947 w 3001993"/>
                <a:gd name="connsiteY6" fmla="*/ 1076819 h 2750344"/>
                <a:gd name="connsiteX7" fmla="*/ 2907102 w 3001993"/>
                <a:gd name="connsiteY7" fmla="*/ 1318359 h 2750344"/>
                <a:gd name="connsiteX8" fmla="*/ 3001993 w 3001993"/>
                <a:gd name="connsiteY8" fmla="*/ 1620283 h 2750344"/>
                <a:gd name="connsiteX9" fmla="*/ 2993366 w 3001993"/>
                <a:gd name="connsiteY9" fmla="*/ 1870449 h 2750344"/>
                <a:gd name="connsiteX10" fmla="*/ 2915729 w 3001993"/>
                <a:gd name="connsiteY10" fmla="*/ 2060231 h 2750344"/>
                <a:gd name="connsiteX11" fmla="*/ 2743200 w 3001993"/>
                <a:gd name="connsiteY11" fmla="*/ 2189627 h 2750344"/>
                <a:gd name="connsiteX12" fmla="*/ 2501661 w 3001993"/>
                <a:gd name="connsiteY12" fmla="*/ 2241385 h 2750344"/>
                <a:gd name="connsiteX13" fmla="*/ 2281283 w 3001993"/>
                <a:gd name="connsiteY13" fmla="*/ 2219999 h 2750344"/>
                <a:gd name="connsiteX14" fmla="*/ 2009955 w 3001993"/>
                <a:gd name="connsiteY14" fmla="*/ 2137868 h 2750344"/>
                <a:gd name="connsiteX15" fmla="*/ 1842279 w 3001993"/>
                <a:gd name="connsiteY15" fmla="*/ 2052188 h 2750344"/>
                <a:gd name="connsiteX16" fmla="*/ 1625585 w 3001993"/>
                <a:gd name="connsiteY16" fmla="*/ 1949795 h 2750344"/>
                <a:gd name="connsiteX17" fmla="*/ 1416035 w 3001993"/>
                <a:gd name="connsiteY17" fmla="*/ 1861688 h 2750344"/>
                <a:gd name="connsiteX18" fmla="*/ 1248449 w 3001993"/>
                <a:gd name="connsiteY18" fmla="*/ 1867798 h 2750344"/>
                <a:gd name="connsiteX19" fmla="*/ 1096948 w 3001993"/>
                <a:gd name="connsiteY19" fmla="*/ 1878357 h 2750344"/>
                <a:gd name="connsiteX20" fmla="*/ 1018367 w 3001993"/>
                <a:gd name="connsiteY20" fmla="*/ 1985513 h 2750344"/>
                <a:gd name="connsiteX21" fmla="*/ 1006197 w 3001993"/>
                <a:gd name="connsiteY21" fmla="*/ 2157492 h 2750344"/>
                <a:gd name="connsiteX22" fmla="*/ 960951 w 3001993"/>
                <a:gd name="connsiteY22" fmla="*/ 2279995 h 2750344"/>
                <a:gd name="connsiteX23" fmla="*/ 862337 w 3001993"/>
                <a:gd name="connsiteY23" fmla="*/ 2366095 h 2750344"/>
                <a:gd name="connsiteX24" fmla="*/ 777860 w 3001993"/>
                <a:gd name="connsiteY24" fmla="*/ 2461764 h 2750344"/>
                <a:gd name="connsiteX25" fmla="*/ 707271 w 3001993"/>
                <a:gd name="connsiteY25" fmla="*/ 2503057 h 2750344"/>
                <a:gd name="connsiteX26" fmla="*/ 591858 w 3001993"/>
                <a:gd name="connsiteY26" fmla="*/ 2508305 h 2750344"/>
                <a:gd name="connsiteX27" fmla="*/ 474453 w 3001993"/>
                <a:gd name="connsiteY27" fmla="*/ 2750344 h 2750344"/>
                <a:gd name="connsiteX28" fmla="*/ 224287 w 3001993"/>
                <a:gd name="connsiteY28" fmla="*/ 2698585 h 2750344"/>
                <a:gd name="connsiteX29" fmla="*/ 51759 w 3001993"/>
                <a:gd name="connsiteY29" fmla="*/ 2595068 h 2750344"/>
                <a:gd name="connsiteX30" fmla="*/ 0 w 3001993"/>
                <a:gd name="connsiteY30" fmla="*/ 2405287 h 2750344"/>
                <a:gd name="connsiteX31" fmla="*/ 17253 w 3001993"/>
                <a:gd name="connsiteY31" fmla="*/ 2215506 h 2750344"/>
                <a:gd name="connsiteX32" fmla="*/ 103517 w 3001993"/>
                <a:gd name="connsiteY32" fmla="*/ 2017099 h 2750344"/>
                <a:gd name="connsiteX33" fmla="*/ 267419 w 3001993"/>
                <a:gd name="connsiteY33" fmla="*/ 1896329 h 2750344"/>
                <a:gd name="connsiteX34" fmla="*/ 362310 w 3001993"/>
                <a:gd name="connsiteY34" fmla="*/ 1784185 h 2750344"/>
                <a:gd name="connsiteX35" fmla="*/ 362310 w 3001993"/>
                <a:gd name="connsiteY35" fmla="*/ 1534019 h 2750344"/>
                <a:gd name="connsiteX36" fmla="*/ 370936 w 3001993"/>
                <a:gd name="connsiteY36" fmla="*/ 1387370 h 2750344"/>
                <a:gd name="connsiteX37" fmla="*/ 491706 w 3001993"/>
                <a:gd name="connsiteY37" fmla="*/ 1292480 h 2750344"/>
                <a:gd name="connsiteX38" fmla="*/ 638355 w 3001993"/>
                <a:gd name="connsiteY38" fmla="*/ 1275227 h 2750344"/>
                <a:gd name="connsiteX39" fmla="*/ 757328 w 3001993"/>
                <a:gd name="connsiteY39" fmla="*/ 1092590 h 2750344"/>
                <a:gd name="connsiteX40" fmla="*/ 763573 w 3001993"/>
                <a:gd name="connsiteY40" fmla="*/ 1021107 h 2750344"/>
                <a:gd name="connsiteX41" fmla="*/ 773098 w 3001993"/>
                <a:gd name="connsiteY41" fmla="*/ 960812 h 2750344"/>
                <a:gd name="connsiteX42" fmla="*/ 808817 w 3001993"/>
                <a:gd name="connsiteY42" fmla="*/ 952051 h 2750344"/>
                <a:gd name="connsiteX43" fmla="*/ 838245 w 3001993"/>
                <a:gd name="connsiteY43" fmla="*/ 983142 h 2750344"/>
                <a:gd name="connsiteX44" fmla="*/ 856442 w 3001993"/>
                <a:gd name="connsiteY44" fmla="*/ 966338 h 2750344"/>
                <a:gd name="connsiteX45" fmla="*/ 854914 w 3001993"/>
                <a:gd name="connsiteY45" fmla="*/ 906088 h 2750344"/>
                <a:gd name="connsiteX46" fmla="*/ 906359 w 3001993"/>
                <a:gd name="connsiteY46" fmla="*/ 885556 h 2750344"/>
                <a:gd name="connsiteX47" fmla="*/ 949310 w 3001993"/>
                <a:gd name="connsiteY47" fmla="*/ 930620 h 2750344"/>
                <a:gd name="connsiteX48" fmla="*/ 965979 w 3001993"/>
                <a:gd name="connsiteY48" fmla="*/ 952051 h 2750344"/>
                <a:gd name="connsiteX49" fmla="*/ 995004 w 3001993"/>
                <a:gd name="connsiteY49" fmla="*/ 939380 h 2750344"/>
                <a:gd name="connsiteX50" fmla="*/ 1004079 w 3001993"/>
                <a:gd name="connsiteY50" fmla="*/ 880613 h 2750344"/>
                <a:gd name="connsiteX51" fmla="*/ 1005113 w 3001993"/>
                <a:gd name="connsiteY51" fmla="*/ 847186 h 2750344"/>
                <a:gd name="connsiteX52" fmla="*/ 1025510 w 3001993"/>
                <a:gd name="connsiteY52" fmla="*/ 823463 h 2750344"/>
                <a:gd name="connsiteX53" fmla="*/ 1081268 w 3001993"/>
                <a:gd name="connsiteY53" fmla="*/ 804952 h 2750344"/>
                <a:gd name="connsiteX54" fmla="*/ 1113617 w 3001993"/>
                <a:gd name="connsiteY54" fmla="*/ 799651 h 2750344"/>
                <a:gd name="connsiteX55" fmla="*/ 1131813 w 3001993"/>
                <a:gd name="connsiteY55" fmla="*/ 767167 h 2750344"/>
                <a:gd name="connsiteX56" fmla="*/ 1156479 w 3001993"/>
                <a:gd name="connsiteY56" fmla="*/ 759170 h 2750344"/>
                <a:gd name="connsiteX57" fmla="*/ 1173148 w 3001993"/>
                <a:gd name="connsiteY57" fmla="*/ 735357 h 2750344"/>
                <a:gd name="connsiteX58" fmla="*/ 1196960 w 3001993"/>
                <a:gd name="connsiteY58" fmla="*/ 787745 h 2750344"/>
                <a:gd name="connsiteX59" fmla="*/ 1239823 w 3001993"/>
                <a:gd name="connsiteY59" fmla="*/ 785364 h 2750344"/>
                <a:gd name="connsiteX60" fmla="*/ 1277923 w 3001993"/>
                <a:gd name="connsiteY60" fmla="*/ 797270 h 2750344"/>
                <a:gd name="connsiteX61" fmla="*/ 1301735 w 3001993"/>
                <a:gd name="connsiteY61" fmla="*/ 787745 h 2750344"/>
                <a:gd name="connsiteX62" fmla="*/ 1330310 w 3001993"/>
                <a:gd name="connsiteY62" fmla="*/ 859182 h 2750344"/>
                <a:gd name="connsiteX63" fmla="*/ 1355246 w 3001993"/>
                <a:gd name="connsiteY63" fmla="*/ 846872 h 2750344"/>
                <a:gd name="connsiteX64" fmla="*/ 1398378 w 3001993"/>
                <a:gd name="connsiteY64" fmla="*/ 852532 h 2750344"/>
                <a:gd name="connsiteX65" fmla="*/ 1432704 w 3001993"/>
                <a:gd name="connsiteY65" fmla="*/ 859182 h 2750344"/>
                <a:gd name="connsiteX66" fmla="*/ 1492055 w 3001993"/>
                <a:gd name="connsiteY66" fmla="*/ 914715 h 2750344"/>
                <a:gd name="connsiteX67" fmla="*/ 1520810 w 3001993"/>
                <a:gd name="connsiteY67" fmla="*/ 899663 h 2750344"/>
                <a:gd name="connsiteX68" fmla="*/ 1556529 w 3001993"/>
                <a:gd name="connsiteY68" fmla="*/ 923476 h 2750344"/>
                <a:gd name="connsiteX69" fmla="*/ 1608917 w 3001993"/>
                <a:gd name="connsiteY69" fmla="*/ 952051 h 2750344"/>
                <a:gd name="connsiteX70" fmla="*/ 1689879 w 3001993"/>
                <a:gd name="connsiteY70" fmla="*/ 956633 h 2750344"/>
                <a:gd name="connsiteX71" fmla="*/ 1713376 w 3001993"/>
                <a:gd name="connsiteY71" fmla="*/ 917680 h 2750344"/>
                <a:gd name="connsiteX72" fmla="*/ 1677973 w 3001993"/>
                <a:gd name="connsiteY72" fmla="*/ 875851 h 2750344"/>
                <a:gd name="connsiteX73" fmla="*/ 1603030 w 3001993"/>
                <a:gd name="connsiteY73" fmla="*/ 823687 h 2750344"/>
                <a:gd name="connsiteX74" fmla="*/ 1516048 w 3001993"/>
                <a:gd name="connsiteY74" fmla="*/ 778220 h 2750344"/>
                <a:gd name="connsiteX75" fmla="*/ 1430817 w 3001993"/>
                <a:gd name="connsiteY75" fmla="*/ 685396 h 2750344"/>
                <a:gd name="connsiteX76" fmla="*/ 1392223 w 3001993"/>
                <a:gd name="connsiteY76" fmla="*/ 663920 h 2750344"/>
                <a:gd name="connsiteX77" fmla="*/ 1310631 w 3001993"/>
                <a:gd name="connsiteY77" fmla="*/ 588124 h 2750344"/>
                <a:gd name="connsiteX78" fmla="*/ 1280304 w 3001993"/>
                <a:gd name="connsiteY78" fmla="*/ 521045 h 2750344"/>
                <a:gd name="connsiteX79" fmla="*/ 1249348 w 3001993"/>
                <a:gd name="connsiteY79" fmla="*/ 471038 h 2750344"/>
                <a:gd name="connsiteX80" fmla="*/ 1232364 w 3001993"/>
                <a:gd name="connsiteY80" fmla="*/ 455134 h 2750344"/>
                <a:gd name="connsiteX81" fmla="*/ 1237441 w 3001993"/>
                <a:gd name="connsiteY81" fmla="*/ 418651 h 2750344"/>
                <a:gd name="connsiteX82" fmla="*/ 1258873 w 3001993"/>
                <a:gd name="connsiteY82" fmla="*/ 378394 h 2750344"/>
                <a:gd name="connsiteX83" fmla="*/ 1216010 w 3001993"/>
                <a:gd name="connsiteY83" fmla="*/ 378170 h 2750344"/>
                <a:gd name="connsiteX84" fmla="*/ 1174091 w 3001993"/>
                <a:gd name="connsiteY84" fmla="*/ 353099 h 2750344"/>
                <a:gd name="connsiteX85" fmla="*/ 1166004 w 3001993"/>
                <a:gd name="connsiteY85" fmla="*/ 290063 h 2750344"/>
                <a:gd name="connsiteX86" fmla="*/ 1135048 w 3001993"/>
                <a:gd name="connsiteY86" fmla="*/ 275776 h 2750344"/>
                <a:gd name="connsiteX87" fmla="*/ 1129476 w 3001993"/>
                <a:gd name="connsiteY87" fmla="*/ 252862 h 2750344"/>
                <a:gd name="connsiteX88" fmla="*/ 1077898 w 3001993"/>
                <a:gd name="connsiteY88" fmla="*/ 256726 h 2750344"/>
                <a:gd name="connsiteX89" fmla="*/ 1065992 w 3001993"/>
                <a:gd name="connsiteY89" fmla="*/ 240057 h 2750344"/>
                <a:gd name="connsiteX90" fmla="*/ 1015985 w 3001993"/>
                <a:gd name="connsiteY90" fmla="*/ 247201 h 2750344"/>
                <a:gd name="connsiteX91" fmla="*/ 994554 w 3001993"/>
                <a:gd name="connsiteY91" fmla="*/ 235295 h 2750344"/>
                <a:gd name="connsiteX92" fmla="*/ 981929 w 3001993"/>
                <a:gd name="connsiteY92" fmla="*/ 193644 h 2750344"/>
                <a:gd name="connsiteX93" fmla="*/ 908109 w 3001993"/>
                <a:gd name="connsiteY93" fmla="*/ 215075 h 2750344"/>
                <a:gd name="connsiteX94" fmla="*/ 932642 w 3001993"/>
                <a:gd name="connsiteY94" fmla="*/ 178145 h 2750344"/>
                <a:gd name="connsiteX95" fmla="*/ 980267 w 3001993"/>
                <a:gd name="connsiteY95" fmla="*/ 154332 h 2750344"/>
                <a:gd name="connsiteX96" fmla="*/ 1015986 w 3001993"/>
                <a:gd name="connsiteY96" fmla="*/ 142426 h 2750344"/>
                <a:gd name="connsiteX97" fmla="*/ 1030272 w 3001993"/>
                <a:gd name="connsiteY97" fmla="*/ 92419 h 2750344"/>
                <a:gd name="connsiteX98" fmla="*/ 1073135 w 3001993"/>
                <a:gd name="connsiteY98" fmla="*/ 97182 h 2750344"/>
                <a:gd name="connsiteX99" fmla="*/ 1176472 w 3001993"/>
                <a:gd name="connsiteY99" fmla="*/ 41649 h 2750344"/>
                <a:gd name="connsiteX100" fmla="*/ 1410284 w 3001993"/>
                <a:gd name="connsiteY100" fmla="*/ 0 h 2750344"/>
                <a:gd name="connsiteX101" fmla="*/ 1508994 w 3001993"/>
                <a:gd name="connsiteY101" fmla="*/ 27677 h 2750344"/>
                <a:gd name="connsiteX102" fmla="*/ 1573198 w 3001993"/>
                <a:gd name="connsiteY102" fmla="*/ 61463 h 2750344"/>
                <a:gd name="connsiteX103" fmla="*/ 1616060 w 3001993"/>
                <a:gd name="connsiteY103" fmla="*/ 90038 h 2750344"/>
                <a:gd name="connsiteX104" fmla="*/ 1798158 w 3001993"/>
                <a:gd name="connsiteY104" fmla="*/ 102933 h 2750344"/>
                <a:gd name="connsiteX0" fmla="*/ 1798158 w 3001993"/>
                <a:gd name="connsiteY0" fmla="*/ 102933 h 2698585"/>
                <a:gd name="connsiteX1" fmla="*/ 1716657 w 3001993"/>
                <a:gd name="connsiteY1" fmla="*/ 309068 h 2698585"/>
                <a:gd name="connsiteX2" fmla="*/ 1690778 w 3001993"/>
                <a:gd name="connsiteY2" fmla="*/ 464344 h 2698585"/>
                <a:gd name="connsiteX3" fmla="*/ 1846053 w 3001993"/>
                <a:gd name="connsiteY3" fmla="*/ 610993 h 2698585"/>
                <a:gd name="connsiteX4" fmla="*/ 2251495 w 3001993"/>
                <a:gd name="connsiteY4" fmla="*/ 723136 h 2698585"/>
                <a:gd name="connsiteX5" fmla="*/ 2475781 w 3001993"/>
                <a:gd name="connsiteY5" fmla="*/ 921544 h 2698585"/>
                <a:gd name="connsiteX6" fmla="*/ 2725947 w 3001993"/>
                <a:gd name="connsiteY6" fmla="*/ 1076819 h 2698585"/>
                <a:gd name="connsiteX7" fmla="*/ 2907102 w 3001993"/>
                <a:gd name="connsiteY7" fmla="*/ 1318359 h 2698585"/>
                <a:gd name="connsiteX8" fmla="*/ 3001993 w 3001993"/>
                <a:gd name="connsiteY8" fmla="*/ 1620283 h 2698585"/>
                <a:gd name="connsiteX9" fmla="*/ 2993366 w 3001993"/>
                <a:gd name="connsiteY9" fmla="*/ 1870449 h 2698585"/>
                <a:gd name="connsiteX10" fmla="*/ 2915729 w 3001993"/>
                <a:gd name="connsiteY10" fmla="*/ 2060231 h 2698585"/>
                <a:gd name="connsiteX11" fmla="*/ 2743200 w 3001993"/>
                <a:gd name="connsiteY11" fmla="*/ 2189627 h 2698585"/>
                <a:gd name="connsiteX12" fmla="*/ 2501661 w 3001993"/>
                <a:gd name="connsiteY12" fmla="*/ 2241385 h 2698585"/>
                <a:gd name="connsiteX13" fmla="*/ 2281283 w 3001993"/>
                <a:gd name="connsiteY13" fmla="*/ 2219999 h 2698585"/>
                <a:gd name="connsiteX14" fmla="*/ 2009955 w 3001993"/>
                <a:gd name="connsiteY14" fmla="*/ 2137868 h 2698585"/>
                <a:gd name="connsiteX15" fmla="*/ 1842279 w 3001993"/>
                <a:gd name="connsiteY15" fmla="*/ 2052188 h 2698585"/>
                <a:gd name="connsiteX16" fmla="*/ 1625585 w 3001993"/>
                <a:gd name="connsiteY16" fmla="*/ 1949795 h 2698585"/>
                <a:gd name="connsiteX17" fmla="*/ 1416035 w 3001993"/>
                <a:gd name="connsiteY17" fmla="*/ 1861688 h 2698585"/>
                <a:gd name="connsiteX18" fmla="*/ 1248449 w 3001993"/>
                <a:gd name="connsiteY18" fmla="*/ 1867798 h 2698585"/>
                <a:gd name="connsiteX19" fmla="*/ 1096948 w 3001993"/>
                <a:gd name="connsiteY19" fmla="*/ 1878357 h 2698585"/>
                <a:gd name="connsiteX20" fmla="*/ 1018367 w 3001993"/>
                <a:gd name="connsiteY20" fmla="*/ 1985513 h 2698585"/>
                <a:gd name="connsiteX21" fmla="*/ 1006197 w 3001993"/>
                <a:gd name="connsiteY21" fmla="*/ 2157492 h 2698585"/>
                <a:gd name="connsiteX22" fmla="*/ 960951 w 3001993"/>
                <a:gd name="connsiteY22" fmla="*/ 2279995 h 2698585"/>
                <a:gd name="connsiteX23" fmla="*/ 862337 w 3001993"/>
                <a:gd name="connsiteY23" fmla="*/ 2366095 h 2698585"/>
                <a:gd name="connsiteX24" fmla="*/ 777860 w 3001993"/>
                <a:gd name="connsiteY24" fmla="*/ 2461764 h 2698585"/>
                <a:gd name="connsiteX25" fmla="*/ 707271 w 3001993"/>
                <a:gd name="connsiteY25" fmla="*/ 2503057 h 2698585"/>
                <a:gd name="connsiteX26" fmla="*/ 591858 w 3001993"/>
                <a:gd name="connsiteY26" fmla="*/ 2508305 h 2698585"/>
                <a:gd name="connsiteX27" fmla="*/ 416245 w 3001993"/>
                <a:gd name="connsiteY27" fmla="*/ 2477824 h 2698585"/>
                <a:gd name="connsiteX28" fmla="*/ 224287 w 3001993"/>
                <a:gd name="connsiteY28" fmla="*/ 2698585 h 2698585"/>
                <a:gd name="connsiteX29" fmla="*/ 51759 w 3001993"/>
                <a:gd name="connsiteY29" fmla="*/ 2595068 h 2698585"/>
                <a:gd name="connsiteX30" fmla="*/ 0 w 3001993"/>
                <a:gd name="connsiteY30" fmla="*/ 2405287 h 2698585"/>
                <a:gd name="connsiteX31" fmla="*/ 17253 w 3001993"/>
                <a:gd name="connsiteY31" fmla="*/ 2215506 h 2698585"/>
                <a:gd name="connsiteX32" fmla="*/ 103517 w 3001993"/>
                <a:gd name="connsiteY32" fmla="*/ 2017099 h 2698585"/>
                <a:gd name="connsiteX33" fmla="*/ 267419 w 3001993"/>
                <a:gd name="connsiteY33" fmla="*/ 1896329 h 2698585"/>
                <a:gd name="connsiteX34" fmla="*/ 362310 w 3001993"/>
                <a:gd name="connsiteY34" fmla="*/ 1784185 h 2698585"/>
                <a:gd name="connsiteX35" fmla="*/ 362310 w 3001993"/>
                <a:gd name="connsiteY35" fmla="*/ 1534019 h 2698585"/>
                <a:gd name="connsiteX36" fmla="*/ 370936 w 3001993"/>
                <a:gd name="connsiteY36" fmla="*/ 1387370 h 2698585"/>
                <a:gd name="connsiteX37" fmla="*/ 491706 w 3001993"/>
                <a:gd name="connsiteY37" fmla="*/ 1292480 h 2698585"/>
                <a:gd name="connsiteX38" fmla="*/ 638355 w 3001993"/>
                <a:gd name="connsiteY38" fmla="*/ 1275227 h 2698585"/>
                <a:gd name="connsiteX39" fmla="*/ 757328 w 3001993"/>
                <a:gd name="connsiteY39" fmla="*/ 1092590 h 2698585"/>
                <a:gd name="connsiteX40" fmla="*/ 763573 w 3001993"/>
                <a:gd name="connsiteY40" fmla="*/ 1021107 h 2698585"/>
                <a:gd name="connsiteX41" fmla="*/ 773098 w 3001993"/>
                <a:gd name="connsiteY41" fmla="*/ 960812 h 2698585"/>
                <a:gd name="connsiteX42" fmla="*/ 808817 w 3001993"/>
                <a:gd name="connsiteY42" fmla="*/ 952051 h 2698585"/>
                <a:gd name="connsiteX43" fmla="*/ 838245 w 3001993"/>
                <a:gd name="connsiteY43" fmla="*/ 983142 h 2698585"/>
                <a:gd name="connsiteX44" fmla="*/ 856442 w 3001993"/>
                <a:gd name="connsiteY44" fmla="*/ 966338 h 2698585"/>
                <a:gd name="connsiteX45" fmla="*/ 854914 w 3001993"/>
                <a:gd name="connsiteY45" fmla="*/ 906088 h 2698585"/>
                <a:gd name="connsiteX46" fmla="*/ 906359 w 3001993"/>
                <a:gd name="connsiteY46" fmla="*/ 885556 h 2698585"/>
                <a:gd name="connsiteX47" fmla="*/ 949310 w 3001993"/>
                <a:gd name="connsiteY47" fmla="*/ 930620 h 2698585"/>
                <a:gd name="connsiteX48" fmla="*/ 965979 w 3001993"/>
                <a:gd name="connsiteY48" fmla="*/ 952051 h 2698585"/>
                <a:gd name="connsiteX49" fmla="*/ 995004 w 3001993"/>
                <a:gd name="connsiteY49" fmla="*/ 939380 h 2698585"/>
                <a:gd name="connsiteX50" fmla="*/ 1004079 w 3001993"/>
                <a:gd name="connsiteY50" fmla="*/ 880613 h 2698585"/>
                <a:gd name="connsiteX51" fmla="*/ 1005113 w 3001993"/>
                <a:gd name="connsiteY51" fmla="*/ 847186 h 2698585"/>
                <a:gd name="connsiteX52" fmla="*/ 1025510 w 3001993"/>
                <a:gd name="connsiteY52" fmla="*/ 823463 h 2698585"/>
                <a:gd name="connsiteX53" fmla="*/ 1081268 w 3001993"/>
                <a:gd name="connsiteY53" fmla="*/ 804952 h 2698585"/>
                <a:gd name="connsiteX54" fmla="*/ 1113617 w 3001993"/>
                <a:gd name="connsiteY54" fmla="*/ 799651 h 2698585"/>
                <a:gd name="connsiteX55" fmla="*/ 1131813 w 3001993"/>
                <a:gd name="connsiteY55" fmla="*/ 767167 h 2698585"/>
                <a:gd name="connsiteX56" fmla="*/ 1156479 w 3001993"/>
                <a:gd name="connsiteY56" fmla="*/ 759170 h 2698585"/>
                <a:gd name="connsiteX57" fmla="*/ 1173148 w 3001993"/>
                <a:gd name="connsiteY57" fmla="*/ 735357 h 2698585"/>
                <a:gd name="connsiteX58" fmla="*/ 1196960 w 3001993"/>
                <a:gd name="connsiteY58" fmla="*/ 787745 h 2698585"/>
                <a:gd name="connsiteX59" fmla="*/ 1239823 w 3001993"/>
                <a:gd name="connsiteY59" fmla="*/ 785364 h 2698585"/>
                <a:gd name="connsiteX60" fmla="*/ 1277923 w 3001993"/>
                <a:gd name="connsiteY60" fmla="*/ 797270 h 2698585"/>
                <a:gd name="connsiteX61" fmla="*/ 1301735 w 3001993"/>
                <a:gd name="connsiteY61" fmla="*/ 787745 h 2698585"/>
                <a:gd name="connsiteX62" fmla="*/ 1330310 w 3001993"/>
                <a:gd name="connsiteY62" fmla="*/ 859182 h 2698585"/>
                <a:gd name="connsiteX63" fmla="*/ 1355246 w 3001993"/>
                <a:gd name="connsiteY63" fmla="*/ 846872 h 2698585"/>
                <a:gd name="connsiteX64" fmla="*/ 1398378 w 3001993"/>
                <a:gd name="connsiteY64" fmla="*/ 852532 h 2698585"/>
                <a:gd name="connsiteX65" fmla="*/ 1432704 w 3001993"/>
                <a:gd name="connsiteY65" fmla="*/ 859182 h 2698585"/>
                <a:gd name="connsiteX66" fmla="*/ 1492055 w 3001993"/>
                <a:gd name="connsiteY66" fmla="*/ 914715 h 2698585"/>
                <a:gd name="connsiteX67" fmla="*/ 1520810 w 3001993"/>
                <a:gd name="connsiteY67" fmla="*/ 899663 h 2698585"/>
                <a:gd name="connsiteX68" fmla="*/ 1556529 w 3001993"/>
                <a:gd name="connsiteY68" fmla="*/ 923476 h 2698585"/>
                <a:gd name="connsiteX69" fmla="*/ 1608917 w 3001993"/>
                <a:gd name="connsiteY69" fmla="*/ 952051 h 2698585"/>
                <a:gd name="connsiteX70" fmla="*/ 1689879 w 3001993"/>
                <a:gd name="connsiteY70" fmla="*/ 956633 h 2698585"/>
                <a:gd name="connsiteX71" fmla="*/ 1713376 w 3001993"/>
                <a:gd name="connsiteY71" fmla="*/ 917680 h 2698585"/>
                <a:gd name="connsiteX72" fmla="*/ 1677973 w 3001993"/>
                <a:gd name="connsiteY72" fmla="*/ 875851 h 2698585"/>
                <a:gd name="connsiteX73" fmla="*/ 1603030 w 3001993"/>
                <a:gd name="connsiteY73" fmla="*/ 823687 h 2698585"/>
                <a:gd name="connsiteX74" fmla="*/ 1516048 w 3001993"/>
                <a:gd name="connsiteY74" fmla="*/ 778220 h 2698585"/>
                <a:gd name="connsiteX75" fmla="*/ 1430817 w 3001993"/>
                <a:gd name="connsiteY75" fmla="*/ 685396 h 2698585"/>
                <a:gd name="connsiteX76" fmla="*/ 1392223 w 3001993"/>
                <a:gd name="connsiteY76" fmla="*/ 663920 h 2698585"/>
                <a:gd name="connsiteX77" fmla="*/ 1310631 w 3001993"/>
                <a:gd name="connsiteY77" fmla="*/ 588124 h 2698585"/>
                <a:gd name="connsiteX78" fmla="*/ 1280304 w 3001993"/>
                <a:gd name="connsiteY78" fmla="*/ 521045 h 2698585"/>
                <a:gd name="connsiteX79" fmla="*/ 1249348 w 3001993"/>
                <a:gd name="connsiteY79" fmla="*/ 471038 h 2698585"/>
                <a:gd name="connsiteX80" fmla="*/ 1232364 w 3001993"/>
                <a:gd name="connsiteY80" fmla="*/ 455134 h 2698585"/>
                <a:gd name="connsiteX81" fmla="*/ 1237441 w 3001993"/>
                <a:gd name="connsiteY81" fmla="*/ 418651 h 2698585"/>
                <a:gd name="connsiteX82" fmla="*/ 1258873 w 3001993"/>
                <a:gd name="connsiteY82" fmla="*/ 378394 h 2698585"/>
                <a:gd name="connsiteX83" fmla="*/ 1216010 w 3001993"/>
                <a:gd name="connsiteY83" fmla="*/ 378170 h 2698585"/>
                <a:gd name="connsiteX84" fmla="*/ 1174091 w 3001993"/>
                <a:gd name="connsiteY84" fmla="*/ 353099 h 2698585"/>
                <a:gd name="connsiteX85" fmla="*/ 1166004 w 3001993"/>
                <a:gd name="connsiteY85" fmla="*/ 290063 h 2698585"/>
                <a:gd name="connsiteX86" fmla="*/ 1135048 w 3001993"/>
                <a:gd name="connsiteY86" fmla="*/ 275776 h 2698585"/>
                <a:gd name="connsiteX87" fmla="*/ 1129476 w 3001993"/>
                <a:gd name="connsiteY87" fmla="*/ 252862 h 2698585"/>
                <a:gd name="connsiteX88" fmla="*/ 1077898 w 3001993"/>
                <a:gd name="connsiteY88" fmla="*/ 256726 h 2698585"/>
                <a:gd name="connsiteX89" fmla="*/ 1065992 w 3001993"/>
                <a:gd name="connsiteY89" fmla="*/ 240057 h 2698585"/>
                <a:gd name="connsiteX90" fmla="*/ 1015985 w 3001993"/>
                <a:gd name="connsiteY90" fmla="*/ 247201 h 2698585"/>
                <a:gd name="connsiteX91" fmla="*/ 994554 w 3001993"/>
                <a:gd name="connsiteY91" fmla="*/ 235295 h 2698585"/>
                <a:gd name="connsiteX92" fmla="*/ 981929 w 3001993"/>
                <a:gd name="connsiteY92" fmla="*/ 193644 h 2698585"/>
                <a:gd name="connsiteX93" fmla="*/ 908109 w 3001993"/>
                <a:gd name="connsiteY93" fmla="*/ 215075 h 2698585"/>
                <a:gd name="connsiteX94" fmla="*/ 932642 w 3001993"/>
                <a:gd name="connsiteY94" fmla="*/ 178145 h 2698585"/>
                <a:gd name="connsiteX95" fmla="*/ 980267 w 3001993"/>
                <a:gd name="connsiteY95" fmla="*/ 154332 h 2698585"/>
                <a:gd name="connsiteX96" fmla="*/ 1015986 w 3001993"/>
                <a:gd name="connsiteY96" fmla="*/ 142426 h 2698585"/>
                <a:gd name="connsiteX97" fmla="*/ 1030272 w 3001993"/>
                <a:gd name="connsiteY97" fmla="*/ 92419 h 2698585"/>
                <a:gd name="connsiteX98" fmla="*/ 1073135 w 3001993"/>
                <a:gd name="connsiteY98" fmla="*/ 97182 h 2698585"/>
                <a:gd name="connsiteX99" fmla="*/ 1176472 w 3001993"/>
                <a:gd name="connsiteY99" fmla="*/ 41649 h 2698585"/>
                <a:gd name="connsiteX100" fmla="*/ 1410284 w 3001993"/>
                <a:gd name="connsiteY100" fmla="*/ 0 h 2698585"/>
                <a:gd name="connsiteX101" fmla="*/ 1508994 w 3001993"/>
                <a:gd name="connsiteY101" fmla="*/ 27677 h 2698585"/>
                <a:gd name="connsiteX102" fmla="*/ 1573198 w 3001993"/>
                <a:gd name="connsiteY102" fmla="*/ 61463 h 2698585"/>
                <a:gd name="connsiteX103" fmla="*/ 1616060 w 3001993"/>
                <a:gd name="connsiteY103" fmla="*/ 90038 h 2698585"/>
                <a:gd name="connsiteX104" fmla="*/ 1798158 w 3001993"/>
                <a:gd name="connsiteY104" fmla="*/ 102933 h 2698585"/>
                <a:gd name="connsiteX0" fmla="*/ 1798158 w 3001993"/>
                <a:gd name="connsiteY0" fmla="*/ 102933 h 2595068"/>
                <a:gd name="connsiteX1" fmla="*/ 1716657 w 3001993"/>
                <a:gd name="connsiteY1" fmla="*/ 309068 h 2595068"/>
                <a:gd name="connsiteX2" fmla="*/ 1690778 w 3001993"/>
                <a:gd name="connsiteY2" fmla="*/ 464344 h 2595068"/>
                <a:gd name="connsiteX3" fmla="*/ 1846053 w 3001993"/>
                <a:gd name="connsiteY3" fmla="*/ 610993 h 2595068"/>
                <a:gd name="connsiteX4" fmla="*/ 2251495 w 3001993"/>
                <a:gd name="connsiteY4" fmla="*/ 723136 h 2595068"/>
                <a:gd name="connsiteX5" fmla="*/ 2475781 w 3001993"/>
                <a:gd name="connsiteY5" fmla="*/ 921544 h 2595068"/>
                <a:gd name="connsiteX6" fmla="*/ 2725947 w 3001993"/>
                <a:gd name="connsiteY6" fmla="*/ 1076819 h 2595068"/>
                <a:gd name="connsiteX7" fmla="*/ 2907102 w 3001993"/>
                <a:gd name="connsiteY7" fmla="*/ 1318359 h 2595068"/>
                <a:gd name="connsiteX8" fmla="*/ 3001993 w 3001993"/>
                <a:gd name="connsiteY8" fmla="*/ 1620283 h 2595068"/>
                <a:gd name="connsiteX9" fmla="*/ 2993366 w 3001993"/>
                <a:gd name="connsiteY9" fmla="*/ 1870449 h 2595068"/>
                <a:gd name="connsiteX10" fmla="*/ 2915729 w 3001993"/>
                <a:gd name="connsiteY10" fmla="*/ 2060231 h 2595068"/>
                <a:gd name="connsiteX11" fmla="*/ 2743200 w 3001993"/>
                <a:gd name="connsiteY11" fmla="*/ 2189627 h 2595068"/>
                <a:gd name="connsiteX12" fmla="*/ 2501661 w 3001993"/>
                <a:gd name="connsiteY12" fmla="*/ 2241385 h 2595068"/>
                <a:gd name="connsiteX13" fmla="*/ 2281283 w 3001993"/>
                <a:gd name="connsiteY13" fmla="*/ 2219999 h 2595068"/>
                <a:gd name="connsiteX14" fmla="*/ 2009955 w 3001993"/>
                <a:gd name="connsiteY14" fmla="*/ 2137868 h 2595068"/>
                <a:gd name="connsiteX15" fmla="*/ 1842279 w 3001993"/>
                <a:gd name="connsiteY15" fmla="*/ 2052188 h 2595068"/>
                <a:gd name="connsiteX16" fmla="*/ 1625585 w 3001993"/>
                <a:gd name="connsiteY16" fmla="*/ 1949795 h 2595068"/>
                <a:gd name="connsiteX17" fmla="*/ 1416035 w 3001993"/>
                <a:gd name="connsiteY17" fmla="*/ 1861688 h 2595068"/>
                <a:gd name="connsiteX18" fmla="*/ 1248449 w 3001993"/>
                <a:gd name="connsiteY18" fmla="*/ 1867798 h 2595068"/>
                <a:gd name="connsiteX19" fmla="*/ 1096948 w 3001993"/>
                <a:gd name="connsiteY19" fmla="*/ 1878357 h 2595068"/>
                <a:gd name="connsiteX20" fmla="*/ 1018367 w 3001993"/>
                <a:gd name="connsiteY20" fmla="*/ 1985513 h 2595068"/>
                <a:gd name="connsiteX21" fmla="*/ 1006197 w 3001993"/>
                <a:gd name="connsiteY21" fmla="*/ 2157492 h 2595068"/>
                <a:gd name="connsiteX22" fmla="*/ 960951 w 3001993"/>
                <a:gd name="connsiteY22" fmla="*/ 2279995 h 2595068"/>
                <a:gd name="connsiteX23" fmla="*/ 862337 w 3001993"/>
                <a:gd name="connsiteY23" fmla="*/ 2366095 h 2595068"/>
                <a:gd name="connsiteX24" fmla="*/ 777860 w 3001993"/>
                <a:gd name="connsiteY24" fmla="*/ 2461764 h 2595068"/>
                <a:gd name="connsiteX25" fmla="*/ 707271 w 3001993"/>
                <a:gd name="connsiteY25" fmla="*/ 2503057 h 2595068"/>
                <a:gd name="connsiteX26" fmla="*/ 591858 w 3001993"/>
                <a:gd name="connsiteY26" fmla="*/ 2508305 h 2595068"/>
                <a:gd name="connsiteX27" fmla="*/ 416245 w 3001993"/>
                <a:gd name="connsiteY27" fmla="*/ 2477824 h 2595068"/>
                <a:gd name="connsiteX28" fmla="*/ 298370 w 3001993"/>
                <a:gd name="connsiteY28" fmla="*/ 2439294 h 2595068"/>
                <a:gd name="connsiteX29" fmla="*/ 51759 w 3001993"/>
                <a:gd name="connsiteY29" fmla="*/ 2595068 h 2595068"/>
                <a:gd name="connsiteX30" fmla="*/ 0 w 3001993"/>
                <a:gd name="connsiteY30" fmla="*/ 2405287 h 2595068"/>
                <a:gd name="connsiteX31" fmla="*/ 17253 w 3001993"/>
                <a:gd name="connsiteY31" fmla="*/ 2215506 h 2595068"/>
                <a:gd name="connsiteX32" fmla="*/ 103517 w 3001993"/>
                <a:gd name="connsiteY32" fmla="*/ 2017099 h 2595068"/>
                <a:gd name="connsiteX33" fmla="*/ 267419 w 3001993"/>
                <a:gd name="connsiteY33" fmla="*/ 1896329 h 2595068"/>
                <a:gd name="connsiteX34" fmla="*/ 362310 w 3001993"/>
                <a:gd name="connsiteY34" fmla="*/ 1784185 h 2595068"/>
                <a:gd name="connsiteX35" fmla="*/ 362310 w 3001993"/>
                <a:gd name="connsiteY35" fmla="*/ 1534019 h 2595068"/>
                <a:gd name="connsiteX36" fmla="*/ 370936 w 3001993"/>
                <a:gd name="connsiteY36" fmla="*/ 1387370 h 2595068"/>
                <a:gd name="connsiteX37" fmla="*/ 491706 w 3001993"/>
                <a:gd name="connsiteY37" fmla="*/ 1292480 h 2595068"/>
                <a:gd name="connsiteX38" fmla="*/ 638355 w 3001993"/>
                <a:gd name="connsiteY38" fmla="*/ 1275227 h 2595068"/>
                <a:gd name="connsiteX39" fmla="*/ 757328 w 3001993"/>
                <a:gd name="connsiteY39" fmla="*/ 1092590 h 2595068"/>
                <a:gd name="connsiteX40" fmla="*/ 763573 w 3001993"/>
                <a:gd name="connsiteY40" fmla="*/ 1021107 h 2595068"/>
                <a:gd name="connsiteX41" fmla="*/ 773098 w 3001993"/>
                <a:gd name="connsiteY41" fmla="*/ 960812 h 2595068"/>
                <a:gd name="connsiteX42" fmla="*/ 808817 w 3001993"/>
                <a:gd name="connsiteY42" fmla="*/ 952051 h 2595068"/>
                <a:gd name="connsiteX43" fmla="*/ 838245 w 3001993"/>
                <a:gd name="connsiteY43" fmla="*/ 983142 h 2595068"/>
                <a:gd name="connsiteX44" fmla="*/ 856442 w 3001993"/>
                <a:gd name="connsiteY44" fmla="*/ 966338 h 2595068"/>
                <a:gd name="connsiteX45" fmla="*/ 854914 w 3001993"/>
                <a:gd name="connsiteY45" fmla="*/ 906088 h 2595068"/>
                <a:gd name="connsiteX46" fmla="*/ 906359 w 3001993"/>
                <a:gd name="connsiteY46" fmla="*/ 885556 h 2595068"/>
                <a:gd name="connsiteX47" fmla="*/ 949310 w 3001993"/>
                <a:gd name="connsiteY47" fmla="*/ 930620 h 2595068"/>
                <a:gd name="connsiteX48" fmla="*/ 965979 w 3001993"/>
                <a:gd name="connsiteY48" fmla="*/ 952051 h 2595068"/>
                <a:gd name="connsiteX49" fmla="*/ 995004 w 3001993"/>
                <a:gd name="connsiteY49" fmla="*/ 939380 h 2595068"/>
                <a:gd name="connsiteX50" fmla="*/ 1004079 w 3001993"/>
                <a:gd name="connsiteY50" fmla="*/ 880613 h 2595068"/>
                <a:gd name="connsiteX51" fmla="*/ 1005113 w 3001993"/>
                <a:gd name="connsiteY51" fmla="*/ 847186 h 2595068"/>
                <a:gd name="connsiteX52" fmla="*/ 1025510 w 3001993"/>
                <a:gd name="connsiteY52" fmla="*/ 823463 h 2595068"/>
                <a:gd name="connsiteX53" fmla="*/ 1081268 w 3001993"/>
                <a:gd name="connsiteY53" fmla="*/ 804952 h 2595068"/>
                <a:gd name="connsiteX54" fmla="*/ 1113617 w 3001993"/>
                <a:gd name="connsiteY54" fmla="*/ 799651 h 2595068"/>
                <a:gd name="connsiteX55" fmla="*/ 1131813 w 3001993"/>
                <a:gd name="connsiteY55" fmla="*/ 767167 h 2595068"/>
                <a:gd name="connsiteX56" fmla="*/ 1156479 w 3001993"/>
                <a:gd name="connsiteY56" fmla="*/ 759170 h 2595068"/>
                <a:gd name="connsiteX57" fmla="*/ 1173148 w 3001993"/>
                <a:gd name="connsiteY57" fmla="*/ 735357 h 2595068"/>
                <a:gd name="connsiteX58" fmla="*/ 1196960 w 3001993"/>
                <a:gd name="connsiteY58" fmla="*/ 787745 h 2595068"/>
                <a:gd name="connsiteX59" fmla="*/ 1239823 w 3001993"/>
                <a:gd name="connsiteY59" fmla="*/ 785364 h 2595068"/>
                <a:gd name="connsiteX60" fmla="*/ 1277923 w 3001993"/>
                <a:gd name="connsiteY60" fmla="*/ 797270 h 2595068"/>
                <a:gd name="connsiteX61" fmla="*/ 1301735 w 3001993"/>
                <a:gd name="connsiteY61" fmla="*/ 787745 h 2595068"/>
                <a:gd name="connsiteX62" fmla="*/ 1330310 w 3001993"/>
                <a:gd name="connsiteY62" fmla="*/ 859182 h 2595068"/>
                <a:gd name="connsiteX63" fmla="*/ 1355246 w 3001993"/>
                <a:gd name="connsiteY63" fmla="*/ 846872 h 2595068"/>
                <a:gd name="connsiteX64" fmla="*/ 1398378 w 3001993"/>
                <a:gd name="connsiteY64" fmla="*/ 852532 h 2595068"/>
                <a:gd name="connsiteX65" fmla="*/ 1432704 w 3001993"/>
                <a:gd name="connsiteY65" fmla="*/ 859182 h 2595068"/>
                <a:gd name="connsiteX66" fmla="*/ 1492055 w 3001993"/>
                <a:gd name="connsiteY66" fmla="*/ 914715 h 2595068"/>
                <a:gd name="connsiteX67" fmla="*/ 1520810 w 3001993"/>
                <a:gd name="connsiteY67" fmla="*/ 899663 h 2595068"/>
                <a:gd name="connsiteX68" fmla="*/ 1556529 w 3001993"/>
                <a:gd name="connsiteY68" fmla="*/ 923476 h 2595068"/>
                <a:gd name="connsiteX69" fmla="*/ 1608917 w 3001993"/>
                <a:gd name="connsiteY69" fmla="*/ 952051 h 2595068"/>
                <a:gd name="connsiteX70" fmla="*/ 1689879 w 3001993"/>
                <a:gd name="connsiteY70" fmla="*/ 956633 h 2595068"/>
                <a:gd name="connsiteX71" fmla="*/ 1713376 w 3001993"/>
                <a:gd name="connsiteY71" fmla="*/ 917680 h 2595068"/>
                <a:gd name="connsiteX72" fmla="*/ 1677973 w 3001993"/>
                <a:gd name="connsiteY72" fmla="*/ 875851 h 2595068"/>
                <a:gd name="connsiteX73" fmla="*/ 1603030 w 3001993"/>
                <a:gd name="connsiteY73" fmla="*/ 823687 h 2595068"/>
                <a:gd name="connsiteX74" fmla="*/ 1516048 w 3001993"/>
                <a:gd name="connsiteY74" fmla="*/ 778220 h 2595068"/>
                <a:gd name="connsiteX75" fmla="*/ 1430817 w 3001993"/>
                <a:gd name="connsiteY75" fmla="*/ 685396 h 2595068"/>
                <a:gd name="connsiteX76" fmla="*/ 1392223 w 3001993"/>
                <a:gd name="connsiteY76" fmla="*/ 663920 h 2595068"/>
                <a:gd name="connsiteX77" fmla="*/ 1310631 w 3001993"/>
                <a:gd name="connsiteY77" fmla="*/ 588124 h 2595068"/>
                <a:gd name="connsiteX78" fmla="*/ 1280304 w 3001993"/>
                <a:gd name="connsiteY78" fmla="*/ 521045 h 2595068"/>
                <a:gd name="connsiteX79" fmla="*/ 1249348 w 3001993"/>
                <a:gd name="connsiteY79" fmla="*/ 471038 h 2595068"/>
                <a:gd name="connsiteX80" fmla="*/ 1232364 w 3001993"/>
                <a:gd name="connsiteY80" fmla="*/ 455134 h 2595068"/>
                <a:gd name="connsiteX81" fmla="*/ 1237441 w 3001993"/>
                <a:gd name="connsiteY81" fmla="*/ 418651 h 2595068"/>
                <a:gd name="connsiteX82" fmla="*/ 1258873 w 3001993"/>
                <a:gd name="connsiteY82" fmla="*/ 378394 h 2595068"/>
                <a:gd name="connsiteX83" fmla="*/ 1216010 w 3001993"/>
                <a:gd name="connsiteY83" fmla="*/ 378170 h 2595068"/>
                <a:gd name="connsiteX84" fmla="*/ 1174091 w 3001993"/>
                <a:gd name="connsiteY84" fmla="*/ 353099 h 2595068"/>
                <a:gd name="connsiteX85" fmla="*/ 1166004 w 3001993"/>
                <a:gd name="connsiteY85" fmla="*/ 290063 h 2595068"/>
                <a:gd name="connsiteX86" fmla="*/ 1135048 w 3001993"/>
                <a:gd name="connsiteY86" fmla="*/ 275776 h 2595068"/>
                <a:gd name="connsiteX87" fmla="*/ 1129476 w 3001993"/>
                <a:gd name="connsiteY87" fmla="*/ 252862 h 2595068"/>
                <a:gd name="connsiteX88" fmla="*/ 1077898 w 3001993"/>
                <a:gd name="connsiteY88" fmla="*/ 256726 h 2595068"/>
                <a:gd name="connsiteX89" fmla="*/ 1065992 w 3001993"/>
                <a:gd name="connsiteY89" fmla="*/ 240057 h 2595068"/>
                <a:gd name="connsiteX90" fmla="*/ 1015985 w 3001993"/>
                <a:gd name="connsiteY90" fmla="*/ 247201 h 2595068"/>
                <a:gd name="connsiteX91" fmla="*/ 994554 w 3001993"/>
                <a:gd name="connsiteY91" fmla="*/ 235295 h 2595068"/>
                <a:gd name="connsiteX92" fmla="*/ 981929 w 3001993"/>
                <a:gd name="connsiteY92" fmla="*/ 193644 h 2595068"/>
                <a:gd name="connsiteX93" fmla="*/ 908109 w 3001993"/>
                <a:gd name="connsiteY93" fmla="*/ 215075 h 2595068"/>
                <a:gd name="connsiteX94" fmla="*/ 932642 w 3001993"/>
                <a:gd name="connsiteY94" fmla="*/ 178145 h 2595068"/>
                <a:gd name="connsiteX95" fmla="*/ 980267 w 3001993"/>
                <a:gd name="connsiteY95" fmla="*/ 154332 h 2595068"/>
                <a:gd name="connsiteX96" fmla="*/ 1015986 w 3001993"/>
                <a:gd name="connsiteY96" fmla="*/ 142426 h 2595068"/>
                <a:gd name="connsiteX97" fmla="*/ 1030272 w 3001993"/>
                <a:gd name="connsiteY97" fmla="*/ 92419 h 2595068"/>
                <a:gd name="connsiteX98" fmla="*/ 1073135 w 3001993"/>
                <a:gd name="connsiteY98" fmla="*/ 97182 h 2595068"/>
                <a:gd name="connsiteX99" fmla="*/ 1176472 w 3001993"/>
                <a:gd name="connsiteY99" fmla="*/ 41649 h 2595068"/>
                <a:gd name="connsiteX100" fmla="*/ 1410284 w 3001993"/>
                <a:gd name="connsiteY100" fmla="*/ 0 h 2595068"/>
                <a:gd name="connsiteX101" fmla="*/ 1508994 w 3001993"/>
                <a:gd name="connsiteY101" fmla="*/ 27677 h 2595068"/>
                <a:gd name="connsiteX102" fmla="*/ 1573198 w 3001993"/>
                <a:gd name="connsiteY102" fmla="*/ 61463 h 2595068"/>
                <a:gd name="connsiteX103" fmla="*/ 1616060 w 3001993"/>
                <a:gd name="connsiteY103" fmla="*/ 90038 h 2595068"/>
                <a:gd name="connsiteX104" fmla="*/ 1798158 w 3001993"/>
                <a:gd name="connsiteY104" fmla="*/ 102933 h 2595068"/>
                <a:gd name="connsiteX0" fmla="*/ 1808755 w 3012590"/>
                <a:gd name="connsiteY0" fmla="*/ 102933 h 2508305"/>
                <a:gd name="connsiteX1" fmla="*/ 1727254 w 3012590"/>
                <a:gd name="connsiteY1" fmla="*/ 309068 h 2508305"/>
                <a:gd name="connsiteX2" fmla="*/ 1701375 w 3012590"/>
                <a:gd name="connsiteY2" fmla="*/ 464344 h 2508305"/>
                <a:gd name="connsiteX3" fmla="*/ 1856650 w 3012590"/>
                <a:gd name="connsiteY3" fmla="*/ 610993 h 2508305"/>
                <a:gd name="connsiteX4" fmla="*/ 2262092 w 3012590"/>
                <a:gd name="connsiteY4" fmla="*/ 723136 h 2508305"/>
                <a:gd name="connsiteX5" fmla="*/ 2486378 w 3012590"/>
                <a:gd name="connsiteY5" fmla="*/ 921544 h 2508305"/>
                <a:gd name="connsiteX6" fmla="*/ 2736544 w 3012590"/>
                <a:gd name="connsiteY6" fmla="*/ 1076819 h 2508305"/>
                <a:gd name="connsiteX7" fmla="*/ 2917699 w 3012590"/>
                <a:gd name="connsiteY7" fmla="*/ 1318359 h 2508305"/>
                <a:gd name="connsiteX8" fmla="*/ 3012590 w 3012590"/>
                <a:gd name="connsiteY8" fmla="*/ 1620283 h 2508305"/>
                <a:gd name="connsiteX9" fmla="*/ 3003963 w 3012590"/>
                <a:gd name="connsiteY9" fmla="*/ 1870449 h 2508305"/>
                <a:gd name="connsiteX10" fmla="*/ 2926326 w 3012590"/>
                <a:gd name="connsiteY10" fmla="*/ 2060231 h 2508305"/>
                <a:gd name="connsiteX11" fmla="*/ 2753797 w 3012590"/>
                <a:gd name="connsiteY11" fmla="*/ 2189627 h 2508305"/>
                <a:gd name="connsiteX12" fmla="*/ 2512258 w 3012590"/>
                <a:gd name="connsiteY12" fmla="*/ 2241385 h 2508305"/>
                <a:gd name="connsiteX13" fmla="*/ 2291880 w 3012590"/>
                <a:gd name="connsiteY13" fmla="*/ 2219999 h 2508305"/>
                <a:gd name="connsiteX14" fmla="*/ 2020552 w 3012590"/>
                <a:gd name="connsiteY14" fmla="*/ 2137868 h 2508305"/>
                <a:gd name="connsiteX15" fmla="*/ 1852876 w 3012590"/>
                <a:gd name="connsiteY15" fmla="*/ 2052188 h 2508305"/>
                <a:gd name="connsiteX16" fmla="*/ 1636182 w 3012590"/>
                <a:gd name="connsiteY16" fmla="*/ 1949795 h 2508305"/>
                <a:gd name="connsiteX17" fmla="*/ 1426632 w 3012590"/>
                <a:gd name="connsiteY17" fmla="*/ 1861688 h 2508305"/>
                <a:gd name="connsiteX18" fmla="*/ 1259046 w 3012590"/>
                <a:gd name="connsiteY18" fmla="*/ 1867798 h 2508305"/>
                <a:gd name="connsiteX19" fmla="*/ 1107545 w 3012590"/>
                <a:gd name="connsiteY19" fmla="*/ 1878357 h 2508305"/>
                <a:gd name="connsiteX20" fmla="*/ 1028964 w 3012590"/>
                <a:gd name="connsiteY20" fmla="*/ 1985513 h 2508305"/>
                <a:gd name="connsiteX21" fmla="*/ 1016794 w 3012590"/>
                <a:gd name="connsiteY21" fmla="*/ 2157492 h 2508305"/>
                <a:gd name="connsiteX22" fmla="*/ 971548 w 3012590"/>
                <a:gd name="connsiteY22" fmla="*/ 2279995 h 2508305"/>
                <a:gd name="connsiteX23" fmla="*/ 872934 w 3012590"/>
                <a:gd name="connsiteY23" fmla="*/ 2366095 h 2508305"/>
                <a:gd name="connsiteX24" fmla="*/ 788457 w 3012590"/>
                <a:gd name="connsiteY24" fmla="*/ 2461764 h 2508305"/>
                <a:gd name="connsiteX25" fmla="*/ 717868 w 3012590"/>
                <a:gd name="connsiteY25" fmla="*/ 2503057 h 2508305"/>
                <a:gd name="connsiteX26" fmla="*/ 602455 w 3012590"/>
                <a:gd name="connsiteY26" fmla="*/ 2508305 h 2508305"/>
                <a:gd name="connsiteX27" fmla="*/ 426842 w 3012590"/>
                <a:gd name="connsiteY27" fmla="*/ 2477824 h 2508305"/>
                <a:gd name="connsiteX28" fmla="*/ 308967 w 3012590"/>
                <a:gd name="connsiteY28" fmla="*/ 2439294 h 2508305"/>
                <a:gd name="connsiteX29" fmla="*/ 205230 w 3012590"/>
                <a:gd name="connsiteY29" fmla="*/ 2386048 h 2508305"/>
                <a:gd name="connsiteX30" fmla="*/ 10597 w 3012590"/>
                <a:gd name="connsiteY30" fmla="*/ 2405287 h 2508305"/>
                <a:gd name="connsiteX31" fmla="*/ 27850 w 3012590"/>
                <a:gd name="connsiteY31" fmla="*/ 2215506 h 2508305"/>
                <a:gd name="connsiteX32" fmla="*/ 114114 w 3012590"/>
                <a:gd name="connsiteY32" fmla="*/ 2017099 h 2508305"/>
                <a:gd name="connsiteX33" fmla="*/ 278016 w 3012590"/>
                <a:gd name="connsiteY33" fmla="*/ 1896329 h 2508305"/>
                <a:gd name="connsiteX34" fmla="*/ 372907 w 3012590"/>
                <a:gd name="connsiteY34" fmla="*/ 1784185 h 2508305"/>
                <a:gd name="connsiteX35" fmla="*/ 372907 w 3012590"/>
                <a:gd name="connsiteY35" fmla="*/ 1534019 h 2508305"/>
                <a:gd name="connsiteX36" fmla="*/ 381533 w 3012590"/>
                <a:gd name="connsiteY36" fmla="*/ 1387370 h 2508305"/>
                <a:gd name="connsiteX37" fmla="*/ 502303 w 3012590"/>
                <a:gd name="connsiteY37" fmla="*/ 1292480 h 2508305"/>
                <a:gd name="connsiteX38" fmla="*/ 648952 w 3012590"/>
                <a:gd name="connsiteY38" fmla="*/ 1275227 h 2508305"/>
                <a:gd name="connsiteX39" fmla="*/ 767925 w 3012590"/>
                <a:gd name="connsiteY39" fmla="*/ 1092590 h 2508305"/>
                <a:gd name="connsiteX40" fmla="*/ 774170 w 3012590"/>
                <a:gd name="connsiteY40" fmla="*/ 1021107 h 2508305"/>
                <a:gd name="connsiteX41" fmla="*/ 783695 w 3012590"/>
                <a:gd name="connsiteY41" fmla="*/ 960812 h 2508305"/>
                <a:gd name="connsiteX42" fmla="*/ 819414 w 3012590"/>
                <a:gd name="connsiteY42" fmla="*/ 952051 h 2508305"/>
                <a:gd name="connsiteX43" fmla="*/ 848842 w 3012590"/>
                <a:gd name="connsiteY43" fmla="*/ 983142 h 2508305"/>
                <a:gd name="connsiteX44" fmla="*/ 867039 w 3012590"/>
                <a:gd name="connsiteY44" fmla="*/ 966338 h 2508305"/>
                <a:gd name="connsiteX45" fmla="*/ 865511 w 3012590"/>
                <a:gd name="connsiteY45" fmla="*/ 906088 h 2508305"/>
                <a:gd name="connsiteX46" fmla="*/ 916956 w 3012590"/>
                <a:gd name="connsiteY46" fmla="*/ 885556 h 2508305"/>
                <a:gd name="connsiteX47" fmla="*/ 959907 w 3012590"/>
                <a:gd name="connsiteY47" fmla="*/ 930620 h 2508305"/>
                <a:gd name="connsiteX48" fmla="*/ 976576 w 3012590"/>
                <a:gd name="connsiteY48" fmla="*/ 952051 h 2508305"/>
                <a:gd name="connsiteX49" fmla="*/ 1005601 w 3012590"/>
                <a:gd name="connsiteY49" fmla="*/ 939380 h 2508305"/>
                <a:gd name="connsiteX50" fmla="*/ 1014676 w 3012590"/>
                <a:gd name="connsiteY50" fmla="*/ 880613 h 2508305"/>
                <a:gd name="connsiteX51" fmla="*/ 1015710 w 3012590"/>
                <a:gd name="connsiteY51" fmla="*/ 847186 h 2508305"/>
                <a:gd name="connsiteX52" fmla="*/ 1036107 w 3012590"/>
                <a:gd name="connsiteY52" fmla="*/ 823463 h 2508305"/>
                <a:gd name="connsiteX53" fmla="*/ 1091865 w 3012590"/>
                <a:gd name="connsiteY53" fmla="*/ 804952 h 2508305"/>
                <a:gd name="connsiteX54" fmla="*/ 1124214 w 3012590"/>
                <a:gd name="connsiteY54" fmla="*/ 799651 h 2508305"/>
                <a:gd name="connsiteX55" fmla="*/ 1142410 w 3012590"/>
                <a:gd name="connsiteY55" fmla="*/ 767167 h 2508305"/>
                <a:gd name="connsiteX56" fmla="*/ 1167076 w 3012590"/>
                <a:gd name="connsiteY56" fmla="*/ 759170 h 2508305"/>
                <a:gd name="connsiteX57" fmla="*/ 1183745 w 3012590"/>
                <a:gd name="connsiteY57" fmla="*/ 735357 h 2508305"/>
                <a:gd name="connsiteX58" fmla="*/ 1207557 w 3012590"/>
                <a:gd name="connsiteY58" fmla="*/ 787745 h 2508305"/>
                <a:gd name="connsiteX59" fmla="*/ 1250420 w 3012590"/>
                <a:gd name="connsiteY59" fmla="*/ 785364 h 2508305"/>
                <a:gd name="connsiteX60" fmla="*/ 1288520 w 3012590"/>
                <a:gd name="connsiteY60" fmla="*/ 797270 h 2508305"/>
                <a:gd name="connsiteX61" fmla="*/ 1312332 w 3012590"/>
                <a:gd name="connsiteY61" fmla="*/ 787745 h 2508305"/>
                <a:gd name="connsiteX62" fmla="*/ 1340907 w 3012590"/>
                <a:gd name="connsiteY62" fmla="*/ 859182 h 2508305"/>
                <a:gd name="connsiteX63" fmla="*/ 1365843 w 3012590"/>
                <a:gd name="connsiteY63" fmla="*/ 846872 h 2508305"/>
                <a:gd name="connsiteX64" fmla="*/ 1408975 w 3012590"/>
                <a:gd name="connsiteY64" fmla="*/ 852532 h 2508305"/>
                <a:gd name="connsiteX65" fmla="*/ 1443301 w 3012590"/>
                <a:gd name="connsiteY65" fmla="*/ 859182 h 2508305"/>
                <a:gd name="connsiteX66" fmla="*/ 1502652 w 3012590"/>
                <a:gd name="connsiteY66" fmla="*/ 914715 h 2508305"/>
                <a:gd name="connsiteX67" fmla="*/ 1531407 w 3012590"/>
                <a:gd name="connsiteY67" fmla="*/ 899663 h 2508305"/>
                <a:gd name="connsiteX68" fmla="*/ 1567126 w 3012590"/>
                <a:gd name="connsiteY68" fmla="*/ 923476 h 2508305"/>
                <a:gd name="connsiteX69" fmla="*/ 1619514 w 3012590"/>
                <a:gd name="connsiteY69" fmla="*/ 952051 h 2508305"/>
                <a:gd name="connsiteX70" fmla="*/ 1700476 w 3012590"/>
                <a:gd name="connsiteY70" fmla="*/ 956633 h 2508305"/>
                <a:gd name="connsiteX71" fmla="*/ 1723973 w 3012590"/>
                <a:gd name="connsiteY71" fmla="*/ 917680 h 2508305"/>
                <a:gd name="connsiteX72" fmla="*/ 1688570 w 3012590"/>
                <a:gd name="connsiteY72" fmla="*/ 875851 h 2508305"/>
                <a:gd name="connsiteX73" fmla="*/ 1613627 w 3012590"/>
                <a:gd name="connsiteY73" fmla="*/ 823687 h 2508305"/>
                <a:gd name="connsiteX74" fmla="*/ 1526645 w 3012590"/>
                <a:gd name="connsiteY74" fmla="*/ 778220 h 2508305"/>
                <a:gd name="connsiteX75" fmla="*/ 1441414 w 3012590"/>
                <a:gd name="connsiteY75" fmla="*/ 685396 h 2508305"/>
                <a:gd name="connsiteX76" fmla="*/ 1402820 w 3012590"/>
                <a:gd name="connsiteY76" fmla="*/ 663920 h 2508305"/>
                <a:gd name="connsiteX77" fmla="*/ 1321228 w 3012590"/>
                <a:gd name="connsiteY77" fmla="*/ 588124 h 2508305"/>
                <a:gd name="connsiteX78" fmla="*/ 1290901 w 3012590"/>
                <a:gd name="connsiteY78" fmla="*/ 521045 h 2508305"/>
                <a:gd name="connsiteX79" fmla="*/ 1259945 w 3012590"/>
                <a:gd name="connsiteY79" fmla="*/ 471038 h 2508305"/>
                <a:gd name="connsiteX80" fmla="*/ 1242961 w 3012590"/>
                <a:gd name="connsiteY80" fmla="*/ 455134 h 2508305"/>
                <a:gd name="connsiteX81" fmla="*/ 1248038 w 3012590"/>
                <a:gd name="connsiteY81" fmla="*/ 418651 h 2508305"/>
                <a:gd name="connsiteX82" fmla="*/ 1269470 w 3012590"/>
                <a:gd name="connsiteY82" fmla="*/ 378394 h 2508305"/>
                <a:gd name="connsiteX83" fmla="*/ 1226607 w 3012590"/>
                <a:gd name="connsiteY83" fmla="*/ 378170 h 2508305"/>
                <a:gd name="connsiteX84" fmla="*/ 1184688 w 3012590"/>
                <a:gd name="connsiteY84" fmla="*/ 353099 h 2508305"/>
                <a:gd name="connsiteX85" fmla="*/ 1176601 w 3012590"/>
                <a:gd name="connsiteY85" fmla="*/ 290063 h 2508305"/>
                <a:gd name="connsiteX86" fmla="*/ 1145645 w 3012590"/>
                <a:gd name="connsiteY86" fmla="*/ 275776 h 2508305"/>
                <a:gd name="connsiteX87" fmla="*/ 1140073 w 3012590"/>
                <a:gd name="connsiteY87" fmla="*/ 252862 h 2508305"/>
                <a:gd name="connsiteX88" fmla="*/ 1088495 w 3012590"/>
                <a:gd name="connsiteY88" fmla="*/ 256726 h 2508305"/>
                <a:gd name="connsiteX89" fmla="*/ 1076589 w 3012590"/>
                <a:gd name="connsiteY89" fmla="*/ 240057 h 2508305"/>
                <a:gd name="connsiteX90" fmla="*/ 1026582 w 3012590"/>
                <a:gd name="connsiteY90" fmla="*/ 247201 h 2508305"/>
                <a:gd name="connsiteX91" fmla="*/ 1005151 w 3012590"/>
                <a:gd name="connsiteY91" fmla="*/ 235295 h 2508305"/>
                <a:gd name="connsiteX92" fmla="*/ 992526 w 3012590"/>
                <a:gd name="connsiteY92" fmla="*/ 193644 h 2508305"/>
                <a:gd name="connsiteX93" fmla="*/ 918706 w 3012590"/>
                <a:gd name="connsiteY93" fmla="*/ 215075 h 2508305"/>
                <a:gd name="connsiteX94" fmla="*/ 943239 w 3012590"/>
                <a:gd name="connsiteY94" fmla="*/ 178145 h 2508305"/>
                <a:gd name="connsiteX95" fmla="*/ 990864 w 3012590"/>
                <a:gd name="connsiteY95" fmla="*/ 154332 h 2508305"/>
                <a:gd name="connsiteX96" fmla="*/ 1026583 w 3012590"/>
                <a:gd name="connsiteY96" fmla="*/ 142426 h 2508305"/>
                <a:gd name="connsiteX97" fmla="*/ 1040869 w 3012590"/>
                <a:gd name="connsiteY97" fmla="*/ 92419 h 2508305"/>
                <a:gd name="connsiteX98" fmla="*/ 1083732 w 3012590"/>
                <a:gd name="connsiteY98" fmla="*/ 97182 h 2508305"/>
                <a:gd name="connsiteX99" fmla="*/ 1187069 w 3012590"/>
                <a:gd name="connsiteY99" fmla="*/ 41649 h 2508305"/>
                <a:gd name="connsiteX100" fmla="*/ 1420881 w 3012590"/>
                <a:gd name="connsiteY100" fmla="*/ 0 h 2508305"/>
                <a:gd name="connsiteX101" fmla="*/ 1519591 w 3012590"/>
                <a:gd name="connsiteY101" fmla="*/ 27677 h 2508305"/>
                <a:gd name="connsiteX102" fmla="*/ 1583795 w 3012590"/>
                <a:gd name="connsiteY102" fmla="*/ 61463 h 2508305"/>
                <a:gd name="connsiteX103" fmla="*/ 1626657 w 3012590"/>
                <a:gd name="connsiteY103" fmla="*/ 90038 h 2508305"/>
                <a:gd name="connsiteX104" fmla="*/ 1808755 w 3012590"/>
                <a:gd name="connsiteY104" fmla="*/ 102933 h 2508305"/>
                <a:gd name="connsiteX0" fmla="*/ 1781129 w 2984964"/>
                <a:gd name="connsiteY0" fmla="*/ 102933 h 2508305"/>
                <a:gd name="connsiteX1" fmla="*/ 1699628 w 2984964"/>
                <a:gd name="connsiteY1" fmla="*/ 309068 h 2508305"/>
                <a:gd name="connsiteX2" fmla="*/ 1673749 w 2984964"/>
                <a:gd name="connsiteY2" fmla="*/ 464344 h 2508305"/>
                <a:gd name="connsiteX3" fmla="*/ 1829024 w 2984964"/>
                <a:gd name="connsiteY3" fmla="*/ 610993 h 2508305"/>
                <a:gd name="connsiteX4" fmla="*/ 2234466 w 2984964"/>
                <a:gd name="connsiteY4" fmla="*/ 723136 h 2508305"/>
                <a:gd name="connsiteX5" fmla="*/ 2458752 w 2984964"/>
                <a:gd name="connsiteY5" fmla="*/ 921544 h 2508305"/>
                <a:gd name="connsiteX6" fmla="*/ 2708918 w 2984964"/>
                <a:gd name="connsiteY6" fmla="*/ 1076819 h 2508305"/>
                <a:gd name="connsiteX7" fmla="*/ 2890073 w 2984964"/>
                <a:gd name="connsiteY7" fmla="*/ 1318359 h 2508305"/>
                <a:gd name="connsiteX8" fmla="*/ 2984964 w 2984964"/>
                <a:gd name="connsiteY8" fmla="*/ 1620283 h 2508305"/>
                <a:gd name="connsiteX9" fmla="*/ 2976337 w 2984964"/>
                <a:gd name="connsiteY9" fmla="*/ 1870449 h 2508305"/>
                <a:gd name="connsiteX10" fmla="*/ 2898700 w 2984964"/>
                <a:gd name="connsiteY10" fmla="*/ 2060231 h 2508305"/>
                <a:gd name="connsiteX11" fmla="*/ 2726171 w 2984964"/>
                <a:gd name="connsiteY11" fmla="*/ 2189627 h 2508305"/>
                <a:gd name="connsiteX12" fmla="*/ 2484632 w 2984964"/>
                <a:gd name="connsiteY12" fmla="*/ 2241385 h 2508305"/>
                <a:gd name="connsiteX13" fmla="*/ 2264254 w 2984964"/>
                <a:gd name="connsiteY13" fmla="*/ 2219999 h 2508305"/>
                <a:gd name="connsiteX14" fmla="*/ 1992926 w 2984964"/>
                <a:gd name="connsiteY14" fmla="*/ 2137868 h 2508305"/>
                <a:gd name="connsiteX15" fmla="*/ 1825250 w 2984964"/>
                <a:gd name="connsiteY15" fmla="*/ 2052188 h 2508305"/>
                <a:gd name="connsiteX16" fmla="*/ 1608556 w 2984964"/>
                <a:gd name="connsiteY16" fmla="*/ 1949795 h 2508305"/>
                <a:gd name="connsiteX17" fmla="*/ 1399006 w 2984964"/>
                <a:gd name="connsiteY17" fmla="*/ 1861688 h 2508305"/>
                <a:gd name="connsiteX18" fmla="*/ 1231420 w 2984964"/>
                <a:gd name="connsiteY18" fmla="*/ 1867798 h 2508305"/>
                <a:gd name="connsiteX19" fmla="*/ 1079919 w 2984964"/>
                <a:gd name="connsiteY19" fmla="*/ 1878357 h 2508305"/>
                <a:gd name="connsiteX20" fmla="*/ 1001338 w 2984964"/>
                <a:gd name="connsiteY20" fmla="*/ 1985513 h 2508305"/>
                <a:gd name="connsiteX21" fmla="*/ 989168 w 2984964"/>
                <a:gd name="connsiteY21" fmla="*/ 2157492 h 2508305"/>
                <a:gd name="connsiteX22" fmla="*/ 943922 w 2984964"/>
                <a:gd name="connsiteY22" fmla="*/ 2279995 h 2508305"/>
                <a:gd name="connsiteX23" fmla="*/ 845308 w 2984964"/>
                <a:gd name="connsiteY23" fmla="*/ 2366095 h 2508305"/>
                <a:gd name="connsiteX24" fmla="*/ 760831 w 2984964"/>
                <a:gd name="connsiteY24" fmla="*/ 2461764 h 2508305"/>
                <a:gd name="connsiteX25" fmla="*/ 690242 w 2984964"/>
                <a:gd name="connsiteY25" fmla="*/ 2503057 h 2508305"/>
                <a:gd name="connsiteX26" fmla="*/ 574829 w 2984964"/>
                <a:gd name="connsiteY26" fmla="*/ 2508305 h 2508305"/>
                <a:gd name="connsiteX27" fmla="*/ 399216 w 2984964"/>
                <a:gd name="connsiteY27" fmla="*/ 2477824 h 2508305"/>
                <a:gd name="connsiteX28" fmla="*/ 281341 w 2984964"/>
                <a:gd name="connsiteY28" fmla="*/ 2439294 h 2508305"/>
                <a:gd name="connsiteX29" fmla="*/ 177604 w 2984964"/>
                <a:gd name="connsiteY29" fmla="*/ 2386048 h 2508305"/>
                <a:gd name="connsiteX30" fmla="*/ 131137 w 2984964"/>
                <a:gd name="connsiteY30" fmla="*/ 2307392 h 2508305"/>
                <a:gd name="connsiteX31" fmla="*/ 224 w 2984964"/>
                <a:gd name="connsiteY31" fmla="*/ 2215506 h 2508305"/>
                <a:gd name="connsiteX32" fmla="*/ 86488 w 2984964"/>
                <a:gd name="connsiteY32" fmla="*/ 2017099 h 2508305"/>
                <a:gd name="connsiteX33" fmla="*/ 250390 w 2984964"/>
                <a:gd name="connsiteY33" fmla="*/ 1896329 h 2508305"/>
                <a:gd name="connsiteX34" fmla="*/ 345281 w 2984964"/>
                <a:gd name="connsiteY34" fmla="*/ 1784185 h 2508305"/>
                <a:gd name="connsiteX35" fmla="*/ 345281 w 2984964"/>
                <a:gd name="connsiteY35" fmla="*/ 1534019 h 2508305"/>
                <a:gd name="connsiteX36" fmla="*/ 353907 w 2984964"/>
                <a:gd name="connsiteY36" fmla="*/ 1387370 h 2508305"/>
                <a:gd name="connsiteX37" fmla="*/ 474677 w 2984964"/>
                <a:gd name="connsiteY37" fmla="*/ 1292480 h 2508305"/>
                <a:gd name="connsiteX38" fmla="*/ 621326 w 2984964"/>
                <a:gd name="connsiteY38" fmla="*/ 1275227 h 2508305"/>
                <a:gd name="connsiteX39" fmla="*/ 740299 w 2984964"/>
                <a:gd name="connsiteY39" fmla="*/ 1092590 h 2508305"/>
                <a:gd name="connsiteX40" fmla="*/ 746544 w 2984964"/>
                <a:gd name="connsiteY40" fmla="*/ 1021107 h 2508305"/>
                <a:gd name="connsiteX41" fmla="*/ 756069 w 2984964"/>
                <a:gd name="connsiteY41" fmla="*/ 960812 h 2508305"/>
                <a:gd name="connsiteX42" fmla="*/ 791788 w 2984964"/>
                <a:gd name="connsiteY42" fmla="*/ 952051 h 2508305"/>
                <a:gd name="connsiteX43" fmla="*/ 821216 w 2984964"/>
                <a:gd name="connsiteY43" fmla="*/ 983142 h 2508305"/>
                <a:gd name="connsiteX44" fmla="*/ 839413 w 2984964"/>
                <a:gd name="connsiteY44" fmla="*/ 966338 h 2508305"/>
                <a:gd name="connsiteX45" fmla="*/ 837885 w 2984964"/>
                <a:gd name="connsiteY45" fmla="*/ 906088 h 2508305"/>
                <a:gd name="connsiteX46" fmla="*/ 889330 w 2984964"/>
                <a:gd name="connsiteY46" fmla="*/ 885556 h 2508305"/>
                <a:gd name="connsiteX47" fmla="*/ 932281 w 2984964"/>
                <a:gd name="connsiteY47" fmla="*/ 930620 h 2508305"/>
                <a:gd name="connsiteX48" fmla="*/ 948950 w 2984964"/>
                <a:gd name="connsiteY48" fmla="*/ 952051 h 2508305"/>
                <a:gd name="connsiteX49" fmla="*/ 977975 w 2984964"/>
                <a:gd name="connsiteY49" fmla="*/ 939380 h 2508305"/>
                <a:gd name="connsiteX50" fmla="*/ 987050 w 2984964"/>
                <a:gd name="connsiteY50" fmla="*/ 880613 h 2508305"/>
                <a:gd name="connsiteX51" fmla="*/ 988084 w 2984964"/>
                <a:gd name="connsiteY51" fmla="*/ 847186 h 2508305"/>
                <a:gd name="connsiteX52" fmla="*/ 1008481 w 2984964"/>
                <a:gd name="connsiteY52" fmla="*/ 823463 h 2508305"/>
                <a:gd name="connsiteX53" fmla="*/ 1064239 w 2984964"/>
                <a:gd name="connsiteY53" fmla="*/ 804952 h 2508305"/>
                <a:gd name="connsiteX54" fmla="*/ 1096588 w 2984964"/>
                <a:gd name="connsiteY54" fmla="*/ 799651 h 2508305"/>
                <a:gd name="connsiteX55" fmla="*/ 1114784 w 2984964"/>
                <a:gd name="connsiteY55" fmla="*/ 767167 h 2508305"/>
                <a:gd name="connsiteX56" fmla="*/ 1139450 w 2984964"/>
                <a:gd name="connsiteY56" fmla="*/ 759170 h 2508305"/>
                <a:gd name="connsiteX57" fmla="*/ 1156119 w 2984964"/>
                <a:gd name="connsiteY57" fmla="*/ 735357 h 2508305"/>
                <a:gd name="connsiteX58" fmla="*/ 1179931 w 2984964"/>
                <a:gd name="connsiteY58" fmla="*/ 787745 h 2508305"/>
                <a:gd name="connsiteX59" fmla="*/ 1222794 w 2984964"/>
                <a:gd name="connsiteY59" fmla="*/ 785364 h 2508305"/>
                <a:gd name="connsiteX60" fmla="*/ 1260894 w 2984964"/>
                <a:gd name="connsiteY60" fmla="*/ 797270 h 2508305"/>
                <a:gd name="connsiteX61" fmla="*/ 1284706 w 2984964"/>
                <a:gd name="connsiteY61" fmla="*/ 787745 h 2508305"/>
                <a:gd name="connsiteX62" fmla="*/ 1313281 w 2984964"/>
                <a:gd name="connsiteY62" fmla="*/ 859182 h 2508305"/>
                <a:gd name="connsiteX63" fmla="*/ 1338217 w 2984964"/>
                <a:gd name="connsiteY63" fmla="*/ 846872 h 2508305"/>
                <a:gd name="connsiteX64" fmla="*/ 1381349 w 2984964"/>
                <a:gd name="connsiteY64" fmla="*/ 852532 h 2508305"/>
                <a:gd name="connsiteX65" fmla="*/ 1415675 w 2984964"/>
                <a:gd name="connsiteY65" fmla="*/ 859182 h 2508305"/>
                <a:gd name="connsiteX66" fmla="*/ 1475026 w 2984964"/>
                <a:gd name="connsiteY66" fmla="*/ 914715 h 2508305"/>
                <a:gd name="connsiteX67" fmla="*/ 1503781 w 2984964"/>
                <a:gd name="connsiteY67" fmla="*/ 899663 h 2508305"/>
                <a:gd name="connsiteX68" fmla="*/ 1539500 w 2984964"/>
                <a:gd name="connsiteY68" fmla="*/ 923476 h 2508305"/>
                <a:gd name="connsiteX69" fmla="*/ 1591888 w 2984964"/>
                <a:gd name="connsiteY69" fmla="*/ 952051 h 2508305"/>
                <a:gd name="connsiteX70" fmla="*/ 1672850 w 2984964"/>
                <a:gd name="connsiteY70" fmla="*/ 956633 h 2508305"/>
                <a:gd name="connsiteX71" fmla="*/ 1696347 w 2984964"/>
                <a:gd name="connsiteY71" fmla="*/ 917680 h 2508305"/>
                <a:gd name="connsiteX72" fmla="*/ 1660944 w 2984964"/>
                <a:gd name="connsiteY72" fmla="*/ 875851 h 2508305"/>
                <a:gd name="connsiteX73" fmla="*/ 1586001 w 2984964"/>
                <a:gd name="connsiteY73" fmla="*/ 823687 h 2508305"/>
                <a:gd name="connsiteX74" fmla="*/ 1499019 w 2984964"/>
                <a:gd name="connsiteY74" fmla="*/ 778220 h 2508305"/>
                <a:gd name="connsiteX75" fmla="*/ 1413788 w 2984964"/>
                <a:gd name="connsiteY75" fmla="*/ 685396 h 2508305"/>
                <a:gd name="connsiteX76" fmla="*/ 1375194 w 2984964"/>
                <a:gd name="connsiteY76" fmla="*/ 663920 h 2508305"/>
                <a:gd name="connsiteX77" fmla="*/ 1293602 w 2984964"/>
                <a:gd name="connsiteY77" fmla="*/ 588124 h 2508305"/>
                <a:gd name="connsiteX78" fmla="*/ 1263275 w 2984964"/>
                <a:gd name="connsiteY78" fmla="*/ 521045 h 2508305"/>
                <a:gd name="connsiteX79" fmla="*/ 1232319 w 2984964"/>
                <a:gd name="connsiteY79" fmla="*/ 471038 h 2508305"/>
                <a:gd name="connsiteX80" fmla="*/ 1215335 w 2984964"/>
                <a:gd name="connsiteY80" fmla="*/ 455134 h 2508305"/>
                <a:gd name="connsiteX81" fmla="*/ 1220412 w 2984964"/>
                <a:gd name="connsiteY81" fmla="*/ 418651 h 2508305"/>
                <a:gd name="connsiteX82" fmla="*/ 1241844 w 2984964"/>
                <a:gd name="connsiteY82" fmla="*/ 378394 h 2508305"/>
                <a:gd name="connsiteX83" fmla="*/ 1198981 w 2984964"/>
                <a:gd name="connsiteY83" fmla="*/ 378170 h 2508305"/>
                <a:gd name="connsiteX84" fmla="*/ 1157062 w 2984964"/>
                <a:gd name="connsiteY84" fmla="*/ 353099 h 2508305"/>
                <a:gd name="connsiteX85" fmla="*/ 1148975 w 2984964"/>
                <a:gd name="connsiteY85" fmla="*/ 290063 h 2508305"/>
                <a:gd name="connsiteX86" fmla="*/ 1118019 w 2984964"/>
                <a:gd name="connsiteY86" fmla="*/ 275776 h 2508305"/>
                <a:gd name="connsiteX87" fmla="*/ 1112447 w 2984964"/>
                <a:gd name="connsiteY87" fmla="*/ 252862 h 2508305"/>
                <a:gd name="connsiteX88" fmla="*/ 1060869 w 2984964"/>
                <a:gd name="connsiteY88" fmla="*/ 256726 h 2508305"/>
                <a:gd name="connsiteX89" fmla="*/ 1048963 w 2984964"/>
                <a:gd name="connsiteY89" fmla="*/ 240057 h 2508305"/>
                <a:gd name="connsiteX90" fmla="*/ 998956 w 2984964"/>
                <a:gd name="connsiteY90" fmla="*/ 247201 h 2508305"/>
                <a:gd name="connsiteX91" fmla="*/ 977525 w 2984964"/>
                <a:gd name="connsiteY91" fmla="*/ 235295 h 2508305"/>
                <a:gd name="connsiteX92" fmla="*/ 964900 w 2984964"/>
                <a:gd name="connsiteY92" fmla="*/ 193644 h 2508305"/>
                <a:gd name="connsiteX93" fmla="*/ 891080 w 2984964"/>
                <a:gd name="connsiteY93" fmla="*/ 215075 h 2508305"/>
                <a:gd name="connsiteX94" fmla="*/ 915613 w 2984964"/>
                <a:gd name="connsiteY94" fmla="*/ 178145 h 2508305"/>
                <a:gd name="connsiteX95" fmla="*/ 963238 w 2984964"/>
                <a:gd name="connsiteY95" fmla="*/ 154332 h 2508305"/>
                <a:gd name="connsiteX96" fmla="*/ 998957 w 2984964"/>
                <a:gd name="connsiteY96" fmla="*/ 142426 h 2508305"/>
                <a:gd name="connsiteX97" fmla="*/ 1013243 w 2984964"/>
                <a:gd name="connsiteY97" fmla="*/ 92419 h 2508305"/>
                <a:gd name="connsiteX98" fmla="*/ 1056106 w 2984964"/>
                <a:gd name="connsiteY98" fmla="*/ 97182 h 2508305"/>
                <a:gd name="connsiteX99" fmla="*/ 1159443 w 2984964"/>
                <a:gd name="connsiteY99" fmla="*/ 41649 h 2508305"/>
                <a:gd name="connsiteX100" fmla="*/ 1393255 w 2984964"/>
                <a:gd name="connsiteY100" fmla="*/ 0 h 2508305"/>
                <a:gd name="connsiteX101" fmla="*/ 1491965 w 2984964"/>
                <a:gd name="connsiteY101" fmla="*/ 27677 h 2508305"/>
                <a:gd name="connsiteX102" fmla="*/ 1556169 w 2984964"/>
                <a:gd name="connsiteY102" fmla="*/ 61463 h 2508305"/>
                <a:gd name="connsiteX103" fmla="*/ 1599031 w 2984964"/>
                <a:gd name="connsiteY103" fmla="*/ 90038 h 2508305"/>
                <a:gd name="connsiteX104" fmla="*/ 1781129 w 2984964"/>
                <a:gd name="connsiteY104" fmla="*/ 102933 h 2508305"/>
                <a:gd name="connsiteX0" fmla="*/ 1694641 w 2898476"/>
                <a:gd name="connsiteY0" fmla="*/ 102933 h 2508305"/>
                <a:gd name="connsiteX1" fmla="*/ 1613140 w 2898476"/>
                <a:gd name="connsiteY1" fmla="*/ 309068 h 2508305"/>
                <a:gd name="connsiteX2" fmla="*/ 1587261 w 2898476"/>
                <a:gd name="connsiteY2" fmla="*/ 464344 h 2508305"/>
                <a:gd name="connsiteX3" fmla="*/ 1742536 w 2898476"/>
                <a:gd name="connsiteY3" fmla="*/ 610993 h 2508305"/>
                <a:gd name="connsiteX4" fmla="*/ 2147978 w 2898476"/>
                <a:gd name="connsiteY4" fmla="*/ 723136 h 2508305"/>
                <a:gd name="connsiteX5" fmla="*/ 2372264 w 2898476"/>
                <a:gd name="connsiteY5" fmla="*/ 921544 h 2508305"/>
                <a:gd name="connsiteX6" fmla="*/ 2622430 w 2898476"/>
                <a:gd name="connsiteY6" fmla="*/ 1076819 h 2508305"/>
                <a:gd name="connsiteX7" fmla="*/ 2803585 w 2898476"/>
                <a:gd name="connsiteY7" fmla="*/ 1318359 h 2508305"/>
                <a:gd name="connsiteX8" fmla="*/ 2898476 w 2898476"/>
                <a:gd name="connsiteY8" fmla="*/ 1620283 h 2508305"/>
                <a:gd name="connsiteX9" fmla="*/ 2889849 w 2898476"/>
                <a:gd name="connsiteY9" fmla="*/ 1870449 h 2508305"/>
                <a:gd name="connsiteX10" fmla="*/ 2812212 w 2898476"/>
                <a:gd name="connsiteY10" fmla="*/ 2060231 h 2508305"/>
                <a:gd name="connsiteX11" fmla="*/ 2639683 w 2898476"/>
                <a:gd name="connsiteY11" fmla="*/ 2189627 h 2508305"/>
                <a:gd name="connsiteX12" fmla="*/ 2398144 w 2898476"/>
                <a:gd name="connsiteY12" fmla="*/ 2241385 h 2508305"/>
                <a:gd name="connsiteX13" fmla="*/ 2177766 w 2898476"/>
                <a:gd name="connsiteY13" fmla="*/ 2219999 h 2508305"/>
                <a:gd name="connsiteX14" fmla="*/ 1906438 w 2898476"/>
                <a:gd name="connsiteY14" fmla="*/ 2137868 h 2508305"/>
                <a:gd name="connsiteX15" fmla="*/ 1738762 w 2898476"/>
                <a:gd name="connsiteY15" fmla="*/ 2052188 h 2508305"/>
                <a:gd name="connsiteX16" fmla="*/ 1522068 w 2898476"/>
                <a:gd name="connsiteY16" fmla="*/ 1949795 h 2508305"/>
                <a:gd name="connsiteX17" fmla="*/ 1312518 w 2898476"/>
                <a:gd name="connsiteY17" fmla="*/ 1861688 h 2508305"/>
                <a:gd name="connsiteX18" fmla="*/ 1144932 w 2898476"/>
                <a:gd name="connsiteY18" fmla="*/ 1867798 h 2508305"/>
                <a:gd name="connsiteX19" fmla="*/ 993431 w 2898476"/>
                <a:gd name="connsiteY19" fmla="*/ 1878357 h 2508305"/>
                <a:gd name="connsiteX20" fmla="*/ 914850 w 2898476"/>
                <a:gd name="connsiteY20" fmla="*/ 1985513 h 2508305"/>
                <a:gd name="connsiteX21" fmla="*/ 902680 w 2898476"/>
                <a:gd name="connsiteY21" fmla="*/ 2157492 h 2508305"/>
                <a:gd name="connsiteX22" fmla="*/ 857434 w 2898476"/>
                <a:gd name="connsiteY22" fmla="*/ 2279995 h 2508305"/>
                <a:gd name="connsiteX23" fmla="*/ 758820 w 2898476"/>
                <a:gd name="connsiteY23" fmla="*/ 2366095 h 2508305"/>
                <a:gd name="connsiteX24" fmla="*/ 674343 w 2898476"/>
                <a:gd name="connsiteY24" fmla="*/ 2461764 h 2508305"/>
                <a:gd name="connsiteX25" fmla="*/ 603754 w 2898476"/>
                <a:gd name="connsiteY25" fmla="*/ 2503057 h 2508305"/>
                <a:gd name="connsiteX26" fmla="*/ 488341 w 2898476"/>
                <a:gd name="connsiteY26" fmla="*/ 2508305 h 2508305"/>
                <a:gd name="connsiteX27" fmla="*/ 312728 w 2898476"/>
                <a:gd name="connsiteY27" fmla="*/ 2477824 h 2508305"/>
                <a:gd name="connsiteX28" fmla="*/ 194853 w 2898476"/>
                <a:gd name="connsiteY28" fmla="*/ 2439294 h 2508305"/>
                <a:gd name="connsiteX29" fmla="*/ 91116 w 2898476"/>
                <a:gd name="connsiteY29" fmla="*/ 2386048 h 2508305"/>
                <a:gd name="connsiteX30" fmla="*/ 44649 w 2898476"/>
                <a:gd name="connsiteY30" fmla="*/ 2307392 h 2508305"/>
                <a:gd name="connsiteX31" fmla="*/ 59256 w 2898476"/>
                <a:gd name="connsiteY31" fmla="*/ 2133485 h 2508305"/>
                <a:gd name="connsiteX32" fmla="*/ 0 w 2898476"/>
                <a:gd name="connsiteY32" fmla="*/ 2017099 h 2508305"/>
                <a:gd name="connsiteX33" fmla="*/ 163902 w 2898476"/>
                <a:gd name="connsiteY33" fmla="*/ 1896329 h 2508305"/>
                <a:gd name="connsiteX34" fmla="*/ 258793 w 2898476"/>
                <a:gd name="connsiteY34" fmla="*/ 1784185 h 2508305"/>
                <a:gd name="connsiteX35" fmla="*/ 258793 w 2898476"/>
                <a:gd name="connsiteY35" fmla="*/ 1534019 h 2508305"/>
                <a:gd name="connsiteX36" fmla="*/ 267419 w 2898476"/>
                <a:gd name="connsiteY36" fmla="*/ 1387370 h 2508305"/>
                <a:gd name="connsiteX37" fmla="*/ 388189 w 2898476"/>
                <a:gd name="connsiteY37" fmla="*/ 1292480 h 2508305"/>
                <a:gd name="connsiteX38" fmla="*/ 534838 w 2898476"/>
                <a:gd name="connsiteY38" fmla="*/ 1275227 h 2508305"/>
                <a:gd name="connsiteX39" fmla="*/ 653811 w 2898476"/>
                <a:gd name="connsiteY39" fmla="*/ 1092590 h 2508305"/>
                <a:gd name="connsiteX40" fmla="*/ 660056 w 2898476"/>
                <a:gd name="connsiteY40" fmla="*/ 1021107 h 2508305"/>
                <a:gd name="connsiteX41" fmla="*/ 669581 w 2898476"/>
                <a:gd name="connsiteY41" fmla="*/ 960812 h 2508305"/>
                <a:gd name="connsiteX42" fmla="*/ 705300 w 2898476"/>
                <a:gd name="connsiteY42" fmla="*/ 952051 h 2508305"/>
                <a:gd name="connsiteX43" fmla="*/ 734728 w 2898476"/>
                <a:gd name="connsiteY43" fmla="*/ 983142 h 2508305"/>
                <a:gd name="connsiteX44" fmla="*/ 752925 w 2898476"/>
                <a:gd name="connsiteY44" fmla="*/ 966338 h 2508305"/>
                <a:gd name="connsiteX45" fmla="*/ 751397 w 2898476"/>
                <a:gd name="connsiteY45" fmla="*/ 906088 h 2508305"/>
                <a:gd name="connsiteX46" fmla="*/ 802842 w 2898476"/>
                <a:gd name="connsiteY46" fmla="*/ 885556 h 2508305"/>
                <a:gd name="connsiteX47" fmla="*/ 845793 w 2898476"/>
                <a:gd name="connsiteY47" fmla="*/ 930620 h 2508305"/>
                <a:gd name="connsiteX48" fmla="*/ 862462 w 2898476"/>
                <a:gd name="connsiteY48" fmla="*/ 952051 h 2508305"/>
                <a:gd name="connsiteX49" fmla="*/ 891487 w 2898476"/>
                <a:gd name="connsiteY49" fmla="*/ 939380 h 2508305"/>
                <a:gd name="connsiteX50" fmla="*/ 900562 w 2898476"/>
                <a:gd name="connsiteY50" fmla="*/ 880613 h 2508305"/>
                <a:gd name="connsiteX51" fmla="*/ 901596 w 2898476"/>
                <a:gd name="connsiteY51" fmla="*/ 847186 h 2508305"/>
                <a:gd name="connsiteX52" fmla="*/ 921993 w 2898476"/>
                <a:gd name="connsiteY52" fmla="*/ 823463 h 2508305"/>
                <a:gd name="connsiteX53" fmla="*/ 977751 w 2898476"/>
                <a:gd name="connsiteY53" fmla="*/ 804952 h 2508305"/>
                <a:gd name="connsiteX54" fmla="*/ 1010100 w 2898476"/>
                <a:gd name="connsiteY54" fmla="*/ 799651 h 2508305"/>
                <a:gd name="connsiteX55" fmla="*/ 1028296 w 2898476"/>
                <a:gd name="connsiteY55" fmla="*/ 767167 h 2508305"/>
                <a:gd name="connsiteX56" fmla="*/ 1052962 w 2898476"/>
                <a:gd name="connsiteY56" fmla="*/ 759170 h 2508305"/>
                <a:gd name="connsiteX57" fmla="*/ 1069631 w 2898476"/>
                <a:gd name="connsiteY57" fmla="*/ 735357 h 2508305"/>
                <a:gd name="connsiteX58" fmla="*/ 1093443 w 2898476"/>
                <a:gd name="connsiteY58" fmla="*/ 787745 h 2508305"/>
                <a:gd name="connsiteX59" fmla="*/ 1136306 w 2898476"/>
                <a:gd name="connsiteY59" fmla="*/ 785364 h 2508305"/>
                <a:gd name="connsiteX60" fmla="*/ 1174406 w 2898476"/>
                <a:gd name="connsiteY60" fmla="*/ 797270 h 2508305"/>
                <a:gd name="connsiteX61" fmla="*/ 1198218 w 2898476"/>
                <a:gd name="connsiteY61" fmla="*/ 787745 h 2508305"/>
                <a:gd name="connsiteX62" fmla="*/ 1226793 w 2898476"/>
                <a:gd name="connsiteY62" fmla="*/ 859182 h 2508305"/>
                <a:gd name="connsiteX63" fmla="*/ 1251729 w 2898476"/>
                <a:gd name="connsiteY63" fmla="*/ 846872 h 2508305"/>
                <a:gd name="connsiteX64" fmla="*/ 1294861 w 2898476"/>
                <a:gd name="connsiteY64" fmla="*/ 852532 h 2508305"/>
                <a:gd name="connsiteX65" fmla="*/ 1329187 w 2898476"/>
                <a:gd name="connsiteY65" fmla="*/ 859182 h 2508305"/>
                <a:gd name="connsiteX66" fmla="*/ 1388538 w 2898476"/>
                <a:gd name="connsiteY66" fmla="*/ 914715 h 2508305"/>
                <a:gd name="connsiteX67" fmla="*/ 1417293 w 2898476"/>
                <a:gd name="connsiteY67" fmla="*/ 899663 h 2508305"/>
                <a:gd name="connsiteX68" fmla="*/ 1453012 w 2898476"/>
                <a:gd name="connsiteY68" fmla="*/ 923476 h 2508305"/>
                <a:gd name="connsiteX69" fmla="*/ 1505400 w 2898476"/>
                <a:gd name="connsiteY69" fmla="*/ 952051 h 2508305"/>
                <a:gd name="connsiteX70" fmla="*/ 1586362 w 2898476"/>
                <a:gd name="connsiteY70" fmla="*/ 956633 h 2508305"/>
                <a:gd name="connsiteX71" fmla="*/ 1609859 w 2898476"/>
                <a:gd name="connsiteY71" fmla="*/ 917680 h 2508305"/>
                <a:gd name="connsiteX72" fmla="*/ 1574456 w 2898476"/>
                <a:gd name="connsiteY72" fmla="*/ 875851 h 2508305"/>
                <a:gd name="connsiteX73" fmla="*/ 1499513 w 2898476"/>
                <a:gd name="connsiteY73" fmla="*/ 823687 h 2508305"/>
                <a:gd name="connsiteX74" fmla="*/ 1412531 w 2898476"/>
                <a:gd name="connsiteY74" fmla="*/ 778220 h 2508305"/>
                <a:gd name="connsiteX75" fmla="*/ 1327300 w 2898476"/>
                <a:gd name="connsiteY75" fmla="*/ 685396 h 2508305"/>
                <a:gd name="connsiteX76" fmla="*/ 1288706 w 2898476"/>
                <a:gd name="connsiteY76" fmla="*/ 663920 h 2508305"/>
                <a:gd name="connsiteX77" fmla="*/ 1207114 w 2898476"/>
                <a:gd name="connsiteY77" fmla="*/ 588124 h 2508305"/>
                <a:gd name="connsiteX78" fmla="*/ 1176787 w 2898476"/>
                <a:gd name="connsiteY78" fmla="*/ 521045 h 2508305"/>
                <a:gd name="connsiteX79" fmla="*/ 1145831 w 2898476"/>
                <a:gd name="connsiteY79" fmla="*/ 471038 h 2508305"/>
                <a:gd name="connsiteX80" fmla="*/ 1128847 w 2898476"/>
                <a:gd name="connsiteY80" fmla="*/ 455134 h 2508305"/>
                <a:gd name="connsiteX81" fmla="*/ 1133924 w 2898476"/>
                <a:gd name="connsiteY81" fmla="*/ 418651 h 2508305"/>
                <a:gd name="connsiteX82" fmla="*/ 1155356 w 2898476"/>
                <a:gd name="connsiteY82" fmla="*/ 378394 h 2508305"/>
                <a:gd name="connsiteX83" fmla="*/ 1112493 w 2898476"/>
                <a:gd name="connsiteY83" fmla="*/ 378170 h 2508305"/>
                <a:gd name="connsiteX84" fmla="*/ 1070574 w 2898476"/>
                <a:gd name="connsiteY84" fmla="*/ 353099 h 2508305"/>
                <a:gd name="connsiteX85" fmla="*/ 1062487 w 2898476"/>
                <a:gd name="connsiteY85" fmla="*/ 290063 h 2508305"/>
                <a:gd name="connsiteX86" fmla="*/ 1031531 w 2898476"/>
                <a:gd name="connsiteY86" fmla="*/ 275776 h 2508305"/>
                <a:gd name="connsiteX87" fmla="*/ 1025959 w 2898476"/>
                <a:gd name="connsiteY87" fmla="*/ 252862 h 2508305"/>
                <a:gd name="connsiteX88" fmla="*/ 974381 w 2898476"/>
                <a:gd name="connsiteY88" fmla="*/ 256726 h 2508305"/>
                <a:gd name="connsiteX89" fmla="*/ 962475 w 2898476"/>
                <a:gd name="connsiteY89" fmla="*/ 240057 h 2508305"/>
                <a:gd name="connsiteX90" fmla="*/ 912468 w 2898476"/>
                <a:gd name="connsiteY90" fmla="*/ 247201 h 2508305"/>
                <a:gd name="connsiteX91" fmla="*/ 891037 w 2898476"/>
                <a:gd name="connsiteY91" fmla="*/ 235295 h 2508305"/>
                <a:gd name="connsiteX92" fmla="*/ 878412 w 2898476"/>
                <a:gd name="connsiteY92" fmla="*/ 193644 h 2508305"/>
                <a:gd name="connsiteX93" fmla="*/ 804592 w 2898476"/>
                <a:gd name="connsiteY93" fmla="*/ 215075 h 2508305"/>
                <a:gd name="connsiteX94" fmla="*/ 829125 w 2898476"/>
                <a:gd name="connsiteY94" fmla="*/ 178145 h 2508305"/>
                <a:gd name="connsiteX95" fmla="*/ 876750 w 2898476"/>
                <a:gd name="connsiteY95" fmla="*/ 154332 h 2508305"/>
                <a:gd name="connsiteX96" fmla="*/ 912469 w 2898476"/>
                <a:gd name="connsiteY96" fmla="*/ 142426 h 2508305"/>
                <a:gd name="connsiteX97" fmla="*/ 926755 w 2898476"/>
                <a:gd name="connsiteY97" fmla="*/ 92419 h 2508305"/>
                <a:gd name="connsiteX98" fmla="*/ 969618 w 2898476"/>
                <a:gd name="connsiteY98" fmla="*/ 97182 h 2508305"/>
                <a:gd name="connsiteX99" fmla="*/ 1072955 w 2898476"/>
                <a:gd name="connsiteY99" fmla="*/ 41649 h 2508305"/>
                <a:gd name="connsiteX100" fmla="*/ 1306767 w 2898476"/>
                <a:gd name="connsiteY100" fmla="*/ 0 h 2508305"/>
                <a:gd name="connsiteX101" fmla="*/ 1405477 w 2898476"/>
                <a:gd name="connsiteY101" fmla="*/ 27677 h 2508305"/>
                <a:gd name="connsiteX102" fmla="*/ 1469681 w 2898476"/>
                <a:gd name="connsiteY102" fmla="*/ 61463 h 2508305"/>
                <a:gd name="connsiteX103" fmla="*/ 1512543 w 2898476"/>
                <a:gd name="connsiteY103" fmla="*/ 90038 h 2508305"/>
                <a:gd name="connsiteX104" fmla="*/ 1694641 w 2898476"/>
                <a:gd name="connsiteY104" fmla="*/ 102933 h 2508305"/>
                <a:gd name="connsiteX0" fmla="*/ 1694641 w 2898476"/>
                <a:gd name="connsiteY0" fmla="*/ 102933 h 2508305"/>
                <a:gd name="connsiteX1" fmla="*/ 1613140 w 2898476"/>
                <a:gd name="connsiteY1" fmla="*/ 309068 h 2508305"/>
                <a:gd name="connsiteX2" fmla="*/ 1587261 w 2898476"/>
                <a:gd name="connsiteY2" fmla="*/ 464344 h 2508305"/>
                <a:gd name="connsiteX3" fmla="*/ 1742536 w 2898476"/>
                <a:gd name="connsiteY3" fmla="*/ 610993 h 2508305"/>
                <a:gd name="connsiteX4" fmla="*/ 2147978 w 2898476"/>
                <a:gd name="connsiteY4" fmla="*/ 723136 h 2508305"/>
                <a:gd name="connsiteX5" fmla="*/ 2372264 w 2898476"/>
                <a:gd name="connsiteY5" fmla="*/ 921544 h 2508305"/>
                <a:gd name="connsiteX6" fmla="*/ 2622430 w 2898476"/>
                <a:gd name="connsiteY6" fmla="*/ 1076819 h 2508305"/>
                <a:gd name="connsiteX7" fmla="*/ 2803585 w 2898476"/>
                <a:gd name="connsiteY7" fmla="*/ 1318359 h 2508305"/>
                <a:gd name="connsiteX8" fmla="*/ 2898476 w 2898476"/>
                <a:gd name="connsiteY8" fmla="*/ 1620283 h 2508305"/>
                <a:gd name="connsiteX9" fmla="*/ 2889849 w 2898476"/>
                <a:gd name="connsiteY9" fmla="*/ 1870449 h 2508305"/>
                <a:gd name="connsiteX10" fmla="*/ 2812212 w 2898476"/>
                <a:gd name="connsiteY10" fmla="*/ 2060231 h 2508305"/>
                <a:gd name="connsiteX11" fmla="*/ 2639683 w 2898476"/>
                <a:gd name="connsiteY11" fmla="*/ 2189627 h 2508305"/>
                <a:gd name="connsiteX12" fmla="*/ 2398144 w 2898476"/>
                <a:gd name="connsiteY12" fmla="*/ 2241385 h 2508305"/>
                <a:gd name="connsiteX13" fmla="*/ 2177766 w 2898476"/>
                <a:gd name="connsiteY13" fmla="*/ 2219999 h 2508305"/>
                <a:gd name="connsiteX14" fmla="*/ 1906438 w 2898476"/>
                <a:gd name="connsiteY14" fmla="*/ 2137868 h 2508305"/>
                <a:gd name="connsiteX15" fmla="*/ 1738762 w 2898476"/>
                <a:gd name="connsiteY15" fmla="*/ 2052188 h 2508305"/>
                <a:gd name="connsiteX16" fmla="*/ 1522068 w 2898476"/>
                <a:gd name="connsiteY16" fmla="*/ 1949795 h 2508305"/>
                <a:gd name="connsiteX17" fmla="*/ 1312518 w 2898476"/>
                <a:gd name="connsiteY17" fmla="*/ 1861688 h 2508305"/>
                <a:gd name="connsiteX18" fmla="*/ 1144932 w 2898476"/>
                <a:gd name="connsiteY18" fmla="*/ 1867798 h 2508305"/>
                <a:gd name="connsiteX19" fmla="*/ 993431 w 2898476"/>
                <a:gd name="connsiteY19" fmla="*/ 1878357 h 2508305"/>
                <a:gd name="connsiteX20" fmla="*/ 914850 w 2898476"/>
                <a:gd name="connsiteY20" fmla="*/ 1985513 h 2508305"/>
                <a:gd name="connsiteX21" fmla="*/ 902680 w 2898476"/>
                <a:gd name="connsiteY21" fmla="*/ 2157492 h 2508305"/>
                <a:gd name="connsiteX22" fmla="*/ 857434 w 2898476"/>
                <a:gd name="connsiteY22" fmla="*/ 2279995 h 2508305"/>
                <a:gd name="connsiteX23" fmla="*/ 758820 w 2898476"/>
                <a:gd name="connsiteY23" fmla="*/ 2366095 h 2508305"/>
                <a:gd name="connsiteX24" fmla="*/ 674343 w 2898476"/>
                <a:gd name="connsiteY24" fmla="*/ 2461764 h 2508305"/>
                <a:gd name="connsiteX25" fmla="*/ 603754 w 2898476"/>
                <a:gd name="connsiteY25" fmla="*/ 2503057 h 2508305"/>
                <a:gd name="connsiteX26" fmla="*/ 488341 w 2898476"/>
                <a:gd name="connsiteY26" fmla="*/ 2508305 h 2508305"/>
                <a:gd name="connsiteX27" fmla="*/ 312728 w 2898476"/>
                <a:gd name="connsiteY27" fmla="*/ 2477824 h 2508305"/>
                <a:gd name="connsiteX28" fmla="*/ 194853 w 2898476"/>
                <a:gd name="connsiteY28" fmla="*/ 2439294 h 2508305"/>
                <a:gd name="connsiteX29" fmla="*/ 91116 w 2898476"/>
                <a:gd name="connsiteY29" fmla="*/ 2386048 h 2508305"/>
                <a:gd name="connsiteX30" fmla="*/ 44649 w 2898476"/>
                <a:gd name="connsiteY30" fmla="*/ 2307392 h 2508305"/>
                <a:gd name="connsiteX31" fmla="*/ 59256 w 2898476"/>
                <a:gd name="connsiteY31" fmla="*/ 2133485 h 2508305"/>
                <a:gd name="connsiteX32" fmla="*/ 0 w 2898476"/>
                <a:gd name="connsiteY32" fmla="*/ 2017099 h 2508305"/>
                <a:gd name="connsiteX33" fmla="*/ 163902 w 2898476"/>
                <a:gd name="connsiteY33" fmla="*/ 1896329 h 2508305"/>
                <a:gd name="connsiteX34" fmla="*/ 258793 w 2898476"/>
                <a:gd name="connsiteY34" fmla="*/ 1784185 h 2508305"/>
                <a:gd name="connsiteX35" fmla="*/ 258793 w 2898476"/>
                <a:gd name="connsiteY35" fmla="*/ 1534019 h 2508305"/>
                <a:gd name="connsiteX36" fmla="*/ 267419 w 2898476"/>
                <a:gd name="connsiteY36" fmla="*/ 1387370 h 2508305"/>
                <a:gd name="connsiteX37" fmla="*/ 388189 w 2898476"/>
                <a:gd name="connsiteY37" fmla="*/ 1292480 h 2508305"/>
                <a:gd name="connsiteX38" fmla="*/ 534838 w 2898476"/>
                <a:gd name="connsiteY38" fmla="*/ 1275227 h 2508305"/>
                <a:gd name="connsiteX39" fmla="*/ 653811 w 2898476"/>
                <a:gd name="connsiteY39" fmla="*/ 1092590 h 2508305"/>
                <a:gd name="connsiteX40" fmla="*/ 660056 w 2898476"/>
                <a:gd name="connsiteY40" fmla="*/ 1021107 h 2508305"/>
                <a:gd name="connsiteX41" fmla="*/ 669581 w 2898476"/>
                <a:gd name="connsiteY41" fmla="*/ 960812 h 2508305"/>
                <a:gd name="connsiteX42" fmla="*/ 705300 w 2898476"/>
                <a:gd name="connsiteY42" fmla="*/ 952051 h 2508305"/>
                <a:gd name="connsiteX43" fmla="*/ 734728 w 2898476"/>
                <a:gd name="connsiteY43" fmla="*/ 983142 h 2508305"/>
                <a:gd name="connsiteX44" fmla="*/ 752925 w 2898476"/>
                <a:gd name="connsiteY44" fmla="*/ 966338 h 2508305"/>
                <a:gd name="connsiteX45" fmla="*/ 751397 w 2898476"/>
                <a:gd name="connsiteY45" fmla="*/ 906088 h 2508305"/>
                <a:gd name="connsiteX46" fmla="*/ 802842 w 2898476"/>
                <a:gd name="connsiteY46" fmla="*/ 885556 h 2508305"/>
                <a:gd name="connsiteX47" fmla="*/ 845793 w 2898476"/>
                <a:gd name="connsiteY47" fmla="*/ 930620 h 2508305"/>
                <a:gd name="connsiteX48" fmla="*/ 862462 w 2898476"/>
                <a:gd name="connsiteY48" fmla="*/ 952051 h 2508305"/>
                <a:gd name="connsiteX49" fmla="*/ 891487 w 2898476"/>
                <a:gd name="connsiteY49" fmla="*/ 939380 h 2508305"/>
                <a:gd name="connsiteX50" fmla="*/ 900562 w 2898476"/>
                <a:gd name="connsiteY50" fmla="*/ 880613 h 2508305"/>
                <a:gd name="connsiteX51" fmla="*/ 901596 w 2898476"/>
                <a:gd name="connsiteY51" fmla="*/ 847186 h 2508305"/>
                <a:gd name="connsiteX52" fmla="*/ 921993 w 2898476"/>
                <a:gd name="connsiteY52" fmla="*/ 823463 h 2508305"/>
                <a:gd name="connsiteX53" fmla="*/ 977751 w 2898476"/>
                <a:gd name="connsiteY53" fmla="*/ 804952 h 2508305"/>
                <a:gd name="connsiteX54" fmla="*/ 1010100 w 2898476"/>
                <a:gd name="connsiteY54" fmla="*/ 799651 h 2508305"/>
                <a:gd name="connsiteX55" fmla="*/ 1028296 w 2898476"/>
                <a:gd name="connsiteY55" fmla="*/ 767167 h 2508305"/>
                <a:gd name="connsiteX56" fmla="*/ 1052962 w 2898476"/>
                <a:gd name="connsiteY56" fmla="*/ 759170 h 2508305"/>
                <a:gd name="connsiteX57" fmla="*/ 1069631 w 2898476"/>
                <a:gd name="connsiteY57" fmla="*/ 735357 h 2508305"/>
                <a:gd name="connsiteX58" fmla="*/ 1093443 w 2898476"/>
                <a:gd name="connsiteY58" fmla="*/ 787745 h 2508305"/>
                <a:gd name="connsiteX59" fmla="*/ 1136306 w 2898476"/>
                <a:gd name="connsiteY59" fmla="*/ 785364 h 2508305"/>
                <a:gd name="connsiteX60" fmla="*/ 1174406 w 2898476"/>
                <a:gd name="connsiteY60" fmla="*/ 797270 h 2508305"/>
                <a:gd name="connsiteX61" fmla="*/ 1198218 w 2898476"/>
                <a:gd name="connsiteY61" fmla="*/ 787745 h 2508305"/>
                <a:gd name="connsiteX62" fmla="*/ 1226793 w 2898476"/>
                <a:gd name="connsiteY62" fmla="*/ 859182 h 2508305"/>
                <a:gd name="connsiteX63" fmla="*/ 1251729 w 2898476"/>
                <a:gd name="connsiteY63" fmla="*/ 846872 h 2508305"/>
                <a:gd name="connsiteX64" fmla="*/ 1294861 w 2898476"/>
                <a:gd name="connsiteY64" fmla="*/ 852532 h 2508305"/>
                <a:gd name="connsiteX65" fmla="*/ 1329187 w 2898476"/>
                <a:gd name="connsiteY65" fmla="*/ 859182 h 2508305"/>
                <a:gd name="connsiteX66" fmla="*/ 1388538 w 2898476"/>
                <a:gd name="connsiteY66" fmla="*/ 914715 h 2508305"/>
                <a:gd name="connsiteX67" fmla="*/ 1417293 w 2898476"/>
                <a:gd name="connsiteY67" fmla="*/ 899663 h 2508305"/>
                <a:gd name="connsiteX68" fmla="*/ 1453012 w 2898476"/>
                <a:gd name="connsiteY68" fmla="*/ 923476 h 2508305"/>
                <a:gd name="connsiteX69" fmla="*/ 1505400 w 2898476"/>
                <a:gd name="connsiteY69" fmla="*/ 952051 h 2508305"/>
                <a:gd name="connsiteX70" fmla="*/ 1586362 w 2898476"/>
                <a:gd name="connsiteY70" fmla="*/ 956633 h 2508305"/>
                <a:gd name="connsiteX71" fmla="*/ 1609859 w 2898476"/>
                <a:gd name="connsiteY71" fmla="*/ 917680 h 2508305"/>
                <a:gd name="connsiteX72" fmla="*/ 1574456 w 2898476"/>
                <a:gd name="connsiteY72" fmla="*/ 875851 h 2508305"/>
                <a:gd name="connsiteX73" fmla="*/ 1499513 w 2898476"/>
                <a:gd name="connsiteY73" fmla="*/ 823687 h 2508305"/>
                <a:gd name="connsiteX74" fmla="*/ 1412531 w 2898476"/>
                <a:gd name="connsiteY74" fmla="*/ 778220 h 2508305"/>
                <a:gd name="connsiteX75" fmla="*/ 1327300 w 2898476"/>
                <a:gd name="connsiteY75" fmla="*/ 685396 h 2508305"/>
                <a:gd name="connsiteX76" fmla="*/ 1288706 w 2898476"/>
                <a:gd name="connsiteY76" fmla="*/ 663920 h 2508305"/>
                <a:gd name="connsiteX77" fmla="*/ 1207114 w 2898476"/>
                <a:gd name="connsiteY77" fmla="*/ 588124 h 2508305"/>
                <a:gd name="connsiteX78" fmla="*/ 1176787 w 2898476"/>
                <a:gd name="connsiteY78" fmla="*/ 521045 h 2508305"/>
                <a:gd name="connsiteX79" fmla="*/ 1145831 w 2898476"/>
                <a:gd name="connsiteY79" fmla="*/ 471038 h 2508305"/>
                <a:gd name="connsiteX80" fmla="*/ 1128847 w 2898476"/>
                <a:gd name="connsiteY80" fmla="*/ 455134 h 2508305"/>
                <a:gd name="connsiteX81" fmla="*/ 1133924 w 2898476"/>
                <a:gd name="connsiteY81" fmla="*/ 418651 h 2508305"/>
                <a:gd name="connsiteX82" fmla="*/ 1155356 w 2898476"/>
                <a:gd name="connsiteY82" fmla="*/ 378394 h 2508305"/>
                <a:gd name="connsiteX83" fmla="*/ 1112493 w 2898476"/>
                <a:gd name="connsiteY83" fmla="*/ 378170 h 2508305"/>
                <a:gd name="connsiteX84" fmla="*/ 1070574 w 2898476"/>
                <a:gd name="connsiteY84" fmla="*/ 353099 h 2508305"/>
                <a:gd name="connsiteX85" fmla="*/ 1062487 w 2898476"/>
                <a:gd name="connsiteY85" fmla="*/ 290063 h 2508305"/>
                <a:gd name="connsiteX86" fmla="*/ 1031531 w 2898476"/>
                <a:gd name="connsiteY86" fmla="*/ 275776 h 2508305"/>
                <a:gd name="connsiteX87" fmla="*/ 1025959 w 2898476"/>
                <a:gd name="connsiteY87" fmla="*/ 252862 h 2508305"/>
                <a:gd name="connsiteX88" fmla="*/ 974381 w 2898476"/>
                <a:gd name="connsiteY88" fmla="*/ 256726 h 2508305"/>
                <a:gd name="connsiteX89" fmla="*/ 962475 w 2898476"/>
                <a:gd name="connsiteY89" fmla="*/ 240057 h 2508305"/>
                <a:gd name="connsiteX90" fmla="*/ 912468 w 2898476"/>
                <a:gd name="connsiteY90" fmla="*/ 247201 h 2508305"/>
                <a:gd name="connsiteX91" fmla="*/ 891037 w 2898476"/>
                <a:gd name="connsiteY91" fmla="*/ 235295 h 2508305"/>
                <a:gd name="connsiteX92" fmla="*/ 878412 w 2898476"/>
                <a:gd name="connsiteY92" fmla="*/ 193644 h 2508305"/>
                <a:gd name="connsiteX93" fmla="*/ 804592 w 2898476"/>
                <a:gd name="connsiteY93" fmla="*/ 215075 h 2508305"/>
                <a:gd name="connsiteX94" fmla="*/ 829125 w 2898476"/>
                <a:gd name="connsiteY94" fmla="*/ 178145 h 2508305"/>
                <a:gd name="connsiteX95" fmla="*/ 876750 w 2898476"/>
                <a:gd name="connsiteY95" fmla="*/ 154332 h 2508305"/>
                <a:gd name="connsiteX96" fmla="*/ 912469 w 2898476"/>
                <a:gd name="connsiteY96" fmla="*/ 142426 h 2508305"/>
                <a:gd name="connsiteX97" fmla="*/ 926755 w 2898476"/>
                <a:gd name="connsiteY97" fmla="*/ 92419 h 2508305"/>
                <a:gd name="connsiteX98" fmla="*/ 969618 w 2898476"/>
                <a:gd name="connsiteY98" fmla="*/ 97182 h 2508305"/>
                <a:gd name="connsiteX99" fmla="*/ 1072955 w 2898476"/>
                <a:gd name="connsiteY99" fmla="*/ 41649 h 2508305"/>
                <a:gd name="connsiteX100" fmla="*/ 1306767 w 2898476"/>
                <a:gd name="connsiteY100" fmla="*/ 0 h 2508305"/>
                <a:gd name="connsiteX101" fmla="*/ 1405477 w 2898476"/>
                <a:gd name="connsiteY101" fmla="*/ 27677 h 2508305"/>
                <a:gd name="connsiteX102" fmla="*/ 1469681 w 2898476"/>
                <a:gd name="connsiteY102" fmla="*/ 61463 h 2508305"/>
                <a:gd name="connsiteX103" fmla="*/ 1512543 w 2898476"/>
                <a:gd name="connsiteY103" fmla="*/ 90038 h 2508305"/>
                <a:gd name="connsiteX104" fmla="*/ 1694641 w 2898476"/>
                <a:gd name="connsiteY104" fmla="*/ 102933 h 2508305"/>
                <a:gd name="connsiteX0" fmla="*/ 1651162 w 2854997"/>
                <a:gd name="connsiteY0" fmla="*/ 102933 h 2508305"/>
                <a:gd name="connsiteX1" fmla="*/ 1569661 w 2854997"/>
                <a:gd name="connsiteY1" fmla="*/ 309068 h 2508305"/>
                <a:gd name="connsiteX2" fmla="*/ 1543782 w 2854997"/>
                <a:gd name="connsiteY2" fmla="*/ 464344 h 2508305"/>
                <a:gd name="connsiteX3" fmla="*/ 1699057 w 2854997"/>
                <a:gd name="connsiteY3" fmla="*/ 610993 h 2508305"/>
                <a:gd name="connsiteX4" fmla="*/ 2104499 w 2854997"/>
                <a:gd name="connsiteY4" fmla="*/ 723136 h 2508305"/>
                <a:gd name="connsiteX5" fmla="*/ 2328785 w 2854997"/>
                <a:gd name="connsiteY5" fmla="*/ 921544 h 2508305"/>
                <a:gd name="connsiteX6" fmla="*/ 2578951 w 2854997"/>
                <a:gd name="connsiteY6" fmla="*/ 1076819 h 2508305"/>
                <a:gd name="connsiteX7" fmla="*/ 2760106 w 2854997"/>
                <a:gd name="connsiteY7" fmla="*/ 1318359 h 2508305"/>
                <a:gd name="connsiteX8" fmla="*/ 2854997 w 2854997"/>
                <a:gd name="connsiteY8" fmla="*/ 1620283 h 2508305"/>
                <a:gd name="connsiteX9" fmla="*/ 2846370 w 2854997"/>
                <a:gd name="connsiteY9" fmla="*/ 1870449 h 2508305"/>
                <a:gd name="connsiteX10" fmla="*/ 2768733 w 2854997"/>
                <a:gd name="connsiteY10" fmla="*/ 2060231 h 2508305"/>
                <a:gd name="connsiteX11" fmla="*/ 2596204 w 2854997"/>
                <a:gd name="connsiteY11" fmla="*/ 2189627 h 2508305"/>
                <a:gd name="connsiteX12" fmla="*/ 2354665 w 2854997"/>
                <a:gd name="connsiteY12" fmla="*/ 2241385 h 2508305"/>
                <a:gd name="connsiteX13" fmla="*/ 2134287 w 2854997"/>
                <a:gd name="connsiteY13" fmla="*/ 2219999 h 2508305"/>
                <a:gd name="connsiteX14" fmla="*/ 1862959 w 2854997"/>
                <a:gd name="connsiteY14" fmla="*/ 2137868 h 2508305"/>
                <a:gd name="connsiteX15" fmla="*/ 1695283 w 2854997"/>
                <a:gd name="connsiteY15" fmla="*/ 2052188 h 2508305"/>
                <a:gd name="connsiteX16" fmla="*/ 1478589 w 2854997"/>
                <a:gd name="connsiteY16" fmla="*/ 1949795 h 2508305"/>
                <a:gd name="connsiteX17" fmla="*/ 1269039 w 2854997"/>
                <a:gd name="connsiteY17" fmla="*/ 1861688 h 2508305"/>
                <a:gd name="connsiteX18" fmla="*/ 1101453 w 2854997"/>
                <a:gd name="connsiteY18" fmla="*/ 1867798 h 2508305"/>
                <a:gd name="connsiteX19" fmla="*/ 949952 w 2854997"/>
                <a:gd name="connsiteY19" fmla="*/ 1878357 h 2508305"/>
                <a:gd name="connsiteX20" fmla="*/ 871371 w 2854997"/>
                <a:gd name="connsiteY20" fmla="*/ 1985513 h 2508305"/>
                <a:gd name="connsiteX21" fmla="*/ 859201 w 2854997"/>
                <a:gd name="connsiteY21" fmla="*/ 2157492 h 2508305"/>
                <a:gd name="connsiteX22" fmla="*/ 813955 w 2854997"/>
                <a:gd name="connsiteY22" fmla="*/ 2279995 h 2508305"/>
                <a:gd name="connsiteX23" fmla="*/ 715341 w 2854997"/>
                <a:gd name="connsiteY23" fmla="*/ 2366095 h 2508305"/>
                <a:gd name="connsiteX24" fmla="*/ 630864 w 2854997"/>
                <a:gd name="connsiteY24" fmla="*/ 2461764 h 2508305"/>
                <a:gd name="connsiteX25" fmla="*/ 560275 w 2854997"/>
                <a:gd name="connsiteY25" fmla="*/ 2503057 h 2508305"/>
                <a:gd name="connsiteX26" fmla="*/ 444862 w 2854997"/>
                <a:gd name="connsiteY26" fmla="*/ 2508305 h 2508305"/>
                <a:gd name="connsiteX27" fmla="*/ 269249 w 2854997"/>
                <a:gd name="connsiteY27" fmla="*/ 2477824 h 2508305"/>
                <a:gd name="connsiteX28" fmla="*/ 151374 w 2854997"/>
                <a:gd name="connsiteY28" fmla="*/ 2439294 h 2508305"/>
                <a:gd name="connsiteX29" fmla="*/ 47637 w 2854997"/>
                <a:gd name="connsiteY29" fmla="*/ 2386048 h 2508305"/>
                <a:gd name="connsiteX30" fmla="*/ 1170 w 2854997"/>
                <a:gd name="connsiteY30" fmla="*/ 2307392 h 2508305"/>
                <a:gd name="connsiteX31" fmla="*/ 15777 w 2854997"/>
                <a:gd name="connsiteY31" fmla="*/ 2133485 h 2508305"/>
                <a:gd name="connsiteX32" fmla="*/ 75583 w 2854997"/>
                <a:gd name="connsiteY32" fmla="*/ 2017099 h 2508305"/>
                <a:gd name="connsiteX33" fmla="*/ 120423 w 2854997"/>
                <a:gd name="connsiteY33" fmla="*/ 1896329 h 2508305"/>
                <a:gd name="connsiteX34" fmla="*/ 215314 w 2854997"/>
                <a:gd name="connsiteY34" fmla="*/ 1784185 h 2508305"/>
                <a:gd name="connsiteX35" fmla="*/ 215314 w 2854997"/>
                <a:gd name="connsiteY35" fmla="*/ 1534019 h 2508305"/>
                <a:gd name="connsiteX36" fmla="*/ 223940 w 2854997"/>
                <a:gd name="connsiteY36" fmla="*/ 1387370 h 2508305"/>
                <a:gd name="connsiteX37" fmla="*/ 344710 w 2854997"/>
                <a:gd name="connsiteY37" fmla="*/ 1292480 h 2508305"/>
                <a:gd name="connsiteX38" fmla="*/ 491359 w 2854997"/>
                <a:gd name="connsiteY38" fmla="*/ 1275227 h 2508305"/>
                <a:gd name="connsiteX39" fmla="*/ 610332 w 2854997"/>
                <a:gd name="connsiteY39" fmla="*/ 1092590 h 2508305"/>
                <a:gd name="connsiteX40" fmla="*/ 616577 w 2854997"/>
                <a:gd name="connsiteY40" fmla="*/ 1021107 h 2508305"/>
                <a:gd name="connsiteX41" fmla="*/ 626102 w 2854997"/>
                <a:gd name="connsiteY41" fmla="*/ 960812 h 2508305"/>
                <a:gd name="connsiteX42" fmla="*/ 661821 w 2854997"/>
                <a:gd name="connsiteY42" fmla="*/ 952051 h 2508305"/>
                <a:gd name="connsiteX43" fmla="*/ 691249 w 2854997"/>
                <a:gd name="connsiteY43" fmla="*/ 983142 h 2508305"/>
                <a:gd name="connsiteX44" fmla="*/ 709446 w 2854997"/>
                <a:gd name="connsiteY44" fmla="*/ 966338 h 2508305"/>
                <a:gd name="connsiteX45" fmla="*/ 707918 w 2854997"/>
                <a:gd name="connsiteY45" fmla="*/ 906088 h 2508305"/>
                <a:gd name="connsiteX46" fmla="*/ 759363 w 2854997"/>
                <a:gd name="connsiteY46" fmla="*/ 885556 h 2508305"/>
                <a:gd name="connsiteX47" fmla="*/ 802314 w 2854997"/>
                <a:gd name="connsiteY47" fmla="*/ 930620 h 2508305"/>
                <a:gd name="connsiteX48" fmla="*/ 818983 w 2854997"/>
                <a:gd name="connsiteY48" fmla="*/ 952051 h 2508305"/>
                <a:gd name="connsiteX49" fmla="*/ 848008 w 2854997"/>
                <a:gd name="connsiteY49" fmla="*/ 939380 h 2508305"/>
                <a:gd name="connsiteX50" fmla="*/ 857083 w 2854997"/>
                <a:gd name="connsiteY50" fmla="*/ 880613 h 2508305"/>
                <a:gd name="connsiteX51" fmla="*/ 858117 w 2854997"/>
                <a:gd name="connsiteY51" fmla="*/ 847186 h 2508305"/>
                <a:gd name="connsiteX52" fmla="*/ 878514 w 2854997"/>
                <a:gd name="connsiteY52" fmla="*/ 823463 h 2508305"/>
                <a:gd name="connsiteX53" fmla="*/ 934272 w 2854997"/>
                <a:gd name="connsiteY53" fmla="*/ 804952 h 2508305"/>
                <a:gd name="connsiteX54" fmla="*/ 966621 w 2854997"/>
                <a:gd name="connsiteY54" fmla="*/ 799651 h 2508305"/>
                <a:gd name="connsiteX55" fmla="*/ 984817 w 2854997"/>
                <a:gd name="connsiteY55" fmla="*/ 767167 h 2508305"/>
                <a:gd name="connsiteX56" fmla="*/ 1009483 w 2854997"/>
                <a:gd name="connsiteY56" fmla="*/ 759170 h 2508305"/>
                <a:gd name="connsiteX57" fmla="*/ 1026152 w 2854997"/>
                <a:gd name="connsiteY57" fmla="*/ 735357 h 2508305"/>
                <a:gd name="connsiteX58" fmla="*/ 1049964 w 2854997"/>
                <a:gd name="connsiteY58" fmla="*/ 787745 h 2508305"/>
                <a:gd name="connsiteX59" fmla="*/ 1092827 w 2854997"/>
                <a:gd name="connsiteY59" fmla="*/ 785364 h 2508305"/>
                <a:gd name="connsiteX60" fmla="*/ 1130927 w 2854997"/>
                <a:gd name="connsiteY60" fmla="*/ 797270 h 2508305"/>
                <a:gd name="connsiteX61" fmla="*/ 1154739 w 2854997"/>
                <a:gd name="connsiteY61" fmla="*/ 787745 h 2508305"/>
                <a:gd name="connsiteX62" fmla="*/ 1183314 w 2854997"/>
                <a:gd name="connsiteY62" fmla="*/ 859182 h 2508305"/>
                <a:gd name="connsiteX63" fmla="*/ 1208250 w 2854997"/>
                <a:gd name="connsiteY63" fmla="*/ 846872 h 2508305"/>
                <a:gd name="connsiteX64" fmla="*/ 1251382 w 2854997"/>
                <a:gd name="connsiteY64" fmla="*/ 852532 h 2508305"/>
                <a:gd name="connsiteX65" fmla="*/ 1285708 w 2854997"/>
                <a:gd name="connsiteY65" fmla="*/ 859182 h 2508305"/>
                <a:gd name="connsiteX66" fmla="*/ 1345059 w 2854997"/>
                <a:gd name="connsiteY66" fmla="*/ 914715 h 2508305"/>
                <a:gd name="connsiteX67" fmla="*/ 1373814 w 2854997"/>
                <a:gd name="connsiteY67" fmla="*/ 899663 h 2508305"/>
                <a:gd name="connsiteX68" fmla="*/ 1409533 w 2854997"/>
                <a:gd name="connsiteY68" fmla="*/ 923476 h 2508305"/>
                <a:gd name="connsiteX69" fmla="*/ 1461921 w 2854997"/>
                <a:gd name="connsiteY69" fmla="*/ 952051 h 2508305"/>
                <a:gd name="connsiteX70" fmla="*/ 1542883 w 2854997"/>
                <a:gd name="connsiteY70" fmla="*/ 956633 h 2508305"/>
                <a:gd name="connsiteX71" fmla="*/ 1566380 w 2854997"/>
                <a:gd name="connsiteY71" fmla="*/ 917680 h 2508305"/>
                <a:gd name="connsiteX72" fmla="*/ 1530977 w 2854997"/>
                <a:gd name="connsiteY72" fmla="*/ 875851 h 2508305"/>
                <a:gd name="connsiteX73" fmla="*/ 1456034 w 2854997"/>
                <a:gd name="connsiteY73" fmla="*/ 823687 h 2508305"/>
                <a:gd name="connsiteX74" fmla="*/ 1369052 w 2854997"/>
                <a:gd name="connsiteY74" fmla="*/ 778220 h 2508305"/>
                <a:gd name="connsiteX75" fmla="*/ 1283821 w 2854997"/>
                <a:gd name="connsiteY75" fmla="*/ 685396 h 2508305"/>
                <a:gd name="connsiteX76" fmla="*/ 1245227 w 2854997"/>
                <a:gd name="connsiteY76" fmla="*/ 663920 h 2508305"/>
                <a:gd name="connsiteX77" fmla="*/ 1163635 w 2854997"/>
                <a:gd name="connsiteY77" fmla="*/ 588124 h 2508305"/>
                <a:gd name="connsiteX78" fmla="*/ 1133308 w 2854997"/>
                <a:gd name="connsiteY78" fmla="*/ 521045 h 2508305"/>
                <a:gd name="connsiteX79" fmla="*/ 1102352 w 2854997"/>
                <a:gd name="connsiteY79" fmla="*/ 471038 h 2508305"/>
                <a:gd name="connsiteX80" fmla="*/ 1085368 w 2854997"/>
                <a:gd name="connsiteY80" fmla="*/ 455134 h 2508305"/>
                <a:gd name="connsiteX81" fmla="*/ 1090445 w 2854997"/>
                <a:gd name="connsiteY81" fmla="*/ 418651 h 2508305"/>
                <a:gd name="connsiteX82" fmla="*/ 1111877 w 2854997"/>
                <a:gd name="connsiteY82" fmla="*/ 378394 h 2508305"/>
                <a:gd name="connsiteX83" fmla="*/ 1069014 w 2854997"/>
                <a:gd name="connsiteY83" fmla="*/ 378170 h 2508305"/>
                <a:gd name="connsiteX84" fmla="*/ 1027095 w 2854997"/>
                <a:gd name="connsiteY84" fmla="*/ 353099 h 2508305"/>
                <a:gd name="connsiteX85" fmla="*/ 1019008 w 2854997"/>
                <a:gd name="connsiteY85" fmla="*/ 290063 h 2508305"/>
                <a:gd name="connsiteX86" fmla="*/ 988052 w 2854997"/>
                <a:gd name="connsiteY86" fmla="*/ 275776 h 2508305"/>
                <a:gd name="connsiteX87" fmla="*/ 982480 w 2854997"/>
                <a:gd name="connsiteY87" fmla="*/ 252862 h 2508305"/>
                <a:gd name="connsiteX88" fmla="*/ 930902 w 2854997"/>
                <a:gd name="connsiteY88" fmla="*/ 256726 h 2508305"/>
                <a:gd name="connsiteX89" fmla="*/ 918996 w 2854997"/>
                <a:gd name="connsiteY89" fmla="*/ 240057 h 2508305"/>
                <a:gd name="connsiteX90" fmla="*/ 868989 w 2854997"/>
                <a:gd name="connsiteY90" fmla="*/ 247201 h 2508305"/>
                <a:gd name="connsiteX91" fmla="*/ 847558 w 2854997"/>
                <a:gd name="connsiteY91" fmla="*/ 235295 h 2508305"/>
                <a:gd name="connsiteX92" fmla="*/ 834933 w 2854997"/>
                <a:gd name="connsiteY92" fmla="*/ 193644 h 2508305"/>
                <a:gd name="connsiteX93" fmla="*/ 761113 w 2854997"/>
                <a:gd name="connsiteY93" fmla="*/ 215075 h 2508305"/>
                <a:gd name="connsiteX94" fmla="*/ 785646 w 2854997"/>
                <a:gd name="connsiteY94" fmla="*/ 178145 h 2508305"/>
                <a:gd name="connsiteX95" fmla="*/ 833271 w 2854997"/>
                <a:gd name="connsiteY95" fmla="*/ 154332 h 2508305"/>
                <a:gd name="connsiteX96" fmla="*/ 868990 w 2854997"/>
                <a:gd name="connsiteY96" fmla="*/ 142426 h 2508305"/>
                <a:gd name="connsiteX97" fmla="*/ 883276 w 2854997"/>
                <a:gd name="connsiteY97" fmla="*/ 92419 h 2508305"/>
                <a:gd name="connsiteX98" fmla="*/ 926139 w 2854997"/>
                <a:gd name="connsiteY98" fmla="*/ 97182 h 2508305"/>
                <a:gd name="connsiteX99" fmla="*/ 1029476 w 2854997"/>
                <a:gd name="connsiteY99" fmla="*/ 41649 h 2508305"/>
                <a:gd name="connsiteX100" fmla="*/ 1263288 w 2854997"/>
                <a:gd name="connsiteY100" fmla="*/ 0 h 2508305"/>
                <a:gd name="connsiteX101" fmla="*/ 1361998 w 2854997"/>
                <a:gd name="connsiteY101" fmla="*/ 27677 h 2508305"/>
                <a:gd name="connsiteX102" fmla="*/ 1426202 w 2854997"/>
                <a:gd name="connsiteY102" fmla="*/ 61463 h 2508305"/>
                <a:gd name="connsiteX103" fmla="*/ 1469064 w 2854997"/>
                <a:gd name="connsiteY103" fmla="*/ 90038 h 2508305"/>
                <a:gd name="connsiteX104" fmla="*/ 1651162 w 2854997"/>
                <a:gd name="connsiteY104" fmla="*/ 102933 h 2508305"/>
                <a:gd name="connsiteX0" fmla="*/ 1651162 w 2854997"/>
                <a:gd name="connsiteY0" fmla="*/ 102933 h 2508305"/>
                <a:gd name="connsiteX1" fmla="*/ 1569661 w 2854997"/>
                <a:gd name="connsiteY1" fmla="*/ 309068 h 2508305"/>
                <a:gd name="connsiteX2" fmla="*/ 1543782 w 2854997"/>
                <a:gd name="connsiteY2" fmla="*/ 464344 h 2508305"/>
                <a:gd name="connsiteX3" fmla="*/ 1699057 w 2854997"/>
                <a:gd name="connsiteY3" fmla="*/ 610993 h 2508305"/>
                <a:gd name="connsiteX4" fmla="*/ 2104499 w 2854997"/>
                <a:gd name="connsiteY4" fmla="*/ 723136 h 2508305"/>
                <a:gd name="connsiteX5" fmla="*/ 2328785 w 2854997"/>
                <a:gd name="connsiteY5" fmla="*/ 921544 h 2508305"/>
                <a:gd name="connsiteX6" fmla="*/ 2578951 w 2854997"/>
                <a:gd name="connsiteY6" fmla="*/ 1076819 h 2508305"/>
                <a:gd name="connsiteX7" fmla="*/ 2760106 w 2854997"/>
                <a:gd name="connsiteY7" fmla="*/ 1318359 h 2508305"/>
                <a:gd name="connsiteX8" fmla="*/ 2854997 w 2854997"/>
                <a:gd name="connsiteY8" fmla="*/ 1620283 h 2508305"/>
                <a:gd name="connsiteX9" fmla="*/ 2846370 w 2854997"/>
                <a:gd name="connsiteY9" fmla="*/ 1870449 h 2508305"/>
                <a:gd name="connsiteX10" fmla="*/ 2768733 w 2854997"/>
                <a:gd name="connsiteY10" fmla="*/ 2060231 h 2508305"/>
                <a:gd name="connsiteX11" fmla="*/ 2596204 w 2854997"/>
                <a:gd name="connsiteY11" fmla="*/ 2189627 h 2508305"/>
                <a:gd name="connsiteX12" fmla="*/ 2354665 w 2854997"/>
                <a:gd name="connsiteY12" fmla="*/ 2241385 h 2508305"/>
                <a:gd name="connsiteX13" fmla="*/ 2134287 w 2854997"/>
                <a:gd name="connsiteY13" fmla="*/ 2219999 h 2508305"/>
                <a:gd name="connsiteX14" fmla="*/ 1862959 w 2854997"/>
                <a:gd name="connsiteY14" fmla="*/ 2137868 h 2508305"/>
                <a:gd name="connsiteX15" fmla="*/ 1695283 w 2854997"/>
                <a:gd name="connsiteY15" fmla="*/ 2052188 h 2508305"/>
                <a:gd name="connsiteX16" fmla="*/ 1478589 w 2854997"/>
                <a:gd name="connsiteY16" fmla="*/ 1949795 h 2508305"/>
                <a:gd name="connsiteX17" fmla="*/ 1269039 w 2854997"/>
                <a:gd name="connsiteY17" fmla="*/ 1861688 h 2508305"/>
                <a:gd name="connsiteX18" fmla="*/ 1101453 w 2854997"/>
                <a:gd name="connsiteY18" fmla="*/ 1867798 h 2508305"/>
                <a:gd name="connsiteX19" fmla="*/ 949952 w 2854997"/>
                <a:gd name="connsiteY19" fmla="*/ 1878357 h 2508305"/>
                <a:gd name="connsiteX20" fmla="*/ 871371 w 2854997"/>
                <a:gd name="connsiteY20" fmla="*/ 1985513 h 2508305"/>
                <a:gd name="connsiteX21" fmla="*/ 859201 w 2854997"/>
                <a:gd name="connsiteY21" fmla="*/ 2157492 h 2508305"/>
                <a:gd name="connsiteX22" fmla="*/ 813955 w 2854997"/>
                <a:gd name="connsiteY22" fmla="*/ 2279995 h 2508305"/>
                <a:gd name="connsiteX23" fmla="*/ 715341 w 2854997"/>
                <a:gd name="connsiteY23" fmla="*/ 2366095 h 2508305"/>
                <a:gd name="connsiteX24" fmla="*/ 630864 w 2854997"/>
                <a:gd name="connsiteY24" fmla="*/ 2461764 h 2508305"/>
                <a:gd name="connsiteX25" fmla="*/ 560275 w 2854997"/>
                <a:gd name="connsiteY25" fmla="*/ 2503057 h 2508305"/>
                <a:gd name="connsiteX26" fmla="*/ 444862 w 2854997"/>
                <a:gd name="connsiteY26" fmla="*/ 2508305 h 2508305"/>
                <a:gd name="connsiteX27" fmla="*/ 269249 w 2854997"/>
                <a:gd name="connsiteY27" fmla="*/ 2477824 h 2508305"/>
                <a:gd name="connsiteX28" fmla="*/ 151374 w 2854997"/>
                <a:gd name="connsiteY28" fmla="*/ 2439294 h 2508305"/>
                <a:gd name="connsiteX29" fmla="*/ 47637 w 2854997"/>
                <a:gd name="connsiteY29" fmla="*/ 2386048 h 2508305"/>
                <a:gd name="connsiteX30" fmla="*/ 1170 w 2854997"/>
                <a:gd name="connsiteY30" fmla="*/ 2307392 h 2508305"/>
                <a:gd name="connsiteX31" fmla="*/ 15777 w 2854997"/>
                <a:gd name="connsiteY31" fmla="*/ 2133485 h 2508305"/>
                <a:gd name="connsiteX32" fmla="*/ 75583 w 2854997"/>
                <a:gd name="connsiteY32" fmla="*/ 2017099 h 2508305"/>
                <a:gd name="connsiteX33" fmla="*/ 141590 w 2854997"/>
                <a:gd name="connsiteY33" fmla="*/ 1880455 h 2508305"/>
                <a:gd name="connsiteX34" fmla="*/ 215314 w 2854997"/>
                <a:gd name="connsiteY34" fmla="*/ 1784185 h 2508305"/>
                <a:gd name="connsiteX35" fmla="*/ 215314 w 2854997"/>
                <a:gd name="connsiteY35" fmla="*/ 1534019 h 2508305"/>
                <a:gd name="connsiteX36" fmla="*/ 223940 w 2854997"/>
                <a:gd name="connsiteY36" fmla="*/ 1387370 h 2508305"/>
                <a:gd name="connsiteX37" fmla="*/ 344710 w 2854997"/>
                <a:gd name="connsiteY37" fmla="*/ 1292480 h 2508305"/>
                <a:gd name="connsiteX38" fmla="*/ 491359 w 2854997"/>
                <a:gd name="connsiteY38" fmla="*/ 1275227 h 2508305"/>
                <a:gd name="connsiteX39" fmla="*/ 610332 w 2854997"/>
                <a:gd name="connsiteY39" fmla="*/ 1092590 h 2508305"/>
                <a:gd name="connsiteX40" fmla="*/ 616577 w 2854997"/>
                <a:gd name="connsiteY40" fmla="*/ 1021107 h 2508305"/>
                <a:gd name="connsiteX41" fmla="*/ 626102 w 2854997"/>
                <a:gd name="connsiteY41" fmla="*/ 960812 h 2508305"/>
                <a:gd name="connsiteX42" fmla="*/ 661821 w 2854997"/>
                <a:gd name="connsiteY42" fmla="*/ 952051 h 2508305"/>
                <a:gd name="connsiteX43" fmla="*/ 691249 w 2854997"/>
                <a:gd name="connsiteY43" fmla="*/ 983142 h 2508305"/>
                <a:gd name="connsiteX44" fmla="*/ 709446 w 2854997"/>
                <a:gd name="connsiteY44" fmla="*/ 966338 h 2508305"/>
                <a:gd name="connsiteX45" fmla="*/ 707918 w 2854997"/>
                <a:gd name="connsiteY45" fmla="*/ 906088 h 2508305"/>
                <a:gd name="connsiteX46" fmla="*/ 759363 w 2854997"/>
                <a:gd name="connsiteY46" fmla="*/ 885556 h 2508305"/>
                <a:gd name="connsiteX47" fmla="*/ 802314 w 2854997"/>
                <a:gd name="connsiteY47" fmla="*/ 930620 h 2508305"/>
                <a:gd name="connsiteX48" fmla="*/ 818983 w 2854997"/>
                <a:gd name="connsiteY48" fmla="*/ 952051 h 2508305"/>
                <a:gd name="connsiteX49" fmla="*/ 848008 w 2854997"/>
                <a:gd name="connsiteY49" fmla="*/ 939380 h 2508305"/>
                <a:gd name="connsiteX50" fmla="*/ 857083 w 2854997"/>
                <a:gd name="connsiteY50" fmla="*/ 880613 h 2508305"/>
                <a:gd name="connsiteX51" fmla="*/ 858117 w 2854997"/>
                <a:gd name="connsiteY51" fmla="*/ 847186 h 2508305"/>
                <a:gd name="connsiteX52" fmla="*/ 878514 w 2854997"/>
                <a:gd name="connsiteY52" fmla="*/ 823463 h 2508305"/>
                <a:gd name="connsiteX53" fmla="*/ 934272 w 2854997"/>
                <a:gd name="connsiteY53" fmla="*/ 804952 h 2508305"/>
                <a:gd name="connsiteX54" fmla="*/ 966621 w 2854997"/>
                <a:gd name="connsiteY54" fmla="*/ 799651 h 2508305"/>
                <a:gd name="connsiteX55" fmla="*/ 984817 w 2854997"/>
                <a:gd name="connsiteY55" fmla="*/ 767167 h 2508305"/>
                <a:gd name="connsiteX56" fmla="*/ 1009483 w 2854997"/>
                <a:gd name="connsiteY56" fmla="*/ 759170 h 2508305"/>
                <a:gd name="connsiteX57" fmla="*/ 1026152 w 2854997"/>
                <a:gd name="connsiteY57" fmla="*/ 735357 h 2508305"/>
                <a:gd name="connsiteX58" fmla="*/ 1049964 w 2854997"/>
                <a:gd name="connsiteY58" fmla="*/ 787745 h 2508305"/>
                <a:gd name="connsiteX59" fmla="*/ 1092827 w 2854997"/>
                <a:gd name="connsiteY59" fmla="*/ 785364 h 2508305"/>
                <a:gd name="connsiteX60" fmla="*/ 1130927 w 2854997"/>
                <a:gd name="connsiteY60" fmla="*/ 797270 h 2508305"/>
                <a:gd name="connsiteX61" fmla="*/ 1154739 w 2854997"/>
                <a:gd name="connsiteY61" fmla="*/ 787745 h 2508305"/>
                <a:gd name="connsiteX62" fmla="*/ 1183314 w 2854997"/>
                <a:gd name="connsiteY62" fmla="*/ 859182 h 2508305"/>
                <a:gd name="connsiteX63" fmla="*/ 1208250 w 2854997"/>
                <a:gd name="connsiteY63" fmla="*/ 846872 h 2508305"/>
                <a:gd name="connsiteX64" fmla="*/ 1251382 w 2854997"/>
                <a:gd name="connsiteY64" fmla="*/ 852532 h 2508305"/>
                <a:gd name="connsiteX65" fmla="*/ 1285708 w 2854997"/>
                <a:gd name="connsiteY65" fmla="*/ 859182 h 2508305"/>
                <a:gd name="connsiteX66" fmla="*/ 1345059 w 2854997"/>
                <a:gd name="connsiteY66" fmla="*/ 914715 h 2508305"/>
                <a:gd name="connsiteX67" fmla="*/ 1373814 w 2854997"/>
                <a:gd name="connsiteY67" fmla="*/ 899663 h 2508305"/>
                <a:gd name="connsiteX68" fmla="*/ 1409533 w 2854997"/>
                <a:gd name="connsiteY68" fmla="*/ 923476 h 2508305"/>
                <a:gd name="connsiteX69" fmla="*/ 1461921 w 2854997"/>
                <a:gd name="connsiteY69" fmla="*/ 952051 h 2508305"/>
                <a:gd name="connsiteX70" fmla="*/ 1542883 w 2854997"/>
                <a:gd name="connsiteY70" fmla="*/ 956633 h 2508305"/>
                <a:gd name="connsiteX71" fmla="*/ 1566380 w 2854997"/>
                <a:gd name="connsiteY71" fmla="*/ 917680 h 2508305"/>
                <a:gd name="connsiteX72" fmla="*/ 1530977 w 2854997"/>
                <a:gd name="connsiteY72" fmla="*/ 875851 h 2508305"/>
                <a:gd name="connsiteX73" fmla="*/ 1456034 w 2854997"/>
                <a:gd name="connsiteY73" fmla="*/ 823687 h 2508305"/>
                <a:gd name="connsiteX74" fmla="*/ 1369052 w 2854997"/>
                <a:gd name="connsiteY74" fmla="*/ 778220 h 2508305"/>
                <a:gd name="connsiteX75" fmla="*/ 1283821 w 2854997"/>
                <a:gd name="connsiteY75" fmla="*/ 685396 h 2508305"/>
                <a:gd name="connsiteX76" fmla="*/ 1245227 w 2854997"/>
                <a:gd name="connsiteY76" fmla="*/ 663920 h 2508305"/>
                <a:gd name="connsiteX77" fmla="*/ 1163635 w 2854997"/>
                <a:gd name="connsiteY77" fmla="*/ 588124 h 2508305"/>
                <a:gd name="connsiteX78" fmla="*/ 1133308 w 2854997"/>
                <a:gd name="connsiteY78" fmla="*/ 521045 h 2508305"/>
                <a:gd name="connsiteX79" fmla="*/ 1102352 w 2854997"/>
                <a:gd name="connsiteY79" fmla="*/ 471038 h 2508305"/>
                <a:gd name="connsiteX80" fmla="*/ 1085368 w 2854997"/>
                <a:gd name="connsiteY80" fmla="*/ 455134 h 2508305"/>
                <a:gd name="connsiteX81" fmla="*/ 1090445 w 2854997"/>
                <a:gd name="connsiteY81" fmla="*/ 418651 h 2508305"/>
                <a:gd name="connsiteX82" fmla="*/ 1111877 w 2854997"/>
                <a:gd name="connsiteY82" fmla="*/ 378394 h 2508305"/>
                <a:gd name="connsiteX83" fmla="*/ 1069014 w 2854997"/>
                <a:gd name="connsiteY83" fmla="*/ 378170 h 2508305"/>
                <a:gd name="connsiteX84" fmla="*/ 1027095 w 2854997"/>
                <a:gd name="connsiteY84" fmla="*/ 353099 h 2508305"/>
                <a:gd name="connsiteX85" fmla="*/ 1019008 w 2854997"/>
                <a:gd name="connsiteY85" fmla="*/ 290063 h 2508305"/>
                <a:gd name="connsiteX86" fmla="*/ 988052 w 2854997"/>
                <a:gd name="connsiteY86" fmla="*/ 275776 h 2508305"/>
                <a:gd name="connsiteX87" fmla="*/ 982480 w 2854997"/>
                <a:gd name="connsiteY87" fmla="*/ 252862 h 2508305"/>
                <a:gd name="connsiteX88" fmla="*/ 930902 w 2854997"/>
                <a:gd name="connsiteY88" fmla="*/ 256726 h 2508305"/>
                <a:gd name="connsiteX89" fmla="*/ 918996 w 2854997"/>
                <a:gd name="connsiteY89" fmla="*/ 240057 h 2508305"/>
                <a:gd name="connsiteX90" fmla="*/ 868989 w 2854997"/>
                <a:gd name="connsiteY90" fmla="*/ 247201 h 2508305"/>
                <a:gd name="connsiteX91" fmla="*/ 847558 w 2854997"/>
                <a:gd name="connsiteY91" fmla="*/ 235295 h 2508305"/>
                <a:gd name="connsiteX92" fmla="*/ 834933 w 2854997"/>
                <a:gd name="connsiteY92" fmla="*/ 193644 h 2508305"/>
                <a:gd name="connsiteX93" fmla="*/ 761113 w 2854997"/>
                <a:gd name="connsiteY93" fmla="*/ 215075 h 2508305"/>
                <a:gd name="connsiteX94" fmla="*/ 785646 w 2854997"/>
                <a:gd name="connsiteY94" fmla="*/ 178145 h 2508305"/>
                <a:gd name="connsiteX95" fmla="*/ 833271 w 2854997"/>
                <a:gd name="connsiteY95" fmla="*/ 154332 h 2508305"/>
                <a:gd name="connsiteX96" fmla="*/ 868990 w 2854997"/>
                <a:gd name="connsiteY96" fmla="*/ 142426 h 2508305"/>
                <a:gd name="connsiteX97" fmla="*/ 883276 w 2854997"/>
                <a:gd name="connsiteY97" fmla="*/ 92419 h 2508305"/>
                <a:gd name="connsiteX98" fmla="*/ 926139 w 2854997"/>
                <a:gd name="connsiteY98" fmla="*/ 97182 h 2508305"/>
                <a:gd name="connsiteX99" fmla="*/ 1029476 w 2854997"/>
                <a:gd name="connsiteY99" fmla="*/ 41649 h 2508305"/>
                <a:gd name="connsiteX100" fmla="*/ 1263288 w 2854997"/>
                <a:gd name="connsiteY100" fmla="*/ 0 h 2508305"/>
                <a:gd name="connsiteX101" fmla="*/ 1361998 w 2854997"/>
                <a:gd name="connsiteY101" fmla="*/ 27677 h 2508305"/>
                <a:gd name="connsiteX102" fmla="*/ 1426202 w 2854997"/>
                <a:gd name="connsiteY102" fmla="*/ 61463 h 2508305"/>
                <a:gd name="connsiteX103" fmla="*/ 1469064 w 2854997"/>
                <a:gd name="connsiteY103" fmla="*/ 90038 h 2508305"/>
                <a:gd name="connsiteX104" fmla="*/ 1651162 w 2854997"/>
                <a:gd name="connsiteY104" fmla="*/ 102933 h 2508305"/>
                <a:gd name="connsiteX0" fmla="*/ 1651162 w 2854997"/>
                <a:gd name="connsiteY0" fmla="*/ 102933 h 2508305"/>
                <a:gd name="connsiteX1" fmla="*/ 1569661 w 2854997"/>
                <a:gd name="connsiteY1" fmla="*/ 309068 h 2508305"/>
                <a:gd name="connsiteX2" fmla="*/ 1543782 w 2854997"/>
                <a:gd name="connsiteY2" fmla="*/ 464344 h 2508305"/>
                <a:gd name="connsiteX3" fmla="*/ 1699057 w 2854997"/>
                <a:gd name="connsiteY3" fmla="*/ 610993 h 2508305"/>
                <a:gd name="connsiteX4" fmla="*/ 2104499 w 2854997"/>
                <a:gd name="connsiteY4" fmla="*/ 723136 h 2508305"/>
                <a:gd name="connsiteX5" fmla="*/ 2328785 w 2854997"/>
                <a:gd name="connsiteY5" fmla="*/ 921544 h 2508305"/>
                <a:gd name="connsiteX6" fmla="*/ 2578951 w 2854997"/>
                <a:gd name="connsiteY6" fmla="*/ 1076819 h 2508305"/>
                <a:gd name="connsiteX7" fmla="*/ 2760106 w 2854997"/>
                <a:gd name="connsiteY7" fmla="*/ 1318359 h 2508305"/>
                <a:gd name="connsiteX8" fmla="*/ 2854997 w 2854997"/>
                <a:gd name="connsiteY8" fmla="*/ 1620283 h 2508305"/>
                <a:gd name="connsiteX9" fmla="*/ 2846370 w 2854997"/>
                <a:gd name="connsiteY9" fmla="*/ 1870449 h 2508305"/>
                <a:gd name="connsiteX10" fmla="*/ 2768733 w 2854997"/>
                <a:gd name="connsiteY10" fmla="*/ 2060231 h 2508305"/>
                <a:gd name="connsiteX11" fmla="*/ 2596204 w 2854997"/>
                <a:gd name="connsiteY11" fmla="*/ 2189627 h 2508305"/>
                <a:gd name="connsiteX12" fmla="*/ 2354665 w 2854997"/>
                <a:gd name="connsiteY12" fmla="*/ 2241385 h 2508305"/>
                <a:gd name="connsiteX13" fmla="*/ 2134287 w 2854997"/>
                <a:gd name="connsiteY13" fmla="*/ 2219999 h 2508305"/>
                <a:gd name="connsiteX14" fmla="*/ 1862959 w 2854997"/>
                <a:gd name="connsiteY14" fmla="*/ 2137868 h 2508305"/>
                <a:gd name="connsiteX15" fmla="*/ 1695283 w 2854997"/>
                <a:gd name="connsiteY15" fmla="*/ 2052188 h 2508305"/>
                <a:gd name="connsiteX16" fmla="*/ 1478589 w 2854997"/>
                <a:gd name="connsiteY16" fmla="*/ 1949795 h 2508305"/>
                <a:gd name="connsiteX17" fmla="*/ 1269039 w 2854997"/>
                <a:gd name="connsiteY17" fmla="*/ 1861688 h 2508305"/>
                <a:gd name="connsiteX18" fmla="*/ 1101453 w 2854997"/>
                <a:gd name="connsiteY18" fmla="*/ 1867798 h 2508305"/>
                <a:gd name="connsiteX19" fmla="*/ 949952 w 2854997"/>
                <a:gd name="connsiteY19" fmla="*/ 1878357 h 2508305"/>
                <a:gd name="connsiteX20" fmla="*/ 871371 w 2854997"/>
                <a:gd name="connsiteY20" fmla="*/ 1985513 h 2508305"/>
                <a:gd name="connsiteX21" fmla="*/ 859201 w 2854997"/>
                <a:gd name="connsiteY21" fmla="*/ 2157492 h 2508305"/>
                <a:gd name="connsiteX22" fmla="*/ 813955 w 2854997"/>
                <a:gd name="connsiteY22" fmla="*/ 2279995 h 2508305"/>
                <a:gd name="connsiteX23" fmla="*/ 715341 w 2854997"/>
                <a:gd name="connsiteY23" fmla="*/ 2366095 h 2508305"/>
                <a:gd name="connsiteX24" fmla="*/ 630864 w 2854997"/>
                <a:gd name="connsiteY24" fmla="*/ 2461764 h 2508305"/>
                <a:gd name="connsiteX25" fmla="*/ 560275 w 2854997"/>
                <a:gd name="connsiteY25" fmla="*/ 2503057 h 2508305"/>
                <a:gd name="connsiteX26" fmla="*/ 444862 w 2854997"/>
                <a:gd name="connsiteY26" fmla="*/ 2508305 h 2508305"/>
                <a:gd name="connsiteX27" fmla="*/ 269249 w 2854997"/>
                <a:gd name="connsiteY27" fmla="*/ 2477824 h 2508305"/>
                <a:gd name="connsiteX28" fmla="*/ 151374 w 2854997"/>
                <a:gd name="connsiteY28" fmla="*/ 2439294 h 2508305"/>
                <a:gd name="connsiteX29" fmla="*/ 47637 w 2854997"/>
                <a:gd name="connsiteY29" fmla="*/ 2386048 h 2508305"/>
                <a:gd name="connsiteX30" fmla="*/ 1170 w 2854997"/>
                <a:gd name="connsiteY30" fmla="*/ 2307392 h 2508305"/>
                <a:gd name="connsiteX31" fmla="*/ 15777 w 2854997"/>
                <a:gd name="connsiteY31" fmla="*/ 2133485 h 2508305"/>
                <a:gd name="connsiteX32" fmla="*/ 75583 w 2854997"/>
                <a:gd name="connsiteY32" fmla="*/ 2017099 h 2508305"/>
                <a:gd name="connsiteX33" fmla="*/ 141590 w 2854997"/>
                <a:gd name="connsiteY33" fmla="*/ 1880455 h 2508305"/>
                <a:gd name="connsiteX34" fmla="*/ 215314 w 2854997"/>
                <a:gd name="connsiteY34" fmla="*/ 1784185 h 2508305"/>
                <a:gd name="connsiteX35" fmla="*/ 215314 w 2854997"/>
                <a:gd name="connsiteY35" fmla="*/ 1534019 h 2508305"/>
                <a:gd name="connsiteX36" fmla="*/ 223940 w 2854997"/>
                <a:gd name="connsiteY36" fmla="*/ 1387370 h 2508305"/>
                <a:gd name="connsiteX37" fmla="*/ 344710 w 2854997"/>
                <a:gd name="connsiteY37" fmla="*/ 1292480 h 2508305"/>
                <a:gd name="connsiteX38" fmla="*/ 491359 w 2854997"/>
                <a:gd name="connsiteY38" fmla="*/ 1275227 h 2508305"/>
                <a:gd name="connsiteX39" fmla="*/ 610332 w 2854997"/>
                <a:gd name="connsiteY39" fmla="*/ 1092590 h 2508305"/>
                <a:gd name="connsiteX40" fmla="*/ 616577 w 2854997"/>
                <a:gd name="connsiteY40" fmla="*/ 1021107 h 2508305"/>
                <a:gd name="connsiteX41" fmla="*/ 626102 w 2854997"/>
                <a:gd name="connsiteY41" fmla="*/ 960812 h 2508305"/>
                <a:gd name="connsiteX42" fmla="*/ 661821 w 2854997"/>
                <a:gd name="connsiteY42" fmla="*/ 952051 h 2508305"/>
                <a:gd name="connsiteX43" fmla="*/ 691249 w 2854997"/>
                <a:gd name="connsiteY43" fmla="*/ 983142 h 2508305"/>
                <a:gd name="connsiteX44" fmla="*/ 709446 w 2854997"/>
                <a:gd name="connsiteY44" fmla="*/ 966338 h 2508305"/>
                <a:gd name="connsiteX45" fmla="*/ 707918 w 2854997"/>
                <a:gd name="connsiteY45" fmla="*/ 906088 h 2508305"/>
                <a:gd name="connsiteX46" fmla="*/ 759363 w 2854997"/>
                <a:gd name="connsiteY46" fmla="*/ 885556 h 2508305"/>
                <a:gd name="connsiteX47" fmla="*/ 802314 w 2854997"/>
                <a:gd name="connsiteY47" fmla="*/ 930620 h 2508305"/>
                <a:gd name="connsiteX48" fmla="*/ 818983 w 2854997"/>
                <a:gd name="connsiteY48" fmla="*/ 952051 h 2508305"/>
                <a:gd name="connsiteX49" fmla="*/ 848008 w 2854997"/>
                <a:gd name="connsiteY49" fmla="*/ 939380 h 2508305"/>
                <a:gd name="connsiteX50" fmla="*/ 857083 w 2854997"/>
                <a:gd name="connsiteY50" fmla="*/ 880613 h 2508305"/>
                <a:gd name="connsiteX51" fmla="*/ 858117 w 2854997"/>
                <a:gd name="connsiteY51" fmla="*/ 847186 h 2508305"/>
                <a:gd name="connsiteX52" fmla="*/ 878514 w 2854997"/>
                <a:gd name="connsiteY52" fmla="*/ 823463 h 2508305"/>
                <a:gd name="connsiteX53" fmla="*/ 934272 w 2854997"/>
                <a:gd name="connsiteY53" fmla="*/ 804952 h 2508305"/>
                <a:gd name="connsiteX54" fmla="*/ 966621 w 2854997"/>
                <a:gd name="connsiteY54" fmla="*/ 799651 h 2508305"/>
                <a:gd name="connsiteX55" fmla="*/ 984817 w 2854997"/>
                <a:gd name="connsiteY55" fmla="*/ 767167 h 2508305"/>
                <a:gd name="connsiteX56" fmla="*/ 1009483 w 2854997"/>
                <a:gd name="connsiteY56" fmla="*/ 759170 h 2508305"/>
                <a:gd name="connsiteX57" fmla="*/ 1026152 w 2854997"/>
                <a:gd name="connsiteY57" fmla="*/ 735357 h 2508305"/>
                <a:gd name="connsiteX58" fmla="*/ 1049964 w 2854997"/>
                <a:gd name="connsiteY58" fmla="*/ 787745 h 2508305"/>
                <a:gd name="connsiteX59" fmla="*/ 1092827 w 2854997"/>
                <a:gd name="connsiteY59" fmla="*/ 785364 h 2508305"/>
                <a:gd name="connsiteX60" fmla="*/ 1130927 w 2854997"/>
                <a:gd name="connsiteY60" fmla="*/ 797270 h 2508305"/>
                <a:gd name="connsiteX61" fmla="*/ 1154739 w 2854997"/>
                <a:gd name="connsiteY61" fmla="*/ 787745 h 2508305"/>
                <a:gd name="connsiteX62" fmla="*/ 1183314 w 2854997"/>
                <a:gd name="connsiteY62" fmla="*/ 859182 h 2508305"/>
                <a:gd name="connsiteX63" fmla="*/ 1208250 w 2854997"/>
                <a:gd name="connsiteY63" fmla="*/ 846872 h 2508305"/>
                <a:gd name="connsiteX64" fmla="*/ 1251382 w 2854997"/>
                <a:gd name="connsiteY64" fmla="*/ 852532 h 2508305"/>
                <a:gd name="connsiteX65" fmla="*/ 1285708 w 2854997"/>
                <a:gd name="connsiteY65" fmla="*/ 859182 h 2508305"/>
                <a:gd name="connsiteX66" fmla="*/ 1345059 w 2854997"/>
                <a:gd name="connsiteY66" fmla="*/ 914715 h 2508305"/>
                <a:gd name="connsiteX67" fmla="*/ 1373814 w 2854997"/>
                <a:gd name="connsiteY67" fmla="*/ 899663 h 2508305"/>
                <a:gd name="connsiteX68" fmla="*/ 1409533 w 2854997"/>
                <a:gd name="connsiteY68" fmla="*/ 923476 h 2508305"/>
                <a:gd name="connsiteX69" fmla="*/ 1461921 w 2854997"/>
                <a:gd name="connsiteY69" fmla="*/ 952051 h 2508305"/>
                <a:gd name="connsiteX70" fmla="*/ 1542883 w 2854997"/>
                <a:gd name="connsiteY70" fmla="*/ 956633 h 2508305"/>
                <a:gd name="connsiteX71" fmla="*/ 1566380 w 2854997"/>
                <a:gd name="connsiteY71" fmla="*/ 917680 h 2508305"/>
                <a:gd name="connsiteX72" fmla="*/ 1530977 w 2854997"/>
                <a:gd name="connsiteY72" fmla="*/ 875851 h 2508305"/>
                <a:gd name="connsiteX73" fmla="*/ 1456034 w 2854997"/>
                <a:gd name="connsiteY73" fmla="*/ 823687 h 2508305"/>
                <a:gd name="connsiteX74" fmla="*/ 1369052 w 2854997"/>
                <a:gd name="connsiteY74" fmla="*/ 778220 h 2508305"/>
                <a:gd name="connsiteX75" fmla="*/ 1283821 w 2854997"/>
                <a:gd name="connsiteY75" fmla="*/ 685396 h 2508305"/>
                <a:gd name="connsiteX76" fmla="*/ 1245227 w 2854997"/>
                <a:gd name="connsiteY76" fmla="*/ 663920 h 2508305"/>
                <a:gd name="connsiteX77" fmla="*/ 1163635 w 2854997"/>
                <a:gd name="connsiteY77" fmla="*/ 588124 h 2508305"/>
                <a:gd name="connsiteX78" fmla="*/ 1133308 w 2854997"/>
                <a:gd name="connsiteY78" fmla="*/ 521045 h 2508305"/>
                <a:gd name="connsiteX79" fmla="*/ 1102352 w 2854997"/>
                <a:gd name="connsiteY79" fmla="*/ 471038 h 2508305"/>
                <a:gd name="connsiteX80" fmla="*/ 1085368 w 2854997"/>
                <a:gd name="connsiteY80" fmla="*/ 455134 h 2508305"/>
                <a:gd name="connsiteX81" fmla="*/ 1090445 w 2854997"/>
                <a:gd name="connsiteY81" fmla="*/ 418651 h 2508305"/>
                <a:gd name="connsiteX82" fmla="*/ 1111877 w 2854997"/>
                <a:gd name="connsiteY82" fmla="*/ 378394 h 2508305"/>
                <a:gd name="connsiteX83" fmla="*/ 1069014 w 2854997"/>
                <a:gd name="connsiteY83" fmla="*/ 378170 h 2508305"/>
                <a:gd name="connsiteX84" fmla="*/ 1027095 w 2854997"/>
                <a:gd name="connsiteY84" fmla="*/ 353099 h 2508305"/>
                <a:gd name="connsiteX85" fmla="*/ 1019008 w 2854997"/>
                <a:gd name="connsiteY85" fmla="*/ 290063 h 2508305"/>
                <a:gd name="connsiteX86" fmla="*/ 988052 w 2854997"/>
                <a:gd name="connsiteY86" fmla="*/ 275776 h 2508305"/>
                <a:gd name="connsiteX87" fmla="*/ 982480 w 2854997"/>
                <a:gd name="connsiteY87" fmla="*/ 252862 h 2508305"/>
                <a:gd name="connsiteX88" fmla="*/ 930902 w 2854997"/>
                <a:gd name="connsiteY88" fmla="*/ 256726 h 2508305"/>
                <a:gd name="connsiteX89" fmla="*/ 918996 w 2854997"/>
                <a:gd name="connsiteY89" fmla="*/ 240057 h 2508305"/>
                <a:gd name="connsiteX90" fmla="*/ 868989 w 2854997"/>
                <a:gd name="connsiteY90" fmla="*/ 247201 h 2508305"/>
                <a:gd name="connsiteX91" fmla="*/ 847558 w 2854997"/>
                <a:gd name="connsiteY91" fmla="*/ 235295 h 2508305"/>
                <a:gd name="connsiteX92" fmla="*/ 834933 w 2854997"/>
                <a:gd name="connsiteY92" fmla="*/ 193644 h 2508305"/>
                <a:gd name="connsiteX93" fmla="*/ 761113 w 2854997"/>
                <a:gd name="connsiteY93" fmla="*/ 215075 h 2508305"/>
                <a:gd name="connsiteX94" fmla="*/ 785646 w 2854997"/>
                <a:gd name="connsiteY94" fmla="*/ 178145 h 2508305"/>
                <a:gd name="connsiteX95" fmla="*/ 833271 w 2854997"/>
                <a:gd name="connsiteY95" fmla="*/ 154332 h 2508305"/>
                <a:gd name="connsiteX96" fmla="*/ 868990 w 2854997"/>
                <a:gd name="connsiteY96" fmla="*/ 142426 h 2508305"/>
                <a:gd name="connsiteX97" fmla="*/ 883276 w 2854997"/>
                <a:gd name="connsiteY97" fmla="*/ 92419 h 2508305"/>
                <a:gd name="connsiteX98" fmla="*/ 926139 w 2854997"/>
                <a:gd name="connsiteY98" fmla="*/ 97182 h 2508305"/>
                <a:gd name="connsiteX99" fmla="*/ 1029476 w 2854997"/>
                <a:gd name="connsiteY99" fmla="*/ 41649 h 2508305"/>
                <a:gd name="connsiteX100" fmla="*/ 1263288 w 2854997"/>
                <a:gd name="connsiteY100" fmla="*/ 0 h 2508305"/>
                <a:gd name="connsiteX101" fmla="*/ 1361998 w 2854997"/>
                <a:gd name="connsiteY101" fmla="*/ 27677 h 2508305"/>
                <a:gd name="connsiteX102" fmla="*/ 1426202 w 2854997"/>
                <a:gd name="connsiteY102" fmla="*/ 61463 h 2508305"/>
                <a:gd name="connsiteX103" fmla="*/ 1469064 w 2854997"/>
                <a:gd name="connsiteY103" fmla="*/ 90038 h 2508305"/>
                <a:gd name="connsiteX104" fmla="*/ 1651162 w 2854997"/>
                <a:gd name="connsiteY104" fmla="*/ 102933 h 2508305"/>
                <a:gd name="connsiteX0" fmla="*/ 1651162 w 2854997"/>
                <a:gd name="connsiteY0" fmla="*/ 102933 h 2508305"/>
                <a:gd name="connsiteX1" fmla="*/ 1569661 w 2854997"/>
                <a:gd name="connsiteY1" fmla="*/ 309068 h 2508305"/>
                <a:gd name="connsiteX2" fmla="*/ 1543782 w 2854997"/>
                <a:gd name="connsiteY2" fmla="*/ 464344 h 2508305"/>
                <a:gd name="connsiteX3" fmla="*/ 1699057 w 2854997"/>
                <a:gd name="connsiteY3" fmla="*/ 610993 h 2508305"/>
                <a:gd name="connsiteX4" fmla="*/ 2104499 w 2854997"/>
                <a:gd name="connsiteY4" fmla="*/ 723136 h 2508305"/>
                <a:gd name="connsiteX5" fmla="*/ 2328785 w 2854997"/>
                <a:gd name="connsiteY5" fmla="*/ 921544 h 2508305"/>
                <a:gd name="connsiteX6" fmla="*/ 2578951 w 2854997"/>
                <a:gd name="connsiteY6" fmla="*/ 1076819 h 2508305"/>
                <a:gd name="connsiteX7" fmla="*/ 2760106 w 2854997"/>
                <a:gd name="connsiteY7" fmla="*/ 1318359 h 2508305"/>
                <a:gd name="connsiteX8" fmla="*/ 2854997 w 2854997"/>
                <a:gd name="connsiteY8" fmla="*/ 1620283 h 2508305"/>
                <a:gd name="connsiteX9" fmla="*/ 2846370 w 2854997"/>
                <a:gd name="connsiteY9" fmla="*/ 1870449 h 2508305"/>
                <a:gd name="connsiteX10" fmla="*/ 2768733 w 2854997"/>
                <a:gd name="connsiteY10" fmla="*/ 2060231 h 2508305"/>
                <a:gd name="connsiteX11" fmla="*/ 2596204 w 2854997"/>
                <a:gd name="connsiteY11" fmla="*/ 2189627 h 2508305"/>
                <a:gd name="connsiteX12" fmla="*/ 2354665 w 2854997"/>
                <a:gd name="connsiteY12" fmla="*/ 2241385 h 2508305"/>
                <a:gd name="connsiteX13" fmla="*/ 2134287 w 2854997"/>
                <a:gd name="connsiteY13" fmla="*/ 2219999 h 2508305"/>
                <a:gd name="connsiteX14" fmla="*/ 1862959 w 2854997"/>
                <a:gd name="connsiteY14" fmla="*/ 2137868 h 2508305"/>
                <a:gd name="connsiteX15" fmla="*/ 1695283 w 2854997"/>
                <a:gd name="connsiteY15" fmla="*/ 2052188 h 2508305"/>
                <a:gd name="connsiteX16" fmla="*/ 1478589 w 2854997"/>
                <a:gd name="connsiteY16" fmla="*/ 1949795 h 2508305"/>
                <a:gd name="connsiteX17" fmla="*/ 1269039 w 2854997"/>
                <a:gd name="connsiteY17" fmla="*/ 1861688 h 2508305"/>
                <a:gd name="connsiteX18" fmla="*/ 1101453 w 2854997"/>
                <a:gd name="connsiteY18" fmla="*/ 1867798 h 2508305"/>
                <a:gd name="connsiteX19" fmla="*/ 949952 w 2854997"/>
                <a:gd name="connsiteY19" fmla="*/ 1878357 h 2508305"/>
                <a:gd name="connsiteX20" fmla="*/ 871371 w 2854997"/>
                <a:gd name="connsiteY20" fmla="*/ 1985513 h 2508305"/>
                <a:gd name="connsiteX21" fmla="*/ 859201 w 2854997"/>
                <a:gd name="connsiteY21" fmla="*/ 2157492 h 2508305"/>
                <a:gd name="connsiteX22" fmla="*/ 813955 w 2854997"/>
                <a:gd name="connsiteY22" fmla="*/ 2279995 h 2508305"/>
                <a:gd name="connsiteX23" fmla="*/ 715341 w 2854997"/>
                <a:gd name="connsiteY23" fmla="*/ 2366095 h 2508305"/>
                <a:gd name="connsiteX24" fmla="*/ 630864 w 2854997"/>
                <a:gd name="connsiteY24" fmla="*/ 2461764 h 2508305"/>
                <a:gd name="connsiteX25" fmla="*/ 560275 w 2854997"/>
                <a:gd name="connsiteY25" fmla="*/ 2503057 h 2508305"/>
                <a:gd name="connsiteX26" fmla="*/ 444862 w 2854997"/>
                <a:gd name="connsiteY26" fmla="*/ 2508305 h 2508305"/>
                <a:gd name="connsiteX27" fmla="*/ 269249 w 2854997"/>
                <a:gd name="connsiteY27" fmla="*/ 2477824 h 2508305"/>
                <a:gd name="connsiteX28" fmla="*/ 151374 w 2854997"/>
                <a:gd name="connsiteY28" fmla="*/ 2439294 h 2508305"/>
                <a:gd name="connsiteX29" fmla="*/ 47637 w 2854997"/>
                <a:gd name="connsiteY29" fmla="*/ 2386048 h 2508305"/>
                <a:gd name="connsiteX30" fmla="*/ 1170 w 2854997"/>
                <a:gd name="connsiteY30" fmla="*/ 2307392 h 2508305"/>
                <a:gd name="connsiteX31" fmla="*/ 15777 w 2854997"/>
                <a:gd name="connsiteY31" fmla="*/ 2133485 h 2508305"/>
                <a:gd name="connsiteX32" fmla="*/ 75583 w 2854997"/>
                <a:gd name="connsiteY32" fmla="*/ 2017099 h 2508305"/>
                <a:gd name="connsiteX33" fmla="*/ 141590 w 2854997"/>
                <a:gd name="connsiteY33" fmla="*/ 1880455 h 2508305"/>
                <a:gd name="connsiteX34" fmla="*/ 215314 w 2854997"/>
                <a:gd name="connsiteY34" fmla="*/ 1784185 h 2508305"/>
                <a:gd name="connsiteX35" fmla="*/ 215314 w 2854997"/>
                <a:gd name="connsiteY35" fmla="*/ 1534019 h 2508305"/>
                <a:gd name="connsiteX36" fmla="*/ 223940 w 2854997"/>
                <a:gd name="connsiteY36" fmla="*/ 1387370 h 2508305"/>
                <a:gd name="connsiteX37" fmla="*/ 344710 w 2854997"/>
                <a:gd name="connsiteY37" fmla="*/ 1292480 h 2508305"/>
                <a:gd name="connsiteX38" fmla="*/ 491359 w 2854997"/>
                <a:gd name="connsiteY38" fmla="*/ 1275227 h 2508305"/>
                <a:gd name="connsiteX39" fmla="*/ 610332 w 2854997"/>
                <a:gd name="connsiteY39" fmla="*/ 1092590 h 2508305"/>
                <a:gd name="connsiteX40" fmla="*/ 616577 w 2854997"/>
                <a:gd name="connsiteY40" fmla="*/ 1021107 h 2508305"/>
                <a:gd name="connsiteX41" fmla="*/ 626102 w 2854997"/>
                <a:gd name="connsiteY41" fmla="*/ 960812 h 2508305"/>
                <a:gd name="connsiteX42" fmla="*/ 661821 w 2854997"/>
                <a:gd name="connsiteY42" fmla="*/ 952051 h 2508305"/>
                <a:gd name="connsiteX43" fmla="*/ 691249 w 2854997"/>
                <a:gd name="connsiteY43" fmla="*/ 983142 h 2508305"/>
                <a:gd name="connsiteX44" fmla="*/ 709446 w 2854997"/>
                <a:gd name="connsiteY44" fmla="*/ 966338 h 2508305"/>
                <a:gd name="connsiteX45" fmla="*/ 707918 w 2854997"/>
                <a:gd name="connsiteY45" fmla="*/ 906088 h 2508305"/>
                <a:gd name="connsiteX46" fmla="*/ 759363 w 2854997"/>
                <a:gd name="connsiteY46" fmla="*/ 885556 h 2508305"/>
                <a:gd name="connsiteX47" fmla="*/ 802314 w 2854997"/>
                <a:gd name="connsiteY47" fmla="*/ 930620 h 2508305"/>
                <a:gd name="connsiteX48" fmla="*/ 818983 w 2854997"/>
                <a:gd name="connsiteY48" fmla="*/ 952051 h 2508305"/>
                <a:gd name="connsiteX49" fmla="*/ 848008 w 2854997"/>
                <a:gd name="connsiteY49" fmla="*/ 939380 h 2508305"/>
                <a:gd name="connsiteX50" fmla="*/ 857083 w 2854997"/>
                <a:gd name="connsiteY50" fmla="*/ 880613 h 2508305"/>
                <a:gd name="connsiteX51" fmla="*/ 858117 w 2854997"/>
                <a:gd name="connsiteY51" fmla="*/ 847186 h 2508305"/>
                <a:gd name="connsiteX52" fmla="*/ 878514 w 2854997"/>
                <a:gd name="connsiteY52" fmla="*/ 823463 h 2508305"/>
                <a:gd name="connsiteX53" fmla="*/ 934272 w 2854997"/>
                <a:gd name="connsiteY53" fmla="*/ 804952 h 2508305"/>
                <a:gd name="connsiteX54" fmla="*/ 966621 w 2854997"/>
                <a:gd name="connsiteY54" fmla="*/ 799651 h 2508305"/>
                <a:gd name="connsiteX55" fmla="*/ 984817 w 2854997"/>
                <a:gd name="connsiteY55" fmla="*/ 767167 h 2508305"/>
                <a:gd name="connsiteX56" fmla="*/ 1009483 w 2854997"/>
                <a:gd name="connsiteY56" fmla="*/ 759170 h 2508305"/>
                <a:gd name="connsiteX57" fmla="*/ 1026152 w 2854997"/>
                <a:gd name="connsiteY57" fmla="*/ 735357 h 2508305"/>
                <a:gd name="connsiteX58" fmla="*/ 1049964 w 2854997"/>
                <a:gd name="connsiteY58" fmla="*/ 787745 h 2508305"/>
                <a:gd name="connsiteX59" fmla="*/ 1092827 w 2854997"/>
                <a:gd name="connsiteY59" fmla="*/ 785364 h 2508305"/>
                <a:gd name="connsiteX60" fmla="*/ 1130927 w 2854997"/>
                <a:gd name="connsiteY60" fmla="*/ 797270 h 2508305"/>
                <a:gd name="connsiteX61" fmla="*/ 1154739 w 2854997"/>
                <a:gd name="connsiteY61" fmla="*/ 787745 h 2508305"/>
                <a:gd name="connsiteX62" fmla="*/ 1183314 w 2854997"/>
                <a:gd name="connsiteY62" fmla="*/ 859182 h 2508305"/>
                <a:gd name="connsiteX63" fmla="*/ 1208250 w 2854997"/>
                <a:gd name="connsiteY63" fmla="*/ 846872 h 2508305"/>
                <a:gd name="connsiteX64" fmla="*/ 1251382 w 2854997"/>
                <a:gd name="connsiteY64" fmla="*/ 852532 h 2508305"/>
                <a:gd name="connsiteX65" fmla="*/ 1285708 w 2854997"/>
                <a:gd name="connsiteY65" fmla="*/ 859182 h 2508305"/>
                <a:gd name="connsiteX66" fmla="*/ 1345059 w 2854997"/>
                <a:gd name="connsiteY66" fmla="*/ 914715 h 2508305"/>
                <a:gd name="connsiteX67" fmla="*/ 1373814 w 2854997"/>
                <a:gd name="connsiteY67" fmla="*/ 899663 h 2508305"/>
                <a:gd name="connsiteX68" fmla="*/ 1409533 w 2854997"/>
                <a:gd name="connsiteY68" fmla="*/ 923476 h 2508305"/>
                <a:gd name="connsiteX69" fmla="*/ 1461921 w 2854997"/>
                <a:gd name="connsiteY69" fmla="*/ 952051 h 2508305"/>
                <a:gd name="connsiteX70" fmla="*/ 1542883 w 2854997"/>
                <a:gd name="connsiteY70" fmla="*/ 956633 h 2508305"/>
                <a:gd name="connsiteX71" fmla="*/ 1566380 w 2854997"/>
                <a:gd name="connsiteY71" fmla="*/ 917680 h 2508305"/>
                <a:gd name="connsiteX72" fmla="*/ 1530977 w 2854997"/>
                <a:gd name="connsiteY72" fmla="*/ 875851 h 2508305"/>
                <a:gd name="connsiteX73" fmla="*/ 1456034 w 2854997"/>
                <a:gd name="connsiteY73" fmla="*/ 823687 h 2508305"/>
                <a:gd name="connsiteX74" fmla="*/ 1369052 w 2854997"/>
                <a:gd name="connsiteY74" fmla="*/ 778220 h 2508305"/>
                <a:gd name="connsiteX75" fmla="*/ 1283821 w 2854997"/>
                <a:gd name="connsiteY75" fmla="*/ 685396 h 2508305"/>
                <a:gd name="connsiteX76" fmla="*/ 1245227 w 2854997"/>
                <a:gd name="connsiteY76" fmla="*/ 663920 h 2508305"/>
                <a:gd name="connsiteX77" fmla="*/ 1163635 w 2854997"/>
                <a:gd name="connsiteY77" fmla="*/ 588124 h 2508305"/>
                <a:gd name="connsiteX78" fmla="*/ 1133308 w 2854997"/>
                <a:gd name="connsiteY78" fmla="*/ 521045 h 2508305"/>
                <a:gd name="connsiteX79" fmla="*/ 1102352 w 2854997"/>
                <a:gd name="connsiteY79" fmla="*/ 471038 h 2508305"/>
                <a:gd name="connsiteX80" fmla="*/ 1085368 w 2854997"/>
                <a:gd name="connsiteY80" fmla="*/ 455134 h 2508305"/>
                <a:gd name="connsiteX81" fmla="*/ 1090445 w 2854997"/>
                <a:gd name="connsiteY81" fmla="*/ 418651 h 2508305"/>
                <a:gd name="connsiteX82" fmla="*/ 1111877 w 2854997"/>
                <a:gd name="connsiteY82" fmla="*/ 378394 h 2508305"/>
                <a:gd name="connsiteX83" fmla="*/ 1069014 w 2854997"/>
                <a:gd name="connsiteY83" fmla="*/ 378170 h 2508305"/>
                <a:gd name="connsiteX84" fmla="*/ 1027095 w 2854997"/>
                <a:gd name="connsiteY84" fmla="*/ 353099 h 2508305"/>
                <a:gd name="connsiteX85" fmla="*/ 1019008 w 2854997"/>
                <a:gd name="connsiteY85" fmla="*/ 290063 h 2508305"/>
                <a:gd name="connsiteX86" fmla="*/ 988052 w 2854997"/>
                <a:gd name="connsiteY86" fmla="*/ 275776 h 2508305"/>
                <a:gd name="connsiteX87" fmla="*/ 982480 w 2854997"/>
                <a:gd name="connsiteY87" fmla="*/ 252862 h 2508305"/>
                <a:gd name="connsiteX88" fmla="*/ 930902 w 2854997"/>
                <a:gd name="connsiteY88" fmla="*/ 256726 h 2508305"/>
                <a:gd name="connsiteX89" fmla="*/ 918996 w 2854997"/>
                <a:gd name="connsiteY89" fmla="*/ 240057 h 2508305"/>
                <a:gd name="connsiteX90" fmla="*/ 868989 w 2854997"/>
                <a:gd name="connsiteY90" fmla="*/ 247201 h 2508305"/>
                <a:gd name="connsiteX91" fmla="*/ 847558 w 2854997"/>
                <a:gd name="connsiteY91" fmla="*/ 235295 h 2508305"/>
                <a:gd name="connsiteX92" fmla="*/ 834933 w 2854997"/>
                <a:gd name="connsiteY92" fmla="*/ 193644 h 2508305"/>
                <a:gd name="connsiteX93" fmla="*/ 761113 w 2854997"/>
                <a:gd name="connsiteY93" fmla="*/ 215075 h 2508305"/>
                <a:gd name="connsiteX94" fmla="*/ 785646 w 2854997"/>
                <a:gd name="connsiteY94" fmla="*/ 178145 h 2508305"/>
                <a:gd name="connsiteX95" fmla="*/ 833271 w 2854997"/>
                <a:gd name="connsiteY95" fmla="*/ 154332 h 2508305"/>
                <a:gd name="connsiteX96" fmla="*/ 868990 w 2854997"/>
                <a:gd name="connsiteY96" fmla="*/ 142426 h 2508305"/>
                <a:gd name="connsiteX97" fmla="*/ 883276 w 2854997"/>
                <a:gd name="connsiteY97" fmla="*/ 92419 h 2508305"/>
                <a:gd name="connsiteX98" fmla="*/ 926139 w 2854997"/>
                <a:gd name="connsiteY98" fmla="*/ 97182 h 2508305"/>
                <a:gd name="connsiteX99" fmla="*/ 1029476 w 2854997"/>
                <a:gd name="connsiteY99" fmla="*/ 41649 h 2508305"/>
                <a:gd name="connsiteX100" fmla="*/ 1263288 w 2854997"/>
                <a:gd name="connsiteY100" fmla="*/ 0 h 2508305"/>
                <a:gd name="connsiteX101" fmla="*/ 1361998 w 2854997"/>
                <a:gd name="connsiteY101" fmla="*/ 27677 h 2508305"/>
                <a:gd name="connsiteX102" fmla="*/ 1426202 w 2854997"/>
                <a:gd name="connsiteY102" fmla="*/ 61463 h 2508305"/>
                <a:gd name="connsiteX103" fmla="*/ 1469064 w 2854997"/>
                <a:gd name="connsiteY103" fmla="*/ 90038 h 2508305"/>
                <a:gd name="connsiteX104" fmla="*/ 1651162 w 2854997"/>
                <a:gd name="connsiteY104" fmla="*/ 102933 h 2508305"/>
                <a:gd name="connsiteX0" fmla="*/ 1651162 w 2854997"/>
                <a:gd name="connsiteY0" fmla="*/ 102933 h 2508305"/>
                <a:gd name="connsiteX1" fmla="*/ 1569661 w 2854997"/>
                <a:gd name="connsiteY1" fmla="*/ 309068 h 2508305"/>
                <a:gd name="connsiteX2" fmla="*/ 1543782 w 2854997"/>
                <a:gd name="connsiteY2" fmla="*/ 464344 h 2508305"/>
                <a:gd name="connsiteX3" fmla="*/ 1699057 w 2854997"/>
                <a:gd name="connsiteY3" fmla="*/ 610993 h 2508305"/>
                <a:gd name="connsiteX4" fmla="*/ 2104499 w 2854997"/>
                <a:gd name="connsiteY4" fmla="*/ 723136 h 2508305"/>
                <a:gd name="connsiteX5" fmla="*/ 2328785 w 2854997"/>
                <a:gd name="connsiteY5" fmla="*/ 921544 h 2508305"/>
                <a:gd name="connsiteX6" fmla="*/ 2578951 w 2854997"/>
                <a:gd name="connsiteY6" fmla="*/ 1076819 h 2508305"/>
                <a:gd name="connsiteX7" fmla="*/ 2760106 w 2854997"/>
                <a:gd name="connsiteY7" fmla="*/ 1318359 h 2508305"/>
                <a:gd name="connsiteX8" fmla="*/ 2854997 w 2854997"/>
                <a:gd name="connsiteY8" fmla="*/ 1620283 h 2508305"/>
                <a:gd name="connsiteX9" fmla="*/ 2846370 w 2854997"/>
                <a:gd name="connsiteY9" fmla="*/ 1870449 h 2508305"/>
                <a:gd name="connsiteX10" fmla="*/ 2768733 w 2854997"/>
                <a:gd name="connsiteY10" fmla="*/ 2060231 h 2508305"/>
                <a:gd name="connsiteX11" fmla="*/ 2596204 w 2854997"/>
                <a:gd name="connsiteY11" fmla="*/ 2189627 h 2508305"/>
                <a:gd name="connsiteX12" fmla="*/ 2354665 w 2854997"/>
                <a:gd name="connsiteY12" fmla="*/ 2241385 h 2508305"/>
                <a:gd name="connsiteX13" fmla="*/ 2134287 w 2854997"/>
                <a:gd name="connsiteY13" fmla="*/ 2219999 h 2508305"/>
                <a:gd name="connsiteX14" fmla="*/ 1862959 w 2854997"/>
                <a:gd name="connsiteY14" fmla="*/ 2137868 h 2508305"/>
                <a:gd name="connsiteX15" fmla="*/ 1695283 w 2854997"/>
                <a:gd name="connsiteY15" fmla="*/ 2052188 h 2508305"/>
                <a:gd name="connsiteX16" fmla="*/ 1478589 w 2854997"/>
                <a:gd name="connsiteY16" fmla="*/ 1949795 h 2508305"/>
                <a:gd name="connsiteX17" fmla="*/ 1269039 w 2854997"/>
                <a:gd name="connsiteY17" fmla="*/ 1861688 h 2508305"/>
                <a:gd name="connsiteX18" fmla="*/ 1101453 w 2854997"/>
                <a:gd name="connsiteY18" fmla="*/ 1867798 h 2508305"/>
                <a:gd name="connsiteX19" fmla="*/ 949952 w 2854997"/>
                <a:gd name="connsiteY19" fmla="*/ 1878357 h 2508305"/>
                <a:gd name="connsiteX20" fmla="*/ 871371 w 2854997"/>
                <a:gd name="connsiteY20" fmla="*/ 1985513 h 2508305"/>
                <a:gd name="connsiteX21" fmla="*/ 859201 w 2854997"/>
                <a:gd name="connsiteY21" fmla="*/ 2157492 h 2508305"/>
                <a:gd name="connsiteX22" fmla="*/ 813955 w 2854997"/>
                <a:gd name="connsiteY22" fmla="*/ 2279995 h 2508305"/>
                <a:gd name="connsiteX23" fmla="*/ 715341 w 2854997"/>
                <a:gd name="connsiteY23" fmla="*/ 2366095 h 2508305"/>
                <a:gd name="connsiteX24" fmla="*/ 630864 w 2854997"/>
                <a:gd name="connsiteY24" fmla="*/ 2461764 h 2508305"/>
                <a:gd name="connsiteX25" fmla="*/ 560275 w 2854997"/>
                <a:gd name="connsiteY25" fmla="*/ 2503057 h 2508305"/>
                <a:gd name="connsiteX26" fmla="*/ 444862 w 2854997"/>
                <a:gd name="connsiteY26" fmla="*/ 2508305 h 2508305"/>
                <a:gd name="connsiteX27" fmla="*/ 269249 w 2854997"/>
                <a:gd name="connsiteY27" fmla="*/ 2477824 h 2508305"/>
                <a:gd name="connsiteX28" fmla="*/ 151374 w 2854997"/>
                <a:gd name="connsiteY28" fmla="*/ 2439294 h 2508305"/>
                <a:gd name="connsiteX29" fmla="*/ 47637 w 2854997"/>
                <a:gd name="connsiteY29" fmla="*/ 2386048 h 2508305"/>
                <a:gd name="connsiteX30" fmla="*/ 1170 w 2854997"/>
                <a:gd name="connsiteY30" fmla="*/ 2307392 h 2508305"/>
                <a:gd name="connsiteX31" fmla="*/ 15777 w 2854997"/>
                <a:gd name="connsiteY31" fmla="*/ 2133485 h 2508305"/>
                <a:gd name="connsiteX32" fmla="*/ 75583 w 2854997"/>
                <a:gd name="connsiteY32" fmla="*/ 2017099 h 2508305"/>
                <a:gd name="connsiteX33" fmla="*/ 141590 w 2854997"/>
                <a:gd name="connsiteY33" fmla="*/ 1880455 h 2508305"/>
                <a:gd name="connsiteX34" fmla="*/ 215314 w 2854997"/>
                <a:gd name="connsiteY34" fmla="*/ 1784185 h 2508305"/>
                <a:gd name="connsiteX35" fmla="*/ 215314 w 2854997"/>
                <a:gd name="connsiteY35" fmla="*/ 1534019 h 2508305"/>
                <a:gd name="connsiteX36" fmla="*/ 223940 w 2854997"/>
                <a:gd name="connsiteY36" fmla="*/ 1387370 h 2508305"/>
                <a:gd name="connsiteX37" fmla="*/ 344710 w 2854997"/>
                <a:gd name="connsiteY37" fmla="*/ 1292480 h 2508305"/>
                <a:gd name="connsiteX38" fmla="*/ 491359 w 2854997"/>
                <a:gd name="connsiteY38" fmla="*/ 1275227 h 2508305"/>
                <a:gd name="connsiteX39" fmla="*/ 610332 w 2854997"/>
                <a:gd name="connsiteY39" fmla="*/ 1092590 h 2508305"/>
                <a:gd name="connsiteX40" fmla="*/ 616577 w 2854997"/>
                <a:gd name="connsiteY40" fmla="*/ 1021107 h 2508305"/>
                <a:gd name="connsiteX41" fmla="*/ 626102 w 2854997"/>
                <a:gd name="connsiteY41" fmla="*/ 960812 h 2508305"/>
                <a:gd name="connsiteX42" fmla="*/ 661821 w 2854997"/>
                <a:gd name="connsiteY42" fmla="*/ 952051 h 2508305"/>
                <a:gd name="connsiteX43" fmla="*/ 691249 w 2854997"/>
                <a:gd name="connsiteY43" fmla="*/ 983142 h 2508305"/>
                <a:gd name="connsiteX44" fmla="*/ 709446 w 2854997"/>
                <a:gd name="connsiteY44" fmla="*/ 966338 h 2508305"/>
                <a:gd name="connsiteX45" fmla="*/ 707918 w 2854997"/>
                <a:gd name="connsiteY45" fmla="*/ 906088 h 2508305"/>
                <a:gd name="connsiteX46" fmla="*/ 759363 w 2854997"/>
                <a:gd name="connsiteY46" fmla="*/ 885556 h 2508305"/>
                <a:gd name="connsiteX47" fmla="*/ 802314 w 2854997"/>
                <a:gd name="connsiteY47" fmla="*/ 930620 h 2508305"/>
                <a:gd name="connsiteX48" fmla="*/ 818983 w 2854997"/>
                <a:gd name="connsiteY48" fmla="*/ 952051 h 2508305"/>
                <a:gd name="connsiteX49" fmla="*/ 848008 w 2854997"/>
                <a:gd name="connsiteY49" fmla="*/ 939380 h 2508305"/>
                <a:gd name="connsiteX50" fmla="*/ 857083 w 2854997"/>
                <a:gd name="connsiteY50" fmla="*/ 880613 h 2508305"/>
                <a:gd name="connsiteX51" fmla="*/ 858117 w 2854997"/>
                <a:gd name="connsiteY51" fmla="*/ 847186 h 2508305"/>
                <a:gd name="connsiteX52" fmla="*/ 878514 w 2854997"/>
                <a:gd name="connsiteY52" fmla="*/ 823463 h 2508305"/>
                <a:gd name="connsiteX53" fmla="*/ 934272 w 2854997"/>
                <a:gd name="connsiteY53" fmla="*/ 804952 h 2508305"/>
                <a:gd name="connsiteX54" fmla="*/ 966621 w 2854997"/>
                <a:gd name="connsiteY54" fmla="*/ 799651 h 2508305"/>
                <a:gd name="connsiteX55" fmla="*/ 984817 w 2854997"/>
                <a:gd name="connsiteY55" fmla="*/ 767167 h 2508305"/>
                <a:gd name="connsiteX56" fmla="*/ 1009483 w 2854997"/>
                <a:gd name="connsiteY56" fmla="*/ 759170 h 2508305"/>
                <a:gd name="connsiteX57" fmla="*/ 1026152 w 2854997"/>
                <a:gd name="connsiteY57" fmla="*/ 735357 h 2508305"/>
                <a:gd name="connsiteX58" fmla="*/ 1049964 w 2854997"/>
                <a:gd name="connsiteY58" fmla="*/ 787745 h 2508305"/>
                <a:gd name="connsiteX59" fmla="*/ 1092827 w 2854997"/>
                <a:gd name="connsiteY59" fmla="*/ 785364 h 2508305"/>
                <a:gd name="connsiteX60" fmla="*/ 1130927 w 2854997"/>
                <a:gd name="connsiteY60" fmla="*/ 797270 h 2508305"/>
                <a:gd name="connsiteX61" fmla="*/ 1154739 w 2854997"/>
                <a:gd name="connsiteY61" fmla="*/ 787745 h 2508305"/>
                <a:gd name="connsiteX62" fmla="*/ 1183314 w 2854997"/>
                <a:gd name="connsiteY62" fmla="*/ 859182 h 2508305"/>
                <a:gd name="connsiteX63" fmla="*/ 1208250 w 2854997"/>
                <a:gd name="connsiteY63" fmla="*/ 846872 h 2508305"/>
                <a:gd name="connsiteX64" fmla="*/ 1251382 w 2854997"/>
                <a:gd name="connsiteY64" fmla="*/ 852532 h 2508305"/>
                <a:gd name="connsiteX65" fmla="*/ 1285708 w 2854997"/>
                <a:gd name="connsiteY65" fmla="*/ 859182 h 2508305"/>
                <a:gd name="connsiteX66" fmla="*/ 1345059 w 2854997"/>
                <a:gd name="connsiteY66" fmla="*/ 914715 h 2508305"/>
                <a:gd name="connsiteX67" fmla="*/ 1373814 w 2854997"/>
                <a:gd name="connsiteY67" fmla="*/ 899663 h 2508305"/>
                <a:gd name="connsiteX68" fmla="*/ 1409533 w 2854997"/>
                <a:gd name="connsiteY68" fmla="*/ 923476 h 2508305"/>
                <a:gd name="connsiteX69" fmla="*/ 1461921 w 2854997"/>
                <a:gd name="connsiteY69" fmla="*/ 952051 h 2508305"/>
                <a:gd name="connsiteX70" fmla="*/ 1542883 w 2854997"/>
                <a:gd name="connsiteY70" fmla="*/ 956633 h 2508305"/>
                <a:gd name="connsiteX71" fmla="*/ 1566380 w 2854997"/>
                <a:gd name="connsiteY71" fmla="*/ 917680 h 2508305"/>
                <a:gd name="connsiteX72" fmla="*/ 1530977 w 2854997"/>
                <a:gd name="connsiteY72" fmla="*/ 875851 h 2508305"/>
                <a:gd name="connsiteX73" fmla="*/ 1456034 w 2854997"/>
                <a:gd name="connsiteY73" fmla="*/ 823687 h 2508305"/>
                <a:gd name="connsiteX74" fmla="*/ 1369052 w 2854997"/>
                <a:gd name="connsiteY74" fmla="*/ 778220 h 2508305"/>
                <a:gd name="connsiteX75" fmla="*/ 1283821 w 2854997"/>
                <a:gd name="connsiteY75" fmla="*/ 685396 h 2508305"/>
                <a:gd name="connsiteX76" fmla="*/ 1245227 w 2854997"/>
                <a:gd name="connsiteY76" fmla="*/ 663920 h 2508305"/>
                <a:gd name="connsiteX77" fmla="*/ 1163635 w 2854997"/>
                <a:gd name="connsiteY77" fmla="*/ 588124 h 2508305"/>
                <a:gd name="connsiteX78" fmla="*/ 1133308 w 2854997"/>
                <a:gd name="connsiteY78" fmla="*/ 521045 h 2508305"/>
                <a:gd name="connsiteX79" fmla="*/ 1102352 w 2854997"/>
                <a:gd name="connsiteY79" fmla="*/ 471038 h 2508305"/>
                <a:gd name="connsiteX80" fmla="*/ 1085368 w 2854997"/>
                <a:gd name="connsiteY80" fmla="*/ 455134 h 2508305"/>
                <a:gd name="connsiteX81" fmla="*/ 1090445 w 2854997"/>
                <a:gd name="connsiteY81" fmla="*/ 418651 h 2508305"/>
                <a:gd name="connsiteX82" fmla="*/ 1111877 w 2854997"/>
                <a:gd name="connsiteY82" fmla="*/ 378394 h 2508305"/>
                <a:gd name="connsiteX83" fmla="*/ 1069014 w 2854997"/>
                <a:gd name="connsiteY83" fmla="*/ 378170 h 2508305"/>
                <a:gd name="connsiteX84" fmla="*/ 1027095 w 2854997"/>
                <a:gd name="connsiteY84" fmla="*/ 353099 h 2508305"/>
                <a:gd name="connsiteX85" fmla="*/ 1019008 w 2854997"/>
                <a:gd name="connsiteY85" fmla="*/ 290063 h 2508305"/>
                <a:gd name="connsiteX86" fmla="*/ 988052 w 2854997"/>
                <a:gd name="connsiteY86" fmla="*/ 275776 h 2508305"/>
                <a:gd name="connsiteX87" fmla="*/ 982480 w 2854997"/>
                <a:gd name="connsiteY87" fmla="*/ 252862 h 2508305"/>
                <a:gd name="connsiteX88" fmla="*/ 930902 w 2854997"/>
                <a:gd name="connsiteY88" fmla="*/ 256726 h 2508305"/>
                <a:gd name="connsiteX89" fmla="*/ 918996 w 2854997"/>
                <a:gd name="connsiteY89" fmla="*/ 240057 h 2508305"/>
                <a:gd name="connsiteX90" fmla="*/ 868989 w 2854997"/>
                <a:gd name="connsiteY90" fmla="*/ 247201 h 2508305"/>
                <a:gd name="connsiteX91" fmla="*/ 847558 w 2854997"/>
                <a:gd name="connsiteY91" fmla="*/ 235295 h 2508305"/>
                <a:gd name="connsiteX92" fmla="*/ 834933 w 2854997"/>
                <a:gd name="connsiteY92" fmla="*/ 193644 h 2508305"/>
                <a:gd name="connsiteX93" fmla="*/ 761113 w 2854997"/>
                <a:gd name="connsiteY93" fmla="*/ 215075 h 2508305"/>
                <a:gd name="connsiteX94" fmla="*/ 785646 w 2854997"/>
                <a:gd name="connsiteY94" fmla="*/ 178145 h 2508305"/>
                <a:gd name="connsiteX95" fmla="*/ 833271 w 2854997"/>
                <a:gd name="connsiteY95" fmla="*/ 154332 h 2508305"/>
                <a:gd name="connsiteX96" fmla="*/ 868990 w 2854997"/>
                <a:gd name="connsiteY96" fmla="*/ 142426 h 2508305"/>
                <a:gd name="connsiteX97" fmla="*/ 883276 w 2854997"/>
                <a:gd name="connsiteY97" fmla="*/ 92419 h 2508305"/>
                <a:gd name="connsiteX98" fmla="*/ 926139 w 2854997"/>
                <a:gd name="connsiteY98" fmla="*/ 97182 h 2508305"/>
                <a:gd name="connsiteX99" fmla="*/ 1029476 w 2854997"/>
                <a:gd name="connsiteY99" fmla="*/ 41649 h 2508305"/>
                <a:gd name="connsiteX100" fmla="*/ 1263288 w 2854997"/>
                <a:gd name="connsiteY100" fmla="*/ 0 h 2508305"/>
                <a:gd name="connsiteX101" fmla="*/ 1361998 w 2854997"/>
                <a:gd name="connsiteY101" fmla="*/ 27677 h 2508305"/>
                <a:gd name="connsiteX102" fmla="*/ 1426202 w 2854997"/>
                <a:gd name="connsiteY102" fmla="*/ 61463 h 2508305"/>
                <a:gd name="connsiteX103" fmla="*/ 1469064 w 2854997"/>
                <a:gd name="connsiteY103" fmla="*/ 90038 h 2508305"/>
                <a:gd name="connsiteX104" fmla="*/ 1651162 w 2854997"/>
                <a:gd name="connsiteY104" fmla="*/ 102933 h 2508305"/>
                <a:gd name="connsiteX0" fmla="*/ 1651162 w 2854997"/>
                <a:gd name="connsiteY0" fmla="*/ 102933 h 2508305"/>
                <a:gd name="connsiteX1" fmla="*/ 1569661 w 2854997"/>
                <a:gd name="connsiteY1" fmla="*/ 309068 h 2508305"/>
                <a:gd name="connsiteX2" fmla="*/ 1543782 w 2854997"/>
                <a:gd name="connsiteY2" fmla="*/ 464344 h 2508305"/>
                <a:gd name="connsiteX3" fmla="*/ 1699057 w 2854997"/>
                <a:gd name="connsiteY3" fmla="*/ 610993 h 2508305"/>
                <a:gd name="connsiteX4" fmla="*/ 2104499 w 2854997"/>
                <a:gd name="connsiteY4" fmla="*/ 723136 h 2508305"/>
                <a:gd name="connsiteX5" fmla="*/ 2328785 w 2854997"/>
                <a:gd name="connsiteY5" fmla="*/ 921544 h 2508305"/>
                <a:gd name="connsiteX6" fmla="*/ 2578951 w 2854997"/>
                <a:gd name="connsiteY6" fmla="*/ 1076819 h 2508305"/>
                <a:gd name="connsiteX7" fmla="*/ 2760106 w 2854997"/>
                <a:gd name="connsiteY7" fmla="*/ 1318359 h 2508305"/>
                <a:gd name="connsiteX8" fmla="*/ 2854997 w 2854997"/>
                <a:gd name="connsiteY8" fmla="*/ 1620283 h 2508305"/>
                <a:gd name="connsiteX9" fmla="*/ 2846370 w 2854997"/>
                <a:gd name="connsiteY9" fmla="*/ 1870449 h 2508305"/>
                <a:gd name="connsiteX10" fmla="*/ 2768733 w 2854997"/>
                <a:gd name="connsiteY10" fmla="*/ 2060231 h 2508305"/>
                <a:gd name="connsiteX11" fmla="*/ 2596204 w 2854997"/>
                <a:gd name="connsiteY11" fmla="*/ 2189627 h 2508305"/>
                <a:gd name="connsiteX12" fmla="*/ 2354665 w 2854997"/>
                <a:gd name="connsiteY12" fmla="*/ 2241385 h 2508305"/>
                <a:gd name="connsiteX13" fmla="*/ 2134287 w 2854997"/>
                <a:gd name="connsiteY13" fmla="*/ 2219999 h 2508305"/>
                <a:gd name="connsiteX14" fmla="*/ 1862959 w 2854997"/>
                <a:gd name="connsiteY14" fmla="*/ 2137868 h 2508305"/>
                <a:gd name="connsiteX15" fmla="*/ 1695283 w 2854997"/>
                <a:gd name="connsiteY15" fmla="*/ 2052188 h 2508305"/>
                <a:gd name="connsiteX16" fmla="*/ 1478589 w 2854997"/>
                <a:gd name="connsiteY16" fmla="*/ 1949795 h 2508305"/>
                <a:gd name="connsiteX17" fmla="*/ 1269039 w 2854997"/>
                <a:gd name="connsiteY17" fmla="*/ 1861688 h 2508305"/>
                <a:gd name="connsiteX18" fmla="*/ 1101453 w 2854997"/>
                <a:gd name="connsiteY18" fmla="*/ 1867798 h 2508305"/>
                <a:gd name="connsiteX19" fmla="*/ 949952 w 2854997"/>
                <a:gd name="connsiteY19" fmla="*/ 1878357 h 2508305"/>
                <a:gd name="connsiteX20" fmla="*/ 871371 w 2854997"/>
                <a:gd name="connsiteY20" fmla="*/ 1985513 h 2508305"/>
                <a:gd name="connsiteX21" fmla="*/ 705743 w 2854997"/>
                <a:gd name="connsiteY21" fmla="*/ 1879678 h 2508305"/>
                <a:gd name="connsiteX22" fmla="*/ 813955 w 2854997"/>
                <a:gd name="connsiteY22" fmla="*/ 2279995 h 2508305"/>
                <a:gd name="connsiteX23" fmla="*/ 715341 w 2854997"/>
                <a:gd name="connsiteY23" fmla="*/ 2366095 h 2508305"/>
                <a:gd name="connsiteX24" fmla="*/ 630864 w 2854997"/>
                <a:gd name="connsiteY24" fmla="*/ 2461764 h 2508305"/>
                <a:gd name="connsiteX25" fmla="*/ 560275 w 2854997"/>
                <a:gd name="connsiteY25" fmla="*/ 2503057 h 2508305"/>
                <a:gd name="connsiteX26" fmla="*/ 444862 w 2854997"/>
                <a:gd name="connsiteY26" fmla="*/ 2508305 h 2508305"/>
                <a:gd name="connsiteX27" fmla="*/ 269249 w 2854997"/>
                <a:gd name="connsiteY27" fmla="*/ 2477824 h 2508305"/>
                <a:gd name="connsiteX28" fmla="*/ 151374 w 2854997"/>
                <a:gd name="connsiteY28" fmla="*/ 2439294 h 2508305"/>
                <a:gd name="connsiteX29" fmla="*/ 47637 w 2854997"/>
                <a:gd name="connsiteY29" fmla="*/ 2386048 h 2508305"/>
                <a:gd name="connsiteX30" fmla="*/ 1170 w 2854997"/>
                <a:gd name="connsiteY30" fmla="*/ 2307392 h 2508305"/>
                <a:gd name="connsiteX31" fmla="*/ 15777 w 2854997"/>
                <a:gd name="connsiteY31" fmla="*/ 2133485 h 2508305"/>
                <a:gd name="connsiteX32" fmla="*/ 75583 w 2854997"/>
                <a:gd name="connsiteY32" fmla="*/ 2017099 h 2508305"/>
                <a:gd name="connsiteX33" fmla="*/ 141590 w 2854997"/>
                <a:gd name="connsiteY33" fmla="*/ 1880455 h 2508305"/>
                <a:gd name="connsiteX34" fmla="*/ 215314 w 2854997"/>
                <a:gd name="connsiteY34" fmla="*/ 1784185 h 2508305"/>
                <a:gd name="connsiteX35" fmla="*/ 215314 w 2854997"/>
                <a:gd name="connsiteY35" fmla="*/ 1534019 h 2508305"/>
                <a:gd name="connsiteX36" fmla="*/ 223940 w 2854997"/>
                <a:gd name="connsiteY36" fmla="*/ 1387370 h 2508305"/>
                <a:gd name="connsiteX37" fmla="*/ 344710 w 2854997"/>
                <a:gd name="connsiteY37" fmla="*/ 1292480 h 2508305"/>
                <a:gd name="connsiteX38" fmla="*/ 491359 w 2854997"/>
                <a:gd name="connsiteY38" fmla="*/ 1275227 h 2508305"/>
                <a:gd name="connsiteX39" fmla="*/ 610332 w 2854997"/>
                <a:gd name="connsiteY39" fmla="*/ 1092590 h 2508305"/>
                <a:gd name="connsiteX40" fmla="*/ 616577 w 2854997"/>
                <a:gd name="connsiteY40" fmla="*/ 1021107 h 2508305"/>
                <a:gd name="connsiteX41" fmla="*/ 626102 w 2854997"/>
                <a:gd name="connsiteY41" fmla="*/ 960812 h 2508305"/>
                <a:gd name="connsiteX42" fmla="*/ 661821 w 2854997"/>
                <a:gd name="connsiteY42" fmla="*/ 952051 h 2508305"/>
                <a:gd name="connsiteX43" fmla="*/ 691249 w 2854997"/>
                <a:gd name="connsiteY43" fmla="*/ 983142 h 2508305"/>
                <a:gd name="connsiteX44" fmla="*/ 709446 w 2854997"/>
                <a:gd name="connsiteY44" fmla="*/ 966338 h 2508305"/>
                <a:gd name="connsiteX45" fmla="*/ 707918 w 2854997"/>
                <a:gd name="connsiteY45" fmla="*/ 906088 h 2508305"/>
                <a:gd name="connsiteX46" fmla="*/ 759363 w 2854997"/>
                <a:gd name="connsiteY46" fmla="*/ 885556 h 2508305"/>
                <a:gd name="connsiteX47" fmla="*/ 802314 w 2854997"/>
                <a:gd name="connsiteY47" fmla="*/ 930620 h 2508305"/>
                <a:gd name="connsiteX48" fmla="*/ 818983 w 2854997"/>
                <a:gd name="connsiteY48" fmla="*/ 952051 h 2508305"/>
                <a:gd name="connsiteX49" fmla="*/ 848008 w 2854997"/>
                <a:gd name="connsiteY49" fmla="*/ 939380 h 2508305"/>
                <a:gd name="connsiteX50" fmla="*/ 857083 w 2854997"/>
                <a:gd name="connsiteY50" fmla="*/ 880613 h 2508305"/>
                <a:gd name="connsiteX51" fmla="*/ 858117 w 2854997"/>
                <a:gd name="connsiteY51" fmla="*/ 847186 h 2508305"/>
                <a:gd name="connsiteX52" fmla="*/ 878514 w 2854997"/>
                <a:gd name="connsiteY52" fmla="*/ 823463 h 2508305"/>
                <a:gd name="connsiteX53" fmla="*/ 934272 w 2854997"/>
                <a:gd name="connsiteY53" fmla="*/ 804952 h 2508305"/>
                <a:gd name="connsiteX54" fmla="*/ 966621 w 2854997"/>
                <a:gd name="connsiteY54" fmla="*/ 799651 h 2508305"/>
                <a:gd name="connsiteX55" fmla="*/ 984817 w 2854997"/>
                <a:gd name="connsiteY55" fmla="*/ 767167 h 2508305"/>
                <a:gd name="connsiteX56" fmla="*/ 1009483 w 2854997"/>
                <a:gd name="connsiteY56" fmla="*/ 759170 h 2508305"/>
                <a:gd name="connsiteX57" fmla="*/ 1026152 w 2854997"/>
                <a:gd name="connsiteY57" fmla="*/ 735357 h 2508305"/>
                <a:gd name="connsiteX58" fmla="*/ 1049964 w 2854997"/>
                <a:gd name="connsiteY58" fmla="*/ 787745 h 2508305"/>
                <a:gd name="connsiteX59" fmla="*/ 1092827 w 2854997"/>
                <a:gd name="connsiteY59" fmla="*/ 785364 h 2508305"/>
                <a:gd name="connsiteX60" fmla="*/ 1130927 w 2854997"/>
                <a:gd name="connsiteY60" fmla="*/ 797270 h 2508305"/>
                <a:gd name="connsiteX61" fmla="*/ 1154739 w 2854997"/>
                <a:gd name="connsiteY61" fmla="*/ 787745 h 2508305"/>
                <a:gd name="connsiteX62" fmla="*/ 1183314 w 2854997"/>
                <a:gd name="connsiteY62" fmla="*/ 859182 h 2508305"/>
                <a:gd name="connsiteX63" fmla="*/ 1208250 w 2854997"/>
                <a:gd name="connsiteY63" fmla="*/ 846872 h 2508305"/>
                <a:gd name="connsiteX64" fmla="*/ 1251382 w 2854997"/>
                <a:gd name="connsiteY64" fmla="*/ 852532 h 2508305"/>
                <a:gd name="connsiteX65" fmla="*/ 1285708 w 2854997"/>
                <a:gd name="connsiteY65" fmla="*/ 859182 h 2508305"/>
                <a:gd name="connsiteX66" fmla="*/ 1345059 w 2854997"/>
                <a:gd name="connsiteY66" fmla="*/ 914715 h 2508305"/>
                <a:gd name="connsiteX67" fmla="*/ 1373814 w 2854997"/>
                <a:gd name="connsiteY67" fmla="*/ 899663 h 2508305"/>
                <a:gd name="connsiteX68" fmla="*/ 1409533 w 2854997"/>
                <a:gd name="connsiteY68" fmla="*/ 923476 h 2508305"/>
                <a:gd name="connsiteX69" fmla="*/ 1461921 w 2854997"/>
                <a:gd name="connsiteY69" fmla="*/ 952051 h 2508305"/>
                <a:gd name="connsiteX70" fmla="*/ 1542883 w 2854997"/>
                <a:gd name="connsiteY70" fmla="*/ 956633 h 2508305"/>
                <a:gd name="connsiteX71" fmla="*/ 1566380 w 2854997"/>
                <a:gd name="connsiteY71" fmla="*/ 917680 h 2508305"/>
                <a:gd name="connsiteX72" fmla="*/ 1530977 w 2854997"/>
                <a:gd name="connsiteY72" fmla="*/ 875851 h 2508305"/>
                <a:gd name="connsiteX73" fmla="*/ 1456034 w 2854997"/>
                <a:gd name="connsiteY73" fmla="*/ 823687 h 2508305"/>
                <a:gd name="connsiteX74" fmla="*/ 1369052 w 2854997"/>
                <a:gd name="connsiteY74" fmla="*/ 778220 h 2508305"/>
                <a:gd name="connsiteX75" fmla="*/ 1283821 w 2854997"/>
                <a:gd name="connsiteY75" fmla="*/ 685396 h 2508305"/>
                <a:gd name="connsiteX76" fmla="*/ 1245227 w 2854997"/>
                <a:gd name="connsiteY76" fmla="*/ 663920 h 2508305"/>
                <a:gd name="connsiteX77" fmla="*/ 1163635 w 2854997"/>
                <a:gd name="connsiteY77" fmla="*/ 588124 h 2508305"/>
                <a:gd name="connsiteX78" fmla="*/ 1133308 w 2854997"/>
                <a:gd name="connsiteY78" fmla="*/ 521045 h 2508305"/>
                <a:gd name="connsiteX79" fmla="*/ 1102352 w 2854997"/>
                <a:gd name="connsiteY79" fmla="*/ 471038 h 2508305"/>
                <a:gd name="connsiteX80" fmla="*/ 1085368 w 2854997"/>
                <a:gd name="connsiteY80" fmla="*/ 455134 h 2508305"/>
                <a:gd name="connsiteX81" fmla="*/ 1090445 w 2854997"/>
                <a:gd name="connsiteY81" fmla="*/ 418651 h 2508305"/>
                <a:gd name="connsiteX82" fmla="*/ 1111877 w 2854997"/>
                <a:gd name="connsiteY82" fmla="*/ 378394 h 2508305"/>
                <a:gd name="connsiteX83" fmla="*/ 1069014 w 2854997"/>
                <a:gd name="connsiteY83" fmla="*/ 378170 h 2508305"/>
                <a:gd name="connsiteX84" fmla="*/ 1027095 w 2854997"/>
                <a:gd name="connsiteY84" fmla="*/ 353099 h 2508305"/>
                <a:gd name="connsiteX85" fmla="*/ 1019008 w 2854997"/>
                <a:gd name="connsiteY85" fmla="*/ 290063 h 2508305"/>
                <a:gd name="connsiteX86" fmla="*/ 988052 w 2854997"/>
                <a:gd name="connsiteY86" fmla="*/ 275776 h 2508305"/>
                <a:gd name="connsiteX87" fmla="*/ 982480 w 2854997"/>
                <a:gd name="connsiteY87" fmla="*/ 252862 h 2508305"/>
                <a:gd name="connsiteX88" fmla="*/ 930902 w 2854997"/>
                <a:gd name="connsiteY88" fmla="*/ 256726 h 2508305"/>
                <a:gd name="connsiteX89" fmla="*/ 918996 w 2854997"/>
                <a:gd name="connsiteY89" fmla="*/ 240057 h 2508305"/>
                <a:gd name="connsiteX90" fmla="*/ 868989 w 2854997"/>
                <a:gd name="connsiteY90" fmla="*/ 247201 h 2508305"/>
                <a:gd name="connsiteX91" fmla="*/ 847558 w 2854997"/>
                <a:gd name="connsiteY91" fmla="*/ 235295 h 2508305"/>
                <a:gd name="connsiteX92" fmla="*/ 834933 w 2854997"/>
                <a:gd name="connsiteY92" fmla="*/ 193644 h 2508305"/>
                <a:gd name="connsiteX93" fmla="*/ 761113 w 2854997"/>
                <a:gd name="connsiteY93" fmla="*/ 215075 h 2508305"/>
                <a:gd name="connsiteX94" fmla="*/ 785646 w 2854997"/>
                <a:gd name="connsiteY94" fmla="*/ 178145 h 2508305"/>
                <a:gd name="connsiteX95" fmla="*/ 833271 w 2854997"/>
                <a:gd name="connsiteY95" fmla="*/ 154332 h 2508305"/>
                <a:gd name="connsiteX96" fmla="*/ 868990 w 2854997"/>
                <a:gd name="connsiteY96" fmla="*/ 142426 h 2508305"/>
                <a:gd name="connsiteX97" fmla="*/ 883276 w 2854997"/>
                <a:gd name="connsiteY97" fmla="*/ 92419 h 2508305"/>
                <a:gd name="connsiteX98" fmla="*/ 926139 w 2854997"/>
                <a:gd name="connsiteY98" fmla="*/ 97182 h 2508305"/>
                <a:gd name="connsiteX99" fmla="*/ 1029476 w 2854997"/>
                <a:gd name="connsiteY99" fmla="*/ 41649 h 2508305"/>
                <a:gd name="connsiteX100" fmla="*/ 1263288 w 2854997"/>
                <a:gd name="connsiteY100" fmla="*/ 0 h 2508305"/>
                <a:gd name="connsiteX101" fmla="*/ 1361998 w 2854997"/>
                <a:gd name="connsiteY101" fmla="*/ 27677 h 2508305"/>
                <a:gd name="connsiteX102" fmla="*/ 1426202 w 2854997"/>
                <a:gd name="connsiteY102" fmla="*/ 61463 h 2508305"/>
                <a:gd name="connsiteX103" fmla="*/ 1469064 w 2854997"/>
                <a:gd name="connsiteY103" fmla="*/ 90038 h 2508305"/>
                <a:gd name="connsiteX104" fmla="*/ 1651162 w 2854997"/>
                <a:gd name="connsiteY104" fmla="*/ 102933 h 2508305"/>
                <a:gd name="connsiteX0" fmla="*/ 1651162 w 2854997"/>
                <a:gd name="connsiteY0" fmla="*/ 102933 h 2508305"/>
                <a:gd name="connsiteX1" fmla="*/ 1569661 w 2854997"/>
                <a:gd name="connsiteY1" fmla="*/ 309068 h 2508305"/>
                <a:gd name="connsiteX2" fmla="*/ 1543782 w 2854997"/>
                <a:gd name="connsiteY2" fmla="*/ 464344 h 2508305"/>
                <a:gd name="connsiteX3" fmla="*/ 1699057 w 2854997"/>
                <a:gd name="connsiteY3" fmla="*/ 610993 h 2508305"/>
                <a:gd name="connsiteX4" fmla="*/ 2104499 w 2854997"/>
                <a:gd name="connsiteY4" fmla="*/ 723136 h 2508305"/>
                <a:gd name="connsiteX5" fmla="*/ 2328785 w 2854997"/>
                <a:gd name="connsiteY5" fmla="*/ 921544 h 2508305"/>
                <a:gd name="connsiteX6" fmla="*/ 2578951 w 2854997"/>
                <a:gd name="connsiteY6" fmla="*/ 1076819 h 2508305"/>
                <a:gd name="connsiteX7" fmla="*/ 2760106 w 2854997"/>
                <a:gd name="connsiteY7" fmla="*/ 1318359 h 2508305"/>
                <a:gd name="connsiteX8" fmla="*/ 2854997 w 2854997"/>
                <a:gd name="connsiteY8" fmla="*/ 1620283 h 2508305"/>
                <a:gd name="connsiteX9" fmla="*/ 2846370 w 2854997"/>
                <a:gd name="connsiteY9" fmla="*/ 1870449 h 2508305"/>
                <a:gd name="connsiteX10" fmla="*/ 2768733 w 2854997"/>
                <a:gd name="connsiteY10" fmla="*/ 2060231 h 2508305"/>
                <a:gd name="connsiteX11" fmla="*/ 2596204 w 2854997"/>
                <a:gd name="connsiteY11" fmla="*/ 2189627 h 2508305"/>
                <a:gd name="connsiteX12" fmla="*/ 2354665 w 2854997"/>
                <a:gd name="connsiteY12" fmla="*/ 2241385 h 2508305"/>
                <a:gd name="connsiteX13" fmla="*/ 2134287 w 2854997"/>
                <a:gd name="connsiteY13" fmla="*/ 2219999 h 2508305"/>
                <a:gd name="connsiteX14" fmla="*/ 1862959 w 2854997"/>
                <a:gd name="connsiteY14" fmla="*/ 2137868 h 2508305"/>
                <a:gd name="connsiteX15" fmla="*/ 1695283 w 2854997"/>
                <a:gd name="connsiteY15" fmla="*/ 2052188 h 2508305"/>
                <a:gd name="connsiteX16" fmla="*/ 1478589 w 2854997"/>
                <a:gd name="connsiteY16" fmla="*/ 1949795 h 2508305"/>
                <a:gd name="connsiteX17" fmla="*/ 1269039 w 2854997"/>
                <a:gd name="connsiteY17" fmla="*/ 1861688 h 2508305"/>
                <a:gd name="connsiteX18" fmla="*/ 1101453 w 2854997"/>
                <a:gd name="connsiteY18" fmla="*/ 1867798 h 2508305"/>
                <a:gd name="connsiteX19" fmla="*/ 949952 w 2854997"/>
                <a:gd name="connsiteY19" fmla="*/ 1878357 h 2508305"/>
                <a:gd name="connsiteX20" fmla="*/ 712621 w 2854997"/>
                <a:gd name="connsiteY20" fmla="*/ 1720929 h 2508305"/>
                <a:gd name="connsiteX21" fmla="*/ 705743 w 2854997"/>
                <a:gd name="connsiteY21" fmla="*/ 1879678 h 2508305"/>
                <a:gd name="connsiteX22" fmla="*/ 813955 w 2854997"/>
                <a:gd name="connsiteY22" fmla="*/ 2279995 h 2508305"/>
                <a:gd name="connsiteX23" fmla="*/ 715341 w 2854997"/>
                <a:gd name="connsiteY23" fmla="*/ 2366095 h 2508305"/>
                <a:gd name="connsiteX24" fmla="*/ 630864 w 2854997"/>
                <a:gd name="connsiteY24" fmla="*/ 2461764 h 2508305"/>
                <a:gd name="connsiteX25" fmla="*/ 560275 w 2854997"/>
                <a:gd name="connsiteY25" fmla="*/ 2503057 h 2508305"/>
                <a:gd name="connsiteX26" fmla="*/ 444862 w 2854997"/>
                <a:gd name="connsiteY26" fmla="*/ 2508305 h 2508305"/>
                <a:gd name="connsiteX27" fmla="*/ 269249 w 2854997"/>
                <a:gd name="connsiteY27" fmla="*/ 2477824 h 2508305"/>
                <a:gd name="connsiteX28" fmla="*/ 151374 w 2854997"/>
                <a:gd name="connsiteY28" fmla="*/ 2439294 h 2508305"/>
                <a:gd name="connsiteX29" fmla="*/ 47637 w 2854997"/>
                <a:gd name="connsiteY29" fmla="*/ 2386048 h 2508305"/>
                <a:gd name="connsiteX30" fmla="*/ 1170 w 2854997"/>
                <a:gd name="connsiteY30" fmla="*/ 2307392 h 2508305"/>
                <a:gd name="connsiteX31" fmla="*/ 15777 w 2854997"/>
                <a:gd name="connsiteY31" fmla="*/ 2133485 h 2508305"/>
                <a:gd name="connsiteX32" fmla="*/ 75583 w 2854997"/>
                <a:gd name="connsiteY32" fmla="*/ 2017099 h 2508305"/>
                <a:gd name="connsiteX33" fmla="*/ 141590 w 2854997"/>
                <a:gd name="connsiteY33" fmla="*/ 1880455 h 2508305"/>
                <a:gd name="connsiteX34" fmla="*/ 215314 w 2854997"/>
                <a:gd name="connsiteY34" fmla="*/ 1784185 h 2508305"/>
                <a:gd name="connsiteX35" fmla="*/ 215314 w 2854997"/>
                <a:gd name="connsiteY35" fmla="*/ 1534019 h 2508305"/>
                <a:gd name="connsiteX36" fmla="*/ 223940 w 2854997"/>
                <a:gd name="connsiteY36" fmla="*/ 1387370 h 2508305"/>
                <a:gd name="connsiteX37" fmla="*/ 344710 w 2854997"/>
                <a:gd name="connsiteY37" fmla="*/ 1292480 h 2508305"/>
                <a:gd name="connsiteX38" fmla="*/ 491359 w 2854997"/>
                <a:gd name="connsiteY38" fmla="*/ 1275227 h 2508305"/>
                <a:gd name="connsiteX39" fmla="*/ 610332 w 2854997"/>
                <a:gd name="connsiteY39" fmla="*/ 1092590 h 2508305"/>
                <a:gd name="connsiteX40" fmla="*/ 616577 w 2854997"/>
                <a:gd name="connsiteY40" fmla="*/ 1021107 h 2508305"/>
                <a:gd name="connsiteX41" fmla="*/ 626102 w 2854997"/>
                <a:gd name="connsiteY41" fmla="*/ 960812 h 2508305"/>
                <a:gd name="connsiteX42" fmla="*/ 661821 w 2854997"/>
                <a:gd name="connsiteY42" fmla="*/ 952051 h 2508305"/>
                <a:gd name="connsiteX43" fmla="*/ 691249 w 2854997"/>
                <a:gd name="connsiteY43" fmla="*/ 983142 h 2508305"/>
                <a:gd name="connsiteX44" fmla="*/ 709446 w 2854997"/>
                <a:gd name="connsiteY44" fmla="*/ 966338 h 2508305"/>
                <a:gd name="connsiteX45" fmla="*/ 707918 w 2854997"/>
                <a:gd name="connsiteY45" fmla="*/ 906088 h 2508305"/>
                <a:gd name="connsiteX46" fmla="*/ 759363 w 2854997"/>
                <a:gd name="connsiteY46" fmla="*/ 885556 h 2508305"/>
                <a:gd name="connsiteX47" fmla="*/ 802314 w 2854997"/>
                <a:gd name="connsiteY47" fmla="*/ 930620 h 2508305"/>
                <a:gd name="connsiteX48" fmla="*/ 818983 w 2854997"/>
                <a:gd name="connsiteY48" fmla="*/ 952051 h 2508305"/>
                <a:gd name="connsiteX49" fmla="*/ 848008 w 2854997"/>
                <a:gd name="connsiteY49" fmla="*/ 939380 h 2508305"/>
                <a:gd name="connsiteX50" fmla="*/ 857083 w 2854997"/>
                <a:gd name="connsiteY50" fmla="*/ 880613 h 2508305"/>
                <a:gd name="connsiteX51" fmla="*/ 858117 w 2854997"/>
                <a:gd name="connsiteY51" fmla="*/ 847186 h 2508305"/>
                <a:gd name="connsiteX52" fmla="*/ 878514 w 2854997"/>
                <a:gd name="connsiteY52" fmla="*/ 823463 h 2508305"/>
                <a:gd name="connsiteX53" fmla="*/ 934272 w 2854997"/>
                <a:gd name="connsiteY53" fmla="*/ 804952 h 2508305"/>
                <a:gd name="connsiteX54" fmla="*/ 966621 w 2854997"/>
                <a:gd name="connsiteY54" fmla="*/ 799651 h 2508305"/>
                <a:gd name="connsiteX55" fmla="*/ 984817 w 2854997"/>
                <a:gd name="connsiteY55" fmla="*/ 767167 h 2508305"/>
                <a:gd name="connsiteX56" fmla="*/ 1009483 w 2854997"/>
                <a:gd name="connsiteY56" fmla="*/ 759170 h 2508305"/>
                <a:gd name="connsiteX57" fmla="*/ 1026152 w 2854997"/>
                <a:gd name="connsiteY57" fmla="*/ 735357 h 2508305"/>
                <a:gd name="connsiteX58" fmla="*/ 1049964 w 2854997"/>
                <a:gd name="connsiteY58" fmla="*/ 787745 h 2508305"/>
                <a:gd name="connsiteX59" fmla="*/ 1092827 w 2854997"/>
                <a:gd name="connsiteY59" fmla="*/ 785364 h 2508305"/>
                <a:gd name="connsiteX60" fmla="*/ 1130927 w 2854997"/>
                <a:gd name="connsiteY60" fmla="*/ 797270 h 2508305"/>
                <a:gd name="connsiteX61" fmla="*/ 1154739 w 2854997"/>
                <a:gd name="connsiteY61" fmla="*/ 787745 h 2508305"/>
                <a:gd name="connsiteX62" fmla="*/ 1183314 w 2854997"/>
                <a:gd name="connsiteY62" fmla="*/ 859182 h 2508305"/>
                <a:gd name="connsiteX63" fmla="*/ 1208250 w 2854997"/>
                <a:gd name="connsiteY63" fmla="*/ 846872 h 2508305"/>
                <a:gd name="connsiteX64" fmla="*/ 1251382 w 2854997"/>
                <a:gd name="connsiteY64" fmla="*/ 852532 h 2508305"/>
                <a:gd name="connsiteX65" fmla="*/ 1285708 w 2854997"/>
                <a:gd name="connsiteY65" fmla="*/ 859182 h 2508305"/>
                <a:gd name="connsiteX66" fmla="*/ 1345059 w 2854997"/>
                <a:gd name="connsiteY66" fmla="*/ 914715 h 2508305"/>
                <a:gd name="connsiteX67" fmla="*/ 1373814 w 2854997"/>
                <a:gd name="connsiteY67" fmla="*/ 899663 h 2508305"/>
                <a:gd name="connsiteX68" fmla="*/ 1409533 w 2854997"/>
                <a:gd name="connsiteY68" fmla="*/ 923476 h 2508305"/>
                <a:gd name="connsiteX69" fmla="*/ 1461921 w 2854997"/>
                <a:gd name="connsiteY69" fmla="*/ 952051 h 2508305"/>
                <a:gd name="connsiteX70" fmla="*/ 1542883 w 2854997"/>
                <a:gd name="connsiteY70" fmla="*/ 956633 h 2508305"/>
                <a:gd name="connsiteX71" fmla="*/ 1566380 w 2854997"/>
                <a:gd name="connsiteY71" fmla="*/ 917680 h 2508305"/>
                <a:gd name="connsiteX72" fmla="*/ 1530977 w 2854997"/>
                <a:gd name="connsiteY72" fmla="*/ 875851 h 2508305"/>
                <a:gd name="connsiteX73" fmla="*/ 1456034 w 2854997"/>
                <a:gd name="connsiteY73" fmla="*/ 823687 h 2508305"/>
                <a:gd name="connsiteX74" fmla="*/ 1369052 w 2854997"/>
                <a:gd name="connsiteY74" fmla="*/ 778220 h 2508305"/>
                <a:gd name="connsiteX75" fmla="*/ 1283821 w 2854997"/>
                <a:gd name="connsiteY75" fmla="*/ 685396 h 2508305"/>
                <a:gd name="connsiteX76" fmla="*/ 1245227 w 2854997"/>
                <a:gd name="connsiteY76" fmla="*/ 663920 h 2508305"/>
                <a:gd name="connsiteX77" fmla="*/ 1163635 w 2854997"/>
                <a:gd name="connsiteY77" fmla="*/ 588124 h 2508305"/>
                <a:gd name="connsiteX78" fmla="*/ 1133308 w 2854997"/>
                <a:gd name="connsiteY78" fmla="*/ 521045 h 2508305"/>
                <a:gd name="connsiteX79" fmla="*/ 1102352 w 2854997"/>
                <a:gd name="connsiteY79" fmla="*/ 471038 h 2508305"/>
                <a:gd name="connsiteX80" fmla="*/ 1085368 w 2854997"/>
                <a:gd name="connsiteY80" fmla="*/ 455134 h 2508305"/>
                <a:gd name="connsiteX81" fmla="*/ 1090445 w 2854997"/>
                <a:gd name="connsiteY81" fmla="*/ 418651 h 2508305"/>
                <a:gd name="connsiteX82" fmla="*/ 1111877 w 2854997"/>
                <a:gd name="connsiteY82" fmla="*/ 378394 h 2508305"/>
                <a:gd name="connsiteX83" fmla="*/ 1069014 w 2854997"/>
                <a:gd name="connsiteY83" fmla="*/ 378170 h 2508305"/>
                <a:gd name="connsiteX84" fmla="*/ 1027095 w 2854997"/>
                <a:gd name="connsiteY84" fmla="*/ 353099 h 2508305"/>
                <a:gd name="connsiteX85" fmla="*/ 1019008 w 2854997"/>
                <a:gd name="connsiteY85" fmla="*/ 290063 h 2508305"/>
                <a:gd name="connsiteX86" fmla="*/ 988052 w 2854997"/>
                <a:gd name="connsiteY86" fmla="*/ 275776 h 2508305"/>
                <a:gd name="connsiteX87" fmla="*/ 982480 w 2854997"/>
                <a:gd name="connsiteY87" fmla="*/ 252862 h 2508305"/>
                <a:gd name="connsiteX88" fmla="*/ 930902 w 2854997"/>
                <a:gd name="connsiteY88" fmla="*/ 256726 h 2508305"/>
                <a:gd name="connsiteX89" fmla="*/ 918996 w 2854997"/>
                <a:gd name="connsiteY89" fmla="*/ 240057 h 2508305"/>
                <a:gd name="connsiteX90" fmla="*/ 868989 w 2854997"/>
                <a:gd name="connsiteY90" fmla="*/ 247201 h 2508305"/>
                <a:gd name="connsiteX91" fmla="*/ 847558 w 2854997"/>
                <a:gd name="connsiteY91" fmla="*/ 235295 h 2508305"/>
                <a:gd name="connsiteX92" fmla="*/ 834933 w 2854997"/>
                <a:gd name="connsiteY92" fmla="*/ 193644 h 2508305"/>
                <a:gd name="connsiteX93" fmla="*/ 761113 w 2854997"/>
                <a:gd name="connsiteY93" fmla="*/ 215075 h 2508305"/>
                <a:gd name="connsiteX94" fmla="*/ 785646 w 2854997"/>
                <a:gd name="connsiteY94" fmla="*/ 178145 h 2508305"/>
                <a:gd name="connsiteX95" fmla="*/ 833271 w 2854997"/>
                <a:gd name="connsiteY95" fmla="*/ 154332 h 2508305"/>
                <a:gd name="connsiteX96" fmla="*/ 868990 w 2854997"/>
                <a:gd name="connsiteY96" fmla="*/ 142426 h 2508305"/>
                <a:gd name="connsiteX97" fmla="*/ 883276 w 2854997"/>
                <a:gd name="connsiteY97" fmla="*/ 92419 h 2508305"/>
                <a:gd name="connsiteX98" fmla="*/ 926139 w 2854997"/>
                <a:gd name="connsiteY98" fmla="*/ 97182 h 2508305"/>
                <a:gd name="connsiteX99" fmla="*/ 1029476 w 2854997"/>
                <a:gd name="connsiteY99" fmla="*/ 41649 h 2508305"/>
                <a:gd name="connsiteX100" fmla="*/ 1263288 w 2854997"/>
                <a:gd name="connsiteY100" fmla="*/ 0 h 2508305"/>
                <a:gd name="connsiteX101" fmla="*/ 1361998 w 2854997"/>
                <a:gd name="connsiteY101" fmla="*/ 27677 h 2508305"/>
                <a:gd name="connsiteX102" fmla="*/ 1426202 w 2854997"/>
                <a:gd name="connsiteY102" fmla="*/ 61463 h 2508305"/>
                <a:gd name="connsiteX103" fmla="*/ 1469064 w 2854997"/>
                <a:gd name="connsiteY103" fmla="*/ 90038 h 2508305"/>
                <a:gd name="connsiteX104" fmla="*/ 1651162 w 2854997"/>
                <a:gd name="connsiteY104" fmla="*/ 102933 h 2508305"/>
                <a:gd name="connsiteX0" fmla="*/ 1651162 w 2854997"/>
                <a:gd name="connsiteY0" fmla="*/ 102933 h 2508305"/>
                <a:gd name="connsiteX1" fmla="*/ 1569661 w 2854997"/>
                <a:gd name="connsiteY1" fmla="*/ 309068 h 2508305"/>
                <a:gd name="connsiteX2" fmla="*/ 1543782 w 2854997"/>
                <a:gd name="connsiteY2" fmla="*/ 464344 h 2508305"/>
                <a:gd name="connsiteX3" fmla="*/ 1699057 w 2854997"/>
                <a:gd name="connsiteY3" fmla="*/ 610993 h 2508305"/>
                <a:gd name="connsiteX4" fmla="*/ 2104499 w 2854997"/>
                <a:gd name="connsiteY4" fmla="*/ 723136 h 2508305"/>
                <a:gd name="connsiteX5" fmla="*/ 2328785 w 2854997"/>
                <a:gd name="connsiteY5" fmla="*/ 921544 h 2508305"/>
                <a:gd name="connsiteX6" fmla="*/ 2578951 w 2854997"/>
                <a:gd name="connsiteY6" fmla="*/ 1076819 h 2508305"/>
                <a:gd name="connsiteX7" fmla="*/ 2760106 w 2854997"/>
                <a:gd name="connsiteY7" fmla="*/ 1318359 h 2508305"/>
                <a:gd name="connsiteX8" fmla="*/ 2854997 w 2854997"/>
                <a:gd name="connsiteY8" fmla="*/ 1620283 h 2508305"/>
                <a:gd name="connsiteX9" fmla="*/ 2846370 w 2854997"/>
                <a:gd name="connsiteY9" fmla="*/ 1870449 h 2508305"/>
                <a:gd name="connsiteX10" fmla="*/ 2768733 w 2854997"/>
                <a:gd name="connsiteY10" fmla="*/ 2060231 h 2508305"/>
                <a:gd name="connsiteX11" fmla="*/ 2596204 w 2854997"/>
                <a:gd name="connsiteY11" fmla="*/ 2189627 h 2508305"/>
                <a:gd name="connsiteX12" fmla="*/ 2354665 w 2854997"/>
                <a:gd name="connsiteY12" fmla="*/ 2241385 h 2508305"/>
                <a:gd name="connsiteX13" fmla="*/ 2134287 w 2854997"/>
                <a:gd name="connsiteY13" fmla="*/ 2219999 h 2508305"/>
                <a:gd name="connsiteX14" fmla="*/ 1862959 w 2854997"/>
                <a:gd name="connsiteY14" fmla="*/ 2137868 h 2508305"/>
                <a:gd name="connsiteX15" fmla="*/ 1695283 w 2854997"/>
                <a:gd name="connsiteY15" fmla="*/ 2052188 h 2508305"/>
                <a:gd name="connsiteX16" fmla="*/ 1478589 w 2854997"/>
                <a:gd name="connsiteY16" fmla="*/ 1949795 h 2508305"/>
                <a:gd name="connsiteX17" fmla="*/ 1269039 w 2854997"/>
                <a:gd name="connsiteY17" fmla="*/ 1861688 h 2508305"/>
                <a:gd name="connsiteX18" fmla="*/ 1101453 w 2854997"/>
                <a:gd name="connsiteY18" fmla="*/ 1867798 h 2508305"/>
                <a:gd name="connsiteX19" fmla="*/ 788556 w 2854997"/>
                <a:gd name="connsiteY19" fmla="*/ 1629649 h 2508305"/>
                <a:gd name="connsiteX20" fmla="*/ 712621 w 2854997"/>
                <a:gd name="connsiteY20" fmla="*/ 1720929 h 2508305"/>
                <a:gd name="connsiteX21" fmla="*/ 705743 w 2854997"/>
                <a:gd name="connsiteY21" fmla="*/ 1879678 h 2508305"/>
                <a:gd name="connsiteX22" fmla="*/ 813955 w 2854997"/>
                <a:gd name="connsiteY22" fmla="*/ 2279995 h 2508305"/>
                <a:gd name="connsiteX23" fmla="*/ 715341 w 2854997"/>
                <a:gd name="connsiteY23" fmla="*/ 2366095 h 2508305"/>
                <a:gd name="connsiteX24" fmla="*/ 630864 w 2854997"/>
                <a:gd name="connsiteY24" fmla="*/ 2461764 h 2508305"/>
                <a:gd name="connsiteX25" fmla="*/ 560275 w 2854997"/>
                <a:gd name="connsiteY25" fmla="*/ 2503057 h 2508305"/>
                <a:gd name="connsiteX26" fmla="*/ 444862 w 2854997"/>
                <a:gd name="connsiteY26" fmla="*/ 2508305 h 2508305"/>
                <a:gd name="connsiteX27" fmla="*/ 269249 w 2854997"/>
                <a:gd name="connsiteY27" fmla="*/ 2477824 h 2508305"/>
                <a:gd name="connsiteX28" fmla="*/ 151374 w 2854997"/>
                <a:gd name="connsiteY28" fmla="*/ 2439294 h 2508305"/>
                <a:gd name="connsiteX29" fmla="*/ 47637 w 2854997"/>
                <a:gd name="connsiteY29" fmla="*/ 2386048 h 2508305"/>
                <a:gd name="connsiteX30" fmla="*/ 1170 w 2854997"/>
                <a:gd name="connsiteY30" fmla="*/ 2307392 h 2508305"/>
                <a:gd name="connsiteX31" fmla="*/ 15777 w 2854997"/>
                <a:gd name="connsiteY31" fmla="*/ 2133485 h 2508305"/>
                <a:gd name="connsiteX32" fmla="*/ 75583 w 2854997"/>
                <a:gd name="connsiteY32" fmla="*/ 2017099 h 2508305"/>
                <a:gd name="connsiteX33" fmla="*/ 141590 w 2854997"/>
                <a:gd name="connsiteY33" fmla="*/ 1880455 h 2508305"/>
                <a:gd name="connsiteX34" fmla="*/ 215314 w 2854997"/>
                <a:gd name="connsiteY34" fmla="*/ 1784185 h 2508305"/>
                <a:gd name="connsiteX35" fmla="*/ 215314 w 2854997"/>
                <a:gd name="connsiteY35" fmla="*/ 1534019 h 2508305"/>
                <a:gd name="connsiteX36" fmla="*/ 223940 w 2854997"/>
                <a:gd name="connsiteY36" fmla="*/ 1387370 h 2508305"/>
                <a:gd name="connsiteX37" fmla="*/ 344710 w 2854997"/>
                <a:gd name="connsiteY37" fmla="*/ 1292480 h 2508305"/>
                <a:gd name="connsiteX38" fmla="*/ 491359 w 2854997"/>
                <a:gd name="connsiteY38" fmla="*/ 1275227 h 2508305"/>
                <a:gd name="connsiteX39" fmla="*/ 610332 w 2854997"/>
                <a:gd name="connsiteY39" fmla="*/ 1092590 h 2508305"/>
                <a:gd name="connsiteX40" fmla="*/ 616577 w 2854997"/>
                <a:gd name="connsiteY40" fmla="*/ 1021107 h 2508305"/>
                <a:gd name="connsiteX41" fmla="*/ 626102 w 2854997"/>
                <a:gd name="connsiteY41" fmla="*/ 960812 h 2508305"/>
                <a:gd name="connsiteX42" fmla="*/ 661821 w 2854997"/>
                <a:gd name="connsiteY42" fmla="*/ 952051 h 2508305"/>
                <a:gd name="connsiteX43" fmla="*/ 691249 w 2854997"/>
                <a:gd name="connsiteY43" fmla="*/ 983142 h 2508305"/>
                <a:gd name="connsiteX44" fmla="*/ 709446 w 2854997"/>
                <a:gd name="connsiteY44" fmla="*/ 966338 h 2508305"/>
                <a:gd name="connsiteX45" fmla="*/ 707918 w 2854997"/>
                <a:gd name="connsiteY45" fmla="*/ 906088 h 2508305"/>
                <a:gd name="connsiteX46" fmla="*/ 759363 w 2854997"/>
                <a:gd name="connsiteY46" fmla="*/ 885556 h 2508305"/>
                <a:gd name="connsiteX47" fmla="*/ 802314 w 2854997"/>
                <a:gd name="connsiteY47" fmla="*/ 930620 h 2508305"/>
                <a:gd name="connsiteX48" fmla="*/ 818983 w 2854997"/>
                <a:gd name="connsiteY48" fmla="*/ 952051 h 2508305"/>
                <a:gd name="connsiteX49" fmla="*/ 848008 w 2854997"/>
                <a:gd name="connsiteY49" fmla="*/ 939380 h 2508305"/>
                <a:gd name="connsiteX50" fmla="*/ 857083 w 2854997"/>
                <a:gd name="connsiteY50" fmla="*/ 880613 h 2508305"/>
                <a:gd name="connsiteX51" fmla="*/ 858117 w 2854997"/>
                <a:gd name="connsiteY51" fmla="*/ 847186 h 2508305"/>
                <a:gd name="connsiteX52" fmla="*/ 878514 w 2854997"/>
                <a:gd name="connsiteY52" fmla="*/ 823463 h 2508305"/>
                <a:gd name="connsiteX53" fmla="*/ 934272 w 2854997"/>
                <a:gd name="connsiteY53" fmla="*/ 804952 h 2508305"/>
                <a:gd name="connsiteX54" fmla="*/ 966621 w 2854997"/>
                <a:gd name="connsiteY54" fmla="*/ 799651 h 2508305"/>
                <a:gd name="connsiteX55" fmla="*/ 984817 w 2854997"/>
                <a:gd name="connsiteY55" fmla="*/ 767167 h 2508305"/>
                <a:gd name="connsiteX56" fmla="*/ 1009483 w 2854997"/>
                <a:gd name="connsiteY56" fmla="*/ 759170 h 2508305"/>
                <a:gd name="connsiteX57" fmla="*/ 1026152 w 2854997"/>
                <a:gd name="connsiteY57" fmla="*/ 735357 h 2508305"/>
                <a:gd name="connsiteX58" fmla="*/ 1049964 w 2854997"/>
                <a:gd name="connsiteY58" fmla="*/ 787745 h 2508305"/>
                <a:gd name="connsiteX59" fmla="*/ 1092827 w 2854997"/>
                <a:gd name="connsiteY59" fmla="*/ 785364 h 2508305"/>
                <a:gd name="connsiteX60" fmla="*/ 1130927 w 2854997"/>
                <a:gd name="connsiteY60" fmla="*/ 797270 h 2508305"/>
                <a:gd name="connsiteX61" fmla="*/ 1154739 w 2854997"/>
                <a:gd name="connsiteY61" fmla="*/ 787745 h 2508305"/>
                <a:gd name="connsiteX62" fmla="*/ 1183314 w 2854997"/>
                <a:gd name="connsiteY62" fmla="*/ 859182 h 2508305"/>
                <a:gd name="connsiteX63" fmla="*/ 1208250 w 2854997"/>
                <a:gd name="connsiteY63" fmla="*/ 846872 h 2508305"/>
                <a:gd name="connsiteX64" fmla="*/ 1251382 w 2854997"/>
                <a:gd name="connsiteY64" fmla="*/ 852532 h 2508305"/>
                <a:gd name="connsiteX65" fmla="*/ 1285708 w 2854997"/>
                <a:gd name="connsiteY65" fmla="*/ 859182 h 2508305"/>
                <a:gd name="connsiteX66" fmla="*/ 1345059 w 2854997"/>
                <a:gd name="connsiteY66" fmla="*/ 914715 h 2508305"/>
                <a:gd name="connsiteX67" fmla="*/ 1373814 w 2854997"/>
                <a:gd name="connsiteY67" fmla="*/ 899663 h 2508305"/>
                <a:gd name="connsiteX68" fmla="*/ 1409533 w 2854997"/>
                <a:gd name="connsiteY68" fmla="*/ 923476 h 2508305"/>
                <a:gd name="connsiteX69" fmla="*/ 1461921 w 2854997"/>
                <a:gd name="connsiteY69" fmla="*/ 952051 h 2508305"/>
                <a:gd name="connsiteX70" fmla="*/ 1542883 w 2854997"/>
                <a:gd name="connsiteY70" fmla="*/ 956633 h 2508305"/>
                <a:gd name="connsiteX71" fmla="*/ 1566380 w 2854997"/>
                <a:gd name="connsiteY71" fmla="*/ 917680 h 2508305"/>
                <a:gd name="connsiteX72" fmla="*/ 1530977 w 2854997"/>
                <a:gd name="connsiteY72" fmla="*/ 875851 h 2508305"/>
                <a:gd name="connsiteX73" fmla="*/ 1456034 w 2854997"/>
                <a:gd name="connsiteY73" fmla="*/ 823687 h 2508305"/>
                <a:gd name="connsiteX74" fmla="*/ 1369052 w 2854997"/>
                <a:gd name="connsiteY74" fmla="*/ 778220 h 2508305"/>
                <a:gd name="connsiteX75" fmla="*/ 1283821 w 2854997"/>
                <a:gd name="connsiteY75" fmla="*/ 685396 h 2508305"/>
                <a:gd name="connsiteX76" fmla="*/ 1245227 w 2854997"/>
                <a:gd name="connsiteY76" fmla="*/ 663920 h 2508305"/>
                <a:gd name="connsiteX77" fmla="*/ 1163635 w 2854997"/>
                <a:gd name="connsiteY77" fmla="*/ 588124 h 2508305"/>
                <a:gd name="connsiteX78" fmla="*/ 1133308 w 2854997"/>
                <a:gd name="connsiteY78" fmla="*/ 521045 h 2508305"/>
                <a:gd name="connsiteX79" fmla="*/ 1102352 w 2854997"/>
                <a:gd name="connsiteY79" fmla="*/ 471038 h 2508305"/>
                <a:gd name="connsiteX80" fmla="*/ 1085368 w 2854997"/>
                <a:gd name="connsiteY80" fmla="*/ 455134 h 2508305"/>
                <a:gd name="connsiteX81" fmla="*/ 1090445 w 2854997"/>
                <a:gd name="connsiteY81" fmla="*/ 418651 h 2508305"/>
                <a:gd name="connsiteX82" fmla="*/ 1111877 w 2854997"/>
                <a:gd name="connsiteY82" fmla="*/ 378394 h 2508305"/>
                <a:gd name="connsiteX83" fmla="*/ 1069014 w 2854997"/>
                <a:gd name="connsiteY83" fmla="*/ 378170 h 2508305"/>
                <a:gd name="connsiteX84" fmla="*/ 1027095 w 2854997"/>
                <a:gd name="connsiteY84" fmla="*/ 353099 h 2508305"/>
                <a:gd name="connsiteX85" fmla="*/ 1019008 w 2854997"/>
                <a:gd name="connsiteY85" fmla="*/ 290063 h 2508305"/>
                <a:gd name="connsiteX86" fmla="*/ 988052 w 2854997"/>
                <a:gd name="connsiteY86" fmla="*/ 275776 h 2508305"/>
                <a:gd name="connsiteX87" fmla="*/ 982480 w 2854997"/>
                <a:gd name="connsiteY87" fmla="*/ 252862 h 2508305"/>
                <a:gd name="connsiteX88" fmla="*/ 930902 w 2854997"/>
                <a:gd name="connsiteY88" fmla="*/ 256726 h 2508305"/>
                <a:gd name="connsiteX89" fmla="*/ 918996 w 2854997"/>
                <a:gd name="connsiteY89" fmla="*/ 240057 h 2508305"/>
                <a:gd name="connsiteX90" fmla="*/ 868989 w 2854997"/>
                <a:gd name="connsiteY90" fmla="*/ 247201 h 2508305"/>
                <a:gd name="connsiteX91" fmla="*/ 847558 w 2854997"/>
                <a:gd name="connsiteY91" fmla="*/ 235295 h 2508305"/>
                <a:gd name="connsiteX92" fmla="*/ 834933 w 2854997"/>
                <a:gd name="connsiteY92" fmla="*/ 193644 h 2508305"/>
                <a:gd name="connsiteX93" fmla="*/ 761113 w 2854997"/>
                <a:gd name="connsiteY93" fmla="*/ 215075 h 2508305"/>
                <a:gd name="connsiteX94" fmla="*/ 785646 w 2854997"/>
                <a:gd name="connsiteY94" fmla="*/ 178145 h 2508305"/>
                <a:gd name="connsiteX95" fmla="*/ 833271 w 2854997"/>
                <a:gd name="connsiteY95" fmla="*/ 154332 h 2508305"/>
                <a:gd name="connsiteX96" fmla="*/ 868990 w 2854997"/>
                <a:gd name="connsiteY96" fmla="*/ 142426 h 2508305"/>
                <a:gd name="connsiteX97" fmla="*/ 883276 w 2854997"/>
                <a:gd name="connsiteY97" fmla="*/ 92419 h 2508305"/>
                <a:gd name="connsiteX98" fmla="*/ 926139 w 2854997"/>
                <a:gd name="connsiteY98" fmla="*/ 97182 h 2508305"/>
                <a:gd name="connsiteX99" fmla="*/ 1029476 w 2854997"/>
                <a:gd name="connsiteY99" fmla="*/ 41649 h 2508305"/>
                <a:gd name="connsiteX100" fmla="*/ 1263288 w 2854997"/>
                <a:gd name="connsiteY100" fmla="*/ 0 h 2508305"/>
                <a:gd name="connsiteX101" fmla="*/ 1361998 w 2854997"/>
                <a:gd name="connsiteY101" fmla="*/ 27677 h 2508305"/>
                <a:gd name="connsiteX102" fmla="*/ 1426202 w 2854997"/>
                <a:gd name="connsiteY102" fmla="*/ 61463 h 2508305"/>
                <a:gd name="connsiteX103" fmla="*/ 1469064 w 2854997"/>
                <a:gd name="connsiteY103" fmla="*/ 90038 h 2508305"/>
                <a:gd name="connsiteX104" fmla="*/ 1651162 w 2854997"/>
                <a:gd name="connsiteY104" fmla="*/ 102933 h 2508305"/>
                <a:gd name="connsiteX0" fmla="*/ 1651162 w 2854997"/>
                <a:gd name="connsiteY0" fmla="*/ 102933 h 2508305"/>
                <a:gd name="connsiteX1" fmla="*/ 1569661 w 2854997"/>
                <a:gd name="connsiteY1" fmla="*/ 309068 h 2508305"/>
                <a:gd name="connsiteX2" fmla="*/ 1543782 w 2854997"/>
                <a:gd name="connsiteY2" fmla="*/ 464344 h 2508305"/>
                <a:gd name="connsiteX3" fmla="*/ 1699057 w 2854997"/>
                <a:gd name="connsiteY3" fmla="*/ 610993 h 2508305"/>
                <a:gd name="connsiteX4" fmla="*/ 2104499 w 2854997"/>
                <a:gd name="connsiteY4" fmla="*/ 723136 h 2508305"/>
                <a:gd name="connsiteX5" fmla="*/ 2328785 w 2854997"/>
                <a:gd name="connsiteY5" fmla="*/ 921544 h 2508305"/>
                <a:gd name="connsiteX6" fmla="*/ 2578951 w 2854997"/>
                <a:gd name="connsiteY6" fmla="*/ 1076819 h 2508305"/>
                <a:gd name="connsiteX7" fmla="*/ 2760106 w 2854997"/>
                <a:gd name="connsiteY7" fmla="*/ 1318359 h 2508305"/>
                <a:gd name="connsiteX8" fmla="*/ 2854997 w 2854997"/>
                <a:gd name="connsiteY8" fmla="*/ 1620283 h 2508305"/>
                <a:gd name="connsiteX9" fmla="*/ 2846370 w 2854997"/>
                <a:gd name="connsiteY9" fmla="*/ 1870449 h 2508305"/>
                <a:gd name="connsiteX10" fmla="*/ 2768733 w 2854997"/>
                <a:gd name="connsiteY10" fmla="*/ 2060231 h 2508305"/>
                <a:gd name="connsiteX11" fmla="*/ 2596204 w 2854997"/>
                <a:gd name="connsiteY11" fmla="*/ 2189627 h 2508305"/>
                <a:gd name="connsiteX12" fmla="*/ 2354665 w 2854997"/>
                <a:gd name="connsiteY12" fmla="*/ 2241385 h 2508305"/>
                <a:gd name="connsiteX13" fmla="*/ 2134287 w 2854997"/>
                <a:gd name="connsiteY13" fmla="*/ 2219999 h 2508305"/>
                <a:gd name="connsiteX14" fmla="*/ 1862959 w 2854997"/>
                <a:gd name="connsiteY14" fmla="*/ 2137868 h 2508305"/>
                <a:gd name="connsiteX15" fmla="*/ 1695283 w 2854997"/>
                <a:gd name="connsiteY15" fmla="*/ 2052188 h 2508305"/>
                <a:gd name="connsiteX16" fmla="*/ 1478589 w 2854997"/>
                <a:gd name="connsiteY16" fmla="*/ 1949795 h 2508305"/>
                <a:gd name="connsiteX17" fmla="*/ 1269039 w 2854997"/>
                <a:gd name="connsiteY17" fmla="*/ 1861688 h 2508305"/>
                <a:gd name="connsiteX18" fmla="*/ 1093517 w 2854997"/>
                <a:gd name="connsiteY18" fmla="*/ 1656131 h 2508305"/>
                <a:gd name="connsiteX19" fmla="*/ 788556 w 2854997"/>
                <a:gd name="connsiteY19" fmla="*/ 1629649 h 2508305"/>
                <a:gd name="connsiteX20" fmla="*/ 712621 w 2854997"/>
                <a:gd name="connsiteY20" fmla="*/ 1720929 h 2508305"/>
                <a:gd name="connsiteX21" fmla="*/ 705743 w 2854997"/>
                <a:gd name="connsiteY21" fmla="*/ 1879678 h 2508305"/>
                <a:gd name="connsiteX22" fmla="*/ 813955 w 2854997"/>
                <a:gd name="connsiteY22" fmla="*/ 2279995 h 2508305"/>
                <a:gd name="connsiteX23" fmla="*/ 715341 w 2854997"/>
                <a:gd name="connsiteY23" fmla="*/ 2366095 h 2508305"/>
                <a:gd name="connsiteX24" fmla="*/ 630864 w 2854997"/>
                <a:gd name="connsiteY24" fmla="*/ 2461764 h 2508305"/>
                <a:gd name="connsiteX25" fmla="*/ 560275 w 2854997"/>
                <a:gd name="connsiteY25" fmla="*/ 2503057 h 2508305"/>
                <a:gd name="connsiteX26" fmla="*/ 444862 w 2854997"/>
                <a:gd name="connsiteY26" fmla="*/ 2508305 h 2508305"/>
                <a:gd name="connsiteX27" fmla="*/ 269249 w 2854997"/>
                <a:gd name="connsiteY27" fmla="*/ 2477824 h 2508305"/>
                <a:gd name="connsiteX28" fmla="*/ 151374 w 2854997"/>
                <a:gd name="connsiteY28" fmla="*/ 2439294 h 2508305"/>
                <a:gd name="connsiteX29" fmla="*/ 47637 w 2854997"/>
                <a:gd name="connsiteY29" fmla="*/ 2386048 h 2508305"/>
                <a:gd name="connsiteX30" fmla="*/ 1170 w 2854997"/>
                <a:gd name="connsiteY30" fmla="*/ 2307392 h 2508305"/>
                <a:gd name="connsiteX31" fmla="*/ 15777 w 2854997"/>
                <a:gd name="connsiteY31" fmla="*/ 2133485 h 2508305"/>
                <a:gd name="connsiteX32" fmla="*/ 75583 w 2854997"/>
                <a:gd name="connsiteY32" fmla="*/ 2017099 h 2508305"/>
                <a:gd name="connsiteX33" fmla="*/ 141590 w 2854997"/>
                <a:gd name="connsiteY33" fmla="*/ 1880455 h 2508305"/>
                <a:gd name="connsiteX34" fmla="*/ 215314 w 2854997"/>
                <a:gd name="connsiteY34" fmla="*/ 1784185 h 2508305"/>
                <a:gd name="connsiteX35" fmla="*/ 215314 w 2854997"/>
                <a:gd name="connsiteY35" fmla="*/ 1534019 h 2508305"/>
                <a:gd name="connsiteX36" fmla="*/ 223940 w 2854997"/>
                <a:gd name="connsiteY36" fmla="*/ 1387370 h 2508305"/>
                <a:gd name="connsiteX37" fmla="*/ 344710 w 2854997"/>
                <a:gd name="connsiteY37" fmla="*/ 1292480 h 2508305"/>
                <a:gd name="connsiteX38" fmla="*/ 491359 w 2854997"/>
                <a:gd name="connsiteY38" fmla="*/ 1275227 h 2508305"/>
                <a:gd name="connsiteX39" fmla="*/ 610332 w 2854997"/>
                <a:gd name="connsiteY39" fmla="*/ 1092590 h 2508305"/>
                <a:gd name="connsiteX40" fmla="*/ 616577 w 2854997"/>
                <a:gd name="connsiteY40" fmla="*/ 1021107 h 2508305"/>
                <a:gd name="connsiteX41" fmla="*/ 626102 w 2854997"/>
                <a:gd name="connsiteY41" fmla="*/ 960812 h 2508305"/>
                <a:gd name="connsiteX42" fmla="*/ 661821 w 2854997"/>
                <a:gd name="connsiteY42" fmla="*/ 952051 h 2508305"/>
                <a:gd name="connsiteX43" fmla="*/ 691249 w 2854997"/>
                <a:gd name="connsiteY43" fmla="*/ 983142 h 2508305"/>
                <a:gd name="connsiteX44" fmla="*/ 709446 w 2854997"/>
                <a:gd name="connsiteY44" fmla="*/ 966338 h 2508305"/>
                <a:gd name="connsiteX45" fmla="*/ 707918 w 2854997"/>
                <a:gd name="connsiteY45" fmla="*/ 906088 h 2508305"/>
                <a:gd name="connsiteX46" fmla="*/ 759363 w 2854997"/>
                <a:gd name="connsiteY46" fmla="*/ 885556 h 2508305"/>
                <a:gd name="connsiteX47" fmla="*/ 802314 w 2854997"/>
                <a:gd name="connsiteY47" fmla="*/ 930620 h 2508305"/>
                <a:gd name="connsiteX48" fmla="*/ 818983 w 2854997"/>
                <a:gd name="connsiteY48" fmla="*/ 952051 h 2508305"/>
                <a:gd name="connsiteX49" fmla="*/ 848008 w 2854997"/>
                <a:gd name="connsiteY49" fmla="*/ 939380 h 2508305"/>
                <a:gd name="connsiteX50" fmla="*/ 857083 w 2854997"/>
                <a:gd name="connsiteY50" fmla="*/ 880613 h 2508305"/>
                <a:gd name="connsiteX51" fmla="*/ 858117 w 2854997"/>
                <a:gd name="connsiteY51" fmla="*/ 847186 h 2508305"/>
                <a:gd name="connsiteX52" fmla="*/ 878514 w 2854997"/>
                <a:gd name="connsiteY52" fmla="*/ 823463 h 2508305"/>
                <a:gd name="connsiteX53" fmla="*/ 934272 w 2854997"/>
                <a:gd name="connsiteY53" fmla="*/ 804952 h 2508305"/>
                <a:gd name="connsiteX54" fmla="*/ 966621 w 2854997"/>
                <a:gd name="connsiteY54" fmla="*/ 799651 h 2508305"/>
                <a:gd name="connsiteX55" fmla="*/ 984817 w 2854997"/>
                <a:gd name="connsiteY55" fmla="*/ 767167 h 2508305"/>
                <a:gd name="connsiteX56" fmla="*/ 1009483 w 2854997"/>
                <a:gd name="connsiteY56" fmla="*/ 759170 h 2508305"/>
                <a:gd name="connsiteX57" fmla="*/ 1026152 w 2854997"/>
                <a:gd name="connsiteY57" fmla="*/ 735357 h 2508305"/>
                <a:gd name="connsiteX58" fmla="*/ 1049964 w 2854997"/>
                <a:gd name="connsiteY58" fmla="*/ 787745 h 2508305"/>
                <a:gd name="connsiteX59" fmla="*/ 1092827 w 2854997"/>
                <a:gd name="connsiteY59" fmla="*/ 785364 h 2508305"/>
                <a:gd name="connsiteX60" fmla="*/ 1130927 w 2854997"/>
                <a:gd name="connsiteY60" fmla="*/ 797270 h 2508305"/>
                <a:gd name="connsiteX61" fmla="*/ 1154739 w 2854997"/>
                <a:gd name="connsiteY61" fmla="*/ 787745 h 2508305"/>
                <a:gd name="connsiteX62" fmla="*/ 1183314 w 2854997"/>
                <a:gd name="connsiteY62" fmla="*/ 859182 h 2508305"/>
                <a:gd name="connsiteX63" fmla="*/ 1208250 w 2854997"/>
                <a:gd name="connsiteY63" fmla="*/ 846872 h 2508305"/>
                <a:gd name="connsiteX64" fmla="*/ 1251382 w 2854997"/>
                <a:gd name="connsiteY64" fmla="*/ 852532 h 2508305"/>
                <a:gd name="connsiteX65" fmla="*/ 1285708 w 2854997"/>
                <a:gd name="connsiteY65" fmla="*/ 859182 h 2508305"/>
                <a:gd name="connsiteX66" fmla="*/ 1345059 w 2854997"/>
                <a:gd name="connsiteY66" fmla="*/ 914715 h 2508305"/>
                <a:gd name="connsiteX67" fmla="*/ 1373814 w 2854997"/>
                <a:gd name="connsiteY67" fmla="*/ 899663 h 2508305"/>
                <a:gd name="connsiteX68" fmla="*/ 1409533 w 2854997"/>
                <a:gd name="connsiteY68" fmla="*/ 923476 h 2508305"/>
                <a:gd name="connsiteX69" fmla="*/ 1461921 w 2854997"/>
                <a:gd name="connsiteY69" fmla="*/ 952051 h 2508305"/>
                <a:gd name="connsiteX70" fmla="*/ 1542883 w 2854997"/>
                <a:gd name="connsiteY70" fmla="*/ 956633 h 2508305"/>
                <a:gd name="connsiteX71" fmla="*/ 1566380 w 2854997"/>
                <a:gd name="connsiteY71" fmla="*/ 917680 h 2508305"/>
                <a:gd name="connsiteX72" fmla="*/ 1530977 w 2854997"/>
                <a:gd name="connsiteY72" fmla="*/ 875851 h 2508305"/>
                <a:gd name="connsiteX73" fmla="*/ 1456034 w 2854997"/>
                <a:gd name="connsiteY73" fmla="*/ 823687 h 2508305"/>
                <a:gd name="connsiteX74" fmla="*/ 1369052 w 2854997"/>
                <a:gd name="connsiteY74" fmla="*/ 778220 h 2508305"/>
                <a:gd name="connsiteX75" fmla="*/ 1283821 w 2854997"/>
                <a:gd name="connsiteY75" fmla="*/ 685396 h 2508305"/>
                <a:gd name="connsiteX76" fmla="*/ 1245227 w 2854997"/>
                <a:gd name="connsiteY76" fmla="*/ 663920 h 2508305"/>
                <a:gd name="connsiteX77" fmla="*/ 1163635 w 2854997"/>
                <a:gd name="connsiteY77" fmla="*/ 588124 h 2508305"/>
                <a:gd name="connsiteX78" fmla="*/ 1133308 w 2854997"/>
                <a:gd name="connsiteY78" fmla="*/ 521045 h 2508305"/>
                <a:gd name="connsiteX79" fmla="*/ 1102352 w 2854997"/>
                <a:gd name="connsiteY79" fmla="*/ 471038 h 2508305"/>
                <a:gd name="connsiteX80" fmla="*/ 1085368 w 2854997"/>
                <a:gd name="connsiteY80" fmla="*/ 455134 h 2508305"/>
                <a:gd name="connsiteX81" fmla="*/ 1090445 w 2854997"/>
                <a:gd name="connsiteY81" fmla="*/ 418651 h 2508305"/>
                <a:gd name="connsiteX82" fmla="*/ 1111877 w 2854997"/>
                <a:gd name="connsiteY82" fmla="*/ 378394 h 2508305"/>
                <a:gd name="connsiteX83" fmla="*/ 1069014 w 2854997"/>
                <a:gd name="connsiteY83" fmla="*/ 378170 h 2508305"/>
                <a:gd name="connsiteX84" fmla="*/ 1027095 w 2854997"/>
                <a:gd name="connsiteY84" fmla="*/ 353099 h 2508305"/>
                <a:gd name="connsiteX85" fmla="*/ 1019008 w 2854997"/>
                <a:gd name="connsiteY85" fmla="*/ 290063 h 2508305"/>
                <a:gd name="connsiteX86" fmla="*/ 988052 w 2854997"/>
                <a:gd name="connsiteY86" fmla="*/ 275776 h 2508305"/>
                <a:gd name="connsiteX87" fmla="*/ 982480 w 2854997"/>
                <a:gd name="connsiteY87" fmla="*/ 252862 h 2508305"/>
                <a:gd name="connsiteX88" fmla="*/ 930902 w 2854997"/>
                <a:gd name="connsiteY88" fmla="*/ 256726 h 2508305"/>
                <a:gd name="connsiteX89" fmla="*/ 918996 w 2854997"/>
                <a:gd name="connsiteY89" fmla="*/ 240057 h 2508305"/>
                <a:gd name="connsiteX90" fmla="*/ 868989 w 2854997"/>
                <a:gd name="connsiteY90" fmla="*/ 247201 h 2508305"/>
                <a:gd name="connsiteX91" fmla="*/ 847558 w 2854997"/>
                <a:gd name="connsiteY91" fmla="*/ 235295 h 2508305"/>
                <a:gd name="connsiteX92" fmla="*/ 834933 w 2854997"/>
                <a:gd name="connsiteY92" fmla="*/ 193644 h 2508305"/>
                <a:gd name="connsiteX93" fmla="*/ 761113 w 2854997"/>
                <a:gd name="connsiteY93" fmla="*/ 215075 h 2508305"/>
                <a:gd name="connsiteX94" fmla="*/ 785646 w 2854997"/>
                <a:gd name="connsiteY94" fmla="*/ 178145 h 2508305"/>
                <a:gd name="connsiteX95" fmla="*/ 833271 w 2854997"/>
                <a:gd name="connsiteY95" fmla="*/ 154332 h 2508305"/>
                <a:gd name="connsiteX96" fmla="*/ 868990 w 2854997"/>
                <a:gd name="connsiteY96" fmla="*/ 142426 h 2508305"/>
                <a:gd name="connsiteX97" fmla="*/ 883276 w 2854997"/>
                <a:gd name="connsiteY97" fmla="*/ 92419 h 2508305"/>
                <a:gd name="connsiteX98" fmla="*/ 926139 w 2854997"/>
                <a:gd name="connsiteY98" fmla="*/ 97182 h 2508305"/>
                <a:gd name="connsiteX99" fmla="*/ 1029476 w 2854997"/>
                <a:gd name="connsiteY99" fmla="*/ 41649 h 2508305"/>
                <a:gd name="connsiteX100" fmla="*/ 1263288 w 2854997"/>
                <a:gd name="connsiteY100" fmla="*/ 0 h 2508305"/>
                <a:gd name="connsiteX101" fmla="*/ 1361998 w 2854997"/>
                <a:gd name="connsiteY101" fmla="*/ 27677 h 2508305"/>
                <a:gd name="connsiteX102" fmla="*/ 1426202 w 2854997"/>
                <a:gd name="connsiteY102" fmla="*/ 61463 h 2508305"/>
                <a:gd name="connsiteX103" fmla="*/ 1469064 w 2854997"/>
                <a:gd name="connsiteY103" fmla="*/ 90038 h 2508305"/>
                <a:gd name="connsiteX104" fmla="*/ 1651162 w 2854997"/>
                <a:gd name="connsiteY104" fmla="*/ 102933 h 2508305"/>
                <a:gd name="connsiteX0" fmla="*/ 1651162 w 2854997"/>
                <a:gd name="connsiteY0" fmla="*/ 102933 h 2508305"/>
                <a:gd name="connsiteX1" fmla="*/ 1569661 w 2854997"/>
                <a:gd name="connsiteY1" fmla="*/ 309068 h 2508305"/>
                <a:gd name="connsiteX2" fmla="*/ 1543782 w 2854997"/>
                <a:gd name="connsiteY2" fmla="*/ 464344 h 2508305"/>
                <a:gd name="connsiteX3" fmla="*/ 1699057 w 2854997"/>
                <a:gd name="connsiteY3" fmla="*/ 610993 h 2508305"/>
                <a:gd name="connsiteX4" fmla="*/ 2104499 w 2854997"/>
                <a:gd name="connsiteY4" fmla="*/ 723136 h 2508305"/>
                <a:gd name="connsiteX5" fmla="*/ 2328785 w 2854997"/>
                <a:gd name="connsiteY5" fmla="*/ 921544 h 2508305"/>
                <a:gd name="connsiteX6" fmla="*/ 2578951 w 2854997"/>
                <a:gd name="connsiteY6" fmla="*/ 1076819 h 2508305"/>
                <a:gd name="connsiteX7" fmla="*/ 2760106 w 2854997"/>
                <a:gd name="connsiteY7" fmla="*/ 1318359 h 2508305"/>
                <a:gd name="connsiteX8" fmla="*/ 2854997 w 2854997"/>
                <a:gd name="connsiteY8" fmla="*/ 1620283 h 2508305"/>
                <a:gd name="connsiteX9" fmla="*/ 2846370 w 2854997"/>
                <a:gd name="connsiteY9" fmla="*/ 1870449 h 2508305"/>
                <a:gd name="connsiteX10" fmla="*/ 2768733 w 2854997"/>
                <a:gd name="connsiteY10" fmla="*/ 2060231 h 2508305"/>
                <a:gd name="connsiteX11" fmla="*/ 2596204 w 2854997"/>
                <a:gd name="connsiteY11" fmla="*/ 2189627 h 2508305"/>
                <a:gd name="connsiteX12" fmla="*/ 2354665 w 2854997"/>
                <a:gd name="connsiteY12" fmla="*/ 2241385 h 2508305"/>
                <a:gd name="connsiteX13" fmla="*/ 2134287 w 2854997"/>
                <a:gd name="connsiteY13" fmla="*/ 2219999 h 2508305"/>
                <a:gd name="connsiteX14" fmla="*/ 1862959 w 2854997"/>
                <a:gd name="connsiteY14" fmla="*/ 2137868 h 2508305"/>
                <a:gd name="connsiteX15" fmla="*/ 1695283 w 2854997"/>
                <a:gd name="connsiteY15" fmla="*/ 2052188 h 2508305"/>
                <a:gd name="connsiteX16" fmla="*/ 1478589 w 2854997"/>
                <a:gd name="connsiteY16" fmla="*/ 1949795 h 2508305"/>
                <a:gd name="connsiteX17" fmla="*/ 1269039 w 2854997"/>
                <a:gd name="connsiteY17" fmla="*/ 1861688 h 2508305"/>
                <a:gd name="connsiteX18" fmla="*/ 1321890 w 2854997"/>
                <a:gd name="connsiteY18" fmla="*/ 1573661 h 2508305"/>
                <a:gd name="connsiteX19" fmla="*/ 1093517 w 2854997"/>
                <a:gd name="connsiteY19" fmla="*/ 1656131 h 2508305"/>
                <a:gd name="connsiteX20" fmla="*/ 788556 w 2854997"/>
                <a:gd name="connsiteY20" fmla="*/ 1629649 h 2508305"/>
                <a:gd name="connsiteX21" fmla="*/ 712621 w 2854997"/>
                <a:gd name="connsiteY21" fmla="*/ 1720929 h 2508305"/>
                <a:gd name="connsiteX22" fmla="*/ 705743 w 2854997"/>
                <a:gd name="connsiteY22" fmla="*/ 1879678 h 2508305"/>
                <a:gd name="connsiteX23" fmla="*/ 813955 w 2854997"/>
                <a:gd name="connsiteY23" fmla="*/ 2279995 h 2508305"/>
                <a:gd name="connsiteX24" fmla="*/ 715341 w 2854997"/>
                <a:gd name="connsiteY24" fmla="*/ 2366095 h 2508305"/>
                <a:gd name="connsiteX25" fmla="*/ 630864 w 2854997"/>
                <a:gd name="connsiteY25" fmla="*/ 2461764 h 2508305"/>
                <a:gd name="connsiteX26" fmla="*/ 560275 w 2854997"/>
                <a:gd name="connsiteY26" fmla="*/ 2503057 h 2508305"/>
                <a:gd name="connsiteX27" fmla="*/ 444862 w 2854997"/>
                <a:gd name="connsiteY27" fmla="*/ 2508305 h 2508305"/>
                <a:gd name="connsiteX28" fmla="*/ 269249 w 2854997"/>
                <a:gd name="connsiteY28" fmla="*/ 2477824 h 2508305"/>
                <a:gd name="connsiteX29" fmla="*/ 151374 w 2854997"/>
                <a:gd name="connsiteY29" fmla="*/ 2439294 h 2508305"/>
                <a:gd name="connsiteX30" fmla="*/ 47637 w 2854997"/>
                <a:gd name="connsiteY30" fmla="*/ 2386048 h 2508305"/>
                <a:gd name="connsiteX31" fmla="*/ 1170 w 2854997"/>
                <a:gd name="connsiteY31" fmla="*/ 2307392 h 2508305"/>
                <a:gd name="connsiteX32" fmla="*/ 15777 w 2854997"/>
                <a:gd name="connsiteY32" fmla="*/ 2133485 h 2508305"/>
                <a:gd name="connsiteX33" fmla="*/ 75583 w 2854997"/>
                <a:gd name="connsiteY33" fmla="*/ 2017099 h 2508305"/>
                <a:gd name="connsiteX34" fmla="*/ 141590 w 2854997"/>
                <a:gd name="connsiteY34" fmla="*/ 1880455 h 2508305"/>
                <a:gd name="connsiteX35" fmla="*/ 215314 w 2854997"/>
                <a:gd name="connsiteY35" fmla="*/ 1784185 h 2508305"/>
                <a:gd name="connsiteX36" fmla="*/ 215314 w 2854997"/>
                <a:gd name="connsiteY36" fmla="*/ 1534019 h 2508305"/>
                <a:gd name="connsiteX37" fmla="*/ 223940 w 2854997"/>
                <a:gd name="connsiteY37" fmla="*/ 1387370 h 2508305"/>
                <a:gd name="connsiteX38" fmla="*/ 344710 w 2854997"/>
                <a:gd name="connsiteY38" fmla="*/ 1292480 h 2508305"/>
                <a:gd name="connsiteX39" fmla="*/ 491359 w 2854997"/>
                <a:gd name="connsiteY39" fmla="*/ 1275227 h 2508305"/>
                <a:gd name="connsiteX40" fmla="*/ 610332 w 2854997"/>
                <a:gd name="connsiteY40" fmla="*/ 1092590 h 2508305"/>
                <a:gd name="connsiteX41" fmla="*/ 616577 w 2854997"/>
                <a:gd name="connsiteY41" fmla="*/ 1021107 h 2508305"/>
                <a:gd name="connsiteX42" fmla="*/ 626102 w 2854997"/>
                <a:gd name="connsiteY42" fmla="*/ 960812 h 2508305"/>
                <a:gd name="connsiteX43" fmla="*/ 661821 w 2854997"/>
                <a:gd name="connsiteY43" fmla="*/ 952051 h 2508305"/>
                <a:gd name="connsiteX44" fmla="*/ 691249 w 2854997"/>
                <a:gd name="connsiteY44" fmla="*/ 983142 h 2508305"/>
                <a:gd name="connsiteX45" fmla="*/ 709446 w 2854997"/>
                <a:gd name="connsiteY45" fmla="*/ 966338 h 2508305"/>
                <a:gd name="connsiteX46" fmla="*/ 707918 w 2854997"/>
                <a:gd name="connsiteY46" fmla="*/ 906088 h 2508305"/>
                <a:gd name="connsiteX47" fmla="*/ 759363 w 2854997"/>
                <a:gd name="connsiteY47" fmla="*/ 885556 h 2508305"/>
                <a:gd name="connsiteX48" fmla="*/ 802314 w 2854997"/>
                <a:gd name="connsiteY48" fmla="*/ 930620 h 2508305"/>
                <a:gd name="connsiteX49" fmla="*/ 818983 w 2854997"/>
                <a:gd name="connsiteY49" fmla="*/ 952051 h 2508305"/>
                <a:gd name="connsiteX50" fmla="*/ 848008 w 2854997"/>
                <a:gd name="connsiteY50" fmla="*/ 939380 h 2508305"/>
                <a:gd name="connsiteX51" fmla="*/ 857083 w 2854997"/>
                <a:gd name="connsiteY51" fmla="*/ 880613 h 2508305"/>
                <a:gd name="connsiteX52" fmla="*/ 858117 w 2854997"/>
                <a:gd name="connsiteY52" fmla="*/ 847186 h 2508305"/>
                <a:gd name="connsiteX53" fmla="*/ 878514 w 2854997"/>
                <a:gd name="connsiteY53" fmla="*/ 823463 h 2508305"/>
                <a:gd name="connsiteX54" fmla="*/ 934272 w 2854997"/>
                <a:gd name="connsiteY54" fmla="*/ 804952 h 2508305"/>
                <a:gd name="connsiteX55" fmla="*/ 966621 w 2854997"/>
                <a:gd name="connsiteY55" fmla="*/ 799651 h 2508305"/>
                <a:gd name="connsiteX56" fmla="*/ 984817 w 2854997"/>
                <a:gd name="connsiteY56" fmla="*/ 767167 h 2508305"/>
                <a:gd name="connsiteX57" fmla="*/ 1009483 w 2854997"/>
                <a:gd name="connsiteY57" fmla="*/ 759170 h 2508305"/>
                <a:gd name="connsiteX58" fmla="*/ 1026152 w 2854997"/>
                <a:gd name="connsiteY58" fmla="*/ 735357 h 2508305"/>
                <a:gd name="connsiteX59" fmla="*/ 1049964 w 2854997"/>
                <a:gd name="connsiteY59" fmla="*/ 787745 h 2508305"/>
                <a:gd name="connsiteX60" fmla="*/ 1092827 w 2854997"/>
                <a:gd name="connsiteY60" fmla="*/ 785364 h 2508305"/>
                <a:gd name="connsiteX61" fmla="*/ 1130927 w 2854997"/>
                <a:gd name="connsiteY61" fmla="*/ 797270 h 2508305"/>
                <a:gd name="connsiteX62" fmla="*/ 1154739 w 2854997"/>
                <a:gd name="connsiteY62" fmla="*/ 787745 h 2508305"/>
                <a:gd name="connsiteX63" fmla="*/ 1183314 w 2854997"/>
                <a:gd name="connsiteY63" fmla="*/ 859182 h 2508305"/>
                <a:gd name="connsiteX64" fmla="*/ 1208250 w 2854997"/>
                <a:gd name="connsiteY64" fmla="*/ 846872 h 2508305"/>
                <a:gd name="connsiteX65" fmla="*/ 1251382 w 2854997"/>
                <a:gd name="connsiteY65" fmla="*/ 852532 h 2508305"/>
                <a:gd name="connsiteX66" fmla="*/ 1285708 w 2854997"/>
                <a:gd name="connsiteY66" fmla="*/ 859182 h 2508305"/>
                <a:gd name="connsiteX67" fmla="*/ 1345059 w 2854997"/>
                <a:gd name="connsiteY67" fmla="*/ 914715 h 2508305"/>
                <a:gd name="connsiteX68" fmla="*/ 1373814 w 2854997"/>
                <a:gd name="connsiteY68" fmla="*/ 899663 h 2508305"/>
                <a:gd name="connsiteX69" fmla="*/ 1409533 w 2854997"/>
                <a:gd name="connsiteY69" fmla="*/ 923476 h 2508305"/>
                <a:gd name="connsiteX70" fmla="*/ 1461921 w 2854997"/>
                <a:gd name="connsiteY70" fmla="*/ 952051 h 2508305"/>
                <a:gd name="connsiteX71" fmla="*/ 1542883 w 2854997"/>
                <a:gd name="connsiteY71" fmla="*/ 956633 h 2508305"/>
                <a:gd name="connsiteX72" fmla="*/ 1566380 w 2854997"/>
                <a:gd name="connsiteY72" fmla="*/ 917680 h 2508305"/>
                <a:gd name="connsiteX73" fmla="*/ 1530977 w 2854997"/>
                <a:gd name="connsiteY73" fmla="*/ 875851 h 2508305"/>
                <a:gd name="connsiteX74" fmla="*/ 1456034 w 2854997"/>
                <a:gd name="connsiteY74" fmla="*/ 823687 h 2508305"/>
                <a:gd name="connsiteX75" fmla="*/ 1369052 w 2854997"/>
                <a:gd name="connsiteY75" fmla="*/ 778220 h 2508305"/>
                <a:gd name="connsiteX76" fmla="*/ 1283821 w 2854997"/>
                <a:gd name="connsiteY76" fmla="*/ 685396 h 2508305"/>
                <a:gd name="connsiteX77" fmla="*/ 1245227 w 2854997"/>
                <a:gd name="connsiteY77" fmla="*/ 663920 h 2508305"/>
                <a:gd name="connsiteX78" fmla="*/ 1163635 w 2854997"/>
                <a:gd name="connsiteY78" fmla="*/ 588124 h 2508305"/>
                <a:gd name="connsiteX79" fmla="*/ 1133308 w 2854997"/>
                <a:gd name="connsiteY79" fmla="*/ 521045 h 2508305"/>
                <a:gd name="connsiteX80" fmla="*/ 1102352 w 2854997"/>
                <a:gd name="connsiteY80" fmla="*/ 471038 h 2508305"/>
                <a:gd name="connsiteX81" fmla="*/ 1085368 w 2854997"/>
                <a:gd name="connsiteY81" fmla="*/ 455134 h 2508305"/>
                <a:gd name="connsiteX82" fmla="*/ 1090445 w 2854997"/>
                <a:gd name="connsiteY82" fmla="*/ 418651 h 2508305"/>
                <a:gd name="connsiteX83" fmla="*/ 1111877 w 2854997"/>
                <a:gd name="connsiteY83" fmla="*/ 378394 h 2508305"/>
                <a:gd name="connsiteX84" fmla="*/ 1069014 w 2854997"/>
                <a:gd name="connsiteY84" fmla="*/ 378170 h 2508305"/>
                <a:gd name="connsiteX85" fmla="*/ 1027095 w 2854997"/>
                <a:gd name="connsiteY85" fmla="*/ 353099 h 2508305"/>
                <a:gd name="connsiteX86" fmla="*/ 1019008 w 2854997"/>
                <a:gd name="connsiteY86" fmla="*/ 290063 h 2508305"/>
                <a:gd name="connsiteX87" fmla="*/ 988052 w 2854997"/>
                <a:gd name="connsiteY87" fmla="*/ 275776 h 2508305"/>
                <a:gd name="connsiteX88" fmla="*/ 982480 w 2854997"/>
                <a:gd name="connsiteY88" fmla="*/ 252862 h 2508305"/>
                <a:gd name="connsiteX89" fmla="*/ 930902 w 2854997"/>
                <a:gd name="connsiteY89" fmla="*/ 256726 h 2508305"/>
                <a:gd name="connsiteX90" fmla="*/ 918996 w 2854997"/>
                <a:gd name="connsiteY90" fmla="*/ 240057 h 2508305"/>
                <a:gd name="connsiteX91" fmla="*/ 868989 w 2854997"/>
                <a:gd name="connsiteY91" fmla="*/ 247201 h 2508305"/>
                <a:gd name="connsiteX92" fmla="*/ 847558 w 2854997"/>
                <a:gd name="connsiteY92" fmla="*/ 235295 h 2508305"/>
                <a:gd name="connsiteX93" fmla="*/ 834933 w 2854997"/>
                <a:gd name="connsiteY93" fmla="*/ 193644 h 2508305"/>
                <a:gd name="connsiteX94" fmla="*/ 761113 w 2854997"/>
                <a:gd name="connsiteY94" fmla="*/ 215075 h 2508305"/>
                <a:gd name="connsiteX95" fmla="*/ 785646 w 2854997"/>
                <a:gd name="connsiteY95" fmla="*/ 178145 h 2508305"/>
                <a:gd name="connsiteX96" fmla="*/ 833271 w 2854997"/>
                <a:gd name="connsiteY96" fmla="*/ 154332 h 2508305"/>
                <a:gd name="connsiteX97" fmla="*/ 868990 w 2854997"/>
                <a:gd name="connsiteY97" fmla="*/ 142426 h 2508305"/>
                <a:gd name="connsiteX98" fmla="*/ 883276 w 2854997"/>
                <a:gd name="connsiteY98" fmla="*/ 92419 h 2508305"/>
                <a:gd name="connsiteX99" fmla="*/ 926139 w 2854997"/>
                <a:gd name="connsiteY99" fmla="*/ 97182 h 2508305"/>
                <a:gd name="connsiteX100" fmla="*/ 1029476 w 2854997"/>
                <a:gd name="connsiteY100" fmla="*/ 41649 h 2508305"/>
                <a:gd name="connsiteX101" fmla="*/ 1263288 w 2854997"/>
                <a:gd name="connsiteY101" fmla="*/ 0 h 2508305"/>
                <a:gd name="connsiteX102" fmla="*/ 1361998 w 2854997"/>
                <a:gd name="connsiteY102" fmla="*/ 27677 h 2508305"/>
                <a:gd name="connsiteX103" fmla="*/ 1426202 w 2854997"/>
                <a:gd name="connsiteY103" fmla="*/ 61463 h 2508305"/>
                <a:gd name="connsiteX104" fmla="*/ 1469064 w 2854997"/>
                <a:gd name="connsiteY104" fmla="*/ 90038 h 2508305"/>
                <a:gd name="connsiteX105" fmla="*/ 1651162 w 2854997"/>
                <a:gd name="connsiteY105" fmla="*/ 102933 h 2508305"/>
                <a:gd name="connsiteX0" fmla="*/ 1651162 w 2854997"/>
                <a:gd name="connsiteY0" fmla="*/ 102933 h 2508305"/>
                <a:gd name="connsiteX1" fmla="*/ 1569661 w 2854997"/>
                <a:gd name="connsiteY1" fmla="*/ 309068 h 2508305"/>
                <a:gd name="connsiteX2" fmla="*/ 1543782 w 2854997"/>
                <a:gd name="connsiteY2" fmla="*/ 464344 h 2508305"/>
                <a:gd name="connsiteX3" fmla="*/ 1699057 w 2854997"/>
                <a:gd name="connsiteY3" fmla="*/ 610993 h 2508305"/>
                <a:gd name="connsiteX4" fmla="*/ 2104499 w 2854997"/>
                <a:gd name="connsiteY4" fmla="*/ 723136 h 2508305"/>
                <a:gd name="connsiteX5" fmla="*/ 2328785 w 2854997"/>
                <a:gd name="connsiteY5" fmla="*/ 921544 h 2508305"/>
                <a:gd name="connsiteX6" fmla="*/ 2578951 w 2854997"/>
                <a:gd name="connsiteY6" fmla="*/ 1076819 h 2508305"/>
                <a:gd name="connsiteX7" fmla="*/ 2760106 w 2854997"/>
                <a:gd name="connsiteY7" fmla="*/ 1318359 h 2508305"/>
                <a:gd name="connsiteX8" fmla="*/ 2854997 w 2854997"/>
                <a:gd name="connsiteY8" fmla="*/ 1620283 h 2508305"/>
                <a:gd name="connsiteX9" fmla="*/ 2846370 w 2854997"/>
                <a:gd name="connsiteY9" fmla="*/ 1870449 h 2508305"/>
                <a:gd name="connsiteX10" fmla="*/ 2768733 w 2854997"/>
                <a:gd name="connsiteY10" fmla="*/ 2060231 h 2508305"/>
                <a:gd name="connsiteX11" fmla="*/ 2596204 w 2854997"/>
                <a:gd name="connsiteY11" fmla="*/ 2189627 h 2508305"/>
                <a:gd name="connsiteX12" fmla="*/ 2354665 w 2854997"/>
                <a:gd name="connsiteY12" fmla="*/ 2241385 h 2508305"/>
                <a:gd name="connsiteX13" fmla="*/ 2134287 w 2854997"/>
                <a:gd name="connsiteY13" fmla="*/ 2219999 h 2508305"/>
                <a:gd name="connsiteX14" fmla="*/ 1862959 w 2854997"/>
                <a:gd name="connsiteY14" fmla="*/ 2137868 h 2508305"/>
                <a:gd name="connsiteX15" fmla="*/ 1695283 w 2854997"/>
                <a:gd name="connsiteY15" fmla="*/ 2052188 h 2508305"/>
                <a:gd name="connsiteX16" fmla="*/ 1478589 w 2854997"/>
                <a:gd name="connsiteY16" fmla="*/ 1949795 h 2508305"/>
                <a:gd name="connsiteX17" fmla="*/ 1433080 w 2854997"/>
                <a:gd name="connsiteY17" fmla="*/ 1761146 h 2508305"/>
                <a:gd name="connsiteX18" fmla="*/ 1321890 w 2854997"/>
                <a:gd name="connsiteY18" fmla="*/ 1573661 h 2508305"/>
                <a:gd name="connsiteX19" fmla="*/ 1093517 w 2854997"/>
                <a:gd name="connsiteY19" fmla="*/ 1656131 h 2508305"/>
                <a:gd name="connsiteX20" fmla="*/ 788556 w 2854997"/>
                <a:gd name="connsiteY20" fmla="*/ 1629649 h 2508305"/>
                <a:gd name="connsiteX21" fmla="*/ 712621 w 2854997"/>
                <a:gd name="connsiteY21" fmla="*/ 1720929 h 2508305"/>
                <a:gd name="connsiteX22" fmla="*/ 705743 w 2854997"/>
                <a:gd name="connsiteY22" fmla="*/ 1879678 h 2508305"/>
                <a:gd name="connsiteX23" fmla="*/ 813955 w 2854997"/>
                <a:gd name="connsiteY23" fmla="*/ 2279995 h 2508305"/>
                <a:gd name="connsiteX24" fmla="*/ 715341 w 2854997"/>
                <a:gd name="connsiteY24" fmla="*/ 2366095 h 2508305"/>
                <a:gd name="connsiteX25" fmla="*/ 630864 w 2854997"/>
                <a:gd name="connsiteY25" fmla="*/ 2461764 h 2508305"/>
                <a:gd name="connsiteX26" fmla="*/ 560275 w 2854997"/>
                <a:gd name="connsiteY26" fmla="*/ 2503057 h 2508305"/>
                <a:gd name="connsiteX27" fmla="*/ 444862 w 2854997"/>
                <a:gd name="connsiteY27" fmla="*/ 2508305 h 2508305"/>
                <a:gd name="connsiteX28" fmla="*/ 269249 w 2854997"/>
                <a:gd name="connsiteY28" fmla="*/ 2477824 h 2508305"/>
                <a:gd name="connsiteX29" fmla="*/ 151374 w 2854997"/>
                <a:gd name="connsiteY29" fmla="*/ 2439294 h 2508305"/>
                <a:gd name="connsiteX30" fmla="*/ 47637 w 2854997"/>
                <a:gd name="connsiteY30" fmla="*/ 2386048 h 2508305"/>
                <a:gd name="connsiteX31" fmla="*/ 1170 w 2854997"/>
                <a:gd name="connsiteY31" fmla="*/ 2307392 h 2508305"/>
                <a:gd name="connsiteX32" fmla="*/ 15777 w 2854997"/>
                <a:gd name="connsiteY32" fmla="*/ 2133485 h 2508305"/>
                <a:gd name="connsiteX33" fmla="*/ 75583 w 2854997"/>
                <a:gd name="connsiteY33" fmla="*/ 2017099 h 2508305"/>
                <a:gd name="connsiteX34" fmla="*/ 141590 w 2854997"/>
                <a:gd name="connsiteY34" fmla="*/ 1880455 h 2508305"/>
                <a:gd name="connsiteX35" fmla="*/ 215314 w 2854997"/>
                <a:gd name="connsiteY35" fmla="*/ 1784185 h 2508305"/>
                <a:gd name="connsiteX36" fmla="*/ 215314 w 2854997"/>
                <a:gd name="connsiteY36" fmla="*/ 1534019 h 2508305"/>
                <a:gd name="connsiteX37" fmla="*/ 223940 w 2854997"/>
                <a:gd name="connsiteY37" fmla="*/ 1387370 h 2508305"/>
                <a:gd name="connsiteX38" fmla="*/ 344710 w 2854997"/>
                <a:gd name="connsiteY38" fmla="*/ 1292480 h 2508305"/>
                <a:gd name="connsiteX39" fmla="*/ 491359 w 2854997"/>
                <a:gd name="connsiteY39" fmla="*/ 1275227 h 2508305"/>
                <a:gd name="connsiteX40" fmla="*/ 610332 w 2854997"/>
                <a:gd name="connsiteY40" fmla="*/ 1092590 h 2508305"/>
                <a:gd name="connsiteX41" fmla="*/ 616577 w 2854997"/>
                <a:gd name="connsiteY41" fmla="*/ 1021107 h 2508305"/>
                <a:gd name="connsiteX42" fmla="*/ 626102 w 2854997"/>
                <a:gd name="connsiteY42" fmla="*/ 960812 h 2508305"/>
                <a:gd name="connsiteX43" fmla="*/ 661821 w 2854997"/>
                <a:gd name="connsiteY43" fmla="*/ 952051 h 2508305"/>
                <a:gd name="connsiteX44" fmla="*/ 691249 w 2854997"/>
                <a:gd name="connsiteY44" fmla="*/ 983142 h 2508305"/>
                <a:gd name="connsiteX45" fmla="*/ 709446 w 2854997"/>
                <a:gd name="connsiteY45" fmla="*/ 966338 h 2508305"/>
                <a:gd name="connsiteX46" fmla="*/ 707918 w 2854997"/>
                <a:gd name="connsiteY46" fmla="*/ 906088 h 2508305"/>
                <a:gd name="connsiteX47" fmla="*/ 759363 w 2854997"/>
                <a:gd name="connsiteY47" fmla="*/ 885556 h 2508305"/>
                <a:gd name="connsiteX48" fmla="*/ 802314 w 2854997"/>
                <a:gd name="connsiteY48" fmla="*/ 930620 h 2508305"/>
                <a:gd name="connsiteX49" fmla="*/ 818983 w 2854997"/>
                <a:gd name="connsiteY49" fmla="*/ 952051 h 2508305"/>
                <a:gd name="connsiteX50" fmla="*/ 848008 w 2854997"/>
                <a:gd name="connsiteY50" fmla="*/ 939380 h 2508305"/>
                <a:gd name="connsiteX51" fmla="*/ 857083 w 2854997"/>
                <a:gd name="connsiteY51" fmla="*/ 880613 h 2508305"/>
                <a:gd name="connsiteX52" fmla="*/ 858117 w 2854997"/>
                <a:gd name="connsiteY52" fmla="*/ 847186 h 2508305"/>
                <a:gd name="connsiteX53" fmla="*/ 878514 w 2854997"/>
                <a:gd name="connsiteY53" fmla="*/ 823463 h 2508305"/>
                <a:gd name="connsiteX54" fmla="*/ 934272 w 2854997"/>
                <a:gd name="connsiteY54" fmla="*/ 804952 h 2508305"/>
                <a:gd name="connsiteX55" fmla="*/ 966621 w 2854997"/>
                <a:gd name="connsiteY55" fmla="*/ 799651 h 2508305"/>
                <a:gd name="connsiteX56" fmla="*/ 984817 w 2854997"/>
                <a:gd name="connsiteY56" fmla="*/ 767167 h 2508305"/>
                <a:gd name="connsiteX57" fmla="*/ 1009483 w 2854997"/>
                <a:gd name="connsiteY57" fmla="*/ 759170 h 2508305"/>
                <a:gd name="connsiteX58" fmla="*/ 1026152 w 2854997"/>
                <a:gd name="connsiteY58" fmla="*/ 735357 h 2508305"/>
                <a:gd name="connsiteX59" fmla="*/ 1049964 w 2854997"/>
                <a:gd name="connsiteY59" fmla="*/ 787745 h 2508305"/>
                <a:gd name="connsiteX60" fmla="*/ 1092827 w 2854997"/>
                <a:gd name="connsiteY60" fmla="*/ 785364 h 2508305"/>
                <a:gd name="connsiteX61" fmla="*/ 1130927 w 2854997"/>
                <a:gd name="connsiteY61" fmla="*/ 797270 h 2508305"/>
                <a:gd name="connsiteX62" fmla="*/ 1154739 w 2854997"/>
                <a:gd name="connsiteY62" fmla="*/ 787745 h 2508305"/>
                <a:gd name="connsiteX63" fmla="*/ 1183314 w 2854997"/>
                <a:gd name="connsiteY63" fmla="*/ 859182 h 2508305"/>
                <a:gd name="connsiteX64" fmla="*/ 1208250 w 2854997"/>
                <a:gd name="connsiteY64" fmla="*/ 846872 h 2508305"/>
                <a:gd name="connsiteX65" fmla="*/ 1251382 w 2854997"/>
                <a:gd name="connsiteY65" fmla="*/ 852532 h 2508305"/>
                <a:gd name="connsiteX66" fmla="*/ 1285708 w 2854997"/>
                <a:gd name="connsiteY66" fmla="*/ 859182 h 2508305"/>
                <a:gd name="connsiteX67" fmla="*/ 1345059 w 2854997"/>
                <a:gd name="connsiteY67" fmla="*/ 914715 h 2508305"/>
                <a:gd name="connsiteX68" fmla="*/ 1373814 w 2854997"/>
                <a:gd name="connsiteY68" fmla="*/ 899663 h 2508305"/>
                <a:gd name="connsiteX69" fmla="*/ 1409533 w 2854997"/>
                <a:gd name="connsiteY69" fmla="*/ 923476 h 2508305"/>
                <a:gd name="connsiteX70" fmla="*/ 1461921 w 2854997"/>
                <a:gd name="connsiteY70" fmla="*/ 952051 h 2508305"/>
                <a:gd name="connsiteX71" fmla="*/ 1542883 w 2854997"/>
                <a:gd name="connsiteY71" fmla="*/ 956633 h 2508305"/>
                <a:gd name="connsiteX72" fmla="*/ 1566380 w 2854997"/>
                <a:gd name="connsiteY72" fmla="*/ 917680 h 2508305"/>
                <a:gd name="connsiteX73" fmla="*/ 1530977 w 2854997"/>
                <a:gd name="connsiteY73" fmla="*/ 875851 h 2508305"/>
                <a:gd name="connsiteX74" fmla="*/ 1456034 w 2854997"/>
                <a:gd name="connsiteY74" fmla="*/ 823687 h 2508305"/>
                <a:gd name="connsiteX75" fmla="*/ 1369052 w 2854997"/>
                <a:gd name="connsiteY75" fmla="*/ 778220 h 2508305"/>
                <a:gd name="connsiteX76" fmla="*/ 1283821 w 2854997"/>
                <a:gd name="connsiteY76" fmla="*/ 685396 h 2508305"/>
                <a:gd name="connsiteX77" fmla="*/ 1245227 w 2854997"/>
                <a:gd name="connsiteY77" fmla="*/ 663920 h 2508305"/>
                <a:gd name="connsiteX78" fmla="*/ 1163635 w 2854997"/>
                <a:gd name="connsiteY78" fmla="*/ 588124 h 2508305"/>
                <a:gd name="connsiteX79" fmla="*/ 1133308 w 2854997"/>
                <a:gd name="connsiteY79" fmla="*/ 521045 h 2508305"/>
                <a:gd name="connsiteX80" fmla="*/ 1102352 w 2854997"/>
                <a:gd name="connsiteY80" fmla="*/ 471038 h 2508305"/>
                <a:gd name="connsiteX81" fmla="*/ 1085368 w 2854997"/>
                <a:gd name="connsiteY81" fmla="*/ 455134 h 2508305"/>
                <a:gd name="connsiteX82" fmla="*/ 1090445 w 2854997"/>
                <a:gd name="connsiteY82" fmla="*/ 418651 h 2508305"/>
                <a:gd name="connsiteX83" fmla="*/ 1111877 w 2854997"/>
                <a:gd name="connsiteY83" fmla="*/ 378394 h 2508305"/>
                <a:gd name="connsiteX84" fmla="*/ 1069014 w 2854997"/>
                <a:gd name="connsiteY84" fmla="*/ 378170 h 2508305"/>
                <a:gd name="connsiteX85" fmla="*/ 1027095 w 2854997"/>
                <a:gd name="connsiteY85" fmla="*/ 353099 h 2508305"/>
                <a:gd name="connsiteX86" fmla="*/ 1019008 w 2854997"/>
                <a:gd name="connsiteY86" fmla="*/ 290063 h 2508305"/>
                <a:gd name="connsiteX87" fmla="*/ 988052 w 2854997"/>
                <a:gd name="connsiteY87" fmla="*/ 275776 h 2508305"/>
                <a:gd name="connsiteX88" fmla="*/ 982480 w 2854997"/>
                <a:gd name="connsiteY88" fmla="*/ 252862 h 2508305"/>
                <a:gd name="connsiteX89" fmla="*/ 930902 w 2854997"/>
                <a:gd name="connsiteY89" fmla="*/ 256726 h 2508305"/>
                <a:gd name="connsiteX90" fmla="*/ 918996 w 2854997"/>
                <a:gd name="connsiteY90" fmla="*/ 240057 h 2508305"/>
                <a:gd name="connsiteX91" fmla="*/ 868989 w 2854997"/>
                <a:gd name="connsiteY91" fmla="*/ 247201 h 2508305"/>
                <a:gd name="connsiteX92" fmla="*/ 847558 w 2854997"/>
                <a:gd name="connsiteY92" fmla="*/ 235295 h 2508305"/>
                <a:gd name="connsiteX93" fmla="*/ 834933 w 2854997"/>
                <a:gd name="connsiteY93" fmla="*/ 193644 h 2508305"/>
                <a:gd name="connsiteX94" fmla="*/ 761113 w 2854997"/>
                <a:gd name="connsiteY94" fmla="*/ 215075 h 2508305"/>
                <a:gd name="connsiteX95" fmla="*/ 785646 w 2854997"/>
                <a:gd name="connsiteY95" fmla="*/ 178145 h 2508305"/>
                <a:gd name="connsiteX96" fmla="*/ 833271 w 2854997"/>
                <a:gd name="connsiteY96" fmla="*/ 154332 h 2508305"/>
                <a:gd name="connsiteX97" fmla="*/ 868990 w 2854997"/>
                <a:gd name="connsiteY97" fmla="*/ 142426 h 2508305"/>
                <a:gd name="connsiteX98" fmla="*/ 883276 w 2854997"/>
                <a:gd name="connsiteY98" fmla="*/ 92419 h 2508305"/>
                <a:gd name="connsiteX99" fmla="*/ 926139 w 2854997"/>
                <a:gd name="connsiteY99" fmla="*/ 97182 h 2508305"/>
                <a:gd name="connsiteX100" fmla="*/ 1029476 w 2854997"/>
                <a:gd name="connsiteY100" fmla="*/ 41649 h 2508305"/>
                <a:gd name="connsiteX101" fmla="*/ 1263288 w 2854997"/>
                <a:gd name="connsiteY101" fmla="*/ 0 h 2508305"/>
                <a:gd name="connsiteX102" fmla="*/ 1361998 w 2854997"/>
                <a:gd name="connsiteY102" fmla="*/ 27677 h 2508305"/>
                <a:gd name="connsiteX103" fmla="*/ 1426202 w 2854997"/>
                <a:gd name="connsiteY103" fmla="*/ 61463 h 2508305"/>
                <a:gd name="connsiteX104" fmla="*/ 1469064 w 2854997"/>
                <a:gd name="connsiteY104" fmla="*/ 90038 h 2508305"/>
                <a:gd name="connsiteX105" fmla="*/ 1651162 w 2854997"/>
                <a:gd name="connsiteY105" fmla="*/ 102933 h 2508305"/>
                <a:gd name="connsiteX0" fmla="*/ 1651162 w 2854997"/>
                <a:gd name="connsiteY0" fmla="*/ 102933 h 2508305"/>
                <a:gd name="connsiteX1" fmla="*/ 1569661 w 2854997"/>
                <a:gd name="connsiteY1" fmla="*/ 309068 h 2508305"/>
                <a:gd name="connsiteX2" fmla="*/ 1543782 w 2854997"/>
                <a:gd name="connsiteY2" fmla="*/ 464344 h 2508305"/>
                <a:gd name="connsiteX3" fmla="*/ 1699057 w 2854997"/>
                <a:gd name="connsiteY3" fmla="*/ 610993 h 2508305"/>
                <a:gd name="connsiteX4" fmla="*/ 2104499 w 2854997"/>
                <a:gd name="connsiteY4" fmla="*/ 723136 h 2508305"/>
                <a:gd name="connsiteX5" fmla="*/ 2328785 w 2854997"/>
                <a:gd name="connsiteY5" fmla="*/ 921544 h 2508305"/>
                <a:gd name="connsiteX6" fmla="*/ 2578951 w 2854997"/>
                <a:gd name="connsiteY6" fmla="*/ 1076819 h 2508305"/>
                <a:gd name="connsiteX7" fmla="*/ 2760106 w 2854997"/>
                <a:gd name="connsiteY7" fmla="*/ 1318359 h 2508305"/>
                <a:gd name="connsiteX8" fmla="*/ 2854997 w 2854997"/>
                <a:gd name="connsiteY8" fmla="*/ 1620283 h 2508305"/>
                <a:gd name="connsiteX9" fmla="*/ 2846370 w 2854997"/>
                <a:gd name="connsiteY9" fmla="*/ 1870449 h 2508305"/>
                <a:gd name="connsiteX10" fmla="*/ 2768733 w 2854997"/>
                <a:gd name="connsiteY10" fmla="*/ 2060231 h 2508305"/>
                <a:gd name="connsiteX11" fmla="*/ 2596204 w 2854997"/>
                <a:gd name="connsiteY11" fmla="*/ 2189627 h 2508305"/>
                <a:gd name="connsiteX12" fmla="*/ 2354665 w 2854997"/>
                <a:gd name="connsiteY12" fmla="*/ 2241385 h 2508305"/>
                <a:gd name="connsiteX13" fmla="*/ 2134287 w 2854997"/>
                <a:gd name="connsiteY13" fmla="*/ 2219999 h 2508305"/>
                <a:gd name="connsiteX14" fmla="*/ 1862959 w 2854997"/>
                <a:gd name="connsiteY14" fmla="*/ 2137868 h 2508305"/>
                <a:gd name="connsiteX15" fmla="*/ 1695283 w 2854997"/>
                <a:gd name="connsiteY15" fmla="*/ 2052188 h 2508305"/>
                <a:gd name="connsiteX16" fmla="*/ 1478589 w 2854997"/>
                <a:gd name="connsiteY16" fmla="*/ 1949795 h 2508305"/>
                <a:gd name="connsiteX17" fmla="*/ 1433080 w 2854997"/>
                <a:gd name="connsiteY17" fmla="*/ 1761146 h 2508305"/>
                <a:gd name="connsiteX18" fmla="*/ 1321890 w 2854997"/>
                <a:gd name="connsiteY18" fmla="*/ 1573661 h 2508305"/>
                <a:gd name="connsiteX19" fmla="*/ 1093517 w 2854997"/>
                <a:gd name="connsiteY19" fmla="*/ 1656131 h 2508305"/>
                <a:gd name="connsiteX20" fmla="*/ 788556 w 2854997"/>
                <a:gd name="connsiteY20" fmla="*/ 1629649 h 2508305"/>
                <a:gd name="connsiteX21" fmla="*/ 712621 w 2854997"/>
                <a:gd name="connsiteY21" fmla="*/ 1720929 h 2508305"/>
                <a:gd name="connsiteX22" fmla="*/ 705743 w 2854997"/>
                <a:gd name="connsiteY22" fmla="*/ 1879678 h 2508305"/>
                <a:gd name="connsiteX23" fmla="*/ 657850 w 2854997"/>
                <a:gd name="connsiteY23" fmla="*/ 1975724 h 2508305"/>
                <a:gd name="connsiteX24" fmla="*/ 715341 w 2854997"/>
                <a:gd name="connsiteY24" fmla="*/ 2366095 h 2508305"/>
                <a:gd name="connsiteX25" fmla="*/ 630864 w 2854997"/>
                <a:gd name="connsiteY25" fmla="*/ 2461764 h 2508305"/>
                <a:gd name="connsiteX26" fmla="*/ 560275 w 2854997"/>
                <a:gd name="connsiteY26" fmla="*/ 2503057 h 2508305"/>
                <a:gd name="connsiteX27" fmla="*/ 444862 w 2854997"/>
                <a:gd name="connsiteY27" fmla="*/ 2508305 h 2508305"/>
                <a:gd name="connsiteX28" fmla="*/ 269249 w 2854997"/>
                <a:gd name="connsiteY28" fmla="*/ 2477824 h 2508305"/>
                <a:gd name="connsiteX29" fmla="*/ 151374 w 2854997"/>
                <a:gd name="connsiteY29" fmla="*/ 2439294 h 2508305"/>
                <a:gd name="connsiteX30" fmla="*/ 47637 w 2854997"/>
                <a:gd name="connsiteY30" fmla="*/ 2386048 h 2508305"/>
                <a:gd name="connsiteX31" fmla="*/ 1170 w 2854997"/>
                <a:gd name="connsiteY31" fmla="*/ 2307392 h 2508305"/>
                <a:gd name="connsiteX32" fmla="*/ 15777 w 2854997"/>
                <a:gd name="connsiteY32" fmla="*/ 2133485 h 2508305"/>
                <a:gd name="connsiteX33" fmla="*/ 75583 w 2854997"/>
                <a:gd name="connsiteY33" fmla="*/ 2017099 h 2508305"/>
                <a:gd name="connsiteX34" fmla="*/ 141590 w 2854997"/>
                <a:gd name="connsiteY34" fmla="*/ 1880455 h 2508305"/>
                <a:gd name="connsiteX35" fmla="*/ 215314 w 2854997"/>
                <a:gd name="connsiteY35" fmla="*/ 1784185 h 2508305"/>
                <a:gd name="connsiteX36" fmla="*/ 215314 w 2854997"/>
                <a:gd name="connsiteY36" fmla="*/ 1534019 h 2508305"/>
                <a:gd name="connsiteX37" fmla="*/ 223940 w 2854997"/>
                <a:gd name="connsiteY37" fmla="*/ 1387370 h 2508305"/>
                <a:gd name="connsiteX38" fmla="*/ 344710 w 2854997"/>
                <a:gd name="connsiteY38" fmla="*/ 1292480 h 2508305"/>
                <a:gd name="connsiteX39" fmla="*/ 491359 w 2854997"/>
                <a:gd name="connsiteY39" fmla="*/ 1275227 h 2508305"/>
                <a:gd name="connsiteX40" fmla="*/ 610332 w 2854997"/>
                <a:gd name="connsiteY40" fmla="*/ 1092590 h 2508305"/>
                <a:gd name="connsiteX41" fmla="*/ 616577 w 2854997"/>
                <a:gd name="connsiteY41" fmla="*/ 1021107 h 2508305"/>
                <a:gd name="connsiteX42" fmla="*/ 626102 w 2854997"/>
                <a:gd name="connsiteY42" fmla="*/ 960812 h 2508305"/>
                <a:gd name="connsiteX43" fmla="*/ 661821 w 2854997"/>
                <a:gd name="connsiteY43" fmla="*/ 952051 h 2508305"/>
                <a:gd name="connsiteX44" fmla="*/ 691249 w 2854997"/>
                <a:gd name="connsiteY44" fmla="*/ 983142 h 2508305"/>
                <a:gd name="connsiteX45" fmla="*/ 709446 w 2854997"/>
                <a:gd name="connsiteY45" fmla="*/ 966338 h 2508305"/>
                <a:gd name="connsiteX46" fmla="*/ 707918 w 2854997"/>
                <a:gd name="connsiteY46" fmla="*/ 906088 h 2508305"/>
                <a:gd name="connsiteX47" fmla="*/ 759363 w 2854997"/>
                <a:gd name="connsiteY47" fmla="*/ 885556 h 2508305"/>
                <a:gd name="connsiteX48" fmla="*/ 802314 w 2854997"/>
                <a:gd name="connsiteY48" fmla="*/ 930620 h 2508305"/>
                <a:gd name="connsiteX49" fmla="*/ 818983 w 2854997"/>
                <a:gd name="connsiteY49" fmla="*/ 952051 h 2508305"/>
                <a:gd name="connsiteX50" fmla="*/ 848008 w 2854997"/>
                <a:gd name="connsiteY50" fmla="*/ 939380 h 2508305"/>
                <a:gd name="connsiteX51" fmla="*/ 857083 w 2854997"/>
                <a:gd name="connsiteY51" fmla="*/ 880613 h 2508305"/>
                <a:gd name="connsiteX52" fmla="*/ 858117 w 2854997"/>
                <a:gd name="connsiteY52" fmla="*/ 847186 h 2508305"/>
                <a:gd name="connsiteX53" fmla="*/ 878514 w 2854997"/>
                <a:gd name="connsiteY53" fmla="*/ 823463 h 2508305"/>
                <a:gd name="connsiteX54" fmla="*/ 934272 w 2854997"/>
                <a:gd name="connsiteY54" fmla="*/ 804952 h 2508305"/>
                <a:gd name="connsiteX55" fmla="*/ 966621 w 2854997"/>
                <a:gd name="connsiteY55" fmla="*/ 799651 h 2508305"/>
                <a:gd name="connsiteX56" fmla="*/ 984817 w 2854997"/>
                <a:gd name="connsiteY56" fmla="*/ 767167 h 2508305"/>
                <a:gd name="connsiteX57" fmla="*/ 1009483 w 2854997"/>
                <a:gd name="connsiteY57" fmla="*/ 759170 h 2508305"/>
                <a:gd name="connsiteX58" fmla="*/ 1026152 w 2854997"/>
                <a:gd name="connsiteY58" fmla="*/ 735357 h 2508305"/>
                <a:gd name="connsiteX59" fmla="*/ 1049964 w 2854997"/>
                <a:gd name="connsiteY59" fmla="*/ 787745 h 2508305"/>
                <a:gd name="connsiteX60" fmla="*/ 1092827 w 2854997"/>
                <a:gd name="connsiteY60" fmla="*/ 785364 h 2508305"/>
                <a:gd name="connsiteX61" fmla="*/ 1130927 w 2854997"/>
                <a:gd name="connsiteY61" fmla="*/ 797270 h 2508305"/>
                <a:gd name="connsiteX62" fmla="*/ 1154739 w 2854997"/>
                <a:gd name="connsiteY62" fmla="*/ 787745 h 2508305"/>
                <a:gd name="connsiteX63" fmla="*/ 1183314 w 2854997"/>
                <a:gd name="connsiteY63" fmla="*/ 859182 h 2508305"/>
                <a:gd name="connsiteX64" fmla="*/ 1208250 w 2854997"/>
                <a:gd name="connsiteY64" fmla="*/ 846872 h 2508305"/>
                <a:gd name="connsiteX65" fmla="*/ 1251382 w 2854997"/>
                <a:gd name="connsiteY65" fmla="*/ 852532 h 2508305"/>
                <a:gd name="connsiteX66" fmla="*/ 1285708 w 2854997"/>
                <a:gd name="connsiteY66" fmla="*/ 859182 h 2508305"/>
                <a:gd name="connsiteX67" fmla="*/ 1345059 w 2854997"/>
                <a:gd name="connsiteY67" fmla="*/ 914715 h 2508305"/>
                <a:gd name="connsiteX68" fmla="*/ 1373814 w 2854997"/>
                <a:gd name="connsiteY68" fmla="*/ 899663 h 2508305"/>
                <a:gd name="connsiteX69" fmla="*/ 1409533 w 2854997"/>
                <a:gd name="connsiteY69" fmla="*/ 923476 h 2508305"/>
                <a:gd name="connsiteX70" fmla="*/ 1461921 w 2854997"/>
                <a:gd name="connsiteY70" fmla="*/ 952051 h 2508305"/>
                <a:gd name="connsiteX71" fmla="*/ 1542883 w 2854997"/>
                <a:gd name="connsiteY71" fmla="*/ 956633 h 2508305"/>
                <a:gd name="connsiteX72" fmla="*/ 1566380 w 2854997"/>
                <a:gd name="connsiteY72" fmla="*/ 917680 h 2508305"/>
                <a:gd name="connsiteX73" fmla="*/ 1530977 w 2854997"/>
                <a:gd name="connsiteY73" fmla="*/ 875851 h 2508305"/>
                <a:gd name="connsiteX74" fmla="*/ 1456034 w 2854997"/>
                <a:gd name="connsiteY74" fmla="*/ 823687 h 2508305"/>
                <a:gd name="connsiteX75" fmla="*/ 1369052 w 2854997"/>
                <a:gd name="connsiteY75" fmla="*/ 778220 h 2508305"/>
                <a:gd name="connsiteX76" fmla="*/ 1283821 w 2854997"/>
                <a:gd name="connsiteY76" fmla="*/ 685396 h 2508305"/>
                <a:gd name="connsiteX77" fmla="*/ 1245227 w 2854997"/>
                <a:gd name="connsiteY77" fmla="*/ 663920 h 2508305"/>
                <a:gd name="connsiteX78" fmla="*/ 1163635 w 2854997"/>
                <a:gd name="connsiteY78" fmla="*/ 588124 h 2508305"/>
                <a:gd name="connsiteX79" fmla="*/ 1133308 w 2854997"/>
                <a:gd name="connsiteY79" fmla="*/ 521045 h 2508305"/>
                <a:gd name="connsiteX80" fmla="*/ 1102352 w 2854997"/>
                <a:gd name="connsiteY80" fmla="*/ 471038 h 2508305"/>
                <a:gd name="connsiteX81" fmla="*/ 1085368 w 2854997"/>
                <a:gd name="connsiteY81" fmla="*/ 455134 h 2508305"/>
                <a:gd name="connsiteX82" fmla="*/ 1090445 w 2854997"/>
                <a:gd name="connsiteY82" fmla="*/ 418651 h 2508305"/>
                <a:gd name="connsiteX83" fmla="*/ 1111877 w 2854997"/>
                <a:gd name="connsiteY83" fmla="*/ 378394 h 2508305"/>
                <a:gd name="connsiteX84" fmla="*/ 1069014 w 2854997"/>
                <a:gd name="connsiteY84" fmla="*/ 378170 h 2508305"/>
                <a:gd name="connsiteX85" fmla="*/ 1027095 w 2854997"/>
                <a:gd name="connsiteY85" fmla="*/ 353099 h 2508305"/>
                <a:gd name="connsiteX86" fmla="*/ 1019008 w 2854997"/>
                <a:gd name="connsiteY86" fmla="*/ 290063 h 2508305"/>
                <a:gd name="connsiteX87" fmla="*/ 988052 w 2854997"/>
                <a:gd name="connsiteY87" fmla="*/ 275776 h 2508305"/>
                <a:gd name="connsiteX88" fmla="*/ 982480 w 2854997"/>
                <a:gd name="connsiteY88" fmla="*/ 252862 h 2508305"/>
                <a:gd name="connsiteX89" fmla="*/ 930902 w 2854997"/>
                <a:gd name="connsiteY89" fmla="*/ 256726 h 2508305"/>
                <a:gd name="connsiteX90" fmla="*/ 918996 w 2854997"/>
                <a:gd name="connsiteY90" fmla="*/ 240057 h 2508305"/>
                <a:gd name="connsiteX91" fmla="*/ 868989 w 2854997"/>
                <a:gd name="connsiteY91" fmla="*/ 247201 h 2508305"/>
                <a:gd name="connsiteX92" fmla="*/ 847558 w 2854997"/>
                <a:gd name="connsiteY92" fmla="*/ 235295 h 2508305"/>
                <a:gd name="connsiteX93" fmla="*/ 834933 w 2854997"/>
                <a:gd name="connsiteY93" fmla="*/ 193644 h 2508305"/>
                <a:gd name="connsiteX94" fmla="*/ 761113 w 2854997"/>
                <a:gd name="connsiteY94" fmla="*/ 215075 h 2508305"/>
                <a:gd name="connsiteX95" fmla="*/ 785646 w 2854997"/>
                <a:gd name="connsiteY95" fmla="*/ 178145 h 2508305"/>
                <a:gd name="connsiteX96" fmla="*/ 833271 w 2854997"/>
                <a:gd name="connsiteY96" fmla="*/ 154332 h 2508305"/>
                <a:gd name="connsiteX97" fmla="*/ 868990 w 2854997"/>
                <a:gd name="connsiteY97" fmla="*/ 142426 h 2508305"/>
                <a:gd name="connsiteX98" fmla="*/ 883276 w 2854997"/>
                <a:gd name="connsiteY98" fmla="*/ 92419 h 2508305"/>
                <a:gd name="connsiteX99" fmla="*/ 926139 w 2854997"/>
                <a:gd name="connsiteY99" fmla="*/ 97182 h 2508305"/>
                <a:gd name="connsiteX100" fmla="*/ 1029476 w 2854997"/>
                <a:gd name="connsiteY100" fmla="*/ 41649 h 2508305"/>
                <a:gd name="connsiteX101" fmla="*/ 1263288 w 2854997"/>
                <a:gd name="connsiteY101" fmla="*/ 0 h 2508305"/>
                <a:gd name="connsiteX102" fmla="*/ 1361998 w 2854997"/>
                <a:gd name="connsiteY102" fmla="*/ 27677 h 2508305"/>
                <a:gd name="connsiteX103" fmla="*/ 1426202 w 2854997"/>
                <a:gd name="connsiteY103" fmla="*/ 61463 h 2508305"/>
                <a:gd name="connsiteX104" fmla="*/ 1469064 w 2854997"/>
                <a:gd name="connsiteY104" fmla="*/ 90038 h 2508305"/>
                <a:gd name="connsiteX105" fmla="*/ 1651162 w 2854997"/>
                <a:gd name="connsiteY105" fmla="*/ 102933 h 2508305"/>
                <a:gd name="connsiteX0" fmla="*/ 1651162 w 2854997"/>
                <a:gd name="connsiteY0" fmla="*/ 102933 h 2508305"/>
                <a:gd name="connsiteX1" fmla="*/ 1569661 w 2854997"/>
                <a:gd name="connsiteY1" fmla="*/ 309068 h 2508305"/>
                <a:gd name="connsiteX2" fmla="*/ 1543782 w 2854997"/>
                <a:gd name="connsiteY2" fmla="*/ 464344 h 2508305"/>
                <a:gd name="connsiteX3" fmla="*/ 1699057 w 2854997"/>
                <a:gd name="connsiteY3" fmla="*/ 610993 h 2508305"/>
                <a:gd name="connsiteX4" fmla="*/ 2104499 w 2854997"/>
                <a:gd name="connsiteY4" fmla="*/ 723136 h 2508305"/>
                <a:gd name="connsiteX5" fmla="*/ 2328785 w 2854997"/>
                <a:gd name="connsiteY5" fmla="*/ 921544 h 2508305"/>
                <a:gd name="connsiteX6" fmla="*/ 2578951 w 2854997"/>
                <a:gd name="connsiteY6" fmla="*/ 1076819 h 2508305"/>
                <a:gd name="connsiteX7" fmla="*/ 2760106 w 2854997"/>
                <a:gd name="connsiteY7" fmla="*/ 1318359 h 2508305"/>
                <a:gd name="connsiteX8" fmla="*/ 2854997 w 2854997"/>
                <a:gd name="connsiteY8" fmla="*/ 1620283 h 2508305"/>
                <a:gd name="connsiteX9" fmla="*/ 2846370 w 2854997"/>
                <a:gd name="connsiteY9" fmla="*/ 1870449 h 2508305"/>
                <a:gd name="connsiteX10" fmla="*/ 2768733 w 2854997"/>
                <a:gd name="connsiteY10" fmla="*/ 2060231 h 2508305"/>
                <a:gd name="connsiteX11" fmla="*/ 2596204 w 2854997"/>
                <a:gd name="connsiteY11" fmla="*/ 2189627 h 2508305"/>
                <a:gd name="connsiteX12" fmla="*/ 2354665 w 2854997"/>
                <a:gd name="connsiteY12" fmla="*/ 2241385 h 2508305"/>
                <a:gd name="connsiteX13" fmla="*/ 2134287 w 2854997"/>
                <a:gd name="connsiteY13" fmla="*/ 2219999 h 2508305"/>
                <a:gd name="connsiteX14" fmla="*/ 1862959 w 2854997"/>
                <a:gd name="connsiteY14" fmla="*/ 2137868 h 2508305"/>
                <a:gd name="connsiteX15" fmla="*/ 1695283 w 2854997"/>
                <a:gd name="connsiteY15" fmla="*/ 2052188 h 2508305"/>
                <a:gd name="connsiteX16" fmla="*/ 1478589 w 2854997"/>
                <a:gd name="connsiteY16" fmla="*/ 1949795 h 2508305"/>
                <a:gd name="connsiteX17" fmla="*/ 1433080 w 2854997"/>
                <a:gd name="connsiteY17" fmla="*/ 1761146 h 2508305"/>
                <a:gd name="connsiteX18" fmla="*/ 1321890 w 2854997"/>
                <a:gd name="connsiteY18" fmla="*/ 1573661 h 2508305"/>
                <a:gd name="connsiteX19" fmla="*/ 1093517 w 2854997"/>
                <a:gd name="connsiteY19" fmla="*/ 1656131 h 2508305"/>
                <a:gd name="connsiteX20" fmla="*/ 788556 w 2854997"/>
                <a:gd name="connsiteY20" fmla="*/ 1629649 h 2508305"/>
                <a:gd name="connsiteX21" fmla="*/ 712621 w 2854997"/>
                <a:gd name="connsiteY21" fmla="*/ 1720929 h 2508305"/>
                <a:gd name="connsiteX22" fmla="*/ 705743 w 2854997"/>
                <a:gd name="connsiteY22" fmla="*/ 1879678 h 2508305"/>
                <a:gd name="connsiteX23" fmla="*/ 657850 w 2854997"/>
                <a:gd name="connsiteY23" fmla="*/ 1975724 h 2508305"/>
                <a:gd name="connsiteX24" fmla="*/ 715341 w 2854997"/>
                <a:gd name="connsiteY24" fmla="*/ 2366095 h 2508305"/>
                <a:gd name="connsiteX25" fmla="*/ 630864 w 2854997"/>
                <a:gd name="connsiteY25" fmla="*/ 2461764 h 2508305"/>
                <a:gd name="connsiteX26" fmla="*/ 560275 w 2854997"/>
                <a:gd name="connsiteY26" fmla="*/ 2503057 h 2508305"/>
                <a:gd name="connsiteX27" fmla="*/ 444862 w 2854997"/>
                <a:gd name="connsiteY27" fmla="*/ 2508305 h 2508305"/>
                <a:gd name="connsiteX28" fmla="*/ 269249 w 2854997"/>
                <a:gd name="connsiteY28" fmla="*/ 2477824 h 2508305"/>
                <a:gd name="connsiteX29" fmla="*/ 151374 w 2854997"/>
                <a:gd name="connsiteY29" fmla="*/ 2439294 h 2508305"/>
                <a:gd name="connsiteX30" fmla="*/ 47637 w 2854997"/>
                <a:gd name="connsiteY30" fmla="*/ 2386048 h 2508305"/>
                <a:gd name="connsiteX31" fmla="*/ 1170 w 2854997"/>
                <a:gd name="connsiteY31" fmla="*/ 2307392 h 2508305"/>
                <a:gd name="connsiteX32" fmla="*/ 15777 w 2854997"/>
                <a:gd name="connsiteY32" fmla="*/ 2133485 h 2508305"/>
                <a:gd name="connsiteX33" fmla="*/ 75583 w 2854997"/>
                <a:gd name="connsiteY33" fmla="*/ 2017099 h 2508305"/>
                <a:gd name="connsiteX34" fmla="*/ 141590 w 2854997"/>
                <a:gd name="connsiteY34" fmla="*/ 1880455 h 2508305"/>
                <a:gd name="connsiteX35" fmla="*/ 215314 w 2854997"/>
                <a:gd name="connsiteY35" fmla="*/ 1784185 h 2508305"/>
                <a:gd name="connsiteX36" fmla="*/ 215314 w 2854997"/>
                <a:gd name="connsiteY36" fmla="*/ 1534019 h 2508305"/>
                <a:gd name="connsiteX37" fmla="*/ 223940 w 2854997"/>
                <a:gd name="connsiteY37" fmla="*/ 1387370 h 2508305"/>
                <a:gd name="connsiteX38" fmla="*/ 344710 w 2854997"/>
                <a:gd name="connsiteY38" fmla="*/ 1292480 h 2508305"/>
                <a:gd name="connsiteX39" fmla="*/ 491359 w 2854997"/>
                <a:gd name="connsiteY39" fmla="*/ 1275227 h 2508305"/>
                <a:gd name="connsiteX40" fmla="*/ 610332 w 2854997"/>
                <a:gd name="connsiteY40" fmla="*/ 1092590 h 2508305"/>
                <a:gd name="connsiteX41" fmla="*/ 616577 w 2854997"/>
                <a:gd name="connsiteY41" fmla="*/ 1021107 h 2508305"/>
                <a:gd name="connsiteX42" fmla="*/ 626102 w 2854997"/>
                <a:gd name="connsiteY42" fmla="*/ 960812 h 2508305"/>
                <a:gd name="connsiteX43" fmla="*/ 661821 w 2854997"/>
                <a:gd name="connsiteY43" fmla="*/ 952051 h 2508305"/>
                <a:gd name="connsiteX44" fmla="*/ 691249 w 2854997"/>
                <a:gd name="connsiteY44" fmla="*/ 983142 h 2508305"/>
                <a:gd name="connsiteX45" fmla="*/ 709446 w 2854997"/>
                <a:gd name="connsiteY45" fmla="*/ 966338 h 2508305"/>
                <a:gd name="connsiteX46" fmla="*/ 707918 w 2854997"/>
                <a:gd name="connsiteY46" fmla="*/ 906088 h 2508305"/>
                <a:gd name="connsiteX47" fmla="*/ 759363 w 2854997"/>
                <a:gd name="connsiteY47" fmla="*/ 885556 h 2508305"/>
                <a:gd name="connsiteX48" fmla="*/ 802314 w 2854997"/>
                <a:gd name="connsiteY48" fmla="*/ 930620 h 2508305"/>
                <a:gd name="connsiteX49" fmla="*/ 818983 w 2854997"/>
                <a:gd name="connsiteY49" fmla="*/ 952051 h 2508305"/>
                <a:gd name="connsiteX50" fmla="*/ 848008 w 2854997"/>
                <a:gd name="connsiteY50" fmla="*/ 939380 h 2508305"/>
                <a:gd name="connsiteX51" fmla="*/ 857083 w 2854997"/>
                <a:gd name="connsiteY51" fmla="*/ 880613 h 2508305"/>
                <a:gd name="connsiteX52" fmla="*/ 858117 w 2854997"/>
                <a:gd name="connsiteY52" fmla="*/ 847186 h 2508305"/>
                <a:gd name="connsiteX53" fmla="*/ 878514 w 2854997"/>
                <a:gd name="connsiteY53" fmla="*/ 823463 h 2508305"/>
                <a:gd name="connsiteX54" fmla="*/ 934272 w 2854997"/>
                <a:gd name="connsiteY54" fmla="*/ 804952 h 2508305"/>
                <a:gd name="connsiteX55" fmla="*/ 966621 w 2854997"/>
                <a:gd name="connsiteY55" fmla="*/ 799651 h 2508305"/>
                <a:gd name="connsiteX56" fmla="*/ 984817 w 2854997"/>
                <a:gd name="connsiteY56" fmla="*/ 767167 h 2508305"/>
                <a:gd name="connsiteX57" fmla="*/ 1009483 w 2854997"/>
                <a:gd name="connsiteY57" fmla="*/ 759170 h 2508305"/>
                <a:gd name="connsiteX58" fmla="*/ 1026152 w 2854997"/>
                <a:gd name="connsiteY58" fmla="*/ 735357 h 2508305"/>
                <a:gd name="connsiteX59" fmla="*/ 1049964 w 2854997"/>
                <a:gd name="connsiteY59" fmla="*/ 787745 h 2508305"/>
                <a:gd name="connsiteX60" fmla="*/ 1092827 w 2854997"/>
                <a:gd name="connsiteY60" fmla="*/ 785364 h 2508305"/>
                <a:gd name="connsiteX61" fmla="*/ 1130927 w 2854997"/>
                <a:gd name="connsiteY61" fmla="*/ 797270 h 2508305"/>
                <a:gd name="connsiteX62" fmla="*/ 1154739 w 2854997"/>
                <a:gd name="connsiteY62" fmla="*/ 787745 h 2508305"/>
                <a:gd name="connsiteX63" fmla="*/ 1183314 w 2854997"/>
                <a:gd name="connsiteY63" fmla="*/ 859182 h 2508305"/>
                <a:gd name="connsiteX64" fmla="*/ 1208250 w 2854997"/>
                <a:gd name="connsiteY64" fmla="*/ 846872 h 2508305"/>
                <a:gd name="connsiteX65" fmla="*/ 1251382 w 2854997"/>
                <a:gd name="connsiteY65" fmla="*/ 852532 h 2508305"/>
                <a:gd name="connsiteX66" fmla="*/ 1285708 w 2854997"/>
                <a:gd name="connsiteY66" fmla="*/ 859182 h 2508305"/>
                <a:gd name="connsiteX67" fmla="*/ 1345059 w 2854997"/>
                <a:gd name="connsiteY67" fmla="*/ 914715 h 2508305"/>
                <a:gd name="connsiteX68" fmla="*/ 1373814 w 2854997"/>
                <a:gd name="connsiteY68" fmla="*/ 899663 h 2508305"/>
                <a:gd name="connsiteX69" fmla="*/ 1409533 w 2854997"/>
                <a:gd name="connsiteY69" fmla="*/ 923476 h 2508305"/>
                <a:gd name="connsiteX70" fmla="*/ 1461921 w 2854997"/>
                <a:gd name="connsiteY70" fmla="*/ 952051 h 2508305"/>
                <a:gd name="connsiteX71" fmla="*/ 1542883 w 2854997"/>
                <a:gd name="connsiteY71" fmla="*/ 956633 h 2508305"/>
                <a:gd name="connsiteX72" fmla="*/ 1566380 w 2854997"/>
                <a:gd name="connsiteY72" fmla="*/ 917680 h 2508305"/>
                <a:gd name="connsiteX73" fmla="*/ 1530977 w 2854997"/>
                <a:gd name="connsiteY73" fmla="*/ 875851 h 2508305"/>
                <a:gd name="connsiteX74" fmla="*/ 1456034 w 2854997"/>
                <a:gd name="connsiteY74" fmla="*/ 823687 h 2508305"/>
                <a:gd name="connsiteX75" fmla="*/ 1369052 w 2854997"/>
                <a:gd name="connsiteY75" fmla="*/ 778220 h 2508305"/>
                <a:gd name="connsiteX76" fmla="*/ 1283821 w 2854997"/>
                <a:gd name="connsiteY76" fmla="*/ 685396 h 2508305"/>
                <a:gd name="connsiteX77" fmla="*/ 1245227 w 2854997"/>
                <a:gd name="connsiteY77" fmla="*/ 663920 h 2508305"/>
                <a:gd name="connsiteX78" fmla="*/ 1163635 w 2854997"/>
                <a:gd name="connsiteY78" fmla="*/ 588124 h 2508305"/>
                <a:gd name="connsiteX79" fmla="*/ 1133308 w 2854997"/>
                <a:gd name="connsiteY79" fmla="*/ 521045 h 2508305"/>
                <a:gd name="connsiteX80" fmla="*/ 1102352 w 2854997"/>
                <a:gd name="connsiteY80" fmla="*/ 471038 h 2508305"/>
                <a:gd name="connsiteX81" fmla="*/ 1085368 w 2854997"/>
                <a:gd name="connsiteY81" fmla="*/ 455134 h 2508305"/>
                <a:gd name="connsiteX82" fmla="*/ 1090445 w 2854997"/>
                <a:gd name="connsiteY82" fmla="*/ 418651 h 2508305"/>
                <a:gd name="connsiteX83" fmla="*/ 1111877 w 2854997"/>
                <a:gd name="connsiteY83" fmla="*/ 378394 h 2508305"/>
                <a:gd name="connsiteX84" fmla="*/ 1069014 w 2854997"/>
                <a:gd name="connsiteY84" fmla="*/ 378170 h 2508305"/>
                <a:gd name="connsiteX85" fmla="*/ 1027095 w 2854997"/>
                <a:gd name="connsiteY85" fmla="*/ 353099 h 2508305"/>
                <a:gd name="connsiteX86" fmla="*/ 1019008 w 2854997"/>
                <a:gd name="connsiteY86" fmla="*/ 290063 h 2508305"/>
                <a:gd name="connsiteX87" fmla="*/ 988052 w 2854997"/>
                <a:gd name="connsiteY87" fmla="*/ 275776 h 2508305"/>
                <a:gd name="connsiteX88" fmla="*/ 982480 w 2854997"/>
                <a:gd name="connsiteY88" fmla="*/ 252862 h 2508305"/>
                <a:gd name="connsiteX89" fmla="*/ 930902 w 2854997"/>
                <a:gd name="connsiteY89" fmla="*/ 256726 h 2508305"/>
                <a:gd name="connsiteX90" fmla="*/ 918996 w 2854997"/>
                <a:gd name="connsiteY90" fmla="*/ 240057 h 2508305"/>
                <a:gd name="connsiteX91" fmla="*/ 868989 w 2854997"/>
                <a:gd name="connsiteY91" fmla="*/ 247201 h 2508305"/>
                <a:gd name="connsiteX92" fmla="*/ 847558 w 2854997"/>
                <a:gd name="connsiteY92" fmla="*/ 235295 h 2508305"/>
                <a:gd name="connsiteX93" fmla="*/ 834933 w 2854997"/>
                <a:gd name="connsiteY93" fmla="*/ 193644 h 2508305"/>
                <a:gd name="connsiteX94" fmla="*/ 761113 w 2854997"/>
                <a:gd name="connsiteY94" fmla="*/ 215075 h 2508305"/>
                <a:gd name="connsiteX95" fmla="*/ 785646 w 2854997"/>
                <a:gd name="connsiteY95" fmla="*/ 178145 h 2508305"/>
                <a:gd name="connsiteX96" fmla="*/ 833271 w 2854997"/>
                <a:gd name="connsiteY96" fmla="*/ 154332 h 2508305"/>
                <a:gd name="connsiteX97" fmla="*/ 868990 w 2854997"/>
                <a:gd name="connsiteY97" fmla="*/ 142426 h 2508305"/>
                <a:gd name="connsiteX98" fmla="*/ 883276 w 2854997"/>
                <a:gd name="connsiteY98" fmla="*/ 92419 h 2508305"/>
                <a:gd name="connsiteX99" fmla="*/ 926139 w 2854997"/>
                <a:gd name="connsiteY99" fmla="*/ 97182 h 2508305"/>
                <a:gd name="connsiteX100" fmla="*/ 1029476 w 2854997"/>
                <a:gd name="connsiteY100" fmla="*/ 41649 h 2508305"/>
                <a:gd name="connsiteX101" fmla="*/ 1263288 w 2854997"/>
                <a:gd name="connsiteY101" fmla="*/ 0 h 2508305"/>
                <a:gd name="connsiteX102" fmla="*/ 1361998 w 2854997"/>
                <a:gd name="connsiteY102" fmla="*/ 27677 h 2508305"/>
                <a:gd name="connsiteX103" fmla="*/ 1426202 w 2854997"/>
                <a:gd name="connsiteY103" fmla="*/ 61463 h 2508305"/>
                <a:gd name="connsiteX104" fmla="*/ 1469064 w 2854997"/>
                <a:gd name="connsiteY104" fmla="*/ 90038 h 2508305"/>
                <a:gd name="connsiteX105" fmla="*/ 1651162 w 2854997"/>
                <a:gd name="connsiteY105" fmla="*/ 102933 h 2508305"/>
                <a:gd name="connsiteX0" fmla="*/ 1651162 w 2854997"/>
                <a:gd name="connsiteY0" fmla="*/ 102933 h 2508305"/>
                <a:gd name="connsiteX1" fmla="*/ 1569661 w 2854997"/>
                <a:gd name="connsiteY1" fmla="*/ 309068 h 2508305"/>
                <a:gd name="connsiteX2" fmla="*/ 1543782 w 2854997"/>
                <a:gd name="connsiteY2" fmla="*/ 464344 h 2508305"/>
                <a:gd name="connsiteX3" fmla="*/ 1699057 w 2854997"/>
                <a:gd name="connsiteY3" fmla="*/ 610993 h 2508305"/>
                <a:gd name="connsiteX4" fmla="*/ 2104499 w 2854997"/>
                <a:gd name="connsiteY4" fmla="*/ 723136 h 2508305"/>
                <a:gd name="connsiteX5" fmla="*/ 2328785 w 2854997"/>
                <a:gd name="connsiteY5" fmla="*/ 921544 h 2508305"/>
                <a:gd name="connsiteX6" fmla="*/ 2578951 w 2854997"/>
                <a:gd name="connsiteY6" fmla="*/ 1076819 h 2508305"/>
                <a:gd name="connsiteX7" fmla="*/ 2760106 w 2854997"/>
                <a:gd name="connsiteY7" fmla="*/ 1318359 h 2508305"/>
                <a:gd name="connsiteX8" fmla="*/ 2854997 w 2854997"/>
                <a:gd name="connsiteY8" fmla="*/ 1620283 h 2508305"/>
                <a:gd name="connsiteX9" fmla="*/ 2846370 w 2854997"/>
                <a:gd name="connsiteY9" fmla="*/ 1870449 h 2508305"/>
                <a:gd name="connsiteX10" fmla="*/ 2768733 w 2854997"/>
                <a:gd name="connsiteY10" fmla="*/ 2060231 h 2508305"/>
                <a:gd name="connsiteX11" fmla="*/ 2596204 w 2854997"/>
                <a:gd name="connsiteY11" fmla="*/ 2189627 h 2508305"/>
                <a:gd name="connsiteX12" fmla="*/ 2354665 w 2854997"/>
                <a:gd name="connsiteY12" fmla="*/ 2241385 h 2508305"/>
                <a:gd name="connsiteX13" fmla="*/ 2134287 w 2854997"/>
                <a:gd name="connsiteY13" fmla="*/ 2219999 h 2508305"/>
                <a:gd name="connsiteX14" fmla="*/ 1862959 w 2854997"/>
                <a:gd name="connsiteY14" fmla="*/ 2137868 h 2508305"/>
                <a:gd name="connsiteX15" fmla="*/ 1695283 w 2854997"/>
                <a:gd name="connsiteY15" fmla="*/ 2052188 h 2508305"/>
                <a:gd name="connsiteX16" fmla="*/ 1478589 w 2854997"/>
                <a:gd name="connsiteY16" fmla="*/ 1949795 h 2508305"/>
                <a:gd name="connsiteX17" fmla="*/ 1433080 w 2854997"/>
                <a:gd name="connsiteY17" fmla="*/ 1761146 h 2508305"/>
                <a:gd name="connsiteX18" fmla="*/ 1321890 w 2854997"/>
                <a:gd name="connsiteY18" fmla="*/ 1573661 h 2508305"/>
                <a:gd name="connsiteX19" fmla="*/ 1093517 w 2854997"/>
                <a:gd name="connsiteY19" fmla="*/ 1656131 h 2508305"/>
                <a:gd name="connsiteX20" fmla="*/ 788556 w 2854997"/>
                <a:gd name="connsiteY20" fmla="*/ 1629649 h 2508305"/>
                <a:gd name="connsiteX21" fmla="*/ 712621 w 2854997"/>
                <a:gd name="connsiteY21" fmla="*/ 1720929 h 2508305"/>
                <a:gd name="connsiteX22" fmla="*/ 705743 w 2854997"/>
                <a:gd name="connsiteY22" fmla="*/ 1879678 h 2508305"/>
                <a:gd name="connsiteX23" fmla="*/ 657850 w 2854997"/>
                <a:gd name="connsiteY23" fmla="*/ 1975724 h 2508305"/>
                <a:gd name="connsiteX24" fmla="*/ 641258 w 2854997"/>
                <a:gd name="connsiteY24" fmla="*/ 2154428 h 2508305"/>
                <a:gd name="connsiteX25" fmla="*/ 630864 w 2854997"/>
                <a:gd name="connsiteY25" fmla="*/ 2461764 h 2508305"/>
                <a:gd name="connsiteX26" fmla="*/ 560275 w 2854997"/>
                <a:gd name="connsiteY26" fmla="*/ 2503057 h 2508305"/>
                <a:gd name="connsiteX27" fmla="*/ 444862 w 2854997"/>
                <a:gd name="connsiteY27" fmla="*/ 2508305 h 2508305"/>
                <a:gd name="connsiteX28" fmla="*/ 269249 w 2854997"/>
                <a:gd name="connsiteY28" fmla="*/ 2477824 h 2508305"/>
                <a:gd name="connsiteX29" fmla="*/ 151374 w 2854997"/>
                <a:gd name="connsiteY29" fmla="*/ 2439294 h 2508305"/>
                <a:gd name="connsiteX30" fmla="*/ 47637 w 2854997"/>
                <a:gd name="connsiteY30" fmla="*/ 2386048 h 2508305"/>
                <a:gd name="connsiteX31" fmla="*/ 1170 w 2854997"/>
                <a:gd name="connsiteY31" fmla="*/ 2307392 h 2508305"/>
                <a:gd name="connsiteX32" fmla="*/ 15777 w 2854997"/>
                <a:gd name="connsiteY32" fmla="*/ 2133485 h 2508305"/>
                <a:gd name="connsiteX33" fmla="*/ 75583 w 2854997"/>
                <a:gd name="connsiteY33" fmla="*/ 2017099 h 2508305"/>
                <a:gd name="connsiteX34" fmla="*/ 141590 w 2854997"/>
                <a:gd name="connsiteY34" fmla="*/ 1880455 h 2508305"/>
                <a:gd name="connsiteX35" fmla="*/ 215314 w 2854997"/>
                <a:gd name="connsiteY35" fmla="*/ 1784185 h 2508305"/>
                <a:gd name="connsiteX36" fmla="*/ 215314 w 2854997"/>
                <a:gd name="connsiteY36" fmla="*/ 1534019 h 2508305"/>
                <a:gd name="connsiteX37" fmla="*/ 223940 w 2854997"/>
                <a:gd name="connsiteY37" fmla="*/ 1387370 h 2508305"/>
                <a:gd name="connsiteX38" fmla="*/ 344710 w 2854997"/>
                <a:gd name="connsiteY38" fmla="*/ 1292480 h 2508305"/>
                <a:gd name="connsiteX39" fmla="*/ 491359 w 2854997"/>
                <a:gd name="connsiteY39" fmla="*/ 1275227 h 2508305"/>
                <a:gd name="connsiteX40" fmla="*/ 610332 w 2854997"/>
                <a:gd name="connsiteY40" fmla="*/ 1092590 h 2508305"/>
                <a:gd name="connsiteX41" fmla="*/ 616577 w 2854997"/>
                <a:gd name="connsiteY41" fmla="*/ 1021107 h 2508305"/>
                <a:gd name="connsiteX42" fmla="*/ 626102 w 2854997"/>
                <a:gd name="connsiteY42" fmla="*/ 960812 h 2508305"/>
                <a:gd name="connsiteX43" fmla="*/ 661821 w 2854997"/>
                <a:gd name="connsiteY43" fmla="*/ 952051 h 2508305"/>
                <a:gd name="connsiteX44" fmla="*/ 691249 w 2854997"/>
                <a:gd name="connsiteY44" fmla="*/ 983142 h 2508305"/>
                <a:gd name="connsiteX45" fmla="*/ 709446 w 2854997"/>
                <a:gd name="connsiteY45" fmla="*/ 966338 h 2508305"/>
                <a:gd name="connsiteX46" fmla="*/ 707918 w 2854997"/>
                <a:gd name="connsiteY46" fmla="*/ 906088 h 2508305"/>
                <a:gd name="connsiteX47" fmla="*/ 759363 w 2854997"/>
                <a:gd name="connsiteY47" fmla="*/ 885556 h 2508305"/>
                <a:gd name="connsiteX48" fmla="*/ 802314 w 2854997"/>
                <a:gd name="connsiteY48" fmla="*/ 930620 h 2508305"/>
                <a:gd name="connsiteX49" fmla="*/ 818983 w 2854997"/>
                <a:gd name="connsiteY49" fmla="*/ 952051 h 2508305"/>
                <a:gd name="connsiteX50" fmla="*/ 848008 w 2854997"/>
                <a:gd name="connsiteY50" fmla="*/ 939380 h 2508305"/>
                <a:gd name="connsiteX51" fmla="*/ 857083 w 2854997"/>
                <a:gd name="connsiteY51" fmla="*/ 880613 h 2508305"/>
                <a:gd name="connsiteX52" fmla="*/ 858117 w 2854997"/>
                <a:gd name="connsiteY52" fmla="*/ 847186 h 2508305"/>
                <a:gd name="connsiteX53" fmla="*/ 878514 w 2854997"/>
                <a:gd name="connsiteY53" fmla="*/ 823463 h 2508305"/>
                <a:gd name="connsiteX54" fmla="*/ 934272 w 2854997"/>
                <a:gd name="connsiteY54" fmla="*/ 804952 h 2508305"/>
                <a:gd name="connsiteX55" fmla="*/ 966621 w 2854997"/>
                <a:gd name="connsiteY55" fmla="*/ 799651 h 2508305"/>
                <a:gd name="connsiteX56" fmla="*/ 984817 w 2854997"/>
                <a:gd name="connsiteY56" fmla="*/ 767167 h 2508305"/>
                <a:gd name="connsiteX57" fmla="*/ 1009483 w 2854997"/>
                <a:gd name="connsiteY57" fmla="*/ 759170 h 2508305"/>
                <a:gd name="connsiteX58" fmla="*/ 1026152 w 2854997"/>
                <a:gd name="connsiteY58" fmla="*/ 735357 h 2508305"/>
                <a:gd name="connsiteX59" fmla="*/ 1049964 w 2854997"/>
                <a:gd name="connsiteY59" fmla="*/ 787745 h 2508305"/>
                <a:gd name="connsiteX60" fmla="*/ 1092827 w 2854997"/>
                <a:gd name="connsiteY60" fmla="*/ 785364 h 2508305"/>
                <a:gd name="connsiteX61" fmla="*/ 1130927 w 2854997"/>
                <a:gd name="connsiteY61" fmla="*/ 797270 h 2508305"/>
                <a:gd name="connsiteX62" fmla="*/ 1154739 w 2854997"/>
                <a:gd name="connsiteY62" fmla="*/ 787745 h 2508305"/>
                <a:gd name="connsiteX63" fmla="*/ 1183314 w 2854997"/>
                <a:gd name="connsiteY63" fmla="*/ 859182 h 2508305"/>
                <a:gd name="connsiteX64" fmla="*/ 1208250 w 2854997"/>
                <a:gd name="connsiteY64" fmla="*/ 846872 h 2508305"/>
                <a:gd name="connsiteX65" fmla="*/ 1251382 w 2854997"/>
                <a:gd name="connsiteY65" fmla="*/ 852532 h 2508305"/>
                <a:gd name="connsiteX66" fmla="*/ 1285708 w 2854997"/>
                <a:gd name="connsiteY66" fmla="*/ 859182 h 2508305"/>
                <a:gd name="connsiteX67" fmla="*/ 1345059 w 2854997"/>
                <a:gd name="connsiteY67" fmla="*/ 914715 h 2508305"/>
                <a:gd name="connsiteX68" fmla="*/ 1373814 w 2854997"/>
                <a:gd name="connsiteY68" fmla="*/ 899663 h 2508305"/>
                <a:gd name="connsiteX69" fmla="*/ 1409533 w 2854997"/>
                <a:gd name="connsiteY69" fmla="*/ 923476 h 2508305"/>
                <a:gd name="connsiteX70" fmla="*/ 1461921 w 2854997"/>
                <a:gd name="connsiteY70" fmla="*/ 952051 h 2508305"/>
                <a:gd name="connsiteX71" fmla="*/ 1542883 w 2854997"/>
                <a:gd name="connsiteY71" fmla="*/ 956633 h 2508305"/>
                <a:gd name="connsiteX72" fmla="*/ 1566380 w 2854997"/>
                <a:gd name="connsiteY72" fmla="*/ 917680 h 2508305"/>
                <a:gd name="connsiteX73" fmla="*/ 1530977 w 2854997"/>
                <a:gd name="connsiteY73" fmla="*/ 875851 h 2508305"/>
                <a:gd name="connsiteX74" fmla="*/ 1456034 w 2854997"/>
                <a:gd name="connsiteY74" fmla="*/ 823687 h 2508305"/>
                <a:gd name="connsiteX75" fmla="*/ 1369052 w 2854997"/>
                <a:gd name="connsiteY75" fmla="*/ 778220 h 2508305"/>
                <a:gd name="connsiteX76" fmla="*/ 1283821 w 2854997"/>
                <a:gd name="connsiteY76" fmla="*/ 685396 h 2508305"/>
                <a:gd name="connsiteX77" fmla="*/ 1245227 w 2854997"/>
                <a:gd name="connsiteY77" fmla="*/ 663920 h 2508305"/>
                <a:gd name="connsiteX78" fmla="*/ 1163635 w 2854997"/>
                <a:gd name="connsiteY78" fmla="*/ 588124 h 2508305"/>
                <a:gd name="connsiteX79" fmla="*/ 1133308 w 2854997"/>
                <a:gd name="connsiteY79" fmla="*/ 521045 h 2508305"/>
                <a:gd name="connsiteX80" fmla="*/ 1102352 w 2854997"/>
                <a:gd name="connsiteY80" fmla="*/ 471038 h 2508305"/>
                <a:gd name="connsiteX81" fmla="*/ 1085368 w 2854997"/>
                <a:gd name="connsiteY81" fmla="*/ 455134 h 2508305"/>
                <a:gd name="connsiteX82" fmla="*/ 1090445 w 2854997"/>
                <a:gd name="connsiteY82" fmla="*/ 418651 h 2508305"/>
                <a:gd name="connsiteX83" fmla="*/ 1111877 w 2854997"/>
                <a:gd name="connsiteY83" fmla="*/ 378394 h 2508305"/>
                <a:gd name="connsiteX84" fmla="*/ 1069014 w 2854997"/>
                <a:gd name="connsiteY84" fmla="*/ 378170 h 2508305"/>
                <a:gd name="connsiteX85" fmla="*/ 1027095 w 2854997"/>
                <a:gd name="connsiteY85" fmla="*/ 353099 h 2508305"/>
                <a:gd name="connsiteX86" fmla="*/ 1019008 w 2854997"/>
                <a:gd name="connsiteY86" fmla="*/ 290063 h 2508305"/>
                <a:gd name="connsiteX87" fmla="*/ 988052 w 2854997"/>
                <a:gd name="connsiteY87" fmla="*/ 275776 h 2508305"/>
                <a:gd name="connsiteX88" fmla="*/ 982480 w 2854997"/>
                <a:gd name="connsiteY88" fmla="*/ 252862 h 2508305"/>
                <a:gd name="connsiteX89" fmla="*/ 930902 w 2854997"/>
                <a:gd name="connsiteY89" fmla="*/ 256726 h 2508305"/>
                <a:gd name="connsiteX90" fmla="*/ 918996 w 2854997"/>
                <a:gd name="connsiteY90" fmla="*/ 240057 h 2508305"/>
                <a:gd name="connsiteX91" fmla="*/ 868989 w 2854997"/>
                <a:gd name="connsiteY91" fmla="*/ 247201 h 2508305"/>
                <a:gd name="connsiteX92" fmla="*/ 847558 w 2854997"/>
                <a:gd name="connsiteY92" fmla="*/ 235295 h 2508305"/>
                <a:gd name="connsiteX93" fmla="*/ 834933 w 2854997"/>
                <a:gd name="connsiteY93" fmla="*/ 193644 h 2508305"/>
                <a:gd name="connsiteX94" fmla="*/ 761113 w 2854997"/>
                <a:gd name="connsiteY94" fmla="*/ 215075 h 2508305"/>
                <a:gd name="connsiteX95" fmla="*/ 785646 w 2854997"/>
                <a:gd name="connsiteY95" fmla="*/ 178145 h 2508305"/>
                <a:gd name="connsiteX96" fmla="*/ 833271 w 2854997"/>
                <a:gd name="connsiteY96" fmla="*/ 154332 h 2508305"/>
                <a:gd name="connsiteX97" fmla="*/ 868990 w 2854997"/>
                <a:gd name="connsiteY97" fmla="*/ 142426 h 2508305"/>
                <a:gd name="connsiteX98" fmla="*/ 883276 w 2854997"/>
                <a:gd name="connsiteY98" fmla="*/ 92419 h 2508305"/>
                <a:gd name="connsiteX99" fmla="*/ 926139 w 2854997"/>
                <a:gd name="connsiteY99" fmla="*/ 97182 h 2508305"/>
                <a:gd name="connsiteX100" fmla="*/ 1029476 w 2854997"/>
                <a:gd name="connsiteY100" fmla="*/ 41649 h 2508305"/>
                <a:gd name="connsiteX101" fmla="*/ 1263288 w 2854997"/>
                <a:gd name="connsiteY101" fmla="*/ 0 h 2508305"/>
                <a:gd name="connsiteX102" fmla="*/ 1361998 w 2854997"/>
                <a:gd name="connsiteY102" fmla="*/ 27677 h 2508305"/>
                <a:gd name="connsiteX103" fmla="*/ 1426202 w 2854997"/>
                <a:gd name="connsiteY103" fmla="*/ 61463 h 2508305"/>
                <a:gd name="connsiteX104" fmla="*/ 1469064 w 2854997"/>
                <a:gd name="connsiteY104" fmla="*/ 90038 h 2508305"/>
                <a:gd name="connsiteX105" fmla="*/ 1651162 w 2854997"/>
                <a:gd name="connsiteY105" fmla="*/ 102933 h 2508305"/>
                <a:gd name="connsiteX0" fmla="*/ 1651162 w 2854997"/>
                <a:gd name="connsiteY0" fmla="*/ 102933 h 2508305"/>
                <a:gd name="connsiteX1" fmla="*/ 1569661 w 2854997"/>
                <a:gd name="connsiteY1" fmla="*/ 309068 h 2508305"/>
                <a:gd name="connsiteX2" fmla="*/ 1543782 w 2854997"/>
                <a:gd name="connsiteY2" fmla="*/ 464344 h 2508305"/>
                <a:gd name="connsiteX3" fmla="*/ 1699057 w 2854997"/>
                <a:gd name="connsiteY3" fmla="*/ 610993 h 2508305"/>
                <a:gd name="connsiteX4" fmla="*/ 2104499 w 2854997"/>
                <a:gd name="connsiteY4" fmla="*/ 723136 h 2508305"/>
                <a:gd name="connsiteX5" fmla="*/ 2328785 w 2854997"/>
                <a:gd name="connsiteY5" fmla="*/ 921544 h 2508305"/>
                <a:gd name="connsiteX6" fmla="*/ 2578951 w 2854997"/>
                <a:gd name="connsiteY6" fmla="*/ 1076819 h 2508305"/>
                <a:gd name="connsiteX7" fmla="*/ 2760106 w 2854997"/>
                <a:gd name="connsiteY7" fmla="*/ 1318359 h 2508305"/>
                <a:gd name="connsiteX8" fmla="*/ 2854997 w 2854997"/>
                <a:gd name="connsiteY8" fmla="*/ 1620283 h 2508305"/>
                <a:gd name="connsiteX9" fmla="*/ 2846370 w 2854997"/>
                <a:gd name="connsiteY9" fmla="*/ 1870449 h 2508305"/>
                <a:gd name="connsiteX10" fmla="*/ 2768733 w 2854997"/>
                <a:gd name="connsiteY10" fmla="*/ 2060231 h 2508305"/>
                <a:gd name="connsiteX11" fmla="*/ 2596204 w 2854997"/>
                <a:gd name="connsiteY11" fmla="*/ 2189627 h 2508305"/>
                <a:gd name="connsiteX12" fmla="*/ 2354665 w 2854997"/>
                <a:gd name="connsiteY12" fmla="*/ 2241385 h 2508305"/>
                <a:gd name="connsiteX13" fmla="*/ 2134287 w 2854997"/>
                <a:gd name="connsiteY13" fmla="*/ 2219999 h 2508305"/>
                <a:gd name="connsiteX14" fmla="*/ 1862959 w 2854997"/>
                <a:gd name="connsiteY14" fmla="*/ 2137868 h 2508305"/>
                <a:gd name="connsiteX15" fmla="*/ 1695283 w 2854997"/>
                <a:gd name="connsiteY15" fmla="*/ 2052188 h 2508305"/>
                <a:gd name="connsiteX16" fmla="*/ 1478589 w 2854997"/>
                <a:gd name="connsiteY16" fmla="*/ 1949795 h 2508305"/>
                <a:gd name="connsiteX17" fmla="*/ 1433080 w 2854997"/>
                <a:gd name="connsiteY17" fmla="*/ 1761146 h 2508305"/>
                <a:gd name="connsiteX18" fmla="*/ 1321890 w 2854997"/>
                <a:gd name="connsiteY18" fmla="*/ 1573661 h 2508305"/>
                <a:gd name="connsiteX19" fmla="*/ 1093517 w 2854997"/>
                <a:gd name="connsiteY19" fmla="*/ 1656131 h 2508305"/>
                <a:gd name="connsiteX20" fmla="*/ 788556 w 2854997"/>
                <a:gd name="connsiteY20" fmla="*/ 1629649 h 2508305"/>
                <a:gd name="connsiteX21" fmla="*/ 712621 w 2854997"/>
                <a:gd name="connsiteY21" fmla="*/ 1720929 h 2508305"/>
                <a:gd name="connsiteX22" fmla="*/ 705743 w 2854997"/>
                <a:gd name="connsiteY22" fmla="*/ 1879678 h 2508305"/>
                <a:gd name="connsiteX23" fmla="*/ 657850 w 2854997"/>
                <a:gd name="connsiteY23" fmla="*/ 1975724 h 2508305"/>
                <a:gd name="connsiteX24" fmla="*/ 641258 w 2854997"/>
                <a:gd name="connsiteY24" fmla="*/ 2154428 h 2508305"/>
                <a:gd name="connsiteX25" fmla="*/ 585886 w 2854997"/>
                <a:gd name="connsiteY25" fmla="*/ 2093993 h 2508305"/>
                <a:gd name="connsiteX26" fmla="*/ 560275 w 2854997"/>
                <a:gd name="connsiteY26" fmla="*/ 2503057 h 2508305"/>
                <a:gd name="connsiteX27" fmla="*/ 444862 w 2854997"/>
                <a:gd name="connsiteY27" fmla="*/ 2508305 h 2508305"/>
                <a:gd name="connsiteX28" fmla="*/ 269249 w 2854997"/>
                <a:gd name="connsiteY28" fmla="*/ 2477824 h 2508305"/>
                <a:gd name="connsiteX29" fmla="*/ 151374 w 2854997"/>
                <a:gd name="connsiteY29" fmla="*/ 2439294 h 2508305"/>
                <a:gd name="connsiteX30" fmla="*/ 47637 w 2854997"/>
                <a:gd name="connsiteY30" fmla="*/ 2386048 h 2508305"/>
                <a:gd name="connsiteX31" fmla="*/ 1170 w 2854997"/>
                <a:gd name="connsiteY31" fmla="*/ 2307392 h 2508305"/>
                <a:gd name="connsiteX32" fmla="*/ 15777 w 2854997"/>
                <a:gd name="connsiteY32" fmla="*/ 2133485 h 2508305"/>
                <a:gd name="connsiteX33" fmla="*/ 75583 w 2854997"/>
                <a:gd name="connsiteY33" fmla="*/ 2017099 h 2508305"/>
                <a:gd name="connsiteX34" fmla="*/ 141590 w 2854997"/>
                <a:gd name="connsiteY34" fmla="*/ 1880455 h 2508305"/>
                <a:gd name="connsiteX35" fmla="*/ 215314 w 2854997"/>
                <a:gd name="connsiteY35" fmla="*/ 1784185 h 2508305"/>
                <a:gd name="connsiteX36" fmla="*/ 215314 w 2854997"/>
                <a:gd name="connsiteY36" fmla="*/ 1534019 h 2508305"/>
                <a:gd name="connsiteX37" fmla="*/ 223940 w 2854997"/>
                <a:gd name="connsiteY37" fmla="*/ 1387370 h 2508305"/>
                <a:gd name="connsiteX38" fmla="*/ 344710 w 2854997"/>
                <a:gd name="connsiteY38" fmla="*/ 1292480 h 2508305"/>
                <a:gd name="connsiteX39" fmla="*/ 491359 w 2854997"/>
                <a:gd name="connsiteY39" fmla="*/ 1275227 h 2508305"/>
                <a:gd name="connsiteX40" fmla="*/ 610332 w 2854997"/>
                <a:gd name="connsiteY40" fmla="*/ 1092590 h 2508305"/>
                <a:gd name="connsiteX41" fmla="*/ 616577 w 2854997"/>
                <a:gd name="connsiteY41" fmla="*/ 1021107 h 2508305"/>
                <a:gd name="connsiteX42" fmla="*/ 626102 w 2854997"/>
                <a:gd name="connsiteY42" fmla="*/ 960812 h 2508305"/>
                <a:gd name="connsiteX43" fmla="*/ 661821 w 2854997"/>
                <a:gd name="connsiteY43" fmla="*/ 952051 h 2508305"/>
                <a:gd name="connsiteX44" fmla="*/ 691249 w 2854997"/>
                <a:gd name="connsiteY44" fmla="*/ 983142 h 2508305"/>
                <a:gd name="connsiteX45" fmla="*/ 709446 w 2854997"/>
                <a:gd name="connsiteY45" fmla="*/ 966338 h 2508305"/>
                <a:gd name="connsiteX46" fmla="*/ 707918 w 2854997"/>
                <a:gd name="connsiteY46" fmla="*/ 906088 h 2508305"/>
                <a:gd name="connsiteX47" fmla="*/ 759363 w 2854997"/>
                <a:gd name="connsiteY47" fmla="*/ 885556 h 2508305"/>
                <a:gd name="connsiteX48" fmla="*/ 802314 w 2854997"/>
                <a:gd name="connsiteY48" fmla="*/ 930620 h 2508305"/>
                <a:gd name="connsiteX49" fmla="*/ 818983 w 2854997"/>
                <a:gd name="connsiteY49" fmla="*/ 952051 h 2508305"/>
                <a:gd name="connsiteX50" fmla="*/ 848008 w 2854997"/>
                <a:gd name="connsiteY50" fmla="*/ 939380 h 2508305"/>
                <a:gd name="connsiteX51" fmla="*/ 857083 w 2854997"/>
                <a:gd name="connsiteY51" fmla="*/ 880613 h 2508305"/>
                <a:gd name="connsiteX52" fmla="*/ 858117 w 2854997"/>
                <a:gd name="connsiteY52" fmla="*/ 847186 h 2508305"/>
                <a:gd name="connsiteX53" fmla="*/ 878514 w 2854997"/>
                <a:gd name="connsiteY53" fmla="*/ 823463 h 2508305"/>
                <a:gd name="connsiteX54" fmla="*/ 934272 w 2854997"/>
                <a:gd name="connsiteY54" fmla="*/ 804952 h 2508305"/>
                <a:gd name="connsiteX55" fmla="*/ 966621 w 2854997"/>
                <a:gd name="connsiteY55" fmla="*/ 799651 h 2508305"/>
                <a:gd name="connsiteX56" fmla="*/ 984817 w 2854997"/>
                <a:gd name="connsiteY56" fmla="*/ 767167 h 2508305"/>
                <a:gd name="connsiteX57" fmla="*/ 1009483 w 2854997"/>
                <a:gd name="connsiteY57" fmla="*/ 759170 h 2508305"/>
                <a:gd name="connsiteX58" fmla="*/ 1026152 w 2854997"/>
                <a:gd name="connsiteY58" fmla="*/ 735357 h 2508305"/>
                <a:gd name="connsiteX59" fmla="*/ 1049964 w 2854997"/>
                <a:gd name="connsiteY59" fmla="*/ 787745 h 2508305"/>
                <a:gd name="connsiteX60" fmla="*/ 1092827 w 2854997"/>
                <a:gd name="connsiteY60" fmla="*/ 785364 h 2508305"/>
                <a:gd name="connsiteX61" fmla="*/ 1130927 w 2854997"/>
                <a:gd name="connsiteY61" fmla="*/ 797270 h 2508305"/>
                <a:gd name="connsiteX62" fmla="*/ 1154739 w 2854997"/>
                <a:gd name="connsiteY62" fmla="*/ 787745 h 2508305"/>
                <a:gd name="connsiteX63" fmla="*/ 1183314 w 2854997"/>
                <a:gd name="connsiteY63" fmla="*/ 859182 h 2508305"/>
                <a:gd name="connsiteX64" fmla="*/ 1208250 w 2854997"/>
                <a:gd name="connsiteY64" fmla="*/ 846872 h 2508305"/>
                <a:gd name="connsiteX65" fmla="*/ 1251382 w 2854997"/>
                <a:gd name="connsiteY65" fmla="*/ 852532 h 2508305"/>
                <a:gd name="connsiteX66" fmla="*/ 1285708 w 2854997"/>
                <a:gd name="connsiteY66" fmla="*/ 859182 h 2508305"/>
                <a:gd name="connsiteX67" fmla="*/ 1345059 w 2854997"/>
                <a:gd name="connsiteY67" fmla="*/ 914715 h 2508305"/>
                <a:gd name="connsiteX68" fmla="*/ 1373814 w 2854997"/>
                <a:gd name="connsiteY68" fmla="*/ 899663 h 2508305"/>
                <a:gd name="connsiteX69" fmla="*/ 1409533 w 2854997"/>
                <a:gd name="connsiteY69" fmla="*/ 923476 h 2508305"/>
                <a:gd name="connsiteX70" fmla="*/ 1461921 w 2854997"/>
                <a:gd name="connsiteY70" fmla="*/ 952051 h 2508305"/>
                <a:gd name="connsiteX71" fmla="*/ 1542883 w 2854997"/>
                <a:gd name="connsiteY71" fmla="*/ 956633 h 2508305"/>
                <a:gd name="connsiteX72" fmla="*/ 1566380 w 2854997"/>
                <a:gd name="connsiteY72" fmla="*/ 917680 h 2508305"/>
                <a:gd name="connsiteX73" fmla="*/ 1530977 w 2854997"/>
                <a:gd name="connsiteY73" fmla="*/ 875851 h 2508305"/>
                <a:gd name="connsiteX74" fmla="*/ 1456034 w 2854997"/>
                <a:gd name="connsiteY74" fmla="*/ 823687 h 2508305"/>
                <a:gd name="connsiteX75" fmla="*/ 1369052 w 2854997"/>
                <a:gd name="connsiteY75" fmla="*/ 778220 h 2508305"/>
                <a:gd name="connsiteX76" fmla="*/ 1283821 w 2854997"/>
                <a:gd name="connsiteY76" fmla="*/ 685396 h 2508305"/>
                <a:gd name="connsiteX77" fmla="*/ 1245227 w 2854997"/>
                <a:gd name="connsiteY77" fmla="*/ 663920 h 2508305"/>
                <a:gd name="connsiteX78" fmla="*/ 1163635 w 2854997"/>
                <a:gd name="connsiteY78" fmla="*/ 588124 h 2508305"/>
                <a:gd name="connsiteX79" fmla="*/ 1133308 w 2854997"/>
                <a:gd name="connsiteY79" fmla="*/ 521045 h 2508305"/>
                <a:gd name="connsiteX80" fmla="*/ 1102352 w 2854997"/>
                <a:gd name="connsiteY80" fmla="*/ 471038 h 2508305"/>
                <a:gd name="connsiteX81" fmla="*/ 1085368 w 2854997"/>
                <a:gd name="connsiteY81" fmla="*/ 455134 h 2508305"/>
                <a:gd name="connsiteX82" fmla="*/ 1090445 w 2854997"/>
                <a:gd name="connsiteY82" fmla="*/ 418651 h 2508305"/>
                <a:gd name="connsiteX83" fmla="*/ 1111877 w 2854997"/>
                <a:gd name="connsiteY83" fmla="*/ 378394 h 2508305"/>
                <a:gd name="connsiteX84" fmla="*/ 1069014 w 2854997"/>
                <a:gd name="connsiteY84" fmla="*/ 378170 h 2508305"/>
                <a:gd name="connsiteX85" fmla="*/ 1027095 w 2854997"/>
                <a:gd name="connsiteY85" fmla="*/ 353099 h 2508305"/>
                <a:gd name="connsiteX86" fmla="*/ 1019008 w 2854997"/>
                <a:gd name="connsiteY86" fmla="*/ 290063 h 2508305"/>
                <a:gd name="connsiteX87" fmla="*/ 988052 w 2854997"/>
                <a:gd name="connsiteY87" fmla="*/ 275776 h 2508305"/>
                <a:gd name="connsiteX88" fmla="*/ 982480 w 2854997"/>
                <a:gd name="connsiteY88" fmla="*/ 252862 h 2508305"/>
                <a:gd name="connsiteX89" fmla="*/ 930902 w 2854997"/>
                <a:gd name="connsiteY89" fmla="*/ 256726 h 2508305"/>
                <a:gd name="connsiteX90" fmla="*/ 918996 w 2854997"/>
                <a:gd name="connsiteY90" fmla="*/ 240057 h 2508305"/>
                <a:gd name="connsiteX91" fmla="*/ 868989 w 2854997"/>
                <a:gd name="connsiteY91" fmla="*/ 247201 h 2508305"/>
                <a:gd name="connsiteX92" fmla="*/ 847558 w 2854997"/>
                <a:gd name="connsiteY92" fmla="*/ 235295 h 2508305"/>
                <a:gd name="connsiteX93" fmla="*/ 834933 w 2854997"/>
                <a:gd name="connsiteY93" fmla="*/ 193644 h 2508305"/>
                <a:gd name="connsiteX94" fmla="*/ 761113 w 2854997"/>
                <a:gd name="connsiteY94" fmla="*/ 215075 h 2508305"/>
                <a:gd name="connsiteX95" fmla="*/ 785646 w 2854997"/>
                <a:gd name="connsiteY95" fmla="*/ 178145 h 2508305"/>
                <a:gd name="connsiteX96" fmla="*/ 833271 w 2854997"/>
                <a:gd name="connsiteY96" fmla="*/ 154332 h 2508305"/>
                <a:gd name="connsiteX97" fmla="*/ 868990 w 2854997"/>
                <a:gd name="connsiteY97" fmla="*/ 142426 h 2508305"/>
                <a:gd name="connsiteX98" fmla="*/ 883276 w 2854997"/>
                <a:gd name="connsiteY98" fmla="*/ 92419 h 2508305"/>
                <a:gd name="connsiteX99" fmla="*/ 926139 w 2854997"/>
                <a:gd name="connsiteY99" fmla="*/ 97182 h 2508305"/>
                <a:gd name="connsiteX100" fmla="*/ 1029476 w 2854997"/>
                <a:gd name="connsiteY100" fmla="*/ 41649 h 2508305"/>
                <a:gd name="connsiteX101" fmla="*/ 1263288 w 2854997"/>
                <a:gd name="connsiteY101" fmla="*/ 0 h 2508305"/>
                <a:gd name="connsiteX102" fmla="*/ 1361998 w 2854997"/>
                <a:gd name="connsiteY102" fmla="*/ 27677 h 2508305"/>
                <a:gd name="connsiteX103" fmla="*/ 1426202 w 2854997"/>
                <a:gd name="connsiteY103" fmla="*/ 61463 h 2508305"/>
                <a:gd name="connsiteX104" fmla="*/ 1469064 w 2854997"/>
                <a:gd name="connsiteY104" fmla="*/ 90038 h 2508305"/>
                <a:gd name="connsiteX105" fmla="*/ 1651162 w 2854997"/>
                <a:gd name="connsiteY105" fmla="*/ 102933 h 2508305"/>
                <a:gd name="connsiteX0" fmla="*/ 1651162 w 2854997"/>
                <a:gd name="connsiteY0" fmla="*/ 102933 h 2508305"/>
                <a:gd name="connsiteX1" fmla="*/ 1569661 w 2854997"/>
                <a:gd name="connsiteY1" fmla="*/ 309068 h 2508305"/>
                <a:gd name="connsiteX2" fmla="*/ 1543782 w 2854997"/>
                <a:gd name="connsiteY2" fmla="*/ 464344 h 2508305"/>
                <a:gd name="connsiteX3" fmla="*/ 1699057 w 2854997"/>
                <a:gd name="connsiteY3" fmla="*/ 610993 h 2508305"/>
                <a:gd name="connsiteX4" fmla="*/ 2104499 w 2854997"/>
                <a:gd name="connsiteY4" fmla="*/ 723136 h 2508305"/>
                <a:gd name="connsiteX5" fmla="*/ 2328785 w 2854997"/>
                <a:gd name="connsiteY5" fmla="*/ 921544 h 2508305"/>
                <a:gd name="connsiteX6" fmla="*/ 2578951 w 2854997"/>
                <a:gd name="connsiteY6" fmla="*/ 1076819 h 2508305"/>
                <a:gd name="connsiteX7" fmla="*/ 2760106 w 2854997"/>
                <a:gd name="connsiteY7" fmla="*/ 1318359 h 2508305"/>
                <a:gd name="connsiteX8" fmla="*/ 2854997 w 2854997"/>
                <a:gd name="connsiteY8" fmla="*/ 1620283 h 2508305"/>
                <a:gd name="connsiteX9" fmla="*/ 2846370 w 2854997"/>
                <a:gd name="connsiteY9" fmla="*/ 1870449 h 2508305"/>
                <a:gd name="connsiteX10" fmla="*/ 2768733 w 2854997"/>
                <a:gd name="connsiteY10" fmla="*/ 2060231 h 2508305"/>
                <a:gd name="connsiteX11" fmla="*/ 2596204 w 2854997"/>
                <a:gd name="connsiteY11" fmla="*/ 2189627 h 2508305"/>
                <a:gd name="connsiteX12" fmla="*/ 2354665 w 2854997"/>
                <a:gd name="connsiteY12" fmla="*/ 2241385 h 2508305"/>
                <a:gd name="connsiteX13" fmla="*/ 2134287 w 2854997"/>
                <a:gd name="connsiteY13" fmla="*/ 2219999 h 2508305"/>
                <a:gd name="connsiteX14" fmla="*/ 1862959 w 2854997"/>
                <a:gd name="connsiteY14" fmla="*/ 2137868 h 2508305"/>
                <a:gd name="connsiteX15" fmla="*/ 1695283 w 2854997"/>
                <a:gd name="connsiteY15" fmla="*/ 2052188 h 2508305"/>
                <a:gd name="connsiteX16" fmla="*/ 1478589 w 2854997"/>
                <a:gd name="connsiteY16" fmla="*/ 1949795 h 2508305"/>
                <a:gd name="connsiteX17" fmla="*/ 1433080 w 2854997"/>
                <a:gd name="connsiteY17" fmla="*/ 1761146 h 2508305"/>
                <a:gd name="connsiteX18" fmla="*/ 1321890 w 2854997"/>
                <a:gd name="connsiteY18" fmla="*/ 1573661 h 2508305"/>
                <a:gd name="connsiteX19" fmla="*/ 1093517 w 2854997"/>
                <a:gd name="connsiteY19" fmla="*/ 1656131 h 2508305"/>
                <a:gd name="connsiteX20" fmla="*/ 788556 w 2854997"/>
                <a:gd name="connsiteY20" fmla="*/ 1629649 h 2508305"/>
                <a:gd name="connsiteX21" fmla="*/ 712621 w 2854997"/>
                <a:gd name="connsiteY21" fmla="*/ 1720929 h 2508305"/>
                <a:gd name="connsiteX22" fmla="*/ 705743 w 2854997"/>
                <a:gd name="connsiteY22" fmla="*/ 1879678 h 2508305"/>
                <a:gd name="connsiteX23" fmla="*/ 657850 w 2854997"/>
                <a:gd name="connsiteY23" fmla="*/ 1975724 h 2508305"/>
                <a:gd name="connsiteX24" fmla="*/ 641258 w 2854997"/>
                <a:gd name="connsiteY24" fmla="*/ 2154428 h 2508305"/>
                <a:gd name="connsiteX25" fmla="*/ 585886 w 2854997"/>
                <a:gd name="connsiteY25" fmla="*/ 2093993 h 2508305"/>
                <a:gd name="connsiteX26" fmla="*/ 578795 w 2854997"/>
                <a:gd name="connsiteY26" fmla="*/ 1923619 h 2508305"/>
                <a:gd name="connsiteX27" fmla="*/ 444862 w 2854997"/>
                <a:gd name="connsiteY27" fmla="*/ 2508305 h 2508305"/>
                <a:gd name="connsiteX28" fmla="*/ 269249 w 2854997"/>
                <a:gd name="connsiteY28" fmla="*/ 2477824 h 2508305"/>
                <a:gd name="connsiteX29" fmla="*/ 151374 w 2854997"/>
                <a:gd name="connsiteY29" fmla="*/ 2439294 h 2508305"/>
                <a:gd name="connsiteX30" fmla="*/ 47637 w 2854997"/>
                <a:gd name="connsiteY30" fmla="*/ 2386048 h 2508305"/>
                <a:gd name="connsiteX31" fmla="*/ 1170 w 2854997"/>
                <a:gd name="connsiteY31" fmla="*/ 2307392 h 2508305"/>
                <a:gd name="connsiteX32" fmla="*/ 15777 w 2854997"/>
                <a:gd name="connsiteY32" fmla="*/ 2133485 h 2508305"/>
                <a:gd name="connsiteX33" fmla="*/ 75583 w 2854997"/>
                <a:gd name="connsiteY33" fmla="*/ 2017099 h 2508305"/>
                <a:gd name="connsiteX34" fmla="*/ 141590 w 2854997"/>
                <a:gd name="connsiteY34" fmla="*/ 1880455 h 2508305"/>
                <a:gd name="connsiteX35" fmla="*/ 215314 w 2854997"/>
                <a:gd name="connsiteY35" fmla="*/ 1784185 h 2508305"/>
                <a:gd name="connsiteX36" fmla="*/ 215314 w 2854997"/>
                <a:gd name="connsiteY36" fmla="*/ 1534019 h 2508305"/>
                <a:gd name="connsiteX37" fmla="*/ 223940 w 2854997"/>
                <a:gd name="connsiteY37" fmla="*/ 1387370 h 2508305"/>
                <a:gd name="connsiteX38" fmla="*/ 344710 w 2854997"/>
                <a:gd name="connsiteY38" fmla="*/ 1292480 h 2508305"/>
                <a:gd name="connsiteX39" fmla="*/ 491359 w 2854997"/>
                <a:gd name="connsiteY39" fmla="*/ 1275227 h 2508305"/>
                <a:gd name="connsiteX40" fmla="*/ 610332 w 2854997"/>
                <a:gd name="connsiteY40" fmla="*/ 1092590 h 2508305"/>
                <a:gd name="connsiteX41" fmla="*/ 616577 w 2854997"/>
                <a:gd name="connsiteY41" fmla="*/ 1021107 h 2508305"/>
                <a:gd name="connsiteX42" fmla="*/ 626102 w 2854997"/>
                <a:gd name="connsiteY42" fmla="*/ 960812 h 2508305"/>
                <a:gd name="connsiteX43" fmla="*/ 661821 w 2854997"/>
                <a:gd name="connsiteY43" fmla="*/ 952051 h 2508305"/>
                <a:gd name="connsiteX44" fmla="*/ 691249 w 2854997"/>
                <a:gd name="connsiteY44" fmla="*/ 983142 h 2508305"/>
                <a:gd name="connsiteX45" fmla="*/ 709446 w 2854997"/>
                <a:gd name="connsiteY45" fmla="*/ 966338 h 2508305"/>
                <a:gd name="connsiteX46" fmla="*/ 707918 w 2854997"/>
                <a:gd name="connsiteY46" fmla="*/ 906088 h 2508305"/>
                <a:gd name="connsiteX47" fmla="*/ 759363 w 2854997"/>
                <a:gd name="connsiteY47" fmla="*/ 885556 h 2508305"/>
                <a:gd name="connsiteX48" fmla="*/ 802314 w 2854997"/>
                <a:gd name="connsiteY48" fmla="*/ 930620 h 2508305"/>
                <a:gd name="connsiteX49" fmla="*/ 818983 w 2854997"/>
                <a:gd name="connsiteY49" fmla="*/ 952051 h 2508305"/>
                <a:gd name="connsiteX50" fmla="*/ 848008 w 2854997"/>
                <a:gd name="connsiteY50" fmla="*/ 939380 h 2508305"/>
                <a:gd name="connsiteX51" fmla="*/ 857083 w 2854997"/>
                <a:gd name="connsiteY51" fmla="*/ 880613 h 2508305"/>
                <a:gd name="connsiteX52" fmla="*/ 858117 w 2854997"/>
                <a:gd name="connsiteY52" fmla="*/ 847186 h 2508305"/>
                <a:gd name="connsiteX53" fmla="*/ 878514 w 2854997"/>
                <a:gd name="connsiteY53" fmla="*/ 823463 h 2508305"/>
                <a:gd name="connsiteX54" fmla="*/ 934272 w 2854997"/>
                <a:gd name="connsiteY54" fmla="*/ 804952 h 2508305"/>
                <a:gd name="connsiteX55" fmla="*/ 966621 w 2854997"/>
                <a:gd name="connsiteY55" fmla="*/ 799651 h 2508305"/>
                <a:gd name="connsiteX56" fmla="*/ 984817 w 2854997"/>
                <a:gd name="connsiteY56" fmla="*/ 767167 h 2508305"/>
                <a:gd name="connsiteX57" fmla="*/ 1009483 w 2854997"/>
                <a:gd name="connsiteY57" fmla="*/ 759170 h 2508305"/>
                <a:gd name="connsiteX58" fmla="*/ 1026152 w 2854997"/>
                <a:gd name="connsiteY58" fmla="*/ 735357 h 2508305"/>
                <a:gd name="connsiteX59" fmla="*/ 1049964 w 2854997"/>
                <a:gd name="connsiteY59" fmla="*/ 787745 h 2508305"/>
                <a:gd name="connsiteX60" fmla="*/ 1092827 w 2854997"/>
                <a:gd name="connsiteY60" fmla="*/ 785364 h 2508305"/>
                <a:gd name="connsiteX61" fmla="*/ 1130927 w 2854997"/>
                <a:gd name="connsiteY61" fmla="*/ 797270 h 2508305"/>
                <a:gd name="connsiteX62" fmla="*/ 1154739 w 2854997"/>
                <a:gd name="connsiteY62" fmla="*/ 787745 h 2508305"/>
                <a:gd name="connsiteX63" fmla="*/ 1183314 w 2854997"/>
                <a:gd name="connsiteY63" fmla="*/ 859182 h 2508305"/>
                <a:gd name="connsiteX64" fmla="*/ 1208250 w 2854997"/>
                <a:gd name="connsiteY64" fmla="*/ 846872 h 2508305"/>
                <a:gd name="connsiteX65" fmla="*/ 1251382 w 2854997"/>
                <a:gd name="connsiteY65" fmla="*/ 852532 h 2508305"/>
                <a:gd name="connsiteX66" fmla="*/ 1285708 w 2854997"/>
                <a:gd name="connsiteY66" fmla="*/ 859182 h 2508305"/>
                <a:gd name="connsiteX67" fmla="*/ 1345059 w 2854997"/>
                <a:gd name="connsiteY67" fmla="*/ 914715 h 2508305"/>
                <a:gd name="connsiteX68" fmla="*/ 1373814 w 2854997"/>
                <a:gd name="connsiteY68" fmla="*/ 899663 h 2508305"/>
                <a:gd name="connsiteX69" fmla="*/ 1409533 w 2854997"/>
                <a:gd name="connsiteY69" fmla="*/ 923476 h 2508305"/>
                <a:gd name="connsiteX70" fmla="*/ 1461921 w 2854997"/>
                <a:gd name="connsiteY70" fmla="*/ 952051 h 2508305"/>
                <a:gd name="connsiteX71" fmla="*/ 1542883 w 2854997"/>
                <a:gd name="connsiteY71" fmla="*/ 956633 h 2508305"/>
                <a:gd name="connsiteX72" fmla="*/ 1566380 w 2854997"/>
                <a:gd name="connsiteY72" fmla="*/ 917680 h 2508305"/>
                <a:gd name="connsiteX73" fmla="*/ 1530977 w 2854997"/>
                <a:gd name="connsiteY73" fmla="*/ 875851 h 2508305"/>
                <a:gd name="connsiteX74" fmla="*/ 1456034 w 2854997"/>
                <a:gd name="connsiteY74" fmla="*/ 823687 h 2508305"/>
                <a:gd name="connsiteX75" fmla="*/ 1369052 w 2854997"/>
                <a:gd name="connsiteY75" fmla="*/ 778220 h 2508305"/>
                <a:gd name="connsiteX76" fmla="*/ 1283821 w 2854997"/>
                <a:gd name="connsiteY76" fmla="*/ 685396 h 2508305"/>
                <a:gd name="connsiteX77" fmla="*/ 1245227 w 2854997"/>
                <a:gd name="connsiteY77" fmla="*/ 663920 h 2508305"/>
                <a:gd name="connsiteX78" fmla="*/ 1163635 w 2854997"/>
                <a:gd name="connsiteY78" fmla="*/ 588124 h 2508305"/>
                <a:gd name="connsiteX79" fmla="*/ 1133308 w 2854997"/>
                <a:gd name="connsiteY79" fmla="*/ 521045 h 2508305"/>
                <a:gd name="connsiteX80" fmla="*/ 1102352 w 2854997"/>
                <a:gd name="connsiteY80" fmla="*/ 471038 h 2508305"/>
                <a:gd name="connsiteX81" fmla="*/ 1085368 w 2854997"/>
                <a:gd name="connsiteY81" fmla="*/ 455134 h 2508305"/>
                <a:gd name="connsiteX82" fmla="*/ 1090445 w 2854997"/>
                <a:gd name="connsiteY82" fmla="*/ 418651 h 2508305"/>
                <a:gd name="connsiteX83" fmla="*/ 1111877 w 2854997"/>
                <a:gd name="connsiteY83" fmla="*/ 378394 h 2508305"/>
                <a:gd name="connsiteX84" fmla="*/ 1069014 w 2854997"/>
                <a:gd name="connsiteY84" fmla="*/ 378170 h 2508305"/>
                <a:gd name="connsiteX85" fmla="*/ 1027095 w 2854997"/>
                <a:gd name="connsiteY85" fmla="*/ 353099 h 2508305"/>
                <a:gd name="connsiteX86" fmla="*/ 1019008 w 2854997"/>
                <a:gd name="connsiteY86" fmla="*/ 290063 h 2508305"/>
                <a:gd name="connsiteX87" fmla="*/ 988052 w 2854997"/>
                <a:gd name="connsiteY87" fmla="*/ 275776 h 2508305"/>
                <a:gd name="connsiteX88" fmla="*/ 982480 w 2854997"/>
                <a:gd name="connsiteY88" fmla="*/ 252862 h 2508305"/>
                <a:gd name="connsiteX89" fmla="*/ 930902 w 2854997"/>
                <a:gd name="connsiteY89" fmla="*/ 256726 h 2508305"/>
                <a:gd name="connsiteX90" fmla="*/ 918996 w 2854997"/>
                <a:gd name="connsiteY90" fmla="*/ 240057 h 2508305"/>
                <a:gd name="connsiteX91" fmla="*/ 868989 w 2854997"/>
                <a:gd name="connsiteY91" fmla="*/ 247201 h 2508305"/>
                <a:gd name="connsiteX92" fmla="*/ 847558 w 2854997"/>
                <a:gd name="connsiteY92" fmla="*/ 235295 h 2508305"/>
                <a:gd name="connsiteX93" fmla="*/ 834933 w 2854997"/>
                <a:gd name="connsiteY93" fmla="*/ 193644 h 2508305"/>
                <a:gd name="connsiteX94" fmla="*/ 761113 w 2854997"/>
                <a:gd name="connsiteY94" fmla="*/ 215075 h 2508305"/>
                <a:gd name="connsiteX95" fmla="*/ 785646 w 2854997"/>
                <a:gd name="connsiteY95" fmla="*/ 178145 h 2508305"/>
                <a:gd name="connsiteX96" fmla="*/ 833271 w 2854997"/>
                <a:gd name="connsiteY96" fmla="*/ 154332 h 2508305"/>
                <a:gd name="connsiteX97" fmla="*/ 868990 w 2854997"/>
                <a:gd name="connsiteY97" fmla="*/ 142426 h 2508305"/>
                <a:gd name="connsiteX98" fmla="*/ 883276 w 2854997"/>
                <a:gd name="connsiteY98" fmla="*/ 92419 h 2508305"/>
                <a:gd name="connsiteX99" fmla="*/ 926139 w 2854997"/>
                <a:gd name="connsiteY99" fmla="*/ 97182 h 2508305"/>
                <a:gd name="connsiteX100" fmla="*/ 1029476 w 2854997"/>
                <a:gd name="connsiteY100" fmla="*/ 41649 h 2508305"/>
                <a:gd name="connsiteX101" fmla="*/ 1263288 w 2854997"/>
                <a:gd name="connsiteY101" fmla="*/ 0 h 2508305"/>
                <a:gd name="connsiteX102" fmla="*/ 1361998 w 2854997"/>
                <a:gd name="connsiteY102" fmla="*/ 27677 h 2508305"/>
                <a:gd name="connsiteX103" fmla="*/ 1426202 w 2854997"/>
                <a:gd name="connsiteY103" fmla="*/ 61463 h 2508305"/>
                <a:gd name="connsiteX104" fmla="*/ 1469064 w 2854997"/>
                <a:gd name="connsiteY104" fmla="*/ 90038 h 2508305"/>
                <a:gd name="connsiteX105" fmla="*/ 1651162 w 2854997"/>
                <a:gd name="connsiteY105" fmla="*/ 102933 h 2508305"/>
                <a:gd name="connsiteX0" fmla="*/ 1651162 w 2854997"/>
                <a:gd name="connsiteY0" fmla="*/ 102933 h 2477824"/>
                <a:gd name="connsiteX1" fmla="*/ 1569661 w 2854997"/>
                <a:gd name="connsiteY1" fmla="*/ 309068 h 2477824"/>
                <a:gd name="connsiteX2" fmla="*/ 1543782 w 2854997"/>
                <a:gd name="connsiteY2" fmla="*/ 464344 h 2477824"/>
                <a:gd name="connsiteX3" fmla="*/ 1699057 w 2854997"/>
                <a:gd name="connsiteY3" fmla="*/ 610993 h 2477824"/>
                <a:gd name="connsiteX4" fmla="*/ 2104499 w 2854997"/>
                <a:gd name="connsiteY4" fmla="*/ 723136 h 2477824"/>
                <a:gd name="connsiteX5" fmla="*/ 2328785 w 2854997"/>
                <a:gd name="connsiteY5" fmla="*/ 921544 h 2477824"/>
                <a:gd name="connsiteX6" fmla="*/ 2578951 w 2854997"/>
                <a:gd name="connsiteY6" fmla="*/ 1076819 h 2477824"/>
                <a:gd name="connsiteX7" fmla="*/ 2760106 w 2854997"/>
                <a:gd name="connsiteY7" fmla="*/ 1318359 h 2477824"/>
                <a:gd name="connsiteX8" fmla="*/ 2854997 w 2854997"/>
                <a:gd name="connsiteY8" fmla="*/ 1620283 h 2477824"/>
                <a:gd name="connsiteX9" fmla="*/ 2846370 w 2854997"/>
                <a:gd name="connsiteY9" fmla="*/ 1870449 h 2477824"/>
                <a:gd name="connsiteX10" fmla="*/ 2768733 w 2854997"/>
                <a:gd name="connsiteY10" fmla="*/ 2060231 h 2477824"/>
                <a:gd name="connsiteX11" fmla="*/ 2596204 w 2854997"/>
                <a:gd name="connsiteY11" fmla="*/ 2189627 h 2477824"/>
                <a:gd name="connsiteX12" fmla="*/ 2354665 w 2854997"/>
                <a:gd name="connsiteY12" fmla="*/ 2241385 h 2477824"/>
                <a:gd name="connsiteX13" fmla="*/ 2134287 w 2854997"/>
                <a:gd name="connsiteY13" fmla="*/ 2219999 h 2477824"/>
                <a:gd name="connsiteX14" fmla="*/ 1862959 w 2854997"/>
                <a:gd name="connsiteY14" fmla="*/ 2137868 h 2477824"/>
                <a:gd name="connsiteX15" fmla="*/ 1695283 w 2854997"/>
                <a:gd name="connsiteY15" fmla="*/ 2052188 h 2477824"/>
                <a:gd name="connsiteX16" fmla="*/ 1478589 w 2854997"/>
                <a:gd name="connsiteY16" fmla="*/ 1949795 h 2477824"/>
                <a:gd name="connsiteX17" fmla="*/ 1433080 w 2854997"/>
                <a:gd name="connsiteY17" fmla="*/ 1761146 h 2477824"/>
                <a:gd name="connsiteX18" fmla="*/ 1321890 w 2854997"/>
                <a:gd name="connsiteY18" fmla="*/ 1573661 h 2477824"/>
                <a:gd name="connsiteX19" fmla="*/ 1093517 w 2854997"/>
                <a:gd name="connsiteY19" fmla="*/ 1656131 h 2477824"/>
                <a:gd name="connsiteX20" fmla="*/ 788556 w 2854997"/>
                <a:gd name="connsiteY20" fmla="*/ 1629649 h 2477824"/>
                <a:gd name="connsiteX21" fmla="*/ 712621 w 2854997"/>
                <a:gd name="connsiteY21" fmla="*/ 1720929 h 2477824"/>
                <a:gd name="connsiteX22" fmla="*/ 705743 w 2854997"/>
                <a:gd name="connsiteY22" fmla="*/ 1879678 h 2477824"/>
                <a:gd name="connsiteX23" fmla="*/ 657850 w 2854997"/>
                <a:gd name="connsiteY23" fmla="*/ 1975724 h 2477824"/>
                <a:gd name="connsiteX24" fmla="*/ 641258 w 2854997"/>
                <a:gd name="connsiteY24" fmla="*/ 2154428 h 2477824"/>
                <a:gd name="connsiteX25" fmla="*/ 585886 w 2854997"/>
                <a:gd name="connsiteY25" fmla="*/ 2093993 h 2477824"/>
                <a:gd name="connsiteX26" fmla="*/ 578795 w 2854997"/>
                <a:gd name="connsiteY26" fmla="*/ 1923619 h 2477824"/>
                <a:gd name="connsiteX27" fmla="*/ 497779 w 2854997"/>
                <a:gd name="connsiteY27" fmla="*/ 2013534 h 2477824"/>
                <a:gd name="connsiteX28" fmla="*/ 269249 w 2854997"/>
                <a:gd name="connsiteY28" fmla="*/ 2477824 h 2477824"/>
                <a:gd name="connsiteX29" fmla="*/ 151374 w 2854997"/>
                <a:gd name="connsiteY29" fmla="*/ 2439294 h 2477824"/>
                <a:gd name="connsiteX30" fmla="*/ 47637 w 2854997"/>
                <a:gd name="connsiteY30" fmla="*/ 2386048 h 2477824"/>
                <a:gd name="connsiteX31" fmla="*/ 1170 w 2854997"/>
                <a:gd name="connsiteY31" fmla="*/ 2307392 h 2477824"/>
                <a:gd name="connsiteX32" fmla="*/ 15777 w 2854997"/>
                <a:gd name="connsiteY32" fmla="*/ 2133485 h 2477824"/>
                <a:gd name="connsiteX33" fmla="*/ 75583 w 2854997"/>
                <a:gd name="connsiteY33" fmla="*/ 2017099 h 2477824"/>
                <a:gd name="connsiteX34" fmla="*/ 141590 w 2854997"/>
                <a:gd name="connsiteY34" fmla="*/ 1880455 h 2477824"/>
                <a:gd name="connsiteX35" fmla="*/ 215314 w 2854997"/>
                <a:gd name="connsiteY35" fmla="*/ 1784185 h 2477824"/>
                <a:gd name="connsiteX36" fmla="*/ 215314 w 2854997"/>
                <a:gd name="connsiteY36" fmla="*/ 1534019 h 2477824"/>
                <a:gd name="connsiteX37" fmla="*/ 223940 w 2854997"/>
                <a:gd name="connsiteY37" fmla="*/ 1387370 h 2477824"/>
                <a:gd name="connsiteX38" fmla="*/ 344710 w 2854997"/>
                <a:gd name="connsiteY38" fmla="*/ 1292480 h 2477824"/>
                <a:gd name="connsiteX39" fmla="*/ 491359 w 2854997"/>
                <a:gd name="connsiteY39" fmla="*/ 1275227 h 2477824"/>
                <a:gd name="connsiteX40" fmla="*/ 610332 w 2854997"/>
                <a:gd name="connsiteY40" fmla="*/ 1092590 h 2477824"/>
                <a:gd name="connsiteX41" fmla="*/ 616577 w 2854997"/>
                <a:gd name="connsiteY41" fmla="*/ 1021107 h 2477824"/>
                <a:gd name="connsiteX42" fmla="*/ 626102 w 2854997"/>
                <a:gd name="connsiteY42" fmla="*/ 960812 h 2477824"/>
                <a:gd name="connsiteX43" fmla="*/ 661821 w 2854997"/>
                <a:gd name="connsiteY43" fmla="*/ 952051 h 2477824"/>
                <a:gd name="connsiteX44" fmla="*/ 691249 w 2854997"/>
                <a:gd name="connsiteY44" fmla="*/ 983142 h 2477824"/>
                <a:gd name="connsiteX45" fmla="*/ 709446 w 2854997"/>
                <a:gd name="connsiteY45" fmla="*/ 966338 h 2477824"/>
                <a:gd name="connsiteX46" fmla="*/ 707918 w 2854997"/>
                <a:gd name="connsiteY46" fmla="*/ 906088 h 2477824"/>
                <a:gd name="connsiteX47" fmla="*/ 759363 w 2854997"/>
                <a:gd name="connsiteY47" fmla="*/ 885556 h 2477824"/>
                <a:gd name="connsiteX48" fmla="*/ 802314 w 2854997"/>
                <a:gd name="connsiteY48" fmla="*/ 930620 h 2477824"/>
                <a:gd name="connsiteX49" fmla="*/ 818983 w 2854997"/>
                <a:gd name="connsiteY49" fmla="*/ 952051 h 2477824"/>
                <a:gd name="connsiteX50" fmla="*/ 848008 w 2854997"/>
                <a:gd name="connsiteY50" fmla="*/ 939380 h 2477824"/>
                <a:gd name="connsiteX51" fmla="*/ 857083 w 2854997"/>
                <a:gd name="connsiteY51" fmla="*/ 880613 h 2477824"/>
                <a:gd name="connsiteX52" fmla="*/ 858117 w 2854997"/>
                <a:gd name="connsiteY52" fmla="*/ 847186 h 2477824"/>
                <a:gd name="connsiteX53" fmla="*/ 878514 w 2854997"/>
                <a:gd name="connsiteY53" fmla="*/ 823463 h 2477824"/>
                <a:gd name="connsiteX54" fmla="*/ 934272 w 2854997"/>
                <a:gd name="connsiteY54" fmla="*/ 804952 h 2477824"/>
                <a:gd name="connsiteX55" fmla="*/ 966621 w 2854997"/>
                <a:gd name="connsiteY55" fmla="*/ 799651 h 2477824"/>
                <a:gd name="connsiteX56" fmla="*/ 984817 w 2854997"/>
                <a:gd name="connsiteY56" fmla="*/ 767167 h 2477824"/>
                <a:gd name="connsiteX57" fmla="*/ 1009483 w 2854997"/>
                <a:gd name="connsiteY57" fmla="*/ 759170 h 2477824"/>
                <a:gd name="connsiteX58" fmla="*/ 1026152 w 2854997"/>
                <a:gd name="connsiteY58" fmla="*/ 735357 h 2477824"/>
                <a:gd name="connsiteX59" fmla="*/ 1049964 w 2854997"/>
                <a:gd name="connsiteY59" fmla="*/ 787745 h 2477824"/>
                <a:gd name="connsiteX60" fmla="*/ 1092827 w 2854997"/>
                <a:gd name="connsiteY60" fmla="*/ 785364 h 2477824"/>
                <a:gd name="connsiteX61" fmla="*/ 1130927 w 2854997"/>
                <a:gd name="connsiteY61" fmla="*/ 797270 h 2477824"/>
                <a:gd name="connsiteX62" fmla="*/ 1154739 w 2854997"/>
                <a:gd name="connsiteY62" fmla="*/ 787745 h 2477824"/>
                <a:gd name="connsiteX63" fmla="*/ 1183314 w 2854997"/>
                <a:gd name="connsiteY63" fmla="*/ 859182 h 2477824"/>
                <a:gd name="connsiteX64" fmla="*/ 1208250 w 2854997"/>
                <a:gd name="connsiteY64" fmla="*/ 846872 h 2477824"/>
                <a:gd name="connsiteX65" fmla="*/ 1251382 w 2854997"/>
                <a:gd name="connsiteY65" fmla="*/ 852532 h 2477824"/>
                <a:gd name="connsiteX66" fmla="*/ 1285708 w 2854997"/>
                <a:gd name="connsiteY66" fmla="*/ 859182 h 2477824"/>
                <a:gd name="connsiteX67" fmla="*/ 1345059 w 2854997"/>
                <a:gd name="connsiteY67" fmla="*/ 914715 h 2477824"/>
                <a:gd name="connsiteX68" fmla="*/ 1373814 w 2854997"/>
                <a:gd name="connsiteY68" fmla="*/ 899663 h 2477824"/>
                <a:gd name="connsiteX69" fmla="*/ 1409533 w 2854997"/>
                <a:gd name="connsiteY69" fmla="*/ 923476 h 2477824"/>
                <a:gd name="connsiteX70" fmla="*/ 1461921 w 2854997"/>
                <a:gd name="connsiteY70" fmla="*/ 952051 h 2477824"/>
                <a:gd name="connsiteX71" fmla="*/ 1542883 w 2854997"/>
                <a:gd name="connsiteY71" fmla="*/ 956633 h 2477824"/>
                <a:gd name="connsiteX72" fmla="*/ 1566380 w 2854997"/>
                <a:gd name="connsiteY72" fmla="*/ 917680 h 2477824"/>
                <a:gd name="connsiteX73" fmla="*/ 1530977 w 2854997"/>
                <a:gd name="connsiteY73" fmla="*/ 875851 h 2477824"/>
                <a:gd name="connsiteX74" fmla="*/ 1456034 w 2854997"/>
                <a:gd name="connsiteY74" fmla="*/ 823687 h 2477824"/>
                <a:gd name="connsiteX75" fmla="*/ 1369052 w 2854997"/>
                <a:gd name="connsiteY75" fmla="*/ 778220 h 2477824"/>
                <a:gd name="connsiteX76" fmla="*/ 1283821 w 2854997"/>
                <a:gd name="connsiteY76" fmla="*/ 685396 h 2477824"/>
                <a:gd name="connsiteX77" fmla="*/ 1245227 w 2854997"/>
                <a:gd name="connsiteY77" fmla="*/ 663920 h 2477824"/>
                <a:gd name="connsiteX78" fmla="*/ 1163635 w 2854997"/>
                <a:gd name="connsiteY78" fmla="*/ 588124 h 2477824"/>
                <a:gd name="connsiteX79" fmla="*/ 1133308 w 2854997"/>
                <a:gd name="connsiteY79" fmla="*/ 521045 h 2477824"/>
                <a:gd name="connsiteX80" fmla="*/ 1102352 w 2854997"/>
                <a:gd name="connsiteY80" fmla="*/ 471038 h 2477824"/>
                <a:gd name="connsiteX81" fmla="*/ 1085368 w 2854997"/>
                <a:gd name="connsiteY81" fmla="*/ 455134 h 2477824"/>
                <a:gd name="connsiteX82" fmla="*/ 1090445 w 2854997"/>
                <a:gd name="connsiteY82" fmla="*/ 418651 h 2477824"/>
                <a:gd name="connsiteX83" fmla="*/ 1111877 w 2854997"/>
                <a:gd name="connsiteY83" fmla="*/ 378394 h 2477824"/>
                <a:gd name="connsiteX84" fmla="*/ 1069014 w 2854997"/>
                <a:gd name="connsiteY84" fmla="*/ 378170 h 2477824"/>
                <a:gd name="connsiteX85" fmla="*/ 1027095 w 2854997"/>
                <a:gd name="connsiteY85" fmla="*/ 353099 h 2477824"/>
                <a:gd name="connsiteX86" fmla="*/ 1019008 w 2854997"/>
                <a:gd name="connsiteY86" fmla="*/ 290063 h 2477824"/>
                <a:gd name="connsiteX87" fmla="*/ 988052 w 2854997"/>
                <a:gd name="connsiteY87" fmla="*/ 275776 h 2477824"/>
                <a:gd name="connsiteX88" fmla="*/ 982480 w 2854997"/>
                <a:gd name="connsiteY88" fmla="*/ 252862 h 2477824"/>
                <a:gd name="connsiteX89" fmla="*/ 930902 w 2854997"/>
                <a:gd name="connsiteY89" fmla="*/ 256726 h 2477824"/>
                <a:gd name="connsiteX90" fmla="*/ 918996 w 2854997"/>
                <a:gd name="connsiteY90" fmla="*/ 240057 h 2477824"/>
                <a:gd name="connsiteX91" fmla="*/ 868989 w 2854997"/>
                <a:gd name="connsiteY91" fmla="*/ 247201 h 2477824"/>
                <a:gd name="connsiteX92" fmla="*/ 847558 w 2854997"/>
                <a:gd name="connsiteY92" fmla="*/ 235295 h 2477824"/>
                <a:gd name="connsiteX93" fmla="*/ 834933 w 2854997"/>
                <a:gd name="connsiteY93" fmla="*/ 193644 h 2477824"/>
                <a:gd name="connsiteX94" fmla="*/ 761113 w 2854997"/>
                <a:gd name="connsiteY94" fmla="*/ 215075 h 2477824"/>
                <a:gd name="connsiteX95" fmla="*/ 785646 w 2854997"/>
                <a:gd name="connsiteY95" fmla="*/ 178145 h 2477824"/>
                <a:gd name="connsiteX96" fmla="*/ 833271 w 2854997"/>
                <a:gd name="connsiteY96" fmla="*/ 154332 h 2477824"/>
                <a:gd name="connsiteX97" fmla="*/ 868990 w 2854997"/>
                <a:gd name="connsiteY97" fmla="*/ 142426 h 2477824"/>
                <a:gd name="connsiteX98" fmla="*/ 883276 w 2854997"/>
                <a:gd name="connsiteY98" fmla="*/ 92419 h 2477824"/>
                <a:gd name="connsiteX99" fmla="*/ 926139 w 2854997"/>
                <a:gd name="connsiteY99" fmla="*/ 97182 h 2477824"/>
                <a:gd name="connsiteX100" fmla="*/ 1029476 w 2854997"/>
                <a:gd name="connsiteY100" fmla="*/ 41649 h 2477824"/>
                <a:gd name="connsiteX101" fmla="*/ 1263288 w 2854997"/>
                <a:gd name="connsiteY101" fmla="*/ 0 h 2477824"/>
                <a:gd name="connsiteX102" fmla="*/ 1361998 w 2854997"/>
                <a:gd name="connsiteY102" fmla="*/ 27677 h 2477824"/>
                <a:gd name="connsiteX103" fmla="*/ 1426202 w 2854997"/>
                <a:gd name="connsiteY103" fmla="*/ 61463 h 2477824"/>
                <a:gd name="connsiteX104" fmla="*/ 1469064 w 2854997"/>
                <a:gd name="connsiteY104" fmla="*/ 90038 h 2477824"/>
                <a:gd name="connsiteX105" fmla="*/ 1651162 w 2854997"/>
                <a:gd name="connsiteY105" fmla="*/ 102933 h 2477824"/>
                <a:gd name="connsiteX0" fmla="*/ 1651162 w 2854997"/>
                <a:gd name="connsiteY0" fmla="*/ 102933 h 2439294"/>
                <a:gd name="connsiteX1" fmla="*/ 1569661 w 2854997"/>
                <a:gd name="connsiteY1" fmla="*/ 309068 h 2439294"/>
                <a:gd name="connsiteX2" fmla="*/ 1543782 w 2854997"/>
                <a:gd name="connsiteY2" fmla="*/ 464344 h 2439294"/>
                <a:gd name="connsiteX3" fmla="*/ 1699057 w 2854997"/>
                <a:gd name="connsiteY3" fmla="*/ 610993 h 2439294"/>
                <a:gd name="connsiteX4" fmla="*/ 2104499 w 2854997"/>
                <a:gd name="connsiteY4" fmla="*/ 723136 h 2439294"/>
                <a:gd name="connsiteX5" fmla="*/ 2328785 w 2854997"/>
                <a:gd name="connsiteY5" fmla="*/ 921544 h 2439294"/>
                <a:gd name="connsiteX6" fmla="*/ 2578951 w 2854997"/>
                <a:gd name="connsiteY6" fmla="*/ 1076819 h 2439294"/>
                <a:gd name="connsiteX7" fmla="*/ 2760106 w 2854997"/>
                <a:gd name="connsiteY7" fmla="*/ 1318359 h 2439294"/>
                <a:gd name="connsiteX8" fmla="*/ 2854997 w 2854997"/>
                <a:gd name="connsiteY8" fmla="*/ 1620283 h 2439294"/>
                <a:gd name="connsiteX9" fmla="*/ 2846370 w 2854997"/>
                <a:gd name="connsiteY9" fmla="*/ 1870449 h 2439294"/>
                <a:gd name="connsiteX10" fmla="*/ 2768733 w 2854997"/>
                <a:gd name="connsiteY10" fmla="*/ 2060231 h 2439294"/>
                <a:gd name="connsiteX11" fmla="*/ 2596204 w 2854997"/>
                <a:gd name="connsiteY11" fmla="*/ 2189627 h 2439294"/>
                <a:gd name="connsiteX12" fmla="*/ 2354665 w 2854997"/>
                <a:gd name="connsiteY12" fmla="*/ 2241385 h 2439294"/>
                <a:gd name="connsiteX13" fmla="*/ 2134287 w 2854997"/>
                <a:gd name="connsiteY13" fmla="*/ 2219999 h 2439294"/>
                <a:gd name="connsiteX14" fmla="*/ 1862959 w 2854997"/>
                <a:gd name="connsiteY14" fmla="*/ 2137868 h 2439294"/>
                <a:gd name="connsiteX15" fmla="*/ 1695283 w 2854997"/>
                <a:gd name="connsiteY15" fmla="*/ 2052188 h 2439294"/>
                <a:gd name="connsiteX16" fmla="*/ 1478589 w 2854997"/>
                <a:gd name="connsiteY16" fmla="*/ 1949795 h 2439294"/>
                <a:gd name="connsiteX17" fmla="*/ 1433080 w 2854997"/>
                <a:gd name="connsiteY17" fmla="*/ 1761146 h 2439294"/>
                <a:gd name="connsiteX18" fmla="*/ 1321890 w 2854997"/>
                <a:gd name="connsiteY18" fmla="*/ 1573661 h 2439294"/>
                <a:gd name="connsiteX19" fmla="*/ 1093517 w 2854997"/>
                <a:gd name="connsiteY19" fmla="*/ 1656131 h 2439294"/>
                <a:gd name="connsiteX20" fmla="*/ 788556 w 2854997"/>
                <a:gd name="connsiteY20" fmla="*/ 1629649 h 2439294"/>
                <a:gd name="connsiteX21" fmla="*/ 712621 w 2854997"/>
                <a:gd name="connsiteY21" fmla="*/ 1720929 h 2439294"/>
                <a:gd name="connsiteX22" fmla="*/ 705743 w 2854997"/>
                <a:gd name="connsiteY22" fmla="*/ 1879678 h 2439294"/>
                <a:gd name="connsiteX23" fmla="*/ 657850 w 2854997"/>
                <a:gd name="connsiteY23" fmla="*/ 1975724 h 2439294"/>
                <a:gd name="connsiteX24" fmla="*/ 641258 w 2854997"/>
                <a:gd name="connsiteY24" fmla="*/ 2154428 h 2439294"/>
                <a:gd name="connsiteX25" fmla="*/ 585886 w 2854997"/>
                <a:gd name="connsiteY25" fmla="*/ 2093993 h 2439294"/>
                <a:gd name="connsiteX26" fmla="*/ 578795 w 2854997"/>
                <a:gd name="connsiteY26" fmla="*/ 1923619 h 2439294"/>
                <a:gd name="connsiteX27" fmla="*/ 497779 w 2854997"/>
                <a:gd name="connsiteY27" fmla="*/ 2013534 h 2439294"/>
                <a:gd name="connsiteX28" fmla="*/ 422707 w 2854997"/>
                <a:gd name="connsiteY28" fmla="*/ 2147095 h 2439294"/>
                <a:gd name="connsiteX29" fmla="*/ 151374 w 2854997"/>
                <a:gd name="connsiteY29" fmla="*/ 2439294 h 2439294"/>
                <a:gd name="connsiteX30" fmla="*/ 47637 w 2854997"/>
                <a:gd name="connsiteY30" fmla="*/ 2386048 h 2439294"/>
                <a:gd name="connsiteX31" fmla="*/ 1170 w 2854997"/>
                <a:gd name="connsiteY31" fmla="*/ 2307392 h 2439294"/>
                <a:gd name="connsiteX32" fmla="*/ 15777 w 2854997"/>
                <a:gd name="connsiteY32" fmla="*/ 2133485 h 2439294"/>
                <a:gd name="connsiteX33" fmla="*/ 75583 w 2854997"/>
                <a:gd name="connsiteY33" fmla="*/ 2017099 h 2439294"/>
                <a:gd name="connsiteX34" fmla="*/ 141590 w 2854997"/>
                <a:gd name="connsiteY34" fmla="*/ 1880455 h 2439294"/>
                <a:gd name="connsiteX35" fmla="*/ 215314 w 2854997"/>
                <a:gd name="connsiteY35" fmla="*/ 1784185 h 2439294"/>
                <a:gd name="connsiteX36" fmla="*/ 215314 w 2854997"/>
                <a:gd name="connsiteY36" fmla="*/ 1534019 h 2439294"/>
                <a:gd name="connsiteX37" fmla="*/ 223940 w 2854997"/>
                <a:gd name="connsiteY37" fmla="*/ 1387370 h 2439294"/>
                <a:gd name="connsiteX38" fmla="*/ 344710 w 2854997"/>
                <a:gd name="connsiteY38" fmla="*/ 1292480 h 2439294"/>
                <a:gd name="connsiteX39" fmla="*/ 491359 w 2854997"/>
                <a:gd name="connsiteY39" fmla="*/ 1275227 h 2439294"/>
                <a:gd name="connsiteX40" fmla="*/ 610332 w 2854997"/>
                <a:gd name="connsiteY40" fmla="*/ 1092590 h 2439294"/>
                <a:gd name="connsiteX41" fmla="*/ 616577 w 2854997"/>
                <a:gd name="connsiteY41" fmla="*/ 1021107 h 2439294"/>
                <a:gd name="connsiteX42" fmla="*/ 626102 w 2854997"/>
                <a:gd name="connsiteY42" fmla="*/ 960812 h 2439294"/>
                <a:gd name="connsiteX43" fmla="*/ 661821 w 2854997"/>
                <a:gd name="connsiteY43" fmla="*/ 952051 h 2439294"/>
                <a:gd name="connsiteX44" fmla="*/ 691249 w 2854997"/>
                <a:gd name="connsiteY44" fmla="*/ 983142 h 2439294"/>
                <a:gd name="connsiteX45" fmla="*/ 709446 w 2854997"/>
                <a:gd name="connsiteY45" fmla="*/ 966338 h 2439294"/>
                <a:gd name="connsiteX46" fmla="*/ 707918 w 2854997"/>
                <a:gd name="connsiteY46" fmla="*/ 906088 h 2439294"/>
                <a:gd name="connsiteX47" fmla="*/ 759363 w 2854997"/>
                <a:gd name="connsiteY47" fmla="*/ 885556 h 2439294"/>
                <a:gd name="connsiteX48" fmla="*/ 802314 w 2854997"/>
                <a:gd name="connsiteY48" fmla="*/ 930620 h 2439294"/>
                <a:gd name="connsiteX49" fmla="*/ 818983 w 2854997"/>
                <a:gd name="connsiteY49" fmla="*/ 952051 h 2439294"/>
                <a:gd name="connsiteX50" fmla="*/ 848008 w 2854997"/>
                <a:gd name="connsiteY50" fmla="*/ 939380 h 2439294"/>
                <a:gd name="connsiteX51" fmla="*/ 857083 w 2854997"/>
                <a:gd name="connsiteY51" fmla="*/ 880613 h 2439294"/>
                <a:gd name="connsiteX52" fmla="*/ 858117 w 2854997"/>
                <a:gd name="connsiteY52" fmla="*/ 847186 h 2439294"/>
                <a:gd name="connsiteX53" fmla="*/ 878514 w 2854997"/>
                <a:gd name="connsiteY53" fmla="*/ 823463 h 2439294"/>
                <a:gd name="connsiteX54" fmla="*/ 934272 w 2854997"/>
                <a:gd name="connsiteY54" fmla="*/ 804952 h 2439294"/>
                <a:gd name="connsiteX55" fmla="*/ 966621 w 2854997"/>
                <a:gd name="connsiteY55" fmla="*/ 799651 h 2439294"/>
                <a:gd name="connsiteX56" fmla="*/ 984817 w 2854997"/>
                <a:gd name="connsiteY56" fmla="*/ 767167 h 2439294"/>
                <a:gd name="connsiteX57" fmla="*/ 1009483 w 2854997"/>
                <a:gd name="connsiteY57" fmla="*/ 759170 h 2439294"/>
                <a:gd name="connsiteX58" fmla="*/ 1026152 w 2854997"/>
                <a:gd name="connsiteY58" fmla="*/ 735357 h 2439294"/>
                <a:gd name="connsiteX59" fmla="*/ 1049964 w 2854997"/>
                <a:gd name="connsiteY59" fmla="*/ 787745 h 2439294"/>
                <a:gd name="connsiteX60" fmla="*/ 1092827 w 2854997"/>
                <a:gd name="connsiteY60" fmla="*/ 785364 h 2439294"/>
                <a:gd name="connsiteX61" fmla="*/ 1130927 w 2854997"/>
                <a:gd name="connsiteY61" fmla="*/ 797270 h 2439294"/>
                <a:gd name="connsiteX62" fmla="*/ 1154739 w 2854997"/>
                <a:gd name="connsiteY62" fmla="*/ 787745 h 2439294"/>
                <a:gd name="connsiteX63" fmla="*/ 1183314 w 2854997"/>
                <a:gd name="connsiteY63" fmla="*/ 859182 h 2439294"/>
                <a:gd name="connsiteX64" fmla="*/ 1208250 w 2854997"/>
                <a:gd name="connsiteY64" fmla="*/ 846872 h 2439294"/>
                <a:gd name="connsiteX65" fmla="*/ 1251382 w 2854997"/>
                <a:gd name="connsiteY65" fmla="*/ 852532 h 2439294"/>
                <a:gd name="connsiteX66" fmla="*/ 1285708 w 2854997"/>
                <a:gd name="connsiteY66" fmla="*/ 859182 h 2439294"/>
                <a:gd name="connsiteX67" fmla="*/ 1345059 w 2854997"/>
                <a:gd name="connsiteY67" fmla="*/ 914715 h 2439294"/>
                <a:gd name="connsiteX68" fmla="*/ 1373814 w 2854997"/>
                <a:gd name="connsiteY68" fmla="*/ 899663 h 2439294"/>
                <a:gd name="connsiteX69" fmla="*/ 1409533 w 2854997"/>
                <a:gd name="connsiteY69" fmla="*/ 923476 h 2439294"/>
                <a:gd name="connsiteX70" fmla="*/ 1461921 w 2854997"/>
                <a:gd name="connsiteY70" fmla="*/ 952051 h 2439294"/>
                <a:gd name="connsiteX71" fmla="*/ 1542883 w 2854997"/>
                <a:gd name="connsiteY71" fmla="*/ 956633 h 2439294"/>
                <a:gd name="connsiteX72" fmla="*/ 1566380 w 2854997"/>
                <a:gd name="connsiteY72" fmla="*/ 917680 h 2439294"/>
                <a:gd name="connsiteX73" fmla="*/ 1530977 w 2854997"/>
                <a:gd name="connsiteY73" fmla="*/ 875851 h 2439294"/>
                <a:gd name="connsiteX74" fmla="*/ 1456034 w 2854997"/>
                <a:gd name="connsiteY74" fmla="*/ 823687 h 2439294"/>
                <a:gd name="connsiteX75" fmla="*/ 1369052 w 2854997"/>
                <a:gd name="connsiteY75" fmla="*/ 778220 h 2439294"/>
                <a:gd name="connsiteX76" fmla="*/ 1283821 w 2854997"/>
                <a:gd name="connsiteY76" fmla="*/ 685396 h 2439294"/>
                <a:gd name="connsiteX77" fmla="*/ 1245227 w 2854997"/>
                <a:gd name="connsiteY77" fmla="*/ 663920 h 2439294"/>
                <a:gd name="connsiteX78" fmla="*/ 1163635 w 2854997"/>
                <a:gd name="connsiteY78" fmla="*/ 588124 h 2439294"/>
                <a:gd name="connsiteX79" fmla="*/ 1133308 w 2854997"/>
                <a:gd name="connsiteY79" fmla="*/ 521045 h 2439294"/>
                <a:gd name="connsiteX80" fmla="*/ 1102352 w 2854997"/>
                <a:gd name="connsiteY80" fmla="*/ 471038 h 2439294"/>
                <a:gd name="connsiteX81" fmla="*/ 1085368 w 2854997"/>
                <a:gd name="connsiteY81" fmla="*/ 455134 h 2439294"/>
                <a:gd name="connsiteX82" fmla="*/ 1090445 w 2854997"/>
                <a:gd name="connsiteY82" fmla="*/ 418651 h 2439294"/>
                <a:gd name="connsiteX83" fmla="*/ 1111877 w 2854997"/>
                <a:gd name="connsiteY83" fmla="*/ 378394 h 2439294"/>
                <a:gd name="connsiteX84" fmla="*/ 1069014 w 2854997"/>
                <a:gd name="connsiteY84" fmla="*/ 378170 h 2439294"/>
                <a:gd name="connsiteX85" fmla="*/ 1027095 w 2854997"/>
                <a:gd name="connsiteY85" fmla="*/ 353099 h 2439294"/>
                <a:gd name="connsiteX86" fmla="*/ 1019008 w 2854997"/>
                <a:gd name="connsiteY86" fmla="*/ 290063 h 2439294"/>
                <a:gd name="connsiteX87" fmla="*/ 988052 w 2854997"/>
                <a:gd name="connsiteY87" fmla="*/ 275776 h 2439294"/>
                <a:gd name="connsiteX88" fmla="*/ 982480 w 2854997"/>
                <a:gd name="connsiteY88" fmla="*/ 252862 h 2439294"/>
                <a:gd name="connsiteX89" fmla="*/ 930902 w 2854997"/>
                <a:gd name="connsiteY89" fmla="*/ 256726 h 2439294"/>
                <a:gd name="connsiteX90" fmla="*/ 918996 w 2854997"/>
                <a:gd name="connsiteY90" fmla="*/ 240057 h 2439294"/>
                <a:gd name="connsiteX91" fmla="*/ 868989 w 2854997"/>
                <a:gd name="connsiteY91" fmla="*/ 247201 h 2439294"/>
                <a:gd name="connsiteX92" fmla="*/ 847558 w 2854997"/>
                <a:gd name="connsiteY92" fmla="*/ 235295 h 2439294"/>
                <a:gd name="connsiteX93" fmla="*/ 834933 w 2854997"/>
                <a:gd name="connsiteY93" fmla="*/ 193644 h 2439294"/>
                <a:gd name="connsiteX94" fmla="*/ 761113 w 2854997"/>
                <a:gd name="connsiteY94" fmla="*/ 215075 h 2439294"/>
                <a:gd name="connsiteX95" fmla="*/ 785646 w 2854997"/>
                <a:gd name="connsiteY95" fmla="*/ 178145 h 2439294"/>
                <a:gd name="connsiteX96" fmla="*/ 833271 w 2854997"/>
                <a:gd name="connsiteY96" fmla="*/ 154332 h 2439294"/>
                <a:gd name="connsiteX97" fmla="*/ 868990 w 2854997"/>
                <a:gd name="connsiteY97" fmla="*/ 142426 h 2439294"/>
                <a:gd name="connsiteX98" fmla="*/ 883276 w 2854997"/>
                <a:gd name="connsiteY98" fmla="*/ 92419 h 2439294"/>
                <a:gd name="connsiteX99" fmla="*/ 926139 w 2854997"/>
                <a:gd name="connsiteY99" fmla="*/ 97182 h 2439294"/>
                <a:gd name="connsiteX100" fmla="*/ 1029476 w 2854997"/>
                <a:gd name="connsiteY100" fmla="*/ 41649 h 2439294"/>
                <a:gd name="connsiteX101" fmla="*/ 1263288 w 2854997"/>
                <a:gd name="connsiteY101" fmla="*/ 0 h 2439294"/>
                <a:gd name="connsiteX102" fmla="*/ 1361998 w 2854997"/>
                <a:gd name="connsiteY102" fmla="*/ 27677 h 2439294"/>
                <a:gd name="connsiteX103" fmla="*/ 1426202 w 2854997"/>
                <a:gd name="connsiteY103" fmla="*/ 61463 h 2439294"/>
                <a:gd name="connsiteX104" fmla="*/ 1469064 w 2854997"/>
                <a:gd name="connsiteY104" fmla="*/ 90038 h 2439294"/>
                <a:gd name="connsiteX105" fmla="*/ 1651162 w 2854997"/>
                <a:gd name="connsiteY105" fmla="*/ 102933 h 2439294"/>
                <a:gd name="connsiteX0" fmla="*/ 1651162 w 2854997"/>
                <a:gd name="connsiteY0" fmla="*/ 102933 h 2386048"/>
                <a:gd name="connsiteX1" fmla="*/ 1569661 w 2854997"/>
                <a:gd name="connsiteY1" fmla="*/ 309068 h 2386048"/>
                <a:gd name="connsiteX2" fmla="*/ 1543782 w 2854997"/>
                <a:gd name="connsiteY2" fmla="*/ 464344 h 2386048"/>
                <a:gd name="connsiteX3" fmla="*/ 1699057 w 2854997"/>
                <a:gd name="connsiteY3" fmla="*/ 610993 h 2386048"/>
                <a:gd name="connsiteX4" fmla="*/ 2104499 w 2854997"/>
                <a:gd name="connsiteY4" fmla="*/ 723136 h 2386048"/>
                <a:gd name="connsiteX5" fmla="*/ 2328785 w 2854997"/>
                <a:gd name="connsiteY5" fmla="*/ 921544 h 2386048"/>
                <a:gd name="connsiteX6" fmla="*/ 2578951 w 2854997"/>
                <a:gd name="connsiteY6" fmla="*/ 1076819 h 2386048"/>
                <a:gd name="connsiteX7" fmla="*/ 2760106 w 2854997"/>
                <a:gd name="connsiteY7" fmla="*/ 1318359 h 2386048"/>
                <a:gd name="connsiteX8" fmla="*/ 2854997 w 2854997"/>
                <a:gd name="connsiteY8" fmla="*/ 1620283 h 2386048"/>
                <a:gd name="connsiteX9" fmla="*/ 2846370 w 2854997"/>
                <a:gd name="connsiteY9" fmla="*/ 1870449 h 2386048"/>
                <a:gd name="connsiteX10" fmla="*/ 2768733 w 2854997"/>
                <a:gd name="connsiteY10" fmla="*/ 2060231 h 2386048"/>
                <a:gd name="connsiteX11" fmla="*/ 2596204 w 2854997"/>
                <a:gd name="connsiteY11" fmla="*/ 2189627 h 2386048"/>
                <a:gd name="connsiteX12" fmla="*/ 2354665 w 2854997"/>
                <a:gd name="connsiteY12" fmla="*/ 2241385 h 2386048"/>
                <a:gd name="connsiteX13" fmla="*/ 2134287 w 2854997"/>
                <a:gd name="connsiteY13" fmla="*/ 2219999 h 2386048"/>
                <a:gd name="connsiteX14" fmla="*/ 1862959 w 2854997"/>
                <a:gd name="connsiteY14" fmla="*/ 2137868 h 2386048"/>
                <a:gd name="connsiteX15" fmla="*/ 1695283 w 2854997"/>
                <a:gd name="connsiteY15" fmla="*/ 2052188 h 2386048"/>
                <a:gd name="connsiteX16" fmla="*/ 1478589 w 2854997"/>
                <a:gd name="connsiteY16" fmla="*/ 1949795 h 2386048"/>
                <a:gd name="connsiteX17" fmla="*/ 1433080 w 2854997"/>
                <a:gd name="connsiteY17" fmla="*/ 1761146 h 2386048"/>
                <a:gd name="connsiteX18" fmla="*/ 1321890 w 2854997"/>
                <a:gd name="connsiteY18" fmla="*/ 1573661 h 2386048"/>
                <a:gd name="connsiteX19" fmla="*/ 1093517 w 2854997"/>
                <a:gd name="connsiteY19" fmla="*/ 1656131 h 2386048"/>
                <a:gd name="connsiteX20" fmla="*/ 788556 w 2854997"/>
                <a:gd name="connsiteY20" fmla="*/ 1629649 h 2386048"/>
                <a:gd name="connsiteX21" fmla="*/ 712621 w 2854997"/>
                <a:gd name="connsiteY21" fmla="*/ 1720929 h 2386048"/>
                <a:gd name="connsiteX22" fmla="*/ 705743 w 2854997"/>
                <a:gd name="connsiteY22" fmla="*/ 1879678 h 2386048"/>
                <a:gd name="connsiteX23" fmla="*/ 657850 w 2854997"/>
                <a:gd name="connsiteY23" fmla="*/ 1975724 h 2386048"/>
                <a:gd name="connsiteX24" fmla="*/ 641258 w 2854997"/>
                <a:gd name="connsiteY24" fmla="*/ 2154428 h 2386048"/>
                <a:gd name="connsiteX25" fmla="*/ 585886 w 2854997"/>
                <a:gd name="connsiteY25" fmla="*/ 2093993 h 2386048"/>
                <a:gd name="connsiteX26" fmla="*/ 578795 w 2854997"/>
                <a:gd name="connsiteY26" fmla="*/ 1923619 h 2386048"/>
                <a:gd name="connsiteX27" fmla="*/ 497779 w 2854997"/>
                <a:gd name="connsiteY27" fmla="*/ 2013534 h 2386048"/>
                <a:gd name="connsiteX28" fmla="*/ 422707 w 2854997"/>
                <a:gd name="connsiteY28" fmla="*/ 2147095 h 2386048"/>
                <a:gd name="connsiteX29" fmla="*/ 421250 w 2854997"/>
                <a:gd name="connsiteY29" fmla="*/ 2063585 h 2386048"/>
                <a:gd name="connsiteX30" fmla="*/ 47637 w 2854997"/>
                <a:gd name="connsiteY30" fmla="*/ 2386048 h 2386048"/>
                <a:gd name="connsiteX31" fmla="*/ 1170 w 2854997"/>
                <a:gd name="connsiteY31" fmla="*/ 2307392 h 2386048"/>
                <a:gd name="connsiteX32" fmla="*/ 15777 w 2854997"/>
                <a:gd name="connsiteY32" fmla="*/ 2133485 h 2386048"/>
                <a:gd name="connsiteX33" fmla="*/ 75583 w 2854997"/>
                <a:gd name="connsiteY33" fmla="*/ 2017099 h 2386048"/>
                <a:gd name="connsiteX34" fmla="*/ 141590 w 2854997"/>
                <a:gd name="connsiteY34" fmla="*/ 1880455 h 2386048"/>
                <a:gd name="connsiteX35" fmla="*/ 215314 w 2854997"/>
                <a:gd name="connsiteY35" fmla="*/ 1784185 h 2386048"/>
                <a:gd name="connsiteX36" fmla="*/ 215314 w 2854997"/>
                <a:gd name="connsiteY36" fmla="*/ 1534019 h 2386048"/>
                <a:gd name="connsiteX37" fmla="*/ 223940 w 2854997"/>
                <a:gd name="connsiteY37" fmla="*/ 1387370 h 2386048"/>
                <a:gd name="connsiteX38" fmla="*/ 344710 w 2854997"/>
                <a:gd name="connsiteY38" fmla="*/ 1292480 h 2386048"/>
                <a:gd name="connsiteX39" fmla="*/ 491359 w 2854997"/>
                <a:gd name="connsiteY39" fmla="*/ 1275227 h 2386048"/>
                <a:gd name="connsiteX40" fmla="*/ 610332 w 2854997"/>
                <a:gd name="connsiteY40" fmla="*/ 1092590 h 2386048"/>
                <a:gd name="connsiteX41" fmla="*/ 616577 w 2854997"/>
                <a:gd name="connsiteY41" fmla="*/ 1021107 h 2386048"/>
                <a:gd name="connsiteX42" fmla="*/ 626102 w 2854997"/>
                <a:gd name="connsiteY42" fmla="*/ 960812 h 2386048"/>
                <a:gd name="connsiteX43" fmla="*/ 661821 w 2854997"/>
                <a:gd name="connsiteY43" fmla="*/ 952051 h 2386048"/>
                <a:gd name="connsiteX44" fmla="*/ 691249 w 2854997"/>
                <a:gd name="connsiteY44" fmla="*/ 983142 h 2386048"/>
                <a:gd name="connsiteX45" fmla="*/ 709446 w 2854997"/>
                <a:gd name="connsiteY45" fmla="*/ 966338 h 2386048"/>
                <a:gd name="connsiteX46" fmla="*/ 707918 w 2854997"/>
                <a:gd name="connsiteY46" fmla="*/ 906088 h 2386048"/>
                <a:gd name="connsiteX47" fmla="*/ 759363 w 2854997"/>
                <a:gd name="connsiteY47" fmla="*/ 885556 h 2386048"/>
                <a:gd name="connsiteX48" fmla="*/ 802314 w 2854997"/>
                <a:gd name="connsiteY48" fmla="*/ 930620 h 2386048"/>
                <a:gd name="connsiteX49" fmla="*/ 818983 w 2854997"/>
                <a:gd name="connsiteY49" fmla="*/ 952051 h 2386048"/>
                <a:gd name="connsiteX50" fmla="*/ 848008 w 2854997"/>
                <a:gd name="connsiteY50" fmla="*/ 939380 h 2386048"/>
                <a:gd name="connsiteX51" fmla="*/ 857083 w 2854997"/>
                <a:gd name="connsiteY51" fmla="*/ 880613 h 2386048"/>
                <a:gd name="connsiteX52" fmla="*/ 858117 w 2854997"/>
                <a:gd name="connsiteY52" fmla="*/ 847186 h 2386048"/>
                <a:gd name="connsiteX53" fmla="*/ 878514 w 2854997"/>
                <a:gd name="connsiteY53" fmla="*/ 823463 h 2386048"/>
                <a:gd name="connsiteX54" fmla="*/ 934272 w 2854997"/>
                <a:gd name="connsiteY54" fmla="*/ 804952 h 2386048"/>
                <a:gd name="connsiteX55" fmla="*/ 966621 w 2854997"/>
                <a:gd name="connsiteY55" fmla="*/ 799651 h 2386048"/>
                <a:gd name="connsiteX56" fmla="*/ 984817 w 2854997"/>
                <a:gd name="connsiteY56" fmla="*/ 767167 h 2386048"/>
                <a:gd name="connsiteX57" fmla="*/ 1009483 w 2854997"/>
                <a:gd name="connsiteY57" fmla="*/ 759170 h 2386048"/>
                <a:gd name="connsiteX58" fmla="*/ 1026152 w 2854997"/>
                <a:gd name="connsiteY58" fmla="*/ 735357 h 2386048"/>
                <a:gd name="connsiteX59" fmla="*/ 1049964 w 2854997"/>
                <a:gd name="connsiteY59" fmla="*/ 787745 h 2386048"/>
                <a:gd name="connsiteX60" fmla="*/ 1092827 w 2854997"/>
                <a:gd name="connsiteY60" fmla="*/ 785364 h 2386048"/>
                <a:gd name="connsiteX61" fmla="*/ 1130927 w 2854997"/>
                <a:gd name="connsiteY61" fmla="*/ 797270 h 2386048"/>
                <a:gd name="connsiteX62" fmla="*/ 1154739 w 2854997"/>
                <a:gd name="connsiteY62" fmla="*/ 787745 h 2386048"/>
                <a:gd name="connsiteX63" fmla="*/ 1183314 w 2854997"/>
                <a:gd name="connsiteY63" fmla="*/ 859182 h 2386048"/>
                <a:gd name="connsiteX64" fmla="*/ 1208250 w 2854997"/>
                <a:gd name="connsiteY64" fmla="*/ 846872 h 2386048"/>
                <a:gd name="connsiteX65" fmla="*/ 1251382 w 2854997"/>
                <a:gd name="connsiteY65" fmla="*/ 852532 h 2386048"/>
                <a:gd name="connsiteX66" fmla="*/ 1285708 w 2854997"/>
                <a:gd name="connsiteY66" fmla="*/ 859182 h 2386048"/>
                <a:gd name="connsiteX67" fmla="*/ 1345059 w 2854997"/>
                <a:gd name="connsiteY67" fmla="*/ 914715 h 2386048"/>
                <a:gd name="connsiteX68" fmla="*/ 1373814 w 2854997"/>
                <a:gd name="connsiteY68" fmla="*/ 899663 h 2386048"/>
                <a:gd name="connsiteX69" fmla="*/ 1409533 w 2854997"/>
                <a:gd name="connsiteY69" fmla="*/ 923476 h 2386048"/>
                <a:gd name="connsiteX70" fmla="*/ 1461921 w 2854997"/>
                <a:gd name="connsiteY70" fmla="*/ 952051 h 2386048"/>
                <a:gd name="connsiteX71" fmla="*/ 1542883 w 2854997"/>
                <a:gd name="connsiteY71" fmla="*/ 956633 h 2386048"/>
                <a:gd name="connsiteX72" fmla="*/ 1566380 w 2854997"/>
                <a:gd name="connsiteY72" fmla="*/ 917680 h 2386048"/>
                <a:gd name="connsiteX73" fmla="*/ 1530977 w 2854997"/>
                <a:gd name="connsiteY73" fmla="*/ 875851 h 2386048"/>
                <a:gd name="connsiteX74" fmla="*/ 1456034 w 2854997"/>
                <a:gd name="connsiteY74" fmla="*/ 823687 h 2386048"/>
                <a:gd name="connsiteX75" fmla="*/ 1369052 w 2854997"/>
                <a:gd name="connsiteY75" fmla="*/ 778220 h 2386048"/>
                <a:gd name="connsiteX76" fmla="*/ 1283821 w 2854997"/>
                <a:gd name="connsiteY76" fmla="*/ 685396 h 2386048"/>
                <a:gd name="connsiteX77" fmla="*/ 1245227 w 2854997"/>
                <a:gd name="connsiteY77" fmla="*/ 663920 h 2386048"/>
                <a:gd name="connsiteX78" fmla="*/ 1163635 w 2854997"/>
                <a:gd name="connsiteY78" fmla="*/ 588124 h 2386048"/>
                <a:gd name="connsiteX79" fmla="*/ 1133308 w 2854997"/>
                <a:gd name="connsiteY79" fmla="*/ 521045 h 2386048"/>
                <a:gd name="connsiteX80" fmla="*/ 1102352 w 2854997"/>
                <a:gd name="connsiteY80" fmla="*/ 471038 h 2386048"/>
                <a:gd name="connsiteX81" fmla="*/ 1085368 w 2854997"/>
                <a:gd name="connsiteY81" fmla="*/ 455134 h 2386048"/>
                <a:gd name="connsiteX82" fmla="*/ 1090445 w 2854997"/>
                <a:gd name="connsiteY82" fmla="*/ 418651 h 2386048"/>
                <a:gd name="connsiteX83" fmla="*/ 1111877 w 2854997"/>
                <a:gd name="connsiteY83" fmla="*/ 378394 h 2386048"/>
                <a:gd name="connsiteX84" fmla="*/ 1069014 w 2854997"/>
                <a:gd name="connsiteY84" fmla="*/ 378170 h 2386048"/>
                <a:gd name="connsiteX85" fmla="*/ 1027095 w 2854997"/>
                <a:gd name="connsiteY85" fmla="*/ 353099 h 2386048"/>
                <a:gd name="connsiteX86" fmla="*/ 1019008 w 2854997"/>
                <a:gd name="connsiteY86" fmla="*/ 290063 h 2386048"/>
                <a:gd name="connsiteX87" fmla="*/ 988052 w 2854997"/>
                <a:gd name="connsiteY87" fmla="*/ 275776 h 2386048"/>
                <a:gd name="connsiteX88" fmla="*/ 982480 w 2854997"/>
                <a:gd name="connsiteY88" fmla="*/ 252862 h 2386048"/>
                <a:gd name="connsiteX89" fmla="*/ 930902 w 2854997"/>
                <a:gd name="connsiteY89" fmla="*/ 256726 h 2386048"/>
                <a:gd name="connsiteX90" fmla="*/ 918996 w 2854997"/>
                <a:gd name="connsiteY90" fmla="*/ 240057 h 2386048"/>
                <a:gd name="connsiteX91" fmla="*/ 868989 w 2854997"/>
                <a:gd name="connsiteY91" fmla="*/ 247201 h 2386048"/>
                <a:gd name="connsiteX92" fmla="*/ 847558 w 2854997"/>
                <a:gd name="connsiteY92" fmla="*/ 235295 h 2386048"/>
                <a:gd name="connsiteX93" fmla="*/ 834933 w 2854997"/>
                <a:gd name="connsiteY93" fmla="*/ 193644 h 2386048"/>
                <a:gd name="connsiteX94" fmla="*/ 761113 w 2854997"/>
                <a:gd name="connsiteY94" fmla="*/ 215075 h 2386048"/>
                <a:gd name="connsiteX95" fmla="*/ 785646 w 2854997"/>
                <a:gd name="connsiteY95" fmla="*/ 178145 h 2386048"/>
                <a:gd name="connsiteX96" fmla="*/ 833271 w 2854997"/>
                <a:gd name="connsiteY96" fmla="*/ 154332 h 2386048"/>
                <a:gd name="connsiteX97" fmla="*/ 868990 w 2854997"/>
                <a:gd name="connsiteY97" fmla="*/ 142426 h 2386048"/>
                <a:gd name="connsiteX98" fmla="*/ 883276 w 2854997"/>
                <a:gd name="connsiteY98" fmla="*/ 92419 h 2386048"/>
                <a:gd name="connsiteX99" fmla="*/ 926139 w 2854997"/>
                <a:gd name="connsiteY99" fmla="*/ 97182 h 2386048"/>
                <a:gd name="connsiteX100" fmla="*/ 1029476 w 2854997"/>
                <a:gd name="connsiteY100" fmla="*/ 41649 h 2386048"/>
                <a:gd name="connsiteX101" fmla="*/ 1263288 w 2854997"/>
                <a:gd name="connsiteY101" fmla="*/ 0 h 2386048"/>
                <a:gd name="connsiteX102" fmla="*/ 1361998 w 2854997"/>
                <a:gd name="connsiteY102" fmla="*/ 27677 h 2386048"/>
                <a:gd name="connsiteX103" fmla="*/ 1426202 w 2854997"/>
                <a:gd name="connsiteY103" fmla="*/ 61463 h 2386048"/>
                <a:gd name="connsiteX104" fmla="*/ 1469064 w 2854997"/>
                <a:gd name="connsiteY104" fmla="*/ 90038 h 2386048"/>
                <a:gd name="connsiteX105" fmla="*/ 1651162 w 2854997"/>
                <a:gd name="connsiteY105" fmla="*/ 102933 h 2386048"/>
                <a:gd name="connsiteX0" fmla="*/ 1672630 w 2876465"/>
                <a:gd name="connsiteY0" fmla="*/ 102933 h 2308069"/>
                <a:gd name="connsiteX1" fmla="*/ 1591129 w 2876465"/>
                <a:gd name="connsiteY1" fmla="*/ 309068 h 2308069"/>
                <a:gd name="connsiteX2" fmla="*/ 1565250 w 2876465"/>
                <a:gd name="connsiteY2" fmla="*/ 464344 h 2308069"/>
                <a:gd name="connsiteX3" fmla="*/ 1720525 w 2876465"/>
                <a:gd name="connsiteY3" fmla="*/ 610993 h 2308069"/>
                <a:gd name="connsiteX4" fmla="*/ 2125967 w 2876465"/>
                <a:gd name="connsiteY4" fmla="*/ 723136 h 2308069"/>
                <a:gd name="connsiteX5" fmla="*/ 2350253 w 2876465"/>
                <a:gd name="connsiteY5" fmla="*/ 921544 h 2308069"/>
                <a:gd name="connsiteX6" fmla="*/ 2600419 w 2876465"/>
                <a:gd name="connsiteY6" fmla="*/ 1076819 h 2308069"/>
                <a:gd name="connsiteX7" fmla="*/ 2781574 w 2876465"/>
                <a:gd name="connsiteY7" fmla="*/ 1318359 h 2308069"/>
                <a:gd name="connsiteX8" fmla="*/ 2876465 w 2876465"/>
                <a:gd name="connsiteY8" fmla="*/ 1620283 h 2308069"/>
                <a:gd name="connsiteX9" fmla="*/ 2867838 w 2876465"/>
                <a:gd name="connsiteY9" fmla="*/ 1870449 h 2308069"/>
                <a:gd name="connsiteX10" fmla="*/ 2790201 w 2876465"/>
                <a:gd name="connsiteY10" fmla="*/ 2060231 h 2308069"/>
                <a:gd name="connsiteX11" fmla="*/ 2617672 w 2876465"/>
                <a:gd name="connsiteY11" fmla="*/ 2189627 h 2308069"/>
                <a:gd name="connsiteX12" fmla="*/ 2376133 w 2876465"/>
                <a:gd name="connsiteY12" fmla="*/ 2241385 h 2308069"/>
                <a:gd name="connsiteX13" fmla="*/ 2155755 w 2876465"/>
                <a:gd name="connsiteY13" fmla="*/ 2219999 h 2308069"/>
                <a:gd name="connsiteX14" fmla="*/ 1884427 w 2876465"/>
                <a:gd name="connsiteY14" fmla="*/ 2137868 h 2308069"/>
                <a:gd name="connsiteX15" fmla="*/ 1716751 w 2876465"/>
                <a:gd name="connsiteY15" fmla="*/ 2052188 h 2308069"/>
                <a:gd name="connsiteX16" fmla="*/ 1500057 w 2876465"/>
                <a:gd name="connsiteY16" fmla="*/ 1949795 h 2308069"/>
                <a:gd name="connsiteX17" fmla="*/ 1454548 w 2876465"/>
                <a:gd name="connsiteY17" fmla="*/ 1761146 h 2308069"/>
                <a:gd name="connsiteX18" fmla="*/ 1343358 w 2876465"/>
                <a:gd name="connsiteY18" fmla="*/ 1573661 h 2308069"/>
                <a:gd name="connsiteX19" fmla="*/ 1114985 w 2876465"/>
                <a:gd name="connsiteY19" fmla="*/ 1656131 h 2308069"/>
                <a:gd name="connsiteX20" fmla="*/ 810024 w 2876465"/>
                <a:gd name="connsiteY20" fmla="*/ 1629649 h 2308069"/>
                <a:gd name="connsiteX21" fmla="*/ 734089 w 2876465"/>
                <a:gd name="connsiteY21" fmla="*/ 1720929 h 2308069"/>
                <a:gd name="connsiteX22" fmla="*/ 727211 w 2876465"/>
                <a:gd name="connsiteY22" fmla="*/ 1879678 h 2308069"/>
                <a:gd name="connsiteX23" fmla="*/ 679318 w 2876465"/>
                <a:gd name="connsiteY23" fmla="*/ 1975724 h 2308069"/>
                <a:gd name="connsiteX24" fmla="*/ 662726 w 2876465"/>
                <a:gd name="connsiteY24" fmla="*/ 2154428 h 2308069"/>
                <a:gd name="connsiteX25" fmla="*/ 607354 w 2876465"/>
                <a:gd name="connsiteY25" fmla="*/ 2093993 h 2308069"/>
                <a:gd name="connsiteX26" fmla="*/ 600263 w 2876465"/>
                <a:gd name="connsiteY26" fmla="*/ 1923619 h 2308069"/>
                <a:gd name="connsiteX27" fmla="*/ 519247 w 2876465"/>
                <a:gd name="connsiteY27" fmla="*/ 2013534 h 2308069"/>
                <a:gd name="connsiteX28" fmla="*/ 444175 w 2876465"/>
                <a:gd name="connsiteY28" fmla="*/ 2147095 h 2308069"/>
                <a:gd name="connsiteX29" fmla="*/ 442718 w 2876465"/>
                <a:gd name="connsiteY29" fmla="*/ 2063585 h 2308069"/>
                <a:gd name="connsiteX30" fmla="*/ 373376 w 2876465"/>
                <a:gd name="connsiteY30" fmla="*/ 2068548 h 2308069"/>
                <a:gd name="connsiteX31" fmla="*/ 22638 w 2876465"/>
                <a:gd name="connsiteY31" fmla="*/ 2307392 h 2308069"/>
                <a:gd name="connsiteX32" fmla="*/ 37245 w 2876465"/>
                <a:gd name="connsiteY32" fmla="*/ 2133485 h 2308069"/>
                <a:gd name="connsiteX33" fmla="*/ 97051 w 2876465"/>
                <a:gd name="connsiteY33" fmla="*/ 2017099 h 2308069"/>
                <a:gd name="connsiteX34" fmla="*/ 163058 w 2876465"/>
                <a:gd name="connsiteY34" fmla="*/ 1880455 h 2308069"/>
                <a:gd name="connsiteX35" fmla="*/ 236782 w 2876465"/>
                <a:gd name="connsiteY35" fmla="*/ 1784185 h 2308069"/>
                <a:gd name="connsiteX36" fmla="*/ 236782 w 2876465"/>
                <a:gd name="connsiteY36" fmla="*/ 1534019 h 2308069"/>
                <a:gd name="connsiteX37" fmla="*/ 245408 w 2876465"/>
                <a:gd name="connsiteY37" fmla="*/ 1387370 h 2308069"/>
                <a:gd name="connsiteX38" fmla="*/ 366178 w 2876465"/>
                <a:gd name="connsiteY38" fmla="*/ 1292480 h 2308069"/>
                <a:gd name="connsiteX39" fmla="*/ 512827 w 2876465"/>
                <a:gd name="connsiteY39" fmla="*/ 1275227 h 2308069"/>
                <a:gd name="connsiteX40" fmla="*/ 631800 w 2876465"/>
                <a:gd name="connsiteY40" fmla="*/ 1092590 h 2308069"/>
                <a:gd name="connsiteX41" fmla="*/ 638045 w 2876465"/>
                <a:gd name="connsiteY41" fmla="*/ 1021107 h 2308069"/>
                <a:gd name="connsiteX42" fmla="*/ 647570 w 2876465"/>
                <a:gd name="connsiteY42" fmla="*/ 960812 h 2308069"/>
                <a:gd name="connsiteX43" fmla="*/ 683289 w 2876465"/>
                <a:gd name="connsiteY43" fmla="*/ 952051 h 2308069"/>
                <a:gd name="connsiteX44" fmla="*/ 712717 w 2876465"/>
                <a:gd name="connsiteY44" fmla="*/ 983142 h 2308069"/>
                <a:gd name="connsiteX45" fmla="*/ 730914 w 2876465"/>
                <a:gd name="connsiteY45" fmla="*/ 966338 h 2308069"/>
                <a:gd name="connsiteX46" fmla="*/ 729386 w 2876465"/>
                <a:gd name="connsiteY46" fmla="*/ 906088 h 2308069"/>
                <a:gd name="connsiteX47" fmla="*/ 780831 w 2876465"/>
                <a:gd name="connsiteY47" fmla="*/ 885556 h 2308069"/>
                <a:gd name="connsiteX48" fmla="*/ 823782 w 2876465"/>
                <a:gd name="connsiteY48" fmla="*/ 930620 h 2308069"/>
                <a:gd name="connsiteX49" fmla="*/ 840451 w 2876465"/>
                <a:gd name="connsiteY49" fmla="*/ 952051 h 2308069"/>
                <a:gd name="connsiteX50" fmla="*/ 869476 w 2876465"/>
                <a:gd name="connsiteY50" fmla="*/ 939380 h 2308069"/>
                <a:gd name="connsiteX51" fmla="*/ 878551 w 2876465"/>
                <a:gd name="connsiteY51" fmla="*/ 880613 h 2308069"/>
                <a:gd name="connsiteX52" fmla="*/ 879585 w 2876465"/>
                <a:gd name="connsiteY52" fmla="*/ 847186 h 2308069"/>
                <a:gd name="connsiteX53" fmla="*/ 899982 w 2876465"/>
                <a:gd name="connsiteY53" fmla="*/ 823463 h 2308069"/>
                <a:gd name="connsiteX54" fmla="*/ 955740 w 2876465"/>
                <a:gd name="connsiteY54" fmla="*/ 804952 h 2308069"/>
                <a:gd name="connsiteX55" fmla="*/ 988089 w 2876465"/>
                <a:gd name="connsiteY55" fmla="*/ 799651 h 2308069"/>
                <a:gd name="connsiteX56" fmla="*/ 1006285 w 2876465"/>
                <a:gd name="connsiteY56" fmla="*/ 767167 h 2308069"/>
                <a:gd name="connsiteX57" fmla="*/ 1030951 w 2876465"/>
                <a:gd name="connsiteY57" fmla="*/ 759170 h 2308069"/>
                <a:gd name="connsiteX58" fmla="*/ 1047620 w 2876465"/>
                <a:gd name="connsiteY58" fmla="*/ 735357 h 2308069"/>
                <a:gd name="connsiteX59" fmla="*/ 1071432 w 2876465"/>
                <a:gd name="connsiteY59" fmla="*/ 787745 h 2308069"/>
                <a:gd name="connsiteX60" fmla="*/ 1114295 w 2876465"/>
                <a:gd name="connsiteY60" fmla="*/ 785364 h 2308069"/>
                <a:gd name="connsiteX61" fmla="*/ 1152395 w 2876465"/>
                <a:gd name="connsiteY61" fmla="*/ 797270 h 2308069"/>
                <a:gd name="connsiteX62" fmla="*/ 1176207 w 2876465"/>
                <a:gd name="connsiteY62" fmla="*/ 787745 h 2308069"/>
                <a:gd name="connsiteX63" fmla="*/ 1204782 w 2876465"/>
                <a:gd name="connsiteY63" fmla="*/ 859182 h 2308069"/>
                <a:gd name="connsiteX64" fmla="*/ 1229718 w 2876465"/>
                <a:gd name="connsiteY64" fmla="*/ 846872 h 2308069"/>
                <a:gd name="connsiteX65" fmla="*/ 1272850 w 2876465"/>
                <a:gd name="connsiteY65" fmla="*/ 852532 h 2308069"/>
                <a:gd name="connsiteX66" fmla="*/ 1307176 w 2876465"/>
                <a:gd name="connsiteY66" fmla="*/ 859182 h 2308069"/>
                <a:gd name="connsiteX67" fmla="*/ 1366527 w 2876465"/>
                <a:gd name="connsiteY67" fmla="*/ 914715 h 2308069"/>
                <a:gd name="connsiteX68" fmla="*/ 1395282 w 2876465"/>
                <a:gd name="connsiteY68" fmla="*/ 899663 h 2308069"/>
                <a:gd name="connsiteX69" fmla="*/ 1431001 w 2876465"/>
                <a:gd name="connsiteY69" fmla="*/ 923476 h 2308069"/>
                <a:gd name="connsiteX70" fmla="*/ 1483389 w 2876465"/>
                <a:gd name="connsiteY70" fmla="*/ 952051 h 2308069"/>
                <a:gd name="connsiteX71" fmla="*/ 1564351 w 2876465"/>
                <a:gd name="connsiteY71" fmla="*/ 956633 h 2308069"/>
                <a:gd name="connsiteX72" fmla="*/ 1587848 w 2876465"/>
                <a:gd name="connsiteY72" fmla="*/ 917680 h 2308069"/>
                <a:gd name="connsiteX73" fmla="*/ 1552445 w 2876465"/>
                <a:gd name="connsiteY73" fmla="*/ 875851 h 2308069"/>
                <a:gd name="connsiteX74" fmla="*/ 1477502 w 2876465"/>
                <a:gd name="connsiteY74" fmla="*/ 823687 h 2308069"/>
                <a:gd name="connsiteX75" fmla="*/ 1390520 w 2876465"/>
                <a:gd name="connsiteY75" fmla="*/ 778220 h 2308069"/>
                <a:gd name="connsiteX76" fmla="*/ 1305289 w 2876465"/>
                <a:gd name="connsiteY76" fmla="*/ 685396 h 2308069"/>
                <a:gd name="connsiteX77" fmla="*/ 1266695 w 2876465"/>
                <a:gd name="connsiteY77" fmla="*/ 663920 h 2308069"/>
                <a:gd name="connsiteX78" fmla="*/ 1185103 w 2876465"/>
                <a:gd name="connsiteY78" fmla="*/ 588124 h 2308069"/>
                <a:gd name="connsiteX79" fmla="*/ 1154776 w 2876465"/>
                <a:gd name="connsiteY79" fmla="*/ 521045 h 2308069"/>
                <a:gd name="connsiteX80" fmla="*/ 1123820 w 2876465"/>
                <a:gd name="connsiteY80" fmla="*/ 471038 h 2308069"/>
                <a:gd name="connsiteX81" fmla="*/ 1106836 w 2876465"/>
                <a:gd name="connsiteY81" fmla="*/ 455134 h 2308069"/>
                <a:gd name="connsiteX82" fmla="*/ 1111913 w 2876465"/>
                <a:gd name="connsiteY82" fmla="*/ 418651 h 2308069"/>
                <a:gd name="connsiteX83" fmla="*/ 1133345 w 2876465"/>
                <a:gd name="connsiteY83" fmla="*/ 378394 h 2308069"/>
                <a:gd name="connsiteX84" fmla="*/ 1090482 w 2876465"/>
                <a:gd name="connsiteY84" fmla="*/ 378170 h 2308069"/>
                <a:gd name="connsiteX85" fmla="*/ 1048563 w 2876465"/>
                <a:gd name="connsiteY85" fmla="*/ 353099 h 2308069"/>
                <a:gd name="connsiteX86" fmla="*/ 1040476 w 2876465"/>
                <a:gd name="connsiteY86" fmla="*/ 290063 h 2308069"/>
                <a:gd name="connsiteX87" fmla="*/ 1009520 w 2876465"/>
                <a:gd name="connsiteY87" fmla="*/ 275776 h 2308069"/>
                <a:gd name="connsiteX88" fmla="*/ 1003948 w 2876465"/>
                <a:gd name="connsiteY88" fmla="*/ 252862 h 2308069"/>
                <a:gd name="connsiteX89" fmla="*/ 952370 w 2876465"/>
                <a:gd name="connsiteY89" fmla="*/ 256726 h 2308069"/>
                <a:gd name="connsiteX90" fmla="*/ 940464 w 2876465"/>
                <a:gd name="connsiteY90" fmla="*/ 240057 h 2308069"/>
                <a:gd name="connsiteX91" fmla="*/ 890457 w 2876465"/>
                <a:gd name="connsiteY91" fmla="*/ 247201 h 2308069"/>
                <a:gd name="connsiteX92" fmla="*/ 869026 w 2876465"/>
                <a:gd name="connsiteY92" fmla="*/ 235295 h 2308069"/>
                <a:gd name="connsiteX93" fmla="*/ 856401 w 2876465"/>
                <a:gd name="connsiteY93" fmla="*/ 193644 h 2308069"/>
                <a:gd name="connsiteX94" fmla="*/ 782581 w 2876465"/>
                <a:gd name="connsiteY94" fmla="*/ 215075 h 2308069"/>
                <a:gd name="connsiteX95" fmla="*/ 807114 w 2876465"/>
                <a:gd name="connsiteY95" fmla="*/ 178145 h 2308069"/>
                <a:gd name="connsiteX96" fmla="*/ 854739 w 2876465"/>
                <a:gd name="connsiteY96" fmla="*/ 154332 h 2308069"/>
                <a:gd name="connsiteX97" fmla="*/ 890458 w 2876465"/>
                <a:gd name="connsiteY97" fmla="*/ 142426 h 2308069"/>
                <a:gd name="connsiteX98" fmla="*/ 904744 w 2876465"/>
                <a:gd name="connsiteY98" fmla="*/ 92419 h 2308069"/>
                <a:gd name="connsiteX99" fmla="*/ 947607 w 2876465"/>
                <a:gd name="connsiteY99" fmla="*/ 97182 h 2308069"/>
                <a:gd name="connsiteX100" fmla="*/ 1050944 w 2876465"/>
                <a:gd name="connsiteY100" fmla="*/ 41649 h 2308069"/>
                <a:gd name="connsiteX101" fmla="*/ 1284756 w 2876465"/>
                <a:gd name="connsiteY101" fmla="*/ 0 h 2308069"/>
                <a:gd name="connsiteX102" fmla="*/ 1383466 w 2876465"/>
                <a:gd name="connsiteY102" fmla="*/ 27677 h 2308069"/>
                <a:gd name="connsiteX103" fmla="*/ 1447670 w 2876465"/>
                <a:gd name="connsiteY103" fmla="*/ 61463 h 2308069"/>
                <a:gd name="connsiteX104" fmla="*/ 1490532 w 2876465"/>
                <a:gd name="connsiteY104" fmla="*/ 90038 h 2308069"/>
                <a:gd name="connsiteX105" fmla="*/ 1672630 w 2876465"/>
                <a:gd name="connsiteY105" fmla="*/ 102933 h 2308069"/>
                <a:gd name="connsiteX0" fmla="*/ 1635530 w 2839365"/>
                <a:gd name="connsiteY0" fmla="*/ 102933 h 2241385"/>
                <a:gd name="connsiteX1" fmla="*/ 1554029 w 2839365"/>
                <a:gd name="connsiteY1" fmla="*/ 309068 h 2241385"/>
                <a:gd name="connsiteX2" fmla="*/ 1528150 w 2839365"/>
                <a:gd name="connsiteY2" fmla="*/ 464344 h 2241385"/>
                <a:gd name="connsiteX3" fmla="*/ 1683425 w 2839365"/>
                <a:gd name="connsiteY3" fmla="*/ 610993 h 2241385"/>
                <a:gd name="connsiteX4" fmla="*/ 2088867 w 2839365"/>
                <a:gd name="connsiteY4" fmla="*/ 723136 h 2241385"/>
                <a:gd name="connsiteX5" fmla="*/ 2313153 w 2839365"/>
                <a:gd name="connsiteY5" fmla="*/ 921544 h 2241385"/>
                <a:gd name="connsiteX6" fmla="*/ 2563319 w 2839365"/>
                <a:gd name="connsiteY6" fmla="*/ 1076819 h 2241385"/>
                <a:gd name="connsiteX7" fmla="*/ 2744474 w 2839365"/>
                <a:gd name="connsiteY7" fmla="*/ 1318359 h 2241385"/>
                <a:gd name="connsiteX8" fmla="*/ 2839365 w 2839365"/>
                <a:gd name="connsiteY8" fmla="*/ 1620283 h 2241385"/>
                <a:gd name="connsiteX9" fmla="*/ 2830738 w 2839365"/>
                <a:gd name="connsiteY9" fmla="*/ 1870449 h 2241385"/>
                <a:gd name="connsiteX10" fmla="*/ 2753101 w 2839365"/>
                <a:gd name="connsiteY10" fmla="*/ 2060231 h 2241385"/>
                <a:gd name="connsiteX11" fmla="*/ 2580572 w 2839365"/>
                <a:gd name="connsiteY11" fmla="*/ 2189627 h 2241385"/>
                <a:gd name="connsiteX12" fmla="*/ 2339033 w 2839365"/>
                <a:gd name="connsiteY12" fmla="*/ 2241385 h 2241385"/>
                <a:gd name="connsiteX13" fmla="*/ 2118655 w 2839365"/>
                <a:gd name="connsiteY13" fmla="*/ 2219999 h 2241385"/>
                <a:gd name="connsiteX14" fmla="*/ 1847327 w 2839365"/>
                <a:gd name="connsiteY14" fmla="*/ 2137868 h 2241385"/>
                <a:gd name="connsiteX15" fmla="*/ 1679651 w 2839365"/>
                <a:gd name="connsiteY15" fmla="*/ 2052188 h 2241385"/>
                <a:gd name="connsiteX16" fmla="*/ 1462957 w 2839365"/>
                <a:gd name="connsiteY16" fmla="*/ 1949795 h 2241385"/>
                <a:gd name="connsiteX17" fmla="*/ 1417448 w 2839365"/>
                <a:gd name="connsiteY17" fmla="*/ 1761146 h 2241385"/>
                <a:gd name="connsiteX18" fmla="*/ 1306258 w 2839365"/>
                <a:gd name="connsiteY18" fmla="*/ 1573661 h 2241385"/>
                <a:gd name="connsiteX19" fmla="*/ 1077885 w 2839365"/>
                <a:gd name="connsiteY19" fmla="*/ 1656131 h 2241385"/>
                <a:gd name="connsiteX20" fmla="*/ 772924 w 2839365"/>
                <a:gd name="connsiteY20" fmla="*/ 1629649 h 2241385"/>
                <a:gd name="connsiteX21" fmla="*/ 696989 w 2839365"/>
                <a:gd name="connsiteY21" fmla="*/ 1720929 h 2241385"/>
                <a:gd name="connsiteX22" fmla="*/ 690111 w 2839365"/>
                <a:gd name="connsiteY22" fmla="*/ 1879678 h 2241385"/>
                <a:gd name="connsiteX23" fmla="*/ 642218 w 2839365"/>
                <a:gd name="connsiteY23" fmla="*/ 1975724 h 2241385"/>
                <a:gd name="connsiteX24" fmla="*/ 625626 w 2839365"/>
                <a:gd name="connsiteY24" fmla="*/ 2154428 h 2241385"/>
                <a:gd name="connsiteX25" fmla="*/ 570254 w 2839365"/>
                <a:gd name="connsiteY25" fmla="*/ 2093993 h 2241385"/>
                <a:gd name="connsiteX26" fmla="*/ 563163 w 2839365"/>
                <a:gd name="connsiteY26" fmla="*/ 1923619 h 2241385"/>
                <a:gd name="connsiteX27" fmla="*/ 482147 w 2839365"/>
                <a:gd name="connsiteY27" fmla="*/ 2013534 h 2241385"/>
                <a:gd name="connsiteX28" fmla="*/ 407075 w 2839365"/>
                <a:gd name="connsiteY28" fmla="*/ 2147095 h 2241385"/>
                <a:gd name="connsiteX29" fmla="*/ 405618 w 2839365"/>
                <a:gd name="connsiteY29" fmla="*/ 2063585 h 2241385"/>
                <a:gd name="connsiteX30" fmla="*/ 336276 w 2839365"/>
                <a:gd name="connsiteY30" fmla="*/ 2068548 h 2241385"/>
                <a:gd name="connsiteX31" fmla="*/ 218371 w 2839365"/>
                <a:gd name="connsiteY31" fmla="*/ 2101018 h 2241385"/>
                <a:gd name="connsiteX32" fmla="*/ 145 w 2839365"/>
                <a:gd name="connsiteY32" fmla="*/ 2133485 h 2241385"/>
                <a:gd name="connsiteX33" fmla="*/ 59951 w 2839365"/>
                <a:gd name="connsiteY33" fmla="*/ 2017099 h 2241385"/>
                <a:gd name="connsiteX34" fmla="*/ 125958 w 2839365"/>
                <a:gd name="connsiteY34" fmla="*/ 1880455 h 2241385"/>
                <a:gd name="connsiteX35" fmla="*/ 199682 w 2839365"/>
                <a:gd name="connsiteY35" fmla="*/ 1784185 h 2241385"/>
                <a:gd name="connsiteX36" fmla="*/ 199682 w 2839365"/>
                <a:gd name="connsiteY36" fmla="*/ 1534019 h 2241385"/>
                <a:gd name="connsiteX37" fmla="*/ 208308 w 2839365"/>
                <a:gd name="connsiteY37" fmla="*/ 1387370 h 2241385"/>
                <a:gd name="connsiteX38" fmla="*/ 329078 w 2839365"/>
                <a:gd name="connsiteY38" fmla="*/ 1292480 h 2241385"/>
                <a:gd name="connsiteX39" fmla="*/ 475727 w 2839365"/>
                <a:gd name="connsiteY39" fmla="*/ 1275227 h 2241385"/>
                <a:gd name="connsiteX40" fmla="*/ 594700 w 2839365"/>
                <a:gd name="connsiteY40" fmla="*/ 1092590 h 2241385"/>
                <a:gd name="connsiteX41" fmla="*/ 600945 w 2839365"/>
                <a:gd name="connsiteY41" fmla="*/ 1021107 h 2241385"/>
                <a:gd name="connsiteX42" fmla="*/ 610470 w 2839365"/>
                <a:gd name="connsiteY42" fmla="*/ 960812 h 2241385"/>
                <a:gd name="connsiteX43" fmla="*/ 646189 w 2839365"/>
                <a:gd name="connsiteY43" fmla="*/ 952051 h 2241385"/>
                <a:gd name="connsiteX44" fmla="*/ 675617 w 2839365"/>
                <a:gd name="connsiteY44" fmla="*/ 983142 h 2241385"/>
                <a:gd name="connsiteX45" fmla="*/ 693814 w 2839365"/>
                <a:gd name="connsiteY45" fmla="*/ 966338 h 2241385"/>
                <a:gd name="connsiteX46" fmla="*/ 692286 w 2839365"/>
                <a:gd name="connsiteY46" fmla="*/ 906088 h 2241385"/>
                <a:gd name="connsiteX47" fmla="*/ 743731 w 2839365"/>
                <a:gd name="connsiteY47" fmla="*/ 885556 h 2241385"/>
                <a:gd name="connsiteX48" fmla="*/ 786682 w 2839365"/>
                <a:gd name="connsiteY48" fmla="*/ 930620 h 2241385"/>
                <a:gd name="connsiteX49" fmla="*/ 803351 w 2839365"/>
                <a:gd name="connsiteY49" fmla="*/ 952051 h 2241385"/>
                <a:gd name="connsiteX50" fmla="*/ 832376 w 2839365"/>
                <a:gd name="connsiteY50" fmla="*/ 939380 h 2241385"/>
                <a:gd name="connsiteX51" fmla="*/ 841451 w 2839365"/>
                <a:gd name="connsiteY51" fmla="*/ 880613 h 2241385"/>
                <a:gd name="connsiteX52" fmla="*/ 842485 w 2839365"/>
                <a:gd name="connsiteY52" fmla="*/ 847186 h 2241385"/>
                <a:gd name="connsiteX53" fmla="*/ 862882 w 2839365"/>
                <a:gd name="connsiteY53" fmla="*/ 823463 h 2241385"/>
                <a:gd name="connsiteX54" fmla="*/ 918640 w 2839365"/>
                <a:gd name="connsiteY54" fmla="*/ 804952 h 2241385"/>
                <a:gd name="connsiteX55" fmla="*/ 950989 w 2839365"/>
                <a:gd name="connsiteY55" fmla="*/ 799651 h 2241385"/>
                <a:gd name="connsiteX56" fmla="*/ 969185 w 2839365"/>
                <a:gd name="connsiteY56" fmla="*/ 767167 h 2241385"/>
                <a:gd name="connsiteX57" fmla="*/ 993851 w 2839365"/>
                <a:gd name="connsiteY57" fmla="*/ 759170 h 2241385"/>
                <a:gd name="connsiteX58" fmla="*/ 1010520 w 2839365"/>
                <a:gd name="connsiteY58" fmla="*/ 735357 h 2241385"/>
                <a:gd name="connsiteX59" fmla="*/ 1034332 w 2839365"/>
                <a:gd name="connsiteY59" fmla="*/ 787745 h 2241385"/>
                <a:gd name="connsiteX60" fmla="*/ 1077195 w 2839365"/>
                <a:gd name="connsiteY60" fmla="*/ 785364 h 2241385"/>
                <a:gd name="connsiteX61" fmla="*/ 1115295 w 2839365"/>
                <a:gd name="connsiteY61" fmla="*/ 797270 h 2241385"/>
                <a:gd name="connsiteX62" fmla="*/ 1139107 w 2839365"/>
                <a:gd name="connsiteY62" fmla="*/ 787745 h 2241385"/>
                <a:gd name="connsiteX63" fmla="*/ 1167682 w 2839365"/>
                <a:gd name="connsiteY63" fmla="*/ 859182 h 2241385"/>
                <a:gd name="connsiteX64" fmla="*/ 1192618 w 2839365"/>
                <a:gd name="connsiteY64" fmla="*/ 846872 h 2241385"/>
                <a:gd name="connsiteX65" fmla="*/ 1235750 w 2839365"/>
                <a:gd name="connsiteY65" fmla="*/ 852532 h 2241385"/>
                <a:gd name="connsiteX66" fmla="*/ 1270076 w 2839365"/>
                <a:gd name="connsiteY66" fmla="*/ 859182 h 2241385"/>
                <a:gd name="connsiteX67" fmla="*/ 1329427 w 2839365"/>
                <a:gd name="connsiteY67" fmla="*/ 914715 h 2241385"/>
                <a:gd name="connsiteX68" fmla="*/ 1358182 w 2839365"/>
                <a:gd name="connsiteY68" fmla="*/ 899663 h 2241385"/>
                <a:gd name="connsiteX69" fmla="*/ 1393901 w 2839365"/>
                <a:gd name="connsiteY69" fmla="*/ 923476 h 2241385"/>
                <a:gd name="connsiteX70" fmla="*/ 1446289 w 2839365"/>
                <a:gd name="connsiteY70" fmla="*/ 952051 h 2241385"/>
                <a:gd name="connsiteX71" fmla="*/ 1527251 w 2839365"/>
                <a:gd name="connsiteY71" fmla="*/ 956633 h 2241385"/>
                <a:gd name="connsiteX72" fmla="*/ 1550748 w 2839365"/>
                <a:gd name="connsiteY72" fmla="*/ 917680 h 2241385"/>
                <a:gd name="connsiteX73" fmla="*/ 1515345 w 2839365"/>
                <a:gd name="connsiteY73" fmla="*/ 875851 h 2241385"/>
                <a:gd name="connsiteX74" fmla="*/ 1440402 w 2839365"/>
                <a:gd name="connsiteY74" fmla="*/ 823687 h 2241385"/>
                <a:gd name="connsiteX75" fmla="*/ 1353420 w 2839365"/>
                <a:gd name="connsiteY75" fmla="*/ 778220 h 2241385"/>
                <a:gd name="connsiteX76" fmla="*/ 1268189 w 2839365"/>
                <a:gd name="connsiteY76" fmla="*/ 685396 h 2241385"/>
                <a:gd name="connsiteX77" fmla="*/ 1229595 w 2839365"/>
                <a:gd name="connsiteY77" fmla="*/ 663920 h 2241385"/>
                <a:gd name="connsiteX78" fmla="*/ 1148003 w 2839365"/>
                <a:gd name="connsiteY78" fmla="*/ 588124 h 2241385"/>
                <a:gd name="connsiteX79" fmla="*/ 1117676 w 2839365"/>
                <a:gd name="connsiteY79" fmla="*/ 521045 h 2241385"/>
                <a:gd name="connsiteX80" fmla="*/ 1086720 w 2839365"/>
                <a:gd name="connsiteY80" fmla="*/ 471038 h 2241385"/>
                <a:gd name="connsiteX81" fmla="*/ 1069736 w 2839365"/>
                <a:gd name="connsiteY81" fmla="*/ 455134 h 2241385"/>
                <a:gd name="connsiteX82" fmla="*/ 1074813 w 2839365"/>
                <a:gd name="connsiteY82" fmla="*/ 418651 h 2241385"/>
                <a:gd name="connsiteX83" fmla="*/ 1096245 w 2839365"/>
                <a:gd name="connsiteY83" fmla="*/ 378394 h 2241385"/>
                <a:gd name="connsiteX84" fmla="*/ 1053382 w 2839365"/>
                <a:gd name="connsiteY84" fmla="*/ 378170 h 2241385"/>
                <a:gd name="connsiteX85" fmla="*/ 1011463 w 2839365"/>
                <a:gd name="connsiteY85" fmla="*/ 353099 h 2241385"/>
                <a:gd name="connsiteX86" fmla="*/ 1003376 w 2839365"/>
                <a:gd name="connsiteY86" fmla="*/ 290063 h 2241385"/>
                <a:gd name="connsiteX87" fmla="*/ 972420 w 2839365"/>
                <a:gd name="connsiteY87" fmla="*/ 275776 h 2241385"/>
                <a:gd name="connsiteX88" fmla="*/ 966848 w 2839365"/>
                <a:gd name="connsiteY88" fmla="*/ 252862 h 2241385"/>
                <a:gd name="connsiteX89" fmla="*/ 915270 w 2839365"/>
                <a:gd name="connsiteY89" fmla="*/ 256726 h 2241385"/>
                <a:gd name="connsiteX90" fmla="*/ 903364 w 2839365"/>
                <a:gd name="connsiteY90" fmla="*/ 240057 h 2241385"/>
                <a:gd name="connsiteX91" fmla="*/ 853357 w 2839365"/>
                <a:gd name="connsiteY91" fmla="*/ 247201 h 2241385"/>
                <a:gd name="connsiteX92" fmla="*/ 831926 w 2839365"/>
                <a:gd name="connsiteY92" fmla="*/ 235295 h 2241385"/>
                <a:gd name="connsiteX93" fmla="*/ 819301 w 2839365"/>
                <a:gd name="connsiteY93" fmla="*/ 193644 h 2241385"/>
                <a:gd name="connsiteX94" fmla="*/ 745481 w 2839365"/>
                <a:gd name="connsiteY94" fmla="*/ 215075 h 2241385"/>
                <a:gd name="connsiteX95" fmla="*/ 770014 w 2839365"/>
                <a:gd name="connsiteY95" fmla="*/ 178145 h 2241385"/>
                <a:gd name="connsiteX96" fmla="*/ 817639 w 2839365"/>
                <a:gd name="connsiteY96" fmla="*/ 154332 h 2241385"/>
                <a:gd name="connsiteX97" fmla="*/ 853358 w 2839365"/>
                <a:gd name="connsiteY97" fmla="*/ 142426 h 2241385"/>
                <a:gd name="connsiteX98" fmla="*/ 867644 w 2839365"/>
                <a:gd name="connsiteY98" fmla="*/ 92419 h 2241385"/>
                <a:gd name="connsiteX99" fmla="*/ 910507 w 2839365"/>
                <a:gd name="connsiteY99" fmla="*/ 97182 h 2241385"/>
                <a:gd name="connsiteX100" fmla="*/ 1013844 w 2839365"/>
                <a:gd name="connsiteY100" fmla="*/ 41649 h 2241385"/>
                <a:gd name="connsiteX101" fmla="*/ 1247656 w 2839365"/>
                <a:gd name="connsiteY101" fmla="*/ 0 h 2241385"/>
                <a:gd name="connsiteX102" fmla="*/ 1346366 w 2839365"/>
                <a:gd name="connsiteY102" fmla="*/ 27677 h 2241385"/>
                <a:gd name="connsiteX103" fmla="*/ 1410570 w 2839365"/>
                <a:gd name="connsiteY103" fmla="*/ 61463 h 2241385"/>
                <a:gd name="connsiteX104" fmla="*/ 1453432 w 2839365"/>
                <a:gd name="connsiteY104" fmla="*/ 90038 h 2241385"/>
                <a:gd name="connsiteX105" fmla="*/ 1635530 w 2839365"/>
                <a:gd name="connsiteY105" fmla="*/ 102933 h 2241385"/>
                <a:gd name="connsiteX0" fmla="*/ 1575579 w 2779414"/>
                <a:gd name="connsiteY0" fmla="*/ 102933 h 2241385"/>
                <a:gd name="connsiteX1" fmla="*/ 1494078 w 2779414"/>
                <a:gd name="connsiteY1" fmla="*/ 309068 h 2241385"/>
                <a:gd name="connsiteX2" fmla="*/ 1468199 w 2779414"/>
                <a:gd name="connsiteY2" fmla="*/ 464344 h 2241385"/>
                <a:gd name="connsiteX3" fmla="*/ 1623474 w 2779414"/>
                <a:gd name="connsiteY3" fmla="*/ 610993 h 2241385"/>
                <a:gd name="connsiteX4" fmla="*/ 2028916 w 2779414"/>
                <a:gd name="connsiteY4" fmla="*/ 723136 h 2241385"/>
                <a:gd name="connsiteX5" fmla="*/ 2253202 w 2779414"/>
                <a:gd name="connsiteY5" fmla="*/ 921544 h 2241385"/>
                <a:gd name="connsiteX6" fmla="*/ 2503368 w 2779414"/>
                <a:gd name="connsiteY6" fmla="*/ 1076819 h 2241385"/>
                <a:gd name="connsiteX7" fmla="*/ 2684523 w 2779414"/>
                <a:gd name="connsiteY7" fmla="*/ 1318359 h 2241385"/>
                <a:gd name="connsiteX8" fmla="*/ 2779414 w 2779414"/>
                <a:gd name="connsiteY8" fmla="*/ 1620283 h 2241385"/>
                <a:gd name="connsiteX9" fmla="*/ 2770787 w 2779414"/>
                <a:gd name="connsiteY9" fmla="*/ 1870449 h 2241385"/>
                <a:gd name="connsiteX10" fmla="*/ 2693150 w 2779414"/>
                <a:gd name="connsiteY10" fmla="*/ 2060231 h 2241385"/>
                <a:gd name="connsiteX11" fmla="*/ 2520621 w 2779414"/>
                <a:gd name="connsiteY11" fmla="*/ 2189627 h 2241385"/>
                <a:gd name="connsiteX12" fmla="*/ 2279082 w 2779414"/>
                <a:gd name="connsiteY12" fmla="*/ 2241385 h 2241385"/>
                <a:gd name="connsiteX13" fmla="*/ 2058704 w 2779414"/>
                <a:gd name="connsiteY13" fmla="*/ 2219999 h 2241385"/>
                <a:gd name="connsiteX14" fmla="*/ 1787376 w 2779414"/>
                <a:gd name="connsiteY14" fmla="*/ 2137868 h 2241385"/>
                <a:gd name="connsiteX15" fmla="*/ 1619700 w 2779414"/>
                <a:gd name="connsiteY15" fmla="*/ 2052188 h 2241385"/>
                <a:gd name="connsiteX16" fmla="*/ 1403006 w 2779414"/>
                <a:gd name="connsiteY16" fmla="*/ 1949795 h 2241385"/>
                <a:gd name="connsiteX17" fmla="*/ 1357497 w 2779414"/>
                <a:gd name="connsiteY17" fmla="*/ 1761146 h 2241385"/>
                <a:gd name="connsiteX18" fmla="*/ 1246307 w 2779414"/>
                <a:gd name="connsiteY18" fmla="*/ 1573661 h 2241385"/>
                <a:gd name="connsiteX19" fmla="*/ 1017934 w 2779414"/>
                <a:gd name="connsiteY19" fmla="*/ 1656131 h 2241385"/>
                <a:gd name="connsiteX20" fmla="*/ 712973 w 2779414"/>
                <a:gd name="connsiteY20" fmla="*/ 1629649 h 2241385"/>
                <a:gd name="connsiteX21" fmla="*/ 637038 w 2779414"/>
                <a:gd name="connsiteY21" fmla="*/ 1720929 h 2241385"/>
                <a:gd name="connsiteX22" fmla="*/ 630160 w 2779414"/>
                <a:gd name="connsiteY22" fmla="*/ 1879678 h 2241385"/>
                <a:gd name="connsiteX23" fmla="*/ 582267 w 2779414"/>
                <a:gd name="connsiteY23" fmla="*/ 1975724 h 2241385"/>
                <a:gd name="connsiteX24" fmla="*/ 565675 w 2779414"/>
                <a:gd name="connsiteY24" fmla="*/ 2154428 h 2241385"/>
                <a:gd name="connsiteX25" fmla="*/ 510303 w 2779414"/>
                <a:gd name="connsiteY25" fmla="*/ 2093993 h 2241385"/>
                <a:gd name="connsiteX26" fmla="*/ 503212 w 2779414"/>
                <a:gd name="connsiteY26" fmla="*/ 1923619 h 2241385"/>
                <a:gd name="connsiteX27" fmla="*/ 422196 w 2779414"/>
                <a:gd name="connsiteY27" fmla="*/ 2013534 h 2241385"/>
                <a:gd name="connsiteX28" fmla="*/ 347124 w 2779414"/>
                <a:gd name="connsiteY28" fmla="*/ 2147095 h 2241385"/>
                <a:gd name="connsiteX29" fmla="*/ 345667 w 2779414"/>
                <a:gd name="connsiteY29" fmla="*/ 2063585 h 2241385"/>
                <a:gd name="connsiteX30" fmla="*/ 276325 w 2779414"/>
                <a:gd name="connsiteY30" fmla="*/ 2068548 h 2241385"/>
                <a:gd name="connsiteX31" fmla="*/ 158420 w 2779414"/>
                <a:gd name="connsiteY31" fmla="*/ 2101018 h 2241385"/>
                <a:gd name="connsiteX32" fmla="*/ 165090 w 2779414"/>
                <a:gd name="connsiteY32" fmla="*/ 2030297 h 2241385"/>
                <a:gd name="connsiteX33" fmla="*/ 0 w 2779414"/>
                <a:gd name="connsiteY33" fmla="*/ 2017099 h 2241385"/>
                <a:gd name="connsiteX34" fmla="*/ 66007 w 2779414"/>
                <a:gd name="connsiteY34" fmla="*/ 1880455 h 2241385"/>
                <a:gd name="connsiteX35" fmla="*/ 139731 w 2779414"/>
                <a:gd name="connsiteY35" fmla="*/ 1784185 h 2241385"/>
                <a:gd name="connsiteX36" fmla="*/ 139731 w 2779414"/>
                <a:gd name="connsiteY36" fmla="*/ 1534019 h 2241385"/>
                <a:gd name="connsiteX37" fmla="*/ 148357 w 2779414"/>
                <a:gd name="connsiteY37" fmla="*/ 1387370 h 2241385"/>
                <a:gd name="connsiteX38" fmla="*/ 269127 w 2779414"/>
                <a:gd name="connsiteY38" fmla="*/ 1292480 h 2241385"/>
                <a:gd name="connsiteX39" fmla="*/ 415776 w 2779414"/>
                <a:gd name="connsiteY39" fmla="*/ 1275227 h 2241385"/>
                <a:gd name="connsiteX40" fmla="*/ 534749 w 2779414"/>
                <a:gd name="connsiteY40" fmla="*/ 1092590 h 2241385"/>
                <a:gd name="connsiteX41" fmla="*/ 540994 w 2779414"/>
                <a:gd name="connsiteY41" fmla="*/ 1021107 h 2241385"/>
                <a:gd name="connsiteX42" fmla="*/ 550519 w 2779414"/>
                <a:gd name="connsiteY42" fmla="*/ 960812 h 2241385"/>
                <a:gd name="connsiteX43" fmla="*/ 586238 w 2779414"/>
                <a:gd name="connsiteY43" fmla="*/ 952051 h 2241385"/>
                <a:gd name="connsiteX44" fmla="*/ 615666 w 2779414"/>
                <a:gd name="connsiteY44" fmla="*/ 983142 h 2241385"/>
                <a:gd name="connsiteX45" fmla="*/ 633863 w 2779414"/>
                <a:gd name="connsiteY45" fmla="*/ 966338 h 2241385"/>
                <a:gd name="connsiteX46" fmla="*/ 632335 w 2779414"/>
                <a:gd name="connsiteY46" fmla="*/ 906088 h 2241385"/>
                <a:gd name="connsiteX47" fmla="*/ 683780 w 2779414"/>
                <a:gd name="connsiteY47" fmla="*/ 885556 h 2241385"/>
                <a:gd name="connsiteX48" fmla="*/ 726731 w 2779414"/>
                <a:gd name="connsiteY48" fmla="*/ 930620 h 2241385"/>
                <a:gd name="connsiteX49" fmla="*/ 743400 w 2779414"/>
                <a:gd name="connsiteY49" fmla="*/ 952051 h 2241385"/>
                <a:gd name="connsiteX50" fmla="*/ 772425 w 2779414"/>
                <a:gd name="connsiteY50" fmla="*/ 939380 h 2241385"/>
                <a:gd name="connsiteX51" fmla="*/ 781500 w 2779414"/>
                <a:gd name="connsiteY51" fmla="*/ 880613 h 2241385"/>
                <a:gd name="connsiteX52" fmla="*/ 782534 w 2779414"/>
                <a:gd name="connsiteY52" fmla="*/ 847186 h 2241385"/>
                <a:gd name="connsiteX53" fmla="*/ 802931 w 2779414"/>
                <a:gd name="connsiteY53" fmla="*/ 823463 h 2241385"/>
                <a:gd name="connsiteX54" fmla="*/ 858689 w 2779414"/>
                <a:gd name="connsiteY54" fmla="*/ 804952 h 2241385"/>
                <a:gd name="connsiteX55" fmla="*/ 891038 w 2779414"/>
                <a:gd name="connsiteY55" fmla="*/ 799651 h 2241385"/>
                <a:gd name="connsiteX56" fmla="*/ 909234 w 2779414"/>
                <a:gd name="connsiteY56" fmla="*/ 767167 h 2241385"/>
                <a:gd name="connsiteX57" fmla="*/ 933900 w 2779414"/>
                <a:gd name="connsiteY57" fmla="*/ 759170 h 2241385"/>
                <a:gd name="connsiteX58" fmla="*/ 950569 w 2779414"/>
                <a:gd name="connsiteY58" fmla="*/ 735357 h 2241385"/>
                <a:gd name="connsiteX59" fmla="*/ 974381 w 2779414"/>
                <a:gd name="connsiteY59" fmla="*/ 787745 h 2241385"/>
                <a:gd name="connsiteX60" fmla="*/ 1017244 w 2779414"/>
                <a:gd name="connsiteY60" fmla="*/ 785364 h 2241385"/>
                <a:gd name="connsiteX61" fmla="*/ 1055344 w 2779414"/>
                <a:gd name="connsiteY61" fmla="*/ 797270 h 2241385"/>
                <a:gd name="connsiteX62" fmla="*/ 1079156 w 2779414"/>
                <a:gd name="connsiteY62" fmla="*/ 787745 h 2241385"/>
                <a:gd name="connsiteX63" fmla="*/ 1107731 w 2779414"/>
                <a:gd name="connsiteY63" fmla="*/ 859182 h 2241385"/>
                <a:gd name="connsiteX64" fmla="*/ 1132667 w 2779414"/>
                <a:gd name="connsiteY64" fmla="*/ 846872 h 2241385"/>
                <a:gd name="connsiteX65" fmla="*/ 1175799 w 2779414"/>
                <a:gd name="connsiteY65" fmla="*/ 852532 h 2241385"/>
                <a:gd name="connsiteX66" fmla="*/ 1210125 w 2779414"/>
                <a:gd name="connsiteY66" fmla="*/ 859182 h 2241385"/>
                <a:gd name="connsiteX67" fmla="*/ 1269476 w 2779414"/>
                <a:gd name="connsiteY67" fmla="*/ 914715 h 2241385"/>
                <a:gd name="connsiteX68" fmla="*/ 1298231 w 2779414"/>
                <a:gd name="connsiteY68" fmla="*/ 899663 h 2241385"/>
                <a:gd name="connsiteX69" fmla="*/ 1333950 w 2779414"/>
                <a:gd name="connsiteY69" fmla="*/ 923476 h 2241385"/>
                <a:gd name="connsiteX70" fmla="*/ 1386338 w 2779414"/>
                <a:gd name="connsiteY70" fmla="*/ 952051 h 2241385"/>
                <a:gd name="connsiteX71" fmla="*/ 1467300 w 2779414"/>
                <a:gd name="connsiteY71" fmla="*/ 956633 h 2241385"/>
                <a:gd name="connsiteX72" fmla="*/ 1490797 w 2779414"/>
                <a:gd name="connsiteY72" fmla="*/ 917680 h 2241385"/>
                <a:gd name="connsiteX73" fmla="*/ 1455394 w 2779414"/>
                <a:gd name="connsiteY73" fmla="*/ 875851 h 2241385"/>
                <a:gd name="connsiteX74" fmla="*/ 1380451 w 2779414"/>
                <a:gd name="connsiteY74" fmla="*/ 823687 h 2241385"/>
                <a:gd name="connsiteX75" fmla="*/ 1293469 w 2779414"/>
                <a:gd name="connsiteY75" fmla="*/ 778220 h 2241385"/>
                <a:gd name="connsiteX76" fmla="*/ 1208238 w 2779414"/>
                <a:gd name="connsiteY76" fmla="*/ 685396 h 2241385"/>
                <a:gd name="connsiteX77" fmla="*/ 1169644 w 2779414"/>
                <a:gd name="connsiteY77" fmla="*/ 663920 h 2241385"/>
                <a:gd name="connsiteX78" fmla="*/ 1088052 w 2779414"/>
                <a:gd name="connsiteY78" fmla="*/ 588124 h 2241385"/>
                <a:gd name="connsiteX79" fmla="*/ 1057725 w 2779414"/>
                <a:gd name="connsiteY79" fmla="*/ 521045 h 2241385"/>
                <a:gd name="connsiteX80" fmla="*/ 1026769 w 2779414"/>
                <a:gd name="connsiteY80" fmla="*/ 471038 h 2241385"/>
                <a:gd name="connsiteX81" fmla="*/ 1009785 w 2779414"/>
                <a:gd name="connsiteY81" fmla="*/ 455134 h 2241385"/>
                <a:gd name="connsiteX82" fmla="*/ 1014862 w 2779414"/>
                <a:gd name="connsiteY82" fmla="*/ 418651 h 2241385"/>
                <a:gd name="connsiteX83" fmla="*/ 1036294 w 2779414"/>
                <a:gd name="connsiteY83" fmla="*/ 378394 h 2241385"/>
                <a:gd name="connsiteX84" fmla="*/ 993431 w 2779414"/>
                <a:gd name="connsiteY84" fmla="*/ 378170 h 2241385"/>
                <a:gd name="connsiteX85" fmla="*/ 951512 w 2779414"/>
                <a:gd name="connsiteY85" fmla="*/ 353099 h 2241385"/>
                <a:gd name="connsiteX86" fmla="*/ 943425 w 2779414"/>
                <a:gd name="connsiteY86" fmla="*/ 290063 h 2241385"/>
                <a:gd name="connsiteX87" fmla="*/ 912469 w 2779414"/>
                <a:gd name="connsiteY87" fmla="*/ 275776 h 2241385"/>
                <a:gd name="connsiteX88" fmla="*/ 906897 w 2779414"/>
                <a:gd name="connsiteY88" fmla="*/ 252862 h 2241385"/>
                <a:gd name="connsiteX89" fmla="*/ 855319 w 2779414"/>
                <a:gd name="connsiteY89" fmla="*/ 256726 h 2241385"/>
                <a:gd name="connsiteX90" fmla="*/ 843413 w 2779414"/>
                <a:gd name="connsiteY90" fmla="*/ 240057 h 2241385"/>
                <a:gd name="connsiteX91" fmla="*/ 793406 w 2779414"/>
                <a:gd name="connsiteY91" fmla="*/ 247201 h 2241385"/>
                <a:gd name="connsiteX92" fmla="*/ 771975 w 2779414"/>
                <a:gd name="connsiteY92" fmla="*/ 235295 h 2241385"/>
                <a:gd name="connsiteX93" fmla="*/ 759350 w 2779414"/>
                <a:gd name="connsiteY93" fmla="*/ 193644 h 2241385"/>
                <a:gd name="connsiteX94" fmla="*/ 685530 w 2779414"/>
                <a:gd name="connsiteY94" fmla="*/ 215075 h 2241385"/>
                <a:gd name="connsiteX95" fmla="*/ 710063 w 2779414"/>
                <a:gd name="connsiteY95" fmla="*/ 178145 h 2241385"/>
                <a:gd name="connsiteX96" fmla="*/ 757688 w 2779414"/>
                <a:gd name="connsiteY96" fmla="*/ 154332 h 2241385"/>
                <a:gd name="connsiteX97" fmla="*/ 793407 w 2779414"/>
                <a:gd name="connsiteY97" fmla="*/ 142426 h 2241385"/>
                <a:gd name="connsiteX98" fmla="*/ 807693 w 2779414"/>
                <a:gd name="connsiteY98" fmla="*/ 92419 h 2241385"/>
                <a:gd name="connsiteX99" fmla="*/ 850556 w 2779414"/>
                <a:gd name="connsiteY99" fmla="*/ 97182 h 2241385"/>
                <a:gd name="connsiteX100" fmla="*/ 953893 w 2779414"/>
                <a:gd name="connsiteY100" fmla="*/ 41649 h 2241385"/>
                <a:gd name="connsiteX101" fmla="*/ 1187705 w 2779414"/>
                <a:gd name="connsiteY101" fmla="*/ 0 h 2241385"/>
                <a:gd name="connsiteX102" fmla="*/ 1286415 w 2779414"/>
                <a:gd name="connsiteY102" fmla="*/ 27677 h 2241385"/>
                <a:gd name="connsiteX103" fmla="*/ 1350619 w 2779414"/>
                <a:gd name="connsiteY103" fmla="*/ 61463 h 2241385"/>
                <a:gd name="connsiteX104" fmla="*/ 1393481 w 2779414"/>
                <a:gd name="connsiteY104" fmla="*/ 90038 h 2241385"/>
                <a:gd name="connsiteX105" fmla="*/ 1575579 w 2779414"/>
                <a:gd name="connsiteY105" fmla="*/ 102933 h 2241385"/>
                <a:gd name="connsiteX0" fmla="*/ 1509572 w 2713407"/>
                <a:gd name="connsiteY0" fmla="*/ 102933 h 2241385"/>
                <a:gd name="connsiteX1" fmla="*/ 1428071 w 2713407"/>
                <a:gd name="connsiteY1" fmla="*/ 309068 h 2241385"/>
                <a:gd name="connsiteX2" fmla="*/ 1402192 w 2713407"/>
                <a:gd name="connsiteY2" fmla="*/ 464344 h 2241385"/>
                <a:gd name="connsiteX3" fmla="*/ 1557467 w 2713407"/>
                <a:gd name="connsiteY3" fmla="*/ 610993 h 2241385"/>
                <a:gd name="connsiteX4" fmla="*/ 1962909 w 2713407"/>
                <a:gd name="connsiteY4" fmla="*/ 723136 h 2241385"/>
                <a:gd name="connsiteX5" fmla="*/ 2187195 w 2713407"/>
                <a:gd name="connsiteY5" fmla="*/ 921544 h 2241385"/>
                <a:gd name="connsiteX6" fmla="*/ 2437361 w 2713407"/>
                <a:gd name="connsiteY6" fmla="*/ 1076819 h 2241385"/>
                <a:gd name="connsiteX7" fmla="*/ 2618516 w 2713407"/>
                <a:gd name="connsiteY7" fmla="*/ 1318359 h 2241385"/>
                <a:gd name="connsiteX8" fmla="*/ 2713407 w 2713407"/>
                <a:gd name="connsiteY8" fmla="*/ 1620283 h 2241385"/>
                <a:gd name="connsiteX9" fmla="*/ 2704780 w 2713407"/>
                <a:gd name="connsiteY9" fmla="*/ 1870449 h 2241385"/>
                <a:gd name="connsiteX10" fmla="*/ 2627143 w 2713407"/>
                <a:gd name="connsiteY10" fmla="*/ 2060231 h 2241385"/>
                <a:gd name="connsiteX11" fmla="*/ 2454614 w 2713407"/>
                <a:gd name="connsiteY11" fmla="*/ 2189627 h 2241385"/>
                <a:gd name="connsiteX12" fmla="*/ 2213075 w 2713407"/>
                <a:gd name="connsiteY12" fmla="*/ 2241385 h 2241385"/>
                <a:gd name="connsiteX13" fmla="*/ 1992697 w 2713407"/>
                <a:gd name="connsiteY13" fmla="*/ 2219999 h 2241385"/>
                <a:gd name="connsiteX14" fmla="*/ 1721369 w 2713407"/>
                <a:gd name="connsiteY14" fmla="*/ 2137868 h 2241385"/>
                <a:gd name="connsiteX15" fmla="*/ 1553693 w 2713407"/>
                <a:gd name="connsiteY15" fmla="*/ 2052188 h 2241385"/>
                <a:gd name="connsiteX16" fmla="*/ 1336999 w 2713407"/>
                <a:gd name="connsiteY16" fmla="*/ 1949795 h 2241385"/>
                <a:gd name="connsiteX17" fmla="*/ 1291490 w 2713407"/>
                <a:gd name="connsiteY17" fmla="*/ 1761146 h 2241385"/>
                <a:gd name="connsiteX18" fmla="*/ 1180300 w 2713407"/>
                <a:gd name="connsiteY18" fmla="*/ 1573661 h 2241385"/>
                <a:gd name="connsiteX19" fmla="*/ 951927 w 2713407"/>
                <a:gd name="connsiteY19" fmla="*/ 1656131 h 2241385"/>
                <a:gd name="connsiteX20" fmla="*/ 646966 w 2713407"/>
                <a:gd name="connsiteY20" fmla="*/ 1629649 h 2241385"/>
                <a:gd name="connsiteX21" fmla="*/ 571031 w 2713407"/>
                <a:gd name="connsiteY21" fmla="*/ 1720929 h 2241385"/>
                <a:gd name="connsiteX22" fmla="*/ 564153 w 2713407"/>
                <a:gd name="connsiteY22" fmla="*/ 1879678 h 2241385"/>
                <a:gd name="connsiteX23" fmla="*/ 516260 w 2713407"/>
                <a:gd name="connsiteY23" fmla="*/ 1975724 h 2241385"/>
                <a:gd name="connsiteX24" fmla="*/ 499668 w 2713407"/>
                <a:gd name="connsiteY24" fmla="*/ 2154428 h 2241385"/>
                <a:gd name="connsiteX25" fmla="*/ 444296 w 2713407"/>
                <a:gd name="connsiteY25" fmla="*/ 2093993 h 2241385"/>
                <a:gd name="connsiteX26" fmla="*/ 437205 w 2713407"/>
                <a:gd name="connsiteY26" fmla="*/ 1923619 h 2241385"/>
                <a:gd name="connsiteX27" fmla="*/ 356189 w 2713407"/>
                <a:gd name="connsiteY27" fmla="*/ 2013534 h 2241385"/>
                <a:gd name="connsiteX28" fmla="*/ 281117 w 2713407"/>
                <a:gd name="connsiteY28" fmla="*/ 2147095 h 2241385"/>
                <a:gd name="connsiteX29" fmla="*/ 279660 w 2713407"/>
                <a:gd name="connsiteY29" fmla="*/ 2063585 h 2241385"/>
                <a:gd name="connsiteX30" fmla="*/ 210318 w 2713407"/>
                <a:gd name="connsiteY30" fmla="*/ 2068548 h 2241385"/>
                <a:gd name="connsiteX31" fmla="*/ 92413 w 2713407"/>
                <a:gd name="connsiteY31" fmla="*/ 2101018 h 2241385"/>
                <a:gd name="connsiteX32" fmla="*/ 99083 w 2713407"/>
                <a:gd name="connsiteY32" fmla="*/ 2030297 h 2241385"/>
                <a:gd name="connsiteX33" fmla="*/ 243556 w 2713407"/>
                <a:gd name="connsiteY33" fmla="*/ 1998578 h 2241385"/>
                <a:gd name="connsiteX34" fmla="*/ 0 w 2713407"/>
                <a:gd name="connsiteY34" fmla="*/ 1880455 h 2241385"/>
                <a:gd name="connsiteX35" fmla="*/ 73724 w 2713407"/>
                <a:gd name="connsiteY35" fmla="*/ 1784185 h 2241385"/>
                <a:gd name="connsiteX36" fmla="*/ 73724 w 2713407"/>
                <a:gd name="connsiteY36" fmla="*/ 1534019 h 2241385"/>
                <a:gd name="connsiteX37" fmla="*/ 82350 w 2713407"/>
                <a:gd name="connsiteY37" fmla="*/ 1387370 h 2241385"/>
                <a:gd name="connsiteX38" fmla="*/ 203120 w 2713407"/>
                <a:gd name="connsiteY38" fmla="*/ 1292480 h 2241385"/>
                <a:gd name="connsiteX39" fmla="*/ 349769 w 2713407"/>
                <a:gd name="connsiteY39" fmla="*/ 1275227 h 2241385"/>
                <a:gd name="connsiteX40" fmla="*/ 468742 w 2713407"/>
                <a:gd name="connsiteY40" fmla="*/ 1092590 h 2241385"/>
                <a:gd name="connsiteX41" fmla="*/ 474987 w 2713407"/>
                <a:gd name="connsiteY41" fmla="*/ 1021107 h 2241385"/>
                <a:gd name="connsiteX42" fmla="*/ 484512 w 2713407"/>
                <a:gd name="connsiteY42" fmla="*/ 960812 h 2241385"/>
                <a:gd name="connsiteX43" fmla="*/ 520231 w 2713407"/>
                <a:gd name="connsiteY43" fmla="*/ 952051 h 2241385"/>
                <a:gd name="connsiteX44" fmla="*/ 549659 w 2713407"/>
                <a:gd name="connsiteY44" fmla="*/ 983142 h 2241385"/>
                <a:gd name="connsiteX45" fmla="*/ 567856 w 2713407"/>
                <a:gd name="connsiteY45" fmla="*/ 966338 h 2241385"/>
                <a:gd name="connsiteX46" fmla="*/ 566328 w 2713407"/>
                <a:gd name="connsiteY46" fmla="*/ 906088 h 2241385"/>
                <a:gd name="connsiteX47" fmla="*/ 617773 w 2713407"/>
                <a:gd name="connsiteY47" fmla="*/ 885556 h 2241385"/>
                <a:gd name="connsiteX48" fmla="*/ 660724 w 2713407"/>
                <a:gd name="connsiteY48" fmla="*/ 930620 h 2241385"/>
                <a:gd name="connsiteX49" fmla="*/ 677393 w 2713407"/>
                <a:gd name="connsiteY49" fmla="*/ 952051 h 2241385"/>
                <a:gd name="connsiteX50" fmla="*/ 706418 w 2713407"/>
                <a:gd name="connsiteY50" fmla="*/ 939380 h 2241385"/>
                <a:gd name="connsiteX51" fmla="*/ 715493 w 2713407"/>
                <a:gd name="connsiteY51" fmla="*/ 880613 h 2241385"/>
                <a:gd name="connsiteX52" fmla="*/ 716527 w 2713407"/>
                <a:gd name="connsiteY52" fmla="*/ 847186 h 2241385"/>
                <a:gd name="connsiteX53" fmla="*/ 736924 w 2713407"/>
                <a:gd name="connsiteY53" fmla="*/ 823463 h 2241385"/>
                <a:gd name="connsiteX54" fmla="*/ 792682 w 2713407"/>
                <a:gd name="connsiteY54" fmla="*/ 804952 h 2241385"/>
                <a:gd name="connsiteX55" fmla="*/ 825031 w 2713407"/>
                <a:gd name="connsiteY55" fmla="*/ 799651 h 2241385"/>
                <a:gd name="connsiteX56" fmla="*/ 843227 w 2713407"/>
                <a:gd name="connsiteY56" fmla="*/ 767167 h 2241385"/>
                <a:gd name="connsiteX57" fmla="*/ 867893 w 2713407"/>
                <a:gd name="connsiteY57" fmla="*/ 759170 h 2241385"/>
                <a:gd name="connsiteX58" fmla="*/ 884562 w 2713407"/>
                <a:gd name="connsiteY58" fmla="*/ 735357 h 2241385"/>
                <a:gd name="connsiteX59" fmla="*/ 908374 w 2713407"/>
                <a:gd name="connsiteY59" fmla="*/ 787745 h 2241385"/>
                <a:gd name="connsiteX60" fmla="*/ 951237 w 2713407"/>
                <a:gd name="connsiteY60" fmla="*/ 785364 h 2241385"/>
                <a:gd name="connsiteX61" fmla="*/ 989337 w 2713407"/>
                <a:gd name="connsiteY61" fmla="*/ 797270 h 2241385"/>
                <a:gd name="connsiteX62" fmla="*/ 1013149 w 2713407"/>
                <a:gd name="connsiteY62" fmla="*/ 787745 h 2241385"/>
                <a:gd name="connsiteX63" fmla="*/ 1041724 w 2713407"/>
                <a:gd name="connsiteY63" fmla="*/ 859182 h 2241385"/>
                <a:gd name="connsiteX64" fmla="*/ 1066660 w 2713407"/>
                <a:gd name="connsiteY64" fmla="*/ 846872 h 2241385"/>
                <a:gd name="connsiteX65" fmla="*/ 1109792 w 2713407"/>
                <a:gd name="connsiteY65" fmla="*/ 852532 h 2241385"/>
                <a:gd name="connsiteX66" fmla="*/ 1144118 w 2713407"/>
                <a:gd name="connsiteY66" fmla="*/ 859182 h 2241385"/>
                <a:gd name="connsiteX67" fmla="*/ 1203469 w 2713407"/>
                <a:gd name="connsiteY67" fmla="*/ 914715 h 2241385"/>
                <a:gd name="connsiteX68" fmla="*/ 1232224 w 2713407"/>
                <a:gd name="connsiteY68" fmla="*/ 899663 h 2241385"/>
                <a:gd name="connsiteX69" fmla="*/ 1267943 w 2713407"/>
                <a:gd name="connsiteY69" fmla="*/ 923476 h 2241385"/>
                <a:gd name="connsiteX70" fmla="*/ 1320331 w 2713407"/>
                <a:gd name="connsiteY70" fmla="*/ 952051 h 2241385"/>
                <a:gd name="connsiteX71" fmla="*/ 1401293 w 2713407"/>
                <a:gd name="connsiteY71" fmla="*/ 956633 h 2241385"/>
                <a:gd name="connsiteX72" fmla="*/ 1424790 w 2713407"/>
                <a:gd name="connsiteY72" fmla="*/ 917680 h 2241385"/>
                <a:gd name="connsiteX73" fmla="*/ 1389387 w 2713407"/>
                <a:gd name="connsiteY73" fmla="*/ 875851 h 2241385"/>
                <a:gd name="connsiteX74" fmla="*/ 1314444 w 2713407"/>
                <a:gd name="connsiteY74" fmla="*/ 823687 h 2241385"/>
                <a:gd name="connsiteX75" fmla="*/ 1227462 w 2713407"/>
                <a:gd name="connsiteY75" fmla="*/ 778220 h 2241385"/>
                <a:gd name="connsiteX76" fmla="*/ 1142231 w 2713407"/>
                <a:gd name="connsiteY76" fmla="*/ 685396 h 2241385"/>
                <a:gd name="connsiteX77" fmla="*/ 1103637 w 2713407"/>
                <a:gd name="connsiteY77" fmla="*/ 663920 h 2241385"/>
                <a:gd name="connsiteX78" fmla="*/ 1022045 w 2713407"/>
                <a:gd name="connsiteY78" fmla="*/ 588124 h 2241385"/>
                <a:gd name="connsiteX79" fmla="*/ 991718 w 2713407"/>
                <a:gd name="connsiteY79" fmla="*/ 521045 h 2241385"/>
                <a:gd name="connsiteX80" fmla="*/ 960762 w 2713407"/>
                <a:gd name="connsiteY80" fmla="*/ 471038 h 2241385"/>
                <a:gd name="connsiteX81" fmla="*/ 943778 w 2713407"/>
                <a:gd name="connsiteY81" fmla="*/ 455134 h 2241385"/>
                <a:gd name="connsiteX82" fmla="*/ 948855 w 2713407"/>
                <a:gd name="connsiteY82" fmla="*/ 418651 h 2241385"/>
                <a:gd name="connsiteX83" fmla="*/ 970287 w 2713407"/>
                <a:gd name="connsiteY83" fmla="*/ 378394 h 2241385"/>
                <a:gd name="connsiteX84" fmla="*/ 927424 w 2713407"/>
                <a:gd name="connsiteY84" fmla="*/ 378170 h 2241385"/>
                <a:gd name="connsiteX85" fmla="*/ 885505 w 2713407"/>
                <a:gd name="connsiteY85" fmla="*/ 353099 h 2241385"/>
                <a:gd name="connsiteX86" fmla="*/ 877418 w 2713407"/>
                <a:gd name="connsiteY86" fmla="*/ 290063 h 2241385"/>
                <a:gd name="connsiteX87" fmla="*/ 846462 w 2713407"/>
                <a:gd name="connsiteY87" fmla="*/ 275776 h 2241385"/>
                <a:gd name="connsiteX88" fmla="*/ 840890 w 2713407"/>
                <a:gd name="connsiteY88" fmla="*/ 252862 h 2241385"/>
                <a:gd name="connsiteX89" fmla="*/ 789312 w 2713407"/>
                <a:gd name="connsiteY89" fmla="*/ 256726 h 2241385"/>
                <a:gd name="connsiteX90" fmla="*/ 777406 w 2713407"/>
                <a:gd name="connsiteY90" fmla="*/ 240057 h 2241385"/>
                <a:gd name="connsiteX91" fmla="*/ 727399 w 2713407"/>
                <a:gd name="connsiteY91" fmla="*/ 247201 h 2241385"/>
                <a:gd name="connsiteX92" fmla="*/ 705968 w 2713407"/>
                <a:gd name="connsiteY92" fmla="*/ 235295 h 2241385"/>
                <a:gd name="connsiteX93" fmla="*/ 693343 w 2713407"/>
                <a:gd name="connsiteY93" fmla="*/ 193644 h 2241385"/>
                <a:gd name="connsiteX94" fmla="*/ 619523 w 2713407"/>
                <a:gd name="connsiteY94" fmla="*/ 215075 h 2241385"/>
                <a:gd name="connsiteX95" fmla="*/ 644056 w 2713407"/>
                <a:gd name="connsiteY95" fmla="*/ 178145 h 2241385"/>
                <a:gd name="connsiteX96" fmla="*/ 691681 w 2713407"/>
                <a:gd name="connsiteY96" fmla="*/ 154332 h 2241385"/>
                <a:gd name="connsiteX97" fmla="*/ 727400 w 2713407"/>
                <a:gd name="connsiteY97" fmla="*/ 142426 h 2241385"/>
                <a:gd name="connsiteX98" fmla="*/ 741686 w 2713407"/>
                <a:gd name="connsiteY98" fmla="*/ 92419 h 2241385"/>
                <a:gd name="connsiteX99" fmla="*/ 784549 w 2713407"/>
                <a:gd name="connsiteY99" fmla="*/ 97182 h 2241385"/>
                <a:gd name="connsiteX100" fmla="*/ 887886 w 2713407"/>
                <a:gd name="connsiteY100" fmla="*/ 41649 h 2241385"/>
                <a:gd name="connsiteX101" fmla="*/ 1121698 w 2713407"/>
                <a:gd name="connsiteY101" fmla="*/ 0 h 2241385"/>
                <a:gd name="connsiteX102" fmla="*/ 1220408 w 2713407"/>
                <a:gd name="connsiteY102" fmla="*/ 27677 h 2241385"/>
                <a:gd name="connsiteX103" fmla="*/ 1284612 w 2713407"/>
                <a:gd name="connsiteY103" fmla="*/ 61463 h 2241385"/>
                <a:gd name="connsiteX104" fmla="*/ 1327474 w 2713407"/>
                <a:gd name="connsiteY104" fmla="*/ 90038 h 2241385"/>
                <a:gd name="connsiteX105" fmla="*/ 1509572 w 2713407"/>
                <a:gd name="connsiteY105" fmla="*/ 102933 h 2241385"/>
                <a:gd name="connsiteX0" fmla="*/ 1435848 w 2639683"/>
                <a:gd name="connsiteY0" fmla="*/ 102933 h 2241385"/>
                <a:gd name="connsiteX1" fmla="*/ 1354347 w 2639683"/>
                <a:gd name="connsiteY1" fmla="*/ 309068 h 2241385"/>
                <a:gd name="connsiteX2" fmla="*/ 1328468 w 2639683"/>
                <a:gd name="connsiteY2" fmla="*/ 464344 h 2241385"/>
                <a:gd name="connsiteX3" fmla="*/ 1483743 w 2639683"/>
                <a:gd name="connsiteY3" fmla="*/ 610993 h 2241385"/>
                <a:gd name="connsiteX4" fmla="*/ 1889185 w 2639683"/>
                <a:gd name="connsiteY4" fmla="*/ 723136 h 2241385"/>
                <a:gd name="connsiteX5" fmla="*/ 2113471 w 2639683"/>
                <a:gd name="connsiteY5" fmla="*/ 921544 h 2241385"/>
                <a:gd name="connsiteX6" fmla="*/ 2363637 w 2639683"/>
                <a:gd name="connsiteY6" fmla="*/ 1076819 h 2241385"/>
                <a:gd name="connsiteX7" fmla="*/ 2544792 w 2639683"/>
                <a:gd name="connsiteY7" fmla="*/ 1318359 h 2241385"/>
                <a:gd name="connsiteX8" fmla="*/ 2639683 w 2639683"/>
                <a:gd name="connsiteY8" fmla="*/ 1620283 h 2241385"/>
                <a:gd name="connsiteX9" fmla="*/ 2631056 w 2639683"/>
                <a:gd name="connsiteY9" fmla="*/ 1870449 h 2241385"/>
                <a:gd name="connsiteX10" fmla="*/ 2553419 w 2639683"/>
                <a:gd name="connsiteY10" fmla="*/ 2060231 h 2241385"/>
                <a:gd name="connsiteX11" fmla="*/ 2380890 w 2639683"/>
                <a:gd name="connsiteY11" fmla="*/ 2189627 h 2241385"/>
                <a:gd name="connsiteX12" fmla="*/ 2139351 w 2639683"/>
                <a:gd name="connsiteY12" fmla="*/ 2241385 h 2241385"/>
                <a:gd name="connsiteX13" fmla="*/ 1918973 w 2639683"/>
                <a:gd name="connsiteY13" fmla="*/ 2219999 h 2241385"/>
                <a:gd name="connsiteX14" fmla="*/ 1647645 w 2639683"/>
                <a:gd name="connsiteY14" fmla="*/ 2137868 h 2241385"/>
                <a:gd name="connsiteX15" fmla="*/ 1479969 w 2639683"/>
                <a:gd name="connsiteY15" fmla="*/ 2052188 h 2241385"/>
                <a:gd name="connsiteX16" fmla="*/ 1263275 w 2639683"/>
                <a:gd name="connsiteY16" fmla="*/ 1949795 h 2241385"/>
                <a:gd name="connsiteX17" fmla="*/ 1217766 w 2639683"/>
                <a:gd name="connsiteY17" fmla="*/ 1761146 h 2241385"/>
                <a:gd name="connsiteX18" fmla="*/ 1106576 w 2639683"/>
                <a:gd name="connsiteY18" fmla="*/ 1573661 h 2241385"/>
                <a:gd name="connsiteX19" fmla="*/ 878203 w 2639683"/>
                <a:gd name="connsiteY19" fmla="*/ 1656131 h 2241385"/>
                <a:gd name="connsiteX20" fmla="*/ 573242 w 2639683"/>
                <a:gd name="connsiteY20" fmla="*/ 1629649 h 2241385"/>
                <a:gd name="connsiteX21" fmla="*/ 497307 w 2639683"/>
                <a:gd name="connsiteY21" fmla="*/ 1720929 h 2241385"/>
                <a:gd name="connsiteX22" fmla="*/ 490429 w 2639683"/>
                <a:gd name="connsiteY22" fmla="*/ 1879678 h 2241385"/>
                <a:gd name="connsiteX23" fmla="*/ 442536 w 2639683"/>
                <a:gd name="connsiteY23" fmla="*/ 1975724 h 2241385"/>
                <a:gd name="connsiteX24" fmla="*/ 425944 w 2639683"/>
                <a:gd name="connsiteY24" fmla="*/ 2154428 h 2241385"/>
                <a:gd name="connsiteX25" fmla="*/ 370572 w 2639683"/>
                <a:gd name="connsiteY25" fmla="*/ 2093993 h 2241385"/>
                <a:gd name="connsiteX26" fmla="*/ 363481 w 2639683"/>
                <a:gd name="connsiteY26" fmla="*/ 1923619 h 2241385"/>
                <a:gd name="connsiteX27" fmla="*/ 282465 w 2639683"/>
                <a:gd name="connsiteY27" fmla="*/ 2013534 h 2241385"/>
                <a:gd name="connsiteX28" fmla="*/ 207393 w 2639683"/>
                <a:gd name="connsiteY28" fmla="*/ 2147095 h 2241385"/>
                <a:gd name="connsiteX29" fmla="*/ 205936 w 2639683"/>
                <a:gd name="connsiteY29" fmla="*/ 2063585 h 2241385"/>
                <a:gd name="connsiteX30" fmla="*/ 136594 w 2639683"/>
                <a:gd name="connsiteY30" fmla="*/ 2068548 h 2241385"/>
                <a:gd name="connsiteX31" fmla="*/ 18689 w 2639683"/>
                <a:gd name="connsiteY31" fmla="*/ 2101018 h 2241385"/>
                <a:gd name="connsiteX32" fmla="*/ 25359 w 2639683"/>
                <a:gd name="connsiteY32" fmla="*/ 2030297 h 2241385"/>
                <a:gd name="connsiteX33" fmla="*/ 169832 w 2639683"/>
                <a:gd name="connsiteY33" fmla="*/ 1998578 h 2241385"/>
                <a:gd name="connsiteX34" fmla="*/ 283463 w 2639683"/>
                <a:gd name="connsiteY34" fmla="*/ 1933372 h 2241385"/>
                <a:gd name="connsiteX35" fmla="*/ 0 w 2639683"/>
                <a:gd name="connsiteY35" fmla="*/ 1784185 h 2241385"/>
                <a:gd name="connsiteX36" fmla="*/ 0 w 2639683"/>
                <a:gd name="connsiteY36" fmla="*/ 1534019 h 2241385"/>
                <a:gd name="connsiteX37" fmla="*/ 8626 w 2639683"/>
                <a:gd name="connsiteY37" fmla="*/ 1387370 h 2241385"/>
                <a:gd name="connsiteX38" fmla="*/ 129396 w 2639683"/>
                <a:gd name="connsiteY38" fmla="*/ 1292480 h 2241385"/>
                <a:gd name="connsiteX39" fmla="*/ 276045 w 2639683"/>
                <a:gd name="connsiteY39" fmla="*/ 1275227 h 2241385"/>
                <a:gd name="connsiteX40" fmla="*/ 395018 w 2639683"/>
                <a:gd name="connsiteY40" fmla="*/ 1092590 h 2241385"/>
                <a:gd name="connsiteX41" fmla="*/ 401263 w 2639683"/>
                <a:gd name="connsiteY41" fmla="*/ 1021107 h 2241385"/>
                <a:gd name="connsiteX42" fmla="*/ 410788 w 2639683"/>
                <a:gd name="connsiteY42" fmla="*/ 960812 h 2241385"/>
                <a:gd name="connsiteX43" fmla="*/ 446507 w 2639683"/>
                <a:gd name="connsiteY43" fmla="*/ 952051 h 2241385"/>
                <a:gd name="connsiteX44" fmla="*/ 475935 w 2639683"/>
                <a:gd name="connsiteY44" fmla="*/ 983142 h 2241385"/>
                <a:gd name="connsiteX45" fmla="*/ 494132 w 2639683"/>
                <a:gd name="connsiteY45" fmla="*/ 966338 h 2241385"/>
                <a:gd name="connsiteX46" fmla="*/ 492604 w 2639683"/>
                <a:gd name="connsiteY46" fmla="*/ 906088 h 2241385"/>
                <a:gd name="connsiteX47" fmla="*/ 544049 w 2639683"/>
                <a:gd name="connsiteY47" fmla="*/ 885556 h 2241385"/>
                <a:gd name="connsiteX48" fmla="*/ 587000 w 2639683"/>
                <a:gd name="connsiteY48" fmla="*/ 930620 h 2241385"/>
                <a:gd name="connsiteX49" fmla="*/ 603669 w 2639683"/>
                <a:gd name="connsiteY49" fmla="*/ 952051 h 2241385"/>
                <a:gd name="connsiteX50" fmla="*/ 632694 w 2639683"/>
                <a:gd name="connsiteY50" fmla="*/ 939380 h 2241385"/>
                <a:gd name="connsiteX51" fmla="*/ 641769 w 2639683"/>
                <a:gd name="connsiteY51" fmla="*/ 880613 h 2241385"/>
                <a:gd name="connsiteX52" fmla="*/ 642803 w 2639683"/>
                <a:gd name="connsiteY52" fmla="*/ 847186 h 2241385"/>
                <a:gd name="connsiteX53" fmla="*/ 663200 w 2639683"/>
                <a:gd name="connsiteY53" fmla="*/ 823463 h 2241385"/>
                <a:gd name="connsiteX54" fmla="*/ 718958 w 2639683"/>
                <a:gd name="connsiteY54" fmla="*/ 804952 h 2241385"/>
                <a:gd name="connsiteX55" fmla="*/ 751307 w 2639683"/>
                <a:gd name="connsiteY55" fmla="*/ 799651 h 2241385"/>
                <a:gd name="connsiteX56" fmla="*/ 769503 w 2639683"/>
                <a:gd name="connsiteY56" fmla="*/ 767167 h 2241385"/>
                <a:gd name="connsiteX57" fmla="*/ 794169 w 2639683"/>
                <a:gd name="connsiteY57" fmla="*/ 759170 h 2241385"/>
                <a:gd name="connsiteX58" fmla="*/ 810838 w 2639683"/>
                <a:gd name="connsiteY58" fmla="*/ 735357 h 2241385"/>
                <a:gd name="connsiteX59" fmla="*/ 834650 w 2639683"/>
                <a:gd name="connsiteY59" fmla="*/ 787745 h 2241385"/>
                <a:gd name="connsiteX60" fmla="*/ 877513 w 2639683"/>
                <a:gd name="connsiteY60" fmla="*/ 785364 h 2241385"/>
                <a:gd name="connsiteX61" fmla="*/ 915613 w 2639683"/>
                <a:gd name="connsiteY61" fmla="*/ 797270 h 2241385"/>
                <a:gd name="connsiteX62" fmla="*/ 939425 w 2639683"/>
                <a:gd name="connsiteY62" fmla="*/ 787745 h 2241385"/>
                <a:gd name="connsiteX63" fmla="*/ 968000 w 2639683"/>
                <a:gd name="connsiteY63" fmla="*/ 859182 h 2241385"/>
                <a:gd name="connsiteX64" fmla="*/ 992936 w 2639683"/>
                <a:gd name="connsiteY64" fmla="*/ 846872 h 2241385"/>
                <a:gd name="connsiteX65" fmla="*/ 1036068 w 2639683"/>
                <a:gd name="connsiteY65" fmla="*/ 852532 h 2241385"/>
                <a:gd name="connsiteX66" fmla="*/ 1070394 w 2639683"/>
                <a:gd name="connsiteY66" fmla="*/ 859182 h 2241385"/>
                <a:gd name="connsiteX67" fmla="*/ 1129745 w 2639683"/>
                <a:gd name="connsiteY67" fmla="*/ 914715 h 2241385"/>
                <a:gd name="connsiteX68" fmla="*/ 1158500 w 2639683"/>
                <a:gd name="connsiteY68" fmla="*/ 899663 h 2241385"/>
                <a:gd name="connsiteX69" fmla="*/ 1194219 w 2639683"/>
                <a:gd name="connsiteY69" fmla="*/ 923476 h 2241385"/>
                <a:gd name="connsiteX70" fmla="*/ 1246607 w 2639683"/>
                <a:gd name="connsiteY70" fmla="*/ 952051 h 2241385"/>
                <a:gd name="connsiteX71" fmla="*/ 1327569 w 2639683"/>
                <a:gd name="connsiteY71" fmla="*/ 956633 h 2241385"/>
                <a:gd name="connsiteX72" fmla="*/ 1351066 w 2639683"/>
                <a:gd name="connsiteY72" fmla="*/ 917680 h 2241385"/>
                <a:gd name="connsiteX73" fmla="*/ 1315663 w 2639683"/>
                <a:gd name="connsiteY73" fmla="*/ 875851 h 2241385"/>
                <a:gd name="connsiteX74" fmla="*/ 1240720 w 2639683"/>
                <a:gd name="connsiteY74" fmla="*/ 823687 h 2241385"/>
                <a:gd name="connsiteX75" fmla="*/ 1153738 w 2639683"/>
                <a:gd name="connsiteY75" fmla="*/ 778220 h 2241385"/>
                <a:gd name="connsiteX76" fmla="*/ 1068507 w 2639683"/>
                <a:gd name="connsiteY76" fmla="*/ 685396 h 2241385"/>
                <a:gd name="connsiteX77" fmla="*/ 1029913 w 2639683"/>
                <a:gd name="connsiteY77" fmla="*/ 663920 h 2241385"/>
                <a:gd name="connsiteX78" fmla="*/ 948321 w 2639683"/>
                <a:gd name="connsiteY78" fmla="*/ 588124 h 2241385"/>
                <a:gd name="connsiteX79" fmla="*/ 917994 w 2639683"/>
                <a:gd name="connsiteY79" fmla="*/ 521045 h 2241385"/>
                <a:gd name="connsiteX80" fmla="*/ 887038 w 2639683"/>
                <a:gd name="connsiteY80" fmla="*/ 471038 h 2241385"/>
                <a:gd name="connsiteX81" fmla="*/ 870054 w 2639683"/>
                <a:gd name="connsiteY81" fmla="*/ 455134 h 2241385"/>
                <a:gd name="connsiteX82" fmla="*/ 875131 w 2639683"/>
                <a:gd name="connsiteY82" fmla="*/ 418651 h 2241385"/>
                <a:gd name="connsiteX83" fmla="*/ 896563 w 2639683"/>
                <a:gd name="connsiteY83" fmla="*/ 378394 h 2241385"/>
                <a:gd name="connsiteX84" fmla="*/ 853700 w 2639683"/>
                <a:gd name="connsiteY84" fmla="*/ 378170 h 2241385"/>
                <a:gd name="connsiteX85" fmla="*/ 811781 w 2639683"/>
                <a:gd name="connsiteY85" fmla="*/ 353099 h 2241385"/>
                <a:gd name="connsiteX86" fmla="*/ 803694 w 2639683"/>
                <a:gd name="connsiteY86" fmla="*/ 290063 h 2241385"/>
                <a:gd name="connsiteX87" fmla="*/ 772738 w 2639683"/>
                <a:gd name="connsiteY87" fmla="*/ 275776 h 2241385"/>
                <a:gd name="connsiteX88" fmla="*/ 767166 w 2639683"/>
                <a:gd name="connsiteY88" fmla="*/ 252862 h 2241385"/>
                <a:gd name="connsiteX89" fmla="*/ 715588 w 2639683"/>
                <a:gd name="connsiteY89" fmla="*/ 256726 h 2241385"/>
                <a:gd name="connsiteX90" fmla="*/ 703682 w 2639683"/>
                <a:gd name="connsiteY90" fmla="*/ 240057 h 2241385"/>
                <a:gd name="connsiteX91" fmla="*/ 653675 w 2639683"/>
                <a:gd name="connsiteY91" fmla="*/ 247201 h 2241385"/>
                <a:gd name="connsiteX92" fmla="*/ 632244 w 2639683"/>
                <a:gd name="connsiteY92" fmla="*/ 235295 h 2241385"/>
                <a:gd name="connsiteX93" fmla="*/ 619619 w 2639683"/>
                <a:gd name="connsiteY93" fmla="*/ 193644 h 2241385"/>
                <a:gd name="connsiteX94" fmla="*/ 545799 w 2639683"/>
                <a:gd name="connsiteY94" fmla="*/ 215075 h 2241385"/>
                <a:gd name="connsiteX95" fmla="*/ 570332 w 2639683"/>
                <a:gd name="connsiteY95" fmla="*/ 178145 h 2241385"/>
                <a:gd name="connsiteX96" fmla="*/ 617957 w 2639683"/>
                <a:gd name="connsiteY96" fmla="*/ 154332 h 2241385"/>
                <a:gd name="connsiteX97" fmla="*/ 653676 w 2639683"/>
                <a:gd name="connsiteY97" fmla="*/ 142426 h 2241385"/>
                <a:gd name="connsiteX98" fmla="*/ 667962 w 2639683"/>
                <a:gd name="connsiteY98" fmla="*/ 92419 h 2241385"/>
                <a:gd name="connsiteX99" fmla="*/ 710825 w 2639683"/>
                <a:gd name="connsiteY99" fmla="*/ 97182 h 2241385"/>
                <a:gd name="connsiteX100" fmla="*/ 814162 w 2639683"/>
                <a:gd name="connsiteY100" fmla="*/ 41649 h 2241385"/>
                <a:gd name="connsiteX101" fmla="*/ 1047974 w 2639683"/>
                <a:gd name="connsiteY101" fmla="*/ 0 h 2241385"/>
                <a:gd name="connsiteX102" fmla="*/ 1146684 w 2639683"/>
                <a:gd name="connsiteY102" fmla="*/ 27677 h 2241385"/>
                <a:gd name="connsiteX103" fmla="*/ 1210888 w 2639683"/>
                <a:gd name="connsiteY103" fmla="*/ 61463 h 2241385"/>
                <a:gd name="connsiteX104" fmla="*/ 1253750 w 2639683"/>
                <a:gd name="connsiteY104" fmla="*/ 90038 h 2241385"/>
                <a:gd name="connsiteX105" fmla="*/ 1435848 w 2639683"/>
                <a:gd name="connsiteY105" fmla="*/ 102933 h 2241385"/>
                <a:gd name="connsiteX0" fmla="*/ 1435848 w 2639683"/>
                <a:gd name="connsiteY0" fmla="*/ 102933 h 2241385"/>
                <a:gd name="connsiteX1" fmla="*/ 1354347 w 2639683"/>
                <a:gd name="connsiteY1" fmla="*/ 309068 h 2241385"/>
                <a:gd name="connsiteX2" fmla="*/ 1328468 w 2639683"/>
                <a:gd name="connsiteY2" fmla="*/ 464344 h 2241385"/>
                <a:gd name="connsiteX3" fmla="*/ 1483743 w 2639683"/>
                <a:gd name="connsiteY3" fmla="*/ 610993 h 2241385"/>
                <a:gd name="connsiteX4" fmla="*/ 1889185 w 2639683"/>
                <a:gd name="connsiteY4" fmla="*/ 723136 h 2241385"/>
                <a:gd name="connsiteX5" fmla="*/ 2113471 w 2639683"/>
                <a:gd name="connsiteY5" fmla="*/ 921544 h 2241385"/>
                <a:gd name="connsiteX6" fmla="*/ 2363637 w 2639683"/>
                <a:gd name="connsiteY6" fmla="*/ 1076819 h 2241385"/>
                <a:gd name="connsiteX7" fmla="*/ 2544792 w 2639683"/>
                <a:gd name="connsiteY7" fmla="*/ 1318359 h 2241385"/>
                <a:gd name="connsiteX8" fmla="*/ 2639683 w 2639683"/>
                <a:gd name="connsiteY8" fmla="*/ 1620283 h 2241385"/>
                <a:gd name="connsiteX9" fmla="*/ 2631056 w 2639683"/>
                <a:gd name="connsiteY9" fmla="*/ 1870449 h 2241385"/>
                <a:gd name="connsiteX10" fmla="*/ 2553419 w 2639683"/>
                <a:gd name="connsiteY10" fmla="*/ 2060231 h 2241385"/>
                <a:gd name="connsiteX11" fmla="*/ 2380890 w 2639683"/>
                <a:gd name="connsiteY11" fmla="*/ 2189627 h 2241385"/>
                <a:gd name="connsiteX12" fmla="*/ 2139351 w 2639683"/>
                <a:gd name="connsiteY12" fmla="*/ 2241385 h 2241385"/>
                <a:gd name="connsiteX13" fmla="*/ 1918973 w 2639683"/>
                <a:gd name="connsiteY13" fmla="*/ 2219999 h 2241385"/>
                <a:gd name="connsiteX14" fmla="*/ 1647645 w 2639683"/>
                <a:gd name="connsiteY14" fmla="*/ 2137868 h 2241385"/>
                <a:gd name="connsiteX15" fmla="*/ 1479969 w 2639683"/>
                <a:gd name="connsiteY15" fmla="*/ 2052188 h 2241385"/>
                <a:gd name="connsiteX16" fmla="*/ 1263275 w 2639683"/>
                <a:gd name="connsiteY16" fmla="*/ 1949795 h 2241385"/>
                <a:gd name="connsiteX17" fmla="*/ 1217766 w 2639683"/>
                <a:gd name="connsiteY17" fmla="*/ 1761146 h 2241385"/>
                <a:gd name="connsiteX18" fmla="*/ 1106576 w 2639683"/>
                <a:gd name="connsiteY18" fmla="*/ 1573661 h 2241385"/>
                <a:gd name="connsiteX19" fmla="*/ 878203 w 2639683"/>
                <a:gd name="connsiteY19" fmla="*/ 1656131 h 2241385"/>
                <a:gd name="connsiteX20" fmla="*/ 573242 w 2639683"/>
                <a:gd name="connsiteY20" fmla="*/ 1629649 h 2241385"/>
                <a:gd name="connsiteX21" fmla="*/ 497307 w 2639683"/>
                <a:gd name="connsiteY21" fmla="*/ 1720929 h 2241385"/>
                <a:gd name="connsiteX22" fmla="*/ 490429 w 2639683"/>
                <a:gd name="connsiteY22" fmla="*/ 1879678 h 2241385"/>
                <a:gd name="connsiteX23" fmla="*/ 442536 w 2639683"/>
                <a:gd name="connsiteY23" fmla="*/ 1975724 h 2241385"/>
                <a:gd name="connsiteX24" fmla="*/ 425944 w 2639683"/>
                <a:gd name="connsiteY24" fmla="*/ 2154428 h 2241385"/>
                <a:gd name="connsiteX25" fmla="*/ 370572 w 2639683"/>
                <a:gd name="connsiteY25" fmla="*/ 2093993 h 2241385"/>
                <a:gd name="connsiteX26" fmla="*/ 363481 w 2639683"/>
                <a:gd name="connsiteY26" fmla="*/ 1923619 h 2241385"/>
                <a:gd name="connsiteX27" fmla="*/ 282465 w 2639683"/>
                <a:gd name="connsiteY27" fmla="*/ 2013534 h 2241385"/>
                <a:gd name="connsiteX28" fmla="*/ 207393 w 2639683"/>
                <a:gd name="connsiteY28" fmla="*/ 2147095 h 2241385"/>
                <a:gd name="connsiteX29" fmla="*/ 205936 w 2639683"/>
                <a:gd name="connsiteY29" fmla="*/ 2063585 h 2241385"/>
                <a:gd name="connsiteX30" fmla="*/ 136594 w 2639683"/>
                <a:gd name="connsiteY30" fmla="*/ 2068548 h 2241385"/>
                <a:gd name="connsiteX31" fmla="*/ 18689 w 2639683"/>
                <a:gd name="connsiteY31" fmla="*/ 2101018 h 2241385"/>
                <a:gd name="connsiteX32" fmla="*/ 25359 w 2639683"/>
                <a:gd name="connsiteY32" fmla="*/ 2030297 h 2241385"/>
                <a:gd name="connsiteX33" fmla="*/ 169832 w 2639683"/>
                <a:gd name="connsiteY33" fmla="*/ 1998578 h 2241385"/>
                <a:gd name="connsiteX34" fmla="*/ 283463 w 2639683"/>
                <a:gd name="connsiteY34" fmla="*/ 1933372 h 2241385"/>
                <a:gd name="connsiteX35" fmla="*/ 367771 w 2639683"/>
                <a:gd name="connsiteY35" fmla="*/ 1823873 h 2241385"/>
                <a:gd name="connsiteX36" fmla="*/ 0 w 2639683"/>
                <a:gd name="connsiteY36" fmla="*/ 1534019 h 2241385"/>
                <a:gd name="connsiteX37" fmla="*/ 8626 w 2639683"/>
                <a:gd name="connsiteY37" fmla="*/ 1387370 h 2241385"/>
                <a:gd name="connsiteX38" fmla="*/ 129396 w 2639683"/>
                <a:gd name="connsiteY38" fmla="*/ 1292480 h 2241385"/>
                <a:gd name="connsiteX39" fmla="*/ 276045 w 2639683"/>
                <a:gd name="connsiteY39" fmla="*/ 1275227 h 2241385"/>
                <a:gd name="connsiteX40" fmla="*/ 395018 w 2639683"/>
                <a:gd name="connsiteY40" fmla="*/ 1092590 h 2241385"/>
                <a:gd name="connsiteX41" fmla="*/ 401263 w 2639683"/>
                <a:gd name="connsiteY41" fmla="*/ 1021107 h 2241385"/>
                <a:gd name="connsiteX42" fmla="*/ 410788 w 2639683"/>
                <a:gd name="connsiteY42" fmla="*/ 960812 h 2241385"/>
                <a:gd name="connsiteX43" fmla="*/ 446507 w 2639683"/>
                <a:gd name="connsiteY43" fmla="*/ 952051 h 2241385"/>
                <a:gd name="connsiteX44" fmla="*/ 475935 w 2639683"/>
                <a:gd name="connsiteY44" fmla="*/ 983142 h 2241385"/>
                <a:gd name="connsiteX45" fmla="*/ 494132 w 2639683"/>
                <a:gd name="connsiteY45" fmla="*/ 966338 h 2241385"/>
                <a:gd name="connsiteX46" fmla="*/ 492604 w 2639683"/>
                <a:gd name="connsiteY46" fmla="*/ 906088 h 2241385"/>
                <a:gd name="connsiteX47" fmla="*/ 544049 w 2639683"/>
                <a:gd name="connsiteY47" fmla="*/ 885556 h 2241385"/>
                <a:gd name="connsiteX48" fmla="*/ 587000 w 2639683"/>
                <a:gd name="connsiteY48" fmla="*/ 930620 h 2241385"/>
                <a:gd name="connsiteX49" fmla="*/ 603669 w 2639683"/>
                <a:gd name="connsiteY49" fmla="*/ 952051 h 2241385"/>
                <a:gd name="connsiteX50" fmla="*/ 632694 w 2639683"/>
                <a:gd name="connsiteY50" fmla="*/ 939380 h 2241385"/>
                <a:gd name="connsiteX51" fmla="*/ 641769 w 2639683"/>
                <a:gd name="connsiteY51" fmla="*/ 880613 h 2241385"/>
                <a:gd name="connsiteX52" fmla="*/ 642803 w 2639683"/>
                <a:gd name="connsiteY52" fmla="*/ 847186 h 2241385"/>
                <a:gd name="connsiteX53" fmla="*/ 663200 w 2639683"/>
                <a:gd name="connsiteY53" fmla="*/ 823463 h 2241385"/>
                <a:gd name="connsiteX54" fmla="*/ 718958 w 2639683"/>
                <a:gd name="connsiteY54" fmla="*/ 804952 h 2241385"/>
                <a:gd name="connsiteX55" fmla="*/ 751307 w 2639683"/>
                <a:gd name="connsiteY55" fmla="*/ 799651 h 2241385"/>
                <a:gd name="connsiteX56" fmla="*/ 769503 w 2639683"/>
                <a:gd name="connsiteY56" fmla="*/ 767167 h 2241385"/>
                <a:gd name="connsiteX57" fmla="*/ 794169 w 2639683"/>
                <a:gd name="connsiteY57" fmla="*/ 759170 h 2241385"/>
                <a:gd name="connsiteX58" fmla="*/ 810838 w 2639683"/>
                <a:gd name="connsiteY58" fmla="*/ 735357 h 2241385"/>
                <a:gd name="connsiteX59" fmla="*/ 834650 w 2639683"/>
                <a:gd name="connsiteY59" fmla="*/ 787745 h 2241385"/>
                <a:gd name="connsiteX60" fmla="*/ 877513 w 2639683"/>
                <a:gd name="connsiteY60" fmla="*/ 785364 h 2241385"/>
                <a:gd name="connsiteX61" fmla="*/ 915613 w 2639683"/>
                <a:gd name="connsiteY61" fmla="*/ 797270 h 2241385"/>
                <a:gd name="connsiteX62" fmla="*/ 939425 w 2639683"/>
                <a:gd name="connsiteY62" fmla="*/ 787745 h 2241385"/>
                <a:gd name="connsiteX63" fmla="*/ 968000 w 2639683"/>
                <a:gd name="connsiteY63" fmla="*/ 859182 h 2241385"/>
                <a:gd name="connsiteX64" fmla="*/ 992936 w 2639683"/>
                <a:gd name="connsiteY64" fmla="*/ 846872 h 2241385"/>
                <a:gd name="connsiteX65" fmla="*/ 1036068 w 2639683"/>
                <a:gd name="connsiteY65" fmla="*/ 852532 h 2241385"/>
                <a:gd name="connsiteX66" fmla="*/ 1070394 w 2639683"/>
                <a:gd name="connsiteY66" fmla="*/ 859182 h 2241385"/>
                <a:gd name="connsiteX67" fmla="*/ 1129745 w 2639683"/>
                <a:gd name="connsiteY67" fmla="*/ 914715 h 2241385"/>
                <a:gd name="connsiteX68" fmla="*/ 1158500 w 2639683"/>
                <a:gd name="connsiteY68" fmla="*/ 899663 h 2241385"/>
                <a:gd name="connsiteX69" fmla="*/ 1194219 w 2639683"/>
                <a:gd name="connsiteY69" fmla="*/ 923476 h 2241385"/>
                <a:gd name="connsiteX70" fmla="*/ 1246607 w 2639683"/>
                <a:gd name="connsiteY70" fmla="*/ 952051 h 2241385"/>
                <a:gd name="connsiteX71" fmla="*/ 1327569 w 2639683"/>
                <a:gd name="connsiteY71" fmla="*/ 956633 h 2241385"/>
                <a:gd name="connsiteX72" fmla="*/ 1351066 w 2639683"/>
                <a:gd name="connsiteY72" fmla="*/ 917680 h 2241385"/>
                <a:gd name="connsiteX73" fmla="*/ 1315663 w 2639683"/>
                <a:gd name="connsiteY73" fmla="*/ 875851 h 2241385"/>
                <a:gd name="connsiteX74" fmla="*/ 1240720 w 2639683"/>
                <a:gd name="connsiteY74" fmla="*/ 823687 h 2241385"/>
                <a:gd name="connsiteX75" fmla="*/ 1153738 w 2639683"/>
                <a:gd name="connsiteY75" fmla="*/ 778220 h 2241385"/>
                <a:gd name="connsiteX76" fmla="*/ 1068507 w 2639683"/>
                <a:gd name="connsiteY76" fmla="*/ 685396 h 2241385"/>
                <a:gd name="connsiteX77" fmla="*/ 1029913 w 2639683"/>
                <a:gd name="connsiteY77" fmla="*/ 663920 h 2241385"/>
                <a:gd name="connsiteX78" fmla="*/ 948321 w 2639683"/>
                <a:gd name="connsiteY78" fmla="*/ 588124 h 2241385"/>
                <a:gd name="connsiteX79" fmla="*/ 917994 w 2639683"/>
                <a:gd name="connsiteY79" fmla="*/ 521045 h 2241385"/>
                <a:gd name="connsiteX80" fmla="*/ 887038 w 2639683"/>
                <a:gd name="connsiteY80" fmla="*/ 471038 h 2241385"/>
                <a:gd name="connsiteX81" fmla="*/ 870054 w 2639683"/>
                <a:gd name="connsiteY81" fmla="*/ 455134 h 2241385"/>
                <a:gd name="connsiteX82" fmla="*/ 875131 w 2639683"/>
                <a:gd name="connsiteY82" fmla="*/ 418651 h 2241385"/>
                <a:gd name="connsiteX83" fmla="*/ 896563 w 2639683"/>
                <a:gd name="connsiteY83" fmla="*/ 378394 h 2241385"/>
                <a:gd name="connsiteX84" fmla="*/ 853700 w 2639683"/>
                <a:gd name="connsiteY84" fmla="*/ 378170 h 2241385"/>
                <a:gd name="connsiteX85" fmla="*/ 811781 w 2639683"/>
                <a:gd name="connsiteY85" fmla="*/ 353099 h 2241385"/>
                <a:gd name="connsiteX86" fmla="*/ 803694 w 2639683"/>
                <a:gd name="connsiteY86" fmla="*/ 290063 h 2241385"/>
                <a:gd name="connsiteX87" fmla="*/ 772738 w 2639683"/>
                <a:gd name="connsiteY87" fmla="*/ 275776 h 2241385"/>
                <a:gd name="connsiteX88" fmla="*/ 767166 w 2639683"/>
                <a:gd name="connsiteY88" fmla="*/ 252862 h 2241385"/>
                <a:gd name="connsiteX89" fmla="*/ 715588 w 2639683"/>
                <a:gd name="connsiteY89" fmla="*/ 256726 h 2241385"/>
                <a:gd name="connsiteX90" fmla="*/ 703682 w 2639683"/>
                <a:gd name="connsiteY90" fmla="*/ 240057 h 2241385"/>
                <a:gd name="connsiteX91" fmla="*/ 653675 w 2639683"/>
                <a:gd name="connsiteY91" fmla="*/ 247201 h 2241385"/>
                <a:gd name="connsiteX92" fmla="*/ 632244 w 2639683"/>
                <a:gd name="connsiteY92" fmla="*/ 235295 h 2241385"/>
                <a:gd name="connsiteX93" fmla="*/ 619619 w 2639683"/>
                <a:gd name="connsiteY93" fmla="*/ 193644 h 2241385"/>
                <a:gd name="connsiteX94" fmla="*/ 545799 w 2639683"/>
                <a:gd name="connsiteY94" fmla="*/ 215075 h 2241385"/>
                <a:gd name="connsiteX95" fmla="*/ 570332 w 2639683"/>
                <a:gd name="connsiteY95" fmla="*/ 178145 h 2241385"/>
                <a:gd name="connsiteX96" fmla="*/ 617957 w 2639683"/>
                <a:gd name="connsiteY96" fmla="*/ 154332 h 2241385"/>
                <a:gd name="connsiteX97" fmla="*/ 653676 w 2639683"/>
                <a:gd name="connsiteY97" fmla="*/ 142426 h 2241385"/>
                <a:gd name="connsiteX98" fmla="*/ 667962 w 2639683"/>
                <a:gd name="connsiteY98" fmla="*/ 92419 h 2241385"/>
                <a:gd name="connsiteX99" fmla="*/ 710825 w 2639683"/>
                <a:gd name="connsiteY99" fmla="*/ 97182 h 2241385"/>
                <a:gd name="connsiteX100" fmla="*/ 814162 w 2639683"/>
                <a:gd name="connsiteY100" fmla="*/ 41649 h 2241385"/>
                <a:gd name="connsiteX101" fmla="*/ 1047974 w 2639683"/>
                <a:gd name="connsiteY101" fmla="*/ 0 h 2241385"/>
                <a:gd name="connsiteX102" fmla="*/ 1146684 w 2639683"/>
                <a:gd name="connsiteY102" fmla="*/ 27677 h 2241385"/>
                <a:gd name="connsiteX103" fmla="*/ 1210888 w 2639683"/>
                <a:gd name="connsiteY103" fmla="*/ 61463 h 2241385"/>
                <a:gd name="connsiteX104" fmla="*/ 1253750 w 2639683"/>
                <a:gd name="connsiteY104" fmla="*/ 90038 h 2241385"/>
                <a:gd name="connsiteX105" fmla="*/ 1435848 w 2639683"/>
                <a:gd name="connsiteY105" fmla="*/ 102933 h 2241385"/>
                <a:gd name="connsiteX0" fmla="*/ 1427222 w 2631057"/>
                <a:gd name="connsiteY0" fmla="*/ 102933 h 2241385"/>
                <a:gd name="connsiteX1" fmla="*/ 1345721 w 2631057"/>
                <a:gd name="connsiteY1" fmla="*/ 309068 h 2241385"/>
                <a:gd name="connsiteX2" fmla="*/ 1319842 w 2631057"/>
                <a:gd name="connsiteY2" fmla="*/ 464344 h 2241385"/>
                <a:gd name="connsiteX3" fmla="*/ 1475117 w 2631057"/>
                <a:gd name="connsiteY3" fmla="*/ 610993 h 2241385"/>
                <a:gd name="connsiteX4" fmla="*/ 1880559 w 2631057"/>
                <a:gd name="connsiteY4" fmla="*/ 723136 h 2241385"/>
                <a:gd name="connsiteX5" fmla="*/ 2104845 w 2631057"/>
                <a:gd name="connsiteY5" fmla="*/ 921544 h 2241385"/>
                <a:gd name="connsiteX6" fmla="*/ 2355011 w 2631057"/>
                <a:gd name="connsiteY6" fmla="*/ 1076819 h 2241385"/>
                <a:gd name="connsiteX7" fmla="*/ 2536166 w 2631057"/>
                <a:gd name="connsiteY7" fmla="*/ 1318359 h 2241385"/>
                <a:gd name="connsiteX8" fmla="*/ 2631057 w 2631057"/>
                <a:gd name="connsiteY8" fmla="*/ 1620283 h 2241385"/>
                <a:gd name="connsiteX9" fmla="*/ 2622430 w 2631057"/>
                <a:gd name="connsiteY9" fmla="*/ 1870449 h 2241385"/>
                <a:gd name="connsiteX10" fmla="*/ 2544793 w 2631057"/>
                <a:gd name="connsiteY10" fmla="*/ 2060231 h 2241385"/>
                <a:gd name="connsiteX11" fmla="*/ 2372264 w 2631057"/>
                <a:gd name="connsiteY11" fmla="*/ 2189627 h 2241385"/>
                <a:gd name="connsiteX12" fmla="*/ 2130725 w 2631057"/>
                <a:gd name="connsiteY12" fmla="*/ 2241385 h 2241385"/>
                <a:gd name="connsiteX13" fmla="*/ 1910347 w 2631057"/>
                <a:gd name="connsiteY13" fmla="*/ 2219999 h 2241385"/>
                <a:gd name="connsiteX14" fmla="*/ 1639019 w 2631057"/>
                <a:gd name="connsiteY14" fmla="*/ 2137868 h 2241385"/>
                <a:gd name="connsiteX15" fmla="*/ 1471343 w 2631057"/>
                <a:gd name="connsiteY15" fmla="*/ 2052188 h 2241385"/>
                <a:gd name="connsiteX16" fmla="*/ 1254649 w 2631057"/>
                <a:gd name="connsiteY16" fmla="*/ 1949795 h 2241385"/>
                <a:gd name="connsiteX17" fmla="*/ 1209140 w 2631057"/>
                <a:gd name="connsiteY17" fmla="*/ 1761146 h 2241385"/>
                <a:gd name="connsiteX18" fmla="*/ 1097950 w 2631057"/>
                <a:gd name="connsiteY18" fmla="*/ 1573661 h 2241385"/>
                <a:gd name="connsiteX19" fmla="*/ 869577 w 2631057"/>
                <a:gd name="connsiteY19" fmla="*/ 1656131 h 2241385"/>
                <a:gd name="connsiteX20" fmla="*/ 564616 w 2631057"/>
                <a:gd name="connsiteY20" fmla="*/ 1629649 h 2241385"/>
                <a:gd name="connsiteX21" fmla="*/ 488681 w 2631057"/>
                <a:gd name="connsiteY21" fmla="*/ 1720929 h 2241385"/>
                <a:gd name="connsiteX22" fmla="*/ 481803 w 2631057"/>
                <a:gd name="connsiteY22" fmla="*/ 1879678 h 2241385"/>
                <a:gd name="connsiteX23" fmla="*/ 433910 w 2631057"/>
                <a:gd name="connsiteY23" fmla="*/ 1975724 h 2241385"/>
                <a:gd name="connsiteX24" fmla="*/ 417318 w 2631057"/>
                <a:gd name="connsiteY24" fmla="*/ 2154428 h 2241385"/>
                <a:gd name="connsiteX25" fmla="*/ 361946 w 2631057"/>
                <a:gd name="connsiteY25" fmla="*/ 2093993 h 2241385"/>
                <a:gd name="connsiteX26" fmla="*/ 354855 w 2631057"/>
                <a:gd name="connsiteY26" fmla="*/ 1923619 h 2241385"/>
                <a:gd name="connsiteX27" fmla="*/ 273839 w 2631057"/>
                <a:gd name="connsiteY27" fmla="*/ 2013534 h 2241385"/>
                <a:gd name="connsiteX28" fmla="*/ 198767 w 2631057"/>
                <a:gd name="connsiteY28" fmla="*/ 2147095 h 2241385"/>
                <a:gd name="connsiteX29" fmla="*/ 197310 w 2631057"/>
                <a:gd name="connsiteY29" fmla="*/ 2063585 h 2241385"/>
                <a:gd name="connsiteX30" fmla="*/ 127968 w 2631057"/>
                <a:gd name="connsiteY30" fmla="*/ 2068548 h 2241385"/>
                <a:gd name="connsiteX31" fmla="*/ 10063 w 2631057"/>
                <a:gd name="connsiteY31" fmla="*/ 2101018 h 2241385"/>
                <a:gd name="connsiteX32" fmla="*/ 16733 w 2631057"/>
                <a:gd name="connsiteY32" fmla="*/ 2030297 h 2241385"/>
                <a:gd name="connsiteX33" fmla="*/ 161206 w 2631057"/>
                <a:gd name="connsiteY33" fmla="*/ 1998578 h 2241385"/>
                <a:gd name="connsiteX34" fmla="*/ 274837 w 2631057"/>
                <a:gd name="connsiteY34" fmla="*/ 1933372 h 2241385"/>
                <a:gd name="connsiteX35" fmla="*/ 359145 w 2631057"/>
                <a:gd name="connsiteY35" fmla="*/ 1823873 h 2241385"/>
                <a:gd name="connsiteX36" fmla="*/ 263895 w 2631057"/>
                <a:gd name="connsiteY36" fmla="*/ 1547248 h 2241385"/>
                <a:gd name="connsiteX37" fmla="*/ 0 w 2631057"/>
                <a:gd name="connsiteY37" fmla="*/ 1387370 h 2241385"/>
                <a:gd name="connsiteX38" fmla="*/ 120770 w 2631057"/>
                <a:gd name="connsiteY38" fmla="*/ 1292480 h 2241385"/>
                <a:gd name="connsiteX39" fmla="*/ 267419 w 2631057"/>
                <a:gd name="connsiteY39" fmla="*/ 1275227 h 2241385"/>
                <a:gd name="connsiteX40" fmla="*/ 386392 w 2631057"/>
                <a:gd name="connsiteY40" fmla="*/ 1092590 h 2241385"/>
                <a:gd name="connsiteX41" fmla="*/ 392637 w 2631057"/>
                <a:gd name="connsiteY41" fmla="*/ 1021107 h 2241385"/>
                <a:gd name="connsiteX42" fmla="*/ 402162 w 2631057"/>
                <a:gd name="connsiteY42" fmla="*/ 960812 h 2241385"/>
                <a:gd name="connsiteX43" fmla="*/ 437881 w 2631057"/>
                <a:gd name="connsiteY43" fmla="*/ 952051 h 2241385"/>
                <a:gd name="connsiteX44" fmla="*/ 467309 w 2631057"/>
                <a:gd name="connsiteY44" fmla="*/ 983142 h 2241385"/>
                <a:gd name="connsiteX45" fmla="*/ 485506 w 2631057"/>
                <a:gd name="connsiteY45" fmla="*/ 966338 h 2241385"/>
                <a:gd name="connsiteX46" fmla="*/ 483978 w 2631057"/>
                <a:gd name="connsiteY46" fmla="*/ 906088 h 2241385"/>
                <a:gd name="connsiteX47" fmla="*/ 535423 w 2631057"/>
                <a:gd name="connsiteY47" fmla="*/ 885556 h 2241385"/>
                <a:gd name="connsiteX48" fmla="*/ 578374 w 2631057"/>
                <a:gd name="connsiteY48" fmla="*/ 930620 h 2241385"/>
                <a:gd name="connsiteX49" fmla="*/ 595043 w 2631057"/>
                <a:gd name="connsiteY49" fmla="*/ 952051 h 2241385"/>
                <a:gd name="connsiteX50" fmla="*/ 624068 w 2631057"/>
                <a:gd name="connsiteY50" fmla="*/ 939380 h 2241385"/>
                <a:gd name="connsiteX51" fmla="*/ 633143 w 2631057"/>
                <a:gd name="connsiteY51" fmla="*/ 880613 h 2241385"/>
                <a:gd name="connsiteX52" fmla="*/ 634177 w 2631057"/>
                <a:gd name="connsiteY52" fmla="*/ 847186 h 2241385"/>
                <a:gd name="connsiteX53" fmla="*/ 654574 w 2631057"/>
                <a:gd name="connsiteY53" fmla="*/ 823463 h 2241385"/>
                <a:gd name="connsiteX54" fmla="*/ 710332 w 2631057"/>
                <a:gd name="connsiteY54" fmla="*/ 804952 h 2241385"/>
                <a:gd name="connsiteX55" fmla="*/ 742681 w 2631057"/>
                <a:gd name="connsiteY55" fmla="*/ 799651 h 2241385"/>
                <a:gd name="connsiteX56" fmla="*/ 760877 w 2631057"/>
                <a:gd name="connsiteY56" fmla="*/ 767167 h 2241385"/>
                <a:gd name="connsiteX57" fmla="*/ 785543 w 2631057"/>
                <a:gd name="connsiteY57" fmla="*/ 759170 h 2241385"/>
                <a:gd name="connsiteX58" fmla="*/ 802212 w 2631057"/>
                <a:gd name="connsiteY58" fmla="*/ 735357 h 2241385"/>
                <a:gd name="connsiteX59" fmla="*/ 826024 w 2631057"/>
                <a:gd name="connsiteY59" fmla="*/ 787745 h 2241385"/>
                <a:gd name="connsiteX60" fmla="*/ 868887 w 2631057"/>
                <a:gd name="connsiteY60" fmla="*/ 785364 h 2241385"/>
                <a:gd name="connsiteX61" fmla="*/ 906987 w 2631057"/>
                <a:gd name="connsiteY61" fmla="*/ 797270 h 2241385"/>
                <a:gd name="connsiteX62" fmla="*/ 930799 w 2631057"/>
                <a:gd name="connsiteY62" fmla="*/ 787745 h 2241385"/>
                <a:gd name="connsiteX63" fmla="*/ 959374 w 2631057"/>
                <a:gd name="connsiteY63" fmla="*/ 859182 h 2241385"/>
                <a:gd name="connsiteX64" fmla="*/ 984310 w 2631057"/>
                <a:gd name="connsiteY64" fmla="*/ 846872 h 2241385"/>
                <a:gd name="connsiteX65" fmla="*/ 1027442 w 2631057"/>
                <a:gd name="connsiteY65" fmla="*/ 852532 h 2241385"/>
                <a:gd name="connsiteX66" fmla="*/ 1061768 w 2631057"/>
                <a:gd name="connsiteY66" fmla="*/ 859182 h 2241385"/>
                <a:gd name="connsiteX67" fmla="*/ 1121119 w 2631057"/>
                <a:gd name="connsiteY67" fmla="*/ 914715 h 2241385"/>
                <a:gd name="connsiteX68" fmla="*/ 1149874 w 2631057"/>
                <a:gd name="connsiteY68" fmla="*/ 899663 h 2241385"/>
                <a:gd name="connsiteX69" fmla="*/ 1185593 w 2631057"/>
                <a:gd name="connsiteY69" fmla="*/ 923476 h 2241385"/>
                <a:gd name="connsiteX70" fmla="*/ 1237981 w 2631057"/>
                <a:gd name="connsiteY70" fmla="*/ 952051 h 2241385"/>
                <a:gd name="connsiteX71" fmla="*/ 1318943 w 2631057"/>
                <a:gd name="connsiteY71" fmla="*/ 956633 h 2241385"/>
                <a:gd name="connsiteX72" fmla="*/ 1342440 w 2631057"/>
                <a:gd name="connsiteY72" fmla="*/ 917680 h 2241385"/>
                <a:gd name="connsiteX73" fmla="*/ 1307037 w 2631057"/>
                <a:gd name="connsiteY73" fmla="*/ 875851 h 2241385"/>
                <a:gd name="connsiteX74" fmla="*/ 1232094 w 2631057"/>
                <a:gd name="connsiteY74" fmla="*/ 823687 h 2241385"/>
                <a:gd name="connsiteX75" fmla="*/ 1145112 w 2631057"/>
                <a:gd name="connsiteY75" fmla="*/ 778220 h 2241385"/>
                <a:gd name="connsiteX76" fmla="*/ 1059881 w 2631057"/>
                <a:gd name="connsiteY76" fmla="*/ 685396 h 2241385"/>
                <a:gd name="connsiteX77" fmla="*/ 1021287 w 2631057"/>
                <a:gd name="connsiteY77" fmla="*/ 663920 h 2241385"/>
                <a:gd name="connsiteX78" fmla="*/ 939695 w 2631057"/>
                <a:gd name="connsiteY78" fmla="*/ 588124 h 2241385"/>
                <a:gd name="connsiteX79" fmla="*/ 909368 w 2631057"/>
                <a:gd name="connsiteY79" fmla="*/ 521045 h 2241385"/>
                <a:gd name="connsiteX80" fmla="*/ 878412 w 2631057"/>
                <a:gd name="connsiteY80" fmla="*/ 471038 h 2241385"/>
                <a:gd name="connsiteX81" fmla="*/ 861428 w 2631057"/>
                <a:gd name="connsiteY81" fmla="*/ 455134 h 2241385"/>
                <a:gd name="connsiteX82" fmla="*/ 866505 w 2631057"/>
                <a:gd name="connsiteY82" fmla="*/ 418651 h 2241385"/>
                <a:gd name="connsiteX83" fmla="*/ 887937 w 2631057"/>
                <a:gd name="connsiteY83" fmla="*/ 378394 h 2241385"/>
                <a:gd name="connsiteX84" fmla="*/ 845074 w 2631057"/>
                <a:gd name="connsiteY84" fmla="*/ 378170 h 2241385"/>
                <a:gd name="connsiteX85" fmla="*/ 803155 w 2631057"/>
                <a:gd name="connsiteY85" fmla="*/ 353099 h 2241385"/>
                <a:gd name="connsiteX86" fmla="*/ 795068 w 2631057"/>
                <a:gd name="connsiteY86" fmla="*/ 290063 h 2241385"/>
                <a:gd name="connsiteX87" fmla="*/ 764112 w 2631057"/>
                <a:gd name="connsiteY87" fmla="*/ 275776 h 2241385"/>
                <a:gd name="connsiteX88" fmla="*/ 758540 w 2631057"/>
                <a:gd name="connsiteY88" fmla="*/ 252862 h 2241385"/>
                <a:gd name="connsiteX89" fmla="*/ 706962 w 2631057"/>
                <a:gd name="connsiteY89" fmla="*/ 256726 h 2241385"/>
                <a:gd name="connsiteX90" fmla="*/ 695056 w 2631057"/>
                <a:gd name="connsiteY90" fmla="*/ 240057 h 2241385"/>
                <a:gd name="connsiteX91" fmla="*/ 645049 w 2631057"/>
                <a:gd name="connsiteY91" fmla="*/ 247201 h 2241385"/>
                <a:gd name="connsiteX92" fmla="*/ 623618 w 2631057"/>
                <a:gd name="connsiteY92" fmla="*/ 235295 h 2241385"/>
                <a:gd name="connsiteX93" fmla="*/ 610993 w 2631057"/>
                <a:gd name="connsiteY93" fmla="*/ 193644 h 2241385"/>
                <a:gd name="connsiteX94" fmla="*/ 537173 w 2631057"/>
                <a:gd name="connsiteY94" fmla="*/ 215075 h 2241385"/>
                <a:gd name="connsiteX95" fmla="*/ 561706 w 2631057"/>
                <a:gd name="connsiteY95" fmla="*/ 178145 h 2241385"/>
                <a:gd name="connsiteX96" fmla="*/ 609331 w 2631057"/>
                <a:gd name="connsiteY96" fmla="*/ 154332 h 2241385"/>
                <a:gd name="connsiteX97" fmla="*/ 645050 w 2631057"/>
                <a:gd name="connsiteY97" fmla="*/ 142426 h 2241385"/>
                <a:gd name="connsiteX98" fmla="*/ 659336 w 2631057"/>
                <a:gd name="connsiteY98" fmla="*/ 92419 h 2241385"/>
                <a:gd name="connsiteX99" fmla="*/ 702199 w 2631057"/>
                <a:gd name="connsiteY99" fmla="*/ 97182 h 2241385"/>
                <a:gd name="connsiteX100" fmla="*/ 805536 w 2631057"/>
                <a:gd name="connsiteY100" fmla="*/ 41649 h 2241385"/>
                <a:gd name="connsiteX101" fmla="*/ 1039348 w 2631057"/>
                <a:gd name="connsiteY101" fmla="*/ 0 h 2241385"/>
                <a:gd name="connsiteX102" fmla="*/ 1138058 w 2631057"/>
                <a:gd name="connsiteY102" fmla="*/ 27677 h 2241385"/>
                <a:gd name="connsiteX103" fmla="*/ 1202262 w 2631057"/>
                <a:gd name="connsiteY103" fmla="*/ 61463 h 2241385"/>
                <a:gd name="connsiteX104" fmla="*/ 1245124 w 2631057"/>
                <a:gd name="connsiteY104" fmla="*/ 90038 h 2241385"/>
                <a:gd name="connsiteX105" fmla="*/ 1427222 w 2631057"/>
                <a:gd name="connsiteY105" fmla="*/ 102933 h 2241385"/>
                <a:gd name="connsiteX0" fmla="*/ 1427222 w 2631057"/>
                <a:gd name="connsiteY0" fmla="*/ 102933 h 2241385"/>
                <a:gd name="connsiteX1" fmla="*/ 1345721 w 2631057"/>
                <a:gd name="connsiteY1" fmla="*/ 309068 h 2241385"/>
                <a:gd name="connsiteX2" fmla="*/ 1319842 w 2631057"/>
                <a:gd name="connsiteY2" fmla="*/ 464344 h 2241385"/>
                <a:gd name="connsiteX3" fmla="*/ 1475117 w 2631057"/>
                <a:gd name="connsiteY3" fmla="*/ 610993 h 2241385"/>
                <a:gd name="connsiteX4" fmla="*/ 1880559 w 2631057"/>
                <a:gd name="connsiteY4" fmla="*/ 723136 h 2241385"/>
                <a:gd name="connsiteX5" fmla="*/ 2104845 w 2631057"/>
                <a:gd name="connsiteY5" fmla="*/ 921544 h 2241385"/>
                <a:gd name="connsiteX6" fmla="*/ 2355011 w 2631057"/>
                <a:gd name="connsiteY6" fmla="*/ 1076819 h 2241385"/>
                <a:gd name="connsiteX7" fmla="*/ 2536166 w 2631057"/>
                <a:gd name="connsiteY7" fmla="*/ 1318359 h 2241385"/>
                <a:gd name="connsiteX8" fmla="*/ 2631057 w 2631057"/>
                <a:gd name="connsiteY8" fmla="*/ 1620283 h 2241385"/>
                <a:gd name="connsiteX9" fmla="*/ 2622430 w 2631057"/>
                <a:gd name="connsiteY9" fmla="*/ 1870449 h 2241385"/>
                <a:gd name="connsiteX10" fmla="*/ 2544793 w 2631057"/>
                <a:gd name="connsiteY10" fmla="*/ 2060231 h 2241385"/>
                <a:gd name="connsiteX11" fmla="*/ 2372264 w 2631057"/>
                <a:gd name="connsiteY11" fmla="*/ 2189627 h 2241385"/>
                <a:gd name="connsiteX12" fmla="*/ 2130725 w 2631057"/>
                <a:gd name="connsiteY12" fmla="*/ 2241385 h 2241385"/>
                <a:gd name="connsiteX13" fmla="*/ 1910347 w 2631057"/>
                <a:gd name="connsiteY13" fmla="*/ 2219999 h 2241385"/>
                <a:gd name="connsiteX14" fmla="*/ 1639019 w 2631057"/>
                <a:gd name="connsiteY14" fmla="*/ 2137868 h 2241385"/>
                <a:gd name="connsiteX15" fmla="*/ 1471343 w 2631057"/>
                <a:gd name="connsiteY15" fmla="*/ 2052188 h 2241385"/>
                <a:gd name="connsiteX16" fmla="*/ 1254649 w 2631057"/>
                <a:gd name="connsiteY16" fmla="*/ 1949795 h 2241385"/>
                <a:gd name="connsiteX17" fmla="*/ 1209140 w 2631057"/>
                <a:gd name="connsiteY17" fmla="*/ 1761146 h 2241385"/>
                <a:gd name="connsiteX18" fmla="*/ 1097950 w 2631057"/>
                <a:gd name="connsiteY18" fmla="*/ 1573661 h 2241385"/>
                <a:gd name="connsiteX19" fmla="*/ 869577 w 2631057"/>
                <a:gd name="connsiteY19" fmla="*/ 1656131 h 2241385"/>
                <a:gd name="connsiteX20" fmla="*/ 564616 w 2631057"/>
                <a:gd name="connsiteY20" fmla="*/ 1629649 h 2241385"/>
                <a:gd name="connsiteX21" fmla="*/ 488681 w 2631057"/>
                <a:gd name="connsiteY21" fmla="*/ 1720929 h 2241385"/>
                <a:gd name="connsiteX22" fmla="*/ 481803 w 2631057"/>
                <a:gd name="connsiteY22" fmla="*/ 1879678 h 2241385"/>
                <a:gd name="connsiteX23" fmla="*/ 433910 w 2631057"/>
                <a:gd name="connsiteY23" fmla="*/ 1975724 h 2241385"/>
                <a:gd name="connsiteX24" fmla="*/ 417318 w 2631057"/>
                <a:gd name="connsiteY24" fmla="*/ 2154428 h 2241385"/>
                <a:gd name="connsiteX25" fmla="*/ 361946 w 2631057"/>
                <a:gd name="connsiteY25" fmla="*/ 2093993 h 2241385"/>
                <a:gd name="connsiteX26" fmla="*/ 354855 w 2631057"/>
                <a:gd name="connsiteY26" fmla="*/ 1923619 h 2241385"/>
                <a:gd name="connsiteX27" fmla="*/ 273839 w 2631057"/>
                <a:gd name="connsiteY27" fmla="*/ 2013534 h 2241385"/>
                <a:gd name="connsiteX28" fmla="*/ 198767 w 2631057"/>
                <a:gd name="connsiteY28" fmla="*/ 2147095 h 2241385"/>
                <a:gd name="connsiteX29" fmla="*/ 197310 w 2631057"/>
                <a:gd name="connsiteY29" fmla="*/ 2063585 h 2241385"/>
                <a:gd name="connsiteX30" fmla="*/ 127968 w 2631057"/>
                <a:gd name="connsiteY30" fmla="*/ 2068548 h 2241385"/>
                <a:gd name="connsiteX31" fmla="*/ 10063 w 2631057"/>
                <a:gd name="connsiteY31" fmla="*/ 2101018 h 2241385"/>
                <a:gd name="connsiteX32" fmla="*/ 16733 w 2631057"/>
                <a:gd name="connsiteY32" fmla="*/ 2030297 h 2241385"/>
                <a:gd name="connsiteX33" fmla="*/ 161206 w 2631057"/>
                <a:gd name="connsiteY33" fmla="*/ 1998578 h 2241385"/>
                <a:gd name="connsiteX34" fmla="*/ 274837 w 2631057"/>
                <a:gd name="connsiteY34" fmla="*/ 1933372 h 2241385"/>
                <a:gd name="connsiteX35" fmla="*/ 359145 w 2631057"/>
                <a:gd name="connsiteY35" fmla="*/ 1823873 h 2241385"/>
                <a:gd name="connsiteX36" fmla="*/ 263895 w 2631057"/>
                <a:gd name="connsiteY36" fmla="*/ 1547248 h 2241385"/>
                <a:gd name="connsiteX37" fmla="*/ 0 w 2631057"/>
                <a:gd name="connsiteY37" fmla="*/ 1387370 h 2241385"/>
                <a:gd name="connsiteX38" fmla="*/ 134867 w 2631057"/>
                <a:gd name="connsiteY38" fmla="*/ 1420206 h 2241385"/>
                <a:gd name="connsiteX39" fmla="*/ 120770 w 2631057"/>
                <a:gd name="connsiteY39" fmla="*/ 1292480 h 2241385"/>
                <a:gd name="connsiteX40" fmla="*/ 267419 w 2631057"/>
                <a:gd name="connsiteY40" fmla="*/ 1275227 h 2241385"/>
                <a:gd name="connsiteX41" fmla="*/ 386392 w 2631057"/>
                <a:gd name="connsiteY41" fmla="*/ 1092590 h 2241385"/>
                <a:gd name="connsiteX42" fmla="*/ 392637 w 2631057"/>
                <a:gd name="connsiteY42" fmla="*/ 1021107 h 2241385"/>
                <a:gd name="connsiteX43" fmla="*/ 402162 w 2631057"/>
                <a:gd name="connsiteY43" fmla="*/ 960812 h 2241385"/>
                <a:gd name="connsiteX44" fmla="*/ 437881 w 2631057"/>
                <a:gd name="connsiteY44" fmla="*/ 952051 h 2241385"/>
                <a:gd name="connsiteX45" fmla="*/ 467309 w 2631057"/>
                <a:gd name="connsiteY45" fmla="*/ 983142 h 2241385"/>
                <a:gd name="connsiteX46" fmla="*/ 485506 w 2631057"/>
                <a:gd name="connsiteY46" fmla="*/ 966338 h 2241385"/>
                <a:gd name="connsiteX47" fmla="*/ 483978 w 2631057"/>
                <a:gd name="connsiteY47" fmla="*/ 906088 h 2241385"/>
                <a:gd name="connsiteX48" fmla="*/ 535423 w 2631057"/>
                <a:gd name="connsiteY48" fmla="*/ 885556 h 2241385"/>
                <a:gd name="connsiteX49" fmla="*/ 578374 w 2631057"/>
                <a:gd name="connsiteY49" fmla="*/ 930620 h 2241385"/>
                <a:gd name="connsiteX50" fmla="*/ 595043 w 2631057"/>
                <a:gd name="connsiteY50" fmla="*/ 952051 h 2241385"/>
                <a:gd name="connsiteX51" fmla="*/ 624068 w 2631057"/>
                <a:gd name="connsiteY51" fmla="*/ 939380 h 2241385"/>
                <a:gd name="connsiteX52" fmla="*/ 633143 w 2631057"/>
                <a:gd name="connsiteY52" fmla="*/ 880613 h 2241385"/>
                <a:gd name="connsiteX53" fmla="*/ 634177 w 2631057"/>
                <a:gd name="connsiteY53" fmla="*/ 847186 h 2241385"/>
                <a:gd name="connsiteX54" fmla="*/ 654574 w 2631057"/>
                <a:gd name="connsiteY54" fmla="*/ 823463 h 2241385"/>
                <a:gd name="connsiteX55" fmla="*/ 710332 w 2631057"/>
                <a:gd name="connsiteY55" fmla="*/ 804952 h 2241385"/>
                <a:gd name="connsiteX56" fmla="*/ 742681 w 2631057"/>
                <a:gd name="connsiteY56" fmla="*/ 799651 h 2241385"/>
                <a:gd name="connsiteX57" fmla="*/ 760877 w 2631057"/>
                <a:gd name="connsiteY57" fmla="*/ 767167 h 2241385"/>
                <a:gd name="connsiteX58" fmla="*/ 785543 w 2631057"/>
                <a:gd name="connsiteY58" fmla="*/ 759170 h 2241385"/>
                <a:gd name="connsiteX59" fmla="*/ 802212 w 2631057"/>
                <a:gd name="connsiteY59" fmla="*/ 735357 h 2241385"/>
                <a:gd name="connsiteX60" fmla="*/ 826024 w 2631057"/>
                <a:gd name="connsiteY60" fmla="*/ 787745 h 2241385"/>
                <a:gd name="connsiteX61" fmla="*/ 868887 w 2631057"/>
                <a:gd name="connsiteY61" fmla="*/ 785364 h 2241385"/>
                <a:gd name="connsiteX62" fmla="*/ 906987 w 2631057"/>
                <a:gd name="connsiteY62" fmla="*/ 797270 h 2241385"/>
                <a:gd name="connsiteX63" fmla="*/ 930799 w 2631057"/>
                <a:gd name="connsiteY63" fmla="*/ 787745 h 2241385"/>
                <a:gd name="connsiteX64" fmla="*/ 959374 w 2631057"/>
                <a:gd name="connsiteY64" fmla="*/ 859182 h 2241385"/>
                <a:gd name="connsiteX65" fmla="*/ 984310 w 2631057"/>
                <a:gd name="connsiteY65" fmla="*/ 846872 h 2241385"/>
                <a:gd name="connsiteX66" fmla="*/ 1027442 w 2631057"/>
                <a:gd name="connsiteY66" fmla="*/ 852532 h 2241385"/>
                <a:gd name="connsiteX67" fmla="*/ 1061768 w 2631057"/>
                <a:gd name="connsiteY67" fmla="*/ 859182 h 2241385"/>
                <a:gd name="connsiteX68" fmla="*/ 1121119 w 2631057"/>
                <a:gd name="connsiteY68" fmla="*/ 914715 h 2241385"/>
                <a:gd name="connsiteX69" fmla="*/ 1149874 w 2631057"/>
                <a:gd name="connsiteY69" fmla="*/ 899663 h 2241385"/>
                <a:gd name="connsiteX70" fmla="*/ 1185593 w 2631057"/>
                <a:gd name="connsiteY70" fmla="*/ 923476 h 2241385"/>
                <a:gd name="connsiteX71" fmla="*/ 1237981 w 2631057"/>
                <a:gd name="connsiteY71" fmla="*/ 952051 h 2241385"/>
                <a:gd name="connsiteX72" fmla="*/ 1318943 w 2631057"/>
                <a:gd name="connsiteY72" fmla="*/ 956633 h 2241385"/>
                <a:gd name="connsiteX73" fmla="*/ 1342440 w 2631057"/>
                <a:gd name="connsiteY73" fmla="*/ 917680 h 2241385"/>
                <a:gd name="connsiteX74" fmla="*/ 1307037 w 2631057"/>
                <a:gd name="connsiteY74" fmla="*/ 875851 h 2241385"/>
                <a:gd name="connsiteX75" fmla="*/ 1232094 w 2631057"/>
                <a:gd name="connsiteY75" fmla="*/ 823687 h 2241385"/>
                <a:gd name="connsiteX76" fmla="*/ 1145112 w 2631057"/>
                <a:gd name="connsiteY76" fmla="*/ 778220 h 2241385"/>
                <a:gd name="connsiteX77" fmla="*/ 1059881 w 2631057"/>
                <a:gd name="connsiteY77" fmla="*/ 685396 h 2241385"/>
                <a:gd name="connsiteX78" fmla="*/ 1021287 w 2631057"/>
                <a:gd name="connsiteY78" fmla="*/ 663920 h 2241385"/>
                <a:gd name="connsiteX79" fmla="*/ 939695 w 2631057"/>
                <a:gd name="connsiteY79" fmla="*/ 588124 h 2241385"/>
                <a:gd name="connsiteX80" fmla="*/ 909368 w 2631057"/>
                <a:gd name="connsiteY80" fmla="*/ 521045 h 2241385"/>
                <a:gd name="connsiteX81" fmla="*/ 878412 w 2631057"/>
                <a:gd name="connsiteY81" fmla="*/ 471038 h 2241385"/>
                <a:gd name="connsiteX82" fmla="*/ 861428 w 2631057"/>
                <a:gd name="connsiteY82" fmla="*/ 455134 h 2241385"/>
                <a:gd name="connsiteX83" fmla="*/ 866505 w 2631057"/>
                <a:gd name="connsiteY83" fmla="*/ 418651 h 2241385"/>
                <a:gd name="connsiteX84" fmla="*/ 887937 w 2631057"/>
                <a:gd name="connsiteY84" fmla="*/ 378394 h 2241385"/>
                <a:gd name="connsiteX85" fmla="*/ 845074 w 2631057"/>
                <a:gd name="connsiteY85" fmla="*/ 378170 h 2241385"/>
                <a:gd name="connsiteX86" fmla="*/ 803155 w 2631057"/>
                <a:gd name="connsiteY86" fmla="*/ 353099 h 2241385"/>
                <a:gd name="connsiteX87" fmla="*/ 795068 w 2631057"/>
                <a:gd name="connsiteY87" fmla="*/ 290063 h 2241385"/>
                <a:gd name="connsiteX88" fmla="*/ 764112 w 2631057"/>
                <a:gd name="connsiteY88" fmla="*/ 275776 h 2241385"/>
                <a:gd name="connsiteX89" fmla="*/ 758540 w 2631057"/>
                <a:gd name="connsiteY89" fmla="*/ 252862 h 2241385"/>
                <a:gd name="connsiteX90" fmla="*/ 706962 w 2631057"/>
                <a:gd name="connsiteY90" fmla="*/ 256726 h 2241385"/>
                <a:gd name="connsiteX91" fmla="*/ 695056 w 2631057"/>
                <a:gd name="connsiteY91" fmla="*/ 240057 h 2241385"/>
                <a:gd name="connsiteX92" fmla="*/ 645049 w 2631057"/>
                <a:gd name="connsiteY92" fmla="*/ 247201 h 2241385"/>
                <a:gd name="connsiteX93" fmla="*/ 623618 w 2631057"/>
                <a:gd name="connsiteY93" fmla="*/ 235295 h 2241385"/>
                <a:gd name="connsiteX94" fmla="*/ 610993 w 2631057"/>
                <a:gd name="connsiteY94" fmla="*/ 193644 h 2241385"/>
                <a:gd name="connsiteX95" fmla="*/ 537173 w 2631057"/>
                <a:gd name="connsiteY95" fmla="*/ 215075 h 2241385"/>
                <a:gd name="connsiteX96" fmla="*/ 561706 w 2631057"/>
                <a:gd name="connsiteY96" fmla="*/ 178145 h 2241385"/>
                <a:gd name="connsiteX97" fmla="*/ 609331 w 2631057"/>
                <a:gd name="connsiteY97" fmla="*/ 154332 h 2241385"/>
                <a:gd name="connsiteX98" fmla="*/ 645050 w 2631057"/>
                <a:gd name="connsiteY98" fmla="*/ 142426 h 2241385"/>
                <a:gd name="connsiteX99" fmla="*/ 659336 w 2631057"/>
                <a:gd name="connsiteY99" fmla="*/ 92419 h 2241385"/>
                <a:gd name="connsiteX100" fmla="*/ 702199 w 2631057"/>
                <a:gd name="connsiteY100" fmla="*/ 97182 h 2241385"/>
                <a:gd name="connsiteX101" fmla="*/ 805536 w 2631057"/>
                <a:gd name="connsiteY101" fmla="*/ 41649 h 2241385"/>
                <a:gd name="connsiteX102" fmla="*/ 1039348 w 2631057"/>
                <a:gd name="connsiteY102" fmla="*/ 0 h 2241385"/>
                <a:gd name="connsiteX103" fmla="*/ 1138058 w 2631057"/>
                <a:gd name="connsiteY103" fmla="*/ 27677 h 2241385"/>
                <a:gd name="connsiteX104" fmla="*/ 1202262 w 2631057"/>
                <a:gd name="connsiteY104" fmla="*/ 61463 h 2241385"/>
                <a:gd name="connsiteX105" fmla="*/ 1245124 w 2631057"/>
                <a:gd name="connsiteY105" fmla="*/ 90038 h 2241385"/>
                <a:gd name="connsiteX106" fmla="*/ 1427222 w 2631057"/>
                <a:gd name="connsiteY106" fmla="*/ 102933 h 2241385"/>
                <a:gd name="connsiteX0" fmla="*/ 1424988 w 2628823"/>
                <a:gd name="connsiteY0" fmla="*/ 102933 h 2241385"/>
                <a:gd name="connsiteX1" fmla="*/ 1343487 w 2628823"/>
                <a:gd name="connsiteY1" fmla="*/ 309068 h 2241385"/>
                <a:gd name="connsiteX2" fmla="*/ 1317608 w 2628823"/>
                <a:gd name="connsiteY2" fmla="*/ 464344 h 2241385"/>
                <a:gd name="connsiteX3" fmla="*/ 1472883 w 2628823"/>
                <a:gd name="connsiteY3" fmla="*/ 610993 h 2241385"/>
                <a:gd name="connsiteX4" fmla="*/ 1878325 w 2628823"/>
                <a:gd name="connsiteY4" fmla="*/ 723136 h 2241385"/>
                <a:gd name="connsiteX5" fmla="*/ 2102611 w 2628823"/>
                <a:gd name="connsiteY5" fmla="*/ 921544 h 2241385"/>
                <a:gd name="connsiteX6" fmla="*/ 2352777 w 2628823"/>
                <a:gd name="connsiteY6" fmla="*/ 1076819 h 2241385"/>
                <a:gd name="connsiteX7" fmla="*/ 2533932 w 2628823"/>
                <a:gd name="connsiteY7" fmla="*/ 1318359 h 2241385"/>
                <a:gd name="connsiteX8" fmla="*/ 2628823 w 2628823"/>
                <a:gd name="connsiteY8" fmla="*/ 1620283 h 2241385"/>
                <a:gd name="connsiteX9" fmla="*/ 2620196 w 2628823"/>
                <a:gd name="connsiteY9" fmla="*/ 1870449 h 2241385"/>
                <a:gd name="connsiteX10" fmla="*/ 2542559 w 2628823"/>
                <a:gd name="connsiteY10" fmla="*/ 2060231 h 2241385"/>
                <a:gd name="connsiteX11" fmla="*/ 2370030 w 2628823"/>
                <a:gd name="connsiteY11" fmla="*/ 2189627 h 2241385"/>
                <a:gd name="connsiteX12" fmla="*/ 2128491 w 2628823"/>
                <a:gd name="connsiteY12" fmla="*/ 2241385 h 2241385"/>
                <a:gd name="connsiteX13" fmla="*/ 1908113 w 2628823"/>
                <a:gd name="connsiteY13" fmla="*/ 2219999 h 2241385"/>
                <a:gd name="connsiteX14" fmla="*/ 1636785 w 2628823"/>
                <a:gd name="connsiteY14" fmla="*/ 2137868 h 2241385"/>
                <a:gd name="connsiteX15" fmla="*/ 1469109 w 2628823"/>
                <a:gd name="connsiteY15" fmla="*/ 2052188 h 2241385"/>
                <a:gd name="connsiteX16" fmla="*/ 1252415 w 2628823"/>
                <a:gd name="connsiteY16" fmla="*/ 1949795 h 2241385"/>
                <a:gd name="connsiteX17" fmla="*/ 1206906 w 2628823"/>
                <a:gd name="connsiteY17" fmla="*/ 1761146 h 2241385"/>
                <a:gd name="connsiteX18" fmla="*/ 1095716 w 2628823"/>
                <a:gd name="connsiteY18" fmla="*/ 1573661 h 2241385"/>
                <a:gd name="connsiteX19" fmla="*/ 867343 w 2628823"/>
                <a:gd name="connsiteY19" fmla="*/ 1656131 h 2241385"/>
                <a:gd name="connsiteX20" fmla="*/ 562382 w 2628823"/>
                <a:gd name="connsiteY20" fmla="*/ 1629649 h 2241385"/>
                <a:gd name="connsiteX21" fmla="*/ 486447 w 2628823"/>
                <a:gd name="connsiteY21" fmla="*/ 1720929 h 2241385"/>
                <a:gd name="connsiteX22" fmla="*/ 479569 w 2628823"/>
                <a:gd name="connsiteY22" fmla="*/ 1879678 h 2241385"/>
                <a:gd name="connsiteX23" fmla="*/ 431676 w 2628823"/>
                <a:gd name="connsiteY23" fmla="*/ 1975724 h 2241385"/>
                <a:gd name="connsiteX24" fmla="*/ 415084 w 2628823"/>
                <a:gd name="connsiteY24" fmla="*/ 2154428 h 2241385"/>
                <a:gd name="connsiteX25" fmla="*/ 359712 w 2628823"/>
                <a:gd name="connsiteY25" fmla="*/ 2093993 h 2241385"/>
                <a:gd name="connsiteX26" fmla="*/ 352621 w 2628823"/>
                <a:gd name="connsiteY26" fmla="*/ 1923619 h 2241385"/>
                <a:gd name="connsiteX27" fmla="*/ 271605 w 2628823"/>
                <a:gd name="connsiteY27" fmla="*/ 2013534 h 2241385"/>
                <a:gd name="connsiteX28" fmla="*/ 196533 w 2628823"/>
                <a:gd name="connsiteY28" fmla="*/ 2147095 h 2241385"/>
                <a:gd name="connsiteX29" fmla="*/ 195076 w 2628823"/>
                <a:gd name="connsiteY29" fmla="*/ 2063585 h 2241385"/>
                <a:gd name="connsiteX30" fmla="*/ 125734 w 2628823"/>
                <a:gd name="connsiteY30" fmla="*/ 2068548 h 2241385"/>
                <a:gd name="connsiteX31" fmla="*/ 7829 w 2628823"/>
                <a:gd name="connsiteY31" fmla="*/ 2101018 h 2241385"/>
                <a:gd name="connsiteX32" fmla="*/ 14499 w 2628823"/>
                <a:gd name="connsiteY32" fmla="*/ 2030297 h 2241385"/>
                <a:gd name="connsiteX33" fmla="*/ 158972 w 2628823"/>
                <a:gd name="connsiteY33" fmla="*/ 1998578 h 2241385"/>
                <a:gd name="connsiteX34" fmla="*/ 272603 w 2628823"/>
                <a:gd name="connsiteY34" fmla="*/ 1933372 h 2241385"/>
                <a:gd name="connsiteX35" fmla="*/ 356911 w 2628823"/>
                <a:gd name="connsiteY35" fmla="*/ 1823873 h 2241385"/>
                <a:gd name="connsiteX36" fmla="*/ 261661 w 2628823"/>
                <a:gd name="connsiteY36" fmla="*/ 1547248 h 2241385"/>
                <a:gd name="connsiteX37" fmla="*/ 182975 w 2628823"/>
                <a:gd name="connsiteY37" fmla="*/ 1495850 h 2241385"/>
                <a:gd name="connsiteX38" fmla="*/ 132633 w 2628823"/>
                <a:gd name="connsiteY38" fmla="*/ 1420206 h 2241385"/>
                <a:gd name="connsiteX39" fmla="*/ 118536 w 2628823"/>
                <a:gd name="connsiteY39" fmla="*/ 1292480 h 2241385"/>
                <a:gd name="connsiteX40" fmla="*/ 265185 w 2628823"/>
                <a:gd name="connsiteY40" fmla="*/ 1275227 h 2241385"/>
                <a:gd name="connsiteX41" fmla="*/ 384158 w 2628823"/>
                <a:gd name="connsiteY41" fmla="*/ 1092590 h 2241385"/>
                <a:gd name="connsiteX42" fmla="*/ 390403 w 2628823"/>
                <a:gd name="connsiteY42" fmla="*/ 1021107 h 2241385"/>
                <a:gd name="connsiteX43" fmla="*/ 399928 w 2628823"/>
                <a:gd name="connsiteY43" fmla="*/ 960812 h 2241385"/>
                <a:gd name="connsiteX44" fmla="*/ 435647 w 2628823"/>
                <a:gd name="connsiteY44" fmla="*/ 952051 h 2241385"/>
                <a:gd name="connsiteX45" fmla="*/ 465075 w 2628823"/>
                <a:gd name="connsiteY45" fmla="*/ 983142 h 2241385"/>
                <a:gd name="connsiteX46" fmla="*/ 483272 w 2628823"/>
                <a:gd name="connsiteY46" fmla="*/ 966338 h 2241385"/>
                <a:gd name="connsiteX47" fmla="*/ 481744 w 2628823"/>
                <a:gd name="connsiteY47" fmla="*/ 906088 h 2241385"/>
                <a:gd name="connsiteX48" fmla="*/ 533189 w 2628823"/>
                <a:gd name="connsiteY48" fmla="*/ 885556 h 2241385"/>
                <a:gd name="connsiteX49" fmla="*/ 576140 w 2628823"/>
                <a:gd name="connsiteY49" fmla="*/ 930620 h 2241385"/>
                <a:gd name="connsiteX50" fmla="*/ 592809 w 2628823"/>
                <a:gd name="connsiteY50" fmla="*/ 952051 h 2241385"/>
                <a:gd name="connsiteX51" fmla="*/ 621834 w 2628823"/>
                <a:gd name="connsiteY51" fmla="*/ 939380 h 2241385"/>
                <a:gd name="connsiteX52" fmla="*/ 630909 w 2628823"/>
                <a:gd name="connsiteY52" fmla="*/ 880613 h 2241385"/>
                <a:gd name="connsiteX53" fmla="*/ 631943 w 2628823"/>
                <a:gd name="connsiteY53" fmla="*/ 847186 h 2241385"/>
                <a:gd name="connsiteX54" fmla="*/ 652340 w 2628823"/>
                <a:gd name="connsiteY54" fmla="*/ 823463 h 2241385"/>
                <a:gd name="connsiteX55" fmla="*/ 708098 w 2628823"/>
                <a:gd name="connsiteY55" fmla="*/ 804952 h 2241385"/>
                <a:gd name="connsiteX56" fmla="*/ 740447 w 2628823"/>
                <a:gd name="connsiteY56" fmla="*/ 799651 h 2241385"/>
                <a:gd name="connsiteX57" fmla="*/ 758643 w 2628823"/>
                <a:gd name="connsiteY57" fmla="*/ 767167 h 2241385"/>
                <a:gd name="connsiteX58" fmla="*/ 783309 w 2628823"/>
                <a:gd name="connsiteY58" fmla="*/ 759170 h 2241385"/>
                <a:gd name="connsiteX59" fmla="*/ 799978 w 2628823"/>
                <a:gd name="connsiteY59" fmla="*/ 735357 h 2241385"/>
                <a:gd name="connsiteX60" fmla="*/ 823790 w 2628823"/>
                <a:gd name="connsiteY60" fmla="*/ 787745 h 2241385"/>
                <a:gd name="connsiteX61" fmla="*/ 866653 w 2628823"/>
                <a:gd name="connsiteY61" fmla="*/ 785364 h 2241385"/>
                <a:gd name="connsiteX62" fmla="*/ 904753 w 2628823"/>
                <a:gd name="connsiteY62" fmla="*/ 797270 h 2241385"/>
                <a:gd name="connsiteX63" fmla="*/ 928565 w 2628823"/>
                <a:gd name="connsiteY63" fmla="*/ 787745 h 2241385"/>
                <a:gd name="connsiteX64" fmla="*/ 957140 w 2628823"/>
                <a:gd name="connsiteY64" fmla="*/ 859182 h 2241385"/>
                <a:gd name="connsiteX65" fmla="*/ 982076 w 2628823"/>
                <a:gd name="connsiteY65" fmla="*/ 846872 h 2241385"/>
                <a:gd name="connsiteX66" fmla="*/ 1025208 w 2628823"/>
                <a:gd name="connsiteY66" fmla="*/ 852532 h 2241385"/>
                <a:gd name="connsiteX67" fmla="*/ 1059534 w 2628823"/>
                <a:gd name="connsiteY67" fmla="*/ 859182 h 2241385"/>
                <a:gd name="connsiteX68" fmla="*/ 1118885 w 2628823"/>
                <a:gd name="connsiteY68" fmla="*/ 914715 h 2241385"/>
                <a:gd name="connsiteX69" fmla="*/ 1147640 w 2628823"/>
                <a:gd name="connsiteY69" fmla="*/ 899663 h 2241385"/>
                <a:gd name="connsiteX70" fmla="*/ 1183359 w 2628823"/>
                <a:gd name="connsiteY70" fmla="*/ 923476 h 2241385"/>
                <a:gd name="connsiteX71" fmla="*/ 1235747 w 2628823"/>
                <a:gd name="connsiteY71" fmla="*/ 952051 h 2241385"/>
                <a:gd name="connsiteX72" fmla="*/ 1316709 w 2628823"/>
                <a:gd name="connsiteY72" fmla="*/ 956633 h 2241385"/>
                <a:gd name="connsiteX73" fmla="*/ 1340206 w 2628823"/>
                <a:gd name="connsiteY73" fmla="*/ 917680 h 2241385"/>
                <a:gd name="connsiteX74" fmla="*/ 1304803 w 2628823"/>
                <a:gd name="connsiteY74" fmla="*/ 875851 h 2241385"/>
                <a:gd name="connsiteX75" fmla="*/ 1229860 w 2628823"/>
                <a:gd name="connsiteY75" fmla="*/ 823687 h 2241385"/>
                <a:gd name="connsiteX76" fmla="*/ 1142878 w 2628823"/>
                <a:gd name="connsiteY76" fmla="*/ 778220 h 2241385"/>
                <a:gd name="connsiteX77" fmla="*/ 1057647 w 2628823"/>
                <a:gd name="connsiteY77" fmla="*/ 685396 h 2241385"/>
                <a:gd name="connsiteX78" fmla="*/ 1019053 w 2628823"/>
                <a:gd name="connsiteY78" fmla="*/ 663920 h 2241385"/>
                <a:gd name="connsiteX79" fmla="*/ 937461 w 2628823"/>
                <a:gd name="connsiteY79" fmla="*/ 588124 h 2241385"/>
                <a:gd name="connsiteX80" fmla="*/ 907134 w 2628823"/>
                <a:gd name="connsiteY80" fmla="*/ 521045 h 2241385"/>
                <a:gd name="connsiteX81" fmla="*/ 876178 w 2628823"/>
                <a:gd name="connsiteY81" fmla="*/ 471038 h 2241385"/>
                <a:gd name="connsiteX82" fmla="*/ 859194 w 2628823"/>
                <a:gd name="connsiteY82" fmla="*/ 455134 h 2241385"/>
                <a:gd name="connsiteX83" fmla="*/ 864271 w 2628823"/>
                <a:gd name="connsiteY83" fmla="*/ 418651 h 2241385"/>
                <a:gd name="connsiteX84" fmla="*/ 885703 w 2628823"/>
                <a:gd name="connsiteY84" fmla="*/ 378394 h 2241385"/>
                <a:gd name="connsiteX85" fmla="*/ 842840 w 2628823"/>
                <a:gd name="connsiteY85" fmla="*/ 378170 h 2241385"/>
                <a:gd name="connsiteX86" fmla="*/ 800921 w 2628823"/>
                <a:gd name="connsiteY86" fmla="*/ 353099 h 2241385"/>
                <a:gd name="connsiteX87" fmla="*/ 792834 w 2628823"/>
                <a:gd name="connsiteY87" fmla="*/ 290063 h 2241385"/>
                <a:gd name="connsiteX88" fmla="*/ 761878 w 2628823"/>
                <a:gd name="connsiteY88" fmla="*/ 275776 h 2241385"/>
                <a:gd name="connsiteX89" fmla="*/ 756306 w 2628823"/>
                <a:gd name="connsiteY89" fmla="*/ 252862 h 2241385"/>
                <a:gd name="connsiteX90" fmla="*/ 704728 w 2628823"/>
                <a:gd name="connsiteY90" fmla="*/ 256726 h 2241385"/>
                <a:gd name="connsiteX91" fmla="*/ 692822 w 2628823"/>
                <a:gd name="connsiteY91" fmla="*/ 240057 h 2241385"/>
                <a:gd name="connsiteX92" fmla="*/ 642815 w 2628823"/>
                <a:gd name="connsiteY92" fmla="*/ 247201 h 2241385"/>
                <a:gd name="connsiteX93" fmla="*/ 621384 w 2628823"/>
                <a:gd name="connsiteY93" fmla="*/ 235295 h 2241385"/>
                <a:gd name="connsiteX94" fmla="*/ 608759 w 2628823"/>
                <a:gd name="connsiteY94" fmla="*/ 193644 h 2241385"/>
                <a:gd name="connsiteX95" fmla="*/ 534939 w 2628823"/>
                <a:gd name="connsiteY95" fmla="*/ 215075 h 2241385"/>
                <a:gd name="connsiteX96" fmla="*/ 559472 w 2628823"/>
                <a:gd name="connsiteY96" fmla="*/ 178145 h 2241385"/>
                <a:gd name="connsiteX97" fmla="*/ 607097 w 2628823"/>
                <a:gd name="connsiteY97" fmla="*/ 154332 h 2241385"/>
                <a:gd name="connsiteX98" fmla="*/ 642816 w 2628823"/>
                <a:gd name="connsiteY98" fmla="*/ 142426 h 2241385"/>
                <a:gd name="connsiteX99" fmla="*/ 657102 w 2628823"/>
                <a:gd name="connsiteY99" fmla="*/ 92419 h 2241385"/>
                <a:gd name="connsiteX100" fmla="*/ 699965 w 2628823"/>
                <a:gd name="connsiteY100" fmla="*/ 97182 h 2241385"/>
                <a:gd name="connsiteX101" fmla="*/ 803302 w 2628823"/>
                <a:gd name="connsiteY101" fmla="*/ 41649 h 2241385"/>
                <a:gd name="connsiteX102" fmla="*/ 1037114 w 2628823"/>
                <a:gd name="connsiteY102" fmla="*/ 0 h 2241385"/>
                <a:gd name="connsiteX103" fmla="*/ 1135824 w 2628823"/>
                <a:gd name="connsiteY103" fmla="*/ 27677 h 2241385"/>
                <a:gd name="connsiteX104" fmla="*/ 1200028 w 2628823"/>
                <a:gd name="connsiteY104" fmla="*/ 61463 h 2241385"/>
                <a:gd name="connsiteX105" fmla="*/ 1242890 w 2628823"/>
                <a:gd name="connsiteY105" fmla="*/ 90038 h 2241385"/>
                <a:gd name="connsiteX106" fmla="*/ 1424988 w 2628823"/>
                <a:gd name="connsiteY106" fmla="*/ 102933 h 2241385"/>
                <a:gd name="connsiteX0" fmla="*/ 1424987 w 2628822"/>
                <a:gd name="connsiteY0" fmla="*/ 102933 h 2241385"/>
                <a:gd name="connsiteX1" fmla="*/ 1343486 w 2628822"/>
                <a:gd name="connsiteY1" fmla="*/ 309068 h 2241385"/>
                <a:gd name="connsiteX2" fmla="*/ 1317607 w 2628822"/>
                <a:gd name="connsiteY2" fmla="*/ 464344 h 2241385"/>
                <a:gd name="connsiteX3" fmla="*/ 1472882 w 2628822"/>
                <a:gd name="connsiteY3" fmla="*/ 610993 h 2241385"/>
                <a:gd name="connsiteX4" fmla="*/ 1878324 w 2628822"/>
                <a:gd name="connsiteY4" fmla="*/ 723136 h 2241385"/>
                <a:gd name="connsiteX5" fmla="*/ 2102610 w 2628822"/>
                <a:gd name="connsiteY5" fmla="*/ 921544 h 2241385"/>
                <a:gd name="connsiteX6" fmla="*/ 2352776 w 2628822"/>
                <a:gd name="connsiteY6" fmla="*/ 1076819 h 2241385"/>
                <a:gd name="connsiteX7" fmla="*/ 2533931 w 2628822"/>
                <a:gd name="connsiteY7" fmla="*/ 1318359 h 2241385"/>
                <a:gd name="connsiteX8" fmla="*/ 2628822 w 2628822"/>
                <a:gd name="connsiteY8" fmla="*/ 1620283 h 2241385"/>
                <a:gd name="connsiteX9" fmla="*/ 2620195 w 2628822"/>
                <a:gd name="connsiteY9" fmla="*/ 1870449 h 2241385"/>
                <a:gd name="connsiteX10" fmla="*/ 2542558 w 2628822"/>
                <a:gd name="connsiteY10" fmla="*/ 2060231 h 2241385"/>
                <a:gd name="connsiteX11" fmla="*/ 2370029 w 2628822"/>
                <a:gd name="connsiteY11" fmla="*/ 2189627 h 2241385"/>
                <a:gd name="connsiteX12" fmla="*/ 2128490 w 2628822"/>
                <a:gd name="connsiteY12" fmla="*/ 2241385 h 2241385"/>
                <a:gd name="connsiteX13" fmla="*/ 1908112 w 2628822"/>
                <a:gd name="connsiteY13" fmla="*/ 2219999 h 2241385"/>
                <a:gd name="connsiteX14" fmla="*/ 1636784 w 2628822"/>
                <a:gd name="connsiteY14" fmla="*/ 2137868 h 2241385"/>
                <a:gd name="connsiteX15" fmla="*/ 1469108 w 2628822"/>
                <a:gd name="connsiteY15" fmla="*/ 2052188 h 2241385"/>
                <a:gd name="connsiteX16" fmla="*/ 1252414 w 2628822"/>
                <a:gd name="connsiteY16" fmla="*/ 1949795 h 2241385"/>
                <a:gd name="connsiteX17" fmla="*/ 1206905 w 2628822"/>
                <a:gd name="connsiteY17" fmla="*/ 1761146 h 2241385"/>
                <a:gd name="connsiteX18" fmla="*/ 1095715 w 2628822"/>
                <a:gd name="connsiteY18" fmla="*/ 1573661 h 2241385"/>
                <a:gd name="connsiteX19" fmla="*/ 867342 w 2628822"/>
                <a:gd name="connsiteY19" fmla="*/ 1656131 h 2241385"/>
                <a:gd name="connsiteX20" fmla="*/ 562381 w 2628822"/>
                <a:gd name="connsiteY20" fmla="*/ 1629649 h 2241385"/>
                <a:gd name="connsiteX21" fmla="*/ 486446 w 2628822"/>
                <a:gd name="connsiteY21" fmla="*/ 1720929 h 2241385"/>
                <a:gd name="connsiteX22" fmla="*/ 479568 w 2628822"/>
                <a:gd name="connsiteY22" fmla="*/ 1879678 h 2241385"/>
                <a:gd name="connsiteX23" fmla="*/ 431675 w 2628822"/>
                <a:gd name="connsiteY23" fmla="*/ 1975724 h 2241385"/>
                <a:gd name="connsiteX24" fmla="*/ 415083 w 2628822"/>
                <a:gd name="connsiteY24" fmla="*/ 2154428 h 2241385"/>
                <a:gd name="connsiteX25" fmla="*/ 359711 w 2628822"/>
                <a:gd name="connsiteY25" fmla="*/ 2093993 h 2241385"/>
                <a:gd name="connsiteX26" fmla="*/ 352620 w 2628822"/>
                <a:gd name="connsiteY26" fmla="*/ 1923619 h 2241385"/>
                <a:gd name="connsiteX27" fmla="*/ 271604 w 2628822"/>
                <a:gd name="connsiteY27" fmla="*/ 2013534 h 2241385"/>
                <a:gd name="connsiteX28" fmla="*/ 196532 w 2628822"/>
                <a:gd name="connsiteY28" fmla="*/ 2147095 h 2241385"/>
                <a:gd name="connsiteX29" fmla="*/ 195075 w 2628822"/>
                <a:gd name="connsiteY29" fmla="*/ 2063585 h 2241385"/>
                <a:gd name="connsiteX30" fmla="*/ 125733 w 2628822"/>
                <a:gd name="connsiteY30" fmla="*/ 2068548 h 2241385"/>
                <a:gd name="connsiteX31" fmla="*/ 7828 w 2628822"/>
                <a:gd name="connsiteY31" fmla="*/ 2101018 h 2241385"/>
                <a:gd name="connsiteX32" fmla="*/ 14498 w 2628822"/>
                <a:gd name="connsiteY32" fmla="*/ 2030297 h 2241385"/>
                <a:gd name="connsiteX33" fmla="*/ 158971 w 2628822"/>
                <a:gd name="connsiteY33" fmla="*/ 1998578 h 2241385"/>
                <a:gd name="connsiteX34" fmla="*/ 272602 w 2628822"/>
                <a:gd name="connsiteY34" fmla="*/ 1933372 h 2241385"/>
                <a:gd name="connsiteX35" fmla="*/ 356910 w 2628822"/>
                <a:gd name="connsiteY35" fmla="*/ 1823873 h 2241385"/>
                <a:gd name="connsiteX36" fmla="*/ 261660 w 2628822"/>
                <a:gd name="connsiteY36" fmla="*/ 1547248 h 2241385"/>
                <a:gd name="connsiteX37" fmla="*/ 182974 w 2628822"/>
                <a:gd name="connsiteY37" fmla="*/ 1495850 h 2241385"/>
                <a:gd name="connsiteX38" fmla="*/ 132632 w 2628822"/>
                <a:gd name="connsiteY38" fmla="*/ 1420206 h 2241385"/>
                <a:gd name="connsiteX39" fmla="*/ 229659 w 2628822"/>
                <a:gd name="connsiteY39" fmla="*/ 1329523 h 2241385"/>
                <a:gd name="connsiteX40" fmla="*/ 265184 w 2628822"/>
                <a:gd name="connsiteY40" fmla="*/ 1275227 h 2241385"/>
                <a:gd name="connsiteX41" fmla="*/ 384157 w 2628822"/>
                <a:gd name="connsiteY41" fmla="*/ 1092590 h 2241385"/>
                <a:gd name="connsiteX42" fmla="*/ 390402 w 2628822"/>
                <a:gd name="connsiteY42" fmla="*/ 1021107 h 2241385"/>
                <a:gd name="connsiteX43" fmla="*/ 399927 w 2628822"/>
                <a:gd name="connsiteY43" fmla="*/ 960812 h 2241385"/>
                <a:gd name="connsiteX44" fmla="*/ 435646 w 2628822"/>
                <a:gd name="connsiteY44" fmla="*/ 952051 h 2241385"/>
                <a:gd name="connsiteX45" fmla="*/ 465074 w 2628822"/>
                <a:gd name="connsiteY45" fmla="*/ 983142 h 2241385"/>
                <a:gd name="connsiteX46" fmla="*/ 483271 w 2628822"/>
                <a:gd name="connsiteY46" fmla="*/ 966338 h 2241385"/>
                <a:gd name="connsiteX47" fmla="*/ 481743 w 2628822"/>
                <a:gd name="connsiteY47" fmla="*/ 906088 h 2241385"/>
                <a:gd name="connsiteX48" fmla="*/ 533188 w 2628822"/>
                <a:gd name="connsiteY48" fmla="*/ 885556 h 2241385"/>
                <a:gd name="connsiteX49" fmla="*/ 576139 w 2628822"/>
                <a:gd name="connsiteY49" fmla="*/ 930620 h 2241385"/>
                <a:gd name="connsiteX50" fmla="*/ 592808 w 2628822"/>
                <a:gd name="connsiteY50" fmla="*/ 952051 h 2241385"/>
                <a:gd name="connsiteX51" fmla="*/ 621833 w 2628822"/>
                <a:gd name="connsiteY51" fmla="*/ 939380 h 2241385"/>
                <a:gd name="connsiteX52" fmla="*/ 630908 w 2628822"/>
                <a:gd name="connsiteY52" fmla="*/ 880613 h 2241385"/>
                <a:gd name="connsiteX53" fmla="*/ 631942 w 2628822"/>
                <a:gd name="connsiteY53" fmla="*/ 847186 h 2241385"/>
                <a:gd name="connsiteX54" fmla="*/ 652339 w 2628822"/>
                <a:gd name="connsiteY54" fmla="*/ 823463 h 2241385"/>
                <a:gd name="connsiteX55" fmla="*/ 708097 w 2628822"/>
                <a:gd name="connsiteY55" fmla="*/ 804952 h 2241385"/>
                <a:gd name="connsiteX56" fmla="*/ 740446 w 2628822"/>
                <a:gd name="connsiteY56" fmla="*/ 799651 h 2241385"/>
                <a:gd name="connsiteX57" fmla="*/ 758642 w 2628822"/>
                <a:gd name="connsiteY57" fmla="*/ 767167 h 2241385"/>
                <a:gd name="connsiteX58" fmla="*/ 783308 w 2628822"/>
                <a:gd name="connsiteY58" fmla="*/ 759170 h 2241385"/>
                <a:gd name="connsiteX59" fmla="*/ 799977 w 2628822"/>
                <a:gd name="connsiteY59" fmla="*/ 735357 h 2241385"/>
                <a:gd name="connsiteX60" fmla="*/ 823789 w 2628822"/>
                <a:gd name="connsiteY60" fmla="*/ 787745 h 2241385"/>
                <a:gd name="connsiteX61" fmla="*/ 866652 w 2628822"/>
                <a:gd name="connsiteY61" fmla="*/ 785364 h 2241385"/>
                <a:gd name="connsiteX62" fmla="*/ 904752 w 2628822"/>
                <a:gd name="connsiteY62" fmla="*/ 797270 h 2241385"/>
                <a:gd name="connsiteX63" fmla="*/ 928564 w 2628822"/>
                <a:gd name="connsiteY63" fmla="*/ 787745 h 2241385"/>
                <a:gd name="connsiteX64" fmla="*/ 957139 w 2628822"/>
                <a:gd name="connsiteY64" fmla="*/ 859182 h 2241385"/>
                <a:gd name="connsiteX65" fmla="*/ 982075 w 2628822"/>
                <a:gd name="connsiteY65" fmla="*/ 846872 h 2241385"/>
                <a:gd name="connsiteX66" fmla="*/ 1025207 w 2628822"/>
                <a:gd name="connsiteY66" fmla="*/ 852532 h 2241385"/>
                <a:gd name="connsiteX67" fmla="*/ 1059533 w 2628822"/>
                <a:gd name="connsiteY67" fmla="*/ 859182 h 2241385"/>
                <a:gd name="connsiteX68" fmla="*/ 1118884 w 2628822"/>
                <a:gd name="connsiteY68" fmla="*/ 914715 h 2241385"/>
                <a:gd name="connsiteX69" fmla="*/ 1147639 w 2628822"/>
                <a:gd name="connsiteY69" fmla="*/ 899663 h 2241385"/>
                <a:gd name="connsiteX70" fmla="*/ 1183358 w 2628822"/>
                <a:gd name="connsiteY70" fmla="*/ 923476 h 2241385"/>
                <a:gd name="connsiteX71" fmla="*/ 1235746 w 2628822"/>
                <a:gd name="connsiteY71" fmla="*/ 952051 h 2241385"/>
                <a:gd name="connsiteX72" fmla="*/ 1316708 w 2628822"/>
                <a:gd name="connsiteY72" fmla="*/ 956633 h 2241385"/>
                <a:gd name="connsiteX73" fmla="*/ 1340205 w 2628822"/>
                <a:gd name="connsiteY73" fmla="*/ 917680 h 2241385"/>
                <a:gd name="connsiteX74" fmla="*/ 1304802 w 2628822"/>
                <a:gd name="connsiteY74" fmla="*/ 875851 h 2241385"/>
                <a:gd name="connsiteX75" fmla="*/ 1229859 w 2628822"/>
                <a:gd name="connsiteY75" fmla="*/ 823687 h 2241385"/>
                <a:gd name="connsiteX76" fmla="*/ 1142877 w 2628822"/>
                <a:gd name="connsiteY76" fmla="*/ 778220 h 2241385"/>
                <a:gd name="connsiteX77" fmla="*/ 1057646 w 2628822"/>
                <a:gd name="connsiteY77" fmla="*/ 685396 h 2241385"/>
                <a:gd name="connsiteX78" fmla="*/ 1019052 w 2628822"/>
                <a:gd name="connsiteY78" fmla="*/ 663920 h 2241385"/>
                <a:gd name="connsiteX79" fmla="*/ 937460 w 2628822"/>
                <a:gd name="connsiteY79" fmla="*/ 588124 h 2241385"/>
                <a:gd name="connsiteX80" fmla="*/ 907133 w 2628822"/>
                <a:gd name="connsiteY80" fmla="*/ 521045 h 2241385"/>
                <a:gd name="connsiteX81" fmla="*/ 876177 w 2628822"/>
                <a:gd name="connsiteY81" fmla="*/ 471038 h 2241385"/>
                <a:gd name="connsiteX82" fmla="*/ 859193 w 2628822"/>
                <a:gd name="connsiteY82" fmla="*/ 455134 h 2241385"/>
                <a:gd name="connsiteX83" fmla="*/ 864270 w 2628822"/>
                <a:gd name="connsiteY83" fmla="*/ 418651 h 2241385"/>
                <a:gd name="connsiteX84" fmla="*/ 885702 w 2628822"/>
                <a:gd name="connsiteY84" fmla="*/ 378394 h 2241385"/>
                <a:gd name="connsiteX85" fmla="*/ 842839 w 2628822"/>
                <a:gd name="connsiteY85" fmla="*/ 378170 h 2241385"/>
                <a:gd name="connsiteX86" fmla="*/ 800920 w 2628822"/>
                <a:gd name="connsiteY86" fmla="*/ 353099 h 2241385"/>
                <a:gd name="connsiteX87" fmla="*/ 792833 w 2628822"/>
                <a:gd name="connsiteY87" fmla="*/ 290063 h 2241385"/>
                <a:gd name="connsiteX88" fmla="*/ 761877 w 2628822"/>
                <a:gd name="connsiteY88" fmla="*/ 275776 h 2241385"/>
                <a:gd name="connsiteX89" fmla="*/ 756305 w 2628822"/>
                <a:gd name="connsiteY89" fmla="*/ 252862 h 2241385"/>
                <a:gd name="connsiteX90" fmla="*/ 704727 w 2628822"/>
                <a:gd name="connsiteY90" fmla="*/ 256726 h 2241385"/>
                <a:gd name="connsiteX91" fmla="*/ 692821 w 2628822"/>
                <a:gd name="connsiteY91" fmla="*/ 240057 h 2241385"/>
                <a:gd name="connsiteX92" fmla="*/ 642814 w 2628822"/>
                <a:gd name="connsiteY92" fmla="*/ 247201 h 2241385"/>
                <a:gd name="connsiteX93" fmla="*/ 621383 w 2628822"/>
                <a:gd name="connsiteY93" fmla="*/ 235295 h 2241385"/>
                <a:gd name="connsiteX94" fmla="*/ 608758 w 2628822"/>
                <a:gd name="connsiteY94" fmla="*/ 193644 h 2241385"/>
                <a:gd name="connsiteX95" fmla="*/ 534938 w 2628822"/>
                <a:gd name="connsiteY95" fmla="*/ 215075 h 2241385"/>
                <a:gd name="connsiteX96" fmla="*/ 559471 w 2628822"/>
                <a:gd name="connsiteY96" fmla="*/ 178145 h 2241385"/>
                <a:gd name="connsiteX97" fmla="*/ 607096 w 2628822"/>
                <a:gd name="connsiteY97" fmla="*/ 154332 h 2241385"/>
                <a:gd name="connsiteX98" fmla="*/ 642815 w 2628822"/>
                <a:gd name="connsiteY98" fmla="*/ 142426 h 2241385"/>
                <a:gd name="connsiteX99" fmla="*/ 657101 w 2628822"/>
                <a:gd name="connsiteY99" fmla="*/ 92419 h 2241385"/>
                <a:gd name="connsiteX100" fmla="*/ 699964 w 2628822"/>
                <a:gd name="connsiteY100" fmla="*/ 97182 h 2241385"/>
                <a:gd name="connsiteX101" fmla="*/ 803301 w 2628822"/>
                <a:gd name="connsiteY101" fmla="*/ 41649 h 2241385"/>
                <a:gd name="connsiteX102" fmla="*/ 1037113 w 2628822"/>
                <a:gd name="connsiteY102" fmla="*/ 0 h 2241385"/>
                <a:gd name="connsiteX103" fmla="*/ 1135823 w 2628822"/>
                <a:gd name="connsiteY103" fmla="*/ 27677 h 2241385"/>
                <a:gd name="connsiteX104" fmla="*/ 1200027 w 2628822"/>
                <a:gd name="connsiteY104" fmla="*/ 61463 h 2241385"/>
                <a:gd name="connsiteX105" fmla="*/ 1242889 w 2628822"/>
                <a:gd name="connsiteY105" fmla="*/ 90038 h 2241385"/>
                <a:gd name="connsiteX106" fmla="*/ 1424987 w 2628822"/>
                <a:gd name="connsiteY106" fmla="*/ 102933 h 2241385"/>
                <a:gd name="connsiteX0" fmla="*/ 1424987 w 2628822"/>
                <a:gd name="connsiteY0" fmla="*/ 102933 h 2241385"/>
                <a:gd name="connsiteX1" fmla="*/ 1343486 w 2628822"/>
                <a:gd name="connsiteY1" fmla="*/ 309068 h 2241385"/>
                <a:gd name="connsiteX2" fmla="*/ 1317607 w 2628822"/>
                <a:gd name="connsiteY2" fmla="*/ 464344 h 2241385"/>
                <a:gd name="connsiteX3" fmla="*/ 1472882 w 2628822"/>
                <a:gd name="connsiteY3" fmla="*/ 610993 h 2241385"/>
                <a:gd name="connsiteX4" fmla="*/ 1878324 w 2628822"/>
                <a:gd name="connsiteY4" fmla="*/ 723136 h 2241385"/>
                <a:gd name="connsiteX5" fmla="*/ 2102610 w 2628822"/>
                <a:gd name="connsiteY5" fmla="*/ 921544 h 2241385"/>
                <a:gd name="connsiteX6" fmla="*/ 2352776 w 2628822"/>
                <a:gd name="connsiteY6" fmla="*/ 1076819 h 2241385"/>
                <a:gd name="connsiteX7" fmla="*/ 2533931 w 2628822"/>
                <a:gd name="connsiteY7" fmla="*/ 1318359 h 2241385"/>
                <a:gd name="connsiteX8" fmla="*/ 2628822 w 2628822"/>
                <a:gd name="connsiteY8" fmla="*/ 1620283 h 2241385"/>
                <a:gd name="connsiteX9" fmla="*/ 2620195 w 2628822"/>
                <a:gd name="connsiteY9" fmla="*/ 1870449 h 2241385"/>
                <a:gd name="connsiteX10" fmla="*/ 2542558 w 2628822"/>
                <a:gd name="connsiteY10" fmla="*/ 2060231 h 2241385"/>
                <a:gd name="connsiteX11" fmla="*/ 2370029 w 2628822"/>
                <a:gd name="connsiteY11" fmla="*/ 2189627 h 2241385"/>
                <a:gd name="connsiteX12" fmla="*/ 2128490 w 2628822"/>
                <a:gd name="connsiteY12" fmla="*/ 2241385 h 2241385"/>
                <a:gd name="connsiteX13" fmla="*/ 1908112 w 2628822"/>
                <a:gd name="connsiteY13" fmla="*/ 2219999 h 2241385"/>
                <a:gd name="connsiteX14" fmla="*/ 1636784 w 2628822"/>
                <a:gd name="connsiteY14" fmla="*/ 2137868 h 2241385"/>
                <a:gd name="connsiteX15" fmla="*/ 1469108 w 2628822"/>
                <a:gd name="connsiteY15" fmla="*/ 2052188 h 2241385"/>
                <a:gd name="connsiteX16" fmla="*/ 1252414 w 2628822"/>
                <a:gd name="connsiteY16" fmla="*/ 1949795 h 2241385"/>
                <a:gd name="connsiteX17" fmla="*/ 1206905 w 2628822"/>
                <a:gd name="connsiteY17" fmla="*/ 1761146 h 2241385"/>
                <a:gd name="connsiteX18" fmla="*/ 1095715 w 2628822"/>
                <a:gd name="connsiteY18" fmla="*/ 1573661 h 2241385"/>
                <a:gd name="connsiteX19" fmla="*/ 867342 w 2628822"/>
                <a:gd name="connsiteY19" fmla="*/ 1656131 h 2241385"/>
                <a:gd name="connsiteX20" fmla="*/ 562381 w 2628822"/>
                <a:gd name="connsiteY20" fmla="*/ 1629649 h 2241385"/>
                <a:gd name="connsiteX21" fmla="*/ 486446 w 2628822"/>
                <a:gd name="connsiteY21" fmla="*/ 1720929 h 2241385"/>
                <a:gd name="connsiteX22" fmla="*/ 479568 w 2628822"/>
                <a:gd name="connsiteY22" fmla="*/ 1879678 h 2241385"/>
                <a:gd name="connsiteX23" fmla="*/ 431675 w 2628822"/>
                <a:gd name="connsiteY23" fmla="*/ 1975724 h 2241385"/>
                <a:gd name="connsiteX24" fmla="*/ 415083 w 2628822"/>
                <a:gd name="connsiteY24" fmla="*/ 2154428 h 2241385"/>
                <a:gd name="connsiteX25" fmla="*/ 359711 w 2628822"/>
                <a:gd name="connsiteY25" fmla="*/ 2093993 h 2241385"/>
                <a:gd name="connsiteX26" fmla="*/ 352620 w 2628822"/>
                <a:gd name="connsiteY26" fmla="*/ 1923619 h 2241385"/>
                <a:gd name="connsiteX27" fmla="*/ 271604 w 2628822"/>
                <a:gd name="connsiteY27" fmla="*/ 2013534 h 2241385"/>
                <a:gd name="connsiteX28" fmla="*/ 196532 w 2628822"/>
                <a:gd name="connsiteY28" fmla="*/ 2147095 h 2241385"/>
                <a:gd name="connsiteX29" fmla="*/ 195075 w 2628822"/>
                <a:gd name="connsiteY29" fmla="*/ 2063585 h 2241385"/>
                <a:gd name="connsiteX30" fmla="*/ 125733 w 2628822"/>
                <a:gd name="connsiteY30" fmla="*/ 2068548 h 2241385"/>
                <a:gd name="connsiteX31" fmla="*/ 7828 w 2628822"/>
                <a:gd name="connsiteY31" fmla="*/ 2101018 h 2241385"/>
                <a:gd name="connsiteX32" fmla="*/ 14498 w 2628822"/>
                <a:gd name="connsiteY32" fmla="*/ 2030297 h 2241385"/>
                <a:gd name="connsiteX33" fmla="*/ 158971 w 2628822"/>
                <a:gd name="connsiteY33" fmla="*/ 1998578 h 2241385"/>
                <a:gd name="connsiteX34" fmla="*/ 272602 w 2628822"/>
                <a:gd name="connsiteY34" fmla="*/ 1933372 h 2241385"/>
                <a:gd name="connsiteX35" fmla="*/ 356910 w 2628822"/>
                <a:gd name="connsiteY35" fmla="*/ 1823873 h 2241385"/>
                <a:gd name="connsiteX36" fmla="*/ 261660 w 2628822"/>
                <a:gd name="connsiteY36" fmla="*/ 1547248 h 2241385"/>
                <a:gd name="connsiteX37" fmla="*/ 182974 w 2628822"/>
                <a:gd name="connsiteY37" fmla="*/ 1495850 h 2241385"/>
                <a:gd name="connsiteX38" fmla="*/ 132632 w 2628822"/>
                <a:gd name="connsiteY38" fmla="*/ 1420206 h 2241385"/>
                <a:gd name="connsiteX39" fmla="*/ 229659 w 2628822"/>
                <a:gd name="connsiteY39" fmla="*/ 1329523 h 2241385"/>
                <a:gd name="connsiteX40" fmla="*/ 265184 w 2628822"/>
                <a:gd name="connsiteY40" fmla="*/ 1275227 h 2241385"/>
                <a:gd name="connsiteX41" fmla="*/ 384157 w 2628822"/>
                <a:gd name="connsiteY41" fmla="*/ 1092590 h 2241385"/>
                <a:gd name="connsiteX42" fmla="*/ 390402 w 2628822"/>
                <a:gd name="connsiteY42" fmla="*/ 1021107 h 2241385"/>
                <a:gd name="connsiteX43" fmla="*/ 399927 w 2628822"/>
                <a:gd name="connsiteY43" fmla="*/ 960812 h 2241385"/>
                <a:gd name="connsiteX44" fmla="*/ 435646 w 2628822"/>
                <a:gd name="connsiteY44" fmla="*/ 952051 h 2241385"/>
                <a:gd name="connsiteX45" fmla="*/ 465074 w 2628822"/>
                <a:gd name="connsiteY45" fmla="*/ 983142 h 2241385"/>
                <a:gd name="connsiteX46" fmla="*/ 483271 w 2628822"/>
                <a:gd name="connsiteY46" fmla="*/ 966338 h 2241385"/>
                <a:gd name="connsiteX47" fmla="*/ 481743 w 2628822"/>
                <a:gd name="connsiteY47" fmla="*/ 906088 h 2241385"/>
                <a:gd name="connsiteX48" fmla="*/ 533188 w 2628822"/>
                <a:gd name="connsiteY48" fmla="*/ 885556 h 2241385"/>
                <a:gd name="connsiteX49" fmla="*/ 576139 w 2628822"/>
                <a:gd name="connsiteY49" fmla="*/ 930620 h 2241385"/>
                <a:gd name="connsiteX50" fmla="*/ 592808 w 2628822"/>
                <a:gd name="connsiteY50" fmla="*/ 952051 h 2241385"/>
                <a:gd name="connsiteX51" fmla="*/ 621833 w 2628822"/>
                <a:gd name="connsiteY51" fmla="*/ 939380 h 2241385"/>
                <a:gd name="connsiteX52" fmla="*/ 630908 w 2628822"/>
                <a:gd name="connsiteY52" fmla="*/ 880613 h 2241385"/>
                <a:gd name="connsiteX53" fmla="*/ 631942 w 2628822"/>
                <a:gd name="connsiteY53" fmla="*/ 847186 h 2241385"/>
                <a:gd name="connsiteX54" fmla="*/ 652339 w 2628822"/>
                <a:gd name="connsiteY54" fmla="*/ 823463 h 2241385"/>
                <a:gd name="connsiteX55" fmla="*/ 708097 w 2628822"/>
                <a:gd name="connsiteY55" fmla="*/ 804952 h 2241385"/>
                <a:gd name="connsiteX56" fmla="*/ 740446 w 2628822"/>
                <a:gd name="connsiteY56" fmla="*/ 799651 h 2241385"/>
                <a:gd name="connsiteX57" fmla="*/ 758642 w 2628822"/>
                <a:gd name="connsiteY57" fmla="*/ 767167 h 2241385"/>
                <a:gd name="connsiteX58" fmla="*/ 783308 w 2628822"/>
                <a:gd name="connsiteY58" fmla="*/ 759170 h 2241385"/>
                <a:gd name="connsiteX59" fmla="*/ 799977 w 2628822"/>
                <a:gd name="connsiteY59" fmla="*/ 735357 h 2241385"/>
                <a:gd name="connsiteX60" fmla="*/ 823789 w 2628822"/>
                <a:gd name="connsiteY60" fmla="*/ 787745 h 2241385"/>
                <a:gd name="connsiteX61" fmla="*/ 866652 w 2628822"/>
                <a:gd name="connsiteY61" fmla="*/ 785364 h 2241385"/>
                <a:gd name="connsiteX62" fmla="*/ 904752 w 2628822"/>
                <a:gd name="connsiteY62" fmla="*/ 797270 h 2241385"/>
                <a:gd name="connsiteX63" fmla="*/ 928564 w 2628822"/>
                <a:gd name="connsiteY63" fmla="*/ 787745 h 2241385"/>
                <a:gd name="connsiteX64" fmla="*/ 957139 w 2628822"/>
                <a:gd name="connsiteY64" fmla="*/ 859182 h 2241385"/>
                <a:gd name="connsiteX65" fmla="*/ 982075 w 2628822"/>
                <a:gd name="connsiteY65" fmla="*/ 846872 h 2241385"/>
                <a:gd name="connsiteX66" fmla="*/ 1025207 w 2628822"/>
                <a:gd name="connsiteY66" fmla="*/ 852532 h 2241385"/>
                <a:gd name="connsiteX67" fmla="*/ 1059533 w 2628822"/>
                <a:gd name="connsiteY67" fmla="*/ 859182 h 2241385"/>
                <a:gd name="connsiteX68" fmla="*/ 1118884 w 2628822"/>
                <a:gd name="connsiteY68" fmla="*/ 914715 h 2241385"/>
                <a:gd name="connsiteX69" fmla="*/ 1147639 w 2628822"/>
                <a:gd name="connsiteY69" fmla="*/ 899663 h 2241385"/>
                <a:gd name="connsiteX70" fmla="*/ 1183358 w 2628822"/>
                <a:gd name="connsiteY70" fmla="*/ 923476 h 2241385"/>
                <a:gd name="connsiteX71" fmla="*/ 1235746 w 2628822"/>
                <a:gd name="connsiteY71" fmla="*/ 952051 h 2241385"/>
                <a:gd name="connsiteX72" fmla="*/ 1316708 w 2628822"/>
                <a:gd name="connsiteY72" fmla="*/ 956633 h 2241385"/>
                <a:gd name="connsiteX73" fmla="*/ 1340205 w 2628822"/>
                <a:gd name="connsiteY73" fmla="*/ 917680 h 2241385"/>
                <a:gd name="connsiteX74" fmla="*/ 1304802 w 2628822"/>
                <a:gd name="connsiteY74" fmla="*/ 875851 h 2241385"/>
                <a:gd name="connsiteX75" fmla="*/ 1229859 w 2628822"/>
                <a:gd name="connsiteY75" fmla="*/ 823687 h 2241385"/>
                <a:gd name="connsiteX76" fmla="*/ 1142877 w 2628822"/>
                <a:gd name="connsiteY76" fmla="*/ 778220 h 2241385"/>
                <a:gd name="connsiteX77" fmla="*/ 1057646 w 2628822"/>
                <a:gd name="connsiteY77" fmla="*/ 685396 h 2241385"/>
                <a:gd name="connsiteX78" fmla="*/ 1019052 w 2628822"/>
                <a:gd name="connsiteY78" fmla="*/ 663920 h 2241385"/>
                <a:gd name="connsiteX79" fmla="*/ 937460 w 2628822"/>
                <a:gd name="connsiteY79" fmla="*/ 588124 h 2241385"/>
                <a:gd name="connsiteX80" fmla="*/ 907133 w 2628822"/>
                <a:gd name="connsiteY80" fmla="*/ 521045 h 2241385"/>
                <a:gd name="connsiteX81" fmla="*/ 876177 w 2628822"/>
                <a:gd name="connsiteY81" fmla="*/ 471038 h 2241385"/>
                <a:gd name="connsiteX82" fmla="*/ 859193 w 2628822"/>
                <a:gd name="connsiteY82" fmla="*/ 455134 h 2241385"/>
                <a:gd name="connsiteX83" fmla="*/ 864270 w 2628822"/>
                <a:gd name="connsiteY83" fmla="*/ 418651 h 2241385"/>
                <a:gd name="connsiteX84" fmla="*/ 885702 w 2628822"/>
                <a:gd name="connsiteY84" fmla="*/ 378394 h 2241385"/>
                <a:gd name="connsiteX85" fmla="*/ 842839 w 2628822"/>
                <a:gd name="connsiteY85" fmla="*/ 378170 h 2241385"/>
                <a:gd name="connsiteX86" fmla="*/ 800920 w 2628822"/>
                <a:gd name="connsiteY86" fmla="*/ 353099 h 2241385"/>
                <a:gd name="connsiteX87" fmla="*/ 792833 w 2628822"/>
                <a:gd name="connsiteY87" fmla="*/ 290063 h 2241385"/>
                <a:gd name="connsiteX88" fmla="*/ 761877 w 2628822"/>
                <a:gd name="connsiteY88" fmla="*/ 275776 h 2241385"/>
                <a:gd name="connsiteX89" fmla="*/ 756305 w 2628822"/>
                <a:gd name="connsiteY89" fmla="*/ 252862 h 2241385"/>
                <a:gd name="connsiteX90" fmla="*/ 704727 w 2628822"/>
                <a:gd name="connsiteY90" fmla="*/ 256726 h 2241385"/>
                <a:gd name="connsiteX91" fmla="*/ 692821 w 2628822"/>
                <a:gd name="connsiteY91" fmla="*/ 240057 h 2241385"/>
                <a:gd name="connsiteX92" fmla="*/ 642814 w 2628822"/>
                <a:gd name="connsiteY92" fmla="*/ 247201 h 2241385"/>
                <a:gd name="connsiteX93" fmla="*/ 621383 w 2628822"/>
                <a:gd name="connsiteY93" fmla="*/ 235295 h 2241385"/>
                <a:gd name="connsiteX94" fmla="*/ 608758 w 2628822"/>
                <a:gd name="connsiteY94" fmla="*/ 193644 h 2241385"/>
                <a:gd name="connsiteX95" fmla="*/ 534938 w 2628822"/>
                <a:gd name="connsiteY95" fmla="*/ 215075 h 2241385"/>
                <a:gd name="connsiteX96" fmla="*/ 559471 w 2628822"/>
                <a:gd name="connsiteY96" fmla="*/ 178145 h 2241385"/>
                <a:gd name="connsiteX97" fmla="*/ 607096 w 2628822"/>
                <a:gd name="connsiteY97" fmla="*/ 154332 h 2241385"/>
                <a:gd name="connsiteX98" fmla="*/ 642815 w 2628822"/>
                <a:gd name="connsiteY98" fmla="*/ 142426 h 2241385"/>
                <a:gd name="connsiteX99" fmla="*/ 657101 w 2628822"/>
                <a:gd name="connsiteY99" fmla="*/ 92419 h 2241385"/>
                <a:gd name="connsiteX100" fmla="*/ 699964 w 2628822"/>
                <a:gd name="connsiteY100" fmla="*/ 97182 h 2241385"/>
                <a:gd name="connsiteX101" fmla="*/ 803301 w 2628822"/>
                <a:gd name="connsiteY101" fmla="*/ 41649 h 2241385"/>
                <a:gd name="connsiteX102" fmla="*/ 1037113 w 2628822"/>
                <a:gd name="connsiteY102" fmla="*/ 0 h 2241385"/>
                <a:gd name="connsiteX103" fmla="*/ 1135823 w 2628822"/>
                <a:gd name="connsiteY103" fmla="*/ 27677 h 2241385"/>
                <a:gd name="connsiteX104" fmla="*/ 1200027 w 2628822"/>
                <a:gd name="connsiteY104" fmla="*/ 61463 h 2241385"/>
                <a:gd name="connsiteX105" fmla="*/ 1242889 w 2628822"/>
                <a:gd name="connsiteY105" fmla="*/ 90038 h 2241385"/>
                <a:gd name="connsiteX106" fmla="*/ 1424987 w 2628822"/>
                <a:gd name="connsiteY106" fmla="*/ 102933 h 2241385"/>
                <a:gd name="connsiteX0" fmla="*/ 1424987 w 2628822"/>
                <a:gd name="connsiteY0" fmla="*/ 102933 h 2241385"/>
                <a:gd name="connsiteX1" fmla="*/ 1343486 w 2628822"/>
                <a:gd name="connsiteY1" fmla="*/ 309068 h 2241385"/>
                <a:gd name="connsiteX2" fmla="*/ 1317607 w 2628822"/>
                <a:gd name="connsiteY2" fmla="*/ 464344 h 2241385"/>
                <a:gd name="connsiteX3" fmla="*/ 1472882 w 2628822"/>
                <a:gd name="connsiteY3" fmla="*/ 610993 h 2241385"/>
                <a:gd name="connsiteX4" fmla="*/ 1878324 w 2628822"/>
                <a:gd name="connsiteY4" fmla="*/ 723136 h 2241385"/>
                <a:gd name="connsiteX5" fmla="*/ 2102610 w 2628822"/>
                <a:gd name="connsiteY5" fmla="*/ 921544 h 2241385"/>
                <a:gd name="connsiteX6" fmla="*/ 2352776 w 2628822"/>
                <a:gd name="connsiteY6" fmla="*/ 1076819 h 2241385"/>
                <a:gd name="connsiteX7" fmla="*/ 2533931 w 2628822"/>
                <a:gd name="connsiteY7" fmla="*/ 1318359 h 2241385"/>
                <a:gd name="connsiteX8" fmla="*/ 2628822 w 2628822"/>
                <a:gd name="connsiteY8" fmla="*/ 1620283 h 2241385"/>
                <a:gd name="connsiteX9" fmla="*/ 2620195 w 2628822"/>
                <a:gd name="connsiteY9" fmla="*/ 1870449 h 2241385"/>
                <a:gd name="connsiteX10" fmla="*/ 2542558 w 2628822"/>
                <a:gd name="connsiteY10" fmla="*/ 2060231 h 2241385"/>
                <a:gd name="connsiteX11" fmla="*/ 2370029 w 2628822"/>
                <a:gd name="connsiteY11" fmla="*/ 2189627 h 2241385"/>
                <a:gd name="connsiteX12" fmla="*/ 2128490 w 2628822"/>
                <a:gd name="connsiteY12" fmla="*/ 2241385 h 2241385"/>
                <a:gd name="connsiteX13" fmla="*/ 1908112 w 2628822"/>
                <a:gd name="connsiteY13" fmla="*/ 2219999 h 2241385"/>
                <a:gd name="connsiteX14" fmla="*/ 1636784 w 2628822"/>
                <a:gd name="connsiteY14" fmla="*/ 2137868 h 2241385"/>
                <a:gd name="connsiteX15" fmla="*/ 1469108 w 2628822"/>
                <a:gd name="connsiteY15" fmla="*/ 2052188 h 2241385"/>
                <a:gd name="connsiteX16" fmla="*/ 1252414 w 2628822"/>
                <a:gd name="connsiteY16" fmla="*/ 1949795 h 2241385"/>
                <a:gd name="connsiteX17" fmla="*/ 1206905 w 2628822"/>
                <a:gd name="connsiteY17" fmla="*/ 1761146 h 2241385"/>
                <a:gd name="connsiteX18" fmla="*/ 1251818 w 2628822"/>
                <a:gd name="connsiteY18" fmla="*/ 1631873 h 2241385"/>
                <a:gd name="connsiteX19" fmla="*/ 1095715 w 2628822"/>
                <a:gd name="connsiteY19" fmla="*/ 1573661 h 2241385"/>
                <a:gd name="connsiteX20" fmla="*/ 867342 w 2628822"/>
                <a:gd name="connsiteY20" fmla="*/ 1656131 h 2241385"/>
                <a:gd name="connsiteX21" fmla="*/ 562381 w 2628822"/>
                <a:gd name="connsiteY21" fmla="*/ 1629649 h 2241385"/>
                <a:gd name="connsiteX22" fmla="*/ 486446 w 2628822"/>
                <a:gd name="connsiteY22" fmla="*/ 1720929 h 2241385"/>
                <a:gd name="connsiteX23" fmla="*/ 479568 w 2628822"/>
                <a:gd name="connsiteY23" fmla="*/ 1879678 h 2241385"/>
                <a:gd name="connsiteX24" fmla="*/ 431675 w 2628822"/>
                <a:gd name="connsiteY24" fmla="*/ 1975724 h 2241385"/>
                <a:gd name="connsiteX25" fmla="*/ 415083 w 2628822"/>
                <a:gd name="connsiteY25" fmla="*/ 2154428 h 2241385"/>
                <a:gd name="connsiteX26" fmla="*/ 359711 w 2628822"/>
                <a:gd name="connsiteY26" fmla="*/ 2093993 h 2241385"/>
                <a:gd name="connsiteX27" fmla="*/ 352620 w 2628822"/>
                <a:gd name="connsiteY27" fmla="*/ 1923619 h 2241385"/>
                <a:gd name="connsiteX28" fmla="*/ 271604 w 2628822"/>
                <a:gd name="connsiteY28" fmla="*/ 2013534 h 2241385"/>
                <a:gd name="connsiteX29" fmla="*/ 196532 w 2628822"/>
                <a:gd name="connsiteY29" fmla="*/ 2147095 h 2241385"/>
                <a:gd name="connsiteX30" fmla="*/ 195075 w 2628822"/>
                <a:gd name="connsiteY30" fmla="*/ 2063585 h 2241385"/>
                <a:gd name="connsiteX31" fmla="*/ 125733 w 2628822"/>
                <a:gd name="connsiteY31" fmla="*/ 2068548 h 2241385"/>
                <a:gd name="connsiteX32" fmla="*/ 7828 w 2628822"/>
                <a:gd name="connsiteY32" fmla="*/ 2101018 h 2241385"/>
                <a:gd name="connsiteX33" fmla="*/ 14498 w 2628822"/>
                <a:gd name="connsiteY33" fmla="*/ 2030297 h 2241385"/>
                <a:gd name="connsiteX34" fmla="*/ 158971 w 2628822"/>
                <a:gd name="connsiteY34" fmla="*/ 1998578 h 2241385"/>
                <a:gd name="connsiteX35" fmla="*/ 272602 w 2628822"/>
                <a:gd name="connsiteY35" fmla="*/ 1933372 h 2241385"/>
                <a:gd name="connsiteX36" fmla="*/ 356910 w 2628822"/>
                <a:gd name="connsiteY36" fmla="*/ 1823873 h 2241385"/>
                <a:gd name="connsiteX37" fmla="*/ 261660 w 2628822"/>
                <a:gd name="connsiteY37" fmla="*/ 1547248 h 2241385"/>
                <a:gd name="connsiteX38" fmla="*/ 182974 w 2628822"/>
                <a:gd name="connsiteY38" fmla="*/ 1495850 h 2241385"/>
                <a:gd name="connsiteX39" fmla="*/ 132632 w 2628822"/>
                <a:gd name="connsiteY39" fmla="*/ 1420206 h 2241385"/>
                <a:gd name="connsiteX40" fmla="*/ 229659 w 2628822"/>
                <a:gd name="connsiteY40" fmla="*/ 1329523 h 2241385"/>
                <a:gd name="connsiteX41" fmla="*/ 265184 w 2628822"/>
                <a:gd name="connsiteY41" fmla="*/ 1275227 h 2241385"/>
                <a:gd name="connsiteX42" fmla="*/ 384157 w 2628822"/>
                <a:gd name="connsiteY42" fmla="*/ 1092590 h 2241385"/>
                <a:gd name="connsiteX43" fmla="*/ 390402 w 2628822"/>
                <a:gd name="connsiteY43" fmla="*/ 1021107 h 2241385"/>
                <a:gd name="connsiteX44" fmla="*/ 399927 w 2628822"/>
                <a:gd name="connsiteY44" fmla="*/ 960812 h 2241385"/>
                <a:gd name="connsiteX45" fmla="*/ 435646 w 2628822"/>
                <a:gd name="connsiteY45" fmla="*/ 952051 h 2241385"/>
                <a:gd name="connsiteX46" fmla="*/ 465074 w 2628822"/>
                <a:gd name="connsiteY46" fmla="*/ 983142 h 2241385"/>
                <a:gd name="connsiteX47" fmla="*/ 483271 w 2628822"/>
                <a:gd name="connsiteY47" fmla="*/ 966338 h 2241385"/>
                <a:gd name="connsiteX48" fmla="*/ 481743 w 2628822"/>
                <a:gd name="connsiteY48" fmla="*/ 906088 h 2241385"/>
                <a:gd name="connsiteX49" fmla="*/ 533188 w 2628822"/>
                <a:gd name="connsiteY49" fmla="*/ 885556 h 2241385"/>
                <a:gd name="connsiteX50" fmla="*/ 576139 w 2628822"/>
                <a:gd name="connsiteY50" fmla="*/ 930620 h 2241385"/>
                <a:gd name="connsiteX51" fmla="*/ 592808 w 2628822"/>
                <a:gd name="connsiteY51" fmla="*/ 952051 h 2241385"/>
                <a:gd name="connsiteX52" fmla="*/ 621833 w 2628822"/>
                <a:gd name="connsiteY52" fmla="*/ 939380 h 2241385"/>
                <a:gd name="connsiteX53" fmla="*/ 630908 w 2628822"/>
                <a:gd name="connsiteY53" fmla="*/ 880613 h 2241385"/>
                <a:gd name="connsiteX54" fmla="*/ 631942 w 2628822"/>
                <a:gd name="connsiteY54" fmla="*/ 847186 h 2241385"/>
                <a:gd name="connsiteX55" fmla="*/ 652339 w 2628822"/>
                <a:gd name="connsiteY55" fmla="*/ 823463 h 2241385"/>
                <a:gd name="connsiteX56" fmla="*/ 708097 w 2628822"/>
                <a:gd name="connsiteY56" fmla="*/ 804952 h 2241385"/>
                <a:gd name="connsiteX57" fmla="*/ 740446 w 2628822"/>
                <a:gd name="connsiteY57" fmla="*/ 799651 h 2241385"/>
                <a:gd name="connsiteX58" fmla="*/ 758642 w 2628822"/>
                <a:gd name="connsiteY58" fmla="*/ 767167 h 2241385"/>
                <a:gd name="connsiteX59" fmla="*/ 783308 w 2628822"/>
                <a:gd name="connsiteY59" fmla="*/ 759170 h 2241385"/>
                <a:gd name="connsiteX60" fmla="*/ 799977 w 2628822"/>
                <a:gd name="connsiteY60" fmla="*/ 735357 h 2241385"/>
                <a:gd name="connsiteX61" fmla="*/ 823789 w 2628822"/>
                <a:gd name="connsiteY61" fmla="*/ 787745 h 2241385"/>
                <a:gd name="connsiteX62" fmla="*/ 866652 w 2628822"/>
                <a:gd name="connsiteY62" fmla="*/ 785364 h 2241385"/>
                <a:gd name="connsiteX63" fmla="*/ 904752 w 2628822"/>
                <a:gd name="connsiteY63" fmla="*/ 797270 h 2241385"/>
                <a:gd name="connsiteX64" fmla="*/ 928564 w 2628822"/>
                <a:gd name="connsiteY64" fmla="*/ 787745 h 2241385"/>
                <a:gd name="connsiteX65" fmla="*/ 957139 w 2628822"/>
                <a:gd name="connsiteY65" fmla="*/ 859182 h 2241385"/>
                <a:gd name="connsiteX66" fmla="*/ 982075 w 2628822"/>
                <a:gd name="connsiteY66" fmla="*/ 846872 h 2241385"/>
                <a:gd name="connsiteX67" fmla="*/ 1025207 w 2628822"/>
                <a:gd name="connsiteY67" fmla="*/ 852532 h 2241385"/>
                <a:gd name="connsiteX68" fmla="*/ 1059533 w 2628822"/>
                <a:gd name="connsiteY68" fmla="*/ 859182 h 2241385"/>
                <a:gd name="connsiteX69" fmla="*/ 1118884 w 2628822"/>
                <a:gd name="connsiteY69" fmla="*/ 914715 h 2241385"/>
                <a:gd name="connsiteX70" fmla="*/ 1147639 w 2628822"/>
                <a:gd name="connsiteY70" fmla="*/ 899663 h 2241385"/>
                <a:gd name="connsiteX71" fmla="*/ 1183358 w 2628822"/>
                <a:gd name="connsiteY71" fmla="*/ 923476 h 2241385"/>
                <a:gd name="connsiteX72" fmla="*/ 1235746 w 2628822"/>
                <a:gd name="connsiteY72" fmla="*/ 952051 h 2241385"/>
                <a:gd name="connsiteX73" fmla="*/ 1316708 w 2628822"/>
                <a:gd name="connsiteY73" fmla="*/ 956633 h 2241385"/>
                <a:gd name="connsiteX74" fmla="*/ 1340205 w 2628822"/>
                <a:gd name="connsiteY74" fmla="*/ 917680 h 2241385"/>
                <a:gd name="connsiteX75" fmla="*/ 1304802 w 2628822"/>
                <a:gd name="connsiteY75" fmla="*/ 875851 h 2241385"/>
                <a:gd name="connsiteX76" fmla="*/ 1229859 w 2628822"/>
                <a:gd name="connsiteY76" fmla="*/ 823687 h 2241385"/>
                <a:gd name="connsiteX77" fmla="*/ 1142877 w 2628822"/>
                <a:gd name="connsiteY77" fmla="*/ 778220 h 2241385"/>
                <a:gd name="connsiteX78" fmla="*/ 1057646 w 2628822"/>
                <a:gd name="connsiteY78" fmla="*/ 685396 h 2241385"/>
                <a:gd name="connsiteX79" fmla="*/ 1019052 w 2628822"/>
                <a:gd name="connsiteY79" fmla="*/ 663920 h 2241385"/>
                <a:gd name="connsiteX80" fmla="*/ 937460 w 2628822"/>
                <a:gd name="connsiteY80" fmla="*/ 588124 h 2241385"/>
                <a:gd name="connsiteX81" fmla="*/ 907133 w 2628822"/>
                <a:gd name="connsiteY81" fmla="*/ 521045 h 2241385"/>
                <a:gd name="connsiteX82" fmla="*/ 876177 w 2628822"/>
                <a:gd name="connsiteY82" fmla="*/ 471038 h 2241385"/>
                <a:gd name="connsiteX83" fmla="*/ 859193 w 2628822"/>
                <a:gd name="connsiteY83" fmla="*/ 455134 h 2241385"/>
                <a:gd name="connsiteX84" fmla="*/ 864270 w 2628822"/>
                <a:gd name="connsiteY84" fmla="*/ 418651 h 2241385"/>
                <a:gd name="connsiteX85" fmla="*/ 885702 w 2628822"/>
                <a:gd name="connsiteY85" fmla="*/ 378394 h 2241385"/>
                <a:gd name="connsiteX86" fmla="*/ 842839 w 2628822"/>
                <a:gd name="connsiteY86" fmla="*/ 378170 h 2241385"/>
                <a:gd name="connsiteX87" fmla="*/ 800920 w 2628822"/>
                <a:gd name="connsiteY87" fmla="*/ 353099 h 2241385"/>
                <a:gd name="connsiteX88" fmla="*/ 792833 w 2628822"/>
                <a:gd name="connsiteY88" fmla="*/ 290063 h 2241385"/>
                <a:gd name="connsiteX89" fmla="*/ 761877 w 2628822"/>
                <a:gd name="connsiteY89" fmla="*/ 275776 h 2241385"/>
                <a:gd name="connsiteX90" fmla="*/ 756305 w 2628822"/>
                <a:gd name="connsiteY90" fmla="*/ 252862 h 2241385"/>
                <a:gd name="connsiteX91" fmla="*/ 704727 w 2628822"/>
                <a:gd name="connsiteY91" fmla="*/ 256726 h 2241385"/>
                <a:gd name="connsiteX92" fmla="*/ 692821 w 2628822"/>
                <a:gd name="connsiteY92" fmla="*/ 240057 h 2241385"/>
                <a:gd name="connsiteX93" fmla="*/ 642814 w 2628822"/>
                <a:gd name="connsiteY93" fmla="*/ 247201 h 2241385"/>
                <a:gd name="connsiteX94" fmla="*/ 621383 w 2628822"/>
                <a:gd name="connsiteY94" fmla="*/ 235295 h 2241385"/>
                <a:gd name="connsiteX95" fmla="*/ 608758 w 2628822"/>
                <a:gd name="connsiteY95" fmla="*/ 193644 h 2241385"/>
                <a:gd name="connsiteX96" fmla="*/ 534938 w 2628822"/>
                <a:gd name="connsiteY96" fmla="*/ 215075 h 2241385"/>
                <a:gd name="connsiteX97" fmla="*/ 559471 w 2628822"/>
                <a:gd name="connsiteY97" fmla="*/ 178145 h 2241385"/>
                <a:gd name="connsiteX98" fmla="*/ 607096 w 2628822"/>
                <a:gd name="connsiteY98" fmla="*/ 154332 h 2241385"/>
                <a:gd name="connsiteX99" fmla="*/ 642815 w 2628822"/>
                <a:gd name="connsiteY99" fmla="*/ 142426 h 2241385"/>
                <a:gd name="connsiteX100" fmla="*/ 657101 w 2628822"/>
                <a:gd name="connsiteY100" fmla="*/ 92419 h 2241385"/>
                <a:gd name="connsiteX101" fmla="*/ 699964 w 2628822"/>
                <a:gd name="connsiteY101" fmla="*/ 97182 h 2241385"/>
                <a:gd name="connsiteX102" fmla="*/ 803301 w 2628822"/>
                <a:gd name="connsiteY102" fmla="*/ 41649 h 2241385"/>
                <a:gd name="connsiteX103" fmla="*/ 1037113 w 2628822"/>
                <a:gd name="connsiteY103" fmla="*/ 0 h 2241385"/>
                <a:gd name="connsiteX104" fmla="*/ 1135823 w 2628822"/>
                <a:gd name="connsiteY104" fmla="*/ 27677 h 2241385"/>
                <a:gd name="connsiteX105" fmla="*/ 1200027 w 2628822"/>
                <a:gd name="connsiteY105" fmla="*/ 61463 h 2241385"/>
                <a:gd name="connsiteX106" fmla="*/ 1242889 w 2628822"/>
                <a:gd name="connsiteY106" fmla="*/ 90038 h 2241385"/>
                <a:gd name="connsiteX107" fmla="*/ 1424987 w 2628822"/>
                <a:gd name="connsiteY107" fmla="*/ 102933 h 2241385"/>
                <a:gd name="connsiteX0" fmla="*/ 1424987 w 2628822"/>
                <a:gd name="connsiteY0" fmla="*/ 102933 h 2241385"/>
                <a:gd name="connsiteX1" fmla="*/ 1343486 w 2628822"/>
                <a:gd name="connsiteY1" fmla="*/ 309068 h 2241385"/>
                <a:gd name="connsiteX2" fmla="*/ 1317607 w 2628822"/>
                <a:gd name="connsiteY2" fmla="*/ 464344 h 2241385"/>
                <a:gd name="connsiteX3" fmla="*/ 1472882 w 2628822"/>
                <a:gd name="connsiteY3" fmla="*/ 610993 h 2241385"/>
                <a:gd name="connsiteX4" fmla="*/ 1878324 w 2628822"/>
                <a:gd name="connsiteY4" fmla="*/ 723136 h 2241385"/>
                <a:gd name="connsiteX5" fmla="*/ 2102610 w 2628822"/>
                <a:gd name="connsiteY5" fmla="*/ 921544 h 2241385"/>
                <a:gd name="connsiteX6" fmla="*/ 2352776 w 2628822"/>
                <a:gd name="connsiteY6" fmla="*/ 1076819 h 2241385"/>
                <a:gd name="connsiteX7" fmla="*/ 2533931 w 2628822"/>
                <a:gd name="connsiteY7" fmla="*/ 1318359 h 2241385"/>
                <a:gd name="connsiteX8" fmla="*/ 2628822 w 2628822"/>
                <a:gd name="connsiteY8" fmla="*/ 1620283 h 2241385"/>
                <a:gd name="connsiteX9" fmla="*/ 2620195 w 2628822"/>
                <a:gd name="connsiteY9" fmla="*/ 1870449 h 2241385"/>
                <a:gd name="connsiteX10" fmla="*/ 2542558 w 2628822"/>
                <a:gd name="connsiteY10" fmla="*/ 2060231 h 2241385"/>
                <a:gd name="connsiteX11" fmla="*/ 2370029 w 2628822"/>
                <a:gd name="connsiteY11" fmla="*/ 2189627 h 2241385"/>
                <a:gd name="connsiteX12" fmla="*/ 2128490 w 2628822"/>
                <a:gd name="connsiteY12" fmla="*/ 2241385 h 2241385"/>
                <a:gd name="connsiteX13" fmla="*/ 1908112 w 2628822"/>
                <a:gd name="connsiteY13" fmla="*/ 2219999 h 2241385"/>
                <a:gd name="connsiteX14" fmla="*/ 1636784 w 2628822"/>
                <a:gd name="connsiteY14" fmla="*/ 2137868 h 2241385"/>
                <a:gd name="connsiteX15" fmla="*/ 1469108 w 2628822"/>
                <a:gd name="connsiteY15" fmla="*/ 2052188 h 2241385"/>
                <a:gd name="connsiteX16" fmla="*/ 1252414 w 2628822"/>
                <a:gd name="connsiteY16" fmla="*/ 1949795 h 2241385"/>
                <a:gd name="connsiteX17" fmla="*/ 1251884 w 2628822"/>
                <a:gd name="connsiteY17" fmla="*/ 1750563 h 2241385"/>
                <a:gd name="connsiteX18" fmla="*/ 1251818 w 2628822"/>
                <a:gd name="connsiteY18" fmla="*/ 1631873 h 2241385"/>
                <a:gd name="connsiteX19" fmla="*/ 1095715 w 2628822"/>
                <a:gd name="connsiteY19" fmla="*/ 1573661 h 2241385"/>
                <a:gd name="connsiteX20" fmla="*/ 867342 w 2628822"/>
                <a:gd name="connsiteY20" fmla="*/ 1656131 h 2241385"/>
                <a:gd name="connsiteX21" fmla="*/ 562381 w 2628822"/>
                <a:gd name="connsiteY21" fmla="*/ 1629649 h 2241385"/>
                <a:gd name="connsiteX22" fmla="*/ 486446 w 2628822"/>
                <a:gd name="connsiteY22" fmla="*/ 1720929 h 2241385"/>
                <a:gd name="connsiteX23" fmla="*/ 479568 w 2628822"/>
                <a:gd name="connsiteY23" fmla="*/ 1879678 h 2241385"/>
                <a:gd name="connsiteX24" fmla="*/ 431675 w 2628822"/>
                <a:gd name="connsiteY24" fmla="*/ 1975724 h 2241385"/>
                <a:gd name="connsiteX25" fmla="*/ 415083 w 2628822"/>
                <a:gd name="connsiteY25" fmla="*/ 2154428 h 2241385"/>
                <a:gd name="connsiteX26" fmla="*/ 359711 w 2628822"/>
                <a:gd name="connsiteY26" fmla="*/ 2093993 h 2241385"/>
                <a:gd name="connsiteX27" fmla="*/ 352620 w 2628822"/>
                <a:gd name="connsiteY27" fmla="*/ 1923619 h 2241385"/>
                <a:gd name="connsiteX28" fmla="*/ 271604 w 2628822"/>
                <a:gd name="connsiteY28" fmla="*/ 2013534 h 2241385"/>
                <a:gd name="connsiteX29" fmla="*/ 196532 w 2628822"/>
                <a:gd name="connsiteY29" fmla="*/ 2147095 h 2241385"/>
                <a:gd name="connsiteX30" fmla="*/ 195075 w 2628822"/>
                <a:gd name="connsiteY30" fmla="*/ 2063585 h 2241385"/>
                <a:gd name="connsiteX31" fmla="*/ 125733 w 2628822"/>
                <a:gd name="connsiteY31" fmla="*/ 2068548 h 2241385"/>
                <a:gd name="connsiteX32" fmla="*/ 7828 w 2628822"/>
                <a:gd name="connsiteY32" fmla="*/ 2101018 h 2241385"/>
                <a:gd name="connsiteX33" fmla="*/ 14498 w 2628822"/>
                <a:gd name="connsiteY33" fmla="*/ 2030297 h 2241385"/>
                <a:gd name="connsiteX34" fmla="*/ 158971 w 2628822"/>
                <a:gd name="connsiteY34" fmla="*/ 1998578 h 2241385"/>
                <a:gd name="connsiteX35" fmla="*/ 272602 w 2628822"/>
                <a:gd name="connsiteY35" fmla="*/ 1933372 h 2241385"/>
                <a:gd name="connsiteX36" fmla="*/ 356910 w 2628822"/>
                <a:gd name="connsiteY36" fmla="*/ 1823873 h 2241385"/>
                <a:gd name="connsiteX37" fmla="*/ 261660 w 2628822"/>
                <a:gd name="connsiteY37" fmla="*/ 1547248 h 2241385"/>
                <a:gd name="connsiteX38" fmla="*/ 182974 w 2628822"/>
                <a:gd name="connsiteY38" fmla="*/ 1495850 h 2241385"/>
                <a:gd name="connsiteX39" fmla="*/ 132632 w 2628822"/>
                <a:gd name="connsiteY39" fmla="*/ 1420206 h 2241385"/>
                <a:gd name="connsiteX40" fmla="*/ 229659 w 2628822"/>
                <a:gd name="connsiteY40" fmla="*/ 1329523 h 2241385"/>
                <a:gd name="connsiteX41" fmla="*/ 265184 w 2628822"/>
                <a:gd name="connsiteY41" fmla="*/ 1275227 h 2241385"/>
                <a:gd name="connsiteX42" fmla="*/ 384157 w 2628822"/>
                <a:gd name="connsiteY42" fmla="*/ 1092590 h 2241385"/>
                <a:gd name="connsiteX43" fmla="*/ 390402 w 2628822"/>
                <a:gd name="connsiteY43" fmla="*/ 1021107 h 2241385"/>
                <a:gd name="connsiteX44" fmla="*/ 399927 w 2628822"/>
                <a:gd name="connsiteY44" fmla="*/ 960812 h 2241385"/>
                <a:gd name="connsiteX45" fmla="*/ 435646 w 2628822"/>
                <a:gd name="connsiteY45" fmla="*/ 952051 h 2241385"/>
                <a:gd name="connsiteX46" fmla="*/ 465074 w 2628822"/>
                <a:gd name="connsiteY46" fmla="*/ 983142 h 2241385"/>
                <a:gd name="connsiteX47" fmla="*/ 483271 w 2628822"/>
                <a:gd name="connsiteY47" fmla="*/ 966338 h 2241385"/>
                <a:gd name="connsiteX48" fmla="*/ 481743 w 2628822"/>
                <a:gd name="connsiteY48" fmla="*/ 906088 h 2241385"/>
                <a:gd name="connsiteX49" fmla="*/ 533188 w 2628822"/>
                <a:gd name="connsiteY49" fmla="*/ 885556 h 2241385"/>
                <a:gd name="connsiteX50" fmla="*/ 576139 w 2628822"/>
                <a:gd name="connsiteY50" fmla="*/ 930620 h 2241385"/>
                <a:gd name="connsiteX51" fmla="*/ 592808 w 2628822"/>
                <a:gd name="connsiteY51" fmla="*/ 952051 h 2241385"/>
                <a:gd name="connsiteX52" fmla="*/ 621833 w 2628822"/>
                <a:gd name="connsiteY52" fmla="*/ 939380 h 2241385"/>
                <a:gd name="connsiteX53" fmla="*/ 630908 w 2628822"/>
                <a:gd name="connsiteY53" fmla="*/ 880613 h 2241385"/>
                <a:gd name="connsiteX54" fmla="*/ 631942 w 2628822"/>
                <a:gd name="connsiteY54" fmla="*/ 847186 h 2241385"/>
                <a:gd name="connsiteX55" fmla="*/ 652339 w 2628822"/>
                <a:gd name="connsiteY55" fmla="*/ 823463 h 2241385"/>
                <a:gd name="connsiteX56" fmla="*/ 708097 w 2628822"/>
                <a:gd name="connsiteY56" fmla="*/ 804952 h 2241385"/>
                <a:gd name="connsiteX57" fmla="*/ 740446 w 2628822"/>
                <a:gd name="connsiteY57" fmla="*/ 799651 h 2241385"/>
                <a:gd name="connsiteX58" fmla="*/ 758642 w 2628822"/>
                <a:gd name="connsiteY58" fmla="*/ 767167 h 2241385"/>
                <a:gd name="connsiteX59" fmla="*/ 783308 w 2628822"/>
                <a:gd name="connsiteY59" fmla="*/ 759170 h 2241385"/>
                <a:gd name="connsiteX60" fmla="*/ 799977 w 2628822"/>
                <a:gd name="connsiteY60" fmla="*/ 735357 h 2241385"/>
                <a:gd name="connsiteX61" fmla="*/ 823789 w 2628822"/>
                <a:gd name="connsiteY61" fmla="*/ 787745 h 2241385"/>
                <a:gd name="connsiteX62" fmla="*/ 866652 w 2628822"/>
                <a:gd name="connsiteY62" fmla="*/ 785364 h 2241385"/>
                <a:gd name="connsiteX63" fmla="*/ 904752 w 2628822"/>
                <a:gd name="connsiteY63" fmla="*/ 797270 h 2241385"/>
                <a:gd name="connsiteX64" fmla="*/ 928564 w 2628822"/>
                <a:gd name="connsiteY64" fmla="*/ 787745 h 2241385"/>
                <a:gd name="connsiteX65" fmla="*/ 957139 w 2628822"/>
                <a:gd name="connsiteY65" fmla="*/ 859182 h 2241385"/>
                <a:gd name="connsiteX66" fmla="*/ 982075 w 2628822"/>
                <a:gd name="connsiteY66" fmla="*/ 846872 h 2241385"/>
                <a:gd name="connsiteX67" fmla="*/ 1025207 w 2628822"/>
                <a:gd name="connsiteY67" fmla="*/ 852532 h 2241385"/>
                <a:gd name="connsiteX68" fmla="*/ 1059533 w 2628822"/>
                <a:gd name="connsiteY68" fmla="*/ 859182 h 2241385"/>
                <a:gd name="connsiteX69" fmla="*/ 1118884 w 2628822"/>
                <a:gd name="connsiteY69" fmla="*/ 914715 h 2241385"/>
                <a:gd name="connsiteX70" fmla="*/ 1147639 w 2628822"/>
                <a:gd name="connsiteY70" fmla="*/ 899663 h 2241385"/>
                <a:gd name="connsiteX71" fmla="*/ 1183358 w 2628822"/>
                <a:gd name="connsiteY71" fmla="*/ 923476 h 2241385"/>
                <a:gd name="connsiteX72" fmla="*/ 1235746 w 2628822"/>
                <a:gd name="connsiteY72" fmla="*/ 952051 h 2241385"/>
                <a:gd name="connsiteX73" fmla="*/ 1316708 w 2628822"/>
                <a:gd name="connsiteY73" fmla="*/ 956633 h 2241385"/>
                <a:gd name="connsiteX74" fmla="*/ 1340205 w 2628822"/>
                <a:gd name="connsiteY74" fmla="*/ 917680 h 2241385"/>
                <a:gd name="connsiteX75" fmla="*/ 1304802 w 2628822"/>
                <a:gd name="connsiteY75" fmla="*/ 875851 h 2241385"/>
                <a:gd name="connsiteX76" fmla="*/ 1229859 w 2628822"/>
                <a:gd name="connsiteY76" fmla="*/ 823687 h 2241385"/>
                <a:gd name="connsiteX77" fmla="*/ 1142877 w 2628822"/>
                <a:gd name="connsiteY77" fmla="*/ 778220 h 2241385"/>
                <a:gd name="connsiteX78" fmla="*/ 1057646 w 2628822"/>
                <a:gd name="connsiteY78" fmla="*/ 685396 h 2241385"/>
                <a:gd name="connsiteX79" fmla="*/ 1019052 w 2628822"/>
                <a:gd name="connsiteY79" fmla="*/ 663920 h 2241385"/>
                <a:gd name="connsiteX80" fmla="*/ 937460 w 2628822"/>
                <a:gd name="connsiteY80" fmla="*/ 588124 h 2241385"/>
                <a:gd name="connsiteX81" fmla="*/ 907133 w 2628822"/>
                <a:gd name="connsiteY81" fmla="*/ 521045 h 2241385"/>
                <a:gd name="connsiteX82" fmla="*/ 876177 w 2628822"/>
                <a:gd name="connsiteY82" fmla="*/ 471038 h 2241385"/>
                <a:gd name="connsiteX83" fmla="*/ 859193 w 2628822"/>
                <a:gd name="connsiteY83" fmla="*/ 455134 h 2241385"/>
                <a:gd name="connsiteX84" fmla="*/ 864270 w 2628822"/>
                <a:gd name="connsiteY84" fmla="*/ 418651 h 2241385"/>
                <a:gd name="connsiteX85" fmla="*/ 885702 w 2628822"/>
                <a:gd name="connsiteY85" fmla="*/ 378394 h 2241385"/>
                <a:gd name="connsiteX86" fmla="*/ 842839 w 2628822"/>
                <a:gd name="connsiteY86" fmla="*/ 378170 h 2241385"/>
                <a:gd name="connsiteX87" fmla="*/ 800920 w 2628822"/>
                <a:gd name="connsiteY87" fmla="*/ 353099 h 2241385"/>
                <a:gd name="connsiteX88" fmla="*/ 792833 w 2628822"/>
                <a:gd name="connsiteY88" fmla="*/ 290063 h 2241385"/>
                <a:gd name="connsiteX89" fmla="*/ 761877 w 2628822"/>
                <a:gd name="connsiteY89" fmla="*/ 275776 h 2241385"/>
                <a:gd name="connsiteX90" fmla="*/ 756305 w 2628822"/>
                <a:gd name="connsiteY90" fmla="*/ 252862 h 2241385"/>
                <a:gd name="connsiteX91" fmla="*/ 704727 w 2628822"/>
                <a:gd name="connsiteY91" fmla="*/ 256726 h 2241385"/>
                <a:gd name="connsiteX92" fmla="*/ 692821 w 2628822"/>
                <a:gd name="connsiteY92" fmla="*/ 240057 h 2241385"/>
                <a:gd name="connsiteX93" fmla="*/ 642814 w 2628822"/>
                <a:gd name="connsiteY93" fmla="*/ 247201 h 2241385"/>
                <a:gd name="connsiteX94" fmla="*/ 621383 w 2628822"/>
                <a:gd name="connsiteY94" fmla="*/ 235295 h 2241385"/>
                <a:gd name="connsiteX95" fmla="*/ 608758 w 2628822"/>
                <a:gd name="connsiteY95" fmla="*/ 193644 h 2241385"/>
                <a:gd name="connsiteX96" fmla="*/ 534938 w 2628822"/>
                <a:gd name="connsiteY96" fmla="*/ 215075 h 2241385"/>
                <a:gd name="connsiteX97" fmla="*/ 559471 w 2628822"/>
                <a:gd name="connsiteY97" fmla="*/ 178145 h 2241385"/>
                <a:gd name="connsiteX98" fmla="*/ 607096 w 2628822"/>
                <a:gd name="connsiteY98" fmla="*/ 154332 h 2241385"/>
                <a:gd name="connsiteX99" fmla="*/ 642815 w 2628822"/>
                <a:gd name="connsiteY99" fmla="*/ 142426 h 2241385"/>
                <a:gd name="connsiteX100" fmla="*/ 657101 w 2628822"/>
                <a:gd name="connsiteY100" fmla="*/ 92419 h 2241385"/>
                <a:gd name="connsiteX101" fmla="*/ 699964 w 2628822"/>
                <a:gd name="connsiteY101" fmla="*/ 97182 h 2241385"/>
                <a:gd name="connsiteX102" fmla="*/ 803301 w 2628822"/>
                <a:gd name="connsiteY102" fmla="*/ 41649 h 2241385"/>
                <a:gd name="connsiteX103" fmla="*/ 1037113 w 2628822"/>
                <a:gd name="connsiteY103" fmla="*/ 0 h 2241385"/>
                <a:gd name="connsiteX104" fmla="*/ 1135823 w 2628822"/>
                <a:gd name="connsiteY104" fmla="*/ 27677 h 2241385"/>
                <a:gd name="connsiteX105" fmla="*/ 1200027 w 2628822"/>
                <a:gd name="connsiteY105" fmla="*/ 61463 h 2241385"/>
                <a:gd name="connsiteX106" fmla="*/ 1242889 w 2628822"/>
                <a:gd name="connsiteY106" fmla="*/ 90038 h 2241385"/>
                <a:gd name="connsiteX107" fmla="*/ 1424987 w 2628822"/>
                <a:gd name="connsiteY107" fmla="*/ 102933 h 2241385"/>
                <a:gd name="connsiteX0" fmla="*/ 1424987 w 2628822"/>
                <a:gd name="connsiteY0" fmla="*/ 102933 h 2241385"/>
                <a:gd name="connsiteX1" fmla="*/ 1343486 w 2628822"/>
                <a:gd name="connsiteY1" fmla="*/ 309068 h 2241385"/>
                <a:gd name="connsiteX2" fmla="*/ 1317607 w 2628822"/>
                <a:gd name="connsiteY2" fmla="*/ 464344 h 2241385"/>
                <a:gd name="connsiteX3" fmla="*/ 1472882 w 2628822"/>
                <a:gd name="connsiteY3" fmla="*/ 610993 h 2241385"/>
                <a:gd name="connsiteX4" fmla="*/ 1878324 w 2628822"/>
                <a:gd name="connsiteY4" fmla="*/ 723136 h 2241385"/>
                <a:gd name="connsiteX5" fmla="*/ 2102610 w 2628822"/>
                <a:gd name="connsiteY5" fmla="*/ 921544 h 2241385"/>
                <a:gd name="connsiteX6" fmla="*/ 2352776 w 2628822"/>
                <a:gd name="connsiteY6" fmla="*/ 1076819 h 2241385"/>
                <a:gd name="connsiteX7" fmla="*/ 2533931 w 2628822"/>
                <a:gd name="connsiteY7" fmla="*/ 1318359 h 2241385"/>
                <a:gd name="connsiteX8" fmla="*/ 2628822 w 2628822"/>
                <a:gd name="connsiteY8" fmla="*/ 1620283 h 2241385"/>
                <a:gd name="connsiteX9" fmla="*/ 2620195 w 2628822"/>
                <a:gd name="connsiteY9" fmla="*/ 1870449 h 2241385"/>
                <a:gd name="connsiteX10" fmla="*/ 2542558 w 2628822"/>
                <a:gd name="connsiteY10" fmla="*/ 2060231 h 2241385"/>
                <a:gd name="connsiteX11" fmla="*/ 2370029 w 2628822"/>
                <a:gd name="connsiteY11" fmla="*/ 2189627 h 2241385"/>
                <a:gd name="connsiteX12" fmla="*/ 2128490 w 2628822"/>
                <a:gd name="connsiteY12" fmla="*/ 2241385 h 2241385"/>
                <a:gd name="connsiteX13" fmla="*/ 1908112 w 2628822"/>
                <a:gd name="connsiteY13" fmla="*/ 2219999 h 2241385"/>
                <a:gd name="connsiteX14" fmla="*/ 1636784 w 2628822"/>
                <a:gd name="connsiteY14" fmla="*/ 2137868 h 2241385"/>
                <a:gd name="connsiteX15" fmla="*/ 1469108 w 2628822"/>
                <a:gd name="connsiteY15" fmla="*/ 2052188 h 2241385"/>
                <a:gd name="connsiteX16" fmla="*/ 1252414 w 2628822"/>
                <a:gd name="connsiteY16" fmla="*/ 1949795 h 2241385"/>
                <a:gd name="connsiteX17" fmla="*/ 1251884 w 2628822"/>
                <a:gd name="connsiteY17" fmla="*/ 1750563 h 2241385"/>
                <a:gd name="connsiteX18" fmla="*/ 1251818 w 2628822"/>
                <a:gd name="connsiteY18" fmla="*/ 1631873 h 2241385"/>
                <a:gd name="connsiteX19" fmla="*/ 1095715 w 2628822"/>
                <a:gd name="connsiteY19" fmla="*/ 1573661 h 2241385"/>
                <a:gd name="connsiteX20" fmla="*/ 867342 w 2628822"/>
                <a:gd name="connsiteY20" fmla="*/ 1656131 h 2241385"/>
                <a:gd name="connsiteX21" fmla="*/ 562381 w 2628822"/>
                <a:gd name="connsiteY21" fmla="*/ 1629649 h 2241385"/>
                <a:gd name="connsiteX22" fmla="*/ 486446 w 2628822"/>
                <a:gd name="connsiteY22" fmla="*/ 1720929 h 2241385"/>
                <a:gd name="connsiteX23" fmla="*/ 479568 w 2628822"/>
                <a:gd name="connsiteY23" fmla="*/ 1879678 h 2241385"/>
                <a:gd name="connsiteX24" fmla="*/ 431675 w 2628822"/>
                <a:gd name="connsiteY24" fmla="*/ 1975724 h 2241385"/>
                <a:gd name="connsiteX25" fmla="*/ 415083 w 2628822"/>
                <a:gd name="connsiteY25" fmla="*/ 2154428 h 2241385"/>
                <a:gd name="connsiteX26" fmla="*/ 359711 w 2628822"/>
                <a:gd name="connsiteY26" fmla="*/ 2093993 h 2241385"/>
                <a:gd name="connsiteX27" fmla="*/ 352620 w 2628822"/>
                <a:gd name="connsiteY27" fmla="*/ 1923619 h 2241385"/>
                <a:gd name="connsiteX28" fmla="*/ 271604 w 2628822"/>
                <a:gd name="connsiteY28" fmla="*/ 2013534 h 2241385"/>
                <a:gd name="connsiteX29" fmla="*/ 196532 w 2628822"/>
                <a:gd name="connsiteY29" fmla="*/ 2147095 h 2241385"/>
                <a:gd name="connsiteX30" fmla="*/ 195075 w 2628822"/>
                <a:gd name="connsiteY30" fmla="*/ 2063585 h 2241385"/>
                <a:gd name="connsiteX31" fmla="*/ 125733 w 2628822"/>
                <a:gd name="connsiteY31" fmla="*/ 2068548 h 2241385"/>
                <a:gd name="connsiteX32" fmla="*/ 7828 w 2628822"/>
                <a:gd name="connsiteY32" fmla="*/ 2101018 h 2241385"/>
                <a:gd name="connsiteX33" fmla="*/ 14498 w 2628822"/>
                <a:gd name="connsiteY33" fmla="*/ 2030297 h 2241385"/>
                <a:gd name="connsiteX34" fmla="*/ 158971 w 2628822"/>
                <a:gd name="connsiteY34" fmla="*/ 1998578 h 2241385"/>
                <a:gd name="connsiteX35" fmla="*/ 272602 w 2628822"/>
                <a:gd name="connsiteY35" fmla="*/ 1933372 h 2241385"/>
                <a:gd name="connsiteX36" fmla="*/ 356910 w 2628822"/>
                <a:gd name="connsiteY36" fmla="*/ 1823873 h 2241385"/>
                <a:gd name="connsiteX37" fmla="*/ 261660 w 2628822"/>
                <a:gd name="connsiteY37" fmla="*/ 1547248 h 2241385"/>
                <a:gd name="connsiteX38" fmla="*/ 182974 w 2628822"/>
                <a:gd name="connsiteY38" fmla="*/ 1495850 h 2241385"/>
                <a:gd name="connsiteX39" fmla="*/ 132632 w 2628822"/>
                <a:gd name="connsiteY39" fmla="*/ 1420206 h 2241385"/>
                <a:gd name="connsiteX40" fmla="*/ 229659 w 2628822"/>
                <a:gd name="connsiteY40" fmla="*/ 1329523 h 2241385"/>
                <a:gd name="connsiteX41" fmla="*/ 265184 w 2628822"/>
                <a:gd name="connsiteY41" fmla="*/ 1275227 h 2241385"/>
                <a:gd name="connsiteX42" fmla="*/ 384157 w 2628822"/>
                <a:gd name="connsiteY42" fmla="*/ 1092590 h 2241385"/>
                <a:gd name="connsiteX43" fmla="*/ 390402 w 2628822"/>
                <a:gd name="connsiteY43" fmla="*/ 1021107 h 2241385"/>
                <a:gd name="connsiteX44" fmla="*/ 399927 w 2628822"/>
                <a:gd name="connsiteY44" fmla="*/ 960812 h 2241385"/>
                <a:gd name="connsiteX45" fmla="*/ 435646 w 2628822"/>
                <a:gd name="connsiteY45" fmla="*/ 952051 h 2241385"/>
                <a:gd name="connsiteX46" fmla="*/ 465074 w 2628822"/>
                <a:gd name="connsiteY46" fmla="*/ 983142 h 2241385"/>
                <a:gd name="connsiteX47" fmla="*/ 483271 w 2628822"/>
                <a:gd name="connsiteY47" fmla="*/ 966338 h 2241385"/>
                <a:gd name="connsiteX48" fmla="*/ 481743 w 2628822"/>
                <a:gd name="connsiteY48" fmla="*/ 906088 h 2241385"/>
                <a:gd name="connsiteX49" fmla="*/ 533188 w 2628822"/>
                <a:gd name="connsiteY49" fmla="*/ 885556 h 2241385"/>
                <a:gd name="connsiteX50" fmla="*/ 576139 w 2628822"/>
                <a:gd name="connsiteY50" fmla="*/ 930620 h 2241385"/>
                <a:gd name="connsiteX51" fmla="*/ 592808 w 2628822"/>
                <a:gd name="connsiteY51" fmla="*/ 952051 h 2241385"/>
                <a:gd name="connsiteX52" fmla="*/ 621833 w 2628822"/>
                <a:gd name="connsiteY52" fmla="*/ 939380 h 2241385"/>
                <a:gd name="connsiteX53" fmla="*/ 630908 w 2628822"/>
                <a:gd name="connsiteY53" fmla="*/ 880613 h 2241385"/>
                <a:gd name="connsiteX54" fmla="*/ 631942 w 2628822"/>
                <a:gd name="connsiteY54" fmla="*/ 847186 h 2241385"/>
                <a:gd name="connsiteX55" fmla="*/ 652339 w 2628822"/>
                <a:gd name="connsiteY55" fmla="*/ 823463 h 2241385"/>
                <a:gd name="connsiteX56" fmla="*/ 708097 w 2628822"/>
                <a:gd name="connsiteY56" fmla="*/ 804952 h 2241385"/>
                <a:gd name="connsiteX57" fmla="*/ 740446 w 2628822"/>
                <a:gd name="connsiteY57" fmla="*/ 799651 h 2241385"/>
                <a:gd name="connsiteX58" fmla="*/ 758642 w 2628822"/>
                <a:gd name="connsiteY58" fmla="*/ 767167 h 2241385"/>
                <a:gd name="connsiteX59" fmla="*/ 783308 w 2628822"/>
                <a:gd name="connsiteY59" fmla="*/ 759170 h 2241385"/>
                <a:gd name="connsiteX60" fmla="*/ 799977 w 2628822"/>
                <a:gd name="connsiteY60" fmla="*/ 735357 h 2241385"/>
                <a:gd name="connsiteX61" fmla="*/ 823789 w 2628822"/>
                <a:gd name="connsiteY61" fmla="*/ 787745 h 2241385"/>
                <a:gd name="connsiteX62" fmla="*/ 866652 w 2628822"/>
                <a:gd name="connsiteY62" fmla="*/ 785364 h 2241385"/>
                <a:gd name="connsiteX63" fmla="*/ 904752 w 2628822"/>
                <a:gd name="connsiteY63" fmla="*/ 797270 h 2241385"/>
                <a:gd name="connsiteX64" fmla="*/ 928564 w 2628822"/>
                <a:gd name="connsiteY64" fmla="*/ 787745 h 2241385"/>
                <a:gd name="connsiteX65" fmla="*/ 957139 w 2628822"/>
                <a:gd name="connsiteY65" fmla="*/ 859182 h 2241385"/>
                <a:gd name="connsiteX66" fmla="*/ 982075 w 2628822"/>
                <a:gd name="connsiteY66" fmla="*/ 846872 h 2241385"/>
                <a:gd name="connsiteX67" fmla="*/ 1025207 w 2628822"/>
                <a:gd name="connsiteY67" fmla="*/ 852532 h 2241385"/>
                <a:gd name="connsiteX68" fmla="*/ 1059533 w 2628822"/>
                <a:gd name="connsiteY68" fmla="*/ 859182 h 2241385"/>
                <a:gd name="connsiteX69" fmla="*/ 1118884 w 2628822"/>
                <a:gd name="connsiteY69" fmla="*/ 914715 h 2241385"/>
                <a:gd name="connsiteX70" fmla="*/ 1147639 w 2628822"/>
                <a:gd name="connsiteY70" fmla="*/ 899663 h 2241385"/>
                <a:gd name="connsiteX71" fmla="*/ 1183358 w 2628822"/>
                <a:gd name="connsiteY71" fmla="*/ 923476 h 2241385"/>
                <a:gd name="connsiteX72" fmla="*/ 1235746 w 2628822"/>
                <a:gd name="connsiteY72" fmla="*/ 952051 h 2241385"/>
                <a:gd name="connsiteX73" fmla="*/ 1316708 w 2628822"/>
                <a:gd name="connsiteY73" fmla="*/ 956633 h 2241385"/>
                <a:gd name="connsiteX74" fmla="*/ 1340205 w 2628822"/>
                <a:gd name="connsiteY74" fmla="*/ 917680 h 2241385"/>
                <a:gd name="connsiteX75" fmla="*/ 1304802 w 2628822"/>
                <a:gd name="connsiteY75" fmla="*/ 875851 h 2241385"/>
                <a:gd name="connsiteX76" fmla="*/ 1229859 w 2628822"/>
                <a:gd name="connsiteY76" fmla="*/ 823687 h 2241385"/>
                <a:gd name="connsiteX77" fmla="*/ 1142877 w 2628822"/>
                <a:gd name="connsiteY77" fmla="*/ 778220 h 2241385"/>
                <a:gd name="connsiteX78" fmla="*/ 1057646 w 2628822"/>
                <a:gd name="connsiteY78" fmla="*/ 685396 h 2241385"/>
                <a:gd name="connsiteX79" fmla="*/ 1019052 w 2628822"/>
                <a:gd name="connsiteY79" fmla="*/ 663920 h 2241385"/>
                <a:gd name="connsiteX80" fmla="*/ 937460 w 2628822"/>
                <a:gd name="connsiteY80" fmla="*/ 588124 h 2241385"/>
                <a:gd name="connsiteX81" fmla="*/ 907133 w 2628822"/>
                <a:gd name="connsiteY81" fmla="*/ 521045 h 2241385"/>
                <a:gd name="connsiteX82" fmla="*/ 876177 w 2628822"/>
                <a:gd name="connsiteY82" fmla="*/ 471038 h 2241385"/>
                <a:gd name="connsiteX83" fmla="*/ 859193 w 2628822"/>
                <a:gd name="connsiteY83" fmla="*/ 455134 h 2241385"/>
                <a:gd name="connsiteX84" fmla="*/ 864270 w 2628822"/>
                <a:gd name="connsiteY84" fmla="*/ 418651 h 2241385"/>
                <a:gd name="connsiteX85" fmla="*/ 885702 w 2628822"/>
                <a:gd name="connsiteY85" fmla="*/ 378394 h 2241385"/>
                <a:gd name="connsiteX86" fmla="*/ 842839 w 2628822"/>
                <a:gd name="connsiteY86" fmla="*/ 378170 h 2241385"/>
                <a:gd name="connsiteX87" fmla="*/ 800920 w 2628822"/>
                <a:gd name="connsiteY87" fmla="*/ 353099 h 2241385"/>
                <a:gd name="connsiteX88" fmla="*/ 792833 w 2628822"/>
                <a:gd name="connsiteY88" fmla="*/ 290063 h 2241385"/>
                <a:gd name="connsiteX89" fmla="*/ 761877 w 2628822"/>
                <a:gd name="connsiteY89" fmla="*/ 275776 h 2241385"/>
                <a:gd name="connsiteX90" fmla="*/ 756305 w 2628822"/>
                <a:gd name="connsiteY90" fmla="*/ 252862 h 2241385"/>
                <a:gd name="connsiteX91" fmla="*/ 704727 w 2628822"/>
                <a:gd name="connsiteY91" fmla="*/ 256726 h 2241385"/>
                <a:gd name="connsiteX92" fmla="*/ 692821 w 2628822"/>
                <a:gd name="connsiteY92" fmla="*/ 240057 h 2241385"/>
                <a:gd name="connsiteX93" fmla="*/ 642814 w 2628822"/>
                <a:gd name="connsiteY93" fmla="*/ 247201 h 2241385"/>
                <a:gd name="connsiteX94" fmla="*/ 621383 w 2628822"/>
                <a:gd name="connsiteY94" fmla="*/ 235295 h 2241385"/>
                <a:gd name="connsiteX95" fmla="*/ 608758 w 2628822"/>
                <a:gd name="connsiteY95" fmla="*/ 193644 h 2241385"/>
                <a:gd name="connsiteX96" fmla="*/ 534938 w 2628822"/>
                <a:gd name="connsiteY96" fmla="*/ 215075 h 2241385"/>
                <a:gd name="connsiteX97" fmla="*/ 559471 w 2628822"/>
                <a:gd name="connsiteY97" fmla="*/ 178145 h 2241385"/>
                <a:gd name="connsiteX98" fmla="*/ 607096 w 2628822"/>
                <a:gd name="connsiteY98" fmla="*/ 154332 h 2241385"/>
                <a:gd name="connsiteX99" fmla="*/ 642815 w 2628822"/>
                <a:gd name="connsiteY99" fmla="*/ 142426 h 2241385"/>
                <a:gd name="connsiteX100" fmla="*/ 657101 w 2628822"/>
                <a:gd name="connsiteY100" fmla="*/ 92419 h 2241385"/>
                <a:gd name="connsiteX101" fmla="*/ 699964 w 2628822"/>
                <a:gd name="connsiteY101" fmla="*/ 97182 h 2241385"/>
                <a:gd name="connsiteX102" fmla="*/ 803301 w 2628822"/>
                <a:gd name="connsiteY102" fmla="*/ 41649 h 2241385"/>
                <a:gd name="connsiteX103" fmla="*/ 1037113 w 2628822"/>
                <a:gd name="connsiteY103" fmla="*/ 0 h 2241385"/>
                <a:gd name="connsiteX104" fmla="*/ 1135823 w 2628822"/>
                <a:gd name="connsiteY104" fmla="*/ 27677 h 2241385"/>
                <a:gd name="connsiteX105" fmla="*/ 1200027 w 2628822"/>
                <a:gd name="connsiteY105" fmla="*/ 61463 h 2241385"/>
                <a:gd name="connsiteX106" fmla="*/ 1242889 w 2628822"/>
                <a:gd name="connsiteY106" fmla="*/ 90038 h 2241385"/>
                <a:gd name="connsiteX107" fmla="*/ 1424987 w 2628822"/>
                <a:gd name="connsiteY107" fmla="*/ 102933 h 2241385"/>
                <a:gd name="connsiteX0" fmla="*/ 1424987 w 2628822"/>
                <a:gd name="connsiteY0" fmla="*/ 102933 h 2241385"/>
                <a:gd name="connsiteX1" fmla="*/ 1343486 w 2628822"/>
                <a:gd name="connsiteY1" fmla="*/ 309068 h 2241385"/>
                <a:gd name="connsiteX2" fmla="*/ 1317607 w 2628822"/>
                <a:gd name="connsiteY2" fmla="*/ 464344 h 2241385"/>
                <a:gd name="connsiteX3" fmla="*/ 1472882 w 2628822"/>
                <a:gd name="connsiteY3" fmla="*/ 610993 h 2241385"/>
                <a:gd name="connsiteX4" fmla="*/ 1878324 w 2628822"/>
                <a:gd name="connsiteY4" fmla="*/ 723136 h 2241385"/>
                <a:gd name="connsiteX5" fmla="*/ 2102610 w 2628822"/>
                <a:gd name="connsiteY5" fmla="*/ 921544 h 2241385"/>
                <a:gd name="connsiteX6" fmla="*/ 2352776 w 2628822"/>
                <a:gd name="connsiteY6" fmla="*/ 1076819 h 2241385"/>
                <a:gd name="connsiteX7" fmla="*/ 2533931 w 2628822"/>
                <a:gd name="connsiteY7" fmla="*/ 1318359 h 2241385"/>
                <a:gd name="connsiteX8" fmla="*/ 2628822 w 2628822"/>
                <a:gd name="connsiteY8" fmla="*/ 1620283 h 2241385"/>
                <a:gd name="connsiteX9" fmla="*/ 2620195 w 2628822"/>
                <a:gd name="connsiteY9" fmla="*/ 1870449 h 2241385"/>
                <a:gd name="connsiteX10" fmla="*/ 2542558 w 2628822"/>
                <a:gd name="connsiteY10" fmla="*/ 2060231 h 2241385"/>
                <a:gd name="connsiteX11" fmla="*/ 2370029 w 2628822"/>
                <a:gd name="connsiteY11" fmla="*/ 2189627 h 2241385"/>
                <a:gd name="connsiteX12" fmla="*/ 2128490 w 2628822"/>
                <a:gd name="connsiteY12" fmla="*/ 2241385 h 2241385"/>
                <a:gd name="connsiteX13" fmla="*/ 1908112 w 2628822"/>
                <a:gd name="connsiteY13" fmla="*/ 2219999 h 2241385"/>
                <a:gd name="connsiteX14" fmla="*/ 1636784 w 2628822"/>
                <a:gd name="connsiteY14" fmla="*/ 2137868 h 2241385"/>
                <a:gd name="connsiteX15" fmla="*/ 1469108 w 2628822"/>
                <a:gd name="connsiteY15" fmla="*/ 2052188 h 2241385"/>
                <a:gd name="connsiteX16" fmla="*/ 1252414 w 2628822"/>
                <a:gd name="connsiteY16" fmla="*/ 1949795 h 2241385"/>
                <a:gd name="connsiteX17" fmla="*/ 1251884 w 2628822"/>
                <a:gd name="connsiteY17" fmla="*/ 1750563 h 2241385"/>
                <a:gd name="connsiteX18" fmla="*/ 1251818 w 2628822"/>
                <a:gd name="connsiteY18" fmla="*/ 1631873 h 2241385"/>
                <a:gd name="connsiteX19" fmla="*/ 1095715 w 2628822"/>
                <a:gd name="connsiteY19" fmla="*/ 1573661 h 2241385"/>
                <a:gd name="connsiteX20" fmla="*/ 867342 w 2628822"/>
                <a:gd name="connsiteY20" fmla="*/ 1656131 h 2241385"/>
                <a:gd name="connsiteX21" fmla="*/ 562381 w 2628822"/>
                <a:gd name="connsiteY21" fmla="*/ 1629649 h 2241385"/>
                <a:gd name="connsiteX22" fmla="*/ 486446 w 2628822"/>
                <a:gd name="connsiteY22" fmla="*/ 1720929 h 2241385"/>
                <a:gd name="connsiteX23" fmla="*/ 479568 w 2628822"/>
                <a:gd name="connsiteY23" fmla="*/ 1879678 h 2241385"/>
                <a:gd name="connsiteX24" fmla="*/ 431675 w 2628822"/>
                <a:gd name="connsiteY24" fmla="*/ 1975724 h 2241385"/>
                <a:gd name="connsiteX25" fmla="*/ 415083 w 2628822"/>
                <a:gd name="connsiteY25" fmla="*/ 2154428 h 2241385"/>
                <a:gd name="connsiteX26" fmla="*/ 359711 w 2628822"/>
                <a:gd name="connsiteY26" fmla="*/ 2093993 h 2241385"/>
                <a:gd name="connsiteX27" fmla="*/ 352620 w 2628822"/>
                <a:gd name="connsiteY27" fmla="*/ 1923619 h 2241385"/>
                <a:gd name="connsiteX28" fmla="*/ 271604 w 2628822"/>
                <a:gd name="connsiteY28" fmla="*/ 2013534 h 2241385"/>
                <a:gd name="connsiteX29" fmla="*/ 196532 w 2628822"/>
                <a:gd name="connsiteY29" fmla="*/ 2147095 h 2241385"/>
                <a:gd name="connsiteX30" fmla="*/ 195075 w 2628822"/>
                <a:gd name="connsiteY30" fmla="*/ 2063585 h 2241385"/>
                <a:gd name="connsiteX31" fmla="*/ 125733 w 2628822"/>
                <a:gd name="connsiteY31" fmla="*/ 2068548 h 2241385"/>
                <a:gd name="connsiteX32" fmla="*/ 7828 w 2628822"/>
                <a:gd name="connsiteY32" fmla="*/ 2101018 h 2241385"/>
                <a:gd name="connsiteX33" fmla="*/ 14498 w 2628822"/>
                <a:gd name="connsiteY33" fmla="*/ 2030297 h 2241385"/>
                <a:gd name="connsiteX34" fmla="*/ 158971 w 2628822"/>
                <a:gd name="connsiteY34" fmla="*/ 1998578 h 2241385"/>
                <a:gd name="connsiteX35" fmla="*/ 272602 w 2628822"/>
                <a:gd name="connsiteY35" fmla="*/ 1933372 h 2241385"/>
                <a:gd name="connsiteX36" fmla="*/ 356910 w 2628822"/>
                <a:gd name="connsiteY36" fmla="*/ 1823873 h 2241385"/>
                <a:gd name="connsiteX37" fmla="*/ 261660 w 2628822"/>
                <a:gd name="connsiteY37" fmla="*/ 1547248 h 2241385"/>
                <a:gd name="connsiteX38" fmla="*/ 182974 w 2628822"/>
                <a:gd name="connsiteY38" fmla="*/ 1495850 h 2241385"/>
                <a:gd name="connsiteX39" fmla="*/ 132632 w 2628822"/>
                <a:gd name="connsiteY39" fmla="*/ 1420206 h 2241385"/>
                <a:gd name="connsiteX40" fmla="*/ 229659 w 2628822"/>
                <a:gd name="connsiteY40" fmla="*/ 1329523 h 2241385"/>
                <a:gd name="connsiteX41" fmla="*/ 265184 w 2628822"/>
                <a:gd name="connsiteY41" fmla="*/ 1275227 h 2241385"/>
                <a:gd name="connsiteX42" fmla="*/ 384157 w 2628822"/>
                <a:gd name="connsiteY42" fmla="*/ 1092590 h 2241385"/>
                <a:gd name="connsiteX43" fmla="*/ 390402 w 2628822"/>
                <a:gd name="connsiteY43" fmla="*/ 1021107 h 2241385"/>
                <a:gd name="connsiteX44" fmla="*/ 399927 w 2628822"/>
                <a:gd name="connsiteY44" fmla="*/ 960812 h 2241385"/>
                <a:gd name="connsiteX45" fmla="*/ 435646 w 2628822"/>
                <a:gd name="connsiteY45" fmla="*/ 952051 h 2241385"/>
                <a:gd name="connsiteX46" fmla="*/ 465074 w 2628822"/>
                <a:gd name="connsiteY46" fmla="*/ 983142 h 2241385"/>
                <a:gd name="connsiteX47" fmla="*/ 483271 w 2628822"/>
                <a:gd name="connsiteY47" fmla="*/ 966338 h 2241385"/>
                <a:gd name="connsiteX48" fmla="*/ 481743 w 2628822"/>
                <a:gd name="connsiteY48" fmla="*/ 906088 h 2241385"/>
                <a:gd name="connsiteX49" fmla="*/ 533188 w 2628822"/>
                <a:gd name="connsiteY49" fmla="*/ 885556 h 2241385"/>
                <a:gd name="connsiteX50" fmla="*/ 576139 w 2628822"/>
                <a:gd name="connsiteY50" fmla="*/ 930620 h 2241385"/>
                <a:gd name="connsiteX51" fmla="*/ 592808 w 2628822"/>
                <a:gd name="connsiteY51" fmla="*/ 952051 h 2241385"/>
                <a:gd name="connsiteX52" fmla="*/ 621833 w 2628822"/>
                <a:gd name="connsiteY52" fmla="*/ 939380 h 2241385"/>
                <a:gd name="connsiteX53" fmla="*/ 630908 w 2628822"/>
                <a:gd name="connsiteY53" fmla="*/ 880613 h 2241385"/>
                <a:gd name="connsiteX54" fmla="*/ 631942 w 2628822"/>
                <a:gd name="connsiteY54" fmla="*/ 847186 h 2241385"/>
                <a:gd name="connsiteX55" fmla="*/ 652339 w 2628822"/>
                <a:gd name="connsiteY55" fmla="*/ 823463 h 2241385"/>
                <a:gd name="connsiteX56" fmla="*/ 708097 w 2628822"/>
                <a:gd name="connsiteY56" fmla="*/ 804952 h 2241385"/>
                <a:gd name="connsiteX57" fmla="*/ 740446 w 2628822"/>
                <a:gd name="connsiteY57" fmla="*/ 799651 h 2241385"/>
                <a:gd name="connsiteX58" fmla="*/ 758642 w 2628822"/>
                <a:gd name="connsiteY58" fmla="*/ 767167 h 2241385"/>
                <a:gd name="connsiteX59" fmla="*/ 783308 w 2628822"/>
                <a:gd name="connsiteY59" fmla="*/ 759170 h 2241385"/>
                <a:gd name="connsiteX60" fmla="*/ 799977 w 2628822"/>
                <a:gd name="connsiteY60" fmla="*/ 735357 h 2241385"/>
                <a:gd name="connsiteX61" fmla="*/ 823789 w 2628822"/>
                <a:gd name="connsiteY61" fmla="*/ 787745 h 2241385"/>
                <a:gd name="connsiteX62" fmla="*/ 866652 w 2628822"/>
                <a:gd name="connsiteY62" fmla="*/ 785364 h 2241385"/>
                <a:gd name="connsiteX63" fmla="*/ 904752 w 2628822"/>
                <a:gd name="connsiteY63" fmla="*/ 797270 h 2241385"/>
                <a:gd name="connsiteX64" fmla="*/ 928564 w 2628822"/>
                <a:gd name="connsiteY64" fmla="*/ 787745 h 2241385"/>
                <a:gd name="connsiteX65" fmla="*/ 957139 w 2628822"/>
                <a:gd name="connsiteY65" fmla="*/ 859182 h 2241385"/>
                <a:gd name="connsiteX66" fmla="*/ 982075 w 2628822"/>
                <a:gd name="connsiteY66" fmla="*/ 846872 h 2241385"/>
                <a:gd name="connsiteX67" fmla="*/ 1025207 w 2628822"/>
                <a:gd name="connsiteY67" fmla="*/ 852532 h 2241385"/>
                <a:gd name="connsiteX68" fmla="*/ 1059533 w 2628822"/>
                <a:gd name="connsiteY68" fmla="*/ 859182 h 2241385"/>
                <a:gd name="connsiteX69" fmla="*/ 1118884 w 2628822"/>
                <a:gd name="connsiteY69" fmla="*/ 914715 h 2241385"/>
                <a:gd name="connsiteX70" fmla="*/ 1147639 w 2628822"/>
                <a:gd name="connsiteY70" fmla="*/ 899663 h 2241385"/>
                <a:gd name="connsiteX71" fmla="*/ 1183358 w 2628822"/>
                <a:gd name="connsiteY71" fmla="*/ 923476 h 2241385"/>
                <a:gd name="connsiteX72" fmla="*/ 1235746 w 2628822"/>
                <a:gd name="connsiteY72" fmla="*/ 952051 h 2241385"/>
                <a:gd name="connsiteX73" fmla="*/ 1316708 w 2628822"/>
                <a:gd name="connsiteY73" fmla="*/ 956633 h 2241385"/>
                <a:gd name="connsiteX74" fmla="*/ 1340205 w 2628822"/>
                <a:gd name="connsiteY74" fmla="*/ 917680 h 2241385"/>
                <a:gd name="connsiteX75" fmla="*/ 1304802 w 2628822"/>
                <a:gd name="connsiteY75" fmla="*/ 875851 h 2241385"/>
                <a:gd name="connsiteX76" fmla="*/ 1229859 w 2628822"/>
                <a:gd name="connsiteY76" fmla="*/ 823687 h 2241385"/>
                <a:gd name="connsiteX77" fmla="*/ 1142877 w 2628822"/>
                <a:gd name="connsiteY77" fmla="*/ 778220 h 2241385"/>
                <a:gd name="connsiteX78" fmla="*/ 1057646 w 2628822"/>
                <a:gd name="connsiteY78" fmla="*/ 685396 h 2241385"/>
                <a:gd name="connsiteX79" fmla="*/ 1019052 w 2628822"/>
                <a:gd name="connsiteY79" fmla="*/ 663920 h 2241385"/>
                <a:gd name="connsiteX80" fmla="*/ 937460 w 2628822"/>
                <a:gd name="connsiteY80" fmla="*/ 588124 h 2241385"/>
                <a:gd name="connsiteX81" fmla="*/ 907133 w 2628822"/>
                <a:gd name="connsiteY81" fmla="*/ 521045 h 2241385"/>
                <a:gd name="connsiteX82" fmla="*/ 876177 w 2628822"/>
                <a:gd name="connsiteY82" fmla="*/ 471038 h 2241385"/>
                <a:gd name="connsiteX83" fmla="*/ 859193 w 2628822"/>
                <a:gd name="connsiteY83" fmla="*/ 455134 h 2241385"/>
                <a:gd name="connsiteX84" fmla="*/ 864270 w 2628822"/>
                <a:gd name="connsiteY84" fmla="*/ 418651 h 2241385"/>
                <a:gd name="connsiteX85" fmla="*/ 885702 w 2628822"/>
                <a:gd name="connsiteY85" fmla="*/ 378394 h 2241385"/>
                <a:gd name="connsiteX86" fmla="*/ 842839 w 2628822"/>
                <a:gd name="connsiteY86" fmla="*/ 378170 h 2241385"/>
                <a:gd name="connsiteX87" fmla="*/ 800920 w 2628822"/>
                <a:gd name="connsiteY87" fmla="*/ 353099 h 2241385"/>
                <a:gd name="connsiteX88" fmla="*/ 792833 w 2628822"/>
                <a:gd name="connsiteY88" fmla="*/ 290063 h 2241385"/>
                <a:gd name="connsiteX89" fmla="*/ 761877 w 2628822"/>
                <a:gd name="connsiteY89" fmla="*/ 275776 h 2241385"/>
                <a:gd name="connsiteX90" fmla="*/ 756305 w 2628822"/>
                <a:gd name="connsiteY90" fmla="*/ 252862 h 2241385"/>
                <a:gd name="connsiteX91" fmla="*/ 704727 w 2628822"/>
                <a:gd name="connsiteY91" fmla="*/ 256726 h 2241385"/>
                <a:gd name="connsiteX92" fmla="*/ 692821 w 2628822"/>
                <a:gd name="connsiteY92" fmla="*/ 240057 h 2241385"/>
                <a:gd name="connsiteX93" fmla="*/ 642814 w 2628822"/>
                <a:gd name="connsiteY93" fmla="*/ 247201 h 2241385"/>
                <a:gd name="connsiteX94" fmla="*/ 621383 w 2628822"/>
                <a:gd name="connsiteY94" fmla="*/ 235295 h 2241385"/>
                <a:gd name="connsiteX95" fmla="*/ 608758 w 2628822"/>
                <a:gd name="connsiteY95" fmla="*/ 193644 h 2241385"/>
                <a:gd name="connsiteX96" fmla="*/ 534938 w 2628822"/>
                <a:gd name="connsiteY96" fmla="*/ 215075 h 2241385"/>
                <a:gd name="connsiteX97" fmla="*/ 559471 w 2628822"/>
                <a:gd name="connsiteY97" fmla="*/ 178145 h 2241385"/>
                <a:gd name="connsiteX98" fmla="*/ 607096 w 2628822"/>
                <a:gd name="connsiteY98" fmla="*/ 154332 h 2241385"/>
                <a:gd name="connsiteX99" fmla="*/ 642815 w 2628822"/>
                <a:gd name="connsiteY99" fmla="*/ 142426 h 2241385"/>
                <a:gd name="connsiteX100" fmla="*/ 657101 w 2628822"/>
                <a:gd name="connsiteY100" fmla="*/ 92419 h 2241385"/>
                <a:gd name="connsiteX101" fmla="*/ 699964 w 2628822"/>
                <a:gd name="connsiteY101" fmla="*/ 97182 h 2241385"/>
                <a:gd name="connsiteX102" fmla="*/ 803301 w 2628822"/>
                <a:gd name="connsiteY102" fmla="*/ 41649 h 2241385"/>
                <a:gd name="connsiteX103" fmla="*/ 1037113 w 2628822"/>
                <a:gd name="connsiteY103" fmla="*/ 0 h 2241385"/>
                <a:gd name="connsiteX104" fmla="*/ 1135823 w 2628822"/>
                <a:gd name="connsiteY104" fmla="*/ 27677 h 2241385"/>
                <a:gd name="connsiteX105" fmla="*/ 1200027 w 2628822"/>
                <a:gd name="connsiteY105" fmla="*/ 61463 h 2241385"/>
                <a:gd name="connsiteX106" fmla="*/ 1242889 w 2628822"/>
                <a:gd name="connsiteY106" fmla="*/ 90038 h 2241385"/>
                <a:gd name="connsiteX107" fmla="*/ 1424987 w 2628822"/>
                <a:gd name="connsiteY107" fmla="*/ 102933 h 2241385"/>
                <a:gd name="connsiteX0" fmla="*/ 1424987 w 2628822"/>
                <a:gd name="connsiteY0" fmla="*/ 102933 h 2241385"/>
                <a:gd name="connsiteX1" fmla="*/ 1343486 w 2628822"/>
                <a:gd name="connsiteY1" fmla="*/ 309068 h 2241385"/>
                <a:gd name="connsiteX2" fmla="*/ 1317607 w 2628822"/>
                <a:gd name="connsiteY2" fmla="*/ 464344 h 2241385"/>
                <a:gd name="connsiteX3" fmla="*/ 1472882 w 2628822"/>
                <a:gd name="connsiteY3" fmla="*/ 610993 h 2241385"/>
                <a:gd name="connsiteX4" fmla="*/ 1878324 w 2628822"/>
                <a:gd name="connsiteY4" fmla="*/ 723136 h 2241385"/>
                <a:gd name="connsiteX5" fmla="*/ 2102610 w 2628822"/>
                <a:gd name="connsiteY5" fmla="*/ 921544 h 2241385"/>
                <a:gd name="connsiteX6" fmla="*/ 2352776 w 2628822"/>
                <a:gd name="connsiteY6" fmla="*/ 1076819 h 2241385"/>
                <a:gd name="connsiteX7" fmla="*/ 2533931 w 2628822"/>
                <a:gd name="connsiteY7" fmla="*/ 1318359 h 2241385"/>
                <a:gd name="connsiteX8" fmla="*/ 2628822 w 2628822"/>
                <a:gd name="connsiteY8" fmla="*/ 1620283 h 2241385"/>
                <a:gd name="connsiteX9" fmla="*/ 2620195 w 2628822"/>
                <a:gd name="connsiteY9" fmla="*/ 1870449 h 2241385"/>
                <a:gd name="connsiteX10" fmla="*/ 2542558 w 2628822"/>
                <a:gd name="connsiteY10" fmla="*/ 2060231 h 2241385"/>
                <a:gd name="connsiteX11" fmla="*/ 2370029 w 2628822"/>
                <a:gd name="connsiteY11" fmla="*/ 2189627 h 2241385"/>
                <a:gd name="connsiteX12" fmla="*/ 2128490 w 2628822"/>
                <a:gd name="connsiteY12" fmla="*/ 2241385 h 2241385"/>
                <a:gd name="connsiteX13" fmla="*/ 1908112 w 2628822"/>
                <a:gd name="connsiteY13" fmla="*/ 2219999 h 2241385"/>
                <a:gd name="connsiteX14" fmla="*/ 1636784 w 2628822"/>
                <a:gd name="connsiteY14" fmla="*/ 2137868 h 2241385"/>
                <a:gd name="connsiteX15" fmla="*/ 1469108 w 2628822"/>
                <a:gd name="connsiteY15" fmla="*/ 2052188 h 2241385"/>
                <a:gd name="connsiteX16" fmla="*/ 1302685 w 2628822"/>
                <a:gd name="connsiteY16" fmla="*/ 1899524 h 2241385"/>
                <a:gd name="connsiteX17" fmla="*/ 1251884 w 2628822"/>
                <a:gd name="connsiteY17" fmla="*/ 1750563 h 2241385"/>
                <a:gd name="connsiteX18" fmla="*/ 1251818 w 2628822"/>
                <a:gd name="connsiteY18" fmla="*/ 1631873 h 2241385"/>
                <a:gd name="connsiteX19" fmla="*/ 1095715 w 2628822"/>
                <a:gd name="connsiteY19" fmla="*/ 1573661 h 2241385"/>
                <a:gd name="connsiteX20" fmla="*/ 867342 w 2628822"/>
                <a:gd name="connsiteY20" fmla="*/ 1656131 h 2241385"/>
                <a:gd name="connsiteX21" fmla="*/ 562381 w 2628822"/>
                <a:gd name="connsiteY21" fmla="*/ 1629649 h 2241385"/>
                <a:gd name="connsiteX22" fmla="*/ 486446 w 2628822"/>
                <a:gd name="connsiteY22" fmla="*/ 1720929 h 2241385"/>
                <a:gd name="connsiteX23" fmla="*/ 479568 w 2628822"/>
                <a:gd name="connsiteY23" fmla="*/ 1879678 h 2241385"/>
                <a:gd name="connsiteX24" fmla="*/ 431675 w 2628822"/>
                <a:gd name="connsiteY24" fmla="*/ 1975724 h 2241385"/>
                <a:gd name="connsiteX25" fmla="*/ 415083 w 2628822"/>
                <a:gd name="connsiteY25" fmla="*/ 2154428 h 2241385"/>
                <a:gd name="connsiteX26" fmla="*/ 359711 w 2628822"/>
                <a:gd name="connsiteY26" fmla="*/ 2093993 h 2241385"/>
                <a:gd name="connsiteX27" fmla="*/ 352620 w 2628822"/>
                <a:gd name="connsiteY27" fmla="*/ 1923619 h 2241385"/>
                <a:gd name="connsiteX28" fmla="*/ 271604 w 2628822"/>
                <a:gd name="connsiteY28" fmla="*/ 2013534 h 2241385"/>
                <a:gd name="connsiteX29" fmla="*/ 196532 w 2628822"/>
                <a:gd name="connsiteY29" fmla="*/ 2147095 h 2241385"/>
                <a:gd name="connsiteX30" fmla="*/ 195075 w 2628822"/>
                <a:gd name="connsiteY30" fmla="*/ 2063585 h 2241385"/>
                <a:gd name="connsiteX31" fmla="*/ 125733 w 2628822"/>
                <a:gd name="connsiteY31" fmla="*/ 2068548 h 2241385"/>
                <a:gd name="connsiteX32" fmla="*/ 7828 w 2628822"/>
                <a:gd name="connsiteY32" fmla="*/ 2101018 h 2241385"/>
                <a:gd name="connsiteX33" fmla="*/ 14498 w 2628822"/>
                <a:gd name="connsiteY33" fmla="*/ 2030297 h 2241385"/>
                <a:gd name="connsiteX34" fmla="*/ 158971 w 2628822"/>
                <a:gd name="connsiteY34" fmla="*/ 1998578 h 2241385"/>
                <a:gd name="connsiteX35" fmla="*/ 272602 w 2628822"/>
                <a:gd name="connsiteY35" fmla="*/ 1933372 h 2241385"/>
                <a:gd name="connsiteX36" fmla="*/ 356910 w 2628822"/>
                <a:gd name="connsiteY36" fmla="*/ 1823873 h 2241385"/>
                <a:gd name="connsiteX37" fmla="*/ 261660 w 2628822"/>
                <a:gd name="connsiteY37" fmla="*/ 1547248 h 2241385"/>
                <a:gd name="connsiteX38" fmla="*/ 182974 w 2628822"/>
                <a:gd name="connsiteY38" fmla="*/ 1495850 h 2241385"/>
                <a:gd name="connsiteX39" fmla="*/ 132632 w 2628822"/>
                <a:gd name="connsiteY39" fmla="*/ 1420206 h 2241385"/>
                <a:gd name="connsiteX40" fmla="*/ 229659 w 2628822"/>
                <a:gd name="connsiteY40" fmla="*/ 1329523 h 2241385"/>
                <a:gd name="connsiteX41" fmla="*/ 265184 w 2628822"/>
                <a:gd name="connsiteY41" fmla="*/ 1275227 h 2241385"/>
                <a:gd name="connsiteX42" fmla="*/ 384157 w 2628822"/>
                <a:gd name="connsiteY42" fmla="*/ 1092590 h 2241385"/>
                <a:gd name="connsiteX43" fmla="*/ 390402 w 2628822"/>
                <a:gd name="connsiteY43" fmla="*/ 1021107 h 2241385"/>
                <a:gd name="connsiteX44" fmla="*/ 399927 w 2628822"/>
                <a:gd name="connsiteY44" fmla="*/ 960812 h 2241385"/>
                <a:gd name="connsiteX45" fmla="*/ 435646 w 2628822"/>
                <a:gd name="connsiteY45" fmla="*/ 952051 h 2241385"/>
                <a:gd name="connsiteX46" fmla="*/ 465074 w 2628822"/>
                <a:gd name="connsiteY46" fmla="*/ 983142 h 2241385"/>
                <a:gd name="connsiteX47" fmla="*/ 483271 w 2628822"/>
                <a:gd name="connsiteY47" fmla="*/ 966338 h 2241385"/>
                <a:gd name="connsiteX48" fmla="*/ 481743 w 2628822"/>
                <a:gd name="connsiteY48" fmla="*/ 906088 h 2241385"/>
                <a:gd name="connsiteX49" fmla="*/ 533188 w 2628822"/>
                <a:gd name="connsiteY49" fmla="*/ 885556 h 2241385"/>
                <a:gd name="connsiteX50" fmla="*/ 576139 w 2628822"/>
                <a:gd name="connsiteY50" fmla="*/ 930620 h 2241385"/>
                <a:gd name="connsiteX51" fmla="*/ 592808 w 2628822"/>
                <a:gd name="connsiteY51" fmla="*/ 952051 h 2241385"/>
                <a:gd name="connsiteX52" fmla="*/ 621833 w 2628822"/>
                <a:gd name="connsiteY52" fmla="*/ 939380 h 2241385"/>
                <a:gd name="connsiteX53" fmla="*/ 630908 w 2628822"/>
                <a:gd name="connsiteY53" fmla="*/ 880613 h 2241385"/>
                <a:gd name="connsiteX54" fmla="*/ 631942 w 2628822"/>
                <a:gd name="connsiteY54" fmla="*/ 847186 h 2241385"/>
                <a:gd name="connsiteX55" fmla="*/ 652339 w 2628822"/>
                <a:gd name="connsiteY55" fmla="*/ 823463 h 2241385"/>
                <a:gd name="connsiteX56" fmla="*/ 708097 w 2628822"/>
                <a:gd name="connsiteY56" fmla="*/ 804952 h 2241385"/>
                <a:gd name="connsiteX57" fmla="*/ 740446 w 2628822"/>
                <a:gd name="connsiteY57" fmla="*/ 799651 h 2241385"/>
                <a:gd name="connsiteX58" fmla="*/ 758642 w 2628822"/>
                <a:gd name="connsiteY58" fmla="*/ 767167 h 2241385"/>
                <a:gd name="connsiteX59" fmla="*/ 783308 w 2628822"/>
                <a:gd name="connsiteY59" fmla="*/ 759170 h 2241385"/>
                <a:gd name="connsiteX60" fmla="*/ 799977 w 2628822"/>
                <a:gd name="connsiteY60" fmla="*/ 735357 h 2241385"/>
                <a:gd name="connsiteX61" fmla="*/ 823789 w 2628822"/>
                <a:gd name="connsiteY61" fmla="*/ 787745 h 2241385"/>
                <a:gd name="connsiteX62" fmla="*/ 866652 w 2628822"/>
                <a:gd name="connsiteY62" fmla="*/ 785364 h 2241385"/>
                <a:gd name="connsiteX63" fmla="*/ 904752 w 2628822"/>
                <a:gd name="connsiteY63" fmla="*/ 797270 h 2241385"/>
                <a:gd name="connsiteX64" fmla="*/ 928564 w 2628822"/>
                <a:gd name="connsiteY64" fmla="*/ 787745 h 2241385"/>
                <a:gd name="connsiteX65" fmla="*/ 957139 w 2628822"/>
                <a:gd name="connsiteY65" fmla="*/ 859182 h 2241385"/>
                <a:gd name="connsiteX66" fmla="*/ 982075 w 2628822"/>
                <a:gd name="connsiteY66" fmla="*/ 846872 h 2241385"/>
                <a:gd name="connsiteX67" fmla="*/ 1025207 w 2628822"/>
                <a:gd name="connsiteY67" fmla="*/ 852532 h 2241385"/>
                <a:gd name="connsiteX68" fmla="*/ 1059533 w 2628822"/>
                <a:gd name="connsiteY68" fmla="*/ 859182 h 2241385"/>
                <a:gd name="connsiteX69" fmla="*/ 1118884 w 2628822"/>
                <a:gd name="connsiteY69" fmla="*/ 914715 h 2241385"/>
                <a:gd name="connsiteX70" fmla="*/ 1147639 w 2628822"/>
                <a:gd name="connsiteY70" fmla="*/ 899663 h 2241385"/>
                <a:gd name="connsiteX71" fmla="*/ 1183358 w 2628822"/>
                <a:gd name="connsiteY71" fmla="*/ 923476 h 2241385"/>
                <a:gd name="connsiteX72" fmla="*/ 1235746 w 2628822"/>
                <a:gd name="connsiteY72" fmla="*/ 952051 h 2241385"/>
                <a:gd name="connsiteX73" fmla="*/ 1316708 w 2628822"/>
                <a:gd name="connsiteY73" fmla="*/ 956633 h 2241385"/>
                <a:gd name="connsiteX74" fmla="*/ 1340205 w 2628822"/>
                <a:gd name="connsiteY74" fmla="*/ 917680 h 2241385"/>
                <a:gd name="connsiteX75" fmla="*/ 1304802 w 2628822"/>
                <a:gd name="connsiteY75" fmla="*/ 875851 h 2241385"/>
                <a:gd name="connsiteX76" fmla="*/ 1229859 w 2628822"/>
                <a:gd name="connsiteY76" fmla="*/ 823687 h 2241385"/>
                <a:gd name="connsiteX77" fmla="*/ 1142877 w 2628822"/>
                <a:gd name="connsiteY77" fmla="*/ 778220 h 2241385"/>
                <a:gd name="connsiteX78" fmla="*/ 1057646 w 2628822"/>
                <a:gd name="connsiteY78" fmla="*/ 685396 h 2241385"/>
                <a:gd name="connsiteX79" fmla="*/ 1019052 w 2628822"/>
                <a:gd name="connsiteY79" fmla="*/ 663920 h 2241385"/>
                <a:gd name="connsiteX80" fmla="*/ 937460 w 2628822"/>
                <a:gd name="connsiteY80" fmla="*/ 588124 h 2241385"/>
                <a:gd name="connsiteX81" fmla="*/ 907133 w 2628822"/>
                <a:gd name="connsiteY81" fmla="*/ 521045 h 2241385"/>
                <a:gd name="connsiteX82" fmla="*/ 876177 w 2628822"/>
                <a:gd name="connsiteY82" fmla="*/ 471038 h 2241385"/>
                <a:gd name="connsiteX83" fmla="*/ 859193 w 2628822"/>
                <a:gd name="connsiteY83" fmla="*/ 455134 h 2241385"/>
                <a:gd name="connsiteX84" fmla="*/ 864270 w 2628822"/>
                <a:gd name="connsiteY84" fmla="*/ 418651 h 2241385"/>
                <a:gd name="connsiteX85" fmla="*/ 885702 w 2628822"/>
                <a:gd name="connsiteY85" fmla="*/ 378394 h 2241385"/>
                <a:gd name="connsiteX86" fmla="*/ 842839 w 2628822"/>
                <a:gd name="connsiteY86" fmla="*/ 378170 h 2241385"/>
                <a:gd name="connsiteX87" fmla="*/ 800920 w 2628822"/>
                <a:gd name="connsiteY87" fmla="*/ 353099 h 2241385"/>
                <a:gd name="connsiteX88" fmla="*/ 792833 w 2628822"/>
                <a:gd name="connsiteY88" fmla="*/ 290063 h 2241385"/>
                <a:gd name="connsiteX89" fmla="*/ 761877 w 2628822"/>
                <a:gd name="connsiteY89" fmla="*/ 275776 h 2241385"/>
                <a:gd name="connsiteX90" fmla="*/ 756305 w 2628822"/>
                <a:gd name="connsiteY90" fmla="*/ 252862 h 2241385"/>
                <a:gd name="connsiteX91" fmla="*/ 704727 w 2628822"/>
                <a:gd name="connsiteY91" fmla="*/ 256726 h 2241385"/>
                <a:gd name="connsiteX92" fmla="*/ 692821 w 2628822"/>
                <a:gd name="connsiteY92" fmla="*/ 240057 h 2241385"/>
                <a:gd name="connsiteX93" fmla="*/ 642814 w 2628822"/>
                <a:gd name="connsiteY93" fmla="*/ 247201 h 2241385"/>
                <a:gd name="connsiteX94" fmla="*/ 621383 w 2628822"/>
                <a:gd name="connsiteY94" fmla="*/ 235295 h 2241385"/>
                <a:gd name="connsiteX95" fmla="*/ 608758 w 2628822"/>
                <a:gd name="connsiteY95" fmla="*/ 193644 h 2241385"/>
                <a:gd name="connsiteX96" fmla="*/ 534938 w 2628822"/>
                <a:gd name="connsiteY96" fmla="*/ 215075 h 2241385"/>
                <a:gd name="connsiteX97" fmla="*/ 559471 w 2628822"/>
                <a:gd name="connsiteY97" fmla="*/ 178145 h 2241385"/>
                <a:gd name="connsiteX98" fmla="*/ 607096 w 2628822"/>
                <a:gd name="connsiteY98" fmla="*/ 154332 h 2241385"/>
                <a:gd name="connsiteX99" fmla="*/ 642815 w 2628822"/>
                <a:gd name="connsiteY99" fmla="*/ 142426 h 2241385"/>
                <a:gd name="connsiteX100" fmla="*/ 657101 w 2628822"/>
                <a:gd name="connsiteY100" fmla="*/ 92419 h 2241385"/>
                <a:gd name="connsiteX101" fmla="*/ 699964 w 2628822"/>
                <a:gd name="connsiteY101" fmla="*/ 97182 h 2241385"/>
                <a:gd name="connsiteX102" fmla="*/ 803301 w 2628822"/>
                <a:gd name="connsiteY102" fmla="*/ 41649 h 2241385"/>
                <a:gd name="connsiteX103" fmla="*/ 1037113 w 2628822"/>
                <a:gd name="connsiteY103" fmla="*/ 0 h 2241385"/>
                <a:gd name="connsiteX104" fmla="*/ 1135823 w 2628822"/>
                <a:gd name="connsiteY104" fmla="*/ 27677 h 2241385"/>
                <a:gd name="connsiteX105" fmla="*/ 1200027 w 2628822"/>
                <a:gd name="connsiteY105" fmla="*/ 61463 h 2241385"/>
                <a:gd name="connsiteX106" fmla="*/ 1242889 w 2628822"/>
                <a:gd name="connsiteY106" fmla="*/ 90038 h 2241385"/>
                <a:gd name="connsiteX107" fmla="*/ 1424987 w 2628822"/>
                <a:gd name="connsiteY107" fmla="*/ 102933 h 2241385"/>
                <a:gd name="connsiteX0" fmla="*/ 1424987 w 2628822"/>
                <a:gd name="connsiteY0" fmla="*/ 102933 h 2241385"/>
                <a:gd name="connsiteX1" fmla="*/ 1343486 w 2628822"/>
                <a:gd name="connsiteY1" fmla="*/ 309068 h 2241385"/>
                <a:gd name="connsiteX2" fmla="*/ 1317607 w 2628822"/>
                <a:gd name="connsiteY2" fmla="*/ 464344 h 2241385"/>
                <a:gd name="connsiteX3" fmla="*/ 1472882 w 2628822"/>
                <a:gd name="connsiteY3" fmla="*/ 610993 h 2241385"/>
                <a:gd name="connsiteX4" fmla="*/ 1878324 w 2628822"/>
                <a:gd name="connsiteY4" fmla="*/ 723136 h 2241385"/>
                <a:gd name="connsiteX5" fmla="*/ 2102610 w 2628822"/>
                <a:gd name="connsiteY5" fmla="*/ 921544 h 2241385"/>
                <a:gd name="connsiteX6" fmla="*/ 2352776 w 2628822"/>
                <a:gd name="connsiteY6" fmla="*/ 1076819 h 2241385"/>
                <a:gd name="connsiteX7" fmla="*/ 2533931 w 2628822"/>
                <a:gd name="connsiteY7" fmla="*/ 1318359 h 2241385"/>
                <a:gd name="connsiteX8" fmla="*/ 2628822 w 2628822"/>
                <a:gd name="connsiteY8" fmla="*/ 1620283 h 2241385"/>
                <a:gd name="connsiteX9" fmla="*/ 2620195 w 2628822"/>
                <a:gd name="connsiteY9" fmla="*/ 1870449 h 2241385"/>
                <a:gd name="connsiteX10" fmla="*/ 2542558 w 2628822"/>
                <a:gd name="connsiteY10" fmla="*/ 2060231 h 2241385"/>
                <a:gd name="connsiteX11" fmla="*/ 2370029 w 2628822"/>
                <a:gd name="connsiteY11" fmla="*/ 2189627 h 2241385"/>
                <a:gd name="connsiteX12" fmla="*/ 2128490 w 2628822"/>
                <a:gd name="connsiteY12" fmla="*/ 2241385 h 2241385"/>
                <a:gd name="connsiteX13" fmla="*/ 1908112 w 2628822"/>
                <a:gd name="connsiteY13" fmla="*/ 2219999 h 2241385"/>
                <a:gd name="connsiteX14" fmla="*/ 1636784 w 2628822"/>
                <a:gd name="connsiteY14" fmla="*/ 2137868 h 2241385"/>
                <a:gd name="connsiteX15" fmla="*/ 1469108 w 2628822"/>
                <a:gd name="connsiteY15" fmla="*/ 2052188 h 2241385"/>
                <a:gd name="connsiteX16" fmla="*/ 1302685 w 2628822"/>
                <a:gd name="connsiteY16" fmla="*/ 1899524 h 2241385"/>
                <a:gd name="connsiteX17" fmla="*/ 1251884 w 2628822"/>
                <a:gd name="connsiteY17" fmla="*/ 1750563 h 2241385"/>
                <a:gd name="connsiteX18" fmla="*/ 1251818 w 2628822"/>
                <a:gd name="connsiteY18" fmla="*/ 1631873 h 2241385"/>
                <a:gd name="connsiteX19" fmla="*/ 1095715 w 2628822"/>
                <a:gd name="connsiteY19" fmla="*/ 1573661 h 2241385"/>
                <a:gd name="connsiteX20" fmla="*/ 867342 w 2628822"/>
                <a:gd name="connsiteY20" fmla="*/ 1656131 h 2241385"/>
                <a:gd name="connsiteX21" fmla="*/ 562381 w 2628822"/>
                <a:gd name="connsiteY21" fmla="*/ 1629649 h 2241385"/>
                <a:gd name="connsiteX22" fmla="*/ 486446 w 2628822"/>
                <a:gd name="connsiteY22" fmla="*/ 1720929 h 2241385"/>
                <a:gd name="connsiteX23" fmla="*/ 479568 w 2628822"/>
                <a:gd name="connsiteY23" fmla="*/ 1879678 h 2241385"/>
                <a:gd name="connsiteX24" fmla="*/ 431675 w 2628822"/>
                <a:gd name="connsiteY24" fmla="*/ 1975724 h 2241385"/>
                <a:gd name="connsiteX25" fmla="*/ 415083 w 2628822"/>
                <a:gd name="connsiteY25" fmla="*/ 2154428 h 2241385"/>
                <a:gd name="connsiteX26" fmla="*/ 359711 w 2628822"/>
                <a:gd name="connsiteY26" fmla="*/ 2093993 h 2241385"/>
                <a:gd name="connsiteX27" fmla="*/ 352620 w 2628822"/>
                <a:gd name="connsiteY27" fmla="*/ 1923619 h 2241385"/>
                <a:gd name="connsiteX28" fmla="*/ 271604 w 2628822"/>
                <a:gd name="connsiteY28" fmla="*/ 2013534 h 2241385"/>
                <a:gd name="connsiteX29" fmla="*/ 196532 w 2628822"/>
                <a:gd name="connsiteY29" fmla="*/ 2147095 h 2241385"/>
                <a:gd name="connsiteX30" fmla="*/ 195075 w 2628822"/>
                <a:gd name="connsiteY30" fmla="*/ 2063585 h 2241385"/>
                <a:gd name="connsiteX31" fmla="*/ 125733 w 2628822"/>
                <a:gd name="connsiteY31" fmla="*/ 2068548 h 2241385"/>
                <a:gd name="connsiteX32" fmla="*/ 7828 w 2628822"/>
                <a:gd name="connsiteY32" fmla="*/ 2101018 h 2241385"/>
                <a:gd name="connsiteX33" fmla="*/ 14498 w 2628822"/>
                <a:gd name="connsiteY33" fmla="*/ 2030297 h 2241385"/>
                <a:gd name="connsiteX34" fmla="*/ 158971 w 2628822"/>
                <a:gd name="connsiteY34" fmla="*/ 1998578 h 2241385"/>
                <a:gd name="connsiteX35" fmla="*/ 272602 w 2628822"/>
                <a:gd name="connsiteY35" fmla="*/ 1933372 h 2241385"/>
                <a:gd name="connsiteX36" fmla="*/ 356910 w 2628822"/>
                <a:gd name="connsiteY36" fmla="*/ 1823873 h 2241385"/>
                <a:gd name="connsiteX37" fmla="*/ 261660 w 2628822"/>
                <a:gd name="connsiteY37" fmla="*/ 1547248 h 2241385"/>
                <a:gd name="connsiteX38" fmla="*/ 182974 w 2628822"/>
                <a:gd name="connsiteY38" fmla="*/ 1495850 h 2241385"/>
                <a:gd name="connsiteX39" fmla="*/ 132632 w 2628822"/>
                <a:gd name="connsiteY39" fmla="*/ 1420206 h 2241385"/>
                <a:gd name="connsiteX40" fmla="*/ 229659 w 2628822"/>
                <a:gd name="connsiteY40" fmla="*/ 1329523 h 2241385"/>
                <a:gd name="connsiteX41" fmla="*/ 265184 w 2628822"/>
                <a:gd name="connsiteY41" fmla="*/ 1275227 h 2241385"/>
                <a:gd name="connsiteX42" fmla="*/ 384157 w 2628822"/>
                <a:gd name="connsiteY42" fmla="*/ 1092590 h 2241385"/>
                <a:gd name="connsiteX43" fmla="*/ 390402 w 2628822"/>
                <a:gd name="connsiteY43" fmla="*/ 1021107 h 2241385"/>
                <a:gd name="connsiteX44" fmla="*/ 399927 w 2628822"/>
                <a:gd name="connsiteY44" fmla="*/ 960812 h 2241385"/>
                <a:gd name="connsiteX45" fmla="*/ 435646 w 2628822"/>
                <a:gd name="connsiteY45" fmla="*/ 952051 h 2241385"/>
                <a:gd name="connsiteX46" fmla="*/ 465074 w 2628822"/>
                <a:gd name="connsiteY46" fmla="*/ 983142 h 2241385"/>
                <a:gd name="connsiteX47" fmla="*/ 483271 w 2628822"/>
                <a:gd name="connsiteY47" fmla="*/ 966338 h 2241385"/>
                <a:gd name="connsiteX48" fmla="*/ 481743 w 2628822"/>
                <a:gd name="connsiteY48" fmla="*/ 906088 h 2241385"/>
                <a:gd name="connsiteX49" fmla="*/ 533188 w 2628822"/>
                <a:gd name="connsiteY49" fmla="*/ 885556 h 2241385"/>
                <a:gd name="connsiteX50" fmla="*/ 576139 w 2628822"/>
                <a:gd name="connsiteY50" fmla="*/ 930620 h 2241385"/>
                <a:gd name="connsiteX51" fmla="*/ 592808 w 2628822"/>
                <a:gd name="connsiteY51" fmla="*/ 952051 h 2241385"/>
                <a:gd name="connsiteX52" fmla="*/ 621833 w 2628822"/>
                <a:gd name="connsiteY52" fmla="*/ 939380 h 2241385"/>
                <a:gd name="connsiteX53" fmla="*/ 630908 w 2628822"/>
                <a:gd name="connsiteY53" fmla="*/ 880613 h 2241385"/>
                <a:gd name="connsiteX54" fmla="*/ 631942 w 2628822"/>
                <a:gd name="connsiteY54" fmla="*/ 847186 h 2241385"/>
                <a:gd name="connsiteX55" fmla="*/ 652339 w 2628822"/>
                <a:gd name="connsiteY55" fmla="*/ 823463 h 2241385"/>
                <a:gd name="connsiteX56" fmla="*/ 708097 w 2628822"/>
                <a:gd name="connsiteY56" fmla="*/ 804952 h 2241385"/>
                <a:gd name="connsiteX57" fmla="*/ 740446 w 2628822"/>
                <a:gd name="connsiteY57" fmla="*/ 799651 h 2241385"/>
                <a:gd name="connsiteX58" fmla="*/ 758642 w 2628822"/>
                <a:gd name="connsiteY58" fmla="*/ 767167 h 2241385"/>
                <a:gd name="connsiteX59" fmla="*/ 783308 w 2628822"/>
                <a:gd name="connsiteY59" fmla="*/ 759170 h 2241385"/>
                <a:gd name="connsiteX60" fmla="*/ 799977 w 2628822"/>
                <a:gd name="connsiteY60" fmla="*/ 735357 h 2241385"/>
                <a:gd name="connsiteX61" fmla="*/ 823789 w 2628822"/>
                <a:gd name="connsiteY61" fmla="*/ 787745 h 2241385"/>
                <a:gd name="connsiteX62" fmla="*/ 866652 w 2628822"/>
                <a:gd name="connsiteY62" fmla="*/ 785364 h 2241385"/>
                <a:gd name="connsiteX63" fmla="*/ 904752 w 2628822"/>
                <a:gd name="connsiteY63" fmla="*/ 797270 h 2241385"/>
                <a:gd name="connsiteX64" fmla="*/ 928564 w 2628822"/>
                <a:gd name="connsiteY64" fmla="*/ 787745 h 2241385"/>
                <a:gd name="connsiteX65" fmla="*/ 957139 w 2628822"/>
                <a:gd name="connsiteY65" fmla="*/ 859182 h 2241385"/>
                <a:gd name="connsiteX66" fmla="*/ 982075 w 2628822"/>
                <a:gd name="connsiteY66" fmla="*/ 846872 h 2241385"/>
                <a:gd name="connsiteX67" fmla="*/ 1025207 w 2628822"/>
                <a:gd name="connsiteY67" fmla="*/ 852532 h 2241385"/>
                <a:gd name="connsiteX68" fmla="*/ 1059533 w 2628822"/>
                <a:gd name="connsiteY68" fmla="*/ 859182 h 2241385"/>
                <a:gd name="connsiteX69" fmla="*/ 1118884 w 2628822"/>
                <a:gd name="connsiteY69" fmla="*/ 914715 h 2241385"/>
                <a:gd name="connsiteX70" fmla="*/ 1147639 w 2628822"/>
                <a:gd name="connsiteY70" fmla="*/ 899663 h 2241385"/>
                <a:gd name="connsiteX71" fmla="*/ 1183358 w 2628822"/>
                <a:gd name="connsiteY71" fmla="*/ 923476 h 2241385"/>
                <a:gd name="connsiteX72" fmla="*/ 1235746 w 2628822"/>
                <a:gd name="connsiteY72" fmla="*/ 952051 h 2241385"/>
                <a:gd name="connsiteX73" fmla="*/ 1316708 w 2628822"/>
                <a:gd name="connsiteY73" fmla="*/ 956633 h 2241385"/>
                <a:gd name="connsiteX74" fmla="*/ 1340205 w 2628822"/>
                <a:gd name="connsiteY74" fmla="*/ 917680 h 2241385"/>
                <a:gd name="connsiteX75" fmla="*/ 1304802 w 2628822"/>
                <a:gd name="connsiteY75" fmla="*/ 875851 h 2241385"/>
                <a:gd name="connsiteX76" fmla="*/ 1229859 w 2628822"/>
                <a:gd name="connsiteY76" fmla="*/ 823687 h 2241385"/>
                <a:gd name="connsiteX77" fmla="*/ 1142877 w 2628822"/>
                <a:gd name="connsiteY77" fmla="*/ 778220 h 2241385"/>
                <a:gd name="connsiteX78" fmla="*/ 1057646 w 2628822"/>
                <a:gd name="connsiteY78" fmla="*/ 685396 h 2241385"/>
                <a:gd name="connsiteX79" fmla="*/ 1019052 w 2628822"/>
                <a:gd name="connsiteY79" fmla="*/ 663920 h 2241385"/>
                <a:gd name="connsiteX80" fmla="*/ 937460 w 2628822"/>
                <a:gd name="connsiteY80" fmla="*/ 588124 h 2241385"/>
                <a:gd name="connsiteX81" fmla="*/ 907133 w 2628822"/>
                <a:gd name="connsiteY81" fmla="*/ 521045 h 2241385"/>
                <a:gd name="connsiteX82" fmla="*/ 876177 w 2628822"/>
                <a:gd name="connsiteY82" fmla="*/ 471038 h 2241385"/>
                <a:gd name="connsiteX83" fmla="*/ 859193 w 2628822"/>
                <a:gd name="connsiteY83" fmla="*/ 455134 h 2241385"/>
                <a:gd name="connsiteX84" fmla="*/ 864270 w 2628822"/>
                <a:gd name="connsiteY84" fmla="*/ 418651 h 2241385"/>
                <a:gd name="connsiteX85" fmla="*/ 885702 w 2628822"/>
                <a:gd name="connsiteY85" fmla="*/ 378394 h 2241385"/>
                <a:gd name="connsiteX86" fmla="*/ 842839 w 2628822"/>
                <a:gd name="connsiteY86" fmla="*/ 378170 h 2241385"/>
                <a:gd name="connsiteX87" fmla="*/ 800920 w 2628822"/>
                <a:gd name="connsiteY87" fmla="*/ 353099 h 2241385"/>
                <a:gd name="connsiteX88" fmla="*/ 792833 w 2628822"/>
                <a:gd name="connsiteY88" fmla="*/ 290063 h 2241385"/>
                <a:gd name="connsiteX89" fmla="*/ 761877 w 2628822"/>
                <a:gd name="connsiteY89" fmla="*/ 275776 h 2241385"/>
                <a:gd name="connsiteX90" fmla="*/ 756305 w 2628822"/>
                <a:gd name="connsiteY90" fmla="*/ 252862 h 2241385"/>
                <a:gd name="connsiteX91" fmla="*/ 704727 w 2628822"/>
                <a:gd name="connsiteY91" fmla="*/ 256726 h 2241385"/>
                <a:gd name="connsiteX92" fmla="*/ 692821 w 2628822"/>
                <a:gd name="connsiteY92" fmla="*/ 240057 h 2241385"/>
                <a:gd name="connsiteX93" fmla="*/ 642814 w 2628822"/>
                <a:gd name="connsiteY93" fmla="*/ 247201 h 2241385"/>
                <a:gd name="connsiteX94" fmla="*/ 621383 w 2628822"/>
                <a:gd name="connsiteY94" fmla="*/ 235295 h 2241385"/>
                <a:gd name="connsiteX95" fmla="*/ 608758 w 2628822"/>
                <a:gd name="connsiteY95" fmla="*/ 193644 h 2241385"/>
                <a:gd name="connsiteX96" fmla="*/ 534938 w 2628822"/>
                <a:gd name="connsiteY96" fmla="*/ 215075 h 2241385"/>
                <a:gd name="connsiteX97" fmla="*/ 559471 w 2628822"/>
                <a:gd name="connsiteY97" fmla="*/ 178145 h 2241385"/>
                <a:gd name="connsiteX98" fmla="*/ 607096 w 2628822"/>
                <a:gd name="connsiteY98" fmla="*/ 154332 h 2241385"/>
                <a:gd name="connsiteX99" fmla="*/ 642815 w 2628822"/>
                <a:gd name="connsiteY99" fmla="*/ 142426 h 2241385"/>
                <a:gd name="connsiteX100" fmla="*/ 657101 w 2628822"/>
                <a:gd name="connsiteY100" fmla="*/ 92419 h 2241385"/>
                <a:gd name="connsiteX101" fmla="*/ 699964 w 2628822"/>
                <a:gd name="connsiteY101" fmla="*/ 97182 h 2241385"/>
                <a:gd name="connsiteX102" fmla="*/ 803301 w 2628822"/>
                <a:gd name="connsiteY102" fmla="*/ 41649 h 2241385"/>
                <a:gd name="connsiteX103" fmla="*/ 1037113 w 2628822"/>
                <a:gd name="connsiteY103" fmla="*/ 0 h 2241385"/>
                <a:gd name="connsiteX104" fmla="*/ 1135823 w 2628822"/>
                <a:gd name="connsiteY104" fmla="*/ 27677 h 2241385"/>
                <a:gd name="connsiteX105" fmla="*/ 1200027 w 2628822"/>
                <a:gd name="connsiteY105" fmla="*/ 61463 h 2241385"/>
                <a:gd name="connsiteX106" fmla="*/ 1242889 w 2628822"/>
                <a:gd name="connsiteY106" fmla="*/ 90038 h 2241385"/>
                <a:gd name="connsiteX107" fmla="*/ 1424987 w 2628822"/>
                <a:gd name="connsiteY107" fmla="*/ 102933 h 2241385"/>
                <a:gd name="connsiteX0" fmla="*/ 1424987 w 2628822"/>
                <a:gd name="connsiteY0" fmla="*/ 102933 h 2241385"/>
                <a:gd name="connsiteX1" fmla="*/ 1343486 w 2628822"/>
                <a:gd name="connsiteY1" fmla="*/ 309068 h 2241385"/>
                <a:gd name="connsiteX2" fmla="*/ 1317607 w 2628822"/>
                <a:gd name="connsiteY2" fmla="*/ 464344 h 2241385"/>
                <a:gd name="connsiteX3" fmla="*/ 1472882 w 2628822"/>
                <a:gd name="connsiteY3" fmla="*/ 610993 h 2241385"/>
                <a:gd name="connsiteX4" fmla="*/ 1878324 w 2628822"/>
                <a:gd name="connsiteY4" fmla="*/ 723136 h 2241385"/>
                <a:gd name="connsiteX5" fmla="*/ 2102610 w 2628822"/>
                <a:gd name="connsiteY5" fmla="*/ 921544 h 2241385"/>
                <a:gd name="connsiteX6" fmla="*/ 2352776 w 2628822"/>
                <a:gd name="connsiteY6" fmla="*/ 1076819 h 2241385"/>
                <a:gd name="connsiteX7" fmla="*/ 2533931 w 2628822"/>
                <a:gd name="connsiteY7" fmla="*/ 1318359 h 2241385"/>
                <a:gd name="connsiteX8" fmla="*/ 2628822 w 2628822"/>
                <a:gd name="connsiteY8" fmla="*/ 1620283 h 2241385"/>
                <a:gd name="connsiteX9" fmla="*/ 2620195 w 2628822"/>
                <a:gd name="connsiteY9" fmla="*/ 1870449 h 2241385"/>
                <a:gd name="connsiteX10" fmla="*/ 2542558 w 2628822"/>
                <a:gd name="connsiteY10" fmla="*/ 2060231 h 2241385"/>
                <a:gd name="connsiteX11" fmla="*/ 2370029 w 2628822"/>
                <a:gd name="connsiteY11" fmla="*/ 2189627 h 2241385"/>
                <a:gd name="connsiteX12" fmla="*/ 2128490 w 2628822"/>
                <a:gd name="connsiteY12" fmla="*/ 2241385 h 2241385"/>
                <a:gd name="connsiteX13" fmla="*/ 1908112 w 2628822"/>
                <a:gd name="connsiteY13" fmla="*/ 2219999 h 2241385"/>
                <a:gd name="connsiteX14" fmla="*/ 1636784 w 2628822"/>
                <a:gd name="connsiteY14" fmla="*/ 2137868 h 2241385"/>
                <a:gd name="connsiteX15" fmla="*/ 1487629 w 2628822"/>
                <a:gd name="connsiteY15" fmla="*/ 1964876 h 2241385"/>
                <a:gd name="connsiteX16" fmla="*/ 1302685 w 2628822"/>
                <a:gd name="connsiteY16" fmla="*/ 1899524 h 2241385"/>
                <a:gd name="connsiteX17" fmla="*/ 1251884 w 2628822"/>
                <a:gd name="connsiteY17" fmla="*/ 1750563 h 2241385"/>
                <a:gd name="connsiteX18" fmla="*/ 1251818 w 2628822"/>
                <a:gd name="connsiteY18" fmla="*/ 1631873 h 2241385"/>
                <a:gd name="connsiteX19" fmla="*/ 1095715 w 2628822"/>
                <a:gd name="connsiteY19" fmla="*/ 1573661 h 2241385"/>
                <a:gd name="connsiteX20" fmla="*/ 867342 w 2628822"/>
                <a:gd name="connsiteY20" fmla="*/ 1656131 h 2241385"/>
                <a:gd name="connsiteX21" fmla="*/ 562381 w 2628822"/>
                <a:gd name="connsiteY21" fmla="*/ 1629649 h 2241385"/>
                <a:gd name="connsiteX22" fmla="*/ 486446 w 2628822"/>
                <a:gd name="connsiteY22" fmla="*/ 1720929 h 2241385"/>
                <a:gd name="connsiteX23" fmla="*/ 479568 w 2628822"/>
                <a:gd name="connsiteY23" fmla="*/ 1879678 h 2241385"/>
                <a:gd name="connsiteX24" fmla="*/ 431675 w 2628822"/>
                <a:gd name="connsiteY24" fmla="*/ 1975724 h 2241385"/>
                <a:gd name="connsiteX25" fmla="*/ 415083 w 2628822"/>
                <a:gd name="connsiteY25" fmla="*/ 2154428 h 2241385"/>
                <a:gd name="connsiteX26" fmla="*/ 359711 w 2628822"/>
                <a:gd name="connsiteY26" fmla="*/ 2093993 h 2241385"/>
                <a:gd name="connsiteX27" fmla="*/ 352620 w 2628822"/>
                <a:gd name="connsiteY27" fmla="*/ 1923619 h 2241385"/>
                <a:gd name="connsiteX28" fmla="*/ 271604 w 2628822"/>
                <a:gd name="connsiteY28" fmla="*/ 2013534 h 2241385"/>
                <a:gd name="connsiteX29" fmla="*/ 196532 w 2628822"/>
                <a:gd name="connsiteY29" fmla="*/ 2147095 h 2241385"/>
                <a:gd name="connsiteX30" fmla="*/ 195075 w 2628822"/>
                <a:gd name="connsiteY30" fmla="*/ 2063585 h 2241385"/>
                <a:gd name="connsiteX31" fmla="*/ 125733 w 2628822"/>
                <a:gd name="connsiteY31" fmla="*/ 2068548 h 2241385"/>
                <a:gd name="connsiteX32" fmla="*/ 7828 w 2628822"/>
                <a:gd name="connsiteY32" fmla="*/ 2101018 h 2241385"/>
                <a:gd name="connsiteX33" fmla="*/ 14498 w 2628822"/>
                <a:gd name="connsiteY33" fmla="*/ 2030297 h 2241385"/>
                <a:gd name="connsiteX34" fmla="*/ 158971 w 2628822"/>
                <a:gd name="connsiteY34" fmla="*/ 1998578 h 2241385"/>
                <a:gd name="connsiteX35" fmla="*/ 272602 w 2628822"/>
                <a:gd name="connsiteY35" fmla="*/ 1933372 h 2241385"/>
                <a:gd name="connsiteX36" fmla="*/ 356910 w 2628822"/>
                <a:gd name="connsiteY36" fmla="*/ 1823873 h 2241385"/>
                <a:gd name="connsiteX37" fmla="*/ 261660 w 2628822"/>
                <a:gd name="connsiteY37" fmla="*/ 1547248 h 2241385"/>
                <a:gd name="connsiteX38" fmla="*/ 182974 w 2628822"/>
                <a:gd name="connsiteY38" fmla="*/ 1495850 h 2241385"/>
                <a:gd name="connsiteX39" fmla="*/ 132632 w 2628822"/>
                <a:gd name="connsiteY39" fmla="*/ 1420206 h 2241385"/>
                <a:gd name="connsiteX40" fmla="*/ 229659 w 2628822"/>
                <a:gd name="connsiteY40" fmla="*/ 1329523 h 2241385"/>
                <a:gd name="connsiteX41" fmla="*/ 265184 w 2628822"/>
                <a:gd name="connsiteY41" fmla="*/ 1275227 h 2241385"/>
                <a:gd name="connsiteX42" fmla="*/ 384157 w 2628822"/>
                <a:gd name="connsiteY42" fmla="*/ 1092590 h 2241385"/>
                <a:gd name="connsiteX43" fmla="*/ 390402 w 2628822"/>
                <a:gd name="connsiteY43" fmla="*/ 1021107 h 2241385"/>
                <a:gd name="connsiteX44" fmla="*/ 399927 w 2628822"/>
                <a:gd name="connsiteY44" fmla="*/ 960812 h 2241385"/>
                <a:gd name="connsiteX45" fmla="*/ 435646 w 2628822"/>
                <a:gd name="connsiteY45" fmla="*/ 952051 h 2241385"/>
                <a:gd name="connsiteX46" fmla="*/ 465074 w 2628822"/>
                <a:gd name="connsiteY46" fmla="*/ 983142 h 2241385"/>
                <a:gd name="connsiteX47" fmla="*/ 483271 w 2628822"/>
                <a:gd name="connsiteY47" fmla="*/ 966338 h 2241385"/>
                <a:gd name="connsiteX48" fmla="*/ 481743 w 2628822"/>
                <a:gd name="connsiteY48" fmla="*/ 906088 h 2241385"/>
                <a:gd name="connsiteX49" fmla="*/ 533188 w 2628822"/>
                <a:gd name="connsiteY49" fmla="*/ 885556 h 2241385"/>
                <a:gd name="connsiteX50" fmla="*/ 576139 w 2628822"/>
                <a:gd name="connsiteY50" fmla="*/ 930620 h 2241385"/>
                <a:gd name="connsiteX51" fmla="*/ 592808 w 2628822"/>
                <a:gd name="connsiteY51" fmla="*/ 952051 h 2241385"/>
                <a:gd name="connsiteX52" fmla="*/ 621833 w 2628822"/>
                <a:gd name="connsiteY52" fmla="*/ 939380 h 2241385"/>
                <a:gd name="connsiteX53" fmla="*/ 630908 w 2628822"/>
                <a:gd name="connsiteY53" fmla="*/ 880613 h 2241385"/>
                <a:gd name="connsiteX54" fmla="*/ 631942 w 2628822"/>
                <a:gd name="connsiteY54" fmla="*/ 847186 h 2241385"/>
                <a:gd name="connsiteX55" fmla="*/ 652339 w 2628822"/>
                <a:gd name="connsiteY55" fmla="*/ 823463 h 2241385"/>
                <a:gd name="connsiteX56" fmla="*/ 708097 w 2628822"/>
                <a:gd name="connsiteY56" fmla="*/ 804952 h 2241385"/>
                <a:gd name="connsiteX57" fmla="*/ 740446 w 2628822"/>
                <a:gd name="connsiteY57" fmla="*/ 799651 h 2241385"/>
                <a:gd name="connsiteX58" fmla="*/ 758642 w 2628822"/>
                <a:gd name="connsiteY58" fmla="*/ 767167 h 2241385"/>
                <a:gd name="connsiteX59" fmla="*/ 783308 w 2628822"/>
                <a:gd name="connsiteY59" fmla="*/ 759170 h 2241385"/>
                <a:gd name="connsiteX60" fmla="*/ 799977 w 2628822"/>
                <a:gd name="connsiteY60" fmla="*/ 735357 h 2241385"/>
                <a:gd name="connsiteX61" fmla="*/ 823789 w 2628822"/>
                <a:gd name="connsiteY61" fmla="*/ 787745 h 2241385"/>
                <a:gd name="connsiteX62" fmla="*/ 866652 w 2628822"/>
                <a:gd name="connsiteY62" fmla="*/ 785364 h 2241385"/>
                <a:gd name="connsiteX63" fmla="*/ 904752 w 2628822"/>
                <a:gd name="connsiteY63" fmla="*/ 797270 h 2241385"/>
                <a:gd name="connsiteX64" fmla="*/ 928564 w 2628822"/>
                <a:gd name="connsiteY64" fmla="*/ 787745 h 2241385"/>
                <a:gd name="connsiteX65" fmla="*/ 957139 w 2628822"/>
                <a:gd name="connsiteY65" fmla="*/ 859182 h 2241385"/>
                <a:gd name="connsiteX66" fmla="*/ 982075 w 2628822"/>
                <a:gd name="connsiteY66" fmla="*/ 846872 h 2241385"/>
                <a:gd name="connsiteX67" fmla="*/ 1025207 w 2628822"/>
                <a:gd name="connsiteY67" fmla="*/ 852532 h 2241385"/>
                <a:gd name="connsiteX68" fmla="*/ 1059533 w 2628822"/>
                <a:gd name="connsiteY68" fmla="*/ 859182 h 2241385"/>
                <a:gd name="connsiteX69" fmla="*/ 1118884 w 2628822"/>
                <a:gd name="connsiteY69" fmla="*/ 914715 h 2241385"/>
                <a:gd name="connsiteX70" fmla="*/ 1147639 w 2628822"/>
                <a:gd name="connsiteY70" fmla="*/ 899663 h 2241385"/>
                <a:gd name="connsiteX71" fmla="*/ 1183358 w 2628822"/>
                <a:gd name="connsiteY71" fmla="*/ 923476 h 2241385"/>
                <a:gd name="connsiteX72" fmla="*/ 1235746 w 2628822"/>
                <a:gd name="connsiteY72" fmla="*/ 952051 h 2241385"/>
                <a:gd name="connsiteX73" fmla="*/ 1316708 w 2628822"/>
                <a:gd name="connsiteY73" fmla="*/ 956633 h 2241385"/>
                <a:gd name="connsiteX74" fmla="*/ 1340205 w 2628822"/>
                <a:gd name="connsiteY74" fmla="*/ 917680 h 2241385"/>
                <a:gd name="connsiteX75" fmla="*/ 1304802 w 2628822"/>
                <a:gd name="connsiteY75" fmla="*/ 875851 h 2241385"/>
                <a:gd name="connsiteX76" fmla="*/ 1229859 w 2628822"/>
                <a:gd name="connsiteY76" fmla="*/ 823687 h 2241385"/>
                <a:gd name="connsiteX77" fmla="*/ 1142877 w 2628822"/>
                <a:gd name="connsiteY77" fmla="*/ 778220 h 2241385"/>
                <a:gd name="connsiteX78" fmla="*/ 1057646 w 2628822"/>
                <a:gd name="connsiteY78" fmla="*/ 685396 h 2241385"/>
                <a:gd name="connsiteX79" fmla="*/ 1019052 w 2628822"/>
                <a:gd name="connsiteY79" fmla="*/ 663920 h 2241385"/>
                <a:gd name="connsiteX80" fmla="*/ 937460 w 2628822"/>
                <a:gd name="connsiteY80" fmla="*/ 588124 h 2241385"/>
                <a:gd name="connsiteX81" fmla="*/ 907133 w 2628822"/>
                <a:gd name="connsiteY81" fmla="*/ 521045 h 2241385"/>
                <a:gd name="connsiteX82" fmla="*/ 876177 w 2628822"/>
                <a:gd name="connsiteY82" fmla="*/ 471038 h 2241385"/>
                <a:gd name="connsiteX83" fmla="*/ 859193 w 2628822"/>
                <a:gd name="connsiteY83" fmla="*/ 455134 h 2241385"/>
                <a:gd name="connsiteX84" fmla="*/ 864270 w 2628822"/>
                <a:gd name="connsiteY84" fmla="*/ 418651 h 2241385"/>
                <a:gd name="connsiteX85" fmla="*/ 885702 w 2628822"/>
                <a:gd name="connsiteY85" fmla="*/ 378394 h 2241385"/>
                <a:gd name="connsiteX86" fmla="*/ 842839 w 2628822"/>
                <a:gd name="connsiteY86" fmla="*/ 378170 h 2241385"/>
                <a:gd name="connsiteX87" fmla="*/ 800920 w 2628822"/>
                <a:gd name="connsiteY87" fmla="*/ 353099 h 2241385"/>
                <a:gd name="connsiteX88" fmla="*/ 792833 w 2628822"/>
                <a:gd name="connsiteY88" fmla="*/ 290063 h 2241385"/>
                <a:gd name="connsiteX89" fmla="*/ 761877 w 2628822"/>
                <a:gd name="connsiteY89" fmla="*/ 275776 h 2241385"/>
                <a:gd name="connsiteX90" fmla="*/ 756305 w 2628822"/>
                <a:gd name="connsiteY90" fmla="*/ 252862 h 2241385"/>
                <a:gd name="connsiteX91" fmla="*/ 704727 w 2628822"/>
                <a:gd name="connsiteY91" fmla="*/ 256726 h 2241385"/>
                <a:gd name="connsiteX92" fmla="*/ 692821 w 2628822"/>
                <a:gd name="connsiteY92" fmla="*/ 240057 h 2241385"/>
                <a:gd name="connsiteX93" fmla="*/ 642814 w 2628822"/>
                <a:gd name="connsiteY93" fmla="*/ 247201 h 2241385"/>
                <a:gd name="connsiteX94" fmla="*/ 621383 w 2628822"/>
                <a:gd name="connsiteY94" fmla="*/ 235295 h 2241385"/>
                <a:gd name="connsiteX95" fmla="*/ 608758 w 2628822"/>
                <a:gd name="connsiteY95" fmla="*/ 193644 h 2241385"/>
                <a:gd name="connsiteX96" fmla="*/ 534938 w 2628822"/>
                <a:gd name="connsiteY96" fmla="*/ 215075 h 2241385"/>
                <a:gd name="connsiteX97" fmla="*/ 559471 w 2628822"/>
                <a:gd name="connsiteY97" fmla="*/ 178145 h 2241385"/>
                <a:gd name="connsiteX98" fmla="*/ 607096 w 2628822"/>
                <a:gd name="connsiteY98" fmla="*/ 154332 h 2241385"/>
                <a:gd name="connsiteX99" fmla="*/ 642815 w 2628822"/>
                <a:gd name="connsiteY99" fmla="*/ 142426 h 2241385"/>
                <a:gd name="connsiteX100" fmla="*/ 657101 w 2628822"/>
                <a:gd name="connsiteY100" fmla="*/ 92419 h 2241385"/>
                <a:gd name="connsiteX101" fmla="*/ 699964 w 2628822"/>
                <a:gd name="connsiteY101" fmla="*/ 97182 h 2241385"/>
                <a:gd name="connsiteX102" fmla="*/ 803301 w 2628822"/>
                <a:gd name="connsiteY102" fmla="*/ 41649 h 2241385"/>
                <a:gd name="connsiteX103" fmla="*/ 1037113 w 2628822"/>
                <a:gd name="connsiteY103" fmla="*/ 0 h 2241385"/>
                <a:gd name="connsiteX104" fmla="*/ 1135823 w 2628822"/>
                <a:gd name="connsiteY104" fmla="*/ 27677 h 2241385"/>
                <a:gd name="connsiteX105" fmla="*/ 1200027 w 2628822"/>
                <a:gd name="connsiteY105" fmla="*/ 61463 h 2241385"/>
                <a:gd name="connsiteX106" fmla="*/ 1242889 w 2628822"/>
                <a:gd name="connsiteY106" fmla="*/ 90038 h 2241385"/>
                <a:gd name="connsiteX107" fmla="*/ 1424987 w 2628822"/>
                <a:gd name="connsiteY107" fmla="*/ 102933 h 2241385"/>
                <a:gd name="connsiteX0" fmla="*/ 1424987 w 2628822"/>
                <a:gd name="connsiteY0" fmla="*/ 102933 h 2241385"/>
                <a:gd name="connsiteX1" fmla="*/ 1343486 w 2628822"/>
                <a:gd name="connsiteY1" fmla="*/ 309068 h 2241385"/>
                <a:gd name="connsiteX2" fmla="*/ 1317607 w 2628822"/>
                <a:gd name="connsiteY2" fmla="*/ 464344 h 2241385"/>
                <a:gd name="connsiteX3" fmla="*/ 1472882 w 2628822"/>
                <a:gd name="connsiteY3" fmla="*/ 610993 h 2241385"/>
                <a:gd name="connsiteX4" fmla="*/ 1878324 w 2628822"/>
                <a:gd name="connsiteY4" fmla="*/ 723136 h 2241385"/>
                <a:gd name="connsiteX5" fmla="*/ 2102610 w 2628822"/>
                <a:gd name="connsiteY5" fmla="*/ 921544 h 2241385"/>
                <a:gd name="connsiteX6" fmla="*/ 2352776 w 2628822"/>
                <a:gd name="connsiteY6" fmla="*/ 1076819 h 2241385"/>
                <a:gd name="connsiteX7" fmla="*/ 2533931 w 2628822"/>
                <a:gd name="connsiteY7" fmla="*/ 1318359 h 2241385"/>
                <a:gd name="connsiteX8" fmla="*/ 2628822 w 2628822"/>
                <a:gd name="connsiteY8" fmla="*/ 1620283 h 2241385"/>
                <a:gd name="connsiteX9" fmla="*/ 2620195 w 2628822"/>
                <a:gd name="connsiteY9" fmla="*/ 1870449 h 2241385"/>
                <a:gd name="connsiteX10" fmla="*/ 2542558 w 2628822"/>
                <a:gd name="connsiteY10" fmla="*/ 2060231 h 2241385"/>
                <a:gd name="connsiteX11" fmla="*/ 2370029 w 2628822"/>
                <a:gd name="connsiteY11" fmla="*/ 2189627 h 2241385"/>
                <a:gd name="connsiteX12" fmla="*/ 2128490 w 2628822"/>
                <a:gd name="connsiteY12" fmla="*/ 2241385 h 2241385"/>
                <a:gd name="connsiteX13" fmla="*/ 1908112 w 2628822"/>
                <a:gd name="connsiteY13" fmla="*/ 2219999 h 2241385"/>
                <a:gd name="connsiteX14" fmla="*/ 1642075 w 2628822"/>
                <a:gd name="connsiteY14" fmla="*/ 2061139 h 2241385"/>
                <a:gd name="connsiteX15" fmla="*/ 1487629 w 2628822"/>
                <a:gd name="connsiteY15" fmla="*/ 1964876 h 2241385"/>
                <a:gd name="connsiteX16" fmla="*/ 1302685 w 2628822"/>
                <a:gd name="connsiteY16" fmla="*/ 1899524 h 2241385"/>
                <a:gd name="connsiteX17" fmla="*/ 1251884 w 2628822"/>
                <a:gd name="connsiteY17" fmla="*/ 1750563 h 2241385"/>
                <a:gd name="connsiteX18" fmla="*/ 1251818 w 2628822"/>
                <a:gd name="connsiteY18" fmla="*/ 1631873 h 2241385"/>
                <a:gd name="connsiteX19" fmla="*/ 1095715 w 2628822"/>
                <a:gd name="connsiteY19" fmla="*/ 1573661 h 2241385"/>
                <a:gd name="connsiteX20" fmla="*/ 867342 w 2628822"/>
                <a:gd name="connsiteY20" fmla="*/ 1656131 h 2241385"/>
                <a:gd name="connsiteX21" fmla="*/ 562381 w 2628822"/>
                <a:gd name="connsiteY21" fmla="*/ 1629649 h 2241385"/>
                <a:gd name="connsiteX22" fmla="*/ 486446 w 2628822"/>
                <a:gd name="connsiteY22" fmla="*/ 1720929 h 2241385"/>
                <a:gd name="connsiteX23" fmla="*/ 479568 w 2628822"/>
                <a:gd name="connsiteY23" fmla="*/ 1879678 h 2241385"/>
                <a:gd name="connsiteX24" fmla="*/ 431675 w 2628822"/>
                <a:gd name="connsiteY24" fmla="*/ 1975724 h 2241385"/>
                <a:gd name="connsiteX25" fmla="*/ 415083 w 2628822"/>
                <a:gd name="connsiteY25" fmla="*/ 2154428 h 2241385"/>
                <a:gd name="connsiteX26" fmla="*/ 359711 w 2628822"/>
                <a:gd name="connsiteY26" fmla="*/ 2093993 h 2241385"/>
                <a:gd name="connsiteX27" fmla="*/ 352620 w 2628822"/>
                <a:gd name="connsiteY27" fmla="*/ 1923619 h 2241385"/>
                <a:gd name="connsiteX28" fmla="*/ 271604 w 2628822"/>
                <a:gd name="connsiteY28" fmla="*/ 2013534 h 2241385"/>
                <a:gd name="connsiteX29" fmla="*/ 196532 w 2628822"/>
                <a:gd name="connsiteY29" fmla="*/ 2147095 h 2241385"/>
                <a:gd name="connsiteX30" fmla="*/ 195075 w 2628822"/>
                <a:gd name="connsiteY30" fmla="*/ 2063585 h 2241385"/>
                <a:gd name="connsiteX31" fmla="*/ 125733 w 2628822"/>
                <a:gd name="connsiteY31" fmla="*/ 2068548 h 2241385"/>
                <a:gd name="connsiteX32" fmla="*/ 7828 w 2628822"/>
                <a:gd name="connsiteY32" fmla="*/ 2101018 h 2241385"/>
                <a:gd name="connsiteX33" fmla="*/ 14498 w 2628822"/>
                <a:gd name="connsiteY33" fmla="*/ 2030297 h 2241385"/>
                <a:gd name="connsiteX34" fmla="*/ 158971 w 2628822"/>
                <a:gd name="connsiteY34" fmla="*/ 1998578 h 2241385"/>
                <a:gd name="connsiteX35" fmla="*/ 272602 w 2628822"/>
                <a:gd name="connsiteY35" fmla="*/ 1933372 h 2241385"/>
                <a:gd name="connsiteX36" fmla="*/ 356910 w 2628822"/>
                <a:gd name="connsiteY36" fmla="*/ 1823873 h 2241385"/>
                <a:gd name="connsiteX37" fmla="*/ 261660 w 2628822"/>
                <a:gd name="connsiteY37" fmla="*/ 1547248 h 2241385"/>
                <a:gd name="connsiteX38" fmla="*/ 182974 w 2628822"/>
                <a:gd name="connsiteY38" fmla="*/ 1495850 h 2241385"/>
                <a:gd name="connsiteX39" fmla="*/ 132632 w 2628822"/>
                <a:gd name="connsiteY39" fmla="*/ 1420206 h 2241385"/>
                <a:gd name="connsiteX40" fmla="*/ 229659 w 2628822"/>
                <a:gd name="connsiteY40" fmla="*/ 1329523 h 2241385"/>
                <a:gd name="connsiteX41" fmla="*/ 265184 w 2628822"/>
                <a:gd name="connsiteY41" fmla="*/ 1275227 h 2241385"/>
                <a:gd name="connsiteX42" fmla="*/ 384157 w 2628822"/>
                <a:gd name="connsiteY42" fmla="*/ 1092590 h 2241385"/>
                <a:gd name="connsiteX43" fmla="*/ 390402 w 2628822"/>
                <a:gd name="connsiteY43" fmla="*/ 1021107 h 2241385"/>
                <a:gd name="connsiteX44" fmla="*/ 399927 w 2628822"/>
                <a:gd name="connsiteY44" fmla="*/ 960812 h 2241385"/>
                <a:gd name="connsiteX45" fmla="*/ 435646 w 2628822"/>
                <a:gd name="connsiteY45" fmla="*/ 952051 h 2241385"/>
                <a:gd name="connsiteX46" fmla="*/ 465074 w 2628822"/>
                <a:gd name="connsiteY46" fmla="*/ 983142 h 2241385"/>
                <a:gd name="connsiteX47" fmla="*/ 483271 w 2628822"/>
                <a:gd name="connsiteY47" fmla="*/ 966338 h 2241385"/>
                <a:gd name="connsiteX48" fmla="*/ 481743 w 2628822"/>
                <a:gd name="connsiteY48" fmla="*/ 906088 h 2241385"/>
                <a:gd name="connsiteX49" fmla="*/ 533188 w 2628822"/>
                <a:gd name="connsiteY49" fmla="*/ 885556 h 2241385"/>
                <a:gd name="connsiteX50" fmla="*/ 576139 w 2628822"/>
                <a:gd name="connsiteY50" fmla="*/ 930620 h 2241385"/>
                <a:gd name="connsiteX51" fmla="*/ 592808 w 2628822"/>
                <a:gd name="connsiteY51" fmla="*/ 952051 h 2241385"/>
                <a:gd name="connsiteX52" fmla="*/ 621833 w 2628822"/>
                <a:gd name="connsiteY52" fmla="*/ 939380 h 2241385"/>
                <a:gd name="connsiteX53" fmla="*/ 630908 w 2628822"/>
                <a:gd name="connsiteY53" fmla="*/ 880613 h 2241385"/>
                <a:gd name="connsiteX54" fmla="*/ 631942 w 2628822"/>
                <a:gd name="connsiteY54" fmla="*/ 847186 h 2241385"/>
                <a:gd name="connsiteX55" fmla="*/ 652339 w 2628822"/>
                <a:gd name="connsiteY55" fmla="*/ 823463 h 2241385"/>
                <a:gd name="connsiteX56" fmla="*/ 708097 w 2628822"/>
                <a:gd name="connsiteY56" fmla="*/ 804952 h 2241385"/>
                <a:gd name="connsiteX57" fmla="*/ 740446 w 2628822"/>
                <a:gd name="connsiteY57" fmla="*/ 799651 h 2241385"/>
                <a:gd name="connsiteX58" fmla="*/ 758642 w 2628822"/>
                <a:gd name="connsiteY58" fmla="*/ 767167 h 2241385"/>
                <a:gd name="connsiteX59" fmla="*/ 783308 w 2628822"/>
                <a:gd name="connsiteY59" fmla="*/ 759170 h 2241385"/>
                <a:gd name="connsiteX60" fmla="*/ 799977 w 2628822"/>
                <a:gd name="connsiteY60" fmla="*/ 735357 h 2241385"/>
                <a:gd name="connsiteX61" fmla="*/ 823789 w 2628822"/>
                <a:gd name="connsiteY61" fmla="*/ 787745 h 2241385"/>
                <a:gd name="connsiteX62" fmla="*/ 866652 w 2628822"/>
                <a:gd name="connsiteY62" fmla="*/ 785364 h 2241385"/>
                <a:gd name="connsiteX63" fmla="*/ 904752 w 2628822"/>
                <a:gd name="connsiteY63" fmla="*/ 797270 h 2241385"/>
                <a:gd name="connsiteX64" fmla="*/ 928564 w 2628822"/>
                <a:gd name="connsiteY64" fmla="*/ 787745 h 2241385"/>
                <a:gd name="connsiteX65" fmla="*/ 957139 w 2628822"/>
                <a:gd name="connsiteY65" fmla="*/ 859182 h 2241385"/>
                <a:gd name="connsiteX66" fmla="*/ 982075 w 2628822"/>
                <a:gd name="connsiteY66" fmla="*/ 846872 h 2241385"/>
                <a:gd name="connsiteX67" fmla="*/ 1025207 w 2628822"/>
                <a:gd name="connsiteY67" fmla="*/ 852532 h 2241385"/>
                <a:gd name="connsiteX68" fmla="*/ 1059533 w 2628822"/>
                <a:gd name="connsiteY68" fmla="*/ 859182 h 2241385"/>
                <a:gd name="connsiteX69" fmla="*/ 1118884 w 2628822"/>
                <a:gd name="connsiteY69" fmla="*/ 914715 h 2241385"/>
                <a:gd name="connsiteX70" fmla="*/ 1147639 w 2628822"/>
                <a:gd name="connsiteY70" fmla="*/ 899663 h 2241385"/>
                <a:gd name="connsiteX71" fmla="*/ 1183358 w 2628822"/>
                <a:gd name="connsiteY71" fmla="*/ 923476 h 2241385"/>
                <a:gd name="connsiteX72" fmla="*/ 1235746 w 2628822"/>
                <a:gd name="connsiteY72" fmla="*/ 952051 h 2241385"/>
                <a:gd name="connsiteX73" fmla="*/ 1316708 w 2628822"/>
                <a:gd name="connsiteY73" fmla="*/ 956633 h 2241385"/>
                <a:gd name="connsiteX74" fmla="*/ 1340205 w 2628822"/>
                <a:gd name="connsiteY74" fmla="*/ 917680 h 2241385"/>
                <a:gd name="connsiteX75" fmla="*/ 1304802 w 2628822"/>
                <a:gd name="connsiteY75" fmla="*/ 875851 h 2241385"/>
                <a:gd name="connsiteX76" fmla="*/ 1229859 w 2628822"/>
                <a:gd name="connsiteY76" fmla="*/ 823687 h 2241385"/>
                <a:gd name="connsiteX77" fmla="*/ 1142877 w 2628822"/>
                <a:gd name="connsiteY77" fmla="*/ 778220 h 2241385"/>
                <a:gd name="connsiteX78" fmla="*/ 1057646 w 2628822"/>
                <a:gd name="connsiteY78" fmla="*/ 685396 h 2241385"/>
                <a:gd name="connsiteX79" fmla="*/ 1019052 w 2628822"/>
                <a:gd name="connsiteY79" fmla="*/ 663920 h 2241385"/>
                <a:gd name="connsiteX80" fmla="*/ 937460 w 2628822"/>
                <a:gd name="connsiteY80" fmla="*/ 588124 h 2241385"/>
                <a:gd name="connsiteX81" fmla="*/ 907133 w 2628822"/>
                <a:gd name="connsiteY81" fmla="*/ 521045 h 2241385"/>
                <a:gd name="connsiteX82" fmla="*/ 876177 w 2628822"/>
                <a:gd name="connsiteY82" fmla="*/ 471038 h 2241385"/>
                <a:gd name="connsiteX83" fmla="*/ 859193 w 2628822"/>
                <a:gd name="connsiteY83" fmla="*/ 455134 h 2241385"/>
                <a:gd name="connsiteX84" fmla="*/ 864270 w 2628822"/>
                <a:gd name="connsiteY84" fmla="*/ 418651 h 2241385"/>
                <a:gd name="connsiteX85" fmla="*/ 885702 w 2628822"/>
                <a:gd name="connsiteY85" fmla="*/ 378394 h 2241385"/>
                <a:gd name="connsiteX86" fmla="*/ 842839 w 2628822"/>
                <a:gd name="connsiteY86" fmla="*/ 378170 h 2241385"/>
                <a:gd name="connsiteX87" fmla="*/ 800920 w 2628822"/>
                <a:gd name="connsiteY87" fmla="*/ 353099 h 2241385"/>
                <a:gd name="connsiteX88" fmla="*/ 792833 w 2628822"/>
                <a:gd name="connsiteY88" fmla="*/ 290063 h 2241385"/>
                <a:gd name="connsiteX89" fmla="*/ 761877 w 2628822"/>
                <a:gd name="connsiteY89" fmla="*/ 275776 h 2241385"/>
                <a:gd name="connsiteX90" fmla="*/ 756305 w 2628822"/>
                <a:gd name="connsiteY90" fmla="*/ 252862 h 2241385"/>
                <a:gd name="connsiteX91" fmla="*/ 704727 w 2628822"/>
                <a:gd name="connsiteY91" fmla="*/ 256726 h 2241385"/>
                <a:gd name="connsiteX92" fmla="*/ 692821 w 2628822"/>
                <a:gd name="connsiteY92" fmla="*/ 240057 h 2241385"/>
                <a:gd name="connsiteX93" fmla="*/ 642814 w 2628822"/>
                <a:gd name="connsiteY93" fmla="*/ 247201 h 2241385"/>
                <a:gd name="connsiteX94" fmla="*/ 621383 w 2628822"/>
                <a:gd name="connsiteY94" fmla="*/ 235295 h 2241385"/>
                <a:gd name="connsiteX95" fmla="*/ 608758 w 2628822"/>
                <a:gd name="connsiteY95" fmla="*/ 193644 h 2241385"/>
                <a:gd name="connsiteX96" fmla="*/ 534938 w 2628822"/>
                <a:gd name="connsiteY96" fmla="*/ 215075 h 2241385"/>
                <a:gd name="connsiteX97" fmla="*/ 559471 w 2628822"/>
                <a:gd name="connsiteY97" fmla="*/ 178145 h 2241385"/>
                <a:gd name="connsiteX98" fmla="*/ 607096 w 2628822"/>
                <a:gd name="connsiteY98" fmla="*/ 154332 h 2241385"/>
                <a:gd name="connsiteX99" fmla="*/ 642815 w 2628822"/>
                <a:gd name="connsiteY99" fmla="*/ 142426 h 2241385"/>
                <a:gd name="connsiteX100" fmla="*/ 657101 w 2628822"/>
                <a:gd name="connsiteY100" fmla="*/ 92419 h 2241385"/>
                <a:gd name="connsiteX101" fmla="*/ 699964 w 2628822"/>
                <a:gd name="connsiteY101" fmla="*/ 97182 h 2241385"/>
                <a:gd name="connsiteX102" fmla="*/ 803301 w 2628822"/>
                <a:gd name="connsiteY102" fmla="*/ 41649 h 2241385"/>
                <a:gd name="connsiteX103" fmla="*/ 1037113 w 2628822"/>
                <a:gd name="connsiteY103" fmla="*/ 0 h 2241385"/>
                <a:gd name="connsiteX104" fmla="*/ 1135823 w 2628822"/>
                <a:gd name="connsiteY104" fmla="*/ 27677 h 2241385"/>
                <a:gd name="connsiteX105" fmla="*/ 1200027 w 2628822"/>
                <a:gd name="connsiteY105" fmla="*/ 61463 h 2241385"/>
                <a:gd name="connsiteX106" fmla="*/ 1242889 w 2628822"/>
                <a:gd name="connsiteY106" fmla="*/ 90038 h 2241385"/>
                <a:gd name="connsiteX107" fmla="*/ 1424987 w 2628822"/>
                <a:gd name="connsiteY107" fmla="*/ 102933 h 2241385"/>
                <a:gd name="connsiteX0" fmla="*/ 1424987 w 2628822"/>
                <a:gd name="connsiteY0" fmla="*/ 102933 h 2241385"/>
                <a:gd name="connsiteX1" fmla="*/ 1343486 w 2628822"/>
                <a:gd name="connsiteY1" fmla="*/ 309068 h 2241385"/>
                <a:gd name="connsiteX2" fmla="*/ 1317607 w 2628822"/>
                <a:gd name="connsiteY2" fmla="*/ 464344 h 2241385"/>
                <a:gd name="connsiteX3" fmla="*/ 1472882 w 2628822"/>
                <a:gd name="connsiteY3" fmla="*/ 610993 h 2241385"/>
                <a:gd name="connsiteX4" fmla="*/ 1878324 w 2628822"/>
                <a:gd name="connsiteY4" fmla="*/ 723136 h 2241385"/>
                <a:gd name="connsiteX5" fmla="*/ 2102610 w 2628822"/>
                <a:gd name="connsiteY5" fmla="*/ 921544 h 2241385"/>
                <a:gd name="connsiteX6" fmla="*/ 2352776 w 2628822"/>
                <a:gd name="connsiteY6" fmla="*/ 1076819 h 2241385"/>
                <a:gd name="connsiteX7" fmla="*/ 2533931 w 2628822"/>
                <a:gd name="connsiteY7" fmla="*/ 1318359 h 2241385"/>
                <a:gd name="connsiteX8" fmla="*/ 2628822 w 2628822"/>
                <a:gd name="connsiteY8" fmla="*/ 1620283 h 2241385"/>
                <a:gd name="connsiteX9" fmla="*/ 2620195 w 2628822"/>
                <a:gd name="connsiteY9" fmla="*/ 1870449 h 2241385"/>
                <a:gd name="connsiteX10" fmla="*/ 2542558 w 2628822"/>
                <a:gd name="connsiteY10" fmla="*/ 2060231 h 2241385"/>
                <a:gd name="connsiteX11" fmla="*/ 2370029 w 2628822"/>
                <a:gd name="connsiteY11" fmla="*/ 2189627 h 2241385"/>
                <a:gd name="connsiteX12" fmla="*/ 2128490 w 2628822"/>
                <a:gd name="connsiteY12" fmla="*/ 2241385 h 2241385"/>
                <a:gd name="connsiteX13" fmla="*/ 1908112 w 2628822"/>
                <a:gd name="connsiteY13" fmla="*/ 2219999 h 2241385"/>
                <a:gd name="connsiteX14" fmla="*/ 1746588 w 2628822"/>
                <a:gd name="connsiteY14" fmla="*/ 1917623 h 2241385"/>
                <a:gd name="connsiteX15" fmla="*/ 1642075 w 2628822"/>
                <a:gd name="connsiteY15" fmla="*/ 2061139 h 2241385"/>
                <a:gd name="connsiteX16" fmla="*/ 1487629 w 2628822"/>
                <a:gd name="connsiteY16" fmla="*/ 1964876 h 2241385"/>
                <a:gd name="connsiteX17" fmla="*/ 1302685 w 2628822"/>
                <a:gd name="connsiteY17" fmla="*/ 1899524 h 2241385"/>
                <a:gd name="connsiteX18" fmla="*/ 1251884 w 2628822"/>
                <a:gd name="connsiteY18" fmla="*/ 1750563 h 2241385"/>
                <a:gd name="connsiteX19" fmla="*/ 1251818 w 2628822"/>
                <a:gd name="connsiteY19" fmla="*/ 1631873 h 2241385"/>
                <a:gd name="connsiteX20" fmla="*/ 1095715 w 2628822"/>
                <a:gd name="connsiteY20" fmla="*/ 1573661 h 2241385"/>
                <a:gd name="connsiteX21" fmla="*/ 867342 w 2628822"/>
                <a:gd name="connsiteY21" fmla="*/ 1656131 h 2241385"/>
                <a:gd name="connsiteX22" fmla="*/ 562381 w 2628822"/>
                <a:gd name="connsiteY22" fmla="*/ 1629649 h 2241385"/>
                <a:gd name="connsiteX23" fmla="*/ 486446 w 2628822"/>
                <a:gd name="connsiteY23" fmla="*/ 1720929 h 2241385"/>
                <a:gd name="connsiteX24" fmla="*/ 479568 w 2628822"/>
                <a:gd name="connsiteY24" fmla="*/ 1879678 h 2241385"/>
                <a:gd name="connsiteX25" fmla="*/ 431675 w 2628822"/>
                <a:gd name="connsiteY25" fmla="*/ 1975724 h 2241385"/>
                <a:gd name="connsiteX26" fmla="*/ 415083 w 2628822"/>
                <a:gd name="connsiteY26" fmla="*/ 2154428 h 2241385"/>
                <a:gd name="connsiteX27" fmla="*/ 359711 w 2628822"/>
                <a:gd name="connsiteY27" fmla="*/ 2093993 h 2241385"/>
                <a:gd name="connsiteX28" fmla="*/ 352620 w 2628822"/>
                <a:gd name="connsiteY28" fmla="*/ 1923619 h 2241385"/>
                <a:gd name="connsiteX29" fmla="*/ 271604 w 2628822"/>
                <a:gd name="connsiteY29" fmla="*/ 2013534 h 2241385"/>
                <a:gd name="connsiteX30" fmla="*/ 196532 w 2628822"/>
                <a:gd name="connsiteY30" fmla="*/ 2147095 h 2241385"/>
                <a:gd name="connsiteX31" fmla="*/ 195075 w 2628822"/>
                <a:gd name="connsiteY31" fmla="*/ 2063585 h 2241385"/>
                <a:gd name="connsiteX32" fmla="*/ 125733 w 2628822"/>
                <a:gd name="connsiteY32" fmla="*/ 2068548 h 2241385"/>
                <a:gd name="connsiteX33" fmla="*/ 7828 w 2628822"/>
                <a:gd name="connsiteY33" fmla="*/ 2101018 h 2241385"/>
                <a:gd name="connsiteX34" fmla="*/ 14498 w 2628822"/>
                <a:gd name="connsiteY34" fmla="*/ 2030297 h 2241385"/>
                <a:gd name="connsiteX35" fmla="*/ 158971 w 2628822"/>
                <a:gd name="connsiteY35" fmla="*/ 1998578 h 2241385"/>
                <a:gd name="connsiteX36" fmla="*/ 272602 w 2628822"/>
                <a:gd name="connsiteY36" fmla="*/ 1933372 h 2241385"/>
                <a:gd name="connsiteX37" fmla="*/ 356910 w 2628822"/>
                <a:gd name="connsiteY37" fmla="*/ 1823873 h 2241385"/>
                <a:gd name="connsiteX38" fmla="*/ 261660 w 2628822"/>
                <a:gd name="connsiteY38" fmla="*/ 1547248 h 2241385"/>
                <a:gd name="connsiteX39" fmla="*/ 182974 w 2628822"/>
                <a:gd name="connsiteY39" fmla="*/ 1495850 h 2241385"/>
                <a:gd name="connsiteX40" fmla="*/ 132632 w 2628822"/>
                <a:gd name="connsiteY40" fmla="*/ 1420206 h 2241385"/>
                <a:gd name="connsiteX41" fmla="*/ 229659 w 2628822"/>
                <a:gd name="connsiteY41" fmla="*/ 1329523 h 2241385"/>
                <a:gd name="connsiteX42" fmla="*/ 265184 w 2628822"/>
                <a:gd name="connsiteY42" fmla="*/ 1275227 h 2241385"/>
                <a:gd name="connsiteX43" fmla="*/ 384157 w 2628822"/>
                <a:gd name="connsiteY43" fmla="*/ 1092590 h 2241385"/>
                <a:gd name="connsiteX44" fmla="*/ 390402 w 2628822"/>
                <a:gd name="connsiteY44" fmla="*/ 1021107 h 2241385"/>
                <a:gd name="connsiteX45" fmla="*/ 399927 w 2628822"/>
                <a:gd name="connsiteY45" fmla="*/ 960812 h 2241385"/>
                <a:gd name="connsiteX46" fmla="*/ 435646 w 2628822"/>
                <a:gd name="connsiteY46" fmla="*/ 952051 h 2241385"/>
                <a:gd name="connsiteX47" fmla="*/ 465074 w 2628822"/>
                <a:gd name="connsiteY47" fmla="*/ 983142 h 2241385"/>
                <a:gd name="connsiteX48" fmla="*/ 483271 w 2628822"/>
                <a:gd name="connsiteY48" fmla="*/ 966338 h 2241385"/>
                <a:gd name="connsiteX49" fmla="*/ 481743 w 2628822"/>
                <a:gd name="connsiteY49" fmla="*/ 906088 h 2241385"/>
                <a:gd name="connsiteX50" fmla="*/ 533188 w 2628822"/>
                <a:gd name="connsiteY50" fmla="*/ 885556 h 2241385"/>
                <a:gd name="connsiteX51" fmla="*/ 576139 w 2628822"/>
                <a:gd name="connsiteY51" fmla="*/ 930620 h 2241385"/>
                <a:gd name="connsiteX52" fmla="*/ 592808 w 2628822"/>
                <a:gd name="connsiteY52" fmla="*/ 952051 h 2241385"/>
                <a:gd name="connsiteX53" fmla="*/ 621833 w 2628822"/>
                <a:gd name="connsiteY53" fmla="*/ 939380 h 2241385"/>
                <a:gd name="connsiteX54" fmla="*/ 630908 w 2628822"/>
                <a:gd name="connsiteY54" fmla="*/ 880613 h 2241385"/>
                <a:gd name="connsiteX55" fmla="*/ 631942 w 2628822"/>
                <a:gd name="connsiteY55" fmla="*/ 847186 h 2241385"/>
                <a:gd name="connsiteX56" fmla="*/ 652339 w 2628822"/>
                <a:gd name="connsiteY56" fmla="*/ 823463 h 2241385"/>
                <a:gd name="connsiteX57" fmla="*/ 708097 w 2628822"/>
                <a:gd name="connsiteY57" fmla="*/ 804952 h 2241385"/>
                <a:gd name="connsiteX58" fmla="*/ 740446 w 2628822"/>
                <a:gd name="connsiteY58" fmla="*/ 799651 h 2241385"/>
                <a:gd name="connsiteX59" fmla="*/ 758642 w 2628822"/>
                <a:gd name="connsiteY59" fmla="*/ 767167 h 2241385"/>
                <a:gd name="connsiteX60" fmla="*/ 783308 w 2628822"/>
                <a:gd name="connsiteY60" fmla="*/ 759170 h 2241385"/>
                <a:gd name="connsiteX61" fmla="*/ 799977 w 2628822"/>
                <a:gd name="connsiteY61" fmla="*/ 735357 h 2241385"/>
                <a:gd name="connsiteX62" fmla="*/ 823789 w 2628822"/>
                <a:gd name="connsiteY62" fmla="*/ 787745 h 2241385"/>
                <a:gd name="connsiteX63" fmla="*/ 866652 w 2628822"/>
                <a:gd name="connsiteY63" fmla="*/ 785364 h 2241385"/>
                <a:gd name="connsiteX64" fmla="*/ 904752 w 2628822"/>
                <a:gd name="connsiteY64" fmla="*/ 797270 h 2241385"/>
                <a:gd name="connsiteX65" fmla="*/ 928564 w 2628822"/>
                <a:gd name="connsiteY65" fmla="*/ 787745 h 2241385"/>
                <a:gd name="connsiteX66" fmla="*/ 957139 w 2628822"/>
                <a:gd name="connsiteY66" fmla="*/ 859182 h 2241385"/>
                <a:gd name="connsiteX67" fmla="*/ 982075 w 2628822"/>
                <a:gd name="connsiteY67" fmla="*/ 846872 h 2241385"/>
                <a:gd name="connsiteX68" fmla="*/ 1025207 w 2628822"/>
                <a:gd name="connsiteY68" fmla="*/ 852532 h 2241385"/>
                <a:gd name="connsiteX69" fmla="*/ 1059533 w 2628822"/>
                <a:gd name="connsiteY69" fmla="*/ 859182 h 2241385"/>
                <a:gd name="connsiteX70" fmla="*/ 1118884 w 2628822"/>
                <a:gd name="connsiteY70" fmla="*/ 914715 h 2241385"/>
                <a:gd name="connsiteX71" fmla="*/ 1147639 w 2628822"/>
                <a:gd name="connsiteY71" fmla="*/ 899663 h 2241385"/>
                <a:gd name="connsiteX72" fmla="*/ 1183358 w 2628822"/>
                <a:gd name="connsiteY72" fmla="*/ 923476 h 2241385"/>
                <a:gd name="connsiteX73" fmla="*/ 1235746 w 2628822"/>
                <a:gd name="connsiteY73" fmla="*/ 952051 h 2241385"/>
                <a:gd name="connsiteX74" fmla="*/ 1316708 w 2628822"/>
                <a:gd name="connsiteY74" fmla="*/ 956633 h 2241385"/>
                <a:gd name="connsiteX75" fmla="*/ 1340205 w 2628822"/>
                <a:gd name="connsiteY75" fmla="*/ 917680 h 2241385"/>
                <a:gd name="connsiteX76" fmla="*/ 1304802 w 2628822"/>
                <a:gd name="connsiteY76" fmla="*/ 875851 h 2241385"/>
                <a:gd name="connsiteX77" fmla="*/ 1229859 w 2628822"/>
                <a:gd name="connsiteY77" fmla="*/ 823687 h 2241385"/>
                <a:gd name="connsiteX78" fmla="*/ 1142877 w 2628822"/>
                <a:gd name="connsiteY78" fmla="*/ 778220 h 2241385"/>
                <a:gd name="connsiteX79" fmla="*/ 1057646 w 2628822"/>
                <a:gd name="connsiteY79" fmla="*/ 685396 h 2241385"/>
                <a:gd name="connsiteX80" fmla="*/ 1019052 w 2628822"/>
                <a:gd name="connsiteY80" fmla="*/ 663920 h 2241385"/>
                <a:gd name="connsiteX81" fmla="*/ 937460 w 2628822"/>
                <a:gd name="connsiteY81" fmla="*/ 588124 h 2241385"/>
                <a:gd name="connsiteX82" fmla="*/ 907133 w 2628822"/>
                <a:gd name="connsiteY82" fmla="*/ 521045 h 2241385"/>
                <a:gd name="connsiteX83" fmla="*/ 876177 w 2628822"/>
                <a:gd name="connsiteY83" fmla="*/ 471038 h 2241385"/>
                <a:gd name="connsiteX84" fmla="*/ 859193 w 2628822"/>
                <a:gd name="connsiteY84" fmla="*/ 455134 h 2241385"/>
                <a:gd name="connsiteX85" fmla="*/ 864270 w 2628822"/>
                <a:gd name="connsiteY85" fmla="*/ 418651 h 2241385"/>
                <a:gd name="connsiteX86" fmla="*/ 885702 w 2628822"/>
                <a:gd name="connsiteY86" fmla="*/ 378394 h 2241385"/>
                <a:gd name="connsiteX87" fmla="*/ 842839 w 2628822"/>
                <a:gd name="connsiteY87" fmla="*/ 378170 h 2241385"/>
                <a:gd name="connsiteX88" fmla="*/ 800920 w 2628822"/>
                <a:gd name="connsiteY88" fmla="*/ 353099 h 2241385"/>
                <a:gd name="connsiteX89" fmla="*/ 792833 w 2628822"/>
                <a:gd name="connsiteY89" fmla="*/ 290063 h 2241385"/>
                <a:gd name="connsiteX90" fmla="*/ 761877 w 2628822"/>
                <a:gd name="connsiteY90" fmla="*/ 275776 h 2241385"/>
                <a:gd name="connsiteX91" fmla="*/ 756305 w 2628822"/>
                <a:gd name="connsiteY91" fmla="*/ 252862 h 2241385"/>
                <a:gd name="connsiteX92" fmla="*/ 704727 w 2628822"/>
                <a:gd name="connsiteY92" fmla="*/ 256726 h 2241385"/>
                <a:gd name="connsiteX93" fmla="*/ 692821 w 2628822"/>
                <a:gd name="connsiteY93" fmla="*/ 240057 h 2241385"/>
                <a:gd name="connsiteX94" fmla="*/ 642814 w 2628822"/>
                <a:gd name="connsiteY94" fmla="*/ 247201 h 2241385"/>
                <a:gd name="connsiteX95" fmla="*/ 621383 w 2628822"/>
                <a:gd name="connsiteY95" fmla="*/ 235295 h 2241385"/>
                <a:gd name="connsiteX96" fmla="*/ 608758 w 2628822"/>
                <a:gd name="connsiteY96" fmla="*/ 193644 h 2241385"/>
                <a:gd name="connsiteX97" fmla="*/ 534938 w 2628822"/>
                <a:gd name="connsiteY97" fmla="*/ 215075 h 2241385"/>
                <a:gd name="connsiteX98" fmla="*/ 559471 w 2628822"/>
                <a:gd name="connsiteY98" fmla="*/ 178145 h 2241385"/>
                <a:gd name="connsiteX99" fmla="*/ 607096 w 2628822"/>
                <a:gd name="connsiteY99" fmla="*/ 154332 h 2241385"/>
                <a:gd name="connsiteX100" fmla="*/ 642815 w 2628822"/>
                <a:gd name="connsiteY100" fmla="*/ 142426 h 2241385"/>
                <a:gd name="connsiteX101" fmla="*/ 657101 w 2628822"/>
                <a:gd name="connsiteY101" fmla="*/ 92419 h 2241385"/>
                <a:gd name="connsiteX102" fmla="*/ 699964 w 2628822"/>
                <a:gd name="connsiteY102" fmla="*/ 97182 h 2241385"/>
                <a:gd name="connsiteX103" fmla="*/ 803301 w 2628822"/>
                <a:gd name="connsiteY103" fmla="*/ 41649 h 2241385"/>
                <a:gd name="connsiteX104" fmla="*/ 1037113 w 2628822"/>
                <a:gd name="connsiteY104" fmla="*/ 0 h 2241385"/>
                <a:gd name="connsiteX105" fmla="*/ 1135823 w 2628822"/>
                <a:gd name="connsiteY105" fmla="*/ 27677 h 2241385"/>
                <a:gd name="connsiteX106" fmla="*/ 1200027 w 2628822"/>
                <a:gd name="connsiteY106" fmla="*/ 61463 h 2241385"/>
                <a:gd name="connsiteX107" fmla="*/ 1242889 w 2628822"/>
                <a:gd name="connsiteY107" fmla="*/ 90038 h 2241385"/>
                <a:gd name="connsiteX108" fmla="*/ 1424987 w 2628822"/>
                <a:gd name="connsiteY108" fmla="*/ 102933 h 2241385"/>
                <a:gd name="connsiteX0" fmla="*/ 1424987 w 2628822"/>
                <a:gd name="connsiteY0" fmla="*/ 102933 h 2241385"/>
                <a:gd name="connsiteX1" fmla="*/ 1343486 w 2628822"/>
                <a:gd name="connsiteY1" fmla="*/ 309068 h 2241385"/>
                <a:gd name="connsiteX2" fmla="*/ 1317607 w 2628822"/>
                <a:gd name="connsiteY2" fmla="*/ 464344 h 2241385"/>
                <a:gd name="connsiteX3" fmla="*/ 1472882 w 2628822"/>
                <a:gd name="connsiteY3" fmla="*/ 610993 h 2241385"/>
                <a:gd name="connsiteX4" fmla="*/ 1878324 w 2628822"/>
                <a:gd name="connsiteY4" fmla="*/ 723136 h 2241385"/>
                <a:gd name="connsiteX5" fmla="*/ 2102610 w 2628822"/>
                <a:gd name="connsiteY5" fmla="*/ 921544 h 2241385"/>
                <a:gd name="connsiteX6" fmla="*/ 2352776 w 2628822"/>
                <a:gd name="connsiteY6" fmla="*/ 1076819 h 2241385"/>
                <a:gd name="connsiteX7" fmla="*/ 2533931 w 2628822"/>
                <a:gd name="connsiteY7" fmla="*/ 1318359 h 2241385"/>
                <a:gd name="connsiteX8" fmla="*/ 2628822 w 2628822"/>
                <a:gd name="connsiteY8" fmla="*/ 1620283 h 2241385"/>
                <a:gd name="connsiteX9" fmla="*/ 2620195 w 2628822"/>
                <a:gd name="connsiteY9" fmla="*/ 1870449 h 2241385"/>
                <a:gd name="connsiteX10" fmla="*/ 2542558 w 2628822"/>
                <a:gd name="connsiteY10" fmla="*/ 2060231 h 2241385"/>
                <a:gd name="connsiteX11" fmla="*/ 2370029 w 2628822"/>
                <a:gd name="connsiteY11" fmla="*/ 2189627 h 2241385"/>
                <a:gd name="connsiteX12" fmla="*/ 2128490 w 2628822"/>
                <a:gd name="connsiteY12" fmla="*/ 2241385 h 2241385"/>
                <a:gd name="connsiteX13" fmla="*/ 1908112 w 2628822"/>
                <a:gd name="connsiteY13" fmla="*/ 2219999 h 2241385"/>
                <a:gd name="connsiteX14" fmla="*/ 1868297 w 2628822"/>
                <a:gd name="connsiteY14" fmla="*/ 1970539 h 2241385"/>
                <a:gd name="connsiteX15" fmla="*/ 1746588 w 2628822"/>
                <a:gd name="connsiteY15" fmla="*/ 1917623 h 2241385"/>
                <a:gd name="connsiteX16" fmla="*/ 1642075 w 2628822"/>
                <a:gd name="connsiteY16" fmla="*/ 2061139 h 2241385"/>
                <a:gd name="connsiteX17" fmla="*/ 1487629 w 2628822"/>
                <a:gd name="connsiteY17" fmla="*/ 1964876 h 2241385"/>
                <a:gd name="connsiteX18" fmla="*/ 1302685 w 2628822"/>
                <a:gd name="connsiteY18" fmla="*/ 1899524 h 2241385"/>
                <a:gd name="connsiteX19" fmla="*/ 1251884 w 2628822"/>
                <a:gd name="connsiteY19" fmla="*/ 1750563 h 2241385"/>
                <a:gd name="connsiteX20" fmla="*/ 1251818 w 2628822"/>
                <a:gd name="connsiteY20" fmla="*/ 1631873 h 2241385"/>
                <a:gd name="connsiteX21" fmla="*/ 1095715 w 2628822"/>
                <a:gd name="connsiteY21" fmla="*/ 1573661 h 2241385"/>
                <a:gd name="connsiteX22" fmla="*/ 867342 w 2628822"/>
                <a:gd name="connsiteY22" fmla="*/ 1656131 h 2241385"/>
                <a:gd name="connsiteX23" fmla="*/ 562381 w 2628822"/>
                <a:gd name="connsiteY23" fmla="*/ 1629649 h 2241385"/>
                <a:gd name="connsiteX24" fmla="*/ 486446 w 2628822"/>
                <a:gd name="connsiteY24" fmla="*/ 1720929 h 2241385"/>
                <a:gd name="connsiteX25" fmla="*/ 479568 w 2628822"/>
                <a:gd name="connsiteY25" fmla="*/ 1879678 h 2241385"/>
                <a:gd name="connsiteX26" fmla="*/ 431675 w 2628822"/>
                <a:gd name="connsiteY26" fmla="*/ 1975724 h 2241385"/>
                <a:gd name="connsiteX27" fmla="*/ 415083 w 2628822"/>
                <a:gd name="connsiteY27" fmla="*/ 2154428 h 2241385"/>
                <a:gd name="connsiteX28" fmla="*/ 359711 w 2628822"/>
                <a:gd name="connsiteY28" fmla="*/ 2093993 h 2241385"/>
                <a:gd name="connsiteX29" fmla="*/ 352620 w 2628822"/>
                <a:gd name="connsiteY29" fmla="*/ 1923619 h 2241385"/>
                <a:gd name="connsiteX30" fmla="*/ 271604 w 2628822"/>
                <a:gd name="connsiteY30" fmla="*/ 2013534 h 2241385"/>
                <a:gd name="connsiteX31" fmla="*/ 196532 w 2628822"/>
                <a:gd name="connsiteY31" fmla="*/ 2147095 h 2241385"/>
                <a:gd name="connsiteX32" fmla="*/ 195075 w 2628822"/>
                <a:gd name="connsiteY32" fmla="*/ 2063585 h 2241385"/>
                <a:gd name="connsiteX33" fmla="*/ 125733 w 2628822"/>
                <a:gd name="connsiteY33" fmla="*/ 2068548 h 2241385"/>
                <a:gd name="connsiteX34" fmla="*/ 7828 w 2628822"/>
                <a:gd name="connsiteY34" fmla="*/ 2101018 h 2241385"/>
                <a:gd name="connsiteX35" fmla="*/ 14498 w 2628822"/>
                <a:gd name="connsiteY35" fmla="*/ 2030297 h 2241385"/>
                <a:gd name="connsiteX36" fmla="*/ 158971 w 2628822"/>
                <a:gd name="connsiteY36" fmla="*/ 1998578 h 2241385"/>
                <a:gd name="connsiteX37" fmla="*/ 272602 w 2628822"/>
                <a:gd name="connsiteY37" fmla="*/ 1933372 h 2241385"/>
                <a:gd name="connsiteX38" fmla="*/ 356910 w 2628822"/>
                <a:gd name="connsiteY38" fmla="*/ 1823873 h 2241385"/>
                <a:gd name="connsiteX39" fmla="*/ 261660 w 2628822"/>
                <a:gd name="connsiteY39" fmla="*/ 1547248 h 2241385"/>
                <a:gd name="connsiteX40" fmla="*/ 182974 w 2628822"/>
                <a:gd name="connsiteY40" fmla="*/ 1495850 h 2241385"/>
                <a:gd name="connsiteX41" fmla="*/ 132632 w 2628822"/>
                <a:gd name="connsiteY41" fmla="*/ 1420206 h 2241385"/>
                <a:gd name="connsiteX42" fmla="*/ 229659 w 2628822"/>
                <a:gd name="connsiteY42" fmla="*/ 1329523 h 2241385"/>
                <a:gd name="connsiteX43" fmla="*/ 265184 w 2628822"/>
                <a:gd name="connsiteY43" fmla="*/ 1275227 h 2241385"/>
                <a:gd name="connsiteX44" fmla="*/ 384157 w 2628822"/>
                <a:gd name="connsiteY44" fmla="*/ 1092590 h 2241385"/>
                <a:gd name="connsiteX45" fmla="*/ 390402 w 2628822"/>
                <a:gd name="connsiteY45" fmla="*/ 1021107 h 2241385"/>
                <a:gd name="connsiteX46" fmla="*/ 399927 w 2628822"/>
                <a:gd name="connsiteY46" fmla="*/ 960812 h 2241385"/>
                <a:gd name="connsiteX47" fmla="*/ 435646 w 2628822"/>
                <a:gd name="connsiteY47" fmla="*/ 952051 h 2241385"/>
                <a:gd name="connsiteX48" fmla="*/ 465074 w 2628822"/>
                <a:gd name="connsiteY48" fmla="*/ 983142 h 2241385"/>
                <a:gd name="connsiteX49" fmla="*/ 483271 w 2628822"/>
                <a:gd name="connsiteY49" fmla="*/ 966338 h 2241385"/>
                <a:gd name="connsiteX50" fmla="*/ 481743 w 2628822"/>
                <a:gd name="connsiteY50" fmla="*/ 906088 h 2241385"/>
                <a:gd name="connsiteX51" fmla="*/ 533188 w 2628822"/>
                <a:gd name="connsiteY51" fmla="*/ 885556 h 2241385"/>
                <a:gd name="connsiteX52" fmla="*/ 576139 w 2628822"/>
                <a:gd name="connsiteY52" fmla="*/ 930620 h 2241385"/>
                <a:gd name="connsiteX53" fmla="*/ 592808 w 2628822"/>
                <a:gd name="connsiteY53" fmla="*/ 952051 h 2241385"/>
                <a:gd name="connsiteX54" fmla="*/ 621833 w 2628822"/>
                <a:gd name="connsiteY54" fmla="*/ 939380 h 2241385"/>
                <a:gd name="connsiteX55" fmla="*/ 630908 w 2628822"/>
                <a:gd name="connsiteY55" fmla="*/ 880613 h 2241385"/>
                <a:gd name="connsiteX56" fmla="*/ 631942 w 2628822"/>
                <a:gd name="connsiteY56" fmla="*/ 847186 h 2241385"/>
                <a:gd name="connsiteX57" fmla="*/ 652339 w 2628822"/>
                <a:gd name="connsiteY57" fmla="*/ 823463 h 2241385"/>
                <a:gd name="connsiteX58" fmla="*/ 708097 w 2628822"/>
                <a:gd name="connsiteY58" fmla="*/ 804952 h 2241385"/>
                <a:gd name="connsiteX59" fmla="*/ 740446 w 2628822"/>
                <a:gd name="connsiteY59" fmla="*/ 799651 h 2241385"/>
                <a:gd name="connsiteX60" fmla="*/ 758642 w 2628822"/>
                <a:gd name="connsiteY60" fmla="*/ 767167 h 2241385"/>
                <a:gd name="connsiteX61" fmla="*/ 783308 w 2628822"/>
                <a:gd name="connsiteY61" fmla="*/ 759170 h 2241385"/>
                <a:gd name="connsiteX62" fmla="*/ 799977 w 2628822"/>
                <a:gd name="connsiteY62" fmla="*/ 735357 h 2241385"/>
                <a:gd name="connsiteX63" fmla="*/ 823789 w 2628822"/>
                <a:gd name="connsiteY63" fmla="*/ 787745 h 2241385"/>
                <a:gd name="connsiteX64" fmla="*/ 866652 w 2628822"/>
                <a:gd name="connsiteY64" fmla="*/ 785364 h 2241385"/>
                <a:gd name="connsiteX65" fmla="*/ 904752 w 2628822"/>
                <a:gd name="connsiteY65" fmla="*/ 797270 h 2241385"/>
                <a:gd name="connsiteX66" fmla="*/ 928564 w 2628822"/>
                <a:gd name="connsiteY66" fmla="*/ 787745 h 2241385"/>
                <a:gd name="connsiteX67" fmla="*/ 957139 w 2628822"/>
                <a:gd name="connsiteY67" fmla="*/ 859182 h 2241385"/>
                <a:gd name="connsiteX68" fmla="*/ 982075 w 2628822"/>
                <a:gd name="connsiteY68" fmla="*/ 846872 h 2241385"/>
                <a:gd name="connsiteX69" fmla="*/ 1025207 w 2628822"/>
                <a:gd name="connsiteY69" fmla="*/ 852532 h 2241385"/>
                <a:gd name="connsiteX70" fmla="*/ 1059533 w 2628822"/>
                <a:gd name="connsiteY70" fmla="*/ 859182 h 2241385"/>
                <a:gd name="connsiteX71" fmla="*/ 1118884 w 2628822"/>
                <a:gd name="connsiteY71" fmla="*/ 914715 h 2241385"/>
                <a:gd name="connsiteX72" fmla="*/ 1147639 w 2628822"/>
                <a:gd name="connsiteY72" fmla="*/ 899663 h 2241385"/>
                <a:gd name="connsiteX73" fmla="*/ 1183358 w 2628822"/>
                <a:gd name="connsiteY73" fmla="*/ 923476 h 2241385"/>
                <a:gd name="connsiteX74" fmla="*/ 1235746 w 2628822"/>
                <a:gd name="connsiteY74" fmla="*/ 952051 h 2241385"/>
                <a:gd name="connsiteX75" fmla="*/ 1316708 w 2628822"/>
                <a:gd name="connsiteY75" fmla="*/ 956633 h 2241385"/>
                <a:gd name="connsiteX76" fmla="*/ 1340205 w 2628822"/>
                <a:gd name="connsiteY76" fmla="*/ 917680 h 2241385"/>
                <a:gd name="connsiteX77" fmla="*/ 1304802 w 2628822"/>
                <a:gd name="connsiteY77" fmla="*/ 875851 h 2241385"/>
                <a:gd name="connsiteX78" fmla="*/ 1229859 w 2628822"/>
                <a:gd name="connsiteY78" fmla="*/ 823687 h 2241385"/>
                <a:gd name="connsiteX79" fmla="*/ 1142877 w 2628822"/>
                <a:gd name="connsiteY79" fmla="*/ 778220 h 2241385"/>
                <a:gd name="connsiteX80" fmla="*/ 1057646 w 2628822"/>
                <a:gd name="connsiteY80" fmla="*/ 685396 h 2241385"/>
                <a:gd name="connsiteX81" fmla="*/ 1019052 w 2628822"/>
                <a:gd name="connsiteY81" fmla="*/ 663920 h 2241385"/>
                <a:gd name="connsiteX82" fmla="*/ 937460 w 2628822"/>
                <a:gd name="connsiteY82" fmla="*/ 588124 h 2241385"/>
                <a:gd name="connsiteX83" fmla="*/ 907133 w 2628822"/>
                <a:gd name="connsiteY83" fmla="*/ 521045 h 2241385"/>
                <a:gd name="connsiteX84" fmla="*/ 876177 w 2628822"/>
                <a:gd name="connsiteY84" fmla="*/ 471038 h 2241385"/>
                <a:gd name="connsiteX85" fmla="*/ 859193 w 2628822"/>
                <a:gd name="connsiteY85" fmla="*/ 455134 h 2241385"/>
                <a:gd name="connsiteX86" fmla="*/ 864270 w 2628822"/>
                <a:gd name="connsiteY86" fmla="*/ 418651 h 2241385"/>
                <a:gd name="connsiteX87" fmla="*/ 885702 w 2628822"/>
                <a:gd name="connsiteY87" fmla="*/ 378394 h 2241385"/>
                <a:gd name="connsiteX88" fmla="*/ 842839 w 2628822"/>
                <a:gd name="connsiteY88" fmla="*/ 378170 h 2241385"/>
                <a:gd name="connsiteX89" fmla="*/ 800920 w 2628822"/>
                <a:gd name="connsiteY89" fmla="*/ 353099 h 2241385"/>
                <a:gd name="connsiteX90" fmla="*/ 792833 w 2628822"/>
                <a:gd name="connsiteY90" fmla="*/ 290063 h 2241385"/>
                <a:gd name="connsiteX91" fmla="*/ 761877 w 2628822"/>
                <a:gd name="connsiteY91" fmla="*/ 275776 h 2241385"/>
                <a:gd name="connsiteX92" fmla="*/ 756305 w 2628822"/>
                <a:gd name="connsiteY92" fmla="*/ 252862 h 2241385"/>
                <a:gd name="connsiteX93" fmla="*/ 704727 w 2628822"/>
                <a:gd name="connsiteY93" fmla="*/ 256726 h 2241385"/>
                <a:gd name="connsiteX94" fmla="*/ 692821 w 2628822"/>
                <a:gd name="connsiteY94" fmla="*/ 240057 h 2241385"/>
                <a:gd name="connsiteX95" fmla="*/ 642814 w 2628822"/>
                <a:gd name="connsiteY95" fmla="*/ 247201 h 2241385"/>
                <a:gd name="connsiteX96" fmla="*/ 621383 w 2628822"/>
                <a:gd name="connsiteY96" fmla="*/ 235295 h 2241385"/>
                <a:gd name="connsiteX97" fmla="*/ 608758 w 2628822"/>
                <a:gd name="connsiteY97" fmla="*/ 193644 h 2241385"/>
                <a:gd name="connsiteX98" fmla="*/ 534938 w 2628822"/>
                <a:gd name="connsiteY98" fmla="*/ 215075 h 2241385"/>
                <a:gd name="connsiteX99" fmla="*/ 559471 w 2628822"/>
                <a:gd name="connsiteY99" fmla="*/ 178145 h 2241385"/>
                <a:gd name="connsiteX100" fmla="*/ 607096 w 2628822"/>
                <a:gd name="connsiteY100" fmla="*/ 154332 h 2241385"/>
                <a:gd name="connsiteX101" fmla="*/ 642815 w 2628822"/>
                <a:gd name="connsiteY101" fmla="*/ 142426 h 2241385"/>
                <a:gd name="connsiteX102" fmla="*/ 657101 w 2628822"/>
                <a:gd name="connsiteY102" fmla="*/ 92419 h 2241385"/>
                <a:gd name="connsiteX103" fmla="*/ 699964 w 2628822"/>
                <a:gd name="connsiteY103" fmla="*/ 97182 h 2241385"/>
                <a:gd name="connsiteX104" fmla="*/ 803301 w 2628822"/>
                <a:gd name="connsiteY104" fmla="*/ 41649 h 2241385"/>
                <a:gd name="connsiteX105" fmla="*/ 1037113 w 2628822"/>
                <a:gd name="connsiteY105" fmla="*/ 0 h 2241385"/>
                <a:gd name="connsiteX106" fmla="*/ 1135823 w 2628822"/>
                <a:gd name="connsiteY106" fmla="*/ 27677 h 2241385"/>
                <a:gd name="connsiteX107" fmla="*/ 1200027 w 2628822"/>
                <a:gd name="connsiteY107" fmla="*/ 61463 h 2241385"/>
                <a:gd name="connsiteX108" fmla="*/ 1242889 w 2628822"/>
                <a:gd name="connsiteY108" fmla="*/ 90038 h 2241385"/>
                <a:gd name="connsiteX109" fmla="*/ 1424987 w 2628822"/>
                <a:gd name="connsiteY109" fmla="*/ 102933 h 2241385"/>
                <a:gd name="connsiteX0" fmla="*/ 1424987 w 2628822"/>
                <a:gd name="connsiteY0" fmla="*/ 102933 h 2241385"/>
                <a:gd name="connsiteX1" fmla="*/ 1343486 w 2628822"/>
                <a:gd name="connsiteY1" fmla="*/ 309068 h 2241385"/>
                <a:gd name="connsiteX2" fmla="*/ 1317607 w 2628822"/>
                <a:gd name="connsiteY2" fmla="*/ 464344 h 2241385"/>
                <a:gd name="connsiteX3" fmla="*/ 1472882 w 2628822"/>
                <a:gd name="connsiteY3" fmla="*/ 610993 h 2241385"/>
                <a:gd name="connsiteX4" fmla="*/ 1878324 w 2628822"/>
                <a:gd name="connsiteY4" fmla="*/ 723136 h 2241385"/>
                <a:gd name="connsiteX5" fmla="*/ 2102610 w 2628822"/>
                <a:gd name="connsiteY5" fmla="*/ 921544 h 2241385"/>
                <a:gd name="connsiteX6" fmla="*/ 2352776 w 2628822"/>
                <a:gd name="connsiteY6" fmla="*/ 1076819 h 2241385"/>
                <a:gd name="connsiteX7" fmla="*/ 2533931 w 2628822"/>
                <a:gd name="connsiteY7" fmla="*/ 1318359 h 2241385"/>
                <a:gd name="connsiteX8" fmla="*/ 2628822 w 2628822"/>
                <a:gd name="connsiteY8" fmla="*/ 1620283 h 2241385"/>
                <a:gd name="connsiteX9" fmla="*/ 2620195 w 2628822"/>
                <a:gd name="connsiteY9" fmla="*/ 1870449 h 2241385"/>
                <a:gd name="connsiteX10" fmla="*/ 2542558 w 2628822"/>
                <a:gd name="connsiteY10" fmla="*/ 2060231 h 2241385"/>
                <a:gd name="connsiteX11" fmla="*/ 2370029 w 2628822"/>
                <a:gd name="connsiteY11" fmla="*/ 2189627 h 2241385"/>
                <a:gd name="connsiteX12" fmla="*/ 2128490 w 2628822"/>
                <a:gd name="connsiteY12" fmla="*/ 2241385 h 2241385"/>
                <a:gd name="connsiteX13" fmla="*/ 1908112 w 2628822"/>
                <a:gd name="connsiteY13" fmla="*/ 2219999 h 2241385"/>
                <a:gd name="connsiteX14" fmla="*/ 1868297 w 2628822"/>
                <a:gd name="connsiteY14" fmla="*/ 1970539 h 2241385"/>
                <a:gd name="connsiteX15" fmla="*/ 1773047 w 2628822"/>
                <a:gd name="connsiteY15" fmla="*/ 1592185 h 2241385"/>
                <a:gd name="connsiteX16" fmla="*/ 1746588 w 2628822"/>
                <a:gd name="connsiteY16" fmla="*/ 1917623 h 2241385"/>
                <a:gd name="connsiteX17" fmla="*/ 1642075 w 2628822"/>
                <a:gd name="connsiteY17" fmla="*/ 2061139 h 2241385"/>
                <a:gd name="connsiteX18" fmla="*/ 1487629 w 2628822"/>
                <a:gd name="connsiteY18" fmla="*/ 1964876 h 2241385"/>
                <a:gd name="connsiteX19" fmla="*/ 1302685 w 2628822"/>
                <a:gd name="connsiteY19" fmla="*/ 1899524 h 2241385"/>
                <a:gd name="connsiteX20" fmla="*/ 1251884 w 2628822"/>
                <a:gd name="connsiteY20" fmla="*/ 1750563 h 2241385"/>
                <a:gd name="connsiteX21" fmla="*/ 1251818 w 2628822"/>
                <a:gd name="connsiteY21" fmla="*/ 1631873 h 2241385"/>
                <a:gd name="connsiteX22" fmla="*/ 1095715 w 2628822"/>
                <a:gd name="connsiteY22" fmla="*/ 1573661 h 2241385"/>
                <a:gd name="connsiteX23" fmla="*/ 867342 w 2628822"/>
                <a:gd name="connsiteY23" fmla="*/ 1656131 h 2241385"/>
                <a:gd name="connsiteX24" fmla="*/ 562381 w 2628822"/>
                <a:gd name="connsiteY24" fmla="*/ 1629649 h 2241385"/>
                <a:gd name="connsiteX25" fmla="*/ 486446 w 2628822"/>
                <a:gd name="connsiteY25" fmla="*/ 1720929 h 2241385"/>
                <a:gd name="connsiteX26" fmla="*/ 479568 w 2628822"/>
                <a:gd name="connsiteY26" fmla="*/ 1879678 h 2241385"/>
                <a:gd name="connsiteX27" fmla="*/ 431675 w 2628822"/>
                <a:gd name="connsiteY27" fmla="*/ 1975724 h 2241385"/>
                <a:gd name="connsiteX28" fmla="*/ 415083 w 2628822"/>
                <a:gd name="connsiteY28" fmla="*/ 2154428 h 2241385"/>
                <a:gd name="connsiteX29" fmla="*/ 359711 w 2628822"/>
                <a:gd name="connsiteY29" fmla="*/ 2093993 h 2241385"/>
                <a:gd name="connsiteX30" fmla="*/ 352620 w 2628822"/>
                <a:gd name="connsiteY30" fmla="*/ 1923619 h 2241385"/>
                <a:gd name="connsiteX31" fmla="*/ 271604 w 2628822"/>
                <a:gd name="connsiteY31" fmla="*/ 2013534 h 2241385"/>
                <a:gd name="connsiteX32" fmla="*/ 196532 w 2628822"/>
                <a:gd name="connsiteY32" fmla="*/ 2147095 h 2241385"/>
                <a:gd name="connsiteX33" fmla="*/ 195075 w 2628822"/>
                <a:gd name="connsiteY33" fmla="*/ 2063585 h 2241385"/>
                <a:gd name="connsiteX34" fmla="*/ 125733 w 2628822"/>
                <a:gd name="connsiteY34" fmla="*/ 2068548 h 2241385"/>
                <a:gd name="connsiteX35" fmla="*/ 7828 w 2628822"/>
                <a:gd name="connsiteY35" fmla="*/ 2101018 h 2241385"/>
                <a:gd name="connsiteX36" fmla="*/ 14498 w 2628822"/>
                <a:gd name="connsiteY36" fmla="*/ 2030297 h 2241385"/>
                <a:gd name="connsiteX37" fmla="*/ 158971 w 2628822"/>
                <a:gd name="connsiteY37" fmla="*/ 1998578 h 2241385"/>
                <a:gd name="connsiteX38" fmla="*/ 272602 w 2628822"/>
                <a:gd name="connsiteY38" fmla="*/ 1933372 h 2241385"/>
                <a:gd name="connsiteX39" fmla="*/ 356910 w 2628822"/>
                <a:gd name="connsiteY39" fmla="*/ 1823873 h 2241385"/>
                <a:gd name="connsiteX40" fmla="*/ 261660 w 2628822"/>
                <a:gd name="connsiteY40" fmla="*/ 1547248 h 2241385"/>
                <a:gd name="connsiteX41" fmla="*/ 182974 w 2628822"/>
                <a:gd name="connsiteY41" fmla="*/ 1495850 h 2241385"/>
                <a:gd name="connsiteX42" fmla="*/ 132632 w 2628822"/>
                <a:gd name="connsiteY42" fmla="*/ 1420206 h 2241385"/>
                <a:gd name="connsiteX43" fmla="*/ 229659 w 2628822"/>
                <a:gd name="connsiteY43" fmla="*/ 1329523 h 2241385"/>
                <a:gd name="connsiteX44" fmla="*/ 265184 w 2628822"/>
                <a:gd name="connsiteY44" fmla="*/ 1275227 h 2241385"/>
                <a:gd name="connsiteX45" fmla="*/ 384157 w 2628822"/>
                <a:gd name="connsiteY45" fmla="*/ 1092590 h 2241385"/>
                <a:gd name="connsiteX46" fmla="*/ 390402 w 2628822"/>
                <a:gd name="connsiteY46" fmla="*/ 1021107 h 2241385"/>
                <a:gd name="connsiteX47" fmla="*/ 399927 w 2628822"/>
                <a:gd name="connsiteY47" fmla="*/ 960812 h 2241385"/>
                <a:gd name="connsiteX48" fmla="*/ 435646 w 2628822"/>
                <a:gd name="connsiteY48" fmla="*/ 952051 h 2241385"/>
                <a:gd name="connsiteX49" fmla="*/ 465074 w 2628822"/>
                <a:gd name="connsiteY49" fmla="*/ 983142 h 2241385"/>
                <a:gd name="connsiteX50" fmla="*/ 483271 w 2628822"/>
                <a:gd name="connsiteY50" fmla="*/ 966338 h 2241385"/>
                <a:gd name="connsiteX51" fmla="*/ 481743 w 2628822"/>
                <a:gd name="connsiteY51" fmla="*/ 906088 h 2241385"/>
                <a:gd name="connsiteX52" fmla="*/ 533188 w 2628822"/>
                <a:gd name="connsiteY52" fmla="*/ 885556 h 2241385"/>
                <a:gd name="connsiteX53" fmla="*/ 576139 w 2628822"/>
                <a:gd name="connsiteY53" fmla="*/ 930620 h 2241385"/>
                <a:gd name="connsiteX54" fmla="*/ 592808 w 2628822"/>
                <a:gd name="connsiteY54" fmla="*/ 952051 h 2241385"/>
                <a:gd name="connsiteX55" fmla="*/ 621833 w 2628822"/>
                <a:gd name="connsiteY55" fmla="*/ 939380 h 2241385"/>
                <a:gd name="connsiteX56" fmla="*/ 630908 w 2628822"/>
                <a:gd name="connsiteY56" fmla="*/ 880613 h 2241385"/>
                <a:gd name="connsiteX57" fmla="*/ 631942 w 2628822"/>
                <a:gd name="connsiteY57" fmla="*/ 847186 h 2241385"/>
                <a:gd name="connsiteX58" fmla="*/ 652339 w 2628822"/>
                <a:gd name="connsiteY58" fmla="*/ 823463 h 2241385"/>
                <a:gd name="connsiteX59" fmla="*/ 708097 w 2628822"/>
                <a:gd name="connsiteY59" fmla="*/ 804952 h 2241385"/>
                <a:gd name="connsiteX60" fmla="*/ 740446 w 2628822"/>
                <a:gd name="connsiteY60" fmla="*/ 799651 h 2241385"/>
                <a:gd name="connsiteX61" fmla="*/ 758642 w 2628822"/>
                <a:gd name="connsiteY61" fmla="*/ 767167 h 2241385"/>
                <a:gd name="connsiteX62" fmla="*/ 783308 w 2628822"/>
                <a:gd name="connsiteY62" fmla="*/ 759170 h 2241385"/>
                <a:gd name="connsiteX63" fmla="*/ 799977 w 2628822"/>
                <a:gd name="connsiteY63" fmla="*/ 735357 h 2241385"/>
                <a:gd name="connsiteX64" fmla="*/ 823789 w 2628822"/>
                <a:gd name="connsiteY64" fmla="*/ 787745 h 2241385"/>
                <a:gd name="connsiteX65" fmla="*/ 866652 w 2628822"/>
                <a:gd name="connsiteY65" fmla="*/ 785364 h 2241385"/>
                <a:gd name="connsiteX66" fmla="*/ 904752 w 2628822"/>
                <a:gd name="connsiteY66" fmla="*/ 797270 h 2241385"/>
                <a:gd name="connsiteX67" fmla="*/ 928564 w 2628822"/>
                <a:gd name="connsiteY67" fmla="*/ 787745 h 2241385"/>
                <a:gd name="connsiteX68" fmla="*/ 957139 w 2628822"/>
                <a:gd name="connsiteY68" fmla="*/ 859182 h 2241385"/>
                <a:gd name="connsiteX69" fmla="*/ 982075 w 2628822"/>
                <a:gd name="connsiteY69" fmla="*/ 846872 h 2241385"/>
                <a:gd name="connsiteX70" fmla="*/ 1025207 w 2628822"/>
                <a:gd name="connsiteY70" fmla="*/ 852532 h 2241385"/>
                <a:gd name="connsiteX71" fmla="*/ 1059533 w 2628822"/>
                <a:gd name="connsiteY71" fmla="*/ 859182 h 2241385"/>
                <a:gd name="connsiteX72" fmla="*/ 1118884 w 2628822"/>
                <a:gd name="connsiteY72" fmla="*/ 914715 h 2241385"/>
                <a:gd name="connsiteX73" fmla="*/ 1147639 w 2628822"/>
                <a:gd name="connsiteY73" fmla="*/ 899663 h 2241385"/>
                <a:gd name="connsiteX74" fmla="*/ 1183358 w 2628822"/>
                <a:gd name="connsiteY74" fmla="*/ 923476 h 2241385"/>
                <a:gd name="connsiteX75" fmla="*/ 1235746 w 2628822"/>
                <a:gd name="connsiteY75" fmla="*/ 952051 h 2241385"/>
                <a:gd name="connsiteX76" fmla="*/ 1316708 w 2628822"/>
                <a:gd name="connsiteY76" fmla="*/ 956633 h 2241385"/>
                <a:gd name="connsiteX77" fmla="*/ 1340205 w 2628822"/>
                <a:gd name="connsiteY77" fmla="*/ 917680 h 2241385"/>
                <a:gd name="connsiteX78" fmla="*/ 1304802 w 2628822"/>
                <a:gd name="connsiteY78" fmla="*/ 875851 h 2241385"/>
                <a:gd name="connsiteX79" fmla="*/ 1229859 w 2628822"/>
                <a:gd name="connsiteY79" fmla="*/ 823687 h 2241385"/>
                <a:gd name="connsiteX80" fmla="*/ 1142877 w 2628822"/>
                <a:gd name="connsiteY80" fmla="*/ 778220 h 2241385"/>
                <a:gd name="connsiteX81" fmla="*/ 1057646 w 2628822"/>
                <a:gd name="connsiteY81" fmla="*/ 685396 h 2241385"/>
                <a:gd name="connsiteX82" fmla="*/ 1019052 w 2628822"/>
                <a:gd name="connsiteY82" fmla="*/ 663920 h 2241385"/>
                <a:gd name="connsiteX83" fmla="*/ 937460 w 2628822"/>
                <a:gd name="connsiteY83" fmla="*/ 588124 h 2241385"/>
                <a:gd name="connsiteX84" fmla="*/ 907133 w 2628822"/>
                <a:gd name="connsiteY84" fmla="*/ 521045 h 2241385"/>
                <a:gd name="connsiteX85" fmla="*/ 876177 w 2628822"/>
                <a:gd name="connsiteY85" fmla="*/ 471038 h 2241385"/>
                <a:gd name="connsiteX86" fmla="*/ 859193 w 2628822"/>
                <a:gd name="connsiteY86" fmla="*/ 455134 h 2241385"/>
                <a:gd name="connsiteX87" fmla="*/ 864270 w 2628822"/>
                <a:gd name="connsiteY87" fmla="*/ 418651 h 2241385"/>
                <a:gd name="connsiteX88" fmla="*/ 885702 w 2628822"/>
                <a:gd name="connsiteY88" fmla="*/ 378394 h 2241385"/>
                <a:gd name="connsiteX89" fmla="*/ 842839 w 2628822"/>
                <a:gd name="connsiteY89" fmla="*/ 378170 h 2241385"/>
                <a:gd name="connsiteX90" fmla="*/ 800920 w 2628822"/>
                <a:gd name="connsiteY90" fmla="*/ 353099 h 2241385"/>
                <a:gd name="connsiteX91" fmla="*/ 792833 w 2628822"/>
                <a:gd name="connsiteY91" fmla="*/ 290063 h 2241385"/>
                <a:gd name="connsiteX92" fmla="*/ 761877 w 2628822"/>
                <a:gd name="connsiteY92" fmla="*/ 275776 h 2241385"/>
                <a:gd name="connsiteX93" fmla="*/ 756305 w 2628822"/>
                <a:gd name="connsiteY93" fmla="*/ 252862 h 2241385"/>
                <a:gd name="connsiteX94" fmla="*/ 704727 w 2628822"/>
                <a:gd name="connsiteY94" fmla="*/ 256726 h 2241385"/>
                <a:gd name="connsiteX95" fmla="*/ 692821 w 2628822"/>
                <a:gd name="connsiteY95" fmla="*/ 240057 h 2241385"/>
                <a:gd name="connsiteX96" fmla="*/ 642814 w 2628822"/>
                <a:gd name="connsiteY96" fmla="*/ 247201 h 2241385"/>
                <a:gd name="connsiteX97" fmla="*/ 621383 w 2628822"/>
                <a:gd name="connsiteY97" fmla="*/ 235295 h 2241385"/>
                <a:gd name="connsiteX98" fmla="*/ 608758 w 2628822"/>
                <a:gd name="connsiteY98" fmla="*/ 193644 h 2241385"/>
                <a:gd name="connsiteX99" fmla="*/ 534938 w 2628822"/>
                <a:gd name="connsiteY99" fmla="*/ 215075 h 2241385"/>
                <a:gd name="connsiteX100" fmla="*/ 559471 w 2628822"/>
                <a:gd name="connsiteY100" fmla="*/ 178145 h 2241385"/>
                <a:gd name="connsiteX101" fmla="*/ 607096 w 2628822"/>
                <a:gd name="connsiteY101" fmla="*/ 154332 h 2241385"/>
                <a:gd name="connsiteX102" fmla="*/ 642815 w 2628822"/>
                <a:gd name="connsiteY102" fmla="*/ 142426 h 2241385"/>
                <a:gd name="connsiteX103" fmla="*/ 657101 w 2628822"/>
                <a:gd name="connsiteY103" fmla="*/ 92419 h 2241385"/>
                <a:gd name="connsiteX104" fmla="*/ 699964 w 2628822"/>
                <a:gd name="connsiteY104" fmla="*/ 97182 h 2241385"/>
                <a:gd name="connsiteX105" fmla="*/ 803301 w 2628822"/>
                <a:gd name="connsiteY105" fmla="*/ 41649 h 2241385"/>
                <a:gd name="connsiteX106" fmla="*/ 1037113 w 2628822"/>
                <a:gd name="connsiteY106" fmla="*/ 0 h 2241385"/>
                <a:gd name="connsiteX107" fmla="*/ 1135823 w 2628822"/>
                <a:gd name="connsiteY107" fmla="*/ 27677 h 2241385"/>
                <a:gd name="connsiteX108" fmla="*/ 1200027 w 2628822"/>
                <a:gd name="connsiteY108" fmla="*/ 61463 h 2241385"/>
                <a:gd name="connsiteX109" fmla="*/ 1242889 w 2628822"/>
                <a:gd name="connsiteY109" fmla="*/ 90038 h 2241385"/>
                <a:gd name="connsiteX110" fmla="*/ 1424987 w 2628822"/>
                <a:gd name="connsiteY110" fmla="*/ 102933 h 2241385"/>
                <a:gd name="connsiteX0" fmla="*/ 1424987 w 2628822"/>
                <a:gd name="connsiteY0" fmla="*/ 102933 h 2241385"/>
                <a:gd name="connsiteX1" fmla="*/ 1343486 w 2628822"/>
                <a:gd name="connsiteY1" fmla="*/ 309068 h 2241385"/>
                <a:gd name="connsiteX2" fmla="*/ 1317607 w 2628822"/>
                <a:gd name="connsiteY2" fmla="*/ 464344 h 2241385"/>
                <a:gd name="connsiteX3" fmla="*/ 1472882 w 2628822"/>
                <a:gd name="connsiteY3" fmla="*/ 610993 h 2241385"/>
                <a:gd name="connsiteX4" fmla="*/ 1878324 w 2628822"/>
                <a:gd name="connsiteY4" fmla="*/ 723136 h 2241385"/>
                <a:gd name="connsiteX5" fmla="*/ 2102610 w 2628822"/>
                <a:gd name="connsiteY5" fmla="*/ 921544 h 2241385"/>
                <a:gd name="connsiteX6" fmla="*/ 2352776 w 2628822"/>
                <a:gd name="connsiteY6" fmla="*/ 1076819 h 2241385"/>
                <a:gd name="connsiteX7" fmla="*/ 2533931 w 2628822"/>
                <a:gd name="connsiteY7" fmla="*/ 1318359 h 2241385"/>
                <a:gd name="connsiteX8" fmla="*/ 2628822 w 2628822"/>
                <a:gd name="connsiteY8" fmla="*/ 1620283 h 2241385"/>
                <a:gd name="connsiteX9" fmla="*/ 2620195 w 2628822"/>
                <a:gd name="connsiteY9" fmla="*/ 1870449 h 2241385"/>
                <a:gd name="connsiteX10" fmla="*/ 2542558 w 2628822"/>
                <a:gd name="connsiteY10" fmla="*/ 2060231 h 2241385"/>
                <a:gd name="connsiteX11" fmla="*/ 2370029 w 2628822"/>
                <a:gd name="connsiteY11" fmla="*/ 2189627 h 2241385"/>
                <a:gd name="connsiteX12" fmla="*/ 2128490 w 2628822"/>
                <a:gd name="connsiteY12" fmla="*/ 2241385 h 2241385"/>
                <a:gd name="connsiteX13" fmla="*/ 1908112 w 2628822"/>
                <a:gd name="connsiteY13" fmla="*/ 2219999 h 2241385"/>
                <a:gd name="connsiteX14" fmla="*/ 1868297 w 2628822"/>
                <a:gd name="connsiteY14" fmla="*/ 1970539 h 2241385"/>
                <a:gd name="connsiteX15" fmla="*/ 1773047 w 2628822"/>
                <a:gd name="connsiteY15" fmla="*/ 1592185 h 2241385"/>
                <a:gd name="connsiteX16" fmla="*/ 1736005 w 2628822"/>
                <a:gd name="connsiteY16" fmla="*/ 1732414 h 2241385"/>
                <a:gd name="connsiteX17" fmla="*/ 1746588 w 2628822"/>
                <a:gd name="connsiteY17" fmla="*/ 1917623 h 2241385"/>
                <a:gd name="connsiteX18" fmla="*/ 1642075 w 2628822"/>
                <a:gd name="connsiteY18" fmla="*/ 2061139 h 2241385"/>
                <a:gd name="connsiteX19" fmla="*/ 1487629 w 2628822"/>
                <a:gd name="connsiteY19" fmla="*/ 1964876 h 2241385"/>
                <a:gd name="connsiteX20" fmla="*/ 1302685 w 2628822"/>
                <a:gd name="connsiteY20" fmla="*/ 1899524 h 2241385"/>
                <a:gd name="connsiteX21" fmla="*/ 1251884 w 2628822"/>
                <a:gd name="connsiteY21" fmla="*/ 1750563 h 2241385"/>
                <a:gd name="connsiteX22" fmla="*/ 1251818 w 2628822"/>
                <a:gd name="connsiteY22" fmla="*/ 1631873 h 2241385"/>
                <a:gd name="connsiteX23" fmla="*/ 1095715 w 2628822"/>
                <a:gd name="connsiteY23" fmla="*/ 1573661 h 2241385"/>
                <a:gd name="connsiteX24" fmla="*/ 867342 w 2628822"/>
                <a:gd name="connsiteY24" fmla="*/ 1656131 h 2241385"/>
                <a:gd name="connsiteX25" fmla="*/ 562381 w 2628822"/>
                <a:gd name="connsiteY25" fmla="*/ 1629649 h 2241385"/>
                <a:gd name="connsiteX26" fmla="*/ 486446 w 2628822"/>
                <a:gd name="connsiteY26" fmla="*/ 1720929 h 2241385"/>
                <a:gd name="connsiteX27" fmla="*/ 479568 w 2628822"/>
                <a:gd name="connsiteY27" fmla="*/ 1879678 h 2241385"/>
                <a:gd name="connsiteX28" fmla="*/ 431675 w 2628822"/>
                <a:gd name="connsiteY28" fmla="*/ 1975724 h 2241385"/>
                <a:gd name="connsiteX29" fmla="*/ 415083 w 2628822"/>
                <a:gd name="connsiteY29" fmla="*/ 2154428 h 2241385"/>
                <a:gd name="connsiteX30" fmla="*/ 359711 w 2628822"/>
                <a:gd name="connsiteY30" fmla="*/ 2093993 h 2241385"/>
                <a:gd name="connsiteX31" fmla="*/ 352620 w 2628822"/>
                <a:gd name="connsiteY31" fmla="*/ 1923619 h 2241385"/>
                <a:gd name="connsiteX32" fmla="*/ 271604 w 2628822"/>
                <a:gd name="connsiteY32" fmla="*/ 2013534 h 2241385"/>
                <a:gd name="connsiteX33" fmla="*/ 196532 w 2628822"/>
                <a:gd name="connsiteY33" fmla="*/ 2147095 h 2241385"/>
                <a:gd name="connsiteX34" fmla="*/ 195075 w 2628822"/>
                <a:gd name="connsiteY34" fmla="*/ 2063585 h 2241385"/>
                <a:gd name="connsiteX35" fmla="*/ 125733 w 2628822"/>
                <a:gd name="connsiteY35" fmla="*/ 2068548 h 2241385"/>
                <a:gd name="connsiteX36" fmla="*/ 7828 w 2628822"/>
                <a:gd name="connsiteY36" fmla="*/ 2101018 h 2241385"/>
                <a:gd name="connsiteX37" fmla="*/ 14498 w 2628822"/>
                <a:gd name="connsiteY37" fmla="*/ 2030297 h 2241385"/>
                <a:gd name="connsiteX38" fmla="*/ 158971 w 2628822"/>
                <a:gd name="connsiteY38" fmla="*/ 1998578 h 2241385"/>
                <a:gd name="connsiteX39" fmla="*/ 272602 w 2628822"/>
                <a:gd name="connsiteY39" fmla="*/ 1933372 h 2241385"/>
                <a:gd name="connsiteX40" fmla="*/ 356910 w 2628822"/>
                <a:gd name="connsiteY40" fmla="*/ 1823873 h 2241385"/>
                <a:gd name="connsiteX41" fmla="*/ 261660 w 2628822"/>
                <a:gd name="connsiteY41" fmla="*/ 1547248 h 2241385"/>
                <a:gd name="connsiteX42" fmla="*/ 182974 w 2628822"/>
                <a:gd name="connsiteY42" fmla="*/ 1495850 h 2241385"/>
                <a:gd name="connsiteX43" fmla="*/ 132632 w 2628822"/>
                <a:gd name="connsiteY43" fmla="*/ 1420206 h 2241385"/>
                <a:gd name="connsiteX44" fmla="*/ 229659 w 2628822"/>
                <a:gd name="connsiteY44" fmla="*/ 1329523 h 2241385"/>
                <a:gd name="connsiteX45" fmla="*/ 265184 w 2628822"/>
                <a:gd name="connsiteY45" fmla="*/ 1275227 h 2241385"/>
                <a:gd name="connsiteX46" fmla="*/ 384157 w 2628822"/>
                <a:gd name="connsiteY46" fmla="*/ 1092590 h 2241385"/>
                <a:gd name="connsiteX47" fmla="*/ 390402 w 2628822"/>
                <a:gd name="connsiteY47" fmla="*/ 1021107 h 2241385"/>
                <a:gd name="connsiteX48" fmla="*/ 399927 w 2628822"/>
                <a:gd name="connsiteY48" fmla="*/ 960812 h 2241385"/>
                <a:gd name="connsiteX49" fmla="*/ 435646 w 2628822"/>
                <a:gd name="connsiteY49" fmla="*/ 952051 h 2241385"/>
                <a:gd name="connsiteX50" fmla="*/ 465074 w 2628822"/>
                <a:gd name="connsiteY50" fmla="*/ 983142 h 2241385"/>
                <a:gd name="connsiteX51" fmla="*/ 483271 w 2628822"/>
                <a:gd name="connsiteY51" fmla="*/ 966338 h 2241385"/>
                <a:gd name="connsiteX52" fmla="*/ 481743 w 2628822"/>
                <a:gd name="connsiteY52" fmla="*/ 906088 h 2241385"/>
                <a:gd name="connsiteX53" fmla="*/ 533188 w 2628822"/>
                <a:gd name="connsiteY53" fmla="*/ 885556 h 2241385"/>
                <a:gd name="connsiteX54" fmla="*/ 576139 w 2628822"/>
                <a:gd name="connsiteY54" fmla="*/ 930620 h 2241385"/>
                <a:gd name="connsiteX55" fmla="*/ 592808 w 2628822"/>
                <a:gd name="connsiteY55" fmla="*/ 952051 h 2241385"/>
                <a:gd name="connsiteX56" fmla="*/ 621833 w 2628822"/>
                <a:gd name="connsiteY56" fmla="*/ 939380 h 2241385"/>
                <a:gd name="connsiteX57" fmla="*/ 630908 w 2628822"/>
                <a:gd name="connsiteY57" fmla="*/ 880613 h 2241385"/>
                <a:gd name="connsiteX58" fmla="*/ 631942 w 2628822"/>
                <a:gd name="connsiteY58" fmla="*/ 847186 h 2241385"/>
                <a:gd name="connsiteX59" fmla="*/ 652339 w 2628822"/>
                <a:gd name="connsiteY59" fmla="*/ 823463 h 2241385"/>
                <a:gd name="connsiteX60" fmla="*/ 708097 w 2628822"/>
                <a:gd name="connsiteY60" fmla="*/ 804952 h 2241385"/>
                <a:gd name="connsiteX61" fmla="*/ 740446 w 2628822"/>
                <a:gd name="connsiteY61" fmla="*/ 799651 h 2241385"/>
                <a:gd name="connsiteX62" fmla="*/ 758642 w 2628822"/>
                <a:gd name="connsiteY62" fmla="*/ 767167 h 2241385"/>
                <a:gd name="connsiteX63" fmla="*/ 783308 w 2628822"/>
                <a:gd name="connsiteY63" fmla="*/ 759170 h 2241385"/>
                <a:gd name="connsiteX64" fmla="*/ 799977 w 2628822"/>
                <a:gd name="connsiteY64" fmla="*/ 735357 h 2241385"/>
                <a:gd name="connsiteX65" fmla="*/ 823789 w 2628822"/>
                <a:gd name="connsiteY65" fmla="*/ 787745 h 2241385"/>
                <a:gd name="connsiteX66" fmla="*/ 866652 w 2628822"/>
                <a:gd name="connsiteY66" fmla="*/ 785364 h 2241385"/>
                <a:gd name="connsiteX67" fmla="*/ 904752 w 2628822"/>
                <a:gd name="connsiteY67" fmla="*/ 797270 h 2241385"/>
                <a:gd name="connsiteX68" fmla="*/ 928564 w 2628822"/>
                <a:gd name="connsiteY68" fmla="*/ 787745 h 2241385"/>
                <a:gd name="connsiteX69" fmla="*/ 957139 w 2628822"/>
                <a:gd name="connsiteY69" fmla="*/ 859182 h 2241385"/>
                <a:gd name="connsiteX70" fmla="*/ 982075 w 2628822"/>
                <a:gd name="connsiteY70" fmla="*/ 846872 h 2241385"/>
                <a:gd name="connsiteX71" fmla="*/ 1025207 w 2628822"/>
                <a:gd name="connsiteY71" fmla="*/ 852532 h 2241385"/>
                <a:gd name="connsiteX72" fmla="*/ 1059533 w 2628822"/>
                <a:gd name="connsiteY72" fmla="*/ 859182 h 2241385"/>
                <a:gd name="connsiteX73" fmla="*/ 1118884 w 2628822"/>
                <a:gd name="connsiteY73" fmla="*/ 914715 h 2241385"/>
                <a:gd name="connsiteX74" fmla="*/ 1147639 w 2628822"/>
                <a:gd name="connsiteY74" fmla="*/ 899663 h 2241385"/>
                <a:gd name="connsiteX75" fmla="*/ 1183358 w 2628822"/>
                <a:gd name="connsiteY75" fmla="*/ 923476 h 2241385"/>
                <a:gd name="connsiteX76" fmla="*/ 1235746 w 2628822"/>
                <a:gd name="connsiteY76" fmla="*/ 952051 h 2241385"/>
                <a:gd name="connsiteX77" fmla="*/ 1316708 w 2628822"/>
                <a:gd name="connsiteY77" fmla="*/ 956633 h 2241385"/>
                <a:gd name="connsiteX78" fmla="*/ 1340205 w 2628822"/>
                <a:gd name="connsiteY78" fmla="*/ 917680 h 2241385"/>
                <a:gd name="connsiteX79" fmla="*/ 1304802 w 2628822"/>
                <a:gd name="connsiteY79" fmla="*/ 875851 h 2241385"/>
                <a:gd name="connsiteX80" fmla="*/ 1229859 w 2628822"/>
                <a:gd name="connsiteY80" fmla="*/ 823687 h 2241385"/>
                <a:gd name="connsiteX81" fmla="*/ 1142877 w 2628822"/>
                <a:gd name="connsiteY81" fmla="*/ 778220 h 2241385"/>
                <a:gd name="connsiteX82" fmla="*/ 1057646 w 2628822"/>
                <a:gd name="connsiteY82" fmla="*/ 685396 h 2241385"/>
                <a:gd name="connsiteX83" fmla="*/ 1019052 w 2628822"/>
                <a:gd name="connsiteY83" fmla="*/ 663920 h 2241385"/>
                <a:gd name="connsiteX84" fmla="*/ 937460 w 2628822"/>
                <a:gd name="connsiteY84" fmla="*/ 588124 h 2241385"/>
                <a:gd name="connsiteX85" fmla="*/ 907133 w 2628822"/>
                <a:gd name="connsiteY85" fmla="*/ 521045 h 2241385"/>
                <a:gd name="connsiteX86" fmla="*/ 876177 w 2628822"/>
                <a:gd name="connsiteY86" fmla="*/ 471038 h 2241385"/>
                <a:gd name="connsiteX87" fmla="*/ 859193 w 2628822"/>
                <a:gd name="connsiteY87" fmla="*/ 455134 h 2241385"/>
                <a:gd name="connsiteX88" fmla="*/ 864270 w 2628822"/>
                <a:gd name="connsiteY88" fmla="*/ 418651 h 2241385"/>
                <a:gd name="connsiteX89" fmla="*/ 885702 w 2628822"/>
                <a:gd name="connsiteY89" fmla="*/ 378394 h 2241385"/>
                <a:gd name="connsiteX90" fmla="*/ 842839 w 2628822"/>
                <a:gd name="connsiteY90" fmla="*/ 378170 h 2241385"/>
                <a:gd name="connsiteX91" fmla="*/ 800920 w 2628822"/>
                <a:gd name="connsiteY91" fmla="*/ 353099 h 2241385"/>
                <a:gd name="connsiteX92" fmla="*/ 792833 w 2628822"/>
                <a:gd name="connsiteY92" fmla="*/ 290063 h 2241385"/>
                <a:gd name="connsiteX93" fmla="*/ 761877 w 2628822"/>
                <a:gd name="connsiteY93" fmla="*/ 275776 h 2241385"/>
                <a:gd name="connsiteX94" fmla="*/ 756305 w 2628822"/>
                <a:gd name="connsiteY94" fmla="*/ 252862 h 2241385"/>
                <a:gd name="connsiteX95" fmla="*/ 704727 w 2628822"/>
                <a:gd name="connsiteY95" fmla="*/ 256726 h 2241385"/>
                <a:gd name="connsiteX96" fmla="*/ 692821 w 2628822"/>
                <a:gd name="connsiteY96" fmla="*/ 240057 h 2241385"/>
                <a:gd name="connsiteX97" fmla="*/ 642814 w 2628822"/>
                <a:gd name="connsiteY97" fmla="*/ 247201 h 2241385"/>
                <a:gd name="connsiteX98" fmla="*/ 621383 w 2628822"/>
                <a:gd name="connsiteY98" fmla="*/ 235295 h 2241385"/>
                <a:gd name="connsiteX99" fmla="*/ 608758 w 2628822"/>
                <a:gd name="connsiteY99" fmla="*/ 193644 h 2241385"/>
                <a:gd name="connsiteX100" fmla="*/ 534938 w 2628822"/>
                <a:gd name="connsiteY100" fmla="*/ 215075 h 2241385"/>
                <a:gd name="connsiteX101" fmla="*/ 559471 w 2628822"/>
                <a:gd name="connsiteY101" fmla="*/ 178145 h 2241385"/>
                <a:gd name="connsiteX102" fmla="*/ 607096 w 2628822"/>
                <a:gd name="connsiteY102" fmla="*/ 154332 h 2241385"/>
                <a:gd name="connsiteX103" fmla="*/ 642815 w 2628822"/>
                <a:gd name="connsiteY103" fmla="*/ 142426 h 2241385"/>
                <a:gd name="connsiteX104" fmla="*/ 657101 w 2628822"/>
                <a:gd name="connsiteY104" fmla="*/ 92419 h 2241385"/>
                <a:gd name="connsiteX105" fmla="*/ 699964 w 2628822"/>
                <a:gd name="connsiteY105" fmla="*/ 97182 h 2241385"/>
                <a:gd name="connsiteX106" fmla="*/ 803301 w 2628822"/>
                <a:gd name="connsiteY106" fmla="*/ 41649 h 2241385"/>
                <a:gd name="connsiteX107" fmla="*/ 1037113 w 2628822"/>
                <a:gd name="connsiteY107" fmla="*/ 0 h 2241385"/>
                <a:gd name="connsiteX108" fmla="*/ 1135823 w 2628822"/>
                <a:gd name="connsiteY108" fmla="*/ 27677 h 2241385"/>
                <a:gd name="connsiteX109" fmla="*/ 1200027 w 2628822"/>
                <a:gd name="connsiteY109" fmla="*/ 61463 h 2241385"/>
                <a:gd name="connsiteX110" fmla="*/ 1242889 w 2628822"/>
                <a:gd name="connsiteY110" fmla="*/ 90038 h 2241385"/>
                <a:gd name="connsiteX111" fmla="*/ 1424987 w 2628822"/>
                <a:gd name="connsiteY111" fmla="*/ 102933 h 2241385"/>
                <a:gd name="connsiteX0" fmla="*/ 1424987 w 2628822"/>
                <a:gd name="connsiteY0" fmla="*/ 102933 h 2241385"/>
                <a:gd name="connsiteX1" fmla="*/ 1343486 w 2628822"/>
                <a:gd name="connsiteY1" fmla="*/ 309068 h 2241385"/>
                <a:gd name="connsiteX2" fmla="*/ 1317607 w 2628822"/>
                <a:gd name="connsiteY2" fmla="*/ 464344 h 2241385"/>
                <a:gd name="connsiteX3" fmla="*/ 1472882 w 2628822"/>
                <a:gd name="connsiteY3" fmla="*/ 610993 h 2241385"/>
                <a:gd name="connsiteX4" fmla="*/ 1878324 w 2628822"/>
                <a:gd name="connsiteY4" fmla="*/ 723136 h 2241385"/>
                <a:gd name="connsiteX5" fmla="*/ 2102610 w 2628822"/>
                <a:gd name="connsiteY5" fmla="*/ 921544 h 2241385"/>
                <a:gd name="connsiteX6" fmla="*/ 2352776 w 2628822"/>
                <a:gd name="connsiteY6" fmla="*/ 1076819 h 2241385"/>
                <a:gd name="connsiteX7" fmla="*/ 2533931 w 2628822"/>
                <a:gd name="connsiteY7" fmla="*/ 1318359 h 2241385"/>
                <a:gd name="connsiteX8" fmla="*/ 2628822 w 2628822"/>
                <a:gd name="connsiteY8" fmla="*/ 1620283 h 2241385"/>
                <a:gd name="connsiteX9" fmla="*/ 2620195 w 2628822"/>
                <a:gd name="connsiteY9" fmla="*/ 1870449 h 2241385"/>
                <a:gd name="connsiteX10" fmla="*/ 2542558 w 2628822"/>
                <a:gd name="connsiteY10" fmla="*/ 2060231 h 2241385"/>
                <a:gd name="connsiteX11" fmla="*/ 2370029 w 2628822"/>
                <a:gd name="connsiteY11" fmla="*/ 2189627 h 2241385"/>
                <a:gd name="connsiteX12" fmla="*/ 2128490 w 2628822"/>
                <a:gd name="connsiteY12" fmla="*/ 2241385 h 2241385"/>
                <a:gd name="connsiteX13" fmla="*/ 1908112 w 2628822"/>
                <a:gd name="connsiteY13" fmla="*/ 2219999 h 2241385"/>
                <a:gd name="connsiteX14" fmla="*/ 1868297 w 2628822"/>
                <a:gd name="connsiteY14" fmla="*/ 1970539 h 2241385"/>
                <a:gd name="connsiteX15" fmla="*/ 1870943 w 2628822"/>
                <a:gd name="connsiteY15" fmla="*/ 1742997 h 2241385"/>
                <a:gd name="connsiteX16" fmla="*/ 1773047 w 2628822"/>
                <a:gd name="connsiteY16" fmla="*/ 1592185 h 2241385"/>
                <a:gd name="connsiteX17" fmla="*/ 1736005 w 2628822"/>
                <a:gd name="connsiteY17" fmla="*/ 1732414 h 2241385"/>
                <a:gd name="connsiteX18" fmla="*/ 1746588 w 2628822"/>
                <a:gd name="connsiteY18" fmla="*/ 1917623 h 2241385"/>
                <a:gd name="connsiteX19" fmla="*/ 1642075 w 2628822"/>
                <a:gd name="connsiteY19" fmla="*/ 2061139 h 2241385"/>
                <a:gd name="connsiteX20" fmla="*/ 1487629 w 2628822"/>
                <a:gd name="connsiteY20" fmla="*/ 1964876 h 2241385"/>
                <a:gd name="connsiteX21" fmla="*/ 1302685 w 2628822"/>
                <a:gd name="connsiteY21" fmla="*/ 1899524 h 2241385"/>
                <a:gd name="connsiteX22" fmla="*/ 1251884 w 2628822"/>
                <a:gd name="connsiteY22" fmla="*/ 1750563 h 2241385"/>
                <a:gd name="connsiteX23" fmla="*/ 1251818 w 2628822"/>
                <a:gd name="connsiteY23" fmla="*/ 1631873 h 2241385"/>
                <a:gd name="connsiteX24" fmla="*/ 1095715 w 2628822"/>
                <a:gd name="connsiteY24" fmla="*/ 1573661 h 2241385"/>
                <a:gd name="connsiteX25" fmla="*/ 867342 w 2628822"/>
                <a:gd name="connsiteY25" fmla="*/ 1656131 h 2241385"/>
                <a:gd name="connsiteX26" fmla="*/ 562381 w 2628822"/>
                <a:gd name="connsiteY26" fmla="*/ 1629649 h 2241385"/>
                <a:gd name="connsiteX27" fmla="*/ 486446 w 2628822"/>
                <a:gd name="connsiteY27" fmla="*/ 1720929 h 2241385"/>
                <a:gd name="connsiteX28" fmla="*/ 479568 w 2628822"/>
                <a:gd name="connsiteY28" fmla="*/ 1879678 h 2241385"/>
                <a:gd name="connsiteX29" fmla="*/ 431675 w 2628822"/>
                <a:gd name="connsiteY29" fmla="*/ 1975724 h 2241385"/>
                <a:gd name="connsiteX30" fmla="*/ 415083 w 2628822"/>
                <a:gd name="connsiteY30" fmla="*/ 2154428 h 2241385"/>
                <a:gd name="connsiteX31" fmla="*/ 359711 w 2628822"/>
                <a:gd name="connsiteY31" fmla="*/ 2093993 h 2241385"/>
                <a:gd name="connsiteX32" fmla="*/ 352620 w 2628822"/>
                <a:gd name="connsiteY32" fmla="*/ 1923619 h 2241385"/>
                <a:gd name="connsiteX33" fmla="*/ 271604 w 2628822"/>
                <a:gd name="connsiteY33" fmla="*/ 2013534 h 2241385"/>
                <a:gd name="connsiteX34" fmla="*/ 196532 w 2628822"/>
                <a:gd name="connsiteY34" fmla="*/ 2147095 h 2241385"/>
                <a:gd name="connsiteX35" fmla="*/ 195075 w 2628822"/>
                <a:gd name="connsiteY35" fmla="*/ 2063585 h 2241385"/>
                <a:gd name="connsiteX36" fmla="*/ 125733 w 2628822"/>
                <a:gd name="connsiteY36" fmla="*/ 2068548 h 2241385"/>
                <a:gd name="connsiteX37" fmla="*/ 7828 w 2628822"/>
                <a:gd name="connsiteY37" fmla="*/ 2101018 h 2241385"/>
                <a:gd name="connsiteX38" fmla="*/ 14498 w 2628822"/>
                <a:gd name="connsiteY38" fmla="*/ 2030297 h 2241385"/>
                <a:gd name="connsiteX39" fmla="*/ 158971 w 2628822"/>
                <a:gd name="connsiteY39" fmla="*/ 1998578 h 2241385"/>
                <a:gd name="connsiteX40" fmla="*/ 272602 w 2628822"/>
                <a:gd name="connsiteY40" fmla="*/ 1933372 h 2241385"/>
                <a:gd name="connsiteX41" fmla="*/ 356910 w 2628822"/>
                <a:gd name="connsiteY41" fmla="*/ 1823873 h 2241385"/>
                <a:gd name="connsiteX42" fmla="*/ 261660 w 2628822"/>
                <a:gd name="connsiteY42" fmla="*/ 1547248 h 2241385"/>
                <a:gd name="connsiteX43" fmla="*/ 182974 w 2628822"/>
                <a:gd name="connsiteY43" fmla="*/ 1495850 h 2241385"/>
                <a:gd name="connsiteX44" fmla="*/ 132632 w 2628822"/>
                <a:gd name="connsiteY44" fmla="*/ 1420206 h 2241385"/>
                <a:gd name="connsiteX45" fmla="*/ 229659 w 2628822"/>
                <a:gd name="connsiteY45" fmla="*/ 1329523 h 2241385"/>
                <a:gd name="connsiteX46" fmla="*/ 265184 w 2628822"/>
                <a:gd name="connsiteY46" fmla="*/ 1275227 h 2241385"/>
                <a:gd name="connsiteX47" fmla="*/ 384157 w 2628822"/>
                <a:gd name="connsiteY47" fmla="*/ 1092590 h 2241385"/>
                <a:gd name="connsiteX48" fmla="*/ 390402 w 2628822"/>
                <a:gd name="connsiteY48" fmla="*/ 1021107 h 2241385"/>
                <a:gd name="connsiteX49" fmla="*/ 399927 w 2628822"/>
                <a:gd name="connsiteY49" fmla="*/ 960812 h 2241385"/>
                <a:gd name="connsiteX50" fmla="*/ 435646 w 2628822"/>
                <a:gd name="connsiteY50" fmla="*/ 952051 h 2241385"/>
                <a:gd name="connsiteX51" fmla="*/ 465074 w 2628822"/>
                <a:gd name="connsiteY51" fmla="*/ 983142 h 2241385"/>
                <a:gd name="connsiteX52" fmla="*/ 483271 w 2628822"/>
                <a:gd name="connsiteY52" fmla="*/ 966338 h 2241385"/>
                <a:gd name="connsiteX53" fmla="*/ 481743 w 2628822"/>
                <a:gd name="connsiteY53" fmla="*/ 906088 h 2241385"/>
                <a:gd name="connsiteX54" fmla="*/ 533188 w 2628822"/>
                <a:gd name="connsiteY54" fmla="*/ 885556 h 2241385"/>
                <a:gd name="connsiteX55" fmla="*/ 576139 w 2628822"/>
                <a:gd name="connsiteY55" fmla="*/ 930620 h 2241385"/>
                <a:gd name="connsiteX56" fmla="*/ 592808 w 2628822"/>
                <a:gd name="connsiteY56" fmla="*/ 952051 h 2241385"/>
                <a:gd name="connsiteX57" fmla="*/ 621833 w 2628822"/>
                <a:gd name="connsiteY57" fmla="*/ 939380 h 2241385"/>
                <a:gd name="connsiteX58" fmla="*/ 630908 w 2628822"/>
                <a:gd name="connsiteY58" fmla="*/ 880613 h 2241385"/>
                <a:gd name="connsiteX59" fmla="*/ 631942 w 2628822"/>
                <a:gd name="connsiteY59" fmla="*/ 847186 h 2241385"/>
                <a:gd name="connsiteX60" fmla="*/ 652339 w 2628822"/>
                <a:gd name="connsiteY60" fmla="*/ 823463 h 2241385"/>
                <a:gd name="connsiteX61" fmla="*/ 708097 w 2628822"/>
                <a:gd name="connsiteY61" fmla="*/ 804952 h 2241385"/>
                <a:gd name="connsiteX62" fmla="*/ 740446 w 2628822"/>
                <a:gd name="connsiteY62" fmla="*/ 799651 h 2241385"/>
                <a:gd name="connsiteX63" fmla="*/ 758642 w 2628822"/>
                <a:gd name="connsiteY63" fmla="*/ 767167 h 2241385"/>
                <a:gd name="connsiteX64" fmla="*/ 783308 w 2628822"/>
                <a:gd name="connsiteY64" fmla="*/ 759170 h 2241385"/>
                <a:gd name="connsiteX65" fmla="*/ 799977 w 2628822"/>
                <a:gd name="connsiteY65" fmla="*/ 735357 h 2241385"/>
                <a:gd name="connsiteX66" fmla="*/ 823789 w 2628822"/>
                <a:gd name="connsiteY66" fmla="*/ 787745 h 2241385"/>
                <a:gd name="connsiteX67" fmla="*/ 866652 w 2628822"/>
                <a:gd name="connsiteY67" fmla="*/ 785364 h 2241385"/>
                <a:gd name="connsiteX68" fmla="*/ 904752 w 2628822"/>
                <a:gd name="connsiteY68" fmla="*/ 797270 h 2241385"/>
                <a:gd name="connsiteX69" fmla="*/ 928564 w 2628822"/>
                <a:gd name="connsiteY69" fmla="*/ 787745 h 2241385"/>
                <a:gd name="connsiteX70" fmla="*/ 957139 w 2628822"/>
                <a:gd name="connsiteY70" fmla="*/ 859182 h 2241385"/>
                <a:gd name="connsiteX71" fmla="*/ 982075 w 2628822"/>
                <a:gd name="connsiteY71" fmla="*/ 846872 h 2241385"/>
                <a:gd name="connsiteX72" fmla="*/ 1025207 w 2628822"/>
                <a:gd name="connsiteY72" fmla="*/ 852532 h 2241385"/>
                <a:gd name="connsiteX73" fmla="*/ 1059533 w 2628822"/>
                <a:gd name="connsiteY73" fmla="*/ 859182 h 2241385"/>
                <a:gd name="connsiteX74" fmla="*/ 1118884 w 2628822"/>
                <a:gd name="connsiteY74" fmla="*/ 914715 h 2241385"/>
                <a:gd name="connsiteX75" fmla="*/ 1147639 w 2628822"/>
                <a:gd name="connsiteY75" fmla="*/ 899663 h 2241385"/>
                <a:gd name="connsiteX76" fmla="*/ 1183358 w 2628822"/>
                <a:gd name="connsiteY76" fmla="*/ 923476 h 2241385"/>
                <a:gd name="connsiteX77" fmla="*/ 1235746 w 2628822"/>
                <a:gd name="connsiteY77" fmla="*/ 952051 h 2241385"/>
                <a:gd name="connsiteX78" fmla="*/ 1316708 w 2628822"/>
                <a:gd name="connsiteY78" fmla="*/ 956633 h 2241385"/>
                <a:gd name="connsiteX79" fmla="*/ 1340205 w 2628822"/>
                <a:gd name="connsiteY79" fmla="*/ 917680 h 2241385"/>
                <a:gd name="connsiteX80" fmla="*/ 1304802 w 2628822"/>
                <a:gd name="connsiteY80" fmla="*/ 875851 h 2241385"/>
                <a:gd name="connsiteX81" fmla="*/ 1229859 w 2628822"/>
                <a:gd name="connsiteY81" fmla="*/ 823687 h 2241385"/>
                <a:gd name="connsiteX82" fmla="*/ 1142877 w 2628822"/>
                <a:gd name="connsiteY82" fmla="*/ 778220 h 2241385"/>
                <a:gd name="connsiteX83" fmla="*/ 1057646 w 2628822"/>
                <a:gd name="connsiteY83" fmla="*/ 685396 h 2241385"/>
                <a:gd name="connsiteX84" fmla="*/ 1019052 w 2628822"/>
                <a:gd name="connsiteY84" fmla="*/ 663920 h 2241385"/>
                <a:gd name="connsiteX85" fmla="*/ 937460 w 2628822"/>
                <a:gd name="connsiteY85" fmla="*/ 588124 h 2241385"/>
                <a:gd name="connsiteX86" fmla="*/ 907133 w 2628822"/>
                <a:gd name="connsiteY86" fmla="*/ 521045 h 2241385"/>
                <a:gd name="connsiteX87" fmla="*/ 876177 w 2628822"/>
                <a:gd name="connsiteY87" fmla="*/ 471038 h 2241385"/>
                <a:gd name="connsiteX88" fmla="*/ 859193 w 2628822"/>
                <a:gd name="connsiteY88" fmla="*/ 455134 h 2241385"/>
                <a:gd name="connsiteX89" fmla="*/ 864270 w 2628822"/>
                <a:gd name="connsiteY89" fmla="*/ 418651 h 2241385"/>
                <a:gd name="connsiteX90" fmla="*/ 885702 w 2628822"/>
                <a:gd name="connsiteY90" fmla="*/ 378394 h 2241385"/>
                <a:gd name="connsiteX91" fmla="*/ 842839 w 2628822"/>
                <a:gd name="connsiteY91" fmla="*/ 378170 h 2241385"/>
                <a:gd name="connsiteX92" fmla="*/ 800920 w 2628822"/>
                <a:gd name="connsiteY92" fmla="*/ 353099 h 2241385"/>
                <a:gd name="connsiteX93" fmla="*/ 792833 w 2628822"/>
                <a:gd name="connsiteY93" fmla="*/ 290063 h 2241385"/>
                <a:gd name="connsiteX94" fmla="*/ 761877 w 2628822"/>
                <a:gd name="connsiteY94" fmla="*/ 275776 h 2241385"/>
                <a:gd name="connsiteX95" fmla="*/ 756305 w 2628822"/>
                <a:gd name="connsiteY95" fmla="*/ 252862 h 2241385"/>
                <a:gd name="connsiteX96" fmla="*/ 704727 w 2628822"/>
                <a:gd name="connsiteY96" fmla="*/ 256726 h 2241385"/>
                <a:gd name="connsiteX97" fmla="*/ 692821 w 2628822"/>
                <a:gd name="connsiteY97" fmla="*/ 240057 h 2241385"/>
                <a:gd name="connsiteX98" fmla="*/ 642814 w 2628822"/>
                <a:gd name="connsiteY98" fmla="*/ 247201 h 2241385"/>
                <a:gd name="connsiteX99" fmla="*/ 621383 w 2628822"/>
                <a:gd name="connsiteY99" fmla="*/ 235295 h 2241385"/>
                <a:gd name="connsiteX100" fmla="*/ 608758 w 2628822"/>
                <a:gd name="connsiteY100" fmla="*/ 193644 h 2241385"/>
                <a:gd name="connsiteX101" fmla="*/ 534938 w 2628822"/>
                <a:gd name="connsiteY101" fmla="*/ 215075 h 2241385"/>
                <a:gd name="connsiteX102" fmla="*/ 559471 w 2628822"/>
                <a:gd name="connsiteY102" fmla="*/ 178145 h 2241385"/>
                <a:gd name="connsiteX103" fmla="*/ 607096 w 2628822"/>
                <a:gd name="connsiteY103" fmla="*/ 154332 h 2241385"/>
                <a:gd name="connsiteX104" fmla="*/ 642815 w 2628822"/>
                <a:gd name="connsiteY104" fmla="*/ 142426 h 2241385"/>
                <a:gd name="connsiteX105" fmla="*/ 657101 w 2628822"/>
                <a:gd name="connsiteY105" fmla="*/ 92419 h 2241385"/>
                <a:gd name="connsiteX106" fmla="*/ 699964 w 2628822"/>
                <a:gd name="connsiteY106" fmla="*/ 97182 h 2241385"/>
                <a:gd name="connsiteX107" fmla="*/ 803301 w 2628822"/>
                <a:gd name="connsiteY107" fmla="*/ 41649 h 2241385"/>
                <a:gd name="connsiteX108" fmla="*/ 1037113 w 2628822"/>
                <a:gd name="connsiteY108" fmla="*/ 0 h 2241385"/>
                <a:gd name="connsiteX109" fmla="*/ 1135823 w 2628822"/>
                <a:gd name="connsiteY109" fmla="*/ 27677 h 2241385"/>
                <a:gd name="connsiteX110" fmla="*/ 1200027 w 2628822"/>
                <a:gd name="connsiteY110" fmla="*/ 61463 h 2241385"/>
                <a:gd name="connsiteX111" fmla="*/ 1242889 w 2628822"/>
                <a:gd name="connsiteY111" fmla="*/ 90038 h 2241385"/>
                <a:gd name="connsiteX112" fmla="*/ 1424987 w 2628822"/>
                <a:gd name="connsiteY112" fmla="*/ 102933 h 2241385"/>
                <a:gd name="connsiteX0" fmla="*/ 1424987 w 2628822"/>
                <a:gd name="connsiteY0" fmla="*/ 102933 h 2241385"/>
                <a:gd name="connsiteX1" fmla="*/ 1343486 w 2628822"/>
                <a:gd name="connsiteY1" fmla="*/ 309068 h 2241385"/>
                <a:gd name="connsiteX2" fmla="*/ 1317607 w 2628822"/>
                <a:gd name="connsiteY2" fmla="*/ 464344 h 2241385"/>
                <a:gd name="connsiteX3" fmla="*/ 1472882 w 2628822"/>
                <a:gd name="connsiteY3" fmla="*/ 610993 h 2241385"/>
                <a:gd name="connsiteX4" fmla="*/ 1878324 w 2628822"/>
                <a:gd name="connsiteY4" fmla="*/ 723136 h 2241385"/>
                <a:gd name="connsiteX5" fmla="*/ 2102610 w 2628822"/>
                <a:gd name="connsiteY5" fmla="*/ 921544 h 2241385"/>
                <a:gd name="connsiteX6" fmla="*/ 2352776 w 2628822"/>
                <a:gd name="connsiteY6" fmla="*/ 1076819 h 2241385"/>
                <a:gd name="connsiteX7" fmla="*/ 2533931 w 2628822"/>
                <a:gd name="connsiteY7" fmla="*/ 1318359 h 2241385"/>
                <a:gd name="connsiteX8" fmla="*/ 2628822 w 2628822"/>
                <a:gd name="connsiteY8" fmla="*/ 1620283 h 2241385"/>
                <a:gd name="connsiteX9" fmla="*/ 2620195 w 2628822"/>
                <a:gd name="connsiteY9" fmla="*/ 1870449 h 2241385"/>
                <a:gd name="connsiteX10" fmla="*/ 2542558 w 2628822"/>
                <a:gd name="connsiteY10" fmla="*/ 2060231 h 2241385"/>
                <a:gd name="connsiteX11" fmla="*/ 2370029 w 2628822"/>
                <a:gd name="connsiteY11" fmla="*/ 2189627 h 2241385"/>
                <a:gd name="connsiteX12" fmla="*/ 2128490 w 2628822"/>
                <a:gd name="connsiteY12" fmla="*/ 2241385 h 2241385"/>
                <a:gd name="connsiteX13" fmla="*/ 1908112 w 2628822"/>
                <a:gd name="connsiteY13" fmla="*/ 2219999 h 2241385"/>
                <a:gd name="connsiteX14" fmla="*/ 1907985 w 2628822"/>
                <a:gd name="connsiteY14" fmla="*/ 1912330 h 2241385"/>
                <a:gd name="connsiteX15" fmla="*/ 1870943 w 2628822"/>
                <a:gd name="connsiteY15" fmla="*/ 1742997 h 2241385"/>
                <a:gd name="connsiteX16" fmla="*/ 1773047 w 2628822"/>
                <a:gd name="connsiteY16" fmla="*/ 1592185 h 2241385"/>
                <a:gd name="connsiteX17" fmla="*/ 1736005 w 2628822"/>
                <a:gd name="connsiteY17" fmla="*/ 1732414 h 2241385"/>
                <a:gd name="connsiteX18" fmla="*/ 1746588 w 2628822"/>
                <a:gd name="connsiteY18" fmla="*/ 1917623 h 2241385"/>
                <a:gd name="connsiteX19" fmla="*/ 1642075 w 2628822"/>
                <a:gd name="connsiteY19" fmla="*/ 2061139 h 2241385"/>
                <a:gd name="connsiteX20" fmla="*/ 1487629 w 2628822"/>
                <a:gd name="connsiteY20" fmla="*/ 1964876 h 2241385"/>
                <a:gd name="connsiteX21" fmla="*/ 1302685 w 2628822"/>
                <a:gd name="connsiteY21" fmla="*/ 1899524 h 2241385"/>
                <a:gd name="connsiteX22" fmla="*/ 1251884 w 2628822"/>
                <a:gd name="connsiteY22" fmla="*/ 1750563 h 2241385"/>
                <a:gd name="connsiteX23" fmla="*/ 1251818 w 2628822"/>
                <a:gd name="connsiteY23" fmla="*/ 1631873 h 2241385"/>
                <a:gd name="connsiteX24" fmla="*/ 1095715 w 2628822"/>
                <a:gd name="connsiteY24" fmla="*/ 1573661 h 2241385"/>
                <a:gd name="connsiteX25" fmla="*/ 867342 w 2628822"/>
                <a:gd name="connsiteY25" fmla="*/ 1656131 h 2241385"/>
                <a:gd name="connsiteX26" fmla="*/ 562381 w 2628822"/>
                <a:gd name="connsiteY26" fmla="*/ 1629649 h 2241385"/>
                <a:gd name="connsiteX27" fmla="*/ 486446 w 2628822"/>
                <a:gd name="connsiteY27" fmla="*/ 1720929 h 2241385"/>
                <a:gd name="connsiteX28" fmla="*/ 479568 w 2628822"/>
                <a:gd name="connsiteY28" fmla="*/ 1879678 h 2241385"/>
                <a:gd name="connsiteX29" fmla="*/ 431675 w 2628822"/>
                <a:gd name="connsiteY29" fmla="*/ 1975724 h 2241385"/>
                <a:gd name="connsiteX30" fmla="*/ 415083 w 2628822"/>
                <a:gd name="connsiteY30" fmla="*/ 2154428 h 2241385"/>
                <a:gd name="connsiteX31" fmla="*/ 359711 w 2628822"/>
                <a:gd name="connsiteY31" fmla="*/ 2093993 h 2241385"/>
                <a:gd name="connsiteX32" fmla="*/ 352620 w 2628822"/>
                <a:gd name="connsiteY32" fmla="*/ 1923619 h 2241385"/>
                <a:gd name="connsiteX33" fmla="*/ 271604 w 2628822"/>
                <a:gd name="connsiteY33" fmla="*/ 2013534 h 2241385"/>
                <a:gd name="connsiteX34" fmla="*/ 196532 w 2628822"/>
                <a:gd name="connsiteY34" fmla="*/ 2147095 h 2241385"/>
                <a:gd name="connsiteX35" fmla="*/ 195075 w 2628822"/>
                <a:gd name="connsiteY35" fmla="*/ 2063585 h 2241385"/>
                <a:gd name="connsiteX36" fmla="*/ 125733 w 2628822"/>
                <a:gd name="connsiteY36" fmla="*/ 2068548 h 2241385"/>
                <a:gd name="connsiteX37" fmla="*/ 7828 w 2628822"/>
                <a:gd name="connsiteY37" fmla="*/ 2101018 h 2241385"/>
                <a:gd name="connsiteX38" fmla="*/ 14498 w 2628822"/>
                <a:gd name="connsiteY38" fmla="*/ 2030297 h 2241385"/>
                <a:gd name="connsiteX39" fmla="*/ 158971 w 2628822"/>
                <a:gd name="connsiteY39" fmla="*/ 1998578 h 2241385"/>
                <a:gd name="connsiteX40" fmla="*/ 272602 w 2628822"/>
                <a:gd name="connsiteY40" fmla="*/ 1933372 h 2241385"/>
                <a:gd name="connsiteX41" fmla="*/ 356910 w 2628822"/>
                <a:gd name="connsiteY41" fmla="*/ 1823873 h 2241385"/>
                <a:gd name="connsiteX42" fmla="*/ 261660 w 2628822"/>
                <a:gd name="connsiteY42" fmla="*/ 1547248 h 2241385"/>
                <a:gd name="connsiteX43" fmla="*/ 182974 w 2628822"/>
                <a:gd name="connsiteY43" fmla="*/ 1495850 h 2241385"/>
                <a:gd name="connsiteX44" fmla="*/ 132632 w 2628822"/>
                <a:gd name="connsiteY44" fmla="*/ 1420206 h 2241385"/>
                <a:gd name="connsiteX45" fmla="*/ 229659 w 2628822"/>
                <a:gd name="connsiteY45" fmla="*/ 1329523 h 2241385"/>
                <a:gd name="connsiteX46" fmla="*/ 265184 w 2628822"/>
                <a:gd name="connsiteY46" fmla="*/ 1275227 h 2241385"/>
                <a:gd name="connsiteX47" fmla="*/ 384157 w 2628822"/>
                <a:gd name="connsiteY47" fmla="*/ 1092590 h 2241385"/>
                <a:gd name="connsiteX48" fmla="*/ 390402 w 2628822"/>
                <a:gd name="connsiteY48" fmla="*/ 1021107 h 2241385"/>
                <a:gd name="connsiteX49" fmla="*/ 399927 w 2628822"/>
                <a:gd name="connsiteY49" fmla="*/ 960812 h 2241385"/>
                <a:gd name="connsiteX50" fmla="*/ 435646 w 2628822"/>
                <a:gd name="connsiteY50" fmla="*/ 952051 h 2241385"/>
                <a:gd name="connsiteX51" fmla="*/ 465074 w 2628822"/>
                <a:gd name="connsiteY51" fmla="*/ 983142 h 2241385"/>
                <a:gd name="connsiteX52" fmla="*/ 483271 w 2628822"/>
                <a:gd name="connsiteY52" fmla="*/ 966338 h 2241385"/>
                <a:gd name="connsiteX53" fmla="*/ 481743 w 2628822"/>
                <a:gd name="connsiteY53" fmla="*/ 906088 h 2241385"/>
                <a:gd name="connsiteX54" fmla="*/ 533188 w 2628822"/>
                <a:gd name="connsiteY54" fmla="*/ 885556 h 2241385"/>
                <a:gd name="connsiteX55" fmla="*/ 576139 w 2628822"/>
                <a:gd name="connsiteY55" fmla="*/ 930620 h 2241385"/>
                <a:gd name="connsiteX56" fmla="*/ 592808 w 2628822"/>
                <a:gd name="connsiteY56" fmla="*/ 952051 h 2241385"/>
                <a:gd name="connsiteX57" fmla="*/ 621833 w 2628822"/>
                <a:gd name="connsiteY57" fmla="*/ 939380 h 2241385"/>
                <a:gd name="connsiteX58" fmla="*/ 630908 w 2628822"/>
                <a:gd name="connsiteY58" fmla="*/ 880613 h 2241385"/>
                <a:gd name="connsiteX59" fmla="*/ 631942 w 2628822"/>
                <a:gd name="connsiteY59" fmla="*/ 847186 h 2241385"/>
                <a:gd name="connsiteX60" fmla="*/ 652339 w 2628822"/>
                <a:gd name="connsiteY60" fmla="*/ 823463 h 2241385"/>
                <a:gd name="connsiteX61" fmla="*/ 708097 w 2628822"/>
                <a:gd name="connsiteY61" fmla="*/ 804952 h 2241385"/>
                <a:gd name="connsiteX62" fmla="*/ 740446 w 2628822"/>
                <a:gd name="connsiteY62" fmla="*/ 799651 h 2241385"/>
                <a:gd name="connsiteX63" fmla="*/ 758642 w 2628822"/>
                <a:gd name="connsiteY63" fmla="*/ 767167 h 2241385"/>
                <a:gd name="connsiteX64" fmla="*/ 783308 w 2628822"/>
                <a:gd name="connsiteY64" fmla="*/ 759170 h 2241385"/>
                <a:gd name="connsiteX65" fmla="*/ 799977 w 2628822"/>
                <a:gd name="connsiteY65" fmla="*/ 735357 h 2241385"/>
                <a:gd name="connsiteX66" fmla="*/ 823789 w 2628822"/>
                <a:gd name="connsiteY66" fmla="*/ 787745 h 2241385"/>
                <a:gd name="connsiteX67" fmla="*/ 866652 w 2628822"/>
                <a:gd name="connsiteY67" fmla="*/ 785364 h 2241385"/>
                <a:gd name="connsiteX68" fmla="*/ 904752 w 2628822"/>
                <a:gd name="connsiteY68" fmla="*/ 797270 h 2241385"/>
                <a:gd name="connsiteX69" fmla="*/ 928564 w 2628822"/>
                <a:gd name="connsiteY69" fmla="*/ 787745 h 2241385"/>
                <a:gd name="connsiteX70" fmla="*/ 957139 w 2628822"/>
                <a:gd name="connsiteY70" fmla="*/ 859182 h 2241385"/>
                <a:gd name="connsiteX71" fmla="*/ 982075 w 2628822"/>
                <a:gd name="connsiteY71" fmla="*/ 846872 h 2241385"/>
                <a:gd name="connsiteX72" fmla="*/ 1025207 w 2628822"/>
                <a:gd name="connsiteY72" fmla="*/ 852532 h 2241385"/>
                <a:gd name="connsiteX73" fmla="*/ 1059533 w 2628822"/>
                <a:gd name="connsiteY73" fmla="*/ 859182 h 2241385"/>
                <a:gd name="connsiteX74" fmla="*/ 1118884 w 2628822"/>
                <a:gd name="connsiteY74" fmla="*/ 914715 h 2241385"/>
                <a:gd name="connsiteX75" fmla="*/ 1147639 w 2628822"/>
                <a:gd name="connsiteY75" fmla="*/ 899663 h 2241385"/>
                <a:gd name="connsiteX76" fmla="*/ 1183358 w 2628822"/>
                <a:gd name="connsiteY76" fmla="*/ 923476 h 2241385"/>
                <a:gd name="connsiteX77" fmla="*/ 1235746 w 2628822"/>
                <a:gd name="connsiteY77" fmla="*/ 952051 h 2241385"/>
                <a:gd name="connsiteX78" fmla="*/ 1316708 w 2628822"/>
                <a:gd name="connsiteY78" fmla="*/ 956633 h 2241385"/>
                <a:gd name="connsiteX79" fmla="*/ 1340205 w 2628822"/>
                <a:gd name="connsiteY79" fmla="*/ 917680 h 2241385"/>
                <a:gd name="connsiteX80" fmla="*/ 1304802 w 2628822"/>
                <a:gd name="connsiteY80" fmla="*/ 875851 h 2241385"/>
                <a:gd name="connsiteX81" fmla="*/ 1229859 w 2628822"/>
                <a:gd name="connsiteY81" fmla="*/ 823687 h 2241385"/>
                <a:gd name="connsiteX82" fmla="*/ 1142877 w 2628822"/>
                <a:gd name="connsiteY82" fmla="*/ 778220 h 2241385"/>
                <a:gd name="connsiteX83" fmla="*/ 1057646 w 2628822"/>
                <a:gd name="connsiteY83" fmla="*/ 685396 h 2241385"/>
                <a:gd name="connsiteX84" fmla="*/ 1019052 w 2628822"/>
                <a:gd name="connsiteY84" fmla="*/ 663920 h 2241385"/>
                <a:gd name="connsiteX85" fmla="*/ 937460 w 2628822"/>
                <a:gd name="connsiteY85" fmla="*/ 588124 h 2241385"/>
                <a:gd name="connsiteX86" fmla="*/ 907133 w 2628822"/>
                <a:gd name="connsiteY86" fmla="*/ 521045 h 2241385"/>
                <a:gd name="connsiteX87" fmla="*/ 876177 w 2628822"/>
                <a:gd name="connsiteY87" fmla="*/ 471038 h 2241385"/>
                <a:gd name="connsiteX88" fmla="*/ 859193 w 2628822"/>
                <a:gd name="connsiteY88" fmla="*/ 455134 h 2241385"/>
                <a:gd name="connsiteX89" fmla="*/ 864270 w 2628822"/>
                <a:gd name="connsiteY89" fmla="*/ 418651 h 2241385"/>
                <a:gd name="connsiteX90" fmla="*/ 885702 w 2628822"/>
                <a:gd name="connsiteY90" fmla="*/ 378394 h 2241385"/>
                <a:gd name="connsiteX91" fmla="*/ 842839 w 2628822"/>
                <a:gd name="connsiteY91" fmla="*/ 378170 h 2241385"/>
                <a:gd name="connsiteX92" fmla="*/ 800920 w 2628822"/>
                <a:gd name="connsiteY92" fmla="*/ 353099 h 2241385"/>
                <a:gd name="connsiteX93" fmla="*/ 792833 w 2628822"/>
                <a:gd name="connsiteY93" fmla="*/ 290063 h 2241385"/>
                <a:gd name="connsiteX94" fmla="*/ 761877 w 2628822"/>
                <a:gd name="connsiteY94" fmla="*/ 275776 h 2241385"/>
                <a:gd name="connsiteX95" fmla="*/ 756305 w 2628822"/>
                <a:gd name="connsiteY95" fmla="*/ 252862 h 2241385"/>
                <a:gd name="connsiteX96" fmla="*/ 704727 w 2628822"/>
                <a:gd name="connsiteY96" fmla="*/ 256726 h 2241385"/>
                <a:gd name="connsiteX97" fmla="*/ 692821 w 2628822"/>
                <a:gd name="connsiteY97" fmla="*/ 240057 h 2241385"/>
                <a:gd name="connsiteX98" fmla="*/ 642814 w 2628822"/>
                <a:gd name="connsiteY98" fmla="*/ 247201 h 2241385"/>
                <a:gd name="connsiteX99" fmla="*/ 621383 w 2628822"/>
                <a:gd name="connsiteY99" fmla="*/ 235295 h 2241385"/>
                <a:gd name="connsiteX100" fmla="*/ 608758 w 2628822"/>
                <a:gd name="connsiteY100" fmla="*/ 193644 h 2241385"/>
                <a:gd name="connsiteX101" fmla="*/ 534938 w 2628822"/>
                <a:gd name="connsiteY101" fmla="*/ 215075 h 2241385"/>
                <a:gd name="connsiteX102" fmla="*/ 559471 w 2628822"/>
                <a:gd name="connsiteY102" fmla="*/ 178145 h 2241385"/>
                <a:gd name="connsiteX103" fmla="*/ 607096 w 2628822"/>
                <a:gd name="connsiteY103" fmla="*/ 154332 h 2241385"/>
                <a:gd name="connsiteX104" fmla="*/ 642815 w 2628822"/>
                <a:gd name="connsiteY104" fmla="*/ 142426 h 2241385"/>
                <a:gd name="connsiteX105" fmla="*/ 657101 w 2628822"/>
                <a:gd name="connsiteY105" fmla="*/ 92419 h 2241385"/>
                <a:gd name="connsiteX106" fmla="*/ 699964 w 2628822"/>
                <a:gd name="connsiteY106" fmla="*/ 97182 h 2241385"/>
                <a:gd name="connsiteX107" fmla="*/ 803301 w 2628822"/>
                <a:gd name="connsiteY107" fmla="*/ 41649 h 2241385"/>
                <a:gd name="connsiteX108" fmla="*/ 1037113 w 2628822"/>
                <a:gd name="connsiteY108" fmla="*/ 0 h 2241385"/>
                <a:gd name="connsiteX109" fmla="*/ 1135823 w 2628822"/>
                <a:gd name="connsiteY109" fmla="*/ 27677 h 2241385"/>
                <a:gd name="connsiteX110" fmla="*/ 1200027 w 2628822"/>
                <a:gd name="connsiteY110" fmla="*/ 61463 h 2241385"/>
                <a:gd name="connsiteX111" fmla="*/ 1242889 w 2628822"/>
                <a:gd name="connsiteY111" fmla="*/ 90038 h 2241385"/>
                <a:gd name="connsiteX112" fmla="*/ 1424987 w 2628822"/>
                <a:gd name="connsiteY112" fmla="*/ 102933 h 2241385"/>
                <a:gd name="connsiteX0" fmla="*/ 1424987 w 2628822"/>
                <a:gd name="connsiteY0" fmla="*/ 102933 h 2241385"/>
                <a:gd name="connsiteX1" fmla="*/ 1343486 w 2628822"/>
                <a:gd name="connsiteY1" fmla="*/ 309068 h 2241385"/>
                <a:gd name="connsiteX2" fmla="*/ 1317607 w 2628822"/>
                <a:gd name="connsiteY2" fmla="*/ 464344 h 2241385"/>
                <a:gd name="connsiteX3" fmla="*/ 1472882 w 2628822"/>
                <a:gd name="connsiteY3" fmla="*/ 610993 h 2241385"/>
                <a:gd name="connsiteX4" fmla="*/ 1878324 w 2628822"/>
                <a:gd name="connsiteY4" fmla="*/ 723136 h 2241385"/>
                <a:gd name="connsiteX5" fmla="*/ 2102610 w 2628822"/>
                <a:gd name="connsiteY5" fmla="*/ 921544 h 2241385"/>
                <a:gd name="connsiteX6" fmla="*/ 2352776 w 2628822"/>
                <a:gd name="connsiteY6" fmla="*/ 1076819 h 2241385"/>
                <a:gd name="connsiteX7" fmla="*/ 2533931 w 2628822"/>
                <a:gd name="connsiteY7" fmla="*/ 1318359 h 2241385"/>
                <a:gd name="connsiteX8" fmla="*/ 2628822 w 2628822"/>
                <a:gd name="connsiteY8" fmla="*/ 1620283 h 2241385"/>
                <a:gd name="connsiteX9" fmla="*/ 2620195 w 2628822"/>
                <a:gd name="connsiteY9" fmla="*/ 1870449 h 2241385"/>
                <a:gd name="connsiteX10" fmla="*/ 2542558 w 2628822"/>
                <a:gd name="connsiteY10" fmla="*/ 2060231 h 2241385"/>
                <a:gd name="connsiteX11" fmla="*/ 2370029 w 2628822"/>
                <a:gd name="connsiteY11" fmla="*/ 2189627 h 2241385"/>
                <a:gd name="connsiteX12" fmla="*/ 2128490 w 2628822"/>
                <a:gd name="connsiteY12" fmla="*/ 2241385 h 2241385"/>
                <a:gd name="connsiteX13" fmla="*/ 1958383 w 2628822"/>
                <a:gd name="connsiteY13" fmla="*/ 2045375 h 2241385"/>
                <a:gd name="connsiteX14" fmla="*/ 1907985 w 2628822"/>
                <a:gd name="connsiteY14" fmla="*/ 1912330 h 2241385"/>
                <a:gd name="connsiteX15" fmla="*/ 1870943 w 2628822"/>
                <a:gd name="connsiteY15" fmla="*/ 1742997 h 2241385"/>
                <a:gd name="connsiteX16" fmla="*/ 1773047 w 2628822"/>
                <a:gd name="connsiteY16" fmla="*/ 1592185 h 2241385"/>
                <a:gd name="connsiteX17" fmla="*/ 1736005 w 2628822"/>
                <a:gd name="connsiteY17" fmla="*/ 1732414 h 2241385"/>
                <a:gd name="connsiteX18" fmla="*/ 1746588 w 2628822"/>
                <a:gd name="connsiteY18" fmla="*/ 1917623 h 2241385"/>
                <a:gd name="connsiteX19" fmla="*/ 1642075 w 2628822"/>
                <a:gd name="connsiteY19" fmla="*/ 2061139 h 2241385"/>
                <a:gd name="connsiteX20" fmla="*/ 1487629 w 2628822"/>
                <a:gd name="connsiteY20" fmla="*/ 1964876 h 2241385"/>
                <a:gd name="connsiteX21" fmla="*/ 1302685 w 2628822"/>
                <a:gd name="connsiteY21" fmla="*/ 1899524 h 2241385"/>
                <a:gd name="connsiteX22" fmla="*/ 1251884 w 2628822"/>
                <a:gd name="connsiteY22" fmla="*/ 1750563 h 2241385"/>
                <a:gd name="connsiteX23" fmla="*/ 1251818 w 2628822"/>
                <a:gd name="connsiteY23" fmla="*/ 1631873 h 2241385"/>
                <a:gd name="connsiteX24" fmla="*/ 1095715 w 2628822"/>
                <a:gd name="connsiteY24" fmla="*/ 1573661 h 2241385"/>
                <a:gd name="connsiteX25" fmla="*/ 867342 w 2628822"/>
                <a:gd name="connsiteY25" fmla="*/ 1656131 h 2241385"/>
                <a:gd name="connsiteX26" fmla="*/ 562381 w 2628822"/>
                <a:gd name="connsiteY26" fmla="*/ 1629649 h 2241385"/>
                <a:gd name="connsiteX27" fmla="*/ 486446 w 2628822"/>
                <a:gd name="connsiteY27" fmla="*/ 1720929 h 2241385"/>
                <a:gd name="connsiteX28" fmla="*/ 479568 w 2628822"/>
                <a:gd name="connsiteY28" fmla="*/ 1879678 h 2241385"/>
                <a:gd name="connsiteX29" fmla="*/ 431675 w 2628822"/>
                <a:gd name="connsiteY29" fmla="*/ 1975724 h 2241385"/>
                <a:gd name="connsiteX30" fmla="*/ 415083 w 2628822"/>
                <a:gd name="connsiteY30" fmla="*/ 2154428 h 2241385"/>
                <a:gd name="connsiteX31" fmla="*/ 359711 w 2628822"/>
                <a:gd name="connsiteY31" fmla="*/ 2093993 h 2241385"/>
                <a:gd name="connsiteX32" fmla="*/ 352620 w 2628822"/>
                <a:gd name="connsiteY32" fmla="*/ 1923619 h 2241385"/>
                <a:gd name="connsiteX33" fmla="*/ 271604 w 2628822"/>
                <a:gd name="connsiteY33" fmla="*/ 2013534 h 2241385"/>
                <a:gd name="connsiteX34" fmla="*/ 196532 w 2628822"/>
                <a:gd name="connsiteY34" fmla="*/ 2147095 h 2241385"/>
                <a:gd name="connsiteX35" fmla="*/ 195075 w 2628822"/>
                <a:gd name="connsiteY35" fmla="*/ 2063585 h 2241385"/>
                <a:gd name="connsiteX36" fmla="*/ 125733 w 2628822"/>
                <a:gd name="connsiteY36" fmla="*/ 2068548 h 2241385"/>
                <a:gd name="connsiteX37" fmla="*/ 7828 w 2628822"/>
                <a:gd name="connsiteY37" fmla="*/ 2101018 h 2241385"/>
                <a:gd name="connsiteX38" fmla="*/ 14498 w 2628822"/>
                <a:gd name="connsiteY38" fmla="*/ 2030297 h 2241385"/>
                <a:gd name="connsiteX39" fmla="*/ 158971 w 2628822"/>
                <a:gd name="connsiteY39" fmla="*/ 1998578 h 2241385"/>
                <a:gd name="connsiteX40" fmla="*/ 272602 w 2628822"/>
                <a:gd name="connsiteY40" fmla="*/ 1933372 h 2241385"/>
                <a:gd name="connsiteX41" fmla="*/ 356910 w 2628822"/>
                <a:gd name="connsiteY41" fmla="*/ 1823873 h 2241385"/>
                <a:gd name="connsiteX42" fmla="*/ 261660 w 2628822"/>
                <a:gd name="connsiteY42" fmla="*/ 1547248 h 2241385"/>
                <a:gd name="connsiteX43" fmla="*/ 182974 w 2628822"/>
                <a:gd name="connsiteY43" fmla="*/ 1495850 h 2241385"/>
                <a:gd name="connsiteX44" fmla="*/ 132632 w 2628822"/>
                <a:gd name="connsiteY44" fmla="*/ 1420206 h 2241385"/>
                <a:gd name="connsiteX45" fmla="*/ 229659 w 2628822"/>
                <a:gd name="connsiteY45" fmla="*/ 1329523 h 2241385"/>
                <a:gd name="connsiteX46" fmla="*/ 265184 w 2628822"/>
                <a:gd name="connsiteY46" fmla="*/ 1275227 h 2241385"/>
                <a:gd name="connsiteX47" fmla="*/ 384157 w 2628822"/>
                <a:gd name="connsiteY47" fmla="*/ 1092590 h 2241385"/>
                <a:gd name="connsiteX48" fmla="*/ 390402 w 2628822"/>
                <a:gd name="connsiteY48" fmla="*/ 1021107 h 2241385"/>
                <a:gd name="connsiteX49" fmla="*/ 399927 w 2628822"/>
                <a:gd name="connsiteY49" fmla="*/ 960812 h 2241385"/>
                <a:gd name="connsiteX50" fmla="*/ 435646 w 2628822"/>
                <a:gd name="connsiteY50" fmla="*/ 952051 h 2241385"/>
                <a:gd name="connsiteX51" fmla="*/ 465074 w 2628822"/>
                <a:gd name="connsiteY51" fmla="*/ 983142 h 2241385"/>
                <a:gd name="connsiteX52" fmla="*/ 483271 w 2628822"/>
                <a:gd name="connsiteY52" fmla="*/ 966338 h 2241385"/>
                <a:gd name="connsiteX53" fmla="*/ 481743 w 2628822"/>
                <a:gd name="connsiteY53" fmla="*/ 906088 h 2241385"/>
                <a:gd name="connsiteX54" fmla="*/ 533188 w 2628822"/>
                <a:gd name="connsiteY54" fmla="*/ 885556 h 2241385"/>
                <a:gd name="connsiteX55" fmla="*/ 576139 w 2628822"/>
                <a:gd name="connsiteY55" fmla="*/ 930620 h 2241385"/>
                <a:gd name="connsiteX56" fmla="*/ 592808 w 2628822"/>
                <a:gd name="connsiteY56" fmla="*/ 952051 h 2241385"/>
                <a:gd name="connsiteX57" fmla="*/ 621833 w 2628822"/>
                <a:gd name="connsiteY57" fmla="*/ 939380 h 2241385"/>
                <a:gd name="connsiteX58" fmla="*/ 630908 w 2628822"/>
                <a:gd name="connsiteY58" fmla="*/ 880613 h 2241385"/>
                <a:gd name="connsiteX59" fmla="*/ 631942 w 2628822"/>
                <a:gd name="connsiteY59" fmla="*/ 847186 h 2241385"/>
                <a:gd name="connsiteX60" fmla="*/ 652339 w 2628822"/>
                <a:gd name="connsiteY60" fmla="*/ 823463 h 2241385"/>
                <a:gd name="connsiteX61" fmla="*/ 708097 w 2628822"/>
                <a:gd name="connsiteY61" fmla="*/ 804952 h 2241385"/>
                <a:gd name="connsiteX62" fmla="*/ 740446 w 2628822"/>
                <a:gd name="connsiteY62" fmla="*/ 799651 h 2241385"/>
                <a:gd name="connsiteX63" fmla="*/ 758642 w 2628822"/>
                <a:gd name="connsiteY63" fmla="*/ 767167 h 2241385"/>
                <a:gd name="connsiteX64" fmla="*/ 783308 w 2628822"/>
                <a:gd name="connsiteY64" fmla="*/ 759170 h 2241385"/>
                <a:gd name="connsiteX65" fmla="*/ 799977 w 2628822"/>
                <a:gd name="connsiteY65" fmla="*/ 735357 h 2241385"/>
                <a:gd name="connsiteX66" fmla="*/ 823789 w 2628822"/>
                <a:gd name="connsiteY66" fmla="*/ 787745 h 2241385"/>
                <a:gd name="connsiteX67" fmla="*/ 866652 w 2628822"/>
                <a:gd name="connsiteY67" fmla="*/ 785364 h 2241385"/>
                <a:gd name="connsiteX68" fmla="*/ 904752 w 2628822"/>
                <a:gd name="connsiteY68" fmla="*/ 797270 h 2241385"/>
                <a:gd name="connsiteX69" fmla="*/ 928564 w 2628822"/>
                <a:gd name="connsiteY69" fmla="*/ 787745 h 2241385"/>
                <a:gd name="connsiteX70" fmla="*/ 957139 w 2628822"/>
                <a:gd name="connsiteY70" fmla="*/ 859182 h 2241385"/>
                <a:gd name="connsiteX71" fmla="*/ 982075 w 2628822"/>
                <a:gd name="connsiteY71" fmla="*/ 846872 h 2241385"/>
                <a:gd name="connsiteX72" fmla="*/ 1025207 w 2628822"/>
                <a:gd name="connsiteY72" fmla="*/ 852532 h 2241385"/>
                <a:gd name="connsiteX73" fmla="*/ 1059533 w 2628822"/>
                <a:gd name="connsiteY73" fmla="*/ 859182 h 2241385"/>
                <a:gd name="connsiteX74" fmla="*/ 1118884 w 2628822"/>
                <a:gd name="connsiteY74" fmla="*/ 914715 h 2241385"/>
                <a:gd name="connsiteX75" fmla="*/ 1147639 w 2628822"/>
                <a:gd name="connsiteY75" fmla="*/ 899663 h 2241385"/>
                <a:gd name="connsiteX76" fmla="*/ 1183358 w 2628822"/>
                <a:gd name="connsiteY76" fmla="*/ 923476 h 2241385"/>
                <a:gd name="connsiteX77" fmla="*/ 1235746 w 2628822"/>
                <a:gd name="connsiteY77" fmla="*/ 952051 h 2241385"/>
                <a:gd name="connsiteX78" fmla="*/ 1316708 w 2628822"/>
                <a:gd name="connsiteY78" fmla="*/ 956633 h 2241385"/>
                <a:gd name="connsiteX79" fmla="*/ 1340205 w 2628822"/>
                <a:gd name="connsiteY79" fmla="*/ 917680 h 2241385"/>
                <a:gd name="connsiteX80" fmla="*/ 1304802 w 2628822"/>
                <a:gd name="connsiteY80" fmla="*/ 875851 h 2241385"/>
                <a:gd name="connsiteX81" fmla="*/ 1229859 w 2628822"/>
                <a:gd name="connsiteY81" fmla="*/ 823687 h 2241385"/>
                <a:gd name="connsiteX82" fmla="*/ 1142877 w 2628822"/>
                <a:gd name="connsiteY82" fmla="*/ 778220 h 2241385"/>
                <a:gd name="connsiteX83" fmla="*/ 1057646 w 2628822"/>
                <a:gd name="connsiteY83" fmla="*/ 685396 h 2241385"/>
                <a:gd name="connsiteX84" fmla="*/ 1019052 w 2628822"/>
                <a:gd name="connsiteY84" fmla="*/ 663920 h 2241385"/>
                <a:gd name="connsiteX85" fmla="*/ 937460 w 2628822"/>
                <a:gd name="connsiteY85" fmla="*/ 588124 h 2241385"/>
                <a:gd name="connsiteX86" fmla="*/ 907133 w 2628822"/>
                <a:gd name="connsiteY86" fmla="*/ 521045 h 2241385"/>
                <a:gd name="connsiteX87" fmla="*/ 876177 w 2628822"/>
                <a:gd name="connsiteY87" fmla="*/ 471038 h 2241385"/>
                <a:gd name="connsiteX88" fmla="*/ 859193 w 2628822"/>
                <a:gd name="connsiteY88" fmla="*/ 455134 h 2241385"/>
                <a:gd name="connsiteX89" fmla="*/ 864270 w 2628822"/>
                <a:gd name="connsiteY89" fmla="*/ 418651 h 2241385"/>
                <a:gd name="connsiteX90" fmla="*/ 885702 w 2628822"/>
                <a:gd name="connsiteY90" fmla="*/ 378394 h 2241385"/>
                <a:gd name="connsiteX91" fmla="*/ 842839 w 2628822"/>
                <a:gd name="connsiteY91" fmla="*/ 378170 h 2241385"/>
                <a:gd name="connsiteX92" fmla="*/ 800920 w 2628822"/>
                <a:gd name="connsiteY92" fmla="*/ 353099 h 2241385"/>
                <a:gd name="connsiteX93" fmla="*/ 792833 w 2628822"/>
                <a:gd name="connsiteY93" fmla="*/ 290063 h 2241385"/>
                <a:gd name="connsiteX94" fmla="*/ 761877 w 2628822"/>
                <a:gd name="connsiteY94" fmla="*/ 275776 h 2241385"/>
                <a:gd name="connsiteX95" fmla="*/ 756305 w 2628822"/>
                <a:gd name="connsiteY95" fmla="*/ 252862 h 2241385"/>
                <a:gd name="connsiteX96" fmla="*/ 704727 w 2628822"/>
                <a:gd name="connsiteY96" fmla="*/ 256726 h 2241385"/>
                <a:gd name="connsiteX97" fmla="*/ 692821 w 2628822"/>
                <a:gd name="connsiteY97" fmla="*/ 240057 h 2241385"/>
                <a:gd name="connsiteX98" fmla="*/ 642814 w 2628822"/>
                <a:gd name="connsiteY98" fmla="*/ 247201 h 2241385"/>
                <a:gd name="connsiteX99" fmla="*/ 621383 w 2628822"/>
                <a:gd name="connsiteY99" fmla="*/ 235295 h 2241385"/>
                <a:gd name="connsiteX100" fmla="*/ 608758 w 2628822"/>
                <a:gd name="connsiteY100" fmla="*/ 193644 h 2241385"/>
                <a:gd name="connsiteX101" fmla="*/ 534938 w 2628822"/>
                <a:gd name="connsiteY101" fmla="*/ 215075 h 2241385"/>
                <a:gd name="connsiteX102" fmla="*/ 559471 w 2628822"/>
                <a:gd name="connsiteY102" fmla="*/ 178145 h 2241385"/>
                <a:gd name="connsiteX103" fmla="*/ 607096 w 2628822"/>
                <a:gd name="connsiteY103" fmla="*/ 154332 h 2241385"/>
                <a:gd name="connsiteX104" fmla="*/ 642815 w 2628822"/>
                <a:gd name="connsiteY104" fmla="*/ 142426 h 2241385"/>
                <a:gd name="connsiteX105" fmla="*/ 657101 w 2628822"/>
                <a:gd name="connsiteY105" fmla="*/ 92419 h 2241385"/>
                <a:gd name="connsiteX106" fmla="*/ 699964 w 2628822"/>
                <a:gd name="connsiteY106" fmla="*/ 97182 h 2241385"/>
                <a:gd name="connsiteX107" fmla="*/ 803301 w 2628822"/>
                <a:gd name="connsiteY107" fmla="*/ 41649 h 2241385"/>
                <a:gd name="connsiteX108" fmla="*/ 1037113 w 2628822"/>
                <a:gd name="connsiteY108" fmla="*/ 0 h 2241385"/>
                <a:gd name="connsiteX109" fmla="*/ 1135823 w 2628822"/>
                <a:gd name="connsiteY109" fmla="*/ 27677 h 2241385"/>
                <a:gd name="connsiteX110" fmla="*/ 1200027 w 2628822"/>
                <a:gd name="connsiteY110" fmla="*/ 61463 h 2241385"/>
                <a:gd name="connsiteX111" fmla="*/ 1242889 w 2628822"/>
                <a:gd name="connsiteY111" fmla="*/ 90038 h 2241385"/>
                <a:gd name="connsiteX112" fmla="*/ 1424987 w 2628822"/>
                <a:gd name="connsiteY112" fmla="*/ 102933 h 2241385"/>
                <a:gd name="connsiteX0" fmla="*/ 1424987 w 2628822"/>
                <a:gd name="connsiteY0" fmla="*/ 102933 h 2189627"/>
                <a:gd name="connsiteX1" fmla="*/ 1343486 w 2628822"/>
                <a:gd name="connsiteY1" fmla="*/ 309068 h 2189627"/>
                <a:gd name="connsiteX2" fmla="*/ 1317607 w 2628822"/>
                <a:gd name="connsiteY2" fmla="*/ 464344 h 2189627"/>
                <a:gd name="connsiteX3" fmla="*/ 1472882 w 2628822"/>
                <a:gd name="connsiteY3" fmla="*/ 610993 h 2189627"/>
                <a:gd name="connsiteX4" fmla="*/ 1878324 w 2628822"/>
                <a:gd name="connsiteY4" fmla="*/ 723136 h 2189627"/>
                <a:gd name="connsiteX5" fmla="*/ 2102610 w 2628822"/>
                <a:gd name="connsiteY5" fmla="*/ 921544 h 2189627"/>
                <a:gd name="connsiteX6" fmla="*/ 2352776 w 2628822"/>
                <a:gd name="connsiteY6" fmla="*/ 1076819 h 2189627"/>
                <a:gd name="connsiteX7" fmla="*/ 2533931 w 2628822"/>
                <a:gd name="connsiteY7" fmla="*/ 1318359 h 2189627"/>
                <a:gd name="connsiteX8" fmla="*/ 2628822 w 2628822"/>
                <a:gd name="connsiteY8" fmla="*/ 1620283 h 2189627"/>
                <a:gd name="connsiteX9" fmla="*/ 2620195 w 2628822"/>
                <a:gd name="connsiteY9" fmla="*/ 1870449 h 2189627"/>
                <a:gd name="connsiteX10" fmla="*/ 2542558 w 2628822"/>
                <a:gd name="connsiteY10" fmla="*/ 2060231 h 2189627"/>
                <a:gd name="connsiteX11" fmla="*/ 2370029 w 2628822"/>
                <a:gd name="connsiteY11" fmla="*/ 2189627 h 2189627"/>
                <a:gd name="connsiteX12" fmla="*/ 2123197 w 2628822"/>
                <a:gd name="connsiteY12" fmla="*/ 2132906 h 2189627"/>
                <a:gd name="connsiteX13" fmla="*/ 1958383 w 2628822"/>
                <a:gd name="connsiteY13" fmla="*/ 2045375 h 2189627"/>
                <a:gd name="connsiteX14" fmla="*/ 1907985 w 2628822"/>
                <a:gd name="connsiteY14" fmla="*/ 1912330 h 2189627"/>
                <a:gd name="connsiteX15" fmla="*/ 1870943 w 2628822"/>
                <a:gd name="connsiteY15" fmla="*/ 1742997 h 2189627"/>
                <a:gd name="connsiteX16" fmla="*/ 1773047 w 2628822"/>
                <a:gd name="connsiteY16" fmla="*/ 1592185 h 2189627"/>
                <a:gd name="connsiteX17" fmla="*/ 1736005 w 2628822"/>
                <a:gd name="connsiteY17" fmla="*/ 1732414 h 2189627"/>
                <a:gd name="connsiteX18" fmla="*/ 1746588 w 2628822"/>
                <a:gd name="connsiteY18" fmla="*/ 1917623 h 2189627"/>
                <a:gd name="connsiteX19" fmla="*/ 1642075 w 2628822"/>
                <a:gd name="connsiteY19" fmla="*/ 2061139 h 2189627"/>
                <a:gd name="connsiteX20" fmla="*/ 1487629 w 2628822"/>
                <a:gd name="connsiteY20" fmla="*/ 1964876 h 2189627"/>
                <a:gd name="connsiteX21" fmla="*/ 1302685 w 2628822"/>
                <a:gd name="connsiteY21" fmla="*/ 1899524 h 2189627"/>
                <a:gd name="connsiteX22" fmla="*/ 1251884 w 2628822"/>
                <a:gd name="connsiteY22" fmla="*/ 1750563 h 2189627"/>
                <a:gd name="connsiteX23" fmla="*/ 1251818 w 2628822"/>
                <a:gd name="connsiteY23" fmla="*/ 1631873 h 2189627"/>
                <a:gd name="connsiteX24" fmla="*/ 1095715 w 2628822"/>
                <a:gd name="connsiteY24" fmla="*/ 1573661 h 2189627"/>
                <a:gd name="connsiteX25" fmla="*/ 867342 w 2628822"/>
                <a:gd name="connsiteY25" fmla="*/ 1656131 h 2189627"/>
                <a:gd name="connsiteX26" fmla="*/ 562381 w 2628822"/>
                <a:gd name="connsiteY26" fmla="*/ 1629649 h 2189627"/>
                <a:gd name="connsiteX27" fmla="*/ 486446 w 2628822"/>
                <a:gd name="connsiteY27" fmla="*/ 1720929 h 2189627"/>
                <a:gd name="connsiteX28" fmla="*/ 479568 w 2628822"/>
                <a:gd name="connsiteY28" fmla="*/ 1879678 h 2189627"/>
                <a:gd name="connsiteX29" fmla="*/ 431675 w 2628822"/>
                <a:gd name="connsiteY29" fmla="*/ 1975724 h 2189627"/>
                <a:gd name="connsiteX30" fmla="*/ 415083 w 2628822"/>
                <a:gd name="connsiteY30" fmla="*/ 2154428 h 2189627"/>
                <a:gd name="connsiteX31" fmla="*/ 359711 w 2628822"/>
                <a:gd name="connsiteY31" fmla="*/ 2093993 h 2189627"/>
                <a:gd name="connsiteX32" fmla="*/ 352620 w 2628822"/>
                <a:gd name="connsiteY32" fmla="*/ 1923619 h 2189627"/>
                <a:gd name="connsiteX33" fmla="*/ 271604 w 2628822"/>
                <a:gd name="connsiteY33" fmla="*/ 2013534 h 2189627"/>
                <a:gd name="connsiteX34" fmla="*/ 196532 w 2628822"/>
                <a:gd name="connsiteY34" fmla="*/ 2147095 h 2189627"/>
                <a:gd name="connsiteX35" fmla="*/ 195075 w 2628822"/>
                <a:gd name="connsiteY35" fmla="*/ 2063585 h 2189627"/>
                <a:gd name="connsiteX36" fmla="*/ 125733 w 2628822"/>
                <a:gd name="connsiteY36" fmla="*/ 2068548 h 2189627"/>
                <a:gd name="connsiteX37" fmla="*/ 7828 w 2628822"/>
                <a:gd name="connsiteY37" fmla="*/ 2101018 h 2189627"/>
                <a:gd name="connsiteX38" fmla="*/ 14498 w 2628822"/>
                <a:gd name="connsiteY38" fmla="*/ 2030297 h 2189627"/>
                <a:gd name="connsiteX39" fmla="*/ 158971 w 2628822"/>
                <a:gd name="connsiteY39" fmla="*/ 1998578 h 2189627"/>
                <a:gd name="connsiteX40" fmla="*/ 272602 w 2628822"/>
                <a:gd name="connsiteY40" fmla="*/ 1933372 h 2189627"/>
                <a:gd name="connsiteX41" fmla="*/ 356910 w 2628822"/>
                <a:gd name="connsiteY41" fmla="*/ 1823873 h 2189627"/>
                <a:gd name="connsiteX42" fmla="*/ 261660 w 2628822"/>
                <a:gd name="connsiteY42" fmla="*/ 1547248 h 2189627"/>
                <a:gd name="connsiteX43" fmla="*/ 182974 w 2628822"/>
                <a:gd name="connsiteY43" fmla="*/ 1495850 h 2189627"/>
                <a:gd name="connsiteX44" fmla="*/ 132632 w 2628822"/>
                <a:gd name="connsiteY44" fmla="*/ 1420206 h 2189627"/>
                <a:gd name="connsiteX45" fmla="*/ 229659 w 2628822"/>
                <a:gd name="connsiteY45" fmla="*/ 1329523 h 2189627"/>
                <a:gd name="connsiteX46" fmla="*/ 265184 w 2628822"/>
                <a:gd name="connsiteY46" fmla="*/ 1275227 h 2189627"/>
                <a:gd name="connsiteX47" fmla="*/ 384157 w 2628822"/>
                <a:gd name="connsiteY47" fmla="*/ 1092590 h 2189627"/>
                <a:gd name="connsiteX48" fmla="*/ 390402 w 2628822"/>
                <a:gd name="connsiteY48" fmla="*/ 1021107 h 2189627"/>
                <a:gd name="connsiteX49" fmla="*/ 399927 w 2628822"/>
                <a:gd name="connsiteY49" fmla="*/ 960812 h 2189627"/>
                <a:gd name="connsiteX50" fmla="*/ 435646 w 2628822"/>
                <a:gd name="connsiteY50" fmla="*/ 952051 h 2189627"/>
                <a:gd name="connsiteX51" fmla="*/ 465074 w 2628822"/>
                <a:gd name="connsiteY51" fmla="*/ 983142 h 2189627"/>
                <a:gd name="connsiteX52" fmla="*/ 483271 w 2628822"/>
                <a:gd name="connsiteY52" fmla="*/ 966338 h 2189627"/>
                <a:gd name="connsiteX53" fmla="*/ 481743 w 2628822"/>
                <a:gd name="connsiteY53" fmla="*/ 906088 h 2189627"/>
                <a:gd name="connsiteX54" fmla="*/ 533188 w 2628822"/>
                <a:gd name="connsiteY54" fmla="*/ 885556 h 2189627"/>
                <a:gd name="connsiteX55" fmla="*/ 576139 w 2628822"/>
                <a:gd name="connsiteY55" fmla="*/ 930620 h 2189627"/>
                <a:gd name="connsiteX56" fmla="*/ 592808 w 2628822"/>
                <a:gd name="connsiteY56" fmla="*/ 952051 h 2189627"/>
                <a:gd name="connsiteX57" fmla="*/ 621833 w 2628822"/>
                <a:gd name="connsiteY57" fmla="*/ 939380 h 2189627"/>
                <a:gd name="connsiteX58" fmla="*/ 630908 w 2628822"/>
                <a:gd name="connsiteY58" fmla="*/ 880613 h 2189627"/>
                <a:gd name="connsiteX59" fmla="*/ 631942 w 2628822"/>
                <a:gd name="connsiteY59" fmla="*/ 847186 h 2189627"/>
                <a:gd name="connsiteX60" fmla="*/ 652339 w 2628822"/>
                <a:gd name="connsiteY60" fmla="*/ 823463 h 2189627"/>
                <a:gd name="connsiteX61" fmla="*/ 708097 w 2628822"/>
                <a:gd name="connsiteY61" fmla="*/ 804952 h 2189627"/>
                <a:gd name="connsiteX62" fmla="*/ 740446 w 2628822"/>
                <a:gd name="connsiteY62" fmla="*/ 799651 h 2189627"/>
                <a:gd name="connsiteX63" fmla="*/ 758642 w 2628822"/>
                <a:gd name="connsiteY63" fmla="*/ 767167 h 2189627"/>
                <a:gd name="connsiteX64" fmla="*/ 783308 w 2628822"/>
                <a:gd name="connsiteY64" fmla="*/ 759170 h 2189627"/>
                <a:gd name="connsiteX65" fmla="*/ 799977 w 2628822"/>
                <a:gd name="connsiteY65" fmla="*/ 735357 h 2189627"/>
                <a:gd name="connsiteX66" fmla="*/ 823789 w 2628822"/>
                <a:gd name="connsiteY66" fmla="*/ 787745 h 2189627"/>
                <a:gd name="connsiteX67" fmla="*/ 866652 w 2628822"/>
                <a:gd name="connsiteY67" fmla="*/ 785364 h 2189627"/>
                <a:gd name="connsiteX68" fmla="*/ 904752 w 2628822"/>
                <a:gd name="connsiteY68" fmla="*/ 797270 h 2189627"/>
                <a:gd name="connsiteX69" fmla="*/ 928564 w 2628822"/>
                <a:gd name="connsiteY69" fmla="*/ 787745 h 2189627"/>
                <a:gd name="connsiteX70" fmla="*/ 957139 w 2628822"/>
                <a:gd name="connsiteY70" fmla="*/ 859182 h 2189627"/>
                <a:gd name="connsiteX71" fmla="*/ 982075 w 2628822"/>
                <a:gd name="connsiteY71" fmla="*/ 846872 h 2189627"/>
                <a:gd name="connsiteX72" fmla="*/ 1025207 w 2628822"/>
                <a:gd name="connsiteY72" fmla="*/ 852532 h 2189627"/>
                <a:gd name="connsiteX73" fmla="*/ 1059533 w 2628822"/>
                <a:gd name="connsiteY73" fmla="*/ 859182 h 2189627"/>
                <a:gd name="connsiteX74" fmla="*/ 1118884 w 2628822"/>
                <a:gd name="connsiteY74" fmla="*/ 914715 h 2189627"/>
                <a:gd name="connsiteX75" fmla="*/ 1147639 w 2628822"/>
                <a:gd name="connsiteY75" fmla="*/ 899663 h 2189627"/>
                <a:gd name="connsiteX76" fmla="*/ 1183358 w 2628822"/>
                <a:gd name="connsiteY76" fmla="*/ 923476 h 2189627"/>
                <a:gd name="connsiteX77" fmla="*/ 1235746 w 2628822"/>
                <a:gd name="connsiteY77" fmla="*/ 952051 h 2189627"/>
                <a:gd name="connsiteX78" fmla="*/ 1316708 w 2628822"/>
                <a:gd name="connsiteY78" fmla="*/ 956633 h 2189627"/>
                <a:gd name="connsiteX79" fmla="*/ 1340205 w 2628822"/>
                <a:gd name="connsiteY79" fmla="*/ 917680 h 2189627"/>
                <a:gd name="connsiteX80" fmla="*/ 1304802 w 2628822"/>
                <a:gd name="connsiteY80" fmla="*/ 875851 h 2189627"/>
                <a:gd name="connsiteX81" fmla="*/ 1229859 w 2628822"/>
                <a:gd name="connsiteY81" fmla="*/ 823687 h 2189627"/>
                <a:gd name="connsiteX82" fmla="*/ 1142877 w 2628822"/>
                <a:gd name="connsiteY82" fmla="*/ 778220 h 2189627"/>
                <a:gd name="connsiteX83" fmla="*/ 1057646 w 2628822"/>
                <a:gd name="connsiteY83" fmla="*/ 685396 h 2189627"/>
                <a:gd name="connsiteX84" fmla="*/ 1019052 w 2628822"/>
                <a:gd name="connsiteY84" fmla="*/ 663920 h 2189627"/>
                <a:gd name="connsiteX85" fmla="*/ 937460 w 2628822"/>
                <a:gd name="connsiteY85" fmla="*/ 588124 h 2189627"/>
                <a:gd name="connsiteX86" fmla="*/ 907133 w 2628822"/>
                <a:gd name="connsiteY86" fmla="*/ 521045 h 2189627"/>
                <a:gd name="connsiteX87" fmla="*/ 876177 w 2628822"/>
                <a:gd name="connsiteY87" fmla="*/ 471038 h 2189627"/>
                <a:gd name="connsiteX88" fmla="*/ 859193 w 2628822"/>
                <a:gd name="connsiteY88" fmla="*/ 455134 h 2189627"/>
                <a:gd name="connsiteX89" fmla="*/ 864270 w 2628822"/>
                <a:gd name="connsiteY89" fmla="*/ 418651 h 2189627"/>
                <a:gd name="connsiteX90" fmla="*/ 885702 w 2628822"/>
                <a:gd name="connsiteY90" fmla="*/ 378394 h 2189627"/>
                <a:gd name="connsiteX91" fmla="*/ 842839 w 2628822"/>
                <a:gd name="connsiteY91" fmla="*/ 378170 h 2189627"/>
                <a:gd name="connsiteX92" fmla="*/ 800920 w 2628822"/>
                <a:gd name="connsiteY92" fmla="*/ 353099 h 2189627"/>
                <a:gd name="connsiteX93" fmla="*/ 792833 w 2628822"/>
                <a:gd name="connsiteY93" fmla="*/ 290063 h 2189627"/>
                <a:gd name="connsiteX94" fmla="*/ 761877 w 2628822"/>
                <a:gd name="connsiteY94" fmla="*/ 275776 h 2189627"/>
                <a:gd name="connsiteX95" fmla="*/ 756305 w 2628822"/>
                <a:gd name="connsiteY95" fmla="*/ 252862 h 2189627"/>
                <a:gd name="connsiteX96" fmla="*/ 704727 w 2628822"/>
                <a:gd name="connsiteY96" fmla="*/ 256726 h 2189627"/>
                <a:gd name="connsiteX97" fmla="*/ 692821 w 2628822"/>
                <a:gd name="connsiteY97" fmla="*/ 240057 h 2189627"/>
                <a:gd name="connsiteX98" fmla="*/ 642814 w 2628822"/>
                <a:gd name="connsiteY98" fmla="*/ 247201 h 2189627"/>
                <a:gd name="connsiteX99" fmla="*/ 621383 w 2628822"/>
                <a:gd name="connsiteY99" fmla="*/ 235295 h 2189627"/>
                <a:gd name="connsiteX100" fmla="*/ 608758 w 2628822"/>
                <a:gd name="connsiteY100" fmla="*/ 193644 h 2189627"/>
                <a:gd name="connsiteX101" fmla="*/ 534938 w 2628822"/>
                <a:gd name="connsiteY101" fmla="*/ 215075 h 2189627"/>
                <a:gd name="connsiteX102" fmla="*/ 559471 w 2628822"/>
                <a:gd name="connsiteY102" fmla="*/ 178145 h 2189627"/>
                <a:gd name="connsiteX103" fmla="*/ 607096 w 2628822"/>
                <a:gd name="connsiteY103" fmla="*/ 154332 h 2189627"/>
                <a:gd name="connsiteX104" fmla="*/ 642815 w 2628822"/>
                <a:gd name="connsiteY104" fmla="*/ 142426 h 2189627"/>
                <a:gd name="connsiteX105" fmla="*/ 657101 w 2628822"/>
                <a:gd name="connsiteY105" fmla="*/ 92419 h 2189627"/>
                <a:gd name="connsiteX106" fmla="*/ 699964 w 2628822"/>
                <a:gd name="connsiteY106" fmla="*/ 97182 h 2189627"/>
                <a:gd name="connsiteX107" fmla="*/ 803301 w 2628822"/>
                <a:gd name="connsiteY107" fmla="*/ 41649 h 2189627"/>
                <a:gd name="connsiteX108" fmla="*/ 1037113 w 2628822"/>
                <a:gd name="connsiteY108" fmla="*/ 0 h 2189627"/>
                <a:gd name="connsiteX109" fmla="*/ 1135823 w 2628822"/>
                <a:gd name="connsiteY109" fmla="*/ 27677 h 2189627"/>
                <a:gd name="connsiteX110" fmla="*/ 1200027 w 2628822"/>
                <a:gd name="connsiteY110" fmla="*/ 61463 h 2189627"/>
                <a:gd name="connsiteX111" fmla="*/ 1242889 w 2628822"/>
                <a:gd name="connsiteY111" fmla="*/ 90038 h 2189627"/>
                <a:gd name="connsiteX112" fmla="*/ 1424987 w 2628822"/>
                <a:gd name="connsiteY112" fmla="*/ 102933 h 2189627"/>
                <a:gd name="connsiteX0" fmla="*/ 1424987 w 2628822"/>
                <a:gd name="connsiteY0" fmla="*/ 102933 h 2189627"/>
                <a:gd name="connsiteX1" fmla="*/ 1343486 w 2628822"/>
                <a:gd name="connsiteY1" fmla="*/ 309068 h 2189627"/>
                <a:gd name="connsiteX2" fmla="*/ 1317607 w 2628822"/>
                <a:gd name="connsiteY2" fmla="*/ 464344 h 2189627"/>
                <a:gd name="connsiteX3" fmla="*/ 1472882 w 2628822"/>
                <a:gd name="connsiteY3" fmla="*/ 610993 h 2189627"/>
                <a:gd name="connsiteX4" fmla="*/ 1878324 w 2628822"/>
                <a:gd name="connsiteY4" fmla="*/ 723136 h 2189627"/>
                <a:gd name="connsiteX5" fmla="*/ 2102610 w 2628822"/>
                <a:gd name="connsiteY5" fmla="*/ 921544 h 2189627"/>
                <a:gd name="connsiteX6" fmla="*/ 2352776 w 2628822"/>
                <a:gd name="connsiteY6" fmla="*/ 1076819 h 2189627"/>
                <a:gd name="connsiteX7" fmla="*/ 2533931 w 2628822"/>
                <a:gd name="connsiteY7" fmla="*/ 1318359 h 2189627"/>
                <a:gd name="connsiteX8" fmla="*/ 2628822 w 2628822"/>
                <a:gd name="connsiteY8" fmla="*/ 1620283 h 2189627"/>
                <a:gd name="connsiteX9" fmla="*/ 2620195 w 2628822"/>
                <a:gd name="connsiteY9" fmla="*/ 1870449 h 2189627"/>
                <a:gd name="connsiteX10" fmla="*/ 2542558 w 2628822"/>
                <a:gd name="connsiteY10" fmla="*/ 2060231 h 2189627"/>
                <a:gd name="connsiteX11" fmla="*/ 2370029 w 2628822"/>
                <a:gd name="connsiteY11" fmla="*/ 2189627 h 2189627"/>
                <a:gd name="connsiteX12" fmla="*/ 2164631 w 2628822"/>
                <a:gd name="connsiteY12" fmla="*/ 1893809 h 2189627"/>
                <a:gd name="connsiteX13" fmla="*/ 2123197 w 2628822"/>
                <a:gd name="connsiteY13" fmla="*/ 2132906 h 2189627"/>
                <a:gd name="connsiteX14" fmla="*/ 1958383 w 2628822"/>
                <a:gd name="connsiteY14" fmla="*/ 2045375 h 2189627"/>
                <a:gd name="connsiteX15" fmla="*/ 1907985 w 2628822"/>
                <a:gd name="connsiteY15" fmla="*/ 1912330 h 2189627"/>
                <a:gd name="connsiteX16" fmla="*/ 1870943 w 2628822"/>
                <a:gd name="connsiteY16" fmla="*/ 1742997 h 2189627"/>
                <a:gd name="connsiteX17" fmla="*/ 1773047 w 2628822"/>
                <a:gd name="connsiteY17" fmla="*/ 1592185 h 2189627"/>
                <a:gd name="connsiteX18" fmla="*/ 1736005 w 2628822"/>
                <a:gd name="connsiteY18" fmla="*/ 1732414 h 2189627"/>
                <a:gd name="connsiteX19" fmla="*/ 1746588 w 2628822"/>
                <a:gd name="connsiteY19" fmla="*/ 1917623 h 2189627"/>
                <a:gd name="connsiteX20" fmla="*/ 1642075 w 2628822"/>
                <a:gd name="connsiteY20" fmla="*/ 2061139 h 2189627"/>
                <a:gd name="connsiteX21" fmla="*/ 1487629 w 2628822"/>
                <a:gd name="connsiteY21" fmla="*/ 1964876 h 2189627"/>
                <a:gd name="connsiteX22" fmla="*/ 1302685 w 2628822"/>
                <a:gd name="connsiteY22" fmla="*/ 1899524 h 2189627"/>
                <a:gd name="connsiteX23" fmla="*/ 1251884 w 2628822"/>
                <a:gd name="connsiteY23" fmla="*/ 1750563 h 2189627"/>
                <a:gd name="connsiteX24" fmla="*/ 1251818 w 2628822"/>
                <a:gd name="connsiteY24" fmla="*/ 1631873 h 2189627"/>
                <a:gd name="connsiteX25" fmla="*/ 1095715 w 2628822"/>
                <a:gd name="connsiteY25" fmla="*/ 1573661 h 2189627"/>
                <a:gd name="connsiteX26" fmla="*/ 867342 w 2628822"/>
                <a:gd name="connsiteY26" fmla="*/ 1656131 h 2189627"/>
                <a:gd name="connsiteX27" fmla="*/ 562381 w 2628822"/>
                <a:gd name="connsiteY27" fmla="*/ 1629649 h 2189627"/>
                <a:gd name="connsiteX28" fmla="*/ 486446 w 2628822"/>
                <a:gd name="connsiteY28" fmla="*/ 1720929 h 2189627"/>
                <a:gd name="connsiteX29" fmla="*/ 479568 w 2628822"/>
                <a:gd name="connsiteY29" fmla="*/ 1879678 h 2189627"/>
                <a:gd name="connsiteX30" fmla="*/ 431675 w 2628822"/>
                <a:gd name="connsiteY30" fmla="*/ 1975724 h 2189627"/>
                <a:gd name="connsiteX31" fmla="*/ 415083 w 2628822"/>
                <a:gd name="connsiteY31" fmla="*/ 2154428 h 2189627"/>
                <a:gd name="connsiteX32" fmla="*/ 359711 w 2628822"/>
                <a:gd name="connsiteY32" fmla="*/ 2093993 h 2189627"/>
                <a:gd name="connsiteX33" fmla="*/ 352620 w 2628822"/>
                <a:gd name="connsiteY33" fmla="*/ 1923619 h 2189627"/>
                <a:gd name="connsiteX34" fmla="*/ 271604 w 2628822"/>
                <a:gd name="connsiteY34" fmla="*/ 2013534 h 2189627"/>
                <a:gd name="connsiteX35" fmla="*/ 196532 w 2628822"/>
                <a:gd name="connsiteY35" fmla="*/ 2147095 h 2189627"/>
                <a:gd name="connsiteX36" fmla="*/ 195075 w 2628822"/>
                <a:gd name="connsiteY36" fmla="*/ 2063585 h 2189627"/>
                <a:gd name="connsiteX37" fmla="*/ 125733 w 2628822"/>
                <a:gd name="connsiteY37" fmla="*/ 2068548 h 2189627"/>
                <a:gd name="connsiteX38" fmla="*/ 7828 w 2628822"/>
                <a:gd name="connsiteY38" fmla="*/ 2101018 h 2189627"/>
                <a:gd name="connsiteX39" fmla="*/ 14498 w 2628822"/>
                <a:gd name="connsiteY39" fmla="*/ 2030297 h 2189627"/>
                <a:gd name="connsiteX40" fmla="*/ 158971 w 2628822"/>
                <a:gd name="connsiteY40" fmla="*/ 1998578 h 2189627"/>
                <a:gd name="connsiteX41" fmla="*/ 272602 w 2628822"/>
                <a:gd name="connsiteY41" fmla="*/ 1933372 h 2189627"/>
                <a:gd name="connsiteX42" fmla="*/ 356910 w 2628822"/>
                <a:gd name="connsiteY42" fmla="*/ 1823873 h 2189627"/>
                <a:gd name="connsiteX43" fmla="*/ 261660 w 2628822"/>
                <a:gd name="connsiteY43" fmla="*/ 1547248 h 2189627"/>
                <a:gd name="connsiteX44" fmla="*/ 182974 w 2628822"/>
                <a:gd name="connsiteY44" fmla="*/ 1495850 h 2189627"/>
                <a:gd name="connsiteX45" fmla="*/ 132632 w 2628822"/>
                <a:gd name="connsiteY45" fmla="*/ 1420206 h 2189627"/>
                <a:gd name="connsiteX46" fmla="*/ 229659 w 2628822"/>
                <a:gd name="connsiteY46" fmla="*/ 1329523 h 2189627"/>
                <a:gd name="connsiteX47" fmla="*/ 265184 w 2628822"/>
                <a:gd name="connsiteY47" fmla="*/ 1275227 h 2189627"/>
                <a:gd name="connsiteX48" fmla="*/ 384157 w 2628822"/>
                <a:gd name="connsiteY48" fmla="*/ 1092590 h 2189627"/>
                <a:gd name="connsiteX49" fmla="*/ 390402 w 2628822"/>
                <a:gd name="connsiteY49" fmla="*/ 1021107 h 2189627"/>
                <a:gd name="connsiteX50" fmla="*/ 399927 w 2628822"/>
                <a:gd name="connsiteY50" fmla="*/ 960812 h 2189627"/>
                <a:gd name="connsiteX51" fmla="*/ 435646 w 2628822"/>
                <a:gd name="connsiteY51" fmla="*/ 952051 h 2189627"/>
                <a:gd name="connsiteX52" fmla="*/ 465074 w 2628822"/>
                <a:gd name="connsiteY52" fmla="*/ 983142 h 2189627"/>
                <a:gd name="connsiteX53" fmla="*/ 483271 w 2628822"/>
                <a:gd name="connsiteY53" fmla="*/ 966338 h 2189627"/>
                <a:gd name="connsiteX54" fmla="*/ 481743 w 2628822"/>
                <a:gd name="connsiteY54" fmla="*/ 906088 h 2189627"/>
                <a:gd name="connsiteX55" fmla="*/ 533188 w 2628822"/>
                <a:gd name="connsiteY55" fmla="*/ 885556 h 2189627"/>
                <a:gd name="connsiteX56" fmla="*/ 576139 w 2628822"/>
                <a:gd name="connsiteY56" fmla="*/ 930620 h 2189627"/>
                <a:gd name="connsiteX57" fmla="*/ 592808 w 2628822"/>
                <a:gd name="connsiteY57" fmla="*/ 952051 h 2189627"/>
                <a:gd name="connsiteX58" fmla="*/ 621833 w 2628822"/>
                <a:gd name="connsiteY58" fmla="*/ 939380 h 2189627"/>
                <a:gd name="connsiteX59" fmla="*/ 630908 w 2628822"/>
                <a:gd name="connsiteY59" fmla="*/ 880613 h 2189627"/>
                <a:gd name="connsiteX60" fmla="*/ 631942 w 2628822"/>
                <a:gd name="connsiteY60" fmla="*/ 847186 h 2189627"/>
                <a:gd name="connsiteX61" fmla="*/ 652339 w 2628822"/>
                <a:gd name="connsiteY61" fmla="*/ 823463 h 2189627"/>
                <a:gd name="connsiteX62" fmla="*/ 708097 w 2628822"/>
                <a:gd name="connsiteY62" fmla="*/ 804952 h 2189627"/>
                <a:gd name="connsiteX63" fmla="*/ 740446 w 2628822"/>
                <a:gd name="connsiteY63" fmla="*/ 799651 h 2189627"/>
                <a:gd name="connsiteX64" fmla="*/ 758642 w 2628822"/>
                <a:gd name="connsiteY64" fmla="*/ 767167 h 2189627"/>
                <a:gd name="connsiteX65" fmla="*/ 783308 w 2628822"/>
                <a:gd name="connsiteY65" fmla="*/ 759170 h 2189627"/>
                <a:gd name="connsiteX66" fmla="*/ 799977 w 2628822"/>
                <a:gd name="connsiteY66" fmla="*/ 735357 h 2189627"/>
                <a:gd name="connsiteX67" fmla="*/ 823789 w 2628822"/>
                <a:gd name="connsiteY67" fmla="*/ 787745 h 2189627"/>
                <a:gd name="connsiteX68" fmla="*/ 866652 w 2628822"/>
                <a:gd name="connsiteY68" fmla="*/ 785364 h 2189627"/>
                <a:gd name="connsiteX69" fmla="*/ 904752 w 2628822"/>
                <a:gd name="connsiteY69" fmla="*/ 797270 h 2189627"/>
                <a:gd name="connsiteX70" fmla="*/ 928564 w 2628822"/>
                <a:gd name="connsiteY70" fmla="*/ 787745 h 2189627"/>
                <a:gd name="connsiteX71" fmla="*/ 957139 w 2628822"/>
                <a:gd name="connsiteY71" fmla="*/ 859182 h 2189627"/>
                <a:gd name="connsiteX72" fmla="*/ 982075 w 2628822"/>
                <a:gd name="connsiteY72" fmla="*/ 846872 h 2189627"/>
                <a:gd name="connsiteX73" fmla="*/ 1025207 w 2628822"/>
                <a:gd name="connsiteY73" fmla="*/ 852532 h 2189627"/>
                <a:gd name="connsiteX74" fmla="*/ 1059533 w 2628822"/>
                <a:gd name="connsiteY74" fmla="*/ 859182 h 2189627"/>
                <a:gd name="connsiteX75" fmla="*/ 1118884 w 2628822"/>
                <a:gd name="connsiteY75" fmla="*/ 914715 h 2189627"/>
                <a:gd name="connsiteX76" fmla="*/ 1147639 w 2628822"/>
                <a:gd name="connsiteY76" fmla="*/ 899663 h 2189627"/>
                <a:gd name="connsiteX77" fmla="*/ 1183358 w 2628822"/>
                <a:gd name="connsiteY77" fmla="*/ 923476 h 2189627"/>
                <a:gd name="connsiteX78" fmla="*/ 1235746 w 2628822"/>
                <a:gd name="connsiteY78" fmla="*/ 952051 h 2189627"/>
                <a:gd name="connsiteX79" fmla="*/ 1316708 w 2628822"/>
                <a:gd name="connsiteY79" fmla="*/ 956633 h 2189627"/>
                <a:gd name="connsiteX80" fmla="*/ 1340205 w 2628822"/>
                <a:gd name="connsiteY80" fmla="*/ 917680 h 2189627"/>
                <a:gd name="connsiteX81" fmla="*/ 1304802 w 2628822"/>
                <a:gd name="connsiteY81" fmla="*/ 875851 h 2189627"/>
                <a:gd name="connsiteX82" fmla="*/ 1229859 w 2628822"/>
                <a:gd name="connsiteY82" fmla="*/ 823687 h 2189627"/>
                <a:gd name="connsiteX83" fmla="*/ 1142877 w 2628822"/>
                <a:gd name="connsiteY83" fmla="*/ 778220 h 2189627"/>
                <a:gd name="connsiteX84" fmla="*/ 1057646 w 2628822"/>
                <a:gd name="connsiteY84" fmla="*/ 685396 h 2189627"/>
                <a:gd name="connsiteX85" fmla="*/ 1019052 w 2628822"/>
                <a:gd name="connsiteY85" fmla="*/ 663920 h 2189627"/>
                <a:gd name="connsiteX86" fmla="*/ 937460 w 2628822"/>
                <a:gd name="connsiteY86" fmla="*/ 588124 h 2189627"/>
                <a:gd name="connsiteX87" fmla="*/ 907133 w 2628822"/>
                <a:gd name="connsiteY87" fmla="*/ 521045 h 2189627"/>
                <a:gd name="connsiteX88" fmla="*/ 876177 w 2628822"/>
                <a:gd name="connsiteY88" fmla="*/ 471038 h 2189627"/>
                <a:gd name="connsiteX89" fmla="*/ 859193 w 2628822"/>
                <a:gd name="connsiteY89" fmla="*/ 455134 h 2189627"/>
                <a:gd name="connsiteX90" fmla="*/ 864270 w 2628822"/>
                <a:gd name="connsiteY90" fmla="*/ 418651 h 2189627"/>
                <a:gd name="connsiteX91" fmla="*/ 885702 w 2628822"/>
                <a:gd name="connsiteY91" fmla="*/ 378394 h 2189627"/>
                <a:gd name="connsiteX92" fmla="*/ 842839 w 2628822"/>
                <a:gd name="connsiteY92" fmla="*/ 378170 h 2189627"/>
                <a:gd name="connsiteX93" fmla="*/ 800920 w 2628822"/>
                <a:gd name="connsiteY93" fmla="*/ 353099 h 2189627"/>
                <a:gd name="connsiteX94" fmla="*/ 792833 w 2628822"/>
                <a:gd name="connsiteY94" fmla="*/ 290063 h 2189627"/>
                <a:gd name="connsiteX95" fmla="*/ 761877 w 2628822"/>
                <a:gd name="connsiteY95" fmla="*/ 275776 h 2189627"/>
                <a:gd name="connsiteX96" fmla="*/ 756305 w 2628822"/>
                <a:gd name="connsiteY96" fmla="*/ 252862 h 2189627"/>
                <a:gd name="connsiteX97" fmla="*/ 704727 w 2628822"/>
                <a:gd name="connsiteY97" fmla="*/ 256726 h 2189627"/>
                <a:gd name="connsiteX98" fmla="*/ 692821 w 2628822"/>
                <a:gd name="connsiteY98" fmla="*/ 240057 h 2189627"/>
                <a:gd name="connsiteX99" fmla="*/ 642814 w 2628822"/>
                <a:gd name="connsiteY99" fmla="*/ 247201 h 2189627"/>
                <a:gd name="connsiteX100" fmla="*/ 621383 w 2628822"/>
                <a:gd name="connsiteY100" fmla="*/ 235295 h 2189627"/>
                <a:gd name="connsiteX101" fmla="*/ 608758 w 2628822"/>
                <a:gd name="connsiteY101" fmla="*/ 193644 h 2189627"/>
                <a:gd name="connsiteX102" fmla="*/ 534938 w 2628822"/>
                <a:gd name="connsiteY102" fmla="*/ 215075 h 2189627"/>
                <a:gd name="connsiteX103" fmla="*/ 559471 w 2628822"/>
                <a:gd name="connsiteY103" fmla="*/ 178145 h 2189627"/>
                <a:gd name="connsiteX104" fmla="*/ 607096 w 2628822"/>
                <a:gd name="connsiteY104" fmla="*/ 154332 h 2189627"/>
                <a:gd name="connsiteX105" fmla="*/ 642815 w 2628822"/>
                <a:gd name="connsiteY105" fmla="*/ 142426 h 2189627"/>
                <a:gd name="connsiteX106" fmla="*/ 657101 w 2628822"/>
                <a:gd name="connsiteY106" fmla="*/ 92419 h 2189627"/>
                <a:gd name="connsiteX107" fmla="*/ 699964 w 2628822"/>
                <a:gd name="connsiteY107" fmla="*/ 97182 h 2189627"/>
                <a:gd name="connsiteX108" fmla="*/ 803301 w 2628822"/>
                <a:gd name="connsiteY108" fmla="*/ 41649 h 2189627"/>
                <a:gd name="connsiteX109" fmla="*/ 1037113 w 2628822"/>
                <a:gd name="connsiteY109" fmla="*/ 0 h 2189627"/>
                <a:gd name="connsiteX110" fmla="*/ 1135823 w 2628822"/>
                <a:gd name="connsiteY110" fmla="*/ 27677 h 2189627"/>
                <a:gd name="connsiteX111" fmla="*/ 1200027 w 2628822"/>
                <a:gd name="connsiteY111" fmla="*/ 61463 h 2189627"/>
                <a:gd name="connsiteX112" fmla="*/ 1242889 w 2628822"/>
                <a:gd name="connsiteY112" fmla="*/ 90038 h 2189627"/>
                <a:gd name="connsiteX113" fmla="*/ 1424987 w 2628822"/>
                <a:gd name="connsiteY113" fmla="*/ 102933 h 2189627"/>
                <a:gd name="connsiteX0" fmla="*/ 1424987 w 2628822"/>
                <a:gd name="connsiteY0" fmla="*/ 102933 h 2189627"/>
                <a:gd name="connsiteX1" fmla="*/ 1343486 w 2628822"/>
                <a:gd name="connsiteY1" fmla="*/ 309068 h 2189627"/>
                <a:gd name="connsiteX2" fmla="*/ 1317607 w 2628822"/>
                <a:gd name="connsiteY2" fmla="*/ 464344 h 2189627"/>
                <a:gd name="connsiteX3" fmla="*/ 1472882 w 2628822"/>
                <a:gd name="connsiteY3" fmla="*/ 610993 h 2189627"/>
                <a:gd name="connsiteX4" fmla="*/ 1878324 w 2628822"/>
                <a:gd name="connsiteY4" fmla="*/ 723136 h 2189627"/>
                <a:gd name="connsiteX5" fmla="*/ 2102610 w 2628822"/>
                <a:gd name="connsiteY5" fmla="*/ 921544 h 2189627"/>
                <a:gd name="connsiteX6" fmla="*/ 2352776 w 2628822"/>
                <a:gd name="connsiteY6" fmla="*/ 1076819 h 2189627"/>
                <a:gd name="connsiteX7" fmla="*/ 2533931 w 2628822"/>
                <a:gd name="connsiteY7" fmla="*/ 1318359 h 2189627"/>
                <a:gd name="connsiteX8" fmla="*/ 2628822 w 2628822"/>
                <a:gd name="connsiteY8" fmla="*/ 1620283 h 2189627"/>
                <a:gd name="connsiteX9" fmla="*/ 2620195 w 2628822"/>
                <a:gd name="connsiteY9" fmla="*/ 1870449 h 2189627"/>
                <a:gd name="connsiteX10" fmla="*/ 2542558 w 2628822"/>
                <a:gd name="connsiteY10" fmla="*/ 2060231 h 2189627"/>
                <a:gd name="connsiteX11" fmla="*/ 2370029 w 2628822"/>
                <a:gd name="connsiteY11" fmla="*/ 2189627 h 2189627"/>
                <a:gd name="connsiteX12" fmla="*/ 2164631 w 2628822"/>
                <a:gd name="connsiteY12" fmla="*/ 1893809 h 2189627"/>
                <a:gd name="connsiteX13" fmla="*/ 2154047 w 2628822"/>
                <a:gd name="connsiteY13" fmla="*/ 2044623 h 2189627"/>
                <a:gd name="connsiteX14" fmla="*/ 2123197 w 2628822"/>
                <a:gd name="connsiteY14" fmla="*/ 2132906 h 2189627"/>
                <a:gd name="connsiteX15" fmla="*/ 1958383 w 2628822"/>
                <a:gd name="connsiteY15" fmla="*/ 2045375 h 2189627"/>
                <a:gd name="connsiteX16" fmla="*/ 1907985 w 2628822"/>
                <a:gd name="connsiteY16" fmla="*/ 1912330 h 2189627"/>
                <a:gd name="connsiteX17" fmla="*/ 1870943 w 2628822"/>
                <a:gd name="connsiteY17" fmla="*/ 1742997 h 2189627"/>
                <a:gd name="connsiteX18" fmla="*/ 1773047 w 2628822"/>
                <a:gd name="connsiteY18" fmla="*/ 1592185 h 2189627"/>
                <a:gd name="connsiteX19" fmla="*/ 1736005 w 2628822"/>
                <a:gd name="connsiteY19" fmla="*/ 1732414 h 2189627"/>
                <a:gd name="connsiteX20" fmla="*/ 1746588 w 2628822"/>
                <a:gd name="connsiteY20" fmla="*/ 1917623 h 2189627"/>
                <a:gd name="connsiteX21" fmla="*/ 1642075 w 2628822"/>
                <a:gd name="connsiteY21" fmla="*/ 2061139 h 2189627"/>
                <a:gd name="connsiteX22" fmla="*/ 1487629 w 2628822"/>
                <a:gd name="connsiteY22" fmla="*/ 1964876 h 2189627"/>
                <a:gd name="connsiteX23" fmla="*/ 1302685 w 2628822"/>
                <a:gd name="connsiteY23" fmla="*/ 1899524 h 2189627"/>
                <a:gd name="connsiteX24" fmla="*/ 1251884 w 2628822"/>
                <a:gd name="connsiteY24" fmla="*/ 1750563 h 2189627"/>
                <a:gd name="connsiteX25" fmla="*/ 1251818 w 2628822"/>
                <a:gd name="connsiteY25" fmla="*/ 1631873 h 2189627"/>
                <a:gd name="connsiteX26" fmla="*/ 1095715 w 2628822"/>
                <a:gd name="connsiteY26" fmla="*/ 1573661 h 2189627"/>
                <a:gd name="connsiteX27" fmla="*/ 867342 w 2628822"/>
                <a:gd name="connsiteY27" fmla="*/ 1656131 h 2189627"/>
                <a:gd name="connsiteX28" fmla="*/ 562381 w 2628822"/>
                <a:gd name="connsiteY28" fmla="*/ 1629649 h 2189627"/>
                <a:gd name="connsiteX29" fmla="*/ 486446 w 2628822"/>
                <a:gd name="connsiteY29" fmla="*/ 1720929 h 2189627"/>
                <a:gd name="connsiteX30" fmla="*/ 479568 w 2628822"/>
                <a:gd name="connsiteY30" fmla="*/ 1879678 h 2189627"/>
                <a:gd name="connsiteX31" fmla="*/ 431675 w 2628822"/>
                <a:gd name="connsiteY31" fmla="*/ 1975724 h 2189627"/>
                <a:gd name="connsiteX32" fmla="*/ 415083 w 2628822"/>
                <a:gd name="connsiteY32" fmla="*/ 2154428 h 2189627"/>
                <a:gd name="connsiteX33" fmla="*/ 359711 w 2628822"/>
                <a:gd name="connsiteY33" fmla="*/ 2093993 h 2189627"/>
                <a:gd name="connsiteX34" fmla="*/ 352620 w 2628822"/>
                <a:gd name="connsiteY34" fmla="*/ 1923619 h 2189627"/>
                <a:gd name="connsiteX35" fmla="*/ 271604 w 2628822"/>
                <a:gd name="connsiteY35" fmla="*/ 2013534 h 2189627"/>
                <a:gd name="connsiteX36" fmla="*/ 196532 w 2628822"/>
                <a:gd name="connsiteY36" fmla="*/ 2147095 h 2189627"/>
                <a:gd name="connsiteX37" fmla="*/ 195075 w 2628822"/>
                <a:gd name="connsiteY37" fmla="*/ 2063585 h 2189627"/>
                <a:gd name="connsiteX38" fmla="*/ 125733 w 2628822"/>
                <a:gd name="connsiteY38" fmla="*/ 2068548 h 2189627"/>
                <a:gd name="connsiteX39" fmla="*/ 7828 w 2628822"/>
                <a:gd name="connsiteY39" fmla="*/ 2101018 h 2189627"/>
                <a:gd name="connsiteX40" fmla="*/ 14498 w 2628822"/>
                <a:gd name="connsiteY40" fmla="*/ 2030297 h 2189627"/>
                <a:gd name="connsiteX41" fmla="*/ 158971 w 2628822"/>
                <a:gd name="connsiteY41" fmla="*/ 1998578 h 2189627"/>
                <a:gd name="connsiteX42" fmla="*/ 272602 w 2628822"/>
                <a:gd name="connsiteY42" fmla="*/ 1933372 h 2189627"/>
                <a:gd name="connsiteX43" fmla="*/ 356910 w 2628822"/>
                <a:gd name="connsiteY43" fmla="*/ 1823873 h 2189627"/>
                <a:gd name="connsiteX44" fmla="*/ 261660 w 2628822"/>
                <a:gd name="connsiteY44" fmla="*/ 1547248 h 2189627"/>
                <a:gd name="connsiteX45" fmla="*/ 182974 w 2628822"/>
                <a:gd name="connsiteY45" fmla="*/ 1495850 h 2189627"/>
                <a:gd name="connsiteX46" fmla="*/ 132632 w 2628822"/>
                <a:gd name="connsiteY46" fmla="*/ 1420206 h 2189627"/>
                <a:gd name="connsiteX47" fmla="*/ 229659 w 2628822"/>
                <a:gd name="connsiteY47" fmla="*/ 1329523 h 2189627"/>
                <a:gd name="connsiteX48" fmla="*/ 265184 w 2628822"/>
                <a:gd name="connsiteY48" fmla="*/ 1275227 h 2189627"/>
                <a:gd name="connsiteX49" fmla="*/ 384157 w 2628822"/>
                <a:gd name="connsiteY49" fmla="*/ 1092590 h 2189627"/>
                <a:gd name="connsiteX50" fmla="*/ 390402 w 2628822"/>
                <a:gd name="connsiteY50" fmla="*/ 1021107 h 2189627"/>
                <a:gd name="connsiteX51" fmla="*/ 399927 w 2628822"/>
                <a:gd name="connsiteY51" fmla="*/ 960812 h 2189627"/>
                <a:gd name="connsiteX52" fmla="*/ 435646 w 2628822"/>
                <a:gd name="connsiteY52" fmla="*/ 952051 h 2189627"/>
                <a:gd name="connsiteX53" fmla="*/ 465074 w 2628822"/>
                <a:gd name="connsiteY53" fmla="*/ 983142 h 2189627"/>
                <a:gd name="connsiteX54" fmla="*/ 483271 w 2628822"/>
                <a:gd name="connsiteY54" fmla="*/ 966338 h 2189627"/>
                <a:gd name="connsiteX55" fmla="*/ 481743 w 2628822"/>
                <a:gd name="connsiteY55" fmla="*/ 906088 h 2189627"/>
                <a:gd name="connsiteX56" fmla="*/ 533188 w 2628822"/>
                <a:gd name="connsiteY56" fmla="*/ 885556 h 2189627"/>
                <a:gd name="connsiteX57" fmla="*/ 576139 w 2628822"/>
                <a:gd name="connsiteY57" fmla="*/ 930620 h 2189627"/>
                <a:gd name="connsiteX58" fmla="*/ 592808 w 2628822"/>
                <a:gd name="connsiteY58" fmla="*/ 952051 h 2189627"/>
                <a:gd name="connsiteX59" fmla="*/ 621833 w 2628822"/>
                <a:gd name="connsiteY59" fmla="*/ 939380 h 2189627"/>
                <a:gd name="connsiteX60" fmla="*/ 630908 w 2628822"/>
                <a:gd name="connsiteY60" fmla="*/ 880613 h 2189627"/>
                <a:gd name="connsiteX61" fmla="*/ 631942 w 2628822"/>
                <a:gd name="connsiteY61" fmla="*/ 847186 h 2189627"/>
                <a:gd name="connsiteX62" fmla="*/ 652339 w 2628822"/>
                <a:gd name="connsiteY62" fmla="*/ 823463 h 2189627"/>
                <a:gd name="connsiteX63" fmla="*/ 708097 w 2628822"/>
                <a:gd name="connsiteY63" fmla="*/ 804952 h 2189627"/>
                <a:gd name="connsiteX64" fmla="*/ 740446 w 2628822"/>
                <a:gd name="connsiteY64" fmla="*/ 799651 h 2189627"/>
                <a:gd name="connsiteX65" fmla="*/ 758642 w 2628822"/>
                <a:gd name="connsiteY65" fmla="*/ 767167 h 2189627"/>
                <a:gd name="connsiteX66" fmla="*/ 783308 w 2628822"/>
                <a:gd name="connsiteY66" fmla="*/ 759170 h 2189627"/>
                <a:gd name="connsiteX67" fmla="*/ 799977 w 2628822"/>
                <a:gd name="connsiteY67" fmla="*/ 735357 h 2189627"/>
                <a:gd name="connsiteX68" fmla="*/ 823789 w 2628822"/>
                <a:gd name="connsiteY68" fmla="*/ 787745 h 2189627"/>
                <a:gd name="connsiteX69" fmla="*/ 866652 w 2628822"/>
                <a:gd name="connsiteY69" fmla="*/ 785364 h 2189627"/>
                <a:gd name="connsiteX70" fmla="*/ 904752 w 2628822"/>
                <a:gd name="connsiteY70" fmla="*/ 797270 h 2189627"/>
                <a:gd name="connsiteX71" fmla="*/ 928564 w 2628822"/>
                <a:gd name="connsiteY71" fmla="*/ 787745 h 2189627"/>
                <a:gd name="connsiteX72" fmla="*/ 957139 w 2628822"/>
                <a:gd name="connsiteY72" fmla="*/ 859182 h 2189627"/>
                <a:gd name="connsiteX73" fmla="*/ 982075 w 2628822"/>
                <a:gd name="connsiteY73" fmla="*/ 846872 h 2189627"/>
                <a:gd name="connsiteX74" fmla="*/ 1025207 w 2628822"/>
                <a:gd name="connsiteY74" fmla="*/ 852532 h 2189627"/>
                <a:gd name="connsiteX75" fmla="*/ 1059533 w 2628822"/>
                <a:gd name="connsiteY75" fmla="*/ 859182 h 2189627"/>
                <a:gd name="connsiteX76" fmla="*/ 1118884 w 2628822"/>
                <a:gd name="connsiteY76" fmla="*/ 914715 h 2189627"/>
                <a:gd name="connsiteX77" fmla="*/ 1147639 w 2628822"/>
                <a:gd name="connsiteY77" fmla="*/ 899663 h 2189627"/>
                <a:gd name="connsiteX78" fmla="*/ 1183358 w 2628822"/>
                <a:gd name="connsiteY78" fmla="*/ 923476 h 2189627"/>
                <a:gd name="connsiteX79" fmla="*/ 1235746 w 2628822"/>
                <a:gd name="connsiteY79" fmla="*/ 952051 h 2189627"/>
                <a:gd name="connsiteX80" fmla="*/ 1316708 w 2628822"/>
                <a:gd name="connsiteY80" fmla="*/ 956633 h 2189627"/>
                <a:gd name="connsiteX81" fmla="*/ 1340205 w 2628822"/>
                <a:gd name="connsiteY81" fmla="*/ 917680 h 2189627"/>
                <a:gd name="connsiteX82" fmla="*/ 1304802 w 2628822"/>
                <a:gd name="connsiteY82" fmla="*/ 875851 h 2189627"/>
                <a:gd name="connsiteX83" fmla="*/ 1229859 w 2628822"/>
                <a:gd name="connsiteY83" fmla="*/ 823687 h 2189627"/>
                <a:gd name="connsiteX84" fmla="*/ 1142877 w 2628822"/>
                <a:gd name="connsiteY84" fmla="*/ 778220 h 2189627"/>
                <a:gd name="connsiteX85" fmla="*/ 1057646 w 2628822"/>
                <a:gd name="connsiteY85" fmla="*/ 685396 h 2189627"/>
                <a:gd name="connsiteX86" fmla="*/ 1019052 w 2628822"/>
                <a:gd name="connsiteY86" fmla="*/ 663920 h 2189627"/>
                <a:gd name="connsiteX87" fmla="*/ 937460 w 2628822"/>
                <a:gd name="connsiteY87" fmla="*/ 588124 h 2189627"/>
                <a:gd name="connsiteX88" fmla="*/ 907133 w 2628822"/>
                <a:gd name="connsiteY88" fmla="*/ 521045 h 2189627"/>
                <a:gd name="connsiteX89" fmla="*/ 876177 w 2628822"/>
                <a:gd name="connsiteY89" fmla="*/ 471038 h 2189627"/>
                <a:gd name="connsiteX90" fmla="*/ 859193 w 2628822"/>
                <a:gd name="connsiteY90" fmla="*/ 455134 h 2189627"/>
                <a:gd name="connsiteX91" fmla="*/ 864270 w 2628822"/>
                <a:gd name="connsiteY91" fmla="*/ 418651 h 2189627"/>
                <a:gd name="connsiteX92" fmla="*/ 885702 w 2628822"/>
                <a:gd name="connsiteY92" fmla="*/ 378394 h 2189627"/>
                <a:gd name="connsiteX93" fmla="*/ 842839 w 2628822"/>
                <a:gd name="connsiteY93" fmla="*/ 378170 h 2189627"/>
                <a:gd name="connsiteX94" fmla="*/ 800920 w 2628822"/>
                <a:gd name="connsiteY94" fmla="*/ 353099 h 2189627"/>
                <a:gd name="connsiteX95" fmla="*/ 792833 w 2628822"/>
                <a:gd name="connsiteY95" fmla="*/ 290063 h 2189627"/>
                <a:gd name="connsiteX96" fmla="*/ 761877 w 2628822"/>
                <a:gd name="connsiteY96" fmla="*/ 275776 h 2189627"/>
                <a:gd name="connsiteX97" fmla="*/ 756305 w 2628822"/>
                <a:gd name="connsiteY97" fmla="*/ 252862 h 2189627"/>
                <a:gd name="connsiteX98" fmla="*/ 704727 w 2628822"/>
                <a:gd name="connsiteY98" fmla="*/ 256726 h 2189627"/>
                <a:gd name="connsiteX99" fmla="*/ 692821 w 2628822"/>
                <a:gd name="connsiteY99" fmla="*/ 240057 h 2189627"/>
                <a:gd name="connsiteX100" fmla="*/ 642814 w 2628822"/>
                <a:gd name="connsiteY100" fmla="*/ 247201 h 2189627"/>
                <a:gd name="connsiteX101" fmla="*/ 621383 w 2628822"/>
                <a:gd name="connsiteY101" fmla="*/ 235295 h 2189627"/>
                <a:gd name="connsiteX102" fmla="*/ 608758 w 2628822"/>
                <a:gd name="connsiteY102" fmla="*/ 193644 h 2189627"/>
                <a:gd name="connsiteX103" fmla="*/ 534938 w 2628822"/>
                <a:gd name="connsiteY103" fmla="*/ 215075 h 2189627"/>
                <a:gd name="connsiteX104" fmla="*/ 559471 w 2628822"/>
                <a:gd name="connsiteY104" fmla="*/ 178145 h 2189627"/>
                <a:gd name="connsiteX105" fmla="*/ 607096 w 2628822"/>
                <a:gd name="connsiteY105" fmla="*/ 154332 h 2189627"/>
                <a:gd name="connsiteX106" fmla="*/ 642815 w 2628822"/>
                <a:gd name="connsiteY106" fmla="*/ 142426 h 2189627"/>
                <a:gd name="connsiteX107" fmla="*/ 657101 w 2628822"/>
                <a:gd name="connsiteY107" fmla="*/ 92419 h 2189627"/>
                <a:gd name="connsiteX108" fmla="*/ 699964 w 2628822"/>
                <a:gd name="connsiteY108" fmla="*/ 97182 h 2189627"/>
                <a:gd name="connsiteX109" fmla="*/ 803301 w 2628822"/>
                <a:gd name="connsiteY109" fmla="*/ 41649 h 2189627"/>
                <a:gd name="connsiteX110" fmla="*/ 1037113 w 2628822"/>
                <a:gd name="connsiteY110" fmla="*/ 0 h 2189627"/>
                <a:gd name="connsiteX111" fmla="*/ 1135823 w 2628822"/>
                <a:gd name="connsiteY111" fmla="*/ 27677 h 2189627"/>
                <a:gd name="connsiteX112" fmla="*/ 1200027 w 2628822"/>
                <a:gd name="connsiteY112" fmla="*/ 61463 h 2189627"/>
                <a:gd name="connsiteX113" fmla="*/ 1242889 w 2628822"/>
                <a:gd name="connsiteY113" fmla="*/ 90038 h 2189627"/>
                <a:gd name="connsiteX114" fmla="*/ 1424987 w 2628822"/>
                <a:gd name="connsiteY114" fmla="*/ 102933 h 2189627"/>
                <a:gd name="connsiteX0" fmla="*/ 1424987 w 2628822"/>
                <a:gd name="connsiteY0" fmla="*/ 102933 h 2189627"/>
                <a:gd name="connsiteX1" fmla="*/ 1343486 w 2628822"/>
                <a:gd name="connsiteY1" fmla="*/ 309068 h 2189627"/>
                <a:gd name="connsiteX2" fmla="*/ 1317607 w 2628822"/>
                <a:gd name="connsiteY2" fmla="*/ 464344 h 2189627"/>
                <a:gd name="connsiteX3" fmla="*/ 1472882 w 2628822"/>
                <a:gd name="connsiteY3" fmla="*/ 610993 h 2189627"/>
                <a:gd name="connsiteX4" fmla="*/ 1878324 w 2628822"/>
                <a:gd name="connsiteY4" fmla="*/ 723136 h 2189627"/>
                <a:gd name="connsiteX5" fmla="*/ 2102610 w 2628822"/>
                <a:gd name="connsiteY5" fmla="*/ 921544 h 2189627"/>
                <a:gd name="connsiteX6" fmla="*/ 2352776 w 2628822"/>
                <a:gd name="connsiteY6" fmla="*/ 1076819 h 2189627"/>
                <a:gd name="connsiteX7" fmla="*/ 2533931 w 2628822"/>
                <a:gd name="connsiteY7" fmla="*/ 1318359 h 2189627"/>
                <a:gd name="connsiteX8" fmla="*/ 2628822 w 2628822"/>
                <a:gd name="connsiteY8" fmla="*/ 1620283 h 2189627"/>
                <a:gd name="connsiteX9" fmla="*/ 2620195 w 2628822"/>
                <a:gd name="connsiteY9" fmla="*/ 1870449 h 2189627"/>
                <a:gd name="connsiteX10" fmla="*/ 2542558 w 2628822"/>
                <a:gd name="connsiteY10" fmla="*/ 2060231 h 2189627"/>
                <a:gd name="connsiteX11" fmla="*/ 2370029 w 2628822"/>
                <a:gd name="connsiteY11" fmla="*/ 2189627 h 2189627"/>
                <a:gd name="connsiteX12" fmla="*/ 2164631 w 2628822"/>
                <a:gd name="connsiteY12" fmla="*/ 1893809 h 2189627"/>
                <a:gd name="connsiteX13" fmla="*/ 2154047 w 2628822"/>
                <a:gd name="connsiteY13" fmla="*/ 2044623 h 2189627"/>
                <a:gd name="connsiteX14" fmla="*/ 2102031 w 2628822"/>
                <a:gd name="connsiteY14" fmla="*/ 2103801 h 2189627"/>
                <a:gd name="connsiteX15" fmla="*/ 1958383 w 2628822"/>
                <a:gd name="connsiteY15" fmla="*/ 2045375 h 2189627"/>
                <a:gd name="connsiteX16" fmla="*/ 1907985 w 2628822"/>
                <a:gd name="connsiteY16" fmla="*/ 1912330 h 2189627"/>
                <a:gd name="connsiteX17" fmla="*/ 1870943 w 2628822"/>
                <a:gd name="connsiteY17" fmla="*/ 1742997 h 2189627"/>
                <a:gd name="connsiteX18" fmla="*/ 1773047 w 2628822"/>
                <a:gd name="connsiteY18" fmla="*/ 1592185 h 2189627"/>
                <a:gd name="connsiteX19" fmla="*/ 1736005 w 2628822"/>
                <a:gd name="connsiteY19" fmla="*/ 1732414 h 2189627"/>
                <a:gd name="connsiteX20" fmla="*/ 1746588 w 2628822"/>
                <a:gd name="connsiteY20" fmla="*/ 1917623 h 2189627"/>
                <a:gd name="connsiteX21" fmla="*/ 1642075 w 2628822"/>
                <a:gd name="connsiteY21" fmla="*/ 2061139 h 2189627"/>
                <a:gd name="connsiteX22" fmla="*/ 1487629 w 2628822"/>
                <a:gd name="connsiteY22" fmla="*/ 1964876 h 2189627"/>
                <a:gd name="connsiteX23" fmla="*/ 1302685 w 2628822"/>
                <a:gd name="connsiteY23" fmla="*/ 1899524 h 2189627"/>
                <a:gd name="connsiteX24" fmla="*/ 1251884 w 2628822"/>
                <a:gd name="connsiteY24" fmla="*/ 1750563 h 2189627"/>
                <a:gd name="connsiteX25" fmla="*/ 1251818 w 2628822"/>
                <a:gd name="connsiteY25" fmla="*/ 1631873 h 2189627"/>
                <a:gd name="connsiteX26" fmla="*/ 1095715 w 2628822"/>
                <a:gd name="connsiteY26" fmla="*/ 1573661 h 2189627"/>
                <a:gd name="connsiteX27" fmla="*/ 867342 w 2628822"/>
                <a:gd name="connsiteY27" fmla="*/ 1656131 h 2189627"/>
                <a:gd name="connsiteX28" fmla="*/ 562381 w 2628822"/>
                <a:gd name="connsiteY28" fmla="*/ 1629649 h 2189627"/>
                <a:gd name="connsiteX29" fmla="*/ 486446 w 2628822"/>
                <a:gd name="connsiteY29" fmla="*/ 1720929 h 2189627"/>
                <a:gd name="connsiteX30" fmla="*/ 479568 w 2628822"/>
                <a:gd name="connsiteY30" fmla="*/ 1879678 h 2189627"/>
                <a:gd name="connsiteX31" fmla="*/ 431675 w 2628822"/>
                <a:gd name="connsiteY31" fmla="*/ 1975724 h 2189627"/>
                <a:gd name="connsiteX32" fmla="*/ 415083 w 2628822"/>
                <a:gd name="connsiteY32" fmla="*/ 2154428 h 2189627"/>
                <a:gd name="connsiteX33" fmla="*/ 359711 w 2628822"/>
                <a:gd name="connsiteY33" fmla="*/ 2093993 h 2189627"/>
                <a:gd name="connsiteX34" fmla="*/ 352620 w 2628822"/>
                <a:gd name="connsiteY34" fmla="*/ 1923619 h 2189627"/>
                <a:gd name="connsiteX35" fmla="*/ 271604 w 2628822"/>
                <a:gd name="connsiteY35" fmla="*/ 2013534 h 2189627"/>
                <a:gd name="connsiteX36" fmla="*/ 196532 w 2628822"/>
                <a:gd name="connsiteY36" fmla="*/ 2147095 h 2189627"/>
                <a:gd name="connsiteX37" fmla="*/ 195075 w 2628822"/>
                <a:gd name="connsiteY37" fmla="*/ 2063585 h 2189627"/>
                <a:gd name="connsiteX38" fmla="*/ 125733 w 2628822"/>
                <a:gd name="connsiteY38" fmla="*/ 2068548 h 2189627"/>
                <a:gd name="connsiteX39" fmla="*/ 7828 w 2628822"/>
                <a:gd name="connsiteY39" fmla="*/ 2101018 h 2189627"/>
                <a:gd name="connsiteX40" fmla="*/ 14498 w 2628822"/>
                <a:gd name="connsiteY40" fmla="*/ 2030297 h 2189627"/>
                <a:gd name="connsiteX41" fmla="*/ 158971 w 2628822"/>
                <a:gd name="connsiteY41" fmla="*/ 1998578 h 2189627"/>
                <a:gd name="connsiteX42" fmla="*/ 272602 w 2628822"/>
                <a:gd name="connsiteY42" fmla="*/ 1933372 h 2189627"/>
                <a:gd name="connsiteX43" fmla="*/ 356910 w 2628822"/>
                <a:gd name="connsiteY43" fmla="*/ 1823873 h 2189627"/>
                <a:gd name="connsiteX44" fmla="*/ 261660 w 2628822"/>
                <a:gd name="connsiteY44" fmla="*/ 1547248 h 2189627"/>
                <a:gd name="connsiteX45" fmla="*/ 182974 w 2628822"/>
                <a:gd name="connsiteY45" fmla="*/ 1495850 h 2189627"/>
                <a:gd name="connsiteX46" fmla="*/ 132632 w 2628822"/>
                <a:gd name="connsiteY46" fmla="*/ 1420206 h 2189627"/>
                <a:gd name="connsiteX47" fmla="*/ 229659 w 2628822"/>
                <a:gd name="connsiteY47" fmla="*/ 1329523 h 2189627"/>
                <a:gd name="connsiteX48" fmla="*/ 265184 w 2628822"/>
                <a:gd name="connsiteY48" fmla="*/ 1275227 h 2189627"/>
                <a:gd name="connsiteX49" fmla="*/ 384157 w 2628822"/>
                <a:gd name="connsiteY49" fmla="*/ 1092590 h 2189627"/>
                <a:gd name="connsiteX50" fmla="*/ 390402 w 2628822"/>
                <a:gd name="connsiteY50" fmla="*/ 1021107 h 2189627"/>
                <a:gd name="connsiteX51" fmla="*/ 399927 w 2628822"/>
                <a:gd name="connsiteY51" fmla="*/ 960812 h 2189627"/>
                <a:gd name="connsiteX52" fmla="*/ 435646 w 2628822"/>
                <a:gd name="connsiteY52" fmla="*/ 952051 h 2189627"/>
                <a:gd name="connsiteX53" fmla="*/ 465074 w 2628822"/>
                <a:gd name="connsiteY53" fmla="*/ 983142 h 2189627"/>
                <a:gd name="connsiteX54" fmla="*/ 483271 w 2628822"/>
                <a:gd name="connsiteY54" fmla="*/ 966338 h 2189627"/>
                <a:gd name="connsiteX55" fmla="*/ 481743 w 2628822"/>
                <a:gd name="connsiteY55" fmla="*/ 906088 h 2189627"/>
                <a:gd name="connsiteX56" fmla="*/ 533188 w 2628822"/>
                <a:gd name="connsiteY56" fmla="*/ 885556 h 2189627"/>
                <a:gd name="connsiteX57" fmla="*/ 576139 w 2628822"/>
                <a:gd name="connsiteY57" fmla="*/ 930620 h 2189627"/>
                <a:gd name="connsiteX58" fmla="*/ 592808 w 2628822"/>
                <a:gd name="connsiteY58" fmla="*/ 952051 h 2189627"/>
                <a:gd name="connsiteX59" fmla="*/ 621833 w 2628822"/>
                <a:gd name="connsiteY59" fmla="*/ 939380 h 2189627"/>
                <a:gd name="connsiteX60" fmla="*/ 630908 w 2628822"/>
                <a:gd name="connsiteY60" fmla="*/ 880613 h 2189627"/>
                <a:gd name="connsiteX61" fmla="*/ 631942 w 2628822"/>
                <a:gd name="connsiteY61" fmla="*/ 847186 h 2189627"/>
                <a:gd name="connsiteX62" fmla="*/ 652339 w 2628822"/>
                <a:gd name="connsiteY62" fmla="*/ 823463 h 2189627"/>
                <a:gd name="connsiteX63" fmla="*/ 708097 w 2628822"/>
                <a:gd name="connsiteY63" fmla="*/ 804952 h 2189627"/>
                <a:gd name="connsiteX64" fmla="*/ 740446 w 2628822"/>
                <a:gd name="connsiteY64" fmla="*/ 799651 h 2189627"/>
                <a:gd name="connsiteX65" fmla="*/ 758642 w 2628822"/>
                <a:gd name="connsiteY65" fmla="*/ 767167 h 2189627"/>
                <a:gd name="connsiteX66" fmla="*/ 783308 w 2628822"/>
                <a:gd name="connsiteY66" fmla="*/ 759170 h 2189627"/>
                <a:gd name="connsiteX67" fmla="*/ 799977 w 2628822"/>
                <a:gd name="connsiteY67" fmla="*/ 735357 h 2189627"/>
                <a:gd name="connsiteX68" fmla="*/ 823789 w 2628822"/>
                <a:gd name="connsiteY68" fmla="*/ 787745 h 2189627"/>
                <a:gd name="connsiteX69" fmla="*/ 866652 w 2628822"/>
                <a:gd name="connsiteY69" fmla="*/ 785364 h 2189627"/>
                <a:gd name="connsiteX70" fmla="*/ 904752 w 2628822"/>
                <a:gd name="connsiteY70" fmla="*/ 797270 h 2189627"/>
                <a:gd name="connsiteX71" fmla="*/ 928564 w 2628822"/>
                <a:gd name="connsiteY71" fmla="*/ 787745 h 2189627"/>
                <a:gd name="connsiteX72" fmla="*/ 957139 w 2628822"/>
                <a:gd name="connsiteY72" fmla="*/ 859182 h 2189627"/>
                <a:gd name="connsiteX73" fmla="*/ 982075 w 2628822"/>
                <a:gd name="connsiteY73" fmla="*/ 846872 h 2189627"/>
                <a:gd name="connsiteX74" fmla="*/ 1025207 w 2628822"/>
                <a:gd name="connsiteY74" fmla="*/ 852532 h 2189627"/>
                <a:gd name="connsiteX75" fmla="*/ 1059533 w 2628822"/>
                <a:gd name="connsiteY75" fmla="*/ 859182 h 2189627"/>
                <a:gd name="connsiteX76" fmla="*/ 1118884 w 2628822"/>
                <a:gd name="connsiteY76" fmla="*/ 914715 h 2189627"/>
                <a:gd name="connsiteX77" fmla="*/ 1147639 w 2628822"/>
                <a:gd name="connsiteY77" fmla="*/ 899663 h 2189627"/>
                <a:gd name="connsiteX78" fmla="*/ 1183358 w 2628822"/>
                <a:gd name="connsiteY78" fmla="*/ 923476 h 2189627"/>
                <a:gd name="connsiteX79" fmla="*/ 1235746 w 2628822"/>
                <a:gd name="connsiteY79" fmla="*/ 952051 h 2189627"/>
                <a:gd name="connsiteX80" fmla="*/ 1316708 w 2628822"/>
                <a:gd name="connsiteY80" fmla="*/ 956633 h 2189627"/>
                <a:gd name="connsiteX81" fmla="*/ 1340205 w 2628822"/>
                <a:gd name="connsiteY81" fmla="*/ 917680 h 2189627"/>
                <a:gd name="connsiteX82" fmla="*/ 1304802 w 2628822"/>
                <a:gd name="connsiteY82" fmla="*/ 875851 h 2189627"/>
                <a:gd name="connsiteX83" fmla="*/ 1229859 w 2628822"/>
                <a:gd name="connsiteY83" fmla="*/ 823687 h 2189627"/>
                <a:gd name="connsiteX84" fmla="*/ 1142877 w 2628822"/>
                <a:gd name="connsiteY84" fmla="*/ 778220 h 2189627"/>
                <a:gd name="connsiteX85" fmla="*/ 1057646 w 2628822"/>
                <a:gd name="connsiteY85" fmla="*/ 685396 h 2189627"/>
                <a:gd name="connsiteX86" fmla="*/ 1019052 w 2628822"/>
                <a:gd name="connsiteY86" fmla="*/ 663920 h 2189627"/>
                <a:gd name="connsiteX87" fmla="*/ 937460 w 2628822"/>
                <a:gd name="connsiteY87" fmla="*/ 588124 h 2189627"/>
                <a:gd name="connsiteX88" fmla="*/ 907133 w 2628822"/>
                <a:gd name="connsiteY88" fmla="*/ 521045 h 2189627"/>
                <a:gd name="connsiteX89" fmla="*/ 876177 w 2628822"/>
                <a:gd name="connsiteY89" fmla="*/ 471038 h 2189627"/>
                <a:gd name="connsiteX90" fmla="*/ 859193 w 2628822"/>
                <a:gd name="connsiteY90" fmla="*/ 455134 h 2189627"/>
                <a:gd name="connsiteX91" fmla="*/ 864270 w 2628822"/>
                <a:gd name="connsiteY91" fmla="*/ 418651 h 2189627"/>
                <a:gd name="connsiteX92" fmla="*/ 885702 w 2628822"/>
                <a:gd name="connsiteY92" fmla="*/ 378394 h 2189627"/>
                <a:gd name="connsiteX93" fmla="*/ 842839 w 2628822"/>
                <a:gd name="connsiteY93" fmla="*/ 378170 h 2189627"/>
                <a:gd name="connsiteX94" fmla="*/ 800920 w 2628822"/>
                <a:gd name="connsiteY94" fmla="*/ 353099 h 2189627"/>
                <a:gd name="connsiteX95" fmla="*/ 792833 w 2628822"/>
                <a:gd name="connsiteY95" fmla="*/ 290063 h 2189627"/>
                <a:gd name="connsiteX96" fmla="*/ 761877 w 2628822"/>
                <a:gd name="connsiteY96" fmla="*/ 275776 h 2189627"/>
                <a:gd name="connsiteX97" fmla="*/ 756305 w 2628822"/>
                <a:gd name="connsiteY97" fmla="*/ 252862 h 2189627"/>
                <a:gd name="connsiteX98" fmla="*/ 704727 w 2628822"/>
                <a:gd name="connsiteY98" fmla="*/ 256726 h 2189627"/>
                <a:gd name="connsiteX99" fmla="*/ 692821 w 2628822"/>
                <a:gd name="connsiteY99" fmla="*/ 240057 h 2189627"/>
                <a:gd name="connsiteX100" fmla="*/ 642814 w 2628822"/>
                <a:gd name="connsiteY100" fmla="*/ 247201 h 2189627"/>
                <a:gd name="connsiteX101" fmla="*/ 621383 w 2628822"/>
                <a:gd name="connsiteY101" fmla="*/ 235295 h 2189627"/>
                <a:gd name="connsiteX102" fmla="*/ 608758 w 2628822"/>
                <a:gd name="connsiteY102" fmla="*/ 193644 h 2189627"/>
                <a:gd name="connsiteX103" fmla="*/ 534938 w 2628822"/>
                <a:gd name="connsiteY103" fmla="*/ 215075 h 2189627"/>
                <a:gd name="connsiteX104" fmla="*/ 559471 w 2628822"/>
                <a:gd name="connsiteY104" fmla="*/ 178145 h 2189627"/>
                <a:gd name="connsiteX105" fmla="*/ 607096 w 2628822"/>
                <a:gd name="connsiteY105" fmla="*/ 154332 h 2189627"/>
                <a:gd name="connsiteX106" fmla="*/ 642815 w 2628822"/>
                <a:gd name="connsiteY106" fmla="*/ 142426 h 2189627"/>
                <a:gd name="connsiteX107" fmla="*/ 657101 w 2628822"/>
                <a:gd name="connsiteY107" fmla="*/ 92419 h 2189627"/>
                <a:gd name="connsiteX108" fmla="*/ 699964 w 2628822"/>
                <a:gd name="connsiteY108" fmla="*/ 97182 h 2189627"/>
                <a:gd name="connsiteX109" fmla="*/ 803301 w 2628822"/>
                <a:gd name="connsiteY109" fmla="*/ 41649 h 2189627"/>
                <a:gd name="connsiteX110" fmla="*/ 1037113 w 2628822"/>
                <a:gd name="connsiteY110" fmla="*/ 0 h 2189627"/>
                <a:gd name="connsiteX111" fmla="*/ 1135823 w 2628822"/>
                <a:gd name="connsiteY111" fmla="*/ 27677 h 2189627"/>
                <a:gd name="connsiteX112" fmla="*/ 1200027 w 2628822"/>
                <a:gd name="connsiteY112" fmla="*/ 61463 h 2189627"/>
                <a:gd name="connsiteX113" fmla="*/ 1242889 w 2628822"/>
                <a:gd name="connsiteY113" fmla="*/ 90038 h 2189627"/>
                <a:gd name="connsiteX114" fmla="*/ 1424987 w 2628822"/>
                <a:gd name="connsiteY114" fmla="*/ 102933 h 2189627"/>
                <a:gd name="connsiteX0" fmla="*/ 1424987 w 2628822"/>
                <a:gd name="connsiteY0" fmla="*/ 102933 h 2159216"/>
                <a:gd name="connsiteX1" fmla="*/ 1343486 w 2628822"/>
                <a:gd name="connsiteY1" fmla="*/ 309068 h 2159216"/>
                <a:gd name="connsiteX2" fmla="*/ 1317607 w 2628822"/>
                <a:gd name="connsiteY2" fmla="*/ 464344 h 2159216"/>
                <a:gd name="connsiteX3" fmla="*/ 1472882 w 2628822"/>
                <a:gd name="connsiteY3" fmla="*/ 610993 h 2159216"/>
                <a:gd name="connsiteX4" fmla="*/ 1878324 w 2628822"/>
                <a:gd name="connsiteY4" fmla="*/ 723136 h 2159216"/>
                <a:gd name="connsiteX5" fmla="*/ 2102610 w 2628822"/>
                <a:gd name="connsiteY5" fmla="*/ 921544 h 2159216"/>
                <a:gd name="connsiteX6" fmla="*/ 2352776 w 2628822"/>
                <a:gd name="connsiteY6" fmla="*/ 1076819 h 2159216"/>
                <a:gd name="connsiteX7" fmla="*/ 2533931 w 2628822"/>
                <a:gd name="connsiteY7" fmla="*/ 1318359 h 2159216"/>
                <a:gd name="connsiteX8" fmla="*/ 2628822 w 2628822"/>
                <a:gd name="connsiteY8" fmla="*/ 1620283 h 2159216"/>
                <a:gd name="connsiteX9" fmla="*/ 2620195 w 2628822"/>
                <a:gd name="connsiteY9" fmla="*/ 1870449 h 2159216"/>
                <a:gd name="connsiteX10" fmla="*/ 2542558 w 2628822"/>
                <a:gd name="connsiteY10" fmla="*/ 2060231 h 2159216"/>
                <a:gd name="connsiteX11" fmla="*/ 2367383 w 2628822"/>
                <a:gd name="connsiteY11" fmla="*/ 2044106 h 2159216"/>
                <a:gd name="connsiteX12" fmla="*/ 2164631 w 2628822"/>
                <a:gd name="connsiteY12" fmla="*/ 1893809 h 2159216"/>
                <a:gd name="connsiteX13" fmla="*/ 2154047 w 2628822"/>
                <a:gd name="connsiteY13" fmla="*/ 2044623 h 2159216"/>
                <a:gd name="connsiteX14" fmla="*/ 2102031 w 2628822"/>
                <a:gd name="connsiteY14" fmla="*/ 2103801 h 2159216"/>
                <a:gd name="connsiteX15" fmla="*/ 1958383 w 2628822"/>
                <a:gd name="connsiteY15" fmla="*/ 2045375 h 2159216"/>
                <a:gd name="connsiteX16" fmla="*/ 1907985 w 2628822"/>
                <a:gd name="connsiteY16" fmla="*/ 1912330 h 2159216"/>
                <a:gd name="connsiteX17" fmla="*/ 1870943 w 2628822"/>
                <a:gd name="connsiteY17" fmla="*/ 1742997 h 2159216"/>
                <a:gd name="connsiteX18" fmla="*/ 1773047 w 2628822"/>
                <a:gd name="connsiteY18" fmla="*/ 1592185 h 2159216"/>
                <a:gd name="connsiteX19" fmla="*/ 1736005 w 2628822"/>
                <a:gd name="connsiteY19" fmla="*/ 1732414 h 2159216"/>
                <a:gd name="connsiteX20" fmla="*/ 1746588 w 2628822"/>
                <a:gd name="connsiteY20" fmla="*/ 1917623 h 2159216"/>
                <a:gd name="connsiteX21" fmla="*/ 1642075 w 2628822"/>
                <a:gd name="connsiteY21" fmla="*/ 2061139 h 2159216"/>
                <a:gd name="connsiteX22" fmla="*/ 1487629 w 2628822"/>
                <a:gd name="connsiteY22" fmla="*/ 1964876 h 2159216"/>
                <a:gd name="connsiteX23" fmla="*/ 1302685 w 2628822"/>
                <a:gd name="connsiteY23" fmla="*/ 1899524 h 2159216"/>
                <a:gd name="connsiteX24" fmla="*/ 1251884 w 2628822"/>
                <a:gd name="connsiteY24" fmla="*/ 1750563 h 2159216"/>
                <a:gd name="connsiteX25" fmla="*/ 1251818 w 2628822"/>
                <a:gd name="connsiteY25" fmla="*/ 1631873 h 2159216"/>
                <a:gd name="connsiteX26" fmla="*/ 1095715 w 2628822"/>
                <a:gd name="connsiteY26" fmla="*/ 1573661 h 2159216"/>
                <a:gd name="connsiteX27" fmla="*/ 867342 w 2628822"/>
                <a:gd name="connsiteY27" fmla="*/ 1656131 h 2159216"/>
                <a:gd name="connsiteX28" fmla="*/ 562381 w 2628822"/>
                <a:gd name="connsiteY28" fmla="*/ 1629649 h 2159216"/>
                <a:gd name="connsiteX29" fmla="*/ 486446 w 2628822"/>
                <a:gd name="connsiteY29" fmla="*/ 1720929 h 2159216"/>
                <a:gd name="connsiteX30" fmla="*/ 479568 w 2628822"/>
                <a:gd name="connsiteY30" fmla="*/ 1879678 h 2159216"/>
                <a:gd name="connsiteX31" fmla="*/ 431675 w 2628822"/>
                <a:gd name="connsiteY31" fmla="*/ 1975724 h 2159216"/>
                <a:gd name="connsiteX32" fmla="*/ 415083 w 2628822"/>
                <a:gd name="connsiteY32" fmla="*/ 2154428 h 2159216"/>
                <a:gd name="connsiteX33" fmla="*/ 359711 w 2628822"/>
                <a:gd name="connsiteY33" fmla="*/ 2093993 h 2159216"/>
                <a:gd name="connsiteX34" fmla="*/ 352620 w 2628822"/>
                <a:gd name="connsiteY34" fmla="*/ 1923619 h 2159216"/>
                <a:gd name="connsiteX35" fmla="*/ 271604 w 2628822"/>
                <a:gd name="connsiteY35" fmla="*/ 2013534 h 2159216"/>
                <a:gd name="connsiteX36" fmla="*/ 196532 w 2628822"/>
                <a:gd name="connsiteY36" fmla="*/ 2147095 h 2159216"/>
                <a:gd name="connsiteX37" fmla="*/ 195075 w 2628822"/>
                <a:gd name="connsiteY37" fmla="*/ 2063585 h 2159216"/>
                <a:gd name="connsiteX38" fmla="*/ 125733 w 2628822"/>
                <a:gd name="connsiteY38" fmla="*/ 2068548 h 2159216"/>
                <a:gd name="connsiteX39" fmla="*/ 7828 w 2628822"/>
                <a:gd name="connsiteY39" fmla="*/ 2101018 h 2159216"/>
                <a:gd name="connsiteX40" fmla="*/ 14498 w 2628822"/>
                <a:gd name="connsiteY40" fmla="*/ 2030297 h 2159216"/>
                <a:gd name="connsiteX41" fmla="*/ 158971 w 2628822"/>
                <a:gd name="connsiteY41" fmla="*/ 1998578 h 2159216"/>
                <a:gd name="connsiteX42" fmla="*/ 272602 w 2628822"/>
                <a:gd name="connsiteY42" fmla="*/ 1933372 h 2159216"/>
                <a:gd name="connsiteX43" fmla="*/ 356910 w 2628822"/>
                <a:gd name="connsiteY43" fmla="*/ 1823873 h 2159216"/>
                <a:gd name="connsiteX44" fmla="*/ 261660 w 2628822"/>
                <a:gd name="connsiteY44" fmla="*/ 1547248 h 2159216"/>
                <a:gd name="connsiteX45" fmla="*/ 182974 w 2628822"/>
                <a:gd name="connsiteY45" fmla="*/ 1495850 h 2159216"/>
                <a:gd name="connsiteX46" fmla="*/ 132632 w 2628822"/>
                <a:gd name="connsiteY46" fmla="*/ 1420206 h 2159216"/>
                <a:gd name="connsiteX47" fmla="*/ 229659 w 2628822"/>
                <a:gd name="connsiteY47" fmla="*/ 1329523 h 2159216"/>
                <a:gd name="connsiteX48" fmla="*/ 265184 w 2628822"/>
                <a:gd name="connsiteY48" fmla="*/ 1275227 h 2159216"/>
                <a:gd name="connsiteX49" fmla="*/ 384157 w 2628822"/>
                <a:gd name="connsiteY49" fmla="*/ 1092590 h 2159216"/>
                <a:gd name="connsiteX50" fmla="*/ 390402 w 2628822"/>
                <a:gd name="connsiteY50" fmla="*/ 1021107 h 2159216"/>
                <a:gd name="connsiteX51" fmla="*/ 399927 w 2628822"/>
                <a:gd name="connsiteY51" fmla="*/ 960812 h 2159216"/>
                <a:gd name="connsiteX52" fmla="*/ 435646 w 2628822"/>
                <a:gd name="connsiteY52" fmla="*/ 952051 h 2159216"/>
                <a:gd name="connsiteX53" fmla="*/ 465074 w 2628822"/>
                <a:gd name="connsiteY53" fmla="*/ 983142 h 2159216"/>
                <a:gd name="connsiteX54" fmla="*/ 483271 w 2628822"/>
                <a:gd name="connsiteY54" fmla="*/ 966338 h 2159216"/>
                <a:gd name="connsiteX55" fmla="*/ 481743 w 2628822"/>
                <a:gd name="connsiteY55" fmla="*/ 906088 h 2159216"/>
                <a:gd name="connsiteX56" fmla="*/ 533188 w 2628822"/>
                <a:gd name="connsiteY56" fmla="*/ 885556 h 2159216"/>
                <a:gd name="connsiteX57" fmla="*/ 576139 w 2628822"/>
                <a:gd name="connsiteY57" fmla="*/ 930620 h 2159216"/>
                <a:gd name="connsiteX58" fmla="*/ 592808 w 2628822"/>
                <a:gd name="connsiteY58" fmla="*/ 952051 h 2159216"/>
                <a:gd name="connsiteX59" fmla="*/ 621833 w 2628822"/>
                <a:gd name="connsiteY59" fmla="*/ 939380 h 2159216"/>
                <a:gd name="connsiteX60" fmla="*/ 630908 w 2628822"/>
                <a:gd name="connsiteY60" fmla="*/ 880613 h 2159216"/>
                <a:gd name="connsiteX61" fmla="*/ 631942 w 2628822"/>
                <a:gd name="connsiteY61" fmla="*/ 847186 h 2159216"/>
                <a:gd name="connsiteX62" fmla="*/ 652339 w 2628822"/>
                <a:gd name="connsiteY62" fmla="*/ 823463 h 2159216"/>
                <a:gd name="connsiteX63" fmla="*/ 708097 w 2628822"/>
                <a:gd name="connsiteY63" fmla="*/ 804952 h 2159216"/>
                <a:gd name="connsiteX64" fmla="*/ 740446 w 2628822"/>
                <a:gd name="connsiteY64" fmla="*/ 799651 h 2159216"/>
                <a:gd name="connsiteX65" fmla="*/ 758642 w 2628822"/>
                <a:gd name="connsiteY65" fmla="*/ 767167 h 2159216"/>
                <a:gd name="connsiteX66" fmla="*/ 783308 w 2628822"/>
                <a:gd name="connsiteY66" fmla="*/ 759170 h 2159216"/>
                <a:gd name="connsiteX67" fmla="*/ 799977 w 2628822"/>
                <a:gd name="connsiteY67" fmla="*/ 735357 h 2159216"/>
                <a:gd name="connsiteX68" fmla="*/ 823789 w 2628822"/>
                <a:gd name="connsiteY68" fmla="*/ 787745 h 2159216"/>
                <a:gd name="connsiteX69" fmla="*/ 866652 w 2628822"/>
                <a:gd name="connsiteY69" fmla="*/ 785364 h 2159216"/>
                <a:gd name="connsiteX70" fmla="*/ 904752 w 2628822"/>
                <a:gd name="connsiteY70" fmla="*/ 797270 h 2159216"/>
                <a:gd name="connsiteX71" fmla="*/ 928564 w 2628822"/>
                <a:gd name="connsiteY71" fmla="*/ 787745 h 2159216"/>
                <a:gd name="connsiteX72" fmla="*/ 957139 w 2628822"/>
                <a:gd name="connsiteY72" fmla="*/ 859182 h 2159216"/>
                <a:gd name="connsiteX73" fmla="*/ 982075 w 2628822"/>
                <a:gd name="connsiteY73" fmla="*/ 846872 h 2159216"/>
                <a:gd name="connsiteX74" fmla="*/ 1025207 w 2628822"/>
                <a:gd name="connsiteY74" fmla="*/ 852532 h 2159216"/>
                <a:gd name="connsiteX75" fmla="*/ 1059533 w 2628822"/>
                <a:gd name="connsiteY75" fmla="*/ 859182 h 2159216"/>
                <a:gd name="connsiteX76" fmla="*/ 1118884 w 2628822"/>
                <a:gd name="connsiteY76" fmla="*/ 914715 h 2159216"/>
                <a:gd name="connsiteX77" fmla="*/ 1147639 w 2628822"/>
                <a:gd name="connsiteY77" fmla="*/ 899663 h 2159216"/>
                <a:gd name="connsiteX78" fmla="*/ 1183358 w 2628822"/>
                <a:gd name="connsiteY78" fmla="*/ 923476 h 2159216"/>
                <a:gd name="connsiteX79" fmla="*/ 1235746 w 2628822"/>
                <a:gd name="connsiteY79" fmla="*/ 952051 h 2159216"/>
                <a:gd name="connsiteX80" fmla="*/ 1316708 w 2628822"/>
                <a:gd name="connsiteY80" fmla="*/ 956633 h 2159216"/>
                <a:gd name="connsiteX81" fmla="*/ 1340205 w 2628822"/>
                <a:gd name="connsiteY81" fmla="*/ 917680 h 2159216"/>
                <a:gd name="connsiteX82" fmla="*/ 1304802 w 2628822"/>
                <a:gd name="connsiteY82" fmla="*/ 875851 h 2159216"/>
                <a:gd name="connsiteX83" fmla="*/ 1229859 w 2628822"/>
                <a:gd name="connsiteY83" fmla="*/ 823687 h 2159216"/>
                <a:gd name="connsiteX84" fmla="*/ 1142877 w 2628822"/>
                <a:gd name="connsiteY84" fmla="*/ 778220 h 2159216"/>
                <a:gd name="connsiteX85" fmla="*/ 1057646 w 2628822"/>
                <a:gd name="connsiteY85" fmla="*/ 685396 h 2159216"/>
                <a:gd name="connsiteX86" fmla="*/ 1019052 w 2628822"/>
                <a:gd name="connsiteY86" fmla="*/ 663920 h 2159216"/>
                <a:gd name="connsiteX87" fmla="*/ 937460 w 2628822"/>
                <a:gd name="connsiteY87" fmla="*/ 588124 h 2159216"/>
                <a:gd name="connsiteX88" fmla="*/ 907133 w 2628822"/>
                <a:gd name="connsiteY88" fmla="*/ 521045 h 2159216"/>
                <a:gd name="connsiteX89" fmla="*/ 876177 w 2628822"/>
                <a:gd name="connsiteY89" fmla="*/ 471038 h 2159216"/>
                <a:gd name="connsiteX90" fmla="*/ 859193 w 2628822"/>
                <a:gd name="connsiteY90" fmla="*/ 455134 h 2159216"/>
                <a:gd name="connsiteX91" fmla="*/ 864270 w 2628822"/>
                <a:gd name="connsiteY91" fmla="*/ 418651 h 2159216"/>
                <a:gd name="connsiteX92" fmla="*/ 885702 w 2628822"/>
                <a:gd name="connsiteY92" fmla="*/ 378394 h 2159216"/>
                <a:gd name="connsiteX93" fmla="*/ 842839 w 2628822"/>
                <a:gd name="connsiteY93" fmla="*/ 378170 h 2159216"/>
                <a:gd name="connsiteX94" fmla="*/ 800920 w 2628822"/>
                <a:gd name="connsiteY94" fmla="*/ 353099 h 2159216"/>
                <a:gd name="connsiteX95" fmla="*/ 792833 w 2628822"/>
                <a:gd name="connsiteY95" fmla="*/ 290063 h 2159216"/>
                <a:gd name="connsiteX96" fmla="*/ 761877 w 2628822"/>
                <a:gd name="connsiteY96" fmla="*/ 275776 h 2159216"/>
                <a:gd name="connsiteX97" fmla="*/ 756305 w 2628822"/>
                <a:gd name="connsiteY97" fmla="*/ 252862 h 2159216"/>
                <a:gd name="connsiteX98" fmla="*/ 704727 w 2628822"/>
                <a:gd name="connsiteY98" fmla="*/ 256726 h 2159216"/>
                <a:gd name="connsiteX99" fmla="*/ 692821 w 2628822"/>
                <a:gd name="connsiteY99" fmla="*/ 240057 h 2159216"/>
                <a:gd name="connsiteX100" fmla="*/ 642814 w 2628822"/>
                <a:gd name="connsiteY100" fmla="*/ 247201 h 2159216"/>
                <a:gd name="connsiteX101" fmla="*/ 621383 w 2628822"/>
                <a:gd name="connsiteY101" fmla="*/ 235295 h 2159216"/>
                <a:gd name="connsiteX102" fmla="*/ 608758 w 2628822"/>
                <a:gd name="connsiteY102" fmla="*/ 193644 h 2159216"/>
                <a:gd name="connsiteX103" fmla="*/ 534938 w 2628822"/>
                <a:gd name="connsiteY103" fmla="*/ 215075 h 2159216"/>
                <a:gd name="connsiteX104" fmla="*/ 559471 w 2628822"/>
                <a:gd name="connsiteY104" fmla="*/ 178145 h 2159216"/>
                <a:gd name="connsiteX105" fmla="*/ 607096 w 2628822"/>
                <a:gd name="connsiteY105" fmla="*/ 154332 h 2159216"/>
                <a:gd name="connsiteX106" fmla="*/ 642815 w 2628822"/>
                <a:gd name="connsiteY106" fmla="*/ 142426 h 2159216"/>
                <a:gd name="connsiteX107" fmla="*/ 657101 w 2628822"/>
                <a:gd name="connsiteY107" fmla="*/ 92419 h 2159216"/>
                <a:gd name="connsiteX108" fmla="*/ 699964 w 2628822"/>
                <a:gd name="connsiteY108" fmla="*/ 97182 h 2159216"/>
                <a:gd name="connsiteX109" fmla="*/ 803301 w 2628822"/>
                <a:gd name="connsiteY109" fmla="*/ 41649 h 2159216"/>
                <a:gd name="connsiteX110" fmla="*/ 1037113 w 2628822"/>
                <a:gd name="connsiteY110" fmla="*/ 0 h 2159216"/>
                <a:gd name="connsiteX111" fmla="*/ 1135823 w 2628822"/>
                <a:gd name="connsiteY111" fmla="*/ 27677 h 2159216"/>
                <a:gd name="connsiteX112" fmla="*/ 1200027 w 2628822"/>
                <a:gd name="connsiteY112" fmla="*/ 61463 h 2159216"/>
                <a:gd name="connsiteX113" fmla="*/ 1242889 w 2628822"/>
                <a:gd name="connsiteY113" fmla="*/ 90038 h 2159216"/>
                <a:gd name="connsiteX114" fmla="*/ 1424987 w 2628822"/>
                <a:gd name="connsiteY114" fmla="*/ 102933 h 2159216"/>
                <a:gd name="connsiteX0" fmla="*/ 1424987 w 2628822"/>
                <a:gd name="connsiteY0" fmla="*/ 102933 h 2159216"/>
                <a:gd name="connsiteX1" fmla="*/ 1343486 w 2628822"/>
                <a:gd name="connsiteY1" fmla="*/ 309068 h 2159216"/>
                <a:gd name="connsiteX2" fmla="*/ 1317607 w 2628822"/>
                <a:gd name="connsiteY2" fmla="*/ 464344 h 2159216"/>
                <a:gd name="connsiteX3" fmla="*/ 1472882 w 2628822"/>
                <a:gd name="connsiteY3" fmla="*/ 610993 h 2159216"/>
                <a:gd name="connsiteX4" fmla="*/ 1878324 w 2628822"/>
                <a:gd name="connsiteY4" fmla="*/ 723136 h 2159216"/>
                <a:gd name="connsiteX5" fmla="*/ 2102610 w 2628822"/>
                <a:gd name="connsiteY5" fmla="*/ 921544 h 2159216"/>
                <a:gd name="connsiteX6" fmla="*/ 2352776 w 2628822"/>
                <a:gd name="connsiteY6" fmla="*/ 1076819 h 2159216"/>
                <a:gd name="connsiteX7" fmla="*/ 2533931 w 2628822"/>
                <a:gd name="connsiteY7" fmla="*/ 1318359 h 2159216"/>
                <a:gd name="connsiteX8" fmla="*/ 2628822 w 2628822"/>
                <a:gd name="connsiteY8" fmla="*/ 1620283 h 2159216"/>
                <a:gd name="connsiteX9" fmla="*/ 2620195 w 2628822"/>
                <a:gd name="connsiteY9" fmla="*/ 1870449 h 2159216"/>
                <a:gd name="connsiteX10" fmla="*/ 2468475 w 2628822"/>
                <a:gd name="connsiteY10" fmla="*/ 1943815 h 2159216"/>
                <a:gd name="connsiteX11" fmla="*/ 2367383 w 2628822"/>
                <a:gd name="connsiteY11" fmla="*/ 2044106 h 2159216"/>
                <a:gd name="connsiteX12" fmla="*/ 2164631 w 2628822"/>
                <a:gd name="connsiteY12" fmla="*/ 1893809 h 2159216"/>
                <a:gd name="connsiteX13" fmla="*/ 2154047 w 2628822"/>
                <a:gd name="connsiteY13" fmla="*/ 2044623 h 2159216"/>
                <a:gd name="connsiteX14" fmla="*/ 2102031 w 2628822"/>
                <a:gd name="connsiteY14" fmla="*/ 2103801 h 2159216"/>
                <a:gd name="connsiteX15" fmla="*/ 1958383 w 2628822"/>
                <a:gd name="connsiteY15" fmla="*/ 2045375 h 2159216"/>
                <a:gd name="connsiteX16" fmla="*/ 1907985 w 2628822"/>
                <a:gd name="connsiteY16" fmla="*/ 1912330 h 2159216"/>
                <a:gd name="connsiteX17" fmla="*/ 1870943 w 2628822"/>
                <a:gd name="connsiteY17" fmla="*/ 1742997 h 2159216"/>
                <a:gd name="connsiteX18" fmla="*/ 1773047 w 2628822"/>
                <a:gd name="connsiteY18" fmla="*/ 1592185 h 2159216"/>
                <a:gd name="connsiteX19" fmla="*/ 1736005 w 2628822"/>
                <a:gd name="connsiteY19" fmla="*/ 1732414 h 2159216"/>
                <a:gd name="connsiteX20" fmla="*/ 1746588 w 2628822"/>
                <a:gd name="connsiteY20" fmla="*/ 1917623 h 2159216"/>
                <a:gd name="connsiteX21" fmla="*/ 1642075 w 2628822"/>
                <a:gd name="connsiteY21" fmla="*/ 2061139 h 2159216"/>
                <a:gd name="connsiteX22" fmla="*/ 1487629 w 2628822"/>
                <a:gd name="connsiteY22" fmla="*/ 1964876 h 2159216"/>
                <a:gd name="connsiteX23" fmla="*/ 1302685 w 2628822"/>
                <a:gd name="connsiteY23" fmla="*/ 1899524 h 2159216"/>
                <a:gd name="connsiteX24" fmla="*/ 1251884 w 2628822"/>
                <a:gd name="connsiteY24" fmla="*/ 1750563 h 2159216"/>
                <a:gd name="connsiteX25" fmla="*/ 1251818 w 2628822"/>
                <a:gd name="connsiteY25" fmla="*/ 1631873 h 2159216"/>
                <a:gd name="connsiteX26" fmla="*/ 1095715 w 2628822"/>
                <a:gd name="connsiteY26" fmla="*/ 1573661 h 2159216"/>
                <a:gd name="connsiteX27" fmla="*/ 867342 w 2628822"/>
                <a:gd name="connsiteY27" fmla="*/ 1656131 h 2159216"/>
                <a:gd name="connsiteX28" fmla="*/ 562381 w 2628822"/>
                <a:gd name="connsiteY28" fmla="*/ 1629649 h 2159216"/>
                <a:gd name="connsiteX29" fmla="*/ 486446 w 2628822"/>
                <a:gd name="connsiteY29" fmla="*/ 1720929 h 2159216"/>
                <a:gd name="connsiteX30" fmla="*/ 479568 w 2628822"/>
                <a:gd name="connsiteY30" fmla="*/ 1879678 h 2159216"/>
                <a:gd name="connsiteX31" fmla="*/ 431675 w 2628822"/>
                <a:gd name="connsiteY31" fmla="*/ 1975724 h 2159216"/>
                <a:gd name="connsiteX32" fmla="*/ 415083 w 2628822"/>
                <a:gd name="connsiteY32" fmla="*/ 2154428 h 2159216"/>
                <a:gd name="connsiteX33" fmla="*/ 359711 w 2628822"/>
                <a:gd name="connsiteY33" fmla="*/ 2093993 h 2159216"/>
                <a:gd name="connsiteX34" fmla="*/ 352620 w 2628822"/>
                <a:gd name="connsiteY34" fmla="*/ 1923619 h 2159216"/>
                <a:gd name="connsiteX35" fmla="*/ 271604 w 2628822"/>
                <a:gd name="connsiteY35" fmla="*/ 2013534 h 2159216"/>
                <a:gd name="connsiteX36" fmla="*/ 196532 w 2628822"/>
                <a:gd name="connsiteY36" fmla="*/ 2147095 h 2159216"/>
                <a:gd name="connsiteX37" fmla="*/ 195075 w 2628822"/>
                <a:gd name="connsiteY37" fmla="*/ 2063585 h 2159216"/>
                <a:gd name="connsiteX38" fmla="*/ 125733 w 2628822"/>
                <a:gd name="connsiteY38" fmla="*/ 2068548 h 2159216"/>
                <a:gd name="connsiteX39" fmla="*/ 7828 w 2628822"/>
                <a:gd name="connsiteY39" fmla="*/ 2101018 h 2159216"/>
                <a:gd name="connsiteX40" fmla="*/ 14498 w 2628822"/>
                <a:gd name="connsiteY40" fmla="*/ 2030297 h 2159216"/>
                <a:gd name="connsiteX41" fmla="*/ 158971 w 2628822"/>
                <a:gd name="connsiteY41" fmla="*/ 1998578 h 2159216"/>
                <a:gd name="connsiteX42" fmla="*/ 272602 w 2628822"/>
                <a:gd name="connsiteY42" fmla="*/ 1933372 h 2159216"/>
                <a:gd name="connsiteX43" fmla="*/ 356910 w 2628822"/>
                <a:gd name="connsiteY43" fmla="*/ 1823873 h 2159216"/>
                <a:gd name="connsiteX44" fmla="*/ 261660 w 2628822"/>
                <a:gd name="connsiteY44" fmla="*/ 1547248 h 2159216"/>
                <a:gd name="connsiteX45" fmla="*/ 182974 w 2628822"/>
                <a:gd name="connsiteY45" fmla="*/ 1495850 h 2159216"/>
                <a:gd name="connsiteX46" fmla="*/ 132632 w 2628822"/>
                <a:gd name="connsiteY46" fmla="*/ 1420206 h 2159216"/>
                <a:gd name="connsiteX47" fmla="*/ 229659 w 2628822"/>
                <a:gd name="connsiteY47" fmla="*/ 1329523 h 2159216"/>
                <a:gd name="connsiteX48" fmla="*/ 265184 w 2628822"/>
                <a:gd name="connsiteY48" fmla="*/ 1275227 h 2159216"/>
                <a:gd name="connsiteX49" fmla="*/ 384157 w 2628822"/>
                <a:gd name="connsiteY49" fmla="*/ 1092590 h 2159216"/>
                <a:gd name="connsiteX50" fmla="*/ 390402 w 2628822"/>
                <a:gd name="connsiteY50" fmla="*/ 1021107 h 2159216"/>
                <a:gd name="connsiteX51" fmla="*/ 399927 w 2628822"/>
                <a:gd name="connsiteY51" fmla="*/ 960812 h 2159216"/>
                <a:gd name="connsiteX52" fmla="*/ 435646 w 2628822"/>
                <a:gd name="connsiteY52" fmla="*/ 952051 h 2159216"/>
                <a:gd name="connsiteX53" fmla="*/ 465074 w 2628822"/>
                <a:gd name="connsiteY53" fmla="*/ 983142 h 2159216"/>
                <a:gd name="connsiteX54" fmla="*/ 483271 w 2628822"/>
                <a:gd name="connsiteY54" fmla="*/ 966338 h 2159216"/>
                <a:gd name="connsiteX55" fmla="*/ 481743 w 2628822"/>
                <a:gd name="connsiteY55" fmla="*/ 906088 h 2159216"/>
                <a:gd name="connsiteX56" fmla="*/ 533188 w 2628822"/>
                <a:gd name="connsiteY56" fmla="*/ 885556 h 2159216"/>
                <a:gd name="connsiteX57" fmla="*/ 576139 w 2628822"/>
                <a:gd name="connsiteY57" fmla="*/ 930620 h 2159216"/>
                <a:gd name="connsiteX58" fmla="*/ 592808 w 2628822"/>
                <a:gd name="connsiteY58" fmla="*/ 952051 h 2159216"/>
                <a:gd name="connsiteX59" fmla="*/ 621833 w 2628822"/>
                <a:gd name="connsiteY59" fmla="*/ 939380 h 2159216"/>
                <a:gd name="connsiteX60" fmla="*/ 630908 w 2628822"/>
                <a:gd name="connsiteY60" fmla="*/ 880613 h 2159216"/>
                <a:gd name="connsiteX61" fmla="*/ 631942 w 2628822"/>
                <a:gd name="connsiteY61" fmla="*/ 847186 h 2159216"/>
                <a:gd name="connsiteX62" fmla="*/ 652339 w 2628822"/>
                <a:gd name="connsiteY62" fmla="*/ 823463 h 2159216"/>
                <a:gd name="connsiteX63" fmla="*/ 708097 w 2628822"/>
                <a:gd name="connsiteY63" fmla="*/ 804952 h 2159216"/>
                <a:gd name="connsiteX64" fmla="*/ 740446 w 2628822"/>
                <a:gd name="connsiteY64" fmla="*/ 799651 h 2159216"/>
                <a:gd name="connsiteX65" fmla="*/ 758642 w 2628822"/>
                <a:gd name="connsiteY65" fmla="*/ 767167 h 2159216"/>
                <a:gd name="connsiteX66" fmla="*/ 783308 w 2628822"/>
                <a:gd name="connsiteY66" fmla="*/ 759170 h 2159216"/>
                <a:gd name="connsiteX67" fmla="*/ 799977 w 2628822"/>
                <a:gd name="connsiteY67" fmla="*/ 735357 h 2159216"/>
                <a:gd name="connsiteX68" fmla="*/ 823789 w 2628822"/>
                <a:gd name="connsiteY68" fmla="*/ 787745 h 2159216"/>
                <a:gd name="connsiteX69" fmla="*/ 866652 w 2628822"/>
                <a:gd name="connsiteY69" fmla="*/ 785364 h 2159216"/>
                <a:gd name="connsiteX70" fmla="*/ 904752 w 2628822"/>
                <a:gd name="connsiteY70" fmla="*/ 797270 h 2159216"/>
                <a:gd name="connsiteX71" fmla="*/ 928564 w 2628822"/>
                <a:gd name="connsiteY71" fmla="*/ 787745 h 2159216"/>
                <a:gd name="connsiteX72" fmla="*/ 957139 w 2628822"/>
                <a:gd name="connsiteY72" fmla="*/ 859182 h 2159216"/>
                <a:gd name="connsiteX73" fmla="*/ 982075 w 2628822"/>
                <a:gd name="connsiteY73" fmla="*/ 846872 h 2159216"/>
                <a:gd name="connsiteX74" fmla="*/ 1025207 w 2628822"/>
                <a:gd name="connsiteY74" fmla="*/ 852532 h 2159216"/>
                <a:gd name="connsiteX75" fmla="*/ 1059533 w 2628822"/>
                <a:gd name="connsiteY75" fmla="*/ 859182 h 2159216"/>
                <a:gd name="connsiteX76" fmla="*/ 1118884 w 2628822"/>
                <a:gd name="connsiteY76" fmla="*/ 914715 h 2159216"/>
                <a:gd name="connsiteX77" fmla="*/ 1147639 w 2628822"/>
                <a:gd name="connsiteY77" fmla="*/ 899663 h 2159216"/>
                <a:gd name="connsiteX78" fmla="*/ 1183358 w 2628822"/>
                <a:gd name="connsiteY78" fmla="*/ 923476 h 2159216"/>
                <a:gd name="connsiteX79" fmla="*/ 1235746 w 2628822"/>
                <a:gd name="connsiteY79" fmla="*/ 952051 h 2159216"/>
                <a:gd name="connsiteX80" fmla="*/ 1316708 w 2628822"/>
                <a:gd name="connsiteY80" fmla="*/ 956633 h 2159216"/>
                <a:gd name="connsiteX81" fmla="*/ 1340205 w 2628822"/>
                <a:gd name="connsiteY81" fmla="*/ 917680 h 2159216"/>
                <a:gd name="connsiteX82" fmla="*/ 1304802 w 2628822"/>
                <a:gd name="connsiteY82" fmla="*/ 875851 h 2159216"/>
                <a:gd name="connsiteX83" fmla="*/ 1229859 w 2628822"/>
                <a:gd name="connsiteY83" fmla="*/ 823687 h 2159216"/>
                <a:gd name="connsiteX84" fmla="*/ 1142877 w 2628822"/>
                <a:gd name="connsiteY84" fmla="*/ 778220 h 2159216"/>
                <a:gd name="connsiteX85" fmla="*/ 1057646 w 2628822"/>
                <a:gd name="connsiteY85" fmla="*/ 685396 h 2159216"/>
                <a:gd name="connsiteX86" fmla="*/ 1019052 w 2628822"/>
                <a:gd name="connsiteY86" fmla="*/ 663920 h 2159216"/>
                <a:gd name="connsiteX87" fmla="*/ 937460 w 2628822"/>
                <a:gd name="connsiteY87" fmla="*/ 588124 h 2159216"/>
                <a:gd name="connsiteX88" fmla="*/ 907133 w 2628822"/>
                <a:gd name="connsiteY88" fmla="*/ 521045 h 2159216"/>
                <a:gd name="connsiteX89" fmla="*/ 876177 w 2628822"/>
                <a:gd name="connsiteY89" fmla="*/ 471038 h 2159216"/>
                <a:gd name="connsiteX90" fmla="*/ 859193 w 2628822"/>
                <a:gd name="connsiteY90" fmla="*/ 455134 h 2159216"/>
                <a:gd name="connsiteX91" fmla="*/ 864270 w 2628822"/>
                <a:gd name="connsiteY91" fmla="*/ 418651 h 2159216"/>
                <a:gd name="connsiteX92" fmla="*/ 885702 w 2628822"/>
                <a:gd name="connsiteY92" fmla="*/ 378394 h 2159216"/>
                <a:gd name="connsiteX93" fmla="*/ 842839 w 2628822"/>
                <a:gd name="connsiteY93" fmla="*/ 378170 h 2159216"/>
                <a:gd name="connsiteX94" fmla="*/ 800920 w 2628822"/>
                <a:gd name="connsiteY94" fmla="*/ 353099 h 2159216"/>
                <a:gd name="connsiteX95" fmla="*/ 792833 w 2628822"/>
                <a:gd name="connsiteY95" fmla="*/ 290063 h 2159216"/>
                <a:gd name="connsiteX96" fmla="*/ 761877 w 2628822"/>
                <a:gd name="connsiteY96" fmla="*/ 275776 h 2159216"/>
                <a:gd name="connsiteX97" fmla="*/ 756305 w 2628822"/>
                <a:gd name="connsiteY97" fmla="*/ 252862 h 2159216"/>
                <a:gd name="connsiteX98" fmla="*/ 704727 w 2628822"/>
                <a:gd name="connsiteY98" fmla="*/ 256726 h 2159216"/>
                <a:gd name="connsiteX99" fmla="*/ 692821 w 2628822"/>
                <a:gd name="connsiteY99" fmla="*/ 240057 h 2159216"/>
                <a:gd name="connsiteX100" fmla="*/ 642814 w 2628822"/>
                <a:gd name="connsiteY100" fmla="*/ 247201 h 2159216"/>
                <a:gd name="connsiteX101" fmla="*/ 621383 w 2628822"/>
                <a:gd name="connsiteY101" fmla="*/ 235295 h 2159216"/>
                <a:gd name="connsiteX102" fmla="*/ 608758 w 2628822"/>
                <a:gd name="connsiteY102" fmla="*/ 193644 h 2159216"/>
                <a:gd name="connsiteX103" fmla="*/ 534938 w 2628822"/>
                <a:gd name="connsiteY103" fmla="*/ 215075 h 2159216"/>
                <a:gd name="connsiteX104" fmla="*/ 559471 w 2628822"/>
                <a:gd name="connsiteY104" fmla="*/ 178145 h 2159216"/>
                <a:gd name="connsiteX105" fmla="*/ 607096 w 2628822"/>
                <a:gd name="connsiteY105" fmla="*/ 154332 h 2159216"/>
                <a:gd name="connsiteX106" fmla="*/ 642815 w 2628822"/>
                <a:gd name="connsiteY106" fmla="*/ 142426 h 2159216"/>
                <a:gd name="connsiteX107" fmla="*/ 657101 w 2628822"/>
                <a:gd name="connsiteY107" fmla="*/ 92419 h 2159216"/>
                <a:gd name="connsiteX108" fmla="*/ 699964 w 2628822"/>
                <a:gd name="connsiteY108" fmla="*/ 97182 h 2159216"/>
                <a:gd name="connsiteX109" fmla="*/ 803301 w 2628822"/>
                <a:gd name="connsiteY109" fmla="*/ 41649 h 2159216"/>
                <a:gd name="connsiteX110" fmla="*/ 1037113 w 2628822"/>
                <a:gd name="connsiteY110" fmla="*/ 0 h 2159216"/>
                <a:gd name="connsiteX111" fmla="*/ 1135823 w 2628822"/>
                <a:gd name="connsiteY111" fmla="*/ 27677 h 2159216"/>
                <a:gd name="connsiteX112" fmla="*/ 1200027 w 2628822"/>
                <a:gd name="connsiteY112" fmla="*/ 61463 h 2159216"/>
                <a:gd name="connsiteX113" fmla="*/ 1242889 w 2628822"/>
                <a:gd name="connsiteY113" fmla="*/ 90038 h 2159216"/>
                <a:gd name="connsiteX114" fmla="*/ 1424987 w 2628822"/>
                <a:gd name="connsiteY114" fmla="*/ 102933 h 2159216"/>
                <a:gd name="connsiteX0" fmla="*/ 1424987 w 2620195"/>
                <a:gd name="connsiteY0" fmla="*/ 102933 h 2159216"/>
                <a:gd name="connsiteX1" fmla="*/ 1343486 w 2620195"/>
                <a:gd name="connsiteY1" fmla="*/ 309068 h 2159216"/>
                <a:gd name="connsiteX2" fmla="*/ 1317607 w 2620195"/>
                <a:gd name="connsiteY2" fmla="*/ 464344 h 2159216"/>
                <a:gd name="connsiteX3" fmla="*/ 1472882 w 2620195"/>
                <a:gd name="connsiteY3" fmla="*/ 610993 h 2159216"/>
                <a:gd name="connsiteX4" fmla="*/ 1878324 w 2620195"/>
                <a:gd name="connsiteY4" fmla="*/ 723136 h 2159216"/>
                <a:gd name="connsiteX5" fmla="*/ 2102610 w 2620195"/>
                <a:gd name="connsiteY5" fmla="*/ 921544 h 2159216"/>
                <a:gd name="connsiteX6" fmla="*/ 2352776 w 2620195"/>
                <a:gd name="connsiteY6" fmla="*/ 1076819 h 2159216"/>
                <a:gd name="connsiteX7" fmla="*/ 2533931 w 2620195"/>
                <a:gd name="connsiteY7" fmla="*/ 1318359 h 2159216"/>
                <a:gd name="connsiteX8" fmla="*/ 2345717 w 2620195"/>
                <a:gd name="connsiteY8" fmla="*/ 1633513 h 2159216"/>
                <a:gd name="connsiteX9" fmla="*/ 2620195 w 2620195"/>
                <a:gd name="connsiteY9" fmla="*/ 1870449 h 2159216"/>
                <a:gd name="connsiteX10" fmla="*/ 2468475 w 2620195"/>
                <a:gd name="connsiteY10" fmla="*/ 1943815 h 2159216"/>
                <a:gd name="connsiteX11" fmla="*/ 2367383 w 2620195"/>
                <a:gd name="connsiteY11" fmla="*/ 2044106 h 2159216"/>
                <a:gd name="connsiteX12" fmla="*/ 2164631 w 2620195"/>
                <a:gd name="connsiteY12" fmla="*/ 1893809 h 2159216"/>
                <a:gd name="connsiteX13" fmla="*/ 2154047 w 2620195"/>
                <a:gd name="connsiteY13" fmla="*/ 2044623 h 2159216"/>
                <a:gd name="connsiteX14" fmla="*/ 2102031 w 2620195"/>
                <a:gd name="connsiteY14" fmla="*/ 2103801 h 2159216"/>
                <a:gd name="connsiteX15" fmla="*/ 1958383 w 2620195"/>
                <a:gd name="connsiteY15" fmla="*/ 2045375 h 2159216"/>
                <a:gd name="connsiteX16" fmla="*/ 1907985 w 2620195"/>
                <a:gd name="connsiteY16" fmla="*/ 1912330 h 2159216"/>
                <a:gd name="connsiteX17" fmla="*/ 1870943 w 2620195"/>
                <a:gd name="connsiteY17" fmla="*/ 1742997 h 2159216"/>
                <a:gd name="connsiteX18" fmla="*/ 1773047 w 2620195"/>
                <a:gd name="connsiteY18" fmla="*/ 1592185 h 2159216"/>
                <a:gd name="connsiteX19" fmla="*/ 1736005 w 2620195"/>
                <a:gd name="connsiteY19" fmla="*/ 1732414 h 2159216"/>
                <a:gd name="connsiteX20" fmla="*/ 1746588 w 2620195"/>
                <a:gd name="connsiteY20" fmla="*/ 1917623 h 2159216"/>
                <a:gd name="connsiteX21" fmla="*/ 1642075 w 2620195"/>
                <a:gd name="connsiteY21" fmla="*/ 2061139 h 2159216"/>
                <a:gd name="connsiteX22" fmla="*/ 1487629 w 2620195"/>
                <a:gd name="connsiteY22" fmla="*/ 1964876 h 2159216"/>
                <a:gd name="connsiteX23" fmla="*/ 1302685 w 2620195"/>
                <a:gd name="connsiteY23" fmla="*/ 1899524 h 2159216"/>
                <a:gd name="connsiteX24" fmla="*/ 1251884 w 2620195"/>
                <a:gd name="connsiteY24" fmla="*/ 1750563 h 2159216"/>
                <a:gd name="connsiteX25" fmla="*/ 1251818 w 2620195"/>
                <a:gd name="connsiteY25" fmla="*/ 1631873 h 2159216"/>
                <a:gd name="connsiteX26" fmla="*/ 1095715 w 2620195"/>
                <a:gd name="connsiteY26" fmla="*/ 1573661 h 2159216"/>
                <a:gd name="connsiteX27" fmla="*/ 867342 w 2620195"/>
                <a:gd name="connsiteY27" fmla="*/ 1656131 h 2159216"/>
                <a:gd name="connsiteX28" fmla="*/ 562381 w 2620195"/>
                <a:gd name="connsiteY28" fmla="*/ 1629649 h 2159216"/>
                <a:gd name="connsiteX29" fmla="*/ 486446 w 2620195"/>
                <a:gd name="connsiteY29" fmla="*/ 1720929 h 2159216"/>
                <a:gd name="connsiteX30" fmla="*/ 479568 w 2620195"/>
                <a:gd name="connsiteY30" fmla="*/ 1879678 h 2159216"/>
                <a:gd name="connsiteX31" fmla="*/ 431675 w 2620195"/>
                <a:gd name="connsiteY31" fmla="*/ 1975724 h 2159216"/>
                <a:gd name="connsiteX32" fmla="*/ 415083 w 2620195"/>
                <a:gd name="connsiteY32" fmla="*/ 2154428 h 2159216"/>
                <a:gd name="connsiteX33" fmla="*/ 359711 w 2620195"/>
                <a:gd name="connsiteY33" fmla="*/ 2093993 h 2159216"/>
                <a:gd name="connsiteX34" fmla="*/ 352620 w 2620195"/>
                <a:gd name="connsiteY34" fmla="*/ 1923619 h 2159216"/>
                <a:gd name="connsiteX35" fmla="*/ 271604 w 2620195"/>
                <a:gd name="connsiteY35" fmla="*/ 2013534 h 2159216"/>
                <a:gd name="connsiteX36" fmla="*/ 196532 w 2620195"/>
                <a:gd name="connsiteY36" fmla="*/ 2147095 h 2159216"/>
                <a:gd name="connsiteX37" fmla="*/ 195075 w 2620195"/>
                <a:gd name="connsiteY37" fmla="*/ 2063585 h 2159216"/>
                <a:gd name="connsiteX38" fmla="*/ 125733 w 2620195"/>
                <a:gd name="connsiteY38" fmla="*/ 2068548 h 2159216"/>
                <a:gd name="connsiteX39" fmla="*/ 7828 w 2620195"/>
                <a:gd name="connsiteY39" fmla="*/ 2101018 h 2159216"/>
                <a:gd name="connsiteX40" fmla="*/ 14498 w 2620195"/>
                <a:gd name="connsiteY40" fmla="*/ 2030297 h 2159216"/>
                <a:gd name="connsiteX41" fmla="*/ 158971 w 2620195"/>
                <a:gd name="connsiteY41" fmla="*/ 1998578 h 2159216"/>
                <a:gd name="connsiteX42" fmla="*/ 272602 w 2620195"/>
                <a:gd name="connsiteY42" fmla="*/ 1933372 h 2159216"/>
                <a:gd name="connsiteX43" fmla="*/ 356910 w 2620195"/>
                <a:gd name="connsiteY43" fmla="*/ 1823873 h 2159216"/>
                <a:gd name="connsiteX44" fmla="*/ 261660 w 2620195"/>
                <a:gd name="connsiteY44" fmla="*/ 1547248 h 2159216"/>
                <a:gd name="connsiteX45" fmla="*/ 182974 w 2620195"/>
                <a:gd name="connsiteY45" fmla="*/ 1495850 h 2159216"/>
                <a:gd name="connsiteX46" fmla="*/ 132632 w 2620195"/>
                <a:gd name="connsiteY46" fmla="*/ 1420206 h 2159216"/>
                <a:gd name="connsiteX47" fmla="*/ 229659 w 2620195"/>
                <a:gd name="connsiteY47" fmla="*/ 1329523 h 2159216"/>
                <a:gd name="connsiteX48" fmla="*/ 265184 w 2620195"/>
                <a:gd name="connsiteY48" fmla="*/ 1275227 h 2159216"/>
                <a:gd name="connsiteX49" fmla="*/ 384157 w 2620195"/>
                <a:gd name="connsiteY49" fmla="*/ 1092590 h 2159216"/>
                <a:gd name="connsiteX50" fmla="*/ 390402 w 2620195"/>
                <a:gd name="connsiteY50" fmla="*/ 1021107 h 2159216"/>
                <a:gd name="connsiteX51" fmla="*/ 399927 w 2620195"/>
                <a:gd name="connsiteY51" fmla="*/ 960812 h 2159216"/>
                <a:gd name="connsiteX52" fmla="*/ 435646 w 2620195"/>
                <a:gd name="connsiteY52" fmla="*/ 952051 h 2159216"/>
                <a:gd name="connsiteX53" fmla="*/ 465074 w 2620195"/>
                <a:gd name="connsiteY53" fmla="*/ 983142 h 2159216"/>
                <a:gd name="connsiteX54" fmla="*/ 483271 w 2620195"/>
                <a:gd name="connsiteY54" fmla="*/ 966338 h 2159216"/>
                <a:gd name="connsiteX55" fmla="*/ 481743 w 2620195"/>
                <a:gd name="connsiteY55" fmla="*/ 906088 h 2159216"/>
                <a:gd name="connsiteX56" fmla="*/ 533188 w 2620195"/>
                <a:gd name="connsiteY56" fmla="*/ 885556 h 2159216"/>
                <a:gd name="connsiteX57" fmla="*/ 576139 w 2620195"/>
                <a:gd name="connsiteY57" fmla="*/ 930620 h 2159216"/>
                <a:gd name="connsiteX58" fmla="*/ 592808 w 2620195"/>
                <a:gd name="connsiteY58" fmla="*/ 952051 h 2159216"/>
                <a:gd name="connsiteX59" fmla="*/ 621833 w 2620195"/>
                <a:gd name="connsiteY59" fmla="*/ 939380 h 2159216"/>
                <a:gd name="connsiteX60" fmla="*/ 630908 w 2620195"/>
                <a:gd name="connsiteY60" fmla="*/ 880613 h 2159216"/>
                <a:gd name="connsiteX61" fmla="*/ 631942 w 2620195"/>
                <a:gd name="connsiteY61" fmla="*/ 847186 h 2159216"/>
                <a:gd name="connsiteX62" fmla="*/ 652339 w 2620195"/>
                <a:gd name="connsiteY62" fmla="*/ 823463 h 2159216"/>
                <a:gd name="connsiteX63" fmla="*/ 708097 w 2620195"/>
                <a:gd name="connsiteY63" fmla="*/ 804952 h 2159216"/>
                <a:gd name="connsiteX64" fmla="*/ 740446 w 2620195"/>
                <a:gd name="connsiteY64" fmla="*/ 799651 h 2159216"/>
                <a:gd name="connsiteX65" fmla="*/ 758642 w 2620195"/>
                <a:gd name="connsiteY65" fmla="*/ 767167 h 2159216"/>
                <a:gd name="connsiteX66" fmla="*/ 783308 w 2620195"/>
                <a:gd name="connsiteY66" fmla="*/ 759170 h 2159216"/>
                <a:gd name="connsiteX67" fmla="*/ 799977 w 2620195"/>
                <a:gd name="connsiteY67" fmla="*/ 735357 h 2159216"/>
                <a:gd name="connsiteX68" fmla="*/ 823789 w 2620195"/>
                <a:gd name="connsiteY68" fmla="*/ 787745 h 2159216"/>
                <a:gd name="connsiteX69" fmla="*/ 866652 w 2620195"/>
                <a:gd name="connsiteY69" fmla="*/ 785364 h 2159216"/>
                <a:gd name="connsiteX70" fmla="*/ 904752 w 2620195"/>
                <a:gd name="connsiteY70" fmla="*/ 797270 h 2159216"/>
                <a:gd name="connsiteX71" fmla="*/ 928564 w 2620195"/>
                <a:gd name="connsiteY71" fmla="*/ 787745 h 2159216"/>
                <a:gd name="connsiteX72" fmla="*/ 957139 w 2620195"/>
                <a:gd name="connsiteY72" fmla="*/ 859182 h 2159216"/>
                <a:gd name="connsiteX73" fmla="*/ 982075 w 2620195"/>
                <a:gd name="connsiteY73" fmla="*/ 846872 h 2159216"/>
                <a:gd name="connsiteX74" fmla="*/ 1025207 w 2620195"/>
                <a:gd name="connsiteY74" fmla="*/ 852532 h 2159216"/>
                <a:gd name="connsiteX75" fmla="*/ 1059533 w 2620195"/>
                <a:gd name="connsiteY75" fmla="*/ 859182 h 2159216"/>
                <a:gd name="connsiteX76" fmla="*/ 1118884 w 2620195"/>
                <a:gd name="connsiteY76" fmla="*/ 914715 h 2159216"/>
                <a:gd name="connsiteX77" fmla="*/ 1147639 w 2620195"/>
                <a:gd name="connsiteY77" fmla="*/ 899663 h 2159216"/>
                <a:gd name="connsiteX78" fmla="*/ 1183358 w 2620195"/>
                <a:gd name="connsiteY78" fmla="*/ 923476 h 2159216"/>
                <a:gd name="connsiteX79" fmla="*/ 1235746 w 2620195"/>
                <a:gd name="connsiteY79" fmla="*/ 952051 h 2159216"/>
                <a:gd name="connsiteX80" fmla="*/ 1316708 w 2620195"/>
                <a:gd name="connsiteY80" fmla="*/ 956633 h 2159216"/>
                <a:gd name="connsiteX81" fmla="*/ 1340205 w 2620195"/>
                <a:gd name="connsiteY81" fmla="*/ 917680 h 2159216"/>
                <a:gd name="connsiteX82" fmla="*/ 1304802 w 2620195"/>
                <a:gd name="connsiteY82" fmla="*/ 875851 h 2159216"/>
                <a:gd name="connsiteX83" fmla="*/ 1229859 w 2620195"/>
                <a:gd name="connsiteY83" fmla="*/ 823687 h 2159216"/>
                <a:gd name="connsiteX84" fmla="*/ 1142877 w 2620195"/>
                <a:gd name="connsiteY84" fmla="*/ 778220 h 2159216"/>
                <a:gd name="connsiteX85" fmla="*/ 1057646 w 2620195"/>
                <a:gd name="connsiteY85" fmla="*/ 685396 h 2159216"/>
                <a:gd name="connsiteX86" fmla="*/ 1019052 w 2620195"/>
                <a:gd name="connsiteY86" fmla="*/ 663920 h 2159216"/>
                <a:gd name="connsiteX87" fmla="*/ 937460 w 2620195"/>
                <a:gd name="connsiteY87" fmla="*/ 588124 h 2159216"/>
                <a:gd name="connsiteX88" fmla="*/ 907133 w 2620195"/>
                <a:gd name="connsiteY88" fmla="*/ 521045 h 2159216"/>
                <a:gd name="connsiteX89" fmla="*/ 876177 w 2620195"/>
                <a:gd name="connsiteY89" fmla="*/ 471038 h 2159216"/>
                <a:gd name="connsiteX90" fmla="*/ 859193 w 2620195"/>
                <a:gd name="connsiteY90" fmla="*/ 455134 h 2159216"/>
                <a:gd name="connsiteX91" fmla="*/ 864270 w 2620195"/>
                <a:gd name="connsiteY91" fmla="*/ 418651 h 2159216"/>
                <a:gd name="connsiteX92" fmla="*/ 885702 w 2620195"/>
                <a:gd name="connsiteY92" fmla="*/ 378394 h 2159216"/>
                <a:gd name="connsiteX93" fmla="*/ 842839 w 2620195"/>
                <a:gd name="connsiteY93" fmla="*/ 378170 h 2159216"/>
                <a:gd name="connsiteX94" fmla="*/ 800920 w 2620195"/>
                <a:gd name="connsiteY94" fmla="*/ 353099 h 2159216"/>
                <a:gd name="connsiteX95" fmla="*/ 792833 w 2620195"/>
                <a:gd name="connsiteY95" fmla="*/ 290063 h 2159216"/>
                <a:gd name="connsiteX96" fmla="*/ 761877 w 2620195"/>
                <a:gd name="connsiteY96" fmla="*/ 275776 h 2159216"/>
                <a:gd name="connsiteX97" fmla="*/ 756305 w 2620195"/>
                <a:gd name="connsiteY97" fmla="*/ 252862 h 2159216"/>
                <a:gd name="connsiteX98" fmla="*/ 704727 w 2620195"/>
                <a:gd name="connsiteY98" fmla="*/ 256726 h 2159216"/>
                <a:gd name="connsiteX99" fmla="*/ 692821 w 2620195"/>
                <a:gd name="connsiteY99" fmla="*/ 240057 h 2159216"/>
                <a:gd name="connsiteX100" fmla="*/ 642814 w 2620195"/>
                <a:gd name="connsiteY100" fmla="*/ 247201 h 2159216"/>
                <a:gd name="connsiteX101" fmla="*/ 621383 w 2620195"/>
                <a:gd name="connsiteY101" fmla="*/ 235295 h 2159216"/>
                <a:gd name="connsiteX102" fmla="*/ 608758 w 2620195"/>
                <a:gd name="connsiteY102" fmla="*/ 193644 h 2159216"/>
                <a:gd name="connsiteX103" fmla="*/ 534938 w 2620195"/>
                <a:gd name="connsiteY103" fmla="*/ 215075 h 2159216"/>
                <a:gd name="connsiteX104" fmla="*/ 559471 w 2620195"/>
                <a:gd name="connsiteY104" fmla="*/ 178145 h 2159216"/>
                <a:gd name="connsiteX105" fmla="*/ 607096 w 2620195"/>
                <a:gd name="connsiteY105" fmla="*/ 154332 h 2159216"/>
                <a:gd name="connsiteX106" fmla="*/ 642815 w 2620195"/>
                <a:gd name="connsiteY106" fmla="*/ 142426 h 2159216"/>
                <a:gd name="connsiteX107" fmla="*/ 657101 w 2620195"/>
                <a:gd name="connsiteY107" fmla="*/ 92419 h 2159216"/>
                <a:gd name="connsiteX108" fmla="*/ 699964 w 2620195"/>
                <a:gd name="connsiteY108" fmla="*/ 97182 h 2159216"/>
                <a:gd name="connsiteX109" fmla="*/ 803301 w 2620195"/>
                <a:gd name="connsiteY109" fmla="*/ 41649 h 2159216"/>
                <a:gd name="connsiteX110" fmla="*/ 1037113 w 2620195"/>
                <a:gd name="connsiteY110" fmla="*/ 0 h 2159216"/>
                <a:gd name="connsiteX111" fmla="*/ 1135823 w 2620195"/>
                <a:gd name="connsiteY111" fmla="*/ 27677 h 2159216"/>
                <a:gd name="connsiteX112" fmla="*/ 1200027 w 2620195"/>
                <a:gd name="connsiteY112" fmla="*/ 61463 h 2159216"/>
                <a:gd name="connsiteX113" fmla="*/ 1242889 w 2620195"/>
                <a:gd name="connsiteY113" fmla="*/ 90038 h 2159216"/>
                <a:gd name="connsiteX114" fmla="*/ 1424987 w 2620195"/>
                <a:gd name="connsiteY114" fmla="*/ 102933 h 2159216"/>
                <a:gd name="connsiteX0" fmla="*/ 1424987 w 2533931"/>
                <a:gd name="connsiteY0" fmla="*/ 102933 h 2159216"/>
                <a:gd name="connsiteX1" fmla="*/ 1343486 w 2533931"/>
                <a:gd name="connsiteY1" fmla="*/ 309068 h 2159216"/>
                <a:gd name="connsiteX2" fmla="*/ 1317607 w 2533931"/>
                <a:gd name="connsiteY2" fmla="*/ 464344 h 2159216"/>
                <a:gd name="connsiteX3" fmla="*/ 1472882 w 2533931"/>
                <a:gd name="connsiteY3" fmla="*/ 610993 h 2159216"/>
                <a:gd name="connsiteX4" fmla="*/ 1878324 w 2533931"/>
                <a:gd name="connsiteY4" fmla="*/ 723136 h 2159216"/>
                <a:gd name="connsiteX5" fmla="*/ 2102610 w 2533931"/>
                <a:gd name="connsiteY5" fmla="*/ 921544 h 2159216"/>
                <a:gd name="connsiteX6" fmla="*/ 2352776 w 2533931"/>
                <a:gd name="connsiteY6" fmla="*/ 1076819 h 2159216"/>
                <a:gd name="connsiteX7" fmla="*/ 2533931 w 2533931"/>
                <a:gd name="connsiteY7" fmla="*/ 1318359 h 2159216"/>
                <a:gd name="connsiteX8" fmla="*/ 2345717 w 2533931"/>
                <a:gd name="connsiteY8" fmla="*/ 1633513 h 2159216"/>
                <a:gd name="connsiteX9" fmla="*/ 2382071 w 2533931"/>
                <a:gd name="connsiteY9" fmla="*/ 1761969 h 2159216"/>
                <a:gd name="connsiteX10" fmla="*/ 2468475 w 2533931"/>
                <a:gd name="connsiteY10" fmla="*/ 1943815 h 2159216"/>
                <a:gd name="connsiteX11" fmla="*/ 2367383 w 2533931"/>
                <a:gd name="connsiteY11" fmla="*/ 2044106 h 2159216"/>
                <a:gd name="connsiteX12" fmla="*/ 2164631 w 2533931"/>
                <a:gd name="connsiteY12" fmla="*/ 1893809 h 2159216"/>
                <a:gd name="connsiteX13" fmla="*/ 2154047 w 2533931"/>
                <a:gd name="connsiteY13" fmla="*/ 2044623 h 2159216"/>
                <a:gd name="connsiteX14" fmla="*/ 2102031 w 2533931"/>
                <a:gd name="connsiteY14" fmla="*/ 2103801 h 2159216"/>
                <a:gd name="connsiteX15" fmla="*/ 1958383 w 2533931"/>
                <a:gd name="connsiteY15" fmla="*/ 2045375 h 2159216"/>
                <a:gd name="connsiteX16" fmla="*/ 1907985 w 2533931"/>
                <a:gd name="connsiteY16" fmla="*/ 1912330 h 2159216"/>
                <a:gd name="connsiteX17" fmla="*/ 1870943 w 2533931"/>
                <a:gd name="connsiteY17" fmla="*/ 1742997 h 2159216"/>
                <a:gd name="connsiteX18" fmla="*/ 1773047 w 2533931"/>
                <a:gd name="connsiteY18" fmla="*/ 1592185 h 2159216"/>
                <a:gd name="connsiteX19" fmla="*/ 1736005 w 2533931"/>
                <a:gd name="connsiteY19" fmla="*/ 1732414 h 2159216"/>
                <a:gd name="connsiteX20" fmla="*/ 1746588 w 2533931"/>
                <a:gd name="connsiteY20" fmla="*/ 1917623 h 2159216"/>
                <a:gd name="connsiteX21" fmla="*/ 1642075 w 2533931"/>
                <a:gd name="connsiteY21" fmla="*/ 2061139 h 2159216"/>
                <a:gd name="connsiteX22" fmla="*/ 1487629 w 2533931"/>
                <a:gd name="connsiteY22" fmla="*/ 1964876 h 2159216"/>
                <a:gd name="connsiteX23" fmla="*/ 1302685 w 2533931"/>
                <a:gd name="connsiteY23" fmla="*/ 1899524 h 2159216"/>
                <a:gd name="connsiteX24" fmla="*/ 1251884 w 2533931"/>
                <a:gd name="connsiteY24" fmla="*/ 1750563 h 2159216"/>
                <a:gd name="connsiteX25" fmla="*/ 1251818 w 2533931"/>
                <a:gd name="connsiteY25" fmla="*/ 1631873 h 2159216"/>
                <a:gd name="connsiteX26" fmla="*/ 1095715 w 2533931"/>
                <a:gd name="connsiteY26" fmla="*/ 1573661 h 2159216"/>
                <a:gd name="connsiteX27" fmla="*/ 867342 w 2533931"/>
                <a:gd name="connsiteY27" fmla="*/ 1656131 h 2159216"/>
                <a:gd name="connsiteX28" fmla="*/ 562381 w 2533931"/>
                <a:gd name="connsiteY28" fmla="*/ 1629649 h 2159216"/>
                <a:gd name="connsiteX29" fmla="*/ 486446 w 2533931"/>
                <a:gd name="connsiteY29" fmla="*/ 1720929 h 2159216"/>
                <a:gd name="connsiteX30" fmla="*/ 479568 w 2533931"/>
                <a:gd name="connsiteY30" fmla="*/ 1879678 h 2159216"/>
                <a:gd name="connsiteX31" fmla="*/ 431675 w 2533931"/>
                <a:gd name="connsiteY31" fmla="*/ 1975724 h 2159216"/>
                <a:gd name="connsiteX32" fmla="*/ 415083 w 2533931"/>
                <a:gd name="connsiteY32" fmla="*/ 2154428 h 2159216"/>
                <a:gd name="connsiteX33" fmla="*/ 359711 w 2533931"/>
                <a:gd name="connsiteY33" fmla="*/ 2093993 h 2159216"/>
                <a:gd name="connsiteX34" fmla="*/ 352620 w 2533931"/>
                <a:gd name="connsiteY34" fmla="*/ 1923619 h 2159216"/>
                <a:gd name="connsiteX35" fmla="*/ 271604 w 2533931"/>
                <a:gd name="connsiteY35" fmla="*/ 2013534 h 2159216"/>
                <a:gd name="connsiteX36" fmla="*/ 196532 w 2533931"/>
                <a:gd name="connsiteY36" fmla="*/ 2147095 h 2159216"/>
                <a:gd name="connsiteX37" fmla="*/ 195075 w 2533931"/>
                <a:gd name="connsiteY37" fmla="*/ 2063585 h 2159216"/>
                <a:gd name="connsiteX38" fmla="*/ 125733 w 2533931"/>
                <a:gd name="connsiteY38" fmla="*/ 2068548 h 2159216"/>
                <a:gd name="connsiteX39" fmla="*/ 7828 w 2533931"/>
                <a:gd name="connsiteY39" fmla="*/ 2101018 h 2159216"/>
                <a:gd name="connsiteX40" fmla="*/ 14498 w 2533931"/>
                <a:gd name="connsiteY40" fmla="*/ 2030297 h 2159216"/>
                <a:gd name="connsiteX41" fmla="*/ 158971 w 2533931"/>
                <a:gd name="connsiteY41" fmla="*/ 1998578 h 2159216"/>
                <a:gd name="connsiteX42" fmla="*/ 272602 w 2533931"/>
                <a:gd name="connsiteY42" fmla="*/ 1933372 h 2159216"/>
                <a:gd name="connsiteX43" fmla="*/ 356910 w 2533931"/>
                <a:gd name="connsiteY43" fmla="*/ 1823873 h 2159216"/>
                <a:gd name="connsiteX44" fmla="*/ 261660 w 2533931"/>
                <a:gd name="connsiteY44" fmla="*/ 1547248 h 2159216"/>
                <a:gd name="connsiteX45" fmla="*/ 182974 w 2533931"/>
                <a:gd name="connsiteY45" fmla="*/ 1495850 h 2159216"/>
                <a:gd name="connsiteX46" fmla="*/ 132632 w 2533931"/>
                <a:gd name="connsiteY46" fmla="*/ 1420206 h 2159216"/>
                <a:gd name="connsiteX47" fmla="*/ 229659 w 2533931"/>
                <a:gd name="connsiteY47" fmla="*/ 1329523 h 2159216"/>
                <a:gd name="connsiteX48" fmla="*/ 265184 w 2533931"/>
                <a:gd name="connsiteY48" fmla="*/ 1275227 h 2159216"/>
                <a:gd name="connsiteX49" fmla="*/ 384157 w 2533931"/>
                <a:gd name="connsiteY49" fmla="*/ 1092590 h 2159216"/>
                <a:gd name="connsiteX50" fmla="*/ 390402 w 2533931"/>
                <a:gd name="connsiteY50" fmla="*/ 1021107 h 2159216"/>
                <a:gd name="connsiteX51" fmla="*/ 399927 w 2533931"/>
                <a:gd name="connsiteY51" fmla="*/ 960812 h 2159216"/>
                <a:gd name="connsiteX52" fmla="*/ 435646 w 2533931"/>
                <a:gd name="connsiteY52" fmla="*/ 952051 h 2159216"/>
                <a:gd name="connsiteX53" fmla="*/ 465074 w 2533931"/>
                <a:gd name="connsiteY53" fmla="*/ 983142 h 2159216"/>
                <a:gd name="connsiteX54" fmla="*/ 483271 w 2533931"/>
                <a:gd name="connsiteY54" fmla="*/ 966338 h 2159216"/>
                <a:gd name="connsiteX55" fmla="*/ 481743 w 2533931"/>
                <a:gd name="connsiteY55" fmla="*/ 906088 h 2159216"/>
                <a:gd name="connsiteX56" fmla="*/ 533188 w 2533931"/>
                <a:gd name="connsiteY56" fmla="*/ 885556 h 2159216"/>
                <a:gd name="connsiteX57" fmla="*/ 576139 w 2533931"/>
                <a:gd name="connsiteY57" fmla="*/ 930620 h 2159216"/>
                <a:gd name="connsiteX58" fmla="*/ 592808 w 2533931"/>
                <a:gd name="connsiteY58" fmla="*/ 952051 h 2159216"/>
                <a:gd name="connsiteX59" fmla="*/ 621833 w 2533931"/>
                <a:gd name="connsiteY59" fmla="*/ 939380 h 2159216"/>
                <a:gd name="connsiteX60" fmla="*/ 630908 w 2533931"/>
                <a:gd name="connsiteY60" fmla="*/ 880613 h 2159216"/>
                <a:gd name="connsiteX61" fmla="*/ 631942 w 2533931"/>
                <a:gd name="connsiteY61" fmla="*/ 847186 h 2159216"/>
                <a:gd name="connsiteX62" fmla="*/ 652339 w 2533931"/>
                <a:gd name="connsiteY62" fmla="*/ 823463 h 2159216"/>
                <a:gd name="connsiteX63" fmla="*/ 708097 w 2533931"/>
                <a:gd name="connsiteY63" fmla="*/ 804952 h 2159216"/>
                <a:gd name="connsiteX64" fmla="*/ 740446 w 2533931"/>
                <a:gd name="connsiteY64" fmla="*/ 799651 h 2159216"/>
                <a:gd name="connsiteX65" fmla="*/ 758642 w 2533931"/>
                <a:gd name="connsiteY65" fmla="*/ 767167 h 2159216"/>
                <a:gd name="connsiteX66" fmla="*/ 783308 w 2533931"/>
                <a:gd name="connsiteY66" fmla="*/ 759170 h 2159216"/>
                <a:gd name="connsiteX67" fmla="*/ 799977 w 2533931"/>
                <a:gd name="connsiteY67" fmla="*/ 735357 h 2159216"/>
                <a:gd name="connsiteX68" fmla="*/ 823789 w 2533931"/>
                <a:gd name="connsiteY68" fmla="*/ 787745 h 2159216"/>
                <a:gd name="connsiteX69" fmla="*/ 866652 w 2533931"/>
                <a:gd name="connsiteY69" fmla="*/ 785364 h 2159216"/>
                <a:gd name="connsiteX70" fmla="*/ 904752 w 2533931"/>
                <a:gd name="connsiteY70" fmla="*/ 797270 h 2159216"/>
                <a:gd name="connsiteX71" fmla="*/ 928564 w 2533931"/>
                <a:gd name="connsiteY71" fmla="*/ 787745 h 2159216"/>
                <a:gd name="connsiteX72" fmla="*/ 957139 w 2533931"/>
                <a:gd name="connsiteY72" fmla="*/ 859182 h 2159216"/>
                <a:gd name="connsiteX73" fmla="*/ 982075 w 2533931"/>
                <a:gd name="connsiteY73" fmla="*/ 846872 h 2159216"/>
                <a:gd name="connsiteX74" fmla="*/ 1025207 w 2533931"/>
                <a:gd name="connsiteY74" fmla="*/ 852532 h 2159216"/>
                <a:gd name="connsiteX75" fmla="*/ 1059533 w 2533931"/>
                <a:gd name="connsiteY75" fmla="*/ 859182 h 2159216"/>
                <a:gd name="connsiteX76" fmla="*/ 1118884 w 2533931"/>
                <a:gd name="connsiteY76" fmla="*/ 914715 h 2159216"/>
                <a:gd name="connsiteX77" fmla="*/ 1147639 w 2533931"/>
                <a:gd name="connsiteY77" fmla="*/ 899663 h 2159216"/>
                <a:gd name="connsiteX78" fmla="*/ 1183358 w 2533931"/>
                <a:gd name="connsiteY78" fmla="*/ 923476 h 2159216"/>
                <a:gd name="connsiteX79" fmla="*/ 1235746 w 2533931"/>
                <a:gd name="connsiteY79" fmla="*/ 952051 h 2159216"/>
                <a:gd name="connsiteX80" fmla="*/ 1316708 w 2533931"/>
                <a:gd name="connsiteY80" fmla="*/ 956633 h 2159216"/>
                <a:gd name="connsiteX81" fmla="*/ 1340205 w 2533931"/>
                <a:gd name="connsiteY81" fmla="*/ 917680 h 2159216"/>
                <a:gd name="connsiteX82" fmla="*/ 1304802 w 2533931"/>
                <a:gd name="connsiteY82" fmla="*/ 875851 h 2159216"/>
                <a:gd name="connsiteX83" fmla="*/ 1229859 w 2533931"/>
                <a:gd name="connsiteY83" fmla="*/ 823687 h 2159216"/>
                <a:gd name="connsiteX84" fmla="*/ 1142877 w 2533931"/>
                <a:gd name="connsiteY84" fmla="*/ 778220 h 2159216"/>
                <a:gd name="connsiteX85" fmla="*/ 1057646 w 2533931"/>
                <a:gd name="connsiteY85" fmla="*/ 685396 h 2159216"/>
                <a:gd name="connsiteX86" fmla="*/ 1019052 w 2533931"/>
                <a:gd name="connsiteY86" fmla="*/ 663920 h 2159216"/>
                <a:gd name="connsiteX87" fmla="*/ 937460 w 2533931"/>
                <a:gd name="connsiteY87" fmla="*/ 588124 h 2159216"/>
                <a:gd name="connsiteX88" fmla="*/ 907133 w 2533931"/>
                <a:gd name="connsiteY88" fmla="*/ 521045 h 2159216"/>
                <a:gd name="connsiteX89" fmla="*/ 876177 w 2533931"/>
                <a:gd name="connsiteY89" fmla="*/ 471038 h 2159216"/>
                <a:gd name="connsiteX90" fmla="*/ 859193 w 2533931"/>
                <a:gd name="connsiteY90" fmla="*/ 455134 h 2159216"/>
                <a:gd name="connsiteX91" fmla="*/ 864270 w 2533931"/>
                <a:gd name="connsiteY91" fmla="*/ 418651 h 2159216"/>
                <a:gd name="connsiteX92" fmla="*/ 885702 w 2533931"/>
                <a:gd name="connsiteY92" fmla="*/ 378394 h 2159216"/>
                <a:gd name="connsiteX93" fmla="*/ 842839 w 2533931"/>
                <a:gd name="connsiteY93" fmla="*/ 378170 h 2159216"/>
                <a:gd name="connsiteX94" fmla="*/ 800920 w 2533931"/>
                <a:gd name="connsiteY94" fmla="*/ 353099 h 2159216"/>
                <a:gd name="connsiteX95" fmla="*/ 792833 w 2533931"/>
                <a:gd name="connsiteY95" fmla="*/ 290063 h 2159216"/>
                <a:gd name="connsiteX96" fmla="*/ 761877 w 2533931"/>
                <a:gd name="connsiteY96" fmla="*/ 275776 h 2159216"/>
                <a:gd name="connsiteX97" fmla="*/ 756305 w 2533931"/>
                <a:gd name="connsiteY97" fmla="*/ 252862 h 2159216"/>
                <a:gd name="connsiteX98" fmla="*/ 704727 w 2533931"/>
                <a:gd name="connsiteY98" fmla="*/ 256726 h 2159216"/>
                <a:gd name="connsiteX99" fmla="*/ 692821 w 2533931"/>
                <a:gd name="connsiteY99" fmla="*/ 240057 h 2159216"/>
                <a:gd name="connsiteX100" fmla="*/ 642814 w 2533931"/>
                <a:gd name="connsiteY100" fmla="*/ 247201 h 2159216"/>
                <a:gd name="connsiteX101" fmla="*/ 621383 w 2533931"/>
                <a:gd name="connsiteY101" fmla="*/ 235295 h 2159216"/>
                <a:gd name="connsiteX102" fmla="*/ 608758 w 2533931"/>
                <a:gd name="connsiteY102" fmla="*/ 193644 h 2159216"/>
                <a:gd name="connsiteX103" fmla="*/ 534938 w 2533931"/>
                <a:gd name="connsiteY103" fmla="*/ 215075 h 2159216"/>
                <a:gd name="connsiteX104" fmla="*/ 559471 w 2533931"/>
                <a:gd name="connsiteY104" fmla="*/ 178145 h 2159216"/>
                <a:gd name="connsiteX105" fmla="*/ 607096 w 2533931"/>
                <a:gd name="connsiteY105" fmla="*/ 154332 h 2159216"/>
                <a:gd name="connsiteX106" fmla="*/ 642815 w 2533931"/>
                <a:gd name="connsiteY106" fmla="*/ 142426 h 2159216"/>
                <a:gd name="connsiteX107" fmla="*/ 657101 w 2533931"/>
                <a:gd name="connsiteY107" fmla="*/ 92419 h 2159216"/>
                <a:gd name="connsiteX108" fmla="*/ 699964 w 2533931"/>
                <a:gd name="connsiteY108" fmla="*/ 97182 h 2159216"/>
                <a:gd name="connsiteX109" fmla="*/ 803301 w 2533931"/>
                <a:gd name="connsiteY109" fmla="*/ 41649 h 2159216"/>
                <a:gd name="connsiteX110" fmla="*/ 1037113 w 2533931"/>
                <a:gd name="connsiteY110" fmla="*/ 0 h 2159216"/>
                <a:gd name="connsiteX111" fmla="*/ 1135823 w 2533931"/>
                <a:gd name="connsiteY111" fmla="*/ 27677 h 2159216"/>
                <a:gd name="connsiteX112" fmla="*/ 1200027 w 2533931"/>
                <a:gd name="connsiteY112" fmla="*/ 61463 h 2159216"/>
                <a:gd name="connsiteX113" fmla="*/ 1242889 w 2533931"/>
                <a:gd name="connsiteY113" fmla="*/ 90038 h 2159216"/>
                <a:gd name="connsiteX114" fmla="*/ 1424987 w 2533931"/>
                <a:gd name="connsiteY114" fmla="*/ 102933 h 2159216"/>
                <a:gd name="connsiteX0" fmla="*/ 1424987 w 2533931"/>
                <a:gd name="connsiteY0" fmla="*/ 102933 h 2159216"/>
                <a:gd name="connsiteX1" fmla="*/ 1343486 w 2533931"/>
                <a:gd name="connsiteY1" fmla="*/ 309068 h 2159216"/>
                <a:gd name="connsiteX2" fmla="*/ 1317607 w 2533931"/>
                <a:gd name="connsiteY2" fmla="*/ 464344 h 2159216"/>
                <a:gd name="connsiteX3" fmla="*/ 1472882 w 2533931"/>
                <a:gd name="connsiteY3" fmla="*/ 610993 h 2159216"/>
                <a:gd name="connsiteX4" fmla="*/ 1878324 w 2533931"/>
                <a:gd name="connsiteY4" fmla="*/ 723136 h 2159216"/>
                <a:gd name="connsiteX5" fmla="*/ 2102610 w 2533931"/>
                <a:gd name="connsiteY5" fmla="*/ 921544 h 2159216"/>
                <a:gd name="connsiteX6" fmla="*/ 2352776 w 2533931"/>
                <a:gd name="connsiteY6" fmla="*/ 1076819 h 2159216"/>
                <a:gd name="connsiteX7" fmla="*/ 2533931 w 2533931"/>
                <a:gd name="connsiteY7" fmla="*/ 1318359 h 2159216"/>
                <a:gd name="connsiteX8" fmla="*/ 2345717 w 2533931"/>
                <a:gd name="connsiteY8" fmla="*/ 1633513 h 2159216"/>
                <a:gd name="connsiteX9" fmla="*/ 2382071 w 2533931"/>
                <a:gd name="connsiteY9" fmla="*/ 1761969 h 2159216"/>
                <a:gd name="connsiteX10" fmla="*/ 2442017 w 2533931"/>
                <a:gd name="connsiteY10" fmla="*/ 1935877 h 2159216"/>
                <a:gd name="connsiteX11" fmla="*/ 2367383 w 2533931"/>
                <a:gd name="connsiteY11" fmla="*/ 2044106 h 2159216"/>
                <a:gd name="connsiteX12" fmla="*/ 2164631 w 2533931"/>
                <a:gd name="connsiteY12" fmla="*/ 1893809 h 2159216"/>
                <a:gd name="connsiteX13" fmla="*/ 2154047 w 2533931"/>
                <a:gd name="connsiteY13" fmla="*/ 2044623 h 2159216"/>
                <a:gd name="connsiteX14" fmla="*/ 2102031 w 2533931"/>
                <a:gd name="connsiteY14" fmla="*/ 2103801 h 2159216"/>
                <a:gd name="connsiteX15" fmla="*/ 1958383 w 2533931"/>
                <a:gd name="connsiteY15" fmla="*/ 2045375 h 2159216"/>
                <a:gd name="connsiteX16" fmla="*/ 1907985 w 2533931"/>
                <a:gd name="connsiteY16" fmla="*/ 1912330 h 2159216"/>
                <a:gd name="connsiteX17" fmla="*/ 1870943 w 2533931"/>
                <a:gd name="connsiteY17" fmla="*/ 1742997 h 2159216"/>
                <a:gd name="connsiteX18" fmla="*/ 1773047 w 2533931"/>
                <a:gd name="connsiteY18" fmla="*/ 1592185 h 2159216"/>
                <a:gd name="connsiteX19" fmla="*/ 1736005 w 2533931"/>
                <a:gd name="connsiteY19" fmla="*/ 1732414 h 2159216"/>
                <a:gd name="connsiteX20" fmla="*/ 1746588 w 2533931"/>
                <a:gd name="connsiteY20" fmla="*/ 1917623 h 2159216"/>
                <a:gd name="connsiteX21" fmla="*/ 1642075 w 2533931"/>
                <a:gd name="connsiteY21" fmla="*/ 2061139 h 2159216"/>
                <a:gd name="connsiteX22" fmla="*/ 1487629 w 2533931"/>
                <a:gd name="connsiteY22" fmla="*/ 1964876 h 2159216"/>
                <a:gd name="connsiteX23" fmla="*/ 1302685 w 2533931"/>
                <a:gd name="connsiteY23" fmla="*/ 1899524 h 2159216"/>
                <a:gd name="connsiteX24" fmla="*/ 1251884 w 2533931"/>
                <a:gd name="connsiteY24" fmla="*/ 1750563 h 2159216"/>
                <a:gd name="connsiteX25" fmla="*/ 1251818 w 2533931"/>
                <a:gd name="connsiteY25" fmla="*/ 1631873 h 2159216"/>
                <a:gd name="connsiteX26" fmla="*/ 1095715 w 2533931"/>
                <a:gd name="connsiteY26" fmla="*/ 1573661 h 2159216"/>
                <a:gd name="connsiteX27" fmla="*/ 867342 w 2533931"/>
                <a:gd name="connsiteY27" fmla="*/ 1656131 h 2159216"/>
                <a:gd name="connsiteX28" fmla="*/ 562381 w 2533931"/>
                <a:gd name="connsiteY28" fmla="*/ 1629649 h 2159216"/>
                <a:gd name="connsiteX29" fmla="*/ 486446 w 2533931"/>
                <a:gd name="connsiteY29" fmla="*/ 1720929 h 2159216"/>
                <a:gd name="connsiteX30" fmla="*/ 479568 w 2533931"/>
                <a:gd name="connsiteY30" fmla="*/ 1879678 h 2159216"/>
                <a:gd name="connsiteX31" fmla="*/ 431675 w 2533931"/>
                <a:gd name="connsiteY31" fmla="*/ 1975724 h 2159216"/>
                <a:gd name="connsiteX32" fmla="*/ 415083 w 2533931"/>
                <a:gd name="connsiteY32" fmla="*/ 2154428 h 2159216"/>
                <a:gd name="connsiteX33" fmla="*/ 359711 w 2533931"/>
                <a:gd name="connsiteY33" fmla="*/ 2093993 h 2159216"/>
                <a:gd name="connsiteX34" fmla="*/ 352620 w 2533931"/>
                <a:gd name="connsiteY34" fmla="*/ 1923619 h 2159216"/>
                <a:gd name="connsiteX35" fmla="*/ 271604 w 2533931"/>
                <a:gd name="connsiteY35" fmla="*/ 2013534 h 2159216"/>
                <a:gd name="connsiteX36" fmla="*/ 196532 w 2533931"/>
                <a:gd name="connsiteY36" fmla="*/ 2147095 h 2159216"/>
                <a:gd name="connsiteX37" fmla="*/ 195075 w 2533931"/>
                <a:gd name="connsiteY37" fmla="*/ 2063585 h 2159216"/>
                <a:gd name="connsiteX38" fmla="*/ 125733 w 2533931"/>
                <a:gd name="connsiteY38" fmla="*/ 2068548 h 2159216"/>
                <a:gd name="connsiteX39" fmla="*/ 7828 w 2533931"/>
                <a:gd name="connsiteY39" fmla="*/ 2101018 h 2159216"/>
                <a:gd name="connsiteX40" fmla="*/ 14498 w 2533931"/>
                <a:gd name="connsiteY40" fmla="*/ 2030297 h 2159216"/>
                <a:gd name="connsiteX41" fmla="*/ 158971 w 2533931"/>
                <a:gd name="connsiteY41" fmla="*/ 1998578 h 2159216"/>
                <a:gd name="connsiteX42" fmla="*/ 272602 w 2533931"/>
                <a:gd name="connsiteY42" fmla="*/ 1933372 h 2159216"/>
                <a:gd name="connsiteX43" fmla="*/ 356910 w 2533931"/>
                <a:gd name="connsiteY43" fmla="*/ 1823873 h 2159216"/>
                <a:gd name="connsiteX44" fmla="*/ 261660 w 2533931"/>
                <a:gd name="connsiteY44" fmla="*/ 1547248 h 2159216"/>
                <a:gd name="connsiteX45" fmla="*/ 182974 w 2533931"/>
                <a:gd name="connsiteY45" fmla="*/ 1495850 h 2159216"/>
                <a:gd name="connsiteX46" fmla="*/ 132632 w 2533931"/>
                <a:gd name="connsiteY46" fmla="*/ 1420206 h 2159216"/>
                <a:gd name="connsiteX47" fmla="*/ 229659 w 2533931"/>
                <a:gd name="connsiteY47" fmla="*/ 1329523 h 2159216"/>
                <a:gd name="connsiteX48" fmla="*/ 265184 w 2533931"/>
                <a:gd name="connsiteY48" fmla="*/ 1275227 h 2159216"/>
                <a:gd name="connsiteX49" fmla="*/ 384157 w 2533931"/>
                <a:gd name="connsiteY49" fmla="*/ 1092590 h 2159216"/>
                <a:gd name="connsiteX50" fmla="*/ 390402 w 2533931"/>
                <a:gd name="connsiteY50" fmla="*/ 1021107 h 2159216"/>
                <a:gd name="connsiteX51" fmla="*/ 399927 w 2533931"/>
                <a:gd name="connsiteY51" fmla="*/ 960812 h 2159216"/>
                <a:gd name="connsiteX52" fmla="*/ 435646 w 2533931"/>
                <a:gd name="connsiteY52" fmla="*/ 952051 h 2159216"/>
                <a:gd name="connsiteX53" fmla="*/ 465074 w 2533931"/>
                <a:gd name="connsiteY53" fmla="*/ 983142 h 2159216"/>
                <a:gd name="connsiteX54" fmla="*/ 483271 w 2533931"/>
                <a:gd name="connsiteY54" fmla="*/ 966338 h 2159216"/>
                <a:gd name="connsiteX55" fmla="*/ 481743 w 2533931"/>
                <a:gd name="connsiteY55" fmla="*/ 906088 h 2159216"/>
                <a:gd name="connsiteX56" fmla="*/ 533188 w 2533931"/>
                <a:gd name="connsiteY56" fmla="*/ 885556 h 2159216"/>
                <a:gd name="connsiteX57" fmla="*/ 576139 w 2533931"/>
                <a:gd name="connsiteY57" fmla="*/ 930620 h 2159216"/>
                <a:gd name="connsiteX58" fmla="*/ 592808 w 2533931"/>
                <a:gd name="connsiteY58" fmla="*/ 952051 h 2159216"/>
                <a:gd name="connsiteX59" fmla="*/ 621833 w 2533931"/>
                <a:gd name="connsiteY59" fmla="*/ 939380 h 2159216"/>
                <a:gd name="connsiteX60" fmla="*/ 630908 w 2533931"/>
                <a:gd name="connsiteY60" fmla="*/ 880613 h 2159216"/>
                <a:gd name="connsiteX61" fmla="*/ 631942 w 2533931"/>
                <a:gd name="connsiteY61" fmla="*/ 847186 h 2159216"/>
                <a:gd name="connsiteX62" fmla="*/ 652339 w 2533931"/>
                <a:gd name="connsiteY62" fmla="*/ 823463 h 2159216"/>
                <a:gd name="connsiteX63" fmla="*/ 708097 w 2533931"/>
                <a:gd name="connsiteY63" fmla="*/ 804952 h 2159216"/>
                <a:gd name="connsiteX64" fmla="*/ 740446 w 2533931"/>
                <a:gd name="connsiteY64" fmla="*/ 799651 h 2159216"/>
                <a:gd name="connsiteX65" fmla="*/ 758642 w 2533931"/>
                <a:gd name="connsiteY65" fmla="*/ 767167 h 2159216"/>
                <a:gd name="connsiteX66" fmla="*/ 783308 w 2533931"/>
                <a:gd name="connsiteY66" fmla="*/ 759170 h 2159216"/>
                <a:gd name="connsiteX67" fmla="*/ 799977 w 2533931"/>
                <a:gd name="connsiteY67" fmla="*/ 735357 h 2159216"/>
                <a:gd name="connsiteX68" fmla="*/ 823789 w 2533931"/>
                <a:gd name="connsiteY68" fmla="*/ 787745 h 2159216"/>
                <a:gd name="connsiteX69" fmla="*/ 866652 w 2533931"/>
                <a:gd name="connsiteY69" fmla="*/ 785364 h 2159216"/>
                <a:gd name="connsiteX70" fmla="*/ 904752 w 2533931"/>
                <a:gd name="connsiteY70" fmla="*/ 797270 h 2159216"/>
                <a:gd name="connsiteX71" fmla="*/ 928564 w 2533931"/>
                <a:gd name="connsiteY71" fmla="*/ 787745 h 2159216"/>
                <a:gd name="connsiteX72" fmla="*/ 957139 w 2533931"/>
                <a:gd name="connsiteY72" fmla="*/ 859182 h 2159216"/>
                <a:gd name="connsiteX73" fmla="*/ 982075 w 2533931"/>
                <a:gd name="connsiteY73" fmla="*/ 846872 h 2159216"/>
                <a:gd name="connsiteX74" fmla="*/ 1025207 w 2533931"/>
                <a:gd name="connsiteY74" fmla="*/ 852532 h 2159216"/>
                <a:gd name="connsiteX75" fmla="*/ 1059533 w 2533931"/>
                <a:gd name="connsiteY75" fmla="*/ 859182 h 2159216"/>
                <a:gd name="connsiteX76" fmla="*/ 1118884 w 2533931"/>
                <a:gd name="connsiteY76" fmla="*/ 914715 h 2159216"/>
                <a:gd name="connsiteX77" fmla="*/ 1147639 w 2533931"/>
                <a:gd name="connsiteY77" fmla="*/ 899663 h 2159216"/>
                <a:gd name="connsiteX78" fmla="*/ 1183358 w 2533931"/>
                <a:gd name="connsiteY78" fmla="*/ 923476 h 2159216"/>
                <a:gd name="connsiteX79" fmla="*/ 1235746 w 2533931"/>
                <a:gd name="connsiteY79" fmla="*/ 952051 h 2159216"/>
                <a:gd name="connsiteX80" fmla="*/ 1316708 w 2533931"/>
                <a:gd name="connsiteY80" fmla="*/ 956633 h 2159216"/>
                <a:gd name="connsiteX81" fmla="*/ 1340205 w 2533931"/>
                <a:gd name="connsiteY81" fmla="*/ 917680 h 2159216"/>
                <a:gd name="connsiteX82" fmla="*/ 1304802 w 2533931"/>
                <a:gd name="connsiteY82" fmla="*/ 875851 h 2159216"/>
                <a:gd name="connsiteX83" fmla="*/ 1229859 w 2533931"/>
                <a:gd name="connsiteY83" fmla="*/ 823687 h 2159216"/>
                <a:gd name="connsiteX84" fmla="*/ 1142877 w 2533931"/>
                <a:gd name="connsiteY84" fmla="*/ 778220 h 2159216"/>
                <a:gd name="connsiteX85" fmla="*/ 1057646 w 2533931"/>
                <a:gd name="connsiteY85" fmla="*/ 685396 h 2159216"/>
                <a:gd name="connsiteX86" fmla="*/ 1019052 w 2533931"/>
                <a:gd name="connsiteY86" fmla="*/ 663920 h 2159216"/>
                <a:gd name="connsiteX87" fmla="*/ 937460 w 2533931"/>
                <a:gd name="connsiteY87" fmla="*/ 588124 h 2159216"/>
                <a:gd name="connsiteX88" fmla="*/ 907133 w 2533931"/>
                <a:gd name="connsiteY88" fmla="*/ 521045 h 2159216"/>
                <a:gd name="connsiteX89" fmla="*/ 876177 w 2533931"/>
                <a:gd name="connsiteY89" fmla="*/ 471038 h 2159216"/>
                <a:gd name="connsiteX90" fmla="*/ 859193 w 2533931"/>
                <a:gd name="connsiteY90" fmla="*/ 455134 h 2159216"/>
                <a:gd name="connsiteX91" fmla="*/ 864270 w 2533931"/>
                <a:gd name="connsiteY91" fmla="*/ 418651 h 2159216"/>
                <a:gd name="connsiteX92" fmla="*/ 885702 w 2533931"/>
                <a:gd name="connsiteY92" fmla="*/ 378394 h 2159216"/>
                <a:gd name="connsiteX93" fmla="*/ 842839 w 2533931"/>
                <a:gd name="connsiteY93" fmla="*/ 378170 h 2159216"/>
                <a:gd name="connsiteX94" fmla="*/ 800920 w 2533931"/>
                <a:gd name="connsiteY94" fmla="*/ 353099 h 2159216"/>
                <a:gd name="connsiteX95" fmla="*/ 792833 w 2533931"/>
                <a:gd name="connsiteY95" fmla="*/ 290063 h 2159216"/>
                <a:gd name="connsiteX96" fmla="*/ 761877 w 2533931"/>
                <a:gd name="connsiteY96" fmla="*/ 275776 h 2159216"/>
                <a:gd name="connsiteX97" fmla="*/ 756305 w 2533931"/>
                <a:gd name="connsiteY97" fmla="*/ 252862 h 2159216"/>
                <a:gd name="connsiteX98" fmla="*/ 704727 w 2533931"/>
                <a:gd name="connsiteY98" fmla="*/ 256726 h 2159216"/>
                <a:gd name="connsiteX99" fmla="*/ 692821 w 2533931"/>
                <a:gd name="connsiteY99" fmla="*/ 240057 h 2159216"/>
                <a:gd name="connsiteX100" fmla="*/ 642814 w 2533931"/>
                <a:gd name="connsiteY100" fmla="*/ 247201 h 2159216"/>
                <a:gd name="connsiteX101" fmla="*/ 621383 w 2533931"/>
                <a:gd name="connsiteY101" fmla="*/ 235295 h 2159216"/>
                <a:gd name="connsiteX102" fmla="*/ 608758 w 2533931"/>
                <a:gd name="connsiteY102" fmla="*/ 193644 h 2159216"/>
                <a:gd name="connsiteX103" fmla="*/ 534938 w 2533931"/>
                <a:gd name="connsiteY103" fmla="*/ 215075 h 2159216"/>
                <a:gd name="connsiteX104" fmla="*/ 559471 w 2533931"/>
                <a:gd name="connsiteY104" fmla="*/ 178145 h 2159216"/>
                <a:gd name="connsiteX105" fmla="*/ 607096 w 2533931"/>
                <a:gd name="connsiteY105" fmla="*/ 154332 h 2159216"/>
                <a:gd name="connsiteX106" fmla="*/ 642815 w 2533931"/>
                <a:gd name="connsiteY106" fmla="*/ 142426 h 2159216"/>
                <a:gd name="connsiteX107" fmla="*/ 657101 w 2533931"/>
                <a:gd name="connsiteY107" fmla="*/ 92419 h 2159216"/>
                <a:gd name="connsiteX108" fmla="*/ 699964 w 2533931"/>
                <a:gd name="connsiteY108" fmla="*/ 97182 h 2159216"/>
                <a:gd name="connsiteX109" fmla="*/ 803301 w 2533931"/>
                <a:gd name="connsiteY109" fmla="*/ 41649 h 2159216"/>
                <a:gd name="connsiteX110" fmla="*/ 1037113 w 2533931"/>
                <a:gd name="connsiteY110" fmla="*/ 0 h 2159216"/>
                <a:gd name="connsiteX111" fmla="*/ 1135823 w 2533931"/>
                <a:gd name="connsiteY111" fmla="*/ 27677 h 2159216"/>
                <a:gd name="connsiteX112" fmla="*/ 1200027 w 2533931"/>
                <a:gd name="connsiteY112" fmla="*/ 61463 h 2159216"/>
                <a:gd name="connsiteX113" fmla="*/ 1242889 w 2533931"/>
                <a:gd name="connsiteY113" fmla="*/ 90038 h 2159216"/>
                <a:gd name="connsiteX114" fmla="*/ 1424987 w 2533931"/>
                <a:gd name="connsiteY114" fmla="*/ 102933 h 2159216"/>
                <a:gd name="connsiteX0" fmla="*/ 1424987 w 2442017"/>
                <a:gd name="connsiteY0" fmla="*/ 102933 h 2159216"/>
                <a:gd name="connsiteX1" fmla="*/ 1343486 w 2442017"/>
                <a:gd name="connsiteY1" fmla="*/ 309068 h 2159216"/>
                <a:gd name="connsiteX2" fmla="*/ 1317607 w 2442017"/>
                <a:gd name="connsiteY2" fmla="*/ 464344 h 2159216"/>
                <a:gd name="connsiteX3" fmla="*/ 1472882 w 2442017"/>
                <a:gd name="connsiteY3" fmla="*/ 610993 h 2159216"/>
                <a:gd name="connsiteX4" fmla="*/ 1878324 w 2442017"/>
                <a:gd name="connsiteY4" fmla="*/ 723136 h 2159216"/>
                <a:gd name="connsiteX5" fmla="*/ 2102610 w 2442017"/>
                <a:gd name="connsiteY5" fmla="*/ 921544 h 2159216"/>
                <a:gd name="connsiteX6" fmla="*/ 2352776 w 2442017"/>
                <a:gd name="connsiteY6" fmla="*/ 1076819 h 2159216"/>
                <a:gd name="connsiteX7" fmla="*/ 2398993 w 2442017"/>
                <a:gd name="connsiteY7" fmla="*/ 1429485 h 2159216"/>
                <a:gd name="connsiteX8" fmla="*/ 2345717 w 2442017"/>
                <a:gd name="connsiteY8" fmla="*/ 1633513 h 2159216"/>
                <a:gd name="connsiteX9" fmla="*/ 2382071 w 2442017"/>
                <a:gd name="connsiteY9" fmla="*/ 1761969 h 2159216"/>
                <a:gd name="connsiteX10" fmla="*/ 2442017 w 2442017"/>
                <a:gd name="connsiteY10" fmla="*/ 1935877 h 2159216"/>
                <a:gd name="connsiteX11" fmla="*/ 2367383 w 2442017"/>
                <a:gd name="connsiteY11" fmla="*/ 2044106 h 2159216"/>
                <a:gd name="connsiteX12" fmla="*/ 2164631 w 2442017"/>
                <a:gd name="connsiteY12" fmla="*/ 1893809 h 2159216"/>
                <a:gd name="connsiteX13" fmla="*/ 2154047 w 2442017"/>
                <a:gd name="connsiteY13" fmla="*/ 2044623 h 2159216"/>
                <a:gd name="connsiteX14" fmla="*/ 2102031 w 2442017"/>
                <a:gd name="connsiteY14" fmla="*/ 2103801 h 2159216"/>
                <a:gd name="connsiteX15" fmla="*/ 1958383 w 2442017"/>
                <a:gd name="connsiteY15" fmla="*/ 2045375 h 2159216"/>
                <a:gd name="connsiteX16" fmla="*/ 1907985 w 2442017"/>
                <a:gd name="connsiteY16" fmla="*/ 1912330 h 2159216"/>
                <a:gd name="connsiteX17" fmla="*/ 1870943 w 2442017"/>
                <a:gd name="connsiteY17" fmla="*/ 1742997 h 2159216"/>
                <a:gd name="connsiteX18" fmla="*/ 1773047 w 2442017"/>
                <a:gd name="connsiteY18" fmla="*/ 1592185 h 2159216"/>
                <a:gd name="connsiteX19" fmla="*/ 1736005 w 2442017"/>
                <a:gd name="connsiteY19" fmla="*/ 1732414 h 2159216"/>
                <a:gd name="connsiteX20" fmla="*/ 1746588 w 2442017"/>
                <a:gd name="connsiteY20" fmla="*/ 1917623 h 2159216"/>
                <a:gd name="connsiteX21" fmla="*/ 1642075 w 2442017"/>
                <a:gd name="connsiteY21" fmla="*/ 2061139 h 2159216"/>
                <a:gd name="connsiteX22" fmla="*/ 1487629 w 2442017"/>
                <a:gd name="connsiteY22" fmla="*/ 1964876 h 2159216"/>
                <a:gd name="connsiteX23" fmla="*/ 1302685 w 2442017"/>
                <a:gd name="connsiteY23" fmla="*/ 1899524 h 2159216"/>
                <a:gd name="connsiteX24" fmla="*/ 1251884 w 2442017"/>
                <a:gd name="connsiteY24" fmla="*/ 1750563 h 2159216"/>
                <a:gd name="connsiteX25" fmla="*/ 1251818 w 2442017"/>
                <a:gd name="connsiteY25" fmla="*/ 1631873 h 2159216"/>
                <a:gd name="connsiteX26" fmla="*/ 1095715 w 2442017"/>
                <a:gd name="connsiteY26" fmla="*/ 1573661 h 2159216"/>
                <a:gd name="connsiteX27" fmla="*/ 867342 w 2442017"/>
                <a:gd name="connsiteY27" fmla="*/ 1656131 h 2159216"/>
                <a:gd name="connsiteX28" fmla="*/ 562381 w 2442017"/>
                <a:gd name="connsiteY28" fmla="*/ 1629649 h 2159216"/>
                <a:gd name="connsiteX29" fmla="*/ 486446 w 2442017"/>
                <a:gd name="connsiteY29" fmla="*/ 1720929 h 2159216"/>
                <a:gd name="connsiteX30" fmla="*/ 479568 w 2442017"/>
                <a:gd name="connsiteY30" fmla="*/ 1879678 h 2159216"/>
                <a:gd name="connsiteX31" fmla="*/ 431675 w 2442017"/>
                <a:gd name="connsiteY31" fmla="*/ 1975724 h 2159216"/>
                <a:gd name="connsiteX32" fmla="*/ 415083 w 2442017"/>
                <a:gd name="connsiteY32" fmla="*/ 2154428 h 2159216"/>
                <a:gd name="connsiteX33" fmla="*/ 359711 w 2442017"/>
                <a:gd name="connsiteY33" fmla="*/ 2093993 h 2159216"/>
                <a:gd name="connsiteX34" fmla="*/ 352620 w 2442017"/>
                <a:gd name="connsiteY34" fmla="*/ 1923619 h 2159216"/>
                <a:gd name="connsiteX35" fmla="*/ 271604 w 2442017"/>
                <a:gd name="connsiteY35" fmla="*/ 2013534 h 2159216"/>
                <a:gd name="connsiteX36" fmla="*/ 196532 w 2442017"/>
                <a:gd name="connsiteY36" fmla="*/ 2147095 h 2159216"/>
                <a:gd name="connsiteX37" fmla="*/ 195075 w 2442017"/>
                <a:gd name="connsiteY37" fmla="*/ 2063585 h 2159216"/>
                <a:gd name="connsiteX38" fmla="*/ 125733 w 2442017"/>
                <a:gd name="connsiteY38" fmla="*/ 2068548 h 2159216"/>
                <a:gd name="connsiteX39" fmla="*/ 7828 w 2442017"/>
                <a:gd name="connsiteY39" fmla="*/ 2101018 h 2159216"/>
                <a:gd name="connsiteX40" fmla="*/ 14498 w 2442017"/>
                <a:gd name="connsiteY40" fmla="*/ 2030297 h 2159216"/>
                <a:gd name="connsiteX41" fmla="*/ 158971 w 2442017"/>
                <a:gd name="connsiteY41" fmla="*/ 1998578 h 2159216"/>
                <a:gd name="connsiteX42" fmla="*/ 272602 w 2442017"/>
                <a:gd name="connsiteY42" fmla="*/ 1933372 h 2159216"/>
                <a:gd name="connsiteX43" fmla="*/ 356910 w 2442017"/>
                <a:gd name="connsiteY43" fmla="*/ 1823873 h 2159216"/>
                <a:gd name="connsiteX44" fmla="*/ 261660 w 2442017"/>
                <a:gd name="connsiteY44" fmla="*/ 1547248 h 2159216"/>
                <a:gd name="connsiteX45" fmla="*/ 182974 w 2442017"/>
                <a:gd name="connsiteY45" fmla="*/ 1495850 h 2159216"/>
                <a:gd name="connsiteX46" fmla="*/ 132632 w 2442017"/>
                <a:gd name="connsiteY46" fmla="*/ 1420206 h 2159216"/>
                <a:gd name="connsiteX47" fmla="*/ 229659 w 2442017"/>
                <a:gd name="connsiteY47" fmla="*/ 1329523 h 2159216"/>
                <a:gd name="connsiteX48" fmla="*/ 265184 w 2442017"/>
                <a:gd name="connsiteY48" fmla="*/ 1275227 h 2159216"/>
                <a:gd name="connsiteX49" fmla="*/ 384157 w 2442017"/>
                <a:gd name="connsiteY49" fmla="*/ 1092590 h 2159216"/>
                <a:gd name="connsiteX50" fmla="*/ 390402 w 2442017"/>
                <a:gd name="connsiteY50" fmla="*/ 1021107 h 2159216"/>
                <a:gd name="connsiteX51" fmla="*/ 399927 w 2442017"/>
                <a:gd name="connsiteY51" fmla="*/ 960812 h 2159216"/>
                <a:gd name="connsiteX52" fmla="*/ 435646 w 2442017"/>
                <a:gd name="connsiteY52" fmla="*/ 952051 h 2159216"/>
                <a:gd name="connsiteX53" fmla="*/ 465074 w 2442017"/>
                <a:gd name="connsiteY53" fmla="*/ 983142 h 2159216"/>
                <a:gd name="connsiteX54" fmla="*/ 483271 w 2442017"/>
                <a:gd name="connsiteY54" fmla="*/ 966338 h 2159216"/>
                <a:gd name="connsiteX55" fmla="*/ 481743 w 2442017"/>
                <a:gd name="connsiteY55" fmla="*/ 906088 h 2159216"/>
                <a:gd name="connsiteX56" fmla="*/ 533188 w 2442017"/>
                <a:gd name="connsiteY56" fmla="*/ 885556 h 2159216"/>
                <a:gd name="connsiteX57" fmla="*/ 576139 w 2442017"/>
                <a:gd name="connsiteY57" fmla="*/ 930620 h 2159216"/>
                <a:gd name="connsiteX58" fmla="*/ 592808 w 2442017"/>
                <a:gd name="connsiteY58" fmla="*/ 952051 h 2159216"/>
                <a:gd name="connsiteX59" fmla="*/ 621833 w 2442017"/>
                <a:gd name="connsiteY59" fmla="*/ 939380 h 2159216"/>
                <a:gd name="connsiteX60" fmla="*/ 630908 w 2442017"/>
                <a:gd name="connsiteY60" fmla="*/ 880613 h 2159216"/>
                <a:gd name="connsiteX61" fmla="*/ 631942 w 2442017"/>
                <a:gd name="connsiteY61" fmla="*/ 847186 h 2159216"/>
                <a:gd name="connsiteX62" fmla="*/ 652339 w 2442017"/>
                <a:gd name="connsiteY62" fmla="*/ 823463 h 2159216"/>
                <a:gd name="connsiteX63" fmla="*/ 708097 w 2442017"/>
                <a:gd name="connsiteY63" fmla="*/ 804952 h 2159216"/>
                <a:gd name="connsiteX64" fmla="*/ 740446 w 2442017"/>
                <a:gd name="connsiteY64" fmla="*/ 799651 h 2159216"/>
                <a:gd name="connsiteX65" fmla="*/ 758642 w 2442017"/>
                <a:gd name="connsiteY65" fmla="*/ 767167 h 2159216"/>
                <a:gd name="connsiteX66" fmla="*/ 783308 w 2442017"/>
                <a:gd name="connsiteY66" fmla="*/ 759170 h 2159216"/>
                <a:gd name="connsiteX67" fmla="*/ 799977 w 2442017"/>
                <a:gd name="connsiteY67" fmla="*/ 735357 h 2159216"/>
                <a:gd name="connsiteX68" fmla="*/ 823789 w 2442017"/>
                <a:gd name="connsiteY68" fmla="*/ 787745 h 2159216"/>
                <a:gd name="connsiteX69" fmla="*/ 866652 w 2442017"/>
                <a:gd name="connsiteY69" fmla="*/ 785364 h 2159216"/>
                <a:gd name="connsiteX70" fmla="*/ 904752 w 2442017"/>
                <a:gd name="connsiteY70" fmla="*/ 797270 h 2159216"/>
                <a:gd name="connsiteX71" fmla="*/ 928564 w 2442017"/>
                <a:gd name="connsiteY71" fmla="*/ 787745 h 2159216"/>
                <a:gd name="connsiteX72" fmla="*/ 957139 w 2442017"/>
                <a:gd name="connsiteY72" fmla="*/ 859182 h 2159216"/>
                <a:gd name="connsiteX73" fmla="*/ 982075 w 2442017"/>
                <a:gd name="connsiteY73" fmla="*/ 846872 h 2159216"/>
                <a:gd name="connsiteX74" fmla="*/ 1025207 w 2442017"/>
                <a:gd name="connsiteY74" fmla="*/ 852532 h 2159216"/>
                <a:gd name="connsiteX75" fmla="*/ 1059533 w 2442017"/>
                <a:gd name="connsiteY75" fmla="*/ 859182 h 2159216"/>
                <a:gd name="connsiteX76" fmla="*/ 1118884 w 2442017"/>
                <a:gd name="connsiteY76" fmla="*/ 914715 h 2159216"/>
                <a:gd name="connsiteX77" fmla="*/ 1147639 w 2442017"/>
                <a:gd name="connsiteY77" fmla="*/ 899663 h 2159216"/>
                <a:gd name="connsiteX78" fmla="*/ 1183358 w 2442017"/>
                <a:gd name="connsiteY78" fmla="*/ 923476 h 2159216"/>
                <a:gd name="connsiteX79" fmla="*/ 1235746 w 2442017"/>
                <a:gd name="connsiteY79" fmla="*/ 952051 h 2159216"/>
                <a:gd name="connsiteX80" fmla="*/ 1316708 w 2442017"/>
                <a:gd name="connsiteY80" fmla="*/ 956633 h 2159216"/>
                <a:gd name="connsiteX81" fmla="*/ 1340205 w 2442017"/>
                <a:gd name="connsiteY81" fmla="*/ 917680 h 2159216"/>
                <a:gd name="connsiteX82" fmla="*/ 1304802 w 2442017"/>
                <a:gd name="connsiteY82" fmla="*/ 875851 h 2159216"/>
                <a:gd name="connsiteX83" fmla="*/ 1229859 w 2442017"/>
                <a:gd name="connsiteY83" fmla="*/ 823687 h 2159216"/>
                <a:gd name="connsiteX84" fmla="*/ 1142877 w 2442017"/>
                <a:gd name="connsiteY84" fmla="*/ 778220 h 2159216"/>
                <a:gd name="connsiteX85" fmla="*/ 1057646 w 2442017"/>
                <a:gd name="connsiteY85" fmla="*/ 685396 h 2159216"/>
                <a:gd name="connsiteX86" fmla="*/ 1019052 w 2442017"/>
                <a:gd name="connsiteY86" fmla="*/ 663920 h 2159216"/>
                <a:gd name="connsiteX87" fmla="*/ 937460 w 2442017"/>
                <a:gd name="connsiteY87" fmla="*/ 588124 h 2159216"/>
                <a:gd name="connsiteX88" fmla="*/ 907133 w 2442017"/>
                <a:gd name="connsiteY88" fmla="*/ 521045 h 2159216"/>
                <a:gd name="connsiteX89" fmla="*/ 876177 w 2442017"/>
                <a:gd name="connsiteY89" fmla="*/ 471038 h 2159216"/>
                <a:gd name="connsiteX90" fmla="*/ 859193 w 2442017"/>
                <a:gd name="connsiteY90" fmla="*/ 455134 h 2159216"/>
                <a:gd name="connsiteX91" fmla="*/ 864270 w 2442017"/>
                <a:gd name="connsiteY91" fmla="*/ 418651 h 2159216"/>
                <a:gd name="connsiteX92" fmla="*/ 885702 w 2442017"/>
                <a:gd name="connsiteY92" fmla="*/ 378394 h 2159216"/>
                <a:gd name="connsiteX93" fmla="*/ 842839 w 2442017"/>
                <a:gd name="connsiteY93" fmla="*/ 378170 h 2159216"/>
                <a:gd name="connsiteX94" fmla="*/ 800920 w 2442017"/>
                <a:gd name="connsiteY94" fmla="*/ 353099 h 2159216"/>
                <a:gd name="connsiteX95" fmla="*/ 792833 w 2442017"/>
                <a:gd name="connsiteY95" fmla="*/ 290063 h 2159216"/>
                <a:gd name="connsiteX96" fmla="*/ 761877 w 2442017"/>
                <a:gd name="connsiteY96" fmla="*/ 275776 h 2159216"/>
                <a:gd name="connsiteX97" fmla="*/ 756305 w 2442017"/>
                <a:gd name="connsiteY97" fmla="*/ 252862 h 2159216"/>
                <a:gd name="connsiteX98" fmla="*/ 704727 w 2442017"/>
                <a:gd name="connsiteY98" fmla="*/ 256726 h 2159216"/>
                <a:gd name="connsiteX99" fmla="*/ 692821 w 2442017"/>
                <a:gd name="connsiteY99" fmla="*/ 240057 h 2159216"/>
                <a:gd name="connsiteX100" fmla="*/ 642814 w 2442017"/>
                <a:gd name="connsiteY100" fmla="*/ 247201 h 2159216"/>
                <a:gd name="connsiteX101" fmla="*/ 621383 w 2442017"/>
                <a:gd name="connsiteY101" fmla="*/ 235295 h 2159216"/>
                <a:gd name="connsiteX102" fmla="*/ 608758 w 2442017"/>
                <a:gd name="connsiteY102" fmla="*/ 193644 h 2159216"/>
                <a:gd name="connsiteX103" fmla="*/ 534938 w 2442017"/>
                <a:gd name="connsiteY103" fmla="*/ 215075 h 2159216"/>
                <a:gd name="connsiteX104" fmla="*/ 559471 w 2442017"/>
                <a:gd name="connsiteY104" fmla="*/ 178145 h 2159216"/>
                <a:gd name="connsiteX105" fmla="*/ 607096 w 2442017"/>
                <a:gd name="connsiteY105" fmla="*/ 154332 h 2159216"/>
                <a:gd name="connsiteX106" fmla="*/ 642815 w 2442017"/>
                <a:gd name="connsiteY106" fmla="*/ 142426 h 2159216"/>
                <a:gd name="connsiteX107" fmla="*/ 657101 w 2442017"/>
                <a:gd name="connsiteY107" fmla="*/ 92419 h 2159216"/>
                <a:gd name="connsiteX108" fmla="*/ 699964 w 2442017"/>
                <a:gd name="connsiteY108" fmla="*/ 97182 h 2159216"/>
                <a:gd name="connsiteX109" fmla="*/ 803301 w 2442017"/>
                <a:gd name="connsiteY109" fmla="*/ 41649 h 2159216"/>
                <a:gd name="connsiteX110" fmla="*/ 1037113 w 2442017"/>
                <a:gd name="connsiteY110" fmla="*/ 0 h 2159216"/>
                <a:gd name="connsiteX111" fmla="*/ 1135823 w 2442017"/>
                <a:gd name="connsiteY111" fmla="*/ 27677 h 2159216"/>
                <a:gd name="connsiteX112" fmla="*/ 1200027 w 2442017"/>
                <a:gd name="connsiteY112" fmla="*/ 61463 h 2159216"/>
                <a:gd name="connsiteX113" fmla="*/ 1242889 w 2442017"/>
                <a:gd name="connsiteY113" fmla="*/ 90038 h 2159216"/>
                <a:gd name="connsiteX114" fmla="*/ 1424987 w 2442017"/>
                <a:gd name="connsiteY114" fmla="*/ 102933 h 2159216"/>
                <a:gd name="connsiteX0" fmla="*/ 1424987 w 2442017"/>
                <a:gd name="connsiteY0" fmla="*/ 102933 h 2159216"/>
                <a:gd name="connsiteX1" fmla="*/ 1343486 w 2442017"/>
                <a:gd name="connsiteY1" fmla="*/ 309068 h 2159216"/>
                <a:gd name="connsiteX2" fmla="*/ 1317607 w 2442017"/>
                <a:gd name="connsiteY2" fmla="*/ 464344 h 2159216"/>
                <a:gd name="connsiteX3" fmla="*/ 1472882 w 2442017"/>
                <a:gd name="connsiteY3" fmla="*/ 610993 h 2159216"/>
                <a:gd name="connsiteX4" fmla="*/ 1878324 w 2442017"/>
                <a:gd name="connsiteY4" fmla="*/ 723136 h 2159216"/>
                <a:gd name="connsiteX5" fmla="*/ 2102610 w 2442017"/>
                <a:gd name="connsiteY5" fmla="*/ 921544 h 2159216"/>
                <a:gd name="connsiteX6" fmla="*/ 2352776 w 2442017"/>
                <a:gd name="connsiteY6" fmla="*/ 1076819 h 2159216"/>
                <a:gd name="connsiteX7" fmla="*/ 2398993 w 2442017"/>
                <a:gd name="connsiteY7" fmla="*/ 1429485 h 2159216"/>
                <a:gd name="connsiteX8" fmla="*/ 2228131 w 2442017"/>
                <a:gd name="connsiteY8" fmla="*/ 1526039 h 2159216"/>
                <a:gd name="connsiteX9" fmla="*/ 2345717 w 2442017"/>
                <a:gd name="connsiteY9" fmla="*/ 1633513 h 2159216"/>
                <a:gd name="connsiteX10" fmla="*/ 2382071 w 2442017"/>
                <a:gd name="connsiteY10" fmla="*/ 1761969 h 2159216"/>
                <a:gd name="connsiteX11" fmla="*/ 2442017 w 2442017"/>
                <a:gd name="connsiteY11" fmla="*/ 1935877 h 2159216"/>
                <a:gd name="connsiteX12" fmla="*/ 2367383 w 2442017"/>
                <a:gd name="connsiteY12" fmla="*/ 2044106 h 2159216"/>
                <a:gd name="connsiteX13" fmla="*/ 2164631 w 2442017"/>
                <a:gd name="connsiteY13" fmla="*/ 1893809 h 2159216"/>
                <a:gd name="connsiteX14" fmla="*/ 2154047 w 2442017"/>
                <a:gd name="connsiteY14" fmla="*/ 2044623 h 2159216"/>
                <a:gd name="connsiteX15" fmla="*/ 2102031 w 2442017"/>
                <a:gd name="connsiteY15" fmla="*/ 2103801 h 2159216"/>
                <a:gd name="connsiteX16" fmla="*/ 1958383 w 2442017"/>
                <a:gd name="connsiteY16" fmla="*/ 2045375 h 2159216"/>
                <a:gd name="connsiteX17" fmla="*/ 1907985 w 2442017"/>
                <a:gd name="connsiteY17" fmla="*/ 1912330 h 2159216"/>
                <a:gd name="connsiteX18" fmla="*/ 1870943 w 2442017"/>
                <a:gd name="connsiteY18" fmla="*/ 1742997 h 2159216"/>
                <a:gd name="connsiteX19" fmla="*/ 1773047 w 2442017"/>
                <a:gd name="connsiteY19" fmla="*/ 1592185 h 2159216"/>
                <a:gd name="connsiteX20" fmla="*/ 1736005 w 2442017"/>
                <a:gd name="connsiteY20" fmla="*/ 1732414 h 2159216"/>
                <a:gd name="connsiteX21" fmla="*/ 1746588 w 2442017"/>
                <a:gd name="connsiteY21" fmla="*/ 1917623 h 2159216"/>
                <a:gd name="connsiteX22" fmla="*/ 1642075 w 2442017"/>
                <a:gd name="connsiteY22" fmla="*/ 2061139 h 2159216"/>
                <a:gd name="connsiteX23" fmla="*/ 1487629 w 2442017"/>
                <a:gd name="connsiteY23" fmla="*/ 1964876 h 2159216"/>
                <a:gd name="connsiteX24" fmla="*/ 1302685 w 2442017"/>
                <a:gd name="connsiteY24" fmla="*/ 1899524 h 2159216"/>
                <a:gd name="connsiteX25" fmla="*/ 1251884 w 2442017"/>
                <a:gd name="connsiteY25" fmla="*/ 1750563 h 2159216"/>
                <a:gd name="connsiteX26" fmla="*/ 1251818 w 2442017"/>
                <a:gd name="connsiteY26" fmla="*/ 1631873 h 2159216"/>
                <a:gd name="connsiteX27" fmla="*/ 1095715 w 2442017"/>
                <a:gd name="connsiteY27" fmla="*/ 1573661 h 2159216"/>
                <a:gd name="connsiteX28" fmla="*/ 867342 w 2442017"/>
                <a:gd name="connsiteY28" fmla="*/ 1656131 h 2159216"/>
                <a:gd name="connsiteX29" fmla="*/ 562381 w 2442017"/>
                <a:gd name="connsiteY29" fmla="*/ 1629649 h 2159216"/>
                <a:gd name="connsiteX30" fmla="*/ 486446 w 2442017"/>
                <a:gd name="connsiteY30" fmla="*/ 1720929 h 2159216"/>
                <a:gd name="connsiteX31" fmla="*/ 479568 w 2442017"/>
                <a:gd name="connsiteY31" fmla="*/ 1879678 h 2159216"/>
                <a:gd name="connsiteX32" fmla="*/ 431675 w 2442017"/>
                <a:gd name="connsiteY32" fmla="*/ 1975724 h 2159216"/>
                <a:gd name="connsiteX33" fmla="*/ 415083 w 2442017"/>
                <a:gd name="connsiteY33" fmla="*/ 2154428 h 2159216"/>
                <a:gd name="connsiteX34" fmla="*/ 359711 w 2442017"/>
                <a:gd name="connsiteY34" fmla="*/ 2093993 h 2159216"/>
                <a:gd name="connsiteX35" fmla="*/ 352620 w 2442017"/>
                <a:gd name="connsiteY35" fmla="*/ 1923619 h 2159216"/>
                <a:gd name="connsiteX36" fmla="*/ 271604 w 2442017"/>
                <a:gd name="connsiteY36" fmla="*/ 2013534 h 2159216"/>
                <a:gd name="connsiteX37" fmla="*/ 196532 w 2442017"/>
                <a:gd name="connsiteY37" fmla="*/ 2147095 h 2159216"/>
                <a:gd name="connsiteX38" fmla="*/ 195075 w 2442017"/>
                <a:gd name="connsiteY38" fmla="*/ 2063585 h 2159216"/>
                <a:gd name="connsiteX39" fmla="*/ 125733 w 2442017"/>
                <a:gd name="connsiteY39" fmla="*/ 2068548 h 2159216"/>
                <a:gd name="connsiteX40" fmla="*/ 7828 w 2442017"/>
                <a:gd name="connsiteY40" fmla="*/ 2101018 h 2159216"/>
                <a:gd name="connsiteX41" fmla="*/ 14498 w 2442017"/>
                <a:gd name="connsiteY41" fmla="*/ 2030297 h 2159216"/>
                <a:gd name="connsiteX42" fmla="*/ 158971 w 2442017"/>
                <a:gd name="connsiteY42" fmla="*/ 1998578 h 2159216"/>
                <a:gd name="connsiteX43" fmla="*/ 272602 w 2442017"/>
                <a:gd name="connsiteY43" fmla="*/ 1933372 h 2159216"/>
                <a:gd name="connsiteX44" fmla="*/ 356910 w 2442017"/>
                <a:gd name="connsiteY44" fmla="*/ 1823873 h 2159216"/>
                <a:gd name="connsiteX45" fmla="*/ 261660 w 2442017"/>
                <a:gd name="connsiteY45" fmla="*/ 1547248 h 2159216"/>
                <a:gd name="connsiteX46" fmla="*/ 182974 w 2442017"/>
                <a:gd name="connsiteY46" fmla="*/ 1495850 h 2159216"/>
                <a:gd name="connsiteX47" fmla="*/ 132632 w 2442017"/>
                <a:gd name="connsiteY47" fmla="*/ 1420206 h 2159216"/>
                <a:gd name="connsiteX48" fmla="*/ 229659 w 2442017"/>
                <a:gd name="connsiteY48" fmla="*/ 1329523 h 2159216"/>
                <a:gd name="connsiteX49" fmla="*/ 265184 w 2442017"/>
                <a:gd name="connsiteY49" fmla="*/ 1275227 h 2159216"/>
                <a:gd name="connsiteX50" fmla="*/ 384157 w 2442017"/>
                <a:gd name="connsiteY50" fmla="*/ 1092590 h 2159216"/>
                <a:gd name="connsiteX51" fmla="*/ 390402 w 2442017"/>
                <a:gd name="connsiteY51" fmla="*/ 1021107 h 2159216"/>
                <a:gd name="connsiteX52" fmla="*/ 399927 w 2442017"/>
                <a:gd name="connsiteY52" fmla="*/ 960812 h 2159216"/>
                <a:gd name="connsiteX53" fmla="*/ 435646 w 2442017"/>
                <a:gd name="connsiteY53" fmla="*/ 952051 h 2159216"/>
                <a:gd name="connsiteX54" fmla="*/ 465074 w 2442017"/>
                <a:gd name="connsiteY54" fmla="*/ 983142 h 2159216"/>
                <a:gd name="connsiteX55" fmla="*/ 483271 w 2442017"/>
                <a:gd name="connsiteY55" fmla="*/ 966338 h 2159216"/>
                <a:gd name="connsiteX56" fmla="*/ 481743 w 2442017"/>
                <a:gd name="connsiteY56" fmla="*/ 906088 h 2159216"/>
                <a:gd name="connsiteX57" fmla="*/ 533188 w 2442017"/>
                <a:gd name="connsiteY57" fmla="*/ 885556 h 2159216"/>
                <a:gd name="connsiteX58" fmla="*/ 576139 w 2442017"/>
                <a:gd name="connsiteY58" fmla="*/ 930620 h 2159216"/>
                <a:gd name="connsiteX59" fmla="*/ 592808 w 2442017"/>
                <a:gd name="connsiteY59" fmla="*/ 952051 h 2159216"/>
                <a:gd name="connsiteX60" fmla="*/ 621833 w 2442017"/>
                <a:gd name="connsiteY60" fmla="*/ 939380 h 2159216"/>
                <a:gd name="connsiteX61" fmla="*/ 630908 w 2442017"/>
                <a:gd name="connsiteY61" fmla="*/ 880613 h 2159216"/>
                <a:gd name="connsiteX62" fmla="*/ 631942 w 2442017"/>
                <a:gd name="connsiteY62" fmla="*/ 847186 h 2159216"/>
                <a:gd name="connsiteX63" fmla="*/ 652339 w 2442017"/>
                <a:gd name="connsiteY63" fmla="*/ 823463 h 2159216"/>
                <a:gd name="connsiteX64" fmla="*/ 708097 w 2442017"/>
                <a:gd name="connsiteY64" fmla="*/ 804952 h 2159216"/>
                <a:gd name="connsiteX65" fmla="*/ 740446 w 2442017"/>
                <a:gd name="connsiteY65" fmla="*/ 799651 h 2159216"/>
                <a:gd name="connsiteX66" fmla="*/ 758642 w 2442017"/>
                <a:gd name="connsiteY66" fmla="*/ 767167 h 2159216"/>
                <a:gd name="connsiteX67" fmla="*/ 783308 w 2442017"/>
                <a:gd name="connsiteY67" fmla="*/ 759170 h 2159216"/>
                <a:gd name="connsiteX68" fmla="*/ 799977 w 2442017"/>
                <a:gd name="connsiteY68" fmla="*/ 735357 h 2159216"/>
                <a:gd name="connsiteX69" fmla="*/ 823789 w 2442017"/>
                <a:gd name="connsiteY69" fmla="*/ 787745 h 2159216"/>
                <a:gd name="connsiteX70" fmla="*/ 866652 w 2442017"/>
                <a:gd name="connsiteY70" fmla="*/ 785364 h 2159216"/>
                <a:gd name="connsiteX71" fmla="*/ 904752 w 2442017"/>
                <a:gd name="connsiteY71" fmla="*/ 797270 h 2159216"/>
                <a:gd name="connsiteX72" fmla="*/ 928564 w 2442017"/>
                <a:gd name="connsiteY72" fmla="*/ 787745 h 2159216"/>
                <a:gd name="connsiteX73" fmla="*/ 957139 w 2442017"/>
                <a:gd name="connsiteY73" fmla="*/ 859182 h 2159216"/>
                <a:gd name="connsiteX74" fmla="*/ 982075 w 2442017"/>
                <a:gd name="connsiteY74" fmla="*/ 846872 h 2159216"/>
                <a:gd name="connsiteX75" fmla="*/ 1025207 w 2442017"/>
                <a:gd name="connsiteY75" fmla="*/ 852532 h 2159216"/>
                <a:gd name="connsiteX76" fmla="*/ 1059533 w 2442017"/>
                <a:gd name="connsiteY76" fmla="*/ 859182 h 2159216"/>
                <a:gd name="connsiteX77" fmla="*/ 1118884 w 2442017"/>
                <a:gd name="connsiteY77" fmla="*/ 914715 h 2159216"/>
                <a:gd name="connsiteX78" fmla="*/ 1147639 w 2442017"/>
                <a:gd name="connsiteY78" fmla="*/ 899663 h 2159216"/>
                <a:gd name="connsiteX79" fmla="*/ 1183358 w 2442017"/>
                <a:gd name="connsiteY79" fmla="*/ 923476 h 2159216"/>
                <a:gd name="connsiteX80" fmla="*/ 1235746 w 2442017"/>
                <a:gd name="connsiteY80" fmla="*/ 952051 h 2159216"/>
                <a:gd name="connsiteX81" fmla="*/ 1316708 w 2442017"/>
                <a:gd name="connsiteY81" fmla="*/ 956633 h 2159216"/>
                <a:gd name="connsiteX82" fmla="*/ 1340205 w 2442017"/>
                <a:gd name="connsiteY82" fmla="*/ 917680 h 2159216"/>
                <a:gd name="connsiteX83" fmla="*/ 1304802 w 2442017"/>
                <a:gd name="connsiteY83" fmla="*/ 875851 h 2159216"/>
                <a:gd name="connsiteX84" fmla="*/ 1229859 w 2442017"/>
                <a:gd name="connsiteY84" fmla="*/ 823687 h 2159216"/>
                <a:gd name="connsiteX85" fmla="*/ 1142877 w 2442017"/>
                <a:gd name="connsiteY85" fmla="*/ 778220 h 2159216"/>
                <a:gd name="connsiteX86" fmla="*/ 1057646 w 2442017"/>
                <a:gd name="connsiteY86" fmla="*/ 685396 h 2159216"/>
                <a:gd name="connsiteX87" fmla="*/ 1019052 w 2442017"/>
                <a:gd name="connsiteY87" fmla="*/ 663920 h 2159216"/>
                <a:gd name="connsiteX88" fmla="*/ 937460 w 2442017"/>
                <a:gd name="connsiteY88" fmla="*/ 588124 h 2159216"/>
                <a:gd name="connsiteX89" fmla="*/ 907133 w 2442017"/>
                <a:gd name="connsiteY89" fmla="*/ 521045 h 2159216"/>
                <a:gd name="connsiteX90" fmla="*/ 876177 w 2442017"/>
                <a:gd name="connsiteY90" fmla="*/ 471038 h 2159216"/>
                <a:gd name="connsiteX91" fmla="*/ 859193 w 2442017"/>
                <a:gd name="connsiteY91" fmla="*/ 455134 h 2159216"/>
                <a:gd name="connsiteX92" fmla="*/ 864270 w 2442017"/>
                <a:gd name="connsiteY92" fmla="*/ 418651 h 2159216"/>
                <a:gd name="connsiteX93" fmla="*/ 885702 w 2442017"/>
                <a:gd name="connsiteY93" fmla="*/ 378394 h 2159216"/>
                <a:gd name="connsiteX94" fmla="*/ 842839 w 2442017"/>
                <a:gd name="connsiteY94" fmla="*/ 378170 h 2159216"/>
                <a:gd name="connsiteX95" fmla="*/ 800920 w 2442017"/>
                <a:gd name="connsiteY95" fmla="*/ 353099 h 2159216"/>
                <a:gd name="connsiteX96" fmla="*/ 792833 w 2442017"/>
                <a:gd name="connsiteY96" fmla="*/ 290063 h 2159216"/>
                <a:gd name="connsiteX97" fmla="*/ 761877 w 2442017"/>
                <a:gd name="connsiteY97" fmla="*/ 275776 h 2159216"/>
                <a:gd name="connsiteX98" fmla="*/ 756305 w 2442017"/>
                <a:gd name="connsiteY98" fmla="*/ 252862 h 2159216"/>
                <a:gd name="connsiteX99" fmla="*/ 704727 w 2442017"/>
                <a:gd name="connsiteY99" fmla="*/ 256726 h 2159216"/>
                <a:gd name="connsiteX100" fmla="*/ 692821 w 2442017"/>
                <a:gd name="connsiteY100" fmla="*/ 240057 h 2159216"/>
                <a:gd name="connsiteX101" fmla="*/ 642814 w 2442017"/>
                <a:gd name="connsiteY101" fmla="*/ 247201 h 2159216"/>
                <a:gd name="connsiteX102" fmla="*/ 621383 w 2442017"/>
                <a:gd name="connsiteY102" fmla="*/ 235295 h 2159216"/>
                <a:gd name="connsiteX103" fmla="*/ 608758 w 2442017"/>
                <a:gd name="connsiteY103" fmla="*/ 193644 h 2159216"/>
                <a:gd name="connsiteX104" fmla="*/ 534938 w 2442017"/>
                <a:gd name="connsiteY104" fmla="*/ 215075 h 2159216"/>
                <a:gd name="connsiteX105" fmla="*/ 559471 w 2442017"/>
                <a:gd name="connsiteY105" fmla="*/ 178145 h 2159216"/>
                <a:gd name="connsiteX106" fmla="*/ 607096 w 2442017"/>
                <a:gd name="connsiteY106" fmla="*/ 154332 h 2159216"/>
                <a:gd name="connsiteX107" fmla="*/ 642815 w 2442017"/>
                <a:gd name="connsiteY107" fmla="*/ 142426 h 2159216"/>
                <a:gd name="connsiteX108" fmla="*/ 657101 w 2442017"/>
                <a:gd name="connsiteY108" fmla="*/ 92419 h 2159216"/>
                <a:gd name="connsiteX109" fmla="*/ 699964 w 2442017"/>
                <a:gd name="connsiteY109" fmla="*/ 97182 h 2159216"/>
                <a:gd name="connsiteX110" fmla="*/ 803301 w 2442017"/>
                <a:gd name="connsiteY110" fmla="*/ 41649 h 2159216"/>
                <a:gd name="connsiteX111" fmla="*/ 1037113 w 2442017"/>
                <a:gd name="connsiteY111" fmla="*/ 0 h 2159216"/>
                <a:gd name="connsiteX112" fmla="*/ 1135823 w 2442017"/>
                <a:gd name="connsiteY112" fmla="*/ 27677 h 2159216"/>
                <a:gd name="connsiteX113" fmla="*/ 1200027 w 2442017"/>
                <a:gd name="connsiteY113" fmla="*/ 61463 h 2159216"/>
                <a:gd name="connsiteX114" fmla="*/ 1242889 w 2442017"/>
                <a:gd name="connsiteY114" fmla="*/ 90038 h 2159216"/>
                <a:gd name="connsiteX115" fmla="*/ 1424987 w 2442017"/>
                <a:gd name="connsiteY115" fmla="*/ 102933 h 2159216"/>
                <a:gd name="connsiteX0" fmla="*/ 1424987 w 2442017"/>
                <a:gd name="connsiteY0" fmla="*/ 102933 h 2159216"/>
                <a:gd name="connsiteX1" fmla="*/ 1343486 w 2442017"/>
                <a:gd name="connsiteY1" fmla="*/ 309068 h 2159216"/>
                <a:gd name="connsiteX2" fmla="*/ 1317607 w 2442017"/>
                <a:gd name="connsiteY2" fmla="*/ 464344 h 2159216"/>
                <a:gd name="connsiteX3" fmla="*/ 1472882 w 2442017"/>
                <a:gd name="connsiteY3" fmla="*/ 610993 h 2159216"/>
                <a:gd name="connsiteX4" fmla="*/ 1878324 w 2442017"/>
                <a:gd name="connsiteY4" fmla="*/ 723136 h 2159216"/>
                <a:gd name="connsiteX5" fmla="*/ 2102610 w 2442017"/>
                <a:gd name="connsiteY5" fmla="*/ 921544 h 2159216"/>
                <a:gd name="connsiteX6" fmla="*/ 2352776 w 2442017"/>
                <a:gd name="connsiteY6" fmla="*/ 1076819 h 2159216"/>
                <a:gd name="connsiteX7" fmla="*/ 2398993 w 2442017"/>
                <a:gd name="connsiteY7" fmla="*/ 1429485 h 2159216"/>
                <a:gd name="connsiteX8" fmla="*/ 2294277 w 2442017"/>
                <a:gd name="connsiteY8" fmla="*/ 1481059 h 2159216"/>
                <a:gd name="connsiteX9" fmla="*/ 2228131 w 2442017"/>
                <a:gd name="connsiteY9" fmla="*/ 1526039 h 2159216"/>
                <a:gd name="connsiteX10" fmla="*/ 2345717 w 2442017"/>
                <a:gd name="connsiteY10" fmla="*/ 1633513 h 2159216"/>
                <a:gd name="connsiteX11" fmla="*/ 2382071 w 2442017"/>
                <a:gd name="connsiteY11" fmla="*/ 1761969 h 2159216"/>
                <a:gd name="connsiteX12" fmla="*/ 2442017 w 2442017"/>
                <a:gd name="connsiteY12" fmla="*/ 1935877 h 2159216"/>
                <a:gd name="connsiteX13" fmla="*/ 2367383 w 2442017"/>
                <a:gd name="connsiteY13" fmla="*/ 2044106 h 2159216"/>
                <a:gd name="connsiteX14" fmla="*/ 2164631 w 2442017"/>
                <a:gd name="connsiteY14" fmla="*/ 1893809 h 2159216"/>
                <a:gd name="connsiteX15" fmla="*/ 2154047 w 2442017"/>
                <a:gd name="connsiteY15" fmla="*/ 2044623 h 2159216"/>
                <a:gd name="connsiteX16" fmla="*/ 2102031 w 2442017"/>
                <a:gd name="connsiteY16" fmla="*/ 2103801 h 2159216"/>
                <a:gd name="connsiteX17" fmla="*/ 1958383 w 2442017"/>
                <a:gd name="connsiteY17" fmla="*/ 2045375 h 2159216"/>
                <a:gd name="connsiteX18" fmla="*/ 1907985 w 2442017"/>
                <a:gd name="connsiteY18" fmla="*/ 1912330 h 2159216"/>
                <a:gd name="connsiteX19" fmla="*/ 1870943 w 2442017"/>
                <a:gd name="connsiteY19" fmla="*/ 1742997 h 2159216"/>
                <a:gd name="connsiteX20" fmla="*/ 1773047 w 2442017"/>
                <a:gd name="connsiteY20" fmla="*/ 1592185 h 2159216"/>
                <a:gd name="connsiteX21" fmla="*/ 1736005 w 2442017"/>
                <a:gd name="connsiteY21" fmla="*/ 1732414 h 2159216"/>
                <a:gd name="connsiteX22" fmla="*/ 1746588 w 2442017"/>
                <a:gd name="connsiteY22" fmla="*/ 1917623 h 2159216"/>
                <a:gd name="connsiteX23" fmla="*/ 1642075 w 2442017"/>
                <a:gd name="connsiteY23" fmla="*/ 2061139 h 2159216"/>
                <a:gd name="connsiteX24" fmla="*/ 1487629 w 2442017"/>
                <a:gd name="connsiteY24" fmla="*/ 1964876 h 2159216"/>
                <a:gd name="connsiteX25" fmla="*/ 1302685 w 2442017"/>
                <a:gd name="connsiteY25" fmla="*/ 1899524 h 2159216"/>
                <a:gd name="connsiteX26" fmla="*/ 1251884 w 2442017"/>
                <a:gd name="connsiteY26" fmla="*/ 1750563 h 2159216"/>
                <a:gd name="connsiteX27" fmla="*/ 1251818 w 2442017"/>
                <a:gd name="connsiteY27" fmla="*/ 1631873 h 2159216"/>
                <a:gd name="connsiteX28" fmla="*/ 1095715 w 2442017"/>
                <a:gd name="connsiteY28" fmla="*/ 1573661 h 2159216"/>
                <a:gd name="connsiteX29" fmla="*/ 867342 w 2442017"/>
                <a:gd name="connsiteY29" fmla="*/ 1656131 h 2159216"/>
                <a:gd name="connsiteX30" fmla="*/ 562381 w 2442017"/>
                <a:gd name="connsiteY30" fmla="*/ 1629649 h 2159216"/>
                <a:gd name="connsiteX31" fmla="*/ 486446 w 2442017"/>
                <a:gd name="connsiteY31" fmla="*/ 1720929 h 2159216"/>
                <a:gd name="connsiteX32" fmla="*/ 479568 w 2442017"/>
                <a:gd name="connsiteY32" fmla="*/ 1879678 h 2159216"/>
                <a:gd name="connsiteX33" fmla="*/ 431675 w 2442017"/>
                <a:gd name="connsiteY33" fmla="*/ 1975724 h 2159216"/>
                <a:gd name="connsiteX34" fmla="*/ 415083 w 2442017"/>
                <a:gd name="connsiteY34" fmla="*/ 2154428 h 2159216"/>
                <a:gd name="connsiteX35" fmla="*/ 359711 w 2442017"/>
                <a:gd name="connsiteY35" fmla="*/ 2093993 h 2159216"/>
                <a:gd name="connsiteX36" fmla="*/ 352620 w 2442017"/>
                <a:gd name="connsiteY36" fmla="*/ 1923619 h 2159216"/>
                <a:gd name="connsiteX37" fmla="*/ 271604 w 2442017"/>
                <a:gd name="connsiteY37" fmla="*/ 2013534 h 2159216"/>
                <a:gd name="connsiteX38" fmla="*/ 196532 w 2442017"/>
                <a:gd name="connsiteY38" fmla="*/ 2147095 h 2159216"/>
                <a:gd name="connsiteX39" fmla="*/ 195075 w 2442017"/>
                <a:gd name="connsiteY39" fmla="*/ 2063585 h 2159216"/>
                <a:gd name="connsiteX40" fmla="*/ 125733 w 2442017"/>
                <a:gd name="connsiteY40" fmla="*/ 2068548 h 2159216"/>
                <a:gd name="connsiteX41" fmla="*/ 7828 w 2442017"/>
                <a:gd name="connsiteY41" fmla="*/ 2101018 h 2159216"/>
                <a:gd name="connsiteX42" fmla="*/ 14498 w 2442017"/>
                <a:gd name="connsiteY42" fmla="*/ 2030297 h 2159216"/>
                <a:gd name="connsiteX43" fmla="*/ 158971 w 2442017"/>
                <a:gd name="connsiteY43" fmla="*/ 1998578 h 2159216"/>
                <a:gd name="connsiteX44" fmla="*/ 272602 w 2442017"/>
                <a:gd name="connsiteY44" fmla="*/ 1933372 h 2159216"/>
                <a:gd name="connsiteX45" fmla="*/ 356910 w 2442017"/>
                <a:gd name="connsiteY45" fmla="*/ 1823873 h 2159216"/>
                <a:gd name="connsiteX46" fmla="*/ 261660 w 2442017"/>
                <a:gd name="connsiteY46" fmla="*/ 1547248 h 2159216"/>
                <a:gd name="connsiteX47" fmla="*/ 182974 w 2442017"/>
                <a:gd name="connsiteY47" fmla="*/ 1495850 h 2159216"/>
                <a:gd name="connsiteX48" fmla="*/ 132632 w 2442017"/>
                <a:gd name="connsiteY48" fmla="*/ 1420206 h 2159216"/>
                <a:gd name="connsiteX49" fmla="*/ 229659 w 2442017"/>
                <a:gd name="connsiteY49" fmla="*/ 1329523 h 2159216"/>
                <a:gd name="connsiteX50" fmla="*/ 265184 w 2442017"/>
                <a:gd name="connsiteY50" fmla="*/ 1275227 h 2159216"/>
                <a:gd name="connsiteX51" fmla="*/ 384157 w 2442017"/>
                <a:gd name="connsiteY51" fmla="*/ 1092590 h 2159216"/>
                <a:gd name="connsiteX52" fmla="*/ 390402 w 2442017"/>
                <a:gd name="connsiteY52" fmla="*/ 1021107 h 2159216"/>
                <a:gd name="connsiteX53" fmla="*/ 399927 w 2442017"/>
                <a:gd name="connsiteY53" fmla="*/ 960812 h 2159216"/>
                <a:gd name="connsiteX54" fmla="*/ 435646 w 2442017"/>
                <a:gd name="connsiteY54" fmla="*/ 952051 h 2159216"/>
                <a:gd name="connsiteX55" fmla="*/ 465074 w 2442017"/>
                <a:gd name="connsiteY55" fmla="*/ 983142 h 2159216"/>
                <a:gd name="connsiteX56" fmla="*/ 483271 w 2442017"/>
                <a:gd name="connsiteY56" fmla="*/ 966338 h 2159216"/>
                <a:gd name="connsiteX57" fmla="*/ 481743 w 2442017"/>
                <a:gd name="connsiteY57" fmla="*/ 906088 h 2159216"/>
                <a:gd name="connsiteX58" fmla="*/ 533188 w 2442017"/>
                <a:gd name="connsiteY58" fmla="*/ 885556 h 2159216"/>
                <a:gd name="connsiteX59" fmla="*/ 576139 w 2442017"/>
                <a:gd name="connsiteY59" fmla="*/ 930620 h 2159216"/>
                <a:gd name="connsiteX60" fmla="*/ 592808 w 2442017"/>
                <a:gd name="connsiteY60" fmla="*/ 952051 h 2159216"/>
                <a:gd name="connsiteX61" fmla="*/ 621833 w 2442017"/>
                <a:gd name="connsiteY61" fmla="*/ 939380 h 2159216"/>
                <a:gd name="connsiteX62" fmla="*/ 630908 w 2442017"/>
                <a:gd name="connsiteY62" fmla="*/ 880613 h 2159216"/>
                <a:gd name="connsiteX63" fmla="*/ 631942 w 2442017"/>
                <a:gd name="connsiteY63" fmla="*/ 847186 h 2159216"/>
                <a:gd name="connsiteX64" fmla="*/ 652339 w 2442017"/>
                <a:gd name="connsiteY64" fmla="*/ 823463 h 2159216"/>
                <a:gd name="connsiteX65" fmla="*/ 708097 w 2442017"/>
                <a:gd name="connsiteY65" fmla="*/ 804952 h 2159216"/>
                <a:gd name="connsiteX66" fmla="*/ 740446 w 2442017"/>
                <a:gd name="connsiteY66" fmla="*/ 799651 h 2159216"/>
                <a:gd name="connsiteX67" fmla="*/ 758642 w 2442017"/>
                <a:gd name="connsiteY67" fmla="*/ 767167 h 2159216"/>
                <a:gd name="connsiteX68" fmla="*/ 783308 w 2442017"/>
                <a:gd name="connsiteY68" fmla="*/ 759170 h 2159216"/>
                <a:gd name="connsiteX69" fmla="*/ 799977 w 2442017"/>
                <a:gd name="connsiteY69" fmla="*/ 735357 h 2159216"/>
                <a:gd name="connsiteX70" fmla="*/ 823789 w 2442017"/>
                <a:gd name="connsiteY70" fmla="*/ 787745 h 2159216"/>
                <a:gd name="connsiteX71" fmla="*/ 866652 w 2442017"/>
                <a:gd name="connsiteY71" fmla="*/ 785364 h 2159216"/>
                <a:gd name="connsiteX72" fmla="*/ 904752 w 2442017"/>
                <a:gd name="connsiteY72" fmla="*/ 797270 h 2159216"/>
                <a:gd name="connsiteX73" fmla="*/ 928564 w 2442017"/>
                <a:gd name="connsiteY73" fmla="*/ 787745 h 2159216"/>
                <a:gd name="connsiteX74" fmla="*/ 957139 w 2442017"/>
                <a:gd name="connsiteY74" fmla="*/ 859182 h 2159216"/>
                <a:gd name="connsiteX75" fmla="*/ 982075 w 2442017"/>
                <a:gd name="connsiteY75" fmla="*/ 846872 h 2159216"/>
                <a:gd name="connsiteX76" fmla="*/ 1025207 w 2442017"/>
                <a:gd name="connsiteY76" fmla="*/ 852532 h 2159216"/>
                <a:gd name="connsiteX77" fmla="*/ 1059533 w 2442017"/>
                <a:gd name="connsiteY77" fmla="*/ 859182 h 2159216"/>
                <a:gd name="connsiteX78" fmla="*/ 1118884 w 2442017"/>
                <a:gd name="connsiteY78" fmla="*/ 914715 h 2159216"/>
                <a:gd name="connsiteX79" fmla="*/ 1147639 w 2442017"/>
                <a:gd name="connsiteY79" fmla="*/ 899663 h 2159216"/>
                <a:gd name="connsiteX80" fmla="*/ 1183358 w 2442017"/>
                <a:gd name="connsiteY80" fmla="*/ 923476 h 2159216"/>
                <a:gd name="connsiteX81" fmla="*/ 1235746 w 2442017"/>
                <a:gd name="connsiteY81" fmla="*/ 952051 h 2159216"/>
                <a:gd name="connsiteX82" fmla="*/ 1316708 w 2442017"/>
                <a:gd name="connsiteY82" fmla="*/ 956633 h 2159216"/>
                <a:gd name="connsiteX83" fmla="*/ 1340205 w 2442017"/>
                <a:gd name="connsiteY83" fmla="*/ 917680 h 2159216"/>
                <a:gd name="connsiteX84" fmla="*/ 1304802 w 2442017"/>
                <a:gd name="connsiteY84" fmla="*/ 875851 h 2159216"/>
                <a:gd name="connsiteX85" fmla="*/ 1229859 w 2442017"/>
                <a:gd name="connsiteY85" fmla="*/ 823687 h 2159216"/>
                <a:gd name="connsiteX86" fmla="*/ 1142877 w 2442017"/>
                <a:gd name="connsiteY86" fmla="*/ 778220 h 2159216"/>
                <a:gd name="connsiteX87" fmla="*/ 1057646 w 2442017"/>
                <a:gd name="connsiteY87" fmla="*/ 685396 h 2159216"/>
                <a:gd name="connsiteX88" fmla="*/ 1019052 w 2442017"/>
                <a:gd name="connsiteY88" fmla="*/ 663920 h 2159216"/>
                <a:gd name="connsiteX89" fmla="*/ 937460 w 2442017"/>
                <a:gd name="connsiteY89" fmla="*/ 588124 h 2159216"/>
                <a:gd name="connsiteX90" fmla="*/ 907133 w 2442017"/>
                <a:gd name="connsiteY90" fmla="*/ 521045 h 2159216"/>
                <a:gd name="connsiteX91" fmla="*/ 876177 w 2442017"/>
                <a:gd name="connsiteY91" fmla="*/ 471038 h 2159216"/>
                <a:gd name="connsiteX92" fmla="*/ 859193 w 2442017"/>
                <a:gd name="connsiteY92" fmla="*/ 455134 h 2159216"/>
                <a:gd name="connsiteX93" fmla="*/ 864270 w 2442017"/>
                <a:gd name="connsiteY93" fmla="*/ 418651 h 2159216"/>
                <a:gd name="connsiteX94" fmla="*/ 885702 w 2442017"/>
                <a:gd name="connsiteY94" fmla="*/ 378394 h 2159216"/>
                <a:gd name="connsiteX95" fmla="*/ 842839 w 2442017"/>
                <a:gd name="connsiteY95" fmla="*/ 378170 h 2159216"/>
                <a:gd name="connsiteX96" fmla="*/ 800920 w 2442017"/>
                <a:gd name="connsiteY96" fmla="*/ 353099 h 2159216"/>
                <a:gd name="connsiteX97" fmla="*/ 792833 w 2442017"/>
                <a:gd name="connsiteY97" fmla="*/ 290063 h 2159216"/>
                <a:gd name="connsiteX98" fmla="*/ 761877 w 2442017"/>
                <a:gd name="connsiteY98" fmla="*/ 275776 h 2159216"/>
                <a:gd name="connsiteX99" fmla="*/ 756305 w 2442017"/>
                <a:gd name="connsiteY99" fmla="*/ 252862 h 2159216"/>
                <a:gd name="connsiteX100" fmla="*/ 704727 w 2442017"/>
                <a:gd name="connsiteY100" fmla="*/ 256726 h 2159216"/>
                <a:gd name="connsiteX101" fmla="*/ 692821 w 2442017"/>
                <a:gd name="connsiteY101" fmla="*/ 240057 h 2159216"/>
                <a:gd name="connsiteX102" fmla="*/ 642814 w 2442017"/>
                <a:gd name="connsiteY102" fmla="*/ 247201 h 2159216"/>
                <a:gd name="connsiteX103" fmla="*/ 621383 w 2442017"/>
                <a:gd name="connsiteY103" fmla="*/ 235295 h 2159216"/>
                <a:gd name="connsiteX104" fmla="*/ 608758 w 2442017"/>
                <a:gd name="connsiteY104" fmla="*/ 193644 h 2159216"/>
                <a:gd name="connsiteX105" fmla="*/ 534938 w 2442017"/>
                <a:gd name="connsiteY105" fmla="*/ 215075 h 2159216"/>
                <a:gd name="connsiteX106" fmla="*/ 559471 w 2442017"/>
                <a:gd name="connsiteY106" fmla="*/ 178145 h 2159216"/>
                <a:gd name="connsiteX107" fmla="*/ 607096 w 2442017"/>
                <a:gd name="connsiteY107" fmla="*/ 154332 h 2159216"/>
                <a:gd name="connsiteX108" fmla="*/ 642815 w 2442017"/>
                <a:gd name="connsiteY108" fmla="*/ 142426 h 2159216"/>
                <a:gd name="connsiteX109" fmla="*/ 657101 w 2442017"/>
                <a:gd name="connsiteY109" fmla="*/ 92419 h 2159216"/>
                <a:gd name="connsiteX110" fmla="*/ 699964 w 2442017"/>
                <a:gd name="connsiteY110" fmla="*/ 97182 h 2159216"/>
                <a:gd name="connsiteX111" fmla="*/ 803301 w 2442017"/>
                <a:gd name="connsiteY111" fmla="*/ 41649 h 2159216"/>
                <a:gd name="connsiteX112" fmla="*/ 1037113 w 2442017"/>
                <a:gd name="connsiteY112" fmla="*/ 0 h 2159216"/>
                <a:gd name="connsiteX113" fmla="*/ 1135823 w 2442017"/>
                <a:gd name="connsiteY113" fmla="*/ 27677 h 2159216"/>
                <a:gd name="connsiteX114" fmla="*/ 1200027 w 2442017"/>
                <a:gd name="connsiteY114" fmla="*/ 61463 h 2159216"/>
                <a:gd name="connsiteX115" fmla="*/ 1242889 w 2442017"/>
                <a:gd name="connsiteY115" fmla="*/ 90038 h 2159216"/>
                <a:gd name="connsiteX116" fmla="*/ 1424987 w 2442017"/>
                <a:gd name="connsiteY116" fmla="*/ 102933 h 2159216"/>
                <a:gd name="connsiteX0" fmla="*/ 1424987 w 2442017"/>
                <a:gd name="connsiteY0" fmla="*/ 102933 h 2159216"/>
                <a:gd name="connsiteX1" fmla="*/ 1343486 w 2442017"/>
                <a:gd name="connsiteY1" fmla="*/ 309068 h 2159216"/>
                <a:gd name="connsiteX2" fmla="*/ 1317607 w 2442017"/>
                <a:gd name="connsiteY2" fmla="*/ 464344 h 2159216"/>
                <a:gd name="connsiteX3" fmla="*/ 1472882 w 2442017"/>
                <a:gd name="connsiteY3" fmla="*/ 610993 h 2159216"/>
                <a:gd name="connsiteX4" fmla="*/ 1878324 w 2442017"/>
                <a:gd name="connsiteY4" fmla="*/ 723136 h 2159216"/>
                <a:gd name="connsiteX5" fmla="*/ 2102610 w 2442017"/>
                <a:gd name="connsiteY5" fmla="*/ 921544 h 2159216"/>
                <a:gd name="connsiteX6" fmla="*/ 2352776 w 2442017"/>
                <a:gd name="connsiteY6" fmla="*/ 1076819 h 2159216"/>
                <a:gd name="connsiteX7" fmla="*/ 2354014 w 2442017"/>
                <a:gd name="connsiteY7" fmla="*/ 1355401 h 2159216"/>
                <a:gd name="connsiteX8" fmla="*/ 2294277 w 2442017"/>
                <a:gd name="connsiteY8" fmla="*/ 1481059 h 2159216"/>
                <a:gd name="connsiteX9" fmla="*/ 2228131 w 2442017"/>
                <a:gd name="connsiteY9" fmla="*/ 1526039 h 2159216"/>
                <a:gd name="connsiteX10" fmla="*/ 2345717 w 2442017"/>
                <a:gd name="connsiteY10" fmla="*/ 1633513 h 2159216"/>
                <a:gd name="connsiteX11" fmla="*/ 2382071 w 2442017"/>
                <a:gd name="connsiteY11" fmla="*/ 1761969 h 2159216"/>
                <a:gd name="connsiteX12" fmla="*/ 2442017 w 2442017"/>
                <a:gd name="connsiteY12" fmla="*/ 1935877 h 2159216"/>
                <a:gd name="connsiteX13" fmla="*/ 2367383 w 2442017"/>
                <a:gd name="connsiteY13" fmla="*/ 2044106 h 2159216"/>
                <a:gd name="connsiteX14" fmla="*/ 2164631 w 2442017"/>
                <a:gd name="connsiteY14" fmla="*/ 1893809 h 2159216"/>
                <a:gd name="connsiteX15" fmla="*/ 2154047 w 2442017"/>
                <a:gd name="connsiteY15" fmla="*/ 2044623 h 2159216"/>
                <a:gd name="connsiteX16" fmla="*/ 2102031 w 2442017"/>
                <a:gd name="connsiteY16" fmla="*/ 2103801 h 2159216"/>
                <a:gd name="connsiteX17" fmla="*/ 1958383 w 2442017"/>
                <a:gd name="connsiteY17" fmla="*/ 2045375 h 2159216"/>
                <a:gd name="connsiteX18" fmla="*/ 1907985 w 2442017"/>
                <a:gd name="connsiteY18" fmla="*/ 1912330 h 2159216"/>
                <a:gd name="connsiteX19" fmla="*/ 1870943 w 2442017"/>
                <a:gd name="connsiteY19" fmla="*/ 1742997 h 2159216"/>
                <a:gd name="connsiteX20" fmla="*/ 1773047 w 2442017"/>
                <a:gd name="connsiteY20" fmla="*/ 1592185 h 2159216"/>
                <a:gd name="connsiteX21" fmla="*/ 1736005 w 2442017"/>
                <a:gd name="connsiteY21" fmla="*/ 1732414 h 2159216"/>
                <a:gd name="connsiteX22" fmla="*/ 1746588 w 2442017"/>
                <a:gd name="connsiteY22" fmla="*/ 1917623 h 2159216"/>
                <a:gd name="connsiteX23" fmla="*/ 1642075 w 2442017"/>
                <a:gd name="connsiteY23" fmla="*/ 2061139 h 2159216"/>
                <a:gd name="connsiteX24" fmla="*/ 1487629 w 2442017"/>
                <a:gd name="connsiteY24" fmla="*/ 1964876 h 2159216"/>
                <a:gd name="connsiteX25" fmla="*/ 1302685 w 2442017"/>
                <a:gd name="connsiteY25" fmla="*/ 1899524 h 2159216"/>
                <a:gd name="connsiteX26" fmla="*/ 1251884 w 2442017"/>
                <a:gd name="connsiteY26" fmla="*/ 1750563 h 2159216"/>
                <a:gd name="connsiteX27" fmla="*/ 1251818 w 2442017"/>
                <a:gd name="connsiteY27" fmla="*/ 1631873 h 2159216"/>
                <a:gd name="connsiteX28" fmla="*/ 1095715 w 2442017"/>
                <a:gd name="connsiteY28" fmla="*/ 1573661 h 2159216"/>
                <a:gd name="connsiteX29" fmla="*/ 867342 w 2442017"/>
                <a:gd name="connsiteY29" fmla="*/ 1656131 h 2159216"/>
                <a:gd name="connsiteX30" fmla="*/ 562381 w 2442017"/>
                <a:gd name="connsiteY30" fmla="*/ 1629649 h 2159216"/>
                <a:gd name="connsiteX31" fmla="*/ 486446 w 2442017"/>
                <a:gd name="connsiteY31" fmla="*/ 1720929 h 2159216"/>
                <a:gd name="connsiteX32" fmla="*/ 479568 w 2442017"/>
                <a:gd name="connsiteY32" fmla="*/ 1879678 h 2159216"/>
                <a:gd name="connsiteX33" fmla="*/ 431675 w 2442017"/>
                <a:gd name="connsiteY33" fmla="*/ 1975724 h 2159216"/>
                <a:gd name="connsiteX34" fmla="*/ 415083 w 2442017"/>
                <a:gd name="connsiteY34" fmla="*/ 2154428 h 2159216"/>
                <a:gd name="connsiteX35" fmla="*/ 359711 w 2442017"/>
                <a:gd name="connsiteY35" fmla="*/ 2093993 h 2159216"/>
                <a:gd name="connsiteX36" fmla="*/ 352620 w 2442017"/>
                <a:gd name="connsiteY36" fmla="*/ 1923619 h 2159216"/>
                <a:gd name="connsiteX37" fmla="*/ 271604 w 2442017"/>
                <a:gd name="connsiteY37" fmla="*/ 2013534 h 2159216"/>
                <a:gd name="connsiteX38" fmla="*/ 196532 w 2442017"/>
                <a:gd name="connsiteY38" fmla="*/ 2147095 h 2159216"/>
                <a:gd name="connsiteX39" fmla="*/ 195075 w 2442017"/>
                <a:gd name="connsiteY39" fmla="*/ 2063585 h 2159216"/>
                <a:gd name="connsiteX40" fmla="*/ 125733 w 2442017"/>
                <a:gd name="connsiteY40" fmla="*/ 2068548 h 2159216"/>
                <a:gd name="connsiteX41" fmla="*/ 7828 w 2442017"/>
                <a:gd name="connsiteY41" fmla="*/ 2101018 h 2159216"/>
                <a:gd name="connsiteX42" fmla="*/ 14498 w 2442017"/>
                <a:gd name="connsiteY42" fmla="*/ 2030297 h 2159216"/>
                <a:gd name="connsiteX43" fmla="*/ 158971 w 2442017"/>
                <a:gd name="connsiteY43" fmla="*/ 1998578 h 2159216"/>
                <a:gd name="connsiteX44" fmla="*/ 272602 w 2442017"/>
                <a:gd name="connsiteY44" fmla="*/ 1933372 h 2159216"/>
                <a:gd name="connsiteX45" fmla="*/ 356910 w 2442017"/>
                <a:gd name="connsiteY45" fmla="*/ 1823873 h 2159216"/>
                <a:gd name="connsiteX46" fmla="*/ 261660 w 2442017"/>
                <a:gd name="connsiteY46" fmla="*/ 1547248 h 2159216"/>
                <a:gd name="connsiteX47" fmla="*/ 182974 w 2442017"/>
                <a:gd name="connsiteY47" fmla="*/ 1495850 h 2159216"/>
                <a:gd name="connsiteX48" fmla="*/ 132632 w 2442017"/>
                <a:gd name="connsiteY48" fmla="*/ 1420206 h 2159216"/>
                <a:gd name="connsiteX49" fmla="*/ 229659 w 2442017"/>
                <a:gd name="connsiteY49" fmla="*/ 1329523 h 2159216"/>
                <a:gd name="connsiteX50" fmla="*/ 265184 w 2442017"/>
                <a:gd name="connsiteY50" fmla="*/ 1275227 h 2159216"/>
                <a:gd name="connsiteX51" fmla="*/ 384157 w 2442017"/>
                <a:gd name="connsiteY51" fmla="*/ 1092590 h 2159216"/>
                <a:gd name="connsiteX52" fmla="*/ 390402 w 2442017"/>
                <a:gd name="connsiteY52" fmla="*/ 1021107 h 2159216"/>
                <a:gd name="connsiteX53" fmla="*/ 399927 w 2442017"/>
                <a:gd name="connsiteY53" fmla="*/ 960812 h 2159216"/>
                <a:gd name="connsiteX54" fmla="*/ 435646 w 2442017"/>
                <a:gd name="connsiteY54" fmla="*/ 952051 h 2159216"/>
                <a:gd name="connsiteX55" fmla="*/ 465074 w 2442017"/>
                <a:gd name="connsiteY55" fmla="*/ 983142 h 2159216"/>
                <a:gd name="connsiteX56" fmla="*/ 483271 w 2442017"/>
                <a:gd name="connsiteY56" fmla="*/ 966338 h 2159216"/>
                <a:gd name="connsiteX57" fmla="*/ 481743 w 2442017"/>
                <a:gd name="connsiteY57" fmla="*/ 906088 h 2159216"/>
                <a:gd name="connsiteX58" fmla="*/ 533188 w 2442017"/>
                <a:gd name="connsiteY58" fmla="*/ 885556 h 2159216"/>
                <a:gd name="connsiteX59" fmla="*/ 576139 w 2442017"/>
                <a:gd name="connsiteY59" fmla="*/ 930620 h 2159216"/>
                <a:gd name="connsiteX60" fmla="*/ 592808 w 2442017"/>
                <a:gd name="connsiteY60" fmla="*/ 952051 h 2159216"/>
                <a:gd name="connsiteX61" fmla="*/ 621833 w 2442017"/>
                <a:gd name="connsiteY61" fmla="*/ 939380 h 2159216"/>
                <a:gd name="connsiteX62" fmla="*/ 630908 w 2442017"/>
                <a:gd name="connsiteY62" fmla="*/ 880613 h 2159216"/>
                <a:gd name="connsiteX63" fmla="*/ 631942 w 2442017"/>
                <a:gd name="connsiteY63" fmla="*/ 847186 h 2159216"/>
                <a:gd name="connsiteX64" fmla="*/ 652339 w 2442017"/>
                <a:gd name="connsiteY64" fmla="*/ 823463 h 2159216"/>
                <a:gd name="connsiteX65" fmla="*/ 708097 w 2442017"/>
                <a:gd name="connsiteY65" fmla="*/ 804952 h 2159216"/>
                <a:gd name="connsiteX66" fmla="*/ 740446 w 2442017"/>
                <a:gd name="connsiteY66" fmla="*/ 799651 h 2159216"/>
                <a:gd name="connsiteX67" fmla="*/ 758642 w 2442017"/>
                <a:gd name="connsiteY67" fmla="*/ 767167 h 2159216"/>
                <a:gd name="connsiteX68" fmla="*/ 783308 w 2442017"/>
                <a:gd name="connsiteY68" fmla="*/ 759170 h 2159216"/>
                <a:gd name="connsiteX69" fmla="*/ 799977 w 2442017"/>
                <a:gd name="connsiteY69" fmla="*/ 735357 h 2159216"/>
                <a:gd name="connsiteX70" fmla="*/ 823789 w 2442017"/>
                <a:gd name="connsiteY70" fmla="*/ 787745 h 2159216"/>
                <a:gd name="connsiteX71" fmla="*/ 866652 w 2442017"/>
                <a:gd name="connsiteY71" fmla="*/ 785364 h 2159216"/>
                <a:gd name="connsiteX72" fmla="*/ 904752 w 2442017"/>
                <a:gd name="connsiteY72" fmla="*/ 797270 h 2159216"/>
                <a:gd name="connsiteX73" fmla="*/ 928564 w 2442017"/>
                <a:gd name="connsiteY73" fmla="*/ 787745 h 2159216"/>
                <a:gd name="connsiteX74" fmla="*/ 957139 w 2442017"/>
                <a:gd name="connsiteY74" fmla="*/ 859182 h 2159216"/>
                <a:gd name="connsiteX75" fmla="*/ 982075 w 2442017"/>
                <a:gd name="connsiteY75" fmla="*/ 846872 h 2159216"/>
                <a:gd name="connsiteX76" fmla="*/ 1025207 w 2442017"/>
                <a:gd name="connsiteY76" fmla="*/ 852532 h 2159216"/>
                <a:gd name="connsiteX77" fmla="*/ 1059533 w 2442017"/>
                <a:gd name="connsiteY77" fmla="*/ 859182 h 2159216"/>
                <a:gd name="connsiteX78" fmla="*/ 1118884 w 2442017"/>
                <a:gd name="connsiteY78" fmla="*/ 914715 h 2159216"/>
                <a:gd name="connsiteX79" fmla="*/ 1147639 w 2442017"/>
                <a:gd name="connsiteY79" fmla="*/ 899663 h 2159216"/>
                <a:gd name="connsiteX80" fmla="*/ 1183358 w 2442017"/>
                <a:gd name="connsiteY80" fmla="*/ 923476 h 2159216"/>
                <a:gd name="connsiteX81" fmla="*/ 1235746 w 2442017"/>
                <a:gd name="connsiteY81" fmla="*/ 952051 h 2159216"/>
                <a:gd name="connsiteX82" fmla="*/ 1316708 w 2442017"/>
                <a:gd name="connsiteY82" fmla="*/ 956633 h 2159216"/>
                <a:gd name="connsiteX83" fmla="*/ 1340205 w 2442017"/>
                <a:gd name="connsiteY83" fmla="*/ 917680 h 2159216"/>
                <a:gd name="connsiteX84" fmla="*/ 1304802 w 2442017"/>
                <a:gd name="connsiteY84" fmla="*/ 875851 h 2159216"/>
                <a:gd name="connsiteX85" fmla="*/ 1229859 w 2442017"/>
                <a:gd name="connsiteY85" fmla="*/ 823687 h 2159216"/>
                <a:gd name="connsiteX86" fmla="*/ 1142877 w 2442017"/>
                <a:gd name="connsiteY86" fmla="*/ 778220 h 2159216"/>
                <a:gd name="connsiteX87" fmla="*/ 1057646 w 2442017"/>
                <a:gd name="connsiteY87" fmla="*/ 685396 h 2159216"/>
                <a:gd name="connsiteX88" fmla="*/ 1019052 w 2442017"/>
                <a:gd name="connsiteY88" fmla="*/ 663920 h 2159216"/>
                <a:gd name="connsiteX89" fmla="*/ 937460 w 2442017"/>
                <a:gd name="connsiteY89" fmla="*/ 588124 h 2159216"/>
                <a:gd name="connsiteX90" fmla="*/ 907133 w 2442017"/>
                <a:gd name="connsiteY90" fmla="*/ 521045 h 2159216"/>
                <a:gd name="connsiteX91" fmla="*/ 876177 w 2442017"/>
                <a:gd name="connsiteY91" fmla="*/ 471038 h 2159216"/>
                <a:gd name="connsiteX92" fmla="*/ 859193 w 2442017"/>
                <a:gd name="connsiteY92" fmla="*/ 455134 h 2159216"/>
                <a:gd name="connsiteX93" fmla="*/ 864270 w 2442017"/>
                <a:gd name="connsiteY93" fmla="*/ 418651 h 2159216"/>
                <a:gd name="connsiteX94" fmla="*/ 885702 w 2442017"/>
                <a:gd name="connsiteY94" fmla="*/ 378394 h 2159216"/>
                <a:gd name="connsiteX95" fmla="*/ 842839 w 2442017"/>
                <a:gd name="connsiteY95" fmla="*/ 378170 h 2159216"/>
                <a:gd name="connsiteX96" fmla="*/ 800920 w 2442017"/>
                <a:gd name="connsiteY96" fmla="*/ 353099 h 2159216"/>
                <a:gd name="connsiteX97" fmla="*/ 792833 w 2442017"/>
                <a:gd name="connsiteY97" fmla="*/ 290063 h 2159216"/>
                <a:gd name="connsiteX98" fmla="*/ 761877 w 2442017"/>
                <a:gd name="connsiteY98" fmla="*/ 275776 h 2159216"/>
                <a:gd name="connsiteX99" fmla="*/ 756305 w 2442017"/>
                <a:gd name="connsiteY99" fmla="*/ 252862 h 2159216"/>
                <a:gd name="connsiteX100" fmla="*/ 704727 w 2442017"/>
                <a:gd name="connsiteY100" fmla="*/ 256726 h 2159216"/>
                <a:gd name="connsiteX101" fmla="*/ 692821 w 2442017"/>
                <a:gd name="connsiteY101" fmla="*/ 240057 h 2159216"/>
                <a:gd name="connsiteX102" fmla="*/ 642814 w 2442017"/>
                <a:gd name="connsiteY102" fmla="*/ 247201 h 2159216"/>
                <a:gd name="connsiteX103" fmla="*/ 621383 w 2442017"/>
                <a:gd name="connsiteY103" fmla="*/ 235295 h 2159216"/>
                <a:gd name="connsiteX104" fmla="*/ 608758 w 2442017"/>
                <a:gd name="connsiteY104" fmla="*/ 193644 h 2159216"/>
                <a:gd name="connsiteX105" fmla="*/ 534938 w 2442017"/>
                <a:gd name="connsiteY105" fmla="*/ 215075 h 2159216"/>
                <a:gd name="connsiteX106" fmla="*/ 559471 w 2442017"/>
                <a:gd name="connsiteY106" fmla="*/ 178145 h 2159216"/>
                <a:gd name="connsiteX107" fmla="*/ 607096 w 2442017"/>
                <a:gd name="connsiteY107" fmla="*/ 154332 h 2159216"/>
                <a:gd name="connsiteX108" fmla="*/ 642815 w 2442017"/>
                <a:gd name="connsiteY108" fmla="*/ 142426 h 2159216"/>
                <a:gd name="connsiteX109" fmla="*/ 657101 w 2442017"/>
                <a:gd name="connsiteY109" fmla="*/ 92419 h 2159216"/>
                <a:gd name="connsiteX110" fmla="*/ 699964 w 2442017"/>
                <a:gd name="connsiteY110" fmla="*/ 97182 h 2159216"/>
                <a:gd name="connsiteX111" fmla="*/ 803301 w 2442017"/>
                <a:gd name="connsiteY111" fmla="*/ 41649 h 2159216"/>
                <a:gd name="connsiteX112" fmla="*/ 1037113 w 2442017"/>
                <a:gd name="connsiteY112" fmla="*/ 0 h 2159216"/>
                <a:gd name="connsiteX113" fmla="*/ 1135823 w 2442017"/>
                <a:gd name="connsiteY113" fmla="*/ 27677 h 2159216"/>
                <a:gd name="connsiteX114" fmla="*/ 1200027 w 2442017"/>
                <a:gd name="connsiteY114" fmla="*/ 61463 h 2159216"/>
                <a:gd name="connsiteX115" fmla="*/ 1242889 w 2442017"/>
                <a:gd name="connsiteY115" fmla="*/ 90038 h 2159216"/>
                <a:gd name="connsiteX116" fmla="*/ 1424987 w 2442017"/>
                <a:gd name="connsiteY116" fmla="*/ 102933 h 2159216"/>
                <a:gd name="connsiteX0" fmla="*/ 1424987 w 2442017"/>
                <a:gd name="connsiteY0" fmla="*/ 102933 h 2159216"/>
                <a:gd name="connsiteX1" fmla="*/ 1343486 w 2442017"/>
                <a:gd name="connsiteY1" fmla="*/ 309068 h 2159216"/>
                <a:gd name="connsiteX2" fmla="*/ 1317607 w 2442017"/>
                <a:gd name="connsiteY2" fmla="*/ 464344 h 2159216"/>
                <a:gd name="connsiteX3" fmla="*/ 1472882 w 2442017"/>
                <a:gd name="connsiteY3" fmla="*/ 610993 h 2159216"/>
                <a:gd name="connsiteX4" fmla="*/ 1878324 w 2442017"/>
                <a:gd name="connsiteY4" fmla="*/ 723136 h 2159216"/>
                <a:gd name="connsiteX5" fmla="*/ 2102610 w 2442017"/>
                <a:gd name="connsiteY5" fmla="*/ 921544 h 2159216"/>
                <a:gd name="connsiteX6" fmla="*/ 2265462 w 2442017"/>
                <a:gd name="connsiteY6" fmla="*/ 1227632 h 2159216"/>
                <a:gd name="connsiteX7" fmla="*/ 2354014 w 2442017"/>
                <a:gd name="connsiteY7" fmla="*/ 1355401 h 2159216"/>
                <a:gd name="connsiteX8" fmla="*/ 2294277 w 2442017"/>
                <a:gd name="connsiteY8" fmla="*/ 1481059 h 2159216"/>
                <a:gd name="connsiteX9" fmla="*/ 2228131 w 2442017"/>
                <a:gd name="connsiteY9" fmla="*/ 1526039 h 2159216"/>
                <a:gd name="connsiteX10" fmla="*/ 2345717 w 2442017"/>
                <a:gd name="connsiteY10" fmla="*/ 1633513 h 2159216"/>
                <a:gd name="connsiteX11" fmla="*/ 2382071 w 2442017"/>
                <a:gd name="connsiteY11" fmla="*/ 1761969 h 2159216"/>
                <a:gd name="connsiteX12" fmla="*/ 2442017 w 2442017"/>
                <a:gd name="connsiteY12" fmla="*/ 1935877 h 2159216"/>
                <a:gd name="connsiteX13" fmla="*/ 2367383 w 2442017"/>
                <a:gd name="connsiteY13" fmla="*/ 2044106 h 2159216"/>
                <a:gd name="connsiteX14" fmla="*/ 2164631 w 2442017"/>
                <a:gd name="connsiteY14" fmla="*/ 1893809 h 2159216"/>
                <a:gd name="connsiteX15" fmla="*/ 2154047 w 2442017"/>
                <a:gd name="connsiteY15" fmla="*/ 2044623 h 2159216"/>
                <a:gd name="connsiteX16" fmla="*/ 2102031 w 2442017"/>
                <a:gd name="connsiteY16" fmla="*/ 2103801 h 2159216"/>
                <a:gd name="connsiteX17" fmla="*/ 1958383 w 2442017"/>
                <a:gd name="connsiteY17" fmla="*/ 2045375 h 2159216"/>
                <a:gd name="connsiteX18" fmla="*/ 1907985 w 2442017"/>
                <a:gd name="connsiteY18" fmla="*/ 1912330 h 2159216"/>
                <a:gd name="connsiteX19" fmla="*/ 1870943 w 2442017"/>
                <a:gd name="connsiteY19" fmla="*/ 1742997 h 2159216"/>
                <a:gd name="connsiteX20" fmla="*/ 1773047 w 2442017"/>
                <a:gd name="connsiteY20" fmla="*/ 1592185 h 2159216"/>
                <a:gd name="connsiteX21" fmla="*/ 1736005 w 2442017"/>
                <a:gd name="connsiteY21" fmla="*/ 1732414 h 2159216"/>
                <a:gd name="connsiteX22" fmla="*/ 1746588 w 2442017"/>
                <a:gd name="connsiteY22" fmla="*/ 1917623 h 2159216"/>
                <a:gd name="connsiteX23" fmla="*/ 1642075 w 2442017"/>
                <a:gd name="connsiteY23" fmla="*/ 2061139 h 2159216"/>
                <a:gd name="connsiteX24" fmla="*/ 1487629 w 2442017"/>
                <a:gd name="connsiteY24" fmla="*/ 1964876 h 2159216"/>
                <a:gd name="connsiteX25" fmla="*/ 1302685 w 2442017"/>
                <a:gd name="connsiteY25" fmla="*/ 1899524 h 2159216"/>
                <a:gd name="connsiteX26" fmla="*/ 1251884 w 2442017"/>
                <a:gd name="connsiteY26" fmla="*/ 1750563 h 2159216"/>
                <a:gd name="connsiteX27" fmla="*/ 1251818 w 2442017"/>
                <a:gd name="connsiteY27" fmla="*/ 1631873 h 2159216"/>
                <a:gd name="connsiteX28" fmla="*/ 1095715 w 2442017"/>
                <a:gd name="connsiteY28" fmla="*/ 1573661 h 2159216"/>
                <a:gd name="connsiteX29" fmla="*/ 867342 w 2442017"/>
                <a:gd name="connsiteY29" fmla="*/ 1656131 h 2159216"/>
                <a:gd name="connsiteX30" fmla="*/ 562381 w 2442017"/>
                <a:gd name="connsiteY30" fmla="*/ 1629649 h 2159216"/>
                <a:gd name="connsiteX31" fmla="*/ 486446 w 2442017"/>
                <a:gd name="connsiteY31" fmla="*/ 1720929 h 2159216"/>
                <a:gd name="connsiteX32" fmla="*/ 479568 w 2442017"/>
                <a:gd name="connsiteY32" fmla="*/ 1879678 h 2159216"/>
                <a:gd name="connsiteX33" fmla="*/ 431675 w 2442017"/>
                <a:gd name="connsiteY33" fmla="*/ 1975724 h 2159216"/>
                <a:gd name="connsiteX34" fmla="*/ 415083 w 2442017"/>
                <a:gd name="connsiteY34" fmla="*/ 2154428 h 2159216"/>
                <a:gd name="connsiteX35" fmla="*/ 359711 w 2442017"/>
                <a:gd name="connsiteY35" fmla="*/ 2093993 h 2159216"/>
                <a:gd name="connsiteX36" fmla="*/ 352620 w 2442017"/>
                <a:gd name="connsiteY36" fmla="*/ 1923619 h 2159216"/>
                <a:gd name="connsiteX37" fmla="*/ 271604 w 2442017"/>
                <a:gd name="connsiteY37" fmla="*/ 2013534 h 2159216"/>
                <a:gd name="connsiteX38" fmla="*/ 196532 w 2442017"/>
                <a:gd name="connsiteY38" fmla="*/ 2147095 h 2159216"/>
                <a:gd name="connsiteX39" fmla="*/ 195075 w 2442017"/>
                <a:gd name="connsiteY39" fmla="*/ 2063585 h 2159216"/>
                <a:gd name="connsiteX40" fmla="*/ 125733 w 2442017"/>
                <a:gd name="connsiteY40" fmla="*/ 2068548 h 2159216"/>
                <a:gd name="connsiteX41" fmla="*/ 7828 w 2442017"/>
                <a:gd name="connsiteY41" fmla="*/ 2101018 h 2159216"/>
                <a:gd name="connsiteX42" fmla="*/ 14498 w 2442017"/>
                <a:gd name="connsiteY42" fmla="*/ 2030297 h 2159216"/>
                <a:gd name="connsiteX43" fmla="*/ 158971 w 2442017"/>
                <a:gd name="connsiteY43" fmla="*/ 1998578 h 2159216"/>
                <a:gd name="connsiteX44" fmla="*/ 272602 w 2442017"/>
                <a:gd name="connsiteY44" fmla="*/ 1933372 h 2159216"/>
                <a:gd name="connsiteX45" fmla="*/ 356910 w 2442017"/>
                <a:gd name="connsiteY45" fmla="*/ 1823873 h 2159216"/>
                <a:gd name="connsiteX46" fmla="*/ 261660 w 2442017"/>
                <a:gd name="connsiteY46" fmla="*/ 1547248 h 2159216"/>
                <a:gd name="connsiteX47" fmla="*/ 182974 w 2442017"/>
                <a:gd name="connsiteY47" fmla="*/ 1495850 h 2159216"/>
                <a:gd name="connsiteX48" fmla="*/ 132632 w 2442017"/>
                <a:gd name="connsiteY48" fmla="*/ 1420206 h 2159216"/>
                <a:gd name="connsiteX49" fmla="*/ 229659 w 2442017"/>
                <a:gd name="connsiteY49" fmla="*/ 1329523 h 2159216"/>
                <a:gd name="connsiteX50" fmla="*/ 265184 w 2442017"/>
                <a:gd name="connsiteY50" fmla="*/ 1275227 h 2159216"/>
                <a:gd name="connsiteX51" fmla="*/ 384157 w 2442017"/>
                <a:gd name="connsiteY51" fmla="*/ 1092590 h 2159216"/>
                <a:gd name="connsiteX52" fmla="*/ 390402 w 2442017"/>
                <a:gd name="connsiteY52" fmla="*/ 1021107 h 2159216"/>
                <a:gd name="connsiteX53" fmla="*/ 399927 w 2442017"/>
                <a:gd name="connsiteY53" fmla="*/ 960812 h 2159216"/>
                <a:gd name="connsiteX54" fmla="*/ 435646 w 2442017"/>
                <a:gd name="connsiteY54" fmla="*/ 952051 h 2159216"/>
                <a:gd name="connsiteX55" fmla="*/ 465074 w 2442017"/>
                <a:gd name="connsiteY55" fmla="*/ 983142 h 2159216"/>
                <a:gd name="connsiteX56" fmla="*/ 483271 w 2442017"/>
                <a:gd name="connsiteY56" fmla="*/ 966338 h 2159216"/>
                <a:gd name="connsiteX57" fmla="*/ 481743 w 2442017"/>
                <a:gd name="connsiteY57" fmla="*/ 906088 h 2159216"/>
                <a:gd name="connsiteX58" fmla="*/ 533188 w 2442017"/>
                <a:gd name="connsiteY58" fmla="*/ 885556 h 2159216"/>
                <a:gd name="connsiteX59" fmla="*/ 576139 w 2442017"/>
                <a:gd name="connsiteY59" fmla="*/ 930620 h 2159216"/>
                <a:gd name="connsiteX60" fmla="*/ 592808 w 2442017"/>
                <a:gd name="connsiteY60" fmla="*/ 952051 h 2159216"/>
                <a:gd name="connsiteX61" fmla="*/ 621833 w 2442017"/>
                <a:gd name="connsiteY61" fmla="*/ 939380 h 2159216"/>
                <a:gd name="connsiteX62" fmla="*/ 630908 w 2442017"/>
                <a:gd name="connsiteY62" fmla="*/ 880613 h 2159216"/>
                <a:gd name="connsiteX63" fmla="*/ 631942 w 2442017"/>
                <a:gd name="connsiteY63" fmla="*/ 847186 h 2159216"/>
                <a:gd name="connsiteX64" fmla="*/ 652339 w 2442017"/>
                <a:gd name="connsiteY64" fmla="*/ 823463 h 2159216"/>
                <a:gd name="connsiteX65" fmla="*/ 708097 w 2442017"/>
                <a:gd name="connsiteY65" fmla="*/ 804952 h 2159216"/>
                <a:gd name="connsiteX66" fmla="*/ 740446 w 2442017"/>
                <a:gd name="connsiteY66" fmla="*/ 799651 h 2159216"/>
                <a:gd name="connsiteX67" fmla="*/ 758642 w 2442017"/>
                <a:gd name="connsiteY67" fmla="*/ 767167 h 2159216"/>
                <a:gd name="connsiteX68" fmla="*/ 783308 w 2442017"/>
                <a:gd name="connsiteY68" fmla="*/ 759170 h 2159216"/>
                <a:gd name="connsiteX69" fmla="*/ 799977 w 2442017"/>
                <a:gd name="connsiteY69" fmla="*/ 735357 h 2159216"/>
                <a:gd name="connsiteX70" fmla="*/ 823789 w 2442017"/>
                <a:gd name="connsiteY70" fmla="*/ 787745 h 2159216"/>
                <a:gd name="connsiteX71" fmla="*/ 866652 w 2442017"/>
                <a:gd name="connsiteY71" fmla="*/ 785364 h 2159216"/>
                <a:gd name="connsiteX72" fmla="*/ 904752 w 2442017"/>
                <a:gd name="connsiteY72" fmla="*/ 797270 h 2159216"/>
                <a:gd name="connsiteX73" fmla="*/ 928564 w 2442017"/>
                <a:gd name="connsiteY73" fmla="*/ 787745 h 2159216"/>
                <a:gd name="connsiteX74" fmla="*/ 957139 w 2442017"/>
                <a:gd name="connsiteY74" fmla="*/ 859182 h 2159216"/>
                <a:gd name="connsiteX75" fmla="*/ 982075 w 2442017"/>
                <a:gd name="connsiteY75" fmla="*/ 846872 h 2159216"/>
                <a:gd name="connsiteX76" fmla="*/ 1025207 w 2442017"/>
                <a:gd name="connsiteY76" fmla="*/ 852532 h 2159216"/>
                <a:gd name="connsiteX77" fmla="*/ 1059533 w 2442017"/>
                <a:gd name="connsiteY77" fmla="*/ 859182 h 2159216"/>
                <a:gd name="connsiteX78" fmla="*/ 1118884 w 2442017"/>
                <a:gd name="connsiteY78" fmla="*/ 914715 h 2159216"/>
                <a:gd name="connsiteX79" fmla="*/ 1147639 w 2442017"/>
                <a:gd name="connsiteY79" fmla="*/ 899663 h 2159216"/>
                <a:gd name="connsiteX80" fmla="*/ 1183358 w 2442017"/>
                <a:gd name="connsiteY80" fmla="*/ 923476 h 2159216"/>
                <a:gd name="connsiteX81" fmla="*/ 1235746 w 2442017"/>
                <a:gd name="connsiteY81" fmla="*/ 952051 h 2159216"/>
                <a:gd name="connsiteX82" fmla="*/ 1316708 w 2442017"/>
                <a:gd name="connsiteY82" fmla="*/ 956633 h 2159216"/>
                <a:gd name="connsiteX83" fmla="*/ 1340205 w 2442017"/>
                <a:gd name="connsiteY83" fmla="*/ 917680 h 2159216"/>
                <a:gd name="connsiteX84" fmla="*/ 1304802 w 2442017"/>
                <a:gd name="connsiteY84" fmla="*/ 875851 h 2159216"/>
                <a:gd name="connsiteX85" fmla="*/ 1229859 w 2442017"/>
                <a:gd name="connsiteY85" fmla="*/ 823687 h 2159216"/>
                <a:gd name="connsiteX86" fmla="*/ 1142877 w 2442017"/>
                <a:gd name="connsiteY86" fmla="*/ 778220 h 2159216"/>
                <a:gd name="connsiteX87" fmla="*/ 1057646 w 2442017"/>
                <a:gd name="connsiteY87" fmla="*/ 685396 h 2159216"/>
                <a:gd name="connsiteX88" fmla="*/ 1019052 w 2442017"/>
                <a:gd name="connsiteY88" fmla="*/ 663920 h 2159216"/>
                <a:gd name="connsiteX89" fmla="*/ 937460 w 2442017"/>
                <a:gd name="connsiteY89" fmla="*/ 588124 h 2159216"/>
                <a:gd name="connsiteX90" fmla="*/ 907133 w 2442017"/>
                <a:gd name="connsiteY90" fmla="*/ 521045 h 2159216"/>
                <a:gd name="connsiteX91" fmla="*/ 876177 w 2442017"/>
                <a:gd name="connsiteY91" fmla="*/ 471038 h 2159216"/>
                <a:gd name="connsiteX92" fmla="*/ 859193 w 2442017"/>
                <a:gd name="connsiteY92" fmla="*/ 455134 h 2159216"/>
                <a:gd name="connsiteX93" fmla="*/ 864270 w 2442017"/>
                <a:gd name="connsiteY93" fmla="*/ 418651 h 2159216"/>
                <a:gd name="connsiteX94" fmla="*/ 885702 w 2442017"/>
                <a:gd name="connsiteY94" fmla="*/ 378394 h 2159216"/>
                <a:gd name="connsiteX95" fmla="*/ 842839 w 2442017"/>
                <a:gd name="connsiteY95" fmla="*/ 378170 h 2159216"/>
                <a:gd name="connsiteX96" fmla="*/ 800920 w 2442017"/>
                <a:gd name="connsiteY96" fmla="*/ 353099 h 2159216"/>
                <a:gd name="connsiteX97" fmla="*/ 792833 w 2442017"/>
                <a:gd name="connsiteY97" fmla="*/ 290063 h 2159216"/>
                <a:gd name="connsiteX98" fmla="*/ 761877 w 2442017"/>
                <a:gd name="connsiteY98" fmla="*/ 275776 h 2159216"/>
                <a:gd name="connsiteX99" fmla="*/ 756305 w 2442017"/>
                <a:gd name="connsiteY99" fmla="*/ 252862 h 2159216"/>
                <a:gd name="connsiteX100" fmla="*/ 704727 w 2442017"/>
                <a:gd name="connsiteY100" fmla="*/ 256726 h 2159216"/>
                <a:gd name="connsiteX101" fmla="*/ 692821 w 2442017"/>
                <a:gd name="connsiteY101" fmla="*/ 240057 h 2159216"/>
                <a:gd name="connsiteX102" fmla="*/ 642814 w 2442017"/>
                <a:gd name="connsiteY102" fmla="*/ 247201 h 2159216"/>
                <a:gd name="connsiteX103" fmla="*/ 621383 w 2442017"/>
                <a:gd name="connsiteY103" fmla="*/ 235295 h 2159216"/>
                <a:gd name="connsiteX104" fmla="*/ 608758 w 2442017"/>
                <a:gd name="connsiteY104" fmla="*/ 193644 h 2159216"/>
                <a:gd name="connsiteX105" fmla="*/ 534938 w 2442017"/>
                <a:gd name="connsiteY105" fmla="*/ 215075 h 2159216"/>
                <a:gd name="connsiteX106" fmla="*/ 559471 w 2442017"/>
                <a:gd name="connsiteY106" fmla="*/ 178145 h 2159216"/>
                <a:gd name="connsiteX107" fmla="*/ 607096 w 2442017"/>
                <a:gd name="connsiteY107" fmla="*/ 154332 h 2159216"/>
                <a:gd name="connsiteX108" fmla="*/ 642815 w 2442017"/>
                <a:gd name="connsiteY108" fmla="*/ 142426 h 2159216"/>
                <a:gd name="connsiteX109" fmla="*/ 657101 w 2442017"/>
                <a:gd name="connsiteY109" fmla="*/ 92419 h 2159216"/>
                <a:gd name="connsiteX110" fmla="*/ 699964 w 2442017"/>
                <a:gd name="connsiteY110" fmla="*/ 97182 h 2159216"/>
                <a:gd name="connsiteX111" fmla="*/ 803301 w 2442017"/>
                <a:gd name="connsiteY111" fmla="*/ 41649 h 2159216"/>
                <a:gd name="connsiteX112" fmla="*/ 1037113 w 2442017"/>
                <a:gd name="connsiteY112" fmla="*/ 0 h 2159216"/>
                <a:gd name="connsiteX113" fmla="*/ 1135823 w 2442017"/>
                <a:gd name="connsiteY113" fmla="*/ 27677 h 2159216"/>
                <a:gd name="connsiteX114" fmla="*/ 1200027 w 2442017"/>
                <a:gd name="connsiteY114" fmla="*/ 61463 h 2159216"/>
                <a:gd name="connsiteX115" fmla="*/ 1242889 w 2442017"/>
                <a:gd name="connsiteY115" fmla="*/ 90038 h 2159216"/>
                <a:gd name="connsiteX116" fmla="*/ 1424987 w 2442017"/>
                <a:gd name="connsiteY116" fmla="*/ 102933 h 2159216"/>
                <a:gd name="connsiteX0" fmla="*/ 1424987 w 2442017"/>
                <a:gd name="connsiteY0" fmla="*/ 102933 h 2159216"/>
                <a:gd name="connsiteX1" fmla="*/ 1343486 w 2442017"/>
                <a:gd name="connsiteY1" fmla="*/ 309068 h 2159216"/>
                <a:gd name="connsiteX2" fmla="*/ 1317607 w 2442017"/>
                <a:gd name="connsiteY2" fmla="*/ 464344 h 2159216"/>
                <a:gd name="connsiteX3" fmla="*/ 1472882 w 2442017"/>
                <a:gd name="connsiteY3" fmla="*/ 610993 h 2159216"/>
                <a:gd name="connsiteX4" fmla="*/ 1878324 w 2442017"/>
                <a:gd name="connsiteY4" fmla="*/ 723136 h 2159216"/>
                <a:gd name="connsiteX5" fmla="*/ 2102610 w 2442017"/>
                <a:gd name="connsiteY5" fmla="*/ 921544 h 2159216"/>
                <a:gd name="connsiteX6" fmla="*/ 2265462 w 2442017"/>
                <a:gd name="connsiteY6" fmla="*/ 1227632 h 2159216"/>
                <a:gd name="connsiteX7" fmla="*/ 2354014 w 2442017"/>
                <a:gd name="connsiteY7" fmla="*/ 1355401 h 2159216"/>
                <a:gd name="connsiteX8" fmla="*/ 2294277 w 2442017"/>
                <a:gd name="connsiteY8" fmla="*/ 1481059 h 2159216"/>
                <a:gd name="connsiteX9" fmla="*/ 2228131 w 2442017"/>
                <a:gd name="connsiteY9" fmla="*/ 1526039 h 2159216"/>
                <a:gd name="connsiteX10" fmla="*/ 2345717 w 2442017"/>
                <a:gd name="connsiteY10" fmla="*/ 1633513 h 2159216"/>
                <a:gd name="connsiteX11" fmla="*/ 2382071 w 2442017"/>
                <a:gd name="connsiteY11" fmla="*/ 1761969 h 2159216"/>
                <a:gd name="connsiteX12" fmla="*/ 2442017 w 2442017"/>
                <a:gd name="connsiteY12" fmla="*/ 1935877 h 2159216"/>
                <a:gd name="connsiteX13" fmla="*/ 2367383 w 2442017"/>
                <a:gd name="connsiteY13" fmla="*/ 2044106 h 2159216"/>
                <a:gd name="connsiteX14" fmla="*/ 2164631 w 2442017"/>
                <a:gd name="connsiteY14" fmla="*/ 1893809 h 2159216"/>
                <a:gd name="connsiteX15" fmla="*/ 2154047 w 2442017"/>
                <a:gd name="connsiteY15" fmla="*/ 2044623 h 2159216"/>
                <a:gd name="connsiteX16" fmla="*/ 2102031 w 2442017"/>
                <a:gd name="connsiteY16" fmla="*/ 2103801 h 2159216"/>
                <a:gd name="connsiteX17" fmla="*/ 1958383 w 2442017"/>
                <a:gd name="connsiteY17" fmla="*/ 2045375 h 2159216"/>
                <a:gd name="connsiteX18" fmla="*/ 1907985 w 2442017"/>
                <a:gd name="connsiteY18" fmla="*/ 1912330 h 2159216"/>
                <a:gd name="connsiteX19" fmla="*/ 1870943 w 2442017"/>
                <a:gd name="connsiteY19" fmla="*/ 1742997 h 2159216"/>
                <a:gd name="connsiteX20" fmla="*/ 1773047 w 2442017"/>
                <a:gd name="connsiteY20" fmla="*/ 1592185 h 2159216"/>
                <a:gd name="connsiteX21" fmla="*/ 1736005 w 2442017"/>
                <a:gd name="connsiteY21" fmla="*/ 1732414 h 2159216"/>
                <a:gd name="connsiteX22" fmla="*/ 1746588 w 2442017"/>
                <a:gd name="connsiteY22" fmla="*/ 1917623 h 2159216"/>
                <a:gd name="connsiteX23" fmla="*/ 1642075 w 2442017"/>
                <a:gd name="connsiteY23" fmla="*/ 2061139 h 2159216"/>
                <a:gd name="connsiteX24" fmla="*/ 1487629 w 2442017"/>
                <a:gd name="connsiteY24" fmla="*/ 1964876 h 2159216"/>
                <a:gd name="connsiteX25" fmla="*/ 1302685 w 2442017"/>
                <a:gd name="connsiteY25" fmla="*/ 1899524 h 2159216"/>
                <a:gd name="connsiteX26" fmla="*/ 1251884 w 2442017"/>
                <a:gd name="connsiteY26" fmla="*/ 1750563 h 2159216"/>
                <a:gd name="connsiteX27" fmla="*/ 1251818 w 2442017"/>
                <a:gd name="connsiteY27" fmla="*/ 1631873 h 2159216"/>
                <a:gd name="connsiteX28" fmla="*/ 1095715 w 2442017"/>
                <a:gd name="connsiteY28" fmla="*/ 1573661 h 2159216"/>
                <a:gd name="connsiteX29" fmla="*/ 867342 w 2442017"/>
                <a:gd name="connsiteY29" fmla="*/ 1656131 h 2159216"/>
                <a:gd name="connsiteX30" fmla="*/ 562381 w 2442017"/>
                <a:gd name="connsiteY30" fmla="*/ 1629649 h 2159216"/>
                <a:gd name="connsiteX31" fmla="*/ 486446 w 2442017"/>
                <a:gd name="connsiteY31" fmla="*/ 1720929 h 2159216"/>
                <a:gd name="connsiteX32" fmla="*/ 479568 w 2442017"/>
                <a:gd name="connsiteY32" fmla="*/ 1879678 h 2159216"/>
                <a:gd name="connsiteX33" fmla="*/ 431675 w 2442017"/>
                <a:gd name="connsiteY33" fmla="*/ 1975724 h 2159216"/>
                <a:gd name="connsiteX34" fmla="*/ 415083 w 2442017"/>
                <a:gd name="connsiteY34" fmla="*/ 2154428 h 2159216"/>
                <a:gd name="connsiteX35" fmla="*/ 359711 w 2442017"/>
                <a:gd name="connsiteY35" fmla="*/ 2093993 h 2159216"/>
                <a:gd name="connsiteX36" fmla="*/ 352620 w 2442017"/>
                <a:gd name="connsiteY36" fmla="*/ 1923619 h 2159216"/>
                <a:gd name="connsiteX37" fmla="*/ 271604 w 2442017"/>
                <a:gd name="connsiteY37" fmla="*/ 2013534 h 2159216"/>
                <a:gd name="connsiteX38" fmla="*/ 196532 w 2442017"/>
                <a:gd name="connsiteY38" fmla="*/ 2147095 h 2159216"/>
                <a:gd name="connsiteX39" fmla="*/ 195075 w 2442017"/>
                <a:gd name="connsiteY39" fmla="*/ 2063585 h 2159216"/>
                <a:gd name="connsiteX40" fmla="*/ 125733 w 2442017"/>
                <a:gd name="connsiteY40" fmla="*/ 2068548 h 2159216"/>
                <a:gd name="connsiteX41" fmla="*/ 7828 w 2442017"/>
                <a:gd name="connsiteY41" fmla="*/ 2101018 h 2159216"/>
                <a:gd name="connsiteX42" fmla="*/ 14498 w 2442017"/>
                <a:gd name="connsiteY42" fmla="*/ 2030297 h 2159216"/>
                <a:gd name="connsiteX43" fmla="*/ 158971 w 2442017"/>
                <a:gd name="connsiteY43" fmla="*/ 1998578 h 2159216"/>
                <a:gd name="connsiteX44" fmla="*/ 272602 w 2442017"/>
                <a:gd name="connsiteY44" fmla="*/ 1933372 h 2159216"/>
                <a:gd name="connsiteX45" fmla="*/ 356910 w 2442017"/>
                <a:gd name="connsiteY45" fmla="*/ 1823873 h 2159216"/>
                <a:gd name="connsiteX46" fmla="*/ 261660 w 2442017"/>
                <a:gd name="connsiteY46" fmla="*/ 1547248 h 2159216"/>
                <a:gd name="connsiteX47" fmla="*/ 182974 w 2442017"/>
                <a:gd name="connsiteY47" fmla="*/ 1495850 h 2159216"/>
                <a:gd name="connsiteX48" fmla="*/ 132632 w 2442017"/>
                <a:gd name="connsiteY48" fmla="*/ 1420206 h 2159216"/>
                <a:gd name="connsiteX49" fmla="*/ 229659 w 2442017"/>
                <a:gd name="connsiteY49" fmla="*/ 1329523 h 2159216"/>
                <a:gd name="connsiteX50" fmla="*/ 265184 w 2442017"/>
                <a:gd name="connsiteY50" fmla="*/ 1275227 h 2159216"/>
                <a:gd name="connsiteX51" fmla="*/ 384157 w 2442017"/>
                <a:gd name="connsiteY51" fmla="*/ 1092590 h 2159216"/>
                <a:gd name="connsiteX52" fmla="*/ 390402 w 2442017"/>
                <a:gd name="connsiteY52" fmla="*/ 1021107 h 2159216"/>
                <a:gd name="connsiteX53" fmla="*/ 399927 w 2442017"/>
                <a:gd name="connsiteY53" fmla="*/ 960812 h 2159216"/>
                <a:gd name="connsiteX54" fmla="*/ 435646 w 2442017"/>
                <a:gd name="connsiteY54" fmla="*/ 952051 h 2159216"/>
                <a:gd name="connsiteX55" fmla="*/ 465074 w 2442017"/>
                <a:gd name="connsiteY55" fmla="*/ 983142 h 2159216"/>
                <a:gd name="connsiteX56" fmla="*/ 483271 w 2442017"/>
                <a:gd name="connsiteY56" fmla="*/ 966338 h 2159216"/>
                <a:gd name="connsiteX57" fmla="*/ 481743 w 2442017"/>
                <a:gd name="connsiteY57" fmla="*/ 906088 h 2159216"/>
                <a:gd name="connsiteX58" fmla="*/ 533188 w 2442017"/>
                <a:gd name="connsiteY58" fmla="*/ 885556 h 2159216"/>
                <a:gd name="connsiteX59" fmla="*/ 576139 w 2442017"/>
                <a:gd name="connsiteY59" fmla="*/ 930620 h 2159216"/>
                <a:gd name="connsiteX60" fmla="*/ 592808 w 2442017"/>
                <a:gd name="connsiteY60" fmla="*/ 952051 h 2159216"/>
                <a:gd name="connsiteX61" fmla="*/ 621833 w 2442017"/>
                <a:gd name="connsiteY61" fmla="*/ 939380 h 2159216"/>
                <a:gd name="connsiteX62" fmla="*/ 630908 w 2442017"/>
                <a:gd name="connsiteY62" fmla="*/ 880613 h 2159216"/>
                <a:gd name="connsiteX63" fmla="*/ 631942 w 2442017"/>
                <a:gd name="connsiteY63" fmla="*/ 847186 h 2159216"/>
                <a:gd name="connsiteX64" fmla="*/ 652339 w 2442017"/>
                <a:gd name="connsiteY64" fmla="*/ 823463 h 2159216"/>
                <a:gd name="connsiteX65" fmla="*/ 708097 w 2442017"/>
                <a:gd name="connsiteY65" fmla="*/ 804952 h 2159216"/>
                <a:gd name="connsiteX66" fmla="*/ 740446 w 2442017"/>
                <a:gd name="connsiteY66" fmla="*/ 799651 h 2159216"/>
                <a:gd name="connsiteX67" fmla="*/ 758642 w 2442017"/>
                <a:gd name="connsiteY67" fmla="*/ 767167 h 2159216"/>
                <a:gd name="connsiteX68" fmla="*/ 783308 w 2442017"/>
                <a:gd name="connsiteY68" fmla="*/ 759170 h 2159216"/>
                <a:gd name="connsiteX69" fmla="*/ 799977 w 2442017"/>
                <a:gd name="connsiteY69" fmla="*/ 735357 h 2159216"/>
                <a:gd name="connsiteX70" fmla="*/ 823789 w 2442017"/>
                <a:gd name="connsiteY70" fmla="*/ 787745 h 2159216"/>
                <a:gd name="connsiteX71" fmla="*/ 866652 w 2442017"/>
                <a:gd name="connsiteY71" fmla="*/ 785364 h 2159216"/>
                <a:gd name="connsiteX72" fmla="*/ 904752 w 2442017"/>
                <a:gd name="connsiteY72" fmla="*/ 797270 h 2159216"/>
                <a:gd name="connsiteX73" fmla="*/ 928564 w 2442017"/>
                <a:gd name="connsiteY73" fmla="*/ 787745 h 2159216"/>
                <a:gd name="connsiteX74" fmla="*/ 957139 w 2442017"/>
                <a:gd name="connsiteY74" fmla="*/ 859182 h 2159216"/>
                <a:gd name="connsiteX75" fmla="*/ 982075 w 2442017"/>
                <a:gd name="connsiteY75" fmla="*/ 846872 h 2159216"/>
                <a:gd name="connsiteX76" fmla="*/ 1025207 w 2442017"/>
                <a:gd name="connsiteY76" fmla="*/ 852532 h 2159216"/>
                <a:gd name="connsiteX77" fmla="*/ 1059533 w 2442017"/>
                <a:gd name="connsiteY77" fmla="*/ 859182 h 2159216"/>
                <a:gd name="connsiteX78" fmla="*/ 1118884 w 2442017"/>
                <a:gd name="connsiteY78" fmla="*/ 914715 h 2159216"/>
                <a:gd name="connsiteX79" fmla="*/ 1147639 w 2442017"/>
                <a:gd name="connsiteY79" fmla="*/ 899663 h 2159216"/>
                <a:gd name="connsiteX80" fmla="*/ 1183358 w 2442017"/>
                <a:gd name="connsiteY80" fmla="*/ 923476 h 2159216"/>
                <a:gd name="connsiteX81" fmla="*/ 1235746 w 2442017"/>
                <a:gd name="connsiteY81" fmla="*/ 952051 h 2159216"/>
                <a:gd name="connsiteX82" fmla="*/ 1316708 w 2442017"/>
                <a:gd name="connsiteY82" fmla="*/ 956633 h 2159216"/>
                <a:gd name="connsiteX83" fmla="*/ 1340205 w 2442017"/>
                <a:gd name="connsiteY83" fmla="*/ 917680 h 2159216"/>
                <a:gd name="connsiteX84" fmla="*/ 1304802 w 2442017"/>
                <a:gd name="connsiteY84" fmla="*/ 875851 h 2159216"/>
                <a:gd name="connsiteX85" fmla="*/ 1229859 w 2442017"/>
                <a:gd name="connsiteY85" fmla="*/ 823687 h 2159216"/>
                <a:gd name="connsiteX86" fmla="*/ 1142877 w 2442017"/>
                <a:gd name="connsiteY86" fmla="*/ 778220 h 2159216"/>
                <a:gd name="connsiteX87" fmla="*/ 1057646 w 2442017"/>
                <a:gd name="connsiteY87" fmla="*/ 685396 h 2159216"/>
                <a:gd name="connsiteX88" fmla="*/ 1019052 w 2442017"/>
                <a:gd name="connsiteY88" fmla="*/ 663920 h 2159216"/>
                <a:gd name="connsiteX89" fmla="*/ 937460 w 2442017"/>
                <a:gd name="connsiteY89" fmla="*/ 588124 h 2159216"/>
                <a:gd name="connsiteX90" fmla="*/ 907133 w 2442017"/>
                <a:gd name="connsiteY90" fmla="*/ 521045 h 2159216"/>
                <a:gd name="connsiteX91" fmla="*/ 876177 w 2442017"/>
                <a:gd name="connsiteY91" fmla="*/ 471038 h 2159216"/>
                <a:gd name="connsiteX92" fmla="*/ 859193 w 2442017"/>
                <a:gd name="connsiteY92" fmla="*/ 455134 h 2159216"/>
                <a:gd name="connsiteX93" fmla="*/ 864270 w 2442017"/>
                <a:gd name="connsiteY93" fmla="*/ 418651 h 2159216"/>
                <a:gd name="connsiteX94" fmla="*/ 885702 w 2442017"/>
                <a:gd name="connsiteY94" fmla="*/ 378394 h 2159216"/>
                <a:gd name="connsiteX95" fmla="*/ 842839 w 2442017"/>
                <a:gd name="connsiteY95" fmla="*/ 378170 h 2159216"/>
                <a:gd name="connsiteX96" fmla="*/ 800920 w 2442017"/>
                <a:gd name="connsiteY96" fmla="*/ 353099 h 2159216"/>
                <a:gd name="connsiteX97" fmla="*/ 792833 w 2442017"/>
                <a:gd name="connsiteY97" fmla="*/ 290063 h 2159216"/>
                <a:gd name="connsiteX98" fmla="*/ 761877 w 2442017"/>
                <a:gd name="connsiteY98" fmla="*/ 275776 h 2159216"/>
                <a:gd name="connsiteX99" fmla="*/ 756305 w 2442017"/>
                <a:gd name="connsiteY99" fmla="*/ 252862 h 2159216"/>
                <a:gd name="connsiteX100" fmla="*/ 704727 w 2442017"/>
                <a:gd name="connsiteY100" fmla="*/ 256726 h 2159216"/>
                <a:gd name="connsiteX101" fmla="*/ 692821 w 2442017"/>
                <a:gd name="connsiteY101" fmla="*/ 240057 h 2159216"/>
                <a:gd name="connsiteX102" fmla="*/ 642814 w 2442017"/>
                <a:gd name="connsiteY102" fmla="*/ 247201 h 2159216"/>
                <a:gd name="connsiteX103" fmla="*/ 621383 w 2442017"/>
                <a:gd name="connsiteY103" fmla="*/ 235295 h 2159216"/>
                <a:gd name="connsiteX104" fmla="*/ 608758 w 2442017"/>
                <a:gd name="connsiteY104" fmla="*/ 193644 h 2159216"/>
                <a:gd name="connsiteX105" fmla="*/ 534938 w 2442017"/>
                <a:gd name="connsiteY105" fmla="*/ 215075 h 2159216"/>
                <a:gd name="connsiteX106" fmla="*/ 559471 w 2442017"/>
                <a:gd name="connsiteY106" fmla="*/ 178145 h 2159216"/>
                <a:gd name="connsiteX107" fmla="*/ 607096 w 2442017"/>
                <a:gd name="connsiteY107" fmla="*/ 154332 h 2159216"/>
                <a:gd name="connsiteX108" fmla="*/ 642815 w 2442017"/>
                <a:gd name="connsiteY108" fmla="*/ 142426 h 2159216"/>
                <a:gd name="connsiteX109" fmla="*/ 657101 w 2442017"/>
                <a:gd name="connsiteY109" fmla="*/ 92419 h 2159216"/>
                <a:gd name="connsiteX110" fmla="*/ 699964 w 2442017"/>
                <a:gd name="connsiteY110" fmla="*/ 97182 h 2159216"/>
                <a:gd name="connsiteX111" fmla="*/ 803301 w 2442017"/>
                <a:gd name="connsiteY111" fmla="*/ 41649 h 2159216"/>
                <a:gd name="connsiteX112" fmla="*/ 1037113 w 2442017"/>
                <a:gd name="connsiteY112" fmla="*/ 0 h 2159216"/>
                <a:gd name="connsiteX113" fmla="*/ 1135823 w 2442017"/>
                <a:gd name="connsiteY113" fmla="*/ 27677 h 2159216"/>
                <a:gd name="connsiteX114" fmla="*/ 1200027 w 2442017"/>
                <a:gd name="connsiteY114" fmla="*/ 61463 h 2159216"/>
                <a:gd name="connsiteX115" fmla="*/ 1242889 w 2442017"/>
                <a:gd name="connsiteY115" fmla="*/ 90038 h 2159216"/>
                <a:gd name="connsiteX116" fmla="*/ 1424987 w 2442017"/>
                <a:gd name="connsiteY116" fmla="*/ 102933 h 2159216"/>
                <a:gd name="connsiteX0" fmla="*/ 1424987 w 2442017"/>
                <a:gd name="connsiteY0" fmla="*/ 102933 h 2159216"/>
                <a:gd name="connsiteX1" fmla="*/ 1343486 w 2442017"/>
                <a:gd name="connsiteY1" fmla="*/ 309068 h 2159216"/>
                <a:gd name="connsiteX2" fmla="*/ 1317607 w 2442017"/>
                <a:gd name="connsiteY2" fmla="*/ 464344 h 2159216"/>
                <a:gd name="connsiteX3" fmla="*/ 1472882 w 2442017"/>
                <a:gd name="connsiteY3" fmla="*/ 610993 h 2159216"/>
                <a:gd name="connsiteX4" fmla="*/ 1878324 w 2442017"/>
                <a:gd name="connsiteY4" fmla="*/ 723136 h 2159216"/>
                <a:gd name="connsiteX5" fmla="*/ 2102610 w 2442017"/>
                <a:gd name="connsiteY5" fmla="*/ 921544 h 2159216"/>
                <a:gd name="connsiteX6" fmla="*/ 2244296 w 2442017"/>
                <a:gd name="connsiteY6" fmla="*/ 1248799 h 2159216"/>
                <a:gd name="connsiteX7" fmla="*/ 2354014 w 2442017"/>
                <a:gd name="connsiteY7" fmla="*/ 1355401 h 2159216"/>
                <a:gd name="connsiteX8" fmla="*/ 2294277 w 2442017"/>
                <a:gd name="connsiteY8" fmla="*/ 1481059 h 2159216"/>
                <a:gd name="connsiteX9" fmla="*/ 2228131 w 2442017"/>
                <a:gd name="connsiteY9" fmla="*/ 1526039 h 2159216"/>
                <a:gd name="connsiteX10" fmla="*/ 2345717 w 2442017"/>
                <a:gd name="connsiteY10" fmla="*/ 1633513 h 2159216"/>
                <a:gd name="connsiteX11" fmla="*/ 2382071 w 2442017"/>
                <a:gd name="connsiteY11" fmla="*/ 1761969 h 2159216"/>
                <a:gd name="connsiteX12" fmla="*/ 2442017 w 2442017"/>
                <a:gd name="connsiteY12" fmla="*/ 1935877 h 2159216"/>
                <a:gd name="connsiteX13" fmla="*/ 2367383 w 2442017"/>
                <a:gd name="connsiteY13" fmla="*/ 2044106 h 2159216"/>
                <a:gd name="connsiteX14" fmla="*/ 2164631 w 2442017"/>
                <a:gd name="connsiteY14" fmla="*/ 1893809 h 2159216"/>
                <a:gd name="connsiteX15" fmla="*/ 2154047 w 2442017"/>
                <a:gd name="connsiteY15" fmla="*/ 2044623 h 2159216"/>
                <a:gd name="connsiteX16" fmla="*/ 2102031 w 2442017"/>
                <a:gd name="connsiteY16" fmla="*/ 2103801 h 2159216"/>
                <a:gd name="connsiteX17" fmla="*/ 1958383 w 2442017"/>
                <a:gd name="connsiteY17" fmla="*/ 2045375 h 2159216"/>
                <a:gd name="connsiteX18" fmla="*/ 1907985 w 2442017"/>
                <a:gd name="connsiteY18" fmla="*/ 1912330 h 2159216"/>
                <a:gd name="connsiteX19" fmla="*/ 1870943 w 2442017"/>
                <a:gd name="connsiteY19" fmla="*/ 1742997 h 2159216"/>
                <a:gd name="connsiteX20" fmla="*/ 1773047 w 2442017"/>
                <a:gd name="connsiteY20" fmla="*/ 1592185 h 2159216"/>
                <a:gd name="connsiteX21" fmla="*/ 1736005 w 2442017"/>
                <a:gd name="connsiteY21" fmla="*/ 1732414 h 2159216"/>
                <a:gd name="connsiteX22" fmla="*/ 1746588 w 2442017"/>
                <a:gd name="connsiteY22" fmla="*/ 1917623 h 2159216"/>
                <a:gd name="connsiteX23" fmla="*/ 1642075 w 2442017"/>
                <a:gd name="connsiteY23" fmla="*/ 2061139 h 2159216"/>
                <a:gd name="connsiteX24" fmla="*/ 1487629 w 2442017"/>
                <a:gd name="connsiteY24" fmla="*/ 1964876 h 2159216"/>
                <a:gd name="connsiteX25" fmla="*/ 1302685 w 2442017"/>
                <a:gd name="connsiteY25" fmla="*/ 1899524 h 2159216"/>
                <a:gd name="connsiteX26" fmla="*/ 1251884 w 2442017"/>
                <a:gd name="connsiteY26" fmla="*/ 1750563 h 2159216"/>
                <a:gd name="connsiteX27" fmla="*/ 1251818 w 2442017"/>
                <a:gd name="connsiteY27" fmla="*/ 1631873 h 2159216"/>
                <a:gd name="connsiteX28" fmla="*/ 1095715 w 2442017"/>
                <a:gd name="connsiteY28" fmla="*/ 1573661 h 2159216"/>
                <a:gd name="connsiteX29" fmla="*/ 867342 w 2442017"/>
                <a:gd name="connsiteY29" fmla="*/ 1656131 h 2159216"/>
                <a:gd name="connsiteX30" fmla="*/ 562381 w 2442017"/>
                <a:gd name="connsiteY30" fmla="*/ 1629649 h 2159216"/>
                <a:gd name="connsiteX31" fmla="*/ 486446 w 2442017"/>
                <a:gd name="connsiteY31" fmla="*/ 1720929 h 2159216"/>
                <a:gd name="connsiteX32" fmla="*/ 479568 w 2442017"/>
                <a:gd name="connsiteY32" fmla="*/ 1879678 h 2159216"/>
                <a:gd name="connsiteX33" fmla="*/ 431675 w 2442017"/>
                <a:gd name="connsiteY33" fmla="*/ 1975724 h 2159216"/>
                <a:gd name="connsiteX34" fmla="*/ 415083 w 2442017"/>
                <a:gd name="connsiteY34" fmla="*/ 2154428 h 2159216"/>
                <a:gd name="connsiteX35" fmla="*/ 359711 w 2442017"/>
                <a:gd name="connsiteY35" fmla="*/ 2093993 h 2159216"/>
                <a:gd name="connsiteX36" fmla="*/ 352620 w 2442017"/>
                <a:gd name="connsiteY36" fmla="*/ 1923619 h 2159216"/>
                <a:gd name="connsiteX37" fmla="*/ 271604 w 2442017"/>
                <a:gd name="connsiteY37" fmla="*/ 2013534 h 2159216"/>
                <a:gd name="connsiteX38" fmla="*/ 196532 w 2442017"/>
                <a:gd name="connsiteY38" fmla="*/ 2147095 h 2159216"/>
                <a:gd name="connsiteX39" fmla="*/ 195075 w 2442017"/>
                <a:gd name="connsiteY39" fmla="*/ 2063585 h 2159216"/>
                <a:gd name="connsiteX40" fmla="*/ 125733 w 2442017"/>
                <a:gd name="connsiteY40" fmla="*/ 2068548 h 2159216"/>
                <a:gd name="connsiteX41" fmla="*/ 7828 w 2442017"/>
                <a:gd name="connsiteY41" fmla="*/ 2101018 h 2159216"/>
                <a:gd name="connsiteX42" fmla="*/ 14498 w 2442017"/>
                <a:gd name="connsiteY42" fmla="*/ 2030297 h 2159216"/>
                <a:gd name="connsiteX43" fmla="*/ 158971 w 2442017"/>
                <a:gd name="connsiteY43" fmla="*/ 1998578 h 2159216"/>
                <a:gd name="connsiteX44" fmla="*/ 272602 w 2442017"/>
                <a:gd name="connsiteY44" fmla="*/ 1933372 h 2159216"/>
                <a:gd name="connsiteX45" fmla="*/ 356910 w 2442017"/>
                <a:gd name="connsiteY45" fmla="*/ 1823873 h 2159216"/>
                <a:gd name="connsiteX46" fmla="*/ 261660 w 2442017"/>
                <a:gd name="connsiteY46" fmla="*/ 1547248 h 2159216"/>
                <a:gd name="connsiteX47" fmla="*/ 182974 w 2442017"/>
                <a:gd name="connsiteY47" fmla="*/ 1495850 h 2159216"/>
                <a:gd name="connsiteX48" fmla="*/ 132632 w 2442017"/>
                <a:gd name="connsiteY48" fmla="*/ 1420206 h 2159216"/>
                <a:gd name="connsiteX49" fmla="*/ 229659 w 2442017"/>
                <a:gd name="connsiteY49" fmla="*/ 1329523 h 2159216"/>
                <a:gd name="connsiteX50" fmla="*/ 265184 w 2442017"/>
                <a:gd name="connsiteY50" fmla="*/ 1275227 h 2159216"/>
                <a:gd name="connsiteX51" fmla="*/ 384157 w 2442017"/>
                <a:gd name="connsiteY51" fmla="*/ 1092590 h 2159216"/>
                <a:gd name="connsiteX52" fmla="*/ 390402 w 2442017"/>
                <a:gd name="connsiteY52" fmla="*/ 1021107 h 2159216"/>
                <a:gd name="connsiteX53" fmla="*/ 399927 w 2442017"/>
                <a:gd name="connsiteY53" fmla="*/ 960812 h 2159216"/>
                <a:gd name="connsiteX54" fmla="*/ 435646 w 2442017"/>
                <a:gd name="connsiteY54" fmla="*/ 952051 h 2159216"/>
                <a:gd name="connsiteX55" fmla="*/ 465074 w 2442017"/>
                <a:gd name="connsiteY55" fmla="*/ 983142 h 2159216"/>
                <a:gd name="connsiteX56" fmla="*/ 483271 w 2442017"/>
                <a:gd name="connsiteY56" fmla="*/ 966338 h 2159216"/>
                <a:gd name="connsiteX57" fmla="*/ 481743 w 2442017"/>
                <a:gd name="connsiteY57" fmla="*/ 906088 h 2159216"/>
                <a:gd name="connsiteX58" fmla="*/ 533188 w 2442017"/>
                <a:gd name="connsiteY58" fmla="*/ 885556 h 2159216"/>
                <a:gd name="connsiteX59" fmla="*/ 576139 w 2442017"/>
                <a:gd name="connsiteY59" fmla="*/ 930620 h 2159216"/>
                <a:gd name="connsiteX60" fmla="*/ 592808 w 2442017"/>
                <a:gd name="connsiteY60" fmla="*/ 952051 h 2159216"/>
                <a:gd name="connsiteX61" fmla="*/ 621833 w 2442017"/>
                <a:gd name="connsiteY61" fmla="*/ 939380 h 2159216"/>
                <a:gd name="connsiteX62" fmla="*/ 630908 w 2442017"/>
                <a:gd name="connsiteY62" fmla="*/ 880613 h 2159216"/>
                <a:gd name="connsiteX63" fmla="*/ 631942 w 2442017"/>
                <a:gd name="connsiteY63" fmla="*/ 847186 h 2159216"/>
                <a:gd name="connsiteX64" fmla="*/ 652339 w 2442017"/>
                <a:gd name="connsiteY64" fmla="*/ 823463 h 2159216"/>
                <a:gd name="connsiteX65" fmla="*/ 708097 w 2442017"/>
                <a:gd name="connsiteY65" fmla="*/ 804952 h 2159216"/>
                <a:gd name="connsiteX66" fmla="*/ 740446 w 2442017"/>
                <a:gd name="connsiteY66" fmla="*/ 799651 h 2159216"/>
                <a:gd name="connsiteX67" fmla="*/ 758642 w 2442017"/>
                <a:gd name="connsiteY67" fmla="*/ 767167 h 2159216"/>
                <a:gd name="connsiteX68" fmla="*/ 783308 w 2442017"/>
                <a:gd name="connsiteY68" fmla="*/ 759170 h 2159216"/>
                <a:gd name="connsiteX69" fmla="*/ 799977 w 2442017"/>
                <a:gd name="connsiteY69" fmla="*/ 735357 h 2159216"/>
                <a:gd name="connsiteX70" fmla="*/ 823789 w 2442017"/>
                <a:gd name="connsiteY70" fmla="*/ 787745 h 2159216"/>
                <a:gd name="connsiteX71" fmla="*/ 866652 w 2442017"/>
                <a:gd name="connsiteY71" fmla="*/ 785364 h 2159216"/>
                <a:gd name="connsiteX72" fmla="*/ 904752 w 2442017"/>
                <a:gd name="connsiteY72" fmla="*/ 797270 h 2159216"/>
                <a:gd name="connsiteX73" fmla="*/ 928564 w 2442017"/>
                <a:gd name="connsiteY73" fmla="*/ 787745 h 2159216"/>
                <a:gd name="connsiteX74" fmla="*/ 957139 w 2442017"/>
                <a:gd name="connsiteY74" fmla="*/ 859182 h 2159216"/>
                <a:gd name="connsiteX75" fmla="*/ 982075 w 2442017"/>
                <a:gd name="connsiteY75" fmla="*/ 846872 h 2159216"/>
                <a:gd name="connsiteX76" fmla="*/ 1025207 w 2442017"/>
                <a:gd name="connsiteY76" fmla="*/ 852532 h 2159216"/>
                <a:gd name="connsiteX77" fmla="*/ 1059533 w 2442017"/>
                <a:gd name="connsiteY77" fmla="*/ 859182 h 2159216"/>
                <a:gd name="connsiteX78" fmla="*/ 1118884 w 2442017"/>
                <a:gd name="connsiteY78" fmla="*/ 914715 h 2159216"/>
                <a:gd name="connsiteX79" fmla="*/ 1147639 w 2442017"/>
                <a:gd name="connsiteY79" fmla="*/ 899663 h 2159216"/>
                <a:gd name="connsiteX80" fmla="*/ 1183358 w 2442017"/>
                <a:gd name="connsiteY80" fmla="*/ 923476 h 2159216"/>
                <a:gd name="connsiteX81" fmla="*/ 1235746 w 2442017"/>
                <a:gd name="connsiteY81" fmla="*/ 952051 h 2159216"/>
                <a:gd name="connsiteX82" fmla="*/ 1316708 w 2442017"/>
                <a:gd name="connsiteY82" fmla="*/ 956633 h 2159216"/>
                <a:gd name="connsiteX83" fmla="*/ 1340205 w 2442017"/>
                <a:gd name="connsiteY83" fmla="*/ 917680 h 2159216"/>
                <a:gd name="connsiteX84" fmla="*/ 1304802 w 2442017"/>
                <a:gd name="connsiteY84" fmla="*/ 875851 h 2159216"/>
                <a:gd name="connsiteX85" fmla="*/ 1229859 w 2442017"/>
                <a:gd name="connsiteY85" fmla="*/ 823687 h 2159216"/>
                <a:gd name="connsiteX86" fmla="*/ 1142877 w 2442017"/>
                <a:gd name="connsiteY86" fmla="*/ 778220 h 2159216"/>
                <a:gd name="connsiteX87" fmla="*/ 1057646 w 2442017"/>
                <a:gd name="connsiteY87" fmla="*/ 685396 h 2159216"/>
                <a:gd name="connsiteX88" fmla="*/ 1019052 w 2442017"/>
                <a:gd name="connsiteY88" fmla="*/ 663920 h 2159216"/>
                <a:gd name="connsiteX89" fmla="*/ 937460 w 2442017"/>
                <a:gd name="connsiteY89" fmla="*/ 588124 h 2159216"/>
                <a:gd name="connsiteX90" fmla="*/ 907133 w 2442017"/>
                <a:gd name="connsiteY90" fmla="*/ 521045 h 2159216"/>
                <a:gd name="connsiteX91" fmla="*/ 876177 w 2442017"/>
                <a:gd name="connsiteY91" fmla="*/ 471038 h 2159216"/>
                <a:gd name="connsiteX92" fmla="*/ 859193 w 2442017"/>
                <a:gd name="connsiteY92" fmla="*/ 455134 h 2159216"/>
                <a:gd name="connsiteX93" fmla="*/ 864270 w 2442017"/>
                <a:gd name="connsiteY93" fmla="*/ 418651 h 2159216"/>
                <a:gd name="connsiteX94" fmla="*/ 885702 w 2442017"/>
                <a:gd name="connsiteY94" fmla="*/ 378394 h 2159216"/>
                <a:gd name="connsiteX95" fmla="*/ 842839 w 2442017"/>
                <a:gd name="connsiteY95" fmla="*/ 378170 h 2159216"/>
                <a:gd name="connsiteX96" fmla="*/ 800920 w 2442017"/>
                <a:gd name="connsiteY96" fmla="*/ 353099 h 2159216"/>
                <a:gd name="connsiteX97" fmla="*/ 792833 w 2442017"/>
                <a:gd name="connsiteY97" fmla="*/ 290063 h 2159216"/>
                <a:gd name="connsiteX98" fmla="*/ 761877 w 2442017"/>
                <a:gd name="connsiteY98" fmla="*/ 275776 h 2159216"/>
                <a:gd name="connsiteX99" fmla="*/ 756305 w 2442017"/>
                <a:gd name="connsiteY99" fmla="*/ 252862 h 2159216"/>
                <a:gd name="connsiteX100" fmla="*/ 704727 w 2442017"/>
                <a:gd name="connsiteY100" fmla="*/ 256726 h 2159216"/>
                <a:gd name="connsiteX101" fmla="*/ 692821 w 2442017"/>
                <a:gd name="connsiteY101" fmla="*/ 240057 h 2159216"/>
                <a:gd name="connsiteX102" fmla="*/ 642814 w 2442017"/>
                <a:gd name="connsiteY102" fmla="*/ 247201 h 2159216"/>
                <a:gd name="connsiteX103" fmla="*/ 621383 w 2442017"/>
                <a:gd name="connsiteY103" fmla="*/ 235295 h 2159216"/>
                <a:gd name="connsiteX104" fmla="*/ 608758 w 2442017"/>
                <a:gd name="connsiteY104" fmla="*/ 193644 h 2159216"/>
                <a:gd name="connsiteX105" fmla="*/ 534938 w 2442017"/>
                <a:gd name="connsiteY105" fmla="*/ 215075 h 2159216"/>
                <a:gd name="connsiteX106" fmla="*/ 559471 w 2442017"/>
                <a:gd name="connsiteY106" fmla="*/ 178145 h 2159216"/>
                <a:gd name="connsiteX107" fmla="*/ 607096 w 2442017"/>
                <a:gd name="connsiteY107" fmla="*/ 154332 h 2159216"/>
                <a:gd name="connsiteX108" fmla="*/ 642815 w 2442017"/>
                <a:gd name="connsiteY108" fmla="*/ 142426 h 2159216"/>
                <a:gd name="connsiteX109" fmla="*/ 657101 w 2442017"/>
                <a:gd name="connsiteY109" fmla="*/ 92419 h 2159216"/>
                <a:gd name="connsiteX110" fmla="*/ 699964 w 2442017"/>
                <a:gd name="connsiteY110" fmla="*/ 97182 h 2159216"/>
                <a:gd name="connsiteX111" fmla="*/ 803301 w 2442017"/>
                <a:gd name="connsiteY111" fmla="*/ 41649 h 2159216"/>
                <a:gd name="connsiteX112" fmla="*/ 1037113 w 2442017"/>
                <a:gd name="connsiteY112" fmla="*/ 0 h 2159216"/>
                <a:gd name="connsiteX113" fmla="*/ 1135823 w 2442017"/>
                <a:gd name="connsiteY113" fmla="*/ 27677 h 2159216"/>
                <a:gd name="connsiteX114" fmla="*/ 1200027 w 2442017"/>
                <a:gd name="connsiteY114" fmla="*/ 61463 h 2159216"/>
                <a:gd name="connsiteX115" fmla="*/ 1242889 w 2442017"/>
                <a:gd name="connsiteY115" fmla="*/ 90038 h 2159216"/>
                <a:gd name="connsiteX116" fmla="*/ 1424987 w 2442017"/>
                <a:gd name="connsiteY116" fmla="*/ 102933 h 2159216"/>
                <a:gd name="connsiteX0" fmla="*/ 1424987 w 2442017"/>
                <a:gd name="connsiteY0" fmla="*/ 102933 h 2159216"/>
                <a:gd name="connsiteX1" fmla="*/ 1343486 w 2442017"/>
                <a:gd name="connsiteY1" fmla="*/ 309068 h 2159216"/>
                <a:gd name="connsiteX2" fmla="*/ 1317607 w 2442017"/>
                <a:gd name="connsiteY2" fmla="*/ 464344 h 2159216"/>
                <a:gd name="connsiteX3" fmla="*/ 1472882 w 2442017"/>
                <a:gd name="connsiteY3" fmla="*/ 610993 h 2159216"/>
                <a:gd name="connsiteX4" fmla="*/ 1878324 w 2442017"/>
                <a:gd name="connsiteY4" fmla="*/ 723136 h 2159216"/>
                <a:gd name="connsiteX5" fmla="*/ 2068213 w 2442017"/>
                <a:gd name="connsiteY5" fmla="*/ 1085586 h 2159216"/>
                <a:gd name="connsiteX6" fmla="*/ 2244296 w 2442017"/>
                <a:gd name="connsiteY6" fmla="*/ 1248799 h 2159216"/>
                <a:gd name="connsiteX7" fmla="*/ 2354014 w 2442017"/>
                <a:gd name="connsiteY7" fmla="*/ 1355401 h 2159216"/>
                <a:gd name="connsiteX8" fmla="*/ 2294277 w 2442017"/>
                <a:gd name="connsiteY8" fmla="*/ 1481059 h 2159216"/>
                <a:gd name="connsiteX9" fmla="*/ 2228131 w 2442017"/>
                <a:gd name="connsiteY9" fmla="*/ 1526039 h 2159216"/>
                <a:gd name="connsiteX10" fmla="*/ 2345717 w 2442017"/>
                <a:gd name="connsiteY10" fmla="*/ 1633513 h 2159216"/>
                <a:gd name="connsiteX11" fmla="*/ 2382071 w 2442017"/>
                <a:gd name="connsiteY11" fmla="*/ 1761969 h 2159216"/>
                <a:gd name="connsiteX12" fmla="*/ 2442017 w 2442017"/>
                <a:gd name="connsiteY12" fmla="*/ 1935877 h 2159216"/>
                <a:gd name="connsiteX13" fmla="*/ 2367383 w 2442017"/>
                <a:gd name="connsiteY13" fmla="*/ 2044106 h 2159216"/>
                <a:gd name="connsiteX14" fmla="*/ 2164631 w 2442017"/>
                <a:gd name="connsiteY14" fmla="*/ 1893809 h 2159216"/>
                <a:gd name="connsiteX15" fmla="*/ 2154047 w 2442017"/>
                <a:gd name="connsiteY15" fmla="*/ 2044623 h 2159216"/>
                <a:gd name="connsiteX16" fmla="*/ 2102031 w 2442017"/>
                <a:gd name="connsiteY16" fmla="*/ 2103801 h 2159216"/>
                <a:gd name="connsiteX17" fmla="*/ 1958383 w 2442017"/>
                <a:gd name="connsiteY17" fmla="*/ 2045375 h 2159216"/>
                <a:gd name="connsiteX18" fmla="*/ 1907985 w 2442017"/>
                <a:gd name="connsiteY18" fmla="*/ 1912330 h 2159216"/>
                <a:gd name="connsiteX19" fmla="*/ 1870943 w 2442017"/>
                <a:gd name="connsiteY19" fmla="*/ 1742997 h 2159216"/>
                <a:gd name="connsiteX20" fmla="*/ 1773047 w 2442017"/>
                <a:gd name="connsiteY20" fmla="*/ 1592185 h 2159216"/>
                <a:gd name="connsiteX21" fmla="*/ 1736005 w 2442017"/>
                <a:gd name="connsiteY21" fmla="*/ 1732414 h 2159216"/>
                <a:gd name="connsiteX22" fmla="*/ 1746588 w 2442017"/>
                <a:gd name="connsiteY22" fmla="*/ 1917623 h 2159216"/>
                <a:gd name="connsiteX23" fmla="*/ 1642075 w 2442017"/>
                <a:gd name="connsiteY23" fmla="*/ 2061139 h 2159216"/>
                <a:gd name="connsiteX24" fmla="*/ 1487629 w 2442017"/>
                <a:gd name="connsiteY24" fmla="*/ 1964876 h 2159216"/>
                <a:gd name="connsiteX25" fmla="*/ 1302685 w 2442017"/>
                <a:gd name="connsiteY25" fmla="*/ 1899524 h 2159216"/>
                <a:gd name="connsiteX26" fmla="*/ 1251884 w 2442017"/>
                <a:gd name="connsiteY26" fmla="*/ 1750563 h 2159216"/>
                <a:gd name="connsiteX27" fmla="*/ 1251818 w 2442017"/>
                <a:gd name="connsiteY27" fmla="*/ 1631873 h 2159216"/>
                <a:gd name="connsiteX28" fmla="*/ 1095715 w 2442017"/>
                <a:gd name="connsiteY28" fmla="*/ 1573661 h 2159216"/>
                <a:gd name="connsiteX29" fmla="*/ 867342 w 2442017"/>
                <a:gd name="connsiteY29" fmla="*/ 1656131 h 2159216"/>
                <a:gd name="connsiteX30" fmla="*/ 562381 w 2442017"/>
                <a:gd name="connsiteY30" fmla="*/ 1629649 h 2159216"/>
                <a:gd name="connsiteX31" fmla="*/ 486446 w 2442017"/>
                <a:gd name="connsiteY31" fmla="*/ 1720929 h 2159216"/>
                <a:gd name="connsiteX32" fmla="*/ 479568 w 2442017"/>
                <a:gd name="connsiteY32" fmla="*/ 1879678 h 2159216"/>
                <a:gd name="connsiteX33" fmla="*/ 431675 w 2442017"/>
                <a:gd name="connsiteY33" fmla="*/ 1975724 h 2159216"/>
                <a:gd name="connsiteX34" fmla="*/ 415083 w 2442017"/>
                <a:gd name="connsiteY34" fmla="*/ 2154428 h 2159216"/>
                <a:gd name="connsiteX35" fmla="*/ 359711 w 2442017"/>
                <a:gd name="connsiteY35" fmla="*/ 2093993 h 2159216"/>
                <a:gd name="connsiteX36" fmla="*/ 352620 w 2442017"/>
                <a:gd name="connsiteY36" fmla="*/ 1923619 h 2159216"/>
                <a:gd name="connsiteX37" fmla="*/ 271604 w 2442017"/>
                <a:gd name="connsiteY37" fmla="*/ 2013534 h 2159216"/>
                <a:gd name="connsiteX38" fmla="*/ 196532 w 2442017"/>
                <a:gd name="connsiteY38" fmla="*/ 2147095 h 2159216"/>
                <a:gd name="connsiteX39" fmla="*/ 195075 w 2442017"/>
                <a:gd name="connsiteY39" fmla="*/ 2063585 h 2159216"/>
                <a:gd name="connsiteX40" fmla="*/ 125733 w 2442017"/>
                <a:gd name="connsiteY40" fmla="*/ 2068548 h 2159216"/>
                <a:gd name="connsiteX41" fmla="*/ 7828 w 2442017"/>
                <a:gd name="connsiteY41" fmla="*/ 2101018 h 2159216"/>
                <a:gd name="connsiteX42" fmla="*/ 14498 w 2442017"/>
                <a:gd name="connsiteY42" fmla="*/ 2030297 h 2159216"/>
                <a:gd name="connsiteX43" fmla="*/ 158971 w 2442017"/>
                <a:gd name="connsiteY43" fmla="*/ 1998578 h 2159216"/>
                <a:gd name="connsiteX44" fmla="*/ 272602 w 2442017"/>
                <a:gd name="connsiteY44" fmla="*/ 1933372 h 2159216"/>
                <a:gd name="connsiteX45" fmla="*/ 356910 w 2442017"/>
                <a:gd name="connsiteY45" fmla="*/ 1823873 h 2159216"/>
                <a:gd name="connsiteX46" fmla="*/ 261660 w 2442017"/>
                <a:gd name="connsiteY46" fmla="*/ 1547248 h 2159216"/>
                <a:gd name="connsiteX47" fmla="*/ 182974 w 2442017"/>
                <a:gd name="connsiteY47" fmla="*/ 1495850 h 2159216"/>
                <a:gd name="connsiteX48" fmla="*/ 132632 w 2442017"/>
                <a:gd name="connsiteY48" fmla="*/ 1420206 h 2159216"/>
                <a:gd name="connsiteX49" fmla="*/ 229659 w 2442017"/>
                <a:gd name="connsiteY49" fmla="*/ 1329523 h 2159216"/>
                <a:gd name="connsiteX50" fmla="*/ 265184 w 2442017"/>
                <a:gd name="connsiteY50" fmla="*/ 1275227 h 2159216"/>
                <a:gd name="connsiteX51" fmla="*/ 384157 w 2442017"/>
                <a:gd name="connsiteY51" fmla="*/ 1092590 h 2159216"/>
                <a:gd name="connsiteX52" fmla="*/ 390402 w 2442017"/>
                <a:gd name="connsiteY52" fmla="*/ 1021107 h 2159216"/>
                <a:gd name="connsiteX53" fmla="*/ 399927 w 2442017"/>
                <a:gd name="connsiteY53" fmla="*/ 960812 h 2159216"/>
                <a:gd name="connsiteX54" fmla="*/ 435646 w 2442017"/>
                <a:gd name="connsiteY54" fmla="*/ 952051 h 2159216"/>
                <a:gd name="connsiteX55" fmla="*/ 465074 w 2442017"/>
                <a:gd name="connsiteY55" fmla="*/ 983142 h 2159216"/>
                <a:gd name="connsiteX56" fmla="*/ 483271 w 2442017"/>
                <a:gd name="connsiteY56" fmla="*/ 966338 h 2159216"/>
                <a:gd name="connsiteX57" fmla="*/ 481743 w 2442017"/>
                <a:gd name="connsiteY57" fmla="*/ 906088 h 2159216"/>
                <a:gd name="connsiteX58" fmla="*/ 533188 w 2442017"/>
                <a:gd name="connsiteY58" fmla="*/ 885556 h 2159216"/>
                <a:gd name="connsiteX59" fmla="*/ 576139 w 2442017"/>
                <a:gd name="connsiteY59" fmla="*/ 930620 h 2159216"/>
                <a:gd name="connsiteX60" fmla="*/ 592808 w 2442017"/>
                <a:gd name="connsiteY60" fmla="*/ 952051 h 2159216"/>
                <a:gd name="connsiteX61" fmla="*/ 621833 w 2442017"/>
                <a:gd name="connsiteY61" fmla="*/ 939380 h 2159216"/>
                <a:gd name="connsiteX62" fmla="*/ 630908 w 2442017"/>
                <a:gd name="connsiteY62" fmla="*/ 880613 h 2159216"/>
                <a:gd name="connsiteX63" fmla="*/ 631942 w 2442017"/>
                <a:gd name="connsiteY63" fmla="*/ 847186 h 2159216"/>
                <a:gd name="connsiteX64" fmla="*/ 652339 w 2442017"/>
                <a:gd name="connsiteY64" fmla="*/ 823463 h 2159216"/>
                <a:gd name="connsiteX65" fmla="*/ 708097 w 2442017"/>
                <a:gd name="connsiteY65" fmla="*/ 804952 h 2159216"/>
                <a:gd name="connsiteX66" fmla="*/ 740446 w 2442017"/>
                <a:gd name="connsiteY66" fmla="*/ 799651 h 2159216"/>
                <a:gd name="connsiteX67" fmla="*/ 758642 w 2442017"/>
                <a:gd name="connsiteY67" fmla="*/ 767167 h 2159216"/>
                <a:gd name="connsiteX68" fmla="*/ 783308 w 2442017"/>
                <a:gd name="connsiteY68" fmla="*/ 759170 h 2159216"/>
                <a:gd name="connsiteX69" fmla="*/ 799977 w 2442017"/>
                <a:gd name="connsiteY69" fmla="*/ 735357 h 2159216"/>
                <a:gd name="connsiteX70" fmla="*/ 823789 w 2442017"/>
                <a:gd name="connsiteY70" fmla="*/ 787745 h 2159216"/>
                <a:gd name="connsiteX71" fmla="*/ 866652 w 2442017"/>
                <a:gd name="connsiteY71" fmla="*/ 785364 h 2159216"/>
                <a:gd name="connsiteX72" fmla="*/ 904752 w 2442017"/>
                <a:gd name="connsiteY72" fmla="*/ 797270 h 2159216"/>
                <a:gd name="connsiteX73" fmla="*/ 928564 w 2442017"/>
                <a:gd name="connsiteY73" fmla="*/ 787745 h 2159216"/>
                <a:gd name="connsiteX74" fmla="*/ 957139 w 2442017"/>
                <a:gd name="connsiteY74" fmla="*/ 859182 h 2159216"/>
                <a:gd name="connsiteX75" fmla="*/ 982075 w 2442017"/>
                <a:gd name="connsiteY75" fmla="*/ 846872 h 2159216"/>
                <a:gd name="connsiteX76" fmla="*/ 1025207 w 2442017"/>
                <a:gd name="connsiteY76" fmla="*/ 852532 h 2159216"/>
                <a:gd name="connsiteX77" fmla="*/ 1059533 w 2442017"/>
                <a:gd name="connsiteY77" fmla="*/ 859182 h 2159216"/>
                <a:gd name="connsiteX78" fmla="*/ 1118884 w 2442017"/>
                <a:gd name="connsiteY78" fmla="*/ 914715 h 2159216"/>
                <a:gd name="connsiteX79" fmla="*/ 1147639 w 2442017"/>
                <a:gd name="connsiteY79" fmla="*/ 899663 h 2159216"/>
                <a:gd name="connsiteX80" fmla="*/ 1183358 w 2442017"/>
                <a:gd name="connsiteY80" fmla="*/ 923476 h 2159216"/>
                <a:gd name="connsiteX81" fmla="*/ 1235746 w 2442017"/>
                <a:gd name="connsiteY81" fmla="*/ 952051 h 2159216"/>
                <a:gd name="connsiteX82" fmla="*/ 1316708 w 2442017"/>
                <a:gd name="connsiteY82" fmla="*/ 956633 h 2159216"/>
                <a:gd name="connsiteX83" fmla="*/ 1340205 w 2442017"/>
                <a:gd name="connsiteY83" fmla="*/ 917680 h 2159216"/>
                <a:gd name="connsiteX84" fmla="*/ 1304802 w 2442017"/>
                <a:gd name="connsiteY84" fmla="*/ 875851 h 2159216"/>
                <a:gd name="connsiteX85" fmla="*/ 1229859 w 2442017"/>
                <a:gd name="connsiteY85" fmla="*/ 823687 h 2159216"/>
                <a:gd name="connsiteX86" fmla="*/ 1142877 w 2442017"/>
                <a:gd name="connsiteY86" fmla="*/ 778220 h 2159216"/>
                <a:gd name="connsiteX87" fmla="*/ 1057646 w 2442017"/>
                <a:gd name="connsiteY87" fmla="*/ 685396 h 2159216"/>
                <a:gd name="connsiteX88" fmla="*/ 1019052 w 2442017"/>
                <a:gd name="connsiteY88" fmla="*/ 663920 h 2159216"/>
                <a:gd name="connsiteX89" fmla="*/ 937460 w 2442017"/>
                <a:gd name="connsiteY89" fmla="*/ 588124 h 2159216"/>
                <a:gd name="connsiteX90" fmla="*/ 907133 w 2442017"/>
                <a:gd name="connsiteY90" fmla="*/ 521045 h 2159216"/>
                <a:gd name="connsiteX91" fmla="*/ 876177 w 2442017"/>
                <a:gd name="connsiteY91" fmla="*/ 471038 h 2159216"/>
                <a:gd name="connsiteX92" fmla="*/ 859193 w 2442017"/>
                <a:gd name="connsiteY92" fmla="*/ 455134 h 2159216"/>
                <a:gd name="connsiteX93" fmla="*/ 864270 w 2442017"/>
                <a:gd name="connsiteY93" fmla="*/ 418651 h 2159216"/>
                <a:gd name="connsiteX94" fmla="*/ 885702 w 2442017"/>
                <a:gd name="connsiteY94" fmla="*/ 378394 h 2159216"/>
                <a:gd name="connsiteX95" fmla="*/ 842839 w 2442017"/>
                <a:gd name="connsiteY95" fmla="*/ 378170 h 2159216"/>
                <a:gd name="connsiteX96" fmla="*/ 800920 w 2442017"/>
                <a:gd name="connsiteY96" fmla="*/ 353099 h 2159216"/>
                <a:gd name="connsiteX97" fmla="*/ 792833 w 2442017"/>
                <a:gd name="connsiteY97" fmla="*/ 290063 h 2159216"/>
                <a:gd name="connsiteX98" fmla="*/ 761877 w 2442017"/>
                <a:gd name="connsiteY98" fmla="*/ 275776 h 2159216"/>
                <a:gd name="connsiteX99" fmla="*/ 756305 w 2442017"/>
                <a:gd name="connsiteY99" fmla="*/ 252862 h 2159216"/>
                <a:gd name="connsiteX100" fmla="*/ 704727 w 2442017"/>
                <a:gd name="connsiteY100" fmla="*/ 256726 h 2159216"/>
                <a:gd name="connsiteX101" fmla="*/ 692821 w 2442017"/>
                <a:gd name="connsiteY101" fmla="*/ 240057 h 2159216"/>
                <a:gd name="connsiteX102" fmla="*/ 642814 w 2442017"/>
                <a:gd name="connsiteY102" fmla="*/ 247201 h 2159216"/>
                <a:gd name="connsiteX103" fmla="*/ 621383 w 2442017"/>
                <a:gd name="connsiteY103" fmla="*/ 235295 h 2159216"/>
                <a:gd name="connsiteX104" fmla="*/ 608758 w 2442017"/>
                <a:gd name="connsiteY104" fmla="*/ 193644 h 2159216"/>
                <a:gd name="connsiteX105" fmla="*/ 534938 w 2442017"/>
                <a:gd name="connsiteY105" fmla="*/ 215075 h 2159216"/>
                <a:gd name="connsiteX106" fmla="*/ 559471 w 2442017"/>
                <a:gd name="connsiteY106" fmla="*/ 178145 h 2159216"/>
                <a:gd name="connsiteX107" fmla="*/ 607096 w 2442017"/>
                <a:gd name="connsiteY107" fmla="*/ 154332 h 2159216"/>
                <a:gd name="connsiteX108" fmla="*/ 642815 w 2442017"/>
                <a:gd name="connsiteY108" fmla="*/ 142426 h 2159216"/>
                <a:gd name="connsiteX109" fmla="*/ 657101 w 2442017"/>
                <a:gd name="connsiteY109" fmla="*/ 92419 h 2159216"/>
                <a:gd name="connsiteX110" fmla="*/ 699964 w 2442017"/>
                <a:gd name="connsiteY110" fmla="*/ 97182 h 2159216"/>
                <a:gd name="connsiteX111" fmla="*/ 803301 w 2442017"/>
                <a:gd name="connsiteY111" fmla="*/ 41649 h 2159216"/>
                <a:gd name="connsiteX112" fmla="*/ 1037113 w 2442017"/>
                <a:gd name="connsiteY112" fmla="*/ 0 h 2159216"/>
                <a:gd name="connsiteX113" fmla="*/ 1135823 w 2442017"/>
                <a:gd name="connsiteY113" fmla="*/ 27677 h 2159216"/>
                <a:gd name="connsiteX114" fmla="*/ 1200027 w 2442017"/>
                <a:gd name="connsiteY114" fmla="*/ 61463 h 2159216"/>
                <a:gd name="connsiteX115" fmla="*/ 1242889 w 2442017"/>
                <a:gd name="connsiteY115" fmla="*/ 90038 h 2159216"/>
                <a:gd name="connsiteX116" fmla="*/ 1424987 w 2442017"/>
                <a:gd name="connsiteY116" fmla="*/ 102933 h 2159216"/>
                <a:gd name="connsiteX0" fmla="*/ 1424987 w 2442017"/>
                <a:gd name="connsiteY0" fmla="*/ 102933 h 2159216"/>
                <a:gd name="connsiteX1" fmla="*/ 1343486 w 2442017"/>
                <a:gd name="connsiteY1" fmla="*/ 309068 h 2159216"/>
                <a:gd name="connsiteX2" fmla="*/ 1317607 w 2442017"/>
                <a:gd name="connsiteY2" fmla="*/ 464344 h 2159216"/>
                <a:gd name="connsiteX3" fmla="*/ 1472882 w 2442017"/>
                <a:gd name="connsiteY3" fmla="*/ 610993 h 2159216"/>
                <a:gd name="connsiteX4" fmla="*/ 1923303 w 2442017"/>
                <a:gd name="connsiteY4" fmla="*/ 855427 h 2159216"/>
                <a:gd name="connsiteX5" fmla="*/ 2068213 w 2442017"/>
                <a:gd name="connsiteY5" fmla="*/ 1085586 h 2159216"/>
                <a:gd name="connsiteX6" fmla="*/ 2244296 w 2442017"/>
                <a:gd name="connsiteY6" fmla="*/ 1248799 h 2159216"/>
                <a:gd name="connsiteX7" fmla="*/ 2354014 w 2442017"/>
                <a:gd name="connsiteY7" fmla="*/ 1355401 h 2159216"/>
                <a:gd name="connsiteX8" fmla="*/ 2294277 w 2442017"/>
                <a:gd name="connsiteY8" fmla="*/ 1481059 h 2159216"/>
                <a:gd name="connsiteX9" fmla="*/ 2228131 w 2442017"/>
                <a:gd name="connsiteY9" fmla="*/ 1526039 h 2159216"/>
                <a:gd name="connsiteX10" fmla="*/ 2345717 w 2442017"/>
                <a:gd name="connsiteY10" fmla="*/ 1633513 h 2159216"/>
                <a:gd name="connsiteX11" fmla="*/ 2382071 w 2442017"/>
                <a:gd name="connsiteY11" fmla="*/ 1761969 h 2159216"/>
                <a:gd name="connsiteX12" fmla="*/ 2442017 w 2442017"/>
                <a:gd name="connsiteY12" fmla="*/ 1935877 h 2159216"/>
                <a:gd name="connsiteX13" fmla="*/ 2367383 w 2442017"/>
                <a:gd name="connsiteY13" fmla="*/ 2044106 h 2159216"/>
                <a:gd name="connsiteX14" fmla="*/ 2164631 w 2442017"/>
                <a:gd name="connsiteY14" fmla="*/ 1893809 h 2159216"/>
                <a:gd name="connsiteX15" fmla="*/ 2154047 w 2442017"/>
                <a:gd name="connsiteY15" fmla="*/ 2044623 h 2159216"/>
                <a:gd name="connsiteX16" fmla="*/ 2102031 w 2442017"/>
                <a:gd name="connsiteY16" fmla="*/ 2103801 h 2159216"/>
                <a:gd name="connsiteX17" fmla="*/ 1958383 w 2442017"/>
                <a:gd name="connsiteY17" fmla="*/ 2045375 h 2159216"/>
                <a:gd name="connsiteX18" fmla="*/ 1907985 w 2442017"/>
                <a:gd name="connsiteY18" fmla="*/ 1912330 h 2159216"/>
                <a:gd name="connsiteX19" fmla="*/ 1870943 w 2442017"/>
                <a:gd name="connsiteY19" fmla="*/ 1742997 h 2159216"/>
                <a:gd name="connsiteX20" fmla="*/ 1773047 w 2442017"/>
                <a:gd name="connsiteY20" fmla="*/ 1592185 h 2159216"/>
                <a:gd name="connsiteX21" fmla="*/ 1736005 w 2442017"/>
                <a:gd name="connsiteY21" fmla="*/ 1732414 h 2159216"/>
                <a:gd name="connsiteX22" fmla="*/ 1746588 w 2442017"/>
                <a:gd name="connsiteY22" fmla="*/ 1917623 h 2159216"/>
                <a:gd name="connsiteX23" fmla="*/ 1642075 w 2442017"/>
                <a:gd name="connsiteY23" fmla="*/ 2061139 h 2159216"/>
                <a:gd name="connsiteX24" fmla="*/ 1487629 w 2442017"/>
                <a:gd name="connsiteY24" fmla="*/ 1964876 h 2159216"/>
                <a:gd name="connsiteX25" fmla="*/ 1302685 w 2442017"/>
                <a:gd name="connsiteY25" fmla="*/ 1899524 h 2159216"/>
                <a:gd name="connsiteX26" fmla="*/ 1251884 w 2442017"/>
                <a:gd name="connsiteY26" fmla="*/ 1750563 h 2159216"/>
                <a:gd name="connsiteX27" fmla="*/ 1251818 w 2442017"/>
                <a:gd name="connsiteY27" fmla="*/ 1631873 h 2159216"/>
                <a:gd name="connsiteX28" fmla="*/ 1095715 w 2442017"/>
                <a:gd name="connsiteY28" fmla="*/ 1573661 h 2159216"/>
                <a:gd name="connsiteX29" fmla="*/ 867342 w 2442017"/>
                <a:gd name="connsiteY29" fmla="*/ 1656131 h 2159216"/>
                <a:gd name="connsiteX30" fmla="*/ 562381 w 2442017"/>
                <a:gd name="connsiteY30" fmla="*/ 1629649 h 2159216"/>
                <a:gd name="connsiteX31" fmla="*/ 486446 w 2442017"/>
                <a:gd name="connsiteY31" fmla="*/ 1720929 h 2159216"/>
                <a:gd name="connsiteX32" fmla="*/ 479568 w 2442017"/>
                <a:gd name="connsiteY32" fmla="*/ 1879678 h 2159216"/>
                <a:gd name="connsiteX33" fmla="*/ 431675 w 2442017"/>
                <a:gd name="connsiteY33" fmla="*/ 1975724 h 2159216"/>
                <a:gd name="connsiteX34" fmla="*/ 415083 w 2442017"/>
                <a:gd name="connsiteY34" fmla="*/ 2154428 h 2159216"/>
                <a:gd name="connsiteX35" fmla="*/ 359711 w 2442017"/>
                <a:gd name="connsiteY35" fmla="*/ 2093993 h 2159216"/>
                <a:gd name="connsiteX36" fmla="*/ 352620 w 2442017"/>
                <a:gd name="connsiteY36" fmla="*/ 1923619 h 2159216"/>
                <a:gd name="connsiteX37" fmla="*/ 271604 w 2442017"/>
                <a:gd name="connsiteY37" fmla="*/ 2013534 h 2159216"/>
                <a:gd name="connsiteX38" fmla="*/ 196532 w 2442017"/>
                <a:gd name="connsiteY38" fmla="*/ 2147095 h 2159216"/>
                <a:gd name="connsiteX39" fmla="*/ 195075 w 2442017"/>
                <a:gd name="connsiteY39" fmla="*/ 2063585 h 2159216"/>
                <a:gd name="connsiteX40" fmla="*/ 125733 w 2442017"/>
                <a:gd name="connsiteY40" fmla="*/ 2068548 h 2159216"/>
                <a:gd name="connsiteX41" fmla="*/ 7828 w 2442017"/>
                <a:gd name="connsiteY41" fmla="*/ 2101018 h 2159216"/>
                <a:gd name="connsiteX42" fmla="*/ 14498 w 2442017"/>
                <a:gd name="connsiteY42" fmla="*/ 2030297 h 2159216"/>
                <a:gd name="connsiteX43" fmla="*/ 158971 w 2442017"/>
                <a:gd name="connsiteY43" fmla="*/ 1998578 h 2159216"/>
                <a:gd name="connsiteX44" fmla="*/ 272602 w 2442017"/>
                <a:gd name="connsiteY44" fmla="*/ 1933372 h 2159216"/>
                <a:gd name="connsiteX45" fmla="*/ 356910 w 2442017"/>
                <a:gd name="connsiteY45" fmla="*/ 1823873 h 2159216"/>
                <a:gd name="connsiteX46" fmla="*/ 261660 w 2442017"/>
                <a:gd name="connsiteY46" fmla="*/ 1547248 h 2159216"/>
                <a:gd name="connsiteX47" fmla="*/ 182974 w 2442017"/>
                <a:gd name="connsiteY47" fmla="*/ 1495850 h 2159216"/>
                <a:gd name="connsiteX48" fmla="*/ 132632 w 2442017"/>
                <a:gd name="connsiteY48" fmla="*/ 1420206 h 2159216"/>
                <a:gd name="connsiteX49" fmla="*/ 229659 w 2442017"/>
                <a:gd name="connsiteY49" fmla="*/ 1329523 h 2159216"/>
                <a:gd name="connsiteX50" fmla="*/ 265184 w 2442017"/>
                <a:gd name="connsiteY50" fmla="*/ 1275227 h 2159216"/>
                <a:gd name="connsiteX51" fmla="*/ 384157 w 2442017"/>
                <a:gd name="connsiteY51" fmla="*/ 1092590 h 2159216"/>
                <a:gd name="connsiteX52" fmla="*/ 390402 w 2442017"/>
                <a:gd name="connsiteY52" fmla="*/ 1021107 h 2159216"/>
                <a:gd name="connsiteX53" fmla="*/ 399927 w 2442017"/>
                <a:gd name="connsiteY53" fmla="*/ 960812 h 2159216"/>
                <a:gd name="connsiteX54" fmla="*/ 435646 w 2442017"/>
                <a:gd name="connsiteY54" fmla="*/ 952051 h 2159216"/>
                <a:gd name="connsiteX55" fmla="*/ 465074 w 2442017"/>
                <a:gd name="connsiteY55" fmla="*/ 983142 h 2159216"/>
                <a:gd name="connsiteX56" fmla="*/ 483271 w 2442017"/>
                <a:gd name="connsiteY56" fmla="*/ 966338 h 2159216"/>
                <a:gd name="connsiteX57" fmla="*/ 481743 w 2442017"/>
                <a:gd name="connsiteY57" fmla="*/ 906088 h 2159216"/>
                <a:gd name="connsiteX58" fmla="*/ 533188 w 2442017"/>
                <a:gd name="connsiteY58" fmla="*/ 885556 h 2159216"/>
                <a:gd name="connsiteX59" fmla="*/ 576139 w 2442017"/>
                <a:gd name="connsiteY59" fmla="*/ 930620 h 2159216"/>
                <a:gd name="connsiteX60" fmla="*/ 592808 w 2442017"/>
                <a:gd name="connsiteY60" fmla="*/ 952051 h 2159216"/>
                <a:gd name="connsiteX61" fmla="*/ 621833 w 2442017"/>
                <a:gd name="connsiteY61" fmla="*/ 939380 h 2159216"/>
                <a:gd name="connsiteX62" fmla="*/ 630908 w 2442017"/>
                <a:gd name="connsiteY62" fmla="*/ 880613 h 2159216"/>
                <a:gd name="connsiteX63" fmla="*/ 631942 w 2442017"/>
                <a:gd name="connsiteY63" fmla="*/ 847186 h 2159216"/>
                <a:gd name="connsiteX64" fmla="*/ 652339 w 2442017"/>
                <a:gd name="connsiteY64" fmla="*/ 823463 h 2159216"/>
                <a:gd name="connsiteX65" fmla="*/ 708097 w 2442017"/>
                <a:gd name="connsiteY65" fmla="*/ 804952 h 2159216"/>
                <a:gd name="connsiteX66" fmla="*/ 740446 w 2442017"/>
                <a:gd name="connsiteY66" fmla="*/ 799651 h 2159216"/>
                <a:gd name="connsiteX67" fmla="*/ 758642 w 2442017"/>
                <a:gd name="connsiteY67" fmla="*/ 767167 h 2159216"/>
                <a:gd name="connsiteX68" fmla="*/ 783308 w 2442017"/>
                <a:gd name="connsiteY68" fmla="*/ 759170 h 2159216"/>
                <a:gd name="connsiteX69" fmla="*/ 799977 w 2442017"/>
                <a:gd name="connsiteY69" fmla="*/ 735357 h 2159216"/>
                <a:gd name="connsiteX70" fmla="*/ 823789 w 2442017"/>
                <a:gd name="connsiteY70" fmla="*/ 787745 h 2159216"/>
                <a:gd name="connsiteX71" fmla="*/ 866652 w 2442017"/>
                <a:gd name="connsiteY71" fmla="*/ 785364 h 2159216"/>
                <a:gd name="connsiteX72" fmla="*/ 904752 w 2442017"/>
                <a:gd name="connsiteY72" fmla="*/ 797270 h 2159216"/>
                <a:gd name="connsiteX73" fmla="*/ 928564 w 2442017"/>
                <a:gd name="connsiteY73" fmla="*/ 787745 h 2159216"/>
                <a:gd name="connsiteX74" fmla="*/ 957139 w 2442017"/>
                <a:gd name="connsiteY74" fmla="*/ 859182 h 2159216"/>
                <a:gd name="connsiteX75" fmla="*/ 982075 w 2442017"/>
                <a:gd name="connsiteY75" fmla="*/ 846872 h 2159216"/>
                <a:gd name="connsiteX76" fmla="*/ 1025207 w 2442017"/>
                <a:gd name="connsiteY76" fmla="*/ 852532 h 2159216"/>
                <a:gd name="connsiteX77" fmla="*/ 1059533 w 2442017"/>
                <a:gd name="connsiteY77" fmla="*/ 859182 h 2159216"/>
                <a:gd name="connsiteX78" fmla="*/ 1118884 w 2442017"/>
                <a:gd name="connsiteY78" fmla="*/ 914715 h 2159216"/>
                <a:gd name="connsiteX79" fmla="*/ 1147639 w 2442017"/>
                <a:gd name="connsiteY79" fmla="*/ 899663 h 2159216"/>
                <a:gd name="connsiteX80" fmla="*/ 1183358 w 2442017"/>
                <a:gd name="connsiteY80" fmla="*/ 923476 h 2159216"/>
                <a:gd name="connsiteX81" fmla="*/ 1235746 w 2442017"/>
                <a:gd name="connsiteY81" fmla="*/ 952051 h 2159216"/>
                <a:gd name="connsiteX82" fmla="*/ 1316708 w 2442017"/>
                <a:gd name="connsiteY82" fmla="*/ 956633 h 2159216"/>
                <a:gd name="connsiteX83" fmla="*/ 1340205 w 2442017"/>
                <a:gd name="connsiteY83" fmla="*/ 917680 h 2159216"/>
                <a:gd name="connsiteX84" fmla="*/ 1304802 w 2442017"/>
                <a:gd name="connsiteY84" fmla="*/ 875851 h 2159216"/>
                <a:gd name="connsiteX85" fmla="*/ 1229859 w 2442017"/>
                <a:gd name="connsiteY85" fmla="*/ 823687 h 2159216"/>
                <a:gd name="connsiteX86" fmla="*/ 1142877 w 2442017"/>
                <a:gd name="connsiteY86" fmla="*/ 778220 h 2159216"/>
                <a:gd name="connsiteX87" fmla="*/ 1057646 w 2442017"/>
                <a:gd name="connsiteY87" fmla="*/ 685396 h 2159216"/>
                <a:gd name="connsiteX88" fmla="*/ 1019052 w 2442017"/>
                <a:gd name="connsiteY88" fmla="*/ 663920 h 2159216"/>
                <a:gd name="connsiteX89" fmla="*/ 937460 w 2442017"/>
                <a:gd name="connsiteY89" fmla="*/ 588124 h 2159216"/>
                <a:gd name="connsiteX90" fmla="*/ 907133 w 2442017"/>
                <a:gd name="connsiteY90" fmla="*/ 521045 h 2159216"/>
                <a:gd name="connsiteX91" fmla="*/ 876177 w 2442017"/>
                <a:gd name="connsiteY91" fmla="*/ 471038 h 2159216"/>
                <a:gd name="connsiteX92" fmla="*/ 859193 w 2442017"/>
                <a:gd name="connsiteY92" fmla="*/ 455134 h 2159216"/>
                <a:gd name="connsiteX93" fmla="*/ 864270 w 2442017"/>
                <a:gd name="connsiteY93" fmla="*/ 418651 h 2159216"/>
                <a:gd name="connsiteX94" fmla="*/ 885702 w 2442017"/>
                <a:gd name="connsiteY94" fmla="*/ 378394 h 2159216"/>
                <a:gd name="connsiteX95" fmla="*/ 842839 w 2442017"/>
                <a:gd name="connsiteY95" fmla="*/ 378170 h 2159216"/>
                <a:gd name="connsiteX96" fmla="*/ 800920 w 2442017"/>
                <a:gd name="connsiteY96" fmla="*/ 353099 h 2159216"/>
                <a:gd name="connsiteX97" fmla="*/ 792833 w 2442017"/>
                <a:gd name="connsiteY97" fmla="*/ 290063 h 2159216"/>
                <a:gd name="connsiteX98" fmla="*/ 761877 w 2442017"/>
                <a:gd name="connsiteY98" fmla="*/ 275776 h 2159216"/>
                <a:gd name="connsiteX99" fmla="*/ 756305 w 2442017"/>
                <a:gd name="connsiteY99" fmla="*/ 252862 h 2159216"/>
                <a:gd name="connsiteX100" fmla="*/ 704727 w 2442017"/>
                <a:gd name="connsiteY100" fmla="*/ 256726 h 2159216"/>
                <a:gd name="connsiteX101" fmla="*/ 692821 w 2442017"/>
                <a:gd name="connsiteY101" fmla="*/ 240057 h 2159216"/>
                <a:gd name="connsiteX102" fmla="*/ 642814 w 2442017"/>
                <a:gd name="connsiteY102" fmla="*/ 247201 h 2159216"/>
                <a:gd name="connsiteX103" fmla="*/ 621383 w 2442017"/>
                <a:gd name="connsiteY103" fmla="*/ 235295 h 2159216"/>
                <a:gd name="connsiteX104" fmla="*/ 608758 w 2442017"/>
                <a:gd name="connsiteY104" fmla="*/ 193644 h 2159216"/>
                <a:gd name="connsiteX105" fmla="*/ 534938 w 2442017"/>
                <a:gd name="connsiteY105" fmla="*/ 215075 h 2159216"/>
                <a:gd name="connsiteX106" fmla="*/ 559471 w 2442017"/>
                <a:gd name="connsiteY106" fmla="*/ 178145 h 2159216"/>
                <a:gd name="connsiteX107" fmla="*/ 607096 w 2442017"/>
                <a:gd name="connsiteY107" fmla="*/ 154332 h 2159216"/>
                <a:gd name="connsiteX108" fmla="*/ 642815 w 2442017"/>
                <a:gd name="connsiteY108" fmla="*/ 142426 h 2159216"/>
                <a:gd name="connsiteX109" fmla="*/ 657101 w 2442017"/>
                <a:gd name="connsiteY109" fmla="*/ 92419 h 2159216"/>
                <a:gd name="connsiteX110" fmla="*/ 699964 w 2442017"/>
                <a:gd name="connsiteY110" fmla="*/ 97182 h 2159216"/>
                <a:gd name="connsiteX111" fmla="*/ 803301 w 2442017"/>
                <a:gd name="connsiteY111" fmla="*/ 41649 h 2159216"/>
                <a:gd name="connsiteX112" fmla="*/ 1037113 w 2442017"/>
                <a:gd name="connsiteY112" fmla="*/ 0 h 2159216"/>
                <a:gd name="connsiteX113" fmla="*/ 1135823 w 2442017"/>
                <a:gd name="connsiteY113" fmla="*/ 27677 h 2159216"/>
                <a:gd name="connsiteX114" fmla="*/ 1200027 w 2442017"/>
                <a:gd name="connsiteY114" fmla="*/ 61463 h 2159216"/>
                <a:gd name="connsiteX115" fmla="*/ 1242889 w 2442017"/>
                <a:gd name="connsiteY115" fmla="*/ 90038 h 2159216"/>
                <a:gd name="connsiteX116" fmla="*/ 1424987 w 2442017"/>
                <a:gd name="connsiteY116" fmla="*/ 102933 h 2159216"/>
                <a:gd name="connsiteX0" fmla="*/ 1424987 w 2442017"/>
                <a:gd name="connsiteY0" fmla="*/ 102933 h 2159216"/>
                <a:gd name="connsiteX1" fmla="*/ 1343486 w 2442017"/>
                <a:gd name="connsiteY1" fmla="*/ 309068 h 2159216"/>
                <a:gd name="connsiteX2" fmla="*/ 1317607 w 2442017"/>
                <a:gd name="connsiteY2" fmla="*/ 464344 h 2159216"/>
                <a:gd name="connsiteX3" fmla="*/ 1472882 w 2442017"/>
                <a:gd name="connsiteY3" fmla="*/ 610993 h 2159216"/>
                <a:gd name="connsiteX4" fmla="*/ 1926506 w 2442017"/>
                <a:gd name="connsiteY4" fmla="*/ 761392 h 2159216"/>
                <a:gd name="connsiteX5" fmla="*/ 1923303 w 2442017"/>
                <a:gd name="connsiteY5" fmla="*/ 855427 h 2159216"/>
                <a:gd name="connsiteX6" fmla="*/ 2068213 w 2442017"/>
                <a:gd name="connsiteY6" fmla="*/ 1085586 h 2159216"/>
                <a:gd name="connsiteX7" fmla="*/ 2244296 w 2442017"/>
                <a:gd name="connsiteY7" fmla="*/ 1248799 h 2159216"/>
                <a:gd name="connsiteX8" fmla="*/ 2354014 w 2442017"/>
                <a:gd name="connsiteY8" fmla="*/ 1355401 h 2159216"/>
                <a:gd name="connsiteX9" fmla="*/ 2294277 w 2442017"/>
                <a:gd name="connsiteY9" fmla="*/ 1481059 h 2159216"/>
                <a:gd name="connsiteX10" fmla="*/ 2228131 w 2442017"/>
                <a:gd name="connsiteY10" fmla="*/ 1526039 h 2159216"/>
                <a:gd name="connsiteX11" fmla="*/ 2345717 w 2442017"/>
                <a:gd name="connsiteY11" fmla="*/ 1633513 h 2159216"/>
                <a:gd name="connsiteX12" fmla="*/ 2382071 w 2442017"/>
                <a:gd name="connsiteY12" fmla="*/ 1761969 h 2159216"/>
                <a:gd name="connsiteX13" fmla="*/ 2442017 w 2442017"/>
                <a:gd name="connsiteY13" fmla="*/ 1935877 h 2159216"/>
                <a:gd name="connsiteX14" fmla="*/ 2367383 w 2442017"/>
                <a:gd name="connsiteY14" fmla="*/ 2044106 h 2159216"/>
                <a:gd name="connsiteX15" fmla="*/ 2164631 w 2442017"/>
                <a:gd name="connsiteY15" fmla="*/ 1893809 h 2159216"/>
                <a:gd name="connsiteX16" fmla="*/ 2154047 w 2442017"/>
                <a:gd name="connsiteY16" fmla="*/ 2044623 h 2159216"/>
                <a:gd name="connsiteX17" fmla="*/ 2102031 w 2442017"/>
                <a:gd name="connsiteY17" fmla="*/ 2103801 h 2159216"/>
                <a:gd name="connsiteX18" fmla="*/ 1958383 w 2442017"/>
                <a:gd name="connsiteY18" fmla="*/ 2045375 h 2159216"/>
                <a:gd name="connsiteX19" fmla="*/ 1907985 w 2442017"/>
                <a:gd name="connsiteY19" fmla="*/ 1912330 h 2159216"/>
                <a:gd name="connsiteX20" fmla="*/ 1870943 w 2442017"/>
                <a:gd name="connsiteY20" fmla="*/ 1742997 h 2159216"/>
                <a:gd name="connsiteX21" fmla="*/ 1773047 w 2442017"/>
                <a:gd name="connsiteY21" fmla="*/ 1592185 h 2159216"/>
                <a:gd name="connsiteX22" fmla="*/ 1736005 w 2442017"/>
                <a:gd name="connsiteY22" fmla="*/ 1732414 h 2159216"/>
                <a:gd name="connsiteX23" fmla="*/ 1746588 w 2442017"/>
                <a:gd name="connsiteY23" fmla="*/ 1917623 h 2159216"/>
                <a:gd name="connsiteX24" fmla="*/ 1642075 w 2442017"/>
                <a:gd name="connsiteY24" fmla="*/ 2061139 h 2159216"/>
                <a:gd name="connsiteX25" fmla="*/ 1487629 w 2442017"/>
                <a:gd name="connsiteY25" fmla="*/ 1964876 h 2159216"/>
                <a:gd name="connsiteX26" fmla="*/ 1302685 w 2442017"/>
                <a:gd name="connsiteY26" fmla="*/ 1899524 h 2159216"/>
                <a:gd name="connsiteX27" fmla="*/ 1251884 w 2442017"/>
                <a:gd name="connsiteY27" fmla="*/ 1750563 h 2159216"/>
                <a:gd name="connsiteX28" fmla="*/ 1251818 w 2442017"/>
                <a:gd name="connsiteY28" fmla="*/ 1631873 h 2159216"/>
                <a:gd name="connsiteX29" fmla="*/ 1095715 w 2442017"/>
                <a:gd name="connsiteY29" fmla="*/ 1573661 h 2159216"/>
                <a:gd name="connsiteX30" fmla="*/ 867342 w 2442017"/>
                <a:gd name="connsiteY30" fmla="*/ 1656131 h 2159216"/>
                <a:gd name="connsiteX31" fmla="*/ 562381 w 2442017"/>
                <a:gd name="connsiteY31" fmla="*/ 1629649 h 2159216"/>
                <a:gd name="connsiteX32" fmla="*/ 486446 w 2442017"/>
                <a:gd name="connsiteY32" fmla="*/ 1720929 h 2159216"/>
                <a:gd name="connsiteX33" fmla="*/ 479568 w 2442017"/>
                <a:gd name="connsiteY33" fmla="*/ 1879678 h 2159216"/>
                <a:gd name="connsiteX34" fmla="*/ 431675 w 2442017"/>
                <a:gd name="connsiteY34" fmla="*/ 1975724 h 2159216"/>
                <a:gd name="connsiteX35" fmla="*/ 415083 w 2442017"/>
                <a:gd name="connsiteY35" fmla="*/ 2154428 h 2159216"/>
                <a:gd name="connsiteX36" fmla="*/ 359711 w 2442017"/>
                <a:gd name="connsiteY36" fmla="*/ 2093993 h 2159216"/>
                <a:gd name="connsiteX37" fmla="*/ 352620 w 2442017"/>
                <a:gd name="connsiteY37" fmla="*/ 1923619 h 2159216"/>
                <a:gd name="connsiteX38" fmla="*/ 271604 w 2442017"/>
                <a:gd name="connsiteY38" fmla="*/ 2013534 h 2159216"/>
                <a:gd name="connsiteX39" fmla="*/ 196532 w 2442017"/>
                <a:gd name="connsiteY39" fmla="*/ 2147095 h 2159216"/>
                <a:gd name="connsiteX40" fmla="*/ 195075 w 2442017"/>
                <a:gd name="connsiteY40" fmla="*/ 2063585 h 2159216"/>
                <a:gd name="connsiteX41" fmla="*/ 125733 w 2442017"/>
                <a:gd name="connsiteY41" fmla="*/ 2068548 h 2159216"/>
                <a:gd name="connsiteX42" fmla="*/ 7828 w 2442017"/>
                <a:gd name="connsiteY42" fmla="*/ 2101018 h 2159216"/>
                <a:gd name="connsiteX43" fmla="*/ 14498 w 2442017"/>
                <a:gd name="connsiteY43" fmla="*/ 2030297 h 2159216"/>
                <a:gd name="connsiteX44" fmla="*/ 158971 w 2442017"/>
                <a:gd name="connsiteY44" fmla="*/ 1998578 h 2159216"/>
                <a:gd name="connsiteX45" fmla="*/ 272602 w 2442017"/>
                <a:gd name="connsiteY45" fmla="*/ 1933372 h 2159216"/>
                <a:gd name="connsiteX46" fmla="*/ 356910 w 2442017"/>
                <a:gd name="connsiteY46" fmla="*/ 1823873 h 2159216"/>
                <a:gd name="connsiteX47" fmla="*/ 261660 w 2442017"/>
                <a:gd name="connsiteY47" fmla="*/ 1547248 h 2159216"/>
                <a:gd name="connsiteX48" fmla="*/ 182974 w 2442017"/>
                <a:gd name="connsiteY48" fmla="*/ 1495850 h 2159216"/>
                <a:gd name="connsiteX49" fmla="*/ 132632 w 2442017"/>
                <a:gd name="connsiteY49" fmla="*/ 1420206 h 2159216"/>
                <a:gd name="connsiteX50" fmla="*/ 229659 w 2442017"/>
                <a:gd name="connsiteY50" fmla="*/ 1329523 h 2159216"/>
                <a:gd name="connsiteX51" fmla="*/ 265184 w 2442017"/>
                <a:gd name="connsiteY51" fmla="*/ 1275227 h 2159216"/>
                <a:gd name="connsiteX52" fmla="*/ 384157 w 2442017"/>
                <a:gd name="connsiteY52" fmla="*/ 1092590 h 2159216"/>
                <a:gd name="connsiteX53" fmla="*/ 390402 w 2442017"/>
                <a:gd name="connsiteY53" fmla="*/ 1021107 h 2159216"/>
                <a:gd name="connsiteX54" fmla="*/ 399927 w 2442017"/>
                <a:gd name="connsiteY54" fmla="*/ 960812 h 2159216"/>
                <a:gd name="connsiteX55" fmla="*/ 435646 w 2442017"/>
                <a:gd name="connsiteY55" fmla="*/ 952051 h 2159216"/>
                <a:gd name="connsiteX56" fmla="*/ 465074 w 2442017"/>
                <a:gd name="connsiteY56" fmla="*/ 983142 h 2159216"/>
                <a:gd name="connsiteX57" fmla="*/ 483271 w 2442017"/>
                <a:gd name="connsiteY57" fmla="*/ 966338 h 2159216"/>
                <a:gd name="connsiteX58" fmla="*/ 481743 w 2442017"/>
                <a:gd name="connsiteY58" fmla="*/ 906088 h 2159216"/>
                <a:gd name="connsiteX59" fmla="*/ 533188 w 2442017"/>
                <a:gd name="connsiteY59" fmla="*/ 885556 h 2159216"/>
                <a:gd name="connsiteX60" fmla="*/ 576139 w 2442017"/>
                <a:gd name="connsiteY60" fmla="*/ 930620 h 2159216"/>
                <a:gd name="connsiteX61" fmla="*/ 592808 w 2442017"/>
                <a:gd name="connsiteY61" fmla="*/ 952051 h 2159216"/>
                <a:gd name="connsiteX62" fmla="*/ 621833 w 2442017"/>
                <a:gd name="connsiteY62" fmla="*/ 939380 h 2159216"/>
                <a:gd name="connsiteX63" fmla="*/ 630908 w 2442017"/>
                <a:gd name="connsiteY63" fmla="*/ 880613 h 2159216"/>
                <a:gd name="connsiteX64" fmla="*/ 631942 w 2442017"/>
                <a:gd name="connsiteY64" fmla="*/ 847186 h 2159216"/>
                <a:gd name="connsiteX65" fmla="*/ 652339 w 2442017"/>
                <a:gd name="connsiteY65" fmla="*/ 823463 h 2159216"/>
                <a:gd name="connsiteX66" fmla="*/ 708097 w 2442017"/>
                <a:gd name="connsiteY66" fmla="*/ 804952 h 2159216"/>
                <a:gd name="connsiteX67" fmla="*/ 740446 w 2442017"/>
                <a:gd name="connsiteY67" fmla="*/ 799651 h 2159216"/>
                <a:gd name="connsiteX68" fmla="*/ 758642 w 2442017"/>
                <a:gd name="connsiteY68" fmla="*/ 767167 h 2159216"/>
                <a:gd name="connsiteX69" fmla="*/ 783308 w 2442017"/>
                <a:gd name="connsiteY69" fmla="*/ 759170 h 2159216"/>
                <a:gd name="connsiteX70" fmla="*/ 799977 w 2442017"/>
                <a:gd name="connsiteY70" fmla="*/ 735357 h 2159216"/>
                <a:gd name="connsiteX71" fmla="*/ 823789 w 2442017"/>
                <a:gd name="connsiteY71" fmla="*/ 787745 h 2159216"/>
                <a:gd name="connsiteX72" fmla="*/ 866652 w 2442017"/>
                <a:gd name="connsiteY72" fmla="*/ 785364 h 2159216"/>
                <a:gd name="connsiteX73" fmla="*/ 904752 w 2442017"/>
                <a:gd name="connsiteY73" fmla="*/ 797270 h 2159216"/>
                <a:gd name="connsiteX74" fmla="*/ 928564 w 2442017"/>
                <a:gd name="connsiteY74" fmla="*/ 787745 h 2159216"/>
                <a:gd name="connsiteX75" fmla="*/ 957139 w 2442017"/>
                <a:gd name="connsiteY75" fmla="*/ 859182 h 2159216"/>
                <a:gd name="connsiteX76" fmla="*/ 982075 w 2442017"/>
                <a:gd name="connsiteY76" fmla="*/ 846872 h 2159216"/>
                <a:gd name="connsiteX77" fmla="*/ 1025207 w 2442017"/>
                <a:gd name="connsiteY77" fmla="*/ 852532 h 2159216"/>
                <a:gd name="connsiteX78" fmla="*/ 1059533 w 2442017"/>
                <a:gd name="connsiteY78" fmla="*/ 859182 h 2159216"/>
                <a:gd name="connsiteX79" fmla="*/ 1118884 w 2442017"/>
                <a:gd name="connsiteY79" fmla="*/ 914715 h 2159216"/>
                <a:gd name="connsiteX80" fmla="*/ 1147639 w 2442017"/>
                <a:gd name="connsiteY80" fmla="*/ 899663 h 2159216"/>
                <a:gd name="connsiteX81" fmla="*/ 1183358 w 2442017"/>
                <a:gd name="connsiteY81" fmla="*/ 923476 h 2159216"/>
                <a:gd name="connsiteX82" fmla="*/ 1235746 w 2442017"/>
                <a:gd name="connsiteY82" fmla="*/ 952051 h 2159216"/>
                <a:gd name="connsiteX83" fmla="*/ 1316708 w 2442017"/>
                <a:gd name="connsiteY83" fmla="*/ 956633 h 2159216"/>
                <a:gd name="connsiteX84" fmla="*/ 1340205 w 2442017"/>
                <a:gd name="connsiteY84" fmla="*/ 917680 h 2159216"/>
                <a:gd name="connsiteX85" fmla="*/ 1304802 w 2442017"/>
                <a:gd name="connsiteY85" fmla="*/ 875851 h 2159216"/>
                <a:gd name="connsiteX86" fmla="*/ 1229859 w 2442017"/>
                <a:gd name="connsiteY86" fmla="*/ 823687 h 2159216"/>
                <a:gd name="connsiteX87" fmla="*/ 1142877 w 2442017"/>
                <a:gd name="connsiteY87" fmla="*/ 778220 h 2159216"/>
                <a:gd name="connsiteX88" fmla="*/ 1057646 w 2442017"/>
                <a:gd name="connsiteY88" fmla="*/ 685396 h 2159216"/>
                <a:gd name="connsiteX89" fmla="*/ 1019052 w 2442017"/>
                <a:gd name="connsiteY89" fmla="*/ 663920 h 2159216"/>
                <a:gd name="connsiteX90" fmla="*/ 937460 w 2442017"/>
                <a:gd name="connsiteY90" fmla="*/ 588124 h 2159216"/>
                <a:gd name="connsiteX91" fmla="*/ 907133 w 2442017"/>
                <a:gd name="connsiteY91" fmla="*/ 521045 h 2159216"/>
                <a:gd name="connsiteX92" fmla="*/ 876177 w 2442017"/>
                <a:gd name="connsiteY92" fmla="*/ 471038 h 2159216"/>
                <a:gd name="connsiteX93" fmla="*/ 859193 w 2442017"/>
                <a:gd name="connsiteY93" fmla="*/ 455134 h 2159216"/>
                <a:gd name="connsiteX94" fmla="*/ 864270 w 2442017"/>
                <a:gd name="connsiteY94" fmla="*/ 418651 h 2159216"/>
                <a:gd name="connsiteX95" fmla="*/ 885702 w 2442017"/>
                <a:gd name="connsiteY95" fmla="*/ 378394 h 2159216"/>
                <a:gd name="connsiteX96" fmla="*/ 842839 w 2442017"/>
                <a:gd name="connsiteY96" fmla="*/ 378170 h 2159216"/>
                <a:gd name="connsiteX97" fmla="*/ 800920 w 2442017"/>
                <a:gd name="connsiteY97" fmla="*/ 353099 h 2159216"/>
                <a:gd name="connsiteX98" fmla="*/ 792833 w 2442017"/>
                <a:gd name="connsiteY98" fmla="*/ 290063 h 2159216"/>
                <a:gd name="connsiteX99" fmla="*/ 761877 w 2442017"/>
                <a:gd name="connsiteY99" fmla="*/ 275776 h 2159216"/>
                <a:gd name="connsiteX100" fmla="*/ 756305 w 2442017"/>
                <a:gd name="connsiteY100" fmla="*/ 252862 h 2159216"/>
                <a:gd name="connsiteX101" fmla="*/ 704727 w 2442017"/>
                <a:gd name="connsiteY101" fmla="*/ 256726 h 2159216"/>
                <a:gd name="connsiteX102" fmla="*/ 692821 w 2442017"/>
                <a:gd name="connsiteY102" fmla="*/ 240057 h 2159216"/>
                <a:gd name="connsiteX103" fmla="*/ 642814 w 2442017"/>
                <a:gd name="connsiteY103" fmla="*/ 247201 h 2159216"/>
                <a:gd name="connsiteX104" fmla="*/ 621383 w 2442017"/>
                <a:gd name="connsiteY104" fmla="*/ 235295 h 2159216"/>
                <a:gd name="connsiteX105" fmla="*/ 608758 w 2442017"/>
                <a:gd name="connsiteY105" fmla="*/ 193644 h 2159216"/>
                <a:gd name="connsiteX106" fmla="*/ 534938 w 2442017"/>
                <a:gd name="connsiteY106" fmla="*/ 215075 h 2159216"/>
                <a:gd name="connsiteX107" fmla="*/ 559471 w 2442017"/>
                <a:gd name="connsiteY107" fmla="*/ 178145 h 2159216"/>
                <a:gd name="connsiteX108" fmla="*/ 607096 w 2442017"/>
                <a:gd name="connsiteY108" fmla="*/ 154332 h 2159216"/>
                <a:gd name="connsiteX109" fmla="*/ 642815 w 2442017"/>
                <a:gd name="connsiteY109" fmla="*/ 142426 h 2159216"/>
                <a:gd name="connsiteX110" fmla="*/ 657101 w 2442017"/>
                <a:gd name="connsiteY110" fmla="*/ 92419 h 2159216"/>
                <a:gd name="connsiteX111" fmla="*/ 699964 w 2442017"/>
                <a:gd name="connsiteY111" fmla="*/ 97182 h 2159216"/>
                <a:gd name="connsiteX112" fmla="*/ 803301 w 2442017"/>
                <a:gd name="connsiteY112" fmla="*/ 41649 h 2159216"/>
                <a:gd name="connsiteX113" fmla="*/ 1037113 w 2442017"/>
                <a:gd name="connsiteY113" fmla="*/ 0 h 2159216"/>
                <a:gd name="connsiteX114" fmla="*/ 1135823 w 2442017"/>
                <a:gd name="connsiteY114" fmla="*/ 27677 h 2159216"/>
                <a:gd name="connsiteX115" fmla="*/ 1200027 w 2442017"/>
                <a:gd name="connsiteY115" fmla="*/ 61463 h 2159216"/>
                <a:gd name="connsiteX116" fmla="*/ 1242889 w 2442017"/>
                <a:gd name="connsiteY116" fmla="*/ 90038 h 2159216"/>
                <a:gd name="connsiteX117" fmla="*/ 1424987 w 2442017"/>
                <a:gd name="connsiteY117" fmla="*/ 102933 h 2159216"/>
                <a:gd name="connsiteX0" fmla="*/ 1424987 w 2442017"/>
                <a:gd name="connsiteY0" fmla="*/ 102933 h 2159216"/>
                <a:gd name="connsiteX1" fmla="*/ 1343486 w 2442017"/>
                <a:gd name="connsiteY1" fmla="*/ 309068 h 2159216"/>
                <a:gd name="connsiteX2" fmla="*/ 1317607 w 2442017"/>
                <a:gd name="connsiteY2" fmla="*/ 464344 h 2159216"/>
                <a:gd name="connsiteX3" fmla="*/ 1472882 w 2442017"/>
                <a:gd name="connsiteY3" fmla="*/ 610993 h 2159216"/>
                <a:gd name="connsiteX4" fmla="*/ 1926506 w 2442017"/>
                <a:gd name="connsiteY4" fmla="*/ 761392 h 2159216"/>
                <a:gd name="connsiteX5" fmla="*/ 1973575 w 2442017"/>
                <a:gd name="connsiteY5" fmla="*/ 852781 h 2159216"/>
                <a:gd name="connsiteX6" fmla="*/ 2068213 w 2442017"/>
                <a:gd name="connsiteY6" fmla="*/ 1085586 h 2159216"/>
                <a:gd name="connsiteX7" fmla="*/ 2244296 w 2442017"/>
                <a:gd name="connsiteY7" fmla="*/ 1248799 h 2159216"/>
                <a:gd name="connsiteX8" fmla="*/ 2354014 w 2442017"/>
                <a:gd name="connsiteY8" fmla="*/ 1355401 h 2159216"/>
                <a:gd name="connsiteX9" fmla="*/ 2294277 w 2442017"/>
                <a:gd name="connsiteY9" fmla="*/ 1481059 h 2159216"/>
                <a:gd name="connsiteX10" fmla="*/ 2228131 w 2442017"/>
                <a:gd name="connsiteY10" fmla="*/ 1526039 h 2159216"/>
                <a:gd name="connsiteX11" fmla="*/ 2345717 w 2442017"/>
                <a:gd name="connsiteY11" fmla="*/ 1633513 h 2159216"/>
                <a:gd name="connsiteX12" fmla="*/ 2382071 w 2442017"/>
                <a:gd name="connsiteY12" fmla="*/ 1761969 h 2159216"/>
                <a:gd name="connsiteX13" fmla="*/ 2442017 w 2442017"/>
                <a:gd name="connsiteY13" fmla="*/ 1935877 h 2159216"/>
                <a:gd name="connsiteX14" fmla="*/ 2367383 w 2442017"/>
                <a:gd name="connsiteY14" fmla="*/ 2044106 h 2159216"/>
                <a:gd name="connsiteX15" fmla="*/ 2164631 w 2442017"/>
                <a:gd name="connsiteY15" fmla="*/ 1893809 h 2159216"/>
                <a:gd name="connsiteX16" fmla="*/ 2154047 w 2442017"/>
                <a:gd name="connsiteY16" fmla="*/ 2044623 h 2159216"/>
                <a:gd name="connsiteX17" fmla="*/ 2102031 w 2442017"/>
                <a:gd name="connsiteY17" fmla="*/ 2103801 h 2159216"/>
                <a:gd name="connsiteX18" fmla="*/ 1958383 w 2442017"/>
                <a:gd name="connsiteY18" fmla="*/ 2045375 h 2159216"/>
                <a:gd name="connsiteX19" fmla="*/ 1907985 w 2442017"/>
                <a:gd name="connsiteY19" fmla="*/ 1912330 h 2159216"/>
                <a:gd name="connsiteX20" fmla="*/ 1870943 w 2442017"/>
                <a:gd name="connsiteY20" fmla="*/ 1742997 h 2159216"/>
                <a:gd name="connsiteX21" fmla="*/ 1773047 w 2442017"/>
                <a:gd name="connsiteY21" fmla="*/ 1592185 h 2159216"/>
                <a:gd name="connsiteX22" fmla="*/ 1736005 w 2442017"/>
                <a:gd name="connsiteY22" fmla="*/ 1732414 h 2159216"/>
                <a:gd name="connsiteX23" fmla="*/ 1746588 w 2442017"/>
                <a:gd name="connsiteY23" fmla="*/ 1917623 h 2159216"/>
                <a:gd name="connsiteX24" fmla="*/ 1642075 w 2442017"/>
                <a:gd name="connsiteY24" fmla="*/ 2061139 h 2159216"/>
                <a:gd name="connsiteX25" fmla="*/ 1487629 w 2442017"/>
                <a:gd name="connsiteY25" fmla="*/ 1964876 h 2159216"/>
                <a:gd name="connsiteX26" fmla="*/ 1302685 w 2442017"/>
                <a:gd name="connsiteY26" fmla="*/ 1899524 h 2159216"/>
                <a:gd name="connsiteX27" fmla="*/ 1251884 w 2442017"/>
                <a:gd name="connsiteY27" fmla="*/ 1750563 h 2159216"/>
                <a:gd name="connsiteX28" fmla="*/ 1251818 w 2442017"/>
                <a:gd name="connsiteY28" fmla="*/ 1631873 h 2159216"/>
                <a:gd name="connsiteX29" fmla="*/ 1095715 w 2442017"/>
                <a:gd name="connsiteY29" fmla="*/ 1573661 h 2159216"/>
                <a:gd name="connsiteX30" fmla="*/ 867342 w 2442017"/>
                <a:gd name="connsiteY30" fmla="*/ 1656131 h 2159216"/>
                <a:gd name="connsiteX31" fmla="*/ 562381 w 2442017"/>
                <a:gd name="connsiteY31" fmla="*/ 1629649 h 2159216"/>
                <a:gd name="connsiteX32" fmla="*/ 486446 w 2442017"/>
                <a:gd name="connsiteY32" fmla="*/ 1720929 h 2159216"/>
                <a:gd name="connsiteX33" fmla="*/ 479568 w 2442017"/>
                <a:gd name="connsiteY33" fmla="*/ 1879678 h 2159216"/>
                <a:gd name="connsiteX34" fmla="*/ 431675 w 2442017"/>
                <a:gd name="connsiteY34" fmla="*/ 1975724 h 2159216"/>
                <a:gd name="connsiteX35" fmla="*/ 415083 w 2442017"/>
                <a:gd name="connsiteY35" fmla="*/ 2154428 h 2159216"/>
                <a:gd name="connsiteX36" fmla="*/ 359711 w 2442017"/>
                <a:gd name="connsiteY36" fmla="*/ 2093993 h 2159216"/>
                <a:gd name="connsiteX37" fmla="*/ 352620 w 2442017"/>
                <a:gd name="connsiteY37" fmla="*/ 1923619 h 2159216"/>
                <a:gd name="connsiteX38" fmla="*/ 271604 w 2442017"/>
                <a:gd name="connsiteY38" fmla="*/ 2013534 h 2159216"/>
                <a:gd name="connsiteX39" fmla="*/ 196532 w 2442017"/>
                <a:gd name="connsiteY39" fmla="*/ 2147095 h 2159216"/>
                <a:gd name="connsiteX40" fmla="*/ 195075 w 2442017"/>
                <a:gd name="connsiteY40" fmla="*/ 2063585 h 2159216"/>
                <a:gd name="connsiteX41" fmla="*/ 125733 w 2442017"/>
                <a:gd name="connsiteY41" fmla="*/ 2068548 h 2159216"/>
                <a:gd name="connsiteX42" fmla="*/ 7828 w 2442017"/>
                <a:gd name="connsiteY42" fmla="*/ 2101018 h 2159216"/>
                <a:gd name="connsiteX43" fmla="*/ 14498 w 2442017"/>
                <a:gd name="connsiteY43" fmla="*/ 2030297 h 2159216"/>
                <a:gd name="connsiteX44" fmla="*/ 158971 w 2442017"/>
                <a:gd name="connsiteY44" fmla="*/ 1998578 h 2159216"/>
                <a:gd name="connsiteX45" fmla="*/ 272602 w 2442017"/>
                <a:gd name="connsiteY45" fmla="*/ 1933372 h 2159216"/>
                <a:gd name="connsiteX46" fmla="*/ 356910 w 2442017"/>
                <a:gd name="connsiteY46" fmla="*/ 1823873 h 2159216"/>
                <a:gd name="connsiteX47" fmla="*/ 261660 w 2442017"/>
                <a:gd name="connsiteY47" fmla="*/ 1547248 h 2159216"/>
                <a:gd name="connsiteX48" fmla="*/ 182974 w 2442017"/>
                <a:gd name="connsiteY48" fmla="*/ 1495850 h 2159216"/>
                <a:gd name="connsiteX49" fmla="*/ 132632 w 2442017"/>
                <a:gd name="connsiteY49" fmla="*/ 1420206 h 2159216"/>
                <a:gd name="connsiteX50" fmla="*/ 229659 w 2442017"/>
                <a:gd name="connsiteY50" fmla="*/ 1329523 h 2159216"/>
                <a:gd name="connsiteX51" fmla="*/ 265184 w 2442017"/>
                <a:gd name="connsiteY51" fmla="*/ 1275227 h 2159216"/>
                <a:gd name="connsiteX52" fmla="*/ 384157 w 2442017"/>
                <a:gd name="connsiteY52" fmla="*/ 1092590 h 2159216"/>
                <a:gd name="connsiteX53" fmla="*/ 390402 w 2442017"/>
                <a:gd name="connsiteY53" fmla="*/ 1021107 h 2159216"/>
                <a:gd name="connsiteX54" fmla="*/ 399927 w 2442017"/>
                <a:gd name="connsiteY54" fmla="*/ 960812 h 2159216"/>
                <a:gd name="connsiteX55" fmla="*/ 435646 w 2442017"/>
                <a:gd name="connsiteY55" fmla="*/ 952051 h 2159216"/>
                <a:gd name="connsiteX56" fmla="*/ 465074 w 2442017"/>
                <a:gd name="connsiteY56" fmla="*/ 983142 h 2159216"/>
                <a:gd name="connsiteX57" fmla="*/ 483271 w 2442017"/>
                <a:gd name="connsiteY57" fmla="*/ 966338 h 2159216"/>
                <a:gd name="connsiteX58" fmla="*/ 481743 w 2442017"/>
                <a:gd name="connsiteY58" fmla="*/ 906088 h 2159216"/>
                <a:gd name="connsiteX59" fmla="*/ 533188 w 2442017"/>
                <a:gd name="connsiteY59" fmla="*/ 885556 h 2159216"/>
                <a:gd name="connsiteX60" fmla="*/ 576139 w 2442017"/>
                <a:gd name="connsiteY60" fmla="*/ 930620 h 2159216"/>
                <a:gd name="connsiteX61" fmla="*/ 592808 w 2442017"/>
                <a:gd name="connsiteY61" fmla="*/ 952051 h 2159216"/>
                <a:gd name="connsiteX62" fmla="*/ 621833 w 2442017"/>
                <a:gd name="connsiteY62" fmla="*/ 939380 h 2159216"/>
                <a:gd name="connsiteX63" fmla="*/ 630908 w 2442017"/>
                <a:gd name="connsiteY63" fmla="*/ 880613 h 2159216"/>
                <a:gd name="connsiteX64" fmla="*/ 631942 w 2442017"/>
                <a:gd name="connsiteY64" fmla="*/ 847186 h 2159216"/>
                <a:gd name="connsiteX65" fmla="*/ 652339 w 2442017"/>
                <a:gd name="connsiteY65" fmla="*/ 823463 h 2159216"/>
                <a:gd name="connsiteX66" fmla="*/ 708097 w 2442017"/>
                <a:gd name="connsiteY66" fmla="*/ 804952 h 2159216"/>
                <a:gd name="connsiteX67" fmla="*/ 740446 w 2442017"/>
                <a:gd name="connsiteY67" fmla="*/ 799651 h 2159216"/>
                <a:gd name="connsiteX68" fmla="*/ 758642 w 2442017"/>
                <a:gd name="connsiteY68" fmla="*/ 767167 h 2159216"/>
                <a:gd name="connsiteX69" fmla="*/ 783308 w 2442017"/>
                <a:gd name="connsiteY69" fmla="*/ 759170 h 2159216"/>
                <a:gd name="connsiteX70" fmla="*/ 799977 w 2442017"/>
                <a:gd name="connsiteY70" fmla="*/ 735357 h 2159216"/>
                <a:gd name="connsiteX71" fmla="*/ 823789 w 2442017"/>
                <a:gd name="connsiteY71" fmla="*/ 787745 h 2159216"/>
                <a:gd name="connsiteX72" fmla="*/ 866652 w 2442017"/>
                <a:gd name="connsiteY72" fmla="*/ 785364 h 2159216"/>
                <a:gd name="connsiteX73" fmla="*/ 904752 w 2442017"/>
                <a:gd name="connsiteY73" fmla="*/ 797270 h 2159216"/>
                <a:gd name="connsiteX74" fmla="*/ 928564 w 2442017"/>
                <a:gd name="connsiteY74" fmla="*/ 787745 h 2159216"/>
                <a:gd name="connsiteX75" fmla="*/ 957139 w 2442017"/>
                <a:gd name="connsiteY75" fmla="*/ 859182 h 2159216"/>
                <a:gd name="connsiteX76" fmla="*/ 982075 w 2442017"/>
                <a:gd name="connsiteY76" fmla="*/ 846872 h 2159216"/>
                <a:gd name="connsiteX77" fmla="*/ 1025207 w 2442017"/>
                <a:gd name="connsiteY77" fmla="*/ 852532 h 2159216"/>
                <a:gd name="connsiteX78" fmla="*/ 1059533 w 2442017"/>
                <a:gd name="connsiteY78" fmla="*/ 859182 h 2159216"/>
                <a:gd name="connsiteX79" fmla="*/ 1118884 w 2442017"/>
                <a:gd name="connsiteY79" fmla="*/ 914715 h 2159216"/>
                <a:gd name="connsiteX80" fmla="*/ 1147639 w 2442017"/>
                <a:gd name="connsiteY80" fmla="*/ 899663 h 2159216"/>
                <a:gd name="connsiteX81" fmla="*/ 1183358 w 2442017"/>
                <a:gd name="connsiteY81" fmla="*/ 923476 h 2159216"/>
                <a:gd name="connsiteX82" fmla="*/ 1235746 w 2442017"/>
                <a:gd name="connsiteY82" fmla="*/ 952051 h 2159216"/>
                <a:gd name="connsiteX83" fmla="*/ 1316708 w 2442017"/>
                <a:gd name="connsiteY83" fmla="*/ 956633 h 2159216"/>
                <a:gd name="connsiteX84" fmla="*/ 1340205 w 2442017"/>
                <a:gd name="connsiteY84" fmla="*/ 917680 h 2159216"/>
                <a:gd name="connsiteX85" fmla="*/ 1304802 w 2442017"/>
                <a:gd name="connsiteY85" fmla="*/ 875851 h 2159216"/>
                <a:gd name="connsiteX86" fmla="*/ 1229859 w 2442017"/>
                <a:gd name="connsiteY86" fmla="*/ 823687 h 2159216"/>
                <a:gd name="connsiteX87" fmla="*/ 1142877 w 2442017"/>
                <a:gd name="connsiteY87" fmla="*/ 778220 h 2159216"/>
                <a:gd name="connsiteX88" fmla="*/ 1057646 w 2442017"/>
                <a:gd name="connsiteY88" fmla="*/ 685396 h 2159216"/>
                <a:gd name="connsiteX89" fmla="*/ 1019052 w 2442017"/>
                <a:gd name="connsiteY89" fmla="*/ 663920 h 2159216"/>
                <a:gd name="connsiteX90" fmla="*/ 937460 w 2442017"/>
                <a:gd name="connsiteY90" fmla="*/ 588124 h 2159216"/>
                <a:gd name="connsiteX91" fmla="*/ 907133 w 2442017"/>
                <a:gd name="connsiteY91" fmla="*/ 521045 h 2159216"/>
                <a:gd name="connsiteX92" fmla="*/ 876177 w 2442017"/>
                <a:gd name="connsiteY92" fmla="*/ 471038 h 2159216"/>
                <a:gd name="connsiteX93" fmla="*/ 859193 w 2442017"/>
                <a:gd name="connsiteY93" fmla="*/ 455134 h 2159216"/>
                <a:gd name="connsiteX94" fmla="*/ 864270 w 2442017"/>
                <a:gd name="connsiteY94" fmla="*/ 418651 h 2159216"/>
                <a:gd name="connsiteX95" fmla="*/ 885702 w 2442017"/>
                <a:gd name="connsiteY95" fmla="*/ 378394 h 2159216"/>
                <a:gd name="connsiteX96" fmla="*/ 842839 w 2442017"/>
                <a:gd name="connsiteY96" fmla="*/ 378170 h 2159216"/>
                <a:gd name="connsiteX97" fmla="*/ 800920 w 2442017"/>
                <a:gd name="connsiteY97" fmla="*/ 353099 h 2159216"/>
                <a:gd name="connsiteX98" fmla="*/ 792833 w 2442017"/>
                <a:gd name="connsiteY98" fmla="*/ 290063 h 2159216"/>
                <a:gd name="connsiteX99" fmla="*/ 761877 w 2442017"/>
                <a:gd name="connsiteY99" fmla="*/ 275776 h 2159216"/>
                <a:gd name="connsiteX100" fmla="*/ 756305 w 2442017"/>
                <a:gd name="connsiteY100" fmla="*/ 252862 h 2159216"/>
                <a:gd name="connsiteX101" fmla="*/ 704727 w 2442017"/>
                <a:gd name="connsiteY101" fmla="*/ 256726 h 2159216"/>
                <a:gd name="connsiteX102" fmla="*/ 692821 w 2442017"/>
                <a:gd name="connsiteY102" fmla="*/ 240057 h 2159216"/>
                <a:gd name="connsiteX103" fmla="*/ 642814 w 2442017"/>
                <a:gd name="connsiteY103" fmla="*/ 247201 h 2159216"/>
                <a:gd name="connsiteX104" fmla="*/ 621383 w 2442017"/>
                <a:gd name="connsiteY104" fmla="*/ 235295 h 2159216"/>
                <a:gd name="connsiteX105" fmla="*/ 608758 w 2442017"/>
                <a:gd name="connsiteY105" fmla="*/ 193644 h 2159216"/>
                <a:gd name="connsiteX106" fmla="*/ 534938 w 2442017"/>
                <a:gd name="connsiteY106" fmla="*/ 215075 h 2159216"/>
                <a:gd name="connsiteX107" fmla="*/ 559471 w 2442017"/>
                <a:gd name="connsiteY107" fmla="*/ 178145 h 2159216"/>
                <a:gd name="connsiteX108" fmla="*/ 607096 w 2442017"/>
                <a:gd name="connsiteY108" fmla="*/ 154332 h 2159216"/>
                <a:gd name="connsiteX109" fmla="*/ 642815 w 2442017"/>
                <a:gd name="connsiteY109" fmla="*/ 142426 h 2159216"/>
                <a:gd name="connsiteX110" fmla="*/ 657101 w 2442017"/>
                <a:gd name="connsiteY110" fmla="*/ 92419 h 2159216"/>
                <a:gd name="connsiteX111" fmla="*/ 699964 w 2442017"/>
                <a:gd name="connsiteY111" fmla="*/ 97182 h 2159216"/>
                <a:gd name="connsiteX112" fmla="*/ 803301 w 2442017"/>
                <a:gd name="connsiteY112" fmla="*/ 41649 h 2159216"/>
                <a:gd name="connsiteX113" fmla="*/ 1037113 w 2442017"/>
                <a:gd name="connsiteY113" fmla="*/ 0 h 2159216"/>
                <a:gd name="connsiteX114" fmla="*/ 1135823 w 2442017"/>
                <a:gd name="connsiteY114" fmla="*/ 27677 h 2159216"/>
                <a:gd name="connsiteX115" fmla="*/ 1200027 w 2442017"/>
                <a:gd name="connsiteY115" fmla="*/ 61463 h 2159216"/>
                <a:gd name="connsiteX116" fmla="*/ 1242889 w 2442017"/>
                <a:gd name="connsiteY116" fmla="*/ 90038 h 2159216"/>
                <a:gd name="connsiteX117" fmla="*/ 1424987 w 2442017"/>
                <a:gd name="connsiteY117" fmla="*/ 102933 h 2159216"/>
                <a:gd name="connsiteX0" fmla="*/ 1424987 w 2442017"/>
                <a:gd name="connsiteY0" fmla="*/ 102933 h 2159216"/>
                <a:gd name="connsiteX1" fmla="*/ 1343486 w 2442017"/>
                <a:gd name="connsiteY1" fmla="*/ 309068 h 2159216"/>
                <a:gd name="connsiteX2" fmla="*/ 1317607 w 2442017"/>
                <a:gd name="connsiteY2" fmla="*/ 464344 h 2159216"/>
                <a:gd name="connsiteX3" fmla="*/ 1472882 w 2442017"/>
                <a:gd name="connsiteY3" fmla="*/ 610993 h 2159216"/>
                <a:gd name="connsiteX4" fmla="*/ 1841839 w 2442017"/>
                <a:gd name="connsiteY4" fmla="*/ 708476 h 2159216"/>
                <a:gd name="connsiteX5" fmla="*/ 1926506 w 2442017"/>
                <a:gd name="connsiteY5" fmla="*/ 761392 h 2159216"/>
                <a:gd name="connsiteX6" fmla="*/ 1973575 w 2442017"/>
                <a:gd name="connsiteY6" fmla="*/ 852781 h 2159216"/>
                <a:gd name="connsiteX7" fmla="*/ 2068213 w 2442017"/>
                <a:gd name="connsiteY7" fmla="*/ 1085586 h 2159216"/>
                <a:gd name="connsiteX8" fmla="*/ 2244296 w 2442017"/>
                <a:gd name="connsiteY8" fmla="*/ 1248799 h 2159216"/>
                <a:gd name="connsiteX9" fmla="*/ 2354014 w 2442017"/>
                <a:gd name="connsiteY9" fmla="*/ 1355401 h 2159216"/>
                <a:gd name="connsiteX10" fmla="*/ 2294277 w 2442017"/>
                <a:gd name="connsiteY10" fmla="*/ 1481059 h 2159216"/>
                <a:gd name="connsiteX11" fmla="*/ 2228131 w 2442017"/>
                <a:gd name="connsiteY11" fmla="*/ 1526039 h 2159216"/>
                <a:gd name="connsiteX12" fmla="*/ 2345717 w 2442017"/>
                <a:gd name="connsiteY12" fmla="*/ 1633513 h 2159216"/>
                <a:gd name="connsiteX13" fmla="*/ 2382071 w 2442017"/>
                <a:gd name="connsiteY13" fmla="*/ 1761969 h 2159216"/>
                <a:gd name="connsiteX14" fmla="*/ 2442017 w 2442017"/>
                <a:gd name="connsiteY14" fmla="*/ 1935877 h 2159216"/>
                <a:gd name="connsiteX15" fmla="*/ 2367383 w 2442017"/>
                <a:gd name="connsiteY15" fmla="*/ 2044106 h 2159216"/>
                <a:gd name="connsiteX16" fmla="*/ 2164631 w 2442017"/>
                <a:gd name="connsiteY16" fmla="*/ 1893809 h 2159216"/>
                <a:gd name="connsiteX17" fmla="*/ 2154047 w 2442017"/>
                <a:gd name="connsiteY17" fmla="*/ 2044623 h 2159216"/>
                <a:gd name="connsiteX18" fmla="*/ 2102031 w 2442017"/>
                <a:gd name="connsiteY18" fmla="*/ 2103801 h 2159216"/>
                <a:gd name="connsiteX19" fmla="*/ 1958383 w 2442017"/>
                <a:gd name="connsiteY19" fmla="*/ 2045375 h 2159216"/>
                <a:gd name="connsiteX20" fmla="*/ 1907985 w 2442017"/>
                <a:gd name="connsiteY20" fmla="*/ 1912330 h 2159216"/>
                <a:gd name="connsiteX21" fmla="*/ 1870943 w 2442017"/>
                <a:gd name="connsiteY21" fmla="*/ 1742997 h 2159216"/>
                <a:gd name="connsiteX22" fmla="*/ 1773047 w 2442017"/>
                <a:gd name="connsiteY22" fmla="*/ 1592185 h 2159216"/>
                <a:gd name="connsiteX23" fmla="*/ 1736005 w 2442017"/>
                <a:gd name="connsiteY23" fmla="*/ 1732414 h 2159216"/>
                <a:gd name="connsiteX24" fmla="*/ 1746588 w 2442017"/>
                <a:gd name="connsiteY24" fmla="*/ 1917623 h 2159216"/>
                <a:gd name="connsiteX25" fmla="*/ 1642075 w 2442017"/>
                <a:gd name="connsiteY25" fmla="*/ 2061139 h 2159216"/>
                <a:gd name="connsiteX26" fmla="*/ 1487629 w 2442017"/>
                <a:gd name="connsiteY26" fmla="*/ 1964876 h 2159216"/>
                <a:gd name="connsiteX27" fmla="*/ 1302685 w 2442017"/>
                <a:gd name="connsiteY27" fmla="*/ 1899524 h 2159216"/>
                <a:gd name="connsiteX28" fmla="*/ 1251884 w 2442017"/>
                <a:gd name="connsiteY28" fmla="*/ 1750563 h 2159216"/>
                <a:gd name="connsiteX29" fmla="*/ 1251818 w 2442017"/>
                <a:gd name="connsiteY29" fmla="*/ 1631873 h 2159216"/>
                <a:gd name="connsiteX30" fmla="*/ 1095715 w 2442017"/>
                <a:gd name="connsiteY30" fmla="*/ 1573661 h 2159216"/>
                <a:gd name="connsiteX31" fmla="*/ 867342 w 2442017"/>
                <a:gd name="connsiteY31" fmla="*/ 1656131 h 2159216"/>
                <a:gd name="connsiteX32" fmla="*/ 562381 w 2442017"/>
                <a:gd name="connsiteY32" fmla="*/ 1629649 h 2159216"/>
                <a:gd name="connsiteX33" fmla="*/ 486446 w 2442017"/>
                <a:gd name="connsiteY33" fmla="*/ 1720929 h 2159216"/>
                <a:gd name="connsiteX34" fmla="*/ 479568 w 2442017"/>
                <a:gd name="connsiteY34" fmla="*/ 1879678 h 2159216"/>
                <a:gd name="connsiteX35" fmla="*/ 431675 w 2442017"/>
                <a:gd name="connsiteY35" fmla="*/ 1975724 h 2159216"/>
                <a:gd name="connsiteX36" fmla="*/ 415083 w 2442017"/>
                <a:gd name="connsiteY36" fmla="*/ 2154428 h 2159216"/>
                <a:gd name="connsiteX37" fmla="*/ 359711 w 2442017"/>
                <a:gd name="connsiteY37" fmla="*/ 2093993 h 2159216"/>
                <a:gd name="connsiteX38" fmla="*/ 352620 w 2442017"/>
                <a:gd name="connsiteY38" fmla="*/ 1923619 h 2159216"/>
                <a:gd name="connsiteX39" fmla="*/ 271604 w 2442017"/>
                <a:gd name="connsiteY39" fmla="*/ 2013534 h 2159216"/>
                <a:gd name="connsiteX40" fmla="*/ 196532 w 2442017"/>
                <a:gd name="connsiteY40" fmla="*/ 2147095 h 2159216"/>
                <a:gd name="connsiteX41" fmla="*/ 195075 w 2442017"/>
                <a:gd name="connsiteY41" fmla="*/ 2063585 h 2159216"/>
                <a:gd name="connsiteX42" fmla="*/ 125733 w 2442017"/>
                <a:gd name="connsiteY42" fmla="*/ 2068548 h 2159216"/>
                <a:gd name="connsiteX43" fmla="*/ 7828 w 2442017"/>
                <a:gd name="connsiteY43" fmla="*/ 2101018 h 2159216"/>
                <a:gd name="connsiteX44" fmla="*/ 14498 w 2442017"/>
                <a:gd name="connsiteY44" fmla="*/ 2030297 h 2159216"/>
                <a:gd name="connsiteX45" fmla="*/ 158971 w 2442017"/>
                <a:gd name="connsiteY45" fmla="*/ 1998578 h 2159216"/>
                <a:gd name="connsiteX46" fmla="*/ 272602 w 2442017"/>
                <a:gd name="connsiteY46" fmla="*/ 1933372 h 2159216"/>
                <a:gd name="connsiteX47" fmla="*/ 356910 w 2442017"/>
                <a:gd name="connsiteY47" fmla="*/ 1823873 h 2159216"/>
                <a:gd name="connsiteX48" fmla="*/ 261660 w 2442017"/>
                <a:gd name="connsiteY48" fmla="*/ 1547248 h 2159216"/>
                <a:gd name="connsiteX49" fmla="*/ 182974 w 2442017"/>
                <a:gd name="connsiteY49" fmla="*/ 1495850 h 2159216"/>
                <a:gd name="connsiteX50" fmla="*/ 132632 w 2442017"/>
                <a:gd name="connsiteY50" fmla="*/ 1420206 h 2159216"/>
                <a:gd name="connsiteX51" fmla="*/ 229659 w 2442017"/>
                <a:gd name="connsiteY51" fmla="*/ 1329523 h 2159216"/>
                <a:gd name="connsiteX52" fmla="*/ 265184 w 2442017"/>
                <a:gd name="connsiteY52" fmla="*/ 1275227 h 2159216"/>
                <a:gd name="connsiteX53" fmla="*/ 384157 w 2442017"/>
                <a:gd name="connsiteY53" fmla="*/ 1092590 h 2159216"/>
                <a:gd name="connsiteX54" fmla="*/ 390402 w 2442017"/>
                <a:gd name="connsiteY54" fmla="*/ 1021107 h 2159216"/>
                <a:gd name="connsiteX55" fmla="*/ 399927 w 2442017"/>
                <a:gd name="connsiteY55" fmla="*/ 960812 h 2159216"/>
                <a:gd name="connsiteX56" fmla="*/ 435646 w 2442017"/>
                <a:gd name="connsiteY56" fmla="*/ 952051 h 2159216"/>
                <a:gd name="connsiteX57" fmla="*/ 465074 w 2442017"/>
                <a:gd name="connsiteY57" fmla="*/ 983142 h 2159216"/>
                <a:gd name="connsiteX58" fmla="*/ 483271 w 2442017"/>
                <a:gd name="connsiteY58" fmla="*/ 966338 h 2159216"/>
                <a:gd name="connsiteX59" fmla="*/ 481743 w 2442017"/>
                <a:gd name="connsiteY59" fmla="*/ 906088 h 2159216"/>
                <a:gd name="connsiteX60" fmla="*/ 533188 w 2442017"/>
                <a:gd name="connsiteY60" fmla="*/ 885556 h 2159216"/>
                <a:gd name="connsiteX61" fmla="*/ 576139 w 2442017"/>
                <a:gd name="connsiteY61" fmla="*/ 930620 h 2159216"/>
                <a:gd name="connsiteX62" fmla="*/ 592808 w 2442017"/>
                <a:gd name="connsiteY62" fmla="*/ 952051 h 2159216"/>
                <a:gd name="connsiteX63" fmla="*/ 621833 w 2442017"/>
                <a:gd name="connsiteY63" fmla="*/ 939380 h 2159216"/>
                <a:gd name="connsiteX64" fmla="*/ 630908 w 2442017"/>
                <a:gd name="connsiteY64" fmla="*/ 880613 h 2159216"/>
                <a:gd name="connsiteX65" fmla="*/ 631942 w 2442017"/>
                <a:gd name="connsiteY65" fmla="*/ 847186 h 2159216"/>
                <a:gd name="connsiteX66" fmla="*/ 652339 w 2442017"/>
                <a:gd name="connsiteY66" fmla="*/ 823463 h 2159216"/>
                <a:gd name="connsiteX67" fmla="*/ 708097 w 2442017"/>
                <a:gd name="connsiteY67" fmla="*/ 804952 h 2159216"/>
                <a:gd name="connsiteX68" fmla="*/ 740446 w 2442017"/>
                <a:gd name="connsiteY68" fmla="*/ 799651 h 2159216"/>
                <a:gd name="connsiteX69" fmla="*/ 758642 w 2442017"/>
                <a:gd name="connsiteY69" fmla="*/ 767167 h 2159216"/>
                <a:gd name="connsiteX70" fmla="*/ 783308 w 2442017"/>
                <a:gd name="connsiteY70" fmla="*/ 759170 h 2159216"/>
                <a:gd name="connsiteX71" fmla="*/ 799977 w 2442017"/>
                <a:gd name="connsiteY71" fmla="*/ 735357 h 2159216"/>
                <a:gd name="connsiteX72" fmla="*/ 823789 w 2442017"/>
                <a:gd name="connsiteY72" fmla="*/ 787745 h 2159216"/>
                <a:gd name="connsiteX73" fmla="*/ 866652 w 2442017"/>
                <a:gd name="connsiteY73" fmla="*/ 785364 h 2159216"/>
                <a:gd name="connsiteX74" fmla="*/ 904752 w 2442017"/>
                <a:gd name="connsiteY74" fmla="*/ 797270 h 2159216"/>
                <a:gd name="connsiteX75" fmla="*/ 928564 w 2442017"/>
                <a:gd name="connsiteY75" fmla="*/ 787745 h 2159216"/>
                <a:gd name="connsiteX76" fmla="*/ 957139 w 2442017"/>
                <a:gd name="connsiteY76" fmla="*/ 859182 h 2159216"/>
                <a:gd name="connsiteX77" fmla="*/ 982075 w 2442017"/>
                <a:gd name="connsiteY77" fmla="*/ 846872 h 2159216"/>
                <a:gd name="connsiteX78" fmla="*/ 1025207 w 2442017"/>
                <a:gd name="connsiteY78" fmla="*/ 852532 h 2159216"/>
                <a:gd name="connsiteX79" fmla="*/ 1059533 w 2442017"/>
                <a:gd name="connsiteY79" fmla="*/ 859182 h 2159216"/>
                <a:gd name="connsiteX80" fmla="*/ 1118884 w 2442017"/>
                <a:gd name="connsiteY80" fmla="*/ 914715 h 2159216"/>
                <a:gd name="connsiteX81" fmla="*/ 1147639 w 2442017"/>
                <a:gd name="connsiteY81" fmla="*/ 899663 h 2159216"/>
                <a:gd name="connsiteX82" fmla="*/ 1183358 w 2442017"/>
                <a:gd name="connsiteY82" fmla="*/ 923476 h 2159216"/>
                <a:gd name="connsiteX83" fmla="*/ 1235746 w 2442017"/>
                <a:gd name="connsiteY83" fmla="*/ 952051 h 2159216"/>
                <a:gd name="connsiteX84" fmla="*/ 1316708 w 2442017"/>
                <a:gd name="connsiteY84" fmla="*/ 956633 h 2159216"/>
                <a:gd name="connsiteX85" fmla="*/ 1340205 w 2442017"/>
                <a:gd name="connsiteY85" fmla="*/ 917680 h 2159216"/>
                <a:gd name="connsiteX86" fmla="*/ 1304802 w 2442017"/>
                <a:gd name="connsiteY86" fmla="*/ 875851 h 2159216"/>
                <a:gd name="connsiteX87" fmla="*/ 1229859 w 2442017"/>
                <a:gd name="connsiteY87" fmla="*/ 823687 h 2159216"/>
                <a:gd name="connsiteX88" fmla="*/ 1142877 w 2442017"/>
                <a:gd name="connsiteY88" fmla="*/ 778220 h 2159216"/>
                <a:gd name="connsiteX89" fmla="*/ 1057646 w 2442017"/>
                <a:gd name="connsiteY89" fmla="*/ 685396 h 2159216"/>
                <a:gd name="connsiteX90" fmla="*/ 1019052 w 2442017"/>
                <a:gd name="connsiteY90" fmla="*/ 663920 h 2159216"/>
                <a:gd name="connsiteX91" fmla="*/ 937460 w 2442017"/>
                <a:gd name="connsiteY91" fmla="*/ 588124 h 2159216"/>
                <a:gd name="connsiteX92" fmla="*/ 907133 w 2442017"/>
                <a:gd name="connsiteY92" fmla="*/ 521045 h 2159216"/>
                <a:gd name="connsiteX93" fmla="*/ 876177 w 2442017"/>
                <a:gd name="connsiteY93" fmla="*/ 471038 h 2159216"/>
                <a:gd name="connsiteX94" fmla="*/ 859193 w 2442017"/>
                <a:gd name="connsiteY94" fmla="*/ 455134 h 2159216"/>
                <a:gd name="connsiteX95" fmla="*/ 864270 w 2442017"/>
                <a:gd name="connsiteY95" fmla="*/ 418651 h 2159216"/>
                <a:gd name="connsiteX96" fmla="*/ 885702 w 2442017"/>
                <a:gd name="connsiteY96" fmla="*/ 378394 h 2159216"/>
                <a:gd name="connsiteX97" fmla="*/ 842839 w 2442017"/>
                <a:gd name="connsiteY97" fmla="*/ 378170 h 2159216"/>
                <a:gd name="connsiteX98" fmla="*/ 800920 w 2442017"/>
                <a:gd name="connsiteY98" fmla="*/ 353099 h 2159216"/>
                <a:gd name="connsiteX99" fmla="*/ 792833 w 2442017"/>
                <a:gd name="connsiteY99" fmla="*/ 290063 h 2159216"/>
                <a:gd name="connsiteX100" fmla="*/ 761877 w 2442017"/>
                <a:gd name="connsiteY100" fmla="*/ 275776 h 2159216"/>
                <a:gd name="connsiteX101" fmla="*/ 756305 w 2442017"/>
                <a:gd name="connsiteY101" fmla="*/ 252862 h 2159216"/>
                <a:gd name="connsiteX102" fmla="*/ 704727 w 2442017"/>
                <a:gd name="connsiteY102" fmla="*/ 256726 h 2159216"/>
                <a:gd name="connsiteX103" fmla="*/ 692821 w 2442017"/>
                <a:gd name="connsiteY103" fmla="*/ 240057 h 2159216"/>
                <a:gd name="connsiteX104" fmla="*/ 642814 w 2442017"/>
                <a:gd name="connsiteY104" fmla="*/ 247201 h 2159216"/>
                <a:gd name="connsiteX105" fmla="*/ 621383 w 2442017"/>
                <a:gd name="connsiteY105" fmla="*/ 235295 h 2159216"/>
                <a:gd name="connsiteX106" fmla="*/ 608758 w 2442017"/>
                <a:gd name="connsiteY106" fmla="*/ 193644 h 2159216"/>
                <a:gd name="connsiteX107" fmla="*/ 534938 w 2442017"/>
                <a:gd name="connsiteY107" fmla="*/ 215075 h 2159216"/>
                <a:gd name="connsiteX108" fmla="*/ 559471 w 2442017"/>
                <a:gd name="connsiteY108" fmla="*/ 178145 h 2159216"/>
                <a:gd name="connsiteX109" fmla="*/ 607096 w 2442017"/>
                <a:gd name="connsiteY109" fmla="*/ 154332 h 2159216"/>
                <a:gd name="connsiteX110" fmla="*/ 642815 w 2442017"/>
                <a:gd name="connsiteY110" fmla="*/ 142426 h 2159216"/>
                <a:gd name="connsiteX111" fmla="*/ 657101 w 2442017"/>
                <a:gd name="connsiteY111" fmla="*/ 92419 h 2159216"/>
                <a:gd name="connsiteX112" fmla="*/ 699964 w 2442017"/>
                <a:gd name="connsiteY112" fmla="*/ 97182 h 2159216"/>
                <a:gd name="connsiteX113" fmla="*/ 803301 w 2442017"/>
                <a:gd name="connsiteY113" fmla="*/ 41649 h 2159216"/>
                <a:gd name="connsiteX114" fmla="*/ 1037113 w 2442017"/>
                <a:gd name="connsiteY114" fmla="*/ 0 h 2159216"/>
                <a:gd name="connsiteX115" fmla="*/ 1135823 w 2442017"/>
                <a:gd name="connsiteY115" fmla="*/ 27677 h 2159216"/>
                <a:gd name="connsiteX116" fmla="*/ 1200027 w 2442017"/>
                <a:gd name="connsiteY116" fmla="*/ 61463 h 2159216"/>
                <a:gd name="connsiteX117" fmla="*/ 1242889 w 2442017"/>
                <a:gd name="connsiteY117" fmla="*/ 90038 h 2159216"/>
                <a:gd name="connsiteX118" fmla="*/ 1424987 w 2442017"/>
                <a:gd name="connsiteY118" fmla="*/ 102933 h 2159216"/>
                <a:gd name="connsiteX0" fmla="*/ 1424987 w 2442017"/>
                <a:gd name="connsiteY0" fmla="*/ 102933 h 2159216"/>
                <a:gd name="connsiteX1" fmla="*/ 1343486 w 2442017"/>
                <a:gd name="connsiteY1" fmla="*/ 309068 h 2159216"/>
                <a:gd name="connsiteX2" fmla="*/ 1317607 w 2442017"/>
                <a:gd name="connsiteY2" fmla="*/ 464344 h 2159216"/>
                <a:gd name="connsiteX3" fmla="*/ 1472882 w 2442017"/>
                <a:gd name="connsiteY3" fmla="*/ 610993 h 2159216"/>
                <a:gd name="connsiteX4" fmla="*/ 1648693 w 2442017"/>
                <a:gd name="connsiteY4" fmla="*/ 658206 h 2159216"/>
                <a:gd name="connsiteX5" fmla="*/ 1841839 w 2442017"/>
                <a:gd name="connsiteY5" fmla="*/ 708476 h 2159216"/>
                <a:gd name="connsiteX6" fmla="*/ 1926506 w 2442017"/>
                <a:gd name="connsiteY6" fmla="*/ 761392 h 2159216"/>
                <a:gd name="connsiteX7" fmla="*/ 1973575 w 2442017"/>
                <a:gd name="connsiteY7" fmla="*/ 852781 h 2159216"/>
                <a:gd name="connsiteX8" fmla="*/ 2068213 w 2442017"/>
                <a:gd name="connsiteY8" fmla="*/ 1085586 h 2159216"/>
                <a:gd name="connsiteX9" fmla="*/ 2244296 w 2442017"/>
                <a:gd name="connsiteY9" fmla="*/ 1248799 h 2159216"/>
                <a:gd name="connsiteX10" fmla="*/ 2354014 w 2442017"/>
                <a:gd name="connsiteY10" fmla="*/ 1355401 h 2159216"/>
                <a:gd name="connsiteX11" fmla="*/ 2294277 w 2442017"/>
                <a:gd name="connsiteY11" fmla="*/ 1481059 h 2159216"/>
                <a:gd name="connsiteX12" fmla="*/ 2228131 w 2442017"/>
                <a:gd name="connsiteY12" fmla="*/ 1526039 h 2159216"/>
                <a:gd name="connsiteX13" fmla="*/ 2345717 w 2442017"/>
                <a:gd name="connsiteY13" fmla="*/ 1633513 h 2159216"/>
                <a:gd name="connsiteX14" fmla="*/ 2382071 w 2442017"/>
                <a:gd name="connsiteY14" fmla="*/ 1761969 h 2159216"/>
                <a:gd name="connsiteX15" fmla="*/ 2442017 w 2442017"/>
                <a:gd name="connsiteY15" fmla="*/ 1935877 h 2159216"/>
                <a:gd name="connsiteX16" fmla="*/ 2367383 w 2442017"/>
                <a:gd name="connsiteY16" fmla="*/ 2044106 h 2159216"/>
                <a:gd name="connsiteX17" fmla="*/ 2164631 w 2442017"/>
                <a:gd name="connsiteY17" fmla="*/ 1893809 h 2159216"/>
                <a:gd name="connsiteX18" fmla="*/ 2154047 w 2442017"/>
                <a:gd name="connsiteY18" fmla="*/ 2044623 h 2159216"/>
                <a:gd name="connsiteX19" fmla="*/ 2102031 w 2442017"/>
                <a:gd name="connsiteY19" fmla="*/ 2103801 h 2159216"/>
                <a:gd name="connsiteX20" fmla="*/ 1958383 w 2442017"/>
                <a:gd name="connsiteY20" fmla="*/ 2045375 h 2159216"/>
                <a:gd name="connsiteX21" fmla="*/ 1907985 w 2442017"/>
                <a:gd name="connsiteY21" fmla="*/ 1912330 h 2159216"/>
                <a:gd name="connsiteX22" fmla="*/ 1870943 w 2442017"/>
                <a:gd name="connsiteY22" fmla="*/ 1742997 h 2159216"/>
                <a:gd name="connsiteX23" fmla="*/ 1773047 w 2442017"/>
                <a:gd name="connsiteY23" fmla="*/ 1592185 h 2159216"/>
                <a:gd name="connsiteX24" fmla="*/ 1736005 w 2442017"/>
                <a:gd name="connsiteY24" fmla="*/ 1732414 h 2159216"/>
                <a:gd name="connsiteX25" fmla="*/ 1746588 w 2442017"/>
                <a:gd name="connsiteY25" fmla="*/ 1917623 h 2159216"/>
                <a:gd name="connsiteX26" fmla="*/ 1642075 w 2442017"/>
                <a:gd name="connsiteY26" fmla="*/ 2061139 h 2159216"/>
                <a:gd name="connsiteX27" fmla="*/ 1487629 w 2442017"/>
                <a:gd name="connsiteY27" fmla="*/ 1964876 h 2159216"/>
                <a:gd name="connsiteX28" fmla="*/ 1302685 w 2442017"/>
                <a:gd name="connsiteY28" fmla="*/ 1899524 h 2159216"/>
                <a:gd name="connsiteX29" fmla="*/ 1251884 w 2442017"/>
                <a:gd name="connsiteY29" fmla="*/ 1750563 h 2159216"/>
                <a:gd name="connsiteX30" fmla="*/ 1251818 w 2442017"/>
                <a:gd name="connsiteY30" fmla="*/ 1631873 h 2159216"/>
                <a:gd name="connsiteX31" fmla="*/ 1095715 w 2442017"/>
                <a:gd name="connsiteY31" fmla="*/ 1573661 h 2159216"/>
                <a:gd name="connsiteX32" fmla="*/ 867342 w 2442017"/>
                <a:gd name="connsiteY32" fmla="*/ 1656131 h 2159216"/>
                <a:gd name="connsiteX33" fmla="*/ 562381 w 2442017"/>
                <a:gd name="connsiteY33" fmla="*/ 1629649 h 2159216"/>
                <a:gd name="connsiteX34" fmla="*/ 486446 w 2442017"/>
                <a:gd name="connsiteY34" fmla="*/ 1720929 h 2159216"/>
                <a:gd name="connsiteX35" fmla="*/ 479568 w 2442017"/>
                <a:gd name="connsiteY35" fmla="*/ 1879678 h 2159216"/>
                <a:gd name="connsiteX36" fmla="*/ 431675 w 2442017"/>
                <a:gd name="connsiteY36" fmla="*/ 1975724 h 2159216"/>
                <a:gd name="connsiteX37" fmla="*/ 415083 w 2442017"/>
                <a:gd name="connsiteY37" fmla="*/ 2154428 h 2159216"/>
                <a:gd name="connsiteX38" fmla="*/ 359711 w 2442017"/>
                <a:gd name="connsiteY38" fmla="*/ 2093993 h 2159216"/>
                <a:gd name="connsiteX39" fmla="*/ 352620 w 2442017"/>
                <a:gd name="connsiteY39" fmla="*/ 1923619 h 2159216"/>
                <a:gd name="connsiteX40" fmla="*/ 271604 w 2442017"/>
                <a:gd name="connsiteY40" fmla="*/ 2013534 h 2159216"/>
                <a:gd name="connsiteX41" fmla="*/ 196532 w 2442017"/>
                <a:gd name="connsiteY41" fmla="*/ 2147095 h 2159216"/>
                <a:gd name="connsiteX42" fmla="*/ 195075 w 2442017"/>
                <a:gd name="connsiteY42" fmla="*/ 2063585 h 2159216"/>
                <a:gd name="connsiteX43" fmla="*/ 125733 w 2442017"/>
                <a:gd name="connsiteY43" fmla="*/ 2068548 h 2159216"/>
                <a:gd name="connsiteX44" fmla="*/ 7828 w 2442017"/>
                <a:gd name="connsiteY44" fmla="*/ 2101018 h 2159216"/>
                <a:gd name="connsiteX45" fmla="*/ 14498 w 2442017"/>
                <a:gd name="connsiteY45" fmla="*/ 2030297 h 2159216"/>
                <a:gd name="connsiteX46" fmla="*/ 158971 w 2442017"/>
                <a:gd name="connsiteY46" fmla="*/ 1998578 h 2159216"/>
                <a:gd name="connsiteX47" fmla="*/ 272602 w 2442017"/>
                <a:gd name="connsiteY47" fmla="*/ 1933372 h 2159216"/>
                <a:gd name="connsiteX48" fmla="*/ 356910 w 2442017"/>
                <a:gd name="connsiteY48" fmla="*/ 1823873 h 2159216"/>
                <a:gd name="connsiteX49" fmla="*/ 261660 w 2442017"/>
                <a:gd name="connsiteY49" fmla="*/ 1547248 h 2159216"/>
                <a:gd name="connsiteX50" fmla="*/ 182974 w 2442017"/>
                <a:gd name="connsiteY50" fmla="*/ 1495850 h 2159216"/>
                <a:gd name="connsiteX51" fmla="*/ 132632 w 2442017"/>
                <a:gd name="connsiteY51" fmla="*/ 1420206 h 2159216"/>
                <a:gd name="connsiteX52" fmla="*/ 229659 w 2442017"/>
                <a:gd name="connsiteY52" fmla="*/ 1329523 h 2159216"/>
                <a:gd name="connsiteX53" fmla="*/ 265184 w 2442017"/>
                <a:gd name="connsiteY53" fmla="*/ 1275227 h 2159216"/>
                <a:gd name="connsiteX54" fmla="*/ 384157 w 2442017"/>
                <a:gd name="connsiteY54" fmla="*/ 1092590 h 2159216"/>
                <a:gd name="connsiteX55" fmla="*/ 390402 w 2442017"/>
                <a:gd name="connsiteY55" fmla="*/ 1021107 h 2159216"/>
                <a:gd name="connsiteX56" fmla="*/ 399927 w 2442017"/>
                <a:gd name="connsiteY56" fmla="*/ 960812 h 2159216"/>
                <a:gd name="connsiteX57" fmla="*/ 435646 w 2442017"/>
                <a:gd name="connsiteY57" fmla="*/ 952051 h 2159216"/>
                <a:gd name="connsiteX58" fmla="*/ 465074 w 2442017"/>
                <a:gd name="connsiteY58" fmla="*/ 983142 h 2159216"/>
                <a:gd name="connsiteX59" fmla="*/ 483271 w 2442017"/>
                <a:gd name="connsiteY59" fmla="*/ 966338 h 2159216"/>
                <a:gd name="connsiteX60" fmla="*/ 481743 w 2442017"/>
                <a:gd name="connsiteY60" fmla="*/ 906088 h 2159216"/>
                <a:gd name="connsiteX61" fmla="*/ 533188 w 2442017"/>
                <a:gd name="connsiteY61" fmla="*/ 885556 h 2159216"/>
                <a:gd name="connsiteX62" fmla="*/ 576139 w 2442017"/>
                <a:gd name="connsiteY62" fmla="*/ 930620 h 2159216"/>
                <a:gd name="connsiteX63" fmla="*/ 592808 w 2442017"/>
                <a:gd name="connsiteY63" fmla="*/ 952051 h 2159216"/>
                <a:gd name="connsiteX64" fmla="*/ 621833 w 2442017"/>
                <a:gd name="connsiteY64" fmla="*/ 939380 h 2159216"/>
                <a:gd name="connsiteX65" fmla="*/ 630908 w 2442017"/>
                <a:gd name="connsiteY65" fmla="*/ 880613 h 2159216"/>
                <a:gd name="connsiteX66" fmla="*/ 631942 w 2442017"/>
                <a:gd name="connsiteY66" fmla="*/ 847186 h 2159216"/>
                <a:gd name="connsiteX67" fmla="*/ 652339 w 2442017"/>
                <a:gd name="connsiteY67" fmla="*/ 823463 h 2159216"/>
                <a:gd name="connsiteX68" fmla="*/ 708097 w 2442017"/>
                <a:gd name="connsiteY68" fmla="*/ 804952 h 2159216"/>
                <a:gd name="connsiteX69" fmla="*/ 740446 w 2442017"/>
                <a:gd name="connsiteY69" fmla="*/ 799651 h 2159216"/>
                <a:gd name="connsiteX70" fmla="*/ 758642 w 2442017"/>
                <a:gd name="connsiteY70" fmla="*/ 767167 h 2159216"/>
                <a:gd name="connsiteX71" fmla="*/ 783308 w 2442017"/>
                <a:gd name="connsiteY71" fmla="*/ 759170 h 2159216"/>
                <a:gd name="connsiteX72" fmla="*/ 799977 w 2442017"/>
                <a:gd name="connsiteY72" fmla="*/ 735357 h 2159216"/>
                <a:gd name="connsiteX73" fmla="*/ 823789 w 2442017"/>
                <a:gd name="connsiteY73" fmla="*/ 787745 h 2159216"/>
                <a:gd name="connsiteX74" fmla="*/ 866652 w 2442017"/>
                <a:gd name="connsiteY74" fmla="*/ 785364 h 2159216"/>
                <a:gd name="connsiteX75" fmla="*/ 904752 w 2442017"/>
                <a:gd name="connsiteY75" fmla="*/ 797270 h 2159216"/>
                <a:gd name="connsiteX76" fmla="*/ 928564 w 2442017"/>
                <a:gd name="connsiteY76" fmla="*/ 787745 h 2159216"/>
                <a:gd name="connsiteX77" fmla="*/ 957139 w 2442017"/>
                <a:gd name="connsiteY77" fmla="*/ 859182 h 2159216"/>
                <a:gd name="connsiteX78" fmla="*/ 982075 w 2442017"/>
                <a:gd name="connsiteY78" fmla="*/ 846872 h 2159216"/>
                <a:gd name="connsiteX79" fmla="*/ 1025207 w 2442017"/>
                <a:gd name="connsiteY79" fmla="*/ 852532 h 2159216"/>
                <a:gd name="connsiteX80" fmla="*/ 1059533 w 2442017"/>
                <a:gd name="connsiteY80" fmla="*/ 859182 h 2159216"/>
                <a:gd name="connsiteX81" fmla="*/ 1118884 w 2442017"/>
                <a:gd name="connsiteY81" fmla="*/ 914715 h 2159216"/>
                <a:gd name="connsiteX82" fmla="*/ 1147639 w 2442017"/>
                <a:gd name="connsiteY82" fmla="*/ 899663 h 2159216"/>
                <a:gd name="connsiteX83" fmla="*/ 1183358 w 2442017"/>
                <a:gd name="connsiteY83" fmla="*/ 923476 h 2159216"/>
                <a:gd name="connsiteX84" fmla="*/ 1235746 w 2442017"/>
                <a:gd name="connsiteY84" fmla="*/ 952051 h 2159216"/>
                <a:gd name="connsiteX85" fmla="*/ 1316708 w 2442017"/>
                <a:gd name="connsiteY85" fmla="*/ 956633 h 2159216"/>
                <a:gd name="connsiteX86" fmla="*/ 1340205 w 2442017"/>
                <a:gd name="connsiteY86" fmla="*/ 917680 h 2159216"/>
                <a:gd name="connsiteX87" fmla="*/ 1304802 w 2442017"/>
                <a:gd name="connsiteY87" fmla="*/ 875851 h 2159216"/>
                <a:gd name="connsiteX88" fmla="*/ 1229859 w 2442017"/>
                <a:gd name="connsiteY88" fmla="*/ 823687 h 2159216"/>
                <a:gd name="connsiteX89" fmla="*/ 1142877 w 2442017"/>
                <a:gd name="connsiteY89" fmla="*/ 778220 h 2159216"/>
                <a:gd name="connsiteX90" fmla="*/ 1057646 w 2442017"/>
                <a:gd name="connsiteY90" fmla="*/ 685396 h 2159216"/>
                <a:gd name="connsiteX91" fmla="*/ 1019052 w 2442017"/>
                <a:gd name="connsiteY91" fmla="*/ 663920 h 2159216"/>
                <a:gd name="connsiteX92" fmla="*/ 937460 w 2442017"/>
                <a:gd name="connsiteY92" fmla="*/ 588124 h 2159216"/>
                <a:gd name="connsiteX93" fmla="*/ 907133 w 2442017"/>
                <a:gd name="connsiteY93" fmla="*/ 521045 h 2159216"/>
                <a:gd name="connsiteX94" fmla="*/ 876177 w 2442017"/>
                <a:gd name="connsiteY94" fmla="*/ 471038 h 2159216"/>
                <a:gd name="connsiteX95" fmla="*/ 859193 w 2442017"/>
                <a:gd name="connsiteY95" fmla="*/ 455134 h 2159216"/>
                <a:gd name="connsiteX96" fmla="*/ 864270 w 2442017"/>
                <a:gd name="connsiteY96" fmla="*/ 418651 h 2159216"/>
                <a:gd name="connsiteX97" fmla="*/ 885702 w 2442017"/>
                <a:gd name="connsiteY97" fmla="*/ 378394 h 2159216"/>
                <a:gd name="connsiteX98" fmla="*/ 842839 w 2442017"/>
                <a:gd name="connsiteY98" fmla="*/ 378170 h 2159216"/>
                <a:gd name="connsiteX99" fmla="*/ 800920 w 2442017"/>
                <a:gd name="connsiteY99" fmla="*/ 353099 h 2159216"/>
                <a:gd name="connsiteX100" fmla="*/ 792833 w 2442017"/>
                <a:gd name="connsiteY100" fmla="*/ 290063 h 2159216"/>
                <a:gd name="connsiteX101" fmla="*/ 761877 w 2442017"/>
                <a:gd name="connsiteY101" fmla="*/ 275776 h 2159216"/>
                <a:gd name="connsiteX102" fmla="*/ 756305 w 2442017"/>
                <a:gd name="connsiteY102" fmla="*/ 252862 h 2159216"/>
                <a:gd name="connsiteX103" fmla="*/ 704727 w 2442017"/>
                <a:gd name="connsiteY103" fmla="*/ 256726 h 2159216"/>
                <a:gd name="connsiteX104" fmla="*/ 692821 w 2442017"/>
                <a:gd name="connsiteY104" fmla="*/ 240057 h 2159216"/>
                <a:gd name="connsiteX105" fmla="*/ 642814 w 2442017"/>
                <a:gd name="connsiteY105" fmla="*/ 247201 h 2159216"/>
                <a:gd name="connsiteX106" fmla="*/ 621383 w 2442017"/>
                <a:gd name="connsiteY106" fmla="*/ 235295 h 2159216"/>
                <a:gd name="connsiteX107" fmla="*/ 608758 w 2442017"/>
                <a:gd name="connsiteY107" fmla="*/ 193644 h 2159216"/>
                <a:gd name="connsiteX108" fmla="*/ 534938 w 2442017"/>
                <a:gd name="connsiteY108" fmla="*/ 215075 h 2159216"/>
                <a:gd name="connsiteX109" fmla="*/ 559471 w 2442017"/>
                <a:gd name="connsiteY109" fmla="*/ 178145 h 2159216"/>
                <a:gd name="connsiteX110" fmla="*/ 607096 w 2442017"/>
                <a:gd name="connsiteY110" fmla="*/ 154332 h 2159216"/>
                <a:gd name="connsiteX111" fmla="*/ 642815 w 2442017"/>
                <a:gd name="connsiteY111" fmla="*/ 142426 h 2159216"/>
                <a:gd name="connsiteX112" fmla="*/ 657101 w 2442017"/>
                <a:gd name="connsiteY112" fmla="*/ 92419 h 2159216"/>
                <a:gd name="connsiteX113" fmla="*/ 699964 w 2442017"/>
                <a:gd name="connsiteY113" fmla="*/ 97182 h 2159216"/>
                <a:gd name="connsiteX114" fmla="*/ 803301 w 2442017"/>
                <a:gd name="connsiteY114" fmla="*/ 41649 h 2159216"/>
                <a:gd name="connsiteX115" fmla="*/ 1037113 w 2442017"/>
                <a:gd name="connsiteY115" fmla="*/ 0 h 2159216"/>
                <a:gd name="connsiteX116" fmla="*/ 1135823 w 2442017"/>
                <a:gd name="connsiteY116" fmla="*/ 27677 h 2159216"/>
                <a:gd name="connsiteX117" fmla="*/ 1200027 w 2442017"/>
                <a:gd name="connsiteY117" fmla="*/ 61463 h 2159216"/>
                <a:gd name="connsiteX118" fmla="*/ 1242889 w 2442017"/>
                <a:gd name="connsiteY118" fmla="*/ 90038 h 2159216"/>
                <a:gd name="connsiteX119" fmla="*/ 1424987 w 2442017"/>
                <a:gd name="connsiteY119" fmla="*/ 102933 h 2159216"/>
                <a:gd name="connsiteX0" fmla="*/ 1424987 w 2442017"/>
                <a:gd name="connsiteY0" fmla="*/ 102933 h 2159216"/>
                <a:gd name="connsiteX1" fmla="*/ 1343486 w 2442017"/>
                <a:gd name="connsiteY1" fmla="*/ 309068 h 2159216"/>
                <a:gd name="connsiteX2" fmla="*/ 1317607 w 2442017"/>
                <a:gd name="connsiteY2" fmla="*/ 464344 h 2159216"/>
                <a:gd name="connsiteX3" fmla="*/ 1472882 w 2442017"/>
                <a:gd name="connsiteY3" fmla="*/ 610993 h 2159216"/>
                <a:gd name="connsiteX4" fmla="*/ 1648693 w 2442017"/>
                <a:gd name="connsiteY4" fmla="*/ 658206 h 2159216"/>
                <a:gd name="connsiteX5" fmla="*/ 1841839 w 2442017"/>
                <a:gd name="connsiteY5" fmla="*/ 708476 h 2159216"/>
                <a:gd name="connsiteX6" fmla="*/ 1926506 w 2442017"/>
                <a:gd name="connsiteY6" fmla="*/ 761392 h 2159216"/>
                <a:gd name="connsiteX7" fmla="*/ 1973575 w 2442017"/>
                <a:gd name="connsiteY7" fmla="*/ 852781 h 2159216"/>
                <a:gd name="connsiteX8" fmla="*/ 2068213 w 2442017"/>
                <a:gd name="connsiteY8" fmla="*/ 1085586 h 2159216"/>
                <a:gd name="connsiteX9" fmla="*/ 2244296 w 2442017"/>
                <a:gd name="connsiteY9" fmla="*/ 1248799 h 2159216"/>
                <a:gd name="connsiteX10" fmla="*/ 2354014 w 2442017"/>
                <a:gd name="connsiteY10" fmla="*/ 1355401 h 2159216"/>
                <a:gd name="connsiteX11" fmla="*/ 2294277 w 2442017"/>
                <a:gd name="connsiteY11" fmla="*/ 1481059 h 2159216"/>
                <a:gd name="connsiteX12" fmla="*/ 2228131 w 2442017"/>
                <a:gd name="connsiteY12" fmla="*/ 1526039 h 2159216"/>
                <a:gd name="connsiteX13" fmla="*/ 2345717 w 2442017"/>
                <a:gd name="connsiteY13" fmla="*/ 1633513 h 2159216"/>
                <a:gd name="connsiteX14" fmla="*/ 2382071 w 2442017"/>
                <a:gd name="connsiteY14" fmla="*/ 1761969 h 2159216"/>
                <a:gd name="connsiteX15" fmla="*/ 2442017 w 2442017"/>
                <a:gd name="connsiteY15" fmla="*/ 1935877 h 2159216"/>
                <a:gd name="connsiteX16" fmla="*/ 2367383 w 2442017"/>
                <a:gd name="connsiteY16" fmla="*/ 2044106 h 2159216"/>
                <a:gd name="connsiteX17" fmla="*/ 2164631 w 2442017"/>
                <a:gd name="connsiteY17" fmla="*/ 1893809 h 2159216"/>
                <a:gd name="connsiteX18" fmla="*/ 2154047 w 2442017"/>
                <a:gd name="connsiteY18" fmla="*/ 2044623 h 2159216"/>
                <a:gd name="connsiteX19" fmla="*/ 2102031 w 2442017"/>
                <a:gd name="connsiteY19" fmla="*/ 2103801 h 2159216"/>
                <a:gd name="connsiteX20" fmla="*/ 1958383 w 2442017"/>
                <a:gd name="connsiteY20" fmla="*/ 2045375 h 2159216"/>
                <a:gd name="connsiteX21" fmla="*/ 1907985 w 2442017"/>
                <a:gd name="connsiteY21" fmla="*/ 1912330 h 2159216"/>
                <a:gd name="connsiteX22" fmla="*/ 1870943 w 2442017"/>
                <a:gd name="connsiteY22" fmla="*/ 1742997 h 2159216"/>
                <a:gd name="connsiteX23" fmla="*/ 1773047 w 2442017"/>
                <a:gd name="connsiteY23" fmla="*/ 1592185 h 2159216"/>
                <a:gd name="connsiteX24" fmla="*/ 1736005 w 2442017"/>
                <a:gd name="connsiteY24" fmla="*/ 1732414 h 2159216"/>
                <a:gd name="connsiteX25" fmla="*/ 1746588 w 2442017"/>
                <a:gd name="connsiteY25" fmla="*/ 1917623 h 2159216"/>
                <a:gd name="connsiteX26" fmla="*/ 1642075 w 2442017"/>
                <a:gd name="connsiteY26" fmla="*/ 2061139 h 2159216"/>
                <a:gd name="connsiteX27" fmla="*/ 1487629 w 2442017"/>
                <a:gd name="connsiteY27" fmla="*/ 1964876 h 2159216"/>
                <a:gd name="connsiteX28" fmla="*/ 1302685 w 2442017"/>
                <a:gd name="connsiteY28" fmla="*/ 1899524 h 2159216"/>
                <a:gd name="connsiteX29" fmla="*/ 1251884 w 2442017"/>
                <a:gd name="connsiteY29" fmla="*/ 1750563 h 2159216"/>
                <a:gd name="connsiteX30" fmla="*/ 1251818 w 2442017"/>
                <a:gd name="connsiteY30" fmla="*/ 1631873 h 2159216"/>
                <a:gd name="connsiteX31" fmla="*/ 1095715 w 2442017"/>
                <a:gd name="connsiteY31" fmla="*/ 1573661 h 2159216"/>
                <a:gd name="connsiteX32" fmla="*/ 867342 w 2442017"/>
                <a:gd name="connsiteY32" fmla="*/ 1656131 h 2159216"/>
                <a:gd name="connsiteX33" fmla="*/ 562381 w 2442017"/>
                <a:gd name="connsiteY33" fmla="*/ 1629649 h 2159216"/>
                <a:gd name="connsiteX34" fmla="*/ 486446 w 2442017"/>
                <a:gd name="connsiteY34" fmla="*/ 1720929 h 2159216"/>
                <a:gd name="connsiteX35" fmla="*/ 479568 w 2442017"/>
                <a:gd name="connsiteY35" fmla="*/ 1879678 h 2159216"/>
                <a:gd name="connsiteX36" fmla="*/ 431675 w 2442017"/>
                <a:gd name="connsiteY36" fmla="*/ 1975724 h 2159216"/>
                <a:gd name="connsiteX37" fmla="*/ 415083 w 2442017"/>
                <a:gd name="connsiteY37" fmla="*/ 2154428 h 2159216"/>
                <a:gd name="connsiteX38" fmla="*/ 359711 w 2442017"/>
                <a:gd name="connsiteY38" fmla="*/ 2093993 h 2159216"/>
                <a:gd name="connsiteX39" fmla="*/ 352620 w 2442017"/>
                <a:gd name="connsiteY39" fmla="*/ 1923619 h 2159216"/>
                <a:gd name="connsiteX40" fmla="*/ 271604 w 2442017"/>
                <a:gd name="connsiteY40" fmla="*/ 2013534 h 2159216"/>
                <a:gd name="connsiteX41" fmla="*/ 196532 w 2442017"/>
                <a:gd name="connsiteY41" fmla="*/ 2147095 h 2159216"/>
                <a:gd name="connsiteX42" fmla="*/ 195075 w 2442017"/>
                <a:gd name="connsiteY42" fmla="*/ 2063585 h 2159216"/>
                <a:gd name="connsiteX43" fmla="*/ 125733 w 2442017"/>
                <a:gd name="connsiteY43" fmla="*/ 2068548 h 2159216"/>
                <a:gd name="connsiteX44" fmla="*/ 7828 w 2442017"/>
                <a:gd name="connsiteY44" fmla="*/ 2101018 h 2159216"/>
                <a:gd name="connsiteX45" fmla="*/ 14498 w 2442017"/>
                <a:gd name="connsiteY45" fmla="*/ 2030297 h 2159216"/>
                <a:gd name="connsiteX46" fmla="*/ 158971 w 2442017"/>
                <a:gd name="connsiteY46" fmla="*/ 1998578 h 2159216"/>
                <a:gd name="connsiteX47" fmla="*/ 272602 w 2442017"/>
                <a:gd name="connsiteY47" fmla="*/ 1933372 h 2159216"/>
                <a:gd name="connsiteX48" fmla="*/ 356910 w 2442017"/>
                <a:gd name="connsiteY48" fmla="*/ 1823873 h 2159216"/>
                <a:gd name="connsiteX49" fmla="*/ 261660 w 2442017"/>
                <a:gd name="connsiteY49" fmla="*/ 1547248 h 2159216"/>
                <a:gd name="connsiteX50" fmla="*/ 182974 w 2442017"/>
                <a:gd name="connsiteY50" fmla="*/ 1495850 h 2159216"/>
                <a:gd name="connsiteX51" fmla="*/ 132632 w 2442017"/>
                <a:gd name="connsiteY51" fmla="*/ 1420206 h 2159216"/>
                <a:gd name="connsiteX52" fmla="*/ 229659 w 2442017"/>
                <a:gd name="connsiteY52" fmla="*/ 1329523 h 2159216"/>
                <a:gd name="connsiteX53" fmla="*/ 265184 w 2442017"/>
                <a:gd name="connsiteY53" fmla="*/ 1275227 h 2159216"/>
                <a:gd name="connsiteX54" fmla="*/ 384157 w 2442017"/>
                <a:gd name="connsiteY54" fmla="*/ 1092590 h 2159216"/>
                <a:gd name="connsiteX55" fmla="*/ 390402 w 2442017"/>
                <a:gd name="connsiteY55" fmla="*/ 1021107 h 2159216"/>
                <a:gd name="connsiteX56" fmla="*/ 399927 w 2442017"/>
                <a:gd name="connsiteY56" fmla="*/ 960812 h 2159216"/>
                <a:gd name="connsiteX57" fmla="*/ 435646 w 2442017"/>
                <a:gd name="connsiteY57" fmla="*/ 952051 h 2159216"/>
                <a:gd name="connsiteX58" fmla="*/ 465074 w 2442017"/>
                <a:gd name="connsiteY58" fmla="*/ 983142 h 2159216"/>
                <a:gd name="connsiteX59" fmla="*/ 483271 w 2442017"/>
                <a:gd name="connsiteY59" fmla="*/ 966338 h 2159216"/>
                <a:gd name="connsiteX60" fmla="*/ 481743 w 2442017"/>
                <a:gd name="connsiteY60" fmla="*/ 906088 h 2159216"/>
                <a:gd name="connsiteX61" fmla="*/ 533188 w 2442017"/>
                <a:gd name="connsiteY61" fmla="*/ 885556 h 2159216"/>
                <a:gd name="connsiteX62" fmla="*/ 576139 w 2442017"/>
                <a:gd name="connsiteY62" fmla="*/ 930620 h 2159216"/>
                <a:gd name="connsiteX63" fmla="*/ 592808 w 2442017"/>
                <a:gd name="connsiteY63" fmla="*/ 952051 h 2159216"/>
                <a:gd name="connsiteX64" fmla="*/ 621833 w 2442017"/>
                <a:gd name="connsiteY64" fmla="*/ 939380 h 2159216"/>
                <a:gd name="connsiteX65" fmla="*/ 630908 w 2442017"/>
                <a:gd name="connsiteY65" fmla="*/ 880613 h 2159216"/>
                <a:gd name="connsiteX66" fmla="*/ 631942 w 2442017"/>
                <a:gd name="connsiteY66" fmla="*/ 847186 h 2159216"/>
                <a:gd name="connsiteX67" fmla="*/ 652339 w 2442017"/>
                <a:gd name="connsiteY67" fmla="*/ 823463 h 2159216"/>
                <a:gd name="connsiteX68" fmla="*/ 708097 w 2442017"/>
                <a:gd name="connsiteY68" fmla="*/ 804952 h 2159216"/>
                <a:gd name="connsiteX69" fmla="*/ 740446 w 2442017"/>
                <a:gd name="connsiteY69" fmla="*/ 799651 h 2159216"/>
                <a:gd name="connsiteX70" fmla="*/ 758642 w 2442017"/>
                <a:gd name="connsiteY70" fmla="*/ 767167 h 2159216"/>
                <a:gd name="connsiteX71" fmla="*/ 783308 w 2442017"/>
                <a:gd name="connsiteY71" fmla="*/ 759170 h 2159216"/>
                <a:gd name="connsiteX72" fmla="*/ 799977 w 2442017"/>
                <a:gd name="connsiteY72" fmla="*/ 735357 h 2159216"/>
                <a:gd name="connsiteX73" fmla="*/ 823789 w 2442017"/>
                <a:gd name="connsiteY73" fmla="*/ 787745 h 2159216"/>
                <a:gd name="connsiteX74" fmla="*/ 866652 w 2442017"/>
                <a:gd name="connsiteY74" fmla="*/ 785364 h 2159216"/>
                <a:gd name="connsiteX75" fmla="*/ 904752 w 2442017"/>
                <a:gd name="connsiteY75" fmla="*/ 797270 h 2159216"/>
                <a:gd name="connsiteX76" fmla="*/ 928564 w 2442017"/>
                <a:gd name="connsiteY76" fmla="*/ 787745 h 2159216"/>
                <a:gd name="connsiteX77" fmla="*/ 957139 w 2442017"/>
                <a:gd name="connsiteY77" fmla="*/ 859182 h 2159216"/>
                <a:gd name="connsiteX78" fmla="*/ 982075 w 2442017"/>
                <a:gd name="connsiteY78" fmla="*/ 846872 h 2159216"/>
                <a:gd name="connsiteX79" fmla="*/ 1025207 w 2442017"/>
                <a:gd name="connsiteY79" fmla="*/ 852532 h 2159216"/>
                <a:gd name="connsiteX80" fmla="*/ 1059533 w 2442017"/>
                <a:gd name="connsiteY80" fmla="*/ 859182 h 2159216"/>
                <a:gd name="connsiteX81" fmla="*/ 1118884 w 2442017"/>
                <a:gd name="connsiteY81" fmla="*/ 914715 h 2159216"/>
                <a:gd name="connsiteX82" fmla="*/ 1147639 w 2442017"/>
                <a:gd name="connsiteY82" fmla="*/ 899663 h 2159216"/>
                <a:gd name="connsiteX83" fmla="*/ 1183358 w 2442017"/>
                <a:gd name="connsiteY83" fmla="*/ 923476 h 2159216"/>
                <a:gd name="connsiteX84" fmla="*/ 1235746 w 2442017"/>
                <a:gd name="connsiteY84" fmla="*/ 952051 h 2159216"/>
                <a:gd name="connsiteX85" fmla="*/ 1316708 w 2442017"/>
                <a:gd name="connsiteY85" fmla="*/ 956633 h 2159216"/>
                <a:gd name="connsiteX86" fmla="*/ 1340205 w 2442017"/>
                <a:gd name="connsiteY86" fmla="*/ 917680 h 2159216"/>
                <a:gd name="connsiteX87" fmla="*/ 1304802 w 2442017"/>
                <a:gd name="connsiteY87" fmla="*/ 875851 h 2159216"/>
                <a:gd name="connsiteX88" fmla="*/ 1229859 w 2442017"/>
                <a:gd name="connsiteY88" fmla="*/ 823687 h 2159216"/>
                <a:gd name="connsiteX89" fmla="*/ 1142877 w 2442017"/>
                <a:gd name="connsiteY89" fmla="*/ 778220 h 2159216"/>
                <a:gd name="connsiteX90" fmla="*/ 1057646 w 2442017"/>
                <a:gd name="connsiteY90" fmla="*/ 685396 h 2159216"/>
                <a:gd name="connsiteX91" fmla="*/ 1019052 w 2442017"/>
                <a:gd name="connsiteY91" fmla="*/ 663920 h 2159216"/>
                <a:gd name="connsiteX92" fmla="*/ 937460 w 2442017"/>
                <a:gd name="connsiteY92" fmla="*/ 588124 h 2159216"/>
                <a:gd name="connsiteX93" fmla="*/ 907133 w 2442017"/>
                <a:gd name="connsiteY93" fmla="*/ 521045 h 2159216"/>
                <a:gd name="connsiteX94" fmla="*/ 876177 w 2442017"/>
                <a:gd name="connsiteY94" fmla="*/ 471038 h 2159216"/>
                <a:gd name="connsiteX95" fmla="*/ 859193 w 2442017"/>
                <a:gd name="connsiteY95" fmla="*/ 455134 h 2159216"/>
                <a:gd name="connsiteX96" fmla="*/ 864270 w 2442017"/>
                <a:gd name="connsiteY96" fmla="*/ 418651 h 2159216"/>
                <a:gd name="connsiteX97" fmla="*/ 885702 w 2442017"/>
                <a:gd name="connsiteY97" fmla="*/ 378394 h 2159216"/>
                <a:gd name="connsiteX98" fmla="*/ 842839 w 2442017"/>
                <a:gd name="connsiteY98" fmla="*/ 378170 h 2159216"/>
                <a:gd name="connsiteX99" fmla="*/ 800920 w 2442017"/>
                <a:gd name="connsiteY99" fmla="*/ 353099 h 2159216"/>
                <a:gd name="connsiteX100" fmla="*/ 792833 w 2442017"/>
                <a:gd name="connsiteY100" fmla="*/ 290063 h 2159216"/>
                <a:gd name="connsiteX101" fmla="*/ 761877 w 2442017"/>
                <a:gd name="connsiteY101" fmla="*/ 275776 h 2159216"/>
                <a:gd name="connsiteX102" fmla="*/ 756305 w 2442017"/>
                <a:gd name="connsiteY102" fmla="*/ 252862 h 2159216"/>
                <a:gd name="connsiteX103" fmla="*/ 704727 w 2442017"/>
                <a:gd name="connsiteY103" fmla="*/ 256726 h 2159216"/>
                <a:gd name="connsiteX104" fmla="*/ 692821 w 2442017"/>
                <a:gd name="connsiteY104" fmla="*/ 240057 h 2159216"/>
                <a:gd name="connsiteX105" fmla="*/ 642814 w 2442017"/>
                <a:gd name="connsiteY105" fmla="*/ 247201 h 2159216"/>
                <a:gd name="connsiteX106" fmla="*/ 621383 w 2442017"/>
                <a:gd name="connsiteY106" fmla="*/ 235295 h 2159216"/>
                <a:gd name="connsiteX107" fmla="*/ 608758 w 2442017"/>
                <a:gd name="connsiteY107" fmla="*/ 193644 h 2159216"/>
                <a:gd name="connsiteX108" fmla="*/ 534938 w 2442017"/>
                <a:gd name="connsiteY108" fmla="*/ 215075 h 2159216"/>
                <a:gd name="connsiteX109" fmla="*/ 559471 w 2442017"/>
                <a:gd name="connsiteY109" fmla="*/ 178145 h 2159216"/>
                <a:gd name="connsiteX110" fmla="*/ 607096 w 2442017"/>
                <a:gd name="connsiteY110" fmla="*/ 154332 h 2159216"/>
                <a:gd name="connsiteX111" fmla="*/ 642815 w 2442017"/>
                <a:gd name="connsiteY111" fmla="*/ 142426 h 2159216"/>
                <a:gd name="connsiteX112" fmla="*/ 657101 w 2442017"/>
                <a:gd name="connsiteY112" fmla="*/ 92419 h 2159216"/>
                <a:gd name="connsiteX113" fmla="*/ 699964 w 2442017"/>
                <a:gd name="connsiteY113" fmla="*/ 97182 h 2159216"/>
                <a:gd name="connsiteX114" fmla="*/ 803301 w 2442017"/>
                <a:gd name="connsiteY114" fmla="*/ 41649 h 2159216"/>
                <a:gd name="connsiteX115" fmla="*/ 1037113 w 2442017"/>
                <a:gd name="connsiteY115" fmla="*/ 0 h 2159216"/>
                <a:gd name="connsiteX116" fmla="*/ 1135823 w 2442017"/>
                <a:gd name="connsiteY116" fmla="*/ 27677 h 2159216"/>
                <a:gd name="connsiteX117" fmla="*/ 1200027 w 2442017"/>
                <a:gd name="connsiteY117" fmla="*/ 61463 h 2159216"/>
                <a:gd name="connsiteX118" fmla="*/ 1242889 w 2442017"/>
                <a:gd name="connsiteY118" fmla="*/ 90038 h 2159216"/>
                <a:gd name="connsiteX119" fmla="*/ 1424987 w 2442017"/>
                <a:gd name="connsiteY119" fmla="*/ 102933 h 2159216"/>
                <a:gd name="connsiteX0" fmla="*/ 1424987 w 2442017"/>
                <a:gd name="connsiteY0" fmla="*/ 102933 h 2159216"/>
                <a:gd name="connsiteX1" fmla="*/ 1343486 w 2442017"/>
                <a:gd name="connsiteY1" fmla="*/ 309068 h 2159216"/>
                <a:gd name="connsiteX2" fmla="*/ 1317607 w 2442017"/>
                <a:gd name="connsiteY2" fmla="*/ 464344 h 2159216"/>
                <a:gd name="connsiteX3" fmla="*/ 1472882 w 2442017"/>
                <a:gd name="connsiteY3" fmla="*/ 610993 h 2159216"/>
                <a:gd name="connsiteX4" fmla="*/ 1648693 w 2442017"/>
                <a:gd name="connsiteY4" fmla="*/ 658206 h 2159216"/>
                <a:gd name="connsiteX5" fmla="*/ 1841839 w 2442017"/>
                <a:gd name="connsiteY5" fmla="*/ 708476 h 2159216"/>
                <a:gd name="connsiteX6" fmla="*/ 1926506 w 2442017"/>
                <a:gd name="connsiteY6" fmla="*/ 761392 h 2159216"/>
                <a:gd name="connsiteX7" fmla="*/ 1973575 w 2442017"/>
                <a:gd name="connsiteY7" fmla="*/ 852781 h 2159216"/>
                <a:gd name="connsiteX8" fmla="*/ 2068213 w 2442017"/>
                <a:gd name="connsiteY8" fmla="*/ 1085586 h 2159216"/>
                <a:gd name="connsiteX9" fmla="*/ 2244296 w 2442017"/>
                <a:gd name="connsiteY9" fmla="*/ 1248799 h 2159216"/>
                <a:gd name="connsiteX10" fmla="*/ 2354014 w 2442017"/>
                <a:gd name="connsiteY10" fmla="*/ 1355401 h 2159216"/>
                <a:gd name="connsiteX11" fmla="*/ 2294277 w 2442017"/>
                <a:gd name="connsiteY11" fmla="*/ 1481059 h 2159216"/>
                <a:gd name="connsiteX12" fmla="*/ 2228131 w 2442017"/>
                <a:gd name="connsiteY12" fmla="*/ 1526039 h 2159216"/>
                <a:gd name="connsiteX13" fmla="*/ 2345717 w 2442017"/>
                <a:gd name="connsiteY13" fmla="*/ 1633513 h 2159216"/>
                <a:gd name="connsiteX14" fmla="*/ 2382071 w 2442017"/>
                <a:gd name="connsiteY14" fmla="*/ 1761969 h 2159216"/>
                <a:gd name="connsiteX15" fmla="*/ 2442017 w 2442017"/>
                <a:gd name="connsiteY15" fmla="*/ 1935877 h 2159216"/>
                <a:gd name="connsiteX16" fmla="*/ 2367383 w 2442017"/>
                <a:gd name="connsiteY16" fmla="*/ 2044106 h 2159216"/>
                <a:gd name="connsiteX17" fmla="*/ 2164631 w 2442017"/>
                <a:gd name="connsiteY17" fmla="*/ 1893809 h 2159216"/>
                <a:gd name="connsiteX18" fmla="*/ 2154047 w 2442017"/>
                <a:gd name="connsiteY18" fmla="*/ 2044623 h 2159216"/>
                <a:gd name="connsiteX19" fmla="*/ 2102031 w 2442017"/>
                <a:gd name="connsiteY19" fmla="*/ 2103801 h 2159216"/>
                <a:gd name="connsiteX20" fmla="*/ 1958383 w 2442017"/>
                <a:gd name="connsiteY20" fmla="*/ 2045375 h 2159216"/>
                <a:gd name="connsiteX21" fmla="*/ 1907985 w 2442017"/>
                <a:gd name="connsiteY21" fmla="*/ 1912330 h 2159216"/>
                <a:gd name="connsiteX22" fmla="*/ 1870943 w 2442017"/>
                <a:gd name="connsiteY22" fmla="*/ 1742997 h 2159216"/>
                <a:gd name="connsiteX23" fmla="*/ 1773047 w 2442017"/>
                <a:gd name="connsiteY23" fmla="*/ 1592185 h 2159216"/>
                <a:gd name="connsiteX24" fmla="*/ 1736005 w 2442017"/>
                <a:gd name="connsiteY24" fmla="*/ 1732414 h 2159216"/>
                <a:gd name="connsiteX25" fmla="*/ 1746588 w 2442017"/>
                <a:gd name="connsiteY25" fmla="*/ 1917623 h 2159216"/>
                <a:gd name="connsiteX26" fmla="*/ 1642075 w 2442017"/>
                <a:gd name="connsiteY26" fmla="*/ 2061139 h 2159216"/>
                <a:gd name="connsiteX27" fmla="*/ 1487629 w 2442017"/>
                <a:gd name="connsiteY27" fmla="*/ 1964876 h 2159216"/>
                <a:gd name="connsiteX28" fmla="*/ 1302685 w 2442017"/>
                <a:gd name="connsiteY28" fmla="*/ 1899524 h 2159216"/>
                <a:gd name="connsiteX29" fmla="*/ 1251884 w 2442017"/>
                <a:gd name="connsiteY29" fmla="*/ 1750563 h 2159216"/>
                <a:gd name="connsiteX30" fmla="*/ 1251818 w 2442017"/>
                <a:gd name="connsiteY30" fmla="*/ 1631873 h 2159216"/>
                <a:gd name="connsiteX31" fmla="*/ 1095715 w 2442017"/>
                <a:gd name="connsiteY31" fmla="*/ 1573661 h 2159216"/>
                <a:gd name="connsiteX32" fmla="*/ 867342 w 2442017"/>
                <a:gd name="connsiteY32" fmla="*/ 1656131 h 2159216"/>
                <a:gd name="connsiteX33" fmla="*/ 613523 w 2442017"/>
                <a:gd name="connsiteY33" fmla="*/ 1828663 h 2159216"/>
                <a:gd name="connsiteX34" fmla="*/ 562381 w 2442017"/>
                <a:gd name="connsiteY34" fmla="*/ 1629649 h 2159216"/>
                <a:gd name="connsiteX35" fmla="*/ 486446 w 2442017"/>
                <a:gd name="connsiteY35" fmla="*/ 1720929 h 2159216"/>
                <a:gd name="connsiteX36" fmla="*/ 479568 w 2442017"/>
                <a:gd name="connsiteY36" fmla="*/ 1879678 h 2159216"/>
                <a:gd name="connsiteX37" fmla="*/ 431675 w 2442017"/>
                <a:gd name="connsiteY37" fmla="*/ 1975724 h 2159216"/>
                <a:gd name="connsiteX38" fmla="*/ 415083 w 2442017"/>
                <a:gd name="connsiteY38" fmla="*/ 2154428 h 2159216"/>
                <a:gd name="connsiteX39" fmla="*/ 359711 w 2442017"/>
                <a:gd name="connsiteY39" fmla="*/ 2093993 h 2159216"/>
                <a:gd name="connsiteX40" fmla="*/ 352620 w 2442017"/>
                <a:gd name="connsiteY40" fmla="*/ 1923619 h 2159216"/>
                <a:gd name="connsiteX41" fmla="*/ 271604 w 2442017"/>
                <a:gd name="connsiteY41" fmla="*/ 2013534 h 2159216"/>
                <a:gd name="connsiteX42" fmla="*/ 196532 w 2442017"/>
                <a:gd name="connsiteY42" fmla="*/ 2147095 h 2159216"/>
                <a:gd name="connsiteX43" fmla="*/ 195075 w 2442017"/>
                <a:gd name="connsiteY43" fmla="*/ 2063585 h 2159216"/>
                <a:gd name="connsiteX44" fmla="*/ 125733 w 2442017"/>
                <a:gd name="connsiteY44" fmla="*/ 2068548 h 2159216"/>
                <a:gd name="connsiteX45" fmla="*/ 7828 w 2442017"/>
                <a:gd name="connsiteY45" fmla="*/ 2101018 h 2159216"/>
                <a:gd name="connsiteX46" fmla="*/ 14498 w 2442017"/>
                <a:gd name="connsiteY46" fmla="*/ 2030297 h 2159216"/>
                <a:gd name="connsiteX47" fmla="*/ 158971 w 2442017"/>
                <a:gd name="connsiteY47" fmla="*/ 1998578 h 2159216"/>
                <a:gd name="connsiteX48" fmla="*/ 272602 w 2442017"/>
                <a:gd name="connsiteY48" fmla="*/ 1933372 h 2159216"/>
                <a:gd name="connsiteX49" fmla="*/ 356910 w 2442017"/>
                <a:gd name="connsiteY49" fmla="*/ 1823873 h 2159216"/>
                <a:gd name="connsiteX50" fmla="*/ 261660 w 2442017"/>
                <a:gd name="connsiteY50" fmla="*/ 1547248 h 2159216"/>
                <a:gd name="connsiteX51" fmla="*/ 182974 w 2442017"/>
                <a:gd name="connsiteY51" fmla="*/ 1495850 h 2159216"/>
                <a:gd name="connsiteX52" fmla="*/ 132632 w 2442017"/>
                <a:gd name="connsiteY52" fmla="*/ 1420206 h 2159216"/>
                <a:gd name="connsiteX53" fmla="*/ 229659 w 2442017"/>
                <a:gd name="connsiteY53" fmla="*/ 1329523 h 2159216"/>
                <a:gd name="connsiteX54" fmla="*/ 265184 w 2442017"/>
                <a:gd name="connsiteY54" fmla="*/ 1275227 h 2159216"/>
                <a:gd name="connsiteX55" fmla="*/ 384157 w 2442017"/>
                <a:gd name="connsiteY55" fmla="*/ 1092590 h 2159216"/>
                <a:gd name="connsiteX56" fmla="*/ 390402 w 2442017"/>
                <a:gd name="connsiteY56" fmla="*/ 1021107 h 2159216"/>
                <a:gd name="connsiteX57" fmla="*/ 399927 w 2442017"/>
                <a:gd name="connsiteY57" fmla="*/ 960812 h 2159216"/>
                <a:gd name="connsiteX58" fmla="*/ 435646 w 2442017"/>
                <a:gd name="connsiteY58" fmla="*/ 952051 h 2159216"/>
                <a:gd name="connsiteX59" fmla="*/ 465074 w 2442017"/>
                <a:gd name="connsiteY59" fmla="*/ 983142 h 2159216"/>
                <a:gd name="connsiteX60" fmla="*/ 483271 w 2442017"/>
                <a:gd name="connsiteY60" fmla="*/ 966338 h 2159216"/>
                <a:gd name="connsiteX61" fmla="*/ 481743 w 2442017"/>
                <a:gd name="connsiteY61" fmla="*/ 906088 h 2159216"/>
                <a:gd name="connsiteX62" fmla="*/ 533188 w 2442017"/>
                <a:gd name="connsiteY62" fmla="*/ 885556 h 2159216"/>
                <a:gd name="connsiteX63" fmla="*/ 576139 w 2442017"/>
                <a:gd name="connsiteY63" fmla="*/ 930620 h 2159216"/>
                <a:gd name="connsiteX64" fmla="*/ 592808 w 2442017"/>
                <a:gd name="connsiteY64" fmla="*/ 952051 h 2159216"/>
                <a:gd name="connsiteX65" fmla="*/ 621833 w 2442017"/>
                <a:gd name="connsiteY65" fmla="*/ 939380 h 2159216"/>
                <a:gd name="connsiteX66" fmla="*/ 630908 w 2442017"/>
                <a:gd name="connsiteY66" fmla="*/ 880613 h 2159216"/>
                <a:gd name="connsiteX67" fmla="*/ 631942 w 2442017"/>
                <a:gd name="connsiteY67" fmla="*/ 847186 h 2159216"/>
                <a:gd name="connsiteX68" fmla="*/ 652339 w 2442017"/>
                <a:gd name="connsiteY68" fmla="*/ 823463 h 2159216"/>
                <a:gd name="connsiteX69" fmla="*/ 708097 w 2442017"/>
                <a:gd name="connsiteY69" fmla="*/ 804952 h 2159216"/>
                <a:gd name="connsiteX70" fmla="*/ 740446 w 2442017"/>
                <a:gd name="connsiteY70" fmla="*/ 799651 h 2159216"/>
                <a:gd name="connsiteX71" fmla="*/ 758642 w 2442017"/>
                <a:gd name="connsiteY71" fmla="*/ 767167 h 2159216"/>
                <a:gd name="connsiteX72" fmla="*/ 783308 w 2442017"/>
                <a:gd name="connsiteY72" fmla="*/ 759170 h 2159216"/>
                <a:gd name="connsiteX73" fmla="*/ 799977 w 2442017"/>
                <a:gd name="connsiteY73" fmla="*/ 735357 h 2159216"/>
                <a:gd name="connsiteX74" fmla="*/ 823789 w 2442017"/>
                <a:gd name="connsiteY74" fmla="*/ 787745 h 2159216"/>
                <a:gd name="connsiteX75" fmla="*/ 866652 w 2442017"/>
                <a:gd name="connsiteY75" fmla="*/ 785364 h 2159216"/>
                <a:gd name="connsiteX76" fmla="*/ 904752 w 2442017"/>
                <a:gd name="connsiteY76" fmla="*/ 797270 h 2159216"/>
                <a:gd name="connsiteX77" fmla="*/ 928564 w 2442017"/>
                <a:gd name="connsiteY77" fmla="*/ 787745 h 2159216"/>
                <a:gd name="connsiteX78" fmla="*/ 957139 w 2442017"/>
                <a:gd name="connsiteY78" fmla="*/ 859182 h 2159216"/>
                <a:gd name="connsiteX79" fmla="*/ 982075 w 2442017"/>
                <a:gd name="connsiteY79" fmla="*/ 846872 h 2159216"/>
                <a:gd name="connsiteX80" fmla="*/ 1025207 w 2442017"/>
                <a:gd name="connsiteY80" fmla="*/ 852532 h 2159216"/>
                <a:gd name="connsiteX81" fmla="*/ 1059533 w 2442017"/>
                <a:gd name="connsiteY81" fmla="*/ 859182 h 2159216"/>
                <a:gd name="connsiteX82" fmla="*/ 1118884 w 2442017"/>
                <a:gd name="connsiteY82" fmla="*/ 914715 h 2159216"/>
                <a:gd name="connsiteX83" fmla="*/ 1147639 w 2442017"/>
                <a:gd name="connsiteY83" fmla="*/ 899663 h 2159216"/>
                <a:gd name="connsiteX84" fmla="*/ 1183358 w 2442017"/>
                <a:gd name="connsiteY84" fmla="*/ 923476 h 2159216"/>
                <a:gd name="connsiteX85" fmla="*/ 1235746 w 2442017"/>
                <a:gd name="connsiteY85" fmla="*/ 952051 h 2159216"/>
                <a:gd name="connsiteX86" fmla="*/ 1316708 w 2442017"/>
                <a:gd name="connsiteY86" fmla="*/ 956633 h 2159216"/>
                <a:gd name="connsiteX87" fmla="*/ 1340205 w 2442017"/>
                <a:gd name="connsiteY87" fmla="*/ 917680 h 2159216"/>
                <a:gd name="connsiteX88" fmla="*/ 1304802 w 2442017"/>
                <a:gd name="connsiteY88" fmla="*/ 875851 h 2159216"/>
                <a:gd name="connsiteX89" fmla="*/ 1229859 w 2442017"/>
                <a:gd name="connsiteY89" fmla="*/ 823687 h 2159216"/>
                <a:gd name="connsiteX90" fmla="*/ 1142877 w 2442017"/>
                <a:gd name="connsiteY90" fmla="*/ 778220 h 2159216"/>
                <a:gd name="connsiteX91" fmla="*/ 1057646 w 2442017"/>
                <a:gd name="connsiteY91" fmla="*/ 685396 h 2159216"/>
                <a:gd name="connsiteX92" fmla="*/ 1019052 w 2442017"/>
                <a:gd name="connsiteY92" fmla="*/ 663920 h 2159216"/>
                <a:gd name="connsiteX93" fmla="*/ 937460 w 2442017"/>
                <a:gd name="connsiteY93" fmla="*/ 588124 h 2159216"/>
                <a:gd name="connsiteX94" fmla="*/ 907133 w 2442017"/>
                <a:gd name="connsiteY94" fmla="*/ 521045 h 2159216"/>
                <a:gd name="connsiteX95" fmla="*/ 876177 w 2442017"/>
                <a:gd name="connsiteY95" fmla="*/ 471038 h 2159216"/>
                <a:gd name="connsiteX96" fmla="*/ 859193 w 2442017"/>
                <a:gd name="connsiteY96" fmla="*/ 455134 h 2159216"/>
                <a:gd name="connsiteX97" fmla="*/ 864270 w 2442017"/>
                <a:gd name="connsiteY97" fmla="*/ 418651 h 2159216"/>
                <a:gd name="connsiteX98" fmla="*/ 885702 w 2442017"/>
                <a:gd name="connsiteY98" fmla="*/ 378394 h 2159216"/>
                <a:gd name="connsiteX99" fmla="*/ 842839 w 2442017"/>
                <a:gd name="connsiteY99" fmla="*/ 378170 h 2159216"/>
                <a:gd name="connsiteX100" fmla="*/ 800920 w 2442017"/>
                <a:gd name="connsiteY100" fmla="*/ 353099 h 2159216"/>
                <a:gd name="connsiteX101" fmla="*/ 792833 w 2442017"/>
                <a:gd name="connsiteY101" fmla="*/ 290063 h 2159216"/>
                <a:gd name="connsiteX102" fmla="*/ 761877 w 2442017"/>
                <a:gd name="connsiteY102" fmla="*/ 275776 h 2159216"/>
                <a:gd name="connsiteX103" fmla="*/ 756305 w 2442017"/>
                <a:gd name="connsiteY103" fmla="*/ 252862 h 2159216"/>
                <a:gd name="connsiteX104" fmla="*/ 704727 w 2442017"/>
                <a:gd name="connsiteY104" fmla="*/ 256726 h 2159216"/>
                <a:gd name="connsiteX105" fmla="*/ 692821 w 2442017"/>
                <a:gd name="connsiteY105" fmla="*/ 240057 h 2159216"/>
                <a:gd name="connsiteX106" fmla="*/ 642814 w 2442017"/>
                <a:gd name="connsiteY106" fmla="*/ 247201 h 2159216"/>
                <a:gd name="connsiteX107" fmla="*/ 621383 w 2442017"/>
                <a:gd name="connsiteY107" fmla="*/ 235295 h 2159216"/>
                <a:gd name="connsiteX108" fmla="*/ 608758 w 2442017"/>
                <a:gd name="connsiteY108" fmla="*/ 193644 h 2159216"/>
                <a:gd name="connsiteX109" fmla="*/ 534938 w 2442017"/>
                <a:gd name="connsiteY109" fmla="*/ 215075 h 2159216"/>
                <a:gd name="connsiteX110" fmla="*/ 559471 w 2442017"/>
                <a:gd name="connsiteY110" fmla="*/ 178145 h 2159216"/>
                <a:gd name="connsiteX111" fmla="*/ 607096 w 2442017"/>
                <a:gd name="connsiteY111" fmla="*/ 154332 h 2159216"/>
                <a:gd name="connsiteX112" fmla="*/ 642815 w 2442017"/>
                <a:gd name="connsiteY112" fmla="*/ 142426 h 2159216"/>
                <a:gd name="connsiteX113" fmla="*/ 657101 w 2442017"/>
                <a:gd name="connsiteY113" fmla="*/ 92419 h 2159216"/>
                <a:gd name="connsiteX114" fmla="*/ 699964 w 2442017"/>
                <a:gd name="connsiteY114" fmla="*/ 97182 h 2159216"/>
                <a:gd name="connsiteX115" fmla="*/ 803301 w 2442017"/>
                <a:gd name="connsiteY115" fmla="*/ 41649 h 2159216"/>
                <a:gd name="connsiteX116" fmla="*/ 1037113 w 2442017"/>
                <a:gd name="connsiteY116" fmla="*/ 0 h 2159216"/>
                <a:gd name="connsiteX117" fmla="*/ 1135823 w 2442017"/>
                <a:gd name="connsiteY117" fmla="*/ 27677 h 2159216"/>
                <a:gd name="connsiteX118" fmla="*/ 1200027 w 2442017"/>
                <a:gd name="connsiteY118" fmla="*/ 61463 h 2159216"/>
                <a:gd name="connsiteX119" fmla="*/ 1242889 w 2442017"/>
                <a:gd name="connsiteY119" fmla="*/ 90038 h 2159216"/>
                <a:gd name="connsiteX120" fmla="*/ 1424987 w 2442017"/>
                <a:gd name="connsiteY120" fmla="*/ 102933 h 2159216"/>
                <a:gd name="connsiteX0" fmla="*/ 1424987 w 2442017"/>
                <a:gd name="connsiteY0" fmla="*/ 102933 h 2159216"/>
                <a:gd name="connsiteX1" fmla="*/ 1343486 w 2442017"/>
                <a:gd name="connsiteY1" fmla="*/ 309068 h 2159216"/>
                <a:gd name="connsiteX2" fmla="*/ 1317607 w 2442017"/>
                <a:gd name="connsiteY2" fmla="*/ 464344 h 2159216"/>
                <a:gd name="connsiteX3" fmla="*/ 1472882 w 2442017"/>
                <a:gd name="connsiteY3" fmla="*/ 610993 h 2159216"/>
                <a:gd name="connsiteX4" fmla="*/ 1648693 w 2442017"/>
                <a:gd name="connsiteY4" fmla="*/ 658206 h 2159216"/>
                <a:gd name="connsiteX5" fmla="*/ 1841839 w 2442017"/>
                <a:gd name="connsiteY5" fmla="*/ 708476 h 2159216"/>
                <a:gd name="connsiteX6" fmla="*/ 1926506 w 2442017"/>
                <a:gd name="connsiteY6" fmla="*/ 761392 h 2159216"/>
                <a:gd name="connsiteX7" fmla="*/ 1973575 w 2442017"/>
                <a:gd name="connsiteY7" fmla="*/ 852781 h 2159216"/>
                <a:gd name="connsiteX8" fmla="*/ 2068213 w 2442017"/>
                <a:gd name="connsiteY8" fmla="*/ 1085586 h 2159216"/>
                <a:gd name="connsiteX9" fmla="*/ 2244296 w 2442017"/>
                <a:gd name="connsiteY9" fmla="*/ 1248799 h 2159216"/>
                <a:gd name="connsiteX10" fmla="*/ 2354014 w 2442017"/>
                <a:gd name="connsiteY10" fmla="*/ 1355401 h 2159216"/>
                <a:gd name="connsiteX11" fmla="*/ 2294277 w 2442017"/>
                <a:gd name="connsiteY11" fmla="*/ 1481059 h 2159216"/>
                <a:gd name="connsiteX12" fmla="*/ 2228131 w 2442017"/>
                <a:gd name="connsiteY12" fmla="*/ 1526039 h 2159216"/>
                <a:gd name="connsiteX13" fmla="*/ 2345717 w 2442017"/>
                <a:gd name="connsiteY13" fmla="*/ 1633513 h 2159216"/>
                <a:gd name="connsiteX14" fmla="*/ 2382071 w 2442017"/>
                <a:gd name="connsiteY14" fmla="*/ 1761969 h 2159216"/>
                <a:gd name="connsiteX15" fmla="*/ 2442017 w 2442017"/>
                <a:gd name="connsiteY15" fmla="*/ 1935877 h 2159216"/>
                <a:gd name="connsiteX16" fmla="*/ 2367383 w 2442017"/>
                <a:gd name="connsiteY16" fmla="*/ 2044106 h 2159216"/>
                <a:gd name="connsiteX17" fmla="*/ 2164631 w 2442017"/>
                <a:gd name="connsiteY17" fmla="*/ 1893809 h 2159216"/>
                <a:gd name="connsiteX18" fmla="*/ 2154047 w 2442017"/>
                <a:gd name="connsiteY18" fmla="*/ 2044623 h 2159216"/>
                <a:gd name="connsiteX19" fmla="*/ 2102031 w 2442017"/>
                <a:gd name="connsiteY19" fmla="*/ 2103801 h 2159216"/>
                <a:gd name="connsiteX20" fmla="*/ 1958383 w 2442017"/>
                <a:gd name="connsiteY20" fmla="*/ 2045375 h 2159216"/>
                <a:gd name="connsiteX21" fmla="*/ 1907985 w 2442017"/>
                <a:gd name="connsiteY21" fmla="*/ 1912330 h 2159216"/>
                <a:gd name="connsiteX22" fmla="*/ 1870943 w 2442017"/>
                <a:gd name="connsiteY22" fmla="*/ 1742997 h 2159216"/>
                <a:gd name="connsiteX23" fmla="*/ 1773047 w 2442017"/>
                <a:gd name="connsiteY23" fmla="*/ 1592185 h 2159216"/>
                <a:gd name="connsiteX24" fmla="*/ 1736005 w 2442017"/>
                <a:gd name="connsiteY24" fmla="*/ 1732414 h 2159216"/>
                <a:gd name="connsiteX25" fmla="*/ 1746588 w 2442017"/>
                <a:gd name="connsiteY25" fmla="*/ 1917623 h 2159216"/>
                <a:gd name="connsiteX26" fmla="*/ 1642075 w 2442017"/>
                <a:gd name="connsiteY26" fmla="*/ 2061139 h 2159216"/>
                <a:gd name="connsiteX27" fmla="*/ 1487629 w 2442017"/>
                <a:gd name="connsiteY27" fmla="*/ 1964876 h 2159216"/>
                <a:gd name="connsiteX28" fmla="*/ 1302685 w 2442017"/>
                <a:gd name="connsiteY28" fmla="*/ 1899524 h 2159216"/>
                <a:gd name="connsiteX29" fmla="*/ 1251884 w 2442017"/>
                <a:gd name="connsiteY29" fmla="*/ 1750563 h 2159216"/>
                <a:gd name="connsiteX30" fmla="*/ 1251818 w 2442017"/>
                <a:gd name="connsiteY30" fmla="*/ 1631873 h 2159216"/>
                <a:gd name="connsiteX31" fmla="*/ 1095715 w 2442017"/>
                <a:gd name="connsiteY31" fmla="*/ 1573661 h 2159216"/>
                <a:gd name="connsiteX32" fmla="*/ 848173 w 2442017"/>
                <a:gd name="connsiteY32" fmla="*/ 1876584 h 2159216"/>
                <a:gd name="connsiteX33" fmla="*/ 613523 w 2442017"/>
                <a:gd name="connsiteY33" fmla="*/ 1828663 h 2159216"/>
                <a:gd name="connsiteX34" fmla="*/ 562381 w 2442017"/>
                <a:gd name="connsiteY34" fmla="*/ 1629649 h 2159216"/>
                <a:gd name="connsiteX35" fmla="*/ 486446 w 2442017"/>
                <a:gd name="connsiteY35" fmla="*/ 1720929 h 2159216"/>
                <a:gd name="connsiteX36" fmla="*/ 479568 w 2442017"/>
                <a:gd name="connsiteY36" fmla="*/ 1879678 h 2159216"/>
                <a:gd name="connsiteX37" fmla="*/ 431675 w 2442017"/>
                <a:gd name="connsiteY37" fmla="*/ 1975724 h 2159216"/>
                <a:gd name="connsiteX38" fmla="*/ 415083 w 2442017"/>
                <a:gd name="connsiteY38" fmla="*/ 2154428 h 2159216"/>
                <a:gd name="connsiteX39" fmla="*/ 359711 w 2442017"/>
                <a:gd name="connsiteY39" fmla="*/ 2093993 h 2159216"/>
                <a:gd name="connsiteX40" fmla="*/ 352620 w 2442017"/>
                <a:gd name="connsiteY40" fmla="*/ 1923619 h 2159216"/>
                <a:gd name="connsiteX41" fmla="*/ 271604 w 2442017"/>
                <a:gd name="connsiteY41" fmla="*/ 2013534 h 2159216"/>
                <a:gd name="connsiteX42" fmla="*/ 196532 w 2442017"/>
                <a:gd name="connsiteY42" fmla="*/ 2147095 h 2159216"/>
                <a:gd name="connsiteX43" fmla="*/ 195075 w 2442017"/>
                <a:gd name="connsiteY43" fmla="*/ 2063585 h 2159216"/>
                <a:gd name="connsiteX44" fmla="*/ 125733 w 2442017"/>
                <a:gd name="connsiteY44" fmla="*/ 2068548 h 2159216"/>
                <a:gd name="connsiteX45" fmla="*/ 7828 w 2442017"/>
                <a:gd name="connsiteY45" fmla="*/ 2101018 h 2159216"/>
                <a:gd name="connsiteX46" fmla="*/ 14498 w 2442017"/>
                <a:gd name="connsiteY46" fmla="*/ 2030297 h 2159216"/>
                <a:gd name="connsiteX47" fmla="*/ 158971 w 2442017"/>
                <a:gd name="connsiteY47" fmla="*/ 1998578 h 2159216"/>
                <a:gd name="connsiteX48" fmla="*/ 272602 w 2442017"/>
                <a:gd name="connsiteY48" fmla="*/ 1933372 h 2159216"/>
                <a:gd name="connsiteX49" fmla="*/ 356910 w 2442017"/>
                <a:gd name="connsiteY49" fmla="*/ 1823873 h 2159216"/>
                <a:gd name="connsiteX50" fmla="*/ 261660 w 2442017"/>
                <a:gd name="connsiteY50" fmla="*/ 1547248 h 2159216"/>
                <a:gd name="connsiteX51" fmla="*/ 182974 w 2442017"/>
                <a:gd name="connsiteY51" fmla="*/ 1495850 h 2159216"/>
                <a:gd name="connsiteX52" fmla="*/ 132632 w 2442017"/>
                <a:gd name="connsiteY52" fmla="*/ 1420206 h 2159216"/>
                <a:gd name="connsiteX53" fmla="*/ 229659 w 2442017"/>
                <a:gd name="connsiteY53" fmla="*/ 1329523 h 2159216"/>
                <a:gd name="connsiteX54" fmla="*/ 265184 w 2442017"/>
                <a:gd name="connsiteY54" fmla="*/ 1275227 h 2159216"/>
                <a:gd name="connsiteX55" fmla="*/ 384157 w 2442017"/>
                <a:gd name="connsiteY55" fmla="*/ 1092590 h 2159216"/>
                <a:gd name="connsiteX56" fmla="*/ 390402 w 2442017"/>
                <a:gd name="connsiteY56" fmla="*/ 1021107 h 2159216"/>
                <a:gd name="connsiteX57" fmla="*/ 399927 w 2442017"/>
                <a:gd name="connsiteY57" fmla="*/ 960812 h 2159216"/>
                <a:gd name="connsiteX58" fmla="*/ 435646 w 2442017"/>
                <a:gd name="connsiteY58" fmla="*/ 952051 h 2159216"/>
                <a:gd name="connsiteX59" fmla="*/ 465074 w 2442017"/>
                <a:gd name="connsiteY59" fmla="*/ 983142 h 2159216"/>
                <a:gd name="connsiteX60" fmla="*/ 483271 w 2442017"/>
                <a:gd name="connsiteY60" fmla="*/ 966338 h 2159216"/>
                <a:gd name="connsiteX61" fmla="*/ 481743 w 2442017"/>
                <a:gd name="connsiteY61" fmla="*/ 906088 h 2159216"/>
                <a:gd name="connsiteX62" fmla="*/ 533188 w 2442017"/>
                <a:gd name="connsiteY62" fmla="*/ 885556 h 2159216"/>
                <a:gd name="connsiteX63" fmla="*/ 576139 w 2442017"/>
                <a:gd name="connsiteY63" fmla="*/ 930620 h 2159216"/>
                <a:gd name="connsiteX64" fmla="*/ 592808 w 2442017"/>
                <a:gd name="connsiteY64" fmla="*/ 952051 h 2159216"/>
                <a:gd name="connsiteX65" fmla="*/ 621833 w 2442017"/>
                <a:gd name="connsiteY65" fmla="*/ 939380 h 2159216"/>
                <a:gd name="connsiteX66" fmla="*/ 630908 w 2442017"/>
                <a:gd name="connsiteY66" fmla="*/ 880613 h 2159216"/>
                <a:gd name="connsiteX67" fmla="*/ 631942 w 2442017"/>
                <a:gd name="connsiteY67" fmla="*/ 847186 h 2159216"/>
                <a:gd name="connsiteX68" fmla="*/ 652339 w 2442017"/>
                <a:gd name="connsiteY68" fmla="*/ 823463 h 2159216"/>
                <a:gd name="connsiteX69" fmla="*/ 708097 w 2442017"/>
                <a:gd name="connsiteY69" fmla="*/ 804952 h 2159216"/>
                <a:gd name="connsiteX70" fmla="*/ 740446 w 2442017"/>
                <a:gd name="connsiteY70" fmla="*/ 799651 h 2159216"/>
                <a:gd name="connsiteX71" fmla="*/ 758642 w 2442017"/>
                <a:gd name="connsiteY71" fmla="*/ 767167 h 2159216"/>
                <a:gd name="connsiteX72" fmla="*/ 783308 w 2442017"/>
                <a:gd name="connsiteY72" fmla="*/ 759170 h 2159216"/>
                <a:gd name="connsiteX73" fmla="*/ 799977 w 2442017"/>
                <a:gd name="connsiteY73" fmla="*/ 735357 h 2159216"/>
                <a:gd name="connsiteX74" fmla="*/ 823789 w 2442017"/>
                <a:gd name="connsiteY74" fmla="*/ 787745 h 2159216"/>
                <a:gd name="connsiteX75" fmla="*/ 866652 w 2442017"/>
                <a:gd name="connsiteY75" fmla="*/ 785364 h 2159216"/>
                <a:gd name="connsiteX76" fmla="*/ 904752 w 2442017"/>
                <a:gd name="connsiteY76" fmla="*/ 797270 h 2159216"/>
                <a:gd name="connsiteX77" fmla="*/ 928564 w 2442017"/>
                <a:gd name="connsiteY77" fmla="*/ 787745 h 2159216"/>
                <a:gd name="connsiteX78" fmla="*/ 957139 w 2442017"/>
                <a:gd name="connsiteY78" fmla="*/ 859182 h 2159216"/>
                <a:gd name="connsiteX79" fmla="*/ 982075 w 2442017"/>
                <a:gd name="connsiteY79" fmla="*/ 846872 h 2159216"/>
                <a:gd name="connsiteX80" fmla="*/ 1025207 w 2442017"/>
                <a:gd name="connsiteY80" fmla="*/ 852532 h 2159216"/>
                <a:gd name="connsiteX81" fmla="*/ 1059533 w 2442017"/>
                <a:gd name="connsiteY81" fmla="*/ 859182 h 2159216"/>
                <a:gd name="connsiteX82" fmla="*/ 1118884 w 2442017"/>
                <a:gd name="connsiteY82" fmla="*/ 914715 h 2159216"/>
                <a:gd name="connsiteX83" fmla="*/ 1147639 w 2442017"/>
                <a:gd name="connsiteY83" fmla="*/ 899663 h 2159216"/>
                <a:gd name="connsiteX84" fmla="*/ 1183358 w 2442017"/>
                <a:gd name="connsiteY84" fmla="*/ 923476 h 2159216"/>
                <a:gd name="connsiteX85" fmla="*/ 1235746 w 2442017"/>
                <a:gd name="connsiteY85" fmla="*/ 952051 h 2159216"/>
                <a:gd name="connsiteX86" fmla="*/ 1316708 w 2442017"/>
                <a:gd name="connsiteY86" fmla="*/ 956633 h 2159216"/>
                <a:gd name="connsiteX87" fmla="*/ 1340205 w 2442017"/>
                <a:gd name="connsiteY87" fmla="*/ 917680 h 2159216"/>
                <a:gd name="connsiteX88" fmla="*/ 1304802 w 2442017"/>
                <a:gd name="connsiteY88" fmla="*/ 875851 h 2159216"/>
                <a:gd name="connsiteX89" fmla="*/ 1229859 w 2442017"/>
                <a:gd name="connsiteY89" fmla="*/ 823687 h 2159216"/>
                <a:gd name="connsiteX90" fmla="*/ 1142877 w 2442017"/>
                <a:gd name="connsiteY90" fmla="*/ 778220 h 2159216"/>
                <a:gd name="connsiteX91" fmla="*/ 1057646 w 2442017"/>
                <a:gd name="connsiteY91" fmla="*/ 685396 h 2159216"/>
                <a:gd name="connsiteX92" fmla="*/ 1019052 w 2442017"/>
                <a:gd name="connsiteY92" fmla="*/ 663920 h 2159216"/>
                <a:gd name="connsiteX93" fmla="*/ 937460 w 2442017"/>
                <a:gd name="connsiteY93" fmla="*/ 588124 h 2159216"/>
                <a:gd name="connsiteX94" fmla="*/ 907133 w 2442017"/>
                <a:gd name="connsiteY94" fmla="*/ 521045 h 2159216"/>
                <a:gd name="connsiteX95" fmla="*/ 876177 w 2442017"/>
                <a:gd name="connsiteY95" fmla="*/ 471038 h 2159216"/>
                <a:gd name="connsiteX96" fmla="*/ 859193 w 2442017"/>
                <a:gd name="connsiteY96" fmla="*/ 455134 h 2159216"/>
                <a:gd name="connsiteX97" fmla="*/ 864270 w 2442017"/>
                <a:gd name="connsiteY97" fmla="*/ 418651 h 2159216"/>
                <a:gd name="connsiteX98" fmla="*/ 885702 w 2442017"/>
                <a:gd name="connsiteY98" fmla="*/ 378394 h 2159216"/>
                <a:gd name="connsiteX99" fmla="*/ 842839 w 2442017"/>
                <a:gd name="connsiteY99" fmla="*/ 378170 h 2159216"/>
                <a:gd name="connsiteX100" fmla="*/ 800920 w 2442017"/>
                <a:gd name="connsiteY100" fmla="*/ 353099 h 2159216"/>
                <a:gd name="connsiteX101" fmla="*/ 792833 w 2442017"/>
                <a:gd name="connsiteY101" fmla="*/ 290063 h 2159216"/>
                <a:gd name="connsiteX102" fmla="*/ 761877 w 2442017"/>
                <a:gd name="connsiteY102" fmla="*/ 275776 h 2159216"/>
                <a:gd name="connsiteX103" fmla="*/ 756305 w 2442017"/>
                <a:gd name="connsiteY103" fmla="*/ 252862 h 2159216"/>
                <a:gd name="connsiteX104" fmla="*/ 704727 w 2442017"/>
                <a:gd name="connsiteY104" fmla="*/ 256726 h 2159216"/>
                <a:gd name="connsiteX105" fmla="*/ 692821 w 2442017"/>
                <a:gd name="connsiteY105" fmla="*/ 240057 h 2159216"/>
                <a:gd name="connsiteX106" fmla="*/ 642814 w 2442017"/>
                <a:gd name="connsiteY106" fmla="*/ 247201 h 2159216"/>
                <a:gd name="connsiteX107" fmla="*/ 621383 w 2442017"/>
                <a:gd name="connsiteY107" fmla="*/ 235295 h 2159216"/>
                <a:gd name="connsiteX108" fmla="*/ 608758 w 2442017"/>
                <a:gd name="connsiteY108" fmla="*/ 193644 h 2159216"/>
                <a:gd name="connsiteX109" fmla="*/ 534938 w 2442017"/>
                <a:gd name="connsiteY109" fmla="*/ 215075 h 2159216"/>
                <a:gd name="connsiteX110" fmla="*/ 559471 w 2442017"/>
                <a:gd name="connsiteY110" fmla="*/ 178145 h 2159216"/>
                <a:gd name="connsiteX111" fmla="*/ 607096 w 2442017"/>
                <a:gd name="connsiteY111" fmla="*/ 154332 h 2159216"/>
                <a:gd name="connsiteX112" fmla="*/ 642815 w 2442017"/>
                <a:gd name="connsiteY112" fmla="*/ 142426 h 2159216"/>
                <a:gd name="connsiteX113" fmla="*/ 657101 w 2442017"/>
                <a:gd name="connsiteY113" fmla="*/ 92419 h 2159216"/>
                <a:gd name="connsiteX114" fmla="*/ 699964 w 2442017"/>
                <a:gd name="connsiteY114" fmla="*/ 97182 h 2159216"/>
                <a:gd name="connsiteX115" fmla="*/ 803301 w 2442017"/>
                <a:gd name="connsiteY115" fmla="*/ 41649 h 2159216"/>
                <a:gd name="connsiteX116" fmla="*/ 1037113 w 2442017"/>
                <a:gd name="connsiteY116" fmla="*/ 0 h 2159216"/>
                <a:gd name="connsiteX117" fmla="*/ 1135823 w 2442017"/>
                <a:gd name="connsiteY117" fmla="*/ 27677 h 2159216"/>
                <a:gd name="connsiteX118" fmla="*/ 1200027 w 2442017"/>
                <a:gd name="connsiteY118" fmla="*/ 61463 h 2159216"/>
                <a:gd name="connsiteX119" fmla="*/ 1242889 w 2442017"/>
                <a:gd name="connsiteY119" fmla="*/ 90038 h 2159216"/>
                <a:gd name="connsiteX120" fmla="*/ 1424987 w 2442017"/>
                <a:gd name="connsiteY120" fmla="*/ 102933 h 2159216"/>
                <a:gd name="connsiteX0" fmla="*/ 1424987 w 2442017"/>
                <a:gd name="connsiteY0" fmla="*/ 102933 h 2159216"/>
                <a:gd name="connsiteX1" fmla="*/ 1343486 w 2442017"/>
                <a:gd name="connsiteY1" fmla="*/ 309068 h 2159216"/>
                <a:gd name="connsiteX2" fmla="*/ 1317607 w 2442017"/>
                <a:gd name="connsiteY2" fmla="*/ 464344 h 2159216"/>
                <a:gd name="connsiteX3" fmla="*/ 1472882 w 2442017"/>
                <a:gd name="connsiteY3" fmla="*/ 610993 h 2159216"/>
                <a:gd name="connsiteX4" fmla="*/ 1648693 w 2442017"/>
                <a:gd name="connsiteY4" fmla="*/ 658206 h 2159216"/>
                <a:gd name="connsiteX5" fmla="*/ 1841839 w 2442017"/>
                <a:gd name="connsiteY5" fmla="*/ 708476 h 2159216"/>
                <a:gd name="connsiteX6" fmla="*/ 1926506 w 2442017"/>
                <a:gd name="connsiteY6" fmla="*/ 761392 h 2159216"/>
                <a:gd name="connsiteX7" fmla="*/ 1973575 w 2442017"/>
                <a:gd name="connsiteY7" fmla="*/ 852781 h 2159216"/>
                <a:gd name="connsiteX8" fmla="*/ 2068213 w 2442017"/>
                <a:gd name="connsiteY8" fmla="*/ 1085586 h 2159216"/>
                <a:gd name="connsiteX9" fmla="*/ 2244296 w 2442017"/>
                <a:gd name="connsiteY9" fmla="*/ 1248799 h 2159216"/>
                <a:gd name="connsiteX10" fmla="*/ 2354014 w 2442017"/>
                <a:gd name="connsiteY10" fmla="*/ 1355401 h 2159216"/>
                <a:gd name="connsiteX11" fmla="*/ 2294277 w 2442017"/>
                <a:gd name="connsiteY11" fmla="*/ 1481059 h 2159216"/>
                <a:gd name="connsiteX12" fmla="*/ 2228131 w 2442017"/>
                <a:gd name="connsiteY12" fmla="*/ 1526039 h 2159216"/>
                <a:gd name="connsiteX13" fmla="*/ 2345717 w 2442017"/>
                <a:gd name="connsiteY13" fmla="*/ 1633513 h 2159216"/>
                <a:gd name="connsiteX14" fmla="*/ 2382071 w 2442017"/>
                <a:gd name="connsiteY14" fmla="*/ 1761969 h 2159216"/>
                <a:gd name="connsiteX15" fmla="*/ 2442017 w 2442017"/>
                <a:gd name="connsiteY15" fmla="*/ 1935877 h 2159216"/>
                <a:gd name="connsiteX16" fmla="*/ 2367383 w 2442017"/>
                <a:gd name="connsiteY16" fmla="*/ 2044106 h 2159216"/>
                <a:gd name="connsiteX17" fmla="*/ 2164631 w 2442017"/>
                <a:gd name="connsiteY17" fmla="*/ 1893809 h 2159216"/>
                <a:gd name="connsiteX18" fmla="*/ 2154047 w 2442017"/>
                <a:gd name="connsiteY18" fmla="*/ 2044623 h 2159216"/>
                <a:gd name="connsiteX19" fmla="*/ 2102031 w 2442017"/>
                <a:gd name="connsiteY19" fmla="*/ 2103801 h 2159216"/>
                <a:gd name="connsiteX20" fmla="*/ 1958383 w 2442017"/>
                <a:gd name="connsiteY20" fmla="*/ 2045375 h 2159216"/>
                <a:gd name="connsiteX21" fmla="*/ 1907985 w 2442017"/>
                <a:gd name="connsiteY21" fmla="*/ 1912330 h 2159216"/>
                <a:gd name="connsiteX22" fmla="*/ 1870943 w 2442017"/>
                <a:gd name="connsiteY22" fmla="*/ 1742997 h 2159216"/>
                <a:gd name="connsiteX23" fmla="*/ 1773047 w 2442017"/>
                <a:gd name="connsiteY23" fmla="*/ 1592185 h 2159216"/>
                <a:gd name="connsiteX24" fmla="*/ 1736005 w 2442017"/>
                <a:gd name="connsiteY24" fmla="*/ 1732414 h 2159216"/>
                <a:gd name="connsiteX25" fmla="*/ 1746588 w 2442017"/>
                <a:gd name="connsiteY25" fmla="*/ 1917623 h 2159216"/>
                <a:gd name="connsiteX26" fmla="*/ 1642075 w 2442017"/>
                <a:gd name="connsiteY26" fmla="*/ 2061139 h 2159216"/>
                <a:gd name="connsiteX27" fmla="*/ 1487629 w 2442017"/>
                <a:gd name="connsiteY27" fmla="*/ 1964876 h 2159216"/>
                <a:gd name="connsiteX28" fmla="*/ 1302685 w 2442017"/>
                <a:gd name="connsiteY28" fmla="*/ 1899524 h 2159216"/>
                <a:gd name="connsiteX29" fmla="*/ 1251884 w 2442017"/>
                <a:gd name="connsiteY29" fmla="*/ 1750563 h 2159216"/>
                <a:gd name="connsiteX30" fmla="*/ 1251818 w 2442017"/>
                <a:gd name="connsiteY30" fmla="*/ 1631873 h 2159216"/>
                <a:gd name="connsiteX31" fmla="*/ 1095715 w 2442017"/>
                <a:gd name="connsiteY31" fmla="*/ 1573661 h 2159216"/>
                <a:gd name="connsiteX32" fmla="*/ 1102353 w 2442017"/>
                <a:gd name="connsiteY32" fmla="*/ 1847831 h 2159216"/>
                <a:gd name="connsiteX33" fmla="*/ 848173 w 2442017"/>
                <a:gd name="connsiteY33" fmla="*/ 1876584 h 2159216"/>
                <a:gd name="connsiteX34" fmla="*/ 613523 w 2442017"/>
                <a:gd name="connsiteY34" fmla="*/ 1828663 h 2159216"/>
                <a:gd name="connsiteX35" fmla="*/ 562381 w 2442017"/>
                <a:gd name="connsiteY35" fmla="*/ 1629649 h 2159216"/>
                <a:gd name="connsiteX36" fmla="*/ 486446 w 2442017"/>
                <a:gd name="connsiteY36" fmla="*/ 1720929 h 2159216"/>
                <a:gd name="connsiteX37" fmla="*/ 479568 w 2442017"/>
                <a:gd name="connsiteY37" fmla="*/ 1879678 h 2159216"/>
                <a:gd name="connsiteX38" fmla="*/ 431675 w 2442017"/>
                <a:gd name="connsiteY38" fmla="*/ 1975724 h 2159216"/>
                <a:gd name="connsiteX39" fmla="*/ 415083 w 2442017"/>
                <a:gd name="connsiteY39" fmla="*/ 2154428 h 2159216"/>
                <a:gd name="connsiteX40" fmla="*/ 359711 w 2442017"/>
                <a:gd name="connsiteY40" fmla="*/ 2093993 h 2159216"/>
                <a:gd name="connsiteX41" fmla="*/ 352620 w 2442017"/>
                <a:gd name="connsiteY41" fmla="*/ 1923619 h 2159216"/>
                <a:gd name="connsiteX42" fmla="*/ 271604 w 2442017"/>
                <a:gd name="connsiteY42" fmla="*/ 2013534 h 2159216"/>
                <a:gd name="connsiteX43" fmla="*/ 196532 w 2442017"/>
                <a:gd name="connsiteY43" fmla="*/ 2147095 h 2159216"/>
                <a:gd name="connsiteX44" fmla="*/ 195075 w 2442017"/>
                <a:gd name="connsiteY44" fmla="*/ 2063585 h 2159216"/>
                <a:gd name="connsiteX45" fmla="*/ 125733 w 2442017"/>
                <a:gd name="connsiteY45" fmla="*/ 2068548 h 2159216"/>
                <a:gd name="connsiteX46" fmla="*/ 7828 w 2442017"/>
                <a:gd name="connsiteY46" fmla="*/ 2101018 h 2159216"/>
                <a:gd name="connsiteX47" fmla="*/ 14498 w 2442017"/>
                <a:gd name="connsiteY47" fmla="*/ 2030297 h 2159216"/>
                <a:gd name="connsiteX48" fmla="*/ 158971 w 2442017"/>
                <a:gd name="connsiteY48" fmla="*/ 1998578 h 2159216"/>
                <a:gd name="connsiteX49" fmla="*/ 272602 w 2442017"/>
                <a:gd name="connsiteY49" fmla="*/ 1933372 h 2159216"/>
                <a:gd name="connsiteX50" fmla="*/ 356910 w 2442017"/>
                <a:gd name="connsiteY50" fmla="*/ 1823873 h 2159216"/>
                <a:gd name="connsiteX51" fmla="*/ 261660 w 2442017"/>
                <a:gd name="connsiteY51" fmla="*/ 1547248 h 2159216"/>
                <a:gd name="connsiteX52" fmla="*/ 182974 w 2442017"/>
                <a:gd name="connsiteY52" fmla="*/ 1495850 h 2159216"/>
                <a:gd name="connsiteX53" fmla="*/ 132632 w 2442017"/>
                <a:gd name="connsiteY53" fmla="*/ 1420206 h 2159216"/>
                <a:gd name="connsiteX54" fmla="*/ 229659 w 2442017"/>
                <a:gd name="connsiteY54" fmla="*/ 1329523 h 2159216"/>
                <a:gd name="connsiteX55" fmla="*/ 265184 w 2442017"/>
                <a:gd name="connsiteY55" fmla="*/ 1275227 h 2159216"/>
                <a:gd name="connsiteX56" fmla="*/ 384157 w 2442017"/>
                <a:gd name="connsiteY56" fmla="*/ 1092590 h 2159216"/>
                <a:gd name="connsiteX57" fmla="*/ 390402 w 2442017"/>
                <a:gd name="connsiteY57" fmla="*/ 1021107 h 2159216"/>
                <a:gd name="connsiteX58" fmla="*/ 399927 w 2442017"/>
                <a:gd name="connsiteY58" fmla="*/ 960812 h 2159216"/>
                <a:gd name="connsiteX59" fmla="*/ 435646 w 2442017"/>
                <a:gd name="connsiteY59" fmla="*/ 952051 h 2159216"/>
                <a:gd name="connsiteX60" fmla="*/ 465074 w 2442017"/>
                <a:gd name="connsiteY60" fmla="*/ 983142 h 2159216"/>
                <a:gd name="connsiteX61" fmla="*/ 483271 w 2442017"/>
                <a:gd name="connsiteY61" fmla="*/ 966338 h 2159216"/>
                <a:gd name="connsiteX62" fmla="*/ 481743 w 2442017"/>
                <a:gd name="connsiteY62" fmla="*/ 906088 h 2159216"/>
                <a:gd name="connsiteX63" fmla="*/ 533188 w 2442017"/>
                <a:gd name="connsiteY63" fmla="*/ 885556 h 2159216"/>
                <a:gd name="connsiteX64" fmla="*/ 576139 w 2442017"/>
                <a:gd name="connsiteY64" fmla="*/ 930620 h 2159216"/>
                <a:gd name="connsiteX65" fmla="*/ 592808 w 2442017"/>
                <a:gd name="connsiteY65" fmla="*/ 952051 h 2159216"/>
                <a:gd name="connsiteX66" fmla="*/ 621833 w 2442017"/>
                <a:gd name="connsiteY66" fmla="*/ 939380 h 2159216"/>
                <a:gd name="connsiteX67" fmla="*/ 630908 w 2442017"/>
                <a:gd name="connsiteY67" fmla="*/ 880613 h 2159216"/>
                <a:gd name="connsiteX68" fmla="*/ 631942 w 2442017"/>
                <a:gd name="connsiteY68" fmla="*/ 847186 h 2159216"/>
                <a:gd name="connsiteX69" fmla="*/ 652339 w 2442017"/>
                <a:gd name="connsiteY69" fmla="*/ 823463 h 2159216"/>
                <a:gd name="connsiteX70" fmla="*/ 708097 w 2442017"/>
                <a:gd name="connsiteY70" fmla="*/ 804952 h 2159216"/>
                <a:gd name="connsiteX71" fmla="*/ 740446 w 2442017"/>
                <a:gd name="connsiteY71" fmla="*/ 799651 h 2159216"/>
                <a:gd name="connsiteX72" fmla="*/ 758642 w 2442017"/>
                <a:gd name="connsiteY72" fmla="*/ 767167 h 2159216"/>
                <a:gd name="connsiteX73" fmla="*/ 783308 w 2442017"/>
                <a:gd name="connsiteY73" fmla="*/ 759170 h 2159216"/>
                <a:gd name="connsiteX74" fmla="*/ 799977 w 2442017"/>
                <a:gd name="connsiteY74" fmla="*/ 735357 h 2159216"/>
                <a:gd name="connsiteX75" fmla="*/ 823789 w 2442017"/>
                <a:gd name="connsiteY75" fmla="*/ 787745 h 2159216"/>
                <a:gd name="connsiteX76" fmla="*/ 866652 w 2442017"/>
                <a:gd name="connsiteY76" fmla="*/ 785364 h 2159216"/>
                <a:gd name="connsiteX77" fmla="*/ 904752 w 2442017"/>
                <a:gd name="connsiteY77" fmla="*/ 797270 h 2159216"/>
                <a:gd name="connsiteX78" fmla="*/ 928564 w 2442017"/>
                <a:gd name="connsiteY78" fmla="*/ 787745 h 2159216"/>
                <a:gd name="connsiteX79" fmla="*/ 957139 w 2442017"/>
                <a:gd name="connsiteY79" fmla="*/ 859182 h 2159216"/>
                <a:gd name="connsiteX80" fmla="*/ 982075 w 2442017"/>
                <a:gd name="connsiteY80" fmla="*/ 846872 h 2159216"/>
                <a:gd name="connsiteX81" fmla="*/ 1025207 w 2442017"/>
                <a:gd name="connsiteY81" fmla="*/ 852532 h 2159216"/>
                <a:gd name="connsiteX82" fmla="*/ 1059533 w 2442017"/>
                <a:gd name="connsiteY82" fmla="*/ 859182 h 2159216"/>
                <a:gd name="connsiteX83" fmla="*/ 1118884 w 2442017"/>
                <a:gd name="connsiteY83" fmla="*/ 914715 h 2159216"/>
                <a:gd name="connsiteX84" fmla="*/ 1147639 w 2442017"/>
                <a:gd name="connsiteY84" fmla="*/ 899663 h 2159216"/>
                <a:gd name="connsiteX85" fmla="*/ 1183358 w 2442017"/>
                <a:gd name="connsiteY85" fmla="*/ 923476 h 2159216"/>
                <a:gd name="connsiteX86" fmla="*/ 1235746 w 2442017"/>
                <a:gd name="connsiteY86" fmla="*/ 952051 h 2159216"/>
                <a:gd name="connsiteX87" fmla="*/ 1316708 w 2442017"/>
                <a:gd name="connsiteY87" fmla="*/ 956633 h 2159216"/>
                <a:gd name="connsiteX88" fmla="*/ 1340205 w 2442017"/>
                <a:gd name="connsiteY88" fmla="*/ 917680 h 2159216"/>
                <a:gd name="connsiteX89" fmla="*/ 1304802 w 2442017"/>
                <a:gd name="connsiteY89" fmla="*/ 875851 h 2159216"/>
                <a:gd name="connsiteX90" fmla="*/ 1229859 w 2442017"/>
                <a:gd name="connsiteY90" fmla="*/ 823687 h 2159216"/>
                <a:gd name="connsiteX91" fmla="*/ 1142877 w 2442017"/>
                <a:gd name="connsiteY91" fmla="*/ 778220 h 2159216"/>
                <a:gd name="connsiteX92" fmla="*/ 1057646 w 2442017"/>
                <a:gd name="connsiteY92" fmla="*/ 685396 h 2159216"/>
                <a:gd name="connsiteX93" fmla="*/ 1019052 w 2442017"/>
                <a:gd name="connsiteY93" fmla="*/ 663920 h 2159216"/>
                <a:gd name="connsiteX94" fmla="*/ 937460 w 2442017"/>
                <a:gd name="connsiteY94" fmla="*/ 588124 h 2159216"/>
                <a:gd name="connsiteX95" fmla="*/ 907133 w 2442017"/>
                <a:gd name="connsiteY95" fmla="*/ 521045 h 2159216"/>
                <a:gd name="connsiteX96" fmla="*/ 876177 w 2442017"/>
                <a:gd name="connsiteY96" fmla="*/ 471038 h 2159216"/>
                <a:gd name="connsiteX97" fmla="*/ 859193 w 2442017"/>
                <a:gd name="connsiteY97" fmla="*/ 455134 h 2159216"/>
                <a:gd name="connsiteX98" fmla="*/ 864270 w 2442017"/>
                <a:gd name="connsiteY98" fmla="*/ 418651 h 2159216"/>
                <a:gd name="connsiteX99" fmla="*/ 885702 w 2442017"/>
                <a:gd name="connsiteY99" fmla="*/ 378394 h 2159216"/>
                <a:gd name="connsiteX100" fmla="*/ 842839 w 2442017"/>
                <a:gd name="connsiteY100" fmla="*/ 378170 h 2159216"/>
                <a:gd name="connsiteX101" fmla="*/ 800920 w 2442017"/>
                <a:gd name="connsiteY101" fmla="*/ 353099 h 2159216"/>
                <a:gd name="connsiteX102" fmla="*/ 792833 w 2442017"/>
                <a:gd name="connsiteY102" fmla="*/ 290063 h 2159216"/>
                <a:gd name="connsiteX103" fmla="*/ 761877 w 2442017"/>
                <a:gd name="connsiteY103" fmla="*/ 275776 h 2159216"/>
                <a:gd name="connsiteX104" fmla="*/ 756305 w 2442017"/>
                <a:gd name="connsiteY104" fmla="*/ 252862 h 2159216"/>
                <a:gd name="connsiteX105" fmla="*/ 704727 w 2442017"/>
                <a:gd name="connsiteY105" fmla="*/ 256726 h 2159216"/>
                <a:gd name="connsiteX106" fmla="*/ 692821 w 2442017"/>
                <a:gd name="connsiteY106" fmla="*/ 240057 h 2159216"/>
                <a:gd name="connsiteX107" fmla="*/ 642814 w 2442017"/>
                <a:gd name="connsiteY107" fmla="*/ 247201 h 2159216"/>
                <a:gd name="connsiteX108" fmla="*/ 621383 w 2442017"/>
                <a:gd name="connsiteY108" fmla="*/ 235295 h 2159216"/>
                <a:gd name="connsiteX109" fmla="*/ 608758 w 2442017"/>
                <a:gd name="connsiteY109" fmla="*/ 193644 h 2159216"/>
                <a:gd name="connsiteX110" fmla="*/ 534938 w 2442017"/>
                <a:gd name="connsiteY110" fmla="*/ 215075 h 2159216"/>
                <a:gd name="connsiteX111" fmla="*/ 559471 w 2442017"/>
                <a:gd name="connsiteY111" fmla="*/ 178145 h 2159216"/>
                <a:gd name="connsiteX112" fmla="*/ 607096 w 2442017"/>
                <a:gd name="connsiteY112" fmla="*/ 154332 h 2159216"/>
                <a:gd name="connsiteX113" fmla="*/ 642815 w 2442017"/>
                <a:gd name="connsiteY113" fmla="*/ 142426 h 2159216"/>
                <a:gd name="connsiteX114" fmla="*/ 657101 w 2442017"/>
                <a:gd name="connsiteY114" fmla="*/ 92419 h 2159216"/>
                <a:gd name="connsiteX115" fmla="*/ 699964 w 2442017"/>
                <a:gd name="connsiteY115" fmla="*/ 97182 h 2159216"/>
                <a:gd name="connsiteX116" fmla="*/ 803301 w 2442017"/>
                <a:gd name="connsiteY116" fmla="*/ 41649 h 2159216"/>
                <a:gd name="connsiteX117" fmla="*/ 1037113 w 2442017"/>
                <a:gd name="connsiteY117" fmla="*/ 0 h 2159216"/>
                <a:gd name="connsiteX118" fmla="*/ 1135823 w 2442017"/>
                <a:gd name="connsiteY118" fmla="*/ 27677 h 2159216"/>
                <a:gd name="connsiteX119" fmla="*/ 1200027 w 2442017"/>
                <a:gd name="connsiteY119" fmla="*/ 61463 h 2159216"/>
                <a:gd name="connsiteX120" fmla="*/ 1242889 w 2442017"/>
                <a:gd name="connsiteY120" fmla="*/ 90038 h 2159216"/>
                <a:gd name="connsiteX121" fmla="*/ 1424987 w 2442017"/>
                <a:gd name="connsiteY121" fmla="*/ 102933 h 2159216"/>
                <a:gd name="connsiteX0" fmla="*/ 1424987 w 2442017"/>
                <a:gd name="connsiteY0" fmla="*/ 102933 h 2159216"/>
                <a:gd name="connsiteX1" fmla="*/ 1343486 w 2442017"/>
                <a:gd name="connsiteY1" fmla="*/ 309068 h 2159216"/>
                <a:gd name="connsiteX2" fmla="*/ 1317607 w 2442017"/>
                <a:gd name="connsiteY2" fmla="*/ 464344 h 2159216"/>
                <a:gd name="connsiteX3" fmla="*/ 1472882 w 2442017"/>
                <a:gd name="connsiteY3" fmla="*/ 610993 h 2159216"/>
                <a:gd name="connsiteX4" fmla="*/ 1648693 w 2442017"/>
                <a:gd name="connsiteY4" fmla="*/ 658206 h 2159216"/>
                <a:gd name="connsiteX5" fmla="*/ 1841839 w 2442017"/>
                <a:gd name="connsiteY5" fmla="*/ 708476 h 2159216"/>
                <a:gd name="connsiteX6" fmla="*/ 1926506 w 2442017"/>
                <a:gd name="connsiteY6" fmla="*/ 761392 h 2159216"/>
                <a:gd name="connsiteX7" fmla="*/ 1973575 w 2442017"/>
                <a:gd name="connsiteY7" fmla="*/ 852781 h 2159216"/>
                <a:gd name="connsiteX8" fmla="*/ 2068213 w 2442017"/>
                <a:gd name="connsiteY8" fmla="*/ 1085586 h 2159216"/>
                <a:gd name="connsiteX9" fmla="*/ 2244296 w 2442017"/>
                <a:gd name="connsiteY9" fmla="*/ 1248799 h 2159216"/>
                <a:gd name="connsiteX10" fmla="*/ 2354014 w 2442017"/>
                <a:gd name="connsiteY10" fmla="*/ 1355401 h 2159216"/>
                <a:gd name="connsiteX11" fmla="*/ 2294277 w 2442017"/>
                <a:gd name="connsiteY11" fmla="*/ 1481059 h 2159216"/>
                <a:gd name="connsiteX12" fmla="*/ 2228131 w 2442017"/>
                <a:gd name="connsiteY12" fmla="*/ 1526039 h 2159216"/>
                <a:gd name="connsiteX13" fmla="*/ 2345717 w 2442017"/>
                <a:gd name="connsiteY13" fmla="*/ 1633513 h 2159216"/>
                <a:gd name="connsiteX14" fmla="*/ 2382071 w 2442017"/>
                <a:gd name="connsiteY14" fmla="*/ 1761969 h 2159216"/>
                <a:gd name="connsiteX15" fmla="*/ 2442017 w 2442017"/>
                <a:gd name="connsiteY15" fmla="*/ 1935877 h 2159216"/>
                <a:gd name="connsiteX16" fmla="*/ 2367383 w 2442017"/>
                <a:gd name="connsiteY16" fmla="*/ 2044106 h 2159216"/>
                <a:gd name="connsiteX17" fmla="*/ 2164631 w 2442017"/>
                <a:gd name="connsiteY17" fmla="*/ 1893809 h 2159216"/>
                <a:gd name="connsiteX18" fmla="*/ 2154047 w 2442017"/>
                <a:gd name="connsiteY18" fmla="*/ 2044623 h 2159216"/>
                <a:gd name="connsiteX19" fmla="*/ 2102031 w 2442017"/>
                <a:gd name="connsiteY19" fmla="*/ 2103801 h 2159216"/>
                <a:gd name="connsiteX20" fmla="*/ 1958383 w 2442017"/>
                <a:gd name="connsiteY20" fmla="*/ 2045375 h 2159216"/>
                <a:gd name="connsiteX21" fmla="*/ 1907985 w 2442017"/>
                <a:gd name="connsiteY21" fmla="*/ 1912330 h 2159216"/>
                <a:gd name="connsiteX22" fmla="*/ 1870943 w 2442017"/>
                <a:gd name="connsiteY22" fmla="*/ 1742997 h 2159216"/>
                <a:gd name="connsiteX23" fmla="*/ 1773047 w 2442017"/>
                <a:gd name="connsiteY23" fmla="*/ 1592185 h 2159216"/>
                <a:gd name="connsiteX24" fmla="*/ 1736005 w 2442017"/>
                <a:gd name="connsiteY24" fmla="*/ 1732414 h 2159216"/>
                <a:gd name="connsiteX25" fmla="*/ 1746588 w 2442017"/>
                <a:gd name="connsiteY25" fmla="*/ 1917623 h 2159216"/>
                <a:gd name="connsiteX26" fmla="*/ 1642075 w 2442017"/>
                <a:gd name="connsiteY26" fmla="*/ 2061139 h 2159216"/>
                <a:gd name="connsiteX27" fmla="*/ 1487629 w 2442017"/>
                <a:gd name="connsiteY27" fmla="*/ 1964876 h 2159216"/>
                <a:gd name="connsiteX28" fmla="*/ 1302685 w 2442017"/>
                <a:gd name="connsiteY28" fmla="*/ 1899524 h 2159216"/>
                <a:gd name="connsiteX29" fmla="*/ 1251884 w 2442017"/>
                <a:gd name="connsiteY29" fmla="*/ 1750563 h 2159216"/>
                <a:gd name="connsiteX30" fmla="*/ 1251818 w 2442017"/>
                <a:gd name="connsiteY30" fmla="*/ 1631873 h 2159216"/>
                <a:gd name="connsiteX31" fmla="*/ 1095715 w 2442017"/>
                <a:gd name="connsiteY31" fmla="*/ 1573661 h 2159216"/>
                <a:gd name="connsiteX32" fmla="*/ 1102353 w 2442017"/>
                <a:gd name="connsiteY32" fmla="*/ 1847831 h 2159216"/>
                <a:gd name="connsiteX33" fmla="*/ 848173 w 2442017"/>
                <a:gd name="connsiteY33" fmla="*/ 1876584 h 2159216"/>
                <a:gd name="connsiteX34" fmla="*/ 613523 w 2442017"/>
                <a:gd name="connsiteY34" fmla="*/ 1828663 h 2159216"/>
                <a:gd name="connsiteX35" fmla="*/ 591136 w 2442017"/>
                <a:gd name="connsiteY35" fmla="*/ 1735084 h 2159216"/>
                <a:gd name="connsiteX36" fmla="*/ 486446 w 2442017"/>
                <a:gd name="connsiteY36" fmla="*/ 1720929 h 2159216"/>
                <a:gd name="connsiteX37" fmla="*/ 479568 w 2442017"/>
                <a:gd name="connsiteY37" fmla="*/ 1879678 h 2159216"/>
                <a:gd name="connsiteX38" fmla="*/ 431675 w 2442017"/>
                <a:gd name="connsiteY38" fmla="*/ 1975724 h 2159216"/>
                <a:gd name="connsiteX39" fmla="*/ 415083 w 2442017"/>
                <a:gd name="connsiteY39" fmla="*/ 2154428 h 2159216"/>
                <a:gd name="connsiteX40" fmla="*/ 359711 w 2442017"/>
                <a:gd name="connsiteY40" fmla="*/ 2093993 h 2159216"/>
                <a:gd name="connsiteX41" fmla="*/ 352620 w 2442017"/>
                <a:gd name="connsiteY41" fmla="*/ 1923619 h 2159216"/>
                <a:gd name="connsiteX42" fmla="*/ 271604 w 2442017"/>
                <a:gd name="connsiteY42" fmla="*/ 2013534 h 2159216"/>
                <a:gd name="connsiteX43" fmla="*/ 196532 w 2442017"/>
                <a:gd name="connsiteY43" fmla="*/ 2147095 h 2159216"/>
                <a:gd name="connsiteX44" fmla="*/ 195075 w 2442017"/>
                <a:gd name="connsiteY44" fmla="*/ 2063585 h 2159216"/>
                <a:gd name="connsiteX45" fmla="*/ 125733 w 2442017"/>
                <a:gd name="connsiteY45" fmla="*/ 2068548 h 2159216"/>
                <a:gd name="connsiteX46" fmla="*/ 7828 w 2442017"/>
                <a:gd name="connsiteY46" fmla="*/ 2101018 h 2159216"/>
                <a:gd name="connsiteX47" fmla="*/ 14498 w 2442017"/>
                <a:gd name="connsiteY47" fmla="*/ 2030297 h 2159216"/>
                <a:gd name="connsiteX48" fmla="*/ 158971 w 2442017"/>
                <a:gd name="connsiteY48" fmla="*/ 1998578 h 2159216"/>
                <a:gd name="connsiteX49" fmla="*/ 272602 w 2442017"/>
                <a:gd name="connsiteY49" fmla="*/ 1933372 h 2159216"/>
                <a:gd name="connsiteX50" fmla="*/ 356910 w 2442017"/>
                <a:gd name="connsiteY50" fmla="*/ 1823873 h 2159216"/>
                <a:gd name="connsiteX51" fmla="*/ 261660 w 2442017"/>
                <a:gd name="connsiteY51" fmla="*/ 1547248 h 2159216"/>
                <a:gd name="connsiteX52" fmla="*/ 182974 w 2442017"/>
                <a:gd name="connsiteY52" fmla="*/ 1495850 h 2159216"/>
                <a:gd name="connsiteX53" fmla="*/ 132632 w 2442017"/>
                <a:gd name="connsiteY53" fmla="*/ 1420206 h 2159216"/>
                <a:gd name="connsiteX54" fmla="*/ 229659 w 2442017"/>
                <a:gd name="connsiteY54" fmla="*/ 1329523 h 2159216"/>
                <a:gd name="connsiteX55" fmla="*/ 265184 w 2442017"/>
                <a:gd name="connsiteY55" fmla="*/ 1275227 h 2159216"/>
                <a:gd name="connsiteX56" fmla="*/ 384157 w 2442017"/>
                <a:gd name="connsiteY56" fmla="*/ 1092590 h 2159216"/>
                <a:gd name="connsiteX57" fmla="*/ 390402 w 2442017"/>
                <a:gd name="connsiteY57" fmla="*/ 1021107 h 2159216"/>
                <a:gd name="connsiteX58" fmla="*/ 399927 w 2442017"/>
                <a:gd name="connsiteY58" fmla="*/ 960812 h 2159216"/>
                <a:gd name="connsiteX59" fmla="*/ 435646 w 2442017"/>
                <a:gd name="connsiteY59" fmla="*/ 952051 h 2159216"/>
                <a:gd name="connsiteX60" fmla="*/ 465074 w 2442017"/>
                <a:gd name="connsiteY60" fmla="*/ 983142 h 2159216"/>
                <a:gd name="connsiteX61" fmla="*/ 483271 w 2442017"/>
                <a:gd name="connsiteY61" fmla="*/ 966338 h 2159216"/>
                <a:gd name="connsiteX62" fmla="*/ 481743 w 2442017"/>
                <a:gd name="connsiteY62" fmla="*/ 906088 h 2159216"/>
                <a:gd name="connsiteX63" fmla="*/ 533188 w 2442017"/>
                <a:gd name="connsiteY63" fmla="*/ 885556 h 2159216"/>
                <a:gd name="connsiteX64" fmla="*/ 576139 w 2442017"/>
                <a:gd name="connsiteY64" fmla="*/ 930620 h 2159216"/>
                <a:gd name="connsiteX65" fmla="*/ 592808 w 2442017"/>
                <a:gd name="connsiteY65" fmla="*/ 952051 h 2159216"/>
                <a:gd name="connsiteX66" fmla="*/ 621833 w 2442017"/>
                <a:gd name="connsiteY66" fmla="*/ 939380 h 2159216"/>
                <a:gd name="connsiteX67" fmla="*/ 630908 w 2442017"/>
                <a:gd name="connsiteY67" fmla="*/ 880613 h 2159216"/>
                <a:gd name="connsiteX68" fmla="*/ 631942 w 2442017"/>
                <a:gd name="connsiteY68" fmla="*/ 847186 h 2159216"/>
                <a:gd name="connsiteX69" fmla="*/ 652339 w 2442017"/>
                <a:gd name="connsiteY69" fmla="*/ 823463 h 2159216"/>
                <a:gd name="connsiteX70" fmla="*/ 708097 w 2442017"/>
                <a:gd name="connsiteY70" fmla="*/ 804952 h 2159216"/>
                <a:gd name="connsiteX71" fmla="*/ 740446 w 2442017"/>
                <a:gd name="connsiteY71" fmla="*/ 799651 h 2159216"/>
                <a:gd name="connsiteX72" fmla="*/ 758642 w 2442017"/>
                <a:gd name="connsiteY72" fmla="*/ 767167 h 2159216"/>
                <a:gd name="connsiteX73" fmla="*/ 783308 w 2442017"/>
                <a:gd name="connsiteY73" fmla="*/ 759170 h 2159216"/>
                <a:gd name="connsiteX74" fmla="*/ 799977 w 2442017"/>
                <a:gd name="connsiteY74" fmla="*/ 735357 h 2159216"/>
                <a:gd name="connsiteX75" fmla="*/ 823789 w 2442017"/>
                <a:gd name="connsiteY75" fmla="*/ 787745 h 2159216"/>
                <a:gd name="connsiteX76" fmla="*/ 866652 w 2442017"/>
                <a:gd name="connsiteY76" fmla="*/ 785364 h 2159216"/>
                <a:gd name="connsiteX77" fmla="*/ 904752 w 2442017"/>
                <a:gd name="connsiteY77" fmla="*/ 797270 h 2159216"/>
                <a:gd name="connsiteX78" fmla="*/ 928564 w 2442017"/>
                <a:gd name="connsiteY78" fmla="*/ 787745 h 2159216"/>
                <a:gd name="connsiteX79" fmla="*/ 957139 w 2442017"/>
                <a:gd name="connsiteY79" fmla="*/ 859182 h 2159216"/>
                <a:gd name="connsiteX80" fmla="*/ 982075 w 2442017"/>
                <a:gd name="connsiteY80" fmla="*/ 846872 h 2159216"/>
                <a:gd name="connsiteX81" fmla="*/ 1025207 w 2442017"/>
                <a:gd name="connsiteY81" fmla="*/ 852532 h 2159216"/>
                <a:gd name="connsiteX82" fmla="*/ 1059533 w 2442017"/>
                <a:gd name="connsiteY82" fmla="*/ 859182 h 2159216"/>
                <a:gd name="connsiteX83" fmla="*/ 1118884 w 2442017"/>
                <a:gd name="connsiteY83" fmla="*/ 914715 h 2159216"/>
                <a:gd name="connsiteX84" fmla="*/ 1147639 w 2442017"/>
                <a:gd name="connsiteY84" fmla="*/ 899663 h 2159216"/>
                <a:gd name="connsiteX85" fmla="*/ 1183358 w 2442017"/>
                <a:gd name="connsiteY85" fmla="*/ 923476 h 2159216"/>
                <a:gd name="connsiteX86" fmla="*/ 1235746 w 2442017"/>
                <a:gd name="connsiteY86" fmla="*/ 952051 h 2159216"/>
                <a:gd name="connsiteX87" fmla="*/ 1316708 w 2442017"/>
                <a:gd name="connsiteY87" fmla="*/ 956633 h 2159216"/>
                <a:gd name="connsiteX88" fmla="*/ 1340205 w 2442017"/>
                <a:gd name="connsiteY88" fmla="*/ 917680 h 2159216"/>
                <a:gd name="connsiteX89" fmla="*/ 1304802 w 2442017"/>
                <a:gd name="connsiteY89" fmla="*/ 875851 h 2159216"/>
                <a:gd name="connsiteX90" fmla="*/ 1229859 w 2442017"/>
                <a:gd name="connsiteY90" fmla="*/ 823687 h 2159216"/>
                <a:gd name="connsiteX91" fmla="*/ 1142877 w 2442017"/>
                <a:gd name="connsiteY91" fmla="*/ 778220 h 2159216"/>
                <a:gd name="connsiteX92" fmla="*/ 1057646 w 2442017"/>
                <a:gd name="connsiteY92" fmla="*/ 685396 h 2159216"/>
                <a:gd name="connsiteX93" fmla="*/ 1019052 w 2442017"/>
                <a:gd name="connsiteY93" fmla="*/ 663920 h 2159216"/>
                <a:gd name="connsiteX94" fmla="*/ 937460 w 2442017"/>
                <a:gd name="connsiteY94" fmla="*/ 588124 h 2159216"/>
                <a:gd name="connsiteX95" fmla="*/ 907133 w 2442017"/>
                <a:gd name="connsiteY95" fmla="*/ 521045 h 2159216"/>
                <a:gd name="connsiteX96" fmla="*/ 876177 w 2442017"/>
                <a:gd name="connsiteY96" fmla="*/ 471038 h 2159216"/>
                <a:gd name="connsiteX97" fmla="*/ 859193 w 2442017"/>
                <a:gd name="connsiteY97" fmla="*/ 455134 h 2159216"/>
                <a:gd name="connsiteX98" fmla="*/ 864270 w 2442017"/>
                <a:gd name="connsiteY98" fmla="*/ 418651 h 2159216"/>
                <a:gd name="connsiteX99" fmla="*/ 885702 w 2442017"/>
                <a:gd name="connsiteY99" fmla="*/ 378394 h 2159216"/>
                <a:gd name="connsiteX100" fmla="*/ 842839 w 2442017"/>
                <a:gd name="connsiteY100" fmla="*/ 378170 h 2159216"/>
                <a:gd name="connsiteX101" fmla="*/ 800920 w 2442017"/>
                <a:gd name="connsiteY101" fmla="*/ 353099 h 2159216"/>
                <a:gd name="connsiteX102" fmla="*/ 792833 w 2442017"/>
                <a:gd name="connsiteY102" fmla="*/ 290063 h 2159216"/>
                <a:gd name="connsiteX103" fmla="*/ 761877 w 2442017"/>
                <a:gd name="connsiteY103" fmla="*/ 275776 h 2159216"/>
                <a:gd name="connsiteX104" fmla="*/ 756305 w 2442017"/>
                <a:gd name="connsiteY104" fmla="*/ 252862 h 2159216"/>
                <a:gd name="connsiteX105" fmla="*/ 704727 w 2442017"/>
                <a:gd name="connsiteY105" fmla="*/ 256726 h 2159216"/>
                <a:gd name="connsiteX106" fmla="*/ 692821 w 2442017"/>
                <a:gd name="connsiteY106" fmla="*/ 240057 h 2159216"/>
                <a:gd name="connsiteX107" fmla="*/ 642814 w 2442017"/>
                <a:gd name="connsiteY107" fmla="*/ 247201 h 2159216"/>
                <a:gd name="connsiteX108" fmla="*/ 621383 w 2442017"/>
                <a:gd name="connsiteY108" fmla="*/ 235295 h 2159216"/>
                <a:gd name="connsiteX109" fmla="*/ 608758 w 2442017"/>
                <a:gd name="connsiteY109" fmla="*/ 193644 h 2159216"/>
                <a:gd name="connsiteX110" fmla="*/ 534938 w 2442017"/>
                <a:gd name="connsiteY110" fmla="*/ 215075 h 2159216"/>
                <a:gd name="connsiteX111" fmla="*/ 559471 w 2442017"/>
                <a:gd name="connsiteY111" fmla="*/ 178145 h 2159216"/>
                <a:gd name="connsiteX112" fmla="*/ 607096 w 2442017"/>
                <a:gd name="connsiteY112" fmla="*/ 154332 h 2159216"/>
                <a:gd name="connsiteX113" fmla="*/ 642815 w 2442017"/>
                <a:gd name="connsiteY113" fmla="*/ 142426 h 2159216"/>
                <a:gd name="connsiteX114" fmla="*/ 657101 w 2442017"/>
                <a:gd name="connsiteY114" fmla="*/ 92419 h 2159216"/>
                <a:gd name="connsiteX115" fmla="*/ 699964 w 2442017"/>
                <a:gd name="connsiteY115" fmla="*/ 97182 h 2159216"/>
                <a:gd name="connsiteX116" fmla="*/ 803301 w 2442017"/>
                <a:gd name="connsiteY116" fmla="*/ 41649 h 2159216"/>
                <a:gd name="connsiteX117" fmla="*/ 1037113 w 2442017"/>
                <a:gd name="connsiteY117" fmla="*/ 0 h 2159216"/>
                <a:gd name="connsiteX118" fmla="*/ 1135823 w 2442017"/>
                <a:gd name="connsiteY118" fmla="*/ 27677 h 2159216"/>
                <a:gd name="connsiteX119" fmla="*/ 1200027 w 2442017"/>
                <a:gd name="connsiteY119" fmla="*/ 61463 h 2159216"/>
                <a:gd name="connsiteX120" fmla="*/ 1242889 w 2442017"/>
                <a:gd name="connsiteY120" fmla="*/ 90038 h 2159216"/>
                <a:gd name="connsiteX121" fmla="*/ 1424987 w 2442017"/>
                <a:gd name="connsiteY121" fmla="*/ 102933 h 2159216"/>
                <a:gd name="connsiteX0" fmla="*/ 1424987 w 2442017"/>
                <a:gd name="connsiteY0" fmla="*/ 102933 h 2159216"/>
                <a:gd name="connsiteX1" fmla="*/ 1343486 w 2442017"/>
                <a:gd name="connsiteY1" fmla="*/ 309068 h 2159216"/>
                <a:gd name="connsiteX2" fmla="*/ 1317607 w 2442017"/>
                <a:gd name="connsiteY2" fmla="*/ 464344 h 2159216"/>
                <a:gd name="connsiteX3" fmla="*/ 1472882 w 2442017"/>
                <a:gd name="connsiteY3" fmla="*/ 610993 h 2159216"/>
                <a:gd name="connsiteX4" fmla="*/ 1648693 w 2442017"/>
                <a:gd name="connsiteY4" fmla="*/ 658206 h 2159216"/>
                <a:gd name="connsiteX5" fmla="*/ 1841839 w 2442017"/>
                <a:gd name="connsiteY5" fmla="*/ 708476 h 2159216"/>
                <a:gd name="connsiteX6" fmla="*/ 1926506 w 2442017"/>
                <a:gd name="connsiteY6" fmla="*/ 761392 h 2159216"/>
                <a:gd name="connsiteX7" fmla="*/ 1973575 w 2442017"/>
                <a:gd name="connsiteY7" fmla="*/ 852781 h 2159216"/>
                <a:gd name="connsiteX8" fmla="*/ 2068213 w 2442017"/>
                <a:gd name="connsiteY8" fmla="*/ 1085586 h 2159216"/>
                <a:gd name="connsiteX9" fmla="*/ 2244296 w 2442017"/>
                <a:gd name="connsiteY9" fmla="*/ 1248799 h 2159216"/>
                <a:gd name="connsiteX10" fmla="*/ 2354014 w 2442017"/>
                <a:gd name="connsiteY10" fmla="*/ 1355401 h 2159216"/>
                <a:gd name="connsiteX11" fmla="*/ 2294277 w 2442017"/>
                <a:gd name="connsiteY11" fmla="*/ 1481059 h 2159216"/>
                <a:gd name="connsiteX12" fmla="*/ 2228131 w 2442017"/>
                <a:gd name="connsiteY12" fmla="*/ 1526039 h 2159216"/>
                <a:gd name="connsiteX13" fmla="*/ 2345717 w 2442017"/>
                <a:gd name="connsiteY13" fmla="*/ 1633513 h 2159216"/>
                <a:gd name="connsiteX14" fmla="*/ 2382071 w 2442017"/>
                <a:gd name="connsiteY14" fmla="*/ 1761969 h 2159216"/>
                <a:gd name="connsiteX15" fmla="*/ 2442017 w 2442017"/>
                <a:gd name="connsiteY15" fmla="*/ 1935877 h 2159216"/>
                <a:gd name="connsiteX16" fmla="*/ 2367383 w 2442017"/>
                <a:gd name="connsiteY16" fmla="*/ 2044106 h 2159216"/>
                <a:gd name="connsiteX17" fmla="*/ 2164631 w 2442017"/>
                <a:gd name="connsiteY17" fmla="*/ 1893809 h 2159216"/>
                <a:gd name="connsiteX18" fmla="*/ 2154047 w 2442017"/>
                <a:gd name="connsiteY18" fmla="*/ 2044623 h 2159216"/>
                <a:gd name="connsiteX19" fmla="*/ 2102031 w 2442017"/>
                <a:gd name="connsiteY19" fmla="*/ 2103801 h 2159216"/>
                <a:gd name="connsiteX20" fmla="*/ 1958383 w 2442017"/>
                <a:gd name="connsiteY20" fmla="*/ 2045375 h 2159216"/>
                <a:gd name="connsiteX21" fmla="*/ 1907985 w 2442017"/>
                <a:gd name="connsiteY21" fmla="*/ 1912330 h 2159216"/>
                <a:gd name="connsiteX22" fmla="*/ 1870943 w 2442017"/>
                <a:gd name="connsiteY22" fmla="*/ 1742997 h 2159216"/>
                <a:gd name="connsiteX23" fmla="*/ 1773047 w 2442017"/>
                <a:gd name="connsiteY23" fmla="*/ 1592185 h 2159216"/>
                <a:gd name="connsiteX24" fmla="*/ 1736005 w 2442017"/>
                <a:gd name="connsiteY24" fmla="*/ 1732414 h 2159216"/>
                <a:gd name="connsiteX25" fmla="*/ 1746588 w 2442017"/>
                <a:gd name="connsiteY25" fmla="*/ 1917623 h 2159216"/>
                <a:gd name="connsiteX26" fmla="*/ 1642075 w 2442017"/>
                <a:gd name="connsiteY26" fmla="*/ 2061139 h 2159216"/>
                <a:gd name="connsiteX27" fmla="*/ 1487629 w 2442017"/>
                <a:gd name="connsiteY27" fmla="*/ 1964876 h 2159216"/>
                <a:gd name="connsiteX28" fmla="*/ 1302685 w 2442017"/>
                <a:gd name="connsiteY28" fmla="*/ 1899524 h 2159216"/>
                <a:gd name="connsiteX29" fmla="*/ 1251884 w 2442017"/>
                <a:gd name="connsiteY29" fmla="*/ 1750563 h 2159216"/>
                <a:gd name="connsiteX30" fmla="*/ 1251818 w 2442017"/>
                <a:gd name="connsiteY30" fmla="*/ 1631873 h 2159216"/>
                <a:gd name="connsiteX31" fmla="*/ 1095715 w 2442017"/>
                <a:gd name="connsiteY31" fmla="*/ 1573661 h 2159216"/>
                <a:gd name="connsiteX32" fmla="*/ 1102353 w 2442017"/>
                <a:gd name="connsiteY32" fmla="*/ 1847831 h 2159216"/>
                <a:gd name="connsiteX33" fmla="*/ 848173 w 2442017"/>
                <a:gd name="connsiteY33" fmla="*/ 1876584 h 2159216"/>
                <a:gd name="connsiteX34" fmla="*/ 613523 w 2442017"/>
                <a:gd name="connsiteY34" fmla="*/ 1828663 h 2159216"/>
                <a:gd name="connsiteX35" fmla="*/ 591136 w 2442017"/>
                <a:gd name="connsiteY35" fmla="*/ 1735084 h 2159216"/>
                <a:gd name="connsiteX36" fmla="*/ 486446 w 2442017"/>
                <a:gd name="connsiteY36" fmla="*/ 1720929 h 2159216"/>
                <a:gd name="connsiteX37" fmla="*/ 479568 w 2442017"/>
                <a:gd name="connsiteY37" fmla="*/ 1879678 h 2159216"/>
                <a:gd name="connsiteX38" fmla="*/ 431675 w 2442017"/>
                <a:gd name="connsiteY38" fmla="*/ 1975724 h 2159216"/>
                <a:gd name="connsiteX39" fmla="*/ 415083 w 2442017"/>
                <a:gd name="connsiteY39" fmla="*/ 2154428 h 2159216"/>
                <a:gd name="connsiteX40" fmla="*/ 359711 w 2442017"/>
                <a:gd name="connsiteY40" fmla="*/ 2093993 h 2159216"/>
                <a:gd name="connsiteX41" fmla="*/ 352620 w 2442017"/>
                <a:gd name="connsiteY41" fmla="*/ 1923619 h 2159216"/>
                <a:gd name="connsiteX42" fmla="*/ 271604 w 2442017"/>
                <a:gd name="connsiteY42" fmla="*/ 2013534 h 2159216"/>
                <a:gd name="connsiteX43" fmla="*/ 196532 w 2442017"/>
                <a:gd name="connsiteY43" fmla="*/ 2147095 h 2159216"/>
                <a:gd name="connsiteX44" fmla="*/ 195075 w 2442017"/>
                <a:gd name="connsiteY44" fmla="*/ 2063585 h 2159216"/>
                <a:gd name="connsiteX45" fmla="*/ 125733 w 2442017"/>
                <a:gd name="connsiteY45" fmla="*/ 2068548 h 2159216"/>
                <a:gd name="connsiteX46" fmla="*/ 7828 w 2442017"/>
                <a:gd name="connsiteY46" fmla="*/ 2101018 h 2159216"/>
                <a:gd name="connsiteX47" fmla="*/ 14498 w 2442017"/>
                <a:gd name="connsiteY47" fmla="*/ 2030297 h 2159216"/>
                <a:gd name="connsiteX48" fmla="*/ 158971 w 2442017"/>
                <a:gd name="connsiteY48" fmla="*/ 1998578 h 2159216"/>
                <a:gd name="connsiteX49" fmla="*/ 272602 w 2442017"/>
                <a:gd name="connsiteY49" fmla="*/ 1933372 h 2159216"/>
                <a:gd name="connsiteX50" fmla="*/ 356910 w 2442017"/>
                <a:gd name="connsiteY50" fmla="*/ 1823873 h 2159216"/>
                <a:gd name="connsiteX51" fmla="*/ 89132 w 2442017"/>
                <a:gd name="connsiteY51" fmla="*/ 1710191 h 2159216"/>
                <a:gd name="connsiteX52" fmla="*/ 182974 w 2442017"/>
                <a:gd name="connsiteY52" fmla="*/ 1495850 h 2159216"/>
                <a:gd name="connsiteX53" fmla="*/ 132632 w 2442017"/>
                <a:gd name="connsiteY53" fmla="*/ 1420206 h 2159216"/>
                <a:gd name="connsiteX54" fmla="*/ 229659 w 2442017"/>
                <a:gd name="connsiteY54" fmla="*/ 1329523 h 2159216"/>
                <a:gd name="connsiteX55" fmla="*/ 265184 w 2442017"/>
                <a:gd name="connsiteY55" fmla="*/ 1275227 h 2159216"/>
                <a:gd name="connsiteX56" fmla="*/ 384157 w 2442017"/>
                <a:gd name="connsiteY56" fmla="*/ 1092590 h 2159216"/>
                <a:gd name="connsiteX57" fmla="*/ 390402 w 2442017"/>
                <a:gd name="connsiteY57" fmla="*/ 1021107 h 2159216"/>
                <a:gd name="connsiteX58" fmla="*/ 399927 w 2442017"/>
                <a:gd name="connsiteY58" fmla="*/ 960812 h 2159216"/>
                <a:gd name="connsiteX59" fmla="*/ 435646 w 2442017"/>
                <a:gd name="connsiteY59" fmla="*/ 952051 h 2159216"/>
                <a:gd name="connsiteX60" fmla="*/ 465074 w 2442017"/>
                <a:gd name="connsiteY60" fmla="*/ 983142 h 2159216"/>
                <a:gd name="connsiteX61" fmla="*/ 483271 w 2442017"/>
                <a:gd name="connsiteY61" fmla="*/ 966338 h 2159216"/>
                <a:gd name="connsiteX62" fmla="*/ 481743 w 2442017"/>
                <a:gd name="connsiteY62" fmla="*/ 906088 h 2159216"/>
                <a:gd name="connsiteX63" fmla="*/ 533188 w 2442017"/>
                <a:gd name="connsiteY63" fmla="*/ 885556 h 2159216"/>
                <a:gd name="connsiteX64" fmla="*/ 576139 w 2442017"/>
                <a:gd name="connsiteY64" fmla="*/ 930620 h 2159216"/>
                <a:gd name="connsiteX65" fmla="*/ 592808 w 2442017"/>
                <a:gd name="connsiteY65" fmla="*/ 952051 h 2159216"/>
                <a:gd name="connsiteX66" fmla="*/ 621833 w 2442017"/>
                <a:gd name="connsiteY66" fmla="*/ 939380 h 2159216"/>
                <a:gd name="connsiteX67" fmla="*/ 630908 w 2442017"/>
                <a:gd name="connsiteY67" fmla="*/ 880613 h 2159216"/>
                <a:gd name="connsiteX68" fmla="*/ 631942 w 2442017"/>
                <a:gd name="connsiteY68" fmla="*/ 847186 h 2159216"/>
                <a:gd name="connsiteX69" fmla="*/ 652339 w 2442017"/>
                <a:gd name="connsiteY69" fmla="*/ 823463 h 2159216"/>
                <a:gd name="connsiteX70" fmla="*/ 708097 w 2442017"/>
                <a:gd name="connsiteY70" fmla="*/ 804952 h 2159216"/>
                <a:gd name="connsiteX71" fmla="*/ 740446 w 2442017"/>
                <a:gd name="connsiteY71" fmla="*/ 799651 h 2159216"/>
                <a:gd name="connsiteX72" fmla="*/ 758642 w 2442017"/>
                <a:gd name="connsiteY72" fmla="*/ 767167 h 2159216"/>
                <a:gd name="connsiteX73" fmla="*/ 783308 w 2442017"/>
                <a:gd name="connsiteY73" fmla="*/ 759170 h 2159216"/>
                <a:gd name="connsiteX74" fmla="*/ 799977 w 2442017"/>
                <a:gd name="connsiteY74" fmla="*/ 735357 h 2159216"/>
                <a:gd name="connsiteX75" fmla="*/ 823789 w 2442017"/>
                <a:gd name="connsiteY75" fmla="*/ 787745 h 2159216"/>
                <a:gd name="connsiteX76" fmla="*/ 866652 w 2442017"/>
                <a:gd name="connsiteY76" fmla="*/ 785364 h 2159216"/>
                <a:gd name="connsiteX77" fmla="*/ 904752 w 2442017"/>
                <a:gd name="connsiteY77" fmla="*/ 797270 h 2159216"/>
                <a:gd name="connsiteX78" fmla="*/ 928564 w 2442017"/>
                <a:gd name="connsiteY78" fmla="*/ 787745 h 2159216"/>
                <a:gd name="connsiteX79" fmla="*/ 957139 w 2442017"/>
                <a:gd name="connsiteY79" fmla="*/ 859182 h 2159216"/>
                <a:gd name="connsiteX80" fmla="*/ 982075 w 2442017"/>
                <a:gd name="connsiteY80" fmla="*/ 846872 h 2159216"/>
                <a:gd name="connsiteX81" fmla="*/ 1025207 w 2442017"/>
                <a:gd name="connsiteY81" fmla="*/ 852532 h 2159216"/>
                <a:gd name="connsiteX82" fmla="*/ 1059533 w 2442017"/>
                <a:gd name="connsiteY82" fmla="*/ 859182 h 2159216"/>
                <a:gd name="connsiteX83" fmla="*/ 1118884 w 2442017"/>
                <a:gd name="connsiteY83" fmla="*/ 914715 h 2159216"/>
                <a:gd name="connsiteX84" fmla="*/ 1147639 w 2442017"/>
                <a:gd name="connsiteY84" fmla="*/ 899663 h 2159216"/>
                <a:gd name="connsiteX85" fmla="*/ 1183358 w 2442017"/>
                <a:gd name="connsiteY85" fmla="*/ 923476 h 2159216"/>
                <a:gd name="connsiteX86" fmla="*/ 1235746 w 2442017"/>
                <a:gd name="connsiteY86" fmla="*/ 952051 h 2159216"/>
                <a:gd name="connsiteX87" fmla="*/ 1316708 w 2442017"/>
                <a:gd name="connsiteY87" fmla="*/ 956633 h 2159216"/>
                <a:gd name="connsiteX88" fmla="*/ 1340205 w 2442017"/>
                <a:gd name="connsiteY88" fmla="*/ 917680 h 2159216"/>
                <a:gd name="connsiteX89" fmla="*/ 1304802 w 2442017"/>
                <a:gd name="connsiteY89" fmla="*/ 875851 h 2159216"/>
                <a:gd name="connsiteX90" fmla="*/ 1229859 w 2442017"/>
                <a:gd name="connsiteY90" fmla="*/ 823687 h 2159216"/>
                <a:gd name="connsiteX91" fmla="*/ 1142877 w 2442017"/>
                <a:gd name="connsiteY91" fmla="*/ 778220 h 2159216"/>
                <a:gd name="connsiteX92" fmla="*/ 1057646 w 2442017"/>
                <a:gd name="connsiteY92" fmla="*/ 685396 h 2159216"/>
                <a:gd name="connsiteX93" fmla="*/ 1019052 w 2442017"/>
                <a:gd name="connsiteY93" fmla="*/ 663920 h 2159216"/>
                <a:gd name="connsiteX94" fmla="*/ 937460 w 2442017"/>
                <a:gd name="connsiteY94" fmla="*/ 588124 h 2159216"/>
                <a:gd name="connsiteX95" fmla="*/ 907133 w 2442017"/>
                <a:gd name="connsiteY95" fmla="*/ 521045 h 2159216"/>
                <a:gd name="connsiteX96" fmla="*/ 876177 w 2442017"/>
                <a:gd name="connsiteY96" fmla="*/ 471038 h 2159216"/>
                <a:gd name="connsiteX97" fmla="*/ 859193 w 2442017"/>
                <a:gd name="connsiteY97" fmla="*/ 455134 h 2159216"/>
                <a:gd name="connsiteX98" fmla="*/ 864270 w 2442017"/>
                <a:gd name="connsiteY98" fmla="*/ 418651 h 2159216"/>
                <a:gd name="connsiteX99" fmla="*/ 885702 w 2442017"/>
                <a:gd name="connsiteY99" fmla="*/ 378394 h 2159216"/>
                <a:gd name="connsiteX100" fmla="*/ 842839 w 2442017"/>
                <a:gd name="connsiteY100" fmla="*/ 378170 h 2159216"/>
                <a:gd name="connsiteX101" fmla="*/ 800920 w 2442017"/>
                <a:gd name="connsiteY101" fmla="*/ 353099 h 2159216"/>
                <a:gd name="connsiteX102" fmla="*/ 792833 w 2442017"/>
                <a:gd name="connsiteY102" fmla="*/ 290063 h 2159216"/>
                <a:gd name="connsiteX103" fmla="*/ 761877 w 2442017"/>
                <a:gd name="connsiteY103" fmla="*/ 275776 h 2159216"/>
                <a:gd name="connsiteX104" fmla="*/ 756305 w 2442017"/>
                <a:gd name="connsiteY104" fmla="*/ 252862 h 2159216"/>
                <a:gd name="connsiteX105" fmla="*/ 704727 w 2442017"/>
                <a:gd name="connsiteY105" fmla="*/ 256726 h 2159216"/>
                <a:gd name="connsiteX106" fmla="*/ 692821 w 2442017"/>
                <a:gd name="connsiteY106" fmla="*/ 240057 h 2159216"/>
                <a:gd name="connsiteX107" fmla="*/ 642814 w 2442017"/>
                <a:gd name="connsiteY107" fmla="*/ 247201 h 2159216"/>
                <a:gd name="connsiteX108" fmla="*/ 621383 w 2442017"/>
                <a:gd name="connsiteY108" fmla="*/ 235295 h 2159216"/>
                <a:gd name="connsiteX109" fmla="*/ 608758 w 2442017"/>
                <a:gd name="connsiteY109" fmla="*/ 193644 h 2159216"/>
                <a:gd name="connsiteX110" fmla="*/ 534938 w 2442017"/>
                <a:gd name="connsiteY110" fmla="*/ 215075 h 2159216"/>
                <a:gd name="connsiteX111" fmla="*/ 559471 w 2442017"/>
                <a:gd name="connsiteY111" fmla="*/ 178145 h 2159216"/>
                <a:gd name="connsiteX112" fmla="*/ 607096 w 2442017"/>
                <a:gd name="connsiteY112" fmla="*/ 154332 h 2159216"/>
                <a:gd name="connsiteX113" fmla="*/ 642815 w 2442017"/>
                <a:gd name="connsiteY113" fmla="*/ 142426 h 2159216"/>
                <a:gd name="connsiteX114" fmla="*/ 657101 w 2442017"/>
                <a:gd name="connsiteY114" fmla="*/ 92419 h 2159216"/>
                <a:gd name="connsiteX115" fmla="*/ 699964 w 2442017"/>
                <a:gd name="connsiteY115" fmla="*/ 97182 h 2159216"/>
                <a:gd name="connsiteX116" fmla="*/ 803301 w 2442017"/>
                <a:gd name="connsiteY116" fmla="*/ 41649 h 2159216"/>
                <a:gd name="connsiteX117" fmla="*/ 1037113 w 2442017"/>
                <a:gd name="connsiteY117" fmla="*/ 0 h 2159216"/>
                <a:gd name="connsiteX118" fmla="*/ 1135823 w 2442017"/>
                <a:gd name="connsiteY118" fmla="*/ 27677 h 2159216"/>
                <a:gd name="connsiteX119" fmla="*/ 1200027 w 2442017"/>
                <a:gd name="connsiteY119" fmla="*/ 61463 h 2159216"/>
                <a:gd name="connsiteX120" fmla="*/ 1242889 w 2442017"/>
                <a:gd name="connsiteY120" fmla="*/ 90038 h 2159216"/>
                <a:gd name="connsiteX121" fmla="*/ 1424987 w 2442017"/>
                <a:gd name="connsiteY121" fmla="*/ 102933 h 2159216"/>
                <a:gd name="connsiteX0" fmla="*/ 1424987 w 2442017"/>
                <a:gd name="connsiteY0" fmla="*/ 102933 h 2159216"/>
                <a:gd name="connsiteX1" fmla="*/ 1343486 w 2442017"/>
                <a:gd name="connsiteY1" fmla="*/ 309068 h 2159216"/>
                <a:gd name="connsiteX2" fmla="*/ 1317607 w 2442017"/>
                <a:gd name="connsiteY2" fmla="*/ 464344 h 2159216"/>
                <a:gd name="connsiteX3" fmla="*/ 1472882 w 2442017"/>
                <a:gd name="connsiteY3" fmla="*/ 610993 h 2159216"/>
                <a:gd name="connsiteX4" fmla="*/ 1648693 w 2442017"/>
                <a:gd name="connsiteY4" fmla="*/ 658206 h 2159216"/>
                <a:gd name="connsiteX5" fmla="*/ 1841839 w 2442017"/>
                <a:gd name="connsiteY5" fmla="*/ 708476 h 2159216"/>
                <a:gd name="connsiteX6" fmla="*/ 1926506 w 2442017"/>
                <a:gd name="connsiteY6" fmla="*/ 761392 h 2159216"/>
                <a:gd name="connsiteX7" fmla="*/ 1973575 w 2442017"/>
                <a:gd name="connsiteY7" fmla="*/ 852781 h 2159216"/>
                <a:gd name="connsiteX8" fmla="*/ 2068213 w 2442017"/>
                <a:gd name="connsiteY8" fmla="*/ 1085586 h 2159216"/>
                <a:gd name="connsiteX9" fmla="*/ 2244296 w 2442017"/>
                <a:gd name="connsiteY9" fmla="*/ 1248799 h 2159216"/>
                <a:gd name="connsiteX10" fmla="*/ 2354014 w 2442017"/>
                <a:gd name="connsiteY10" fmla="*/ 1355401 h 2159216"/>
                <a:gd name="connsiteX11" fmla="*/ 2294277 w 2442017"/>
                <a:gd name="connsiteY11" fmla="*/ 1481059 h 2159216"/>
                <a:gd name="connsiteX12" fmla="*/ 2228131 w 2442017"/>
                <a:gd name="connsiteY12" fmla="*/ 1526039 h 2159216"/>
                <a:gd name="connsiteX13" fmla="*/ 2345717 w 2442017"/>
                <a:gd name="connsiteY13" fmla="*/ 1633513 h 2159216"/>
                <a:gd name="connsiteX14" fmla="*/ 2382071 w 2442017"/>
                <a:gd name="connsiteY14" fmla="*/ 1761969 h 2159216"/>
                <a:gd name="connsiteX15" fmla="*/ 2442017 w 2442017"/>
                <a:gd name="connsiteY15" fmla="*/ 1935877 h 2159216"/>
                <a:gd name="connsiteX16" fmla="*/ 2367383 w 2442017"/>
                <a:gd name="connsiteY16" fmla="*/ 2044106 h 2159216"/>
                <a:gd name="connsiteX17" fmla="*/ 2164631 w 2442017"/>
                <a:gd name="connsiteY17" fmla="*/ 1893809 h 2159216"/>
                <a:gd name="connsiteX18" fmla="*/ 2154047 w 2442017"/>
                <a:gd name="connsiteY18" fmla="*/ 2044623 h 2159216"/>
                <a:gd name="connsiteX19" fmla="*/ 2102031 w 2442017"/>
                <a:gd name="connsiteY19" fmla="*/ 2103801 h 2159216"/>
                <a:gd name="connsiteX20" fmla="*/ 1958383 w 2442017"/>
                <a:gd name="connsiteY20" fmla="*/ 2045375 h 2159216"/>
                <a:gd name="connsiteX21" fmla="*/ 1907985 w 2442017"/>
                <a:gd name="connsiteY21" fmla="*/ 1912330 h 2159216"/>
                <a:gd name="connsiteX22" fmla="*/ 1870943 w 2442017"/>
                <a:gd name="connsiteY22" fmla="*/ 1742997 h 2159216"/>
                <a:gd name="connsiteX23" fmla="*/ 1773047 w 2442017"/>
                <a:gd name="connsiteY23" fmla="*/ 1592185 h 2159216"/>
                <a:gd name="connsiteX24" fmla="*/ 1736005 w 2442017"/>
                <a:gd name="connsiteY24" fmla="*/ 1732414 h 2159216"/>
                <a:gd name="connsiteX25" fmla="*/ 1746588 w 2442017"/>
                <a:gd name="connsiteY25" fmla="*/ 1917623 h 2159216"/>
                <a:gd name="connsiteX26" fmla="*/ 1642075 w 2442017"/>
                <a:gd name="connsiteY26" fmla="*/ 2061139 h 2159216"/>
                <a:gd name="connsiteX27" fmla="*/ 1487629 w 2442017"/>
                <a:gd name="connsiteY27" fmla="*/ 1964876 h 2159216"/>
                <a:gd name="connsiteX28" fmla="*/ 1302685 w 2442017"/>
                <a:gd name="connsiteY28" fmla="*/ 1899524 h 2159216"/>
                <a:gd name="connsiteX29" fmla="*/ 1251884 w 2442017"/>
                <a:gd name="connsiteY29" fmla="*/ 1750563 h 2159216"/>
                <a:gd name="connsiteX30" fmla="*/ 1251818 w 2442017"/>
                <a:gd name="connsiteY30" fmla="*/ 1631873 h 2159216"/>
                <a:gd name="connsiteX31" fmla="*/ 1095715 w 2442017"/>
                <a:gd name="connsiteY31" fmla="*/ 1573661 h 2159216"/>
                <a:gd name="connsiteX32" fmla="*/ 1102353 w 2442017"/>
                <a:gd name="connsiteY32" fmla="*/ 1847831 h 2159216"/>
                <a:gd name="connsiteX33" fmla="*/ 848173 w 2442017"/>
                <a:gd name="connsiteY33" fmla="*/ 1876584 h 2159216"/>
                <a:gd name="connsiteX34" fmla="*/ 613523 w 2442017"/>
                <a:gd name="connsiteY34" fmla="*/ 1828663 h 2159216"/>
                <a:gd name="connsiteX35" fmla="*/ 591136 w 2442017"/>
                <a:gd name="connsiteY35" fmla="*/ 1735084 h 2159216"/>
                <a:gd name="connsiteX36" fmla="*/ 486446 w 2442017"/>
                <a:gd name="connsiteY36" fmla="*/ 1720929 h 2159216"/>
                <a:gd name="connsiteX37" fmla="*/ 479568 w 2442017"/>
                <a:gd name="connsiteY37" fmla="*/ 1879678 h 2159216"/>
                <a:gd name="connsiteX38" fmla="*/ 431675 w 2442017"/>
                <a:gd name="connsiteY38" fmla="*/ 1975724 h 2159216"/>
                <a:gd name="connsiteX39" fmla="*/ 415083 w 2442017"/>
                <a:gd name="connsiteY39" fmla="*/ 2154428 h 2159216"/>
                <a:gd name="connsiteX40" fmla="*/ 359711 w 2442017"/>
                <a:gd name="connsiteY40" fmla="*/ 2093993 h 2159216"/>
                <a:gd name="connsiteX41" fmla="*/ 352620 w 2442017"/>
                <a:gd name="connsiteY41" fmla="*/ 1923619 h 2159216"/>
                <a:gd name="connsiteX42" fmla="*/ 271604 w 2442017"/>
                <a:gd name="connsiteY42" fmla="*/ 2013534 h 2159216"/>
                <a:gd name="connsiteX43" fmla="*/ 196532 w 2442017"/>
                <a:gd name="connsiteY43" fmla="*/ 2147095 h 2159216"/>
                <a:gd name="connsiteX44" fmla="*/ 195075 w 2442017"/>
                <a:gd name="connsiteY44" fmla="*/ 2063585 h 2159216"/>
                <a:gd name="connsiteX45" fmla="*/ 125733 w 2442017"/>
                <a:gd name="connsiteY45" fmla="*/ 2068548 h 2159216"/>
                <a:gd name="connsiteX46" fmla="*/ 7828 w 2442017"/>
                <a:gd name="connsiteY46" fmla="*/ 2101018 h 2159216"/>
                <a:gd name="connsiteX47" fmla="*/ 14498 w 2442017"/>
                <a:gd name="connsiteY47" fmla="*/ 2030297 h 2159216"/>
                <a:gd name="connsiteX48" fmla="*/ 158971 w 2442017"/>
                <a:gd name="connsiteY48" fmla="*/ 1998578 h 2159216"/>
                <a:gd name="connsiteX49" fmla="*/ 272602 w 2442017"/>
                <a:gd name="connsiteY49" fmla="*/ 1933372 h 2159216"/>
                <a:gd name="connsiteX50" fmla="*/ 356910 w 2442017"/>
                <a:gd name="connsiteY50" fmla="*/ 1823873 h 2159216"/>
                <a:gd name="connsiteX51" fmla="*/ 89132 w 2442017"/>
                <a:gd name="connsiteY51" fmla="*/ 1710191 h 2159216"/>
                <a:gd name="connsiteX52" fmla="*/ 10447 w 2442017"/>
                <a:gd name="connsiteY52" fmla="*/ 1601285 h 2159216"/>
                <a:gd name="connsiteX53" fmla="*/ 132632 w 2442017"/>
                <a:gd name="connsiteY53" fmla="*/ 1420206 h 2159216"/>
                <a:gd name="connsiteX54" fmla="*/ 229659 w 2442017"/>
                <a:gd name="connsiteY54" fmla="*/ 1329523 h 2159216"/>
                <a:gd name="connsiteX55" fmla="*/ 265184 w 2442017"/>
                <a:gd name="connsiteY55" fmla="*/ 1275227 h 2159216"/>
                <a:gd name="connsiteX56" fmla="*/ 384157 w 2442017"/>
                <a:gd name="connsiteY56" fmla="*/ 1092590 h 2159216"/>
                <a:gd name="connsiteX57" fmla="*/ 390402 w 2442017"/>
                <a:gd name="connsiteY57" fmla="*/ 1021107 h 2159216"/>
                <a:gd name="connsiteX58" fmla="*/ 399927 w 2442017"/>
                <a:gd name="connsiteY58" fmla="*/ 960812 h 2159216"/>
                <a:gd name="connsiteX59" fmla="*/ 435646 w 2442017"/>
                <a:gd name="connsiteY59" fmla="*/ 952051 h 2159216"/>
                <a:gd name="connsiteX60" fmla="*/ 465074 w 2442017"/>
                <a:gd name="connsiteY60" fmla="*/ 983142 h 2159216"/>
                <a:gd name="connsiteX61" fmla="*/ 483271 w 2442017"/>
                <a:gd name="connsiteY61" fmla="*/ 966338 h 2159216"/>
                <a:gd name="connsiteX62" fmla="*/ 481743 w 2442017"/>
                <a:gd name="connsiteY62" fmla="*/ 906088 h 2159216"/>
                <a:gd name="connsiteX63" fmla="*/ 533188 w 2442017"/>
                <a:gd name="connsiteY63" fmla="*/ 885556 h 2159216"/>
                <a:gd name="connsiteX64" fmla="*/ 576139 w 2442017"/>
                <a:gd name="connsiteY64" fmla="*/ 930620 h 2159216"/>
                <a:gd name="connsiteX65" fmla="*/ 592808 w 2442017"/>
                <a:gd name="connsiteY65" fmla="*/ 952051 h 2159216"/>
                <a:gd name="connsiteX66" fmla="*/ 621833 w 2442017"/>
                <a:gd name="connsiteY66" fmla="*/ 939380 h 2159216"/>
                <a:gd name="connsiteX67" fmla="*/ 630908 w 2442017"/>
                <a:gd name="connsiteY67" fmla="*/ 880613 h 2159216"/>
                <a:gd name="connsiteX68" fmla="*/ 631942 w 2442017"/>
                <a:gd name="connsiteY68" fmla="*/ 847186 h 2159216"/>
                <a:gd name="connsiteX69" fmla="*/ 652339 w 2442017"/>
                <a:gd name="connsiteY69" fmla="*/ 823463 h 2159216"/>
                <a:gd name="connsiteX70" fmla="*/ 708097 w 2442017"/>
                <a:gd name="connsiteY70" fmla="*/ 804952 h 2159216"/>
                <a:gd name="connsiteX71" fmla="*/ 740446 w 2442017"/>
                <a:gd name="connsiteY71" fmla="*/ 799651 h 2159216"/>
                <a:gd name="connsiteX72" fmla="*/ 758642 w 2442017"/>
                <a:gd name="connsiteY72" fmla="*/ 767167 h 2159216"/>
                <a:gd name="connsiteX73" fmla="*/ 783308 w 2442017"/>
                <a:gd name="connsiteY73" fmla="*/ 759170 h 2159216"/>
                <a:gd name="connsiteX74" fmla="*/ 799977 w 2442017"/>
                <a:gd name="connsiteY74" fmla="*/ 735357 h 2159216"/>
                <a:gd name="connsiteX75" fmla="*/ 823789 w 2442017"/>
                <a:gd name="connsiteY75" fmla="*/ 787745 h 2159216"/>
                <a:gd name="connsiteX76" fmla="*/ 866652 w 2442017"/>
                <a:gd name="connsiteY76" fmla="*/ 785364 h 2159216"/>
                <a:gd name="connsiteX77" fmla="*/ 904752 w 2442017"/>
                <a:gd name="connsiteY77" fmla="*/ 797270 h 2159216"/>
                <a:gd name="connsiteX78" fmla="*/ 928564 w 2442017"/>
                <a:gd name="connsiteY78" fmla="*/ 787745 h 2159216"/>
                <a:gd name="connsiteX79" fmla="*/ 957139 w 2442017"/>
                <a:gd name="connsiteY79" fmla="*/ 859182 h 2159216"/>
                <a:gd name="connsiteX80" fmla="*/ 982075 w 2442017"/>
                <a:gd name="connsiteY80" fmla="*/ 846872 h 2159216"/>
                <a:gd name="connsiteX81" fmla="*/ 1025207 w 2442017"/>
                <a:gd name="connsiteY81" fmla="*/ 852532 h 2159216"/>
                <a:gd name="connsiteX82" fmla="*/ 1059533 w 2442017"/>
                <a:gd name="connsiteY82" fmla="*/ 859182 h 2159216"/>
                <a:gd name="connsiteX83" fmla="*/ 1118884 w 2442017"/>
                <a:gd name="connsiteY83" fmla="*/ 914715 h 2159216"/>
                <a:gd name="connsiteX84" fmla="*/ 1147639 w 2442017"/>
                <a:gd name="connsiteY84" fmla="*/ 899663 h 2159216"/>
                <a:gd name="connsiteX85" fmla="*/ 1183358 w 2442017"/>
                <a:gd name="connsiteY85" fmla="*/ 923476 h 2159216"/>
                <a:gd name="connsiteX86" fmla="*/ 1235746 w 2442017"/>
                <a:gd name="connsiteY86" fmla="*/ 952051 h 2159216"/>
                <a:gd name="connsiteX87" fmla="*/ 1316708 w 2442017"/>
                <a:gd name="connsiteY87" fmla="*/ 956633 h 2159216"/>
                <a:gd name="connsiteX88" fmla="*/ 1340205 w 2442017"/>
                <a:gd name="connsiteY88" fmla="*/ 917680 h 2159216"/>
                <a:gd name="connsiteX89" fmla="*/ 1304802 w 2442017"/>
                <a:gd name="connsiteY89" fmla="*/ 875851 h 2159216"/>
                <a:gd name="connsiteX90" fmla="*/ 1229859 w 2442017"/>
                <a:gd name="connsiteY90" fmla="*/ 823687 h 2159216"/>
                <a:gd name="connsiteX91" fmla="*/ 1142877 w 2442017"/>
                <a:gd name="connsiteY91" fmla="*/ 778220 h 2159216"/>
                <a:gd name="connsiteX92" fmla="*/ 1057646 w 2442017"/>
                <a:gd name="connsiteY92" fmla="*/ 685396 h 2159216"/>
                <a:gd name="connsiteX93" fmla="*/ 1019052 w 2442017"/>
                <a:gd name="connsiteY93" fmla="*/ 663920 h 2159216"/>
                <a:gd name="connsiteX94" fmla="*/ 937460 w 2442017"/>
                <a:gd name="connsiteY94" fmla="*/ 588124 h 2159216"/>
                <a:gd name="connsiteX95" fmla="*/ 907133 w 2442017"/>
                <a:gd name="connsiteY95" fmla="*/ 521045 h 2159216"/>
                <a:gd name="connsiteX96" fmla="*/ 876177 w 2442017"/>
                <a:gd name="connsiteY96" fmla="*/ 471038 h 2159216"/>
                <a:gd name="connsiteX97" fmla="*/ 859193 w 2442017"/>
                <a:gd name="connsiteY97" fmla="*/ 455134 h 2159216"/>
                <a:gd name="connsiteX98" fmla="*/ 864270 w 2442017"/>
                <a:gd name="connsiteY98" fmla="*/ 418651 h 2159216"/>
                <a:gd name="connsiteX99" fmla="*/ 885702 w 2442017"/>
                <a:gd name="connsiteY99" fmla="*/ 378394 h 2159216"/>
                <a:gd name="connsiteX100" fmla="*/ 842839 w 2442017"/>
                <a:gd name="connsiteY100" fmla="*/ 378170 h 2159216"/>
                <a:gd name="connsiteX101" fmla="*/ 800920 w 2442017"/>
                <a:gd name="connsiteY101" fmla="*/ 353099 h 2159216"/>
                <a:gd name="connsiteX102" fmla="*/ 792833 w 2442017"/>
                <a:gd name="connsiteY102" fmla="*/ 290063 h 2159216"/>
                <a:gd name="connsiteX103" fmla="*/ 761877 w 2442017"/>
                <a:gd name="connsiteY103" fmla="*/ 275776 h 2159216"/>
                <a:gd name="connsiteX104" fmla="*/ 756305 w 2442017"/>
                <a:gd name="connsiteY104" fmla="*/ 252862 h 2159216"/>
                <a:gd name="connsiteX105" fmla="*/ 704727 w 2442017"/>
                <a:gd name="connsiteY105" fmla="*/ 256726 h 2159216"/>
                <a:gd name="connsiteX106" fmla="*/ 692821 w 2442017"/>
                <a:gd name="connsiteY106" fmla="*/ 240057 h 2159216"/>
                <a:gd name="connsiteX107" fmla="*/ 642814 w 2442017"/>
                <a:gd name="connsiteY107" fmla="*/ 247201 h 2159216"/>
                <a:gd name="connsiteX108" fmla="*/ 621383 w 2442017"/>
                <a:gd name="connsiteY108" fmla="*/ 235295 h 2159216"/>
                <a:gd name="connsiteX109" fmla="*/ 608758 w 2442017"/>
                <a:gd name="connsiteY109" fmla="*/ 193644 h 2159216"/>
                <a:gd name="connsiteX110" fmla="*/ 534938 w 2442017"/>
                <a:gd name="connsiteY110" fmla="*/ 215075 h 2159216"/>
                <a:gd name="connsiteX111" fmla="*/ 559471 w 2442017"/>
                <a:gd name="connsiteY111" fmla="*/ 178145 h 2159216"/>
                <a:gd name="connsiteX112" fmla="*/ 607096 w 2442017"/>
                <a:gd name="connsiteY112" fmla="*/ 154332 h 2159216"/>
                <a:gd name="connsiteX113" fmla="*/ 642815 w 2442017"/>
                <a:gd name="connsiteY113" fmla="*/ 142426 h 2159216"/>
                <a:gd name="connsiteX114" fmla="*/ 657101 w 2442017"/>
                <a:gd name="connsiteY114" fmla="*/ 92419 h 2159216"/>
                <a:gd name="connsiteX115" fmla="*/ 699964 w 2442017"/>
                <a:gd name="connsiteY115" fmla="*/ 97182 h 2159216"/>
                <a:gd name="connsiteX116" fmla="*/ 803301 w 2442017"/>
                <a:gd name="connsiteY116" fmla="*/ 41649 h 2159216"/>
                <a:gd name="connsiteX117" fmla="*/ 1037113 w 2442017"/>
                <a:gd name="connsiteY117" fmla="*/ 0 h 2159216"/>
                <a:gd name="connsiteX118" fmla="*/ 1135823 w 2442017"/>
                <a:gd name="connsiteY118" fmla="*/ 27677 h 2159216"/>
                <a:gd name="connsiteX119" fmla="*/ 1200027 w 2442017"/>
                <a:gd name="connsiteY119" fmla="*/ 61463 h 2159216"/>
                <a:gd name="connsiteX120" fmla="*/ 1242889 w 2442017"/>
                <a:gd name="connsiteY120" fmla="*/ 90038 h 2159216"/>
                <a:gd name="connsiteX121" fmla="*/ 1424987 w 2442017"/>
                <a:gd name="connsiteY121" fmla="*/ 102933 h 2159216"/>
                <a:gd name="connsiteX0" fmla="*/ 1424987 w 2442017"/>
                <a:gd name="connsiteY0" fmla="*/ 102933 h 2159216"/>
                <a:gd name="connsiteX1" fmla="*/ 1343486 w 2442017"/>
                <a:gd name="connsiteY1" fmla="*/ 309068 h 2159216"/>
                <a:gd name="connsiteX2" fmla="*/ 1317607 w 2442017"/>
                <a:gd name="connsiteY2" fmla="*/ 464344 h 2159216"/>
                <a:gd name="connsiteX3" fmla="*/ 1472882 w 2442017"/>
                <a:gd name="connsiteY3" fmla="*/ 610993 h 2159216"/>
                <a:gd name="connsiteX4" fmla="*/ 1648693 w 2442017"/>
                <a:gd name="connsiteY4" fmla="*/ 658206 h 2159216"/>
                <a:gd name="connsiteX5" fmla="*/ 1841839 w 2442017"/>
                <a:gd name="connsiteY5" fmla="*/ 708476 h 2159216"/>
                <a:gd name="connsiteX6" fmla="*/ 1926506 w 2442017"/>
                <a:gd name="connsiteY6" fmla="*/ 761392 h 2159216"/>
                <a:gd name="connsiteX7" fmla="*/ 1973575 w 2442017"/>
                <a:gd name="connsiteY7" fmla="*/ 852781 h 2159216"/>
                <a:gd name="connsiteX8" fmla="*/ 2068213 w 2442017"/>
                <a:gd name="connsiteY8" fmla="*/ 1085586 h 2159216"/>
                <a:gd name="connsiteX9" fmla="*/ 2244296 w 2442017"/>
                <a:gd name="connsiteY9" fmla="*/ 1248799 h 2159216"/>
                <a:gd name="connsiteX10" fmla="*/ 2354014 w 2442017"/>
                <a:gd name="connsiteY10" fmla="*/ 1355401 h 2159216"/>
                <a:gd name="connsiteX11" fmla="*/ 2294277 w 2442017"/>
                <a:gd name="connsiteY11" fmla="*/ 1481059 h 2159216"/>
                <a:gd name="connsiteX12" fmla="*/ 2228131 w 2442017"/>
                <a:gd name="connsiteY12" fmla="*/ 1526039 h 2159216"/>
                <a:gd name="connsiteX13" fmla="*/ 2345717 w 2442017"/>
                <a:gd name="connsiteY13" fmla="*/ 1633513 h 2159216"/>
                <a:gd name="connsiteX14" fmla="*/ 2382071 w 2442017"/>
                <a:gd name="connsiteY14" fmla="*/ 1761969 h 2159216"/>
                <a:gd name="connsiteX15" fmla="*/ 2442017 w 2442017"/>
                <a:gd name="connsiteY15" fmla="*/ 1935877 h 2159216"/>
                <a:gd name="connsiteX16" fmla="*/ 2367383 w 2442017"/>
                <a:gd name="connsiteY16" fmla="*/ 2044106 h 2159216"/>
                <a:gd name="connsiteX17" fmla="*/ 2164631 w 2442017"/>
                <a:gd name="connsiteY17" fmla="*/ 1893809 h 2159216"/>
                <a:gd name="connsiteX18" fmla="*/ 2154047 w 2442017"/>
                <a:gd name="connsiteY18" fmla="*/ 2044623 h 2159216"/>
                <a:gd name="connsiteX19" fmla="*/ 2102031 w 2442017"/>
                <a:gd name="connsiteY19" fmla="*/ 2103801 h 2159216"/>
                <a:gd name="connsiteX20" fmla="*/ 1958383 w 2442017"/>
                <a:gd name="connsiteY20" fmla="*/ 2045375 h 2159216"/>
                <a:gd name="connsiteX21" fmla="*/ 1907985 w 2442017"/>
                <a:gd name="connsiteY21" fmla="*/ 1912330 h 2159216"/>
                <a:gd name="connsiteX22" fmla="*/ 1870943 w 2442017"/>
                <a:gd name="connsiteY22" fmla="*/ 1742997 h 2159216"/>
                <a:gd name="connsiteX23" fmla="*/ 1773047 w 2442017"/>
                <a:gd name="connsiteY23" fmla="*/ 1592185 h 2159216"/>
                <a:gd name="connsiteX24" fmla="*/ 1736005 w 2442017"/>
                <a:gd name="connsiteY24" fmla="*/ 1732414 h 2159216"/>
                <a:gd name="connsiteX25" fmla="*/ 1746588 w 2442017"/>
                <a:gd name="connsiteY25" fmla="*/ 1917623 h 2159216"/>
                <a:gd name="connsiteX26" fmla="*/ 1642075 w 2442017"/>
                <a:gd name="connsiteY26" fmla="*/ 2061139 h 2159216"/>
                <a:gd name="connsiteX27" fmla="*/ 1487629 w 2442017"/>
                <a:gd name="connsiteY27" fmla="*/ 1964876 h 2159216"/>
                <a:gd name="connsiteX28" fmla="*/ 1302685 w 2442017"/>
                <a:gd name="connsiteY28" fmla="*/ 1899524 h 2159216"/>
                <a:gd name="connsiteX29" fmla="*/ 1251884 w 2442017"/>
                <a:gd name="connsiteY29" fmla="*/ 1750563 h 2159216"/>
                <a:gd name="connsiteX30" fmla="*/ 1251818 w 2442017"/>
                <a:gd name="connsiteY30" fmla="*/ 1631873 h 2159216"/>
                <a:gd name="connsiteX31" fmla="*/ 1095715 w 2442017"/>
                <a:gd name="connsiteY31" fmla="*/ 1573661 h 2159216"/>
                <a:gd name="connsiteX32" fmla="*/ 1102353 w 2442017"/>
                <a:gd name="connsiteY32" fmla="*/ 1847831 h 2159216"/>
                <a:gd name="connsiteX33" fmla="*/ 848173 w 2442017"/>
                <a:gd name="connsiteY33" fmla="*/ 1876584 h 2159216"/>
                <a:gd name="connsiteX34" fmla="*/ 613523 w 2442017"/>
                <a:gd name="connsiteY34" fmla="*/ 1828663 h 2159216"/>
                <a:gd name="connsiteX35" fmla="*/ 591136 w 2442017"/>
                <a:gd name="connsiteY35" fmla="*/ 1735084 h 2159216"/>
                <a:gd name="connsiteX36" fmla="*/ 486446 w 2442017"/>
                <a:gd name="connsiteY36" fmla="*/ 1720929 h 2159216"/>
                <a:gd name="connsiteX37" fmla="*/ 479568 w 2442017"/>
                <a:gd name="connsiteY37" fmla="*/ 1879678 h 2159216"/>
                <a:gd name="connsiteX38" fmla="*/ 431675 w 2442017"/>
                <a:gd name="connsiteY38" fmla="*/ 1975724 h 2159216"/>
                <a:gd name="connsiteX39" fmla="*/ 415083 w 2442017"/>
                <a:gd name="connsiteY39" fmla="*/ 2154428 h 2159216"/>
                <a:gd name="connsiteX40" fmla="*/ 359711 w 2442017"/>
                <a:gd name="connsiteY40" fmla="*/ 2093993 h 2159216"/>
                <a:gd name="connsiteX41" fmla="*/ 352620 w 2442017"/>
                <a:gd name="connsiteY41" fmla="*/ 1923619 h 2159216"/>
                <a:gd name="connsiteX42" fmla="*/ 271604 w 2442017"/>
                <a:gd name="connsiteY42" fmla="*/ 2013534 h 2159216"/>
                <a:gd name="connsiteX43" fmla="*/ 196532 w 2442017"/>
                <a:gd name="connsiteY43" fmla="*/ 2147095 h 2159216"/>
                <a:gd name="connsiteX44" fmla="*/ 195075 w 2442017"/>
                <a:gd name="connsiteY44" fmla="*/ 2063585 h 2159216"/>
                <a:gd name="connsiteX45" fmla="*/ 125733 w 2442017"/>
                <a:gd name="connsiteY45" fmla="*/ 2068548 h 2159216"/>
                <a:gd name="connsiteX46" fmla="*/ 7828 w 2442017"/>
                <a:gd name="connsiteY46" fmla="*/ 2101018 h 2159216"/>
                <a:gd name="connsiteX47" fmla="*/ 14498 w 2442017"/>
                <a:gd name="connsiteY47" fmla="*/ 2030297 h 2159216"/>
                <a:gd name="connsiteX48" fmla="*/ 158971 w 2442017"/>
                <a:gd name="connsiteY48" fmla="*/ 1998578 h 2159216"/>
                <a:gd name="connsiteX49" fmla="*/ 272602 w 2442017"/>
                <a:gd name="connsiteY49" fmla="*/ 1933372 h 2159216"/>
                <a:gd name="connsiteX50" fmla="*/ 356910 w 2442017"/>
                <a:gd name="connsiteY50" fmla="*/ 1823873 h 2159216"/>
                <a:gd name="connsiteX51" fmla="*/ 89132 w 2442017"/>
                <a:gd name="connsiteY51" fmla="*/ 1710191 h 2159216"/>
                <a:gd name="connsiteX52" fmla="*/ 10447 w 2442017"/>
                <a:gd name="connsiteY52" fmla="*/ 1601285 h 2159216"/>
                <a:gd name="connsiteX53" fmla="*/ 103878 w 2442017"/>
                <a:gd name="connsiteY53" fmla="*/ 1401036 h 2159216"/>
                <a:gd name="connsiteX54" fmla="*/ 229659 w 2442017"/>
                <a:gd name="connsiteY54" fmla="*/ 1329523 h 2159216"/>
                <a:gd name="connsiteX55" fmla="*/ 265184 w 2442017"/>
                <a:gd name="connsiteY55" fmla="*/ 1275227 h 2159216"/>
                <a:gd name="connsiteX56" fmla="*/ 384157 w 2442017"/>
                <a:gd name="connsiteY56" fmla="*/ 1092590 h 2159216"/>
                <a:gd name="connsiteX57" fmla="*/ 390402 w 2442017"/>
                <a:gd name="connsiteY57" fmla="*/ 1021107 h 2159216"/>
                <a:gd name="connsiteX58" fmla="*/ 399927 w 2442017"/>
                <a:gd name="connsiteY58" fmla="*/ 960812 h 2159216"/>
                <a:gd name="connsiteX59" fmla="*/ 435646 w 2442017"/>
                <a:gd name="connsiteY59" fmla="*/ 952051 h 2159216"/>
                <a:gd name="connsiteX60" fmla="*/ 465074 w 2442017"/>
                <a:gd name="connsiteY60" fmla="*/ 983142 h 2159216"/>
                <a:gd name="connsiteX61" fmla="*/ 483271 w 2442017"/>
                <a:gd name="connsiteY61" fmla="*/ 966338 h 2159216"/>
                <a:gd name="connsiteX62" fmla="*/ 481743 w 2442017"/>
                <a:gd name="connsiteY62" fmla="*/ 906088 h 2159216"/>
                <a:gd name="connsiteX63" fmla="*/ 533188 w 2442017"/>
                <a:gd name="connsiteY63" fmla="*/ 885556 h 2159216"/>
                <a:gd name="connsiteX64" fmla="*/ 576139 w 2442017"/>
                <a:gd name="connsiteY64" fmla="*/ 930620 h 2159216"/>
                <a:gd name="connsiteX65" fmla="*/ 592808 w 2442017"/>
                <a:gd name="connsiteY65" fmla="*/ 952051 h 2159216"/>
                <a:gd name="connsiteX66" fmla="*/ 621833 w 2442017"/>
                <a:gd name="connsiteY66" fmla="*/ 939380 h 2159216"/>
                <a:gd name="connsiteX67" fmla="*/ 630908 w 2442017"/>
                <a:gd name="connsiteY67" fmla="*/ 880613 h 2159216"/>
                <a:gd name="connsiteX68" fmla="*/ 631942 w 2442017"/>
                <a:gd name="connsiteY68" fmla="*/ 847186 h 2159216"/>
                <a:gd name="connsiteX69" fmla="*/ 652339 w 2442017"/>
                <a:gd name="connsiteY69" fmla="*/ 823463 h 2159216"/>
                <a:gd name="connsiteX70" fmla="*/ 708097 w 2442017"/>
                <a:gd name="connsiteY70" fmla="*/ 804952 h 2159216"/>
                <a:gd name="connsiteX71" fmla="*/ 740446 w 2442017"/>
                <a:gd name="connsiteY71" fmla="*/ 799651 h 2159216"/>
                <a:gd name="connsiteX72" fmla="*/ 758642 w 2442017"/>
                <a:gd name="connsiteY72" fmla="*/ 767167 h 2159216"/>
                <a:gd name="connsiteX73" fmla="*/ 783308 w 2442017"/>
                <a:gd name="connsiteY73" fmla="*/ 759170 h 2159216"/>
                <a:gd name="connsiteX74" fmla="*/ 799977 w 2442017"/>
                <a:gd name="connsiteY74" fmla="*/ 735357 h 2159216"/>
                <a:gd name="connsiteX75" fmla="*/ 823789 w 2442017"/>
                <a:gd name="connsiteY75" fmla="*/ 787745 h 2159216"/>
                <a:gd name="connsiteX76" fmla="*/ 866652 w 2442017"/>
                <a:gd name="connsiteY76" fmla="*/ 785364 h 2159216"/>
                <a:gd name="connsiteX77" fmla="*/ 904752 w 2442017"/>
                <a:gd name="connsiteY77" fmla="*/ 797270 h 2159216"/>
                <a:gd name="connsiteX78" fmla="*/ 928564 w 2442017"/>
                <a:gd name="connsiteY78" fmla="*/ 787745 h 2159216"/>
                <a:gd name="connsiteX79" fmla="*/ 957139 w 2442017"/>
                <a:gd name="connsiteY79" fmla="*/ 859182 h 2159216"/>
                <a:gd name="connsiteX80" fmla="*/ 982075 w 2442017"/>
                <a:gd name="connsiteY80" fmla="*/ 846872 h 2159216"/>
                <a:gd name="connsiteX81" fmla="*/ 1025207 w 2442017"/>
                <a:gd name="connsiteY81" fmla="*/ 852532 h 2159216"/>
                <a:gd name="connsiteX82" fmla="*/ 1059533 w 2442017"/>
                <a:gd name="connsiteY82" fmla="*/ 859182 h 2159216"/>
                <a:gd name="connsiteX83" fmla="*/ 1118884 w 2442017"/>
                <a:gd name="connsiteY83" fmla="*/ 914715 h 2159216"/>
                <a:gd name="connsiteX84" fmla="*/ 1147639 w 2442017"/>
                <a:gd name="connsiteY84" fmla="*/ 899663 h 2159216"/>
                <a:gd name="connsiteX85" fmla="*/ 1183358 w 2442017"/>
                <a:gd name="connsiteY85" fmla="*/ 923476 h 2159216"/>
                <a:gd name="connsiteX86" fmla="*/ 1235746 w 2442017"/>
                <a:gd name="connsiteY86" fmla="*/ 952051 h 2159216"/>
                <a:gd name="connsiteX87" fmla="*/ 1316708 w 2442017"/>
                <a:gd name="connsiteY87" fmla="*/ 956633 h 2159216"/>
                <a:gd name="connsiteX88" fmla="*/ 1340205 w 2442017"/>
                <a:gd name="connsiteY88" fmla="*/ 917680 h 2159216"/>
                <a:gd name="connsiteX89" fmla="*/ 1304802 w 2442017"/>
                <a:gd name="connsiteY89" fmla="*/ 875851 h 2159216"/>
                <a:gd name="connsiteX90" fmla="*/ 1229859 w 2442017"/>
                <a:gd name="connsiteY90" fmla="*/ 823687 h 2159216"/>
                <a:gd name="connsiteX91" fmla="*/ 1142877 w 2442017"/>
                <a:gd name="connsiteY91" fmla="*/ 778220 h 2159216"/>
                <a:gd name="connsiteX92" fmla="*/ 1057646 w 2442017"/>
                <a:gd name="connsiteY92" fmla="*/ 685396 h 2159216"/>
                <a:gd name="connsiteX93" fmla="*/ 1019052 w 2442017"/>
                <a:gd name="connsiteY93" fmla="*/ 663920 h 2159216"/>
                <a:gd name="connsiteX94" fmla="*/ 937460 w 2442017"/>
                <a:gd name="connsiteY94" fmla="*/ 588124 h 2159216"/>
                <a:gd name="connsiteX95" fmla="*/ 907133 w 2442017"/>
                <a:gd name="connsiteY95" fmla="*/ 521045 h 2159216"/>
                <a:gd name="connsiteX96" fmla="*/ 876177 w 2442017"/>
                <a:gd name="connsiteY96" fmla="*/ 471038 h 2159216"/>
                <a:gd name="connsiteX97" fmla="*/ 859193 w 2442017"/>
                <a:gd name="connsiteY97" fmla="*/ 455134 h 2159216"/>
                <a:gd name="connsiteX98" fmla="*/ 864270 w 2442017"/>
                <a:gd name="connsiteY98" fmla="*/ 418651 h 2159216"/>
                <a:gd name="connsiteX99" fmla="*/ 885702 w 2442017"/>
                <a:gd name="connsiteY99" fmla="*/ 378394 h 2159216"/>
                <a:gd name="connsiteX100" fmla="*/ 842839 w 2442017"/>
                <a:gd name="connsiteY100" fmla="*/ 378170 h 2159216"/>
                <a:gd name="connsiteX101" fmla="*/ 800920 w 2442017"/>
                <a:gd name="connsiteY101" fmla="*/ 353099 h 2159216"/>
                <a:gd name="connsiteX102" fmla="*/ 792833 w 2442017"/>
                <a:gd name="connsiteY102" fmla="*/ 290063 h 2159216"/>
                <a:gd name="connsiteX103" fmla="*/ 761877 w 2442017"/>
                <a:gd name="connsiteY103" fmla="*/ 275776 h 2159216"/>
                <a:gd name="connsiteX104" fmla="*/ 756305 w 2442017"/>
                <a:gd name="connsiteY104" fmla="*/ 252862 h 2159216"/>
                <a:gd name="connsiteX105" fmla="*/ 704727 w 2442017"/>
                <a:gd name="connsiteY105" fmla="*/ 256726 h 2159216"/>
                <a:gd name="connsiteX106" fmla="*/ 692821 w 2442017"/>
                <a:gd name="connsiteY106" fmla="*/ 240057 h 2159216"/>
                <a:gd name="connsiteX107" fmla="*/ 642814 w 2442017"/>
                <a:gd name="connsiteY107" fmla="*/ 247201 h 2159216"/>
                <a:gd name="connsiteX108" fmla="*/ 621383 w 2442017"/>
                <a:gd name="connsiteY108" fmla="*/ 235295 h 2159216"/>
                <a:gd name="connsiteX109" fmla="*/ 608758 w 2442017"/>
                <a:gd name="connsiteY109" fmla="*/ 193644 h 2159216"/>
                <a:gd name="connsiteX110" fmla="*/ 534938 w 2442017"/>
                <a:gd name="connsiteY110" fmla="*/ 215075 h 2159216"/>
                <a:gd name="connsiteX111" fmla="*/ 559471 w 2442017"/>
                <a:gd name="connsiteY111" fmla="*/ 178145 h 2159216"/>
                <a:gd name="connsiteX112" fmla="*/ 607096 w 2442017"/>
                <a:gd name="connsiteY112" fmla="*/ 154332 h 2159216"/>
                <a:gd name="connsiteX113" fmla="*/ 642815 w 2442017"/>
                <a:gd name="connsiteY113" fmla="*/ 142426 h 2159216"/>
                <a:gd name="connsiteX114" fmla="*/ 657101 w 2442017"/>
                <a:gd name="connsiteY114" fmla="*/ 92419 h 2159216"/>
                <a:gd name="connsiteX115" fmla="*/ 699964 w 2442017"/>
                <a:gd name="connsiteY115" fmla="*/ 97182 h 2159216"/>
                <a:gd name="connsiteX116" fmla="*/ 803301 w 2442017"/>
                <a:gd name="connsiteY116" fmla="*/ 41649 h 2159216"/>
                <a:gd name="connsiteX117" fmla="*/ 1037113 w 2442017"/>
                <a:gd name="connsiteY117" fmla="*/ 0 h 2159216"/>
                <a:gd name="connsiteX118" fmla="*/ 1135823 w 2442017"/>
                <a:gd name="connsiteY118" fmla="*/ 27677 h 2159216"/>
                <a:gd name="connsiteX119" fmla="*/ 1200027 w 2442017"/>
                <a:gd name="connsiteY119" fmla="*/ 61463 h 2159216"/>
                <a:gd name="connsiteX120" fmla="*/ 1242889 w 2442017"/>
                <a:gd name="connsiteY120" fmla="*/ 90038 h 2159216"/>
                <a:gd name="connsiteX121" fmla="*/ 1424987 w 2442017"/>
                <a:gd name="connsiteY121" fmla="*/ 102933 h 2159216"/>
                <a:gd name="connsiteX0" fmla="*/ 1424987 w 2442017"/>
                <a:gd name="connsiteY0" fmla="*/ 102933 h 2159216"/>
                <a:gd name="connsiteX1" fmla="*/ 1343486 w 2442017"/>
                <a:gd name="connsiteY1" fmla="*/ 309068 h 2159216"/>
                <a:gd name="connsiteX2" fmla="*/ 1317607 w 2442017"/>
                <a:gd name="connsiteY2" fmla="*/ 464344 h 2159216"/>
                <a:gd name="connsiteX3" fmla="*/ 1472882 w 2442017"/>
                <a:gd name="connsiteY3" fmla="*/ 610993 h 2159216"/>
                <a:gd name="connsiteX4" fmla="*/ 1648693 w 2442017"/>
                <a:gd name="connsiteY4" fmla="*/ 658206 h 2159216"/>
                <a:gd name="connsiteX5" fmla="*/ 1841839 w 2442017"/>
                <a:gd name="connsiteY5" fmla="*/ 708476 h 2159216"/>
                <a:gd name="connsiteX6" fmla="*/ 1926506 w 2442017"/>
                <a:gd name="connsiteY6" fmla="*/ 761392 h 2159216"/>
                <a:gd name="connsiteX7" fmla="*/ 1973575 w 2442017"/>
                <a:gd name="connsiteY7" fmla="*/ 852781 h 2159216"/>
                <a:gd name="connsiteX8" fmla="*/ 2068213 w 2442017"/>
                <a:gd name="connsiteY8" fmla="*/ 1085586 h 2159216"/>
                <a:gd name="connsiteX9" fmla="*/ 2244296 w 2442017"/>
                <a:gd name="connsiteY9" fmla="*/ 1248799 h 2159216"/>
                <a:gd name="connsiteX10" fmla="*/ 2354014 w 2442017"/>
                <a:gd name="connsiteY10" fmla="*/ 1355401 h 2159216"/>
                <a:gd name="connsiteX11" fmla="*/ 2294277 w 2442017"/>
                <a:gd name="connsiteY11" fmla="*/ 1481059 h 2159216"/>
                <a:gd name="connsiteX12" fmla="*/ 2228131 w 2442017"/>
                <a:gd name="connsiteY12" fmla="*/ 1526039 h 2159216"/>
                <a:gd name="connsiteX13" fmla="*/ 2345717 w 2442017"/>
                <a:gd name="connsiteY13" fmla="*/ 1633513 h 2159216"/>
                <a:gd name="connsiteX14" fmla="*/ 2382071 w 2442017"/>
                <a:gd name="connsiteY14" fmla="*/ 1761969 h 2159216"/>
                <a:gd name="connsiteX15" fmla="*/ 2442017 w 2442017"/>
                <a:gd name="connsiteY15" fmla="*/ 1935877 h 2159216"/>
                <a:gd name="connsiteX16" fmla="*/ 2367383 w 2442017"/>
                <a:gd name="connsiteY16" fmla="*/ 2044106 h 2159216"/>
                <a:gd name="connsiteX17" fmla="*/ 2164631 w 2442017"/>
                <a:gd name="connsiteY17" fmla="*/ 1893809 h 2159216"/>
                <a:gd name="connsiteX18" fmla="*/ 2154047 w 2442017"/>
                <a:gd name="connsiteY18" fmla="*/ 2044623 h 2159216"/>
                <a:gd name="connsiteX19" fmla="*/ 2102031 w 2442017"/>
                <a:gd name="connsiteY19" fmla="*/ 2103801 h 2159216"/>
                <a:gd name="connsiteX20" fmla="*/ 1958383 w 2442017"/>
                <a:gd name="connsiteY20" fmla="*/ 2045375 h 2159216"/>
                <a:gd name="connsiteX21" fmla="*/ 1907985 w 2442017"/>
                <a:gd name="connsiteY21" fmla="*/ 1912330 h 2159216"/>
                <a:gd name="connsiteX22" fmla="*/ 1870943 w 2442017"/>
                <a:gd name="connsiteY22" fmla="*/ 1742997 h 2159216"/>
                <a:gd name="connsiteX23" fmla="*/ 1773047 w 2442017"/>
                <a:gd name="connsiteY23" fmla="*/ 1592185 h 2159216"/>
                <a:gd name="connsiteX24" fmla="*/ 1736005 w 2442017"/>
                <a:gd name="connsiteY24" fmla="*/ 1732414 h 2159216"/>
                <a:gd name="connsiteX25" fmla="*/ 1746588 w 2442017"/>
                <a:gd name="connsiteY25" fmla="*/ 1917623 h 2159216"/>
                <a:gd name="connsiteX26" fmla="*/ 1642075 w 2442017"/>
                <a:gd name="connsiteY26" fmla="*/ 2061139 h 2159216"/>
                <a:gd name="connsiteX27" fmla="*/ 1487629 w 2442017"/>
                <a:gd name="connsiteY27" fmla="*/ 1964876 h 2159216"/>
                <a:gd name="connsiteX28" fmla="*/ 1302685 w 2442017"/>
                <a:gd name="connsiteY28" fmla="*/ 1899524 h 2159216"/>
                <a:gd name="connsiteX29" fmla="*/ 1251884 w 2442017"/>
                <a:gd name="connsiteY29" fmla="*/ 1750563 h 2159216"/>
                <a:gd name="connsiteX30" fmla="*/ 1251818 w 2442017"/>
                <a:gd name="connsiteY30" fmla="*/ 1631873 h 2159216"/>
                <a:gd name="connsiteX31" fmla="*/ 1095715 w 2442017"/>
                <a:gd name="connsiteY31" fmla="*/ 1573661 h 2159216"/>
                <a:gd name="connsiteX32" fmla="*/ 1102353 w 2442017"/>
                <a:gd name="connsiteY32" fmla="*/ 1847831 h 2159216"/>
                <a:gd name="connsiteX33" fmla="*/ 848173 w 2442017"/>
                <a:gd name="connsiteY33" fmla="*/ 1876584 h 2159216"/>
                <a:gd name="connsiteX34" fmla="*/ 613523 w 2442017"/>
                <a:gd name="connsiteY34" fmla="*/ 1828663 h 2159216"/>
                <a:gd name="connsiteX35" fmla="*/ 591136 w 2442017"/>
                <a:gd name="connsiteY35" fmla="*/ 1735084 h 2159216"/>
                <a:gd name="connsiteX36" fmla="*/ 486446 w 2442017"/>
                <a:gd name="connsiteY36" fmla="*/ 1720929 h 2159216"/>
                <a:gd name="connsiteX37" fmla="*/ 479568 w 2442017"/>
                <a:gd name="connsiteY37" fmla="*/ 1879678 h 2159216"/>
                <a:gd name="connsiteX38" fmla="*/ 431675 w 2442017"/>
                <a:gd name="connsiteY38" fmla="*/ 1975724 h 2159216"/>
                <a:gd name="connsiteX39" fmla="*/ 415083 w 2442017"/>
                <a:gd name="connsiteY39" fmla="*/ 2154428 h 2159216"/>
                <a:gd name="connsiteX40" fmla="*/ 359711 w 2442017"/>
                <a:gd name="connsiteY40" fmla="*/ 2093993 h 2159216"/>
                <a:gd name="connsiteX41" fmla="*/ 352620 w 2442017"/>
                <a:gd name="connsiteY41" fmla="*/ 1923619 h 2159216"/>
                <a:gd name="connsiteX42" fmla="*/ 271604 w 2442017"/>
                <a:gd name="connsiteY42" fmla="*/ 2013534 h 2159216"/>
                <a:gd name="connsiteX43" fmla="*/ 196532 w 2442017"/>
                <a:gd name="connsiteY43" fmla="*/ 2147095 h 2159216"/>
                <a:gd name="connsiteX44" fmla="*/ 195075 w 2442017"/>
                <a:gd name="connsiteY44" fmla="*/ 2063585 h 2159216"/>
                <a:gd name="connsiteX45" fmla="*/ 125733 w 2442017"/>
                <a:gd name="connsiteY45" fmla="*/ 2068548 h 2159216"/>
                <a:gd name="connsiteX46" fmla="*/ 7828 w 2442017"/>
                <a:gd name="connsiteY46" fmla="*/ 2101018 h 2159216"/>
                <a:gd name="connsiteX47" fmla="*/ 14498 w 2442017"/>
                <a:gd name="connsiteY47" fmla="*/ 2030297 h 2159216"/>
                <a:gd name="connsiteX48" fmla="*/ 158971 w 2442017"/>
                <a:gd name="connsiteY48" fmla="*/ 1998578 h 2159216"/>
                <a:gd name="connsiteX49" fmla="*/ 272602 w 2442017"/>
                <a:gd name="connsiteY49" fmla="*/ 1933372 h 2159216"/>
                <a:gd name="connsiteX50" fmla="*/ 356910 w 2442017"/>
                <a:gd name="connsiteY50" fmla="*/ 1823873 h 2159216"/>
                <a:gd name="connsiteX51" fmla="*/ 210957 w 2442017"/>
                <a:gd name="connsiteY51" fmla="*/ 1771153 h 2159216"/>
                <a:gd name="connsiteX52" fmla="*/ 89132 w 2442017"/>
                <a:gd name="connsiteY52" fmla="*/ 1710191 h 2159216"/>
                <a:gd name="connsiteX53" fmla="*/ 10447 w 2442017"/>
                <a:gd name="connsiteY53" fmla="*/ 1601285 h 2159216"/>
                <a:gd name="connsiteX54" fmla="*/ 103878 w 2442017"/>
                <a:gd name="connsiteY54" fmla="*/ 1401036 h 2159216"/>
                <a:gd name="connsiteX55" fmla="*/ 229659 w 2442017"/>
                <a:gd name="connsiteY55" fmla="*/ 1329523 h 2159216"/>
                <a:gd name="connsiteX56" fmla="*/ 265184 w 2442017"/>
                <a:gd name="connsiteY56" fmla="*/ 1275227 h 2159216"/>
                <a:gd name="connsiteX57" fmla="*/ 384157 w 2442017"/>
                <a:gd name="connsiteY57" fmla="*/ 1092590 h 2159216"/>
                <a:gd name="connsiteX58" fmla="*/ 390402 w 2442017"/>
                <a:gd name="connsiteY58" fmla="*/ 1021107 h 2159216"/>
                <a:gd name="connsiteX59" fmla="*/ 399927 w 2442017"/>
                <a:gd name="connsiteY59" fmla="*/ 960812 h 2159216"/>
                <a:gd name="connsiteX60" fmla="*/ 435646 w 2442017"/>
                <a:gd name="connsiteY60" fmla="*/ 952051 h 2159216"/>
                <a:gd name="connsiteX61" fmla="*/ 465074 w 2442017"/>
                <a:gd name="connsiteY61" fmla="*/ 983142 h 2159216"/>
                <a:gd name="connsiteX62" fmla="*/ 483271 w 2442017"/>
                <a:gd name="connsiteY62" fmla="*/ 966338 h 2159216"/>
                <a:gd name="connsiteX63" fmla="*/ 481743 w 2442017"/>
                <a:gd name="connsiteY63" fmla="*/ 906088 h 2159216"/>
                <a:gd name="connsiteX64" fmla="*/ 533188 w 2442017"/>
                <a:gd name="connsiteY64" fmla="*/ 885556 h 2159216"/>
                <a:gd name="connsiteX65" fmla="*/ 576139 w 2442017"/>
                <a:gd name="connsiteY65" fmla="*/ 930620 h 2159216"/>
                <a:gd name="connsiteX66" fmla="*/ 592808 w 2442017"/>
                <a:gd name="connsiteY66" fmla="*/ 952051 h 2159216"/>
                <a:gd name="connsiteX67" fmla="*/ 621833 w 2442017"/>
                <a:gd name="connsiteY67" fmla="*/ 939380 h 2159216"/>
                <a:gd name="connsiteX68" fmla="*/ 630908 w 2442017"/>
                <a:gd name="connsiteY68" fmla="*/ 880613 h 2159216"/>
                <a:gd name="connsiteX69" fmla="*/ 631942 w 2442017"/>
                <a:gd name="connsiteY69" fmla="*/ 847186 h 2159216"/>
                <a:gd name="connsiteX70" fmla="*/ 652339 w 2442017"/>
                <a:gd name="connsiteY70" fmla="*/ 823463 h 2159216"/>
                <a:gd name="connsiteX71" fmla="*/ 708097 w 2442017"/>
                <a:gd name="connsiteY71" fmla="*/ 804952 h 2159216"/>
                <a:gd name="connsiteX72" fmla="*/ 740446 w 2442017"/>
                <a:gd name="connsiteY72" fmla="*/ 799651 h 2159216"/>
                <a:gd name="connsiteX73" fmla="*/ 758642 w 2442017"/>
                <a:gd name="connsiteY73" fmla="*/ 767167 h 2159216"/>
                <a:gd name="connsiteX74" fmla="*/ 783308 w 2442017"/>
                <a:gd name="connsiteY74" fmla="*/ 759170 h 2159216"/>
                <a:gd name="connsiteX75" fmla="*/ 799977 w 2442017"/>
                <a:gd name="connsiteY75" fmla="*/ 735357 h 2159216"/>
                <a:gd name="connsiteX76" fmla="*/ 823789 w 2442017"/>
                <a:gd name="connsiteY76" fmla="*/ 787745 h 2159216"/>
                <a:gd name="connsiteX77" fmla="*/ 866652 w 2442017"/>
                <a:gd name="connsiteY77" fmla="*/ 785364 h 2159216"/>
                <a:gd name="connsiteX78" fmla="*/ 904752 w 2442017"/>
                <a:gd name="connsiteY78" fmla="*/ 797270 h 2159216"/>
                <a:gd name="connsiteX79" fmla="*/ 928564 w 2442017"/>
                <a:gd name="connsiteY79" fmla="*/ 787745 h 2159216"/>
                <a:gd name="connsiteX80" fmla="*/ 957139 w 2442017"/>
                <a:gd name="connsiteY80" fmla="*/ 859182 h 2159216"/>
                <a:gd name="connsiteX81" fmla="*/ 982075 w 2442017"/>
                <a:gd name="connsiteY81" fmla="*/ 846872 h 2159216"/>
                <a:gd name="connsiteX82" fmla="*/ 1025207 w 2442017"/>
                <a:gd name="connsiteY82" fmla="*/ 852532 h 2159216"/>
                <a:gd name="connsiteX83" fmla="*/ 1059533 w 2442017"/>
                <a:gd name="connsiteY83" fmla="*/ 859182 h 2159216"/>
                <a:gd name="connsiteX84" fmla="*/ 1118884 w 2442017"/>
                <a:gd name="connsiteY84" fmla="*/ 914715 h 2159216"/>
                <a:gd name="connsiteX85" fmla="*/ 1147639 w 2442017"/>
                <a:gd name="connsiteY85" fmla="*/ 899663 h 2159216"/>
                <a:gd name="connsiteX86" fmla="*/ 1183358 w 2442017"/>
                <a:gd name="connsiteY86" fmla="*/ 923476 h 2159216"/>
                <a:gd name="connsiteX87" fmla="*/ 1235746 w 2442017"/>
                <a:gd name="connsiteY87" fmla="*/ 952051 h 2159216"/>
                <a:gd name="connsiteX88" fmla="*/ 1316708 w 2442017"/>
                <a:gd name="connsiteY88" fmla="*/ 956633 h 2159216"/>
                <a:gd name="connsiteX89" fmla="*/ 1340205 w 2442017"/>
                <a:gd name="connsiteY89" fmla="*/ 917680 h 2159216"/>
                <a:gd name="connsiteX90" fmla="*/ 1304802 w 2442017"/>
                <a:gd name="connsiteY90" fmla="*/ 875851 h 2159216"/>
                <a:gd name="connsiteX91" fmla="*/ 1229859 w 2442017"/>
                <a:gd name="connsiteY91" fmla="*/ 823687 h 2159216"/>
                <a:gd name="connsiteX92" fmla="*/ 1142877 w 2442017"/>
                <a:gd name="connsiteY92" fmla="*/ 778220 h 2159216"/>
                <a:gd name="connsiteX93" fmla="*/ 1057646 w 2442017"/>
                <a:gd name="connsiteY93" fmla="*/ 685396 h 2159216"/>
                <a:gd name="connsiteX94" fmla="*/ 1019052 w 2442017"/>
                <a:gd name="connsiteY94" fmla="*/ 663920 h 2159216"/>
                <a:gd name="connsiteX95" fmla="*/ 937460 w 2442017"/>
                <a:gd name="connsiteY95" fmla="*/ 588124 h 2159216"/>
                <a:gd name="connsiteX96" fmla="*/ 907133 w 2442017"/>
                <a:gd name="connsiteY96" fmla="*/ 521045 h 2159216"/>
                <a:gd name="connsiteX97" fmla="*/ 876177 w 2442017"/>
                <a:gd name="connsiteY97" fmla="*/ 471038 h 2159216"/>
                <a:gd name="connsiteX98" fmla="*/ 859193 w 2442017"/>
                <a:gd name="connsiteY98" fmla="*/ 455134 h 2159216"/>
                <a:gd name="connsiteX99" fmla="*/ 864270 w 2442017"/>
                <a:gd name="connsiteY99" fmla="*/ 418651 h 2159216"/>
                <a:gd name="connsiteX100" fmla="*/ 885702 w 2442017"/>
                <a:gd name="connsiteY100" fmla="*/ 378394 h 2159216"/>
                <a:gd name="connsiteX101" fmla="*/ 842839 w 2442017"/>
                <a:gd name="connsiteY101" fmla="*/ 378170 h 2159216"/>
                <a:gd name="connsiteX102" fmla="*/ 800920 w 2442017"/>
                <a:gd name="connsiteY102" fmla="*/ 353099 h 2159216"/>
                <a:gd name="connsiteX103" fmla="*/ 792833 w 2442017"/>
                <a:gd name="connsiteY103" fmla="*/ 290063 h 2159216"/>
                <a:gd name="connsiteX104" fmla="*/ 761877 w 2442017"/>
                <a:gd name="connsiteY104" fmla="*/ 275776 h 2159216"/>
                <a:gd name="connsiteX105" fmla="*/ 756305 w 2442017"/>
                <a:gd name="connsiteY105" fmla="*/ 252862 h 2159216"/>
                <a:gd name="connsiteX106" fmla="*/ 704727 w 2442017"/>
                <a:gd name="connsiteY106" fmla="*/ 256726 h 2159216"/>
                <a:gd name="connsiteX107" fmla="*/ 692821 w 2442017"/>
                <a:gd name="connsiteY107" fmla="*/ 240057 h 2159216"/>
                <a:gd name="connsiteX108" fmla="*/ 642814 w 2442017"/>
                <a:gd name="connsiteY108" fmla="*/ 247201 h 2159216"/>
                <a:gd name="connsiteX109" fmla="*/ 621383 w 2442017"/>
                <a:gd name="connsiteY109" fmla="*/ 235295 h 2159216"/>
                <a:gd name="connsiteX110" fmla="*/ 608758 w 2442017"/>
                <a:gd name="connsiteY110" fmla="*/ 193644 h 2159216"/>
                <a:gd name="connsiteX111" fmla="*/ 534938 w 2442017"/>
                <a:gd name="connsiteY111" fmla="*/ 215075 h 2159216"/>
                <a:gd name="connsiteX112" fmla="*/ 559471 w 2442017"/>
                <a:gd name="connsiteY112" fmla="*/ 178145 h 2159216"/>
                <a:gd name="connsiteX113" fmla="*/ 607096 w 2442017"/>
                <a:gd name="connsiteY113" fmla="*/ 154332 h 2159216"/>
                <a:gd name="connsiteX114" fmla="*/ 642815 w 2442017"/>
                <a:gd name="connsiteY114" fmla="*/ 142426 h 2159216"/>
                <a:gd name="connsiteX115" fmla="*/ 657101 w 2442017"/>
                <a:gd name="connsiteY115" fmla="*/ 92419 h 2159216"/>
                <a:gd name="connsiteX116" fmla="*/ 699964 w 2442017"/>
                <a:gd name="connsiteY116" fmla="*/ 97182 h 2159216"/>
                <a:gd name="connsiteX117" fmla="*/ 803301 w 2442017"/>
                <a:gd name="connsiteY117" fmla="*/ 41649 h 2159216"/>
                <a:gd name="connsiteX118" fmla="*/ 1037113 w 2442017"/>
                <a:gd name="connsiteY118" fmla="*/ 0 h 2159216"/>
                <a:gd name="connsiteX119" fmla="*/ 1135823 w 2442017"/>
                <a:gd name="connsiteY119" fmla="*/ 27677 h 2159216"/>
                <a:gd name="connsiteX120" fmla="*/ 1200027 w 2442017"/>
                <a:gd name="connsiteY120" fmla="*/ 61463 h 2159216"/>
                <a:gd name="connsiteX121" fmla="*/ 1242889 w 2442017"/>
                <a:gd name="connsiteY121" fmla="*/ 90038 h 2159216"/>
                <a:gd name="connsiteX122" fmla="*/ 1424987 w 2442017"/>
                <a:gd name="connsiteY122" fmla="*/ 102933 h 2159216"/>
                <a:gd name="connsiteX0" fmla="*/ 1424987 w 2442017"/>
                <a:gd name="connsiteY0" fmla="*/ 102933 h 2159216"/>
                <a:gd name="connsiteX1" fmla="*/ 1343486 w 2442017"/>
                <a:gd name="connsiteY1" fmla="*/ 309068 h 2159216"/>
                <a:gd name="connsiteX2" fmla="*/ 1317607 w 2442017"/>
                <a:gd name="connsiteY2" fmla="*/ 464344 h 2159216"/>
                <a:gd name="connsiteX3" fmla="*/ 1472882 w 2442017"/>
                <a:gd name="connsiteY3" fmla="*/ 610993 h 2159216"/>
                <a:gd name="connsiteX4" fmla="*/ 1648693 w 2442017"/>
                <a:gd name="connsiteY4" fmla="*/ 658206 h 2159216"/>
                <a:gd name="connsiteX5" fmla="*/ 1841839 w 2442017"/>
                <a:gd name="connsiteY5" fmla="*/ 708476 h 2159216"/>
                <a:gd name="connsiteX6" fmla="*/ 1926506 w 2442017"/>
                <a:gd name="connsiteY6" fmla="*/ 761392 h 2159216"/>
                <a:gd name="connsiteX7" fmla="*/ 1973575 w 2442017"/>
                <a:gd name="connsiteY7" fmla="*/ 852781 h 2159216"/>
                <a:gd name="connsiteX8" fmla="*/ 2068213 w 2442017"/>
                <a:gd name="connsiteY8" fmla="*/ 1085586 h 2159216"/>
                <a:gd name="connsiteX9" fmla="*/ 2244296 w 2442017"/>
                <a:gd name="connsiteY9" fmla="*/ 1248799 h 2159216"/>
                <a:gd name="connsiteX10" fmla="*/ 2354014 w 2442017"/>
                <a:gd name="connsiteY10" fmla="*/ 1355401 h 2159216"/>
                <a:gd name="connsiteX11" fmla="*/ 2294277 w 2442017"/>
                <a:gd name="connsiteY11" fmla="*/ 1481059 h 2159216"/>
                <a:gd name="connsiteX12" fmla="*/ 2228131 w 2442017"/>
                <a:gd name="connsiteY12" fmla="*/ 1526039 h 2159216"/>
                <a:gd name="connsiteX13" fmla="*/ 2345717 w 2442017"/>
                <a:gd name="connsiteY13" fmla="*/ 1633513 h 2159216"/>
                <a:gd name="connsiteX14" fmla="*/ 2382071 w 2442017"/>
                <a:gd name="connsiteY14" fmla="*/ 1761969 h 2159216"/>
                <a:gd name="connsiteX15" fmla="*/ 2442017 w 2442017"/>
                <a:gd name="connsiteY15" fmla="*/ 1935877 h 2159216"/>
                <a:gd name="connsiteX16" fmla="*/ 2367383 w 2442017"/>
                <a:gd name="connsiteY16" fmla="*/ 2044106 h 2159216"/>
                <a:gd name="connsiteX17" fmla="*/ 2164631 w 2442017"/>
                <a:gd name="connsiteY17" fmla="*/ 1893809 h 2159216"/>
                <a:gd name="connsiteX18" fmla="*/ 2154047 w 2442017"/>
                <a:gd name="connsiteY18" fmla="*/ 2044623 h 2159216"/>
                <a:gd name="connsiteX19" fmla="*/ 2102031 w 2442017"/>
                <a:gd name="connsiteY19" fmla="*/ 2103801 h 2159216"/>
                <a:gd name="connsiteX20" fmla="*/ 1958383 w 2442017"/>
                <a:gd name="connsiteY20" fmla="*/ 2045375 h 2159216"/>
                <a:gd name="connsiteX21" fmla="*/ 1907985 w 2442017"/>
                <a:gd name="connsiteY21" fmla="*/ 1912330 h 2159216"/>
                <a:gd name="connsiteX22" fmla="*/ 1870943 w 2442017"/>
                <a:gd name="connsiteY22" fmla="*/ 1742997 h 2159216"/>
                <a:gd name="connsiteX23" fmla="*/ 1773047 w 2442017"/>
                <a:gd name="connsiteY23" fmla="*/ 1592185 h 2159216"/>
                <a:gd name="connsiteX24" fmla="*/ 1736005 w 2442017"/>
                <a:gd name="connsiteY24" fmla="*/ 1732414 h 2159216"/>
                <a:gd name="connsiteX25" fmla="*/ 1746588 w 2442017"/>
                <a:gd name="connsiteY25" fmla="*/ 1917623 h 2159216"/>
                <a:gd name="connsiteX26" fmla="*/ 1642075 w 2442017"/>
                <a:gd name="connsiteY26" fmla="*/ 2061139 h 2159216"/>
                <a:gd name="connsiteX27" fmla="*/ 1487629 w 2442017"/>
                <a:gd name="connsiteY27" fmla="*/ 1964876 h 2159216"/>
                <a:gd name="connsiteX28" fmla="*/ 1302685 w 2442017"/>
                <a:gd name="connsiteY28" fmla="*/ 1899524 h 2159216"/>
                <a:gd name="connsiteX29" fmla="*/ 1251884 w 2442017"/>
                <a:gd name="connsiteY29" fmla="*/ 1750563 h 2159216"/>
                <a:gd name="connsiteX30" fmla="*/ 1251818 w 2442017"/>
                <a:gd name="connsiteY30" fmla="*/ 1631873 h 2159216"/>
                <a:gd name="connsiteX31" fmla="*/ 1172394 w 2442017"/>
                <a:gd name="connsiteY31" fmla="*/ 1669510 h 2159216"/>
                <a:gd name="connsiteX32" fmla="*/ 1102353 w 2442017"/>
                <a:gd name="connsiteY32" fmla="*/ 1847831 h 2159216"/>
                <a:gd name="connsiteX33" fmla="*/ 848173 w 2442017"/>
                <a:gd name="connsiteY33" fmla="*/ 1876584 h 2159216"/>
                <a:gd name="connsiteX34" fmla="*/ 613523 w 2442017"/>
                <a:gd name="connsiteY34" fmla="*/ 1828663 h 2159216"/>
                <a:gd name="connsiteX35" fmla="*/ 591136 w 2442017"/>
                <a:gd name="connsiteY35" fmla="*/ 1735084 h 2159216"/>
                <a:gd name="connsiteX36" fmla="*/ 486446 w 2442017"/>
                <a:gd name="connsiteY36" fmla="*/ 1720929 h 2159216"/>
                <a:gd name="connsiteX37" fmla="*/ 479568 w 2442017"/>
                <a:gd name="connsiteY37" fmla="*/ 1879678 h 2159216"/>
                <a:gd name="connsiteX38" fmla="*/ 431675 w 2442017"/>
                <a:gd name="connsiteY38" fmla="*/ 1975724 h 2159216"/>
                <a:gd name="connsiteX39" fmla="*/ 415083 w 2442017"/>
                <a:gd name="connsiteY39" fmla="*/ 2154428 h 2159216"/>
                <a:gd name="connsiteX40" fmla="*/ 359711 w 2442017"/>
                <a:gd name="connsiteY40" fmla="*/ 2093993 h 2159216"/>
                <a:gd name="connsiteX41" fmla="*/ 352620 w 2442017"/>
                <a:gd name="connsiteY41" fmla="*/ 1923619 h 2159216"/>
                <a:gd name="connsiteX42" fmla="*/ 271604 w 2442017"/>
                <a:gd name="connsiteY42" fmla="*/ 2013534 h 2159216"/>
                <a:gd name="connsiteX43" fmla="*/ 196532 w 2442017"/>
                <a:gd name="connsiteY43" fmla="*/ 2147095 h 2159216"/>
                <a:gd name="connsiteX44" fmla="*/ 195075 w 2442017"/>
                <a:gd name="connsiteY44" fmla="*/ 2063585 h 2159216"/>
                <a:gd name="connsiteX45" fmla="*/ 125733 w 2442017"/>
                <a:gd name="connsiteY45" fmla="*/ 2068548 h 2159216"/>
                <a:gd name="connsiteX46" fmla="*/ 7828 w 2442017"/>
                <a:gd name="connsiteY46" fmla="*/ 2101018 h 2159216"/>
                <a:gd name="connsiteX47" fmla="*/ 14498 w 2442017"/>
                <a:gd name="connsiteY47" fmla="*/ 2030297 h 2159216"/>
                <a:gd name="connsiteX48" fmla="*/ 158971 w 2442017"/>
                <a:gd name="connsiteY48" fmla="*/ 1998578 h 2159216"/>
                <a:gd name="connsiteX49" fmla="*/ 272602 w 2442017"/>
                <a:gd name="connsiteY49" fmla="*/ 1933372 h 2159216"/>
                <a:gd name="connsiteX50" fmla="*/ 356910 w 2442017"/>
                <a:gd name="connsiteY50" fmla="*/ 1823873 h 2159216"/>
                <a:gd name="connsiteX51" fmla="*/ 210957 w 2442017"/>
                <a:gd name="connsiteY51" fmla="*/ 1771153 h 2159216"/>
                <a:gd name="connsiteX52" fmla="*/ 89132 w 2442017"/>
                <a:gd name="connsiteY52" fmla="*/ 1710191 h 2159216"/>
                <a:gd name="connsiteX53" fmla="*/ 10447 w 2442017"/>
                <a:gd name="connsiteY53" fmla="*/ 1601285 h 2159216"/>
                <a:gd name="connsiteX54" fmla="*/ 103878 w 2442017"/>
                <a:gd name="connsiteY54" fmla="*/ 1401036 h 2159216"/>
                <a:gd name="connsiteX55" fmla="*/ 229659 w 2442017"/>
                <a:gd name="connsiteY55" fmla="*/ 1329523 h 2159216"/>
                <a:gd name="connsiteX56" fmla="*/ 265184 w 2442017"/>
                <a:gd name="connsiteY56" fmla="*/ 1275227 h 2159216"/>
                <a:gd name="connsiteX57" fmla="*/ 384157 w 2442017"/>
                <a:gd name="connsiteY57" fmla="*/ 1092590 h 2159216"/>
                <a:gd name="connsiteX58" fmla="*/ 390402 w 2442017"/>
                <a:gd name="connsiteY58" fmla="*/ 1021107 h 2159216"/>
                <a:gd name="connsiteX59" fmla="*/ 399927 w 2442017"/>
                <a:gd name="connsiteY59" fmla="*/ 960812 h 2159216"/>
                <a:gd name="connsiteX60" fmla="*/ 435646 w 2442017"/>
                <a:gd name="connsiteY60" fmla="*/ 952051 h 2159216"/>
                <a:gd name="connsiteX61" fmla="*/ 465074 w 2442017"/>
                <a:gd name="connsiteY61" fmla="*/ 983142 h 2159216"/>
                <a:gd name="connsiteX62" fmla="*/ 483271 w 2442017"/>
                <a:gd name="connsiteY62" fmla="*/ 966338 h 2159216"/>
                <a:gd name="connsiteX63" fmla="*/ 481743 w 2442017"/>
                <a:gd name="connsiteY63" fmla="*/ 906088 h 2159216"/>
                <a:gd name="connsiteX64" fmla="*/ 533188 w 2442017"/>
                <a:gd name="connsiteY64" fmla="*/ 885556 h 2159216"/>
                <a:gd name="connsiteX65" fmla="*/ 576139 w 2442017"/>
                <a:gd name="connsiteY65" fmla="*/ 930620 h 2159216"/>
                <a:gd name="connsiteX66" fmla="*/ 592808 w 2442017"/>
                <a:gd name="connsiteY66" fmla="*/ 952051 h 2159216"/>
                <a:gd name="connsiteX67" fmla="*/ 621833 w 2442017"/>
                <a:gd name="connsiteY67" fmla="*/ 939380 h 2159216"/>
                <a:gd name="connsiteX68" fmla="*/ 630908 w 2442017"/>
                <a:gd name="connsiteY68" fmla="*/ 880613 h 2159216"/>
                <a:gd name="connsiteX69" fmla="*/ 631942 w 2442017"/>
                <a:gd name="connsiteY69" fmla="*/ 847186 h 2159216"/>
                <a:gd name="connsiteX70" fmla="*/ 652339 w 2442017"/>
                <a:gd name="connsiteY70" fmla="*/ 823463 h 2159216"/>
                <a:gd name="connsiteX71" fmla="*/ 708097 w 2442017"/>
                <a:gd name="connsiteY71" fmla="*/ 804952 h 2159216"/>
                <a:gd name="connsiteX72" fmla="*/ 740446 w 2442017"/>
                <a:gd name="connsiteY72" fmla="*/ 799651 h 2159216"/>
                <a:gd name="connsiteX73" fmla="*/ 758642 w 2442017"/>
                <a:gd name="connsiteY73" fmla="*/ 767167 h 2159216"/>
                <a:gd name="connsiteX74" fmla="*/ 783308 w 2442017"/>
                <a:gd name="connsiteY74" fmla="*/ 759170 h 2159216"/>
                <a:gd name="connsiteX75" fmla="*/ 799977 w 2442017"/>
                <a:gd name="connsiteY75" fmla="*/ 735357 h 2159216"/>
                <a:gd name="connsiteX76" fmla="*/ 823789 w 2442017"/>
                <a:gd name="connsiteY76" fmla="*/ 787745 h 2159216"/>
                <a:gd name="connsiteX77" fmla="*/ 866652 w 2442017"/>
                <a:gd name="connsiteY77" fmla="*/ 785364 h 2159216"/>
                <a:gd name="connsiteX78" fmla="*/ 904752 w 2442017"/>
                <a:gd name="connsiteY78" fmla="*/ 797270 h 2159216"/>
                <a:gd name="connsiteX79" fmla="*/ 928564 w 2442017"/>
                <a:gd name="connsiteY79" fmla="*/ 787745 h 2159216"/>
                <a:gd name="connsiteX80" fmla="*/ 957139 w 2442017"/>
                <a:gd name="connsiteY80" fmla="*/ 859182 h 2159216"/>
                <a:gd name="connsiteX81" fmla="*/ 982075 w 2442017"/>
                <a:gd name="connsiteY81" fmla="*/ 846872 h 2159216"/>
                <a:gd name="connsiteX82" fmla="*/ 1025207 w 2442017"/>
                <a:gd name="connsiteY82" fmla="*/ 852532 h 2159216"/>
                <a:gd name="connsiteX83" fmla="*/ 1059533 w 2442017"/>
                <a:gd name="connsiteY83" fmla="*/ 859182 h 2159216"/>
                <a:gd name="connsiteX84" fmla="*/ 1118884 w 2442017"/>
                <a:gd name="connsiteY84" fmla="*/ 914715 h 2159216"/>
                <a:gd name="connsiteX85" fmla="*/ 1147639 w 2442017"/>
                <a:gd name="connsiteY85" fmla="*/ 899663 h 2159216"/>
                <a:gd name="connsiteX86" fmla="*/ 1183358 w 2442017"/>
                <a:gd name="connsiteY86" fmla="*/ 923476 h 2159216"/>
                <a:gd name="connsiteX87" fmla="*/ 1235746 w 2442017"/>
                <a:gd name="connsiteY87" fmla="*/ 952051 h 2159216"/>
                <a:gd name="connsiteX88" fmla="*/ 1316708 w 2442017"/>
                <a:gd name="connsiteY88" fmla="*/ 956633 h 2159216"/>
                <a:gd name="connsiteX89" fmla="*/ 1340205 w 2442017"/>
                <a:gd name="connsiteY89" fmla="*/ 917680 h 2159216"/>
                <a:gd name="connsiteX90" fmla="*/ 1304802 w 2442017"/>
                <a:gd name="connsiteY90" fmla="*/ 875851 h 2159216"/>
                <a:gd name="connsiteX91" fmla="*/ 1229859 w 2442017"/>
                <a:gd name="connsiteY91" fmla="*/ 823687 h 2159216"/>
                <a:gd name="connsiteX92" fmla="*/ 1142877 w 2442017"/>
                <a:gd name="connsiteY92" fmla="*/ 778220 h 2159216"/>
                <a:gd name="connsiteX93" fmla="*/ 1057646 w 2442017"/>
                <a:gd name="connsiteY93" fmla="*/ 685396 h 2159216"/>
                <a:gd name="connsiteX94" fmla="*/ 1019052 w 2442017"/>
                <a:gd name="connsiteY94" fmla="*/ 663920 h 2159216"/>
                <a:gd name="connsiteX95" fmla="*/ 937460 w 2442017"/>
                <a:gd name="connsiteY95" fmla="*/ 588124 h 2159216"/>
                <a:gd name="connsiteX96" fmla="*/ 907133 w 2442017"/>
                <a:gd name="connsiteY96" fmla="*/ 521045 h 2159216"/>
                <a:gd name="connsiteX97" fmla="*/ 876177 w 2442017"/>
                <a:gd name="connsiteY97" fmla="*/ 471038 h 2159216"/>
                <a:gd name="connsiteX98" fmla="*/ 859193 w 2442017"/>
                <a:gd name="connsiteY98" fmla="*/ 455134 h 2159216"/>
                <a:gd name="connsiteX99" fmla="*/ 864270 w 2442017"/>
                <a:gd name="connsiteY99" fmla="*/ 418651 h 2159216"/>
                <a:gd name="connsiteX100" fmla="*/ 885702 w 2442017"/>
                <a:gd name="connsiteY100" fmla="*/ 378394 h 2159216"/>
                <a:gd name="connsiteX101" fmla="*/ 842839 w 2442017"/>
                <a:gd name="connsiteY101" fmla="*/ 378170 h 2159216"/>
                <a:gd name="connsiteX102" fmla="*/ 800920 w 2442017"/>
                <a:gd name="connsiteY102" fmla="*/ 353099 h 2159216"/>
                <a:gd name="connsiteX103" fmla="*/ 792833 w 2442017"/>
                <a:gd name="connsiteY103" fmla="*/ 290063 h 2159216"/>
                <a:gd name="connsiteX104" fmla="*/ 761877 w 2442017"/>
                <a:gd name="connsiteY104" fmla="*/ 275776 h 2159216"/>
                <a:gd name="connsiteX105" fmla="*/ 756305 w 2442017"/>
                <a:gd name="connsiteY105" fmla="*/ 252862 h 2159216"/>
                <a:gd name="connsiteX106" fmla="*/ 704727 w 2442017"/>
                <a:gd name="connsiteY106" fmla="*/ 256726 h 2159216"/>
                <a:gd name="connsiteX107" fmla="*/ 692821 w 2442017"/>
                <a:gd name="connsiteY107" fmla="*/ 240057 h 2159216"/>
                <a:gd name="connsiteX108" fmla="*/ 642814 w 2442017"/>
                <a:gd name="connsiteY108" fmla="*/ 247201 h 2159216"/>
                <a:gd name="connsiteX109" fmla="*/ 621383 w 2442017"/>
                <a:gd name="connsiteY109" fmla="*/ 235295 h 2159216"/>
                <a:gd name="connsiteX110" fmla="*/ 608758 w 2442017"/>
                <a:gd name="connsiteY110" fmla="*/ 193644 h 2159216"/>
                <a:gd name="connsiteX111" fmla="*/ 534938 w 2442017"/>
                <a:gd name="connsiteY111" fmla="*/ 215075 h 2159216"/>
                <a:gd name="connsiteX112" fmla="*/ 559471 w 2442017"/>
                <a:gd name="connsiteY112" fmla="*/ 178145 h 2159216"/>
                <a:gd name="connsiteX113" fmla="*/ 607096 w 2442017"/>
                <a:gd name="connsiteY113" fmla="*/ 154332 h 2159216"/>
                <a:gd name="connsiteX114" fmla="*/ 642815 w 2442017"/>
                <a:gd name="connsiteY114" fmla="*/ 142426 h 2159216"/>
                <a:gd name="connsiteX115" fmla="*/ 657101 w 2442017"/>
                <a:gd name="connsiteY115" fmla="*/ 92419 h 2159216"/>
                <a:gd name="connsiteX116" fmla="*/ 699964 w 2442017"/>
                <a:gd name="connsiteY116" fmla="*/ 97182 h 2159216"/>
                <a:gd name="connsiteX117" fmla="*/ 803301 w 2442017"/>
                <a:gd name="connsiteY117" fmla="*/ 41649 h 2159216"/>
                <a:gd name="connsiteX118" fmla="*/ 1037113 w 2442017"/>
                <a:gd name="connsiteY118" fmla="*/ 0 h 2159216"/>
                <a:gd name="connsiteX119" fmla="*/ 1135823 w 2442017"/>
                <a:gd name="connsiteY119" fmla="*/ 27677 h 2159216"/>
                <a:gd name="connsiteX120" fmla="*/ 1200027 w 2442017"/>
                <a:gd name="connsiteY120" fmla="*/ 61463 h 2159216"/>
                <a:gd name="connsiteX121" fmla="*/ 1242889 w 2442017"/>
                <a:gd name="connsiteY121" fmla="*/ 90038 h 2159216"/>
                <a:gd name="connsiteX122" fmla="*/ 1424987 w 2442017"/>
                <a:gd name="connsiteY122" fmla="*/ 102933 h 2159216"/>
                <a:gd name="connsiteX0" fmla="*/ 1424987 w 2442017"/>
                <a:gd name="connsiteY0" fmla="*/ 102933 h 2159216"/>
                <a:gd name="connsiteX1" fmla="*/ 1343486 w 2442017"/>
                <a:gd name="connsiteY1" fmla="*/ 309068 h 2159216"/>
                <a:gd name="connsiteX2" fmla="*/ 1317607 w 2442017"/>
                <a:gd name="connsiteY2" fmla="*/ 464344 h 2159216"/>
                <a:gd name="connsiteX3" fmla="*/ 1472882 w 2442017"/>
                <a:gd name="connsiteY3" fmla="*/ 610993 h 2159216"/>
                <a:gd name="connsiteX4" fmla="*/ 1648693 w 2442017"/>
                <a:gd name="connsiteY4" fmla="*/ 658206 h 2159216"/>
                <a:gd name="connsiteX5" fmla="*/ 1841839 w 2442017"/>
                <a:gd name="connsiteY5" fmla="*/ 708476 h 2159216"/>
                <a:gd name="connsiteX6" fmla="*/ 1926506 w 2442017"/>
                <a:gd name="connsiteY6" fmla="*/ 761392 h 2159216"/>
                <a:gd name="connsiteX7" fmla="*/ 1973575 w 2442017"/>
                <a:gd name="connsiteY7" fmla="*/ 852781 h 2159216"/>
                <a:gd name="connsiteX8" fmla="*/ 2068213 w 2442017"/>
                <a:gd name="connsiteY8" fmla="*/ 1085586 h 2159216"/>
                <a:gd name="connsiteX9" fmla="*/ 2244296 w 2442017"/>
                <a:gd name="connsiteY9" fmla="*/ 1248799 h 2159216"/>
                <a:gd name="connsiteX10" fmla="*/ 2354014 w 2442017"/>
                <a:gd name="connsiteY10" fmla="*/ 1355401 h 2159216"/>
                <a:gd name="connsiteX11" fmla="*/ 2294277 w 2442017"/>
                <a:gd name="connsiteY11" fmla="*/ 1481059 h 2159216"/>
                <a:gd name="connsiteX12" fmla="*/ 2228131 w 2442017"/>
                <a:gd name="connsiteY12" fmla="*/ 1526039 h 2159216"/>
                <a:gd name="connsiteX13" fmla="*/ 2345717 w 2442017"/>
                <a:gd name="connsiteY13" fmla="*/ 1633513 h 2159216"/>
                <a:gd name="connsiteX14" fmla="*/ 2382071 w 2442017"/>
                <a:gd name="connsiteY14" fmla="*/ 1761969 h 2159216"/>
                <a:gd name="connsiteX15" fmla="*/ 2442017 w 2442017"/>
                <a:gd name="connsiteY15" fmla="*/ 1935877 h 2159216"/>
                <a:gd name="connsiteX16" fmla="*/ 2367383 w 2442017"/>
                <a:gd name="connsiteY16" fmla="*/ 2044106 h 2159216"/>
                <a:gd name="connsiteX17" fmla="*/ 2164631 w 2442017"/>
                <a:gd name="connsiteY17" fmla="*/ 1893809 h 2159216"/>
                <a:gd name="connsiteX18" fmla="*/ 2154047 w 2442017"/>
                <a:gd name="connsiteY18" fmla="*/ 2044623 h 2159216"/>
                <a:gd name="connsiteX19" fmla="*/ 2102031 w 2442017"/>
                <a:gd name="connsiteY19" fmla="*/ 2103801 h 2159216"/>
                <a:gd name="connsiteX20" fmla="*/ 1958383 w 2442017"/>
                <a:gd name="connsiteY20" fmla="*/ 2045375 h 2159216"/>
                <a:gd name="connsiteX21" fmla="*/ 1907985 w 2442017"/>
                <a:gd name="connsiteY21" fmla="*/ 1912330 h 2159216"/>
                <a:gd name="connsiteX22" fmla="*/ 1870943 w 2442017"/>
                <a:gd name="connsiteY22" fmla="*/ 1742997 h 2159216"/>
                <a:gd name="connsiteX23" fmla="*/ 1773047 w 2442017"/>
                <a:gd name="connsiteY23" fmla="*/ 1592185 h 2159216"/>
                <a:gd name="connsiteX24" fmla="*/ 1736005 w 2442017"/>
                <a:gd name="connsiteY24" fmla="*/ 1732414 h 2159216"/>
                <a:gd name="connsiteX25" fmla="*/ 1746588 w 2442017"/>
                <a:gd name="connsiteY25" fmla="*/ 1917623 h 2159216"/>
                <a:gd name="connsiteX26" fmla="*/ 1642075 w 2442017"/>
                <a:gd name="connsiteY26" fmla="*/ 2061139 h 2159216"/>
                <a:gd name="connsiteX27" fmla="*/ 1487629 w 2442017"/>
                <a:gd name="connsiteY27" fmla="*/ 1964876 h 2159216"/>
                <a:gd name="connsiteX28" fmla="*/ 1302685 w 2442017"/>
                <a:gd name="connsiteY28" fmla="*/ 1899524 h 2159216"/>
                <a:gd name="connsiteX29" fmla="*/ 1251884 w 2442017"/>
                <a:gd name="connsiteY29" fmla="*/ 1750563 h 2159216"/>
                <a:gd name="connsiteX30" fmla="*/ 1251818 w 2442017"/>
                <a:gd name="connsiteY30" fmla="*/ 1631873 h 2159216"/>
                <a:gd name="connsiteX31" fmla="*/ 1172394 w 2442017"/>
                <a:gd name="connsiteY31" fmla="*/ 1669510 h 2159216"/>
                <a:gd name="connsiteX32" fmla="*/ 1102353 w 2442017"/>
                <a:gd name="connsiteY32" fmla="*/ 1847831 h 2159216"/>
                <a:gd name="connsiteX33" fmla="*/ 848173 w 2442017"/>
                <a:gd name="connsiteY33" fmla="*/ 1876584 h 2159216"/>
                <a:gd name="connsiteX34" fmla="*/ 690202 w 2442017"/>
                <a:gd name="connsiteY34" fmla="*/ 1914926 h 2159216"/>
                <a:gd name="connsiteX35" fmla="*/ 591136 w 2442017"/>
                <a:gd name="connsiteY35" fmla="*/ 1735084 h 2159216"/>
                <a:gd name="connsiteX36" fmla="*/ 486446 w 2442017"/>
                <a:gd name="connsiteY36" fmla="*/ 1720929 h 2159216"/>
                <a:gd name="connsiteX37" fmla="*/ 479568 w 2442017"/>
                <a:gd name="connsiteY37" fmla="*/ 1879678 h 2159216"/>
                <a:gd name="connsiteX38" fmla="*/ 431675 w 2442017"/>
                <a:gd name="connsiteY38" fmla="*/ 1975724 h 2159216"/>
                <a:gd name="connsiteX39" fmla="*/ 415083 w 2442017"/>
                <a:gd name="connsiteY39" fmla="*/ 2154428 h 2159216"/>
                <a:gd name="connsiteX40" fmla="*/ 359711 w 2442017"/>
                <a:gd name="connsiteY40" fmla="*/ 2093993 h 2159216"/>
                <a:gd name="connsiteX41" fmla="*/ 352620 w 2442017"/>
                <a:gd name="connsiteY41" fmla="*/ 1923619 h 2159216"/>
                <a:gd name="connsiteX42" fmla="*/ 271604 w 2442017"/>
                <a:gd name="connsiteY42" fmla="*/ 2013534 h 2159216"/>
                <a:gd name="connsiteX43" fmla="*/ 196532 w 2442017"/>
                <a:gd name="connsiteY43" fmla="*/ 2147095 h 2159216"/>
                <a:gd name="connsiteX44" fmla="*/ 195075 w 2442017"/>
                <a:gd name="connsiteY44" fmla="*/ 2063585 h 2159216"/>
                <a:gd name="connsiteX45" fmla="*/ 125733 w 2442017"/>
                <a:gd name="connsiteY45" fmla="*/ 2068548 h 2159216"/>
                <a:gd name="connsiteX46" fmla="*/ 7828 w 2442017"/>
                <a:gd name="connsiteY46" fmla="*/ 2101018 h 2159216"/>
                <a:gd name="connsiteX47" fmla="*/ 14498 w 2442017"/>
                <a:gd name="connsiteY47" fmla="*/ 2030297 h 2159216"/>
                <a:gd name="connsiteX48" fmla="*/ 158971 w 2442017"/>
                <a:gd name="connsiteY48" fmla="*/ 1998578 h 2159216"/>
                <a:gd name="connsiteX49" fmla="*/ 272602 w 2442017"/>
                <a:gd name="connsiteY49" fmla="*/ 1933372 h 2159216"/>
                <a:gd name="connsiteX50" fmla="*/ 356910 w 2442017"/>
                <a:gd name="connsiteY50" fmla="*/ 1823873 h 2159216"/>
                <a:gd name="connsiteX51" fmla="*/ 210957 w 2442017"/>
                <a:gd name="connsiteY51" fmla="*/ 1771153 h 2159216"/>
                <a:gd name="connsiteX52" fmla="*/ 89132 w 2442017"/>
                <a:gd name="connsiteY52" fmla="*/ 1710191 h 2159216"/>
                <a:gd name="connsiteX53" fmla="*/ 10447 w 2442017"/>
                <a:gd name="connsiteY53" fmla="*/ 1601285 h 2159216"/>
                <a:gd name="connsiteX54" fmla="*/ 103878 w 2442017"/>
                <a:gd name="connsiteY54" fmla="*/ 1401036 h 2159216"/>
                <a:gd name="connsiteX55" fmla="*/ 229659 w 2442017"/>
                <a:gd name="connsiteY55" fmla="*/ 1329523 h 2159216"/>
                <a:gd name="connsiteX56" fmla="*/ 265184 w 2442017"/>
                <a:gd name="connsiteY56" fmla="*/ 1275227 h 2159216"/>
                <a:gd name="connsiteX57" fmla="*/ 384157 w 2442017"/>
                <a:gd name="connsiteY57" fmla="*/ 1092590 h 2159216"/>
                <a:gd name="connsiteX58" fmla="*/ 390402 w 2442017"/>
                <a:gd name="connsiteY58" fmla="*/ 1021107 h 2159216"/>
                <a:gd name="connsiteX59" fmla="*/ 399927 w 2442017"/>
                <a:gd name="connsiteY59" fmla="*/ 960812 h 2159216"/>
                <a:gd name="connsiteX60" fmla="*/ 435646 w 2442017"/>
                <a:gd name="connsiteY60" fmla="*/ 952051 h 2159216"/>
                <a:gd name="connsiteX61" fmla="*/ 465074 w 2442017"/>
                <a:gd name="connsiteY61" fmla="*/ 983142 h 2159216"/>
                <a:gd name="connsiteX62" fmla="*/ 483271 w 2442017"/>
                <a:gd name="connsiteY62" fmla="*/ 966338 h 2159216"/>
                <a:gd name="connsiteX63" fmla="*/ 481743 w 2442017"/>
                <a:gd name="connsiteY63" fmla="*/ 906088 h 2159216"/>
                <a:gd name="connsiteX64" fmla="*/ 533188 w 2442017"/>
                <a:gd name="connsiteY64" fmla="*/ 885556 h 2159216"/>
                <a:gd name="connsiteX65" fmla="*/ 576139 w 2442017"/>
                <a:gd name="connsiteY65" fmla="*/ 930620 h 2159216"/>
                <a:gd name="connsiteX66" fmla="*/ 592808 w 2442017"/>
                <a:gd name="connsiteY66" fmla="*/ 952051 h 2159216"/>
                <a:gd name="connsiteX67" fmla="*/ 621833 w 2442017"/>
                <a:gd name="connsiteY67" fmla="*/ 939380 h 2159216"/>
                <a:gd name="connsiteX68" fmla="*/ 630908 w 2442017"/>
                <a:gd name="connsiteY68" fmla="*/ 880613 h 2159216"/>
                <a:gd name="connsiteX69" fmla="*/ 631942 w 2442017"/>
                <a:gd name="connsiteY69" fmla="*/ 847186 h 2159216"/>
                <a:gd name="connsiteX70" fmla="*/ 652339 w 2442017"/>
                <a:gd name="connsiteY70" fmla="*/ 823463 h 2159216"/>
                <a:gd name="connsiteX71" fmla="*/ 708097 w 2442017"/>
                <a:gd name="connsiteY71" fmla="*/ 804952 h 2159216"/>
                <a:gd name="connsiteX72" fmla="*/ 740446 w 2442017"/>
                <a:gd name="connsiteY72" fmla="*/ 799651 h 2159216"/>
                <a:gd name="connsiteX73" fmla="*/ 758642 w 2442017"/>
                <a:gd name="connsiteY73" fmla="*/ 767167 h 2159216"/>
                <a:gd name="connsiteX74" fmla="*/ 783308 w 2442017"/>
                <a:gd name="connsiteY74" fmla="*/ 759170 h 2159216"/>
                <a:gd name="connsiteX75" fmla="*/ 799977 w 2442017"/>
                <a:gd name="connsiteY75" fmla="*/ 735357 h 2159216"/>
                <a:gd name="connsiteX76" fmla="*/ 823789 w 2442017"/>
                <a:gd name="connsiteY76" fmla="*/ 787745 h 2159216"/>
                <a:gd name="connsiteX77" fmla="*/ 866652 w 2442017"/>
                <a:gd name="connsiteY77" fmla="*/ 785364 h 2159216"/>
                <a:gd name="connsiteX78" fmla="*/ 904752 w 2442017"/>
                <a:gd name="connsiteY78" fmla="*/ 797270 h 2159216"/>
                <a:gd name="connsiteX79" fmla="*/ 928564 w 2442017"/>
                <a:gd name="connsiteY79" fmla="*/ 787745 h 2159216"/>
                <a:gd name="connsiteX80" fmla="*/ 957139 w 2442017"/>
                <a:gd name="connsiteY80" fmla="*/ 859182 h 2159216"/>
                <a:gd name="connsiteX81" fmla="*/ 982075 w 2442017"/>
                <a:gd name="connsiteY81" fmla="*/ 846872 h 2159216"/>
                <a:gd name="connsiteX82" fmla="*/ 1025207 w 2442017"/>
                <a:gd name="connsiteY82" fmla="*/ 852532 h 2159216"/>
                <a:gd name="connsiteX83" fmla="*/ 1059533 w 2442017"/>
                <a:gd name="connsiteY83" fmla="*/ 859182 h 2159216"/>
                <a:gd name="connsiteX84" fmla="*/ 1118884 w 2442017"/>
                <a:gd name="connsiteY84" fmla="*/ 914715 h 2159216"/>
                <a:gd name="connsiteX85" fmla="*/ 1147639 w 2442017"/>
                <a:gd name="connsiteY85" fmla="*/ 899663 h 2159216"/>
                <a:gd name="connsiteX86" fmla="*/ 1183358 w 2442017"/>
                <a:gd name="connsiteY86" fmla="*/ 923476 h 2159216"/>
                <a:gd name="connsiteX87" fmla="*/ 1235746 w 2442017"/>
                <a:gd name="connsiteY87" fmla="*/ 952051 h 2159216"/>
                <a:gd name="connsiteX88" fmla="*/ 1316708 w 2442017"/>
                <a:gd name="connsiteY88" fmla="*/ 956633 h 2159216"/>
                <a:gd name="connsiteX89" fmla="*/ 1340205 w 2442017"/>
                <a:gd name="connsiteY89" fmla="*/ 917680 h 2159216"/>
                <a:gd name="connsiteX90" fmla="*/ 1304802 w 2442017"/>
                <a:gd name="connsiteY90" fmla="*/ 875851 h 2159216"/>
                <a:gd name="connsiteX91" fmla="*/ 1229859 w 2442017"/>
                <a:gd name="connsiteY91" fmla="*/ 823687 h 2159216"/>
                <a:gd name="connsiteX92" fmla="*/ 1142877 w 2442017"/>
                <a:gd name="connsiteY92" fmla="*/ 778220 h 2159216"/>
                <a:gd name="connsiteX93" fmla="*/ 1057646 w 2442017"/>
                <a:gd name="connsiteY93" fmla="*/ 685396 h 2159216"/>
                <a:gd name="connsiteX94" fmla="*/ 1019052 w 2442017"/>
                <a:gd name="connsiteY94" fmla="*/ 663920 h 2159216"/>
                <a:gd name="connsiteX95" fmla="*/ 937460 w 2442017"/>
                <a:gd name="connsiteY95" fmla="*/ 588124 h 2159216"/>
                <a:gd name="connsiteX96" fmla="*/ 907133 w 2442017"/>
                <a:gd name="connsiteY96" fmla="*/ 521045 h 2159216"/>
                <a:gd name="connsiteX97" fmla="*/ 876177 w 2442017"/>
                <a:gd name="connsiteY97" fmla="*/ 471038 h 2159216"/>
                <a:gd name="connsiteX98" fmla="*/ 859193 w 2442017"/>
                <a:gd name="connsiteY98" fmla="*/ 455134 h 2159216"/>
                <a:gd name="connsiteX99" fmla="*/ 864270 w 2442017"/>
                <a:gd name="connsiteY99" fmla="*/ 418651 h 2159216"/>
                <a:gd name="connsiteX100" fmla="*/ 885702 w 2442017"/>
                <a:gd name="connsiteY100" fmla="*/ 378394 h 2159216"/>
                <a:gd name="connsiteX101" fmla="*/ 842839 w 2442017"/>
                <a:gd name="connsiteY101" fmla="*/ 378170 h 2159216"/>
                <a:gd name="connsiteX102" fmla="*/ 800920 w 2442017"/>
                <a:gd name="connsiteY102" fmla="*/ 353099 h 2159216"/>
                <a:gd name="connsiteX103" fmla="*/ 792833 w 2442017"/>
                <a:gd name="connsiteY103" fmla="*/ 290063 h 2159216"/>
                <a:gd name="connsiteX104" fmla="*/ 761877 w 2442017"/>
                <a:gd name="connsiteY104" fmla="*/ 275776 h 2159216"/>
                <a:gd name="connsiteX105" fmla="*/ 756305 w 2442017"/>
                <a:gd name="connsiteY105" fmla="*/ 252862 h 2159216"/>
                <a:gd name="connsiteX106" fmla="*/ 704727 w 2442017"/>
                <a:gd name="connsiteY106" fmla="*/ 256726 h 2159216"/>
                <a:gd name="connsiteX107" fmla="*/ 692821 w 2442017"/>
                <a:gd name="connsiteY107" fmla="*/ 240057 h 2159216"/>
                <a:gd name="connsiteX108" fmla="*/ 642814 w 2442017"/>
                <a:gd name="connsiteY108" fmla="*/ 247201 h 2159216"/>
                <a:gd name="connsiteX109" fmla="*/ 621383 w 2442017"/>
                <a:gd name="connsiteY109" fmla="*/ 235295 h 2159216"/>
                <a:gd name="connsiteX110" fmla="*/ 608758 w 2442017"/>
                <a:gd name="connsiteY110" fmla="*/ 193644 h 2159216"/>
                <a:gd name="connsiteX111" fmla="*/ 534938 w 2442017"/>
                <a:gd name="connsiteY111" fmla="*/ 215075 h 2159216"/>
                <a:gd name="connsiteX112" fmla="*/ 559471 w 2442017"/>
                <a:gd name="connsiteY112" fmla="*/ 178145 h 2159216"/>
                <a:gd name="connsiteX113" fmla="*/ 607096 w 2442017"/>
                <a:gd name="connsiteY113" fmla="*/ 154332 h 2159216"/>
                <a:gd name="connsiteX114" fmla="*/ 642815 w 2442017"/>
                <a:gd name="connsiteY114" fmla="*/ 142426 h 2159216"/>
                <a:gd name="connsiteX115" fmla="*/ 657101 w 2442017"/>
                <a:gd name="connsiteY115" fmla="*/ 92419 h 2159216"/>
                <a:gd name="connsiteX116" fmla="*/ 699964 w 2442017"/>
                <a:gd name="connsiteY116" fmla="*/ 97182 h 2159216"/>
                <a:gd name="connsiteX117" fmla="*/ 803301 w 2442017"/>
                <a:gd name="connsiteY117" fmla="*/ 41649 h 2159216"/>
                <a:gd name="connsiteX118" fmla="*/ 1037113 w 2442017"/>
                <a:gd name="connsiteY118" fmla="*/ 0 h 2159216"/>
                <a:gd name="connsiteX119" fmla="*/ 1135823 w 2442017"/>
                <a:gd name="connsiteY119" fmla="*/ 27677 h 2159216"/>
                <a:gd name="connsiteX120" fmla="*/ 1200027 w 2442017"/>
                <a:gd name="connsiteY120" fmla="*/ 61463 h 2159216"/>
                <a:gd name="connsiteX121" fmla="*/ 1242889 w 2442017"/>
                <a:gd name="connsiteY121" fmla="*/ 90038 h 2159216"/>
                <a:gd name="connsiteX122" fmla="*/ 1424987 w 2442017"/>
                <a:gd name="connsiteY122" fmla="*/ 102933 h 2159216"/>
                <a:gd name="connsiteX0" fmla="*/ 1424987 w 2442017"/>
                <a:gd name="connsiteY0" fmla="*/ 102933 h 2159216"/>
                <a:gd name="connsiteX1" fmla="*/ 1343486 w 2442017"/>
                <a:gd name="connsiteY1" fmla="*/ 309068 h 2159216"/>
                <a:gd name="connsiteX2" fmla="*/ 1317607 w 2442017"/>
                <a:gd name="connsiteY2" fmla="*/ 464344 h 2159216"/>
                <a:gd name="connsiteX3" fmla="*/ 1472882 w 2442017"/>
                <a:gd name="connsiteY3" fmla="*/ 610993 h 2159216"/>
                <a:gd name="connsiteX4" fmla="*/ 1648693 w 2442017"/>
                <a:gd name="connsiteY4" fmla="*/ 658206 h 2159216"/>
                <a:gd name="connsiteX5" fmla="*/ 1841839 w 2442017"/>
                <a:gd name="connsiteY5" fmla="*/ 708476 h 2159216"/>
                <a:gd name="connsiteX6" fmla="*/ 1926506 w 2442017"/>
                <a:gd name="connsiteY6" fmla="*/ 761392 h 2159216"/>
                <a:gd name="connsiteX7" fmla="*/ 1973575 w 2442017"/>
                <a:gd name="connsiteY7" fmla="*/ 852781 h 2159216"/>
                <a:gd name="connsiteX8" fmla="*/ 2068213 w 2442017"/>
                <a:gd name="connsiteY8" fmla="*/ 1085586 h 2159216"/>
                <a:gd name="connsiteX9" fmla="*/ 2244296 w 2442017"/>
                <a:gd name="connsiteY9" fmla="*/ 1248799 h 2159216"/>
                <a:gd name="connsiteX10" fmla="*/ 2354014 w 2442017"/>
                <a:gd name="connsiteY10" fmla="*/ 1355401 h 2159216"/>
                <a:gd name="connsiteX11" fmla="*/ 2294277 w 2442017"/>
                <a:gd name="connsiteY11" fmla="*/ 1481059 h 2159216"/>
                <a:gd name="connsiteX12" fmla="*/ 2228131 w 2442017"/>
                <a:gd name="connsiteY12" fmla="*/ 1526039 h 2159216"/>
                <a:gd name="connsiteX13" fmla="*/ 2345717 w 2442017"/>
                <a:gd name="connsiteY13" fmla="*/ 1633513 h 2159216"/>
                <a:gd name="connsiteX14" fmla="*/ 2382071 w 2442017"/>
                <a:gd name="connsiteY14" fmla="*/ 1761969 h 2159216"/>
                <a:gd name="connsiteX15" fmla="*/ 2442017 w 2442017"/>
                <a:gd name="connsiteY15" fmla="*/ 1935877 h 2159216"/>
                <a:gd name="connsiteX16" fmla="*/ 2367383 w 2442017"/>
                <a:gd name="connsiteY16" fmla="*/ 2044106 h 2159216"/>
                <a:gd name="connsiteX17" fmla="*/ 2164631 w 2442017"/>
                <a:gd name="connsiteY17" fmla="*/ 1893809 h 2159216"/>
                <a:gd name="connsiteX18" fmla="*/ 2154047 w 2442017"/>
                <a:gd name="connsiteY18" fmla="*/ 2044623 h 2159216"/>
                <a:gd name="connsiteX19" fmla="*/ 2102031 w 2442017"/>
                <a:gd name="connsiteY19" fmla="*/ 2103801 h 2159216"/>
                <a:gd name="connsiteX20" fmla="*/ 1958383 w 2442017"/>
                <a:gd name="connsiteY20" fmla="*/ 2045375 h 2159216"/>
                <a:gd name="connsiteX21" fmla="*/ 1907985 w 2442017"/>
                <a:gd name="connsiteY21" fmla="*/ 1912330 h 2159216"/>
                <a:gd name="connsiteX22" fmla="*/ 1870943 w 2442017"/>
                <a:gd name="connsiteY22" fmla="*/ 1742997 h 2159216"/>
                <a:gd name="connsiteX23" fmla="*/ 1773047 w 2442017"/>
                <a:gd name="connsiteY23" fmla="*/ 1592185 h 2159216"/>
                <a:gd name="connsiteX24" fmla="*/ 1736005 w 2442017"/>
                <a:gd name="connsiteY24" fmla="*/ 1732414 h 2159216"/>
                <a:gd name="connsiteX25" fmla="*/ 1746588 w 2442017"/>
                <a:gd name="connsiteY25" fmla="*/ 1917623 h 2159216"/>
                <a:gd name="connsiteX26" fmla="*/ 1642075 w 2442017"/>
                <a:gd name="connsiteY26" fmla="*/ 2061139 h 2159216"/>
                <a:gd name="connsiteX27" fmla="*/ 1487629 w 2442017"/>
                <a:gd name="connsiteY27" fmla="*/ 1964876 h 2159216"/>
                <a:gd name="connsiteX28" fmla="*/ 1302685 w 2442017"/>
                <a:gd name="connsiteY28" fmla="*/ 1899524 h 2159216"/>
                <a:gd name="connsiteX29" fmla="*/ 1251884 w 2442017"/>
                <a:gd name="connsiteY29" fmla="*/ 1750563 h 2159216"/>
                <a:gd name="connsiteX30" fmla="*/ 1251818 w 2442017"/>
                <a:gd name="connsiteY30" fmla="*/ 1631873 h 2159216"/>
                <a:gd name="connsiteX31" fmla="*/ 1172394 w 2442017"/>
                <a:gd name="connsiteY31" fmla="*/ 1669510 h 2159216"/>
                <a:gd name="connsiteX32" fmla="*/ 1102353 w 2442017"/>
                <a:gd name="connsiteY32" fmla="*/ 1847831 h 2159216"/>
                <a:gd name="connsiteX33" fmla="*/ 848173 w 2442017"/>
                <a:gd name="connsiteY33" fmla="*/ 1876584 h 2159216"/>
                <a:gd name="connsiteX34" fmla="*/ 690202 w 2442017"/>
                <a:gd name="connsiteY34" fmla="*/ 1914926 h 2159216"/>
                <a:gd name="connsiteX35" fmla="*/ 571966 w 2442017"/>
                <a:gd name="connsiteY35" fmla="*/ 1802178 h 2159216"/>
                <a:gd name="connsiteX36" fmla="*/ 486446 w 2442017"/>
                <a:gd name="connsiteY36" fmla="*/ 1720929 h 2159216"/>
                <a:gd name="connsiteX37" fmla="*/ 479568 w 2442017"/>
                <a:gd name="connsiteY37" fmla="*/ 1879678 h 2159216"/>
                <a:gd name="connsiteX38" fmla="*/ 431675 w 2442017"/>
                <a:gd name="connsiteY38" fmla="*/ 1975724 h 2159216"/>
                <a:gd name="connsiteX39" fmla="*/ 415083 w 2442017"/>
                <a:gd name="connsiteY39" fmla="*/ 2154428 h 2159216"/>
                <a:gd name="connsiteX40" fmla="*/ 359711 w 2442017"/>
                <a:gd name="connsiteY40" fmla="*/ 2093993 h 2159216"/>
                <a:gd name="connsiteX41" fmla="*/ 352620 w 2442017"/>
                <a:gd name="connsiteY41" fmla="*/ 1923619 h 2159216"/>
                <a:gd name="connsiteX42" fmla="*/ 271604 w 2442017"/>
                <a:gd name="connsiteY42" fmla="*/ 2013534 h 2159216"/>
                <a:gd name="connsiteX43" fmla="*/ 196532 w 2442017"/>
                <a:gd name="connsiteY43" fmla="*/ 2147095 h 2159216"/>
                <a:gd name="connsiteX44" fmla="*/ 195075 w 2442017"/>
                <a:gd name="connsiteY44" fmla="*/ 2063585 h 2159216"/>
                <a:gd name="connsiteX45" fmla="*/ 125733 w 2442017"/>
                <a:gd name="connsiteY45" fmla="*/ 2068548 h 2159216"/>
                <a:gd name="connsiteX46" fmla="*/ 7828 w 2442017"/>
                <a:gd name="connsiteY46" fmla="*/ 2101018 h 2159216"/>
                <a:gd name="connsiteX47" fmla="*/ 14498 w 2442017"/>
                <a:gd name="connsiteY47" fmla="*/ 2030297 h 2159216"/>
                <a:gd name="connsiteX48" fmla="*/ 158971 w 2442017"/>
                <a:gd name="connsiteY48" fmla="*/ 1998578 h 2159216"/>
                <a:gd name="connsiteX49" fmla="*/ 272602 w 2442017"/>
                <a:gd name="connsiteY49" fmla="*/ 1933372 h 2159216"/>
                <a:gd name="connsiteX50" fmla="*/ 356910 w 2442017"/>
                <a:gd name="connsiteY50" fmla="*/ 1823873 h 2159216"/>
                <a:gd name="connsiteX51" fmla="*/ 210957 w 2442017"/>
                <a:gd name="connsiteY51" fmla="*/ 1771153 h 2159216"/>
                <a:gd name="connsiteX52" fmla="*/ 89132 w 2442017"/>
                <a:gd name="connsiteY52" fmla="*/ 1710191 h 2159216"/>
                <a:gd name="connsiteX53" fmla="*/ 10447 w 2442017"/>
                <a:gd name="connsiteY53" fmla="*/ 1601285 h 2159216"/>
                <a:gd name="connsiteX54" fmla="*/ 103878 w 2442017"/>
                <a:gd name="connsiteY54" fmla="*/ 1401036 h 2159216"/>
                <a:gd name="connsiteX55" fmla="*/ 229659 w 2442017"/>
                <a:gd name="connsiteY55" fmla="*/ 1329523 h 2159216"/>
                <a:gd name="connsiteX56" fmla="*/ 265184 w 2442017"/>
                <a:gd name="connsiteY56" fmla="*/ 1275227 h 2159216"/>
                <a:gd name="connsiteX57" fmla="*/ 384157 w 2442017"/>
                <a:gd name="connsiteY57" fmla="*/ 1092590 h 2159216"/>
                <a:gd name="connsiteX58" fmla="*/ 390402 w 2442017"/>
                <a:gd name="connsiteY58" fmla="*/ 1021107 h 2159216"/>
                <a:gd name="connsiteX59" fmla="*/ 399927 w 2442017"/>
                <a:gd name="connsiteY59" fmla="*/ 960812 h 2159216"/>
                <a:gd name="connsiteX60" fmla="*/ 435646 w 2442017"/>
                <a:gd name="connsiteY60" fmla="*/ 952051 h 2159216"/>
                <a:gd name="connsiteX61" fmla="*/ 465074 w 2442017"/>
                <a:gd name="connsiteY61" fmla="*/ 983142 h 2159216"/>
                <a:gd name="connsiteX62" fmla="*/ 483271 w 2442017"/>
                <a:gd name="connsiteY62" fmla="*/ 966338 h 2159216"/>
                <a:gd name="connsiteX63" fmla="*/ 481743 w 2442017"/>
                <a:gd name="connsiteY63" fmla="*/ 906088 h 2159216"/>
                <a:gd name="connsiteX64" fmla="*/ 533188 w 2442017"/>
                <a:gd name="connsiteY64" fmla="*/ 885556 h 2159216"/>
                <a:gd name="connsiteX65" fmla="*/ 576139 w 2442017"/>
                <a:gd name="connsiteY65" fmla="*/ 930620 h 2159216"/>
                <a:gd name="connsiteX66" fmla="*/ 592808 w 2442017"/>
                <a:gd name="connsiteY66" fmla="*/ 952051 h 2159216"/>
                <a:gd name="connsiteX67" fmla="*/ 621833 w 2442017"/>
                <a:gd name="connsiteY67" fmla="*/ 939380 h 2159216"/>
                <a:gd name="connsiteX68" fmla="*/ 630908 w 2442017"/>
                <a:gd name="connsiteY68" fmla="*/ 880613 h 2159216"/>
                <a:gd name="connsiteX69" fmla="*/ 631942 w 2442017"/>
                <a:gd name="connsiteY69" fmla="*/ 847186 h 2159216"/>
                <a:gd name="connsiteX70" fmla="*/ 652339 w 2442017"/>
                <a:gd name="connsiteY70" fmla="*/ 823463 h 2159216"/>
                <a:gd name="connsiteX71" fmla="*/ 708097 w 2442017"/>
                <a:gd name="connsiteY71" fmla="*/ 804952 h 2159216"/>
                <a:gd name="connsiteX72" fmla="*/ 740446 w 2442017"/>
                <a:gd name="connsiteY72" fmla="*/ 799651 h 2159216"/>
                <a:gd name="connsiteX73" fmla="*/ 758642 w 2442017"/>
                <a:gd name="connsiteY73" fmla="*/ 767167 h 2159216"/>
                <a:gd name="connsiteX74" fmla="*/ 783308 w 2442017"/>
                <a:gd name="connsiteY74" fmla="*/ 759170 h 2159216"/>
                <a:gd name="connsiteX75" fmla="*/ 799977 w 2442017"/>
                <a:gd name="connsiteY75" fmla="*/ 735357 h 2159216"/>
                <a:gd name="connsiteX76" fmla="*/ 823789 w 2442017"/>
                <a:gd name="connsiteY76" fmla="*/ 787745 h 2159216"/>
                <a:gd name="connsiteX77" fmla="*/ 866652 w 2442017"/>
                <a:gd name="connsiteY77" fmla="*/ 785364 h 2159216"/>
                <a:gd name="connsiteX78" fmla="*/ 904752 w 2442017"/>
                <a:gd name="connsiteY78" fmla="*/ 797270 h 2159216"/>
                <a:gd name="connsiteX79" fmla="*/ 928564 w 2442017"/>
                <a:gd name="connsiteY79" fmla="*/ 787745 h 2159216"/>
                <a:gd name="connsiteX80" fmla="*/ 957139 w 2442017"/>
                <a:gd name="connsiteY80" fmla="*/ 859182 h 2159216"/>
                <a:gd name="connsiteX81" fmla="*/ 982075 w 2442017"/>
                <a:gd name="connsiteY81" fmla="*/ 846872 h 2159216"/>
                <a:gd name="connsiteX82" fmla="*/ 1025207 w 2442017"/>
                <a:gd name="connsiteY82" fmla="*/ 852532 h 2159216"/>
                <a:gd name="connsiteX83" fmla="*/ 1059533 w 2442017"/>
                <a:gd name="connsiteY83" fmla="*/ 859182 h 2159216"/>
                <a:gd name="connsiteX84" fmla="*/ 1118884 w 2442017"/>
                <a:gd name="connsiteY84" fmla="*/ 914715 h 2159216"/>
                <a:gd name="connsiteX85" fmla="*/ 1147639 w 2442017"/>
                <a:gd name="connsiteY85" fmla="*/ 899663 h 2159216"/>
                <a:gd name="connsiteX86" fmla="*/ 1183358 w 2442017"/>
                <a:gd name="connsiteY86" fmla="*/ 923476 h 2159216"/>
                <a:gd name="connsiteX87" fmla="*/ 1235746 w 2442017"/>
                <a:gd name="connsiteY87" fmla="*/ 952051 h 2159216"/>
                <a:gd name="connsiteX88" fmla="*/ 1316708 w 2442017"/>
                <a:gd name="connsiteY88" fmla="*/ 956633 h 2159216"/>
                <a:gd name="connsiteX89" fmla="*/ 1340205 w 2442017"/>
                <a:gd name="connsiteY89" fmla="*/ 917680 h 2159216"/>
                <a:gd name="connsiteX90" fmla="*/ 1304802 w 2442017"/>
                <a:gd name="connsiteY90" fmla="*/ 875851 h 2159216"/>
                <a:gd name="connsiteX91" fmla="*/ 1229859 w 2442017"/>
                <a:gd name="connsiteY91" fmla="*/ 823687 h 2159216"/>
                <a:gd name="connsiteX92" fmla="*/ 1142877 w 2442017"/>
                <a:gd name="connsiteY92" fmla="*/ 778220 h 2159216"/>
                <a:gd name="connsiteX93" fmla="*/ 1057646 w 2442017"/>
                <a:gd name="connsiteY93" fmla="*/ 685396 h 2159216"/>
                <a:gd name="connsiteX94" fmla="*/ 1019052 w 2442017"/>
                <a:gd name="connsiteY94" fmla="*/ 663920 h 2159216"/>
                <a:gd name="connsiteX95" fmla="*/ 937460 w 2442017"/>
                <a:gd name="connsiteY95" fmla="*/ 588124 h 2159216"/>
                <a:gd name="connsiteX96" fmla="*/ 907133 w 2442017"/>
                <a:gd name="connsiteY96" fmla="*/ 521045 h 2159216"/>
                <a:gd name="connsiteX97" fmla="*/ 876177 w 2442017"/>
                <a:gd name="connsiteY97" fmla="*/ 471038 h 2159216"/>
                <a:gd name="connsiteX98" fmla="*/ 859193 w 2442017"/>
                <a:gd name="connsiteY98" fmla="*/ 455134 h 2159216"/>
                <a:gd name="connsiteX99" fmla="*/ 864270 w 2442017"/>
                <a:gd name="connsiteY99" fmla="*/ 418651 h 2159216"/>
                <a:gd name="connsiteX100" fmla="*/ 885702 w 2442017"/>
                <a:gd name="connsiteY100" fmla="*/ 378394 h 2159216"/>
                <a:gd name="connsiteX101" fmla="*/ 842839 w 2442017"/>
                <a:gd name="connsiteY101" fmla="*/ 378170 h 2159216"/>
                <a:gd name="connsiteX102" fmla="*/ 800920 w 2442017"/>
                <a:gd name="connsiteY102" fmla="*/ 353099 h 2159216"/>
                <a:gd name="connsiteX103" fmla="*/ 792833 w 2442017"/>
                <a:gd name="connsiteY103" fmla="*/ 290063 h 2159216"/>
                <a:gd name="connsiteX104" fmla="*/ 761877 w 2442017"/>
                <a:gd name="connsiteY104" fmla="*/ 275776 h 2159216"/>
                <a:gd name="connsiteX105" fmla="*/ 756305 w 2442017"/>
                <a:gd name="connsiteY105" fmla="*/ 252862 h 2159216"/>
                <a:gd name="connsiteX106" fmla="*/ 704727 w 2442017"/>
                <a:gd name="connsiteY106" fmla="*/ 256726 h 2159216"/>
                <a:gd name="connsiteX107" fmla="*/ 692821 w 2442017"/>
                <a:gd name="connsiteY107" fmla="*/ 240057 h 2159216"/>
                <a:gd name="connsiteX108" fmla="*/ 642814 w 2442017"/>
                <a:gd name="connsiteY108" fmla="*/ 247201 h 2159216"/>
                <a:gd name="connsiteX109" fmla="*/ 621383 w 2442017"/>
                <a:gd name="connsiteY109" fmla="*/ 235295 h 2159216"/>
                <a:gd name="connsiteX110" fmla="*/ 608758 w 2442017"/>
                <a:gd name="connsiteY110" fmla="*/ 193644 h 2159216"/>
                <a:gd name="connsiteX111" fmla="*/ 534938 w 2442017"/>
                <a:gd name="connsiteY111" fmla="*/ 215075 h 2159216"/>
                <a:gd name="connsiteX112" fmla="*/ 559471 w 2442017"/>
                <a:gd name="connsiteY112" fmla="*/ 178145 h 2159216"/>
                <a:gd name="connsiteX113" fmla="*/ 607096 w 2442017"/>
                <a:gd name="connsiteY113" fmla="*/ 154332 h 2159216"/>
                <a:gd name="connsiteX114" fmla="*/ 642815 w 2442017"/>
                <a:gd name="connsiteY114" fmla="*/ 142426 h 2159216"/>
                <a:gd name="connsiteX115" fmla="*/ 657101 w 2442017"/>
                <a:gd name="connsiteY115" fmla="*/ 92419 h 2159216"/>
                <a:gd name="connsiteX116" fmla="*/ 699964 w 2442017"/>
                <a:gd name="connsiteY116" fmla="*/ 97182 h 2159216"/>
                <a:gd name="connsiteX117" fmla="*/ 803301 w 2442017"/>
                <a:gd name="connsiteY117" fmla="*/ 41649 h 2159216"/>
                <a:gd name="connsiteX118" fmla="*/ 1037113 w 2442017"/>
                <a:gd name="connsiteY118" fmla="*/ 0 h 2159216"/>
                <a:gd name="connsiteX119" fmla="*/ 1135823 w 2442017"/>
                <a:gd name="connsiteY119" fmla="*/ 27677 h 2159216"/>
                <a:gd name="connsiteX120" fmla="*/ 1200027 w 2442017"/>
                <a:gd name="connsiteY120" fmla="*/ 61463 h 2159216"/>
                <a:gd name="connsiteX121" fmla="*/ 1242889 w 2442017"/>
                <a:gd name="connsiteY121" fmla="*/ 90038 h 2159216"/>
                <a:gd name="connsiteX122" fmla="*/ 1424987 w 2442017"/>
                <a:gd name="connsiteY122" fmla="*/ 102933 h 2159216"/>
                <a:gd name="connsiteX0" fmla="*/ 1424987 w 2442017"/>
                <a:gd name="connsiteY0" fmla="*/ 102933 h 2159216"/>
                <a:gd name="connsiteX1" fmla="*/ 1343486 w 2442017"/>
                <a:gd name="connsiteY1" fmla="*/ 309068 h 2159216"/>
                <a:gd name="connsiteX2" fmla="*/ 1317607 w 2442017"/>
                <a:gd name="connsiteY2" fmla="*/ 464344 h 2159216"/>
                <a:gd name="connsiteX3" fmla="*/ 1472882 w 2442017"/>
                <a:gd name="connsiteY3" fmla="*/ 610993 h 2159216"/>
                <a:gd name="connsiteX4" fmla="*/ 1648693 w 2442017"/>
                <a:gd name="connsiteY4" fmla="*/ 658206 h 2159216"/>
                <a:gd name="connsiteX5" fmla="*/ 1841839 w 2442017"/>
                <a:gd name="connsiteY5" fmla="*/ 708476 h 2159216"/>
                <a:gd name="connsiteX6" fmla="*/ 1926506 w 2442017"/>
                <a:gd name="connsiteY6" fmla="*/ 761392 h 2159216"/>
                <a:gd name="connsiteX7" fmla="*/ 1973575 w 2442017"/>
                <a:gd name="connsiteY7" fmla="*/ 852781 h 2159216"/>
                <a:gd name="connsiteX8" fmla="*/ 2068213 w 2442017"/>
                <a:gd name="connsiteY8" fmla="*/ 1085586 h 2159216"/>
                <a:gd name="connsiteX9" fmla="*/ 2244296 w 2442017"/>
                <a:gd name="connsiteY9" fmla="*/ 1248799 h 2159216"/>
                <a:gd name="connsiteX10" fmla="*/ 2354014 w 2442017"/>
                <a:gd name="connsiteY10" fmla="*/ 1355401 h 2159216"/>
                <a:gd name="connsiteX11" fmla="*/ 2294277 w 2442017"/>
                <a:gd name="connsiteY11" fmla="*/ 1481059 h 2159216"/>
                <a:gd name="connsiteX12" fmla="*/ 2228131 w 2442017"/>
                <a:gd name="connsiteY12" fmla="*/ 1526039 h 2159216"/>
                <a:gd name="connsiteX13" fmla="*/ 2345717 w 2442017"/>
                <a:gd name="connsiteY13" fmla="*/ 1633513 h 2159216"/>
                <a:gd name="connsiteX14" fmla="*/ 2382071 w 2442017"/>
                <a:gd name="connsiteY14" fmla="*/ 1761969 h 2159216"/>
                <a:gd name="connsiteX15" fmla="*/ 2442017 w 2442017"/>
                <a:gd name="connsiteY15" fmla="*/ 1935877 h 2159216"/>
                <a:gd name="connsiteX16" fmla="*/ 2367383 w 2442017"/>
                <a:gd name="connsiteY16" fmla="*/ 2044106 h 2159216"/>
                <a:gd name="connsiteX17" fmla="*/ 2164631 w 2442017"/>
                <a:gd name="connsiteY17" fmla="*/ 1893809 h 2159216"/>
                <a:gd name="connsiteX18" fmla="*/ 2154047 w 2442017"/>
                <a:gd name="connsiteY18" fmla="*/ 2044623 h 2159216"/>
                <a:gd name="connsiteX19" fmla="*/ 2102031 w 2442017"/>
                <a:gd name="connsiteY19" fmla="*/ 2103801 h 2159216"/>
                <a:gd name="connsiteX20" fmla="*/ 1958383 w 2442017"/>
                <a:gd name="connsiteY20" fmla="*/ 2045375 h 2159216"/>
                <a:gd name="connsiteX21" fmla="*/ 1907985 w 2442017"/>
                <a:gd name="connsiteY21" fmla="*/ 1912330 h 2159216"/>
                <a:gd name="connsiteX22" fmla="*/ 1870943 w 2442017"/>
                <a:gd name="connsiteY22" fmla="*/ 1742997 h 2159216"/>
                <a:gd name="connsiteX23" fmla="*/ 1773047 w 2442017"/>
                <a:gd name="connsiteY23" fmla="*/ 1592185 h 2159216"/>
                <a:gd name="connsiteX24" fmla="*/ 1736005 w 2442017"/>
                <a:gd name="connsiteY24" fmla="*/ 1732414 h 2159216"/>
                <a:gd name="connsiteX25" fmla="*/ 1746588 w 2442017"/>
                <a:gd name="connsiteY25" fmla="*/ 1917623 h 2159216"/>
                <a:gd name="connsiteX26" fmla="*/ 1642075 w 2442017"/>
                <a:gd name="connsiteY26" fmla="*/ 2061139 h 2159216"/>
                <a:gd name="connsiteX27" fmla="*/ 1487629 w 2442017"/>
                <a:gd name="connsiteY27" fmla="*/ 1964876 h 2159216"/>
                <a:gd name="connsiteX28" fmla="*/ 1302685 w 2442017"/>
                <a:gd name="connsiteY28" fmla="*/ 1899524 h 2159216"/>
                <a:gd name="connsiteX29" fmla="*/ 1251884 w 2442017"/>
                <a:gd name="connsiteY29" fmla="*/ 1750563 h 2159216"/>
                <a:gd name="connsiteX30" fmla="*/ 1251818 w 2442017"/>
                <a:gd name="connsiteY30" fmla="*/ 1631873 h 2159216"/>
                <a:gd name="connsiteX31" fmla="*/ 1172394 w 2442017"/>
                <a:gd name="connsiteY31" fmla="*/ 1669510 h 2159216"/>
                <a:gd name="connsiteX32" fmla="*/ 1102353 w 2442017"/>
                <a:gd name="connsiteY32" fmla="*/ 1847831 h 2159216"/>
                <a:gd name="connsiteX33" fmla="*/ 848173 w 2442017"/>
                <a:gd name="connsiteY33" fmla="*/ 1876584 h 2159216"/>
                <a:gd name="connsiteX34" fmla="*/ 690202 w 2442017"/>
                <a:gd name="connsiteY34" fmla="*/ 1914926 h 2159216"/>
                <a:gd name="connsiteX35" fmla="*/ 571966 w 2442017"/>
                <a:gd name="connsiteY35" fmla="*/ 1802178 h 2159216"/>
                <a:gd name="connsiteX36" fmla="*/ 524786 w 2442017"/>
                <a:gd name="connsiteY36" fmla="*/ 1788024 h 2159216"/>
                <a:gd name="connsiteX37" fmla="*/ 479568 w 2442017"/>
                <a:gd name="connsiteY37" fmla="*/ 1879678 h 2159216"/>
                <a:gd name="connsiteX38" fmla="*/ 431675 w 2442017"/>
                <a:gd name="connsiteY38" fmla="*/ 1975724 h 2159216"/>
                <a:gd name="connsiteX39" fmla="*/ 415083 w 2442017"/>
                <a:gd name="connsiteY39" fmla="*/ 2154428 h 2159216"/>
                <a:gd name="connsiteX40" fmla="*/ 359711 w 2442017"/>
                <a:gd name="connsiteY40" fmla="*/ 2093993 h 2159216"/>
                <a:gd name="connsiteX41" fmla="*/ 352620 w 2442017"/>
                <a:gd name="connsiteY41" fmla="*/ 1923619 h 2159216"/>
                <a:gd name="connsiteX42" fmla="*/ 271604 w 2442017"/>
                <a:gd name="connsiteY42" fmla="*/ 2013534 h 2159216"/>
                <a:gd name="connsiteX43" fmla="*/ 196532 w 2442017"/>
                <a:gd name="connsiteY43" fmla="*/ 2147095 h 2159216"/>
                <a:gd name="connsiteX44" fmla="*/ 195075 w 2442017"/>
                <a:gd name="connsiteY44" fmla="*/ 2063585 h 2159216"/>
                <a:gd name="connsiteX45" fmla="*/ 125733 w 2442017"/>
                <a:gd name="connsiteY45" fmla="*/ 2068548 h 2159216"/>
                <a:gd name="connsiteX46" fmla="*/ 7828 w 2442017"/>
                <a:gd name="connsiteY46" fmla="*/ 2101018 h 2159216"/>
                <a:gd name="connsiteX47" fmla="*/ 14498 w 2442017"/>
                <a:gd name="connsiteY47" fmla="*/ 2030297 h 2159216"/>
                <a:gd name="connsiteX48" fmla="*/ 158971 w 2442017"/>
                <a:gd name="connsiteY48" fmla="*/ 1998578 h 2159216"/>
                <a:gd name="connsiteX49" fmla="*/ 272602 w 2442017"/>
                <a:gd name="connsiteY49" fmla="*/ 1933372 h 2159216"/>
                <a:gd name="connsiteX50" fmla="*/ 356910 w 2442017"/>
                <a:gd name="connsiteY50" fmla="*/ 1823873 h 2159216"/>
                <a:gd name="connsiteX51" fmla="*/ 210957 w 2442017"/>
                <a:gd name="connsiteY51" fmla="*/ 1771153 h 2159216"/>
                <a:gd name="connsiteX52" fmla="*/ 89132 w 2442017"/>
                <a:gd name="connsiteY52" fmla="*/ 1710191 h 2159216"/>
                <a:gd name="connsiteX53" fmla="*/ 10447 w 2442017"/>
                <a:gd name="connsiteY53" fmla="*/ 1601285 h 2159216"/>
                <a:gd name="connsiteX54" fmla="*/ 103878 w 2442017"/>
                <a:gd name="connsiteY54" fmla="*/ 1401036 h 2159216"/>
                <a:gd name="connsiteX55" fmla="*/ 229659 w 2442017"/>
                <a:gd name="connsiteY55" fmla="*/ 1329523 h 2159216"/>
                <a:gd name="connsiteX56" fmla="*/ 265184 w 2442017"/>
                <a:gd name="connsiteY56" fmla="*/ 1275227 h 2159216"/>
                <a:gd name="connsiteX57" fmla="*/ 384157 w 2442017"/>
                <a:gd name="connsiteY57" fmla="*/ 1092590 h 2159216"/>
                <a:gd name="connsiteX58" fmla="*/ 390402 w 2442017"/>
                <a:gd name="connsiteY58" fmla="*/ 1021107 h 2159216"/>
                <a:gd name="connsiteX59" fmla="*/ 399927 w 2442017"/>
                <a:gd name="connsiteY59" fmla="*/ 960812 h 2159216"/>
                <a:gd name="connsiteX60" fmla="*/ 435646 w 2442017"/>
                <a:gd name="connsiteY60" fmla="*/ 952051 h 2159216"/>
                <a:gd name="connsiteX61" fmla="*/ 465074 w 2442017"/>
                <a:gd name="connsiteY61" fmla="*/ 983142 h 2159216"/>
                <a:gd name="connsiteX62" fmla="*/ 483271 w 2442017"/>
                <a:gd name="connsiteY62" fmla="*/ 966338 h 2159216"/>
                <a:gd name="connsiteX63" fmla="*/ 481743 w 2442017"/>
                <a:gd name="connsiteY63" fmla="*/ 906088 h 2159216"/>
                <a:gd name="connsiteX64" fmla="*/ 533188 w 2442017"/>
                <a:gd name="connsiteY64" fmla="*/ 885556 h 2159216"/>
                <a:gd name="connsiteX65" fmla="*/ 576139 w 2442017"/>
                <a:gd name="connsiteY65" fmla="*/ 930620 h 2159216"/>
                <a:gd name="connsiteX66" fmla="*/ 592808 w 2442017"/>
                <a:gd name="connsiteY66" fmla="*/ 952051 h 2159216"/>
                <a:gd name="connsiteX67" fmla="*/ 621833 w 2442017"/>
                <a:gd name="connsiteY67" fmla="*/ 939380 h 2159216"/>
                <a:gd name="connsiteX68" fmla="*/ 630908 w 2442017"/>
                <a:gd name="connsiteY68" fmla="*/ 880613 h 2159216"/>
                <a:gd name="connsiteX69" fmla="*/ 631942 w 2442017"/>
                <a:gd name="connsiteY69" fmla="*/ 847186 h 2159216"/>
                <a:gd name="connsiteX70" fmla="*/ 652339 w 2442017"/>
                <a:gd name="connsiteY70" fmla="*/ 823463 h 2159216"/>
                <a:gd name="connsiteX71" fmla="*/ 708097 w 2442017"/>
                <a:gd name="connsiteY71" fmla="*/ 804952 h 2159216"/>
                <a:gd name="connsiteX72" fmla="*/ 740446 w 2442017"/>
                <a:gd name="connsiteY72" fmla="*/ 799651 h 2159216"/>
                <a:gd name="connsiteX73" fmla="*/ 758642 w 2442017"/>
                <a:gd name="connsiteY73" fmla="*/ 767167 h 2159216"/>
                <a:gd name="connsiteX74" fmla="*/ 783308 w 2442017"/>
                <a:gd name="connsiteY74" fmla="*/ 759170 h 2159216"/>
                <a:gd name="connsiteX75" fmla="*/ 799977 w 2442017"/>
                <a:gd name="connsiteY75" fmla="*/ 735357 h 2159216"/>
                <a:gd name="connsiteX76" fmla="*/ 823789 w 2442017"/>
                <a:gd name="connsiteY76" fmla="*/ 787745 h 2159216"/>
                <a:gd name="connsiteX77" fmla="*/ 866652 w 2442017"/>
                <a:gd name="connsiteY77" fmla="*/ 785364 h 2159216"/>
                <a:gd name="connsiteX78" fmla="*/ 904752 w 2442017"/>
                <a:gd name="connsiteY78" fmla="*/ 797270 h 2159216"/>
                <a:gd name="connsiteX79" fmla="*/ 928564 w 2442017"/>
                <a:gd name="connsiteY79" fmla="*/ 787745 h 2159216"/>
                <a:gd name="connsiteX80" fmla="*/ 957139 w 2442017"/>
                <a:gd name="connsiteY80" fmla="*/ 859182 h 2159216"/>
                <a:gd name="connsiteX81" fmla="*/ 982075 w 2442017"/>
                <a:gd name="connsiteY81" fmla="*/ 846872 h 2159216"/>
                <a:gd name="connsiteX82" fmla="*/ 1025207 w 2442017"/>
                <a:gd name="connsiteY82" fmla="*/ 852532 h 2159216"/>
                <a:gd name="connsiteX83" fmla="*/ 1059533 w 2442017"/>
                <a:gd name="connsiteY83" fmla="*/ 859182 h 2159216"/>
                <a:gd name="connsiteX84" fmla="*/ 1118884 w 2442017"/>
                <a:gd name="connsiteY84" fmla="*/ 914715 h 2159216"/>
                <a:gd name="connsiteX85" fmla="*/ 1147639 w 2442017"/>
                <a:gd name="connsiteY85" fmla="*/ 899663 h 2159216"/>
                <a:gd name="connsiteX86" fmla="*/ 1183358 w 2442017"/>
                <a:gd name="connsiteY86" fmla="*/ 923476 h 2159216"/>
                <a:gd name="connsiteX87" fmla="*/ 1235746 w 2442017"/>
                <a:gd name="connsiteY87" fmla="*/ 952051 h 2159216"/>
                <a:gd name="connsiteX88" fmla="*/ 1316708 w 2442017"/>
                <a:gd name="connsiteY88" fmla="*/ 956633 h 2159216"/>
                <a:gd name="connsiteX89" fmla="*/ 1340205 w 2442017"/>
                <a:gd name="connsiteY89" fmla="*/ 917680 h 2159216"/>
                <a:gd name="connsiteX90" fmla="*/ 1304802 w 2442017"/>
                <a:gd name="connsiteY90" fmla="*/ 875851 h 2159216"/>
                <a:gd name="connsiteX91" fmla="*/ 1229859 w 2442017"/>
                <a:gd name="connsiteY91" fmla="*/ 823687 h 2159216"/>
                <a:gd name="connsiteX92" fmla="*/ 1142877 w 2442017"/>
                <a:gd name="connsiteY92" fmla="*/ 778220 h 2159216"/>
                <a:gd name="connsiteX93" fmla="*/ 1057646 w 2442017"/>
                <a:gd name="connsiteY93" fmla="*/ 685396 h 2159216"/>
                <a:gd name="connsiteX94" fmla="*/ 1019052 w 2442017"/>
                <a:gd name="connsiteY94" fmla="*/ 663920 h 2159216"/>
                <a:gd name="connsiteX95" fmla="*/ 937460 w 2442017"/>
                <a:gd name="connsiteY95" fmla="*/ 588124 h 2159216"/>
                <a:gd name="connsiteX96" fmla="*/ 907133 w 2442017"/>
                <a:gd name="connsiteY96" fmla="*/ 521045 h 2159216"/>
                <a:gd name="connsiteX97" fmla="*/ 876177 w 2442017"/>
                <a:gd name="connsiteY97" fmla="*/ 471038 h 2159216"/>
                <a:gd name="connsiteX98" fmla="*/ 859193 w 2442017"/>
                <a:gd name="connsiteY98" fmla="*/ 455134 h 2159216"/>
                <a:gd name="connsiteX99" fmla="*/ 864270 w 2442017"/>
                <a:gd name="connsiteY99" fmla="*/ 418651 h 2159216"/>
                <a:gd name="connsiteX100" fmla="*/ 885702 w 2442017"/>
                <a:gd name="connsiteY100" fmla="*/ 378394 h 2159216"/>
                <a:gd name="connsiteX101" fmla="*/ 842839 w 2442017"/>
                <a:gd name="connsiteY101" fmla="*/ 378170 h 2159216"/>
                <a:gd name="connsiteX102" fmla="*/ 800920 w 2442017"/>
                <a:gd name="connsiteY102" fmla="*/ 353099 h 2159216"/>
                <a:gd name="connsiteX103" fmla="*/ 792833 w 2442017"/>
                <a:gd name="connsiteY103" fmla="*/ 290063 h 2159216"/>
                <a:gd name="connsiteX104" fmla="*/ 761877 w 2442017"/>
                <a:gd name="connsiteY104" fmla="*/ 275776 h 2159216"/>
                <a:gd name="connsiteX105" fmla="*/ 756305 w 2442017"/>
                <a:gd name="connsiteY105" fmla="*/ 252862 h 2159216"/>
                <a:gd name="connsiteX106" fmla="*/ 704727 w 2442017"/>
                <a:gd name="connsiteY106" fmla="*/ 256726 h 2159216"/>
                <a:gd name="connsiteX107" fmla="*/ 692821 w 2442017"/>
                <a:gd name="connsiteY107" fmla="*/ 240057 h 2159216"/>
                <a:gd name="connsiteX108" fmla="*/ 642814 w 2442017"/>
                <a:gd name="connsiteY108" fmla="*/ 247201 h 2159216"/>
                <a:gd name="connsiteX109" fmla="*/ 621383 w 2442017"/>
                <a:gd name="connsiteY109" fmla="*/ 235295 h 2159216"/>
                <a:gd name="connsiteX110" fmla="*/ 608758 w 2442017"/>
                <a:gd name="connsiteY110" fmla="*/ 193644 h 2159216"/>
                <a:gd name="connsiteX111" fmla="*/ 534938 w 2442017"/>
                <a:gd name="connsiteY111" fmla="*/ 215075 h 2159216"/>
                <a:gd name="connsiteX112" fmla="*/ 559471 w 2442017"/>
                <a:gd name="connsiteY112" fmla="*/ 178145 h 2159216"/>
                <a:gd name="connsiteX113" fmla="*/ 607096 w 2442017"/>
                <a:gd name="connsiteY113" fmla="*/ 154332 h 2159216"/>
                <a:gd name="connsiteX114" fmla="*/ 642815 w 2442017"/>
                <a:gd name="connsiteY114" fmla="*/ 142426 h 2159216"/>
                <a:gd name="connsiteX115" fmla="*/ 657101 w 2442017"/>
                <a:gd name="connsiteY115" fmla="*/ 92419 h 2159216"/>
                <a:gd name="connsiteX116" fmla="*/ 699964 w 2442017"/>
                <a:gd name="connsiteY116" fmla="*/ 97182 h 2159216"/>
                <a:gd name="connsiteX117" fmla="*/ 803301 w 2442017"/>
                <a:gd name="connsiteY117" fmla="*/ 41649 h 2159216"/>
                <a:gd name="connsiteX118" fmla="*/ 1037113 w 2442017"/>
                <a:gd name="connsiteY118" fmla="*/ 0 h 2159216"/>
                <a:gd name="connsiteX119" fmla="*/ 1135823 w 2442017"/>
                <a:gd name="connsiteY119" fmla="*/ 27677 h 2159216"/>
                <a:gd name="connsiteX120" fmla="*/ 1200027 w 2442017"/>
                <a:gd name="connsiteY120" fmla="*/ 61463 h 2159216"/>
                <a:gd name="connsiteX121" fmla="*/ 1242889 w 2442017"/>
                <a:gd name="connsiteY121" fmla="*/ 90038 h 2159216"/>
                <a:gd name="connsiteX122" fmla="*/ 1424987 w 2442017"/>
                <a:gd name="connsiteY122" fmla="*/ 102933 h 2159216"/>
                <a:gd name="connsiteX0" fmla="*/ 1424987 w 2442017"/>
                <a:gd name="connsiteY0" fmla="*/ 102933 h 2159216"/>
                <a:gd name="connsiteX1" fmla="*/ 1343486 w 2442017"/>
                <a:gd name="connsiteY1" fmla="*/ 309068 h 2159216"/>
                <a:gd name="connsiteX2" fmla="*/ 1317607 w 2442017"/>
                <a:gd name="connsiteY2" fmla="*/ 464344 h 2159216"/>
                <a:gd name="connsiteX3" fmla="*/ 1472882 w 2442017"/>
                <a:gd name="connsiteY3" fmla="*/ 610993 h 2159216"/>
                <a:gd name="connsiteX4" fmla="*/ 1648693 w 2442017"/>
                <a:gd name="connsiteY4" fmla="*/ 658206 h 2159216"/>
                <a:gd name="connsiteX5" fmla="*/ 1841839 w 2442017"/>
                <a:gd name="connsiteY5" fmla="*/ 708476 h 2159216"/>
                <a:gd name="connsiteX6" fmla="*/ 1926506 w 2442017"/>
                <a:gd name="connsiteY6" fmla="*/ 761392 h 2159216"/>
                <a:gd name="connsiteX7" fmla="*/ 1973575 w 2442017"/>
                <a:gd name="connsiteY7" fmla="*/ 852781 h 2159216"/>
                <a:gd name="connsiteX8" fmla="*/ 2068213 w 2442017"/>
                <a:gd name="connsiteY8" fmla="*/ 1085586 h 2159216"/>
                <a:gd name="connsiteX9" fmla="*/ 2244296 w 2442017"/>
                <a:gd name="connsiteY9" fmla="*/ 1248799 h 2159216"/>
                <a:gd name="connsiteX10" fmla="*/ 2354014 w 2442017"/>
                <a:gd name="connsiteY10" fmla="*/ 1355401 h 2159216"/>
                <a:gd name="connsiteX11" fmla="*/ 2294277 w 2442017"/>
                <a:gd name="connsiteY11" fmla="*/ 1481059 h 2159216"/>
                <a:gd name="connsiteX12" fmla="*/ 2228131 w 2442017"/>
                <a:gd name="connsiteY12" fmla="*/ 1526039 h 2159216"/>
                <a:gd name="connsiteX13" fmla="*/ 2345717 w 2442017"/>
                <a:gd name="connsiteY13" fmla="*/ 1633513 h 2159216"/>
                <a:gd name="connsiteX14" fmla="*/ 2382071 w 2442017"/>
                <a:gd name="connsiteY14" fmla="*/ 1761969 h 2159216"/>
                <a:gd name="connsiteX15" fmla="*/ 2442017 w 2442017"/>
                <a:gd name="connsiteY15" fmla="*/ 1935877 h 2159216"/>
                <a:gd name="connsiteX16" fmla="*/ 2367383 w 2442017"/>
                <a:gd name="connsiteY16" fmla="*/ 2044106 h 2159216"/>
                <a:gd name="connsiteX17" fmla="*/ 2164631 w 2442017"/>
                <a:gd name="connsiteY17" fmla="*/ 1893809 h 2159216"/>
                <a:gd name="connsiteX18" fmla="*/ 2154047 w 2442017"/>
                <a:gd name="connsiteY18" fmla="*/ 2044623 h 2159216"/>
                <a:gd name="connsiteX19" fmla="*/ 2102031 w 2442017"/>
                <a:gd name="connsiteY19" fmla="*/ 2103801 h 2159216"/>
                <a:gd name="connsiteX20" fmla="*/ 1958383 w 2442017"/>
                <a:gd name="connsiteY20" fmla="*/ 2045375 h 2159216"/>
                <a:gd name="connsiteX21" fmla="*/ 1907985 w 2442017"/>
                <a:gd name="connsiteY21" fmla="*/ 1912330 h 2159216"/>
                <a:gd name="connsiteX22" fmla="*/ 1870943 w 2442017"/>
                <a:gd name="connsiteY22" fmla="*/ 1742997 h 2159216"/>
                <a:gd name="connsiteX23" fmla="*/ 1773047 w 2442017"/>
                <a:gd name="connsiteY23" fmla="*/ 1592185 h 2159216"/>
                <a:gd name="connsiteX24" fmla="*/ 1736005 w 2442017"/>
                <a:gd name="connsiteY24" fmla="*/ 1732414 h 2159216"/>
                <a:gd name="connsiteX25" fmla="*/ 1746588 w 2442017"/>
                <a:gd name="connsiteY25" fmla="*/ 1917623 h 2159216"/>
                <a:gd name="connsiteX26" fmla="*/ 1642075 w 2442017"/>
                <a:gd name="connsiteY26" fmla="*/ 2061139 h 2159216"/>
                <a:gd name="connsiteX27" fmla="*/ 1487629 w 2442017"/>
                <a:gd name="connsiteY27" fmla="*/ 1964876 h 2159216"/>
                <a:gd name="connsiteX28" fmla="*/ 1302685 w 2442017"/>
                <a:gd name="connsiteY28" fmla="*/ 1899524 h 2159216"/>
                <a:gd name="connsiteX29" fmla="*/ 1251884 w 2442017"/>
                <a:gd name="connsiteY29" fmla="*/ 1750563 h 2159216"/>
                <a:gd name="connsiteX30" fmla="*/ 1251818 w 2442017"/>
                <a:gd name="connsiteY30" fmla="*/ 1631873 h 2159216"/>
                <a:gd name="connsiteX31" fmla="*/ 1172394 w 2442017"/>
                <a:gd name="connsiteY31" fmla="*/ 1669510 h 2159216"/>
                <a:gd name="connsiteX32" fmla="*/ 1102353 w 2442017"/>
                <a:gd name="connsiteY32" fmla="*/ 1847831 h 2159216"/>
                <a:gd name="connsiteX33" fmla="*/ 876927 w 2442017"/>
                <a:gd name="connsiteY33" fmla="*/ 1962847 h 2159216"/>
                <a:gd name="connsiteX34" fmla="*/ 690202 w 2442017"/>
                <a:gd name="connsiteY34" fmla="*/ 1914926 h 2159216"/>
                <a:gd name="connsiteX35" fmla="*/ 571966 w 2442017"/>
                <a:gd name="connsiteY35" fmla="*/ 1802178 h 2159216"/>
                <a:gd name="connsiteX36" fmla="*/ 524786 w 2442017"/>
                <a:gd name="connsiteY36" fmla="*/ 1788024 h 2159216"/>
                <a:gd name="connsiteX37" fmla="*/ 479568 w 2442017"/>
                <a:gd name="connsiteY37" fmla="*/ 1879678 h 2159216"/>
                <a:gd name="connsiteX38" fmla="*/ 431675 w 2442017"/>
                <a:gd name="connsiteY38" fmla="*/ 1975724 h 2159216"/>
                <a:gd name="connsiteX39" fmla="*/ 415083 w 2442017"/>
                <a:gd name="connsiteY39" fmla="*/ 2154428 h 2159216"/>
                <a:gd name="connsiteX40" fmla="*/ 359711 w 2442017"/>
                <a:gd name="connsiteY40" fmla="*/ 2093993 h 2159216"/>
                <a:gd name="connsiteX41" fmla="*/ 352620 w 2442017"/>
                <a:gd name="connsiteY41" fmla="*/ 1923619 h 2159216"/>
                <a:gd name="connsiteX42" fmla="*/ 271604 w 2442017"/>
                <a:gd name="connsiteY42" fmla="*/ 2013534 h 2159216"/>
                <a:gd name="connsiteX43" fmla="*/ 196532 w 2442017"/>
                <a:gd name="connsiteY43" fmla="*/ 2147095 h 2159216"/>
                <a:gd name="connsiteX44" fmla="*/ 195075 w 2442017"/>
                <a:gd name="connsiteY44" fmla="*/ 2063585 h 2159216"/>
                <a:gd name="connsiteX45" fmla="*/ 125733 w 2442017"/>
                <a:gd name="connsiteY45" fmla="*/ 2068548 h 2159216"/>
                <a:gd name="connsiteX46" fmla="*/ 7828 w 2442017"/>
                <a:gd name="connsiteY46" fmla="*/ 2101018 h 2159216"/>
                <a:gd name="connsiteX47" fmla="*/ 14498 w 2442017"/>
                <a:gd name="connsiteY47" fmla="*/ 2030297 h 2159216"/>
                <a:gd name="connsiteX48" fmla="*/ 158971 w 2442017"/>
                <a:gd name="connsiteY48" fmla="*/ 1998578 h 2159216"/>
                <a:gd name="connsiteX49" fmla="*/ 272602 w 2442017"/>
                <a:gd name="connsiteY49" fmla="*/ 1933372 h 2159216"/>
                <a:gd name="connsiteX50" fmla="*/ 356910 w 2442017"/>
                <a:gd name="connsiteY50" fmla="*/ 1823873 h 2159216"/>
                <a:gd name="connsiteX51" fmla="*/ 210957 w 2442017"/>
                <a:gd name="connsiteY51" fmla="*/ 1771153 h 2159216"/>
                <a:gd name="connsiteX52" fmla="*/ 89132 w 2442017"/>
                <a:gd name="connsiteY52" fmla="*/ 1710191 h 2159216"/>
                <a:gd name="connsiteX53" fmla="*/ 10447 w 2442017"/>
                <a:gd name="connsiteY53" fmla="*/ 1601285 h 2159216"/>
                <a:gd name="connsiteX54" fmla="*/ 103878 w 2442017"/>
                <a:gd name="connsiteY54" fmla="*/ 1401036 h 2159216"/>
                <a:gd name="connsiteX55" fmla="*/ 229659 w 2442017"/>
                <a:gd name="connsiteY55" fmla="*/ 1329523 h 2159216"/>
                <a:gd name="connsiteX56" fmla="*/ 265184 w 2442017"/>
                <a:gd name="connsiteY56" fmla="*/ 1275227 h 2159216"/>
                <a:gd name="connsiteX57" fmla="*/ 384157 w 2442017"/>
                <a:gd name="connsiteY57" fmla="*/ 1092590 h 2159216"/>
                <a:gd name="connsiteX58" fmla="*/ 390402 w 2442017"/>
                <a:gd name="connsiteY58" fmla="*/ 1021107 h 2159216"/>
                <a:gd name="connsiteX59" fmla="*/ 399927 w 2442017"/>
                <a:gd name="connsiteY59" fmla="*/ 960812 h 2159216"/>
                <a:gd name="connsiteX60" fmla="*/ 435646 w 2442017"/>
                <a:gd name="connsiteY60" fmla="*/ 952051 h 2159216"/>
                <a:gd name="connsiteX61" fmla="*/ 465074 w 2442017"/>
                <a:gd name="connsiteY61" fmla="*/ 983142 h 2159216"/>
                <a:gd name="connsiteX62" fmla="*/ 483271 w 2442017"/>
                <a:gd name="connsiteY62" fmla="*/ 966338 h 2159216"/>
                <a:gd name="connsiteX63" fmla="*/ 481743 w 2442017"/>
                <a:gd name="connsiteY63" fmla="*/ 906088 h 2159216"/>
                <a:gd name="connsiteX64" fmla="*/ 533188 w 2442017"/>
                <a:gd name="connsiteY64" fmla="*/ 885556 h 2159216"/>
                <a:gd name="connsiteX65" fmla="*/ 576139 w 2442017"/>
                <a:gd name="connsiteY65" fmla="*/ 930620 h 2159216"/>
                <a:gd name="connsiteX66" fmla="*/ 592808 w 2442017"/>
                <a:gd name="connsiteY66" fmla="*/ 952051 h 2159216"/>
                <a:gd name="connsiteX67" fmla="*/ 621833 w 2442017"/>
                <a:gd name="connsiteY67" fmla="*/ 939380 h 2159216"/>
                <a:gd name="connsiteX68" fmla="*/ 630908 w 2442017"/>
                <a:gd name="connsiteY68" fmla="*/ 880613 h 2159216"/>
                <a:gd name="connsiteX69" fmla="*/ 631942 w 2442017"/>
                <a:gd name="connsiteY69" fmla="*/ 847186 h 2159216"/>
                <a:gd name="connsiteX70" fmla="*/ 652339 w 2442017"/>
                <a:gd name="connsiteY70" fmla="*/ 823463 h 2159216"/>
                <a:gd name="connsiteX71" fmla="*/ 708097 w 2442017"/>
                <a:gd name="connsiteY71" fmla="*/ 804952 h 2159216"/>
                <a:gd name="connsiteX72" fmla="*/ 740446 w 2442017"/>
                <a:gd name="connsiteY72" fmla="*/ 799651 h 2159216"/>
                <a:gd name="connsiteX73" fmla="*/ 758642 w 2442017"/>
                <a:gd name="connsiteY73" fmla="*/ 767167 h 2159216"/>
                <a:gd name="connsiteX74" fmla="*/ 783308 w 2442017"/>
                <a:gd name="connsiteY74" fmla="*/ 759170 h 2159216"/>
                <a:gd name="connsiteX75" fmla="*/ 799977 w 2442017"/>
                <a:gd name="connsiteY75" fmla="*/ 735357 h 2159216"/>
                <a:gd name="connsiteX76" fmla="*/ 823789 w 2442017"/>
                <a:gd name="connsiteY76" fmla="*/ 787745 h 2159216"/>
                <a:gd name="connsiteX77" fmla="*/ 866652 w 2442017"/>
                <a:gd name="connsiteY77" fmla="*/ 785364 h 2159216"/>
                <a:gd name="connsiteX78" fmla="*/ 904752 w 2442017"/>
                <a:gd name="connsiteY78" fmla="*/ 797270 h 2159216"/>
                <a:gd name="connsiteX79" fmla="*/ 928564 w 2442017"/>
                <a:gd name="connsiteY79" fmla="*/ 787745 h 2159216"/>
                <a:gd name="connsiteX80" fmla="*/ 957139 w 2442017"/>
                <a:gd name="connsiteY80" fmla="*/ 859182 h 2159216"/>
                <a:gd name="connsiteX81" fmla="*/ 982075 w 2442017"/>
                <a:gd name="connsiteY81" fmla="*/ 846872 h 2159216"/>
                <a:gd name="connsiteX82" fmla="*/ 1025207 w 2442017"/>
                <a:gd name="connsiteY82" fmla="*/ 852532 h 2159216"/>
                <a:gd name="connsiteX83" fmla="*/ 1059533 w 2442017"/>
                <a:gd name="connsiteY83" fmla="*/ 859182 h 2159216"/>
                <a:gd name="connsiteX84" fmla="*/ 1118884 w 2442017"/>
                <a:gd name="connsiteY84" fmla="*/ 914715 h 2159216"/>
                <a:gd name="connsiteX85" fmla="*/ 1147639 w 2442017"/>
                <a:gd name="connsiteY85" fmla="*/ 899663 h 2159216"/>
                <a:gd name="connsiteX86" fmla="*/ 1183358 w 2442017"/>
                <a:gd name="connsiteY86" fmla="*/ 923476 h 2159216"/>
                <a:gd name="connsiteX87" fmla="*/ 1235746 w 2442017"/>
                <a:gd name="connsiteY87" fmla="*/ 952051 h 2159216"/>
                <a:gd name="connsiteX88" fmla="*/ 1316708 w 2442017"/>
                <a:gd name="connsiteY88" fmla="*/ 956633 h 2159216"/>
                <a:gd name="connsiteX89" fmla="*/ 1340205 w 2442017"/>
                <a:gd name="connsiteY89" fmla="*/ 917680 h 2159216"/>
                <a:gd name="connsiteX90" fmla="*/ 1304802 w 2442017"/>
                <a:gd name="connsiteY90" fmla="*/ 875851 h 2159216"/>
                <a:gd name="connsiteX91" fmla="*/ 1229859 w 2442017"/>
                <a:gd name="connsiteY91" fmla="*/ 823687 h 2159216"/>
                <a:gd name="connsiteX92" fmla="*/ 1142877 w 2442017"/>
                <a:gd name="connsiteY92" fmla="*/ 778220 h 2159216"/>
                <a:gd name="connsiteX93" fmla="*/ 1057646 w 2442017"/>
                <a:gd name="connsiteY93" fmla="*/ 685396 h 2159216"/>
                <a:gd name="connsiteX94" fmla="*/ 1019052 w 2442017"/>
                <a:gd name="connsiteY94" fmla="*/ 663920 h 2159216"/>
                <a:gd name="connsiteX95" fmla="*/ 937460 w 2442017"/>
                <a:gd name="connsiteY95" fmla="*/ 588124 h 2159216"/>
                <a:gd name="connsiteX96" fmla="*/ 907133 w 2442017"/>
                <a:gd name="connsiteY96" fmla="*/ 521045 h 2159216"/>
                <a:gd name="connsiteX97" fmla="*/ 876177 w 2442017"/>
                <a:gd name="connsiteY97" fmla="*/ 471038 h 2159216"/>
                <a:gd name="connsiteX98" fmla="*/ 859193 w 2442017"/>
                <a:gd name="connsiteY98" fmla="*/ 455134 h 2159216"/>
                <a:gd name="connsiteX99" fmla="*/ 864270 w 2442017"/>
                <a:gd name="connsiteY99" fmla="*/ 418651 h 2159216"/>
                <a:gd name="connsiteX100" fmla="*/ 885702 w 2442017"/>
                <a:gd name="connsiteY100" fmla="*/ 378394 h 2159216"/>
                <a:gd name="connsiteX101" fmla="*/ 842839 w 2442017"/>
                <a:gd name="connsiteY101" fmla="*/ 378170 h 2159216"/>
                <a:gd name="connsiteX102" fmla="*/ 800920 w 2442017"/>
                <a:gd name="connsiteY102" fmla="*/ 353099 h 2159216"/>
                <a:gd name="connsiteX103" fmla="*/ 792833 w 2442017"/>
                <a:gd name="connsiteY103" fmla="*/ 290063 h 2159216"/>
                <a:gd name="connsiteX104" fmla="*/ 761877 w 2442017"/>
                <a:gd name="connsiteY104" fmla="*/ 275776 h 2159216"/>
                <a:gd name="connsiteX105" fmla="*/ 756305 w 2442017"/>
                <a:gd name="connsiteY105" fmla="*/ 252862 h 2159216"/>
                <a:gd name="connsiteX106" fmla="*/ 704727 w 2442017"/>
                <a:gd name="connsiteY106" fmla="*/ 256726 h 2159216"/>
                <a:gd name="connsiteX107" fmla="*/ 692821 w 2442017"/>
                <a:gd name="connsiteY107" fmla="*/ 240057 h 2159216"/>
                <a:gd name="connsiteX108" fmla="*/ 642814 w 2442017"/>
                <a:gd name="connsiteY108" fmla="*/ 247201 h 2159216"/>
                <a:gd name="connsiteX109" fmla="*/ 621383 w 2442017"/>
                <a:gd name="connsiteY109" fmla="*/ 235295 h 2159216"/>
                <a:gd name="connsiteX110" fmla="*/ 608758 w 2442017"/>
                <a:gd name="connsiteY110" fmla="*/ 193644 h 2159216"/>
                <a:gd name="connsiteX111" fmla="*/ 534938 w 2442017"/>
                <a:gd name="connsiteY111" fmla="*/ 215075 h 2159216"/>
                <a:gd name="connsiteX112" fmla="*/ 559471 w 2442017"/>
                <a:gd name="connsiteY112" fmla="*/ 178145 h 2159216"/>
                <a:gd name="connsiteX113" fmla="*/ 607096 w 2442017"/>
                <a:gd name="connsiteY113" fmla="*/ 154332 h 2159216"/>
                <a:gd name="connsiteX114" fmla="*/ 642815 w 2442017"/>
                <a:gd name="connsiteY114" fmla="*/ 142426 h 2159216"/>
                <a:gd name="connsiteX115" fmla="*/ 657101 w 2442017"/>
                <a:gd name="connsiteY115" fmla="*/ 92419 h 2159216"/>
                <a:gd name="connsiteX116" fmla="*/ 699964 w 2442017"/>
                <a:gd name="connsiteY116" fmla="*/ 97182 h 2159216"/>
                <a:gd name="connsiteX117" fmla="*/ 803301 w 2442017"/>
                <a:gd name="connsiteY117" fmla="*/ 41649 h 2159216"/>
                <a:gd name="connsiteX118" fmla="*/ 1037113 w 2442017"/>
                <a:gd name="connsiteY118" fmla="*/ 0 h 2159216"/>
                <a:gd name="connsiteX119" fmla="*/ 1135823 w 2442017"/>
                <a:gd name="connsiteY119" fmla="*/ 27677 h 2159216"/>
                <a:gd name="connsiteX120" fmla="*/ 1200027 w 2442017"/>
                <a:gd name="connsiteY120" fmla="*/ 61463 h 2159216"/>
                <a:gd name="connsiteX121" fmla="*/ 1242889 w 2442017"/>
                <a:gd name="connsiteY121" fmla="*/ 90038 h 2159216"/>
                <a:gd name="connsiteX122" fmla="*/ 1424987 w 2442017"/>
                <a:gd name="connsiteY122" fmla="*/ 102933 h 2159216"/>
                <a:gd name="connsiteX0" fmla="*/ 1424987 w 2442017"/>
                <a:gd name="connsiteY0" fmla="*/ 102933 h 2159216"/>
                <a:gd name="connsiteX1" fmla="*/ 1343486 w 2442017"/>
                <a:gd name="connsiteY1" fmla="*/ 309068 h 2159216"/>
                <a:gd name="connsiteX2" fmla="*/ 1317607 w 2442017"/>
                <a:gd name="connsiteY2" fmla="*/ 464344 h 2159216"/>
                <a:gd name="connsiteX3" fmla="*/ 1472882 w 2442017"/>
                <a:gd name="connsiteY3" fmla="*/ 610993 h 2159216"/>
                <a:gd name="connsiteX4" fmla="*/ 1648693 w 2442017"/>
                <a:gd name="connsiteY4" fmla="*/ 658206 h 2159216"/>
                <a:gd name="connsiteX5" fmla="*/ 1841839 w 2442017"/>
                <a:gd name="connsiteY5" fmla="*/ 708476 h 2159216"/>
                <a:gd name="connsiteX6" fmla="*/ 1926506 w 2442017"/>
                <a:gd name="connsiteY6" fmla="*/ 761392 h 2159216"/>
                <a:gd name="connsiteX7" fmla="*/ 1973575 w 2442017"/>
                <a:gd name="connsiteY7" fmla="*/ 852781 h 2159216"/>
                <a:gd name="connsiteX8" fmla="*/ 2068213 w 2442017"/>
                <a:gd name="connsiteY8" fmla="*/ 1085586 h 2159216"/>
                <a:gd name="connsiteX9" fmla="*/ 2244296 w 2442017"/>
                <a:gd name="connsiteY9" fmla="*/ 1248799 h 2159216"/>
                <a:gd name="connsiteX10" fmla="*/ 2354014 w 2442017"/>
                <a:gd name="connsiteY10" fmla="*/ 1355401 h 2159216"/>
                <a:gd name="connsiteX11" fmla="*/ 2294277 w 2442017"/>
                <a:gd name="connsiteY11" fmla="*/ 1481059 h 2159216"/>
                <a:gd name="connsiteX12" fmla="*/ 2228131 w 2442017"/>
                <a:gd name="connsiteY12" fmla="*/ 1526039 h 2159216"/>
                <a:gd name="connsiteX13" fmla="*/ 2345717 w 2442017"/>
                <a:gd name="connsiteY13" fmla="*/ 1633513 h 2159216"/>
                <a:gd name="connsiteX14" fmla="*/ 2382071 w 2442017"/>
                <a:gd name="connsiteY14" fmla="*/ 1761969 h 2159216"/>
                <a:gd name="connsiteX15" fmla="*/ 2442017 w 2442017"/>
                <a:gd name="connsiteY15" fmla="*/ 1935877 h 2159216"/>
                <a:gd name="connsiteX16" fmla="*/ 2367383 w 2442017"/>
                <a:gd name="connsiteY16" fmla="*/ 2044106 h 2159216"/>
                <a:gd name="connsiteX17" fmla="*/ 2164631 w 2442017"/>
                <a:gd name="connsiteY17" fmla="*/ 1893809 h 2159216"/>
                <a:gd name="connsiteX18" fmla="*/ 2154047 w 2442017"/>
                <a:gd name="connsiteY18" fmla="*/ 2044623 h 2159216"/>
                <a:gd name="connsiteX19" fmla="*/ 2102031 w 2442017"/>
                <a:gd name="connsiteY19" fmla="*/ 2103801 h 2159216"/>
                <a:gd name="connsiteX20" fmla="*/ 1958383 w 2442017"/>
                <a:gd name="connsiteY20" fmla="*/ 2045375 h 2159216"/>
                <a:gd name="connsiteX21" fmla="*/ 1907985 w 2442017"/>
                <a:gd name="connsiteY21" fmla="*/ 1912330 h 2159216"/>
                <a:gd name="connsiteX22" fmla="*/ 1870943 w 2442017"/>
                <a:gd name="connsiteY22" fmla="*/ 1742997 h 2159216"/>
                <a:gd name="connsiteX23" fmla="*/ 1773047 w 2442017"/>
                <a:gd name="connsiteY23" fmla="*/ 1592185 h 2159216"/>
                <a:gd name="connsiteX24" fmla="*/ 1736005 w 2442017"/>
                <a:gd name="connsiteY24" fmla="*/ 1732414 h 2159216"/>
                <a:gd name="connsiteX25" fmla="*/ 1746588 w 2442017"/>
                <a:gd name="connsiteY25" fmla="*/ 1917623 h 2159216"/>
                <a:gd name="connsiteX26" fmla="*/ 1642075 w 2442017"/>
                <a:gd name="connsiteY26" fmla="*/ 2061139 h 2159216"/>
                <a:gd name="connsiteX27" fmla="*/ 1487629 w 2442017"/>
                <a:gd name="connsiteY27" fmla="*/ 1964876 h 2159216"/>
                <a:gd name="connsiteX28" fmla="*/ 1302685 w 2442017"/>
                <a:gd name="connsiteY28" fmla="*/ 1899524 h 2159216"/>
                <a:gd name="connsiteX29" fmla="*/ 1251884 w 2442017"/>
                <a:gd name="connsiteY29" fmla="*/ 1750563 h 2159216"/>
                <a:gd name="connsiteX30" fmla="*/ 1251818 w 2442017"/>
                <a:gd name="connsiteY30" fmla="*/ 1631873 h 2159216"/>
                <a:gd name="connsiteX31" fmla="*/ 1172394 w 2442017"/>
                <a:gd name="connsiteY31" fmla="*/ 1669510 h 2159216"/>
                <a:gd name="connsiteX32" fmla="*/ 1140693 w 2442017"/>
                <a:gd name="connsiteY32" fmla="*/ 1886171 h 2159216"/>
                <a:gd name="connsiteX33" fmla="*/ 876927 w 2442017"/>
                <a:gd name="connsiteY33" fmla="*/ 1962847 h 2159216"/>
                <a:gd name="connsiteX34" fmla="*/ 690202 w 2442017"/>
                <a:gd name="connsiteY34" fmla="*/ 1914926 h 2159216"/>
                <a:gd name="connsiteX35" fmla="*/ 571966 w 2442017"/>
                <a:gd name="connsiteY35" fmla="*/ 1802178 h 2159216"/>
                <a:gd name="connsiteX36" fmla="*/ 524786 w 2442017"/>
                <a:gd name="connsiteY36" fmla="*/ 1788024 h 2159216"/>
                <a:gd name="connsiteX37" fmla="*/ 479568 w 2442017"/>
                <a:gd name="connsiteY37" fmla="*/ 1879678 h 2159216"/>
                <a:gd name="connsiteX38" fmla="*/ 431675 w 2442017"/>
                <a:gd name="connsiteY38" fmla="*/ 1975724 h 2159216"/>
                <a:gd name="connsiteX39" fmla="*/ 415083 w 2442017"/>
                <a:gd name="connsiteY39" fmla="*/ 2154428 h 2159216"/>
                <a:gd name="connsiteX40" fmla="*/ 359711 w 2442017"/>
                <a:gd name="connsiteY40" fmla="*/ 2093993 h 2159216"/>
                <a:gd name="connsiteX41" fmla="*/ 352620 w 2442017"/>
                <a:gd name="connsiteY41" fmla="*/ 1923619 h 2159216"/>
                <a:gd name="connsiteX42" fmla="*/ 271604 w 2442017"/>
                <a:gd name="connsiteY42" fmla="*/ 2013534 h 2159216"/>
                <a:gd name="connsiteX43" fmla="*/ 196532 w 2442017"/>
                <a:gd name="connsiteY43" fmla="*/ 2147095 h 2159216"/>
                <a:gd name="connsiteX44" fmla="*/ 195075 w 2442017"/>
                <a:gd name="connsiteY44" fmla="*/ 2063585 h 2159216"/>
                <a:gd name="connsiteX45" fmla="*/ 125733 w 2442017"/>
                <a:gd name="connsiteY45" fmla="*/ 2068548 h 2159216"/>
                <a:gd name="connsiteX46" fmla="*/ 7828 w 2442017"/>
                <a:gd name="connsiteY46" fmla="*/ 2101018 h 2159216"/>
                <a:gd name="connsiteX47" fmla="*/ 14498 w 2442017"/>
                <a:gd name="connsiteY47" fmla="*/ 2030297 h 2159216"/>
                <a:gd name="connsiteX48" fmla="*/ 158971 w 2442017"/>
                <a:gd name="connsiteY48" fmla="*/ 1998578 h 2159216"/>
                <a:gd name="connsiteX49" fmla="*/ 272602 w 2442017"/>
                <a:gd name="connsiteY49" fmla="*/ 1933372 h 2159216"/>
                <a:gd name="connsiteX50" fmla="*/ 356910 w 2442017"/>
                <a:gd name="connsiteY50" fmla="*/ 1823873 h 2159216"/>
                <a:gd name="connsiteX51" fmla="*/ 210957 w 2442017"/>
                <a:gd name="connsiteY51" fmla="*/ 1771153 h 2159216"/>
                <a:gd name="connsiteX52" fmla="*/ 89132 w 2442017"/>
                <a:gd name="connsiteY52" fmla="*/ 1710191 h 2159216"/>
                <a:gd name="connsiteX53" fmla="*/ 10447 w 2442017"/>
                <a:gd name="connsiteY53" fmla="*/ 1601285 h 2159216"/>
                <a:gd name="connsiteX54" fmla="*/ 103878 w 2442017"/>
                <a:gd name="connsiteY54" fmla="*/ 1401036 h 2159216"/>
                <a:gd name="connsiteX55" fmla="*/ 229659 w 2442017"/>
                <a:gd name="connsiteY55" fmla="*/ 1329523 h 2159216"/>
                <a:gd name="connsiteX56" fmla="*/ 265184 w 2442017"/>
                <a:gd name="connsiteY56" fmla="*/ 1275227 h 2159216"/>
                <a:gd name="connsiteX57" fmla="*/ 384157 w 2442017"/>
                <a:gd name="connsiteY57" fmla="*/ 1092590 h 2159216"/>
                <a:gd name="connsiteX58" fmla="*/ 390402 w 2442017"/>
                <a:gd name="connsiteY58" fmla="*/ 1021107 h 2159216"/>
                <a:gd name="connsiteX59" fmla="*/ 399927 w 2442017"/>
                <a:gd name="connsiteY59" fmla="*/ 960812 h 2159216"/>
                <a:gd name="connsiteX60" fmla="*/ 435646 w 2442017"/>
                <a:gd name="connsiteY60" fmla="*/ 952051 h 2159216"/>
                <a:gd name="connsiteX61" fmla="*/ 465074 w 2442017"/>
                <a:gd name="connsiteY61" fmla="*/ 983142 h 2159216"/>
                <a:gd name="connsiteX62" fmla="*/ 483271 w 2442017"/>
                <a:gd name="connsiteY62" fmla="*/ 966338 h 2159216"/>
                <a:gd name="connsiteX63" fmla="*/ 481743 w 2442017"/>
                <a:gd name="connsiteY63" fmla="*/ 906088 h 2159216"/>
                <a:gd name="connsiteX64" fmla="*/ 533188 w 2442017"/>
                <a:gd name="connsiteY64" fmla="*/ 885556 h 2159216"/>
                <a:gd name="connsiteX65" fmla="*/ 576139 w 2442017"/>
                <a:gd name="connsiteY65" fmla="*/ 930620 h 2159216"/>
                <a:gd name="connsiteX66" fmla="*/ 592808 w 2442017"/>
                <a:gd name="connsiteY66" fmla="*/ 952051 h 2159216"/>
                <a:gd name="connsiteX67" fmla="*/ 621833 w 2442017"/>
                <a:gd name="connsiteY67" fmla="*/ 939380 h 2159216"/>
                <a:gd name="connsiteX68" fmla="*/ 630908 w 2442017"/>
                <a:gd name="connsiteY68" fmla="*/ 880613 h 2159216"/>
                <a:gd name="connsiteX69" fmla="*/ 631942 w 2442017"/>
                <a:gd name="connsiteY69" fmla="*/ 847186 h 2159216"/>
                <a:gd name="connsiteX70" fmla="*/ 652339 w 2442017"/>
                <a:gd name="connsiteY70" fmla="*/ 823463 h 2159216"/>
                <a:gd name="connsiteX71" fmla="*/ 708097 w 2442017"/>
                <a:gd name="connsiteY71" fmla="*/ 804952 h 2159216"/>
                <a:gd name="connsiteX72" fmla="*/ 740446 w 2442017"/>
                <a:gd name="connsiteY72" fmla="*/ 799651 h 2159216"/>
                <a:gd name="connsiteX73" fmla="*/ 758642 w 2442017"/>
                <a:gd name="connsiteY73" fmla="*/ 767167 h 2159216"/>
                <a:gd name="connsiteX74" fmla="*/ 783308 w 2442017"/>
                <a:gd name="connsiteY74" fmla="*/ 759170 h 2159216"/>
                <a:gd name="connsiteX75" fmla="*/ 799977 w 2442017"/>
                <a:gd name="connsiteY75" fmla="*/ 735357 h 2159216"/>
                <a:gd name="connsiteX76" fmla="*/ 823789 w 2442017"/>
                <a:gd name="connsiteY76" fmla="*/ 787745 h 2159216"/>
                <a:gd name="connsiteX77" fmla="*/ 866652 w 2442017"/>
                <a:gd name="connsiteY77" fmla="*/ 785364 h 2159216"/>
                <a:gd name="connsiteX78" fmla="*/ 904752 w 2442017"/>
                <a:gd name="connsiteY78" fmla="*/ 797270 h 2159216"/>
                <a:gd name="connsiteX79" fmla="*/ 928564 w 2442017"/>
                <a:gd name="connsiteY79" fmla="*/ 787745 h 2159216"/>
                <a:gd name="connsiteX80" fmla="*/ 957139 w 2442017"/>
                <a:gd name="connsiteY80" fmla="*/ 859182 h 2159216"/>
                <a:gd name="connsiteX81" fmla="*/ 982075 w 2442017"/>
                <a:gd name="connsiteY81" fmla="*/ 846872 h 2159216"/>
                <a:gd name="connsiteX82" fmla="*/ 1025207 w 2442017"/>
                <a:gd name="connsiteY82" fmla="*/ 852532 h 2159216"/>
                <a:gd name="connsiteX83" fmla="*/ 1059533 w 2442017"/>
                <a:gd name="connsiteY83" fmla="*/ 859182 h 2159216"/>
                <a:gd name="connsiteX84" fmla="*/ 1118884 w 2442017"/>
                <a:gd name="connsiteY84" fmla="*/ 914715 h 2159216"/>
                <a:gd name="connsiteX85" fmla="*/ 1147639 w 2442017"/>
                <a:gd name="connsiteY85" fmla="*/ 899663 h 2159216"/>
                <a:gd name="connsiteX86" fmla="*/ 1183358 w 2442017"/>
                <a:gd name="connsiteY86" fmla="*/ 923476 h 2159216"/>
                <a:gd name="connsiteX87" fmla="*/ 1235746 w 2442017"/>
                <a:gd name="connsiteY87" fmla="*/ 952051 h 2159216"/>
                <a:gd name="connsiteX88" fmla="*/ 1316708 w 2442017"/>
                <a:gd name="connsiteY88" fmla="*/ 956633 h 2159216"/>
                <a:gd name="connsiteX89" fmla="*/ 1340205 w 2442017"/>
                <a:gd name="connsiteY89" fmla="*/ 917680 h 2159216"/>
                <a:gd name="connsiteX90" fmla="*/ 1304802 w 2442017"/>
                <a:gd name="connsiteY90" fmla="*/ 875851 h 2159216"/>
                <a:gd name="connsiteX91" fmla="*/ 1229859 w 2442017"/>
                <a:gd name="connsiteY91" fmla="*/ 823687 h 2159216"/>
                <a:gd name="connsiteX92" fmla="*/ 1142877 w 2442017"/>
                <a:gd name="connsiteY92" fmla="*/ 778220 h 2159216"/>
                <a:gd name="connsiteX93" fmla="*/ 1057646 w 2442017"/>
                <a:gd name="connsiteY93" fmla="*/ 685396 h 2159216"/>
                <a:gd name="connsiteX94" fmla="*/ 1019052 w 2442017"/>
                <a:gd name="connsiteY94" fmla="*/ 663920 h 2159216"/>
                <a:gd name="connsiteX95" fmla="*/ 937460 w 2442017"/>
                <a:gd name="connsiteY95" fmla="*/ 588124 h 2159216"/>
                <a:gd name="connsiteX96" fmla="*/ 907133 w 2442017"/>
                <a:gd name="connsiteY96" fmla="*/ 521045 h 2159216"/>
                <a:gd name="connsiteX97" fmla="*/ 876177 w 2442017"/>
                <a:gd name="connsiteY97" fmla="*/ 471038 h 2159216"/>
                <a:gd name="connsiteX98" fmla="*/ 859193 w 2442017"/>
                <a:gd name="connsiteY98" fmla="*/ 455134 h 2159216"/>
                <a:gd name="connsiteX99" fmla="*/ 864270 w 2442017"/>
                <a:gd name="connsiteY99" fmla="*/ 418651 h 2159216"/>
                <a:gd name="connsiteX100" fmla="*/ 885702 w 2442017"/>
                <a:gd name="connsiteY100" fmla="*/ 378394 h 2159216"/>
                <a:gd name="connsiteX101" fmla="*/ 842839 w 2442017"/>
                <a:gd name="connsiteY101" fmla="*/ 378170 h 2159216"/>
                <a:gd name="connsiteX102" fmla="*/ 800920 w 2442017"/>
                <a:gd name="connsiteY102" fmla="*/ 353099 h 2159216"/>
                <a:gd name="connsiteX103" fmla="*/ 792833 w 2442017"/>
                <a:gd name="connsiteY103" fmla="*/ 290063 h 2159216"/>
                <a:gd name="connsiteX104" fmla="*/ 761877 w 2442017"/>
                <a:gd name="connsiteY104" fmla="*/ 275776 h 2159216"/>
                <a:gd name="connsiteX105" fmla="*/ 756305 w 2442017"/>
                <a:gd name="connsiteY105" fmla="*/ 252862 h 2159216"/>
                <a:gd name="connsiteX106" fmla="*/ 704727 w 2442017"/>
                <a:gd name="connsiteY106" fmla="*/ 256726 h 2159216"/>
                <a:gd name="connsiteX107" fmla="*/ 692821 w 2442017"/>
                <a:gd name="connsiteY107" fmla="*/ 240057 h 2159216"/>
                <a:gd name="connsiteX108" fmla="*/ 642814 w 2442017"/>
                <a:gd name="connsiteY108" fmla="*/ 247201 h 2159216"/>
                <a:gd name="connsiteX109" fmla="*/ 621383 w 2442017"/>
                <a:gd name="connsiteY109" fmla="*/ 235295 h 2159216"/>
                <a:gd name="connsiteX110" fmla="*/ 608758 w 2442017"/>
                <a:gd name="connsiteY110" fmla="*/ 193644 h 2159216"/>
                <a:gd name="connsiteX111" fmla="*/ 534938 w 2442017"/>
                <a:gd name="connsiteY111" fmla="*/ 215075 h 2159216"/>
                <a:gd name="connsiteX112" fmla="*/ 559471 w 2442017"/>
                <a:gd name="connsiteY112" fmla="*/ 178145 h 2159216"/>
                <a:gd name="connsiteX113" fmla="*/ 607096 w 2442017"/>
                <a:gd name="connsiteY113" fmla="*/ 154332 h 2159216"/>
                <a:gd name="connsiteX114" fmla="*/ 642815 w 2442017"/>
                <a:gd name="connsiteY114" fmla="*/ 142426 h 2159216"/>
                <a:gd name="connsiteX115" fmla="*/ 657101 w 2442017"/>
                <a:gd name="connsiteY115" fmla="*/ 92419 h 2159216"/>
                <a:gd name="connsiteX116" fmla="*/ 699964 w 2442017"/>
                <a:gd name="connsiteY116" fmla="*/ 97182 h 2159216"/>
                <a:gd name="connsiteX117" fmla="*/ 803301 w 2442017"/>
                <a:gd name="connsiteY117" fmla="*/ 41649 h 2159216"/>
                <a:gd name="connsiteX118" fmla="*/ 1037113 w 2442017"/>
                <a:gd name="connsiteY118" fmla="*/ 0 h 2159216"/>
                <a:gd name="connsiteX119" fmla="*/ 1135823 w 2442017"/>
                <a:gd name="connsiteY119" fmla="*/ 27677 h 2159216"/>
                <a:gd name="connsiteX120" fmla="*/ 1200027 w 2442017"/>
                <a:gd name="connsiteY120" fmla="*/ 61463 h 2159216"/>
                <a:gd name="connsiteX121" fmla="*/ 1242889 w 2442017"/>
                <a:gd name="connsiteY121" fmla="*/ 90038 h 2159216"/>
                <a:gd name="connsiteX122" fmla="*/ 1424987 w 2442017"/>
                <a:gd name="connsiteY122" fmla="*/ 102933 h 2159216"/>
                <a:gd name="connsiteX0" fmla="*/ 1424987 w 2442017"/>
                <a:gd name="connsiteY0" fmla="*/ 102933 h 2159216"/>
                <a:gd name="connsiteX1" fmla="*/ 1343486 w 2442017"/>
                <a:gd name="connsiteY1" fmla="*/ 309068 h 2159216"/>
                <a:gd name="connsiteX2" fmla="*/ 1317607 w 2442017"/>
                <a:gd name="connsiteY2" fmla="*/ 464344 h 2159216"/>
                <a:gd name="connsiteX3" fmla="*/ 1472882 w 2442017"/>
                <a:gd name="connsiteY3" fmla="*/ 610993 h 2159216"/>
                <a:gd name="connsiteX4" fmla="*/ 1648693 w 2442017"/>
                <a:gd name="connsiteY4" fmla="*/ 658206 h 2159216"/>
                <a:gd name="connsiteX5" fmla="*/ 1841839 w 2442017"/>
                <a:gd name="connsiteY5" fmla="*/ 708476 h 2159216"/>
                <a:gd name="connsiteX6" fmla="*/ 1926506 w 2442017"/>
                <a:gd name="connsiteY6" fmla="*/ 761392 h 2159216"/>
                <a:gd name="connsiteX7" fmla="*/ 1973575 w 2442017"/>
                <a:gd name="connsiteY7" fmla="*/ 852781 h 2159216"/>
                <a:gd name="connsiteX8" fmla="*/ 1951797 w 2442017"/>
                <a:gd name="connsiteY8" fmla="*/ 1000919 h 2159216"/>
                <a:gd name="connsiteX9" fmla="*/ 2244296 w 2442017"/>
                <a:gd name="connsiteY9" fmla="*/ 1248799 h 2159216"/>
                <a:gd name="connsiteX10" fmla="*/ 2354014 w 2442017"/>
                <a:gd name="connsiteY10" fmla="*/ 1355401 h 2159216"/>
                <a:gd name="connsiteX11" fmla="*/ 2294277 w 2442017"/>
                <a:gd name="connsiteY11" fmla="*/ 1481059 h 2159216"/>
                <a:gd name="connsiteX12" fmla="*/ 2228131 w 2442017"/>
                <a:gd name="connsiteY12" fmla="*/ 1526039 h 2159216"/>
                <a:gd name="connsiteX13" fmla="*/ 2345717 w 2442017"/>
                <a:gd name="connsiteY13" fmla="*/ 1633513 h 2159216"/>
                <a:gd name="connsiteX14" fmla="*/ 2382071 w 2442017"/>
                <a:gd name="connsiteY14" fmla="*/ 1761969 h 2159216"/>
                <a:gd name="connsiteX15" fmla="*/ 2442017 w 2442017"/>
                <a:gd name="connsiteY15" fmla="*/ 1935877 h 2159216"/>
                <a:gd name="connsiteX16" fmla="*/ 2367383 w 2442017"/>
                <a:gd name="connsiteY16" fmla="*/ 2044106 h 2159216"/>
                <a:gd name="connsiteX17" fmla="*/ 2164631 w 2442017"/>
                <a:gd name="connsiteY17" fmla="*/ 1893809 h 2159216"/>
                <a:gd name="connsiteX18" fmla="*/ 2154047 w 2442017"/>
                <a:gd name="connsiteY18" fmla="*/ 2044623 h 2159216"/>
                <a:gd name="connsiteX19" fmla="*/ 2102031 w 2442017"/>
                <a:gd name="connsiteY19" fmla="*/ 2103801 h 2159216"/>
                <a:gd name="connsiteX20" fmla="*/ 1958383 w 2442017"/>
                <a:gd name="connsiteY20" fmla="*/ 2045375 h 2159216"/>
                <a:gd name="connsiteX21" fmla="*/ 1907985 w 2442017"/>
                <a:gd name="connsiteY21" fmla="*/ 1912330 h 2159216"/>
                <a:gd name="connsiteX22" fmla="*/ 1870943 w 2442017"/>
                <a:gd name="connsiteY22" fmla="*/ 1742997 h 2159216"/>
                <a:gd name="connsiteX23" fmla="*/ 1773047 w 2442017"/>
                <a:gd name="connsiteY23" fmla="*/ 1592185 h 2159216"/>
                <a:gd name="connsiteX24" fmla="*/ 1736005 w 2442017"/>
                <a:gd name="connsiteY24" fmla="*/ 1732414 h 2159216"/>
                <a:gd name="connsiteX25" fmla="*/ 1746588 w 2442017"/>
                <a:gd name="connsiteY25" fmla="*/ 1917623 h 2159216"/>
                <a:gd name="connsiteX26" fmla="*/ 1642075 w 2442017"/>
                <a:gd name="connsiteY26" fmla="*/ 2061139 h 2159216"/>
                <a:gd name="connsiteX27" fmla="*/ 1487629 w 2442017"/>
                <a:gd name="connsiteY27" fmla="*/ 1964876 h 2159216"/>
                <a:gd name="connsiteX28" fmla="*/ 1302685 w 2442017"/>
                <a:gd name="connsiteY28" fmla="*/ 1899524 h 2159216"/>
                <a:gd name="connsiteX29" fmla="*/ 1251884 w 2442017"/>
                <a:gd name="connsiteY29" fmla="*/ 1750563 h 2159216"/>
                <a:gd name="connsiteX30" fmla="*/ 1251818 w 2442017"/>
                <a:gd name="connsiteY30" fmla="*/ 1631873 h 2159216"/>
                <a:gd name="connsiteX31" fmla="*/ 1172394 w 2442017"/>
                <a:gd name="connsiteY31" fmla="*/ 1669510 h 2159216"/>
                <a:gd name="connsiteX32" fmla="*/ 1140693 w 2442017"/>
                <a:gd name="connsiteY32" fmla="*/ 1886171 h 2159216"/>
                <a:gd name="connsiteX33" fmla="*/ 876927 w 2442017"/>
                <a:gd name="connsiteY33" fmla="*/ 1962847 h 2159216"/>
                <a:gd name="connsiteX34" fmla="*/ 690202 w 2442017"/>
                <a:gd name="connsiteY34" fmla="*/ 1914926 h 2159216"/>
                <a:gd name="connsiteX35" fmla="*/ 571966 w 2442017"/>
                <a:gd name="connsiteY35" fmla="*/ 1802178 h 2159216"/>
                <a:gd name="connsiteX36" fmla="*/ 524786 w 2442017"/>
                <a:gd name="connsiteY36" fmla="*/ 1788024 h 2159216"/>
                <a:gd name="connsiteX37" fmla="*/ 479568 w 2442017"/>
                <a:gd name="connsiteY37" fmla="*/ 1879678 h 2159216"/>
                <a:gd name="connsiteX38" fmla="*/ 431675 w 2442017"/>
                <a:gd name="connsiteY38" fmla="*/ 1975724 h 2159216"/>
                <a:gd name="connsiteX39" fmla="*/ 415083 w 2442017"/>
                <a:gd name="connsiteY39" fmla="*/ 2154428 h 2159216"/>
                <a:gd name="connsiteX40" fmla="*/ 359711 w 2442017"/>
                <a:gd name="connsiteY40" fmla="*/ 2093993 h 2159216"/>
                <a:gd name="connsiteX41" fmla="*/ 352620 w 2442017"/>
                <a:gd name="connsiteY41" fmla="*/ 1923619 h 2159216"/>
                <a:gd name="connsiteX42" fmla="*/ 271604 w 2442017"/>
                <a:gd name="connsiteY42" fmla="*/ 2013534 h 2159216"/>
                <a:gd name="connsiteX43" fmla="*/ 196532 w 2442017"/>
                <a:gd name="connsiteY43" fmla="*/ 2147095 h 2159216"/>
                <a:gd name="connsiteX44" fmla="*/ 195075 w 2442017"/>
                <a:gd name="connsiteY44" fmla="*/ 2063585 h 2159216"/>
                <a:gd name="connsiteX45" fmla="*/ 125733 w 2442017"/>
                <a:gd name="connsiteY45" fmla="*/ 2068548 h 2159216"/>
                <a:gd name="connsiteX46" fmla="*/ 7828 w 2442017"/>
                <a:gd name="connsiteY46" fmla="*/ 2101018 h 2159216"/>
                <a:gd name="connsiteX47" fmla="*/ 14498 w 2442017"/>
                <a:gd name="connsiteY47" fmla="*/ 2030297 h 2159216"/>
                <a:gd name="connsiteX48" fmla="*/ 158971 w 2442017"/>
                <a:gd name="connsiteY48" fmla="*/ 1998578 h 2159216"/>
                <a:gd name="connsiteX49" fmla="*/ 272602 w 2442017"/>
                <a:gd name="connsiteY49" fmla="*/ 1933372 h 2159216"/>
                <a:gd name="connsiteX50" fmla="*/ 356910 w 2442017"/>
                <a:gd name="connsiteY50" fmla="*/ 1823873 h 2159216"/>
                <a:gd name="connsiteX51" fmla="*/ 210957 w 2442017"/>
                <a:gd name="connsiteY51" fmla="*/ 1771153 h 2159216"/>
                <a:gd name="connsiteX52" fmla="*/ 89132 w 2442017"/>
                <a:gd name="connsiteY52" fmla="*/ 1710191 h 2159216"/>
                <a:gd name="connsiteX53" fmla="*/ 10447 w 2442017"/>
                <a:gd name="connsiteY53" fmla="*/ 1601285 h 2159216"/>
                <a:gd name="connsiteX54" fmla="*/ 103878 w 2442017"/>
                <a:gd name="connsiteY54" fmla="*/ 1401036 h 2159216"/>
                <a:gd name="connsiteX55" fmla="*/ 229659 w 2442017"/>
                <a:gd name="connsiteY55" fmla="*/ 1329523 h 2159216"/>
                <a:gd name="connsiteX56" fmla="*/ 265184 w 2442017"/>
                <a:gd name="connsiteY56" fmla="*/ 1275227 h 2159216"/>
                <a:gd name="connsiteX57" fmla="*/ 384157 w 2442017"/>
                <a:gd name="connsiteY57" fmla="*/ 1092590 h 2159216"/>
                <a:gd name="connsiteX58" fmla="*/ 390402 w 2442017"/>
                <a:gd name="connsiteY58" fmla="*/ 1021107 h 2159216"/>
                <a:gd name="connsiteX59" fmla="*/ 399927 w 2442017"/>
                <a:gd name="connsiteY59" fmla="*/ 960812 h 2159216"/>
                <a:gd name="connsiteX60" fmla="*/ 435646 w 2442017"/>
                <a:gd name="connsiteY60" fmla="*/ 952051 h 2159216"/>
                <a:gd name="connsiteX61" fmla="*/ 465074 w 2442017"/>
                <a:gd name="connsiteY61" fmla="*/ 983142 h 2159216"/>
                <a:gd name="connsiteX62" fmla="*/ 483271 w 2442017"/>
                <a:gd name="connsiteY62" fmla="*/ 966338 h 2159216"/>
                <a:gd name="connsiteX63" fmla="*/ 481743 w 2442017"/>
                <a:gd name="connsiteY63" fmla="*/ 906088 h 2159216"/>
                <a:gd name="connsiteX64" fmla="*/ 533188 w 2442017"/>
                <a:gd name="connsiteY64" fmla="*/ 885556 h 2159216"/>
                <a:gd name="connsiteX65" fmla="*/ 576139 w 2442017"/>
                <a:gd name="connsiteY65" fmla="*/ 930620 h 2159216"/>
                <a:gd name="connsiteX66" fmla="*/ 592808 w 2442017"/>
                <a:gd name="connsiteY66" fmla="*/ 952051 h 2159216"/>
                <a:gd name="connsiteX67" fmla="*/ 621833 w 2442017"/>
                <a:gd name="connsiteY67" fmla="*/ 939380 h 2159216"/>
                <a:gd name="connsiteX68" fmla="*/ 630908 w 2442017"/>
                <a:gd name="connsiteY68" fmla="*/ 880613 h 2159216"/>
                <a:gd name="connsiteX69" fmla="*/ 631942 w 2442017"/>
                <a:gd name="connsiteY69" fmla="*/ 847186 h 2159216"/>
                <a:gd name="connsiteX70" fmla="*/ 652339 w 2442017"/>
                <a:gd name="connsiteY70" fmla="*/ 823463 h 2159216"/>
                <a:gd name="connsiteX71" fmla="*/ 708097 w 2442017"/>
                <a:gd name="connsiteY71" fmla="*/ 804952 h 2159216"/>
                <a:gd name="connsiteX72" fmla="*/ 740446 w 2442017"/>
                <a:gd name="connsiteY72" fmla="*/ 799651 h 2159216"/>
                <a:gd name="connsiteX73" fmla="*/ 758642 w 2442017"/>
                <a:gd name="connsiteY73" fmla="*/ 767167 h 2159216"/>
                <a:gd name="connsiteX74" fmla="*/ 783308 w 2442017"/>
                <a:gd name="connsiteY74" fmla="*/ 759170 h 2159216"/>
                <a:gd name="connsiteX75" fmla="*/ 799977 w 2442017"/>
                <a:gd name="connsiteY75" fmla="*/ 735357 h 2159216"/>
                <a:gd name="connsiteX76" fmla="*/ 823789 w 2442017"/>
                <a:gd name="connsiteY76" fmla="*/ 787745 h 2159216"/>
                <a:gd name="connsiteX77" fmla="*/ 866652 w 2442017"/>
                <a:gd name="connsiteY77" fmla="*/ 785364 h 2159216"/>
                <a:gd name="connsiteX78" fmla="*/ 904752 w 2442017"/>
                <a:gd name="connsiteY78" fmla="*/ 797270 h 2159216"/>
                <a:gd name="connsiteX79" fmla="*/ 928564 w 2442017"/>
                <a:gd name="connsiteY79" fmla="*/ 787745 h 2159216"/>
                <a:gd name="connsiteX80" fmla="*/ 957139 w 2442017"/>
                <a:gd name="connsiteY80" fmla="*/ 859182 h 2159216"/>
                <a:gd name="connsiteX81" fmla="*/ 982075 w 2442017"/>
                <a:gd name="connsiteY81" fmla="*/ 846872 h 2159216"/>
                <a:gd name="connsiteX82" fmla="*/ 1025207 w 2442017"/>
                <a:gd name="connsiteY82" fmla="*/ 852532 h 2159216"/>
                <a:gd name="connsiteX83" fmla="*/ 1059533 w 2442017"/>
                <a:gd name="connsiteY83" fmla="*/ 859182 h 2159216"/>
                <a:gd name="connsiteX84" fmla="*/ 1118884 w 2442017"/>
                <a:gd name="connsiteY84" fmla="*/ 914715 h 2159216"/>
                <a:gd name="connsiteX85" fmla="*/ 1147639 w 2442017"/>
                <a:gd name="connsiteY85" fmla="*/ 899663 h 2159216"/>
                <a:gd name="connsiteX86" fmla="*/ 1183358 w 2442017"/>
                <a:gd name="connsiteY86" fmla="*/ 923476 h 2159216"/>
                <a:gd name="connsiteX87" fmla="*/ 1235746 w 2442017"/>
                <a:gd name="connsiteY87" fmla="*/ 952051 h 2159216"/>
                <a:gd name="connsiteX88" fmla="*/ 1316708 w 2442017"/>
                <a:gd name="connsiteY88" fmla="*/ 956633 h 2159216"/>
                <a:gd name="connsiteX89" fmla="*/ 1340205 w 2442017"/>
                <a:gd name="connsiteY89" fmla="*/ 917680 h 2159216"/>
                <a:gd name="connsiteX90" fmla="*/ 1304802 w 2442017"/>
                <a:gd name="connsiteY90" fmla="*/ 875851 h 2159216"/>
                <a:gd name="connsiteX91" fmla="*/ 1229859 w 2442017"/>
                <a:gd name="connsiteY91" fmla="*/ 823687 h 2159216"/>
                <a:gd name="connsiteX92" fmla="*/ 1142877 w 2442017"/>
                <a:gd name="connsiteY92" fmla="*/ 778220 h 2159216"/>
                <a:gd name="connsiteX93" fmla="*/ 1057646 w 2442017"/>
                <a:gd name="connsiteY93" fmla="*/ 685396 h 2159216"/>
                <a:gd name="connsiteX94" fmla="*/ 1019052 w 2442017"/>
                <a:gd name="connsiteY94" fmla="*/ 663920 h 2159216"/>
                <a:gd name="connsiteX95" fmla="*/ 937460 w 2442017"/>
                <a:gd name="connsiteY95" fmla="*/ 588124 h 2159216"/>
                <a:gd name="connsiteX96" fmla="*/ 907133 w 2442017"/>
                <a:gd name="connsiteY96" fmla="*/ 521045 h 2159216"/>
                <a:gd name="connsiteX97" fmla="*/ 876177 w 2442017"/>
                <a:gd name="connsiteY97" fmla="*/ 471038 h 2159216"/>
                <a:gd name="connsiteX98" fmla="*/ 859193 w 2442017"/>
                <a:gd name="connsiteY98" fmla="*/ 455134 h 2159216"/>
                <a:gd name="connsiteX99" fmla="*/ 864270 w 2442017"/>
                <a:gd name="connsiteY99" fmla="*/ 418651 h 2159216"/>
                <a:gd name="connsiteX100" fmla="*/ 885702 w 2442017"/>
                <a:gd name="connsiteY100" fmla="*/ 378394 h 2159216"/>
                <a:gd name="connsiteX101" fmla="*/ 842839 w 2442017"/>
                <a:gd name="connsiteY101" fmla="*/ 378170 h 2159216"/>
                <a:gd name="connsiteX102" fmla="*/ 800920 w 2442017"/>
                <a:gd name="connsiteY102" fmla="*/ 353099 h 2159216"/>
                <a:gd name="connsiteX103" fmla="*/ 792833 w 2442017"/>
                <a:gd name="connsiteY103" fmla="*/ 290063 h 2159216"/>
                <a:gd name="connsiteX104" fmla="*/ 761877 w 2442017"/>
                <a:gd name="connsiteY104" fmla="*/ 275776 h 2159216"/>
                <a:gd name="connsiteX105" fmla="*/ 756305 w 2442017"/>
                <a:gd name="connsiteY105" fmla="*/ 252862 h 2159216"/>
                <a:gd name="connsiteX106" fmla="*/ 704727 w 2442017"/>
                <a:gd name="connsiteY106" fmla="*/ 256726 h 2159216"/>
                <a:gd name="connsiteX107" fmla="*/ 692821 w 2442017"/>
                <a:gd name="connsiteY107" fmla="*/ 240057 h 2159216"/>
                <a:gd name="connsiteX108" fmla="*/ 642814 w 2442017"/>
                <a:gd name="connsiteY108" fmla="*/ 247201 h 2159216"/>
                <a:gd name="connsiteX109" fmla="*/ 621383 w 2442017"/>
                <a:gd name="connsiteY109" fmla="*/ 235295 h 2159216"/>
                <a:gd name="connsiteX110" fmla="*/ 608758 w 2442017"/>
                <a:gd name="connsiteY110" fmla="*/ 193644 h 2159216"/>
                <a:gd name="connsiteX111" fmla="*/ 534938 w 2442017"/>
                <a:gd name="connsiteY111" fmla="*/ 215075 h 2159216"/>
                <a:gd name="connsiteX112" fmla="*/ 559471 w 2442017"/>
                <a:gd name="connsiteY112" fmla="*/ 178145 h 2159216"/>
                <a:gd name="connsiteX113" fmla="*/ 607096 w 2442017"/>
                <a:gd name="connsiteY113" fmla="*/ 154332 h 2159216"/>
                <a:gd name="connsiteX114" fmla="*/ 642815 w 2442017"/>
                <a:gd name="connsiteY114" fmla="*/ 142426 h 2159216"/>
                <a:gd name="connsiteX115" fmla="*/ 657101 w 2442017"/>
                <a:gd name="connsiteY115" fmla="*/ 92419 h 2159216"/>
                <a:gd name="connsiteX116" fmla="*/ 699964 w 2442017"/>
                <a:gd name="connsiteY116" fmla="*/ 97182 h 2159216"/>
                <a:gd name="connsiteX117" fmla="*/ 803301 w 2442017"/>
                <a:gd name="connsiteY117" fmla="*/ 41649 h 2159216"/>
                <a:gd name="connsiteX118" fmla="*/ 1037113 w 2442017"/>
                <a:gd name="connsiteY118" fmla="*/ 0 h 2159216"/>
                <a:gd name="connsiteX119" fmla="*/ 1135823 w 2442017"/>
                <a:gd name="connsiteY119" fmla="*/ 27677 h 2159216"/>
                <a:gd name="connsiteX120" fmla="*/ 1200027 w 2442017"/>
                <a:gd name="connsiteY120" fmla="*/ 61463 h 2159216"/>
                <a:gd name="connsiteX121" fmla="*/ 1242889 w 2442017"/>
                <a:gd name="connsiteY121" fmla="*/ 90038 h 2159216"/>
                <a:gd name="connsiteX122" fmla="*/ 1424987 w 2442017"/>
                <a:gd name="connsiteY122" fmla="*/ 102933 h 2159216"/>
                <a:gd name="connsiteX0" fmla="*/ 1424987 w 2442017"/>
                <a:gd name="connsiteY0" fmla="*/ 102933 h 2159216"/>
                <a:gd name="connsiteX1" fmla="*/ 1343486 w 2442017"/>
                <a:gd name="connsiteY1" fmla="*/ 309068 h 2159216"/>
                <a:gd name="connsiteX2" fmla="*/ 1317607 w 2442017"/>
                <a:gd name="connsiteY2" fmla="*/ 464344 h 2159216"/>
                <a:gd name="connsiteX3" fmla="*/ 1472882 w 2442017"/>
                <a:gd name="connsiteY3" fmla="*/ 610993 h 2159216"/>
                <a:gd name="connsiteX4" fmla="*/ 1648693 w 2442017"/>
                <a:gd name="connsiteY4" fmla="*/ 658206 h 2159216"/>
                <a:gd name="connsiteX5" fmla="*/ 1841839 w 2442017"/>
                <a:gd name="connsiteY5" fmla="*/ 708476 h 2159216"/>
                <a:gd name="connsiteX6" fmla="*/ 1926506 w 2442017"/>
                <a:gd name="connsiteY6" fmla="*/ 761392 h 2159216"/>
                <a:gd name="connsiteX7" fmla="*/ 1973575 w 2442017"/>
                <a:gd name="connsiteY7" fmla="*/ 852781 h 2159216"/>
                <a:gd name="connsiteX8" fmla="*/ 1951797 w 2442017"/>
                <a:gd name="connsiteY8" fmla="*/ 1000919 h 2159216"/>
                <a:gd name="connsiteX9" fmla="*/ 2066736 w 2442017"/>
                <a:gd name="connsiteY9" fmla="*/ 1145092 h 2159216"/>
                <a:gd name="connsiteX10" fmla="*/ 2244296 w 2442017"/>
                <a:gd name="connsiteY10" fmla="*/ 1248799 h 2159216"/>
                <a:gd name="connsiteX11" fmla="*/ 2354014 w 2442017"/>
                <a:gd name="connsiteY11" fmla="*/ 1355401 h 2159216"/>
                <a:gd name="connsiteX12" fmla="*/ 2294277 w 2442017"/>
                <a:gd name="connsiteY12" fmla="*/ 1481059 h 2159216"/>
                <a:gd name="connsiteX13" fmla="*/ 2228131 w 2442017"/>
                <a:gd name="connsiteY13" fmla="*/ 1526039 h 2159216"/>
                <a:gd name="connsiteX14" fmla="*/ 2345717 w 2442017"/>
                <a:gd name="connsiteY14" fmla="*/ 1633513 h 2159216"/>
                <a:gd name="connsiteX15" fmla="*/ 2382071 w 2442017"/>
                <a:gd name="connsiteY15" fmla="*/ 1761969 h 2159216"/>
                <a:gd name="connsiteX16" fmla="*/ 2442017 w 2442017"/>
                <a:gd name="connsiteY16" fmla="*/ 1935877 h 2159216"/>
                <a:gd name="connsiteX17" fmla="*/ 2367383 w 2442017"/>
                <a:gd name="connsiteY17" fmla="*/ 2044106 h 2159216"/>
                <a:gd name="connsiteX18" fmla="*/ 2164631 w 2442017"/>
                <a:gd name="connsiteY18" fmla="*/ 1893809 h 2159216"/>
                <a:gd name="connsiteX19" fmla="*/ 2154047 w 2442017"/>
                <a:gd name="connsiteY19" fmla="*/ 2044623 h 2159216"/>
                <a:gd name="connsiteX20" fmla="*/ 2102031 w 2442017"/>
                <a:gd name="connsiteY20" fmla="*/ 2103801 h 2159216"/>
                <a:gd name="connsiteX21" fmla="*/ 1958383 w 2442017"/>
                <a:gd name="connsiteY21" fmla="*/ 2045375 h 2159216"/>
                <a:gd name="connsiteX22" fmla="*/ 1907985 w 2442017"/>
                <a:gd name="connsiteY22" fmla="*/ 1912330 h 2159216"/>
                <a:gd name="connsiteX23" fmla="*/ 1870943 w 2442017"/>
                <a:gd name="connsiteY23" fmla="*/ 1742997 h 2159216"/>
                <a:gd name="connsiteX24" fmla="*/ 1773047 w 2442017"/>
                <a:gd name="connsiteY24" fmla="*/ 1592185 h 2159216"/>
                <a:gd name="connsiteX25" fmla="*/ 1736005 w 2442017"/>
                <a:gd name="connsiteY25" fmla="*/ 1732414 h 2159216"/>
                <a:gd name="connsiteX26" fmla="*/ 1746588 w 2442017"/>
                <a:gd name="connsiteY26" fmla="*/ 1917623 h 2159216"/>
                <a:gd name="connsiteX27" fmla="*/ 1642075 w 2442017"/>
                <a:gd name="connsiteY27" fmla="*/ 2061139 h 2159216"/>
                <a:gd name="connsiteX28" fmla="*/ 1487629 w 2442017"/>
                <a:gd name="connsiteY28" fmla="*/ 1964876 h 2159216"/>
                <a:gd name="connsiteX29" fmla="*/ 1302685 w 2442017"/>
                <a:gd name="connsiteY29" fmla="*/ 1899524 h 2159216"/>
                <a:gd name="connsiteX30" fmla="*/ 1251884 w 2442017"/>
                <a:gd name="connsiteY30" fmla="*/ 1750563 h 2159216"/>
                <a:gd name="connsiteX31" fmla="*/ 1251818 w 2442017"/>
                <a:gd name="connsiteY31" fmla="*/ 1631873 h 2159216"/>
                <a:gd name="connsiteX32" fmla="*/ 1172394 w 2442017"/>
                <a:gd name="connsiteY32" fmla="*/ 1669510 h 2159216"/>
                <a:gd name="connsiteX33" fmla="*/ 1140693 w 2442017"/>
                <a:gd name="connsiteY33" fmla="*/ 1886171 h 2159216"/>
                <a:gd name="connsiteX34" fmla="*/ 876927 w 2442017"/>
                <a:gd name="connsiteY34" fmla="*/ 1962847 h 2159216"/>
                <a:gd name="connsiteX35" fmla="*/ 690202 w 2442017"/>
                <a:gd name="connsiteY35" fmla="*/ 1914926 h 2159216"/>
                <a:gd name="connsiteX36" fmla="*/ 571966 w 2442017"/>
                <a:gd name="connsiteY36" fmla="*/ 1802178 h 2159216"/>
                <a:gd name="connsiteX37" fmla="*/ 524786 w 2442017"/>
                <a:gd name="connsiteY37" fmla="*/ 1788024 h 2159216"/>
                <a:gd name="connsiteX38" fmla="*/ 479568 w 2442017"/>
                <a:gd name="connsiteY38" fmla="*/ 1879678 h 2159216"/>
                <a:gd name="connsiteX39" fmla="*/ 431675 w 2442017"/>
                <a:gd name="connsiteY39" fmla="*/ 1975724 h 2159216"/>
                <a:gd name="connsiteX40" fmla="*/ 415083 w 2442017"/>
                <a:gd name="connsiteY40" fmla="*/ 2154428 h 2159216"/>
                <a:gd name="connsiteX41" fmla="*/ 359711 w 2442017"/>
                <a:gd name="connsiteY41" fmla="*/ 2093993 h 2159216"/>
                <a:gd name="connsiteX42" fmla="*/ 352620 w 2442017"/>
                <a:gd name="connsiteY42" fmla="*/ 1923619 h 2159216"/>
                <a:gd name="connsiteX43" fmla="*/ 271604 w 2442017"/>
                <a:gd name="connsiteY43" fmla="*/ 2013534 h 2159216"/>
                <a:gd name="connsiteX44" fmla="*/ 196532 w 2442017"/>
                <a:gd name="connsiteY44" fmla="*/ 2147095 h 2159216"/>
                <a:gd name="connsiteX45" fmla="*/ 195075 w 2442017"/>
                <a:gd name="connsiteY45" fmla="*/ 2063585 h 2159216"/>
                <a:gd name="connsiteX46" fmla="*/ 125733 w 2442017"/>
                <a:gd name="connsiteY46" fmla="*/ 2068548 h 2159216"/>
                <a:gd name="connsiteX47" fmla="*/ 7828 w 2442017"/>
                <a:gd name="connsiteY47" fmla="*/ 2101018 h 2159216"/>
                <a:gd name="connsiteX48" fmla="*/ 14498 w 2442017"/>
                <a:gd name="connsiteY48" fmla="*/ 2030297 h 2159216"/>
                <a:gd name="connsiteX49" fmla="*/ 158971 w 2442017"/>
                <a:gd name="connsiteY49" fmla="*/ 1998578 h 2159216"/>
                <a:gd name="connsiteX50" fmla="*/ 272602 w 2442017"/>
                <a:gd name="connsiteY50" fmla="*/ 1933372 h 2159216"/>
                <a:gd name="connsiteX51" fmla="*/ 356910 w 2442017"/>
                <a:gd name="connsiteY51" fmla="*/ 1823873 h 2159216"/>
                <a:gd name="connsiteX52" fmla="*/ 210957 w 2442017"/>
                <a:gd name="connsiteY52" fmla="*/ 1771153 h 2159216"/>
                <a:gd name="connsiteX53" fmla="*/ 89132 w 2442017"/>
                <a:gd name="connsiteY53" fmla="*/ 1710191 h 2159216"/>
                <a:gd name="connsiteX54" fmla="*/ 10447 w 2442017"/>
                <a:gd name="connsiteY54" fmla="*/ 1601285 h 2159216"/>
                <a:gd name="connsiteX55" fmla="*/ 103878 w 2442017"/>
                <a:gd name="connsiteY55" fmla="*/ 1401036 h 2159216"/>
                <a:gd name="connsiteX56" fmla="*/ 229659 w 2442017"/>
                <a:gd name="connsiteY56" fmla="*/ 1329523 h 2159216"/>
                <a:gd name="connsiteX57" fmla="*/ 265184 w 2442017"/>
                <a:gd name="connsiteY57" fmla="*/ 1275227 h 2159216"/>
                <a:gd name="connsiteX58" fmla="*/ 384157 w 2442017"/>
                <a:gd name="connsiteY58" fmla="*/ 1092590 h 2159216"/>
                <a:gd name="connsiteX59" fmla="*/ 390402 w 2442017"/>
                <a:gd name="connsiteY59" fmla="*/ 1021107 h 2159216"/>
                <a:gd name="connsiteX60" fmla="*/ 399927 w 2442017"/>
                <a:gd name="connsiteY60" fmla="*/ 960812 h 2159216"/>
                <a:gd name="connsiteX61" fmla="*/ 435646 w 2442017"/>
                <a:gd name="connsiteY61" fmla="*/ 952051 h 2159216"/>
                <a:gd name="connsiteX62" fmla="*/ 465074 w 2442017"/>
                <a:gd name="connsiteY62" fmla="*/ 983142 h 2159216"/>
                <a:gd name="connsiteX63" fmla="*/ 483271 w 2442017"/>
                <a:gd name="connsiteY63" fmla="*/ 966338 h 2159216"/>
                <a:gd name="connsiteX64" fmla="*/ 481743 w 2442017"/>
                <a:gd name="connsiteY64" fmla="*/ 906088 h 2159216"/>
                <a:gd name="connsiteX65" fmla="*/ 533188 w 2442017"/>
                <a:gd name="connsiteY65" fmla="*/ 885556 h 2159216"/>
                <a:gd name="connsiteX66" fmla="*/ 576139 w 2442017"/>
                <a:gd name="connsiteY66" fmla="*/ 930620 h 2159216"/>
                <a:gd name="connsiteX67" fmla="*/ 592808 w 2442017"/>
                <a:gd name="connsiteY67" fmla="*/ 952051 h 2159216"/>
                <a:gd name="connsiteX68" fmla="*/ 621833 w 2442017"/>
                <a:gd name="connsiteY68" fmla="*/ 939380 h 2159216"/>
                <a:gd name="connsiteX69" fmla="*/ 630908 w 2442017"/>
                <a:gd name="connsiteY69" fmla="*/ 880613 h 2159216"/>
                <a:gd name="connsiteX70" fmla="*/ 631942 w 2442017"/>
                <a:gd name="connsiteY70" fmla="*/ 847186 h 2159216"/>
                <a:gd name="connsiteX71" fmla="*/ 652339 w 2442017"/>
                <a:gd name="connsiteY71" fmla="*/ 823463 h 2159216"/>
                <a:gd name="connsiteX72" fmla="*/ 708097 w 2442017"/>
                <a:gd name="connsiteY72" fmla="*/ 804952 h 2159216"/>
                <a:gd name="connsiteX73" fmla="*/ 740446 w 2442017"/>
                <a:gd name="connsiteY73" fmla="*/ 799651 h 2159216"/>
                <a:gd name="connsiteX74" fmla="*/ 758642 w 2442017"/>
                <a:gd name="connsiteY74" fmla="*/ 767167 h 2159216"/>
                <a:gd name="connsiteX75" fmla="*/ 783308 w 2442017"/>
                <a:gd name="connsiteY75" fmla="*/ 759170 h 2159216"/>
                <a:gd name="connsiteX76" fmla="*/ 799977 w 2442017"/>
                <a:gd name="connsiteY76" fmla="*/ 735357 h 2159216"/>
                <a:gd name="connsiteX77" fmla="*/ 823789 w 2442017"/>
                <a:gd name="connsiteY77" fmla="*/ 787745 h 2159216"/>
                <a:gd name="connsiteX78" fmla="*/ 866652 w 2442017"/>
                <a:gd name="connsiteY78" fmla="*/ 785364 h 2159216"/>
                <a:gd name="connsiteX79" fmla="*/ 904752 w 2442017"/>
                <a:gd name="connsiteY79" fmla="*/ 797270 h 2159216"/>
                <a:gd name="connsiteX80" fmla="*/ 928564 w 2442017"/>
                <a:gd name="connsiteY80" fmla="*/ 787745 h 2159216"/>
                <a:gd name="connsiteX81" fmla="*/ 957139 w 2442017"/>
                <a:gd name="connsiteY81" fmla="*/ 859182 h 2159216"/>
                <a:gd name="connsiteX82" fmla="*/ 982075 w 2442017"/>
                <a:gd name="connsiteY82" fmla="*/ 846872 h 2159216"/>
                <a:gd name="connsiteX83" fmla="*/ 1025207 w 2442017"/>
                <a:gd name="connsiteY83" fmla="*/ 852532 h 2159216"/>
                <a:gd name="connsiteX84" fmla="*/ 1059533 w 2442017"/>
                <a:gd name="connsiteY84" fmla="*/ 859182 h 2159216"/>
                <a:gd name="connsiteX85" fmla="*/ 1118884 w 2442017"/>
                <a:gd name="connsiteY85" fmla="*/ 914715 h 2159216"/>
                <a:gd name="connsiteX86" fmla="*/ 1147639 w 2442017"/>
                <a:gd name="connsiteY86" fmla="*/ 899663 h 2159216"/>
                <a:gd name="connsiteX87" fmla="*/ 1183358 w 2442017"/>
                <a:gd name="connsiteY87" fmla="*/ 923476 h 2159216"/>
                <a:gd name="connsiteX88" fmla="*/ 1235746 w 2442017"/>
                <a:gd name="connsiteY88" fmla="*/ 952051 h 2159216"/>
                <a:gd name="connsiteX89" fmla="*/ 1316708 w 2442017"/>
                <a:gd name="connsiteY89" fmla="*/ 956633 h 2159216"/>
                <a:gd name="connsiteX90" fmla="*/ 1340205 w 2442017"/>
                <a:gd name="connsiteY90" fmla="*/ 917680 h 2159216"/>
                <a:gd name="connsiteX91" fmla="*/ 1304802 w 2442017"/>
                <a:gd name="connsiteY91" fmla="*/ 875851 h 2159216"/>
                <a:gd name="connsiteX92" fmla="*/ 1229859 w 2442017"/>
                <a:gd name="connsiteY92" fmla="*/ 823687 h 2159216"/>
                <a:gd name="connsiteX93" fmla="*/ 1142877 w 2442017"/>
                <a:gd name="connsiteY93" fmla="*/ 778220 h 2159216"/>
                <a:gd name="connsiteX94" fmla="*/ 1057646 w 2442017"/>
                <a:gd name="connsiteY94" fmla="*/ 685396 h 2159216"/>
                <a:gd name="connsiteX95" fmla="*/ 1019052 w 2442017"/>
                <a:gd name="connsiteY95" fmla="*/ 663920 h 2159216"/>
                <a:gd name="connsiteX96" fmla="*/ 937460 w 2442017"/>
                <a:gd name="connsiteY96" fmla="*/ 588124 h 2159216"/>
                <a:gd name="connsiteX97" fmla="*/ 907133 w 2442017"/>
                <a:gd name="connsiteY97" fmla="*/ 521045 h 2159216"/>
                <a:gd name="connsiteX98" fmla="*/ 876177 w 2442017"/>
                <a:gd name="connsiteY98" fmla="*/ 471038 h 2159216"/>
                <a:gd name="connsiteX99" fmla="*/ 859193 w 2442017"/>
                <a:gd name="connsiteY99" fmla="*/ 455134 h 2159216"/>
                <a:gd name="connsiteX100" fmla="*/ 864270 w 2442017"/>
                <a:gd name="connsiteY100" fmla="*/ 418651 h 2159216"/>
                <a:gd name="connsiteX101" fmla="*/ 885702 w 2442017"/>
                <a:gd name="connsiteY101" fmla="*/ 378394 h 2159216"/>
                <a:gd name="connsiteX102" fmla="*/ 842839 w 2442017"/>
                <a:gd name="connsiteY102" fmla="*/ 378170 h 2159216"/>
                <a:gd name="connsiteX103" fmla="*/ 800920 w 2442017"/>
                <a:gd name="connsiteY103" fmla="*/ 353099 h 2159216"/>
                <a:gd name="connsiteX104" fmla="*/ 792833 w 2442017"/>
                <a:gd name="connsiteY104" fmla="*/ 290063 h 2159216"/>
                <a:gd name="connsiteX105" fmla="*/ 761877 w 2442017"/>
                <a:gd name="connsiteY105" fmla="*/ 275776 h 2159216"/>
                <a:gd name="connsiteX106" fmla="*/ 756305 w 2442017"/>
                <a:gd name="connsiteY106" fmla="*/ 252862 h 2159216"/>
                <a:gd name="connsiteX107" fmla="*/ 704727 w 2442017"/>
                <a:gd name="connsiteY107" fmla="*/ 256726 h 2159216"/>
                <a:gd name="connsiteX108" fmla="*/ 692821 w 2442017"/>
                <a:gd name="connsiteY108" fmla="*/ 240057 h 2159216"/>
                <a:gd name="connsiteX109" fmla="*/ 642814 w 2442017"/>
                <a:gd name="connsiteY109" fmla="*/ 247201 h 2159216"/>
                <a:gd name="connsiteX110" fmla="*/ 621383 w 2442017"/>
                <a:gd name="connsiteY110" fmla="*/ 235295 h 2159216"/>
                <a:gd name="connsiteX111" fmla="*/ 608758 w 2442017"/>
                <a:gd name="connsiteY111" fmla="*/ 193644 h 2159216"/>
                <a:gd name="connsiteX112" fmla="*/ 534938 w 2442017"/>
                <a:gd name="connsiteY112" fmla="*/ 215075 h 2159216"/>
                <a:gd name="connsiteX113" fmla="*/ 559471 w 2442017"/>
                <a:gd name="connsiteY113" fmla="*/ 178145 h 2159216"/>
                <a:gd name="connsiteX114" fmla="*/ 607096 w 2442017"/>
                <a:gd name="connsiteY114" fmla="*/ 154332 h 2159216"/>
                <a:gd name="connsiteX115" fmla="*/ 642815 w 2442017"/>
                <a:gd name="connsiteY115" fmla="*/ 142426 h 2159216"/>
                <a:gd name="connsiteX116" fmla="*/ 657101 w 2442017"/>
                <a:gd name="connsiteY116" fmla="*/ 92419 h 2159216"/>
                <a:gd name="connsiteX117" fmla="*/ 699964 w 2442017"/>
                <a:gd name="connsiteY117" fmla="*/ 97182 h 2159216"/>
                <a:gd name="connsiteX118" fmla="*/ 803301 w 2442017"/>
                <a:gd name="connsiteY118" fmla="*/ 41649 h 2159216"/>
                <a:gd name="connsiteX119" fmla="*/ 1037113 w 2442017"/>
                <a:gd name="connsiteY119" fmla="*/ 0 h 2159216"/>
                <a:gd name="connsiteX120" fmla="*/ 1135823 w 2442017"/>
                <a:gd name="connsiteY120" fmla="*/ 27677 h 2159216"/>
                <a:gd name="connsiteX121" fmla="*/ 1200027 w 2442017"/>
                <a:gd name="connsiteY121" fmla="*/ 61463 h 2159216"/>
                <a:gd name="connsiteX122" fmla="*/ 1242889 w 2442017"/>
                <a:gd name="connsiteY122" fmla="*/ 90038 h 2159216"/>
                <a:gd name="connsiteX123" fmla="*/ 1424987 w 2442017"/>
                <a:gd name="connsiteY123" fmla="*/ 102933 h 2159216"/>
                <a:gd name="connsiteX0" fmla="*/ 1424987 w 2442017"/>
                <a:gd name="connsiteY0" fmla="*/ 102933 h 2159216"/>
                <a:gd name="connsiteX1" fmla="*/ 1343486 w 2442017"/>
                <a:gd name="connsiteY1" fmla="*/ 309068 h 2159216"/>
                <a:gd name="connsiteX2" fmla="*/ 1317607 w 2442017"/>
                <a:gd name="connsiteY2" fmla="*/ 464344 h 2159216"/>
                <a:gd name="connsiteX3" fmla="*/ 1472882 w 2442017"/>
                <a:gd name="connsiteY3" fmla="*/ 610993 h 2159216"/>
                <a:gd name="connsiteX4" fmla="*/ 1648693 w 2442017"/>
                <a:gd name="connsiteY4" fmla="*/ 658206 h 2159216"/>
                <a:gd name="connsiteX5" fmla="*/ 1841839 w 2442017"/>
                <a:gd name="connsiteY5" fmla="*/ 708476 h 2159216"/>
                <a:gd name="connsiteX6" fmla="*/ 1926506 w 2442017"/>
                <a:gd name="connsiteY6" fmla="*/ 761392 h 2159216"/>
                <a:gd name="connsiteX7" fmla="*/ 1973575 w 2442017"/>
                <a:gd name="connsiteY7" fmla="*/ 852781 h 2159216"/>
                <a:gd name="connsiteX8" fmla="*/ 1951797 w 2442017"/>
                <a:gd name="connsiteY8" fmla="*/ 1000919 h 2159216"/>
                <a:gd name="connsiteX9" fmla="*/ 2066736 w 2442017"/>
                <a:gd name="connsiteY9" fmla="*/ 1145092 h 2159216"/>
                <a:gd name="connsiteX10" fmla="*/ 2194025 w 2442017"/>
                <a:gd name="connsiteY10" fmla="*/ 1254091 h 2159216"/>
                <a:gd name="connsiteX11" fmla="*/ 2354014 w 2442017"/>
                <a:gd name="connsiteY11" fmla="*/ 1355401 h 2159216"/>
                <a:gd name="connsiteX12" fmla="*/ 2294277 w 2442017"/>
                <a:gd name="connsiteY12" fmla="*/ 1481059 h 2159216"/>
                <a:gd name="connsiteX13" fmla="*/ 2228131 w 2442017"/>
                <a:gd name="connsiteY13" fmla="*/ 1526039 h 2159216"/>
                <a:gd name="connsiteX14" fmla="*/ 2345717 w 2442017"/>
                <a:gd name="connsiteY14" fmla="*/ 1633513 h 2159216"/>
                <a:gd name="connsiteX15" fmla="*/ 2382071 w 2442017"/>
                <a:gd name="connsiteY15" fmla="*/ 1761969 h 2159216"/>
                <a:gd name="connsiteX16" fmla="*/ 2442017 w 2442017"/>
                <a:gd name="connsiteY16" fmla="*/ 1935877 h 2159216"/>
                <a:gd name="connsiteX17" fmla="*/ 2367383 w 2442017"/>
                <a:gd name="connsiteY17" fmla="*/ 2044106 h 2159216"/>
                <a:gd name="connsiteX18" fmla="*/ 2164631 w 2442017"/>
                <a:gd name="connsiteY18" fmla="*/ 1893809 h 2159216"/>
                <a:gd name="connsiteX19" fmla="*/ 2154047 w 2442017"/>
                <a:gd name="connsiteY19" fmla="*/ 2044623 h 2159216"/>
                <a:gd name="connsiteX20" fmla="*/ 2102031 w 2442017"/>
                <a:gd name="connsiteY20" fmla="*/ 2103801 h 2159216"/>
                <a:gd name="connsiteX21" fmla="*/ 1958383 w 2442017"/>
                <a:gd name="connsiteY21" fmla="*/ 2045375 h 2159216"/>
                <a:gd name="connsiteX22" fmla="*/ 1907985 w 2442017"/>
                <a:gd name="connsiteY22" fmla="*/ 1912330 h 2159216"/>
                <a:gd name="connsiteX23" fmla="*/ 1870943 w 2442017"/>
                <a:gd name="connsiteY23" fmla="*/ 1742997 h 2159216"/>
                <a:gd name="connsiteX24" fmla="*/ 1773047 w 2442017"/>
                <a:gd name="connsiteY24" fmla="*/ 1592185 h 2159216"/>
                <a:gd name="connsiteX25" fmla="*/ 1736005 w 2442017"/>
                <a:gd name="connsiteY25" fmla="*/ 1732414 h 2159216"/>
                <a:gd name="connsiteX26" fmla="*/ 1746588 w 2442017"/>
                <a:gd name="connsiteY26" fmla="*/ 1917623 h 2159216"/>
                <a:gd name="connsiteX27" fmla="*/ 1642075 w 2442017"/>
                <a:gd name="connsiteY27" fmla="*/ 2061139 h 2159216"/>
                <a:gd name="connsiteX28" fmla="*/ 1487629 w 2442017"/>
                <a:gd name="connsiteY28" fmla="*/ 1964876 h 2159216"/>
                <a:gd name="connsiteX29" fmla="*/ 1302685 w 2442017"/>
                <a:gd name="connsiteY29" fmla="*/ 1899524 h 2159216"/>
                <a:gd name="connsiteX30" fmla="*/ 1251884 w 2442017"/>
                <a:gd name="connsiteY30" fmla="*/ 1750563 h 2159216"/>
                <a:gd name="connsiteX31" fmla="*/ 1251818 w 2442017"/>
                <a:gd name="connsiteY31" fmla="*/ 1631873 h 2159216"/>
                <a:gd name="connsiteX32" fmla="*/ 1172394 w 2442017"/>
                <a:gd name="connsiteY32" fmla="*/ 1669510 h 2159216"/>
                <a:gd name="connsiteX33" fmla="*/ 1140693 w 2442017"/>
                <a:gd name="connsiteY33" fmla="*/ 1886171 h 2159216"/>
                <a:gd name="connsiteX34" fmla="*/ 876927 w 2442017"/>
                <a:gd name="connsiteY34" fmla="*/ 1962847 h 2159216"/>
                <a:gd name="connsiteX35" fmla="*/ 690202 w 2442017"/>
                <a:gd name="connsiteY35" fmla="*/ 1914926 h 2159216"/>
                <a:gd name="connsiteX36" fmla="*/ 571966 w 2442017"/>
                <a:gd name="connsiteY36" fmla="*/ 1802178 h 2159216"/>
                <a:gd name="connsiteX37" fmla="*/ 524786 w 2442017"/>
                <a:gd name="connsiteY37" fmla="*/ 1788024 h 2159216"/>
                <a:gd name="connsiteX38" fmla="*/ 479568 w 2442017"/>
                <a:gd name="connsiteY38" fmla="*/ 1879678 h 2159216"/>
                <a:gd name="connsiteX39" fmla="*/ 431675 w 2442017"/>
                <a:gd name="connsiteY39" fmla="*/ 1975724 h 2159216"/>
                <a:gd name="connsiteX40" fmla="*/ 415083 w 2442017"/>
                <a:gd name="connsiteY40" fmla="*/ 2154428 h 2159216"/>
                <a:gd name="connsiteX41" fmla="*/ 359711 w 2442017"/>
                <a:gd name="connsiteY41" fmla="*/ 2093993 h 2159216"/>
                <a:gd name="connsiteX42" fmla="*/ 352620 w 2442017"/>
                <a:gd name="connsiteY42" fmla="*/ 1923619 h 2159216"/>
                <a:gd name="connsiteX43" fmla="*/ 271604 w 2442017"/>
                <a:gd name="connsiteY43" fmla="*/ 2013534 h 2159216"/>
                <a:gd name="connsiteX44" fmla="*/ 196532 w 2442017"/>
                <a:gd name="connsiteY44" fmla="*/ 2147095 h 2159216"/>
                <a:gd name="connsiteX45" fmla="*/ 195075 w 2442017"/>
                <a:gd name="connsiteY45" fmla="*/ 2063585 h 2159216"/>
                <a:gd name="connsiteX46" fmla="*/ 125733 w 2442017"/>
                <a:gd name="connsiteY46" fmla="*/ 2068548 h 2159216"/>
                <a:gd name="connsiteX47" fmla="*/ 7828 w 2442017"/>
                <a:gd name="connsiteY47" fmla="*/ 2101018 h 2159216"/>
                <a:gd name="connsiteX48" fmla="*/ 14498 w 2442017"/>
                <a:gd name="connsiteY48" fmla="*/ 2030297 h 2159216"/>
                <a:gd name="connsiteX49" fmla="*/ 158971 w 2442017"/>
                <a:gd name="connsiteY49" fmla="*/ 1998578 h 2159216"/>
                <a:gd name="connsiteX50" fmla="*/ 272602 w 2442017"/>
                <a:gd name="connsiteY50" fmla="*/ 1933372 h 2159216"/>
                <a:gd name="connsiteX51" fmla="*/ 356910 w 2442017"/>
                <a:gd name="connsiteY51" fmla="*/ 1823873 h 2159216"/>
                <a:gd name="connsiteX52" fmla="*/ 210957 w 2442017"/>
                <a:gd name="connsiteY52" fmla="*/ 1771153 h 2159216"/>
                <a:gd name="connsiteX53" fmla="*/ 89132 w 2442017"/>
                <a:gd name="connsiteY53" fmla="*/ 1710191 h 2159216"/>
                <a:gd name="connsiteX54" fmla="*/ 10447 w 2442017"/>
                <a:gd name="connsiteY54" fmla="*/ 1601285 h 2159216"/>
                <a:gd name="connsiteX55" fmla="*/ 103878 w 2442017"/>
                <a:gd name="connsiteY55" fmla="*/ 1401036 h 2159216"/>
                <a:gd name="connsiteX56" fmla="*/ 229659 w 2442017"/>
                <a:gd name="connsiteY56" fmla="*/ 1329523 h 2159216"/>
                <a:gd name="connsiteX57" fmla="*/ 265184 w 2442017"/>
                <a:gd name="connsiteY57" fmla="*/ 1275227 h 2159216"/>
                <a:gd name="connsiteX58" fmla="*/ 384157 w 2442017"/>
                <a:gd name="connsiteY58" fmla="*/ 1092590 h 2159216"/>
                <a:gd name="connsiteX59" fmla="*/ 390402 w 2442017"/>
                <a:gd name="connsiteY59" fmla="*/ 1021107 h 2159216"/>
                <a:gd name="connsiteX60" fmla="*/ 399927 w 2442017"/>
                <a:gd name="connsiteY60" fmla="*/ 960812 h 2159216"/>
                <a:gd name="connsiteX61" fmla="*/ 435646 w 2442017"/>
                <a:gd name="connsiteY61" fmla="*/ 952051 h 2159216"/>
                <a:gd name="connsiteX62" fmla="*/ 465074 w 2442017"/>
                <a:gd name="connsiteY62" fmla="*/ 983142 h 2159216"/>
                <a:gd name="connsiteX63" fmla="*/ 483271 w 2442017"/>
                <a:gd name="connsiteY63" fmla="*/ 966338 h 2159216"/>
                <a:gd name="connsiteX64" fmla="*/ 481743 w 2442017"/>
                <a:gd name="connsiteY64" fmla="*/ 906088 h 2159216"/>
                <a:gd name="connsiteX65" fmla="*/ 533188 w 2442017"/>
                <a:gd name="connsiteY65" fmla="*/ 885556 h 2159216"/>
                <a:gd name="connsiteX66" fmla="*/ 576139 w 2442017"/>
                <a:gd name="connsiteY66" fmla="*/ 930620 h 2159216"/>
                <a:gd name="connsiteX67" fmla="*/ 592808 w 2442017"/>
                <a:gd name="connsiteY67" fmla="*/ 952051 h 2159216"/>
                <a:gd name="connsiteX68" fmla="*/ 621833 w 2442017"/>
                <a:gd name="connsiteY68" fmla="*/ 939380 h 2159216"/>
                <a:gd name="connsiteX69" fmla="*/ 630908 w 2442017"/>
                <a:gd name="connsiteY69" fmla="*/ 880613 h 2159216"/>
                <a:gd name="connsiteX70" fmla="*/ 631942 w 2442017"/>
                <a:gd name="connsiteY70" fmla="*/ 847186 h 2159216"/>
                <a:gd name="connsiteX71" fmla="*/ 652339 w 2442017"/>
                <a:gd name="connsiteY71" fmla="*/ 823463 h 2159216"/>
                <a:gd name="connsiteX72" fmla="*/ 708097 w 2442017"/>
                <a:gd name="connsiteY72" fmla="*/ 804952 h 2159216"/>
                <a:gd name="connsiteX73" fmla="*/ 740446 w 2442017"/>
                <a:gd name="connsiteY73" fmla="*/ 799651 h 2159216"/>
                <a:gd name="connsiteX74" fmla="*/ 758642 w 2442017"/>
                <a:gd name="connsiteY74" fmla="*/ 767167 h 2159216"/>
                <a:gd name="connsiteX75" fmla="*/ 783308 w 2442017"/>
                <a:gd name="connsiteY75" fmla="*/ 759170 h 2159216"/>
                <a:gd name="connsiteX76" fmla="*/ 799977 w 2442017"/>
                <a:gd name="connsiteY76" fmla="*/ 735357 h 2159216"/>
                <a:gd name="connsiteX77" fmla="*/ 823789 w 2442017"/>
                <a:gd name="connsiteY77" fmla="*/ 787745 h 2159216"/>
                <a:gd name="connsiteX78" fmla="*/ 866652 w 2442017"/>
                <a:gd name="connsiteY78" fmla="*/ 785364 h 2159216"/>
                <a:gd name="connsiteX79" fmla="*/ 904752 w 2442017"/>
                <a:gd name="connsiteY79" fmla="*/ 797270 h 2159216"/>
                <a:gd name="connsiteX80" fmla="*/ 928564 w 2442017"/>
                <a:gd name="connsiteY80" fmla="*/ 787745 h 2159216"/>
                <a:gd name="connsiteX81" fmla="*/ 957139 w 2442017"/>
                <a:gd name="connsiteY81" fmla="*/ 859182 h 2159216"/>
                <a:gd name="connsiteX82" fmla="*/ 982075 w 2442017"/>
                <a:gd name="connsiteY82" fmla="*/ 846872 h 2159216"/>
                <a:gd name="connsiteX83" fmla="*/ 1025207 w 2442017"/>
                <a:gd name="connsiteY83" fmla="*/ 852532 h 2159216"/>
                <a:gd name="connsiteX84" fmla="*/ 1059533 w 2442017"/>
                <a:gd name="connsiteY84" fmla="*/ 859182 h 2159216"/>
                <a:gd name="connsiteX85" fmla="*/ 1118884 w 2442017"/>
                <a:gd name="connsiteY85" fmla="*/ 914715 h 2159216"/>
                <a:gd name="connsiteX86" fmla="*/ 1147639 w 2442017"/>
                <a:gd name="connsiteY86" fmla="*/ 899663 h 2159216"/>
                <a:gd name="connsiteX87" fmla="*/ 1183358 w 2442017"/>
                <a:gd name="connsiteY87" fmla="*/ 923476 h 2159216"/>
                <a:gd name="connsiteX88" fmla="*/ 1235746 w 2442017"/>
                <a:gd name="connsiteY88" fmla="*/ 952051 h 2159216"/>
                <a:gd name="connsiteX89" fmla="*/ 1316708 w 2442017"/>
                <a:gd name="connsiteY89" fmla="*/ 956633 h 2159216"/>
                <a:gd name="connsiteX90" fmla="*/ 1340205 w 2442017"/>
                <a:gd name="connsiteY90" fmla="*/ 917680 h 2159216"/>
                <a:gd name="connsiteX91" fmla="*/ 1304802 w 2442017"/>
                <a:gd name="connsiteY91" fmla="*/ 875851 h 2159216"/>
                <a:gd name="connsiteX92" fmla="*/ 1229859 w 2442017"/>
                <a:gd name="connsiteY92" fmla="*/ 823687 h 2159216"/>
                <a:gd name="connsiteX93" fmla="*/ 1142877 w 2442017"/>
                <a:gd name="connsiteY93" fmla="*/ 778220 h 2159216"/>
                <a:gd name="connsiteX94" fmla="*/ 1057646 w 2442017"/>
                <a:gd name="connsiteY94" fmla="*/ 685396 h 2159216"/>
                <a:gd name="connsiteX95" fmla="*/ 1019052 w 2442017"/>
                <a:gd name="connsiteY95" fmla="*/ 663920 h 2159216"/>
                <a:gd name="connsiteX96" fmla="*/ 937460 w 2442017"/>
                <a:gd name="connsiteY96" fmla="*/ 588124 h 2159216"/>
                <a:gd name="connsiteX97" fmla="*/ 907133 w 2442017"/>
                <a:gd name="connsiteY97" fmla="*/ 521045 h 2159216"/>
                <a:gd name="connsiteX98" fmla="*/ 876177 w 2442017"/>
                <a:gd name="connsiteY98" fmla="*/ 471038 h 2159216"/>
                <a:gd name="connsiteX99" fmla="*/ 859193 w 2442017"/>
                <a:gd name="connsiteY99" fmla="*/ 455134 h 2159216"/>
                <a:gd name="connsiteX100" fmla="*/ 864270 w 2442017"/>
                <a:gd name="connsiteY100" fmla="*/ 418651 h 2159216"/>
                <a:gd name="connsiteX101" fmla="*/ 885702 w 2442017"/>
                <a:gd name="connsiteY101" fmla="*/ 378394 h 2159216"/>
                <a:gd name="connsiteX102" fmla="*/ 842839 w 2442017"/>
                <a:gd name="connsiteY102" fmla="*/ 378170 h 2159216"/>
                <a:gd name="connsiteX103" fmla="*/ 800920 w 2442017"/>
                <a:gd name="connsiteY103" fmla="*/ 353099 h 2159216"/>
                <a:gd name="connsiteX104" fmla="*/ 792833 w 2442017"/>
                <a:gd name="connsiteY104" fmla="*/ 290063 h 2159216"/>
                <a:gd name="connsiteX105" fmla="*/ 761877 w 2442017"/>
                <a:gd name="connsiteY105" fmla="*/ 275776 h 2159216"/>
                <a:gd name="connsiteX106" fmla="*/ 756305 w 2442017"/>
                <a:gd name="connsiteY106" fmla="*/ 252862 h 2159216"/>
                <a:gd name="connsiteX107" fmla="*/ 704727 w 2442017"/>
                <a:gd name="connsiteY107" fmla="*/ 256726 h 2159216"/>
                <a:gd name="connsiteX108" fmla="*/ 692821 w 2442017"/>
                <a:gd name="connsiteY108" fmla="*/ 240057 h 2159216"/>
                <a:gd name="connsiteX109" fmla="*/ 642814 w 2442017"/>
                <a:gd name="connsiteY109" fmla="*/ 247201 h 2159216"/>
                <a:gd name="connsiteX110" fmla="*/ 621383 w 2442017"/>
                <a:gd name="connsiteY110" fmla="*/ 235295 h 2159216"/>
                <a:gd name="connsiteX111" fmla="*/ 608758 w 2442017"/>
                <a:gd name="connsiteY111" fmla="*/ 193644 h 2159216"/>
                <a:gd name="connsiteX112" fmla="*/ 534938 w 2442017"/>
                <a:gd name="connsiteY112" fmla="*/ 215075 h 2159216"/>
                <a:gd name="connsiteX113" fmla="*/ 559471 w 2442017"/>
                <a:gd name="connsiteY113" fmla="*/ 178145 h 2159216"/>
                <a:gd name="connsiteX114" fmla="*/ 607096 w 2442017"/>
                <a:gd name="connsiteY114" fmla="*/ 154332 h 2159216"/>
                <a:gd name="connsiteX115" fmla="*/ 642815 w 2442017"/>
                <a:gd name="connsiteY115" fmla="*/ 142426 h 2159216"/>
                <a:gd name="connsiteX116" fmla="*/ 657101 w 2442017"/>
                <a:gd name="connsiteY116" fmla="*/ 92419 h 2159216"/>
                <a:gd name="connsiteX117" fmla="*/ 699964 w 2442017"/>
                <a:gd name="connsiteY117" fmla="*/ 97182 h 2159216"/>
                <a:gd name="connsiteX118" fmla="*/ 803301 w 2442017"/>
                <a:gd name="connsiteY118" fmla="*/ 41649 h 2159216"/>
                <a:gd name="connsiteX119" fmla="*/ 1037113 w 2442017"/>
                <a:gd name="connsiteY119" fmla="*/ 0 h 2159216"/>
                <a:gd name="connsiteX120" fmla="*/ 1135823 w 2442017"/>
                <a:gd name="connsiteY120" fmla="*/ 27677 h 2159216"/>
                <a:gd name="connsiteX121" fmla="*/ 1200027 w 2442017"/>
                <a:gd name="connsiteY121" fmla="*/ 61463 h 2159216"/>
                <a:gd name="connsiteX122" fmla="*/ 1242889 w 2442017"/>
                <a:gd name="connsiteY122" fmla="*/ 90038 h 2159216"/>
                <a:gd name="connsiteX123" fmla="*/ 1424987 w 2442017"/>
                <a:gd name="connsiteY123" fmla="*/ 102933 h 2159216"/>
                <a:gd name="connsiteX0" fmla="*/ 1424987 w 2442017"/>
                <a:gd name="connsiteY0" fmla="*/ 102933 h 2159216"/>
                <a:gd name="connsiteX1" fmla="*/ 1343486 w 2442017"/>
                <a:gd name="connsiteY1" fmla="*/ 309068 h 2159216"/>
                <a:gd name="connsiteX2" fmla="*/ 1317607 w 2442017"/>
                <a:gd name="connsiteY2" fmla="*/ 464344 h 2159216"/>
                <a:gd name="connsiteX3" fmla="*/ 1472882 w 2442017"/>
                <a:gd name="connsiteY3" fmla="*/ 610993 h 2159216"/>
                <a:gd name="connsiteX4" fmla="*/ 1648693 w 2442017"/>
                <a:gd name="connsiteY4" fmla="*/ 658206 h 2159216"/>
                <a:gd name="connsiteX5" fmla="*/ 1841839 w 2442017"/>
                <a:gd name="connsiteY5" fmla="*/ 708476 h 2159216"/>
                <a:gd name="connsiteX6" fmla="*/ 1926506 w 2442017"/>
                <a:gd name="connsiteY6" fmla="*/ 761392 h 2159216"/>
                <a:gd name="connsiteX7" fmla="*/ 1973575 w 2442017"/>
                <a:gd name="connsiteY7" fmla="*/ 852781 h 2159216"/>
                <a:gd name="connsiteX8" fmla="*/ 1951797 w 2442017"/>
                <a:gd name="connsiteY8" fmla="*/ 1000919 h 2159216"/>
                <a:gd name="connsiteX9" fmla="*/ 2066736 w 2442017"/>
                <a:gd name="connsiteY9" fmla="*/ 1145092 h 2159216"/>
                <a:gd name="connsiteX10" fmla="*/ 2194025 w 2442017"/>
                <a:gd name="connsiteY10" fmla="*/ 1254091 h 2159216"/>
                <a:gd name="connsiteX11" fmla="*/ 2197909 w 2442017"/>
                <a:gd name="connsiteY11" fmla="*/ 1336880 h 2159216"/>
                <a:gd name="connsiteX12" fmla="*/ 2294277 w 2442017"/>
                <a:gd name="connsiteY12" fmla="*/ 1481059 h 2159216"/>
                <a:gd name="connsiteX13" fmla="*/ 2228131 w 2442017"/>
                <a:gd name="connsiteY13" fmla="*/ 1526039 h 2159216"/>
                <a:gd name="connsiteX14" fmla="*/ 2345717 w 2442017"/>
                <a:gd name="connsiteY14" fmla="*/ 1633513 h 2159216"/>
                <a:gd name="connsiteX15" fmla="*/ 2382071 w 2442017"/>
                <a:gd name="connsiteY15" fmla="*/ 1761969 h 2159216"/>
                <a:gd name="connsiteX16" fmla="*/ 2442017 w 2442017"/>
                <a:gd name="connsiteY16" fmla="*/ 1935877 h 2159216"/>
                <a:gd name="connsiteX17" fmla="*/ 2367383 w 2442017"/>
                <a:gd name="connsiteY17" fmla="*/ 2044106 h 2159216"/>
                <a:gd name="connsiteX18" fmla="*/ 2164631 w 2442017"/>
                <a:gd name="connsiteY18" fmla="*/ 1893809 h 2159216"/>
                <a:gd name="connsiteX19" fmla="*/ 2154047 w 2442017"/>
                <a:gd name="connsiteY19" fmla="*/ 2044623 h 2159216"/>
                <a:gd name="connsiteX20" fmla="*/ 2102031 w 2442017"/>
                <a:gd name="connsiteY20" fmla="*/ 2103801 h 2159216"/>
                <a:gd name="connsiteX21" fmla="*/ 1958383 w 2442017"/>
                <a:gd name="connsiteY21" fmla="*/ 2045375 h 2159216"/>
                <a:gd name="connsiteX22" fmla="*/ 1907985 w 2442017"/>
                <a:gd name="connsiteY22" fmla="*/ 1912330 h 2159216"/>
                <a:gd name="connsiteX23" fmla="*/ 1870943 w 2442017"/>
                <a:gd name="connsiteY23" fmla="*/ 1742997 h 2159216"/>
                <a:gd name="connsiteX24" fmla="*/ 1773047 w 2442017"/>
                <a:gd name="connsiteY24" fmla="*/ 1592185 h 2159216"/>
                <a:gd name="connsiteX25" fmla="*/ 1736005 w 2442017"/>
                <a:gd name="connsiteY25" fmla="*/ 1732414 h 2159216"/>
                <a:gd name="connsiteX26" fmla="*/ 1746588 w 2442017"/>
                <a:gd name="connsiteY26" fmla="*/ 1917623 h 2159216"/>
                <a:gd name="connsiteX27" fmla="*/ 1642075 w 2442017"/>
                <a:gd name="connsiteY27" fmla="*/ 2061139 h 2159216"/>
                <a:gd name="connsiteX28" fmla="*/ 1487629 w 2442017"/>
                <a:gd name="connsiteY28" fmla="*/ 1964876 h 2159216"/>
                <a:gd name="connsiteX29" fmla="*/ 1302685 w 2442017"/>
                <a:gd name="connsiteY29" fmla="*/ 1899524 h 2159216"/>
                <a:gd name="connsiteX30" fmla="*/ 1251884 w 2442017"/>
                <a:gd name="connsiteY30" fmla="*/ 1750563 h 2159216"/>
                <a:gd name="connsiteX31" fmla="*/ 1251818 w 2442017"/>
                <a:gd name="connsiteY31" fmla="*/ 1631873 h 2159216"/>
                <a:gd name="connsiteX32" fmla="*/ 1172394 w 2442017"/>
                <a:gd name="connsiteY32" fmla="*/ 1669510 h 2159216"/>
                <a:gd name="connsiteX33" fmla="*/ 1140693 w 2442017"/>
                <a:gd name="connsiteY33" fmla="*/ 1886171 h 2159216"/>
                <a:gd name="connsiteX34" fmla="*/ 876927 w 2442017"/>
                <a:gd name="connsiteY34" fmla="*/ 1962847 h 2159216"/>
                <a:gd name="connsiteX35" fmla="*/ 690202 w 2442017"/>
                <a:gd name="connsiteY35" fmla="*/ 1914926 h 2159216"/>
                <a:gd name="connsiteX36" fmla="*/ 571966 w 2442017"/>
                <a:gd name="connsiteY36" fmla="*/ 1802178 h 2159216"/>
                <a:gd name="connsiteX37" fmla="*/ 524786 w 2442017"/>
                <a:gd name="connsiteY37" fmla="*/ 1788024 h 2159216"/>
                <a:gd name="connsiteX38" fmla="*/ 479568 w 2442017"/>
                <a:gd name="connsiteY38" fmla="*/ 1879678 h 2159216"/>
                <a:gd name="connsiteX39" fmla="*/ 431675 w 2442017"/>
                <a:gd name="connsiteY39" fmla="*/ 1975724 h 2159216"/>
                <a:gd name="connsiteX40" fmla="*/ 415083 w 2442017"/>
                <a:gd name="connsiteY40" fmla="*/ 2154428 h 2159216"/>
                <a:gd name="connsiteX41" fmla="*/ 359711 w 2442017"/>
                <a:gd name="connsiteY41" fmla="*/ 2093993 h 2159216"/>
                <a:gd name="connsiteX42" fmla="*/ 352620 w 2442017"/>
                <a:gd name="connsiteY42" fmla="*/ 1923619 h 2159216"/>
                <a:gd name="connsiteX43" fmla="*/ 271604 w 2442017"/>
                <a:gd name="connsiteY43" fmla="*/ 2013534 h 2159216"/>
                <a:gd name="connsiteX44" fmla="*/ 196532 w 2442017"/>
                <a:gd name="connsiteY44" fmla="*/ 2147095 h 2159216"/>
                <a:gd name="connsiteX45" fmla="*/ 195075 w 2442017"/>
                <a:gd name="connsiteY45" fmla="*/ 2063585 h 2159216"/>
                <a:gd name="connsiteX46" fmla="*/ 125733 w 2442017"/>
                <a:gd name="connsiteY46" fmla="*/ 2068548 h 2159216"/>
                <a:gd name="connsiteX47" fmla="*/ 7828 w 2442017"/>
                <a:gd name="connsiteY47" fmla="*/ 2101018 h 2159216"/>
                <a:gd name="connsiteX48" fmla="*/ 14498 w 2442017"/>
                <a:gd name="connsiteY48" fmla="*/ 2030297 h 2159216"/>
                <a:gd name="connsiteX49" fmla="*/ 158971 w 2442017"/>
                <a:gd name="connsiteY49" fmla="*/ 1998578 h 2159216"/>
                <a:gd name="connsiteX50" fmla="*/ 272602 w 2442017"/>
                <a:gd name="connsiteY50" fmla="*/ 1933372 h 2159216"/>
                <a:gd name="connsiteX51" fmla="*/ 356910 w 2442017"/>
                <a:gd name="connsiteY51" fmla="*/ 1823873 h 2159216"/>
                <a:gd name="connsiteX52" fmla="*/ 210957 w 2442017"/>
                <a:gd name="connsiteY52" fmla="*/ 1771153 h 2159216"/>
                <a:gd name="connsiteX53" fmla="*/ 89132 w 2442017"/>
                <a:gd name="connsiteY53" fmla="*/ 1710191 h 2159216"/>
                <a:gd name="connsiteX54" fmla="*/ 10447 w 2442017"/>
                <a:gd name="connsiteY54" fmla="*/ 1601285 h 2159216"/>
                <a:gd name="connsiteX55" fmla="*/ 103878 w 2442017"/>
                <a:gd name="connsiteY55" fmla="*/ 1401036 h 2159216"/>
                <a:gd name="connsiteX56" fmla="*/ 229659 w 2442017"/>
                <a:gd name="connsiteY56" fmla="*/ 1329523 h 2159216"/>
                <a:gd name="connsiteX57" fmla="*/ 265184 w 2442017"/>
                <a:gd name="connsiteY57" fmla="*/ 1275227 h 2159216"/>
                <a:gd name="connsiteX58" fmla="*/ 384157 w 2442017"/>
                <a:gd name="connsiteY58" fmla="*/ 1092590 h 2159216"/>
                <a:gd name="connsiteX59" fmla="*/ 390402 w 2442017"/>
                <a:gd name="connsiteY59" fmla="*/ 1021107 h 2159216"/>
                <a:gd name="connsiteX60" fmla="*/ 399927 w 2442017"/>
                <a:gd name="connsiteY60" fmla="*/ 960812 h 2159216"/>
                <a:gd name="connsiteX61" fmla="*/ 435646 w 2442017"/>
                <a:gd name="connsiteY61" fmla="*/ 952051 h 2159216"/>
                <a:gd name="connsiteX62" fmla="*/ 465074 w 2442017"/>
                <a:gd name="connsiteY62" fmla="*/ 983142 h 2159216"/>
                <a:gd name="connsiteX63" fmla="*/ 483271 w 2442017"/>
                <a:gd name="connsiteY63" fmla="*/ 966338 h 2159216"/>
                <a:gd name="connsiteX64" fmla="*/ 481743 w 2442017"/>
                <a:gd name="connsiteY64" fmla="*/ 906088 h 2159216"/>
                <a:gd name="connsiteX65" fmla="*/ 533188 w 2442017"/>
                <a:gd name="connsiteY65" fmla="*/ 885556 h 2159216"/>
                <a:gd name="connsiteX66" fmla="*/ 576139 w 2442017"/>
                <a:gd name="connsiteY66" fmla="*/ 930620 h 2159216"/>
                <a:gd name="connsiteX67" fmla="*/ 592808 w 2442017"/>
                <a:gd name="connsiteY67" fmla="*/ 952051 h 2159216"/>
                <a:gd name="connsiteX68" fmla="*/ 621833 w 2442017"/>
                <a:gd name="connsiteY68" fmla="*/ 939380 h 2159216"/>
                <a:gd name="connsiteX69" fmla="*/ 630908 w 2442017"/>
                <a:gd name="connsiteY69" fmla="*/ 880613 h 2159216"/>
                <a:gd name="connsiteX70" fmla="*/ 631942 w 2442017"/>
                <a:gd name="connsiteY70" fmla="*/ 847186 h 2159216"/>
                <a:gd name="connsiteX71" fmla="*/ 652339 w 2442017"/>
                <a:gd name="connsiteY71" fmla="*/ 823463 h 2159216"/>
                <a:gd name="connsiteX72" fmla="*/ 708097 w 2442017"/>
                <a:gd name="connsiteY72" fmla="*/ 804952 h 2159216"/>
                <a:gd name="connsiteX73" fmla="*/ 740446 w 2442017"/>
                <a:gd name="connsiteY73" fmla="*/ 799651 h 2159216"/>
                <a:gd name="connsiteX74" fmla="*/ 758642 w 2442017"/>
                <a:gd name="connsiteY74" fmla="*/ 767167 h 2159216"/>
                <a:gd name="connsiteX75" fmla="*/ 783308 w 2442017"/>
                <a:gd name="connsiteY75" fmla="*/ 759170 h 2159216"/>
                <a:gd name="connsiteX76" fmla="*/ 799977 w 2442017"/>
                <a:gd name="connsiteY76" fmla="*/ 735357 h 2159216"/>
                <a:gd name="connsiteX77" fmla="*/ 823789 w 2442017"/>
                <a:gd name="connsiteY77" fmla="*/ 787745 h 2159216"/>
                <a:gd name="connsiteX78" fmla="*/ 866652 w 2442017"/>
                <a:gd name="connsiteY78" fmla="*/ 785364 h 2159216"/>
                <a:gd name="connsiteX79" fmla="*/ 904752 w 2442017"/>
                <a:gd name="connsiteY79" fmla="*/ 797270 h 2159216"/>
                <a:gd name="connsiteX80" fmla="*/ 928564 w 2442017"/>
                <a:gd name="connsiteY80" fmla="*/ 787745 h 2159216"/>
                <a:gd name="connsiteX81" fmla="*/ 957139 w 2442017"/>
                <a:gd name="connsiteY81" fmla="*/ 859182 h 2159216"/>
                <a:gd name="connsiteX82" fmla="*/ 982075 w 2442017"/>
                <a:gd name="connsiteY82" fmla="*/ 846872 h 2159216"/>
                <a:gd name="connsiteX83" fmla="*/ 1025207 w 2442017"/>
                <a:gd name="connsiteY83" fmla="*/ 852532 h 2159216"/>
                <a:gd name="connsiteX84" fmla="*/ 1059533 w 2442017"/>
                <a:gd name="connsiteY84" fmla="*/ 859182 h 2159216"/>
                <a:gd name="connsiteX85" fmla="*/ 1118884 w 2442017"/>
                <a:gd name="connsiteY85" fmla="*/ 914715 h 2159216"/>
                <a:gd name="connsiteX86" fmla="*/ 1147639 w 2442017"/>
                <a:gd name="connsiteY86" fmla="*/ 899663 h 2159216"/>
                <a:gd name="connsiteX87" fmla="*/ 1183358 w 2442017"/>
                <a:gd name="connsiteY87" fmla="*/ 923476 h 2159216"/>
                <a:gd name="connsiteX88" fmla="*/ 1235746 w 2442017"/>
                <a:gd name="connsiteY88" fmla="*/ 952051 h 2159216"/>
                <a:gd name="connsiteX89" fmla="*/ 1316708 w 2442017"/>
                <a:gd name="connsiteY89" fmla="*/ 956633 h 2159216"/>
                <a:gd name="connsiteX90" fmla="*/ 1340205 w 2442017"/>
                <a:gd name="connsiteY90" fmla="*/ 917680 h 2159216"/>
                <a:gd name="connsiteX91" fmla="*/ 1304802 w 2442017"/>
                <a:gd name="connsiteY91" fmla="*/ 875851 h 2159216"/>
                <a:gd name="connsiteX92" fmla="*/ 1229859 w 2442017"/>
                <a:gd name="connsiteY92" fmla="*/ 823687 h 2159216"/>
                <a:gd name="connsiteX93" fmla="*/ 1142877 w 2442017"/>
                <a:gd name="connsiteY93" fmla="*/ 778220 h 2159216"/>
                <a:gd name="connsiteX94" fmla="*/ 1057646 w 2442017"/>
                <a:gd name="connsiteY94" fmla="*/ 685396 h 2159216"/>
                <a:gd name="connsiteX95" fmla="*/ 1019052 w 2442017"/>
                <a:gd name="connsiteY95" fmla="*/ 663920 h 2159216"/>
                <a:gd name="connsiteX96" fmla="*/ 937460 w 2442017"/>
                <a:gd name="connsiteY96" fmla="*/ 588124 h 2159216"/>
                <a:gd name="connsiteX97" fmla="*/ 907133 w 2442017"/>
                <a:gd name="connsiteY97" fmla="*/ 521045 h 2159216"/>
                <a:gd name="connsiteX98" fmla="*/ 876177 w 2442017"/>
                <a:gd name="connsiteY98" fmla="*/ 471038 h 2159216"/>
                <a:gd name="connsiteX99" fmla="*/ 859193 w 2442017"/>
                <a:gd name="connsiteY99" fmla="*/ 455134 h 2159216"/>
                <a:gd name="connsiteX100" fmla="*/ 864270 w 2442017"/>
                <a:gd name="connsiteY100" fmla="*/ 418651 h 2159216"/>
                <a:gd name="connsiteX101" fmla="*/ 885702 w 2442017"/>
                <a:gd name="connsiteY101" fmla="*/ 378394 h 2159216"/>
                <a:gd name="connsiteX102" fmla="*/ 842839 w 2442017"/>
                <a:gd name="connsiteY102" fmla="*/ 378170 h 2159216"/>
                <a:gd name="connsiteX103" fmla="*/ 800920 w 2442017"/>
                <a:gd name="connsiteY103" fmla="*/ 353099 h 2159216"/>
                <a:gd name="connsiteX104" fmla="*/ 792833 w 2442017"/>
                <a:gd name="connsiteY104" fmla="*/ 290063 h 2159216"/>
                <a:gd name="connsiteX105" fmla="*/ 761877 w 2442017"/>
                <a:gd name="connsiteY105" fmla="*/ 275776 h 2159216"/>
                <a:gd name="connsiteX106" fmla="*/ 756305 w 2442017"/>
                <a:gd name="connsiteY106" fmla="*/ 252862 h 2159216"/>
                <a:gd name="connsiteX107" fmla="*/ 704727 w 2442017"/>
                <a:gd name="connsiteY107" fmla="*/ 256726 h 2159216"/>
                <a:gd name="connsiteX108" fmla="*/ 692821 w 2442017"/>
                <a:gd name="connsiteY108" fmla="*/ 240057 h 2159216"/>
                <a:gd name="connsiteX109" fmla="*/ 642814 w 2442017"/>
                <a:gd name="connsiteY109" fmla="*/ 247201 h 2159216"/>
                <a:gd name="connsiteX110" fmla="*/ 621383 w 2442017"/>
                <a:gd name="connsiteY110" fmla="*/ 235295 h 2159216"/>
                <a:gd name="connsiteX111" fmla="*/ 608758 w 2442017"/>
                <a:gd name="connsiteY111" fmla="*/ 193644 h 2159216"/>
                <a:gd name="connsiteX112" fmla="*/ 534938 w 2442017"/>
                <a:gd name="connsiteY112" fmla="*/ 215075 h 2159216"/>
                <a:gd name="connsiteX113" fmla="*/ 559471 w 2442017"/>
                <a:gd name="connsiteY113" fmla="*/ 178145 h 2159216"/>
                <a:gd name="connsiteX114" fmla="*/ 607096 w 2442017"/>
                <a:gd name="connsiteY114" fmla="*/ 154332 h 2159216"/>
                <a:gd name="connsiteX115" fmla="*/ 642815 w 2442017"/>
                <a:gd name="connsiteY115" fmla="*/ 142426 h 2159216"/>
                <a:gd name="connsiteX116" fmla="*/ 657101 w 2442017"/>
                <a:gd name="connsiteY116" fmla="*/ 92419 h 2159216"/>
                <a:gd name="connsiteX117" fmla="*/ 699964 w 2442017"/>
                <a:gd name="connsiteY117" fmla="*/ 97182 h 2159216"/>
                <a:gd name="connsiteX118" fmla="*/ 803301 w 2442017"/>
                <a:gd name="connsiteY118" fmla="*/ 41649 h 2159216"/>
                <a:gd name="connsiteX119" fmla="*/ 1037113 w 2442017"/>
                <a:gd name="connsiteY119" fmla="*/ 0 h 2159216"/>
                <a:gd name="connsiteX120" fmla="*/ 1135823 w 2442017"/>
                <a:gd name="connsiteY120" fmla="*/ 27677 h 2159216"/>
                <a:gd name="connsiteX121" fmla="*/ 1200027 w 2442017"/>
                <a:gd name="connsiteY121" fmla="*/ 61463 h 2159216"/>
                <a:gd name="connsiteX122" fmla="*/ 1242889 w 2442017"/>
                <a:gd name="connsiteY122" fmla="*/ 90038 h 2159216"/>
                <a:gd name="connsiteX123" fmla="*/ 1424987 w 2442017"/>
                <a:gd name="connsiteY123" fmla="*/ 102933 h 2159216"/>
                <a:gd name="connsiteX0" fmla="*/ 1424987 w 2442017"/>
                <a:gd name="connsiteY0" fmla="*/ 102933 h 2159216"/>
                <a:gd name="connsiteX1" fmla="*/ 1343486 w 2442017"/>
                <a:gd name="connsiteY1" fmla="*/ 309068 h 2159216"/>
                <a:gd name="connsiteX2" fmla="*/ 1317607 w 2442017"/>
                <a:gd name="connsiteY2" fmla="*/ 464344 h 2159216"/>
                <a:gd name="connsiteX3" fmla="*/ 1472882 w 2442017"/>
                <a:gd name="connsiteY3" fmla="*/ 610993 h 2159216"/>
                <a:gd name="connsiteX4" fmla="*/ 1648693 w 2442017"/>
                <a:gd name="connsiteY4" fmla="*/ 658206 h 2159216"/>
                <a:gd name="connsiteX5" fmla="*/ 1841839 w 2442017"/>
                <a:gd name="connsiteY5" fmla="*/ 708476 h 2159216"/>
                <a:gd name="connsiteX6" fmla="*/ 1926506 w 2442017"/>
                <a:gd name="connsiteY6" fmla="*/ 761392 h 2159216"/>
                <a:gd name="connsiteX7" fmla="*/ 1973575 w 2442017"/>
                <a:gd name="connsiteY7" fmla="*/ 852781 h 2159216"/>
                <a:gd name="connsiteX8" fmla="*/ 1951797 w 2442017"/>
                <a:gd name="connsiteY8" fmla="*/ 1000919 h 2159216"/>
                <a:gd name="connsiteX9" fmla="*/ 2066736 w 2442017"/>
                <a:gd name="connsiteY9" fmla="*/ 1145092 h 2159216"/>
                <a:gd name="connsiteX10" fmla="*/ 2194025 w 2442017"/>
                <a:gd name="connsiteY10" fmla="*/ 1254091 h 2159216"/>
                <a:gd name="connsiteX11" fmla="*/ 2197909 w 2442017"/>
                <a:gd name="connsiteY11" fmla="*/ 1336880 h 2159216"/>
                <a:gd name="connsiteX12" fmla="*/ 2085256 w 2442017"/>
                <a:gd name="connsiteY12" fmla="*/ 1385809 h 2159216"/>
                <a:gd name="connsiteX13" fmla="*/ 2228131 w 2442017"/>
                <a:gd name="connsiteY13" fmla="*/ 1526039 h 2159216"/>
                <a:gd name="connsiteX14" fmla="*/ 2345717 w 2442017"/>
                <a:gd name="connsiteY14" fmla="*/ 1633513 h 2159216"/>
                <a:gd name="connsiteX15" fmla="*/ 2382071 w 2442017"/>
                <a:gd name="connsiteY15" fmla="*/ 1761969 h 2159216"/>
                <a:gd name="connsiteX16" fmla="*/ 2442017 w 2442017"/>
                <a:gd name="connsiteY16" fmla="*/ 1935877 h 2159216"/>
                <a:gd name="connsiteX17" fmla="*/ 2367383 w 2442017"/>
                <a:gd name="connsiteY17" fmla="*/ 2044106 h 2159216"/>
                <a:gd name="connsiteX18" fmla="*/ 2164631 w 2442017"/>
                <a:gd name="connsiteY18" fmla="*/ 1893809 h 2159216"/>
                <a:gd name="connsiteX19" fmla="*/ 2154047 w 2442017"/>
                <a:gd name="connsiteY19" fmla="*/ 2044623 h 2159216"/>
                <a:gd name="connsiteX20" fmla="*/ 2102031 w 2442017"/>
                <a:gd name="connsiteY20" fmla="*/ 2103801 h 2159216"/>
                <a:gd name="connsiteX21" fmla="*/ 1958383 w 2442017"/>
                <a:gd name="connsiteY21" fmla="*/ 2045375 h 2159216"/>
                <a:gd name="connsiteX22" fmla="*/ 1907985 w 2442017"/>
                <a:gd name="connsiteY22" fmla="*/ 1912330 h 2159216"/>
                <a:gd name="connsiteX23" fmla="*/ 1870943 w 2442017"/>
                <a:gd name="connsiteY23" fmla="*/ 1742997 h 2159216"/>
                <a:gd name="connsiteX24" fmla="*/ 1773047 w 2442017"/>
                <a:gd name="connsiteY24" fmla="*/ 1592185 h 2159216"/>
                <a:gd name="connsiteX25" fmla="*/ 1736005 w 2442017"/>
                <a:gd name="connsiteY25" fmla="*/ 1732414 h 2159216"/>
                <a:gd name="connsiteX26" fmla="*/ 1746588 w 2442017"/>
                <a:gd name="connsiteY26" fmla="*/ 1917623 h 2159216"/>
                <a:gd name="connsiteX27" fmla="*/ 1642075 w 2442017"/>
                <a:gd name="connsiteY27" fmla="*/ 2061139 h 2159216"/>
                <a:gd name="connsiteX28" fmla="*/ 1487629 w 2442017"/>
                <a:gd name="connsiteY28" fmla="*/ 1964876 h 2159216"/>
                <a:gd name="connsiteX29" fmla="*/ 1302685 w 2442017"/>
                <a:gd name="connsiteY29" fmla="*/ 1899524 h 2159216"/>
                <a:gd name="connsiteX30" fmla="*/ 1251884 w 2442017"/>
                <a:gd name="connsiteY30" fmla="*/ 1750563 h 2159216"/>
                <a:gd name="connsiteX31" fmla="*/ 1251818 w 2442017"/>
                <a:gd name="connsiteY31" fmla="*/ 1631873 h 2159216"/>
                <a:gd name="connsiteX32" fmla="*/ 1172394 w 2442017"/>
                <a:gd name="connsiteY32" fmla="*/ 1669510 h 2159216"/>
                <a:gd name="connsiteX33" fmla="*/ 1140693 w 2442017"/>
                <a:gd name="connsiteY33" fmla="*/ 1886171 h 2159216"/>
                <a:gd name="connsiteX34" fmla="*/ 876927 w 2442017"/>
                <a:gd name="connsiteY34" fmla="*/ 1962847 h 2159216"/>
                <a:gd name="connsiteX35" fmla="*/ 690202 w 2442017"/>
                <a:gd name="connsiteY35" fmla="*/ 1914926 h 2159216"/>
                <a:gd name="connsiteX36" fmla="*/ 571966 w 2442017"/>
                <a:gd name="connsiteY36" fmla="*/ 1802178 h 2159216"/>
                <a:gd name="connsiteX37" fmla="*/ 524786 w 2442017"/>
                <a:gd name="connsiteY37" fmla="*/ 1788024 h 2159216"/>
                <a:gd name="connsiteX38" fmla="*/ 479568 w 2442017"/>
                <a:gd name="connsiteY38" fmla="*/ 1879678 h 2159216"/>
                <a:gd name="connsiteX39" fmla="*/ 431675 w 2442017"/>
                <a:gd name="connsiteY39" fmla="*/ 1975724 h 2159216"/>
                <a:gd name="connsiteX40" fmla="*/ 415083 w 2442017"/>
                <a:gd name="connsiteY40" fmla="*/ 2154428 h 2159216"/>
                <a:gd name="connsiteX41" fmla="*/ 359711 w 2442017"/>
                <a:gd name="connsiteY41" fmla="*/ 2093993 h 2159216"/>
                <a:gd name="connsiteX42" fmla="*/ 352620 w 2442017"/>
                <a:gd name="connsiteY42" fmla="*/ 1923619 h 2159216"/>
                <a:gd name="connsiteX43" fmla="*/ 271604 w 2442017"/>
                <a:gd name="connsiteY43" fmla="*/ 2013534 h 2159216"/>
                <a:gd name="connsiteX44" fmla="*/ 196532 w 2442017"/>
                <a:gd name="connsiteY44" fmla="*/ 2147095 h 2159216"/>
                <a:gd name="connsiteX45" fmla="*/ 195075 w 2442017"/>
                <a:gd name="connsiteY45" fmla="*/ 2063585 h 2159216"/>
                <a:gd name="connsiteX46" fmla="*/ 125733 w 2442017"/>
                <a:gd name="connsiteY46" fmla="*/ 2068548 h 2159216"/>
                <a:gd name="connsiteX47" fmla="*/ 7828 w 2442017"/>
                <a:gd name="connsiteY47" fmla="*/ 2101018 h 2159216"/>
                <a:gd name="connsiteX48" fmla="*/ 14498 w 2442017"/>
                <a:gd name="connsiteY48" fmla="*/ 2030297 h 2159216"/>
                <a:gd name="connsiteX49" fmla="*/ 158971 w 2442017"/>
                <a:gd name="connsiteY49" fmla="*/ 1998578 h 2159216"/>
                <a:gd name="connsiteX50" fmla="*/ 272602 w 2442017"/>
                <a:gd name="connsiteY50" fmla="*/ 1933372 h 2159216"/>
                <a:gd name="connsiteX51" fmla="*/ 356910 w 2442017"/>
                <a:gd name="connsiteY51" fmla="*/ 1823873 h 2159216"/>
                <a:gd name="connsiteX52" fmla="*/ 210957 w 2442017"/>
                <a:gd name="connsiteY52" fmla="*/ 1771153 h 2159216"/>
                <a:gd name="connsiteX53" fmla="*/ 89132 w 2442017"/>
                <a:gd name="connsiteY53" fmla="*/ 1710191 h 2159216"/>
                <a:gd name="connsiteX54" fmla="*/ 10447 w 2442017"/>
                <a:gd name="connsiteY54" fmla="*/ 1601285 h 2159216"/>
                <a:gd name="connsiteX55" fmla="*/ 103878 w 2442017"/>
                <a:gd name="connsiteY55" fmla="*/ 1401036 h 2159216"/>
                <a:gd name="connsiteX56" fmla="*/ 229659 w 2442017"/>
                <a:gd name="connsiteY56" fmla="*/ 1329523 h 2159216"/>
                <a:gd name="connsiteX57" fmla="*/ 265184 w 2442017"/>
                <a:gd name="connsiteY57" fmla="*/ 1275227 h 2159216"/>
                <a:gd name="connsiteX58" fmla="*/ 384157 w 2442017"/>
                <a:gd name="connsiteY58" fmla="*/ 1092590 h 2159216"/>
                <a:gd name="connsiteX59" fmla="*/ 390402 w 2442017"/>
                <a:gd name="connsiteY59" fmla="*/ 1021107 h 2159216"/>
                <a:gd name="connsiteX60" fmla="*/ 399927 w 2442017"/>
                <a:gd name="connsiteY60" fmla="*/ 960812 h 2159216"/>
                <a:gd name="connsiteX61" fmla="*/ 435646 w 2442017"/>
                <a:gd name="connsiteY61" fmla="*/ 952051 h 2159216"/>
                <a:gd name="connsiteX62" fmla="*/ 465074 w 2442017"/>
                <a:gd name="connsiteY62" fmla="*/ 983142 h 2159216"/>
                <a:gd name="connsiteX63" fmla="*/ 483271 w 2442017"/>
                <a:gd name="connsiteY63" fmla="*/ 966338 h 2159216"/>
                <a:gd name="connsiteX64" fmla="*/ 481743 w 2442017"/>
                <a:gd name="connsiteY64" fmla="*/ 906088 h 2159216"/>
                <a:gd name="connsiteX65" fmla="*/ 533188 w 2442017"/>
                <a:gd name="connsiteY65" fmla="*/ 885556 h 2159216"/>
                <a:gd name="connsiteX66" fmla="*/ 576139 w 2442017"/>
                <a:gd name="connsiteY66" fmla="*/ 930620 h 2159216"/>
                <a:gd name="connsiteX67" fmla="*/ 592808 w 2442017"/>
                <a:gd name="connsiteY67" fmla="*/ 952051 h 2159216"/>
                <a:gd name="connsiteX68" fmla="*/ 621833 w 2442017"/>
                <a:gd name="connsiteY68" fmla="*/ 939380 h 2159216"/>
                <a:gd name="connsiteX69" fmla="*/ 630908 w 2442017"/>
                <a:gd name="connsiteY69" fmla="*/ 880613 h 2159216"/>
                <a:gd name="connsiteX70" fmla="*/ 631942 w 2442017"/>
                <a:gd name="connsiteY70" fmla="*/ 847186 h 2159216"/>
                <a:gd name="connsiteX71" fmla="*/ 652339 w 2442017"/>
                <a:gd name="connsiteY71" fmla="*/ 823463 h 2159216"/>
                <a:gd name="connsiteX72" fmla="*/ 708097 w 2442017"/>
                <a:gd name="connsiteY72" fmla="*/ 804952 h 2159216"/>
                <a:gd name="connsiteX73" fmla="*/ 740446 w 2442017"/>
                <a:gd name="connsiteY73" fmla="*/ 799651 h 2159216"/>
                <a:gd name="connsiteX74" fmla="*/ 758642 w 2442017"/>
                <a:gd name="connsiteY74" fmla="*/ 767167 h 2159216"/>
                <a:gd name="connsiteX75" fmla="*/ 783308 w 2442017"/>
                <a:gd name="connsiteY75" fmla="*/ 759170 h 2159216"/>
                <a:gd name="connsiteX76" fmla="*/ 799977 w 2442017"/>
                <a:gd name="connsiteY76" fmla="*/ 735357 h 2159216"/>
                <a:gd name="connsiteX77" fmla="*/ 823789 w 2442017"/>
                <a:gd name="connsiteY77" fmla="*/ 787745 h 2159216"/>
                <a:gd name="connsiteX78" fmla="*/ 866652 w 2442017"/>
                <a:gd name="connsiteY78" fmla="*/ 785364 h 2159216"/>
                <a:gd name="connsiteX79" fmla="*/ 904752 w 2442017"/>
                <a:gd name="connsiteY79" fmla="*/ 797270 h 2159216"/>
                <a:gd name="connsiteX80" fmla="*/ 928564 w 2442017"/>
                <a:gd name="connsiteY80" fmla="*/ 787745 h 2159216"/>
                <a:gd name="connsiteX81" fmla="*/ 957139 w 2442017"/>
                <a:gd name="connsiteY81" fmla="*/ 859182 h 2159216"/>
                <a:gd name="connsiteX82" fmla="*/ 982075 w 2442017"/>
                <a:gd name="connsiteY82" fmla="*/ 846872 h 2159216"/>
                <a:gd name="connsiteX83" fmla="*/ 1025207 w 2442017"/>
                <a:gd name="connsiteY83" fmla="*/ 852532 h 2159216"/>
                <a:gd name="connsiteX84" fmla="*/ 1059533 w 2442017"/>
                <a:gd name="connsiteY84" fmla="*/ 859182 h 2159216"/>
                <a:gd name="connsiteX85" fmla="*/ 1118884 w 2442017"/>
                <a:gd name="connsiteY85" fmla="*/ 914715 h 2159216"/>
                <a:gd name="connsiteX86" fmla="*/ 1147639 w 2442017"/>
                <a:gd name="connsiteY86" fmla="*/ 899663 h 2159216"/>
                <a:gd name="connsiteX87" fmla="*/ 1183358 w 2442017"/>
                <a:gd name="connsiteY87" fmla="*/ 923476 h 2159216"/>
                <a:gd name="connsiteX88" fmla="*/ 1235746 w 2442017"/>
                <a:gd name="connsiteY88" fmla="*/ 952051 h 2159216"/>
                <a:gd name="connsiteX89" fmla="*/ 1316708 w 2442017"/>
                <a:gd name="connsiteY89" fmla="*/ 956633 h 2159216"/>
                <a:gd name="connsiteX90" fmla="*/ 1340205 w 2442017"/>
                <a:gd name="connsiteY90" fmla="*/ 917680 h 2159216"/>
                <a:gd name="connsiteX91" fmla="*/ 1304802 w 2442017"/>
                <a:gd name="connsiteY91" fmla="*/ 875851 h 2159216"/>
                <a:gd name="connsiteX92" fmla="*/ 1229859 w 2442017"/>
                <a:gd name="connsiteY92" fmla="*/ 823687 h 2159216"/>
                <a:gd name="connsiteX93" fmla="*/ 1142877 w 2442017"/>
                <a:gd name="connsiteY93" fmla="*/ 778220 h 2159216"/>
                <a:gd name="connsiteX94" fmla="*/ 1057646 w 2442017"/>
                <a:gd name="connsiteY94" fmla="*/ 685396 h 2159216"/>
                <a:gd name="connsiteX95" fmla="*/ 1019052 w 2442017"/>
                <a:gd name="connsiteY95" fmla="*/ 663920 h 2159216"/>
                <a:gd name="connsiteX96" fmla="*/ 937460 w 2442017"/>
                <a:gd name="connsiteY96" fmla="*/ 588124 h 2159216"/>
                <a:gd name="connsiteX97" fmla="*/ 907133 w 2442017"/>
                <a:gd name="connsiteY97" fmla="*/ 521045 h 2159216"/>
                <a:gd name="connsiteX98" fmla="*/ 876177 w 2442017"/>
                <a:gd name="connsiteY98" fmla="*/ 471038 h 2159216"/>
                <a:gd name="connsiteX99" fmla="*/ 859193 w 2442017"/>
                <a:gd name="connsiteY99" fmla="*/ 455134 h 2159216"/>
                <a:gd name="connsiteX100" fmla="*/ 864270 w 2442017"/>
                <a:gd name="connsiteY100" fmla="*/ 418651 h 2159216"/>
                <a:gd name="connsiteX101" fmla="*/ 885702 w 2442017"/>
                <a:gd name="connsiteY101" fmla="*/ 378394 h 2159216"/>
                <a:gd name="connsiteX102" fmla="*/ 842839 w 2442017"/>
                <a:gd name="connsiteY102" fmla="*/ 378170 h 2159216"/>
                <a:gd name="connsiteX103" fmla="*/ 800920 w 2442017"/>
                <a:gd name="connsiteY103" fmla="*/ 353099 h 2159216"/>
                <a:gd name="connsiteX104" fmla="*/ 792833 w 2442017"/>
                <a:gd name="connsiteY104" fmla="*/ 290063 h 2159216"/>
                <a:gd name="connsiteX105" fmla="*/ 761877 w 2442017"/>
                <a:gd name="connsiteY105" fmla="*/ 275776 h 2159216"/>
                <a:gd name="connsiteX106" fmla="*/ 756305 w 2442017"/>
                <a:gd name="connsiteY106" fmla="*/ 252862 h 2159216"/>
                <a:gd name="connsiteX107" fmla="*/ 704727 w 2442017"/>
                <a:gd name="connsiteY107" fmla="*/ 256726 h 2159216"/>
                <a:gd name="connsiteX108" fmla="*/ 692821 w 2442017"/>
                <a:gd name="connsiteY108" fmla="*/ 240057 h 2159216"/>
                <a:gd name="connsiteX109" fmla="*/ 642814 w 2442017"/>
                <a:gd name="connsiteY109" fmla="*/ 247201 h 2159216"/>
                <a:gd name="connsiteX110" fmla="*/ 621383 w 2442017"/>
                <a:gd name="connsiteY110" fmla="*/ 235295 h 2159216"/>
                <a:gd name="connsiteX111" fmla="*/ 608758 w 2442017"/>
                <a:gd name="connsiteY111" fmla="*/ 193644 h 2159216"/>
                <a:gd name="connsiteX112" fmla="*/ 534938 w 2442017"/>
                <a:gd name="connsiteY112" fmla="*/ 215075 h 2159216"/>
                <a:gd name="connsiteX113" fmla="*/ 559471 w 2442017"/>
                <a:gd name="connsiteY113" fmla="*/ 178145 h 2159216"/>
                <a:gd name="connsiteX114" fmla="*/ 607096 w 2442017"/>
                <a:gd name="connsiteY114" fmla="*/ 154332 h 2159216"/>
                <a:gd name="connsiteX115" fmla="*/ 642815 w 2442017"/>
                <a:gd name="connsiteY115" fmla="*/ 142426 h 2159216"/>
                <a:gd name="connsiteX116" fmla="*/ 657101 w 2442017"/>
                <a:gd name="connsiteY116" fmla="*/ 92419 h 2159216"/>
                <a:gd name="connsiteX117" fmla="*/ 699964 w 2442017"/>
                <a:gd name="connsiteY117" fmla="*/ 97182 h 2159216"/>
                <a:gd name="connsiteX118" fmla="*/ 803301 w 2442017"/>
                <a:gd name="connsiteY118" fmla="*/ 41649 h 2159216"/>
                <a:gd name="connsiteX119" fmla="*/ 1037113 w 2442017"/>
                <a:gd name="connsiteY119" fmla="*/ 0 h 2159216"/>
                <a:gd name="connsiteX120" fmla="*/ 1135823 w 2442017"/>
                <a:gd name="connsiteY120" fmla="*/ 27677 h 2159216"/>
                <a:gd name="connsiteX121" fmla="*/ 1200027 w 2442017"/>
                <a:gd name="connsiteY121" fmla="*/ 61463 h 2159216"/>
                <a:gd name="connsiteX122" fmla="*/ 1242889 w 2442017"/>
                <a:gd name="connsiteY122" fmla="*/ 90038 h 2159216"/>
                <a:gd name="connsiteX123" fmla="*/ 1424987 w 2442017"/>
                <a:gd name="connsiteY123" fmla="*/ 102933 h 2159216"/>
                <a:gd name="connsiteX0" fmla="*/ 1424987 w 2442017"/>
                <a:gd name="connsiteY0" fmla="*/ 102933 h 2159216"/>
                <a:gd name="connsiteX1" fmla="*/ 1343486 w 2442017"/>
                <a:gd name="connsiteY1" fmla="*/ 309068 h 2159216"/>
                <a:gd name="connsiteX2" fmla="*/ 1317607 w 2442017"/>
                <a:gd name="connsiteY2" fmla="*/ 464344 h 2159216"/>
                <a:gd name="connsiteX3" fmla="*/ 1472882 w 2442017"/>
                <a:gd name="connsiteY3" fmla="*/ 610993 h 2159216"/>
                <a:gd name="connsiteX4" fmla="*/ 1648693 w 2442017"/>
                <a:gd name="connsiteY4" fmla="*/ 658206 h 2159216"/>
                <a:gd name="connsiteX5" fmla="*/ 1841839 w 2442017"/>
                <a:gd name="connsiteY5" fmla="*/ 708476 h 2159216"/>
                <a:gd name="connsiteX6" fmla="*/ 1926506 w 2442017"/>
                <a:gd name="connsiteY6" fmla="*/ 761392 h 2159216"/>
                <a:gd name="connsiteX7" fmla="*/ 1973575 w 2442017"/>
                <a:gd name="connsiteY7" fmla="*/ 852781 h 2159216"/>
                <a:gd name="connsiteX8" fmla="*/ 1951797 w 2442017"/>
                <a:gd name="connsiteY8" fmla="*/ 1000919 h 2159216"/>
                <a:gd name="connsiteX9" fmla="*/ 2066736 w 2442017"/>
                <a:gd name="connsiteY9" fmla="*/ 1145092 h 2159216"/>
                <a:gd name="connsiteX10" fmla="*/ 2194025 w 2442017"/>
                <a:gd name="connsiteY10" fmla="*/ 1254091 h 2159216"/>
                <a:gd name="connsiteX11" fmla="*/ 2197909 w 2442017"/>
                <a:gd name="connsiteY11" fmla="*/ 1336880 h 2159216"/>
                <a:gd name="connsiteX12" fmla="*/ 2085256 w 2442017"/>
                <a:gd name="connsiteY12" fmla="*/ 1385809 h 2159216"/>
                <a:gd name="connsiteX13" fmla="*/ 2122298 w 2442017"/>
                <a:gd name="connsiteY13" fmla="*/ 1491644 h 2159216"/>
                <a:gd name="connsiteX14" fmla="*/ 2345717 w 2442017"/>
                <a:gd name="connsiteY14" fmla="*/ 1633513 h 2159216"/>
                <a:gd name="connsiteX15" fmla="*/ 2382071 w 2442017"/>
                <a:gd name="connsiteY15" fmla="*/ 1761969 h 2159216"/>
                <a:gd name="connsiteX16" fmla="*/ 2442017 w 2442017"/>
                <a:gd name="connsiteY16" fmla="*/ 1935877 h 2159216"/>
                <a:gd name="connsiteX17" fmla="*/ 2367383 w 2442017"/>
                <a:gd name="connsiteY17" fmla="*/ 2044106 h 2159216"/>
                <a:gd name="connsiteX18" fmla="*/ 2164631 w 2442017"/>
                <a:gd name="connsiteY18" fmla="*/ 1893809 h 2159216"/>
                <a:gd name="connsiteX19" fmla="*/ 2154047 w 2442017"/>
                <a:gd name="connsiteY19" fmla="*/ 2044623 h 2159216"/>
                <a:gd name="connsiteX20" fmla="*/ 2102031 w 2442017"/>
                <a:gd name="connsiteY20" fmla="*/ 2103801 h 2159216"/>
                <a:gd name="connsiteX21" fmla="*/ 1958383 w 2442017"/>
                <a:gd name="connsiteY21" fmla="*/ 2045375 h 2159216"/>
                <a:gd name="connsiteX22" fmla="*/ 1907985 w 2442017"/>
                <a:gd name="connsiteY22" fmla="*/ 1912330 h 2159216"/>
                <a:gd name="connsiteX23" fmla="*/ 1870943 w 2442017"/>
                <a:gd name="connsiteY23" fmla="*/ 1742997 h 2159216"/>
                <a:gd name="connsiteX24" fmla="*/ 1773047 w 2442017"/>
                <a:gd name="connsiteY24" fmla="*/ 1592185 h 2159216"/>
                <a:gd name="connsiteX25" fmla="*/ 1736005 w 2442017"/>
                <a:gd name="connsiteY25" fmla="*/ 1732414 h 2159216"/>
                <a:gd name="connsiteX26" fmla="*/ 1746588 w 2442017"/>
                <a:gd name="connsiteY26" fmla="*/ 1917623 h 2159216"/>
                <a:gd name="connsiteX27" fmla="*/ 1642075 w 2442017"/>
                <a:gd name="connsiteY27" fmla="*/ 2061139 h 2159216"/>
                <a:gd name="connsiteX28" fmla="*/ 1487629 w 2442017"/>
                <a:gd name="connsiteY28" fmla="*/ 1964876 h 2159216"/>
                <a:gd name="connsiteX29" fmla="*/ 1302685 w 2442017"/>
                <a:gd name="connsiteY29" fmla="*/ 1899524 h 2159216"/>
                <a:gd name="connsiteX30" fmla="*/ 1251884 w 2442017"/>
                <a:gd name="connsiteY30" fmla="*/ 1750563 h 2159216"/>
                <a:gd name="connsiteX31" fmla="*/ 1251818 w 2442017"/>
                <a:gd name="connsiteY31" fmla="*/ 1631873 h 2159216"/>
                <a:gd name="connsiteX32" fmla="*/ 1172394 w 2442017"/>
                <a:gd name="connsiteY32" fmla="*/ 1669510 h 2159216"/>
                <a:gd name="connsiteX33" fmla="*/ 1140693 w 2442017"/>
                <a:gd name="connsiteY33" fmla="*/ 1886171 h 2159216"/>
                <a:gd name="connsiteX34" fmla="*/ 876927 w 2442017"/>
                <a:gd name="connsiteY34" fmla="*/ 1962847 h 2159216"/>
                <a:gd name="connsiteX35" fmla="*/ 690202 w 2442017"/>
                <a:gd name="connsiteY35" fmla="*/ 1914926 h 2159216"/>
                <a:gd name="connsiteX36" fmla="*/ 571966 w 2442017"/>
                <a:gd name="connsiteY36" fmla="*/ 1802178 h 2159216"/>
                <a:gd name="connsiteX37" fmla="*/ 524786 w 2442017"/>
                <a:gd name="connsiteY37" fmla="*/ 1788024 h 2159216"/>
                <a:gd name="connsiteX38" fmla="*/ 479568 w 2442017"/>
                <a:gd name="connsiteY38" fmla="*/ 1879678 h 2159216"/>
                <a:gd name="connsiteX39" fmla="*/ 431675 w 2442017"/>
                <a:gd name="connsiteY39" fmla="*/ 1975724 h 2159216"/>
                <a:gd name="connsiteX40" fmla="*/ 415083 w 2442017"/>
                <a:gd name="connsiteY40" fmla="*/ 2154428 h 2159216"/>
                <a:gd name="connsiteX41" fmla="*/ 359711 w 2442017"/>
                <a:gd name="connsiteY41" fmla="*/ 2093993 h 2159216"/>
                <a:gd name="connsiteX42" fmla="*/ 352620 w 2442017"/>
                <a:gd name="connsiteY42" fmla="*/ 1923619 h 2159216"/>
                <a:gd name="connsiteX43" fmla="*/ 271604 w 2442017"/>
                <a:gd name="connsiteY43" fmla="*/ 2013534 h 2159216"/>
                <a:gd name="connsiteX44" fmla="*/ 196532 w 2442017"/>
                <a:gd name="connsiteY44" fmla="*/ 2147095 h 2159216"/>
                <a:gd name="connsiteX45" fmla="*/ 195075 w 2442017"/>
                <a:gd name="connsiteY45" fmla="*/ 2063585 h 2159216"/>
                <a:gd name="connsiteX46" fmla="*/ 125733 w 2442017"/>
                <a:gd name="connsiteY46" fmla="*/ 2068548 h 2159216"/>
                <a:gd name="connsiteX47" fmla="*/ 7828 w 2442017"/>
                <a:gd name="connsiteY47" fmla="*/ 2101018 h 2159216"/>
                <a:gd name="connsiteX48" fmla="*/ 14498 w 2442017"/>
                <a:gd name="connsiteY48" fmla="*/ 2030297 h 2159216"/>
                <a:gd name="connsiteX49" fmla="*/ 158971 w 2442017"/>
                <a:gd name="connsiteY49" fmla="*/ 1998578 h 2159216"/>
                <a:gd name="connsiteX50" fmla="*/ 272602 w 2442017"/>
                <a:gd name="connsiteY50" fmla="*/ 1933372 h 2159216"/>
                <a:gd name="connsiteX51" fmla="*/ 356910 w 2442017"/>
                <a:gd name="connsiteY51" fmla="*/ 1823873 h 2159216"/>
                <a:gd name="connsiteX52" fmla="*/ 210957 w 2442017"/>
                <a:gd name="connsiteY52" fmla="*/ 1771153 h 2159216"/>
                <a:gd name="connsiteX53" fmla="*/ 89132 w 2442017"/>
                <a:gd name="connsiteY53" fmla="*/ 1710191 h 2159216"/>
                <a:gd name="connsiteX54" fmla="*/ 10447 w 2442017"/>
                <a:gd name="connsiteY54" fmla="*/ 1601285 h 2159216"/>
                <a:gd name="connsiteX55" fmla="*/ 103878 w 2442017"/>
                <a:gd name="connsiteY55" fmla="*/ 1401036 h 2159216"/>
                <a:gd name="connsiteX56" fmla="*/ 229659 w 2442017"/>
                <a:gd name="connsiteY56" fmla="*/ 1329523 h 2159216"/>
                <a:gd name="connsiteX57" fmla="*/ 265184 w 2442017"/>
                <a:gd name="connsiteY57" fmla="*/ 1275227 h 2159216"/>
                <a:gd name="connsiteX58" fmla="*/ 384157 w 2442017"/>
                <a:gd name="connsiteY58" fmla="*/ 1092590 h 2159216"/>
                <a:gd name="connsiteX59" fmla="*/ 390402 w 2442017"/>
                <a:gd name="connsiteY59" fmla="*/ 1021107 h 2159216"/>
                <a:gd name="connsiteX60" fmla="*/ 399927 w 2442017"/>
                <a:gd name="connsiteY60" fmla="*/ 960812 h 2159216"/>
                <a:gd name="connsiteX61" fmla="*/ 435646 w 2442017"/>
                <a:gd name="connsiteY61" fmla="*/ 952051 h 2159216"/>
                <a:gd name="connsiteX62" fmla="*/ 465074 w 2442017"/>
                <a:gd name="connsiteY62" fmla="*/ 983142 h 2159216"/>
                <a:gd name="connsiteX63" fmla="*/ 483271 w 2442017"/>
                <a:gd name="connsiteY63" fmla="*/ 966338 h 2159216"/>
                <a:gd name="connsiteX64" fmla="*/ 481743 w 2442017"/>
                <a:gd name="connsiteY64" fmla="*/ 906088 h 2159216"/>
                <a:gd name="connsiteX65" fmla="*/ 533188 w 2442017"/>
                <a:gd name="connsiteY65" fmla="*/ 885556 h 2159216"/>
                <a:gd name="connsiteX66" fmla="*/ 576139 w 2442017"/>
                <a:gd name="connsiteY66" fmla="*/ 930620 h 2159216"/>
                <a:gd name="connsiteX67" fmla="*/ 592808 w 2442017"/>
                <a:gd name="connsiteY67" fmla="*/ 952051 h 2159216"/>
                <a:gd name="connsiteX68" fmla="*/ 621833 w 2442017"/>
                <a:gd name="connsiteY68" fmla="*/ 939380 h 2159216"/>
                <a:gd name="connsiteX69" fmla="*/ 630908 w 2442017"/>
                <a:gd name="connsiteY69" fmla="*/ 880613 h 2159216"/>
                <a:gd name="connsiteX70" fmla="*/ 631942 w 2442017"/>
                <a:gd name="connsiteY70" fmla="*/ 847186 h 2159216"/>
                <a:gd name="connsiteX71" fmla="*/ 652339 w 2442017"/>
                <a:gd name="connsiteY71" fmla="*/ 823463 h 2159216"/>
                <a:gd name="connsiteX72" fmla="*/ 708097 w 2442017"/>
                <a:gd name="connsiteY72" fmla="*/ 804952 h 2159216"/>
                <a:gd name="connsiteX73" fmla="*/ 740446 w 2442017"/>
                <a:gd name="connsiteY73" fmla="*/ 799651 h 2159216"/>
                <a:gd name="connsiteX74" fmla="*/ 758642 w 2442017"/>
                <a:gd name="connsiteY74" fmla="*/ 767167 h 2159216"/>
                <a:gd name="connsiteX75" fmla="*/ 783308 w 2442017"/>
                <a:gd name="connsiteY75" fmla="*/ 759170 h 2159216"/>
                <a:gd name="connsiteX76" fmla="*/ 799977 w 2442017"/>
                <a:gd name="connsiteY76" fmla="*/ 735357 h 2159216"/>
                <a:gd name="connsiteX77" fmla="*/ 823789 w 2442017"/>
                <a:gd name="connsiteY77" fmla="*/ 787745 h 2159216"/>
                <a:gd name="connsiteX78" fmla="*/ 866652 w 2442017"/>
                <a:gd name="connsiteY78" fmla="*/ 785364 h 2159216"/>
                <a:gd name="connsiteX79" fmla="*/ 904752 w 2442017"/>
                <a:gd name="connsiteY79" fmla="*/ 797270 h 2159216"/>
                <a:gd name="connsiteX80" fmla="*/ 928564 w 2442017"/>
                <a:gd name="connsiteY80" fmla="*/ 787745 h 2159216"/>
                <a:gd name="connsiteX81" fmla="*/ 957139 w 2442017"/>
                <a:gd name="connsiteY81" fmla="*/ 859182 h 2159216"/>
                <a:gd name="connsiteX82" fmla="*/ 982075 w 2442017"/>
                <a:gd name="connsiteY82" fmla="*/ 846872 h 2159216"/>
                <a:gd name="connsiteX83" fmla="*/ 1025207 w 2442017"/>
                <a:gd name="connsiteY83" fmla="*/ 852532 h 2159216"/>
                <a:gd name="connsiteX84" fmla="*/ 1059533 w 2442017"/>
                <a:gd name="connsiteY84" fmla="*/ 859182 h 2159216"/>
                <a:gd name="connsiteX85" fmla="*/ 1118884 w 2442017"/>
                <a:gd name="connsiteY85" fmla="*/ 914715 h 2159216"/>
                <a:gd name="connsiteX86" fmla="*/ 1147639 w 2442017"/>
                <a:gd name="connsiteY86" fmla="*/ 899663 h 2159216"/>
                <a:gd name="connsiteX87" fmla="*/ 1183358 w 2442017"/>
                <a:gd name="connsiteY87" fmla="*/ 923476 h 2159216"/>
                <a:gd name="connsiteX88" fmla="*/ 1235746 w 2442017"/>
                <a:gd name="connsiteY88" fmla="*/ 952051 h 2159216"/>
                <a:gd name="connsiteX89" fmla="*/ 1316708 w 2442017"/>
                <a:gd name="connsiteY89" fmla="*/ 956633 h 2159216"/>
                <a:gd name="connsiteX90" fmla="*/ 1340205 w 2442017"/>
                <a:gd name="connsiteY90" fmla="*/ 917680 h 2159216"/>
                <a:gd name="connsiteX91" fmla="*/ 1304802 w 2442017"/>
                <a:gd name="connsiteY91" fmla="*/ 875851 h 2159216"/>
                <a:gd name="connsiteX92" fmla="*/ 1229859 w 2442017"/>
                <a:gd name="connsiteY92" fmla="*/ 823687 h 2159216"/>
                <a:gd name="connsiteX93" fmla="*/ 1142877 w 2442017"/>
                <a:gd name="connsiteY93" fmla="*/ 778220 h 2159216"/>
                <a:gd name="connsiteX94" fmla="*/ 1057646 w 2442017"/>
                <a:gd name="connsiteY94" fmla="*/ 685396 h 2159216"/>
                <a:gd name="connsiteX95" fmla="*/ 1019052 w 2442017"/>
                <a:gd name="connsiteY95" fmla="*/ 663920 h 2159216"/>
                <a:gd name="connsiteX96" fmla="*/ 937460 w 2442017"/>
                <a:gd name="connsiteY96" fmla="*/ 588124 h 2159216"/>
                <a:gd name="connsiteX97" fmla="*/ 907133 w 2442017"/>
                <a:gd name="connsiteY97" fmla="*/ 521045 h 2159216"/>
                <a:gd name="connsiteX98" fmla="*/ 876177 w 2442017"/>
                <a:gd name="connsiteY98" fmla="*/ 471038 h 2159216"/>
                <a:gd name="connsiteX99" fmla="*/ 859193 w 2442017"/>
                <a:gd name="connsiteY99" fmla="*/ 455134 h 2159216"/>
                <a:gd name="connsiteX100" fmla="*/ 864270 w 2442017"/>
                <a:gd name="connsiteY100" fmla="*/ 418651 h 2159216"/>
                <a:gd name="connsiteX101" fmla="*/ 885702 w 2442017"/>
                <a:gd name="connsiteY101" fmla="*/ 378394 h 2159216"/>
                <a:gd name="connsiteX102" fmla="*/ 842839 w 2442017"/>
                <a:gd name="connsiteY102" fmla="*/ 378170 h 2159216"/>
                <a:gd name="connsiteX103" fmla="*/ 800920 w 2442017"/>
                <a:gd name="connsiteY103" fmla="*/ 353099 h 2159216"/>
                <a:gd name="connsiteX104" fmla="*/ 792833 w 2442017"/>
                <a:gd name="connsiteY104" fmla="*/ 290063 h 2159216"/>
                <a:gd name="connsiteX105" fmla="*/ 761877 w 2442017"/>
                <a:gd name="connsiteY105" fmla="*/ 275776 h 2159216"/>
                <a:gd name="connsiteX106" fmla="*/ 756305 w 2442017"/>
                <a:gd name="connsiteY106" fmla="*/ 252862 h 2159216"/>
                <a:gd name="connsiteX107" fmla="*/ 704727 w 2442017"/>
                <a:gd name="connsiteY107" fmla="*/ 256726 h 2159216"/>
                <a:gd name="connsiteX108" fmla="*/ 692821 w 2442017"/>
                <a:gd name="connsiteY108" fmla="*/ 240057 h 2159216"/>
                <a:gd name="connsiteX109" fmla="*/ 642814 w 2442017"/>
                <a:gd name="connsiteY109" fmla="*/ 247201 h 2159216"/>
                <a:gd name="connsiteX110" fmla="*/ 621383 w 2442017"/>
                <a:gd name="connsiteY110" fmla="*/ 235295 h 2159216"/>
                <a:gd name="connsiteX111" fmla="*/ 608758 w 2442017"/>
                <a:gd name="connsiteY111" fmla="*/ 193644 h 2159216"/>
                <a:gd name="connsiteX112" fmla="*/ 534938 w 2442017"/>
                <a:gd name="connsiteY112" fmla="*/ 215075 h 2159216"/>
                <a:gd name="connsiteX113" fmla="*/ 559471 w 2442017"/>
                <a:gd name="connsiteY113" fmla="*/ 178145 h 2159216"/>
                <a:gd name="connsiteX114" fmla="*/ 607096 w 2442017"/>
                <a:gd name="connsiteY114" fmla="*/ 154332 h 2159216"/>
                <a:gd name="connsiteX115" fmla="*/ 642815 w 2442017"/>
                <a:gd name="connsiteY115" fmla="*/ 142426 h 2159216"/>
                <a:gd name="connsiteX116" fmla="*/ 657101 w 2442017"/>
                <a:gd name="connsiteY116" fmla="*/ 92419 h 2159216"/>
                <a:gd name="connsiteX117" fmla="*/ 699964 w 2442017"/>
                <a:gd name="connsiteY117" fmla="*/ 97182 h 2159216"/>
                <a:gd name="connsiteX118" fmla="*/ 803301 w 2442017"/>
                <a:gd name="connsiteY118" fmla="*/ 41649 h 2159216"/>
                <a:gd name="connsiteX119" fmla="*/ 1037113 w 2442017"/>
                <a:gd name="connsiteY119" fmla="*/ 0 h 2159216"/>
                <a:gd name="connsiteX120" fmla="*/ 1135823 w 2442017"/>
                <a:gd name="connsiteY120" fmla="*/ 27677 h 2159216"/>
                <a:gd name="connsiteX121" fmla="*/ 1200027 w 2442017"/>
                <a:gd name="connsiteY121" fmla="*/ 61463 h 2159216"/>
                <a:gd name="connsiteX122" fmla="*/ 1242889 w 2442017"/>
                <a:gd name="connsiteY122" fmla="*/ 90038 h 2159216"/>
                <a:gd name="connsiteX123" fmla="*/ 1424987 w 2442017"/>
                <a:gd name="connsiteY123" fmla="*/ 102933 h 2159216"/>
                <a:gd name="connsiteX0" fmla="*/ 1424987 w 2442017"/>
                <a:gd name="connsiteY0" fmla="*/ 102933 h 2159216"/>
                <a:gd name="connsiteX1" fmla="*/ 1343486 w 2442017"/>
                <a:gd name="connsiteY1" fmla="*/ 309068 h 2159216"/>
                <a:gd name="connsiteX2" fmla="*/ 1317607 w 2442017"/>
                <a:gd name="connsiteY2" fmla="*/ 464344 h 2159216"/>
                <a:gd name="connsiteX3" fmla="*/ 1472882 w 2442017"/>
                <a:gd name="connsiteY3" fmla="*/ 610993 h 2159216"/>
                <a:gd name="connsiteX4" fmla="*/ 1648693 w 2442017"/>
                <a:gd name="connsiteY4" fmla="*/ 658206 h 2159216"/>
                <a:gd name="connsiteX5" fmla="*/ 1841839 w 2442017"/>
                <a:gd name="connsiteY5" fmla="*/ 708476 h 2159216"/>
                <a:gd name="connsiteX6" fmla="*/ 1926506 w 2442017"/>
                <a:gd name="connsiteY6" fmla="*/ 761392 h 2159216"/>
                <a:gd name="connsiteX7" fmla="*/ 1973575 w 2442017"/>
                <a:gd name="connsiteY7" fmla="*/ 852781 h 2159216"/>
                <a:gd name="connsiteX8" fmla="*/ 1951797 w 2442017"/>
                <a:gd name="connsiteY8" fmla="*/ 1000919 h 2159216"/>
                <a:gd name="connsiteX9" fmla="*/ 2066736 w 2442017"/>
                <a:gd name="connsiteY9" fmla="*/ 1145092 h 2159216"/>
                <a:gd name="connsiteX10" fmla="*/ 2194025 w 2442017"/>
                <a:gd name="connsiteY10" fmla="*/ 1254091 h 2159216"/>
                <a:gd name="connsiteX11" fmla="*/ 2197909 w 2442017"/>
                <a:gd name="connsiteY11" fmla="*/ 1336880 h 2159216"/>
                <a:gd name="connsiteX12" fmla="*/ 2085256 w 2442017"/>
                <a:gd name="connsiteY12" fmla="*/ 1385809 h 2159216"/>
                <a:gd name="connsiteX13" fmla="*/ 2122298 w 2442017"/>
                <a:gd name="connsiteY13" fmla="*/ 1491644 h 2159216"/>
                <a:gd name="connsiteX14" fmla="*/ 2250467 w 2442017"/>
                <a:gd name="connsiteY14" fmla="*/ 1575304 h 2159216"/>
                <a:gd name="connsiteX15" fmla="*/ 2382071 w 2442017"/>
                <a:gd name="connsiteY15" fmla="*/ 1761969 h 2159216"/>
                <a:gd name="connsiteX16" fmla="*/ 2442017 w 2442017"/>
                <a:gd name="connsiteY16" fmla="*/ 1935877 h 2159216"/>
                <a:gd name="connsiteX17" fmla="*/ 2367383 w 2442017"/>
                <a:gd name="connsiteY17" fmla="*/ 2044106 h 2159216"/>
                <a:gd name="connsiteX18" fmla="*/ 2164631 w 2442017"/>
                <a:gd name="connsiteY18" fmla="*/ 1893809 h 2159216"/>
                <a:gd name="connsiteX19" fmla="*/ 2154047 w 2442017"/>
                <a:gd name="connsiteY19" fmla="*/ 2044623 h 2159216"/>
                <a:gd name="connsiteX20" fmla="*/ 2102031 w 2442017"/>
                <a:gd name="connsiteY20" fmla="*/ 2103801 h 2159216"/>
                <a:gd name="connsiteX21" fmla="*/ 1958383 w 2442017"/>
                <a:gd name="connsiteY21" fmla="*/ 2045375 h 2159216"/>
                <a:gd name="connsiteX22" fmla="*/ 1907985 w 2442017"/>
                <a:gd name="connsiteY22" fmla="*/ 1912330 h 2159216"/>
                <a:gd name="connsiteX23" fmla="*/ 1870943 w 2442017"/>
                <a:gd name="connsiteY23" fmla="*/ 1742997 h 2159216"/>
                <a:gd name="connsiteX24" fmla="*/ 1773047 w 2442017"/>
                <a:gd name="connsiteY24" fmla="*/ 1592185 h 2159216"/>
                <a:gd name="connsiteX25" fmla="*/ 1736005 w 2442017"/>
                <a:gd name="connsiteY25" fmla="*/ 1732414 h 2159216"/>
                <a:gd name="connsiteX26" fmla="*/ 1746588 w 2442017"/>
                <a:gd name="connsiteY26" fmla="*/ 1917623 h 2159216"/>
                <a:gd name="connsiteX27" fmla="*/ 1642075 w 2442017"/>
                <a:gd name="connsiteY27" fmla="*/ 2061139 h 2159216"/>
                <a:gd name="connsiteX28" fmla="*/ 1487629 w 2442017"/>
                <a:gd name="connsiteY28" fmla="*/ 1964876 h 2159216"/>
                <a:gd name="connsiteX29" fmla="*/ 1302685 w 2442017"/>
                <a:gd name="connsiteY29" fmla="*/ 1899524 h 2159216"/>
                <a:gd name="connsiteX30" fmla="*/ 1251884 w 2442017"/>
                <a:gd name="connsiteY30" fmla="*/ 1750563 h 2159216"/>
                <a:gd name="connsiteX31" fmla="*/ 1251818 w 2442017"/>
                <a:gd name="connsiteY31" fmla="*/ 1631873 h 2159216"/>
                <a:gd name="connsiteX32" fmla="*/ 1172394 w 2442017"/>
                <a:gd name="connsiteY32" fmla="*/ 1669510 h 2159216"/>
                <a:gd name="connsiteX33" fmla="*/ 1140693 w 2442017"/>
                <a:gd name="connsiteY33" fmla="*/ 1886171 h 2159216"/>
                <a:gd name="connsiteX34" fmla="*/ 876927 w 2442017"/>
                <a:gd name="connsiteY34" fmla="*/ 1962847 h 2159216"/>
                <a:gd name="connsiteX35" fmla="*/ 690202 w 2442017"/>
                <a:gd name="connsiteY35" fmla="*/ 1914926 h 2159216"/>
                <a:gd name="connsiteX36" fmla="*/ 571966 w 2442017"/>
                <a:gd name="connsiteY36" fmla="*/ 1802178 h 2159216"/>
                <a:gd name="connsiteX37" fmla="*/ 524786 w 2442017"/>
                <a:gd name="connsiteY37" fmla="*/ 1788024 h 2159216"/>
                <a:gd name="connsiteX38" fmla="*/ 479568 w 2442017"/>
                <a:gd name="connsiteY38" fmla="*/ 1879678 h 2159216"/>
                <a:gd name="connsiteX39" fmla="*/ 431675 w 2442017"/>
                <a:gd name="connsiteY39" fmla="*/ 1975724 h 2159216"/>
                <a:gd name="connsiteX40" fmla="*/ 415083 w 2442017"/>
                <a:gd name="connsiteY40" fmla="*/ 2154428 h 2159216"/>
                <a:gd name="connsiteX41" fmla="*/ 359711 w 2442017"/>
                <a:gd name="connsiteY41" fmla="*/ 2093993 h 2159216"/>
                <a:gd name="connsiteX42" fmla="*/ 352620 w 2442017"/>
                <a:gd name="connsiteY42" fmla="*/ 1923619 h 2159216"/>
                <a:gd name="connsiteX43" fmla="*/ 271604 w 2442017"/>
                <a:gd name="connsiteY43" fmla="*/ 2013534 h 2159216"/>
                <a:gd name="connsiteX44" fmla="*/ 196532 w 2442017"/>
                <a:gd name="connsiteY44" fmla="*/ 2147095 h 2159216"/>
                <a:gd name="connsiteX45" fmla="*/ 195075 w 2442017"/>
                <a:gd name="connsiteY45" fmla="*/ 2063585 h 2159216"/>
                <a:gd name="connsiteX46" fmla="*/ 125733 w 2442017"/>
                <a:gd name="connsiteY46" fmla="*/ 2068548 h 2159216"/>
                <a:gd name="connsiteX47" fmla="*/ 7828 w 2442017"/>
                <a:gd name="connsiteY47" fmla="*/ 2101018 h 2159216"/>
                <a:gd name="connsiteX48" fmla="*/ 14498 w 2442017"/>
                <a:gd name="connsiteY48" fmla="*/ 2030297 h 2159216"/>
                <a:gd name="connsiteX49" fmla="*/ 158971 w 2442017"/>
                <a:gd name="connsiteY49" fmla="*/ 1998578 h 2159216"/>
                <a:gd name="connsiteX50" fmla="*/ 272602 w 2442017"/>
                <a:gd name="connsiteY50" fmla="*/ 1933372 h 2159216"/>
                <a:gd name="connsiteX51" fmla="*/ 356910 w 2442017"/>
                <a:gd name="connsiteY51" fmla="*/ 1823873 h 2159216"/>
                <a:gd name="connsiteX52" fmla="*/ 210957 w 2442017"/>
                <a:gd name="connsiteY52" fmla="*/ 1771153 h 2159216"/>
                <a:gd name="connsiteX53" fmla="*/ 89132 w 2442017"/>
                <a:gd name="connsiteY53" fmla="*/ 1710191 h 2159216"/>
                <a:gd name="connsiteX54" fmla="*/ 10447 w 2442017"/>
                <a:gd name="connsiteY54" fmla="*/ 1601285 h 2159216"/>
                <a:gd name="connsiteX55" fmla="*/ 103878 w 2442017"/>
                <a:gd name="connsiteY55" fmla="*/ 1401036 h 2159216"/>
                <a:gd name="connsiteX56" fmla="*/ 229659 w 2442017"/>
                <a:gd name="connsiteY56" fmla="*/ 1329523 h 2159216"/>
                <a:gd name="connsiteX57" fmla="*/ 265184 w 2442017"/>
                <a:gd name="connsiteY57" fmla="*/ 1275227 h 2159216"/>
                <a:gd name="connsiteX58" fmla="*/ 384157 w 2442017"/>
                <a:gd name="connsiteY58" fmla="*/ 1092590 h 2159216"/>
                <a:gd name="connsiteX59" fmla="*/ 390402 w 2442017"/>
                <a:gd name="connsiteY59" fmla="*/ 1021107 h 2159216"/>
                <a:gd name="connsiteX60" fmla="*/ 399927 w 2442017"/>
                <a:gd name="connsiteY60" fmla="*/ 960812 h 2159216"/>
                <a:gd name="connsiteX61" fmla="*/ 435646 w 2442017"/>
                <a:gd name="connsiteY61" fmla="*/ 952051 h 2159216"/>
                <a:gd name="connsiteX62" fmla="*/ 465074 w 2442017"/>
                <a:gd name="connsiteY62" fmla="*/ 983142 h 2159216"/>
                <a:gd name="connsiteX63" fmla="*/ 483271 w 2442017"/>
                <a:gd name="connsiteY63" fmla="*/ 966338 h 2159216"/>
                <a:gd name="connsiteX64" fmla="*/ 481743 w 2442017"/>
                <a:gd name="connsiteY64" fmla="*/ 906088 h 2159216"/>
                <a:gd name="connsiteX65" fmla="*/ 533188 w 2442017"/>
                <a:gd name="connsiteY65" fmla="*/ 885556 h 2159216"/>
                <a:gd name="connsiteX66" fmla="*/ 576139 w 2442017"/>
                <a:gd name="connsiteY66" fmla="*/ 930620 h 2159216"/>
                <a:gd name="connsiteX67" fmla="*/ 592808 w 2442017"/>
                <a:gd name="connsiteY67" fmla="*/ 952051 h 2159216"/>
                <a:gd name="connsiteX68" fmla="*/ 621833 w 2442017"/>
                <a:gd name="connsiteY68" fmla="*/ 939380 h 2159216"/>
                <a:gd name="connsiteX69" fmla="*/ 630908 w 2442017"/>
                <a:gd name="connsiteY69" fmla="*/ 880613 h 2159216"/>
                <a:gd name="connsiteX70" fmla="*/ 631942 w 2442017"/>
                <a:gd name="connsiteY70" fmla="*/ 847186 h 2159216"/>
                <a:gd name="connsiteX71" fmla="*/ 652339 w 2442017"/>
                <a:gd name="connsiteY71" fmla="*/ 823463 h 2159216"/>
                <a:gd name="connsiteX72" fmla="*/ 708097 w 2442017"/>
                <a:gd name="connsiteY72" fmla="*/ 804952 h 2159216"/>
                <a:gd name="connsiteX73" fmla="*/ 740446 w 2442017"/>
                <a:gd name="connsiteY73" fmla="*/ 799651 h 2159216"/>
                <a:gd name="connsiteX74" fmla="*/ 758642 w 2442017"/>
                <a:gd name="connsiteY74" fmla="*/ 767167 h 2159216"/>
                <a:gd name="connsiteX75" fmla="*/ 783308 w 2442017"/>
                <a:gd name="connsiteY75" fmla="*/ 759170 h 2159216"/>
                <a:gd name="connsiteX76" fmla="*/ 799977 w 2442017"/>
                <a:gd name="connsiteY76" fmla="*/ 735357 h 2159216"/>
                <a:gd name="connsiteX77" fmla="*/ 823789 w 2442017"/>
                <a:gd name="connsiteY77" fmla="*/ 787745 h 2159216"/>
                <a:gd name="connsiteX78" fmla="*/ 866652 w 2442017"/>
                <a:gd name="connsiteY78" fmla="*/ 785364 h 2159216"/>
                <a:gd name="connsiteX79" fmla="*/ 904752 w 2442017"/>
                <a:gd name="connsiteY79" fmla="*/ 797270 h 2159216"/>
                <a:gd name="connsiteX80" fmla="*/ 928564 w 2442017"/>
                <a:gd name="connsiteY80" fmla="*/ 787745 h 2159216"/>
                <a:gd name="connsiteX81" fmla="*/ 957139 w 2442017"/>
                <a:gd name="connsiteY81" fmla="*/ 859182 h 2159216"/>
                <a:gd name="connsiteX82" fmla="*/ 982075 w 2442017"/>
                <a:gd name="connsiteY82" fmla="*/ 846872 h 2159216"/>
                <a:gd name="connsiteX83" fmla="*/ 1025207 w 2442017"/>
                <a:gd name="connsiteY83" fmla="*/ 852532 h 2159216"/>
                <a:gd name="connsiteX84" fmla="*/ 1059533 w 2442017"/>
                <a:gd name="connsiteY84" fmla="*/ 859182 h 2159216"/>
                <a:gd name="connsiteX85" fmla="*/ 1118884 w 2442017"/>
                <a:gd name="connsiteY85" fmla="*/ 914715 h 2159216"/>
                <a:gd name="connsiteX86" fmla="*/ 1147639 w 2442017"/>
                <a:gd name="connsiteY86" fmla="*/ 899663 h 2159216"/>
                <a:gd name="connsiteX87" fmla="*/ 1183358 w 2442017"/>
                <a:gd name="connsiteY87" fmla="*/ 923476 h 2159216"/>
                <a:gd name="connsiteX88" fmla="*/ 1235746 w 2442017"/>
                <a:gd name="connsiteY88" fmla="*/ 952051 h 2159216"/>
                <a:gd name="connsiteX89" fmla="*/ 1316708 w 2442017"/>
                <a:gd name="connsiteY89" fmla="*/ 956633 h 2159216"/>
                <a:gd name="connsiteX90" fmla="*/ 1340205 w 2442017"/>
                <a:gd name="connsiteY90" fmla="*/ 917680 h 2159216"/>
                <a:gd name="connsiteX91" fmla="*/ 1304802 w 2442017"/>
                <a:gd name="connsiteY91" fmla="*/ 875851 h 2159216"/>
                <a:gd name="connsiteX92" fmla="*/ 1229859 w 2442017"/>
                <a:gd name="connsiteY92" fmla="*/ 823687 h 2159216"/>
                <a:gd name="connsiteX93" fmla="*/ 1142877 w 2442017"/>
                <a:gd name="connsiteY93" fmla="*/ 778220 h 2159216"/>
                <a:gd name="connsiteX94" fmla="*/ 1057646 w 2442017"/>
                <a:gd name="connsiteY94" fmla="*/ 685396 h 2159216"/>
                <a:gd name="connsiteX95" fmla="*/ 1019052 w 2442017"/>
                <a:gd name="connsiteY95" fmla="*/ 663920 h 2159216"/>
                <a:gd name="connsiteX96" fmla="*/ 937460 w 2442017"/>
                <a:gd name="connsiteY96" fmla="*/ 588124 h 2159216"/>
                <a:gd name="connsiteX97" fmla="*/ 907133 w 2442017"/>
                <a:gd name="connsiteY97" fmla="*/ 521045 h 2159216"/>
                <a:gd name="connsiteX98" fmla="*/ 876177 w 2442017"/>
                <a:gd name="connsiteY98" fmla="*/ 471038 h 2159216"/>
                <a:gd name="connsiteX99" fmla="*/ 859193 w 2442017"/>
                <a:gd name="connsiteY99" fmla="*/ 455134 h 2159216"/>
                <a:gd name="connsiteX100" fmla="*/ 864270 w 2442017"/>
                <a:gd name="connsiteY100" fmla="*/ 418651 h 2159216"/>
                <a:gd name="connsiteX101" fmla="*/ 885702 w 2442017"/>
                <a:gd name="connsiteY101" fmla="*/ 378394 h 2159216"/>
                <a:gd name="connsiteX102" fmla="*/ 842839 w 2442017"/>
                <a:gd name="connsiteY102" fmla="*/ 378170 h 2159216"/>
                <a:gd name="connsiteX103" fmla="*/ 800920 w 2442017"/>
                <a:gd name="connsiteY103" fmla="*/ 353099 h 2159216"/>
                <a:gd name="connsiteX104" fmla="*/ 792833 w 2442017"/>
                <a:gd name="connsiteY104" fmla="*/ 290063 h 2159216"/>
                <a:gd name="connsiteX105" fmla="*/ 761877 w 2442017"/>
                <a:gd name="connsiteY105" fmla="*/ 275776 h 2159216"/>
                <a:gd name="connsiteX106" fmla="*/ 756305 w 2442017"/>
                <a:gd name="connsiteY106" fmla="*/ 252862 h 2159216"/>
                <a:gd name="connsiteX107" fmla="*/ 704727 w 2442017"/>
                <a:gd name="connsiteY107" fmla="*/ 256726 h 2159216"/>
                <a:gd name="connsiteX108" fmla="*/ 692821 w 2442017"/>
                <a:gd name="connsiteY108" fmla="*/ 240057 h 2159216"/>
                <a:gd name="connsiteX109" fmla="*/ 642814 w 2442017"/>
                <a:gd name="connsiteY109" fmla="*/ 247201 h 2159216"/>
                <a:gd name="connsiteX110" fmla="*/ 621383 w 2442017"/>
                <a:gd name="connsiteY110" fmla="*/ 235295 h 2159216"/>
                <a:gd name="connsiteX111" fmla="*/ 608758 w 2442017"/>
                <a:gd name="connsiteY111" fmla="*/ 193644 h 2159216"/>
                <a:gd name="connsiteX112" fmla="*/ 534938 w 2442017"/>
                <a:gd name="connsiteY112" fmla="*/ 215075 h 2159216"/>
                <a:gd name="connsiteX113" fmla="*/ 559471 w 2442017"/>
                <a:gd name="connsiteY113" fmla="*/ 178145 h 2159216"/>
                <a:gd name="connsiteX114" fmla="*/ 607096 w 2442017"/>
                <a:gd name="connsiteY114" fmla="*/ 154332 h 2159216"/>
                <a:gd name="connsiteX115" fmla="*/ 642815 w 2442017"/>
                <a:gd name="connsiteY115" fmla="*/ 142426 h 2159216"/>
                <a:gd name="connsiteX116" fmla="*/ 657101 w 2442017"/>
                <a:gd name="connsiteY116" fmla="*/ 92419 h 2159216"/>
                <a:gd name="connsiteX117" fmla="*/ 699964 w 2442017"/>
                <a:gd name="connsiteY117" fmla="*/ 97182 h 2159216"/>
                <a:gd name="connsiteX118" fmla="*/ 803301 w 2442017"/>
                <a:gd name="connsiteY118" fmla="*/ 41649 h 2159216"/>
                <a:gd name="connsiteX119" fmla="*/ 1037113 w 2442017"/>
                <a:gd name="connsiteY119" fmla="*/ 0 h 2159216"/>
                <a:gd name="connsiteX120" fmla="*/ 1135823 w 2442017"/>
                <a:gd name="connsiteY120" fmla="*/ 27677 h 2159216"/>
                <a:gd name="connsiteX121" fmla="*/ 1200027 w 2442017"/>
                <a:gd name="connsiteY121" fmla="*/ 61463 h 2159216"/>
                <a:gd name="connsiteX122" fmla="*/ 1242889 w 2442017"/>
                <a:gd name="connsiteY122" fmla="*/ 90038 h 2159216"/>
                <a:gd name="connsiteX123" fmla="*/ 1424987 w 2442017"/>
                <a:gd name="connsiteY123" fmla="*/ 102933 h 2159216"/>
                <a:gd name="connsiteX0" fmla="*/ 1424987 w 2442017"/>
                <a:gd name="connsiteY0" fmla="*/ 102933 h 2159216"/>
                <a:gd name="connsiteX1" fmla="*/ 1343486 w 2442017"/>
                <a:gd name="connsiteY1" fmla="*/ 309068 h 2159216"/>
                <a:gd name="connsiteX2" fmla="*/ 1317607 w 2442017"/>
                <a:gd name="connsiteY2" fmla="*/ 464344 h 2159216"/>
                <a:gd name="connsiteX3" fmla="*/ 1472882 w 2442017"/>
                <a:gd name="connsiteY3" fmla="*/ 610993 h 2159216"/>
                <a:gd name="connsiteX4" fmla="*/ 1648693 w 2442017"/>
                <a:gd name="connsiteY4" fmla="*/ 658206 h 2159216"/>
                <a:gd name="connsiteX5" fmla="*/ 1841839 w 2442017"/>
                <a:gd name="connsiteY5" fmla="*/ 708476 h 2159216"/>
                <a:gd name="connsiteX6" fmla="*/ 1926506 w 2442017"/>
                <a:gd name="connsiteY6" fmla="*/ 761392 h 2159216"/>
                <a:gd name="connsiteX7" fmla="*/ 1973575 w 2442017"/>
                <a:gd name="connsiteY7" fmla="*/ 852781 h 2159216"/>
                <a:gd name="connsiteX8" fmla="*/ 1951797 w 2442017"/>
                <a:gd name="connsiteY8" fmla="*/ 1000919 h 2159216"/>
                <a:gd name="connsiteX9" fmla="*/ 2066736 w 2442017"/>
                <a:gd name="connsiteY9" fmla="*/ 1145092 h 2159216"/>
                <a:gd name="connsiteX10" fmla="*/ 2194025 w 2442017"/>
                <a:gd name="connsiteY10" fmla="*/ 1254091 h 2159216"/>
                <a:gd name="connsiteX11" fmla="*/ 2197909 w 2442017"/>
                <a:gd name="connsiteY11" fmla="*/ 1336880 h 2159216"/>
                <a:gd name="connsiteX12" fmla="*/ 2085256 w 2442017"/>
                <a:gd name="connsiteY12" fmla="*/ 1385809 h 2159216"/>
                <a:gd name="connsiteX13" fmla="*/ 2122298 w 2442017"/>
                <a:gd name="connsiteY13" fmla="*/ 1491644 h 2159216"/>
                <a:gd name="connsiteX14" fmla="*/ 2250467 w 2442017"/>
                <a:gd name="connsiteY14" fmla="*/ 1575304 h 2159216"/>
                <a:gd name="connsiteX15" fmla="*/ 2223321 w 2442017"/>
                <a:gd name="connsiteY15" fmla="*/ 1645553 h 2159216"/>
                <a:gd name="connsiteX16" fmla="*/ 2442017 w 2442017"/>
                <a:gd name="connsiteY16" fmla="*/ 1935877 h 2159216"/>
                <a:gd name="connsiteX17" fmla="*/ 2367383 w 2442017"/>
                <a:gd name="connsiteY17" fmla="*/ 2044106 h 2159216"/>
                <a:gd name="connsiteX18" fmla="*/ 2164631 w 2442017"/>
                <a:gd name="connsiteY18" fmla="*/ 1893809 h 2159216"/>
                <a:gd name="connsiteX19" fmla="*/ 2154047 w 2442017"/>
                <a:gd name="connsiteY19" fmla="*/ 2044623 h 2159216"/>
                <a:gd name="connsiteX20" fmla="*/ 2102031 w 2442017"/>
                <a:gd name="connsiteY20" fmla="*/ 2103801 h 2159216"/>
                <a:gd name="connsiteX21" fmla="*/ 1958383 w 2442017"/>
                <a:gd name="connsiteY21" fmla="*/ 2045375 h 2159216"/>
                <a:gd name="connsiteX22" fmla="*/ 1907985 w 2442017"/>
                <a:gd name="connsiteY22" fmla="*/ 1912330 h 2159216"/>
                <a:gd name="connsiteX23" fmla="*/ 1870943 w 2442017"/>
                <a:gd name="connsiteY23" fmla="*/ 1742997 h 2159216"/>
                <a:gd name="connsiteX24" fmla="*/ 1773047 w 2442017"/>
                <a:gd name="connsiteY24" fmla="*/ 1592185 h 2159216"/>
                <a:gd name="connsiteX25" fmla="*/ 1736005 w 2442017"/>
                <a:gd name="connsiteY25" fmla="*/ 1732414 h 2159216"/>
                <a:gd name="connsiteX26" fmla="*/ 1746588 w 2442017"/>
                <a:gd name="connsiteY26" fmla="*/ 1917623 h 2159216"/>
                <a:gd name="connsiteX27" fmla="*/ 1642075 w 2442017"/>
                <a:gd name="connsiteY27" fmla="*/ 2061139 h 2159216"/>
                <a:gd name="connsiteX28" fmla="*/ 1487629 w 2442017"/>
                <a:gd name="connsiteY28" fmla="*/ 1964876 h 2159216"/>
                <a:gd name="connsiteX29" fmla="*/ 1302685 w 2442017"/>
                <a:gd name="connsiteY29" fmla="*/ 1899524 h 2159216"/>
                <a:gd name="connsiteX30" fmla="*/ 1251884 w 2442017"/>
                <a:gd name="connsiteY30" fmla="*/ 1750563 h 2159216"/>
                <a:gd name="connsiteX31" fmla="*/ 1251818 w 2442017"/>
                <a:gd name="connsiteY31" fmla="*/ 1631873 h 2159216"/>
                <a:gd name="connsiteX32" fmla="*/ 1172394 w 2442017"/>
                <a:gd name="connsiteY32" fmla="*/ 1669510 h 2159216"/>
                <a:gd name="connsiteX33" fmla="*/ 1140693 w 2442017"/>
                <a:gd name="connsiteY33" fmla="*/ 1886171 h 2159216"/>
                <a:gd name="connsiteX34" fmla="*/ 876927 w 2442017"/>
                <a:gd name="connsiteY34" fmla="*/ 1962847 h 2159216"/>
                <a:gd name="connsiteX35" fmla="*/ 690202 w 2442017"/>
                <a:gd name="connsiteY35" fmla="*/ 1914926 h 2159216"/>
                <a:gd name="connsiteX36" fmla="*/ 571966 w 2442017"/>
                <a:gd name="connsiteY36" fmla="*/ 1802178 h 2159216"/>
                <a:gd name="connsiteX37" fmla="*/ 524786 w 2442017"/>
                <a:gd name="connsiteY37" fmla="*/ 1788024 h 2159216"/>
                <a:gd name="connsiteX38" fmla="*/ 479568 w 2442017"/>
                <a:gd name="connsiteY38" fmla="*/ 1879678 h 2159216"/>
                <a:gd name="connsiteX39" fmla="*/ 431675 w 2442017"/>
                <a:gd name="connsiteY39" fmla="*/ 1975724 h 2159216"/>
                <a:gd name="connsiteX40" fmla="*/ 415083 w 2442017"/>
                <a:gd name="connsiteY40" fmla="*/ 2154428 h 2159216"/>
                <a:gd name="connsiteX41" fmla="*/ 359711 w 2442017"/>
                <a:gd name="connsiteY41" fmla="*/ 2093993 h 2159216"/>
                <a:gd name="connsiteX42" fmla="*/ 352620 w 2442017"/>
                <a:gd name="connsiteY42" fmla="*/ 1923619 h 2159216"/>
                <a:gd name="connsiteX43" fmla="*/ 271604 w 2442017"/>
                <a:gd name="connsiteY43" fmla="*/ 2013534 h 2159216"/>
                <a:gd name="connsiteX44" fmla="*/ 196532 w 2442017"/>
                <a:gd name="connsiteY44" fmla="*/ 2147095 h 2159216"/>
                <a:gd name="connsiteX45" fmla="*/ 195075 w 2442017"/>
                <a:gd name="connsiteY45" fmla="*/ 2063585 h 2159216"/>
                <a:gd name="connsiteX46" fmla="*/ 125733 w 2442017"/>
                <a:gd name="connsiteY46" fmla="*/ 2068548 h 2159216"/>
                <a:gd name="connsiteX47" fmla="*/ 7828 w 2442017"/>
                <a:gd name="connsiteY47" fmla="*/ 2101018 h 2159216"/>
                <a:gd name="connsiteX48" fmla="*/ 14498 w 2442017"/>
                <a:gd name="connsiteY48" fmla="*/ 2030297 h 2159216"/>
                <a:gd name="connsiteX49" fmla="*/ 158971 w 2442017"/>
                <a:gd name="connsiteY49" fmla="*/ 1998578 h 2159216"/>
                <a:gd name="connsiteX50" fmla="*/ 272602 w 2442017"/>
                <a:gd name="connsiteY50" fmla="*/ 1933372 h 2159216"/>
                <a:gd name="connsiteX51" fmla="*/ 356910 w 2442017"/>
                <a:gd name="connsiteY51" fmla="*/ 1823873 h 2159216"/>
                <a:gd name="connsiteX52" fmla="*/ 210957 w 2442017"/>
                <a:gd name="connsiteY52" fmla="*/ 1771153 h 2159216"/>
                <a:gd name="connsiteX53" fmla="*/ 89132 w 2442017"/>
                <a:gd name="connsiteY53" fmla="*/ 1710191 h 2159216"/>
                <a:gd name="connsiteX54" fmla="*/ 10447 w 2442017"/>
                <a:gd name="connsiteY54" fmla="*/ 1601285 h 2159216"/>
                <a:gd name="connsiteX55" fmla="*/ 103878 w 2442017"/>
                <a:gd name="connsiteY55" fmla="*/ 1401036 h 2159216"/>
                <a:gd name="connsiteX56" fmla="*/ 229659 w 2442017"/>
                <a:gd name="connsiteY56" fmla="*/ 1329523 h 2159216"/>
                <a:gd name="connsiteX57" fmla="*/ 265184 w 2442017"/>
                <a:gd name="connsiteY57" fmla="*/ 1275227 h 2159216"/>
                <a:gd name="connsiteX58" fmla="*/ 384157 w 2442017"/>
                <a:gd name="connsiteY58" fmla="*/ 1092590 h 2159216"/>
                <a:gd name="connsiteX59" fmla="*/ 390402 w 2442017"/>
                <a:gd name="connsiteY59" fmla="*/ 1021107 h 2159216"/>
                <a:gd name="connsiteX60" fmla="*/ 399927 w 2442017"/>
                <a:gd name="connsiteY60" fmla="*/ 960812 h 2159216"/>
                <a:gd name="connsiteX61" fmla="*/ 435646 w 2442017"/>
                <a:gd name="connsiteY61" fmla="*/ 952051 h 2159216"/>
                <a:gd name="connsiteX62" fmla="*/ 465074 w 2442017"/>
                <a:gd name="connsiteY62" fmla="*/ 983142 h 2159216"/>
                <a:gd name="connsiteX63" fmla="*/ 483271 w 2442017"/>
                <a:gd name="connsiteY63" fmla="*/ 966338 h 2159216"/>
                <a:gd name="connsiteX64" fmla="*/ 481743 w 2442017"/>
                <a:gd name="connsiteY64" fmla="*/ 906088 h 2159216"/>
                <a:gd name="connsiteX65" fmla="*/ 533188 w 2442017"/>
                <a:gd name="connsiteY65" fmla="*/ 885556 h 2159216"/>
                <a:gd name="connsiteX66" fmla="*/ 576139 w 2442017"/>
                <a:gd name="connsiteY66" fmla="*/ 930620 h 2159216"/>
                <a:gd name="connsiteX67" fmla="*/ 592808 w 2442017"/>
                <a:gd name="connsiteY67" fmla="*/ 952051 h 2159216"/>
                <a:gd name="connsiteX68" fmla="*/ 621833 w 2442017"/>
                <a:gd name="connsiteY68" fmla="*/ 939380 h 2159216"/>
                <a:gd name="connsiteX69" fmla="*/ 630908 w 2442017"/>
                <a:gd name="connsiteY69" fmla="*/ 880613 h 2159216"/>
                <a:gd name="connsiteX70" fmla="*/ 631942 w 2442017"/>
                <a:gd name="connsiteY70" fmla="*/ 847186 h 2159216"/>
                <a:gd name="connsiteX71" fmla="*/ 652339 w 2442017"/>
                <a:gd name="connsiteY71" fmla="*/ 823463 h 2159216"/>
                <a:gd name="connsiteX72" fmla="*/ 708097 w 2442017"/>
                <a:gd name="connsiteY72" fmla="*/ 804952 h 2159216"/>
                <a:gd name="connsiteX73" fmla="*/ 740446 w 2442017"/>
                <a:gd name="connsiteY73" fmla="*/ 799651 h 2159216"/>
                <a:gd name="connsiteX74" fmla="*/ 758642 w 2442017"/>
                <a:gd name="connsiteY74" fmla="*/ 767167 h 2159216"/>
                <a:gd name="connsiteX75" fmla="*/ 783308 w 2442017"/>
                <a:gd name="connsiteY75" fmla="*/ 759170 h 2159216"/>
                <a:gd name="connsiteX76" fmla="*/ 799977 w 2442017"/>
                <a:gd name="connsiteY76" fmla="*/ 735357 h 2159216"/>
                <a:gd name="connsiteX77" fmla="*/ 823789 w 2442017"/>
                <a:gd name="connsiteY77" fmla="*/ 787745 h 2159216"/>
                <a:gd name="connsiteX78" fmla="*/ 866652 w 2442017"/>
                <a:gd name="connsiteY78" fmla="*/ 785364 h 2159216"/>
                <a:gd name="connsiteX79" fmla="*/ 904752 w 2442017"/>
                <a:gd name="connsiteY79" fmla="*/ 797270 h 2159216"/>
                <a:gd name="connsiteX80" fmla="*/ 928564 w 2442017"/>
                <a:gd name="connsiteY80" fmla="*/ 787745 h 2159216"/>
                <a:gd name="connsiteX81" fmla="*/ 957139 w 2442017"/>
                <a:gd name="connsiteY81" fmla="*/ 859182 h 2159216"/>
                <a:gd name="connsiteX82" fmla="*/ 982075 w 2442017"/>
                <a:gd name="connsiteY82" fmla="*/ 846872 h 2159216"/>
                <a:gd name="connsiteX83" fmla="*/ 1025207 w 2442017"/>
                <a:gd name="connsiteY83" fmla="*/ 852532 h 2159216"/>
                <a:gd name="connsiteX84" fmla="*/ 1059533 w 2442017"/>
                <a:gd name="connsiteY84" fmla="*/ 859182 h 2159216"/>
                <a:gd name="connsiteX85" fmla="*/ 1118884 w 2442017"/>
                <a:gd name="connsiteY85" fmla="*/ 914715 h 2159216"/>
                <a:gd name="connsiteX86" fmla="*/ 1147639 w 2442017"/>
                <a:gd name="connsiteY86" fmla="*/ 899663 h 2159216"/>
                <a:gd name="connsiteX87" fmla="*/ 1183358 w 2442017"/>
                <a:gd name="connsiteY87" fmla="*/ 923476 h 2159216"/>
                <a:gd name="connsiteX88" fmla="*/ 1235746 w 2442017"/>
                <a:gd name="connsiteY88" fmla="*/ 952051 h 2159216"/>
                <a:gd name="connsiteX89" fmla="*/ 1316708 w 2442017"/>
                <a:gd name="connsiteY89" fmla="*/ 956633 h 2159216"/>
                <a:gd name="connsiteX90" fmla="*/ 1340205 w 2442017"/>
                <a:gd name="connsiteY90" fmla="*/ 917680 h 2159216"/>
                <a:gd name="connsiteX91" fmla="*/ 1304802 w 2442017"/>
                <a:gd name="connsiteY91" fmla="*/ 875851 h 2159216"/>
                <a:gd name="connsiteX92" fmla="*/ 1229859 w 2442017"/>
                <a:gd name="connsiteY92" fmla="*/ 823687 h 2159216"/>
                <a:gd name="connsiteX93" fmla="*/ 1142877 w 2442017"/>
                <a:gd name="connsiteY93" fmla="*/ 778220 h 2159216"/>
                <a:gd name="connsiteX94" fmla="*/ 1057646 w 2442017"/>
                <a:gd name="connsiteY94" fmla="*/ 685396 h 2159216"/>
                <a:gd name="connsiteX95" fmla="*/ 1019052 w 2442017"/>
                <a:gd name="connsiteY95" fmla="*/ 663920 h 2159216"/>
                <a:gd name="connsiteX96" fmla="*/ 937460 w 2442017"/>
                <a:gd name="connsiteY96" fmla="*/ 588124 h 2159216"/>
                <a:gd name="connsiteX97" fmla="*/ 907133 w 2442017"/>
                <a:gd name="connsiteY97" fmla="*/ 521045 h 2159216"/>
                <a:gd name="connsiteX98" fmla="*/ 876177 w 2442017"/>
                <a:gd name="connsiteY98" fmla="*/ 471038 h 2159216"/>
                <a:gd name="connsiteX99" fmla="*/ 859193 w 2442017"/>
                <a:gd name="connsiteY99" fmla="*/ 455134 h 2159216"/>
                <a:gd name="connsiteX100" fmla="*/ 864270 w 2442017"/>
                <a:gd name="connsiteY100" fmla="*/ 418651 h 2159216"/>
                <a:gd name="connsiteX101" fmla="*/ 885702 w 2442017"/>
                <a:gd name="connsiteY101" fmla="*/ 378394 h 2159216"/>
                <a:gd name="connsiteX102" fmla="*/ 842839 w 2442017"/>
                <a:gd name="connsiteY102" fmla="*/ 378170 h 2159216"/>
                <a:gd name="connsiteX103" fmla="*/ 800920 w 2442017"/>
                <a:gd name="connsiteY103" fmla="*/ 353099 h 2159216"/>
                <a:gd name="connsiteX104" fmla="*/ 792833 w 2442017"/>
                <a:gd name="connsiteY104" fmla="*/ 290063 h 2159216"/>
                <a:gd name="connsiteX105" fmla="*/ 761877 w 2442017"/>
                <a:gd name="connsiteY105" fmla="*/ 275776 h 2159216"/>
                <a:gd name="connsiteX106" fmla="*/ 756305 w 2442017"/>
                <a:gd name="connsiteY106" fmla="*/ 252862 h 2159216"/>
                <a:gd name="connsiteX107" fmla="*/ 704727 w 2442017"/>
                <a:gd name="connsiteY107" fmla="*/ 256726 h 2159216"/>
                <a:gd name="connsiteX108" fmla="*/ 692821 w 2442017"/>
                <a:gd name="connsiteY108" fmla="*/ 240057 h 2159216"/>
                <a:gd name="connsiteX109" fmla="*/ 642814 w 2442017"/>
                <a:gd name="connsiteY109" fmla="*/ 247201 h 2159216"/>
                <a:gd name="connsiteX110" fmla="*/ 621383 w 2442017"/>
                <a:gd name="connsiteY110" fmla="*/ 235295 h 2159216"/>
                <a:gd name="connsiteX111" fmla="*/ 608758 w 2442017"/>
                <a:gd name="connsiteY111" fmla="*/ 193644 h 2159216"/>
                <a:gd name="connsiteX112" fmla="*/ 534938 w 2442017"/>
                <a:gd name="connsiteY112" fmla="*/ 215075 h 2159216"/>
                <a:gd name="connsiteX113" fmla="*/ 559471 w 2442017"/>
                <a:gd name="connsiteY113" fmla="*/ 178145 h 2159216"/>
                <a:gd name="connsiteX114" fmla="*/ 607096 w 2442017"/>
                <a:gd name="connsiteY114" fmla="*/ 154332 h 2159216"/>
                <a:gd name="connsiteX115" fmla="*/ 642815 w 2442017"/>
                <a:gd name="connsiteY115" fmla="*/ 142426 h 2159216"/>
                <a:gd name="connsiteX116" fmla="*/ 657101 w 2442017"/>
                <a:gd name="connsiteY116" fmla="*/ 92419 h 2159216"/>
                <a:gd name="connsiteX117" fmla="*/ 699964 w 2442017"/>
                <a:gd name="connsiteY117" fmla="*/ 97182 h 2159216"/>
                <a:gd name="connsiteX118" fmla="*/ 803301 w 2442017"/>
                <a:gd name="connsiteY118" fmla="*/ 41649 h 2159216"/>
                <a:gd name="connsiteX119" fmla="*/ 1037113 w 2442017"/>
                <a:gd name="connsiteY119" fmla="*/ 0 h 2159216"/>
                <a:gd name="connsiteX120" fmla="*/ 1135823 w 2442017"/>
                <a:gd name="connsiteY120" fmla="*/ 27677 h 2159216"/>
                <a:gd name="connsiteX121" fmla="*/ 1200027 w 2442017"/>
                <a:gd name="connsiteY121" fmla="*/ 61463 h 2159216"/>
                <a:gd name="connsiteX122" fmla="*/ 1242889 w 2442017"/>
                <a:gd name="connsiteY122" fmla="*/ 90038 h 2159216"/>
                <a:gd name="connsiteX123" fmla="*/ 1424987 w 2442017"/>
                <a:gd name="connsiteY123" fmla="*/ 102933 h 2159216"/>
                <a:gd name="connsiteX0" fmla="*/ 1424987 w 2367383"/>
                <a:gd name="connsiteY0" fmla="*/ 102933 h 2159216"/>
                <a:gd name="connsiteX1" fmla="*/ 1343486 w 2367383"/>
                <a:gd name="connsiteY1" fmla="*/ 309068 h 2159216"/>
                <a:gd name="connsiteX2" fmla="*/ 1317607 w 2367383"/>
                <a:gd name="connsiteY2" fmla="*/ 464344 h 2159216"/>
                <a:gd name="connsiteX3" fmla="*/ 1472882 w 2367383"/>
                <a:gd name="connsiteY3" fmla="*/ 610993 h 2159216"/>
                <a:gd name="connsiteX4" fmla="*/ 1648693 w 2367383"/>
                <a:gd name="connsiteY4" fmla="*/ 658206 h 2159216"/>
                <a:gd name="connsiteX5" fmla="*/ 1841839 w 2367383"/>
                <a:gd name="connsiteY5" fmla="*/ 708476 h 2159216"/>
                <a:gd name="connsiteX6" fmla="*/ 1926506 w 2367383"/>
                <a:gd name="connsiteY6" fmla="*/ 761392 h 2159216"/>
                <a:gd name="connsiteX7" fmla="*/ 1973575 w 2367383"/>
                <a:gd name="connsiteY7" fmla="*/ 852781 h 2159216"/>
                <a:gd name="connsiteX8" fmla="*/ 1951797 w 2367383"/>
                <a:gd name="connsiteY8" fmla="*/ 1000919 h 2159216"/>
                <a:gd name="connsiteX9" fmla="*/ 2066736 w 2367383"/>
                <a:gd name="connsiteY9" fmla="*/ 1145092 h 2159216"/>
                <a:gd name="connsiteX10" fmla="*/ 2194025 w 2367383"/>
                <a:gd name="connsiteY10" fmla="*/ 1254091 h 2159216"/>
                <a:gd name="connsiteX11" fmla="*/ 2197909 w 2367383"/>
                <a:gd name="connsiteY11" fmla="*/ 1336880 h 2159216"/>
                <a:gd name="connsiteX12" fmla="*/ 2085256 w 2367383"/>
                <a:gd name="connsiteY12" fmla="*/ 1385809 h 2159216"/>
                <a:gd name="connsiteX13" fmla="*/ 2122298 w 2367383"/>
                <a:gd name="connsiteY13" fmla="*/ 1491644 h 2159216"/>
                <a:gd name="connsiteX14" fmla="*/ 2250467 w 2367383"/>
                <a:gd name="connsiteY14" fmla="*/ 1575304 h 2159216"/>
                <a:gd name="connsiteX15" fmla="*/ 2223321 w 2367383"/>
                <a:gd name="connsiteY15" fmla="*/ 1645553 h 2159216"/>
                <a:gd name="connsiteX16" fmla="*/ 2180079 w 2367383"/>
                <a:gd name="connsiteY16" fmla="*/ 1676585 h 2159216"/>
                <a:gd name="connsiteX17" fmla="*/ 2367383 w 2367383"/>
                <a:gd name="connsiteY17" fmla="*/ 2044106 h 2159216"/>
                <a:gd name="connsiteX18" fmla="*/ 2164631 w 2367383"/>
                <a:gd name="connsiteY18" fmla="*/ 1893809 h 2159216"/>
                <a:gd name="connsiteX19" fmla="*/ 2154047 w 2367383"/>
                <a:gd name="connsiteY19" fmla="*/ 2044623 h 2159216"/>
                <a:gd name="connsiteX20" fmla="*/ 2102031 w 2367383"/>
                <a:gd name="connsiteY20" fmla="*/ 2103801 h 2159216"/>
                <a:gd name="connsiteX21" fmla="*/ 1958383 w 2367383"/>
                <a:gd name="connsiteY21" fmla="*/ 2045375 h 2159216"/>
                <a:gd name="connsiteX22" fmla="*/ 1907985 w 2367383"/>
                <a:gd name="connsiteY22" fmla="*/ 1912330 h 2159216"/>
                <a:gd name="connsiteX23" fmla="*/ 1870943 w 2367383"/>
                <a:gd name="connsiteY23" fmla="*/ 1742997 h 2159216"/>
                <a:gd name="connsiteX24" fmla="*/ 1773047 w 2367383"/>
                <a:gd name="connsiteY24" fmla="*/ 1592185 h 2159216"/>
                <a:gd name="connsiteX25" fmla="*/ 1736005 w 2367383"/>
                <a:gd name="connsiteY25" fmla="*/ 1732414 h 2159216"/>
                <a:gd name="connsiteX26" fmla="*/ 1746588 w 2367383"/>
                <a:gd name="connsiteY26" fmla="*/ 1917623 h 2159216"/>
                <a:gd name="connsiteX27" fmla="*/ 1642075 w 2367383"/>
                <a:gd name="connsiteY27" fmla="*/ 2061139 h 2159216"/>
                <a:gd name="connsiteX28" fmla="*/ 1487629 w 2367383"/>
                <a:gd name="connsiteY28" fmla="*/ 1964876 h 2159216"/>
                <a:gd name="connsiteX29" fmla="*/ 1302685 w 2367383"/>
                <a:gd name="connsiteY29" fmla="*/ 1899524 h 2159216"/>
                <a:gd name="connsiteX30" fmla="*/ 1251884 w 2367383"/>
                <a:gd name="connsiteY30" fmla="*/ 1750563 h 2159216"/>
                <a:gd name="connsiteX31" fmla="*/ 1251818 w 2367383"/>
                <a:gd name="connsiteY31" fmla="*/ 1631873 h 2159216"/>
                <a:gd name="connsiteX32" fmla="*/ 1172394 w 2367383"/>
                <a:gd name="connsiteY32" fmla="*/ 1669510 h 2159216"/>
                <a:gd name="connsiteX33" fmla="*/ 1140693 w 2367383"/>
                <a:gd name="connsiteY33" fmla="*/ 1886171 h 2159216"/>
                <a:gd name="connsiteX34" fmla="*/ 876927 w 2367383"/>
                <a:gd name="connsiteY34" fmla="*/ 1962847 h 2159216"/>
                <a:gd name="connsiteX35" fmla="*/ 690202 w 2367383"/>
                <a:gd name="connsiteY35" fmla="*/ 1914926 h 2159216"/>
                <a:gd name="connsiteX36" fmla="*/ 571966 w 2367383"/>
                <a:gd name="connsiteY36" fmla="*/ 1802178 h 2159216"/>
                <a:gd name="connsiteX37" fmla="*/ 524786 w 2367383"/>
                <a:gd name="connsiteY37" fmla="*/ 1788024 h 2159216"/>
                <a:gd name="connsiteX38" fmla="*/ 479568 w 2367383"/>
                <a:gd name="connsiteY38" fmla="*/ 1879678 h 2159216"/>
                <a:gd name="connsiteX39" fmla="*/ 431675 w 2367383"/>
                <a:gd name="connsiteY39" fmla="*/ 1975724 h 2159216"/>
                <a:gd name="connsiteX40" fmla="*/ 415083 w 2367383"/>
                <a:gd name="connsiteY40" fmla="*/ 2154428 h 2159216"/>
                <a:gd name="connsiteX41" fmla="*/ 359711 w 2367383"/>
                <a:gd name="connsiteY41" fmla="*/ 2093993 h 2159216"/>
                <a:gd name="connsiteX42" fmla="*/ 352620 w 2367383"/>
                <a:gd name="connsiteY42" fmla="*/ 1923619 h 2159216"/>
                <a:gd name="connsiteX43" fmla="*/ 271604 w 2367383"/>
                <a:gd name="connsiteY43" fmla="*/ 2013534 h 2159216"/>
                <a:gd name="connsiteX44" fmla="*/ 196532 w 2367383"/>
                <a:gd name="connsiteY44" fmla="*/ 2147095 h 2159216"/>
                <a:gd name="connsiteX45" fmla="*/ 195075 w 2367383"/>
                <a:gd name="connsiteY45" fmla="*/ 2063585 h 2159216"/>
                <a:gd name="connsiteX46" fmla="*/ 125733 w 2367383"/>
                <a:gd name="connsiteY46" fmla="*/ 2068548 h 2159216"/>
                <a:gd name="connsiteX47" fmla="*/ 7828 w 2367383"/>
                <a:gd name="connsiteY47" fmla="*/ 2101018 h 2159216"/>
                <a:gd name="connsiteX48" fmla="*/ 14498 w 2367383"/>
                <a:gd name="connsiteY48" fmla="*/ 2030297 h 2159216"/>
                <a:gd name="connsiteX49" fmla="*/ 158971 w 2367383"/>
                <a:gd name="connsiteY49" fmla="*/ 1998578 h 2159216"/>
                <a:gd name="connsiteX50" fmla="*/ 272602 w 2367383"/>
                <a:gd name="connsiteY50" fmla="*/ 1933372 h 2159216"/>
                <a:gd name="connsiteX51" fmla="*/ 356910 w 2367383"/>
                <a:gd name="connsiteY51" fmla="*/ 1823873 h 2159216"/>
                <a:gd name="connsiteX52" fmla="*/ 210957 w 2367383"/>
                <a:gd name="connsiteY52" fmla="*/ 1771153 h 2159216"/>
                <a:gd name="connsiteX53" fmla="*/ 89132 w 2367383"/>
                <a:gd name="connsiteY53" fmla="*/ 1710191 h 2159216"/>
                <a:gd name="connsiteX54" fmla="*/ 10447 w 2367383"/>
                <a:gd name="connsiteY54" fmla="*/ 1601285 h 2159216"/>
                <a:gd name="connsiteX55" fmla="*/ 103878 w 2367383"/>
                <a:gd name="connsiteY55" fmla="*/ 1401036 h 2159216"/>
                <a:gd name="connsiteX56" fmla="*/ 229659 w 2367383"/>
                <a:gd name="connsiteY56" fmla="*/ 1329523 h 2159216"/>
                <a:gd name="connsiteX57" fmla="*/ 265184 w 2367383"/>
                <a:gd name="connsiteY57" fmla="*/ 1275227 h 2159216"/>
                <a:gd name="connsiteX58" fmla="*/ 384157 w 2367383"/>
                <a:gd name="connsiteY58" fmla="*/ 1092590 h 2159216"/>
                <a:gd name="connsiteX59" fmla="*/ 390402 w 2367383"/>
                <a:gd name="connsiteY59" fmla="*/ 1021107 h 2159216"/>
                <a:gd name="connsiteX60" fmla="*/ 399927 w 2367383"/>
                <a:gd name="connsiteY60" fmla="*/ 960812 h 2159216"/>
                <a:gd name="connsiteX61" fmla="*/ 435646 w 2367383"/>
                <a:gd name="connsiteY61" fmla="*/ 952051 h 2159216"/>
                <a:gd name="connsiteX62" fmla="*/ 465074 w 2367383"/>
                <a:gd name="connsiteY62" fmla="*/ 983142 h 2159216"/>
                <a:gd name="connsiteX63" fmla="*/ 483271 w 2367383"/>
                <a:gd name="connsiteY63" fmla="*/ 966338 h 2159216"/>
                <a:gd name="connsiteX64" fmla="*/ 481743 w 2367383"/>
                <a:gd name="connsiteY64" fmla="*/ 906088 h 2159216"/>
                <a:gd name="connsiteX65" fmla="*/ 533188 w 2367383"/>
                <a:gd name="connsiteY65" fmla="*/ 885556 h 2159216"/>
                <a:gd name="connsiteX66" fmla="*/ 576139 w 2367383"/>
                <a:gd name="connsiteY66" fmla="*/ 930620 h 2159216"/>
                <a:gd name="connsiteX67" fmla="*/ 592808 w 2367383"/>
                <a:gd name="connsiteY67" fmla="*/ 952051 h 2159216"/>
                <a:gd name="connsiteX68" fmla="*/ 621833 w 2367383"/>
                <a:gd name="connsiteY68" fmla="*/ 939380 h 2159216"/>
                <a:gd name="connsiteX69" fmla="*/ 630908 w 2367383"/>
                <a:gd name="connsiteY69" fmla="*/ 880613 h 2159216"/>
                <a:gd name="connsiteX70" fmla="*/ 631942 w 2367383"/>
                <a:gd name="connsiteY70" fmla="*/ 847186 h 2159216"/>
                <a:gd name="connsiteX71" fmla="*/ 652339 w 2367383"/>
                <a:gd name="connsiteY71" fmla="*/ 823463 h 2159216"/>
                <a:gd name="connsiteX72" fmla="*/ 708097 w 2367383"/>
                <a:gd name="connsiteY72" fmla="*/ 804952 h 2159216"/>
                <a:gd name="connsiteX73" fmla="*/ 740446 w 2367383"/>
                <a:gd name="connsiteY73" fmla="*/ 799651 h 2159216"/>
                <a:gd name="connsiteX74" fmla="*/ 758642 w 2367383"/>
                <a:gd name="connsiteY74" fmla="*/ 767167 h 2159216"/>
                <a:gd name="connsiteX75" fmla="*/ 783308 w 2367383"/>
                <a:gd name="connsiteY75" fmla="*/ 759170 h 2159216"/>
                <a:gd name="connsiteX76" fmla="*/ 799977 w 2367383"/>
                <a:gd name="connsiteY76" fmla="*/ 735357 h 2159216"/>
                <a:gd name="connsiteX77" fmla="*/ 823789 w 2367383"/>
                <a:gd name="connsiteY77" fmla="*/ 787745 h 2159216"/>
                <a:gd name="connsiteX78" fmla="*/ 866652 w 2367383"/>
                <a:gd name="connsiteY78" fmla="*/ 785364 h 2159216"/>
                <a:gd name="connsiteX79" fmla="*/ 904752 w 2367383"/>
                <a:gd name="connsiteY79" fmla="*/ 797270 h 2159216"/>
                <a:gd name="connsiteX80" fmla="*/ 928564 w 2367383"/>
                <a:gd name="connsiteY80" fmla="*/ 787745 h 2159216"/>
                <a:gd name="connsiteX81" fmla="*/ 957139 w 2367383"/>
                <a:gd name="connsiteY81" fmla="*/ 859182 h 2159216"/>
                <a:gd name="connsiteX82" fmla="*/ 982075 w 2367383"/>
                <a:gd name="connsiteY82" fmla="*/ 846872 h 2159216"/>
                <a:gd name="connsiteX83" fmla="*/ 1025207 w 2367383"/>
                <a:gd name="connsiteY83" fmla="*/ 852532 h 2159216"/>
                <a:gd name="connsiteX84" fmla="*/ 1059533 w 2367383"/>
                <a:gd name="connsiteY84" fmla="*/ 859182 h 2159216"/>
                <a:gd name="connsiteX85" fmla="*/ 1118884 w 2367383"/>
                <a:gd name="connsiteY85" fmla="*/ 914715 h 2159216"/>
                <a:gd name="connsiteX86" fmla="*/ 1147639 w 2367383"/>
                <a:gd name="connsiteY86" fmla="*/ 899663 h 2159216"/>
                <a:gd name="connsiteX87" fmla="*/ 1183358 w 2367383"/>
                <a:gd name="connsiteY87" fmla="*/ 923476 h 2159216"/>
                <a:gd name="connsiteX88" fmla="*/ 1235746 w 2367383"/>
                <a:gd name="connsiteY88" fmla="*/ 952051 h 2159216"/>
                <a:gd name="connsiteX89" fmla="*/ 1316708 w 2367383"/>
                <a:gd name="connsiteY89" fmla="*/ 956633 h 2159216"/>
                <a:gd name="connsiteX90" fmla="*/ 1340205 w 2367383"/>
                <a:gd name="connsiteY90" fmla="*/ 917680 h 2159216"/>
                <a:gd name="connsiteX91" fmla="*/ 1304802 w 2367383"/>
                <a:gd name="connsiteY91" fmla="*/ 875851 h 2159216"/>
                <a:gd name="connsiteX92" fmla="*/ 1229859 w 2367383"/>
                <a:gd name="connsiteY92" fmla="*/ 823687 h 2159216"/>
                <a:gd name="connsiteX93" fmla="*/ 1142877 w 2367383"/>
                <a:gd name="connsiteY93" fmla="*/ 778220 h 2159216"/>
                <a:gd name="connsiteX94" fmla="*/ 1057646 w 2367383"/>
                <a:gd name="connsiteY94" fmla="*/ 685396 h 2159216"/>
                <a:gd name="connsiteX95" fmla="*/ 1019052 w 2367383"/>
                <a:gd name="connsiteY95" fmla="*/ 663920 h 2159216"/>
                <a:gd name="connsiteX96" fmla="*/ 937460 w 2367383"/>
                <a:gd name="connsiteY96" fmla="*/ 588124 h 2159216"/>
                <a:gd name="connsiteX97" fmla="*/ 907133 w 2367383"/>
                <a:gd name="connsiteY97" fmla="*/ 521045 h 2159216"/>
                <a:gd name="connsiteX98" fmla="*/ 876177 w 2367383"/>
                <a:gd name="connsiteY98" fmla="*/ 471038 h 2159216"/>
                <a:gd name="connsiteX99" fmla="*/ 859193 w 2367383"/>
                <a:gd name="connsiteY99" fmla="*/ 455134 h 2159216"/>
                <a:gd name="connsiteX100" fmla="*/ 864270 w 2367383"/>
                <a:gd name="connsiteY100" fmla="*/ 418651 h 2159216"/>
                <a:gd name="connsiteX101" fmla="*/ 885702 w 2367383"/>
                <a:gd name="connsiteY101" fmla="*/ 378394 h 2159216"/>
                <a:gd name="connsiteX102" fmla="*/ 842839 w 2367383"/>
                <a:gd name="connsiteY102" fmla="*/ 378170 h 2159216"/>
                <a:gd name="connsiteX103" fmla="*/ 800920 w 2367383"/>
                <a:gd name="connsiteY103" fmla="*/ 353099 h 2159216"/>
                <a:gd name="connsiteX104" fmla="*/ 792833 w 2367383"/>
                <a:gd name="connsiteY104" fmla="*/ 290063 h 2159216"/>
                <a:gd name="connsiteX105" fmla="*/ 761877 w 2367383"/>
                <a:gd name="connsiteY105" fmla="*/ 275776 h 2159216"/>
                <a:gd name="connsiteX106" fmla="*/ 756305 w 2367383"/>
                <a:gd name="connsiteY106" fmla="*/ 252862 h 2159216"/>
                <a:gd name="connsiteX107" fmla="*/ 704727 w 2367383"/>
                <a:gd name="connsiteY107" fmla="*/ 256726 h 2159216"/>
                <a:gd name="connsiteX108" fmla="*/ 692821 w 2367383"/>
                <a:gd name="connsiteY108" fmla="*/ 240057 h 2159216"/>
                <a:gd name="connsiteX109" fmla="*/ 642814 w 2367383"/>
                <a:gd name="connsiteY109" fmla="*/ 247201 h 2159216"/>
                <a:gd name="connsiteX110" fmla="*/ 621383 w 2367383"/>
                <a:gd name="connsiteY110" fmla="*/ 235295 h 2159216"/>
                <a:gd name="connsiteX111" fmla="*/ 608758 w 2367383"/>
                <a:gd name="connsiteY111" fmla="*/ 193644 h 2159216"/>
                <a:gd name="connsiteX112" fmla="*/ 534938 w 2367383"/>
                <a:gd name="connsiteY112" fmla="*/ 215075 h 2159216"/>
                <a:gd name="connsiteX113" fmla="*/ 559471 w 2367383"/>
                <a:gd name="connsiteY113" fmla="*/ 178145 h 2159216"/>
                <a:gd name="connsiteX114" fmla="*/ 607096 w 2367383"/>
                <a:gd name="connsiteY114" fmla="*/ 154332 h 2159216"/>
                <a:gd name="connsiteX115" fmla="*/ 642815 w 2367383"/>
                <a:gd name="connsiteY115" fmla="*/ 142426 h 2159216"/>
                <a:gd name="connsiteX116" fmla="*/ 657101 w 2367383"/>
                <a:gd name="connsiteY116" fmla="*/ 92419 h 2159216"/>
                <a:gd name="connsiteX117" fmla="*/ 699964 w 2367383"/>
                <a:gd name="connsiteY117" fmla="*/ 97182 h 2159216"/>
                <a:gd name="connsiteX118" fmla="*/ 803301 w 2367383"/>
                <a:gd name="connsiteY118" fmla="*/ 41649 h 2159216"/>
                <a:gd name="connsiteX119" fmla="*/ 1037113 w 2367383"/>
                <a:gd name="connsiteY119" fmla="*/ 0 h 2159216"/>
                <a:gd name="connsiteX120" fmla="*/ 1135823 w 2367383"/>
                <a:gd name="connsiteY120" fmla="*/ 27677 h 2159216"/>
                <a:gd name="connsiteX121" fmla="*/ 1200027 w 2367383"/>
                <a:gd name="connsiteY121" fmla="*/ 61463 h 2159216"/>
                <a:gd name="connsiteX122" fmla="*/ 1242889 w 2367383"/>
                <a:gd name="connsiteY122" fmla="*/ 90038 h 2159216"/>
                <a:gd name="connsiteX123" fmla="*/ 1424987 w 2367383"/>
                <a:gd name="connsiteY123" fmla="*/ 102933 h 2159216"/>
                <a:gd name="connsiteX0" fmla="*/ 1424987 w 2250467"/>
                <a:gd name="connsiteY0" fmla="*/ 102933 h 2159216"/>
                <a:gd name="connsiteX1" fmla="*/ 1343486 w 2250467"/>
                <a:gd name="connsiteY1" fmla="*/ 309068 h 2159216"/>
                <a:gd name="connsiteX2" fmla="*/ 1317607 w 2250467"/>
                <a:gd name="connsiteY2" fmla="*/ 464344 h 2159216"/>
                <a:gd name="connsiteX3" fmla="*/ 1472882 w 2250467"/>
                <a:gd name="connsiteY3" fmla="*/ 610993 h 2159216"/>
                <a:gd name="connsiteX4" fmla="*/ 1648693 w 2250467"/>
                <a:gd name="connsiteY4" fmla="*/ 658206 h 2159216"/>
                <a:gd name="connsiteX5" fmla="*/ 1841839 w 2250467"/>
                <a:gd name="connsiteY5" fmla="*/ 708476 h 2159216"/>
                <a:gd name="connsiteX6" fmla="*/ 1926506 w 2250467"/>
                <a:gd name="connsiteY6" fmla="*/ 761392 h 2159216"/>
                <a:gd name="connsiteX7" fmla="*/ 1973575 w 2250467"/>
                <a:gd name="connsiteY7" fmla="*/ 852781 h 2159216"/>
                <a:gd name="connsiteX8" fmla="*/ 1951797 w 2250467"/>
                <a:gd name="connsiteY8" fmla="*/ 1000919 h 2159216"/>
                <a:gd name="connsiteX9" fmla="*/ 2066736 w 2250467"/>
                <a:gd name="connsiteY9" fmla="*/ 1145092 h 2159216"/>
                <a:gd name="connsiteX10" fmla="*/ 2194025 w 2250467"/>
                <a:gd name="connsiteY10" fmla="*/ 1254091 h 2159216"/>
                <a:gd name="connsiteX11" fmla="*/ 2197909 w 2250467"/>
                <a:gd name="connsiteY11" fmla="*/ 1336880 h 2159216"/>
                <a:gd name="connsiteX12" fmla="*/ 2085256 w 2250467"/>
                <a:gd name="connsiteY12" fmla="*/ 1385809 h 2159216"/>
                <a:gd name="connsiteX13" fmla="*/ 2122298 w 2250467"/>
                <a:gd name="connsiteY13" fmla="*/ 1491644 h 2159216"/>
                <a:gd name="connsiteX14" fmla="*/ 2250467 w 2250467"/>
                <a:gd name="connsiteY14" fmla="*/ 1575304 h 2159216"/>
                <a:gd name="connsiteX15" fmla="*/ 2223321 w 2250467"/>
                <a:gd name="connsiteY15" fmla="*/ 1645553 h 2159216"/>
                <a:gd name="connsiteX16" fmla="*/ 2180079 w 2250467"/>
                <a:gd name="connsiteY16" fmla="*/ 1676585 h 2159216"/>
                <a:gd name="connsiteX17" fmla="*/ 2108091 w 2250467"/>
                <a:gd name="connsiteY17" fmla="*/ 1631356 h 2159216"/>
                <a:gd name="connsiteX18" fmla="*/ 2164631 w 2250467"/>
                <a:gd name="connsiteY18" fmla="*/ 1893809 h 2159216"/>
                <a:gd name="connsiteX19" fmla="*/ 2154047 w 2250467"/>
                <a:gd name="connsiteY19" fmla="*/ 2044623 h 2159216"/>
                <a:gd name="connsiteX20" fmla="*/ 2102031 w 2250467"/>
                <a:gd name="connsiteY20" fmla="*/ 2103801 h 2159216"/>
                <a:gd name="connsiteX21" fmla="*/ 1958383 w 2250467"/>
                <a:gd name="connsiteY21" fmla="*/ 2045375 h 2159216"/>
                <a:gd name="connsiteX22" fmla="*/ 1907985 w 2250467"/>
                <a:gd name="connsiteY22" fmla="*/ 1912330 h 2159216"/>
                <a:gd name="connsiteX23" fmla="*/ 1870943 w 2250467"/>
                <a:gd name="connsiteY23" fmla="*/ 1742997 h 2159216"/>
                <a:gd name="connsiteX24" fmla="*/ 1773047 w 2250467"/>
                <a:gd name="connsiteY24" fmla="*/ 1592185 h 2159216"/>
                <a:gd name="connsiteX25" fmla="*/ 1736005 w 2250467"/>
                <a:gd name="connsiteY25" fmla="*/ 1732414 h 2159216"/>
                <a:gd name="connsiteX26" fmla="*/ 1746588 w 2250467"/>
                <a:gd name="connsiteY26" fmla="*/ 1917623 h 2159216"/>
                <a:gd name="connsiteX27" fmla="*/ 1642075 w 2250467"/>
                <a:gd name="connsiteY27" fmla="*/ 2061139 h 2159216"/>
                <a:gd name="connsiteX28" fmla="*/ 1487629 w 2250467"/>
                <a:gd name="connsiteY28" fmla="*/ 1964876 h 2159216"/>
                <a:gd name="connsiteX29" fmla="*/ 1302685 w 2250467"/>
                <a:gd name="connsiteY29" fmla="*/ 1899524 h 2159216"/>
                <a:gd name="connsiteX30" fmla="*/ 1251884 w 2250467"/>
                <a:gd name="connsiteY30" fmla="*/ 1750563 h 2159216"/>
                <a:gd name="connsiteX31" fmla="*/ 1251818 w 2250467"/>
                <a:gd name="connsiteY31" fmla="*/ 1631873 h 2159216"/>
                <a:gd name="connsiteX32" fmla="*/ 1172394 w 2250467"/>
                <a:gd name="connsiteY32" fmla="*/ 1669510 h 2159216"/>
                <a:gd name="connsiteX33" fmla="*/ 1140693 w 2250467"/>
                <a:gd name="connsiteY33" fmla="*/ 1886171 h 2159216"/>
                <a:gd name="connsiteX34" fmla="*/ 876927 w 2250467"/>
                <a:gd name="connsiteY34" fmla="*/ 1962847 h 2159216"/>
                <a:gd name="connsiteX35" fmla="*/ 690202 w 2250467"/>
                <a:gd name="connsiteY35" fmla="*/ 1914926 h 2159216"/>
                <a:gd name="connsiteX36" fmla="*/ 571966 w 2250467"/>
                <a:gd name="connsiteY36" fmla="*/ 1802178 h 2159216"/>
                <a:gd name="connsiteX37" fmla="*/ 524786 w 2250467"/>
                <a:gd name="connsiteY37" fmla="*/ 1788024 h 2159216"/>
                <a:gd name="connsiteX38" fmla="*/ 479568 w 2250467"/>
                <a:gd name="connsiteY38" fmla="*/ 1879678 h 2159216"/>
                <a:gd name="connsiteX39" fmla="*/ 431675 w 2250467"/>
                <a:gd name="connsiteY39" fmla="*/ 1975724 h 2159216"/>
                <a:gd name="connsiteX40" fmla="*/ 415083 w 2250467"/>
                <a:gd name="connsiteY40" fmla="*/ 2154428 h 2159216"/>
                <a:gd name="connsiteX41" fmla="*/ 359711 w 2250467"/>
                <a:gd name="connsiteY41" fmla="*/ 2093993 h 2159216"/>
                <a:gd name="connsiteX42" fmla="*/ 352620 w 2250467"/>
                <a:gd name="connsiteY42" fmla="*/ 1923619 h 2159216"/>
                <a:gd name="connsiteX43" fmla="*/ 271604 w 2250467"/>
                <a:gd name="connsiteY43" fmla="*/ 2013534 h 2159216"/>
                <a:gd name="connsiteX44" fmla="*/ 196532 w 2250467"/>
                <a:gd name="connsiteY44" fmla="*/ 2147095 h 2159216"/>
                <a:gd name="connsiteX45" fmla="*/ 195075 w 2250467"/>
                <a:gd name="connsiteY45" fmla="*/ 2063585 h 2159216"/>
                <a:gd name="connsiteX46" fmla="*/ 125733 w 2250467"/>
                <a:gd name="connsiteY46" fmla="*/ 2068548 h 2159216"/>
                <a:gd name="connsiteX47" fmla="*/ 7828 w 2250467"/>
                <a:gd name="connsiteY47" fmla="*/ 2101018 h 2159216"/>
                <a:gd name="connsiteX48" fmla="*/ 14498 w 2250467"/>
                <a:gd name="connsiteY48" fmla="*/ 2030297 h 2159216"/>
                <a:gd name="connsiteX49" fmla="*/ 158971 w 2250467"/>
                <a:gd name="connsiteY49" fmla="*/ 1998578 h 2159216"/>
                <a:gd name="connsiteX50" fmla="*/ 272602 w 2250467"/>
                <a:gd name="connsiteY50" fmla="*/ 1933372 h 2159216"/>
                <a:gd name="connsiteX51" fmla="*/ 356910 w 2250467"/>
                <a:gd name="connsiteY51" fmla="*/ 1823873 h 2159216"/>
                <a:gd name="connsiteX52" fmla="*/ 210957 w 2250467"/>
                <a:gd name="connsiteY52" fmla="*/ 1771153 h 2159216"/>
                <a:gd name="connsiteX53" fmla="*/ 89132 w 2250467"/>
                <a:gd name="connsiteY53" fmla="*/ 1710191 h 2159216"/>
                <a:gd name="connsiteX54" fmla="*/ 10447 w 2250467"/>
                <a:gd name="connsiteY54" fmla="*/ 1601285 h 2159216"/>
                <a:gd name="connsiteX55" fmla="*/ 103878 w 2250467"/>
                <a:gd name="connsiteY55" fmla="*/ 1401036 h 2159216"/>
                <a:gd name="connsiteX56" fmla="*/ 229659 w 2250467"/>
                <a:gd name="connsiteY56" fmla="*/ 1329523 h 2159216"/>
                <a:gd name="connsiteX57" fmla="*/ 265184 w 2250467"/>
                <a:gd name="connsiteY57" fmla="*/ 1275227 h 2159216"/>
                <a:gd name="connsiteX58" fmla="*/ 384157 w 2250467"/>
                <a:gd name="connsiteY58" fmla="*/ 1092590 h 2159216"/>
                <a:gd name="connsiteX59" fmla="*/ 390402 w 2250467"/>
                <a:gd name="connsiteY59" fmla="*/ 1021107 h 2159216"/>
                <a:gd name="connsiteX60" fmla="*/ 399927 w 2250467"/>
                <a:gd name="connsiteY60" fmla="*/ 960812 h 2159216"/>
                <a:gd name="connsiteX61" fmla="*/ 435646 w 2250467"/>
                <a:gd name="connsiteY61" fmla="*/ 952051 h 2159216"/>
                <a:gd name="connsiteX62" fmla="*/ 465074 w 2250467"/>
                <a:gd name="connsiteY62" fmla="*/ 983142 h 2159216"/>
                <a:gd name="connsiteX63" fmla="*/ 483271 w 2250467"/>
                <a:gd name="connsiteY63" fmla="*/ 966338 h 2159216"/>
                <a:gd name="connsiteX64" fmla="*/ 481743 w 2250467"/>
                <a:gd name="connsiteY64" fmla="*/ 906088 h 2159216"/>
                <a:gd name="connsiteX65" fmla="*/ 533188 w 2250467"/>
                <a:gd name="connsiteY65" fmla="*/ 885556 h 2159216"/>
                <a:gd name="connsiteX66" fmla="*/ 576139 w 2250467"/>
                <a:gd name="connsiteY66" fmla="*/ 930620 h 2159216"/>
                <a:gd name="connsiteX67" fmla="*/ 592808 w 2250467"/>
                <a:gd name="connsiteY67" fmla="*/ 952051 h 2159216"/>
                <a:gd name="connsiteX68" fmla="*/ 621833 w 2250467"/>
                <a:gd name="connsiteY68" fmla="*/ 939380 h 2159216"/>
                <a:gd name="connsiteX69" fmla="*/ 630908 w 2250467"/>
                <a:gd name="connsiteY69" fmla="*/ 880613 h 2159216"/>
                <a:gd name="connsiteX70" fmla="*/ 631942 w 2250467"/>
                <a:gd name="connsiteY70" fmla="*/ 847186 h 2159216"/>
                <a:gd name="connsiteX71" fmla="*/ 652339 w 2250467"/>
                <a:gd name="connsiteY71" fmla="*/ 823463 h 2159216"/>
                <a:gd name="connsiteX72" fmla="*/ 708097 w 2250467"/>
                <a:gd name="connsiteY72" fmla="*/ 804952 h 2159216"/>
                <a:gd name="connsiteX73" fmla="*/ 740446 w 2250467"/>
                <a:gd name="connsiteY73" fmla="*/ 799651 h 2159216"/>
                <a:gd name="connsiteX74" fmla="*/ 758642 w 2250467"/>
                <a:gd name="connsiteY74" fmla="*/ 767167 h 2159216"/>
                <a:gd name="connsiteX75" fmla="*/ 783308 w 2250467"/>
                <a:gd name="connsiteY75" fmla="*/ 759170 h 2159216"/>
                <a:gd name="connsiteX76" fmla="*/ 799977 w 2250467"/>
                <a:gd name="connsiteY76" fmla="*/ 735357 h 2159216"/>
                <a:gd name="connsiteX77" fmla="*/ 823789 w 2250467"/>
                <a:gd name="connsiteY77" fmla="*/ 787745 h 2159216"/>
                <a:gd name="connsiteX78" fmla="*/ 866652 w 2250467"/>
                <a:gd name="connsiteY78" fmla="*/ 785364 h 2159216"/>
                <a:gd name="connsiteX79" fmla="*/ 904752 w 2250467"/>
                <a:gd name="connsiteY79" fmla="*/ 797270 h 2159216"/>
                <a:gd name="connsiteX80" fmla="*/ 928564 w 2250467"/>
                <a:gd name="connsiteY80" fmla="*/ 787745 h 2159216"/>
                <a:gd name="connsiteX81" fmla="*/ 957139 w 2250467"/>
                <a:gd name="connsiteY81" fmla="*/ 859182 h 2159216"/>
                <a:gd name="connsiteX82" fmla="*/ 982075 w 2250467"/>
                <a:gd name="connsiteY82" fmla="*/ 846872 h 2159216"/>
                <a:gd name="connsiteX83" fmla="*/ 1025207 w 2250467"/>
                <a:gd name="connsiteY83" fmla="*/ 852532 h 2159216"/>
                <a:gd name="connsiteX84" fmla="*/ 1059533 w 2250467"/>
                <a:gd name="connsiteY84" fmla="*/ 859182 h 2159216"/>
                <a:gd name="connsiteX85" fmla="*/ 1118884 w 2250467"/>
                <a:gd name="connsiteY85" fmla="*/ 914715 h 2159216"/>
                <a:gd name="connsiteX86" fmla="*/ 1147639 w 2250467"/>
                <a:gd name="connsiteY86" fmla="*/ 899663 h 2159216"/>
                <a:gd name="connsiteX87" fmla="*/ 1183358 w 2250467"/>
                <a:gd name="connsiteY87" fmla="*/ 923476 h 2159216"/>
                <a:gd name="connsiteX88" fmla="*/ 1235746 w 2250467"/>
                <a:gd name="connsiteY88" fmla="*/ 952051 h 2159216"/>
                <a:gd name="connsiteX89" fmla="*/ 1316708 w 2250467"/>
                <a:gd name="connsiteY89" fmla="*/ 956633 h 2159216"/>
                <a:gd name="connsiteX90" fmla="*/ 1340205 w 2250467"/>
                <a:gd name="connsiteY90" fmla="*/ 917680 h 2159216"/>
                <a:gd name="connsiteX91" fmla="*/ 1304802 w 2250467"/>
                <a:gd name="connsiteY91" fmla="*/ 875851 h 2159216"/>
                <a:gd name="connsiteX92" fmla="*/ 1229859 w 2250467"/>
                <a:gd name="connsiteY92" fmla="*/ 823687 h 2159216"/>
                <a:gd name="connsiteX93" fmla="*/ 1142877 w 2250467"/>
                <a:gd name="connsiteY93" fmla="*/ 778220 h 2159216"/>
                <a:gd name="connsiteX94" fmla="*/ 1057646 w 2250467"/>
                <a:gd name="connsiteY94" fmla="*/ 685396 h 2159216"/>
                <a:gd name="connsiteX95" fmla="*/ 1019052 w 2250467"/>
                <a:gd name="connsiteY95" fmla="*/ 663920 h 2159216"/>
                <a:gd name="connsiteX96" fmla="*/ 937460 w 2250467"/>
                <a:gd name="connsiteY96" fmla="*/ 588124 h 2159216"/>
                <a:gd name="connsiteX97" fmla="*/ 907133 w 2250467"/>
                <a:gd name="connsiteY97" fmla="*/ 521045 h 2159216"/>
                <a:gd name="connsiteX98" fmla="*/ 876177 w 2250467"/>
                <a:gd name="connsiteY98" fmla="*/ 471038 h 2159216"/>
                <a:gd name="connsiteX99" fmla="*/ 859193 w 2250467"/>
                <a:gd name="connsiteY99" fmla="*/ 455134 h 2159216"/>
                <a:gd name="connsiteX100" fmla="*/ 864270 w 2250467"/>
                <a:gd name="connsiteY100" fmla="*/ 418651 h 2159216"/>
                <a:gd name="connsiteX101" fmla="*/ 885702 w 2250467"/>
                <a:gd name="connsiteY101" fmla="*/ 378394 h 2159216"/>
                <a:gd name="connsiteX102" fmla="*/ 842839 w 2250467"/>
                <a:gd name="connsiteY102" fmla="*/ 378170 h 2159216"/>
                <a:gd name="connsiteX103" fmla="*/ 800920 w 2250467"/>
                <a:gd name="connsiteY103" fmla="*/ 353099 h 2159216"/>
                <a:gd name="connsiteX104" fmla="*/ 792833 w 2250467"/>
                <a:gd name="connsiteY104" fmla="*/ 290063 h 2159216"/>
                <a:gd name="connsiteX105" fmla="*/ 761877 w 2250467"/>
                <a:gd name="connsiteY105" fmla="*/ 275776 h 2159216"/>
                <a:gd name="connsiteX106" fmla="*/ 756305 w 2250467"/>
                <a:gd name="connsiteY106" fmla="*/ 252862 h 2159216"/>
                <a:gd name="connsiteX107" fmla="*/ 704727 w 2250467"/>
                <a:gd name="connsiteY107" fmla="*/ 256726 h 2159216"/>
                <a:gd name="connsiteX108" fmla="*/ 692821 w 2250467"/>
                <a:gd name="connsiteY108" fmla="*/ 240057 h 2159216"/>
                <a:gd name="connsiteX109" fmla="*/ 642814 w 2250467"/>
                <a:gd name="connsiteY109" fmla="*/ 247201 h 2159216"/>
                <a:gd name="connsiteX110" fmla="*/ 621383 w 2250467"/>
                <a:gd name="connsiteY110" fmla="*/ 235295 h 2159216"/>
                <a:gd name="connsiteX111" fmla="*/ 608758 w 2250467"/>
                <a:gd name="connsiteY111" fmla="*/ 193644 h 2159216"/>
                <a:gd name="connsiteX112" fmla="*/ 534938 w 2250467"/>
                <a:gd name="connsiteY112" fmla="*/ 215075 h 2159216"/>
                <a:gd name="connsiteX113" fmla="*/ 559471 w 2250467"/>
                <a:gd name="connsiteY113" fmla="*/ 178145 h 2159216"/>
                <a:gd name="connsiteX114" fmla="*/ 607096 w 2250467"/>
                <a:gd name="connsiteY114" fmla="*/ 154332 h 2159216"/>
                <a:gd name="connsiteX115" fmla="*/ 642815 w 2250467"/>
                <a:gd name="connsiteY115" fmla="*/ 142426 h 2159216"/>
                <a:gd name="connsiteX116" fmla="*/ 657101 w 2250467"/>
                <a:gd name="connsiteY116" fmla="*/ 92419 h 2159216"/>
                <a:gd name="connsiteX117" fmla="*/ 699964 w 2250467"/>
                <a:gd name="connsiteY117" fmla="*/ 97182 h 2159216"/>
                <a:gd name="connsiteX118" fmla="*/ 803301 w 2250467"/>
                <a:gd name="connsiteY118" fmla="*/ 41649 h 2159216"/>
                <a:gd name="connsiteX119" fmla="*/ 1037113 w 2250467"/>
                <a:gd name="connsiteY119" fmla="*/ 0 h 2159216"/>
                <a:gd name="connsiteX120" fmla="*/ 1135823 w 2250467"/>
                <a:gd name="connsiteY120" fmla="*/ 27677 h 2159216"/>
                <a:gd name="connsiteX121" fmla="*/ 1200027 w 2250467"/>
                <a:gd name="connsiteY121" fmla="*/ 61463 h 2159216"/>
                <a:gd name="connsiteX122" fmla="*/ 1242889 w 2250467"/>
                <a:gd name="connsiteY122" fmla="*/ 90038 h 2159216"/>
                <a:gd name="connsiteX123" fmla="*/ 1424987 w 2250467"/>
                <a:gd name="connsiteY123" fmla="*/ 102933 h 2159216"/>
                <a:gd name="connsiteX0" fmla="*/ 1424987 w 2250467"/>
                <a:gd name="connsiteY0" fmla="*/ 102933 h 2159216"/>
                <a:gd name="connsiteX1" fmla="*/ 1343486 w 2250467"/>
                <a:gd name="connsiteY1" fmla="*/ 309068 h 2159216"/>
                <a:gd name="connsiteX2" fmla="*/ 1317607 w 2250467"/>
                <a:gd name="connsiteY2" fmla="*/ 464344 h 2159216"/>
                <a:gd name="connsiteX3" fmla="*/ 1472882 w 2250467"/>
                <a:gd name="connsiteY3" fmla="*/ 610993 h 2159216"/>
                <a:gd name="connsiteX4" fmla="*/ 1648693 w 2250467"/>
                <a:gd name="connsiteY4" fmla="*/ 658206 h 2159216"/>
                <a:gd name="connsiteX5" fmla="*/ 1841839 w 2250467"/>
                <a:gd name="connsiteY5" fmla="*/ 708476 h 2159216"/>
                <a:gd name="connsiteX6" fmla="*/ 1926506 w 2250467"/>
                <a:gd name="connsiteY6" fmla="*/ 761392 h 2159216"/>
                <a:gd name="connsiteX7" fmla="*/ 1973575 w 2250467"/>
                <a:gd name="connsiteY7" fmla="*/ 852781 h 2159216"/>
                <a:gd name="connsiteX8" fmla="*/ 1951797 w 2250467"/>
                <a:gd name="connsiteY8" fmla="*/ 1000919 h 2159216"/>
                <a:gd name="connsiteX9" fmla="*/ 2066736 w 2250467"/>
                <a:gd name="connsiteY9" fmla="*/ 1145092 h 2159216"/>
                <a:gd name="connsiteX10" fmla="*/ 2194025 w 2250467"/>
                <a:gd name="connsiteY10" fmla="*/ 1254091 h 2159216"/>
                <a:gd name="connsiteX11" fmla="*/ 2197909 w 2250467"/>
                <a:gd name="connsiteY11" fmla="*/ 1336880 h 2159216"/>
                <a:gd name="connsiteX12" fmla="*/ 2085256 w 2250467"/>
                <a:gd name="connsiteY12" fmla="*/ 1385809 h 2159216"/>
                <a:gd name="connsiteX13" fmla="*/ 2122298 w 2250467"/>
                <a:gd name="connsiteY13" fmla="*/ 1491644 h 2159216"/>
                <a:gd name="connsiteX14" fmla="*/ 2250467 w 2250467"/>
                <a:gd name="connsiteY14" fmla="*/ 1575304 h 2159216"/>
                <a:gd name="connsiteX15" fmla="*/ 2223321 w 2250467"/>
                <a:gd name="connsiteY15" fmla="*/ 1645553 h 2159216"/>
                <a:gd name="connsiteX16" fmla="*/ 2180079 w 2250467"/>
                <a:gd name="connsiteY16" fmla="*/ 1676585 h 2159216"/>
                <a:gd name="connsiteX17" fmla="*/ 2108091 w 2250467"/>
                <a:gd name="connsiteY17" fmla="*/ 1631356 h 2159216"/>
                <a:gd name="connsiteX18" fmla="*/ 1987361 w 2250467"/>
                <a:gd name="connsiteY18" fmla="*/ 1555143 h 2159216"/>
                <a:gd name="connsiteX19" fmla="*/ 2154047 w 2250467"/>
                <a:gd name="connsiteY19" fmla="*/ 2044623 h 2159216"/>
                <a:gd name="connsiteX20" fmla="*/ 2102031 w 2250467"/>
                <a:gd name="connsiteY20" fmla="*/ 2103801 h 2159216"/>
                <a:gd name="connsiteX21" fmla="*/ 1958383 w 2250467"/>
                <a:gd name="connsiteY21" fmla="*/ 2045375 h 2159216"/>
                <a:gd name="connsiteX22" fmla="*/ 1907985 w 2250467"/>
                <a:gd name="connsiteY22" fmla="*/ 1912330 h 2159216"/>
                <a:gd name="connsiteX23" fmla="*/ 1870943 w 2250467"/>
                <a:gd name="connsiteY23" fmla="*/ 1742997 h 2159216"/>
                <a:gd name="connsiteX24" fmla="*/ 1773047 w 2250467"/>
                <a:gd name="connsiteY24" fmla="*/ 1592185 h 2159216"/>
                <a:gd name="connsiteX25" fmla="*/ 1736005 w 2250467"/>
                <a:gd name="connsiteY25" fmla="*/ 1732414 h 2159216"/>
                <a:gd name="connsiteX26" fmla="*/ 1746588 w 2250467"/>
                <a:gd name="connsiteY26" fmla="*/ 1917623 h 2159216"/>
                <a:gd name="connsiteX27" fmla="*/ 1642075 w 2250467"/>
                <a:gd name="connsiteY27" fmla="*/ 2061139 h 2159216"/>
                <a:gd name="connsiteX28" fmla="*/ 1487629 w 2250467"/>
                <a:gd name="connsiteY28" fmla="*/ 1964876 h 2159216"/>
                <a:gd name="connsiteX29" fmla="*/ 1302685 w 2250467"/>
                <a:gd name="connsiteY29" fmla="*/ 1899524 h 2159216"/>
                <a:gd name="connsiteX30" fmla="*/ 1251884 w 2250467"/>
                <a:gd name="connsiteY30" fmla="*/ 1750563 h 2159216"/>
                <a:gd name="connsiteX31" fmla="*/ 1251818 w 2250467"/>
                <a:gd name="connsiteY31" fmla="*/ 1631873 h 2159216"/>
                <a:gd name="connsiteX32" fmla="*/ 1172394 w 2250467"/>
                <a:gd name="connsiteY32" fmla="*/ 1669510 h 2159216"/>
                <a:gd name="connsiteX33" fmla="*/ 1140693 w 2250467"/>
                <a:gd name="connsiteY33" fmla="*/ 1886171 h 2159216"/>
                <a:gd name="connsiteX34" fmla="*/ 876927 w 2250467"/>
                <a:gd name="connsiteY34" fmla="*/ 1962847 h 2159216"/>
                <a:gd name="connsiteX35" fmla="*/ 690202 w 2250467"/>
                <a:gd name="connsiteY35" fmla="*/ 1914926 h 2159216"/>
                <a:gd name="connsiteX36" fmla="*/ 571966 w 2250467"/>
                <a:gd name="connsiteY36" fmla="*/ 1802178 h 2159216"/>
                <a:gd name="connsiteX37" fmla="*/ 524786 w 2250467"/>
                <a:gd name="connsiteY37" fmla="*/ 1788024 h 2159216"/>
                <a:gd name="connsiteX38" fmla="*/ 479568 w 2250467"/>
                <a:gd name="connsiteY38" fmla="*/ 1879678 h 2159216"/>
                <a:gd name="connsiteX39" fmla="*/ 431675 w 2250467"/>
                <a:gd name="connsiteY39" fmla="*/ 1975724 h 2159216"/>
                <a:gd name="connsiteX40" fmla="*/ 415083 w 2250467"/>
                <a:gd name="connsiteY40" fmla="*/ 2154428 h 2159216"/>
                <a:gd name="connsiteX41" fmla="*/ 359711 w 2250467"/>
                <a:gd name="connsiteY41" fmla="*/ 2093993 h 2159216"/>
                <a:gd name="connsiteX42" fmla="*/ 352620 w 2250467"/>
                <a:gd name="connsiteY42" fmla="*/ 1923619 h 2159216"/>
                <a:gd name="connsiteX43" fmla="*/ 271604 w 2250467"/>
                <a:gd name="connsiteY43" fmla="*/ 2013534 h 2159216"/>
                <a:gd name="connsiteX44" fmla="*/ 196532 w 2250467"/>
                <a:gd name="connsiteY44" fmla="*/ 2147095 h 2159216"/>
                <a:gd name="connsiteX45" fmla="*/ 195075 w 2250467"/>
                <a:gd name="connsiteY45" fmla="*/ 2063585 h 2159216"/>
                <a:gd name="connsiteX46" fmla="*/ 125733 w 2250467"/>
                <a:gd name="connsiteY46" fmla="*/ 2068548 h 2159216"/>
                <a:gd name="connsiteX47" fmla="*/ 7828 w 2250467"/>
                <a:gd name="connsiteY47" fmla="*/ 2101018 h 2159216"/>
                <a:gd name="connsiteX48" fmla="*/ 14498 w 2250467"/>
                <a:gd name="connsiteY48" fmla="*/ 2030297 h 2159216"/>
                <a:gd name="connsiteX49" fmla="*/ 158971 w 2250467"/>
                <a:gd name="connsiteY49" fmla="*/ 1998578 h 2159216"/>
                <a:gd name="connsiteX50" fmla="*/ 272602 w 2250467"/>
                <a:gd name="connsiteY50" fmla="*/ 1933372 h 2159216"/>
                <a:gd name="connsiteX51" fmla="*/ 356910 w 2250467"/>
                <a:gd name="connsiteY51" fmla="*/ 1823873 h 2159216"/>
                <a:gd name="connsiteX52" fmla="*/ 210957 w 2250467"/>
                <a:gd name="connsiteY52" fmla="*/ 1771153 h 2159216"/>
                <a:gd name="connsiteX53" fmla="*/ 89132 w 2250467"/>
                <a:gd name="connsiteY53" fmla="*/ 1710191 h 2159216"/>
                <a:gd name="connsiteX54" fmla="*/ 10447 w 2250467"/>
                <a:gd name="connsiteY54" fmla="*/ 1601285 h 2159216"/>
                <a:gd name="connsiteX55" fmla="*/ 103878 w 2250467"/>
                <a:gd name="connsiteY55" fmla="*/ 1401036 h 2159216"/>
                <a:gd name="connsiteX56" fmla="*/ 229659 w 2250467"/>
                <a:gd name="connsiteY56" fmla="*/ 1329523 h 2159216"/>
                <a:gd name="connsiteX57" fmla="*/ 265184 w 2250467"/>
                <a:gd name="connsiteY57" fmla="*/ 1275227 h 2159216"/>
                <a:gd name="connsiteX58" fmla="*/ 384157 w 2250467"/>
                <a:gd name="connsiteY58" fmla="*/ 1092590 h 2159216"/>
                <a:gd name="connsiteX59" fmla="*/ 390402 w 2250467"/>
                <a:gd name="connsiteY59" fmla="*/ 1021107 h 2159216"/>
                <a:gd name="connsiteX60" fmla="*/ 399927 w 2250467"/>
                <a:gd name="connsiteY60" fmla="*/ 960812 h 2159216"/>
                <a:gd name="connsiteX61" fmla="*/ 435646 w 2250467"/>
                <a:gd name="connsiteY61" fmla="*/ 952051 h 2159216"/>
                <a:gd name="connsiteX62" fmla="*/ 465074 w 2250467"/>
                <a:gd name="connsiteY62" fmla="*/ 983142 h 2159216"/>
                <a:gd name="connsiteX63" fmla="*/ 483271 w 2250467"/>
                <a:gd name="connsiteY63" fmla="*/ 966338 h 2159216"/>
                <a:gd name="connsiteX64" fmla="*/ 481743 w 2250467"/>
                <a:gd name="connsiteY64" fmla="*/ 906088 h 2159216"/>
                <a:gd name="connsiteX65" fmla="*/ 533188 w 2250467"/>
                <a:gd name="connsiteY65" fmla="*/ 885556 h 2159216"/>
                <a:gd name="connsiteX66" fmla="*/ 576139 w 2250467"/>
                <a:gd name="connsiteY66" fmla="*/ 930620 h 2159216"/>
                <a:gd name="connsiteX67" fmla="*/ 592808 w 2250467"/>
                <a:gd name="connsiteY67" fmla="*/ 952051 h 2159216"/>
                <a:gd name="connsiteX68" fmla="*/ 621833 w 2250467"/>
                <a:gd name="connsiteY68" fmla="*/ 939380 h 2159216"/>
                <a:gd name="connsiteX69" fmla="*/ 630908 w 2250467"/>
                <a:gd name="connsiteY69" fmla="*/ 880613 h 2159216"/>
                <a:gd name="connsiteX70" fmla="*/ 631942 w 2250467"/>
                <a:gd name="connsiteY70" fmla="*/ 847186 h 2159216"/>
                <a:gd name="connsiteX71" fmla="*/ 652339 w 2250467"/>
                <a:gd name="connsiteY71" fmla="*/ 823463 h 2159216"/>
                <a:gd name="connsiteX72" fmla="*/ 708097 w 2250467"/>
                <a:gd name="connsiteY72" fmla="*/ 804952 h 2159216"/>
                <a:gd name="connsiteX73" fmla="*/ 740446 w 2250467"/>
                <a:gd name="connsiteY73" fmla="*/ 799651 h 2159216"/>
                <a:gd name="connsiteX74" fmla="*/ 758642 w 2250467"/>
                <a:gd name="connsiteY74" fmla="*/ 767167 h 2159216"/>
                <a:gd name="connsiteX75" fmla="*/ 783308 w 2250467"/>
                <a:gd name="connsiteY75" fmla="*/ 759170 h 2159216"/>
                <a:gd name="connsiteX76" fmla="*/ 799977 w 2250467"/>
                <a:gd name="connsiteY76" fmla="*/ 735357 h 2159216"/>
                <a:gd name="connsiteX77" fmla="*/ 823789 w 2250467"/>
                <a:gd name="connsiteY77" fmla="*/ 787745 h 2159216"/>
                <a:gd name="connsiteX78" fmla="*/ 866652 w 2250467"/>
                <a:gd name="connsiteY78" fmla="*/ 785364 h 2159216"/>
                <a:gd name="connsiteX79" fmla="*/ 904752 w 2250467"/>
                <a:gd name="connsiteY79" fmla="*/ 797270 h 2159216"/>
                <a:gd name="connsiteX80" fmla="*/ 928564 w 2250467"/>
                <a:gd name="connsiteY80" fmla="*/ 787745 h 2159216"/>
                <a:gd name="connsiteX81" fmla="*/ 957139 w 2250467"/>
                <a:gd name="connsiteY81" fmla="*/ 859182 h 2159216"/>
                <a:gd name="connsiteX82" fmla="*/ 982075 w 2250467"/>
                <a:gd name="connsiteY82" fmla="*/ 846872 h 2159216"/>
                <a:gd name="connsiteX83" fmla="*/ 1025207 w 2250467"/>
                <a:gd name="connsiteY83" fmla="*/ 852532 h 2159216"/>
                <a:gd name="connsiteX84" fmla="*/ 1059533 w 2250467"/>
                <a:gd name="connsiteY84" fmla="*/ 859182 h 2159216"/>
                <a:gd name="connsiteX85" fmla="*/ 1118884 w 2250467"/>
                <a:gd name="connsiteY85" fmla="*/ 914715 h 2159216"/>
                <a:gd name="connsiteX86" fmla="*/ 1147639 w 2250467"/>
                <a:gd name="connsiteY86" fmla="*/ 899663 h 2159216"/>
                <a:gd name="connsiteX87" fmla="*/ 1183358 w 2250467"/>
                <a:gd name="connsiteY87" fmla="*/ 923476 h 2159216"/>
                <a:gd name="connsiteX88" fmla="*/ 1235746 w 2250467"/>
                <a:gd name="connsiteY88" fmla="*/ 952051 h 2159216"/>
                <a:gd name="connsiteX89" fmla="*/ 1316708 w 2250467"/>
                <a:gd name="connsiteY89" fmla="*/ 956633 h 2159216"/>
                <a:gd name="connsiteX90" fmla="*/ 1340205 w 2250467"/>
                <a:gd name="connsiteY90" fmla="*/ 917680 h 2159216"/>
                <a:gd name="connsiteX91" fmla="*/ 1304802 w 2250467"/>
                <a:gd name="connsiteY91" fmla="*/ 875851 h 2159216"/>
                <a:gd name="connsiteX92" fmla="*/ 1229859 w 2250467"/>
                <a:gd name="connsiteY92" fmla="*/ 823687 h 2159216"/>
                <a:gd name="connsiteX93" fmla="*/ 1142877 w 2250467"/>
                <a:gd name="connsiteY93" fmla="*/ 778220 h 2159216"/>
                <a:gd name="connsiteX94" fmla="*/ 1057646 w 2250467"/>
                <a:gd name="connsiteY94" fmla="*/ 685396 h 2159216"/>
                <a:gd name="connsiteX95" fmla="*/ 1019052 w 2250467"/>
                <a:gd name="connsiteY95" fmla="*/ 663920 h 2159216"/>
                <a:gd name="connsiteX96" fmla="*/ 937460 w 2250467"/>
                <a:gd name="connsiteY96" fmla="*/ 588124 h 2159216"/>
                <a:gd name="connsiteX97" fmla="*/ 907133 w 2250467"/>
                <a:gd name="connsiteY97" fmla="*/ 521045 h 2159216"/>
                <a:gd name="connsiteX98" fmla="*/ 876177 w 2250467"/>
                <a:gd name="connsiteY98" fmla="*/ 471038 h 2159216"/>
                <a:gd name="connsiteX99" fmla="*/ 859193 w 2250467"/>
                <a:gd name="connsiteY99" fmla="*/ 455134 h 2159216"/>
                <a:gd name="connsiteX100" fmla="*/ 864270 w 2250467"/>
                <a:gd name="connsiteY100" fmla="*/ 418651 h 2159216"/>
                <a:gd name="connsiteX101" fmla="*/ 885702 w 2250467"/>
                <a:gd name="connsiteY101" fmla="*/ 378394 h 2159216"/>
                <a:gd name="connsiteX102" fmla="*/ 842839 w 2250467"/>
                <a:gd name="connsiteY102" fmla="*/ 378170 h 2159216"/>
                <a:gd name="connsiteX103" fmla="*/ 800920 w 2250467"/>
                <a:gd name="connsiteY103" fmla="*/ 353099 h 2159216"/>
                <a:gd name="connsiteX104" fmla="*/ 792833 w 2250467"/>
                <a:gd name="connsiteY104" fmla="*/ 290063 h 2159216"/>
                <a:gd name="connsiteX105" fmla="*/ 761877 w 2250467"/>
                <a:gd name="connsiteY105" fmla="*/ 275776 h 2159216"/>
                <a:gd name="connsiteX106" fmla="*/ 756305 w 2250467"/>
                <a:gd name="connsiteY106" fmla="*/ 252862 h 2159216"/>
                <a:gd name="connsiteX107" fmla="*/ 704727 w 2250467"/>
                <a:gd name="connsiteY107" fmla="*/ 256726 h 2159216"/>
                <a:gd name="connsiteX108" fmla="*/ 692821 w 2250467"/>
                <a:gd name="connsiteY108" fmla="*/ 240057 h 2159216"/>
                <a:gd name="connsiteX109" fmla="*/ 642814 w 2250467"/>
                <a:gd name="connsiteY109" fmla="*/ 247201 h 2159216"/>
                <a:gd name="connsiteX110" fmla="*/ 621383 w 2250467"/>
                <a:gd name="connsiteY110" fmla="*/ 235295 h 2159216"/>
                <a:gd name="connsiteX111" fmla="*/ 608758 w 2250467"/>
                <a:gd name="connsiteY111" fmla="*/ 193644 h 2159216"/>
                <a:gd name="connsiteX112" fmla="*/ 534938 w 2250467"/>
                <a:gd name="connsiteY112" fmla="*/ 215075 h 2159216"/>
                <a:gd name="connsiteX113" fmla="*/ 559471 w 2250467"/>
                <a:gd name="connsiteY113" fmla="*/ 178145 h 2159216"/>
                <a:gd name="connsiteX114" fmla="*/ 607096 w 2250467"/>
                <a:gd name="connsiteY114" fmla="*/ 154332 h 2159216"/>
                <a:gd name="connsiteX115" fmla="*/ 642815 w 2250467"/>
                <a:gd name="connsiteY115" fmla="*/ 142426 h 2159216"/>
                <a:gd name="connsiteX116" fmla="*/ 657101 w 2250467"/>
                <a:gd name="connsiteY116" fmla="*/ 92419 h 2159216"/>
                <a:gd name="connsiteX117" fmla="*/ 699964 w 2250467"/>
                <a:gd name="connsiteY117" fmla="*/ 97182 h 2159216"/>
                <a:gd name="connsiteX118" fmla="*/ 803301 w 2250467"/>
                <a:gd name="connsiteY118" fmla="*/ 41649 h 2159216"/>
                <a:gd name="connsiteX119" fmla="*/ 1037113 w 2250467"/>
                <a:gd name="connsiteY119" fmla="*/ 0 h 2159216"/>
                <a:gd name="connsiteX120" fmla="*/ 1135823 w 2250467"/>
                <a:gd name="connsiteY120" fmla="*/ 27677 h 2159216"/>
                <a:gd name="connsiteX121" fmla="*/ 1200027 w 2250467"/>
                <a:gd name="connsiteY121" fmla="*/ 61463 h 2159216"/>
                <a:gd name="connsiteX122" fmla="*/ 1242889 w 2250467"/>
                <a:gd name="connsiteY122" fmla="*/ 90038 h 2159216"/>
                <a:gd name="connsiteX123" fmla="*/ 1424987 w 2250467"/>
                <a:gd name="connsiteY123" fmla="*/ 102933 h 2159216"/>
                <a:gd name="connsiteX0" fmla="*/ 1424987 w 2250467"/>
                <a:gd name="connsiteY0" fmla="*/ 102933 h 2159216"/>
                <a:gd name="connsiteX1" fmla="*/ 1343486 w 2250467"/>
                <a:gd name="connsiteY1" fmla="*/ 309068 h 2159216"/>
                <a:gd name="connsiteX2" fmla="*/ 1317607 w 2250467"/>
                <a:gd name="connsiteY2" fmla="*/ 464344 h 2159216"/>
                <a:gd name="connsiteX3" fmla="*/ 1472882 w 2250467"/>
                <a:gd name="connsiteY3" fmla="*/ 610993 h 2159216"/>
                <a:gd name="connsiteX4" fmla="*/ 1648693 w 2250467"/>
                <a:gd name="connsiteY4" fmla="*/ 658206 h 2159216"/>
                <a:gd name="connsiteX5" fmla="*/ 1841839 w 2250467"/>
                <a:gd name="connsiteY5" fmla="*/ 708476 h 2159216"/>
                <a:gd name="connsiteX6" fmla="*/ 1926506 w 2250467"/>
                <a:gd name="connsiteY6" fmla="*/ 761392 h 2159216"/>
                <a:gd name="connsiteX7" fmla="*/ 1973575 w 2250467"/>
                <a:gd name="connsiteY7" fmla="*/ 852781 h 2159216"/>
                <a:gd name="connsiteX8" fmla="*/ 1951797 w 2250467"/>
                <a:gd name="connsiteY8" fmla="*/ 1000919 h 2159216"/>
                <a:gd name="connsiteX9" fmla="*/ 2066736 w 2250467"/>
                <a:gd name="connsiteY9" fmla="*/ 1145092 h 2159216"/>
                <a:gd name="connsiteX10" fmla="*/ 2194025 w 2250467"/>
                <a:gd name="connsiteY10" fmla="*/ 1254091 h 2159216"/>
                <a:gd name="connsiteX11" fmla="*/ 2197909 w 2250467"/>
                <a:gd name="connsiteY11" fmla="*/ 1336880 h 2159216"/>
                <a:gd name="connsiteX12" fmla="*/ 2085256 w 2250467"/>
                <a:gd name="connsiteY12" fmla="*/ 1385809 h 2159216"/>
                <a:gd name="connsiteX13" fmla="*/ 2122298 w 2250467"/>
                <a:gd name="connsiteY13" fmla="*/ 1491644 h 2159216"/>
                <a:gd name="connsiteX14" fmla="*/ 2250467 w 2250467"/>
                <a:gd name="connsiteY14" fmla="*/ 1575304 h 2159216"/>
                <a:gd name="connsiteX15" fmla="*/ 2223321 w 2250467"/>
                <a:gd name="connsiteY15" fmla="*/ 1645553 h 2159216"/>
                <a:gd name="connsiteX16" fmla="*/ 2180079 w 2250467"/>
                <a:gd name="connsiteY16" fmla="*/ 1676585 h 2159216"/>
                <a:gd name="connsiteX17" fmla="*/ 2108091 w 2250467"/>
                <a:gd name="connsiteY17" fmla="*/ 1631356 h 2159216"/>
                <a:gd name="connsiteX18" fmla="*/ 1987361 w 2250467"/>
                <a:gd name="connsiteY18" fmla="*/ 1555143 h 2159216"/>
                <a:gd name="connsiteX19" fmla="*/ 1892109 w 2250467"/>
                <a:gd name="connsiteY19" fmla="*/ 1422853 h 2159216"/>
                <a:gd name="connsiteX20" fmla="*/ 2102031 w 2250467"/>
                <a:gd name="connsiteY20" fmla="*/ 2103801 h 2159216"/>
                <a:gd name="connsiteX21" fmla="*/ 1958383 w 2250467"/>
                <a:gd name="connsiteY21" fmla="*/ 2045375 h 2159216"/>
                <a:gd name="connsiteX22" fmla="*/ 1907985 w 2250467"/>
                <a:gd name="connsiteY22" fmla="*/ 1912330 h 2159216"/>
                <a:gd name="connsiteX23" fmla="*/ 1870943 w 2250467"/>
                <a:gd name="connsiteY23" fmla="*/ 1742997 h 2159216"/>
                <a:gd name="connsiteX24" fmla="*/ 1773047 w 2250467"/>
                <a:gd name="connsiteY24" fmla="*/ 1592185 h 2159216"/>
                <a:gd name="connsiteX25" fmla="*/ 1736005 w 2250467"/>
                <a:gd name="connsiteY25" fmla="*/ 1732414 h 2159216"/>
                <a:gd name="connsiteX26" fmla="*/ 1746588 w 2250467"/>
                <a:gd name="connsiteY26" fmla="*/ 1917623 h 2159216"/>
                <a:gd name="connsiteX27" fmla="*/ 1642075 w 2250467"/>
                <a:gd name="connsiteY27" fmla="*/ 2061139 h 2159216"/>
                <a:gd name="connsiteX28" fmla="*/ 1487629 w 2250467"/>
                <a:gd name="connsiteY28" fmla="*/ 1964876 h 2159216"/>
                <a:gd name="connsiteX29" fmla="*/ 1302685 w 2250467"/>
                <a:gd name="connsiteY29" fmla="*/ 1899524 h 2159216"/>
                <a:gd name="connsiteX30" fmla="*/ 1251884 w 2250467"/>
                <a:gd name="connsiteY30" fmla="*/ 1750563 h 2159216"/>
                <a:gd name="connsiteX31" fmla="*/ 1251818 w 2250467"/>
                <a:gd name="connsiteY31" fmla="*/ 1631873 h 2159216"/>
                <a:gd name="connsiteX32" fmla="*/ 1172394 w 2250467"/>
                <a:gd name="connsiteY32" fmla="*/ 1669510 h 2159216"/>
                <a:gd name="connsiteX33" fmla="*/ 1140693 w 2250467"/>
                <a:gd name="connsiteY33" fmla="*/ 1886171 h 2159216"/>
                <a:gd name="connsiteX34" fmla="*/ 876927 w 2250467"/>
                <a:gd name="connsiteY34" fmla="*/ 1962847 h 2159216"/>
                <a:gd name="connsiteX35" fmla="*/ 690202 w 2250467"/>
                <a:gd name="connsiteY35" fmla="*/ 1914926 h 2159216"/>
                <a:gd name="connsiteX36" fmla="*/ 571966 w 2250467"/>
                <a:gd name="connsiteY36" fmla="*/ 1802178 h 2159216"/>
                <a:gd name="connsiteX37" fmla="*/ 524786 w 2250467"/>
                <a:gd name="connsiteY37" fmla="*/ 1788024 h 2159216"/>
                <a:gd name="connsiteX38" fmla="*/ 479568 w 2250467"/>
                <a:gd name="connsiteY38" fmla="*/ 1879678 h 2159216"/>
                <a:gd name="connsiteX39" fmla="*/ 431675 w 2250467"/>
                <a:gd name="connsiteY39" fmla="*/ 1975724 h 2159216"/>
                <a:gd name="connsiteX40" fmla="*/ 415083 w 2250467"/>
                <a:gd name="connsiteY40" fmla="*/ 2154428 h 2159216"/>
                <a:gd name="connsiteX41" fmla="*/ 359711 w 2250467"/>
                <a:gd name="connsiteY41" fmla="*/ 2093993 h 2159216"/>
                <a:gd name="connsiteX42" fmla="*/ 352620 w 2250467"/>
                <a:gd name="connsiteY42" fmla="*/ 1923619 h 2159216"/>
                <a:gd name="connsiteX43" fmla="*/ 271604 w 2250467"/>
                <a:gd name="connsiteY43" fmla="*/ 2013534 h 2159216"/>
                <a:gd name="connsiteX44" fmla="*/ 196532 w 2250467"/>
                <a:gd name="connsiteY44" fmla="*/ 2147095 h 2159216"/>
                <a:gd name="connsiteX45" fmla="*/ 195075 w 2250467"/>
                <a:gd name="connsiteY45" fmla="*/ 2063585 h 2159216"/>
                <a:gd name="connsiteX46" fmla="*/ 125733 w 2250467"/>
                <a:gd name="connsiteY46" fmla="*/ 2068548 h 2159216"/>
                <a:gd name="connsiteX47" fmla="*/ 7828 w 2250467"/>
                <a:gd name="connsiteY47" fmla="*/ 2101018 h 2159216"/>
                <a:gd name="connsiteX48" fmla="*/ 14498 w 2250467"/>
                <a:gd name="connsiteY48" fmla="*/ 2030297 h 2159216"/>
                <a:gd name="connsiteX49" fmla="*/ 158971 w 2250467"/>
                <a:gd name="connsiteY49" fmla="*/ 1998578 h 2159216"/>
                <a:gd name="connsiteX50" fmla="*/ 272602 w 2250467"/>
                <a:gd name="connsiteY50" fmla="*/ 1933372 h 2159216"/>
                <a:gd name="connsiteX51" fmla="*/ 356910 w 2250467"/>
                <a:gd name="connsiteY51" fmla="*/ 1823873 h 2159216"/>
                <a:gd name="connsiteX52" fmla="*/ 210957 w 2250467"/>
                <a:gd name="connsiteY52" fmla="*/ 1771153 h 2159216"/>
                <a:gd name="connsiteX53" fmla="*/ 89132 w 2250467"/>
                <a:gd name="connsiteY53" fmla="*/ 1710191 h 2159216"/>
                <a:gd name="connsiteX54" fmla="*/ 10447 w 2250467"/>
                <a:gd name="connsiteY54" fmla="*/ 1601285 h 2159216"/>
                <a:gd name="connsiteX55" fmla="*/ 103878 w 2250467"/>
                <a:gd name="connsiteY55" fmla="*/ 1401036 h 2159216"/>
                <a:gd name="connsiteX56" fmla="*/ 229659 w 2250467"/>
                <a:gd name="connsiteY56" fmla="*/ 1329523 h 2159216"/>
                <a:gd name="connsiteX57" fmla="*/ 265184 w 2250467"/>
                <a:gd name="connsiteY57" fmla="*/ 1275227 h 2159216"/>
                <a:gd name="connsiteX58" fmla="*/ 384157 w 2250467"/>
                <a:gd name="connsiteY58" fmla="*/ 1092590 h 2159216"/>
                <a:gd name="connsiteX59" fmla="*/ 390402 w 2250467"/>
                <a:gd name="connsiteY59" fmla="*/ 1021107 h 2159216"/>
                <a:gd name="connsiteX60" fmla="*/ 399927 w 2250467"/>
                <a:gd name="connsiteY60" fmla="*/ 960812 h 2159216"/>
                <a:gd name="connsiteX61" fmla="*/ 435646 w 2250467"/>
                <a:gd name="connsiteY61" fmla="*/ 952051 h 2159216"/>
                <a:gd name="connsiteX62" fmla="*/ 465074 w 2250467"/>
                <a:gd name="connsiteY62" fmla="*/ 983142 h 2159216"/>
                <a:gd name="connsiteX63" fmla="*/ 483271 w 2250467"/>
                <a:gd name="connsiteY63" fmla="*/ 966338 h 2159216"/>
                <a:gd name="connsiteX64" fmla="*/ 481743 w 2250467"/>
                <a:gd name="connsiteY64" fmla="*/ 906088 h 2159216"/>
                <a:gd name="connsiteX65" fmla="*/ 533188 w 2250467"/>
                <a:gd name="connsiteY65" fmla="*/ 885556 h 2159216"/>
                <a:gd name="connsiteX66" fmla="*/ 576139 w 2250467"/>
                <a:gd name="connsiteY66" fmla="*/ 930620 h 2159216"/>
                <a:gd name="connsiteX67" fmla="*/ 592808 w 2250467"/>
                <a:gd name="connsiteY67" fmla="*/ 952051 h 2159216"/>
                <a:gd name="connsiteX68" fmla="*/ 621833 w 2250467"/>
                <a:gd name="connsiteY68" fmla="*/ 939380 h 2159216"/>
                <a:gd name="connsiteX69" fmla="*/ 630908 w 2250467"/>
                <a:gd name="connsiteY69" fmla="*/ 880613 h 2159216"/>
                <a:gd name="connsiteX70" fmla="*/ 631942 w 2250467"/>
                <a:gd name="connsiteY70" fmla="*/ 847186 h 2159216"/>
                <a:gd name="connsiteX71" fmla="*/ 652339 w 2250467"/>
                <a:gd name="connsiteY71" fmla="*/ 823463 h 2159216"/>
                <a:gd name="connsiteX72" fmla="*/ 708097 w 2250467"/>
                <a:gd name="connsiteY72" fmla="*/ 804952 h 2159216"/>
                <a:gd name="connsiteX73" fmla="*/ 740446 w 2250467"/>
                <a:gd name="connsiteY73" fmla="*/ 799651 h 2159216"/>
                <a:gd name="connsiteX74" fmla="*/ 758642 w 2250467"/>
                <a:gd name="connsiteY74" fmla="*/ 767167 h 2159216"/>
                <a:gd name="connsiteX75" fmla="*/ 783308 w 2250467"/>
                <a:gd name="connsiteY75" fmla="*/ 759170 h 2159216"/>
                <a:gd name="connsiteX76" fmla="*/ 799977 w 2250467"/>
                <a:gd name="connsiteY76" fmla="*/ 735357 h 2159216"/>
                <a:gd name="connsiteX77" fmla="*/ 823789 w 2250467"/>
                <a:gd name="connsiteY77" fmla="*/ 787745 h 2159216"/>
                <a:gd name="connsiteX78" fmla="*/ 866652 w 2250467"/>
                <a:gd name="connsiteY78" fmla="*/ 785364 h 2159216"/>
                <a:gd name="connsiteX79" fmla="*/ 904752 w 2250467"/>
                <a:gd name="connsiteY79" fmla="*/ 797270 h 2159216"/>
                <a:gd name="connsiteX80" fmla="*/ 928564 w 2250467"/>
                <a:gd name="connsiteY80" fmla="*/ 787745 h 2159216"/>
                <a:gd name="connsiteX81" fmla="*/ 957139 w 2250467"/>
                <a:gd name="connsiteY81" fmla="*/ 859182 h 2159216"/>
                <a:gd name="connsiteX82" fmla="*/ 982075 w 2250467"/>
                <a:gd name="connsiteY82" fmla="*/ 846872 h 2159216"/>
                <a:gd name="connsiteX83" fmla="*/ 1025207 w 2250467"/>
                <a:gd name="connsiteY83" fmla="*/ 852532 h 2159216"/>
                <a:gd name="connsiteX84" fmla="*/ 1059533 w 2250467"/>
                <a:gd name="connsiteY84" fmla="*/ 859182 h 2159216"/>
                <a:gd name="connsiteX85" fmla="*/ 1118884 w 2250467"/>
                <a:gd name="connsiteY85" fmla="*/ 914715 h 2159216"/>
                <a:gd name="connsiteX86" fmla="*/ 1147639 w 2250467"/>
                <a:gd name="connsiteY86" fmla="*/ 899663 h 2159216"/>
                <a:gd name="connsiteX87" fmla="*/ 1183358 w 2250467"/>
                <a:gd name="connsiteY87" fmla="*/ 923476 h 2159216"/>
                <a:gd name="connsiteX88" fmla="*/ 1235746 w 2250467"/>
                <a:gd name="connsiteY88" fmla="*/ 952051 h 2159216"/>
                <a:gd name="connsiteX89" fmla="*/ 1316708 w 2250467"/>
                <a:gd name="connsiteY89" fmla="*/ 956633 h 2159216"/>
                <a:gd name="connsiteX90" fmla="*/ 1340205 w 2250467"/>
                <a:gd name="connsiteY90" fmla="*/ 917680 h 2159216"/>
                <a:gd name="connsiteX91" fmla="*/ 1304802 w 2250467"/>
                <a:gd name="connsiteY91" fmla="*/ 875851 h 2159216"/>
                <a:gd name="connsiteX92" fmla="*/ 1229859 w 2250467"/>
                <a:gd name="connsiteY92" fmla="*/ 823687 h 2159216"/>
                <a:gd name="connsiteX93" fmla="*/ 1142877 w 2250467"/>
                <a:gd name="connsiteY93" fmla="*/ 778220 h 2159216"/>
                <a:gd name="connsiteX94" fmla="*/ 1057646 w 2250467"/>
                <a:gd name="connsiteY94" fmla="*/ 685396 h 2159216"/>
                <a:gd name="connsiteX95" fmla="*/ 1019052 w 2250467"/>
                <a:gd name="connsiteY95" fmla="*/ 663920 h 2159216"/>
                <a:gd name="connsiteX96" fmla="*/ 937460 w 2250467"/>
                <a:gd name="connsiteY96" fmla="*/ 588124 h 2159216"/>
                <a:gd name="connsiteX97" fmla="*/ 907133 w 2250467"/>
                <a:gd name="connsiteY97" fmla="*/ 521045 h 2159216"/>
                <a:gd name="connsiteX98" fmla="*/ 876177 w 2250467"/>
                <a:gd name="connsiteY98" fmla="*/ 471038 h 2159216"/>
                <a:gd name="connsiteX99" fmla="*/ 859193 w 2250467"/>
                <a:gd name="connsiteY99" fmla="*/ 455134 h 2159216"/>
                <a:gd name="connsiteX100" fmla="*/ 864270 w 2250467"/>
                <a:gd name="connsiteY100" fmla="*/ 418651 h 2159216"/>
                <a:gd name="connsiteX101" fmla="*/ 885702 w 2250467"/>
                <a:gd name="connsiteY101" fmla="*/ 378394 h 2159216"/>
                <a:gd name="connsiteX102" fmla="*/ 842839 w 2250467"/>
                <a:gd name="connsiteY102" fmla="*/ 378170 h 2159216"/>
                <a:gd name="connsiteX103" fmla="*/ 800920 w 2250467"/>
                <a:gd name="connsiteY103" fmla="*/ 353099 h 2159216"/>
                <a:gd name="connsiteX104" fmla="*/ 792833 w 2250467"/>
                <a:gd name="connsiteY104" fmla="*/ 290063 h 2159216"/>
                <a:gd name="connsiteX105" fmla="*/ 761877 w 2250467"/>
                <a:gd name="connsiteY105" fmla="*/ 275776 h 2159216"/>
                <a:gd name="connsiteX106" fmla="*/ 756305 w 2250467"/>
                <a:gd name="connsiteY106" fmla="*/ 252862 h 2159216"/>
                <a:gd name="connsiteX107" fmla="*/ 704727 w 2250467"/>
                <a:gd name="connsiteY107" fmla="*/ 256726 h 2159216"/>
                <a:gd name="connsiteX108" fmla="*/ 692821 w 2250467"/>
                <a:gd name="connsiteY108" fmla="*/ 240057 h 2159216"/>
                <a:gd name="connsiteX109" fmla="*/ 642814 w 2250467"/>
                <a:gd name="connsiteY109" fmla="*/ 247201 h 2159216"/>
                <a:gd name="connsiteX110" fmla="*/ 621383 w 2250467"/>
                <a:gd name="connsiteY110" fmla="*/ 235295 h 2159216"/>
                <a:gd name="connsiteX111" fmla="*/ 608758 w 2250467"/>
                <a:gd name="connsiteY111" fmla="*/ 193644 h 2159216"/>
                <a:gd name="connsiteX112" fmla="*/ 534938 w 2250467"/>
                <a:gd name="connsiteY112" fmla="*/ 215075 h 2159216"/>
                <a:gd name="connsiteX113" fmla="*/ 559471 w 2250467"/>
                <a:gd name="connsiteY113" fmla="*/ 178145 h 2159216"/>
                <a:gd name="connsiteX114" fmla="*/ 607096 w 2250467"/>
                <a:gd name="connsiteY114" fmla="*/ 154332 h 2159216"/>
                <a:gd name="connsiteX115" fmla="*/ 642815 w 2250467"/>
                <a:gd name="connsiteY115" fmla="*/ 142426 h 2159216"/>
                <a:gd name="connsiteX116" fmla="*/ 657101 w 2250467"/>
                <a:gd name="connsiteY116" fmla="*/ 92419 h 2159216"/>
                <a:gd name="connsiteX117" fmla="*/ 699964 w 2250467"/>
                <a:gd name="connsiteY117" fmla="*/ 97182 h 2159216"/>
                <a:gd name="connsiteX118" fmla="*/ 803301 w 2250467"/>
                <a:gd name="connsiteY118" fmla="*/ 41649 h 2159216"/>
                <a:gd name="connsiteX119" fmla="*/ 1037113 w 2250467"/>
                <a:gd name="connsiteY119" fmla="*/ 0 h 2159216"/>
                <a:gd name="connsiteX120" fmla="*/ 1135823 w 2250467"/>
                <a:gd name="connsiteY120" fmla="*/ 27677 h 2159216"/>
                <a:gd name="connsiteX121" fmla="*/ 1200027 w 2250467"/>
                <a:gd name="connsiteY121" fmla="*/ 61463 h 2159216"/>
                <a:gd name="connsiteX122" fmla="*/ 1242889 w 2250467"/>
                <a:gd name="connsiteY122" fmla="*/ 90038 h 2159216"/>
                <a:gd name="connsiteX123" fmla="*/ 1424987 w 2250467"/>
                <a:gd name="connsiteY123" fmla="*/ 102933 h 2159216"/>
                <a:gd name="connsiteX0" fmla="*/ 1424987 w 2250467"/>
                <a:gd name="connsiteY0" fmla="*/ 102933 h 2159216"/>
                <a:gd name="connsiteX1" fmla="*/ 1343486 w 2250467"/>
                <a:gd name="connsiteY1" fmla="*/ 309068 h 2159216"/>
                <a:gd name="connsiteX2" fmla="*/ 1317607 w 2250467"/>
                <a:gd name="connsiteY2" fmla="*/ 464344 h 2159216"/>
                <a:gd name="connsiteX3" fmla="*/ 1472882 w 2250467"/>
                <a:gd name="connsiteY3" fmla="*/ 610993 h 2159216"/>
                <a:gd name="connsiteX4" fmla="*/ 1648693 w 2250467"/>
                <a:gd name="connsiteY4" fmla="*/ 658206 h 2159216"/>
                <a:gd name="connsiteX5" fmla="*/ 1841839 w 2250467"/>
                <a:gd name="connsiteY5" fmla="*/ 708476 h 2159216"/>
                <a:gd name="connsiteX6" fmla="*/ 1926506 w 2250467"/>
                <a:gd name="connsiteY6" fmla="*/ 761392 h 2159216"/>
                <a:gd name="connsiteX7" fmla="*/ 1973575 w 2250467"/>
                <a:gd name="connsiteY7" fmla="*/ 852781 h 2159216"/>
                <a:gd name="connsiteX8" fmla="*/ 1951797 w 2250467"/>
                <a:gd name="connsiteY8" fmla="*/ 1000919 h 2159216"/>
                <a:gd name="connsiteX9" fmla="*/ 2066736 w 2250467"/>
                <a:gd name="connsiteY9" fmla="*/ 1145092 h 2159216"/>
                <a:gd name="connsiteX10" fmla="*/ 2194025 w 2250467"/>
                <a:gd name="connsiteY10" fmla="*/ 1254091 h 2159216"/>
                <a:gd name="connsiteX11" fmla="*/ 2197909 w 2250467"/>
                <a:gd name="connsiteY11" fmla="*/ 1336880 h 2159216"/>
                <a:gd name="connsiteX12" fmla="*/ 2085256 w 2250467"/>
                <a:gd name="connsiteY12" fmla="*/ 1385809 h 2159216"/>
                <a:gd name="connsiteX13" fmla="*/ 2122298 w 2250467"/>
                <a:gd name="connsiteY13" fmla="*/ 1491644 h 2159216"/>
                <a:gd name="connsiteX14" fmla="*/ 2250467 w 2250467"/>
                <a:gd name="connsiteY14" fmla="*/ 1575304 h 2159216"/>
                <a:gd name="connsiteX15" fmla="*/ 2223321 w 2250467"/>
                <a:gd name="connsiteY15" fmla="*/ 1645553 h 2159216"/>
                <a:gd name="connsiteX16" fmla="*/ 2180079 w 2250467"/>
                <a:gd name="connsiteY16" fmla="*/ 1676585 h 2159216"/>
                <a:gd name="connsiteX17" fmla="*/ 2108091 w 2250467"/>
                <a:gd name="connsiteY17" fmla="*/ 1631356 h 2159216"/>
                <a:gd name="connsiteX18" fmla="*/ 1987361 w 2250467"/>
                <a:gd name="connsiteY18" fmla="*/ 1555143 h 2159216"/>
                <a:gd name="connsiteX19" fmla="*/ 1892109 w 2250467"/>
                <a:gd name="connsiteY19" fmla="*/ 1422853 h 2159216"/>
                <a:gd name="connsiteX20" fmla="*/ 1826865 w 2250467"/>
                <a:gd name="connsiteY20" fmla="*/ 1328572 h 2159216"/>
                <a:gd name="connsiteX21" fmla="*/ 1958383 w 2250467"/>
                <a:gd name="connsiteY21" fmla="*/ 2045375 h 2159216"/>
                <a:gd name="connsiteX22" fmla="*/ 1907985 w 2250467"/>
                <a:gd name="connsiteY22" fmla="*/ 1912330 h 2159216"/>
                <a:gd name="connsiteX23" fmla="*/ 1870943 w 2250467"/>
                <a:gd name="connsiteY23" fmla="*/ 1742997 h 2159216"/>
                <a:gd name="connsiteX24" fmla="*/ 1773047 w 2250467"/>
                <a:gd name="connsiteY24" fmla="*/ 1592185 h 2159216"/>
                <a:gd name="connsiteX25" fmla="*/ 1736005 w 2250467"/>
                <a:gd name="connsiteY25" fmla="*/ 1732414 h 2159216"/>
                <a:gd name="connsiteX26" fmla="*/ 1746588 w 2250467"/>
                <a:gd name="connsiteY26" fmla="*/ 1917623 h 2159216"/>
                <a:gd name="connsiteX27" fmla="*/ 1642075 w 2250467"/>
                <a:gd name="connsiteY27" fmla="*/ 2061139 h 2159216"/>
                <a:gd name="connsiteX28" fmla="*/ 1487629 w 2250467"/>
                <a:gd name="connsiteY28" fmla="*/ 1964876 h 2159216"/>
                <a:gd name="connsiteX29" fmla="*/ 1302685 w 2250467"/>
                <a:gd name="connsiteY29" fmla="*/ 1899524 h 2159216"/>
                <a:gd name="connsiteX30" fmla="*/ 1251884 w 2250467"/>
                <a:gd name="connsiteY30" fmla="*/ 1750563 h 2159216"/>
                <a:gd name="connsiteX31" fmla="*/ 1251818 w 2250467"/>
                <a:gd name="connsiteY31" fmla="*/ 1631873 h 2159216"/>
                <a:gd name="connsiteX32" fmla="*/ 1172394 w 2250467"/>
                <a:gd name="connsiteY32" fmla="*/ 1669510 h 2159216"/>
                <a:gd name="connsiteX33" fmla="*/ 1140693 w 2250467"/>
                <a:gd name="connsiteY33" fmla="*/ 1886171 h 2159216"/>
                <a:gd name="connsiteX34" fmla="*/ 876927 w 2250467"/>
                <a:gd name="connsiteY34" fmla="*/ 1962847 h 2159216"/>
                <a:gd name="connsiteX35" fmla="*/ 690202 w 2250467"/>
                <a:gd name="connsiteY35" fmla="*/ 1914926 h 2159216"/>
                <a:gd name="connsiteX36" fmla="*/ 571966 w 2250467"/>
                <a:gd name="connsiteY36" fmla="*/ 1802178 h 2159216"/>
                <a:gd name="connsiteX37" fmla="*/ 524786 w 2250467"/>
                <a:gd name="connsiteY37" fmla="*/ 1788024 h 2159216"/>
                <a:gd name="connsiteX38" fmla="*/ 479568 w 2250467"/>
                <a:gd name="connsiteY38" fmla="*/ 1879678 h 2159216"/>
                <a:gd name="connsiteX39" fmla="*/ 431675 w 2250467"/>
                <a:gd name="connsiteY39" fmla="*/ 1975724 h 2159216"/>
                <a:gd name="connsiteX40" fmla="*/ 415083 w 2250467"/>
                <a:gd name="connsiteY40" fmla="*/ 2154428 h 2159216"/>
                <a:gd name="connsiteX41" fmla="*/ 359711 w 2250467"/>
                <a:gd name="connsiteY41" fmla="*/ 2093993 h 2159216"/>
                <a:gd name="connsiteX42" fmla="*/ 352620 w 2250467"/>
                <a:gd name="connsiteY42" fmla="*/ 1923619 h 2159216"/>
                <a:gd name="connsiteX43" fmla="*/ 271604 w 2250467"/>
                <a:gd name="connsiteY43" fmla="*/ 2013534 h 2159216"/>
                <a:gd name="connsiteX44" fmla="*/ 196532 w 2250467"/>
                <a:gd name="connsiteY44" fmla="*/ 2147095 h 2159216"/>
                <a:gd name="connsiteX45" fmla="*/ 195075 w 2250467"/>
                <a:gd name="connsiteY45" fmla="*/ 2063585 h 2159216"/>
                <a:gd name="connsiteX46" fmla="*/ 125733 w 2250467"/>
                <a:gd name="connsiteY46" fmla="*/ 2068548 h 2159216"/>
                <a:gd name="connsiteX47" fmla="*/ 7828 w 2250467"/>
                <a:gd name="connsiteY47" fmla="*/ 2101018 h 2159216"/>
                <a:gd name="connsiteX48" fmla="*/ 14498 w 2250467"/>
                <a:gd name="connsiteY48" fmla="*/ 2030297 h 2159216"/>
                <a:gd name="connsiteX49" fmla="*/ 158971 w 2250467"/>
                <a:gd name="connsiteY49" fmla="*/ 1998578 h 2159216"/>
                <a:gd name="connsiteX50" fmla="*/ 272602 w 2250467"/>
                <a:gd name="connsiteY50" fmla="*/ 1933372 h 2159216"/>
                <a:gd name="connsiteX51" fmla="*/ 356910 w 2250467"/>
                <a:gd name="connsiteY51" fmla="*/ 1823873 h 2159216"/>
                <a:gd name="connsiteX52" fmla="*/ 210957 w 2250467"/>
                <a:gd name="connsiteY52" fmla="*/ 1771153 h 2159216"/>
                <a:gd name="connsiteX53" fmla="*/ 89132 w 2250467"/>
                <a:gd name="connsiteY53" fmla="*/ 1710191 h 2159216"/>
                <a:gd name="connsiteX54" fmla="*/ 10447 w 2250467"/>
                <a:gd name="connsiteY54" fmla="*/ 1601285 h 2159216"/>
                <a:gd name="connsiteX55" fmla="*/ 103878 w 2250467"/>
                <a:gd name="connsiteY55" fmla="*/ 1401036 h 2159216"/>
                <a:gd name="connsiteX56" fmla="*/ 229659 w 2250467"/>
                <a:gd name="connsiteY56" fmla="*/ 1329523 h 2159216"/>
                <a:gd name="connsiteX57" fmla="*/ 265184 w 2250467"/>
                <a:gd name="connsiteY57" fmla="*/ 1275227 h 2159216"/>
                <a:gd name="connsiteX58" fmla="*/ 384157 w 2250467"/>
                <a:gd name="connsiteY58" fmla="*/ 1092590 h 2159216"/>
                <a:gd name="connsiteX59" fmla="*/ 390402 w 2250467"/>
                <a:gd name="connsiteY59" fmla="*/ 1021107 h 2159216"/>
                <a:gd name="connsiteX60" fmla="*/ 399927 w 2250467"/>
                <a:gd name="connsiteY60" fmla="*/ 960812 h 2159216"/>
                <a:gd name="connsiteX61" fmla="*/ 435646 w 2250467"/>
                <a:gd name="connsiteY61" fmla="*/ 952051 h 2159216"/>
                <a:gd name="connsiteX62" fmla="*/ 465074 w 2250467"/>
                <a:gd name="connsiteY62" fmla="*/ 983142 h 2159216"/>
                <a:gd name="connsiteX63" fmla="*/ 483271 w 2250467"/>
                <a:gd name="connsiteY63" fmla="*/ 966338 h 2159216"/>
                <a:gd name="connsiteX64" fmla="*/ 481743 w 2250467"/>
                <a:gd name="connsiteY64" fmla="*/ 906088 h 2159216"/>
                <a:gd name="connsiteX65" fmla="*/ 533188 w 2250467"/>
                <a:gd name="connsiteY65" fmla="*/ 885556 h 2159216"/>
                <a:gd name="connsiteX66" fmla="*/ 576139 w 2250467"/>
                <a:gd name="connsiteY66" fmla="*/ 930620 h 2159216"/>
                <a:gd name="connsiteX67" fmla="*/ 592808 w 2250467"/>
                <a:gd name="connsiteY67" fmla="*/ 952051 h 2159216"/>
                <a:gd name="connsiteX68" fmla="*/ 621833 w 2250467"/>
                <a:gd name="connsiteY68" fmla="*/ 939380 h 2159216"/>
                <a:gd name="connsiteX69" fmla="*/ 630908 w 2250467"/>
                <a:gd name="connsiteY69" fmla="*/ 880613 h 2159216"/>
                <a:gd name="connsiteX70" fmla="*/ 631942 w 2250467"/>
                <a:gd name="connsiteY70" fmla="*/ 847186 h 2159216"/>
                <a:gd name="connsiteX71" fmla="*/ 652339 w 2250467"/>
                <a:gd name="connsiteY71" fmla="*/ 823463 h 2159216"/>
                <a:gd name="connsiteX72" fmla="*/ 708097 w 2250467"/>
                <a:gd name="connsiteY72" fmla="*/ 804952 h 2159216"/>
                <a:gd name="connsiteX73" fmla="*/ 740446 w 2250467"/>
                <a:gd name="connsiteY73" fmla="*/ 799651 h 2159216"/>
                <a:gd name="connsiteX74" fmla="*/ 758642 w 2250467"/>
                <a:gd name="connsiteY74" fmla="*/ 767167 h 2159216"/>
                <a:gd name="connsiteX75" fmla="*/ 783308 w 2250467"/>
                <a:gd name="connsiteY75" fmla="*/ 759170 h 2159216"/>
                <a:gd name="connsiteX76" fmla="*/ 799977 w 2250467"/>
                <a:gd name="connsiteY76" fmla="*/ 735357 h 2159216"/>
                <a:gd name="connsiteX77" fmla="*/ 823789 w 2250467"/>
                <a:gd name="connsiteY77" fmla="*/ 787745 h 2159216"/>
                <a:gd name="connsiteX78" fmla="*/ 866652 w 2250467"/>
                <a:gd name="connsiteY78" fmla="*/ 785364 h 2159216"/>
                <a:gd name="connsiteX79" fmla="*/ 904752 w 2250467"/>
                <a:gd name="connsiteY79" fmla="*/ 797270 h 2159216"/>
                <a:gd name="connsiteX80" fmla="*/ 928564 w 2250467"/>
                <a:gd name="connsiteY80" fmla="*/ 787745 h 2159216"/>
                <a:gd name="connsiteX81" fmla="*/ 957139 w 2250467"/>
                <a:gd name="connsiteY81" fmla="*/ 859182 h 2159216"/>
                <a:gd name="connsiteX82" fmla="*/ 982075 w 2250467"/>
                <a:gd name="connsiteY82" fmla="*/ 846872 h 2159216"/>
                <a:gd name="connsiteX83" fmla="*/ 1025207 w 2250467"/>
                <a:gd name="connsiteY83" fmla="*/ 852532 h 2159216"/>
                <a:gd name="connsiteX84" fmla="*/ 1059533 w 2250467"/>
                <a:gd name="connsiteY84" fmla="*/ 859182 h 2159216"/>
                <a:gd name="connsiteX85" fmla="*/ 1118884 w 2250467"/>
                <a:gd name="connsiteY85" fmla="*/ 914715 h 2159216"/>
                <a:gd name="connsiteX86" fmla="*/ 1147639 w 2250467"/>
                <a:gd name="connsiteY86" fmla="*/ 899663 h 2159216"/>
                <a:gd name="connsiteX87" fmla="*/ 1183358 w 2250467"/>
                <a:gd name="connsiteY87" fmla="*/ 923476 h 2159216"/>
                <a:gd name="connsiteX88" fmla="*/ 1235746 w 2250467"/>
                <a:gd name="connsiteY88" fmla="*/ 952051 h 2159216"/>
                <a:gd name="connsiteX89" fmla="*/ 1316708 w 2250467"/>
                <a:gd name="connsiteY89" fmla="*/ 956633 h 2159216"/>
                <a:gd name="connsiteX90" fmla="*/ 1340205 w 2250467"/>
                <a:gd name="connsiteY90" fmla="*/ 917680 h 2159216"/>
                <a:gd name="connsiteX91" fmla="*/ 1304802 w 2250467"/>
                <a:gd name="connsiteY91" fmla="*/ 875851 h 2159216"/>
                <a:gd name="connsiteX92" fmla="*/ 1229859 w 2250467"/>
                <a:gd name="connsiteY92" fmla="*/ 823687 h 2159216"/>
                <a:gd name="connsiteX93" fmla="*/ 1142877 w 2250467"/>
                <a:gd name="connsiteY93" fmla="*/ 778220 h 2159216"/>
                <a:gd name="connsiteX94" fmla="*/ 1057646 w 2250467"/>
                <a:gd name="connsiteY94" fmla="*/ 685396 h 2159216"/>
                <a:gd name="connsiteX95" fmla="*/ 1019052 w 2250467"/>
                <a:gd name="connsiteY95" fmla="*/ 663920 h 2159216"/>
                <a:gd name="connsiteX96" fmla="*/ 937460 w 2250467"/>
                <a:gd name="connsiteY96" fmla="*/ 588124 h 2159216"/>
                <a:gd name="connsiteX97" fmla="*/ 907133 w 2250467"/>
                <a:gd name="connsiteY97" fmla="*/ 521045 h 2159216"/>
                <a:gd name="connsiteX98" fmla="*/ 876177 w 2250467"/>
                <a:gd name="connsiteY98" fmla="*/ 471038 h 2159216"/>
                <a:gd name="connsiteX99" fmla="*/ 859193 w 2250467"/>
                <a:gd name="connsiteY99" fmla="*/ 455134 h 2159216"/>
                <a:gd name="connsiteX100" fmla="*/ 864270 w 2250467"/>
                <a:gd name="connsiteY100" fmla="*/ 418651 h 2159216"/>
                <a:gd name="connsiteX101" fmla="*/ 885702 w 2250467"/>
                <a:gd name="connsiteY101" fmla="*/ 378394 h 2159216"/>
                <a:gd name="connsiteX102" fmla="*/ 842839 w 2250467"/>
                <a:gd name="connsiteY102" fmla="*/ 378170 h 2159216"/>
                <a:gd name="connsiteX103" fmla="*/ 800920 w 2250467"/>
                <a:gd name="connsiteY103" fmla="*/ 353099 h 2159216"/>
                <a:gd name="connsiteX104" fmla="*/ 792833 w 2250467"/>
                <a:gd name="connsiteY104" fmla="*/ 290063 h 2159216"/>
                <a:gd name="connsiteX105" fmla="*/ 761877 w 2250467"/>
                <a:gd name="connsiteY105" fmla="*/ 275776 h 2159216"/>
                <a:gd name="connsiteX106" fmla="*/ 756305 w 2250467"/>
                <a:gd name="connsiteY106" fmla="*/ 252862 h 2159216"/>
                <a:gd name="connsiteX107" fmla="*/ 704727 w 2250467"/>
                <a:gd name="connsiteY107" fmla="*/ 256726 h 2159216"/>
                <a:gd name="connsiteX108" fmla="*/ 692821 w 2250467"/>
                <a:gd name="connsiteY108" fmla="*/ 240057 h 2159216"/>
                <a:gd name="connsiteX109" fmla="*/ 642814 w 2250467"/>
                <a:gd name="connsiteY109" fmla="*/ 247201 h 2159216"/>
                <a:gd name="connsiteX110" fmla="*/ 621383 w 2250467"/>
                <a:gd name="connsiteY110" fmla="*/ 235295 h 2159216"/>
                <a:gd name="connsiteX111" fmla="*/ 608758 w 2250467"/>
                <a:gd name="connsiteY111" fmla="*/ 193644 h 2159216"/>
                <a:gd name="connsiteX112" fmla="*/ 534938 w 2250467"/>
                <a:gd name="connsiteY112" fmla="*/ 215075 h 2159216"/>
                <a:gd name="connsiteX113" fmla="*/ 559471 w 2250467"/>
                <a:gd name="connsiteY113" fmla="*/ 178145 h 2159216"/>
                <a:gd name="connsiteX114" fmla="*/ 607096 w 2250467"/>
                <a:gd name="connsiteY114" fmla="*/ 154332 h 2159216"/>
                <a:gd name="connsiteX115" fmla="*/ 642815 w 2250467"/>
                <a:gd name="connsiteY115" fmla="*/ 142426 h 2159216"/>
                <a:gd name="connsiteX116" fmla="*/ 657101 w 2250467"/>
                <a:gd name="connsiteY116" fmla="*/ 92419 h 2159216"/>
                <a:gd name="connsiteX117" fmla="*/ 699964 w 2250467"/>
                <a:gd name="connsiteY117" fmla="*/ 97182 h 2159216"/>
                <a:gd name="connsiteX118" fmla="*/ 803301 w 2250467"/>
                <a:gd name="connsiteY118" fmla="*/ 41649 h 2159216"/>
                <a:gd name="connsiteX119" fmla="*/ 1037113 w 2250467"/>
                <a:gd name="connsiteY119" fmla="*/ 0 h 2159216"/>
                <a:gd name="connsiteX120" fmla="*/ 1135823 w 2250467"/>
                <a:gd name="connsiteY120" fmla="*/ 27677 h 2159216"/>
                <a:gd name="connsiteX121" fmla="*/ 1200027 w 2250467"/>
                <a:gd name="connsiteY121" fmla="*/ 61463 h 2159216"/>
                <a:gd name="connsiteX122" fmla="*/ 1242889 w 2250467"/>
                <a:gd name="connsiteY122" fmla="*/ 90038 h 2159216"/>
                <a:gd name="connsiteX123" fmla="*/ 1424987 w 2250467"/>
                <a:gd name="connsiteY123" fmla="*/ 102933 h 2159216"/>
                <a:gd name="connsiteX0" fmla="*/ 1424987 w 2250467"/>
                <a:gd name="connsiteY0" fmla="*/ 102933 h 2159216"/>
                <a:gd name="connsiteX1" fmla="*/ 1343486 w 2250467"/>
                <a:gd name="connsiteY1" fmla="*/ 309068 h 2159216"/>
                <a:gd name="connsiteX2" fmla="*/ 1317607 w 2250467"/>
                <a:gd name="connsiteY2" fmla="*/ 464344 h 2159216"/>
                <a:gd name="connsiteX3" fmla="*/ 1472882 w 2250467"/>
                <a:gd name="connsiteY3" fmla="*/ 610993 h 2159216"/>
                <a:gd name="connsiteX4" fmla="*/ 1648693 w 2250467"/>
                <a:gd name="connsiteY4" fmla="*/ 658206 h 2159216"/>
                <a:gd name="connsiteX5" fmla="*/ 1841839 w 2250467"/>
                <a:gd name="connsiteY5" fmla="*/ 708476 h 2159216"/>
                <a:gd name="connsiteX6" fmla="*/ 1926506 w 2250467"/>
                <a:gd name="connsiteY6" fmla="*/ 761392 h 2159216"/>
                <a:gd name="connsiteX7" fmla="*/ 1973575 w 2250467"/>
                <a:gd name="connsiteY7" fmla="*/ 852781 h 2159216"/>
                <a:gd name="connsiteX8" fmla="*/ 1951797 w 2250467"/>
                <a:gd name="connsiteY8" fmla="*/ 1000919 h 2159216"/>
                <a:gd name="connsiteX9" fmla="*/ 2066736 w 2250467"/>
                <a:gd name="connsiteY9" fmla="*/ 1145092 h 2159216"/>
                <a:gd name="connsiteX10" fmla="*/ 2194025 w 2250467"/>
                <a:gd name="connsiteY10" fmla="*/ 1254091 h 2159216"/>
                <a:gd name="connsiteX11" fmla="*/ 2197909 w 2250467"/>
                <a:gd name="connsiteY11" fmla="*/ 1336880 h 2159216"/>
                <a:gd name="connsiteX12" fmla="*/ 2085256 w 2250467"/>
                <a:gd name="connsiteY12" fmla="*/ 1385809 h 2159216"/>
                <a:gd name="connsiteX13" fmla="*/ 2122298 w 2250467"/>
                <a:gd name="connsiteY13" fmla="*/ 1491644 h 2159216"/>
                <a:gd name="connsiteX14" fmla="*/ 2250467 w 2250467"/>
                <a:gd name="connsiteY14" fmla="*/ 1575304 h 2159216"/>
                <a:gd name="connsiteX15" fmla="*/ 2223321 w 2250467"/>
                <a:gd name="connsiteY15" fmla="*/ 1645553 h 2159216"/>
                <a:gd name="connsiteX16" fmla="*/ 2180079 w 2250467"/>
                <a:gd name="connsiteY16" fmla="*/ 1676585 h 2159216"/>
                <a:gd name="connsiteX17" fmla="*/ 2108091 w 2250467"/>
                <a:gd name="connsiteY17" fmla="*/ 1631356 h 2159216"/>
                <a:gd name="connsiteX18" fmla="*/ 1987361 w 2250467"/>
                <a:gd name="connsiteY18" fmla="*/ 1555143 h 2159216"/>
                <a:gd name="connsiteX19" fmla="*/ 1892109 w 2250467"/>
                <a:gd name="connsiteY19" fmla="*/ 1422853 h 2159216"/>
                <a:gd name="connsiteX20" fmla="*/ 1826865 w 2250467"/>
                <a:gd name="connsiteY20" fmla="*/ 1328572 h 2159216"/>
                <a:gd name="connsiteX21" fmla="*/ 1781113 w 2250467"/>
                <a:gd name="connsiteY21" fmla="*/ 1315125 h 2159216"/>
                <a:gd name="connsiteX22" fmla="*/ 1907985 w 2250467"/>
                <a:gd name="connsiteY22" fmla="*/ 1912330 h 2159216"/>
                <a:gd name="connsiteX23" fmla="*/ 1870943 w 2250467"/>
                <a:gd name="connsiteY23" fmla="*/ 1742997 h 2159216"/>
                <a:gd name="connsiteX24" fmla="*/ 1773047 w 2250467"/>
                <a:gd name="connsiteY24" fmla="*/ 1592185 h 2159216"/>
                <a:gd name="connsiteX25" fmla="*/ 1736005 w 2250467"/>
                <a:gd name="connsiteY25" fmla="*/ 1732414 h 2159216"/>
                <a:gd name="connsiteX26" fmla="*/ 1746588 w 2250467"/>
                <a:gd name="connsiteY26" fmla="*/ 1917623 h 2159216"/>
                <a:gd name="connsiteX27" fmla="*/ 1642075 w 2250467"/>
                <a:gd name="connsiteY27" fmla="*/ 2061139 h 2159216"/>
                <a:gd name="connsiteX28" fmla="*/ 1487629 w 2250467"/>
                <a:gd name="connsiteY28" fmla="*/ 1964876 h 2159216"/>
                <a:gd name="connsiteX29" fmla="*/ 1302685 w 2250467"/>
                <a:gd name="connsiteY29" fmla="*/ 1899524 h 2159216"/>
                <a:gd name="connsiteX30" fmla="*/ 1251884 w 2250467"/>
                <a:gd name="connsiteY30" fmla="*/ 1750563 h 2159216"/>
                <a:gd name="connsiteX31" fmla="*/ 1251818 w 2250467"/>
                <a:gd name="connsiteY31" fmla="*/ 1631873 h 2159216"/>
                <a:gd name="connsiteX32" fmla="*/ 1172394 w 2250467"/>
                <a:gd name="connsiteY32" fmla="*/ 1669510 h 2159216"/>
                <a:gd name="connsiteX33" fmla="*/ 1140693 w 2250467"/>
                <a:gd name="connsiteY33" fmla="*/ 1886171 h 2159216"/>
                <a:gd name="connsiteX34" fmla="*/ 876927 w 2250467"/>
                <a:gd name="connsiteY34" fmla="*/ 1962847 h 2159216"/>
                <a:gd name="connsiteX35" fmla="*/ 690202 w 2250467"/>
                <a:gd name="connsiteY35" fmla="*/ 1914926 h 2159216"/>
                <a:gd name="connsiteX36" fmla="*/ 571966 w 2250467"/>
                <a:gd name="connsiteY36" fmla="*/ 1802178 h 2159216"/>
                <a:gd name="connsiteX37" fmla="*/ 524786 w 2250467"/>
                <a:gd name="connsiteY37" fmla="*/ 1788024 h 2159216"/>
                <a:gd name="connsiteX38" fmla="*/ 479568 w 2250467"/>
                <a:gd name="connsiteY38" fmla="*/ 1879678 h 2159216"/>
                <a:gd name="connsiteX39" fmla="*/ 431675 w 2250467"/>
                <a:gd name="connsiteY39" fmla="*/ 1975724 h 2159216"/>
                <a:gd name="connsiteX40" fmla="*/ 415083 w 2250467"/>
                <a:gd name="connsiteY40" fmla="*/ 2154428 h 2159216"/>
                <a:gd name="connsiteX41" fmla="*/ 359711 w 2250467"/>
                <a:gd name="connsiteY41" fmla="*/ 2093993 h 2159216"/>
                <a:gd name="connsiteX42" fmla="*/ 352620 w 2250467"/>
                <a:gd name="connsiteY42" fmla="*/ 1923619 h 2159216"/>
                <a:gd name="connsiteX43" fmla="*/ 271604 w 2250467"/>
                <a:gd name="connsiteY43" fmla="*/ 2013534 h 2159216"/>
                <a:gd name="connsiteX44" fmla="*/ 196532 w 2250467"/>
                <a:gd name="connsiteY44" fmla="*/ 2147095 h 2159216"/>
                <a:gd name="connsiteX45" fmla="*/ 195075 w 2250467"/>
                <a:gd name="connsiteY45" fmla="*/ 2063585 h 2159216"/>
                <a:gd name="connsiteX46" fmla="*/ 125733 w 2250467"/>
                <a:gd name="connsiteY46" fmla="*/ 2068548 h 2159216"/>
                <a:gd name="connsiteX47" fmla="*/ 7828 w 2250467"/>
                <a:gd name="connsiteY47" fmla="*/ 2101018 h 2159216"/>
                <a:gd name="connsiteX48" fmla="*/ 14498 w 2250467"/>
                <a:gd name="connsiteY48" fmla="*/ 2030297 h 2159216"/>
                <a:gd name="connsiteX49" fmla="*/ 158971 w 2250467"/>
                <a:gd name="connsiteY49" fmla="*/ 1998578 h 2159216"/>
                <a:gd name="connsiteX50" fmla="*/ 272602 w 2250467"/>
                <a:gd name="connsiteY50" fmla="*/ 1933372 h 2159216"/>
                <a:gd name="connsiteX51" fmla="*/ 356910 w 2250467"/>
                <a:gd name="connsiteY51" fmla="*/ 1823873 h 2159216"/>
                <a:gd name="connsiteX52" fmla="*/ 210957 w 2250467"/>
                <a:gd name="connsiteY52" fmla="*/ 1771153 h 2159216"/>
                <a:gd name="connsiteX53" fmla="*/ 89132 w 2250467"/>
                <a:gd name="connsiteY53" fmla="*/ 1710191 h 2159216"/>
                <a:gd name="connsiteX54" fmla="*/ 10447 w 2250467"/>
                <a:gd name="connsiteY54" fmla="*/ 1601285 h 2159216"/>
                <a:gd name="connsiteX55" fmla="*/ 103878 w 2250467"/>
                <a:gd name="connsiteY55" fmla="*/ 1401036 h 2159216"/>
                <a:gd name="connsiteX56" fmla="*/ 229659 w 2250467"/>
                <a:gd name="connsiteY56" fmla="*/ 1329523 h 2159216"/>
                <a:gd name="connsiteX57" fmla="*/ 265184 w 2250467"/>
                <a:gd name="connsiteY57" fmla="*/ 1275227 h 2159216"/>
                <a:gd name="connsiteX58" fmla="*/ 384157 w 2250467"/>
                <a:gd name="connsiteY58" fmla="*/ 1092590 h 2159216"/>
                <a:gd name="connsiteX59" fmla="*/ 390402 w 2250467"/>
                <a:gd name="connsiteY59" fmla="*/ 1021107 h 2159216"/>
                <a:gd name="connsiteX60" fmla="*/ 399927 w 2250467"/>
                <a:gd name="connsiteY60" fmla="*/ 960812 h 2159216"/>
                <a:gd name="connsiteX61" fmla="*/ 435646 w 2250467"/>
                <a:gd name="connsiteY61" fmla="*/ 952051 h 2159216"/>
                <a:gd name="connsiteX62" fmla="*/ 465074 w 2250467"/>
                <a:gd name="connsiteY62" fmla="*/ 983142 h 2159216"/>
                <a:gd name="connsiteX63" fmla="*/ 483271 w 2250467"/>
                <a:gd name="connsiteY63" fmla="*/ 966338 h 2159216"/>
                <a:gd name="connsiteX64" fmla="*/ 481743 w 2250467"/>
                <a:gd name="connsiteY64" fmla="*/ 906088 h 2159216"/>
                <a:gd name="connsiteX65" fmla="*/ 533188 w 2250467"/>
                <a:gd name="connsiteY65" fmla="*/ 885556 h 2159216"/>
                <a:gd name="connsiteX66" fmla="*/ 576139 w 2250467"/>
                <a:gd name="connsiteY66" fmla="*/ 930620 h 2159216"/>
                <a:gd name="connsiteX67" fmla="*/ 592808 w 2250467"/>
                <a:gd name="connsiteY67" fmla="*/ 952051 h 2159216"/>
                <a:gd name="connsiteX68" fmla="*/ 621833 w 2250467"/>
                <a:gd name="connsiteY68" fmla="*/ 939380 h 2159216"/>
                <a:gd name="connsiteX69" fmla="*/ 630908 w 2250467"/>
                <a:gd name="connsiteY69" fmla="*/ 880613 h 2159216"/>
                <a:gd name="connsiteX70" fmla="*/ 631942 w 2250467"/>
                <a:gd name="connsiteY70" fmla="*/ 847186 h 2159216"/>
                <a:gd name="connsiteX71" fmla="*/ 652339 w 2250467"/>
                <a:gd name="connsiteY71" fmla="*/ 823463 h 2159216"/>
                <a:gd name="connsiteX72" fmla="*/ 708097 w 2250467"/>
                <a:gd name="connsiteY72" fmla="*/ 804952 h 2159216"/>
                <a:gd name="connsiteX73" fmla="*/ 740446 w 2250467"/>
                <a:gd name="connsiteY73" fmla="*/ 799651 h 2159216"/>
                <a:gd name="connsiteX74" fmla="*/ 758642 w 2250467"/>
                <a:gd name="connsiteY74" fmla="*/ 767167 h 2159216"/>
                <a:gd name="connsiteX75" fmla="*/ 783308 w 2250467"/>
                <a:gd name="connsiteY75" fmla="*/ 759170 h 2159216"/>
                <a:gd name="connsiteX76" fmla="*/ 799977 w 2250467"/>
                <a:gd name="connsiteY76" fmla="*/ 735357 h 2159216"/>
                <a:gd name="connsiteX77" fmla="*/ 823789 w 2250467"/>
                <a:gd name="connsiteY77" fmla="*/ 787745 h 2159216"/>
                <a:gd name="connsiteX78" fmla="*/ 866652 w 2250467"/>
                <a:gd name="connsiteY78" fmla="*/ 785364 h 2159216"/>
                <a:gd name="connsiteX79" fmla="*/ 904752 w 2250467"/>
                <a:gd name="connsiteY79" fmla="*/ 797270 h 2159216"/>
                <a:gd name="connsiteX80" fmla="*/ 928564 w 2250467"/>
                <a:gd name="connsiteY80" fmla="*/ 787745 h 2159216"/>
                <a:gd name="connsiteX81" fmla="*/ 957139 w 2250467"/>
                <a:gd name="connsiteY81" fmla="*/ 859182 h 2159216"/>
                <a:gd name="connsiteX82" fmla="*/ 982075 w 2250467"/>
                <a:gd name="connsiteY82" fmla="*/ 846872 h 2159216"/>
                <a:gd name="connsiteX83" fmla="*/ 1025207 w 2250467"/>
                <a:gd name="connsiteY83" fmla="*/ 852532 h 2159216"/>
                <a:gd name="connsiteX84" fmla="*/ 1059533 w 2250467"/>
                <a:gd name="connsiteY84" fmla="*/ 859182 h 2159216"/>
                <a:gd name="connsiteX85" fmla="*/ 1118884 w 2250467"/>
                <a:gd name="connsiteY85" fmla="*/ 914715 h 2159216"/>
                <a:gd name="connsiteX86" fmla="*/ 1147639 w 2250467"/>
                <a:gd name="connsiteY86" fmla="*/ 899663 h 2159216"/>
                <a:gd name="connsiteX87" fmla="*/ 1183358 w 2250467"/>
                <a:gd name="connsiteY87" fmla="*/ 923476 h 2159216"/>
                <a:gd name="connsiteX88" fmla="*/ 1235746 w 2250467"/>
                <a:gd name="connsiteY88" fmla="*/ 952051 h 2159216"/>
                <a:gd name="connsiteX89" fmla="*/ 1316708 w 2250467"/>
                <a:gd name="connsiteY89" fmla="*/ 956633 h 2159216"/>
                <a:gd name="connsiteX90" fmla="*/ 1340205 w 2250467"/>
                <a:gd name="connsiteY90" fmla="*/ 917680 h 2159216"/>
                <a:gd name="connsiteX91" fmla="*/ 1304802 w 2250467"/>
                <a:gd name="connsiteY91" fmla="*/ 875851 h 2159216"/>
                <a:gd name="connsiteX92" fmla="*/ 1229859 w 2250467"/>
                <a:gd name="connsiteY92" fmla="*/ 823687 h 2159216"/>
                <a:gd name="connsiteX93" fmla="*/ 1142877 w 2250467"/>
                <a:gd name="connsiteY93" fmla="*/ 778220 h 2159216"/>
                <a:gd name="connsiteX94" fmla="*/ 1057646 w 2250467"/>
                <a:gd name="connsiteY94" fmla="*/ 685396 h 2159216"/>
                <a:gd name="connsiteX95" fmla="*/ 1019052 w 2250467"/>
                <a:gd name="connsiteY95" fmla="*/ 663920 h 2159216"/>
                <a:gd name="connsiteX96" fmla="*/ 937460 w 2250467"/>
                <a:gd name="connsiteY96" fmla="*/ 588124 h 2159216"/>
                <a:gd name="connsiteX97" fmla="*/ 907133 w 2250467"/>
                <a:gd name="connsiteY97" fmla="*/ 521045 h 2159216"/>
                <a:gd name="connsiteX98" fmla="*/ 876177 w 2250467"/>
                <a:gd name="connsiteY98" fmla="*/ 471038 h 2159216"/>
                <a:gd name="connsiteX99" fmla="*/ 859193 w 2250467"/>
                <a:gd name="connsiteY99" fmla="*/ 455134 h 2159216"/>
                <a:gd name="connsiteX100" fmla="*/ 864270 w 2250467"/>
                <a:gd name="connsiteY100" fmla="*/ 418651 h 2159216"/>
                <a:gd name="connsiteX101" fmla="*/ 885702 w 2250467"/>
                <a:gd name="connsiteY101" fmla="*/ 378394 h 2159216"/>
                <a:gd name="connsiteX102" fmla="*/ 842839 w 2250467"/>
                <a:gd name="connsiteY102" fmla="*/ 378170 h 2159216"/>
                <a:gd name="connsiteX103" fmla="*/ 800920 w 2250467"/>
                <a:gd name="connsiteY103" fmla="*/ 353099 h 2159216"/>
                <a:gd name="connsiteX104" fmla="*/ 792833 w 2250467"/>
                <a:gd name="connsiteY104" fmla="*/ 290063 h 2159216"/>
                <a:gd name="connsiteX105" fmla="*/ 761877 w 2250467"/>
                <a:gd name="connsiteY105" fmla="*/ 275776 h 2159216"/>
                <a:gd name="connsiteX106" fmla="*/ 756305 w 2250467"/>
                <a:gd name="connsiteY106" fmla="*/ 252862 h 2159216"/>
                <a:gd name="connsiteX107" fmla="*/ 704727 w 2250467"/>
                <a:gd name="connsiteY107" fmla="*/ 256726 h 2159216"/>
                <a:gd name="connsiteX108" fmla="*/ 692821 w 2250467"/>
                <a:gd name="connsiteY108" fmla="*/ 240057 h 2159216"/>
                <a:gd name="connsiteX109" fmla="*/ 642814 w 2250467"/>
                <a:gd name="connsiteY109" fmla="*/ 247201 h 2159216"/>
                <a:gd name="connsiteX110" fmla="*/ 621383 w 2250467"/>
                <a:gd name="connsiteY110" fmla="*/ 235295 h 2159216"/>
                <a:gd name="connsiteX111" fmla="*/ 608758 w 2250467"/>
                <a:gd name="connsiteY111" fmla="*/ 193644 h 2159216"/>
                <a:gd name="connsiteX112" fmla="*/ 534938 w 2250467"/>
                <a:gd name="connsiteY112" fmla="*/ 215075 h 2159216"/>
                <a:gd name="connsiteX113" fmla="*/ 559471 w 2250467"/>
                <a:gd name="connsiteY113" fmla="*/ 178145 h 2159216"/>
                <a:gd name="connsiteX114" fmla="*/ 607096 w 2250467"/>
                <a:gd name="connsiteY114" fmla="*/ 154332 h 2159216"/>
                <a:gd name="connsiteX115" fmla="*/ 642815 w 2250467"/>
                <a:gd name="connsiteY115" fmla="*/ 142426 h 2159216"/>
                <a:gd name="connsiteX116" fmla="*/ 657101 w 2250467"/>
                <a:gd name="connsiteY116" fmla="*/ 92419 h 2159216"/>
                <a:gd name="connsiteX117" fmla="*/ 699964 w 2250467"/>
                <a:gd name="connsiteY117" fmla="*/ 97182 h 2159216"/>
                <a:gd name="connsiteX118" fmla="*/ 803301 w 2250467"/>
                <a:gd name="connsiteY118" fmla="*/ 41649 h 2159216"/>
                <a:gd name="connsiteX119" fmla="*/ 1037113 w 2250467"/>
                <a:gd name="connsiteY119" fmla="*/ 0 h 2159216"/>
                <a:gd name="connsiteX120" fmla="*/ 1135823 w 2250467"/>
                <a:gd name="connsiteY120" fmla="*/ 27677 h 2159216"/>
                <a:gd name="connsiteX121" fmla="*/ 1200027 w 2250467"/>
                <a:gd name="connsiteY121" fmla="*/ 61463 h 2159216"/>
                <a:gd name="connsiteX122" fmla="*/ 1242889 w 2250467"/>
                <a:gd name="connsiteY122" fmla="*/ 90038 h 2159216"/>
                <a:gd name="connsiteX123" fmla="*/ 1424987 w 2250467"/>
                <a:gd name="connsiteY123" fmla="*/ 102933 h 2159216"/>
                <a:gd name="connsiteX0" fmla="*/ 1424987 w 2250467"/>
                <a:gd name="connsiteY0" fmla="*/ 102933 h 2159216"/>
                <a:gd name="connsiteX1" fmla="*/ 1343486 w 2250467"/>
                <a:gd name="connsiteY1" fmla="*/ 309068 h 2159216"/>
                <a:gd name="connsiteX2" fmla="*/ 1317607 w 2250467"/>
                <a:gd name="connsiteY2" fmla="*/ 464344 h 2159216"/>
                <a:gd name="connsiteX3" fmla="*/ 1472882 w 2250467"/>
                <a:gd name="connsiteY3" fmla="*/ 610993 h 2159216"/>
                <a:gd name="connsiteX4" fmla="*/ 1648693 w 2250467"/>
                <a:gd name="connsiteY4" fmla="*/ 658206 h 2159216"/>
                <a:gd name="connsiteX5" fmla="*/ 1841839 w 2250467"/>
                <a:gd name="connsiteY5" fmla="*/ 708476 h 2159216"/>
                <a:gd name="connsiteX6" fmla="*/ 1926506 w 2250467"/>
                <a:gd name="connsiteY6" fmla="*/ 761392 h 2159216"/>
                <a:gd name="connsiteX7" fmla="*/ 1973575 w 2250467"/>
                <a:gd name="connsiteY7" fmla="*/ 852781 h 2159216"/>
                <a:gd name="connsiteX8" fmla="*/ 1951797 w 2250467"/>
                <a:gd name="connsiteY8" fmla="*/ 1000919 h 2159216"/>
                <a:gd name="connsiteX9" fmla="*/ 2066736 w 2250467"/>
                <a:gd name="connsiteY9" fmla="*/ 1145092 h 2159216"/>
                <a:gd name="connsiteX10" fmla="*/ 2194025 w 2250467"/>
                <a:gd name="connsiteY10" fmla="*/ 1254091 h 2159216"/>
                <a:gd name="connsiteX11" fmla="*/ 2197909 w 2250467"/>
                <a:gd name="connsiteY11" fmla="*/ 1336880 h 2159216"/>
                <a:gd name="connsiteX12" fmla="*/ 2085256 w 2250467"/>
                <a:gd name="connsiteY12" fmla="*/ 1385809 h 2159216"/>
                <a:gd name="connsiteX13" fmla="*/ 2122298 w 2250467"/>
                <a:gd name="connsiteY13" fmla="*/ 1491644 h 2159216"/>
                <a:gd name="connsiteX14" fmla="*/ 2250467 w 2250467"/>
                <a:gd name="connsiteY14" fmla="*/ 1575304 h 2159216"/>
                <a:gd name="connsiteX15" fmla="*/ 2223321 w 2250467"/>
                <a:gd name="connsiteY15" fmla="*/ 1645553 h 2159216"/>
                <a:gd name="connsiteX16" fmla="*/ 2180079 w 2250467"/>
                <a:gd name="connsiteY16" fmla="*/ 1676585 h 2159216"/>
                <a:gd name="connsiteX17" fmla="*/ 2108091 w 2250467"/>
                <a:gd name="connsiteY17" fmla="*/ 1631356 h 2159216"/>
                <a:gd name="connsiteX18" fmla="*/ 1987361 w 2250467"/>
                <a:gd name="connsiteY18" fmla="*/ 1555143 h 2159216"/>
                <a:gd name="connsiteX19" fmla="*/ 1892109 w 2250467"/>
                <a:gd name="connsiteY19" fmla="*/ 1422853 h 2159216"/>
                <a:gd name="connsiteX20" fmla="*/ 1826865 w 2250467"/>
                <a:gd name="connsiteY20" fmla="*/ 1328572 h 2159216"/>
                <a:gd name="connsiteX21" fmla="*/ 1781113 w 2250467"/>
                <a:gd name="connsiteY21" fmla="*/ 1315125 h 2159216"/>
                <a:gd name="connsiteX22" fmla="*/ 1728068 w 2250467"/>
                <a:gd name="connsiteY22" fmla="*/ 1330247 h 2159216"/>
                <a:gd name="connsiteX23" fmla="*/ 1870943 w 2250467"/>
                <a:gd name="connsiteY23" fmla="*/ 1742997 h 2159216"/>
                <a:gd name="connsiteX24" fmla="*/ 1773047 w 2250467"/>
                <a:gd name="connsiteY24" fmla="*/ 1592185 h 2159216"/>
                <a:gd name="connsiteX25" fmla="*/ 1736005 w 2250467"/>
                <a:gd name="connsiteY25" fmla="*/ 1732414 h 2159216"/>
                <a:gd name="connsiteX26" fmla="*/ 1746588 w 2250467"/>
                <a:gd name="connsiteY26" fmla="*/ 1917623 h 2159216"/>
                <a:gd name="connsiteX27" fmla="*/ 1642075 w 2250467"/>
                <a:gd name="connsiteY27" fmla="*/ 2061139 h 2159216"/>
                <a:gd name="connsiteX28" fmla="*/ 1487629 w 2250467"/>
                <a:gd name="connsiteY28" fmla="*/ 1964876 h 2159216"/>
                <a:gd name="connsiteX29" fmla="*/ 1302685 w 2250467"/>
                <a:gd name="connsiteY29" fmla="*/ 1899524 h 2159216"/>
                <a:gd name="connsiteX30" fmla="*/ 1251884 w 2250467"/>
                <a:gd name="connsiteY30" fmla="*/ 1750563 h 2159216"/>
                <a:gd name="connsiteX31" fmla="*/ 1251818 w 2250467"/>
                <a:gd name="connsiteY31" fmla="*/ 1631873 h 2159216"/>
                <a:gd name="connsiteX32" fmla="*/ 1172394 w 2250467"/>
                <a:gd name="connsiteY32" fmla="*/ 1669510 h 2159216"/>
                <a:gd name="connsiteX33" fmla="*/ 1140693 w 2250467"/>
                <a:gd name="connsiteY33" fmla="*/ 1886171 h 2159216"/>
                <a:gd name="connsiteX34" fmla="*/ 876927 w 2250467"/>
                <a:gd name="connsiteY34" fmla="*/ 1962847 h 2159216"/>
                <a:gd name="connsiteX35" fmla="*/ 690202 w 2250467"/>
                <a:gd name="connsiteY35" fmla="*/ 1914926 h 2159216"/>
                <a:gd name="connsiteX36" fmla="*/ 571966 w 2250467"/>
                <a:gd name="connsiteY36" fmla="*/ 1802178 h 2159216"/>
                <a:gd name="connsiteX37" fmla="*/ 524786 w 2250467"/>
                <a:gd name="connsiteY37" fmla="*/ 1788024 h 2159216"/>
                <a:gd name="connsiteX38" fmla="*/ 479568 w 2250467"/>
                <a:gd name="connsiteY38" fmla="*/ 1879678 h 2159216"/>
                <a:gd name="connsiteX39" fmla="*/ 431675 w 2250467"/>
                <a:gd name="connsiteY39" fmla="*/ 1975724 h 2159216"/>
                <a:gd name="connsiteX40" fmla="*/ 415083 w 2250467"/>
                <a:gd name="connsiteY40" fmla="*/ 2154428 h 2159216"/>
                <a:gd name="connsiteX41" fmla="*/ 359711 w 2250467"/>
                <a:gd name="connsiteY41" fmla="*/ 2093993 h 2159216"/>
                <a:gd name="connsiteX42" fmla="*/ 352620 w 2250467"/>
                <a:gd name="connsiteY42" fmla="*/ 1923619 h 2159216"/>
                <a:gd name="connsiteX43" fmla="*/ 271604 w 2250467"/>
                <a:gd name="connsiteY43" fmla="*/ 2013534 h 2159216"/>
                <a:gd name="connsiteX44" fmla="*/ 196532 w 2250467"/>
                <a:gd name="connsiteY44" fmla="*/ 2147095 h 2159216"/>
                <a:gd name="connsiteX45" fmla="*/ 195075 w 2250467"/>
                <a:gd name="connsiteY45" fmla="*/ 2063585 h 2159216"/>
                <a:gd name="connsiteX46" fmla="*/ 125733 w 2250467"/>
                <a:gd name="connsiteY46" fmla="*/ 2068548 h 2159216"/>
                <a:gd name="connsiteX47" fmla="*/ 7828 w 2250467"/>
                <a:gd name="connsiteY47" fmla="*/ 2101018 h 2159216"/>
                <a:gd name="connsiteX48" fmla="*/ 14498 w 2250467"/>
                <a:gd name="connsiteY48" fmla="*/ 2030297 h 2159216"/>
                <a:gd name="connsiteX49" fmla="*/ 158971 w 2250467"/>
                <a:gd name="connsiteY49" fmla="*/ 1998578 h 2159216"/>
                <a:gd name="connsiteX50" fmla="*/ 272602 w 2250467"/>
                <a:gd name="connsiteY50" fmla="*/ 1933372 h 2159216"/>
                <a:gd name="connsiteX51" fmla="*/ 356910 w 2250467"/>
                <a:gd name="connsiteY51" fmla="*/ 1823873 h 2159216"/>
                <a:gd name="connsiteX52" fmla="*/ 210957 w 2250467"/>
                <a:gd name="connsiteY52" fmla="*/ 1771153 h 2159216"/>
                <a:gd name="connsiteX53" fmla="*/ 89132 w 2250467"/>
                <a:gd name="connsiteY53" fmla="*/ 1710191 h 2159216"/>
                <a:gd name="connsiteX54" fmla="*/ 10447 w 2250467"/>
                <a:gd name="connsiteY54" fmla="*/ 1601285 h 2159216"/>
                <a:gd name="connsiteX55" fmla="*/ 103878 w 2250467"/>
                <a:gd name="connsiteY55" fmla="*/ 1401036 h 2159216"/>
                <a:gd name="connsiteX56" fmla="*/ 229659 w 2250467"/>
                <a:gd name="connsiteY56" fmla="*/ 1329523 h 2159216"/>
                <a:gd name="connsiteX57" fmla="*/ 265184 w 2250467"/>
                <a:gd name="connsiteY57" fmla="*/ 1275227 h 2159216"/>
                <a:gd name="connsiteX58" fmla="*/ 384157 w 2250467"/>
                <a:gd name="connsiteY58" fmla="*/ 1092590 h 2159216"/>
                <a:gd name="connsiteX59" fmla="*/ 390402 w 2250467"/>
                <a:gd name="connsiteY59" fmla="*/ 1021107 h 2159216"/>
                <a:gd name="connsiteX60" fmla="*/ 399927 w 2250467"/>
                <a:gd name="connsiteY60" fmla="*/ 960812 h 2159216"/>
                <a:gd name="connsiteX61" fmla="*/ 435646 w 2250467"/>
                <a:gd name="connsiteY61" fmla="*/ 952051 h 2159216"/>
                <a:gd name="connsiteX62" fmla="*/ 465074 w 2250467"/>
                <a:gd name="connsiteY62" fmla="*/ 983142 h 2159216"/>
                <a:gd name="connsiteX63" fmla="*/ 483271 w 2250467"/>
                <a:gd name="connsiteY63" fmla="*/ 966338 h 2159216"/>
                <a:gd name="connsiteX64" fmla="*/ 481743 w 2250467"/>
                <a:gd name="connsiteY64" fmla="*/ 906088 h 2159216"/>
                <a:gd name="connsiteX65" fmla="*/ 533188 w 2250467"/>
                <a:gd name="connsiteY65" fmla="*/ 885556 h 2159216"/>
                <a:gd name="connsiteX66" fmla="*/ 576139 w 2250467"/>
                <a:gd name="connsiteY66" fmla="*/ 930620 h 2159216"/>
                <a:gd name="connsiteX67" fmla="*/ 592808 w 2250467"/>
                <a:gd name="connsiteY67" fmla="*/ 952051 h 2159216"/>
                <a:gd name="connsiteX68" fmla="*/ 621833 w 2250467"/>
                <a:gd name="connsiteY68" fmla="*/ 939380 h 2159216"/>
                <a:gd name="connsiteX69" fmla="*/ 630908 w 2250467"/>
                <a:gd name="connsiteY69" fmla="*/ 880613 h 2159216"/>
                <a:gd name="connsiteX70" fmla="*/ 631942 w 2250467"/>
                <a:gd name="connsiteY70" fmla="*/ 847186 h 2159216"/>
                <a:gd name="connsiteX71" fmla="*/ 652339 w 2250467"/>
                <a:gd name="connsiteY71" fmla="*/ 823463 h 2159216"/>
                <a:gd name="connsiteX72" fmla="*/ 708097 w 2250467"/>
                <a:gd name="connsiteY72" fmla="*/ 804952 h 2159216"/>
                <a:gd name="connsiteX73" fmla="*/ 740446 w 2250467"/>
                <a:gd name="connsiteY73" fmla="*/ 799651 h 2159216"/>
                <a:gd name="connsiteX74" fmla="*/ 758642 w 2250467"/>
                <a:gd name="connsiteY74" fmla="*/ 767167 h 2159216"/>
                <a:gd name="connsiteX75" fmla="*/ 783308 w 2250467"/>
                <a:gd name="connsiteY75" fmla="*/ 759170 h 2159216"/>
                <a:gd name="connsiteX76" fmla="*/ 799977 w 2250467"/>
                <a:gd name="connsiteY76" fmla="*/ 735357 h 2159216"/>
                <a:gd name="connsiteX77" fmla="*/ 823789 w 2250467"/>
                <a:gd name="connsiteY77" fmla="*/ 787745 h 2159216"/>
                <a:gd name="connsiteX78" fmla="*/ 866652 w 2250467"/>
                <a:gd name="connsiteY78" fmla="*/ 785364 h 2159216"/>
                <a:gd name="connsiteX79" fmla="*/ 904752 w 2250467"/>
                <a:gd name="connsiteY79" fmla="*/ 797270 h 2159216"/>
                <a:gd name="connsiteX80" fmla="*/ 928564 w 2250467"/>
                <a:gd name="connsiteY80" fmla="*/ 787745 h 2159216"/>
                <a:gd name="connsiteX81" fmla="*/ 957139 w 2250467"/>
                <a:gd name="connsiteY81" fmla="*/ 859182 h 2159216"/>
                <a:gd name="connsiteX82" fmla="*/ 982075 w 2250467"/>
                <a:gd name="connsiteY82" fmla="*/ 846872 h 2159216"/>
                <a:gd name="connsiteX83" fmla="*/ 1025207 w 2250467"/>
                <a:gd name="connsiteY83" fmla="*/ 852532 h 2159216"/>
                <a:gd name="connsiteX84" fmla="*/ 1059533 w 2250467"/>
                <a:gd name="connsiteY84" fmla="*/ 859182 h 2159216"/>
                <a:gd name="connsiteX85" fmla="*/ 1118884 w 2250467"/>
                <a:gd name="connsiteY85" fmla="*/ 914715 h 2159216"/>
                <a:gd name="connsiteX86" fmla="*/ 1147639 w 2250467"/>
                <a:gd name="connsiteY86" fmla="*/ 899663 h 2159216"/>
                <a:gd name="connsiteX87" fmla="*/ 1183358 w 2250467"/>
                <a:gd name="connsiteY87" fmla="*/ 923476 h 2159216"/>
                <a:gd name="connsiteX88" fmla="*/ 1235746 w 2250467"/>
                <a:gd name="connsiteY88" fmla="*/ 952051 h 2159216"/>
                <a:gd name="connsiteX89" fmla="*/ 1316708 w 2250467"/>
                <a:gd name="connsiteY89" fmla="*/ 956633 h 2159216"/>
                <a:gd name="connsiteX90" fmla="*/ 1340205 w 2250467"/>
                <a:gd name="connsiteY90" fmla="*/ 917680 h 2159216"/>
                <a:gd name="connsiteX91" fmla="*/ 1304802 w 2250467"/>
                <a:gd name="connsiteY91" fmla="*/ 875851 h 2159216"/>
                <a:gd name="connsiteX92" fmla="*/ 1229859 w 2250467"/>
                <a:gd name="connsiteY92" fmla="*/ 823687 h 2159216"/>
                <a:gd name="connsiteX93" fmla="*/ 1142877 w 2250467"/>
                <a:gd name="connsiteY93" fmla="*/ 778220 h 2159216"/>
                <a:gd name="connsiteX94" fmla="*/ 1057646 w 2250467"/>
                <a:gd name="connsiteY94" fmla="*/ 685396 h 2159216"/>
                <a:gd name="connsiteX95" fmla="*/ 1019052 w 2250467"/>
                <a:gd name="connsiteY95" fmla="*/ 663920 h 2159216"/>
                <a:gd name="connsiteX96" fmla="*/ 937460 w 2250467"/>
                <a:gd name="connsiteY96" fmla="*/ 588124 h 2159216"/>
                <a:gd name="connsiteX97" fmla="*/ 907133 w 2250467"/>
                <a:gd name="connsiteY97" fmla="*/ 521045 h 2159216"/>
                <a:gd name="connsiteX98" fmla="*/ 876177 w 2250467"/>
                <a:gd name="connsiteY98" fmla="*/ 471038 h 2159216"/>
                <a:gd name="connsiteX99" fmla="*/ 859193 w 2250467"/>
                <a:gd name="connsiteY99" fmla="*/ 455134 h 2159216"/>
                <a:gd name="connsiteX100" fmla="*/ 864270 w 2250467"/>
                <a:gd name="connsiteY100" fmla="*/ 418651 h 2159216"/>
                <a:gd name="connsiteX101" fmla="*/ 885702 w 2250467"/>
                <a:gd name="connsiteY101" fmla="*/ 378394 h 2159216"/>
                <a:gd name="connsiteX102" fmla="*/ 842839 w 2250467"/>
                <a:gd name="connsiteY102" fmla="*/ 378170 h 2159216"/>
                <a:gd name="connsiteX103" fmla="*/ 800920 w 2250467"/>
                <a:gd name="connsiteY103" fmla="*/ 353099 h 2159216"/>
                <a:gd name="connsiteX104" fmla="*/ 792833 w 2250467"/>
                <a:gd name="connsiteY104" fmla="*/ 290063 h 2159216"/>
                <a:gd name="connsiteX105" fmla="*/ 761877 w 2250467"/>
                <a:gd name="connsiteY105" fmla="*/ 275776 h 2159216"/>
                <a:gd name="connsiteX106" fmla="*/ 756305 w 2250467"/>
                <a:gd name="connsiteY106" fmla="*/ 252862 h 2159216"/>
                <a:gd name="connsiteX107" fmla="*/ 704727 w 2250467"/>
                <a:gd name="connsiteY107" fmla="*/ 256726 h 2159216"/>
                <a:gd name="connsiteX108" fmla="*/ 692821 w 2250467"/>
                <a:gd name="connsiteY108" fmla="*/ 240057 h 2159216"/>
                <a:gd name="connsiteX109" fmla="*/ 642814 w 2250467"/>
                <a:gd name="connsiteY109" fmla="*/ 247201 h 2159216"/>
                <a:gd name="connsiteX110" fmla="*/ 621383 w 2250467"/>
                <a:gd name="connsiteY110" fmla="*/ 235295 h 2159216"/>
                <a:gd name="connsiteX111" fmla="*/ 608758 w 2250467"/>
                <a:gd name="connsiteY111" fmla="*/ 193644 h 2159216"/>
                <a:gd name="connsiteX112" fmla="*/ 534938 w 2250467"/>
                <a:gd name="connsiteY112" fmla="*/ 215075 h 2159216"/>
                <a:gd name="connsiteX113" fmla="*/ 559471 w 2250467"/>
                <a:gd name="connsiteY113" fmla="*/ 178145 h 2159216"/>
                <a:gd name="connsiteX114" fmla="*/ 607096 w 2250467"/>
                <a:gd name="connsiteY114" fmla="*/ 154332 h 2159216"/>
                <a:gd name="connsiteX115" fmla="*/ 642815 w 2250467"/>
                <a:gd name="connsiteY115" fmla="*/ 142426 h 2159216"/>
                <a:gd name="connsiteX116" fmla="*/ 657101 w 2250467"/>
                <a:gd name="connsiteY116" fmla="*/ 92419 h 2159216"/>
                <a:gd name="connsiteX117" fmla="*/ 699964 w 2250467"/>
                <a:gd name="connsiteY117" fmla="*/ 97182 h 2159216"/>
                <a:gd name="connsiteX118" fmla="*/ 803301 w 2250467"/>
                <a:gd name="connsiteY118" fmla="*/ 41649 h 2159216"/>
                <a:gd name="connsiteX119" fmla="*/ 1037113 w 2250467"/>
                <a:gd name="connsiteY119" fmla="*/ 0 h 2159216"/>
                <a:gd name="connsiteX120" fmla="*/ 1135823 w 2250467"/>
                <a:gd name="connsiteY120" fmla="*/ 27677 h 2159216"/>
                <a:gd name="connsiteX121" fmla="*/ 1200027 w 2250467"/>
                <a:gd name="connsiteY121" fmla="*/ 61463 h 2159216"/>
                <a:gd name="connsiteX122" fmla="*/ 1242889 w 2250467"/>
                <a:gd name="connsiteY122" fmla="*/ 90038 h 2159216"/>
                <a:gd name="connsiteX123" fmla="*/ 1424987 w 2250467"/>
                <a:gd name="connsiteY123" fmla="*/ 102933 h 2159216"/>
                <a:gd name="connsiteX0" fmla="*/ 1424987 w 2250467"/>
                <a:gd name="connsiteY0" fmla="*/ 102933 h 2159216"/>
                <a:gd name="connsiteX1" fmla="*/ 1343486 w 2250467"/>
                <a:gd name="connsiteY1" fmla="*/ 309068 h 2159216"/>
                <a:gd name="connsiteX2" fmla="*/ 1317607 w 2250467"/>
                <a:gd name="connsiteY2" fmla="*/ 464344 h 2159216"/>
                <a:gd name="connsiteX3" fmla="*/ 1472882 w 2250467"/>
                <a:gd name="connsiteY3" fmla="*/ 610993 h 2159216"/>
                <a:gd name="connsiteX4" fmla="*/ 1648693 w 2250467"/>
                <a:gd name="connsiteY4" fmla="*/ 658206 h 2159216"/>
                <a:gd name="connsiteX5" fmla="*/ 1841839 w 2250467"/>
                <a:gd name="connsiteY5" fmla="*/ 708476 h 2159216"/>
                <a:gd name="connsiteX6" fmla="*/ 1926506 w 2250467"/>
                <a:gd name="connsiteY6" fmla="*/ 761392 h 2159216"/>
                <a:gd name="connsiteX7" fmla="*/ 1973575 w 2250467"/>
                <a:gd name="connsiteY7" fmla="*/ 852781 h 2159216"/>
                <a:gd name="connsiteX8" fmla="*/ 1951797 w 2250467"/>
                <a:gd name="connsiteY8" fmla="*/ 1000919 h 2159216"/>
                <a:gd name="connsiteX9" fmla="*/ 2066736 w 2250467"/>
                <a:gd name="connsiteY9" fmla="*/ 1145092 h 2159216"/>
                <a:gd name="connsiteX10" fmla="*/ 2194025 w 2250467"/>
                <a:gd name="connsiteY10" fmla="*/ 1254091 h 2159216"/>
                <a:gd name="connsiteX11" fmla="*/ 2197909 w 2250467"/>
                <a:gd name="connsiteY11" fmla="*/ 1336880 h 2159216"/>
                <a:gd name="connsiteX12" fmla="*/ 2085256 w 2250467"/>
                <a:gd name="connsiteY12" fmla="*/ 1385809 h 2159216"/>
                <a:gd name="connsiteX13" fmla="*/ 2122298 w 2250467"/>
                <a:gd name="connsiteY13" fmla="*/ 1491644 h 2159216"/>
                <a:gd name="connsiteX14" fmla="*/ 2250467 w 2250467"/>
                <a:gd name="connsiteY14" fmla="*/ 1575304 h 2159216"/>
                <a:gd name="connsiteX15" fmla="*/ 2223321 w 2250467"/>
                <a:gd name="connsiteY15" fmla="*/ 1645553 h 2159216"/>
                <a:gd name="connsiteX16" fmla="*/ 2180079 w 2250467"/>
                <a:gd name="connsiteY16" fmla="*/ 1676585 h 2159216"/>
                <a:gd name="connsiteX17" fmla="*/ 2108091 w 2250467"/>
                <a:gd name="connsiteY17" fmla="*/ 1631356 h 2159216"/>
                <a:gd name="connsiteX18" fmla="*/ 1987361 w 2250467"/>
                <a:gd name="connsiteY18" fmla="*/ 1555143 h 2159216"/>
                <a:gd name="connsiteX19" fmla="*/ 1892109 w 2250467"/>
                <a:gd name="connsiteY19" fmla="*/ 1422853 h 2159216"/>
                <a:gd name="connsiteX20" fmla="*/ 1826865 w 2250467"/>
                <a:gd name="connsiteY20" fmla="*/ 1328572 h 2159216"/>
                <a:gd name="connsiteX21" fmla="*/ 1781113 w 2250467"/>
                <a:gd name="connsiteY21" fmla="*/ 1315125 h 2159216"/>
                <a:gd name="connsiteX22" fmla="*/ 1728068 w 2250467"/>
                <a:gd name="connsiteY22" fmla="*/ 1330247 h 2159216"/>
                <a:gd name="connsiteX23" fmla="*/ 1685734 w 2250467"/>
                <a:gd name="connsiteY23" fmla="*/ 1369935 h 2159216"/>
                <a:gd name="connsiteX24" fmla="*/ 1773047 w 2250467"/>
                <a:gd name="connsiteY24" fmla="*/ 1592185 h 2159216"/>
                <a:gd name="connsiteX25" fmla="*/ 1736005 w 2250467"/>
                <a:gd name="connsiteY25" fmla="*/ 1732414 h 2159216"/>
                <a:gd name="connsiteX26" fmla="*/ 1746588 w 2250467"/>
                <a:gd name="connsiteY26" fmla="*/ 1917623 h 2159216"/>
                <a:gd name="connsiteX27" fmla="*/ 1642075 w 2250467"/>
                <a:gd name="connsiteY27" fmla="*/ 2061139 h 2159216"/>
                <a:gd name="connsiteX28" fmla="*/ 1487629 w 2250467"/>
                <a:gd name="connsiteY28" fmla="*/ 1964876 h 2159216"/>
                <a:gd name="connsiteX29" fmla="*/ 1302685 w 2250467"/>
                <a:gd name="connsiteY29" fmla="*/ 1899524 h 2159216"/>
                <a:gd name="connsiteX30" fmla="*/ 1251884 w 2250467"/>
                <a:gd name="connsiteY30" fmla="*/ 1750563 h 2159216"/>
                <a:gd name="connsiteX31" fmla="*/ 1251818 w 2250467"/>
                <a:gd name="connsiteY31" fmla="*/ 1631873 h 2159216"/>
                <a:gd name="connsiteX32" fmla="*/ 1172394 w 2250467"/>
                <a:gd name="connsiteY32" fmla="*/ 1669510 h 2159216"/>
                <a:gd name="connsiteX33" fmla="*/ 1140693 w 2250467"/>
                <a:gd name="connsiteY33" fmla="*/ 1886171 h 2159216"/>
                <a:gd name="connsiteX34" fmla="*/ 876927 w 2250467"/>
                <a:gd name="connsiteY34" fmla="*/ 1962847 h 2159216"/>
                <a:gd name="connsiteX35" fmla="*/ 690202 w 2250467"/>
                <a:gd name="connsiteY35" fmla="*/ 1914926 h 2159216"/>
                <a:gd name="connsiteX36" fmla="*/ 571966 w 2250467"/>
                <a:gd name="connsiteY36" fmla="*/ 1802178 h 2159216"/>
                <a:gd name="connsiteX37" fmla="*/ 524786 w 2250467"/>
                <a:gd name="connsiteY37" fmla="*/ 1788024 h 2159216"/>
                <a:gd name="connsiteX38" fmla="*/ 479568 w 2250467"/>
                <a:gd name="connsiteY38" fmla="*/ 1879678 h 2159216"/>
                <a:gd name="connsiteX39" fmla="*/ 431675 w 2250467"/>
                <a:gd name="connsiteY39" fmla="*/ 1975724 h 2159216"/>
                <a:gd name="connsiteX40" fmla="*/ 415083 w 2250467"/>
                <a:gd name="connsiteY40" fmla="*/ 2154428 h 2159216"/>
                <a:gd name="connsiteX41" fmla="*/ 359711 w 2250467"/>
                <a:gd name="connsiteY41" fmla="*/ 2093993 h 2159216"/>
                <a:gd name="connsiteX42" fmla="*/ 352620 w 2250467"/>
                <a:gd name="connsiteY42" fmla="*/ 1923619 h 2159216"/>
                <a:gd name="connsiteX43" fmla="*/ 271604 w 2250467"/>
                <a:gd name="connsiteY43" fmla="*/ 2013534 h 2159216"/>
                <a:gd name="connsiteX44" fmla="*/ 196532 w 2250467"/>
                <a:gd name="connsiteY44" fmla="*/ 2147095 h 2159216"/>
                <a:gd name="connsiteX45" fmla="*/ 195075 w 2250467"/>
                <a:gd name="connsiteY45" fmla="*/ 2063585 h 2159216"/>
                <a:gd name="connsiteX46" fmla="*/ 125733 w 2250467"/>
                <a:gd name="connsiteY46" fmla="*/ 2068548 h 2159216"/>
                <a:gd name="connsiteX47" fmla="*/ 7828 w 2250467"/>
                <a:gd name="connsiteY47" fmla="*/ 2101018 h 2159216"/>
                <a:gd name="connsiteX48" fmla="*/ 14498 w 2250467"/>
                <a:gd name="connsiteY48" fmla="*/ 2030297 h 2159216"/>
                <a:gd name="connsiteX49" fmla="*/ 158971 w 2250467"/>
                <a:gd name="connsiteY49" fmla="*/ 1998578 h 2159216"/>
                <a:gd name="connsiteX50" fmla="*/ 272602 w 2250467"/>
                <a:gd name="connsiteY50" fmla="*/ 1933372 h 2159216"/>
                <a:gd name="connsiteX51" fmla="*/ 356910 w 2250467"/>
                <a:gd name="connsiteY51" fmla="*/ 1823873 h 2159216"/>
                <a:gd name="connsiteX52" fmla="*/ 210957 w 2250467"/>
                <a:gd name="connsiteY52" fmla="*/ 1771153 h 2159216"/>
                <a:gd name="connsiteX53" fmla="*/ 89132 w 2250467"/>
                <a:gd name="connsiteY53" fmla="*/ 1710191 h 2159216"/>
                <a:gd name="connsiteX54" fmla="*/ 10447 w 2250467"/>
                <a:gd name="connsiteY54" fmla="*/ 1601285 h 2159216"/>
                <a:gd name="connsiteX55" fmla="*/ 103878 w 2250467"/>
                <a:gd name="connsiteY55" fmla="*/ 1401036 h 2159216"/>
                <a:gd name="connsiteX56" fmla="*/ 229659 w 2250467"/>
                <a:gd name="connsiteY56" fmla="*/ 1329523 h 2159216"/>
                <a:gd name="connsiteX57" fmla="*/ 265184 w 2250467"/>
                <a:gd name="connsiteY57" fmla="*/ 1275227 h 2159216"/>
                <a:gd name="connsiteX58" fmla="*/ 384157 w 2250467"/>
                <a:gd name="connsiteY58" fmla="*/ 1092590 h 2159216"/>
                <a:gd name="connsiteX59" fmla="*/ 390402 w 2250467"/>
                <a:gd name="connsiteY59" fmla="*/ 1021107 h 2159216"/>
                <a:gd name="connsiteX60" fmla="*/ 399927 w 2250467"/>
                <a:gd name="connsiteY60" fmla="*/ 960812 h 2159216"/>
                <a:gd name="connsiteX61" fmla="*/ 435646 w 2250467"/>
                <a:gd name="connsiteY61" fmla="*/ 952051 h 2159216"/>
                <a:gd name="connsiteX62" fmla="*/ 465074 w 2250467"/>
                <a:gd name="connsiteY62" fmla="*/ 983142 h 2159216"/>
                <a:gd name="connsiteX63" fmla="*/ 483271 w 2250467"/>
                <a:gd name="connsiteY63" fmla="*/ 966338 h 2159216"/>
                <a:gd name="connsiteX64" fmla="*/ 481743 w 2250467"/>
                <a:gd name="connsiteY64" fmla="*/ 906088 h 2159216"/>
                <a:gd name="connsiteX65" fmla="*/ 533188 w 2250467"/>
                <a:gd name="connsiteY65" fmla="*/ 885556 h 2159216"/>
                <a:gd name="connsiteX66" fmla="*/ 576139 w 2250467"/>
                <a:gd name="connsiteY66" fmla="*/ 930620 h 2159216"/>
                <a:gd name="connsiteX67" fmla="*/ 592808 w 2250467"/>
                <a:gd name="connsiteY67" fmla="*/ 952051 h 2159216"/>
                <a:gd name="connsiteX68" fmla="*/ 621833 w 2250467"/>
                <a:gd name="connsiteY68" fmla="*/ 939380 h 2159216"/>
                <a:gd name="connsiteX69" fmla="*/ 630908 w 2250467"/>
                <a:gd name="connsiteY69" fmla="*/ 880613 h 2159216"/>
                <a:gd name="connsiteX70" fmla="*/ 631942 w 2250467"/>
                <a:gd name="connsiteY70" fmla="*/ 847186 h 2159216"/>
                <a:gd name="connsiteX71" fmla="*/ 652339 w 2250467"/>
                <a:gd name="connsiteY71" fmla="*/ 823463 h 2159216"/>
                <a:gd name="connsiteX72" fmla="*/ 708097 w 2250467"/>
                <a:gd name="connsiteY72" fmla="*/ 804952 h 2159216"/>
                <a:gd name="connsiteX73" fmla="*/ 740446 w 2250467"/>
                <a:gd name="connsiteY73" fmla="*/ 799651 h 2159216"/>
                <a:gd name="connsiteX74" fmla="*/ 758642 w 2250467"/>
                <a:gd name="connsiteY74" fmla="*/ 767167 h 2159216"/>
                <a:gd name="connsiteX75" fmla="*/ 783308 w 2250467"/>
                <a:gd name="connsiteY75" fmla="*/ 759170 h 2159216"/>
                <a:gd name="connsiteX76" fmla="*/ 799977 w 2250467"/>
                <a:gd name="connsiteY76" fmla="*/ 735357 h 2159216"/>
                <a:gd name="connsiteX77" fmla="*/ 823789 w 2250467"/>
                <a:gd name="connsiteY77" fmla="*/ 787745 h 2159216"/>
                <a:gd name="connsiteX78" fmla="*/ 866652 w 2250467"/>
                <a:gd name="connsiteY78" fmla="*/ 785364 h 2159216"/>
                <a:gd name="connsiteX79" fmla="*/ 904752 w 2250467"/>
                <a:gd name="connsiteY79" fmla="*/ 797270 h 2159216"/>
                <a:gd name="connsiteX80" fmla="*/ 928564 w 2250467"/>
                <a:gd name="connsiteY80" fmla="*/ 787745 h 2159216"/>
                <a:gd name="connsiteX81" fmla="*/ 957139 w 2250467"/>
                <a:gd name="connsiteY81" fmla="*/ 859182 h 2159216"/>
                <a:gd name="connsiteX82" fmla="*/ 982075 w 2250467"/>
                <a:gd name="connsiteY82" fmla="*/ 846872 h 2159216"/>
                <a:gd name="connsiteX83" fmla="*/ 1025207 w 2250467"/>
                <a:gd name="connsiteY83" fmla="*/ 852532 h 2159216"/>
                <a:gd name="connsiteX84" fmla="*/ 1059533 w 2250467"/>
                <a:gd name="connsiteY84" fmla="*/ 859182 h 2159216"/>
                <a:gd name="connsiteX85" fmla="*/ 1118884 w 2250467"/>
                <a:gd name="connsiteY85" fmla="*/ 914715 h 2159216"/>
                <a:gd name="connsiteX86" fmla="*/ 1147639 w 2250467"/>
                <a:gd name="connsiteY86" fmla="*/ 899663 h 2159216"/>
                <a:gd name="connsiteX87" fmla="*/ 1183358 w 2250467"/>
                <a:gd name="connsiteY87" fmla="*/ 923476 h 2159216"/>
                <a:gd name="connsiteX88" fmla="*/ 1235746 w 2250467"/>
                <a:gd name="connsiteY88" fmla="*/ 952051 h 2159216"/>
                <a:gd name="connsiteX89" fmla="*/ 1316708 w 2250467"/>
                <a:gd name="connsiteY89" fmla="*/ 956633 h 2159216"/>
                <a:gd name="connsiteX90" fmla="*/ 1340205 w 2250467"/>
                <a:gd name="connsiteY90" fmla="*/ 917680 h 2159216"/>
                <a:gd name="connsiteX91" fmla="*/ 1304802 w 2250467"/>
                <a:gd name="connsiteY91" fmla="*/ 875851 h 2159216"/>
                <a:gd name="connsiteX92" fmla="*/ 1229859 w 2250467"/>
                <a:gd name="connsiteY92" fmla="*/ 823687 h 2159216"/>
                <a:gd name="connsiteX93" fmla="*/ 1142877 w 2250467"/>
                <a:gd name="connsiteY93" fmla="*/ 778220 h 2159216"/>
                <a:gd name="connsiteX94" fmla="*/ 1057646 w 2250467"/>
                <a:gd name="connsiteY94" fmla="*/ 685396 h 2159216"/>
                <a:gd name="connsiteX95" fmla="*/ 1019052 w 2250467"/>
                <a:gd name="connsiteY95" fmla="*/ 663920 h 2159216"/>
                <a:gd name="connsiteX96" fmla="*/ 937460 w 2250467"/>
                <a:gd name="connsiteY96" fmla="*/ 588124 h 2159216"/>
                <a:gd name="connsiteX97" fmla="*/ 907133 w 2250467"/>
                <a:gd name="connsiteY97" fmla="*/ 521045 h 2159216"/>
                <a:gd name="connsiteX98" fmla="*/ 876177 w 2250467"/>
                <a:gd name="connsiteY98" fmla="*/ 471038 h 2159216"/>
                <a:gd name="connsiteX99" fmla="*/ 859193 w 2250467"/>
                <a:gd name="connsiteY99" fmla="*/ 455134 h 2159216"/>
                <a:gd name="connsiteX100" fmla="*/ 864270 w 2250467"/>
                <a:gd name="connsiteY100" fmla="*/ 418651 h 2159216"/>
                <a:gd name="connsiteX101" fmla="*/ 885702 w 2250467"/>
                <a:gd name="connsiteY101" fmla="*/ 378394 h 2159216"/>
                <a:gd name="connsiteX102" fmla="*/ 842839 w 2250467"/>
                <a:gd name="connsiteY102" fmla="*/ 378170 h 2159216"/>
                <a:gd name="connsiteX103" fmla="*/ 800920 w 2250467"/>
                <a:gd name="connsiteY103" fmla="*/ 353099 h 2159216"/>
                <a:gd name="connsiteX104" fmla="*/ 792833 w 2250467"/>
                <a:gd name="connsiteY104" fmla="*/ 290063 h 2159216"/>
                <a:gd name="connsiteX105" fmla="*/ 761877 w 2250467"/>
                <a:gd name="connsiteY105" fmla="*/ 275776 h 2159216"/>
                <a:gd name="connsiteX106" fmla="*/ 756305 w 2250467"/>
                <a:gd name="connsiteY106" fmla="*/ 252862 h 2159216"/>
                <a:gd name="connsiteX107" fmla="*/ 704727 w 2250467"/>
                <a:gd name="connsiteY107" fmla="*/ 256726 h 2159216"/>
                <a:gd name="connsiteX108" fmla="*/ 692821 w 2250467"/>
                <a:gd name="connsiteY108" fmla="*/ 240057 h 2159216"/>
                <a:gd name="connsiteX109" fmla="*/ 642814 w 2250467"/>
                <a:gd name="connsiteY109" fmla="*/ 247201 h 2159216"/>
                <a:gd name="connsiteX110" fmla="*/ 621383 w 2250467"/>
                <a:gd name="connsiteY110" fmla="*/ 235295 h 2159216"/>
                <a:gd name="connsiteX111" fmla="*/ 608758 w 2250467"/>
                <a:gd name="connsiteY111" fmla="*/ 193644 h 2159216"/>
                <a:gd name="connsiteX112" fmla="*/ 534938 w 2250467"/>
                <a:gd name="connsiteY112" fmla="*/ 215075 h 2159216"/>
                <a:gd name="connsiteX113" fmla="*/ 559471 w 2250467"/>
                <a:gd name="connsiteY113" fmla="*/ 178145 h 2159216"/>
                <a:gd name="connsiteX114" fmla="*/ 607096 w 2250467"/>
                <a:gd name="connsiteY114" fmla="*/ 154332 h 2159216"/>
                <a:gd name="connsiteX115" fmla="*/ 642815 w 2250467"/>
                <a:gd name="connsiteY115" fmla="*/ 142426 h 2159216"/>
                <a:gd name="connsiteX116" fmla="*/ 657101 w 2250467"/>
                <a:gd name="connsiteY116" fmla="*/ 92419 h 2159216"/>
                <a:gd name="connsiteX117" fmla="*/ 699964 w 2250467"/>
                <a:gd name="connsiteY117" fmla="*/ 97182 h 2159216"/>
                <a:gd name="connsiteX118" fmla="*/ 803301 w 2250467"/>
                <a:gd name="connsiteY118" fmla="*/ 41649 h 2159216"/>
                <a:gd name="connsiteX119" fmla="*/ 1037113 w 2250467"/>
                <a:gd name="connsiteY119" fmla="*/ 0 h 2159216"/>
                <a:gd name="connsiteX120" fmla="*/ 1135823 w 2250467"/>
                <a:gd name="connsiteY120" fmla="*/ 27677 h 2159216"/>
                <a:gd name="connsiteX121" fmla="*/ 1200027 w 2250467"/>
                <a:gd name="connsiteY121" fmla="*/ 61463 h 2159216"/>
                <a:gd name="connsiteX122" fmla="*/ 1242889 w 2250467"/>
                <a:gd name="connsiteY122" fmla="*/ 90038 h 2159216"/>
                <a:gd name="connsiteX123" fmla="*/ 1424987 w 2250467"/>
                <a:gd name="connsiteY123" fmla="*/ 102933 h 2159216"/>
                <a:gd name="connsiteX0" fmla="*/ 1424987 w 2250467"/>
                <a:gd name="connsiteY0" fmla="*/ 102933 h 2159216"/>
                <a:gd name="connsiteX1" fmla="*/ 1343486 w 2250467"/>
                <a:gd name="connsiteY1" fmla="*/ 309068 h 2159216"/>
                <a:gd name="connsiteX2" fmla="*/ 1317607 w 2250467"/>
                <a:gd name="connsiteY2" fmla="*/ 464344 h 2159216"/>
                <a:gd name="connsiteX3" fmla="*/ 1472882 w 2250467"/>
                <a:gd name="connsiteY3" fmla="*/ 610993 h 2159216"/>
                <a:gd name="connsiteX4" fmla="*/ 1648693 w 2250467"/>
                <a:gd name="connsiteY4" fmla="*/ 658206 h 2159216"/>
                <a:gd name="connsiteX5" fmla="*/ 1841839 w 2250467"/>
                <a:gd name="connsiteY5" fmla="*/ 708476 h 2159216"/>
                <a:gd name="connsiteX6" fmla="*/ 1926506 w 2250467"/>
                <a:gd name="connsiteY6" fmla="*/ 761392 h 2159216"/>
                <a:gd name="connsiteX7" fmla="*/ 1973575 w 2250467"/>
                <a:gd name="connsiteY7" fmla="*/ 852781 h 2159216"/>
                <a:gd name="connsiteX8" fmla="*/ 1951797 w 2250467"/>
                <a:gd name="connsiteY8" fmla="*/ 1000919 h 2159216"/>
                <a:gd name="connsiteX9" fmla="*/ 2066736 w 2250467"/>
                <a:gd name="connsiteY9" fmla="*/ 1145092 h 2159216"/>
                <a:gd name="connsiteX10" fmla="*/ 2194025 w 2250467"/>
                <a:gd name="connsiteY10" fmla="*/ 1254091 h 2159216"/>
                <a:gd name="connsiteX11" fmla="*/ 2197909 w 2250467"/>
                <a:gd name="connsiteY11" fmla="*/ 1336880 h 2159216"/>
                <a:gd name="connsiteX12" fmla="*/ 2085256 w 2250467"/>
                <a:gd name="connsiteY12" fmla="*/ 1385809 h 2159216"/>
                <a:gd name="connsiteX13" fmla="*/ 2122298 w 2250467"/>
                <a:gd name="connsiteY13" fmla="*/ 1491644 h 2159216"/>
                <a:gd name="connsiteX14" fmla="*/ 2250467 w 2250467"/>
                <a:gd name="connsiteY14" fmla="*/ 1575304 h 2159216"/>
                <a:gd name="connsiteX15" fmla="*/ 2223321 w 2250467"/>
                <a:gd name="connsiteY15" fmla="*/ 1645553 h 2159216"/>
                <a:gd name="connsiteX16" fmla="*/ 2180079 w 2250467"/>
                <a:gd name="connsiteY16" fmla="*/ 1676585 h 2159216"/>
                <a:gd name="connsiteX17" fmla="*/ 2108091 w 2250467"/>
                <a:gd name="connsiteY17" fmla="*/ 1631356 h 2159216"/>
                <a:gd name="connsiteX18" fmla="*/ 1987361 w 2250467"/>
                <a:gd name="connsiteY18" fmla="*/ 1555143 h 2159216"/>
                <a:gd name="connsiteX19" fmla="*/ 1892109 w 2250467"/>
                <a:gd name="connsiteY19" fmla="*/ 1422853 h 2159216"/>
                <a:gd name="connsiteX20" fmla="*/ 1826865 w 2250467"/>
                <a:gd name="connsiteY20" fmla="*/ 1328572 h 2159216"/>
                <a:gd name="connsiteX21" fmla="*/ 1781113 w 2250467"/>
                <a:gd name="connsiteY21" fmla="*/ 1315125 h 2159216"/>
                <a:gd name="connsiteX22" fmla="*/ 1728068 w 2250467"/>
                <a:gd name="connsiteY22" fmla="*/ 1330247 h 2159216"/>
                <a:gd name="connsiteX23" fmla="*/ 1685734 w 2250467"/>
                <a:gd name="connsiteY23" fmla="*/ 1369935 h 2159216"/>
                <a:gd name="connsiteX24" fmla="*/ 1622234 w 2250467"/>
                <a:gd name="connsiteY24" fmla="*/ 1444018 h 2159216"/>
                <a:gd name="connsiteX25" fmla="*/ 1736005 w 2250467"/>
                <a:gd name="connsiteY25" fmla="*/ 1732414 h 2159216"/>
                <a:gd name="connsiteX26" fmla="*/ 1746588 w 2250467"/>
                <a:gd name="connsiteY26" fmla="*/ 1917623 h 2159216"/>
                <a:gd name="connsiteX27" fmla="*/ 1642075 w 2250467"/>
                <a:gd name="connsiteY27" fmla="*/ 2061139 h 2159216"/>
                <a:gd name="connsiteX28" fmla="*/ 1487629 w 2250467"/>
                <a:gd name="connsiteY28" fmla="*/ 1964876 h 2159216"/>
                <a:gd name="connsiteX29" fmla="*/ 1302685 w 2250467"/>
                <a:gd name="connsiteY29" fmla="*/ 1899524 h 2159216"/>
                <a:gd name="connsiteX30" fmla="*/ 1251884 w 2250467"/>
                <a:gd name="connsiteY30" fmla="*/ 1750563 h 2159216"/>
                <a:gd name="connsiteX31" fmla="*/ 1251818 w 2250467"/>
                <a:gd name="connsiteY31" fmla="*/ 1631873 h 2159216"/>
                <a:gd name="connsiteX32" fmla="*/ 1172394 w 2250467"/>
                <a:gd name="connsiteY32" fmla="*/ 1669510 h 2159216"/>
                <a:gd name="connsiteX33" fmla="*/ 1140693 w 2250467"/>
                <a:gd name="connsiteY33" fmla="*/ 1886171 h 2159216"/>
                <a:gd name="connsiteX34" fmla="*/ 876927 w 2250467"/>
                <a:gd name="connsiteY34" fmla="*/ 1962847 h 2159216"/>
                <a:gd name="connsiteX35" fmla="*/ 690202 w 2250467"/>
                <a:gd name="connsiteY35" fmla="*/ 1914926 h 2159216"/>
                <a:gd name="connsiteX36" fmla="*/ 571966 w 2250467"/>
                <a:gd name="connsiteY36" fmla="*/ 1802178 h 2159216"/>
                <a:gd name="connsiteX37" fmla="*/ 524786 w 2250467"/>
                <a:gd name="connsiteY37" fmla="*/ 1788024 h 2159216"/>
                <a:gd name="connsiteX38" fmla="*/ 479568 w 2250467"/>
                <a:gd name="connsiteY38" fmla="*/ 1879678 h 2159216"/>
                <a:gd name="connsiteX39" fmla="*/ 431675 w 2250467"/>
                <a:gd name="connsiteY39" fmla="*/ 1975724 h 2159216"/>
                <a:gd name="connsiteX40" fmla="*/ 415083 w 2250467"/>
                <a:gd name="connsiteY40" fmla="*/ 2154428 h 2159216"/>
                <a:gd name="connsiteX41" fmla="*/ 359711 w 2250467"/>
                <a:gd name="connsiteY41" fmla="*/ 2093993 h 2159216"/>
                <a:gd name="connsiteX42" fmla="*/ 352620 w 2250467"/>
                <a:gd name="connsiteY42" fmla="*/ 1923619 h 2159216"/>
                <a:gd name="connsiteX43" fmla="*/ 271604 w 2250467"/>
                <a:gd name="connsiteY43" fmla="*/ 2013534 h 2159216"/>
                <a:gd name="connsiteX44" fmla="*/ 196532 w 2250467"/>
                <a:gd name="connsiteY44" fmla="*/ 2147095 h 2159216"/>
                <a:gd name="connsiteX45" fmla="*/ 195075 w 2250467"/>
                <a:gd name="connsiteY45" fmla="*/ 2063585 h 2159216"/>
                <a:gd name="connsiteX46" fmla="*/ 125733 w 2250467"/>
                <a:gd name="connsiteY46" fmla="*/ 2068548 h 2159216"/>
                <a:gd name="connsiteX47" fmla="*/ 7828 w 2250467"/>
                <a:gd name="connsiteY47" fmla="*/ 2101018 h 2159216"/>
                <a:gd name="connsiteX48" fmla="*/ 14498 w 2250467"/>
                <a:gd name="connsiteY48" fmla="*/ 2030297 h 2159216"/>
                <a:gd name="connsiteX49" fmla="*/ 158971 w 2250467"/>
                <a:gd name="connsiteY49" fmla="*/ 1998578 h 2159216"/>
                <a:gd name="connsiteX50" fmla="*/ 272602 w 2250467"/>
                <a:gd name="connsiteY50" fmla="*/ 1933372 h 2159216"/>
                <a:gd name="connsiteX51" fmla="*/ 356910 w 2250467"/>
                <a:gd name="connsiteY51" fmla="*/ 1823873 h 2159216"/>
                <a:gd name="connsiteX52" fmla="*/ 210957 w 2250467"/>
                <a:gd name="connsiteY52" fmla="*/ 1771153 h 2159216"/>
                <a:gd name="connsiteX53" fmla="*/ 89132 w 2250467"/>
                <a:gd name="connsiteY53" fmla="*/ 1710191 h 2159216"/>
                <a:gd name="connsiteX54" fmla="*/ 10447 w 2250467"/>
                <a:gd name="connsiteY54" fmla="*/ 1601285 h 2159216"/>
                <a:gd name="connsiteX55" fmla="*/ 103878 w 2250467"/>
                <a:gd name="connsiteY55" fmla="*/ 1401036 h 2159216"/>
                <a:gd name="connsiteX56" fmla="*/ 229659 w 2250467"/>
                <a:gd name="connsiteY56" fmla="*/ 1329523 h 2159216"/>
                <a:gd name="connsiteX57" fmla="*/ 265184 w 2250467"/>
                <a:gd name="connsiteY57" fmla="*/ 1275227 h 2159216"/>
                <a:gd name="connsiteX58" fmla="*/ 384157 w 2250467"/>
                <a:gd name="connsiteY58" fmla="*/ 1092590 h 2159216"/>
                <a:gd name="connsiteX59" fmla="*/ 390402 w 2250467"/>
                <a:gd name="connsiteY59" fmla="*/ 1021107 h 2159216"/>
                <a:gd name="connsiteX60" fmla="*/ 399927 w 2250467"/>
                <a:gd name="connsiteY60" fmla="*/ 960812 h 2159216"/>
                <a:gd name="connsiteX61" fmla="*/ 435646 w 2250467"/>
                <a:gd name="connsiteY61" fmla="*/ 952051 h 2159216"/>
                <a:gd name="connsiteX62" fmla="*/ 465074 w 2250467"/>
                <a:gd name="connsiteY62" fmla="*/ 983142 h 2159216"/>
                <a:gd name="connsiteX63" fmla="*/ 483271 w 2250467"/>
                <a:gd name="connsiteY63" fmla="*/ 966338 h 2159216"/>
                <a:gd name="connsiteX64" fmla="*/ 481743 w 2250467"/>
                <a:gd name="connsiteY64" fmla="*/ 906088 h 2159216"/>
                <a:gd name="connsiteX65" fmla="*/ 533188 w 2250467"/>
                <a:gd name="connsiteY65" fmla="*/ 885556 h 2159216"/>
                <a:gd name="connsiteX66" fmla="*/ 576139 w 2250467"/>
                <a:gd name="connsiteY66" fmla="*/ 930620 h 2159216"/>
                <a:gd name="connsiteX67" fmla="*/ 592808 w 2250467"/>
                <a:gd name="connsiteY67" fmla="*/ 952051 h 2159216"/>
                <a:gd name="connsiteX68" fmla="*/ 621833 w 2250467"/>
                <a:gd name="connsiteY68" fmla="*/ 939380 h 2159216"/>
                <a:gd name="connsiteX69" fmla="*/ 630908 w 2250467"/>
                <a:gd name="connsiteY69" fmla="*/ 880613 h 2159216"/>
                <a:gd name="connsiteX70" fmla="*/ 631942 w 2250467"/>
                <a:gd name="connsiteY70" fmla="*/ 847186 h 2159216"/>
                <a:gd name="connsiteX71" fmla="*/ 652339 w 2250467"/>
                <a:gd name="connsiteY71" fmla="*/ 823463 h 2159216"/>
                <a:gd name="connsiteX72" fmla="*/ 708097 w 2250467"/>
                <a:gd name="connsiteY72" fmla="*/ 804952 h 2159216"/>
                <a:gd name="connsiteX73" fmla="*/ 740446 w 2250467"/>
                <a:gd name="connsiteY73" fmla="*/ 799651 h 2159216"/>
                <a:gd name="connsiteX74" fmla="*/ 758642 w 2250467"/>
                <a:gd name="connsiteY74" fmla="*/ 767167 h 2159216"/>
                <a:gd name="connsiteX75" fmla="*/ 783308 w 2250467"/>
                <a:gd name="connsiteY75" fmla="*/ 759170 h 2159216"/>
                <a:gd name="connsiteX76" fmla="*/ 799977 w 2250467"/>
                <a:gd name="connsiteY76" fmla="*/ 735357 h 2159216"/>
                <a:gd name="connsiteX77" fmla="*/ 823789 w 2250467"/>
                <a:gd name="connsiteY77" fmla="*/ 787745 h 2159216"/>
                <a:gd name="connsiteX78" fmla="*/ 866652 w 2250467"/>
                <a:gd name="connsiteY78" fmla="*/ 785364 h 2159216"/>
                <a:gd name="connsiteX79" fmla="*/ 904752 w 2250467"/>
                <a:gd name="connsiteY79" fmla="*/ 797270 h 2159216"/>
                <a:gd name="connsiteX80" fmla="*/ 928564 w 2250467"/>
                <a:gd name="connsiteY80" fmla="*/ 787745 h 2159216"/>
                <a:gd name="connsiteX81" fmla="*/ 957139 w 2250467"/>
                <a:gd name="connsiteY81" fmla="*/ 859182 h 2159216"/>
                <a:gd name="connsiteX82" fmla="*/ 982075 w 2250467"/>
                <a:gd name="connsiteY82" fmla="*/ 846872 h 2159216"/>
                <a:gd name="connsiteX83" fmla="*/ 1025207 w 2250467"/>
                <a:gd name="connsiteY83" fmla="*/ 852532 h 2159216"/>
                <a:gd name="connsiteX84" fmla="*/ 1059533 w 2250467"/>
                <a:gd name="connsiteY84" fmla="*/ 859182 h 2159216"/>
                <a:gd name="connsiteX85" fmla="*/ 1118884 w 2250467"/>
                <a:gd name="connsiteY85" fmla="*/ 914715 h 2159216"/>
                <a:gd name="connsiteX86" fmla="*/ 1147639 w 2250467"/>
                <a:gd name="connsiteY86" fmla="*/ 899663 h 2159216"/>
                <a:gd name="connsiteX87" fmla="*/ 1183358 w 2250467"/>
                <a:gd name="connsiteY87" fmla="*/ 923476 h 2159216"/>
                <a:gd name="connsiteX88" fmla="*/ 1235746 w 2250467"/>
                <a:gd name="connsiteY88" fmla="*/ 952051 h 2159216"/>
                <a:gd name="connsiteX89" fmla="*/ 1316708 w 2250467"/>
                <a:gd name="connsiteY89" fmla="*/ 956633 h 2159216"/>
                <a:gd name="connsiteX90" fmla="*/ 1340205 w 2250467"/>
                <a:gd name="connsiteY90" fmla="*/ 917680 h 2159216"/>
                <a:gd name="connsiteX91" fmla="*/ 1304802 w 2250467"/>
                <a:gd name="connsiteY91" fmla="*/ 875851 h 2159216"/>
                <a:gd name="connsiteX92" fmla="*/ 1229859 w 2250467"/>
                <a:gd name="connsiteY92" fmla="*/ 823687 h 2159216"/>
                <a:gd name="connsiteX93" fmla="*/ 1142877 w 2250467"/>
                <a:gd name="connsiteY93" fmla="*/ 778220 h 2159216"/>
                <a:gd name="connsiteX94" fmla="*/ 1057646 w 2250467"/>
                <a:gd name="connsiteY94" fmla="*/ 685396 h 2159216"/>
                <a:gd name="connsiteX95" fmla="*/ 1019052 w 2250467"/>
                <a:gd name="connsiteY95" fmla="*/ 663920 h 2159216"/>
                <a:gd name="connsiteX96" fmla="*/ 937460 w 2250467"/>
                <a:gd name="connsiteY96" fmla="*/ 588124 h 2159216"/>
                <a:gd name="connsiteX97" fmla="*/ 907133 w 2250467"/>
                <a:gd name="connsiteY97" fmla="*/ 521045 h 2159216"/>
                <a:gd name="connsiteX98" fmla="*/ 876177 w 2250467"/>
                <a:gd name="connsiteY98" fmla="*/ 471038 h 2159216"/>
                <a:gd name="connsiteX99" fmla="*/ 859193 w 2250467"/>
                <a:gd name="connsiteY99" fmla="*/ 455134 h 2159216"/>
                <a:gd name="connsiteX100" fmla="*/ 864270 w 2250467"/>
                <a:gd name="connsiteY100" fmla="*/ 418651 h 2159216"/>
                <a:gd name="connsiteX101" fmla="*/ 885702 w 2250467"/>
                <a:gd name="connsiteY101" fmla="*/ 378394 h 2159216"/>
                <a:gd name="connsiteX102" fmla="*/ 842839 w 2250467"/>
                <a:gd name="connsiteY102" fmla="*/ 378170 h 2159216"/>
                <a:gd name="connsiteX103" fmla="*/ 800920 w 2250467"/>
                <a:gd name="connsiteY103" fmla="*/ 353099 h 2159216"/>
                <a:gd name="connsiteX104" fmla="*/ 792833 w 2250467"/>
                <a:gd name="connsiteY104" fmla="*/ 290063 h 2159216"/>
                <a:gd name="connsiteX105" fmla="*/ 761877 w 2250467"/>
                <a:gd name="connsiteY105" fmla="*/ 275776 h 2159216"/>
                <a:gd name="connsiteX106" fmla="*/ 756305 w 2250467"/>
                <a:gd name="connsiteY106" fmla="*/ 252862 h 2159216"/>
                <a:gd name="connsiteX107" fmla="*/ 704727 w 2250467"/>
                <a:gd name="connsiteY107" fmla="*/ 256726 h 2159216"/>
                <a:gd name="connsiteX108" fmla="*/ 692821 w 2250467"/>
                <a:gd name="connsiteY108" fmla="*/ 240057 h 2159216"/>
                <a:gd name="connsiteX109" fmla="*/ 642814 w 2250467"/>
                <a:gd name="connsiteY109" fmla="*/ 247201 h 2159216"/>
                <a:gd name="connsiteX110" fmla="*/ 621383 w 2250467"/>
                <a:gd name="connsiteY110" fmla="*/ 235295 h 2159216"/>
                <a:gd name="connsiteX111" fmla="*/ 608758 w 2250467"/>
                <a:gd name="connsiteY111" fmla="*/ 193644 h 2159216"/>
                <a:gd name="connsiteX112" fmla="*/ 534938 w 2250467"/>
                <a:gd name="connsiteY112" fmla="*/ 215075 h 2159216"/>
                <a:gd name="connsiteX113" fmla="*/ 559471 w 2250467"/>
                <a:gd name="connsiteY113" fmla="*/ 178145 h 2159216"/>
                <a:gd name="connsiteX114" fmla="*/ 607096 w 2250467"/>
                <a:gd name="connsiteY114" fmla="*/ 154332 h 2159216"/>
                <a:gd name="connsiteX115" fmla="*/ 642815 w 2250467"/>
                <a:gd name="connsiteY115" fmla="*/ 142426 h 2159216"/>
                <a:gd name="connsiteX116" fmla="*/ 657101 w 2250467"/>
                <a:gd name="connsiteY116" fmla="*/ 92419 h 2159216"/>
                <a:gd name="connsiteX117" fmla="*/ 699964 w 2250467"/>
                <a:gd name="connsiteY117" fmla="*/ 97182 h 2159216"/>
                <a:gd name="connsiteX118" fmla="*/ 803301 w 2250467"/>
                <a:gd name="connsiteY118" fmla="*/ 41649 h 2159216"/>
                <a:gd name="connsiteX119" fmla="*/ 1037113 w 2250467"/>
                <a:gd name="connsiteY119" fmla="*/ 0 h 2159216"/>
                <a:gd name="connsiteX120" fmla="*/ 1135823 w 2250467"/>
                <a:gd name="connsiteY120" fmla="*/ 27677 h 2159216"/>
                <a:gd name="connsiteX121" fmla="*/ 1200027 w 2250467"/>
                <a:gd name="connsiteY121" fmla="*/ 61463 h 2159216"/>
                <a:gd name="connsiteX122" fmla="*/ 1242889 w 2250467"/>
                <a:gd name="connsiteY122" fmla="*/ 90038 h 2159216"/>
                <a:gd name="connsiteX123" fmla="*/ 1424987 w 2250467"/>
                <a:gd name="connsiteY123" fmla="*/ 102933 h 2159216"/>
                <a:gd name="connsiteX0" fmla="*/ 1424987 w 2250467"/>
                <a:gd name="connsiteY0" fmla="*/ 102933 h 2159216"/>
                <a:gd name="connsiteX1" fmla="*/ 1343486 w 2250467"/>
                <a:gd name="connsiteY1" fmla="*/ 309068 h 2159216"/>
                <a:gd name="connsiteX2" fmla="*/ 1317607 w 2250467"/>
                <a:gd name="connsiteY2" fmla="*/ 464344 h 2159216"/>
                <a:gd name="connsiteX3" fmla="*/ 1472882 w 2250467"/>
                <a:gd name="connsiteY3" fmla="*/ 610993 h 2159216"/>
                <a:gd name="connsiteX4" fmla="*/ 1648693 w 2250467"/>
                <a:gd name="connsiteY4" fmla="*/ 658206 h 2159216"/>
                <a:gd name="connsiteX5" fmla="*/ 1841839 w 2250467"/>
                <a:gd name="connsiteY5" fmla="*/ 708476 h 2159216"/>
                <a:gd name="connsiteX6" fmla="*/ 1926506 w 2250467"/>
                <a:gd name="connsiteY6" fmla="*/ 761392 h 2159216"/>
                <a:gd name="connsiteX7" fmla="*/ 1973575 w 2250467"/>
                <a:gd name="connsiteY7" fmla="*/ 852781 h 2159216"/>
                <a:gd name="connsiteX8" fmla="*/ 1951797 w 2250467"/>
                <a:gd name="connsiteY8" fmla="*/ 1000919 h 2159216"/>
                <a:gd name="connsiteX9" fmla="*/ 2066736 w 2250467"/>
                <a:gd name="connsiteY9" fmla="*/ 1145092 h 2159216"/>
                <a:gd name="connsiteX10" fmla="*/ 2194025 w 2250467"/>
                <a:gd name="connsiteY10" fmla="*/ 1254091 h 2159216"/>
                <a:gd name="connsiteX11" fmla="*/ 2197909 w 2250467"/>
                <a:gd name="connsiteY11" fmla="*/ 1336880 h 2159216"/>
                <a:gd name="connsiteX12" fmla="*/ 2085256 w 2250467"/>
                <a:gd name="connsiteY12" fmla="*/ 1385809 h 2159216"/>
                <a:gd name="connsiteX13" fmla="*/ 2122298 w 2250467"/>
                <a:gd name="connsiteY13" fmla="*/ 1491644 h 2159216"/>
                <a:gd name="connsiteX14" fmla="*/ 2250467 w 2250467"/>
                <a:gd name="connsiteY14" fmla="*/ 1575304 h 2159216"/>
                <a:gd name="connsiteX15" fmla="*/ 2223321 w 2250467"/>
                <a:gd name="connsiteY15" fmla="*/ 1645553 h 2159216"/>
                <a:gd name="connsiteX16" fmla="*/ 2180079 w 2250467"/>
                <a:gd name="connsiteY16" fmla="*/ 1676585 h 2159216"/>
                <a:gd name="connsiteX17" fmla="*/ 2108091 w 2250467"/>
                <a:gd name="connsiteY17" fmla="*/ 1631356 h 2159216"/>
                <a:gd name="connsiteX18" fmla="*/ 1987361 w 2250467"/>
                <a:gd name="connsiteY18" fmla="*/ 1555143 h 2159216"/>
                <a:gd name="connsiteX19" fmla="*/ 1892109 w 2250467"/>
                <a:gd name="connsiteY19" fmla="*/ 1422853 h 2159216"/>
                <a:gd name="connsiteX20" fmla="*/ 1826865 w 2250467"/>
                <a:gd name="connsiteY20" fmla="*/ 1328572 h 2159216"/>
                <a:gd name="connsiteX21" fmla="*/ 1781113 w 2250467"/>
                <a:gd name="connsiteY21" fmla="*/ 1315125 h 2159216"/>
                <a:gd name="connsiteX22" fmla="*/ 1728068 w 2250467"/>
                <a:gd name="connsiteY22" fmla="*/ 1330247 h 2159216"/>
                <a:gd name="connsiteX23" fmla="*/ 1685734 w 2250467"/>
                <a:gd name="connsiteY23" fmla="*/ 1369935 h 2159216"/>
                <a:gd name="connsiteX24" fmla="*/ 1622234 w 2250467"/>
                <a:gd name="connsiteY24" fmla="*/ 1444018 h 2159216"/>
                <a:gd name="connsiteX25" fmla="*/ 1632818 w 2250467"/>
                <a:gd name="connsiteY25" fmla="*/ 1549851 h 2159216"/>
                <a:gd name="connsiteX26" fmla="*/ 1746588 w 2250467"/>
                <a:gd name="connsiteY26" fmla="*/ 1917623 h 2159216"/>
                <a:gd name="connsiteX27" fmla="*/ 1642075 w 2250467"/>
                <a:gd name="connsiteY27" fmla="*/ 2061139 h 2159216"/>
                <a:gd name="connsiteX28" fmla="*/ 1487629 w 2250467"/>
                <a:gd name="connsiteY28" fmla="*/ 1964876 h 2159216"/>
                <a:gd name="connsiteX29" fmla="*/ 1302685 w 2250467"/>
                <a:gd name="connsiteY29" fmla="*/ 1899524 h 2159216"/>
                <a:gd name="connsiteX30" fmla="*/ 1251884 w 2250467"/>
                <a:gd name="connsiteY30" fmla="*/ 1750563 h 2159216"/>
                <a:gd name="connsiteX31" fmla="*/ 1251818 w 2250467"/>
                <a:gd name="connsiteY31" fmla="*/ 1631873 h 2159216"/>
                <a:gd name="connsiteX32" fmla="*/ 1172394 w 2250467"/>
                <a:gd name="connsiteY32" fmla="*/ 1669510 h 2159216"/>
                <a:gd name="connsiteX33" fmla="*/ 1140693 w 2250467"/>
                <a:gd name="connsiteY33" fmla="*/ 1886171 h 2159216"/>
                <a:gd name="connsiteX34" fmla="*/ 876927 w 2250467"/>
                <a:gd name="connsiteY34" fmla="*/ 1962847 h 2159216"/>
                <a:gd name="connsiteX35" fmla="*/ 690202 w 2250467"/>
                <a:gd name="connsiteY35" fmla="*/ 1914926 h 2159216"/>
                <a:gd name="connsiteX36" fmla="*/ 571966 w 2250467"/>
                <a:gd name="connsiteY36" fmla="*/ 1802178 h 2159216"/>
                <a:gd name="connsiteX37" fmla="*/ 524786 w 2250467"/>
                <a:gd name="connsiteY37" fmla="*/ 1788024 h 2159216"/>
                <a:gd name="connsiteX38" fmla="*/ 479568 w 2250467"/>
                <a:gd name="connsiteY38" fmla="*/ 1879678 h 2159216"/>
                <a:gd name="connsiteX39" fmla="*/ 431675 w 2250467"/>
                <a:gd name="connsiteY39" fmla="*/ 1975724 h 2159216"/>
                <a:gd name="connsiteX40" fmla="*/ 415083 w 2250467"/>
                <a:gd name="connsiteY40" fmla="*/ 2154428 h 2159216"/>
                <a:gd name="connsiteX41" fmla="*/ 359711 w 2250467"/>
                <a:gd name="connsiteY41" fmla="*/ 2093993 h 2159216"/>
                <a:gd name="connsiteX42" fmla="*/ 352620 w 2250467"/>
                <a:gd name="connsiteY42" fmla="*/ 1923619 h 2159216"/>
                <a:gd name="connsiteX43" fmla="*/ 271604 w 2250467"/>
                <a:gd name="connsiteY43" fmla="*/ 2013534 h 2159216"/>
                <a:gd name="connsiteX44" fmla="*/ 196532 w 2250467"/>
                <a:gd name="connsiteY44" fmla="*/ 2147095 h 2159216"/>
                <a:gd name="connsiteX45" fmla="*/ 195075 w 2250467"/>
                <a:gd name="connsiteY45" fmla="*/ 2063585 h 2159216"/>
                <a:gd name="connsiteX46" fmla="*/ 125733 w 2250467"/>
                <a:gd name="connsiteY46" fmla="*/ 2068548 h 2159216"/>
                <a:gd name="connsiteX47" fmla="*/ 7828 w 2250467"/>
                <a:gd name="connsiteY47" fmla="*/ 2101018 h 2159216"/>
                <a:gd name="connsiteX48" fmla="*/ 14498 w 2250467"/>
                <a:gd name="connsiteY48" fmla="*/ 2030297 h 2159216"/>
                <a:gd name="connsiteX49" fmla="*/ 158971 w 2250467"/>
                <a:gd name="connsiteY49" fmla="*/ 1998578 h 2159216"/>
                <a:gd name="connsiteX50" fmla="*/ 272602 w 2250467"/>
                <a:gd name="connsiteY50" fmla="*/ 1933372 h 2159216"/>
                <a:gd name="connsiteX51" fmla="*/ 356910 w 2250467"/>
                <a:gd name="connsiteY51" fmla="*/ 1823873 h 2159216"/>
                <a:gd name="connsiteX52" fmla="*/ 210957 w 2250467"/>
                <a:gd name="connsiteY52" fmla="*/ 1771153 h 2159216"/>
                <a:gd name="connsiteX53" fmla="*/ 89132 w 2250467"/>
                <a:gd name="connsiteY53" fmla="*/ 1710191 h 2159216"/>
                <a:gd name="connsiteX54" fmla="*/ 10447 w 2250467"/>
                <a:gd name="connsiteY54" fmla="*/ 1601285 h 2159216"/>
                <a:gd name="connsiteX55" fmla="*/ 103878 w 2250467"/>
                <a:gd name="connsiteY55" fmla="*/ 1401036 h 2159216"/>
                <a:gd name="connsiteX56" fmla="*/ 229659 w 2250467"/>
                <a:gd name="connsiteY56" fmla="*/ 1329523 h 2159216"/>
                <a:gd name="connsiteX57" fmla="*/ 265184 w 2250467"/>
                <a:gd name="connsiteY57" fmla="*/ 1275227 h 2159216"/>
                <a:gd name="connsiteX58" fmla="*/ 384157 w 2250467"/>
                <a:gd name="connsiteY58" fmla="*/ 1092590 h 2159216"/>
                <a:gd name="connsiteX59" fmla="*/ 390402 w 2250467"/>
                <a:gd name="connsiteY59" fmla="*/ 1021107 h 2159216"/>
                <a:gd name="connsiteX60" fmla="*/ 399927 w 2250467"/>
                <a:gd name="connsiteY60" fmla="*/ 960812 h 2159216"/>
                <a:gd name="connsiteX61" fmla="*/ 435646 w 2250467"/>
                <a:gd name="connsiteY61" fmla="*/ 952051 h 2159216"/>
                <a:gd name="connsiteX62" fmla="*/ 465074 w 2250467"/>
                <a:gd name="connsiteY62" fmla="*/ 983142 h 2159216"/>
                <a:gd name="connsiteX63" fmla="*/ 483271 w 2250467"/>
                <a:gd name="connsiteY63" fmla="*/ 966338 h 2159216"/>
                <a:gd name="connsiteX64" fmla="*/ 481743 w 2250467"/>
                <a:gd name="connsiteY64" fmla="*/ 906088 h 2159216"/>
                <a:gd name="connsiteX65" fmla="*/ 533188 w 2250467"/>
                <a:gd name="connsiteY65" fmla="*/ 885556 h 2159216"/>
                <a:gd name="connsiteX66" fmla="*/ 576139 w 2250467"/>
                <a:gd name="connsiteY66" fmla="*/ 930620 h 2159216"/>
                <a:gd name="connsiteX67" fmla="*/ 592808 w 2250467"/>
                <a:gd name="connsiteY67" fmla="*/ 952051 h 2159216"/>
                <a:gd name="connsiteX68" fmla="*/ 621833 w 2250467"/>
                <a:gd name="connsiteY68" fmla="*/ 939380 h 2159216"/>
                <a:gd name="connsiteX69" fmla="*/ 630908 w 2250467"/>
                <a:gd name="connsiteY69" fmla="*/ 880613 h 2159216"/>
                <a:gd name="connsiteX70" fmla="*/ 631942 w 2250467"/>
                <a:gd name="connsiteY70" fmla="*/ 847186 h 2159216"/>
                <a:gd name="connsiteX71" fmla="*/ 652339 w 2250467"/>
                <a:gd name="connsiteY71" fmla="*/ 823463 h 2159216"/>
                <a:gd name="connsiteX72" fmla="*/ 708097 w 2250467"/>
                <a:gd name="connsiteY72" fmla="*/ 804952 h 2159216"/>
                <a:gd name="connsiteX73" fmla="*/ 740446 w 2250467"/>
                <a:gd name="connsiteY73" fmla="*/ 799651 h 2159216"/>
                <a:gd name="connsiteX74" fmla="*/ 758642 w 2250467"/>
                <a:gd name="connsiteY74" fmla="*/ 767167 h 2159216"/>
                <a:gd name="connsiteX75" fmla="*/ 783308 w 2250467"/>
                <a:gd name="connsiteY75" fmla="*/ 759170 h 2159216"/>
                <a:gd name="connsiteX76" fmla="*/ 799977 w 2250467"/>
                <a:gd name="connsiteY76" fmla="*/ 735357 h 2159216"/>
                <a:gd name="connsiteX77" fmla="*/ 823789 w 2250467"/>
                <a:gd name="connsiteY77" fmla="*/ 787745 h 2159216"/>
                <a:gd name="connsiteX78" fmla="*/ 866652 w 2250467"/>
                <a:gd name="connsiteY78" fmla="*/ 785364 h 2159216"/>
                <a:gd name="connsiteX79" fmla="*/ 904752 w 2250467"/>
                <a:gd name="connsiteY79" fmla="*/ 797270 h 2159216"/>
                <a:gd name="connsiteX80" fmla="*/ 928564 w 2250467"/>
                <a:gd name="connsiteY80" fmla="*/ 787745 h 2159216"/>
                <a:gd name="connsiteX81" fmla="*/ 957139 w 2250467"/>
                <a:gd name="connsiteY81" fmla="*/ 859182 h 2159216"/>
                <a:gd name="connsiteX82" fmla="*/ 982075 w 2250467"/>
                <a:gd name="connsiteY82" fmla="*/ 846872 h 2159216"/>
                <a:gd name="connsiteX83" fmla="*/ 1025207 w 2250467"/>
                <a:gd name="connsiteY83" fmla="*/ 852532 h 2159216"/>
                <a:gd name="connsiteX84" fmla="*/ 1059533 w 2250467"/>
                <a:gd name="connsiteY84" fmla="*/ 859182 h 2159216"/>
                <a:gd name="connsiteX85" fmla="*/ 1118884 w 2250467"/>
                <a:gd name="connsiteY85" fmla="*/ 914715 h 2159216"/>
                <a:gd name="connsiteX86" fmla="*/ 1147639 w 2250467"/>
                <a:gd name="connsiteY86" fmla="*/ 899663 h 2159216"/>
                <a:gd name="connsiteX87" fmla="*/ 1183358 w 2250467"/>
                <a:gd name="connsiteY87" fmla="*/ 923476 h 2159216"/>
                <a:gd name="connsiteX88" fmla="*/ 1235746 w 2250467"/>
                <a:gd name="connsiteY88" fmla="*/ 952051 h 2159216"/>
                <a:gd name="connsiteX89" fmla="*/ 1316708 w 2250467"/>
                <a:gd name="connsiteY89" fmla="*/ 956633 h 2159216"/>
                <a:gd name="connsiteX90" fmla="*/ 1340205 w 2250467"/>
                <a:gd name="connsiteY90" fmla="*/ 917680 h 2159216"/>
                <a:gd name="connsiteX91" fmla="*/ 1304802 w 2250467"/>
                <a:gd name="connsiteY91" fmla="*/ 875851 h 2159216"/>
                <a:gd name="connsiteX92" fmla="*/ 1229859 w 2250467"/>
                <a:gd name="connsiteY92" fmla="*/ 823687 h 2159216"/>
                <a:gd name="connsiteX93" fmla="*/ 1142877 w 2250467"/>
                <a:gd name="connsiteY93" fmla="*/ 778220 h 2159216"/>
                <a:gd name="connsiteX94" fmla="*/ 1057646 w 2250467"/>
                <a:gd name="connsiteY94" fmla="*/ 685396 h 2159216"/>
                <a:gd name="connsiteX95" fmla="*/ 1019052 w 2250467"/>
                <a:gd name="connsiteY95" fmla="*/ 663920 h 2159216"/>
                <a:gd name="connsiteX96" fmla="*/ 937460 w 2250467"/>
                <a:gd name="connsiteY96" fmla="*/ 588124 h 2159216"/>
                <a:gd name="connsiteX97" fmla="*/ 907133 w 2250467"/>
                <a:gd name="connsiteY97" fmla="*/ 521045 h 2159216"/>
                <a:gd name="connsiteX98" fmla="*/ 876177 w 2250467"/>
                <a:gd name="connsiteY98" fmla="*/ 471038 h 2159216"/>
                <a:gd name="connsiteX99" fmla="*/ 859193 w 2250467"/>
                <a:gd name="connsiteY99" fmla="*/ 455134 h 2159216"/>
                <a:gd name="connsiteX100" fmla="*/ 864270 w 2250467"/>
                <a:gd name="connsiteY100" fmla="*/ 418651 h 2159216"/>
                <a:gd name="connsiteX101" fmla="*/ 885702 w 2250467"/>
                <a:gd name="connsiteY101" fmla="*/ 378394 h 2159216"/>
                <a:gd name="connsiteX102" fmla="*/ 842839 w 2250467"/>
                <a:gd name="connsiteY102" fmla="*/ 378170 h 2159216"/>
                <a:gd name="connsiteX103" fmla="*/ 800920 w 2250467"/>
                <a:gd name="connsiteY103" fmla="*/ 353099 h 2159216"/>
                <a:gd name="connsiteX104" fmla="*/ 792833 w 2250467"/>
                <a:gd name="connsiteY104" fmla="*/ 290063 h 2159216"/>
                <a:gd name="connsiteX105" fmla="*/ 761877 w 2250467"/>
                <a:gd name="connsiteY105" fmla="*/ 275776 h 2159216"/>
                <a:gd name="connsiteX106" fmla="*/ 756305 w 2250467"/>
                <a:gd name="connsiteY106" fmla="*/ 252862 h 2159216"/>
                <a:gd name="connsiteX107" fmla="*/ 704727 w 2250467"/>
                <a:gd name="connsiteY107" fmla="*/ 256726 h 2159216"/>
                <a:gd name="connsiteX108" fmla="*/ 692821 w 2250467"/>
                <a:gd name="connsiteY108" fmla="*/ 240057 h 2159216"/>
                <a:gd name="connsiteX109" fmla="*/ 642814 w 2250467"/>
                <a:gd name="connsiteY109" fmla="*/ 247201 h 2159216"/>
                <a:gd name="connsiteX110" fmla="*/ 621383 w 2250467"/>
                <a:gd name="connsiteY110" fmla="*/ 235295 h 2159216"/>
                <a:gd name="connsiteX111" fmla="*/ 608758 w 2250467"/>
                <a:gd name="connsiteY111" fmla="*/ 193644 h 2159216"/>
                <a:gd name="connsiteX112" fmla="*/ 534938 w 2250467"/>
                <a:gd name="connsiteY112" fmla="*/ 215075 h 2159216"/>
                <a:gd name="connsiteX113" fmla="*/ 559471 w 2250467"/>
                <a:gd name="connsiteY113" fmla="*/ 178145 h 2159216"/>
                <a:gd name="connsiteX114" fmla="*/ 607096 w 2250467"/>
                <a:gd name="connsiteY114" fmla="*/ 154332 h 2159216"/>
                <a:gd name="connsiteX115" fmla="*/ 642815 w 2250467"/>
                <a:gd name="connsiteY115" fmla="*/ 142426 h 2159216"/>
                <a:gd name="connsiteX116" fmla="*/ 657101 w 2250467"/>
                <a:gd name="connsiteY116" fmla="*/ 92419 h 2159216"/>
                <a:gd name="connsiteX117" fmla="*/ 699964 w 2250467"/>
                <a:gd name="connsiteY117" fmla="*/ 97182 h 2159216"/>
                <a:gd name="connsiteX118" fmla="*/ 803301 w 2250467"/>
                <a:gd name="connsiteY118" fmla="*/ 41649 h 2159216"/>
                <a:gd name="connsiteX119" fmla="*/ 1037113 w 2250467"/>
                <a:gd name="connsiteY119" fmla="*/ 0 h 2159216"/>
                <a:gd name="connsiteX120" fmla="*/ 1135823 w 2250467"/>
                <a:gd name="connsiteY120" fmla="*/ 27677 h 2159216"/>
                <a:gd name="connsiteX121" fmla="*/ 1200027 w 2250467"/>
                <a:gd name="connsiteY121" fmla="*/ 61463 h 2159216"/>
                <a:gd name="connsiteX122" fmla="*/ 1242889 w 2250467"/>
                <a:gd name="connsiteY122" fmla="*/ 90038 h 2159216"/>
                <a:gd name="connsiteX123" fmla="*/ 1424987 w 2250467"/>
                <a:gd name="connsiteY123" fmla="*/ 102933 h 2159216"/>
                <a:gd name="connsiteX0" fmla="*/ 1424987 w 2250467"/>
                <a:gd name="connsiteY0" fmla="*/ 102933 h 2159216"/>
                <a:gd name="connsiteX1" fmla="*/ 1343486 w 2250467"/>
                <a:gd name="connsiteY1" fmla="*/ 309068 h 2159216"/>
                <a:gd name="connsiteX2" fmla="*/ 1317607 w 2250467"/>
                <a:gd name="connsiteY2" fmla="*/ 464344 h 2159216"/>
                <a:gd name="connsiteX3" fmla="*/ 1472882 w 2250467"/>
                <a:gd name="connsiteY3" fmla="*/ 610993 h 2159216"/>
                <a:gd name="connsiteX4" fmla="*/ 1648693 w 2250467"/>
                <a:gd name="connsiteY4" fmla="*/ 658206 h 2159216"/>
                <a:gd name="connsiteX5" fmla="*/ 1841839 w 2250467"/>
                <a:gd name="connsiteY5" fmla="*/ 708476 h 2159216"/>
                <a:gd name="connsiteX6" fmla="*/ 1926506 w 2250467"/>
                <a:gd name="connsiteY6" fmla="*/ 761392 h 2159216"/>
                <a:gd name="connsiteX7" fmla="*/ 1973575 w 2250467"/>
                <a:gd name="connsiteY7" fmla="*/ 852781 h 2159216"/>
                <a:gd name="connsiteX8" fmla="*/ 1951797 w 2250467"/>
                <a:gd name="connsiteY8" fmla="*/ 1000919 h 2159216"/>
                <a:gd name="connsiteX9" fmla="*/ 2066736 w 2250467"/>
                <a:gd name="connsiteY9" fmla="*/ 1145092 h 2159216"/>
                <a:gd name="connsiteX10" fmla="*/ 2194025 w 2250467"/>
                <a:gd name="connsiteY10" fmla="*/ 1254091 h 2159216"/>
                <a:gd name="connsiteX11" fmla="*/ 2197909 w 2250467"/>
                <a:gd name="connsiteY11" fmla="*/ 1336880 h 2159216"/>
                <a:gd name="connsiteX12" fmla="*/ 2085256 w 2250467"/>
                <a:gd name="connsiteY12" fmla="*/ 1385809 h 2159216"/>
                <a:gd name="connsiteX13" fmla="*/ 2122298 w 2250467"/>
                <a:gd name="connsiteY13" fmla="*/ 1491644 h 2159216"/>
                <a:gd name="connsiteX14" fmla="*/ 2250467 w 2250467"/>
                <a:gd name="connsiteY14" fmla="*/ 1575304 h 2159216"/>
                <a:gd name="connsiteX15" fmla="*/ 2223321 w 2250467"/>
                <a:gd name="connsiteY15" fmla="*/ 1645553 h 2159216"/>
                <a:gd name="connsiteX16" fmla="*/ 2180079 w 2250467"/>
                <a:gd name="connsiteY16" fmla="*/ 1676585 h 2159216"/>
                <a:gd name="connsiteX17" fmla="*/ 2108091 w 2250467"/>
                <a:gd name="connsiteY17" fmla="*/ 1631356 h 2159216"/>
                <a:gd name="connsiteX18" fmla="*/ 1987361 w 2250467"/>
                <a:gd name="connsiteY18" fmla="*/ 1555143 h 2159216"/>
                <a:gd name="connsiteX19" fmla="*/ 1892109 w 2250467"/>
                <a:gd name="connsiteY19" fmla="*/ 1422853 h 2159216"/>
                <a:gd name="connsiteX20" fmla="*/ 1826865 w 2250467"/>
                <a:gd name="connsiteY20" fmla="*/ 1328572 h 2159216"/>
                <a:gd name="connsiteX21" fmla="*/ 1781113 w 2250467"/>
                <a:gd name="connsiteY21" fmla="*/ 1315125 h 2159216"/>
                <a:gd name="connsiteX22" fmla="*/ 1728068 w 2250467"/>
                <a:gd name="connsiteY22" fmla="*/ 1330247 h 2159216"/>
                <a:gd name="connsiteX23" fmla="*/ 1685734 w 2250467"/>
                <a:gd name="connsiteY23" fmla="*/ 1369935 h 2159216"/>
                <a:gd name="connsiteX24" fmla="*/ 1622234 w 2250467"/>
                <a:gd name="connsiteY24" fmla="*/ 1444018 h 2159216"/>
                <a:gd name="connsiteX25" fmla="*/ 1632818 w 2250467"/>
                <a:gd name="connsiteY25" fmla="*/ 1549851 h 2159216"/>
                <a:gd name="connsiteX26" fmla="*/ 1635465 w 2250467"/>
                <a:gd name="connsiteY26" fmla="*/ 1637217 h 2159216"/>
                <a:gd name="connsiteX27" fmla="*/ 1746588 w 2250467"/>
                <a:gd name="connsiteY27" fmla="*/ 1917623 h 2159216"/>
                <a:gd name="connsiteX28" fmla="*/ 1642075 w 2250467"/>
                <a:gd name="connsiteY28" fmla="*/ 2061139 h 2159216"/>
                <a:gd name="connsiteX29" fmla="*/ 1487629 w 2250467"/>
                <a:gd name="connsiteY29" fmla="*/ 1964876 h 2159216"/>
                <a:gd name="connsiteX30" fmla="*/ 1302685 w 2250467"/>
                <a:gd name="connsiteY30" fmla="*/ 1899524 h 2159216"/>
                <a:gd name="connsiteX31" fmla="*/ 1251884 w 2250467"/>
                <a:gd name="connsiteY31" fmla="*/ 1750563 h 2159216"/>
                <a:gd name="connsiteX32" fmla="*/ 1251818 w 2250467"/>
                <a:gd name="connsiteY32" fmla="*/ 1631873 h 2159216"/>
                <a:gd name="connsiteX33" fmla="*/ 1172394 w 2250467"/>
                <a:gd name="connsiteY33" fmla="*/ 1669510 h 2159216"/>
                <a:gd name="connsiteX34" fmla="*/ 1140693 w 2250467"/>
                <a:gd name="connsiteY34" fmla="*/ 1886171 h 2159216"/>
                <a:gd name="connsiteX35" fmla="*/ 876927 w 2250467"/>
                <a:gd name="connsiteY35" fmla="*/ 1962847 h 2159216"/>
                <a:gd name="connsiteX36" fmla="*/ 690202 w 2250467"/>
                <a:gd name="connsiteY36" fmla="*/ 1914926 h 2159216"/>
                <a:gd name="connsiteX37" fmla="*/ 571966 w 2250467"/>
                <a:gd name="connsiteY37" fmla="*/ 1802178 h 2159216"/>
                <a:gd name="connsiteX38" fmla="*/ 524786 w 2250467"/>
                <a:gd name="connsiteY38" fmla="*/ 1788024 h 2159216"/>
                <a:gd name="connsiteX39" fmla="*/ 479568 w 2250467"/>
                <a:gd name="connsiteY39" fmla="*/ 1879678 h 2159216"/>
                <a:gd name="connsiteX40" fmla="*/ 431675 w 2250467"/>
                <a:gd name="connsiteY40" fmla="*/ 1975724 h 2159216"/>
                <a:gd name="connsiteX41" fmla="*/ 415083 w 2250467"/>
                <a:gd name="connsiteY41" fmla="*/ 2154428 h 2159216"/>
                <a:gd name="connsiteX42" fmla="*/ 359711 w 2250467"/>
                <a:gd name="connsiteY42" fmla="*/ 2093993 h 2159216"/>
                <a:gd name="connsiteX43" fmla="*/ 352620 w 2250467"/>
                <a:gd name="connsiteY43" fmla="*/ 1923619 h 2159216"/>
                <a:gd name="connsiteX44" fmla="*/ 271604 w 2250467"/>
                <a:gd name="connsiteY44" fmla="*/ 2013534 h 2159216"/>
                <a:gd name="connsiteX45" fmla="*/ 196532 w 2250467"/>
                <a:gd name="connsiteY45" fmla="*/ 2147095 h 2159216"/>
                <a:gd name="connsiteX46" fmla="*/ 195075 w 2250467"/>
                <a:gd name="connsiteY46" fmla="*/ 2063585 h 2159216"/>
                <a:gd name="connsiteX47" fmla="*/ 125733 w 2250467"/>
                <a:gd name="connsiteY47" fmla="*/ 2068548 h 2159216"/>
                <a:gd name="connsiteX48" fmla="*/ 7828 w 2250467"/>
                <a:gd name="connsiteY48" fmla="*/ 2101018 h 2159216"/>
                <a:gd name="connsiteX49" fmla="*/ 14498 w 2250467"/>
                <a:gd name="connsiteY49" fmla="*/ 2030297 h 2159216"/>
                <a:gd name="connsiteX50" fmla="*/ 158971 w 2250467"/>
                <a:gd name="connsiteY50" fmla="*/ 1998578 h 2159216"/>
                <a:gd name="connsiteX51" fmla="*/ 272602 w 2250467"/>
                <a:gd name="connsiteY51" fmla="*/ 1933372 h 2159216"/>
                <a:gd name="connsiteX52" fmla="*/ 356910 w 2250467"/>
                <a:gd name="connsiteY52" fmla="*/ 1823873 h 2159216"/>
                <a:gd name="connsiteX53" fmla="*/ 210957 w 2250467"/>
                <a:gd name="connsiteY53" fmla="*/ 1771153 h 2159216"/>
                <a:gd name="connsiteX54" fmla="*/ 89132 w 2250467"/>
                <a:gd name="connsiteY54" fmla="*/ 1710191 h 2159216"/>
                <a:gd name="connsiteX55" fmla="*/ 10447 w 2250467"/>
                <a:gd name="connsiteY55" fmla="*/ 1601285 h 2159216"/>
                <a:gd name="connsiteX56" fmla="*/ 103878 w 2250467"/>
                <a:gd name="connsiteY56" fmla="*/ 1401036 h 2159216"/>
                <a:gd name="connsiteX57" fmla="*/ 229659 w 2250467"/>
                <a:gd name="connsiteY57" fmla="*/ 1329523 h 2159216"/>
                <a:gd name="connsiteX58" fmla="*/ 265184 w 2250467"/>
                <a:gd name="connsiteY58" fmla="*/ 1275227 h 2159216"/>
                <a:gd name="connsiteX59" fmla="*/ 384157 w 2250467"/>
                <a:gd name="connsiteY59" fmla="*/ 1092590 h 2159216"/>
                <a:gd name="connsiteX60" fmla="*/ 390402 w 2250467"/>
                <a:gd name="connsiteY60" fmla="*/ 1021107 h 2159216"/>
                <a:gd name="connsiteX61" fmla="*/ 399927 w 2250467"/>
                <a:gd name="connsiteY61" fmla="*/ 960812 h 2159216"/>
                <a:gd name="connsiteX62" fmla="*/ 435646 w 2250467"/>
                <a:gd name="connsiteY62" fmla="*/ 952051 h 2159216"/>
                <a:gd name="connsiteX63" fmla="*/ 465074 w 2250467"/>
                <a:gd name="connsiteY63" fmla="*/ 983142 h 2159216"/>
                <a:gd name="connsiteX64" fmla="*/ 483271 w 2250467"/>
                <a:gd name="connsiteY64" fmla="*/ 966338 h 2159216"/>
                <a:gd name="connsiteX65" fmla="*/ 481743 w 2250467"/>
                <a:gd name="connsiteY65" fmla="*/ 906088 h 2159216"/>
                <a:gd name="connsiteX66" fmla="*/ 533188 w 2250467"/>
                <a:gd name="connsiteY66" fmla="*/ 885556 h 2159216"/>
                <a:gd name="connsiteX67" fmla="*/ 576139 w 2250467"/>
                <a:gd name="connsiteY67" fmla="*/ 930620 h 2159216"/>
                <a:gd name="connsiteX68" fmla="*/ 592808 w 2250467"/>
                <a:gd name="connsiteY68" fmla="*/ 952051 h 2159216"/>
                <a:gd name="connsiteX69" fmla="*/ 621833 w 2250467"/>
                <a:gd name="connsiteY69" fmla="*/ 939380 h 2159216"/>
                <a:gd name="connsiteX70" fmla="*/ 630908 w 2250467"/>
                <a:gd name="connsiteY70" fmla="*/ 880613 h 2159216"/>
                <a:gd name="connsiteX71" fmla="*/ 631942 w 2250467"/>
                <a:gd name="connsiteY71" fmla="*/ 847186 h 2159216"/>
                <a:gd name="connsiteX72" fmla="*/ 652339 w 2250467"/>
                <a:gd name="connsiteY72" fmla="*/ 823463 h 2159216"/>
                <a:gd name="connsiteX73" fmla="*/ 708097 w 2250467"/>
                <a:gd name="connsiteY73" fmla="*/ 804952 h 2159216"/>
                <a:gd name="connsiteX74" fmla="*/ 740446 w 2250467"/>
                <a:gd name="connsiteY74" fmla="*/ 799651 h 2159216"/>
                <a:gd name="connsiteX75" fmla="*/ 758642 w 2250467"/>
                <a:gd name="connsiteY75" fmla="*/ 767167 h 2159216"/>
                <a:gd name="connsiteX76" fmla="*/ 783308 w 2250467"/>
                <a:gd name="connsiteY76" fmla="*/ 759170 h 2159216"/>
                <a:gd name="connsiteX77" fmla="*/ 799977 w 2250467"/>
                <a:gd name="connsiteY77" fmla="*/ 735357 h 2159216"/>
                <a:gd name="connsiteX78" fmla="*/ 823789 w 2250467"/>
                <a:gd name="connsiteY78" fmla="*/ 787745 h 2159216"/>
                <a:gd name="connsiteX79" fmla="*/ 866652 w 2250467"/>
                <a:gd name="connsiteY79" fmla="*/ 785364 h 2159216"/>
                <a:gd name="connsiteX80" fmla="*/ 904752 w 2250467"/>
                <a:gd name="connsiteY80" fmla="*/ 797270 h 2159216"/>
                <a:gd name="connsiteX81" fmla="*/ 928564 w 2250467"/>
                <a:gd name="connsiteY81" fmla="*/ 787745 h 2159216"/>
                <a:gd name="connsiteX82" fmla="*/ 957139 w 2250467"/>
                <a:gd name="connsiteY82" fmla="*/ 859182 h 2159216"/>
                <a:gd name="connsiteX83" fmla="*/ 982075 w 2250467"/>
                <a:gd name="connsiteY83" fmla="*/ 846872 h 2159216"/>
                <a:gd name="connsiteX84" fmla="*/ 1025207 w 2250467"/>
                <a:gd name="connsiteY84" fmla="*/ 852532 h 2159216"/>
                <a:gd name="connsiteX85" fmla="*/ 1059533 w 2250467"/>
                <a:gd name="connsiteY85" fmla="*/ 859182 h 2159216"/>
                <a:gd name="connsiteX86" fmla="*/ 1118884 w 2250467"/>
                <a:gd name="connsiteY86" fmla="*/ 914715 h 2159216"/>
                <a:gd name="connsiteX87" fmla="*/ 1147639 w 2250467"/>
                <a:gd name="connsiteY87" fmla="*/ 899663 h 2159216"/>
                <a:gd name="connsiteX88" fmla="*/ 1183358 w 2250467"/>
                <a:gd name="connsiteY88" fmla="*/ 923476 h 2159216"/>
                <a:gd name="connsiteX89" fmla="*/ 1235746 w 2250467"/>
                <a:gd name="connsiteY89" fmla="*/ 952051 h 2159216"/>
                <a:gd name="connsiteX90" fmla="*/ 1316708 w 2250467"/>
                <a:gd name="connsiteY90" fmla="*/ 956633 h 2159216"/>
                <a:gd name="connsiteX91" fmla="*/ 1340205 w 2250467"/>
                <a:gd name="connsiteY91" fmla="*/ 917680 h 2159216"/>
                <a:gd name="connsiteX92" fmla="*/ 1304802 w 2250467"/>
                <a:gd name="connsiteY92" fmla="*/ 875851 h 2159216"/>
                <a:gd name="connsiteX93" fmla="*/ 1229859 w 2250467"/>
                <a:gd name="connsiteY93" fmla="*/ 823687 h 2159216"/>
                <a:gd name="connsiteX94" fmla="*/ 1142877 w 2250467"/>
                <a:gd name="connsiteY94" fmla="*/ 778220 h 2159216"/>
                <a:gd name="connsiteX95" fmla="*/ 1057646 w 2250467"/>
                <a:gd name="connsiteY95" fmla="*/ 685396 h 2159216"/>
                <a:gd name="connsiteX96" fmla="*/ 1019052 w 2250467"/>
                <a:gd name="connsiteY96" fmla="*/ 663920 h 2159216"/>
                <a:gd name="connsiteX97" fmla="*/ 937460 w 2250467"/>
                <a:gd name="connsiteY97" fmla="*/ 588124 h 2159216"/>
                <a:gd name="connsiteX98" fmla="*/ 907133 w 2250467"/>
                <a:gd name="connsiteY98" fmla="*/ 521045 h 2159216"/>
                <a:gd name="connsiteX99" fmla="*/ 876177 w 2250467"/>
                <a:gd name="connsiteY99" fmla="*/ 471038 h 2159216"/>
                <a:gd name="connsiteX100" fmla="*/ 859193 w 2250467"/>
                <a:gd name="connsiteY100" fmla="*/ 455134 h 2159216"/>
                <a:gd name="connsiteX101" fmla="*/ 864270 w 2250467"/>
                <a:gd name="connsiteY101" fmla="*/ 418651 h 2159216"/>
                <a:gd name="connsiteX102" fmla="*/ 885702 w 2250467"/>
                <a:gd name="connsiteY102" fmla="*/ 378394 h 2159216"/>
                <a:gd name="connsiteX103" fmla="*/ 842839 w 2250467"/>
                <a:gd name="connsiteY103" fmla="*/ 378170 h 2159216"/>
                <a:gd name="connsiteX104" fmla="*/ 800920 w 2250467"/>
                <a:gd name="connsiteY104" fmla="*/ 353099 h 2159216"/>
                <a:gd name="connsiteX105" fmla="*/ 792833 w 2250467"/>
                <a:gd name="connsiteY105" fmla="*/ 290063 h 2159216"/>
                <a:gd name="connsiteX106" fmla="*/ 761877 w 2250467"/>
                <a:gd name="connsiteY106" fmla="*/ 275776 h 2159216"/>
                <a:gd name="connsiteX107" fmla="*/ 756305 w 2250467"/>
                <a:gd name="connsiteY107" fmla="*/ 252862 h 2159216"/>
                <a:gd name="connsiteX108" fmla="*/ 704727 w 2250467"/>
                <a:gd name="connsiteY108" fmla="*/ 256726 h 2159216"/>
                <a:gd name="connsiteX109" fmla="*/ 692821 w 2250467"/>
                <a:gd name="connsiteY109" fmla="*/ 240057 h 2159216"/>
                <a:gd name="connsiteX110" fmla="*/ 642814 w 2250467"/>
                <a:gd name="connsiteY110" fmla="*/ 247201 h 2159216"/>
                <a:gd name="connsiteX111" fmla="*/ 621383 w 2250467"/>
                <a:gd name="connsiteY111" fmla="*/ 235295 h 2159216"/>
                <a:gd name="connsiteX112" fmla="*/ 608758 w 2250467"/>
                <a:gd name="connsiteY112" fmla="*/ 193644 h 2159216"/>
                <a:gd name="connsiteX113" fmla="*/ 534938 w 2250467"/>
                <a:gd name="connsiteY113" fmla="*/ 215075 h 2159216"/>
                <a:gd name="connsiteX114" fmla="*/ 559471 w 2250467"/>
                <a:gd name="connsiteY114" fmla="*/ 178145 h 2159216"/>
                <a:gd name="connsiteX115" fmla="*/ 607096 w 2250467"/>
                <a:gd name="connsiteY115" fmla="*/ 154332 h 2159216"/>
                <a:gd name="connsiteX116" fmla="*/ 642815 w 2250467"/>
                <a:gd name="connsiteY116" fmla="*/ 142426 h 2159216"/>
                <a:gd name="connsiteX117" fmla="*/ 657101 w 2250467"/>
                <a:gd name="connsiteY117" fmla="*/ 92419 h 2159216"/>
                <a:gd name="connsiteX118" fmla="*/ 699964 w 2250467"/>
                <a:gd name="connsiteY118" fmla="*/ 97182 h 2159216"/>
                <a:gd name="connsiteX119" fmla="*/ 803301 w 2250467"/>
                <a:gd name="connsiteY119" fmla="*/ 41649 h 2159216"/>
                <a:gd name="connsiteX120" fmla="*/ 1037113 w 2250467"/>
                <a:gd name="connsiteY120" fmla="*/ 0 h 2159216"/>
                <a:gd name="connsiteX121" fmla="*/ 1135823 w 2250467"/>
                <a:gd name="connsiteY121" fmla="*/ 27677 h 2159216"/>
                <a:gd name="connsiteX122" fmla="*/ 1200027 w 2250467"/>
                <a:gd name="connsiteY122" fmla="*/ 61463 h 2159216"/>
                <a:gd name="connsiteX123" fmla="*/ 1242889 w 2250467"/>
                <a:gd name="connsiteY123" fmla="*/ 90038 h 2159216"/>
                <a:gd name="connsiteX124" fmla="*/ 1424987 w 2250467"/>
                <a:gd name="connsiteY124" fmla="*/ 102933 h 2159216"/>
                <a:gd name="connsiteX0" fmla="*/ 1424987 w 2250467"/>
                <a:gd name="connsiteY0" fmla="*/ 102933 h 2159216"/>
                <a:gd name="connsiteX1" fmla="*/ 1343486 w 2250467"/>
                <a:gd name="connsiteY1" fmla="*/ 309068 h 2159216"/>
                <a:gd name="connsiteX2" fmla="*/ 1317607 w 2250467"/>
                <a:gd name="connsiteY2" fmla="*/ 464344 h 2159216"/>
                <a:gd name="connsiteX3" fmla="*/ 1472882 w 2250467"/>
                <a:gd name="connsiteY3" fmla="*/ 610993 h 2159216"/>
                <a:gd name="connsiteX4" fmla="*/ 1648693 w 2250467"/>
                <a:gd name="connsiteY4" fmla="*/ 658206 h 2159216"/>
                <a:gd name="connsiteX5" fmla="*/ 1841839 w 2250467"/>
                <a:gd name="connsiteY5" fmla="*/ 708476 h 2159216"/>
                <a:gd name="connsiteX6" fmla="*/ 1926506 w 2250467"/>
                <a:gd name="connsiteY6" fmla="*/ 761392 h 2159216"/>
                <a:gd name="connsiteX7" fmla="*/ 1973575 w 2250467"/>
                <a:gd name="connsiteY7" fmla="*/ 852781 h 2159216"/>
                <a:gd name="connsiteX8" fmla="*/ 1951797 w 2250467"/>
                <a:gd name="connsiteY8" fmla="*/ 1000919 h 2159216"/>
                <a:gd name="connsiteX9" fmla="*/ 2066736 w 2250467"/>
                <a:gd name="connsiteY9" fmla="*/ 1145092 h 2159216"/>
                <a:gd name="connsiteX10" fmla="*/ 2194025 w 2250467"/>
                <a:gd name="connsiteY10" fmla="*/ 1254091 h 2159216"/>
                <a:gd name="connsiteX11" fmla="*/ 2197909 w 2250467"/>
                <a:gd name="connsiteY11" fmla="*/ 1336880 h 2159216"/>
                <a:gd name="connsiteX12" fmla="*/ 2085256 w 2250467"/>
                <a:gd name="connsiteY12" fmla="*/ 1385809 h 2159216"/>
                <a:gd name="connsiteX13" fmla="*/ 2122298 w 2250467"/>
                <a:gd name="connsiteY13" fmla="*/ 1491644 h 2159216"/>
                <a:gd name="connsiteX14" fmla="*/ 2250467 w 2250467"/>
                <a:gd name="connsiteY14" fmla="*/ 1575304 h 2159216"/>
                <a:gd name="connsiteX15" fmla="*/ 2223321 w 2250467"/>
                <a:gd name="connsiteY15" fmla="*/ 1645553 h 2159216"/>
                <a:gd name="connsiteX16" fmla="*/ 2180079 w 2250467"/>
                <a:gd name="connsiteY16" fmla="*/ 1676585 h 2159216"/>
                <a:gd name="connsiteX17" fmla="*/ 2108091 w 2250467"/>
                <a:gd name="connsiteY17" fmla="*/ 1631356 h 2159216"/>
                <a:gd name="connsiteX18" fmla="*/ 1987361 w 2250467"/>
                <a:gd name="connsiteY18" fmla="*/ 1555143 h 2159216"/>
                <a:gd name="connsiteX19" fmla="*/ 1892109 w 2250467"/>
                <a:gd name="connsiteY19" fmla="*/ 1422853 h 2159216"/>
                <a:gd name="connsiteX20" fmla="*/ 1826865 w 2250467"/>
                <a:gd name="connsiteY20" fmla="*/ 1328572 h 2159216"/>
                <a:gd name="connsiteX21" fmla="*/ 1781113 w 2250467"/>
                <a:gd name="connsiteY21" fmla="*/ 1315125 h 2159216"/>
                <a:gd name="connsiteX22" fmla="*/ 1728068 w 2250467"/>
                <a:gd name="connsiteY22" fmla="*/ 1330247 h 2159216"/>
                <a:gd name="connsiteX23" fmla="*/ 1685734 w 2250467"/>
                <a:gd name="connsiteY23" fmla="*/ 1369935 h 2159216"/>
                <a:gd name="connsiteX24" fmla="*/ 1622234 w 2250467"/>
                <a:gd name="connsiteY24" fmla="*/ 1444018 h 2159216"/>
                <a:gd name="connsiteX25" fmla="*/ 1632818 w 2250467"/>
                <a:gd name="connsiteY25" fmla="*/ 1549851 h 2159216"/>
                <a:gd name="connsiteX26" fmla="*/ 1635465 w 2250467"/>
                <a:gd name="connsiteY26" fmla="*/ 1637217 h 2159216"/>
                <a:gd name="connsiteX27" fmla="*/ 1667213 w 2250467"/>
                <a:gd name="connsiteY27" fmla="*/ 1780039 h 2159216"/>
                <a:gd name="connsiteX28" fmla="*/ 1642075 w 2250467"/>
                <a:gd name="connsiteY28" fmla="*/ 2061139 h 2159216"/>
                <a:gd name="connsiteX29" fmla="*/ 1487629 w 2250467"/>
                <a:gd name="connsiteY29" fmla="*/ 1964876 h 2159216"/>
                <a:gd name="connsiteX30" fmla="*/ 1302685 w 2250467"/>
                <a:gd name="connsiteY30" fmla="*/ 1899524 h 2159216"/>
                <a:gd name="connsiteX31" fmla="*/ 1251884 w 2250467"/>
                <a:gd name="connsiteY31" fmla="*/ 1750563 h 2159216"/>
                <a:gd name="connsiteX32" fmla="*/ 1251818 w 2250467"/>
                <a:gd name="connsiteY32" fmla="*/ 1631873 h 2159216"/>
                <a:gd name="connsiteX33" fmla="*/ 1172394 w 2250467"/>
                <a:gd name="connsiteY33" fmla="*/ 1669510 h 2159216"/>
                <a:gd name="connsiteX34" fmla="*/ 1140693 w 2250467"/>
                <a:gd name="connsiteY34" fmla="*/ 1886171 h 2159216"/>
                <a:gd name="connsiteX35" fmla="*/ 876927 w 2250467"/>
                <a:gd name="connsiteY35" fmla="*/ 1962847 h 2159216"/>
                <a:gd name="connsiteX36" fmla="*/ 690202 w 2250467"/>
                <a:gd name="connsiteY36" fmla="*/ 1914926 h 2159216"/>
                <a:gd name="connsiteX37" fmla="*/ 571966 w 2250467"/>
                <a:gd name="connsiteY37" fmla="*/ 1802178 h 2159216"/>
                <a:gd name="connsiteX38" fmla="*/ 524786 w 2250467"/>
                <a:gd name="connsiteY38" fmla="*/ 1788024 h 2159216"/>
                <a:gd name="connsiteX39" fmla="*/ 479568 w 2250467"/>
                <a:gd name="connsiteY39" fmla="*/ 1879678 h 2159216"/>
                <a:gd name="connsiteX40" fmla="*/ 431675 w 2250467"/>
                <a:gd name="connsiteY40" fmla="*/ 1975724 h 2159216"/>
                <a:gd name="connsiteX41" fmla="*/ 415083 w 2250467"/>
                <a:gd name="connsiteY41" fmla="*/ 2154428 h 2159216"/>
                <a:gd name="connsiteX42" fmla="*/ 359711 w 2250467"/>
                <a:gd name="connsiteY42" fmla="*/ 2093993 h 2159216"/>
                <a:gd name="connsiteX43" fmla="*/ 352620 w 2250467"/>
                <a:gd name="connsiteY43" fmla="*/ 1923619 h 2159216"/>
                <a:gd name="connsiteX44" fmla="*/ 271604 w 2250467"/>
                <a:gd name="connsiteY44" fmla="*/ 2013534 h 2159216"/>
                <a:gd name="connsiteX45" fmla="*/ 196532 w 2250467"/>
                <a:gd name="connsiteY45" fmla="*/ 2147095 h 2159216"/>
                <a:gd name="connsiteX46" fmla="*/ 195075 w 2250467"/>
                <a:gd name="connsiteY46" fmla="*/ 2063585 h 2159216"/>
                <a:gd name="connsiteX47" fmla="*/ 125733 w 2250467"/>
                <a:gd name="connsiteY47" fmla="*/ 2068548 h 2159216"/>
                <a:gd name="connsiteX48" fmla="*/ 7828 w 2250467"/>
                <a:gd name="connsiteY48" fmla="*/ 2101018 h 2159216"/>
                <a:gd name="connsiteX49" fmla="*/ 14498 w 2250467"/>
                <a:gd name="connsiteY49" fmla="*/ 2030297 h 2159216"/>
                <a:gd name="connsiteX50" fmla="*/ 158971 w 2250467"/>
                <a:gd name="connsiteY50" fmla="*/ 1998578 h 2159216"/>
                <a:gd name="connsiteX51" fmla="*/ 272602 w 2250467"/>
                <a:gd name="connsiteY51" fmla="*/ 1933372 h 2159216"/>
                <a:gd name="connsiteX52" fmla="*/ 356910 w 2250467"/>
                <a:gd name="connsiteY52" fmla="*/ 1823873 h 2159216"/>
                <a:gd name="connsiteX53" fmla="*/ 210957 w 2250467"/>
                <a:gd name="connsiteY53" fmla="*/ 1771153 h 2159216"/>
                <a:gd name="connsiteX54" fmla="*/ 89132 w 2250467"/>
                <a:gd name="connsiteY54" fmla="*/ 1710191 h 2159216"/>
                <a:gd name="connsiteX55" fmla="*/ 10447 w 2250467"/>
                <a:gd name="connsiteY55" fmla="*/ 1601285 h 2159216"/>
                <a:gd name="connsiteX56" fmla="*/ 103878 w 2250467"/>
                <a:gd name="connsiteY56" fmla="*/ 1401036 h 2159216"/>
                <a:gd name="connsiteX57" fmla="*/ 229659 w 2250467"/>
                <a:gd name="connsiteY57" fmla="*/ 1329523 h 2159216"/>
                <a:gd name="connsiteX58" fmla="*/ 265184 w 2250467"/>
                <a:gd name="connsiteY58" fmla="*/ 1275227 h 2159216"/>
                <a:gd name="connsiteX59" fmla="*/ 384157 w 2250467"/>
                <a:gd name="connsiteY59" fmla="*/ 1092590 h 2159216"/>
                <a:gd name="connsiteX60" fmla="*/ 390402 w 2250467"/>
                <a:gd name="connsiteY60" fmla="*/ 1021107 h 2159216"/>
                <a:gd name="connsiteX61" fmla="*/ 399927 w 2250467"/>
                <a:gd name="connsiteY61" fmla="*/ 960812 h 2159216"/>
                <a:gd name="connsiteX62" fmla="*/ 435646 w 2250467"/>
                <a:gd name="connsiteY62" fmla="*/ 952051 h 2159216"/>
                <a:gd name="connsiteX63" fmla="*/ 465074 w 2250467"/>
                <a:gd name="connsiteY63" fmla="*/ 983142 h 2159216"/>
                <a:gd name="connsiteX64" fmla="*/ 483271 w 2250467"/>
                <a:gd name="connsiteY64" fmla="*/ 966338 h 2159216"/>
                <a:gd name="connsiteX65" fmla="*/ 481743 w 2250467"/>
                <a:gd name="connsiteY65" fmla="*/ 906088 h 2159216"/>
                <a:gd name="connsiteX66" fmla="*/ 533188 w 2250467"/>
                <a:gd name="connsiteY66" fmla="*/ 885556 h 2159216"/>
                <a:gd name="connsiteX67" fmla="*/ 576139 w 2250467"/>
                <a:gd name="connsiteY67" fmla="*/ 930620 h 2159216"/>
                <a:gd name="connsiteX68" fmla="*/ 592808 w 2250467"/>
                <a:gd name="connsiteY68" fmla="*/ 952051 h 2159216"/>
                <a:gd name="connsiteX69" fmla="*/ 621833 w 2250467"/>
                <a:gd name="connsiteY69" fmla="*/ 939380 h 2159216"/>
                <a:gd name="connsiteX70" fmla="*/ 630908 w 2250467"/>
                <a:gd name="connsiteY70" fmla="*/ 880613 h 2159216"/>
                <a:gd name="connsiteX71" fmla="*/ 631942 w 2250467"/>
                <a:gd name="connsiteY71" fmla="*/ 847186 h 2159216"/>
                <a:gd name="connsiteX72" fmla="*/ 652339 w 2250467"/>
                <a:gd name="connsiteY72" fmla="*/ 823463 h 2159216"/>
                <a:gd name="connsiteX73" fmla="*/ 708097 w 2250467"/>
                <a:gd name="connsiteY73" fmla="*/ 804952 h 2159216"/>
                <a:gd name="connsiteX74" fmla="*/ 740446 w 2250467"/>
                <a:gd name="connsiteY74" fmla="*/ 799651 h 2159216"/>
                <a:gd name="connsiteX75" fmla="*/ 758642 w 2250467"/>
                <a:gd name="connsiteY75" fmla="*/ 767167 h 2159216"/>
                <a:gd name="connsiteX76" fmla="*/ 783308 w 2250467"/>
                <a:gd name="connsiteY76" fmla="*/ 759170 h 2159216"/>
                <a:gd name="connsiteX77" fmla="*/ 799977 w 2250467"/>
                <a:gd name="connsiteY77" fmla="*/ 735357 h 2159216"/>
                <a:gd name="connsiteX78" fmla="*/ 823789 w 2250467"/>
                <a:gd name="connsiteY78" fmla="*/ 787745 h 2159216"/>
                <a:gd name="connsiteX79" fmla="*/ 866652 w 2250467"/>
                <a:gd name="connsiteY79" fmla="*/ 785364 h 2159216"/>
                <a:gd name="connsiteX80" fmla="*/ 904752 w 2250467"/>
                <a:gd name="connsiteY80" fmla="*/ 797270 h 2159216"/>
                <a:gd name="connsiteX81" fmla="*/ 928564 w 2250467"/>
                <a:gd name="connsiteY81" fmla="*/ 787745 h 2159216"/>
                <a:gd name="connsiteX82" fmla="*/ 957139 w 2250467"/>
                <a:gd name="connsiteY82" fmla="*/ 859182 h 2159216"/>
                <a:gd name="connsiteX83" fmla="*/ 982075 w 2250467"/>
                <a:gd name="connsiteY83" fmla="*/ 846872 h 2159216"/>
                <a:gd name="connsiteX84" fmla="*/ 1025207 w 2250467"/>
                <a:gd name="connsiteY84" fmla="*/ 852532 h 2159216"/>
                <a:gd name="connsiteX85" fmla="*/ 1059533 w 2250467"/>
                <a:gd name="connsiteY85" fmla="*/ 859182 h 2159216"/>
                <a:gd name="connsiteX86" fmla="*/ 1118884 w 2250467"/>
                <a:gd name="connsiteY86" fmla="*/ 914715 h 2159216"/>
                <a:gd name="connsiteX87" fmla="*/ 1147639 w 2250467"/>
                <a:gd name="connsiteY87" fmla="*/ 899663 h 2159216"/>
                <a:gd name="connsiteX88" fmla="*/ 1183358 w 2250467"/>
                <a:gd name="connsiteY88" fmla="*/ 923476 h 2159216"/>
                <a:gd name="connsiteX89" fmla="*/ 1235746 w 2250467"/>
                <a:gd name="connsiteY89" fmla="*/ 952051 h 2159216"/>
                <a:gd name="connsiteX90" fmla="*/ 1316708 w 2250467"/>
                <a:gd name="connsiteY90" fmla="*/ 956633 h 2159216"/>
                <a:gd name="connsiteX91" fmla="*/ 1340205 w 2250467"/>
                <a:gd name="connsiteY91" fmla="*/ 917680 h 2159216"/>
                <a:gd name="connsiteX92" fmla="*/ 1304802 w 2250467"/>
                <a:gd name="connsiteY92" fmla="*/ 875851 h 2159216"/>
                <a:gd name="connsiteX93" fmla="*/ 1229859 w 2250467"/>
                <a:gd name="connsiteY93" fmla="*/ 823687 h 2159216"/>
                <a:gd name="connsiteX94" fmla="*/ 1142877 w 2250467"/>
                <a:gd name="connsiteY94" fmla="*/ 778220 h 2159216"/>
                <a:gd name="connsiteX95" fmla="*/ 1057646 w 2250467"/>
                <a:gd name="connsiteY95" fmla="*/ 685396 h 2159216"/>
                <a:gd name="connsiteX96" fmla="*/ 1019052 w 2250467"/>
                <a:gd name="connsiteY96" fmla="*/ 663920 h 2159216"/>
                <a:gd name="connsiteX97" fmla="*/ 937460 w 2250467"/>
                <a:gd name="connsiteY97" fmla="*/ 588124 h 2159216"/>
                <a:gd name="connsiteX98" fmla="*/ 907133 w 2250467"/>
                <a:gd name="connsiteY98" fmla="*/ 521045 h 2159216"/>
                <a:gd name="connsiteX99" fmla="*/ 876177 w 2250467"/>
                <a:gd name="connsiteY99" fmla="*/ 471038 h 2159216"/>
                <a:gd name="connsiteX100" fmla="*/ 859193 w 2250467"/>
                <a:gd name="connsiteY100" fmla="*/ 455134 h 2159216"/>
                <a:gd name="connsiteX101" fmla="*/ 864270 w 2250467"/>
                <a:gd name="connsiteY101" fmla="*/ 418651 h 2159216"/>
                <a:gd name="connsiteX102" fmla="*/ 885702 w 2250467"/>
                <a:gd name="connsiteY102" fmla="*/ 378394 h 2159216"/>
                <a:gd name="connsiteX103" fmla="*/ 842839 w 2250467"/>
                <a:gd name="connsiteY103" fmla="*/ 378170 h 2159216"/>
                <a:gd name="connsiteX104" fmla="*/ 800920 w 2250467"/>
                <a:gd name="connsiteY104" fmla="*/ 353099 h 2159216"/>
                <a:gd name="connsiteX105" fmla="*/ 792833 w 2250467"/>
                <a:gd name="connsiteY105" fmla="*/ 290063 h 2159216"/>
                <a:gd name="connsiteX106" fmla="*/ 761877 w 2250467"/>
                <a:gd name="connsiteY106" fmla="*/ 275776 h 2159216"/>
                <a:gd name="connsiteX107" fmla="*/ 756305 w 2250467"/>
                <a:gd name="connsiteY107" fmla="*/ 252862 h 2159216"/>
                <a:gd name="connsiteX108" fmla="*/ 704727 w 2250467"/>
                <a:gd name="connsiteY108" fmla="*/ 256726 h 2159216"/>
                <a:gd name="connsiteX109" fmla="*/ 692821 w 2250467"/>
                <a:gd name="connsiteY109" fmla="*/ 240057 h 2159216"/>
                <a:gd name="connsiteX110" fmla="*/ 642814 w 2250467"/>
                <a:gd name="connsiteY110" fmla="*/ 247201 h 2159216"/>
                <a:gd name="connsiteX111" fmla="*/ 621383 w 2250467"/>
                <a:gd name="connsiteY111" fmla="*/ 235295 h 2159216"/>
                <a:gd name="connsiteX112" fmla="*/ 608758 w 2250467"/>
                <a:gd name="connsiteY112" fmla="*/ 193644 h 2159216"/>
                <a:gd name="connsiteX113" fmla="*/ 534938 w 2250467"/>
                <a:gd name="connsiteY113" fmla="*/ 215075 h 2159216"/>
                <a:gd name="connsiteX114" fmla="*/ 559471 w 2250467"/>
                <a:gd name="connsiteY114" fmla="*/ 178145 h 2159216"/>
                <a:gd name="connsiteX115" fmla="*/ 607096 w 2250467"/>
                <a:gd name="connsiteY115" fmla="*/ 154332 h 2159216"/>
                <a:gd name="connsiteX116" fmla="*/ 642815 w 2250467"/>
                <a:gd name="connsiteY116" fmla="*/ 142426 h 2159216"/>
                <a:gd name="connsiteX117" fmla="*/ 657101 w 2250467"/>
                <a:gd name="connsiteY117" fmla="*/ 92419 h 2159216"/>
                <a:gd name="connsiteX118" fmla="*/ 699964 w 2250467"/>
                <a:gd name="connsiteY118" fmla="*/ 97182 h 2159216"/>
                <a:gd name="connsiteX119" fmla="*/ 803301 w 2250467"/>
                <a:gd name="connsiteY119" fmla="*/ 41649 h 2159216"/>
                <a:gd name="connsiteX120" fmla="*/ 1037113 w 2250467"/>
                <a:gd name="connsiteY120" fmla="*/ 0 h 2159216"/>
                <a:gd name="connsiteX121" fmla="*/ 1135823 w 2250467"/>
                <a:gd name="connsiteY121" fmla="*/ 27677 h 2159216"/>
                <a:gd name="connsiteX122" fmla="*/ 1200027 w 2250467"/>
                <a:gd name="connsiteY122" fmla="*/ 61463 h 2159216"/>
                <a:gd name="connsiteX123" fmla="*/ 1242889 w 2250467"/>
                <a:gd name="connsiteY123" fmla="*/ 90038 h 2159216"/>
                <a:gd name="connsiteX124" fmla="*/ 1424987 w 2250467"/>
                <a:gd name="connsiteY124" fmla="*/ 102933 h 2159216"/>
                <a:gd name="connsiteX0" fmla="*/ 1424987 w 2250467"/>
                <a:gd name="connsiteY0" fmla="*/ 102933 h 2159216"/>
                <a:gd name="connsiteX1" fmla="*/ 1343486 w 2250467"/>
                <a:gd name="connsiteY1" fmla="*/ 309068 h 2159216"/>
                <a:gd name="connsiteX2" fmla="*/ 1317607 w 2250467"/>
                <a:gd name="connsiteY2" fmla="*/ 464344 h 2159216"/>
                <a:gd name="connsiteX3" fmla="*/ 1472882 w 2250467"/>
                <a:gd name="connsiteY3" fmla="*/ 610993 h 2159216"/>
                <a:gd name="connsiteX4" fmla="*/ 1648693 w 2250467"/>
                <a:gd name="connsiteY4" fmla="*/ 658206 h 2159216"/>
                <a:gd name="connsiteX5" fmla="*/ 1841839 w 2250467"/>
                <a:gd name="connsiteY5" fmla="*/ 708476 h 2159216"/>
                <a:gd name="connsiteX6" fmla="*/ 1926506 w 2250467"/>
                <a:gd name="connsiteY6" fmla="*/ 761392 h 2159216"/>
                <a:gd name="connsiteX7" fmla="*/ 1973575 w 2250467"/>
                <a:gd name="connsiteY7" fmla="*/ 852781 h 2159216"/>
                <a:gd name="connsiteX8" fmla="*/ 1951797 w 2250467"/>
                <a:gd name="connsiteY8" fmla="*/ 1000919 h 2159216"/>
                <a:gd name="connsiteX9" fmla="*/ 2066736 w 2250467"/>
                <a:gd name="connsiteY9" fmla="*/ 1145092 h 2159216"/>
                <a:gd name="connsiteX10" fmla="*/ 2194025 w 2250467"/>
                <a:gd name="connsiteY10" fmla="*/ 1254091 h 2159216"/>
                <a:gd name="connsiteX11" fmla="*/ 2197909 w 2250467"/>
                <a:gd name="connsiteY11" fmla="*/ 1336880 h 2159216"/>
                <a:gd name="connsiteX12" fmla="*/ 2085256 w 2250467"/>
                <a:gd name="connsiteY12" fmla="*/ 1385809 h 2159216"/>
                <a:gd name="connsiteX13" fmla="*/ 2122298 w 2250467"/>
                <a:gd name="connsiteY13" fmla="*/ 1491644 h 2159216"/>
                <a:gd name="connsiteX14" fmla="*/ 2250467 w 2250467"/>
                <a:gd name="connsiteY14" fmla="*/ 1575304 h 2159216"/>
                <a:gd name="connsiteX15" fmla="*/ 2223321 w 2250467"/>
                <a:gd name="connsiteY15" fmla="*/ 1645553 h 2159216"/>
                <a:gd name="connsiteX16" fmla="*/ 2180079 w 2250467"/>
                <a:gd name="connsiteY16" fmla="*/ 1676585 h 2159216"/>
                <a:gd name="connsiteX17" fmla="*/ 2108091 w 2250467"/>
                <a:gd name="connsiteY17" fmla="*/ 1631356 h 2159216"/>
                <a:gd name="connsiteX18" fmla="*/ 1987361 w 2250467"/>
                <a:gd name="connsiteY18" fmla="*/ 1555143 h 2159216"/>
                <a:gd name="connsiteX19" fmla="*/ 1892109 w 2250467"/>
                <a:gd name="connsiteY19" fmla="*/ 1422853 h 2159216"/>
                <a:gd name="connsiteX20" fmla="*/ 1826865 w 2250467"/>
                <a:gd name="connsiteY20" fmla="*/ 1328572 h 2159216"/>
                <a:gd name="connsiteX21" fmla="*/ 1781113 w 2250467"/>
                <a:gd name="connsiteY21" fmla="*/ 1315125 h 2159216"/>
                <a:gd name="connsiteX22" fmla="*/ 1728068 w 2250467"/>
                <a:gd name="connsiteY22" fmla="*/ 1330247 h 2159216"/>
                <a:gd name="connsiteX23" fmla="*/ 1685734 w 2250467"/>
                <a:gd name="connsiteY23" fmla="*/ 1369935 h 2159216"/>
                <a:gd name="connsiteX24" fmla="*/ 1622234 w 2250467"/>
                <a:gd name="connsiteY24" fmla="*/ 1444018 h 2159216"/>
                <a:gd name="connsiteX25" fmla="*/ 1632818 w 2250467"/>
                <a:gd name="connsiteY25" fmla="*/ 1549851 h 2159216"/>
                <a:gd name="connsiteX26" fmla="*/ 1635465 w 2250467"/>
                <a:gd name="connsiteY26" fmla="*/ 1637217 h 2159216"/>
                <a:gd name="connsiteX27" fmla="*/ 1667213 w 2250467"/>
                <a:gd name="connsiteY27" fmla="*/ 1780039 h 2159216"/>
                <a:gd name="connsiteX28" fmla="*/ 1631492 w 2250467"/>
                <a:gd name="connsiteY28" fmla="*/ 1846827 h 2159216"/>
                <a:gd name="connsiteX29" fmla="*/ 1487629 w 2250467"/>
                <a:gd name="connsiteY29" fmla="*/ 1964876 h 2159216"/>
                <a:gd name="connsiteX30" fmla="*/ 1302685 w 2250467"/>
                <a:gd name="connsiteY30" fmla="*/ 1899524 h 2159216"/>
                <a:gd name="connsiteX31" fmla="*/ 1251884 w 2250467"/>
                <a:gd name="connsiteY31" fmla="*/ 1750563 h 2159216"/>
                <a:gd name="connsiteX32" fmla="*/ 1251818 w 2250467"/>
                <a:gd name="connsiteY32" fmla="*/ 1631873 h 2159216"/>
                <a:gd name="connsiteX33" fmla="*/ 1172394 w 2250467"/>
                <a:gd name="connsiteY33" fmla="*/ 1669510 h 2159216"/>
                <a:gd name="connsiteX34" fmla="*/ 1140693 w 2250467"/>
                <a:gd name="connsiteY34" fmla="*/ 1886171 h 2159216"/>
                <a:gd name="connsiteX35" fmla="*/ 876927 w 2250467"/>
                <a:gd name="connsiteY35" fmla="*/ 1962847 h 2159216"/>
                <a:gd name="connsiteX36" fmla="*/ 690202 w 2250467"/>
                <a:gd name="connsiteY36" fmla="*/ 1914926 h 2159216"/>
                <a:gd name="connsiteX37" fmla="*/ 571966 w 2250467"/>
                <a:gd name="connsiteY37" fmla="*/ 1802178 h 2159216"/>
                <a:gd name="connsiteX38" fmla="*/ 524786 w 2250467"/>
                <a:gd name="connsiteY38" fmla="*/ 1788024 h 2159216"/>
                <a:gd name="connsiteX39" fmla="*/ 479568 w 2250467"/>
                <a:gd name="connsiteY39" fmla="*/ 1879678 h 2159216"/>
                <a:gd name="connsiteX40" fmla="*/ 431675 w 2250467"/>
                <a:gd name="connsiteY40" fmla="*/ 1975724 h 2159216"/>
                <a:gd name="connsiteX41" fmla="*/ 415083 w 2250467"/>
                <a:gd name="connsiteY41" fmla="*/ 2154428 h 2159216"/>
                <a:gd name="connsiteX42" fmla="*/ 359711 w 2250467"/>
                <a:gd name="connsiteY42" fmla="*/ 2093993 h 2159216"/>
                <a:gd name="connsiteX43" fmla="*/ 352620 w 2250467"/>
                <a:gd name="connsiteY43" fmla="*/ 1923619 h 2159216"/>
                <a:gd name="connsiteX44" fmla="*/ 271604 w 2250467"/>
                <a:gd name="connsiteY44" fmla="*/ 2013534 h 2159216"/>
                <a:gd name="connsiteX45" fmla="*/ 196532 w 2250467"/>
                <a:gd name="connsiteY45" fmla="*/ 2147095 h 2159216"/>
                <a:gd name="connsiteX46" fmla="*/ 195075 w 2250467"/>
                <a:gd name="connsiteY46" fmla="*/ 2063585 h 2159216"/>
                <a:gd name="connsiteX47" fmla="*/ 125733 w 2250467"/>
                <a:gd name="connsiteY47" fmla="*/ 2068548 h 2159216"/>
                <a:gd name="connsiteX48" fmla="*/ 7828 w 2250467"/>
                <a:gd name="connsiteY48" fmla="*/ 2101018 h 2159216"/>
                <a:gd name="connsiteX49" fmla="*/ 14498 w 2250467"/>
                <a:gd name="connsiteY49" fmla="*/ 2030297 h 2159216"/>
                <a:gd name="connsiteX50" fmla="*/ 158971 w 2250467"/>
                <a:gd name="connsiteY50" fmla="*/ 1998578 h 2159216"/>
                <a:gd name="connsiteX51" fmla="*/ 272602 w 2250467"/>
                <a:gd name="connsiteY51" fmla="*/ 1933372 h 2159216"/>
                <a:gd name="connsiteX52" fmla="*/ 356910 w 2250467"/>
                <a:gd name="connsiteY52" fmla="*/ 1823873 h 2159216"/>
                <a:gd name="connsiteX53" fmla="*/ 210957 w 2250467"/>
                <a:gd name="connsiteY53" fmla="*/ 1771153 h 2159216"/>
                <a:gd name="connsiteX54" fmla="*/ 89132 w 2250467"/>
                <a:gd name="connsiteY54" fmla="*/ 1710191 h 2159216"/>
                <a:gd name="connsiteX55" fmla="*/ 10447 w 2250467"/>
                <a:gd name="connsiteY55" fmla="*/ 1601285 h 2159216"/>
                <a:gd name="connsiteX56" fmla="*/ 103878 w 2250467"/>
                <a:gd name="connsiteY56" fmla="*/ 1401036 h 2159216"/>
                <a:gd name="connsiteX57" fmla="*/ 229659 w 2250467"/>
                <a:gd name="connsiteY57" fmla="*/ 1329523 h 2159216"/>
                <a:gd name="connsiteX58" fmla="*/ 265184 w 2250467"/>
                <a:gd name="connsiteY58" fmla="*/ 1275227 h 2159216"/>
                <a:gd name="connsiteX59" fmla="*/ 384157 w 2250467"/>
                <a:gd name="connsiteY59" fmla="*/ 1092590 h 2159216"/>
                <a:gd name="connsiteX60" fmla="*/ 390402 w 2250467"/>
                <a:gd name="connsiteY60" fmla="*/ 1021107 h 2159216"/>
                <a:gd name="connsiteX61" fmla="*/ 399927 w 2250467"/>
                <a:gd name="connsiteY61" fmla="*/ 960812 h 2159216"/>
                <a:gd name="connsiteX62" fmla="*/ 435646 w 2250467"/>
                <a:gd name="connsiteY62" fmla="*/ 952051 h 2159216"/>
                <a:gd name="connsiteX63" fmla="*/ 465074 w 2250467"/>
                <a:gd name="connsiteY63" fmla="*/ 983142 h 2159216"/>
                <a:gd name="connsiteX64" fmla="*/ 483271 w 2250467"/>
                <a:gd name="connsiteY64" fmla="*/ 966338 h 2159216"/>
                <a:gd name="connsiteX65" fmla="*/ 481743 w 2250467"/>
                <a:gd name="connsiteY65" fmla="*/ 906088 h 2159216"/>
                <a:gd name="connsiteX66" fmla="*/ 533188 w 2250467"/>
                <a:gd name="connsiteY66" fmla="*/ 885556 h 2159216"/>
                <a:gd name="connsiteX67" fmla="*/ 576139 w 2250467"/>
                <a:gd name="connsiteY67" fmla="*/ 930620 h 2159216"/>
                <a:gd name="connsiteX68" fmla="*/ 592808 w 2250467"/>
                <a:gd name="connsiteY68" fmla="*/ 952051 h 2159216"/>
                <a:gd name="connsiteX69" fmla="*/ 621833 w 2250467"/>
                <a:gd name="connsiteY69" fmla="*/ 939380 h 2159216"/>
                <a:gd name="connsiteX70" fmla="*/ 630908 w 2250467"/>
                <a:gd name="connsiteY70" fmla="*/ 880613 h 2159216"/>
                <a:gd name="connsiteX71" fmla="*/ 631942 w 2250467"/>
                <a:gd name="connsiteY71" fmla="*/ 847186 h 2159216"/>
                <a:gd name="connsiteX72" fmla="*/ 652339 w 2250467"/>
                <a:gd name="connsiteY72" fmla="*/ 823463 h 2159216"/>
                <a:gd name="connsiteX73" fmla="*/ 708097 w 2250467"/>
                <a:gd name="connsiteY73" fmla="*/ 804952 h 2159216"/>
                <a:gd name="connsiteX74" fmla="*/ 740446 w 2250467"/>
                <a:gd name="connsiteY74" fmla="*/ 799651 h 2159216"/>
                <a:gd name="connsiteX75" fmla="*/ 758642 w 2250467"/>
                <a:gd name="connsiteY75" fmla="*/ 767167 h 2159216"/>
                <a:gd name="connsiteX76" fmla="*/ 783308 w 2250467"/>
                <a:gd name="connsiteY76" fmla="*/ 759170 h 2159216"/>
                <a:gd name="connsiteX77" fmla="*/ 799977 w 2250467"/>
                <a:gd name="connsiteY77" fmla="*/ 735357 h 2159216"/>
                <a:gd name="connsiteX78" fmla="*/ 823789 w 2250467"/>
                <a:gd name="connsiteY78" fmla="*/ 787745 h 2159216"/>
                <a:gd name="connsiteX79" fmla="*/ 866652 w 2250467"/>
                <a:gd name="connsiteY79" fmla="*/ 785364 h 2159216"/>
                <a:gd name="connsiteX80" fmla="*/ 904752 w 2250467"/>
                <a:gd name="connsiteY80" fmla="*/ 797270 h 2159216"/>
                <a:gd name="connsiteX81" fmla="*/ 928564 w 2250467"/>
                <a:gd name="connsiteY81" fmla="*/ 787745 h 2159216"/>
                <a:gd name="connsiteX82" fmla="*/ 957139 w 2250467"/>
                <a:gd name="connsiteY82" fmla="*/ 859182 h 2159216"/>
                <a:gd name="connsiteX83" fmla="*/ 982075 w 2250467"/>
                <a:gd name="connsiteY83" fmla="*/ 846872 h 2159216"/>
                <a:gd name="connsiteX84" fmla="*/ 1025207 w 2250467"/>
                <a:gd name="connsiteY84" fmla="*/ 852532 h 2159216"/>
                <a:gd name="connsiteX85" fmla="*/ 1059533 w 2250467"/>
                <a:gd name="connsiteY85" fmla="*/ 859182 h 2159216"/>
                <a:gd name="connsiteX86" fmla="*/ 1118884 w 2250467"/>
                <a:gd name="connsiteY86" fmla="*/ 914715 h 2159216"/>
                <a:gd name="connsiteX87" fmla="*/ 1147639 w 2250467"/>
                <a:gd name="connsiteY87" fmla="*/ 899663 h 2159216"/>
                <a:gd name="connsiteX88" fmla="*/ 1183358 w 2250467"/>
                <a:gd name="connsiteY88" fmla="*/ 923476 h 2159216"/>
                <a:gd name="connsiteX89" fmla="*/ 1235746 w 2250467"/>
                <a:gd name="connsiteY89" fmla="*/ 952051 h 2159216"/>
                <a:gd name="connsiteX90" fmla="*/ 1316708 w 2250467"/>
                <a:gd name="connsiteY90" fmla="*/ 956633 h 2159216"/>
                <a:gd name="connsiteX91" fmla="*/ 1340205 w 2250467"/>
                <a:gd name="connsiteY91" fmla="*/ 917680 h 2159216"/>
                <a:gd name="connsiteX92" fmla="*/ 1304802 w 2250467"/>
                <a:gd name="connsiteY92" fmla="*/ 875851 h 2159216"/>
                <a:gd name="connsiteX93" fmla="*/ 1229859 w 2250467"/>
                <a:gd name="connsiteY93" fmla="*/ 823687 h 2159216"/>
                <a:gd name="connsiteX94" fmla="*/ 1142877 w 2250467"/>
                <a:gd name="connsiteY94" fmla="*/ 778220 h 2159216"/>
                <a:gd name="connsiteX95" fmla="*/ 1057646 w 2250467"/>
                <a:gd name="connsiteY95" fmla="*/ 685396 h 2159216"/>
                <a:gd name="connsiteX96" fmla="*/ 1019052 w 2250467"/>
                <a:gd name="connsiteY96" fmla="*/ 663920 h 2159216"/>
                <a:gd name="connsiteX97" fmla="*/ 937460 w 2250467"/>
                <a:gd name="connsiteY97" fmla="*/ 588124 h 2159216"/>
                <a:gd name="connsiteX98" fmla="*/ 907133 w 2250467"/>
                <a:gd name="connsiteY98" fmla="*/ 521045 h 2159216"/>
                <a:gd name="connsiteX99" fmla="*/ 876177 w 2250467"/>
                <a:gd name="connsiteY99" fmla="*/ 471038 h 2159216"/>
                <a:gd name="connsiteX100" fmla="*/ 859193 w 2250467"/>
                <a:gd name="connsiteY100" fmla="*/ 455134 h 2159216"/>
                <a:gd name="connsiteX101" fmla="*/ 864270 w 2250467"/>
                <a:gd name="connsiteY101" fmla="*/ 418651 h 2159216"/>
                <a:gd name="connsiteX102" fmla="*/ 885702 w 2250467"/>
                <a:gd name="connsiteY102" fmla="*/ 378394 h 2159216"/>
                <a:gd name="connsiteX103" fmla="*/ 842839 w 2250467"/>
                <a:gd name="connsiteY103" fmla="*/ 378170 h 2159216"/>
                <a:gd name="connsiteX104" fmla="*/ 800920 w 2250467"/>
                <a:gd name="connsiteY104" fmla="*/ 353099 h 2159216"/>
                <a:gd name="connsiteX105" fmla="*/ 792833 w 2250467"/>
                <a:gd name="connsiteY105" fmla="*/ 290063 h 2159216"/>
                <a:gd name="connsiteX106" fmla="*/ 761877 w 2250467"/>
                <a:gd name="connsiteY106" fmla="*/ 275776 h 2159216"/>
                <a:gd name="connsiteX107" fmla="*/ 756305 w 2250467"/>
                <a:gd name="connsiteY107" fmla="*/ 252862 h 2159216"/>
                <a:gd name="connsiteX108" fmla="*/ 704727 w 2250467"/>
                <a:gd name="connsiteY108" fmla="*/ 256726 h 2159216"/>
                <a:gd name="connsiteX109" fmla="*/ 692821 w 2250467"/>
                <a:gd name="connsiteY109" fmla="*/ 240057 h 2159216"/>
                <a:gd name="connsiteX110" fmla="*/ 642814 w 2250467"/>
                <a:gd name="connsiteY110" fmla="*/ 247201 h 2159216"/>
                <a:gd name="connsiteX111" fmla="*/ 621383 w 2250467"/>
                <a:gd name="connsiteY111" fmla="*/ 235295 h 2159216"/>
                <a:gd name="connsiteX112" fmla="*/ 608758 w 2250467"/>
                <a:gd name="connsiteY112" fmla="*/ 193644 h 2159216"/>
                <a:gd name="connsiteX113" fmla="*/ 534938 w 2250467"/>
                <a:gd name="connsiteY113" fmla="*/ 215075 h 2159216"/>
                <a:gd name="connsiteX114" fmla="*/ 559471 w 2250467"/>
                <a:gd name="connsiteY114" fmla="*/ 178145 h 2159216"/>
                <a:gd name="connsiteX115" fmla="*/ 607096 w 2250467"/>
                <a:gd name="connsiteY115" fmla="*/ 154332 h 2159216"/>
                <a:gd name="connsiteX116" fmla="*/ 642815 w 2250467"/>
                <a:gd name="connsiteY116" fmla="*/ 142426 h 2159216"/>
                <a:gd name="connsiteX117" fmla="*/ 657101 w 2250467"/>
                <a:gd name="connsiteY117" fmla="*/ 92419 h 2159216"/>
                <a:gd name="connsiteX118" fmla="*/ 699964 w 2250467"/>
                <a:gd name="connsiteY118" fmla="*/ 97182 h 2159216"/>
                <a:gd name="connsiteX119" fmla="*/ 803301 w 2250467"/>
                <a:gd name="connsiteY119" fmla="*/ 41649 h 2159216"/>
                <a:gd name="connsiteX120" fmla="*/ 1037113 w 2250467"/>
                <a:gd name="connsiteY120" fmla="*/ 0 h 2159216"/>
                <a:gd name="connsiteX121" fmla="*/ 1135823 w 2250467"/>
                <a:gd name="connsiteY121" fmla="*/ 27677 h 2159216"/>
                <a:gd name="connsiteX122" fmla="*/ 1200027 w 2250467"/>
                <a:gd name="connsiteY122" fmla="*/ 61463 h 2159216"/>
                <a:gd name="connsiteX123" fmla="*/ 1242889 w 2250467"/>
                <a:gd name="connsiteY123" fmla="*/ 90038 h 2159216"/>
                <a:gd name="connsiteX124" fmla="*/ 1424987 w 2250467"/>
                <a:gd name="connsiteY124" fmla="*/ 102933 h 2159216"/>
                <a:gd name="connsiteX0" fmla="*/ 1424987 w 2250467"/>
                <a:gd name="connsiteY0" fmla="*/ 102933 h 2159216"/>
                <a:gd name="connsiteX1" fmla="*/ 1343486 w 2250467"/>
                <a:gd name="connsiteY1" fmla="*/ 309068 h 2159216"/>
                <a:gd name="connsiteX2" fmla="*/ 1317607 w 2250467"/>
                <a:gd name="connsiteY2" fmla="*/ 464344 h 2159216"/>
                <a:gd name="connsiteX3" fmla="*/ 1472882 w 2250467"/>
                <a:gd name="connsiteY3" fmla="*/ 610993 h 2159216"/>
                <a:gd name="connsiteX4" fmla="*/ 1648693 w 2250467"/>
                <a:gd name="connsiteY4" fmla="*/ 658206 h 2159216"/>
                <a:gd name="connsiteX5" fmla="*/ 1841839 w 2250467"/>
                <a:gd name="connsiteY5" fmla="*/ 708476 h 2159216"/>
                <a:gd name="connsiteX6" fmla="*/ 1926506 w 2250467"/>
                <a:gd name="connsiteY6" fmla="*/ 761392 h 2159216"/>
                <a:gd name="connsiteX7" fmla="*/ 1973575 w 2250467"/>
                <a:gd name="connsiteY7" fmla="*/ 852781 h 2159216"/>
                <a:gd name="connsiteX8" fmla="*/ 1951797 w 2250467"/>
                <a:gd name="connsiteY8" fmla="*/ 1000919 h 2159216"/>
                <a:gd name="connsiteX9" fmla="*/ 2066736 w 2250467"/>
                <a:gd name="connsiteY9" fmla="*/ 1145092 h 2159216"/>
                <a:gd name="connsiteX10" fmla="*/ 2194025 w 2250467"/>
                <a:gd name="connsiteY10" fmla="*/ 1254091 h 2159216"/>
                <a:gd name="connsiteX11" fmla="*/ 2197909 w 2250467"/>
                <a:gd name="connsiteY11" fmla="*/ 1336880 h 2159216"/>
                <a:gd name="connsiteX12" fmla="*/ 2085256 w 2250467"/>
                <a:gd name="connsiteY12" fmla="*/ 1385809 h 2159216"/>
                <a:gd name="connsiteX13" fmla="*/ 2122298 w 2250467"/>
                <a:gd name="connsiteY13" fmla="*/ 1491644 h 2159216"/>
                <a:gd name="connsiteX14" fmla="*/ 2250467 w 2250467"/>
                <a:gd name="connsiteY14" fmla="*/ 1575304 h 2159216"/>
                <a:gd name="connsiteX15" fmla="*/ 2223321 w 2250467"/>
                <a:gd name="connsiteY15" fmla="*/ 1645553 h 2159216"/>
                <a:gd name="connsiteX16" fmla="*/ 2180079 w 2250467"/>
                <a:gd name="connsiteY16" fmla="*/ 1676585 h 2159216"/>
                <a:gd name="connsiteX17" fmla="*/ 2108091 w 2250467"/>
                <a:gd name="connsiteY17" fmla="*/ 1631356 h 2159216"/>
                <a:gd name="connsiteX18" fmla="*/ 1987361 w 2250467"/>
                <a:gd name="connsiteY18" fmla="*/ 1555143 h 2159216"/>
                <a:gd name="connsiteX19" fmla="*/ 1892109 w 2250467"/>
                <a:gd name="connsiteY19" fmla="*/ 1422853 h 2159216"/>
                <a:gd name="connsiteX20" fmla="*/ 1826865 w 2250467"/>
                <a:gd name="connsiteY20" fmla="*/ 1328572 h 2159216"/>
                <a:gd name="connsiteX21" fmla="*/ 1781113 w 2250467"/>
                <a:gd name="connsiteY21" fmla="*/ 1315125 h 2159216"/>
                <a:gd name="connsiteX22" fmla="*/ 1728068 w 2250467"/>
                <a:gd name="connsiteY22" fmla="*/ 1330247 h 2159216"/>
                <a:gd name="connsiteX23" fmla="*/ 1685734 w 2250467"/>
                <a:gd name="connsiteY23" fmla="*/ 1369935 h 2159216"/>
                <a:gd name="connsiteX24" fmla="*/ 1622234 w 2250467"/>
                <a:gd name="connsiteY24" fmla="*/ 1444018 h 2159216"/>
                <a:gd name="connsiteX25" fmla="*/ 1632818 w 2250467"/>
                <a:gd name="connsiteY25" fmla="*/ 1549851 h 2159216"/>
                <a:gd name="connsiteX26" fmla="*/ 1635465 w 2250467"/>
                <a:gd name="connsiteY26" fmla="*/ 1637217 h 2159216"/>
                <a:gd name="connsiteX27" fmla="*/ 1667213 w 2250467"/>
                <a:gd name="connsiteY27" fmla="*/ 1780039 h 2159216"/>
                <a:gd name="connsiteX28" fmla="*/ 1631492 w 2250467"/>
                <a:gd name="connsiteY28" fmla="*/ 1846827 h 2159216"/>
                <a:gd name="connsiteX29" fmla="*/ 1561712 w 2250467"/>
                <a:gd name="connsiteY29" fmla="*/ 1806126 h 2159216"/>
                <a:gd name="connsiteX30" fmla="*/ 1302685 w 2250467"/>
                <a:gd name="connsiteY30" fmla="*/ 1899524 h 2159216"/>
                <a:gd name="connsiteX31" fmla="*/ 1251884 w 2250467"/>
                <a:gd name="connsiteY31" fmla="*/ 1750563 h 2159216"/>
                <a:gd name="connsiteX32" fmla="*/ 1251818 w 2250467"/>
                <a:gd name="connsiteY32" fmla="*/ 1631873 h 2159216"/>
                <a:gd name="connsiteX33" fmla="*/ 1172394 w 2250467"/>
                <a:gd name="connsiteY33" fmla="*/ 1669510 h 2159216"/>
                <a:gd name="connsiteX34" fmla="*/ 1140693 w 2250467"/>
                <a:gd name="connsiteY34" fmla="*/ 1886171 h 2159216"/>
                <a:gd name="connsiteX35" fmla="*/ 876927 w 2250467"/>
                <a:gd name="connsiteY35" fmla="*/ 1962847 h 2159216"/>
                <a:gd name="connsiteX36" fmla="*/ 690202 w 2250467"/>
                <a:gd name="connsiteY36" fmla="*/ 1914926 h 2159216"/>
                <a:gd name="connsiteX37" fmla="*/ 571966 w 2250467"/>
                <a:gd name="connsiteY37" fmla="*/ 1802178 h 2159216"/>
                <a:gd name="connsiteX38" fmla="*/ 524786 w 2250467"/>
                <a:gd name="connsiteY38" fmla="*/ 1788024 h 2159216"/>
                <a:gd name="connsiteX39" fmla="*/ 479568 w 2250467"/>
                <a:gd name="connsiteY39" fmla="*/ 1879678 h 2159216"/>
                <a:gd name="connsiteX40" fmla="*/ 431675 w 2250467"/>
                <a:gd name="connsiteY40" fmla="*/ 1975724 h 2159216"/>
                <a:gd name="connsiteX41" fmla="*/ 415083 w 2250467"/>
                <a:gd name="connsiteY41" fmla="*/ 2154428 h 2159216"/>
                <a:gd name="connsiteX42" fmla="*/ 359711 w 2250467"/>
                <a:gd name="connsiteY42" fmla="*/ 2093993 h 2159216"/>
                <a:gd name="connsiteX43" fmla="*/ 352620 w 2250467"/>
                <a:gd name="connsiteY43" fmla="*/ 1923619 h 2159216"/>
                <a:gd name="connsiteX44" fmla="*/ 271604 w 2250467"/>
                <a:gd name="connsiteY44" fmla="*/ 2013534 h 2159216"/>
                <a:gd name="connsiteX45" fmla="*/ 196532 w 2250467"/>
                <a:gd name="connsiteY45" fmla="*/ 2147095 h 2159216"/>
                <a:gd name="connsiteX46" fmla="*/ 195075 w 2250467"/>
                <a:gd name="connsiteY46" fmla="*/ 2063585 h 2159216"/>
                <a:gd name="connsiteX47" fmla="*/ 125733 w 2250467"/>
                <a:gd name="connsiteY47" fmla="*/ 2068548 h 2159216"/>
                <a:gd name="connsiteX48" fmla="*/ 7828 w 2250467"/>
                <a:gd name="connsiteY48" fmla="*/ 2101018 h 2159216"/>
                <a:gd name="connsiteX49" fmla="*/ 14498 w 2250467"/>
                <a:gd name="connsiteY49" fmla="*/ 2030297 h 2159216"/>
                <a:gd name="connsiteX50" fmla="*/ 158971 w 2250467"/>
                <a:gd name="connsiteY50" fmla="*/ 1998578 h 2159216"/>
                <a:gd name="connsiteX51" fmla="*/ 272602 w 2250467"/>
                <a:gd name="connsiteY51" fmla="*/ 1933372 h 2159216"/>
                <a:gd name="connsiteX52" fmla="*/ 356910 w 2250467"/>
                <a:gd name="connsiteY52" fmla="*/ 1823873 h 2159216"/>
                <a:gd name="connsiteX53" fmla="*/ 210957 w 2250467"/>
                <a:gd name="connsiteY53" fmla="*/ 1771153 h 2159216"/>
                <a:gd name="connsiteX54" fmla="*/ 89132 w 2250467"/>
                <a:gd name="connsiteY54" fmla="*/ 1710191 h 2159216"/>
                <a:gd name="connsiteX55" fmla="*/ 10447 w 2250467"/>
                <a:gd name="connsiteY55" fmla="*/ 1601285 h 2159216"/>
                <a:gd name="connsiteX56" fmla="*/ 103878 w 2250467"/>
                <a:gd name="connsiteY56" fmla="*/ 1401036 h 2159216"/>
                <a:gd name="connsiteX57" fmla="*/ 229659 w 2250467"/>
                <a:gd name="connsiteY57" fmla="*/ 1329523 h 2159216"/>
                <a:gd name="connsiteX58" fmla="*/ 265184 w 2250467"/>
                <a:gd name="connsiteY58" fmla="*/ 1275227 h 2159216"/>
                <a:gd name="connsiteX59" fmla="*/ 384157 w 2250467"/>
                <a:gd name="connsiteY59" fmla="*/ 1092590 h 2159216"/>
                <a:gd name="connsiteX60" fmla="*/ 390402 w 2250467"/>
                <a:gd name="connsiteY60" fmla="*/ 1021107 h 2159216"/>
                <a:gd name="connsiteX61" fmla="*/ 399927 w 2250467"/>
                <a:gd name="connsiteY61" fmla="*/ 960812 h 2159216"/>
                <a:gd name="connsiteX62" fmla="*/ 435646 w 2250467"/>
                <a:gd name="connsiteY62" fmla="*/ 952051 h 2159216"/>
                <a:gd name="connsiteX63" fmla="*/ 465074 w 2250467"/>
                <a:gd name="connsiteY63" fmla="*/ 983142 h 2159216"/>
                <a:gd name="connsiteX64" fmla="*/ 483271 w 2250467"/>
                <a:gd name="connsiteY64" fmla="*/ 966338 h 2159216"/>
                <a:gd name="connsiteX65" fmla="*/ 481743 w 2250467"/>
                <a:gd name="connsiteY65" fmla="*/ 906088 h 2159216"/>
                <a:gd name="connsiteX66" fmla="*/ 533188 w 2250467"/>
                <a:gd name="connsiteY66" fmla="*/ 885556 h 2159216"/>
                <a:gd name="connsiteX67" fmla="*/ 576139 w 2250467"/>
                <a:gd name="connsiteY67" fmla="*/ 930620 h 2159216"/>
                <a:gd name="connsiteX68" fmla="*/ 592808 w 2250467"/>
                <a:gd name="connsiteY68" fmla="*/ 952051 h 2159216"/>
                <a:gd name="connsiteX69" fmla="*/ 621833 w 2250467"/>
                <a:gd name="connsiteY69" fmla="*/ 939380 h 2159216"/>
                <a:gd name="connsiteX70" fmla="*/ 630908 w 2250467"/>
                <a:gd name="connsiteY70" fmla="*/ 880613 h 2159216"/>
                <a:gd name="connsiteX71" fmla="*/ 631942 w 2250467"/>
                <a:gd name="connsiteY71" fmla="*/ 847186 h 2159216"/>
                <a:gd name="connsiteX72" fmla="*/ 652339 w 2250467"/>
                <a:gd name="connsiteY72" fmla="*/ 823463 h 2159216"/>
                <a:gd name="connsiteX73" fmla="*/ 708097 w 2250467"/>
                <a:gd name="connsiteY73" fmla="*/ 804952 h 2159216"/>
                <a:gd name="connsiteX74" fmla="*/ 740446 w 2250467"/>
                <a:gd name="connsiteY74" fmla="*/ 799651 h 2159216"/>
                <a:gd name="connsiteX75" fmla="*/ 758642 w 2250467"/>
                <a:gd name="connsiteY75" fmla="*/ 767167 h 2159216"/>
                <a:gd name="connsiteX76" fmla="*/ 783308 w 2250467"/>
                <a:gd name="connsiteY76" fmla="*/ 759170 h 2159216"/>
                <a:gd name="connsiteX77" fmla="*/ 799977 w 2250467"/>
                <a:gd name="connsiteY77" fmla="*/ 735357 h 2159216"/>
                <a:gd name="connsiteX78" fmla="*/ 823789 w 2250467"/>
                <a:gd name="connsiteY78" fmla="*/ 787745 h 2159216"/>
                <a:gd name="connsiteX79" fmla="*/ 866652 w 2250467"/>
                <a:gd name="connsiteY79" fmla="*/ 785364 h 2159216"/>
                <a:gd name="connsiteX80" fmla="*/ 904752 w 2250467"/>
                <a:gd name="connsiteY80" fmla="*/ 797270 h 2159216"/>
                <a:gd name="connsiteX81" fmla="*/ 928564 w 2250467"/>
                <a:gd name="connsiteY81" fmla="*/ 787745 h 2159216"/>
                <a:gd name="connsiteX82" fmla="*/ 957139 w 2250467"/>
                <a:gd name="connsiteY82" fmla="*/ 859182 h 2159216"/>
                <a:gd name="connsiteX83" fmla="*/ 982075 w 2250467"/>
                <a:gd name="connsiteY83" fmla="*/ 846872 h 2159216"/>
                <a:gd name="connsiteX84" fmla="*/ 1025207 w 2250467"/>
                <a:gd name="connsiteY84" fmla="*/ 852532 h 2159216"/>
                <a:gd name="connsiteX85" fmla="*/ 1059533 w 2250467"/>
                <a:gd name="connsiteY85" fmla="*/ 859182 h 2159216"/>
                <a:gd name="connsiteX86" fmla="*/ 1118884 w 2250467"/>
                <a:gd name="connsiteY86" fmla="*/ 914715 h 2159216"/>
                <a:gd name="connsiteX87" fmla="*/ 1147639 w 2250467"/>
                <a:gd name="connsiteY87" fmla="*/ 899663 h 2159216"/>
                <a:gd name="connsiteX88" fmla="*/ 1183358 w 2250467"/>
                <a:gd name="connsiteY88" fmla="*/ 923476 h 2159216"/>
                <a:gd name="connsiteX89" fmla="*/ 1235746 w 2250467"/>
                <a:gd name="connsiteY89" fmla="*/ 952051 h 2159216"/>
                <a:gd name="connsiteX90" fmla="*/ 1316708 w 2250467"/>
                <a:gd name="connsiteY90" fmla="*/ 956633 h 2159216"/>
                <a:gd name="connsiteX91" fmla="*/ 1340205 w 2250467"/>
                <a:gd name="connsiteY91" fmla="*/ 917680 h 2159216"/>
                <a:gd name="connsiteX92" fmla="*/ 1304802 w 2250467"/>
                <a:gd name="connsiteY92" fmla="*/ 875851 h 2159216"/>
                <a:gd name="connsiteX93" fmla="*/ 1229859 w 2250467"/>
                <a:gd name="connsiteY93" fmla="*/ 823687 h 2159216"/>
                <a:gd name="connsiteX94" fmla="*/ 1142877 w 2250467"/>
                <a:gd name="connsiteY94" fmla="*/ 778220 h 2159216"/>
                <a:gd name="connsiteX95" fmla="*/ 1057646 w 2250467"/>
                <a:gd name="connsiteY95" fmla="*/ 685396 h 2159216"/>
                <a:gd name="connsiteX96" fmla="*/ 1019052 w 2250467"/>
                <a:gd name="connsiteY96" fmla="*/ 663920 h 2159216"/>
                <a:gd name="connsiteX97" fmla="*/ 937460 w 2250467"/>
                <a:gd name="connsiteY97" fmla="*/ 588124 h 2159216"/>
                <a:gd name="connsiteX98" fmla="*/ 907133 w 2250467"/>
                <a:gd name="connsiteY98" fmla="*/ 521045 h 2159216"/>
                <a:gd name="connsiteX99" fmla="*/ 876177 w 2250467"/>
                <a:gd name="connsiteY99" fmla="*/ 471038 h 2159216"/>
                <a:gd name="connsiteX100" fmla="*/ 859193 w 2250467"/>
                <a:gd name="connsiteY100" fmla="*/ 455134 h 2159216"/>
                <a:gd name="connsiteX101" fmla="*/ 864270 w 2250467"/>
                <a:gd name="connsiteY101" fmla="*/ 418651 h 2159216"/>
                <a:gd name="connsiteX102" fmla="*/ 885702 w 2250467"/>
                <a:gd name="connsiteY102" fmla="*/ 378394 h 2159216"/>
                <a:gd name="connsiteX103" fmla="*/ 842839 w 2250467"/>
                <a:gd name="connsiteY103" fmla="*/ 378170 h 2159216"/>
                <a:gd name="connsiteX104" fmla="*/ 800920 w 2250467"/>
                <a:gd name="connsiteY104" fmla="*/ 353099 h 2159216"/>
                <a:gd name="connsiteX105" fmla="*/ 792833 w 2250467"/>
                <a:gd name="connsiteY105" fmla="*/ 290063 h 2159216"/>
                <a:gd name="connsiteX106" fmla="*/ 761877 w 2250467"/>
                <a:gd name="connsiteY106" fmla="*/ 275776 h 2159216"/>
                <a:gd name="connsiteX107" fmla="*/ 756305 w 2250467"/>
                <a:gd name="connsiteY107" fmla="*/ 252862 h 2159216"/>
                <a:gd name="connsiteX108" fmla="*/ 704727 w 2250467"/>
                <a:gd name="connsiteY108" fmla="*/ 256726 h 2159216"/>
                <a:gd name="connsiteX109" fmla="*/ 692821 w 2250467"/>
                <a:gd name="connsiteY109" fmla="*/ 240057 h 2159216"/>
                <a:gd name="connsiteX110" fmla="*/ 642814 w 2250467"/>
                <a:gd name="connsiteY110" fmla="*/ 247201 h 2159216"/>
                <a:gd name="connsiteX111" fmla="*/ 621383 w 2250467"/>
                <a:gd name="connsiteY111" fmla="*/ 235295 h 2159216"/>
                <a:gd name="connsiteX112" fmla="*/ 608758 w 2250467"/>
                <a:gd name="connsiteY112" fmla="*/ 193644 h 2159216"/>
                <a:gd name="connsiteX113" fmla="*/ 534938 w 2250467"/>
                <a:gd name="connsiteY113" fmla="*/ 215075 h 2159216"/>
                <a:gd name="connsiteX114" fmla="*/ 559471 w 2250467"/>
                <a:gd name="connsiteY114" fmla="*/ 178145 h 2159216"/>
                <a:gd name="connsiteX115" fmla="*/ 607096 w 2250467"/>
                <a:gd name="connsiteY115" fmla="*/ 154332 h 2159216"/>
                <a:gd name="connsiteX116" fmla="*/ 642815 w 2250467"/>
                <a:gd name="connsiteY116" fmla="*/ 142426 h 2159216"/>
                <a:gd name="connsiteX117" fmla="*/ 657101 w 2250467"/>
                <a:gd name="connsiteY117" fmla="*/ 92419 h 2159216"/>
                <a:gd name="connsiteX118" fmla="*/ 699964 w 2250467"/>
                <a:gd name="connsiteY118" fmla="*/ 97182 h 2159216"/>
                <a:gd name="connsiteX119" fmla="*/ 803301 w 2250467"/>
                <a:gd name="connsiteY119" fmla="*/ 41649 h 2159216"/>
                <a:gd name="connsiteX120" fmla="*/ 1037113 w 2250467"/>
                <a:gd name="connsiteY120" fmla="*/ 0 h 2159216"/>
                <a:gd name="connsiteX121" fmla="*/ 1135823 w 2250467"/>
                <a:gd name="connsiteY121" fmla="*/ 27677 h 2159216"/>
                <a:gd name="connsiteX122" fmla="*/ 1200027 w 2250467"/>
                <a:gd name="connsiteY122" fmla="*/ 61463 h 2159216"/>
                <a:gd name="connsiteX123" fmla="*/ 1242889 w 2250467"/>
                <a:gd name="connsiteY123" fmla="*/ 90038 h 2159216"/>
                <a:gd name="connsiteX124" fmla="*/ 1424987 w 2250467"/>
                <a:gd name="connsiteY124" fmla="*/ 102933 h 2159216"/>
                <a:gd name="connsiteX0" fmla="*/ 1424987 w 2250467"/>
                <a:gd name="connsiteY0" fmla="*/ 102933 h 2159216"/>
                <a:gd name="connsiteX1" fmla="*/ 1343486 w 2250467"/>
                <a:gd name="connsiteY1" fmla="*/ 309068 h 2159216"/>
                <a:gd name="connsiteX2" fmla="*/ 1317607 w 2250467"/>
                <a:gd name="connsiteY2" fmla="*/ 464344 h 2159216"/>
                <a:gd name="connsiteX3" fmla="*/ 1472882 w 2250467"/>
                <a:gd name="connsiteY3" fmla="*/ 610993 h 2159216"/>
                <a:gd name="connsiteX4" fmla="*/ 1648693 w 2250467"/>
                <a:gd name="connsiteY4" fmla="*/ 658206 h 2159216"/>
                <a:gd name="connsiteX5" fmla="*/ 1841839 w 2250467"/>
                <a:gd name="connsiteY5" fmla="*/ 708476 h 2159216"/>
                <a:gd name="connsiteX6" fmla="*/ 1926506 w 2250467"/>
                <a:gd name="connsiteY6" fmla="*/ 761392 h 2159216"/>
                <a:gd name="connsiteX7" fmla="*/ 1973575 w 2250467"/>
                <a:gd name="connsiteY7" fmla="*/ 852781 h 2159216"/>
                <a:gd name="connsiteX8" fmla="*/ 1951797 w 2250467"/>
                <a:gd name="connsiteY8" fmla="*/ 1000919 h 2159216"/>
                <a:gd name="connsiteX9" fmla="*/ 2066736 w 2250467"/>
                <a:gd name="connsiteY9" fmla="*/ 1145092 h 2159216"/>
                <a:gd name="connsiteX10" fmla="*/ 2194025 w 2250467"/>
                <a:gd name="connsiteY10" fmla="*/ 1254091 h 2159216"/>
                <a:gd name="connsiteX11" fmla="*/ 2197909 w 2250467"/>
                <a:gd name="connsiteY11" fmla="*/ 1336880 h 2159216"/>
                <a:gd name="connsiteX12" fmla="*/ 2085256 w 2250467"/>
                <a:gd name="connsiteY12" fmla="*/ 1385809 h 2159216"/>
                <a:gd name="connsiteX13" fmla="*/ 2122298 w 2250467"/>
                <a:gd name="connsiteY13" fmla="*/ 1491644 h 2159216"/>
                <a:gd name="connsiteX14" fmla="*/ 2250467 w 2250467"/>
                <a:gd name="connsiteY14" fmla="*/ 1575304 h 2159216"/>
                <a:gd name="connsiteX15" fmla="*/ 2223321 w 2250467"/>
                <a:gd name="connsiteY15" fmla="*/ 1645553 h 2159216"/>
                <a:gd name="connsiteX16" fmla="*/ 2180079 w 2250467"/>
                <a:gd name="connsiteY16" fmla="*/ 1676585 h 2159216"/>
                <a:gd name="connsiteX17" fmla="*/ 2108091 w 2250467"/>
                <a:gd name="connsiteY17" fmla="*/ 1631356 h 2159216"/>
                <a:gd name="connsiteX18" fmla="*/ 1987361 w 2250467"/>
                <a:gd name="connsiteY18" fmla="*/ 1555143 h 2159216"/>
                <a:gd name="connsiteX19" fmla="*/ 1892109 w 2250467"/>
                <a:gd name="connsiteY19" fmla="*/ 1422853 h 2159216"/>
                <a:gd name="connsiteX20" fmla="*/ 1826865 w 2250467"/>
                <a:gd name="connsiteY20" fmla="*/ 1328572 h 2159216"/>
                <a:gd name="connsiteX21" fmla="*/ 1781113 w 2250467"/>
                <a:gd name="connsiteY21" fmla="*/ 1315125 h 2159216"/>
                <a:gd name="connsiteX22" fmla="*/ 1728068 w 2250467"/>
                <a:gd name="connsiteY22" fmla="*/ 1330247 h 2159216"/>
                <a:gd name="connsiteX23" fmla="*/ 1685734 w 2250467"/>
                <a:gd name="connsiteY23" fmla="*/ 1369935 h 2159216"/>
                <a:gd name="connsiteX24" fmla="*/ 1622234 w 2250467"/>
                <a:gd name="connsiteY24" fmla="*/ 1444018 h 2159216"/>
                <a:gd name="connsiteX25" fmla="*/ 1632818 w 2250467"/>
                <a:gd name="connsiteY25" fmla="*/ 1549851 h 2159216"/>
                <a:gd name="connsiteX26" fmla="*/ 1635465 w 2250467"/>
                <a:gd name="connsiteY26" fmla="*/ 1637217 h 2159216"/>
                <a:gd name="connsiteX27" fmla="*/ 1667213 w 2250467"/>
                <a:gd name="connsiteY27" fmla="*/ 1780039 h 2159216"/>
                <a:gd name="connsiteX28" fmla="*/ 1631492 w 2250467"/>
                <a:gd name="connsiteY28" fmla="*/ 1846827 h 2159216"/>
                <a:gd name="connsiteX29" fmla="*/ 1561712 w 2250467"/>
                <a:gd name="connsiteY29" fmla="*/ 1806126 h 2159216"/>
                <a:gd name="connsiteX30" fmla="*/ 1524935 w 2250467"/>
                <a:gd name="connsiteY30" fmla="*/ 1687857 h 2159216"/>
                <a:gd name="connsiteX31" fmla="*/ 1251884 w 2250467"/>
                <a:gd name="connsiteY31" fmla="*/ 1750563 h 2159216"/>
                <a:gd name="connsiteX32" fmla="*/ 1251818 w 2250467"/>
                <a:gd name="connsiteY32" fmla="*/ 1631873 h 2159216"/>
                <a:gd name="connsiteX33" fmla="*/ 1172394 w 2250467"/>
                <a:gd name="connsiteY33" fmla="*/ 1669510 h 2159216"/>
                <a:gd name="connsiteX34" fmla="*/ 1140693 w 2250467"/>
                <a:gd name="connsiteY34" fmla="*/ 1886171 h 2159216"/>
                <a:gd name="connsiteX35" fmla="*/ 876927 w 2250467"/>
                <a:gd name="connsiteY35" fmla="*/ 1962847 h 2159216"/>
                <a:gd name="connsiteX36" fmla="*/ 690202 w 2250467"/>
                <a:gd name="connsiteY36" fmla="*/ 1914926 h 2159216"/>
                <a:gd name="connsiteX37" fmla="*/ 571966 w 2250467"/>
                <a:gd name="connsiteY37" fmla="*/ 1802178 h 2159216"/>
                <a:gd name="connsiteX38" fmla="*/ 524786 w 2250467"/>
                <a:gd name="connsiteY38" fmla="*/ 1788024 h 2159216"/>
                <a:gd name="connsiteX39" fmla="*/ 479568 w 2250467"/>
                <a:gd name="connsiteY39" fmla="*/ 1879678 h 2159216"/>
                <a:gd name="connsiteX40" fmla="*/ 431675 w 2250467"/>
                <a:gd name="connsiteY40" fmla="*/ 1975724 h 2159216"/>
                <a:gd name="connsiteX41" fmla="*/ 415083 w 2250467"/>
                <a:gd name="connsiteY41" fmla="*/ 2154428 h 2159216"/>
                <a:gd name="connsiteX42" fmla="*/ 359711 w 2250467"/>
                <a:gd name="connsiteY42" fmla="*/ 2093993 h 2159216"/>
                <a:gd name="connsiteX43" fmla="*/ 352620 w 2250467"/>
                <a:gd name="connsiteY43" fmla="*/ 1923619 h 2159216"/>
                <a:gd name="connsiteX44" fmla="*/ 271604 w 2250467"/>
                <a:gd name="connsiteY44" fmla="*/ 2013534 h 2159216"/>
                <a:gd name="connsiteX45" fmla="*/ 196532 w 2250467"/>
                <a:gd name="connsiteY45" fmla="*/ 2147095 h 2159216"/>
                <a:gd name="connsiteX46" fmla="*/ 195075 w 2250467"/>
                <a:gd name="connsiteY46" fmla="*/ 2063585 h 2159216"/>
                <a:gd name="connsiteX47" fmla="*/ 125733 w 2250467"/>
                <a:gd name="connsiteY47" fmla="*/ 2068548 h 2159216"/>
                <a:gd name="connsiteX48" fmla="*/ 7828 w 2250467"/>
                <a:gd name="connsiteY48" fmla="*/ 2101018 h 2159216"/>
                <a:gd name="connsiteX49" fmla="*/ 14498 w 2250467"/>
                <a:gd name="connsiteY49" fmla="*/ 2030297 h 2159216"/>
                <a:gd name="connsiteX50" fmla="*/ 158971 w 2250467"/>
                <a:gd name="connsiteY50" fmla="*/ 1998578 h 2159216"/>
                <a:gd name="connsiteX51" fmla="*/ 272602 w 2250467"/>
                <a:gd name="connsiteY51" fmla="*/ 1933372 h 2159216"/>
                <a:gd name="connsiteX52" fmla="*/ 356910 w 2250467"/>
                <a:gd name="connsiteY52" fmla="*/ 1823873 h 2159216"/>
                <a:gd name="connsiteX53" fmla="*/ 210957 w 2250467"/>
                <a:gd name="connsiteY53" fmla="*/ 1771153 h 2159216"/>
                <a:gd name="connsiteX54" fmla="*/ 89132 w 2250467"/>
                <a:gd name="connsiteY54" fmla="*/ 1710191 h 2159216"/>
                <a:gd name="connsiteX55" fmla="*/ 10447 w 2250467"/>
                <a:gd name="connsiteY55" fmla="*/ 1601285 h 2159216"/>
                <a:gd name="connsiteX56" fmla="*/ 103878 w 2250467"/>
                <a:gd name="connsiteY56" fmla="*/ 1401036 h 2159216"/>
                <a:gd name="connsiteX57" fmla="*/ 229659 w 2250467"/>
                <a:gd name="connsiteY57" fmla="*/ 1329523 h 2159216"/>
                <a:gd name="connsiteX58" fmla="*/ 265184 w 2250467"/>
                <a:gd name="connsiteY58" fmla="*/ 1275227 h 2159216"/>
                <a:gd name="connsiteX59" fmla="*/ 384157 w 2250467"/>
                <a:gd name="connsiteY59" fmla="*/ 1092590 h 2159216"/>
                <a:gd name="connsiteX60" fmla="*/ 390402 w 2250467"/>
                <a:gd name="connsiteY60" fmla="*/ 1021107 h 2159216"/>
                <a:gd name="connsiteX61" fmla="*/ 399927 w 2250467"/>
                <a:gd name="connsiteY61" fmla="*/ 960812 h 2159216"/>
                <a:gd name="connsiteX62" fmla="*/ 435646 w 2250467"/>
                <a:gd name="connsiteY62" fmla="*/ 952051 h 2159216"/>
                <a:gd name="connsiteX63" fmla="*/ 465074 w 2250467"/>
                <a:gd name="connsiteY63" fmla="*/ 983142 h 2159216"/>
                <a:gd name="connsiteX64" fmla="*/ 483271 w 2250467"/>
                <a:gd name="connsiteY64" fmla="*/ 966338 h 2159216"/>
                <a:gd name="connsiteX65" fmla="*/ 481743 w 2250467"/>
                <a:gd name="connsiteY65" fmla="*/ 906088 h 2159216"/>
                <a:gd name="connsiteX66" fmla="*/ 533188 w 2250467"/>
                <a:gd name="connsiteY66" fmla="*/ 885556 h 2159216"/>
                <a:gd name="connsiteX67" fmla="*/ 576139 w 2250467"/>
                <a:gd name="connsiteY67" fmla="*/ 930620 h 2159216"/>
                <a:gd name="connsiteX68" fmla="*/ 592808 w 2250467"/>
                <a:gd name="connsiteY68" fmla="*/ 952051 h 2159216"/>
                <a:gd name="connsiteX69" fmla="*/ 621833 w 2250467"/>
                <a:gd name="connsiteY69" fmla="*/ 939380 h 2159216"/>
                <a:gd name="connsiteX70" fmla="*/ 630908 w 2250467"/>
                <a:gd name="connsiteY70" fmla="*/ 880613 h 2159216"/>
                <a:gd name="connsiteX71" fmla="*/ 631942 w 2250467"/>
                <a:gd name="connsiteY71" fmla="*/ 847186 h 2159216"/>
                <a:gd name="connsiteX72" fmla="*/ 652339 w 2250467"/>
                <a:gd name="connsiteY72" fmla="*/ 823463 h 2159216"/>
                <a:gd name="connsiteX73" fmla="*/ 708097 w 2250467"/>
                <a:gd name="connsiteY73" fmla="*/ 804952 h 2159216"/>
                <a:gd name="connsiteX74" fmla="*/ 740446 w 2250467"/>
                <a:gd name="connsiteY74" fmla="*/ 799651 h 2159216"/>
                <a:gd name="connsiteX75" fmla="*/ 758642 w 2250467"/>
                <a:gd name="connsiteY75" fmla="*/ 767167 h 2159216"/>
                <a:gd name="connsiteX76" fmla="*/ 783308 w 2250467"/>
                <a:gd name="connsiteY76" fmla="*/ 759170 h 2159216"/>
                <a:gd name="connsiteX77" fmla="*/ 799977 w 2250467"/>
                <a:gd name="connsiteY77" fmla="*/ 735357 h 2159216"/>
                <a:gd name="connsiteX78" fmla="*/ 823789 w 2250467"/>
                <a:gd name="connsiteY78" fmla="*/ 787745 h 2159216"/>
                <a:gd name="connsiteX79" fmla="*/ 866652 w 2250467"/>
                <a:gd name="connsiteY79" fmla="*/ 785364 h 2159216"/>
                <a:gd name="connsiteX80" fmla="*/ 904752 w 2250467"/>
                <a:gd name="connsiteY80" fmla="*/ 797270 h 2159216"/>
                <a:gd name="connsiteX81" fmla="*/ 928564 w 2250467"/>
                <a:gd name="connsiteY81" fmla="*/ 787745 h 2159216"/>
                <a:gd name="connsiteX82" fmla="*/ 957139 w 2250467"/>
                <a:gd name="connsiteY82" fmla="*/ 859182 h 2159216"/>
                <a:gd name="connsiteX83" fmla="*/ 982075 w 2250467"/>
                <a:gd name="connsiteY83" fmla="*/ 846872 h 2159216"/>
                <a:gd name="connsiteX84" fmla="*/ 1025207 w 2250467"/>
                <a:gd name="connsiteY84" fmla="*/ 852532 h 2159216"/>
                <a:gd name="connsiteX85" fmla="*/ 1059533 w 2250467"/>
                <a:gd name="connsiteY85" fmla="*/ 859182 h 2159216"/>
                <a:gd name="connsiteX86" fmla="*/ 1118884 w 2250467"/>
                <a:gd name="connsiteY86" fmla="*/ 914715 h 2159216"/>
                <a:gd name="connsiteX87" fmla="*/ 1147639 w 2250467"/>
                <a:gd name="connsiteY87" fmla="*/ 899663 h 2159216"/>
                <a:gd name="connsiteX88" fmla="*/ 1183358 w 2250467"/>
                <a:gd name="connsiteY88" fmla="*/ 923476 h 2159216"/>
                <a:gd name="connsiteX89" fmla="*/ 1235746 w 2250467"/>
                <a:gd name="connsiteY89" fmla="*/ 952051 h 2159216"/>
                <a:gd name="connsiteX90" fmla="*/ 1316708 w 2250467"/>
                <a:gd name="connsiteY90" fmla="*/ 956633 h 2159216"/>
                <a:gd name="connsiteX91" fmla="*/ 1340205 w 2250467"/>
                <a:gd name="connsiteY91" fmla="*/ 917680 h 2159216"/>
                <a:gd name="connsiteX92" fmla="*/ 1304802 w 2250467"/>
                <a:gd name="connsiteY92" fmla="*/ 875851 h 2159216"/>
                <a:gd name="connsiteX93" fmla="*/ 1229859 w 2250467"/>
                <a:gd name="connsiteY93" fmla="*/ 823687 h 2159216"/>
                <a:gd name="connsiteX94" fmla="*/ 1142877 w 2250467"/>
                <a:gd name="connsiteY94" fmla="*/ 778220 h 2159216"/>
                <a:gd name="connsiteX95" fmla="*/ 1057646 w 2250467"/>
                <a:gd name="connsiteY95" fmla="*/ 685396 h 2159216"/>
                <a:gd name="connsiteX96" fmla="*/ 1019052 w 2250467"/>
                <a:gd name="connsiteY96" fmla="*/ 663920 h 2159216"/>
                <a:gd name="connsiteX97" fmla="*/ 937460 w 2250467"/>
                <a:gd name="connsiteY97" fmla="*/ 588124 h 2159216"/>
                <a:gd name="connsiteX98" fmla="*/ 907133 w 2250467"/>
                <a:gd name="connsiteY98" fmla="*/ 521045 h 2159216"/>
                <a:gd name="connsiteX99" fmla="*/ 876177 w 2250467"/>
                <a:gd name="connsiteY99" fmla="*/ 471038 h 2159216"/>
                <a:gd name="connsiteX100" fmla="*/ 859193 w 2250467"/>
                <a:gd name="connsiteY100" fmla="*/ 455134 h 2159216"/>
                <a:gd name="connsiteX101" fmla="*/ 864270 w 2250467"/>
                <a:gd name="connsiteY101" fmla="*/ 418651 h 2159216"/>
                <a:gd name="connsiteX102" fmla="*/ 885702 w 2250467"/>
                <a:gd name="connsiteY102" fmla="*/ 378394 h 2159216"/>
                <a:gd name="connsiteX103" fmla="*/ 842839 w 2250467"/>
                <a:gd name="connsiteY103" fmla="*/ 378170 h 2159216"/>
                <a:gd name="connsiteX104" fmla="*/ 800920 w 2250467"/>
                <a:gd name="connsiteY104" fmla="*/ 353099 h 2159216"/>
                <a:gd name="connsiteX105" fmla="*/ 792833 w 2250467"/>
                <a:gd name="connsiteY105" fmla="*/ 290063 h 2159216"/>
                <a:gd name="connsiteX106" fmla="*/ 761877 w 2250467"/>
                <a:gd name="connsiteY106" fmla="*/ 275776 h 2159216"/>
                <a:gd name="connsiteX107" fmla="*/ 756305 w 2250467"/>
                <a:gd name="connsiteY107" fmla="*/ 252862 h 2159216"/>
                <a:gd name="connsiteX108" fmla="*/ 704727 w 2250467"/>
                <a:gd name="connsiteY108" fmla="*/ 256726 h 2159216"/>
                <a:gd name="connsiteX109" fmla="*/ 692821 w 2250467"/>
                <a:gd name="connsiteY109" fmla="*/ 240057 h 2159216"/>
                <a:gd name="connsiteX110" fmla="*/ 642814 w 2250467"/>
                <a:gd name="connsiteY110" fmla="*/ 247201 h 2159216"/>
                <a:gd name="connsiteX111" fmla="*/ 621383 w 2250467"/>
                <a:gd name="connsiteY111" fmla="*/ 235295 h 2159216"/>
                <a:gd name="connsiteX112" fmla="*/ 608758 w 2250467"/>
                <a:gd name="connsiteY112" fmla="*/ 193644 h 2159216"/>
                <a:gd name="connsiteX113" fmla="*/ 534938 w 2250467"/>
                <a:gd name="connsiteY113" fmla="*/ 215075 h 2159216"/>
                <a:gd name="connsiteX114" fmla="*/ 559471 w 2250467"/>
                <a:gd name="connsiteY114" fmla="*/ 178145 h 2159216"/>
                <a:gd name="connsiteX115" fmla="*/ 607096 w 2250467"/>
                <a:gd name="connsiteY115" fmla="*/ 154332 h 2159216"/>
                <a:gd name="connsiteX116" fmla="*/ 642815 w 2250467"/>
                <a:gd name="connsiteY116" fmla="*/ 142426 h 2159216"/>
                <a:gd name="connsiteX117" fmla="*/ 657101 w 2250467"/>
                <a:gd name="connsiteY117" fmla="*/ 92419 h 2159216"/>
                <a:gd name="connsiteX118" fmla="*/ 699964 w 2250467"/>
                <a:gd name="connsiteY118" fmla="*/ 97182 h 2159216"/>
                <a:gd name="connsiteX119" fmla="*/ 803301 w 2250467"/>
                <a:gd name="connsiteY119" fmla="*/ 41649 h 2159216"/>
                <a:gd name="connsiteX120" fmla="*/ 1037113 w 2250467"/>
                <a:gd name="connsiteY120" fmla="*/ 0 h 2159216"/>
                <a:gd name="connsiteX121" fmla="*/ 1135823 w 2250467"/>
                <a:gd name="connsiteY121" fmla="*/ 27677 h 2159216"/>
                <a:gd name="connsiteX122" fmla="*/ 1200027 w 2250467"/>
                <a:gd name="connsiteY122" fmla="*/ 61463 h 2159216"/>
                <a:gd name="connsiteX123" fmla="*/ 1242889 w 2250467"/>
                <a:gd name="connsiteY123" fmla="*/ 90038 h 2159216"/>
                <a:gd name="connsiteX124" fmla="*/ 1424987 w 2250467"/>
                <a:gd name="connsiteY124" fmla="*/ 102933 h 2159216"/>
                <a:gd name="connsiteX0" fmla="*/ 1424987 w 2250467"/>
                <a:gd name="connsiteY0" fmla="*/ 102933 h 2159216"/>
                <a:gd name="connsiteX1" fmla="*/ 1343486 w 2250467"/>
                <a:gd name="connsiteY1" fmla="*/ 309068 h 2159216"/>
                <a:gd name="connsiteX2" fmla="*/ 1317607 w 2250467"/>
                <a:gd name="connsiteY2" fmla="*/ 464344 h 2159216"/>
                <a:gd name="connsiteX3" fmla="*/ 1472882 w 2250467"/>
                <a:gd name="connsiteY3" fmla="*/ 610993 h 2159216"/>
                <a:gd name="connsiteX4" fmla="*/ 1648693 w 2250467"/>
                <a:gd name="connsiteY4" fmla="*/ 658206 h 2159216"/>
                <a:gd name="connsiteX5" fmla="*/ 1841839 w 2250467"/>
                <a:gd name="connsiteY5" fmla="*/ 708476 h 2159216"/>
                <a:gd name="connsiteX6" fmla="*/ 1926506 w 2250467"/>
                <a:gd name="connsiteY6" fmla="*/ 761392 h 2159216"/>
                <a:gd name="connsiteX7" fmla="*/ 1973575 w 2250467"/>
                <a:gd name="connsiteY7" fmla="*/ 852781 h 2159216"/>
                <a:gd name="connsiteX8" fmla="*/ 1951797 w 2250467"/>
                <a:gd name="connsiteY8" fmla="*/ 1000919 h 2159216"/>
                <a:gd name="connsiteX9" fmla="*/ 2066736 w 2250467"/>
                <a:gd name="connsiteY9" fmla="*/ 1145092 h 2159216"/>
                <a:gd name="connsiteX10" fmla="*/ 2194025 w 2250467"/>
                <a:gd name="connsiteY10" fmla="*/ 1254091 h 2159216"/>
                <a:gd name="connsiteX11" fmla="*/ 2197909 w 2250467"/>
                <a:gd name="connsiteY11" fmla="*/ 1336880 h 2159216"/>
                <a:gd name="connsiteX12" fmla="*/ 2085256 w 2250467"/>
                <a:gd name="connsiteY12" fmla="*/ 1385809 h 2159216"/>
                <a:gd name="connsiteX13" fmla="*/ 2122298 w 2250467"/>
                <a:gd name="connsiteY13" fmla="*/ 1491644 h 2159216"/>
                <a:gd name="connsiteX14" fmla="*/ 2250467 w 2250467"/>
                <a:gd name="connsiteY14" fmla="*/ 1575304 h 2159216"/>
                <a:gd name="connsiteX15" fmla="*/ 2223321 w 2250467"/>
                <a:gd name="connsiteY15" fmla="*/ 1645553 h 2159216"/>
                <a:gd name="connsiteX16" fmla="*/ 2180079 w 2250467"/>
                <a:gd name="connsiteY16" fmla="*/ 1676585 h 2159216"/>
                <a:gd name="connsiteX17" fmla="*/ 2108091 w 2250467"/>
                <a:gd name="connsiteY17" fmla="*/ 1631356 h 2159216"/>
                <a:gd name="connsiteX18" fmla="*/ 1987361 w 2250467"/>
                <a:gd name="connsiteY18" fmla="*/ 1555143 h 2159216"/>
                <a:gd name="connsiteX19" fmla="*/ 1892109 w 2250467"/>
                <a:gd name="connsiteY19" fmla="*/ 1422853 h 2159216"/>
                <a:gd name="connsiteX20" fmla="*/ 1826865 w 2250467"/>
                <a:gd name="connsiteY20" fmla="*/ 1328572 h 2159216"/>
                <a:gd name="connsiteX21" fmla="*/ 1781113 w 2250467"/>
                <a:gd name="connsiteY21" fmla="*/ 1315125 h 2159216"/>
                <a:gd name="connsiteX22" fmla="*/ 1728068 w 2250467"/>
                <a:gd name="connsiteY22" fmla="*/ 1330247 h 2159216"/>
                <a:gd name="connsiteX23" fmla="*/ 1685734 w 2250467"/>
                <a:gd name="connsiteY23" fmla="*/ 1369935 h 2159216"/>
                <a:gd name="connsiteX24" fmla="*/ 1622234 w 2250467"/>
                <a:gd name="connsiteY24" fmla="*/ 1444018 h 2159216"/>
                <a:gd name="connsiteX25" fmla="*/ 1632818 w 2250467"/>
                <a:gd name="connsiteY25" fmla="*/ 1549851 h 2159216"/>
                <a:gd name="connsiteX26" fmla="*/ 1635465 w 2250467"/>
                <a:gd name="connsiteY26" fmla="*/ 1637217 h 2159216"/>
                <a:gd name="connsiteX27" fmla="*/ 1667213 w 2250467"/>
                <a:gd name="connsiteY27" fmla="*/ 1780039 h 2159216"/>
                <a:gd name="connsiteX28" fmla="*/ 1631492 w 2250467"/>
                <a:gd name="connsiteY28" fmla="*/ 1846827 h 2159216"/>
                <a:gd name="connsiteX29" fmla="*/ 1561712 w 2250467"/>
                <a:gd name="connsiteY29" fmla="*/ 1806126 h 2159216"/>
                <a:gd name="connsiteX30" fmla="*/ 1524935 w 2250467"/>
                <a:gd name="connsiteY30" fmla="*/ 1687857 h 2159216"/>
                <a:gd name="connsiteX31" fmla="*/ 1447676 w 2250467"/>
                <a:gd name="connsiteY31" fmla="*/ 1578584 h 2159216"/>
                <a:gd name="connsiteX32" fmla="*/ 1251818 w 2250467"/>
                <a:gd name="connsiteY32" fmla="*/ 1631873 h 2159216"/>
                <a:gd name="connsiteX33" fmla="*/ 1172394 w 2250467"/>
                <a:gd name="connsiteY33" fmla="*/ 1669510 h 2159216"/>
                <a:gd name="connsiteX34" fmla="*/ 1140693 w 2250467"/>
                <a:gd name="connsiteY34" fmla="*/ 1886171 h 2159216"/>
                <a:gd name="connsiteX35" fmla="*/ 876927 w 2250467"/>
                <a:gd name="connsiteY35" fmla="*/ 1962847 h 2159216"/>
                <a:gd name="connsiteX36" fmla="*/ 690202 w 2250467"/>
                <a:gd name="connsiteY36" fmla="*/ 1914926 h 2159216"/>
                <a:gd name="connsiteX37" fmla="*/ 571966 w 2250467"/>
                <a:gd name="connsiteY37" fmla="*/ 1802178 h 2159216"/>
                <a:gd name="connsiteX38" fmla="*/ 524786 w 2250467"/>
                <a:gd name="connsiteY38" fmla="*/ 1788024 h 2159216"/>
                <a:gd name="connsiteX39" fmla="*/ 479568 w 2250467"/>
                <a:gd name="connsiteY39" fmla="*/ 1879678 h 2159216"/>
                <a:gd name="connsiteX40" fmla="*/ 431675 w 2250467"/>
                <a:gd name="connsiteY40" fmla="*/ 1975724 h 2159216"/>
                <a:gd name="connsiteX41" fmla="*/ 415083 w 2250467"/>
                <a:gd name="connsiteY41" fmla="*/ 2154428 h 2159216"/>
                <a:gd name="connsiteX42" fmla="*/ 359711 w 2250467"/>
                <a:gd name="connsiteY42" fmla="*/ 2093993 h 2159216"/>
                <a:gd name="connsiteX43" fmla="*/ 352620 w 2250467"/>
                <a:gd name="connsiteY43" fmla="*/ 1923619 h 2159216"/>
                <a:gd name="connsiteX44" fmla="*/ 271604 w 2250467"/>
                <a:gd name="connsiteY44" fmla="*/ 2013534 h 2159216"/>
                <a:gd name="connsiteX45" fmla="*/ 196532 w 2250467"/>
                <a:gd name="connsiteY45" fmla="*/ 2147095 h 2159216"/>
                <a:gd name="connsiteX46" fmla="*/ 195075 w 2250467"/>
                <a:gd name="connsiteY46" fmla="*/ 2063585 h 2159216"/>
                <a:gd name="connsiteX47" fmla="*/ 125733 w 2250467"/>
                <a:gd name="connsiteY47" fmla="*/ 2068548 h 2159216"/>
                <a:gd name="connsiteX48" fmla="*/ 7828 w 2250467"/>
                <a:gd name="connsiteY48" fmla="*/ 2101018 h 2159216"/>
                <a:gd name="connsiteX49" fmla="*/ 14498 w 2250467"/>
                <a:gd name="connsiteY49" fmla="*/ 2030297 h 2159216"/>
                <a:gd name="connsiteX50" fmla="*/ 158971 w 2250467"/>
                <a:gd name="connsiteY50" fmla="*/ 1998578 h 2159216"/>
                <a:gd name="connsiteX51" fmla="*/ 272602 w 2250467"/>
                <a:gd name="connsiteY51" fmla="*/ 1933372 h 2159216"/>
                <a:gd name="connsiteX52" fmla="*/ 356910 w 2250467"/>
                <a:gd name="connsiteY52" fmla="*/ 1823873 h 2159216"/>
                <a:gd name="connsiteX53" fmla="*/ 210957 w 2250467"/>
                <a:gd name="connsiteY53" fmla="*/ 1771153 h 2159216"/>
                <a:gd name="connsiteX54" fmla="*/ 89132 w 2250467"/>
                <a:gd name="connsiteY54" fmla="*/ 1710191 h 2159216"/>
                <a:gd name="connsiteX55" fmla="*/ 10447 w 2250467"/>
                <a:gd name="connsiteY55" fmla="*/ 1601285 h 2159216"/>
                <a:gd name="connsiteX56" fmla="*/ 103878 w 2250467"/>
                <a:gd name="connsiteY56" fmla="*/ 1401036 h 2159216"/>
                <a:gd name="connsiteX57" fmla="*/ 229659 w 2250467"/>
                <a:gd name="connsiteY57" fmla="*/ 1329523 h 2159216"/>
                <a:gd name="connsiteX58" fmla="*/ 265184 w 2250467"/>
                <a:gd name="connsiteY58" fmla="*/ 1275227 h 2159216"/>
                <a:gd name="connsiteX59" fmla="*/ 384157 w 2250467"/>
                <a:gd name="connsiteY59" fmla="*/ 1092590 h 2159216"/>
                <a:gd name="connsiteX60" fmla="*/ 390402 w 2250467"/>
                <a:gd name="connsiteY60" fmla="*/ 1021107 h 2159216"/>
                <a:gd name="connsiteX61" fmla="*/ 399927 w 2250467"/>
                <a:gd name="connsiteY61" fmla="*/ 960812 h 2159216"/>
                <a:gd name="connsiteX62" fmla="*/ 435646 w 2250467"/>
                <a:gd name="connsiteY62" fmla="*/ 952051 h 2159216"/>
                <a:gd name="connsiteX63" fmla="*/ 465074 w 2250467"/>
                <a:gd name="connsiteY63" fmla="*/ 983142 h 2159216"/>
                <a:gd name="connsiteX64" fmla="*/ 483271 w 2250467"/>
                <a:gd name="connsiteY64" fmla="*/ 966338 h 2159216"/>
                <a:gd name="connsiteX65" fmla="*/ 481743 w 2250467"/>
                <a:gd name="connsiteY65" fmla="*/ 906088 h 2159216"/>
                <a:gd name="connsiteX66" fmla="*/ 533188 w 2250467"/>
                <a:gd name="connsiteY66" fmla="*/ 885556 h 2159216"/>
                <a:gd name="connsiteX67" fmla="*/ 576139 w 2250467"/>
                <a:gd name="connsiteY67" fmla="*/ 930620 h 2159216"/>
                <a:gd name="connsiteX68" fmla="*/ 592808 w 2250467"/>
                <a:gd name="connsiteY68" fmla="*/ 952051 h 2159216"/>
                <a:gd name="connsiteX69" fmla="*/ 621833 w 2250467"/>
                <a:gd name="connsiteY69" fmla="*/ 939380 h 2159216"/>
                <a:gd name="connsiteX70" fmla="*/ 630908 w 2250467"/>
                <a:gd name="connsiteY70" fmla="*/ 880613 h 2159216"/>
                <a:gd name="connsiteX71" fmla="*/ 631942 w 2250467"/>
                <a:gd name="connsiteY71" fmla="*/ 847186 h 2159216"/>
                <a:gd name="connsiteX72" fmla="*/ 652339 w 2250467"/>
                <a:gd name="connsiteY72" fmla="*/ 823463 h 2159216"/>
                <a:gd name="connsiteX73" fmla="*/ 708097 w 2250467"/>
                <a:gd name="connsiteY73" fmla="*/ 804952 h 2159216"/>
                <a:gd name="connsiteX74" fmla="*/ 740446 w 2250467"/>
                <a:gd name="connsiteY74" fmla="*/ 799651 h 2159216"/>
                <a:gd name="connsiteX75" fmla="*/ 758642 w 2250467"/>
                <a:gd name="connsiteY75" fmla="*/ 767167 h 2159216"/>
                <a:gd name="connsiteX76" fmla="*/ 783308 w 2250467"/>
                <a:gd name="connsiteY76" fmla="*/ 759170 h 2159216"/>
                <a:gd name="connsiteX77" fmla="*/ 799977 w 2250467"/>
                <a:gd name="connsiteY77" fmla="*/ 735357 h 2159216"/>
                <a:gd name="connsiteX78" fmla="*/ 823789 w 2250467"/>
                <a:gd name="connsiteY78" fmla="*/ 787745 h 2159216"/>
                <a:gd name="connsiteX79" fmla="*/ 866652 w 2250467"/>
                <a:gd name="connsiteY79" fmla="*/ 785364 h 2159216"/>
                <a:gd name="connsiteX80" fmla="*/ 904752 w 2250467"/>
                <a:gd name="connsiteY80" fmla="*/ 797270 h 2159216"/>
                <a:gd name="connsiteX81" fmla="*/ 928564 w 2250467"/>
                <a:gd name="connsiteY81" fmla="*/ 787745 h 2159216"/>
                <a:gd name="connsiteX82" fmla="*/ 957139 w 2250467"/>
                <a:gd name="connsiteY82" fmla="*/ 859182 h 2159216"/>
                <a:gd name="connsiteX83" fmla="*/ 982075 w 2250467"/>
                <a:gd name="connsiteY83" fmla="*/ 846872 h 2159216"/>
                <a:gd name="connsiteX84" fmla="*/ 1025207 w 2250467"/>
                <a:gd name="connsiteY84" fmla="*/ 852532 h 2159216"/>
                <a:gd name="connsiteX85" fmla="*/ 1059533 w 2250467"/>
                <a:gd name="connsiteY85" fmla="*/ 859182 h 2159216"/>
                <a:gd name="connsiteX86" fmla="*/ 1118884 w 2250467"/>
                <a:gd name="connsiteY86" fmla="*/ 914715 h 2159216"/>
                <a:gd name="connsiteX87" fmla="*/ 1147639 w 2250467"/>
                <a:gd name="connsiteY87" fmla="*/ 899663 h 2159216"/>
                <a:gd name="connsiteX88" fmla="*/ 1183358 w 2250467"/>
                <a:gd name="connsiteY88" fmla="*/ 923476 h 2159216"/>
                <a:gd name="connsiteX89" fmla="*/ 1235746 w 2250467"/>
                <a:gd name="connsiteY89" fmla="*/ 952051 h 2159216"/>
                <a:gd name="connsiteX90" fmla="*/ 1316708 w 2250467"/>
                <a:gd name="connsiteY90" fmla="*/ 956633 h 2159216"/>
                <a:gd name="connsiteX91" fmla="*/ 1340205 w 2250467"/>
                <a:gd name="connsiteY91" fmla="*/ 917680 h 2159216"/>
                <a:gd name="connsiteX92" fmla="*/ 1304802 w 2250467"/>
                <a:gd name="connsiteY92" fmla="*/ 875851 h 2159216"/>
                <a:gd name="connsiteX93" fmla="*/ 1229859 w 2250467"/>
                <a:gd name="connsiteY93" fmla="*/ 823687 h 2159216"/>
                <a:gd name="connsiteX94" fmla="*/ 1142877 w 2250467"/>
                <a:gd name="connsiteY94" fmla="*/ 778220 h 2159216"/>
                <a:gd name="connsiteX95" fmla="*/ 1057646 w 2250467"/>
                <a:gd name="connsiteY95" fmla="*/ 685396 h 2159216"/>
                <a:gd name="connsiteX96" fmla="*/ 1019052 w 2250467"/>
                <a:gd name="connsiteY96" fmla="*/ 663920 h 2159216"/>
                <a:gd name="connsiteX97" fmla="*/ 937460 w 2250467"/>
                <a:gd name="connsiteY97" fmla="*/ 588124 h 2159216"/>
                <a:gd name="connsiteX98" fmla="*/ 907133 w 2250467"/>
                <a:gd name="connsiteY98" fmla="*/ 521045 h 2159216"/>
                <a:gd name="connsiteX99" fmla="*/ 876177 w 2250467"/>
                <a:gd name="connsiteY99" fmla="*/ 471038 h 2159216"/>
                <a:gd name="connsiteX100" fmla="*/ 859193 w 2250467"/>
                <a:gd name="connsiteY100" fmla="*/ 455134 h 2159216"/>
                <a:gd name="connsiteX101" fmla="*/ 864270 w 2250467"/>
                <a:gd name="connsiteY101" fmla="*/ 418651 h 2159216"/>
                <a:gd name="connsiteX102" fmla="*/ 885702 w 2250467"/>
                <a:gd name="connsiteY102" fmla="*/ 378394 h 2159216"/>
                <a:gd name="connsiteX103" fmla="*/ 842839 w 2250467"/>
                <a:gd name="connsiteY103" fmla="*/ 378170 h 2159216"/>
                <a:gd name="connsiteX104" fmla="*/ 800920 w 2250467"/>
                <a:gd name="connsiteY104" fmla="*/ 353099 h 2159216"/>
                <a:gd name="connsiteX105" fmla="*/ 792833 w 2250467"/>
                <a:gd name="connsiteY105" fmla="*/ 290063 h 2159216"/>
                <a:gd name="connsiteX106" fmla="*/ 761877 w 2250467"/>
                <a:gd name="connsiteY106" fmla="*/ 275776 h 2159216"/>
                <a:gd name="connsiteX107" fmla="*/ 756305 w 2250467"/>
                <a:gd name="connsiteY107" fmla="*/ 252862 h 2159216"/>
                <a:gd name="connsiteX108" fmla="*/ 704727 w 2250467"/>
                <a:gd name="connsiteY108" fmla="*/ 256726 h 2159216"/>
                <a:gd name="connsiteX109" fmla="*/ 692821 w 2250467"/>
                <a:gd name="connsiteY109" fmla="*/ 240057 h 2159216"/>
                <a:gd name="connsiteX110" fmla="*/ 642814 w 2250467"/>
                <a:gd name="connsiteY110" fmla="*/ 247201 h 2159216"/>
                <a:gd name="connsiteX111" fmla="*/ 621383 w 2250467"/>
                <a:gd name="connsiteY111" fmla="*/ 235295 h 2159216"/>
                <a:gd name="connsiteX112" fmla="*/ 608758 w 2250467"/>
                <a:gd name="connsiteY112" fmla="*/ 193644 h 2159216"/>
                <a:gd name="connsiteX113" fmla="*/ 534938 w 2250467"/>
                <a:gd name="connsiteY113" fmla="*/ 215075 h 2159216"/>
                <a:gd name="connsiteX114" fmla="*/ 559471 w 2250467"/>
                <a:gd name="connsiteY114" fmla="*/ 178145 h 2159216"/>
                <a:gd name="connsiteX115" fmla="*/ 607096 w 2250467"/>
                <a:gd name="connsiteY115" fmla="*/ 154332 h 2159216"/>
                <a:gd name="connsiteX116" fmla="*/ 642815 w 2250467"/>
                <a:gd name="connsiteY116" fmla="*/ 142426 h 2159216"/>
                <a:gd name="connsiteX117" fmla="*/ 657101 w 2250467"/>
                <a:gd name="connsiteY117" fmla="*/ 92419 h 2159216"/>
                <a:gd name="connsiteX118" fmla="*/ 699964 w 2250467"/>
                <a:gd name="connsiteY118" fmla="*/ 97182 h 2159216"/>
                <a:gd name="connsiteX119" fmla="*/ 803301 w 2250467"/>
                <a:gd name="connsiteY119" fmla="*/ 41649 h 2159216"/>
                <a:gd name="connsiteX120" fmla="*/ 1037113 w 2250467"/>
                <a:gd name="connsiteY120" fmla="*/ 0 h 2159216"/>
                <a:gd name="connsiteX121" fmla="*/ 1135823 w 2250467"/>
                <a:gd name="connsiteY121" fmla="*/ 27677 h 2159216"/>
                <a:gd name="connsiteX122" fmla="*/ 1200027 w 2250467"/>
                <a:gd name="connsiteY122" fmla="*/ 61463 h 2159216"/>
                <a:gd name="connsiteX123" fmla="*/ 1242889 w 2250467"/>
                <a:gd name="connsiteY123" fmla="*/ 90038 h 2159216"/>
                <a:gd name="connsiteX124" fmla="*/ 1424987 w 2250467"/>
                <a:gd name="connsiteY124" fmla="*/ 102933 h 2159216"/>
                <a:gd name="connsiteX0" fmla="*/ 1424987 w 2250467"/>
                <a:gd name="connsiteY0" fmla="*/ 102933 h 2159216"/>
                <a:gd name="connsiteX1" fmla="*/ 1343486 w 2250467"/>
                <a:gd name="connsiteY1" fmla="*/ 309068 h 2159216"/>
                <a:gd name="connsiteX2" fmla="*/ 1317607 w 2250467"/>
                <a:gd name="connsiteY2" fmla="*/ 464344 h 2159216"/>
                <a:gd name="connsiteX3" fmla="*/ 1472882 w 2250467"/>
                <a:gd name="connsiteY3" fmla="*/ 610993 h 2159216"/>
                <a:gd name="connsiteX4" fmla="*/ 1648693 w 2250467"/>
                <a:gd name="connsiteY4" fmla="*/ 658206 h 2159216"/>
                <a:gd name="connsiteX5" fmla="*/ 1841839 w 2250467"/>
                <a:gd name="connsiteY5" fmla="*/ 708476 h 2159216"/>
                <a:gd name="connsiteX6" fmla="*/ 1926506 w 2250467"/>
                <a:gd name="connsiteY6" fmla="*/ 761392 h 2159216"/>
                <a:gd name="connsiteX7" fmla="*/ 1973575 w 2250467"/>
                <a:gd name="connsiteY7" fmla="*/ 852781 h 2159216"/>
                <a:gd name="connsiteX8" fmla="*/ 1951797 w 2250467"/>
                <a:gd name="connsiteY8" fmla="*/ 1000919 h 2159216"/>
                <a:gd name="connsiteX9" fmla="*/ 2066736 w 2250467"/>
                <a:gd name="connsiteY9" fmla="*/ 1145092 h 2159216"/>
                <a:gd name="connsiteX10" fmla="*/ 2194025 w 2250467"/>
                <a:gd name="connsiteY10" fmla="*/ 1254091 h 2159216"/>
                <a:gd name="connsiteX11" fmla="*/ 2197909 w 2250467"/>
                <a:gd name="connsiteY11" fmla="*/ 1336880 h 2159216"/>
                <a:gd name="connsiteX12" fmla="*/ 2085256 w 2250467"/>
                <a:gd name="connsiteY12" fmla="*/ 1385809 h 2159216"/>
                <a:gd name="connsiteX13" fmla="*/ 2122298 w 2250467"/>
                <a:gd name="connsiteY13" fmla="*/ 1491644 h 2159216"/>
                <a:gd name="connsiteX14" fmla="*/ 2250467 w 2250467"/>
                <a:gd name="connsiteY14" fmla="*/ 1575304 h 2159216"/>
                <a:gd name="connsiteX15" fmla="*/ 2223321 w 2250467"/>
                <a:gd name="connsiteY15" fmla="*/ 1645553 h 2159216"/>
                <a:gd name="connsiteX16" fmla="*/ 2180079 w 2250467"/>
                <a:gd name="connsiteY16" fmla="*/ 1676585 h 2159216"/>
                <a:gd name="connsiteX17" fmla="*/ 2108091 w 2250467"/>
                <a:gd name="connsiteY17" fmla="*/ 1631356 h 2159216"/>
                <a:gd name="connsiteX18" fmla="*/ 1987361 w 2250467"/>
                <a:gd name="connsiteY18" fmla="*/ 1555143 h 2159216"/>
                <a:gd name="connsiteX19" fmla="*/ 1892109 w 2250467"/>
                <a:gd name="connsiteY19" fmla="*/ 1422853 h 2159216"/>
                <a:gd name="connsiteX20" fmla="*/ 1826865 w 2250467"/>
                <a:gd name="connsiteY20" fmla="*/ 1328572 h 2159216"/>
                <a:gd name="connsiteX21" fmla="*/ 1781113 w 2250467"/>
                <a:gd name="connsiteY21" fmla="*/ 1315125 h 2159216"/>
                <a:gd name="connsiteX22" fmla="*/ 1728068 w 2250467"/>
                <a:gd name="connsiteY22" fmla="*/ 1330247 h 2159216"/>
                <a:gd name="connsiteX23" fmla="*/ 1685734 w 2250467"/>
                <a:gd name="connsiteY23" fmla="*/ 1369935 h 2159216"/>
                <a:gd name="connsiteX24" fmla="*/ 1622234 w 2250467"/>
                <a:gd name="connsiteY24" fmla="*/ 1444018 h 2159216"/>
                <a:gd name="connsiteX25" fmla="*/ 1632818 w 2250467"/>
                <a:gd name="connsiteY25" fmla="*/ 1549851 h 2159216"/>
                <a:gd name="connsiteX26" fmla="*/ 1635465 w 2250467"/>
                <a:gd name="connsiteY26" fmla="*/ 1637217 h 2159216"/>
                <a:gd name="connsiteX27" fmla="*/ 1667213 w 2250467"/>
                <a:gd name="connsiteY27" fmla="*/ 1780039 h 2159216"/>
                <a:gd name="connsiteX28" fmla="*/ 1631492 w 2250467"/>
                <a:gd name="connsiteY28" fmla="*/ 1846827 h 2159216"/>
                <a:gd name="connsiteX29" fmla="*/ 1561712 w 2250467"/>
                <a:gd name="connsiteY29" fmla="*/ 1806126 h 2159216"/>
                <a:gd name="connsiteX30" fmla="*/ 1524935 w 2250467"/>
                <a:gd name="connsiteY30" fmla="*/ 1687857 h 2159216"/>
                <a:gd name="connsiteX31" fmla="*/ 1447676 w 2250467"/>
                <a:gd name="connsiteY31" fmla="*/ 1578584 h 2159216"/>
                <a:gd name="connsiteX32" fmla="*/ 1399985 w 2250467"/>
                <a:gd name="connsiteY32" fmla="*/ 1454601 h 2159216"/>
                <a:gd name="connsiteX33" fmla="*/ 1172394 w 2250467"/>
                <a:gd name="connsiteY33" fmla="*/ 1669510 h 2159216"/>
                <a:gd name="connsiteX34" fmla="*/ 1140693 w 2250467"/>
                <a:gd name="connsiteY34" fmla="*/ 1886171 h 2159216"/>
                <a:gd name="connsiteX35" fmla="*/ 876927 w 2250467"/>
                <a:gd name="connsiteY35" fmla="*/ 1962847 h 2159216"/>
                <a:gd name="connsiteX36" fmla="*/ 690202 w 2250467"/>
                <a:gd name="connsiteY36" fmla="*/ 1914926 h 2159216"/>
                <a:gd name="connsiteX37" fmla="*/ 571966 w 2250467"/>
                <a:gd name="connsiteY37" fmla="*/ 1802178 h 2159216"/>
                <a:gd name="connsiteX38" fmla="*/ 524786 w 2250467"/>
                <a:gd name="connsiteY38" fmla="*/ 1788024 h 2159216"/>
                <a:gd name="connsiteX39" fmla="*/ 479568 w 2250467"/>
                <a:gd name="connsiteY39" fmla="*/ 1879678 h 2159216"/>
                <a:gd name="connsiteX40" fmla="*/ 431675 w 2250467"/>
                <a:gd name="connsiteY40" fmla="*/ 1975724 h 2159216"/>
                <a:gd name="connsiteX41" fmla="*/ 415083 w 2250467"/>
                <a:gd name="connsiteY41" fmla="*/ 2154428 h 2159216"/>
                <a:gd name="connsiteX42" fmla="*/ 359711 w 2250467"/>
                <a:gd name="connsiteY42" fmla="*/ 2093993 h 2159216"/>
                <a:gd name="connsiteX43" fmla="*/ 352620 w 2250467"/>
                <a:gd name="connsiteY43" fmla="*/ 1923619 h 2159216"/>
                <a:gd name="connsiteX44" fmla="*/ 271604 w 2250467"/>
                <a:gd name="connsiteY44" fmla="*/ 2013534 h 2159216"/>
                <a:gd name="connsiteX45" fmla="*/ 196532 w 2250467"/>
                <a:gd name="connsiteY45" fmla="*/ 2147095 h 2159216"/>
                <a:gd name="connsiteX46" fmla="*/ 195075 w 2250467"/>
                <a:gd name="connsiteY46" fmla="*/ 2063585 h 2159216"/>
                <a:gd name="connsiteX47" fmla="*/ 125733 w 2250467"/>
                <a:gd name="connsiteY47" fmla="*/ 2068548 h 2159216"/>
                <a:gd name="connsiteX48" fmla="*/ 7828 w 2250467"/>
                <a:gd name="connsiteY48" fmla="*/ 2101018 h 2159216"/>
                <a:gd name="connsiteX49" fmla="*/ 14498 w 2250467"/>
                <a:gd name="connsiteY49" fmla="*/ 2030297 h 2159216"/>
                <a:gd name="connsiteX50" fmla="*/ 158971 w 2250467"/>
                <a:gd name="connsiteY50" fmla="*/ 1998578 h 2159216"/>
                <a:gd name="connsiteX51" fmla="*/ 272602 w 2250467"/>
                <a:gd name="connsiteY51" fmla="*/ 1933372 h 2159216"/>
                <a:gd name="connsiteX52" fmla="*/ 356910 w 2250467"/>
                <a:gd name="connsiteY52" fmla="*/ 1823873 h 2159216"/>
                <a:gd name="connsiteX53" fmla="*/ 210957 w 2250467"/>
                <a:gd name="connsiteY53" fmla="*/ 1771153 h 2159216"/>
                <a:gd name="connsiteX54" fmla="*/ 89132 w 2250467"/>
                <a:gd name="connsiteY54" fmla="*/ 1710191 h 2159216"/>
                <a:gd name="connsiteX55" fmla="*/ 10447 w 2250467"/>
                <a:gd name="connsiteY55" fmla="*/ 1601285 h 2159216"/>
                <a:gd name="connsiteX56" fmla="*/ 103878 w 2250467"/>
                <a:gd name="connsiteY56" fmla="*/ 1401036 h 2159216"/>
                <a:gd name="connsiteX57" fmla="*/ 229659 w 2250467"/>
                <a:gd name="connsiteY57" fmla="*/ 1329523 h 2159216"/>
                <a:gd name="connsiteX58" fmla="*/ 265184 w 2250467"/>
                <a:gd name="connsiteY58" fmla="*/ 1275227 h 2159216"/>
                <a:gd name="connsiteX59" fmla="*/ 384157 w 2250467"/>
                <a:gd name="connsiteY59" fmla="*/ 1092590 h 2159216"/>
                <a:gd name="connsiteX60" fmla="*/ 390402 w 2250467"/>
                <a:gd name="connsiteY60" fmla="*/ 1021107 h 2159216"/>
                <a:gd name="connsiteX61" fmla="*/ 399927 w 2250467"/>
                <a:gd name="connsiteY61" fmla="*/ 960812 h 2159216"/>
                <a:gd name="connsiteX62" fmla="*/ 435646 w 2250467"/>
                <a:gd name="connsiteY62" fmla="*/ 952051 h 2159216"/>
                <a:gd name="connsiteX63" fmla="*/ 465074 w 2250467"/>
                <a:gd name="connsiteY63" fmla="*/ 983142 h 2159216"/>
                <a:gd name="connsiteX64" fmla="*/ 483271 w 2250467"/>
                <a:gd name="connsiteY64" fmla="*/ 966338 h 2159216"/>
                <a:gd name="connsiteX65" fmla="*/ 481743 w 2250467"/>
                <a:gd name="connsiteY65" fmla="*/ 906088 h 2159216"/>
                <a:gd name="connsiteX66" fmla="*/ 533188 w 2250467"/>
                <a:gd name="connsiteY66" fmla="*/ 885556 h 2159216"/>
                <a:gd name="connsiteX67" fmla="*/ 576139 w 2250467"/>
                <a:gd name="connsiteY67" fmla="*/ 930620 h 2159216"/>
                <a:gd name="connsiteX68" fmla="*/ 592808 w 2250467"/>
                <a:gd name="connsiteY68" fmla="*/ 952051 h 2159216"/>
                <a:gd name="connsiteX69" fmla="*/ 621833 w 2250467"/>
                <a:gd name="connsiteY69" fmla="*/ 939380 h 2159216"/>
                <a:gd name="connsiteX70" fmla="*/ 630908 w 2250467"/>
                <a:gd name="connsiteY70" fmla="*/ 880613 h 2159216"/>
                <a:gd name="connsiteX71" fmla="*/ 631942 w 2250467"/>
                <a:gd name="connsiteY71" fmla="*/ 847186 h 2159216"/>
                <a:gd name="connsiteX72" fmla="*/ 652339 w 2250467"/>
                <a:gd name="connsiteY72" fmla="*/ 823463 h 2159216"/>
                <a:gd name="connsiteX73" fmla="*/ 708097 w 2250467"/>
                <a:gd name="connsiteY73" fmla="*/ 804952 h 2159216"/>
                <a:gd name="connsiteX74" fmla="*/ 740446 w 2250467"/>
                <a:gd name="connsiteY74" fmla="*/ 799651 h 2159216"/>
                <a:gd name="connsiteX75" fmla="*/ 758642 w 2250467"/>
                <a:gd name="connsiteY75" fmla="*/ 767167 h 2159216"/>
                <a:gd name="connsiteX76" fmla="*/ 783308 w 2250467"/>
                <a:gd name="connsiteY76" fmla="*/ 759170 h 2159216"/>
                <a:gd name="connsiteX77" fmla="*/ 799977 w 2250467"/>
                <a:gd name="connsiteY77" fmla="*/ 735357 h 2159216"/>
                <a:gd name="connsiteX78" fmla="*/ 823789 w 2250467"/>
                <a:gd name="connsiteY78" fmla="*/ 787745 h 2159216"/>
                <a:gd name="connsiteX79" fmla="*/ 866652 w 2250467"/>
                <a:gd name="connsiteY79" fmla="*/ 785364 h 2159216"/>
                <a:gd name="connsiteX80" fmla="*/ 904752 w 2250467"/>
                <a:gd name="connsiteY80" fmla="*/ 797270 h 2159216"/>
                <a:gd name="connsiteX81" fmla="*/ 928564 w 2250467"/>
                <a:gd name="connsiteY81" fmla="*/ 787745 h 2159216"/>
                <a:gd name="connsiteX82" fmla="*/ 957139 w 2250467"/>
                <a:gd name="connsiteY82" fmla="*/ 859182 h 2159216"/>
                <a:gd name="connsiteX83" fmla="*/ 982075 w 2250467"/>
                <a:gd name="connsiteY83" fmla="*/ 846872 h 2159216"/>
                <a:gd name="connsiteX84" fmla="*/ 1025207 w 2250467"/>
                <a:gd name="connsiteY84" fmla="*/ 852532 h 2159216"/>
                <a:gd name="connsiteX85" fmla="*/ 1059533 w 2250467"/>
                <a:gd name="connsiteY85" fmla="*/ 859182 h 2159216"/>
                <a:gd name="connsiteX86" fmla="*/ 1118884 w 2250467"/>
                <a:gd name="connsiteY86" fmla="*/ 914715 h 2159216"/>
                <a:gd name="connsiteX87" fmla="*/ 1147639 w 2250467"/>
                <a:gd name="connsiteY87" fmla="*/ 899663 h 2159216"/>
                <a:gd name="connsiteX88" fmla="*/ 1183358 w 2250467"/>
                <a:gd name="connsiteY88" fmla="*/ 923476 h 2159216"/>
                <a:gd name="connsiteX89" fmla="*/ 1235746 w 2250467"/>
                <a:gd name="connsiteY89" fmla="*/ 952051 h 2159216"/>
                <a:gd name="connsiteX90" fmla="*/ 1316708 w 2250467"/>
                <a:gd name="connsiteY90" fmla="*/ 956633 h 2159216"/>
                <a:gd name="connsiteX91" fmla="*/ 1340205 w 2250467"/>
                <a:gd name="connsiteY91" fmla="*/ 917680 h 2159216"/>
                <a:gd name="connsiteX92" fmla="*/ 1304802 w 2250467"/>
                <a:gd name="connsiteY92" fmla="*/ 875851 h 2159216"/>
                <a:gd name="connsiteX93" fmla="*/ 1229859 w 2250467"/>
                <a:gd name="connsiteY93" fmla="*/ 823687 h 2159216"/>
                <a:gd name="connsiteX94" fmla="*/ 1142877 w 2250467"/>
                <a:gd name="connsiteY94" fmla="*/ 778220 h 2159216"/>
                <a:gd name="connsiteX95" fmla="*/ 1057646 w 2250467"/>
                <a:gd name="connsiteY95" fmla="*/ 685396 h 2159216"/>
                <a:gd name="connsiteX96" fmla="*/ 1019052 w 2250467"/>
                <a:gd name="connsiteY96" fmla="*/ 663920 h 2159216"/>
                <a:gd name="connsiteX97" fmla="*/ 937460 w 2250467"/>
                <a:gd name="connsiteY97" fmla="*/ 588124 h 2159216"/>
                <a:gd name="connsiteX98" fmla="*/ 907133 w 2250467"/>
                <a:gd name="connsiteY98" fmla="*/ 521045 h 2159216"/>
                <a:gd name="connsiteX99" fmla="*/ 876177 w 2250467"/>
                <a:gd name="connsiteY99" fmla="*/ 471038 h 2159216"/>
                <a:gd name="connsiteX100" fmla="*/ 859193 w 2250467"/>
                <a:gd name="connsiteY100" fmla="*/ 455134 h 2159216"/>
                <a:gd name="connsiteX101" fmla="*/ 864270 w 2250467"/>
                <a:gd name="connsiteY101" fmla="*/ 418651 h 2159216"/>
                <a:gd name="connsiteX102" fmla="*/ 885702 w 2250467"/>
                <a:gd name="connsiteY102" fmla="*/ 378394 h 2159216"/>
                <a:gd name="connsiteX103" fmla="*/ 842839 w 2250467"/>
                <a:gd name="connsiteY103" fmla="*/ 378170 h 2159216"/>
                <a:gd name="connsiteX104" fmla="*/ 800920 w 2250467"/>
                <a:gd name="connsiteY104" fmla="*/ 353099 h 2159216"/>
                <a:gd name="connsiteX105" fmla="*/ 792833 w 2250467"/>
                <a:gd name="connsiteY105" fmla="*/ 290063 h 2159216"/>
                <a:gd name="connsiteX106" fmla="*/ 761877 w 2250467"/>
                <a:gd name="connsiteY106" fmla="*/ 275776 h 2159216"/>
                <a:gd name="connsiteX107" fmla="*/ 756305 w 2250467"/>
                <a:gd name="connsiteY107" fmla="*/ 252862 h 2159216"/>
                <a:gd name="connsiteX108" fmla="*/ 704727 w 2250467"/>
                <a:gd name="connsiteY108" fmla="*/ 256726 h 2159216"/>
                <a:gd name="connsiteX109" fmla="*/ 692821 w 2250467"/>
                <a:gd name="connsiteY109" fmla="*/ 240057 h 2159216"/>
                <a:gd name="connsiteX110" fmla="*/ 642814 w 2250467"/>
                <a:gd name="connsiteY110" fmla="*/ 247201 h 2159216"/>
                <a:gd name="connsiteX111" fmla="*/ 621383 w 2250467"/>
                <a:gd name="connsiteY111" fmla="*/ 235295 h 2159216"/>
                <a:gd name="connsiteX112" fmla="*/ 608758 w 2250467"/>
                <a:gd name="connsiteY112" fmla="*/ 193644 h 2159216"/>
                <a:gd name="connsiteX113" fmla="*/ 534938 w 2250467"/>
                <a:gd name="connsiteY113" fmla="*/ 215075 h 2159216"/>
                <a:gd name="connsiteX114" fmla="*/ 559471 w 2250467"/>
                <a:gd name="connsiteY114" fmla="*/ 178145 h 2159216"/>
                <a:gd name="connsiteX115" fmla="*/ 607096 w 2250467"/>
                <a:gd name="connsiteY115" fmla="*/ 154332 h 2159216"/>
                <a:gd name="connsiteX116" fmla="*/ 642815 w 2250467"/>
                <a:gd name="connsiteY116" fmla="*/ 142426 h 2159216"/>
                <a:gd name="connsiteX117" fmla="*/ 657101 w 2250467"/>
                <a:gd name="connsiteY117" fmla="*/ 92419 h 2159216"/>
                <a:gd name="connsiteX118" fmla="*/ 699964 w 2250467"/>
                <a:gd name="connsiteY118" fmla="*/ 97182 h 2159216"/>
                <a:gd name="connsiteX119" fmla="*/ 803301 w 2250467"/>
                <a:gd name="connsiteY119" fmla="*/ 41649 h 2159216"/>
                <a:gd name="connsiteX120" fmla="*/ 1037113 w 2250467"/>
                <a:gd name="connsiteY120" fmla="*/ 0 h 2159216"/>
                <a:gd name="connsiteX121" fmla="*/ 1135823 w 2250467"/>
                <a:gd name="connsiteY121" fmla="*/ 27677 h 2159216"/>
                <a:gd name="connsiteX122" fmla="*/ 1200027 w 2250467"/>
                <a:gd name="connsiteY122" fmla="*/ 61463 h 2159216"/>
                <a:gd name="connsiteX123" fmla="*/ 1242889 w 2250467"/>
                <a:gd name="connsiteY123" fmla="*/ 90038 h 2159216"/>
                <a:gd name="connsiteX124" fmla="*/ 1424987 w 2250467"/>
                <a:gd name="connsiteY124" fmla="*/ 102933 h 2159216"/>
                <a:gd name="connsiteX0" fmla="*/ 1424987 w 2250467"/>
                <a:gd name="connsiteY0" fmla="*/ 102933 h 2159216"/>
                <a:gd name="connsiteX1" fmla="*/ 1343486 w 2250467"/>
                <a:gd name="connsiteY1" fmla="*/ 309068 h 2159216"/>
                <a:gd name="connsiteX2" fmla="*/ 1317607 w 2250467"/>
                <a:gd name="connsiteY2" fmla="*/ 464344 h 2159216"/>
                <a:gd name="connsiteX3" fmla="*/ 1472882 w 2250467"/>
                <a:gd name="connsiteY3" fmla="*/ 610993 h 2159216"/>
                <a:gd name="connsiteX4" fmla="*/ 1648693 w 2250467"/>
                <a:gd name="connsiteY4" fmla="*/ 658206 h 2159216"/>
                <a:gd name="connsiteX5" fmla="*/ 1841839 w 2250467"/>
                <a:gd name="connsiteY5" fmla="*/ 708476 h 2159216"/>
                <a:gd name="connsiteX6" fmla="*/ 1926506 w 2250467"/>
                <a:gd name="connsiteY6" fmla="*/ 761392 h 2159216"/>
                <a:gd name="connsiteX7" fmla="*/ 1973575 w 2250467"/>
                <a:gd name="connsiteY7" fmla="*/ 852781 h 2159216"/>
                <a:gd name="connsiteX8" fmla="*/ 1951797 w 2250467"/>
                <a:gd name="connsiteY8" fmla="*/ 1000919 h 2159216"/>
                <a:gd name="connsiteX9" fmla="*/ 2066736 w 2250467"/>
                <a:gd name="connsiteY9" fmla="*/ 1145092 h 2159216"/>
                <a:gd name="connsiteX10" fmla="*/ 2194025 w 2250467"/>
                <a:gd name="connsiteY10" fmla="*/ 1254091 h 2159216"/>
                <a:gd name="connsiteX11" fmla="*/ 2197909 w 2250467"/>
                <a:gd name="connsiteY11" fmla="*/ 1336880 h 2159216"/>
                <a:gd name="connsiteX12" fmla="*/ 2085256 w 2250467"/>
                <a:gd name="connsiteY12" fmla="*/ 1385809 h 2159216"/>
                <a:gd name="connsiteX13" fmla="*/ 2122298 w 2250467"/>
                <a:gd name="connsiteY13" fmla="*/ 1491644 h 2159216"/>
                <a:gd name="connsiteX14" fmla="*/ 2250467 w 2250467"/>
                <a:gd name="connsiteY14" fmla="*/ 1575304 h 2159216"/>
                <a:gd name="connsiteX15" fmla="*/ 2223321 w 2250467"/>
                <a:gd name="connsiteY15" fmla="*/ 1645553 h 2159216"/>
                <a:gd name="connsiteX16" fmla="*/ 2180079 w 2250467"/>
                <a:gd name="connsiteY16" fmla="*/ 1676585 h 2159216"/>
                <a:gd name="connsiteX17" fmla="*/ 2108091 w 2250467"/>
                <a:gd name="connsiteY17" fmla="*/ 1631356 h 2159216"/>
                <a:gd name="connsiteX18" fmla="*/ 1987361 w 2250467"/>
                <a:gd name="connsiteY18" fmla="*/ 1555143 h 2159216"/>
                <a:gd name="connsiteX19" fmla="*/ 1892109 w 2250467"/>
                <a:gd name="connsiteY19" fmla="*/ 1422853 h 2159216"/>
                <a:gd name="connsiteX20" fmla="*/ 1826865 w 2250467"/>
                <a:gd name="connsiteY20" fmla="*/ 1328572 h 2159216"/>
                <a:gd name="connsiteX21" fmla="*/ 1781113 w 2250467"/>
                <a:gd name="connsiteY21" fmla="*/ 1315125 h 2159216"/>
                <a:gd name="connsiteX22" fmla="*/ 1728068 w 2250467"/>
                <a:gd name="connsiteY22" fmla="*/ 1330247 h 2159216"/>
                <a:gd name="connsiteX23" fmla="*/ 1685734 w 2250467"/>
                <a:gd name="connsiteY23" fmla="*/ 1369935 h 2159216"/>
                <a:gd name="connsiteX24" fmla="*/ 1622234 w 2250467"/>
                <a:gd name="connsiteY24" fmla="*/ 1444018 h 2159216"/>
                <a:gd name="connsiteX25" fmla="*/ 1632818 w 2250467"/>
                <a:gd name="connsiteY25" fmla="*/ 1549851 h 2159216"/>
                <a:gd name="connsiteX26" fmla="*/ 1635465 w 2250467"/>
                <a:gd name="connsiteY26" fmla="*/ 1637217 h 2159216"/>
                <a:gd name="connsiteX27" fmla="*/ 1667213 w 2250467"/>
                <a:gd name="connsiteY27" fmla="*/ 1780039 h 2159216"/>
                <a:gd name="connsiteX28" fmla="*/ 1631492 w 2250467"/>
                <a:gd name="connsiteY28" fmla="*/ 1846827 h 2159216"/>
                <a:gd name="connsiteX29" fmla="*/ 1561712 w 2250467"/>
                <a:gd name="connsiteY29" fmla="*/ 1806126 h 2159216"/>
                <a:gd name="connsiteX30" fmla="*/ 1524935 w 2250467"/>
                <a:gd name="connsiteY30" fmla="*/ 1687857 h 2159216"/>
                <a:gd name="connsiteX31" fmla="*/ 1447676 w 2250467"/>
                <a:gd name="connsiteY31" fmla="*/ 1578584 h 2159216"/>
                <a:gd name="connsiteX32" fmla="*/ 1399985 w 2250467"/>
                <a:gd name="connsiteY32" fmla="*/ 1454601 h 2159216"/>
                <a:gd name="connsiteX33" fmla="*/ 1172444 w 2250467"/>
                <a:gd name="connsiteY33" fmla="*/ 1441426 h 2159216"/>
                <a:gd name="connsiteX34" fmla="*/ 1172394 w 2250467"/>
                <a:gd name="connsiteY34" fmla="*/ 1669510 h 2159216"/>
                <a:gd name="connsiteX35" fmla="*/ 1140693 w 2250467"/>
                <a:gd name="connsiteY35" fmla="*/ 1886171 h 2159216"/>
                <a:gd name="connsiteX36" fmla="*/ 876927 w 2250467"/>
                <a:gd name="connsiteY36" fmla="*/ 1962847 h 2159216"/>
                <a:gd name="connsiteX37" fmla="*/ 690202 w 2250467"/>
                <a:gd name="connsiteY37" fmla="*/ 1914926 h 2159216"/>
                <a:gd name="connsiteX38" fmla="*/ 571966 w 2250467"/>
                <a:gd name="connsiteY38" fmla="*/ 1802178 h 2159216"/>
                <a:gd name="connsiteX39" fmla="*/ 524786 w 2250467"/>
                <a:gd name="connsiteY39" fmla="*/ 1788024 h 2159216"/>
                <a:gd name="connsiteX40" fmla="*/ 479568 w 2250467"/>
                <a:gd name="connsiteY40" fmla="*/ 1879678 h 2159216"/>
                <a:gd name="connsiteX41" fmla="*/ 431675 w 2250467"/>
                <a:gd name="connsiteY41" fmla="*/ 1975724 h 2159216"/>
                <a:gd name="connsiteX42" fmla="*/ 415083 w 2250467"/>
                <a:gd name="connsiteY42" fmla="*/ 2154428 h 2159216"/>
                <a:gd name="connsiteX43" fmla="*/ 359711 w 2250467"/>
                <a:gd name="connsiteY43" fmla="*/ 2093993 h 2159216"/>
                <a:gd name="connsiteX44" fmla="*/ 352620 w 2250467"/>
                <a:gd name="connsiteY44" fmla="*/ 1923619 h 2159216"/>
                <a:gd name="connsiteX45" fmla="*/ 271604 w 2250467"/>
                <a:gd name="connsiteY45" fmla="*/ 2013534 h 2159216"/>
                <a:gd name="connsiteX46" fmla="*/ 196532 w 2250467"/>
                <a:gd name="connsiteY46" fmla="*/ 2147095 h 2159216"/>
                <a:gd name="connsiteX47" fmla="*/ 195075 w 2250467"/>
                <a:gd name="connsiteY47" fmla="*/ 2063585 h 2159216"/>
                <a:gd name="connsiteX48" fmla="*/ 125733 w 2250467"/>
                <a:gd name="connsiteY48" fmla="*/ 2068548 h 2159216"/>
                <a:gd name="connsiteX49" fmla="*/ 7828 w 2250467"/>
                <a:gd name="connsiteY49" fmla="*/ 2101018 h 2159216"/>
                <a:gd name="connsiteX50" fmla="*/ 14498 w 2250467"/>
                <a:gd name="connsiteY50" fmla="*/ 2030297 h 2159216"/>
                <a:gd name="connsiteX51" fmla="*/ 158971 w 2250467"/>
                <a:gd name="connsiteY51" fmla="*/ 1998578 h 2159216"/>
                <a:gd name="connsiteX52" fmla="*/ 272602 w 2250467"/>
                <a:gd name="connsiteY52" fmla="*/ 1933372 h 2159216"/>
                <a:gd name="connsiteX53" fmla="*/ 356910 w 2250467"/>
                <a:gd name="connsiteY53" fmla="*/ 1823873 h 2159216"/>
                <a:gd name="connsiteX54" fmla="*/ 210957 w 2250467"/>
                <a:gd name="connsiteY54" fmla="*/ 1771153 h 2159216"/>
                <a:gd name="connsiteX55" fmla="*/ 89132 w 2250467"/>
                <a:gd name="connsiteY55" fmla="*/ 1710191 h 2159216"/>
                <a:gd name="connsiteX56" fmla="*/ 10447 w 2250467"/>
                <a:gd name="connsiteY56" fmla="*/ 1601285 h 2159216"/>
                <a:gd name="connsiteX57" fmla="*/ 103878 w 2250467"/>
                <a:gd name="connsiteY57" fmla="*/ 1401036 h 2159216"/>
                <a:gd name="connsiteX58" fmla="*/ 229659 w 2250467"/>
                <a:gd name="connsiteY58" fmla="*/ 1329523 h 2159216"/>
                <a:gd name="connsiteX59" fmla="*/ 265184 w 2250467"/>
                <a:gd name="connsiteY59" fmla="*/ 1275227 h 2159216"/>
                <a:gd name="connsiteX60" fmla="*/ 384157 w 2250467"/>
                <a:gd name="connsiteY60" fmla="*/ 1092590 h 2159216"/>
                <a:gd name="connsiteX61" fmla="*/ 390402 w 2250467"/>
                <a:gd name="connsiteY61" fmla="*/ 1021107 h 2159216"/>
                <a:gd name="connsiteX62" fmla="*/ 399927 w 2250467"/>
                <a:gd name="connsiteY62" fmla="*/ 960812 h 2159216"/>
                <a:gd name="connsiteX63" fmla="*/ 435646 w 2250467"/>
                <a:gd name="connsiteY63" fmla="*/ 952051 h 2159216"/>
                <a:gd name="connsiteX64" fmla="*/ 465074 w 2250467"/>
                <a:gd name="connsiteY64" fmla="*/ 983142 h 2159216"/>
                <a:gd name="connsiteX65" fmla="*/ 483271 w 2250467"/>
                <a:gd name="connsiteY65" fmla="*/ 966338 h 2159216"/>
                <a:gd name="connsiteX66" fmla="*/ 481743 w 2250467"/>
                <a:gd name="connsiteY66" fmla="*/ 906088 h 2159216"/>
                <a:gd name="connsiteX67" fmla="*/ 533188 w 2250467"/>
                <a:gd name="connsiteY67" fmla="*/ 885556 h 2159216"/>
                <a:gd name="connsiteX68" fmla="*/ 576139 w 2250467"/>
                <a:gd name="connsiteY68" fmla="*/ 930620 h 2159216"/>
                <a:gd name="connsiteX69" fmla="*/ 592808 w 2250467"/>
                <a:gd name="connsiteY69" fmla="*/ 952051 h 2159216"/>
                <a:gd name="connsiteX70" fmla="*/ 621833 w 2250467"/>
                <a:gd name="connsiteY70" fmla="*/ 939380 h 2159216"/>
                <a:gd name="connsiteX71" fmla="*/ 630908 w 2250467"/>
                <a:gd name="connsiteY71" fmla="*/ 880613 h 2159216"/>
                <a:gd name="connsiteX72" fmla="*/ 631942 w 2250467"/>
                <a:gd name="connsiteY72" fmla="*/ 847186 h 2159216"/>
                <a:gd name="connsiteX73" fmla="*/ 652339 w 2250467"/>
                <a:gd name="connsiteY73" fmla="*/ 823463 h 2159216"/>
                <a:gd name="connsiteX74" fmla="*/ 708097 w 2250467"/>
                <a:gd name="connsiteY74" fmla="*/ 804952 h 2159216"/>
                <a:gd name="connsiteX75" fmla="*/ 740446 w 2250467"/>
                <a:gd name="connsiteY75" fmla="*/ 799651 h 2159216"/>
                <a:gd name="connsiteX76" fmla="*/ 758642 w 2250467"/>
                <a:gd name="connsiteY76" fmla="*/ 767167 h 2159216"/>
                <a:gd name="connsiteX77" fmla="*/ 783308 w 2250467"/>
                <a:gd name="connsiteY77" fmla="*/ 759170 h 2159216"/>
                <a:gd name="connsiteX78" fmla="*/ 799977 w 2250467"/>
                <a:gd name="connsiteY78" fmla="*/ 735357 h 2159216"/>
                <a:gd name="connsiteX79" fmla="*/ 823789 w 2250467"/>
                <a:gd name="connsiteY79" fmla="*/ 787745 h 2159216"/>
                <a:gd name="connsiteX80" fmla="*/ 866652 w 2250467"/>
                <a:gd name="connsiteY80" fmla="*/ 785364 h 2159216"/>
                <a:gd name="connsiteX81" fmla="*/ 904752 w 2250467"/>
                <a:gd name="connsiteY81" fmla="*/ 797270 h 2159216"/>
                <a:gd name="connsiteX82" fmla="*/ 928564 w 2250467"/>
                <a:gd name="connsiteY82" fmla="*/ 787745 h 2159216"/>
                <a:gd name="connsiteX83" fmla="*/ 957139 w 2250467"/>
                <a:gd name="connsiteY83" fmla="*/ 859182 h 2159216"/>
                <a:gd name="connsiteX84" fmla="*/ 982075 w 2250467"/>
                <a:gd name="connsiteY84" fmla="*/ 846872 h 2159216"/>
                <a:gd name="connsiteX85" fmla="*/ 1025207 w 2250467"/>
                <a:gd name="connsiteY85" fmla="*/ 852532 h 2159216"/>
                <a:gd name="connsiteX86" fmla="*/ 1059533 w 2250467"/>
                <a:gd name="connsiteY86" fmla="*/ 859182 h 2159216"/>
                <a:gd name="connsiteX87" fmla="*/ 1118884 w 2250467"/>
                <a:gd name="connsiteY87" fmla="*/ 914715 h 2159216"/>
                <a:gd name="connsiteX88" fmla="*/ 1147639 w 2250467"/>
                <a:gd name="connsiteY88" fmla="*/ 899663 h 2159216"/>
                <a:gd name="connsiteX89" fmla="*/ 1183358 w 2250467"/>
                <a:gd name="connsiteY89" fmla="*/ 923476 h 2159216"/>
                <a:gd name="connsiteX90" fmla="*/ 1235746 w 2250467"/>
                <a:gd name="connsiteY90" fmla="*/ 952051 h 2159216"/>
                <a:gd name="connsiteX91" fmla="*/ 1316708 w 2250467"/>
                <a:gd name="connsiteY91" fmla="*/ 956633 h 2159216"/>
                <a:gd name="connsiteX92" fmla="*/ 1340205 w 2250467"/>
                <a:gd name="connsiteY92" fmla="*/ 917680 h 2159216"/>
                <a:gd name="connsiteX93" fmla="*/ 1304802 w 2250467"/>
                <a:gd name="connsiteY93" fmla="*/ 875851 h 2159216"/>
                <a:gd name="connsiteX94" fmla="*/ 1229859 w 2250467"/>
                <a:gd name="connsiteY94" fmla="*/ 823687 h 2159216"/>
                <a:gd name="connsiteX95" fmla="*/ 1142877 w 2250467"/>
                <a:gd name="connsiteY95" fmla="*/ 778220 h 2159216"/>
                <a:gd name="connsiteX96" fmla="*/ 1057646 w 2250467"/>
                <a:gd name="connsiteY96" fmla="*/ 685396 h 2159216"/>
                <a:gd name="connsiteX97" fmla="*/ 1019052 w 2250467"/>
                <a:gd name="connsiteY97" fmla="*/ 663920 h 2159216"/>
                <a:gd name="connsiteX98" fmla="*/ 937460 w 2250467"/>
                <a:gd name="connsiteY98" fmla="*/ 588124 h 2159216"/>
                <a:gd name="connsiteX99" fmla="*/ 907133 w 2250467"/>
                <a:gd name="connsiteY99" fmla="*/ 521045 h 2159216"/>
                <a:gd name="connsiteX100" fmla="*/ 876177 w 2250467"/>
                <a:gd name="connsiteY100" fmla="*/ 471038 h 2159216"/>
                <a:gd name="connsiteX101" fmla="*/ 859193 w 2250467"/>
                <a:gd name="connsiteY101" fmla="*/ 455134 h 2159216"/>
                <a:gd name="connsiteX102" fmla="*/ 864270 w 2250467"/>
                <a:gd name="connsiteY102" fmla="*/ 418651 h 2159216"/>
                <a:gd name="connsiteX103" fmla="*/ 885702 w 2250467"/>
                <a:gd name="connsiteY103" fmla="*/ 378394 h 2159216"/>
                <a:gd name="connsiteX104" fmla="*/ 842839 w 2250467"/>
                <a:gd name="connsiteY104" fmla="*/ 378170 h 2159216"/>
                <a:gd name="connsiteX105" fmla="*/ 800920 w 2250467"/>
                <a:gd name="connsiteY105" fmla="*/ 353099 h 2159216"/>
                <a:gd name="connsiteX106" fmla="*/ 792833 w 2250467"/>
                <a:gd name="connsiteY106" fmla="*/ 290063 h 2159216"/>
                <a:gd name="connsiteX107" fmla="*/ 761877 w 2250467"/>
                <a:gd name="connsiteY107" fmla="*/ 275776 h 2159216"/>
                <a:gd name="connsiteX108" fmla="*/ 756305 w 2250467"/>
                <a:gd name="connsiteY108" fmla="*/ 252862 h 2159216"/>
                <a:gd name="connsiteX109" fmla="*/ 704727 w 2250467"/>
                <a:gd name="connsiteY109" fmla="*/ 256726 h 2159216"/>
                <a:gd name="connsiteX110" fmla="*/ 692821 w 2250467"/>
                <a:gd name="connsiteY110" fmla="*/ 240057 h 2159216"/>
                <a:gd name="connsiteX111" fmla="*/ 642814 w 2250467"/>
                <a:gd name="connsiteY111" fmla="*/ 247201 h 2159216"/>
                <a:gd name="connsiteX112" fmla="*/ 621383 w 2250467"/>
                <a:gd name="connsiteY112" fmla="*/ 235295 h 2159216"/>
                <a:gd name="connsiteX113" fmla="*/ 608758 w 2250467"/>
                <a:gd name="connsiteY113" fmla="*/ 193644 h 2159216"/>
                <a:gd name="connsiteX114" fmla="*/ 534938 w 2250467"/>
                <a:gd name="connsiteY114" fmla="*/ 215075 h 2159216"/>
                <a:gd name="connsiteX115" fmla="*/ 559471 w 2250467"/>
                <a:gd name="connsiteY115" fmla="*/ 178145 h 2159216"/>
                <a:gd name="connsiteX116" fmla="*/ 607096 w 2250467"/>
                <a:gd name="connsiteY116" fmla="*/ 154332 h 2159216"/>
                <a:gd name="connsiteX117" fmla="*/ 642815 w 2250467"/>
                <a:gd name="connsiteY117" fmla="*/ 142426 h 2159216"/>
                <a:gd name="connsiteX118" fmla="*/ 657101 w 2250467"/>
                <a:gd name="connsiteY118" fmla="*/ 92419 h 2159216"/>
                <a:gd name="connsiteX119" fmla="*/ 699964 w 2250467"/>
                <a:gd name="connsiteY119" fmla="*/ 97182 h 2159216"/>
                <a:gd name="connsiteX120" fmla="*/ 803301 w 2250467"/>
                <a:gd name="connsiteY120" fmla="*/ 41649 h 2159216"/>
                <a:gd name="connsiteX121" fmla="*/ 1037113 w 2250467"/>
                <a:gd name="connsiteY121" fmla="*/ 0 h 2159216"/>
                <a:gd name="connsiteX122" fmla="*/ 1135823 w 2250467"/>
                <a:gd name="connsiteY122" fmla="*/ 27677 h 2159216"/>
                <a:gd name="connsiteX123" fmla="*/ 1200027 w 2250467"/>
                <a:gd name="connsiteY123" fmla="*/ 61463 h 2159216"/>
                <a:gd name="connsiteX124" fmla="*/ 1242889 w 2250467"/>
                <a:gd name="connsiteY124" fmla="*/ 90038 h 2159216"/>
                <a:gd name="connsiteX125" fmla="*/ 1424987 w 2250467"/>
                <a:gd name="connsiteY125" fmla="*/ 102933 h 2159216"/>
                <a:gd name="connsiteX0" fmla="*/ 1424987 w 2250467"/>
                <a:gd name="connsiteY0" fmla="*/ 102933 h 2159216"/>
                <a:gd name="connsiteX1" fmla="*/ 1343486 w 2250467"/>
                <a:gd name="connsiteY1" fmla="*/ 309068 h 2159216"/>
                <a:gd name="connsiteX2" fmla="*/ 1317607 w 2250467"/>
                <a:gd name="connsiteY2" fmla="*/ 464344 h 2159216"/>
                <a:gd name="connsiteX3" fmla="*/ 1472882 w 2250467"/>
                <a:gd name="connsiteY3" fmla="*/ 610993 h 2159216"/>
                <a:gd name="connsiteX4" fmla="*/ 1648693 w 2250467"/>
                <a:gd name="connsiteY4" fmla="*/ 658206 h 2159216"/>
                <a:gd name="connsiteX5" fmla="*/ 1841839 w 2250467"/>
                <a:gd name="connsiteY5" fmla="*/ 708476 h 2159216"/>
                <a:gd name="connsiteX6" fmla="*/ 1926506 w 2250467"/>
                <a:gd name="connsiteY6" fmla="*/ 761392 h 2159216"/>
                <a:gd name="connsiteX7" fmla="*/ 1973575 w 2250467"/>
                <a:gd name="connsiteY7" fmla="*/ 852781 h 2159216"/>
                <a:gd name="connsiteX8" fmla="*/ 1951797 w 2250467"/>
                <a:gd name="connsiteY8" fmla="*/ 1000919 h 2159216"/>
                <a:gd name="connsiteX9" fmla="*/ 2066736 w 2250467"/>
                <a:gd name="connsiteY9" fmla="*/ 1145092 h 2159216"/>
                <a:gd name="connsiteX10" fmla="*/ 2194025 w 2250467"/>
                <a:gd name="connsiteY10" fmla="*/ 1254091 h 2159216"/>
                <a:gd name="connsiteX11" fmla="*/ 2197909 w 2250467"/>
                <a:gd name="connsiteY11" fmla="*/ 1336880 h 2159216"/>
                <a:gd name="connsiteX12" fmla="*/ 2085256 w 2250467"/>
                <a:gd name="connsiteY12" fmla="*/ 1385809 h 2159216"/>
                <a:gd name="connsiteX13" fmla="*/ 2122298 w 2250467"/>
                <a:gd name="connsiteY13" fmla="*/ 1491644 h 2159216"/>
                <a:gd name="connsiteX14" fmla="*/ 2250467 w 2250467"/>
                <a:gd name="connsiteY14" fmla="*/ 1575304 h 2159216"/>
                <a:gd name="connsiteX15" fmla="*/ 2223321 w 2250467"/>
                <a:gd name="connsiteY15" fmla="*/ 1645553 h 2159216"/>
                <a:gd name="connsiteX16" fmla="*/ 2180079 w 2250467"/>
                <a:gd name="connsiteY16" fmla="*/ 1676585 h 2159216"/>
                <a:gd name="connsiteX17" fmla="*/ 2108091 w 2250467"/>
                <a:gd name="connsiteY17" fmla="*/ 1631356 h 2159216"/>
                <a:gd name="connsiteX18" fmla="*/ 1987361 w 2250467"/>
                <a:gd name="connsiteY18" fmla="*/ 1555143 h 2159216"/>
                <a:gd name="connsiteX19" fmla="*/ 1892109 w 2250467"/>
                <a:gd name="connsiteY19" fmla="*/ 1422853 h 2159216"/>
                <a:gd name="connsiteX20" fmla="*/ 1826865 w 2250467"/>
                <a:gd name="connsiteY20" fmla="*/ 1328572 h 2159216"/>
                <a:gd name="connsiteX21" fmla="*/ 1781113 w 2250467"/>
                <a:gd name="connsiteY21" fmla="*/ 1315125 h 2159216"/>
                <a:gd name="connsiteX22" fmla="*/ 1728068 w 2250467"/>
                <a:gd name="connsiteY22" fmla="*/ 1330247 h 2159216"/>
                <a:gd name="connsiteX23" fmla="*/ 1685734 w 2250467"/>
                <a:gd name="connsiteY23" fmla="*/ 1369935 h 2159216"/>
                <a:gd name="connsiteX24" fmla="*/ 1622234 w 2250467"/>
                <a:gd name="connsiteY24" fmla="*/ 1444018 h 2159216"/>
                <a:gd name="connsiteX25" fmla="*/ 1632818 w 2250467"/>
                <a:gd name="connsiteY25" fmla="*/ 1549851 h 2159216"/>
                <a:gd name="connsiteX26" fmla="*/ 1635465 w 2250467"/>
                <a:gd name="connsiteY26" fmla="*/ 1637217 h 2159216"/>
                <a:gd name="connsiteX27" fmla="*/ 1667213 w 2250467"/>
                <a:gd name="connsiteY27" fmla="*/ 1780039 h 2159216"/>
                <a:gd name="connsiteX28" fmla="*/ 1631492 w 2250467"/>
                <a:gd name="connsiteY28" fmla="*/ 1846827 h 2159216"/>
                <a:gd name="connsiteX29" fmla="*/ 1561712 w 2250467"/>
                <a:gd name="connsiteY29" fmla="*/ 1806126 h 2159216"/>
                <a:gd name="connsiteX30" fmla="*/ 1524935 w 2250467"/>
                <a:gd name="connsiteY30" fmla="*/ 1687857 h 2159216"/>
                <a:gd name="connsiteX31" fmla="*/ 1447676 w 2250467"/>
                <a:gd name="connsiteY31" fmla="*/ 1578584 h 2159216"/>
                <a:gd name="connsiteX32" fmla="*/ 1399985 w 2250467"/>
                <a:gd name="connsiteY32" fmla="*/ 1454601 h 2159216"/>
                <a:gd name="connsiteX33" fmla="*/ 1270340 w 2250467"/>
                <a:gd name="connsiteY33" fmla="*/ 1327655 h 2159216"/>
                <a:gd name="connsiteX34" fmla="*/ 1172444 w 2250467"/>
                <a:gd name="connsiteY34" fmla="*/ 1441426 h 2159216"/>
                <a:gd name="connsiteX35" fmla="*/ 1172394 w 2250467"/>
                <a:gd name="connsiteY35" fmla="*/ 1669510 h 2159216"/>
                <a:gd name="connsiteX36" fmla="*/ 1140693 w 2250467"/>
                <a:gd name="connsiteY36" fmla="*/ 1886171 h 2159216"/>
                <a:gd name="connsiteX37" fmla="*/ 876927 w 2250467"/>
                <a:gd name="connsiteY37" fmla="*/ 1962847 h 2159216"/>
                <a:gd name="connsiteX38" fmla="*/ 690202 w 2250467"/>
                <a:gd name="connsiteY38" fmla="*/ 1914926 h 2159216"/>
                <a:gd name="connsiteX39" fmla="*/ 571966 w 2250467"/>
                <a:gd name="connsiteY39" fmla="*/ 1802178 h 2159216"/>
                <a:gd name="connsiteX40" fmla="*/ 524786 w 2250467"/>
                <a:gd name="connsiteY40" fmla="*/ 1788024 h 2159216"/>
                <a:gd name="connsiteX41" fmla="*/ 479568 w 2250467"/>
                <a:gd name="connsiteY41" fmla="*/ 1879678 h 2159216"/>
                <a:gd name="connsiteX42" fmla="*/ 431675 w 2250467"/>
                <a:gd name="connsiteY42" fmla="*/ 1975724 h 2159216"/>
                <a:gd name="connsiteX43" fmla="*/ 415083 w 2250467"/>
                <a:gd name="connsiteY43" fmla="*/ 2154428 h 2159216"/>
                <a:gd name="connsiteX44" fmla="*/ 359711 w 2250467"/>
                <a:gd name="connsiteY44" fmla="*/ 2093993 h 2159216"/>
                <a:gd name="connsiteX45" fmla="*/ 352620 w 2250467"/>
                <a:gd name="connsiteY45" fmla="*/ 1923619 h 2159216"/>
                <a:gd name="connsiteX46" fmla="*/ 271604 w 2250467"/>
                <a:gd name="connsiteY46" fmla="*/ 2013534 h 2159216"/>
                <a:gd name="connsiteX47" fmla="*/ 196532 w 2250467"/>
                <a:gd name="connsiteY47" fmla="*/ 2147095 h 2159216"/>
                <a:gd name="connsiteX48" fmla="*/ 195075 w 2250467"/>
                <a:gd name="connsiteY48" fmla="*/ 2063585 h 2159216"/>
                <a:gd name="connsiteX49" fmla="*/ 125733 w 2250467"/>
                <a:gd name="connsiteY49" fmla="*/ 2068548 h 2159216"/>
                <a:gd name="connsiteX50" fmla="*/ 7828 w 2250467"/>
                <a:gd name="connsiteY50" fmla="*/ 2101018 h 2159216"/>
                <a:gd name="connsiteX51" fmla="*/ 14498 w 2250467"/>
                <a:gd name="connsiteY51" fmla="*/ 2030297 h 2159216"/>
                <a:gd name="connsiteX52" fmla="*/ 158971 w 2250467"/>
                <a:gd name="connsiteY52" fmla="*/ 1998578 h 2159216"/>
                <a:gd name="connsiteX53" fmla="*/ 272602 w 2250467"/>
                <a:gd name="connsiteY53" fmla="*/ 1933372 h 2159216"/>
                <a:gd name="connsiteX54" fmla="*/ 356910 w 2250467"/>
                <a:gd name="connsiteY54" fmla="*/ 1823873 h 2159216"/>
                <a:gd name="connsiteX55" fmla="*/ 210957 w 2250467"/>
                <a:gd name="connsiteY55" fmla="*/ 1771153 h 2159216"/>
                <a:gd name="connsiteX56" fmla="*/ 89132 w 2250467"/>
                <a:gd name="connsiteY56" fmla="*/ 1710191 h 2159216"/>
                <a:gd name="connsiteX57" fmla="*/ 10447 w 2250467"/>
                <a:gd name="connsiteY57" fmla="*/ 1601285 h 2159216"/>
                <a:gd name="connsiteX58" fmla="*/ 103878 w 2250467"/>
                <a:gd name="connsiteY58" fmla="*/ 1401036 h 2159216"/>
                <a:gd name="connsiteX59" fmla="*/ 229659 w 2250467"/>
                <a:gd name="connsiteY59" fmla="*/ 1329523 h 2159216"/>
                <a:gd name="connsiteX60" fmla="*/ 265184 w 2250467"/>
                <a:gd name="connsiteY60" fmla="*/ 1275227 h 2159216"/>
                <a:gd name="connsiteX61" fmla="*/ 384157 w 2250467"/>
                <a:gd name="connsiteY61" fmla="*/ 1092590 h 2159216"/>
                <a:gd name="connsiteX62" fmla="*/ 390402 w 2250467"/>
                <a:gd name="connsiteY62" fmla="*/ 1021107 h 2159216"/>
                <a:gd name="connsiteX63" fmla="*/ 399927 w 2250467"/>
                <a:gd name="connsiteY63" fmla="*/ 960812 h 2159216"/>
                <a:gd name="connsiteX64" fmla="*/ 435646 w 2250467"/>
                <a:gd name="connsiteY64" fmla="*/ 952051 h 2159216"/>
                <a:gd name="connsiteX65" fmla="*/ 465074 w 2250467"/>
                <a:gd name="connsiteY65" fmla="*/ 983142 h 2159216"/>
                <a:gd name="connsiteX66" fmla="*/ 483271 w 2250467"/>
                <a:gd name="connsiteY66" fmla="*/ 966338 h 2159216"/>
                <a:gd name="connsiteX67" fmla="*/ 481743 w 2250467"/>
                <a:gd name="connsiteY67" fmla="*/ 906088 h 2159216"/>
                <a:gd name="connsiteX68" fmla="*/ 533188 w 2250467"/>
                <a:gd name="connsiteY68" fmla="*/ 885556 h 2159216"/>
                <a:gd name="connsiteX69" fmla="*/ 576139 w 2250467"/>
                <a:gd name="connsiteY69" fmla="*/ 930620 h 2159216"/>
                <a:gd name="connsiteX70" fmla="*/ 592808 w 2250467"/>
                <a:gd name="connsiteY70" fmla="*/ 952051 h 2159216"/>
                <a:gd name="connsiteX71" fmla="*/ 621833 w 2250467"/>
                <a:gd name="connsiteY71" fmla="*/ 939380 h 2159216"/>
                <a:gd name="connsiteX72" fmla="*/ 630908 w 2250467"/>
                <a:gd name="connsiteY72" fmla="*/ 880613 h 2159216"/>
                <a:gd name="connsiteX73" fmla="*/ 631942 w 2250467"/>
                <a:gd name="connsiteY73" fmla="*/ 847186 h 2159216"/>
                <a:gd name="connsiteX74" fmla="*/ 652339 w 2250467"/>
                <a:gd name="connsiteY74" fmla="*/ 823463 h 2159216"/>
                <a:gd name="connsiteX75" fmla="*/ 708097 w 2250467"/>
                <a:gd name="connsiteY75" fmla="*/ 804952 h 2159216"/>
                <a:gd name="connsiteX76" fmla="*/ 740446 w 2250467"/>
                <a:gd name="connsiteY76" fmla="*/ 799651 h 2159216"/>
                <a:gd name="connsiteX77" fmla="*/ 758642 w 2250467"/>
                <a:gd name="connsiteY77" fmla="*/ 767167 h 2159216"/>
                <a:gd name="connsiteX78" fmla="*/ 783308 w 2250467"/>
                <a:gd name="connsiteY78" fmla="*/ 759170 h 2159216"/>
                <a:gd name="connsiteX79" fmla="*/ 799977 w 2250467"/>
                <a:gd name="connsiteY79" fmla="*/ 735357 h 2159216"/>
                <a:gd name="connsiteX80" fmla="*/ 823789 w 2250467"/>
                <a:gd name="connsiteY80" fmla="*/ 787745 h 2159216"/>
                <a:gd name="connsiteX81" fmla="*/ 866652 w 2250467"/>
                <a:gd name="connsiteY81" fmla="*/ 785364 h 2159216"/>
                <a:gd name="connsiteX82" fmla="*/ 904752 w 2250467"/>
                <a:gd name="connsiteY82" fmla="*/ 797270 h 2159216"/>
                <a:gd name="connsiteX83" fmla="*/ 928564 w 2250467"/>
                <a:gd name="connsiteY83" fmla="*/ 787745 h 2159216"/>
                <a:gd name="connsiteX84" fmla="*/ 957139 w 2250467"/>
                <a:gd name="connsiteY84" fmla="*/ 859182 h 2159216"/>
                <a:gd name="connsiteX85" fmla="*/ 982075 w 2250467"/>
                <a:gd name="connsiteY85" fmla="*/ 846872 h 2159216"/>
                <a:gd name="connsiteX86" fmla="*/ 1025207 w 2250467"/>
                <a:gd name="connsiteY86" fmla="*/ 852532 h 2159216"/>
                <a:gd name="connsiteX87" fmla="*/ 1059533 w 2250467"/>
                <a:gd name="connsiteY87" fmla="*/ 859182 h 2159216"/>
                <a:gd name="connsiteX88" fmla="*/ 1118884 w 2250467"/>
                <a:gd name="connsiteY88" fmla="*/ 914715 h 2159216"/>
                <a:gd name="connsiteX89" fmla="*/ 1147639 w 2250467"/>
                <a:gd name="connsiteY89" fmla="*/ 899663 h 2159216"/>
                <a:gd name="connsiteX90" fmla="*/ 1183358 w 2250467"/>
                <a:gd name="connsiteY90" fmla="*/ 923476 h 2159216"/>
                <a:gd name="connsiteX91" fmla="*/ 1235746 w 2250467"/>
                <a:gd name="connsiteY91" fmla="*/ 952051 h 2159216"/>
                <a:gd name="connsiteX92" fmla="*/ 1316708 w 2250467"/>
                <a:gd name="connsiteY92" fmla="*/ 956633 h 2159216"/>
                <a:gd name="connsiteX93" fmla="*/ 1340205 w 2250467"/>
                <a:gd name="connsiteY93" fmla="*/ 917680 h 2159216"/>
                <a:gd name="connsiteX94" fmla="*/ 1304802 w 2250467"/>
                <a:gd name="connsiteY94" fmla="*/ 875851 h 2159216"/>
                <a:gd name="connsiteX95" fmla="*/ 1229859 w 2250467"/>
                <a:gd name="connsiteY95" fmla="*/ 823687 h 2159216"/>
                <a:gd name="connsiteX96" fmla="*/ 1142877 w 2250467"/>
                <a:gd name="connsiteY96" fmla="*/ 778220 h 2159216"/>
                <a:gd name="connsiteX97" fmla="*/ 1057646 w 2250467"/>
                <a:gd name="connsiteY97" fmla="*/ 685396 h 2159216"/>
                <a:gd name="connsiteX98" fmla="*/ 1019052 w 2250467"/>
                <a:gd name="connsiteY98" fmla="*/ 663920 h 2159216"/>
                <a:gd name="connsiteX99" fmla="*/ 937460 w 2250467"/>
                <a:gd name="connsiteY99" fmla="*/ 588124 h 2159216"/>
                <a:gd name="connsiteX100" fmla="*/ 907133 w 2250467"/>
                <a:gd name="connsiteY100" fmla="*/ 521045 h 2159216"/>
                <a:gd name="connsiteX101" fmla="*/ 876177 w 2250467"/>
                <a:gd name="connsiteY101" fmla="*/ 471038 h 2159216"/>
                <a:gd name="connsiteX102" fmla="*/ 859193 w 2250467"/>
                <a:gd name="connsiteY102" fmla="*/ 455134 h 2159216"/>
                <a:gd name="connsiteX103" fmla="*/ 864270 w 2250467"/>
                <a:gd name="connsiteY103" fmla="*/ 418651 h 2159216"/>
                <a:gd name="connsiteX104" fmla="*/ 885702 w 2250467"/>
                <a:gd name="connsiteY104" fmla="*/ 378394 h 2159216"/>
                <a:gd name="connsiteX105" fmla="*/ 842839 w 2250467"/>
                <a:gd name="connsiteY105" fmla="*/ 378170 h 2159216"/>
                <a:gd name="connsiteX106" fmla="*/ 800920 w 2250467"/>
                <a:gd name="connsiteY106" fmla="*/ 353099 h 2159216"/>
                <a:gd name="connsiteX107" fmla="*/ 792833 w 2250467"/>
                <a:gd name="connsiteY107" fmla="*/ 290063 h 2159216"/>
                <a:gd name="connsiteX108" fmla="*/ 761877 w 2250467"/>
                <a:gd name="connsiteY108" fmla="*/ 275776 h 2159216"/>
                <a:gd name="connsiteX109" fmla="*/ 756305 w 2250467"/>
                <a:gd name="connsiteY109" fmla="*/ 252862 h 2159216"/>
                <a:gd name="connsiteX110" fmla="*/ 704727 w 2250467"/>
                <a:gd name="connsiteY110" fmla="*/ 256726 h 2159216"/>
                <a:gd name="connsiteX111" fmla="*/ 692821 w 2250467"/>
                <a:gd name="connsiteY111" fmla="*/ 240057 h 2159216"/>
                <a:gd name="connsiteX112" fmla="*/ 642814 w 2250467"/>
                <a:gd name="connsiteY112" fmla="*/ 247201 h 2159216"/>
                <a:gd name="connsiteX113" fmla="*/ 621383 w 2250467"/>
                <a:gd name="connsiteY113" fmla="*/ 235295 h 2159216"/>
                <a:gd name="connsiteX114" fmla="*/ 608758 w 2250467"/>
                <a:gd name="connsiteY114" fmla="*/ 193644 h 2159216"/>
                <a:gd name="connsiteX115" fmla="*/ 534938 w 2250467"/>
                <a:gd name="connsiteY115" fmla="*/ 215075 h 2159216"/>
                <a:gd name="connsiteX116" fmla="*/ 559471 w 2250467"/>
                <a:gd name="connsiteY116" fmla="*/ 178145 h 2159216"/>
                <a:gd name="connsiteX117" fmla="*/ 607096 w 2250467"/>
                <a:gd name="connsiteY117" fmla="*/ 154332 h 2159216"/>
                <a:gd name="connsiteX118" fmla="*/ 642815 w 2250467"/>
                <a:gd name="connsiteY118" fmla="*/ 142426 h 2159216"/>
                <a:gd name="connsiteX119" fmla="*/ 657101 w 2250467"/>
                <a:gd name="connsiteY119" fmla="*/ 92419 h 2159216"/>
                <a:gd name="connsiteX120" fmla="*/ 699964 w 2250467"/>
                <a:gd name="connsiteY120" fmla="*/ 97182 h 2159216"/>
                <a:gd name="connsiteX121" fmla="*/ 803301 w 2250467"/>
                <a:gd name="connsiteY121" fmla="*/ 41649 h 2159216"/>
                <a:gd name="connsiteX122" fmla="*/ 1037113 w 2250467"/>
                <a:gd name="connsiteY122" fmla="*/ 0 h 2159216"/>
                <a:gd name="connsiteX123" fmla="*/ 1135823 w 2250467"/>
                <a:gd name="connsiteY123" fmla="*/ 27677 h 2159216"/>
                <a:gd name="connsiteX124" fmla="*/ 1200027 w 2250467"/>
                <a:gd name="connsiteY124" fmla="*/ 61463 h 2159216"/>
                <a:gd name="connsiteX125" fmla="*/ 1242889 w 2250467"/>
                <a:gd name="connsiteY125" fmla="*/ 90038 h 2159216"/>
                <a:gd name="connsiteX126" fmla="*/ 1424987 w 2250467"/>
                <a:gd name="connsiteY126" fmla="*/ 102933 h 2159216"/>
                <a:gd name="connsiteX0" fmla="*/ 1424987 w 2250467"/>
                <a:gd name="connsiteY0" fmla="*/ 102933 h 2159216"/>
                <a:gd name="connsiteX1" fmla="*/ 1343486 w 2250467"/>
                <a:gd name="connsiteY1" fmla="*/ 309068 h 2159216"/>
                <a:gd name="connsiteX2" fmla="*/ 1317607 w 2250467"/>
                <a:gd name="connsiteY2" fmla="*/ 464344 h 2159216"/>
                <a:gd name="connsiteX3" fmla="*/ 1472882 w 2250467"/>
                <a:gd name="connsiteY3" fmla="*/ 610993 h 2159216"/>
                <a:gd name="connsiteX4" fmla="*/ 1648693 w 2250467"/>
                <a:gd name="connsiteY4" fmla="*/ 658206 h 2159216"/>
                <a:gd name="connsiteX5" fmla="*/ 1841839 w 2250467"/>
                <a:gd name="connsiteY5" fmla="*/ 708476 h 2159216"/>
                <a:gd name="connsiteX6" fmla="*/ 1926506 w 2250467"/>
                <a:gd name="connsiteY6" fmla="*/ 761392 h 2159216"/>
                <a:gd name="connsiteX7" fmla="*/ 1973575 w 2250467"/>
                <a:gd name="connsiteY7" fmla="*/ 852781 h 2159216"/>
                <a:gd name="connsiteX8" fmla="*/ 1951797 w 2250467"/>
                <a:gd name="connsiteY8" fmla="*/ 1000919 h 2159216"/>
                <a:gd name="connsiteX9" fmla="*/ 2066736 w 2250467"/>
                <a:gd name="connsiteY9" fmla="*/ 1145092 h 2159216"/>
                <a:gd name="connsiteX10" fmla="*/ 2194025 w 2250467"/>
                <a:gd name="connsiteY10" fmla="*/ 1254091 h 2159216"/>
                <a:gd name="connsiteX11" fmla="*/ 2197909 w 2250467"/>
                <a:gd name="connsiteY11" fmla="*/ 1336880 h 2159216"/>
                <a:gd name="connsiteX12" fmla="*/ 2085256 w 2250467"/>
                <a:gd name="connsiteY12" fmla="*/ 1385809 h 2159216"/>
                <a:gd name="connsiteX13" fmla="*/ 2122298 w 2250467"/>
                <a:gd name="connsiteY13" fmla="*/ 1491644 h 2159216"/>
                <a:gd name="connsiteX14" fmla="*/ 2250467 w 2250467"/>
                <a:gd name="connsiteY14" fmla="*/ 1575304 h 2159216"/>
                <a:gd name="connsiteX15" fmla="*/ 2223321 w 2250467"/>
                <a:gd name="connsiteY15" fmla="*/ 1645553 h 2159216"/>
                <a:gd name="connsiteX16" fmla="*/ 2180079 w 2250467"/>
                <a:gd name="connsiteY16" fmla="*/ 1676585 h 2159216"/>
                <a:gd name="connsiteX17" fmla="*/ 2108091 w 2250467"/>
                <a:gd name="connsiteY17" fmla="*/ 1631356 h 2159216"/>
                <a:gd name="connsiteX18" fmla="*/ 1987361 w 2250467"/>
                <a:gd name="connsiteY18" fmla="*/ 1555143 h 2159216"/>
                <a:gd name="connsiteX19" fmla="*/ 1892109 w 2250467"/>
                <a:gd name="connsiteY19" fmla="*/ 1422853 h 2159216"/>
                <a:gd name="connsiteX20" fmla="*/ 1826865 w 2250467"/>
                <a:gd name="connsiteY20" fmla="*/ 1328572 h 2159216"/>
                <a:gd name="connsiteX21" fmla="*/ 1781113 w 2250467"/>
                <a:gd name="connsiteY21" fmla="*/ 1315125 h 2159216"/>
                <a:gd name="connsiteX22" fmla="*/ 1728068 w 2250467"/>
                <a:gd name="connsiteY22" fmla="*/ 1330247 h 2159216"/>
                <a:gd name="connsiteX23" fmla="*/ 1685734 w 2250467"/>
                <a:gd name="connsiteY23" fmla="*/ 1369935 h 2159216"/>
                <a:gd name="connsiteX24" fmla="*/ 1622234 w 2250467"/>
                <a:gd name="connsiteY24" fmla="*/ 1444018 h 2159216"/>
                <a:gd name="connsiteX25" fmla="*/ 1632818 w 2250467"/>
                <a:gd name="connsiteY25" fmla="*/ 1549851 h 2159216"/>
                <a:gd name="connsiteX26" fmla="*/ 1635465 w 2250467"/>
                <a:gd name="connsiteY26" fmla="*/ 1637217 h 2159216"/>
                <a:gd name="connsiteX27" fmla="*/ 1667213 w 2250467"/>
                <a:gd name="connsiteY27" fmla="*/ 1780039 h 2159216"/>
                <a:gd name="connsiteX28" fmla="*/ 1631492 w 2250467"/>
                <a:gd name="connsiteY28" fmla="*/ 1846827 h 2159216"/>
                <a:gd name="connsiteX29" fmla="*/ 1561712 w 2250467"/>
                <a:gd name="connsiteY29" fmla="*/ 1806126 h 2159216"/>
                <a:gd name="connsiteX30" fmla="*/ 1524935 w 2250467"/>
                <a:gd name="connsiteY30" fmla="*/ 1687857 h 2159216"/>
                <a:gd name="connsiteX31" fmla="*/ 1447676 w 2250467"/>
                <a:gd name="connsiteY31" fmla="*/ 1578584 h 2159216"/>
                <a:gd name="connsiteX32" fmla="*/ 1399985 w 2250467"/>
                <a:gd name="connsiteY32" fmla="*/ 1454601 h 2159216"/>
                <a:gd name="connsiteX33" fmla="*/ 1270340 w 2250467"/>
                <a:gd name="connsiteY33" fmla="*/ 1327655 h 2159216"/>
                <a:gd name="connsiteX34" fmla="*/ 1172444 w 2250467"/>
                <a:gd name="connsiteY34" fmla="*/ 1441426 h 2159216"/>
                <a:gd name="connsiteX35" fmla="*/ 1172394 w 2250467"/>
                <a:gd name="connsiteY35" fmla="*/ 1669510 h 2159216"/>
                <a:gd name="connsiteX36" fmla="*/ 1140693 w 2250467"/>
                <a:gd name="connsiteY36" fmla="*/ 1886171 h 2159216"/>
                <a:gd name="connsiteX37" fmla="*/ 876927 w 2250467"/>
                <a:gd name="connsiteY37" fmla="*/ 1962847 h 2159216"/>
                <a:gd name="connsiteX38" fmla="*/ 690202 w 2250467"/>
                <a:gd name="connsiteY38" fmla="*/ 1914926 h 2159216"/>
                <a:gd name="connsiteX39" fmla="*/ 571966 w 2250467"/>
                <a:gd name="connsiteY39" fmla="*/ 1802178 h 2159216"/>
                <a:gd name="connsiteX40" fmla="*/ 524786 w 2250467"/>
                <a:gd name="connsiteY40" fmla="*/ 1788024 h 2159216"/>
                <a:gd name="connsiteX41" fmla="*/ 479568 w 2250467"/>
                <a:gd name="connsiteY41" fmla="*/ 1879678 h 2159216"/>
                <a:gd name="connsiteX42" fmla="*/ 431675 w 2250467"/>
                <a:gd name="connsiteY42" fmla="*/ 1975724 h 2159216"/>
                <a:gd name="connsiteX43" fmla="*/ 415083 w 2250467"/>
                <a:gd name="connsiteY43" fmla="*/ 2154428 h 2159216"/>
                <a:gd name="connsiteX44" fmla="*/ 359711 w 2250467"/>
                <a:gd name="connsiteY44" fmla="*/ 2093993 h 2159216"/>
                <a:gd name="connsiteX45" fmla="*/ 352620 w 2250467"/>
                <a:gd name="connsiteY45" fmla="*/ 1923619 h 2159216"/>
                <a:gd name="connsiteX46" fmla="*/ 271604 w 2250467"/>
                <a:gd name="connsiteY46" fmla="*/ 2013534 h 2159216"/>
                <a:gd name="connsiteX47" fmla="*/ 196532 w 2250467"/>
                <a:gd name="connsiteY47" fmla="*/ 2147095 h 2159216"/>
                <a:gd name="connsiteX48" fmla="*/ 195075 w 2250467"/>
                <a:gd name="connsiteY48" fmla="*/ 2063585 h 2159216"/>
                <a:gd name="connsiteX49" fmla="*/ 125733 w 2250467"/>
                <a:gd name="connsiteY49" fmla="*/ 2068548 h 2159216"/>
                <a:gd name="connsiteX50" fmla="*/ 7828 w 2250467"/>
                <a:gd name="connsiteY50" fmla="*/ 2101018 h 2159216"/>
                <a:gd name="connsiteX51" fmla="*/ 14498 w 2250467"/>
                <a:gd name="connsiteY51" fmla="*/ 2030297 h 2159216"/>
                <a:gd name="connsiteX52" fmla="*/ 158971 w 2250467"/>
                <a:gd name="connsiteY52" fmla="*/ 1998578 h 2159216"/>
                <a:gd name="connsiteX53" fmla="*/ 272602 w 2250467"/>
                <a:gd name="connsiteY53" fmla="*/ 1933372 h 2159216"/>
                <a:gd name="connsiteX54" fmla="*/ 73806 w 2250467"/>
                <a:gd name="connsiteY54" fmla="*/ 1897956 h 2159216"/>
                <a:gd name="connsiteX55" fmla="*/ 210957 w 2250467"/>
                <a:gd name="connsiteY55" fmla="*/ 1771153 h 2159216"/>
                <a:gd name="connsiteX56" fmla="*/ 89132 w 2250467"/>
                <a:gd name="connsiteY56" fmla="*/ 1710191 h 2159216"/>
                <a:gd name="connsiteX57" fmla="*/ 10447 w 2250467"/>
                <a:gd name="connsiteY57" fmla="*/ 1601285 h 2159216"/>
                <a:gd name="connsiteX58" fmla="*/ 103878 w 2250467"/>
                <a:gd name="connsiteY58" fmla="*/ 1401036 h 2159216"/>
                <a:gd name="connsiteX59" fmla="*/ 229659 w 2250467"/>
                <a:gd name="connsiteY59" fmla="*/ 1329523 h 2159216"/>
                <a:gd name="connsiteX60" fmla="*/ 265184 w 2250467"/>
                <a:gd name="connsiteY60" fmla="*/ 1275227 h 2159216"/>
                <a:gd name="connsiteX61" fmla="*/ 384157 w 2250467"/>
                <a:gd name="connsiteY61" fmla="*/ 1092590 h 2159216"/>
                <a:gd name="connsiteX62" fmla="*/ 390402 w 2250467"/>
                <a:gd name="connsiteY62" fmla="*/ 1021107 h 2159216"/>
                <a:gd name="connsiteX63" fmla="*/ 399927 w 2250467"/>
                <a:gd name="connsiteY63" fmla="*/ 960812 h 2159216"/>
                <a:gd name="connsiteX64" fmla="*/ 435646 w 2250467"/>
                <a:gd name="connsiteY64" fmla="*/ 952051 h 2159216"/>
                <a:gd name="connsiteX65" fmla="*/ 465074 w 2250467"/>
                <a:gd name="connsiteY65" fmla="*/ 983142 h 2159216"/>
                <a:gd name="connsiteX66" fmla="*/ 483271 w 2250467"/>
                <a:gd name="connsiteY66" fmla="*/ 966338 h 2159216"/>
                <a:gd name="connsiteX67" fmla="*/ 481743 w 2250467"/>
                <a:gd name="connsiteY67" fmla="*/ 906088 h 2159216"/>
                <a:gd name="connsiteX68" fmla="*/ 533188 w 2250467"/>
                <a:gd name="connsiteY68" fmla="*/ 885556 h 2159216"/>
                <a:gd name="connsiteX69" fmla="*/ 576139 w 2250467"/>
                <a:gd name="connsiteY69" fmla="*/ 930620 h 2159216"/>
                <a:gd name="connsiteX70" fmla="*/ 592808 w 2250467"/>
                <a:gd name="connsiteY70" fmla="*/ 952051 h 2159216"/>
                <a:gd name="connsiteX71" fmla="*/ 621833 w 2250467"/>
                <a:gd name="connsiteY71" fmla="*/ 939380 h 2159216"/>
                <a:gd name="connsiteX72" fmla="*/ 630908 w 2250467"/>
                <a:gd name="connsiteY72" fmla="*/ 880613 h 2159216"/>
                <a:gd name="connsiteX73" fmla="*/ 631942 w 2250467"/>
                <a:gd name="connsiteY73" fmla="*/ 847186 h 2159216"/>
                <a:gd name="connsiteX74" fmla="*/ 652339 w 2250467"/>
                <a:gd name="connsiteY74" fmla="*/ 823463 h 2159216"/>
                <a:gd name="connsiteX75" fmla="*/ 708097 w 2250467"/>
                <a:gd name="connsiteY75" fmla="*/ 804952 h 2159216"/>
                <a:gd name="connsiteX76" fmla="*/ 740446 w 2250467"/>
                <a:gd name="connsiteY76" fmla="*/ 799651 h 2159216"/>
                <a:gd name="connsiteX77" fmla="*/ 758642 w 2250467"/>
                <a:gd name="connsiteY77" fmla="*/ 767167 h 2159216"/>
                <a:gd name="connsiteX78" fmla="*/ 783308 w 2250467"/>
                <a:gd name="connsiteY78" fmla="*/ 759170 h 2159216"/>
                <a:gd name="connsiteX79" fmla="*/ 799977 w 2250467"/>
                <a:gd name="connsiteY79" fmla="*/ 735357 h 2159216"/>
                <a:gd name="connsiteX80" fmla="*/ 823789 w 2250467"/>
                <a:gd name="connsiteY80" fmla="*/ 787745 h 2159216"/>
                <a:gd name="connsiteX81" fmla="*/ 866652 w 2250467"/>
                <a:gd name="connsiteY81" fmla="*/ 785364 h 2159216"/>
                <a:gd name="connsiteX82" fmla="*/ 904752 w 2250467"/>
                <a:gd name="connsiteY82" fmla="*/ 797270 h 2159216"/>
                <a:gd name="connsiteX83" fmla="*/ 928564 w 2250467"/>
                <a:gd name="connsiteY83" fmla="*/ 787745 h 2159216"/>
                <a:gd name="connsiteX84" fmla="*/ 957139 w 2250467"/>
                <a:gd name="connsiteY84" fmla="*/ 859182 h 2159216"/>
                <a:gd name="connsiteX85" fmla="*/ 982075 w 2250467"/>
                <a:gd name="connsiteY85" fmla="*/ 846872 h 2159216"/>
                <a:gd name="connsiteX86" fmla="*/ 1025207 w 2250467"/>
                <a:gd name="connsiteY86" fmla="*/ 852532 h 2159216"/>
                <a:gd name="connsiteX87" fmla="*/ 1059533 w 2250467"/>
                <a:gd name="connsiteY87" fmla="*/ 859182 h 2159216"/>
                <a:gd name="connsiteX88" fmla="*/ 1118884 w 2250467"/>
                <a:gd name="connsiteY88" fmla="*/ 914715 h 2159216"/>
                <a:gd name="connsiteX89" fmla="*/ 1147639 w 2250467"/>
                <a:gd name="connsiteY89" fmla="*/ 899663 h 2159216"/>
                <a:gd name="connsiteX90" fmla="*/ 1183358 w 2250467"/>
                <a:gd name="connsiteY90" fmla="*/ 923476 h 2159216"/>
                <a:gd name="connsiteX91" fmla="*/ 1235746 w 2250467"/>
                <a:gd name="connsiteY91" fmla="*/ 952051 h 2159216"/>
                <a:gd name="connsiteX92" fmla="*/ 1316708 w 2250467"/>
                <a:gd name="connsiteY92" fmla="*/ 956633 h 2159216"/>
                <a:gd name="connsiteX93" fmla="*/ 1340205 w 2250467"/>
                <a:gd name="connsiteY93" fmla="*/ 917680 h 2159216"/>
                <a:gd name="connsiteX94" fmla="*/ 1304802 w 2250467"/>
                <a:gd name="connsiteY94" fmla="*/ 875851 h 2159216"/>
                <a:gd name="connsiteX95" fmla="*/ 1229859 w 2250467"/>
                <a:gd name="connsiteY95" fmla="*/ 823687 h 2159216"/>
                <a:gd name="connsiteX96" fmla="*/ 1142877 w 2250467"/>
                <a:gd name="connsiteY96" fmla="*/ 778220 h 2159216"/>
                <a:gd name="connsiteX97" fmla="*/ 1057646 w 2250467"/>
                <a:gd name="connsiteY97" fmla="*/ 685396 h 2159216"/>
                <a:gd name="connsiteX98" fmla="*/ 1019052 w 2250467"/>
                <a:gd name="connsiteY98" fmla="*/ 663920 h 2159216"/>
                <a:gd name="connsiteX99" fmla="*/ 937460 w 2250467"/>
                <a:gd name="connsiteY99" fmla="*/ 588124 h 2159216"/>
                <a:gd name="connsiteX100" fmla="*/ 907133 w 2250467"/>
                <a:gd name="connsiteY100" fmla="*/ 521045 h 2159216"/>
                <a:gd name="connsiteX101" fmla="*/ 876177 w 2250467"/>
                <a:gd name="connsiteY101" fmla="*/ 471038 h 2159216"/>
                <a:gd name="connsiteX102" fmla="*/ 859193 w 2250467"/>
                <a:gd name="connsiteY102" fmla="*/ 455134 h 2159216"/>
                <a:gd name="connsiteX103" fmla="*/ 864270 w 2250467"/>
                <a:gd name="connsiteY103" fmla="*/ 418651 h 2159216"/>
                <a:gd name="connsiteX104" fmla="*/ 885702 w 2250467"/>
                <a:gd name="connsiteY104" fmla="*/ 378394 h 2159216"/>
                <a:gd name="connsiteX105" fmla="*/ 842839 w 2250467"/>
                <a:gd name="connsiteY105" fmla="*/ 378170 h 2159216"/>
                <a:gd name="connsiteX106" fmla="*/ 800920 w 2250467"/>
                <a:gd name="connsiteY106" fmla="*/ 353099 h 2159216"/>
                <a:gd name="connsiteX107" fmla="*/ 792833 w 2250467"/>
                <a:gd name="connsiteY107" fmla="*/ 290063 h 2159216"/>
                <a:gd name="connsiteX108" fmla="*/ 761877 w 2250467"/>
                <a:gd name="connsiteY108" fmla="*/ 275776 h 2159216"/>
                <a:gd name="connsiteX109" fmla="*/ 756305 w 2250467"/>
                <a:gd name="connsiteY109" fmla="*/ 252862 h 2159216"/>
                <a:gd name="connsiteX110" fmla="*/ 704727 w 2250467"/>
                <a:gd name="connsiteY110" fmla="*/ 256726 h 2159216"/>
                <a:gd name="connsiteX111" fmla="*/ 692821 w 2250467"/>
                <a:gd name="connsiteY111" fmla="*/ 240057 h 2159216"/>
                <a:gd name="connsiteX112" fmla="*/ 642814 w 2250467"/>
                <a:gd name="connsiteY112" fmla="*/ 247201 h 2159216"/>
                <a:gd name="connsiteX113" fmla="*/ 621383 w 2250467"/>
                <a:gd name="connsiteY113" fmla="*/ 235295 h 2159216"/>
                <a:gd name="connsiteX114" fmla="*/ 608758 w 2250467"/>
                <a:gd name="connsiteY114" fmla="*/ 193644 h 2159216"/>
                <a:gd name="connsiteX115" fmla="*/ 534938 w 2250467"/>
                <a:gd name="connsiteY115" fmla="*/ 215075 h 2159216"/>
                <a:gd name="connsiteX116" fmla="*/ 559471 w 2250467"/>
                <a:gd name="connsiteY116" fmla="*/ 178145 h 2159216"/>
                <a:gd name="connsiteX117" fmla="*/ 607096 w 2250467"/>
                <a:gd name="connsiteY117" fmla="*/ 154332 h 2159216"/>
                <a:gd name="connsiteX118" fmla="*/ 642815 w 2250467"/>
                <a:gd name="connsiteY118" fmla="*/ 142426 h 2159216"/>
                <a:gd name="connsiteX119" fmla="*/ 657101 w 2250467"/>
                <a:gd name="connsiteY119" fmla="*/ 92419 h 2159216"/>
                <a:gd name="connsiteX120" fmla="*/ 699964 w 2250467"/>
                <a:gd name="connsiteY120" fmla="*/ 97182 h 2159216"/>
                <a:gd name="connsiteX121" fmla="*/ 803301 w 2250467"/>
                <a:gd name="connsiteY121" fmla="*/ 41649 h 2159216"/>
                <a:gd name="connsiteX122" fmla="*/ 1037113 w 2250467"/>
                <a:gd name="connsiteY122" fmla="*/ 0 h 2159216"/>
                <a:gd name="connsiteX123" fmla="*/ 1135823 w 2250467"/>
                <a:gd name="connsiteY123" fmla="*/ 27677 h 2159216"/>
                <a:gd name="connsiteX124" fmla="*/ 1200027 w 2250467"/>
                <a:gd name="connsiteY124" fmla="*/ 61463 h 2159216"/>
                <a:gd name="connsiteX125" fmla="*/ 1242889 w 2250467"/>
                <a:gd name="connsiteY125" fmla="*/ 90038 h 2159216"/>
                <a:gd name="connsiteX126" fmla="*/ 1424987 w 2250467"/>
                <a:gd name="connsiteY126" fmla="*/ 102933 h 2159216"/>
                <a:gd name="connsiteX0" fmla="*/ 1475176 w 2300656"/>
                <a:gd name="connsiteY0" fmla="*/ 102933 h 2159216"/>
                <a:gd name="connsiteX1" fmla="*/ 1393675 w 2300656"/>
                <a:gd name="connsiteY1" fmla="*/ 309068 h 2159216"/>
                <a:gd name="connsiteX2" fmla="*/ 1367796 w 2300656"/>
                <a:gd name="connsiteY2" fmla="*/ 464344 h 2159216"/>
                <a:gd name="connsiteX3" fmla="*/ 1523071 w 2300656"/>
                <a:gd name="connsiteY3" fmla="*/ 610993 h 2159216"/>
                <a:gd name="connsiteX4" fmla="*/ 1698882 w 2300656"/>
                <a:gd name="connsiteY4" fmla="*/ 658206 h 2159216"/>
                <a:gd name="connsiteX5" fmla="*/ 1892028 w 2300656"/>
                <a:gd name="connsiteY5" fmla="*/ 708476 h 2159216"/>
                <a:gd name="connsiteX6" fmla="*/ 1976695 w 2300656"/>
                <a:gd name="connsiteY6" fmla="*/ 761392 h 2159216"/>
                <a:gd name="connsiteX7" fmla="*/ 2023764 w 2300656"/>
                <a:gd name="connsiteY7" fmla="*/ 852781 h 2159216"/>
                <a:gd name="connsiteX8" fmla="*/ 2001986 w 2300656"/>
                <a:gd name="connsiteY8" fmla="*/ 1000919 h 2159216"/>
                <a:gd name="connsiteX9" fmla="*/ 2116925 w 2300656"/>
                <a:gd name="connsiteY9" fmla="*/ 1145092 h 2159216"/>
                <a:gd name="connsiteX10" fmla="*/ 2244214 w 2300656"/>
                <a:gd name="connsiteY10" fmla="*/ 1254091 h 2159216"/>
                <a:gd name="connsiteX11" fmla="*/ 2248098 w 2300656"/>
                <a:gd name="connsiteY11" fmla="*/ 1336880 h 2159216"/>
                <a:gd name="connsiteX12" fmla="*/ 2135445 w 2300656"/>
                <a:gd name="connsiteY12" fmla="*/ 1385809 h 2159216"/>
                <a:gd name="connsiteX13" fmla="*/ 2172487 w 2300656"/>
                <a:gd name="connsiteY13" fmla="*/ 1491644 h 2159216"/>
                <a:gd name="connsiteX14" fmla="*/ 2300656 w 2300656"/>
                <a:gd name="connsiteY14" fmla="*/ 1575304 h 2159216"/>
                <a:gd name="connsiteX15" fmla="*/ 2273510 w 2300656"/>
                <a:gd name="connsiteY15" fmla="*/ 1645553 h 2159216"/>
                <a:gd name="connsiteX16" fmla="*/ 2230268 w 2300656"/>
                <a:gd name="connsiteY16" fmla="*/ 1676585 h 2159216"/>
                <a:gd name="connsiteX17" fmla="*/ 2158280 w 2300656"/>
                <a:gd name="connsiteY17" fmla="*/ 1631356 h 2159216"/>
                <a:gd name="connsiteX18" fmla="*/ 2037550 w 2300656"/>
                <a:gd name="connsiteY18" fmla="*/ 1555143 h 2159216"/>
                <a:gd name="connsiteX19" fmla="*/ 1942298 w 2300656"/>
                <a:gd name="connsiteY19" fmla="*/ 1422853 h 2159216"/>
                <a:gd name="connsiteX20" fmla="*/ 1877054 w 2300656"/>
                <a:gd name="connsiteY20" fmla="*/ 1328572 h 2159216"/>
                <a:gd name="connsiteX21" fmla="*/ 1831302 w 2300656"/>
                <a:gd name="connsiteY21" fmla="*/ 1315125 h 2159216"/>
                <a:gd name="connsiteX22" fmla="*/ 1778257 w 2300656"/>
                <a:gd name="connsiteY22" fmla="*/ 1330247 h 2159216"/>
                <a:gd name="connsiteX23" fmla="*/ 1735923 w 2300656"/>
                <a:gd name="connsiteY23" fmla="*/ 1369935 h 2159216"/>
                <a:gd name="connsiteX24" fmla="*/ 1672423 w 2300656"/>
                <a:gd name="connsiteY24" fmla="*/ 1444018 h 2159216"/>
                <a:gd name="connsiteX25" fmla="*/ 1683007 w 2300656"/>
                <a:gd name="connsiteY25" fmla="*/ 1549851 h 2159216"/>
                <a:gd name="connsiteX26" fmla="*/ 1685654 w 2300656"/>
                <a:gd name="connsiteY26" fmla="*/ 1637217 h 2159216"/>
                <a:gd name="connsiteX27" fmla="*/ 1717402 w 2300656"/>
                <a:gd name="connsiteY27" fmla="*/ 1780039 h 2159216"/>
                <a:gd name="connsiteX28" fmla="*/ 1681681 w 2300656"/>
                <a:gd name="connsiteY28" fmla="*/ 1846827 h 2159216"/>
                <a:gd name="connsiteX29" fmla="*/ 1611901 w 2300656"/>
                <a:gd name="connsiteY29" fmla="*/ 1806126 h 2159216"/>
                <a:gd name="connsiteX30" fmla="*/ 1575124 w 2300656"/>
                <a:gd name="connsiteY30" fmla="*/ 1687857 h 2159216"/>
                <a:gd name="connsiteX31" fmla="*/ 1497865 w 2300656"/>
                <a:gd name="connsiteY31" fmla="*/ 1578584 h 2159216"/>
                <a:gd name="connsiteX32" fmla="*/ 1450174 w 2300656"/>
                <a:gd name="connsiteY32" fmla="*/ 1454601 h 2159216"/>
                <a:gd name="connsiteX33" fmla="*/ 1320529 w 2300656"/>
                <a:gd name="connsiteY33" fmla="*/ 1327655 h 2159216"/>
                <a:gd name="connsiteX34" fmla="*/ 1222633 w 2300656"/>
                <a:gd name="connsiteY34" fmla="*/ 1441426 h 2159216"/>
                <a:gd name="connsiteX35" fmla="*/ 1222583 w 2300656"/>
                <a:gd name="connsiteY35" fmla="*/ 1669510 h 2159216"/>
                <a:gd name="connsiteX36" fmla="*/ 1190882 w 2300656"/>
                <a:gd name="connsiteY36" fmla="*/ 1886171 h 2159216"/>
                <a:gd name="connsiteX37" fmla="*/ 927116 w 2300656"/>
                <a:gd name="connsiteY37" fmla="*/ 1962847 h 2159216"/>
                <a:gd name="connsiteX38" fmla="*/ 740391 w 2300656"/>
                <a:gd name="connsiteY38" fmla="*/ 1914926 h 2159216"/>
                <a:gd name="connsiteX39" fmla="*/ 622155 w 2300656"/>
                <a:gd name="connsiteY39" fmla="*/ 1802178 h 2159216"/>
                <a:gd name="connsiteX40" fmla="*/ 574975 w 2300656"/>
                <a:gd name="connsiteY40" fmla="*/ 1788024 h 2159216"/>
                <a:gd name="connsiteX41" fmla="*/ 529757 w 2300656"/>
                <a:gd name="connsiteY41" fmla="*/ 1879678 h 2159216"/>
                <a:gd name="connsiteX42" fmla="*/ 481864 w 2300656"/>
                <a:gd name="connsiteY42" fmla="*/ 1975724 h 2159216"/>
                <a:gd name="connsiteX43" fmla="*/ 465272 w 2300656"/>
                <a:gd name="connsiteY43" fmla="*/ 2154428 h 2159216"/>
                <a:gd name="connsiteX44" fmla="*/ 409900 w 2300656"/>
                <a:gd name="connsiteY44" fmla="*/ 2093993 h 2159216"/>
                <a:gd name="connsiteX45" fmla="*/ 402809 w 2300656"/>
                <a:gd name="connsiteY45" fmla="*/ 1923619 h 2159216"/>
                <a:gd name="connsiteX46" fmla="*/ 321793 w 2300656"/>
                <a:gd name="connsiteY46" fmla="*/ 2013534 h 2159216"/>
                <a:gd name="connsiteX47" fmla="*/ 246721 w 2300656"/>
                <a:gd name="connsiteY47" fmla="*/ 2147095 h 2159216"/>
                <a:gd name="connsiteX48" fmla="*/ 245264 w 2300656"/>
                <a:gd name="connsiteY48" fmla="*/ 2063585 h 2159216"/>
                <a:gd name="connsiteX49" fmla="*/ 175922 w 2300656"/>
                <a:gd name="connsiteY49" fmla="*/ 2068548 h 2159216"/>
                <a:gd name="connsiteX50" fmla="*/ 58017 w 2300656"/>
                <a:gd name="connsiteY50" fmla="*/ 2101018 h 2159216"/>
                <a:gd name="connsiteX51" fmla="*/ 64687 w 2300656"/>
                <a:gd name="connsiteY51" fmla="*/ 2030297 h 2159216"/>
                <a:gd name="connsiteX52" fmla="*/ 209160 w 2300656"/>
                <a:gd name="connsiteY52" fmla="*/ 1998578 h 2159216"/>
                <a:gd name="connsiteX53" fmla="*/ 0 w 2300656"/>
                <a:gd name="connsiteY53" fmla="*/ 1962476 h 2159216"/>
                <a:gd name="connsiteX54" fmla="*/ 123995 w 2300656"/>
                <a:gd name="connsiteY54" fmla="*/ 1897956 h 2159216"/>
                <a:gd name="connsiteX55" fmla="*/ 261146 w 2300656"/>
                <a:gd name="connsiteY55" fmla="*/ 1771153 h 2159216"/>
                <a:gd name="connsiteX56" fmla="*/ 139321 w 2300656"/>
                <a:gd name="connsiteY56" fmla="*/ 1710191 h 2159216"/>
                <a:gd name="connsiteX57" fmla="*/ 60636 w 2300656"/>
                <a:gd name="connsiteY57" fmla="*/ 1601285 h 2159216"/>
                <a:gd name="connsiteX58" fmla="*/ 154067 w 2300656"/>
                <a:gd name="connsiteY58" fmla="*/ 1401036 h 2159216"/>
                <a:gd name="connsiteX59" fmla="*/ 279848 w 2300656"/>
                <a:gd name="connsiteY59" fmla="*/ 1329523 h 2159216"/>
                <a:gd name="connsiteX60" fmla="*/ 315373 w 2300656"/>
                <a:gd name="connsiteY60" fmla="*/ 1275227 h 2159216"/>
                <a:gd name="connsiteX61" fmla="*/ 434346 w 2300656"/>
                <a:gd name="connsiteY61" fmla="*/ 1092590 h 2159216"/>
                <a:gd name="connsiteX62" fmla="*/ 440591 w 2300656"/>
                <a:gd name="connsiteY62" fmla="*/ 1021107 h 2159216"/>
                <a:gd name="connsiteX63" fmla="*/ 450116 w 2300656"/>
                <a:gd name="connsiteY63" fmla="*/ 960812 h 2159216"/>
                <a:gd name="connsiteX64" fmla="*/ 485835 w 2300656"/>
                <a:gd name="connsiteY64" fmla="*/ 952051 h 2159216"/>
                <a:gd name="connsiteX65" fmla="*/ 515263 w 2300656"/>
                <a:gd name="connsiteY65" fmla="*/ 983142 h 2159216"/>
                <a:gd name="connsiteX66" fmla="*/ 533460 w 2300656"/>
                <a:gd name="connsiteY66" fmla="*/ 966338 h 2159216"/>
                <a:gd name="connsiteX67" fmla="*/ 531932 w 2300656"/>
                <a:gd name="connsiteY67" fmla="*/ 906088 h 2159216"/>
                <a:gd name="connsiteX68" fmla="*/ 583377 w 2300656"/>
                <a:gd name="connsiteY68" fmla="*/ 885556 h 2159216"/>
                <a:gd name="connsiteX69" fmla="*/ 626328 w 2300656"/>
                <a:gd name="connsiteY69" fmla="*/ 930620 h 2159216"/>
                <a:gd name="connsiteX70" fmla="*/ 642997 w 2300656"/>
                <a:gd name="connsiteY70" fmla="*/ 952051 h 2159216"/>
                <a:gd name="connsiteX71" fmla="*/ 672022 w 2300656"/>
                <a:gd name="connsiteY71" fmla="*/ 939380 h 2159216"/>
                <a:gd name="connsiteX72" fmla="*/ 681097 w 2300656"/>
                <a:gd name="connsiteY72" fmla="*/ 880613 h 2159216"/>
                <a:gd name="connsiteX73" fmla="*/ 682131 w 2300656"/>
                <a:gd name="connsiteY73" fmla="*/ 847186 h 2159216"/>
                <a:gd name="connsiteX74" fmla="*/ 702528 w 2300656"/>
                <a:gd name="connsiteY74" fmla="*/ 823463 h 2159216"/>
                <a:gd name="connsiteX75" fmla="*/ 758286 w 2300656"/>
                <a:gd name="connsiteY75" fmla="*/ 804952 h 2159216"/>
                <a:gd name="connsiteX76" fmla="*/ 790635 w 2300656"/>
                <a:gd name="connsiteY76" fmla="*/ 799651 h 2159216"/>
                <a:gd name="connsiteX77" fmla="*/ 808831 w 2300656"/>
                <a:gd name="connsiteY77" fmla="*/ 767167 h 2159216"/>
                <a:gd name="connsiteX78" fmla="*/ 833497 w 2300656"/>
                <a:gd name="connsiteY78" fmla="*/ 759170 h 2159216"/>
                <a:gd name="connsiteX79" fmla="*/ 850166 w 2300656"/>
                <a:gd name="connsiteY79" fmla="*/ 735357 h 2159216"/>
                <a:gd name="connsiteX80" fmla="*/ 873978 w 2300656"/>
                <a:gd name="connsiteY80" fmla="*/ 787745 h 2159216"/>
                <a:gd name="connsiteX81" fmla="*/ 916841 w 2300656"/>
                <a:gd name="connsiteY81" fmla="*/ 785364 h 2159216"/>
                <a:gd name="connsiteX82" fmla="*/ 954941 w 2300656"/>
                <a:gd name="connsiteY82" fmla="*/ 797270 h 2159216"/>
                <a:gd name="connsiteX83" fmla="*/ 978753 w 2300656"/>
                <a:gd name="connsiteY83" fmla="*/ 787745 h 2159216"/>
                <a:gd name="connsiteX84" fmla="*/ 1007328 w 2300656"/>
                <a:gd name="connsiteY84" fmla="*/ 859182 h 2159216"/>
                <a:gd name="connsiteX85" fmla="*/ 1032264 w 2300656"/>
                <a:gd name="connsiteY85" fmla="*/ 846872 h 2159216"/>
                <a:gd name="connsiteX86" fmla="*/ 1075396 w 2300656"/>
                <a:gd name="connsiteY86" fmla="*/ 852532 h 2159216"/>
                <a:gd name="connsiteX87" fmla="*/ 1109722 w 2300656"/>
                <a:gd name="connsiteY87" fmla="*/ 859182 h 2159216"/>
                <a:gd name="connsiteX88" fmla="*/ 1169073 w 2300656"/>
                <a:gd name="connsiteY88" fmla="*/ 914715 h 2159216"/>
                <a:gd name="connsiteX89" fmla="*/ 1197828 w 2300656"/>
                <a:gd name="connsiteY89" fmla="*/ 899663 h 2159216"/>
                <a:gd name="connsiteX90" fmla="*/ 1233547 w 2300656"/>
                <a:gd name="connsiteY90" fmla="*/ 923476 h 2159216"/>
                <a:gd name="connsiteX91" fmla="*/ 1285935 w 2300656"/>
                <a:gd name="connsiteY91" fmla="*/ 952051 h 2159216"/>
                <a:gd name="connsiteX92" fmla="*/ 1366897 w 2300656"/>
                <a:gd name="connsiteY92" fmla="*/ 956633 h 2159216"/>
                <a:gd name="connsiteX93" fmla="*/ 1390394 w 2300656"/>
                <a:gd name="connsiteY93" fmla="*/ 917680 h 2159216"/>
                <a:gd name="connsiteX94" fmla="*/ 1354991 w 2300656"/>
                <a:gd name="connsiteY94" fmla="*/ 875851 h 2159216"/>
                <a:gd name="connsiteX95" fmla="*/ 1280048 w 2300656"/>
                <a:gd name="connsiteY95" fmla="*/ 823687 h 2159216"/>
                <a:gd name="connsiteX96" fmla="*/ 1193066 w 2300656"/>
                <a:gd name="connsiteY96" fmla="*/ 778220 h 2159216"/>
                <a:gd name="connsiteX97" fmla="*/ 1107835 w 2300656"/>
                <a:gd name="connsiteY97" fmla="*/ 685396 h 2159216"/>
                <a:gd name="connsiteX98" fmla="*/ 1069241 w 2300656"/>
                <a:gd name="connsiteY98" fmla="*/ 663920 h 2159216"/>
                <a:gd name="connsiteX99" fmla="*/ 987649 w 2300656"/>
                <a:gd name="connsiteY99" fmla="*/ 588124 h 2159216"/>
                <a:gd name="connsiteX100" fmla="*/ 957322 w 2300656"/>
                <a:gd name="connsiteY100" fmla="*/ 521045 h 2159216"/>
                <a:gd name="connsiteX101" fmla="*/ 926366 w 2300656"/>
                <a:gd name="connsiteY101" fmla="*/ 471038 h 2159216"/>
                <a:gd name="connsiteX102" fmla="*/ 909382 w 2300656"/>
                <a:gd name="connsiteY102" fmla="*/ 455134 h 2159216"/>
                <a:gd name="connsiteX103" fmla="*/ 914459 w 2300656"/>
                <a:gd name="connsiteY103" fmla="*/ 418651 h 2159216"/>
                <a:gd name="connsiteX104" fmla="*/ 935891 w 2300656"/>
                <a:gd name="connsiteY104" fmla="*/ 378394 h 2159216"/>
                <a:gd name="connsiteX105" fmla="*/ 893028 w 2300656"/>
                <a:gd name="connsiteY105" fmla="*/ 378170 h 2159216"/>
                <a:gd name="connsiteX106" fmla="*/ 851109 w 2300656"/>
                <a:gd name="connsiteY106" fmla="*/ 353099 h 2159216"/>
                <a:gd name="connsiteX107" fmla="*/ 843022 w 2300656"/>
                <a:gd name="connsiteY107" fmla="*/ 290063 h 2159216"/>
                <a:gd name="connsiteX108" fmla="*/ 812066 w 2300656"/>
                <a:gd name="connsiteY108" fmla="*/ 275776 h 2159216"/>
                <a:gd name="connsiteX109" fmla="*/ 806494 w 2300656"/>
                <a:gd name="connsiteY109" fmla="*/ 252862 h 2159216"/>
                <a:gd name="connsiteX110" fmla="*/ 754916 w 2300656"/>
                <a:gd name="connsiteY110" fmla="*/ 256726 h 2159216"/>
                <a:gd name="connsiteX111" fmla="*/ 743010 w 2300656"/>
                <a:gd name="connsiteY111" fmla="*/ 240057 h 2159216"/>
                <a:gd name="connsiteX112" fmla="*/ 693003 w 2300656"/>
                <a:gd name="connsiteY112" fmla="*/ 247201 h 2159216"/>
                <a:gd name="connsiteX113" fmla="*/ 671572 w 2300656"/>
                <a:gd name="connsiteY113" fmla="*/ 235295 h 2159216"/>
                <a:gd name="connsiteX114" fmla="*/ 658947 w 2300656"/>
                <a:gd name="connsiteY114" fmla="*/ 193644 h 2159216"/>
                <a:gd name="connsiteX115" fmla="*/ 585127 w 2300656"/>
                <a:gd name="connsiteY115" fmla="*/ 215075 h 2159216"/>
                <a:gd name="connsiteX116" fmla="*/ 609660 w 2300656"/>
                <a:gd name="connsiteY116" fmla="*/ 178145 h 2159216"/>
                <a:gd name="connsiteX117" fmla="*/ 657285 w 2300656"/>
                <a:gd name="connsiteY117" fmla="*/ 154332 h 2159216"/>
                <a:gd name="connsiteX118" fmla="*/ 693004 w 2300656"/>
                <a:gd name="connsiteY118" fmla="*/ 142426 h 2159216"/>
                <a:gd name="connsiteX119" fmla="*/ 707290 w 2300656"/>
                <a:gd name="connsiteY119" fmla="*/ 92419 h 2159216"/>
                <a:gd name="connsiteX120" fmla="*/ 750153 w 2300656"/>
                <a:gd name="connsiteY120" fmla="*/ 97182 h 2159216"/>
                <a:gd name="connsiteX121" fmla="*/ 853490 w 2300656"/>
                <a:gd name="connsiteY121" fmla="*/ 41649 h 2159216"/>
                <a:gd name="connsiteX122" fmla="*/ 1087302 w 2300656"/>
                <a:gd name="connsiteY122" fmla="*/ 0 h 2159216"/>
                <a:gd name="connsiteX123" fmla="*/ 1186012 w 2300656"/>
                <a:gd name="connsiteY123" fmla="*/ 27677 h 2159216"/>
                <a:gd name="connsiteX124" fmla="*/ 1250216 w 2300656"/>
                <a:gd name="connsiteY124" fmla="*/ 61463 h 2159216"/>
                <a:gd name="connsiteX125" fmla="*/ 1293078 w 2300656"/>
                <a:gd name="connsiteY125" fmla="*/ 90038 h 2159216"/>
                <a:gd name="connsiteX126" fmla="*/ 1475176 w 2300656"/>
                <a:gd name="connsiteY126" fmla="*/ 102933 h 2159216"/>
                <a:gd name="connsiteX0" fmla="*/ 1536823 w 2362303"/>
                <a:gd name="connsiteY0" fmla="*/ 102933 h 2159216"/>
                <a:gd name="connsiteX1" fmla="*/ 1455322 w 2362303"/>
                <a:gd name="connsiteY1" fmla="*/ 309068 h 2159216"/>
                <a:gd name="connsiteX2" fmla="*/ 1429443 w 2362303"/>
                <a:gd name="connsiteY2" fmla="*/ 464344 h 2159216"/>
                <a:gd name="connsiteX3" fmla="*/ 1584718 w 2362303"/>
                <a:gd name="connsiteY3" fmla="*/ 610993 h 2159216"/>
                <a:gd name="connsiteX4" fmla="*/ 1760529 w 2362303"/>
                <a:gd name="connsiteY4" fmla="*/ 658206 h 2159216"/>
                <a:gd name="connsiteX5" fmla="*/ 1953675 w 2362303"/>
                <a:gd name="connsiteY5" fmla="*/ 708476 h 2159216"/>
                <a:gd name="connsiteX6" fmla="*/ 2038342 w 2362303"/>
                <a:gd name="connsiteY6" fmla="*/ 761392 h 2159216"/>
                <a:gd name="connsiteX7" fmla="*/ 2085411 w 2362303"/>
                <a:gd name="connsiteY7" fmla="*/ 852781 h 2159216"/>
                <a:gd name="connsiteX8" fmla="*/ 2063633 w 2362303"/>
                <a:gd name="connsiteY8" fmla="*/ 1000919 h 2159216"/>
                <a:gd name="connsiteX9" fmla="*/ 2178572 w 2362303"/>
                <a:gd name="connsiteY9" fmla="*/ 1145092 h 2159216"/>
                <a:gd name="connsiteX10" fmla="*/ 2305861 w 2362303"/>
                <a:gd name="connsiteY10" fmla="*/ 1254091 h 2159216"/>
                <a:gd name="connsiteX11" fmla="*/ 2309745 w 2362303"/>
                <a:gd name="connsiteY11" fmla="*/ 1336880 h 2159216"/>
                <a:gd name="connsiteX12" fmla="*/ 2197092 w 2362303"/>
                <a:gd name="connsiteY12" fmla="*/ 1385809 h 2159216"/>
                <a:gd name="connsiteX13" fmla="*/ 2234134 w 2362303"/>
                <a:gd name="connsiteY13" fmla="*/ 1491644 h 2159216"/>
                <a:gd name="connsiteX14" fmla="*/ 2362303 w 2362303"/>
                <a:gd name="connsiteY14" fmla="*/ 1575304 h 2159216"/>
                <a:gd name="connsiteX15" fmla="*/ 2335157 w 2362303"/>
                <a:gd name="connsiteY15" fmla="*/ 1645553 h 2159216"/>
                <a:gd name="connsiteX16" fmla="*/ 2291915 w 2362303"/>
                <a:gd name="connsiteY16" fmla="*/ 1676585 h 2159216"/>
                <a:gd name="connsiteX17" fmla="*/ 2219927 w 2362303"/>
                <a:gd name="connsiteY17" fmla="*/ 1631356 h 2159216"/>
                <a:gd name="connsiteX18" fmla="*/ 2099197 w 2362303"/>
                <a:gd name="connsiteY18" fmla="*/ 1555143 h 2159216"/>
                <a:gd name="connsiteX19" fmla="*/ 2003945 w 2362303"/>
                <a:gd name="connsiteY19" fmla="*/ 1422853 h 2159216"/>
                <a:gd name="connsiteX20" fmla="*/ 1938701 w 2362303"/>
                <a:gd name="connsiteY20" fmla="*/ 1328572 h 2159216"/>
                <a:gd name="connsiteX21" fmla="*/ 1892949 w 2362303"/>
                <a:gd name="connsiteY21" fmla="*/ 1315125 h 2159216"/>
                <a:gd name="connsiteX22" fmla="*/ 1839904 w 2362303"/>
                <a:gd name="connsiteY22" fmla="*/ 1330247 h 2159216"/>
                <a:gd name="connsiteX23" fmla="*/ 1797570 w 2362303"/>
                <a:gd name="connsiteY23" fmla="*/ 1369935 h 2159216"/>
                <a:gd name="connsiteX24" fmla="*/ 1734070 w 2362303"/>
                <a:gd name="connsiteY24" fmla="*/ 1444018 h 2159216"/>
                <a:gd name="connsiteX25" fmla="*/ 1744654 w 2362303"/>
                <a:gd name="connsiteY25" fmla="*/ 1549851 h 2159216"/>
                <a:gd name="connsiteX26" fmla="*/ 1747301 w 2362303"/>
                <a:gd name="connsiteY26" fmla="*/ 1637217 h 2159216"/>
                <a:gd name="connsiteX27" fmla="*/ 1779049 w 2362303"/>
                <a:gd name="connsiteY27" fmla="*/ 1780039 h 2159216"/>
                <a:gd name="connsiteX28" fmla="*/ 1743328 w 2362303"/>
                <a:gd name="connsiteY28" fmla="*/ 1846827 h 2159216"/>
                <a:gd name="connsiteX29" fmla="*/ 1673548 w 2362303"/>
                <a:gd name="connsiteY29" fmla="*/ 1806126 h 2159216"/>
                <a:gd name="connsiteX30" fmla="*/ 1636771 w 2362303"/>
                <a:gd name="connsiteY30" fmla="*/ 1687857 h 2159216"/>
                <a:gd name="connsiteX31" fmla="*/ 1559512 w 2362303"/>
                <a:gd name="connsiteY31" fmla="*/ 1578584 h 2159216"/>
                <a:gd name="connsiteX32" fmla="*/ 1511821 w 2362303"/>
                <a:gd name="connsiteY32" fmla="*/ 1454601 h 2159216"/>
                <a:gd name="connsiteX33" fmla="*/ 1382176 w 2362303"/>
                <a:gd name="connsiteY33" fmla="*/ 1327655 h 2159216"/>
                <a:gd name="connsiteX34" fmla="*/ 1284280 w 2362303"/>
                <a:gd name="connsiteY34" fmla="*/ 1441426 h 2159216"/>
                <a:gd name="connsiteX35" fmla="*/ 1284230 w 2362303"/>
                <a:gd name="connsiteY35" fmla="*/ 1669510 h 2159216"/>
                <a:gd name="connsiteX36" fmla="*/ 1252529 w 2362303"/>
                <a:gd name="connsiteY36" fmla="*/ 1886171 h 2159216"/>
                <a:gd name="connsiteX37" fmla="*/ 988763 w 2362303"/>
                <a:gd name="connsiteY37" fmla="*/ 1962847 h 2159216"/>
                <a:gd name="connsiteX38" fmla="*/ 802038 w 2362303"/>
                <a:gd name="connsiteY38" fmla="*/ 1914926 h 2159216"/>
                <a:gd name="connsiteX39" fmla="*/ 683802 w 2362303"/>
                <a:gd name="connsiteY39" fmla="*/ 1802178 h 2159216"/>
                <a:gd name="connsiteX40" fmla="*/ 636622 w 2362303"/>
                <a:gd name="connsiteY40" fmla="*/ 1788024 h 2159216"/>
                <a:gd name="connsiteX41" fmla="*/ 591404 w 2362303"/>
                <a:gd name="connsiteY41" fmla="*/ 1879678 h 2159216"/>
                <a:gd name="connsiteX42" fmla="*/ 543511 w 2362303"/>
                <a:gd name="connsiteY42" fmla="*/ 1975724 h 2159216"/>
                <a:gd name="connsiteX43" fmla="*/ 526919 w 2362303"/>
                <a:gd name="connsiteY43" fmla="*/ 2154428 h 2159216"/>
                <a:gd name="connsiteX44" fmla="*/ 471547 w 2362303"/>
                <a:gd name="connsiteY44" fmla="*/ 2093993 h 2159216"/>
                <a:gd name="connsiteX45" fmla="*/ 464456 w 2362303"/>
                <a:gd name="connsiteY45" fmla="*/ 1923619 h 2159216"/>
                <a:gd name="connsiteX46" fmla="*/ 383440 w 2362303"/>
                <a:gd name="connsiteY46" fmla="*/ 2013534 h 2159216"/>
                <a:gd name="connsiteX47" fmla="*/ 308368 w 2362303"/>
                <a:gd name="connsiteY47" fmla="*/ 2147095 h 2159216"/>
                <a:gd name="connsiteX48" fmla="*/ 306911 w 2362303"/>
                <a:gd name="connsiteY48" fmla="*/ 2063585 h 2159216"/>
                <a:gd name="connsiteX49" fmla="*/ 237569 w 2362303"/>
                <a:gd name="connsiteY49" fmla="*/ 2068548 h 2159216"/>
                <a:gd name="connsiteX50" fmla="*/ 119664 w 2362303"/>
                <a:gd name="connsiteY50" fmla="*/ 2101018 h 2159216"/>
                <a:gd name="connsiteX51" fmla="*/ 126334 w 2362303"/>
                <a:gd name="connsiteY51" fmla="*/ 2030297 h 2159216"/>
                <a:gd name="connsiteX52" fmla="*/ 270807 w 2362303"/>
                <a:gd name="connsiteY52" fmla="*/ 1998578 h 2159216"/>
                <a:gd name="connsiteX53" fmla="*/ 61647 w 2362303"/>
                <a:gd name="connsiteY53" fmla="*/ 1962476 h 2159216"/>
                <a:gd name="connsiteX54" fmla="*/ 185642 w 2362303"/>
                <a:gd name="connsiteY54" fmla="*/ 1897956 h 2159216"/>
                <a:gd name="connsiteX55" fmla="*/ 0 w 2362303"/>
                <a:gd name="connsiteY55" fmla="*/ 1826715 h 2159216"/>
                <a:gd name="connsiteX56" fmla="*/ 200968 w 2362303"/>
                <a:gd name="connsiteY56" fmla="*/ 1710191 h 2159216"/>
                <a:gd name="connsiteX57" fmla="*/ 122283 w 2362303"/>
                <a:gd name="connsiteY57" fmla="*/ 1601285 h 2159216"/>
                <a:gd name="connsiteX58" fmla="*/ 215714 w 2362303"/>
                <a:gd name="connsiteY58" fmla="*/ 1401036 h 2159216"/>
                <a:gd name="connsiteX59" fmla="*/ 341495 w 2362303"/>
                <a:gd name="connsiteY59" fmla="*/ 1329523 h 2159216"/>
                <a:gd name="connsiteX60" fmla="*/ 377020 w 2362303"/>
                <a:gd name="connsiteY60" fmla="*/ 1275227 h 2159216"/>
                <a:gd name="connsiteX61" fmla="*/ 495993 w 2362303"/>
                <a:gd name="connsiteY61" fmla="*/ 1092590 h 2159216"/>
                <a:gd name="connsiteX62" fmla="*/ 502238 w 2362303"/>
                <a:gd name="connsiteY62" fmla="*/ 1021107 h 2159216"/>
                <a:gd name="connsiteX63" fmla="*/ 511763 w 2362303"/>
                <a:gd name="connsiteY63" fmla="*/ 960812 h 2159216"/>
                <a:gd name="connsiteX64" fmla="*/ 547482 w 2362303"/>
                <a:gd name="connsiteY64" fmla="*/ 952051 h 2159216"/>
                <a:gd name="connsiteX65" fmla="*/ 576910 w 2362303"/>
                <a:gd name="connsiteY65" fmla="*/ 983142 h 2159216"/>
                <a:gd name="connsiteX66" fmla="*/ 595107 w 2362303"/>
                <a:gd name="connsiteY66" fmla="*/ 966338 h 2159216"/>
                <a:gd name="connsiteX67" fmla="*/ 593579 w 2362303"/>
                <a:gd name="connsiteY67" fmla="*/ 906088 h 2159216"/>
                <a:gd name="connsiteX68" fmla="*/ 645024 w 2362303"/>
                <a:gd name="connsiteY68" fmla="*/ 885556 h 2159216"/>
                <a:gd name="connsiteX69" fmla="*/ 687975 w 2362303"/>
                <a:gd name="connsiteY69" fmla="*/ 930620 h 2159216"/>
                <a:gd name="connsiteX70" fmla="*/ 704644 w 2362303"/>
                <a:gd name="connsiteY70" fmla="*/ 952051 h 2159216"/>
                <a:gd name="connsiteX71" fmla="*/ 733669 w 2362303"/>
                <a:gd name="connsiteY71" fmla="*/ 939380 h 2159216"/>
                <a:gd name="connsiteX72" fmla="*/ 742744 w 2362303"/>
                <a:gd name="connsiteY72" fmla="*/ 880613 h 2159216"/>
                <a:gd name="connsiteX73" fmla="*/ 743778 w 2362303"/>
                <a:gd name="connsiteY73" fmla="*/ 847186 h 2159216"/>
                <a:gd name="connsiteX74" fmla="*/ 764175 w 2362303"/>
                <a:gd name="connsiteY74" fmla="*/ 823463 h 2159216"/>
                <a:gd name="connsiteX75" fmla="*/ 819933 w 2362303"/>
                <a:gd name="connsiteY75" fmla="*/ 804952 h 2159216"/>
                <a:gd name="connsiteX76" fmla="*/ 852282 w 2362303"/>
                <a:gd name="connsiteY76" fmla="*/ 799651 h 2159216"/>
                <a:gd name="connsiteX77" fmla="*/ 870478 w 2362303"/>
                <a:gd name="connsiteY77" fmla="*/ 767167 h 2159216"/>
                <a:gd name="connsiteX78" fmla="*/ 895144 w 2362303"/>
                <a:gd name="connsiteY78" fmla="*/ 759170 h 2159216"/>
                <a:gd name="connsiteX79" fmla="*/ 911813 w 2362303"/>
                <a:gd name="connsiteY79" fmla="*/ 735357 h 2159216"/>
                <a:gd name="connsiteX80" fmla="*/ 935625 w 2362303"/>
                <a:gd name="connsiteY80" fmla="*/ 787745 h 2159216"/>
                <a:gd name="connsiteX81" fmla="*/ 978488 w 2362303"/>
                <a:gd name="connsiteY81" fmla="*/ 785364 h 2159216"/>
                <a:gd name="connsiteX82" fmla="*/ 1016588 w 2362303"/>
                <a:gd name="connsiteY82" fmla="*/ 797270 h 2159216"/>
                <a:gd name="connsiteX83" fmla="*/ 1040400 w 2362303"/>
                <a:gd name="connsiteY83" fmla="*/ 787745 h 2159216"/>
                <a:gd name="connsiteX84" fmla="*/ 1068975 w 2362303"/>
                <a:gd name="connsiteY84" fmla="*/ 859182 h 2159216"/>
                <a:gd name="connsiteX85" fmla="*/ 1093911 w 2362303"/>
                <a:gd name="connsiteY85" fmla="*/ 846872 h 2159216"/>
                <a:gd name="connsiteX86" fmla="*/ 1137043 w 2362303"/>
                <a:gd name="connsiteY86" fmla="*/ 852532 h 2159216"/>
                <a:gd name="connsiteX87" fmla="*/ 1171369 w 2362303"/>
                <a:gd name="connsiteY87" fmla="*/ 859182 h 2159216"/>
                <a:gd name="connsiteX88" fmla="*/ 1230720 w 2362303"/>
                <a:gd name="connsiteY88" fmla="*/ 914715 h 2159216"/>
                <a:gd name="connsiteX89" fmla="*/ 1259475 w 2362303"/>
                <a:gd name="connsiteY89" fmla="*/ 899663 h 2159216"/>
                <a:gd name="connsiteX90" fmla="*/ 1295194 w 2362303"/>
                <a:gd name="connsiteY90" fmla="*/ 923476 h 2159216"/>
                <a:gd name="connsiteX91" fmla="*/ 1347582 w 2362303"/>
                <a:gd name="connsiteY91" fmla="*/ 952051 h 2159216"/>
                <a:gd name="connsiteX92" fmla="*/ 1428544 w 2362303"/>
                <a:gd name="connsiteY92" fmla="*/ 956633 h 2159216"/>
                <a:gd name="connsiteX93" fmla="*/ 1452041 w 2362303"/>
                <a:gd name="connsiteY93" fmla="*/ 917680 h 2159216"/>
                <a:gd name="connsiteX94" fmla="*/ 1416638 w 2362303"/>
                <a:gd name="connsiteY94" fmla="*/ 875851 h 2159216"/>
                <a:gd name="connsiteX95" fmla="*/ 1341695 w 2362303"/>
                <a:gd name="connsiteY95" fmla="*/ 823687 h 2159216"/>
                <a:gd name="connsiteX96" fmla="*/ 1254713 w 2362303"/>
                <a:gd name="connsiteY96" fmla="*/ 778220 h 2159216"/>
                <a:gd name="connsiteX97" fmla="*/ 1169482 w 2362303"/>
                <a:gd name="connsiteY97" fmla="*/ 685396 h 2159216"/>
                <a:gd name="connsiteX98" fmla="*/ 1130888 w 2362303"/>
                <a:gd name="connsiteY98" fmla="*/ 663920 h 2159216"/>
                <a:gd name="connsiteX99" fmla="*/ 1049296 w 2362303"/>
                <a:gd name="connsiteY99" fmla="*/ 588124 h 2159216"/>
                <a:gd name="connsiteX100" fmla="*/ 1018969 w 2362303"/>
                <a:gd name="connsiteY100" fmla="*/ 521045 h 2159216"/>
                <a:gd name="connsiteX101" fmla="*/ 988013 w 2362303"/>
                <a:gd name="connsiteY101" fmla="*/ 471038 h 2159216"/>
                <a:gd name="connsiteX102" fmla="*/ 971029 w 2362303"/>
                <a:gd name="connsiteY102" fmla="*/ 455134 h 2159216"/>
                <a:gd name="connsiteX103" fmla="*/ 976106 w 2362303"/>
                <a:gd name="connsiteY103" fmla="*/ 418651 h 2159216"/>
                <a:gd name="connsiteX104" fmla="*/ 997538 w 2362303"/>
                <a:gd name="connsiteY104" fmla="*/ 378394 h 2159216"/>
                <a:gd name="connsiteX105" fmla="*/ 954675 w 2362303"/>
                <a:gd name="connsiteY105" fmla="*/ 378170 h 2159216"/>
                <a:gd name="connsiteX106" fmla="*/ 912756 w 2362303"/>
                <a:gd name="connsiteY106" fmla="*/ 353099 h 2159216"/>
                <a:gd name="connsiteX107" fmla="*/ 904669 w 2362303"/>
                <a:gd name="connsiteY107" fmla="*/ 290063 h 2159216"/>
                <a:gd name="connsiteX108" fmla="*/ 873713 w 2362303"/>
                <a:gd name="connsiteY108" fmla="*/ 275776 h 2159216"/>
                <a:gd name="connsiteX109" fmla="*/ 868141 w 2362303"/>
                <a:gd name="connsiteY109" fmla="*/ 252862 h 2159216"/>
                <a:gd name="connsiteX110" fmla="*/ 816563 w 2362303"/>
                <a:gd name="connsiteY110" fmla="*/ 256726 h 2159216"/>
                <a:gd name="connsiteX111" fmla="*/ 804657 w 2362303"/>
                <a:gd name="connsiteY111" fmla="*/ 240057 h 2159216"/>
                <a:gd name="connsiteX112" fmla="*/ 754650 w 2362303"/>
                <a:gd name="connsiteY112" fmla="*/ 247201 h 2159216"/>
                <a:gd name="connsiteX113" fmla="*/ 733219 w 2362303"/>
                <a:gd name="connsiteY113" fmla="*/ 235295 h 2159216"/>
                <a:gd name="connsiteX114" fmla="*/ 720594 w 2362303"/>
                <a:gd name="connsiteY114" fmla="*/ 193644 h 2159216"/>
                <a:gd name="connsiteX115" fmla="*/ 646774 w 2362303"/>
                <a:gd name="connsiteY115" fmla="*/ 215075 h 2159216"/>
                <a:gd name="connsiteX116" fmla="*/ 671307 w 2362303"/>
                <a:gd name="connsiteY116" fmla="*/ 178145 h 2159216"/>
                <a:gd name="connsiteX117" fmla="*/ 718932 w 2362303"/>
                <a:gd name="connsiteY117" fmla="*/ 154332 h 2159216"/>
                <a:gd name="connsiteX118" fmla="*/ 754651 w 2362303"/>
                <a:gd name="connsiteY118" fmla="*/ 142426 h 2159216"/>
                <a:gd name="connsiteX119" fmla="*/ 768937 w 2362303"/>
                <a:gd name="connsiteY119" fmla="*/ 92419 h 2159216"/>
                <a:gd name="connsiteX120" fmla="*/ 811800 w 2362303"/>
                <a:gd name="connsiteY120" fmla="*/ 97182 h 2159216"/>
                <a:gd name="connsiteX121" fmla="*/ 915137 w 2362303"/>
                <a:gd name="connsiteY121" fmla="*/ 41649 h 2159216"/>
                <a:gd name="connsiteX122" fmla="*/ 1148949 w 2362303"/>
                <a:gd name="connsiteY122" fmla="*/ 0 h 2159216"/>
                <a:gd name="connsiteX123" fmla="*/ 1247659 w 2362303"/>
                <a:gd name="connsiteY123" fmla="*/ 27677 h 2159216"/>
                <a:gd name="connsiteX124" fmla="*/ 1311863 w 2362303"/>
                <a:gd name="connsiteY124" fmla="*/ 61463 h 2159216"/>
                <a:gd name="connsiteX125" fmla="*/ 1354725 w 2362303"/>
                <a:gd name="connsiteY125" fmla="*/ 90038 h 2159216"/>
                <a:gd name="connsiteX126" fmla="*/ 1536823 w 2362303"/>
                <a:gd name="connsiteY126" fmla="*/ 102933 h 2159216"/>
                <a:gd name="connsiteX0" fmla="*/ 1536823 w 2362303"/>
                <a:gd name="connsiteY0" fmla="*/ 102933 h 2159216"/>
                <a:gd name="connsiteX1" fmla="*/ 1455322 w 2362303"/>
                <a:gd name="connsiteY1" fmla="*/ 309068 h 2159216"/>
                <a:gd name="connsiteX2" fmla="*/ 1429443 w 2362303"/>
                <a:gd name="connsiteY2" fmla="*/ 464344 h 2159216"/>
                <a:gd name="connsiteX3" fmla="*/ 1584718 w 2362303"/>
                <a:gd name="connsiteY3" fmla="*/ 610993 h 2159216"/>
                <a:gd name="connsiteX4" fmla="*/ 1760529 w 2362303"/>
                <a:gd name="connsiteY4" fmla="*/ 658206 h 2159216"/>
                <a:gd name="connsiteX5" fmla="*/ 1953675 w 2362303"/>
                <a:gd name="connsiteY5" fmla="*/ 708476 h 2159216"/>
                <a:gd name="connsiteX6" fmla="*/ 2038342 w 2362303"/>
                <a:gd name="connsiteY6" fmla="*/ 761392 h 2159216"/>
                <a:gd name="connsiteX7" fmla="*/ 2085411 w 2362303"/>
                <a:gd name="connsiteY7" fmla="*/ 852781 h 2159216"/>
                <a:gd name="connsiteX8" fmla="*/ 2063633 w 2362303"/>
                <a:gd name="connsiteY8" fmla="*/ 1000919 h 2159216"/>
                <a:gd name="connsiteX9" fmla="*/ 2178572 w 2362303"/>
                <a:gd name="connsiteY9" fmla="*/ 1145092 h 2159216"/>
                <a:gd name="connsiteX10" fmla="*/ 2305861 w 2362303"/>
                <a:gd name="connsiteY10" fmla="*/ 1254091 h 2159216"/>
                <a:gd name="connsiteX11" fmla="*/ 2309745 w 2362303"/>
                <a:gd name="connsiteY11" fmla="*/ 1336880 h 2159216"/>
                <a:gd name="connsiteX12" fmla="*/ 2197092 w 2362303"/>
                <a:gd name="connsiteY12" fmla="*/ 1385809 h 2159216"/>
                <a:gd name="connsiteX13" fmla="*/ 2234134 w 2362303"/>
                <a:gd name="connsiteY13" fmla="*/ 1491644 h 2159216"/>
                <a:gd name="connsiteX14" fmla="*/ 2362303 w 2362303"/>
                <a:gd name="connsiteY14" fmla="*/ 1575304 h 2159216"/>
                <a:gd name="connsiteX15" fmla="*/ 2335157 w 2362303"/>
                <a:gd name="connsiteY15" fmla="*/ 1645553 h 2159216"/>
                <a:gd name="connsiteX16" fmla="*/ 2291915 w 2362303"/>
                <a:gd name="connsiteY16" fmla="*/ 1676585 h 2159216"/>
                <a:gd name="connsiteX17" fmla="*/ 2219927 w 2362303"/>
                <a:gd name="connsiteY17" fmla="*/ 1631356 h 2159216"/>
                <a:gd name="connsiteX18" fmla="*/ 2099197 w 2362303"/>
                <a:gd name="connsiteY18" fmla="*/ 1555143 h 2159216"/>
                <a:gd name="connsiteX19" fmla="*/ 2003945 w 2362303"/>
                <a:gd name="connsiteY19" fmla="*/ 1422853 h 2159216"/>
                <a:gd name="connsiteX20" fmla="*/ 1938701 w 2362303"/>
                <a:gd name="connsiteY20" fmla="*/ 1328572 h 2159216"/>
                <a:gd name="connsiteX21" fmla="*/ 1892949 w 2362303"/>
                <a:gd name="connsiteY21" fmla="*/ 1315125 h 2159216"/>
                <a:gd name="connsiteX22" fmla="*/ 1839904 w 2362303"/>
                <a:gd name="connsiteY22" fmla="*/ 1330247 h 2159216"/>
                <a:gd name="connsiteX23" fmla="*/ 1797570 w 2362303"/>
                <a:gd name="connsiteY23" fmla="*/ 1369935 h 2159216"/>
                <a:gd name="connsiteX24" fmla="*/ 1734070 w 2362303"/>
                <a:gd name="connsiteY24" fmla="*/ 1444018 h 2159216"/>
                <a:gd name="connsiteX25" fmla="*/ 1744654 w 2362303"/>
                <a:gd name="connsiteY25" fmla="*/ 1549851 h 2159216"/>
                <a:gd name="connsiteX26" fmla="*/ 1747301 w 2362303"/>
                <a:gd name="connsiteY26" fmla="*/ 1637217 h 2159216"/>
                <a:gd name="connsiteX27" fmla="*/ 1779049 w 2362303"/>
                <a:gd name="connsiteY27" fmla="*/ 1780039 h 2159216"/>
                <a:gd name="connsiteX28" fmla="*/ 1743328 w 2362303"/>
                <a:gd name="connsiteY28" fmla="*/ 1846827 h 2159216"/>
                <a:gd name="connsiteX29" fmla="*/ 1673548 w 2362303"/>
                <a:gd name="connsiteY29" fmla="*/ 1806126 h 2159216"/>
                <a:gd name="connsiteX30" fmla="*/ 1636771 w 2362303"/>
                <a:gd name="connsiteY30" fmla="*/ 1687857 h 2159216"/>
                <a:gd name="connsiteX31" fmla="*/ 1559512 w 2362303"/>
                <a:gd name="connsiteY31" fmla="*/ 1578584 h 2159216"/>
                <a:gd name="connsiteX32" fmla="*/ 1511821 w 2362303"/>
                <a:gd name="connsiteY32" fmla="*/ 1454601 h 2159216"/>
                <a:gd name="connsiteX33" fmla="*/ 1382176 w 2362303"/>
                <a:gd name="connsiteY33" fmla="*/ 1327655 h 2159216"/>
                <a:gd name="connsiteX34" fmla="*/ 1284280 w 2362303"/>
                <a:gd name="connsiteY34" fmla="*/ 1441426 h 2159216"/>
                <a:gd name="connsiteX35" fmla="*/ 1284230 w 2362303"/>
                <a:gd name="connsiteY35" fmla="*/ 1669510 h 2159216"/>
                <a:gd name="connsiteX36" fmla="*/ 1252529 w 2362303"/>
                <a:gd name="connsiteY36" fmla="*/ 1886171 h 2159216"/>
                <a:gd name="connsiteX37" fmla="*/ 988763 w 2362303"/>
                <a:gd name="connsiteY37" fmla="*/ 1962847 h 2159216"/>
                <a:gd name="connsiteX38" fmla="*/ 802038 w 2362303"/>
                <a:gd name="connsiteY38" fmla="*/ 1914926 h 2159216"/>
                <a:gd name="connsiteX39" fmla="*/ 683802 w 2362303"/>
                <a:gd name="connsiteY39" fmla="*/ 1802178 h 2159216"/>
                <a:gd name="connsiteX40" fmla="*/ 636622 w 2362303"/>
                <a:gd name="connsiteY40" fmla="*/ 1788024 h 2159216"/>
                <a:gd name="connsiteX41" fmla="*/ 591404 w 2362303"/>
                <a:gd name="connsiteY41" fmla="*/ 1879678 h 2159216"/>
                <a:gd name="connsiteX42" fmla="*/ 543511 w 2362303"/>
                <a:gd name="connsiteY42" fmla="*/ 1975724 h 2159216"/>
                <a:gd name="connsiteX43" fmla="*/ 526919 w 2362303"/>
                <a:gd name="connsiteY43" fmla="*/ 2154428 h 2159216"/>
                <a:gd name="connsiteX44" fmla="*/ 471547 w 2362303"/>
                <a:gd name="connsiteY44" fmla="*/ 2093993 h 2159216"/>
                <a:gd name="connsiteX45" fmla="*/ 464456 w 2362303"/>
                <a:gd name="connsiteY45" fmla="*/ 1923619 h 2159216"/>
                <a:gd name="connsiteX46" fmla="*/ 383440 w 2362303"/>
                <a:gd name="connsiteY46" fmla="*/ 2013534 h 2159216"/>
                <a:gd name="connsiteX47" fmla="*/ 308368 w 2362303"/>
                <a:gd name="connsiteY47" fmla="*/ 2147095 h 2159216"/>
                <a:gd name="connsiteX48" fmla="*/ 306911 w 2362303"/>
                <a:gd name="connsiteY48" fmla="*/ 2063585 h 2159216"/>
                <a:gd name="connsiteX49" fmla="*/ 237569 w 2362303"/>
                <a:gd name="connsiteY49" fmla="*/ 2068548 h 2159216"/>
                <a:gd name="connsiteX50" fmla="*/ 119664 w 2362303"/>
                <a:gd name="connsiteY50" fmla="*/ 2101018 h 2159216"/>
                <a:gd name="connsiteX51" fmla="*/ 126334 w 2362303"/>
                <a:gd name="connsiteY51" fmla="*/ 2030297 h 2159216"/>
                <a:gd name="connsiteX52" fmla="*/ 270807 w 2362303"/>
                <a:gd name="connsiteY52" fmla="*/ 1998578 h 2159216"/>
                <a:gd name="connsiteX53" fmla="*/ 61647 w 2362303"/>
                <a:gd name="connsiteY53" fmla="*/ 1962476 h 2159216"/>
                <a:gd name="connsiteX54" fmla="*/ 185642 w 2362303"/>
                <a:gd name="connsiteY54" fmla="*/ 1897956 h 2159216"/>
                <a:gd name="connsiteX55" fmla="*/ 0 w 2362303"/>
                <a:gd name="connsiteY55" fmla="*/ 1826715 h 2159216"/>
                <a:gd name="connsiteX56" fmla="*/ 58092 w 2362303"/>
                <a:gd name="connsiteY56" fmla="*/ 1694317 h 2159216"/>
                <a:gd name="connsiteX57" fmla="*/ 122283 w 2362303"/>
                <a:gd name="connsiteY57" fmla="*/ 1601285 h 2159216"/>
                <a:gd name="connsiteX58" fmla="*/ 215714 w 2362303"/>
                <a:gd name="connsiteY58" fmla="*/ 1401036 h 2159216"/>
                <a:gd name="connsiteX59" fmla="*/ 341495 w 2362303"/>
                <a:gd name="connsiteY59" fmla="*/ 1329523 h 2159216"/>
                <a:gd name="connsiteX60" fmla="*/ 377020 w 2362303"/>
                <a:gd name="connsiteY60" fmla="*/ 1275227 h 2159216"/>
                <a:gd name="connsiteX61" fmla="*/ 495993 w 2362303"/>
                <a:gd name="connsiteY61" fmla="*/ 1092590 h 2159216"/>
                <a:gd name="connsiteX62" fmla="*/ 502238 w 2362303"/>
                <a:gd name="connsiteY62" fmla="*/ 1021107 h 2159216"/>
                <a:gd name="connsiteX63" fmla="*/ 511763 w 2362303"/>
                <a:gd name="connsiteY63" fmla="*/ 960812 h 2159216"/>
                <a:gd name="connsiteX64" fmla="*/ 547482 w 2362303"/>
                <a:gd name="connsiteY64" fmla="*/ 952051 h 2159216"/>
                <a:gd name="connsiteX65" fmla="*/ 576910 w 2362303"/>
                <a:gd name="connsiteY65" fmla="*/ 983142 h 2159216"/>
                <a:gd name="connsiteX66" fmla="*/ 595107 w 2362303"/>
                <a:gd name="connsiteY66" fmla="*/ 966338 h 2159216"/>
                <a:gd name="connsiteX67" fmla="*/ 593579 w 2362303"/>
                <a:gd name="connsiteY67" fmla="*/ 906088 h 2159216"/>
                <a:gd name="connsiteX68" fmla="*/ 645024 w 2362303"/>
                <a:gd name="connsiteY68" fmla="*/ 885556 h 2159216"/>
                <a:gd name="connsiteX69" fmla="*/ 687975 w 2362303"/>
                <a:gd name="connsiteY69" fmla="*/ 930620 h 2159216"/>
                <a:gd name="connsiteX70" fmla="*/ 704644 w 2362303"/>
                <a:gd name="connsiteY70" fmla="*/ 952051 h 2159216"/>
                <a:gd name="connsiteX71" fmla="*/ 733669 w 2362303"/>
                <a:gd name="connsiteY71" fmla="*/ 939380 h 2159216"/>
                <a:gd name="connsiteX72" fmla="*/ 742744 w 2362303"/>
                <a:gd name="connsiteY72" fmla="*/ 880613 h 2159216"/>
                <a:gd name="connsiteX73" fmla="*/ 743778 w 2362303"/>
                <a:gd name="connsiteY73" fmla="*/ 847186 h 2159216"/>
                <a:gd name="connsiteX74" fmla="*/ 764175 w 2362303"/>
                <a:gd name="connsiteY74" fmla="*/ 823463 h 2159216"/>
                <a:gd name="connsiteX75" fmla="*/ 819933 w 2362303"/>
                <a:gd name="connsiteY75" fmla="*/ 804952 h 2159216"/>
                <a:gd name="connsiteX76" fmla="*/ 852282 w 2362303"/>
                <a:gd name="connsiteY76" fmla="*/ 799651 h 2159216"/>
                <a:gd name="connsiteX77" fmla="*/ 870478 w 2362303"/>
                <a:gd name="connsiteY77" fmla="*/ 767167 h 2159216"/>
                <a:gd name="connsiteX78" fmla="*/ 895144 w 2362303"/>
                <a:gd name="connsiteY78" fmla="*/ 759170 h 2159216"/>
                <a:gd name="connsiteX79" fmla="*/ 911813 w 2362303"/>
                <a:gd name="connsiteY79" fmla="*/ 735357 h 2159216"/>
                <a:gd name="connsiteX80" fmla="*/ 935625 w 2362303"/>
                <a:gd name="connsiteY80" fmla="*/ 787745 h 2159216"/>
                <a:gd name="connsiteX81" fmla="*/ 978488 w 2362303"/>
                <a:gd name="connsiteY81" fmla="*/ 785364 h 2159216"/>
                <a:gd name="connsiteX82" fmla="*/ 1016588 w 2362303"/>
                <a:gd name="connsiteY82" fmla="*/ 797270 h 2159216"/>
                <a:gd name="connsiteX83" fmla="*/ 1040400 w 2362303"/>
                <a:gd name="connsiteY83" fmla="*/ 787745 h 2159216"/>
                <a:gd name="connsiteX84" fmla="*/ 1068975 w 2362303"/>
                <a:gd name="connsiteY84" fmla="*/ 859182 h 2159216"/>
                <a:gd name="connsiteX85" fmla="*/ 1093911 w 2362303"/>
                <a:gd name="connsiteY85" fmla="*/ 846872 h 2159216"/>
                <a:gd name="connsiteX86" fmla="*/ 1137043 w 2362303"/>
                <a:gd name="connsiteY86" fmla="*/ 852532 h 2159216"/>
                <a:gd name="connsiteX87" fmla="*/ 1171369 w 2362303"/>
                <a:gd name="connsiteY87" fmla="*/ 859182 h 2159216"/>
                <a:gd name="connsiteX88" fmla="*/ 1230720 w 2362303"/>
                <a:gd name="connsiteY88" fmla="*/ 914715 h 2159216"/>
                <a:gd name="connsiteX89" fmla="*/ 1259475 w 2362303"/>
                <a:gd name="connsiteY89" fmla="*/ 899663 h 2159216"/>
                <a:gd name="connsiteX90" fmla="*/ 1295194 w 2362303"/>
                <a:gd name="connsiteY90" fmla="*/ 923476 h 2159216"/>
                <a:gd name="connsiteX91" fmla="*/ 1347582 w 2362303"/>
                <a:gd name="connsiteY91" fmla="*/ 952051 h 2159216"/>
                <a:gd name="connsiteX92" fmla="*/ 1428544 w 2362303"/>
                <a:gd name="connsiteY92" fmla="*/ 956633 h 2159216"/>
                <a:gd name="connsiteX93" fmla="*/ 1452041 w 2362303"/>
                <a:gd name="connsiteY93" fmla="*/ 917680 h 2159216"/>
                <a:gd name="connsiteX94" fmla="*/ 1416638 w 2362303"/>
                <a:gd name="connsiteY94" fmla="*/ 875851 h 2159216"/>
                <a:gd name="connsiteX95" fmla="*/ 1341695 w 2362303"/>
                <a:gd name="connsiteY95" fmla="*/ 823687 h 2159216"/>
                <a:gd name="connsiteX96" fmla="*/ 1254713 w 2362303"/>
                <a:gd name="connsiteY96" fmla="*/ 778220 h 2159216"/>
                <a:gd name="connsiteX97" fmla="*/ 1169482 w 2362303"/>
                <a:gd name="connsiteY97" fmla="*/ 685396 h 2159216"/>
                <a:gd name="connsiteX98" fmla="*/ 1130888 w 2362303"/>
                <a:gd name="connsiteY98" fmla="*/ 663920 h 2159216"/>
                <a:gd name="connsiteX99" fmla="*/ 1049296 w 2362303"/>
                <a:gd name="connsiteY99" fmla="*/ 588124 h 2159216"/>
                <a:gd name="connsiteX100" fmla="*/ 1018969 w 2362303"/>
                <a:gd name="connsiteY100" fmla="*/ 521045 h 2159216"/>
                <a:gd name="connsiteX101" fmla="*/ 988013 w 2362303"/>
                <a:gd name="connsiteY101" fmla="*/ 471038 h 2159216"/>
                <a:gd name="connsiteX102" fmla="*/ 971029 w 2362303"/>
                <a:gd name="connsiteY102" fmla="*/ 455134 h 2159216"/>
                <a:gd name="connsiteX103" fmla="*/ 976106 w 2362303"/>
                <a:gd name="connsiteY103" fmla="*/ 418651 h 2159216"/>
                <a:gd name="connsiteX104" fmla="*/ 997538 w 2362303"/>
                <a:gd name="connsiteY104" fmla="*/ 378394 h 2159216"/>
                <a:gd name="connsiteX105" fmla="*/ 954675 w 2362303"/>
                <a:gd name="connsiteY105" fmla="*/ 378170 h 2159216"/>
                <a:gd name="connsiteX106" fmla="*/ 912756 w 2362303"/>
                <a:gd name="connsiteY106" fmla="*/ 353099 h 2159216"/>
                <a:gd name="connsiteX107" fmla="*/ 904669 w 2362303"/>
                <a:gd name="connsiteY107" fmla="*/ 290063 h 2159216"/>
                <a:gd name="connsiteX108" fmla="*/ 873713 w 2362303"/>
                <a:gd name="connsiteY108" fmla="*/ 275776 h 2159216"/>
                <a:gd name="connsiteX109" fmla="*/ 868141 w 2362303"/>
                <a:gd name="connsiteY109" fmla="*/ 252862 h 2159216"/>
                <a:gd name="connsiteX110" fmla="*/ 816563 w 2362303"/>
                <a:gd name="connsiteY110" fmla="*/ 256726 h 2159216"/>
                <a:gd name="connsiteX111" fmla="*/ 804657 w 2362303"/>
                <a:gd name="connsiteY111" fmla="*/ 240057 h 2159216"/>
                <a:gd name="connsiteX112" fmla="*/ 754650 w 2362303"/>
                <a:gd name="connsiteY112" fmla="*/ 247201 h 2159216"/>
                <a:gd name="connsiteX113" fmla="*/ 733219 w 2362303"/>
                <a:gd name="connsiteY113" fmla="*/ 235295 h 2159216"/>
                <a:gd name="connsiteX114" fmla="*/ 720594 w 2362303"/>
                <a:gd name="connsiteY114" fmla="*/ 193644 h 2159216"/>
                <a:gd name="connsiteX115" fmla="*/ 646774 w 2362303"/>
                <a:gd name="connsiteY115" fmla="*/ 215075 h 2159216"/>
                <a:gd name="connsiteX116" fmla="*/ 671307 w 2362303"/>
                <a:gd name="connsiteY116" fmla="*/ 178145 h 2159216"/>
                <a:gd name="connsiteX117" fmla="*/ 718932 w 2362303"/>
                <a:gd name="connsiteY117" fmla="*/ 154332 h 2159216"/>
                <a:gd name="connsiteX118" fmla="*/ 754651 w 2362303"/>
                <a:gd name="connsiteY118" fmla="*/ 142426 h 2159216"/>
                <a:gd name="connsiteX119" fmla="*/ 768937 w 2362303"/>
                <a:gd name="connsiteY119" fmla="*/ 92419 h 2159216"/>
                <a:gd name="connsiteX120" fmla="*/ 811800 w 2362303"/>
                <a:gd name="connsiteY120" fmla="*/ 97182 h 2159216"/>
                <a:gd name="connsiteX121" fmla="*/ 915137 w 2362303"/>
                <a:gd name="connsiteY121" fmla="*/ 41649 h 2159216"/>
                <a:gd name="connsiteX122" fmla="*/ 1148949 w 2362303"/>
                <a:gd name="connsiteY122" fmla="*/ 0 h 2159216"/>
                <a:gd name="connsiteX123" fmla="*/ 1247659 w 2362303"/>
                <a:gd name="connsiteY123" fmla="*/ 27677 h 2159216"/>
                <a:gd name="connsiteX124" fmla="*/ 1311863 w 2362303"/>
                <a:gd name="connsiteY124" fmla="*/ 61463 h 2159216"/>
                <a:gd name="connsiteX125" fmla="*/ 1354725 w 2362303"/>
                <a:gd name="connsiteY125" fmla="*/ 90038 h 2159216"/>
                <a:gd name="connsiteX126" fmla="*/ 1536823 w 2362303"/>
                <a:gd name="connsiteY126" fmla="*/ 102933 h 2159216"/>
                <a:gd name="connsiteX0" fmla="*/ 1536823 w 2362303"/>
                <a:gd name="connsiteY0" fmla="*/ 102933 h 2159216"/>
                <a:gd name="connsiteX1" fmla="*/ 1455322 w 2362303"/>
                <a:gd name="connsiteY1" fmla="*/ 309068 h 2159216"/>
                <a:gd name="connsiteX2" fmla="*/ 1429443 w 2362303"/>
                <a:gd name="connsiteY2" fmla="*/ 464344 h 2159216"/>
                <a:gd name="connsiteX3" fmla="*/ 1584718 w 2362303"/>
                <a:gd name="connsiteY3" fmla="*/ 610993 h 2159216"/>
                <a:gd name="connsiteX4" fmla="*/ 1760529 w 2362303"/>
                <a:gd name="connsiteY4" fmla="*/ 658206 h 2159216"/>
                <a:gd name="connsiteX5" fmla="*/ 1953675 w 2362303"/>
                <a:gd name="connsiteY5" fmla="*/ 708476 h 2159216"/>
                <a:gd name="connsiteX6" fmla="*/ 2038342 w 2362303"/>
                <a:gd name="connsiteY6" fmla="*/ 761392 h 2159216"/>
                <a:gd name="connsiteX7" fmla="*/ 2085411 w 2362303"/>
                <a:gd name="connsiteY7" fmla="*/ 852781 h 2159216"/>
                <a:gd name="connsiteX8" fmla="*/ 2063633 w 2362303"/>
                <a:gd name="connsiteY8" fmla="*/ 1000919 h 2159216"/>
                <a:gd name="connsiteX9" fmla="*/ 2178572 w 2362303"/>
                <a:gd name="connsiteY9" fmla="*/ 1145092 h 2159216"/>
                <a:gd name="connsiteX10" fmla="*/ 2305861 w 2362303"/>
                <a:gd name="connsiteY10" fmla="*/ 1254091 h 2159216"/>
                <a:gd name="connsiteX11" fmla="*/ 2309745 w 2362303"/>
                <a:gd name="connsiteY11" fmla="*/ 1336880 h 2159216"/>
                <a:gd name="connsiteX12" fmla="*/ 2197092 w 2362303"/>
                <a:gd name="connsiteY12" fmla="*/ 1385809 h 2159216"/>
                <a:gd name="connsiteX13" fmla="*/ 2234134 w 2362303"/>
                <a:gd name="connsiteY13" fmla="*/ 1491644 h 2159216"/>
                <a:gd name="connsiteX14" fmla="*/ 2362303 w 2362303"/>
                <a:gd name="connsiteY14" fmla="*/ 1575304 h 2159216"/>
                <a:gd name="connsiteX15" fmla="*/ 2335157 w 2362303"/>
                <a:gd name="connsiteY15" fmla="*/ 1645553 h 2159216"/>
                <a:gd name="connsiteX16" fmla="*/ 2291915 w 2362303"/>
                <a:gd name="connsiteY16" fmla="*/ 1676585 h 2159216"/>
                <a:gd name="connsiteX17" fmla="*/ 2219927 w 2362303"/>
                <a:gd name="connsiteY17" fmla="*/ 1631356 h 2159216"/>
                <a:gd name="connsiteX18" fmla="*/ 2099197 w 2362303"/>
                <a:gd name="connsiteY18" fmla="*/ 1555143 h 2159216"/>
                <a:gd name="connsiteX19" fmla="*/ 2003945 w 2362303"/>
                <a:gd name="connsiteY19" fmla="*/ 1422853 h 2159216"/>
                <a:gd name="connsiteX20" fmla="*/ 1938701 w 2362303"/>
                <a:gd name="connsiteY20" fmla="*/ 1328572 h 2159216"/>
                <a:gd name="connsiteX21" fmla="*/ 1892949 w 2362303"/>
                <a:gd name="connsiteY21" fmla="*/ 1315125 h 2159216"/>
                <a:gd name="connsiteX22" fmla="*/ 1839904 w 2362303"/>
                <a:gd name="connsiteY22" fmla="*/ 1330247 h 2159216"/>
                <a:gd name="connsiteX23" fmla="*/ 1797570 w 2362303"/>
                <a:gd name="connsiteY23" fmla="*/ 1369935 h 2159216"/>
                <a:gd name="connsiteX24" fmla="*/ 1734070 w 2362303"/>
                <a:gd name="connsiteY24" fmla="*/ 1444018 h 2159216"/>
                <a:gd name="connsiteX25" fmla="*/ 1744654 w 2362303"/>
                <a:gd name="connsiteY25" fmla="*/ 1549851 h 2159216"/>
                <a:gd name="connsiteX26" fmla="*/ 1747301 w 2362303"/>
                <a:gd name="connsiteY26" fmla="*/ 1637217 h 2159216"/>
                <a:gd name="connsiteX27" fmla="*/ 1779049 w 2362303"/>
                <a:gd name="connsiteY27" fmla="*/ 1780039 h 2159216"/>
                <a:gd name="connsiteX28" fmla="*/ 1743328 w 2362303"/>
                <a:gd name="connsiteY28" fmla="*/ 1846827 h 2159216"/>
                <a:gd name="connsiteX29" fmla="*/ 1673548 w 2362303"/>
                <a:gd name="connsiteY29" fmla="*/ 1806126 h 2159216"/>
                <a:gd name="connsiteX30" fmla="*/ 1636771 w 2362303"/>
                <a:gd name="connsiteY30" fmla="*/ 1687857 h 2159216"/>
                <a:gd name="connsiteX31" fmla="*/ 1559512 w 2362303"/>
                <a:gd name="connsiteY31" fmla="*/ 1578584 h 2159216"/>
                <a:gd name="connsiteX32" fmla="*/ 1511821 w 2362303"/>
                <a:gd name="connsiteY32" fmla="*/ 1454601 h 2159216"/>
                <a:gd name="connsiteX33" fmla="*/ 1382176 w 2362303"/>
                <a:gd name="connsiteY33" fmla="*/ 1327655 h 2159216"/>
                <a:gd name="connsiteX34" fmla="*/ 1284280 w 2362303"/>
                <a:gd name="connsiteY34" fmla="*/ 1441426 h 2159216"/>
                <a:gd name="connsiteX35" fmla="*/ 1284230 w 2362303"/>
                <a:gd name="connsiteY35" fmla="*/ 1669510 h 2159216"/>
                <a:gd name="connsiteX36" fmla="*/ 1252529 w 2362303"/>
                <a:gd name="connsiteY36" fmla="*/ 1886171 h 2159216"/>
                <a:gd name="connsiteX37" fmla="*/ 988763 w 2362303"/>
                <a:gd name="connsiteY37" fmla="*/ 1962847 h 2159216"/>
                <a:gd name="connsiteX38" fmla="*/ 802038 w 2362303"/>
                <a:gd name="connsiteY38" fmla="*/ 1914926 h 2159216"/>
                <a:gd name="connsiteX39" fmla="*/ 683802 w 2362303"/>
                <a:gd name="connsiteY39" fmla="*/ 1802178 h 2159216"/>
                <a:gd name="connsiteX40" fmla="*/ 636622 w 2362303"/>
                <a:gd name="connsiteY40" fmla="*/ 1788024 h 2159216"/>
                <a:gd name="connsiteX41" fmla="*/ 591404 w 2362303"/>
                <a:gd name="connsiteY41" fmla="*/ 1879678 h 2159216"/>
                <a:gd name="connsiteX42" fmla="*/ 543511 w 2362303"/>
                <a:gd name="connsiteY42" fmla="*/ 1975724 h 2159216"/>
                <a:gd name="connsiteX43" fmla="*/ 526919 w 2362303"/>
                <a:gd name="connsiteY43" fmla="*/ 2154428 h 2159216"/>
                <a:gd name="connsiteX44" fmla="*/ 471547 w 2362303"/>
                <a:gd name="connsiteY44" fmla="*/ 2093993 h 2159216"/>
                <a:gd name="connsiteX45" fmla="*/ 464456 w 2362303"/>
                <a:gd name="connsiteY45" fmla="*/ 1923619 h 2159216"/>
                <a:gd name="connsiteX46" fmla="*/ 383440 w 2362303"/>
                <a:gd name="connsiteY46" fmla="*/ 2013534 h 2159216"/>
                <a:gd name="connsiteX47" fmla="*/ 308368 w 2362303"/>
                <a:gd name="connsiteY47" fmla="*/ 2147095 h 2159216"/>
                <a:gd name="connsiteX48" fmla="*/ 306911 w 2362303"/>
                <a:gd name="connsiteY48" fmla="*/ 2063585 h 2159216"/>
                <a:gd name="connsiteX49" fmla="*/ 237569 w 2362303"/>
                <a:gd name="connsiteY49" fmla="*/ 2068548 h 2159216"/>
                <a:gd name="connsiteX50" fmla="*/ 119664 w 2362303"/>
                <a:gd name="connsiteY50" fmla="*/ 2101018 h 2159216"/>
                <a:gd name="connsiteX51" fmla="*/ 126334 w 2362303"/>
                <a:gd name="connsiteY51" fmla="*/ 2030297 h 2159216"/>
                <a:gd name="connsiteX52" fmla="*/ 270807 w 2362303"/>
                <a:gd name="connsiteY52" fmla="*/ 1998578 h 2159216"/>
                <a:gd name="connsiteX53" fmla="*/ 61647 w 2362303"/>
                <a:gd name="connsiteY53" fmla="*/ 1962476 h 2159216"/>
                <a:gd name="connsiteX54" fmla="*/ 185642 w 2362303"/>
                <a:gd name="connsiteY54" fmla="*/ 1897956 h 2159216"/>
                <a:gd name="connsiteX55" fmla="*/ 0 w 2362303"/>
                <a:gd name="connsiteY55" fmla="*/ 1826715 h 2159216"/>
                <a:gd name="connsiteX56" fmla="*/ 58092 w 2362303"/>
                <a:gd name="connsiteY56" fmla="*/ 1694317 h 2159216"/>
                <a:gd name="connsiteX57" fmla="*/ 122283 w 2362303"/>
                <a:gd name="connsiteY57" fmla="*/ 1601285 h 2159216"/>
                <a:gd name="connsiteX58" fmla="*/ 165091 w 2362303"/>
                <a:gd name="connsiteY58" fmla="*/ 1547259 h 2159216"/>
                <a:gd name="connsiteX59" fmla="*/ 215714 w 2362303"/>
                <a:gd name="connsiteY59" fmla="*/ 1401036 h 2159216"/>
                <a:gd name="connsiteX60" fmla="*/ 341495 w 2362303"/>
                <a:gd name="connsiteY60" fmla="*/ 1329523 h 2159216"/>
                <a:gd name="connsiteX61" fmla="*/ 377020 w 2362303"/>
                <a:gd name="connsiteY61" fmla="*/ 1275227 h 2159216"/>
                <a:gd name="connsiteX62" fmla="*/ 495993 w 2362303"/>
                <a:gd name="connsiteY62" fmla="*/ 1092590 h 2159216"/>
                <a:gd name="connsiteX63" fmla="*/ 502238 w 2362303"/>
                <a:gd name="connsiteY63" fmla="*/ 1021107 h 2159216"/>
                <a:gd name="connsiteX64" fmla="*/ 511763 w 2362303"/>
                <a:gd name="connsiteY64" fmla="*/ 960812 h 2159216"/>
                <a:gd name="connsiteX65" fmla="*/ 547482 w 2362303"/>
                <a:gd name="connsiteY65" fmla="*/ 952051 h 2159216"/>
                <a:gd name="connsiteX66" fmla="*/ 576910 w 2362303"/>
                <a:gd name="connsiteY66" fmla="*/ 983142 h 2159216"/>
                <a:gd name="connsiteX67" fmla="*/ 595107 w 2362303"/>
                <a:gd name="connsiteY67" fmla="*/ 966338 h 2159216"/>
                <a:gd name="connsiteX68" fmla="*/ 593579 w 2362303"/>
                <a:gd name="connsiteY68" fmla="*/ 906088 h 2159216"/>
                <a:gd name="connsiteX69" fmla="*/ 645024 w 2362303"/>
                <a:gd name="connsiteY69" fmla="*/ 885556 h 2159216"/>
                <a:gd name="connsiteX70" fmla="*/ 687975 w 2362303"/>
                <a:gd name="connsiteY70" fmla="*/ 930620 h 2159216"/>
                <a:gd name="connsiteX71" fmla="*/ 704644 w 2362303"/>
                <a:gd name="connsiteY71" fmla="*/ 952051 h 2159216"/>
                <a:gd name="connsiteX72" fmla="*/ 733669 w 2362303"/>
                <a:gd name="connsiteY72" fmla="*/ 939380 h 2159216"/>
                <a:gd name="connsiteX73" fmla="*/ 742744 w 2362303"/>
                <a:gd name="connsiteY73" fmla="*/ 880613 h 2159216"/>
                <a:gd name="connsiteX74" fmla="*/ 743778 w 2362303"/>
                <a:gd name="connsiteY74" fmla="*/ 847186 h 2159216"/>
                <a:gd name="connsiteX75" fmla="*/ 764175 w 2362303"/>
                <a:gd name="connsiteY75" fmla="*/ 823463 h 2159216"/>
                <a:gd name="connsiteX76" fmla="*/ 819933 w 2362303"/>
                <a:gd name="connsiteY76" fmla="*/ 804952 h 2159216"/>
                <a:gd name="connsiteX77" fmla="*/ 852282 w 2362303"/>
                <a:gd name="connsiteY77" fmla="*/ 799651 h 2159216"/>
                <a:gd name="connsiteX78" fmla="*/ 870478 w 2362303"/>
                <a:gd name="connsiteY78" fmla="*/ 767167 h 2159216"/>
                <a:gd name="connsiteX79" fmla="*/ 895144 w 2362303"/>
                <a:gd name="connsiteY79" fmla="*/ 759170 h 2159216"/>
                <a:gd name="connsiteX80" fmla="*/ 911813 w 2362303"/>
                <a:gd name="connsiteY80" fmla="*/ 735357 h 2159216"/>
                <a:gd name="connsiteX81" fmla="*/ 935625 w 2362303"/>
                <a:gd name="connsiteY81" fmla="*/ 787745 h 2159216"/>
                <a:gd name="connsiteX82" fmla="*/ 978488 w 2362303"/>
                <a:gd name="connsiteY82" fmla="*/ 785364 h 2159216"/>
                <a:gd name="connsiteX83" fmla="*/ 1016588 w 2362303"/>
                <a:gd name="connsiteY83" fmla="*/ 797270 h 2159216"/>
                <a:gd name="connsiteX84" fmla="*/ 1040400 w 2362303"/>
                <a:gd name="connsiteY84" fmla="*/ 787745 h 2159216"/>
                <a:gd name="connsiteX85" fmla="*/ 1068975 w 2362303"/>
                <a:gd name="connsiteY85" fmla="*/ 859182 h 2159216"/>
                <a:gd name="connsiteX86" fmla="*/ 1093911 w 2362303"/>
                <a:gd name="connsiteY86" fmla="*/ 846872 h 2159216"/>
                <a:gd name="connsiteX87" fmla="*/ 1137043 w 2362303"/>
                <a:gd name="connsiteY87" fmla="*/ 852532 h 2159216"/>
                <a:gd name="connsiteX88" fmla="*/ 1171369 w 2362303"/>
                <a:gd name="connsiteY88" fmla="*/ 859182 h 2159216"/>
                <a:gd name="connsiteX89" fmla="*/ 1230720 w 2362303"/>
                <a:gd name="connsiteY89" fmla="*/ 914715 h 2159216"/>
                <a:gd name="connsiteX90" fmla="*/ 1259475 w 2362303"/>
                <a:gd name="connsiteY90" fmla="*/ 899663 h 2159216"/>
                <a:gd name="connsiteX91" fmla="*/ 1295194 w 2362303"/>
                <a:gd name="connsiteY91" fmla="*/ 923476 h 2159216"/>
                <a:gd name="connsiteX92" fmla="*/ 1347582 w 2362303"/>
                <a:gd name="connsiteY92" fmla="*/ 952051 h 2159216"/>
                <a:gd name="connsiteX93" fmla="*/ 1428544 w 2362303"/>
                <a:gd name="connsiteY93" fmla="*/ 956633 h 2159216"/>
                <a:gd name="connsiteX94" fmla="*/ 1452041 w 2362303"/>
                <a:gd name="connsiteY94" fmla="*/ 917680 h 2159216"/>
                <a:gd name="connsiteX95" fmla="*/ 1416638 w 2362303"/>
                <a:gd name="connsiteY95" fmla="*/ 875851 h 2159216"/>
                <a:gd name="connsiteX96" fmla="*/ 1341695 w 2362303"/>
                <a:gd name="connsiteY96" fmla="*/ 823687 h 2159216"/>
                <a:gd name="connsiteX97" fmla="*/ 1254713 w 2362303"/>
                <a:gd name="connsiteY97" fmla="*/ 778220 h 2159216"/>
                <a:gd name="connsiteX98" fmla="*/ 1169482 w 2362303"/>
                <a:gd name="connsiteY98" fmla="*/ 685396 h 2159216"/>
                <a:gd name="connsiteX99" fmla="*/ 1130888 w 2362303"/>
                <a:gd name="connsiteY99" fmla="*/ 663920 h 2159216"/>
                <a:gd name="connsiteX100" fmla="*/ 1049296 w 2362303"/>
                <a:gd name="connsiteY100" fmla="*/ 588124 h 2159216"/>
                <a:gd name="connsiteX101" fmla="*/ 1018969 w 2362303"/>
                <a:gd name="connsiteY101" fmla="*/ 521045 h 2159216"/>
                <a:gd name="connsiteX102" fmla="*/ 988013 w 2362303"/>
                <a:gd name="connsiteY102" fmla="*/ 471038 h 2159216"/>
                <a:gd name="connsiteX103" fmla="*/ 971029 w 2362303"/>
                <a:gd name="connsiteY103" fmla="*/ 455134 h 2159216"/>
                <a:gd name="connsiteX104" fmla="*/ 976106 w 2362303"/>
                <a:gd name="connsiteY104" fmla="*/ 418651 h 2159216"/>
                <a:gd name="connsiteX105" fmla="*/ 997538 w 2362303"/>
                <a:gd name="connsiteY105" fmla="*/ 378394 h 2159216"/>
                <a:gd name="connsiteX106" fmla="*/ 954675 w 2362303"/>
                <a:gd name="connsiteY106" fmla="*/ 378170 h 2159216"/>
                <a:gd name="connsiteX107" fmla="*/ 912756 w 2362303"/>
                <a:gd name="connsiteY107" fmla="*/ 353099 h 2159216"/>
                <a:gd name="connsiteX108" fmla="*/ 904669 w 2362303"/>
                <a:gd name="connsiteY108" fmla="*/ 290063 h 2159216"/>
                <a:gd name="connsiteX109" fmla="*/ 873713 w 2362303"/>
                <a:gd name="connsiteY109" fmla="*/ 275776 h 2159216"/>
                <a:gd name="connsiteX110" fmla="*/ 868141 w 2362303"/>
                <a:gd name="connsiteY110" fmla="*/ 252862 h 2159216"/>
                <a:gd name="connsiteX111" fmla="*/ 816563 w 2362303"/>
                <a:gd name="connsiteY111" fmla="*/ 256726 h 2159216"/>
                <a:gd name="connsiteX112" fmla="*/ 804657 w 2362303"/>
                <a:gd name="connsiteY112" fmla="*/ 240057 h 2159216"/>
                <a:gd name="connsiteX113" fmla="*/ 754650 w 2362303"/>
                <a:gd name="connsiteY113" fmla="*/ 247201 h 2159216"/>
                <a:gd name="connsiteX114" fmla="*/ 733219 w 2362303"/>
                <a:gd name="connsiteY114" fmla="*/ 235295 h 2159216"/>
                <a:gd name="connsiteX115" fmla="*/ 720594 w 2362303"/>
                <a:gd name="connsiteY115" fmla="*/ 193644 h 2159216"/>
                <a:gd name="connsiteX116" fmla="*/ 646774 w 2362303"/>
                <a:gd name="connsiteY116" fmla="*/ 215075 h 2159216"/>
                <a:gd name="connsiteX117" fmla="*/ 671307 w 2362303"/>
                <a:gd name="connsiteY117" fmla="*/ 178145 h 2159216"/>
                <a:gd name="connsiteX118" fmla="*/ 718932 w 2362303"/>
                <a:gd name="connsiteY118" fmla="*/ 154332 h 2159216"/>
                <a:gd name="connsiteX119" fmla="*/ 754651 w 2362303"/>
                <a:gd name="connsiteY119" fmla="*/ 142426 h 2159216"/>
                <a:gd name="connsiteX120" fmla="*/ 768937 w 2362303"/>
                <a:gd name="connsiteY120" fmla="*/ 92419 h 2159216"/>
                <a:gd name="connsiteX121" fmla="*/ 811800 w 2362303"/>
                <a:gd name="connsiteY121" fmla="*/ 97182 h 2159216"/>
                <a:gd name="connsiteX122" fmla="*/ 915137 w 2362303"/>
                <a:gd name="connsiteY122" fmla="*/ 41649 h 2159216"/>
                <a:gd name="connsiteX123" fmla="*/ 1148949 w 2362303"/>
                <a:gd name="connsiteY123" fmla="*/ 0 h 2159216"/>
                <a:gd name="connsiteX124" fmla="*/ 1247659 w 2362303"/>
                <a:gd name="connsiteY124" fmla="*/ 27677 h 2159216"/>
                <a:gd name="connsiteX125" fmla="*/ 1311863 w 2362303"/>
                <a:gd name="connsiteY125" fmla="*/ 61463 h 2159216"/>
                <a:gd name="connsiteX126" fmla="*/ 1354725 w 2362303"/>
                <a:gd name="connsiteY126" fmla="*/ 90038 h 2159216"/>
                <a:gd name="connsiteX127" fmla="*/ 1536823 w 2362303"/>
                <a:gd name="connsiteY127" fmla="*/ 102933 h 2159216"/>
                <a:gd name="connsiteX0" fmla="*/ 1536823 w 2362303"/>
                <a:gd name="connsiteY0" fmla="*/ 102933 h 2159216"/>
                <a:gd name="connsiteX1" fmla="*/ 1455322 w 2362303"/>
                <a:gd name="connsiteY1" fmla="*/ 309068 h 2159216"/>
                <a:gd name="connsiteX2" fmla="*/ 1429443 w 2362303"/>
                <a:gd name="connsiteY2" fmla="*/ 464344 h 2159216"/>
                <a:gd name="connsiteX3" fmla="*/ 1584718 w 2362303"/>
                <a:gd name="connsiteY3" fmla="*/ 610993 h 2159216"/>
                <a:gd name="connsiteX4" fmla="*/ 1760529 w 2362303"/>
                <a:gd name="connsiteY4" fmla="*/ 658206 h 2159216"/>
                <a:gd name="connsiteX5" fmla="*/ 1953675 w 2362303"/>
                <a:gd name="connsiteY5" fmla="*/ 708476 h 2159216"/>
                <a:gd name="connsiteX6" fmla="*/ 2038342 w 2362303"/>
                <a:gd name="connsiteY6" fmla="*/ 761392 h 2159216"/>
                <a:gd name="connsiteX7" fmla="*/ 2085411 w 2362303"/>
                <a:gd name="connsiteY7" fmla="*/ 852781 h 2159216"/>
                <a:gd name="connsiteX8" fmla="*/ 2063633 w 2362303"/>
                <a:gd name="connsiteY8" fmla="*/ 1000919 h 2159216"/>
                <a:gd name="connsiteX9" fmla="*/ 2178572 w 2362303"/>
                <a:gd name="connsiteY9" fmla="*/ 1145092 h 2159216"/>
                <a:gd name="connsiteX10" fmla="*/ 2305861 w 2362303"/>
                <a:gd name="connsiteY10" fmla="*/ 1254091 h 2159216"/>
                <a:gd name="connsiteX11" fmla="*/ 2309745 w 2362303"/>
                <a:gd name="connsiteY11" fmla="*/ 1336880 h 2159216"/>
                <a:gd name="connsiteX12" fmla="*/ 2197092 w 2362303"/>
                <a:gd name="connsiteY12" fmla="*/ 1385809 h 2159216"/>
                <a:gd name="connsiteX13" fmla="*/ 2234134 w 2362303"/>
                <a:gd name="connsiteY13" fmla="*/ 1491644 h 2159216"/>
                <a:gd name="connsiteX14" fmla="*/ 2362303 w 2362303"/>
                <a:gd name="connsiteY14" fmla="*/ 1575304 h 2159216"/>
                <a:gd name="connsiteX15" fmla="*/ 2335157 w 2362303"/>
                <a:gd name="connsiteY15" fmla="*/ 1645553 h 2159216"/>
                <a:gd name="connsiteX16" fmla="*/ 2291915 w 2362303"/>
                <a:gd name="connsiteY16" fmla="*/ 1676585 h 2159216"/>
                <a:gd name="connsiteX17" fmla="*/ 2219927 w 2362303"/>
                <a:gd name="connsiteY17" fmla="*/ 1631356 h 2159216"/>
                <a:gd name="connsiteX18" fmla="*/ 2099197 w 2362303"/>
                <a:gd name="connsiteY18" fmla="*/ 1555143 h 2159216"/>
                <a:gd name="connsiteX19" fmla="*/ 2003945 w 2362303"/>
                <a:gd name="connsiteY19" fmla="*/ 1422853 h 2159216"/>
                <a:gd name="connsiteX20" fmla="*/ 1938701 w 2362303"/>
                <a:gd name="connsiteY20" fmla="*/ 1328572 h 2159216"/>
                <a:gd name="connsiteX21" fmla="*/ 1892949 w 2362303"/>
                <a:gd name="connsiteY21" fmla="*/ 1315125 h 2159216"/>
                <a:gd name="connsiteX22" fmla="*/ 1839904 w 2362303"/>
                <a:gd name="connsiteY22" fmla="*/ 1330247 h 2159216"/>
                <a:gd name="connsiteX23" fmla="*/ 1797570 w 2362303"/>
                <a:gd name="connsiteY23" fmla="*/ 1369935 h 2159216"/>
                <a:gd name="connsiteX24" fmla="*/ 1734070 w 2362303"/>
                <a:gd name="connsiteY24" fmla="*/ 1444018 h 2159216"/>
                <a:gd name="connsiteX25" fmla="*/ 1744654 w 2362303"/>
                <a:gd name="connsiteY25" fmla="*/ 1549851 h 2159216"/>
                <a:gd name="connsiteX26" fmla="*/ 1747301 w 2362303"/>
                <a:gd name="connsiteY26" fmla="*/ 1637217 h 2159216"/>
                <a:gd name="connsiteX27" fmla="*/ 1779049 w 2362303"/>
                <a:gd name="connsiteY27" fmla="*/ 1780039 h 2159216"/>
                <a:gd name="connsiteX28" fmla="*/ 1743328 w 2362303"/>
                <a:gd name="connsiteY28" fmla="*/ 1846827 h 2159216"/>
                <a:gd name="connsiteX29" fmla="*/ 1673548 w 2362303"/>
                <a:gd name="connsiteY29" fmla="*/ 1806126 h 2159216"/>
                <a:gd name="connsiteX30" fmla="*/ 1636771 w 2362303"/>
                <a:gd name="connsiteY30" fmla="*/ 1687857 h 2159216"/>
                <a:gd name="connsiteX31" fmla="*/ 1559512 w 2362303"/>
                <a:gd name="connsiteY31" fmla="*/ 1578584 h 2159216"/>
                <a:gd name="connsiteX32" fmla="*/ 1511821 w 2362303"/>
                <a:gd name="connsiteY32" fmla="*/ 1454601 h 2159216"/>
                <a:gd name="connsiteX33" fmla="*/ 1382176 w 2362303"/>
                <a:gd name="connsiteY33" fmla="*/ 1327655 h 2159216"/>
                <a:gd name="connsiteX34" fmla="*/ 1284280 w 2362303"/>
                <a:gd name="connsiteY34" fmla="*/ 1441426 h 2159216"/>
                <a:gd name="connsiteX35" fmla="*/ 1284230 w 2362303"/>
                <a:gd name="connsiteY35" fmla="*/ 1669510 h 2159216"/>
                <a:gd name="connsiteX36" fmla="*/ 1252529 w 2362303"/>
                <a:gd name="connsiteY36" fmla="*/ 1886171 h 2159216"/>
                <a:gd name="connsiteX37" fmla="*/ 988763 w 2362303"/>
                <a:gd name="connsiteY37" fmla="*/ 1962847 h 2159216"/>
                <a:gd name="connsiteX38" fmla="*/ 802038 w 2362303"/>
                <a:gd name="connsiteY38" fmla="*/ 1914926 h 2159216"/>
                <a:gd name="connsiteX39" fmla="*/ 683802 w 2362303"/>
                <a:gd name="connsiteY39" fmla="*/ 1802178 h 2159216"/>
                <a:gd name="connsiteX40" fmla="*/ 636622 w 2362303"/>
                <a:gd name="connsiteY40" fmla="*/ 1788024 h 2159216"/>
                <a:gd name="connsiteX41" fmla="*/ 591404 w 2362303"/>
                <a:gd name="connsiteY41" fmla="*/ 1879678 h 2159216"/>
                <a:gd name="connsiteX42" fmla="*/ 543511 w 2362303"/>
                <a:gd name="connsiteY42" fmla="*/ 1975724 h 2159216"/>
                <a:gd name="connsiteX43" fmla="*/ 526919 w 2362303"/>
                <a:gd name="connsiteY43" fmla="*/ 2154428 h 2159216"/>
                <a:gd name="connsiteX44" fmla="*/ 471547 w 2362303"/>
                <a:gd name="connsiteY44" fmla="*/ 2093993 h 2159216"/>
                <a:gd name="connsiteX45" fmla="*/ 464456 w 2362303"/>
                <a:gd name="connsiteY45" fmla="*/ 1923619 h 2159216"/>
                <a:gd name="connsiteX46" fmla="*/ 383440 w 2362303"/>
                <a:gd name="connsiteY46" fmla="*/ 2013534 h 2159216"/>
                <a:gd name="connsiteX47" fmla="*/ 308368 w 2362303"/>
                <a:gd name="connsiteY47" fmla="*/ 2147095 h 2159216"/>
                <a:gd name="connsiteX48" fmla="*/ 306911 w 2362303"/>
                <a:gd name="connsiteY48" fmla="*/ 2063585 h 2159216"/>
                <a:gd name="connsiteX49" fmla="*/ 237569 w 2362303"/>
                <a:gd name="connsiteY49" fmla="*/ 2068548 h 2159216"/>
                <a:gd name="connsiteX50" fmla="*/ 119664 w 2362303"/>
                <a:gd name="connsiteY50" fmla="*/ 2101018 h 2159216"/>
                <a:gd name="connsiteX51" fmla="*/ 126334 w 2362303"/>
                <a:gd name="connsiteY51" fmla="*/ 2030297 h 2159216"/>
                <a:gd name="connsiteX52" fmla="*/ 270807 w 2362303"/>
                <a:gd name="connsiteY52" fmla="*/ 1998578 h 2159216"/>
                <a:gd name="connsiteX53" fmla="*/ 61647 w 2362303"/>
                <a:gd name="connsiteY53" fmla="*/ 1962476 h 2159216"/>
                <a:gd name="connsiteX54" fmla="*/ 185642 w 2362303"/>
                <a:gd name="connsiteY54" fmla="*/ 1897956 h 2159216"/>
                <a:gd name="connsiteX55" fmla="*/ 0 w 2362303"/>
                <a:gd name="connsiteY55" fmla="*/ 1826715 h 2159216"/>
                <a:gd name="connsiteX56" fmla="*/ 58092 w 2362303"/>
                <a:gd name="connsiteY56" fmla="*/ 1694317 h 2159216"/>
                <a:gd name="connsiteX57" fmla="*/ 93180 w 2362303"/>
                <a:gd name="connsiteY57" fmla="*/ 1577473 h 2159216"/>
                <a:gd name="connsiteX58" fmla="*/ 165091 w 2362303"/>
                <a:gd name="connsiteY58" fmla="*/ 1547259 h 2159216"/>
                <a:gd name="connsiteX59" fmla="*/ 215714 w 2362303"/>
                <a:gd name="connsiteY59" fmla="*/ 1401036 h 2159216"/>
                <a:gd name="connsiteX60" fmla="*/ 341495 w 2362303"/>
                <a:gd name="connsiteY60" fmla="*/ 1329523 h 2159216"/>
                <a:gd name="connsiteX61" fmla="*/ 377020 w 2362303"/>
                <a:gd name="connsiteY61" fmla="*/ 1275227 h 2159216"/>
                <a:gd name="connsiteX62" fmla="*/ 495993 w 2362303"/>
                <a:gd name="connsiteY62" fmla="*/ 1092590 h 2159216"/>
                <a:gd name="connsiteX63" fmla="*/ 502238 w 2362303"/>
                <a:gd name="connsiteY63" fmla="*/ 1021107 h 2159216"/>
                <a:gd name="connsiteX64" fmla="*/ 511763 w 2362303"/>
                <a:gd name="connsiteY64" fmla="*/ 960812 h 2159216"/>
                <a:gd name="connsiteX65" fmla="*/ 547482 w 2362303"/>
                <a:gd name="connsiteY65" fmla="*/ 952051 h 2159216"/>
                <a:gd name="connsiteX66" fmla="*/ 576910 w 2362303"/>
                <a:gd name="connsiteY66" fmla="*/ 983142 h 2159216"/>
                <a:gd name="connsiteX67" fmla="*/ 595107 w 2362303"/>
                <a:gd name="connsiteY67" fmla="*/ 966338 h 2159216"/>
                <a:gd name="connsiteX68" fmla="*/ 593579 w 2362303"/>
                <a:gd name="connsiteY68" fmla="*/ 906088 h 2159216"/>
                <a:gd name="connsiteX69" fmla="*/ 645024 w 2362303"/>
                <a:gd name="connsiteY69" fmla="*/ 885556 h 2159216"/>
                <a:gd name="connsiteX70" fmla="*/ 687975 w 2362303"/>
                <a:gd name="connsiteY70" fmla="*/ 930620 h 2159216"/>
                <a:gd name="connsiteX71" fmla="*/ 704644 w 2362303"/>
                <a:gd name="connsiteY71" fmla="*/ 952051 h 2159216"/>
                <a:gd name="connsiteX72" fmla="*/ 733669 w 2362303"/>
                <a:gd name="connsiteY72" fmla="*/ 939380 h 2159216"/>
                <a:gd name="connsiteX73" fmla="*/ 742744 w 2362303"/>
                <a:gd name="connsiteY73" fmla="*/ 880613 h 2159216"/>
                <a:gd name="connsiteX74" fmla="*/ 743778 w 2362303"/>
                <a:gd name="connsiteY74" fmla="*/ 847186 h 2159216"/>
                <a:gd name="connsiteX75" fmla="*/ 764175 w 2362303"/>
                <a:gd name="connsiteY75" fmla="*/ 823463 h 2159216"/>
                <a:gd name="connsiteX76" fmla="*/ 819933 w 2362303"/>
                <a:gd name="connsiteY76" fmla="*/ 804952 h 2159216"/>
                <a:gd name="connsiteX77" fmla="*/ 852282 w 2362303"/>
                <a:gd name="connsiteY77" fmla="*/ 799651 h 2159216"/>
                <a:gd name="connsiteX78" fmla="*/ 870478 w 2362303"/>
                <a:gd name="connsiteY78" fmla="*/ 767167 h 2159216"/>
                <a:gd name="connsiteX79" fmla="*/ 895144 w 2362303"/>
                <a:gd name="connsiteY79" fmla="*/ 759170 h 2159216"/>
                <a:gd name="connsiteX80" fmla="*/ 911813 w 2362303"/>
                <a:gd name="connsiteY80" fmla="*/ 735357 h 2159216"/>
                <a:gd name="connsiteX81" fmla="*/ 935625 w 2362303"/>
                <a:gd name="connsiteY81" fmla="*/ 787745 h 2159216"/>
                <a:gd name="connsiteX82" fmla="*/ 978488 w 2362303"/>
                <a:gd name="connsiteY82" fmla="*/ 785364 h 2159216"/>
                <a:gd name="connsiteX83" fmla="*/ 1016588 w 2362303"/>
                <a:gd name="connsiteY83" fmla="*/ 797270 h 2159216"/>
                <a:gd name="connsiteX84" fmla="*/ 1040400 w 2362303"/>
                <a:gd name="connsiteY84" fmla="*/ 787745 h 2159216"/>
                <a:gd name="connsiteX85" fmla="*/ 1068975 w 2362303"/>
                <a:gd name="connsiteY85" fmla="*/ 859182 h 2159216"/>
                <a:gd name="connsiteX86" fmla="*/ 1093911 w 2362303"/>
                <a:gd name="connsiteY86" fmla="*/ 846872 h 2159216"/>
                <a:gd name="connsiteX87" fmla="*/ 1137043 w 2362303"/>
                <a:gd name="connsiteY87" fmla="*/ 852532 h 2159216"/>
                <a:gd name="connsiteX88" fmla="*/ 1171369 w 2362303"/>
                <a:gd name="connsiteY88" fmla="*/ 859182 h 2159216"/>
                <a:gd name="connsiteX89" fmla="*/ 1230720 w 2362303"/>
                <a:gd name="connsiteY89" fmla="*/ 914715 h 2159216"/>
                <a:gd name="connsiteX90" fmla="*/ 1259475 w 2362303"/>
                <a:gd name="connsiteY90" fmla="*/ 899663 h 2159216"/>
                <a:gd name="connsiteX91" fmla="*/ 1295194 w 2362303"/>
                <a:gd name="connsiteY91" fmla="*/ 923476 h 2159216"/>
                <a:gd name="connsiteX92" fmla="*/ 1347582 w 2362303"/>
                <a:gd name="connsiteY92" fmla="*/ 952051 h 2159216"/>
                <a:gd name="connsiteX93" fmla="*/ 1428544 w 2362303"/>
                <a:gd name="connsiteY93" fmla="*/ 956633 h 2159216"/>
                <a:gd name="connsiteX94" fmla="*/ 1452041 w 2362303"/>
                <a:gd name="connsiteY94" fmla="*/ 917680 h 2159216"/>
                <a:gd name="connsiteX95" fmla="*/ 1416638 w 2362303"/>
                <a:gd name="connsiteY95" fmla="*/ 875851 h 2159216"/>
                <a:gd name="connsiteX96" fmla="*/ 1341695 w 2362303"/>
                <a:gd name="connsiteY96" fmla="*/ 823687 h 2159216"/>
                <a:gd name="connsiteX97" fmla="*/ 1254713 w 2362303"/>
                <a:gd name="connsiteY97" fmla="*/ 778220 h 2159216"/>
                <a:gd name="connsiteX98" fmla="*/ 1169482 w 2362303"/>
                <a:gd name="connsiteY98" fmla="*/ 685396 h 2159216"/>
                <a:gd name="connsiteX99" fmla="*/ 1130888 w 2362303"/>
                <a:gd name="connsiteY99" fmla="*/ 663920 h 2159216"/>
                <a:gd name="connsiteX100" fmla="*/ 1049296 w 2362303"/>
                <a:gd name="connsiteY100" fmla="*/ 588124 h 2159216"/>
                <a:gd name="connsiteX101" fmla="*/ 1018969 w 2362303"/>
                <a:gd name="connsiteY101" fmla="*/ 521045 h 2159216"/>
                <a:gd name="connsiteX102" fmla="*/ 988013 w 2362303"/>
                <a:gd name="connsiteY102" fmla="*/ 471038 h 2159216"/>
                <a:gd name="connsiteX103" fmla="*/ 971029 w 2362303"/>
                <a:gd name="connsiteY103" fmla="*/ 455134 h 2159216"/>
                <a:gd name="connsiteX104" fmla="*/ 976106 w 2362303"/>
                <a:gd name="connsiteY104" fmla="*/ 418651 h 2159216"/>
                <a:gd name="connsiteX105" fmla="*/ 997538 w 2362303"/>
                <a:gd name="connsiteY105" fmla="*/ 378394 h 2159216"/>
                <a:gd name="connsiteX106" fmla="*/ 954675 w 2362303"/>
                <a:gd name="connsiteY106" fmla="*/ 378170 h 2159216"/>
                <a:gd name="connsiteX107" fmla="*/ 912756 w 2362303"/>
                <a:gd name="connsiteY107" fmla="*/ 353099 h 2159216"/>
                <a:gd name="connsiteX108" fmla="*/ 904669 w 2362303"/>
                <a:gd name="connsiteY108" fmla="*/ 290063 h 2159216"/>
                <a:gd name="connsiteX109" fmla="*/ 873713 w 2362303"/>
                <a:gd name="connsiteY109" fmla="*/ 275776 h 2159216"/>
                <a:gd name="connsiteX110" fmla="*/ 868141 w 2362303"/>
                <a:gd name="connsiteY110" fmla="*/ 252862 h 2159216"/>
                <a:gd name="connsiteX111" fmla="*/ 816563 w 2362303"/>
                <a:gd name="connsiteY111" fmla="*/ 256726 h 2159216"/>
                <a:gd name="connsiteX112" fmla="*/ 804657 w 2362303"/>
                <a:gd name="connsiteY112" fmla="*/ 240057 h 2159216"/>
                <a:gd name="connsiteX113" fmla="*/ 754650 w 2362303"/>
                <a:gd name="connsiteY113" fmla="*/ 247201 h 2159216"/>
                <a:gd name="connsiteX114" fmla="*/ 733219 w 2362303"/>
                <a:gd name="connsiteY114" fmla="*/ 235295 h 2159216"/>
                <a:gd name="connsiteX115" fmla="*/ 720594 w 2362303"/>
                <a:gd name="connsiteY115" fmla="*/ 193644 h 2159216"/>
                <a:gd name="connsiteX116" fmla="*/ 646774 w 2362303"/>
                <a:gd name="connsiteY116" fmla="*/ 215075 h 2159216"/>
                <a:gd name="connsiteX117" fmla="*/ 671307 w 2362303"/>
                <a:gd name="connsiteY117" fmla="*/ 178145 h 2159216"/>
                <a:gd name="connsiteX118" fmla="*/ 718932 w 2362303"/>
                <a:gd name="connsiteY118" fmla="*/ 154332 h 2159216"/>
                <a:gd name="connsiteX119" fmla="*/ 754651 w 2362303"/>
                <a:gd name="connsiteY119" fmla="*/ 142426 h 2159216"/>
                <a:gd name="connsiteX120" fmla="*/ 768937 w 2362303"/>
                <a:gd name="connsiteY120" fmla="*/ 92419 h 2159216"/>
                <a:gd name="connsiteX121" fmla="*/ 811800 w 2362303"/>
                <a:gd name="connsiteY121" fmla="*/ 97182 h 2159216"/>
                <a:gd name="connsiteX122" fmla="*/ 915137 w 2362303"/>
                <a:gd name="connsiteY122" fmla="*/ 41649 h 2159216"/>
                <a:gd name="connsiteX123" fmla="*/ 1148949 w 2362303"/>
                <a:gd name="connsiteY123" fmla="*/ 0 h 2159216"/>
                <a:gd name="connsiteX124" fmla="*/ 1247659 w 2362303"/>
                <a:gd name="connsiteY124" fmla="*/ 27677 h 2159216"/>
                <a:gd name="connsiteX125" fmla="*/ 1311863 w 2362303"/>
                <a:gd name="connsiteY125" fmla="*/ 61463 h 2159216"/>
                <a:gd name="connsiteX126" fmla="*/ 1354725 w 2362303"/>
                <a:gd name="connsiteY126" fmla="*/ 90038 h 2159216"/>
                <a:gd name="connsiteX127" fmla="*/ 1536823 w 2362303"/>
                <a:gd name="connsiteY127" fmla="*/ 102933 h 2159216"/>
                <a:gd name="connsiteX0" fmla="*/ 1536823 w 2362303"/>
                <a:gd name="connsiteY0" fmla="*/ 102933 h 2159216"/>
                <a:gd name="connsiteX1" fmla="*/ 1455322 w 2362303"/>
                <a:gd name="connsiteY1" fmla="*/ 309068 h 2159216"/>
                <a:gd name="connsiteX2" fmla="*/ 1429443 w 2362303"/>
                <a:gd name="connsiteY2" fmla="*/ 464344 h 2159216"/>
                <a:gd name="connsiteX3" fmla="*/ 1584718 w 2362303"/>
                <a:gd name="connsiteY3" fmla="*/ 610993 h 2159216"/>
                <a:gd name="connsiteX4" fmla="*/ 1760529 w 2362303"/>
                <a:gd name="connsiteY4" fmla="*/ 658206 h 2159216"/>
                <a:gd name="connsiteX5" fmla="*/ 1953675 w 2362303"/>
                <a:gd name="connsiteY5" fmla="*/ 708476 h 2159216"/>
                <a:gd name="connsiteX6" fmla="*/ 2038342 w 2362303"/>
                <a:gd name="connsiteY6" fmla="*/ 761392 h 2159216"/>
                <a:gd name="connsiteX7" fmla="*/ 2085411 w 2362303"/>
                <a:gd name="connsiteY7" fmla="*/ 852781 h 2159216"/>
                <a:gd name="connsiteX8" fmla="*/ 2063633 w 2362303"/>
                <a:gd name="connsiteY8" fmla="*/ 1000919 h 2159216"/>
                <a:gd name="connsiteX9" fmla="*/ 2178572 w 2362303"/>
                <a:gd name="connsiteY9" fmla="*/ 1145092 h 2159216"/>
                <a:gd name="connsiteX10" fmla="*/ 2305861 w 2362303"/>
                <a:gd name="connsiteY10" fmla="*/ 1254091 h 2159216"/>
                <a:gd name="connsiteX11" fmla="*/ 2309745 w 2362303"/>
                <a:gd name="connsiteY11" fmla="*/ 1336880 h 2159216"/>
                <a:gd name="connsiteX12" fmla="*/ 2197092 w 2362303"/>
                <a:gd name="connsiteY12" fmla="*/ 1385809 h 2159216"/>
                <a:gd name="connsiteX13" fmla="*/ 2234134 w 2362303"/>
                <a:gd name="connsiteY13" fmla="*/ 1491644 h 2159216"/>
                <a:gd name="connsiteX14" fmla="*/ 2362303 w 2362303"/>
                <a:gd name="connsiteY14" fmla="*/ 1575304 h 2159216"/>
                <a:gd name="connsiteX15" fmla="*/ 2335157 w 2362303"/>
                <a:gd name="connsiteY15" fmla="*/ 1645553 h 2159216"/>
                <a:gd name="connsiteX16" fmla="*/ 2291915 w 2362303"/>
                <a:gd name="connsiteY16" fmla="*/ 1676585 h 2159216"/>
                <a:gd name="connsiteX17" fmla="*/ 2219927 w 2362303"/>
                <a:gd name="connsiteY17" fmla="*/ 1631356 h 2159216"/>
                <a:gd name="connsiteX18" fmla="*/ 2099197 w 2362303"/>
                <a:gd name="connsiteY18" fmla="*/ 1555143 h 2159216"/>
                <a:gd name="connsiteX19" fmla="*/ 2003945 w 2362303"/>
                <a:gd name="connsiteY19" fmla="*/ 1422853 h 2159216"/>
                <a:gd name="connsiteX20" fmla="*/ 1938701 w 2362303"/>
                <a:gd name="connsiteY20" fmla="*/ 1328572 h 2159216"/>
                <a:gd name="connsiteX21" fmla="*/ 1892949 w 2362303"/>
                <a:gd name="connsiteY21" fmla="*/ 1315125 h 2159216"/>
                <a:gd name="connsiteX22" fmla="*/ 1839904 w 2362303"/>
                <a:gd name="connsiteY22" fmla="*/ 1330247 h 2159216"/>
                <a:gd name="connsiteX23" fmla="*/ 1797570 w 2362303"/>
                <a:gd name="connsiteY23" fmla="*/ 1369935 h 2159216"/>
                <a:gd name="connsiteX24" fmla="*/ 1734070 w 2362303"/>
                <a:gd name="connsiteY24" fmla="*/ 1444018 h 2159216"/>
                <a:gd name="connsiteX25" fmla="*/ 1744654 w 2362303"/>
                <a:gd name="connsiteY25" fmla="*/ 1549851 h 2159216"/>
                <a:gd name="connsiteX26" fmla="*/ 1747301 w 2362303"/>
                <a:gd name="connsiteY26" fmla="*/ 1637217 h 2159216"/>
                <a:gd name="connsiteX27" fmla="*/ 1779049 w 2362303"/>
                <a:gd name="connsiteY27" fmla="*/ 1780039 h 2159216"/>
                <a:gd name="connsiteX28" fmla="*/ 1743328 w 2362303"/>
                <a:gd name="connsiteY28" fmla="*/ 1846827 h 2159216"/>
                <a:gd name="connsiteX29" fmla="*/ 1673548 w 2362303"/>
                <a:gd name="connsiteY29" fmla="*/ 1806126 h 2159216"/>
                <a:gd name="connsiteX30" fmla="*/ 1636771 w 2362303"/>
                <a:gd name="connsiteY30" fmla="*/ 1687857 h 2159216"/>
                <a:gd name="connsiteX31" fmla="*/ 1559512 w 2362303"/>
                <a:gd name="connsiteY31" fmla="*/ 1578584 h 2159216"/>
                <a:gd name="connsiteX32" fmla="*/ 1511821 w 2362303"/>
                <a:gd name="connsiteY32" fmla="*/ 1454601 h 2159216"/>
                <a:gd name="connsiteX33" fmla="*/ 1382176 w 2362303"/>
                <a:gd name="connsiteY33" fmla="*/ 1327655 h 2159216"/>
                <a:gd name="connsiteX34" fmla="*/ 1284280 w 2362303"/>
                <a:gd name="connsiteY34" fmla="*/ 1441426 h 2159216"/>
                <a:gd name="connsiteX35" fmla="*/ 1284230 w 2362303"/>
                <a:gd name="connsiteY35" fmla="*/ 1669510 h 2159216"/>
                <a:gd name="connsiteX36" fmla="*/ 1252529 w 2362303"/>
                <a:gd name="connsiteY36" fmla="*/ 1886171 h 2159216"/>
                <a:gd name="connsiteX37" fmla="*/ 988763 w 2362303"/>
                <a:gd name="connsiteY37" fmla="*/ 1962847 h 2159216"/>
                <a:gd name="connsiteX38" fmla="*/ 802038 w 2362303"/>
                <a:gd name="connsiteY38" fmla="*/ 1914926 h 2159216"/>
                <a:gd name="connsiteX39" fmla="*/ 683802 w 2362303"/>
                <a:gd name="connsiteY39" fmla="*/ 1802178 h 2159216"/>
                <a:gd name="connsiteX40" fmla="*/ 636622 w 2362303"/>
                <a:gd name="connsiteY40" fmla="*/ 1788024 h 2159216"/>
                <a:gd name="connsiteX41" fmla="*/ 644321 w 2362303"/>
                <a:gd name="connsiteY41" fmla="*/ 2067533 h 2159216"/>
                <a:gd name="connsiteX42" fmla="*/ 543511 w 2362303"/>
                <a:gd name="connsiteY42" fmla="*/ 1975724 h 2159216"/>
                <a:gd name="connsiteX43" fmla="*/ 526919 w 2362303"/>
                <a:gd name="connsiteY43" fmla="*/ 2154428 h 2159216"/>
                <a:gd name="connsiteX44" fmla="*/ 471547 w 2362303"/>
                <a:gd name="connsiteY44" fmla="*/ 2093993 h 2159216"/>
                <a:gd name="connsiteX45" fmla="*/ 464456 w 2362303"/>
                <a:gd name="connsiteY45" fmla="*/ 1923619 h 2159216"/>
                <a:gd name="connsiteX46" fmla="*/ 383440 w 2362303"/>
                <a:gd name="connsiteY46" fmla="*/ 2013534 h 2159216"/>
                <a:gd name="connsiteX47" fmla="*/ 308368 w 2362303"/>
                <a:gd name="connsiteY47" fmla="*/ 2147095 h 2159216"/>
                <a:gd name="connsiteX48" fmla="*/ 306911 w 2362303"/>
                <a:gd name="connsiteY48" fmla="*/ 2063585 h 2159216"/>
                <a:gd name="connsiteX49" fmla="*/ 237569 w 2362303"/>
                <a:gd name="connsiteY49" fmla="*/ 2068548 h 2159216"/>
                <a:gd name="connsiteX50" fmla="*/ 119664 w 2362303"/>
                <a:gd name="connsiteY50" fmla="*/ 2101018 h 2159216"/>
                <a:gd name="connsiteX51" fmla="*/ 126334 w 2362303"/>
                <a:gd name="connsiteY51" fmla="*/ 2030297 h 2159216"/>
                <a:gd name="connsiteX52" fmla="*/ 270807 w 2362303"/>
                <a:gd name="connsiteY52" fmla="*/ 1998578 h 2159216"/>
                <a:gd name="connsiteX53" fmla="*/ 61647 w 2362303"/>
                <a:gd name="connsiteY53" fmla="*/ 1962476 h 2159216"/>
                <a:gd name="connsiteX54" fmla="*/ 185642 w 2362303"/>
                <a:gd name="connsiteY54" fmla="*/ 1897956 h 2159216"/>
                <a:gd name="connsiteX55" fmla="*/ 0 w 2362303"/>
                <a:gd name="connsiteY55" fmla="*/ 1826715 h 2159216"/>
                <a:gd name="connsiteX56" fmla="*/ 58092 w 2362303"/>
                <a:gd name="connsiteY56" fmla="*/ 1694317 h 2159216"/>
                <a:gd name="connsiteX57" fmla="*/ 93180 w 2362303"/>
                <a:gd name="connsiteY57" fmla="*/ 1577473 h 2159216"/>
                <a:gd name="connsiteX58" fmla="*/ 165091 w 2362303"/>
                <a:gd name="connsiteY58" fmla="*/ 1547259 h 2159216"/>
                <a:gd name="connsiteX59" fmla="*/ 215714 w 2362303"/>
                <a:gd name="connsiteY59" fmla="*/ 1401036 h 2159216"/>
                <a:gd name="connsiteX60" fmla="*/ 341495 w 2362303"/>
                <a:gd name="connsiteY60" fmla="*/ 1329523 h 2159216"/>
                <a:gd name="connsiteX61" fmla="*/ 377020 w 2362303"/>
                <a:gd name="connsiteY61" fmla="*/ 1275227 h 2159216"/>
                <a:gd name="connsiteX62" fmla="*/ 495993 w 2362303"/>
                <a:gd name="connsiteY62" fmla="*/ 1092590 h 2159216"/>
                <a:gd name="connsiteX63" fmla="*/ 502238 w 2362303"/>
                <a:gd name="connsiteY63" fmla="*/ 1021107 h 2159216"/>
                <a:gd name="connsiteX64" fmla="*/ 511763 w 2362303"/>
                <a:gd name="connsiteY64" fmla="*/ 960812 h 2159216"/>
                <a:gd name="connsiteX65" fmla="*/ 547482 w 2362303"/>
                <a:gd name="connsiteY65" fmla="*/ 952051 h 2159216"/>
                <a:gd name="connsiteX66" fmla="*/ 576910 w 2362303"/>
                <a:gd name="connsiteY66" fmla="*/ 983142 h 2159216"/>
                <a:gd name="connsiteX67" fmla="*/ 595107 w 2362303"/>
                <a:gd name="connsiteY67" fmla="*/ 966338 h 2159216"/>
                <a:gd name="connsiteX68" fmla="*/ 593579 w 2362303"/>
                <a:gd name="connsiteY68" fmla="*/ 906088 h 2159216"/>
                <a:gd name="connsiteX69" fmla="*/ 645024 w 2362303"/>
                <a:gd name="connsiteY69" fmla="*/ 885556 h 2159216"/>
                <a:gd name="connsiteX70" fmla="*/ 687975 w 2362303"/>
                <a:gd name="connsiteY70" fmla="*/ 930620 h 2159216"/>
                <a:gd name="connsiteX71" fmla="*/ 704644 w 2362303"/>
                <a:gd name="connsiteY71" fmla="*/ 952051 h 2159216"/>
                <a:gd name="connsiteX72" fmla="*/ 733669 w 2362303"/>
                <a:gd name="connsiteY72" fmla="*/ 939380 h 2159216"/>
                <a:gd name="connsiteX73" fmla="*/ 742744 w 2362303"/>
                <a:gd name="connsiteY73" fmla="*/ 880613 h 2159216"/>
                <a:gd name="connsiteX74" fmla="*/ 743778 w 2362303"/>
                <a:gd name="connsiteY74" fmla="*/ 847186 h 2159216"/>
                <a:gd name="connsiteX75" fmla="*/ 764175 w 2362303"/>
                <a:gd name="connsiteY75" fmla="*/ 823463 h 2159216"/>
                <a:gd name="connsiteX76" fmla="*/ 819933 w 2362303"/>
                <a:gd name="connsiteY76" fmla="*/ 804952 h 2159216"/>
                <a:gd name="connsiteX77" fmla="*/ 852282 w 2362303"/>
                <a:gd name="connsiteY77" fmla="*/ 799651 h 2159216"/>
                <a:gd name="connsiteX78" fmla="*/ 870478 w 2362303"/>
                <a:gd name="connsiteY78" fmla="*/ 767167 h 2159216"/>
                <a:gd name="connsiteX79" fmla="*/ 895144 w 2362303"/>
                <a:gd name="connsiteY79" fmla="*/ 759170 h 2159216"/>
                <a:gd name="connsiteX80" fmla="*/ 911813 w 2362303"/>
                <a:gd name="connsiteY80" fmla="*/ 735357 h 2159216"/>
                <a:gd name="connsiteX81" fmla="*/ 935625 w 2362303"/>
                <a:gd name="connsiteY81" fmla="*/ 787745 h 2159216"/>
                <a:gd name="connsiteX82" fmla="*/ 978488 w 2362303"/>
                <a:gd name="connsiteY82" fmla="*/ 785364 h 2159216"/>
                <a:gd name="connsiteX83" fmla="*/ 1016588 w 2362303"/>
                <a:gd name="connsiteY83" fmla="*/ 797270 h 2159216"/>
                <a:gd name="connsiteX84" fmla="*/ 1040400 w 2362303"/>
                <a:gd name="connsiteY84" fmla="*/ 787745 h 2159216"/>
                <a:gd name="connsiteX85" fmla="*/ 1068975 w 2362303"/>
                <a:gd name="connsiteY85" fmla="*/ 859182 h 2159216"/>
                <a:gd name="connsiteX86" fmla="*/ 1093911 w 2362303"/>
                <a:gd name="connsiteY86" fmla="*/ 846872 h 2159216"/>
                <a:gd name="connsiteX87" fmla="*/ 1137043 w 2362303"/>
                <a:gd name="connsiteY87" fmla="*/ 852532 h 2159216"/>
                <a:gd name="connsiteX88" fmla="*/ 1171369 w 2362303"/>
                <a:gd name="connsiteY88" fmla="*/ 859182 h 2159216"/>
                <a:gd name="connsiteX89" fmla="*/ 1230720 w 2362303"/>
                <a:gd name="connsiteY89" fmla="*/ 914715 h 2159216"/>
                <a:gd name="connsiteX90" fmla="*/ 1259475 w 2362303"/>
                <a:gd name="connsiteY90" fmla="*/ 899663 h 2159216"/>
                <a:gd name="connsiteX91" fmla="*/ 1295194 w 2362303"/>
                <a:gd name="connsiteY91" fmla="*/ 923476 h 2159216"/>
                <a:gd name="connsiteX92" fmla="*/ 1347582 w 2362303"/>
                <a:gd name="connsiteY92" fmla="*/ 952051 h 2159216"/>
                <a:gd name="connsiteX93" fmla="*/ 1428544 w 2362303"/>
                <a:gd name="connsiteY93" fmla="*/ 956633 h 2159216"/>
                <a:gd name="connsiteX94" fmla="*/ 1452041 w 2362303"/>
                <a:gd name="connsiteY94" fmla="*/ 917680 h 2159216"/>
                <a:gd name="connsiteX95" fmla="*/ 1416638 w 2362303"/>
                <a:gd name="connsiteY95" fmla="*/ 875851 h 2159216"/>
                <a:gd name="connsiteX96" fmla="*/ 1341695 w 2362303"/>
                <a:gd name="connsiteY96" fmla="*/ 823687 h 2159216"/>
                <a:gd name="connsiteX97" fmla="*/ 1254713 w 2362303"/>
                <a:gd name="connsiteY97" fmla="*/ 778220 h 2159216"/>
                <a:gd name="connsiteX98" fmla="*/ 1169482 w 2362303"/>
                <a:gd name="connsiteY98" fmla="*/ 685396 h 2159216"/>
                <a:gd name="connsiteX99" fmla="*/ 1130888 w 2362303"/>
                <a:gd name="connsiteY99" fmla="*/ 663920 h 2159216"/>
                <a:gd name="connsiteX100" fmla="*/ 1049296 w 2362303"/>
                <a:gd name="connsiteY100" fmla="*/ 588124 h 2159216"/>
                <a:gd name="connsiteX101" fmla="*/ 1018969 w 2362303"/>
                <a:gd name="connsiteY101" fmla="*/ 521045 h 2159216"/>
                <a:gd name="connsiteX102" fmla="*/ 988013 w 2362303"/>
                <a:gd name="connsiteY102" fmla="*/ 471038 h 2159216"/>
                <a:gd name="connsiteX103" fmla="*/ 971029 w 2362303"/>
                <a:gd name="connsiteY103" fmla="*/ 455134 h 2159216"/>
                <a:gd name="connsiteX104" fmla="*/ 976106 w 2362303"/>
                <a:gd name="connsiteY104" fmla="*/ 418651 h 2159216"/>
                <a:gd name="connsiteX105" fmla="*/ 997538 w 2362303"/>
                <a:gd name="connsiteY105" fmla="*/ 378394 h 2159216"/>
                <a:gd name="connsiteX106" fmla="*/ 954675 w 2362303"/>
                <a:gd name="connsiteY106" fmla="*/ 378170 h 2159216"/>
                <a:gd name="connsiteX107" fmla="*/ 912756 w 2362303"/>
                <a:gd name="connsiteY107" fmla="*/ 353099 h 2159216"/>
                <a:gd name="connsiteX108" fmla="*/ 904669 w 2362303"/>
                <a:gd name="connsiteY108" fmla="*/ 290063 h 2159216"/>
                <a:gd name="connsiteX109" fmla="*/ 873713 w 2362303"/>
                <a:gd name="connsiteY109" fmla="*/ 275776 h 2159216"/>
                <a:gd name="connsiteX110" fmla="*/ 868141 w 2362303"/>
                <a:gd name="connsiteY110" fmla="*/ 252862 h 2159216"/>
                <a:gd name="connsiteX111" fmla="*/ 816563 w 2362303"/>
                <a:gd name="connsiteY111" fmla="*/ 256726 h 2159216"/>
                <a:gd name="connsiteX112" fmla="*/ 804657 w 2362303"/>
                <a:gd name="connsiteY112" fmla="*/ 240057 h 2159216"/>
                <a:gd name="connsiteX113" fmla="*/ 754650 w 2362303"/>
                <a:gd name="connsiteY113" fmla="*/ 247201 h 2159216"/>
                <a:gd name="connsiteX114" fmla="*/ 733219 w 2362303"/>
                <a:gd name="connsiteY114" fmla="*/ 235295 h 2159216"/>
                <a:gd name="connsiteX115" fmla="*/ 720594 w 2362303"/>
                <a:gd name="connsiteY115" fmla="*/ 193644 h 2159216"/>
                <a:gd name="connsiteX116" fmla="*/ 646774 w 2362303"/>
                <a:gd name="connsiteY116" fmla="*/ 215075 h 2159216"/>
                <a:gd name="connsiteX117" fmla="*/ 671307 w 2362303"/>
                <a:gd name="connsiteY117" fmla="*/ 178145 h 2159216"/>
                <a:gd name="connsiteX118" fmla="*/ 718932 w 2362303"/>
                <a:gd name="connsiteY118" fmla="*/ 154332 h 2159216"/>
                <a:gd name="connsiteX119" fmla="*/ 754651 w 2362303"/>
                <a:gd name="connsiteY119" fmla="*/ 142426 h 2159216"/>
                <a:gd name="connsiteX120" fmla="*/ 768937 w 2362303"/>
                <a:gd name="connsiteY120" fmla="*/ 92419 h 2159216"/>
                <a:gd name="connsiteX121" fmla="*/ 811800 w 2362303"/>
                <a:gd name="connsiteY121" fmla="*/ 97182 h 2159216"/>
                <a:gd name="connsiteX122" fmla="*/ 915137 w 2362303"/>
                <a:gd name="connsiteY122" fmla="*/ 41649 h 2159216"/>
                <a:gd name="connsiteX123" fmla="*/ 1148949 w 2362303"/>
                <a:gd name="connsiteY123" fmla="*/ 0 h 2159216"/>
                <a:gd name="connsiteX124" fmla="*/ 1247659 w 2362303"/>
                <a:gd name="connsiteY124" fmla="*/ 27677 h 2159216"/>
                <a:gd name="connsiteX125" fmla="*/ 1311863 w 2362303"/>
                <a:gd name="connsiteY125" fmla="*/ 61463 h 2159216"/>
                <a:gd name="connsiteX126" fmla="*/ 1354725 w 2362303"/>
                <a:gd name="connsiteY126" fmla="*/ 90038 h 2159216"/>
                <a:gd name="connsiteX127" fmla="*/ 1536823 w 2362303"/>
                <a:gd name="connsiteY127" fmla="*/ 102933 h 2159216"/>
                <a:gd name="connsiteX0" fmla="*/ 1536823 w 2362303"/>
                <a:gd name="connsiteY0" fmla="*/ 102933 h 2159216"/>
                <a:gd name="connsiteX1" fmla="*/ 1455322 w 2362303"/>
                <a:gd name="connsiteY1" fmla="*/ 309068 h 2159216"/>
                <a:gd name="connsiteX2" fmla="*/ 1429443 w 2362303"/>
                <a:gd name="connsiteY2" fmla="*/ 464344 h 2159216"/>
                <a:gd name="connsiteX3" fmla="*/ 1584718 w 2362303"/>
                <a:gd name="connsiteY3" fmla="*/ 610993 h 2159216"/>
                <a:gd name="connsiteX4" fmla="*/ 1760529 w 2362303"/>
                <a:gd name="connsiteY4" fmla="*/ 658206 h 2159216"/>
                <a:gd name="connsiteX5" fmla="*/ 1953675 w 2362303"/>
                <a:gd name="connsiteY5" fmla="*/ 708476 h 2159216"/>
                <a:gd name="connsiteX6" fmla="*/ 2038342 w 2362303"/>
                <a:gd name="connsiteY6" fmla="*/ 761392 h 2159216"/>
                <a:gd name="connsiteX7" fmla="*/ 2085411 w 2362303"/>
                <a:gd name="connsiteY7" fmla="*/ 852781 h 2159216"/>
                <a:gd name="connsiteX8" fmla="*/ 2063633 w 2362303"/>
                <a:gd name="connsiteY8" fmla="*/ 1000919 h 2159216"/>
                <a:gd name="connsiteX9" fmla="*/ 2178572 w 2362303"/>
                <a:gd name="connsiteY9" fmla="*/ 1145092 h 2159216"/>
                <a:gd name="connsiteX10" fmla="*/ 2305861 w 2362303"/>
                <a:gd name="connsiteY10" fmla="*/ 1254091 h 2159216"/>
                <a:gd name="connsiteX11" fmla="*/ 2309745 w 2362303"/>
                <a:gd name="connsiteY11" fmla="*/ 1336880 h 2159216"/>
                <a:gd name="connsiteX12" fmla="*/ 2197092 w 2362303"/>
                <a:gd name="connsiteY12" fmla="*/ 1385809 h 2159216"/>
                <a:gd name="connsiteX13" fmla="*/ 2234134 w 2362303"/>
                <a:gd name="connsiteY13" fmla="*/ 1491644 h 2159216"/>
                <a:gd name="connsiteX14" fmla="*/ 2362303 w 2362303"/>
                <a:gd name="connsiteY14" fmla="*/ 1575304 h 2159216"/>
                <a:gd name="connsiteX15" fmla="*/ 2335157 w 2362303"/>
                <a:gd name="connsiteY15" fmla="*/ 1645553 h 2159216"/>
                <a:gd name="connsiteX16" fmla="*/ 2291915 w 2362303"/>
                <a:gd name="connsiteY16" fmla="*/ 1676585 h 2159216"/>
                <a:gd name="connsiteX17" fmla="*/ 2219927 w 2362303"/>
                <a:gd name="connsiteY17" fmla="*/ 1631356 h 2159216"/>
                <a:gd name="connsiteX18" fmla="*/ 2099197 w 2362303"/>
                <a:gd name="connsiteY18" fmla="*/ 1555143 h 2159216"/>
                <a:gd name="connsiteX19" fmla="*/ 2003945 w 2362303"/>
                <a:gd name="connsiteY19" fmla="*/ 1422853 h 2159216"/>
                <a:gd name="connsiteX20" fmla="*/ 1938701 w 2362303"/>
                <a:gd name="connsiteY20" fmla="*/ 1328572 h 2159216"/>
                <a:gd name="connsiteX21" fmla="*/ 1892949 w 2362303"/>
                <a:gd name="connsiteY21" fmla="*/ 1315125 h 2159216"/>
                <a:gd name="connsiteX22" fmla="*/ 1839904 w 2362303"/>
                <a:gd name="connsiteY22" fmla="*/ 1330247 h 2159216"/>
                <a:gd name="connsiteX23" fmla="*/ 1797570 w 2362303"/>
                <a:gd name="connsiteY23" fmla="*/ 1369935 h 2159216"/>
                <a:gd name="connsiteX24" fmla="*/ 1734070 w 2362303"/>
                <a:gd name="connsiteY24" fmla="*/ 1444018 h 2159216"/>
                <a:gd name="connsiteX25" fmla="*/ 1744654 w 2362303"/>
                <a:gd name="connsiteY25" fmla="*/ 1549851 h 2159216"/>
                <a:gd name="connsiteX26" fmla="*/ 1747301 w 2362303"/>
                <a:gd name="connsiteY26" fmla="*/ 1637217 h 2159216"/>
                <a:gd name="connsiteX27" fmla="*/ 1779049 w 2362303"/>
                <a:gd name="connsiteY27" fmla="*/ 1780039 h 2159216"/>
                <a:gd name="connsiteX28" fmla="*/ 1743328 w 2362303"/>
                <a:gd name="connsiteY28" fmla="*/ 1846827 h 2159216"/>
                <a:gd name="connsiteX29" fmla="*/ 1673548 w 2362303"/>
                <a:gd name="connsiteY29" fmla="*/ 1806126 h 2159216"/>
                <a:gd name="connsiteX30" fmla="*/ 1636771 w 2362303"/>
                <a:gd name="connsiteY30" fmla="*/ 1687857 h 2159216"/>
                <a:gd name="connsiteX31" fmla="*/ 1559512 w 2362303"/>
                <a:gd name="connsiteY31" fmla="*/ 1578584 h 2159216"/>
                <a:gd name="connsiteX32" fmla="*/ 1511821 w 2362303"/>
                <a:gd name="connsiteY32" fmla="*/ 1454601 h 2159216"/>
                <a:gd name="connsiteX33" fmla="*/ 1382176 w 2362303"/>
                <a:gd name="connsiteY33" fmla="*/ 1327655 h 2159216"/>
                <a:gd name="connsiteX34" fmla="*/ 1284280 w 2362303"/>
                <a:gd name="connsiteY34" fmla="*/ 1441426 h 2159216"/>
                <a:gd name="connsiteX35" fmla="*/ 1284230 w 2362303"/>
                <a:gd name="connsiteY35" fmla="*/ 1669510 h 2159216"/>
                <a:gd name="connsiteX36" fmla="*/ 1252529 w 2362303"/>
                <a:gd name="connsiteY36" fmla="*/ 1886171 h 2159216"/>
                <a:gd name="connsiteX37" fmla="*/ 988763 w 2362303"/>
                <a:gd name="connsiteY37" fmla="*/ 1962847 h 2159216"/>
                <a:gd name="connsiteX38" fmla="*/ 802038 w 2362303"/>
                <a:gd name="connsiteY38" fmla="*/ 1914926 h 2159216"/>
                <a:gd name="connsiteX39" fmla="*/ 683802 w 2362303"/>
                <a:gd name="connsiteY39" fmla="*/ 1802178 h 2159216"/>
                <a:gd name="connsiteX40" fmla="*/ 718643 w 2362303"/>
                <a:gd name="connsiteY40" fmla="*/ 2004982 h 2159216"/>
                <a:gd name="connsiteX41" fmla="*/ 644321 w 2362303"/>
                <a:gd name="connsiteY41" fmla="*/ 2067533 h 2159216"/>
                <a:gd name="connsiteX42" fmla="*/ 543511 w 2362303"/>
                <a:gd name="connsiteY42" fmla="*/ 1975724 h 2159216"/>
                <a:gd name="connsiteX43" fmla="*/ 526919 w 2362303"/>
                <a:gd name="connsiteY43" fmla="*/ 2154428 h 2159216"/>
                <a:gd name="connsiteX44" fmla="*/ 471547 w 2362303"/>
                <a:gd name="connsiteY44" fmla="*/ 2093993 h 2159216"/>
                <a:gd name="connsiteX45" fmla="*/ 464456 w 2362303"/>
                <a:gd name="connsiteY45" fmla="*/ 1923619 h 2159216"/>
                <a:gd name="connsiteX46" fmla="*/ 383440 w 2362303"/>
                <a:gd name="connsiteY46" fmla="*/ 2013534 h 2159216"/>
                <a:gd name="connsiteX47" fmla="*/ 308368 w 2362303"/>
                <a:gd name="connsiteY47" fmla="*/ 2147095 h 2159216"/>
                <a:gd name="connsiteX48" fmla="*/ 306911 w 2362303"/>
                <a:gd name="connsiteY48" fmla="*/ 2063585 h 2159216"/>
                <a:gd name="connsiteX49" fmla="*/ 237569 w 2362303"/>
                <a:gd name="connsiteY49" fmla="*/ 2068548 h 2159216"/>
                <a:gd name="connsiteX50" fmla="*/ 119664 w 2362303"/>
                <a:gd name="connsiteY50" fmla="*/ 2101018 h 2159216"/>
                <a:gd name="connsiteX51" fmla="*/ 126334 w 2362303"/>
                <a:gd name="connsiteY51" fmla="*/ 2030297 h 2159216"/>
                <a:gd name="connsiteX52" fmla="*/ 270807 w 2362303"/>
                <a:gd name="connsiteY52" fmla="*/ 1998578 h 2159216"/>
                <a:gd name="connsiteX53" fmla="*/ 61647 w 2362303"/>
                <a:gd name="connsiteY53" fmla="*/ 1962476 h 2159216"/>
                <a:gd name="connsiteX54" fmla="*/ 185642 w 2362303"/>
                <a:gd name="connsiteY54" fmla="*/ 1897956 h 2159216"/>
                <a:gd name="connsiteX55" fmla="*/ 0 w 2362303"/>
                <a:gd name="connsiteY55" fmla="*/ 1826715 h 2159216"/>
                <a:gd name="connsiteX56" fmla="*/ 58092 w 2362303"/>
                <a:gd name="connsiteY56" fmla="*/ 1694317 h 2159216"/>
                <a:gd name="connsiteX57" fmla="*/ 93180 w 2362303"/>
                <a:gd name="connsiteY57" fmla="*/ 1577473 h 2159216"/>
                <a:gd name="connsiteX58" fmla="*/ 165091 w 2362303"/>
                <a:gd name="connsiteY58" fmla="*/ 1547259 h 2159216"/>
                <a:gd name="connsiteX59" fmla="*/ 215714 w 2362303"/>
                <a:gd name="connsiteY59" fmla="*/ 1401036 h 2159216"/>
                <a:gd name="connsiteX60" fmla="*/ 341495 w 2362303"/>
                <a:gd name="connsiteY60" fmla="*/ 1329523 h 2159216"/>
                <a:gd name="connsiteX61" fmla="*/ 377020 w 2362303"/>
                <a:gd name="connsiteY61" fmla="*/ 1275227 h 2159216"/>
                <a:gd name="connsiteX62" fmla="*/ 495993 w 2362303"/>
                <a:gd name="connsiteY62" fmla="*/ 1092590 h 2159216"/>
                <a:gd name="connsiteX63" fmla="*/ 502238 w 2362303"/>
                <a:gd name="connsiteY63" fmla="*/ 1021107 h 2159216"/>
                <a:gd name="connsiteX64" fmla="*/ 511763 w 2362303"/>
                <a:gd name="connsiteY64" fmla="*/ 960812 h 2159216"/>
                <a:gd name="connsiteX65" fmla="*/ 547482 w 2362303"/>
                <a:gd name="connsiteY65" fmla="*/ 952051 h 2159216"/>
                <a:gd name="connsiteX66" fmla="*/ 576910 w 2362303"/>
                <a:gd name="connsiteY66" fmla="*/ 983142 h 2159216"/>
                <a:gd name="connsiteX67" fmla="*/ 595107 w 2362303"/>
                <a:gd name="connsiteY67" fmla="*/ 966338 h 2159216"/>
                <a:gd name="connsiteX68" fmla="*/ 593579 w 2362303"/>
                <a:gd name="connsiteY68" fmla="*/ 906088 h 2159216"/>
                <a:gd name="connsiteX69" fmla="*/ 645024 w 2362303"/>
                <a:gd name="connsiteY69" fmla="*/ 885556 h 2159216"/>
                <a:gd name="connsiteX70" fmla="*/ 687975 w 2362303"/>
                <a:gd name="connsiteY70" fmla="*/ 930620 h 2159216"/>
                <a:gd name="connsiteX71" fmla="*/ 704644 w 2362303"/>
                <a:gd name="connsiteY71" fmla="*/ 952051 h 2159216"/>
                <a:gd name="connsiteX72" fmla="*/ 733669 w 2362303"/>
                <a:gd name="connsiteY72" fmla="*/ 939380 h 2159216"/>
                <a:gd name="connsiteX73" fmla="*/ 742744 w 2362303"/>
                <a:gd name="connsiteY73" fmla="*/ 880613 h 2159216"/>
                <a:gd name="connsiteX74" fmla="*/ 743778 w 2362303"/>
                <a:gd name="connsiteY74" fmla="*/ 847186 h 2159216"/>
                <a:gd name="connsiteX75" fmla="*/ 764175 w 2362303"/>
                <a:gd name="connsiteY75" fmla="*/ 823463 h 2159216"/>
                <a:gd name="connsiteX76" fmla="*/ 819933 w 2362303"/>
                <a:gd name="connsiteY76" fmla="*/ 804952 h 2159216"/>
                <a:gd name="connsiteX77" fmla="*/ 852282 w 2362303"/>
                <a:gd name="connsiteY77" fmla="*/ 799651 h 2159216"/>
                <a:gd name="connsiteX78" fmla="*/ 870478 w 2362303"/>
                <a:gd name="connsiteY78" fmla="*/ 767167 h 2159216"/>
                <a:gd name="connsiteX79" fmla="*/ 895144 w 2362303"/>
                <a:gd name="connsiteY79" fmla="*/ 759170 h 2159216"/>
                <a:gd name="connsiteX80" fmla="*/ 911813 w 2362303"/>
                <a:gd name="connsiteY80" fmla="*/ 735357 h 2159216"/>
                <a:gd name="connsiteX81" fmla="*/ 935625 w 2362303"/>
                <a:gd name="connsiteY81" fmla="*/ 787745 h 2159216"/>
                <a:gd name="connsiteX82" fmla="*/ 978488 w 2362303"/>
                <a:gd name="connsiteY82" fmla="*/ 785364 h 2159216"/>
                <a:gd name="connsiteX83" fmla="*/ 1016588 w 2362303"/>
                <a:gd name="connsiteY83" fmla="*/ 797270 h 2159216"/>
                <a:gd name="connsiteX84" fmla="*/ 1040400 w 2362303"/>
                <a:gd name="connsiteY84" fmla="*/ 787745 h 2159216"/>
                <a:gd name="connsiteX85" fmla="*/ 1068975 w 2362303"/>
                <a:gd name="connsiteY85" fmla="*/ 859182 h 2159216"/>
                <a:gd name="connsiteX86" fmla="*/ 1093911 w 2362303"/>
                <a:gd name="connsiteY86" fmla="*/ 846872 h 2159216"/>
                <a:gd name="connsiteX87" fmla="*/ 1137043 w 2362303"/>
                <a:gd name="connsiteY87" fmla="*/ 852532 h 2159216"/>
                <a:gd name="connsiteX88" fmla="*/ 1171369 w 2362303"/>
                <a:gd name="connsiteY88" fmla="*/ 859182 h 2159216"/>
                <a:gd name="connsiteX89" fmla="*/ 1230720 w 2362303"/>
                <a:gd name="connsiteY89" fmla="*/ 914715 h 2159216"/>
                <a:gd name="connsiteX90" fmla="*/ 1259475 w 2362303"/>
                <a:gd name="connsiteY90" fmla="*/ 899663 h 2159216"/>
                <a:gd name="connsiteX91" fmla="*/ 1295194 w 2362303"/>
                <a:gd name="connsiteY91" fmla="*/ 923476 h 2159216"/>
                <a:gd name="connsiteX92" fmla="*/ 1347582 w 2362303"/>
                <a:gd name="connsiteY92" fmla="*/ 952051 h 2159216"/>
                <a:gd name="connsiteX93" fmla="*/ 1428544 w 2362303"/>
                <a:gd name="connsiteY93" fmla="*/ 956633 h 2159216"/>
                <a:gd name="connsiteX94" fmla="*/ 1452041 w 2362303"/>
                <a:gd name="connsiteY94" fmla="*/ 917680 h 2159216"/>
                <a:gd name="connsiteX95" fmla="*/ 1416638 w 2362303"/>
                <a:gd name="connsiteY95" fmla="*/ 875851 h 2159216"/>
                <a:gd name="connsiteX96" fmla="*/ 1341695 w 2362303"/>
                <a:gd name="connsiteY96" fmla="*/ 823687 h 2159216"/>
                <a:gd name="connsiteX97" fmla="*/ 1254713 w 2362303"/>
                <a:gd name="connsiteY97" fmla="*/ 778220 h 2159216"/>
                <a:gd name="connsiteX98" fmla="*/ 1169482 w 2362303"/>
                <a:gd name="connsiteY98" fmla="*/ 685396 h 2159216"/>
                <a:gd name="connsiteX99" fmla="*/ 1130888 w 2362303"/>
                <a:gd name="connsiteY99" fmla="*/ 663920 h 2159216"/>
                <a:gd name="connsiteX100" fmla="*/ 1049296 w 2362303"/>
                <a:gd name="connsiteY100" fmla="*/ 588124 h 2159216"/>
                <a:gd name="connsiteX101" fmla="*/ 1018969 w 2362303"/>
                <a:gd name="connsiteY101" fmla="*/ 521045 h 2159216"/>
                <a:gd name="connsiteX102" fmla="*/ 988013 w 2362303"/>
                <a:gd name="connsiteY102" fmla="*/ 471038 h 2159216"/>
                <a:gd name="connsiteX103" fmla="*/ 971029 w 2362303"/>
                <a:gd name="connsiteY103" fmla="*/ 455134 h 2159216"/>
                <a:gd name="connsiteX104" fmla="*/ 976106 w 2362303"/>
                <a:gd name="connsiteY104" fmla="*/ 418651 h 2159216"/>
                <a:gd name="connsiteX105" fmla="*/ 997538 w 2362303"/>
                <a:gd name="connsiteY105" fmla="*/ 378394 h 2159216"/>
                <a:gd name="connsiteX106" fmla="*/ 954675 w 2362303"/>
                <a:gd name="connsiteY106" fmla="*/ 378170 h 2159216"/>
                <a:gd name="connsiteX107" fmla="*/ 912756 w 2362303"/>
                <a:gd name="connsiteY107" fmla="*/ 353099 h 2159216"/>
                <a:gd name="connsiteX108" fmla="*/ 904669 w 2362303"/>
                <a:gd name="connsiteY108" fmla="*/ 290063 h 2159216"/>
                <a:gd name="connsiteX109" fmla="*/ 873713 w 2362303"/>
                <a:gd name="connsiteY109" fmla="*/ 275776 h 2159216"/>
                <a:gd name="connsiteX110" fmla="*/ 868141 w 2362303"/>
                <a:gd name="connsiteY110" fmla="*/ 252862 h 2159216"/>
                <a:gd name="connsiteX111" fmla="*/ 816563 w 2362303"/>
                <a:gd name="connsiteY111" fmla="*/ 256726 h 2159216"/>
                <a:gd name="connsiteX112" fmla="*/ 804657 w 2362303"/>
                <a:gd name="connsiteY112" fmla="*/ 240057 h 2159216"/>
                <a:gd name="connsiteX113" fmla="*/ 754650 w 2362303"/>
                <a:gd name="connsiteY113" fmla="*/ 247201 h 2159216"/>
                <a:gd name="connsiteX114" fmla="*/ 733219 w 2362303"/>
                <a:gd name="connsiteY114" fmla="*/ 235295 h 2159216"/>
                <a:gd name="connsiteX115" fmla="*/ 720594 w 2362303"/>
                <a:gd name="connsiteY115" fmla="*/ 193644 h 2159216"/>
                <a:gd name="connsiteX116" fmla="*/ 646774 w 2362303"/>
                <a:gd name="connsiteY116" fmla="*/ 215075 h 2159216"/>
                <a:gd name="connsiteX117" fmla="*/ 671307 w 2362303"/>
                <a:gd name="connsiteY117" fmla="*/ 178145 h 2159216"/>
                <a:gd name="connsiteX118" fmla="*/ 718932 w 2362303"/>
                <a:gd name="connsiteY118" fmla="*/ 154332 h 2159216"/>
                <a:gd name="connsiteX119" fmla="*/ 754651 w 2362303"/>
                <a:gd name="connsiteY119" fmla="*/ 142426 h 2159216"/>
                <a:gd name="connsiteX120" fmla="*/ 768937 w 2362303"/>
                <a:gd name="connsiteY120" fmla="*/ 92419 h 2159216"/>
                <a:gd name="connsiteX121" fmla="*/ 811800 w 2362303"/>
                <a:gd name="connsiteY121" fmla="*/ 97182 h 2159216"/>
                <a:gd name="connsiteX122" fmla="*/ 915137 w 2362303"/>
                <a:gd name="connsiteY122" fmla="*/ 41649 h 2159216"/>
                <a:gd name="connsiteX123" fmla="*/ 1148949 w 2362303"/>
                <a:gd name="connsiteY123" fmla="*/ 0 h 2159216"/>
                <a:gd name="connsiteX124" fmla="*/ 1247659 w 2362303"/>
                <a:gd name="connsiteY124" fmla="*/ 27677 h 2159216"/>
                <a:gd name="connsiteX125" fmla="*/ 1311863 w 2362303"/>
                <a:gd name="connsiteY125" fmla="*/ 61463 h 2159216"/>
                <a:gd name="connsiteX126" fmla="*/ 1354725 w 2362303"/>
                <a:gd name="connsiteY126" fmla="*/ 90038 h 2159216"/>
                <a:gd name="connsiteX127" fmla="*/ 1536823 w 2362303"/>
                <a:gd name="connsiteY127" fmla="*/ 102933 h 2159216"/>
                <a:gd name="connsiteX0" fmla="*/ 1536823 w 2362303"/>
                <a:gd name="connsiteY0" fmla="*/ 102933 h 2159216"/>
                <a:gd name="connsiteX1" fmla="*/ 1455322 w 2362303"/>
                <a:gd name="connsiteY1" fmla="*/ 309068 h 2159216"/>
                <a:gd name="connsiteX2" fmla="*/ 1429443 w 2362303"/>
                <a:gd name="connsiteY2" fmla="*/ 464344 h 2159216"/>
                <a:gd name="connsiteX3" fmla="*/ 1584718 w 2362303"/>
                <a:gd name="connsiteY3" fmla="*/ 610993 h 2159216"/>
                <a:gd name="connsiteX4" fmla="*/ 1760529 w 2362303"/>
                <a:gd name="connsiteY4" fmla="*/ 658206 h 2159216"/>
                <a:gd name="connsiteX5" fmla="*/ 1953675 w 2362303"/>
                <a:gd name="connsiteY5" fmla="*/ 708476 h 2159216"/>
                <a:gd name="connsiteX6" fmla="*/ 2038342 w 2362303"/>
                <a:gd name="connsiteY6" fmla="*/ 761392 h 2159216"/>
                <a:gd name="connsiteX7" fmla="*/ 2085411 w 2362303"/>
                <a:gd name="connsiteY7" fmla="*/ 852781 h 2159216"/>
                <a:gd name="connsiteX8" fmla="*/ 2063633 w 2362303"/>
                <a:gd name="connsiteY8" fmla="*/ 1000919 h 2159216"/>
                <a:gd name="connsiteX9" fmla="*/ 2178572 w 2362303"/>
                <a:gd name="connsiteY9" fmla="*/ 1145092 h 2159216"/>
                <a:gd name="connsiteX10" fmla="*/ 2305861 w 2362303"/>
                <a:gd name="connsiteY10" fmla="*/ 1254091 h 2159216"/>
                <a:gd name="connsiteX11" fmla="*/ 2309745 w 2362303"/>
                <a:gd name="connsiteY11" fmla="*/ 1336880 h 2159216"/>
                <a:gd name="connsiteX12" fmla="*/ 2197092 w 2362303"/>
                <a:gd name="connsiteY12" fmla="*/ 1385809 h 2159216"/>
                <a:gd name="connsiteX13" fmla="*/ 2234134 w 2362303"/>
                <a:gd name="connsiteY13" fmla="*/ 1491644 h 2159216"/>
                <a:gd name="connsiteX14" fmla="*/ 2362303 w 2362303"/>
                <a:gd name="connsiteY14" fmla="*/ 1575304 h 2159216"/>
                <a:gd name="connsiteX15" fmla="*/ 2335157 w 2362303"/>
                <a:gd name="connsiteY15" fmla="*/ 1645553 h 2159216"/>
                <a:gd name="connsiteX16" fmla="*/ 2291915 w 2362303"/>
                <a:gd name="connsiteY16" fmla="*/ 1676585 h 2159216"/>
                <a:gd name="connsiteX17" fmla="*/ 2219927 w 2362303"/>
                <a:gd name="connsiteY17" fmla="*/ 1631356 h 2159216"/>
                <a:gd name="connsiteX18" fmla="*/ 2099197 w 2362303"/>
                <a:gd name="connsiteY18" fmla="*/ 1555143 h 2159216"/>
                <a:gd name="connsiteX19" fmla="*/ 2003945 w 2362303"/>
                <a:gd name="connsiteY19" fmla="*/ 1422853 h 2159216"/>
                <a:gd name="connsiteX20" fmla="*/ 1938701 w 2362303"/>
                <a:gd name="connsiteY20" fmla="*/ 1328572 h 2159216"/>
                <a:gd name="connsiteX21" fmla="*/ 1892949 w 2362303"/>
                <a:gd name="connsiteY21" fmla="*/ 1315125 h 2159216"/>
                <a:gd name="connsiteX22" fmla="*/ 1839904 w 2362303"/>
                <a:gd name="connsiteY22" fmla="*/ 1330247 h 2159216"/>
                <a:gd name="connsiteX23" fmla="*/ 1797570 w 2362303"/>
                <a:gd name="connsiteY23" fmla="*/ 1369935 h 2159216"/>
                <a:gd name="connsiteX24" fmla="*/ 1734070 w 2362303"/>
                <a:gd name="connsiteY24" fmla="*/ 1444018 h 2159216"/>
                <a:gd name="connsiteX25" fmla="*/ 1744654 w 2362303"/>
                <a:gd name="connsiteY25" fmla="*/ 1549851 h 2159216"/>
                <a:gd name="connsiteX26" fmla="*/ 1747301 w 2362303"/>
                <a:gd name="connsiteY26" fmla="*/ 1637217 h 2159216"/>
                <a:gd name="connsiteX27" fmla="*/ 1779049 w 2362303"/>
                <a:gd name="connsiteY27" fmla="*/ 1780039 h 2159216"/>
                <a:gd name="connsiteX28" fmla="*/ 1743328 w 2362303"/>
                <a:gd name="connsiteY28" fmla="*/ 1846827 h 2159216"/>
                <a:gd name="connsiteX29" fmla="*/ 1673548 w 2362303"/>
                <a:gd name="connsiteY29" fmla="*/ 1806126 h 2159216"/>
                <a:gd name="connsiteX30" fmla="*/ 1636771 w 2362303"/>
                <a:gd name="connsiteY30" fmla="*/ 1687857 h 2159216"/>
                <a:gd name="connsiteX31" fmla="*/ 1559512 w 2362303"/>
                <a:gd name="connsiteY31" fmla="*/ 1578584 h 2159216"/>
                <a:gd name="connsiteX32" fmla="*/ 1511821 w 2362303"/>
                <a:gd name="connsiteY32" fmla="*/ 1454601 h 2159216"/>
                <a:gd name="connsiteX33" fmla="*/ 1382176 w 2362303"/>
                <a:gd name="connsiteY33" fmla="*/ 1327655 h 2159216"/>
                <a:gd name="connsiteX34" fmla="*/ 1284280 w 2362303"/>
                <a:gd name="connsiteY34" fmla="*/ 1441426 h 2159216"/>
                <a:gd name="connsiteX35" fmla="*/ 1284230 w 2362303"/>
                <a:gd name="connsiteY35" fmla="*/ 1669510 h 2159216"/>
                <a:gd name="connsiteX36" fmla="*/ 1252529 w 2362303"/>
                <a:gd name="connsiteY36" fmla="*/ 1886171 h 2159216"/>
                <a:gd name="connsiteX37" fmla="*/ 988763 w 2362303"/>
                <a:gd name="connsiteY37" fmla="*/ 1962847 h 2159216"/>
                <a:gd name="connsiteX38" fmla="*/ 802038 w 2362303"/>
                <a:gd name="connsiteY38" fmla="*/ 1914926 h 2159216"/>
                <a:gd name="connsiteX39" fmla="*/ 726135 w 2362303"/>
                <a:gd name="connsiteY39" fmla="*/ 1884199 h 2159216"/>
                <a:gd name="connsiteX40" fmla="*/ 718643 w 2362303"/>
                <a:gd name="connsiteY40" fmla="*/ 2004982 h 2159216"/>
                <a:gd name="connsiteX41" fmla="*/ 644321 w 2362303"/>
                <a:gd name="connsiteY41" fmla="*/ 2067533 h 2159216"/>
                <a:gd name="connsiteX42" fmla="*/ 543511 w 2362303"/>
                <a:gd name="connsiteY42" fmla="*/ 1975724 h 2159216"/>
                <a:gd name="connsiteX43" fmla="*/ 526919 w 2362303"/>
                <a:gd name="connsiteY43" fmla="*/ 2154428 h 2159216"/>
                <a:gd name="connsiteX44" fmla="*/ 471547 w 2362303"/>
                <a:gd name="connsiteY44" fmla="*/ 2093993 h 2159216"/>
                <a:gd name="connsiteX45" fmla="*/ 464456 w 2362303"/>
                <a:gd name="connsiteY45" fmla="*/ 1923619 h 2159216"/>
                <a:gd name="connsiteX46" fmla="*/ 383440 w 2362303"/>
                <a:gd name="connsiteY46" fmla="*/ 2013534 h 2159216"/>
                <a:gd name="connsiteX47" fmla="*/ 308368 w 2362303"/>
                <a:gd name="connsiteY47" fmla="*/ 2147095 h 2159216"/>
                <a:gd name="connsiteX48" fmla="*/ 306911 w 2362303"/>
                <a:gd name="connsiteY48" fmla="*/ 2063585 h 2159216"/>
                <a:gd name="connsiteX49" fmla="*/ 237569 w 2362303"/>
                <a:gd name="connsiteY49" fmla="*/ 2068548 h 2159216"/>
                <a:gd name="connsiteX50" fmla="*/ 119664 w 2362303"/>
                <a:gd name="connsiteY50" fmla="*/ 2101018 h 2159216"/>
                <a:gd name="connsiteX51" fmla="*/ 126334 w 2362303"/>
                <a:gd name="connsiteY51" fmla="*/ 2030297 h 2159216"/>
                <a:gd name="connsiteX52" fmla="*/ 270807 w 2362303"/>
                <a:gd name="connsiteY52" fmla="*/ 1998578 h 2159216"/>
                <a:gd name="connsiteX53" fmla="*/ 61647 w 2362303"/>
                <a:gd name="connsiteY53" fmla="*/ 1962476 h 2159216"/>
                <a:gd name="connsiteX54" fmla="*/ 185642 w 2362303"/>
                <a:gd name="connsiteY54" fmla="*/ 1897956 h 2159216"/>
                <a:gd name="connsiteX55" fmla="*/ 0 w 2362303"/>
                <a:gd name="connsiteY55" fmla="*/ 1826715 h 2159216"/>
                <a:gd name="connsiteX56" fmla="*/ 58092 w 2362303"/>
                <a:gd name="connsiteY56" fmla="*/ 1694317 h 2159216"/>
                <a:gd name="connsiteX57" fmla="*/ 93180 w 2362303"/>
                <a:gd name="connsiteY57" fmla="*/ 1577473 h 2159216"/>
                <a:gd name="connsiteX58" fmla="*/ 165091 w 2362303"/>
                <a:gd name="connsiteY58" fmla="*/ 1547259 h 2159216"/>
                <a:gd name="connsiteX59" fmla="*/ 215714 w 2362303"/>
                <a:gd name="connsiteY59" fmla="*/ 1401036 h 2159216"/>
                <a:gd name="connsiteX60" fmla="*/ 341495 w 2362303"/>
                <a:gd name="connsiteY60" fmla="*/ 1329523 h 2159216"/>
                <a:gd name="connsiteX61" fmla="*/ 377020 w 2362303"/>
                <a:gd name="connsiteY61" fmla="*/ 1275227 h 2159216"/>
                <a:gd name="connsiteX62" fmla="*/ 495993 w 2362303"/>
                <a:gd name="connsiteY62" fmla="*/ 1092590 h 2159216"/>
                <a:gd name="connsiteX63" fmla="*/ 502238 w 2362303"/>
                <a:gd name="connsiteY63" fmla="*/ 1021107 h 2159216"/>
                <a:gd name="connsiteX64" fmla="*/ 511763 w 2362303"/>
                <a:gd name="connsiteY64" fmla="*/ 960812 h 2159216"/>
                <a:gd name="connsiteX65" fmla="*/ 547482 w 2362303"/>
                <a:gd name="connsiteY65" fmla="*/ 952051 h 2159216"/>
                <a:gd name="connsiteX66" fmla="*/ 576910 w 2362303"/>
                <a:gd name="connsiteY66" fmla="*/ 983142 h 2159216"/>
                <a:gd name="connsiteX67" fmla="*/ 595107 w 2362303"/>
                <a:gd name="connsiteY67" fmla="*/ 966338 h 2159216"/>
                <a:gd name="connsiteX68" fmla="*/ 593579 w 2362303"/>
                <a:gd name="connsiteY68" fmla="*/ 906088 h 2159216"/>
                <a:gd name="connsiteX69" fmla="*/ 645024 w 2362303"/>
                <a:gd name="connsiteY69" fmla="*/ 885556 h 2159216"/>
                <a:gd name="connsiteX70" fmla="*/ 687975 w 2362303"/>
                <a:gd name="connsiteY70" fmla="*/ 930620 h 2159216"/>
                <a:gd name="connsiteX71" fmla="*/ 704644 w 2362303"/>
                <a:gd name="connsiteY71" fmla="*/ 952051 h 2159216"/>
                <a:gd name="connsiteX72" fmla="*/ 733669 w 2362303"/>
                <a:gd name="connsiteY72" fmla="*/ 939380 h 2159216"/>
                <a:gd name="connsiteX73" fmla="*/ 742744 w 2362303"/>
                <a:gd name="connsiteY73" fmla="*/ 880613 h 2159216"/>
                <a:gd name="connsiteX74" fmla="*/ 743778 w 2362303"/>
                <a:gd name="connsiteY74" fmla="*/ 847186 h 2159216"/>
                <a:gd name="connsiteX75" fmla="*/ 764175 w 2362303"/>
                <a:gd name="connsiteY75" fmla="*/ 823463 h 2159216"/>
                <a:gd name="connsiteX76" fmla="*/ 819933 w 2362303"/>
                <a:gd name="connsiteY76" fmla="*/ 804952 h 2159216"/>
                <a:gd name="connsiteX77" fmla="*/ 852282 w 2362303"/>
                <a:gd name="connsiteY77" fmla="*/ 799651 h 2159216"/>
                <a:gd name="connsiteX78" fmla="*/ 870478 w 2362303"/>
                <a:gd name="connsiteY78" fmla="*/ 767167 h 2159216"/>
                <a:gd name="connsiteX79" fmla="*/ 895144 w 2362303"/>
                <a:gd name="connsiteY79" fmla="*/ 759170 h 2159216"/>
                <a:gd name="connsiteX80" fmla="*/ 911813 w 2362303"/>
                <a:gd name="connsiteY80" fmla="*/ 735357 h 2159216"/>
                <a:gd name="connsiteX81" fmla="*/ 935625 w 2362303"/>
                <a:gd name="connsiteY81" fmla="*/ 787745 h 2159216"/>
                <a:gd name="connsiteX82" fmla="*/ 978488 w 2362303"/>
                <a:gd name="connsiteY82" fmla="*/ 785364 h 2159216"/>
                <a:gd name="connsiteX83" fmla="*/ 1016588 w 2362303"/>
                <a:gd name="connsiteY83" fmla="*/ 797270 h 2159216"/>
                <a:gd name="connsiteX84" fmla="*/ 1040400 w 2362303"/>
                <a:gd name="connsiteY84" fmla="*/ 787745 h 2159216"/>
                <a:gd name="connsiteX85" fmla="*/ 1068975 w 2362303"/>
                <a:gd name="connsiteY85" fmla="*/ 859182 h 2159216"/>
                <a:gd name="connsiteX86" fmla="*/ 1093911 w 2362303"/>
                <a:gd name="connsiteY86" fmla="*/ 846872 h 2159216"/>
                <a:gd name="connsiteX87" fmla="*/ 1137043 w 2362303"/>
                <a:gd name="connsiteY87" fmla="*/ 852532 h 2159216"/>
                <a:gd name="connsiteX88" fmla="*/ 1171369 w 2362303"/>
                <a:gd name="connsiteY88" fmla="*/ 859182 h 2159216"/>
                <a:gd name="connsiteX89" fmla="*/ 1230720 w 2362303"/>
                <a:gd name="connsiteY89" fmla="*/ 914715 h 2159216"/>
                <a:gd name="connsiteX90" fmla="*/ 1259475 w 2362303"/>
                <a:gd name="connsiteY90" fmla="*/ 899663 h 2159216"/>
                <a:gd name="connsiteX91" fmla="*/ 1295194 w 2362303"/>
                <a:gd name="connsiteY91" fmla="*/ 923476 h 2159216"/>
                <a:gd name="connsiteX92" fmla="*/ 1347582 w 2362303"/>
                <a:gd name="connsiteY92" fmla="*/ 952051 h 2159216"/>
                <a:gd name="connsiteX93" fmla="*/ 1428544 w 2362303"/>
                <a:gd name="connsiteY93" fmla="*/ 956633 h 2159216"/>
                <a:gd name="connsiteX94" fmla="*/ 1452041 w 2362303"/>
                <a:gd name="connsiteY94" fmla="*/ 917680 h 2159216"/>
                <a:gd name="connsiteX95" fmla="*/ 1416638 w 2362303"/>
                <a:gd name="connsiteY95" fmla="*/ 875851 h 2159216"/>
                <a:gd name="connsiteX96" fmla="*/ 1341695 w 2362303"/>
                <a:gd name="connsiteY96" fmla="*/ 823687 h 2159216"/>
                <a:gd name="connsiteX97" fmla="*/ 1254713 w 2362303"/>
                <a:gd name="connsiteY97" fmla="*/ 778220 h 2159216"/>
                <a:gd name="connsiteX98" fmla="*/ 1169482 w 2362303"/>
                <a:gd name="connsiteY98" fmla="*/ 685396 h 2159216"/>
                <a:gd name="connsiteX99" fmla="*/ 1130888 w 2362303"/>
                <a:gd name="connsiteY99" fmla="*/ 663920 h 2159216"/>
                <a:gd name="connsiteX100" fmla="*/ 1049296 w 2362303"/>
                <a:gd name="connsiteY100" fmla="*/ 588124 h 2159216"/>
                <a:gd name="connsiteX101" fmla="*/ 1018969 w 2362303"/>
                <a:gd name="connsiteY101" fmla="*/ 521045 h 2159216"/>
                <a:gd name="connsiteX102" fmla="*/ 988013 w 2362303"/>
                <a:gd name="connsiteY102" fmla="*/ 471038 h 2159216"/>
                <a:gd name="connsiteX103" fmla="*/ 971029 w 2362303"/>
                <a:gd name="connsiteY103" fmla="*/ 455134 h 2159216"/>
                <a:gd name="connsiteX104" fmla="*/ 976106 w 2362303"/>
                <a:gd name="connsiteY104" fmla="*/ 418651 h 2159216"/>
                <a:gd name="connsiteX105" fmla="*/ 997538 w 2362303"/>
                <a:gd name="connsiteY105" fmla="*/ 378394 h 2159216"/>
                <a:gd name="connsiteX106" fmla="*/ 954675 w 2362303"/>
                <a:gd name="connsiteY106" fmla="*/ 378170 h 2159216"/>
                <a:gd name="connsiteX107" fmla="*/ 912756 w 2362303"/>
                <a:gd name="connsiteY107" fmla="*/ 353099 h 2159216"/>
                <a:gd name="connsiteX108" fmla="*/ 904669 w 2362303"/>
                <a:gd name="connsiteY108" fmla="*/ 290063 h 2159216"/>
                <a:gd name="connsiteX109" fmla="*/ 873713 w 2362303"/>
                <a:gd name="connsiteY109" fmla="*/ 275776 h 2159216"/>
                <a:gd name="connsiteX110" fmla="*/ 868141 w 2362303"/>
                <a:gd name="connsiteY110" fmla="*/ 252862 h 2159216"/>
                <a:gd name="connsiteX111" fmla="*/ 816563 w 2362303"/>
                <a:gd name="connsiteY111" fmla="*/ 256726 h 2159216"/>
                <a:gd name="connsiteX112" fmla="*/ 804657 w 2362303"/>
                <a:gd name="connsiteY112" fmla="*/ 240057 h 2159216"/>
                <a:gd name="connsiteX113" fmla="*/ 754650 w 2362303"/>
                <a:gd name="connsiteY113" fmla="*/ 247201 h 2159216"/>
                <a:gd name="connsiteX114" fmla="*/ 733219 w 2362303"/>
                <a:gd name="connsiteY114" fmla="*/ 235295 h 2159216"/>
                <a:gd name="connsiteX115" fmla="*/ 720594 w 2362303"/>
                <a:gd name="connsiteY115" fmla="*/ 193644 h 2159216"/>
                <a:gd name="connsiteX116" fmla="*/ 646774 w 2362303"/>
                <a:gd name="connsiteY116" fmla="*/ 215075 h 2159216"/>
                <a:gd name="connsiteX117" fmla="*/ 671307 w 2362303"/>
                <a:gd name="connsiteY117" fmla="*/ 178145 h 2159216"/>
                <a:gd name="connsiteX118" fmla="*/ 718932 w 2362303"/>
                <a:gd name="connsiteY118" fmla="*/ 154332 h 2159216"/>
                <a:gd name="connsiteX119" fmla="*/ 754651 w 2362303"/>
                <a:gd name="connsiteY119" fmla="*/ 142426 h 2159216"/>
                <a:gd name="connsiteX120" fmla="*/ 768937 w 2362303"/>
                <a:gd name="connsiteY120" fmla="*/ 92419 h 2159216"/>
                <a:gd name="connsiteX121" fmla="*/ 811800 w 2362303"/>
                <a:gd name="connsiteY121" fmla="*/ 97182 h 2159216"/>
                <a:gd name="connsiteX122" fmla="*/ 915137 w 2362303"/>
                <a:gd name="connsiteY122" fmla="*/ 41649 h 2159216"/>
                <a:gd name="connsiteX123" fmla="*/ 1148949 w 2362303"/>
                <a:gd name="connsiteY123" fmla="*/ 0 h 2159216"/>
                <a:gd name="connsiteX124" fmla="*/ 1247659 w 2362303"/>
                <a:gd name="connsiteY124" fmla="*/ 27677 h 2159216"/>
                <a:gd name="connsiteX125" fmla="*/ 1311863 w 2362303"/>
                <a:gd name="connsiteY125" fmla="*/ 61463 h 2159216"/>
                <a:gd name="connsiteX126" fmla="*/ 1354725 w 2362303"/>
                <a:gd name="connsiteY126" fmla="*/ 90038 h 2159216"/>
                <a:gd name="connsiteX127" fmla="*/ 1536823 w 2362303"/>
                <a:gd name="connsiteY127" fmla="*/ 102933 h 2159216"/>
                <a:gd name="connsiteX0" fmla="*/ 1536823 w 2362303"/>
                <a:gd name="connsiteY0" fmla="*/ 102933 h 2188159"/>
                <a:gd name="connsiteX1" fmla="*/ 1455322 w 2362303"/>
                <a:gd name="connsiteY1" fmla="*/ 309068 h 2188159"/>
                <a:gd name="connsiteX2" fmla="*/ 1429443 w 2362303"/>
                <a:gd name="connsiteY2" fmla="*/ 464344 h 2188159"/>
                <a:gd name="connsiteX3" fmla="*/ 1584718 w 2362303"/>
                <a:gd name="connsiteY3" fmla="*/ 610993 h 2188159"/>
                <a:gd name="connsiteX4" fmla="*/ 1760529 w 2362303"/>
                <a:gd name="connsiteY4" fmla="*/ 658206 h 2188159"/>
                <a:gd name="connsiteX5" fmla="*/ 1953675 w 2362303"/>
                <a:gd name="connsiteY5" fmla="*/ 708476 h 2188159"/>
                <a:gd name="connsiteX6" fmla="*/ 2038342 w 2362303"/>
                <a:gd name="connsiteY6" fmla="*/ 761392 h 2188159"/>
                <a:gd name="connsiteX7" fmla="*/ 2085411 w 2362303"/>
                <a:gd name="connsiteY7" fmla="*/ 852781 h 2188159"/>
                <a:gd name="connsiteX8" fmla="*/ 2063633 w 2362303"/>
                <a:gd name="connsiteY8" fmla="*/ 1000919 h 2188159"/>
                <a:gd name="connsiteX9" fmla="*/ 2178572 w 2362303"/>
                <a:gd name="connsiteY9" fmla="*/ 1145092 h 2188159"/>
                <a:gd name="connsiteX10" fmla="*/ 2305861 w 2362303"/>
                <a:gd name="connsiteY10" fmla="*/ 1254091 h 2188159"/>
                <a:gd name="connsiteX11" fmla="*/ 2309745 w 2362303"/>
                <a:gd name="connsiteY11" fmla="*/ 1336880 h 2188159"/>
                <a:gd name="connsiteX12" fmla="*/ 2197092 w 2362303"/>
                <a:gd name="connsiteY12" fmla="*/ 1385809 h 2188159"/>
                <a:gd name="connsiteX13" fmla="*/ 2234134 w 2362303"/>
                <a:gd name="connsiteY13" fmla="*/ 1491644 h 2188159"/>
                <a:gd name="connsiteX14" fmla="*/ 2362303 w 2362303"/>
                <a:gd name="connsiteY14" fmla="*/ 1575304 h 2188159"/>
                <a:gd name="connsiteX15" fmla="*/ 2335157 w 2362303"/>
                <a:gd name="connsiteY15" fmla="*/ 1645553 h 2188159"/>
                <a:gd name="connsiteX16" fmla="*/ 2291915 w 2362303"/>
                <a:gd name="connsiteY16" fmla="*/ 1676585 h 2188159"/>
                <a:gd name="connsiteX17" fmla="*/ 2219927 w 2362303"/>
                <a:gd name="connsiteY17" fmla="*/ 1631356 h 2188159"/>
                <a:gd name="connsiteX18" fmla="*/ 2099197 w 2362303"/>
                <a:gd name="connsiteY18" fmla="*/ 1555143 h 2188159"/>
                <a:gd name="connsiteX19" fmla="*/ 2003945 w 2362303"/>
                <a:gd name="connsiteY19" fmla="*/ 1422853 h 2188159"/>
                <a:gd name="connsiteX20" fmla="*/ 1938701 w 2362303"/>
                <a:gd name="connsiteY20" fmla="*/ 1328572 h 2188159"/>
                <a:gd name="connsiteX21" fmla="*/ 1892949 w 2362303"/>
                <a:gd name="connsiteY21" fmla="*/ 1315125 h 2188159"/>
                <a:gd name="connsiteX22" fmla="*/ 1839904 w 2362303"/>
                <a:gd name="connsiteY22" fmla="*/ 1330247 h 2188159"/>
                <a:gd name="connsiteX23" fmla="*/ 1797570 w 2362303"/>
                <a:gd name="connsiteY23" fmla="*/ 1369935 h 2188159"/>
                <a:gd name="connsiteX24" fmla="*/ 1734070 w 2362303"/>
                <a:gd name="connsiteY24" fmla="*/ 1444018 h 2188159"/>
                <a:gd name="connsiteX25" fmla="*/ 1744654 w 2362303"/>
                <a:gd name="connsiteY25" fmla="*/ 1549851 h 2188159"/>
                <a:gd name="connsiteX26" fmla="*/ 1747301 w 2362303"/>
                <a:gd name="connsiteY26" fmla="*/ 1637217 h 2188159"/>
                <a:gd name="connsiteX27" fmla="*/ 1779049 w 2362303"/>
                <a:gd name="connsiteY27" fmla="*/ 1780039 h 2188159"/>
                <a:gd name="connsiteX28" fmla="*/ 1743328 w 2362303"/>
                <a:gd name="connsiteY28" fmla="*/ 1846827 h 2188159"/>
                <a:gd name="connsiteX29" fmla="*/ 1673548 w 2362303"/>
                <a:gd name="connsiteY29" fmla="*/ 1806126 h 2188159"/>
                <a:gd name="connsiteX30" fmla="*/ 1636771 w 2362303"/>
                <a:gd name="connsiteY30" fmla="*/ 1687857 h 2188159"/>
                <a:gd name="connsiteX31" fmla="*/ 1559512 w 2362303"/>
                <a:gd name="connsiteY31" fmla="*/ 1578584 h 2188159"/>
                <a:gd name="connsiteX32" fmla="*/ 1511821 w 2362303"/>
                <a:gd name="connsiteY32" fmla="*/ 1454601 h 2188159"/>
                <a:gd name="connsiteX33" fmla="*/ 1382176 w 2362303"/>
                <a:gd name="connsiteY33" fmla="*/ 1327655 h 2188159"/>
                <a:gd name="connsiteX34" fmla="*/ 1284280 w 2362303"/>
                <a:gd name="connsiteY34" fmla="*/ 1441426 h 2188159"/>
                <a:gd name="connsiteX35" fmla="*/ 1284230 w 2362303"/>
                <a:gd name="connsiteY35" fmla="*/ 1669510 h 2188159"/>
                <a:gd name="connsiteX36" fmla="*/ 1252529 w 2362303"/>
                <a:gd name="connsiteY36" fmla="*/ 1886171 h 2188159"/>
                <a:gd name="connsiteX37" fmla="*/ 988763 w 2362303"/>
                <a:gd name="connsiteY37" fmla="*/ 1962847 h 2188159"/>
                <a:gd name="connsiteX38" fmla="*/ 802038 w 2362303"/>
                <a:gd name="connsiteY38" fmla="*/ 1914926 h 2188159"/>
                <a:gd name="connsiteX39" fmla="*/ 726135 w 2362303"/>
                <a:gd name="connsiteY39" fmla="*/ 1884199 h 2188159"/>
                <a:gd name="connsiteX40" fmla="*/ 718643 w 2362303"/>
                <a:gd name="connsiteY40" fmla="*/ 2004982 h 2188159"/>
                <a:gd name="connsiteX41" fmla="*/ 644321 w 2362303"/>
                <a:gd name="connsiteY41" fmla="*/ 2067533 h 2188159"/>
                <a:gd name="connsiteX42" fmla="*/ 543511 w 2362303"/>
                <a:gd name="connsiteY42" fmla="*/ 1975724 h 2188159"/>
                <a:gd name="connsiteX43" fmla="*/ 526919 w 2362303"/>
                <a:gd name="connsiteY43" fmla="*/ 2154428 h 2188159"/>
                <a:gd name="connsiteX44" fmla="*/ 471547 w 2362303"/>
                <a:gd name="connsiteY44" fmla="*/ 2093993 h 2188159"/>
                <a:gd name="connsiteX45" fmla="*/ 464456 w 2362303"/>
                <a:gd name="connsiteY45" fmla="*/ 1923619 h 2188159"/>
                <a:gd name="connsiteX46" fmla="*/ 394024 w 2362303"/>
                <a:gd name="connsiteY46" fmla="*/ 2188159 h 2188159"/>
                <a:gd name="connsiteX47" fmla="*/ 308368 w 2362303"/>
                <a:gd name="connsiteY47" fmla="*/ 2147095 h 2188159"/>
                <a:gd name="connsiteX48" fmla="*/ 306911 w 2362303"/>
                <a:gd name="connsiteY48" fmla="*/ 2063585 h 2188159"/>
                <a:gd name="connsiteX49" fmla="*/ 237569 w 2362303"/>
                <a:gd name="connsiteY49" fmla="*/ 2068548 h 2188159"/>
                <a:gd name="connsiteX50" fmla="*/ 119664 w 2362303"/>
                <a:gd name="connsiteY50" fmla="*/ 2101018 h 2188159"/>
                <a:gd name="connsiteX51" fmla="*/ 126334 w 2362303"/>
                <a:gd name="connsiteY51" fmla="*/ 2030297 h 2188159"/>
                <a:gd name="connsiteX52" fmla="*/ 270807 w 2362303"/>
                <a:gd name="connsiteY52" fmla="*/ 1998578 h 2188159"/>
                <a:gd name="connsiteX53" fmla="*/ 61647 w 2362303"/>
                <a:gd name="connsiteY53" fmla="*/ 1962476 h 2188159"/>
                <a:gd name="connsiteX54" fmla="*/ 185642 w 2362303"/>
                <a:gd name="connsiteY54" fmla="*/ 1897956 h 2188159"/>
                <a:gd name="connsiteX55" fmla="*/ 0 w 2362303"/>
                <a:gd name="connsiteY55" fmla="*/ 1826715 h 2188159"/>
                <a:gd name="connsiteX56" fmla="*/ 58092 w 2362303"/>
                <a:gd name="connsiteY56" fmla="*/ 1694317 h 2188159"/>
                <a:gd name="connsiteX57" fmla="*/ 93180 w 2362303"/>
                <a:gd name="connsiteY57" fmla="*/ 1577473 h 2188159"/>
                <a:gd name="connsiteX58" fmla="*/ 165091 w 2362303"/>
                <a:gd name="connsiteY58" fmla="*/ 1547259 h 2188159"/>
                <a:gd name="connsiteX59" fmla="*/ 215714 w 2362303"/>
                <a:gd name="connsiteY59" fmla="*/ 1401036 h 2188159"/>
                <a:gd name="connsiteX60" fmla="*/ 341495 w 2362303"/>
                <a:gd name="connsiteY60" fmla="*/ 1329523 h 2188159"/>
                <a:gd name="connsiteX61" fmla="*/ 377020 w 2362303"/>
                <a:gd name="connsiteY61" fmla="*/ 1275227 h 2188159"/>
                <a:gd name="connsiteX62" fmla="*/ 495993 w 2362303"/>
                <a:gd name="connsiteY62" fmla="*/ 1092590 h 2188159"/>
                <a:gd name="connsiteX63" fmla="*/ 502238 w 2362303"/>
                <a:gd name="connsiteY63" fmla="*/ 1021107 h 2188159"/>
                <a:gd name="connsiteX64" fmla="*/ 511763 w 2362303"/>
                <a:gd name="connsiteY64" fmla="*/ 960812 h 2188159"/>
                <a:gd name="connsiteX65" fmla="*/ 547482 w 2362303"/>
                <a:gd name="connsiteY65" fmla="*/ 952051 h 2188159"/>
                <a:gd name="connsiteX66" fmla="*/ 576910 w 2362303"/>
                <a:gd name="connsiteY66" fmla="*/ 983142 h 2188159"/>
                <a:gd name="connsiteX67" fmla="*/ 595107 w 2362303"/>
                <a:gd name="connsiteY67" fmla="*/ 966338 h 2188159"/>
                <a:gd name="connsiteX68" fmla="*/ 593579 w 2362303"/>
                <a:gd name="connsiteY68" fmla="*/ 906088 h 2188159"/>
                <a:gd name="connsiteX69" fmla="*/ 645024 w 2362303"/>
                <a:gd name="connsiteY69" fmla="*/ 885556 h 2188159"/>
                <a:gd name="connsiteX70" fmla="*/ 687975 w 2362303"/>
                <a:gd name="connsiteY70" fmla="*/ 930620 h 2188159"/>
                <a:gd name="connsiteX71" fmla="*/ 704644 w 2362303"/>
                <a:gd name="connsiteY71" fmla="*/ 952051 h 2188159"/>
                <a:gd name="connsiteX72" fmla="*/ 733669 w 2362303"/>
                <a:gd name="connsiteY72" fmla="*/ 939380 h 2188159"/>
                <a:gd name="connsiteX73" fmla="*/ 742744 w 2362303"/>
                <a:gd name="connsiteY73" fmla="*/ 880613 h 2188159"/>
                <a:gd name="connsiteX74" fmla="*/ 743778 w 2362303"/>
                <a:gd name="connsiteY74" fmla="*/ 847186 h 2188159"/>
                <a:gd name="connsiteX75" fmla="*/ 764175 w 2362303"/>
                <a:gd name="connsiteY75" fmla="*/ 823463 h 2188159"/>
                <a:gd name="connsiteX76" fmla="*/ 819933 w 2362303"/>
                <a:gd name="connsiteY76" fmla="*/ 804952 h 2188159"/>
                <a:gd name="connsiteX77" fmla="*/ 852282 w 2362303"/>
                <a:gd name="connsiteY77" fmla="*/ 799651 h 2188159"/>
                <a:gd name="connsiteX78" fmla="*/ 870478 w 2362303"/>
                <a:gd name="connsiteY78" fmla="*/ 767167 h 2188159"/>
                <a:gd name="connsiteX79" fmla="*/ 895144 w 2362303"/>
                <a:gd name="connsiteY79" fmla="*/ 759170 h 2188159"/>
                <a:gd name="connsiteX80" fmla="*/ 911813 w 2362303"/>
                <a:gd name="connsiteY80" fmla="*/ 735357 h 2188159"/>
                <a:gd name="connsiteX81" fmla="*/ 935625 w 2362303"/>
                <a:gd name="connsiteY81" fmla="*/ 787745 h 2188159"/>
                <a:gd name="connsiteX82" fmla="*/ 978488 w 2362303"/>
                <a:gd name="connsiteY82" fmla="*/ 785364 h 2188159"/>
                <a:gd name="connsiteX83" fmla="*/ 1016588 w 2362303"/>
                <a:gd name="connsiteY83" fmla="*/ 797270 h 2188159"/>
                <a:gd name="connsiteX84" fmla="*/ 1040400 w 2362303"/>
                <a:gd name="connsiteY84" fmla="*/ 787745 h 2188159"/>
                <a:gd name="connsiteX85" fmla="*/ 1068975 w 2362303"/>
                <a:gd name="connsiteY85" fmla="*/ 859182 h 2188159"/>
                <a:gd name="connsiteX86" fmla="*/ 1093911 w 2362303"/>
                <a:gd name="connsiteY86" fmla="*/ 846872 h 2188159"/>
                <a:gd name="connsiteX87" fmla="*/ 1137043 w 2362303"/>
                <a:gd name="connsiteY87" fmla="*/ 852532 h 2188159"/>
                <a:gd name="connsiteX88" fmla="*/ 1171369 w 2362303"/>
                <a:gd name="connsiteY88" fmla="*/ 859182 h 2188159"/>
                <a:gd name="connsiteX89" fmla="*/ 1230720 w 2362303"/>
                <a:gd name="connsiteY89" fmla="*/ 914715 h 2188159"/>
                <a:gd name="connsiteX90" fmla="*/ 1259475 w 2362303"/>
                <a:gd name="connsiteY90" fmla="*/ 899663 h 2188159"/>
                <a:gd name="connsiteX91" fmla="*/ 1295194 w 2362303"/>
                <a:gd name="connsiteY91" fmla="*/ 923476 h 2188159"/>
                <a:gd name="connsiteX92" fmla="*/ 1347582 w 2362303"/>
                <a:gd name="connsiteY92" fmla="*/ 952051 h 2188159"/>
                <a:gd name="connsiteX93" fmla="*/ 1428544 w 2362303"/>
                <a:gd name="connsiteY93" fmla="*/ 956633 h 2188159"/>
                <a:gd name="connsiteX94" fmla="*/ 1452041 w 2362303"/>
                <a:gd name="connsiteY94" fmla="*/ 917680 h 2188159"/>
                <a:gd name="connsiteX95" fmla="*/ 1416638 w 2362303"/>
                <a:gd name="connsiteY95" fmla="*/ 875851 h 2188159"/>
                <a:gd name="connsiteX96" fmla="*/ 1341695 w 2362303"/>
                <a:gd name="connsiteY96" fmla="*/ 823687 h 2188159"/>
                <a:gd name="connsiteX97" fmla="*/ 1254713 w 2362303"/>
                <a:gd name="connsiteY97" fmla="*/ 778220 h 2188159"/>
                <a:gd name="connsiteX98" fmla="*/ 1169482 w 2362303"/>
                <a:gd name="connsiteY98" fmla="*/ 685396 h 2188159"/>
                <a:gd name="connsiteX99" fmla="*/ 1130888 w 2362303"/>
                <a:gd name="connsiteY99" fmla="*/ 663920 h 2188159"/>
                <a:gd name="connsiteX100" fmla="*/ 1049296 w 2362303"/>
                <a:gd name="connsiteY100" fmla="*/ 588124 h 2188159"/>
                <a:gd name="connsiteX101" fmla="*/ 1018969 w 2362303"/>
                <a:gd name="connsiteY101" fmla="*/ 521045 h 2188159"/>
                <a:gd name="connsiteX102" fmla="*/ 988013 w 2362303"/>
                <a:gd name="connsiteY102" fmla="*/ 471038 h 2188159"/>
                <a:gd name="connsiteX103" fmla="*/ 971029 w 2362303"/>
                <a:gd name="connsiteY103" fmla="*/ 455134 h 2188159"/>
                <a:gd name="connsiteX104" fmla="*/ 976106 w 2362303"/>
                <a:gd name="connsiteY104" fmla="*/ 418651 h 2188159"/>
                <a:gd name="connsiteX105" fmla="*/ 997538 w 2362303"/>
                <a:gd name="connsiteY105" fmla="*/ 378394 h 2188159"/>
                <a:gd name="connsiteX106" fmla="*/ 954675 w 2362303"/>
                <a:gd name="connsiteY106" fmla="*/ 378170 h 2188159"/>
                <a:gd name="connsiteX107" fmla="*/ 912756 w 2362303"/>
                <a:gd name="connsiteY107" fmla="*/ 353099 h 2188159"/>
                <a:gd name="connsiteX108" fmla="*/ 904669 w 2362303"/>
                <a:gd name="connsiteY108" fmla="*/ 290063 h 2188159"/>
                <a:gd name="connsiteX109" fmla="*/ 873713 w 2362303"/>
                <a:gd name="connsiteY109" fmla="*/ 275776 h 2188159"/>
                <a:gd name="connsiteX110" fmla="*/ 868141 w 2362303"/>
                <a:gd name="connsiteY110" fmla="*/ 252862 h 2188159"/>
                <a:gd name="connsiteX111" fmla="*/ 816563 w 2362303"/>
                <a:gd name="connsiteY111" fmla="*/ 256726 h 2188159"/>
                <a:gd name="connsiteX112" fmla="*/ 804657 w 2362303"/>
                <a:gd name="connsiteY112" fmla="*/ 240057 h 2188159"/>
                <a:gd name="connsiteX113" fmla="*/ 754650 w 2362303"/>
                <a:gd name="connsiteY113" fmla="*/ 247201 h 2188159"/>
                <a:gd name="connsiteX114" fmla="*/ 733219 w 2362303"/>
                <a:gd name="connsiteY114" fmla="*/ 235295 h 2188159"/>
                <a:gd name="connsiteX115" fmla="*/ 720594 w 2362303"/>
                <a:gd name="connsiteY115" fmla="*/ 193644 h 2188159"/>
                <a:gd name="connsiteX116" fmla="*/ 646774 w 2362303"/>
                <a:gd name="connsiteY116" fmla="*/ 215075 h 2188159"/>
                <a:gd name="connsiteX117" fmla="*/ 671307 w 2362303"/>
                <a:gd name="connsiteY117" fmla="*/ 178145 h 2188159"/>
                <a:gd name="connsiteX118" fmla="*/ 718932 w 2362303"/>
                <a:gd name="connsiteY118" fmla="*/ 154332 h 2188159"/>
                <a:gd name="connsiteX119" fmla="*/ 754651 w 2362303"/>
                <a:gd name="connsiteY119" fmla="*/ 142426 h 2188159"/>
                <a:gd name="connsiteX120" fmla="*/ 768937 w 2362303"/>
                <a:gd name="connsiteY120" fmla="*/ 92419 h 2188159"/>
                <a:gd name="connsiteX121" fmla="*/ 811800 w 2362303"/>
                <a:gd name="connsiteY121" fmla="*/ 97182 h 2188159"/>
                <a:gd name="connsiteX122" fmla="*/ 915137 w 2362303"/>
                <a:gd name="connsiteY122" fmla="*/ 41649 h 2188159"/>
                <a:gd name="connsiteX123" fmla="*/ 1148949 w 2362303"/>
                <a:gd name="connsiteY123" fmla="*/ 0 h 2188159"/>
                <a:gd name="connsiteX124" fmla="*/ 1247659 w 2362303"/>
                <a:gd name="connsiteY124" fmla="*/ 27677 h 2188159"/>
                <a:gd name="connsiteX125" fmla="*/ 1311863 w 2362303"/>
                <a:gd name="connsiteY125" fmla="*/ 61463 h 2188159"/>
                <a:gd name="connsiteX126" fmla="*/ 1354725 w 2362303"/>
                <a:gd name="connsiteY126" fmla="*/ 90038 h 2188159"/>
                <a:gd name="connsiteX127" fmla="*/ 1536823 w 2362303"/>
                <a:gd name="connsiteY127" fmla="*/ 102933 h 2188159"/>
                <a:gd name="connsiteX0" fmla="*/ 1536823 w 2362303"/>
                <a:gd name="connsiteY0" fmla="*/ 102933 h 2188159"/>
                <a:gd name="connsiteX1" fmla="*/ 1455322 w 2362303"/>
                <a:gd name="connsiteY1" fmla="*/ 309068 h 2188159"/>
                <a:gd name="connsiteX2" fmla="*/ 1429443 w 2362303"/>
                <a:gd name="connsiteY2" fmla="*/ 464344 h 2188159"/>
                <a:gd name="connsiteX3" fmla="*/ 1584718 w 2362303"/>
                <a:gd name="connsiteY3" fmla="*/ 610993 h 2188159"/>
                <a:gd name="connsiteX4" fmla="*/ 1760529 w 2362303"/>
                <a:gd name="connsiteY4" fmla="*/ 658206 h 2188159"/>
                <a:gd name="connsiteX5" fmla="*/ 1953675 w 2362303"/>
                <a:gd name="connsiteY5" fmla="*/ 708476 h 2188159"/>
                <a:gd name="connsiteX6" fmla="*/ 2038342 w 2362303"/>
                <a:gd name="connsiteY6" fmla="*/ 761392 h 2188159"/>
                <a:gd name="connsiteX7" fmla="*/ 2085411 w 2362303"/>
                <a:gd name="connsiteY7" fmla="*/ 852781 h 2188159"/>
                <a:gd name="connsiteX8" fmla="*/ 2063633 w 2362303"/>
                <a:gd name="connsiteY8" fmla="*/ 1000919 h 2188159"/>
                <a:gd name="connsiteX9" fmla="*/ 2178572 w 2362303"/>
                <a:gd name="connsiteY9" fmla="*/ 1145092 h 2188159"/>
                <a:gd name="connsiteX10" fmla="*/ 2305861 w 2362303"/>
                <a:gd name="connsiteY10" fmla="*/ 1254091 h 2188159"/>
                <a:gd name="connsiteX11" fmla="*/ 2309745 w 2362303"/>
                <a:gd name="connsiteY11" fmla="*/ 1336880 h 2188159"/>
                <a:gd name="connsiteX12" fmla="*/ 2197092 w 2362303"/>
                <a:gd name="connsiteY12" fmla="*/ 1385809 h 2188159"/>
                <a:gd name="connsiteX13" fmla="*/ 2234134 w 2362303"/>
                <a:gd name="connsiteY13" fmla="*/ 1491644 h 2188159"/>
                <a:gd name="connsiteX14" fmla="*/ 2362303 w 2362303"/>
                <a:gd name="connsiteY14" fmla="*/ 1575304 h 2188159"/>
                <a:gd name="connsiteX15" fmla="*/ 2335157 w 2362303"/>
                <a:gd name="connsiteY15" fmla="*/ 1645553 h 2188159"/>
                <a:gd name="connsiteX16" fmla="*/ 2291915 w 2362303"/>
                <a:gd name="connsiteY16" fmla="*/ 1676585 h 2188159"/>
                <a:gd name="connsiteX17" fmla="*/ 2219927 w 2362303"/>
                <a:gd name="connsiteY17" fmla="*/ 1631356 h 2188159"/>
                <a:gd name="connsiteX18" fmla="*/ 2099197 w 2362303"/>
                <a:gd name="connsiteY18" fmla="*/ 1555143 h 2188159"/>
                <a:gd name="connsiteX19" fmla="*/ 2003945 w 2362303"/>
                <a:gd name="connsiteY19" fmla="*/ 1422853 h 2188159"/>
                <a:gd name="connsiteX20" fmla="*/ 1938701 w 2362303"/>
                <a:gd name="connsiteY20" fmla="*/ 1328572 h 2188159"/>
                <a:gd name="connsiteX21" fmla="*/ 1892949 w 2362303"/>
                <a:gd name="connsiteY21" fmla="*/ 1315125 h 2188159"/>
                <a:gd name="connsiteX22" fmla="*/ 1839904 w 2362303"/>
                <a:gd name="connsiteY22" fmla="*/ 1330247 h 2188159"/>
                <a:gd name="connsiteX23" fmla="*/ 1797570 w 2362303"/>
                <a:gd name="connsiteY23" fmla="*/ 1369935 h 2188159"/>
                <a:gd name="connsiteX24" fmla="*/ 1734070 w 2362303"/>
                <a:gd name="connsiteY24" fmla="*/ 1444018 h 2188159"/>
                <a:gd name="connsiteX25" fmla="*/ 1744654 w 2362303"/>
                <a:gd name="connsiteY25" fmla="*/ 1549851 h 2188159"/>
                <a:gd name="connsiteX26" fmla="*/ 1747301 w 2362303"/>
                <a:gd name="connsiteY26" fmla="*/ 1637217 h 2188159"/>
                <a:gd name="connsiteX27" fmla="*/ 1779049 w 2362303"/>
                <a:gd name="connsiteY27" fmla="*/ 1780039 h 2188159"/>
                <a:gd name="connsiteX28" fmla="*/ 1743328 w 2362303"/>
                <a:gd name="connsiteY28" fmla="*/ 1846827 h 2188159"/>
                <a:gd name="connsiteX29" fmla="*/ 1673548 w 2362303"/>
                <a:gd name="connsiteY29" fmla="*/ 1806126 h 2188159"/>
                <a:gd name="connsiteX30" fmla="*/ 1636771 w 2362303"/>
                <a:gd name="connsiteY30" fmla="*/ 1687857 h 2188159"/>
                <a:gd name="connsiteX31" fmla="*/ 1559512 w 2362303"/>
                <a:gd name="connsiteY31" fmla="*/ 1578584 h 2188159"/>
                <a:gd name="connsiteX32" fmla="*/ 1511821 w 2362303"/>
                <a:gd name="connsiteY32" fmla="*/ 1454601 h 2188159"/>
                <a:gd name="connsiteX33" fmla="*/ 1382176 w 2362303"/>
                <a:gd name="connsiteY33" fmla="*/ 1327655 h 2188159"/>
                <a:gd name="connsiteX34" fmla="*/ 1284280 w 2362303"/>
                <a:gd name="connsiteY34" fmla="*/ 1441426 h 2188159"/>
                <a:gd name="connsiteX35" fmla="*/ 1284230 w 2362303"/>
                <a:gd name="connsiteY35" fmla="*/ 1669510 h 2188159"/>
                <a:gd name="connsiteX36" fmla="*/ 1252529 w 2362303"/>
                <a:gd name="connsiteY36" fmla="*/ 1886171 h 2188159"/>
                <a:gd name="connsiteX37" fmla="*/ 988763 w 2362303"/>
                <a:gd name="connsiteY37" fmla="*/ 1962847 h 2188159"/>
                <a:gd name="connsiteX38" fmla="*/ 802038 w 2362303"/>
                <a:gd name="connsiteY38" fmla="*/ 1914926 h 2188159"/>
                <a:gd name="connsiteX39" fmla="*/ 726135 w 2362303"/>
                <a:gd name="connsiteY39" fmla="*/ 1884199 h 2188159"/>
                <a:gd name="connsiteX40" fmla="*/ 718643 w 2362303"/>
                <a:gd name="connsiteY40" fmla="*/ 2004982 h 2188159"/>
                <a:gd name="connsiteX41" fmla="*/ 644321 w 2362303"/>
                <a:gd name="connsiteY41" fmla="*/ 2067533 h 2188159"/>
                <a:gd name="connsiteX42" fmla="*/ 543511 w 2362303"/>
                <a:gd name="connsiteY42" fmla="*/ 1975724 h 2188159"/>
                <a:gd name="connsiteX43" fmla="*/ 526919 w 2362303"/>
                <a:gd name="connsiteY43" fmla="*/ 2154428 h 2188159"/>
                <a:gd name="connsiteX44" fmla="*/ 471547 w 2362303"/>
                <a:gd name="connsiteY44" fmla="*/ 2093993 h 2188159"/>
                <a:gd name="connsiteX45" fmla="*/ 461809 w 2362303"/>
                <a:gd name="connsiteY45" fmla="*/ 1973890 h 2188159"/>
                <a:gd name="connsiteX46" fmla="*/ 394024 w 2362303"/>
                <a:gd name="connsiteY46" fmla="*/ 2188159 h 2188159"/>
                <a:gd name="connsiteX47" fmla="*/ 308368 w 2362303"/>
                <a:gd name="connsiteY47" fmla="*/ 2147095 h 2188159"/>
                <a:gd name="connsiteX48" fmla="*/ 306911 w 2362303"/>
                <a:gd name="connsiteY48" fmla="*/ 2063585 h 2188159"/>
                <a:gd name="connsiteX49" fmla="*/ 237569 w 2362303"/>
                <a:gd name="connsiteY49" fmla="*/ 2068548 h 2188159"/>
                <a:gd name="connsiteX50" fmla="*/ 119664 w 2362303"/>
                <a:gd name="connsiteY50" fmla="*/ 2101018 h 2188159"/>
                <a:gd name="connsiteX51" fmla="*/ 126334 w 2362303"/>
                <a:gd name="connsiteY51" fmla="*/ 2030297 h 2188159"/>
                <a:gd name="connsiteX52" fmla="*/ 270807 w 2362303"/>
                <a:gd name="connsiteY52" fmla="*/ 1998578 h 2188159"/>
                <a:gd name="connsiteX53" fmla="*/ 61647 w 2362303"/>
                <a:gd name="connsiteY53" fmla="*/ 1962476 h 2188159"/>
                <a:gd name="connsiteX54" fmla="*/ 185642 w 2362303"/>
                <a:gd name="connsiteY54" fmla="*/ 1897956 h 2188159"/>
                <a:gd name="connsiteX55" fmla="*/ 0 w 2362303"/>
                <a:gd name="connsiteY55" fmla="*/ 1826715 h 2188159"/>
                <a:gd name="connsiteX56" fmla="*/ 58092 w 2362303"/>
                <a:gd name="connsiteY56" fmla="*/ 1694317 h 2188159"/>
                <a:gd name="connsiteX57" fmla="*/ 93180 w 2362303"/>
                <a:gd name="connsiteY57" fmla="*/ 1577473 h 2188159"/>
                <a:gd name="connsiteX58" fmla="*/ 165091 w 2362303"/>
                <a:gd name="connsiteY58" fmla="*/ 1547259 h 2188159"/>
                <a:gd name="connsiteX59" fmla="*/ 215714 w 2362303"/>
                <a:gd name="connsiteY59" fmla="*/ 1401036 h 2188159"/>
                <a:gd name="connsiteX60" fmla="*/ 341495 w 2362303"/>
                <a:gd name="connsiteY60" fmla="*/ 1329523 h 2188159"/>
                <a:gd name="connsiteX61" fmla="*/ 377020 w 2362303"/>
                <a:gd name="connsiteY61" fmla="*/ 1275227 h 2188159"/>
                <a:gd name="connsiteX62" fmla="*/ 495993 w 2362303"/>
                <a:gd name="connsiteY62" fmla="*/ 1092590 h 2188159"/>
                <a:gd name="connsiteX63" fmla="*/ 502238 w 2362303"/>
                <a:gd name="connsiteY63" fmla="*/ 1021107 h 2188159"/>
                <a:gd name="connsiteX64" fmla="*/ 511763 w 2362303"/>
                <a:gd name="connsiteY64" fmla="*/ 960812 h 2188159"/>
                <a:gd name="connsiteX65" fmla="*/ 547482 w 2362303"/>
                <a:gd name="connsiteY65" fmla="*/ 952051 h 2188159"/>
                <a:gd name="connsiteX66" fmla="*/ 576910 w 2362303"/>
                <a:gd name="connsiteY66" fmla="*/ 983142 h 2188159"/>
                <a:gd name="connsiteX67" fmla="*/ 595107 w 2362303"/>
                <a:gd name="connsiteY67" fmla="*/ 966338 h 2188159"/>
                <a:gd name="connsiteX68" fmla="*/ 593579 w 2362303"/>
                <a:gd name="connsiteY68" fmla="*/ 906088 h 2188159"/>
                <a:gd name="connsiteX69" fmla="*/ 645024 w 2362303"/>
                <a:gd name="connsiteY69" fmla="*/ 885556 h 2188159"/>
                <a:gd name="connsiteX70" fmla="*/ 687975 w 2362303"/>
                <a:gd name="connsiteY70" fmla="*/ 930620 h 2188159"/>
                <a:gd name="connsiteX71" fmla="*/ 704644 w 2362303"/>
                <a:gd name="connsiteY71" fmla="*/ 952051 h 2188159"/>
                <a:gd name="connsiteX72" fmla="*/ 733669 w 2362303"/>
                <a:gd name="connsiteY72" fmla="*/ 939380 h 2188159"/>
                <a:gd name="connsiteX73" fmla="*/ 742744 w 2362303"/>
                <a:gd name="connsiteY73" fmla="*/ 880613 h 2188159"/>
                <a:gd name="connsiteX74" fmla="*/ 743778 w 2362303"/>
                <a:gd name="connsiteY74" fmla="*/ 847186 h 2188159"/>
                <a:gd name="connsiteX75" fmla="*/ 764175 w 2362303"/>
                <a:gd name="connsiteY75" fmla="*/ 823463 h 2188159"/>
                <a:gd name="connsiteX76" fmla="*/ 819933 w 2362303"/>
                <a:gd name="connsiteY76" fmla="*/ 804952 h 2188159"/>
                <a:gd name="connsiteX77" fmla="*/ 852282 w 2362303"/>
                <a:gd name="connsiteY77" fmla="*/ 799651 h 2188159"/>
                <a:gd name="connsiteX78" fmla="*/ 870478 w 2362303"/>
                <a:gd name="connsiteY78" fmla="*/ 767167 h 2188159"/>
                <a:gd name="connsiteX79" fmla="*/ 895144 w 2362303"/>
                <a:gd name="connsiteY79" fmla="*/ 759170 h 2188159"/>
                <a:gd name="connsiteX80" fmla="*/ 911813 w 2362303"/>
                <a:gd name="connsiteY80" fmla="*/ 735357 h 2188159"/>
                <a:gd name="connsiteX81" fmla="*/ 935625 w 2362303"/>
                <a:gd name="connsiteY81" fmla="*/ 787745 h 2188159"/>
                <a:gd name="connsiteX82" fmla="*/ 978488 w 2362303"/>
                <a:gd name="connsiteY82" fmla="*/ 785364 h 2188159"/>
                <a:gd name="connsiteX83" fmla="*/ 1016588 w 2362303"/>
                <a:gd name="connsiteY83" fmla="*/ 797270 h 2188159"/>
                <a:gd name="connsiteX84" fmla="*/ 1040400 w 2362303"/>
                <a:gd name="connsiteY84" fmla="*/ 787745 h 2188159"/>
                <a:gd name="connsiteX85" fmla="*/ 1068975 w 2362303"/>
                <a:gd name="connsiteY85" fmla="*/ 859182 h 2188159"/>
                <a:gd name="connsiteX86" fmla="*/ 1093911 w 2362303"/>
                <a:gd name="connsiteY86" fmla="*/ 846872 h 2188159"/>
                <a:gd name="connsiteX87" fmla="*/ 1137043 w 2362303"/>
                <a:gd name="connsiteY87" fmla="*/ 852532 h 2188159"/>
                <a:gd name="connsiteX88" fmla="*/ 1171369 w 2362303"/>
                <a:gd name="connsiteY88" fmla="*/ 859182 h 2188159"/>
                <a:gd name="connsiteX89" fmla="*/ 1230720 w 2362303"/>
                <a:gd name="connsiteY89" fmla="*/ 914715 h 2188159"/>
                <a:gd name="connsiteX90" fmla="*/ 1259475 w 2362303"/>
                <a:gd name="connsiteY90" fmla="*/ 899663 h 2188159"/>
                <a:gd name="connsiteX91" fmla="*/ 1295194 w 2362303"/>
                <a:gd name="connsiteY91" fmla="*/ 923476 h 2188159"/>
                <a:gd name="connsiteX92" fmla="*/ 1347582 w 2362303"/>
                <a:gd name="connsiteY92" fmla="*/ 952051 h 2188159"/>
                <a:gd name="connsiteX93" fmla="*/ 1428544 w 2362303"/>
                <a:gd name="connsiteY93" fmla="*/ 956633 h 2188159"/>
                <a:gd name="connsiteX94" fmla="*/ 1452041 w 2362303"/>
                <a:gd name="connsiteY94" fmla="*/ 917680 h 2188159"/>
                <a:gd name="connsiteX95" fmla="*/ 1416638 w 2362303"/>
                <a:gd name="connsiteY95" fmla="*/ 875851 h 2188159"/>
                <a:gd name="connsiteX96" fmla="*/ 1341695 w 2362303"/>
                <a:gd name="connsiteY96" fmla="*/ 823687 h 2188159"/>
                <a:gd name="connsiteX97" fmla="*/ 1254713 w 2362303"/>
                <a:gd name="connsiteY97" fmla="*/ 778220 h 2188159"/>
                <a:gd name="connsiteX98" fmla="*/ 1169482 w 2362303"/>
                <a:gd name="connsiteY98" fmla="*/ 685396 h 2188159"/>
                <a:gd name="connsiteX99" fmla="*/ 1130888 w 2362303"/>
                <a:gd name="connsiteY99" fmla="*/ 663920 h 2188159"/>
                <a:gd name="connsiteX100" fmla="*/ 1049296 w 2362303"/>
                <a:gd name="connsiteY100" fmla="*/ 588124 h 2188159"/>
                <a:gd name="connsiteX101" fmla="*/ 1018969 w 2362303"/>
                <a:gd name="connsiteY101" fmla="*/ 521045 h 2188159"/>
                <a:gd name="connsiteX102" fmla="*/ 988013 w 2362303"/>
                <a:gd name="connsiteY102" fmla="*/ 471038 h 2188159"/>
                <a:gd name="connsiteX103" fmla="*/ 971029 w 2362303"/>
                <a:gd name="connsiteY103" fmla="*/ 455134 h 2188159"/>
                <a:gd name="connsiteX104" fmla="*/ 976106 w 2362303"/>
                <a:gd name="connsiteY104" fmla="*/ 418651 h 2188159"/>
                <a:gd name="connsiteX105" fmla="*/ 997538 w 2362303"/>
                <a:gd name="connsiteY105" fmla="*/ 378394 h 2188159"/>
                <a:gd name="connsiteX106" fmla="*/ 954675 w 2362303"/>
                <a:gd name="connsiteY106" fmla="*/ 378170 h 2188159"/>
                <a:gd name="connsiteX107" fmla="*/ 912756 w 2362303"/>
                <a:gd name="connsiteY107" fmla="*/ 353099 h 2188159"/>
                <a:gd name="connsiteX108" fmla="*/ 904669 w 2362303"/>
                <a:gd name="connsiteY108" fmla="*/ 290063 h 2188159"/>
                <a:gd name="connsiteX109" fmla="*/ 873713 w 2362303"/>
                <a:gd name="connsiteY109" fmla="*/ 275776 h 2188159"/>
                <a:gd name="connsiteX110" fmla="*/ 868141 w 2362303"/>
                <a:gd name="connsiteY110" fmla="*/ 252862 h 2188159"/>
                <a:gd name="connsiteX111" fmla="*/ 816563 w 2362303"/>
                <a:gd name="connsiteY111" fmla="*/ 256726 h 2188159"/>
                <a:gd name="connsiteX112" fmla="*/ 804657 w 2362303"/>
                <a:gd name="connsiteY112" fmla="*/ 240057 h 2188159"/>
                <a:gd name="connsiteX113" fmla="*/ 754650 w 2362303"/>
                <a:gd name="connsiteY113" fmla="*/ 247201 h 2188159"/>
                <a:gd name="connsiteX114" fmla="*/ 733219 w 2362303"/>
                <a:gd name="connsiteY114" fmla="*/ 235295 h 2188159"/>
                <a:gd name="connsiteX115" fmla="*/ 720594 w 2362303"/>
                <a:gd name="connsiteY115" fmla="*/ 193644 h 2188159"/>
                <a:gd name="connsiteX116" fmla="*/ 646774 w 2362303"/>
                <a:gd name="connsiteY116" fmla="*/ 215075 h 2188159"/>
                <a:gd name="connsiteX117" fmla="*/ 671307 w 2362303"/>
                <a:gd name="connsiteY117" fmla="*/ 178145 h 2188159"/>
                <a:gd name="connsiteX118" fmla="*/ 718932 w 2362303"/>
                <a:gd name="connsiteY118" fmla="*/ 154332 h 2188159"/>
                <a:gd name="connsiteX119" fmla="*/ 754651 w 2362303"/>
                <a:gd name="connsiteY119" fmla="*/ 142426 h 2188159"/>
                <a:gd name="connsiteX120" fmla="*/ 768937 w 2362303"/>
                <a:gd name="connsiteY120" fmla="*/ 92419 h 2188159"/>
                <a:gd name="connsiteX121" fmla="*/ 811800 w 2362303"/>
                <a:gd name="connsiteY121" fmla="*/ 97182 h 2188159"/>
                <a:gd name="connsiteX122" fmla="*/ 915137 w 2362303"/>
                <a:gd name="connsiteY122" fmla="*/ 41649 h 2188159"/>
                <a:gd name="connsiteX123" fmla="*/ 1148949 w 2362303"/>
                <a:gd name="connsiteY123" fmla="*/ 0 h 2188159"/>
                <a:gd name="connsiteX124" fmla="*/ 1247659 w 2362303"/>
                <a:gd name="connsiteY124" fmla="*/ 27677 h 2188159"/>
                <a:gd name="connsiteX125" fmla="*/ 1311863 w 2362303"/>
                <a:gd name="connsiteY125" fmla="*/ 61463 h 2188159"/>
                <a:gd name="connsiteX126" fmla="*/ 1354725 w 2362303"/>
                <a:gd name="connsiteY126" fmla="*/ 90038 h 2188159"/>
                <a:gd name="connsiteX127" fmla="*/ 1536823 w 2362303"/>
                <a:gd name="connsiteY127" fmla="*/ 102933 h 2188159"/>
                <a:gd name="connsiteX0" fmla="*/ 1536823 w 2362303"/>
                <a:gd name="connsiteY0" fmla="*/ 102933 h 2188159"/>
                <a:gd name="connsiteX1" fmla="*/ 1455322 w 2362303"/>
                <a:gd name="connsiteY1" fmla="*/ 309068 h 2188159"/>
                <a:gd name="connsiteX2" fmla="*/ 1429443 w 2362303"/>
                <a:gd name="connsiteY2" fmla="*/ 464344 h 2188159"/>
                <a:gd name="connsiteX3" fmla="*/ 1584718 w 2362303"/>
                <a:gd name="connsiteY3" fmla="*/ 610993 h 2188159"/>
                <a:gd name="connsiteX4" fmla="*/ 1760529 w 2362303"/>
                <a:gd name="connsiteY4" fmla="*/ 658206 h 2188159"/>
                <a:gd name="connsiteX5" fmla="*/ 1953675 w 2362303"/>
                <a:gd name="connsiteY5" fmla="*/ 708476 h 2188159"/>
                <a:gd name="connsiteX6" fmla="*/ 2038342 w 2362303"/>
                <a:gd name="connsiteY6" fmla="*/ 761392 h 2188159"/>
                <a:gd name="connsiteX7" fmla="*/ 2085411 w 2362303"/>
                <a:gd name="connsiteY7" fmla="*/ 852781 h 2188159"/>
                <a:gd name="connsiteX8" fmla="*/ 2063633 w 2362303"/>
                <a:gd name="connsiteY8" fmla="*/ 1000919 h 2188159"/>
                <a:gd name="connsiteX9" fmla="*/ 2178572 w 2362303"/>
                <a:gd name="connsiteY9" fmla="*/ 1145092 h 2188159"/>
                <a:gd name="connsiteX10" fmla="*/ 2305861 w 2362303"/>
                <a:gd name="connsiteY10" fmla="*/ 1254091 h 2188159"/>
                <a:gd name="connsiteX11" fmla="*/ 2309745 w 2362303"/>
                <a:gd name="connsiteY11" fmla="*/ 1336880 h 2188159"/>
                <a:gd name="connsiteX12" fmla="*/ 2197092 w 2362303"/>
                <a:gd name="connsiteY12" fmla="*/ 1385809 h 2188159"/>
                <a:gd name="connsiteX13" fmla="*/ 2234134 w 2362303"/>
                <a:gd name="connsiteY13" fmla="*/ 1491644 h 2188159"/>
                <a:gd name="connsiteX14" fmla="*/ 2362303 w 2362303"/>
                <a:gd name="connsiteY14" fmla="*/ 1575304 h 2188159"/>
                <a:gd name="connsiteX15" fmla="*/ 2335157 w 2362303"/>
                <a:gd name="connsiteY15" fmla="*/ 1645553 h 2188159"/>
                <a:gd name="connsiteX16" fmla="*/ 2291915 w 2362303"/>
                <a:gd name="connsiteY16" fmla="*/ 1676585 h 2188159"/>
                <a:gd name="connsiteX17" fmla="*/ 2219927 w 2362303"/>
                <a:gd name="connsiteY17" fmla="*/ 1631356 h 2188159"/>
                <a:gd name="connsiteX18" fmla="*/ 2099197 w 2362303"/>
                <a:gd name="connsiteY18" fmla="*/ 1555143 h 2188159"/>
                <a:gd name="connsiteX19" fmla="*/ 2003945 w 2362303"/>
                <a:gd name="connsiteY19" fmla="*/ 1422853 h 2188159"/>
                <a:gd name="connsiteX20" fmla="*/ 1938701 w 2362303"/>
                <a:gd name="connsiteY20" fmla="*/ 1328572 h 2188159"/>
                <a:gd name="connsiteX21" fmla="*/ 1892949 w 2362303"/>
                <a:gd name="connsiteY21" fmla="*/ 1315125 h 2188159"/>
                <a:gd name="connsiteX22" fmla="*/ 1839904 w 2362303"/>
                <a:gd name="connsiteY22" fmla="*/ 1330247 h 2188159"/>
                <a:gd name="connsiteX23" fmla="*/ 1797570 w 2362303"/>
                <a:gd name="connsiteY23" fmla="*/ 1369935 h 2188159"/>
                <a:gd name="connsiteX24" fmla="*/ 1734070 w 2362303"/>
                <a:gd name="connsiteY24" fmla="*/ 1444018 h 2188159"/>
                <a:gd name="connsiteX25" fmla="*/ 1744654 w 2362303"/>
                <a:gd name="connsiteY25" fmla="*/ 1549851 h 2188159"/>
                <a:gd name="connsiteX26" fmla="*/ 1747301 w 2362303"/>
                <a:gd name="connsiteY26" fmla="*/ 1637217 h 2188159"/>
                <a:gd name="connsiteX27" fmla="*/ 1779049 w 2362303"/>
                <a:gd name="connsiteY27" fmla="*/ 1780039 h 2188159"/>
                <a:gd name="connsiteX28" fmla="*/ 1743328 w 2362303"/>
                <a:gd name="connsiteY28" fmla="*/ 1846827 h 2188159"/>
                <a:gd name="connsiteX29" fmla="*/ 1673548 w 2362303"/>
                <a:gd name="connsiteY29" fmla="*/ 1806126 h 2188159"/>
                <a:gd name="connsiteX30" fmla="*/ 1636771 w 2362303"/>
                <a:gd name="connsiteY30" fmla="*/ 1687857 h 2188159"/>
                <a:gd name="connsiteX31" fmla="*/ 1559512 w 2362303"/>
                <a:gd name="connsiteY31" fmla="*/ 1578584 h 2188159"/>
                <a:gd name="connsiteX32" fmla="*/ 1511821 w 2362303"/>
                <a:gd name="connsiteY32" fmla="*/ 1454601 h 2188159"/>
                <a:gd name="connsiteX33" fmla="*/ 1382176 w 2362303"/>
                <a:gd name="connsiteY33" fmla="*/ 1327655 h 2188159"/>
                <a:gd name="connsiteX34" fmla="*/ 1284280 w 2362303"/>
                <a:gd name="connsiteY34" fmla="*/ 1441426 h 2188159"/>
                <a:gd name="connsiteX35" fmla="*/ 1284230 w 2362303"/>
                <a:gd name="connsiteY35" fmla="*/ 1669510 h 2188159"/>
                <a:gd name="connsiteX36" fmla="*/ 1252529 w 2362303"/>
                <a:gd name="connsiteY36" fmla="*/ 1886171 h 2188159"/>
                <a:gd name="connsiteX37" fmla="*/ 988763 w 2362303"/>
                <a:gd name="connsiteY37" fmla="*/ 1962847 h 2188159"/>
                <a:gd name="connsiteX38" fmla="*/ 802038 w 2362303"/>
                <a:gd name="connsiteY38" fmla="*/ 1914926 h 2188159"/>
                <a:gd name="connsiteX39" fmla="*/ 726135 w 2362303"/>
                <a:gd name="connsiteY39" fmla="*/ 1884199 h 2188159"/>
                <a:gd name="connsiteX40" fmla="*/ 718643 w 2362303"/>
                <a:gd name="connsiteY40" fmla="*/ 2004982 h 2188159"/>
                <a:gd name="connsiteX41" fmla="*/ 644321 w 2362303"/>
                <a:gd name="connsiteY41" fmla="*/ 2067533 h 2188159"/>
                <a:gd name="connsiteX42" fmla="*/ 543511 w 2362303"/>
                <a:gd name="connsiteY42" fmla="*/ 1975724 h 2188159"/>
                <a:gd name="connsiteX43" fmla="*/ 526919 w 2362303"/>
                <a:gd name="connsiteY43" fmla="*/ 2154428 h 2188159"/>
                <a:gd name="connsiteX44" fmla="*/ 471547 w 2362303"/>
                <a:gd name="connsiteY44" fmla="*/ 2093993 h 2188159"/>
                <a:gd name="connsiteX45" fmla="*/ 461809 w 2362303"/>
                <a:gd name="connsiteY45" fmla="*/ 1973890 h 2188159"/>
                <a:gd name="connsiteX46" fmla="*/ 394024 w 2362303"/>
                <a:gd name="connsiteY46" fmla="*/ 2188159 h 2188159"/>
                <a:gd name="connsiteX47" fmla="*/ 308368 w 2362303"/>
                <a:gd name="connsiteY47" fmla="*/ 2147095 h 2188159"/>
                <a:gd name="connsiteX48" fmla="*/ 277808 w 2362303"/>
                <a:gd name="connsiteY48" fmla="*/ 2105919 h 2188159"/>
                <a:gd name="connsiteX49" fmla="*/ 237569 w 2362303"/>
                <a:gd name="connsiteY49" fmla="*/ 2068548 h 2188159"/>
                <a:gd name="connsiteX50" fmla="*/ 119664 w 2362303"/>
                <a:gd name="connsiteY50" fmla="*/ 2101018 h 2188159"/>
                <a:gd name="connsiteX51" fmla="*/ 126334 w 2362303"/>
                <a:gd name="connsiteY51" fmla="*/ 2030297 h 2188159"/>
                <a:gd name="connsiteX52" fmla="*/ 270807 w 2362303"/>
                <a:gd name="connsiteY52" fmla="*/ 1998578 h 2188159"/>
                <a:gd name="connsiteX53" fmla="*/ 61647 w 2362303"/>
                <a:gd name="connsiteY53" fmla="*/ 1962476 h 2188159"/>
                <a:gd name="connsiteX54" fmla="*/ 185642 w 2362303"/>
                <a:gd name="connsiteY54" fmla="*/ 1897956 h 2188159"/>
                <a:gd name="connsiteX55" fmla="*/ 0 w 2362303"/>
                <a:gd name="connsiteY55" fmla="*/ 1826715 h 2188159"/>
                <a:gd name="connsiteX56" fmla="*/ 58092 w 2362303"/>
                <a:gd name="connsiteY56" fmla="*/ 1694317 h 2188159"/>
                <a:gd name="connsiteX57" fmla="*/ 93180 w 2362303"/>
                <a:gd name="connsiteY57" fmla="*/ 1577473 h 2188159"/>
                <a:gd name="connsiteX58" fmla="*/ 165091 w 2362303"/>
                <a:gd name="connsiteY58" fmla="*/ 1547259 h 2188159"/>
                <a:gd name="connsiteX59" fmla="*/ 215714 w 2362303"/>
                <a:gd name="connsiteY59" fmla="*/ 1401036 h 2188159"/>
                <a:gd name="connsiteX60" fmla="*/ 341495 w 2362303"/>
                <a:gd name="connsiteY60" fmla="*/ 1329523 h 2188159"/>
                <a:gd name="connsiteX61" fmla="*/ 377020 w 2362303"/>
                <a:gd name="connsiteY61" fmla="*/ 1275227 h 2188159"/>
                <a:gd name="connsiteX62" fmla="*/ 495993 w 2362303"/>
                <a:gd name="connsiteY62" fmla="*/ 1092590 h 2188159"/>
                <a:gd name="connsiteX63" fmla="*/ 502238 w 2362303"/>
                <a:gd name="connsiteY63" fmla="*/ 1021107 h 2188159"/>
                <a:gd name="connsiteX64" fmla="*/ 511763 w 2362303"/>
                <a:gd name="connsiteY64" fmla="*/ 960812 h 2188159"/>
                <a:gd name="connsiteX65" fmla="*/ 547482 w 2362303"/>
                <a:gd name="connsiteY65" fmla="*/ 952051 h 2188159"/>
                <a:gd name="connsiteX66" fmla="*/ 576910 w 2362303"/>
                <a:gd name="connsiteY66" fmla="*/ 983142 h 2188159"/>
                <a:gd name="connsiteX67" fmla="*/ 595107 w 2362303"/>
                <a:gd name="connsiteY67" fmla="*/ 966338 h 2188159"/>
                <a:gd name="connsiteX68" fmla="*/ 593579 w 2362303"/>
                <a:gd name="connsiteY68" fmla="*/ 906088 h 2188159"/>
                <a:gd name="connsiteX69" fmla="*/ 645024 w 2362303"/>
                <a:gd name="connsiteY69" fmla="*/ 885556 h 2188159"/>
                <a:gd name="connsiteX70" fmla="*/ 687975 w 2362303"/>
                <a:gd name="connsiteY70" fmla="*/ 930620 h 2188159"/>
                <a:gd name="connsiteX71" fmla="*/ 704644 w 2362303"/>
                <a:gd name="connsiteY71" fmla="*/ 952051 h 2188159"/>
                <a:gd name="connsiteX72" fmla="*/ 733669 w 2362303"/>
                <a:gd name="connsiteY72" fmla="*/ 939380 h 2188159"/>
                <a:gd name="connsiteX73" fmla="*/ 742744 w 2362303"/>
                <a:gd name="connsiteY73" fmla="*/ 880613 h 2188159"/>
                <a:gd name="connsiteX74" fmla="*/ 743778 w 2362303"/>
                <a:gd name="connsiteY74" fmla="*/ 847186 h 2188159"/>
                <a:gd name="connsiteX75" fmla="*/ 764175 w 2362303"/>
                <a:gd name="connsiteY75" fmla="*/ 823463 h 2188159"/>
                <a:gd name="connsiteX76" fmla="*/ 819933 w 2362303"/>
                <a:gd name="connsiteY76" fmla="*/ 804952 h 2188159"/>
                <a:gd name="connsiteX77" fmla="*/ 852282 w 2362303"/>
                <a:gd name="connsiteY77" fmla="*/ 799651 h 2188159"/>
                <a:gd name="connsiteX78" fmla="*/ 870478 w 2362303"/>
                <a:gd name="connsiteY78" fmla="*/ 767167 h 2188159"/>
                <a:gd name="connsiteX79" fmla="*/ 895144 w 2362303"/>
                <a:gd name="connsiteY79" fmla="*/ 759170 h 2188159"/>
                <a:gd name="connsiteX80" fmla="*/ 911813 w 2362303"/>
                <a:gd name="connsiteY80" fmla="*/ 735357 h 2188159"/>
                <a:gd name="connsiteX81" fmla="*/ 935625 w 2362303"/>
                <a:gd name="connsiteY81" fmla="*/ 787745 h 2188159"/>
                <a:gd name="connsiteX82" fmla="*/ 978488 w 2362303"/>
                <a:gd name="connsiteY82" fmla="*/ 785364 h 2188159"/>
                <a:gd name="connsiteX83" fmla="*/ 1016588 w 2362303"/>
                <a:gd name="connsiteY83" fmla="*/ 797270 h 2188159"/>
                <a:gd name="connsiteX84" fmla="*/ 1040400 w 2362303"/>
                <a:gd name="connsiteY84" fmla="*/ 787745 h 2188159"/>
                <a:gd name="connsiteX85" fmla="*/ 1068975 w 2362303"/>
                <a:gd name="connsiteY85" fmla="*/ 859182 h 2188159"/>
                <a:gd name="connsiteX86" fmla="*/ 1093911 w 2362303"/>
                <a:gd name="connsiteY86" fmla="*/ 846872 h 2188159"/>
                <a:gd name="connsiteX87" fmla="*/ 1137043 w 2362303"/>
                <a:gd name="connsiteY87" fmla="*/ 852532 h 2188159"/>
                <a:gd name="connsiteX88" fmla="*/ 1171369 w 2362303"/>
                <a:gd name="connsiteY88" fmla="*/ 859182 h 2188159"/>
                <a:gd name="connsiteX89" fmla="*/ 1230720 w 2362303"/>
                <a:gd name="connsiteY89" fmla="*/ 914715 h 2188159"/>
                <a:gd name="connsiteX90" fmla="*/ 1259475 w 2362303"/>
                <a:gd name="connsiteY90" fmla="*/ 899663 h 2188159"/>
                <a:gd name="connsiteX91" fmla="*/ 1295194 w 2362303"/>
                <a:gd name="connsiteY91" fmla="*/ 923476 h 2188159"/>
                <a:gd name="connsiteX92" fmla="*/ 1347582 w 2362303"/>
                <a:gd name="connsiteY92" fmla="*/ 952051 h 2188159"/>
                <a:gd name="connsiteX93" fmla="*/ 1428544 w 2362303"/>
                <a:gd name="connsiteY93" fmla="*/ 956633 h 2188159"/>
                <a:gd name="connsiteX94" fmla="*/ 1452041 w 2362303"/>
                <a:gd name="connsiteY94" fmla="*/ 917680 h 2188159"/>
                <a:gd name="connsiteX95" fmla="*/ 1416638 w 2362303"/>
                <a:gd name="connsiteY95" fmla="*/ 875851 h 2188159"/>
                <a:gd name="connsiteX96" fmla="*/ 1341695 w 2362303"/>
                <a:gd name="connsiteY96" fmla="*/ 823687 h 2188159"/>
                <a:gd name="connsiteX97" fmla="*/ 1254713 w 2362303"/>
                <a:gd name="connsiteY97" fmla="*/ 778220 h 2188159"/>
                <a:gd name="connsiteX98" fmla="*/ 1169482 w 2362303"/>
                <a:gd name="connsiteY98" fmla="*/ 685396 h 2188159"/>
                <a:gd name="connsiteX99" fmla="*/ 1130888 w 2362303"/>
                <a:gd name="connsiteY99" fmla="*/ 663920 h 2188159"/>
                <a:gd name="connsiteX100" fmla="*/ 1049296 w 2362303"/>
                <a:gd name="connsiteY100" fmla="*/ 588124 h 2188159"/>
                <a:gd name="connsiteX101" fmla="*/ 1018969 w 2362303"/>
                <a:gd name="connsiteY101" fmla="*/ 521045 h 2188159"/>
                <a:gd name="connsiteX102" fmla="*/ 988013 w 2362303"/>
                <a:gd name="connsiteY102" fmla="*/ 471038 h 2188159"/>
                <a:gd name="connsiteX103" fmla="*/ 971029 w 2362303"/>
                <a:gd name="connsiteY103" fmla="*/ 455134 h 2188159"/>
                <a:gd name="connsiteX104" fmla="*/ 976106 w 2362303"/>
                <a:gd name="connsiteY104" fmla="*/ 418651 h 2188159"/>
                <a:gd name="connsiteX105" fmla="*/ 997538 w 2362303"/>
                <a:gd name="connsiteY105" fmla="*/ 378394 h 2188159"/>
                <a:gd name="connsiteX106" fmla="*/ 954675 w 2362303"/>
                <a:gd name="connsiteY106" fmla="*/ 378170 h 2188159"/>
                <a:gd name="connsiteX107" fmla="*/ 912756 w 2362303"/>
                <a:gd name="connsiteY107" fmla="*/ 353099 h 2188159"/>
                <a:gd name="connsiteX108" fmla="*/ 904669 w 2362303"/>
                <a:gd name="connsiteY108" fmla="*/ 290063 h 2188159"/>
                <a:gd name="connsiteX109" fmla="*/ 873713 w 2362303"/>
                <a:gd name="connsiteY109" fmla="*/ 275776 h 2188159"/>
                <a:gd name="connsiteX110" fmla="*/ 868141 w 2362303"/>
                <a:gd name="connsiteY110" fmla="*/ 252862 h 2188159"/>
                <a:gd name="connsiteX111" fmla="*/ 816563 w 2362303"/>
                <a:gd name="connsiteY111" fmla="*/ 256726 h 2188159"/>
                <a:gd name="connsiteX112" fmla="*/ 804657 w 2362303"/>
                <a:gd name="connsiteY112" fmla="*/ 240057 h 2188159"/>
                <a:gd name="connsiteX113" fmla="*/ 754650 w 2362303"/>
                <a:gd name="connsiteY113" fmla="*/ 247201 h 2188159"/>
                <a:gd name="connsiteX114" fmla="*/ 733219 w 2362303"/>
                <a:gd name="connsiteY114" fmla="*/ 235295 h 2188159"/>
                <a:gd name="connsiteX115" fmla="*/ 720594 w 2362303"/>
                <a:gd name="connsiteY115" fmla="*/ 193644 h 2188159"/>
                <a:gd name="connsiteX116" fmla="*/ 646774 w 2362303"/>
                <a:gd name="connsiteY116" fmla="*/ 215075 h 2188159"/>
                <a:gd name="connsiteX117" fmla="*/ 671307 w 2362303"/>
                <a:gd name="connsiteY117" fmla="*/ 178145 h 2188159"/>
                <a:gd name="connsiteX118" fmla="*/ 718932 w 2362303"/>
                <a:gd name="connsiteY118" fmla="*/ 154332 h 2188159"/>
                <a:gd name="connsiteX119" fmla="*/ 754651 w 2362303"/>
                <a:gd name="connsiteY119" fmla="*/ 142426 h 2188159"/>
                <a:gd name="connsiteX120" fmla="*/ 768937 w 2362303"/>
                <a:gd name="connsiteY120" fmla="*/ 92419 h 2188159"/>
                <a:gd name="connsiteX121" fmla="*/ 811800 w 2362303"/>
                <a:gd name="connsiteY121" fmla="*/ 97182 h 2188159"/>
                <a:gd name="connsiteX122" fmla="*/ 915137 w 2362303"/>
                <a:gd name="connsiteY122" fmla="*/ 41649 h 2188159"/>
                <a:gd name="connsiteX123" fmla="*/ 1148949 w 2362303"/>
                <a:gd name="connsiteY123" fmla="*/ 0 h 2188159"/>
                <a:gd name="connsiteX124" fmla="*/ 1247659 w 2362303"/>
                <a:gd name="connsiteY124" fmla="*/ 27677 h 2188159"/>
                <a:gd name="connsiteX125" fmla="*/ 1311863 w 2362303"/>
                <a:gd name="connsiteY125" fmla="*/ 61463 h 2188159"/>
                <a:gd name="connsiteX126" fmla="*/ 1354725 w 2362303"/>
                <a:gd name="connsiteY126" fmla="*/ 90038 h 2188159"/>
                <a:gd name="connsiteX127" fmla="*/ 1536823 w 2362303"/>
                <a:gd name="connsiteY127" fmla="*/ 102933 h 2188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Lst>
              <a:rect l="l" t="t" r="r" b="b"/>
              <a:pathLst>
                <a:path w="2362303" h="2188159">
                  <a:moveTo>
                    <a:pt x="1536823" y="102933"/>
                  </a:moveTo>
                  <a:lnTo>
                    <a:pt x="1455322" y="309068"/>
                  </a:lnTo>
                  <a:lnTo>
                    <a:pt x="1429443" y="464344"/>
                  </a:lnTo>
                  <a:lnTo>
                    <a:pt x="1584718" y="610993"/>
                  </a:lnTo>
                  <a:cubicBezTo>
                    <a:pt x="1641663" y="644626"/>
                    <a:pt x="1699036" y="641959"/>
                    <a:pt x="1760529" y="658206"/>
                  </a:cubicBezTo>
                  <a:cubicBezTo>
                    <a:pt x="1822022" y="674453"/>
                    <a:pt x="1909137" y="692601"/>
                    <a:pt x="1953675" y="708476"/>
                  </a:cubicBezTo>
                  <a:cubicBezTo>
                    <a:pt x="2000858" y="737580"/>
                    <a:pt x="2012858" y="738664"/>
                    <a:pt x="2038342" y="761392"/>
                  </a:cubicBezTo>
                  <a:lnTo>
                    <a:pt x="2085411" y="852781"/>
                  </a:lnTo>
                  <a:lnTo>
                    <a:pt x="2063633" y="1000919"/>
                  </a:lnTo>
                  <a:cubicBezTo>
                    <a:pt x="2087538" y="1048315"/>
                    <a:pt x="2129822" y="1103779"/>
                    <a:pt x="2178572" y="1145092"/>
                  </a:cubicBezTo>
                  <a:cubicBezTo>
                    <a:pt x="2227322" y="1186405"/>
                    <a:pt x="2266360" y="1217717"/>
                    <a:pt x="2305861" y="1254091"/>
                  </a:cubicBezTo>
                  <a:cubicBezTo>
                    <a:pt x="2377711" y="1309910"/>
                    <a:pt x="2309332" y="1244019"/>
                    <a:pt x="2309745" y="1336880"/>
                  </a:cubicBezTo>
                  <a:cubicBezTo>
                    <a:pt x="2303964" y="1402931"/>
                    <a:pt x="2209694" y="1360015"/>
                    <a:pt x="2197092" y="1385809"/>
                  </a:cubicBezTo>
                  <a:cubicBezTo>
                    <a:pt x="2184490" y="1411603"/>
                    <a:pt x="2229529" y="1464912"/>
                    <a:pt x="2234134" y="1491644"/>
                  </a:cubicBezTo>
                  <a:lnTo>
                    <a:pt x="2362303" y="1575304"/>
                  </a:lnTo>
                  <a:lnTo>
                    <a:pt x="2335157" y="1645553"/>
                  </a:lnTo>
                  <a:lnTo>
                    <a:pt x="2291915" y="1676585"/>
                  </a:lnTo>
                  <a:lnTo>
                    <a:pt x="2219927" y="1631356"/>
                  </a:lnTo>
                  <a:cubicBezTo>
                    <a:pt x="2177919" y="1620945"/>
                    <a:pt x="2141205" y="1565554"/>
                    <a:pt x="2099197" y="1555143"/>
                  </a:cubicBezTo>
                  <a:cubicBezTo>
                    <a:pt x="2089495" y="1610706"/>
                    <a:pt x="2013647" y="1367290"/>
                    <a:pt x="2003945" y="1422853"/>
                  </a:cubicBezTo>
                  <a:lnTo>
                    <a:pt x="1938701" y="1328572"/>
                  </a:lnTo>
                  <a:lnTo>
                    <a:pt x="1892949" y="1315125"/>
                  </a:lnTo>
                  <a:cubicBezTo>
                    <a:pt x="1839882" y="1281008"/>
                    <a:pt x="1866825" y="1380643"/>
                    <a:pt x="1839904" y="1330247"/>
                  </a:cubicBezTo>
                  <a:cubicBezTo>
                    <a:pt x="1826213" y="1255598"/>
                    <a:pt x="1815209" y="1350973"/>
                    <a:pt x="1797570" y="1369935"/>
                  </a:cubicBezTo>
                  <a:cubicBezTo>
                    <a:pt x="1779931" y="1388897"/>
                    <a:pt x="1749063" y="1450633"/>
                    <a:pt x="1734070" y="1444018"/>
                  </a:cubicBezTo>
                  <a:cubicBezTo>
                    <a:pt x="1715549" y="1406094"/>
                    <a:pt x="1742449" y="1517651"/>
                    <a:pt x="1744654" y="1549851"/>
                  </a:cubicBezTo>
                  <a:cubicBezTo>
                    <a:pt x="1746859" y="1582051"/>
                    <a:pt x="1728339" y="1575922"/>
                    <a:pt x="1747301" y="1637217"/>
                  </a:cubicBezTo>
                  <a:cubicBezTo>
                    <a:pt x="1766263" y="1698512"/>
                    <a:pt x="1784121" y="1713795"/>
                    <a:pt x="1779049" y="1780039"/>
                  </a:cubicBezTo>
                  <a:lnTo>
                    <a:pt x="1743328" y="1846827"/>
                  </a:lnTo>
                  <a:cubicBezTo>
                    <a:pt x="1730299" y="1853986"/>
                    <a:pt x="1686577" y="1798967"/>
                    <a:pt x="1673548" y="1806126"/>
                  </a:cubicBezTo>
                  <a:cubicBezTo>
                    <a:pt x="1599729" y="1769614"/>
                    <a:pt x="1724877" y="1707701"/>
                    <a:pt x="1636771" y="1687857"/>
                  </a:cubicBezTo>
                  <a:cubicBezTo>
                    <a:pt x="1603964" y="1601075"/>
                    <a:pt x="1557396" y="1632031"/>
                    <a:pt x="1559512" y="1578584"/>
                  </a:cubicBezTo>
                  <a:cubicBezTo>
                    <a:pt x="1577934" y="1507516"/>
                    <a:pt x="1541377" y="1496423"/>
                    <a:pt x="1511821" y="1454601"/>
                  </a:cubicBezTo>
                  <a:cubicBezTo>
                    <a:pt x="1482265" y="1412780"/>
                    <a:pt x="1420100" y="1329851"/>
                    <a:pt x="1382176" y="1327655"/>
                  </a:cubicBezTo>
                  <a:cubicBezTo>
                    <a:pt x="1344252" y="1325459"/>
                    <a:pt x="1305014" y="1400766"/>
                    <a:pt x="1284280" y="1441426"/>
                  </a:cubicBezTo>
                  <a:cubicBezTo>
                    <a:pt x="1263546" y="1482086"/>
                    <a:pt x="1306279" y="1618316"/>
                    <a:pt x="1284230" y="1669510"/>
                  </a:cubicBezTo>
                  <a:cubicBezTo>
                    <a:pt x="1238518" y="1719366"/>
                    <a:pt x="1298241" y="1836315"/>
                    <a:pt x="1252529" y="1886171"/>
                  </a:cubicBezTo>
                  <a:lnTo>
                    <a:pt x="988763" y="1962847"/>
                  </a:lnTo>
                  <a:cubicBezTo>
                    <a:pt x="906800" y="1971800"/>
                    <a:pt x="845809" y="1928034"/>
                    <a:pt x="802038" y="1914926"/>
                  </a:cubicBezTo>
                  <a:cubicBezTo>
                    <a:pt x="758267" y="1901818"/>
                    <a:pt x="745717" y="1868607"/>
                    <a:pt x="726135" y="1884199"/>
                  </a:cubicBezTo>
                  <a:cubicBezTo>
                    <a:pt x="694535" y="1932790"/>
                    <a:pt x="738487" y="1970454"/>
                    <a:pt x="718643" y="2004982"/>
                  </a:cubicBezTo>
                  <a:cubicBezTo>
                    <a:pt x="727374" y="2056179"/>
                    <a:pt x="653040" y="1981480"/>
                    <a:pt x="644321" y="2067533"/>
                  </a:cubicBezTo>
                  <a:cubicBezTo>
                    <a:pt x="620508" y="2119920"/>
                    <a:pt x="572616" y="1899524"/>
                    <a:pt x="543511" y="1975724"/>
                  </a:cubicBezTo>
                  <a:cubicBezTo>
                    <a:pt x="528280" y="2052932"/>
                    <a:pt x="507755" y="2024304"/>
                    <a:pt x="526919" y="2154428"/>
                  </a:cubicBezTo>
                  <a:cubicBezTo>
                    <a:pt x="517634" y="2184201"/>
                    <a:pt x="480832" y="2064220"/>
                    <a:pt x="471547" y="2093993"/>
                  </a:cubicBezTo>
                  <a:lnTo>
                    <a:pt x="461809" y="1973890"/>
                  </a:lnTo>
                  <a:lnTo>
                    <a:pt x="394024" y="2188159"/>
                  </a:lnTo>
                  <a:lnTo>
                    <a:pt x="308368" y="2147095"/>
                  </a:lnTo>
                  <a:cubicBezTo>
                    <a:pt x="307882" y="2119258"/>
                    <a:pt x="278294" y="2133756"/>
                    <a:pt x="277808" y="2105919"/>
                  </a:cubicBezTo>
                  <a:lnTo>
                    <a:pt x="237569" y="2068548"/>
                  </a:lnTo>
                  <a:cubicBezTo>
                    <a:pt x="201794" y="2027336"/>
                    <a:pt x="138203" y="2107393"/>
                    <a:pt x="119664" y="2101018"/>
                  </a:cubicBezTo>
                  <a:cubicBezTo>
                    <a:pt x="101125" y="2094643"/>
                    <a:pt x="120583" y="2093557"/>
                    <a:pt x="126334" y="2030297"/>
                  </a:cubicBezTo>
                  <a:lnTo>
                    <a:pt x="270807" y="1998578"/>
                  </a:lnTo>
                  <a:lnTo>
                    <a:pt x="61647" y="1962476"/>
                  </a:lnTo>
                  <a:cubicBezTo>
                    <a:pt x="89750" y="1925976"/>
                    <a:pt x="157539" y="1934456"/>
                    <a:pt x="185642" y="1897956"/>
                  </a:cubicBezTo>
                  <a:cubicBezTo>
                    <a:pt x="130601" y="1870798"/>
                    <a:pt x="55041" y="1853873"/>
                    <a:pt x="0" y="1826715"/>
                  </a:cubicBezTo>
                  <a:lnTo>
                    <a:pt x="58092" y="1694317"/>
                  </a:lnTo>
                  <a:lnTo>
                    <a:pt x="93180" y="1577473"/>
                  </a:lnTo>
                  <a:cubicBezTo>
                    <a:pt x="108368" y="1551640"/>
                    <a:pt x="149519" y="1580634"/>
                    <a:pt x="165091" y="1547259"/>
                  </a:cubicBezTo>
                  <a:cubicBezTo>
                    <a:pt x="180663" y="1513884"/>
                    <a:pt x="183668" y="1436002"/>
                    <a:pt x="215714" y="1401036"/>
                  </a:cubicBezTo>
                  <a:lnTo>
                    <a:pt x="341495" y="1329523"/>
                  </a:lnTo>
                  <a:lnTo>
                    <a:pt x="377020" y="1275227"/>
                  </a:lnTo>
                  <a:lnTo>
                    <a:pt x="495993" y="1092590"/>
                  </a:lnTo>
                  <a:cubicBezTo>
                    <a:pt x="501250" y="1068762"/>
                    <a:pt x="496981" y="1044935"/>
                    <a:pt x="502238" y="1021107"/>
                  </a:cubicBezTo>
                  <a:lnTo>
                    <a:pt x="511763" y="960812"/>
                  </a:lnTo>
                  <a:cubicBezTo>
                    <a:pt x="521288" y="964242"/>
                    <a:pt x="537957" y="948621"/>
                    <a:pt x="547482" y="952051"/>
                  </a:cubicBezTo>
                  <a:lnTo>
                    <a:pt x="576910" y="983142"/>
                  </a:lnTo>
                  <a:cubicBezTo>
                    <a:pt x="576626" y="971191"/>
                    <a:pt x="595391" y="978289"/>
                    <a:pt x="595107" y="966338"/>
                  </a:cubicBezTo>
                  <a:cubicBezTo>
                    <a:pt x="594598" y="946255"/>
                    <a:pt x="594088" y="926171"/>
                    <a:pt x="593579" y="906088"/>
                  </a:cubicBezTo>
                  <a:lnTo>
                    <a:pt x="645024" y="885556"/>
                  </a:lnTo>
                  <a:cubicBezTo>
                    <a:pt x="662516" y="895815"/>
                    <a:pt x="670483" y="920361"/>
                    <a:pt x="687975" y="930620"/>
                  </a:cubicBezTo>
                  <a:cubicBezTo>
                    <a:pt x="693531" y="931414"/>
                    <a:pt x="699088" y="951257"/>
                    <a:pt x="704644" y="952051"/>
                  </a:cubicBezTo>
                  <a:lnTo>
                    <a:pt x="733669" y="939380"/>
                  </a:lnTo>
                  <a:cubicBezTo>
                    <a:pt x="740663" y="916616"/>
                    <a:pt x="735750" y="903377"/>
                    <a:pt x="742744" y="880613"/>
                  </a:cubicBezTo>
                  <a:cubicBezTo>
                    <a:pt x="743089" y="869471"/>
                    <a:pt x="743433" y="858328"/>
                    <a:pt x="743778" y="847186"/>
                  </a:cubicBezTo>
                  <a:cubicBezTo>
                    <a:pt x="754546" y="842453"/>
                    <a:pt x="753407" y="828196"/>
                    <a:pt x="764175" y="823463"/>
                  </a:cubicBezTo>
                  <a:lnTo>
                    <a:pt x="819933" y="804952"/>
                  </a:lnTo>
                  <a:cubicBezTo>
                    <a:pt x="832303" y="798422"/>
                    <a:pt x="839912" y="806181"/>
                    <a:pt x="852282" y="799651"/>
                  </a:cubicBezTo>
                  <a:lnTo>
                    <a:pt x="870478" y="767167"/>
                  </a:lnTo>
                  <a:cubicBezTo>
                    <a:pt x="880288" y="770851"/>
                    <a:pt x="885334" y="755486"/>
                    <a:pt x="895144" y="759170"/>
                  </a:cubicBezTo>
                  <a:cubicBezTo>
                    <a:pt x="901494" y="761551"/>
                    <a:pt x="905463" y="732976"/>
                    <a:pt x="911813" y="735357"/>
                  </a:cubicBezTo>
                  <a:cubicBezTo>
                    <a:pt x="920544" y="740913"/>
                    <a:pt x="926894" y="782189"/>
                    <a:pt x="935625" y="787745"/>
                  </a:cubicBezTo>
                  <a:cubicBezTo>
                    <a:pt x="947531" y="794095"/>
                    <a:pt x="957057" y="788539"/>
                    <a:pt x="978488" y="785364"/>
                  </a:cubicBezTo>
                  <a:cubicBezTo>
                    <a:pt x="996744" y="795683"/>
                    <a:pt x="998332" y="786951"/>
                    <a:pt x="1016588" y="797270"/>
                  </a:cubicBezTo>
                  <a:cubicBezTo>
                    <a:pt x="1020557" y="799651"/>
                    <a:pt x="1036431" y="785364"/>
                    <a:pt x="1040400" y="787745"/>
                  </a:cubicBezTo>
                  <a:cubicBezTo>
                    <a:pt x="1048338" y="799651"/>
                    <a:pt x="1061037" y="847276"/>
                    <a:pt x="1068975" y="859182"/>
                  </a:cubicBezTo>
                  <a:lnTo>
                    <a:pt x="1093911" y="846872"/>
                  </a:lnTo>
                  <a:lnTo>
                    <a:pt x="1137043" y="852532"/>
                  </a:lnTo>
                  <a:cubicBezTo>
                    <a:pt x="1151660" y="857130"/>
                    <a:pt x="1156752" y="854584"/>
                    <a:pt x="1171369" y="859182"/>
                  </a:cubicBezTo>
                  <a:lnTo>
                    <a:pt x="1230720" y="914715"/>
                  </a:lnTo>
                  <a:cubicBezTo>
                    <a:pt x="1241893" y="916842"/>
                    <a:pt x="1248302" y="897536"/>
                    <a:pt x="1259475" y="899663"/>
                  </a:cubicBezTo>
                  <a:cubicBezTo>
                    <a:pt x="1271381" y="903632"/>
                    <a:pt x="1283288" y="919507"/>
                    <a:pt x="1295194" y="923476"/>
                  </a:cubicBezTo>
                  <a:cubicBezTo>
                    <a:pt x="1319007" y="930620"/>
                    <a:pt x="1323769" y="944907"/>
                    <a:pt x="1347582" y="952051"/>
                  </a:cubicBezTo>
                  <a:lnTo>
                    <a:pt x="1428544" y="956633"/>
                  </a:lnTo>
                  <a:lnTo>
                    <a:pt x="1452041" y="917680"/>
                  </a:lnTo>
                  <a:cubicBezTo>
                    <a:pt x="1443415" y="909293"/>
                    <a:pt x="1425264" y="884238"/>
                    <a:pt x="1416638" y="875851"/>
                  </a:cubicBezTo>
                  <a:lnTo>
                    <a:pt x="1341695" y="823687"/>
                  </a:lnTo>
                  <a:cubicBezTo>
                    <a:pt x="1315104" y="805431"/>
                    <a:pt x="1283415" y="801269"/>
                    <a:pt x="1254713" y="778220"/>
                  </a:cubicBezTo>
                  <a:cubicBezTo>
                    <a:pt x="1226011" y="755172"/>
                    <a:pt x="1190119" y="704446"/>
                    <a:pt x="1169482" y="685396"/>
                  </a:cubicBezTo>
                  <a:cubicBezTo>
                    <a:pt x="1148845" y="666346"/>
                    <a:pt x="1153697" y="689260"/>
                    <a:pt x="1130888" y="663920"/>
                  </a:cubicBezTo>
                  <a:cubicBezTo>
                    <a:pt x="1108079" y="638580"/>
                    <a:pt x="1066362" y="615905"/>
                    <a:pt x="1049296" y="588124"/>
                  </a:cubicBezTo>
                  <a:cubicBezTo>
                    <a:pt x="1042362" y="557827"/>
                    <a:pt x="1025903" y="551342"/>
                    <a:pt x="1018969" y="521045"/>
                  </a:cubicBezTo>
                  <a:cubicBezTo>
                    <a:pt x="1017382" y="505170"/>
                    <a:pt x="989600" y="486913"/>
                    <a:pt x="988013" y="471038"/>
                  </a:cubicBezTo>
                  <a:lnTo>
                    <a:pt x="971029" y="455134"/>
                  </a:lnTo>
                  <a:cubicBezTo>
                    <a:pt x="971928" y="439004"/>
                    <a:pt x="975207" y="434781"/>
                    <a:pt x="976106" y="418651"/>
                  </a:cubicBezTo>
                  <a:lnTo>
                    <a:pt x="997538" y="378394"/>
                  </a:lnTo>
                  <a:cubicBezTo>
                    <a:pt x="982457" y="371969"/>
                    <a:pt x="969756" y="384595"/>
                    <a:pt x="954675" y="378170"/>
                  </a:cubicBezTo>
                  <a:lnTo>
                    <a:pt x="912756" y="353099"/>
                  </a:lnTo>
                  <a:cubicBezTo>
                    <a:pt x="907679" y="342406"/>
                    <a:pt x="909746" y="300756"/>
                    <a:pt x="904669" y="290063"/>
                  </a:cubicBezTo>
                  <a:cubicBezTo>
                    <a:pt x="893557" y="278951"/>
                    <a:pt x="884825" y="286888"/>
                    <a:pt x="873713" y="275776"/>
                  </a:cubicBezTo>
                  <a:lnTo>
                    <a:pt x="868141" y="252862"/>
                  </a:lnTo>
                  <a:cubicBezTo>
                    <a:pt x="856505" y="248594"/>
                    <a:pt x="828199" y="260994"/>
                    <a:pt x="816563" y="256726"/>
                  </a:cubicBezTo>
                  <a:cubicBezTo>
                    <a:pt x="803998" y="256576"/>
                    <a:pt x="814976" y="241645"/>
                    <a:pt x="804657" y="240057"/>
                  </a:cubicBezTo>
                  <a:cubicBezTo>
                    <a:pt x="794338" y="238470"/>
                    <a:pt x="765762" y="249979"/>
                    <a:pt x="754650" y="247201"/>
                  </a:cubicBezTo>
                  <a:cubicBezTo>
                    <a:pt x="743538" y="244423"/>
                    <a:pt x="740086" y="242237"/>
                    <a:pt x="733219" y="235295"/>
                  </a:cubicBezTo>
                  <a:cubicBezTo>
                    <a:pt x="726352" y="228353"/>
                    <a:pt x="735002" y="197014"/>
                    <a:pt x="720594" y="193644"/>
                  </a:cubicBezTo>
                  <a:cubicBezTo>
                    <a:pt x="706186" y="190274"/>
                    <a:pt x="654988" y="217658"/>
                    <a:pt x="646774" y="215075"/>
                  </a:cubicBezTo>
                  <a:cubicBezTo>
                    <a:pt x="638560" y="212492"/>
                    <a:pt x="660471" y="187475"/>
                    <a:pt x="671307" y="178145"/>
                  </a:cubicBezTo>
                  <a:cubicBezTo>
                    <a:pt x="682143" y="168815"/>
                    <a:pt x="707820" y="158301"/>
                    <a:pt x="718932" y="154332"/>
                  </a:cubicBezTo>
                  <a:cubicBezTo>
                    <a:pt x="730044" y="150363"/>
                    <a:pt x="743142" y="153935"/>
                    <a:pt x="754651" y="142426"/>
                  </a:cubicBezTo>
                  <a:cubicBezTo>
                    <a:pt x="766557" y="133695"/>
                    <a:pt x="757031" y="101150"/>
                    <a:pt x="768937" y="92419"/>
                  </a:cubicBezTo>
                  <a:cubicBezTo>
                    <a:pt x="791956" y="83688"/>
                    <a:pt x="788781" y="105913"/>
                    <a:pt x="811800" y="97182"/>
                  </a:cubicBezTo>
                  <a:lnTo>
                    <a:pt x="915137" y="41649"/>
                  </a:lnTo>
                  <a:lnTo>
                    <a:pt x="1148949" y="0"/>
                  </a:lnTo>
                  <a:lnTo>
                    <a:pt x="1247659" y="27677"/>
                  </a:lnTo>
                  <a:cubicBezTo>
                    <a:pt x="1264298" y="31002"/>
                    <a:pt x="1295224" y="58138"/>
                    <a:pt x="1311863" y="61463"/>
                  </a:cubicBezTo>
                  <a:cubicBezTo>
                    <a:pt x="1325357" y="62257"/>
                    <a:pt x="1341231" y="89244"/>
                    <a:pt x="1354725" y="90038"/>
                  </a:cubicBezTo>
                  <a:lnTo>
                    <a:pt x="1536823" y="102933"/>
                  </a:lnTo>
                  <a:close/>
                </a:path>
              </a:pathLst>
            </a:custGeom>
            <a:solidFill>
              <a:srgbClr val="99CC00">
                <a:alpha val="40000"/>
              </a:srgb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solidFill>
                  <a:prstClr val="white"/>
                </a:solidFill>
              </a:endParaRPr>
            </a:p>
          </p:txBody>
        </p:sp>
        <p:sp>
          <p:nvSpPr>
            <p:cNvPr id="3" name="Freeform 2"/>
            <p:cNvSpPr/>
            <p:nvPr/>
          </p:nvSpPr>
          <p:spPr>
            <a:xfrm>
              <a:off x="5581933" y="975694"/>
              <a:ext cx="3066625" cy="1189959"/>
            </a:xfrm>
            <a:custGeom>
              <a:avLst/>
              <a:gdLst>
                <a:gd name="connsiteX0" fmla="*/ 1900237 w 1900237"/>
                <a:gd name="connsiteY0" fmla="*/ 309562 h 657225"/>
                <a:gd name="connsiteX1" fmla="*/ 1845469 w 1900237"/>
                <a:gd name="connsiteY1" fmla="*/ 309562 h 657225"/>
                <a:gd name="connsiteX2" fmla="*/ 1807369 w 1900237"/>
                <a:gd name="connsiteY2" fmla="*/ 278606 h 657225"/>
                <a:gd name="connsiteX3" fmla="*/ 1774031 w 1900237"/>
                <a:gd name="connsiteY3" fmla="*/ 250031 h 657225"/>
                <a:gd name="connsiteX4" fmla="*/ 1733550 w 1900237"/>
                <a:gd name="connsiteY4" fmla="*/ 228600 h 657225"/>
                <a:gd name="connsiteX5" fmla="*/ 1716881 w 1900237"/>
                <a:gd name="connsiteY5" fmla="*/ 223837 h 657225"/>
                <a:gd name="connsiteX6" fmla="*/ 1716881 w 1900237"/>
                <a:gd name="connsiteY6" fmla="*/ 223837 h 657225"/>
                <a:gd name="connsiteX7" fmla="*/ 1745456 w 1900237"/>
                <a:gd name="connsiteY7" fmla="*/ 216694 h 657225"/>
                <a:gd name="connsiteX8" fmla="*/ 1764506 w 1900237"/>
                <a:gd name="connsiteY8" fmla="*/ 209550 h 657225"/>
                <a:gd name="connsiteX9" fmla="*/ 1745456 w 1900237"/>
                <a:gd name="connsiteY9" fmla="*/ 200025 h 657225"/>
                <a:gd name="connsiteX10" fmla="*/ 1712119 w 1900237"/>
                <a:gd name="connsiteY10" fmla="*/ 190500 h 657225"/>
                <a:gd name="connsiteX11" fmla="*/ 1683544 w 1900237"/>
                <a:gd name="connsiteY11" fmla="*/ 176212 h 657225"/>
                <a:gd name="connsiteX12" fmla="*/ 1652587 w 1900237"/>
                <a:gd name="connsiteY12" fmla="*/ 159544 h 657225"/>
                <a:gd name="connsiteX13" fmla="*/ 1631156 w 1900237"/>
                <a:gd name="connsiteY13" fmla="*/ 145256 h 657225"/>
                <a:gd name="connsiteX14" fmla="*/ 1626394 w 1900237"/>
                <a:gd name="connsiteY14" fmla="*/ 126206 h 657225"/>
                <a:gd name="connsiteX15" fmla="*/ 1654969 w 1900237"/>
                <a:gd name="connsiteY15" fmla="*/ 135731 h 657225"/>
                <a:gd name="connsiteX16" fmla="*/ 1654969 w 1900237"/>
                <a:gd name="connsiteY16" fmla="*/ 135731 h 657225"/>
                <a:gd name="connsiteX17" fmla="*/ 1683544 w 1900237"/>
                <a:gd name="connsiteY17" fmla="*/ 138112 h 657225"/>
                <a:gd name="connsiteX18" fmla="*/ 1728787 w 1900237"/>
                <a:gd name="connsiteY18" fmla="*/ 147637 h 657225"/>
                <a:gd name="connsiteX19" fmla="*/ 1728787 w 1900237"/>
                <a:gd name="connsiteY19" fmla="*/ 147637 h 657225"/>
                <a:gd name="connsiteX20" fmla="*/ 1709737 w 1900237"/>
                <a:gd name="connsiteY20" fmla="*/ 116681 h 657225"/>
                <a:gd name="connsiteX21" fmla="*/ 1674019 w 1900237"/>
                <a:gd name="connsiteY21" fmla="*/ 123825 h 657225"/>
                <a:gd name="connsiteX22" fmla="*/ 1650206 w 1900237"/>
                <a:gd name="connsiteY22" fmla="*/ 116681 h 657225"/>
                <a:gd name="connsiteX23" fmla="*/ 1624012 w 1900237"/>
                <a:gd name="connsiteY23" fmla="*/ 114300 h 657225"/>
                <a:gd name="connsiteX24" fmla="*/ 1597819 w 1900237"/>
                <a:gd name="connsiteY24" fmla="*/ 123825 h 657225"/>
                <a:gd name="connsiteX25" fmla="*/ 1569244 w 1900237"/>
                <a:gd name="connsiteY25" fmla="*/ 130969 h 657225"/>
                <a:gd name="connsiteX26" fmla="*/ 1540669 w 1900237"/>
                <a:gd name="connsiteY26" fmla="*/ 130969 h 657225"/>
                <a:gd name="connsiteX27" fmla="*/ 1514475 w 1900237"/>
                <a:gd name="connsiteY27" fmla="*/ 116681 h 657225"/>
                <a:gd name="connsiteX28" fmla="*/ 1490662 w 1900237"/>
                <a:gd name="connsiteY28" fmla="*/ 128587 h 657225"/>
                <a:gd name="connsiteX29" fmla="*/ 1476375 w 1900237"/>
                <a:gd name="connsiteY29" fmla="*/ 123825 h 657225"/>
                <a:gd name="connsiteX30" fmla="*/ 1440656 w 1900237"/>
                <a:gd name="connsiteY30" fmla="*/ 130969 h 657225"/>
                <a:gd name="connsiteX31" fmla="*/ 1404937 w 1900237"/>
                <a:gd name="connsiteY31" fmla="*/ 130969 h 657225"/>
                <a:gd name="connsiteX32" fmla="*/ 1381125 w 1900237"/>
                <a:gd name="connsiteY32" fmla="*/ 126206 h 657225"/>
                <a:gd name="connsiteX33" fmla="*/ 1359694 w 1900237"/>
                <a:gd name="connsiteY33" fmla="*/ 111919 h 657225"/>
                <a:gd name="connsiteX34" fmla="*/ 1359694 w 1900237"/>
                <a:gd name="connsiteY34" fmla="*/ 97631 h 657225"/>
                <a:gd name="connsiteX35" fmla="*/ 1335881 w 1900237"/>
                <a:gd name="connsiteY35" fmla="*/ 133350 h 657225"/>
                <a:gd name="connsiteX36" fmla="*/ 1340644 w 1900237"/>
                <a:gd name="connsiteY36" fmla="*/ 154781 h 657225"/>
                <a:gd name="connsiteX37" fmla="*/ 1345406 w 1900237"/>
                <a:gd name="connsiteY37" fmla="*/ 171450 h 657225"/>
                <a:gd name="connsiteX38" fmla="*/ 1390650 w 1900237"/>
                <a:gd name="connsiteY38" fmla="*/ 157162 h 657225"/>
                <a:gd name="connsiteX39" fmla="*/ 1426369 w 1900237"/>
                <a:gd name="connsiteY39" fmla="*/ 154781 h 657225"/>
                <a:gd name="connsiteX40" fmla="*/ 1466850 w 1900237"/>
                <a:gd name="connsiteY40" fmla="*/ 147637 h 657225"/>
                <a:gd name="connsiteX41" fmla="*/ 1488281 w 1900237"/>
                <a:gd name="connsiteY41" fmla="*/ 147637 h 657225"/>
                <a:gd name="connsiteX42" fmla="*/ 1514475 w 1900237"/>
                <a:gd name="connsiteY42" fmla="*/ 145256 h 657225"/>
                <a:gd name="connsiteX43" fmla="*/ 1540669 w 1900237"/>
                <a:gd name="connsiteY43" fmla="*/ 161925 h 657225"/>
                <a:gd name="connsiteX44" fmla="*/ 1562100 w 1900237"/>
                <a:gd name="connsiteY44" fmla="*/ 161925 h 657225"/>
                <a:gd name="connsiteX45" fmla="*/ 1593056 w 1900237"/>
                <a:gd name="connsiteY45" fmla="*/ 171450 h 657225"/>
                <a:gd name="connsiteX46" fmla="*/ 1607344 w 1900237"/>
                <a:gd name="connsiteY46" fmla="*/ 180975 h 657225"/>
                <a:gd name="connsiteX47" fmla="*/ 1607344 w 1900237"/>
                <a:gd name="connsiteY47" fmla="*/ 200025 h 657225"/>
                <a:gd name="connsiteX48" fmla="*/ 1535906 w 1900237"/>
                <a:gd name="connsiteY48" fmla="*/ 197644 h 657225"/>
                <a:gd name="connsiteX49" fmla="*/ 1447800 w 1900237"/>
                <a:gd name="connsiteY49" fmla="*/ 207169 h 657225"/>
                <a:gd name="connsiteX50" fmla="*/ 1362075 w 1900237"/>
                <a:gd name="connsiteY50" fmla="*/ 214312 h 657225"/>
                <a:gd name="connsiteX51" fmla="*/ 1252537 w 1900237"/>
                <a:gd name="connsiteY51" fmla="*/ 238125 h 657225"/>
                <a:gd name="connsiteX52" fmla="*/ 1152525 w 1900237"/>
                <a:gd name="connsiteY52" fmla="*/ 266700 h 657225"/>
                <a:gd name="connsiteX53" fmla="*/ 1064419 w 1900237"/>
                <a:gd name="connsiteY53" fmla="*/ 309562 h 657225"/>
                <a:gd name="connsiteX54" fmla="*/ 1004887 w 1900237"/>
                <a:gd name="connsiteY54" fmla="*/ 342900 h 657225"/>
                <a:gd name="connsiteX55" fmla="*/ 926306 w 1900237"/>
                <a:gd name="connsiteY55" fmla="*/ 369094 h 657225"/>
                <a:gd name="connsiteX56" fmla="*/ 838200 w 1900237"/>
                <a:gd name="connsiteY56" fmla="*/ 400050 h 657225"/>
                <a:gd name="connsiteX57" fmla="*/ 804862 w 1900237"/>
                <a:gd name="connsiteY57" fmla="*/ 411956 h 657225"/>
                <a:gd name="connsiteX58" fmla="*/ 783431 w 1900237"/>
                <a:gd name="connsiteY58" fmla="*/ 404812 h 657225"/>
                <a:gd name="connsiteX59" fmla="*/ 792956 w 1900237"/>
                <a:gd name="connsiteY59" fmla="*/ 381000 h 657225"/>
                <a:gd name="connsiteX60" fmla="*/ 807244 w 1900237"/>
                <a:gd name="connsiteY60" fmla="*/ 364331 h 657225"/>
                <a:gd name="connsiteX61" fmla="*/ 819150 w 1900237"/>
                <a:gd name="connsiteY61" fmla="*/ 345281 h 657225"/>
                <a:gd name="connsiteX62" fmla="*/ 819150 w 1900237"/>
                <a:gd name="connsiteY62" fmla="*/ 345281 h 657225"/>
                <a:gd name="connsiteX63" fmla="*/ 850106 w 1900237"/>
                <a:gd name="connsiteY63" fmla="*/ 323850 h 657225"/>
                <a:gd name="connsiteX64" fmla="*/ 871537 w 1900237"/>
                <a:gd name="connsiteY64" fmla="*/ 330994 h 657225"/>
                <a:gd name="connsiteX65" fmla="*/ 881062 w 1900237"/>
                <a:gd name="connsiteY65" fmla="*/ 359569 h 657225"/>
                <a:gd name="connsiteX66" fmla="*/ 897731 w 1900237"/>
                <a:gd name="connsiteY66" fmla="*/ 357187 h 657225"/>
                <a:gd name="connsiteX67" fmla="*/ 895350 w 1900237"/>
                <a:gd name="connsiteY67" fmla="*/ 338137 h 657225"/>
                <a:gd name="connsiteX68" fmla="*/ 895350 w 1900237"/>
                <a:gd name="connsiteY68" fmla="*/ 338137 h 657225"/>
                <a:gd name="connsiteX69" fmla="*/ 904875 w 1900237"/>
                <a:gd name="connsiteY69" fmla="*/ 309562 h 657225"/>
                <a:gd name="connsiteX70" fmla="*/ 923925 w 1900237"/>
                <a:gd name="connsiteY70" fmla="*/ 300037 h 657225"/>
                <a:gd name="connsiteX71" fmla="*/ 902494 w 1900237"/>
                <a:gd name="connsiteY71" fmla="*/ 302419 h 657225"/>
                <a:gd name="connsiteX72" fmla="*/ 859631 w 1900237"/>
                <a:gd name="connsiteY72" fmla="*/ 311944 h 657225"/>
                <a:gd name="connsiteX73" fmla="*/ 838200 w 1900237"/>
                <a:gd name="connsiteY73" fmla="*/ 304800 h 657225"/>
                <a:gd name="connsiteX74" fmla="*/ 809625 w 1900237"/>
                <a:gd name="connsiteY74" fmla="*/ 304800 h 657225"/>
                <a:gd name="connsiteX75" fmla="*/ 800100 w 1900237"/>
                <a:gd name="connsiteY75" fmla="*/ 295275 h 657225"/>
                <a:gd name="connsiteX76" fmla="*/ 823912 w 1900237"/>
                <a:gd name="connsiteY76" fmla="*/ 283369 h 657225"/>
                <a:gd name="connsiteX77" fmla="*/ 873919 w 1900237"/>
                <a:gd name="connsiteY77" fmla="*/ 271462 h 657225"/>
                <a:gd name="connsiteX78" fmla="*/ 904875 w 1900237"/>
                <a:gd name="connsiteY78" fmla="*/ 264319 h 657225"/>
                <a:gd name="connsiteX79" fmla="*/ 928687 w 1900237"/>
                <a:gd name="connsiteY79" fmla="*/ 247650 h 657225"/>
                <a:gd name="connsiteX80" fmla="*/ 1007269 w 1900237"/>
                <a:gd name="connsiteY80" fmla="*/ 230981 h 657225"/>
                <a:gd name="connsiteX81" fmla="*/ 1026319 w 1900237"/>
                <a:gd name="connsiteY81" fmla="*/ 219075 h 657225"/>
                <a:gd name="connsiteX82" fmla="*/ 995362 w 1900237"/>
                <a:gd name="connsiteY82" fmla="*/ 214312 h 657225"/>
                <a:gd name="connsiteX83" fmla="*/ 926306 w 1900237"/>
                <a:gd name="connsiteY83" fmla="*/ 230981 h 657225"/>
                <a:gd name="connsiteX84" fmla="*/ 883444 w 1900237"/>
                <a:gd name="connsiteY84" fmla="*/ 242887 h 657225"/>
                <a:gd name="connsiteX85" fmla="*/ 859631 w 1900237"/>
                <a:gd name="connsiteY85" fmla="*/ 259556 h 657225"/>
                <a:gd name="connsiteX86" fmla="*/ 816769 w 1900237"/>
                <a:gd name="connsiteY86" fmla="*/ 266700 h 657225"/>
                <a:gd name="connsiteX87" fmla="*/ 795337 w 1900237"/>
                <a:gd name="connsiteY87" fmla="*/ 261937 h 657225"/>
                <a:gd name="connsiteX88" fmla="*/ 771525 w 1900237"/>
                <a:gd name="connsiteY88" fmla="*/ 266700 h 657225"/>
                <a:gd name="connsiteX89" fmla="*/ 752475 w 1900237"/>
                <a:gd name="connsiteY89" fmla="*/ 252412 h 657225"/>
                <a:gd name="connsiteX90" fmla="*/ 731044 w 1900237"/>
                <a:gd name="connsiteY90" fmla="*/ 245269 h 657225"/>
                <a:gd name="connsiteX91" fmla="*/ 700087 w 1900237"/>
                <a:gd name="connsiteY91" fmla="*/ 245269 h 657225"/>
                <a:gd name="connsiteX92" fmla="*/ 681037 w 1900237"/>
                <a:gd name="connsiteY92" fmla="*/ 252412 h 657225"/>
                <a:gd name="connsiteX93" fmla="*/ 681037 w 1900237"/>
                <a:gd name="connsiteY93" fmla="*/ 233362 h 657225"/>
                <a:gd name="connsiteX94" fmla="*/ 673894 w 1900237"/>
                <a:gd name="connsiteY94" fmla="*/ 207169 h 657225"/>
                <a:gd name="connsiteX95" fmla="*/ 666750 w 1900237"/>
                <a:gd name="connsiteY95" fmla="*/ 176212 h 657225"/>
                <a:gd name="connsiteX96" fmla="*/ 671512 w 1900237"/>
                <a:gd name="connsiteY96" fmla="*/ 147637 h 657225"/>
                <a:gd name="connsiteX97" fmla="*/ 685800 w 1900237"/>
                <a:gd name="connsiteY97" fmla="*/ 126206 h 657225"/>
                <a:gd name="connsiteX98" fmla="*/ 654844 w 1900237"/>
                <a:gd name="connsiteY98" fmla="*/ 152400 h 657225"/>
                <a:gd name="connsiteX99" fmla="*/ 628650 w 1900237"/>
                <a:gd name="connsiteY99" fmla="*/ 152400 h 657225"/>
                <a:gd name="connsiteX100" fmla="*/ 595312 w 1900237"/>
                <a:gd name="connsiteY100" fmla="*/ 154781 h 657225"/>
                <a:gd name="connsiteX101" fmla="*/ 566737 w 1900237"/>
                <a:gd name="connsiteY101" fmla="*/ 147637 h 657225"/>
                <a:gd name="connsiteX102" fmla="*/ 542925 w 1900237"/>
                <a:gd name="connsiteY102" fmla="*/ 126206 h 657225"/>
                <a:gd name="connsiteX103" fmla="*/ 519112 w 1900237"/>
                <a:gd name="connsiteY103" fmla="*/ 119062 h 657225"/>
                <a:gd name="connsiteX104" fmla="*/ 473869 w 1900237"/>
                <a:gd name="connsiteY104" fmla="*/ 126206 h 657225"/>
                <a:gd name="connsiteX105" fmla="*/ 431006 w 1900237"/>
                <a:gd name="connsiteY105" fmla="*/ 133350 h 657225"/>
                <a:gd name="connsiteX106" fmla="*/ 385762 w 1900237"/>
                <a:gd name="connsiteY106" fmla="*/ 140494 h 657225"/>
                <a:gd name="connsiteX107" fmla="*/ 366712 w 1900237"/>
                <a:gd name="connsiteY107" fmla="*/ 128587 h 657225"/>
                <a:gd name="connsiteX108" fmla="*/ 361950 w 1900237"/>
                <a:gd name="connsiteY108" fmla="*/ 111919 h 657225"/>
                <a:gd name="connsiteX109" fmla="*/ 352425 w 1900237"/>
                <a:gd name="connsiteY109" fmla="*/ 88106 h 657225"/>
                <a:gd name="connsiteX110" fmla="*/ 352425 w 1900237"/>
                <a:gd name="connsiteY110" fmla="*/ 88106 h 657225"/>
                <a:gd name="connsiteX111" fmla="*/ 357187 w 1900237"/>
                <a:gd name="connsiteY111" fmla="*/ 140494 h 657225"/>
                <a:gd name="connsiteX112" fmla="*/ 371475 w 1900237"/>
                <a:gd name="connsiteY112" fmla="*/ 157162 h 657225"/>
                <a:gd name="connsiteX113" fmla="*/ 421481 w 1900237"/>
                <a:gd name="connsiteY113" fmla="*/ 161925 h 657225"/>
                <a:gd name="connsiteX114" fmla="*/ 471487 w 1900237"/>
                <a:gd name="connsiteY114" fmla="*/ 150019 h 657225"/>
                <a:gd name="connsiteX115" fmla="*/ 504825 w 1900237"/>
                <a:gd name="connsiteY115" fmla="*/ 145256 h 657225"/>
                <a:gd name="connsiteX116" fmla="*/ 535781 w 1900237"/>
                <a:gd name="connsiteY116" fmla="*/ 152400 h 657225"/>
                <a:gd name="connsiteX117" fmla="*/ 552450 w 1900237"/>
                <a:gd name="connsiteY117" fmla="*/ 178594 h 657225"/>
                <a:gd name="connsiteX118" fmla="*/ 578644 w 1900237"/>
                <a:gd name="connsiteY118" fmla="*/ 178594 h 657225"/>
                <a:gd name="connsiteX119" fmla="*/ 614362 w 1900237"/>
                <a:gd name="connsiteY119" fmla="*/ 173831 h 657225"/>
                <a:gd name="connsiteX120" fmla="*/ 642937 w 1900237"/>
                <a:gd name="connsiteY120" fmla="*/ 183356 h 657225"/>
                <a:gd name="connsiteX121" fmla="*/ 650081 w 1900237"/>
                <a:gd name="connsiteY121" fmla="*/ 228600 h 657225"/>
                <a:gd name="connsiteX122" fmla="*/ 661987 w 1900237"/>
                <a:gd name="connsiteY122" fmla="*/ 266700 h 657225"/>
                <a:gd name="connsiteX123" fmla="*/ 661987 w 1900237"/>
                <a:gd name="connsiteY123" fmla="*/ 283369 h 657225"/>
                <a:gd name="connsiteX124" fmla="*/ 652462 w 1900237"/>
                <a:gd name="connsiteY124" fmla="*/ 300037 h 657225"/>
                <a:gd name="connsiteX125" fmla="*/ 635794 w 1900237"/>
                <a:gd name="connsiteY125" fmla="*/ 309562 h 657225"/>
                <a:gd name="connsiteX126" fmla="*/ 614362 w 1900237"/>
                <a:gd name="connsiteY126" fmla="*/ 314325 h 657225"/>
                <a:gd name="connsiteX127" fmla="*/ 592931 w 1900237"/>
                <a:gd name="connsiteY127" fmla="*/ 314325 h 657225"/>
                <a:gd name="connsiteX128" fmla="*/ 581025 w 1900237"/>
                <a:gd name="connsiteY128" fmla="*/ 323850 h 657225"/>
                <a:gd name="connsiteX129" fmla="*/ 581025 w 1900237"/>
                <a:gd name="connsiteY129" fmla="*/ 323850 h 657225"/>
                <a:gd name="connsiteX130" fmla="*/ 611981 w 1900237"/>
                <a:gd name="connsiteY130" fmla="*/ 326231 h 657225"/>
                <a:gd name="connsiteX131" fmla="*/ 628650 w 1900237"/>
                <a:gd name="connsiteY131" fmla="*/ 338137 h 657225"/>
                <a:gd name="connsiteX132" fmla="*/ 650081 w 1900237"/>
                <a:gd name="connsiteY132" fmla="*/ 328612 h 657225"/>
                <a:gd name="connsiteX133" fmla="*/ 650081 w 1900237"/>
                <a:gd name="connsiteY133" fmla="*/ 328612 h 657225"/>
                <a:gd name="connsiteX134" fmla="*/ 676275 w 1900237"/>
                <a:gd name="connsiteY134" fmla="*/ 330994 h 657225"/>
                <a:gd name="connsiteX135" fmla="*/ 692944 w 1900237"/>
                <a:gd name="connsiteY135" fmla="*/ 319087 h 657225"/>
                <a:gd name="connsiteX136" fmla="*/ 721519 w 1900237"/>
                <a:gd name="connsiteY136" fmla="*/ 357187 h 657225"/>
                <a:gd name="connsiteX137" fmla="*/ 721519 w 1900237"/>
                <a:gd name="connsiteY137" fmla="*/ 397669 h 657225"/>
                <a:gd name="connsiteX138" fmla="*/ 714375 w 1900237"/>
                <a:gd name="connsiteY138" fmla="*/ 419100 h 657225"/>
                <a:gd name="connsiteX139" fmla="*/ 692944 w 1900237"/>
                <a:gd name="connsiteY139" fmla="*/ 440531 h 657225"/>
                <a:gd name="connsiteX140" fmla="*/ 654844 w 1900237"/>
                <a:gd name="connsiteY140" fmla="*/ 454819 h 657225"/>
                <a:gd name="connsiteX141" fmla="*/ 640556 w 1900237"/>
                <a:gd name="connsiteY141" fmla="*/ 471487 h 657225"/>
                <a:gd name="connsiteX142" fmla="*/ 623887 w 1900237"/>
                <a:gd name="connsiteY142" fmla="*/ 492919 h 657225"/>
                <a:gd name="connsiteX143" fmla="*/ 595312 w 1900237"/>
                <a:gd name="connsiteY143" fmla="*/ 500062 h 657225"/>
                <a:gd name="connsiteX144" fmla="*/ 578644 w 1900237"/>
                <a:gd name="connsiteY144" fmla="*/ 507206 h 657225"/>
                <a:gd name="connsiteX145" fmla="*/ 564356 w 1900237"/>
                <a:gd name="connsiteY145" fmla="*/ 509587 h 657225"/>
                <a:gd name="connsiteX146" fmla="*/ 557212 w 1900237"/>
                <a:gd name="connsiteY146" fmla="*/ 495300 h 657225"/>
                <a:gd name="connsiteX147" fmla="*/ 557212 w 1900237"/>
                <a:gd name="connsiteY147" fmla="*/ 495300 h 657225"/>
                <a:gd name="connsiteX148" fmla="*/ 547687 w 1900237"/>
                <a:gd name="connsiteY148" fmla="*/ 521494 h 657225"/>
                <a:gd name="connsiteX149" fmla="*/ 528637 w 1900237"/>
                <a:gd name="connsiteY149" fmla="*/ 535781 h 657225"/>
                <a:gd name="connsiteX150" fmla="*/ 511969 w 1900237"/>
                <a:gd name="connsiteY150" fmla="*/ 542925 h 657225"/>
                <a:gd name="connsiteX151" fmla="*/ 511969 w 1900237"/>
                <a:gd name="connsiteY151" fmla="*/ 521494 h 657225"/>
                <a:gd name="connsiteX152" fmla="*/ 500062 w 1900237"/>
                <a:gd name="connsiteY152" fmla="*/ 500062 h 657225"/>
                <a:gd name="connsiteX153" fmla="*/ 502444 w 1900237"/>
                <a:gd name="connsiteY153" fmla="*/ 545306 h 657225"/>
                <a:gd name="connsiteX154" fmla="*/ 490537 w 1900237"/>
                <a:gd name="connsiteY154" fmla="*/ 561975 h 657225"/>
                <a:gd name="connsiteX155" fmla="*/ 481012 w 1900237"/>
                <a:gd name="connsiteY155" fmla="*/ 552450 h 657225"/>
                <a:gd name="connsiteX156" fmla="*/ 459581 w 1900237"/>
                <a:gd name="connsiteY156" fmla="*/ 545306 h 657225"/>
                <a:gd name="connsiteX157" fmla="*/ 442912 w 1900237"/>
                <a:gd name="connsiteY157" fmla="*/ 540544 h 657225"/>
                <a:gd name="connsiteX158" fmla="*/ 426244 w 1900237"/>
                <a:gd name="connsiteY158" fmla="*/ 569119 h 657225"/>
                <a:gd name="connsiteX159" fmla="*/ 428625 w 1900237"/>
                <a:gd name="connsiteY159" fmla="*/ 597694 h 657225"/>
                <a:gd name="connsiteX160" fmla="*/ 416719 w 1900237"/>
                <a:gd name="connsiteY160" fmla="*/ 621506 h 657225"/>
                <a:gd name="connsiteX161" fmla="*/ 388144 w 1900237"/>
                <a:gd name="connsiteY161" fmla="*/ 628650 h 657225"/>
                <a:gd name="connsiteX162" fmla="*/ 369094 w 1900237"/>
                <a:gd name="connsiteY162" fmla="*/ 642937 h 657225"/>
                <a:gd name="connsiteX163" fmla="*/ 326231 w 1900237"/>
                <a:gd name="connsiteY163" fmla="*/ 657225 h 657225"/>
                <a:gd name="connsiteX164" fmla="*/ 300037 w 1900237"/>
                <a:gd name="connsiteY164" fmla="*/ 645319 h 657225"/>
                <a:gd name="connsiteX165" fmla="*/ 283369 w 1900237"/>
                <a:gd name="connsiteY165" fmla="*/ 635794 h 657225"/>
                <a:gd name="connsiteX166" fmla="*/ 264319 w 1900237"/>
                <a:gd name="connsiteY166" fmla="*/ 631031 h 657225"/>
                <a:gd name="connsiteX167" fmla="*/ 242887 w 1900237"/>
                <a:gd name="connsiteY167" fmla="*/ 614362 h 657225"/>
                <a:gd name="connsiteX168" fmla="*/ 242887 w 1900237"/>
                <a:gd name="connsiteY168" fmla="*/ 614362 h 657225"/>
                <a:gd name="connsiteX169" fmla="*/ 242887 w 1900237"/>
                <a:gd name="connsiteY169" fmla="*/ 614362 h 657225"/>
                <a:gd name="connsiteX170" fmla="*/ 209550 w 1900237"/>
                <a:gd name="connsiteY170" fmla="*/ 576262 h 657225"/>
                <a:gd name="connsiteX171" fmla="*/ 200025 w 1900237"/>
                <a:gd name="connsiteY171" fmla="*/ 564356 h 657225"/>
                <a:gd name="connsiteX172" fmla="*/ 190500 w 1900237"/>
                <a:gd name="connsiteY172" fmla="*/ 566737 h 657225"/>
                <a:gd name="connsiteX173" fmla="*/ 190500 w 1900237"/>
                <a:gd name="connsiteY173" fmla="*/ 552450 h 657225"/>
                <a:gd name="connsiteX174" fmla="*/ 185737 w 1900237"/>
                <a:gd name="connsiteY174" fmla="*/ 538162 h 657225"/>
                <a:gd name="connsiteX175" fmla="*/ 169069 w 1900237"/>
                <a:gd name="connsiteY175" fmla="*/ 542925 h 657225"/>
                <a:gd name="connsiteX176" fmla="*/ 161925 w 1900237"/>
                <a:gd name="connsiteY176" fmla="*/ 521494 h 657225"/>
                <a:gd name="connsiteX177" fmla="*/ 147637 w 1900237"/>
                <a:gd name="connsiteY177" fmla="*/ 502444 h 657225"/>
                <a:gd name="connsiteX178" fmla="*/ 161925 w 1900237"/>
                <a:gd name="connsiteY178" fmla="*/ 490537 h 657225"/>
                <a:gd name="connsiteX179" fmla="*/ 154781 w 1900237"/>
                <a:gd name="connsiteY179" fmla="*/ 466725 h 657225"/>
                <a:gd name="connsiteX180" fmla="*/ 138112 w 1900237"/>
                <a:gd name="connsiteY180" fmla="*/ 454819 h 657225"/>
                <a:gd name="connsiteX181" fmla="*/ 145256 w 1900237"/>
                <a:gd name="connsiteY181" fmla="*/ 438150 h 657225"/>
                <a:gd name="connsiteX182" fmla="*/ 140494 w 1900237"/>
                <a:gd name="connsiteY182" fmla="*/ 421481 h 657225"/>
                <a:gd name="connsiteX183" fmla="*/ 126206 w 1900237"/>
                <a:gd name="connsiteY183" fmla="*/ 407194 h 657225"/>
                <a:gd name="connsiteX184" fmla="*/ 138112 w 1900237"/>
                <a:gd name="connsiteY184" fmla="*/ 392906 h 657225"/>
                <a:gd name="connsiteX185" fmla="*/ 135731 w 1900237"/>
                <a:gd name="connsiteY185" fmla="*/ 342900 h 657225"/>
                <a:gd name="connsiteX186" fmla="*/ 130969 w 1900237"/>
                <a:gd name="connsiteY186" fmla="*/ 326231 h 657225"/>
                <a:gd name="connsiteX187" fmla="*/ 119062 w 1900237"/>
                <a:gd name="connsiteY187" fmla="*/ 297656 h 657225"/>
                <a:gd name="connsiteX188" fmla="*/ 107156 w 1900237"/>
                <a:gd name="connsiteY188" fmla="*/ 290512 h 657225"/>
                <a:gd name="connsiteX189" fmla="*/ 119062 w 1900237"/>
                <a:gd name="connsiteY189" fmla="*/ 254794 h 657225"/>
                <a:gd name="connsiteX190" fmla="*/ 133350 w 1900237"/>
                <a:gd name="connsiteY190" fmla="*/ 183356 h 657225"/>
                <a:gd name="connsiteX191" fmla="*/ 133350 w 1900237"/>
                <a:gd name="connsiteY191" fmla="*/ 140494 h 657225"/>
                <a:gd name="connsiteX192" fmla="*/ 133350 w 1900237"/>
                <a:gd name="connsiteY192" fmla="*/ 140494 h 657225"/>
                <a:gd name="connsiteX193" fmla="*/ 116681 w 1900237"/>
                <a:gd name="connsiteY193" fmla="*/ 104775 h 657225"/>
                <a:gd name="connsiteX194" fmla="*/ 95250 w 1900237"/>
                <a:gd name="connsiteY194" fmla="*/ 90487 h 657225"/>
                <a:gd name="connsiteX195" fmla="*/ 88106 w 1900237"/>
                <a:gd name="connsiteY195" fmla="*/ 73819 h 657225"/>
                <a:gd name="connsiteX196" fmla="*/ 71437 w 1900237"/>
                <a:gd name="connsiteY196" fmla="*/ 52387 h 657225"/>
                <a:gd name="connsiteX197" fmla="*/ 52387 w 1900237"/>
                <a:gd name="connsiteY197" fmla="*/ 28575 h 657225"/>
                <a:gd name="connsiteX198" fmla="*/ 26194 w 1900237"/>
                <a:gd name="connsiteY198" fmla="*/ 19050 h 657225"/>
                <a:gd name="connsiteX199" fmla="*/ 0 w 1900237"/>
                <a:gd name="connsiteY199" fmla="*/ 0 h 657225"/>
                <a:gd name="connsiteX200" fmla="*/ 1888331 w 1900237"/>
                <a:gd name="connsiteY200" fmla="*/ 4762 h 657225"/>
                <a:gd name="connsiteX201" fmla="*/ 1900237 w 1900237"/>
                <a:gd name="connsiteY201" fmla="*/ 309562 h 657225"/>
                <a:gd name="connsiteX0" fmla="*/ 2066924 w 2066924"/>
                <a:gd name="connsiteY0" fmla="*/ 962025 h 1309688"/>
                <a:gd name="connsiteX1" fmla="*/ 2012156 w 2066924"/>
                <a:gd name="connsiteY1" fmla="*/ 962025 h 1309688"/>
                <a:gd name="connsiteX2" fmla="*/ 1974056 w 2066924"/>
                <a:gd name="connsiteY2" fmla="*/ 931069 h 1309688"/>
                <a:gd name="connsiteX3" fmla="*/ 1940718 w 2066924"/>
                <a:gd name="connsiteY3" fmla="*/ 902494 h 1309688"/>
                <a:gd name="connsiteX4" fmla="*/ 1900237 w 2066924"/>
                <a:gd name="connsiteY4" fmla="*/ 881063 h 1309688"/>
                <a:gd name="connsiteX5" fmla="*/ 1883568 w 2066924"/>
                <a:gd name="connsiteY5" fmla="*/ 876300 h 1309688"/>
                <a:gd name="connsiteX6" fmla="*/ 1883568 w 2066924"/>
                <a:gd name="connsiteY6" fmla="*/ 876300 h 1309688"/>
                <a:gd name="connsiteX7" fmla="*/ 1912143 w 2066924"/>
                <a:gd name="connsiteY7" fmla="*/ 869157 h 1309688"/>
                <a:gd name="connsiteX8" fmla="*/ 1931193 w 2066924"/>
                <a:gd name="connsiteY8" fmla="*/ 862013 h 1309688"/>
                <a:gd name="connsiteX9" fmla="*/ 1912143 w 2066924"/>
                <a:gd name="connsiteY9" fmla="*/ 852488 h 1309688"/>
                <a:gd name="connsiteX10" fmla="*/ 1878806 w 2066924"/>
                <a:gd name="connsiteY10" fmla="*/ 842963 h 1309688"/>
                <a:gd name="connsiteX11" fmla="*/ 1850231 w 2066924"/>
                <a:gd name="connsiteY11" fmla="*/ 828675 h 1309688"/>
                <a:gd name="connsiteX12" fmla="*/ 1819274 w 2066924"/>
                <a:gd name="connsiteY12" fmla="*/ 812007 h 1309688"/>
                <a:gd name="connsiteX13" fmla="*/ 1797843 w 2066924"/>
                <a:gd name="connsiteY13" fmla="*/ 797719 h 1309688"/>
                <a:gd name="connsiteX14" fmla="*/ 1793081 w 2066924"/>
                <a:gd name="connsiteY14" fmla="*/ 778669 h 1309688"/>
                <a:gd name="connsiteX15" fmla="*/ 1821656 w 2066924"/>
                <a:gd name="connsiteY15" fmla="*/ 788194 h 1309688"/>
                <a:gd name="connsiteX16" fmla="*/ 1821656 w 2066924"/>
                <a:gd name="connsiteY16" fmla="*/ 788194 h 1309688"/>
                <a:gd name="connsiteX17" fmla="*/ 1850231 w 2066924"/>
                <a:gd name="connsiteY17" fmla="*/ 790575 h 1309688"/>
                <a:gd name="connsiteX18" fmla="*/ 1895474 w 2066924"/>
                <a:gd name="connsiteY18" fmla="*/ 800100 h 1309688"/>
                <a:gd name="connsiteX19" fmla="*/ 1895474 w 2066924"/>
                <a:gd name="connsiteY19" fmla="*/ 800100 h 1309688"/>
                <a:gd name="connsiteX20" fmla="*/ 1876424 w 2066924"/>
                <a:gd name="connsiteY20" fmla="*/ 769144 h 1309688"/>
                <a:gd name="connsiteX21" fmla="*/ 1840706 w 2066924"/>
                <a:gd name="connsiteY21" fmla="*/ 776288 h 1309688"/>
                <a:gd name="connsiteX22" fmla="*/ 1816893 w 2066924"/>
                <a:gd name="connsiteY22" fmla="*/ 769144 h 1309688"/>
                <a:gd name="connsiteX23" fmla="*/ 1790699 w 2066924"/>
                <a:gd name="connsiteY23" fmla="*/ 766763 h 1309688"/>
                <a:gd name="connsiteX24" fmla="*/ 1764506 w 2066924"/>
                <a:gd name="connsiteY24" fmla="*/ 776288 h 1309688"/>
                <a:gd name="connsiteX25" fmla="*/ 1735931 w 2066924"/>
                <a:gd name="connsiteY25" fmla="*/ 783432 h 1309688"/>
                <a:gd name="connsiteX26" fmla="*/ 1707356 w 2066924"/>
                <a:gd name="connsiteY26" fmla="*/ 783432 h 1309688"/>
                <a:gd name="connsiteX27" fmla="*/ 1681162 w 2066924"/>
                <a:gd name="connsiteY27" fmla="*/ 769144 h 1309688"/>
                <a:gd name="connsiteX28" fmla="*/ 1657349 w 2066924"/>
                <a:gd name="connsiteY28" fmla="*/ 781050 h 1309688"/>
                <a:gd name="connsiteX29" fmla="*/ 1643062 w 2066924"/>
                <a:gd name="connsiteY29" fmla="*/ 776288 h 1309688"/>
                <a:gd name="connsiteX30" fmla="*/ 1607343 w 2066924"/>
                <a:gd name="connsiteY30" fmla="*/ 783432 h 1309688"/>
                <a:gd name="connsiteX31" fmla="*/ 1571624 w 2066924"/>
                <a:gd name="connsiteY31" fmla="*/ 783432 h 1309688"/>
                <a:gd name="connsiteX32" fmla="*/ 1547812 w 2066924"/>
                <a:gd name="connsiteY32" fmla="*/ 778669 h 1309688"/>
                <a:gd name="connsiteX33" fmla="*/ 1526381 w 2066924"/>
                <a:gd name="connsiteY33" fmla="*/ 764382 h 1309688"/>
                <a:gd name="connsiteX34" fmla="*/ 1526381 w 2066924"/>
                <a:gd name="connsiteY34" fmla="*/ 750094 h 1309688"/>
                <a:gd name="connsiteX35" fmla="*/ 1502568 w 2066924"/>
                <a:gd name="connsiteY35" fmla="*/ 785813 h 1309688"/>
                <a:gd name="connsiteX36" fmla="*/ 1507331 w 2066924"/>
                <a:gd name="connsiteY36" fmla="*/ 807244 h 1309688"/>
                <a:gd name="connsiteX37" fmla="*/ 1512093 w 2066924"/>
                <a:gd name="connsiteY37" fmla="*/ 823913 h 1309688"/>
                <a:gd name="connsiteX38" fmla="*/ 1557337 w 2066924"/>
                <a:gd name="connsiteY38" fmla="*/ 809625 h 1309688"/>
                <a:gd name="connsiteX39" fmla="*/ 1593056 w 2066924"/>
                <a:gd name="connsiteY39" fmla="*/ 807244 h 1309688"/>
                <a:gd name="connsiteX40" fmla="*/ 1633537 w 2066924"/>
                <a:gd name="connsiteY40" fmla="*/ 800100 h 1309688"/>
                <a:gd name="connsiteX41" fmla="*/ 1654968 w 2066924"/>
                <a:gd name="connsiteY41" fmla="*/ 800100 h 1309688"/>
                <a:gd name="connsiteX42" fmla="*/ 1681162 w 2066924"/>
                <a:gd name="connsiteY42" fmla="*/ 797719 h 1309688"/>
                <a:gd name="connsiteX43" fmla="*/ 1707356 w 2066924"/>
                <a:gd name="connsiteY43" fmla="*/ 814388 h 1309688"/>
                <a:gd name="connsiteX44" fmla="*/ 1728787 w 2066924"/>
                <a:gd name="connsiteY44" fmla="*/ 814388 h 1309688"/>
                <a:gd name="connsiteX45" fmla="*/ 1759743 w 2066924"/>
                <a:gd name="connsiteY45" fmla="*/ 823913 h 1309688"/>
                <a:gd name="connsiteX46" fmla="*/ 1774031 w 2066924"/>
                <a:gd name="connsiteY46" fmla="*/ 833438 h 1309688"/>
                <a:gd name="connsiteX47" fmla="*/ 1774031 w 2066924"/>
                <a:gd name="connsiteY47" fmla="*/ 852488 h 1309688"/>
                <a:gd name="connsiteX48" fmla="*/ 1702593 w 2066924"/>
                <a:gd name="connsiteY48" fmla="*/ 850107 h 1309688"/>
                <a:gd name="connsiteX49" fmla="*/ 1614487 w 2066924"/>
                <a:gd name="connsiteY49" fmla="*/ 859632 h 1309688"/>
                <a:gd name="connsiteX50" fmla="*/ 1528762 w 2066924"/>
                <a:gd name="connsiteY50" fmla="*/ 866775 h 1309688"/>
                <a:gd name="connsiteX51" fmla="*/ 1419224 w 2066924"/>
                <a:gd name="connsiteY51" fmla="*/ 890588 h 1309688"/>
                <a:gd name="connsiteX52" fmla="*/ 1319212 w 2066924"/>
                <a:gd name="connsiteY52" fmla="*/ 919163 h 1309688"/>
                <a:gd name="connsiteX53" fmla="*/ 1231106 w 2066924"/>
                <a:gd name="connsiteY53" fmla="*/ 962025 h 1309688"/>
                <a:gd name="connsiteX54" fmla="*/ 1171574 w 2066924"/>
                <a:gd name="connsiteY54" fmla="*/ 995363 h 1309688"/>
                <a:gd name="connsiteX55" fmla="*/ 1092993 w 2066924"/>
                <a:gd name="connsiteY55" fmla="*/ 1021557 h 1309688"/>
                <a:gd name="connsiteX56" fmla="*/ 1004887 w 2066924"/>
                <a:gd name="connsiteY56" fmla="*/ 1052513 h 1309688"/>
                <a:gd name="connsiteX57" fmla="*/ 971549 w 2066924"/>
                <a:gd name="connsiteY57" fmla="*/ 1064419 h 1309688"/>
                <a:gd name="connsiteX58" fmla="*/ 950118 w 2066924"/>
                <a:gd name="connsiteY58" fmla="*/ 1057275 h 1309688"/>
                <a:gd name="connsiteX59" fmla="*/ 959643 w 2066924"/>
                <a:gd name="connsiteY59" fmla="*/ 1033463 h 1309688"/>
                <a:gd name="connsiteX60" fmla="*/ 973931 w 2066924"/>
                <a:gd name="connsiteY60" fmla="*/ 1016794 h 1309688"/>
                <a:gd name="connsiteX61" fmla="*/ 985837 w 2066924"/>
                <a:gd name="connsiteY61" fmla="*/ 997744 h 1309688"/>
                <a:gd name="connsiteX62" fmla="*/ 985837 w 2066924"/>
                <a:gd name="connsiteY62" fmla="*/ 997744 h 1309688"/>
                <a:gd name="connsiteX63" fmla="*/ 1016793 w 2066924"/>
                <a:gd name="connsiteY63" fmla="*/ 976313 h 1309688"/>
                <a:gd name="connsiteX64" fmla="*/ 1038224 w 2066924"/>
                <a:gd name="connsiteY64" fmla="*/ 983457 h 1309688"/>
                <a:gd name="connsiteX65" fmla="*/ 1047749 w 2066924"/>
                <a:gd name="connsiteY65" fmla="*/ 1012032 h 1309688"/>
                <a:gd name="connsiteX66" fmla="*/ 1064418 w 2066924"/>
                <a:gd name="connsiteY66" fmla="*/ 1009650 h 1309688"/>
                <a:gd name="connsiteX67" fmla="*/ 1062037 w 2066924"/>
                <a:gd name="connsiteY67" fmla="*/ 990600 h 1309688"/>
                <a:gd name="connsiteX68" fmla="*/ 1062037 w 2066924"/>
                <a:gd name="connsiteY68" fmla="*/ 990600 h 1309688"/>
                <a:gd name="connsiteX69" fmla="*/ 1071562 w 2066924"/>
                <a:gd name="connsiteY69" fmla="*/ 962025 h 1309688"/>
                <a:gd name="connsiteX70" fmla="*/ 1090612 w 2066924"/>
                <a:gd name="connsiteY70" fmla="*/ 952500 h 1309688"/>
                <a:gd name="connsiteX71" fmla="*/ 1069181 w 2066924"/>
                <a:gd name="connsiteY71" fmla="*/ 954882 h 1309688"/>
                <a:gd name="connsiteX72" fmla="*/ 1026318 w 2066924"/>
                <a:gd name="connsiteY72" fmla="*/ 964407 h 1309688"/>
                <a:gd name="connsiteX73" fmla="*/ 1004887 w 2066924"/>
                <a:gd name="connsiteY73" fmla="*/ 957263 h 1309688"/>
                <a:gd name="connsiteX74" fmla="*/ 976312 w 2066924"/>
                <a:gd name="connsiteY74" fmla="*/ 957263 h 1309688"/>
                <a:gd name="connsiteX75" fmla="*/ 966787 w 2066924"/>
                <a:gd name="connsiteY75" fmla="*/ 947738 h 1309688"/>
                <a:gd name="connsiteX76" fmla="*/ 990599 w 2066924"/>
                <a:gd name="connsiteY76" fmla="*/ 935832 h 1309688"/>
                <a:gd name="connsiteX77" fmla="*/ 1040606 w 2066924"/>
                <a:gd name="connsiteY77" fmla="*/ 923925 h 1309688"/>
                <a:gd name="connsiteX78" fmla="*/ 1071562 w 2066924"/>
                <a:gd name="connsiteY78" fmla="*/ 916782 h 1309688"/>
                <a:gd name="connsiteX79" fmla="*/ 1095374 w 2066924"/>
                <a:gd name="connsiteY79" fmla="*/ 900113 h 1309688"/>
                <a:gd name="connsiteX80" fmla="*/ 1173956 w 2066924"/>
                <a:gd name="connsiteY80" fmla="*/ 883444 h 1309688"/>
                <a:gd name="connsiteX81" fmla="*/ 1193006 w 2066924"/>
                <a:gd name="connsiteY81" fmla="*/ 871538 h 1309688"/>
                <a:gd name="connsiteX82" fmla="*/ 1162049 w 2066924"/>
                <a:gd name="connsiteY82" fmla="*/ 866775 h 1309688"/>
                <a:gd name="connsiteX83" fmla="*/ 1092993 w 2066924"/>
                <a:gd name="connsiteY83" fmla="*/ 883444 h 1309688"/>
                <a:gd name="connsiteX84" fmla="*/ 1050131 w 2066924"/>
                <a:gd name="connsiteY84" fmla="*/ 895350 h 1309688"/>
                <a:gd name="connsiteX85" fmla="*/ 1026318 w 2066924"/>
                <a:gd name="connsiteY85" fmla="*/ 912019 h 1309688"/>
                <a:gd name="connsiteX86" fmla="*/ 983456 w 2066924"/>
                <a:gd name="connsiteY86" fmla="*/ 919163 h 1309688"/>
                <a:gd name="connsiteX87" fmla="*/ 962024 w 2066924"/>
                <a:gd name="connsiteY87" fmla="*/ 914400 h 1309688"/>
                <a:gd name="connsiteX88" fmla="*/ 938212 w 2066924"/>
                <a:gd name="connsiteY88" fmla="*/ 919163 h 1309688"/>
                <a:gd name="connsiteX89" fmla="*/ 919162 w 2066924"/>
                <a:gd name="connsiteY89" fmla="*/ 904875 h 1309688"/>
                <a:gd name="connsiteX90" fmla="*/ 897731 w 2066924"/>
                <a:gd name="connsiteY90" fmla="*/ 897732 h 1309688"/>
                <a:gd name="connsiteX91" fmla="*/ 866774 w 2066924"/>
                <a:gd name="connsiteY91" fmla="*/ 897732 h 1309688"/>
                <a:gd name="connsiteX92" fmla="*/ 847724 w 2066924"/>
                <a:gd name="connsiteY92" fmla="*/ 904875 h 1309688"/>
                <a:gd name="connsiteX93" fmla="*/ 847724 w 2066924"/>
                <a:gd name="connsiteY93" fmla="*/ 885825 h 1309688"/>
                <a:gd name="connsiteX94" fmla="*/ 840581 w 2066924"/>
                <a:gd name="connsiteY94" fmla="*/ 859632 h 1309688"/>
                <a:gd name="connsiteX95" fmla="*/ 833437 w 2066924"/>
                <a:gd name="connsiteY95" fmla="*/ 828675 h 1309688"/>
                <a:gd name="connsiteX96" fmla="*/ 838199 w 2066924"/>
                <a:gd name="connsiteY96" fmla="*/ 800100 h 1309688"/>
                <a:gd name="connsiteX97" fmla="*/ 852487 w 2066924"/>
                <a:gd name="connsiteY97" fmla="*/ 778669 h 1309688"/>
                <a:gd name="connsiteX98" fmla="*/ 821531 w 2066924"/>
                <a:gd name="connsiteY98" fmla="*/ 804863 h 1309688"/>
                <a:gd name="connsiteX99" fmla="*/ 795337 w 2066924"/>
                <a:gd name="connsiteY99" fmla="*/ 804863 h 1309688"/>
                <a:gd name="connsiteX100" fmla="*/ 761999 w 2066924"/>
                <a:gd name="connsiteY100" fmla="*/ 807244 h 1309688"/>
                <a:gd name="connsiteX101" fmla="*/ 733424 w 2066924"/>
                <a:gd name="connsiteY101" fmla="*/ 800100 h 1309688"/>
                <a:gd name="connsiteX102" fmla="*/ 709612 w 2066924"/>
                <a:gd name="connsiteY102" fmla="*/ 778669 h 1309688"/>
                <a:gd name="connsiteX103" fmla="*/ 685799 w 2066924"/>
                <a:gd name="connsiteY103" fmla="*/ 771525 h 1309688"/>
                <a:gd name="connsiteX104" fmla="*/ 640556 w 2066924"/>
                <a:gd name="connsiteY104" fmla="*/ 778669 h 1309688"/>
                <a:gd name="connsiteX105" fmla="*/ 597693 w 2066924"/>
                <a:gd name="connsiteY105" fmla="*/ 785813 h 1309688"/>
                <a:gd name="connsiteX106" fmla="*/ 552449 w 2066924"/>
                <a:gd name="connsiteY106" fmla="*/ 792957 h 1309688"/>
                <a:gd name="connsiteX107" fmla="*/ 533399 w 2066924"/>
                <a:gd name="connsiteY107" fmla="*/ 781050 h 1309688"/>
                <a:gd name="connsiteX108" fmla="*/ 528637 w 2066924"/>
                <a:gd name="connsiteY108" fmla="*/ 764382 h 1309688"/>
                <a:gd name="connsiteX109" fmla="*/ 519112 w 2066924"/>
                <a:gd name="connsiteY109" fmla="*/ 740569 h 1309688"/>
                <a:gd name="connsiteX110" fmla="*/ 519112 w 2066924"/>
                <a:gd name="connsiteY110" fmla="*/ 740569 h 1309688"/>
                <a:gd name="connsiteX111" fmla="*/ 523874 w 2066924"/>
                <a:gd name="connsiteY111" fmla="*/ 792957 h 1309688"/>
                <a:gd name="connsiteX112" fmla="*/ 538162 w 2066924"/>
                <a:gd name="connsiteY112" fmla="*/ 809625 h 1309688"/>
                <a:gd name="connsiteX113" fmla="*/ 588168 w 2066924"/>
                <a:gd name="connsiteY113" fmla="*/ 814388 h 1309688"/>
                <a:gd name="connsiteX114" fmla="*/ 638174 w 2066924"/>
                <a:gd name="connsiteY114" fmla="*/ 802482 h 1309688"/>
                <a:gd name="connsiteX115" fmla="*/ 671512 w 2066924"/>
                <a:gd name="connsiteY115" fmla="*/ 797719 h 1309688"/>
                <a:gd name="connsiteX116" fmla="*/ 702468 w 2066924"/>
                <a:gd name="connsiteY116" fmla="*/ 804863 h 1309688"/>
                <a:gd name="connsiteX117" fmla="*/ 719137 w 2066924"/>
                <a:gd name="connsiteY117" fmla="*/ 831057 h 1309688"/>
                <a:gd name="connsiteX118" fmla="*/ 745331 w 2066924"/>
                <a:gd name="connsiteY118" fmla="*/ 831057 h 1309688"/>
                <a:gd name="connsiteX119" fmla="*/ 781049 w 2066924"/>
                <a:gd name="connsiteY119" fmla="*/ 826294 h 1309688"/>
                <a:gd name="connsiteX120" fmla="*/ 809624 w 2066924"/>
                <a:gd name="connsiteY120" fmla="*/ 835819 h 1309688"/>
                <a:gd name="connsiteX121" fmla="*/ 816768 w 2066924"/>
                <a:gd name="connsiteY121" fmla="*/ 881063 h 1309688"/>
                <a:gd name="connsiteX122" fmla="*/ 828674 w 2066924"/>
                <a:gd name="connsiteY122" fmla="*/ 919163 h 1309688"/>
                <a:gd name="connsiteX123" fmla="*/ 828674 w 2066924"/>
                <a:gd name="connsiteY123" fmla="*/ 935832 h 1309688"/>
                <a:gd name="connsiteX124" fmla="*/ 819149 w 2066924"/>
                <a:gd name="connsiteY124" fmla="*/ 952500 h 1309688"/>
                <a:gd name="connsiteX125" fmla="*/ 802481 w 2066924"/>
                <a:gd name="connsiteY125" fmla="*/ 962025 h 1309688"/>
                <a:gd name="connsiteX126" fmla="*/ 781049 w 2066924"/>
                <a:gd name="connsiteY126" fmla="*/ 966788 h 1309688"/>
                <a:gd name="connsiteX127" fmla="*/ 759618 w 2066924"/>
                <a:gd name="connsiteY127" fmla="*/ 966788 h 1309688"/>
                <a:gd name="connsiteX128" fmla="*/ 747712 w 2066924"/>
                <a:gd name="connsiteY128" fmla="*/ 976313 h 1309688"/>
                <a:gd name="connsiteX129" fmla="*/ 747712 w 2066924"/>
                <a:gd name="connsiteY129" fmla="*/ 976313 h 1309688"/>
                <a:gd name="connsiteX130" fmla="*/ 778668 w 2066924"/>
                <a:gd name="connsiteY130" fmla="*/ 978694 h 1309688"/>
                <a:gd name="connsiteX131" fmla="*/ 795337 w 2066924"/>
                <a:gd name="connsiteY131" fmla="*/ 990600 h 1309688"/>
                <a:gd name="connsiteX132" fmla="*/ 816768 w 2066924"/>
                <a:gd name="connsiteY132" fmla="*/ 981075 h 1309688"/>
                <a:gd name="connsiteX133" fmla="*/ 816768 w 2066924"/>
                <a:gd name="connsiteY133" fmla="*/ 981075 h 1309688"/>
                <a:gd name="connsiteX134" fmla="*/ 842962 w 2066924"/>
                <a:gd name="connsiteY134" fmla="*/ 983457 h 1309688"/>
                <a:gd name="connsiteX135" fmla="*/ 859631 w 2066924"/>
                <a:gd name="connsiteY135" fmla="*/ 971550 h 1309688"/>
                <a:gd name="connsiteX136" fmla="*/ 888206 w 2066924"/>
                <a:gd name="connsiteY136" fmla="*/ 1009650 h 1309688"/>
                <a:gd name="connsiteX137" fmla="*/ 888206 w 2066924"/>
                <a:gd name="connsiteY137" fmla="*/ 1050132 h 1309688"/>
                <a:gd name="connsiteX138" fmla="*/ 881062 w 2066924"/>
                <a:gd name="connsiteY138" fmla="*/ 1071563 h 1309688"/>
                <a:gd name="connsiteX139" fmla="*/ 859631 w 2066924"/>
                <a:gd name="connsiteY139" fmla="*/ 1092994 h 1309688"/>
                <a:gd name="connsiteX140" fmla="*/ 821531 w 2066924"/>
                <a:gd name="connsiteY140" fmla="*/ 1107282 h 1309688"/>
                <a:gd name="connsiteX141" fmla="*/ 807243 w 2066924"/>
                <a:gd name="connsiteY141" fmla="*/ 1123950 h 1309688"/>
                <a:gd name="connsiteX142" fmla="*/ 790574 w 2066924"/>
                <a:gd name="connsiteY142" fmla="*/ 1145382 h 1309688"/>
                <a:gd name="connsiteX143" fmla="*/ 761999 w 2066924"/>
                <a:gd name="connsiteY143" fmla="*/ 1152525 h 1309688"/>
                <a:gd name="connsiteX144" fmla="*/ 745331 w 2066924"/>
                <a:gd name="connsiteY144" fmla="*/ 1159669 h 1309688"/>
                <a:gd name="connsiteX145" fmla="*/ 731043 w 2066924"/>
                <a:gd name="connsiteY145" fmla="*/ 1162050 h 1309688"/>
                <a:gd name="connsiteX146" fmla="*/ 723899 w 2066924"/>
                <a:gd name="connsiteY146" fmla="*/ 1147763 h 1309688"/>
                <a:gd name="connsiteX147" fmla="*/ 723899 w 2066924"/>
                <a:gd name="connsiteY147" fmla="*/ 1147763 h 1309688"/>
                <a:gd name="connsiteX148" fmla="*/ 714374 w 2066924"/>
                <a:gd name="connsiteY148" fmla="*/ 1173957 h 1309688"/>
                <a:gd name="connsiteX149" fmla="*/ 695324 w 2066924"/>
                <a:gd name="connsiteY149" fmla="*/ 1188244 h 1309688"/>
                <a:gd name="connsiteX150" fmla="*/ 678656 w 2066924"/>
                <a:gd name="connsiteY150" fmla="*/ 1195388 h 1309688"/>
                <a:gd name="connsiteX151" fmla="*/ 678656 w 2066924"/>
                <a:gd name="connsiteY151" fmla="*/ 1173957 h 1309688"/>
                <a:gd name="connsiteX152" fmla="*/ 666749 w 2066924"/>
                <a:gd name="connsiteY152" fmla="*/ 1152525 h 1309688"/>
                <a:gd name="connsiteX153" fmla="*/ 669131 w 2066924"/>
                <a:gd name="connsiteY153" fmla="*/ 1197769 h 1309688"/>
                <a:gd name="connsiteX154" fmla="*/ 657224 w 2066924"/>
                <a:gd name="connsiteY154" fmla="*/ 1214438 h 1309688"/>
                <a:gd name="connsiteX155" fmla="*/ 647699 w 2066924"/>
                <a:gd name="connsiteY155" fmla="*/ 1204913 h 1309688"/>
                <a:gd name="connsiteX156" fmla="*/ 626268 w 2066924"/>
                <a:gd name="connsiteY156" fmla="*/ 1197769 h 1309688"/>
                <a:gd name="connsiteX157" fmla="*/ 609599 w 2066924"/>
                <a:gd name="connsiteY157" fmla="*/ 1193007 h 1309688"/>
                <a:gd name="connsiteX158" fmla="*/ 592931 w 2066924"/>
                <a:gd name="connsiteY158" fmla="*/ 1221582 h 1309688"/>
                <a:gd name="connsiteX159" fmla="*/ 595312 w 2066924"/>
                <a:gd name="connsiteY159" fmla="*/ 1250157 h 1309688"/>
                <a:gd name="connsiteX160" fmla="*/ 583406 w 2066924"/>
                <a:gd name="connsiteY160" fmla="*/ 1273969 h 1309688"/>
                <a:gd name="connsiteX161" fmla="*/ 554831 w 2066924"/>
                <a:gd name="connsiteY161" fmla="*/ 1281113 h 1309688"/>
                <a:gd name="connsiteX162" fmla="*/ 535781 w 2066924"/>
                <a:gd name="connsiteY162" fmla="*/ 1295400 h 1309688"/>
                <a:gd name="connsiteX163" fmla="*/ 492918 w 2066924"/>
                <a:gd name="connsiteY163" fmla="*/ 1309688 h 1309688"/>
                <a:gd name="connsiteX164" fmla="*/ 466724 w 2066924"/>
                <a:gd name="connsiteY164" fmla="*/ 1297782 h 1309688"/>
                <a:gd name="connsiteX165" fmla="*/ 450056 w 2066924"/>
                <a:gd name="connsiteY165" fmla="*/ 1288257 h 1309688"/>
                <a:gd name="connsiteX166" fmla="*/ 431006 w 2066924"/>
                <a:gd name="connsiteY166" fmla="*/ 1283494 h 1309688"/>
                <a:gd name="connsiteX167" fmla="*/ 409574 w 2066924"/>
                <a:gd name="connsiteY167" fmla="*/ 1266825 h 1309688"/>
                <a:gd name="connsiteX168" fmla="*/ 409574 w 2066924"/>
                <a:gd name="connsiteY168" fmla="*/ 1266825 h 1309688"/>
                <a:gd name="connsiteX169" fmla="*/ 409574 w 2066924"/>
                <a:gd name="connsiteY169" fmla="*/ 1266825 h 1309688"/>
                <a:gd name="connsiteX170" fmla="*/ 376237 w 2066924"/>
                <a:gd name="connsiteY170" fmla="*/ 1228725 h 1309688"/>
                <a:gd name="connsiteX171" fmla="*/ 366712 w 2066924"/>
                <a:gd name="connsiteY171" fmla="*/ 1216819 h 1309688"/>
                <a:gd name="connsiteX172" fmla="*/ 357187 w 2066924"/>
                <a:gd name="connsiteY172" fmla="*/ 1219200 h 1309688"/>
                <a:gd name="connsiteX173" fmla="*/ 357187 w 2066924"/>
                <a:gd name="connsiteY173" fmla="*/ 1204913 h 1309688"/>
                <a:gd name="connsiteX174" fmla="*/ 352424 w 2066924"/>
                <a:gd name="connsiteY174" fmla="*/ 1190625 h 1309688"/>
                <a:gd name="connsiteX175" fmla="*/ 335756 w 2066924"/>
                <a:gd name="connsiteY175" fmla="*/ 1195388 h 1309688"/>
                <a:gd name="connsiteX176" fmla="*/ 328612 w 2066924"/>
                <a:gd name="connsiteY176" fmla="*/ 1173957 h 1309688"/>
                <a:gd name="connsiteX177" fmla="*/ 314324 w 2066924"/>
                <a:gd name="connsiteY177" fmla="*/ 1154907 h 1309688"/>
                <a:gd name="connsiteX178" fmla="*/ 328612 w 2066924"/>
                <a:gd name="connsiteY178" fmla="*/ 1143000 h 1309688"/>
                <a:gd name="connsiteX179" fmla="*/ 321468 w 2066924"/>
                <a:gd name="connsiteY179" fmla="*/ 1119188 h 1309688"/>
                <a:gd name="connsiteX180" fmla="*/ 304799 w 2066924"/>
                <a:gd name="connsiteY180" fmla="*/ 1107282 h 1309688"/>
                <a:gd name="connsiteX181" fmla="*/ 311943 w 2066924"/>
                <a:gd name="connsiteY181" fmla="*/ 1090613 h 1309688"/>
                <a:gd name="connsiteX182" fmla="*/ 307181 w 2066924"/>
                <a:gd name="connsiteY182" fmla="*/ 1073944 h 1309688"/>
                <a:gd name="connsiteX183" fmla="*/ 292893 w 2066924"/>
                <a:gd name="connsiteY183" fmla="*/ 1059657 h 1309688"/>
                <a:gd name="connsiteX184" fmla="*/ 304799 w 2066924"/>
                <a:gd name="connsiteY184" fmla="*/ 1045369 h 1309688"/>
                <a:gd name="connsiteX185" fmla="*/ 302418 w 2066924"/>
                <a:gd name="connsiteY185" fmla="*/ 995363 h 1309688"/>
                <a:gd name="connsiteX186" fmla="*/ 297656 w 2066924"/>
                <a:gd name="connsiteY186" fmla="*/ 978694 h 1309688"/>
                <a:gd name="connsiteX187" fmla="*/ 285749 w 2066924"/>
                <a:gd name="connsiteY187" fmla="*/ 950119 h 1309688"/>
                <a:gd name="connsiteX188" fmla="*/ 273843 w 2066924"/>
                <a:gd name="connsiteY188" fmla="*/ 942975 h 1309688"/>
                <a:gd name="connsiteX189" fmla="*/ 285749 w 2066924"/>
                <a:gd name="connsiteY189" fmla="*/ 907257 h 1309688"/>
                <a:gd name="connsiteX190" fmla="*/ 300037 w 2066924"/>
                <a:gd name="connsiteY190" fmla="*/ 835819 h 1309688"/>
                <a:gd name="connsiteX191" fmla="*/ 300037 w 2066924"/>
                <a:gd name="connsiteY191" fmla="*/ 792957 h 1309688"/>
                <a:gd name="connsiteX192" fmla="*/ 300037 w 2066924"/>
                <a:gd name="connsiteY192" fmla="*/ 792957 h 1309688"/>
                <a:gd name="connsiteX193" fmla="*/ 283368 w 2066924"/>
                <a:gd name="connsiteY193" fmla="*/ 757238 h 1309688"/>
                <a:gd name="connsiteX194" fmla="*/ 261937 w 2066924"/>
                <a:gd name="connsiteY194" fmla="*/ 742950 h 1309688"/>
                <a:gd name="connsiteX195" fmla="*/ 254793 w 2066924"/>
                <a:gd name="connsiteY195" fmla="*/ 726282 h 1309688"/>
                <a:gd name="connsiteX196" fmla="*/ 238124 w 2066924"/>
                <a:gd name="connsiteY196" fmla="*/ 704850 h 1309688"/>
                <a:gd name="connsiteX197" fmla="*/ 219074 w 2066924"/>
                <a:gd name="connsiteY197" fmla="*/ 681038 h 1309688"/>
                <a:gd name="connsiteX198" fmla="*/ 192881 w 2066924"/>
                <a:gd name="connsiteY198" fmla="*/ 671513 h 1309688"/>
                <a:gd name="connsiteX199" fmla="*/ 0 w 2066924"/>
                <a:gd name="connsiteY199" fmla="*/ 0 h 1309688"/>
                <a:gd name="connsiteX200" fmla="*/ 2055018 w 2066924"/>
                <a:gd name="connsiteY200" fmla="*/ 657225 h 1309688"/>
                <a:gd name="connsiteX201" fmla="*/ 2066924 w 2066924"/>
                <a:gd name="connsiteY201" fmla="*/ 962025 h 1309688"/>
                <a:gd name="connsiteX0" fmla="*/ 2614611 w 2614611"/>
                <a:gd name="connsiteY0" fmla="*/ 881062 h 1309688"/>
                <a:gd name="connsiteX1" fmla="*/ 2012156 w 2614611"/>
                <a:gd name="connsiteY1" fmla="*/ 962025 h 1309688"/>
                <a:gd name="connsiteX2" fmla="*/ 1974056 w 2614611"/>
                <a:gd name="connsiteY2" fmla="*/ 931069 h 1309688"/>
                <a:gd name="connsiteX3" fmla="*/ 1940718 w 2614611"/>
                <a:gd name="connsiteY3" fmla="*/ 902494 h 1309688"/>
                <a:gd name="connsiteX4" fmla="*/ 1900237 w 2614611"/>
                <a:gd name="connsiteY4" fmla="*/ 881063 h 1309688"/>
                <a:gd name="connsiteX5" fmla="*/ 1883568 w 2614611"/>
                <a:gd name="connsiteY5" fmla="*/ 876300 h 1309688"/>
                <a:gd name="connsiteX6" fmla="*/ 1883568 w 2614611"/>
                <a:gd name="connsiteY6" fmla="*/ 876300 h 1309688"/>
                <a:gd name="connsiteX7" fmla="*/ 1912143 w 2614611"/>
                <a:gd name="connsiteY7" fmla="*/ 869157 h 1309688"/>
                <a:gd name="connsiteX8" fmla="*/ 1931193 w 2614611"/>
                <a:gd name="connsiteY8" fmla="*/ 862013 h 1309688"/>
                <a:gd name="connsiteX9" fmla="*/ 1912143 w 2614611"/>
                <a:gd name="connsiteY9" fmla="*/ 852488 h 1309688"/>
                <a:gd name="connsiteX10" fmla="*/ 1878806 w 2614611"/>
                <a:gd name="connsiteY10" fmla="*/ 842963 h 1309688"/>
                <a:gd name="connsiteX11" fmla="*/ 1850231 w 2614611"/>
                <a:gd name="connsiteY11" fmla="*/ 828675 h 1309688"/>
                <a:gd name="connsiteX12" fmla="*/ 1819274 w 2614611"/>
                <a:gd name="connsiteY12" fmla="*/ 812007 h 1309688"/>
                <a:gd name="connsiteX13" fmla="*/ 1797843 w 2614611"/>
                <a:gd name="connsiteY13" fmla="*/ 797719 h 1309688"/>
                <a:gd name="connsiteX14" fmla="*/ 1793081 w 2614611"/>
                <a:gd name="connsiteY14" fmla="*/ 778669 h 1309688"/>
                <a:gd name="connsiteX15" fmla="*/ 1821656 w 2614611"/>
                <a:gd name="connsiteY15" fmla="*/ 788194 h 1309688"/>
                <a:gd name="connsiteX16" fmla="*/ 1821656 w 2614611"/>
                <a:gd name="connsiteY16" fmla="*/ 788194 h 1309688"/>
                <a:gd name="connsiteX17" fmla="*/ 1850231 w 2614611"/>
                <a:gd name="connsiteY17" fmla="*/ 790575 h 1309688"/>
                <a:gd name="connsiteX18" fmla="*/ 1895474 w 2614611"/>
                <a:gd name="connsiteY18" fmla="*/ 800100 h 1309688"/>
                <a:gd name="connsiteX19" fmla="*/ 1895474 w 2614611"/>
                <a:gd name="connsiteY19" fmla="*/ 800100 h 1309688"/>
                <a:gd name="connsiteX20" fmla="*/ 1876424 w 2614611"/>
                <a:gd name="connsiteY20" fmla="*/ 769144 h 1309688"/>
                <a:gd name="connsiteX21" fmla="*/ 1840706 w 2614611"/>
                <a:gd name="connsiteY21" fmla="*/ 776288 h 1309688"/>
                <a:gd name="connsiteX22" fmla="*/ 1816893 w 2614611"/>
                <a:gd name="connsiteY22" fmla="*/ 769144 h 1309688"/>
                <a:gd name="connsiteX23" fmla="*/ 1790699 w 2614611"/>
                <a:gd name="connsiteY23" fmla="*/ 766763 h 1309688"/>
                <a:gd name="connsiteX24" fmla="*/ 1764506 w 2614611"/>
                <a:gd name="connsiteY24" fmla="*/ 776288 h 1309688"/>
                <a:gd name="connsiteX25" fmla="*/ 1735931 w 2614611"/>
                <a:gd name="connsiteY25" fmla="*/ 783432 h 1309688"/>
                <a:gd name="connsiteX26" fmla="*/ 1707356 w 2614611"/>
                <a:gd name="connsiteY26" fmla="*/ 783432 h 1309688"/>
                <a:gd name="connsiteX27" fmla="*/ 1681162 w 2614611"/>
                <a:gd name="connsiteY27" fmla="*/ 769144 h 1309688"/>
                <a:gd name="connsiteX28" fmla="*/ 1657349 w 2614611"/>
                <a:gd name="connsiteY28" fmla="*/ 781050 h 1309688"/>
                <a:gd name="connsiteX29" fmla="*/ 1643062 w 2614611"/>
                <a:gd name="connsiteY29" fmla="*/ 776288 h 1309688"/>
                <a:gd name="connsiteX30" fmla="*/ 1607343 w 2614611"/>
                <a:gd name="connsiteY30" fmla="*/ 783432 h 1309688"/>
                <a:gd name="connsiteX31" fmla="*/ 1571624 w 2614611"/>
                <a:gd name="connsiteY31" fmla="*/ 783432 h 1309688"/>
                <a:gd name="connsiteX32" fmla="*/ 1547812 w 2614611"/>
                <a:gd name="connsiteY32" fmla="*/ 778669 h 1309688"/>
                <a:gd name="connsiteX33" fmla="*/ 1526381 w 2614611"/>
                <a:gd name="connsiteY33" fmla="*/ 764382 h 1309688"/>
                <a:gd name="connsiteX34" fmla="*/ 1526381 w 2614611"/>
                <a:gd name="connsiteY34" fmla="*/ 750094 h 1309688"/>
                <a:gd name="connsiteX35" fmla="*/ 1502568 w 2614611"/>
                <a:gd name="connsiteY35" fmla="*/ 785813 h 1309688"/>
                <a:gd name="connsiteX36" fmla="*/ 1507331 w 2614611"/>
                <a:gd name="connsiteY36" fmla="*/ 807244 h 1309688"/>
                <a:gd name="connsiteX37" fmla="*/ 1512093 w 2614611"/>
                <a:gd name="connsiteY37" fmla="*/ 823913 h 1309688"/>
                <a:gd name="connsiteX38" fmla="*/ 1557337 w 2614611"/>
                <a:gd name="connsiteY38" fmla="*/ 809625 h 1309688"/>
                <a:gd name="connsiteX39" fmla="*/ 1593056 w 2614611"/>
                <a:gd name="connsiteY39" fmla="*/ 807244 h 1309688"/>
                <a:gd name="connsiteX40" fmla="*/ 1633537 w 2614611"/>
                <a:gd name="connsiteY40" fmla="*/ 800100 h 1309688"/>
                <a:gd name="connsiteX41" fmla="*/ 1654968 w 2614611"/>
                <a:gd name="connsiteY41" fmla="*/ 800100 h 1309688"/>
                <a:gd name="connsiteX42" fmla="*/ 1681162 w 2614611"/>
                <a:gd name="connsiteY42" fmla="*/ 797719 h 1309688"/>
                <a:gd name="connsiteX43" fmla="*/ 1707356 w 2614611"/>
                <a:gd name="connsiteY43" fmla="*/ 814388 h 1309688"/>
                <a:gd name="connsiteX44" fmla="*/ 1728787 w 2614611"/>
                <a:gd name="connsiteY44" fmla="*/ 814388 h 1309688"/>
                <a:gd name="connsiteX45" fmla="*/ 1759743 w 2614611"/>
                <a:gd name="connsiteY45" fmla="*/ 823913 h 1309688"/>
                <a:gd name="connsiteX46" fmla="*/ 1774031 w 2614611"/>
                <a:gd name="connsiteY46" fmla="*/ 833438 h 1309688"/>
                <a:gd name="connsiteX47" fmla="*/ 1774031 w 2614611"/>
                <a:gd name="connsiteY47" fmla="*/ 852488 h 1309688"/>
                <a:gd name="connsiteX48" fmla="*/ 1702593 w 2614611"/>
                <a:gd name="connsiteY48" fmla="*/ 850107 h 1309688"/>
                <a:gd name="connsiteX49" fmla="*/ 1614487 w 2614611"/>
                <a:gd name="connsiteY49" fmla="*/ 859632 h 1309688"/>
                <a:gd name="connsiteX50" fmla="*/ 1528762 w 2614611"/>
                <a:gd name="connsiteY50" fmla="*/ 866775 h 1309688"/>
                <a:gd name="connsiteX51" fmla="*/ 1419224 w 2614611"/>
                <a:gd name="connsiteY51" fmla="*/ 890588 h 1309688"/>
                <a:gd name="connsiteX52" fmla="*/ 1319212 w 2614611"/>
                <a:gd name="connsiteY52" fmla="*/ 919163 h 1309688"/>
                <a:gd name="connsiteX53" fmla="*/ 1231106 w 2614611"/>
                <a:gd name="connsiteY53" fmla="*/ 962025 h 1309688"/>
                <a:gd name="connsiteX54" fmla="*/ 1171574 w 2614611"/>
                <a:gd name="connsiteY54" fmla="*/ 995363 h 1309688"/>
                <a:gd name="connsiteX55" fmla="*/ 1092993 w 2614611"/>
                <a:gd name="connsiteY55" fmla="*/ 1021557 h 1309688"/>
                <a:gd name="connsiteX56" fmla="*/ 1004887 w 2614611"/>
                <a:gd name="connsiteY56" fmla="*/ 1052513 h 1309688"/>
                <a:gd name="connsiteX57" fmla="*/ 971549 w 2614611"/>
                <a:gd name="connsiteY57" fmla="*/ 1064419 h 1309688"/>
                <a:gd name="connsiteX58" fmla="*/ 950118 w 2614611"/>
                <a:gd name="connsiteY58" fmla="*/ 1057275 h 1309688"/>
                <a:gd name="connsiteX59" fmla="*/ 959643 w 2614611"/>
                <a:gd name="connsiteY59" fmla="*/ 1033463 h 1309688"/>
                <a:gd name="connsiteX60" fmla="*/ 973931 w 2614611"/>
                <a:gd name="connsiteY60" fmla="*/ 1016794 h 1309688"/>
                <a:gd name="connsiteX61" fmla="*/ 985837 w 2614611"/>
                <a:gd name="connsiteY61" fmla="*/ 997744 h 1309688"/>
                <a:gd name="connsiteX62" fmla="*/ 985837 w 2614611"/>
                <a:gd name="connsiteY62" fmla="*/ 997744 h 1309688"/>
                <a:gd name="connsiteX63" fmla="*/ 1016793 w 2614611"/>
                <a:gd name="connsiteY63" fmla="*/ 976313 h 1309688"/>
                <a:gd name="connsiteX64" fmla="*/ 1038224 w 2614611"/>
                <a:gd name="connsiteY64" fmla="*/ 983457 h 1309688"/>
                <a:gd name="connsiteX65" fmla="*/ 1047749 w 2614611"/>
                <a:gd name="connsiteY65" fmla="*/ 1012032 h 1309688"/>
                <a:gd name="connsiteX66" fmla="*/ 1064418 w 2614611"/>
                <a:gd name="connsiteY66" fmla="*/ 1009650 h 1309688"/>
                <a:gd name="connsiteX67" fmla="*/ 1062037 w 2614611"/>
                <a:gd name="connsiteY67" fmla="*/ 990600 h 1309688"/>
                <a:gd name="connsiteX68" fmla="*/ 1062037 w 2614611"/>
                <a:gd name="connsiteY68" fmla="*/ 990600 h 1309688"/>
                <a:gd name="connsiteX69" fmla="*/ 1071562 w 2614611"/>
                <a:gd name="connsiteY69" fmla="*/ 962025 h 1309688"/>
                <a:gd name="connsiteX70" fmla="*/ 1090612 w 2614611"/>
                <a:gd name="connsiteY70" fmla="*/ 952500 h 1309688"/>
                <a:gd name="connsiteX71" fmla="*/ 1069181 w 2614611"/>
                <a:gd name="connsiteY71" fmla="*/ 954882 h 1309688"/>
                <a:gd name="connsiteX72" fmla="*/ 1026318 w 2614611"/>
                <a:gd name="connsiteY72" fmla="*/ 964407 h 1309688"/>
                <a:gd name="connsiteX73" fmla="*/ 1004887 w 2614611"/>
                <a:gd name="connsiteY73" fmla="*/ 957263 h 1309688"/>
                <a:gd name="connsiteX74" fmla="*/ 976312 w 2614611"/>
                <a:gd name="connsiteY74" fmla="*/ 957263 h 1309688"/>
                <a:gd name="connsiteX75" fmla="*/ 966787 w 2614611"/>
                <a:gd name="connsiteY75" fmla="*/ 947738 h 1309688"/>
                <a:gd name="connsiteX76" fmla="*/ 990599 w 2614611"/>
                <a:gd name="connsiteY76" fmla="*/ 935832 h 1309688"/>
                <a:gd name="connsiteX77" fmla="*/ 1040606 w 2614611"/>
                <a:gd name="connsiteY77" fmla="*/ 923925 h 1309688"/>
                <a:gd name="connsiteX78" fmla="*/ 1071562 w 2614611"/>
                <a:gd name="connsiteY78" fmla="*/ 916782 h 1309688"/>
                <a:gd name="connsiteX79" fmla="*/ 1095374 w 2614611"/>
                <a:gd name="connsiteY79" fmla="*/ 900113 h 1309688"/>
                <a:gd name="connsiteX80" fmla="*/ 1173956 w 2614611"/>
                <a:gd name="connsiteY80" fmla="*/ 883444 h 1309688"/>
                <a:gd name="connsiteX81" fmla="*/ 1193006 w 2614611"/>
                <a:gd name="connsiteY81" fmla="*/ 871538 h 1309688"/>
                <a:gd name="connsiteX82" fmla="*/ 1162049 w 2614611"/>
                <a:gd name="connsiteY82" fmla="*/ 866775 h 1309688"/>
                <a:gd name="connsiteX83" fmla="*/ 1092993 w 2614611"/>
                <a:gd name="connsiteY83" fmla="*/ 883444 h 1309688"/>
                <a:gd name="connsiteX84" fmla="*/ 1050131 w 2614611"/>
                <a:gd name="connsiteY84" fmla="*/ 895350 h 1309688"/>
                <a:gd name="connsiteX85" fmla="*/ 1026318 w 2614611"/>
                <a:gd name="connsiteY85" fmla="*/ 912019 h 1309688"/>
                <a:gd name="connsiteX86" fmla="*/ 983456 w 2614611"/>
                <a:gd name="connsiteY86" fmla="*/ 919163 h 1309688"/>
                <a:gd name="connsiteX87" fmla="*/ 962024 w 2614611"/>
                <a:gd name="connsiteY87" fmla="*/ 914400 h 1309688"/>
                <a:gd name="connsiteX88" fmla="*/ 938212 w 2614611"/>
                <a:gd name="connsiteY88" fmla="*/ 919163 h 1309688"/>
                <a:gd name="connsiteX89" fmla="*/ 919162 w 2614611"/>
                <a:gd name="connsiteY89" fmla="*/ 904875 h 1309688"/>
                <a:gd name="connsiteX90" fmla="*/ 897731 w 2614611"/>
                <a:gd name="connsiteY90" fmla="*/ 897732 h 1309688"/>
                <a:gd name="connsiteX91" fmla="*/ 866774 w 2614611"/>
                <a:gd name="connsiteY91" fmla="*/ 897732 h 1309688"/>
                <a:gd name="connsiteX92" fmla="*/ 847724 w 2614611"/>
                <a:gd name="connsiteY92" fmla="*/ 904875 h 1309688"/>
                <a:gd name="connsiteX93" fmla="*/ 847724 w 2614611"/>
                <a:gd name="connsiteY93" fmla="*/ 885825 h 1309688"/>
                <a:gd name="connsiteX94" fmla="*/ 840581 w 2614611"/>
                <a:gd name="connsiteY94" fmla="*/ 859632 h 1309688"/>
                <a:gd name="connsiteX95" fmla="*/ 833437 w 2614611"/>
                <a:gd name="connsiteY95" fmla="*/ 828675 h 1309688"/>
                <a:gd name="connsiteX96" fmla="*/ 838199 w 2614611"/>
                <a:gd name="connsiteY96" fmla="*/ 800100 h 1309688"/>
                <a:gd name="connsiteX97" fmla="*/ 852487 w 2614611"/>
                <a:gd name="connsiteY97" fmla="*/ 778669 h 1309688"/>
                <a:gd name="connsiteX98" fmla="*/ 821531 w 2614611"/>
                <a:gd name="connsiteY98" fmla="*/ 804863 h 1309688"/>
                <a:gd name="connsiteX99" fmla="*/ 795337 w 2614611"/>
                <a:gd name="connsiteY99" fmla="*/ 804863 h 1309688"/>
                <a:gd name="connsiteX100" fmla="*/ 761999 w 2614611"/>
                <a:gd name="connsiteY100" fmla="*/ 807244 h 1309688"/>
                <a:gd name="connsiteX101" fmla="*/ 733424 w 2614611"/>
                <a:gd name="connsiteY101" fmla="*/ 800100 h 1309688"/>
                <a:gd name="connsiteX102" fmla="*/ 709612 w 2614611"/>
                <a:gd name="connsiteY102" fmla="*/ 778669 h 1309688"/>
                <a:gd name="connsiteX103" fmla="*/ 685799 w 2614611"/>
                <a:gd name="connsiteY103" fmla="*/ 771525 h 1309688"/>
                <a:gd name="connsiteX104" fmla="*/ 640556 w 2614611"/>
                <a:gd name="connsiteY104" fmla="*/ 778669 h 1309688"/>
                <a:gd name="connsiteX105" fmla="*/ 597693 w 2614611"/>
                <a:gd name="connsiteY105" fmla="*/ 785813 h 1309688"/>
                <a:gd name="connsiteX106" fmla="*/ 552449 w 2614611"/>
                <a:gd name="connsiteY106" fmla="*/ 792957 h 1309688"/>
                <a:gd name="connsiteX107" fmla="*/ 533399 w 2614611"/>
                <a:gd name="connsiteY107" fmla="*/ 781050 h 1309688"/>
                <a:gd name="connsiteX108" fmla="*/ 528637 w 2614611"/>
                <a:gd name="connsiteY108" fmla="*/ 764382 h 1309688"/>
                <a:gd name="connsiteX109" fmla="*/ 519112 w 2614611"/>
                <a:gd name="connsiteY109" fmla="*/ 740569 h 1309688"/>
                <a:gd name="connsiteX110" fmla="*/ 519112 w 2614611"/>
                <a:gd name="connsiteY110" fmla="*/ 740569 h 1309688"/>
                <a:gd name="connsiteX111" fmla="*/ 523874 w 2614611"/>
                <a:gd name="connsiteY111" fmla="*/ 792957 h 1309688"/>
                <a:gd name="connsiteX112" fmla="*/ 538162 w 2614611"/>
                <a:gd name="connsiteY112" fmla="*/ 809625 h 1309688"/>
                <a:gd name="connsiteX113" fmla="*/ 588168 w 2614611"/>
                <a:gd name="connsiteY113" fmla="*/ 814388 h 1309688"/>
                <a:gd name="connsiteX114" fmla="*/ 638174 w 2614611"/>
                <a:gd name="connsiteY114" fmla="*/ 802482 h 1309688"/>
                <a:gd name="connsiteX115" fmla="*/ 671512 w 2614611"/>
                <a:gd name="connsiteY115" fmla="*/ 797719 h 1309688"/>
                <a:gd name="connsiteX116" fmla="*/ 702468 w 2614611"/>
                <a:gd name="connsiteY116" fmla="*/ 804863 h 1309688"/>
                <a:gd name="connsiteX117" fmla="*/ 719137 w 2614611"/>
                <a:gd name="connsiteY117" fmla="*/ 831057 h 1309688"/>
                <a:gd name="connsiteX118" fmla="*/ 745331 w 2614611"/>
                <a:gd name="connsiteY118" fmla="*/ 831057 h 1309688"/>
                <a:gd name="connsiteX119" fmla="*/ 781049 w 2614611"/>
                <a:gd name="connsiteY119" fmla="*/ 826294 h 1309688"/>
                <a:gd name="connsiteX120" fmla="*/ 809624 w 2614611"/>
                <a:gd name="connsiteY120" fmla="*/ 835819 h 1309688"/>
                <a:gd name="connsiteX121" fmla="*/ 816768 w 2614611"/>
                <a:gd name="connsiteY121" fmla="*/ 881063 h 1309688"/>
                <a:gd name="connsiteX122" fmla="*/ 828674 w 2614611"/>
                <a:gd name="connsiteY122" fmla="*/ 919163 h 1309688"/>
                <a:gd name="connsiteX123" fmla="*/ 828674 w 2614611"/>
                <a:gd name="connsiteY123" fmla="*/ 935832 h 1309688"/>
                <a:gd name="connsiteX124" fmla="*/ 819149 w 2614611"/>
                <a:gd name="connsiteY124" fmla="*/ 952500 h 1309688"/>
                <a:gd name="connsiteX125" fmla="*/ 802481 w 2614611"/>
                <a:gd name="connsiteY125" fmla="*/ 962025 h 1309688"/>
                <a:gd name="connsiteX126" fmla="*/ 781049 w 2614611"/>
                <a:gd name="connsiteY126" fmla="*/ 966788 h 1309688"/>
                <a:gd name="connsiteX127" fmla="*/ 759618 w 2614611"/>
                <a:gd name="connsiteY127" fmla="*/ 966788 h 1309688"/>
                <a:gd name="connsiteX128" fmla="*/ 747712 w 2614611"/>
                <a:gd name="connsiteY128" fmla="*/ 976313 h 1309688"/>
                <a:gd name="connsiteX129" fmla="*/ 747712 w 2614611"/>
                <a:gd name="connsiteY129" fmla="*/ 976313 h 1309688"/>
                <a:gd name="connsiteX130" fmla="*/ 778668 w 2614611"/>
                <a:gd name="connsiteY130" fmla="*/ 978694 h 1309688"/>
                <a:gd name="connsiteX131" fmla="*/ 795337 w 2614611"/>
                <a:gd name="connsiteY131" fmla="*/ 990600 h 1309688"/>
                <a:gd name="connsiteX132" fmla="*/ 816768 w 2614611"/>
                <a:gd name="connsiteY132" fmla="*/ 981075 h 1309688"/>
                <a:gd name="connsiteX133" fmla="*/ 816768 w 2614611"/>
                <a:gd name="connsiteY133" fmla="*/ 981075 h 1309688"/>
                <a:gd name="connsiteX134" fmla="*/ 842962 w 2614611"/>
                <a:gd name="connsiteY134" fmla="*/ 983457 h 1309688"/>
                <a:gd name="connsiteX135" fmla="*/ 859631 w 2614611"/>
                <a:gd name="connsiteY135" fmla="*/ 971550 h 1309688"/>
                <a:gd name="connsiteX136" fmla="*/ 888206 w 2614611"/>
                <a:gd name="connsiteY136" fmla="*/ 1009650 h 1309688"/>
                <a:gd name="connsiteX137" fmla="*/ 888206 w 2614611"/>
                <a:gd name="connsiteY137" fmla="*/ 1050132 h 1309688"/>
                <a:gd name="connsiteX138" fmla="*/ 881062 w 2614611"/>
                <a:gd name="connsiteY138" fmla="*/ 1071563 h 1309688"/>
                <a:gd name="connsiteX139" fmla="*/ 859631 w 2614611"/>
                <a:gd name="connsiteY139" fmla="*/ 1092994 h 1309688"/>
                <a:gd name="connsiteX140" fmla="*/ 821531 w 2614611"/>
                <a:gd name="connsiteY140" fmla="*/ 1107282 h 1309688"/>
                <a:gd name="connsiteX141" fmla="*/ 807243 w 2614611"/>
                <a:gd name="connsiteY141" fmla="*/ 1123950 h 1309688"/>
                <a:gd name="connsiteX142" fmla="*/ 790574 w 2614611"/>
                <a:gd name="connsiteY142" fmla="*/ 1145382 h 1309688"/>
                <a:gd name="connsiteX143" fmla="*/ 761999 w 2614611"/>
                <a:gd name="connsiteY143" fmla="*/ 1152525 h 1309688"/>
                <a:gd name="connsiteX144" fmla="*/ 745331 w 2614611"/>
                <a:gd name="connsiteY144" fmla="*/ 1159669 h 1309688"/>
                <a:gd name="connsiteX145" fmla="*/ 731043 w 2614611"/>
                <a:gd name="connsiteY145" fmla="*/ 1162050 h 1309688"/>
                <a:gd name="connsiteX146" fmla="*/ 723899 w 2614611"/>
                <a:gd name="connsiteY146" fmla="*/ 1147763 h 1309688"/>
                <a:gd name="connsiteX147" fmla="*/ 723899 w 2614611"/>
                <a:gd name="connsiteY147" fmla="*/ 1147763 h 1309688"/>
                <a:gd name="connsiteX148" fmla="*/ 714374 w 2614611"/>
                <a:gd name="connsiteY148" fmla="*/ 1173957 h 1309688"/>
                <a:gd name="connsiteX149" fmla="*/ 695324 w 2614611"/>
                <a:gd name="connsiteY149" fmla="*/ 1188244 h 1309688"/>
                <a:gd name="connsiteX150" fmla="*/ 678656 w 2614611"/>
                <a:gd name="connsiteY150" fmla="*/ 1195388 h 1309688"/>
                <a:gd name="connsiteX151" fmla="*/ 678656 w 2614611"/>
                <a:gd name="connsiteY151" fmla="*/ 1173957 h 1309688"/>
                <a:gd name="connsiteX152" fmla="*/ 666749 w 2614611"/>
                <a:gd name="connsiteY152" fmla="*/ 1152525 h 1309688"/>
                <a:gd name="connsiteX153" fmla="*/ 669131 w 2614611"/>
                <a:gd name="connsiteY153" fmla="*/ 1197769 h 1309688"/>
                <a:gd name="connsiteX154" fmla="*/ 657224 w 2614611"/>
                <a:gd name="connsiteY154" fmla="*/ 1214438 h 1309688"/>
                <a:gd name="connsiteX155" fmla="*/ 647699 w 2614611"/>
                <a:gd name="connsiteY155" fmla="*/ 1204913 h 1309688"/>
                <a:gd name="connsiteX156" fmla="*/ 626268 w 2614611"/>
                <a:gd name="connsiteY156" fmla="*/ 1197769 h 1309688"/>
                <a:gd name="connsiteX157" fmla="*/ 609599 w 2614611"/>
                <a:gd name="connsiteY157" fmla="*/ 1193007 h 1309688"/>
                <a:gd name="connsiteX158" fmla="*/ 592931 w 2614611"/>
                <a:gd name="connsiteY158" fmla="*/ 1221582 h 1309688"/>
                <a:gd name="connsiteX159" fmla="*/ 595312 w 2614611"/>
                <a:gd name="connsiteY159" fmla="*/ 1250157 h 1309688"/>
                <a:gd name="connsiteX160" fmla="*/ 583406 w 2614611"/>
                <a:gd name="connsiteY160" fmla="*/ 1273969 h 1309688"/>
                <a:gd name="connsiteX161" fmla="*/ 554831 w 2614611"/>
                <a:gd name="connsiteY161" fmla="*/ 1281113 h 1309688"/>
                <a:gd name="connsiteX162" fmla="*/ 535781 w 2614611"/>
                <a:gd name="connsiteY162" fmla="*/ 1295400 h 1309688"/>
                <a:gd name="connsiteX163" fmla="*/ 492918 w 2614611"/>
                <a:gd name="connsiteY163" fmla="*/ 1309688 h 1309688"/>
                <a:gd name="connsiteX164" fmla="*/ 466724 w 2614611"/>
                <a:gd name="connsiteY164" fmla="*/ 1297782 h 1309688"/>
                <a:gd name="connsiteX165" fmla="*/ 450056 w 2614611"/>
                <a:gd name="connsiteY165" fmla="*/ 1288257 h 1309688"/>
                <a:gd name="connsiteX166" fmla="*/ 431006 w 2614611"/>
                <a:gd name="connsiteY166" fmla="*/ 1283494 h 1309688"/>
                <a:gd name="connsiteX167" fmla="*/ 409574 w 2614611"/>
                <a:gd name="connsiteY167" fmla="*/ 1266825 h 1309688"/>
                <a:gd name="connsiteX168" fmla="*/ 409574 w 2614611"/>
                <a:gd name="connsiteY168" fmla="*/ 1266825 h 1309688"/>
                <a:gd name="connsiteX169" fmla="*/ 409574 w 2614611"/>
                <a:gd name="connsiteY169" fmla="*/ 1266825 h 1309688"/>
                <a:gd name="connsiteX170" fmla="*/ 376237 w 2614611"/>
                <a:gd name="connsiteY170" fmla="*/ 1228725 h 1309688"/>
                <a:gd name="connsiteX171" fmla="*/ 366712 w 2614611"/>
                <a:gd name="connsiteY171" fmla="*/ 1216819 h 1309688"/>
                <a:gd name="connsiteX172" fmla="*/ 357187 w 2614611"/>
                <a:gd name="connsiteY172" fmla="*/ 1219200 h 1309688"/>
                <a:gd name="connsiteX173" fmla="*/ 357187 w 2614611"/>
                <a:gd name="connsiteY173" fmla="*/ 1204913 h 1309688"/>
                <a:gd name="connsiteX174" fmla="*/ 352424 w 2614611"/>
                <a:gd name="connsiteY174" fmla="*/ 1190625 h 1309688"/>
                <a:gd name="connsiteX175" fmla="*/ 335756 w 2614611"/>
                <a:gd name="connsiteY175" fmla="*/ 1195388 h 1309688"/>
                <a:gd name="connsiteX176" fmla="*/ 328612 w 2614611"/>
                <a:gd name="connsiteY176" fmla="*/ 1173957 h 1309688"/>
                <a:gd name="connsiteX177" fmla="*/ 314324 w 2614611"/>
                <a:gd name="connsiteY177" fmla="*/ 1154907 h 1309688"/>
                <a:gd name="connsiteX178" fmla="*/ 328612 w 2614611"/>
                <a:gd name="connsiteY178" fmla="*/ 1143000 h 1309688"/>
                <a:gd name="connsiteX179" fmla="*/ 321468 w 2614611"/>
                <a:gd name="connsiteY179" fmla="*/ 1119188 h 1309688"/>
                <a:gd name="connsiteX180" fmla="*/ 304799 w 2614611"/>
                <a:gd name="connsiteY180" fmla="*/ 1107282 h 1309688"/>
                <a:gd name="connsiteX181" fmla="*/ 311943 w 2614611"/>
                <a:gd name="connsiteY181" fmla="*/ 1090613 h 1309688"/>
                <a:gd name="connsiteX182" fmla="*/ 307181 w 2614611"/>
                <a:gd name="connsiteY182" fmla="*/ 1073944 h 1309688"/>
                <a:gd name="connsiteX183" fmla="*/ 292893 w 2614611"/>
                <a:gd name="connsiteY183" fmla="*/ 1059657 h 1309688"/>
                <a:gd name="connsiteX184" fmla="*/ 304799 w 2614611"/>
                <a:gd name="connsiteY184" fmla="*/ 1045369 h 1309688"/>
                <a:gd name="connsiteX185" fmla="*/ 302418 w 2614611"/>
                <a:gd name="connsiteY185" fmla="*/ 995363 h 1309688"/>
                <a:gd name="connsiteX186" fmla="*/ 297656 w 2614611"/>
                <a:gd name="connsiteY186" fmla="*/ 978694 h 1309688"/>
                <a:gd name="connsiteX187" fmla="*/ 285749 w 2614611"/>
                <a:gd name="connsiteY187" fmla="*/ 950119 h 1309688"/>
                <a:gd name="connsiteX188" fmla="*/ 273843 w 2614611"/>
                <a:gd name="connsiteY188" fmla="*/ 942975 h 1309688"/>
                <a:gd name="connsiteX189" fmla="*/ 285749 w 2614611"/>
                <a:gd name="connsiteY189" fmla="*/ 907257 h 1309688"/>
                <a:gd name="connsiteX190" fmla="*/ 300037 w 2614611"/>
                <a:gd name="connsiteY190" fmla="*/ 835819 h 1309688"/>
                <a:gd name="connsiteX191" fmla="*/ 300037 w 2614611"/>
                <a:gd name="connsiteY191" fmla="*/ 792957 h 1309688"/>
                <a:gd name="connsiteX192" fmla="*/ 300037 w 2614611"/>
                <a:gd name="connsiteY192" fmla="*/ 792957 h 1309688"/>
                <a:gd name="connsiteX193" fmla="*/ 283368 w 2614611"/>
                <a:gd name="connsiteY193" fmla="*/ 757238 h 1309688"/>
                <a:gd name="connsiteX194" fmla="*/ 261937 w 2614611"/>
                <a:gd name="connsiteY194" fmla="*/ 742950 h 1309688"/>
                <a:gd name="connsiteX195" fmla="*/ 254793 w 2614611"/>
                <a:gd name="connsiteY195" fmla="*/ 726282 h 1309688"/>
                <a:gd name="connsiteX196" fmla="*/ 238124 w 2614611"/>
                <a:gd name="connsiteY196" fmla="*/ 704850 h 1309688"/>
                <a:gd name="connsiteX197" fmla="*/ 219074 w 2614611"/>
                <a:gd name="connsiteY197" fmla="*/ 681038 h 1309688"/>
                <a:gd name="connsiteX198" fmla="*/ 192881 w 2614611"/>
                <a:gd name="connsiteY198" fmla="*/ 671513 h 1309688"/>
                <a:gd name="connsiteX199" fmla="*/ 0 w 2614611"/>
                <a:gd name="connsiteY199" fmla="*/ 0 h 1309688"/>
                <a:gd name="connsiteX200" fmla="*/ 2055018 w 2614611"/>
                <a:gd name="connsiteY200" fmla="*/ 657225 h 1309688"/>
                <a:gd name="connsiteX201" fmla="*/ 2614611 w 2614611"/>
                <a:gd name="connsiteY201" fmla="*/ 881062 h 1309688"/>
                <a:gd name="connsiteX0" fmla="*/ 2614611 w 2614611"/>
                <a:gd name="connsiteY0" fmla="*/ 881062 h 1309688"/>
                <a:gd name="connsiteX1" fmla="*/ 2012156 w 2614611"/>
                <a:gd name="connsiteY1" fmla="*/ 962025 h 1309688"/>
                <a:gd name="connsiteX2" fmla="*/ 1974056 w 2614611"/>
                <a:gd name="connsiteY2" fmla="*/ 931069 h 1309688"/>
                <a:gd name="connsiteX3" fmla="*/ 1940718 w 2614611"/>
                <a:gd name="connsiteY3" fmla="*/ 902494 h 1309688"/>
                <a:gd name="connsiteX4" fmla="*/ 1900237 w 2614611"/>
                <a:gd name="connsiteY4" fmla="*/ 881063 h 1309688"/>
                <a:gd name="connsiteX5" fmla="*/ 1883568 w 2614611"/>
                <a:gd name="connsiteY5" fmla="*/ 876300 h 1309688"/>
                <a:gd name="connsiteX6" fmla="*/ 1883568 w 2614611"/>
                <a:gd name="connsiteY6" fmla="*/ 876300 h 1309688"/>
                <a:gd name="connsiteX7" fmla="*/ 1912143 w 2614611"/>
                <a:gd name="connsiteY7" fmla="*/ 869157 h 1309688"/>
                <a:gd name="connsiteX8" fmla="*/ 1931193 w 2614611"/>
                <a:gd name="connsiteY8" fmla="*/ 862013 h 1309688"/>
                <a:gd name="connsiteX9" fmla="*/ 1912143 w 2614611"/>
                <a:gd name="connsiteY9" fmla="*/ 852488 h 1309688"/>
                <a:gd name="connsiteX10" fmla="*/ 1878806 w 2614611"/>
                <a:gd name="connsiteY10" fmla="*/ 842963 h 1309688"/>
                <a:gd name="connsiteX11" fmla="*/ 1850231 w 2614611"/>
                <a:gd name="connsiteY11" fmla="*/ 828675 h 1309688"/>
                <a:gd name="connsiteX12" fmla="*/ 1819274 w 2614611"/>
                <a:gd name="connsiteY12" fmla="*/ 812007 h 1309688"/>
                <a:gd name="connsiteX13" fmla="*/ 1797843 w 2614611"/>
                <a:gd name="connsiteY13" fmla="*/ 797719 h 1309688"/>
                <a:gd name="connsiteX14" fmla="*/ 1793081 w 2614611"/>
                <a:gd name="connsiteY14" fmla="*/ 778669 h 1309688"/>
                <a:gd name="connsiteX15" fmla="*/ 1821656 w 2614611"/>
                <a:gd name="connsiteY15" fmla="*/ 788194 h 1309688"/>
                <a:gd name="connsiteX16" fmla="*/ 1821656 w 2614611"/>
                <a:gd name="connsiteY16" fmla="*/ 788194 h 1309688"/>
                <a:gd name="connsiteX17" fmla="*/ 1850231 w 2614611"/>
                <a:gd name="connsiteY17" fmla="*/ 790575 h 1309688"/>
                <a:gd name="connsiteX18" fmla="*/ 1895474 w 2614611"/>
                <a:gd name="connsiteY18" fmla="*/ 800100 h 1309688"/>
                <a:gd name="connsiteX19" fmla="*/ 1895474 w 2614611"/>
                <a:gd name="connsiteY19" fmla="*/ 800100 h 1309688"/>
                <a:gd name="connsiteX20" fmla="*/ 1876424 w 2614611"/>
                <a:gd name="connsiteY20" fmla="*/ 769144 h 1309688"/>
                <a:gd name="connsiteX21" fmla="*/ 1840706 w 2614611"/>
                <a:gd name="connsiteY21" fmla="*/ 776288 h 1309688"/>
                <a:gd name="connsiteX22" fmla="*/ 1816893 w 2614611"/>
                <a:gd name="connsiteY22" fmla="*/ 769144 h 1309688"/>
                <a:gd name="connsiteX23" fmla="*/ 1790699 w 2614611"/>
                <a:gd name="connsiteY23" fmla="*/ 766763 h 1309688"/>
                <a:gd name="connsiteX24" fmla="*/ 1764506 w 2614611"/>
                <a:gd name="connsiteY24" fmla="*/ 776288 h 1309688"/>
                <a:gd name="connsiteX25" fmla="*/ 1735931 w 2614611"/>
                <a:gd name="connsiteY25" fmla="*/ 783432 h 1309688"/>
                <a:gd name="connsiteX26" fmla="*/ 1707356 w 2614611"/>
                <a:gd name="connsiteY26" fmla="*/ 783432 h 1309688"/>
                <a:gd name="connsiteX27" fmla="*/ 1681162 w 2614611"/>
                <a:gd name="connsiteY27" fmla="*/ 769144 h 1309688"/>
                <a:gd name="connsiteX28" fmla="*/ 1657349 w 2614611"/>
                <a:gd name="connsiteY28" fmla="*/ 781050 h 1309688"/>
                <a:gd name="connsiteX29" fmla="*/ 1643062 w 2614611"/>
                <a:gd name="connsiteY29" fmla="*/ 776288 h 1309688"/>
                <a:gd name="connsiteX30" fmla="*/ 1607343 w 2614611"/>
                <a:gd name="connsiteY30" fmla="*/ 783432 h 1309688"/>
                <a:gd name="connsiteX31" fmla="*/ 1571624 w 2614611"/>
                <a:gd name="connsiteY31" fmla="*/ 783432 h 1309688"/>
                <a:gd name="connsiteX32" fmla="*/ 1547812 w 2614611"/>
                <a:gd name="connsiteY32" fmla="*/ 778669 h 1309688"/>
                <a:gd name="connsiteX33" fmla="*/ 1526381 w 2614611"/>
                <a:gd name="connsiteY33" fmla="*/ 764382 h 1309688"/>
                <a:gd name="connsiteX34" fmla="*/ 1526381 w 2614611"/>
                <a:gd name="connsiteY34" fmla="*/ 750094 h 1309688"/>
                <a:gd name="connsiteX35" fmla="*/ 1502568 w 2614611"/>
                <a:gd name="connsiteY35" fmla="*/ 785813 h 1309688"/>
                <a:gd name="connsiteX36" fmla="*/ 1507331 w 2614611"/>
                <a:gd name="connsiteY36" fmla="*/ 807244 h 1309688"/>
                <a:gd name="connsiteX37" fmla="*/ 1512093 w 2614611"/>
                <a:gd name="connsiteY37" fmla="*/ 823913 h 1309688"/>
                <a:gd name="connsiteX38" fmla="*/ 1557337 w 2614611"/>
                <a:gd name="connsiteY38" fmla="*/ 809625 h 1309688"/>
                <a:gd name="connsiteX39" fmla="*/ 1593056 w 2614611"/>
                <a:gd name="connsiteY39" fmla="*/ 807244 h 1309688"/>
                <a:gd name="connsiteX40" fmla="*/ 1633537 w 2614611"/>
                <a:gd name="connsiteY40" fmla="*/ 800100 h 1309688"/>
                <a:gd name="connsiteX41" fmla="*/ 1654968 w 2614611"/>
                <a:gd name="connsiteY41" fmla="*/ 800100 h 1309688"/>
                <a:gd name="connsiteX42" fmla="*/ 1681162 w 2614611"/>
                <a:gd name="connsiteY42" fmla="*/ 797719 h 1309688"/>
                <a:gd name="connsiteX43" fmla="*/ 1707356 w 2614611"/>
                <a:gd name="connsiteY43" fmla="*/ 814388 h 1309688"/>
                <a:gd name="connsiteX44" fmla="*/ 1728787 w 2614611"/>
                <a:gd name="connsiteY44" fmla="*/ 814388 h 1309688"/>
                <a:gd name="connsiteX45" fmla="*/ 1759743 w 2614611"/>
                <a:gd name="connsiteY45" fmla="*/ 823913 h 1309688"/>
                <a:gd name="connsiteX46" fmla="*/ 1774031 w 2614611"/>
                <a:gd name="connsiteY46" fmla="*/ 833438 h 1309688"/>
                <a:gd name="connsiteX47" fmla="*/ 1774031 w 2614611"/>
                <a:gd name="connsiteY47" fmla="*/ 852488 h 1309688"/>
                <a:gd name="connsiteX48" fmla="*/ 1702593 w 2614611"/>
                <a:gd name="connsiteY48" fmla="*/ 850107 h 1309688"/>
                <a:gd name="connsiteX49" fmla="*/ 1614487 w 2614611"/>
                <a:gd name="connsiteY49" fmla="*/ 859632 h 1309688"/>
                <a:gd name="connsiteX50" fmla="*/ 1528762 w 2614611"/>
                <a:gd name="connsiteY50" fmla="*/ 866775 h 1309688"/>
                <a:gd name="connsiteX51" fmla="*/ 1419224 w 2614611"/>
                <a:gd name="connsiteY51" fmla="*/ 890588 h 1309688"/>
                <a:gd name="connsiteX52" fmla="*/ 1319212 w 2614611"/>
                <a:gd name="connsiteY52" fmla="*/ 919163 h 1309688"/>
                <a:gd name="connsiteX53" fmla="*/ 1231106 w 2614611"/>
                <a:gd name="connsiteY53" fmla="*/ 962025 h 1309688"/>
                <a:gd name="connsiteX54" fmla="*/ 1171574 w 2614611"/>
                <a:gd name="connsiteY54" fmla="*/ 995363 h 1309688"/>
                <a:gd name="connsiteX55" fmla="*/ 1092993 w 2614611"/>
                <a:gd name="connsiteY55" fmla="*/ 1021557 h 1309688"/>
                <a:gd name="connsiteX56" fmla="*/ 1004887 w 2614611"/>
                <a:gd name="connsiteY56" fmla="*/ 1052513 h 1309688"/>
                <a:gd name="connsiteX57" fmla="*/ 971549 w 2614611"/>
                <a:gd name="connsiteY57" fmla="*/ 1064419 h 1309688"/>
                <a:gd name="connsiteX58" fmla="*/ 950118 w 2614611"/>
                <a:gd name="connsiteY58" fmla="*/ 1057275 h 1309688"/>
                <a:gd name="connsiteX59" fmla="*/ 959643 w 2614611"/>
                <a:gd name="connsiteY59" fmla="*/ 1033463 h 1309688"/>
                <a:gd name="connsiteX60" fmla="*/ 973931 w 2614611"/>
                <a:gd name="connsiteY60" fmla="*/ 1016794 h 1309688"/>
                <a:gd name="connsiteX61" fmla="*/ 985837 w 2614611"/>
                <a:gd name="connsiteY61" fmla="*/ 997744 h 1309688"/>
                <a:gd name="connsiteX62" fmla="*/ 985837 w 2614611"/>
                <a:gd name="connsiteY62" fmla="*/ 997744 h 1309688"/>
                <a:gd name="connsiteX63" fmla="*/ 1016793 w 2614611"/>
                <a:gd name="connsiteY63" fmla="*/ 976313 h 1309688"/>
                <a:gd name="connsiteX64" fmla="*/ 1038224 w 2614611"/>
                <a:gd name="connsiteY64" fmla="*/ 983457 h 1309688"/>
                <a:gd name="connsiteX65" fmla="*/ 1047749 w 2614611"/>
                <a:gd name="connsiteY65" fmla="*/ 1012032 h 1309688"/>
                <a:gd name="connsiteX66" fmla="*/ 1064418 w 2614611"/>
                <a:gd name="connsiteY66" fmla="*/ 1009650 h 1309688"/>
                <a:gd name="connsiteX67" fmla="*/ 1062037 w 2614611"/>
                <a:gd name="connsiteY67" fmla="*/ 990600 h 1309688"/>
                <a:gd name="connsiteX68" fmla="*/ 1062037 w 2614611"/>
                <a:gd name="connsiteY68" fmla="*/ 990600 h 1309688"/>
                <a:gd name="connsiteX69" fmla="*/ 1071562 w 2614611"/>
                <a:gd name="connsiteY69" fmla="*/ 962025 h 1309688"/>
                <a:gd name="connsiteX70" fmla="*/ 1090612 w 2614611"/>
                <a:gd name="connsiteY70" fmla="*/ 952500 h 1309688"/>
                <a:gd name="connsiteX71" fmla="*/ 1069181 w 2614611"/>
                <a:gd name="connsiteY71" fmla="*/ 954882 h 1309688"/>
                <a:gd name="connsiteX72" fmla="*/ 1026318 w 2614611"/>
                <a:gd name="connsiteY72" fmla="*/ 964407 h 1309688"/>
                <a:gd name="connsiteX73" fmla="*/ 1004887 w 2614611"/>
                <a:gd name="connsiteY73" fmla="*/ 957263 h 1309688"/>
                <a:gd name="connsiteX74" fmla="*/ 976312 w 2614611"/>
                <a:gd name="connsiteY74" fmla="*/ 957263 h 1309688"/>
                <a:gd name="connsiteX75" fmla="*/ 966787 w 2614611"/>
                <a:gd name="connsiteY75" fmla="*/ 947738 h 1309688"/>
                <a:gd name="connsiteX76" fmla="*/ 990599 w 2614611"/>
                <a:gd name="connsiteY76" fmla="*/ 935832 h 1309688"/>
                <a:gd name="connsiteX77" fmla="*/ 1040606 w 2614611"/>
                <a:gd name="connsiteY77" fmla="*/ 923925 h 1309688"/>
                <a:gd name="connsiteX78" fmla="*/ 1071562 w 2614611"/>
                <a:gd name="connsiteY78" fmla="*/ 916782 h 1309688"/>
                <a:gd name="connsiteX79" fmla="*/ 1095374 w 2614611"/>
                <a:gd name="connsiteY79" fmla="*/ 900113 h 1309688"/>
                <a:gd name="connsiteX80" fmla="*/ 1173956 w 2614611"/>
                <a:gd name="connsiteY80" fmla="*/ 883444 h 1309688"/>
                <a:gd name="connsiteX81" fmla="*/ 1193006 w 2614611"/>
                <a:gd name="connsiteY81" fmla="*/ 871538 h 1309688"/>
                <a:gd name="connsiteX82" fmla="*/ 1162049 w 2614611"/>
                <a:gd name="connsiteY82" fmla="*/ 866775 h 1309688"/>
                <a:gd name="connsiteX83" fmla="*/ 1092993 w 2614611"/>
                <a:gd name="connsiteY83" fmla="*/ 883444 h 1309688"/>
                <a:gd name="connsiteX84" fmla="*/ 1050131 w 2614611"/>
                <a:gd name="connsiteY84" fmla="*/ 895350 h 1309688"/>
                <a:gd name="connsiteX85" fmla="*/ 1026318 w 2614611"/>
                <a:gd name="connsiteY85" fmla="*/ 912019 h 1309688"/>
                <a:gd name="connsiteX86" fmla="*/ 983456 w 2614611"/>
                <a:gd name="connsiteY86" fmla="*/ 919163 h 1309688"/>
                <a:gd name="connsiteX87" fmla="*/ 962024 w 2614611"/>
                <a:gd name="connsiteY87" fmla="*/ 914400 h 1309688"/>
                <a:gd name="connsiteX88" fmla="*/ 938212 w 2614611"/>
                <a:gd name="connsiteY88" fmla="*/ 919163 h 1309688"/>
                <a:gd name="connsiteX89" fmla="*/ 919162 w 2614611"/>
                <a:gd name="connsiteY89" fmla="*/ 904875 h 1309688"/>
                <a:gd name="connsiteX90" fmla="*/ 897731 w 2614611"/>
                <a:gd name="connsiteY90" fmla="*/ 897732 h 1309688"/>
                <a:gd name="connsiteX91" fmla="*/ 866774 w 2614611"/>
                <a:gd name="connsiteY91" fmla="*/ 897732 h 1309688"/>
                <a:gd name="connsiteX92" fmla="*/ 847724 w 2614611"/>
                <a:gd name="connsiteY92" fmla="*/ 904875 h 1309688"/>
                <a:gd name="connsiteX93" fmla="*/ 847724 w 2614611"/>
                <a:gd name="connsiteY93" fmla="*/ 885825 h 1309688"/>
                <a:gd name="connsiteX94" fmla="*/ 840581 w 2614611"/>
                <a:gd name="connsiteY94" fmla="*/ 859632 h 1309688"/>
                <a:gd name="connsiteX95" fmla="*/ 833437 w 2614611"/>
                <a:gd name="connsiteY95" fmla="*/ 828675 h 1309688"/>
                <a:gd name="connsiteX96" fmla="*/ 838199 w 2614611"/>
                <a:gd name="connsiteY96" fmla="*/ 800100 h 1309688"/>
                <a:gd name="connsiteX97" fmla="*/ 852487 w 2614611"/>
                <a:gd name="connsiteY97" fmla="*/ 778669 h 1309688"/>
                <a:gd name="connsiteX98" fmla="*/ 821531 w 2614611"/>
                <a:gd name="connsiteY98" fmla="*/ 804863 h 1309688"/>
                <a:gd name="connsiteX99" fmla="*/ 795337 w 2614611"/>
                <a:gd name="connsiteY99" fmla="*/ 804863 h 1309688"/>
                <a:gd name="connsiteX100" fmla="*/ 761999 w 2614611"/>
                <a:gd name="connsiteY100" fmla="*/ 807244 h 1309688"/>
                <a:gd name="connsiteX101" fmla="*/ 733424 w 2614611"/>
                <a:gd name="connsiteY101" fmla="*/ 800100 h 1309688"/>
                <a:gd name="connsiteX102" fmla="*/ 709612 w 2614611"/>
                <a:gd name="connsiteY102" fmla="*/ 778669 h 1309688"/>
                <a:gd name="connsiteX103" fmla="*/ 685799 w 2614611"/>
                <a:gd name="connsiteY103" fmla="*/ 771525 h 1309688"/>
                <a:gd name="connsiteX104" fmla="*/ 640556 w 2614611"/>
                <a:gd name="connsiteY104" fmla="*/ 778669 h 1309688"/>
                <a:gd name="connsiteX105" fmla="*/ 597693 w 2614611"/>
                <a:gd name="connsiteY105" fmla="*/ 785813 h 1309688"/>
                <a:gd name="connsiteX106" fmla="*/ 552449 w 2614611"/>
                <a:gd name="connsiteY106" fmla="*/ 792957 h 1309688"/>
                <a:gd name="connsiteX107" fmla="*/ 533399 w 2614611"/>
                <a:gd name="connsiteY107" fmla="*/ 781050 h 1309688"/>
                <a:gd name="connsiteX108" fmla="*/ 528637 w 2614611"/>
                <a:gd name="connsiteY108" fmla="*/ 764382 h 1309688"/>
                <a:gd name="connsiteX109" fmla="*/ 519112 w 2614611"/>
                <a:gd name="connsiteY109" fmla="*/ 740569 h 1309688"/>
                <a:gd name="connsiteX110" fmla="*/ 519112 w 2614611"/>
                <a:gd name="connsiteY110" fmla="*/ 740569 h 1309688"/>
                <a:gd name="connsiteX111" fmla="*/ 523874 w 2614611"/>
                <a:gd name="connsiteY111" fmla="*/ 792957 h 1309688"/>
                <a:gd name="connsiteX112" fmla="*/ 538162 w 2614611"/>
                <a:gd name="connsiteY112" fmla="*/ 809625 h 1309688"/>
                <a:gd name="connsiteX113" fmla="*/ 588168 w 2614611"/>
                <a:gd name="connsiteY113" fmla="*/ 814388 h 1309688"/>
                <a:gd name="connsiteX114" fmla="*/ 638174 w 2614611"/>
                <a:gd name="connsiteY114" fmla="*/ 802482 h 1309688"/>
                <a:gd name="connsiteX115" fmla="*/ 671512 w 2614611"/>
                <a:gd name="connsiteY115" fmla="*/ 797719 h 1309688"/>
                <a:gd name="connsiteX116" fmla="*/ 702468 w 2614611"/>
                <a:gd name="connsiteY116" fmla="*/ 804863 h 1309688"/>
                <a:gd name="connsiteX117" fmla="*/ 719137 w 2614611"/>
                <a:gd name="connsiteY117" fmla="*/ 831057 h 1309688"/>
                <a:gd name="connsiteX118" fmla="*/ 745331 w 2614611"/>
                <a:gd name="connsiteY118" fmla="*/ 831057 h 1309688"/>
                <a:gd name="connsiteX119" fmla="*/ 781049 w 2614611"/>
                <a:gd name="connsiteY119" fmla="*/ 826294 h 1309688"/>
                <a:gd name="connsiteX120" fmla="*/ 809624 w 2614611"/>
                <a:gd name="connsiteY120" fmla="*/ 835819 h 1309688"/>
                <a:gd name="connsiteX121" fmla="*/ 816768 w 2614611"/>
                <a:gd name="connsiteY121" fmla="*/ 881063 h 1309688"/>
                <a:gd name="connsiteX122" fmla="*/ 828674 w 2614611"/>
                <a:gd name="connsiteY122" fmla="*/ 919163 h 1309688"/>
                <a:gd name="connsiteX123" fmla="*/ 828674 w 2614611"/>
                <a:gd name="connsiteY123" fmla="*/ 935832 h 1309688"/>
                <a:gd name="connsiteX124" fmla="*/ 819149 w 2614611"/>
                <a:gd name="connsiteY124" fmla="*/ 952500 h 1309688"/>
                <a:gd name="connsiteX125" fmla="*/ 802481 w 2614611"/>
                <a:gd name="connsiteY125" fmla="*/ 962025 h 1309688"/>
                <a:gd name="connsiteX126" fmla="*/ 781049 w 2614611"/>
                <a:gd name="connsiteY126" fmla="*/ 966788 h 1309688"/>
                <a:gd name="connsiteX127" fmla="*/ 759618 w 2614611"/>
                <a:gd name="connsiteY127" fmla="*/ 966788 h 1309688"/>
                <a:gd name="connsiteX128" fmla="*/ 747712 w 2614611"/>
                <a:gd name="connsiteY128" fmla="*/ 976313 h 1309688"/>
                <a:gd name="connsiteX129" fmla="*/ 747712 w 2614611"/>
                <a:gd name="connsiteY129" fmla="*/ 976313 h 1309688"/>
                <a:gd name="connsiteX130" fmla="*/ 778668 w 2614611"/>
                <a:gd name="connsiteY130" fmla="*/ 978694 h 1309688"/>
                <a:gd name="connsiteX131" fmla="*/ 795337 w 2614611"/>
                <a:gd name="connsiteY131" fmla="*/ 990600 h 1309688"/>
                <a:gd name="connsiteX132" fmla="*/ 816768 w 2614611"/>
                <a:gd name="connsiteY132" fmla="*/ 981075 h 1309688"/>
                <a:gd name="connsiteX133" fmla="*/ 816768 w 2614611"/>
                <a:gd name="connsiteY133" fmla="*/ 981075 h 1309688"/>
                <a:gd name="connsiteX134" fmla="*/ 842962 w 2614611"/>
                <a:gd name="connsiteY134" fmla="*/ 983457 h 1309688"/>
                <a:gd name="connsiteX135" fmla="*/ 859631 w 2614611"/>
                <a:gd name="connsiteY135" fmla="*/ 971550 h 1309688"/>
                <a:gd name="connsiteX136" fmla="*/ 888206 w 2614611"/>
                <a:gd name="connsiteY136" fmla="*/ 1009650 h 1309688"/>
                <a:gd name="connsiteX137" fmla="*/ 888206 w 2614611"/>
                <a:gd name="connsiteY137" fmla="*/ 1050132 h 1309688"/>
                <a:gd name="connsiteX138" fmla="*/ 881062 w 2614611"/>
                <a:gd name="connsiteY138" fmla="*/ 1071563 h 1309688"/>
                <a:gd name="connsiteX139" fmla="*/ 859631 w 2614611"/>
                <a:gd name="connsiteY139" fmla="*/ 1092994 h 1309688"/>
                <a:gd name="connsiteX140" fmla="*/ 821531 w 2614611"/>
                <a:gd name="connsiteY140" fmla="*/ 1107282 h 1309688"/>
                <a:gd name="connsiteX141" fmla="*/ 807243 w 2614611"/>
                <a:gd name="connsiteY141" fmla="*/ 1123950 h 1309688"/>
                <a:gd name="connsiteX142" fmla="*/ 790574 w 2614611"/>
                <a:gd name="connsiteY142" fmla="*/ 1145382 h 1309688"/>
                <a:gd name="connsiteX143" fmla="*/ 761999 w 2614611"/>
                <a:gd name="connsiteY143" fmla="*/ 1152525 h 1309688"/>
                <a:gd name="connsiteX144" fmla="*/ 745331 w 2614611"/>
                <a:gd name="connsiteY144" fmla="*/ 1159669 h 1309688"/>
                <a:gd name="connsiteX145" fmla="*/ 731043 w 2614611"/>
                <a:gd name="connsiteY145" fmla="*/ 1162050 h 1309688"/>
                <a:gd name="connsiteX146" fmla="*/ 723899 w 2614611"/>
                <a:gd name="connsiteY146" fmla="*/ 1147763 h 1309688"/>
                <a:gd name="connsiteX147" fmla="*/ 723899 w 2614611"/>
                <a:gd name="connsiteY147" fmla="*/ 1147763 h 1309688"/>
                <a:gd name="connsiteX148" fmla="*/ 714374 w 2614611"/>
                <a:gd name="connsiteY148" fmla="*/ 1173957 h 1309688"/>
                <a:gd name="connsiteX149" fmla="*/ 695324 w 2614611"/>
                <a:gd name="connsiteY149" fmla="*/ 1188244 h 1309688"/>
                <a:gd name="connsiteX150" fmla="*/ 678656 w 2614611"/>
                <a:gd name="connsiteY150" fmla="*/ 1195388 h 1309688"/>
                <a:gd name="connsiteX151" fmla="*/ 678656 w 2614611"/>
                <a:gd name="connsiteY151" fmla="*/ 1173957 h 1309688"/>
                <a:gd name="connsiteX152" fmla="*/ 666749 w 2614611"/>
                <a:gd name="connsiteY152" fmla="*/ 1152525 h 1309688"/>
                <a:gd name="connsiteX153" fmla="*/ 669131 w 2614611"/>
                <a:gd name="connsiteY153" fmla="*/ 1197769 h 1309688"/>
                <a:gd name="connsiteX154" fmla="*/ 657224 w 2614611"/>
                <a:gd name="connsiteY154" fmla="*/ 1214438 h 1309688"/>
                <a:gd name="connsiteX155" fmla="*/ 647699 w 2614611"/>
                <a:gd name="connsiteY155" fmla="*/ 1204913 h 1309688"/>
                <a:gd name="connsiteX156" fmla="*/ 626268 w 2614611"/>
                <a:gd name="connsiteY156" fmla="*/ 1197769 h 1309688"/>
                <a:gd name="connsiteX157" fmla="*/ 609599 w 2614611"/>
                <a:gd name="connsiteY157" fmla="*/ 1193007 h 1309688"/>
                <a:gd name="connsiteX158" fmla="*/ 592931 w 2614611"/>
                <a:gd name="connsiteY158" fmla="*/ 1221582 h 1309688"/>
                <a:gd name="connsiteX159" fmla="*/ 595312 w 2614611"/>
                <a:gd name="connsiteY159" fmla="*/ 1250157 h 1309688"/>
                <a:gd name="connsiteX160" fmla="*/ 583406 w 2614611"/>
                <a:gd name="connsiteY160" fmla="*/ 1273969 h 1309688"/>
                <a:gd name="connsiteX161" fmla="*/ 554831 w 2614611"/>
                <a:gd name="connsiteY161" fmla="*/ 1281113 h 1309688"/>
                <a:gd name="connsiteX162" fmla="*/ 535781 w 2614611"/>
                <a:gd name="connsiteY162" fmla="*/ 1295400 h 1309688"/>
                <a:gd name="connsiteX163" fmla="*/ 492918 w 2614611"/>
                <a:gd name="connsiteY163" fmla="*/ 1309688 h 1309688"/>
                <a:gd name="connsiteX164" fmla="*/ 466724 w 2614611"/>
                <a:gd name="connsiteY164" fmla="*/ 1297782 h 1309688"/>
                <a:gd name="connsiteX165" fmla="*/ 450056 w 2614611"/>
                <a:gd name="connsiteY165" fmla="*/ 1288257 h 1309688"/>
                <a:gd name="connsiteX166" fmla="*/ 431006 w 2614611"/>
                <a:gd name="connsiteY166" fmla="*/ 1283494 h 1309688"/>
                <a:gd name="connsiteX167" fmla="*/ 409574 w 2614611"/>
                <a:gd name="connsiteY167" fmla="*/ 1266825 h 1309688"/>
                <a:gd name="connsiteX168" fmla="*/ 409574 w 2614611"/>
                <a:gd name="connsiteY168" fmla="*/ 1266825 h 1309688"/>
                <a:gd name="connsiteX169" fmla="*/ 409574 w 2614611"/>
                <a:gd name="connsiteY169" fmla="*/ 1266825 h 1309688"/>
                <a:gd name="connsiteX170" fmla="*/ 376237 w 2614611"/>
                <a:gd name="connsiteY170" fmla="*/ 1228725 h 1309688"/>
                <a:gd name="connsiteX171" fmla="*/ 366712 w 2614611"/>
                <a:gd name="connsiteY171" fmla="*/ 1216819 h 1309688"/>
                <a:gd name="connsiteX172" fmla="*/ 357187 w 2614611"/>
                <a:gd name="connsiteY172" fmla="*/ 1219200 h 1309688"/>
                <a:gd name="connsiteX173" fmla="*/ 357187 w 2614611"/>
                <a:gd name="connsiteY173" fmla="*/ 1204913 h 1309688"/>
                <a:gd name="connsiteX174" fmla="*/ 352424 w 2614611"/>
                <a:gd name="connsiteY174" fmla="*/ 1190625 h 1309688"/>
                <a:gd name="connsiteX175" fmla="*/ 335756 w 2614611"/>
                <a:gd name="connsiteY175" fmla="*/ 1195388 h 1309688"/>
                <a:gd name="connsiteX176" fmla="*/ 328612 w 2614611"/>
                <a:gd name="connsiteY176" fmla="*/ 1173957 h 1309688"/>
                <a:gd name="connsiteX177" fmla="*/ 314324 w 2614611"/>
                <a:gd name="connsiteY177" fmla="*/ 1154907 h 1309688"/>
                <a:gd name="connsiteX178" fmla="*/ 328612 w 2614611"/>
                <a:gd name="connsiteY178" fmla="*/ 1143000 h 1309688"/>
                <a:gd name="connsiteX179" fmla="*/ 321468 w 2614611"/>
                <a:gd name="connsiteY179" fmla="*/ 1119188 h 1309688"/>
                <a:gd name="connsiteX180" fmla="*/ 304799 w 2614611"/>
                <a:gd name="connsiteY180" fmla="*/ 1107282 h 1309688"/>
                <a:gd name="connsiteX181" fmla="*/ 311943 w 2614611"/>
                <a:gd name="connsiteY181" fmla="*/ 1090613 h 1309688"/>
                <a:gd name="connsiteX182" fmla="*/ 307181 w 2614611"/>
                <a:gd name="connsiteY182" fmla="*/ 1073944 h 1309688"/>
                <a:gd name="connsiteX183" fmla="*/ 292893 w 2614611"/>
                <a:gd name="connsiteY183" fmla="*/ 1059657 h 1309688"/>
                <a:gd name="connsiteX184" fmla="*/ 304799 w 2614611"/>
                <a:gd name="connsiteY184" fmla="*/ 1045369 h 1309688"/>
                <a:gd name="connsiteX185" fmla="*/ 302418 w 2614611"/>
                <a:gd name="connsiteY185" fmla="*/ 995363 h 1309688"/>
                <a:gd name="connsiteX186" fmla="*/ 297656 w 2614611"/>
                <a:gd name="connsiteY186" fmla="*/ 978694 h 1309688"/>
                <a:gd name="connsiteX187" fmla="*/ 285749 w 2614611"/>
                <a:gd name="connsiteY187" fmla="*/ 950119 h 1309688"/>
                <a:gd name="connsiteX188" fmla="*/ 273843 w 2614611"/>
                <a:gd name="connsiteY188" fmla="*/ 942975 h 1309688"/>
                <a:gd name="connsiteX189" fmla="*/ 285749 w 2614611"/>
                <a:gd name="connsiteY189" fmla="*/ 907257 h 1309688"/>
                <a:gd name="connsiteX190" fmla="*/ 300037 w 2614611"/>
                <a:gd name="connsiteY190" fmla="*/ 835819 h 1309688"/>
                <a:gd name="connsiteX191" fmla="*/ 300037 w 2614611"/>
                <a:gd name="connsiteY191" fmla="*/ 792957 h 1309688"/>
                <a:gd name="connsiteX192" fmla="*/ 300037 w 2614611"/>
                <a:gd name="connsiteY192" fmla="*/ 792957 h 1309688"/>
                <a:gd name="connsiteX193" fmla="*/ 283368 w 2614611"/>
                <a:gd name="connsiteY193" fmla="*/ 757238 h 1309688"/>
                <a:gd name="connsiteX194" fmla="*/ 261937 w 2614611"/>
                <a:gd name="connsiteY194" fmla="*/ 742950 h 1309688"/>
                <a:gd name="connsiteX195" fmla="*/ 254793 w 2614611"/>
                <a:gd name="connsiteY195" fmla="*/ 726282 h 1309688"/>
                <a:gd name="connsiteX196" fmla="*/ 238124 w 2614611"/>
                <a:gd name="connsiteY196" fmla="*/ 704850 h 1309688"/>
                <a:gd name="connsiteX197" fmla="*/ 219074 w 2614611"/>
                <a:gd name="connsiteY197" fmla="*/ 681038 h 1309688"/>
                <a:gd name="connsiteX198" fmla="*/ 192881 w 2614611"/>
                <a:gd name="connsiteY198" fmla="*/ 671513 h 1309688"/>
                <a:gd name="connsiteX199" fmla="*/ 0 w 2614611"/>
                <a:gd name="connsiteY199" fmla="*/ 0 h 1309688"/>
                <a:gd name="connsiteX200" fmla="*/ 2583656 w 2614611"/>
                <a:gd name="connsiteY200" fmla="*/ 4763 h 1309688"/>
                <a:gd name="connsiteX201" fmla="*/ 2614611 w 2614611"/>
                <a:gd name="connsiteY201" fmla="*/ 881062 h 1309688"/>
                <a:gd name="connsiteX0" fmla="*/ 2636043 w 2636043"/>
                <a:gd name="connsiteY0" fmla="*/ 881062 h 1309688"/>
                <a:gd name="connsiteX1" fmla="*/ 2033588 w 2636043"/>
                <a:gd name="connsiteY1" fmla="*/ 962025 h 1309688"/>
                <a:gd name="connsiteX2" fmla="*/ 1995488 w 2636043"/>
                <a:gd name="connsiteY2" fmla="*/ 931069 h 1309688"/>
                <a:gd name="connsiteX3" fmla="*/ 1962150 w 2636043"/>
                <a:gd name="connsiteY3" fmla="*/ 902494 h 1309688"/>
                <a:gd name="connsiteX4" fmla="*/ 1921669 w 2636043"/>
                <a:gd name="connsiteY4" fmla="*/ 881063 h 1309688"/>
                <a:gd name="connsiteX5" fmla="*/ 1905000 w 2636043"/>
                <a:gd name="connsiteY5" fmla="*/ 876300 h 1309688"/>
                <a:gd name="connsiteX6" fmla="*/ 1905000 w 2636043"/>
                <a:gd name="connsiteY6" fmla="*/ 876300 h 1309688"/>
                <a:gd name="connsiteX7" fmla="*/ 1933575 w 2636043"/>
                <a:gd name="connsiteY7" fmla="*/ 869157 h 1309688"/>
                <a:gd name="connsiteX8" fmla="*/ 1952625 w 2636043"/>
                <a:gd name="connsiteY8" fmla="*/ 862013 h 1309688"/>
                <a:gd name="connsiteX9" fmla="*/ 1933575 w 2636043"/>
                <a:gd name="connsiteY9" fmla="*/ 852488 h 1309688"/>
                <a:gd name="connsiteX10" fmla="*/ 1900238 w 2636043"/>
                <a:gd name="connsiteY10" fmla="*/ 842963 h 1309688"/>
                <a:gd name="connsiteX11" fmla="*/ 1871663 w 2636043"/>
                <a:gd name="connsiteY11" fmla="*/ 828675 h 1309688"/>
                <a:gd name="connsiteX12" fmla="*/ 1840706 w 2636043"/>
                <a:gd name="connsiteY12" fmla="*/ 812007 h 1309688"/>
                <a:gd name="connsiteX13" fmla="*/ 1819275 w 2636043"/>
                <a:gd name="connsiteY13" fmla="*/ 797719 h 1309688"/>
                <a:gd name="connsiteX14" fmla="*/ 1814513 w 2636043"/>
                <a:gd name="connsiteY14" fmla="*/ 778669 h 1309688"/>
                <a:gd name="connsiteX15" fmla="*/ 1843088 w 2636043"/>
                <a:gd name="connsiteY15" fmla="*/ 788194 h 1309688"/>
                <a:gd name="connsiteX16" fmla="*/ 1843088 w 2636043"/>
                <a:gd name="connsiteY16" fmla="*/ 788194 h 1309688"/>
                <a:gd name="connsiteX17" fmla="*/ 1871663 w 2636043"/>
                <a:gd name="connsiteY17" fmla="*/ 790575 h 1309688"/>
                <a:gd name="connsiteX18" fmla="*/ 1916906 w 2636043"/>
                <a:gd name="connsiteY18" fmla="*/ 800100 h 1309688"/>
                <a:gd name="connsiteX19" fmla="*/ 1916906 w 2636043"/>
                <a:gd name="connsiteY19" fmla="*/ 800100 h 1309688"/>
                <a:gd name="connsiteX20" fmla="*/ 1897856 w 2636043"/>
                <a:gd name="connsiteY20" fmla="*/ 769144 h 1309688"/>
                <a:gd name="connsiteX21" fmla="*/ 1862138 w 2636043"/>
                <a:gd name="connsiteY21" fmla="*/ 776288 h 1309688"/>
                <a:gd name="connsiteX22" fmla="*/ 1838325 w 2636043"/>
                <a:gd name="connsiteY22" fmla="*/ 769144 h 1309688"/>
                <a:gd name="connsiteX23" fmla="*/ 1812131 w 2636043"/>
                <a:gd name="connsiteY23" fmla="*/ 766763 h 1309688"/>
                <a:gd name="connsiteX24" fmla="*/ 1785938 w 2636043"/>
                <a:gd name="connsiteY24" fmla="*/ 776288 h 1309688"/>
                <a:gd name="connsiteX25" fmla="*/ 1757363 w 2636043"/>
                <a:gd name="connsiteY25" fmla="*/ 783432 h 1309688"/>
                <a:gd name="connsiteX26" fmla="*/ 1728788 w 2636043"/>
                <a:gd name="connsiteY26" fmla="*/ 783432 h 1309688"/>
                <a:gd name="connsiteX27" fmla="*/ 1702594 w 2636043"/>
                <a:gd name="connsiteY27" fmla="*/ 769144 h 1309688"/>
                <a:gd name="connsiteX28" fmla="*/ 1678781 w 2636043"/>
                <a:gd name="connsiteY28" fmla="*/ 781050 h 1309688"/>
                <a:gd name="connsiteX29" fmla="*/ 1664494 w 2636043"/>
                <a:gd name="connsiteY29" fmla="*/ 776288 h 1309688"/>
                <a:gd name="connsiteX30" fmla="*/ 1628775 w 2636043"/>
                <a:gd name="connsiteY30" fmla="*/ 783432 h 1309688"/>
                <a:gd name="connsiteX31" fmla="*/ 1593056 w 2636043"/>
                <a:gd name="connsiteY31" fmla="*/ 783432 h 1309688"/>
                <a:gd name="connsiteX32" fmla="*/ 1569244 w 2636043"/>
                <a:gd name="connsiteY32" fmla="*/ 778669 h 1309688"/>
                <a:gd name="connsiteX33" fmla="*/ 1547813 w 2636043"/>
                <a:gd name="connsiteY33" fmla="*/ 764382 h 1309688"/>
                <a:gd name="connsiteX34" fmla="*/ 1547813 w 2636043"/>
                <a:gd name="connsiteY34" fmla="*/ 750094 h 1309688"/>
                <a:gd name="connsiteX35" fmla="*/ 1524000 w 2636043"/>
                <a:gd name="connsiteY35" fmla="*/ 785813 h 1309688"/>
                <a:gd name="connsiteX36" fmla="*/ 1528763 w 2636043"/>
                <a:gd name="connsiteY36" fmla="*/ 807244 h 1309688"/>
                <a:gd name="connsiteX37" fmla="*/ 1533525 w 2636043"/>
                <a:gd name="connsiteY37" fmla="*/ 823913 h 1309688"/>
                <a:gd name="connsiteX38" fmla="*/ 1578769 w 2636043"/>
                <a:gd name="connsiteY38" fmla="*/ 809625 h 1309688"/>
                <a:gd name="connsiteX39" fmla="*/ 1614488 w 2636043"/>
                <a:gd name="connsiteY39" fmla="*/ 807244 h 1309688"/>
                <a:gd name="connsiteX40" fmla="*/ 1654969 w 2636043"/>
                <a:gd name="connsiteY40" fmla="*/ 800100 h 1309688"/>
                <a:gd name="connsiteX41" fmla="*/ 1676400 w 2636043"/>
                <a:gd name="connsiteY41" fmla="*/ 800100 h 1309688"/>
                <a:gd name="connsiteX42" fmla="*/ 1702594 w 2636043"/>
                <a:gd name="connsiteY42" fmla="*/ 797719 h 1309688"/>
                <a:gd name="connsiteX43" fmla="*/ 1728788 w 2636043"/>
                <a:gd name="connsiteY43" fmla="*/ 814388 h 1309688"/>
                <a:gd name="connsiteX44" fmla="*/ 1750219 w 2636043"/>
                <a:gd name="connsiteY44" fmla="*/ 814388 h 1309688"/>
                <a:gd name="connsiteX45" fmla="*/ 1781175 w 2636043"/>
                <a:gd name="connsiteY45" fmla="*/ 823913 h 1309688"/>
                <a:gd name="connsiteX46" fmla="*/ 1795463 w 2636043"/>
                <a:gd name="connsiteY46" fmla="*/ 833438 h 1309688"/>
                <a:gd name="connsiteX47" fmla="*/ 1795463 w 2636043"/>
                <a:gd name="connsiteY47" fmla="*/ 852488 h 1309688"/>
                <a:gd name="connsiteX48" fmla="*/ 1724025 w 2636043"/>
                <a:gd name="connsiteY48" fmla="*/ 850107 h 1309688"/>
                <a:gd name="connsiteX49" fmla="*/ 1635919 w 2636043"/>
                <a:gd name="connsiteY49" fmla="*/ 859632 h 1309688"/>
                <a:gd name="connsiteX50" fmla="*/ 1550194 w 2636043"/>
                <a:gd name="connsiteY50" fmla="*/ 866775 h 1309688"/>
                <a:gd name="connsiteX51" fmla="*/ 1440656 w 2636043"/>
                <a:gd name="connsiteY51" fmla="*/ 890588 h 1309688"/>
                <a:gd name="connsiteX52" fmla="*/ 1340644 w 2636043"/>
                <a:gd name="connsiteY52" fmla="*/ 919163 h 1309688"/>
                <a:gd name="connsiteX53" fmla="*/ 1252538 w 2636043"/>
                <a:gd name="connsiteY53" fmla="*/ 962025 h 1309688"/>
                <a:gd name="connsiteX54" fmla="*/ 1193006 w 2636043"/>
                <a:gd name="connsiteY54" fmla="*/ 995363 h 1309688"/>
                <a:gd name="connsiteX55" fmla="*/ 1114425 w 2636043"/>
                <a:gd name="connsiteY55" fmla="*/ 1021557 h 1309688"/>
                <a:gd name="connsiteX56" fmla="*/ 1026319 w 2636043"/>
                <a:gd name="connsiteY56" fmla="*/ 1052513 h 1309688"/>
                <a:gd name="connsiteX57" fmla="*/ 992981 w 2636043"/>
                <a:gd name="connsiteY57" fmla="*/ 1064419 h 1309688"/>
                <a:gd name="connsiteX58" fmla="*/ 971550 w 2636043"/>
                <a:gd name="connsiteY58" fmla="*/ 1057275 h 1309688"/>
                <a:gd name="connsiteX59" fmla="*/ 981075 w 2636043"/>
                <a:gd name="connsiteY59" fmla="*/ 1033463 h 1309688"/>
                <a:gd name="connsiteX60" fmla="*/ 995363 w 2636043"/>
                <a:gd name="connsiteY60" fmla="*/ 1016794 h 1309688"/>
                <a:gd name="connsiteX61" fmla="*/ 1007269 w 2636043"/>
                <a:gd name="connsiteY61" fmla="*/ 997744 h 1309688"/>
                <a:gd name="connsiteX62" fmla="*/ 1007269 w 2636043"/>
                <a:gd name="connsiteY62" fmla="*/ 997744 h 1309688"/>
                <a:gd name="connsiteX63" fmla="*/ 1038225 w 2636043"/>
                <a:gd name="connsiteY63" fmla="*/ 976313 h 1309688"/>
                <a:gd name="connsiteX64" fmla="*/ 1059656 w 2636043"/>
                <a:gd name="connsiteY64" fmla="*/ 983457 h 1309688"/>
                <a:gd name="connsiteX65" fmla="*/ 1069181 w 2636043"/>
                <a:gd name="connsiteY65" fmla="*/ 1012032 h 1309688"/>
                <a:gd name="connsiteX66" fmla="*/ 1085850 w 2636043"/>
                <a:gd name="connsiteY66" fmla="*/ 1009650 h 1309688"/>
                <a:gd name="connsiteX67" fmla="*/ 1083469 w 2636043"/>
                <a:gd name="connsiteY67" fmla="*/ 990600 h 1309688"/>
                <a:gd name="connsiteX68" fmla="*/ 1083469 w 2636043"/>
                <a:gd name="connsiteY68" fmla="*/ 990600 h 1309688"/>
                <a:gd name="connsiteX69" fmla="*/ 1092994 w 2636043"/>
                <a:gd name="connsiteY69" fmla="*/ 962025 h 1309688"/>
                <a:gd name="connsiteX70" fmla="*/ 1112044 w 2636043"/>
                <a:gd name="connsiteY70" fmla="*/ 952500 h 1309688"/>
                <a:gd name="connsiteX71" fmla="*/ 1090613 w 2636043"/>
                <a:gd name="connsiteY71" fmla="*/ 954882 h 1309688"/>
                <a:gd name="connsiteX72" fmla="*/ 1047750 w 2636043"/>
                <a:gd name="connsiteY72" fmla="*/ 964407 h 1309688"/>
                <a:gd name="connsiteX73" fmla="*/ 1026319 w 2636043"/>
                <a:gd name="connsiteY73" fmla="*/ 957263 h 1309688"/>
                <a:gd name="connsiteX74" fmla="*/ 997744 w 2636043"/>
                <a:gd name="connsiteY74" fmla="*/ 957263 h 1309688"/>
                <a:gd name="connsiteX75" fmla="*/ 988219 w 2636043"/>
                <a:gd name="connsiteY75" fmla="*/ 947738 h 1309688"/>
                <a:gd name="connsiteX76" fmla="*/ 1012031 w 2636043"/>
                <a:gd name="connsiteY76" fmla="*/ 935832 h 1309688"/>
                <a:gd name="connsiteX77" fmla="*/ 1062038 w 2636043"/>
                <a:gd name="connsiteY77" fmla="*/ 923925 h 1309688"/>
                <a:gd name="connsiteX78" fmla="*/ 1092994 w 2636043"/>
                <a:gd name="connsiteY78" fmla="*/ 916782 h 1309688"/>
                <a:gd name="connsiteX79" fmla="*/ 1116806 w 2636043"/>
                <a:gd name="connsiteY79" fmla="*/ 900113 h 1309688"/>
                <a:gd name="connsiteX80" fmla="*/ 1195388 w 2636043"/>
                <a:gd name="connsiteY80" fmla="*/ 883444 h 1309688"/>
                <a:gd name="connsiteX81" fmla="*/ 1214438 w 2636043"/>
                <a:gd name="connsiteY81" fmla="*/ 871538 h 1309688"/>
                <a:gd name="connsiteX82" fmla="*/ 1183481 w 2636043"/>
                <a:gd name="connsiteY82" fmla="*/ 866775 h 1309688"/>
                <a:gd name="connsiteX83" fmla="*/ 1114425 w 2636043"/>
                <a:gd name="connsiteY83" fmla="*/ 883444 h 1309688"/>
                <a:gd name="connsiteX84" fmla="*/ 1071563 w 2636043"/>
                <a:gd name="connsiteY84" fmla="*/ 895350 h 1309688"/>
                <a:gd name="connsiteX85" fmla="*/ 1047750 w 2636043"/>
                <a:gd name="connsiteY85" fmla="*/ 912019 h 1309688"/>
                <a:gd name="connsiteX86" fmla="*/ 1004888 w 2636043"/>
                <a:gd name="connsiteY86" fmla="*/ 919163 h 1309688"/>
                <a:gd name="connsiteX87" fmla="*/ 983456 w 2636043"/>
                <a:gd name="connsiteY87" fmla="*/ 914400 h 1309688"/>
                <a:gd name="connsiteX88" fmla="*/ 959644 w 2636043"/>
                <a:gd name="connsiteY88" fmla="*/ 919163 h 1309688"/>
                <a:gd name="connsiteX89" fmla="*/ 940594 w 2636043"/>
                <a:gd name="connsiteY89" fmla="*/ 904875 h 1309688"/>
                <a:gd name="connsiteX90" fmla="*/ 919163 w 2636043"/>
                <a:gd name="connsiteY90" fmla="*/ 897732 h 1309688"/>
                <a:gd name="connsiteX91" fmla="*/ 888206 w 2636043"/>
                <a:gd name="connsiteY91" fmla="*/ 897732 h 1309688"/>
                <a:gd name="connsiteX92" fmla="*/ 869156 w 2636043"/>
                <a:gd name="connsiteY92" fmla="*/ 904875 h 1309688"/>
                <a:gd name="connsiteX93" fmla="*/ 869156 w 2636043"/>
                <a:gd name="connsiteY93" fmla="*/ 885825 h 1309688"/>
                <a:gd name="connsiteX94" fmla="*/ 862013 w 2636043"/>
                <a:gd name="connsiteY94" fmla="*/ 859632 h 1309688"/>
                <a:gd name="connsiteX95" fmla="*/ 854869 w 2636043"/>
                <a:gd name="connsiteY95" fmla="*/ 828675 h 1309688"/>
                <a:gd name="connsiteX96" fmla="*/ 859631 w 2636043"/>
                <a:gd name="connsiteY96" fmla="*/ 800100 h 1309688"/>
                <a:gd name="connsiteX97" fmla="*/ 873919 w 2636043"/>
                <a:gd name="connsiteY97" fmla="*/ 778669 h 1309688"/>
                <a:gd name="connsiteX98" fmla="*/ 842963 w 2636043"/>
                <a:gd name="connsiteY98" fmla="*/ 804863 h 1309688"/>
                <a:gd name="connsiteX99" fmla="*/ 816769 w 2636043"/>
                <a:gd name="connsiteY99" fmla="*/ 804863 h 1309688"/>
                <a:gd name="connsiteX100" fmla="*/ 783431 w 2636043"/>
                <a:gd name="connsiteY100" fmla="*/ 807244 h 1309688"/>
                <a:gd name="connsiteX101" fmla="*/ 754856 w 2636043"/>
                <a:gd name="connsiteY101" fmla="*/ 800100 h 1309688"/>
                <a:gd name="connsiteX102" fmla="*/ 731044 w 2636043"/>
                <a:gd name="connsiteY102" fmla="*/ 778669 h 1309688"/>
                <a:gd name="connsiteX103" fmla="*/ 707231 w 2636043"/>
                <a:gd name="connsiteY103" fmla="*/ 771525 h 1309688"/>
                <a:gd name="connsiteX104" fmla="*/ 661988 w 2636043"/>
                <a:gd name="connsiteY104" fmla="*/ 778669 h 1309688"/>
                <a:gd name="connsiteX105" fmla="*/ 619125 w 2636043"/>
                <a:gd name="connsiteY105" fmla="*/ 785813 h 1309688"/>
                <a:gd name="connsiteX106" fmla="*/ 573881 w 2636043"/>
                <a:gd name="connsiteY106" fmla="*/ 792957 h 1309688"/>
                <a:gd name="connsiteX107" fmla="*/ 554831 w 2636043"/>
                <a:gd name="connsiteY107" fmla="*/ 781050 h 1309688"/>
                <a:gd name="connsiteX108" fmla="*/ 550069 w 2636043"/>
                <a:gd name="connsiteY108" fmla="*/ 764382 h 1309688"/>
                <a:gd name="connsiteX109" fmla="*/ 540544 w 2636043"/>
                <a:gd name="connsiteY109" fmla="*/ 740569 h 1309688"/>
                <a:gd name="connsiteX110" fmla="*/ 540544 w 2636043"/>
                <a:gd name="connsiteY110" fmla="*/ 740569 h 1309688"/>
                <a:gd name="connsiteX111" fmla="*/ 545306 w 2636043"/>
                <a:gd name="connsiteY111" fmla="*/ 792957 h 1309688"/>
                <a:gd name="connsiteX112" fmla="*/ 559594 w 2636043"/>
                <a:gd name="connsiteY112" fmla="*/ 809625 h 1309688"/>
                <a:gd name="connsiteX113" fmla="*/ 609600 w 2636043"/>
                <a:gd name="connsiteY113" fmla="*/ 814388 h 1309688"/>
                <a:gd name="connsiteX114" fmla="*/ 659606 w 2636043"/>
                <a:gd name="connsiteY114" fmla="*/ 802482 h 1309688"/>
                <a:gd name="connsiteX115" fmla="*/ 692944 w 2636043"/>
                <a:gd name="connsiteY115" fmla="*/ 797719 h 1309688"/>
                <a:gd name="connsiteX116" fmla="*/ 723900 w 2636043"/>
                <a:gd name="connsiteY116" fmla="*/ 804863 h 1309688"/>
                <a:gd name="connsiteX117" fmla="*/ 740569 w 2636043"/>
                <a:gd name="connsiteY117" fmla="*/ 831057 h 1309688"/>
                <a:gd name="connsiteX118" fmla="*/ 766763 w 2636043"/>
                <a:gd name="connsiteY118" fmla="*/ 831057 h 1309688"/>
                <a:gd name="connsiteX119" fmla="*/ 802481 w 2636043"/>
                <a:gd name="connsiteY119" fmla="*/ 826294 h 1309688"/>
                <a:gd name="connsiteX120" fmla="*/ 831056 w 2636043"/>
                <a:gd name="connsiteY120" fmla="*/ 835819 h 1309688"/>
                <a:gd name="connsiteX121" fmla="*/ 838200 w 2636043"/>
                <a:gd name="connsiteY121" fmla="*/ 881063 h 1309688"/>
                <a:gd name="connsiteX122" fmla="*/ 850106 w 2636043"/>
                <a:gd name="connsiteY122" fmla="*/ 919163 h 1309688"/>
                <a:gd name="connsiteX123" fmla="*/ 850106 w 2636043"/>
                <a:gd name="connsiteY123" fmla="*/ 935832 h 1309688"/>
                <a:gd name="connsiteX124" fmla="*/ 840581 w 2636043"/>
                <a:gd name="connsiteY124" fmla="*/ 952500 h 1309688"/>
                <a:gd name="connsiteX125" fmla="*/ 823913 w 2636043"/>
                <a:gd name="connsiteY125" fmla="*/ 962025 h 1309688"/>
                <a:gd name="connsiteX126" fmla="*/ 802481 w 2636043"/>
                <a:gd name="connsiteY126" fmla="*/ 966788 h 1309688"/>
                <a:gd name="connsiteX127" fmla="*/ 781050 w 2636043"/>
                <a:gd name="connsiteY127" fmla="*/ 966788 h 1309688"/>
                <a:gd name="connsiteX128" fmla="*/ 769144 w 2636043"/>
                <a:gd name="connsiteY128" fmla="*/ 976313 h 1309688"/>
                <a:gd name="connsiteX129" fmla="*/ 769144 w 2636043"/>
                <a:gd name="connsiteY129" fmla="*/ 976313 h 1309688"/>
                <a:gd name="connsiteX130" fmla="*/ 800100 w 2636043"/>
                <a:gd name="connsiteY130" fmla="*/ 978694 h 1309688"/>
                <a:gd name="connsiteX131" fmla="*/ 816769 w 2636043"/>
                <a:gd name="connsiteY131" fmla="*/ 990600 h 1309688"/>
                <a:gd name="connsiteX132" fmla="*/ 838200 w 2636043"/>
                <a:gd name="connsiteY132" fmla="*/ 981075 h 1309688"/>
                <a:gd name="connsiteX133" fmla="*/ 838200 w 2636043"/>
                <a:gd name="connsiteY133" fmla="*/ 981075 h 1309688"/>
                <a:gd name="connsiteX134" fmla="*/ 864394 w 2636043"/>
                <a:gd name="connsiteY134" fmla="*/ 983457 h 1309688"/>
                <a:gd name="connsiteX135" fmla="*/ 881063 w 2636043"/>
                <a:gd name="connsiteY135" fmla="*/ 971550 h 1309688"/>
                <a:gd name="connsiteX136" fmla="*/ 909638 w 2636043"/>
                <a:gd name="connsiteY136" fmla="*/ 1009650 h 1309688"/>
                <a:gd name="connsiteX137" fmla="*/ 909638 w 2636043"/>
                <a:gd name="connsiteY137" fmla="*/ 1050132 h 1309688"/>
                <a:gd name="connsiteX138" fmla="*/ 902494 w 2636043"/>
                <a:gd name="connsiteY138" fmla="*/ 1071563 h 1309688"/>
                <a:gd name="connsiteX139" fmla="*/ 881063 w 2636043"/>
                <a:gd name="connsiteY139" fmla="*/ 1092994 h 1309688"/>
                <a:gd name="connsiteX140" fmla="*/ 842963 w 2636043"/>
                <a:gd name="connsiteY140" fmla="*/ 1107282 h 1309688"/>
                <a:gd name="connsiteX141" fmla="*/ 828675 w 2636043"/>
                <a:gd name="connsiteY141" fmla="*/ 1123950 h 1309688"/>
                <a:gd name="connsiteX142" fmla="*/ 812006 w 2636043"/>
                <a:gd name="connsiteY142" fmla="*/ 1145382 h 1309688"/>
                <a:gd name="connsiteX143" fmla="*/ 783431 w 2636043"/>
                <a:gd name="connsiteY143" fmla="*/ 1152525 h 1309688"/>
                <a:gd name="connsiteX144" fmla="*/ 766763 w 2636043"/>
                <a:gd name="connsiteY144" fmla="*/ 1159669 h 1309688"/>
                <a:gd name="connsiteX145" fmla="*/ 752475 w 2636043"/>
                <a:gd name="connsiteY145" fmla="*/ 1162050 h 1309688"/>
                <a:gd name="connsiteX146" fmla="*/ 745331 w 2636043"/>
                <a:gd name="connsiteY146" fmla="*/ 1147763 h 1309688"/>
                <a:gd name="connsiteX147" fmla="*/ 745331 w 2636043"/>
                <a:gd name="connsiteY147" fmla="*/ 1147763 h 1309688"/>
                <a:gd name="connsiteX148" fmla="*/ 735806 w 2636043"/>
                <a:gd name="connsiteY148" fmla="*/ 1173957 h 1309688"/>
                <a:gd name="connsiteX149" fmla="*/ 716756 w 2636043"/>
                <a:gd name="connsiteY149" fmla="*/ 1188244 h 1309688"/>
                <a:gd name="connsiteX150" fmla="*/ 700088 w 2636043"/>
                <a:gd name="connsiteY150" fmla="*/ 1195388 h 1309688"/>
                <a:gd name="connsiteX151" fmla="*/ 700088 w 2636043"/>
                <a:gd name="connsiteY151" fmla="*/ 1173957 h 1309688"/>
                <a:gd name="connsiteX152" fmla="*/ 688181 w 2636043"/>
                <a:gd name="connsiteY152" fmla="*/ 1152525 h 1309688"/>
                <a:gd name="connsiteX153" fmla="*/ 690563 w 2636043"/>
                <a:gd name="connsiteY153" fmla="*/ 1197769 h 1309688"/>
                <a:gd name="connsiteX154" fmla="*/ 678656 w 2636043"/>
                <a:gd name="connsiteY154" fmla="*/ 1214438 h 1309688"/>
                <a:gd name="connsiteX155" fmla="*/ 669131 w 2636043"/>
                <a:gd name="connsiteY155" fmla="*/ 1204913 h 1309688"/>
                <a:gd name="connsiteX156" fmla="*/ 647700 w 2636043"/>
                <a:gd name="connsiteY156" fmla="*/ 1197769 h 1309688"/>
                <a:gd name="connsiteX157" fmla="*/ 631031 w 2636043"/>
                <a:gd name="connsiteY157" fmla="*/ 1193007 h 1309688"/>
                <a:gd name="connsiteX158" fmla="*/ 614363 w 2636043"/>
                <a:gd name="connsiteY158" fmla="*/ 1221582 h 1309688"/>
                <a:gd name="connsiteX159" fmla="*/ 616744 w 2636043"/>
                <a:gd name="connsiteY159" fmla="*/ 1250157 h 1309688"/>
                <a:gd name="connsiteX160" fmla="*/ 604838 w 2636043"/>
                <a:gd name="connsiteY160" fmla="*/ 1273969 h 1309688"/>
                <a:gd name="connsiteX161" fmla="*/ 576263 w 2636043"/>
                <a:gd name="connsiteY161" fmla="*/ 1281113 h 1309688"/>
                <a:gd name="connsiteX162" fmla="*/ 557213 w 2636043"/>
                <a:gd name="connsiteY162" fmla="*/ 1295400 h 1309688"/>
                <a:gd name="connsiteX163" fmla="*/ 514350 w 2636043"/>
                <a:gd name="connsiteY163" fmla="*/ 1309688 h 1309688"/>
                <a:gd name="connsiteX164" fmla="*/ 488156 w 2636043"/>
                <a:gd name="connsiteY164" fmla="*/ 1297782 h 1309688"/>
                <a:gd name="connsiteX165" fmla="*/ 471488 w 2636043"/>
                <a:gd name="connsiteY165" fmla="*/ 1288257 h 1309688"/>
                <a:gd name="connsiteX166" fmla="*/ 452438 w 2636043"/>
                <a:gd name="connsiteY166" fmla="*/ 1283494 h 1309688"/>
                <a:gd name="connsiteX167" fmla="*/ 431006 w 2636043"/>
                <a:gd name="connsiteY167" fmla="*/ 1266825 h 1309688"/>
                <a:gd name="connsiteX168" fmla="*/ 431006 w 2636043"/>
                <a:gd name="connsiteY168" fmla="*/ 1266825 h 1309688"/>
                <a:gd name="connsiteX169" fmla="*/ 431006 w 2636043"/>
                <a:gd name="connsiteY169" fmla="*/ 1266825 h 1309688"/>
                <a:gd name="connsiteX170" fmla="*/ 397669 w 2636043"/>
                <a:gd name="connsiteY170" fmla="*/ 1228725 h 1309688"/>
                <a:gd name="connsiteX171" fmla="*/ 388144 w 2636043"/>
                <a:gd name="connsiteY171" fmla="*/ 1216819 h 1309688"/>
                <a:gd name="connsiteX172" fmla="*/ 378619 w 2636043"/>
                <a:gd name="connsiteY172" fmla="*/ 1219200 h 1309688"/>
                <a:gd name="connsiteX173" fmla="*/ 378619 w 2636043"/>
                <a:gd name="connsiteY173" fmla="*/ 1204913 h 1309688"/>
                <a:gd name="connsiteX174" fmla="*/ 373856 w 2636043"/>
                <a:gd name="connsiteY174" fmla="*/ 1190625 h 1309688"/>
                <a:gd name="connsiteX175" fmla="*/ 357188 w 2636043"/>
                <a:gd name="connsiteY175" fmla="*/ 1195388 h 1309688"/>
                <a:gd name="connsiteX176" fmla="*/ 350044 w 2636043"/>
                <a:gd name="connsiteY176" fmla="*/ 1173957 h 1309688"/>
                <a:gd name="connsiteX177" fmla="*/ 335756 w 2636043"/>
                <a:gd name="connsiteY177" fmla="*/ 1154907 h 1309688"/>
                <a:gd name="connsiteX178" fmla="*/ 350044 w 2636043"/>
                <a:gd name="connsiteY178" fmla="*/ 1143000 h 1309688"/>
                <a:gd name="connsiteX179" fmla="*/ 342900 w 2636043"/>
                <a:gd name="connsiteY179" fmla="*/ 1119188 h 1309688"/>
                <a:gd name="connsiteX180" fmla="*/ 326231 w 2636043"/>
                <a:gd name="connsiteY180" fmla="*/ 1107282 h 1309688"/>
                <a:gd name="connsiteX181" fmla="*/ 333375 w 2636043"/>
                <a:gd name="connsiteY181" fmla="*/ 1090613 h 1309688"/>
                <a:gd name="connsiteX182" fmla="*/ 328613 w 2636043"/>
                <a:gd name="connsiteY182" fmla="*/ 1073944 h 1309688"/>
                <a:gd name="connsiteX183" fmla="*/ 314325 w 2636043"/>
                <a:gd name="connsiteY183" fmla="*/ 1059657 h 1309688"/>
                <a:gd name="connsiteX184" fmla="*/ 326231 w 2636043"/>
                <a:gd name="connsiteY184" fmla="*/ 1045369 h 1309688"/>
                <a:gd name="connsiteX185" fmla="*/ 323850 w 2636043"/>
                <a:gd name="connsiteY185" fmla="*/ 995363 h 1309688"/>
                <a:gd name="connsiteX186" fmla="*/ 319088 w 2636043"/>
                <a:gd name="connsiteY186" fmla="*/ 978694 h 1309688"/>
                <a:gd name="connsiteX187" fmla="*/ 307181 w 2636043"/>
                <a:gd name="connsiteY187" fmla="*/ 950119 h 1309688"/>
                <a:gd name="connsiteX188" fmla="*/ 295275 w 2636043"/>
                <a:gd name="connsiteY188" fmla="*/ 942975 h 1309688"/>
                <a:gd name="connsiteX189" fmla="*/ 307181 w 2636043"/>
                <a:gd name="connsiteY189" fmla="*/ 907257 h 1309688"/>
                <a:gd name="connsiteX190" fmla="*/ 321469 w 2636043"/>
                <a:gd name="connsiteY190" fmla="*/ 835819 h 1309688"/>
                <a:gd name="connsiteX191" fmla="*/ 321469 w 2636043"/>
                <a:gd name="connsiteY191" fmla="*/ 792957 h 1309688"/>
                <a:gd name="connsiteX192" fmla="*/ 321469 w 2636043"/>
                <a:gd name="connsiteY192" fmla="*/ 792957 h 1309688"/>
                <a:gd name="connsiteX193" fmla="*/ 304800 w 2636043"/>
                <a:gd name="connsiteY193" fmla="*/ 757238 h 1309688"/>
                <a:gd name="connsiteX194" fmla="*/ 283369 w 2636043"/>
                <a:gd name="connsiteY194" fmla="*/ 742950 h 1309688"/>
                <a:gd name="connsiteX195" fmla="*/ 276225 w 2636043"/>
                <a:gd name="connsiteY195" fmla="*/ 726282 h 1309688"/>
                <a:gd name="connsiteX196" fmla="*/ 259556 w 2636043"/>
                <a:gd name="connsiteY196" fmla="*/ 704850 h 1309688"/>
                <a:gd name="connsiteX197" fmla="*/ 240506 w 2636043"/>
                <a:gd name="connsiteY197" fmla="*/ 681038 h 1309688"/>
                <a:gd name="connsiteX198" fmla="*/ 214313 w 2636043"/>
                <a:gd name="connsiteY198" fmla="*/ 671513 h 1309688"/>
                <a:gd name="connsiteX199" fmla="*/ 0 w 2636043"/>
                <a:gd name="connsiteY199" fmla="*/ 69057 h 1309688"/>
                <a:gd name="connsiteX200" fmla="*/ 21432 w 2636043"/>
                <a:gd name="connsiteY200" fmla="*/ 0 h 1309688"/>
                <a:gd name="connsiteX201" fmla="*/ 2605088 w 2636043"/>
                <a:gd name="connsiteY201" fmla="*/ 4763 h 1309688"/>
                <a:gd name="connsiteX202" fmla="*/ 2636043 w 2636043"/>
                <a:gd name="connsiteY202" fmla="*/ 881062 h 1309688"/>
                <a:gd name="connsiteX0" fmla="*/ 2649007 w 2649007"/>
                <a:gd name="connsiteY0" fmla="*/ 881062 h 1309688"/>
                <a:gd name="connsiteX1" fmla="*/ 2046552 w 2649007"/>
                <a:gd name="connsiteY1" fmla="*/ 962025 h 1309688"/>
                <a:gd name="connsiteX2" fmla="*/ 2008452 w 2649007"/>
                <a:gd name="connsiteY2" fmla="*/ 931069 h 1309688"/>
                <a:gd name="connsiteX3" fmla="*/ 1975114 w 2649007"/>
                <a:gd name="connsiteY3" fmla="*/ 902494 h 1309688"/>
                <a:gd name="connsiteX4" fmla="*/ 1934633 w 2649007"/>
                <a:gd name="connsiteY4" fmla="*/ 881063 h 1309688"/>
                <a:gd name="connsiteX5" fmla="*/ 1917964 w 2649007"/>
                <a:gd name="connsiteY5" fmla="*/ 876300 h 1309688"/>
                <a:gd name="connsiteX6" fmla="*/ 1917964 w 2649007"/>
                <a:gd name="connsiteY6" fmla="*/ 876300 h 1309688"/>
                <a:gd name="connsiteX7" fmla="*/ 1946539 w 2649007"/>
                <a:gd name="connsiteY7" fmla="*/ 869157 h 1309688"/>
                <a:gd name="connsiteX8" fmla="*/ 1965589 w 2649007"/>
                <a:gd name="connsiteY8" fmla="*/ 862013 h 1309688"/>
                <a:gd name="connsiteX9" fmla="*/ 1946539 w 2649007"/>
                <a:gd name="connsiteY9" fmla="*/ 852488 h 1309688"/>
                <a:gd name="connsiteX10" fmla="*/ 1913202 w 2649007"/>
                <a:gd name="connsiteY10" fmla="*/ 842963 h 1309688"/>
                <a:gd name="connsiteX11" fmla="*/ 1884627 w 2649007"/>
                <a:gd name="connsiteY11" fmla="*/ 828675 h 1309688"/>
                <a:gd name="connsiteX12" fmla="*/ 1853670 w 2649007"/>
                <a:gd name="connsiteY12" fmla="*/ 812007 h 1309688"/>
                <a:gd name="connsiteX13" fmla="*/ 1832239 w 2649007"/>
                <a:gd name="connsiteY13" fmla="*/ 797719 h 1309688"/>
                <a:gd name="connsiteX14" fmla="*/ 1827477 w 2649007"/>
                <a:gd name="connsiteY14" fmla="*/ 778669 h 1309688"/>
                <a:gd name="connsiteX15" fmla="*/ 1856052 w 2649007"/>
                <a:gd name="connsiteY15" fmla="*/ 788194 h 1309688"/>
                <a:gd name="connsiteX16" fmla="*/ 1856052 w 2649007"/>
                <a:gd name="connsiteY16" fmla="*/ 788194 h 1309688"/>
                <a:gd name="connsiteX17" fmla="*/ 1884627 w 2649007"/>
                <a:gd name="connsiteY17" fmla="*/ 790575 h 1309688"/>
                <a:gd name="connsiteX18" fmla="*/ 1929870 w 2649007"/>
                <a:gd name="connsiteY18" fmla="*/ 800100 h 1309688"/>
                <a:gd name="connsiteX19" fmla="*/ 1929870 w 2649007"/>
                <a:gd name="connsiteY19" fmla="*/ 800100 h 1309688"/>
                <a:gd name="connsiteX20" fmla="*/ 1910820 w 2649007"/>
                <a:gd name="connsiteY20" fmla="*/ 769144 h 1309688"/>
                <a:gd name="connsiteX21" fmla="*/ 1875102 w 2649007"/>
                <a:gd name="connsiteY21" fmla="*/ 776288 h 1309688"/>
                <a:gd name="connsiteX22" fmla="*/ 1851289 w 2649007"/>
                <a:gd name="connsiteY22" fmla="*/ 769144 h 1309688"/>
                <a:gd name="connsiteX23" fmla="*/ 1825095 w 2649007"/>
                <a:gd name="connsiteY23" fmla="*/ 766763 h 1309688"/>
                <a:gd name="connsiteX24" fmla="*/ 1798902 w 2649007"/>
                <a:gd name="connsiteY24" fmla="*/ 776288 h 1309688"/>
                <a:gd name="connsiteX25" fmla="*/ 1770327 w 2649007"/>
                <a:gd name="connsiteY25" fmla="*/ 783432 h 1309688"/>
                <a:gd name="connsiteX26" fmla="*/ 1741752 w 2649007"/>
                <a:gd name="connsiteY26" fmla="*/ 783432 h 1309688"/>
                <a:gd name="connsiteX27" fmla="*/ 1715558 w 2649007"/>
                <a:gd name="connsiteY27" fmla="*/ 769144 h 1309688"/>
                <a:gd name="connsiteX28" fmla="*/ 1691745 w 2649007"/>
                <a:gd name="connsiteY28" fmla="*/ 781050 h 1309688"/>
                <a:gd name="connsiteX29" fmla="*/ 1677458 w 2649007"/>
                <a:gd name="connsiteY29" fmla="*/ 776288 h 1309688"/>
                <a:gd name="connsiteX30" fmla="*/ 1641739 w 2649007"/>
                <a:gd name="connsiteY30" fmla="*/ 783432 h 1309688"/>
                <a:gd name="connsiteX31" fmla="*/ 1606020 w 2649007"/>
                <a:gd name="connsiteY31" fmla="*/ 783432 h 1309688"/>
                <a:gd name="connsiteX32" fmla="*/ 1582208 w 2649007"/>
                <a:gd name="connsiteY32" fmla="*/ 778669 h 1309688"/>
                <a:gd name="connsiteX33" fmla="*/ 1560777 w 2649007"/>
                <a:gd name="connsiteY33" fmla="*/ 764382 h 1309688"/>
                <a:gd name="connsiteX34" fmla="*/ 1560777 w 2649007"/>
                <a:gd name="connsiteY34" fmla="*/ 750094 h 1309688"/>
                <a:gd name="connsiteX35" fmla="*/ 1536964 w 2649007"/>
                <a:gd name="connsiteY35" fmla="*/ 785813 h 1309688"/>
                <a:gd name="connsiteX36" fmla="*/ 1541727 w 2649007"/>
                <a:gd name="connsiteY36" fmla="*/ 807244 h 1309688"/>
                <a:gd name="connsiteX37" fmla="*/ 1546489 w 2649007"/>
                <a:gd name="connsiteY37" fmla="*/ 823913 h 1309688"/>
                <a:gd name="connsiteX38" fmla="*/ 1591733 w 2649007"/>
                <a:gd name="connsiteY38" fmla="*/ 809625 h 1309688"/>
                <a:gd name="connsiteX39" fmla="*/ 1627452 w 2649007"/>
                <a:gd name="connsiteY39" fmla="*/ 807244 h 1309688"/>
                <a:gd name="connsiteX40" fmla="*/ 1667933 w 2649007"/>
                <a:gd name="connsiteY40" fmla="*/ 800100 h 1309688"/>
                <a:gd name="connsiteX41" fmla="*/ 1689364 w 2649007"/>
                <a:gd name="connsiteY41" fmla="*/ 800100 h 1309688"/>
                <a:gd name="connsiteX42" fmla="*/ 1715558 w 2649007"/>
                <a:gd name="connsiteY42" fmla="*/ 797719 h 1309688"/>
                <a:gd name="connsiteX43" fmla="*/ 1741752 w 2649007"/>
                <a:gd name="connsiteY43" fmla="*/ 814388 h 1309688"/>
                <a:gd name="connsiteX44" fmla="*/ 1763183 w 2649007"/>
                <a:gd name="connsiteY44" fmla="*/ 814388 h 1309688"/>
                <a:gd name="connsiteX45" fmla="*/ 1794139 w 2649007"/>
                <a:gd name="connsiteY45" fmla="*/ 823913 h 1309688"/>
                <a:gd name="connsiteX46" fmla="*/ 1808427 w 2649007"/>
                <a:gd name="connsiteY46" fmla="*/ 833438 h 1309688"/>
                <a:gd name="connsiteX47" fmla="*/ 1808427 w 2649007"/>
                <a:gd name="connsiteY47" fmla="*/ 852488 h 1309688"/>
                <a:gd name="connsiteX48" fmla="*/ 1736989 w 2649007"/>
                <a:gd name="connsiteY48" fmla="*/ 850107 h 1309688"/>
                <a:gd name="connsiteX49" fmla="*/ 1648883 w 2649007"/>
                <a:gd name="connsiteY49" fmla="*/ 859632 h 1309688"/>
                <a:gd name="connsiteX50" fmla="*/ 1563158 w 2649007"/>
                <a:gd name="connsiteY50" fmla="*/ 866775 h 1309688"/>
                <a:gd name="connsiteX51" fmla="*/ 1453620 w 2649007"/>
                <a:gd name="connsiteY51" fmla="*/ 890588 h 1309688"/>
                <a:gd name="connsiteX52" fmla="*/ 1353608 w 2649007"/>
                <a:gd name="connsiteY52" fmla="*/ 919163 h 1309688"/>
                <a:gd name="connsiteX53" fmla="*/ 1265502 w 2649007"/>
                <a:gd name="connsiteY53" fmla="*/ 962025 h 1309688"/>
                <a:gd name="connsiteX54" fmla="*/ 1205970 w 2649007"/>
                <a:gd name="connsiteY54" fmla="*/ 995363 h 1309688"/>
                <a:gd name="connsiteX55" fmla="*/ 1127389 w 2649007"/>
                <a:gd name="connsiteY55" fmla="*/ 1021557 h 1309688"/>
                <a:gd name="connsiteX56" fmla="*/ 1039283 w 2649007"/>
                <a:gd name="connsiteY56" fmla="*/ 1052513 h 1309688"/>
                <a:gd name="connsiteX57" fmla="*/ 1005945 w 2649007"/>
                <a:gd name="connsiteY57" fmla="*/ 1064419 h 1309688"/>
                <a:gd name="connsiteX58" fmla="*/ 984514 w 2649007"/>
                <a:gd name="connsiteY58" fmla="*/ 1057275 h 1309688"/>
                <a:gd name="connsiteX59" fmla="*/ 994039 w 2649007"/>
                <a:gd name="connsiteY59" fmla="*/ 1033463 h 1309688"/>
                <a:gd name="connsiteX60" fmla="*/ 1008327 w 2649007"/>
                <a:gd name="connsiteY60" fmla="*/ 1016794 h 1309688"/>
                <a:gd name="connsiteX61" fmla="*/ 1020233 w 2649007"/>
                <a:gd name="connsiteY61" fmla="*/ 997744 h 1309688"/>
                <a:gd name="connsiteX62" fmla="*/ 1020233 w 2649007"/>
                <a:gd name="connsiteY62" fmla="*/ 997744 h 1309688"/>
                <a:gd name="connsiteX63" fmla="*/ 1051189 w 2649007"/>
                <a:gd name="connsiteY63" fmla="*/ 976313 h 1309688"/>
                <a:gd name="connsiteX64" fmla="*/ 1072620 w 2649007"/>
                <a:gd name="connsiteY64" fmla="*/ 983457 h 1309688"/>
                <a:gd name="connsiteX65" fmla="*/ 1082145 w 2649007"/>
                <a:gd name="connsiteY65" fmla="*/ 1012032 h 1309688"/>
                <a:gd name="connsiteX66" fmla="*/ 1098814 w 2649007"/>
                <a:gd name="connsiteY66" fmla="*/ 1009650 h 1309688"/>
                <a:gd name="connsiteX67" fmla="*/ 1096433 w 2649007"/>
                <a:gd name="connsiteY67" fmla="*/ 990600 h 1309688"/>
                <a:gd name="connsiteX68" fmla="*/ 1096433 w 2649007"/>
                <a:gd name="connsiteY68" fmla="*/ 990600 h 1309688"/>
                <a:gd name="connsiteX69" fmla="*/ 1105958 w 2649007"/>
                <a:gd name="connsiteY69" fmla="*/ 962025 h 1309688"/>
                <a:gd name="connsiteX70" fmla="*/ 1125008 w 2649007"/>
                <a:gd name="connsiteY70" fmla="*/ 952500 h 1309688"/>
                <a:gd name="connsiteX71" fmla="*/ 1103577 w 2649007"/>
                <a:gd name="connsiteY71" fmla="*/ 954882 h 1309688"/>
                <a:gd name="connsiteX72" fmla="*/ 1060714 w 2649007"/>
                <a:gd name="connsiteY72" fmla="*/ 964407 h 1309688"/>
                <a:gd name="connsiteX73" fmla="*/ 1039283 w 2649007"/>
                <a:gd name="connsiteY73" fmla="*/ 957263 h 1309688"/>
                <a:gd name="connsiteX74" fmla="*/ 1010708 w 2649007"/>
                <a:gd name="connsiteY74" fmla="*/ 957263 h 1309688"/>
                <a:gd name="connsiteX75" fmla="*/ 1001183 w 2649007"/>
                <a:gd name="connsiteY75" fmla="*/ 947738 h 1309688"/>
                <a:gd name="connsiteX76" fmla="*/ 1024995 w 2649007"/>
                <a:gd name="connsiteY76" fmla="*/ 935832 h 1309688"/>
                <a:gd name="connsiteX77" fmla="*/ 1075002 w 2649007"/>
                <a:gd name="connsiteY77" fmla="*/ 923925 h 1309688"/>
                <a:gd name="connsiteX78" fmla="*/ 1105958 w 2649007"/>
                <a:gd name="connsiteY78" fmla="*/ 916782 h 1309688"/>
                <a:gd name="connsiteX79" fmla="*/ 1129770 w 2649007"/>
                <a:gd name="connsiteY79" fmla="*/ 900113 h 1309688"/>
                <a:gd name="connsiteX80" fmla="*/ 1208352 w 2649007"/>
                <a:gd name="connsiteY80" fmla="*/ 883444 h 1309688"/>
                <a:gd name="connsiteX81" fmla="*/ 1227402 w 2649007"/>
                <a:gd name="connsiteY81" fmla="*/ 871538 h 1309688"/>
                <a:gd name="connsiteX82" fmla="*/ 1196445 w 2649007"/>
                <a:gd name="connsiteY82" fmla="*/ 866775 h 1309688"/>
                <a:gd name="connsiteX83" fmla="*/ 1127389 w 2649007"/>
                <a:gd name="connsiteY83" fmla="*/ 883444 h 1309688"/>
                <a:gd name="connsiteX84" fmla="*/ 1084527 w 2649007"/>
                <a:gd name="connsiteY84" fmla="*/ 895350 h 1309688"/>
                <a:gd name="connsiteX85" fmla="*/ 1060714 w 2649007"/>
                <a:gd name="connsiteY85" fmla="*/ 912019 h 1309688"/>
                <a:gd name="connsiteX86" fmla="*/ 1017852 w 2649007"/>
                <a:gd name="connsiteY86" fmla="*/ 919163 h 1309688"/>
                <a:gd name="connsiteX87" fmla="*/ 996420 w 2649007"/>
                <a:gd name="connsiteY87" fmla="*/ 914400 h 1309688"/>
                <a:gd name="connsiteX88" fmla="*/ 972608 w 2649007"/>
                <a:gd name="connsiteY88" fmla="*/ 919163 h 1309688"/>
                <a:gd name="connsiteX89" fmla="*/ 953558 w 2649007"/>
                <a:gd name="connsiteY89" fmla="*/ 904875 h 1309688"/>
                <a:gd name="connsiteX90" fmla="*/ 932127 w 2649007"/>
                <a:gd name="connsiteY90" fmla="*/ 897732 h 1309688"/>
                <a:gd name="connsiteX91" fmla="*/ 901170 w 2649007"/>
                <a:gd name="connsiteY91" fmla="*/ 897732 h 1309688"/>
                <a:gd name="connsiteX92" fmla="*/ 882120 w 2649007"/>
                <a:gd name="connsiteY92" fmla="*/ 904875 h 1309688"/>
                <a:gd name="connsiteX93" fmla="*/ 882120 w 2649007"/>
                <a:gd name="connsiteY93" fmla="*/ 885825 h 1309688"/>
                <a:gd name="connsiteX94" fmla="*/ 874977 w 2649007"/>
                <a:gd name="connsiteY94" fmla="*/ 859632 h 1309688"/>
                <a:gd name="connsiteX95" fmla="*/ 867833 w 2649007"/>
                <a:gd name="connsiteY95" fmla="*/ 828675 h 1309688"/>
                <a:gd name="connsiteX96" fmla="*/ 872595 w 2649007"/>
                <a:gd name="connsiteY96" fmla="*/ 800100 h 1309688"/>
                <a:gd name="connsiteX97" fmla="*/ 886883 w 2649007"/>
                <a:gd name="connsiteY97" fmla="*/ 778669 h 1309688"/>
                <a:gd name="connsiteX98" fmla="*/ 855927 w 2649007"/>
                <a:gd name="connsiteY98" fmla="*/ 804863 h 1309688"/>
                <a:gd name="connsiteX99" fmla="*/ 829733 w 2649007"/>
                <a:gd name="connsiteY99" fmla="*/ 804863 h 1309688"/>
                <a:gd name="connsiteX100" fmla="*/ 796395 w 2649007"/>
                <a:gd name="connsiteY100" fmla="*/ 807244 h 1309688"/>
                <a:gd name="connsiteX101" fmla="*/ 767820 w 2649007"/>
                <a:gd name="connsiteY101" fmla="*/ 800100 h 1309688"/>
                <a:gd name="connsiteX102" fmla="*/ 744008 w 2649007"/>
                <a:gd name="connsiteY102" fmla="*/ 778669 h 1309688"/>
                <a:gd name="connsiteX103" fmla="*/ 720195 w 2649007"/>
                <a:gd name="connsiteY103" fmla="*/ 771525 h 1309688"/>
                <a:gd name="connsiteX104" fmla="*/ 674952 w 2649007"/>
                <a:gd name="connsiteY104" fmla="*/ 778669 h 1309688"/>
                <a:gd name="connsiteX105" fmla="*/ 632089 w 2649007"/>
                <a:gd name="connsiteY105" fmla="*/ 785813 h 1309688"/>
                <a:gd name="connsiteX106" fmla="*/ 586845 w 2649007"/>
                <a:gd name="connsiteY106" fmla="*/ 792957 h 1309688"/>
                <a:gd name="connsiteX107" fmla="*/ 567795 w 2649007"/>
                <a:gd name="connsiteY107" fmla="*/ 781050 h 1309688"/>
                <a:gd name="connsiteX108" fmla="*/ 563033 w 2649007"/>
                <a:gd name="connsiteY108" fmla="*/ 764382 h 1309688"/>
                <a:gd name="connsiteX109" fmla="*/ 553508 w 2649007"/>
                <a:gd name="connsiteY109" fmla="*/ 740569 h 1309688"/>
                <a:gd name="connsiteX110" fmla="*/ 553508 w 2649007"/>
                <a:gd name="connsiteY110" fmla="*/ 740569 h 1309688"/>
                <a:gd name="connsiteX111" fmla="*/ 558270 w 2649007"/>
                <a:gd name="connsiteY111" fmla="*/ 792957 h 1309688"/>
                <a:gd name="connsiteX112" fmla="*/ 572558 w 2649007"/>
                <a:gd name="connsiteY112" fmla="*/ 809625 h 1309688"/>
                <a:gd name="connsiteX113" fmla="*/ 622564 w 2649007"/>
                <a:gd name="connsiteY113" fmla="*/ 814388 h 1309688"/>
                <a:gd name="connsiteX114" fmla="*/ 672570 w 2649007"/>
                <a:gd name="connsiteY114" fmla="*/ 802482 h 1309688"/>
                <a:gd name="connsiteX115" fmla="*/ 705908 w 2649007"/>
                <a:gd name="connsiteY115" fmla="*/ 797719 h 1309688"/>
                <a:gd name="connsiteX116" fmla="*/ 736864 w 2649007"/>
                <a:gd name="connsiteY116" fmla="*/ 804863 h 1309688"/>
                <a:gd name="connsiteX117" fmla="*/ 753533 w 2649007"/>
                <a:gd name="connsiteY117" fmla="*/ 831057 h 1309688"/>
                <a:gd name="connsiteX118" fmla="*/ 779727 w 2649007"/>
                <a:gd name="connsiteY118" fmla="*/ 831057 h 1309688"/>
                <a:gd name="connsiteX119" fmla="*/ 815445 w 2649007"/>
                <a:gd name="connsiteY119" fmla="*/ 826294 h 1309688"/>
                <a:gd name="connsiteX120" fmla="*/ 844020 w 2649007"/>
                <a:gd name="connsiteY120" fmla="*/ 835819 h 1309688"/>
                <a:gd name="connsiteX121" fmla="*/ 851164 w 2649007"/>
                <a:gd name="connsiteY121" fmla="*/ 881063 h 1309688"/>
                <a:gd name="connsiteX122" fmla="*/ 863070 w 2649007"/>
                <a:gd name="connsiteY122" fmla="*/ 919163 h 1309688"/>
                <a:gd name="connsiteX123" fmla="*/ 863070 w 2649007"/>
                <a:gd name="connsiteY123" fmla="*/ 935832 h 1309688"/>
                <a:gd name="connsiteX124" fmla="*/ 853545 w 2649007"/>
                <a:gd name="connsiteY124" fmla="*/ 952500 h 1309688"/>
                <a:gd name="connsiteX125" fmla="*/ 836877 w 2649007"/>
                <a:gd name="connsiteY125" fmla="*/ 962025 h 1309688"/>
                <a:gd name="connsiteX126" fmla="*/ 815445 w 2649007"/>
                <a:gd name="connsiteY126" fmla="*/ 966788 h 1309688"/>
                <a:gd name="connsiteX127" fmla="*/ 794014 w 2649007"/>
                <a:gd name="connsiteY127" fmla="*/ 966788 h 1309688"/>
                <a:gd name="connsiteX128" fmla="*/ 782108 w 2649007"/>
                <a:gd name="connsiteY128" fmla="*/ 976313 h 1309688"/>
                <a:gd name="connsiteX129" fmla="*/ 782108 w 2649007"/>
                <a:gd name="connsiteY129" fmla="*/ 976313 h 1309688"/>
                <a:gd name="connsiteX130" fmla="*/ 813064 w 2649007"/>
                <a:gd name="connsiteY130" fmla="*/ 978694 h 1309688"/>
                <a:gd name="connsiteX131" fmla="*/ 829733 w 2649007"/>
                <a:gd name="connsiteY131" fmla="*/ 990600 h 1309688"/>
                <a:gd name="connsiteX132" fmla="*/ 851164 w 2649007"/>
                <a:gd name="connsiteY132" fmla="*/ 981075 h 1309688"/>
                <a:gd name="connsiteX133" fmla="*/ 851164 w 2649007"/>
                <a:gd name="connsiteY133" fmla="*/ 981075 h 1309688"/>
                <a:gd name="connsiteX134" fmla="*/ 877358 w 2649007"/>
                <a:gd name="connsiteY134" fmla="*/ 983457 h 1309688"/>
                <a:gd name="connsiteX135" fmla="*/ 894027 w 2649007"/>
                <a:gd name="connsiteY135" fmla="*/ 971550 h 1309688"/>
                <a:gd name="connsiteX136" fmla="*/ 922602 w 2649007"/>
                <a:gd name="connsiteY136" fmla="*/ 1009650 h 1309688"/>
                <a:gd name="connsiteX137" fmla="*/ 922602 w 2649007"/>
                <a:gd name="connsiteY137" fmla="*/ 1050132 h 1309688"/>
                <a:gd name="connsiteX138" fmla="*/ 915458 w 2649007"/>
                <a:gd name="connsiteY138" fmla="*/ 1071563 h 1309688"/>
                <a:gd name="connsiteX139" fmla="*/ 894027 w 2649007"/>
                <a:gd name="connsiteY139" fmla="*/ 1092994 h 1309688"/>
                <a:gd name="connsiteX140" fmla="*/ 855927 w 2649007"/>
                <a:gd name="connsiteY140" fmla="*/ 1107282 h 1309688"/>
                <a:gd name="connsiteX141" fmla="*/ 841639 w 2649007"/>
                <a:gd name="connsiteY141" fmla="*/ 1123950 h 1309688"/>
                <a:gd name="connsiteX142" fmla="*/ 824970 w 2649007"/>
                <a:gd name="connsiteY142" fmla="*/ 1145382 h 1309688"/>
                <a:gd name="connsiteX143" fmla="*/ 796395 w 2649007"/>
                <a:gd name="connsiteY143" fmla="*/ 1152525 h 1309688"/>
                <a:gd name="connsiteX144" fmla="*/ 779727 w 2649007"/>
                <a:gd name="connsiteY144" fmla="*/ 1159669 h 1309688"/>
                <a:gd name="connsiteX145" fmla="*/ 765439 w 2649007"/>
                <a:gd name="connsiteY145" fmla="*/ 1162050 h 1309688"/>
                <a:gd name="connsiteX146" fmla="*/ 758295 w 2649007"/>
                <a:gd name="connsiteY146" fmla="*/ 1147763 h 1309688"/>
                <a:gd name="connsiteX147" fmla="*/ 758295 w 2649007"/>
                <a:gd name="connsiteY147" fmla="*/ 1147763 h 1309688"/>
                <a:gd name="connsiteX148" fmla="*/ 748770 w 2649007"/>
                <a:gd name="connsiteY148" fmla="*/ 1173957 h 1309688"/>
                <a:gd name="connsiteX149" fmla="*/ 729720 w 2649007"/>
                <a:gd name="connsiteY149" fmla="*/ 1188244 h 1309688"/>
                <a:gd name="connsiteX150" fmla="*/ 713052 w 2649007"/>
                <a:gd name="connsiteY150" fmla="*/ 1195388 h 1309688"/>
                <a:gd name="connsiteX151" fmla="*/ 713052 w 2649007"/>
                <a:gd name="connsiteY151" fmla="*/ 1173957 h 1309688"/>
                <a:gd name="connsiteX152" fmla="*/ 701145 w 2649007"/>
                <a:gd name="connsiteY152" fmla="*/ 1152525 h 1309688"/>
                <a:gd name="connsiteX153" fmla="*/ 703527 w 2649007"/>
                <a:gd name="connsiteY153" fmla="*/ 1197769 h 1309688"/>
                <a:gd name="connsiteX154" fmla="*/ 691620 w 2649007"/>
                <a:gd name="connsiteY154" fmla="*/ 1214438 h 1309688"/>
                <a:gd name="connsiteX155" fmla="*/ 682095 w 2649007"/>
                <a:gd name="connsiteY155" fmla="*/ 1204913 h 1309688"/>
                <a:gd name="connsiteX156" fmla="*/ 660664 w 2649007"/>
                <a:gd name="connsiteY156" fmla="*/ 1197769 h 1309688"/>
                <a:gd name="connsiteX157" fmla="*/ 643995 w 2649007"/>
                <a:gd name="connsiteY157" fmla="*/ 1193007 h 1309688"/>
                <a:gd name="connsiteX158" fmla="*/ 627327 w 2649007"/>
                <a:gd name="connsiteY158" fmla="*/ 1221582 h 1309688"/>
                <a:gd name="connsiteX159" fmla="*/ 629708 w 2649007"/>
                <a:gd name="connsiteY159" fmla="*/ 1250157 h 1309688"/>
                <a:gd name="connsiteX160" fmla="*/ 617802 w 2649007"/>
                <a:gd name="connsiteY160" fmla="*/ 1273969 h 1309688"/>
                <a:gd name="connsiteX161" fmla="*/ 589227 w 2649007"/>
                <a:gd name="connsiteY161" fmla="*/ 1281113 h 1309688"/>
                <a:gd name="connsiteX162" fmla="*/ 570177 w 2649007"/>
                <a:gd name="connsiteY162" fmla="*/ 1295400 h 1309688"/>
                <a:gd name="connsiteX163" fmla="*/ 527314 w 2649007"/>
                <a:gd name="connsiteY163" fmla="*/ 1309688 h 1309688"/>
                <a:gd name="connsiteX164" fmla="*/ 501120 w 2649007"/>
                <a:gd name="connsiteY164" fmla="*/ 1297782 h 1309688"/>
                <a:gd name="connsiteX165" fmla="*/ 484452 w 2649007"/>
                <a:gd name="connsiteY165" fmla="*/ 1288257 h 1309688"/>
                <a:gd name="connsiteX166" fmla="*/ 465402 w 2649007"/>
                <a:gd name="connsiteY166" fmla="*/ 1283494 h 1309688"/>
                <a:gd name="connsiteX167" fmla="*/ 443970 w 2649007"/>
                <a:gd name="connsiteY167" fmla="*/ 1266825 h 1309688"/>
                <a:gd name="connsiteX168" fmla="*/ 443970 w 2649007"/>
                <a:gd name="connsiteY168" fmla="*/ 1266825 h 1309688"/>
                <a:gd name="connsiteX169" fmla="*/ 443970 w 2649007"/>
                <a:gd name="connsiteY169" fmla="*/ 1266825 h 1309688"/>
                <a:gd name="connsiteX170" fmla="*/ 410633 w 2649007"/>
                <a:gd name="connsiteY170" fmla="*/ 1228725 h 1309688"/>
                <a:gd name="connsiteX171" fmla="*/ 401108 w 2649007"/>
                <a:gd name="connsiteY171" fmla="*/ 1216819 h 1309688"/>
                <a:gd name="connsiteX172" fmla="*/ 391583 w 2649007"/>
                <a:gd name="connsiteY172" fmla="*/ 1219200 h 1309688"/>
                <a:gd name="connsiteX173" fmla="*/ 391583 w 2649007"/>
                <a:gd name="connsiteY173" fmla="*/ 1204913 h 1309688"/>
                <a:gd name="connsiteX174" fmla="*/ 386820 w 2649007"/>
                <a:gd name="connsiteY174" fmla="*/ 1190625 h 1309688"/>
                <a:gd name="connsiteX175" fmla="*/ 370152 w 2649007"/>
                <a:gd name="connsiteY175" fmla="*/ 1195388 h 1309688"/>
                <a:gd name="connsiteX176" fmla="*/ 363008 w 2649007"/>
                <a:gd name="connsiteY176" fmla="*/ 1173957 h 1309688"/>
                <a:gd name="connsiteX177" fmla="*/ 348720 w 2649007"/>
                <a:gd name="connsiteY177" fmla="*/ 1154907 h 1309688"/>
                <a:gd name="connsiteX178" fmla="*/ 363008 w 2649007"/>
                <a:gd name="connsiteY178" fmla="*/ 1143000 h 1309688"/>
                <a:gd name="connsiteX179" fmla="*/ 355864 w 2649007"/>
                <a:gd name="connsiteY179" fmla="*/ 1119188 h 1309688"/>
                <a:gd name="connsiteX180" fmla="*/ 339195 w 2649007"/>
                <a:gd name="connsiteY180" fmla="*/ 1107282 h 1309688"/>
                <a:gd name="connsiteX181" fmla="*/ 346339 w 2649007"/>
                <a:gd name="connsiteY181" fmla="*/ 1090613 h 1309688"/>
                <a:gd name="connsiteX182" fmla="*/ 341577 w 2649007"/>
                <a:gd name="connsiteY182" fmla="*/ 1073944 h 1309688"/>
                <a:gd name="connsiteX183" fmla="*/ 327289 w 2649007"/>
                <a:gd name="connsiteY183" fmla="*/ 1059657 h 1309688"/>
                <a:gd name="connsiteX184" fmla="*/ 339195 w 2649007"/>
                <a:gd name="connsiteY184" fmla="*/ 1045369 h 1309688"/>
                <a:gd name="connsiteX185" fmla="*/ 336814 w 2649007"/>
                <a:gd name="connsiteY185" fmla="*/ 995363 h 1309688"/>
                <a:gd name="connsiteX186" fmla="*/ 332052 w 2649007"/>
                <a:gd name="connsiteY186" fmla="*/ 978694 h 1309688"/>
                <a:gd name="connsiteX187" fmla="*/ 320145 w 2649007"/>
                <a:gd name="connsiteY187" fmla="*/ 950119 h 1309688"/>
                <a:gd name="connsiteX188" fmla="*/ 308239 w 2649007"/>
                <a:gd name="connsiteY188" fmla="*/ 942975 h 1309688"/>
                <a:gd name="connsiteX189" fmla="*/ 320145 w 2649007"/>
                <a:gd name="connsiteY189" fmla="*/ 907257 h 1309688"/>
                <a:gd name="connsiteX190" fmla="*/ 334433 w 2649007"/>
                <a:gd name="connsiteY190" fmla="*/ 835819 h 1309688"/>
                <a:gd name="connsiteX191" fmla="*/ 334433 w 2649007"/>
                <a:gd name="connsiteY191" fmla="*/ 792957 h 1309688"/>
                <a:gd name="connsiteX192" fmla="*/ 334433 w 2649007"/>
                <a:gd name="connsiteY192" fmla="*/ 792957 h 1309688"/>
                <a:gd name="connsiteX193" fmla="*/ 317764 w 2649007"/>
                <a:gd name="connsiteY193" fmla="*/ 757238 h 1309688"/>
                <a:gd name="connsiteX194" fmla="*/ 296333 w 2649007"/>
                <a:gd name="connsiteY194" fmla="*/ 742950 h 1309688"/>
                <a:gd name="connsiteX195" fmla="*/ 289189 w 2649007"/>
                <a:gd name="connsiteY195" fmla="*/ 726282 h 1309688"/>
                <a:gd name="connsiteX196" fmla="*/ 272520 w 2649007"/>
                <a:gd name="connsiteY196" fmla="*/ 704850 h 1309688"/>
                <a:gd name="connsiteX197" fmla="*/ 253470 w 2649007"/>
                <a:gd name="connsiteY197" fmla="*/ 681038 h 1309688"/>
                <a:gd name="connsiteX198" fmla="*/ 227277 w 2649007"/>
                <a:gd name="connsiteY198" fmla="*/ 671513 h 1309688"/>
                <a:gd name="connsiteX199" fmla="*/ 17727 w 2649007"/>
                <a:gd name="connsiteY199" fmla="*/ 216694 h 1309688"/>
                <a:gd name="connsiteX200" fmla="*/ 12964 w 2649007"/>
                <a:gd name="connsiteY200" fmla="*/ 69057 h 1309688"/>
                <a:gd name="connsiteX201" fmla="*/ 34396 w 2649007"/>
                <a:gd name="connsiteY201" fmla="*/ 0 h 1309688"/>
                <a:gd name="connsiteX202" fmla="*/ 2618052 w 2649007"/>
                <a:gd name="connsiteY202" fmla="*/ 4763 h 1309688"/>
                <a:gd name="connsiteX203" fmla="*/ 2649007 w 2649007"/>
                <a:gd name="connsiteY203" fmla="*/ 881062 h 1309688"/>
                <a:gd name="connsiteX0" fmla="*/ 2642223 w 2642223"/>
                <a:gd name="connsiteY0" fmla="*/ 881062 h 1309688"/>
                <a:gd name="connsiteX1" fmla="*/ 2039768 w 2642223"/>
                <a:gd name="connsiteY1" fmla="*/ 962025 h 1309688"/>
                <a:gd name="connsiteX2" fmla="*/ 2001668 w 2642223"/>
                <a:gd name="connsiteY2" fmla="*/ 931069 h 1309688"/>
                <a:gd name="connsiteX3" fmla="*/ 1968330 w 2642223"/>
                <a:gd name="connsiteY3" fmla="*/ 902494 h 1309688"/>
                <a:gd name="connsiteX4" fmla="*/ 1927849 w 2642223"/>
                <a:gd name="connsiteY4" fmla="*/ 881063 h 1309688"/>
                <a:gd name="connsiteX5" fmla="*/ 1911180 w 2642223"/>
                <a:gd name="connsiteY5" fmla="*/ 876300 h 1309688"/>
                <a:gd name="connsiteX6" fmla="*/ 1911180 w 2642223"/>
                <a:gd name="connsiteY6" fmla="*/ 876300 h 1309688"/>
                <a:gd name="connsiteX7" fmla="*/ 1939755 w 2642223"/>
                <a:gd name="connsiteY7" fmla="*/ 869157 h 1309688"/>
                <a:gd name="connsiteX8" fmla="*/ 1958805 w 2642223"/>
                <a:gd name="connsiteY8" fmla="*/ 862013 h 1309688"/>
                <a:gd name="connsiteX9" fmla="*/ 1939755 w 2642223"/>
                <a:gd name="connsiteY9" fmla="*/ 852488 h 1309688"/>
                <a:gd name="connsiteX10" fmla="*/ 1906418 w 2642223"/>
                <a:gd name="connsiteY10" fmla="*/ 842963 h 1309688"/>
                <a:gd name="connsiteX11" fmla="*/ 1877843 w 2642223"/>
                <a:gd name="connsiteY11" fmla="*/ 828675 h 1309688"/>
                <a:gd name="connsiteX12" fmla="*/ 1846886 w 2642223"/>
                <a:gd name="connsiteY12" fmla="*/ 812007 h 1309688"/>
                <a:gd name="connsiteX13" fmla="*/ 1825455 w 2642223"/>
                <a:gd name="connsiteY13" fmla="*/ 797719 h 1309688"/>
                <a:gd name="connsiteX14" fmla="*/ 1820693 w 2642223"/>
                <a:gd name="connsiteY14" fmla="*/ 778669 h 1309688"/>
                <a:gd name="connsiteX15" fmla="*/ 1849268 w 2642223"/>
                <a:gd name="connsiteY15" fmla="*/ 788194 h 1309688"/>
                <a:gd name="connsiteX16" fmla="*/ 1849268 w 2642223"/>
                <a:gd name="connsiteY16" fmla="*/ 788194 h 1309688"/>
                <a:gd name="connsiteX17" fmla="*/ 1877843 w 2642223"/>
                <a:gd name="connsiteY17" fmla="*/ 790575 h 1309688"/>
                <a:gd name="connsiteX18" fmla="*/ 1923086 w 2642223"/>
                <a:gd name="connsiteY18" fmla="*/ 800100 h 1309688"/>
                <a:gd name="connsiteX19" fmla="*/ 1923086 w 2642223"/>
                <a:gd name="connsiteY19" fmla="*/ 800100 h 1309688"/>
                <a:gd name="connsiteX20" fmla="*/ 1904036 w 2642223"/>
                <a:gd name="connsiteY20" fmla="*/ 769144 h 1309688"/>
                <a:gd name="connsiteX21" fmla="*/ 1868318 w 2642223"/>
                <a:gd name="connsiteY21" fmla="*/ 776288 h 1309688"/>
                <a:gd name="connsiteX22" fmla="*/ 1844505 w 2642223"/>
                <a:gd name="connsiteY22" fmla="*/ 769144 h 1309688"/>
                <a:gd name="connsiteX23" fmla="*/ 1818311 w 2642223"/>
                <a:gd name="connsiteY23" fmla="*/ 766763 h 1309688"/>
                <a:gd name="connsiteX24" fmla="*/ 1792118 w 2642223"/>
                <a:gd name="connsiteY24" fmla="*/ 776288 h 1309688"/>
                <a:gd name="connsiteX25" fmla="*/ 1763543 w 2642223"/>
                <a:gd name="connsiteY25" fmla="*/ 783432 h 1309688"/>
                <a:gd name="connsiteX26" fmla="*/ 1734968 w 2642223"/>
                <a:gd name="connsiteY26" fmla="*/ 783432 h 1309688"/>
                <a:gd name="connsiteX27" fmla="*/ 1708774 w 2642223"/>
                <a:gd name="connsiteY27" fmla="*/ 769144 h 1309688"/>
                <a:gd name="connsiteX28" fmla="*/ 1684961 w 2642223"/>
                <a:gd name="connsiteY28" fmla="*/ 781050 h 1309688"/>
                <a:gd name="connsiteX29" fmla="*/ 1670674 w 2642223"/>
                <a:gd name="connsiteY29" fmla="*/ 776288 h 1309688"/>
                <a:gd name="connsiteX30" fmla="*/ 1634955 w 2642223"/>
                <a:gd name="connsiteY30" fmla="*/ 783432 h 1309688"/>
                <a:gd name="connsiteX31" fmla="*/ 1599236 w 2642223"/>
                <a:gd name="connsiteY31" fmla="*/ 783432 h 1309688"/>
                <a:gd name="connsiteX32" fmla="*/ 1575424 w 2642223"/>
                <a:gd name="connsiteY32" fmla="*/ 778669 h 1309688"/>
                <a:gd name="connsiteX33" fmla="*/ 1553993 w 2642223"/>
                <a:gd name="connsiteY33" fmla="*/ 764382 h 1309688"/>
                <a:gd name="connsiteX34" fmla="*/ 1553993 w 2642223"/>
                <a:gd name="connsiteY34" fmla="*/ 750094 h 1309688"/>
                <a:gd name="connsiteX35" fmla="*/ 1530180 w 2642223"/>
                <a:gd name="connsiteY35" fmla="*/ 785813 h 1309688"/>
                <a:gd name="connsiteX36" fmla="*/ 1534943 w 2642223"/>
                <a:gd name="connsiteY36" fmla="*/ 807244 h 1309688"/>
                <a:gd name="connsiteX37" fmla="*/ 1539705 w 2642223"/>
                <a:gd name="connsiteY37" fmla="*/ 823913 h 1309688"/>
                <a:gd name="connsiteX38" fmla="*/ 1584949 w 2642223"/>
                <a:gd name="connsiteY38" fmla="*/ 809625 h 1309688"/>
                <a:gd name="connsiteX39" fmla="*/ 1620668 w 2642223"/>
                <a:gd name="connsiteY39" fmla="*/ 807244 h 1309688"/>
                <a:gd name="connsiteX40" fmla="*/ 1661149 w 2642223"/>
                <a:gd name="connsiteY40" fmla="*/ 800100 h 1309688"/>
                <a:gd name="connsiteX41" fmla="*/ 1682580 w 2642223"/>
                <a:gd name="connsiteY41" fmla="*/ 800100 h 1309688"/>
                <a:gd name="connsiteX42" fmla="*/ 1708774 w 2642223"/>
                <a:gd name="connsiteY42" fmla="*/ 797719 h 1309688"/>
                <a:gd name="connsiteX43" fmla="*/ 1734968 w 2642223"/>
                <a:gd name="connsiteY43" fmla="*/ 814388 h 1309688"/>
                <a:gd name="connsiteX44" fmla="*/ 1756399 w 2642223"/>
                <a:gd name="connsiteY44" fmla="*/ 814388 h 1309688"/>
                <a:gd name="connsiteX45" fmla="*/ 1787355 w 2642223"/>
                <a:gd name="connsiteY45" fmla="*/ 823913 h 1309688"/>
                <a:gd name="connsiteX46" fmla="*/ 1801643 w 2642223"/>
                <a:gd name="connsiteY46" fmla="*/ 833438 h 1309688"/>
                <a:gd name="connsiteX47" fmla="*/ 1801643 w 2642223"/>
                <a:gd name="connsiteY47" fmla="*/ 852488 h 1309688"/>
                <a:gd name="connsiteX48" fmla="*/ 1730205 w 2642223"/>
                <a:gd name="connsiteY48" fmla="*/ 850107 h 1309688"/>
                <a:gd name="connsiteX49" fmla="*/ 1642099 w 2642223"/>
                <a:gd name="connsiteY49" fmla="*/ 859632 h 1309688"/>
                <a:gd name="connsiteX50" fmla="*/ 1556374 w 2642223"/>
                <a:gd name="connsiteY50" fmla="*/ 866775 h 1309688"/>
                <a:gd name="connsiteX51" fmla="*/ 1446836 w 2642223"/>
                <a:gd name="connsiteY51" fmla="*/ 890588 h 1309688"/>
                <a:gd name="connsiteX52" fmla="*/ 1346824 w 2642223"/>
                <a:gd name="connsiteY52" fmla="*/ 919163 h 1309688"/>
                <a:gd name="connsiteX53" fmla="*/ 1258718 w 2642223"/>
                <a:gd name="connsiteY53" fmla="*/ 962025 h 1309688"/>
                <a:gd name="connsiteX54" fmla="*/ 1199186 w 2642223"/>
                <a:gd name="connsiteY54" fmla="*/ 995363 h 1309688"/>
                <a:gd name="connsiteX55" fmla="*/ 1120605 w 2642223"/>
                <a:gd name="connsiteY55" fmla="*/ 1021557 h 1309688"/>
                <a:gd name="connsiteX56" fmla="*/ 1032499 w 2642223"/>
                <a:gd name="connsiteY56" fmla="*/ 1052513 h 1309688"/>
                <a:gd name="connsiteX57" fmla="*/ 999161 w 2642223"/>
                <a:gd name="connsiteY57" fmla="*/ 1064419 h 1309688"/>
                <a:gd name="connsiteX58" fmla="*/ 977730 w 2642223"/>
                <a:gd name="connsiteY58" fmla="*/ 1057275 h 1309688"/>
                <a:gd name="connsiteX59" fmla="*/ 987255 w 2642223"/>
                <a:gd name="connsiteY59" fmla="*/ 1033463 h 1309688"/>
                <a:gd name="connsiteX60" fmla="*/ 1001543 w 2642223"/>
                <a:gd name="connsiteY60" fmla="*/ 1016794 h 1309688"/>
                <a:gd name="connsiteX61" fmla="*/ 1013449 w 2642223"/>
                <a:gd name="connsiteY61" fmla="*/ 997744 h 1309688"/>
                <a:gd name="connsiteX62" fmla="*/ 1013449 w 2642223"/>
                <a:gd name="connsiteY62" fmla="*/ 997744 h 1309688"/>
                <a:gd name="connsiteX63" fmla="*/ 1044405 w 2642223"/>
                <a:gd name="connsiteY63" fmla="*/ 976313 h 1309688"/>
                <a:gd name="connsiteX64" fmla="*/ 1065836 w 2642223"/>
                <a:gd name="connsiteY64" fmla="*/ 983457 h 1309688"/>
                <a:gd name="connsiteX65" fmla="*/ 1075361 w 2642223"/>
                <a:gd name="connsiteY65" fmla="*/ 1012032 h 1309688"/>
                <a:gd name="connsiteX66" fmla="*/ 1092030 w 2642223"/>
                <a:gd name="connsiteY66" fmla="*/ 1009650 h 1309688"/>
                <a:gd name="connsiteX67" fmla="*/ 1089649 w 2642223"/>
                <a:gd name="connsiteY67" fmla="*/ 990600 h 1309688"/>
                <a:gd name="connsiteX68" fmla="*/ 1089649 w 2642223"/>
                <a:gd name="connsiteY68" fmla="*/ 990600 h 1309688"/>
                <a:gd name="connsiteX69" fmla="*/ 1099174 w 2642223"/>
                <a:gd name="connsiteY69" fmla="*/ 962025 h 1309688"/>
                <a:gd name="connsiteX70" fmla="*/ 1118224 w 2642223"/>
                <a:gd name="connsiteY70" fmla="*/ 952500 h 1309688"/>
                <a:gd name="connsiteX71" fmla="*/ 1096793 w 2642223"/>
                <a:gd name="connsiteY71" fmla="*/ 954882 h 1309688"/>
                <a:gd name="connsiteX72" fmla="*/ 1053930 w 2642223"/>
                <a:gd name="connsiteY72" fmla="*/ 964407 h 1309688"/>
                <a:gd name="connsiteX73" fmla="*/ 1032499 w 2642223"/>
                <a:gd name="connsiteY73" fmla="*/ 957263 h 1309688"/>
                <a:gd name="connsiteX74" fmla="*/ 1003924 w 2642223"/>
                <a:gd name="connsiteY74" fmla="*/ 957263 h 1309688"/>
                <a:gd name="connsiteX75" fmla="*/ 994399 w 2642223"/>
                <a:gd name="connsiteY75" fmla="*/ 947738 h 1309688"/>
                <a:gd name="connsiteX76" fmla="*/ 1018211 w 2642223"/>
                <a:gd name="connsiteY76" fmla="*/ 935832 h 1309688"/>
                <a:gd name="connsiteX77" fmla="*/ 1068218 w 2642223"/>
                <a:gd name="connsiteY77" fmla="*/ 923925 h 1309688"/>
                <a:gd name="connsiteX78" fmla="*/ 1099174 w 2642223"/>
                <a:gd name="connsiteY78" fmla="*/ 916782 h 1309688"/>
                <a:gd name="connsiteX79" fmla="*/ 1122986 w 2642223"/>
                <a:gd name="connsiteY79" fmla="*/ 900113 h 1309688"/>
                <a:gd name="connsiteX80" fmla="*/ 1201568 w 2642223"/>
                <a:gd name="connsiteY80" fmla="*/ 883444 h 1309688"/>
                <a:gd name="connsiteX81" fmla="*/ 1220618 w 2642223"/>
                <a:gd name="connsiteY81" fmla="*/ 871538 h 1309688"/>
                <a:gd name="connsiteX82" fmla="*/ 1189661 w 2642223"/>
                <a:gd name="connsiteY82" fmla="*/ 866775 h 1309688"/>
                <a:gd name="connsiteX83" fmla="*/ 1120605 w 2642223"/>
                <a:gd name="connsiteY83" fmla="*/ 883444 h 1309688"/>
                <a:gd name="connsiteX84" fmla="*/ 1077743 w 2642223"/>
                <a:gd name="connsiteY84" fmla="*/ 895350 h 1309688"/>
                <a:gd name="connsiteX85" fmla="*/ 1053930 w 2642223"/>
                <a:gd name="connsiteY85" fmla="*/ 912019 h 1309688"/>
                <a:gd name="connsiteX86" fmla="*/ 1011068 w 2642223"/>
                <a:gd name="connsiteY86" fmla="*/ 919163 h 1309688"/>
                <a:gd name="connsiteX87" fmla="*/ 989636 w 2642223"/>
                <a:gd name="connsiteY87" fmla="*/ 914400 h 1309688"/>
                <a:gd name="connsiteX88" fmla="*/ 965824 w 2642223"/>
                <a:gd name="connsiteY88" fmla="*/ 919163 h 1309688"/>
                <a:gd name="connsiteX89" fmla="*/ 946774 w 2642223"/>
                <a:gd name="connsiteY89" fmla="*/ 904875 h 1309688"/>
                <a:gd name="connsiteX90" fmla="*/ 925343 w 2642223"/>
                <a:gd name="connsiteY90" fmla="*/ 897732 h 1309688"/>
                <a:gd name="connsiteX91" fmla="*/ 894386 w 2642223"/>
                <a:gd name="connsiteY91" fmla="*/ 897732 h 1309688"/>
                <a:gd name="connsiteX92" fmla="*/ 875336 w 2642223"/>
                <a:gd name="connsiteY92" fmla="*/ 904875 h 1309688"/>
                <a:gd name="connsiteX93" fmla="*/ 875336 w 2642223"/>
                <a:gd name="connsiteY93" fmla="*/ 885825 h 1309688"/>
                <a:gd name="connsiteX94" fmla="*/ 868193 w 2642223"/>
                <a:gd name="connsiteY94" fmla="*/ 859632 h 1309688"/>
                <a:gd name="connsiteX95" fmla="*/ 861049 w 2642223"/>
                <a:gd name="connsiteY95" fmla="*/ 828675 h 1309688"/>
                <a:gd name="connsiteX96" fmla="*/ 865811 w 2642223"/>
                <a:gd name="connsiteY96" fmla="*/ 800100 h 1309688"/>
                <a:gd name="connsiteX97" fmla="*/ 880099 w 2642223"/>
                <a:gd name="connsiteY97" fmla="*/ 778669 h 1309688"/>
                <a:gd name="connsiteX98" fmla="*/ 849143 w 2642223"/>
                <a:gd name="connsiteY98" fmla="*/ 804863 h 1309688"/>
                <a:gd name="connsiteX99" fmla="*/ 822949 w 2642223"/>
                <a:gd name="connsiteY99" fmla="*/ 804863 h 1309688"/>
                <a:gd name="connsiteX100" fmla="*/ 789611 w 2642223"/>
                <a:gd name="connsiteY100" fmla="*/ 807244 h 1309688"/>
                <a:gd name="connsiteX101" fmla="*/ 761036 w 2642223"/>
                <a:gd name="connsiteY101" fmla="*/ 800100 h 1309688"/>
                <a:gd name="connsiteX102" fmla="*/ 737224 w 2642223"/>
                <a:gd name="connsiteY102" fmla="*/ 778669 h 1309688"/>
                <a:gd name="connsiteX103" fmla="*/ 713411 w 2642223"/>
                <a:gd name="connsiteY103" fmla="*/ 771525 h 1309688"/>
                <a:gd name="connsiteX104" fmla="*/ 668168 w 2642223"/>
                <a:gd name="connsiteY104" fmla="*/ 778669 h 1309688"/>
                <a:gd name="connsiteX105" fmla="*/ 625305 w 2642223"/>
                <a:gd name="connsiteY105" fmla="*/ 785813 h 1309688"/>
                <a:gd name="connsiteX106" fmla="*/ 580061 w 2642223"/>
                <a:gd name="connsiteY106" fmla="*/ 792957 h 1309688"/>
                <a:gd name="connsiteX107" fmla="*/ 561011 w 2642223"/>
                <a:gd name="connsiteY107" fmla="*/ 781050 h 1309688"/>
                <a:gd name="connsiteX108" fmla="*/ 556249 w 2642223"/>
                <a:gd name="connsiteY108" fmla="*/ 764382 h 1309688"/>
                <a:gd name="connsiteX109" fmla="*/ 546724 w 2642223"/>
                <a:gd name="connsiteY109" fmla="*/ 740569 h 1309688"/>
                <a:gd name="connsiteX110" fmla="*/ 546724 w 2642223"/>
                <a:gd name="connsiteY110" fmla="*/ 740569 h 1309688"/>
                <a:gd name="connsiteX111" fmla="*/ 551486 w 2642223"/>
                <a:gd name="connsiteY111" fmla="*/ 792957 h 1309688"/>
                <a:gd name="connsiteX112" fmla="*/ 565774 w 2642223"/>
                <a:gd name="connsiteY112" fmla="*/ 809625 h 1309688"/>
                <a:gd name="connsiteX113" fmla="*/ 615780 w 2642223"/>
                <a:gd name="connsiteY113" fmla="*/ 814388 h 1309688"/>
                <a:gd name="connsiteX114" fmla="*/ 665786 w 2642223"/>
                <a:gd name="connsiteY114" fmla="*/ 802482 h 1309688"/>
                <a:gd name="connsiteX115" fmla="*/ 699124 w 2642223"/>
                <a:gd name="connsiteY115" fmla="*/ 797719 h 1309688"/>
                <a:gd name="connsiteX116" fmla="*/ 730080 w 2642223"/>
                <a:gd name="connsiteY116" fmla="*/ 804863 h 1309688"/>
                <a:gd name="connsiteX117" fmla="*/ 746749 w 2642223"/>
                <a:gd name="connsiteY117" fmla="*/ 831057 h 1309688"/>
                <a:gd name="connsiteX118" fmla="*/ 772943 w 2642223"/>
                <a:gd name="connsiteY118" fmla="*/ 831057 h 1309688"/>
                <a:gd name="connsiteX119" fmla="*/ 808661 w 2642223"/>
                <a:gd name="connsiteY119" fmla="*/ 826294 h 1309688"/>
                <a:gd name="connsiteX120" fmla="*/ 837236 w 2642223"/>
                <a:gd name="connsiteY120" fmla="*/ 835819 h 1309688"/>
                <a:gd name="connsiteX121" fmla="*/ 844380 w 2642223"/>
                <a:gd name="connsiteY121" fmla="*/ 881063 h 1309688"/>
                <a:gd name="connsiteX122" fmla="*/ 856286 w 2642223"/>
                <a:gd name="connsiteY122" fmla="*/ 919163 h 1309688"/>
                <a:gd name="connsiteX123" fmla="*/ 856286 w 2642223"/>
                <a:gd name="connsiteY123" fmla="*/ 935832 h 1309688"/>
                <a:gd name="connsiteX124" fmla="*/ 846761 w 2642223"/>
                <a:gd name="connsiteY124" fmla="*/ 952500 h 1309688"/>
                <a:gd name="connsiteX125" fmla="*/ 830093 w 2642223"/>
                <a:gd name="connsiteY125" fmla="*/ 962025 h 1309688"/>
                <a:gd name="connsiteX126" fmla="*/ 808661 w 2642223"/>
                <a:gd name="connsiteY126" fmla="*/ 966788 h 1309688"/>
                <a:gd name="connsiteX127" fmla="*/ 787230 w 2642223"/>
                <a:gd name="connsiteY127" fmla="*/ 966788 h 1309688"/>
                <a:gd name="connsiteX128" fmla="*/ 775324 w 2642223"/>
                <a:gd name="connsiteY128" fmla="*/ 976313 h 1309688"/>
                <a:gd name="connsiteX129" fmla="*/ 775324 w 2642223"/>
                <a:gd name="connsiteY129" fmla="*/ 976313 h 1309688"/>
                <a:gd name="connsiteX130" fmla="*/ 806280 w 2642223"/>
                <a:gd name="connsiteY130" fmla="*/ 978694 h 1309688"/>
                <a:gd name="connsiteX131" fmla="*/ 822949 w 2642223"/>
                <a:gd name="connsiteY131" fmla="*/ 990600 h 1309688"/>
                <a:gd name="connsiteX132" fmla="*/ 844380 w 2642223"/>
                <a:gd name="connsiteY132" fmla="*/ 981075 h 1309688"/>
                <a:gd name="connsiteX133" fmla="*/ 844380 w 2642223"/>
                <a:gd name="connsiteY133" fmla="*/ 981075 h 1309688"/>
                <a:gd name="connsiteX134" fmla="*/ 870574 w 2642223"/>
                <a:gd name="connsiteY134" fmla="*/ 983457 h 1309688"/>
                <a:gd name="connsiteX135" fmla="*/ 887243 w 2642223"/>
                <a:gd name="connsiteY135" fmla="*/ 971550 h 1309688"/>
                <a:gd name="connsiteX136" fmla="*/ 915818 w 2642223"/>
                <a:gd name="connsiteY136" fmla="*/ 1009650 h 1309688"/>
                <a:gd name="connsiteX137" fmla="*/ 915818 w 2642223"/>
                <a:gd name="connsiteY137" fmla="*/ 1050132 h 1309688"/>
                <a:gd name="connsiteX138" fmla="*/ 908674 w 2642223"/>
                <a:gd name="connsiteY138" fmla="*/ 1071563 h 1309688"/>
                <a:gd name="connsiteX139" fmla="*/ 887243 w 2642223"/>
                <a:gd name="connsiteY139" fmla="*/ 1092994 h 1309688"/>
                <a:gd name="connsiteX140" fmla="*/ 849143 w 2642223"/>
                <a:gd name="connsiteY140" fmla="*/ 1107282 h 1309688"/>
                <a:gd name="connsiteX141" fmla="*/ 834855 w 2642223"/>
                <a:gd name="connsiteY141" fmla="*/ 1123950 h 1309688"/>
                <a:gd name="connsiteX142" fmla="*/ 818186 w 2642223"/>
                <a:gd name="connsiteY142" fmla="*/ 1145382 h 1309688"/>
                <a:gd name="connsiteX143" fmla="*/ 789611 w 2642223"/>
                <a:gd name="connsiteY143" fmla="*/ 1152525 h 1309688"/>
                <a:gd name="connsiteX144" fmla="*/ 772943 w 2642223"/>
                <a:gd name="connsiteY144" fmla="*/ 1159669 h 1309688"/>
                <a:gd name="connsiteX145" fmla="*/ 758655 w 2642223"/>
                <a:gd name="connsiteY145" fmla="*/ 1162050 h 1309688"/>
                <a:gd name="connsiteX146" fmla="*/ 751511 w 2642223"/>
                <a:gd name="connsiteY146" fmla="*/ 1147763 h 1309688"/>
                <a:gd name="connsiteX147" fmla="*/ 751511 w 2642223"/>
                <a:gd name="connsiteY147" fmla="*/ 1147763 h 1309688"/>
                <a:gd name="connsiteX148" fmla="*/ 741986 w 2642223"/>
                <a:gd name="connsiteY148" fmla="*/ 1173957 h 1309688"/>
                <a:gd name="connsiteX149" fmla="*/ 722936 w 2642223"/>
                <a:gd name="connsiteY149" fmla="*/ 1188244 h 1309688"/>
                <a:gd name="connsiteX150" fmla="*/ 706268 w 2642223"/>
                <a:gd name="connsiteY150" fmla="*/ 1195388 h 1309688"/>
                <a:gd name="connsiteX151" fmla="*/ 706268 w 2642223"/>
                <a:gd name="connsiteY151" fmla="*/ 1173957 h 1309688"/>
                <a:gd name="connsiteX152" fmla="*/ 694361 w 2642223"/>
                <a:gd name="connsiteY152" fmla="*/ 1152525 h 1309688"/>
                <a:gd name="connsiteX153" fmla="*/ 696743 w 2642223"/>
                <a:gd name="connsiteY153" fmla="*/ 1197769 h 1309688"/>
                <a:gd name="connsiteX154" fmla="*/ 684836 w 2642223"/>
                <a:gd name="connsiteY154" fmla="*/ 1214438 h 1309688"/>
                <a:gd name="connsiteX155" fmla="*/ 675311 w 2642223"/>
                <a:gd name="connsiteY155" fmla="*/ 1204913 h 1309688"/>
                <a:gd name="connsiteX156" fmla="*/ 653880 w 2642223"/>
                <a:gd name="connsiteY156" fmla="*/ 1197769 h 1309688"/>
                <a:gd name="connsiteX157" fmla="*/ 637211 w 2642223"/>
                <a:gd name="connsiteY157" fmla="*/ 1193007 h 1309688"/>
                <a:gd name="connsiteX158" fmla="*/ 620543 w 2642223"/>
                <a:gd name="connsiteY158" fmla="*/ 1221582 h 1309688"/>
                <a:gd name="connsiteX159" fmla="*/ 622924 w 2642223"/>
                <a:gd name="connsiteY159" fmla="*/ 1250157 h 1309688"/>
                <a:gd name="connsiteX160" fmla="*/ 611018 w 2642223"/>
                <a:gd name="connsiteY160" fmla="*/ 1273969 h 1309688"/>
                <a:gd name="connsiteX161" fmla="*/ 582443 w 2642223"/>
                <a:gd name="connsiteY161" fmla="*/ 1281113 h 1309688"/>
                <a:gd name="connsiteX162" fmla="*/ 563393 w 2642223"/>
                <a:gd name="connsiteY162" fmla="*/ 1295400 h 1309688"/>
                <a:gd name="connsiteX163" fmla="*/ 520530 w 2642223"/>
                <a:gd name="connsiteY163" fmla="*/ 1309688 h 1309688"/>
                <a:gd name="connsiteX164" fmla="*/ 494336 w 2642223"/>
                <a:gd name="connsiteY164" fmla="*/ 1297782 h 1309688"/>
                <a:gd name="connsiteX165" fmla="*/ 477668 w 2642223"/>
                <a:gd name="connsiteY165" fmla="*/ 1288257 h 1309688"/>
                <a:gd name="connsiteX166" fmla="*/ 458618 w 2642223"/>
                <a:gd name="connsiteY166" fmla="*/ 1283494 h 1309688"/>
                <a:gd name="connsiteX167" fmla="*/ 437186 w 2642223"/>
                <a:gd name="connsiteY167" fmla="*/ 1266825 h 1309688"/>
                <a:gd name="connsiteX168" fmla="*/ 437186 w 2642223"/>
                <a:gd name="connsiteY168" fmla="*/ 1266825 h 1309688"/>
                <a:gd name="connsiteX169" fmla="*/ 437186 w 2642223"/>
                <a:gd name="connsiteY169" fmla="*/ 1266825 h 1309688"/>
                <a:gd name="connsiteX170" fmla="*/ 403849 w 2642223"/>
                <a:gd name="connsiteY170" fmla="*/ 1228725 h 1309688"/>
                <a:gd name="connsiteX171" fmla="*/ 394324 w 2642223"/>
                <a:gd name="connsiteY171" fmla="*/ 1216819 h 1309688"/>
                <a:gd name="connsiteX172" fmla="*/ 384799 w 2642223"/>
                <a:gd name="connsiteY172" fmla="*/ 1219200 h 1309688"/>
                <a:gd name="connsiteX173" fmla="*/ 384799 w 2642223"/>
                <a:gd name="connsiteY173" fmla="*/ 1204913 h 1309688"/>
                <a:gd name="connsiteX174" fmla="*/ 380036 w 2642223"/>
                <a:gd name="connsiteY174" fmla="*/ 1190625 h 1309688"/>
                <a:gd name="connsiteX175" fmla="*/ 363368 w 2642223"/>
                <a:gd name="connsiteY175" fmla="*/ 1195388 h 1309688"/>
                <a:gd name="connsiteX176" fmla="*/ 356224 w 2642223"/>
                <a:gd name="connsiteY176" fmla="*/ 1173957 h 1309688"/>
                <a:gd name="connsiteX177" fmla="*/ 341936 w 2642223"/>
                <a:gd name="connsiteY177" fmla="*/ 1154907 h 1309688"/>
                <a:gd name="connsiteX178" fmla="*/ 356224 w 2642223"/>
                <a:gd name="connsiteY178" fmla="*/ 1143000 h 1309688"/>
                <a:gd name="connsiteX179" fmla="*/ 349080 w 2642223"/>
                <a:gd name="connsiteY179" fmla="*/ 1119188 h 1309688"/>
                <a:gd name="connsiteX180" fmla="*/ 332411 w 2642223"/>
                <a:gd name="connsiteY180" fmla="*/ 1107282 h 1309688"/>
                <a:gd name="connsiteX181" fmla="*/ 339555 w 2642223"/>
                <a:gd name="connsiteY181" fmla="*/ 1090613 h 1309688"/>
                <a:gd name="connsiteX182" fmla="*/ 334793 w 2642223"/>
                <a:gd name="connsiteY182" fmla="*/ 1073944 h 1309688"/>
                <a:gd name="connsiteX183" fmla="*/ 320505 w 2642223"/>
                <a:gd name="connsiteY183" fmla="*/ 1059657 h 1309688"/>
                <a:gd name="connsiteX184" fmla="*/ 332411 w 2642223"/>
                <a:gd name="connsiteY184" fmla="*/ 1045369 h 1309688"/>
                <a:gd name="connsiteX185" fmla="*/ 330030 w 2642223"/>
                <a:gd name="connsiteY185" fmla="*/ 995363 h 1309688"/>
                <a:gd name="connsiteX186" fmla="*/ 325268 w 2642223"/>
                <a:gd name="connsiteY186" fmla="*/ 978694 h 1309688"/>
                <a:gd name="connsiteX187" fmla="*/ 313361 w 2642223"/>
                <a:gd name="connsiteY187" fmla="*/ 950119 h 1309688"/>
                <a:gd name="connsiteX188" fmla="*/ 301455 w 2642223"/>
                <a:gd name="connsiteY188" fmla="*/ 942975 h 1309688"/>
                <a:gd name="connsiteX189" fmla="*/ 313361 w 2642223"/>
                <a:gd name="connsiteY189" fmla="*/ 907257 h 1309688"/>
                <a:gd name="connsiteX190" fmla="*/ 327649 w 2642223"/>
                <a:gd name="connsiteY190" fmla="*/ 835819 h 1309688"/>
                <a:gd name="connsiteX191" fmla="*/ 327649 w 2642223"/>
                <a:gd name="connsiteY191" fmla="*/ 792957 h 1309688"/>
                <a:gd name="connsiteX192" fmla="*/ 327649 w 2642223"/>
                <a:gd name="connsiteY192" fmla="*/ 792957 h 1309688"/>
                <a:gd name="connsiteX193" fmla="*/ 310980 w 2642223"/>
                <a:gd name="connsiteY193" fmla="*/ 757238 h 1309688"/>
                <a:gd name="connsiteX194" fmla="*/ 289549 w 2642223"/>
                <a:gd name="connsiteY194" fmla="*/ 742950 h 1309688"/>
                <a:gd name="connsiteX195" fmla="*/ 282405 w 2642223"/>
                <a:gd name="connsiteY195" fmla="*/ 726282 h 1309688"/>
                <a:gd name="connsiteX196" fmla="*/ 265736 w 2642223"/>
                <a:gd name="connsiteY196" fmla="*/ 704850 h 1309688"/>
                <a:gd name="connsiteX197" fmla="*/ 246686 w 2642223"/>
                <a:gd name="connsiteY197" fmla="*/ 681038 h 1309688"/>
                <a:gd name="connsiteX198" fmla="*/ 220493 w 2642223"/>
                <a:gd name="connsiteY198" fmla="*/ 671513 h 1309688"/>
                <a:gd name="connsiteX199" fmla="*/ 15705 w 2642223"/>
                <a:gd name="connsiteY199" fmla="*/ 292894 h 1309688"/>
                <a:gd name="connsiteX200" fmla="*/ 10943 w 2642223"/>
                <a:gd name="connsiteY200" fmla="*/ 216694 h 1309688"/>
                <a:gd name="connsiteX201" fmla="*/ 6180 w 2642223"/>
                <a:gd name="connsiteY201" fmla="*/ 69057 h 1309688"/>
                <a:gd name="connsiteX202" fmla="*/ 27612 w 2642223"/>
                <a:gd name="connsiteY202" fmla="*/ 0 h 1309688"/>
                <a:gd name="connsiteX203" fmla="*/ 2611268 w 2642223"/>
                <a:gd name="connsiteY203" fmla="*/ 4763 h 1309688"/>
                <a:gd name="connsiteX204" fmla="*/ 2642223 w 2642223"/>
                <a:gd name="connsiteY204" fmla="*/ 881062 h 1309688"/>
                <a:gd name="connsiteX0" fmla="*/ 2636807 w 2636807"/>
                <a:gd name="connsiteY0" fmla="*/ 881062 h 1309688"/>
                <a:gd name="connsiteX1" fmla="*/ 2034352 w 2636807"/>
                <a:gd name="connsiteY1" fmla="*/ 962025 h 1309688"/>
                <a:gd name="connsiteX2" fmla="*/ 1996252 w 2636807"/>
                <a:gd name="connsiteY2" fmla="*/ 931069 h 1309688"/>
                <a:gd name="connsiteX3" fmla="*/ 1962914 w 2636807"/>
                <a:gd name="connsiteY3" fmla="*/ 902494 h 1309688"/>
                <a:gd name="connsiteX4" fmla="*/ 1922433 w 2636807"/>
                <a:gd name="connsiteY4" fmla="*/ 881063 h 1309688"/>
                <a:gd name="connsiteX5" fmla="*/ 1905764 w 2636807"/>
                <a:gd name="connsiteY5" fmla="*/ 876300 h 1309688"/>
                <a:gd name="connsiteX6" fmla="*/ 1905764 w 2636807"/>
                <a:gd name="connsiteY6" fmla="*/ 876300 h 1309688"/>
                <a:gd name="connsiteX7" fmla="*/ 1934339 w 2636807"/>
                <a:gd name="connsiteY7" fmla="*/ 869157 h 1309688"/>
                <a:gd name="connsiteX8" fmla="*/ 1953389 w 2636807"/>
                <a:gd name="connsiteY8" fmla="*/ 862013 h 1309688"/>
                <a:gd name="connsiteX9" fmla="*/ 1934339 w 2636807"/>
                <a:gd name="connsiteY9" fmla="*/ 852488 h 1309688"/>
                <a:gd name="connsiteX10" fmla="*/ 1901002 w 2636807"/>
                <a:gd name="connsiteY10" fmla="*/ 842963 h 1309688"/>
                <a:gd name="connsiteX11" fmla="*/ 1872427 w 2636807"/>
                <a:gd name="connsiteY11" fmla="*/ 828675 h 1309688"/>
                <a:gd name="connsiteX12" fmla="*/ 1841470 w 2636807"/>
                <a:gd name="connsiteY12" fmla="*/ 812007 h 1309688"/>
                <a:gd name="connsiteX13" fmla="*/ 1820039 w 2636807"/>
                <a:gd name="connsiteY13" fmla="*/ 797719 h 1309688"/>
                <a:gd name="connsiteX14" fmla="*/ 1815277 w 2636807"/>
                <a:gd name="connsiteY14" fmla="*/ 778669 h 1309688"/>
                <a:gd name="connsiteX15" fmla="*/ 1843852 w 2636807"/>
                <a:gd name="connsiteY15" fmla="*/ 788194 h 1309688"/>
                <a:gd name="connsiteX16" fmla="*/ 1843852 w 2636807"/>
                <a:gd name="connsiteY16" fmla="*/ 788194 h 1309688"/>
                <a:gd name="connsiteX17" fmla="*/ 1872427 w 2636807"/>
                <a:gd name="connsiteY17" fmla="*/ 790575 h 1309688"/>
                <a:gd name="connsiteX18" fmla="*/ 1917670 w 2636807"/>
                <a:gd name="connsiteY18" fmla="*/ 800100 h 1309688"/>
                <a:gd name="connsiteX19" fmla="*/ 1917670 w 2636807"/>
                <a:gd name="connsiteY19" fmla="*/ 800100 h 1309688"/>
                <a:gd name="connsiteX20" fmla="*/ 1898620 w 2636807"/>
                <a:gd name="connsiteY20" fmla="*/ 769144 h 1309688"/>
                <a:gd name="connsiteX21" fmla="*/ 1862902 w 2636807"/>
                <a:gd name="connsiteY21" fmla="*/ 776288 h 1309688"/>
                <a:gd name="connsiteX22" fmla="*/ 1839089 w 2636807"/>
                <a:gd name="connsiteY22" fmla="*/ 769144 h 1309688"/>
                <a:gd name="connsiteX23" fmla="*/ 1812895 w 2636807"/>
                <a:gd name="connsiteY23" fmla="*/ 766763 h 1309688"/>
                <a:gd name="connsiteX24" fmla="*/ 1786702 w 2636807"/>
                <a:gd name="connsiteY24" fmla="*/ 776288 h 1309688"/>
                <a:gd name="connsiteX25" fmla="*/ 1758127 w 2636807"/>
                <a:gd name="connsiteY25" fmla="*/ 783432 h 1309688"/>
                <a:gd name="connsiteX26" fmla="*/ 1729552 w 2636807"/>
                <a:gd name="connsiteY26" fmla="*/ 783432 h 1309688"/>
                <a:gd name="connsiteX27" fmla="*/ 1703358 w 2636807"/>
                <a:gd name="connsiteY27" fmla="*/ 769144 h 1309688"/>
                <a:gd name="connsiteX28" fmla="*/ 1679545 w 2636807"/>
                <a:gd name="connsiteY28" fmla="*/ 781050 h 1309688"/>
                <a:gd name="connsiteX29" fmla="*/ 1665258 w 2636807"/>
                <a:gd name="connsiteY29" fmla="*/ 776288 h 1309688"/>
                <a:gd name="connsiteX30" fmla="*/ 1629539 w 2636807"/>
                <a:gd name="connsiteY30" fmla="*/ 783432 h 1309688"/>
                <a:gd name="connsiteX31" fmla="*/ 1593820 w 2636807"/>
                <a:gd name="connsiteY31" fmla="*/ 783432 h 1309688"/>
                <a:gd name="connsiteX32" fmla="*/ 1570008 w 2636807"/>
                <a:gd name="connsiteY32" fmla="*/ 778669 h 1309688"/>
                <a:gd name="connsiteX33" fmla="*/ 1548577 w 2636807"/>
                <a:gd name="connsiteY33" fmla="*/ 764382 h 1309688"/>
                <a:gd name="connsiteX34" fmla="*/ 1548577 w 2636807"/>
                <a:gd name="connsiteY34" fmla="*/ 750094 h 1309688"/>
                <a:gd name="connsiteX35" fmla="*/ 1524764 w 2636807"/>
                <a:gd name="connsiteY35" fmla="*/ 785813 h 1309688"/>
                <a:gd name="connsiteX36" fmla="*/ 1529527 w 2636807"/>
                <a:gd name="connsiteY36" fmla="*/ 807244 h 1309688"/>
                <a:gd name="connsiteX37" fmla="*/ 1534289 w 2636807"/>
                <a:gd name="connsiteY37" fmla="*/ 823913 h 1309688"/>
                <a:gd name="connsiteX38" fmla="*/ 1579533 w 2636807"/>
                <a:gd name="connsiteY38" fmla="*/ 809625 h 1309688"/>
                <a:gd name="connsiteX39" fmla="*/ 1615252 w 2636807"/>
                <a:gd name="connsiteY39" fmla="*/ 807244 h 1309688"/>
                <a:gd name="connsiteX40" fmla="*/ 1655733 w 2636807"/>
                <a:gd name="connsiteY40" fmla="*/ 800100 h 1309688"/>
                <a:gd name="connsiteX41" fmla="*/ 1677164 w 2636807"/>
                <a:gd name="connsiteY41" fmla="*/ 800100 h 1309688"/>
                <a:gd name="connsiteX42" fmla="*/ 1703358 w 2636807"/>
                <a:gd name="connsiteY42" fmla="*/ 797719 h 1309688"/>
                <a:gd name="connsiteX43" fmla="*/ 1729552 w 2636807"/>
                <a:gd name="connsiteY43" fmla="*/ 814388 h 1309688"/>
                <a:gd name="connsiteX44" fmla="*/ 1750983 w 2636807"/>
                <a:gd name="connsiteY44" fmla="*/ 814388 h 1309688"/>
                <a:gd name="connsiteX45" fmla="*/ 1781939 w 2636807"/>
                <a:gd name="connsiteY45" fmla="*/ 823913 h 1309688"/>
                <a:gd name="connsiteX46" fmla="*/ 1796227 w 2636807"/>
                <a:gd name="connsiteY46" fmla="*/ 833438 h 1309688"/>
                <a:gd name="connsiteX47" fmla="*/ 1796227 w 2636807"/>
                <a:gd name="connsiteY47" fmla="*/ 852488 h 1309688"/>
                <a:gd name="connsiteX48" fmla="*/ 1724789 w 2636807"/>
                <a:gd name="connsiteY48" fmla="*/ 850107 h 1309688"/>
                <a:gd name="connsiteX49" fmla="*/ 1636683 w 2636807"/>
                <a:gd name="connsiteY49" fmla="*/ 859632 h 1309688"/>
                <a:gd name="connsiteX50" fmla="*/ 1550958 w 2636807"/>
                <a:gd name="connsiteY50" fmla="*/ 866775 h 1309688"/>
                <a:gd name="connsiteX51" fmla="*/ 1441420 w 2636807"/>
                <a:gd name="connsiteY51" fmla="*/ 890588 h 1309688"/>
                <a:gd name="connsiteX52" fmla="*/ 1341408 w 2636807"/>
                <a:gd name="connsiteY52" fmla="*/ 919163 h 1309688"/>
                <a:gd name="connsiteX53" fmla="*/ 1253302 w 2636807"/>
                <a:gd name="connsiteY53" fmla="*/ 962025 h 1309688"/>
                <a:gd name="connsiteX54" fmla="*/ 1193770 w 2636807"/>
                <a:gd name="connsiteY54" fmla="*/ 995363 h 1309688"/>
                <a:gd name="connsiteX55" fmla="*/ 1115189 w 2636807"/>
                <a:gd name="connsiteY55" fmla="*/ 1021557 h 1309688"/>
                <a:gd name="connsiteX56" fmla="*/ 1027083 w 2636807"/>
                <a:gd name="connsiteY56" fmla="*/ 1052513 h 1309688"/>
                <a:gd name="connsiteX57" fmla="*/ 993745 w 2636807"/>
                <a:gd name="connsiteY57" fmla="*/ 1064419 h 1309688"/>
                <a:gd name="connsiteX58" fmla="*/ 972314 w 2636807"/>
                <a:gd name="connsiteY58" fmla="*/ 1057275 h 1309688"/>
                <a:gd name="connsiteX59" fmla="*/ 981839 w 2636807"/>
                <a:gd name="connsiteY59" fmla="*/ 1033463 h 1309688"/>
                <a:gd name="connsiteX60" fmla="*/ 996127 w 2636807"/>
                <a:gd name="connsiteY60" fmla="*/ 1016794 h 1309688"/>
                <a:gd name="connsiteX61" fmla="*/ 1008033 w 2636807"/>
                <a:gd name="connsiteY61" fmla="*/ 997744 h 1309688"/>
                <a:gd name="connsiteX62" fmla="*/ 1008033 w 2636807"/>
                <a:gd name="connsiteY62" fmla="*/ 997744 h 1309688"/>
                <a:gd name="connsiteX63" fmla="*/ 1038989 w 2636807"/>
                <a:gd name="connsiteY63" fmla="*/ 976313 h 1309688"/>
                <a:gd name="connsiteX64" fmla="*/ 1060420 w 2636807"/>
                <a:gd name="connsiteY64" fmla="*/ 983457 h 1309688"/>
                <a:gd name="connsiteX65" fmla="*/ 1069945 w 2636807"/>
                <a:gd name="connsiteY65" fmla="*/ 1012032 h 1309688"/>
                <a:gd name="connsiteX66" fmla="*/ 1086614 w 2636807"/>
                <a:gd name="connsiteY66" fmla="*/ 1009650 h 1309688"/>
                <a:gd name="connsiteX67" fmla="*/ 1084233 w 2636807"/>
                <a:gd name="connsiteY67" fmla="*/ 990600 h 1309688"/>
                <a:gd name="connsiteX68" fmla="*/ 1084233 w 2636807"/>
                <a:gd name="connsiteY68" fmla="*/ 990600 h 1309688"/>
                <a:gd name="connsiteX69" fmla="*/ 1093758 w 2636807"/>
                <a:gd name="connsiteY69" fmla="*/ 962025 h 1309688"/>
                <a:gd name="connsiteX70" fmla="*/ 1112808 w 2636807"/>
                <a:gd name="connsiteY70" fmla="*/ 952500 h 1309688"/>
                <a:gd name="connsiteX71" fmla="*/ 1091377 w 2636807"/>
                <a:gd name="connsiteY71" fmla="*/ 954882 h 1309688"/>
                <a:gd name="connsiteX72" fmla="*/ 1048514 w 2636807"/>
                <a:gd name="connsiteY72" fmla="*/ 964407 h 1309688"/>
                <a:gd name="connsiteX73" fmla="*/ 1027083 w 2636807"/>
                <a:gd name="connsiteY73" fmla="*/ 957263 h 1309688"/>
                <a:gd name="connsiteX74" fmla="*/ 998508 w 2636807"/>
                <a:gd name="connsiteY74" fmla="*/ 957263 h 1309688"/>
                <a:gd name="connsiteX75" fmla="*/ 988983 w 2636807"/>
                <a:gd name="connsiteY75" fmla="*/ 947738 h 1309688"/>
                <a:gd name="connsiteX76" fmla="*/ 1012795 w 2636807"/>
                <a:gd name="connsiteY76" fmla="*/ 935832 h 1309688"/>
                <a:gd name="connsiteX77" fmla="*/ 1062802 w 2636807"/>
                <a:gd name="connsiteY77" fmla="*/ 923925 h 1309688"/>
                <a:gd name="connsiteX78" fmla="*/ 1093758 w 2636807"/>
                <a:gd name="connsiteY78" fmla="*/ 916782 h 1309688"/>
                <a:gd name="connsiteX79" fmla="*/ 1117570 w 2636807"/>
                <a:gd name="connsiteY79" fmla="*/ 900113 h 1309688"/>
                <a:gd name="connsiteX80" fmla="*/ 1196152 w 2636807"/>
                <a:gd name="connsiteY80" fmla="*/ 883444 h 1309688"/>
                <a:gd name="connsiteX81" fmla="*/ 1215202 w 2636807"/>
                <a:gd name="connsiteY81" fmla="*/ 871538 h 1309688"/>
                <a:gd name="connsiteX82" fmla="*/ 1184245 w 2636807"/>
                <a:gd name="connsiteY82" fmla="*/ 866775 h 1309688"/>
                <a:gd name="connsiteX83" fmla="*/ 1115189 w 2636807"/>
                <a:gd name="connsiteY83" fmla="*/ 883444 h 1309688"/>
                <a:gd name="connsiteX84" fmla="*/ 1072327 w 2636807"/>
                <a:gd name="connsiteY84" fmla="*/ 895350 h 1309688"/>
                <a:gd name="connsiteX85" fmla="*/ 1048514 w 2636807"/>
                <a:gd name="connsiteY85" fmla="*/ 912019 h 1309688"/>
                <a:gd name="connsiteX86" fmla="*/ 1005652 w 2636807"/>
                <a:gd name="connsiteY86" fmla="*/ 919163 h 1309688"/>
                <a:gd name="connsiteX87" fmla="*/ 984220 w 2636807"/>
                <a:gd name="connsiteY87" fmla="*/ 914400 h 1309688"/>
                <a:gd name="connsiteX88" fmla="*/ 960408 w 2636807"/>
                <a:gd name="connsiteY88" fmla="*/ 919163 h 1309688"/>
                <a:gd name="connsiteX89" fmla="*/ 941358 w 2636807"/>
                <a:gd name="connsiteY89" fmla="*/ 904875 h 1309688"/>
                <a:gd name="connsiteX90" fmla="*/ 919927 w 2636807"/>
                <a:gd name="connsiteY90" fmla="*/ 897732 h 1309688"/>
                <a:gd name="connsiteX91" fmla="*/ 888970 w 2636807"/>
                <a:gd name="connsiteY91" fmla="*/ 897732 h 1309688"/>
                <a:gd name="connsiteX92" fmla="*/ 869920 w 2636807"/>
                <a:gd name="connsiteY92" fmla="*/ 904875 h 1309688"/>
                <a:gd name="connsiteX93" fmla="*/ 869920 w 2636807"/>
                <a:gd name="connsiteY93" fmla="*/ 885825 h 1309688"/>
                <a:gd name="connsiteX94" fmla="*/ 862777 w 2636807"/>
                <a:gd name="connsiteY94" fmla="*/ 859632 h 1309688"/>
                <a:gd name="connsiteX95" fmla="*/ 855633 w 2636807"/>
                <a:gd name="connsiteY95" fmla="*/ 828675 h 1309688"/>
                <a:gd name="connsiteX96" fmla="*/ 860395 w 2636807"/>
                <a:gd name="connsiteY96" fmla="*/ 800100 h 1309688"/>
                <a:gd name="connsiteX97" fmla="*/ 874683 w 2636807"/>
                <a:gd name="connsiteY97" fmla="*/ 778669 h 1309688"/>
                <a:gd name="connsiteX98" fmla="*/ 843727 w 2636807"/>
                <a:gd name="connsiteY98" fmla="*/ 804863 h 1309688"/>
                <a:gd name="connsiteX99" fmla="*/ 817533 w 2636807"/>
                <a:gd name="connsiteY99" fmla="*/ 804863 h 1309688"/>
                <a:gd name="connsiteX100" fmla="*/ 784195 w 2636807"/>
                <a:gd name="connsiteY100" fmla="*/ 807244 h 1309688"/>
                <a:gd name="connsiteX101" fmla="*/ 755620 w 2636807"/>
                <a:gd name="connsiteY101" fmla="*/ 800100 h 1309688"/>
                <a:gd name="connsiteX102" fmla="*/ 731808 w 2636807"/>
                <a:gd name="connsiteY102" fmla="*/ 778669 h 1309688"/>
                <a:gd name="connsiteX103" fmla="*/ 707995 w 2636807"/>
                <a:gd name="connsiteY103" fmla="*/ 771525 h 1309688"/>
                <a:gd name="connsiteX104" fmla="*/ 662752 w 2636807"/>
                <a:gd name="connsiteY104" fmla="*/ 778669 h 1309688"/>
                <a:gd name="connsiteX105" fmla="*/ 619889 w 2636807"/>
                <a:gd name="connsiteY105" fmla="*/ 785813 h 1309688"/>
                <a:gd name="connsiteX106" fmla="*/ 574645 w 2636807"/>
                <a:gd name="connsiteY106" fmla="*/ 792957 h 1309688"/>
                <a:gd name="connsiteX107" fmla="*/ 555595 w 2636807"/>
                <a:gd name="connsiteY107" fmla="*/ 781050 h 1309688"/>
                <a:gd name="connsiteX108" fmla="*/ 550833 w 2636807"/>
                <a:gd name="connsiteY108" fmla="*/ 764382 h 1309688"/>
                <a:gd name="connsiteX109" fmla="*/ 541308 w 2636807"/>
                <a:gd name="connsiteY109" fmla="*/ 740569 h 1309688"/>
                <a:gd name="connsiteX110" fmla="*/ 541308 w 2636807"/>
                <a:gd name="connsiteY110" fmla="*/ 740569 h 1309688"/>
                <a:gd name="connsiteX111" fmla="*/ 546070 w 2636807"/>
                <a:gd name="connsiteY111" fmla="*/ 792957 h 1309688"/>
                <a:gd name="connsiteX112" fmla="*/ 560358 w 2636807"/>
                <a:gd name="connsiteY112" fmla="*/ 809625 h 1309688"/>
                <a:gd name="connsiteX113" fmla="*/ 610364 w 2636807"/>
                <a:gd name="connsiteY113" fmla="*/ 814388 h 1309688"/>
                <a:gd name="connsiteX114" fmla="*/ 660370 w 2636807"/>
                <a:gd name="connsiteY114" fmla="*/ 802482 h 1309688"/>
                <a:gd name="connsiteX115" fmla="*/ 693708 w 2636807"/>
                <a:gd name="connsiteY115" fmla="*/ 797719 h 1309688"/>
                <a:gd name="connsiteX116" fmla="*/ 724664 w 2636807"/>
                <a:gd name="connsiteY116" fmla="*/ 804863 h 1309688"/>
                <a:gd name="connsiteX117" fmla="*/ 741333 w 2636807"/>
                <a:gd name="connsiteY117" fmla="*/ 831057 h 1309688"/>
                <a:gd name="connsiteX118" fmla="*/ 767527 w 2636807"/>
                <a:gd name="connsiteY118" fmla="*/ 831057 h 1309688"/>
                <a:gd name="connsiteX119" fmla="*/ 803245 w 2636807"/>
                <a:gd name="connsiteY119" fmla="*/ 826294 h 1309688"/>
                <a:gd name="connsiteX120" fmla="*/ 831820 w 2636807"/>
                <a:gd name="connsiteY120" fmla="*/ 835819 h 1309688"/>
                <a:gd name="connsiteX121" fmla="*/ 838964 w 2636807"/>
                <a:gd name="connsiteY121" fmla="*/ 881063 h 1309688"/>
                <a:gd name="connsiteX122" fmla="*/ 850870 w 2636807"/>
                <a:gd name="connsiteY122" fmla="*/ 919163 h 1309688"/>
                <a:gd name="connsiteX123" fmla="*/ 850870 w 2636807"/>
                <a:gd name="connsiteY123" fmla="*/ 935832 h 1309688"/>
                <a:gd name="connsiteX124" fmla="*/ 841345 w 2636807"/>
                <a:gd name="connsiteY124" fmla="*/ 952500 h 1309688"/>
                <a:gd name="connsiteX125" fmla="*/ 824677 w 2636807"/>
                <a:gd name="connsiteY125" fmla="*/ 962025 h 1309688"/>
                <a:gd name="connsiteX126" fmla="*/ 803245 w 2636807"/>
                <a:gd name="connsiteY126" fmla="*/ 966788 h 1309688"/>
                <a:gd name="connsiteX127" fmla="*/ 781814 w 2636807"/>
                <a:gd name="connsiteY127" fmla="*/ 966788 h 1309688"/>
                <a:gd name="connsiteX128" fmla="*/ 769908 w 2636807"/>
                <a:gd name="connsiteY128" fmla="*/ 976313 h 1309688"/>
                <a:gd name="connsiteX129" fmla="*/ 769908 w 2636807"/>
                <a:gd name="connsiteY129" fmla="*/ 976313 h 1309688"/>
                <a:gd name="connsiteX130" fmla="*/ 800864 w 2636807"/>
                <a:gd name="connsiteY130" fmla="*/ 978694 h 1309688"/>
                <a:gd name="connsiteX131" fmla="*/ 817533 w 2636807"/>
                <a:gd name="connsiteY131" fmla="*/ 990600 h 1309688"/>
                <a:gd name="connsiteX132" fmla="*/ 838964 w 2636807"/>
                <a:gd name="connsiteY132" fmla="*/ 981075 h 1309688"/>
                <a:gd name="connsiteX133" fmla="*/ 838964 w 2636807"/>
                <a:gd name="connsiteY133" fmla="*/ 981075 h 1309688"/>
                <a:gd name="connsiteX134" fmla="*/ 865158 w 2636807"/>
                <a:gd name="connsiteY134" fmla="*/ 983457 h 1309688"/>
                <a:gd name="connsiteX135" fmla="*/ 881827 w 2636807"/>
                <a:gd name="connsiteY135" fmla="*/ 971550 h 1309688"/>
                <a:gd name="connsiteX136" fmla="*/ 910402 w 2636807"/>
                <a:gd name="connsiteY136" fmla="*/ 1009650 h 1309688"/>
                <a:gd name="connsiteX137" fmla="*/ 910402 w 2636807"/>
                <a:gd name="connsiteY137" fmla="*/ 1050132 h 1309688"/>
                <a:gd name="connsiteX138" fmla="*/ 903258 w 2636807"/>
                <a:gd name="connsiteY138" fmla="*/ 1071563 h 1309688"/>
                <a:gd name="connsiteX139" fmla="*/ 881827 w 2636807"/>
                <a:gd name="connsiteY139" fmla="*/ 1092994 h 1309688"/>
                <a:gd name="connsiteX140" fmla="*/ 843727 w 2636807"/>
                <a:gd name="connsiteY140" fmla="*/ 1107282 h 1309688"/>
                <a:gd name="connsiteX141" fmla="*/ 829439 w 2636807"/>
                <a:gd name="connsiteY141" fmla="*/ 1123950 h 1309688"/>
                <a:gd name="connsiteX142" fmla="*/ 812770 w 2636807"/>
                <a:gd name="connsiteY142" fmla="*/ 1145382 h 1309688"/>
                <a:gd name="connsiteX143" fmla="*/ 784195 w 2636807"/>
                <a:gd name="connsiteY143" fmla="*/ 1152525 h 1309688"/>
                <a:gd name="connsiteX144" fmla="*/ 767527 w 2636807"/>
                <a:gd name="connsiteY144" fmla="*/ 1159669 h 1309688"/>
                <a:gd name="connsiteX145" fmla="*/ 753239 w 2636807"/>
                <a:gd name="connsiteY145" fmla="*/ 1162050 h 1309688"/>
                <a:gd name="connsiteX146" fmla="*/ 746095 w 2636807"/>
                <a:gd name="connsiteY146" fmla="*/ 1147763 h 1309688"/>
                <a:gd name="connsiteX147" fmla="*/ 746095 w 2636807"/>
                <a:gd name="connsiteY147" fmla="*/ 1147763 h 1309688"/>
                <a:gd name="connsiteX148" fmla="*/ 736570 w 2636807"/>
                <a:gd name="connsiteY148" fmla="*/ 1173957 h 1309688"/>
                <a:gd name="connsiteX149" fmla="*/ 717520 w 2636807"/>
                <a:gd name="connsiteY149" fmla="*/ 1188244 h 1309688"/>
                <a:gd name="connsiteX150" fmla="*/ 700852 w 2636807"/>
                <a:gd name="connsiteY150" fmla="*/ 1195388 h 1309688"/>
                <a:gd name="connsiteX151" fmla="*/ 700852 w 2636807"/>
                <a:gd name="connsiteY151" fmla="*/ 1173957 h 1309688"/>
                <a:gd name="connsiteX152" fmla="*/ 688945 w 2636807"/>
                <a:gd name="connsiteY152" fmla="*/ 1152525 h 1309688"/>
                <a:gd name="connsiteX153" fmla="*/ 691327 w 2636807"/>
                <a:gd name="connsiteY153" fmla="*/ 1197769 h 1309688"/>
                <a:gd name="connsiteX154" fmla="*/ 679420 w 2636807"/>
                <a:gd name="connsiteY154" fmla="*/ 1214438 h 1309688"/>
                <a:gd name="connsiteX155" fmla="*/ 669895 w 2636807"/>
                <a:gd name="connsiteY155" fmla="*/ 1204913 h 1309688"/>
                <a:gd name="connsiteX156" fmla="*/ 648464 w 2636807"/>
                <a:gd name="connsiteY156" fmla="*/ 1197769 h 1309688"/>
                <a:gd name="connsiteX157" fmla="*/ 631795 w 2636807"/>
                <a:gd name="connsiteY157" fmla="*/ 1193007 h 1309688"/>
                <a:gd name="connsiteX158" fmla="*/ 615127 w 2636807"/>
                <a:gd name="connsiteY158" fmla="*/ 1221582 h 1309688"/>
                <a:gd name="connsiteX159" fmla="*/ 617508 w 2636807"/>
                <a:gd name="connsiteY159" fmla="*/ 1250157 h 1309688"/>
                <a:gd name="connsiteX160" fmla="*/ 605602 w 2636807"/>
                <a:gd name="connsiteY160" fmla="*/ 1273969 h 1309688"/>
                <a:gd name="connsiteX161" fmla="*/ 577027 w 2636807"/>
                <a:gd name="connsiteY161" fmla="*/ 1281113 h 1309688"/>
                <a:gd name="connsiteX162" fmla="*/ 557977 w 2636807"/>
                <a:gd name="connsiteY162" fmla="*/ 1295400 h 1309688"/>
                <a:gd name="connsiteX163" fmla="*/ 515114 w 2636807"/>
                <a:gd name="connsiteY163" fmla="*/ 1309688 h 1309688"/>
                <a:gd name="connsiteX164" fmla="*/ 488920 w 2636807"/>
                <a:gd name="connsiteY164" fmla="*/ 1297782 h 1309688"/>
                <a:gd name="connsiteX165" fmla="*/ 472252 w 2636807"/>
                <a:gd name="connsiteY165" fmla="*/ 1288257 h 1309688"/>
                <a:gd name="connsiteX166" fmla="*/ 453202 w 2636807"/>
                <a:gd name="connsiteY166" fmla="*/ 1283494 h 1309688"/>
                <a:gd name="connsiteX167" fmla="*/ 431770 w 2636807"/>
                <a:gd name="connsiteY167" fmla="*/ 1266825 h 1309688"/>
                <a:gd name="connsiteX168" fmla="*/ 431770 w 2636807"/>
                <a:gd name="connsiteY168" fmla="*/ 1266825 h 1309688"/>
                <a:gd name="connsiteX169" fmla="*/ 431770 w 2636807"/>
                <a:gd name="connsiteY169" fmla="*/ 1266825 h 1309688"/>
                <a:gd name="connsiteX170" fmla="*/ 398433 w 2636807"/>
                <a:gd name="connsiteY170" fmla="*/ 1228725 h 1309688"/>
                <a:gd name="connsiteX171" fmla="*/ 388908 w 2636807"/>
                <a:gd name="connsiteY171" fmla="*/ 1216819 h 1309688"/>
                <a:gd name="connsiteX172" fmla="*/ 379383 w 2636807"/>
                <a:gd name="connsiteY172" fmla="*/ 1219200 h 1309688"/>
                <a:gd name="connsiteX173" fmla="*/ 379383 w 2636807"/>
                <a:gd name="connsiteY173" fmla="*/ 1204913 h 1309688"/>
                <a:gd name="connsiteX174" fmla="*/ 374620 w 2636807"/>
                <a:gd name="connsiteY174" fmla="*/ 1190625 h 1309688"/>
                <a:gd name="connsiteX175" fmla="*/ 357952 w 2636807"/>
                <a:gd name="connsiteY175" fmla="*/ 1195388 h 1309688"/>
                <a:gd name="connsiteX176" fmla="*/ 350808 w 2636807"/>
                <a:gd name="connsiteY176" fmla="*/ 1173957 h 1309688"/>
                <a:gd name="connsiteX177" fmla="*/ 336520 w 2636807"/>
                <a:gd name="connsiteY177" fmla="*/ 1154907 h 1309688"/>
                <a:gd name="connsiteX178" fmla="*/ 350808 w 2636807"/>
                <a:gd name="connsiteY178" fmla="*/ 1143000 h 1309688"/>
                <a:gd name="connsiteX179" fmla="*/ 343664 w 2636807"/>
                <a:gd name="connsiteY179" fmla="*/ 1119188 h 1309688"/>
                <a:gd name="connsiteX180" fmla="*/ 326995 w 2636807"/>
                <a:gd name="connsiteY180" fmla="*/ 1107282 h 1309688"/>
                <a:gd name="connsiteX181" fmla="*/ 334139 w 2636807"/>
                <a:gd name="connsiteY181" fmla="*/ 1090613 h 1309688"/>
                <a:gd name="connsiteX182" fmla="*/ 329377 w 2636807"/>
                <a:gd name="connsiteY182" fmla="*/ 1073944 h 1309688"/>
                <a:gd name="connsiteX183" fmla="*/ 315089 w 2636807"/>
                <a:gd name="connsiteY183" fmla="*/ 1059657 h 1309688"/>
                <a:gd name="connsiteX184" fmla="*/ 326995 w 2636807"/>
                <a:gd name="connsiteY184" fmla="*/ 1045369 h 1309688"/>
                <a:gd name="connsiteX185" fmla="*/ 324614 w 2636807"/>
                <a:gd name="connsiteY185" fmla="*/ 995363 h 1309688"/>
                <a:gd name="connsiteX186" fmla="*/ 319852 w 2636807"/>
                <a:gd name="connsiteY186" fmla="*/ 978694 h 1309688"/>
                <a:gd name="connsiteX187" fmla="*/ 307945 w 2636807"/>
                <a:gd name="connsiteY187" fmla="*/ 950119 h 1309688"/>
                <a:gd name="connsiteX188" fmla="*/ 296039 w 2636807"/>
                <a:gd name="connsiteY188" fmla="*/ 942975 h 1309688"/>
                <a:gd name="connsiteX189" fmla="*/ 307945 w 2636807"/>
                <a:gd name="connsiteY189" fmla="*/ 907257 h 1309688"/>
                <a:gd name="connsiteX190" fmla="*/ 322233 w 2636807"/>
                <a:gd name="connsiteY190" fmla="*/ 835819 h 1309688"/>
                <a:gd name="connsiteX191" fmla="*/ 322233 w 2636807"/>
                <a:gd name="connsiteY191" fmla="*/ 792957 h 1309688"/>
                <a:gd name="connsiteX192" fmla="*/ 322233 w 2636807"/>
                <a:gd name="connsiteY192" fmla="*/ 792957 h 1309688"/>
                <a:gd name="connsiteX193" fmla="*/ 305564 w 2636807"/>
                <a:gd name="connsiteY193" fmla="*/ 757238 h 1309688"/>
                <a:gd name="connsiteX194" fmla="*/ 284133 w 2636807"/>
                <a:gd name="connsiteY194" fmla="*/ 742950 h 1309688"/>
                <a:gd name="connsiteX195" fmla="*/ 276989 w 2636807"/>
                <a:gd name="connsiteY195" fmla="*/ 726282 h 1309688"/>
                <a:gd name="connsiteX196" fmla="*/ 260320 w 2636807"/>
                <a:gd name="connsiteY196" fmla="*/ 704850 h 1309688"/>
                <a:gd name="connsiteX197" fmla="*/ 241270 w 2636807"/>
                <a:gd name="connsiteY197" fmla="*/ 681038 h 1309688"/>
                <a:gd name="connsiteX198" fmla="*/ 215077 w 2636807"/>
                <a:gd name="connsiteY198" fmla="*/ 671513 h 1309688"/>
                <a:gd name="connsiteX199" fmla="*/ 29339 w 2636807"/>
                <a:gd name="connsiteY199" fmla="*/ 373857 h 1309688"/>
                <a:gd name="connsiteX200" fmla="*/ 10289 w 2636807"/>
                <a:gd name="connsiteY200" fmla="*/ 292894 h 1309688"/>
                <a:gd name="connsiteX201" fmla="*/ 5527 w 2636807"/>
                <a:gd name="connsiteY201" fmla="*/ 216694 h 1309688"/>
                <a:gd name="connsiteX202" fmla="*/ 764 w 2636807"/>
                <a:gd name="connsiteY202" fmla="*/ 69057 h 1309688"/>
                <a:gd name="connsiteX203" fmla="*/ 22196 w 2636807"/>
                <a:gd name="connsiteY203" fmla="*/ 0 h 1309688"/>
                <a:gd name="connsiteX204" fmla="*/ 2605852 w 2636807"/>
                <a:gd name="connsiteY204" fmla="*/ 4763 h 1309688"/>
                <a:gd name="connsiteX205" fmla="*/ 2636807 w 2636807"/>
                <a:gd name="connsiteY205" fmla="*/ 881062 h 1309688"/>
                <a:gd name="connsiteX0" fmla="*/ 2636807 w 2636807"/>
                <a:gd name="connsiteY0" fmla="*/ 881062 h 1309688"/>
                <a:gd name="connsiteX1" fmla="*/ 2034352 w 2636807"/>
                <a:gd name="connsiteY1" fmla="*/ 962025 h 1309688"/>
                <a:gd name="connsiteX2" fmla="*/ 1996252 w 2636807"/>
                <a:gd name="connsiteY2" fmla="*/ 931069 h 1309688"/>
                <a:gd name="connsiteX3" fmla="*/ 1962914 w 2636807"/>
                <a:gd name="connsiteY3" fmla="*/ 902494 h 1309688"/>
                <a:gd name="connsiteX4" fmla="*/ 1922433 w 2636807"/>
                <a:gd name="connsiteY4" fmla="*/ 881063 h 1309688"/>
                <a:gd name="connsiteX5" fmla="*/ 1905764 w 2636807"/>
                <a:gd name="connsiteY5" fmla="*/ 876300 h 1309688"/>
                <a:gd name="connsiteX6" fmla="*/ 1905764 w 2636807"/>
                <a:gd name="connsiteY6" fmla="*/ 876300 h 1309688"/>
                <a:gd name="connsiteX7" fmla="*/ 1934339 w 2636807"/>
                <a:gd name="connsiteY7" fmla="*/ 869157 h 1309688"/>
                <a:gd name="connsiteX8" fmla="*/ 1953389 w 2636807"/>
                <a:gd name="connsiteY8" fmla="*/ 862013 h 1309688"/>
                <a:gd name="connsiteX9" fmla="*/ 1934339 w 2636807"/>
                <a:gd name="connsiteY9" fmla="*/ 852488 h 1309688"/>
                <a:gd name="connsiteX10" fmla="*/ 1901002 w 2636807"/>
                <a:gd name="connsiteY10" fmla="*/ 842963 h 1309688"/>
                <a:gd name="connsiteX11" fmla="*/ 1872427 w 2636807"/>
                <a:gd name="connsiteY11" fmla="*/ 828675 h 1309688"/>
                <a:gd name="connsiteX12" fmla="*/ 1841470 w 2636807"/>
                <a:gd name="connsiteY12" fmla="*/ 812007 h 1309688"/>
                <a:gd name="connsiteX13" fmla="*/ 1820039 w 2636807"/>
                <a:gd name="connsiteY13" fmla="*/ 797719 h 1309688"/>
                <a:gd name="connsiteX14" fmla="*/ 1815277 w 2636807"/>
                <a:gd name="connsiteY14" fmla="*/ 778669 h 1309688"/>
                <a:gd name="connsiteX15" fmla="*/ 1843852 w 2636807"/>
                <a:gd name="connsiteY15" fmla="*/ 788194 h 1309688"/>
                <a:gd name="connsiteX16" fmla="*/ 1843852 w 2636807"/>
                <a:gd name="connsiteY16" fmla="*/ 788194 h 1309688"/>
                <a:gd name="connsiteX17" fmla="*/ 1872427 w 2636807"/>
                <a:gd name="connsiteY17" fmla="*/ 790575 h 1309688"/>
                <a:gd name="connsiteX18" fmla="*/ 1917670 w 2636807"/>
                <a:gd name="connsiteY18" fmla="*/ 800100 h 1309688"/>
                <a:gd name="connsiteX19" fmla="*/ 1917670 w 2636807"/>
                <a:gd name="connsiteY19" fmla="*/ 800100 h 1309688"/>
                <a:gd name="connsiteX20" fmla="*/ 1898620 w 2636807"/>
                <a:gd name="connsiteY20" fmla="*/ 769144 h 1309688"/>
                <a:gd name="connsiteX21" fmla="*/ 1862902 w 2636807"/>
                <a:gd name="connsiteY21" fmla="*/ 776288 h 1309688"/>
                <a:gd name="connsiteX22" fmla="*/ 1839089 w 2636807"/>
                <a:gd name="connsiteY22" fmla="*/ 769144 h 1309688"/>
                <a:gd name="connsiteX23" fmla="*/ 1812895 w 2636807"/>
                <a:gd name="connsiteY23" fmla="*/ 766763 h 1309688"/>
                <a:gd name="connsiteX24" fmla="*/ 1786702 w 2636807"/>
                <a:gd name="connsiteY24" fmla="*/ 776288 h 1309688"/>
                <a:gd name="connsiteX25" fmla="*/ 1758127 w 2636807"/>
                <a:gd name="connsiteY25" fmla="*/ 783432 h 1309688"/>
                <a:gd name="connsiteX26" fmla="*/ 1729552 w 2636807"/>
                <a:gd name="connsiteY26" fmla="*/ 783432 h 1309688"/>
                <a:gd name="connsiteX27" fmla="*/ 1703358 w 2636807"/>
                <a:gd name="connsiteY27" fmla="*/ 769144 h 1309688"/>
                <a:gd name="connsiteX28" fmla="*/ 1679545 w 2636807"/>
                <a:gd name="connsiteY28" fmla="*/ 781050 h 1309688"/>
                <a:gd name="connsiteX29" fmla="*/ 1665258 w 2636807"/>
                <a:gd name="connsiteY29" fmla="*/ 776288 h 1309688"/>
                <a:gd name="connsiteX30" fmla="*/ 1629539 w 2636807"/>
                <a:gd name="connsiteY30" fmla="*/ 783432 h 1309688"/>
                <a:gd name="connsiteX31" fmla="*/ 1593820 w 2636807"/>
                <a:gd name="connsiteY31" fmla="*/ 783432 h 1309688"/>
                <a:gd name="connsiteX32" fmla="*/ 1570008 w 2636807"/>
                <a:gd name="connsiteY32" fmla="*/ 778669 h 1309688"/>
                <a:gd name="connsiteX33" fmla="*/ 1548577 w 2636807"/>
                <a:gd name="connsiteY33" fmla="*/ 764382 h 1309688"/>
                <a:gd name="connsiteX34" fmla="*/ 1548577 w 2636807"/>
                <a:gd name="connsiteY34" fmla="*/ 750094 h 1309688"/>
                <a:gd name="connsiteX35" fmla="*/ 1524764 w 2636807"/>
                <a:gd name="connsiteY35" fmla="*/ 785813 h 1309688"/>
                <a:gd name="connsiteX36" fmla="*/ 1529527 w 2636807"/>
                <a:gd name="connsiteY36" fmla="*/ 807244 h 1309688"/>
                <a:gd name="connsiteX37" fmla="*/ 1534289 w 2636807"/>
                <a:gd name="connsiteY37" fmla="*/ 823913 h 1309688"/>
                <a:gd name="connsiteX38" fmla="*/ 1579533 w 2636807"/>
                <a:gd name="connsiteY38" fmla="*/ 809625 h 1309688"/>
                <a:gd name="connsiteX39" fmla="*/ 1615252 w 2636807"/>
                <a:gd name="connsiteY39" fmla="*/ 807244 h 1309688"/>
                <a:gd name="connsiteX40" fmla="*/ 1655733 w 2636807"/>
                <a:gd name="connsiteY40" fmla="*/ 800100 h 1309688"/>
                <a:gd name="connsiteX41" fmla="*/ 1677164 w 2636807"/>
                <a:gd name="connsiteY41" fmla="*/ 800100 h 1309688"/>
                <a:gd name="connsiteX42" fmla="*/ 1703358 w 2636807"/>
                <a:gd name="connsiteY42" fmla="*/ 797719 h 1309688"/>
                <a:gd name="connsiteX43" fmla="*/ 1729552 w 2636807"/>
                <a:gd name="connsiteY43" fmla="*/ 814388 h 1309688"/>
                <a:gd name="connsiteX44" fmla="*/ 1750983 w 2636807"/>
                <a:gd name="connsiteY44" fmla="*/ 814388 h 1309688"/>
                <a:gd name="connsiteX45" fmla="*/ 1781939 w 2636807"/>
                <a:gd name="connsiteY45" fmla="*/ 823913 h 1309688"/>
                <a:gd name="connsiteX46" fmla="*/ 1796227 w 2636807"/>
                <a:gd name="connsiteY46" fmla="*/ 833438 h 1309688"/>
                <a:gd name="connsiteX47" fmla="*/ 1796227 w 2636807"/>
                <a:gd name="connsiteY47" fmla="*/ 852488 h 1309688"/>
                <a:gd name="connsiteX48" fmla="*/ 1724789 w 2636807"/>
                <a:gd name="connsiteY48" fmla="*/ 850107 h 1309688"/>
                <a:gd name="connsiteX49" fmla="*/ 1636683 w 2636807"/>
                <a:gd name="connsiteY49" fmla="*/ 859632 h 1309688"/>
                <a:gd name="connsiteX50" fmla="*/ 1550958 w 2636807"/>
                <a:gd name="connsiteY50" fmla="*/ 866775 h 1309688"/>
                <a:gd name="connsiteX51" fmla="*/ 1441420 w 2636807"/>
                <a:gd name="connsiteY51" fmla="*/ 890588 h 1309688"/>
                <a:gd name="connsiteX52" fmla="*/ 1341408 w 2636807"/>
                <a:gd name="connsiteY52" fmla="*/ 919163 h 1309688"/>
                <a:gd name="connsiteX53" fmla="*/ 1253302 w 2636807"/>
                <a:gd name="connsiteY53" fmla="*/ 962025 h 1309688"/>
                <a:gd name="connsiteX54" fmla="*/ 1193770 w 2636807"/>
                <a:gd name="connsiteY54" fmla="*/ 995363 h 1309688"/>
                <a:gd name="connsiteX55" fmla="*/ 1115189 w 2636807"/>
                <a:gd name="connsiteY55" fmla="*/ 1021557 h 1309688"/>
                <a:gd name="connsiteX56" fmla="*/ 1027083 w 2636807"/>
                <a:gd name="connsiteY56" fmla="*/ 1052513 h 1309688"/>
                <a:gd name="connsiteX57" fmla="*/ 993745 w 2636807"/>
                <a:gd name="connsiteY57" fmla="*/ 1064419 h 1309688"/>
                <a:gd name="connsiteX58" fmla="*/ 972314 w 2636807"/>
                <a:gd name="connsiteY58" fmla="*/ 1057275 h 1309688"/>
                <a:gd name="connsiteX59" fmla="*/ 981839 w 2636807"/>
                <a:gd name="connsiteY59" fmla="*/ 1033463 h 1309688"/>
                <a:gd name="connsiteX60" fmla="*/ 996127 w 2636807"/>
                <a:gd name="connsiteY60" fmla="*/ 1016794 h 1309688"/>
                <a:gd name="connsiteX61" fmla="*/ 1008033 w 2636807"/>
                <a:gd name="connsiteY61" fmla="*/ 997744 h 1309688"/>
                <a:gd name="connsiteX62" fmla="*/ 1008033 w 2636807"/>
                <a:gd name="connsiteY62" fmla="*/ 997744 h 1309688"/>
                <a:gd name="connsiteX63" fmla="*/ 1038989 w 2636807"/>
                <a:gd name="connsiteY63" fmla="*/ 976313 h 1309688"/>
                <a:gd name="connsiteX64" fmla="*/ 1060420 w 2636807"/>
                <a:gd name="connsiteY64" fmla="*/ 983457 h 1309688"/>
                <a:gd name="connsiteX65" fmla="*/ 1069945 w 2636807"/>
                <a:gd name="connsiteY65" fmla="*/ 1012032 h 1309688"/>
                <a:gd name="connsiteX66" fmla="*/ 1086614 w 2636807"/>
                <a:gd name="connsiteY66" fmla="*/ 1009650 h 1309688"/>
                <a:gd name="connsiteX67" fmla="*/ 1084233 w 2636807"/>
                <a:gd name="connsiteY67" fmla="*/ 990600 h 1309688"/>
                <a:gd name="connsiteX68" fmla="*/ 1084233 w 2636807"/>
                <a:gd name="connsiteY68" fmla="*/ 990600 h 1309688"/>
                <a:gd name="connsiteX69" fmla="*/ 1093758 w 2636807"/>
                <a:gd name="connsiteY69" fmla="*/ 962025 h 1309688"/>
                <a:gd name="connsiteX70" fmla="*/ 1112808 w 2636807"/>
                <a:gd name="connsiteY70" fmla="*/ 952500 h 1309688"/>
                <a:gd name="connsiteX71" fmla="*/ 1091377 w 2636807"/>
                <a:gd name="connsiteY71" fmla="*/ 954882 h 1309688"/>
                <a:gd name="connsiteX72" fmla="*/ 1048514 w 2636807"/>
                <a:gd name="connsiteY72" fmla="*/ 964407 h 1309688"/>
                <a:gd name="connsiteX73" fmla="*/ 1027083 w 2636807"/>
                <a:gd name="connsiteY73" fmla="*/ 957263 h 1309688"/>
                <a:gd name="connsiteX74" fmla="*/ 998508 w 2636807"/>
                <a:gd name="connsiteY74" fmla="*/ 957263 h 1309688"/>
                <a:gd name="connsiteX75" fmla="*/ 988983 w 2636807"/>
                <a:gd name="connsiteY75" fmla="*/ 947738 h 1309688"/>
                <a:gd name="connsiteX76" fmla="*/ 1012795 w 2636807"/>
                <a:gd name="connsiteY76" fmla="*/ 935832 h 1309688"/>
                <a:gd name="connsiteX77" fmla="*/ 1062802 w 2636807"/>
                <a:gd name="connsiteY77" fmla="*/ 923925 h 1309688"/>
                <a:gd name="connsiteX78" fmla="*/ 1093758 w 2636807"/>
                <a:gd name="connsiteY78" fmla="*/ 916782 h 1309688"/>
                <a:gd name="connsiteX79" fmla="*/ 1117570 w 2636807"/>
                <a:gd name="connsiteY79" fmla="*/ 900113 h 1309688"/>
                <a:gd name="connsiteX80" fmla="*/ 1196152 w 2636807"/>
                <a:gd name="connsiteY80" fmla="*/ 883444 h 1309688"/>
                <a:gd name="connsiteX81" fmla="*/ 1215202 w 2636807"/>
                <a:gd name="connsiteY81" fmla="*/ 871538 h 1309688"/>
                <a:gd name="connsiteX82" fmla="*/ 1184245 w 2636807"/>
                <a:gd name="connsiteY82" fmla="*/ 866775 h 1309688"/>
                <a:gd name="connsiteX83" fmla="*/ 1115189 w 2636807"/>
                <a:gd name="connsiteY83" fmla="*/ 883444 h 1309688"/>
                <a:gd name="connsiteX84" fmla="*/ 1072327 w 2636807"/>
                <a:gd name="connsiteY84" fmla="*/ 895350 h 1309688"/>
                <a:gd name="connsiteX85" fmla="*/ 1048514 w 2636807"/>
                <a:gd name="connsiteY85" fmla="*/ 912019 h 1309688"/>
                <a:gd name="connsiteX86" fmla="*/ 1005652 w 2636807"/>
                <a:gd name="connsiteY86" fmla="*/ 919163 h 1309688"/>
                <a:gd name="connsiteX87" fmla="*/ 984220 w 2636807"/>
                <a:gd name="connsiteY87" fmla="*/ 914400 h 1309688"/>
                <a:gd name="connsiteX88" fmla="*/ 960408 w 2636807"/>
                <a:gd name="connsiteY88" fmla="*/ 919163 h 1309688"/>
                <a:gd name="connsiteX89" fmla="*/ 941358 w 2636807"/>
                <a:gd name="connsiteY89" fmla="*/ 904875 h 1309688"/>
                <a:gd name="connsiteX90" fmla="*/ 919927 w 2636807"/>
                <a:gd name="connsiteY90" fmla="*/ 897732 h 1309688"/>
                <a:gd name="connsiteX91" fmla="*/ 888970 w 2636807"/>
                <a:gd name="connsiteY91" fmla="*/ 897732 h 1309688"/>
                <a:gd name="connsiteX92" fmla="*/ 869920 w 2636807"/>
                <a:gd name="connsiteY92" fmla="*/ 904875 h 1309688"/>
                <a:gd name="connsiteX93" fmla="*/ 869920 w 2636807"/>
                <a:gd name="connsiteY93" fmla="*/ 885825 h 1309688"/>
                <a:gd name="connsiteX94" fmla="*/ 862777 w 2636807"/>
                <a:gd name="connsiteY94" fmla="*/ 859632 h 1309688"/>
                <a:gd name="connsiteX95" fmla="*/ 855633 w 2636807"/>
                <a:gd name="connsiteY95" fmla="*/ 828675 h 1309688"/>
                <a:gd name="connsiteX96" fmla="*/ 860395 w 2636807"/>
                <a:gd name="connsiteY96" fmla="*/ 800100 h 1309688"/>
                <a:gd name="connsiteX97" fmla="*/ 874683 w 2636807"/>
                <a:gd name="connsiteY97" fmla="*/ 778669 h 1309688"/>
                <a:gd name="connsiteX98" fmla="*/ 843727 w 2636807"/>
                <a:gd name="connsiteY98" fmla="*/ 804863 h 1309688"/>
                <a:gd name="connsiteX99" fmla="*/ 817533 w 2636807"/>
                <a:gd name="connsiteY99" fmla="*/ 804863 h 1309688"/>
                <a:gd name="connsiteX100" fmla="*/ 784195 w 2636807"/>
                <a:gd name="connsiteY100" fmla="*/ 807244 h 1309688"/>
                <a:gd name="connsiteX101" fmla="*/ 755620 w 2636807"/>
                <a:gd name="connsiteY101" fmla="*/ 800100 h 1309688"/>
                <a:gd name="connsiteX102" fmla="*/ 731808 w 2636807"/>
                <a:gd name="connsiteY102" fmla="*/ 778669 h 1309688"/>
                <a:gd name="connsiteX103" fmla="*/ 707995 w 2636807"/>
                <a:gd name="connsiteY103" fmla="*/ 771525 h 1309688"/>
                <a:gd name="connsiteX104" fmla="*/ 662752 w 2636807"/>
                <a:gd name="connsiteY104" fmla="*/ 778669 h 1309688"/>
                <a:gd name="connsiteX105" fmla="*/ 619889 w 2636807"/>
                <a:gd name="connsiteY105" fmla="*/ 785813 h 1309688"/>
                <a:gd name="connsiteX106" fmla="*/ 574645 w 2636807"/>
                <a:gd name="connsiteY106" fmla="*/ 792957 h 1309688"/>
                <a:gd name="connsiteX107" fmla="*/ 555595 w 2636807"/>
                <a:gd name="connsiteY107" fmla="*/ 781050 h 1309688"/>
                <a:gd name="connsiteX108" fmla="*/ 550833 w 2636807"/>
                <a:gd name="connsiteY108" fmla="*/ 764382 h 1309688"/>
                <a:gd name="connsiteX109" fmla="*/ 541308 w 2636807"/>
                <a:gd name="connsiteY109" fmla="*/ 740569 h 1309688"/>
                <a:gd name="connsiteX110" fmla="*/ 541308 w 2636807"/>
                <a:gd name="connsiteY110" fmla="*/ 740569 h 1309688"/>
                <a:gd name="connsiteX111" fmla="*/ 546070 w 2636807"/>
                <a:gd name="connsiteY111" fmla="*/ 792957 h 1309688"/>
                <a:gd name="connsiteX112" fmla="*/ 560358 w 2636807"/>
                <a:gd name="connsiteY112" fmla="*/ 809625 h 1309688"/>
                <a:gd name="connsiteX113" fmla="*/ 610364 w 2636807"/>
                <a:gd name="connsiteY113" fmla="*/ 814388 h 1309688"/>
                <a:gd name="connsiteX114" fmla="*/ 660370 w 2636807"/>
                <a:gd name="connsiteY114" fmla="*/ 802482 h 1309688"/>
                <a:gd name="connsiteX115" fmla="*/ 693708 w 2636807"/>
                <a:gd name="connsiteY115" fmla="*/ 797719 h 1309688"/>
                <a:gd name="connsiteX116" fmla="*/ 724664 w 2636807"/>
                <a:gd name="connsiteY116" fmla="*/ 804863 h 1309688"/>
                <a:gd name="connsiteX117" fmla="*/ 741333 w 2636807"/>
                <a:gd name="connsiteY117" fmla="*/ 831057 h 1309688"/>
                <a:gd name="connsiteX118" fmla="*/ 767527 w 2636807"/>
                <a:gd name="connsiteY118" fmla="*/ 831057 h 1309688"/>
                <a:gd name="connsiteX119" fmla="*/ 803245 w 2636807"/>
                <a:gd name="connsiteY119" fmla="*/ 826294 h 1309688"/>
                <a:gd name="connsiteX120" fmla="*/ 831820 w 2636807"/>
                <a:gd name="connsiteY120" fmla="*/ 835819 h 1309688"/>
                <a:gd name="connsiteX121" fmla="*/ 838964 w 2636807"/>
                <a:gd name="connsiteY121" fmla="*/ 881063 h 1309688"/>
                <a:gd name="connsiteX122" fmla="*/ 850870 w 2636807"/>
                <a:gd name="connsiteY122" fmla="*/ 919163 h 1309688"/>
                <a:gd name="connsiteX123" fmla="*/ 850870 w 2636807"/>
                <a:gd name="connsiteY123" fmla="*/ 935832 h 1309688"/>
                <a:gd name="connsiteX124" fmla="*/ 841345 w 2636807"/>
                <a:gd name="connsiteY124" fmla="*/ 952500 h 1309688"/>
                <a:gd name="connsiteX125" fmla="*/ 824677 w 2636807"/>
                <a:gd name="connsiteY125" fmla="*/ 962025 h 1309688"/>
                <a:gd name="connsiteX126" fmla="*/ 803245 w 2636807"/>
                <a:gd name="connsiteY126" fmla="*/ 966788 h 1309688"/>
                <a:gd name="connsiteX127" fmla="*/ 781814 w 2636807"/>
                <a:gd name="connsiteY127" fmla="*/ 966788 h 1309688"/>
                <a:gd name="connsiteX128" fmla="*/ 769908 w 2636807"/>
                <a:gd name="connsiteY128" fmla="*/ 976313 h 1309688"/>
                <a:gd name="connsiteX129" fmla="*/ 769908 w 2636807"/>
                <a:gd name="connsiteY129" fmla="*/ 976313 h 1309688"/>
                <a:gd name="connsiteX130" fmla="*/ 800864 w 2636807"/>
                <a:gd name="connsiteY130" fmla="*/ 978694 h 1309688"/>
                <a:gd name="connsiteX131" fmla="*/ 817533 w 2636807"/>
                <a:gd name="connsiteY131" fmla="*/ 990600 h 1309688"/>
                <a:gd name="connsiteX132" fmla="*/ 838964 w 2636807"/>
                <a:gd name="connsiteY132" fmla="*/ 981075 h 1309688"/>
                <a:gd name="connsiteX133" fmla="*/ 838964 w 2636807"/>
                <a:gd name="connsiteY133" fmla="*/ 981075 h 1309688"/>
                <a:gd name="connsiteX134" fmla="*/ 865158 w 2636807"/>
                <a:gd name="connsiteY134" fmla="*/ 983457 h 1309688"/>
                <a:gd name="connsiteX135" fmla="*/ 881827 w 2636807"/>
                <a:gd name="connsiteY135" fmla="*/ 971550 h 1309688"/>
                <a:gd name="connsiteX136" fmla="*/ 910402 w 2636807"/>
                <a:gd name="connsiteY136" fmla="*/ 1009650 h 1309688"/>
                <a:gd name="connsiteX137" fmla="*/ 910402 w 2636807"/>
                <a:gd name="connsiteY137" fmla="*/ 1050132 h 1309688"/>
                <a:gd name="connsiteX138" fmla="*/ 903258 w 2636807"/>
                <a:gd name="connsiteY138" fmla="*/ 1071563 h 1309688"/>
                <a:gd name="connsiteX139" fmla="*/ 881827 w 2636807"/>
                <a:gd name="connsiteY139" fmla="*/ 1092994 h 1309688"/>
                <a:gd name="connsiteX140" fmla="*/ 843727 w 2636807"/>
                <a:gd name="connsiteY140" fmla="*/ 1107282 h 1309688"/>
                <a:gd name="connsiteX141" fmla="*/ 829439 w 2636807"/>
                <a:gd name="connsiteY141" fmla="*/ 1123950 h 1309688"/>
                <a:gd name="connsiteX142" fmla="*/ 812770 w 2636807"/>
                <a:gd name="connsiteY142" fmla="*/ 1145382 h 1309688"/>
                <a:gd name="connsiteX143" fmla="*/ 784195 w 2636807"/>
                <a:gd name="connsiteY143" fmla="*/ 1152525 h 1309688"/>
                <a:gd name="connsiteX144" fmla="*/ 767527 w 2636807"/>
                <a:gd name="connsiteY144" fmla="*/ 1159669 h 1309688"/>
                <a:gd name="connsiteX145" fmla="*/ 753239 w 2636807"/>
                <a:gd name="connsiteY145" fmla="*/ 1162050 h 1309688"/>
                <a:gd name="connsiteX146" fmla="*/ 746095 w 2636807"/>
                <a:gd name="connsiteY146" fmla="*/ 1147763 h 1309688"/>
                <a:gd name="connsiteX147" fmla="*/ 746095 w 2636807"/>
                <a:gd name="connsiteY147" fmla="*/ 1147763 h 1309688"/>
                <a:gd name="connsiteX148" fmla="*/ 736570 w 2636807"/>
                <a:gd name="connsiteY148" fmla="*/ 1173957 h 1309688"/>
                <a:gd name="connsiteX149" fmla="*/ 717520 w 2636807"/>
                <a:gd name="connsiteY149" fmla="*/ 1188244 h 1309688"/>
                <a:gd name="connsiteX150" fmla="*/ 700852 w 2636807"/>
                <a:gd name="connsiteY150" fmla="*/ 1195388 h 1309688"/>
                <a:gd name="connsiteX151" fmla="*/ 700852 w 2636807"/>
                <a:gd name="connsiteY151" fmla="*/ 1173957 h 1309688"/>
                <a:gd name="connsiteX152" fmla="*/ 688945 w 2636807"/>
                <a:gd name="connsiteY152" fmla="*/ 1152525 h 1309688"/>
                <a:gd name="connsiteX153" fmla="*/ 691327 w 2636807"/>
                <a:gd name="connsiteY153" fmla="*/ 1197769 h 1309688"/>
                <a:gd name="connsiteX154" fmla="*/ 679420 w 2636807"/>
                <a:gd name="connsiteY154" fmla="*/ 1214438 h 1309688"/>
                <a:gd name="connsiteX155" fmla="*/ 669895 w 2636807"/>
                <a:gd name="connsiteY155" fmla="*/ 1204913 h 1309688"/>
                <a:gd name="connsiteX156" fmla="*/ 648464 w 2636807"/>
                <a:gd name="connsiteY156" fmla="*/ 1197769 h 1309688"/>
                <a:gd name="connsiteX157" fmla="*/ 631795 w 2636807"/>
                <a:gd name="connsiteY157" fmla="*/ 1193007 h 1309688"/>
                <a:gd name="connsiteX158" fmla="*/ 615127 w 2636807"/>
                <a:gd name="connsiteY158" fmla="*/ 1221582 h 1309688"/>
                <a:gd name="connsiteX159" fmla="*/ 617508 w 2636807"/>
                <a:gd name="connsiteY159" fmla="*/ 1250157 h 1309688"/>
                <a:gd name="connsiteX160" fmla="*/ 605602 w 2636807"/>
                <a:gd name="connsiteY160" fmla="*/ 1273969 h 1309688"/>
                <a:gd name="connsiteX161" fmla="*/ 577027 w 2636807"/>
                <a:gd name="connsiteY161" fmla="*/ 1281113 h 1309688"/>
                <a:gd name="connsiteX162" fmla="*/ 557977 w 2636807"/>
                <a:gd name="connsiteY162" fmla="*/ 1295400 h 1309688"/>
                <a:gd name="connsiteX163" fmla="*/ 515114 w 2636807"/>
                <a:gd name="connsiteY163" fmla="*/ 1309688 h 1309688"/>
                <a:gd name="connsiteX164" fmla="*/ 488920 w 2636807"/>
                <a:gd name="connsiteY164" fmla="*/ 1297782 h 1309688"/>
                <a:gd name="connsiteX165" fmla="*/ 472252 w 2636807"/>
                <a:gd name="connsiteY165" fmla="*/ 1288257 h 1309688"/>
                <a:gd name="connsiteX166" fmla="*/ 453202 w 2636807"/>
                <a:gd name="connsiteY166" fmla="*/ 1283494 h 1309688"/>
                <a:gd name="connsiteX167" fmla="*/ 431770 w 2636807"/>
                <a:gd name="connsiteY167" fmla="*/ 1266825 h 1309688"/>
                <a:gd name="connsiteX168" fmla="*/ 431770 w 2636807"/>
                <a:gd name="connsiteY168" fmla="*/ 1266825 h 1309688"/>
                <a:gd name="connsiteX169" fmla="*/ 431770 w 2636807"/>
                <a:gd name="connsiteY169" fmla="*/ 1266825 h 1309688"/>
                <a:gd name="connsiteX170" fmla="*/ 398433 w 2636807"/>
                <a:gd name="connsiteY170" fmla="*/ 1228725 h 1309688"/>
                <a:gd name="connsiteX171" fmla="*/ 388908 w 2636807"/>
                <a:gd name="connsiteY171" fmla="*/ 1216819 h 1309688"/>
                <a:gd name="connsiteX172" fmla="*/ 379383 w 2636807"/>
                <a:gd name="connsiteY172" fmla="*/ 1219200 h 1309688"/>
                <a:gd name="connsiteX173" fmla="*/ 379383 w 2636807"/>
                <a:gd name="connsiteY173" fmla="*/ 1204913 h 1309688"/>
                <a:gd name="connsiteX174" fmla="*/ 374620 w 2636807"/>
                <a:gd name="connsiteY174" fmla="*/ 1190625 h 1309688"/>
                <a:gd name="connsiteX175" fmla="*/ 357952 w 2636807"/>
                <a:gd name="connsiteY175" fmla="*/ 1195388 h 1309688"/>
                <a:gd name="connsiteX176" fmla="*/ 350808 w 2636807"/>
                <a:gd name="connsiteY176" fmla="*/ 1173957 h 1309688"/>
                <a:gd name="connsiteX177" fmla="*/ 336520 w 2636807"/>
                <a:gd name="connsiteY177" fmla="*/ 1154907 h 1309688"/>
                <a:gd name="connsiteX178" fmla="*/ 350808 w 2636807"/>
                <a:gd name="connsiteY178" fmla="*/ 1143000 h 1309688"/>
                <a:gd name="connsiteX179" fmla="*/ 343664 w 2636807"/>
                <a:gd name="connsiteY179" fmla="*/ 1119188 h 1309688"/>
                <a:gd name="connsiteX180" fmla="*/ 326995 w 2636807"/>
                <a:gd name="connsiteY180" fmla="*/ 1107282 h 1309688"/>
                <a:gd name="connsiteX181" fmla="*/ 334139 w 2636807"/>
                <a:gd name="connsiteY181" fmla="*/ 1090613 h 1309688"/>
                <a:gd name="connsiteX182" fmla="*/ 329377 w 2636807"/>
                <a:gd name="connsiteY182" fmla="*/ 1073944 h 1309688"/>
                <a:gd name="connsiteX183" fmla="*/ 315089 w 2636807"/>
                <a:gd name="connsiteY183" fmla="*/ 1059657 h 1309688"/>
                <a:gd name="connsiteX184" fmla="*/ 326995 w 2636807"/>
                <a:gd name="connsiteY184" fmla="*/ 1045369 h 1309688"/>
                <a:gd name="connsiteX185" fmla="*/ 324614 w 2636807"/>
                <a:gd name="connsiteY185" fmla="*/ 995363 h 1309688"/>
                <a:gd name="connsiteX186" fmla="*/ 319852 w 2636807"/>
                <a:gd name="connsiteY186" fmla="*/ 978694 h 1309688"/>
                <a:gd name="connsiteX187" fmla="*/ 307945 w 2636807"/>
                <a:gd name="connsiteY187" fmla="*/ 950119 h 1309688"/>
                <a:gd name="connsiteX188" fmla="*/ 296039 w 2636807"/>
                <a:gd name="connsiteY188" fmla="*/ 942975 h 1309688"/>
                <a:gd name="connsiteX189" fmla="*/ 307945 w 2636807"/>
                <a:gd name="connsiteY189" fmla="*/ 907257 h 1309688"/>
                <a:gd name="connsiteX190" fmla="*/ 322233 w 2636807"/>
                <a:gd name="connsiteY190" fmla="*/ 835819 h 1309688"/>
                <a:gd name="connsiteX191" fmla="*/ 322233 w 2636807"/>
                <a:gd name="connsiteY191" fmla="*/ 792957 h 1309688"/>
                <a:gd name="connsiteX192" fmla="*/ 322233 w 2636807"/>
                <a:gd name="connsiteY192" fmla="*/ 792957 h 1309688"/>
                <a:gd name="connsiteX193" fmla="*/ 305564 w 2636807"/>
                <a:gd name="connsiteY193" fmla="*/ 757238 h 1309688"/>
                <a:gd name="connsiteX194" fmla="*/ 284133 w 2636807"/>
                <a:gd name="connsiteY194" fmla="*/ 742950 h 1309688"/>
                <a:gd name="connsiteX195" fmla="*/ 276989 w 2636807"/>
                <a:gd name="connsiteY195" fmla="*/ 726282 h 1309688"/>
                <a:gd name="connsiteX196" fmla="*/ 260320 w 2636807"/>
                <a:gd name="connsiteY196" fmla="*/ 704850 h 1309688"/>
                <a:gd name="connsiteX197" fmla="*/ 241270 w 2636807"/>
                <a:gd name="connsiteY197" fmla="*/ 681038 h 1309688"/>
                <a:gd name="connsiteX198" fmla="*/ 215077 w 2636807"/>
                <a:gd name="connsiteY198" fmla="*/ 671513 h 1309688"/>
                <a:gd name="connsiteX199" fmla="*/ 53152 w 2636807"/>
                <a:gd name="connsiteY199" fmla="*/ 488157 h 1309688"/>
                <a:gd name="connsiteX200" fmla="*/ 29339 w 2636807"/>
                <a:gd name="connsiteY200" fmla="*/ 373857 h 1309688"/>
                <a:gd name="connsiteX201" fmla="*/ 10289 w 2636807"/>
                <a:gd name="connsiteY201" fmla="*/ 292894 h 1309688"/>
                <a:gd name="connsiteX202" fmla="*/ 5527 w 2636807"/>
                <a:gd name="connsiteY202" fmla="*/ 216694 h 1309688"/>
                <a:gd name="connsiteX203" fmla="*/ 764 w 2636807"/>
                <a:gd name="connsiteY203" fmla="*/ 69057 h 1309688"/>
                <a:gd name="connsiteX204" fmla="*/ 22196 w 2636807"/>
                <a:gd name="connsiteY204" fmla="*/ 0 h 1309688"/>
                <a:gd name="connsiteX205" fmla="*/ 2605852 w 2636807"/>
                <a:gd name="connsiteY205" fmla="*/ 4763 h 1309688"/>
                <a:gd name="connsiteX206" fmla="*/ 2636807 w 2636807"/>
                <a:gd name="connsiteY206" fmla="*/ 881062 h 1309688"/>
                <a:gd name="connsiteX0" fmla="*/ 2636807 w 2636807"/>
                <a:gd name="connsiteY0" fmla="*/ 881062 h 1309688"/>
                <a:gd name="connsiteX1" fmla="*/ 2034352 w 2636807"/>
                <a:gd name="connsiteY1" fmla="*/ 962025 h 1309688"/>
                <a:gd name="connsiteX2" fmla="*/ 1996252 w 2636807"/>
                <a:gd name="connsiteY2" fmla="*/ 931069 h 1309688"/>
                <a:gd name="connsiteX3" fmla="*/ 1962914 w 2636807"/>
                <a:gd name="connsiteY3" fmla="*/ 902494 h 1309688"/>
                <a:gd name="connsiteX4" fmla="*/ 1922433 w 2636807"/>
                <a:gd name="connsiteY4" fmla="*/ 881063 h 1309688"/>
                <a:gd name="connsiteX5" fmla="*/ 1905764 w 2636807"/>
                <a:gd name="connsiteY5" fmla="*/ 876300 h 1309688"/>
                <a:gd name="connsiteX6" fmla="*/ 1905764 w 2636807"/>
                <a:gd name="connsiteY6" fmla="*/ 876300 h 1309688"/>
                <a:gd name="connsiteX7" fmla="*/ 1934339 w 2636807"/>
                <a:gd name="connsiteY7" fmla="*/ 869157 h 1309688"/>
                <a:gd name="connsiteX8" fmla="*/ 1953389 w 2636807"/>
                <a:gd name="connsiteY8" fmla="*/ 862013 h 1309688"/>
                <a:gd name="connsiteX9" fmla="*/ 1934339 w 2636807"/>
                <a:gd name="connsiteY9" fmla="*/ 852488 h 1309688"/>
                <a:gd name="connsiteX10" fmla="*/ 1901002 w 2636807"/>
                <a:gd name="connsiteY10" fmla="*/ 842963 h 1309688"/>
                <a:gd name="connsiteX11" fmla="*/ 1872427 w 2636807"/>
                <a:gd name="connsiteY11" fmla="*/ 828675 h 1309688"/>
                <a:gd name="connsiteX12" fmla="*/ 1841470 w 2636807"/>
                <a:gd name="connsiteY12" fmla="*/ 812007 h 1309688"/>
                <a:gd name="connsiteX13" fmla="*/ 1820039 w 2636807"/>
                <a:gd name="connsiteY13" fmla="*/ 797719 h 1309688"/>
                <a:gd name="connsiteX14" fmla="*/ 1815277 w 2636807"/>
                <a:gd name="connsiteY14" fmla="*/ 778669 h 1309688"/>
                <a:gd name="connsiteX15" fmla="*/ 1843852 w 2636807"/>
                <a:gd name="connsiteY15" fmla="*/ 788194 h 1309688"/>
                <a:gd name="connsiteX16" fmla="*/ 1843852 w 2636807"/>
                <a:gd name="connsiteY16" fmla="*/ 788194 h 1309688"/>
                <a:gd name="connsiteX17" fmla="*/ 1872427 w 2636807"/>
                <a:gd name="connsiteY17" fmla="*/ 790575 h 1309688"/>
                <a:gd name="connsiteX18" fmla="*/ 1917670 w 2636807"/>
                <a:gd name="connsiteY18" fmla="*/ 800100 h 1309688"/>
                <a:gd name="connsiteX19" fmla="*/ 1917670 w 2636807"/>
                <a:gd name="connsiteY19" fmla="*/ 800100 h 1309688"/>
                <a:gd name="connsiteX20" fmla="*/ 1898620 w 2636807"/>
                <a:gd name="connsiteY20" fmla="*/ 769144 h 1309688"/>
                <a:gd name="connsiteX21" fmla="*/ 1862902 w 2636807"/>
                <a:gd name="connsiteY21" fmla="*/ 776288 h 1309688"/>
                <a:gd name="connsiteX22" fmla="*/ 1839089 w 2636807"/>
                <a:gd name="connsiteY22" fmla="*/ 769144 h 1309688"/>
                <a:gd name="connsiteX23" fmla="*/ 1812895 w 2636807"/>
                <a:gd name="connsiteY23" fmla="*/ 766763 h 1309688"/>
                <a:gd name="connsiteX24" fmla="*/ 1786702 w 2636807"/>
                <a:gd name="connsiteY24" fmla="*/ 776288 h 1309688"/>
                <a:gd name="connsiteX25" fmla="*/ 1758127 w 2636807"/>
                <a:gd name="connsiteY25" fmla="*/ 783432 h 1309688"/>
                <a:gd name="connsiteX26" fmla="*/ 1729552 w 2636807"/>
                <a:gd name="connsiteY26" fmla="*/ 783432 h 1309688"/>
                <a:gd name="connsiteX27" fmla="*/ 1703358 w 2636807"/>
                <a:gd name="connsiteY27" fmla="*/ 769144 h 1309688"/>
                <a:gd name="connsiteX28" fmla="*/ 1679545 w 2636807"/>
                <a:gd name="connsiteY28" fmla="*/ 781050 h 1309688"/>
                <a:gd name="connsiteX29" fmla="*/ 1665258 w 2636807"/>
                <a:gd name="connsiteY29" fmla="*/ 776288 h 1309688"/>
                <a:gd name="connsiteX30" fmla="*/ 1629539 w 2636807"/>
                <a:gd name="connsiteY30" fmla="*/ 783432 h 1309688"/>
                <a:gd name="connsiteX31" fmla="*/ 1593820 w 2636807"/>
                <a:gd name="connsiteY31" fmla="*/ 783432 h 1309688"/>
                <a:gd name="connsiteX32" fmla="*/ 1570008 w 2636807"/>
                <a:gd name="connsiteY32" fmla="*/ 778669 h 1309688"/>
                <a:gd name="connsiteX33" fmla="*/ 1548577 w 2636807"/>
                <a:gd name="connsiteY33" fmla="*/ 764382 h 1309688"/>
                <a:gd name="connsiteX34" fmla="*/ 1548577 w 2636807"/>
                <a:gd name="connsiteY34" fmla="*/ 750094 h 1309688"/>
                <a:gd name="connsiteX35" fmla="*/ 1524764 w 2636807"/>
                <a:gd name="connsiteY35" fmla="*/ 785813 h 1309688"/>
                <a:gd name="connsiteX36" fmla="*/ 1529527 w 2636807"/>
                <a:gd name="connsiteY36" fmla="*/ 807244 h 1309688"/>
                <a:gd name="connsiteX37" fmla="*/ 1534289 w 2636807"/>
                <a:gd name="connsiteY37" fmla="*/ 823913 h 1309688"/>
                <a:gd name="connsiteX38" fmla="*/ 1579533 w 2636807"/>
                <a:gd name="connsiteY38" fmla="*/ 809625 h 1309688"/>
                <a:gd name="connsiteX39" fmla="*/ 1615252 w 2636807"/>
                <a:gd name="connsiteY39" fmla="*/ 807244 h 1309688"/>
                <a:gd name="connsiteX40" fmla="*/ 1655733 w 2636807"/>
                <a:gd name="connsiteY40" fmla="*/ 800100 h 1309688"/>
                <a:gd name="connsiteX41" fmla="*/ 1677164 w 2636807"/>
                <a:gd name="connsiteY41" fmla="*/ 800100 h 1309688"/>
                <a:gd name="connsiteX42" fmla="*/ 1703358 w 2636807"/>
                <a:gd name="connsiteY42" fmla="*/ 797719 h 1309688"/>
                <a:gd name="connsiteX43" fmla="*/ 1729552 w 2636807"/>
                <a:gd name="connsiteY43" fmla="*/ 814388 h 1309688"/>
                <a:gd name="connsiteX44" fmla="*/ 1750983 w 2636807"/>
                <a:gd name="connsiteY44" fmla="*/ 814388 h 1309688"/>
                <a:gd name="connsiteX45" fmla="*/ 1781939 w 2636807"/>
                <a:gd name="connsiteY45" fmla="*/ 823913 h 1309688"/>
                <a:gd name="connsiteX46" fmla="*/ 1796227 w 2636807"/>
                <a:gd name="connsiteY46" fmla="*/ 833438 h 1309688"/>
                <a:gd name="connsiteX47" fmla="*/ 1796227 w 2636807"/>
                <a:gd name="connsiteY47" fmla="*/ 852488 h 1309688"/>
                <a:gd name="connsiteX48" fmla="*/ 1724789 w 2636807"/>
                <a:gd name="connsiteY48" fmla="*/ 850107 h 1309688"/>
                <a:gd name="connsiteX49" fmla="*/ 1636683 w 2636807"/>
                <a:gd name="connsiteY49" fmla="*/ 859632 h 1309688"/>
                <a:gd name="connsiteX50" fmla="*/ 1550958 w 2636807"/>
                <a:gd name="connsiteY50" fmla="*/ 866775 h 1309688"/>
                <a:gd name="connsiteX51" fmla="*/ 1441420 w 2636807"/>
                <a:gd name="connsiteY51" fmla="*/ 890588 h 1309688"/>
                <a:gd name="connsiteX52" fmla="*/ 1341408 w 2636807"/>
                <a:gd name="connsiteY52" fmla="*/ 919163 h 1309688"/>
                <a:gd name="connsiteX53" fmla="*/ 1253302 w 2636807"/>
                <a:gd name="connsiteY53" fmla="*/ 962025 h 1309688"/>
                <a:gd name="connsiteX54" fmla="*/ 1193770 w 2636807"/>
                <a:gd name="connsiteY54" fmla="*/ 995363 h 1309688"/>
                <a:gd name="connsiteX55" fmla="*/ 1115189 w 2636807"/>
                <a:gd name="connsiteY55" fmla="*/ 1021557 h 1309688"/>
                <a:gd name="connsiteX56" fmla="*/ 1027083 w 2636807"/>
                <a:gd name="connsiteY56" fmla="*/ 1052513 h 1309688"/>
                <a:gd name="connsiteX57" fmla="*/ 993745 w 2636807"/>
                <a:gd name="connsiteY57" fmla="*/ 1064419 h 1309688"/>
                <a:gd name="connsiteX58" fmla="*/ 972314 w 2636807"/>
                <a:gd name="connsiteY58" fmla="*/ 1057275 h 1309688"/>
                <a:gd name="connsiteX59" fmla="*/ 981839 w 2636807"/>
                <a:gd name="connsiteY59" fmla="*/ 1033463 h 1309688"/>
                <a:gd name="connsiteX60" fmla="*/ 996127 w 2636807"/>
                <a:gd name="connsiteY60" fmla="*/ 1016794 h 1309688"/>
                <a:gd name="connsiteX61" fmla="*/ 1008033 w 2636807"/>
                <a:gd name="connsiteY61" fmla="*/ 997744 h 1309688"/>
                <a:gd name="connsiteX62" fmla="*/ 1008033 w 2636807"/>
                <a:gd name="connsiteY62" fmla="*/ 997744 h 1309688"/>
                <a:gd name="connsiteX63" fmla="*/ 1038989 w 2636807"/>
                <a:gd name="connsiteY63" fmla="*/ 976313 h 1309688"/>
                <a:gd name="connsiteX64" fmla="*/ 1060420 w 2636807"/>
                <a:gd name="connsiteY64" fmla="*/ 983457 h 1309688"/>
                <a:gd name="connsiteX65" fmla="*/ 1069945 w 2636807"/>
                <a:gd name="connsiteY65" fmla="*/ 1012032 h 1309688"/>
                <a:gd name="connsiteX66" fmla="*/ 1086614 w 2636807"/>
                <a:gd name="connsiteY66" fmla="*/ 1009650 h 1309688"/>
                <a:gd name="connsiteX67" fmla="*/ 1084233 w 2636807"/>
                <a:gd name="connsiteY67" fmla="*/ 990600 h 1309688"/>
                <a:gd name="connsiteX68" fmla="*/ 1084233 w 2636807"/>
                <a:gd name="connsiteY68" fmla="*/ 990600 h 1309688"/>
                <a:gd name="connsiteX69" fmla="*/ 1093758 w 2636807"/>
                <a:gd name="connsiteY69" fmla="*/ 962025 h 1309688"/>
                <a:gd name="connsiteX70" fmla="*/ 1112808 w 2636807"/>
                <a:gd name="connsiteY70" fmla="*/ 952500 h 1309688"/>
                <a:gd name="connsiteX71" fmla="*/ 1091377 w 2636807"/>
                <a:gd name="connsiteY71" fmla="*/ 954882 h 1309688"/>
                <a:gd name="connsiteX72" fmla="*/ 1048514 w 2636807"/>
                <a:gd name="connsiteY72" fmla="*/ 964407 h 1309688"/>
                <a:gd name="connsiteX73" fmla="*/ 1027083 w 2636807"/>
                <a:gd name="connsiteY73" fmla="*/ 957263 h 1309688"/>
                <a:gd name="connsiteX74" fmla="*/ 998508 w 2636807"/>
                <a:gd name="connsiteY74" fmla="*/ 957263 h 1309688"/>
                <a:gd name="connsiteX75" fmla="*/ 988983 w 2636807"/>
                <a:gd name="connsiteY75" fmla="*/ 947738 h 1309688"/>
                <a:gd name="connsiteX76" fmla="*/ 1012795 w 2636807"/>
                <a:gd name="connsiteY76" fmla="*/ 935832 h 1309688"/>
                <a:gd name="connsiteX77" fmla="*/ 1062802 w 2636807"/>
                <a:gd name="connsiteY77" fmla="*/ 923925 h 1309688"/>
                <a:gd name="connsiteX78" fmla="*/ 1093758 w 2636807"/>
                <a:gd name="connsiteY78" fmla="*/ 916782 h 1309688"/>
                <a:gd name="connsiteX79" fmla="*/ 1117570 w 2636807"/>
                <a:gd name="connsiteY79" fmla="*/ 900113 h 1309688"/>
                <a:gd name="connsiteX80" fmla="*/ 1196152 w 2636807"/>
                <a:gd name="connsiteY80" fmla="*/ 883444 h 1309688"/>
                <a:gd name="connsiteX81" fmla="*/ 1215202 w 2636807"/>
                <a:gd name="connsiteY81" fmla="*/ 871538 h 1309688"/>
                <a:gd name="connsiteX82" fmla="*/ 1184245 w 2636807"/>
                <a:gd name="connsiteY82" fmla="*/ 866775 h 1309688"/>
                <a:gd name="connsiteX83" fmla="*/ 1115189 w 2636807"/>
                <a:gd name="connsiteY83" fmla="*/ 883444 h 1309688"/>
                <a:gd name="connsiteX84" fmla="*/ 1072327 w 2636807"/>
                <a:gd name="connsiteY84" fmla="*/ 895350 h 1309688"/>
                <a:gd name="connsiteX85" fmla="*/ 1048514 w 2636807"/>
                <a:gd name="connsiteY85" fmla="*/ 912019 h 1309688"/>
                <a:gd name="connsiteX86" fmla="*/ 1005652 w 2636807"/>
                <a:gd name="connsiteY86" fmla="*/ 919163 h 1309688"/>
                <a:gd name="connsiteX87" fmla="*/ 984220 w 2636807"/>
                <a:gd name="connsiteY87" fmla="*/ 914400 h 1309688"/>
                <a:gd name="connsiteX88" fmla="*/ 960408 w 2636807"/>
                <a:gd name="connsiteY88" fmla="*/ 919163 h 1309688"/>
                <a:gd name="connsiteX89" fmla="*/ 941358 w 2636807"/>
                <a:gd name="connsiteY89" fmla="*/ 904875 h 1309688"/>
                <a:gd name="connsiteX90" fmla="*/ 919927 w 2636807"/>
                <a:gd name="connsiteY90" fmla="*/ 897732 h 1309688"/>
                <a:gd name="connsiteX91" fmla="*/ 888970 w 2636807"/>
                <a:gd name="connsiteY91" fmla="*/ 897732 h 1309688"/>
                <a:gd name="connsiteX92" fmla="*/ 869920 w 2636807"/>
                <a:gd name="connsiteY92" fmla="*/ 904875 h 1309688"/>
                <a:gd name="connsiteX93" fmla="*/ 869920 w 2636807"/>
                <a:gd name="connsiteY93" fmla="*/ 885825 h 1309688"/>
                <a:gd name="connsiteX94" fmla="*/ 862777 w 2636807"/>
                <a:gd name="connsiteY94" fmla="*/ 859632 h 1309688"/>
                <a:gd name="connsiteX95" fmla="*/ 855633 w 2636807"/>
                <a:gd name="connsiteY95" fmla="*/ 828675 h 1309688"/>
                <a:gd name="connsiteX96" fmla="*/ 860395 w 2636807"/>
                <a:gd name="connsiteY96" fmla="*/ 800100 h 1309688"/>
                <a:gd name="connsiteX97" fmla="*/ 874683 w 2636807"/>
                <a:gd name="connsiteY97" fmla="*/ 778669 h 1309688"/>
                <a:gd name="connsiteX98" fmla="*/ 843727 w 2636807"/>
                <a:gd name="connsiteY98" fmla="*/ 804863 h 1309688"/>
                <a:gd name="connsiteX99" fmla="*/ 817533 w 2636807"/>
                <a:gd name="connsiteY99" fmla="*/ 804863 h 1309688"/>
                <a:gd name="connsiteX100" fmla="*/ 784195 w 2636807"/>
                <a:gd name="connsiteY100" fmla="*/ 807244 h 1309688"/>
                <a:gd name="connsiteX101" fmla="*/ 755620 w 2636807"/>
                <a:gd name="connsiteY101" fmla="*/ 800100 h 1309688"/>
                <a:gd name="connsiteX102" fmla="*/ 731808 w 2636807"/>
                <a:gd name="connsiteY102" fmla="*/ 778669 h 1309688"/>
                <a:gd name="connsiteX103" fmla="*/ 707995 w 2636807"/>
                <a:gd name="connsiteY103" fmla="*/ 771525 h 1309688"/>
                <a:gd name="connsiteX104" fmla="*/ 662752 w 2636807"/>
                <a:gd name="connsiteY104" fmla="*/ 778669 h 1309688"/>
                <a:gd name="connsiteX105" fmla="*/ 619889 w 2636807"/>
                <a:gd name="connsiteY105" fmla="*/ 785813 h 1309688"/>
                <a:gd name="connsiteX106" fmla="*/ 574645 w 2636807"/>
                <a:gd name="connsiteY106" fmla="*/ 792957 h 1309688"/>
                <a:gd name="connsiteX107" fmla="*/ 555595 w 2636807"/>
                <a:gd name="connsiteY107" fmla="*/ 781050 h 1309688"/>
                <a:gd name="connsiteX108" fmla="*/ 550833 w 2636807"/>
                <a:gd name="connsiteY108" fmla="*/ 764382 h 1309688"/>
                <a:gd name="connsiteX109" fmla="*/ 541308 w 2636807"/>
                <a:gd name="connsiteY109" fmla="*/ 740569 h 1309688"/>
                <a:gd name="connsiteX110" fmla="*/ 541308 w 2636807"/>
                <a:gd name="connsiteY110" fmla="*/ 740569 h 1309688"/>
                <a:gd name="connsiteX111" fmla="*/ 546070 w 2636807"/>
                <a:gd name="connsiteY111" fmla="*/ 792957 h 1309688"/>
                <a:gd name="connsiteX112" fmla="*/ 560358 w 2636807"/>
                <a:gd name="connsiteY112" fmla="*/ 809625 h 1309688"/>
                <a:gd name="connsiteX113" fmla="*/ 610364 w 2636807"/>
                <a:gd name="connsiteY113" fmla="*/ 814388 h 1309688"/>
                <a:gd name="connsiteX114" fmla="*/ 660370 w 2636807"/>
                <a:gd name="connsiteY114" fmla="*/ 802482 h 1309688"/>
                <a:gd name="connsiteX115" fmla="*/ 693708 w 2636807"/>
                <a:gd name="connsiteY115" fmla="*/ 797719 h 1309688"/>
                <a:gd name="connsiteX116" fmla="*/ 724664 w 2636807"/>
                <a:gd name="connsiteY116" fmla="*/ 804863 h 1309688"/>
                <a:gd name="connsiteX117" fmla="*/ 741333 w 2636807"/>
                <a:gd name="connsiteY117" fmla="*/ 831057 h 1309688"/>
                <a:gd name="connsiteX118" fmla="*/ 767527 w 2636807"/>
                <a:gd name="connsiteY118" fmla="*/ 831057 h 1309688"/>
                <a:gd name="connsiteX119" fmla="*/ 803245 w 2636807"/>
                <a:gd name="connsiteY119" fmla="*/ 826294 h 1309688"/>
                <a:gd name="connsiteX120" fmla="*/ 831820 w 2636807"/>
                <a:gd name="connsiteY120" fmla="*/ 835819 h 1309688"/>
                <a:gd name="connsiteX121" fmla="*/ 838964 w 2636807"/>
                <a:gd name="connsiteY121" fmla="*/ 881063 h 1309688"/>
                <a:gd name="connsiteX122" fmla="*/ 850870 w 2636807"/>
                <a:gd name="connsiteY122" fmla="*/ 919163 h 1309688"/>
                <a:gd name="connsiteX123" fmla="*/ 850870 w 2636807"/>
                <a:gd name="connsiteY123" fmla="*/ 935832 h 1309688"/>
                <a:gd name="connsiteX124" fmla="*/ 841345 w 2636807"/>
                <a:gd name="connsiteY124" fmla="*/ 952500 h 1309688"/>
                <a:gd name="connsiteX125" fmla="*/ 824677 w 2636807"/>
                <a:gd name="connsiteY125" fmla="*/ 962025 h 1309688"/>
                <a:gd name="connsiteX126" fmla="*/ 803245 w 2636807"/>
                <a:gd name="connsiteY126" fmla="*/ 966788 h 1309688"/>
                <a:gd name="connsiteX127" fmla="*/ 781814 w 2636807"/>
                <a:gd name="connsiteY127" fmla="*/ 966788 h 1309688"/>
                <a:gd name="connsiteX128" fmla="*/ 769908 w 2636807"/>
                <a:gd name="connsiteY128" fmla="*/ 976313 h 1309688"/>
                <a:gd name="connsiteX129" fmla="*/ 769908 w 2636807"/>
                <a:gd name="connsiteY129" fmla="*/ 976313 h 1309688"/>
                <a:gd name="connsiteX130" fmla="*/ 800864 w 2636807"/>
                <a:gd name="connsiteY130" fmla="*/ 978694 h 1309688"/>
                <a:gd name="connsiteX131" fmla="*/ 817533 w 2636807"/>
                <a:gd name="connsiteY131" fmla="*/ 990600 h 1309688"/>
                <a:gd name="connsiteX132" fmla="*/ 838964 w 2636807"/>
                <a:gd name="connsiteY132" fmla="*/ 981075 h 1309688"/>
                <a:gd name="connsiteX133" fmla="*/ 838964 w 2636807"/>
                <a:gd name="connsiteY133" fmla="*/ 981075 h 1309688"/>
                <a:gd name="connsiteX134" fmla="*/ 865158 w 2636807"/>
                <a:gd name="connsiteY134" fmla="*/ 983457 h 1309688"/>
                <a:gd name="connsiteX135" fmla="*/ 881827 w 2636807"/>
                <a:gd name="connsiteY135" fmla="*/ 971550 h 1309688"/>
                <a:gd name="connsiteX136" fmla="*/ 910402 w 2636807"/>
                <a:gd name="connsiteY136" fmla="*/ 1009650 h 1309688"/>
                <a:gd name="connsiteX137" fmla="*/ 910402 w 2636807"/>
                <a:gd name="connsiteY137" fmla="*/ 1050132 h 1309688"/>
                <a:gd name="connsiteX138" fmla="*/ 903258 w 2636807"/>
                <a:gd name="connsiteY138" fmla="*/ 1071563 h 1309688"/>
                <a:gd name="connsiteX139" fmla="*/ 881827 w 2636807"/>
                <a:gd name="connsiteY139" fmla="*/ 1092994 h 1309688"/>
                <a:gd name="connsiteX140" fmla="*/ 843727 w 2636807"/>
                <a:gd name="connsiteY140" fmla="*/ 1107282 h 1309688"/>
                <a:gd name="connsiteX141" fmla="*/ 829439 w 2636807"/>
                <a:gd name="connsiteY141" fmla="*/ 1123950 h 1309688"/>
                <a:gd name="connsiteX142" fmla="*/ 812770 w 2636807"/>
                <a:gd name="connsiteY142" fmla="*/ 1145382 h 1309688"/>
                <a:gd name="connsiteX143" fmla="*/ 784195 w 2636807"/>
                <a:gd name="connsiteY143" fmla="*/ 1152525 h 1309688"/>
                <a:gd name="connsiteX144" fmla="*/ 767527 w 2636807"/>
                <a:gd name="connsiteY144" fmla="*/ 1159669 h 1309688"/>
                <a:gd name="connsiteX145" fmla="*/ 753239 w 2636807"/>
                <a:gd name="connsiteY145" fmla="*/ 1162050 h 1309688"/>
                <a:gd name="connsiteX146" fmla="*/ 746095 w 2636807"/>
                <a:gd name="connsiteY146" fmla="*/ 1147763 h 1309688"/>
                <a:gd name="connsiteX147" fmla="*/ 746095 w 2636807"/>
                <a:gd name="connsiteY147" fmla="*/ 1147763 h 1309688"/>
                <a:gd name="connsiteX148" fmla="*/ 736570 w 2636807"/>
                <a:gd name="connsiteY148" fmla="*/ 1173957 h 1309688"/>
                <a:gd name="connsiteX149" fmla="*/ 717520 w 2636807"/>
                <a:gd name="connsiteY149" fmla="*/ 1188244 h 1309688"/>
                <a:gd name="connsiteX150" fmla="*/ 700852 w 2636807"/>
                <a:gd name="connsiteY150" fmla="*/ 1195388 h 1309688"/>
                <a:gd name="connsiteX151" fmla="*/ 700852 w 2636807"/>
                <a:gd name="connsiteY151" fmla="*/ 1173957 h 1309688"/>
                <a:gd name="connsiteX152" fmla="*/ 688945 w 2636807"/>
                <a:gd name="connsiteY152" fmla="*/ 1152525 h 1309688"/>
                <a:gd name="connsiteX153" fmla="*/ 691327 w 2636807"/>
                <a:gd name="connsiteY153" fmla="*/ 1197769 h 1309688"/>
                <a:gd name="connsiteX154" fmla="*/ 679420 w 2636807"/>
                <a:gd name="connsiteY154" fmla="*/ 1214438 h 1309688"/>
                <a:gd name="connsiteX155" fmla="*/ 669895 w 2636807"/>
                <a:gd name="connsiteY155" fmla="*/ 1204913 h 1309688"/>
                <a:gd name="connsiteX156" fmla="*/ 648464 w 2636807"/>
                <a:gd name="connsiteY156" fmla="*/ 1197769 h 1309688"/>
                <a:gd name="connsiteX157" fmla="*/ 631795 w 2636807"/>
                <a:gd name="connsiteY157" fmla="*/ 1193007 h 1309688"/>
                <a:gd name="connsiteX158" fmla="*/ 615127 w 2636807"/>
                <a:gd name="connsiteY158" fmla="*/ 1221582 h 1309688"/>
                <a:gd name="connsiteX159" fmla="*/ 617508 w 2636807"/>
                <a:gd name="connsiteY159" fmla="*/ 1250157 h 1309688"/>
                <a:gd name="connsiteX160" fmla="*/ 605602 w 2636807"/>
                <a:gd name="connsiteY160" fmla="*/ 1273969 h 1309688"/>
                <a:gd name="connsiteX161" fmla="*/ 577027 w 2636807"/>
                <a:gd name="connsiteY161" fmla="*/ 1281113 h 1309688"/>
                <a:gd name="connsiteX162" fmla="*/ 557977 w 2636807"/>
                <a:gd name="connsiteY162" fmla="*/ 1295400 h 1309688"/>
                <a:gd name="connsiteX163" fmla="*/ 515114 w 2636807"/>
                <a:gd name="connsiteY163" fmla="*/ 1309688 h 1309688"/>
                <a:gd name="connsiteX164" fmla="*/ 488920 w 2636807"/>
                <a:gd name="connsiteY164" fmla="*/ 1297782 h 1309688"/>
                <a:gd name="connsiteX165" fmla="*/ 472252 w 2636807"/>
                <a:gd name="connsiteY165" fmla="*/ 1288257 h 1309688"/>
                <a:gd name="connsiteX166" fmla="*/ 453202 w 2636807"/>
                <a:gd name="connsiteY166" fmla="*/ 1283494 h 1309688"/>
                <a:gd name="connsiteX167" fmla="*/ 431770 w 2636807"/>
                <a:gd name="connsiteY167" fmla="*/ 1266825 h 1309688"/>
                <a:gd name="connsiteX168" fmla="*/ 431770 w 2636807"/>
                <a:gd name="connsiteY168" fmla="*/ 1266825 h 1309688"/>
                <a:gd name="connsiteX169" fmla="*/ 431770 w 2636807"/>
                <a:gd name="connsiteY169" fmla="*/ 1266825 h 1309688"/>
                <a:gd name="connsiteX170" fmla="*/ 398433 w 2636807"/>
                <a:gd name="connsiteY170" fmla="*/ 1228725 h 1309688"/>
                <a:gd name="connsiteX171" fmla="*/ 388908 w 2636807"/>
                <a:gd name="connsiteY171" fmla="*/ 1216819 h 1309688"/>
                <a:gd name="connsiteX172" fmla="*/ 379383 w 2636807"/>
                <a:gd name="connsiteY172" fmla="*/ 1219200 h 1309688"/>
                <a:gd name="connsiteX173" fmla="*/ 379383 w 2636807"/>
                <a:gd name="connsiteY173" fmla="*/ 1204913 h 1309688"/>
                <a:gd name="connsiteX174" fmla="*/ 374620 w 2636807"/>
                <a:gd name="connsiteY174" fmla="*/ 1190625 h 1309688"/>
                <a:gd name="connsiteX175" fmla="*/ 357952 w 2636807"/>
                <a:gd name="connsiteY175" fmla="*/ 1195388 h 1309688"/>
                <a:gd name="connsiteX176" fmla="*/ 350808 w 2636807"/>
                <a:gd name="connsiteY176" fmla="*/ 1173957 h 1309688"/>
                <a:gd name="connsiteX177" fmla="*/ 336520 w 2636807"/>
                <a:gd name="connsiteY177" fmla="*/ 1154907 h 1309688"/>
                <a:gd name="connsiteX178" fmla="*/ 350808 w 2636807"/>
                <a:gd name="connsiteY178" fmla="*/ 1143000 h 1309688"/>
                <a:gd name="connsiteX179" fmla="*/ 343664 w 2636807"/>
                <a:gd name="connsiteY179" fmla="*/ 1119188 h 1309688"/>
                <a:gd name="connsiteX180" fmla="*/ 326995 w 2636807"/>
                <a:gd name="connsiteY180" fmla="*/ 1107282 h 1309688"/>
                <a:gd name="connsiteX181" fmla="*/ 334139 w 2636807"/>
                <a:gd name="connsiteY181" fmla="*/ 1090613 h 1309688"/>
                <a:gd name="connsiteX182" fmla="*/ 329377 w 2636807"/>
                <a:gd name="connsiteY182" fmla="*/ 1073944 h 1309688"/>
                <a:gd name="connsiteX183" fmla="*/ 315089 w 2636807"/>
                <a:gd name="connsiteY183" fmla="*/ 1059657 h 1309688"/>
                <a:gd name="connsiteX184" fmla="*/ 326995 w 2636807"/>
                <a:gd name="connsiteY184" fmla="*/ 1045369 h 1309688"/>
                <a:gd name="connsiteX185" fmla="*/ 324614 w 2636807"/>
                <a:gd name="connsiteY185" fmla="*/ 995363 h 1309688"/>
                <a:gd name="connsiteX186" fmla="*/ 319852 w 2636807"/>
                <a:gd name="connsiteY186" fmla="*/ 978694 h 1309688"/>
                <a:gd name="connsiteX187" fmla="*/ 307945 w 2636807"/>
                <a:gd name="connsiteY187" fmla="*/ 950119 h 1309688"/>
                <a:gd name="connsiteX188" fmla="*/ 296039 w 2636807"/>
                <a:gd name="connsiteY188" fmla="*/ 942975 h 1309688"/>
                <a:gd name="connsiteX189" fmla="*/ 307945 w 2636807"/>
                <a:gd name="connsiteY189" fmla="*/ 907257 h 1309688"/>
                <a:gd name="connsiteX190" fmla="*/ 322233 w 2636807"/>
                <a:gd name="connsiteY190" fmla="*/ 835819 h 1309688"/>
                <a:gd name="connsiteX191" fmla="*/ 322233 w 2636807"/>
                <a:gd name="connsiteY191" fmla="*/ 792957 h 1309688"/>
                <a:gd name="connsiteX192" fmla="*/ 322233 w 2636807"/>
                <a:gd name="connsiteY192" fmla="*/ 792957 h 1309688"/>
                <a:gd name="connsiteX193" fmla="*/ 305564 w 2636807"/>
                <a:gd name="connsiteY193" fmla="*/ 757238 h 1309688"/>
                <a:gd name="connsiteX194" fmla="*/ 284133 w 2636807"/>
                <a:gd name="connsiteY194" fmla="*/ 742950 h 1309688"/>
                <a:gd name="connsiteX195" fmla="*/ 276989 w 2636807"/>
                <a:gd name="connsiteY195" fmla="*/ 726282 h 1309688"/>
                <a:gd name="connsiteX196" fmla="*/ 260320 w 2636807"/>
                <a:gd name="connsiteY196" fmla="*/ 704850 h 1309688"/>
                <a:gd name="connsiteX197" fmla="*/ 241270 w 2636807"/>
                <a:gd name="connsiteY197" fmla="*/ 681038 h 1309688"/>
                <a:gd name="connsiteX198" fmla="*/ 215077 w 2636807"/>
                <a:gd name="connsiteY198" fmla="*/ 671513 h 1309688"/>
                <a:gd name="connsiteX199" fmla="*/ 138877 w 2636807"/>
                <a:gd name="connsiteY199" fmla="*/ 592932 h 1309688"/>
                <a:gd name="connsiteX200" fmla="*/ 53152 w 2636807"/>
                <a:gd name="connsiteY200" fmla="*/ 488157 h 1309688"/>
                <a:gd name="connsiteX201" fmla="*/ 29339 w 2636807"/>
                <a:gd name="connsiteY201" fmla="*/ 373857 h 1309688"/>
                <a:gd name="connsiteX202" fmla="*/ 10289 w 2636807"/>
                <a:gd name="connsiteY202" fmla="*/ 292894 h 1309688"/>
                <a:gd name="connsiteX203" fmla="*/ 5527 w 2636807"/>
                <a:gd name="connsiteY203" fmla="*/ 216694 h 1309688"/>
                <a:gd name="connsiteX204" fmla="*/ 764 w 2636807"/>
                <a:gd name="connsiteY204" fmla="*/ 69057 h 1309688"/>
                <a:gd name="connsiteX205" fmla="*/ 22196 w 2636807"/>
                <a:gd name="connsiteY205" fmla="*/ 0 h 1309688"/>
                <a:gd name="connsiteX206" fmla="*/ 2605852 w 2636807"/>
                <a:gd name="connsiteY206" fmla="*/ 4763 h 1309688"/>
                <a:gd name="connsiteX207" fmla="*/ 2636807 w 2636807"/>
                <a:gd name="connsiteY207" fmla="*/ 881062 h 1309688"/>
                <a:gd name="connsiteX0" fmla="*/ 2636807 w 2636807"/>
                <a:gd name="connsiteY0" fmla="*/ 881062 h 1309688"/>
                <a:gd name="connsiteX1" fmla="*/ 2034352 w 2636807"/>
                <a:gd name="connsiteY1" fmla="*/ 962025 h 1309688"/>
                <a:gd name="connsiteX2" fmla="*/ 1996252 w 2636807"/>
                <a:gd name="connsiteY2" fmla="*/ 931069 h 1309688"/>
                <a:gd name="connsiteX3" fmla="*/ 1962914 w 2636807"/>
                <a:gd name="connsiteY3" fmla="*/ 902494 h 1309688"/>
                <a:gd name="connsiteX4" fmla="*/ 1922433 w 2636807"/>
                <a:gd name="connsiteY4" fmla="*/ 881063 h 1309688"/>
                <a:gd name="connsiteX5" fmla="*/ 1905764 w 2636807"/>
                <a:gd name="connsiteY5" fmla="*/ 876300 h 1309688"/>
                <a:gd name="connsiteX6" fmla="*/ 1905764 w 2636807"/>
                <a:gd name="connsiteY6" fmla="*/ 876300 h 1309688"/>
                <a:gd name="connsiteX7" fmla="*/ 1934339 w 2636807"/>
                <a:gd name="connsiteY7" fmla="*/ 869157 h 1309688"/>
                <a:gd name="connsiteX8" fmla="*/ 1953389 w 2636807"/>
                <a:gd name="connsiteY8" fmla="*/ 862013 h 1309688"/>
                <a:gd name="connsiteX9" fmla="*/ 1934339 w 2636807"/>
                <a:gd name="connsiteY9" fmla="*/ 852488 h 1309688"/>
                <a:gd name="connsiteX10" fmla="*/ 1901002 w 2636807"/>
                <a:gd name="connsiteY10" fmla="*/ 842963 h 1309688"/>
                <a:gd name="connsiteX11" fmla="*/ 1872427 w 2636807"/>
                <a:gd name="connsiteY11" fmla="*/ 828675 h 1309688"/>
                <a:gd name="connsiteX12" fmla="*/ 1841470 w 2636807"/>
                <a:gd name="connsiteY12" fmla="*/ 812007 h 1309688"/>
                <a:gd name="connsiteX13" fmla="*/ 1820039 w 2636807"/>
                <a:gd name="connsiteY13" fmla="*/ 797719 h 1309688"/>
                <a:gd name="connsiteX14" fmla="*/ 1815277 w 2636807"/>
                <a:gd name="connsiteY14" fmla="*/ 778669 h 1309688"/>
                <a:gd name="connsiteX15" fmla="*/ 1843852 w 2636807"/>
                <a:gd name="connsiteY15" fmla="*/ 788194 h 1309688"/>
                <a:gd name="connsiteX16" fmla="*/ 1843852 w 2636807"/>
                <a:gd name="connsiteY16" fmla="*/ 788194 h 1309688"/>
                <a:gd name="connsiteX17" fmla="*/ 1872427 w 2636807"/>
                <a:gd name="connsiteY17" fmla="*/ 790575 h 1309688"/>
                <a:gd name="connsiteX18" fmla="*/ 1917670 w 2636807"/>
                <a:gd name="connsiteY18" fmla="*/ 800100 h 1309688"/>
                <a:gd name="connsiteX19" fmla="*/ 1917670 w 2636807"/>
                <a:gd name="connsiteY19" fmla="*/ 800100 h 1309688"/>
                <a:gd name="connsiteX20" fmla="*/ 1898620 w 2636807"/>
                <a:gd name="connsiteY20" fmla="*/ 769144 h 1309688"/>
                <a:gd name="connsiteX21" fmla="*/ 1862902 w 2636807"/>
                <a:gd name="connsiteY21" fmla="*/ 776288 h 1309688"/>
                <a:gd name="connsiteX22" fmla="*/ 1839089 w 2636807"/>
                <a:gd name="connsiteY22" fmla="*/ 769144 h 1309688"/>
                <a:gd name="connsiteX23" fmla="*/ 1812895 w 2636807"/>
                <a:gd name="connsiteY23" fmla="*/ 766763 h 1309688"/>
                <a:gd name="connsiteX24" fmla="*/ 1786702 w 2636807"/>
                <a:gd name="connsiteY24" fmla="*/ 776288 h 1309688"/>
                <a:gd name="connsiteX25" fmla="*/ 1758127 w 2636807"/>
                <a:gd name="connsiteY25" fmla="*/ 783432 h 1309688"/>
                <a:gd name="connsiteX26" fmla="*/ 1729552 w 2636807"/>
                <a:gd name="connsiteY26" fmla="*/ 783432 h 1309688"/>
                <a:gd name="connsiteX27" fmla="*/ 1703358 w 2636807"/>
                <a:gd name="connsiteY27" fmla="*/ 769144 h 1309688"/>
                <a:gd name="connsiteX28" fmla="*/ 1679545 w 2636807"/>
                <a:gd name="connsiteY28" fmla="*/ 781050 h 1309688"/>
                <a:gd name="connsiteX29" fmla="*/ 1665258 w 2636807"/>
                <a:gd name="connsiteY29" fmla="*/ 776288 h 1309688"/>
                <a:gd name="connsiteX30" fmla="*/ 1629539 w 2636807"/>
                <a:gd name="connsiteY30" fmla="*/ 783432 h 1309688"/>
                <a:gd name="connsiteX31" fmla="*/ 1593820 w 2636807"/>
                <a:gd name="connsiteY31" fmla="*/ 783432 h 1309688"/>
                <a:gd name="connsiteX32" fmla="*/ 1570008 w 2636807"/>
                <a:gd name="connsiteY32" fmla="*/ 778669 h 1309688"/>
                <a:gd name="connsiteX33" fmla="*/ 1548577 w 2636807"/>
                <a:gd name="connsiteY33" fmla="*/ 764382 h 1309688"/>
                <a:gd name="connsiteX34" fmla="*/ 1548577 w 2636807"/>
                <a:gd name="connsiteY34" fmla="*/ 750094 h 1309688"/>
                <a:gd name="connsiteX35" fmla="*/ 1524764 w 2636807"/>
                <a:gd name="connsiteY35" fmla="*/ 785813 h 1309688"/>
                <a:gd name="connsiteX36" fmla="*/ 1529527 w 2636807"/>
                <a:gd name="connsiteY36" fmla="*/ 807244 h 1309688"/>
                <a:gd name="connsiteX37" fmla="*/ 1534289 w 2636807"/>
                <a:gd name="connsiteY37" fmla="*/ 823913 h 1309688"/>
                <a:gd name="connsiteX38" fmla="*/ 1579533 w 2636807"/>
                <a:gd name="connsiteY38" fmla="*/ 809625 h 1309688"/>
                <a:gd name="connsiteX39" fmla="*/ 1615252 w 2636807"/>
                <a:gd name="connsiteY39" fmla="*/ 807244 h 1309688"/>
                <a:gd name="connsiteX40" fmla="*/ 1655733 w 2636807"/>
                <a:gd name="connsiteY40" fmla="*/ 800100 h 1309688"/>
                <a:gd name="connsiteX41" fmla="*/ 1677164 w 2636807"/>
                <a:gd name="connsiteY41" fmla="*/ 800100 h 1309688"/>
                <a:gd name="connsiteX42" fmla="*/ 1703358 w 2636807"/>
                <a:gd name="connsiteY42" fmla="*/ 797719 h 1309688"/>
                <a:gd name="connsiteX43" fmla="*/ 1729552 w 2636807"/>
                <a:gd name="connsiteY43" fmla="*/ 814388 h 1309688"/>
                <a:gd name="connsiteX44" fmla="*/ 1750983 w 2636807"/>
                <a:gd name="connsiteY44" fmla="*/ 814388 h 1309688"/>
                <a:gd name="connsiteX45" fmla="*/ 1781939 w 2636807"/>
                <a:gd name="connsiteY45" fmla="*/ 823913 h 1309688"/>
                <a:gd name="connsiteX46" fmla="*/ 1796227 w 2636807"/>
                <a:gd name="connsiteY46" fmla="*/ 833438 h 1309688"/>
                <a:gd name="connsiteX47" fmla="*/ 1796227 w 2636807"/>
                <a:gd name="connsiteY47" fmla="*/ 852488 h 1309688"/>
                <a:gd name="connsiteX48" fmla="*/ 1724789 w 2636807"/>
                <a:gd name="connsiteY48" fmla="*/ 850107 h 1309688"/>
                <a:gd name="connsiteX49" fmla="*/ 1636683 w 2636807"/>
                <a:gd name="connsiteY49" fmla="*/ 859632 h 1309688"/>
                <a:gd name="connsiteX50" fmla="*/ 1550958 w 2636807"/>
                <a:gd name="connsiteY50" fmla="*/ 866775 h 1309688"/>
                <a:gd name="connsiteX51" fmla="*/ 1441420 w 2636807"/>
                <a:gd name="connsiteY51" fmla="*/ 890588 h 1309688"/>
                <a:gd name="connsiteX52" fmla="*/ 1341408 w 2636807"/>
                <a:gd name="connsiteY52" fmla="*/ 919163 h 1309688"/>
                <a:gd name="connsiteX53" fmla="*/ 1253302 w 2636807"/>
                <a:gd name="connsiteY53" fmla="*/ 962025 h 1309688"/>
                <a:gd name="connsiteX54" fmla="*/ 1193770 w 2636807"/>
                <a:gd name="connsiteY54" fmla="*/ 995363 h 1309688"/>
                <a:gd name="connsiteX55" fmla="*/ 1115189 w 2636807"/>
                <a:gd name="connsiteY55" fmla="*/ 1021557 h 1309688"/>
                <a:gd name="connsiteX56" fmla="*/ 1027083 w 2636807"/>
                <a:gd name="connsiteY56" fmla="*/ 1052513 h 1309688"/>
                <a:gd name="connsiteX57" fmla="*/ 993745 w 2636807"/>
                <a:gd name="connsiteY57" fmla="*/ 1064419 h 1309688"/>
                <a:gd name="connsiteX58" fmla="*/ 972314 w 2636807"/>
                <a:gd name="connsiteY58" fmla="*/ 1057275 h 1309688"/>
                <a:gd name="connsiteX59" fmla="*/ 981839 w 2636807"/>
                <a:gd name="connsiteY59" fmla="*/ 1033463 h 1309688"/>
                <a:gd name="connsiteX60" fmla="*/ 996127 w 2636807"/>
                <a:gd name="connsiteY60" fmla="*/ 1016794 h 1309688"/>
                <a:gd name="connsiteX61" fmla="*/ 1008033 w 2636807"/>
                <a:gd name="connsiteY61" fmla="*/ 997744 h 1309688"/>
                <a:gd name="connsiteX62" fmla="*/ 1008033 w 2636807"/>
                <a:gd name="connsiteY62" fmla="*/ 997744 h 1309688"/>
                <a:gd name="connsiteX63" fmla="*/ 1038989 w 2636807"/>
                <a:gd name="connsiteY63" fmla="*/ 976313 h 1309688"/>
                <a:gd name="connsiteX64" fmla="*/ 1060420 w 2636807"/>
                <a:gd name="connsiteY64" fmla="*/ 983457 h 1309688"/>
                <a:gd name="connsiteX65" fmla="*/ 1069945 w 2636807"/>
                <a:gd name="connsiteY65" fmla="*/ 1012032 h 1309688"/>
                <a:gd name="connsiteX66" fmla="*/ 1086614 w 2636807"/>
                <a:gd name="connsiteY66" fmla="*/ 1009650 h 1309688"/>
                <a:gd name="connsiteX67" fmla="*/ 1084233 w 2636807"/>
                <a:gd name="connsiteY67" fmla="*/ 990600 h 1309688"/>
                <a:gd name="connsiteX68" fmla="*/ 1084233 w 2636807"/>
                <a:gd name="connsiteY68" fmla="*/ 990600 h 1309688"/>
                <a:gd name="connsiteX69" fmla="*/ 1093758 w 2636807"/>
                <a:gd name="connsiteY69" fmla="*/ 962025 h 1309688"/>
                <a:gd name="connsiteX70" fmla="*/ 1112808 w 2636807"/>
                <a:gd name="connsiteY70" fmla="*/ 952500 h 1309688"/>
                <a:gd name="connsiteX71" fmla="*/ 1091377 w 2636807"/>
                <a:gd name="connsiteY71" fmla="*/ 954882 h 1309688"/>
                <a:gd name="connsiteX72" fmla="*/ 1048514 w 2636807"/>
                <a:gd name="connsiteY72" fmla="*/ 964407 h 1309688"/>
                <a:gd name="connsiteX73" fmla="*/ 1027083 w 2636807"/>
                <a:gd name="connsiteY73" fmla="*/ 957263 h 1309688"/>
                <a:gd name="connsiteX74" fmla="*/ 998508 w 2636807"/>
                <a:gd name="connsiteY74" fmla="*/ 957263 h 1309688"/>
                <a:gd name="connsiteX75" fmla="*/ 988983 w 2636807"/>
                <a:gd name="connsiteY75" fmla="*/ 947738 h 1309688"/>
                <a:gd name="connsiteX76" fmla="*/ 1012795 w 2636807"/>
                <a:gd name="connsiteY76" fmla="*/ 935832 h 1309688"/>
                <a:gd name="connsiteX77" fmla="*/ 1062802 w 2636807"/>
                <a:gd name="connsiteY77" fmla="*/ 923925 h 1309688"/>
                <a:gd name="connsiteX78" fmla="*/ 1093758 w 2636807"/>
                <a:gd name="connsiteY78" fmla="*/ 916782 h 1309688"/>
                <a:gd name="connsiteX79" fmla="*/ 1117570 w 2636807"/>
                <a:gd name="connsiteY79" fmla="*/ 900113 h 1309688"/>
                <a:gd name="connsiteX80" fmla="*/ 1196152 w 2636807"/>
                <a:gd name="connsiteY80" fmla="*/ 883444 h 1309688"/>
                <a:gd name="connsiteX81" fmla="*/ 1215202 w 2636807"/>
                <a:gd name="connsiteY81" fmla="*/ 871538 h 1309688"/>
                <a:gd name="connsiteX82" fmla="*/ 1184245 w 2636807"/>
                <a:gd name="connsiteY82" fmla="*/ 866775 h 1309688"/>
                <a:gd name="connsiteX83" fmla="*/ 1115189 w 2636807"/>
                <a:gd name="connsiteY83" fmla="*/ 883444 h 1309688"/>
                <a:gd name="connsiteX84" fmla="*/ 1072327 w 2636807"/>
                <a:gd name="connsiteY84" fmla="*/ 895350 h 1309688"/>
                <a:gd name="connsiteX85" fmla="*/ 1048514 w 2636807"/>
                <a:gd name="connsiteY85" fmla="*/ 912019 h 1309688"/>
                <a:gd name="connsiteX86" fmla="*/ 1005652 w 2636807"/>
                <a:gd name="connsiteY86" fmla="*/ 919163 h 1309688"/>
                <a:gd name="connsiteX87" fmla="*/ 984220 w 2636807"/>
                <a:gd name="connsiteY87" fmla="*/ 914400 h 1309688"/>
                <a:gd name="connsiteX88" fmla="*/ 960408 w 2636807"/>
                <a:gd name="connsiteY88" fmla="*/ 919163 h 1309688"/>
                <a:gd name="connsiteX89" fmla="*/ 941358 w 2636807"/>
                <a:gd name="connsiteY89" fmla="*/ 904875 h 1309688"/>
                <a:gd name="connsiteX90" fmla="*/ 919927 w 2636807"/>
                <a:gd name="connsiteY90" fmla="*/ 897732 h 1309688"/>
                <a:gd name="connsiteX91" fmla="*/ 888970 w 2636807"/>
                <a:gd name="connsiteY91" fmla="*/ 897732 h 1309688"/>
                <a:gd name="connsiteX92" fmla="*/ 869920 w 2636807"/>
                <a:gd name="connsiteY92" fmla="*/ 904875 h 1309688"/>
                <a:gd name="connsiteX93" fmla="*/ 869920 w 2636807"/>
                <a:gd name="connsiteY93" fmla="*/ 885825 h 1309688"/>
                <a:gd name="connsiteX94" fmla="*/ 862777 w 2636807"/>
                <a:gd name="connsiteY94" fmla="*/ 859632 h 1309688"/>
                <a:gd name="connsiteX95" fmla="*/ 855633 w 2636807"/>
                <a:gd name="connsiteY95" fmla="*/ 828675 h 1309688"/>
                <a:gd name="connsiteX96" fmla="*/ 860395 w 2636807"/>
                <a:gd name="connsiteY96" fmla="*/ 800100 h 1309688"/>
                <a:gd name="connsiteX97" fmla="*/ 874683 w 2636807"/>
                <a:gd name="connsiteY97" fmla="*/ 778669 h 1309688"/>
                <a:gd name="connsiteX98" fmla="*/ 843727 w 2636807"/>
                <a:gd name="connsiteY98" fmla="*/ 804863 h 1309688"/>
                <a:gd name="connsiteX99" fmla="*/ 817533 w 2636807"/>
                <a:gd name="connsiteY99" fmla="*/ 804863 h 1309688"/>
                <a:gd name="connsiteX100" fmla="*/ 784195 w 2636807"/>
                <a:gd name="connsiteY100" fmla="*/ 807244 h 1309688"/>
                <a:gd name="connsiteX101" fmla="*/ 755620 w 2636807"/>
                <a:gd name="connsiteY101" fmla="*/ 800100 h 1309688"/>
                <a:gd name="connsiteX102" fmla="*/ 731808 w 2636807"/>
                <a:gd name="connsiteY102" fmla="*/ 778669 h 1309688"/>
                <a:gd name="connsiteX103" fmla="*/ 707995 w 2636807"/>
                <a:gd name="connsiteY103" fmla="*/ 771525 h 1309688"/>
                <a:gd name="connsiteX104" fmla="*/ 662752 w 2636807"/>
                <a:gd name="connsiteY104" fmla="*/ 778669 h 1309688"/>
                <a:gd name="connsiteX105" fmla="*/ 619889 w 2636807"/>
                <a:gd name="connsiteY105" fmla="*/ 785813 h 1309688"/>
                <a:gd name="connsiteX106" fmla="*/ 574645 w 2636807"/>
                <a:gd name="connsiteY106" fmla="*/ 792957 h 1309688"/>
                <a:gd name="connsiteX107" fmla="*/ 555595 w 2636807"/>
                <a:gd name="connsiteY107" fmla="*/ 781050 h 1309688"/>
                <a:gd name="connsiteX108" fmla="*/ 550833 w 2636807"/>
                <a:gd name="connsiteY108" fmla="*/ 764382 h 1309688"/>
                <a:gd name="connsiteX109" fmla="*/ 541308 w 2636807"/>
                <a:gd name="connsiteY109" fmla="*/ 740569 h 1309688"/>
                <a:gd name="connsiteX110" fmla="*/ 541308 w 2636807"/>
                <a:gd name="connsiteY110" fmla="*/ 740569 h 1309688"/>
                <a:gd name="connsiteX111" fmla="*/ 546070 w 2636807"/>
                <a:gd name="connsiteY111" fmla="*/ 792957 h 1309688"/>
                <a:gd name="connsiteX112" fmla="*/ 560358 w 2636807"/>
                <a:gd name="connsiteY112" fmla="*/ 809625 h 1309688"/>
                <a:gd name="connsiteX113" fmla="*/ 610364 w 2636807"/>
                <a:gd name="connsiteY113" fmla="*/ 814388 h 1309688"/>
                <a:gd name="connsiteX114" fmla="*/ 660370 w 2636807"/>
                <a:gd name="connsiteY114" fmla="*/ 802482 h 1309688"/>
                <a:gd name="connsiteX115" fmla="*/ 693708 w 2636807"/>
                <a:gd name="connsiteY115" fmla="*/ 797719 h 1309688"/>
                <a:gd name="connsiteX116" fmla="*/ 724664 w 2636807"/>
                <a:gd name="connsiteY116" fmla="*/ 804863 h 1309688"/>
                <a:gd name="connsiteX117" fmla="*/ 741333 w 2636807"/>
                <a:gd name="connsiteY117" fmla="*/ 831057 h 1309688"/>
                <a:gd name="connsiteX118" fmla="*/ 767527 w 2636807"/>
                <a:gd name="connsiteY118" fmla="*/ 831057 h 1309688"/>
                <a:gd name="connsiteX119" fmla="*/ 803245 w 2636807"/>
                <a:gd name="connsiteY119" fmla="*/ 826294 h 1309688"/>
                <a:gd name="connsiteX120" fmla="*/ 831820 w 2636807"/>
                <a:gd name="connsiteY120" fmla="*/ 835819 h 1309688"/>
                <a:gd name="connsiteX121" fmla="*/ 838964 w 2636807"/>
                <a:gd name="connsiteY121" fmla="*/ 881063 h 1309688"/>
                <a:gd name="connsiteX122" fmla="*/ 850870 w 2636807"/>
                <a:gd name="connsiteY122" fmla="*/ 919163 h 1309688"/>
                <a:gd name="connsiteX123" fmla="*/ 850870 w 2636807"/>
                <a:gd name="connsiteY123" fmla="*/ 935832 h 1309688"/>
                <a:gd name="connsiteX124" fmla="*/ 841345 w 2636807"/>
                <a:gd name="connsiteY124" fmla="*/ 952500 h 1309688"/>
                <a:gd name="connsiteX125" fmla="*/ 824677 w 2636807"/>
                <a:gd name="connsiteY125" fmla="*/ 962025 h 1309688"/>
                <a:gd name="connsiteX126" fmla="*/ 803245 w 2636807"/>
                <a:gd name="connsiteY126" fmla="*/ 966788 h 1309688"/>
                <a:gd name="connsiteX127" fmla="*/ 781814 w 2636807"/>
                <a:gd name="connsiteY127" fmla="*/ 966788 h 1309688"/>
                <a:gd name="connsiteX128" fmla="*/ 769908 w 2636807"/>
                <a:gd name="connsiteY128" fmla="*/ 976313 h 1309688"/>
                <a:gd name="connsiteX129" fmla="*/ 769908 w 2636807"/>
                <a:gd name="connsiteY129" fmla="*/ 976313 h 1309688"/>
                <a:gd name="connsiteX130" fmla="*/ 800864 w 2636807"/>
                <a:gd name="connsiteY130" fmla="*/ 978694 h 1309688"/>
                <a:gd name="connsiteX131" fmla="*/ 817533 w 2636807"/>
                <a:gd name="connsiteY131" fmla="*/ 990600 h 1309688"/>
                <a:gd name="connsiteX132" fmla="*/ 838964 w 2636807"/>
                <a:gd name="connsiteY132" fmla="*/ 981075 h 1309688"/>
                <a:gd name="connsiteX133" fmla="*/ 838964 w 2636807"/>
                <a:gd name="connsiteY133" fmla="*/ 981075 h 1309688"/>
                <a:gd name="connsiteX134" fmla="*/ 865158 w 2636807"/>
                <a:gd name="connsiteY134" fmla="*/ 983457 h 1309688"/>
                <a:gd name="connsiteX135" fmla="*/ 881827 w 2636807"/>
                <a:gd name="connsiteY135" fmla="*/ 971550 h 1309688"/>
                <a:gd name="connsiteX136" fmla="*/ 910402 w 2636807"/>
                <a:gd name="connsiteY136" fmla="*/ 1009650 h 1309688"/>
                <a:gd name="connsiteX137" fmla="*/ 910402 w 2636807"/>
                <a:gd name="connsiteY137" fmla="*/ 1050132 h 1309688"/>
                <a:gd name="connsiteX138" fmla="*/ 903258 w 2636807"/>
                <a:gd name="connsiteY138" fmla="*/ 1071563 h 1309688"/>
                <a:gd name="connsiteX139" fmla="*/ 881827 w 2636807"/>
                <a:gd name="connsiteY139" fmla="*/ 1092994 h 1309688"/>
                <a:gd name="connsiteX140" fmla="*/ 843727 w 2636807"/>
                <a:gd name="connsiteY140" fmla="*/ 1107282 h 1309688"/>
                <a:gd name="connsiteX141" fmla="*/ 829439 w 2636807"/>
                <a:gd name="connsiteY141" fmla="*/ 1123950 h 1309688"/>
                <a:gd name="connsiteX142" fmla="*/ 812770 w 2636807"/>
                <a:gd name="connsiteY142" fmla="*/ 1145382 h 1309688"/>
                <a:gd name="connsiteX143" fmla="*/ 784195 w 2636807"/>
                <a:gd name="connsiteY143" fmla="*/ 1152525 h 1309688"/>
                <a:gd name="connsiteX144" fmla="*/ 767527 w 2636807"/>
                <a:gd name="connsiteY144" fmla="*/ 1159669 h 1309688"/>
                <a:gd name="connsiteX145" fmla="*/ 753239 w 2636807"/>
                <a:gd name="connsiteY145" fmla="*/ 1162050 h 1309688"/>
                <a:gd name="connsiteX146" fmla="*/ 746095 w 2636807"/>
                <a:gd name="connsiteY146" fmla="*/ 1147763 h 1309688"/>
                <a:gd name="connsiteX147" fmla="*/ 746095 w 2636807"/>
                <a:gd name="connsiteY147" fmla="*/ 1147763 h 1309688"/>
                <a:gd name="connsiteX148" fmla="*/ 736570 w 2636807"/>
                <a:gd name="connsiteY148" fmla="*/ 1173957 h 1309688"/>
                <a:gd name="connsiteX149" fmla="*/ 717520 w 2636807"/>
                <a:gd name="connsiteY149" fmla="*/ 1188244 h 1309688"/>
                <a:gd name="connsiteX150" fmla="*/ 700852 w 2636807"/>
                <a:gd name="connsiteY150" fmla="*/ 1195388 h 1309688"/>
                <a:gd name="connsiteX151" fmla="*/ 700852 w 2636807"/>
                <a:gd name="connsiteY151" fmla="*/ 1173957 h 1309688"/>
                <a:gd name="connsiteX152" fmla="*/ 688945 w 2636807"/>
                <a:gd name="connsiteY152" fmla="*/ 1152525 h 1309688"/>
                <a:gd name="connsiteX153" fmla="*/ 691327 w 2636807"/>
                <a:gd name="connsiteY153" fmla="*/ 1197769 h 1309688"/>
                <a:gd name="connsiteX154" fmla="*/ 679420 w 2636807"/>
                <a:gd name="connsiteY154" fmla="*/ 1214438 h 1309688"/>
                <a:gd name="connsiteX155" fmla="*/ 669895 w 2636807"/>
                <a:gd name="connsiteY155" fmla="*/ 1204913 h 1309688"/>
                <a:gd name="connsiteX156" fmla="*/ 648464 w 2636807"/>
                <a:gd name="connsiteY156" fmla="*/ 1197769 h 1309688"/>
                <a:gd name="connsiteX157" fmla="*/ 631795 w 2636807"/>
                <a:gd name="connsiteY157" fmla="*/ 1193007 h 1309688"/>
                <a:gd name="connsiteX158" fmla="*/ 615127 w 2636807"/>
                <a:gd name="connsiteY158" fmla="*/ 1221582 h 1309688"/>
                <a:gd name="connsiteX159" fmla="*/ 617508 w 2636807"/>
                <a:gd name="connsiteY159" fmla="*/ 1250157 h 1309688"/>
                <a:gd name="connsiteX160" fmla="*/ 605602 w 2636807"/>
                <a:gd name="connsiteY160" fmla="*/ 1273969 h 1309688"/>
                <a:gd name="connsiteX161" fmla="*/ 577027 w 2636807"/>
                <a:gd name="connsiteY161" fmla="*/ 1281113 h 1309688"/>
                <a:gd name="connsiteX162" fmla="*/ 557977 w 2636807"/>
                <a:gd name="connsiteY162" fmla="*/ 1295400 h 1309688"/>
                <a:gd name="connsiteX163" fmla="*/ 515114 w 2636807"/>
                <a:gd name="connsiteY163" fmla="*/ 1309688 h 1309688"/>
                <a:gd name="connsiteX164" fmla="*/ 488920 w 2636807"/>
                <a:gd name="connsiteY164" fmla="*/ 1297782 h 1309688"/>
                <a:gd name="connsiteX165" fmla="*/ 472252 w 2636807"/>
                <a:gd name="connsiteY165" fmla="*/ 1288257 h 1309688"/>
                <a:gd name="connsiteX166" fmla="*/ 453202 w 2636807"/>
                <a:gd name="connsiteY166" fmla="*/ 1283494 h 1309688"/>
                <a:gd name="connsiteX167" fmla="*/ 431770 w 2636807"/>
                <a:gd name="connsiteY167" fmla="*/ 1266825 h 1309688"/>
                <a:gd name="connsiteX168" fmla="*/ 431770 w 2636807"/>
                <a:gd name="connsiteY168" fmla="*/ 1266825 h 1309688"/>
                <a:gd name="connsiteX169" fmla="*/ 431770 w 2636807"/>
                <a:gd name="connsiteY169" fmla="*/ 1266825 h 1309688"/>
                <a:gd name="connsiteX170" fmla="*/ 398433 w 2636807"/>
                <a:gd name="connsiteY170" fmla="*/ 1228725 h 1309688"/>
                <a:gd name="connsiteX171" fmla="*/ 388908 w 2636807"/>
                <a:gd name="connsiteY171" fmla="*/ 1216819 h 1309688"/>
                <a:gd name="connsiteX172" fmla="*/ 379383 w 2636807"/>
                <a:gd name="connsiteY172" fmla="*/ 1219200 h 1309688"/>
                <a:gd name="connsiteX173" fmla="*/ 379383 w 2636807"/>
                <a:gd name="connsiteY173" fmla="*/ 1204913 h 1309688"/>
                <a:gd name="connsiteX174" fmla="*/ 374620 w 2636807"/>
                <a:gd name="connsiteY174" fmla="*/ 1190625 h 1309688"/>
                <a:gd name="connsiteX175" fmla="*/ 357952 w 2636807"/>
                <a:gd name="connsiteY175" fmla="*/ 1195388 h 1309688"/>
                <a:gd name="connsiteX176" fmla="*/ 350808 w 2636807"/>
                <a:gd name="connsiteY176" fmla="*/ 1173957 h 1309688"/>
                <a:gd name="connsiteX177" fmla="*/ 336520 w 2636807"/>
                <a:gd name="connsiteY177" fmla="*/ 1154907 h 1309688"/>
                <a:gd name="connsiteX178" fmla="*/ 350808 w 2636807"/>
                <a:gd name="connsiteY178" fmla="*/ 1143000 h 1309688"/>
                <a:gd name="connsiteX179" fmla="*/ 343664 w 2636807"/>
                <a:gd name="connsiteY179" fmla="*/ 1119188 h 1309688"/>
                <a:gd name="connsiteX180" fmla="*/ 326995 w 2636807"/>
                <a:gd name="connsiteY180" fmla="*/ 1107282 h 1309688"/>
                <a:gd name="connsiteX181" fmla="*/ 334139 w 2636807"/>
                <a:gd name="connsiteY181" fmla="*/ 1090613 h 1309688"/>
                <a:gd name="connsiteX182" fmla="*/ 329377 w 2636807"/>
                <a:gd name="connsiteY182" fmla="*/ 1073944 h 1309688"/>
                <a:gd name="connsiteX183" fmla="*/ 315089 w 2636807"/>
                <a:gd name="connsiteY183" fmla="*/ 1059657 h 1309688"/>
                <a:gd name="connsiteX184" fmla="*/ 326995 w 2636807"/>
                <a:gd name="connsiteY184" fmla="*/ 1045369 h 1309688"/>
                <a:gd name="connsiteX185" fmla="*/ 324614 w 2636807"/>
                <a:gd name="connsiteY185" fmla="*/ 995363 h 1309688"/>
                <a:gd name="connsiteX186" fmla="*/ 319852 w 2636807"/>
                <a:gd name="connsiteY186" fmla="*/ 978694 h 1309688"/>
                <a:gd name="connsiteX187" fmla="*/ 307945 w 2636807"/>
                <a:gd name="connsiteY187" fmla="*/ 950119 h 1309688"/>
                <a:gd name="connsiteX188" fmla="*/ 296039 w 2636807"/>
                <a:gd name="connsiteY188" fmla="*/ 942975 h 1309688"/>
                <a:gd name="connsiteX189" fmla="*/ 307945 w 2636807"/>
                <a:gd name="connsiteY189" fmla="*/ 888207 h 1309688"/>
                <a:gd name="connsiteX190" fmla="*/ 322233 w 2636807"/>
                <a:gd name="connsiteY190" fmla="*/ 835819 h 1309688"/>
                <a:gd name="connsiteX191" fmla="*/ 322233 w 2636807"/>
                <a:gd name="connsiteY191" fmla="*/ 792957 h 1309688"/>
                <a:gd name="connsiteX192" fmla="*/ 322233 w 2636807"/>
                <a:gd name="connsiteY192" fmla="*/ 792957 h 1309688"/>
                <a:gd name="connsiteX193" fmla="*/ 305564 w 2636807"/>
                <a:gd name="connsiteY193" fmla="*/ 757238 h 1309688"/>
                <a:gd name="connsiteX194" fmla="*/ 284133 w 2636807"/>
                <a:gd name="connsiteY194" fmla="*/ 742950 h 1309688"/>
                <a:gd name="connsiteX195" fmla="*/ 276989 w 2636807"/>
                <a:gd name="connsiteY195" fmla="*/ 726282 h 1309688"/>
                <a:gd name="connsiteX196" fmla="*/ 260320 w 2636807"/>
                <a:gd name="connsiteY196" fmla="*/ 704850 h 1309688"/>
                <a:gd name="connsiteX197" fmla="*/ 241270 w 2636807"/>
                <a:gd name="connsiteY197" fmla="*/ 681038 h 1309688"/>
                <a:gd name="connsiteX198" fmla="*/ 215077 w 2636807"/>
                <a:gd name="connsiteY198" fmla="*/ 671513 h 1309688"/>
                <a:gd name="connsiteX199" fmla="*/ 138877 w 2636807"/>
                <a:gd name="connsiteY199" fmla="*/ 592932 h 1309688"/>
                <a:gd name="connsiteX200" fmla="*/ 53152 w 2636807"/>
                <a:gd name="connsiteY200" fmla="*/ 488157 h 1309688"/>
                <a:gd name="connsiteX201" fmla="*/ 29339 w 2636807"/>
                <a:gd name="connsiteY201" fmla="*/ 373857 h 1309688"/>
                <a:gd name="connsiteX202" fmla="*/ 10289 w 2636807"/>
                <a:gd name="connsiteY202" fmla="*/ 292894 h 1309688"/>
                <a:gd name="connsiteX203" fmla="*/ 5527 w 2636807"/>
                <a:gd name="connsiteY203" fmla="*/ 216694 h 1309688"/>
                <a:gd name="connsiteX204" fmla="*/ 764 w 2636807"/>
                <a:gd name="connsiteY204" fmla="*/ 69057 h 1309688"/>
                <a:gd name="connsiteX205" fmla="*/ 22196 w 2636807"/>
                <a:gd name="connsiteY205" fmla="*/ 0 h 1309688"/>
                <a:gd name="connsiteX206" fmla="*/ 2605852 w 2636807"/>
                <a:gd name="connsiteY206" fmla="*/ 4763 h 1309688"/>
                <a:gd name="connsiteX207" fmla="*/ 2636807 w 2636807"/>
                <a:gd name="connsiteY207" fmla="*/ 881062 h 1309688"/>
                <a:gd name="connsiteX0" fmla="*/ 2636807 w 2636807"/>
                <a:gd name="connsiteY0" fmla="*/ 881062 h 1309688"/>
                <a:gd name="connsiteX1" fmla="*/ 2034352 w 2636807"/>
                <a:gd name="connsiteY1" fmla="*/ 962025 h 1309688"/>
                <a:gd name="connsiteX2" fmla="*/ 1996252 w 2636807"/>
                <a:gd name="connsiteY2" fmla="*/ 931069 h 1309688"/>
                <a:gd name="connsiteX3" fmla="*/ 1962914 w 2636807"/>
                <a:gd name="connsiteY3" fmla="*/ 902494 h 1309688"/>
                <a:gd name="connsiteX4" fmla="*/ 1922433 w 2636807"/>
                <a:gd name="connsiteY4" fmla="*/ 881063 h 1309688"/>
                <a:gd name="connsiteX5" fmla="*/ 1905764 w 2636807"/>
                <a:gd name="connsiteY5" fmla="*/ 876300 h 1309688"/>
                <a:gd name="connsiteX6" fmla="*/ 1905764 w 2636807"/>
                <a:gd name="connsiteY6" fmla="*/ 876300 h 1309688"/>
                <a:gd name="connsiteX7" fmla="*/ 1934339 w 2636807"/>
                <a:gd name="connsiteY7" fmla="*/ 869157 h 1309688"/>
                <a:gd name="connsiteX8" fmla="*/ 1953389 w 2636807"/>
                <a:gd name="connsiteY8" fmla="*/ 862013 h 1309688"/>
                <a:gd name="connsiteX9" fmla="*/ 1934339 w 2636807"/>
                <a:gd name="connsiteY9" fmla="*/ 852488 h 1309688"/>
                <a:gd name="connsiteX10" fmla="*/ 1901002 w 2636807"/>
                <a:gd name="connsiteY10" fmla="*/ 842963 h 1309688"/>
                <a:gd name="connsiteX11" fmla="*/ 1872427 w 2636807"/>
                <a:gd name="connsiteY11" fmla="*/ 828675 h 1309688"/>
                <a:gd name="connsiteX12" fmla="*/ 1841470 w 2636807"/>
                <a:gd name="connsiteY12" fmla="*/ 812007 h 1309688"/>
                <a:gd name="connsiteX13" fmla="*/ 1820039 w 2636807"/>
                <a:gd name="connsiteY13" fmla="*/ 797719 h 1309688"/>
                <a:gd name="connsiteX14" fmla="*/ 1815277 w 2636807"/>
                <a:gd name="connsiteY14" fmla="*/ 778669 h 1309688"/>
                <a:gd name="connsiteX15" fmla="*/ 1843852 w 2636807"/>
                <a:gd name="connsiteY15" fmla="*/ 788194 h 1309688"/>
                <a:gd name="connsiteX16" fmla="*/ 1843852 w 2636807"/>
                <a:gd name="connsiteY16" fmla="*/ 788194 h 1309688"/>
                <a:gd name="connsiteX17" fmla="*/ 1872427 w 2636807"/>
                <a:gd name="connsiteY17" fmla="*/ 790575 h 1309688"/>
                <a:gd name="connsiteX18" fmla="*/ 1917670 w 2636807"/>
                <a:gd name="connsiteY18" fmla="*/ 800100 h 1309688"/>
                <a:gd name="connsiteX19" fmla="*/ 1917670 w 2636807"/>
                <a:gd name="connsiteY19" fmla="*/ 800100 h 1309688"/>
                <a:gd name="connsiteX20" fmla="*/ 1898620 w 2636807"/>
                <a:gd name="connsiteY20" fmla="*/ 769144 h 1309688"/>
                <a:gd name="connsiteX21" fmla="*/ 1862902 w 2636807"/>
                <a:gd name="connsiteY21" fmla="*/ 776288 h 1309688"/>
                <a:gd name="connsiteX22" fmla="*/ 1839089 w 2636807"/>
                <a:gd name="connsiteY22" fmla="*/ 769144 h 1309688"/>
                <a:gd name="connsiteX23" fmla="*/ 1812895 w 2636807"/>
                <a:gd name="connsiteY23" fmla="*/ 766763 h 1309688"/>
                <a:gd name="connsiteX24" fmla="*/ 1786702 w 2636807"/>
                <a:gd name="connsiteY24" fmla="*/ 776288 h 1309688"/>
                <a:gd name="connsiteX25" fmla="*/ 1758127 w 2636807"/>
                <a:gd name="connsiteY25" fmla="*/ 783432 h 1309688"/>
                <a:gd name="connsiteX26" fmla="*/ 1729552 w 2636807"/>
                <a:gd name="connsiteY26" fmla="*/ 783432 h 1309688"/>
                <a:gd name="connsiteX27" fmla="*/ 1703358 w 2636807"/>
                <a:gd name="connsiteY27" fmla="*/ 769144 h 1309688"/>
                <a:gd name="connsiteX28" fmla="*/ 1679545 w 2636807"/>
                <a:gd name="connsiteY28" fmla="*/ 781050 h 1309688"/>
                <a:gd name="connsiteX29" fmla="*/ 1665258 w 2636807"/>
                <a:gd name="connsiteY29" fmla="*/ 776288 h 1309688"/>
                <a:gd name="connsiteX30" fmla="*/ 1629539 w 2636807"/>
                <a:gd name="connsiteY30" fmla="*/ 783432 h 1309688"/>
                <a:gd name="connsiteX31" fmla="*/ 1593820 w 2636807"/>
                <a:gd name="connsiteY31" fmla="*/ 783432 h 1309688"/>
                <a:gd name="connsiteX32" fmla="*/ 1570008 w 2636807"/>
                <a:gd name="connsiteY32" fmla="*/ 778669 h 1309688"/>
                <a:gd name="connsiteX33" fmla="*/ 1548577 w 2636807"/>
                <a:gd name="connsiteY33" fmla="*/ 764382 h 1309688"/>
                <a:gd name="connsiteX34" fmla="*/ 1548577 w 2636807"/>
                <a:gd name="connsiteY34" fmla="*/ 750094 h 1309688"/>
                <a:gd name="connsiteX35" fmla="*/ 1524764 w 2636807"/>
                <a:gd name="connsiteY35" fmla="*/ 785813 h 1309688"/>
                <a:gd name="connsiteX36" fmla="*/ 1529527 w 2636807"/>
                <a:gd name="connsiteY36" fmla="*/ 807244 h 1309688"/>
                <a:gd name="connsiteX37" fmla="*/ 1534289 w 2636807"/>
                <a:gd name="connsiteY37" fmla="*/ 823913 h 1309688"/>
                <a:gd name="connsiteX38" fmla="*/ 1579533 w 2636807"/>
                <a:gd name="connsiteY38" fmla="*/ 809625 h 1309688"/>
                <a:gd name="connsiteX39" fmla="*/ 1615252 w 2636807"/>
                <a:gd name="connsiteY39" fmla="*/ 807244 h 1309688"/>
                <a:gd name="connsiteX40" fmla="*/ 1655733 w 2636807"/>
                <a:gd name="connsiteY40" fmla="*/ 800100 h 1309688"/>
                <a:gd name="connsiteX41" fmla="*/ 1677164 w 2636807"/>
                <a:gd name="connsiteY41" fmla="*/ 800100 h 1309688"/>
                <a:gd name="connsiteX42" fmla="*/ 1703358 w 2636807"/>
                <a:gd name="connsiteY42" fmla="*/ 797719 h 1309688"/>
                <a:gd name="connsiteX43" fmla="*/ 1729552 w 2636807"/>
                <a:gd name="connsiteY43" fmla="*/ 814388 h 1309688"/>
                <a:gd name="connsiteX44" fmla="*/ 1750983 w 2636807"/>
                <a:gd name="connsiteY44" fmla="*/ 814388 h 1309688"/>
                <a:gd name="connsiteX45" fmla="*/ 1781939 w 2636807"/>
                <a:gd name="connsiteY45" fmla="*/ 823913 h 1309688"/>
                <a:gd name="connsiteX46" fmla="*/ 1796227 w 2636807"/>
                <a:gd name="connsiteY46" fmla="*/ 833438 h 1309688"/>
                <a:gd name="connsiteX47" fmla="*/ 1796227 w 2636807"/>
                <a:gd name="connsiteY47" fmla="*/ 852488 h 1309688"/>
                <a:gd name="connsiteX48" fmla="*/ 1724789 w 2636807"/>
                <a:gd name="connsiteY48" fmla="*/ 850107 h 1309688"/>
                <a:gd name="connsiteX49" fmla="*/ 1636683 w 2636807"/>
                <a:gd name="connsiteY49" fmla="*/ 859632 h 1309688"/>
                <a:gd name="connsiteX50" fmla="*/ 1550958 w 2636807"/>
                <a:gd name="connsiteY50" fmla="*/ 866775 h 1309688"/>
                <a:gd name="connsiteX51" fmla="*/ 1441420 w 2636807"/>
                <a:gd name="connsiteY51" fmla="*/ 890588 h 1309688"/>
                <a:gd name="connsiteX52" fmla="*/ 1341408 w 2636807"/>
                <a:gd name="connsiteY52" fmla="*/ 919163 h 1309688"/>
                <a:gd name="connsiteX53" fmla="*/ 1253302 w 2636807"/>
                <a:gd name="connsiteY53" fmla="*/ 962025 h 1309688"/>
                <a:gd name="connsiteX54" fmla="*/ 1193770 w 2636807"/>
                <a:gd name="connsiteY54" fmla="*/ 995363 h 1309688"/>
                <a:gd name="connsiteX55" fmla="*/ 1115189 w 2636807"/>
                <a:gd name="connsiteY55" fmla="*/ 1021557 h 1309688"/>
                <a:gd name="connsiteX56" fmla="*/ 1027083 w 2636807"/>
                <a:gd name="connsiteY56" fmla="*/ 1052513 h 1309688"/>
                <a:gd name="connsiteX57" fmla="*/ 993745 w 2636807"/>
                <a:gd name="connsiteY57" fmla="*/ 1064419 h 1309688"/>
                <a:gd name="connsiteX58" fmla="*/ 972314 w 2636807"/>
                <a:gd name="connsiteY58" fmla="*/ 1057275 h 1309688"/>
                <a:gd name="connsiteX59" fmla="*/ 981839 w 2636807"/>
                <a:gd name="connsiteY59" fmla="*/ 1033463 h 1309688"/>
                <a:gd name="connsiteX60" fmla="*/ 996127 w 2636807"/>
                <a:gd name="connsiteY60" fmla="*/ 1016794 h 1309688"/>
                <a:gd name="connsiteX61" fmla="*/ 1008033 w 2636807"/>
                <a:gd name="connsiteY61" fmla="*/ 997744 h 1309688"/>
                <a:gd name="connsiteX62" fmla="*/ 1008033 w 2636807"/>
                <a:gd name="connsiteY62" fmla="*/ 997744 h 1309688"/>
                <a:gd name="connsiteX63" fmla="*/ 1038989 w 2636807"/>
                <a:gd name="connsiteY63" fmla="*/ 976313 h 1309688"/>
                <a:gd name="connsiteX64" fmla="*/ 1060420 w 2636807"/>
                <a:gd name="connsiteY64" fmla="*/ 983457 h 1309688"/>
                <a:gd name="connsiteX65" fmla="*/ 1069945 w 2636807"/>
                <a:gd name="connsiteY65" fmla="*/ 1012032 h 1309688"/>
                <a:gd name="connsiteX66" fmla="*/ 1086614 w 2636807"/>
                <a:gd name="connsiteY66" fmla="*/ 1009650 h 1309688"/>
                <a:gd name="connsiteX67" fmla="*/ 1084233 w 2636807"/>
                <a:gd name="connsiteY67" fmla="*/ 990600 h 1309688"/>
                <a:gd name="connsiteX68" fmla="*/ 1084233 w 2636807"/>
                <a:gd name="connsiteY68" fmla="*/ 990600 h 1309688"/>
                <a:gd name="connsiteX69" fmla="*/ 1093758 w 2636807"/>
                <a:gd name="connsiteY69" fmla="*/ 962025 h 1309688"/>
                <a:gd name="connsiteX70" fmla="*/ 1112808 w 2636807"/>
                <a:gd name="connsiteY70" fmla="*/ 952500 h 1309688"/>
                <a:gd name="connsiteX71" fmla="*/ 1091377 w 2636807"/>
                <a:gd name="connsiteY71" fmla="*/ 954882 h 1309688"/>
                <a:gd name="connsiteX72" fmla="*/ 1048514 w 2636807"/>
                <a:gd name="connsiteY72" fmla="*/ 964407 h 1309688"/>
                <a:gd name="connsiteX73" fmla="*/ 1027083 w 2636807"/>
                <a:gd name="connsiteY73" fmla="*/ 957263 h 1309688"/>
                <a:gd name="connsiteX74" fmla="*/ 998508 w 2636807"/>
                <a:gd name="connsiteY74" fmla="*/ 957263 h 1309688"/>
                <a:gd name="connsiteX75" fmla="*/ 988983 w 2636807"/>
                <a:gd name="connsiteY75" fmla="*/ 947738 h 1309688"/>
                <a:gd name="connsiteX76" fmla="*/ 1012795 w 2636807"/>
                <a:gd name="connsiteY76" fmla="*/ 935832 h 1309688"/>
                <a:gd name="connsiteX77" fmla="*/ 1062802 w 2636807"/>
                <a:gd name="connsiteY77" fmla="*/ 923925 h 1309688"/>
                <a:gd name="connsiteX78" fmla="*/ 1093758 w 2636807"/>
                <a:gd name="connsiteY78" fmla="*/ 916782 h 1309688"/>
                <a:gd name="connsiteX79" fmla="*/ 1117570 w 2636807"/>
                <a:gd name="connsiteY79" fmla="*/ 900113 h 1309688"/>
                <a:gd name="connsiteX80" fmla="*/ 1196152 w 2636807"/>
                <a:gd name="connsiteY80" fmla="*/ 883444 h 1309688"/>
                <a:gd name="connsiteX81" fmla="*/ 1215202 w 2636807"/>
                <a:gd name="connsiteY81" fmla="*/ 871538 h 1309688"/>
                <a:gd name="connsiteX82" fmla="*/ 1184245 w 2636807"/>
                <a:gd name="connsiteY82" fmla="*/ 866775 h 1309688"/>
                <a:gd name="connsiteX83" fmla="*/ 1115189 w 2636807"/>
                <a:gd name="connsiteY83" fmla="*/ 883444 h 1309688"/>
                <a:gd name="connsiteX84" fmla="*/ 1072327 w 2636807"/>
                <a:gd name="connsiteY84" fmla="*/ 895350 h 1309688"/>
                <a:gd name="connsiteX85" fmla="*/ 1048514 w 2636807"/>
                <a:gd name="connsiteY85" fmla="*/ 912019 h 1309688"/>
                <a:gd name="connsiteX86" fmla="*/ 1005652 w 2636807"/>
                <a:gd name="connsiteY86" fmla="*/ 919163 h 1309688"/>
                <a:gd name="connsiteX87" fmla="*/ 984220 w 2636807"/>
                <a:gd name="connsiteY87" fmla="*/ 914400 h 1309688"/>
                <a:gd name="connsiteX88" fmla="*/ 960408 w 2636807"/>
                <a:gd name="connsiteY88" fmla="*/ 919163 h 1309688"/>
                <a:gd name="connsiteX89" fmla="*/ 941358 w 2636807"/>
                <a:gd name="connsiteY89" fmla="*/ 904875 h 1309688"/>
                <a:gd name="connsiteX90" fmla="*/ 919927 w 2636807"/>
                <a:gd name="connsiteY90" fmla="*/ 897732 h 1309688"/>
                <a:gd name="connsiteX91" fmla="*/ 888970 w 2636807"/>
                <a:gd name="connsiteY91" fmla="*/ 897732 h 1309688"/>
                <a:gd name="connsiteX92" fmla="*/ 869920 w 2636807"/>
                <a:gd name="connsiteY92" fmla="*/ 904875 h 1309688"/>
                <a:gd name="connsiteX93" fmla="*/ 869920 w 2636807"/>
                <a:gd name="connsiteY93" fmla="*/ 885825 h 1309688"/>
                <a:gd name="connsiteX94" fmla="*/ 862777 w 2636807"/>
                <a:gd name="connsiteY94" fmla="*/ 859632 h 1309688"/>
                <a:gd name="connsiteX95" fmla="*/ 855633 w 2636807"/>
                <a:gd name="connsiteY95" fmla="*/ 828675 h 1309688"/>
                <a:gd name="connsiteX96" fmla="*/ 860395 w 2636807"/>
                <a:gd name="connsiteY96" fmla="*/ 800100 h 1309688"/>
                <a:gd name="connsiteX97" fmla="*/ 874683 w 2636807"/>
                <a:gd name="connsiteY97" fmla="*/ 778669 h 1309688"/>
                <a:gd name="connsiteX98" fmla="*/ 843727 w 2636807"/>
                <a:gd name="connsiteY98" fmla="*/ 804863 h 1309688"/>
                <a:gd name="connsiteX99" fmla="*/ 817533 w 2636807"/>
                <a:gd name="connsiteY99" fmla="*/ 804863 h 1309688"/>
                <a:gd name="connsiteX100" fmla="*/ 784195 w 2636807"/>
                <a:gd name="connsiteY100" fmla="*/ 807244 h 1309688"/>
                <a:gd name="connsiteX101" fmla="*/ 755620 w 2636807"/>
                <a:gd name="connsiteY101" fmla="*/ 800100 h 1309688"/>
                <a:gd name="connsiteX102" fmla="*/ 731808 w 2636807"/>
                <a:gd name="connsiteY102" fmla="*/ 778669 h 1309688"/>
                <a:gd name="connsiteX103" fmla="*/ 707995 w 2636807"/>
                <a:gd name="connsiteY103" fmla="*/ 771525 h 1309688"/>
                <a:gd name="connsiteX104" fmla="*/ 662752 w 2636807"/>
                <a:gd name="connsiteY104" fmla="*/ 778669 h 1309688"/>
                <a:gd name="connsiteX105" fmla="*/ 619889 w 2636807"/>
                <a:gd name="connsiteY105" fmla="*/ 785813 h 1309688"/>
                <a:gd name="connsiteX106" fmla="*/ 574645 w 2636807"/>
                <a:gd name="connsiteY106" fmla="*/ 792957 h 1309688"/>
                <a:gd name="connsiteX107" fmla="*/ 555595 w 2636807"/>
                <a:gd name="connsiteY107" fmla="*/ 781050 h 1309688"/>
                <a:gd name="connsiteX108" fmla="*/ 550833 w 2636807"/>
                <a:gd name="connsiteY108" fmla="*/ 764382 h 1309688"/>
                <a:gd name="connsiteX109" fmla="*/ 541308 w 2636807"/>
                <a:gd name="connsiteY109" fmla="*/ 740569 h 1309688"/>
                <a:gd name="connsiteX110" fmla="*/ 541308 w 2636807"/>
                <a:gd name="connsiteY110" fmla="*/ 740569 h 1309688"/>
                <a:gd name="connsiteX111" fmla="*/ 546070 w 2636807"/>
                <a:gd name="connsiteY111" fmla="*/ 792957 h 1309688"/>
                <a:gd name="connsiteX112" fmla="*/ 560358 w 2636807"/>
                <a:gd name="connsiteY112" fmla="*/ 809625 h 1309688"/>
                <a:gd name="connsiteX113" fmla="*/ 610364 w 2636807"/>
                <a:gd name="connsiteY113" fmla="*/ 814388 h 1309688"/>
                <a:gd name="connsiteX114" fmla="*/ 660370 w 2636807"/>
                <a:gd name="connsiteY114" fmla="*/ 802482 h 1309688"/>
                <a:gd name="connsiteX115" fmla="*/ 693708 w 2636807"/>
                <a:gd name="connsiteY115" fmla="*/ 797719 h 1309688"/>
                <a:gd name="connsiteX116" fmla="*/ 724664 w 2636807"/>
                <a:gd name="connsiteY116" fmla="*/ 804863 h 1309688"/>
                <a:gd name="connsiteX117" fmla="*/ 741333 w 2636807"/>
                <a:gd name="connsiteY117" fmla="*/ 831057 h 1309688"/>
                <a:gd name="connsiteX118" fmla="*/ 767527 w 2636807"/>
                <a:gd name="connsiteY118" fmla="*/ 831057 h 1309688"/>
                <a:gd name="connsiteX119" fmla="*/ 803245 w 2636807"/>
                <a:gd name="connsiteY119" fmla="*/ 826294 h 1309688"/>
                <a:gd name="connsiteX120" fmla="*/ 831820 w 2636807"/>
                <a:gd name="connsiteY120" fmla="*/ 835819 h 1309688"/>
                <a:gd name="connsiteX121" fmla="*/ 838964 w 2636807"/>
                <a:gd name="connsiteY121" fmla="*/ 881063 h 1309688"/>
                <a:gd name="connsiteX122" fmla="*/ 850870 w 2636807"/>
                <a:gd name="connsiteY122" fmla="*/ 919163 h 1309688"/>
                <a:gd name="connsiteX123" fmla="*/ 850870 w 2636807"/>
                <a:gd name="connsiteY123" fmla="*/ 935832 h 1309688"/>
                <a:gd name="connsiteX124" fmla="*/ 841345 w 2636807"/>
                <a:gd name="connsiteY124" fmla="*/ 952500 h 1309688"/>
                <a:gd name="connsiteX125" fmla="*/ 824677 w 2636807"/>
                <a:gd name="connsiteY125" fmla="*/ 962025 h 1309688"/>
                <a:gd name="connsiteX126" fmla="*/ 803245 w 2636807"/>
                <a:gd name="connsiteY126" fmla="*/ 966788 h 1309688"/>
                <a:gd name="connsiteX127" fmla="*/ 781814 w 2636807"/>
                <a:gd name="connsiteY127" fmla="*/ 966788 h 1309688"/>
                <a:gd name="connsiteX128" fmla="*/ 769908 w 2636807"/>
                <a:gd name="connsiteY128" fmla="*/ 976313 h 1309688"/>
                <a:gd name="connsiteX129" fmla="*/ 769908 w 2636807"/>
                <a:gd name="connsiteY129" fmla="*/ 976313 h 1309688"/>
                <a:gd name="connsiteX130" fmla="*/ 800864 w 2636807"/>
                <a:gd name="connsiteY130" fmla="*/ 978694 h 1309688"/>
                <a:gd name="connsiteX131" fmla="*/ 817533 w 2636807"/>
                <a:gd name="connsiteY131" fmla="*/ 990600 h 1309688"/>
                <a:gd name="connsiteX132" fmla="*/ 838964 w 2636807"/>
                <a:gd name="connsiteY132" fmla="*/ 981075 h 1309688"/>
                <a:gd name="connsiteX133" fmla="*/ 838964 w 2636807"/>
                <a:gd name="connsiteY133" fmla="*/ 981075 h 1309688"/>
                <a:gd name="connsiteX134" fmla="*/ 865158 w 2636807"/>
                <a:gd name="connsiteY134" fmla="*/ 983457 h 1309688"/>
                <a:gd name="connsiteX135" fmla="*/ 881827 w 2636807"/>
                <a:gd name="connsiteY135" fmla="*/ 971550 h 1309688"/>
                <a:gd name="connsiteX136" fmla="*/ 910402 w 2636807"/>
                <a:gd name="connsiteY136" fmla="*/ 1009650 h 1309688"/>
                <a:gd name="connsiteX137" fmla="*/ 910402 w 2636807"/>
                <a:gd name="connsiteY137" fmla="*/ 1050132 h 1309688"/>
                <a:gd name="connsiteX138" fmla="*/ 903258 w 2636807"/>
                <a:gd name="connsiteY138" fmla="*/ 1071563 h 1309688"/>
                <a:gd name="connsiteX139" fmla="*/ 881827 w 2636807"/>
                <a:gd name="connsiteY139" fmla="*/ 1092994 h 1309688"/>
                <a:gd name="connsiteX140" fmla="*/ 843727 w 2636807"/>
                <a:gd name="connsiteY140" fmla="*/ 1107282 h 1309688"/>
                <a:gd name="connsiteX141" fmla="*/ 829439 w 2636807"/>
                <a:gd name="connsiteY141" fmla="*/ 1123950 h 1309688"/>
                <a:gd name="connsiteX142" fmla="*/ 812770 w 2636807"/>
                <a:gd name="connsiteY142" fmla="*/ 1145382 h 1309688"/>
                <a:gd name="connsiteX143" fmla="*/ 784195 w 2636807"/>
                <a:gd name="connsiteY143" fmla="*/ 1152525 h 1309688"/>
                <a:gd name="connsiteX144" fmla="*/ 767527 w 2636807"/>
                <a:gd name="connsiteY144" fmla="*/ 1159669 h 1309688"/>
                <a:gd name="connsiteX145" fmla="*/ 753239 w 2636807"/>
                <a:gd name="connsiteY145" fmla="*/ 1162050 h 1309688"/>
                <a:gd name="connsiteX146" fmla="*/ 746095 w 2636807"/>
                <a:gd name="connsiteY146" fmla="*/ 1147763 h 1309688"/>
                <a:gd name="connsiteX147" fmla="*/ 746095 w 2636807"/>
                <a:gd name="connsiteY147" fmla="*/ 1147763 h 1309688"/>
                <a:gd name="connsiteX148" fmla="*/ 736570 w 2636807"/>
                <a:gd name="connsiteY148" fmla="*/ 1173957 h 1309688"/>
                <a:gd name="connsiteX149" fmla="*/ 717520 w 2636807"/>
                <a:gd name="connsiteY149" fmla="*/ 1188244 h 1309688"/>
                <a:gd name="connsiteX150" fmla="*/ 700852 w 2636807"/>
                <a:gd name="connsiteY150" fmla="*/ 1195388 h 1309688"/>
                <a:gd name="connsiteX151" fmla="*/ 700852 w 2636807"/>
                <a:gd name="connsiteY151" fmla="*/ 1173957 h 1309688"/>
                <a:gd name="connsiteX152" fmla="*/ 688945 w 2636807"/>
                <a:gd name="connsiteY152" fmla="*/ 1152525 h 1309688"/>
                <a:gd name="connsiteX153" fmla="*/ 691327 w 2636807"/>
                <a:gd name="connsiteY153" fmla="*/ 1197769 h 1309688"/>
                <a:gd name="connsiteX154" fmla="*/ 679420 w 2636807"/>
                <a:gd name="connsiteY154" fmla="*/ 1214438 h 1309688"/>
                <a:gd name="connsiteX155" fmla="*/ 669895 w 2636807"/>
                <a:gd name="connsiteY155" fmla="*/ 1204913 h 1309688"/>
                <a:gd name="connsiteX156" fmla="*/ 648464 w 2636807"/>
                <a:gd name="connsiteY156" fmla="*/ 1197769 h 1309688"/>
                <a:gd name="connsiteX157" fmla="*/ 631795 w 2636807"/>
                <a:gd name="connsiteY157" fmla="*/ 1193007 h 1309688"/>
                <a:gd name="connsiteX158" fmla="*/ 615127 w 2636807"/>
                <a:gd name="connsiteY158" fmla="*/ 1221582 h 1309688"/>
                <a:gd name="connsiteX159" fmla="*/ 617508 w 2636807"/>
                <a:gd name="connsiteY159" fmla="*/ 1250157 h 1309688"/>
                <a:gd name="connsiteX160" fmla="*/ 605602 w 2636807"/>
                <a:gd name="connsiteY160" fmla="*/ 1273969 h 1309688"/>
                <a:gd name="connsiteX161" fmla="*/ 577027 w 2636807"/>
                <a:gd name="connsiteY161" fmla="*/ 1281113 h 1309688"/>
                <a:gd name="connsiteX162" fmla="*/ 557977 w 2636807"/>
                <a:gd name="connsiteY162" fmla="*/ 1295400 h 1309688"/>
                <a:gd name="connsiteX163" fmla="*/ 515114 w 2636807"/>
                <a:gd name="connsiteY163" fmla="*/ 1309688 h 1309688"/>
                <a:gd name="connsiteX164" fmla="*/ 488920 w 2636807"/>
                <a:gd name="connsiteY164" fmla="*/ 1297782 h 1309688"/>
                <a:gd name="connsiteX165" fmla="*/ 472252 w 2636807"/>
                <a:gd name="connsiteY165" fmla="*/ 1288257 h 1309688"/>
                <a:gd name="connsiteX166" fmla="*/ 453202 w 2636807"/>
                <a:gd name="connsiteY166" fmla="*/ 1283494 h 1309688"/>
                <a:gd name="connsiteX167" fmla="*/ 431770 w 2636807"/>
                <a:gd name="connsiteY167" fmla="*/ 1266825 h 1309688"/>
                <a:gd name="connsiteX168" fmla="*/ 431770 w 2636807"/>
                <a:gd name="connsiteY168" fmla="*/ 1266825 h 1309688"/>
                <a:gd name="connsiteX169" fmla="*/ 431770 w 2636807"/>
                <a:gd name="connsiteY169" fmla="*/ 1266825 h 1309688"/>
                <a:gd name="connsiteX170" fmla="*/ 398433 w 2636807"/>
                <a:gd name="connsiteY170" fmla="*/ 1228725 h 1309688"/>
                <a:gd name="connsiteX171" fmla="*/ 388908 w 2636807"/>
                <a:gd name="connsiteY171" fmla="*/ 1216819 h 1309688"/>
                <a:gd name="connsiteX172" fmla="*/ 379383 w 2636807"/>
                <a:gd name="connsiteY172" fmla="*/ 1219200 h 1309688"/>
                <a:gd name="connsiteX173" fmla="*/ 379383 w 2636807"/>
                <a:gd name="connsiteY173" fmla="*/ 1204913 h 1309688"/>
                <a:gd name="connsiteX174" fmla="*/ 374620 w 2636807"/>
                <a:gd name="connsiteY174" fmla="*/ 1190625 h 1309688"/>
                <a:gd name="connsiteX175" fmla="*/ 357952 w 2636807"/>
                <a:gd name="connsiteY175" fmla="*/ 1195388 h 1309688"/>
                <a:gd name="connsiteX176" fmla="*/ 350808 w 2636807"/>
                <a:gd name="connsiteY176" fmla="*/ 1173957 h 1309688"/>
                <a:gd name="connsiteX177" fmla="*/ 336520 w 2636807"/>
                <a:gd name="connsiteY177" fmla="*/ 1154907 h 1309688"/>
                <a:gd name="connsiteX178" fmla="*/ 350808 w 2636807"/>
                <a:gd name="connsiteY178" fmla="*/ 1143000 h 1309688"/>
                <a:gd name="connsiteX179" fmla="*/ 343664 w 2636807"/>
                <a:gd name="connsiteY179" fmla="*/ 1119188 h 1309688"/>
                <a:gd name="connsiteX180" fmla="*/ 326995 w 2636807"/>
                <a:gd name="connsiteY180" fmla="*/ 1107282 h 1309688"/>
                <a:gd name="connsiteX181" fmla="*/ 334139 w 2636807"/>
                <a:gd name="connsiteY181" fmla="*/ 1090613 h 1309688"/>
                <a:gd name="connsiteX182" fmla="*/ 329377 w 2636807"/>
                <a:gd name="connsiteY182" fmla="*/ 1073944 h 1309688"/>
                <a:gd name="connsiteX183" fmla="*/ 315089 w 2636807"/>
                <a:gd name="connsiteY183" fmla="*/ 1059657 h 1309688"/>
                <a:gd name="connsiteX184" fmla="*/ 326995 w 2636807"/>
                <a:gd name="connsiteY184" fmla="*/ 1045369 h 1309688"/>
                <a:gd name="connsiteX185" fmla="*/ 324614 w 2636807"/>
                <a:gd name="connsiteY185" fmla="*/ 995363 h 1309688"/>
                <a:gd name="connsiteX186" fmla="*/ 319852 w 2636807"/>
                <a:gd name="connsiteY186" fmla="*/ 978694 h 1309688"/>
                <a:gd name="connsiteX187" fmla="*/ 307945 w 2636807"/>
                <a:gd name="connsiteY187" fmla="*/ 950119 h 1309688"/>
                <a:gd name="connsiteX188" fmla="*/ 296039 w 2636807"/>
                <a:gd name="connsiteY188" fmla="*/ 942975 h 1309688"/>
                <a:gd name="connsiteX189" fmla="*/ 307945 w 2636807"/>
                <a:gd name="connsiteY189" fmla="*/ 888207 h 1309688"/>
                <a:gd name="connsiteX190" fmla="*/ 303183 w 2636807"/>
                <a:gd name="connsiteY190" fmla="*/ 821532 h 1309688"/>
                <a:gd name="connsiteX191" fmla="*/ 322233 w 2636807"/>
                <a:gd name="connsiteY191" fmla="*/ 792957 h 1309688"/>
                <a:gd name="connsiteX192" fmla="*/ 322233 w 2636807"/>
                <a:gd name="connsiteY192" fmla="*/ 792957 h 1309688"/>
                <a:gd name="connsiteX193" fmla="*/ 305564 w 2636807"/>
                <a:gd name="connsiteY193" fmla="*/ 757238 h 1309688"/>
                <a:gd name="connsiteX194" fmla="*/ 284133 w 2636807"/>
                <a:gd name="connsiteY194" fmla="*/ 742950 h 1309688"/>
                <a:gd name="connsiteX195" fmla="*/ 276989 w 2636807"/>
                <a:gd name="connsiteY195" fmla="*/ 726282 h 1309688"/>
                <a:gd name="connsiteX196" fmla="*/ 260320 w 2636807"/>
                <a:gd name="connsiteY196" fmla="*/ 704850 h 1309688"/>
                <a:gd name="connsiteX197" fmla="*/ 241270 w 2636807"/>
                <a:gd name="connsiteY197" fmla="*/ 681038 h 1309688"/>
                <a:gd name="connsiteX198" fmla="*/ 215077 w 2636807"/>
                <a:gd name="connsiteY198" fmla="*/ 671513 h 1309688"/>
                <a:gd name="connsiteX199" fmla="*/ 138877 w 2636807"/>
                <a:gd name="connsiteY199" fmla="*/ 592932 h 1309688"/>
                <a:gd name="connsiteX200" fmla="*/ 53152 w 2636807"/>
                <a:gd name="connsiteY200" fmla="*/ 488157 h 1309688"/>
                <a:gd name="connsiteX201" fmla="*/ 29339 w 2636807"/>
                <a:gd name="connsiteY201" fmla="*/ 373857 h 1309688"/>
                <a:gd name="connsiteX202" fmla="*/ 10289 w 2636807"/>
                <a:gd name="connsiteY202" fmla="*/ 292894 h 1309688"/>
                <a:gd name="connsiteX203" fmla="*/ 5527 w 2636807"/>
                <a:gd name="connsiteY203" fmla="*/ 216694 h 1309688"/>
                <a:gd name="connsiteX204" fmla="*/ 764 w 2636807"/>
                <a:gd name="connsiteY204" fmla="*/ 69057 h 1309688"/>
                <a:gd name="connsiteX205" fmla="*/ 22196 w 2636807"/>
                <a:gd name="connsiteY205" fmla="*/ 0 h 1309688"/>
                <a:gd name="connsiteX206" fmla="*/ 2605852 w 2636807"/>
                <a:gd name="connsiteY206" fmla="*/ 4763 h 1309688"/>
                <a:gd name="connsiteX207" fmla="*/ 2636807 w 2636807"/>
                <a:gd name="connsiteY207" fmla="*/ 881062 h 1309688"/>
                <a:gd name="connsiteX0" fmla="*/ 2636807 w 2636807"/>
                <a:gd name="connsiteY0" fmla="*/ 881062 h 1309688"/>
                <a:gd name="connsiteX1" fmla="*/ 2034352 w 2636807"/>
                <a:gd name="connsiteY1" fmla="*/ 962025 h 1309688"/>
                <a:gd name="connsiteX2" fmla="*/ 1996252 w 2636807"/>
                <a:gd name="connsiteY2" fmla="*/ 931069 h 1309688"/>
                <a:gd name="connsiteX3" fmla="*/ 1962914 w 2636807"/>
                <a:gd name="connsiteY3" fmla="*/ 902494 h 1309688"/>
                <a:gd name="connsiteX4" fmla="*/ 1922433 w 2636807"/>
                <a:gd name="connsiteY4" fmla="*/ 881063 h 1309688"/>
                <a:gd name="connsiteX5" fmla="*/ 1905764 w 2636807"/>
                <a:gd name="connsiteY5" fmla="*/ 876300 h 1309688"/>
                <a:gd name="connsiteX6" fmla="*/ 1905764 w 2636807"/>
                <a:gd name="connsiteY6" fmla="*/ 876300 h 1309688"/>
                <a:gd name="connsiteX7" fmla="*/ 1934339 w 2636807"/>
                <a:gd name="connsiteY7" fmla="*/ 869157 h 1309688"/>
                <a:gd name="connsiteX8" fmla="*/ 1953389 w 2636807"/>
                <a:gd name="connsiteY8" fmla="*/ 862013 h 1309688"/>
                <a:gd name="connsiteX9" fmla="*/ 1934339 w 2636807"/>
                <a:gd name="connsiteY9" fmla="*/ 852488 h 1309688"/>
                <a:gd name="connsiteX10" fmla="*/ 1901002 w 2636807"/>
                <a:gd name="connsiteY10" fmla="*/ 842963 h 1309688"/>
                <a:gd name="connsiteX11" fmla="*/ 1872427 w 2636807"/>
                <a:gd name="connsiteY11" fmla="*/ 828675 h 1309688"/>
                <a:gd name="connsiteX12" fmla="*/ 1841470 w 2636807"/>
                <a:gd name="connsiteY12" fmla="*/ 812007 h 1309688"/>
                <a:gd name="connsiteX13" fmla="*/ 1820039 w 2636807"/>
                <a:gd name="connsiteY13" fmla="*/ 797719 h 1309688"/>
                <a:gd name="connsiteX14" fmla="*/ 1815277 w 2636807"/>
                <a:gd name="connsiteY14" fmla="*/ 778669 h 1309688"/>
                <a:gd name="connsiteX15" fmla="*/ 1843852 w 2636807"/>
                <a:gd name="connsiteY15" fmla="*/ 788194 h 1309688"/>
                <a:gd name="connsiteX16" fmla="*/ 1843852 w 2636807"/>
                <a:gd name="connsiteY16" fmla="*/ 788194 h 1309688"/>
                <a:gd name="connsiteX17" fmla="*/ 1872427 w 2636807"/>
                <a:gd name="connsiteY17" fmla="*/ 790575 h 1309688"/>
                <a:gd name="connsiteX18" fmla="*/ 1917670 w 2636807"/>
                <a:gd name="connsiteY18" fmla="*/ 800100 h 1309688"/>
                <a:gd name="connsiteX19" fmla="*/ 1917670 w 2636807"/>
                <a:gd name="connsiteY19" fmla="*/ 800100 h 1309688"/>
                <a:gd name="connsiteX20" fmla="*/ 1898620 w 2636807"/>
                <a:gd name="connsiteY20" fmla="*/ 769144 h 1309688"/>
                <a:gd name="connsiteX21" fmla="*/ 1862902 w 2636807"/>
                <a:gd name="connsiteY21" fmla="*/ 776288 h 1309688"/>
                <a:gd name="connsiteX22" fmla="*/ 1839089 w 2636807"/>
                <a:gd name="connsiteY22" fmla="*/ 769144 h 1309688"/>
                <a:gd name="connsiteX23" fmla="*/ 1812895 w 2636807"/>
                <a:gd name="connsiteY23" fmla="*/ 766763 h 1309688"/>
                <a:gd name="connsiteX24" fmla="*/ 1786702 w 2636807"/>
                <a:gd name="connsiteY24" fmla="*/ 776288 h 1309688"/>
                <a:gd name="connsiteX25" fmla="*/ 1758127 w 2636807"/>
                <a:gd name="connsiteY25" fmla="*/ 783432 h 1309688"/>
                <a:gd name="connsiteX26" fmla="*/ 1729552 w 2636807"/>
                <a:gd name="connsiteY26" fmla="*/ 783432 h 1309688"/>
                <a:gd name="connsiteX27" fmla="*/ 1703358 w 2636807"/>
                <a:gd name="connsiteY27" fmla="*/ 769144 h 1309688"/>
                <a:gd name="connsiteX28" fmla="*/ 1679545 w 2636807"/>
                <a:gd name="connsiteY28" fmla="*/ 781050 h 1309688"/>
                <a:gd name="connsiteX29" fmla="*/ 1665258 w 2636807"/>
                <a:gd name="connsiteY29" fmla="*/ 776288 h 1309688"/>
                <a:gd name="connsiteX30" fmla="*/ 1629539 w 2636807"/>
                <a:gd name="connsiteY30" fmla="*/ 783432 h 1309688"/>
                <a:gd name="connsiteX31" fmla="*/ 1593820 w 2636807"/>
                <a:gd name="connsiteY31" fmla="*/ 783432 h 1309688"/>
                <a:gd name="connsiteX32" fmla="*/ 1570008 w 2636807"/>
                <a:gd name="connsiteY32" fmla="*/ 778669 h 1309688"/>
                <a:gd name="connsiteX33" fmla="*/ 1548577 w 2636807"/>
                <a:gd name="connsiteY33" fmla="*/ 764382 h 1309688"/>
                <a:gd name="connsiteX34" fmla="*/ 1548577 w 2636807"/>
                <a:gd name="connsiteY34" fmla="*/ 750094 h 1309688"/>
                <a:gd name="connsiteX35" fmla="*/ 1524764 w 2636807"/>
                <a:gd name="connsiteY35" fmla="*/ 785813 h 1309688"/>
                <a:gd name="connsiteX36" fmla="*/ 1529527 w 2636807"/>
                <a:gd name="connsiteY36" fmla="*/ 807244 h 1309688"/>
                <a:gd name="connsiteX37" fmla="*/ 1534289 w 2636807"/>
                <a:gd name="connsiteY37" fmla="*/ 823913 h 1309688"/>
                <a:gd name="connsiteX38" fmla="*/ 1579533 w 2636807"/>
                <a:gd name="connsiteY38" fmla="*/ 809625 h 1309688"/>
                <a:gd name="connsiteX39" fmla="*/ 1615252 w 2636807"/>
                <a:gd name="connsiteY39" fmla="*/ 807244 h 1309688"/>
                <a:gd name="connsiteX40" fmla="*/ 1655733 w 2636807"/>
                <a:gd name="connsiteY40" fmla="*/ 800100 h 1309688"/>
                <a:gd name="connsiteX41" fmla="*/ 1677164 w 2636807"/>
                <a:gd name="connsiteY41" fmla="*/ 800100 h 1309688"/>
                <a:gd name="connsiteX42" fmla="*/ 1703358 w 2636807"/>
                <a:gd name="connsiteY42" fmla="*/ 797719 h 1309688"/>
                <a:gd name="connsiteX43" fmla="*/ 1729552 w 2636807"/>
                <a:gd name="connsiteY43" fmla="*/ 814388 h 1309688"/>
                <a:gd name="connsiteX44" fmla="*/ 1750983 w 2636807"/>
                <a:gd name="connsiteY44" fmla="*/ 814388 h 1309688"/>
                <a:gd name="connsiteX45" fmla="*/ 1781939 w 2636807"/>
                <a:gd name="connsiteY45" fmla="*/ 823913 h 1309688"/>
                <a:gd name="connsiteX46" fmla="*/ 1796227 w 2636807"/>
                <a:gd name="connsiteY46" fmla="*/ 833438 h 1309688"/>
                <a:gd name="connsiteX47" fmla="*/ 1796227 w 2636807"/>
                <a:gd name="connsiteY47" fmla="*/ 852488 h 1309688"/>
                <a:gd name="connsiteX48" fmla="*/ 1724789 w 2636807"/>
                <a:gd name="connsiteY48" fmla="*/ 850107 h 1309688"/>
                <a:gd name="connsiteX49" fmla="*/ 1636683 w 2636807"/>
                <a:gd name="connsiteY49" fmla="*/ 859632 h 1309688"/>
                <a:gd name="connsiteX50" fmla="*/ 1550958 w 2636807"/>
                <a:gd name="connsiteY50" fmla="*/ 866775 h 1309688"/>
                <a:gd name="connsiteX51" fmla="*/ 1441420 w 2636807"/>
                <a:gd name="connsiteY51" fmla="*/ 890588 h 1309688"/>
                <a:gd name="connsiteX52" fmla="*/ 1341408 w 2636807"/>
                <a:gd name="connsiteY52" fmla="*/ 919163 h 1309688"/>
                <a:gd name="connsiteX53" fmla="*/ 1253302 w 2636807"/>
                <a:gd name="connsiteY53" fmla="*/ 962025 h 1309688"/>
                <a:gd name="connsiteX54" fmla="*/ 1193770 w 2636807"/>
                <a:gd name="connsiteY54" fmla="*/ 995363 h 1309688"/>
                <a:gd name="connsiteX55" fmla="*/ 1115189 w 2636807"/>
                <a:gd name="connsiteY55" fmla="*/ 1021557 h 1309688"/>
                <a:gd name="connsiteX56" fmla="*/ 1027083 w 2636807"/>
                <a:gd name="connsiteY56" fmla="*/ 1052513 h 1309688"/>
                <a:gd name="connsiteX57" fmla="*/ 993745 w 2636807"/>
                <a:gd name="connsiteY57" fmla="*/ 1064419 h 1309688"/>
                <a:gd name="connsiteX58" fmla="*/ 972314 w 2636807"/>
                <a:gd name="connsiteY58" fmla="*/ 1057275 h 1309688"/>
                <a:gd name="connsiteX59" fmla="*/ 981839 w 2636807"/>
                <a:gd name="connsiteY59" fmla="*/ 1033463 h 1309688"/>
                <a:gd name="connsiteX60" fmla="*/ 996127 w 2636807"/>
                <a:gd name="connsiteY60" fmla="*/ 1016794 h 1309688"/>
                <a:gd name="connsiteX61" fmla="*/ 1008033 w 2636807"/>
                <a:gd name="connsiteY61" fmla="*/ 997744 h 1309688"/>
                <a:gd name="connsiteX62" fmla="*/ 1008033 w 2636807"/>
                <a:gd name="connsiteY62" fmla="*/ 997744 h 1309688"/>
                <a:gd name="connsiteX63" fmla="*/ 1038989 w 2636807"/>
                <a:gd name="connsiteY63" fmla="*/ 976313 h 1309688"/>
                <a:gd name="connsiteX64" fmla="*/ 1060420 w 2636807"/>
                <a:gd name="connsiteY64" fmla="*/ 983457 h 1309688"/>
                <a:gd name="connsiteX65" fmla="*/ 1069945 w 2636807"/>
                <a:gd name="connsiteY65" fmla="*/ 1012032 h 1309688"/>
                <a:gd name="connsiteX66" fmla="*/ 1086614 w 2636807"/>
                <a:gd name="connsiteY66" fmla="*/ 1009650 h 1309688"/>
                <a:gd name="connsiteX67" fmla="*/ 1084233 w 2636807"/>
                <a:gd name="connsiteY67" fmla="*/ 990600 h 1309688"/>
                <a:gd name="connsiteX68" fmla="*/ 1084233 w 2636807"/>
                <a:gd name="connsiteY68" fmla="*/ 990600 h 1309688"/>
                <a:gd name="connsiteX69" fmla="*/ 1093758 w 2636807"/>
                <a:gd name="connsiteY69" fmla="*/ 962025 h 1309688"/>
                <a:gd name="connsiteX70" fmla="*/ 1112808 w 2636807"/>
                <a:gd name="connsiteY70" fmla="*/ 952500 h 1309688"/>
                <a:gd name="connsiteX71" fmla="*/ 1091377 w 2636807"/>
                <a:gd name="connsiteY71" fmla="*/ 954882 h 1309688"/>
                <a:gd name="connsiteX72" fmla="*/ 1048514 w 2636807"/>
                <a:gd name="connsiteY72" fmla="*/ 964407 h 1309688"/>
                <a:gd name="connsiteX73" fmla="*/ 1027083 w 2636807"/>
                <a:gd name="connsiteY73" fmla="*/ 957263 h 1309688"/>
                <a:gd name="connsiteX74" fmla="*/ 998508 w 2636807"/>
                <a:gd name="connsiteY74" fmla="*/ 957263 h 1309688"/>
                <a:gd name="connsiteX75" fmla="*/ 988983 w 2636807"/>
                <a:gd name="connsiteY75" fmla="*/ 947738 h 1309688"/>
                <a:gd name="connsiteX76" fmla="*/ 1012795 w 2636807"/>
                <a:gd name="connsiteY76" fmla="*/ 935832 h 1309688"/>
                <a:gd name="connsiteX77" fmla="*/ 1062802 w 2636807"/>
                <a:gd name="connsiteY77" fmla="*/ 923925 h 1309688"/>
                <a:gd name="connsiteX78" fmla="*/ 1093758 w 2636807"/>
                <a:gd name="connsiteY78" fmla="*/ 916782 h 1309688"/>
                <a:gd name="connsiteX79" fmla="*/ 1117570 w 2636807"/>
                <a:gd name="connsiteY79" fmla="*/ 900113 h 1309688"/>
                <a:gd name="connsiteX80" fmla="*/ 1196152 w 2636807"/>
                <a:gd name="connsiteY80" fmla="*/ 883444 h 1309688"/>
                <a:gd name="connsiteX81" fmla="*/ 1215202 w 2636807"/>
                <a:gd name="connsiteY81" fmla="*/ 871538 h 1309688"/>
                <a:gd name="connsiteX82" fmla="*/ 1184245 w 2636807"/>
                <a:gd name="connsiteY82" fmla="*/ 866775 h 1309688"/>
                <a:gd name="connsiteX83" fmla="*/ 1115189 w 2636807"/>
                <a:gd name="connsiteY83" fmla="*/ 883444 h 1309688"/>
                <a:gd name="connsiteX84" fmla="*/ 1072327 w 2636807"/>
                <a:gd name="connsiteY84" fmla="*/ 895350 h 1309688"/>
                <a:gd name="connsiteX85" fmla="*/ 1048514 w 2636807"/>
                <a:gd name="connsiteY85" fmla="*/ 912019 h 1309688"/>
                <a:gd name="connsiteX86" fmla="*/ 1005652 w 2636807"/>
                <a:gd name="connsiteY86" fmla="*/ 919163 h 1309688"/>
                <a:gd name="connsiteX87" fmla="*/ 984220 w 2636807"/>
                <a:gd name="connsiteY87" fmla="*/ 914400 h 1309688"/>
                <a:gd name="connsiteX88" fmla="*/ 960408 w 2636807"/>
                <a:gd name="connsiteY88" fmla="*/ 919163 h 1309688"/>
                <a:gd name="connsiteX89" fmla="*/ 941358 w 2636807"/>
                <a:gd name="connsiteY89" fmla="*/ 904875 h 1309688"/>
                <a:gd name="connsiteX90" fmla="*/ 919927 w 2636807"/>
                <a:gd name="connsiteY90" fmla="*/ 897732 h 1309688"/>
                <a:gd name="connsiteX91" fmla="*/ 888970 w 2636807"/>
                <a:gd name="connsiteY91" fmla="*/ 897732 h 1309688"/>
                <a:gd name="connsiteX92" fmla="*/ 869920 w 2636807"/>
                <a:gd name="connsiteY92" fmla="*/ 904875 h 1309688"/>
                <a:gd name="connsiteX93" fmla="*/ 869920 w 2636807"/>
                <a:gd name="connsiteY93" fmla="*/ 885825 h 1309688"/>
                <a:gd name="connsiteX94" fmla="*/ 862777 w 2636807"/>
                <a:gd name="connsiteY94" fmla="*/ 859632 h 1309688"/>
                <a:gd name="connsiteX95" fmla="*/ 855633 w 2636807"/>
                <a:gd name="connsiteY95" fmla="*/ 828675 h 1309688"/>
                <a:gd name="connsiteX96" fmla="*/ 860395 w 2636807"/>
                <a:gd name="connsiteY96" fmla="*/ 800100 h 1309688"/>
                <a:gd name="connsiteX97" fmla="*/ 874683 w 2636807"/>
                <a:gd name="connsiteY97" fmla="*/ 778669 h 1309688"/>
                <a:gd name="connsiteX98" fmla="*/ 843727 w 2636807"/>
                <a:gd name="connsiteY98" fmla="*/ 804863 h 1309688"/>
                <a:gd name="connsiteX99" fmla="*/ 817533 w 2636807"/>
                <a:gd name="connsiteY99" fmla="*/ 804863 h 1309688"/>
                <a:gd name="connsiteX100" fmla="*/ 784195 w 2636807"/>
                <a:gd name="connsiteY100" fmla="*/ 807244 h 1309688"/>
                <a:gd name="connsiteX101" fmla="*/ 755620 w 2636807"/>
                <a:gd name="connsiteY101" fmla="*/ 800100 h 1309688"/>
                <a:gd name="connsiteX102" fmla="*/ 731808 w 2636807"/>
                <a:gd name="connsiteY102" fmla="*/ 778669 h 1309688"/>
                <a:gd name="connsiteX103" fmla="*/ 707995 w 2636807"/>
                <a:gd name="connsiteY103" fmla="*/ 771525 h 1309688"/>
                <a:gd name="connsiteX104" fmla="*/ 662752 w 2636807"/>
                <a:gd name="connsiteY104" fmla="*/ 778669 h 1309688"/>
                <a:gd name="connsiteX105" fmla="*/ 619889 w 2636807"/>
                <a:gd name="connsiteY105" fmla="*/ 785813 h 1309688"/>
                <a:gd name="connsiteX106" fmla="*/ 574645 w 2636807"/>
                <a:gd name="connsiteY106" fmla="*/ 792957 h 1309688"/>
                <a:gd name="connsiteX107" fmla="*/ 555595 w 2636807"/>
                <a:gd name="connsiteY107" fmla="*/ 781050 h 1309688"/>
                <a:gd name="connsiteX108" fmla="*/ 550833 w 2636807"/>
                <a:gd name="connsiteY108" fmla="*/ 764382 h 1309688"/>
                <a:gd name="connsiteX109" fmla="*/ 541308 w 2636807"/>
                <a:gd name="connsiteY109" fmla="*/ 740569 h 1309688"/>
                <a:gd name="connsiteX110" fmla="*/ 541308 w 2636807"/>
                <a:gd name="connsiteY110" fmla="*/ 740569 h 1309688"/>
                <a:gd name="connsiteX111" fmla="*/ 546070 w 2636807"/>
                <a:gd name="connsiteY111" fmla="*/ 792957 h 1309688"/>
                <a:gd name="connsiteX112" fmla="*/ 560358 w 2636807"/>
                <a:gd name="connsiteY112" fmla="*/ 809625 h 1309688"/>
                <a:gd name="connsiteX113" fmla="*/ 610364 w 2636807"/>
                <a:gd name="connsiteY113" fmla="*/ 814388 h 1309688"/>
                <a:gd name="connsiteX114" fmla="*/ 660370 w 2636807"/>
                <a:gd name="connsiteY114" fmla="*/ 802482 h 1309688"/>
                <a:gd name="connsiteX115" fmla="*/ 693708 w 2636807"/>
                <a:gd name="connsiteY115" fmla="*/ 797719 h 1309688"/>
                <a:gd name="connsiteX116" fmla="*/ 724664 w 2636807"/>
                <a:gd name="connsiteY116" fmla="*/ 804863 h 1309688"/>
                <a:gd name="connsiteX117" fmla="*/ 741333 w 2636807"/>
                <a:gd name="connsiteY117" fmla="*/ 831057 h 1309688"/>
                <a:gd name="connsiteX118" fmla="*/ 767527 w 2636807"/>
                <a:gd name="connsiteY118" fmla="*/ 831057 h 1309688"/>
                <a:gd name="connsiteX119" fmla="*/ 803245 w 2636807"/>
                <a:gd name="connsiteY119" fmla="*/ 826294 h 1309688"/>
                <a:gd name="connsiteX120" fmla="*/ 831820 w 2636807"/>
                <a:gd name="connsiteY120" fmla="*/ 835819 h 1309688"/>
                <a:gd name="connsiteX121" fmla="*/ 838964 w 2636807"/>
                <a:gd name="connsiteY121" fmla="*/ 881063 h 1309688"/>
                <a:gd name="connsiteX122" fmla="*/ 850870 w 2636807"/>
                <a:gd name="connsiteY122" fmla="*/ 919163 h 1309688"/>
                <a:gd name="connsiteX123" fmla="*/ 850870 w 2636807"/>
                <a:gd name="connsiteY123" fmla="*/ 935832 h 1309688"/>
                <a:gd name="connsiteX124" fmla="*/ 841345 w 2636807"/>
                <a:gd name="connsiteY124" fmla="*/ 952500 h 1309688"/>
                <a:gd name="connsiteX125" fmla="*/ 824677 w 2636807"/>
                <a:gd name="connsiteY125" fmla="*/ 962025 h 1309688"/>
                <a:gd name="connsiteX126" fmla="*/ 803245 w 2636807"/>
                <a:gd name="connsiteY126" fmla="*/ 966788 h 1309688"/>
                <a:gd name="connsiteX127" fmla="*/ 781814 w 2636807"/>
                <a:gd name="connsiteY127" fmla="*/ 966788 h 1309688"/>
                <a:gd name="connsiteX128" fmla="*/ 769908 w 2636807"/>
                <a:gd name="connsiteY128" fmla="*/ 976313 h 1309688"/>
                <a:gd name="connsiteX129" fmla="*/ 769908 w 2636807"/>
                <a:gd name="connsiteY129" fmla="*/ 976313 h 1309688"/>
                <a:gd name="connsiteX130" fmla="*/ 800864 w 2636807"/>
                <a:gd name="connsiteY130" fmla="*/ 978694 h 1309688"/>
                <a:gd name="connsiteX131" fmla="*/ 817533 w 2636807"/>
                <a:gd name="connsiteY131" fmla="*/ 990600 h 1309688"/>
                <a:gd name="connsiteX132" fmla="*/ 838964 w 2636807"/>
                <a:gd name="connsiteY132" fmla="*/ 981075 h 1309688"/>
                <a:gd name="connsiteX133" fmla="*/ 838964 w 2636807"/>
                <a:gd name="connsiteY133" fmla="*/ 981075 h 1309688"/>
                <a:gd name="connsiteX134" fmla="*/ 865158 w 2636807"/>
                <a:gd name="connsiteY134" fmla="*/ 983457 h 1309688"/>
                <a:gd name="connsiteX135" fmla="*/ 881827 w 2636807"/>
                <a:gd name="connsiteY135" fmla="*/ 971550 h 1309688"/>
                <a:gd name="connsiteX136" fmla="*/ 910402 w 2636807"/>
                <a:gd name="connsiteY136" fmla="*/ 1009650 h 1309688"/>
                <a:gd name="connsiteX137" fmla="*/ 910402 w 2636807"/>
                <a:gd name="connsiteY137" fmla="*/ 1050132 h 1309688"/>
                <a:gd name="connsiteX138" fmla="*/ 903258 w 2636807"/>
                <a:gd name="connsiteY138" fmla="*/ 1071563 h 1309688"/>
                <a:gd name="connsiteX139" fmla="*/ 881827 w 2636807"/>
                <a:gd name="connsiteY139" fmla="*/ 1092994 h 1309688"/>
                <a:gd name="connsiteX140" fmla="*/ 843727 w 2636807"/>
                <a:gd name="connsiteY140" fmla="*/ 1107282 h 1309688"/>
                <a:gd name="connsiteX141" fmla="*/ 829439 w 2636807"/>
                <a:gd name="connsiteY141" fmla="*/ 1123950 h 1309688"/>
                <a:gd name="connsiteX142" fmla="*/ 812770 w 2636807"/>
                <a:gd name="connsiteY142" fmla="*/ 1145382 h 1309688"/>
                <a:gd name="connsiteX143" fmla="*/ 784195 w 2636807"/>
                <a:gd name="connsiteY143" fmla="*/ 1152525 h 1309688"/>
                <a:gd name="connsiteX144" fmla="*/ 767527 w 2636807"/>
                <a:gd name="connsiteY144" fmla="*/ 1159669 h 1309688"/>
                <a:gd name="connsiteX145" fmla="*/ 753239 w 2636807"/>
                <a:gd name="connsiteY145" fmla="*/ 1162050 h 1309688"/>
                <a:gd name="connsiteX146" fmla="*/ 746095 w 2636807"/>
                <a:gd name="connsiteY146" fmla="*/ 1147763 h 1309688"/>
                <a:gd name="connsiteX147" fmla="*/ 746095 w 2636807"/>
                <a:gd name="connsiteY147" fmla="*/ 1147763 h 1309688"/>
                <a:gd name="connsiteX148" fmla="*/ 736570 w 2636807"/>
                <a:gd name="connsiteY148" fmla="*/ 1173957 h 1309688"/>
                <a:gd name="connsiteX149" fmla="*/ 717520 w 2636807"/>
                <a:gd name="connsiteY149" fmla="*/ 1188244 h 1309688"/>
                <a:gd name="connsiteX150" fmla="*/ 700852 w 2636807"/>
                <a:gd name="connsiteY150" fmla="*/ 1195388 h 1309688"/>
                <a:gd name="connsiteX151" fmla="*/ 700852 w 2636807"/>
                <a:gd name="connsiteY151" fmla="*/ 1173957 h 1309688"/>
                <a:gd name="connsiteX152" fmla="*/ 688945 w 2636807"/>
                <a:gd name="connsiteY152" fmla="*/ 1152525 h 1309688"/>
                <a:gd name="connsiteX153" fmla="*/ 691327 w 2636807"/>
                <a:gd name="connsiteY153" fmla="*/ 1197769 h 1309688"/>
                <a:gd name="connsiteX154" fmla="*/ 679420 w 2636807"/>
                <a:gd name="connsiteY154" fmla="*/ 1214438 h 1309688"/>
                <a:gd name="connsiteX155" fmla="*/ 669895 w 2636807"/>
                <a:gd name="connsiteY155" fmla="*/ 1204913 h 1309688"/>
                <a:gd name="connsiteX156" fmla="*/ 648464 w 2636807"/>
                <a:gd name="connsiteY156" fmla="*/ 1197769 h 1309688"/>
                <a:gd name="connsiteX157" fmla="*/ 631795 w 2636807"/>
                <a:gd name="connsiteY157" fmla="*/ 1193007 h 1309688"/>
                <a:gd name="connsiteX158" fmla="*/ 615127 w 2636807"/>
                <a:gd name="connsiteY158" fmla="*/ 1221582 h 1309688"/>
                <a:gd name="connsiteX159" fmla="*/ 617508 w 2636807"/>
                <a:gd name="connsiteY159" fmla="*/ 1250157 h 1309688"/>
                <a:gd name="connsiteX160" fmla="*/ 605602 w 2636807"/>
                <a:gd name="connsiteY160" fmla="*/ 1273969 h 1309688"/>
                <a:gd name="connsiteX161" fmla="*/ 577027 w 2636807"/>
                <a:gd name="connsiteY161" fmla="*/ 1281113 h 1309688"/>
                <a:gd name="connsiteX162" fmla="*/ 557977 w 2636807"/>
                <a:gd name="connsiteY162" fmla="*/ 1295400 h 1309688"/>
                <a:gd name="connsiteX163" fmla="*/ 515114 w 2636807"/>
                <a:gd name="connsiteY163" fmla="*/ 1309688 h 1309688"/>
                <a:gd name="connsiteX164" fmla="*/ 488920 w 2636807"/>
                <a:gd name="connsiteY164" fmla="*/ 1297782 h 1309688"/>
                <a:gd name="connsiteX165" fmla="*/ 472252 w 2636807"/>
                <a:gd name="connsiteY165" fmla="*/ 1288257 h 1309688"/>
                <a:gd name="connsiteX166" fmla="*/ 453202 w 2636807"/>
                <a:gd name="connsiteY166" fmla="*/ 1283494 h 1309688"/>
                <a:gd name="connsiteX167" fmla="*/ 431770 w 2636807"/>
                <a:gd name="connsiteY167" fmla="*/ 1266825 h 1309688"/>
                <a:gd name="connsiteX168" fmla="*/ 431770 w 2636807"/>
                <a:gd name="connsiteY168" fmla="*/ 1266825 h 1309688"/>
                <a:gd name="connsiteX169" fmla="*/ 431770 w 2636807"/>
                <a:gd name="connsiteY169" fmla="*/ 1266825 h 1309688"/>
                <a:gd name="connsiteX170" fmla="*/ 398433 w 2636807"/>
                <a:gd name="connsiteY170" fmla="*/ 1228725 h 1309688"/>
                <a:gd name="connsiteX171" fmla="*/ 388908 w 2636807"/>
                <a:gd name="connsiteY171" fmla="*/ 1216819 h 1309688"/>
                <a:gd name="connsiteX172" fmla="*/ 379383 w 2636807"/>
                <a:gd name="connsiteY172" fmla="*/ 1219200 h 1309688"/>
                <a:gd name="connsiteX173" fmla="*/ 379383 w 2636807"/>
                <a:gd name="connsiteY173" fmla="*/ 1204913 h 1309688"/>
                <a:gd name="connsiteX174" fmla="*/ 374620 w 2636807"/>
                <a:gd name="connsiteY174" fmla="*/ 1190625 h 1309688"/>
                <a:gd name="connsiteX175" fmla="*/ 357952 w 2636807"/>
                <a:gd name="connsiteY175" fmla="*/ 1195388 h 1309688"/>
                <a:gd name="connsiteX176" fmla="*/ 350808 w 2636807"/>
                <a:gd name="connsiteY176" fmla="*/ 1173957 h 1309688"/>
                <a:gd name="connsiteX177" fmla="*/ 336520 w 2636807"/>
                <a:gd name="connsiteY177" fmla="*/ 1154907 h 1309688"/>
                <a:gd name="connsiteX178" fmla="*/ 350808 w 2636807"/>
                <a:gd name="connsiteY178" fmla="*/ 1143000 h 1309688"/>
                <a:gd name="connsiteX179" fmla="*/ 343664 w 2636807"/>
                <a:gd name="connsiteY179" fmla="*/ 1119188 h 1309688"/>
                <a:gd name="connsiteX180" fmla="*/ 326995 w 2636807"/>
                <a:gd name="connsiteY180" fmla="*/ 1107282 h 1309688"/>
                <a:gd name="connsiteX181" fmla="*/ 334139 w 2636807"/>
                <a:gd name="connsiteY181" fmla="*/ 1090613 h 1309688"/>
                <a:gd name="connsiteX182" fmla="*/ 329377 w 2636807"/>
                <a:gd name="connsiteY182" fmla="*/ 1073944 h 1309688"/>
                <a:gd name="connsiteX183" fmla="*/ 315089 w 2636807"/>
                <a:gd name="connsiteY183" fmla="*/ 1059657 h 1309688"/>
                <a:gd name="connsiteX184" fmla="*/ 326995 w 2636807"/>
                <a:gd name="connsiteY184" fmla="*/ 1045369 h 1309688"/>
                <a:gd name="connsiteX185" fmla="*/ 324614 w 2636807"/>
                <a:gd name="connsiteY185" fmla="*/ 995363 h 1309688"/>
                <a:gd name="connsiteX186" fmla="*/ 319852 w 2636807"/>
                <a:gd name="connsiteY186" fmla="*/ 978694 h 1309688"/>
                <a:gd name="connsiteX187" fmla="*/ 307945 w 2636807"/>
                <a:gd name="connsiteY187" fmla="*/ 950119 h 1309688"/>
                <a:gd name="connsiteX188" fmla="*/ 346045 w 2636807"/>
                <a:gd name="connsiteY188" fmla="*/ 921544 h 1309688"/>
                <a:gd name="connsiteX189" fmla="*/ 307945 w 2636807"/>
                <a:gd name="connsiteY189" fmla="*/ 888207 h 1309688"/>
                <a:gd name="connsiteX190" fmla="*/ 303183 w 2636807"/>
                <a:gd name="connsiteY190" fmla="*/ 821532 h 1309688"/>
                <a:gd name="connsiteX191" fmla="*/ 322233 w 2636807"/>
                <a:gd name="connsiteY191" fmla="*/ 792957 h 1309688"/>
                <a:gd name="connsiteX192" fmla="*/ 322233 w 2636807"/>
                <a:gd name="connsiteY192" fmla="*/ 792957 h 1309688"/>
                <a:gd name="connsiteX193" fmla="*/ 305564 w 2636807"/>
                <a:gd name="connsiteY193" fmla="*/ 757238 h 1309688"/>
                <a:gd name="connsiteX194" fmla="*/ 284133 w 2636807"/>
                <a:gd name="connsiteY194" fmla="*/ 742950 h 1309688"/>
                <a:gd name="connsiteX195" fmla="*/ 276989 w 2636807"/>
                <a:gd name="connsiteY195" fmla="*/ 726282 h 1309688"/>
                <a:gd name="connsiteX196" fmla="*/ 260320 w 2636807"/>
                <a:gd name="connsiteY196" fmla="*/ 704850 h 1309688"/>
                <a:gd name="connsiteX197" fmla="*/ 241270 w 2636807"/>
                <a:gd name="connsiteY197" fmla="*/ 681038 h 1309688"/>
                <a:gd name="connsiteX198" fmla="*/ 215077 w 2636807"/>
                <a:gd name="connsiteY198" fmla="*/ 671513 h 1309688"/>
                <a:gd name="connsiteX199" fmla="*/ 138877 w 2636807"/>
                <a:gd name="connsiteY199" fmla="*/ 592932 h 1309688"/>
                <a:gd name="connsiteX200" fmla="*/ 53152 w 2636807"/>
                <a:gd name="connsiteY200" fmla="*/ 488157 h 1309688"/>
                <a:gd name="connsiteX201" fmla="*/ 29339 w 2636807"/>
                <a:gd name="connsiteY201" fmla="*/ 373857 h 1309688"/>
                <a:gd name="connsiteX202" fmla="*/ 10289 w 2636807"/>
                <a:gd name="connsiteY202" fmla="*/ 292894 h 1309688"/>
                <a:gd name="connsiteX203" fmla="*/ 5527 w 2636807"/>
                <a:gd name="connsiteY203" fmla="*/ 216694 h 1309688"/>
                <a:gd name="connsiteX204" fmla="*/ 764 w 2636807"/>
                <a:gd name="connsiteY204" fmla="*/ 69057 h 1309688"/>
                <a:gd name="connsiteX205" fmla="*/ 22196 w 2636807"/>
                <a:gd name="connsiteY205" fmla="*/ 0 h 1309688"/>
                <a:gd name="connsiteX206" fmla="*/ 2605852 w 2636807"/>
                <a:gd name="connsiteY206" fmla="*/ 4763 h 1309688"/>
                <a:gd name="connsiteX207" fmla="*/ 2636807 w 2636807"/>
                <a:gd name="connsiteY207" fmla="*/ 881062 h 1309688"/>
                <a:gd name="connsiteX0" fmla="*/ 2636807 w 2636807"/>
                <a:gd name="connsiteY0" fmla="*/ 881062 h 1309688"/>
                <a:gd name="connsiteX1" fmla="*/ 2034352 w 2636807"/>
                <a:gd name="connsiteY1" fmla="*/ 962025 h 1309688"/>
                <a:gd name="connsiteX2" fmla="*/ 1996252 w 2636807"/>
                <a:gd name="connsiteY2" fmla="*/ 931069 h 1309688"/>
                <a:gd name="connsiteX3" fmla="*/ 1962914 w 2636807"/>
                <a:gd name="connsiteY3" fmla="*/ 902494 h 1309688"/>
                <a:gd name="connsiteX4" fmla="*/ 1922433 w 2636807"/>
                <a:gd name="connsiteY4" fmla="*/ 881063 h 1309688"/>
                <a:gd name="connsiteX5" fmla="*/ 1905764 w 2636807"/>
                <a:gd name="connsiteY5" fmla="*/ 876300 h 1309688"/>
                <a:gd name="connsiteX6" fmla="*/ 1905764 w 2636807"/>
                <a:gd name="connsiteY6" fmla="*/ 876300 h 1309688"/>
                <a:gd name="connsiteX7" fmla="*/ 1934339 w 2636807"/>
                <a:gd name="connsiteY7" fmla="*/ 869157 h 1309688"/>
                <a:gd name="connsiteX8" fmla="*/ 1953389 w 2636807"/>
                <a:gd name="connsiteY8" fmla="*/ 862013 h 1309688"/>
                <a:gd name="connsiteX9" fmla="*/ 1934339 w 2636807"/>
                <a:gd name="connsiteY9" fmla="*/ 852488 h 1309688"/>
                <a:gd name="connsiteX10" fmla="*/ 1901002 w 2636807"/>
                <a:gd name="connsiteY10" fmla="*/ 842963 h 1309688"/>
                <a:gd name="connsiteX11" fmla="*/ 1872427 w 2636807"/>
                <a:gd name="connsiteY11" fmla="*/ 828675 h 1309688"/>
                <a:gd name="connsiteX12" fmla="*/ 1841470 w 2636807"/>
                <a:gd name="connsiteY12" fmla="*/ 812007 h 1309688"/>
                <a:gd name="connsiteX13" fmla="*/ 1820039 w 2636807"/>
                <a:gd name="connsiteY13" fmla="*/ 797719 h 1309688"/>
                <a:gd name="connsiteX14" fmla="*/ 1815277 w 2636807"/>
                <a:gd name="connsiteY14" fmla="*/ 778669 h 1309688"/>
                <a:gd name="connsiteX15" fmla="*/ 1843852 w 2636807"/>
                <a:gd name="connsiteY15" fmla="*/ 788194 h 1309688"/>
                <a:gd name="connsiteX16" fmla="*/ 1843852 w 2636807"/>
                <a:gd name="connsiteY16" fmla="*/ 788194 h 1309688"/>
                <a:gd name="connsiteX17" fmla="*/ 1872427 w 2636807"/>
                <a:gd name="connsiteY17" fmla="*/ 790575 h 1309688"/>
                <a:gd name="connsiteX18" fmla="*/ 1917670 w 2636807"/>
                <a:gd name="connsiteY18" fmla="*/ 800100 h 1309688"/>
                <a:gd name="connsiteX19" fmla="*/ 1917670 w 2636807"/>
                <a:gd name="connsiteY19" fmla="*/ 800100 h 1309688"/>
                <a:gd name="connsiteX20" fmla="*/ 1898620 w 2636807"/>
                <a:gd name="connsiteY20" fmla="*/ 769144 h 1309688"/>
                <a:gd name="connsiteX21" fmla="*/ 1862902 w 2636807"/>
                <a:gd name="connsiteY21" fmla="*/ 776288 h 1309688"/>
                <a:gd name="connsiteX22" fmla="*/ 1839089 w 2636807"/>
                <a:gd name="connsiteY22" fmla="*/ 769144 h 1309688"/>
                <a:gd name="connsiteX23" fmla="*/ 1812895 w 2636807"/>
                <a:gd name="connsiteY23" fmla="*/ 766763 h 1309688"/>
                <a:gd name="connsiteX24" fmla="*/ 1786702 w 2636807"/>
                <a:gd name="connsiteY24" fmla="*/ 776288 h 1309688"/>
                <a:gd name="connsiteX25" fmla="*/ 1758127 w 2636807"/>
                <a:gd name="connsiteY25" fmla="*/ 783432 h 1309688"/>
                <a:gd name="connsiteX26" fmla="*/ 1729552 w 2636807"/>
                <a:gd name="connsiteY26" fmla="*/ 783432 h 1309688"/>
                <a:gd name="connsiteX27" fmla="*/ 1703358 w 2636807"/>
                <a:gd name="connsiteY27" fmla="*/ 769144 h 1309688"/>
                <a:gd name="connsiteX28" fmla="*/ 1679545 w 2636807"/>
                <a:gd name="connsiteY28" fmla="*/ 781050 h 1309688"/>
                <a:gd name="connsiteX29" fmla="*/ 1665258 w 2636807"/>
                <a:gd name="connsiteY29" fmla="*/ 776288 h 1309688"/>
                <a:gd name="connsiteX30" fmla="*/ 1629539 w 2636807"/>
                <a:gd name="connsiteY30" fmla="*/ 783432 h 1309688"/>
                <a:gd name="connsiteX31" fmla="*/ 1593820 w 2636807"/>
                <a:gd name="connsiteY31" fmla="*/ 783432 h 1309688"/>
                <a:gd name="connsiteX32" fmla="*/ 1570008 w 2636807"/>
                <a:gd name="connsiteY32" fmla="*/ 778669 h 1309688"/>
                <a:gd name="connsiteX33" fmla="*/ 1548577 w 2636807"/>
                <a:gd name="connsiteY33" fmla="*/ 764382 h 1309688"/>
                <a:gd name="connsiteX34" fmla="*/ 1548577 w 2636807"/>
                <a:gd name="connsiteY34" fmla="*/ 750094 h 1309688"/>
                <a:gd name="connsiteX35" fmla="*/ 1524764 w 2636807"/>
                <a:gd name="connsiteY35" fmla="*/ 785813 h 1309688"/>
                <a:gd name="connsiteX36" fmla="*/ 1529527 w 2636807"/>
                <a:gd name="connsiteY36" fmla="*/ 807244 h 1309688"/>
                <a:gd name="connsiteX37" fmla="*/ 1534289 w 2636807"/>
                <a:gd name="connsiteY37" fmla="*/ 823913 h 1309688"/>
                <a:gd name="connsiteX38" fmla="*/ 1579533 w 2636807"/>
                <a:gd name="connsiteY38" fmla="*/ 809625 h 1309688"/>
                <a:gd name="connsiteX39" fmla="*/ 1615252 w 2636807"/>
                <a:gd name="connsiteY39" fmla="*/ 807244 h 1309688"/>
                <a:gd name="connsiteX40" fmla="*/ 1655733 w 2636807"/>
                <a:gd name="connsiteY40" fmla="*/ 800100 h 1309688"/>
                <a:gd name="connsiteX41" fmla="*/ 1677164 w 2636807"/>
                <a:gd name="connsiteY41" fmla="*/ 800100 h 1309688"/>
                <a:gd name="connsiteX42" fmla="*/ 1703358 w 2636807"/>
                <a:gd name="connsiteY42" fmla="*/ 797719 h 1309688"/>
                <a:gd name="connsiteX43" fmla="*/ 1729552 w 2636807"/>
                <a:gd name="connsiteY43" fmla="*/ 814388 h 1309688"/>
                <a:gd name="connsiteX44" fmla="*/ 1750983 w 2636807"/>
                <a:gd name="connsiteY44" fmla="*/ 814388 h 1309688"/>
                <a:gd name="connsiteX45" fmla="*/ 1781939 w 2636807"/>
                <a:gd name="connsiteY45" fmla="*/ 823913 h 1309688"/>
                <a:gd name="connsiteX46" fmla="*/ 1796227 w 2636807"/>
                <a:gd name="connsiteY46" fmla="*/ 833438 h 1309688"/>
                <a:gd name="connsiteX47" fmla="*/ 1796227 w 2636807"/>
                <a:gd name="connsiteY47" fmla="*/ 852488 h 1309688"/>
                <a:gd name="connsiteX48" fmla="*/ 1724789 w 2636807"/>
                <a:gd name="connsiteY48" fmla="*/ 850107 h 1309688"/>
                <a:gd name="connsiteX49" fmla="*/ 1636683 w 2636807"/>
                <a:gd name="connsiteY49" fmla="*/ 859632 h 1309688"/>
                <a:gd name="connsiteX50" fmla="*/ 1550958 w 2636807"/>
                <a:gd name="connsiteY50" fmla="*/ 866775 h 1309688"/>
                <a:gd name="connsiteX51" fmla="*/ 1441420 w 2636807"/>
                <a:gd name="connsiteY51" fmla="*/ 890588 h 1309688"/>
                <a:gd name="connsiteX52" fmla="*/ 1341408 w 2636807"/>
                <a:gd name="connsiteY52" fmla="*/ 919163 h 1309688"/>
                <a:gd name="connsiteX53" fmla="*/ 1253302 w 2636807"/>
                <a:gd name="connsiteY53" fmla="*/ 962025 h 1309688"/>
                <a:gd name="connsiteX54" fmla="*/ 1193770 w 2636807"/>
                <a:gd name="connsiteY54" fmla="*/ 995363 h 1309688"/>
                <a:gd name="connsiteX55" fmla="*/ 1115189 w 2636807"/>
                <a:gd name="connsiteY55" fmla="*/ 1021557 h 1309688"/>
                <a:gd name="connsiteX56" fmla="*/ 1027083 w 2636807"/>
                <a:gd name="connsiteY56" fmla="*/ 1052513 h 1309688"/>
                <a:gd name="connsiteX57" fmla="*/ 993745 w 2636807"/>
                <a:gd name="connsiteY57" fmla="*/ 1064419 h 1309688"/>
                <a:gd name="connsiteX58" fmla="*/ 972314 w 2636807"/>
                <a:gd name="connsiteY58" fmla="*/ 1057275 h 1309688"/>
                <a:gd name="connsiteX59" fmla="*/ 981839 w 2636807"/>
                <a:gd name="connsiteY59" fmla="*/ 1033463 h 1309688"/>
                <a:gd name="connsiteX60" fmla="*/ 996127 w 2636807"/>
                <a:gd name="connsiteY60" fmla="*/ 1016794 h 1309688"/>
                <a:gd name="connsiteX61" fmla="*/ 1008033 w 2636807"/>
                <a:gd name="connsiteY61" fmla="*/ 997744 h 1309688"/>
                <a:gd name="connsiteX62" fmla="*/ 1008033 w 2636807"/>
                <a:gd name="connsiteY62" fmla="*/ 997744 h 1309688"/>
                <a:gd name="connsiteX63" fmla="*/ 1038989 w 2636807"/>
                <a:gd name="connsiteY63" fmla="*/ 976313 h 1309688"/>
                <a:gd name="connsiteX64" fmla="*/ 1060420 w 2636807"/>
                <a:gd name="connsiteY64" fmla="*/ 983457 h 1309688"/>
                <a:gd name="connsiteX65" fmla="*/ 1069945 w 2636807"/>
                <a:gd name="connsiteY65" fmla="*/ 1012032 h 1309688"/>
                <a:gd name="connsiteX66" fmla="*/ 1086614 w 2636807"/>
                <a:gd name="connsiteY66" fmla="*/ 1009650 h 1309688"/>
                <a:gd name="connsiteX67" fmla="*/ 1084233 w 2636807"/>
                <a:gd name="connsiteY67" fmla="*/ 990600 h 1309688"/>
                <a:gd name="connsiteX68" fmla="*/ 1084233 w 2636807"/>
                <a:gd name="connsiteY68" fmla="*/ 990600 h 1309688"/>
                <a:gd name="connsiteX69" fmla="*/ 1093758 w 2636807"/>
                <a:gd name="connsiteY69" fmla="*/ 962025 h 1309688"/>
                <a:gd name="connsiteX70" fmla="*/ 1112808 w 2636807"/>
                <a:gd name="connsiteY70" fmla="*/ 952500 h 1309688"/>
                <a:gd name="connsiteX71" fmla="*/ 1091377 w 2636807"/>
                <a:gd name="connsiteY71" fmla="*/ 954882 h 1309688"/>
                <a:gd name="connsiteX72" fmla="*/ 1048514 w 2636807"/>
                <a:gd name="connsiteY72" fmla="*/ 964407 h 1309688"/>
                <a:gd name="connsiteX73" fmla="*/ 1027083 w 2636807"/>
                <a:gd name="connsiteY73" fmla="*/ 957263 h 1309688"/>
                <a:gd name="connsiteX74" fmla="*/ 998508 w 2636807"/>
                <a:gd name="connsiteY74" fmla="*/ 957263 h 1309688"/>
                <a:gd name="connsiteX75" fmla="*/ 988983 w 2636807"/>
                <a:gd name="connsiteY75" fmla="*/ 947738 h 1309688"/>
                <a:gd name="connsiteX76" fmla="*/ 1012795 w 2636807"/>
                <a:gd name="connsiteY76" fmla="*/ 935832 h 1309688"/>
                <a:gd name="connsiteX77" fmla="*/ 1062802 w 2636807"/>
                <a:gd name="connsiteY77" fmla="*/ 923925 h 1309688"/>
                <a:gd name="connsiteX78" fmla="*/ 1093758 w 2636807"/>
                <a:gd name="connsiteY78" fmla="*/ 916782 h 1309688"/>
                <a:gd name="connsiteX79" fmla="*/ 1117570 w 2636807"/>
                <a:gd name="connsiteY79" fmla="*/ 900113 h 1309688"/>
                <a:gd name="connsiteX80" fmla="*/ 1196152 w 2636807"/>
                <a:gd name="connsiteY80" fmla="*/ 883444 h 1309688"/>
                <a:gd name="connsiteX81" fmla="*/ 1215202 w 2636807"/>
                <a:gd name="connsiteY81" fmla="*/ 871538 h 1309688"/>
                <a:gd name="connsiteX82" fmla="*/ 1184245 w 2636807"/>
                <a:gd name="connsiteY82" fmla="*/ 866775 h 1309688"/>
                <a:gd name="connsiteX83" fmla="*/ 1115189 w 2636807"/>
                <a:gd name="connsiteY83" fmla="*/ 883444 h 1309688"/>
                <a:gd name="connsiteX84" fmla="*/ 1072327 w 2636807"/>
                <a:gd name="connsiteY84" fmla="*/ 895350 h 1309688"/>
                <a:gd name="connsiteX85" fmla="*/ 1048514 w 2636807"/>
                <a:gd name="connsiteY85" fmla="*/ 912019 h 1309688"/>
                <a:gd name="connsiteX86" fmla="*/ 1005652 w 2636807"/>
                <a:gd name="connsiteY86" fmla="*/ 919163 h 1309688"/>
                <a:gd name="connsiteX87" fmla="*/ 984220 w 2636807"/>
                <a:gd name="connsiteY87" fmla="*/ 914400 h 1309688"/>
                <a:gd name="connsiteX88" fmla="*/ 960408 w 2636807"/>
                <a:gd name="connsiteY88" fmla="*/ 919163 h 1309688"/>
                <a:gd name="connsiteX89" fmla="*/ 941358 w 2636807"/>
                <a:gd name="connsiteY89" fmla="*/ 904875 h 1309688"/>
                <a:gd name="connsiteX90" fmla="*/ 919927 w 2636807"/>
                <a:gd name="connsiteY90" fmla="*/ 897732 h 1309688"/>
                <a:gd name="connsiteX91" fmla="*/ 888970 w 2636807"/>
                <a:gd name="connsiteY91" fmla="*/ 897732 h 1309688"/>
                <a:gd name="connsiteX92" fmla="*/ 869920 w 2636807"/>
                <a:gd name="connsiteY92" fmla="*/ 904875 h 1309688"/>
                <a:gd name="connsiteX93" fmla="*/ 869920 w 2636807"/>
                <a:gd name="connsiteY93" fmla="*/ 885825 h 1309688"/>
                <a:gd name="connsiteX94" fmla="*/ 862777 w 2636807"/>
                <a:gd name="connsiteY94" fmla="*/ 859632 h 1309688"/>
                <a:gd name="connsiteX95" fmla="*/ 855633 w 2636807"/>
                <a:gd name="connsiteY95" fmla="*/ 828675 h 1309688"/>
                <a:gd name="connsiteX96" fmla="*/ 860395 w 2636807"/>
                <a:gd name="connsiteY96" fmla="*/ 800100 h 1309688"/>
                <a:gd name="connsiteX97" fmla="*/ 874683 w 2636807"/>
                <a:gd name="connsiteY97" fmla="*/ 778669 h 1309688"/>
                <a:gd name="connsiteX98" fmla="*/ 843727 w 2636807"/>
                <a:gd name="connsiteY98" fmla="*/ 804863 h 1309688"/>
                <a:gd name="connsiteX99" fmla="*/ 817533 w 2636807"/>
                <a:gd name="connsiteY99" fmla="*/ 804863 h 1309688"/>
                <a:gd name="connsiteX100" fmla="*/ 784195 w 2636807"/>
                <a:gd name="connsiteY100" fmla="*/ 807244 h 1309688"/>
                <a:gd name="connsiteX101" fmla="*/ 755620 w 2636807"/>
                <a:gd name="connsiteY101" fmla="*/ 800100 h 1309688"/>
                <a:gd name="connsiteX102" fmla="*/ 731808 w 2636807"/>
                <a:gd name="connsiteY102" fmla="*/ 778669 h 1309688"/>
                <a:gd name="connsiteX103" fmla="*/ 707995 w 2636807"/>
                <a:gd name="connsiteY103" fmla="*/ 771525 h 1309688"/>
                <a:gd name="connsiteX104" fmla="*/ 662752 w 2636807"/>
                <a:gd name="connsiteY104" fmla="*/ 778669 h 1309688"/>
                <a:gd name="connsiteX105" fmla="*/ 619889 w 2636807"/>
                <a:gd name="connsiteY105" fmla="*/ 785813 h 1309688"/>
                <a:gd name="connsiteX106" fmla="*/ 574645 w 2636807"/>
                <a:gd name="connsiteY106" fmla="*/ 792957 h 1309688"/>
                <a:gd name="connsiteX107" fmla="*/ 555595 w 2636807"/>
                <a:gd name="connsiteY107" fmla="*/ 781050 h 1309688"/>
                <a:gd name="connsiteX108" fmla="*/ 550833 w 2636807"/>
                <a:gd name="connsiteY108" fmla="*/ 764382 h 1309688"/>
                <a:gd name="connsiteX109" fmla="*/ 541308 w 2636807"/>
                <a:gd name="connsiteY109" fmla="*/ 740569 h 1309688"/>
                <a:gd name="connsiteX110" fmla="*/ 541308 w 2636807"/>
                <a:gd name="connsiteY110" fmla="*/ 740569 h 1309688"/>
                <a:gd name="connsiteX111" fmla="*/ 546070 w 2636807"/>
                <a:gd name="connsiteY111" fmla="*/ 792957 h 1309688"/>
                <a:gd name="connsiteX112" fmla="*/ 560358 w 2636807"/>
                <a:gd name="connsiteY112" fmla="*/ 809625 h 1309688"/>
                <a:gd name="connsiteX113" fmla="*/ 610364 w 2636807"/>
                <a:gd name="connsiteY113" fmla="*/ 814388 h 1309688"/>
                <a:gd name="connsiteX114" fmla="*/ 660370 w 2636807"/>
                <a:gd name="connsiteY114" fmla="*/ 802482 h 1309688"/>
                <a:gd name="connsiteX115" fmla="*/ 693708 w 2636807"/>
                <a:gd name="connsiteY115" fmla="*/ 797719 h 1309688"/>
                <a:gd name="connsiteX116" fmla="*/ 724664 w 2636807"/>
                <a:gd name="connsiteY116" fmla="*/ 804863 h 1309688"/>
                <a:gd name="connsiteX117" fmla="*/ 741333 w 2636807"/>
                <a:gd name="connsiteY117" fmla="*/ 831057 h 1309688"/>
                <a:gd name="connsiteX118" fmla="*/ 767527 w 2636807"/>
                <a:gd name="connsiteY118" fmla="*/ 831057 h 1309688"/>
                <a:gd name="connsiteX119" fmla="*/ 803245 w 2636807"/>
                <a:gd name="connsiteY119" fmla="*/ 826294 h 1309688"/>
                <a:gd name="connsiteX120" fmla="*/ 831820 w 2636807"/>
                <a:gd name="connsiteY120" fmla="*/ 835819 h 1309688"/>
                <a:gd name="connsiteX121" fmla="*/ 838964 w 2636807"/>
                <a:gd name="connsiteY121" fmla="*/ 881063 h 1309688"/>
                <a:gd name="connsiteX122" fmla="*/ 850870 w 2636807"/>
                <a:gd name="connsiteY122" fmla="*/ 919163 h 1309688"/>
                <a:gd name="connsiteX123" fmla="*/ 850870 w 2636807"/>
                <a:gd name="connsiteY123" fmla="*/ 935832 h 1309688"/>
                <a:gd name="connsiteX124" fmla="*/ 841345 w 2636807"/>
                <a:gd name="connsiteY124" fmla="*/ 952500 h 1309688"/>
                <a:gd name="connsiteX125" fmla="*/ 824677 w 2636807"/>
                <a:gd name="connsiteY125" fmla="*/ 962025 h 1309688"/>
                <a:gd name="connsiteX126" fmla="*/ 803245 w 2636807"/>
                <a:gd name="connsiteY126" fmla="*/ 966788 h 1309688"/>
                <a:gd name="connsiteX127" fmla="*/ 781814 w 2636807"/>
                <a:gd name="connsiteY127" fmla="*/ 966788 h 1309688"/>
                <a:gd name="connsiteX128" fmla="*/ 769908 w 2636807"/>
                <a:gd name="connsiteY128" fmla="*/ 976313 h 1309688"/>
                <a:gd name="connsiteX129" fmla="*/ 769908 w 2636807"/>
                <a:gd name="connsiteY129" fmla="*/ 976313 h 1309688"/>
                <a:gd name="connsiteX130" fmla="*/ 800864 w 2636807"/>
                <a:gd name="connsiteY130" fmla="*/ 978694 h 1309688"/>
                <a:gd name="connsiteX131" fmla="*/ 817533 w 2636807"/>
                <a:gd name="connsiteY131" fmla="*/ 990600 h 1309688"/>
                <a:gd name="connsiteX132" fmla="*/ 838964 w 2636807"/>
                <a:gd name="connsiteY132" fmla="*/ 981075 h 1309688"/>
                <a:gd name="connsiteX133" fmla="*/ 838964 w 2636807"/>
                <a:gd name="connsiteY133" fmla="*/ 981075 h 1309688"/>
                <a:gd name="connsiteX134" fmla="*/ 865158 w 2636807"/>
                <a:gd name="connsiteY134" fmla="*/ 983457 h 1309688"/>
                <a:gd name="connsiteX135" fmla="*/ 881827 w 2636807"/>
                <a:gd name="connsiteY135" fmla="*/ 971550 h 1309688"/>
                <a:gd name="connsiteX136" fmla="*/ 910402 w 2636807"/>
                <a:gd name="connsiteY136" fmla="*/ 1009650 h 1309688"/>
                <a:gd name="connsiteX137" fmla="*/ 910402 w 2636807"/>
                <a:gd name="connsiteY137" fmla="*/ 1050132 h 1309688"/>
                <a:gd name="connsiteX138" fmla="*/ 903258 w 2636807"/>
                <a:gd name="connsiteY138" fmla="*/ 1071563 h 1309688"/>
                <a:gd name="connsiteX139" fmla="*/ 881827 w 2636807"/>
                <a:gd name="connsiteY139" fmla="*/ 1092994 h 1309688"/>
                <a:gd name="connsiteX140" fmla="*/ 843727 w 2636807"/>
                <a:gd name="connsiteY140" fmla="*/ 1107282 h 1309688"/>
                <a:gd name="connsiteX141" fmla="*/ 829439 w 2636807"/>
                <a:gd name="connsiteY141" fmla="*/ 1123950 h 1309688"/>
                <a:gd name="connsiteX142" fmla="*/ 812770 w 2636807"/>
                <a:gd name="connsiteY142" fmla="*/ 1145382 h 1309688"/>
                <a:gd name="connsiteX143" fmla="*/ 784195 w 2636807"/>
                <a:gd name="connsiteY143" fmla="*/ 1152525 h 1309688"/>
                <a:gd name="connsiteX144" fmla="*/ 767527 w 2636807"/>
                <a:gd name="connsiteY144" fmla="*/ 1159669 h 1309688"/>
                <a:gd name="connsiteX145" fmla="*/ 753239 w 2636807"/>
                <a:gd name="connsiteY145" fmla="*/ 1162050 h 1309688"/>
                <a:gd name="connsiteX146" fmla="*/ 746095 w 2636807"/>
                <a:gd name="connsiteY146" fmla="*/ 1147763 h 1309688"/>
                <a:gd name="connsiteX147" fmla="*/ 746095 w 2636807"/>
                <a:gd name="connsiteY147" fmla="*/ 1147763 h 1309688"/>
                <a:gd name="connsiteX148" fmla="*/ 736570 w 2636807"/>
                <a:gd name="connsiteY148" fmla="*/ 1173957 h 1309688"/>
                <a:gd name="connsiteX149" fmla="*/ 717520 w 2636807"/>
                <a:gd name="connsiteY149" fmla="*/ 1188244 h 1309688"/>
                <a:gd name="connsiteX150" fmla="*/ 700852 w 2636807"/>
                <a:gd name="connsiteY150" fmla="*/ 1195388 h 1309688"/>
                <a:gd name="connsiteX151" fmla="*/ 700852 w 2636807"/>
                <a:gd name="connsiteY151" fmla="*/ 1173957 h 1309688"/>
                <a:gd name="connsiteX152" fmla="*/ 688945 w 2636807"/>
                <a:gd name="connsiteY152" fmla="*/ 1152525 h 1309688"/>
                <a:gd name="connsiteX153" fmla="*/ 691327 w 2636807"/>
                <a:gd name="connsiteY153" fmla="*/ 1197769 h 1309688"/>
                <a:gd name="connsiteX154" fmla="*/ 679420 w 2636807"/>
                <a:gd name="connsiteY154" fmla="*/ 1214438 h 1309688"/>
                <a:gd name="connsiteX155" fmla="*/ 669895 w 2636807"/>
                <a:gd name="connsiteY155" fmla="*/ 1204913 h 1309688"/>
                <a:gd name="connsiteX156" fmla="*/ 648464 w 2636807"/>
                <a:gd name="connsiteY156" fmla="*/ 1197769 h 1309688"/>
                <a:gd name="connsiteX157" fmla="*/ 631795 w 2636807"/>
                <a:gd name="connsiteY157" fmla="*/ 1193007 h 1309688"/>
                <a:gd name="connsiteX158" fmla="*/ 615127 w 2636807"/>
                <a:gd name="connsiteY158" fmla="*/ 1221582 h 1309688"/>
                <a:gd name="connsiteX159" fmla="*/ 617508 w 2636807"/>
                <a:gd name="connsiteY159" fmla="*/ 1250157 h 1309688"/>
                <a:gd name="connsiteX160" fmla="*/ 605602 w 2636807"/>
                <a:gd name="connsiteY160" fmla="*/ 1273969 h 1309688"/>
                <a:gd name="connsiteX161" fmla="*/ 577027 w 2636807"/>
                <a:gd name="connsiteY161" fmla="*/ 1281113 h 1309688"/>
                <a:gd name="connsiteX162" fmla="*/ 557977 w 2636807"/>
                <a:gd name="connsiteY162" fmla="*/ 1295400 h 1309688"/>
                <a:gd name="connsiteX163" fmla="*/ 515114 w 2636807"/>
                <a:gd name="connsiteY163" fmla="*/ 1309688 h 1309688"/>
                <a:gd name="connsiteX164" fmla="*/ 488920 w 2636807"/>
                <a:gd name="connsiteY164" fmla="*/ 1297782 h 1309688"/>
                <a:gd name="connsiteX165" fmla="*/ 472252 w 2636807"/>
                <a:gd name="connsiteY165" fmla="*/ 1288257 h 1309688"/>
                <a:gd name="connsiteX166" fmla="*/ 453202 w 2636807"/>
                <a:gd name="connsiteY166" fmla="*/ 1283494 h 1309688"/>
                <a:gd name="connsiteX167" fmla="*/ 431770 w 2636807"/>
                <a:gd name="connsiteY167" fmla="*/ 1266825 h 1309688"/>
                <a:gd name="connsiteX168" fmla="*/ 431770 w 2636807"/>
                <a:gd name="connsiteY168" fmla="*/ 1266825 h 1309688"/>
                <a:gd name="connsiteX169" fmla="*/ 431770 w 2636807"/>
                <a:gd name="connsiteY169" fmla="*/ 1266825 h 1309688"/>
                <a:gd name="connsiteX170" fmla="*/ 398433 w 2636807"/>
                <a:gd name="connsiteY170" fmla="*/ 1228725 h 1309688"/>
                <a:gd name="connsiteX171" fmla="*/ 388908 w 2636807"/>
                <a:gd name="connsiteY171" fmla="*/ 1216819 h 1309688"/>
                <a:gd name="connsiteX172" fmla="*/ 379383 w 2636807"/>
                <a:gd name="connsiteY172" fmla="*/ 1219200 h 1309688"/>
                <a:gd name="connsiteX173" fmla="*/ 379383 w 2636807"/>
                <a:gd name="connsiteY173" fmla="*/ 1204913 h 1309688"/>
                <a:gd name="connsiteX174" fmla="*/ 374620 w 2636807"/>
                <a:gd name="connsiteY174" fmla="*/ 1190625 h 1309688"/>
                <a:gd name="connsiteX175" fmla="*/ 357952 w 2636807"/>
                <a:gd name="connsiteY175" fmla="*/ 1195388 h 1309688"/>
                <a:gd name="connsiteX176" fmla="*/ 350808 w 2636807"/>
                <a:gd name="connsiteY176" fmla="*/ 1173957 h 1309688"/>
                <a:gd name="connsiteX177" fmla="*/ 336520 w 2636807"/>
                <a:gd name="connsiteY177" fmla="*/ 1154907 h 1309688"/>
                <a:gd name="connsiteX178" fmla="*/ 350808 w 2636807"/>
                <a:gd name="connsiteY178" fmla="*/ 1143000 h 1309688"/>
                <a:gd name="connsiteX179" fmla="*/ 343664 w 2636807"/>
                <a:gd name="connsiteY179" fmla="*/ 1119188 h 1309688"/>
                <a:gd name="connsiteX180" fmla="*/ 326995 w 2636807"/>
                <a:gd name="connsiteY180" fmla="*/ 1107282 h 1309688"/>
                <a:gd name="connsiteX181" fmla="*/ 334139 w 2636807"/>
                <a:gd name="connsiteY181" fmla="*/ 1090613 h 1309688"/>
                <a:gd name="connsiteX182" fmla="*/ 329377 w 2636807"/>
                <a:gd name="connsiteY182" fmla="*/ 1073944 h 1309688"/>
                <a:gd name="connsiteX183" fmla="*/ 315089 w 2636807"/>
                <a:gd name="connsiteY183" fmla="*/ 1059657 h 1309688"/>
                <a:gd name="connsiteX184" fmla="*/ 326995 w 2636807"/>
                <a:gd name="connsiteY184" fmla="*/ 1045369 h 1309688"/>
                <a:gd name="connsiteX185" fmla="*/ 324614 w 2636807"/>
                <a:gd name="connsiteY185" fmla="*/ 995363 h 1309688"/>
                <a:gd name="connsiteX186" fmla="*/ 319852 w 2636807"/>
                <a:gd name="connsiteY186" fmla="*/ 978694 h 1309688"/>
                <a:gd name="connsiteX187" fmla="*/ 365095 w 2636807"/>
                <a:gd name="connsiteY187" fmla="*/ 957263 h 1309688"/>
                <a:gd name="connsiteX188" fmla="*/ 346045 w 2636807"/>
                <a:gd name="connsiteY188" fmla="*/ 921544 h 1309688"/>
                <a:gd name="connsiteX189" fmla="*/ 307945 w 2636807"/>
                <a:gd name="connsiteY189" fmla="*/ 888207 h 1309688"/>
                <a:gd name="connsiteX190" fmla="*/ 303183 w 2636807"/>
                <a:gd name="connsiteY190" fmla="*/ 821532 h 1309688"/>
                <a:gd name="connsiteX191" fmla="*/ 322233 w 2636807"/>
                <a:gd name="connsiteY191" fmla="*/ 792957 h 1309688"/>
                <a:gd name="connsiteX192" fmla="*/ 322233 w 2636807"/>
                <a:gd name="connsiteY192" fmla="*/ 792957 h 1309688"/>
                <a:gd name="connsiteX193" fmla="*/ 305564 w 2636807"/>
                <a:gd name="connsiteY193" fmla="*/ 757238 h 1309688"/>
                <a:gd name="connsiteX194" fmla="*/ 284133 w 2636807"/>
                <a:gd name="connsiteY194" fmla="*/ 742950 h 1309688"/>
                <a:gd name="connsiteX195" fmla="*/ 276989 w 2636807"/>
                <a:gd name="connsiteY195" fmla="*/ 726282 h 1309688"/>
                <a:gd name="connsiteX196" fmla="*/ 260320 w 2636807"/>
                <a:gd name="connsiteY196" fmla="*/ 704850 h 1309688"/>
                <a:gd name="connsiteX197" fmla="*/ 241270 w 2636807"/>
                <a:gd name="connsiteY197" fmla="*/ 681038 h 1309688"/>
                <a:gd name="connsiteX198" fmla="*/ 215077 w 2636807"/>
                <a:gd name="connsiteY198" fmla="*/ 671513 h 1309688"/>
                <a:gd name="connsiteX199" fmla="*/ 138877 w 2636807"/>
                <a:gd name="connsiteY199" fmla="*/ 592932 h 1309688"/>
                <a:gd name="connsiteX200" fmla="*/ 53152 w 2636807"/>
                <a:gd name="connsiteY200" fmla="*/ 488157 h 1309688"/>
                <a:gd name="connsiteX201" fmla="*/ 29339 w 2636807"/>
                <a:gd name="connsiteY201" fmla="*/ 373857 h 1309688"/>
                <a:gd name="connsiteX202" fmla="*/ 10289 w 2636807"/>
                <a:gd name="connsiteY202" fmla="*/ 292894 h 1309688"/>
                <a:gd name="connsiteX203" fmla="*/ 5527 w 2636807"/>
                <a:gd name="connsiteY203" fmla="*/ 216694 h 1309688"/>
                <a:gd name="connsiteX204" fmla="*/ 764 w 2636807"/>
                <a:gd name="connsiteY204" fmla="*/ 69057 h 1309688"/>
                <a:gd name="connsiteX205" fmla="*/ 22196 w 2636807"/>
                <a:gd name="connsiteY205" fmla="*/ 0 h 1309688"/>
                <a:gd name="connsiteX206" fmla="*/ 2605852 w 2636807"/>
                <a:gd name="connsiteY206" fmla="*/ 4763 h 1309688"/>
                <a:gd name="connsiteX207" fmla="*/ 2636807 w 2636807"/>
                <a:gd name="connsiteY207" fmla="*/ 881062 h 1309688"/>
                <a:gd name="connsiteX0" fmla="*/ 2636807 w 2636807"/>
                <a:gd name="connsiteY0" fmla="*/ 881062 h 1309688"/>
                <a:gd name="connsiteX1" fmla="*/ 2034352 w 2636807"/>
                <a:gd name="connsiteY1" fmla="*/ 962025 h 1309688"/>
                <a:gd name="connsiteX2" fmla="*/ 1996252 w 2636807"/>
                <a:gd name="connsiteY2" fmla="*/ 931069 h 1309688"/>
                <a:gd name="connsiteX3" fmla="*/ 1962914 w 2636807"/>
                <a:gd name="connsiteY3" fmla="*/ 902494 h 1309688"/>
                <a:gd name="connsiteX4" fmla="*/ 1922433 w 2636807"/>
                <a:gd name="connsiteY4" fmla="*/ 881063 h 1309688"/>
                <a:gd name="connsiteX5" fmla="*/ 1905764 w 2636807"/>
                <a:gd name="connsiteY5" fmla="*/ 876300 h 1309688"/>
                <a:gd name="connsiteX6" fmla="*/ 1905764 w 2636807"/>
                <a:gd name="connsiteY6" fmla="*/ 876300 h 1309688"/>
                <a:gd name="connsiteX7" fmla="*/ 1934339 w 2636807"/>
                <a:gd name="connsiteY7" fmla="*/ 869157 h 1309688"/>
                <a:gd name="connsiteX8" fmla="*/ 1953389 w 2636807"/>
                <a:gd name="connsiteY8" fmla="*/ 862013 h 1309688"/>
                <a:gd name="connsiteX9" fmla="*/ 1934339 w 2636807"/>
                <a:gd name="connsiteY9" fmla="*/ 852488 h 1309688"/>
                <a:gd name="connsiteX10" fmla="*/ 1901002 w 2636807"/>
                <a:gd name="connsiteY10" fmla="*/ 842963 h 1309688"/>
                <a:gd name="connsiteX11" fmla="*/ 1872427 w 2636807"/>
                <a:gd name="connsiteY11" fmla="*/ 828675 h 1309688"/>
                <a:gd name="connsiteX12" fmla="*/ 1841470 w 2636807"/>
                <a:gd name="connsiteY12" fmla="*/ 812007 h 1309688"/>
                <a:gd name="connsiteX13" fmla="*/ 1820039 w 2636807"/>
                <a:gd name="connsiteY13" fmla="*/ 797719 h 1309688"/>
                <a:gd name="connsiteX14" fmla="*/ 1815277 w 2636807"/>
                <a:gd name="connsiteY14" fmla="*/ 778669 h 1309688"/>
                <a:gd name="connsiteX15" fmla="*/ 1843852 w 2636807"/>
                <a:gd name="connsiteY15" fmla="*/ 788194 h 1309688"/>
                <a:gd name="connsiteX16" fmla="*/ 1843852 w 2636807"/>
                <a:gd name="connsiteY16" fmla="*/ 788194 h 1309688"/>
                <a:gd name="connsiteX17" fmla="*/ 1872427 w 2636807"/>
                <a:gd name="connsiteY17" fmla="*/ 790575 h 1309688"/>
                <a:gd name="connsiteX18" fmla="*/ 1917670 w 2636807"/>
                <a:gd name="connsiteY18" fmla="*/ 800100 h 1309688"/>
                <a:gd name="connsiteX19" fmla="*/ 1917670 w 2636807"/>
                <a:gd name="connsiteY19" fmla="*/ 800100 h 1309688"/>
                <a:gd name="connsiteX20" fmla="*/ 1898620 w 2636807"/>
                <a:gd name="connsiteY20" fmla="*/ 769144 h 1309688"/>
                <a:gd name="connsiteX21" fmla="*/ 1862902 w 2636807"/>
                <a:gd name="connsiteY21" fmla="*/ 776288 h 1309688"/>
                <a:gd name="connsiteX22" fmla="*/ 1839089 w 2636807"/>
                <a:gd name="connsiteY22" fmla="*/ 769144 h 1309688"/>
                <a:gd name="connsiteX23" fmla="*/ 1812895 w 2636807"/>
                <a:gd name="connsiteY23" fmla="*/ 766763 h 1309688"/>
                <a:gd name="connsiteX24" fmla="*/ 1786702 w 2636807"/>
                <a:gd name="connsiteY24" fmla="*/ 776288 h 1309688"/>
                <a:gd name="connsiteX25" fmla="*/ 1758127 w 2636807"/>
                <a:gd name="connsiteY25" fmla="*/ 783432 h 1309688"/>
                <a:gd name="connsiteX26" fmla="*/ 1729552 w 2636807"/>
                <a:gd name="connsiteY26" fmla="*/ 783432 h 1309688"/>
                <a:gd name="connsiteX27" fmla="*/ 1703358 w 2636807"/>
                <a:gd name="connsiteY27" fmla="*/ 769144 h 1309688"/>
                <a:gd name="connsiteX28" fmla="*/ 1679545 w 2636807"/>
                <a:gd name="connsiteY28" fmla="*/ 781050 h 1309688"/>
                <a:gd name="connsiteX29" fmla="*/ 1665258 w 2636807"/>
                <a:gd name="connsiteY29" fmla="*/ 776288 h 1309688"/>
                <a:gd name="connsiteX30" fmla="*/ 1629539 w 2636807"/>
                <a:gd name="connsiteY30" fmla="*/ 783432 h 1309688"/>
                <a:gd name="connsiteX31" fmla="*/ 1593820 w 2636807"/>
                <a:gd name="connsiteY31" fmla="*/ 783432 h 1309688"/>
                <a:gd name="connsiteX32" fmla="*/ 1570008 w 2636807"/>
                <a:gd name="connsiteY32" fmla="*/ 778669 h 1309688"/>
                <a:gd name="connsiteX33" fmla="*/ 1548577 w 2636807"/>
                <a:gd name="connsiteY33" fmla="*/ 764382 h 1309688"/>
                <a:gd name="connsiteX34" fmla="*/ 1548577 w 2636807"/>
                <a:gd name="connsiteY34" fmla="*/ 750094 h 1309688"/>
                <a:gd name="connsiteX35" fmla="*/ 1524764 w 2636807"/>
                <a:gd name="connsiteY35" fmla="*/ 785813 h 1309688"/>
                <a:gd name="connsiteX36" fmla="*/ 1529527 w 2636807"/>
                <a:gd name="connsiteY36" fmla="*/ 807244 h 1309688"/>
                <a:gd name="connsiteX37" fmla="*/ 1534289 w 2636807"/>
                <a:gd name="connsiteY37" fmla="*/ 823913 h 1309688"/>
                <a:gd name="connsiteX38" fmla="*/ 1579533 w 2636807"/>
                <a:gd name="connsiteY38" fmla="*/ 809625 h 1309688"/>
                <a:gd name="connsiteX39" fmla="*/ 1615252 w 2636807"/>
                <a:gd name="connsiteY39" fmla="*/ 807244 h 1309688"/>
                <a:gd name="connsiteX40" fmla="*/ 1655733 w 2636807"/>
                <a:gd name="connsiteY40" fmla="*/ 800100 h 1309688"/>
                <a:gd name="connsiteX41" fmla="*/ 1677164 w 2636807"/>
                <a:gd name="connsiteY41" fmla="*/ 800100 h 1309688"/>
                <a:gd name="connsiteX42" fmla="*/ 1703358 w 2636807"/>
                <a:gd name="connsiteY42" fmla="*/ 797719 h 1309688"/>
                <a:gd name="connsiteX43" fmla="*/ 1729552 w 2636807"/>
                <a:gd name="connsiteY43" fmla="*/ 814388 h 1309688"/>
                <a:gd name="connsiteX44" fmla="*/ 1750983 w 2636807"/>
                <a:gd name="connsiteY44" fmla="*/ 814388 h 1309688"/>
                <a:gd name="connsiteX45" fmla="*/ 1781939 w 2636807"/>
                <a:gd name="connsiteY45" fmla="*/ 823913 h 1309688"/>
                <a:gd name="connsiteX46" fmla="*/ 1796227 w 2636807"/>
                <a:gd name="connsiteY46" fmla="*/ 833438 h 1309688"/>
                <a:gd name="connsiteX47" fmla="*/ 1796227 w 2636807"/>
                <a:gd name="connsiteY47" fmla="*/ 852488 h 1309688"/>
                <a:gd name="connsiteX48" fmla="*/ 1724789 w 2636807"/>
                <a:gd name="connsiteY48" fmla="*/ 850107 h 1309688"/>
                <a:gd name="connsiteX49" fmla="*/ 1636683 w 2636807"/>
                <a:gd name="connsiteY49" fmla="*/ 859632 h 1309688"/>
                <a:gd name="connsiteX50" fmla="*/ 1550958 w 2636807"/>
                <a:gd name="connsiteY50" fmla="*/ 866775 h 1309688"/>
                <a:gd name="connsiteX51" fmla="*/ 1441420 w 2636807"/>
                <a:gd name="connsiteY51" fmla="*/ 890588 h 1309688"/>
                <a:gd name="connsiteX52" fmla="*/ 1341408 w 2636807"/>
                <a:gd name="connsiteY52" fmla="*/ 919163 h 1309688"/>
                <a:gd name="connsiteX53" fmla="*/ 1253302 w 2636807"/>
                <a:gd name="connsiteY53" fmla="*/ 962025 h 1309688"/>
                <a:gd name="connsiteX54" fmla="*/ 1193770 w 2636807"/>
                <a:gd name="connsiteY54" fmla="*/ 995363 h 1309688"/>
                <a:gd name="connsiteX55" fmla="*/ 1115189 w 2636807"/>
                <a:gd name="connsiteY55" fmla="*/ 1021557 h 1309688"/>
                <a:gd name="connsiteX56" fmla="*/ 1027083 w 2636807"/>
                <a:gd name="connsiteY56" fmla="*/ 1052513 h 1309688"/>
                <a:gd name="connsiteX57" fmla="*/ 993745 w 2636807"/>
                <a:gd name="connsiteY57" fmla="*/ 1064419 h 1309688"/>
                <a:gd name="connsiteX58" fmla="*/ 972314 w 2636807"/>
                <a:gd name="connsiteY58" fmla="*/ 1057275 h 1309688"/>
                <a:gd name="connsiteX59" fmla="*/ 981839 w 2636807"/>
                <a:gd name="connsiteY59" fmla="*/ 1033463 h 1309688"/>
                <a:gd name="connsiteX60" fmla="*/ 996127 w 2636807"/>
                <a:gd name="connsiteY60" fmla="*/ 1016794 h 1309688"/>
                <a:gd name="connsiteX61" fmla="*/ 1008033 w 2636807"/>
                <a:gd name="connsiteY61" fmla="*/ 997744 h 1309688"/>
                <a:gd name="connsiteX62" fmla="*/ 1008033 w 2636807"/>
                <a:gd name="connsiteY62" fmla="*/ 997744 h 1309688"/>
                <a:gd name="connsiteX63" fmla="*/ 1038989 w 2636807"/>
                <a:gd name="connsiteY63" fmla="*/ 976313 h 1309688"/>
                <a:gd name="connsiteX64" fmla="*/ 1060420 w 2636807"/>
                <a:gd name="connsiteY64" fmla="*/ 983457 h 1309688"/>
                <a:gd name="connsiteX65" fmla="*/ 1069945 w 2636807"/>
                <a:gd name="connsiteY65" fmla="*/ 1012032 h 1309688"/>
                <a:gd name="connsiteX66" fmla="*/ 1086614 w 2636807"/>
                <a:gd name="connsiteY66" fmla="*/ 1009650 h 1309688"/>
                <a:gd name="connsiteX67" fmla="*/ 1084233 w 2636807"/>
                <a:gd name="connsiteY67" fmla="*/ 990600 h 1309688"/>
                <a:gd name="connsiteX68" fmla="*/ 1084233 w 2636807"/>
                <a:gd name="connsiteY68" fmla="*/ 990600 h 1309688"/>
                <a:gd name="connsiteX69" fmla="*/ 1093758 w 2636807"/>
                <a:gd name="connsiteY69" fmla="*/ 962025 h 1309688"/>
                <a:gd name="connsiteX70" fmla="*/ 1112808 w 2636807"/>
                <a:gd name="connsiteY70" fmla="*/ 952500 h 1309688"/>
                <a:gd name="connsiteX71" fmla="*/ 1091377 w 2636807"/>
                <a:gd name="connsiteY71" fmla="*/ 954882 h 1309688"/>
                <a:gd name="connsiteX72" fmla="*/ 1048514 w 2636807"/>
                <a:gd name="connsiteY72" fmla="*/ 964407 h 1309688"/>
                <a:gd name="connsiteX73" fmla="*/ 1027083 w 2636807"/>
                <a:gd name="connsiteY73" fmla="*/ 957263 h 1309688"/>
                <a:gd name="connsiteX74" fmla="*/ 998508 w 2636807"/>
                <a:gd name="connsiteY74" fmla="*/ 957263 h 1309688"/>
                <a:gd name="connsiteX75" fmla="*/ 988983 w 2636807"/>
                <a:gd name="connsiteY75" fmla="*/ 947738 h 1309688"/>
                <a:gd name="connsiteX76" fmla="*/ 1012795 w 2636807"/>
                <a:gd name="connsiteY76" fmla="*/ 935832 h 1309688"/>
                <a:gd name="connsiteX77" fmla="*/ 1062802 w 2636807"/>
                <a:gd name="connsiteY77" fmla="*/ 923925 h 1309688"/>
                <a:gd name="connsiteX78" fmla="*/ 1093758 w 2636807"/>
                <a:gd name="connsiteY78" fmla="*/ 916782 h 1309688"/>
                <a:gd name="connsiteX79" fmla="*/ 1117570 w 2636807"/>
                <a:gd name="connsiteY79" fmla="*/ 900113 h 1309688"/>
                <a:gd name="connsiteX80" fmla="*/ 1196152 w 2636807"/>
                <a:gd name="connsiteY80" fmla="*/ 883444 h 1309688"/>
                <a:gd name="connsiteX81" fmla="*/ 1215202 w 2636807"/>
                <a:gd name="connsiteY81" fmla="*/ 871538 h 1309688"/>
                <a:gd name="connsiteX82" fmla="*/ 1184245 w 2636807"/>
                <a:gd name="connsiteY82" fmla="*/ 866775 h 1309688"/>
                <a:gd name="connsiteX83" fmla="*/ 1115189 w 2636807"/>
                <a:gd name="connsiteY83" fmla="*/ 883444 h 1309688"/>
                <a:gd name="connsiteX84" fmla="*/ 1072327 w 2636807"/>
                <a:gd name="connsiteY84" fmla="*/ 895350 h 1309688"/>
                <a:gd name="connsiteX85" fmla="*/ 1048514 w 2636807"/>
                <a:gd name="connsiteY85" fmla="*/ 912019 h 1309688"/>
                <a:gd name="connsiteX86" fmla="*/ 1005652 w 2636807"/>
                <a:gd name="connsiteY86" fmla="*/ 919163 h 1309688"/>
                <a:gd name="connsiteX87" fmla="*/ 984220 w 2636807"/>
                <a:gd name="connsiteY87" fmla="*/ 914400 h 1309688"/>
                <a:gd name="connsiteX88" fmla="*/ 960408 w 2636807"/>
                <a:gd name="connsiteY88" fmla="*/ 919163 h 1309688"/>
                <a:gd name="connsiteX89" fmla="*/ 941358 w 2636807"/>
                <a:gd name="connsiteY89" fmla="*/ 904875 h 1309688"/>
                <a:gd name="connsiteX90" fmla="*/ 919927 w 2636807"/>
                <a:gd name="connsiteY90" fmla="*/ 897732 h 1309688"/>
                <a:gd name="connsiteX91" fmla="*/ 888970 w 2636807"/>
                <a:gd name="connsiteY91" fmla="*/ 897732 h 1309688"/>
                <a:gd name="connsiteX92" fmla="*/ 869920 w 2636807"/>
                <a:gd name="connsiteY92" fmla="*/ 904875 h 1309688"/>
                <a:gd name="connsiteX93" fmla="*/ 869920 w 2636807"/>
                <a:gd name="connsiteY93" fmla="*/ 885825 h 1309688"/>
                <a:gd name="connsiteX94" fmla="*/ 862777 w 2636807"/>
                <a:gd name="connsiteY94" fmla="*/ 859632 h 1309688"/>
                <a:gd name="connsiteX95" fmla="*/ 855633 w 2636807"/>
                <a:gd name="connsiteY95" fmla="*/ 828675 h 1309688"/>
                <a:gd name="connsiteX96" fmla="*/ 860395 w 2636807"/>
                <a:gd name="connsiteY96" fmla="*/ 800100 h 1309688"/>
                <a:gd name="connsiteX97" fmla="*/ 874683 w 2636807"/>
                <a:gd name="connsiteY97" fmla="*/ 778669 h 1309688"/>
                <a:gd name="connsiteX98" fmla="*/ 843727 w 2636807"/>
                <a:gd name="connsiteY98" fmla="*/ 804863 h 1309688"/>
                <a:gd name="connsiteX99" fmla="*/ 817533 w 2636807"/>
                <a:gd name="connsiteY99" fmla="*/ 804863 h 1309688"/>
                <a:gd name="connsiteX100" fmla="*/ 784195 w 2636807"/>
                <a:gd name="connsiteY100" fmla="*/ 807244 h 1309688"/>
                <a:gd name="connsiteX101" fmla="*/ 755620 w 2636807"/>
                <a:gd name="connsiteY101" fmla="*/ 800100 h 1309688"/>
                <a:gd name="connsiteX102" fmla="*/ 731808 w 2636807"/>
                <a:gd name="connsiteY102" fmla="*/ 778669 h 1309688"/>
                <a:gd name="connsiteX103" fmla="*/ 707995 w 2636807"/>
                <a:gd name="connsiteY103" fmla="*/ 771525 h 1309688"/>
                <a:gd name="connsiteX104" fmla="*/ 662752 w 2636807"/>
                <a:gd name="connsiteY104" fmla="*/ 778669 h 1309688"/>
                <a:gd name="connsiteX105" fmla="*/ 619889 w 2636807"/>
                <a:gd name="connsiteY105" fmla="*/ 785813 h 1309688"/>
                <a:gd name="connsiteX106" fmla="*/ 574645 w 2636807"/>
                <a:gd name="connsiteY106" fmla="*/ 792957 h 1309688"/>
                <a:gd name="connsiteX107" fmla="*/ 555595 w 2636807"/>
                <a:gd name="connsiteY107" fmla="*/ 781050 h 1309688"/>
                <a:gd name="connsiteX108" fmla="*/ 550833 w 2636807"/>
                <a:gd name="connsiteY108" fmla="*/ 764382 h 1309688"/>
                <a:gd name="connsiteX109" fmla="*/ 541308 w 2636807"/>
                <a:gd name="connsiteY109" fmla="*/ 740569 h 1309688"/>
                <a:gd name="connsiteX110" fmla="*/ 541308 w 2636807"/>
                <a:gd name="connsiteY110" fmla="*/ 740569 h 1309688"/>
                <a:gd name="connsiteX111" fmla="*/ 546070 w 2636807"/>
                <a:gd name="connsiteY111" fmla="*/ 792957 h 1309688"/>
                <a:gd name="connsiteX112" fmla="*/ 560358 w 2636807"/>
                <a:gd name="connsiteY112" fmla="*/ 809625 h 1309688"/>
                <a:gd name="connsiteX113" fmla="*/ 610364 w 2636807"/>
                <a:gd name="connsiteY113" fmla="*/ 814388 h 1309688"/>
                <a:gd name="connsiteX114" fmla="*/ 660370 w 2636807"/>
                <a:gd name="connsiteY114" fmla="*/ 802482 h 1309688"/>
                <a:gd name="connsiteX115" fmla="*/ 693708 w 2636807"/>
                <a:gd name="connsiteY115" fmla="*/ 797719 h 1309688"/>
                <a:gd name="connsiteX116" fmla="*/ 724664 w 2636807"/>
                <a:gd name="connsiteY116" fmla="*/ 804863 h 1309688"/>
                <a:gd name="connsiteX117" fmla="*/ 741333 w 2636807"/>
                <a:gd name="connsiteY117" fmla="*/ 831057 h 1309688"/>
                <a:gd name="connsiteX118" fmla="*/ 767527 w 2636807"/>
                <a:gd name="connsiteY118" fmla="*/ 831057 h 1309688"/>
                <a:gd name="connsiteX119" fmla="*/ 803245 w 2636807"/>
                <a:gd name="connsiteY119" fmla="*/ 826294 h 1309688"/>
                <a:gd name="connsiteX120" fmla="*/ 831820 w 2636807"/>
                <a:gd name="connsiteY120" fmla="*/ 835819 h 1309688"/>
                <a:gd name="connsiteX121" fmla="*/ 838964 w 2636807"/>
                <a:gd name="connsiteY121" fmla="*/ 881063 h 1309688"/>
                <a:gd name="connsiteX122" fmla="*/ 850870 w 2636807"/>
                <a:gd name="connsiteY122" fmla="*/ 919163 h 1309688"/>
                <a:gd name="connsiteX123" fmla="*/ 850870 w 2636807"/>
                <a:gd name="connsiteY123" fmla="*/ 935832 h 1309688"/>
                <a:gd name="connsiteX124" fmla="*/ 841345 w 2636807"/>
                <a:gd name="connsiteY124" fmla="*/ 952500 h 1309688"/>
                <a:gd name="connsiteX125" fmla="*/ 824677 w 2636807"/>
                <a:gd name="connsiteY125" fmla="*/ 962025 h 1309688"/>
                <a:gd name="connsiteX126" fmla="*/ 803245 w 2636807"/>
                <a:gd name="connsiteY126" fmla="*/ 966788 h 1309688"/>
                <a:gd name="connsiteX127" fmla="*/ 781814 w 2636807"/>
                <a:gd name="connsiteY127" fmla="*/ 966788 h 1309688"/>
                <a:gd name="connsiteX128" fmla="*/ 769908 w 2636807"/>
                <a:gd name="connsiteY128" fmla="*/ 976313 h 1309688"/>
                <a:gd name="connsiteX129" fmla="*/ 769908 w 2636807"/>
                <a:gd name="connsiteY129" fmla="*/ 976313 h 1309688"/>
                <a:gd name="connsiteX130" fmla="*/ 800864 w 2636807"/>
                <a:gd name="connsiteY130" fmla="*/ 978694 h 1309688"/>
                <a:gd name="connsiteX131" fmla="*/ 817533 w 2636807"/>
                <a:gd name="connsiteY131" fmla="*/ 990600 h 1309688"/>
                <a:gd name="connsiteX132" fmla="*/ 838964 w 2636807"/>
                <a:gd name="connsiteY132" fmla="*/ 981075 h 1309688"/>
                <a:gd name="connsiteX133" fmla="*/ 838964 w 2636807"/>
                <a:gd name="connsiteY133" fmla="*/ 981075 h 1309688"/>
                <a:gd name="connsiteX134" fmla="*/ 865158 w 2636807"/>
                <a:gd name="connsiteY134" fmla="*/ 983457 h 1309688"/>
                <a:gd name="connsiteX135" fmla="*/ 881827 w 2636807"/>
                <a:gd name="connsiteY135" fmla="*/ 971550 h 1309688"/>
                <a:gd name="connsiteX136" fmla="*/ 910402 w 2636807"/>
                <a:gd name="connsiteY136" fmla="*/ 1009650 h 1309688"/>
                <a:gd name="connsiteX137" fmla="*/ 910402 w 2636807"/>
                <a:gd name="connsiteY137" fmla="*/ 1050132 h 1309688"/>
                <a:gd name="connsiteX138" fmla="*/ 903258 w 2636807"/>
                <a:gd name="connsiteY138" fmla="*/ 1071563 h 1309688"/>
                <a:gd name="connsiteX139" fmla="*/ 881827 w 2636807"/>
                <a:gd name="connsiteY139" fmla="*/ 1092994 h 1309688"/>
                <a:gd name="connsiteX140" fmla="*/ 843727 w 2636807"/>
                <a:gd name="connsiteY140" fmla="*/ 1107282 h 1309688"/>
                <a:gd name="connsiteX141" fmla="*/ 829439 w 2636807"/>
                <a:gd name="connsiteY141" fmla="*/ 1123950 h 1309688"/>
                <a:gd name="connsiteX142" fmla="*/ 812770 w 2636807"/>
                <a:gd name="connsiteY142" fmla="*/ 1145382 h 1309688"/>
                <a:gd name="connsiteX143" fmla="*/ 784195 w 2636807"/>
                <a:gd name="connsiteY143" fmla="*/ 1152525 h 1309688"/>
                <a:gd name="connsiteX144" fmla="*/ 767527 w 2636807"/>
                <a:gd name="connsiteY144" fmla="*/ 1159669 h 1309688"/>
                <a:gd name="connsiteX145" fmla="*/ 753239 w 2636807"/>
                <a:gd name="connsiteY145" fmla="*/ 1162050 h 1309688"/>
                <a:gd name="connsiteX146" fmla="*/ 746095 w 2636807"/>
                <a:gd name="connsiteY146" fmla="*/ 1147763 h 1309688"/>
                <a:gd name="connsiteX147" fmla="*/ 746095 w 2636807"/>
                <a:gd name="connsiteY147" fmla="*/ 1147763 h 1309688"/>
                <a:gd name="connsiteX148" fmla="*/ 736570 w 2636807"/>
                <a:gd name="connsiteY148" fmla="*/ 1173957 h 1309688"/>
                <a:gd name="connsiteX149" fmla="*/ 717520 w 2636807"/>
                <a:gd name="connsiteY149" fmla="*/ 1188244 h 1309688"/>
                <a:gd name="connsiteX150" fmla="*/ 700852 w 2636807"/>
                <a:gd name="connsiteY150" fmla="*/ 1195388 h 1309688"/>
                <a:gd name="connsiteX151" fmla="*/ 700852 w 2636807"/>
                <a:gd name="connsiteY151" fmla="*/ 1173957 h 1309688"/>
                <a:gd name="connsiteX152" fmla="*/ 688945 w 2636807"/>
                <a:gd name="connsiteY152" fmla="*/ 1152525 h 1309688"/>
                <a:gd name="connsiteX153" fmla="*/ 691327 w 2636807"/>
                <a:gd name="connsiteY153" fmla="*/ 1197769 h 1309688"/>
                <a:gd name="connsiteX154" fmla="*/ 679420 w 2636807"/>
                <a:gd name="connsiteY154" fmla="*/ 1214438 h 1309688"/>
                <a:gd name="connsiteX155" fmla="*/ 669895 w 2636807"/>
                <a:gd name="connsiteY155" fmla="*/ 1204913 h 1309688"/>
                <a:gd name="connsiteX156" fmla="*/ 648464 w 2636807"/>
                <a:gd name="connsiteY156" fmla="*/ 1197769 h 1309688"/>
                <a:gd name="connsiteX157" fmla="*/ 631795 w 2636807"/>
                <a:gd name="connsiteY157" fmla="*/ 1193007 h 1309688"/>
                <a:gd name="connsiteX158" fmla="*/ 615127 w 2636807"/>
                <a:gd name="connsiteY158" fmla="*/ 1221582 h 1309688"/>
                <a:gd name="connsiteX159" fmla="*/ 617508 w 2636807"/>
                <a:gd name="connsiteY159" fmla="*/ 1250157 h 1309688"/>
                <a:gd name="connsiteX160" fmla="*/ 605602 w 2636807"/>
                <a:gd name="connsiteY160" fmla="*/ 1273969 h 1309688"/>
                <a:gd name="connsiteX161" fmla="*/ 577027 w 2636807"/>
                <a:gd name="connsiteY161" fmla="*/ 1281113 h 1309688"/>
                <a:gd name="connsiteX162" fmla="*/ 557977 w 2636807"/>
                <a:gd name="connsiteY162" fmla="*/ 1295400 h 1309688"/>
                <a:gd name="connsiteX163" fmla="*/ 515114 w 2636807"/>
                <a:gd name="connsiteY163" fmla="*/ 1309688 h 1309688"/>
                <a:gd name="connsiteX164" fmla="*/ 488920 w 2636807"/>
                <a:gd name="connsiteY164" fmla="*/ 1297782 h 1309688"/>
                <a:gd name="connsiteX165" fmla="*/ 472252 w 2636807"/>
                <a:gd name="connsiteY165" fmla="*/ 1288257 h 1309688"/>
                <a:gd name="connsiteX166" fmla="*/ 453202 w 2636807"/>
                <a:gd name="connsiteY166" fmla="*/ 1283494 h 1309688"/>
                <a:gd name="connsiteX167" fmla="*/ 431770 w 2636807"/>
                <a:gd name="connsiteY167" fmla="*/ 1266825 h 1309688"/>
                <a:gd name="connsiteX168" fmla="*/ 431770 w 2636807"/>
                <a:gd name="connsiteY168" fmla="*/ 1266825 h 1309688"/>
                <a:gd name="connsiteX169" fmla="*/ 431770 w 2636807"/>
                <a:gd name="connsiteY169" fmla="*/ 1266825 h 1309688"/>
                <a:gd name="connsiteX170" fmla="*/ 398433 w 2636807"/>
                <a:gd name="connsiteY170" fmla="*/ 1228725 h 1309688"/>
                <a:gd name="connsiteX171" fmla="*/ 388908 w 2636807"/>
                <a:gd name="connsiteY171" fmla="*/ 1216819 h 1309688"/>
                <a:gd name="connsiteX172" fmla="*/ 379383 w 2636807"/>
                <a:gd name="connsiteY172" fmla="*/ 1219200 h 1309688"/>
                <a:gd name="connsiteX173" fmla="*/ 379383 w 2636807"/>
                <a:gd name="connsiteY173" fmla="*/ 1204913 h 1309688"/>
                <a:gd name="connsiteX174" fmla="*/ 374620 w 2636807"/>
                <a:gd name="connsiteY174" fmla="*/ 1190625 h 1309688"/>
                <a:gd name="connsiteX175" fmla="*/ 357952 w 2636807"/>
                <a:gd name="connsiteY175" fmla="*/ 1195388 h 1309688"/>
                <a:gd name="connsiteX176" fmla="*/ 350808 w 2636807"/>
                <a:gd name="connsiteY176" fmla="*/ 1173957 h 1309688"/>
                <a:gd name="connsiteX177" fmla="*/ 336520 w 2636807"/>
                <a:gd name="connsiteY177" fmla="*/ 1154907 h 1309688"/>
                <a:gd name="connsiteX178" fmla="*/ 350808 w 2636807"/>
                <a:gd name="connsiteY178" fmla="*/ 1143000 h 1309688"/>
                <a:gd name="connsiteX179" fmla="*/ 343664 w 2636807"/>
                <a:gd name="connsiteY179" fmla="*/ 1119188 h 1309688"/>
                <a:gd name="connsiteX180" fmla="*/ 326995 w 2636807"/>
                <a:gd name="connsiteY180" fmla="*/ 1107282 h 1309688"/>
                <a:gd name="connsiteX181" fmla="*/ 334139 w 2636807"/>
                <a:gd name="connsiteY181" fmla="*/ 1090613 h 1309688"/>
                <a:gd name="connsiteX182" fmla="*/ 329377 w 2636807"/>
                <a:gd name="connsiteY182" fmla="*/ 1073944 h 1309688"/>
                <a:gd name="connsiteX183" fmla="*/ 315089 w 2636807"/>
                <a:gd name="connsiteY183" fmla="*/ 1059657 h 1309688"/>
                <a:gd name="connsiteX184" fmla="*/ 326995 w 2636807"/>
                <a:gd name="connsiteY184" fmla="*/ 1045369 h 1309688"/>
                <a:gd name="connsiteX185" fmla="*/ 324614 w 2636807"/>
                <a:gd name="connsiteY185" fmla="*/ 995363 h 1309688"/>
                <a:gd name="connsiteX186" fmla="*/ 403196 w 2636807"/>
                <a:gd name="connsiteY186" fmla="*/ 997744 h 1309688"/>
                <a:gd name="connsiteX187" fmla="*/ 365095 w 2636807"/>
                <a:gd name="connsiteY187" fmla="*/ 957263 h 1309688"/>
                <a:gd name="connsiteX188" fmla="*/ 346045 w 2636807"/>
                <a:gd name="connsiteY188" fmla="*/ 921544 h 1309688"/>
                <a:gd name="connsiteX189" fmla="*/ 307945 w 2636807"/>
                <a:gd name="connsiteY189" fmla="*/ 888207 h 1309688"/>
                <a:gd name="connsiteX190" fmla="*/ 303183 w 2636807"/>
                <a:gd name="connsiteY190" fmla="*/ 821532 h 1309688"/>
                <a:gd name="connsiteX191" fmla="*/ 322233 w 2636807"/>
                <a:gd name="connsiteY191" fmla="*/ 792957 h 1309688"/>
                <a:gd name="connsiteX192" fmla="*/ 322233 w 2636807"/>
                <a:gd name="connsiteY192" fmla="*/ 792957 h 1309688"/>
                <a:gd name="connsiteX193" fmla="*/ 305564 w 2636807"/>
                <a:gd name="connsiteY193" fmla="*/ 757238 h 1309688"/>
                <a:gd name="connsiteX194" fmla="*/ 284133 w 2636807"/>
                <a:gd name="connsiteY194" fmla="*/ 742950 h 1309688"/>
                <a:gd name="connsiteX195" fmla="*/ 276989 w 2636807"/>
                <a:gd name="connsiteY195" fmla="*/ 726282 h 1309688"/>
                <a:gd name="connsiteX196" fmla="*/ 260320 w 2636807"/>
                <a:gd name="connsiteY196" fmla="*/ 704850 h 1309688"/>
                <a:gd name="connsiteX197" fmla="*/ 241270 w 2636807"/>
                <a:gd name="connsiteY197" fmla="*/ 681038 h 1309688"/>
                <a:gd name="connsiteX198" fmla="*/ 215077 w 2636807"/>
                <a:gd name="connsiteY198" fmla="*/ 671513 h 1309688"/>
                <a:gd name="connsiteX199" fmla="*/ 138877 w 2636807"/>
                <a:gd name="connsiteY199" fmla="*/ 592932 h 1309688"/>
                <a:gd name="connsiteX200" fmla="*/ 53152 w 2636807"/>
                <a:gd name="connsiteY200" fmla="*/ 488157 h 1309688"/>
                <a:gd name="connsiteX201" fmla="*/ 29339 w 2636807"/>
                <a:gd name="connsiteY201" fmla="*/ 373857 h 1309688"/>
                <a:gd name="connsiteX202" fmla="*/ 10289 w 2636807"/>
                <a:gd name="connsiteY202" fmla="*/ 292894 h 1309688"/>
                <a:gd name="connsiteX203" fmla="*/ 5527 w 2636807"/>
                <a:gd name="connsiteY203" fmla="*/ 216694 h 1309688"/>
                <a:gd name="connsiteX204" fmla="*/ 764 w 2636807"/>
                <a:gd name="connsiteY204" fmla="*/ 69057 h 1309688"/>
                <a:gd name="connsiteX205" fmla="*/ 22196 w 2636807"/>
                <a:gd name="connsiteY205" fmla="*/ 0 h 1309688"/>
                <a:gd name="connsiteX206" fmla="*/ 2605852 w 2636807"/>
                <a:gd name="connsiteY206" fmla="*/ 4763 h 1309688"/>
                <a:gd name="connsiteX207" fmla="*/ 2636807 w 2636807"/>
                <a:gd name="connsiteY207" fmla="*/ 881062 h 1309688"/>
                <a:gd name="connsiteX0" fmla="*/ 2636807 w 2636807"/>
                <a:gd name="connsiteY0" fmla="*/ 881062 h 1309688"/>
                <a:gd name="connsiteX1" fmla="*/ 2034352 w 2636807"/>
                <a:gd name="connsiteY1" fmla="*/ 962025 h 1309688"/>
                <a:gd name="connsiteX2" fmla="*/ 1996252 w 2636807"/>
                <a:gd name="connsiteY2" fmla="*/ 931069 h 1309688"/>
                <a:gd name="connsiteX3" fmla="*/ 1962914 w 2636807"/>
                <a:gd name="connsiteY3" fmla="*/ 902494 h 1309688"/>
                <a:gd name="connsiteX4" fmla="*/ 1922433 w 2636807"/>
                <a:gd name="connsiteY4" fmla="*/ 881063 h 1309688"/>
                <a:gd name="connsiteX5" fmla="*/ 1905764 w 2636807"/>
                <a:gd name="connsiteY5" fmla="*/ 876300 h 1309688"/>
                <a:gd name="connsiteX6" fmla="*/ 1905764 w 2636807"/>
                <a:gd name="connsiteY6" fmla="*/ 876300 h 1309688"/>
                <a:gd name="connsiteX7" fmla="*/ 1934339 w 2636807"/>
                <a:gd name="connsiteY7" fmla="*/ 869157 h 1309688"/>
                <a:gd name="connsiteX8" fmla="*/ 1953389 w 2636807"/>
                <a:gd name="connsiteY8" fmla="*/ 862013 h 1309688"/>
                <a:gd name="connsiteX9" fmla="*/ 1934339 w 2636807"/>
                <a:gd name="connsiteY9" fmla="*/ 852488 h 1309688"/>
                <a:gd name="connsiteX10" fmla="*/ 1901002 w 2636807"/>
                <a:gd name="connsiteY10" fmla="*/ 842963 h 1309688"/>
                <a:gd name="connsiteX11" fmla="*/ 1872427 w 2636807"/>
                <a:gd name="connsiteY11" fmla="*/ 828675 h 1309688"/>
                <a:gd name="connsiteX12" fmla="*/ 1841470 w 2636807"/>
                <a:gd name="connsiteY12" fmla="*/ 812007 h 1309688"/>
                <a:gd name="connsiteX13" fmla="*/ 1820039 w 2636807"/>
                <a:gd name="connsiteY13" fmla="*/ 797719 h 1309688"/>
                <a:gd name="connsiteX14" fmla="*/ 1815277 w 2636807"/>
                <a:gd name="connsiteY14" fmla="*/ 778669 h 1309688"/>
                <a:gd name="connsiteX15" fmla="*/ 1843852 w 2636807"/>
                <a:gd name="connsiteY15" fmla="*/ 788194 h 1309688"/>
                <a:gd name="connsiteX16" fmla="*/ 1843852 w 2636807"/>
                <a:gd name="connsiteY16" fmla="*/ 788194 h 1309688"/>
                <a:gd name="connsiteX17" fmla="*/ 1872427 w 2636807"/>
                <a:gd name="connsiteY17" fmla="*/ 790575 h 1309688"/>
                <a:gd name="connsiteX18" fmla="*/ 1917670 w 2636807"/>
                <a:gd name="connsiteY18" fmla="*/ 800100 h 1309688"/>
                <a:gd name="connsiteX19" fmla="*/ 1917670 w 2636807"/>
                <a:gd name="connsiteY19" fmla="*/ 800100 h 1309688"/>
                <a:gd name="connsiteX20" fmla="*/ 1898620 w 2636807"/>
                <a:gd name="connsiteY20" fmla="*/ 769144 h 1309688"/>
                <a:gd name="connsiteX21" fmla="*/ 1862902 w 2636807"/>
                <a:gd name="connsiteY21" fmla="*/ 776288 h 1309688"/>
                <a:gd name="connsiteX22" fmla="*/ 1839089 w 2636807"/>
                <a:gd name="connsiteY22" fmla="*/ 769144 h 1309688"/>
                <a:gd name="connsiteX23" fmla="*/ 1812895 w 2636807"/>
                <a:gd name="connsiteY23" fmla="*/ 766763 h 1309688"/>
                <a:gd name="connsiteX24" fmla="*/ 1786702 w 2636807"/>
                <a:gd name="connsiteY24" fmla="*/ 776288 h 1309688"/>
                <a:gd name="connsiteX25" fmla="*/ 1758127 w 2636807"/>
                <a:gd name="connsiteY25" fmla="*/ 783432 h 1309688"/>
                <a:gd name="connsiteX26" fmla="*/ 1729552 w 2636807"/>
                <a:gd name="connsiteY26" fmla="*/ 783432 h 1309688"/>
                <a:gd name="connsiteX27" fmla="*/ 1703358 w 2636807"/>
                <a:gd name="connsiteY27" fmla="*/ 769144 h 1309688"/>
                <a:gd name="connsiteX28" fmla="*/ 1679545 w 2636807"/>
                <a:gd name="connsiteY28" fmla="*/ 781050 h 1309688"/>
                <a:gd name="connsiteX29" fmla="*/ 1665258 w 2636807"/>
                <a:gd name="connsiteY29" fmla="*/ 776288 h 1309688"/>
                <a:gd name="connsiteX30" fmla="*/ 1629539 w 2636807"/>
                <a:gd name="connsiteY30" fmla="*/ 783432 h 1309688"/>
                <a:gd name="connsiteX31" fmla="*/ 1593820 w 2636807"/>
                <a:gd name="connsiteY31" fmla="*/ 783432 h 1309688"/>
                <a:gd name="connsiteX32" fmla="*/ 1570008 w 2636807"/>
                <a:gd name="connsiteY32" fmla="*/ 778669 h 1309688"/>
                <a:gd name="connsiteX33" fmla="*/ 1548577 w 2636807"/>
                <a:gd name="connsiteY33" fmla="*/ 764382 h 1309688"/>
                <a:gd name="connsiteX34" fmla="*/ 1548577 w 2636807"/>
                <a:gd name="connsiteY34" fmla="*/ 750094 h 1309688"/>
                <a:gd name="connsiteX35" fmla="*/ 1524764 w 2636807"/>
                <a:gd name="connsiteY35" fmla="*/ 785813 h 1309688"/>
                <a:gd name="connsiteX36" fmla="*/ 1529527 w 2636807"/>
                <a:gd name="connsiteY36" fmla="*/ 807244 h 1309688"/>
                <a:gd name="connsiteX37" fmla="*/ 1534289 w 2636807"/>
                <a:gd name="connsiteY37" fmla="*/ 823913 h 1309688"/>
                <a:gd name="connsiteX38" fmla="*/ 1579533 w 2636807"/>
                <a:gd name="connsiteY38" fmla="*/ 809625 h 1309688"/>
                <a:gd name="connsiteX39" fmla="*/ 1615252 w 2636807"/>
                <a:gd name="connsiteY39" fmla="*/ 807244 h 1309688"/>
                <a:gd name="connsiteX40" fmla="*/ 1655733 w 2636807"/>
                <a:gd name="connsiteY40" fmla="*/ 800100 h 1309688"/>
                <a:gd name="connsiteX41" fmla="*/ 1677164 w 2636807"/>
                <a:gd name="connsiteY41" fmla="*/ 800100 h 1309688"/>
                <a:gd name="connsiteX42" fmla="*/ 1703358 w 2636807"/>
                <a:gd name="connsiteY42" fmla="*/ 797719 h 1309688"/>
                <a:gd name="connsiteX43" fmla="*/ 1729552 w 2636807"/>
                <a:gd name="connsiteY43" fmla="*/ 814388 h 1309688"/>
                <a:gd name="connsiteX44" fmla="*/ 1750983 w 2636807"/>
                <a:gd name="connsiteY44" fmla="*/ 814388 h 1309688"/>
                <a:gd name="connsiteX45" fmla="*/ 1781939 w 2636807"/>
                <a:gd name="connsiteY45" fmla="*/ 823913 h 1309688"/>
                <a:gd name="connsiteX46" fmla="*/ 1796227 w 2636807"/>
                <a:gd name="connsiteY46" fmla="*/ 833438 h 1309688"/>
                <a:gd name="connsiteX47" fmla="*/ 1796227 w 2636807"/>
                <a:gd name="connsiteY47" fmla="*/ 852488 h 1309688"/>
                <a:gd name="connsiteX48" fmla="*/ 1724789 w 2636807"/>
                <a:gd name="connsiteY48" fmla="*/ 850107 h 1309688"/>
                <a:gd name="connsiteX49" fmla="*/ 1636683 w 2636807"/>
                <a:gd name="connsiteY49" fmla="*/ 859632 h 1309688"/>
                <a:gd name="connsiteX50" fmla="*/ 1550958 w 2636807"/>
                <a:gd name="connsiteY50" fmla="*/ 866775 h 1309688"/>
                <a:gd name="connsiteX51" fmla="*/ 1441420 w 2636807"/>
                <a:gd name="connsiteY51" fmla="*/ 890588 h 1309688"/>
                <a:gd name="connsiteX52" fmla="*/ 1341408 w 2636807"/>
                <a:gd name="connsiteY52" fmla="*/ 919163 h 1309688"/>
                <a:gd name="connsiteX53" fmla="*/ 1253302 w 2636807"/>
                <a:gd name="connsiteY53" fmla="*/ 962025 h 1309688"/>
                <a:gd name="connsiteX54" fmla="*/ 1193770 w 2636807"/>
                <a:gd name="connsiteY54" fmla="*/ 995363 h 1309688"/>
                <a:gd name="connsiteX55" fmla="*/ 1115189 w 2636807"/>
                <a:gd name="connsiteY55" fmla="*/ 1021557 h 1309688"/>
                <a:gd name="connsiteX56" fmla="*/ 1027083 w 2636807"/>
                <a:gd name="connsiteY56" fmla="*/ 1052513 h 1309688"/>
                <a:gd name="connsiteX57" fmla="*/ 993745 w 2636807"/>
                <a:gd name="connsiteY57" fmla="*/ 1064419 h 1309688"/>
                <a:gd name="connsiteX58" fmla="*/ 972314 w 2636807"/>
                <a:gd name="connsiteY58" fmla="*/ 1057275 h 1309688"/>
                <a:gd name="connsiteX59" fmla="*/ 981839 w 2636807"/>
                <a:gd name="connsiteY59" fmla="*/ 1033463 h 1309688"/>
                <a:gd name="connsiteX60" fmla="*/ 996127 w 2636807"/>
                <a:gd name="connsiteY60" fmla="*/ 1016794 h 1309688"/>
                <a:gd name="connsiteX61" fmla="*/ 1008033 w 2636807"/>
                <a:gd name="connsiteY61" fmla="*/ 997744 h 1309688"/>
                <a:gd name="connsiteX62" fmla="*/ 1008033 w 2636807"/>
                <a:gd name="connsiteY62" fmla="*/ 997744 h 1309688"/>
                <a:gd name="connsiteX63" fmla="*/ 1038989 w 2636807"/>
                <a:gd name="connsiteY63" fmla="*/ 976313 h 1309688"/>
                <a:gd name="connsiteX64" fmla="*/ 1060420 w 2636807"/>
                <a:gd name="connsiteY64" fmla="*/ 983457 h 1309688"/>
                <a:gd name="connsiteX65" fmla="*/ 1069945 w 2636807"/>
                <a:gd name="connsiteY65" fmla="*/ 1012032 h 1309688"/>
                <a:gd name="connsiteX66" fmla="*/ 1086614 w 2636807"/>
                <a:gd name="connsiteY66" fmla="*/ 1009650 h 1309688"/>
                <a:gd name="connsiteX67" fmla="*/ 1084233 w 2636807"/>
                <a:gd name="connsiteY67" fmla="*/ 990600 h 1309688"/>
                <a:gd name="connsiteX68" fmla="*/ 1084233 w 2636807"/>
                <a:gd name="connsiteY68" fmla="*/ 990600 h 1309688"/>
                <a:gd name="connsiteX69" fmla="*/ 1093758 w 2636807"/>
                <a:gd name="connsiteY69" fmla="*/ 962025 h 1309688"/>
                <a:gd name="connsiteX70" fmla="*/ 1112808 w 2636807"/>
                <a:gd name="connsiteY70" fmla="*/ 952500 h 1309688"/>
                <a:gd name="connsiteX71" fmla="*/ 1091377 w 2636807"/>
                <a:gd name="connsiteY71" fmla="*/ 954882 h 1309688"/>
                <a:gd name="connsiteX72" fmla="*/ 1048514 w 2636807"/>
                <a:gd name="connsiteY72" fmla="*/ 964407 h 1309688"/>
                <a:gd name="connsiteX73" fmla="*/ 1027083 w 2636807"/>
                <a:gd name="connsiteY73" fmla="*/ 957263 h 1309688"/>
                <a:gd name="connsiteX74" fmla="*/ 998508 w 2636807"/>
                <a:gd name="connsiteY74" fmla="*/ 957263 h 1309688"/>
                <a:gd name="connsiteX75" fmla="*/ 988983 w 2636807"/>
                <a:gd name="connsiteY75" fmla="*/ 947738 h 1309688"/>
                <a:gd name="connsiteX76" fmla="*/ 1012795 w 2636807"/>
                <a:gd name="connsiteY76" fmla="*/ 935832 h 1309688"/>
                <a:gd name="connsiteX77" fmla="*/ 1062802 w 2636807"/>
                <a:gd name="connsiteY77" fmla="*/ 923925 h 1309688"/>
                <a:gd name="connsiteX78" fmla="*/ 1093758 w 2636807"/>
                <a:gd name="connsiteY78" fmla="*/ 916782 h 1309688"/>
                <a:gd name="connsiteX79" fmla="*/ 1117570 w 2636807"/>
                <a:gd name="connsiteY79" fmla="*/ 900113 h 1309688"/>
                <a:gd name="connsiteX80" fmla="*/ 1196152 w 2636807"/>
                <a:gd name="connsiteY80" fmla="*/ 883444 h 1309688"/>
                <a:gd name="connsiteX81" fmla="*/ 1215202 w 2636807"/>
                <a:gd name="connsiteY81" fmla="*/ 871538 h 1309688"/>
                <a:gd name="connsiteX82" fmla="*/ 1184245 w 2636807"/>
                <a:gd name="connsiteY82" fmla="*/ 866775 h 1309688"/>
                <a:gd name="connsiteX83" fmla="*/ 1115189 w 2636807"/>
                <a:gd name="connsiteY83" fmla="*/ 883444 h 1309688"/>
                <a:gd name="connsiteX84" fmla="*/ 1072327 w 2636807"/>
                <a:gd name="connsiteY84" fmla="*/ 895350 h 1309688"/>
                <a:gd name="connsiteX85" fmla="*/ 1048514 w 2636807"/>
                <a:gd name="connsiteY85" fmla="*/ 912019 h 1309688"/>
                <a:gd name="connsiteX86" fmla="*/ 1005652 w 2636807"/>
                <a:gd name="connsiteY86" fmla="*/ 919163 h 1309688"/>
                <a:gd name="connsiteX87" fmla="*/ 984220 w 2636807"/>
                <a:gd name="connsiteY87" fmla="*/ 914400 h 1309688"/>
                <a:gd name="connsiteX88" fmla="*/ 960408 w 2636807"/>
                <a:gd name="connsiteY88" fmla="*/ 919163 h 1309688"/>
                <a:gd name="connsiteX89" fmla="*/ 941358 w 2636807"/>
                <a:gd name="connsiteY89" fmla="*/ 904875 h 1309688"/>
                <a:gd name="connsiteX90" fmla="*/ 919927 w 2636807"/>
                <a:gd name="connsiteY90" fmla="*/ 897732 h 1309688"/>
                <a:gd name="connsiteX91" fmla="*/ 888970 w 2636807"/>
                <a:gd name="connsiteY91" fmla="*/ 897732 h 1309688"/>
                <a:gd name="connsiteX92" fmla="*/ 869920 w 2636807"/>
                <a:gd name="connsiteY92" fmla="*/ 904875 h 1309688"/>
                <a:gd name="connsiteX93" fmla="*/ 869920 w 2636807"/>
                <a:gd name="connsiteY93" fmla="*/ 885825 h 1309688"/>
                <a:gd name="connsiteX94" fmla="*/ 862777 w 2636807"/>
                <a:gd name="connsiteY94" fmla="*/ 859632 h 1309688"/>
                <a:gd name="connsiteX95" fmla="*/ 855633 w 2636807"/>
                <a:gd name="connsiteY95" fmla="*/ 828675 h 1309688"/>
                <a:gd name="connsiteX96" fmla="*/ 860395 w 2636807"/>
                <a:gd name="connsiteY96" fmla="*/ 800100 h 1309688"/>
                <a:gd name="connsiteX97" fmla="*/ 874683 w 2636807"/>
                <a:gd name="connsiteY97" fmla="*/ 778669 h 1309688"/>
                <a:gd name="connsiteX98" fmla="*/ 843727 w 2636807"/>
                <a:gd name="connsiteY98" fmla="*/ 804863 h 1309688"/>
                <a:gd name="connsiteX99" fmla="*/ 817533 w 2636807"/>
                <a:gd name="connsiteY99" fmla="*/ 804863 h 1309688"/>
                <a:gd name="connsiteX100" fmla="*/ 784195 w 2636807"/>
                <a:gd name="connsiteY100" fmla="*/ 807244 h 1309688"/>
                <a:gd name="connsiteX101" fmla="*/ 755620 w 2636807"/>
                <a:gd name="connsiteY101" fmla="*/ 800100 h 1309688"/>
                <a:gd name="connsiteX102" fmla="*/ 731808 w 2636807"/>
                <a:gd name="connsiteY102" fmla="*/ 778669 h 1309688"/>
                <a:gd name="connsiteX103" fmla="*/ 707995 w 2636807"/>
                <a:gd name="connsiteY103" fmla="*/ 771525 h 1309688"/>
                <a:gd name="connsiteX104" fmla="*/ 662752 w 2636807"/>
                <a:gd name="connsiteY104" fmla="*/ 778669 h 1309688"/>
                <a:gd name="connsiteX105" fmla="*/ 619889 w 2636807"/>
                <a:gd name="connsiteY105" fmla="*/ 785813 h 1309688"/>
                <a:gd name="connsiteX106" fmla="*/ 574645 w 2636807"/>
                <a:gd name="connsiteY106" fmla="*/ 792957 h 1309688"/>
                <a:gd name="connsiteX107" fmla="*/ 555595 w 2636807"/>
                <a:gd name="connsiteY107" fmla="*/ 781050 h 1309688"/>
                <a:gd name="connsiteX108" fmla="*/ 550833 w 2636807"/>
                <a:gd name="connsiteY108" fmla="*/ 764382 h 1309688"/>
                <a:gd name="connsiteX109" fmla="*/ 541308 w 2636807"/>
                <a:gd name="connsiteY109" fmla="*/ 740569 h 1309688"/>
                <a:gd name="connsiteX110" fmla="*/ 541308 w 2636807"/>
                <a:gd name="connsiteY110" fmla="*/ 740569 h 1309688"/>
                <a:gd name="connsiteX111" fmla="*/ 546070 w 2636807"/>
                <a:gd name="connsiteY111" fmla="*/ 792957 h 1309688"/>
                <a:gd name="connsiteX112" fmla="*/ 560358 w 2636807"/>
                <a:gd name="connsiteY112" fmla="*/ 809625 h 1309688"/>
                <a:gd name="connsiteX113" fmla="*/ 610364 w 2636807"/>
                <a:gd name="connsiteY113" fmla="*/ 814388 h 1309688"/>
                <a:gd name="connsiteX114" fmla="*/ 660370 w 2636807"/>
                <a:gd name="connsiteY114" fmla="*/ 802482 h 1309688"/>
                <a:gd name="connsiteX115" fmla="*/ 693708 w 2636807"/>
                <a:gd name="connsiteY115" fmla="*/ 797719 h 1309688"/>
                <a:gd name="connsiteX116" fmla="*/ 724664 w 2636807"/>
                <a:gd name="connsiteY116" fmla="*/ 804863 h 1309688"/>
                <a:gd name="connsiteX117" fmla="*/ 741333 w 2636807"/>
                <a:gd name="connsiteY117" fmla="*/ 831057 h 1309688"/>
                <a:gd name="connsiteX118" fmla="*/ 767527 w 2636807"/>
                <a:gd name="connsiteY118" fmla="*/ 831057 h 1309688"/>
                <a:gd name="connsiteX119" fmla="*/ 803245 w 2636807"/>
                <a:gd name="connsiteY119" fmla="*/ 826294 h 1309688"/>
                <a:gd name="connsiteX120" fmla="*/ 831820 w 2636807"/>
                <a:gd name="connsiteY120" fmla="*/ 835819 h 1309688"/>
                <a:gd name="connsiteX121" fmla="*/ 838964 w 2636807"/>
                <a:gd name="connsiteY121" fmla="*/ 881063 h 1309688"/>
                <a:gd name="connsiteX122" fmla="*/ 850870 w 2636807"/>
                <a:gd name="connsiteY122" fmla="*/ 919163 h 1309688"/>
                <a:gd name="connsiteX123" fmla="*/ 850870 w 2636807"/>
                <a:gd name="connsiteY123" fmla="*/ 935832 h 1309688"/>
                <a:gd name="connsiteX124" fmla="*/ 841345 w 2636807"/>
                <a:gd name="connsiteY124" fmla="*/ 952500 h 1309688"/>
                <a:gd name="connsiteX125" fmla="*/ 824677 w 2636807"/>
                <a:gd name="connsiteY125" fmla="*/ 962025 h 1309688"/>
                <a:gd name="connsiteX126" fmla="*/ 803245 w 2636807"/>
                <a:gd name="connsiteY126" fmla="*/ 966788 h 1309688"/>
                <a:gd name="connsiteX127" fmla="*/ 781814 w 2636807"/>
                <a:gd name="connsiteY127" fmla="*/ 966788 h 1309688"/>
                <a:gd name="connsiteX128" fmla="*/ 769908 w 2636807"/>
                <a:gd name="connsiteY128" fmla="*/ 976313 h 1309688"/>
                <a:gd name="connsiteX129" fmla="*/ 769908 w 2636807"/>
                <a:gd name="connsiteY129" fmla="*/ 976313 h 1309688"/>
                <a:gd name="connsiteX130" fmla="*/ 800864 w 2636807"/>
                <a:gd name="connsiteY130" fmla="*/ 978694 h 1309688"/>
                <a:gd name="connsiteX131" fmla="*/ 817533 w 2636807"/>
                <a:gd name="connsiteY131" fmla="*/ 990600 h 1309688"/>
                <a:gd name="connsiteX132" fmla="*/ 838964 w 2636807"/>
                <a:gd name="connsiteY132" fmla="*/ 981075 h 1309688"/>
                <a:gd name="connsiteX133" fmla="*/ 838964 w 2636807"/>
                <a:gd name="connsiteY133" fmla="*/ 981075 h 1309688"/>
                <a:gd name="connsiteX134" fmla="*/ 865158 w 2636807"/>
                <a:gd name="connsiteY134" fmla="*/ 983457 h 1309688"/>
                <a:gd name="connsiteX135" fmla="*/ 881827 w 2636807"/>
                <a:gd name="connsiteY135" fmla="*/ 971550 h 1309688"/>
                <a:gd name="connsiteX136" fmla="*/ 910402 w 2636807"/>
                <a:gd name="connsiteY136" fmla="*/ 1009650 h 1309688"/>
                <a:gd name="connsiteX137" fmla="*/ 910402 w 2636807"/>
                <a:gd name="connsiteY137" fmla="*/ 1050132 h 1309688"/>
                <a:gd name="connsiteX138" fmla="*/ 903258 w 2636807"/>
                <a:gd name="connsiteY138" fmla="*/ 1071563 h 1309688"/>
                <a:gd name="connsiteX139" fmla="*/ 881827 w 2636807"/>
                <a:gd name="connsiteY139" fmla="*/ 1092994 h 1309688"/>
                <a:gd name="connsiteX140" fmla="*/ 843727 w 2636807"/>
                <a:gd name="connsiteY140" fmla="*/ 1107282 h 1309688"/>
                <a:gd name="connsiteX141" fmla="*/ 829439 w 2636807"/>
                <a:gd name="connsiteY141" fmla="*/ 1123950 h 1309688"/>
                <a:gd name="connsiteX142" fmla="*/ 812770 w 2636807"/>
                <a:gd name="connsiteY142" fmla="*/ 1145382 h 1309688"/>
                <a:gd name="connsiteX143" fmla="*/ 784195 w 2636807"/>
                <a:gd name="connsiteY143" fmla="*/ 1152525 h 1309688"/>
                <a:gd name="connsiteX144" fmla="*/ 767527 w 2636807"/>
                <a:gd name="connsiteY144" fmla="*/ 1159669 h 1309688"/>
                <a:gd name="connsiteX145" fmla="*/ 753239 w 2636807"/>
                <a:gd name="connsiteY145" fmla="*/ 1162050 h 1309688"/>
                <a:gd name="connsiteX146" fmla="*/ 746095 w 2636807"/>
                <a:gd name="connsiteY146" fmla="*/ 1147763 h 1309688"/>
                <a:gd name="connsiteX147" fmla="*/ 746095 w 2636807"/>
                <a:gd name="connsiteY147" fmla="*/ 1147763 h 1309688"/>
                <a:gd name="connsiteX148" fmla="*/ 736570 w 2636807"/>
                <a:gd name="connsiteY148" fmla="*/ 1173957 h 1309688"/>
                <a:gd name="connsiteX149" fmla="*/ 717520 w 2636807"/>
                <a:gd name="connsiteY149" fmla="*/ 1188244 h 1309688"/>
                <a:gd name="connsiteX150" fmla="*/ 700852 w 2636807"/>
                <a:gd name="connsiteY150" fmla="*/ 1195388 h 1309688"/>
                <a:gd name="connsiteX151" fmla="*/ 700852 w 2636807"/>
                <a:gd name="connsiteY151" fmla="*/ 1173957 h 1309688"/>
                <a:gd name="connsiteX152" fmla="*/ 688945 w 2636807"/>
                <a:gd name="connsiteY152" fmla="*/ 1152525 h 1309688"/>
                <a:gd name="connsiteX153" fmla="*/ 691327 w 2636807"/>
                <a:gd name="connsiteY153" fmla="*/ 1197769 h 1309688"/>
                <a:gd name="connsiteX154" fmla="*/ 679420 w 2636807"/>
                <a:gd name="connsiteY154" fmla="*/ 1214438 h 1309688"/>
                <a:gd name="connsiteX155" fmla="*/ 669895 w 2636807"/>
                <a:gd name="connsiteY155" fmla="*/ 1204913 h 1309688"/>
                <a:gd name="connsiteX156" fmla="*/ 648464 w 2636807"/>
                <a:gd name="connsiteY156" fmla="*/ 1197769 h 1309688"/>
                <a:gd name="connsiteX157" fmla="*/ 631795 w 2636807"/>
                <a:gd name="connsiteY157" fmla="*/ 1193007 h 1309688"/>
                <a:gd name="connsiteX158" fmla="*/ 615127 w 2636807"/>
                <a:gd name="connsiteY158" fmla="*/ 1221582 h 1309688"/>
                <a:gd name="connsiteX159" fmla="*/ 617508 w 2636807"/>
                <a:gd name="connsiteY159" fmla="*/ 1250157 h 1309688"/>
                <a:gd name="connsiteX160" fmla="*/ 605602 w 2636807"/>
                <a:gd name="connsiteY160" fmla="*/ 1273969 h 1309688"/>
                <a:gd name="connsiteX161" fmla="*/ 577027 w 2636807"/>
                <a:gd name="connsiteY161" fmla="*/ 1281113 h 1309688"/>
                <a:gd name="connsiteX162" fmla="*/ 557977 w 2636807"/>
                <a:gd name="connsiteY162" fmla="*/ 1295400 h 1309688"/>
                <a:gd name="connsiteX163" fmla="*/ 515114 w 2636807"/>
                <a:gd name="connsiteY163" fmla="*/ 1309688 h 1309688"/>
                <a:gd name="connsiteX164" fmla="*/ 488920 w 2636807"/>
                <a:gd name="connsiteY164" fmla="*/ 1297782 h 1309688"/>
                <a:gd name="connsiteX165" fmla="*/ 472252 w 2636807"/>
                <a:gd name="connsiteY165" fmla="*/ 1288257 h 1309688"/>
                <a:gd name="connsiteX166" fmla="*/ 453202 w 2636807"/>
                <a:gd name="connsiteY166" fmla="*/ 1283494 h 1309688"/>
                <a:gd name="connsiteX167" fmla="*/ 431770 w 2636807"/>
                <a:gd name="connsiteY167" fmla="*/ 1266825 h 1309688"/>
                <a:gd name="connsiteX168" fmla="*/ 431770 w 2636807"/>
                <a:gd name="connsiteY168" fmla="*/ 1266825 h 1309688"/>
                <a:gd name="connsiteX169" fmla="*/ 431770 w 2636807"/>
                <a:gd name="connsiteY169" fmla="*/ 1266825 h 1309688"/>
                <a:gd name="connsiteX170" fmla="*/ 398433 w 2636807"/>
                <a:gd name="connsiteY170" fmla="*/ 1228725 h 1309688"/>
                <a:gd name="connsiteX171" fmla="*/ 388908 w 2636807"/>
                <a:gd name="connsiteY171" fmla="*/ 1216819 h 1309688"/>
                <a:gd name="connsiteX172" fmla="*/ 379383 w 2636807"/>
                <a:gd name="connsiteY172" fmla="*/ 1219200 h 1309688"/>
                <a:gd name="connsiteX173" fmla="*/ 379383 w 2636807"/>
                <a:gd name="connsiteY173" fmla="*/ 1204913 h 1309688"/>
                <a:gd name="connsiteX174" fmla="*/ 374620 w 2636807"/>
                <a:gd name="connsiteY174" fmla="*/ 1190625 h 1309688"/>
                <a:gd name="connsiteX175" fmla="*/ 357952 w 2636807"/>
                <a:gd name="connsiteY175" fmla="*/ 1195388 h 1309688"/>
                <a:gd name="connsiteX176" fmla="*/ 350808 w 2636807"/>
                <a:gd name="connsiteY176" fmla="*/ 1173957 h 1309688"/>
                <a:gd name="connsiteX177" fmla="*/ 336520 w 2636807"/>
                <a:gd name="connsiteY177" fmla="*/ 1154907 h 1309688"/>
                <a:gd name="connsiteX178" fmla="*/ 350808 w 2636807"/>
                <a:gd name="connsiteY178" fmla="*/ 1143000 h 1309688"/>
                <a:gd name="connsiteX179" fmla="*/ 343664 w 2636807"/>
                <a:gd name="connsiteY179" fmla="*/ 1119188 h 1309688"/>
                <a:gd name="connsiteX180" fmla="*/ 326995 w 2636807"/>
                <a:gd name="connsiteY180" fmla="*/ 1107282 h 1309688"/>
                <a:gd name="connsiteX181" fmla="*/ 334139 w 2636807"/>
                <a:gd name="connsiteY181" fmla="*/ 1090613 h 1309688"/>
                <a:gd name="connsiteX182" fmla="*/ 329377 w 2636807"/>
                <a:gd name="connsiteY182" fmla="*/ 1073944 h 1309688"/>
                <a:gd name="connsiteX183" fmla="*/ 315089 w 2636807"/>
                <a:gd name="connsiteY183" fmla="*/ 1059657 h 1309688"/>
                <a:gd name="connsiteX184" fmla="*/ 326995 w 2636807"/>
                <a:gd name="connsiteY184" fmla="*/ 1045369 h 1309688"/>
                <a:gd name="connsiteX185" fmla="*/ 324614 w 2636807"/>
                <a:gd name="connsiteY185" fmla="*/ 995363 h 1309688"/>
                <a:gd name="connsiteX186" fmla="*/ 398433 w 2636807"/>
                <a:gd name="connsiteY186" fmla="*/ 1054894 h 1309688"/>
                <a:gd name="connsiteX187" fmla="*/ 403196 w 2636807"/>
                <a:gd name="connsiteY187" fmla="*/ 997744 h 1309688"/>
                <a:gd name="connsiteX188" fmla="*/ 365095 w 2636807"/>
                <a:gd name="connsiteY188" fmla="*/ 957263 h 1309688"/>
                <a:gd name="connsiteX189" fmla="*/ 346045 w 2636807"/>
                <a:gd name="connsiteY189" fmla="*/ 921544 h 1309688"/>
                <a:gd name="connsiteX190" fmla="*/ 307945 w 2636807"/>
                <a:gd name="connsiteY190" fmla="*/ 888207 h 1309688"/>
                <a:gd name="connsiteX191" fmla="*/ 303183 w 2636807"/>
                <a:gd name="connsiteY191" fmla="*/ 821532 h 1309688"/>
                <a:gd name="connsiteX192" fmla="*/ 322233 w 2636807"/>
                <a:gd name="connsiteY192" fmla="*/ 792957 h 1309688"/>
                <a:gd name="connsiteX193" fmla="*/ 322233 w 2636807"/>
                <a:gd name="connsiteY193" fmla="*/ 792957 h 1309688"/>
                <a:gd name="connsiteX194" fmla="*/ 305564 w 2636807"/>
                <a:gd name="connsiteY194" fmla="*/ 757238 h 1309688"/>
                <a:gd name="connsiteX195" fmla="*/ 284133 w 2636807"/>
                <a:gd name="connsiteY195" fmla="*/ 742950 h 1309688"/>
                <a:gd name="connsiteX196" fmla="*/ 276989 w 2636807"/>
                <a:gd name="connsiteY196" fmla="*/ 726282 h 1309688"/>
                <a:gd name="connsiteX197" fmla="*/ 260320 w 2636807"/>
                <a:gd name="connsiteY197" fmla="*/ 704850 h 1309688"/>
                <a:gd name="connsiteX198" fmla="*/ 241270 w 2636807"/>
                <a:gd name="connsiteY198" fmla="*/ 681038 h 1309688"/>
                <a:gd name="connsiteX199" fmla="*/ 215077 w 2636807"/>
                <a:gd name="connsiteY199" fmla="*/ 671513 h 1309688"/>
                <a:gd name="connsiteX200" fmla="*/ 138877 w 2636807"/>
                <a:gd name="connsiteY200" fmla="*/ 592932 h 1309688"/>
                <a:gd name="connsiteX201" fmla="*/ 53152 w 2636807"/>
                <a:gd name="connsiteY201" fmla="*/ 488157 h 1309688"/>
                <a:gd name="connsiteX202" fmla="*/ 29339 w 2636807"/>
                <a:gd name="connsiteY202" fmla="*/ 373857 h 1309688"/>
                <a:gd name="connsiteX203" fmla="*/ 10289 w 2636807"/>
                <a:gd name="connsiteY203" fmla="*/ 292894 h 1309688"/>
                <a:gd name="connsiteX204" fmla="*/ 5527 w 2636807"/>
                <a:gd name="connsiteY204" fmla="*/ 216694 h 1309688"/>
                <a:gd name="connsiteX205" fmla="*/ 764 w 2636807"/>
                <a:gd name="connsiteY205" fmla="*/ 69057 h 1309688"/>
                <a:gd name="connsiteX206" fmla="*/ 22196 w 2636807"/>
                <a:gd name="connsiteY206" fmla="*/ 0 h 1309688"/>
                <a:gd name="connsiteX207" fmla="*/ 2605852 w 2636807"/>
                <a:gd name="connsiteY207" fmla="*/ 4763 h 1309688"/>
                <a:gd name="connsiteX208" fmla="*/ 2636807 w 2636807"/>
                <a:gd name="connsiteY208" fmla="*/ 881062 h 1309688"/>
                <a:gd name="connsiteX0" fmla="*/ 2636807 w 2636807"/>
                <a:gd name="connsiteY0" fmla="*/ 881062 h 1309688"/>
                <a:gd name="connsiteX1" fmla="*/ 2034352 w 2636807"/>
                <a:gd name="connsiteY1" fmla="*/ 962025 h 1309688"/>
                <a:gd name="connsiteX2" fmla="*/ 1996252 w 2636807"/>
                <a:gd name="connsiteY2" fmla="*/ 931069 h 1309688"/>
                <a:gd name="connsiteX3" fmla="*/ 1962914 w 2636807"/>
                <a:gd name="connsiteY3" fmla="*/ 902494 h 1309688"/>
                <a:gd name="connsiteX4" fmla="*/ 1922433 w 2636807"/>
                <a:gd name="connsiteY4" fmla="*/ 881063 h 1309688"/>
                <a:gd name="connsiteX5" fmla="*/ 1905764 w 2636807"/>
                <a:gd name="connsiteY5" fmla="*/ 876300 h 1309688"/>
                <a:gd name="connsiteX6" fmla="*/ 1905764 w 2636807"/>
                <a:gd name="connsiteY6" fmla="*/ 876300 h 1309688"/>
                <a:gd name="connsiteX7" fmla="*/ 1934339 w 2636807"/>
                <a:gd name="connsiteY7" fmla="*/ 869157 h 1309688"/>
                <a:gd name="connsiteX8" fmla="*/ 1953389 w 2636807"/>
                <a:gd name="connsiteY8" fmla="*/ 862013 h 1309688"/>
                <a:gd name="connsiteX9" fmla="*/ 1934339 w 2636807"/>
                <a:gd name="connsiteY9" fmla="*/ 852488 h 1309688"/>
                <a:gd name="connsiteX10" fmla="*/ 1901002 w 2636807"/>
                <a:gd name="connsiteY10" fmla="*/ 842963 h 1309688"/>
                <a:gd name="connsiteX11" fmla="*/ 1872427 w 2636807"/>
                <a:gd name="connsiteY11" fmla="*/ 828675 h 1309688"/>
                <a:gd name="connsiteX12" fmla="*/ 1841470 w 2636807"/>
                <a:gd name="connsiteY12" fmla="*/ 812007 h 1309688"/>
                <a:gd name="connsiteX13" fmla="*/ 1820039 w 2636807"/>
                <a:gd name="connsiteY13" fmla="*/ 797719 h 1309688"/>
                <a:gd name="connsiteX14" fmla="*/ 1815277 w 2636807"/>
                <a:gd name="connsiteY14" fmla="*/ 778669 h 1309688"/>
                <a:gd name="connsiteX15" fmla="*/ 1843852 w 2636807"/>
                <a:gd name="connsiteY15" fmla="*/ 788194 h 1309688"/>
                <a:gd name="connsiteX16" fmla="*/ 1843852 w 2636807"/>
                <a:gd name="connsiteY16" fmla="*/ 788194 h 1309688"/>
                <a:gd name="connsiteX17" fmla="*/ 1872427 w 2636807"/>
                <a:gd name="connsiteY17" fmla="*/ 790575 h 1309688"/>
                <a:gd name="connsiteX18" fmla="*/ 1917670 w 2636807"/>
                <a:gd name="connsiteY18" fmla="*/ 800100 h 1309688"/>
                <a:gd name="connsiteX19" fmla="*/ 1917670 w 2636807"/>
                <a:gd name="connsiteY19" fmla="*/ 800100 h 1309688"/>
                <a:gd name="connsiteX20" fmla="*/ 1898620 w 2636807"/>
                <a:gd name="connsiteY20" fmla="*/ 769144 h 1309688"/>
                <a:gd name="connsiteX21" fmla="*/ 1862902 w 2636807"/>
                <a:gd name="connsiteY21" fmla="*/ 776288 h 1309688"/>
                <a:gd name="connsiteX22" fmla="*/ 1839089 w 2636807"/>
                <a:gd name="connsiteY22" fmla="*/ 769144 h 1309688"/>
                <a:gd name="connsiteX23" fmla="*/ 1812895 w 2636807"/>
                <a:gd name="connsiteY23" fmla="*/ 766763 h 1309688"/>
                <a:gd name="connsiteX24" fmla="*/ 1786702 w 2636807"/>
                <a:gd name="connsiteY24" fmla="*/ 776288 h 1309688"/>
                <a:gd name="connsiteX25" fmla="*/ 1758127 w 2636807"/>
                <a:gd name="connsiteY25" fmla="*/ 783432 h 1309688"/>
                <a:gd name="connsiteX26" fmla="*/ 1729552 w 2636807"/>
                <a:gd name="connsiteY26" fmla="*/ 783432 h 1309688"/>
                <a:gd name="connsiteX27" fmla="*/ 1703358 w 2636807"/>
                <a:gd name="connsiteY27" fmla="*/ 769144 h 1309688"/>
                <a:gd name="connsiteX28" fmla="*/ 1679545 w 2636807"/>
                <a:gd name="connsiteY28" fmla="*/ 781050 h 1309688"/>
                <a:gd name="connsiteX29" fmla="*/ 1665258 w 2636807"/>
                <a:gd name="connsiteY29" fmla="*/ 776288 h 1309688"/>
                <a:gd name="connsiteX30" fmla="*/ 1629539 w 2636807"/>
                <a:gd name="connsiteY30" fmla="*/ 783432 h 1309688"/>
                <a:gd name="connsiteX31" fmla="*/ 1593820 w 2636807"/>
                <a:gd name="connsiteY31" fmla="*/ 783432 h 1309688"/>
                <a:gd name="connsiteX32" fmla="*/ 1570008 w 2636807"/>
                <a:gd name="connsiteY32" fmla="*/ 778669 h 1309688"/>
                <a:gd name="connsiteX33" fmla="*/ 1548577 w 2636807"/>
                <a:gd name="connsiteY33" fmla="*/ 764382 h 1309688"/>
                <a:gd name="connsiteX34" fmla="*/ 1548577 w 2636807"/>
                <a:gd name="connsiteY34" fmla="*/ 750094 h 1309688"/>
                <a:gd name="connsiteX35" fmla="*/ 1524764 w 2636807"/>
                <a:gd name="connsiteY35" fmla="*/ 785813 h 1309688"/>
                <a:gd name="connsiteX36" fmla="*/ 1529527 w 2636807"/>
                <a:gd name="connsiteY36" fmla="*/ 807244 h 1309688"/>
                <a:gd name="connsiteX37" fmla="*/ 1534289 w 2636807"/>
                <a:gd name="connsiteY37" fmla="*/ 823913 h 1309688"/>
                <a:gd name="connsiteX38" fmla="*/ 1579533 w 2636807"/>
                <a:gd name="connsiteY38" fmla="*/ 809625 h 1309688"/>
                <a:gd name="connsiteX39" fmla="*/ 1615252 w 2636807"/>
                <a:gd name="connsiteY39" fmla="*/ 807244 h 1309688"/>
                <a:gd name="connsiteX40" fmla="*/ 1655733 w 2636807"/>
                <a:gd name="connsiteY40" fmla="*/ 800100 h 1309688"/>
                <a:gd name="connsiteX41" fmla="*/ 1677164 w 2636807"/>
                <a:gd name="connsiteY41" fmla="*/ 800100 h 1309688"/>
                <a:gd name="connsiteX42" fmla="*/ 1703358 w 2636807"/>
                <a:gd name="connsiteY42" fmla="*/ 797719 h 1309688"/>
                <a:gd name="connsiteX43" fmla="*/ 1729552 w 2636807"/>
                <a:gd name="connsiteY43" fmla="*/ 814388 h 1309688"/>
                <a:gd name="connsiteX44" fmla="*/ 1750983 w 2636807"/>
                <a:gd name="connsiteY44" fmla="*/ 814388 h 1309688"/>
                <a:gd name="connsiteX45" fmla="*/ 1781939 w 2636807"/>
                <a:gd name="connsiteY45" fmla="*/ 823913 h 1309688"/>
                <a:gd name="connsiteX46" fmla="*/ 1796227 w 2636807"/>
                <a:gd name="connsiteY46" fmla="*/ 833438 h 1309688"/>
                <a:gd name="connsiteX47" fmla="*/ 1796227 w 2636807"/>
                <a:gd name="connsiteY47" fmla="*/ 852488 h 1309688"/>
                <a:gd name="connsiteX48" fmla="*/ 1724789 w 2636807"/>
                <a:gd name="connsiteY48" fmla="*/ 850107 h 1309688"/>
                <a:gd name="connsiteX49" fmla="*/ 1636683 w 2636807"/>
                <a:gd name="connsiteY49" fmla="*/ 859632 h 1309688"/>
                <a:gd name="connsiteX50" fmla="*/ 1550958 w 2636807"/>
                <a:gd name="connsiteY50" fmla="*/ 866775 h 1309688"/>
                <a:gd name="connsiteX51" fmla="*/ 1441420 w 2636807"/>
                <a:gd name="connsiteY51" fmla="*/ 890588 h 1309688"/>
                <a:gd name="connsiteX52" fmla="*/ 1341408 w 2636807"/>
                <a:gd name="connsiteY52" fmla="*/ 919163 h 1309688"/>
                <a:gd name="connsiteX53" fmla="*/ 1253302 w 2636807"/>
                <a:gd name="connsiteY53" fmla="*/ 962025 h 1309688"/>
                <a:gd name="connsiteX54" fmla="*/ 1193770 w 2636807"/>
                <a:gd name="connsiteY54" fmla="*/ 995363 h 1309688"/>
                <a:gd name="connsiteX55" fmla="*/ 1115189 w 2636807"/>
                <a:gd name="connsiteY55" fmla="*/ 1021557 h 1309688"/>
                <a:gd name="connsiteX56" fmla="*/ 1027083 w 2636807"/>
                <a:gd name="connsiteY56" fmla="*/ 1052513 h 1309688"/>
                <a:gd name="connsiteX57" fmla="*/ 993745 w 2636807"/>
                <a:gd name="connsiteY57" fmla="*/ 1064419 h 1309688"/>
                <a:gd name="connsiteX58" fmla="*/ 972314 w 2636807"/>
                <a:gd name="connsiteY58" fmla="*/ 1057275 h 1309688"/>
                <a:gd name="connsiteX59" fmla="*/ 981839 w 2636807"/>
                <a:gd name="connsiteY59" fmla="*/ 1033463 h 1309688"/>
                <a:gd name="connsiteX60" fmla="*/ 996127 w 2636807"/>
                <a:gd name="connsiteY60" fmla="*/ 1016794 h 1309688"/>
                <a:gd name="connsiteX61" fmla="*/ 1008033 w 2636807"/>
                <a:gd name="connsiteY61" fmla="*/ 997744 h 1309688"/>
                <a:gd name="connsiteX62" fmla="*/ 1008033 w 2636807"/>
                <a:gd name="connsiteY62" fmla="*/ 997744 h 1309688"/>
                <a:gd name="connsiteX63" fmla="*/ 1038989 w 2636807"/>
                <a:gd name="connsiteY63" fmla="*/ 976313 h 1309688"/>
                <a:gd name="connsiteX64" fmla="*/ 1060420 w 2636807"/>
                <a:gd name="connsiteY64" fmla="*/ 983457 h 1309688"/>
                <a:gd name="connsiteX65" fmla="*/ 1069945 w 2636807"/>
                <a:gd name="connsiteY65" fmla="*/ 1012032 h 1309688"/>
                <a:gd name="connsiteX66" fmla="*/ 1086614 w 2636807"/>
                <a:gd name="connsiteY66" fmla="*/ 1009650 h 1309688"/>
                <a:gd name="connsiteX67" fmla="*/ 1084233 w 2636807"/>
                <a:gd name="connsiteY67" fmla="*/ 990600 h 1309688"/>
                <a:gd name="connsiteX68" fmla="*/ 1084233 w 2636807"/>
                <a:gd name="connsiteY68" fmla="*/ 990600 h 1309688"/>
                <a:gd name="connsiteX69" fmla="*/ 1093758 w 2636807"/>
                <a:gd name="connsiteY69" fmla="*/ 962025 h 1309688"/>
                <a:gd name="connsiteX70" fmla="*/ 1112808 w 2636807"/>
                <a:gd name="connsiteY70" fmla="*/ 952500 h 1309688"/>
                <a:gd name="connsiteX71" fmla="*/ 1091377 w 2636807"/>
                <a:gd name="connsiteY71" fmla="*/ 954882 h 1309688"/>
                <a:gd name="connsiteX72" fmla="*/ 1048514 w 2636807"/>
                <a:gd name="connsiteY72" fmla="*/ 964407 h 1309688"/>
                <a:gd name="connsiteX73" fmla="*/ 1027083 w 2636807"/>
                <a:gd name="connsiteY73" fmla="*/ 957263 h 1309688"/>
                <a:gd name="connsiteX74" fmla="*/ 998508 w 2636807"/>
                <a:gd name="connsiteY74" fmla="*/ 957263 h 1309688"/>
                <a:gd name="connsiteX75" fmla="*/ 988983 w 2636807"/>
                <a:gd name="connsiteY75" fmla="*/ 947738 h 1309688"/>
                <a:gd name="connsiteX76" fmla="*/ 1012795 w 2636807"/>
                <a:gd name="connsiteY76" fmla="*/ 935832 h 1309688"/>
                <a:gd name="connsiteX77" fmla="*/ 1062802 w 2636807"/>
                <a:gd name="connsiteY77" fmla="*/ 923925 h 1309688"/>
                <a:gd name="connsiteX78" fmla="*/ 1093758 w 2636807"/>
                <a:gd name="connsiteY78" fmla="*/ 916782 h 1309688"/>
                <a:gd name="connsiteX79" fmla="*/ 1117570 w 2636807"/>
                <a:gd name="connsiteY79" fmla="*/ 900113 h 1309688"/>
                <a:gd name="connsiteX80" fmla="*/ 1196152 w 2636807"/>
                <a:gd name="connsiteY80" fmla="*/ 883444 h 1309688"/>
                <a:gd name="connsiteX81" fmla="*/ 1215202 w 2636807"/>
                <a:gd name="connsiteY81" fmla="*/ 871538 h 1309688"/>
                <a:gd name="connsiteX82" fmla="*/ 1184245 w 2636807"/>
                <a:gd name="connsiteY82" fmla="*/ 866775 h 1309688"/>
                <a:gd name="connsiteX83" fmla="*/ 1115189 w 2636807"/>
                <a:gd name="connsiteY83" fmla="*/ 883444 h 1309688"/>
                <a:gd name="connsiteX84" fmla="*/ 1072327 w 2636807"/>
                <a:gd name="connsiteY84" fmla="*/ 895350 h 1309688"/>
                <a:gd name="connsiteX85" fmla="*/ 1048514 w 2636807"/>
                <a:gd name="connsiteY85" fmla="*/ 912019 h 1309688"/>
                <a:gd name="connsiteX86" fmla="*/ 1005652 w 2636807"/>
                <a:gd name="connsiteY86" fmla="*/ 919163 h 1309688"/>
                <a:gd name="connsiteX87" fmla="*/ 984220 w 2636807"/>
                <a:gd name="connsiteY87" fmla="*/ 914400 h 1309688"/>
                <a:gd name="connsiteX88" fmla="*/ 960408 w 2636807"/>
                <a:gd name="connsiteY88" fmla="*/ 919163 h 1309688"/>
                <a:gd name="connsiteX89" fmla="*/ 941358 w 2636807"/>
                <a:gd name="connsiteY89" fmla="*/ 904875 h 1309688"/>
                <a:gd name="connsiteX90" fmla="*/ 919927 w 2636807"/>
                <a:gd name="connsiteY90" fmla="*/ 897732 h 1309688"/>
                <a:gd name="connsiteX91" fmla="*/ 888970 w 2636807"/>
                <a:gd name="connsiteY91" fmla="*/ 897732 h 1309688"/>
                <a:gd name="connsiteX92" fmla="*/ 869920 w 2636807"/>
                <a:gd name="connsiteY92" fmla="*/ 904875 h 1309688"/>
                <a:gd name="connsiteX93" fmla="*/ 869920 w 2636807"/>
                <a:gd name="connsiteY93" fmla="*/ 885825 h 1309688"/>
                <a:gd name="connsiteX94" fmla="*/ 862777 w 2636807"/>
                <a:gd name="connsiteY94" fmla="*/ 859632 h 1309688"/>
                <a:gd name="connsiteX95" fmla="*/ 855633 w 2636807"/>
                <a:gd name="connsiteY95" fmla="*/ 828675 h 1309688"/>
                <a:gd name="connsiteX96" fmla="*/ 860395 w 2636807"/>
                <a:gd name="connsiteY96" fmla="*/ 800100 h 1309688"/>
                <a:gd name="connsiteX97" fmla="*/ 874683 w 2636807"/>
                <a:gd name="connsiteY97" fmla="*/ 778669 h 1309688"/>
                <a:gd name="connsiteX98" fmla="*/ 843727 w 2636807"/>
                <a:gd name="connsiteY98" fmla="*/ 804863 h 1309688"/>
                <a:gd name="connsiteX99" fmla="*/ 817533 w 2636807"/>
                <a:gd name="connsiteY99" fmla="*/ 804863 h 1309688"/>
                <a:gd name="connsiteX100" fmla="*/ 784195 w 2636807"/>
                <a:gd name="connsiteY100" fmla="*/ 807244 h 1309688"/>
                <a:gd name="connsiteX101" fmla="*/ 755620 w 2636807"/>
                <a:gd name="connsiteY101" fmla="*/ 800100 h 1309688"/>
                <a:gd name="connsiteX102" fmla="*/ 731808 w 2636807"/>
                <a:gd name="connsiteY102" fmla="*/ 778669 h 1309688"/>
                <a:gd name="connsiteX103" fmla="*/ 707995 w 2636807"/>
                <a:gd name="connsiteY103" fmla="*/ 771525 h 1309688"/>
                <a:gd name="connsiteX104" fmla="*/ 662752 w 2636807"/>
                <a:gd name="connsiteY104" fmla="*/ 778669 h 1309688"/>
                <a:gd name="connsiteX105" fmla="*/ 619889 w 2636807"/>
                <a:gd name="connsiteY105" fmla="*/ 785813 h 1309688"/>
                <a:gd name="connsiteX106" fmla="*/ 574645 w 2636807"/>
                <a:gd name="connsiteY106" fmla="*/ 792957 h 1309688"/>
                <a:gd name="connsiteX107" fmla="*/ 555595 w 2636807"/>
                <a:gd name="connsiteY107" fmla="*/ 781050 h 1309688"/>
                <a:gd name="connsiteX108" fmla="*/ 550833 w 2636807"/>
                <a:gd name="connsiteY108" fmla="*/ 764382 h 1309688"/>
                <a:gd name="connsiteX109" fmla="*/ 541308 w 2636807"/>
                <a:gd name="connsiteY109" fmla="*/ 740569 h 1309688"/>
                <a:gd name="connsiteX110" fmla="*/ 541308 w 2636807"/>
                <a:gd name="connsiteY110" fmla="*/ 740569 h 1309688"/>
                <a:gd name="connsiteX111" fmla="*/ 546070 w 2636807"/>
                <a:gd name="connsiteY111" fmla="*/ 792957 h 1309688"/>
                <a:gd name="connsiteX112" fmla="*/ 560358 w 2636807"/>
                <a:gd name="connsiteY112" fmla="*/ 809625 h 1309688"/>
                <a:gd name="connsiteX113" fmla="*/ 610364 w 2636807"/>
                <a:gd name="connsiteY113" fmla="*/ 814388 h 1309688"/>
                <a:gd name="connsiteX114" fmla="*/ 660370 w 2636807"/>
                <a:gd name="connsiteY114" fmla="*/ 802482 h 1309688"/>
                <a:gd name="connsiteX115" fmla="*/ 693708 w 2636807"/>
                <a:gd name="connsiteY115" fmla="*/ 797719 h 1309688"/>
                <a:gd name="connsiteX116" fmla="*/ 724664 w 2636807"/>
                <a:gd name="connsiteY116" fmla="*/ 804863 h 1309688"/>
                <a:gd name="connsiteX117" fmla="*/ 741333 w 2636807"/>
                <a:gd name="connsiteY117" fmla="*/ 831057 h 1309688"/>
                <a:gd name="connsiteX118" fmla="*/ 767527 w 2636807"/>
                <a:gd name="connsiteY118" fmla="*/ 831057 h 1309688"/>
                <a:gd name="connsiteX119" fmla="*/ 803245 w 2636807"/>
                <a:gd name="connsiteY119" fmla="*/ 826294 h 1309688"/>
                <a:gd name="connsiteX120" fmla="*/ 831820 w 2636807"/>
                <a:gd name="connsiteY120" fmla="*/ 835819 h 1309688"/>
                <a:gd name="connsiteX121" fmla="*/ 838964 w 2636807"/>
                <a:gd name="connsiteY121" fmla="*/ 881063 h 1309688"/>
                <a:gd name="connsiteX122" fmla="*/ 850870 w 2636807"/>
                <a:gd name="connsiteY122" fmla="*/ 919163 h 1309688"/>
                <a:gd name="connsiteX123" fmla="*/ 850870 w 2636807"/>
                <a:gd name="connsiteY123" fmla="*/ 935832 h 1309688"/>
                <a:gd name="connsiteX124" fmla="*/ 841345 w 2636807"/>
                <a:gd name="connsiteY124" fmla="*/ 952500 h 1309688"/>
                <a:gd name="connsiteX125" fmla="*/ 824677 w 2636807"/>
                <a:gd name="connsiteY125" fmla="*/ 962025 h 1309688"/>
                <a:gd name="connsiteX126" fmla="*/ 803245 w 2636807"/>
                <a:gd name="connsiteY126" fmla="*/ 966788 h 1309688"/>
                <a:gd name="connsiteX127" fmla="*/ 781814 w 2636807"/>
                <a:gd name="connsiteY127" fmla="*/ 966788 h 1309688"/>
                <a:gd name="connsiteX128" fmla="*/ 769908 w 2636807"/>
                <a:gd name="connsiteY128" fmla="*/ 976313 h 1309688"/>
                <a:gd name="connsiteX129" fmla="*/ 769908 w 2636807"/>
                <a:gd name="connsiteY129" fmla="*/ 976313 h 1309688"/>
                <a:gd name="connsiteX130" fmla="*/ 800864 w 2636807"/>
                <a:gd name="connsiteY130" fmla="*/ 978694 h 1309688"/>
                <a:gd name="connsiteX131" fmla="*/ 817533 w 2636807"/>
                <a:gd name="connsiteY131" fmla="*/ 990600 h 1309688"/>
                <a:gd name="connsiteX132" fmla="*/ 838964 w 2636807"/>
                <a:gd name="connsiteY132" fmla="*/ 981075 h 1309688"/>
                <a:gd name="connsiteX133" fmla="*/ 838964 w 2636807"/>
                <a:gd name="connsiteY133" fmla="*/ 981075 h 1309688"/>
                <a:gd name="connsiteX134" fmla="*/ 865158 w 2636807"/>
                <a:gd name="connsiteY134" fmla="*/ 983457 h 1309688"/>
                <a:gd name="connsiteX135" fmla="*/ 881827 w 2636807"/>
                <a:gd name="connsiteY135" fmla="*/ 971550 h 1309688"/>
                <a:gd name="connsiteX136" fmla="*/ 910402 w 2636807"/>
                <a:gd name="connsiteY136" fmla="*/ 1009650 h 1309688"/>
                <a:gd name="connsiteX137" fmla="*/ 910402 w 2636807"/>
                <a:gd name="connsiteY137" fmla="*/ 1050132 h 1309688"/>
                <a:gd name="connsiteX138" fmla="*/ 903258 w 2636807"/>
                <a:gd name="connsiteY138" fmla="*/ 1071563 h 1309688"/>
                <a:gd name="connsiteX139" fmla="*/ 881827 w 2636807"/>
                <a:gd name="connsiteY139" fmla="*/ 1092994 h 1309688"/>
                <a:gd name="connsiteX140" fmla="*/ 843727 w 2636807"/>
                <a:gd name="connsiteY140" fmla="*/ 1107282 h 1309688"/>
                <a:gd name="connsiteX141" fmla="*/ 829439 w 2636807"/>
                <a:gd name="connsiteY141" fmla="*/ 1123950 h 1309688"/>
                <a:gd name="connsiteX142" fmla="*/ 812770 w 2636807"/>
                <a:gd name="connsiteY142" fmla="*/ 1145382 h 1309688"/>
                <a:gd name="connsiteX143" fmla="*/ 784195 w 2636807"/>
                <a:gd name="connsiteY143" fmla="*/ 1152525 h 1309688"/>
                <a:gd name="connsiteX144" fmla="*/ 767527 w 2636807"/>
                <a:gd name="connsiteY144" fmla="*/ 1159669 h 1309688"/>
                <a:gd name="connsiteX145" fmla="*/ 753239 w 2636807"/>
                <a:gd name="connsiteY145" fmla="*/ 1162050 h 1309688"/>
                <a:gd name="connsiteX146" fmla="*/ 746095 w 2636807"/>
                <a:gd name="connsiteY146" fmla="*/ 1147763 h 1309688"/>
                <a:gd name="connsiteX147" fmla="*/ 746095 w 2636807"/>
                <a:gd name="connsiteY147" fmla="*/ 1147763 h 1309688"/>
                <a:gd name="connsiteX148" fmla="*/ 736570 w 2636807"/>
                <a:gd name="connsiteY148" fmla="*/ 1173957 h 1309688"/>
                <a:gd name="connsiteX149" fmla="*/ 717520 w 2636807"/>
                <a:gd name="connsiteY149" fmla="*/ 1188244 h 1309688"/>
                <a:gd name="connsiteX150" fmla="*/ 700852 w 2636807"/>
                <a:gd name="connsiteY150" fmla="*/ 1195388 h 1309688"/>
                <a:gd name="connsiteX151" fmla="*/ 700852 w 2636807"/>
                <a:gd name="connsiteY151" fmla="*/ 1173957 h 1309688"/>
                <a:gd name="connsiteX152" fmla="*/ 688945 w 2636807"/>
                <a:gd name="connsiteY152" fmla="*/ 1152525 h 1309688"/>
                <a:gd name="connsiteX153" fmla="*/ 691327 w 2636807"/>
                <a:gd name="connsiteY153" fmla="*/ 1197769 h 1309688"/>
                <a:gd name="connsiteX154" fmla="*/ 679420 w 2636807"/>
                <a:gd name="connsiteY154" fmla="*/ 1214438 h 1309688"/>
                <a:gd name="connsiteX155" fmla="*/ 669895 w 2636807"/>
                <a:gd name="connsiteY155" fmla="*/ 1204913 h 1309688"/>
                <a:gd name="connsiteX156" fmla="*/ 648464 w 2636807"/>
                <a:gd name="connsiteY156" fmla="*/ 1197769 h 1309688"/>
                <a:gd name="connsiteX157" fmla="*/ 631795 w 2636807"/>
                <a:gd name="connsiteY157" fmla="*/ 1193007 h 1309688"/>
                <a:gd name="connsiteX158" fmla="*/ 615127 w 2636807"/>
                <a:gd name="connsiteY158" fmla="*/ 1221582 h 1309688"/>
                <a:gd name="connsiteX159" fmla="*/ 617508 w 2636807"/>
                <a:gd name="connsiteY159" fmla="*/ 1250157 h 1309688"/>
                <a:gd name="connsiteX160" fmla="*/ 605602 w 2636807"/>
                <a:gd name="connsiteY160" fmla="*/ 1273969 h 1309688"/>
                <a:gd name="connsiteX161" fmla="*/ 577027 w 2636807"/>
                <a:gd name="connsiteY161" fmla="*/ 1281113 h 1309688"/>
                <a:gd name="connsiteX162" fmla="*/ 557977 w 2636807"/>
                <a:gd name="connsiteY162" fmla="*/ 1295400 h 1309688"/>
                <a:gd name="connsiteX163" fmla="*/ 515114 w 2636807"/>
                <a:gd name="connsiteY163" fmla="*/ 1309688 h 1309688"/>
                <a:gd name="connsiteX164" fmla="*/ 488920 w 2636807"/>
                <a:gd name="connsiteY164" fmla="*/ 1297782 h 1309688"/>
                <a:gd name="connsiteX165" fmla="*/ 472252 w 2636807"/>
                <a:gd name="connsiteY165" fmla="*/ 1288257 h 1309688"/>
                <a:gd name="connsiteX166" fmla="*/ 453202 w 2636807"/>
                <a:gd name="connsiteY166" fmla="*/ 1283494 h 1309688"/>
                <a:gd name="connsiteX167" fmla="*/ 431770 w 2636807"/>
                <a:gd name="connsiteY167" fmla="*/ 1266825 h 1309688"/>
                <a:gd name="connsiteX168" fmla="*/ 431770 w 2636807"/>
                <a:gd name="connsiteY168" fmla="*/ 1266825 h 1309688"/>
                <a:gd name="connsiteX169" fmla="*/ 431770 w 2636807"/>
                <a:gd name="connsiteY169" fmla="*/ 1266825 h 1309688"/>
                <a:gd name="connsiteX170" fmla="*/ 398433 w 2636807"/>
                <a:gd name="connsiteY170" fmla="*/ 1228725 h 1309688"/>
                <a:gd name="connsiteX171" fmla="*/ 388908 w 2636807"/>
                <a:gd name="connsiteY171" fmla="*/ 1216819 h 1309688"/>
                <a:gd name="connsiteX172" fmla="*/ 379383 w 2636807"/>
                <a:gd name="connsiteY172" fmla="*/ 1219200 h 1309688"/>
                <a:gd name="connsiteX173" fmla="*/ 379383 w 2636807"/>
                <a:gd name="connsiteY173" fmla="*/ 1204913 h 1309688"/>
                <a:gd name="connsiteX174" fmla="*/ 374620 w 2636807"/>
                <a:gd name="connsiteY174" fmla="*/ 1190625 h 1309688"/>
                <a:gd name="connsiteX175" fmla="*/ 357952 w 2636807"/>
                <a:gd name="connsiteY175" fmla="*/ 1195388 h 1309688"/>
                <a:gd name="connsiteX176" fmla="*/ 350808 w 2636807"/>
                <a:gd name="connsiteY176" fmla="*/ 1173957 h 1309688"/>
                <a:gd name="connsiteX177" fmla="*/ 336520 w 2636807"/>
                <a:gd name="connsiteY177" fmla="*/ 1154907 h 1309688"/>
                <a:gd name="connsiteX178" fmla="*/ 350808 w 2636807"/>
                <a:gd name="connsiteY178" fmla="*/ 1143000 h 1309688"/>
                <a:gd name="connsiteX179" fmla="*/ 343664 w 2636807"/>
                <a:gd name="connsiteY179" fmla="*/ 1119188 h 1309688"/>
                <a:gd name="connsiteX180" fmla="*/ 326995 w 2636807"/>
                <a:gd name="connsiteY180" fmla="*/ 1107282 h 1309688"/>
                <a:gd name="connsiteX181" fmla="*/ 334139 w 2636807"/>
                <a:gd name="connsiteY181" fmla="*/ 1090613 h 1309688"/>
                <a:gd name="connsiteX182" fmla="*/ 329377 w 2636807"/>
                <a:gd name="connsiteY182" fmla="*/ 1073944 h 1309688"/>
                <a:gd name="connsiteX183" fmla="*/ 315089 w 2636807"/>
                <a:gd name="connsiteY183" fmla="*/ 1059657 h 1309688"/>
                <a:gd name="connsiteX184" fmla="*/ 326995 w 2636807"/>
                <a:gd name="connsiteY184" fmla="*/ 1045369 h 1309688"/>
                <a:gd name="connsiteX185" fmla="*/ 398433 w 2636807"/>
                <a:gd name="connsiteY185" fmla="*/ 1054894 h 1309688"/>
                <a:gd name="connsiteX186" fmla="*/ 403196 w 2636807"/>
                <a:gd name="connsiteY186" fmla="*/ 997744 h 1309688"/>
                <a:gd name="connsiteX187" fmla="*/ 365095 w 2636807"/>
                <a:gd name="connsiteY187" fmla="*/ 957263 h 1309688"/>
                <a:gd name="connsiteX188" fmla="*/ 346045 w 2636807"/>
                <a:gd name="connsiteY188" fmla="*/ 921544 h 1309688"/>
                <a:gd name="connsiteX189" fmla="*/ 307945 w 2636807"/>
                <a:gd name="connsiteY189" fmla="*/ 888207 h 1309688"/>
                <a:gd name="connsiteX190" fmla="*/ 303183 w 2636807"/>
                <a:gd name="connsiteY190" fmla="*/ 821532 h 1309688"/>
                <a:gd name="connsiteX191" fmla="*/ 322233 w 2636807"/>
                <a:gd name="connsiteY191" fmla="*/ 792957 h 1309688"/>
                <a:gd name="connsiteX192" fmla="*/ 322233 w 2636807"/>
                <a:gd name="connsiteY192" fmla="*/ 792957 h 1309688"/>
                <a:gd name="connsiteX193" fmla="*/ 305564 w 2636807"/>
                <a:gd name="connsiteY193" fmla="*/ 757238 h 1309688"/>
                <a:gd name="connsiteX194" fmla="*/ 284133 w 2636807"/>
                <a:gd name="connsiteY194" fmla="*/ 742950 h 1309688"/>
                <a:gd name="connsiteX195" fmla="*/ 276989 w 2636807"/>
                <a:gd name="connsiteY195" fmla="*/ 726282 h 1309688"/>
                <a:gd name="connsiteX196" fmla="*/ 260320 w 2636807"/>
                <a:gd name="connsiteY196" fmla="*/ 704850 h 1309688"/>
                <a:gd name="connsiteX197" fmla="*/ 241270 w 2636807"/>
                <a:gd name="connsiteY197" fmla="*/ 681038 h 1309688"/>
                <a:gd name="connsiteX198" fmla="*/ 215077 w 2636807"/>
                <a:gd name="connsiteY198" fmla="*/ 671513 h 1309688"/>
                <a:gd name="connsiteX199" fmla="*/ 138877 w 2636807"/>
                <a:gd name="connsiteY199" fmla="*/ 592932 h 1309688"/>
                <a:gd name="connsiteX200" fmla="*/ 53152 w 2636807"/>
                <a:gd name="connsiteY200" fmla="*/ 488157 h 1309688"/>
                <a:gd name="connsiteX201" fmla="*/ 29339 w 2636807"/>
                <a:gd name="connsiteY201" fmla="*/ 373857 h 1309688"/>
                <a:gd name="connsiteX202" fmla="*/ 10289 w 2636807"/>
                <a:gd name="connsiteY202" fmla="*/ 292894 h 1309688"/>
                <a:gd name="connsiteX203" fmla="*/ 5527 w 2636807"/>
                <a:gd name="connsiteY203" fmla="*/ 216694 h 1309688"/>
                <a:gd name="connsiteX204" fmla="*/ 764 w 2636807"/>
                <a:gd name="connsiteY204" fmla="*/ 69057 h 1309688"/>
                <a:gd name="connsiteX205" fmla="*/ 22196 w 2636807"/>
                <a:gd name="connsiteY205" fmla="*/ 0 h 1309688"/>
                <a:gd name="connsiteX206" fmla="*/ 2605852 w 2636807"/>
                <a:gd name="connsiteY206" fmla="*/ 4763 h 1309688"/>
                <a:gd name="connsiteX207" fmla="*/ 2636807 w 2636807"/>
                <a:gd name="connsiteY207" fmla="*/ 881062 h 1309688"/>
                <a:gd name="connsiteX0" fmla="*/ 2636807 w 2636807"/>
                <a:gd name="connsiteY0" fmla="*/ 881062 h 1309688"/>
                <a:gd name="connsiteX1" fmla="*/ 2034352 w 2636807"/>
                <a:gd name="connsiteY1" fmla="*/ 962025 h 1309688"/>
                <a:gd name="connsiteX2" fmla="*/ 1996252 w 2636807"/>
                <a:gd name="connsiteY2" fmla="*/ 931069 h 1309688"/>
                <a:gd name="connsiteX3" fmla="*/ 1962914 w 2636807"/>
                <a:gd name="connsiteY3" fmla="*/ 902494 h 1309688"/>
                <a:gd name="connsiteX4" fmla="*/ 1922433 w 2636807"/>
                <a:gd name="connsiteY4" fmla="*/ 881063 h 1309688"/>
                <a:gd name="connsiteX5" fmla="*/ 1905764 w 2636807"/>
                <a:gd name="connsiteY5" fmla="*/ 876300 h 1309688"/>
                <a:gd name="connsiteX6" fmla="*/ 1905764 w 2636807"/>
                <a:gd name="connsiteY6" fmla="*/ 876300 h 1309688"/>
                <a:gd name="connsiteX7" fmla="*/ 1934339 w 2636807"/>
                <a:gd name="connsiteY7" fmla="*/ 869157 h 1309688"/>
                <a:gd name="connsiteX8" fmla="*/ 1953389 w 2636807"/>
                <a:gd name="connsiteY8" fmla="*/ 862013 h 1309688"/>
                <a:gd name="connsiteX9" fmla="*/ 1934339 w 2636807"/>
                <a:gd name="connsiteY9" fmla="*/ 852488 h 1309688"/>
                <a:gd name="connsiteX10" fmla="*/ 1901002 w 2636807"/>
                <a:gd name="connsiteY10" fmla="*/ 842963 h 1309688"/>
                <a:gd name="connsiteX11" fmla="*/ 1872427 w 2636807"/>
                <a:gd name="connsiteY11" fmla="*/ 828675 h 1309688"/>
                <a:gd name="connsiteX12" fmla="*/ 1841470 w 2636807"/>
                <a:gd name="connsiteY12" fmla="*/ 812007 h 1309688"/>
                <a:gd name="connsiteX13" fmla="*/ 1820039 w 2636807"/>
                <a:gd name="connsiteY13" fmla="*/ 797719 h 1309688"/>
                <a:gd name="connsiteX14" fmla="*/ 1815277 w 2636807"/>
                <a:gd name="connsiteY14" fmla="*/ 778669 h 1309688"/>
                <a:gd name="connsiteX15" fmla="*/ 1843852 w 2636807"/>
                <a:gd name="connsiteY15" fmla="*/ 788194 h 1309688"/>
                <a:gd name="connsiteX16" fmla="*/ 1843852 w 2636807"/>
                <a:gd name="connsiteY16" fmla="*/ 788194 h 1309688"/>
                <a:gd name="connsiteX17" fmla="*/ 1872427 w 2636807"/>
                <a:gd name="connsiteY17" fmla="*/ 790575 h 1309688"/>
                <a:gd name="connsiteX18" fmla="*/ 1917670 w 2636807"/>
                <a:gd name="connsiteY18" fmla="*/ 800100 h 1309688"/>
                <a:gd name="connsiteX19" fmla="*/ 1917670 w 2636807"/>
                <a:gd name="connsiteY19" fmla="*/ 800100 h 1309688"/>
                <a:gd name="connsiteX20" fmla="*/ 1898620 w 2636807"/>
                <a:gd name="connsiteY20" fmla="*/ 769144 h 1309688"/>
                <a:gd name="connsiteX21" fmla="*/ 1862902 w 2636807"/>
                <a:gd name="connsiteY21" fmla="*/ 776288 h 1309688"/>
                <a:gd name="connsiteX22" fmla="*/ 1839089 w 2636807"/>
                <a:gd name="connsiteY22" fmla="*/ 769144 h 1309688"/>
                <a:gd name="connsiteX23" fmla="*/ 1812895 w 2636807"/>
                <a:gd name="connsiteY23" fmla="*/ 766763 h 1309688"/>
                <a:gd name="connsiteX24" fmla="*/ 1786702 w 2636807"/>
                <a:gd name="connsiteY24" fmla="*/ 776288 h 1309688"/>
                <a:gd name="connsiteX25" fmla="*/ 1758127 w 2636807"/>
                <a:gd name="connsiteY25" fmla="*/ 783432 h 1309688"/>
                <a:gd name="connsiteX26" fmla="*/ 1729552 w 2636807"/>
                <a:gd name="connsiteY26" fmla="*/ 783432 h 1309688"/>
                <a:gd name="connsiteX27" fmla="*/ 1703358 w 2636807"/>
                <a:gd name="connsiteY27" fmla="*/ 769144 h 1309688"/>
                <a:gd name="connsiteX28" fmla="*/ 1679545 w 2636807"/>
                <a:gd name="connsiteY28" fmla="*/ 781050 h 1309688"/>
                <a:gd name="connsiteX29" fmla="*/ 1665258 w 2636807"/>
                <a:gd name="connsiteY29" fmla="*/ 776288 h 1309688"/>
                <a:gd name="connsiteX30" fmla="*/ 1629539 w 2636807"/>
                <a:gd name="connsiteY30" fmla="*/ 783432 h 1309688"/>
                <a:gd name="connsiteX31" fmla="*/ 1593820 w 2636807"/>
                <a:gd name="connsiteY31" fmla="*/ 783432 h 1309688"/>
                <a:gd name="connsiteX32" fmla="*/ 1570008 w 2636807"/>
                <a:gd name="connsiteY32" fmla="*/ 778669 h 1309688"/>
                <a:gd name="connsiteX33" fmla="*/ 1548577 w 2636807"/>
                <a:gd name="connsiteY33" fmla="*/ 764382 h 1309688"/>
                <a:gd name="connsiteX34" fmla="*/ 1548577 w 2636807"/>
                <a:gd name="connsiteY34" fmla="*/ 750094 h 1309688"/>
                <a:gd name="connsiteX35" fmla="*/ 1524764 w 2636807"/>
                <a:gd name="connsiteY35" fmla="*/ 785813 h 1309688"/>
                <a:gd name="connsiteX36" fmla="*/ 1529527 w 2636807"/>
                <a:gd name="connsiteY36" fmla="*/ 807244 h 1309688"/>
                <a:gd name="connsiteX37" fmla="*/ 1534289 w 2636807"/>
                <a:gd name="connsiteY37" fmla="*/ 823913 h 1309688"/>
                <a:gd name="connsiteX38" fmla="*/ 1579533 w 2636807"/>
                <a:gd name="connsiteY38" fmla="*/ 809625 h 1309688"/>
                <a:gd name="connsiteX39" fmla="*/ 1615252 w 2636807"/>
                <a:gd name="connsiteY39" fmla="*/ 807244 h 1309688"/>
                <a:gd name="connsiteX40" fmla="*/ 1655733 w 2636807"/>
                <a:gd name="connsiteY40" fmla="*/ 800100 h 1309688"/>
                <a:gd name="connsiteX41" fmla="*/ 1677164 w 2636807"/>
                <a:gd name="connsiteY41" fmla="*/ 800100 h 1309688"/>
                <a:gd name="connsiteX42" fmla="*/ 1703358 w 2636807"/>
                <a:gd name="connsiteY42" fmla="*/ 797719 h 1309688"/>
                <a:gd name="connsiteX43" fmla="*/ 1729552 w 2636807"/>
                <a:gd name="connsiteY43" fmla="*/ 814388 h 1309688"/>
                <a:gd name="connsiteX44" fmla="*/ 1750983 w 2636807"/>
                <a:gd name="connsiteY44" fmla="*/ 814388 h 1309688"/>
                <a:gd name="connsiteX45" fmla="*/ 1781939 w 2636807"/>
                <a:gd name="connsiteY45" fmla="*/ 823913 h 1309688"/>
                <a:gd name="connsiteX46" fmla="*/ 1796227 w 2636807"/>
                <a:gd name="connsiteY46" fmla="*/ 833438 h 1309688"/>
                <a:gd name="connsiteX47" fmla="*/ 1796227 w 2636807"/>
                <a:gd name="connsiteY47" fmla="*/ 852488 h 1309688"/>
                <a:gd name="connsiteX48" fmla="*/ 1724789 w 2636807"/>
                <a:gd name="connsiteY48" fmla="*/ 850107 h 1309688"/>
                <a:gd name="connsiteX49" fmla="*/ 1636683 w 2636807"/>
                <a:gd name="connsiteY49" fmla="*/ 859632 h 1309688"/>
                <a:gd name="connsiteX50" fmla="*/ 1550958 w 2636807"/>
                <a:gd name="connsiteY50" fmla="*/ 866775 h 1309688"/>
                <a:gd name="connsiteX51" fmla="*/ 1441420 w 2636807"/>
                <a:gd name="connsiteY51" fmla="*/ 890588 h 1309688"/>
                <a:gd name="connsiteX52" fmla="*/ 1341408 w 2636807"/>
                <a:gd name="connsiteY52" fmla="*/ 919163 h 1309688"/>
                <a:gd name="connsiteX53" fmla="*/ 1253302 w 2636807"/>
                <a:gd name="connsiteY53" fmla="*/ 962025 h 1309688"/>
                <a:gd name="connsiteX54" fmla="*/ 1193770 w 2636807"/>
                <a:gd name="connsiteY54" fmla="*/ 995363 h 1309688"/>
                <a:gd name="connsiteX55" fmla="*/ 1115189 w 2636807"/>
                <a:gd name="connsiteY55" fmla="*/ 1021557 h 1309688"/>
                <a:gd name="connsiteX56" fmla="*/ 1027083 w 2636807"/>
                <a:gd name="connsiteY56" fmla="*/ 1052513 h 1309688"/>
                <a:gd name="connsiteX57" fmla="*/ 993745 w 2636807"/>
                <a:gd name="connsiteY57" fmla="*/ 1064419 h 1309688"/>
                <a:gd name="connsiteX58" fmla="*/ 972314 w 2636807"/>
                <a:gd name="connsiteY58" fmla="*/ 1057275 h 1309688"/>
                <a:gd name="connsiteX59" fmla="*/ 981839 w 2636807"/>
                <a:gd name="connsiteY59" fmla="*/ 1033463 h 1309688"/>
                <a:gd name="connsiteX60" fmla="*/ 996127 w 2636807"/>
                <a:gd name="connsiteY60" fmla="*/ 1016794 h 1309688"/>
                <a:gd name="connsiteX61" fmla="*/ 1008033 w 2636807"/>
                <a:gd name="connsiteY61" fmla="*/ 997744 h 1309688"/>
                <a:gd name="connsiteX62" fmla="*/ 1008033 w 2636807"/>
                <a:gd name="connsiteY62" fmla="*/ 997744 h 1309688"/>
                <a:gd name="connsiteX63" fmla="*/ 1038989 w 2636807"/>
                <a:gd name="connsiteY63" fmla="*/ 976313 h 1309688"/>
                <a:gd name="connsiteX64" fmla="*/ 1060420 w 2636807"/>
                <a:gd name="connsiteY64" fmla="*/ 983457 h 1309688"/>
                <a:gd name="connsiteX65" fmla="*/ 1069945 w 2636807"/>
                <a:gd name="connsiteY65" fmla="*/ 1012032 h 1309688"/>
                <a:gd name="connsiteX66" fmla="*/ 1086614 w 2636807"/>
                <a:gd name="connsiteY66" fmla="*/ 1009650 h 1309688"/>
                <a:gd name="connsiteX67" fmla="*/ 1084233 w 2636807"/>
                <a:gd name="connsiteY67" fmla="*/ 990600 h 1309688"/>
                <a:gd name="connsiteX68" fmla="*/ 1084233 w 2636807"/>
                <a:gd name="connsiteY68" fmla="*/ 990600 h 1309688"/>
                <a:gd name="connsiteX69" fmla="*/ 1093758 w 2636807"/>
                <a:gd name="connsiteY69" fmla="*/ 962025 h 1309688"/>
                <a:gd name="connsiteX70" fmla="*/ 1112808 w 2636807"/>
                <a:gd name="connsiteY70" fmla="*/ 952500 h 1309688"/>
                <a:gd name="connsiteX71" fmla="*/ 1091377 w 2636807"/>
                <a:gd name="connsiteY71" fmla="*/ 954882 h 1309688"/>
                <a:gd name="connsiteX72" fmla="*/ 1048514 w 2636807"/>
                <a:gd name="connsiteY72" fmla="*/ 964407 h 1309688"/>
                <a:gd name="connsiteX73" fmla="*/ 1027083 w 2636807"/>
                <a:gd name="connsiteY73" fmla="*/ 957263 h 1309688"/>
                <a:gd name="connsiteX74" fmla="*/ 998508 w 2636807"/>
                <a:gd name="connsiteY74" fmla="*/ 957263 h 1309688"/>
                <a:gd name="connsiteX75" fmla="*/ 988983 w 2636807"/>
                <a:gd name="connsiteY75" fmla="*/ 947738 h 1309688"/>
                <a:gd name="connsiteX76" fmla="*/ 1012795 w 2636807"/>
                <a:gd name="connsiteY76" fmla="*/ 935832 h 1309688"/>
                <a:gd name="connsiteX77" fmla="*/ 1062802 w 2636807"/>
                <a:gd name="connsiteY77" fmla="*/ 923925 h 1309688"/>
                <a:gd name="connsiteX78" fmla="*/ 1093758 w 2636807"/>
                <a:gd name="connsiteY78" fmla="*/ 916782 h 1309688"/>
                <a:gd name="connsiteX79" fmla="*/ 1117570 w 2636807"/>
                <a:gd name="connsiteY79" fmla="*/ 900113 h 1309688"/>
                <a:gd name="connsiteX80" fmla="*/ 1196152 w 2636807"/>
                <a:gd name="connsiteY80" fmla="*/ 883444 h 1309688"/>
                <a:gd name="connsiteX81" fmla="*/ 1215202 w 2636807"/>
                <a:gd name="connsiteY81" fmla="*/ 871538 h 1309688"/>
                <a:gd name="connsiteX82" fmla="*/ 1184245 w 2636807"/>
                <a:gd name="connsiteY82" fmla="*/ 866775 h 1309688"/>
                <a:gd name="connsiteX83" fmla="*/ 1115189 w 2636807"/>
                <a:gd name="connsiteY83" fmla="*/ 883444 h 1309688"/>
                <a:gd name="connsiteX84" fmla="*/ 1072327 w 2636807"/>
                <a:gd name="connsiteY84" fmla="*/ 895350 h 1309688"/>
                <a:gd name="connsiteX85" fmla="*/ 1048514 w 2636807"/>
                <a:gd name="connsiteY85" fmla="*/ 912019 h 1309688"/>
                <a:gd name="connsiteX86" fmla="*/ 1005652 w 2636807"/>
                <a:gd name="connsiteY86" fmla="*/ 919163 h 1309688"/>
                <a:gd name="connsiteX87" fmla="*/ 984220 w 2636807"/>
                <a:gd name="connsiteY87" fmla="*/ 914400 h 1309688"/>
                <a:gd name="connsiteX88" fmla="*/ 960408 w 2636807"/>
                <a:gd name="connsiteY88" fmla="*/ 919163 h 1309688"/>
                <a:gd name="connsiteX89" fmla="*/ 941358 w 2636807"/>
                <a:gd name="connsiteY89" fmla="*/ 904875 h 1309688"/>
                <a:gd name="connsiteX90" fmla="*/ 919927 w 2636807"/>
                <a:gd name="connsiteY90" fmla="*/ 897732 h 1309688"/>
                <a:gd name="connsiteX91" fmla="*/ 888970 w 2636807"/>
                <a:gd name="connsiteY91" fmla="*/ 897732 h 1309688"/>
                <a:gd name="connsiteX92" fmla="*/ 869920 w 2636807"/>
                <a:gd name="connsiteY92" fmla="*/ 904875 h 1309688"/>
                <a:gd name="connsiteX93" fmla="*/ 869920 w 2636807"/>
                <a:gd name="connsiteY93" fmla="*/ 885825 h 1309688"/>
                <a:gd name="connsiteX94" fmla="*/ 862777 w 2636807"/>
                <a:gd name="connsiteY94" fmla="*/ 859632 h 1309688"/>
                <a:gd name="connsiteX95" fmla="*/ 855633 w 2636807"/>
                <a:gd name="connsiteY95" fmla="*/ 828675 h 1309688"/>
                <a:gd name="connsiteX96" fmla="*/ 860395 w 2636807"/>
                <a:gd name="connsiteY96" fmla="*/ 800100 h 1309688"/>
                <a:gd name="connsiteX97" fmla="*/ 874683 w 2636807"/>
                <a:gd name="connsiteY97" fmla="*/ 778669 h 1309688"/>
                <a:gd name="connsiteX98" fmla="*/ 843727 w 2636807"/>
                <a:gd name="connsiteY98" fmla="*/ 804863 h 1309688"/>
                <a:gd name="connsiteX99" fmla="*/ 817533 w 2636807"/>
                <a:gd name="connsiteY99" fmla="*/ 804863 h 1309688"/>
                <a:gd name="connsiteX100" fmla="*/ 784195 w 2636807"/>
                <a:gd name="connsiteY100" fmla="*/ 807244 h 1309688"/>
                <a:gd name="connsiteX101" fmla="*/ 755620 w 2636807"/>
                <a:gd name="connsiteY101" fmla="*/ 800100 h 1309688"/>
                <a:gd name="connsiteX102" fmla="*/ 731808 w 2636807"/>
                <a:gd name="connsiteY102" fmla="*/ 778669 h 1309688"/>
                <a:gd name="connsiteX103" fmla="*/ 707995 w 2636807"/>
                <a:gd name="connsiteY103" fmla="*/ 771525 h 1309688"/>
                <a:gd name="connsiteX104" fmla="*/ 662752 w 2636807"/>
                <a:gd name="connsiteY104" fmla="*/ 778669 h 1309688"/>
                <a:gd name="connsiteX105" fmla="*/ 619889 w 2636807"/>
                <a:gd name="connsiteY105" fmla="*/ 785813 h 1309688"/>
                <a:gd name="connsiteX106" fmla="*/ 574645 w 2636807"/>
                <a:gd name="connsiteY106" fmla="*/ 792957 h 1309688"/>
                <a:gd name="connsiteX107" fmla="*/ 555595 w 2636807"/>
                <a:gd name="connsiteY107" fmla="*/ 781050 h 1309688"/>
                <a:gd name="connsiteX108" fmla="*/ 550833 w 2636807"/>
                <a:gd name="connsiteY108" fmla="*/ 764382 h 1309688"/>
                <a:gd name="connsiteX109" fmla="*/ 541308 w 2636807"/>
                <a:gd name="connsiteY109" fmla="*/ 740569 h 1309688"/>
                <a:gd name="connsiteX110" fmla="*/ 541308 w 2636807"/>
                <a:gd name="connsiteY110" fmla="*/ 740569 h 1309688"/>
                <a:gd name="connsiteX111" fmla="*/ 546070 w 2636807"/>
                <a:gd name="connsiteY111" fmla="*/ 792957 h 1309688"/>
                <a:gd name="connsiteX112" fmla="*/ 560358 w 2636807"/>
                <a:gd name="connsiteY112" fmla="*/ 809625 h 1309688"/>
                <a:gd name="connsiteX113" fmla="*/ 610364 w 2636807"/>
                <a:gd name="connsiteY113" fmla="*/ 814388 h 1309688"/>
                <a:gd name="connsiteX114" fmla="*/ 660370 w 2636807"/>
                <a:gd name="connsiteY114" fmla="*/ 802482 h 1309688"/>
                <a:gd name="connsiteX115" fmla="*/ 693708 w 2636807"/>
                <a:gd name="connsiteY115" fmla="*/ 797719 h 1309688"/>
                <a:gd name="connsiteX116" fmla="*/ 724664 w 2636807"/>
                <a:gd name="connsiteY116" fmla="*/ 804863 h 1309688"/>
                <a:gd name="connsiteX117" fmla="*/ 741333 w 2636807"/>
                <a:gd name="connsiteY117" fmla="*/ 831057 h 1309688"/>
                <a:gd name="connsiteX118" fmla="*/ 767527 w 2636807"/>
                <a:gd name="connsiteY118" fmla="*/ 831057 h 1309688"/>
                <a:gd name="connsiteX119" fmla="*/ 803245 w 2636807"/>
                <a:gd name="connsiteY119" fmla="*/ 826294 h 1309688"/>
                <a:gd name="connsiteX120" fmla="*/ 831820 w 2636807"/>
                <a:gd name="connsiteY120" fmla="*/ 835819 h 1309688"/>
                <a:gd name="connsiteX121" fmla="*/ 838964 w 2636807"/>
                <a:gd name="connsiteY121" fmla="*/ 881063 h 1309688"/>
                <a:gd name="connsiteX122" fmla="*/ 850870 w 2636807"/>
                <a:gd name="connsiteY122" fmla="*/ 919163 h 1309688"/>
                <a:gd name="connsiteX123" fmla="*/ 850870 w 2636807"/>
                <a:gd name="connsiteY123" fmla="*/ 935832 h 1309688"/>
                <a:gd name="connsiteX124" fmla="*/ 841345 w 2636807"/>
                <a:gd name="connsiteY124" fmla="*/ 952500 h 1309688"/>
                <a:gd name="connsiteX125" fmla="*/ 824677 w 2636807"/>
                <a:gd name="connsiteY125" fmla="*/ 962025 h 1309688"/>
                <a:gd name="connsiteX126" fmla="*/ 803245 w 2636807"/>
                <a:gd name="connsiteY126" fmla="*/ 966788 h 1309688"/>
                <a:gd name="connsiteX127" fmla="*/ 781814 w 2636807"/>
                <a:gd name="connsiteY127" fmla="*/ 966788 h 1309688"/>
                <a:gd name="connsiteX128" fmla="*/ 769908 w 2636807"/>
                <a:gd name="connsiteY128" fmla="*/ 976313 h 1309688"/>
                <a:gd name="connsiteX129" fmla="*/ 769908 w 2636807"/>
                <a:gd name="connsiteY129" fmla="*/ 976313 h 1309688"/>
                <a:gd name="connsiteX130" fmla="*/ 800864 w 2636807"/>
                <a:gd name="connsiteY130" fmla="*/ 978694 h 1309688"/>
                <a:gd name="connsiteX131" fmla="*/ 817533 w 2636807"/>
                <a:gd name="connsiteY131" fmla="*/ 990600 h 1309688"/>
                <a:gd name="connsiteX132" fmla="*/ 838964 w 2636807"/>
                <a:gd name="connsiteY132" fmla="*/ 981075 h 1309688"/>
                <a:gd name="connsiteX133" fmla="*/ 838964 w 2636807"/>
                <a:gd name="connsiteY133" fmla="*/ 981075 h 1309688"/>
                <a:gd name="connsiteX134" fmla="*/ 865158 w 2636807"/>
                <a:gd name="connsiteY134" fmla="*/ 983457 h 1309688"/>
                <a:gd name="connsiteX135" fmla="*/ 881827 w 2636807"/>
                <a:gd name="connsiteY135" fmla="*/ 971550 h 1309688"/>
                <a:gd name="connsiteX136" fmla="*/ 910402 w 2636807"/>
                <a:gd name="connsiteY136" fmla="*/ 1009650 h 1309688"/>
                <a:gd name="connsiteX137" fmla="*/ 910402 w 2636807"/>
                <a:gd name="connsiteY137" fmla="*/ 1050132 h 1309688"/>
                <a:gd name="connsiteX138" fmla="*/ 903258 w 2636807"/>
                <a:gd name="connsiteY138" fmla="*/ 1071563 h 1309688"/>
                <a:gd name="connsiteX139" fmla="*/ 881827 w 2636807"/>
                <a:gd name="connsiteY139" fmla="*/ 1092994 h 1309688"/>
                <a:gd name="connsiteX140" fmla="*/ 843727 w 2636807"/>
                <a:gd name="connsiteY140" fmla="*/ 1107282 h 1309688"/>
                <a:gd name="connsiteX141" fmla="*/ 829439 w 2636807"/>
                <a:gd name="connsiteY141" fmla="*/ 1123950 h 1309688"/>
                <a:gd name="connsiteX142" fmla="*/ 812770 w 2636807"/>
                <a:gd name="connsiteY142" fmla="*/ 1145382 h 1309688"/>
                <a:gd name="connsiteX143" fmla="*/ 784195 w 2636807"/>
                <a:gd name="connsiteY143" fmla="*/ 1152525 h 1309688"/>
                <a:gd name="connsiteX144" fmla="*/ 767527 w 2636807"/>
                <a:gd name="connsiteY144" fmla="*/ 1159669 h 1309688"/>
                <a:gd name="connsiteX145" fmla="*/ 753239 w 2636807"/>
                <a:gd name="connsiteY145" fmla="*/ 1162050 h 1309688"/>
                <a:gd name="connsiteX146" fmla="*/ 746095 w 2636807"/>
                <a:gd name="connsiteY146" fmla="*/ 1147763 h 1309688"/>
                <a:gd name="connsiteX147" fmla="*/ 746095 w 2636807"/>
                <a:gd name="connsiteY147" fmla="*/ 1147763 h 1309688"/>
                <a:gd name="connsiteX148" fmla="*/ 736570 w 2636807"/>
                <a:gd name="connsiteY148" fmla="*/ 1173957 h 1309688"/>
                <a:gd name="connsiteX149" fmla="*/ 717520 w 2636807"/>
                <a:gd name="connsiteY149" fmla="*/ 1188244 h 1309688"/>
                <a:gd name="connsiteX150" fmla="*/ 700852 w 2636807"/>
                <a:gd name="connsiteY150" fmla="*/ 1195388 h 1309688"/>
                <a:gd name="connsiteX151" fmla="*/ 700852 w 2636807"/>
                <a:gd name="connsiteY151" fmla="*/ 1173957 h 1309688"/>
                <a:gd name="connsiteX152" fmla="*/ 688945 w 2636807"/>
                <a:gd name="connsiteY152" fmla="*/ 1152525 h 1309688"/>
                <a:gd name="connsiteX153" fmla="*/ 691327 w 2636807"/>
                <a:gd name="connsiteY153" fmla="*/ 1197769 h 1309688"/>
                <a:gd name="connsiteX154" fmla="*/ 679420 w 2636807"/>
                <a:gd name="connsiteY154" fmla="*/ 1214438 h 1309688"/>
                <a:gd name="connsiteX155" fmla="*/ 669895 w 2636807"/>
                <a:gd name="connsiteY155" fmla="*/ 1204913 h 1309688"/>
                <a:gd name="connsiteX156" fmla="*/ 648464 w 2636807"/>
                <a:gd name="connsiteY156" fmla="*/ 1197769 h 1309688"/>
                <a:gd name="connsiteX157" fmla="*/ 631795 w 2636807"/>
                <a:gd name="connsiteY157" fmla="*/ 1193007 h 1309688"/>
                <a:gd name="connsiteX158" fmla="*/ 615127 w 2636807"/>
                <a:gd name="connsiteY158" fmla="*/ 1221582 h 1309688"/>
                <a:gd name="connsiteX159" fmla="*/ 617508 w 2636807"/>
                <a:gd name="connsiteY159" fmla="*/ 1250157 h 1309688"/>
                <a:gd name="connsiteX160" fmla="*/ 605602 w 2636807"/>
                <a:gd name="connsiteY160" fmla="*/ 1273969 h 1309688"/>
                <a:gd name="connsiteX161" fmla="*/ 577027 w 2636807"/>
                <a:gd name="connsiteY161" fmla="*/ 1281113 h 1309688"/>
                <a:gd name="connsiteX162" fmla="*/ 557977 w 2636807"/>
                <a:gd name="connsiteY162" fmla="*/ 1295400 h 1309688"/>
                <a:gd name="connsiteX163" fmla="*/ 515114 w 2636807"/>
                <a:gd name="connsiteY163" fmla="*/ 1309688 h 1309688"/>
                <a:gd name="connsiteX164" fmla="*/ 488920 w 2636807"/>
                <a:gd name="connsiteY164" fmla="*/ 1297782 h 1309688"/>
                <a:gd name="connsiteX165" fmla="*/ 472252 w 2636807"/>
                <a:gd name="connsiteY165" fmla="*/ 1288257 h 1309688"/>
                <a:gd name="connsiteX166" fmla="*/ 453202 w 2636807"/>
                <a:gd name="connsiteY166" fmla="*/ 1283494 h 1309688"/>
                <a:gd name="connsiteX167" fmla="*/ 431770 w 2636807"/>
                <a:gd name="connsiteY167" fmla="*/ 1266825 h 1309688"/>
                <a:gd name="connsiteX168" fmla="*/ 431770 w 2636807"/>
                <a:gd name="connsiteY168" fmla="*/ 1266825 h 1309688"/>
                <a:gd name="connsiteX169" fmla="*/ 431770 w 2636807"/>
                <a:gd name="connsiteY169" fmla="*/ 1266825 h 1309688"/>
                <a:gd name="connsiteX170" fmla="*/ 398433 w 2636807"/>
                <a:gd name="connsiteY170" fmla="*/ 1228725 h 1309688"/>
                <a:gd name="connsiteX171" fmla="*/ 388908 w 2636807"/>
                <a:gd name="connsiteY171" fmla="*/ 1216819 h 1309688"/>
                <a:gd name="connsiteX172" fmla="*/ 379383 w 2636807"/>
                <a:gd name="connsiteY172" fmla="*/ 1219200 h 1309688"/>
                <a:gd name="connsiteX173" fmla="*/ 379383 w 2636807"/>
                <a:gd name="connsiteY173" fmla="*/ 1204913 h 1309688"/>
                <a:gd name="connsiteX174" fmla="*/ 374620 w 2636807"/>
                <a:gd name="connsiteY174" fmla="*/ 1190625 h 1309688"/>
                <a:gd name="connsiteX175" fmla="*/ 357952 w 2636807"/>
                <a:gd name="connsiteY175" fmla="*/ 1195388 h 1309688"/>
                <a:gd name="connsiteX176" fmla="*/ 350808 w 2636807"/>
                <a:gd name="connsiteY176" fmla="*/ 1173957 h 1309688"/>
                <a:gd name="connsiteX177" fmla="*/ 336520 w 2636807"/>
                <a:gd name="connsiteY177" fmla="*/ 1154907 h 1309688"/>
                <a:gd name="connsiteX178" fmla="*/ 350808 w 2636807"/>
                <a:gd name="connsiteY178" fmla="*/ 1143000 h 1309688"/>
                <a:gd name="connsiteX179" fmla="*/ 343664 w 2636807"/>
                <a:gd name="connsiteY179" fmla="*/ 1119188 h 1309688"/>
                <a:gd name="connsiteX180" fmla="*/ 326995 w 2636807"/>
                <a:gd name="connsiteY180" fmla="*/ 1107282 h 1309688"/>
                <a:gd name="connsiteX181" fmla="*/ 334139 w 2636807"/>
                <a:gd name="connsiteY181" fmla="*/ 1090613 h 1309688"/>
                <a:gd name="connsiteX182" fmla="*/ 329377 w 2636807"/>
                <a:gd name="connsiteY182" fmla="*/ 1073944 h 1309688"/>
                <a:gd name="connsiteX183" fmla="*/ 315089 w 2636807"/>
                <a:gd name="connsiteY183" fmla="*/ 1059657 h 1309688"/>
                <a:gd name="connsiteX184" fmla="*/ 372239 w 2636807"/>
                <a:gd name="connsiteY184" fmla="*/ 1073944 h 1309688"/>
                <a:gd name="connsiteX185" fmla="*/ 398433 w 2636807"/>
                <a:gd name="connsiteY185" fmla="*/ 1054894 h 1309688"/>
                <a:gd name="connsiteX186" fmla="*/ 403196 w 2636807"/>
                <a:gd name="connsiteY186" fmla="*/ 997744 h 1309688"/>
                <a:gd name="connsiteX187" fmla="*/ 365095 w 2636807"/>
                <a:gd name="connsiteY187" fmla="*/ 957263 h 1309688"/>
                <a:gd name="connsiteX188" fmla="*/ 346045 w 2636807"/>
                <a:gd name="connsiteY188" fmla="*/ 921544 h 1309688"/>
                <a:gd name="connsiteX189" fmla="*/ 307945 w 2636807"/>
                <a:gd name="connsiteY189" fmla="*/ 888207 h 1309688"/>
                <a:gd name="connsiteX190" fmla="*/ 303183 w 2636807"/>
                <a:gd name="connsiteY190" fmla="*/ 821532 h 1309688"/>
                <a:gd name="connsiteX191" fmla="*/ 322233 w 2636807"/>
                <a:gd name="connsiteY191" fmla="*/ 792957 h 1309688"/>
                <a:gd name="connsiteX192" fmla="*/ 322233 w 2636807"/>
                <a:gd name="connsiteY192" fmla="*/ 792957 h 1309688"/>
                <a:gd name="connsiteX193" fmla="*/ 305564 w 2636807"/>
                <a:gd name="connsiteY193" fmla="*/ 757238 h 1309688"/>
                <a:gd name="connsiteX194" fmla="*/ 284133 w 2636807"/>
                <a:gd name="connsiteY194" fmla="*/ 742950 h 1309688"/>
                <a:gd name="connsiteX195" fmla="*/ 276989 w 2636807"/>
                <a:gd name="connsiteY195" fmla="*/ 726282 h 1309688"/>
                <a:gd name="connsiteX196" fmla="*/ 260320 w 2636807"/>
                <a:gd name="connsiteY196" fmla="*/ 704850 h 1309688"/>
                <a:gd name="connsiteX197" fmla="*/ 241270 w 2636807"/>
                <a:gd name="connsiteY197" fmla="*/ 681038 h 1309688"/>
                <a:gd name="connsiteX198" fmla="*/ 215077 w 2636807"/>
                <a:gd name="connsiteY198" fmla="*/ 671513 h 1309688"/>
                <a:gd name="connsiteX199" fmla="*/ 138877 w 2636807"/>
                <a:gd name="connsiteY199" fmla="*/ 592932 h 1309688"/>
                <a:gd name="connsiteX200" fmla="*/ 53152 w 2636807"/>
                <a:gd name="connsiteY200" fmla="*/ 488157 h 1309688"/>
                <a:gd name="connsiteX201" fmla="*/ 29339 w 2636807"/>
                <a:gd name="connsiteY201" fmla="*/ 373857 h 1309688"/>
                <a:gd name="connsiteX202" fmla="*/ 10289 w 2636807"/>
                <a:gd name="connsiteY202" fmla="*/ 292894 h 1309688"/>
                <a:gd name="connsiteX203" fmla="*/ 5527 w 2636807"/>
                <a:gd name="connsiteY203" fmla="*/ 216694 h 1309688"/>
                <a:gd name="connsiteX204" fmla="*/ 764 w 2636807"/>
                <a:gd name="connsiteY204" fmla="*/ 69057 h 1309688"/>
                <a:gd name="connsiteX205" fmla="*/ 22196 w 2636807"/>
                <a:gd name="connsiteY205" fmla="*/ 0 h 1309688"/>
                <a:gd name="connsiteX206" fmla="*/ 2605852 w 2636807"/>
                <a:gd name="connsiteY206" fmla="*/ 4763 h 1309688"/>
                <a:gd name="connsiteX207" fmla="*/ 2636807 w 2636807"/>
                <a:gd name="connsiteY207" fmla="*/ 881062 h 1309688"/>
                <a:gd name="connsiteX0" fmla="*/ 2636807 w 2636807"/>
                <a:gd name="connsiteY0" fmla="*/ 881062 h 1309688"/>
                <a:gd name="connsiteX1" fmla="*/ 2034352 w 2636807"/>
                <a:gd name="connsiteY1" fmla="*/ 962025 h 1309688"/>
                <a:gd name="connsiteX2" fmla="*/ 1996252 w 2636807"/>
                <a:gd name="connsiteY2" fmla="*/ 931069 h 1309688"/>
                <a:gd name="connsiteX3" fmla="*/ 1962914 w 2636807"/>
                <a:gd name="connsiteY3" fmla="*/ 902494 h 1309688"/>
                <a:gd name="connsiteX4" fmla="*/ 1922433 w 2636807"/>
                <a:gd name="connsiteY4" fmla="*/ 881063 h 1309688"/>
                <a:gd name="connsiteX5" fmla="*/ 1905764 w 2636807"/>
                <a:gd name="connsiteY5" fmla="*/ 876300 h 1309688"/>
                <a:gd name="connsiteX6" fmla="*/ 1905764 w 2636807"/>
                <a:gd name="connsiteY6" fmla="*/ 876300 h 1309688"/>
                <a:gd name="connsiteX7" fmla="*/ 1934339 w 2636807"/>
                <a:gd name="connsiteY7" fmla="*/ 869157 h 1309688"/>
                <a:gd name="connsiteX8" fmla="*/ 1953389 w 2636807"/>
                <a:gd name="connsiteY8" fmla="*/ 862013 h 1309688"/>
                <a:gd name="connsiteX9" fmla="*/ 1934339 w 2636807"/>
                <a:gd name="connsiteY9" fmla="*/ 852488 h 1309688"/>
                <a:gd name="connsiteX10" fmla="*/ 1901002 w 2636807"/>
                <a:gd name="connsiteY10" fmla="*/ 842963 h 1309688"/>
                <a:gd name="connsiteX11" fmla="*/ 1872427 w 2636807"/>
                <a:gd name="connsiteY11" fmla="*/ 828675 h 1309688"/>
                <a:gd name="connsiteX12" fmla="*/ 1841470 w 2636807"/>
                <a:gd name="connsiteY12" fmla="*/ 812007 h 1309688"/>
                <a:gd name="connsiteX13" fmla="*/ 1820039 w 2636807"/>
                <a:gd name="connsiteY13" fmla="*/ 797719 h 1309688"/>
                <a:gd name="connsiteX14" fmla="*/ 1815277 w 2636807"/>
                <a:gd name="connsiteY14" fmla="*/ 778669 h 1309688"/>
                <a:gd name="connsiteX15" fmla="*/ 1843852 w 2636807"/>
                <a:gd name="connsiteY15" fmla="*/ 788194 h 1309688"/>
                <a:gd name="connsiteX16" fmla="*/ 1843852 w 2636807"/>
                <a:gd name="connsiteY16" fmla="*/ 788194 h 1309688"/>
                <a:gd name="connsiteX17" fmla="*/ 1872427 w 2636807"/>
                <a:gd name="connsiteY17" fmla="*/ 790575 h 1309688"/>
                <a:gd name="connsiteX18" fmla="*/ 1917670 w 2636807"/>
                <a:gd name="connsiteY18" fmla="*/ 800100 h 1309688"/>
                <a:gd name="connsiteX19" fmla="*/ 1917670 w 2636807"/>
                <a:gd name="connsiteY19" fmla="*/ 800100 h 1309688"/>
                <a:gd name="connsiteX20" fmla="*/ 1898620 w 2636807"/>
                <a:gd name="connsiteY20" fmla="*/ 769144 h 1309688"/>
                <a:gd name="connsiteX21" fmla="*/ 1862902 w 2636807"/>
                <a:gd name="connsiteY21" fmla="*/ 776288 h 1309688"/>
                <a:gd name="connsiteX22" fmla="*/ 1839089 w 2636807"/>
                <a:gd name="connsiteY22" fmla="*/ 769144 h 1309688"/>
                <a:gd name="connsiteX23" fmla="*/ 1812895 w 2636807"/>
                <a:gd name="connsiteY23" fmla="*/ 766763 h 1309688"/>
                <a:gd name="connsiteX24" fmla="*/ 1786702 w 2636807"/>
                <a:gd name="connsiteY24" fmla="*/ 776288 h 1309688"/>
                <a:gd name="connsiteX25" fmla="*/ 1758127 w 2636807"/>
                <a:gd name="connsiteY25" fmla="*/ 783432 h 1309688"/>
                <a:gd name="connsiteX26" fmla="*/ 1729552 w 2636807"/>
                <a:gd name="connsiteY26" fmla="*/ 783432 h 1309688"/>
                <a:gd name="connsiteX27" fmla="*/ 1703358 w 2636807"/>
                <a:gd name="connsiteY27" fmla="*/ 769144 h 1309688"/>
                <a:gd name="connsiteX28" fmla="*/ 1679545 w 2636807"/>
                <a:gd name="connsiteY28" fmla="*/ 781050 h 1309688"/>
                <a:gd name="connsiteX29" fmla="*/ 1665258 w 2636807"/>
                <a:gd name="connsiteY29" fmla="*/ 776288 h 1309688"/>
                <a:gd name="connsiteX30" fmla="*/ 1629539 w 2636807"/>
                <a:gd name="connsiteY30" fmla="*/ 783432 h 1309688"/>
                <a:gd name="connsiteX31" fmla="*/ 1593820 w 2636807"/>
                <a:gd name="connsiteY31" fmla="*/ 783432 h 1309688"/>
                <a:gd name="connsiteX32" fmla="*/ 1570008 w 2636807"/>
                <a:gd name="connsiteY32" fmla="*/ 778669 h 1309688"/>
                <a:gd name="connsiteX33" fmla="*/ 1548577 w 2636807"/>
                <a:gd name="connsiteY33" fmla="*/ 764382 h 1309688"/>
                <a:gd name="connsiteX34" fmla="*/ 1548577 w 2636807"/>
                <a:gd name="connsiteY34" fmla="*/ 750094 h 1309688"/>
                <a:gd name="connsiteX35" fmla="*/ 1524764 w 2636807"/>
                <a:gd name="connsiteY35" fmla="*/ 785813 h 1309688"/>
                <a:gd name="connsiteX36" fmla="*/ 1529527 w 2636807"/>
                <a:gd name="connsiteY36" fmla="*/ 807244 h 1309688"/>
                <a:gd name="connsiteX37" fmla="*/ 1534289 w 2636807"/>
                <a:gd name="connsiteY37" fmla="*/ 823913 h 1309688"/>
                <a:gd name="connsiteX38" fmla="*/ 1579533 w 2636807"/>
                <a:gd name="connsiteY38" fmla="*/ 809625 h 1309688"/>
                <a:gd name="connsiteX39" fmla="*/ 1615252 w 2636807"/>
                <a:gd name="connsiteY39" fmla="*/ 807244 h 1309688"/>
                <a:gd name="connsiteX40" fmla="*/ 1655733 w 2636807"/>
                <a:gd name="connsiteY40" fmla="*/ 800100 h 1309688"/>
                <a:gd name="connsiteX41" fmla="*/ 1677164 w 2636807"/>
                <a:gd name="connsiteY41" fmla="*/ 800100 h 1309688"/>
                <a:gd name="connsiteX42" fmla="*/ 1703358 w 2636807"/>
                <a:gd name="connsiteY42" fmla="*/ 797719 h 1309688"/>
                <a:gd name="connsiteX43" fmla="*/ 1729552 w 2636807"/>
                <a:gd name="connsiteY43" fmla="*/ 814388 h 1309688"/>
                <a:gd name="connsiteX44" fmla="*/ 1750983 w 2636807"/>
                <a:gd name="connsiteY44" fmla="*/ 814388 h 1309688"/>
                <a:gd name="connsiteX45" fmla="*/ 1781939 w 2636807"/>
                <a:gd name="connsiteY45" fmla="*/ 823913 h 1309688"/>
                <a:gd name="connsiteX46" fmla="*/ 1796227 w 2636807"/>
                <a:gd name="connsiteY46" fmla="*/ 833438 h 1309688"/>
                <a:gd name="connsiteX47" fmla="*/ 1796227 w 2636807"/>
                <a:gd name="connsiteY47" fmla="*/ 852488 h 1309688"/>
                <a:gd name="connsiteX48" fmla="*/ 1724789 w 2636807"/>
                <a:gd name="connsiteY48" fmla="*/ 850107 h 1309688"/>
                <a:gd name="connsiteX49" fmla="*/ 1636683 w 2636807"/>
                <a:gd name="connsiteY49" fmla="*/ 859632 h 1309688"/>
                <a:gd name="connsiteX50" fmla="*/ 1550958 w 2636807"/>
                <a:gd name="connsiteY50" fmla="*/ 866775 h 1309688"/>
                <a:gd name="connsiteX51" fmla="*/ 1441420 w 2636807"/>
                <a:gd name="connsiteY51" fmla="*/ 890588 h 1309688"/>
                <a:gd name="connsiteX52" fmla="*/ 1341408 w 2636807"/>
                <a:gd name="connsiteY52" fmla="*/ 919163 h 1309688"/>
                <a:gd name="connsiteX53" fmla="*/ 1253302 w 2636807"/>
                <a:gd name="connsiteY53" fmla="*/ 962025 h 1309688"/>
                <a:gd name="connsiteX54" fmla="*/ 1193770 w 2636807"/>
                <a:gd name="connsiteY54" fmla="*/ 995363 h 1309688"/>
                <a:gd name="connsiteX55" fmla="*/ 1115189 w 2636807"/>
                <a:gd name="connsiteY55" fmla="*/ 1021557 h 1309688"/>
                <a:gd name="connsiteX56" fmla="*/ 1027083 w 2636807"/>
                <a:gd name="connsiteY56" fmla="*/ 1052513 h 1309688"/>
                <a:gd name="connsiteX57" fmla="*/ 993745 w 2636807"/>
                <a:gd name="connsiteY57" fmla="*/ 1064419 h 1309688"/>
                <a:gd name="connsiteX58" fmla="*/ 972314 w 2636807"/>
                <a:gd name="connsiteY58" fmla="*/ 1057275 h 1309688"/>
                <a:gd name="connsiteX59" fmla="*/ 981839 w 2636807"/>
                <a:gd name="connsiteY59" fmla="*/ 1033463 h 1309688"/>
                <a:gd name="connsiteX60" fmla="*/ 996127 w 2636807"/>
                <a:gd name="connsiteY60" fmla="*/ 1016794 h 1309688"/>
                <a:gd name="connsiteX61" fmla="*/ 1008033 w 2636807"/>
                <a:gd name="connsiteY61" fmla="*/ 997744 h 1309688"/>
                <a:gd name="connsiteX62" fmla="*/ 1008033 w 2636807"/>
                <a:gd name="connsiteY62" fmla="*/ 997744 h 1309688"/>
                <a:gd name="connsiteX63" fmla="*/ 1038989 w 2636807"/>
                <a:gd name="connsiteY63" fmla="*/ 976313 h 1309688"/>
                <a:gd name="connsiteX64" fmla="*/ 1060420 w 2636807"/>
                <a:gd name="connsiteY64" fmla="*/ 983457 h 1309688"/>
                <a:gd name="connsiteX65" fmla="*/ 1069945 w 2636807"/>
                <a:gd name="connsiteY65" fmla="*/ 1012032 h 1309688"/>
                <a:gd name="connsiteX66" fmla="*/ 1086614 w 2636807"/>
                <a:gd name="connsiteY66" fmla="*/ 1009650 h 1309688"/>
                <a:gd name="connsiteX67" fmla="*/ 1084233 w 2636807"/>
                <a:gd name="connsiteY67" fmla="*/ 990600 h 1309688"/>
                <a:gd name="connsiteX68" fmla="*/ 1084233 w 2636807"/>
                <a:gd name="connsiteY68" fmla="*/ 990600 h 1309688"/>
                <a:gd name="connsiteX69" fmla="*/ 1093758 w 2636807"/>
                <a:gd name="connsiteY69" fmla="*/ 962025 h 1309688"/>
                <a:gd name="connsiteX70" fmla="*/ 1112808 w 2636807"/>
                <a:gd name="connsiteY70" fmla="*/ 952500 h 1309688"/>
                <a:gd name="connsiteX71" fmla="*/ 1091377 w 2636807"/>
                <a:gd name="connsiteY71" fmla="*/ 954882 h 1309688"/>
                <a:gd name="connsiteX72" fmla="*/ 1048514 w 2636807"/>
                <a:gd name="connsiteY72" fmla="*/ 964407 h 1309688"/>
                <a:gd name="connsiteX73" fmla="*/ 1027083 w 2636807"/>
                <a:gd name="connsiteY73" fmla="*/ 957263 h 1309688"/>
                <a:gd name="connsiteX74" fmla="*/ 998508 w 2636807"/>
                <a:gd name="connsiteY74" fmla="*/ 957263 h 1309688"/>
                <a:gd name="connsiteX75" fmla="*/ 988983 w 2636807"/>
                <a:gd name="connsiteY75" fmla="*/ 947738 h 1309688"/>
                <a:gd name="connsiteX76" fmla="*/ 1012795 w 2636807"/>
                <a:gd name="connsiteY76" fmla="*/ 935832 h 1309688"/>
                <a:gd name="connsiteX77" fmla="*/ 1062802 w 2636807"/>
                <a:gd name="connsiteY77" fmla="*/ 923925 h 1309688"/>
                <a:gd name="connsiteX78" fmla="*/ 1093758 w 2636807"/>
                <a:gd name="connsiteY78" fmla="*/ 916782 h 1309688"/>
                <a:gd name="connsiteX79" fmla="*/ 1117570 w 2636807"/>
                <a:gd name="connsiteY79" fmla="*/ 900113 h 1309688"/>
                <a:gd name="connsiteX80" fmla="*/ 1196152 w 2636807"/>
                <a:gd name="connsiteY80" fmla="*/ 883444 h 1309688"/>
                <a:gd name="connsiteX81" fmla="*/ 1215202 w 2636807"/>
                <a:gd name="connsiteY81" fmla="*/ 871538 h 1309688"/>
                <a:gd name="connsiteX82" fmla="*/ 1184245 w 2636807"/>
                <a:gd name="connsiteY82" fmla="*/ 866775 h 1309688"/>
                <a:gd name="connsiteX83" fmla="*/ 1115189 w 2636807"/>
                <a:gd name="connsiteY83" fmla="*/ 883444 h 1309688"/>
                <a:gd name="connsiteX84" fmla="*/ 1072327 w 2636807"/>
                <a:gd name="connsiteY84" fmla="*/ 895350 h 1309688"/>
                <a:gd name="connsiteX85" fmla="*/ 1048514 w 2636807"/>
                <a:gd name="connsiteY85" fmla="*/ 912019 h 1309688"/>
                <a:gd name="connsiteX86" fmla="*/ 1005652 w 2636807"/>
                <a:gd name="connsiteY86" fmla="*/ 919163 h 1309688"/>
                <a:gd name="connsiteX87" fmla="*/ 984220 w 2636807"/>
                <a:gd name="connsiteY87" fmla="*/ 914400 h 1309688"/>
                <a:gd name="connsiteX88" fmla="*/ 960408 w 2636807"/>
                <a:gd name="connsiteY88" fmla="*/ 919163 h 1309688"/>
                <a:gd name="connsiteX89" fmla="*/ 941358 w 2636807"/>
                <a:gd name="connsiteY89" fmla="*/ 904875 h 1309688"/>
                <a:gd name="connsiteX90" fmla="*/ 919927 w 2636807"/>
                <a:gd name="connsiteY90" fmla="*/ 897732 h 1309688"/>
                <a:gd name="connsiteX91" fmla="*/ 888970 w 2636807"/>
                <a:gd name="connsiteY91" fmla="*/ 897732 h 1309688"/>
                <a:gd name="connsiteX92" fmla="*/ 869920 w 2636807"/>
                <a:gd name="connsiteY92" fmla="*/ 904875 h 1309688"/>
                <a:gd name="connsiteX93" fmla="*/ 869920 w 2636807"/>
                <a:gd name="connsiteY93" fmla="*/ 885825 h 1309688"/>
                <a:gd name="connsiteX94" fmla="*/ 862777 w 2636807"/>
                <a:gd name="connsiteY94" fmla="*/ 859632 h 1309688"/>
                <a:gd name="connsiteX95" fmla="*/ 855633 w 2636807"/>
                <a:gd name="connsiteY95" fmla="*/ 828675 h 1309688"/>
                <a:gd name="connsiteX96" fmla="*/ 860395 w 2636807"/>
                <a:gd name="connsiteY96" fmla="*/ 800100 h 1309688"/>
                <a:gd name="connsiteX97" fmla="*/ 874683 w 2636807"/>
                <a:gd name="connsiteY97" fmla="*/ 778669 h 1309688"/>
                <a:gd name="connsiteX98" fmla="*/ 843727 w 2636807"/>
                <a:gd name="connsiteY98" fmla="*/ 804863 h 1309688"/>
                <a:gd name="connsiteX99" fmla="*/ 817533 w 2636807"/>
                <a:gd name="connsiteY99" fmla="*/ 804863 h 1309688"/>
                <a:gd name="connsiteX100" fmla="*/ 784195 w 2636807"/>
                <a:gd name="connsiteY100" fmla="*/ 807244 h 1309688"/>
                <a:gd name="connsiteX101" fmla="*/ 755620 w 2636807"/>
                <a:gd name="connsiteY101" fmla="*/ 800100 h 1309688"/>
                <a:gd name="connsiteX102" fmla="*/ 731808 w 2636807"/>
                <a:gd name="connsiteY102" fmla="*/ 778669 h 1309688"/>
                <a:gd name="connsiteX103" fmla="*/ 707995 w 2636807"/>
                <a:gd name="connsiteY103" fmla="*/ 771525 h 1309688"/>
                <a:gd name="connsiteX104" fmla="*/ 662752 w 2636807"/>
                <a:gd name="connsiteY104" fmla="*/ 778669 h 1309688"/>
                <a:gd name="connsiteX105" fmla="*/ 619889 w 2636807"/>
                <a:gd name="connsiteY105" fmla="*/ 785813 h 1309688"/>
                <a:gd name="connsiteX106" fmla="*/ 574645 w 2636807"/>
                <a:gd name="connsiteY106" fmla="*/ 792957 h 1309688"/>
                <a:gd name="connsiteX107" fmla="*/ 555595 w 2636807"/>
                <a:gd name="connsiteY107" fmla="*/ 781050 h 1309688"/>
                <a:gd name="connsiteX108" fmla="*/ 550833 w 2636807"/>
                <a:gd name="connsiteY108" fmla="*/ 764382 h 1309688"/>
                <a:gd name="connsiteX109" fmla="*/ 541308 w 2636807"/>
                <a:gd name="connsiteY109" fmla="*/ 740569 h 1309688"/>
                <a:gd name="connsiteX110" fmla="*/ 541308 w 2636807"/>
                <a:gd name="connsiteY110" fmla="*/ 740569 h 1309688"/>
                <a:gd name="connsiteX111" fmla="*/ 546070 w 2636807"/>
                <a:gd name="connsiteY111" fmla="*/ 792957 h 1309688"/>
                <a:gd name="connsiteX112" fmla="*/ 560358 w 2636807"/>
                <a:gd name="connsiteY112" fmla="*/ 809625 h 1309688"/>
                <a:gd name="connsiteX113" fmla="*/ 610364 w 2636807"/>
                <a:gd name="connsiteY113" fmla="*/ 814388 h 1309688"/>
                <a:gd name="connsiteX114" fmla="*/ 660370 w 2636807"/>
                <a:gd name="connsiteY114" fmla="*/ 802482 h 1309688"/>
                <a:gd name="connsiteX115" fmla="*/ 693708 w 2636807"/>
                <a:gd name="connsiteY115" fmla="*/ 797719 h 1309688"/>
                <a:gd name="connsiteX116" fmla="*/ 724664 w 2636807"/>
                <a:gd name="connsiteY116" fmla="*/ 804863 h 1309688"/>
                <a:gd name="connsiteX117" fmla="*/ 741333 w 2636807"/>
                <a:gd name="connsiteY117" fmla="*/ 831057 h 1309688"/>
                <a:gd name="connsiteX118" fmla="*/ 767527 w 2636807"/>
                <a:gd name="connsiteY118" fmla="*/ 831057 h 1309688"/>
                <a:gd name="connsiteX119" fmla="*/ 803245 w 2636807"/>
                <a:gd name="connsiteY119" fmla="*/ 826294 h 1309688"/>
                <a:gd name="connsiteX120" fmla="*/ 831820 w 2636807"/>
                <a:gd name="connsiteY120" fmla="*/ 835819 h 1309688"/>
                <a:gd name="connsiteX121" fmla="*/ 838964 w 2636807"/>
                <a:gd name="connsiteY121" fmla="*/ 881063 h 1309688"/>
                <a:gd name="connsiteX122" fmla="*/ 850870 w 2636807"/>
                <a:gd name="connsiteY122" fmla="*/ 919163 h 1309688"/>
                <a:gd name="connsiteX123" fmla="*/ 850870 w 2636807"/>
                <a:gd name="connsiteY123" fmla="*/ 935832 h 1309688"/>
                <a:gd name="connsiteX124" fmla="*/ 841345 w 2636807"/>
                <a:gd name="connsiteY124" fmla="*/ 952500 h 1309688"/>
                <a:gd name="connsiteX125" fmla="*/ 824677 w 2636807"/>
                <a:gd name="connsiteY125" fmla="*/ 962025 h 1309688"/>
                <a:gd name="connsiteX126" fmla="*/ 803245 w 2636807"/>
                <a:gd name="connsiteY126" fmla="*/ 966788 h 1309688"/>
                <a:gd name="connsiteX127" fmla="*/ 781814 w 2636807"/>
                <a:gd name="connsiteY127" fmla="*/ 966788 h 1309688"/>
                <a:gd name="connsiteX128" fmla="*/ 769908 w 2636807"/>
                <a:gd name="connsiteY128" fmla="*/ 976313 h 1309688"/>
                <a:gd name="connsiteX129" fmla="*/ 769908 w 2636807"/>
                <a:gd name="connsiteY129" fmla="*/ 976313 h 1309688"/>
                <a:gd name="connsiteX130" fmla="*/ 800864 w 2636807"/>
                <a:gd name="connsiteY130" fmla="*/ 978694 h 1309688"/>
                <a:gd name="connsiteX131" fmla="*/ 817533 w 2636807"/>
                <a:gd name="connsiteY131" fmla="*/ 990600 h 1309688"/>
                <a:gd name="connsiteX132" fmla="*/ 838964 w 2636807"/>
                <a:gd name="connsiteY132" fmla="*/ 981075 h 1309688"/>
                <a:gd name="connsiteX133" fmla="*/ 838964 w 2636807"/>
                <a:gd name="connsiteY133" fmla="*/ 981075 h 1309688"/>
                <a:gd name="connsiteX134" fmla="*/ 865158 w 2636807"/>
                <a:gd name="connsiteY134" fmla="*/ 983457 h 1309688"/>
                <a:gd name="connsiteX135" fmla="*/ 881827 w 2636807"/>
                <a:gd name="connsiteY135" fmla="*/ 971550 h 1309688"/>
                <a:gd name="connsiteX136" fmla="*/ 910402 w 2636807"/>
                <a:gd name="connsiteY136" fmla="*/ 1009650 h 1309688"/>
                <a:gd name="connsiteX137" fmla="*/ 910402 w 2636807"/>
                <a:gd name="connsiteY137" fmla="*/ 1050132 h 1309688"/>
                <a:gd name="connsiteX138" fmla="*/ 903258 w 2636807"/>
                <a:gd name="connsiteY138" fmla="*/ 1071563 h 1309688"/>
                <a:gd name="connsiteX139" fmla="*/ 881827 w 2636807"/>
                <a:gd name="connsiteY139" fmla="*/ 1092994 h 1309688"/>
                <a:gd name="connsiteX140" fmla="*/ 843727 w 2636807"/>
                <a:gd name="connsiteY140" fmla="*/ 1107282 h 1309688"/>
                <a:gd name="connsiteX141" fmla="*/ 829439 w 2636807"/>
                <a:gd name="connsiteY141" fmla="*/ 1123950 h 1309688"/>
                <a:gd name="connsiteX142" fmla="*/ 812770 w 2636807"/>
                <a:gd name="connsiteY142" fmla="*/ 1145382 h 1309688"/>
                <a:gd name="connsiteX143" fmla="*/ 784195 w 2636807"/>
                <a:gd name="connsiteY143" fmla="*/ 1152525 h 1309688"/>
                <a:gd name="connsiteX144" fmla="*/ 767527 w 2636807"/>
                <a:gd name="connsiteY144" fmla="*/ 1159669 h 1309688"/>
                <a:gd name="connsiteX145" fmla="*/ 753239 w 2636807"/>
                <a:gd name="connsiteY145" fmla="*/ 1162050 h 1309688"/>
                <a:gd name="connsiteX146" fmla="*/ 746095 w 2636807"/>
                <a:gd name="connsiteY146" fmla="*/ 1147763 h 1309688"/>
                <a:gd name="connsiteX147" fmla="*/ 746095 w 2636807"/>
                <a:gd name="connsiteY147" fmla="*/ 1147763 h 1309688"/>
                <a:gd name="connsiteX148" fmla="*/ 736570 w 2636807"/>
                <a:gd name="connsiteY148" fmla="*/ 1173957 h 1309688"/>
                <a:gd name="connsiteX149" fmla="*/ 717520 w 2636807"/>
                <a:gd name="connsiteY149" fmla="*/ 1188244 h 1309688"/>
                <a:gd name="connsiteX150" fmla="*/ 700852 w 2636807"/>
                <a:gd name="connsiteY150" fmla="*/ 1195388 h 1309688"/>
                <a:gd name="connsiteX151" fmla="*/ 700852 w 2636807"/>
                <a:gd name="connsiteY151" fmla="*/ 1173957 h 1309688"/>
                <a:gd name="connsiteX152" fmla="*/ 688945 w 2636807"/>
                <a:gd name="connsiteY152" fmla="*/ 1152525 h 1309688"/>
                <a:gd name="connsiteX153" fmla="*/ 691327 w 2636807"/>
                <a:gd name="connsiteY153" fmla="*/ 1197769 h 1309688"/>
                <a:gd name="connsiteX154" fmla="*/ 679420 w 2636807"/>
                <a:gd name="connsiteY154" fmla="*/ 1214438 h 1309688"/>
                <a:gd name="connsiteX155" fmla="*/ 669895 w 2636807"/>
                <a:gd name="connsiteY155" fmla="*/ 1204913 h 1309688"/>
                <a:gd name="connsiteX156" fmla="*/ 648464 w 2636807"/>
                <a:gd name="connsiteY156" fmla="*/ 1197769 h 1309688"/>
                <a:gd name="connsiteX157" fmla="*/ 631795 w 2636807"/>
                <a:gd name="connsiteY157" fmla="*/ 1193007 h 1309688"/>
                <a:gd name="connsiteX158" fmla="*/ 615127 w 2636807"/>
                <a:gd name="connsiteY158" fmla="*/ 1221582 h 1309688"/>
                <a:gd name="connsiteX159" fmla="*/ 617508 w 2636807"/>
                <a:gd name="connsiteY159" fmla="*/ 1250157 h 1309688"/>
                <a:gd name="connsiteX160" fmla="*/ 605602 w 2636807"/>
                <a:gd name="connsiteY160" fmla="*/ 1273969 h 1309688"/>
                <a:gd name="connsiteX161" fmla="*/ 577027 w 2636807"/>
                <a:gd name="connsiteY161" fmla="*/ 1281113 h 1309688"/>
                <a:gd name="connsiteX162" fmla="*/ 557977 w 2636807"/>
                <a:gd name="connsiteY162" fmla="*/ 1295400 h 1309688"/>
                <a:gd name="connsiteX163" fmla="*/ 515114 w 2636807"/>
                <a:gd name="connsiteY163" fmla="*/ 1309688 h 1309688"/>
                <a:gd name="connsiteX164" fmla="*/ 488920 w 2636807"/>
                <a:gd name="connsiteY164" fmla="*/ 1297782 h 1309688"/>
                <a:gd name="connsiteX165" fmla="*/ 472252 w 2636807"/>
                <a:gd name="connsiteY165" fmla="*/ 1288257 h 1309688"/>
                <a:gd name="connsiteX166" fmla="*/ 453202 w 2636807"/>
                <a:gd name="connsiteY166" fmla="*/ 1283494 h 1309688"/>
                <a:gd name="connsiteX167" fmla="*/ 431770 w 2636807"/>
                <a:gd name="connsiteY167" fmla="*/ 1266825 h 1309688"/>
                <a:gd name="connsiteX168" fmla="*/ 431770 w 2636807"/>
                <a:gd name="connsiteY168" fmla="*/ 1266825 h 1309688"/>
                <a:gd name="connsiteX169" fmla="*/ 431770 w 2636807"/>
                <a:gd name="connsiteY169" fmla="*/ 1266825 h 1309688"/>
                <a:gd name="connsiteX170" fmla="*/ 398433 w 2636807"/>
                <a:gd name="connsiteY170" fmla="*/ 1228725 h 1309688"/>
                <a:gd name="connsiteX171" fmla="*/ 388908 w 2636807"/>
                <a:gd name="connsiteY171" fmla="*/ 1216819 h 1309688"/>
                <a:gd name="connsiteX172" fmla="*/ 379383 w 2636807"/>
                <a:gd name="connsiteY172" fmla="*/ 1219200 h 1309688"/>
                <a:gd name="connsiteX173" fmla="*/ 379383 w 2636807"/>
                <a:gd name="connsiteY173" fmla="*/ 1204913 h 1309688"/>
                <a:gd name="connsiteX174" fmla="*/ 374620 w 2636807"/>
                <a:gd name="connsiteY174" fmla="*/ 1190625 h 1309688"/>
                <a:gd name="connsiteX175" fmla="*/ 357952 w 2636807"/>
                <a:gd name="connsiteY175" fmla="*/ 1195388 h 1309688"/>
                <a:gd name="connsiteX176" fmla="*/ 350808 w 2636807"/>
                <a:gd name="connsiteY176" fmla="*/ 1173957 h 1309688"/>
                <a:gd name="connsiteX177" fmla="*/ 336520 w 2636807"/>
                <a:gd name="connsiteY177" fmla="*/ 1154907 h 1309688"/>
                <a:gd name="connsiteX178" fmla="*/ 350808 w 2636807"/>
                <a:gd name="connsiteY178" fmla="*/ 1143000 h 1309688"/>
                <a:gd name="connsiteX179" fmla="*/ 343664 w 2636807"/>
                <a:gd name="connsiteY179" fmla="*/ 1119188 h 1309688"/>
                <a:gd name="connsiteX180" fmla="*/ 326995 w 2636807"/>
                <a:gd name="connsiteY180" fmla="*/ 1107282 h 1309688"/>
                <a:gd name="connsiteX181" fmla="*/ 334139 w 2636807"/>
                <a:gd name="connsiteY181" fmla="*/ 1090613 h 1309688"/>
                <a:gd name="connsiteX182" fmla="*/ 329377 w 2636807"/>
                <a:gd name="connsiteY182" fmla="*/ 1073944 h 1309688"/>
                <a:gd name="connsiteX183" fmla="*/ 374620 w 2636807"/>
                <a:gd name="connsiteY183" fmla="*/ 1097757 h 1309688"/>
                <a:gd name="connsiteX184" fmla="*/ 372239 w 2636807"/>
                <a:gd name="connsiteY184" fmla="*/ 1073944 h 1309688"/>
                <a:gd name="connsiteX185" fmla="*/ 398433 w 2636807"/>
                <a:gd name="connsiteY185" fmla="*/ 1054894 h 1309688"/>
                <a:gd name="connsiteX186" fmla="*/ 403196 w 2636807"/>
                <a:gd name="connsiteY186" fmla="*/ 997744 h 1309688"/>
                <a:gd name="connsiteX187" fmla="*/ 365095 w 2636807"/>
                <a:gd name="connsiteY187" fmla="*/ 957263 h 1309688"/>
                <a:gd name="connsiteX188" fmla="*/ 346045 w 2636807"/>
                <a:gd name="connsiteY188" fmla="*/ 921544 h 1309688"/>
                <a:gd name="connsiteX189" fmla="*/ 307945 w 2636807"/>
                <a:gd name="connsiteY189" fmla="*/ 888207 h 1309688"/>
                <a:gd name="connsiteX190" fmla="*/ 303183 w 2636807"/>
                <a:gd name="connsiteY190" fmla="*/ 821532 h 1309688"/>
                <a:gd name="connsiteX191" fmla="*/ 322233 w 2636807"/>
                <a:gd name="connsiteY191" fmla="*/ 792957 h 1309688"/>
                <a:gd name="connsiteX192" fmla="*/ 322233 w 2636807"/>
                <a:gd name="connsiteY192" fmla="*/ 792957 h 1309688"/>
                <a:gd name="connsiteX193" fmla="*/ 305564 w 2636807"/>
                <a:gd name="connsiteY193" fmla="*/ 757238 h 1309688"/>
                <a:gd name="connsiteX194" fmla="*/ 284133 w 2636807"/>
                <a:gd name="connsiteY194" fmla="*/ 742950 h 1309688"/>
                <a:gd name="connsiteX195" fmla="*/ 276989 w 2636807"/>
                <a:gd name="connsiteY195" fmla="*/ 726282 h 1309688"/>
                <a:gd name="connsiteX196" fmla="*/ 260320 w 2636807"/>
                <a:gd name="connsiteY196" fmla="*/ 704850 h 1309688"/>
                <a:gd name="connsiteX197" fmla="*/ 241270 w 2636807"/>
                <a:gd name="connsiteY197" fmla="*/ 681038 h 1309688"/>
                <a:gd name="connsiteX198" fmla="*/ 215077 w 2636807"/>
                <a:gd name="connsiteY198" fmla="*/ 671513 h 1309688"/>
                <a:gd name="connsiteX199" fmla="*/ 138877 w 2636807"/>
                <a:gd name="connsiteY199" fmla="*/ 592932 h 1309688"/>
                <a:gd name="connsiteX200" fmla="*/ 53152 w 2636807"/>
                <a:gd name="connsiteY200" fmla="*/ 488157 h 1309688"/>
                <a:gd name="connsiteX201" fmla="*/ 29339 w 2636807"/>
                <a:gd name="connsiteY201" fmla="*/ 373857 h 1309688"/>
                <a:gd name="connsiteX202" fmla="*/ 10289 w 2636807"/>
                <a:gd name="connsiteY202" fmla="*/ 292894 h 1309688"/>
                <a:gd name="connsiteX203" fmla="*/ 5527 w 2636807"/>
                <a:gd name="connsiteY203" fmla="*/ 216694 h 1309688"/>
                <a:gd name="connsiteX204" fmla="*/ 764 w 2636807"/>
                <a:gd name="connsiteY204" fmla="*/ 69057 h 1309688"/>
                <a:gd name="connsiteX205" fmla="*/ 22196 w 2636807"/>
                <a:gd name="connsiteY205" fmla="*/ 0 h 1309688"/>
                <a:gd name="connsiteX206" fmla="*/ 2605852 w 2636807"/>
                <a:gd name="connsiteY206" fmla="*/ 4763 h 1309688"/>
                <a:gd name="connsiteX207" fmla="*/ 2636807 w 2636807"/>
                <a:gd name="connsiteY207" fmla="*/ 881062 h 1309688"/>
                <a:gd name="connsiteX0" fmla="*/ 2636807 w 2636807"/>
                <a:gd name="connsiteY0" fmla="*/ 881062 h 1309688"/>
                <a:gd name="connsiteX1" fmla="*/ 2034352 w 2636807"/>
                <a:gd name="connsiteY1" fmla="*/ 962025 h 1309688"/>
                <a:gd name="connsiteX2" fmla="*/ 1996252 w 2636807"/>
                <a:gd name="connsiteY2" fmla="*/ 931069 h 1309688"/>
                <a:gd name="connsiteX3" fmla="*/ 1962914 w 2636807"/>
                <a:gd name="connsiteY3" fmla="*/ 902494 h 1309688"/>
                <a:gd name="connsiteX4" fmla="*/ 1922433 w 2636807"/>
                <a:gd name="connsiteY4" fmla="*/ 881063 h 1309688"/>
                <a:gd name="connsiteX5" fmla="*/ 1905764 w 2636807"/>
                <a:gd name="connsiteY5" fmla="*/ 876300 h 1309688"/>
                <a:gd name="connsiteX6" fmla="*/ 1905764 w 2636807"/>
                <a:gd name="connsiteY6" fmla="*/ 876300 h 1309688"/>
                <a:gd name="connsiteX7" fmla="*/ 1934339 w 2636807"/>
                <a:gd name="connsiteY7" fmla="*/ 869157 h 1309688"/>
                <a:gd name="connsiteX8" fmla="*/ 1953389 w 2636807"/>
                <a:gd name="connsiteY8" fmla="*/ 862013 h 1309688"/>
                <a:gd name="connsiteX9" fmla="*/ 1934339 w 2636807"/>
                <a:gd name="connsiteY9" fmla="*/ 852488 h 1309688"/>
                <a:gd name="connsiteX10" fmla="*/ 1901002 w 2636807"/>
                <a:gd name="connsiteY10" fmla="*/ 842963 h 1309688"/>
                <a:gd name="connsiteX11" fmla="*/ 1872427 w 2636807"/>
                <a:gd name="connsiteY11" fmla="*/ 828675 h 1309688"/>
                <a:gd name="connsiteX12" fmla="*/ 1841470 w 2636807"/>
                <a:gd name="connsiteY12" fmla="*/ 812007 h 1309688"/>
                <a:gd name="connsiteX13" fmla="*/ 1820039 w 2636807"/>
                <a:gd name="connsiteY13" fmla="*/ 797719 h 1309688"/>
                <a:gd name="connsiteX14" fmla="*/ 1815277 w 2636807"/>
                <a:gd name="connsiteY14" fmla="*/ 778669 h 1309688"/>
                <a:gd name="connsiteX15" fmla="*/ 1843852 w 2636807"/>
                <a:gd name="connsiteY15" fmla="*/ 788194 h 1309688"/>
                <a:gd name="connsiteX16" fmla="*/ 1843852 w 2636807"/>
                <a:gd name="connsiteY16" fmla="*/ 788194 h 1309688"/>
                <a:gd name="connsiteX17" fmla="*/ 1872427 w 2636807"/>
                <a:gd name="connsiteY17" fmla="*/ 790575 h 1309688"/>
                <a:gd name="connsiteX18" fmla="*/ 1917670 w 2636807"/>
                <a:gd name="connsiteY18" fmla="*/ 800100 h 1309688"/>
                <a:gd name="connsiteX19" fmla="*/ 1917670 w 2636807"/>
                <a:gd name="connsiteY19" fmla="*/ 800100 h 1309688"/>
                <a:gd name="connsiteX20" fmla="*/ 1898620 w 2636807"/>
                <a:gd name="connsiteY20" fmla="*/ 769144 h 1309688"/>
                <a:gd name="connsiteX21" fmla="*/ 1862902 w 2636807"/>
                <a:gd name="connsiteY21" fmla="*/ 776288 h 1309688"/>
                <a:gd name="connsiteX22" fmla="*/ 1839089 w 2636807"/>
                <a:gd name="connsiteY22" fmla="*/ 769144 h 1309688"/>
                <a:gd name="connsiteX23" fmla="*/ 1812895 w 2636807"/>
                <a:gd name="connsiteY23" fmla="*/ 766763 h 1309688"/>
                <a:gd name="connsiteX24" fmla="*/ 1786702 w 2636807"/>
                <a:gd name="connsiteY24" fmla="*/ 776288 h 1309688"/>
                <a:gd name="connsiteX25" fmla="*/ 1758127 w 2636807"/>
                <a:gd name="connsiteY25" fmla="*/ 783432 h 1309688"/>
                <a:gd name="connsiteX26" fmla="*/ 1729552 w 2636807"/>
                <a:gd name="connsiteY26" fmla="*/ 783432 h 1309688"/>
                <a:gd name="connsiteX27" fmla="*/ 1703358 w 2636807"/>
                <a:gd name="connsiteY27" fmla="*/ 769144 h 1309688"/>
                <a:gd name="connsiteX28" fmla="*/ 1679545 w 2636807"/>
                <a:gd name="connsiteY28" fmla="*/ 781050 h 1309688"/>
                <a:gd name="connsiteX29" fmla="*/ 1665258 w 2636807"/>
                <a:gd name="connsiteY29" fmla="*/ 776288 h 1309688"/>
                <a:gd name="connsiteX30" fmla="*/ 1629539 w 2636807"/>
                <a:gd name="connsiteY30" fmla="*/ 783432 h 1309688"/>
                <a:gd name="connsiteX31" fmla="*/ 1593820 w 2636807"/>
                <a:gd name="connsiteY31" fmla="*/ 783432 h 1309688"/>
                <a:gd name="connsiteX32" fmla="*/ 1570008 w 2636807"/>
                <a:gd name="connsiteY32" fmla="*/ 778669 h 1309688"/>
                <a:gd name="connsiteX33" fmla="*/ 1548577 w 2636807"/>
                <a:gd name="connsiteY33" fmla="*/ 764382 h 1309688"/>
                <a:gd name="connsiteX34" fmla="*/ 1548577 w 2636807"/>
                <a:gd name="connsiteY34" fmla="*/ 750094 h 1309688"/>
                <a:gd name="connsiteX35" fmla="*/ 1524764 w 2636807"/>
                <a:gd name="connsiteY35" fmla="*/ 785813 h 1309688"/>
                <a:gd name="connsiteX36" fmla="*/ 1529527 w 2636807"/>
                <a:gd name="connsiteY36" fmla="*/ 807244 h 1309688"/>
                <a:gd name="connsiteX37" fmla="*/ 1534289 w 2636807"/>
                <a:gd name="connsiteY37" fmla="*/ 823913 h 1309688"/>
                <a:gd name="connsiteX38" fmla="*/ 1579533 w 2636807"/>
                <a:gd name="connsiteY38" fmla="*/ 809625 h 1309688"/>
                <a:gd name="connsiteX39" fmla="*/ 1615252 w 2636807"/>
                <a:gd name="connsiteY39" fmla="*/ 807244 h 1309688"/>
                <a:gd name="connsiteX40" fmla="*/ 1655733 w 2636807"/>
                <a:gd name="connsiteY40" fmla="*/ 800100 h 1309688"/>
                <a:gd name="connsiteX41" fmla="*/ 1677164 w 2636807"/>
                <a:gd name="connsiteY41" fmla="*/ 800100 h 1309688"/>
                <a:gd name="connsiteX42" fmla="*/ 1703358 w 2636807"/>
                <a:gd name="connsiteY42" fmla="*/ 797719 h 1309688"/>
                <a:gd name="connsiteX43" fmla="*/ 1729552 w 2636807"/>
                <a:gd name="connsiteY43" fmla="*/ 814388 h 1309688"/>
                <a:gd name="connsiteX44" fmla="*/ 1750983 w 2636807"/>
                <a:gd name="connsiteY44" fmla="*/ 814388 h 1309688"/>
                <a:gd name="connsiteX45" fmla="*/ 1781939 w 2636807"/>
                <a:gd name="connsiteY45" fmla="*/ 823913 h 1309688"/>
                <a:gd name="connsiteX46" fmla="*/ 1796227 w 2636807"/>
                <a:gd name="connsiteY46" fmla="*/ 833438 h 1309688"/>
                <a:gd name="connsiteX47" fmla="*/ 1796227 w 2636807"/>
                <a:gd name="connsiteY47" fmla="*/ 852488 h 1309688"/>
                <a:gd name="connsiteX48" fmla="*/ 1724789 w 2636807"/>
                <a:gd name="connsiteY48" fmla="*/ 850107 h 1309688"/>
                <a:gd name="connsiteX49" fmla="*/ 1636683 w 2636807"/>
                <a:gd name="connsiteY49" fmla="*/ 859632 h 1309688"/>
                <a:gd name="connsiteX50" fmla="*/ 1550958 w 2636807"/>
                <a:gd name="connsiteY50" fmla="*/ 866775 h 1309688"/>
                <a:gd name="connsiteX51" fmla="*/ 1441420 w 2636807"/>
                <a:gd name="connsiteY51" fmla="*/ 890588 h 1309688"/>
                <a:gd name="connsiteX52" fmla="*/ 1341408 w 2636807"/>
                <a:gd name="connsiteY52" fmla="*/ 919163 h 1309688"/>
                <a:gd name="connsiteX53" fmla="*/ 1253302 w 2636807"/>
                <a:gd name="connsiteY53" fmla="*/ 962025 h 1309688"/>
                <a:gd name="connsiteX54" fmla="*/ 1193770 w 2636807"/>
                <a:gd name="connsiteY54" fmla="*/ 995363 h 1309688"/>
                <a:gd name="connsiteX55" fmla="*/ 1115189 w 2636807"/>
                <a:gd name="connsiteY55" fmla="*/ 1021557 h 1309688"/>
                <a:gd name="connsiteX56" fmla="*/ 1027083 w 2636807"/>
                <a:gd name="connsiteY56" fmla="*/ 1052513 h 1309688"/>
                <a:gd name="connsiteX57" fmla="*/ 993745 w 2636807"/>
                <a:gd name="connsiteY57" fmla="*/ 1064419 h 1309688"/>
                <a:gd name="connsiteX58" fmla="*/ 972314 w 2636807"/>
                <a:gd name="connsiteY58" fmla="*/ 1057275 h 1309688"/>
                <a:gd name="connsiteX59" fmla="*/ 981839 w 2636807"/>
                <a:gd name="connsiteY59" fmla="*/ 1033463 h 1309688"/>
                <a:gd name="connsiteX60" fmla="*/ 996127 w 2636807"/>
                <a:gd name="connsiteY60" fmla="*/ 1016794 h 1309688"/>
                <a:gd name="connsiteX61" fmla="*/ 1008033 w 2636807"/>
                <a:gd name="connsiteY61" fmla="*/ 997744 h 1309688"/>
                <a:gd name="connsiteX62" fmla="*/ 1008033 w 2636807"/>
                <a:gd name="connsiteY62" fmla="*/ 997744 h 1309688"/>
                <a:gd name="connsiteX63" fmla="*/ 1038989 w 2636807"/>
                <a:gd name="connsiteY63" fmla="*/ 976313 h 1309688"/>
                <a:gd name="connsiteX64" fmla="*/ 1060420 w 2636807"/>
                <a:gd name="connsiteY64" fmla="*/ 983457 h 1309688"/>
                <a:gd name="connsiteX65" fmla="*/ 1069945 w 2636807"/>
                <a:gd name="connsiteY65" fmla="*/ 1012032 h 1309688"/>
                <a:gd name="connsiteX66" fmla="*/ 1086614 w 2636807"/>
                <a:gd name="connsiteY66" fmla="*/ 1009650 h 1309688"/>
                <a:gd name="connsiteX67" fmla="*/ 1084233 w 2636807"/>
                <a:gd name="connsiteY67" fmla="*/ 990600 h 1309688"/>
                <a:gd name="connsiteX68" fmla="*/ 1084233 w 2636807"/>
                <a:gd name="connsiteY68" fmla="*/ 990600 h 1309688"/>
                <a:gd name="connsiteX69" fmla="*/ 1093758 w 2636807"/>
                <a:gd name="connsiteY69" fmla="*/ 962025 h 1309688"/>
                <a:gd name="connsiteX70" fmla="*/ 1112808 w 2636807"/>
                <a:gd name="connsiteY70" fmla="*/ 952500 h 1309688"/>
                <a:gd name="connsiteX71" fmla="*/ 1091377 w 2636807"/>
                <a:gd name="connsiteY71" fmla="*/ 954882 h 1309688"/>
                <a:gd name="connsiteX72" fmla="*/ 1048514 w 2636807"/>
                <a:gd name="connsiteY72" fmla="*/ 964407 h 1309688"/>
                <a:gd name="connsiteX73" fmla="*/ 1027083 w 2636807"/>
                <a:gd name="connsiteY73" fmla="*/ 957263 h 1309688"/>
                <a:gd name="connsiteX74" fmla="*/ 998508 w 2636807"/>
                <a:gd name="connsiteY74" fmla="*/ 957263 h 1309688"/>
                <a:gd name="connsiteX75" fmla="*/ 988983 w 2636807"/>
                <a:gd name="connsiteY75" fmla="*/ 947738 h 1309688"/>
                <a:gd name="connsiteX76" fmla="*/ 1012795 w 2636807"/>
                <a:gd name="connsiteY76" fmla="*/ 935832 h 1309688"/>
                <a:gd name="connsiteX77" fmla="*/ 1062802 w 2636807"/>
                <a:gd name="connsiteY77" fmla="*/ 923925 h 1309688"/>
                <a:gd name="connsiteX78" fmla="*/ 1093758 w 2636807"/>
                <a:gd name="connsiteY78" fmla="*/ 916782 h 1309688"/>
                <a:gd name="connsiteX79" fmla="*/ 1117570 w 2636807"/>
                <a:gd name="connsiteY79" fmla="*/ 900113 h 1309688"/>
                <a:gd name="connsiteX80" fmla="*/ 1196152 w 2636807"/>
                <a:gd name="connsiteY80" fmla="*/ 883444 h 1309688"/>
                <a:gd name="connsiteX81" fmla="*/ 1215202 w 2636807"/>
                <a:gd name="connsiteY81" fmla="*/ 871538 h 1309688"/>
                <a:gd name="connsiteX82" fmla="*/ 1184245 w 2636807"/>
                <a:gd name="connsiteY82" fmla="*/ 866775 h 1309688"/>
                <a:gd name="connsiteX83" fmla="*/ 1115189 w 2636807"/>
                <a:gd name="connsiteY83" fmla="*/ 883444 h 1309688"/>
                <a:gd name="connsiteX84" fmla="*/ 1072327 w 2636807"/>
                <a:gd name="connsiteY84" fmla="*/ 895350 h 1309688"/>
                <a:gd name="connsiteX85" fmla="*/ 1048514 w 2636807"/>
                <a:gd name="connsiteY85" fmla="*/ 912019 h 1309688"/>
                <a:gd name="connsiteX86" fmla="*/ 1005652 w 2636807"/>
                <a:gd name="connsiteY86" fmla="*/ 919163 h 1309688"/>
                <a:gd name="connsiteX87" fmla="*/ 984220 w 2636807"/>
                <a:gd name="connsiteY87" fmla="*/ 914400 h 1309688"/>
                <a:gd name="connsiteX88" fmla="*/ 960408 w 2636807"/>
                <a:gd name="connsiteY88" fmla="*/ 919163 h 1309688"/>
                <a:gd name="connsiteX89" fmla="*/ 941358 w 2636807"/>
                <a:gd name="connsiteY89" fmla="*/ 904875 h 1309688"/>
                <a:gd name="connsiteX90" fmla="*/ 919927 w 2636807"/>
                <a:gd name="connsiteY90" fmla="*/ 897732 h 1309688"/>
                <a:gd name="connsiteX91" fmla="*/ 888970 w 2636807"/>
                <a:gd name="connsiteY91" fmla="*/ 897732 h 1309688"/>
                <a:gd name="connsiteX92" fmla="*/ 869920 w 2636807"/>
                <a:gd name="connsiteY92" fmla="*/ 904875 h 1309688"/>
                <a:gd name="connsiteX93" fmla="*/ 869920 w 2636807"/>
                <a:gd name="connsiteY93" fmla="*/ 885825 h 1309688"/>
                <a:gd name="connsiteX94" fmla="*/ 862777 w 2636807"/>
                <a:gd name="connsiteY94" fmla="*/ 859632 h 1309688"/>
                <a:gd name="connsiteX95" fmla="*/ 855633 w 2636807"/>
                <a:gd name="connsiteY95" fmla="*/ 828675 h 1309688"/>
                <a:gd name="connsiteX96" fmla="*/ 860395 w 2636807"/>
                <a:gd name="connsiteY96" fmla="*/ 800100 h 1309688"/>
                <a:gd name="connsiteX97" fmla="*/ 874683 w 2636807"/>
                <a:gd name="connsiteY97" fmla="*/ 778669 h 1309688"/>
                <a:gd name="connsiteX98" fmla="*/ 843727 w 2636807"/>
                <a:gd name="connsiteY98" fmla="*/ 804863 h 1309688"/>
                <a:gd name="connsiteX99" fmla="*/ 817533 w 2636807"/>
                <a:gd name="connsiteY99" fmla="*/ 804863 h 1309688"/>
                <a:gd name="connsiteX100" fmla="*/ 784195 w 2636807"/>
                <a:gd name="connsiteY100" fmla="*/ 807244 h 1309688"/>
                <a:gd name="connsiteX101" fmla="*/ 755620 w 2636807"/>
                <a:gd name="connsiteY101" fmla="*/ 800100 h 1309688"/>
                <a:gd name="connsiteX102" fmla="*/ 731808 w 2636807"/>
                <a:gd name="connsiteY102" fmla="*/ 778669 h 1309688"/>
                <a:gd name="connsiteX103" fmla="*/ 707995 w 2636807"/>
                <a:gd name="connsiteY103" fmla="*/ 771525 h 1309688"/>
                <a:gd name="connsiteX104" fmla="*/ 662752 w 2636807"/>
                <a:gd name="connsiteY104" fmla="*/ 778669 h 1309688"/>
                <a:gd name="connsiteX105" fmla="*/ 619889 w 2636807"/>
                <a:gd name="connsiteY105" fmla="*/ 785813 h 1309688"/>
                <a:gd name="connsiteX106" fmla="*/ 574645 w 2636807"/>
                <a:gd name="connsiteY106" fmla="*/ 792957 h 1309688"/>
                <a:gd name="connsiteX107" fmla="*/ 555595 w 2636807"/>
                <a:gd name="connsiteY107" fmla="*/ 781050 h 1309688"/>
                <a:gd name="connsiteX108" fmla="*/ 550833 w 2636807"/>
                <a:gd name="connsiteY108" fmla="*/ 764382 h 1309688"/>
                <a:gd name="connsiteX109" fmla="*/ 541308 w 2636807"/>
                <a:gd name="connsiteY109" fmla="*/ 740569 h 1309688"/>
                <a:gd name="connsiteX110" fmla="*/ 541308 w 2636807"/>
                <a:gd name="connsiteY110" fmla="*/ 740569 h 1309688"/>
                <a:gd name="connsiteX111" fmla="*/ 546070 w 2636807"/>
                <a:gd name="connsiteY111" fmla="*/ 792957 h 1309688"/>
                <a:gd name="connsiteX112" fmla="*/ 560358 w 2636807"/>
                <a:gd name="connsiteY112" fmla="*/ 809625 h 1309688"/>
                <a:gd name="connsiteX113" fmla="*/ 610364 w 2636807"/>
                <a:gd name="connsiteY113" fmla="*/ 814388 h 1309688"/>
                <a:gd name="connsiteX114" fmla="*/ 660370 w 2636807"/>
                <a:gd name="connsiteY114" fmla="*/ 802482 h 1309688"/>
                <a:gd name="connsiteX115" fmla="*/ 693708 w 2636807"/>
                <a:gd name="connsiteY115" fmla="*/ 797719 h 1309688"/>
                <a:gd name="connsiteX116" fmla="*/ 724664 w 2636807"/>
                <a:gd name="connsiteY116" fmla="*/ 804863 h 1309688"/>
                <a:gd name="connsiteX117" fmla="*/ 741333 w 2636807"/>
                <a:gd name="connsiteY117" fmla="*/ 831057 h 1309688"/>
                <a:gd name="connsiteX118" fmla="*/ 767527 w 2636807"/>
                <a:gd name="connsiteY118" fmla="*/ 831057 h 1309688"/>
                <a:gd name="connsiteX119" fmla="*/ 803245 w 2636807"/>
                <a:gd name="connsiteY119" fmla="*/ 826294 h 1309688"/>
                <a:gd name="connsiteX120" fmla="*/ 831820 w 2636807"/>
                <a:gd name="connsiteY120" fmla="*/ 835819 h 1309688"/>
                <a:gd name="connsiteX121" fmla="*/ 838964 w 2636807"/>
                <a:gd name="connsiteY121" fmla="*/ 881063 h 1309688"/>
                <a:gd name="connsiteX122" fmla="*/ 850870 w 2636807"/>
                <a:gd name="connsiteY122" fmla="*/ 919163 h 1309688"/>
                <a:gd name="connsiteX123" fmla="*/ 850870 w 2636807"/>
                <a:gd name="connsiteY123" fmla="*/ 935832 h 1309688"/>
                <a:gd name="connsiteX124" fmla="*/ 841345 w 2636807"/>
                <a:gd name="connsiteY124" fmla="*/ 952500 h 1309688"/>
                <a:gd name="connsiteX125" fmla="*/ 824677 w 2636807"/>
                <a:gd name="connsiteY125" fmla="*/ 962025 h 1309688"/>
                <a:gd name="connsiteX126" fmla="*/ 803245 w 2636807"/>
                <a:gd name="connsiteY126" fmla="*/ 966788 h 1309688"/>
                <a:gd name="connsiteX127" fmla="*/ 781814 w 2636807"/>
                <a:gd name="connsiteY127" fmla="*/ 966788 h 1309688"/>
                <a:gd name="connsiteX128" fmla="*/ 769908 w 2636807"/>
                <a:gd name="connsiteY128" fmla="*/ 976313 h 1309688"/>
                <a:gd name="connsiteX129" fmla="*/ 769908 w 2636807"/>
                <a:gd name="connsiteY129" fmla="*/ 976313 h 1309688"/>
                <a:gd name="connsiteX130" fmla="*/ 800864 w 2636807"/>
                <a:gd name="connsiteY130" fmla="*/ 978694 h 1309688"/>
                <a:gd name="connsiteX131" fmla="*/ 817533 w 2636807"/>
                <a:gd name="connsiteY131" fmla="*/ 990600 h 1309688"/>
                <a:gd name="connsiteX132" fmla="*/ 838964 w 2636807"/>
                <a:gd name="connsiteY132" fmla="*/ 981075 h 1309688"/>
                <a:gd name="connsiteX133" fmla="*/ 838964 w 2636807"/>
                <a:gd name="connsiteY133" fmla="*/ 981075 h 1309688"/>
                <a:gd name="connsiteX134" fmla="*/ 865158 w 2636807"/>
                <a:gd name="connsiteY134" fmla="*/ 983457 h 1309688"/>
                <a:gd name="connsiteX135" fmla="*/ 881827 w 2636807"/>
                <a:gd name="connsiteY135" fmla="*/ 971550 h 1309688"/>
                <a:gd name="connsiteX136" fmla="*/ 910402 w 2636807"/>
                <a:gd name="connsiteY136" fmla="*/ 1009650 h 1309688"/>
                <a:gd name="connsiteX137" fmla="*/ 910402 w 2636807"/>
                <a:gd name="connsiteY137" fmla="*/ 1050132 h 1309688"/>
                <a:gd name="connsiteX138" fmla="*/ 903258 w 2636807"/>
                <a:gd name="connsiteY138" fmla="*/ 1071563 h 1309688"/>
                <a:gd name="connsiteX139" fmla="*/ 881827 w 2636807"/>
                <a:gd name="connsiteY139" fmla="*/ 1092994 h 1309688"/>
                <a:gd name="connsiteX140" fmla="*/ 843727 w 2636807"/>
                <a:gd name="connsiteY140" fmla="*/ 1107282 h 1309688"/>
                <a:gd name="connsiteX141" fmla="*/ 829439 w 2636807"/>
                <a:gd name="connsiteY141" fmla="*/ 1123950 h 1309688"/>
                <a:gd name="connsiteX142" fmla="*/ 812770 w 2636807"/>
                <a:gd name="connsiteY142" fmla="*/ 1145382 h 1309688"/>
                <a:gd name="connsiteX143" fmla="*/ 784195 w 2636807"/>
                <a:gd name="connsiteY143" fmla="*/ 1152525 h 1309688"/>
                <a:gd name="connsiteX144" fmla="*/ 767527 w 2636807"/>
                <a:gd name="connsiteY144" fmla="*/ 1159669 h 1309688"/>
                <a:gd name="connsiteX145" fmla="*/ 753239 w 2636807"/>
                <a:gd name="connsiteY145" fmla="*/ 1162050 h 1309688"/>
                <a:gd name="connsiteX146" fmla="*/ 746095 w 2636807"/>
                <a:gd name="connsiteY146" fmla="*/ 1147763 h 1309688"/>
                <a:gd name="connsiteX147" fmla="*/ 746095 w 2636807"/>
                <a:gd name="connsiteY147" fmla="*/ 1147763 h 1309688"/>
                <a:gd name="connsiteX148" fmla="*/ 736570 w 2636807"/>
                <a:gd name="connsiteY148" fmla="*/ 1173957 h 1309688"/>
                <a:gd name="connsiteX149" fmla="*/ 717520 w 2636807"/>
                <a:gd name="connsiteY149" fmla="*/ 1188244 h 1309688"/>
                <a:gd name="connsiteX150" fmla="*/ 700852 w 2636807"/>
                <a:gd name="connsiteY150" fmla="*/ 1195388 h 1309688"/>
                <a:gd name="connsiteX151" fmla="*/ 700852 w 2636807"/>
                <a:gd name="connsiteY151" fmla="*/ 1173957 h 1309688"/>
                <a:gd name="connsiteX152" fmla="*/ 688945 w 2636807"/>
                <a:gd name="connsiteY152" fmla="*/ 1152525 h 1309688"/>
                <a:gd name="connsiteX153" fmla="*/ 691327 w 2636807"/>
                <a:gd name="connsiteY153" fmla="*/ 1197769 h 1309688"/>
                <a:gd name="connsiteX154" fmla="*/ 679420 w 2636807"/>
                <a:gd name="connsiteY154" fmla="*/ 1214438 h 1309688"/>
                <a:gd name="connsiteX155" fmla="*/ 669895 w 2636807"/>
                <a:gd name="connsiteY155" fmla="*/ 1204913 h 1309688"/>
                <a:gd name="connsiteX156" fmla="*/ 648464 w 2636807"/>
                <a:gd name="connsiteY156" fmla="*/ 1197769 h 1309688"/>
                <a:gd name="connsiteX157" fmla="*/ 631795 w 2636807"/>
                <a:gd name="connsiteY157" fmla="*/ 1193007 h 1309688"/>
                <a:gd name="connsiteX158" fmla="*/ 615127 w 2636807"/>
                <a:gd name="connsiteY158" fmla="*/ 1221582 h 1309688"/>
                <a:gd name="connsiteX159" fmla="*/ 617508 w 2636807"/>
                <a:gd name="connsiteY159" fmla="*/ 1250157 h 1309688"/>
                <a:gd name="connsiteX160" fmla="*/ 605602 w 2636807"/>
                <a:gd name="connsiteY160" fmla="*/ 1273969 h 1309688"/>
                <a:gd name="connsiteX161" fmla="*/ 577027 w 2636807"/>
                <a:gd name="connsiteY161" fmla="*/ 1281113 h 1309688"/>
                <a:gd name="connsiteX162" fmla="*/ 557977 w 2636807"/>
                <a:gd name="connsiteY162" fmla="*/ 1295400 h 1309688"/>
                <a:gd name="connsiteX163" fmla="*/ 515114 w 2636807"/>
                <a:gd name="connsiteY163" fmla="*/ 1309688 h 1309688"/>
                <a:gd name="connsiteX164" fmla="*/ 488920 w 2636807"/>
                <a:gd name="connsiteY164" fmla="*/ 1297782 h 1309688"/>
                <a:gd name="connsiteX165" fmla="*/ 472252 w 2636807"/>
                <a:gd name="connsiteY165" fmla="*/ 1288257 h 1309688"/>
                <a:gd name="connsiteX166" fmla="*/ 453202 w 2636807"/>
                <a:gd name="connsiteY166" fmla="*/ 1283494 h 1309688"/>
                <a:gd name="connsiteX167" fmla="*/ 431770 w 2636807"/>
                <a:gd name="connsiteY167" fmla="*/ 1266825 h 1309688"/>
                <a:gd name="connsiteX168" fmla="*/ 431770 w 2636807"/>
                <a:gd name="connsiteY168" fmla="*/ 1266825 h 1309688"/>
                <a:gd name="connsiteX169" fmla="*/ 431770 w 2636807"/>
                <a:gd name="connsiteY169" fmla="*/ 1266825 h 1309688"/>
                <a:gd name="connsiteX170" fmla="*/ 398433 w 2636807"/>
                <a:gd name="connsiteY170" fmla="*/ 1228725 h 1309688"/>
                <a:gd name="connsiteX171" fmla="*/ 388908 w 2636807"/>
                <a:gd name="connsiteY171" fmla="*/ 1216819 h 1309688"/>
                <a:gd name="connsiteX172" fmla="*/ 379383 w 2636807"/>
                <a:gd name="connsiteY172" fmla="*/ 1219200 h 1309688"/>
                <a:gd name="connsiteX173" fmla="*/ 379383 w 2636807"/>
                <a:gd name="connsiteY173" fmla="*/ 1204913 h 1309688"/>
                <a:gd name="connsiteX174" fmla="*/ 374620 w 2636807"/>
                <a:gd name="connsiteY174" fmla="*/ 1190625 h 1309688"/>
                <a:gd name="connsiteX175" fmla="*/ 357952 w 2636807"/>
                <a:gd name="connsiteY175" fmla="*/ 1195388 h 1309688"/>
                <a:gd name="connsiteX176" fmla="*/ 350808 w 2636807"/>
                <a:gd name="connsiteY176" fmla="*/ 1173957 h 1309688"/>
                <a:gd name="connsiteX177" fmla="*/ 336520 w 2636807"/>
                <a:gd name="connsiteY177" fmla="*/ 1154907 h 1309688"/>
                <a:gd name="connsiteX178" fmla="*/ 350808 w 2636807"/>
                <a:gd name="connsiteY178" fmla="*/ 1143000 h 1309688"/>
                <a:gd name="connsiteX179" fmla="*/ 343664 w 2636807"/>
                <a:gd name="connsiteY179" fmla="*/ 1119188 h 1309688"/>
                <a:gd name="connsiteX180" fmla="*/ 326995 w 2636807"/>
                <a:gd name="connsiteY180" fmla="*/ 1107282 h 1309688"/>
                <a:gd name="connsiteX181" fmla="*/ 334139 w 2636807"/>
                <a:gd name="connsiteY181" fmla="*/ 1090613 h 1309688"/>
                <a:gd name="connsiteX182" fmla="*/ 346045 w 2636807"/>
                <a:gd name="connsiteY182" fmla="*/ 1092994 h 1309688"/>
                <a:gd name="connsiteX183" fmla="*/ 374620 w 2636807"/>
                <a:gd name="connsiteY183" fmla="*/ 1097757 h 1309688"/>
                <a:gd name="connsiteX184" fmla="*/ 372239 w 2636807"/>
                <a:gd name="connsiteY184" fmla="*/ 1073944 h 1309688"/>
                <a:gd name="connsiteX185" fmla="*/ 398433 w 2636807"/>
                <a:gd name="connsiteY185" fmla="*/ 1054894 h 1309688"/>
                <a:gd name="connsiteX186" fmla="*/ 403196 w 2636807"/>
                <a:gd name="connsiteY186" fmla="*/ 997744 h 1309688"/>
                <a:gd name="connsiteX187" fmla="*/ 365095 w 2636807"/>
                <a:gd name="connsiteY187" fmla="*/ 957263 h 1309688"/>
                <a:gd name="connsiteX188" fmla="*/ 346045 w 2636807"/>
                <a:gd name="connsiteY188" fmla="*/ 921544 h 1309688"/>
                <a:gd name="connsiteX189" fmla="*/ 307945 w 2636807"/>
                <a:gd name="connsiteY189" fmla="*/ 888207 h 1309688"/>
                <a:gd name="connsiteX190" fmla="*/ 303183 w 2636807"/>
                <a:gd name="connsiteY190" fmla="*/ 821532 h 1309688"/>
                <a:gd name="connsiteX191" fmla="*/ 322233 w 2636807"/>
                <a:gd name="connsiteY191" fmla="*/ 792957 h 1309688"/>
                <a:gd name="connsiteX192" fmla="*/ 322233 w 2636807"/>
                <a:gd name="connsiteY192" fmla="*/ 792957 h 1309688"/>
                <a:gd name="connsiteX193" fmla="*/ 305564 w 2636807"/>
                <a:gd name="connsiteY193" fmla="*/ 757238 h 1309688"/>
                <a:gd name="connsiteX194" fmla="*/ 284133 w 2636807"/>
                <a:gd name="connsiteY194" fmla="*/ 742950 h 1309688"/>
                <a:gd name="connsiteX195" fmla="*/ 276989 w 2636807"/>
                <a:gd name="connsiteY195" fmla="*/ 726282 h 1309688"/>
                <a:gd name="connsiteX196" fmla="*/ 260320 w 2636807"/>
                <a:gd name="connsiteY196" fmla="*/ 704850 h 1309688"/>
                <a:gd name="connsiteX197" fmla="*/ 241270 w 2636807"/>
                <a:gd name="connsiteY197" fmla="*/ 681038 h 1309688"/>
                <a:gd name="connsiteX198" fmla="*/ 215077 w 2636807"/>
                <a:gd name="connsiteY198" fmla="*/ 671513 h 1309688"/>
                <a:gd name="connsiteX199" fmla="*/ 138877 w 2636807"/>
                <a:gd name="connsiteY199" fmla="*/ 592932 h 1309688"/>
                <a:gd name="connsiteX200" fmla="*/ 53152 w 2636807"/>
                <a:gd name="connsiteY200" fmla="*/ 488157 h 1309688"/>
                <a:gd name="connsiteX201" fmla="*/ 29339 w 2636807"/>
                <a:gd name="connsiteY201" fmla="*/ 373857 h 1309688"/>
                <a:gd name="connsiteX202" fmla="*/ 10289 w 2636807"/>
                <a:gd name="connsiteY202" fmla="*/ 292894 h 1309688"/>
                <a:gd name="connsiteX203" fmla="*/ 5527 w 2636807"/>
                <a:gd name="connsiteY203" fmla="*/ 216694 h 1309688"/>
                <a:gd name="connsiteX204" fmla="*/ 764 w 2636807"/>
                <a:gd name="connsiteY204" fmla="*/ 69057 h 1309688"/>
                <a:gd name="connsiteX205" fmla="*/ 22196 w 2636807"/>
                <a:gd name="connsiteY205" fmla="*/ 0 h 1309688"/>
                <a:gd name="connsiteX206" fmla="*/ 2605852 w 2636807"/>
                <a:gd name="connsiteY206" fmla="*/ 4763 h 1309688"/>
                <a:gd name="connsiteX207" fmla="*/ 2636807 w 2636807"/>
                <a:gd name="connsiteY207" fmla="*/ 881062 h 1309688"/>
                <a:gd name="connsiteX0" fmla="*/ 2636807 w 2636807"/>
                <a:gd name="connsiteY0" fmla="*/ 881062 h 1309688"/>
                <a:gd name="connsiteX1" fmla="*/ 2034352 w 2636807"/>
                <a:gd name="connsiteY1" fmla="*/ 962025 h 1309688"/>
                <a:gd name="connsiteX2" fmla="*/ 1996252 w 2636807"/>
                <a:gd name="connsiteY2" fmla="*/ 931069 h 1309688"/>
                <a:gd name="connsiteX3" fmla="*/ 1962914 w 2636807"/>
                <a:gd name="connsiteY3" fmla="*/ 902494 h 1309688"/>
                <a:gd name="connsiteX4" fmla="*/ 1922433 w 2636807"/>
                <a:gd name="connsiteY4" fmla="*/ 881063 h 1309688"/>
                <a:gd name="connsiteX5" fmla="*/ 1905764 w 2636807"/>
                <a:gd name="connsiteY5" fmla="*/ 876300 h 1309688"/>
                <a:gd name="connsiteX6" fmla="*/ 1905764 w 2636807"/>
                <a:gd name="connsiteY6" fmla="*/ 876300 h 1309688"/>
                <a:gd name="connsiteX7" fmla="*/ 1934339 w 2636807"/>
                <a:gd name="connsiteY7" fmla="*/ 869157 h 1309688"/>
                <a:gd name="connsiteX8" fmla="*/ 1953389 w 2636807"/>
                <a:gd name="connsiteY8" fmla="*/ 862013 h 1309688"/>
                <a:gd name="connsiteX9" fmla="*/ 1934339 w 2636807"/>
                <a:gd name="connsiteY9" fmla="*/ 852488 h 1309688"/>
                <a:gd name="connsiteX10" fmla="*/ 1901002 w 2636807"/>
                <a:gd name="connsiteY10" fmla="*/ 842963 h 1309688"/>
                <a:gd name="connsiteX11" fmla="*/ 1872427 w 2636807"/>
                <a:gd name="connsiteY11" fmla="*/ 828675 h 1309688"/>
                <a:gd name="connsiteX12" fmla="*/ 1841470 w 2636807"/>
                <a:gd name="connsiteY12" fmla="*/ 812007 h 1309688"/>
                <a:gd name="connsiteX13" fmla="*/ 1820039 w 2636807"/>
                <a:gd name="connsiteY13" fmla="*/ 797719 h 1309688"/>
                <a:gd name="connsiteX14" fmla="*/ 1815277 w 2636807"/>
                <a:gd name="connsiteY14" fmla="*/ 778669 h 1309688"/>
                <a:gd name="connsiteX15" fmla="*/ 1843852 w 2636807"/>
                <a:gd name="connsiteY15" fmla="*/ 788194 h 1309688"/>
                <a:gd name="connsiteX16" fmla="*/ 1843852 w 2636807"/>
                <a:gd name="connsiteY16" fmla="*/ 788194 h 1309688"/>
                <a:gd name="connsiteX17" fmla="*/ 1872427 w 2636807"/>
                <a:gd name="connsiteY17" fmla="*/ 790575 h 1309688"/>
                <a:gd name="connsiteX18" fmla="*/ 1917670 w 2636807"/>
                <a:gd name="connsiteY18" fmla="*/ 800100 h 1309688"/>
                <a:gd name="connsiteX19" fmla="*/ 1917670 w 2636807"/>
                <a:gd name="connsiteY19" fmla="*/ 800100 h 1309688"/>
                <a:gd name="connsiteX20" fmla="*/ 1898620 w 2636807"/>
                <a:gd name="connsiteY20" fmla="*/ 769144 h 1309688"/>
                <a:gd name="connsiteX21" fmla="*/ 1862902 w 2636807"/>
                <a:gd name="connsiteY21" fmla="*/ 776288 h 1309688"/>
                <a:gd name="connsiteX22" fmla="*/ 1839089 w 2636807"/>
                <a:gd name="connsiteY22" fmla="*/ 769144 h 1309688"/>
                <a:gd name="connsiteX23" fmla="*/ 1812895 w 2636807"/>
                <a:gd name="connsiteY23" fmla="*/ 766763 h 1309688"/>
                <a:gd name="connsiteX24" fmla="*/ 1786702 w 2636807"/>
                <a:gd name="connsiteY24" fmla="*/ 776288 h 1309688"/>
                <a:gd name="connsiteX25" fmla="*/ 1758127 w 2636807"/>
                <a:gd name="connsiteY25" fmla="*/ 783432 h 1309688"/>
                <a:gd name="connsiteX26" fmla="*/ 1729552 w 2636807"/>
                <a:gd name="connsiteY26" fmla="*/ 783432 h 1309688"/>
                <a:gd name="connsiteX27" fmla="*/ 1703358 w 2636807"/>
                <a:gd name="connsiteY27" fmla="*/ 769144 h 1309688"/>
                <a:gd name="connsiteX28" fmla="*/ 1679545 w 2636807"/>
                <a:gd name="connsiteY28" fmla="*/ 781050 h 1309688"/>
                <a:gd name="connsiteX29" fmla="*/ 1665258 w 2636807"/>
                <a:gd name="connsiteY29" fmla="*/ 776288 h 1309688"/>
                <a:gd name="connsiteX30" fmla="*/ 1629539 w 2636807"/>
                <a:gd name="connsiteY30" fmla="*/ 783432 h 1309688"/>
                <a:gd name="connsiteX31" fmla="*/ 1593820 w 2636807"/>
                <a:gd name="connsiteY31" fmla="*/ 783432 h 1309688"/>
                <a:gd name="connsiteX32" fmla="*/ 1570008 w 2636807"/>
                <a:gd name="connsiteY32" fmla="*/ 778669 h 1309688"/>
                <a:gd name="connsiteX33" fmla="*/ 1548577 w 2636807"/>
                <a:gd name="connsiteY33" fmla="*/ 764382 h 1309688"/>
                <a:gd name="connsiteX34" fmla="*/ 1548577 w 2636807"/>
                <a:gd name="connsiteY34" fmla="*/ 750094 h 1309688"/>
                <a:gd name="connsiteX35" fmla="*/ 1524764 w 2636807"/>
                <a:gd name="connsiteY35" fmla="*/ 785813 h 1309688"/>
                <a:gd name="connsiteX36" fmla="*/ 1529527 w 2636807"/>
                <a:gd name="connsiteY36" fmla="*/ 807244 h 1309688"/>
                <a:gd name="connsiteX37" fmla="*/ 1534289 w 2636807"/>
                <a:gd name="connsiteY37" fmla="*/ 823913 h 1309688"/>
                <a:gd name="connsiteX38" fmla="*/ 1579533 w 2636807"/>
                <a:gd name="connsiteY38" fmla="*/ 809625 h 1309688"/>
                <a:gd name="connsiteX39" fmla="*/ 1615252 w 2636807"/>
                <a:gd name="connsiteY39" fmla="*/ 807244 h 1309688"/>
                <a:gd name="connsiteX40" fmla="*/ 1655733 w 2636807"/>
                <a:gd name="connsiteY40" fmla="*/ 800100 h 1309688"/>
                <a:gd name="connsiteX41" fmla="*/ 1677164 w 2636807"/>
                <a:gd name="connsiteY41" fmla="*/ 800100 h 1309688"/>
                <a:gd name="connsiteX42" fmla="*/ 1703358 w 2636807"/>
                <a:gd name="connsiteY42" fmla="*/ 797719 h 1309688"/>
                <a:gd name="connsiteX43" fmla="*/ 1729552 w 2636807"/>
                <a:gd name="connsiteY43" fmla="*/ 814388 h 1309688"/>
                <a:gd name="connsiteX44" fmla="*/ 1750983 w 2636807"/>
                <a:gd name="connsiteY44" fmla="*/ 814388 h 1309688"/>
                <a:gd name="connsiteX45" fmla="*/ 1781939 w 2636807"/>
                <a:gd name="connsiteY45" fmla="*/ 823913 h 1309688"/>
                <a:gd name="connsiteX46" fmla="*/ 1796227 w 2636807"/>
                <a:gd name="connsiteY46" fmla="*/ 833438 h 1309688"/>
                <a:gd name="connsiteX47" fmla="*/ 1796227 w 2636807"/>
                <a:gd name="connsiteY47" fmla="*/ 852488 h 1309688"/>
                <a:gd name="connsiteX48" fmla="*/ 1724789 w 2636807"/>
                <a:gd name="connsiteY48" fmla="*/ 850107 h 1309688"/>
                <a:gd name="connsiteX49" fmla="*/ 1636683 w 2636807"/>
                <a:gd name="connsiteY49" fmla="*/ 859632 h 1309688"/>
                <a:gd name="connsiteX50" fmla="*/ 1550958 w 2636807"/>
                <a:gd name="connsiteY50" fmla="*/ 866775 h 1309688"/>
                <a:gd name="connsiteX51" fmla="*/ 1441420 w 2636807"/>
                <a:gd name="connsiteY51" fmla="*/ 890588 h 1309688"/>
                <a:gd name="connsiteX52" fmla="*/ 1341408 w 2636807"/>
                <a:gd name="connsiteY52" fmla="*/ 919163 h 1309688"/>
                <a:gd name="connsiteX53" fmla="*/ 1253302 w 2636807"/>
                <a:gd name="connsiteY53" fmla="*/ 962025 h 1309688"/>
                <a:gd name="connsiteX54" fmla="*/ 1193770 w 2636807"/>
                <a:gd name="connsiteY54" fmla="*/ 995363 h 1309688"/>
                <a:gd name="connsiteX55" fmla="*/ 1115189 w 2636807"/>
                <a:gd name="connsiteY55" fmla="*/ 1021557 h 1309688"/>
                <a:gd name="connsiteX56" fmla="*/ 1027083 w 2636807"/>
                <a:gd name="connsiteY56" fmla="*/ 1052513 h 1309688"/>
                <a:gd name="connsiteX57" fmla="*/ 993745 w 2636807"/>
                <a:gd name="connsiteY57" fmla="*/ 1064419 h 1309688"/>
                <a:gd name="connsiteX58" fmla="*/ 972314 w 2636807"/>
                <a:gd name="connsiteY58" fmla="*/ 1057275 h 1309688"/>
                <a:gd name="connsiteX59" fmla="*/ 981839 w 2636807"/>
                <a:gd name="connsiteY59" fmla="*/ 1033463 h 1309688"/>
                <a:gd name="connsiteX60" fmla="*/ 996127 w 2636807"/>
                <a:gd name="connsiteY60" fmla="*/ 1016794 h 1309688"/>
                <a:gd name="connsiteX61" fmla="*/ 1008033 w 2636807"/>
                <a:gd name="connsiteY61" fmla="*/ 997744 h 1309688"/>
                <a:gd name="connsiteX62" fmla="*/ 1008033 w 2636807"/>
                <a:gd name="connsiteY62" fmla="*/ 997744 h 1309688"/>
                <a:gd name="connsiteX63" fmla="*/ 1038989 w 2636807"/>
                <a:gd name="connsiteY63" fmla="*/ 976313 h 1309688"/>
                <a:gd name="connsiteX64" fmla="*/ 1060420 w 2636807"/>
                <a:gd name="connsiteY64" fmla="*/ 983457 h 1309688"/>
                <a:gd name="connsiteX65" fmla="*/ 1069945 w 2636807"/>
                <a:gd name="connsiteY65" fmla="*/ 1012032 h 1309688"/>
                <a:gd name="connsiteX66" fmla="*/ 1086614 w 2636807"/>
                <a:gd name="connsiteY66" fmla="*/ 1009650 h 1309688"/>
                <a:gd name="connsiteX67" fmla="*/ 1084233 w 2636807"/>
                <a:gd name="connsiteY67" fmla="*/ 990600 h 1309688"/>
                <a:gd name="connsiteX68" fmla="*/ 1084233 w 2636807"/>
                <a:gd name="connsiteY68" fmla="*/ 990600 h 1309688"/>
                <a:gd name="connsiteX69" fmla="*/ 1093758 w 2636807"/>
                <a:gd name="connsiteY69" fmla="*/ 962025 h 1309688"/>
                <a:gd name="connsiteX70" fmla="*/ 1112808 w 2636807"/>
                <a:gd name="connsiteY70" fmla="*/ 952500 h 1309688"/>
                <a:gd name="connsiteX71" fmla="*/ 1091377 w 2636807"/>
                <a:gd name="connsiteY71" fmla="*/ 954882 h 1309688"/>
                <a:gd name="connsiteX72" fmla="*/ 1048514 w 2636807"/>
                <a:gd name="connsiteY72" fmla="*/ 964407 h 1309688"/>
                <a:gd name="connsiteX73" fmla="*/ 1027083 w 2636807"/>
                <a:gd name="connsiteY73" fmla="*/ 957263 h 1309688"/>
                <a:gd name="connsiteX74" fmla="*/ 998508 w 2636807"/>
                <a:gd name="connsiteY74" fmla="*/ 957263 h 1309688"/>
                <a:gd name="connsiteX75" fmla="*/ 988983 w 2636807"/>
                <a:gd name="connsiteY75" fmla="*/ 947738 h 1309688"/>
                <a:gd name="connsiteX76" fmla="*/ 1012795 w 2636807"/>
                <a:gd name="connsiteY76" fmla="*/ 935832 h 1309688"/>
                <a:gd name="connsiteX77" fmla="*/ 1062802 w 2636807"/>
                <a:gd name="connsiteY77" fmla="*/ 923925 h 1309688"/>
                <a:gd name="connsiteX78" fmla="*/ 1093758 w 2636807"/>
                <a:gd name="connsiteY78" fmla="*/ 916782 h 1309688"/>
                <a:gd name="connsiteX79" fmla="*/ 1117570 w 2636807"/>
                <a:gd name="connsiteY79" fmla="*/ 900113 h 1309688"/>
                <a:gd name="connsiteX80" fmla="*/ 1196152 w 2636807"/>
                <a:gd name="connsiteY80" fmla="*/ 883444 h 1309688"/>
                <a:gd name="connsiteX81" fmla="*/ 1215202 w 2636807"/>
                <a:gd name="connsiteY81" fmla="*/ 871538 h 1309688"/>
                <a:gd name="connsiteX82" fmla="*/ 1184245 w 2636807"/>
                <a:gd name="connsiteY82" fmla="*/ 866775 h 1309688"/>
                <a:gd name="connsiteX83" fmla="*/ 1115189 w 2636807"/>
                <a:gd name="connsiteY83" fmla="*/ 883444 h 1309688"/>
                <a:gd name="connsiteX84" fmla="*/ 1072327 w 2636807"/>
                <a:gd name="connsiteY84" fmla="*/ 895350 h 1309688"/>
                <a:gd name="connsiteX85" fmla="*/ 1048514 w 2636807"/>
                <a:gd name="connsiteY85" fmla="*/ 912019 h 1309688"/>
                <a:gd name="connsiteX86" fmla="*/ 1005652 w 2636807"/>
                <a:gd name="connsiteY86" fmla="*/ 919163 h 1309688"/>
                <a:gd name="connsiteX87" fmla="*/ 984220 w 2636807"/>
                <a:gd name="connsiteY87" fmla="*/ 914400 h 1309688"/>
                <a:gd name="connsiteX88" fmla="*/ 960408 w 2636807"/>
                <a:gd name="connsiteY88" fmla="*/ 919163 h 1309688"/>
                <a:gd name="connsiteX89" fmla="*/ 941358 w 2636807"/>
                <a:gd name="connsiteY89" fmla="*/ 904875 h 1309688"/>
                <a:gd name="connsiteX90" fmla="*/ 919927 w 2636807"/>
                <a:gd name="connsiteY90" fmla="*/ 897732 h 1309688"/>
                <a:gd name="connsiteX91" fmla="*/ 888970 w 2636807"/>
                <a:gd name="connsiteY91" fmla="*/ 897732 h 1309688"/>
                <a:gd name="connsiteX92" fmla="*/ 869920 w 2636807"/>
                <a:gd name="connsiteY92" fmla="*/ 904875 h 1309688"/>
                <a:gd name="connsiteX93" fmla="*/ 869920 w 2636807"/>
                <a:gd name="connsiteY93" fmla="*/ 885825 h 1309688"/>
                <a:gd name="connsiteX94" fmla="*/ 862777 w 2636807"/>
                <a:gd name="connsiteY94" fmla="*/ 859632 h 1309688"/>
                <a:gd name="connsiteX95" fmla="*/ 855633 w 2636807"/>
                <a:gd name="connsiteY95" fmla="*/ 828675 h 1309688"/>
                <a:gd name="connsiteX96" fmla="*/ 860395 w 2636807"/>
                <a:gd name="connsiteY96" fmla="*/ 800100 h 1309688"/>
                <a:gd name="connsiteX97" fmla="*/ 874683 w 2636807"/>
                <a:gd name="connsiteY97" fmla="*/ 778669 h 1309688"/>
                <a:gd name="connsiteX98" fmla="*/ 843727 w 2636807"/>
                <a:gd name="connsiteY98" fmla="*/ 804863 h 1309688"/>
                <a:gd name="connsiteX99" fmla="*/ 817533 w 2636807"/>
                <a:gd name="connsiteY99" fmla="*/ 804863 h 1309688"/>
                <a:gd name="connsiteX100" fmla="*/ 784195 w 2636807"/>
                <a:gd name="connsiteY100" fmla="*/ 807244 h 1309688"/>
                <a:gd name="connsiteX101" fmla="*/ 755620 w 2636807"/>
                <a:gd name="connsiteY101" fmla="*/ 800100 h 1309688"/>
                <a:gd name="connsiteX102" fmla="*/ 731808 w 2636807"/>
                <a:gd name="connsiteY102" fmla="*/ 778669 h 1309688"/>
                <a:gd name="connsiteX103" fmla="*/ 707995 w 2636807"/>
                <a:gd name="connsiteY103" fmla="*/ 771525 h 1309688"/>
                <a:gd name="connsiteX104" fmla="*/ 662752 w 2636807"/>
                <a:gd name="connsiteY104" fmla="*/ 778669 h 1309688"/>
                <a:gd name="connsiteX105" fmla="*/ 619889 w 2636807"/>
                <a:gd name="connsiteY105" fmla="*/ 785813 h 1309688"/>
                <a:gd name="connsiteX106" fmla="*/ 574645 w 2636807"/>
                <a:gd name="connsiteY106" fmla="*/ 792957 h 1309688"/>
                <a:gd name="connsiteX107" fmla="*/ 555595 w 2636807"/>
                <a:gd name="connsiteY107" fmla="*/ 781050 h 1309688"/>
                <a:gd name="connsiteX108" fmla="*/ 550833 w 2636807"/>
                <a:gd name="connsiteY108" fmla="*/ 764382 h 1309688"/>
                <a:gd name="connsiteX109" fmla="*/ 541308 w 2636807"/>
                <a:gd name="connsiteY109" fmla="*/ 740569 h 1309688"/>
                <a:gd name="connsiteX110" fmla="*/ 541308 w 2636807"/>
                <a:gd name="connsiteY110" fmla="*/ 740569 h 1309688"/>
                <a:gd name="connsiteX111" fmla="*/ 546070 w 2636807"/>
                <a:gd name="connsiteY111" fmla="*/ 792957 h 1309688"/>
                <a:gd name="connsiteX112" fmla="*/ 560358 w 2636807"/>
                <a:gd name="connsiteY112" fmla="*/ 809625 h 1309688"/>
                <a:gd name="connsiteX113" fmla="*/ 610364 w 2636807"/>
                <a:gd name="connsiteY113" fmla="*/ 814388 h 1309688"/>
                <a:gd name="connsiteX114" fmla="*/ 660370 w 2636807"/>
                <a:gd name="connsiteY114" fmla="*/ 802482 h 1309688"/>
                <a:gd name="connsiteX115" fmla="*/ 693708 w 2636807"/>
                <a:gd name="connsiteY115" fmla="*/ 797719 h 1309688"/>
                <a:gd name="connsiteX116" fmla="*/ 724664 w 2636807"/>
                <a:gd name="connsiteY116" fmla="*/ 804863 h 1309688"/>
                <a:gd name="connsiteX117" fmla="*/ 741333 w 2636807"/>
                <a:gd name="connsiteY117" fmla="*/ 831057 h 1309688"/>
                <a:gd name="connsiteX118" fmla="*/ 767527 w 2636807"/>
                <a:gd name="connsiteY118" fmla="*/ 831057 h 1309688"/>
                <a:gd name="connsiteX119" fmla="*/ 803245 w 2636807"/>
                <a:gd name="connsiteY119" fmla="*/ 826294 h 1309688"/>
                <a:gd name="connsiteX120" fmla="*/ 831820 w 2636807"/>
                <a:gd name="connsiteY120" fmla="*/ 835819 h 1309688"/>
                <a:gd name="connsiteX121" fmla="*/ 838964 w 2636807"/>
                <a:gd name="connsiteY121" fmla="*/ 881063 h 1309688"/>
                <a:gd name="connsiteX122" fmla="*/ 850870 w 2636807"/>
                <a:gd name="connsiteY122" fmla="*/ 919163 h 1309688"/>
                <a:gd name="connsiteX123" fmla="*/ 850870 w 2636807"/>
                <a:gd name="connsiteY123" fmla="*/ 935832 h 1309688"/>
                <a:gd name="connsiteX124" fmla="*/ 841345 w 2636807"/>
                <a:gd name="connsiteY124" fmla="*/ 952500 h 1309688"/>
                <a:gd name="connsiteX125" fmla="*/ 824677 w 2636807"/>
                <a:gd name="connsiteY125" fmla="*/ 962025 h 1309688"/>
                <a:gd name="connsiteX126" fmla="*/ 803245 w 2636807"/>
                <a:gd name="connsiteY126" fmla="*/ 966788 h 1309688"/>
                <a:gd name="connsiteX127" fmla="*/ 781814 w 2636807"/>
                <a:gd name="connsiteY127" fmla="*/ 966788 h 1309688"/>
                <a:gd name="connsiteX128" fmla="*/ 769908 w 2636807"/>
                <a:gd name="connsiteY128" fmla="*/ 976313 h 1309688"/>
                <a:gd name="connsiteX129" fmla="*/ 769908 w 2636807"/>
                <a:gd name="connsiteY129" fmla="*/ 976313 h 1309688"/>
                <a:gd name="connsiteX130" fmla="*/ 800864 w 2636807"/>
                <a:gd name="connsiteY130" fmla="*/ 978694 h 1309688"/>
                <a:gd name="connsiteX131" fmla="*/ 817533 w 2636807"/>
                <a:gd name="connsiteY131" fmla="*/ 990600 h 1309688"/>
                <a:gd name="connsiteX132" fmla="*/ 838964 w 2636807"/>
                <a:gd name="connsiteY132" fmla="*/ 981075 h 1309688"/>
                <a:gd name="connsiteX133" fmla="*/ 838964 w 2636807"/>
                <a:gd name="connsiteY133" fmla="*/ 981075 h 1309688"/>
                <a:gd name="connsiteX134" fmla="*/ 865158 w 2636807"/>
                <a:gd name="connsiteY134" fmla="*/ 983457 h 1309688"/>
                <a:gd name="connsiteX135" fmla="*/ 881827 w 2636807"/>
                <a:gd name="connsiteY135" fmla="*/ 971550 h 1309688"/>
                <a:gd name="connsiteX136" fmla="*/ 910402 w 2636807"/>
                <a:gd name="connsiteY136" fmla="*/ 1009650 h 1309688"/>
                <a:gd name="connsiteX137" fmla="*/ 910402 w 2636807"/>
                <a:gd name="connsiteY137" fmla="*/ 1050132 h 1309688"/>
                <a:gd name="connsiteX138" fmla="*/ 903258 w 2636807"/>
                <a:gd name="connsiteY138" fmla="*/ 1071563 h 1309688"/>
                <a:gd name="connsiteX139" fmla="*/ 881827 w 2636807"/>
                <a:gd name="connsiteY139" fmla="*/ 1092994 h 1309688"/>
                <a:gd name="connsiteX140" fmla="*/ 843727 w 2636807"/>
                <a:gd name="connsiteY140" fmla="*/ 1107282 h 1309688"/>
                <a:gd name="connsiteX141" fmla="*/ 829439 w 2636807"/>
                <a:gd name="connsiteY141" fmla="*/ 1123950 h 1309688"/>
                <a:gd name="connsiteX142" fmla="*/ 812770 w 2636807"/>
                <a:gd name="connsiteY142" fmla="*/ 1145382 h 1309688"/>
                <a:gd name="connsiteX143" fmla="*/ 784195 w 2636807"/>
                <a:gd name="connsiteY143" fmla="*/ 1152525 h 1309688"/>
                <a:gd name="connsiteX144" fmla="*/ 767527 w 2636807"/>
                <a:gd name="connsiteY144" fmla="*/ 1159669 h 1309688"/>
                <a:gd name="connsiteX145" fmla="*/ 753239 w 2636807"/>
                <a:gd name="connsiteY145" fmla="*/ 1162050 h 1309688"/>
                <a:gd name="connsiteX146" fmla="*/ 746095 w 2636807"/>
                <a:gd name="connsiteY146" fmla="*/ 1147763 h 1309688"/>
                <a:gd name="connsiteX147" fmla="*/ 746095 w 2636807"/>
                <a:gd name="connsiteY147" fmla="*/ 1147763 h 1309688"/>
                <a:gd name="connsiteX148" fmla="*/ 736570 w 2636807"/>
                <a:gd name="connsiteY148" fmla="*/ 1173957 h 1309688"/>
                <a:gd name="connsiteX149" fmla="*/ 717520 w 2636807"/>
                <a:gd name="connsiteY149" fmla="*/ 1188244 h 1309688"/>
                <a:gd name="connsiteX150" fmla="*/ 700852 w 2636807"/>
                <a:gd name="connsiteY150" fmla="*/ 1195388 h 1309688"/>
                <a:gd name="connsiteX151" fmla="*/ 700852 w 2636807"/>
                <a:gd name="connsiteY151" fmla="*/ 1173957 h 1309688"/>
                <a:gd name="connsiteX152" fmla="*/ 688945 w 2636807"/>
                <a:gd name="connsiteY152" fmla="*/ 1152525 h 1309688"/>
                <a:gd name="connsiteX153" fmla="*/ 691327 w 2636807"/>
                <a:gd name="connsiteY153" fmla="*/ 1197769 h 1309688"/>
                <a:gd name="connsiteX154" fmla="*/ 679420 w 2636807"/>
                <a:gd name="connsiteY154" fmla="*/ 1214438 h 1309688"/>
                <a:gd name="connsiteX155" fmla="*/ 669895 w 2636807"/>
                <a:gd name="connsiteY155" fmla="*/ 1204913 h 1309688"/>
                <a:gd name="connsiteX156" fmla="*/ 648464 w 2636807"/>
                <a:gd name="connsiteY156" fmla="*/ 1197769 h 1309688"/>
                <a:gd name="connsiteX157" fmla="*/ 631795 w 2636807"/>
                <a:gd name="connsiteY157" fmla="*/ 1193007 h 1309688"/>
                <a:gd name="connsiteX158" fmla="*/ 615127 w 2636807"/>
                <a:gd name="connsiteY158" fmla="*/ 1221582 h 1309688"/>
                <a:gd name="connsiteX159" fmla="*/ 617508 w 2636807"/>
                <a:gd name="connsiteY159" fmla="*/ 1250157 h 1309688"/>
                <a:gd name="connsiteX160" fmla="*/ 605602 w 2636807"/>
                <a:gd name="connsiteY160" fmla="*/ 1273969 h 1309688"/>
                <a:gd name="connsiteX161" fmla="*/ 577027 w 2636807"/>
                <a:gd name="connsiteY161" fmla="*/ 1281113 h 1309688"/>
                <a:gd name="connsiteX162" fmla="*/ 557977 w 2636807"/>
                <a:gd name="connsiteY162" fmla="*/ 1295400 h 1309688"/>
                <a:gd name="connsiteX163" fmla="*/ 515114 w 2636807"/>
                <a:gd name="connsiteY163" fmla="*/ 1309688 h 1309688"/>
                <a:gd name="connsiteX164" fmla="*/ 488920 w 2636807"/>
                <a:gd name="connsiteY164" fmla="*/ 1297782 h 1309688"/>
                <a:gd name="connsiteX165" fmla="*/ 472252 w 2636807"/>
                <a:gd name="connsiteY165" fmla="*/ 1288257 h 1309688"/>
                <a:gd name="connsiteX166" fmla="*/ 453202 w 2636807"/>
                <a:gd name="connsiteY166" fmla="*/ 1283494 h 1309688"/>
                <a:gd name="connsiteX167" fmla="*/ 431770 w 2636807"/>
                <a:gd name="connsiteY167" fmla="*/ 1266825 h 1309688"/>
                <a:gd name="connsiteX168" fmla="*/ 431770 w 2636807"/>
                <a:gd name="connsiteY168" fmla="*/ 1266825 h 1309688"/>
                <a:gd name="connsiteX169" fmla="*/ 431770 w 2636807"/>
                <a:gd name="connsiteY169" fmla="*/ 1266825 h 1309688"/>
                <a:gd name="connsiteX170" fmla="*/ 398433 w 2636807"/>
                <a:gd name="connsiteY170" fmla="*/ 1228725 h 1309688"/>
                <a:gd name="connsiteX171" fmla="*/ 388908 w 2636807"/>
                <a:gd name="connsiteY171" fmla="*/ 1216819 h 1309688"/>
                <a:gd name="connsiteX172" fmla="*/ 379383 w 2636807"/>
                <a:gd name="connsiteY172" fmla="*/ 1219200 h 1309688"/>
                <a:gd name="connsiteX173" fmla="*/ 379383 w 2636807"/>
                <a:gd name="connsiteY173" fmla="*/ 1204913 h 1309688"/>
                <a:gd name="connsiteX174" fmla="*/ 374620 w 2636807"/>
                <a:gd name="connsiteY174" fmla="*/ 1190625 h 1309688"/>
                <a:gd name="connsiteX175" fmla="*/ 357952 w 2636807"/>
                <a:gd name="connsiteY175" fmla="*/ 1195388 h 1309688"/>
                <a:gd name="connsiteX176" fmla="*/ 350808 w 2636807"/>
                <a:gd name="connsiteY176" fmla="*/ 1173957 h 1309688"/>
                <a:gd name="connsiteX177" fmla="*/ 336520 w 2636807"/>
                <a:gd name="connsiteY177" fmla="*/ 1154907 h 1309688"/>
                <a:gd name="connsiteX178" fmla="*/ 350808 w 2636807"/>
                <a:gd name="connsiteY178" fmla="*/ 1143000 h 1309688"/>
                <a:gd name="connsiteX179" fmla="*/ 343664 w 2636807"/>
                <a:gd name="connsiteY179" fmla="*/ 1119188 h 1309688"/>
                <a:gd name="connsiteX180" fmla="*/ 326995 w 2636807"/>
                <a:gd name="connsiteY180" fmla="*/ 1107282 h 1309688"/>
                <a:gd name="connsiteX181" fmla="*/ 334139 w 2636807"/>
                <a:gd name="connsiteY181" fmla="*/ 1090613 h 1309688"/>
                <a:gd name="connsiteX182" fmla="*/ 346045 w 2636807"/>
                <a:gd name="connsiteY182" fmla="*/ 1092994 h 1309688"/>
                <a:gd name="connsiteX183" fmla="*/ 374620 w 2636807"/>
                <a:gd name="connsiteY183" fmla="*/ 1097757 h 1309688"/>
                <a:gd name="connsiteX184" fmla="*/ 372239 w 2636807"/>
                <a:gd name="connsiteY184" fmla="*/ 1073944 h 1309688"/>
                <a:gd name="connsiteX185" fmla="*/ 398433 w 2636807"/>
                <a:gd name="connsiteY185" fmla="*/ 1054894 h 1309688"/>
                <a:gd name="connsiteX186" fmla="*/ 403196 w 2636807"/>
                <a:gd name="connsiteY186" fmla="*/ 997744 h 1309688"/>
                <a:gd name="connsiteX187" fmla="*/ 365095 w 2636807"/>
                <a:gd name="connsiteY187" fmla="*/ 957263 h 1309688"/>
                <a:gd name="connsiteX188" fmla="*/ 346045 w 2636807"/>
                <a:gd name="connsiteY188" fmla="*/ 921544 h 1309688"/>
                <a:gd name="connsiteX189" fmla="*/ 307945 w 2636807"/>
                <a:gd name="connsiteY189" fmla="*/ 888207 h 1309688"/>
                <a:gd name="connsiteX190" fmla="*/ 303183 w 2636807"/>
                <a:gd name="connsiteY190" fmla="*/ 821532 h 1309688"/>
                <a:gd name="connsiteX191" fmla="*/ 322233 w 2636807"/>
                <a:gd name="connsiteY191" fmla="*/ 792957 h 1309688"/>
                <a:gd name="connsiteX192" fmla="*/ 322233 w 2636807"/>
                <a:gd name="connsiteY192" fmla="*/ 792957 h 1309688"/>
                <a:gd name="connsiteX193" fmla="*/ 305564 w 2636807"/>
                <a:gd name="connsiteY193" fmla="*/ 757238 h 1309688"/>
                <a:gd name="connsiteX194" fmla="*/ 284133 w 2636807"/>
                <a:gd name="connsiteY194" fmla="*/ 742950 h 1309688"/>
                <a:gd name="connsiteX195" fmla="*/ 276989 w 2636807"/>
                <a:gd name="connsiteY195" fmla="*/ 726282 h 1309688"/>
                <a:gd name="connsiteX196" fmla="*/ 260320 w 2636807"/>
                <a:gd name="connsiteY196" fmla="*/ 704850 h 1309688"/>
                <a:gd name="connsiteX197" fmla="*/ 241270 w 2636807"/>
                <a:gd name="connsiteY197" fmla="*/ 681038 h 1309688"/>
                <a:gd name="connsiteX198" fmla="*/ 215077 w 2636807"/>
                <a:gd name="connsiteY198" fmla="*/ 671513 h 1309688"/>
                <a:gd name="connsiteX199" fmla="*/ 138877 w 2636807"/>
                <a:gd name="connsiteY199" fmla="*/ 592932 h 1309688"/>
                <a:gd name="connsiteX200" fmla="*/ 72202 w 2636807"/>
                <a:gd name="connsiteY200" fmla="*/ 481013 h 1309688"/>
                <a:gd name="connsiteX201" fmla="*/ 29339 w 2636807"/>
                <a:gd name="connsiteY201" fmla="*/ 373857 h 1309688"/>
                <a:gd name="connsiteX202" fmla="*/ 10289 w 2636807"/>
                <a:gd name="connsiteY202" fmla="*/ 292894 h 1309688"/>
                <a:gd name="connsiteX203" fmla="*/ 5527 w 2636807"/>
                <a:gd name="connsiteY203" fmla="*/ 216694 h 1309688"/>
                <a:gd name="connsiteX204" fmla="*/ 764 w 2636807"/>
                <a:gd name="connsiteY204" fmla="*/ 69057 h 1309688"/>
                <a:gd name="connsiteX205" fmla="*/ 22196 w 2636807"/>
                <a:gd name="connsiteY205" fmla="*/ 0 h 1309688"/>
                <a:gd name="connsiteX206" fmla="*/ 2605852 w 2636807"/>
                <a:gd name="connsiteY206" fmla="*/ 4763 h 1309688"/>
                <a:gd name="connsiteX207" fmla="*/ 2636807 w 2636807"/>
                <a:gd name="connsiteY207" fmla="*/ 881062 h 1309688"/>
                <a:gd name="connsiteX0" fmla="*/ 2636807 w 2636807"/>
                <a:gd name="connsiteY0" fmla="*/ 881062 h 1309688"/>
                <a:gd name="connsiteX1" fmla="*/ 2034352 w 2636807"/>
                <a:gd name="connsiteY1" fmla="*/ 962025 h 1309688"/>
                <a:gd name="connsiteX2" fmla="*/ 1996252 w 2636807"/>
                <a:gd name="connsiteY2" fmla="*/ 931069 h 1309688"/>
                <a:gd name="connsiteX3" fmla="*/ 1962914 w 2636807"/>
                <a:gd name="connsiteY3" fmla="*/ 902494 h 1309688"/>
                <a:gd name="connsiteX4" fmla="*/ 1922433 w 2636807"/>
                <a:gd name="connsiteY4" fmla="*/ 881063 h 1309688"/>
                <a:gd name="connsiteX5" fmla="*/ 1905764 w 2636807"/>
                <a:gd name="connsiteY5" fmla="*/ 876300 h 1309688"/>
                <a:gd name="connsiteX6" fmla="*/ 1905764 w 2636807"/>
                <a:gd name="connsiteY6" fmla="*/ 876300 h 1309688"/>
                <a:gd name="connsiteX7" fmla="*/ 1934339 w 2636807"/>
                <a:gd name="connsiteY7" fmla="*/ 869157 h 1309688"/>
                <a:gd name="connsiteX8" fmla="*/ 1953389 w 2636807"/>
                <a:gd name="connsiteY8" fmla="*/ 862013 h 1309688"/>
                <a:gd name="connsiteX9" fmla="*/ 1934339 w 2636807"/>
                <a:gd name="connsiteY9" fmla="*/ 852488 h 1309688"/>
                <a:gd name="connsiteX10" fmla="*/ 1901002 w 2636807"/>
                <a:gd name="connsiteY10" fmla="*/ 842963 h 1309688"/>
                <a:gd name="connsiteX11" fmla="*/ 1872427 w 2636807"/>
                <a:gd name="connsiteY11" fmla="*/ 828675 h 1309688"/>
                <a:gd name="connsiteX12" fmla="*/ 1841470 w 2636807"/>
                <a:gd name="connsiteY12" fmla="*/ 812007 h 1309688"/>
                <a:gd name="connsiteX13" fmla="*/ 1820039 w 2636807"/>
                <a:gd name="connsiteY13" fmla="*/ 797719 h 1309688"/>
                <a:gd name="connsiteX14" fmla="*/ 1815277 w 2636807"/>
                <a:gd name="connsiteY14" fmla="*/ 778669 h 1309688"/>
                <a:gd name="connsiteX15" fmla="*/ 1843852 w 2636807"/>
                <a:gd name="connsiteY15" fmla="*/ 788194 h 1309688"/>
                <a:gd name="connsiteX16" fmla="*/ 1843852 w 2636807"/>
                <a:gd name="connsiteY16" fmla="*/ 788194 h 1309688"/>
                <a:gd name="connsiteX17" fmla="*/ 1872427 w 2636807"/>
                <a:gd name="connsiteY17" fmla="*/ 790575 h 1309688"/>
                <a:gd name="connsiteX18" fmla="*/ 1917670 w 2636807"/>
                <a:gd name="connsiteY18" fmla="*/ 800100 h 1309688"/>
                <a:gd name="connsiteX19" fmla="*/ 1917670 w 2636807"/>
                <a:gd name="connsiteY19" fmla="*/ 800100 h 1309688"/>
                <a:gd name="connsiteX20" fmla="*/ 1898620 w 2636807"/>
                <a:gd name="connsiteY20" fmla="*/ 769144 h 1309688"/>
                <a:gd name="connsiteX21" fmla="*/ 1862902 w 2636807"/>
                <a:gd name="connsiteY21" fmla="*/ 776288 h 1309688"/>
                <a:gd name="connsiteX22" fmla="*/ 1839089 w 2636807"/>
                <a:gd name="connsiteY22" fmla="*/ 769144 h 1309688"/>
                <a:gd name="connsiteX23" fmla="*/ 1812895 w 2636807"/>
                <a:gd name="connsiteY23" fmla="*/ 766763 h 1309688"/>
                <a:gd name="connsiteX24" fmla="*/ 1786702 w 2636807"/>
                <a:gd name="connsiteY24" fmla="*/ 776288 h 1309688"/>
                <a:gd name="connsiteX25" fmla="*/ 1758127 w 2636807"/>
                <a:gd name="connsiteY25" fmla="*/ 783432 h 1309688"/>
                <a:gd name="connsiteX26" fmla="*/ 1729552 w 2636807"/>
                <a:gd name="connsiteY26" fmla="*/ 783432 h 1309688"/>
                <a:gd name="connsiteX27" fmla="*/ 1703358 w 2636807"/>
                <a:gd name="connsiteY27" fmla="*/ 769144 h 1309688"/>
                <a:gd name="connsiteX28" fmla="*/ 1679545 w 2636807"/>
                <a:gd name="connsiteY28" fmla="*/ 781050 h 1309688"/>
                <a:gd name="connsiteX29" fmla="*/ 1665258 w 2636807"/>
                <a:gd name="connsiteY29" fmla="*/ 776288 h 1309688"/>
                <a:gd name="connsiteX30" fmla="*/ 1629539 w 2636807"/>
                <a:gd name="connsiteY30" fmla="*/ 783432 h 1309688"/>
                <a:gd name="connsiteX31" fmla="*/ 1593820 w 2636807"/>
                <a:gd name="connsiteY31" fmla="*/ 783432 h 1309688"/>
                <a:gd name="connsiteX32" fmla="*/ 1570008 w 2636807"/>
                <a:gd name="connsiteY32" fmla="*/ 778669 h 1309688"/>
                <a:gd name="connsiteX33" fmla="*/ 1548577 w 2636807"/>
                <a:gd name="connsiteY33" fmla="*/ 764382 h 1309688"/>
                <a:gd name="connsiteX34" fmla="*/ 1548577 w 2636807"/>
                <a:gd name="connsiteY34" fmla="*/ 750094 h 1309688"/>
                <a:gd name="connsiteX35" fmla="*/ 1524764 w 2636807"/>
                <a:gd name="connsiteY35" fmla="*/ 785813 h 1309688"/>
                <a:gd name="connsiteX36" fmla="*/ 1529527 w 2636807"/>
                <a:gd name="connsiteY36" fmla="*/ 807244 h 1309688"/>
                <a:gd name="connsiteX37" fmla="*/ 1534289 w 2636807"/>
                <a:gd name="connsiteY37" fmla="*/ 823913 h 1309688"/>
                <a:gd name="connsiteX38" fmla="*/ 1579533 w 2636807"/>
                <a:gd name="connsiteY38" fmla="*/ 809625 h 1309688"/>
                <a:gd name="connsiteX39" fmla="*/ 1615252 w 2636807"/>
                <a:gd name="connsiteY39" fmla="*/ 807244 h 1309688"/>
                <a:gd name="connsiteX40" fmla="*/ 1655733 w 2636807"/>
                <a:gd name="connsiteY40" fmla="*/ 800100 h 1309688"/>
                <a:gd name="connsiteX41" fmla="*/ 1677164 w 2636807"/>
                <a:gd name="connsiteY41" fmla="*/ 800100 h 1309688"/>
                <a:gd name="connsiteX42" fmla="*/ 1703358 w 2636807"/>
                <a:gd name="connsiteY42" fmla="*/ 797719 h 1309688"/>
                <a:gd name="connsiteX43" fmla="*/ 1729552 w 2636807"/>
                <a:gd name="connsiteY43" fmla="*/ 814388 h 1309688"/>
                <a:gd name="connsiteX44" fmla="*/ 1750983 w 2636807"/>
                <a:gd name="connsiteY44" fmla="*/ 814388 h 1309688"/>
                <a:gd name="connsiteX45" fmla="*/ 1781939 w 2636807"/>
                <a:gd name="connsiteY45" fmla="*/ 823913 h 1309688"/>
                <a:gd name="connsiteX46" fmla="*/ 1796227 w 2636807"/>
                <a:gd name="connsiteY46" fmla="*/ 833438 h 1309688"/>
                <a:gd name="connsiteX47" fmla="*/ 1796227 w 2636807"/>
                <a:gd name="connsiteY47" fmla="*/ 852488 h 1309688"/>
                <a:gd name="connsiteX48" fmla="*/ 1724789 w 2636807"/>
                <a:gd name="connsiteY48" fmla="*/ 850107 h 1309688"/>
                <a:gd name="connsiteX49" fmla="*/ 1636683 w 2636807"/>
                <a:gd name="connsiteY49" fmla="*/ 859632 h 1309688"/>
                <a:gd name="connsiteX50" fmla="*/ 1550958 w 2636807"/>
                <a:gd name="connsiteY50" fmla="*/ 866775 h 1309688"/>
                <a:gd name="connsiteX51" fmla="*/ 1441420 w 2636807"/>
                <a:gd name="connsiteY51" fmla="*/ 890588 h 1309688"/>
                <a:gd name="connsiteX52" fmla="*/ 1341408 w 2636807"/>
                <a:gd name="connsiteY52" fmla="*/ 919163 h 1309688"/>
                <a:gd name="connsiteX53" fmla="*/ 1253302 w 2636807"/>
                <a:gd name="connsiteY53" fmla="*/ 962025 h 1309688"/>
                <a:gd name="connsiteX54" fmla="*/ 1193770 w 2636807"/>
                <a:gd name="connsiteY54" fmla="*/ 995363 h 1309688"/>
                <a:gd name="connsiteX55" fmla="*/ 1115189 w 2636807"/>
                <a:gd name="connsiteY55" fmla="*/ 1021557 h 1309688"/>
                <a:gd name="connsiteX56" fmla="*/ 1027083 w 2636807"/>
                <a:gd name="connsiteY56" fmla="*/ 1052513 h 1309688"/>
                <a:gd name="connsiteX57" fmla="*/ 993745 w 2636807"/>
                <a:gd name="connsiteY57" fmla="*/ 1064419 h 1309688"/>
                <a:gd name="connsiteX58" fmla="*/ 972314 w 2636807"/>
                <a:gd name="connsiteY58" fmla="*/ 1057275 h 1309688"/>
                <a:gd name="connsiteX59" fmla="*/ 981839 w 2636807"/>
                <a:gd name="connsiteY59" fmla="*/ 1033463 h 1309688"/>
                <a:gd name="connsiteX60" fmla="*/ 996127 w 2636807"/>
                <a:gd name="connsiteY60" fmla="*/ 1016794 h 1309688"/>
                <a:gd name="connsiteX61" fmla="*/ 1008033 w 2636807"/>
                <a:gd name="connsiteY61" fmla="*/ 997744 h 1309688"/>
                <a:gd name="connsiteX62" fmla="*/ 1008033 w 2636807"/>
                <a:gd name="connsiteY62" fmla="*/ 997744 h 1309688"/>
                <a:gd name="connsiteX63" fmla="*/ 1038989 w 2636807"/>
                <a:gd name="connsiteY63" fmla="*/ 976313 h 1309688"/>
                <a:gd name="connsiteX64" fmla="*/ 1060420 w 2636807"/>
                <a:gd name="connsiteY64" fmla="*/ 983457 h 1309688"/>
                <a:gd name="connsiteX65" fmla="*/ 1069945 w 2636807"/>
                <a:gd name="connsiteY65" fmla="*/ 1012032 h 1309688"/>
                <a:gd name="connsiteX66" fmla="*/ 1086614 w 2636807"/>
                <a:gd name="connsiteY66" fmla="*/ 1009650 h 1309688"/>
                <a:gd name="connsiteX67" fmla="*/ 1084233 w 2636807"/>
                <a:gd name="connsiteY67" fmla="*/ 990600 h 1309688"/>
                <a:gd name="connsiteX68" fmla="*/ 1084233 w 2636807"/>
                <a:gd name="connsiteY68" fmla="*/ 990600 h 1309688"/>
                <a:gd name="connsiteX69" fmla="*/ 1093758 w 2636807"/>
                <a:gd name="connsiteY69" fmla="*/ 962025 h 1309688"/>
                <a:gd name="connsiteX70" fmla="*/ 1112808 w 2636807"/>
                <a:gd name="connsiteY70" fmla="*/ 952500 h 1309688"/>
                <a:gd name="connsiteX71" fmla="*/ 1091377 w 2636807"/>
                <a:gd name="connsiteY71" fmla="*/ 954882 h 1309688"/>
                <a:gd name="connsiteX72" fmla="*/ 1048514 w 2636807"/>
                <a:gd name="connsiteY72" fmla="*/ 964407 h 1309688"/>
                <a:gd name="connsiteX73" fmla="*/ 1027083 w 2636807"/>
                <a:gd name="connsiteY73" fmla="*/ 957263 h 1309688"/>
                <a:gd name="connsiteX74" fmla="*/ 998508 w 2636807"/>
                <a:gd name="connsiteY74" fmla="*/ 957263 h 1309688"/>
                <a:gd name="connsiteX75" fmla="*/ 988983 w 2636807"/>
                <a:gd name="connsiteY75" fmla="*/ 947738 h 1309688"/>
                <a:gd name="connsiteX76" fmla="*/ 1012795 w 2636807"/>
                <a:gd name="connsiteY76" fmla="*/ 935832 h 1309688"/>
                <a:gd name="connsiteX77" fmla="*/ 1062802 w 2636807"/>
                <a:gd name="connsiteY77" fmla="*/ 923925 h 1309688"/>
                <a:gd name="connsiteX78" fmla="*/ 1093758 w 2636807"/>
                <a:gd name="connsiteY78" fmla="*/ 916782 h 1309688"/>
                <a:gd name="connsiteX79" fmla="*/ 1117570 w 2636807"/>
                <a:gd name="connsiteY79" fmla="*/ 900113 h 1309688"/>
                <a:gd name="connsiteX80" fmla="*/ 1196152 w 2636807"/>
                <a:gd name="connsiteY80" fmla="*/ 883444 h 1309688"/>
                <a:gd name="connsiteX81" fmla="*/ 1215202 w 2636807"/>
                <a:gd name="connsiteY81" fmla="*/ 871538 h 1309688"/>
                <a:gd name="connsiteX82" fmla="*/ 1184245 w 2636807"/>
                <a:gd name="connsiteY82" fmla="*/ 866775 h 1309688"/>
                <a:gd name="connsiteX83" fmla="*/ 1115189 w 2636807"/>
                <a:gd name="connsiteY83" fmla="*/ 883444 h 1309688"/>
                <a:gd name="connsiteX84" fmla="*/ 1072327 w 2636807"/>
                <a:gd name="connsiteY84" fmla="*/ 895350 h 1309688"/>
                <a:gd name="connsiteX85" fmla="*/ 1048514 w 2636807"/>
                <a:gd name="connsiteY85" fmla="*/ 912019 h 1309688"/>
                <a:gd name="connsiteX86" fmla="*/ 1005652 w 2636807"/>
                <a:gd name="connsiteY86" fmla="*/ 919163 h 1309688"/>
                <a:gd name="connsiteX87" fmla="*/ 984220 w 2636807"/>
                <a:gd name="connsiteY87" fmla="*/ 914400 h 1309688"/>
                <a:gd name="connsiteX88" fmla="*/ 960408 w 2636807"/>
                <a:gd name="connsiteY88" fmla="*/ 919163 h 1309688"/>
                <a:gd name="connsiteX89" fmla="*/ 941358 w 2636807"/>
                <a:gd name="connsiteY89" fmla="*/ 904875 h 1309688"/>
                <a:gd name="connsiteX90" fmla="*/ 919927 w 2636807"/>
                <a:gd name="connsiteY90" fmla="*/ 897732 h 1309688"/>
                <a:gd name="connsiteX91" fmla="*/ 888970 w 2636807"/>
                <a:gd name="connsiteY91" fmla="*/ 897732 h 1309688"/>
                <a:gd name="connsiteX92" fmla="*/ 869920 w 2636807"/>
                <a:gd name="connsiteY92" fmla="*/ 904875 h 1309688"/>
                <a:gd name="connsiteX93" fmla="*/ 869920 w 2636807"/>
                <a:gd name="connsiteY93" fmla="*/ 885825 h 1309688"/>
                <a:gd name="connsiteX94" fmla="*/ 862777 w 2636807"/>
                <a:gd name="connsiteY94" fmla="*/ 859632 h 1309688"/>
                <a:gd name="connsiteX95" fmla="*/ 855633 w 2636807"/>
                <a:gd name="connsiteY95" fmla="*/ 828675 h 1309688"/>
                <a:gd name="connsiteX96" fmla="*/ 860395 w 2636807"/>
                <a:gd name="connsiteY96" fmla="*/ 800100 h 1309688"/>
                <a:gd name="connsiteX97" fmla="*/ 874683 w 2636807"/>
                <a:gd name="connsiteY97" fmla="*/ 778669 h 1309688"/>
                <a:gd name="connsiteX98" fmla="*/ 843727 w 2636807"/>
                <a:gd name="connsiteY98" fmla="*/ 804863 h 1309688"/>
                <a:gd name="connsiteX99" fmla="*/ 817533 w 2636807"/>
                <a:gd name="connsiteY99" fmla="*/ 804863 h 1309688"/>
                <a:gd name="connsiteX100" fmla="*/ 784195 w 2636807"/>
                <a:gd name="connsiteY100" fmla="*/ 807244 h 1309688"/>
                <a:gd name="connsiteX101" fmla="*/ 755620 w 2636807"/>
                <a:gd name="connsiteY101" fmla="*/ 800100 h 1309688"/>
                <a:gd name="connsiteX102" fmla="*/ 731808 w 2636807"/>
                <a:gd name="connsiteY102" fmla="*/ 778669 h 1309688"/>
                <a:gd name="connsiteX103" fmla="*/ 707995 w 2636807"/>
                <a:gd name="connsiteY103" fmla="*/ 771525 h 1309688"/>
                <a:gd name="connsiteX104" fmla="*/ 662752 w 2636807"/>
                <a:gd name="connsiteY104" fmla="*/ 778669 h 1309688"/>
                <a:gd name="connsiteX105" fmla="*/ 619889 w 2636807"/>
                <a:gd name="connsiteY105" fmla="*/ 785813 h 1309688"/>
                <a:gd name="connsiteX106" fmla="*/ 574645 w 2636807"/>
                <a:gd name="connsiteY106" fmla="*/ 792957 h 1309688"/>
                <a:gd name="connsiteX107" fmla="*/ 555595 w 2636807"/>
                <a:gd name="connsiteY107" fmla="*/ 781050 h 1309688"/>
                <a:gd name="connsiteX108" fmla="*/ 550833 w 2636807"/>
                <a:gd name="connsiteY108" fmla="*/ 764382 h 1309688"/>
                <a:gd name="connsiteX109" fmla="*/ 541308 w 2636807"/>
                <a:gd name="connsiteY109" fmla="*/ 740569 h 1309688"/>
                <a:gd name="connsiteX110" fmla="*/ 541308 w 2636807"/>
                <a:gd name="connsiteY110" fmla="*/ 740569 h 1309688"/>
                <a:gd name="connsiteX111" fmla="*/ 546070 w 2636807"/>
                <a:gd name="connsiteY111" fmla="*/ 792957 h 1309688"/>
                <a:gd name="connsiteX112" fmla="*/ 560358 w 2636807"/>
                <a:gd name="connsiteY112" fmla="*/ 809625 h 1309688"/>
                <a:gd name="connsiteX113" fmla="*/ 610364 w 2636807"/>
                <a:gd name="connsiteY113" fmla="*/ 814388 h 1309688"/>
                <a:gd name="connsiteX114" fmla="*/ 660370 w 2636807"/>
                <a:gd name="connsiteY114" fmla="*/ 802482 h 1309688"/>
                <a:gd name="connsiteX115" fmla="*/ 693708 w 2636807"/>
                <a:gd name="connsiteY115" fmla="*/ 797719 h 1309688"/>
                <a:gd name="connsiteX116" fmla="*/ 724664 w 2636807"/>
                <a:gd name="connsiteY116" fmla="*/ 804863 h 1309688"/>
                <a:gd name="connsiteX117" fmla="*/ 741333 w 2636807"/>
                <a:gd name="connsiteY117" fmla="*/ 831057 h 1309688"/>
                <a:gd name="connsiteX118" fmla="*/ 767527 w 2636807"/>
                <a:gd name="connsiteY118" fmla="*/ 831057 h 1309688"/>
                <a:gd name="connsiteX119" fmla="*/ 803245 w 2636807"/>
                <a:gd name="connsiteY119" fmla="*/ 826294 h 1309688"/>
                <a:gd name="connsiteX120" fmla="*/ 831820 w 2636807"/>
                <a:gd name="connsiteY120" fmla="*/ 835819 h 1309688"/>
                <a:gd name="connsiteX121" fmla="*/ 838964 w 2636807"/>
                <a:gd name="connsiteY121" fmla="*/ 881063 h 1309688"/>
                <a:gd name="connsiteX122" fmla="*/ 850870 w 2636807"/>
                <a:gd name="connsiteY122" fmla="*/ 919163 h 1309688"/>
                <a:gd name="connsiteX123" fmla="*/ 850870 w 2636807"/>
                <a:gd name="connsiteY123" fmla="*/ 935832 h 1309688"/>
                <a:gd name="connsiteX124" fmla="*/ 841345 w 2636807"/>
                <a:gd name="connsiteY124" fmla="*/ 952500 h 1309688"/>
                <a:gd name="connsiteX125" fmla="*/ 824677 w 2636807"/>
                <a:gd name="connsiteY125" fmla="*/ 962025 h 1309688"/>
                <a:gd name="connsiteX126" fmla="*/ 803245 w 2636807"/>
                <a:gd name="connsiteY126" fmla="*/ 966788 h 1309688"/>
                <a:gd name="connsiteX127" fmla="*/ 781814 w 2636807"/>
                <a:gd name="connsiteY127" fmla="*/ 966788 h 1309688"/>
                <a:gd name="connsiteX128" fmla="*/ 769908 w 2636807"/>
                <a:gd name="connsiteY128" fmla="*/ 976313 h 1309688"/>
                <a:gd name="connsiteX129" fmla="*/ 769908 w 2636807"/>
                <a:gd name="connsiteY129" fmla="*/ 976313 h 1309688"/>
                <a:gd name="connsiteX130" fmla="*/ 800864 w 2636807"/>
                <a:gd name="connsiteY130" fmla="*/ 978694 h 1309688"/>
                <a:gd name="connsiteX131" fmla="*/ 817533 w 2636807"/>
                <a:gd name="connsiteY131" fmla="*/ 990600 h 1309688"/>
                <a:gd name="connsiteX132" fmla="*/ 838964 w 2636807"/>
                <a:gd name="connsiteY132" fmla="*/ 981075 h 1309688"/>
                <a:gd name="connsiteX133" fmla="*/ 838964 w 2636807"/>
                <a:gd name="connsiteY133" fmla="*/ 981075 h 1309688"/>
                <a:gd name="connsiteX134" fmla="*/ 865158 w 2636807"/>
                <a:gd name="connsiteY134" fmla="*/ 983457 h 1309688"/>
                <a:gd name="connsiteX135" fmla="*/ 881827 w 2636807"/>
                <a:gd name="connsiteY135" fmla="*/ 971550 h 1309688"/>
                <a:gd name="connsiteX136" fmla="*/ 910402 w 2636807"/>
                <a:gd name="connsiteY136" fmla="*/ 1009650 h 1309688"/>
                <a:gd name="connsiteX137" fmla="*/ 910402 w 2636807"/>
                <a:gd name="connsiteY137" fmla="*/ 1050132 h 1309688"/>
                <a:gd name="connsiteX138" fmla="*/ 903258 w 2636807"/>
                <a:gd name="connsiteY138" fmla="*/ 1071563 h 1309688"/>
                <a:gd name="connsiteX139" fmla="*/ 881827 w 2636807"/>
                <a:gd name="connsiteY139" fmla="*/ 1092994 h 1309688"/>
                <a:gd name="connsiteX140" fmla="*/ 843727 w 2636807"/>
                <a:gd name="connsiteY140" fmla="*/ 1107282 h 1309688"/>
                <a:gd name="connsiteX141" fmla="*/ 829439 w 2636807"/>
                <a:gd name="connsiteY141" fmla="*/ 1123950 h 1309688"/>
                <a:gd name="connsiteX142" fmla="*/ 812770 w 2636807"/>
                <a:gd name="connsiteY142" fmla="*/ 1145382 h 1309688"/>
                <a:gd name="connsiteX143" fmla="*/ 784195 w 2636807"/>
                <a:gd name="connsiteY143" fmla="*/ 1152525 h 1309688"/>
                <a:gd name="connsiteX144" fmla="*/ 767527 w 2636807"/>
                <a:gd name="connsiteY144" fmla="*/ 1159669 h 1309688"/>
                <a:gd name="connsiteX145" fmla="*/ 753239 w 2636807"/>
                <a:gd name="connsiteY145" fmla="*/ 1162050 h 1309688"/>
                <a:gd name="connsiteX146" fmla="*/ 746095 w 2636807"/>
                <a:gd name="connsiteY146" fmla="*/ 1147763 h 1309688"/>
                <a:gd name="connsiteX147" fmla="*/ 746095 w 2636807"/>
                <a:gd name="connsiteY147" fmla="*/ 1147763 h 1309688"/>
                <a:gd name="connsiteX148" fmla="*/ 736570 w 2636807"/>
                <a:gd name="connsiteY148" fmla="*/ 1173957 h 1309688"/>
                <a:gd name="connsiteX149" fmla="*/ 717520 w 2636807"/>
                <a:gd name="connsiteY149" fmla="*/ 1188244 h 1309688"/>
                <a:gd name="connsiteX150" fmla="*/ 700852 w 2636807"/>
                <a:gd name="connsiteY150" fmla="*/ 1195388 h 1309688"/>
                <a:gd name="connsiteX151" fmla="*/ 700852 w 2636807"/>
                <a:gd name="connsiteY151" fmla="*/ 1173957 h 1309688"/>
                <a:gd name="connsiteX152" fmla="*/ 688945 w 2636807"/>
                <a:gd name="connsiteY152" fmla="*/ 1152525 h 1309688"/>
                <a:gd name="connsiteX153" fmla="*/ 691327 w 2636807"/>
                <a:gd name="connsiteY153" fmla="*/ 1197769 h 1309688"/>
                <a:gd name="connsiteX154" fmla="*/ 679420 w 2636807"/>
                <a:gd name="connsiteY154" fmla="*/ 1214438 h 1309688"/>
                <a:gd name="connsiteX155" fmla="*/ 669895 w 2636807"/>
                <a:gd name="connsiteY155" fmla="*/ 1204913 h 1309688"/>
                <a:gd name="connsiteX156" fmla="*/ 648464 w 2636807"/>
                <a:gd name="connsiteY156" fmla="*/ 1197769 h 1309688"/>
                <a:gd name="connsiteX157" fmla="*/ 631795 w 2636807"/>
                <a:gd name="connsiteY157" fmla="*/ 1193007 h 1309688"/>
                <a:gd name="connsiteX158" fmla="*/ 615127 w 2636807"/>
                <a:gd name="connsiteY158" fmla="*/ 1221582 h 1309688"/>
                <a:gd name="connsiteX159" fmla="*/ 617508 w 2636807"/>
                <a:gd name="connsiteY159" fmla="*/ 1250157 h 1309688"/>
                <a:gd name="connsiteX160" fmla="*/ 605602 w 2636807"/>
                <a:gd name="connsiteY160" fmla="*/ 1273969 h 1309688"/>
                <a:gd name="connsiteX161" fmla="*/ 577027 w 2636807"/>
                <a:gd name="connsiteY161" fmla="*/ 1281113 h 1309688"/>
                <a:gd name="connsiteX162" fmla="*/ 557977 w 2636807"/>
                <a:gd name="connsiteY162" fmla="*/ 1295400 h 1309688"/>
                <a:gd name="connsiteX163" fmla="*/ 515114 w 2636807"/>
                <a:gd name="connsiteY163" fmla="*/ 1309688 h 1309688"/>
                <a:gd name="connsiteX164" fmla="*/ 488920 w 2636807"/>
                <a:gd name="connsiteY164" fmla="*/ 1297782 h 1309688"/>
                <a:gd name="connsiteX165" fmla="*/ 472252 w 2636807"/>
                <a:gd name="connsiteY165" fmla="*/ 1288257 h 1309688"/>
                <a:gd name="connsiteX166" fmla="*/ 453202 w 2636807"/>
                <a:gd name="connsiteY166" fmla="*/ 1283494 h 1309688"/>
                <a:gd name="connsiteX167" fmla="*/ 431770 w 2636807"/>
                <a:gd name="connsiteY167" fmla="*/ 1266825 h 1309688"/>
                <a:gd name="connsiteX168" fmla="*/ 431770 w 2636807"/>
                <a:gd name="connsiteY168" fmla="*/ 1266825 h 1309688"/>
                <a:gd name="connsiteX169" fmla="*/ 431770 w 2636807"/>
                <a:gd name="connsiteY169" fmla="*/ 1266825 h 1309688"/>
                <a:gd name="connsiteX170" fmla="*/ 398433 w 2636807"/>
                <a:gd name="connsiteY170" fmla="*/ 1228725 h 1309688"/>
                <a:gd name="connsiteX171" fmla="*/ 388908 w 2636807"/>
                <a:gd name="connsiteY171" fmla="*/ 1216819 h 1309688"/>
                <a:gd name="connsiteX172" fmla="*/ 379383 w 2636807"/>
                <a:gd name="connsiteY172" fmla="*/ 1219200 h 1309688"/>
                <a:gd name="connsiteX173" fmla="*/ 379383 w 2636807"/>
                <a:gd name="connsiteY173" fmla="*/ 1204913 h 1309688"/>
                <a:gd name="connsiteX174" fmla="*/ 374620 w 2636807"/>
                <a:gd name="connsiteY174" fmla="*/ 1190625 h 1309688"/>
                <a:gd name="connsiteX175" fmla="*/ 357952 w 2636807"/>
                <a:gd name="connsiteY175" fmla="*/ 1195388 h 1309688"/>
                <a:gd name="connsiteX176" fmla="*/ 350808 w 2636807"/>
                <a:gd name="connsiteY176" fmla="*/ 1173957 h 1309688"/>
                <a:gd name="connsiteX177" fmla="*/ 336520 w 2636807"/>
                <a:gd name="connsiteY177" fmla="*/ 1154907 h 1309688"/>
                <a:gd name="connsiteX178" fmla="*/ 350808 w 2636807"/>
                <a:gd name="connsiteY178" fmla="*/ 1143000 h 1309688"/>
                <a:gd name="connsiteX179" fmla="*/ 343664 w 2636807"/>
                <a:gd name="connsiteY179" fmla="*/ 1119188 h 1309688"/>
                <a:gd name="connsiteX180" fmla="*/ 326995 w 2636807"/>
                <a:gd name="connsiteY180" fmla="*/ 1107282 h 1309688"/>
                <a:gd name="connsiteX181" fmla="*/ 334139 w 2636807"/>
                <a:gd name="connsiteY181" fmla="*/ 1090613 h 1309688"/>
                <a:gd name="connsiteX182" fmla="*/ 346045 w 2636807"/>
                <a:gd name="connsiteY182" fmla="*/ 1092994 h 1309688"/>
                <a:gd name="connsiteX183" fmla="*/ 374620 w 2636807"/>
                <a:gd name="connsiteY183" fmla="*/ 1097757 h 1309688"/>
                <a:gd name="connsiteX184" fmla="*/ 372239 w 2636807"/>
                <a:gd name="connsiteY184" fmla="*/ 1073944 h 1309688"/>
                <a:gd name="connsiteX185" fmla="*/ 398433 w 2636807"/>
                <a:gd name="connsiteY185" fmla="*/ 1054894 h 1309688"/>
                <a:gd name="connsiteX186" fmla="*/ 403196 w 2636807"/>
                <a:gd name="connsiteY186" fmla="*/ 997744 h 1309688"/>
                <a:gd name="connsiteX187" fmla="*/ 365095 w 2636807"/>
                <a:gd name="connsiteY187" fmla="*/ 957263 h 1309688"/>
                <a:gd name="connsiteX188" fmla="*/ 346045 w 2636807"/>
                <a:gd name="connsiteY188" fmla="*/ 921544 h 1309688"/>
                <a:gd name="connsiteX189" fmla="*/ 307945 w 2636807"/>
                <a:gd name="connsiteY189" fmla="*/ 888207 h 1309688"/>
                <a:gd name="connsiteX190" fmla="*/ 303183 w 2636807"/>
                <a:gd name="connsiteY190" fmla="*/ 821532 h 1309688"/>
                <a:gd name="connsiteX191" fmla="*/ 322233 w 2636807"/>
                <a:gd name="connsiteY191" fmla="*/ 792957 h 1309688"/>
                <a:gd name="connsiteX192" fmla="*/ 322233 w 2636807"/>
                <a:gd name="connsiteY192" fmla="*/ 792957 h 1309688"/>
                <a:gd name="connsiteX193" fmla="*/ 305564 w 2636807"/>
                <a:gd name="connsiteY193" fmla="*/ 757238 h 1309688"/>
                <a:gd name="connsiteX194" fmla="*/ 284133 w 2636807"/>
                <a:gd name="connsiteY194" fmla="*/ 742950 h 1309688"/>
                <a:gd name="connsiteX195" fmla="*/ 276989 w 2636807"/>
                <a:gd name="connsiteY195" fmla="*/ 726282 h 1309688"/>
                <a:gd name="connsiteX196" fmla="*/ 260320 w 2636807"/>
                <a:gd name="connsiteY196" fmla="*/ 704850 h 1309688"/>
                <a:gd name="connsiteX197" fmla="*/ 241270 w 2636807"/>
                <a:gd name="connsiteY197" fmla="*/ 681038 h 1309688"/>
                <a:gd name="connsiteX198" fmla="*/ 215077 w 2636807"/>
                <a:gd name="connsiteY198" fmla="*/ 671513 h 1309688"/>
                <a:gd name="connsiteX199" fmla="*/ 138877 w 2636807"/>
                <a:gd name="connsiteY199" fmla="*/ 592932 h 1309688"/>
                <a:gd name="connsiteX200" fmla="*/ 72202 w 2636807"/>
                <a:gd name="connsiteY200" fmla="*/ 481013 h 1309688"/>
                <a:gd name="connsiteX201" fmla="*/ 60295 w 2636807"/>
                <a:gd name="connsiteY201" fmla="*/ 423863 h 1309688"/>
                <a:gd name="connsiteX202" fmla="*/ 29339 w 2636807"/>
                <a:gd name="connsiteY202" fmla="*/ 373857 h 1309688"/>
                <a:gd name="connsiteX203" fmla="*/ 10289 w 2636807"/>
                <a:gd name="connsiteY203" fmla="*/ 292894 h 1309688"/>
                <a:gd name="connsiteX204" fmla="*/ 5527 w 2636807"/>
                <a:gd name="connsiteY204" fmla="*/ 216694 h 1309688"/>
                <a:gd name="connsiteX205" fmla="*/ 764 w 2636807"/>
                <a:gd name="connsiteY205" fmla="*/ 69057 h 1309688"/>
                <a:gd name="connsiteX206" fmla="*/ 22196 w 2636807"/>
                <a:gd name="connsiteY206" fmla="*/ 0 h 1309688"/>
                <a:gd name="connsiteX207" fmla="*/ 2605852 w 2636807"/>
                <a:gd name="connsiteY207" fmla="*/ 4763 h 1309688"/>
                <a:gd name="connsiteX208" fmla="*/ 2636807 w 2636807"/>
                <a:gd name="connsiteY208" fmla="*/ 881062 h 1309688"/>
                <a:gd name="connsiteX0" fmla="*/ 2636807 w 2636807"/>
                <a:gd name="connsiteY0" fmla="*/ 881062 h 1309688"/>
                <a:gd name="connsiteX1" fmla="*/ 2034352 w 2636807"/>
                <a:gd name="connsiteY1" fmla="*/ 962025 h 1309688"/>
                <a:gd name="connsiteX2" fmla="*/ 1996252 w 2636807"/>
                <a:gd name="connsiteY2" fmla="*/ 931069 h 1309688"/>
                <a:gd name="connsiteX3" fmla="*/ 1962914 w 2636807"/>
                <a:gd name="connsiteY3" fmla="*/ 902494 h 1309688"/>
                <a:gd name="connsiteX4" fmla="*/ 1922433 w 2636807"/>
                <a:gd name="connsiteY4" fmla="*/ 881063 h 1309688"/>
                <a:gd name="connsiteX5" fmla="*/ 1905764 w 2636807"/>
                <a:gd name="connsiteY5" fmla="*/ 876300 h 1309688"/>
                <a:gd name="connsiteX6" fmla="*/ 1905764 w 2636807"/>
                <a:gd name="connsiteY6" fmla="*/ 876300 h 1309688"/>
                <a:gd name="connsiteX7" fmla="*/ 1934339 w 2636807"/>
                <a:gd name="connsiteY7" fmla="*/ 869157 h 1309688"/>
                <a:gd name="connsiteX8" fmla="*/ 1953389 w 2636807"/>
                <a:gd name="connsiteY8" fmla="*/ 862013 h 1309688"/>
                <a:gd name="connsiteX9" fmla="*/ 1934339 w 2636807"/>
                <a:gd name="connsiteY9" fmla="*/ 852488 h 1309688"/>
                <a:gd name="connsiteX10" fmla="*/ 1901002 w 2636807"/>
                <a:gd name="connsiteY10" fmla="*/ 842963 h 1309688"/>
                <a:gd name="connsiteX11" fmla="*/ 1872427 w 2636807"/>
                <a:gd name="connsiteY11" fmla="*/ 828675 h 1309688"/>
                <a:gd name="connsiteX12" fmla="*/ 1841470 w 2636807"/>
                <a:gd name="connsiteY12" fmla="*/ 812007 h 1309688"/>
                <a:gd name="connsiteX13" fmla="*/ 1820039 w 2636807"/>
                <a:gd name="connsiteY13" fmla="*/ 797719 h 1309688"/>
                <a:gd name="connsiteX14" fmla="*/ 1815277 w 2636807"/>
                <a:gd name="connsiteY14" fmla="*/ 778669 h 1309688"/>
                <a:gd name="connsiteX15" fmla="*/ 1843852 w 2636807"/>
                <a:gd name="connsiteY15" fmla="*/ 788194 h 1309688"/>
                <a:gd name="connsiteX16" fmla="*/ 1843852 w 2636807"/>
                <a:gd name="connsiteY16" fmla="*/ 788194 h 1309688"/>
                <a:gd name="connsiteX17" fmla="*/ 1872427 w 2636807"/>
                <a:gd name="connsiteY17" fmla="*/ 790575 h 1309688"/>
                <a:gd name="connsiteX18" fmla="*/ 1917670 w 2636807"/>
                <a:gd name="connsiteY18" fmla="*/ 800100 h 1309688"/>
                <a:gd name="connsiteX19" fmla="*/ 1917670 w 2636807"/>
                <a:gd name="connsiteY19" fmla="*/ 800100 h 1309688"/>
                <a:gd name="connsiteX20" fmla="*/ 1898620 w 2636807"/>
                <a:gd name="connsiteY20" fmla="*/ 769144 h 1309688"/>
                <a:gd name="connsiteX21" fmla="*/ 1862902 w 2636807"/>
                <a:gd name="connsiteY21" fmla="*/ 776288 h 1309688"/>
                <a:gd name="connsiteX22" fmla="*/ 1839089 w 2636807"/>
                <a:gd name="connsiteY22" fmla="*/ 769144 h 1309688"/>
                <a:gd name="connsiteX23" fmla="*/ 1812895 w 2636807"/>
                <a:gd name="connsiteY23" fmla="*/ 766763 h 1309688"/>
                <a:gd name="connsiteX24" fmla="*/ 1786702 w 2636807"/>
                <a:gd name="connsiteY24" fmla="*/ 776288 h 1309688"/>
                <a:gd name="connsiteX25" fmla="*/ 1758127 w 2636807"/>
                <a:gd name="connsiteY25" fmla="*/ 783432 h 1309688"/>
                <a:gd name="connsiteX26" fmla="*/ 1729552 w 2636807"/>
                <a:gd name="connsiteY26" fmla="*/ 783432 h 1309688"/>
                <a:gd name="connsiteX27" fmla="*/ 1703358 w 2636807"/>
                <a:gd name="connsiteY27" fmla="*/ 769144 h 1309688"/>
                <a:gd name="connsiteX28" fmla="*/ 1679545 w 2636807"/>
                <a:gd name="connsiteY28" fmla="*/ 781050 h 1309688"/>
                <a:gd name="connsiteX29" fmla="*/ 1665258 w 2636807"/>
                <a:gd name="connsiteY29" fmla="*/ 776288 h 1309688"/>
                <a:gd name="connsiteX30" fmla="*/ 1629539 w 2636807"/>
                <a:gd name="connsiteY30" fmla="*/ 783432 h 1309688"/>
                <a:gd name="connsiteX31" fmla="*/ 1593820 w 2636807"/>
                <a:gd name="connsiteY31" fmla="*/ 783432 h 1309688"/>
                <a:gd name="connsiteX32" fmla="*/ 1570008 w 2636807"/>
                <a:gd name="connsiteY32" fmla="*/ 778669 h 1309688"/>
                <a:gd name="connsiteX33" fmla="*/ 1548577 w 2636807"/>
                <a:gd name="connsiteY33" fmla="*/ 764382 h 1309688"/>
                <a:gd name="connsiteX34" fmla="*/ 1548577 w 2636807"/>
                <a:gd name="connsiteY34" fmla="*/ 750094 h 1309688"/>
                <a:gd name="connsiteX35" fmla="*/ 1524764 w 2636807"/>
                <a:gd name="connsiteY35" fmla="*/ 785813 h 1309688"/>
                <a:gd name="connsiteX36" fmla="*/ 1529527 w 2636807"/>
                <a:gd name="connsiteY36" fmla="*/ 807244 h 1309688"/>
                <a:gd name="connsiteX37" fmla="*/ 1534289 w 2636807"/>
                <a:gd name="connsiteY37" fmla="*/ 823913 h 1309688"/>
                <a:gd name="connsiteX38" fmla="*/ 1579533 w 2636807"/>
                <a:gd name="connsiteY38" fmla="*/ 809625 h 1309688"/>
                <a:gd name="connsiteX39" fmla="*/ 1615252 w 2636807"/>
                <a:gd name="connsiteY39" fmla="*/ 807244 h 1309688"/>
                <a:gd name="connsiteX40" fmla="*/ 1655733 w 2636807"/>
                <a:gd name="connsiteY40" fmla="*/ 800100 h 1309688"/>
                <a:gd name="connsiteX41" fmla="*/ 1677164 w 2636807"/>
                <a:gd name="connsiteY41" fmla="*/ 800100 h 1309688"/>
                <a:gd name="connsiteX42" fmla="*/ 1703358 w 2636807"/>
                <a:gd name="connsiteY42" fmla="*/ 797719 h 1309688"/>
                <a:gd name="connsiteX43" fmla="*/ 1729552 w 2636807"/>
                <a:gd name="connsiteY43" fmla="*/ 814388 h 1309688"/>
                <a:gd name="connsiteX44" fmla="*/ 1750983 w 2636807"/>
                <a:gd name="connsiteY44" fmla="*/ 814388 h 1309688"/>
                <a:gd name="connsiteX45" fmla="*/ 1781939 w 2636807"/>
                <a:gd name="connsiteY45" fmla="*/ 823913 h 1309688"/>
                <a:gd name="connsiteX46" fmla="*/ 1796227 w 2636807"/>
                <a:gd name="connsiteY46" fmla="*/ 833438 h 1309688"/>
                <a:gd name="connsiteX47" fmla="*/ 1796227 w 2636807"/>
                <a:gd name="connsiteY47" fmla="*/ 852488 h 1309688"/>
                <a:gd name="connsiteX48" fmla="*/ 1724789 w 2636807"/>
                <a:gd name="connsiteY48" fmla="*/ 850107 h 1309688"/>
                <a:gd name="connsiteX49" fmla="*/ 1636683 w 2636807"/>
                <a:gd name="connsiteY49" fmla="*/ 859632 h 1309688"/>
                <a:gd name="connsiteX50" fmla="*/ 1550958 w 2636807"/>
                <a:gd name="connsiteY50" fmla="*/ 866775 h 1309688"/>
                <a:gd name="connsiteX51" fmla="*/ 1441420 w 2636807"/>
                <a:gd name="connsiteY51" fmla="*/ 890588 h 1309688"/>
                <a:gd name="connsiteX52" fmla="*/ 1341408 w 2636807"/>
                <a:gd name="connsiteY52" fmla="*/ 919163 h 1309688"/>
                <a:gd name="connsiteX53" fmla="*/ 1253302 w 2636807"/>
                <a:gd name="connsiteY53" fmla="*/ 962025 h 1309688"/>
                <a:gd name="connsiteX54" fmla="*/ 1193770 w 2636807"/>
                <a:gd name="connsiteY54" fmla="*/ 995363 h 1309688"/>
                <a:gd name="connsiteX55" fmla="*/ 1115189 w 2636807"/>
                <a:gd name="connsiteY55" fmla="*/ 1021557 h 1309688"/>
                <a:gd name="connsiteX56" fmla="*/ 1027083 w 2636807"/>
                <a:gd name="connsiteY56" fmla="*/ 1052513 h 1309688"/>
                <a:gd name="connsiteX57" fmla="*/ 993745 w 2636807"/>
                <a:gd name="connsiteY57" fmla="*/ 1064419 h 1309688"/>
                <a:gd name="connsiteX58" fmla="*/ 972314 w 2636807"/>
                <a:gd name="connsiteY58" fmla="*/ 1057275 h 1309688"/>
                <a:gd name="connsiteX59" fmla="*/ 981839 w 2636807"/>
                <a:gd name="connsiteY59" fmla="*/ 1033463 h 1309688"/>
                <a:gd name="connsiteX60" fmla="*/ 996127 w 2636807"/>
                <a:gd name="connsiteY60" fmla="*/ 1016794 h 1309688"/>
                <a:gd name="connsiteX61" fmla="*/ 1008033 w 2636807"/>
                <a:gd name="connsiteY61" fmla="*/ 997744 h 1309688"/>
                <a:gd name="connsiteX62" fmla="*/ 1008033 w 2636807"/>
                <a:gd name="connsiteY62" fmla="*/ 997744 h 1309688"/>
                <a:gd name="connsiteX63" fmla="*/ 1038989 w 2636807"/>
                <a:gd name="connsiteY63" fmla="*/ 976313 h 1309688"/>
                <a:gd name="connsiteX64" fmla="*/ 1060420 w 2636807"/>
                <a:gd name="connsiteY64" fmla="*/ 983457 h 1309688"/>
                <a:gd name="connsiteX65" fmla="*/ 1069945 w 2636807"/>
                <a:gd name="connsiteY65" fmla="*/ 1012032 h 1309688"/>
                <a:gd name="connsiteX66" fmla="*/ 1086614 w 2636807"/>
                <a:gd name="connsiteY66" fmla="*/ 1009650 h 1309688"/>
                <a:gd name="connsiteX67" fmla="*/ 1084233 w 2636807"/>
                <a:gd name="connsiteY67" fmla="*/ 990600 h 1309688"/>
                <a:gd name="connsiteX68" fmla="*/ 1084233 w 2636807"/>
                <a:gd name="connsiteY68" fmla="*/ 990600 h 1309688"/>
                <a:gd name="connsiteX69" fmla="*/ 1093758 w 2636807"/>
                <a:gd name="connsiteY69" fmla="*/ 962025 h 1309688"/>
                <a:gd name="connsiteX70" fmla="*/ 1112808 w 2636807"/>
                <a:gd name="connsiteY70" fmla="*/ 952500 h 1309688"/>
                <a:gd name="connsiteX71" fmla="*/ 1091377 w 2636807"/>
                <a:gd name="connsiteY71" fmla="*/ 954882 h 1309688"/>
                <a:gd name="connsiteX72" fmla="*/ 1048514 w 2636807"/>
                <a:gd name="connsiteY72" fmla="*/ 964407 h 1309688"/>
                <a:gd name="connsiteX73" fmla="*/ 1027083 w 2636807"/>
                <a:gd name="connsiteY73" fmla="*/ 957263 h 1309688"/>
                <a:gd name="connsiteX74" fmla="*/ 998508 w 2636807"/>
                <a:gd name="connsiteY74" fmla="*/ 957263 h 1309688"/>
                <a:gd name="connsiteX75" fmla="*/ 988983 w 2636807"/>
                <a:gd name="connsiteY75" fmla="*/ 947738 h 1309688"/>
                <a:gd name="connsiteX76" fmla="*/ 1012795 w 2636807"/>
                <a:gd name="connsiteY76" fmla="*/ 935832 h 1309688"/>
                <a:gd name="connsiteX77" fmla="*/ 1062802 w 2636807"/>
                <a:gd name="connsiteY77" fmla="*/ 923925 h 1309688"/>
                <a:gd name="connsiteX78" fmla="*/ 1093758 w 2636807"/>
                <a:gd name="connsiteY78" fmla="*/ 916782 h 1309688"/>
                <a:gd name="connsiteX79" fmla="*/ 1117570 w 2636807"/>
                <a:gd name="connsiteY79" fmla="*/ 900113 h 1309688"/>
                <a:gd name="connsiteX80" fmla="*/ 1196152 w 2636807"/>
                <a:gd name="connsiteY80" fmla="*/ 883444 h 1309688"/>
                <a:gd name="connsiteX81" fmla="*/ 1215202 w 2636807"/>
                <a:gd name="connsiteY81" fmla="*/ 871538 h 1309688"/>
                <a:gd name="connsiteX82" fmla="*/ 1184245 w 2636807"/>
                <a:gd name="connsiteY82" fmla="*/ 866775 h 1309688"/>
                <a:gd name="connsiteX83" fmla="*/ 1115189 w 2636807"/>
                <a:gd name="connsiteY83" fmla="*/ 883444 h 1309688"/>
                <a:gd name="connsiteX84" fmla="*/ 1072327 w 2636807"/>
                <a:gd name="connsiteY84" fmla="*/ 895350 h 1309688"/>
                <a:gd name="connsiteX85" fmla="*/ 1048514 w 2636807"/>
                <a:gd name="connsiteY85" fmla="*/ 912019 h 1309688"/>
                <a:gd name="connsiteX86" fmla="*/ 1005652 w 2636807"/>
                <a:gd name="connsiteY86" fmla="*/ 919163 h 1309688"/>
                <a:gd name="connsiteX87" fmla="*/ 984220 w 2636807"/>
                <a:gd name="connsiteY87" fmla="*/ 914400 h 1309688"/>
                <a:gd name="connsiteX88" fmla="*/ 960408 w 2636807"/>
                <a:gd name="connsiteY88" fmla="*/ 919163 h 1309688"/>
                <a:gd name="connsiteX89" fmla="*/ 941358 w 2636807"/>
                <a:gd name="connsiteY89" fmla="*/ 904875 h 1309688"/>
                <a:gd name="connsiteX90" fmla="*/ 919927 w 2636807"/>
                <a:gd name="connsiteY90" fmla="*/ 897732 h 1309688"/>
                <a:gd name="connsiteX91" fmla="*/ 888970 w 2636807"/>
                <a:gd name="connsiteY91" fmla="*/ 897732 h 1309688"/>
                <a:gd name="connsiteX92" fmla="*/ 869920 w 2636807"/>
                <a:gd name="connsiteY92" fmla="*/ 904875 h 1309688"/>
                <a:gd name="connsiteX93" fmla="*/ 869920 w 2636807"/>
                <a:gd name="connsiteY93" fmla="*/ 885825 h 1309688"/>
                <a:gd name="connsiteX94" fmla="*/ 862777 w 2636807"/>
                <a:gd name="connsiteY94" fmla="*/ 859632 h 1309688"/>
                <a:gd name="connsiteX95" fmla="*/ 855633 w 2636807"/>
                <a:gd name="connsiteY95" fmla="*/ 828675 h 1309688"/>
                <a:gd name="connsiteX96" fmla="*/ 860395 w 2636807"/>
                <a:gd name="connsiteY96" fmla="*/ 800100 h 1309688"/>
                <a:gd name="connsiteX97" fmla="*/ 874683 w 2636807"/>
                <a:gd name="connsiteY97" fmla="*/ 778669 h 1309688"/>
                <a:gd name="connsiteX98" fmla="*/ 843727 w 2636807"/>
                <a:gd name="connsiteY98" fmla="*/ 804863 h 1309688"/>
                <a:gd name="connsiteX99" fmla="*/ 817533 w 2636807"/>
                <a:gd name="connsiteY99" fmla="*/ 804863 h 1309688"/>
                <a:gd name="connsiteX100" fmla="*/ 784195 w 2636807"/>
                <a:gd name="connsiteY100" fmla="*/ 807244 h 1309688"/>
                <a:gd name="connsiteX101" fmla="*/ 755620 w 2636807"/>
                <a:gd name="connsiteY101" fmla="*/ 800100 h 1309688"/>
                <a:gd name="connsiteX102" fmla="*/ 731808 w 2636807"/>
                <a:gd name="connsiteY102" fmla="*/ 778669 h 1309688"/>
                <a:gd name="connsiteX103" fmla="*/ 707995 w 2636807"/>
                <a:gd name="connsiteY103" fmla="*/ 771525 h 1309688"/>
                <a:gd name="connsiteX104" fmla="*/ 662752 w 2636807"/>
                <a:gd name="connsiteY104" fmla="*/ 778669 h 1309688"/>
                <a:gd name="connsiteX105" fmla="*/ 619889 w 2636807"/>
                <a:gd name="connsiteY105" fmla="*/ 785813 h 1309688"/>
                <a:gd name="connsiteX106" fmla="*/ 574645 w 2636807"/>
                <a:gd name="connsiteY106" fmla="*/ 792957 h 1309688"/>
                <a:gd name="connsiteX107" fmla="*/ 555595 w 2636807"/>
                <a:gd name="connsiteY107" fmla="*/ 781050 h 1309688"/>
                <a:gd name="connsiteX108" fmla="*/ 550833 w 2636807"/>
                <a:gd name="connsiteY108" fmla="*/ 764382 h 1309688"/>
                <a:gd name="connsiteX109" fmla="*/ 541308 w 2636807"/>
                <a:gd name="connsiteY109" fmla="*/ 740569 h 1309688"/>
                <a:gd name="connsiteX110" fmla="*/ 541308 w 2636807"/>
                <a:gd name="connsiteY110" fmla="*/ 740569 h 1309688"/>
                <a:gd name="connsiteX111" fmla="*/ 546070 w 2636807"/>
                <a:gd name="connsiteY111" fmla="*/ 792957 h 1309688"/>
                <a:gd name="connsiteX112" fmla="*/ 560358 w 2636807"/>
                <a:gd name="connsiteY112" fmla="*/ 809625 h 1309688"/>
                <a:gd name="connsiteX113" fmla="*/ 610364 w 2636807"/>
                <a:gd name="connsiteY113" fmla="*/ 814388 h 1309688"/>
                <a:gd name="connsiteX114" fmla="*/ 660370 w 2636807"/>
                <a:gd name="connsiteY114" fmla="*/ 802482 h 1309688"/>
                <a:gd name="connsiteX115" fmla="*/ 693708 w 2636807"/>
                <a:gd name="connsiteY115" fmla="*/ 797719 h 1309688"/>
                <a:gd name="connsiteX116" fmla="*/ 724664 w 2636807"/>
                <a:gd name="connsiteY116" fmla="*/ 804863 h 1309688"/>
                <a:gd name="connsiteX117" fmla="*/ 741333 w 2636807"/>
                <a:gd name="connsiteY117" fmla="*/ 831057 h 1309688"/>
                <a:gd name="connsiteX118" fmla="*/ 767527 w 2636807"/>
                <a:gd name="connsiteY118" fmla="*/ 831057 h 1309688"/>
                <a:gd name="connsiteX119" fmla="*/ 803245 w 2636807"/>
                <a:gd name="connsiteY119" fmla="*/ 826294 h 1309688"/>
                <a:gd name="connsiteX120" fmla="*/ 831820 w 2636807"/>
                <a:gd name="connsiteY120" fmla="*/ 835819 h 1309688"/>
                <a:gd name="connsiteX121" fmla="*/ 838964 w 2636807"/>
                <a:gd name="connsiteY121" fmla="*/ 881063 h 1309688"/>
                <a:gd name="connsiteX122" fmla="*/ 850870 w 2636807"/>
                <a:gd name="connsiteY122" fmla="*/ 919163 h 1309688"/>
                <a:gd name="connsiteX123" fmla="*/ 850870 w 2636807"/>
                <a:gd name="connsiteY123" fmla="*/ 935832 h 1309688"/>
                <a:gd name="connsiteX124" fmla="*/ 841345 w 2636807"/>
                <a:gd name="connsiteY124" fmla="*/ 952500 h 1309688"/>
                <a:gd name="connsiteX125" fmla="*/ 824677 w 2636807"/>
                <a:gd name="connsiteY125" fmla="*/ 962025 h 1309688"/>
                <a:gd name="connsiteX126" fmla="*/ 803245 w 2636807"/>
                <a:gd name="connsiteY126" fmla="*/ 966788 h 1309688"/>
                <a:gd name="connsiteX127" fmla="*/ 781814 w 2636807"/>
                <a:gd name="connsiteY127" fmla="*/ 966788 h 1309688"/>
                <a:gd name="connsiteX128" fmla="*/ 769908 w 2636807"/>
                <a:gd name="connsiteY128" fmla="*/ 976313 h 1309688"/>
                <a:gd name="connsiteX129" fmla="*/ 769908 w 2636807"/>
                <a:gd name="connsiteY129" fmla="*/ 976313 h 1309688"/>
                <a:gd name="connsiteX130" fmla="*/ 800864 w 2636807"/>
                <a:gd name="connsiteY130" fmla="*/ 978694 h 1309688"/>
                <a:gd name="connsiteX131" fmla="*/ 817533 w 2636807"/>
                <a:gd name="connsiteY131" fmla="*/ 990600 h 1309688"/>
                <a:gd name="connsiteX132" fmla="*/ 838964 w 2636807"/>
                <a:gd name="connsiteY132" fmla="*/ 981075 h 1309688"/>
                <a:gd name="connsiteX133" fmla="*/ 838964 w 2636807"/>
                <a:gd name="connsiteY133" fmla="*/ 981075 h 1309688"/>
                <a:gd name="connsiteX134" fmla="*/ 865158 w 2636807"/>
                <a:gd name="connsiteY134" fmla="*/ 983457 h 1309688"/>
                <a:gd name="connsiteX135" fmla="*/ 881827 w 2636807"/>
                <a:gd name="connsiteY135" fmla="*/ 971550 h 1309688"/>
                <a:gd name="connsiteX136" fmla="*/ 910402 w 2636807"/>
                <a:gd name="connsiteY136" fmla="*/ 1009650 h 1309688"/>
                <a:gd name="connsiteX137" fmla="*/ 910402 w 2636807"/>
                <a:gd name="connsiteY137" fmla="*/ 1050132 h 1309688"/>
                <a:gd name="connsiteX138" fmla="*/ 903258 w 2636807"/>
                <a:gd name="connsiteY138" fmla="*/ 1071563 h 1309688"/>
                <a:gd name="connsiteX139" fmla="*/ 881827 w 2636807"/>
                <a:gd name="connsiteY139" fmla="*/ 1092994 h 1309688"/>
                <a:gd name="connsiteX140" fmla="*/ 843727 w 2636807"/>
                <a:gd name="connsiteY140" fmla="*/ 1107282 h 1309688"/>
                <a:gd name="connsiteX141" fmla="*/ 829439 w 2636807"/>
                <a:gd name="connsiteY141" fmla="*/ 1123950 h 1309688"/>
                <a:gd name="connsiteX142" fmla="*/ 812770 w 2636807"/>
                <a:gd name="connsiteY142" fmla="*/ 1145382 h 1309688"/>
                <a:gd name="connsiteX143" fmla="*/ 784195 w 2636807"/>
                <a:gd name="connsiteY143" fmla="*/ 1152525 h 1309688"/>
                <a:gd name="connsiteX144" fmla="*/ 767527 w 2636807"/>
                <a:gd name="connsiteY144" fmla="*/ 1159669 h 1309688"/>
                <a:gd name="connsiteX145" fmla="*/ 753239 w 2636807"/>
                <a:gd name="connsiteY145" fmla="*/ 1162050 h 1309688"/>
                <a:gd name="connsiteX146" fmla="*/ 746095 w 2636807"/>
                <a:gd name="connsiteY146" fmla="*/ 1147763 h 1309688"/>
                <a:gd name="connsiteX147" fmla="*/ 746095 w 2636807"/>
                <a:gd name="connsiteY147" fmla="*/ 1147763 h 1309688"/>
                <a:gd name="connsiteX148" fmla="*/ 736570 w 2636807"/>
                <a:gd name="connsiteY148" fmla="*/ 1173957 h 1309688"/>
                <a:gd name="connsiteX149" fmla="*/ 717520 w 2636807"/>
                <a:gd name="connsiteY149" fmla="*/ 1188244 h 1309688"/>
                <a:gd name="connsiteX150" fmla="*/ 700852 w 2636807"/>
                <a:gd name="connsiteY150" fmla="*/ 1195388 h 1309688"/>
                <a:gd name="connsiteX151" fmla="*/ 700852 w 2636807"/>
                <a:gd name="connsiteY151" fmla="*/ 1173957 h 1309688"/>
                <a:gd name="connsiteX152" fmla="*/ 688945 w 2636807"/>
                <a:gd name="connsiteY152" fmla="*/ 1152525 h 1309688"/>
                <a:gd name="connsiteX153" fmla="*/ 691327 w 2636807"/>
                <a:gd name="connsiteY153" fmla="*/ 1197769 h 1309688"/>
                <a:gd name="connsiteX154" fmla="*/ 679420 w 2636807"/>
                <a:gd name="connsiteY154" fmla="*/ 1214438 h 1309688"/>
                <a:gd name="connsiteX155" fmla="*/ 669895 w 2636807"/>
                <a:gd name="connsiteY155" fmla="*/ 1204913 h 1309688"/>
                <a:gd name="connsiteX156" fmla="*/ 648464 w 2636807"/>
                <a:gd name="connsiteY156" fmla="*/ 1197769 h 1309688"/>
                <a:gd name="connsiteX157" fmla="*/ 631795 w 2636807"/>
                <a:gd name="connsiteY157" fmla="*/ 1193007 h 1309688"/>
                <a:gd name="connsiteX158" fmla="*/ 615127 w 2636807"/>
                <a:gd name="connsiteY158" fmla="*/ 1221582 h 1309688"/>
                <a:gd name="connsiteX159" fmla="*/ 617508 w 2636807"/>
                <a:gd name="connsiteY159" fmla="*/ 1250157 h 1309688"/>
                <a:gd name="connsiteX160" fmla="*/ 605602 w 2636807"/>
                <a:gd name="connsiteY160" fmla="*/ 1273969 h 1309688"/>
                <a:gd name="connsiteX161" fmla="*/ 577027 w 2636807"/>
                <a:gd name="connsiteY161" fmla="*/ 1281113 h 1309688"/>
                <a:gd name="connsiteX162" fmla="*/ 557977 w 2636807"/>
                <a:gd name="connsiteY162" fmla="*/ 1295400 h 1309688"/>
                <a:gd name="connsiteX163" fmla="*/ 515114 w 2636807"/>
                <a:gd name="connsiteY163" fmla="*/ 1309688 h 1309688"/>
                <a:gd name="connsiteX164" fmla="*/ 488920 w 2636807"/>
                <a:gd name="connsiteY164" fmla="*/ 1297782 h 1309688"/>
                <a:gd name="connsiteX165" fmla="*/ 472252 w 2636807"/>
                <a:gd name="connsiteY165" fmla="*/ 1288257 h 1309688"/>
                <a:gd name="connsiteX166" fmla="*/ 453202 w 2636807"/>
                <a:gd name="connsiteY166" fmla="*/ 1283494 h 1309688"/>
                <a:gd name="connsiteX167" fmla="*/ 431770 w 2636807"/>
                <a:gd name="connsiteY167" fmla="*/ 1266825 h 1309688"/>
                <a:gd name="connsiteX168" fmla="*/ 431770 w 2636807"/>
                <a:gd name="connsiteY168" fmla="*/ 1266825 h 1309688"/>
                <a:gd name="connsiteX169" fmla="*/ 431770 w 2636807"/>
                <a:gd name="connsiteY169" fmla="*/ 1266825 h 1309688"/>
                <a:gd name="connsiteX170" fmla="*/ 398433 w 2636807"/>
                <a:gd name="connsiteY170" fmla="*/ 1228725 h 1309688"/>
                <a:gd name="connsiteX171" fmla="*/ 388908 w 2636807"/>
                <a:gd name="connsiteY171" fmla="*/ 1216819 h 1309688"/>
                <a:gd name="connsiteX172" fmla="*/ 379383 w 2636807"/>
                <a:gd name="connsiteY172" fmla="*/ 1219200 h 1309688"/>
                <a:gd name="connsiteX173" fmla="*/ 379383 w 2636807"/>
                <a:gd name="connsiteY173" fmla="*/ 1204913 h 1309688"/>
                <a:gd name="connsiteX174" fmla="*/ 374620 w 2636807"/>
                <a:gd name="connsiteY174" fmla="*/ 1190625 h 1309688"/>
                <a:gd name="connsiteX175" fmla="*/ 357952 w 2636807"/>
                <a:gd name="connsiteY175" fmla="*/ 1195388 h 1309688"/>
                <a:gd name="connsiteX176" fmla="*/ 350808 w 2636807"/>
                <a:gd name="connsiteY176" fmla="*/ 1173957 h 1309688"/>
                <a:gd name="connsiteX177" fmla="*/ 336520 w 2636807"/>
                <a:gd name="connsiteY177" fmla="*/ 1154907 h 1309688"/>
                <a:gd name="connsiteX178" fmla="*/ 350808 w 2636807"/>
                <a:gd name="connsiteY178" fmla="*/ 1143000 h 1309688"/>
                <a:gd name="connsiteX179" fmla="*/ 343664 w 2636807"/>
                <a:gd name="connsiteY179" fmla="*/ 1119188 h 1309688"/>
                <a:gd name="connsiteX180" fmla="*/ 326995 w 2636807"/>
                <a:gd name="connsiteY180" fmla="*/ 1107282 h 1309688"/>
                <a:gd name="connsiteX181" fmla="*/ 334139 w 2636807"/>
                <a:gd name="connsiteY181" fmla="*/ 1090613 h 1309688"/>
                <a:gd name="connsiteX182" fmla="*/ 346045 w 2636807"/>
                <a:gd name="connsiteY182" fmla="*/ 1092994 h 1309688"/>
                <a:gd name="connsiteX183" fmla="*/ 374620 w 2636807"/>
                <a:gd name="connsiteY183" fmla="*/ 1097757 h 1309688"/>
                <a:gd name="connsiteX184" fmla="*/ 372239 w 2636807"/>
                <a:gd name="connsiteY184" fmla="*/ 1073944 h 1309688"/>
                <a:gd name="connsiteX185" fmla="*/ 398433 w 2636807"/>
                <a:gd name="connsiteY185" fmla="*/ 1054894 h 1309688"/>
                <a:gd name="connsiteX186" fmla="*/ 403196 w 2636807"/>
                <a:gd name="connsiteY186" fmla="*/ 997744 h 1309688"/>
                <a:gd name="connsiteX187" fmla="*/ 365095 w 2636807"/>
                <a:gd name="connsiteY187" fmla="*/ 957263 h 1309688"/>
                <a:gd name="connsiteX188" fmla="*/ 346045 w 2636807"/>
                <a:gd name="connsiteY188" fmla="*/ 921544 h 1309688"/>
                <a:gd name="connsiteX189" fmla="*/ 307945 w 2636807"/>
                <a:gd name="connsiteY189" fmla="*/ 888207 h 1309688"/>
                <a:gd name="connsiteX190" fmla="*/ 303183 w 2636807"/>
                <a:gd name="connsiteY190" fmla="*/ 821532 h 1309688"/>
                <a:gd name="connsiteX191" fmla="*/ 322233 w 2636807"/>
                <a:gd name="connsiteY191" fmla="*/ 792957 h 1309688"/>
                <a:gd name="connsiteX192" fmla="*/ 322233 w 2636807"/>
                <a:gd name="connsiteY192" fmla="*/ 792957 h 1309688"/>
                <a:gd name="connsiteX193" fmla="*/ 305564 w 2636807"/>
                <a:gd name="connsiteY193" fmla="*/ 757238 h 1309688"/>
                <a:gd name="connsiteX194" fmla="*/ 284133 w 2636807"/>
                <a:gd name="connsiteY194" fmla="*/ 742950 h 1309688"/>
                <a:gd name="connsiteX195" fmla="*/ 276989 w 2636807"/>
                <a:gd name="connsiteY195" fmla="*/ 726282 h 1309688"/>
                <a:gd name="connsiteX196" fmla="*/ 260320 w 2636807"/>
                <a:gd name="connsiteY196" fmla="*/ 704850 h 1309688"/>
                <a:gd name="connsiteX197" fmla="*/ 241270 w 2636807"/>
                <a:gd name="connsiteY197" fmla="*/ 681038 h 1309688"/>
                <a:gd name="connsiteX198" fmla="*/ 215077 w 2636807"/>
                <a:gd name="connsiteY198" fmla="*/ 671513 h 1309688"/>
                <a:gd name="connsiteX199" fmla="*/ 138877 w 2636807"/>
                <a:gd name="connsiteY199" fmla="*/ 592932 h 1309688"/>
                <a:gd name="connsiteX200" fmla="*/ 72202 w 2636807"/>
                <a:gd name="connsiteY200" fmla="*/ 481013 h 1309688"/>
                <a:gd name="connsiteX201" fmla="*/ 60295 w 2636807"/>
                <a:gd name="connsiteY201" fmla="*/ 423863 h 1309688"/>
                <a:gd name="connsiteX202" fmla="*/ 29339 w 2636807"/>
                <a:gd name="connsiteY202" fmla="*/ 373857 h 1309688"/>
                <a:gd name="connsiteX203" fmla="*/ 29339 w 2636807"/>
                <a:gd name="connsiteY203" fmla="*/ 342900 h 1309688"/>
                <a:gd name="connsiteX204" fmla="*/ 10289 w 2636807"/>
                <a:gd name="connsiteY204" fmla="*/ 292894 h 1309688"/>
                <a:gd name="connsiteX205" fmla="*/ 5527 w 2636807"/>
                <a:gd name="connsiteY205" fmla="*/ 216694 h 1309688"/>
                <a:gd name="connsiteX206" fmla="*/ 764 w 2636807"/>
                <a:gd name="connsiteY206" fmla="*/ 69057 h 1309688"/>
                <a:gd name="connsiteX207" fmla="*/ 22196 w 2636807"/>
                <a:gd name="connsiteY207" fmla="*/ 0 h 1309688"/>
                <a:gd name="connsiteX208" fmla="*/ 2605852 w 2636807"/>
                <a:gd name="connsiteY208" fmla="*/ 4763 h 1309688"/>
                <a:gd name="connsiteX209" fmla="*/ 2636807 w 2636807"/>
                <a:gd name="connsiteY209" fmla="*/ 881062 h 1309688"/>
                <a:gd name="connsiteX0" fmla="*/ 2636446 w 2636446"/>
                <a:gd name="connsiteY0" fmla="*/ 881062 h 1309688"/>
                <a:gd name="connsiteX1" fmla="*/ 2033991 w 2636446"/>
                <a:gd name="connsiteY1" fmla="*/ 962025 h 1309688"/>
                <a:gd name="connsiteX2" fmla="*/ 1995891 w 2636446"/>
                <a:gd name="connsiteY2" fmla="*/ 931069 h 1309688"/>
                <a:gd name="connsiteX3" fmla="*/ 1962553 w 2636446"/>
                <a:gd name="connsiteY3" fmla="*/ 902494 h 1309688"/>
                <a:gd name="connsiteX4" fmla="*/ 1922072 w 2636446"/>
                <a:gd name="connsiteY4" fmla="*/ 881063 h 1309688"/>
                <a:gd name="connsiteX5" fmla="*/ 1905403 w 2636446"/>
                <a:gd name="connsiteY5" fmla="*/ 876300 h 1309688"/>
                <a:gd name="connsiteX6" fmla="*/ 1905403 w 2636446"/>
                <a:gd name="connsiteY6" fmla="*/ 876300 h 1309688"/>
                <a:gd name="connsiteX7" fmla="*/ 1933978 w 2636446"/>
                <a:gd name="connsiteY7" fmla="*/ 869157 h 1309688"/>
                <a:gd name="connsiteX8" fmla="*/ 1953028 w 2636446"/>
                <a:gd name="connsiteY8" fmla="*/ 862013 h 1309688"/>
                <a:gd name="connsiteX9" fmla="*/ 1933978 w 2636446"/>
                <a:gd name="connsiteY9" fmla="*/ 852488 h 1309688"/>
                <a:gd name="connsiteX10" fmla="*/ 1900641 w 2636446"/>
                <a:gd name="connsiteY10" fmla="*/ 842963 h 1309688"/>
                <a:gd name="connsiteX11" fmla="*/ 1872066 w 2636446"/>
                <a:gd name="connsiteY11" fmla="*/ 828675 h 1309688"/>
                <a:gd name="connsiteX12" fmla="*/ 1841109 w 2636446"/>
                <a:gd name="connsiteY12" fmla="*/ 812007 h 1309688"/>
                <a:gd name="connsiteX13" fmla="*/ 1819678 w 2636446"/>
                <a:gd name="connsiteY13" fmla="*/ 797719 h 1309688"/>
                <a:gd name="connsiteX14" fmla="*/ 1814916 w 2636446"/>
                <a:gd name="connsiteY14" fmla="*/ 778669 h 1309688"/>
                <a:gd name="connsiteX15" fmla="*/ 1843491 w 2636446"/>
                <a:gd name="connsiteY15" fmla="*/ 788194 h 1309688"/>
                <a:gd name="connsiteX16" fmla="*/ 1843491 w 2636446"/>
                <a:gd name="connsiteY16" fmla="*/ 788194 h 1309688"/>
                <a:gd name="connsiteX17" fmla="*/ 1872066 w 2636446"/>
                <a:gd name="connsiteY17" fmla="*/ 790575 h 1309688"/>
                <a:gd name="connsiteX18" fmla="*/ 1917309 w 2636446"/>
                <a:gd name="connsiteY18" fmla="*/ 800100 h 1309688"/>
                <a:gd name="connsiteX19" fmla="*/ 1917309 w 2636446"/>
                <a:gd name="connsiteY19" fmla="*/ 800100 h 1309688"/>
                <a:gd name="connsiteX20" fmla="*/ 1898259 w 2636446"/>
                <a:gd name="connsiteY20" fmla="*/ 769144 h 1309688"/>
                <a:gd name="connsiteX21" fmla="*/ 1862541 w 2636446"/>
                <a:gd name="connsiteY21" fmla="*/ 776288 h 1309688"/>
                <a:gd name="connsiteX22" fmla="*/ 1838728 w 2636446"/>
                <a:gd name="connsiteY22" fmla="*/ 769144 h 1309688"/>
                <a:gd name="connsiteX23" fmla="*/ 1812534 w 2636446"/>
                <a:gd name="connsiteY23" fmla="*/ 766763 h 1309688"/>
                <a:gd name="connsiteX24" fmla="*/ 1786341 w 2636446"/>
                <a:gd name="connsiteY24" fmla="*/ 776288 h 1309688"/>
                <a:gd name="connsiteX25" fmla="*/ 1757766 w 2636446"/>
                <a:gd name="connsiteY25" fmla="*/ 783432 h 1309688"/>
                <a:gd name="connsiteX26" fmla="*/ 1729191 w 2636446"/>
                <a:gd name="connsiteY26" fmla="*/ 783432 h 1309688"/>
                <a:gd name="connsiteX27" fmla="*/ 1702997 w 2636446"/>
                <a:gd name="connsiteY27" fmla="*/ 769144 h 1309688"/>
                <a:gd name="connsiteX28" fmla="*/ 1679184 w 2636446"/>
                <a:gd name="connsiteY28" fmla="*/ 781050 h 1309688"/>
                <a:gd name="connsiteX29" fmla="*/ 1664897 w 2636446"/>
                <a:gd name="connsiteY29" fmla="*/ 776288 h 1309688"/>
                <a:gd name="connsiteX30" fmla="*/ 1629178 w 2636446"/>
                <a:gd name="connsiteY30" fmla="*/ 783432 h 1309688"/>
                <a:gd name="connsiteX31" fmla="*/ 1593459 w 2636446"/>
                <a:gd name="connsiteY31" fmla="*/ 783432 h 1309688"/>
                <a:gd name="connsiteX32" fmla="*/ 1569647 w 2636446"/>
                <a:gd name="connsiteY32" fmla="*/ 778669 h 1309688"/>
                <a:gd name="connsiteX33" fmla="*/ 1548216 w 2636446"/>
                <a:gd name="connsiteY33" fmla="*/ 764382 h 1309688"/>
                <a:gd name="connsiteX34" fmla="*/ 1548216 w 2636446"/>
                <a:gd name="connsiteY34" fmla="*/ 750094 h 1309688"/>
                <a:gd name="connsiteX35" fmla="*/ 1524403 w 2636446"/>
                <a:gd name="connsiteY35" fmla="*/ 785813 h 1309688"/>
                <a:gd name="connsiteX36" fmla="*/ 1529166 w 2636446"/>
                <a:gd name="connsiteY36" fmla="*/ 807244 h 1309688"/>
                <a:gd name="connsiteX37" fmla="*/ 1533928 w 2636446"/>
                <a:gd name="connsiteY37" fmla="*/ 823913 h 1309688"/>
                <a:gd name="connsiteX38" fmla="*/ 1579172 w 2636446"/>
                <a:gd name="connsiteY38" fmla="*/ 809625 h 1309688"/>
                <a:gd name="connsiteX39" fmla="*/ 1614891 w 2636446"/>
                <a:gd name="connsiteY39" fmla="*/ 807244 h 1309688"/>
                <a:gd name="connsiteX40" fmla="*/ 1655372 w 2636446"/>
                <a:gd name="connsiteY40" fmla="*/ 800100 h 1309688"/>
                <a:gd name="connsiteX41" fmla="*/ 1676803 w 2636446"/>
                <a:gd name="connsiteY41" fmla="*/ 800100 h 1309688"/>
                <a:gd name="connsiteX42" fmla="*/ 1702997 w 2636446"/>
                <a:gd name="connsiteY42" fmla="*/ 797719 h 1309688"/>
                <a:gd name="connsiteX43" fmla="*/ 1729191 w 2636446"/>
                <a:gd name="connsiteY43" fmla="*/ 814388 h 1309688"/>
                <a:gd name="connsiteX44" fmla="*/ 1750622 w 2636446"/>
                <a:gd name="connsiteY44" fmla="*/ 814388 h 1309688"/>
                <a:gd name="connsiteX45" fmla="*/ 1781578 w 2636446"/>
                <a:gd name="connsiteY45" fmla="*/ 823913 h 1309688"/>
                <a:gd name="connsiteX46" fmla="*/ 1795866 w 2636446"/>
                <a:gd name="connsiteY46" fmla="*/ 833438 h 1309688"/>
                <a:gd name="connsiteX47" fmla="*/ 1795866 w 2636446"/>
                <a:gd name="connsiteY47" fmla="*/ 852488 h 1309688"/>
                <a:gd name="connsiteX48" fmla="*/ 1724428 w 2636446"/>
                <a:gd name="connsiteY48" fmla="*/ 850107 h 1309688"/>
                <a:gd name="connsiteX49" fmla="*/ 1636322 w 2636446"/>
                <a:gd name="connsiteY49" fmla="*/ 859632 h 1309688"/>
                <a:gd name="connsiteX50" fmla="*/ 1550597 w 2636446"/>
                <a:gd name="connsiteY50" fmla="*/ 866775 h 1309688"/>
                <a:gd name="connsiteX51" fmla="*/ 1441059 w 2636446"/>
                <a:gd name="connsiteY51" fmla="*/ 890588 h 1309688"/>
                <a:gd name="connsiteX52" fmla="*/ 1341047 w 2636446"/>
                <a:gd name="connsiteY52" fmla="*/ 919163 h 1309688"/>
                <a:gd name="connsiteX53" fmla="*/ 1252941 w 2636446"/>
                <a:gd name="connsiteY53" fmla="*/ 962025 h 1309688"/>
                <a:gd name="connsiteX54" fmla="*/ 1193409 w 2636446"/>
                <a:gd name="connsiteY54" fmla="*/ 995363 h 1309688"/>
                <a:gd name="connsiteX55" fmla="*/ 1114828 w 2636446"/>
                <a:gd name="connsiteY55" fmla="*/ 1021557 h 1309688"/>
                <a:gd name="connsiteX56" fmla="*/ 1026722 w 2636446"/>
                <a:gd name="connsiteY56" fmla="*/ 1052513 h 1309688"/>
                <a:gd name="connsiteX57" fmla="*/ 993384 w 2636446"/>
                <a:gd name="connsiteY57" fmla="*/ 1064419 h 1309688"/>
                <a:gd name="connsiteX58" fmla="*/ 971953 w 2636446"/>
                <a:gd name="connsiteY58" fmla="*/ 1057275 h 1309688"/>
                <a:gd name="connsiteX59" fmla="*/ 981478 w 2636446"/>
                <a:gd name="connsiteY59" fmla="*/ 1033463 h 1309688"/>
                <a:gd name="connsiteX60" fmla="*/ 995766 w 2636446"/>
                <a:gd name="connsiteY60" fmla="*/ 1016794 h 1309688"/>
                <a:gd name="connsiteX61" fmla="*/ 1007672 w 2636446"/>
                <a:gd name="connsiteY61" fmla="*/ 997744 h 1309688"/>
                <a:gd name="connsiteX62" fmla="*/ 1007672 w 2636446"/>
                <a:gd name="connsiteY62" fmla="*/ 997744 h 1309688"/>
                <a:gd name="connsiteX63" fmla="*/ 1038628 w 2636446"/>
                <a:gd name="connsiteY63" fmla="*/ 976313 h 1309688"/>
                <a:gd name="connsiteX64" fmla="*/ 1060059 w 2636446"/>
                <a:gd name="connsiteY64" fmla="*/ 983457 h 1309688"/>
                <a:gd name="connsiteX65" fmla="*/ 1069584 w 2636446"/>
                <a:gd name="connsiteY65" fmla="*/ 1012032 h 1309688"/>
                <a:gd name="connsiteX66" fmla="*/ 1086253 w 2636446"/>
                <a:gd name="connsiteY66" fmla="*/ 1009650 h 1309688"/>
                <a:gd name="connsiteX67" fmla="*/ 1083872 w 2636446"/>
                <a:gd name="connsiteY67" fmla="*/ 990600 h 1309688"/>
                <a:gd name="connsiteX68" fmla="*/ 1083872 w 2636446"/>
                <a:gd name="connsiteY68" fmla="*/ 990600 h 1309688"/>
                <a:gd name="connsiteX69" fmla="*/ 1093397 w 2636446"/>
                <a:gd name="connsiteY69" fmla="*/ 962025 h 1309688"/>
                <a:gd name="connsiteX70" fmla="*/ 1112447 w 2636446"/>
                <a:gd name="connsiteY70" fmla="*/ 952500 h 1309688"/>
                <a:gd name="connsiteX71" fmla="*/ 1091016 w 2636446"/>
                <a:gd name="connsiteY71" fmla="*/ 954882 h 1309688"/>
                <a:gd name="connsiteX72" fmla="*/ 1048153 w 2636446"/>
                <a:gd name="connsiteY72" fmla="*/ 964407 h 1309688"/>
                <a:gd name="connsiteX73" fmla="*/ 1026722 w 2636446"/>
                <a:gd name="connsiteY73" fmla="*/ 957263 h 1309688"/>
                <a:gd name="connsiteX74" fmla="*/ 998147 w 2636446"/>
                <a:gd name="connsiteY74" fmla="*/ 957263 h 1309688"/>
                <a:gd name="connsiteX75" fmla="*/ 988622 w 2636446"/>
                <a:gd name="connsiteY75" fmla="*/ 947738 h 1309688"/>
                <a:gd name="connsiteX76" fmla="*/ 1012434 w 2636446"/>
                <a:gd name="connsiteY76" fmla="*/ 935832 h 1309688"/>
                <a:gd name="connsiteX77" fmla="*/ 1062441 w 2636446"/>
                <a:gd name="connsiteY77" fmla="*/ 923925 h 1309688"/>
                <a:gd name="connsiteX78" fmla="*/ 1093397 w 2636446"/>
                <a:gd name="connsiteY78" fmla="*/ 916782 h 1309688"/>
                <a:gd name="connsiteX79" fmla="*/ 1117209 w 2636446"/>
                <a:gd name="connsiteY79" fmla="*/ 900113 h 1309688"/>
                <a:gd name="connsiteX80" fmla="*/ 1195791 w 2636446"/>
                <a:gd name="connsiteY80" fmla="*/ 883444 h 1309688"/>
                <a:gd name="connsiteX81" fmla="*/ 1214841 w 2636446"/>
                <a:gd name="connsiteY81" fmla="*/ 871538 h 1309688"/>
                <a:gd name="connsiteX82" fmla="*/ 1183884 w 2636446"/>
                <a:gd name="connsiteY82" fmla="*/ 866775 h 1309688"/>
                <a:gd name="connsiteX83" fmla="*/ 1114828 w 2636446"/>
                <a:gd name="connsiteY83" fmla="*/ 883444 h 1309688"/>
                <a:gd name="connsiteX84" fmla="*/ 1071966 w 2636446"/>
                <a:gd name="connsiteY84" fmla="*/ 895350 h 1309688"/>
                <a:gd name="connsiteX85" fmla="*/ 1048153 w 2636446"/>
                <a:gd name="connsiteY85" fmla="*/ 912019 h 1309688"/>
                <a:gd name="connsiteX86" fmla="*/ 1005291 w 2636446"/>
                <a:gd name="connsiteY86" fmla="*/ 919163 h 1309688"/>
                <a:gd name="connsiteX87" fmla="*/ 983859 w 2636446"/>
                <a:gd name="connsiteY87" fmla="*/ 914400 h 1309688"/>
                <a:gd name="connsiteX88" fmla="*/ 960047 w 2636446"/>
                <a:gd name="connsiteY88" fmla="*/ 919163 h 1309688"/>
                <a:gd name="connsiteX89" fmla="*/ 940997 w 2636446"/>
                <a:gd name="connsiteY89" fmla="*/ 904875 h 1309688"/>
                <a:gd name="connsiteX90" fmla="*/ 919566 w 2636446"/>
                <a:gd name="connsiteY90" fmla="*/ 897732 h 1309688"/>
                <a:gd name="connsiteX91" fmla="*/ 888609 w 2636446"/>
                <a:gd name="connsiteY91" fmla="*/ 897732 h 1309688"/>
                <a:gd name="connsiteX92" fmla="*/ 869559 w 2636446"/>
                <a:gd name="connsiteY92" fmla="*/ 904875 h 1309688"/>
                <a:gd name="connsiteX93" fmla="*/ 869559 w 2636446"/>
                <a:gd name="connsiteY93" fmla="*/ 885825 h 1309688"/>
                <a:gd name="connsiteX94" fmla="*/ 862416 w 2636446"/>
                <a:gd name="connsiteY94" fmla="*/ 859632 h 1309688"/>
                <a:gd name="connsiteX95" fmla="*/ 855272 w 2636446"/>
                <a:gd name="connsiteY95" fmla="*/ 828675 h 1309688"/>
                <a:gd name="connsiteX96" fmla="*/ 860034 w 2636446"/>
                <a:gd name="connsiteY96" fmla="*/ 800100 h 1309688"/>
                <a:gd name="connsiteX97" fmla="*/ 874322 w 2636446"/>
                <a:gd name="connsiteY97" fmla="*/ 778669 h 1309688"/>
                <a:gd name="connsiteX98" fmla="*/ 843366 w 2636446"/>
                <a:gd name="connsiteY98" fmla="*/ 804863 h 1309688"/>
                <a:gd name="connsiteX99" fmla="*/ 817172 w 2636446"/>
                <a:gd name="connsiteY99" fmla="*/ 804863 h 1309688"/>
                <a:gd name="connsiteX100" fmla="*/ 783834 w 2636446"/>
                <a:gd name="connsiteY100" fmla="*/ 807244 h 1309688"/>
                <a:gd name="connsiteX101" fmla="*/ 755259 w 2636446"/>
                <a:gd name="connsiteY101" fmla="*/ 800100 h 1309688"/>
                <a:gd name="connsiteX102" fmla="*/ 731447 w 2636446"/>
                <a:gd name="connsiteY102" fmla="*/ 778669 h 1309688"/>
                <a:gd name="connsiteX103" fmla="*/ 707634 w 2636446"/>
                <a:gd name="connsiteY103" fmla="*/ 771525 h 1309688"/>
                <a:gd name="connsiteX104" fmla="*/ 662391 w 2636446"/>
                <a:gd name="connsiteY104" fmla="*/ 778669 h 1309688"/>
                <a:gd name="connsiteX105" fmla="*/ 619528 w 2636446"/>
                <a:gd name="connsiteY105" fmla="*/ 785813 h 1309688"/>
                <a:gd name="connsiteX106" fmla="*/ 574284 w 2636446"/>
                <a:gd name="connsiteY106" fmla="*/ 792957 h 1309688"/>
                <a:gd name="connsiteX107" fmla="*/ 555234 w 2636446"/>
                <a:gd name="connsiteY107" fmla="*/ 781050 h 1309688"/>
                <a:gd name="connsiteX108" fmla="*/ 550472 w 2636446"/>
                <a:gd name="connsiteY108" fmla="*/ 764382 h 1309688"/>
                <a:gd name="connsiteX109" fmla="*/ 540947 w 2636446"/>
                <a:gd name="connsiteY109" fmla="*/ 740569 h 1309688"/>
                <a:gd name="connsiteX110" fmla="*/ 540947 w 2636446"/>
                <a:gd name="connsiteY110" fmla="*/ 740569 h 1309688"/>
                <a:gd name="connsiteX111" fmla="*/ 545709 w 2636446"/>
                <a:gd name="connsiteY111" fmla="*/ 792957 h 1309688"/>
                <a:gd name="connsiteX112" fmla="*/ 559997 w 2636446"/>
                <a:gd name="connsiteY112" fmla="*/ 809625 h 1309688"/>
                <a:gd name="connsiteX113" fmla="*/ 610003 w 2636446"/>
                <a:gd name="connsiteY113" fmla="*/ 814388 h 1309688"/>
                <a:gd name="connsiteX114" fmla="*/ 660009 w 2636446"/>
                <a:gd name="connsiteY114" fmla="*/ 802482 h 1309688"/>
                <a:gd name="connsiteX115" fmla="*/ 693347 w 2636446"/>
                <a:gd name="connsiteY115" fmla="*/ 797719 h 1309688"/>
                <a:gd name="connsiteX116" fmla="*/ 724303 w 2636446"/>
                <a:gd name="connsiteY116" fmla="*/ 804863 h 1309688"/>
                <a:gd name="connsiteX117" fmla="*/ 740972 w 2636446"/>
                <a:gd name="connsiteY117" fmla="*/ 831057 h 1309688"/>
                <a:gd name="connsiteX118" fmla="*/ 767166 w 2636446"/>
                <a:gd name="connsiteY118" fmla="*/ 831057 h 1309688"/>
                <a:gd name="connsiteX119" fmla="*/ 802884 w 2636446"/>
                <a:gd name="connsiteY119" fmla="*/ 826294 h 1309688"/>
                <a:gd name="connsiteX120" fmla="*/ 831459 w 2636446"/>
                <a:gd name="connsiteY120" fmla="*/ 835819 h 1309688"/>
                <a:gd name="connsiteX121" fmla="*/ 838603 w 2636446"/>
                <a:gd name="connsiteY121" fmla="*/ 881063 h 1309688"/>
                <a:gd name="connsiteX122" fmla="*/ 850509 w 2636446"/>
                <a:gd name="connsiteY122" fmla="*/ 919163 h 1309688"/>
                <a:gd name="connsiteX123" fmla="*/ 850509 w 2636446"/>
                <a:gd name="connsiteY123" fmla="*/ 935832 h 1309688"/>
                <a:gd name="connsiteX124" fmla="*/ 840984 w 2636446"/>
                <a:gd name="connsiteY124" fmla="*/ 952500 h 1309688"/>
                <a:gd name="connsiteX125" fmla="*/ 824316 w 2636446"/>
                <a:gd name="connsiteY125" fmla="*/ 962025 h 1309688"/>
                <a:gd name="connsiteX126" fmla="*/ 802884 w 2636446"/>
                <a:gd name="connsiteY126" fmla="*/ 966788 h 1309688"/>
                <a:gd name="connsiteX127" fmla="*/ 781453 w 2636446"/>
                <a:gd name="connsiteY127" fmla="*/ 966788 h 1309688"/>
                <a:gd name="connsiteX128" fmla="*/ 769547 w 2636446"/>
                <a:gd name="connsiteY128" fmla="*/ 976313 h 1309688"/>
                <a:gd name="connsiteX129" fmla="*/ 769547 w 2636446"/>
                <a:gd name="connsiteY129" fmla="*/ 976313 h 1309688"/>
                <a:gd name="connsiteX130" fmla="*/ 800503 w 2636446"/>
                <a:gd name="connsiteY130" fmla="*/ 978694 h 1309688"/>
                <a:gd name="connsiteX131" fmla="*/ 817172 w 2636446"/>
                <a:gd name="connsiteY131" fmla="*/ 990600 h 1309688"/>
                <a:gd name="connsiteX132" fmla="*/ 838603 w 2636446"/>
                <a:gd name="connsiteY132" fmla="*/ 981075 h 1309688"/>
                <a:gd name="connsiteX133" fmla="*/ 838603 w 2636446"/>
                <a:gd name="connsiteY133" fmla="*/ 981075 h 1309688"/>
                <a:gd name="connsiteX134" fmla="*/ 864797 w 2636446"/>
                <a:gd name="connsiteY134" fmla="*/ 983457 h 1309688"/>
                <a:gd name="connsiteX135" fmla="*/ 881466 w 2636446"/>
                <a:gd name="connsiteY135" fmla="*/ 971550 h 1309688"/>
                <a:gd name="connsiteX136" fmla="*/ 910041 w 2636446"/>
                <a:gd name="connsiteY136" fmla="*/ 1009650 h 1309688"/>
                <a:gd name="connsiteX137" fmla="*/ 910041 w 2636446"/>
                <a:gd name="connsiteY137" fmla="*/ 1050132 h 1309688"/>
                <a:gd name="connsiteX138" fmla="*/ 902897 w 2636446"/>
                <a:gd name="connsiteY138" fmla="*/ 1071563 h 1309688"/>
                <a:gd name="connsiteX139" fmla="*/ 881466 w 2636446"/>
                <a:gd name="connsiteY139" fmla="*/ 1092994 h 1309688"/>
                <a:gd name="connsiteX140" fmla="*/ 843366 w 2636446"/>
                <a:gd name="connsiteY140" fmla="*/ 1107282 h 1309688"/>
                <a:gd name="connsiteX141" fmla="*/ 829078 w 2636446"/>
                <a:gd name="connsiteY141" fmla="*/ 1123950 h 1309688"/>
                <a:gd name="connsiteX142" fmla="*/ 812409 w 2636446"/>
                <a:gd name="connsiteY142" fmla="*/ 1145382 h 1309688"/>
                <a:gd name="connsiteX143" fmla="*/ 783834 w 2636446"/>
                <a:gd name="connsiteY143" fmla="*/ 1152525 h 1309688"/>
                <a:gd name="connsiteX144" fmla="*/ 767166 w 2636446"/>
                <a:gd name="connsiteY144" fmla="*/ 1159669 h 1309688"/>
                <a:gd name="connsiteX145" fmla="*/ 752878 w 2636446"/>
                <a:gd name="connsiteY145" fmla="*/ 1162050 h 1309688"/>
                <a:gd name="connsiteX146" fmla="*/ 745734 w 2636446"/>
                <a:gd name="connsiteY146" fmla="*/ 1147763 h 1309688"/>
                <a:gd name="connsiteX147" fmla="*/ 745734 w 2636446"/>
                <a:gd name="connsiteY147" fmla="*/ 1147763 h 1309688"/>
                <a:gd name="connsiteX148" fmla="*/ 736209 w 2636446"/>
                <a:gd name="connsiteY148" fmla="*/ 1173957 h 1309688"/>
                <a:gd name="connsiteX149" fmla="*/ 717159 w 2636446"/>
                <a:gd name="connsiteY149" fmla="*/ 1188244 h 1309688"/>
                <a:gd name="connsiteX150" fmla="*/ 700491 w 2636446"/>
                <a:gd name="connsiteY150" fmla="*/ 1195388 h 1309688"/>
                <a:gd name="connsiteX151" fmla="*/ 700491 w 2636446"/>
                <a:gd name="connsiteY151" fmla="*/ 1173957 h 1309688"/>
                <a:gd name="connsiteX152" fmla="*/ 688584 w 2636446"/>
                <a:gd name="connsiteY152" fmla="*/ 1152525 h 1309688"/>
                <a:gd name="connsiteX153" fmla="*/ 690966 w 2636446"/>
                <a:gd name="connsiteY153" fmla="*/ 1197769 h 1309688"/>
                <a:gd name="connsiteX154" fmla="*/ 679059 w 2636446"/>
                <a:gd name="connsiteY154" fmla="*/ 1214438 h 1309688"/>
                <a:gd name="connsiteX155" fmla="*/ 669534 w 2636446"/>
                <a:gd name="connsiteY155" fmla="*/ 1204913 h 1309688"/>
                <a:gd name="connsiteX156" fmla="*/ 648103 w 2636446"/>
                <a:gd name="connsiteY156" fmla="*/ 1197769 h 1309688"/>
                <a:gd name="connsiteX157" fmla="*/ 631434 w 2636446"/>
                <a:gd name="connsiteY157" fmla="*/ 1193007 h 1309688"/>
                <a:gd name="connsiteX158" fmla="*/ 614766 w 2636446"/>
                <a:gd name="connsiteY158" fmla="*/ 1221582 h 1309688"/>
                <a:gd name="connsiteX159" fmla="*/ 617147 w 2636446"/>
                <a:gd name="connsiteY159" fmla="*/ 1250157 h 1309688"/>
                <a:gd name="connsiteX160" fmla="*/ 605241 w 2636446"/>
                <a:gd name="connsiteY160" fmla="*/ 1273969 h 1309688"/>
                <a:gd name="connsiteX161" fmla="*/ 576666 w 2636446"/>
                <a:gd name="connsiteY161" fmla="*/ 1281113 h 1309688"/>
                <a:gd name="connsiteX162" fmla="*/ 557616 w 2636446"/>
                <a:gd name="connsiteY162" fmla="*/ 1295400 h 1309688"/>
                <a:gd name="connsiteX163" fmla="*/ 514753 w 2636446"/>
                <a:gd name="connsiteY163" fmla="*/ 1309688 h 1309688"/>
                <a:gd name="connsiteX164" fmla="*/ 488559 w 2636446"/>
                <a:gd name="connsiteY164" fmla="*/ 1297782 h 1309688"/>
                <a:gd name="connsiteX165" fmla="*/ 471891 w 2636446"/>
                <a:gd name="connsiteY165" fmla="*/ 1288257 h 1309688"/>
                <a:gd name="connsiteX166" fmla="*/ 452841 w 2636446"/>
                <a:gd name="connsiteY166" fmla="*/ 1283494 h 1309688"/>
                <a:gd name="connsiteX167" fmla="*/ 431409 w 2636446"/>
                <a:gd name="connsiteY167" fmla="*/ 1266825 h 1309688"/>
                <a:gd name="connsiteX168" fmla="*/ 431409 w 2636446"/>
                <a:gd name="connsiteY168" fmla="*/ 1266825 h 1309688"/>
                <a:gd name="connsiteX169" fmla="*/ 431409 w 2636446"/>
                <a:gd name="connsiteY169" fmla="*/ 1266825 h 1309688"/>
                <a:gd name="connsiteX170" fmla="*/ 398072 w 2636446"/>
                <a:gd name="connsiteY170" fmla="*/ 1228725 h 1309688"/>
                <a:gd name="connsiteX171" fmla="*/ 388547 w 2636446"/>
                <a:gd name="connsiteY171" fmla="*/ 1216819 h 1309688"/>
                <a:gd name="connsiteX172" fmla="*/ 379022 w 2636446"/>
                <a:gd name="connsiteY172" fmla="*/ 1219200 h 1309688"/>
                <a:gd name="connsiteX173" fmla="*/ 379022 w 2636446"/>
                <a:gd name="connsiteY173" fmla="*/ 1204913 h 1309688"/>
                <a:gd name="connsiteX174" fmla="*/ 374259 w 2636446"/>
                <a:gd name="connsiteY174" fmla="*/ 1190625 h 1309688"/>
                <a:gd name="connsiteX175" fmla="*/ 357591 w 2636446"/>
                <a:gd name="connsiteY175" fmla="*/ 1195388 h 1309688"/>
                <a:gd name="connsiteX176" fmla="*/ 350447 w 2636446"/>
                <a:gd name="connsiteY176" fmla="*/ 1173957 h 1309688"/>
                <a:gd name="connsiteX177" fmla="*/ 336159 w 2636446"/>
                <a:gd name="connsiteY177" fmla="*/ 1154907 h 1309688"/>
                <a:gd name="connsiteX178" fmla="*/ 350447 w 2636446"/>
                <a:gd name="connsiteY178" fmla="*/ 1143000 h 1309688"/>
                <a:gd name="connsiteX179" fmla="*/ 343303 w 2636446"/>
                <a:gd name="connsiteY179" fmla="*/ 1119188 h 1309688"/>
                <a:gd name="connsiteX180" fmla="*/ 326634 w 2636446"/>
                <a:gd name="connsiteY180" fmla="*/ 1107282 h 1309688"/>
                <a:gd name="connsiteX181" fmla="*/ 333778 w 2636446"/>
                <a:gd name="connsiteY181" fmla="*/ 1090613 h 1309688"/>
                <a:gd name="connsiteX182" fmla="*/ 345684 w 2636446"/>
                <a:gd name="connsiteY182" fmla="*/ 1092994 h 1309688"/>
                <a:gd name="connsiteX183" fmla="*/ 374259 w 2636446"/>
                <a:gd name="connsiteY183" fmla="*/ 1097757 h 1309688"/>
                <a:gd name="connsiteX184" fmla="*/ 371878 w 2636446"/>
                <a:gd name="connsiteY184" fmla="*/ 1073944 h 1309688"/>
                <a:gd name="connsiteX185" fmla="*/ 398072 w 2636446"/>
                <a:gd name="connsiteY185" fmla="*/ 1054894 h 1309688"/>
                <a:gd name="connsiteX186" fmla="*/ 402835 w 2636446"/>
                <a:gd name="connsiteY186" fmla="*/ 997744 h 1309688"/>
                <a:gd name="connsiteX187" fmla="*/ 364734 w 2636446"/>
                <a:gd name="connsiteY187" fmla="*/ 957263 h 1309688"/>
                <a:gd name="connsiteX188" fmla="*/ 345684 w 2636446"/>
                <a:gd name="connsiteY188" fmla="*/ 921544 h 1309688"/>
                <a:gd name="connsiteX189" fmla="*/ 307584 w 2636446"/>
                <a:gd name="connsiteY189" fmla="*/ 888207 h 1309688"/>
                <a:gd name="connsiteX190" fmla="*/ 302822 w 2636446"/>
                <a:gd name="connsiteY190" fmla="*/ 821532 h 1309688"/>
                <a:gd name="connsiteX191" fmla="*/ 321872 w 2636446"/>
                <a:gd name="connsiteY191" fmla="*/ 792957 h 1309688"/>
                <a:gd name="connsiteX192" fmla="*/ 321872 w 2636446"/>
                <a:gd name="connsiteY192" fmla="*/ 792957 h 1309688"/>
                <a:gd name="connsiteX193" fmla="*/ 305203 w 2636446"/>
                <a:gd name="connsiteY193" fmla="*/ 757238 h 1309688"/>
                <a:gd name="connsiteX194" fmla="*/ 283772 w 2636446"/>
                <a:gd name="connsiteY194" fmla="*/ 742950 h 1309688"/>
                <a:gd name="connsiteX195" fmla="*/ 276628 w 2636446"/>
                <a:gd name="connsiteY195" fmla="*/ 726282 h 1309688"/>
                <a:gd name="connsiteX196" fmla="*/ 259959 w 2636446"/>
                <a:gd name="connsiteY196" fmla="*/ 704850 h 1309688"/>
                <a:gd name="connsiteX197" fmla="*/ 240909 w 2636446"/>
                <a:gd name="connsiteY197" fmla="*/ 681038 h 1309688"/>
                <a:gd name="connsiteX198" fmla="*/ 214716 w 2636446"/>
                <a:gd name="connsiteY198" fmla="*/ 671513 h 1309688"/>
                <a:gd name="connsiteX199" fmla="*/ 138516 w 2636446"/>
                <a:gd name="connsiteY199" fmla="*/ 592932 h 1309688"/>
                <a:gd name="connsiteX200" fmla="*/ 71841 w 2636446"/>
                <a:gd name="connsiteY200" fmla="*/ 481013 h 1309688"/>
                <a:gd name="connsiteX201" fmla="*/ 59934 w 2636446"/>
                <a:gd name="connsiteY201" fmla="*/ 423863 h 1309688"/>
                <a:gd name="connsiteX202" fmla="*/ 28978 w 2636446"/>
                <a:gd name="connsiteY202" fmla="*/ 373857 h 1309688"/>
                <a:gd name="connsiteX203" fmla="*/ 28978 w 2636446"/>
                <a:gd name="connsiteY203" fmla="*/ 342900 h 1309688"/>
                <a:gd name="connsiteX204" fmla="*/ 9928 w 2636446"/>
                <a:gd name="connsiteY204" fmla="*/ 292894 h 1309688"/>
                <a:gd name="connsiteX205" fmla="*/ 12309 w 2636446"/>
                <a:gd name="connsiteY205" fmla="*/ 259557 h 1309688"/>
                <a:gd name="connsiteX206" fmla="*/ 5166 w 2636446"/>
                <a:gd name="connsiteY206" fmla="*/ 216694 h 1309688"/>
                <a:gd name="connsiteX207" fmla="*/ 403 w 2636446"/>
                <a:gd name="connsiteY207" fmla="*/ 69057 h 1309688"/>
                <a:gd name="connsiteX208" fmla="*/ 21835 w 2636446"/>
                <a:gd name="connsiteY208" fmla="*/ 0 h 1309688"/>
                <a:gd name="connsiteX209" fmla="*/ 2605491 w 2636446"/>
                <a:gd name="connsiteY209" fmla="*/ 4763 h 1309688"/>
                <a:gd name="connsiteX210" fmla="*/ 2636446 w 2636446"/>
                <a:gd name="connsiteY210" fmla="*/ 881062 h 1309688"/>
                <a:gd name="connsiteX0" fmla="*/ 2636602 w 2636602"/>
                <a:gd name="connsiteY0" fmla="*/ 881062 h 1309688"/>
                <a:gd name="connsiteX1" fmla="*/ 2034147 w 2636602"/>
                <a:gd name="connsiteY1" fmla="*/ 962025 h 1309688"/>
                <a:gd name="connsiteX2" fmla="*/ 1996047 w 2636602"/>
                <a:gd name="connsiteY2" fmla="*/ 931069 h 1309688"/>
                <a:gd name="connsiteX3" fmla="*/ 1962709 w 2636602"/>
                <a:gd name="connsiteY3" fmla="*/ 902494 h 1309688"/>
                <a:gd name="connsiteX4" fmla="*/ 1922228 w 2636602"/>
                <a:gd name="connsiteY4" fmla="*/ 881063 h 1309688"/>
                <a:gd name="connsiteX5" fmla="*/ 1905559 w 2636602"/>
                <a:gd name="connsiteY5" fmla="*/ 876300 h 1309688"/>
                <a:gd name="connsiteX6" fmla="*/ 1905559 w 2636602"/>
                <a:gd name="connsiteY6" fmla="*/ 876300 h 1309688"/>
                <a:gd name="connsiteX7" fmla="*/ 1934134 w 2636602"/>
                <a:gd name="connsiteY7" fmla="*/ 869157 h 1309688"/>
                <a:gd name="connsiteX8" fmla="*/ 1953184 w 2636602"/>
                <a:gd name="connsiteY8" fmla="*/ 862013 h 1309688"/>
                <a:gd name="connsiteX9" fmla="*/ 1934134 w 2636602"/>
                <a:gd name="connsiteY9" fmla="*/ 852488 h 1309688"/>
                <a:gd name="connsiteX10" fmla="*/ 1900797 w 2636602"/>
                <a:gd name="connsiteY10" fmla="*/ 842963 h 1309688"/>
                <a:gd name="connsiteX11" fmla="*/ 1872222 w 2636602"/>
                <a:gd name="connsiteY11" fmla="*/ 828675 h 1309688"/>
                <a:gd name="connsiteX12" fmla="*/ 1841265 w 2636602"/>
                <a:gd name="connsiteY12" fmla="*/ 812007 h 1309688"/>
                <a:gd name="connsiteX13" fmla="*/ 1819834 w 2636602"/>
                <a:gd name="connsiteY13" fmla="*/ 797719 h 1309688"/>
                <a:gd name="connsiteX14" fmla="*/ 1815072 w 2636602"/>
                <a:gd name="connsiteY14" fmla="*/ 778669 h 1309688"/>
                <a:gd name="connsiteX15" fmla="*/ 1843647 w 2636602"/>
                <a:gd name="connsiteY15" fmla="*/ 788194 h 1309688"/>
                <a:gd name="connsiteX16" fmla="*/ 1843647 w 2636602"/>
                <a:gd name="connsiteY16" fmla="*/ 788194 h 1309688"/>
                <a:gd name="connsiteX17" fmla="*/ 1872222 w 2636602"/>
                <a:gd name="connsiteY17" fmla="*/ 790575 h 1309688"/>
                <a:gd name="connsiteX18" fmla="*/ 1917465 w 2636602"/>
                <a:gd name="connsiteY18" fmla="*/ 800100 h 1309688"/>
                <a:gd name="connsiteX19" fmla="*/ 1917465 w 2636602"/>
                <a:gd name="connsiteY19" fmla="*/ 800100 h 1309688"/>
                <a:gd name="connsiteX20" fmla="*/ 1898415 w 2636602"/>
                <a:gd name="connsiteY20" fmla="*/ 769144 h 1309688"/>
                <a:gd name="connsiteX21" fmla="*/ 1862697 w 2636602"/>
                <a:gd name="connsiteY21" fmla="*/ 776288 h 1309688"/>
                <a:gd name="connsiteX22" fmla="*/ 1838884 w 2636602"/>
                <a:gd name="connsiteY22" fmla="*/ 769144 h 1309688"/>
                <a:gd name="connsiteX23" fmla="*/ 1812690 w 2636602"/>
                <a:gd name="connsiteY23" fmla="*/ 766763 h 1309688"/>
                <a:gd name="connsiteX24" fmla="*/ 1786497 w 2636602"/>
                <a:gd name="connsiteY24" fmla="*/ 776288 h 1309688"/>
                <a:gd name="connsiteX25" fmla="*/ 1757922 w 2636602"/>
                <a:gd name="connsiteY25" fmla="*/ 783432 h 1309688"/>
                <a:gd name="connsiteX26" fmla="*/ 1729347 w 2636602"/>
                <a:gd name="connsiteY26" fmla="*/ 783432 h 1309688"/>
                <a:gd name="connsiteX27" fmla="*/ 1703153 w 2636602"/>
                <a:gd name="connsiteY27" fmla="*/ 769144 h 1309688"/>
                <a:gd name="connsiteX28" fmla="*/ 1679340 w 2636602"/>
                <a:gd name="connsiteY28" fmla="*/ 781050 h 1309688"/>
                <a:gd name="connsiteX29" fmla="*/ 1665053 w 2636602"/>
                <a:gd name="connsiteY29" fmla="*/ 776288 h 1309688"/>
                <a:gd name="connsiteX30" fmla="*/ 1629334 w 2636602"/>
                <a:gd name="connsiteY30" fmla="*/ 783432 h 1309688"/>
                <a:gd name="connsiteX31" fmla="*/ 1593615 w 2636602"/>
                <a:gd name="connsiteY31" fmla="*/ 783432 h 1309688"/>
                <a:gd name="connsiteX32" fmla="*/ 1569803 w 2636602"/>
                <a:gd name="connsiteY32" fmla="*/ 778669 h 1309688"/>
                <a:gd name="connsiteX33" fmla="*/ 1548372 w 2636602"/>
                <a:gd name="connsiteY33" fmla="*/ 764382 h 1309688"/>
                <a:gd name="connsiteX34" fmla="*/ 1548372 w 2636602"/>
                <a:gd name="connsiteY34" fmla="*/ 750094 h 1309688"/>
                <a:gd name="connsiteX35" fmla="*/ 1524559 w 2636602"/>
                <a:gd name="connsiteY35" fmla="*/ 785813 h 1309688"/>
                <a:gd name="connsiteX36" fmla="*/ 1529322 w 2636602"/>
                <a:gd name="connsiteY36" fmla="*/ 807244 h 1309688"/>
                <a:gd name="connsiteX37" fmla="*/ 1534084 w 2636602"/>
                <a:gd name="connsiteY37" fmla="*/ 823913 h 1309688"/>
                <a:gd name="connsiteX38" fmla="*/ 1579328 w 2636602"/>
                <a:gd name="connsiteY38" fmla="*/ 809625 h 1309688"/>
                <a:gd name="connsiteX39" fmla="*/ 1615047 w 2636602"/>
                <a:gd name="connsiteY39" fmla="*/ 807244 h 1309688"/>
                <a:gd name="connsiteX40" fmla="*/ 1655528 w 2636602"/>
                <a:gd name="connsiteY40" fmla="*/ 800100 h 1309688"/>
                <a:gd name="connsiteX41" fmla="*/ 1676959 w 2636602"/>
                <a:gd name="connsiteY41" fmla="*/ 800100 h 1309688"/>
                <a:gd name="connsiteX42" fmla="*/ 1703153 w 2636602"/>
                <a:gd name="connsiteY42" fmla="*/ 797719 h 1309688"/>
                <a:gd name="connsiteX43" fmla="*/ 1729347 w 2636602"/>
                <a:gd name="connsiteY43" fmla="*/ 814388 h 1309688"/>
                <a:gd name="connsiteX44" fmla="*/ 1750778 w 2636602"/>
                <a:gd name="connsiteY44" fmla="*/ 814388 h 1309688"/>
                <a:gd name="connsiteX45" fmla="*/ 1781734 w 2636602"/>
                <a:gd name="connsiteY45" fmla="*/ 823913 h 1309688"/>
                <a:gd name="connsiteX46" fmla="*/ 1796022 w 2636602"/>
                <a:gd name="connsiteY46" fmla="*/ 833438 h 1309688"/>
                <a:gd name="connsiteX47" fmla="*/ 1796022 w 2636602"/>
                <a:gd name="connsiteY47" fmla="*/ 852488 h 1309688"/>
                <a:gd name="connsiteX48" fmla="*/ 1724584 w 2636602"/>
                <a:gd name="connsiteY48" fmla="*/ 850107 h 1309688"/>
                <a:gd name="connsiteX49" fmla="*/ 1636478 w 2636602"/>
                <a:gd name="connsiteY49" fmla="*/ 859632 h 1309688"/>
                <a:gd name="connsiteX50" fmla="*/ 1550753 w 2636602"/>
                <a:gd name="connsiteY50" fmla="*/ 866775 h 1309688"/>
                <a:gd name="connsiteX51" fmla="*/ 1441215 w 2636602"/>
                <a:gd name="connsiteY51" fmla="*/ 890588 h 1309688"/>
                <a:gd name="connsiteX52" fmla="*/ 1341203 w 2636602"/>
                <a:gd name="connsiteY52" fmla="*/ 919163 h 1309688"/>
                <a:gd name="connsiteX53" fmla="*/ 1253097 w 2636602"/>
                <a:gd name="connsiteY53" fmla="*/ 962025 h 1309688"/>
                <a:gd name="connsiteX54" fmla="*/ 1193565 w 2636602"/>
                <a:gd name="connsiteY54" fmla="*/ 995363 h 1309688"/>
                <a:gd name="connsiteX55" fmla="*/ 1114984 w 2636602"/>
                <a:gd name="connsiteY55" fmla="*/ 1021557 h 1309688"/>
                <a:gd name="connsiteX56" fmla="*/ 1026878 w 2636602"/>
                <a:gd name="connsiteY56" fmla="*/ 1052513 h 1309688"/>
                <a:gd name="connsiteX57" fmla="*/ 993540 w 2636602"/>
                <a:gd name="connsiteY57" fmla="*/ 1064419 h 1309688"/>
                <a:gd name="connsiteX58" fmla="*/ 972109 w 2636602"/>
                <a:gd name="connsiteY58" fmla="*/ 1057275 h 1309688"/>
                <a:gd name="connsiteX59" fmla="*/ 981634 w 2636602"/>
                <a:gd name="connsiteY59" fmla="*/ 1033463 h 1309688"/>
                <a:gd name="connsiteX60" fmla="*/ 995922 w 2636602"/>
                <a:gd name="connsiteY60" fmla="*/ 1016794 h 1309688"/>
                <a:gd name="connsiteX61" fmla="*/ 1007828 w 2636602"/>
                <a:gd name="connsiteY61" fmla="*/ 997744 h 1309688"/>
                <a:gd name="connsiteX62" fmla="*/ 1007828 w 2636602"/>
                <a:gd name="connsiteY62" fmla="*/ 997744 h 1309688"/>
                <a:gd name="connsiteX63" fmla="*/ 1038784 w 2636602"/>
                <a:gd name="connsiteY63" fmla="*/ 976313 h 1309688"/>
                <a:gd name="connsiteX64" fmla="*/ 1060215 w 2636602"/>
                <a:gd name="connsiteY64" fmla="*/ 983457 h 1309688"/>
                <a:gd name="connsiteX65" fmla="*/ 1069740 w 2636602"/>
                <a:gd name="connsiteY65" fmla="*/ 1012032 h 1309688"/>
                <a:gd name="connsiteX66" fmla="*/ 1086409 w 2636602"/>
                <a:gd name="connsiteY66" fmla="*/ 1009650 h 1309688"/>
                <a:gd name="connsiteX67" fmla="*/ 1084028 w 2636602"/>
                <a:gd name="connsiteY67" fmla="*/ 990600 h 1309688"/>
                <a:gd name="connsiteX68" fmla="*/ 1084028 w 2636602"/>
                <a:gd name="connsiteY68" fmla="*/ 990600 h 1309688"/>
                <a:gd name="connsiteX69" fmla="*/ 1093553 w 2636602"/>
                <a:gd name="connsiteY69" fmla="*/ 962025 h 1309688"/>
                <a:gd name="connsiteX70" fmla="*/ 1112603 w 2636602"/>
                <a:gd name="connsiteY70" fmla="*/ 952500 h 1309688"/>
                <a:gd name="connsiteX71" fmla="*/ 1091172 w 2636602"/>
                <a:gd name="connsiteY71" fmla="*/ 954882 h 1309688"/>
                <a:gd name="connsiteX72" fmla="*/ 1048309 w 2636602"/>
                <a:gd name="connsiteY72" fmla="*/ 964407 h 1309688"/>
                <a:gd name="connsiteX73" fmla="*/ 1026878 w 2636602"/>
                <a:gd name="connsiteY73" fmla="*/ 957263 h 1309688"/>
                <a:gd name="connsiteX74" fmla="*/ 998303 w 2636602"/>
                <a:gd name="connsiteY74" fmla="*/ 957263 h 1309688"/>
                <a:gd name="connsiteX75" fmla="*/ 988778 w 2636602"/>
                <a:gd name="connsiteY75" fmla="*/ 947738 h 1309688"/>
                <a:gd name="connsiteX76" fmla="*/ 1012590 w 2636602"/>
                <a:gd name="connsiteY76" fmla="*/ 935832 h 1309688"/>
                <a:gd name="connsiteX77" fmla="*/ 1062597 w 2636602"/>
                <a:gd name="connsiteY77" fmla="*/ 923925 h 1309688"/>
                <a:gd name="connsiteX78" fmla="*/ 1093553 w 2636602"/>
                <a:gd name="connsiteY78" fmla="*/ 916782 h 1309688"/>
                <a:gd name="connsiteX79" fmla="*/ 1117365 w 2636602"/>
                <a:gd name="connsiteY79" fmla="*/ 900113 h 1309688"/>
                <a:gd name="connsiteX80" fmla="*/ 1195947 w 2636602"/>
                <a:gd name="connsiteY80" fmla="*/ 883444 h 1309688"/>
                <a:gd name="connsiteX81" fmla="*/ 1214997 w 2636602"/>
                <a:gd name="connsiteY81" fmla="*/ 871538 h 1309688"/>
                <a:gd name="connsiteX82" fmla="*/ 1184040 w 2636602"/>
                <a:gd name="connsiteY82" fmla="*/ 866775 h 1309688"/>
                <a:gd name="connsiteX83" fmla="*/ 1114984 w 2636602"/>
                <a:gd name="connsiteY83" fmla="*/ 883444 h 1309688"/>
                <a:gd name="connsiteX84" fmla="*/ 1072122 w 2636602"/>
                <a:gd name="connsiteY84" fmla="*/ 895350 h 1309688"/>
                <a:gd name="connsiteX85" fmla="*/ 1048309 w 2636602"/>
                <a:gd name="connsiteY85" fmla="*/ 912019 h 1309688"/>
                <a:gd name="connsiteX86" fmla="*/ 1005447 w 2636602"/>
                <a:gd name="connsiteY86" fmla="*/ 919163 h 1309688"/>
                <a:gd name="connsiteX87" fmla="*/ 984015 w 2636602"/>
                <a:gd name="connsiteY87" fmla="*/ 914400 h 1309688"/>
                <a:gd name="connsiteX88" fmla="*/ 960203 w 2636602"/>
                <a:gd name="connsiteY88" fmla="*/ 919163 h 1309688"/>
                <a:gd name="connsiteX89" fmla="*/ 941153 w 2636602"/>
                <a:gd name="connsiteY89" fmla="*/ 904875 h 1309688"/>
                <a:gd name="connsiteX90" fmla="*/ 919722 w 2636602"/>
                <a:gd name="connsiteY90" fmla="*/ 897732 h 1309688"/>
                <a:gd name="connsiteX91" fmla="*/ 888765 w 2636602"/>
                <a:gd name="connsiteY91" fmla="*/ 897732 h 1309688"/>
                <a:gd name="connsiteX92" fmla="*/ 869715 w 2636602"/>
                <a:gd name="connsiteY92" fmla="*/ 904875 h 1309688"/>
                <a:gd name="connsiteX93" fmla="*/ 869715 w 2636602"/>
                <a:gd name="connsiteY93" fmla="*/ 885825 h 1309688"/>
                <a:gd name="connsiteX94" fmla="*/ 862572 w 2636602"/>
                <a:gd name="connsiteY94" fmla="*/ 859632 h 1309688"/>
                <a:gd name="connsiteX95" fmla="*/ 855428 w 2636602"/>
                <a:gd name="connsiteY95" fmla="*/ 828675 h 1309688"/>
                <a:gd name="connsiteX96" fmla="*/ 860190 w 2636602"/>
                <a:gd name="connsiteY96" fmla="*/ 800100 h 1309688"/>
                <a:gd name="connsiteX97" fmla="*/ 874478 w 2636602"/>
                <a:gd name="connsiteY97" fmla="*/ 778669 h 1309688"/>
                <a:gd name="connsiteX98" fmla="*/ 843522 w 2636602"/>
                <a:gd name="connsiteY98" fmla="*/ 804863 h 1309688"/>
                <a:gd name="connsiteX99" fmla="*/ 817328 w 2636602"/>
                <a:gd name="connsiteY99" fmla="*/ 804863 h 1309688"/>
                <a:gd name="connsiteX100" fmla="*/ 783990 w 2636602"/>
                <a:gd name="connsiteY100" fmla="*/ 807244 h 1309688"/>
                <a:gd name="connsiteX101" fmla="*/ 755415 w 2636602"/>
                <a:gd name="connsiteY101" fmla="*/ 800100 h 1309688"/>
                <a:gd name="connsiteX102" fmla="*/ 731603 w 2636602"/>
                <a:gd name="connsiteY102" fmla="*/ 778669 h 1309688"/>
                <a:gd name="connsiteX103" fmla="*/ 707790 w 2636602"/>
                <a:gd name="connsiteY103" fmla="*/ 771525 h 1309688"/>
                <a:gd name="connsiteX104" fmla="*/ 662547 w 2636602"/>
                <a:gd name="connsiteY104" fmla="*/ 778669 h 1309688"/>
                <a:gd name="connsiteX105" fmla="*/ 619684 w 2636602"/>
                <a:gd name="connsiteY105" fmla="*/ 785813 h 1309688"/>
                <a:gd name="connsiteX106" fmla="*/ 574440 w 2636602"/>
                <a:gd name="connsiteY106" fmla="*/ 792957 h 1309688"/>
                <a:gd name="connsiteX107" fmla="*/ 555390 w 2636602"/>
                <a:gd name="connsiteY107" fmla="*/ 781050 h 1309688"/>
                <a:gd name="connsiteX108" fmla="*/ 550628 w 2636602"/>
                <a:gd name="connsiteY108" fmla="*/ 764382 h 1309688"/>
                <a:gd name="connsiteX109" fmla="*/ 541103 w 2636602"/>
                <a:gd name="connsiteY109" fmla="*/ 740569 h 1309688"/>
                <a:gd name="connsiteX110" fmla="*/ 541103 w 2636602"/>
                <a:gd name="connsiteY110" fmla="*/ 740569 h 1309688"/>
                <a:gd name="connsiteX111" fmla="*/ 545865 w 2636602"/>
                <a:gd name="connsiteY111" fmla="*/ 792957 h 1309688"/>
                <a:gd name="connsiteX112" fmla="*/ 560153 w 2636602"/>
                <a:gd name="connsiteY112" fmla="*/ 809625 h 1309688"/>
                <a:gd name="connsiteX113" fmla="*/ 610159 w 2636602"/>
                <a:gd name="connsiteY113" fmla="*/ 814388 h 1309688"/>
                <a:gd name="connsiteX114" fmla="*/ 660165 w 2636602"/>
                <a:gd name="connsiteY114" fmla="*/ 802482 h 1309688"/>
                <a:gd name="connsiteX115" fmla="*/ 693503 w 2636602"/>
                <a:gd name="connsiteY115" fmla="*/ 797719 h 1309688"/>
                <a:gd name="connsiteX116" fmla="*/ 724459 w 2636602"/>
                <a:gd name="connsiteY116" fmla="*/ 804863 h 1309688"/>
                <a:gd name="connsiteX117" fmla="*/ 741128 w 2636602"/>
                <a:gd name="connsiteY117" fmla="*/ 831057 h 1309688"/>
                <a:gd name="connsiteX118" fmla="*/ 767322 w 2636602"/>
                <a:gd name="connsiteY118" fmla="*/ 831057 h 1309688"/>
                <a:gd name="connsiteX119" fmla="*/ 803040 w 2636602"/>
                <a:gd name="connsiteY119" fmla="*/ 826294 h 1309688"/>
                <a:gd name="connsiteX120" fmla="*/ 831615 w 2636602"/>
                <a:gd name="connsiteY120" fmla="*/ 835819 h 1309688"/>
                <a:gd name="connsiteX121" fmla="*/ 838759 w 2636602"/>
                <a:gd name="connsiteY121" fmla="*/ 881063 h 1309688"/>
                <a:gd name="connsiteX122" fmla="*/ 850665 w 2636602"/>
                <a:gd name="connsiteY122" fmla="*/ 919163 h 1309688"/>
                <a:gd name="connsiteX123" fmla="*/ 850665 w 2636602"/>
                <a:gd name="connsiteY123" fmla="*/ 935832 h 1309688"/>
                <a:gd name="connsiteX124" fmla="*/ 841140 w 2636602"/>
                <a:gd name="connsiteY124" fmla="*/ 952500 h 1309688"/>
                <a:gd name="connsiteX125" fmla="*/ 824472 w 2636602"/>
                <a:gd name="connsiteY125" fmla="*/ 962025 h 1309688"/>
                <a:gd name="connsiteX126" fmla="*/ 803040 w 2636602"/>
                <a:gd name="connsiteY126" fmla="*/ 966788 h 1309688"/>
                <a:gd name="connsiteX127" fmla="*/ 781609 w 2636602"/>
                <a:gd name="connsiteY127" fmla="*/ 966788 h 1309688"/>
                <a:gd name="connsiteX128" fmla="*/ 769703 w 2636602"/>
                <a:gd name="connsiteY128" fmla="*/ 976313 h 1309688"/>
                <a:gd name="connsiteX129" fmla="*/ 769703 w 2636602"/>
                <a:gd name="connsiteY129" fmla="*/ 976313 h 1309688"/>
                <a:gd name="connsiteX130" fmla="*/ 800659 w 2636602"/>
                <a:gd name="connsiteY130" fmla="*/ 978694 h 1309688"/>
                <a:gd name="connsiteX131" fmla="*/ 817328 w 2636602"/>
                <a:gd name="connsiteY131" fmla="*/ 990600 h 1309688"/>
                <a:gd name="connsiteX132" fmla="*/ 838759 w 2636602"/>
                <a:gd name="connsiteY132" fmla="*/ 981075 h 1309688"/>
                <a:gd name="connsiteX133" fmla="*/ 838759 w 2636602"/>
                <a:gd name="connsiteY133" fmla="*/ 981075 h 1309688"/>
                <a:gd name="connsiteX134" fmla="*/ 864953 w 2636602"/>
                <a:gd name="connsiteY134" fmla="*/ 983457 h 1309688"/>
                <a:gd name="connsiteX135" fmla="*/ 881622 w 2636602"/>
                <a:gd name="connsiteY135" fmla="*/ 971550 h 1309688"/>
                <a:gd name="connsiteX136" fmla="*/ 910197 w 2636602"/>
                <a:gd name="connsiteY136" fmla="*/ 1009650 h 1309688"/>
                <a:gd name="connsiteX137" fmla="*/ 910197 w 2636602"/>
                <a:gd name="connsiteY137" fmla="*/ 1050132 h 1309688"/>
                <a:gd name="connsiteX138" fmla="*/ 903053 w 2636602"/>
                <a:gd name="connsiteY138" fmla="*/ 1071563 h 1309688"/>
                <a:gd name="connsiteX139" fmla="*/ 881622 w 2636602"/>
                <a:gd name="connsiteY139" fmla="*/ 1092994 h 1309688"/>
                <a:gd name="connsiteX140" fmla="*/ 843522 w 2636602"/>
                <a:gd name="connsiteY140" fmla="*/ 1107282 h 1309688"/>
                <a:gd name="connsiteX141" fmla="*/ 829234 w 2636602"/>
                <a:gd name="connsiteY141" fmla="*/ 1123950 h 1309688"/>
                <a:gd name="connsiteX142" fmla="*/ 812565 w 2636602"/>
                <a:gd name="connsiteY142" fmla="*/ 1145382 h 1309688"/>
                <a:gd name="connsiteX143" fmla="*/ 783990 w 2636602"/>
                <a:gd name="connsiteY143" fmla="*/ 1152525 h 1309688"/>
                <a:gd name="connsiteX144" fmla="*/ 767322 w 2636602"/>
                <a:gd name="connsiteY144" fmla="*/ 1159669 h 1309688"/>
                <a:gd name="connsiteX145" fmla="*/ 753034 w 2636602"/>
                <a:gd name="connsiteY145" fmla="*/ 1162050 h 1309688"/>
                <a:gd name="connsiteX146" fmla="*/ 745890 w 2636602"/>
                <a:gd name="connsiteY146" fmla="*/ 1147763 h 1309688"/>
                <a:gd name="connsiteX147" fmla="*/ 745890 w 2636602"/>
                <a:gd name="connsiteY147" fmla="*/ 1147763 h 1309688"/>
                <a:gd name="connsiteX148" fmla="*/ 736365 w 2636602"/>
                <a:gd name="connsiteY148" fmla="*/ 1173957 h 1309688"/>
                <a:gd name="connsiteX149" fmla="*/ 717315 w 2636602"/>
                <a:gd name="connsiteY149" fmla="*/ 1188244 h 1309688"/>
                <a:gd name="connsiteX150" fmla="*/ 700647 w 2636602"/>
                <a:gd name="connsiteY150" fmla="*/ 1195388 h 1309688"/>
                <a:gd name="connsiteX151" fmla="*/ 700647 w 2636602"/>
                <a:gd name="connsiteY151" fmla="*/ 1173957 h 1309688"/>
                <a:gd name="connsiteX152" fmla="*/ 688740 w 2636602"/>
                <a:gd name="connsiteY152" fmla="*/ 1152525 h 1309688"/>
                <a:gd name="connsiteX153" fmla="*/ 691122 w 2636602"/>
                <a:gd name="connsiteY153" fmla="*/ 1197769 h 1309688"/>
                <a:gd name="connsiteX154" fmla="*/ 679215 w 2636602"/>
                <a:gd name="connsiteY154" fmla="*/ 1214438 h 1309688"/>
                <a:gd name="connsiteX155" fmla="*/ 669690 w 2636602"/>
                <a:gd name="connsiteY155" fmla="*/ 1204913 h 1309688"/>
                <a:gd name="connsiteX156" fmla="*/ 648259 w 2636602"/>
                <a:gd name="connsiteY156" fmla="*/ 1197769 h 1309688"/>
                <a:gd name="connsiteX157" fmla="*/ 631590 w 2636602"/>
                <a:gd name="connsiteY157" fmla="*/ 1193007 h 1309688"/>
                <a:gd name="connsiteX158" fmla="*/ 614922 w 2636602"/>
                <a:gd name="connsiteY158" fmla="*/ 1221582 h 1309688"/>
                <a:gd name="connsiteX159" fmla="*/ 617303 w 2636602"/>
                <a:gd name="connsiteY159" fmla="*/ 1250157 h 1309688"/>
                <a:gd name="connsiteX160" fmla="*/ 605397 w 2636602"/>
                <a:gd name="connsiteY160" fmla="*/ 1273969 h 1309688"/>
                <a:gd name="connsiteX161" fmla="*/ 576822 w 2636602"/>
                <a:gd name="connsiteY161" fmla="*/ 1281113 h 1309688"/>
                <a:gd name="connsiteX162" fmla="*/ 557772 w 2636602"/>
                <a:gd name="connsiteY162" fmla="*/ 1295400 h 1309688"/>
                <a:gd name="connsiteX163" fmla="*/ 514909 w 2636602"/>
                <a:gd name="connsiteY163" fmla="*/ 1309688 h 1309688"/>
                <a:gd name="connsiteX164" fmla="*/ 488715 w 2636602"/>
                <a:gd name="connsiteY164" fmla="*/ 1297782 h 1309688"/>
                <a:gd name="connsiteX165" fmla="*/ 472047 w 2636602"/>
                <a:gd name="connsiteY165" fmla="*/ 1288257 h 1309688"/>
                <a:gd name="connsiteX166" fmla="*/ 452997 w 2636602"/>
                <a:gd name="connsiteY166" fmla="*/ 1283494 h 1309688"/>
                <a:gd name="connsiteX167" fmla="*/ 431565 w 2636602"/>
                <a:gd name="connsiteY167" fmla="*/ 1266825 h 1309688"/>
                <a:gd name="connsiteX168" fmla="*/ 431565 w 2636602"/>
                <a:gd name="connsiteY168" fmla="*/ 1266825 h 1309688"/>
                <a:gd name="connsiteX169" fmla="*/ 431565 w 2636602"/>
                <a:gd name="connsiteY169" fmla="*/ 1266825 h 1309688"/>
                <a:gd name="connsiteX170" fmla="*/ 398228 w 2636602"/>
                <a:gd name="connsiteY170" fmla="*/ 1228725 h 1309688"/>
                <a:gd name="connsiteX171" fmla="*/ 388703 w 2636602"/>
                <a:gd name="connsiteY171" fmla="*/ 1216819 h 1309688"/>
                <a:gd name="connsiteX172" fmla="*/ 379178 w 2636602"/>
                <a:gd name="connsiteY172" fmla="*/ 1219200 h 1309688"/>
                <a:gd name="connsiteX173" fmla="*/ 379178 w 2636602"/>
                <a:gd name="connsiteY173" fmla="*/ 1204913 h 1309688"/>
                <a:gd name="connsiteX174" fmla="*/ 374415 w 2636602"/>
                <a:gd name="connsiteY174" fmla="*/ 1190625 h 1309688"/>
                <a:gd name="connsiteX175" fmla="*/ 357747 w 2636602"/>
                <a:gd name="connsiteY175" fmla="*/ 1195388 h 1309688"/>
                <a:gd name="connsiteX176" fmla="*/ 350603 w 2636602"/>
                <a:gd name="connsiteY176" fmla="*/ 1173957 h 1309688"/>
                <a:gd name="connsiteX177" fmla="*/ 336315 w 2636602"/>
                <a:gd name="connsiteY177" fmla="*/ 1154907 h 1309688"/>
                <a:gd name="connsiteX178" fmla="*/ 350603 w 2636602"/>
                <a:gd name="connsiteY178" fmla="*/ 1143000 h 1309688"/>
                <a:gd name="connsiteX179" fmla="*/ 343459 w 2636602"/>
                <a:gd name="connsiteY179" fmla="*/ 1119188 h 1309688"/>
                <a:gd name="connsiteX180" fmla="*/ 326790 w 2636602"/>
                <a:gd name="connsiteY180" fmla="*/ 1107282 h 1309688"/>
                <a:gd name="connsiteX181" fmla="*/ 333934 w 2636602"/>
                <a:gd name="connsiteY181" fmla="*/ 1090613 h 1309688"/>
                <a:gd name="connsiteX182" fmla="*/ 345840 w 2636602"/>
                <a:gd name="connsiteY182" fmla="*/ 1092994 h 1309688"/>
                <a:gd name="connsiteX183" fmla="*/ 374415 w 2636602"/>
                <a:gd name="connsiteY183" fmla="*/ 1097757 h 1309688"/>
                <a:gd name="connsiteX184" fmla="*/ 372034 w 2636602"/>
                <a:gd name="connsiteY184" fmla="*/ 1073944 h 1309688"/>
                <a:gd name="connsiteX185" fmla="*/ 398228 w 2636602"/>
                <a:gd name="connsiteY185" fmla="*/ 1054894 h 1309688"/>
                <a:gd name="connsiteX186" fmla="*/ 402991 w 2636602"/>
                <a:gd name="connsiteY186" fmla="*/ 997744 h 1309688"/>
                <a:gd name="connsiteX187" fmla="*/ 364890 w 2636602"/>
                <a:gd name="connsiteY187" fmla="*/ 957263 h 1309688"/>
                <a:gd name="connsiteX188" fmla="*/ 345840 w 2636602"/>
                <a:gd name="connsiteY188" fmla="*/ 921544 h 1309688"/>
                <a:gd name="connsiteX189" fmla="*/ 307740 w 2636602"/>
                <a:gd name="connsiteY189" fmla="*/ 888207 h 1309688"/>
                <a:gd name="connsiteX190" fmla="*/ 302978 w 2636602"/>
                <a:gd name="connsiteY190" fmla="*/ 821532 h 1309688"/>
                <a:gd name="connsiteX191" fmla="*/ 322028 w 2636602"/>
                <a:gd name="connsiteY191" fmla="*/ 792957 h 1309688"/>
                <a:gd name="connsiteX192" fmla="*/ 322028 w 2636602"/>
                <a:gd name="connsiteY192" fmla="*/ 792957 h 1309688"/>
                <a:gd name="connsiteX193" fmla="*/ 305359 w 2636602"/>
                <a:gd name="connsiteY193" fmla="*/ 757238 h 1309688"/>
                <a:gd name="connsiteX194" fmla="*/ 283928 w 2636602"/>
                <a:gd name="connsiteY194" fmla="*/ 742950 h 1309688"/>
                <a:gd name="connsiteX195" fmla="*/ 276784 w 2636602"/>
                <a:gd name="connsiteY195" fmla="*/ 726282 h 1309688"/>
                <a:gd name="connsiteX196" fmla="*/ 260115 w 2636602"/>
                <a:gd name="connsiteY196" fmla="*/ 704850 h 1309688"/>
                <a:gd name="connsiteX197" fmla="*/ 241065 w 2636602"/>
                <a:gd name="connsiteY197" fmla="*/ 681038 h 1309688"/>
                <a:gd name="connsiteX198" fmla="*/ 214872 w 2636602"/>
                <a:gd name="connsiteY198" fmla="*/ 671513 h 1309688"/>
                <a:gd name="connsiteX199" fmla="*/ 138672 w 2636602"/>
                <a:gd name="connsiteY199" fmla="*/ 592932 h 1309688"/>
                <a:gd name="connsiteX200" fmla="*/ 71997 w 2636602"/>
                <a:gd name="connsiteY200" fmla="*/ 481013 h 1309688"/>
                <a:gd name="connsiteX201" fmla="*/ 60090 w 2636602"/>
                <a:gd name="connsiteY201" fmla="*/ 423863 h 1309688"/>
                <a:gd name="connsiteX202" fmla="*/ 29134 w 2636602"/>
                <a:gd name="connsiteY202" fmla="*/ 373857 h 1309688"/>
                <a:gd name="connsiteX203" fmla="*/ 29134 w 2636602"/>
                <a:gd name="connsiteY203" fmla="*/ 342900 h 1309688"/>
                <a:gd name="connsiteX204" fmla="*/ 10084 w 2636602"/>
                <a:gd name="connsiteY204" fmla="*/ 292894 h 1309688"/>
                <a:gd name="connsiteX205" fmla="*/ 12465 w 2636602"/>
                <a:gd name="connsiteY205" fmla="*/ 259557 h 1309688"/>
                <a:gd name="connsiteX206" fmla="*/ 5322 w 2636602"/>
                <a:gd name="connsiteY206" fmla="*/ 216694 h 1309688"/>
                <a:gd name="connsiteX207" fmla="*/ 12464 w 2636602"/>
                <a:gd name="connsiteY207" fmla="*/ 190500 h 1309688"/>
                <a:gd name="connsiteX208" fmla="*/ 559 w 2636602"/>
                <a:gd name="connsiteY208" fmla="*/ 69057 h 1309688"/>
                <a:gd name="connsiteX209" fmla="*/ 21991 w 2636602"/>
                <a:gd name="connsiteY209" fmla="*/ 0 h 1309688"/>
                <a:gd name="connsiteX210" fmla="*/ 2605647 w 2636602"/>
                <a:gd name="connsiteY210" fmla="*/ 4763 h 1309688"/>
                <a:gd name="connsiteX211" fmla="*/ 2636602 w 2636602"/>
                <a:gd name="connsiteY211" fmla="*/ 881062 h 1309688"/>
                <a:gd name="connsiteX0" fmla="*/ 2636245 w 2636245"/>
                <a:gd name="connsiteY0" fmla="*/ 881062 h 1309688"/>
                <a:gd name="connsiteX1" fmla="*/ 2033790 w 2636245"/>
                <a:gd name="connsiteY1" fmla="*/ 962025 h 1309688"/>
                <a:gd name="connsiteX2" fmla="*/ 1995690 w 2636245"/>
                <a:gd name="connsiteY2" fmla="*/ 931069 h 1309688"/>
                <a:gd name="connsiteX3" fmla="*/ 1962352 w 2636245"/>
                <a:gd name="connsiteY3" fmla="*/ 902494 h 1309688"/>
                <a:gd name="connsiteX4" fmla="*/ 1921871 w 2636245"/>
                <a:gd name="connsiteY4" fmla="*/ 881063 h 1309688"/>
                <a:gd name="connsiteX5" fmla="*/ 1905202 w 2636245"/>
                <a:gd name="connsiteY5" fmla="*/ 876300 h 1309688"/>
                <a:gd name="connsiteX6" fmla="*/ 1905202 w 2636245"/>
                <a:gd name="connsiteY6" fmla="*/ 876300 h 1309688"/>
                <a:gd name="connsiteX7" fmla="*/ 1933777 w 2636245"/>
                <a:gd name="connsiteY7" fmla="*/ 869157 h 1309688"/>
                <a:gd name="connsiteX8" fmla="*/ 1952827 w 2636245"/>
                <a:gd name="connsiteY8" fmla="*/ 862013 h 1309688"/>
                <a:gd name="connsiteX9" fmla="*/ 1933777 w 2636245"/>
                <a:gd name="connsiteY9" fmla="*/ 852488 h 1309688"/>
                <a:gd name="connsiteX10" fmla="*/ 1900440 w 2636245"/>
                <a:gd name="connsiteY10" fmla="*/ 842963 h 1309688"/>
                <a:gd name="connsiteX11" fmla="*/ 1871865 w 2636245"/>
                <a:gd name="connsiteY11" fmla="*/ 828675 h 1309688"/>
                <a:gd name="connsiteX12" fmla="*/ 1840908 w 2636245"/>
                <a:gd name="connsiteY12" fmla="*/ 812007 h 1309688"/>
                <a:gd name="connsiteX13" fmla="*/ 1819477 w 2636245"/>
                <a:gd name="connsiteY13" fmla="*/ 797719 h 1309688"/>
                <a:gd name="connsiteX14" fmla="*/ 1814715 w 2636245"/>
                <a:gd name="connsiteY14" fmla="*/ 778669 h 1309688"/>
                <a:gd name="connsiteX15" fmla="*/ 1843290 w 2636245"/>
                <a:gd name="connsiteY15" fmla="*/ 788194 h 1309688"/>
                <a:gd name="connsiteX16" fmla="*/ 1843290 w 2636245"/>
                <a:gd name="connsiteY16" fmla="*/ 788194 h 1309688"/>
                <a:gd name="connsiteX17" fmla="*/ 1871865 w 2636245"/>
                <a:gd name="connsiteY17" fmla="*/ 790575 h 1309688"/>
                <a:gd name="connsiteX18" fmla="*/ 1917108 w 2636245"/>
                <a:gd name="connsiteY18" fmla="*/ 800100 h 1309688"/>
                <a:gd name="connsiteX19" fmla="*/ 1917108 w 2636245"/>
                <a:gd name="connsiteY19" fmla="*/ 800100 h 1309688"/>
                <a:gd name="connsiteX20" fmla="*/ 1898058 w 2636245"/>
                <a:gd name="connsiteY20" fmla="*/ 769144 h 1309688"/>
                <a:gd name="connsiteX21" fmla="*/ 1862340 w 2636245"/>
                <a:gd name="connsiteY21" fmla="*/ 776288 h 1309688"/>
                <a:gd name="connsiteX22" fmla="*/ 1838527 w 2636245"/>
                <a:gd name="connsiteY22" fmla="*/ 769144 h 1309688"/>
                <a:gd name="connsiteX23" fmla="*/ 1812333 w 2636245"/>
                <a:gd name="connsiteY23" fmla="*/ 766763 h 1309688"/>
                <a:gd name="connsiteX24" fmla="*/ 1786140 w 2636245"/>
                <a:gd name="connsiteY24" fmla="*/ 776288 h 1309688"/>
                <a:gd name="connsiteX25" fmla="*/ 1757565 w 2636245"/>
                <a:gd name="connsiteY25" fmla="*/ 783432 h 1309688"/>
                <a:gd name="connsiteX26" fmla="*/ 1728990 w 2636245"/>
                <a:gd name="connsiteY26" fmla="*/ 783432 h 1309688"/>
                <a:gd name="connsiteX27" fmla="*/ 1702796 w 2636245"/>
                <a:gd name="connsiteY27" fmla="*/ 769144 h 1309688"/>
                <a:gd name="connsiteX28" fmla="*/ 1678983 w 2636245"/>
                <a:gd name="connsiteY28" fmla="*/ 781050 h 1309688"/>
                <a:gd name="connsiteX29" fmla="*/ 1664696 w 2636245"/>
                <a:gd name="connsiteY29" fmla="*/ 776288 h 1309688"/>
                <a:gd name="connsiteX30" fmla="*/ 1628977 w 2636245"/>
                <a:gd name="connsiteY30" fmla="*/ 783432 h 1309688"/>
                <a:gd name="connsiteX31" fmla="*/ 1593258 w 2636245"/>
                <a:gd name="connsiteY31" fmla="*/ 783432 h 1309688"/>
                <a:gd name="connsiteX32" fmla="*/ 1569446 w 2636245"/>
                <a:gd name="connsiteY32" fmla="*/ 778669 h 1309688"/>
                <a:gd name="connsiteX33" fmla="*/ 1548015 w 2636245"/>
                <a:gd name="connsiteY33" fmla="*/ 764382 h 1309688"/>
                <a:gd name="connsiteX34" fmla="*/ 1548015 w 2636245"/>
                <a:gd name="connsiteY34" fmla="*/ 750094 h 1309688"/>
                <a:gd name="connsiteX35" fmla="*/ 1524202 w 2636245"/>
                <a:gd name="connsiteY35" fmla="*/ 785813 h 1309688"/>
                <a:gd name="connsiteX36" fmla="*/ 1528965 w 2636245"/>
                <a:gd name="connsiteY36" fmla="*/ 807244 h 1309688"/>
                <a:gd name="connsiteX37" fmla="*/ 1533727 w 2636245"/>
                <a:gd name="connsiteY37" fmla="*/ 823913 h 1309688"/>
                <a:gd name="connsiteX38" fmla="*/ 1578971 w 2636245"/>
                <a:gd name="connsiteY38" fmla="*/ 809625 h 1309688"/>
                <a:gd name="connsiteX39" fmla="*/ 1614690 w 2636245"/>
                <a:gd name="connsiteY39" fmla="*/ 807244 h 1309688"/>
                <a:gd name="connsiteX40" fmla="*/ 1655171 w 2636245"/>
                <a:gd name="connsiteY40" fmla="*/ 800100 h 1309688"/>
                <a:gd name="connsiteX41" fmla="*/ 1676602 w 2636245"/>
                <a:gd name="connsiteY41" fmla="*/ 800100 h 1309688"/>
                <a:gd name="connsiteX42" fmla="*/ 1702796 w 2636245"/>
                <a:gd name="connsiteY42" fmla="*/ 797719 h 1309688"/>
                <a:gd name="connsiteX43" fmla="*/ 1728990 w 2636245"/>
                <a:gd name="connsiteY43" fmla="*/ 814388 h 1309688"/>
                <a:gd name="connsiteX44" fmla="*/ 1750421 w 2636245"/>
                <a:gd name="connsiteY44" fmla="*/ 814388 h 1309688"/>
                <a:gd name="connsiteX45" fmla="*/ 1781377 w 2636245"/>
                <a:gd name="connsiteY45" fmla="*/ 823913 h 1309688"/>
                <a:gd name="connsiteX46" fmla="*/ 1795665 w 2636245"/>
                <a:gd name="connsiteY46" fmla="*/ 833438 h 1309688"/>
                <a:gd name="connsiteX47" fmla="*/ 1795665 w 2636245"/>
                <a:gd name="connsiteY47" fmla="*/ 852488 h 1309688"/>
                <a:gd name="connsiteX48" fmla="*/ 1724227 w 2636245"/>
                <a:gd name="connsiteY48" fmla="*/ 850107 h 1309688"/>
                <a:gd name="connsiteX49" fmla="*/ 1636121 w 2636245"/>
                <a:gd name="connsiteY49" fmla="*/ 859632 h 1309688"/>
                <a:gd name="connsiteX50" fmla="*/ 1550396 w 2636245"/>
                <a:gd name="connsiteY50" fmla="*/ 866775 h 1309688"/>
                <a:gd name="connsiteX51" fmla="*/ 1440858 w 2636245"/>
                <a:gd name="connsiteY51" fmla="*/ 890588 h 1309688"/>
                <a:gd name="connsiteX52" fmla="*/ 1340846 w 2636245"/>
                <a:gd name="connsiteY52" fmla="*/ 919163 h 1309688"/>
                <a:gd name="connsiteX53" fmla="*/ 1252740 w 2636245"/>
                <a:gd name="connsiteY53" fmla="*/ 962025 h 1309688"/>
                <a:gd name="connsiteX54" fmla="*/ 1193208 w 2636245"/>
                <a:gd name="connsiteY54" fmla="*/ 995363 h 1309688"/>
                <a:gd name="connsiteX55" fmla="*/ 1114627 w 2636245"/>
                <a:gd name="connsiteY55" fmla="*/ 1021557 h 1309688"/>
                <a:gd name="connsiteX56" fmla="*/ 1026521 w 2636245"/>
                <a:gd name="connsiteY56" fmla="*/ 1052513 h 1309688"/>
                <a:gd name="connsiteX57" fmla="*/ 993183 w 2636245"/>
                <a:gd name="connsiteY57" fmla="*/ 1064419 h 1309688"/>
                <a:gd name="connsiteX58" fmla="*/ 971752 w 2636245"/>
                <a:gd name="connsiteY58" fmla="*/ 1057275 h 1309688"/>
                <a:gd name="connsiteX59" fmla="*/ 981277 w 2636245"/>
                <a:gd name="connsiteY59" fmla="*/ 1033463 h 1309688"/>
                <a:gd name="connsiteX60" fmla="*/ 995565 w 2636245"/>
                <a:gd name="connsiteY60" fmla="*/ 1016794 h 1309688"/>
                <a:gd name="connsiteX61" fmla="*/ 1007471 w 2636245"/>
                <a:gd name="connsiteY61" fmla="*/ 997744 h 1309688"/>
                <a:gd name="connsiteX62" fmla="*/ 1007471 w 2636245"/>
                <a:gd name="connsiteY62" fmla="*/ 997744 h 1309688"/>
                <a:gd name="connsiteX63" fmla="*/ 1038427 w 2636245"/>
                <a:gd name="connsiteY63" fmla="*/ 976313 h 1309688"/>
                <a:gd name="connsiteX64" fmla="*/ 1059858 w 2636245"/>
                <a:gd name="connsiteY64" fmla="*/ 983457 h 1309688"/>
                <a:gd name="connsiteX65" fmla="*/ 1069383 w 2636245"/>
                <a:gd name="connsiteY65" fmla="*/ 1012032 h 1309688"/>
                <a:gd name="connsiteX66" fmla="*/ 1086052 w 2636245"/>
                <a:gd name="connsiteY66" fmla="*/ 1009650 h 1309688"/>
                <a:gd name="connsiteX67" fmla="*/ 1083671 w 2636245"/>
                <a:gd name="connsiteY67" fmla="*/ 990600 h 1309688"/>
                <a:gd name="connsiteX68" fmla="*/ 1083671 w 2636245"/>
                <a:gd name="connsiteY68" fmla="*/ 990600 h 1309688"/>
                <a:gd name="connsiteX69" fmla="*/ 1093196 w 2636245"/>
                <a:gd name="connsiteY69" fmla="*/ 962025 h 1309688"/>
                <a:gd name="connsiteX70" fmla="*/ 1112246 w 2636245"/>
                <a:gd name="connsiteY70" fmla="*/ 952500 h 1309688"/>
                <a:gd name="connsiteX71" fmla="*/ 1090815 w 2636245"/>
                <a:gd name="connsiteY71" fmla="*/ 954882 h 1309688"/>
                <a:gd name="connsiteX72" fmla="*/ 1047952 w 2636245"/>
                <a:gd name="connsiteY72" fmla="*/ 964407 h 1309688"/>
                <a:gd name="connsiteX73" fmla="*/ 1026521 w 2636245"/>
                <a:gd name="connsiteY73" fmla="*/ 957263 h 1309688"/>
                <a:gd name="connsiteX74" fmla="*/ 997946 w 2636245"/>
                <a:gd name="connsiteY74" fmla="*/ 957263 h 1309688"/>
                <a:gd name="connsiteX75" fmla="*/ 988421 w 2636245"/>
                <a:gd name="connsiteY75" fmla="*/ 947738 h 1309688"/>
                <a:gd name="connsiteX76" fmla="*/ 1012233 w 2636245"/>
                <a:gd name="connsiteY76" fmla="*/ 935832 h 1309688"/>
                <a:gd name="connsiteX77" fmla="*/ 1062240 w 2636245"/>
                <a:gd name="connsiteY77" fmla="*/ 923925 h 1309688"/>
                <a:gd name="connsiteX78" fmla="*/ 1093196 w 2636245"/>
                <a:gd name="connsiteY78" fmla="*/ 916782 h 1309688"/>
                <a:gd name="connsiteX79" fmla="*/ 1117008 w 2636245"/>
                <a:gd name="connsiteY79" fmla="*/ 900113 h 1309688"/>
                <a:gd name="connsiteX80" fmla="*/ 1195590 w 2636245"/>
                <a:gd name="connsiteY80" fmla="*/ 883444 h 1309688"/>
                <a:gd name="connsiteX81" fmla="*/ 1214640 w 2636245"/>
                <a:gd name="connsiteY81" fmla="*/ 871538 h 1309688"/>
                <a:gd name="connsiteX82" fmla="*/ 1183683 w 2636245"/>
                <a:gd name="connsiteY82" fmla="*/ 866775 h 1309688"/>
                <a:gd name="connsiteX83" fmla="*/ 1114627 w 2636245"/>
                <a:gd name="connsiteY83" fmla="*/ 883444 h 1309688"/>
                <a:gd name="connsiteX84" fmla="*/ 1071765 w 2636245"/>
                <a:gd name="connsiteY84" fmla="*/ 895350 h 1309688"/>
                <a:gd name="connsiteX85" fmla="*/ 1047952 w 2636245"/>
                <a:gd name="connsiteY85" fmla="*/ 912019 h 1309688"/>
                <a:gd name="connsiteX86" fmla="*/ 1005090 w 2636245"/>
                <a:gd name="connsiteY86" fmla="*/ 919163 h 1309688"/>
                <a:gd name="connsiteX87" fmla="*/ 983658 w 2636245"/>
                <a:gd name="connsiteY87" fmla="*/ 914400 h 1309688"/>
                <a:gd name="connsiteX88" fmla="*/ 959846 w 2636245"/>
                <a:gd name="connsiteY88" fmla="*/ 919163 h 1309688"/>
                <a:gd name="connsiteX89" fmla="*/ 940796 w 2636245"/>
                <a:gd name="connsiteY89" fmla="*/ 904875 h 1309688"/>
                <a:gd name="connsiteX90" fmla="*/ 919365 w 2636245"/>
                <a:gd name="connsiteY90" fmla="*/ 897732 h 1309688"/>
                <a:gd name="connsiteX91" fmla="*/ 888408 w 2636245"/>
                <a:gd name="connsiteY91" fmla="*/ 897732 h 1309688"/>
                <a:gd name="connsiteX92" fmla="*/ 869358 w 2636245"/>
                <a:gd name="connsiteY92" fmla="*/ 904875 h 1309688"/>
                <a:gd name="connsiteX93" fmla="*/ 869358 w 2636245"/>
                <a:gd name="connsiteY93" fmla="*/ 885825 h 1309688"/>
                <a:gd name="connsiteX94" fmla="*/ 862215 w 2636245"/>
                <a:gd name="connsiteY94" fmla="*/ 859632 h 1309688"/>
                <a:gd name="connsiteX95" fmla="*/ 855071 w 2636245"/>
                <a:gd name="connsiteY95" fmla="*/ 828675 h 1309688"/>
                <a:gd name="connsiteX96" fmla="*/ 859833 w 2636245"/>
                <a:gd name="connsiteY96" fmla="*/ 800100 h 1309688"/>
                <a:gd name="connsiteX97" fmla="*/ 874121 w 2636245"/>
                <a:gd name="connsiteY97" fmla="*/ 778669 h 1309688"/>
                <a:gd name="connsiteX98" fmla="*/ 843165 w 2636245"/>
                <a:gd name="connsiteY98" fmla="*/ 804863 h 1309688"/>
                <a:gd name="connsiteX99" fmla="*/ 816971 w 2636245"/>
                <a:gd name="connsiteY99" fmla="*/ 804863 h 1309688"/>
                <a:gd name="connsiteX100" fmla="*/ 783633 w 2636245"/>
                <a:gd name="connsiteY100" fmla="*/ 807244 h 1309688"/>
                <a:gd name="connsiteX101" fmla="*/ 755058 w 2636245"/>
                <a:gd name="connsiteY101" fmla="*/ 800100 h 1309688"/>
                <a:gd name="connsiteX102" fmla="*/ 731246 w 2636245"/>
                <a:gd name="connsiteY102" fmla="*/ 778669 h 1309688"/>
                <a:gd name="connsiteX103" fmla="*/ 707433 w 2636245"/>
                <a:gd name="connsiteY103" fmla="*/ 771525 h 1309688"/>
                <a:gd name="connsiteX104" fmla="*/ 662190 w 2636245"/>
                <a:gd name="connsiteY104" fmla="*/ 778669 h 1309688"/>
                <a:gd name="connsiteX105" fmla="*/ 619327 w 2636245"/>
                <a:gd name="connsiteY105" fmla="*/ 785813 h 1309688"/>
                <a:gd name="connsiteX106" fmla="*/ 574083 w 2636245"/>
                <a:gd name="connsiteY106" fmla="*/ 792957 h 1309688"/>
                <a:gd name="connsiteX107" fmla="*/ 555033 w 2636245"/>
                <a:gd name="connsiteY107" fmla="*/ 781050 h 1309688"/>
                <a:gd name="connsiteX108" fmla="*/ 550271 w 2636245"/>
                <a:gd name="connsiteY108" fmla="*/ 764382 h 1309688"/>
                <a:gd name="connsiteX109" fmla="*/ 540746 w 2636245"/>
                <a:gd name="connsiteY109" fmla="*/ 740569 h 1309688"/>
                <a:gd name="connsiteX110" fmla="*/ 540746 w 2636245"/>
                <a:gd name="connsiteY110" fmla="*/ 740569 h 1309688"/>
                <a:gd name="connsiteX111" fmla="*/ 545508 w 2636245"/>
                <a:gd name="connsiteY111" fmla="*/ 792957 h 1309688"/>
                <a:gd name="connsiteX112" fmla="*/ 559796 w 2636245"/>
                <a:gd name="connsiteY112" fmla="*/ 809625 h 1309688"/>
                <a:gd name="connsiteX113" fmla="*/ 609802 w 2636245"/>
                <a:gd name="connsiteY113" fmla="*/ 814388 h 1309688"/>
                <a:gd name="connsiteX114" fmla="*/ 659808 w 2636245"/>
                <a:gd name="connsiteY114" fmla="*/ 802482 h 1309688"/>
                <a:gd name="connsiteX115" fmla="*/ 693146 w 2636245"/>
                <a:gd name="connsiteY115" fmla="*/ 797719 h 1309688"/>
                <a:gd name="connsiteX116" fmla="*/ 724102 w 2636245"/>
                <a:gd name="connsiteY116" fmla="*/ 804863 h 1309688"/>
                <a:gd name="connsiteX117" fmla="*/ 740771 w 2636245"/>
                <a:gd name="connsiteY117" fmla="*/ 831057 h 1309688"/>
                <a:gd name="connsiteX118" fmla="*/ 766965 w 2636245"/>
                <a:gd name="connsiteY118" fmla="*/ 831057 h 1309688"/>
                <a:gd name="connsiteX119" fmla="*/ 802683 w 2636245"/>
                <a:gd name="connsiteY119" fmla="*/ 826294 h 1309688"/>
                <a:gd name="connsiteX120" fmla="*/ 831258 w 2636245"/>
                <a:gd name="connsiteY120" fmla="*/ 835819 h 1309688"/>
                <a:gd name="connsiteX121" fmla="*/ 838402 w 2636245"/>
                <a:gd name="connsiteY121" fmla="*/ 881063 h 1309688"/>
                <a:gd name="connsiteX122" fmla="*/ 850308 w 2636245"/>
                <a:gd name="connsiteY122" fmla="*/ 919163 h 1309688"/>
                <a:gd name="connsiteX123" fmla="*/ 850308 w 2636245"/>
                <a:gd name="connsiteY123" fmla="*/ 935832 h 1309688"/>
                <a:gd name="connsiteX124" fmla="*/ 840783 w 2636245"/>
                <a:gd name="connsiteY124" fmla="*/ 952500 h 1309688"/>
                <a:gd name="connsiteX125" fmla="*/ 824115 w 2636245"/>
                <a:gd name="connsiteY125" fmla="*/ 962025 h 1309688"/>
                <a:gd name="connsiteX126" fmla="*/ 802683 w 2636245"/>
                <a:gd name="connsiteY126" fmla="*/ 966788 h 1309688"/>
                <a:gd name="connsiteX127" fmla="*/ 781252 w 2636245"/>
                <a:gd name="connsiteY127" fmla="*/ 966788 h 1309688"/>
                <a:gd name="connsiteX128" fmla="*/ 769346 w 2636245"/>
                <a:gd name="connsiteY128" fmla="*/ 976313 h 1309688"/>
                <a:gd name="connsiteX129" fmla="*/ 769346 w 2636245"/>
                <a:gd name="connsiteY129" fmla="*/ 976313 h 1309688"/>
                <a:gd name="connsiteX130" fmla="*/ 800302 w 2636245"/>
                <a:gd name="connsiteY130" fmla="*/ 978694 h 1309688"/>
                <a:gd name="connsiteX131" fmla="*/ 816971 w 2636245"/>
                <a:gd name="connsiteY131" fmla="*/ 990600 h 1309688"/>
                <a:gd name="connsiteX132" fmla="*/ 838402 w 2636245"/>
                <a:gd name="connsiteY132" fmla="*/ 981075 h 1309688"/>
                <a:gd name="connsiteX133" fmla="*/ 838402 w 2636245"/>
                <a:gd name="connsiteY133" fmla="*/ 981075 h 1309688"/>
                <a:gd name="connsiteX134" fmla="*/ 864596 w 2636245"/>
                <a:gd name="connsiteY134" fmla="*/ 983457 h 1309688"/>
                <a:gd name="connsiteX135" fmla="*/ 881265 w 2636245"/>
                <a:gd name="connsiteY135" fmla="*/ 971550 h 1309688"/>
                <a:gd name="connsiteX136" fmla="*/ 909840 w 2636245"/>
                <a:gd name="connsiteY136" fmla="*/ 1009650 h 1309688"/>
                <a:gd name="connsiteX137" fmla="*/ 909840 w 2636245"/>
                <a:gd name="connsiteY137" fmla="*/ 1050132 h 1309688"/>
                <a:gd name="connsiteX138" fmla="*/ 902696 w 2636245"/>
                <a:gd name="connsiteY138" fmla="*/ 1071563 h 1309688"/>
                <a:gd name="connsiteX139" fmla="*/ 881265 w 2636245"/>
                <a:gd name="connsiteY139" fmla="*/ 1092994 h 1309688"/>
                <a:gd name="connsiteX140" fmla="*/ 843165 w 2636245"/>
                <a:gd name="connsiteY140" fmla="*/ 1107282 h 1309688"/>
                <a:gd name="connsiteX141" fmla="*/ 828877 w 2636245"/>
                <a:gd name="connsiteY141" fmla="*/ 1123950 h 1309688"/>
                <a:gd name="connsiteX142" fmla="*/ 812208 w 2636245"/>
                <a:gd name="connsiteY142" fmla="*/ 1145382 h 1309688"/>
                <a:gd name="connsiteX143" fmla="*/ 783633 w 2636245"/>
                <a:gd name="connsiteY143" fmla="*/ 1152525 h 1309688"/>
                <a:gd name="connsiteX144" fmla="*/ 766965 w 2636245"/>
                <a:gd name="connsiteY144" fmla="*/ 1159669 h 1309688"/>
                <a:gd name="connsiteX145" fmla="*/ 752677 w 2636245"/>
                <a:gd name="connsiteY145" fmla="*/ 1162050 h 1309688"/>
                <a:gd name="connsiteX146" fmla="*/ 745533 w 2636245"/>
                <a:gd name="connsiteY146" fmla="*/ 1147763 h 1309688"/>
                <a:gd name="connsiteX147" fmla="*/ 745533 w 2636245"/>
                <a:gd name="connsiteY147" fmla="*/ 1147763 h 1309688"/>
                <a:gd name="connsiteX148" fmla="*/ 736008 w 2636245"/>
                <a:gd name="connsiteY148" fmla="*/ 1173957 h 1309688"/>
                <a:gd name="connsiteX149" fmla="*/ 716958 w 2636245"/>
                <a:gd name="connsiteY149" fmla="*/ 1188244 h 1309688"/>
                <a:gd name="connsiteX150" fmla="*/ 700290 w 2636245"/>
                <a:gd name="connsiteY150" fmla="*/ 1195388 h 1309688"/>
                <a:gd name="connsiteX151" fmla="*/ 700290 w 2636245"/>
                <a:gd name="connsiteY151" fmla="*/ 1173957 h 1309688"/>
                <a:gd name="connsiteX152" fmla="*/ 688383 w 2636245"/>
                <a:gd name="connsiteY152" fmla="*/ 1152525 h 1309688"/>
                <a:gd name="connsiteX153" fmla="*/ 690765 w 2636245"/>
                <a:gd name="connsiteY153" fmla="*/ 1197769 h 1309688"/>
                <a:gd name="connsiteX154" fmla="*/ 678858 w 2636245"/>
                <a:gd name="connsiteY154" fmla="*/ 1214438 h 1309688"/>
                <a:gd name="connsiteX155" fmla="*/ 669333 w 2636245"/>
                <a:gd name="connsiteY155" fmla="*/ 1204913 h 1309688"/>
                <a:gd name="connsiteX156" fmla="*/ 647902 w 2636245"/>
                <a:gd name="connsiteY156" fmla="*/ 1197769 h 1309688"/>
                <a:gd name="connsiteX157" fmla="*/ 631233 w 2636245"/>
                <a:gd name="connsiteY157" fmla="*/ 1193007 h 1309688"/>
                <a:gd name="connsiteX158" fmla="*/ 614565 w 2636245"/>
                <a:gd name="connsiteY158" fmla="*/ 1221582 h 1309688"/>
                <a:gd name="connsiteX159" fmla="*/ 616946 w 2636245"/>
                <a:gd name="connsiteY159" fmla="*/ 1250157 h 1309688"/>
                <a:gd name="connsiteX160" fmla="*/ 605040 w 2636245"/>
                <a:gd name="connsiteY160" fmla="*/ 1273969 h 1309688"/>
                <a:gd name="connsiteX161" fmla="*/ 576465 w 2636245"/>
                <a:gd name="connsiteY161" fmla="*/ 1281113 h 1309688"/>
                <a:gd name="connsiteX162" fmla="*/ 557415 w 2636245"/>
                <a:gd name="connsiteY162" fmla="*/ 1295400 h 1309688"/>
                <a:gd name="connsiteX163" fmla="*/ 514552 w 2636245"/>
                <a:gd name="connsiteY163" fmla="*/ 1309688 h 1309688"/>
                <a:gd name="connsiteX164" fmla="*/ 488358 w 2636245"/>
                <a:gd name="connsiteY164" fmla="*/ 1297782 h 1309688"/>
                <a:gd name="connsiteX165" fmla="*/ 471690 w 2636245"/>
                <a:gd name="connsiteY165" fmla="*/ 1288257 h 1309688"/>
                <a:gd name="connsiteX166" fmla="*/ 452640 w 2636245"/>
                <a:gd name="connsiteY166" fmla="*/ 1283494 h 1309688"/>
                <a:gd name="connsiteX167" fmla="*/ 431208 w 2636245"/>
                <a:gd name="connsiteY167" fmla="*/ 1266825 h 1309688"/>
                <a:gd name="connsiteX168" fmla="*/ 431208 w 2636245"/>
                <a:gd name="connsiteY168" fmla="*/ 1266825 h 1309688"/>
                <a:gd name="connsiteX169" fmla="*/ 431208 w 2636245"/>
                <a:gd name="connsiteY169" fmla="*/ 1266825 h 1309688"/>
                <a:gd name="connsiteX170" fmla="*/ 397871 w 2636245"/>
                <a:gd name="connsiteY170" fmla="*/ 1228725 h 1309688"/>
                <a:gd name="connsiteX171" fmla="*/ 388346 w 2636245"/>
                <a:gd name="connsiteY171" fmla="*/ 1216819 h 1309688"/>
                <a:gd name="connsiteX172" fmla="*/ 378821 w 2636245"/>
                <a:gd name="connsiteY172" fmla="*/ 1219200 h 1309688"/>
                <a:gd name="connsiteX173" fmla="*/ 378821 w 2636245"/>
                <a:gd name="connsiteY173" fmla="*/ 1204913 h 1309688"/>
                <a:gd name="connsiteX174" fmla="*/ 374058 w 2636245"/>
                <a:gd name="connsiteY174" fmla="*/ 1190625 h 1309688"/>
                <a:gd name="connsiteX175" fmla="*/ 357390 w 2636245"/>
                <a:gd name="connsiteY175" fmla="*/ 1195388 h 1309688"/>
                <a:gd name="connsiteX176" fmla="*/ 350246 w 2636245"/>
                <a:gd name="connsiteY176" fmla="*/ 1173957 h 1309688"/>
                <a:gd name="connsiteX177" fmla="*/ 335958 w 2636245"/>
                <a:gd name="connsiteY177" fmla="*/ 1154907 h 1309688"/>
                <a:gd name="connsiteX178" fmla="*/ 350246 w 2636245"/>
                <a:gd name="connsiteY178" fmla="*/ 1143000 h 1309688"/>
                <a:gd name="connsiteX179" fmla="*/ 343102 w 2636245"/>
                <a:gd name="connsiteY179" fmla="*/ 1119188 h 1309688"/>
                <a:gd name="connsiteX180" fmla="*/ 326433 w 2636245"/>
                <a:gd name="connsiteY180" fmla="*/ 1107282 h 1309688"/>
                <a:gd name="connsiteX181" fmla="*/ 333577 w 2636245"/>
                <a:gd name="connsiteY181" fmla="*/ 1090613 h 1309688"/>
                <a:gd name="connsiteX182" fmla="*/ 345483 w 2636245"/>
                <a:gd name="connsiteY182" fmla="*/ 1092994 h 1309688"/>
                <a:gd name="connsiteX183" fmla="*/ 374058 w 2636245"/>
                <a:gd name="connsiteY183" fmla="*/ 1097757 h 1309688"/>
                <a:gd name="connsiteX184" fmla="*/ 371677 w 2636245"/>
                <a:gd name="connsiteY184" fmla="*/ 1073944 h 1309688"/>
                <a:gd name="connsiteX185" fmla="*/ 397871 w 2636245"/>
                <a:gd name="connsiteY185" fmla="*/ 1054894 h 1309688"/>
                <a:gd name="connsiteX186" fmla="*/ 402634 w 2636245"/>
                <a:gd name="connsiteY186" fmla="*/ 997744 h 1309688"/>
                <a:gd name="connsiteX187" fmla="*/ 364533 w 2636245"/>
                <a:gd name="connsiteY187" fmla="*/ 957263 h 1309688"/>
                <a:gd name="connsiteX188" fmla="*/ 345483 w 2636245"/>
                <a:gd name="connsiteY188" fmla="*/ 921544 h 1309688"/>
                <a:gd name="connsiteX189" fmla="*/ 307383 w 2636245"/>
                <a:gd name="connsiteY189" fmla="*/ 888207 h 1309688"/>
                <a:gd name="connsiteX190" fmla="*/ 302621 w 2636245"/>
                <a:gd name="connsiteY190" fmla="*/ 821532 h 1309688"/>
                <a:gd name="connsiteX191" fmla="*/ 321671 w 2636245"/>
                <a:gd name="connsiteY191" fmla="*/ 792957 h 1309688"/>
                <a:gd name="connsiteX192" fmla="*/ 321671 w 2636245"/>
                <a:gd name="connsiteY192" fmla="*/ 792957 h 1309688"/>
                <a:gd name="connsiteX193" fmla="*/ 305002 w 2636245"/>
                <a:gd name="connsiteY193" fmla="*/ 757238 h 1309688"/>
                <a:gd name="connsiteX194" fmla="*/ 283571 w 2636245"/>
                <a:gd name="connsiteY194" fmla="*/ 742950 h 1309688"/>
                <a:gd name="connsiteX195" fmla="*/ 276427 w 2636245"/>
                <a:gd name="connsiteY195" fmla="*/ 726282 h 1309688"/>
                <a:gd name="connsiteX196" fmla="*/ 259758 w 2636245"/>
                <a:gd name="connsiteY196" fmla="*/ 704850 h 1309688"/>
                <a:gd name="connsiteX197" fmla="*/ 240708 w 2636245"/>
                <a:gd name="connsiteY197" fmla="*/ 681038 h 1309688"/>
                <a:gd name="connsiteX198" fmla="*/ 214515 w 2636245"/>
                <a:gd name="connsiteY198" fmla="*/ 671513 h 1309688"/>
                <a:gd name="connsiteX199" fmla="*/ 138315 w 2636245"/>
                <a:gd name="connsiteY199" fmla="*/ 592932 h 1309688"/>
                <a:gd name="connsiteX200" fmla="*/ 71640 w 2636245"/>
                <a:gd name="connsiteY200" fmla="*/ 481013 h 1309688"/>
                <a:gd name="connsiteX201" fmla="*/ 59733 w 2636245"/>
                <a:gd name="connsiteY201" fmla="*/ 423863 h 1309688"/>
                <a:gd name="connsiteX202" fmla="*/ 28777 w 2636245"/>
                <a:gd name="connsiteY202" fmla="*/ 373857 h 1309688"/>
                <a:gd name="connsiteX203" fmla="*/ 28777 w 2636245"/>
                <a:gd name="connsiteY203" fmla="*/ 342900 h 1309688"/>
                <a:gd name="connsiteX204" fmla="*/ 9727 w 2636245"/>
                <a:gd name="connsiteY204" fmla="*/ 292894 h 1309688"/>
                <a:gd name="connsiteX205" fmla="*/ 12108 w 2636245"/>
                <a:gd name="connsiteY205" fmla="*/ 259557 h 1309688"/>
                <a:gd name="connsiteX206" fmla="*/ 4965 w 2636245"/>
                <a:gd name="connsiteY206" fmla="*/ 216694 h 1309688"/>
                <a:gd name="connsiteX207" fmla="*/ 12107 w 2636245"/>
                <a:gd name="connsiteY207" fmla="*/ 190500 h 1309688"/>
                <a:gd name="connsiteX208" fmla="*/ 19251 w 2636245"/>
                <a:gd name="connsiteY208" fmla="*/ 154782 h 1309688"/>
                <a:gd name="connsiteX209" fmla="*/ 202 w 2636245"/>
                <a:gd name="connsiteY209" fmla="*/ 69057 h 1309688"/>
                <a:gd name="connsiteX210" fmla="*/ 21634 w 2636245"/>
                <a:gd name="connsiteY210" fmla="*/ 0 h 1309688"/>
                <a:gd name="connsiteX211" fmla="*/ 2605290 w 2636245"/>
                <a:gd name="connsiteY211" fmla="*/ 4763 h 1309688"/>
                <a:gd name="connsiteX212" fmla="*/ 2636245 w 2636245"/>
                <a:gd name="connsiteY212" fmla="*/ 881062 h 1309688"/>
                <a:gd name="connsiteX0" fmla="*/ 2636449 w 2636449"/>
                <a:gd name="connsiteY0" fmla="*/ 881062 h 1309688"/>
                <a:gd name="connsiteX1" fmla="*/ 2033994 w 2636449"/>
                <a:gd name="connsiteY1" fmla="*/ 962025 h 1309688"/>
                <a:gd name="connsiteX2" fmla="*/ 1995894 w 2636449"/>
                <a:gd name="connsiteY2" fmla="*/ 931069 h 1309688"/>
                <a:gd name="connsiteX3" fmla="*/ 1962556 w 2636449"/>
                <a:gd name="connsiteY3" fmla="*/ 902494 h 1309688"/>
                <a:gd name="connsiteX4" fmla="*/ 1922075 w 2636449"/>
                <a:gd name="connsiteY4" fmla="*/ 881063 h 1309688"/>
                <a:gd name="connsiteX5" fmla="*/ 1905406 w 2636449"/>
                <a:gd name="connsiteY5" fmla="*/ 876300 h 1309688"/>
                <a:gd name="connsiteX6" fmla="*/ 1905406 w 2636449"/>
                <a:gd name="connsiteY6" fmla="*/ 876300 h 1309688"/>
                <a:gd name="connsiteX7" fmla="*/ 1933981 w 2636449"/>
                <a:gd name="connsiteY7" fmla="*/ 869157 h 1309688"/>
                <a:gd name="connsiteX8" fmla="*/ 1953031 w 2636449"/>
                <a:gd name="connsiteY8" fmla="*/ 862013 h 1309688"/>
                <a:gd name="connsiteX9" fmla="*/ 1933981 w 2636449"/>
                <a:gd name="connsiteY9" fmla="*/ 852488 h 1309688"/>
                <a:gd name="connsiteX10" fmla="*/ 1900644 w 2636449"/>
                <a:gd name="connsiteY10" fmla="*/ 842963 h 1309688"/>
                <a:gd name="connsiteX11" fmla="*/ 1872069 w 2636449"/>
                <a:gd name="connsiteY11" fmla="*/ 828675 h 1309688"/>
                <a:gd name="connsiteX12" fmla="*/ 1841112 w 2636449"/>
                <a:gd name="connsiteY12" fmla="*/ 812007 h 1309688"/>
                <a:gd name="connsiteX13" fmla="*/ 1819681 w 2636449"/>
                <a:gd name="connsiteY13" fmla="*/ 797719 h 1309688"/>
                <a:gd name="connsiteX14" fmla="*/ 1814919 w 2636449"/>
                <a:gd name="connsiteY14" fmla="*/ 778669 h 1309688"/>
                <a:gd name="connsiteX15" fmla="*/ 1843494 w 2636449"/>
                <a:gd name="connsiteY15" fmla="*/ 788194 h 1309688"/>
                <a:gd name="connsiteX16" fmla="*/ 1843494 w 2636449"/>
                <a:gd name="connsiteY16" fmla="*/ 788194 h 1309688"/>
                <a:gd name="connsiteX17" fmla="*/ 1872069 w 2636449"/>
                <a:gd name="connsiteY17" fmla="*/ 790575 h 1309688"/>
                <a:gd name="connsiteX18" fmla="*/ 1917312 w 2636449"/>
                <a:gd name="connsiteY18" fmla="*/ 800100 h 1309688"/>
                <a:gd name="connsiteX19" fmla="*/ 1917312 w 2636449"/>
                <a:gd name="connsiteY19" fmla="*/ 800100 h 1309688"/>
                <a:gd name="connsiteX20" fmla="*/ 1898262 w 2636449"/>
                <a:gd name="connsiteY20" fmla="*/ 769144 h 1309688"/>
                <a:gd name="connsiteX21" fmla="*/ 1862544 w 2636449"/>
                <a:gd name="connsiteY21" fmla="*/ 776288 h 1309688"/>
                <a:gd name="connsiteX22" fmla="*/ 1838731 w 2636449"/>
                <a:gd name="connsiteY22" fmla="*/ 769144 h 1309688"/>
                <a:gd name="connsiteX23" fmla="*/ 1812537 w 2636449"/>
                <a:gd name="connsiteY23" fmla="*/ 766763 h 1309688"/>
                <a:gd name="connsiteX24" fmla="*/ 1786344 w 2636449"/>
                <a:gd name="connsiteY24" fmla="*/ 776288 h 1309688"/>
                <a:gd name="connsiteX25" fmla="*/ 1757769 w 2636449"/>
                <a:gd name="connsiteY25" fmla="*/ 783432 h 1309688"/>
                <a:gd name="connsiteX26" fmla="*/ 1729194 w 2636449"/>
                <a:gd name="connsiteY26" fmla="*/ 783432 h 1309688"/>
                <a:gd name="connsiteX27" fmla="*/ 1703000 w 2636449"/>
                <a:gd name="connsiteY27" fmla="*/ 769144 h 1309688"/>
                <a:gd name="connsiteX28" fmla="*/ 1679187 w 2636449"/>
                <a:gd name="connsiteY28" fmla="*/ 781050 h 1309688"/>
                <a:gd name="connsiteX29" fmla="*/ 1664900 w 2636449"/>
                <a:gd name="connsiteY29" fmla="*/ 776288 h 1309688"/>
                <a:gd name="connsiteX30" fmla="*/ 1629181 w 2636449"/>
                <a:gd name="connsiteY30" fmla="*/ 783432 h 1309688"/>
                <a:gd name="connsiteX31" fmla="*/ 1593462 w 2636449"/>
                <a:gd name="connsiteY31" fmla="*/ 783432 h 1309688"/>
                <a:gd name="connsiteX32" fmla="*/ 1569650 w 2636449"/>
                <a:gd name="connsiteY32" fmla="*/ 778669 h 1309688"/>
                <a:gd name="connsiteX33" fmla="*/ 1548219 w 2636449"/>
                <a:gd name="connsiteY33" fmla="*/ 764382 h 1309688"/>
                <a:gd name="connsiteX34" fmla="*/ 1548219 w 2636449"/>
                <a:gd name="connsiteY34" fmla="*/ 750094 h 1309688"/>
                <a:gd name="connsiteX35" fmla="*/ 1524406 w 2636449"/>
                <a:gd name="connsiteY35" fmla="*/ 785813 h 1309688"/>
                <a:gd name="connsiteX36" fmla="*/ 1529169 w 2636449"/>
                <a:gd name="connsiteY36" fmla="*/ 807244 h 1309688"/>
                <a:gd name="connsiteX37" fmla="*/ 1533931 w 2636449"/>
                <a:gd name="connsiteY37" fmla="*/ 823913 h 1309688"/>
                <a:gd name="connsiteX38" fmla="*/ 1579175 w 2636449"/>
                <a:gd name="connsiteY38" fmla="*/ 809625 h 1309688"/>
                <a:gd name="connsiteX39" fmla="*/ 1614894 w 2636449"/>
                <a:gd name="connsiteY39" fmla="*/ 807244 h 1309688"/>
                <a:gd name="connsiteX40" fmla="*/ 1655375 w 2636449"/>
                <a:gd name="connsiteY40" fmla="*/ 800100 h 1309688"/>
                <a:gd name="connsiteX41" fmla="*/ 1676806 w 2636449"/>
                <a:gd name="connsiteY41" fmla="*/ 800100 h 1309688"/>
                <a:gd name="connsiteX42" fmla="*/ 1703000 w 2636449"/>
                <a:gd name="connsiteY42" fmla="*/ 797719 h 1309688"/>
                <a:gd name="connsiteX43" fmla="*/ 1729194 w 2636449"/>
                <a:gd name="connsiteY43" fmla="*/ 814388 h 1309688"/>
                <a:gd name="connsiteX44" fmla="*/ 1750625 w 2636449"/>
                <a:gd name="connsiteY44" fmla="*/ 814388 h 1309688"/>
                <a:gd name="connsiteX45" fmla="*/ 1781581 w 2636449"/>
                <a:gd name="connsiteY45" fmla="*/ 823913 h 1309688"/>
                <a:gd name="connsiteX46" fmla="*/ 1795869 w 2636449"/>
                <a:gd name="connsiteY46" fmla="*/ 833438 h 1309688"/>
                <a:gd name="connsiteX47" fmla="*/ 1795869 w 2636449"/>
                <a:gd name="connsiteY47" fmla="*/ 852488 h 1309688"/>
                <a:gd name="connsiteX48" fmla="*/ 1724431 w 2636449"/>
                <a:gd name="connsiteY48" fmla="*/ 850107 h 1309688"/>
                <a:gd name="connsiteX49" fmla="*/ 1636325 w 2636449"/>
                <a:gd name="connsiteY49" fmla="*/ 859632 h 1309688"/>
                <a:gd name="connsiteX50" fmla="*/ 1550600 w 2636449"/>
                <a:gd name="connsiteY50" fmla="*/ 866775 h 1309688"/>
                <a:gd name="connsiteX51" fmla="*/ 1441062 w 2636449"/>
                <a:gd name="connsiteY51" fmla="*/ 890588 h 1309688"/>
                <a:gd name="connsiteX52" fmla="*/ 1341050 w 2636449"/>
                <a:gd name="connsiteY52" fmla="*/ 919163 h 1309688"/>
                <a:gd name="connsiteX53" fmla="*/ 1252944 w 2636449"/>
                <a:gd name="connsiteY53" fmla="*/ 962025 h 1309688"/>
                <a:gd name="connsiteX54" fmla="*/ 1193412 w 2636449"/>
                <a:gd name="connsiteY54" fmla="*/ 995363 h 1309688"/>
                <a:gd name="connsiteX55" fmla="*/ 1114831 w 2636449"/>
                <a:gd name="connsiteY55" fmla="*/ 1021557 h 1309688"/>
                <a:gd name="connsiteX56" fmla="*/ 1026725 w 2636449"/>
                <a:gd name="connsiteY56" fmla="*/ 1052513 h 1309688"/>
                <a:gd name="connsiteX57" fmla="*/ 993387 w 2636449"/>
                <a:gd name="connsiteY57" fmla="*/ 1064419 h 1309688"/>
                <a:gd name="connsiteX58" fmla="*/ 971956 w 2636449"/>
                <a:gd name="connsiteY58" fmla="*/ 1057275 h 1309688"/>
                <a:gd name="connsiteX59" fmla="*/ 981481 w 2636449"/>
                <a:gd name="connsiteY59" fmla="*/ 1033463 h 1309688"/>
                <a:gd name="connsiteX60" fmla="*/ 995769 w 2636449"/>
                <a:gd name="connsiteY60" fmla="*/ 1016794 h 1309688"/>
                <a:gd name="connsiteX61" fmla="*/ 1007675 w 2636449"/>
                <a:gd name="connsiteY61" fmla="*/ 997744 h 1309688"/>
                <a:gd name="connsiteX62" fmla="*/ 1007675 w 2636449"/>
                <a:gd name="connsiteY62" fmla="*/ 997744 h 1309688"/>
                <a:gd name="connsiteX63" fmla="*/ 1038631 w 2636449"/>
                <a:gd name="connsiteY63" fmla="*/ 976313 h 1309688"/>
                <a:gd name="connsiteX64" fmla="*/ 1060062 w 2636449"/>
                <a:gd name="connsiteY64" fmla="*/ 983457 h 1309688"/>
                <a:gd name="connsiteX65" fmla="*/ 1069587 w 2636449"/>
                <a:gd name="connsiteY65" fmla="*/ 1012032 h 1309688"/>
                <a:gd name="connsiteX66" fmla="*/ 1086256 w 2636449"/>
                <a:gd name="connsiteY66" fmla="*/ 1009650 h 1309688"/>
                <a:gd name="connsiteX67" fmla="*/ 1083875 w 2636449"/>
                <a:gd name="connsiteY67" fmla="*/ 990600 h 1309688"/>
                <a:gd name="connsiteX68" fmla="*/ 1083875 w 2636449"/>
                <a:gd name="connsiteY68" fmla="*/ 990600 h 1309688"/>
                <a:gd name="connsiteX69" fmla="*/ 1093400 w 2636449"/>
                <a:gd name="connsiteY69" fmla="*/ 962025 h 1309688"/>
                <a:gd name="connsiteX70" fmla="*/ 1112450 w 2636449"/>
                <a:gd name="connsiteY70" fmla="*/ 952500 h 1309688"/>
                <a:gd name="connsiteX71" fmla="*/ 1091019 w 2636449"/>
                <a:gd name="connsiteY71" fmla="*/ 954882 h 1309688"/>
                <a:gd name="connsiteX72" fmla="*/ 1048156 w 2636449"/>
                <a:gd name="connsiteY72" fmla="*/ 964407 h 1309688"/>
                <a:gd name="connsiteX73" fmla="*/ 1026725 w 2636449"/>
                <a:gd name="connsiteY73" fmla="*/ 957263 h 1309688"/>
                <a:gd name="connsiteX74" fmla="*/ 998150 w 2636449"/>
                <a:gd name="connsiteY74" fmla="*/ 957263 h 1309688"/>
                <a:gd name="connsiteX75" fmla="*/ 988625 w 2636449"/>
                <a:gd name="connsiteY75" fmla="*/ 947738 h 1309688"/>
                <a:gd name="connsiteX76" fmla="*/ 1012437 w 2636449"/>
                <a:gd name="connsiteY76" fmla="*/ 935832 h 1309688"/>
                <a:gd name="connsiteX77" fmla="*/ 1062444 w 2636449"/>
                <a:gd name="connsiteY77" fmla="*/ 923925 h 1309688"/>
                <a:gd name="connsiteX78" fmla="*/ 1093400 w 2636449"/>
                <a:gd name="connsiteY78" fmla="*/ 916782 h 1309688"/>
                <a:gd name="connsiteX79" fmla="*/ 1117212 w 2636449"/>
                <a:gd name="connsiteY79" fmla="*/ 900113 h 1309688"/>
                <a:gd name="connsiteX80" fmla="*/ 1195794 w 2636449"/>
                <a:gd name="connsiteY80" fmla="*/ 883444 h 1309688"/>
                <a:gd name="connsiteX81" fmla="*/ 1214844 w 2636449"/>
                <a:gd name="connsiteY81" fmla="*/ 871538 h 1309688"/>
                <a:gd name="connsiteX82" fmla="*/ 1183887 w 2636449"/>
                <a:gd name="connsiteY82" fmla="*/ 866775 h 1309688"/>
                <a:gd name="connsiteX83" fmla="*/ 1114831 w 2636449"/>
                <a:gd name="connsiteY83" fmla="*/ 883444 h 1309688"/>
                <a:gd name="connsiteX84" fmla="*/ 1071969 w 2636449"/>
                <a:gd name="connsiteY84" fmla="*/ 895350 h 1309688"/>
                <a:gd name="connsiteX85" fmla="*/ 1048156 w 2636449"/>
                <a:gd name="connsiteY85" fmla="*/ 912019 h 1309688"/>
                <a:gd name="connsiteX86" fmla="*/ 1005294 w 2636449"/>
                <a:gd name="connsiteY86" fmla="*/ 919163 h 1309688"/>
                <a:gd name="connsiteX87" fmla="*/ 983862 w 2636449"/>
                <a:gd name="connsiteY87" fmla="*/ 914400 h 1309688"/>
                <a:gd name="connsiteX88" fmla="*/ 960050 w 2636449"/>
                <a:gd name="connsiteY88" fmla="*/ 919163 h 1309688"/>
                <a:gd name="connsiteX89" fmla="*/ 941000 w 2636449"/>
                <a:gd name="connsiteY89" fmla="*/ 904875 h 1309688"/>
                <a:gd name="connsiteX90" fmla="*/ 919569 w 2636449"/>
                <a:gd name="connsiteY90" fmla="*/ 897732 h 1309688"/>
                <a:gd name="connsiteX91" fmla="*/ 888612 w 2636449"/>
                <a:gd name="connsiteY91" fmla="*/ 897732 h 1309688"/>
                <a:gd name="connsiteX92" fmla="*/ 869562 w 2636449"/>
                <a:gd name="connsiteY92" fmla="*/ 904875 h 1309688"/>
                <a:gd name="connsiteX93" fmla="*/ 869562 w 2636449"/>
                <a:gd name="connsiteY93" fmla="*/ 885825 h 1309688"/>
                <a:gd name="connsiteX94" fmla="*/ 862419 w 2636449"/>
                <a:gd name="connsiteY94" fmla="*/ 859632 h 1309688"/>
                <a:gd name="connsiteX95" fmla="*/ 855275 w 2636449"/>
                <a:gd name="connsiteY95" fmla="*/ 828675 h 1309688"/>
                <a:gd name="connsiteX96" fmla="*/ 860037 w 2636449"/>
                <a:gd name="connsiteY96" fmla="*/ 800100 h 1309688"/>
                <a:gd name="connsiteX97" fmla="*/ 874325 w 2636449"/>
                <a:gd name="connsiteY97" fmla="*/ 778669 h 1309688"/>
                <a:gd name="connsiteX98" fmla="*/ 843369 w 2636449"/>
                <a:gd name="connsiteY98" fmla="*/ 804863 h 1309688"/>
                <a:gd name="connsiteX99" fmla="*/ 817175 w 2636449"/>
                <a:gd name="connsiteY99" fmla="*/ 804863 h 1309688"/>
                <a:gd name="connsiteX100" fmla="*/ 783837 w 2636449"/>
                <a:gd name="connsiteY100" fmla="*/ 807244 h 1309688"/>
                <a:gd name="connsiteX101" fmla="*/ 755262 w 2636449"/>
                <a:gd name="connsiteY101" fmla="*/ 800100 h 1309688"/>
                <a:gd name="connsiteX102" fmla="*/ 731450 w 2636449"/>
                <a:gd name="connsiteY102" fmla="*/ 778669 h 1309688"/>
                <a:gd name="connsiteX103" fmla="*/ 707637 w 2636449"/>
                <a:gd name="connsiteY103" fmla="*/ 771525 h 1309688"/>
                <a:gd name="connsiteX104" fmla="*/ 662394 w 2636449"/>
                <a:gd name="connsiteY104" fmla="*/ 778669 h 1309688"/>
                <a:gd name="connsiteX105" fmla="*/ 619531 w 2636449"/>
                <a:gd name="connsiteY105" fmla="*/ 785813 h 1309688"/>
                <a:gd name="connsiteX106" fmla="*/ 574287 w 2636449"/>
                <a:gd name="connsiteY106" fmla="*/ 792957 h 1309688"/>
                <a:gd name="connsiteX107" fmla="*/ 555237 w 2636449"/>
                <a:gd name="connsiteY107" fmla="*/ 781050 h 1309688"/>
                <a:gd name="connsiteX108" fmla="*/ 550475 w 2636449"/>
                <a:gd name="connsiteY108" fmla="*/ 764382 h 1309688"/>
                <a:gd name="connsiteX109" fmla="*/ 540950 w 2636449"/>
                <a:gd name="connsiteY109" fmla="*/ 740569 h 1309688"/>
                <a:gd name="connsiteX110" fmla="*/ 540950 w 2636449"/>
                <a:gd name="connsiteY110" fmla="*/ 740569 h 1309688"/>
                <a:gd name="connsiteX111" fmla="*/ 545712 w 2636449"/>
                <a:gd name="connsiteY111" fmla="*/ 792957 h 1309688"/>
                <a:gd name="connsiteX112" fmla="*/ 560000 w 2636449"/>
                <a:gd name="connsiteY112" fmla="*/ 809625 h 1309688"/>
                <a:gd name="connsiteX113" fmla="*/ 610006 w 2636449"/>
                <a:gd name="connsiteY113" fmla="*/ 814388 h 1309688"/>
                <a:gd name="connsiteX114" fmla="*/ 660012 w 2636449"/>
                <a:gd name="connsiteY114" fmla="*/ 802482 h 1309688"/>
                <a:gd name="connsiteX115" fmla="*/ 693350 w 2636449"/>
                <a:gd name="connsiteY115" fmla="*/ 797719 h 1309688"/>
                <a:gd name="connsiteX116" fmla="*/ 724306 w 2636449"/>
                <a:gd name="connsiteY116" fmla="*/ 804863 h 1309688"/>
                <a:gd name="connsiteX117" fmla="*/ 740975 w 2636449"/>
                <a:gd name="connsiteY117" fmla="*/ 831057 h 1309688"/>
                <a:gd name="connsiteX118" fmla="*/ 767169 w 2636449"/>
                <a:gd name="connsiteY118" fmla="*/ 831057 h 1309688"/>
                <a:gd name="connsiteX119" fmla="*/ 802887 w 2636449"/>
                <a:gd name="connsiteY119" fmla="*/ 826294 h 1309688"/>
                <a:gd name="connsiteX120" fmla="*/ 831462 w 2636449"/>
                <a:gd name="connsiteY120" fmla="*/ 835819 h 1309688"/>
                <a:gd name="connsiteX121" fmla="*/ 838606 w 2636449"/>
                <a:gd name="connsiteY121" fmla="*/ 881063 h 1309688"/>
                <a:gd name="connsiteX122" fmla="*/ 850512 w 2636449"/>
                <a:gd name="connsiteY122" fmla="*/ 919163 h 1309688"/>
                <a:gd name="connsiteX123" fmla="*/ 850512 w 2636449"/>
                <a:gd name="connsiteY123" fmla="*/ 935832 h 1309688"/>
                <a:gd name="connsiteX124" fmla="*/ 840987 w 2636449"/>
                <a:gd name="connsiteY124" fmla="*/ 952500 h 1309688"/>
                <a:gd name="connsiteX125" fmla="*/ 824319 w 2636449"/>
                <a:gd name="connsiteY125" fmla="*/ 962025 h 1309688"/>
                <a:gd name="connsiteX126" fmla="*/ 802887 w 2636449"/>
                <a:gd name="connsiteY126" fmla="*/ 966788 h 1309688"/>
                <a:gd name="connsiteX127" fmla="*/ 781456 w 2636449"/>
                <a:gd name="connsiteY127" fmla="*/ 966788 h 1309688"/>
                <a:gd name="connsiteX128" fmla="*/ 769550 w 2636449"/>
                <a:gd name="connsiteY128" fmla="*/ 976313 h 1309688"/>
                <a:gd name="connsiteX129" fmla="*/ 769550 w 2636449"/>
                <a:gd name="connsiteY129" fmla="*/ 976313 h 1309688"/>
                <a:gd name="connsiteX130" fmla="*/ 800506 w 2636449"/>
                <a:gd name="connsiteY130" fmla="*/ 978694 h 1309688"/>
                <a:gd name="connsiteX131" fmla="*/ 817175 w 2636449"/>
                <a:gd name="connsiteY131" fmla="*/ 990600 h 1309688"/>
                <a:gd name="connsiteX132" fmla="*/ 838606 w 2636449"/>
                <a:gd name="connsiteY132" fmla="*/ 981075 h 1309688"/>
                <a:gd name="connsiteX133" fmla="*/ 838606 w 2636449"/>
                <a:gd name="connsiteY133" fmla="*/ 981075 h 1309688"/>
                <a:gd name="connsiteX134" fmla="*/ 864800 w 2636449"/>
                <a:gd name="connsiteY134" fmla="*/ 983457 h 1309688"/>
                <a:gd name="connsiteX135" fmla="*/ 881469 w 2636449"/>
                <a:gd name="connsiteY135" fmla="*/ 971550 h 1309688"/>
                <a:gd name="connsiteX136" fmla="*/ 910044 w 2636449"/>
                <a:gd name="connsiteY136" fmla="*/ 1009650 h 1309688"/>
                <a:gd name="connsiteX137" fmla="*/ 910044 w 2636449"/>
                <a:gd name="connsiteY137" fmla="*/ 1050132 h 1309688"/>
                <a:gd name="connsiteX138" fmla="*/ 902900 w 2636449"/>
                <a:gd name="connsiteY138" fmla="*/ 1071563 h 1309688"/>
                <a:gd name="connsiteX139" fmla="*/ 881469 w 2636449"/>
                <a:gd name="connsiteY139" fmla="*/ 1092994 h 1309688"/>
                <a:gd name="connsiteX140" fmla="*/ 843369 w 2636449"/>
                <a:gd name="connsiteY140" fmla="*/ 1107282 h 1309688"/>
                <a:gd name="connsiteX141" fmla="*/ 829081 w 2636449"/>
                <a:gd name="connsiteY141" fmla="*/ 1123950 h 1309688"/>
                <a:gd name="connsiteX142" fmla="*/ 812412 w 2636449"/>
                <a:gd name="connsiteY142" fmla="*/ 1145382 h 1309688"/>
                <a:gd name="connsiteX143" fmla="*/ 783837 w 2636449"/>
                <a:gd name="connsiteY143" fmla="*/ 1152525 h 1309688"/>
                <a:gd name="connsiteX144" fmla="*/ 767169 w 2636449"/>
                <a:gd name="connsiteY144" fmla="*/ 1159669 h 1309688"/>
                <a:gd name="connsiteX145" fmla="*/ 752881 w 2636449"/>
                <a:gd name="connsiteY145" fmla="*/ 1162050 h 1309688"/>
                <a:gd name="connsiteX146" fmla="*/ 745737 w 2636449"/>
                <a:gd name="connsiteY146" fmla="*/ 1147763 h 1309688"/>
                <a:gd name="connsiteX147" fmla="*/ 745737 w 2636449"/>
                <a:gd name="connsiteY147" fmla="*/ 1147763 h 1309688"/>
                <a:gd name="connsiteX148" fmla="*/ 736212 w 2636449"/>
                <a:gd name="connsiteY148" fmla="*/ 1173957 h 1309688"/>
                <a:gd name="connsiteX149" fmla="*/ 717162 w 2636449"/>
                <a:gd name="connsiteY149" fmla="*/ 1188244 h 1309688"/>
                <a:gd name="connsiteX150" fmla="*/ 700494 w 2636449"/>
                <a:gd name="connsiteY150" fmla="*/ 1195388 h 1309688"/>
                <a:gd name="connsiteX151" fmla="*/ 700494 w 2636449"/>
                <a:gd name="connsiteY151" fmla="*/ 1173957 h 1309688"/>
                <a:gd name="connsiteX152" fmla="*/ 688587 w 2636449"/>
                <a:gd name="connsiteY152" fmla="*/ 1152525 h 1309688"/>
                <a:gd name="connsiteX153" fmla="*/ 690969 w 2636449"/>
                <a:gd name="connsiteY153" fmla="*/ 1197769 h 1309688"/>
                <a:gd name="connsiteX154" fmla="*/ 679062 w 2636449"/>
                <a:gd name="connsiteY154" fmla="*/ 1214438 h 1309688"/>
                <a:gd name="connsiteX155" fmla="*/ 669537 w 2636449"/>
                <a:gd name="connsiteY155" fmla="*/ 1204913 h 1309688"/>
                <a:gd name="connsiteX156" fmla="*/ 648106 w 2636449"/>
                <a:gd name="connsiteY156" fmla="*/ 1197769 h 1309688"/>
                <a:gd name="connsiteX157" fmla="*/ 631437 w 2636449"/>
                <a:gd name="connsiteY157" fmla="*/ 1193007 h 1309688"/>
                <a:gd name="connsiteX158" fmla="*/ 614769 w 2636449"/>
                <a:gd name="connsiteY158" fmla="*/ 1221582 h 1309688"/>
                <a:gd name="connsiteX159" fmla="*/ 617150 w 2636449"/>
                <a:gd name="connsiteY159" fmla="*/ 1250157 h 1309688"/>
                <a:gd name="connsiteX160" fmla="*/ 605244 w 2636449"/>
                <a:gd name="connsiteY160" fmla="*/ 1273969 h 1309688"/>
                <a:gd name="connsiteX161" fmla="*/ 576669 w 2636449"/>
                <a:gd name="connsiteY161" fmla="*/ 1281113 h 1309688"/>
                <a:gd name="connsiteX162" fmla="*/ 557619 w 2636449"/>
                <a:gd name="connsiteY162" fmla="*/ 1295400 h 1309688"/>
                <a:gd name="connsiteX163" fmla="*/ 514756 w 2636449"/>
                <a:gd name="connsiteY163" fmla="*/ 1309688 h 1309688"/>
                <a:gd name="connsiteX164" fmla="*/ 488562 w 2636449"/>
                <a:gd name="connsiteY164" fmla="*/ 1297782 h 1309688"/>
                <a:gd name="connsiteX165" fmla="*/ 471894 w 2636449"/>
                <a:gd name="connsiteY165" fmla="*/ 1288257 h 1309688"/>
                <a:gd name="connsiteX166" fmla="*/ 452844 w 2636449"/>
                <a:gd name="connsiteY166" fmla="*/ 1283494 h 1309688"/>
                <a:gd name="connsiteX167" fmla="*/ 431412 w 2636449"/>
                <a:gd name="connsiteY167" fmla="*/ 1266825 h 1309688"/>
                <a:gd name="connsiteX168" fmla="*/ 431412 w 2636449"/>
                <a:gd name="connsiteY168" fmla="*/ 1266825 h 1309688"/>
                <a:gd name="connsiteX169" fmla="*/ 431412 w 2636449"/>
                <a:gd name="connsiteY169" fmla="*/ 1266825 h 1309688"/>
                <a:gd name="connsiteX170" fmla="*/ 398075 w 2636449"/>
                <a:gd name="connsiteY170" fmla="*/ 1228725 h 1309688"/>
                <a:gd name="connsiteX171" fmla="*/ 388550 w 2636449"/>
                <a:gd name="connsiteY171" fmla="*/ 1216819 h 1309688"/>
                <a:gd name="connsiteX172" fmla="*/ 379025 w 2636449"/>
                <a:gd name="connsiteY172" fmla="*/ 1219200 h 1309688"/>
                <a:gd name="connsiteX173" fmla="*/ 379025 w 2636449"/>
                <a:gd name="connsiteY173" fmla="*/ 1204913 h 1309688"/>
                <a:gd name="connsiteX174" fmla="*/ 374262 w 2636449"/>
                <a:gd name="connsiteY174" fmla="*/ 1190625 h 1309688"/>
                <a:gd name="connsiteX175" fmla="*/ 357594 w 2636449"/>
                <a:gd name="connsiteY175" fmla="*/ 1195388 h 1309688"/>
                <a:gd name="connsiteX176" fmla="*/ 350450 w 2636449"/>
                <a:gd name="connsiteY176" fmla="*/ 1173957 h 1309688"/>
                <a:gd name="connsiteX177" fmla="*/ 336162 w 2636449"/>
                <a:gd name="connsiteY177" fmla="*/ 1154907 h 1309688"/>
                <a:gd name="connsiteX178" fmla="*/ 350450 w 2636449"/>
                <a:gd name="connsiteY178" fmla="*/ 1143000 h 1309688"/>
                <a:gd name="connsiteX179" fmla="*/ 343306 w 2636449"/>
                <a:gd name="connsiteY179" fmla="*/ 1119188 h 1309688"/>
                <a:gd name="connsiteX180" fmla="*/ 326637 w 2636449"/>
                <a:gd name="connsiteY180" fmla="*/ 1107282 h 1309688"/>
                <a:gd name="connsiteX181" fmla="*/ 333781 w 2636449"/>
                <a:gd name="connsiteY181" fmla="*/ 1090613 h 1309688"/>
                <a:gd name="connsiteX182" fmla="*/ 345687 w 2636449"/>
                <a:gd name="connsiteY182" fmla="*/ 1092994 h 1309688"/>
                <a:gd name="connsiteX183" fmla="*/ 374262 w 2636449"/>
                <a:gd name="connsiteY183" fmla="*/ 1097757 h 1309688"/>
                <a:gd name="connsiteX184" fmla="*/ 371881 w 2636449"/>
                <a:gd name="connsiteY184" fmla="*/ 1073944 h 1309688"/>
                <a:gd name="connsiteX185" fmla="*/ 398075 w 2636449"/>
                <a:gd name="connsiteY185" fmla="*/ 1054894 h 1309688"/>
                <a:gd name="connsiteX186" fmla="*/ 402838 w 2636449"/>
                <a:gd name="connsiteY186" fmla="*/ 997744 h 1309688"/>
                <a:gd name="connsiteX187" fmla="*/ 364737 w 2636449"/>
                <a:gd name="connsiteY187" fmla="*/ 957263 h 1309688"/>
                <a:gd name="connsiteX188" fmla="*/ 345687 w 2636449"/>
                <a:gd name="connsiteY188" fmla="*/ 921544 h 1309688"/>
                <a:gd name="connsiteX189" fmla="*/ 307587 w 2636449"/>
                <a:gd name="connsiteY189" fmla="*/ 888207 h 1309688"/>
                <a:gd name="connsiteX190" fmla="*/ 302825 w 2636449"/>
                <a:gd name="connsiteY190" fmla="*/ 821532 h 1309688"/>
                <a:gd name="connsiteX191" fmla="*/ 321875 w 2636449"/>
                <a:gd name="connsiteY191" fmla="*/ 792957 h 1309688"/>
                <a:gd name="connsiteX192" fmla="*/ 321875 w 2636449"/>
                <a:gd name="connsiteY192" fmla="*/ 792957 h 1309688"/>
                <a:gd name="connsiteX193" fmla="*/ 305206 w 2636449"/>
                <a:gd name="connsiteY193" fmla="*/ 757238 h 1309688"/>
                <a:gd name="connsiteX194" fmla="*/ 283775 w 2636449"/>
                <a:gd name="connsiteY194" fmla="*/ 742950 h 1309688"/>
                <a:gd name="connsiteX195" fmla="*/ 276631 w 2636449"/>
                <a:gd name="connsiteY195" fmla="*/ 726282 h 1309688"/>
                <a:gd name="connsiteX196" fmla="*/ 259962 w 2636449"/>
                <a:gd name="connsiteY196" fmla="*/ 704850 h 1309688"/>
                <a:gd name="connsiteX197" fmla="*/ 240912 w 2636449"/>
                <a:gd name="connsiteY197" fmla="*/ 681038 h 1309688"/>
                <a:gd name="connsiteX198" fmla="*/ 214719 w 2636449"/>
                <a:gd name="connsiteY198" fmla="*/ 671513 h 1309688"/>
                <a:gd name="connsiteX199" fmla="*/ 138519 w 2636449"/>
                <a:gd name="connsiteY199" fmla="*/ 592932 h 1309688"/>
                <a:gd name="connsiteX200" fmla="*/ 71844 w 2636449"/>
                <a:gd name="connsiteY200" fmla="*/ 481013 h 1309688"/>
                <a:gd name="connsiteX201" fmla="*/ 59937 w 2636449"/>
                <a:gd name="connsiteY201" fmla="*/ 423863 h 1309688"/>
                <a:gd name="connsiteX202" fmla="*/ 28981 w 2636449"/>
                <a:gd name="connsiteY202" fmla="*/ 373857 h 1309688"/>
                <a:gd name="connsiteX203" fmla="*/ 28981 w 2636449"/>
                <a:gd name="connsiteY203" fmla="*/ 342900 h 1309688"/>
                <a:gd name="connsiteX204" fmla="*/ 9931 w 2636449"/>
                <a:gd name="connsiteY204" fmla="*/ 292894 h 1309688"/>
                <a:gd name="connsiteX205" fmla="*/ 12312 w 2636449"/>
                <a:gd name="connsiteY205" fmla="*/ 259557 h 1309688"/>
                <a:gd name="connsiteX206" fmla="*/ 5169 w 2636449"/>
                <a:gd name="connsiteY206" fmla="*/ 216694 h 1309688"/>
                <a:gd name="connsiteX207" fmla="*/ 12311 w 2636449"/>
                <a:gd name="connsiteY207" fmla="*/ 190500 h 1309688"/>
                <a:gd name="connsiteX208" fmla="*/ 19455 w 2636449"/>
                <a:gd name="connsiteY208" fmla="*/ 154782 h 1309688"/>
                <a:gd name="connsiteX209" fmla="*/ 9930 w 2636449"/>
                <a:gd name="connsiteY209" fmla="*/ 100013 h 1309688"/>
                <a:gd name="connsiteX210" fmla="*/ 406 w 2636449"/>
                <a:gd name="connsiteY210" fmla="*/ 69057 h 1309688"/>
                <a:gd name="connsiteX211" fmla="*/ 21838 w 2636449"/>
                <a:gd name="connsiteY211" fmla="*/ 0 h 1309688"/>
                <a:gd name="connsiteX212" fmla="*/ 2605494 w 2636449"/>
                <a:gd name="connsiteY212" fmla="*/ 4763 h 1309688"/>
                <a:gd name="connsiteX213" fmla="*/ 2636449 w 2636449"/>
                <a:gd name="connsiteY213" fmla="*/ 881062 h 1309688"/>
                <a:gd name="connsiteX0" fmla="*/ 2636060 w 2636060"/>
                <a:gd name="connsiteY0" fmla="*/ 881062 h 1309688"/>
                <a:gd name="connsiteX1" fmla="*/ 2033605 w 2636060"/>
                <a:gd name="connsiteY1" fmla="*/ 962025 h 1309688"/>
                <a:gd name="connsiteX2" fmla="*/ 1995505 w 2636060"/>
                <a:gd name="connsiteY2" fmla="*/ 931069 h 1309688"/>
                <a:gd name="connsiteX3" fmla="*/ 1962167 w 2636060"/>
                <a:gd name="connsiteY3" fmla="*/ 902494 h 1309688"/>
                <a:gd name="connsiteX4" fmla="*/ 1921686 w 2636060"/>
                <a:gd name="connsiteY4" fmla="*/ 881063 h 1309688"/>
                <a:gd name="connsiteX5" fmla="*/ 1905017 w 2636060"/>
                <a:gd name="connsiteY5" fmla="*/ 876300 h 1309688"/>
                <a:gd name="connsiteX6" fmla="*/ 1905017 w 2636060"/>
                <a:gd name="connsiteY6" fmla="*/ 876300 h 1309688"/>
                <a:gd name="connsiteX7" fmla="*/ 1933592 w 2636060"/>
                <a:gd name="connsiteY7" fmla="*/ 869157 h 1309688"/>
                <a:gd name="connsiteX8" fmla="*/ 1952642 w 2636060"/>
                <a:gd name="connsiteY8" fmla="*/ 862013 h 1309688"/>
                <a:gd name="connsiteX9" fmla="*/ 1933592 w 2636060"/>
                <a:gd name="connsiteY9" fmla="*/ 852488 h 1309688"/>
                <a:gd name="connsiteX10" fmla="*/ 1900255 w 2636060"/>
                <a:gd name="connsiteY10" fmla="*/ 842963 h 1309688"/>
                <a:gd name="connsiteX11" fmla="*/ 1871680 w 2636060"/>
                <a:gd name="connsiteY11" fmla="*/ 828675 h 1309688"/>
                <a:gd name="connsiteX12" fmla="*/ 1840723 w 2636060"/>
                <a:gd name="connsiteY12" fmla="*/ 812007 h 1309688"/>
                <a:gd name="connsiteX13" fmla="*/ 1819292 w 2636060"/>
                <a:gd name="connsiteY13" fmla="*/ 797719 h 1309688"/>
                <a:gd name="connsiteX14" fmla="*/ 1814530 w 2636060"/>
                <a:gd name="connsiteY14" fmla="*/ 778669 h 1309688"/>
                <a:gd name="connsiteX15" fmla="*/ 1843105 w 2636060"/>
                <a:gd name="connsiteY15" fmla="*/ 788194 h 1309688"/>
                <a:gd name="connsiteX16" fmla="*/ 1843105 w 2636060"/>
                <a:gd name="connsiteY16" fmla="*/ 788194 h 1309688"/>
                <a:gd name="connsiteX17" fmla="*/ 1871680 w 2636060"/>
                <a:gd name="connsiteY17" fmla="*/ 790575 h 1309688"/>
                <a:gd name="connsiteX18" fmla="*/ 1916923 w 2636060"/>
                <a:gd name="connsiteY18" fmla="*/ 800100 h 1309688"/>
                <a:gd name="connsiteX19" fmla="*/ 1916923 w 2636060"/>
                <a:gd name="connsiteY19" fmla="*/ 800100 h 1309688"/>
                <a:gd name="connsiteX20" fmla="*/ 1897873 w 2636060"/>
                <a:gd name="connsiteY20" fmla="*/ 769144 h 1309688"/>
                <a:gd name="connsiteX21" fmla="*/ 1862155 w 2636060"/>
                <a:gd name="connsiteY21" fmla="*/ 776288 h 1309688"/>
                <a:gd name="connsiteX22" fmla="*/ 1838342 w 2636060"/>
                <a:gd name="connsiteY22" fmla="*/ 769144 h 1309688"/>
                <a:gd name="connsiteX23" fmla="*/ 1812148 w 2636060"/>
                <a:gd name="connsiteY23" fmla="*/ 766763 h 1309688"/>
                <a:gd name="connsiteX24" fmla="*/ 1785955 w 2636060"/>
                <a:gd name="connsiteY24" fmla="*/ 776288 h 1309688"/>
                <a:gd name="connsiteX25" fmla="*/ 1757380 w 2636060"/>
                <a:gd name="connsiteY25" fmla="*/ 783432 h 1309688"/>
                <a:gd name="connsiteX26" fmla="*/ 1728805 w 2636060"/>
                <a:gd name="connsiteY26" fmla="*/ 783432 h 1309688"/>
                <a:gd name="connsiteX27" fmla="*/ 1702611 w 2636060"/>
                <a:gd name="connsiteY27" fmla="*/ 769144 h 1309688"/>
                <a:gd name="connsiteX28" fmla="*/ 1678798 w 2636060"/>
                <a:gd name="connsiteY28" fmla="*/ 781050 h 1309688"/>
                <a:gd name="connsiteX29" fmla="*/ 1664511 w 2636060"/>
                <a:gd name="connsiteY29" fmla="*/ 776288 h 1309688"/>
                <a:gd name="connsiteX30" fmla="*/ 1628792 w 2636060"/>
                <a:gd name="connsiteY30" fmla="*/ 783432 h 1309688"/>
                <a:gd name="connsiteX31" fmla="*/ 1593073 w 2636060"/>
                <a:gd name="connsiteY31" fmla="*/ 783432 h 1309688"/>
                <a:gd name="connsiteX32" fmla="*/ 1569261 w 2636060"/>
                <a:gd name="connsiteY32" fmla="*/ 778669 h 1309688"/>
                <a:gd name="connsiteX33" fmla="*/ 1547830 w 2636060"/>
                <a:gd name="connsiteY33" fmla="*/ 764382 h 1309688"/>
                <a:gd name="connsiteX34" fmla="*/ 1547830 w 2636060"/>
                <a:gd name="connsiteY34" fmla="*/ 750094 h 1309688"/>
                <a:gd name="connsiteX35" fmla="*/ 1524017 w 2636060"/>
                <a:gd name="connsiteY35" fmla="*/ 785813 h 1309688"/>
                <a:gd name="connsiteX36" fmla="*/ 1528780 w 2636060"/>
                <a:gd name="connsiteY36" fmla="*/ 807244 h 1309688"/>
                <a:gd name="connsiteX37" fmla="*/ 1533542 w 2636060"/>
                <a:gd name="connsiteY37" fmla="*/ 823913 h 1309688"/>
                <a:gd name="connsiteX38" fmla="*/ 1578786 w 2636060"/>
                <a:gd name="connsiteY38" fmla="*/ 809625 h 1309688"/>
                <a:gd name="connsiteX39" fmla="*/ 1614505 w 2636060"/>
                <a:gd name="connsiteY39" fmla="*/ 807244 h 1309688"/>
                <a:gd name="connsiteX40" fmla="*/ 1654986 w 2636060"/>
                <a:gd name="connsiteY40" fmla="*/ 800100 h 1309688"/>
                <a:gd name="connsiteX41" fmla="*/ 1676417 w 2636060"/>
                <a:gd name="connsiteY41" fmla="*/ 800100 h 1309688"/>
                <a:gd name="connsiteX42" fmla="*/ 1702611 w 2636060"/>
                <a:gd name="connsiteY42" fmla="*/ 797719 h 1309688"/>
                <a:gd name="connsiteX43" fmla="*/ 1728805 w 2636060"/>
                <a:gd name="connsiteY43" fmla="*/ 814388 h 1309688"/>
                <a:gd name="connsiteX44" fmla="*/ 1750236 w 2636060"/>
                <a:gd name="connsiteY44" fmla="*/ 814388 h 1309688"/>
                <a:gd name="connsiteX45" fmla="*/ 1781192 w 2636060"/>
                <a:gd name="connsiteY45" fmla="*/ 823913 h 1309688"/>
                <a:gd name="connsiteX46" fmla="*/ 1795480 w 2636060"/>
                <a:gd name="connsiteY46" fmla="*/ 833438 h 1309688"/>
                <a:gd name="connsiteX47" fmla="*/ 1795480 w 2636060"/>
                <a:gd name="connsiteY47" fmla="*/ 852488 h 1309688"/>
                <a:gd name="connsiteX48" fmla="*/ 1724042 w 2636060"/>
                <a:gd name="connsiteY48" fmla="*/ 850107 h 1309688"/>
                <a:gd name="connsiteX49" fmla="*/ 1635936 w 2636060"/>
                <a:gd name="connsiteY49" fmla="*/ 859632 h 1309688"/>
                <a:gd name="connsiteX50" fmla="*/ 1550211 w 2636060"/>
                <a:gd name="connsiteY50" fmla="*/ 866775 h 1309688"/>
                <a:gd name="connsiteX51" fmla="*/ 1440673 w 2636060"/>
                <a:gd name="connsiteY51" fmla="*/ 890588 h 1309688"/>
                <a:gd name="connsiteX52" fmla="*/ 1340661 w 2636060"/>
                <a:gd name="connsiteY52" fmla="*/ 919163 h 1309688"/>
                <a:gd name="connsiteX53" fmla="*/ 1252555 w 2636060"/>
                <a:gd name="connsiteY53" fmla="*/ 962025 h 1309688"/>
                <a:gd name="connsiteX54" fmla="*/ 1193023 w 2636060"/>
                <a:gd name="connsiteY54" fmla="*/ 995363 h 1309688"/>
                <a:gd name="connsiteX55" fmla="*/ 1114442 w 2636060"/>
                <a:gd name="connsiteY55" fmla="*/ 1021557 h 1309688"/>
                <a:gd name="connsiteX56" fmla="*/ 1026336 w 2636060"/>
                <a:gd name="connsiteY56" fmla="*/ 1052513 h 1309688"/>
                <a:gd name="connsiteX57" fmla="*/ 992998 w 2636060"/>
                <a:gd name="connsiteY57" fmla="*/ 1064419 h 1309688"/>
                <a:gd name="connsiteX58" fmla="*/ 971567 w 2636060"/>
                <a:gd name="connsiteY58" fmla="*/ 1057275 h 1309688"/>
                <a:gd name="connsiteX59" fmla="*/ 981092 w 2636060"/>
                <a:gd name="connsiteY59" fmla="*/ 1033463 h 1309688"/>
                <a:gd name="connsiteX60" fmla="*/ 995380 w 2636060"/>
                <a:gd name="connsiteY60" fmla="*/ 1016794 h 1309688"/>
                <a:gd name="connsiteX61" fmla="*/ 1007286 w 2636060"/>
                <a:gd name="connsiteY61" fmla="*/ 997744 h 1309688"/>
                <a:gd name="connsiteX62" fmla="*/ 1007286 w 2636060"/>
                <a:gd name="connsiteY62" fmla="*/ 997744 h 1309688"/>
                <a:gd name="connsiteX63" fmla="*/ 1038242 w 2636060"/>
                <a:gd name="connsiteY63" fmla="*/ 976313 h 1309688"/>
                <a:gd name="connsiteX64" fmla="*/ 1059673 w 2636060"/>
                <a:gd name="connsiteY64" fmla="*/ 983457 h 1309688"/>
                <a:gd name="connsiteX65" fmla="*/ 1069198 w 2636060"/>
                <a:gd name="connsiteY65" fmla="*/ 1012032 h 1309688"/>
                <a:gd name="connsiteX66" fmla="*/ 1085867 w 2636060"/>
                <a:gd name="connsiteY66" fmla="*/ 1009650 h 1309688"/>
                <a:gd name="connsiteX67" fmla="*/ 1083486 w 2636060"/>
                <a:gd name="connsiteY67" fmla="*/ 990600 h 1309688"/>
                <a:gd name="connsiteX68" fmla="*/ 1083486 w 2636060"/>
                <a:gd name="connsiteY68" fmla="*/ 990600 h 1309688"/>
                <a:gd name="connsiteX69" fmla="*/ 1093011 w 2636060"/>
                <a:gd name="connsiteY69" fmla="*/ 962025 h 1309688"/>
                <a:gd name="connsiteX70" fmla="*/ 1112061 w 2636060"/>
                <a:gd name="connsiteY70" fmla="*/ 952500 h 1309688"/>
                <a:gd name="connsiteX71" fmla="*/ 1090630 w 2636060"/>
                <a:gd name="connsiteY71" fmla="*/ 954882 h 1309688"/>
                <a:gd name="connsiteX72" fmla="*/ 1047767 w 2636060"/>
                <a:gd name="connsiteY72" fmla="*/ 964407 h 1309688"/>
                <a:gd name="connsiteX73" fmla="*/ 1026336 w 2636060"/>
                <a:gd name="connsiteY73" fmla="*/ 957263 h 1309688"/>
                <a:gd name="connsiteX74" fmla="*/ 997761 w 2636060"/>
                <a:gd name="connsiteY74" fmla="*/ 957263 h 1309688"/>
                <a:gd name="connsiteX75" fmla="*/ 988236 w 2636060"/>
                <a:gd name="connsiteY75" fmla="*/ 947738 h 1309688"/>
                <a:gd name="connsiteX76" fmla="*/ 1012048 w 2636060"/>
                <a:gd name="connsiteY76" fmla="*/ 935832 h 1309688"/>
                <a:gd name="connsiteX77" fmla="*/ 1062055 w 2636060"/>
                <a:gd name="connsiteY77" fmla="*/ 923925 h 1309688"/>
                <a:gd name="connsiteX78" fmla="*/ 1093011 w 2636060"/>
                <a:gd name="connsiteY78" fmla="*/ 916782 h 1309688"/>
                <a:gd name="connsiteX79" fmla="*/ 1116823 w 2636060"/>
                <a:gd name="connsiteY79" fmla="*/ 900113 h 1309688"/>
                <a:gd name="connsiteX80" fmla="*/ 1195405 w 2636060"/>
                <a:gd name="connsiteY80" fmla="*/ 883444 h 1309688"/>
                <a:gd name="connsiteX81" fmla="*/ 1214455 w 2636060"/>
                <a:gd name="connsiteY81" fmla="*/ 871538 h 1309688"/>
                <a:gd name="connsiteX82" fmla="*/ 1183498 w 2636060"/>
                <a:gd name="connsiteY82" fmla="*/ 866775 h 1309688"/>
                <a:gd name="connsiteX83" fmla="*/ 1114442 w 2636060"/>
                <a:gd name="connsiteY83" fmla="*/ 883444 h 1309688"/>
                <a:gd name="connsiteX84" fmla="*/ 1071580 w 2636060"/>
                <a:gd name="connsiteY84" fmla="*/ 895350 h 1309688"/>
                <a:gd name="connsiteX85" fmla="*/ 1047767 w 2636060"/>
                <a:gd name="connsiteY85" fmla="*/ 912019 h 1309688"/>
                <a:gd name="connsiteX86" fmla="*/ 1004905 w 2636060"/>
                <a:gd name="connsiteY86" fmla="*/ 919163 h 1309688"/>
                <a:gd name="connsiteX87" fmla="*/ 983473 w 2636060"/>
                <a:gd name="connsiteY87" fmla="*/ 914400 h 1309688"/>
                <a:gd name="connsiteX88" fmla="*/ 959661 w 2636060"/>
                <a:gd name="connsiteY88" fmla="*/ 919163 h 1309688"/>
                <a:gd name="connsiteX89" fmla="*/ 940611 w 2636060"/>
                <a:gd name="connsiteY89" fmla="*/ 904875 h 1309688"/>
                <a:gd name="connsiteX90" fmla="*/ 919180 w 2636060"/>
                <a:gd name="connsiteY90" fmla="*/ 897732 h 1309688"/>
                <a:gd name="connsiteX91" fmla="*/ 888223 w 2636060"/>
                <a:gd name="connsiteY91" fmla="*/ 897732 h 1309688"/>
                <a:gd name="connsiteX92" fmla="*/ 869173 w 2636060"/>
                <a:gd name="connsiteY92" fmla="*/ 904875 h 1309688"/>
                <a:gd name="connsiteX93" fmla="*/ 869173 w 2636060"/>
                <a:gd name="connsiteY93" fmla="*/ 885825 h 1309688"/>
                <a:gd name="connsiteX94" fmla="*/ 862030 w 2636060"/>
                <a:gd name="connsiteY94" fmla="*/ 859632 h 1309688"/>
                <a:gd name="connsiteX95" fmla="*/ 854886 w 2636060"/>
                <a:gd name="connsiteY95" fmla="*/ 828675 h 1309688"/>
                <a:gd name="connsiteX96" fmla="*/ 859648 w 2636060"/>
                <a:gd name="connsiteY96" fmla="*/ 800100 h 1309688"/>
                <a:gd name="connsiteX97" fmla="*/ 873936 w 2636060"/>
                <a:gd name="connsiteY97" fmla="*/ 778669 h 1309688"/>
                <a:gd name="connsiteX98" fmla="*/ 842980 w 2636060"/>
                <a:gd name="connsiteY98" fmla="*/ 804863 h 1309688"/>
                <a:gd name="connsiteX99" fmla="*/ 816786 w 2636060"/>
                <a:gd name="connsiteY99" fmla="*/ 804863 h 1309688"/>
                <a:gd name="connsiteX100" fmla="*/ 783448 w 2636060"/>
                <a:gd name="connsiteY100" fmla="*/ 807244 h 1309688"/>
                <a:gd name="connsiteX101" fmla="*/ 754873 w 2636060"/>
                <a:gd name="connsiteY101" fmla="*/ 800100 h 1309688"/>
                <a:gd name="connsiteX102" fmla="*/ 731061 w 2636060"/>
                <a:gd name="connsiteY102" fmla="*/ 778669 h 1309688"/>
                <a:gd name="connsiteX103" fmla="*/ 707248 w 2636060"/>
                <a:gd name="connsiteY103" fmla="*/ 771525 h 1309688"/>
                <a:gd name="connsiteX104" fmla="*/ 662005 w 2636060"/>
                <a:gd name="connsiteY104" fmla="*/ 778669 h 1309688"/>
                <a:gd name="connsiteX105" fmla="*/ 619142 w 2636060"/>
                <a:gd name="connsiteY105" fmla="*/ 785813 h 1309688"/>
                <a:gd name="connsiteX106" fmla="*/ 573898 w 2636060"/>
                <a:gd name="connsiteY106" fmla="*/ 792957 h 1309688"/>
                <a:gd name="connsiteX107" fmla="*/ 554848 w 2636060"/>
                <a:gd name="connsiteY107" fmla="*/ 781050 h 1309688"/>
                <a:gd name="connsiteX108" fmla="*/ 550086 w 2636060"/>
                <a:gd name="connsiteY108" fmla="*/ 764382 h 1309688"/>
                <a:gd name="connsiteX109" fmla="*/ 540561 w 2636060"/>
                <a:gd name="connsiteY109" fmla="*/ 740569 h 1309688"/>
                <a:gd name="connsiteX110" fmla="*/ 540561 w 2636060"/>
                <a:gd name="connsiteY110" fmla="*/ 740569 h 1309688"/>
                <a:gd name="connsiteX111" fmla="*/ 545323 w 2636060"/>
                <a:gd name="connsiteY111" fmla="*/ 792957 h 1309688"/>
                <a:gd name="connsiteX112" fmla="*/ 559611 w 2636060"/>
                <a:gd name="connsiteY112" fmla="*/ 809625 h 1309688"/>
                <a:gd name="connsiteX113" fmla="*/ 609617 w 2636060"/>
                <a:gd name="connsiteY113" fmla="*/ 814388 h 1309688"/>
                <a:gd name="connsiteX114" fmla="*/ 659623 w 2636060"/>
                <a:gd name="connsiteY114" fmla="*/ 802482 h 1309688"/>
                <a:gd name="connsiteX115" fmla="*/ 692961 w 2636060"/>
                <a:gd name="connsiteY115" fmla="*/ 797719 h 1309688"/>
                <a:gd name="connsiteX116" fmla="*/ 723917 w 2636060"/>
                <a:gd name="connsiteY116" fmla="*/ 804863 h 1309688"/>
                <a:gd name="connsiteX117" fmla="*/ 740586 w 2636060"/>
                <a:gd name="connsiteY117" fmla="*/ 831057 h 1309688"/>
                <a:gd name="connsiteX118" fmla="*/ 766780 w 2636060"/>
                <a:gd name="connsiteY118" fmla="*/ 831057 h 1309688"/>
                <a:gd name="connsiteX119" fmla="*/ 802498 w 2636060"/>
                <a:gd name="connsiteY119" fmla="*/ 826294 h 1309688"/>
                <a:gd name="connsiteX120" fmla="*/ 831073 w 2636060"/>
                <a:gd name="connsiteY120" fmla="*/ 835819 h 1309688"/>
                <a:gd name="connsiteX121" fmla="*/ 838217 w 2636060"/>
                <a:gd name="connsiteY121" fmla="*/ 881063 h 1309688"/>
                <a:gd name="connsiteX122" fmla="*/ 850123 w 2636060"/>
                <a:gd name="connsiteY122" fmla="*/ 919163 h 1309688"/>
                <a:gd name="connsiteX123" fmla="*/ 850123 w 2636060"/>
                <a:gd name="connsiteY123" fmla="*/ 935832 h 1309688"/>
                <a:gd name="connsiteX124" fmla="*/ 840598 w 2636060"/>
                <a:gd name="connsiteY124" fmla="*/ 952500 h 1309688"/>
                <a:gd name="connsiteX125" fmla="*/ 823930 w 2636060"/>
                <a:gd name="connsiteY125" fmla="*/ 962025 h 1309688"/>
                <a:gd name="connsiteX126" fmla="*/ 802498 w 2636060"/>
                <a:gd name="connsiteY126" fmla="*/ 966788 h 1309688"/>
                <a:gd name="connsiteX127" fmla="*/ 781067 w 2636060"/>
                <a:gd name="connsiteY127" fmla="*/ 966788 h 1309688"/>
                <a:gd name="connsiteX128" fmla="*/ 769161 w 2636060"/>
                <a:gd name="connsiteY128" fmla="*/ 976313 h 1309688"/>
                <a:gd name="connsiteX129" fmla="*/ 769161 w 2636060"/>
                <a:gd name="connsiteY129" fmla="*/ 976313 h 1309688"/>
                <a:gd name="connsiteX130" fmla="*/ 800117 w 2636060"/>
                <a:gd name="connsiteY130" fmla="*/ 978694 h 1309688"/>
                <a:gd name="connsiteX131" fmla="*/ 816786 w 2636060"/>
                <a:gd name="connsiteY131" fmla="*/ 990600 h 1309688"/>
                <a:gd name="connsiteX132" fmla="*/ 838217 w 2636060"/>
                <a:gd name="connsiteY132" fmla="*/ 981075 h 1309688"/>
                <a:gd name="connsiteX133" fmla="*/ 838217 w 2636060"/>
                <a:gd name="connsiteY133" fmla="*/ 981075 h 1309688"/>
                <a:gd name="connsiteX134" fmla="*/ 864411 w 2636060"/>
                <a:gd name="connsiteY134" fmla="*/ 983457 h 1309688"/>
                <a:gd name="connsiteX135" fmla="*/ 881080 w 2636060"/>
                <a:gd name="connsiteY135" fmla="*/ 971550 h 1309688"/>
                <a:gd name="connsiteX136" fmla="*/ 909655 w 2636060"/>
                <a:gd name="connsiteY136" fmla="*/ 1009650 h 1309688"/>
                <a:gd name="connsiteX137" fmla="*/ 909655 w 2636060"/>
                <a:gd name="connsiteY137" fmla="*/ 1050132 h 1309688"/>
                <a:gd name="connsiteX138" fmla="*/ 902511 w 2636060"/>
                <a:gd name="connsiteY138" fmla="*/ 1071563 h 1309688"/>
                <a:gd name="connsiteX139" fmla="*/ 881080 w 2636060"/>
                <a:gd name="connsiteY139" fmla="*/ 1092994 h 1309688"/>
                <a:gd name="connsiteX140" fmla="*/ 842980 w 2636060"/>
                <a:gd name="connsiteY140" fmla="*/ 1107282 h 1309688"/>
                <a:gd name="connsiteX141" fmla="*/ 828692 w 2636060"/>
                <a:gd name="connsiteY141" fmla="*/ 1123950 h 1309688"/>
                <a:gd name="connsiteX142" fmla="*/ 812023 w 2636060"/>
                <a:gd name="connsiteY142" fmla="*/ 1145382 h 1309688"/>
                <a:gd name="connsiteX143" fmla="*/ 783448 w 2636060"/>
                <a:gd name="connsiteY143" fmla="*/ 1152525 h 1309688"/>
                <a:gd name="connsiteX144" fmla="*/ 766780 w 2636060"/>
                <a:gd name="connsiteY144" fmla="*/ 1159669 h 1309688"/>
                <a:gd name="connsiteX145" fmla="*/ 752492 w 2636060"/>
                <a:gd name="connsiteY145" fmla="*/ 1162050 h 1309688"/>
                <a:gd name="connsiteX146" fmla="*/ 745348 w 2636060"/>
                <a:gd name="connsiteY146" fmla="*/ 1147763 h 1309688"/>
                <a:gd name="connsiteX147" fmla="*/ 745348 w 2636060"/>
                <a:gd name="connsiteY147" fmla="*/ 1147763 h 1309688"/>
                <a:gd name="connsiteX148" fmla="*/ 735823 w 2636060"/>
                <a:gd name="connsiteY148" fmla="*/ 1173957 h 1309688"/>
                <a:gd name="connsiteX149" fmla="*/ 716773 w 2636060"/>
                <a:gd name="connsiteY149" fmla="*/ 1188244 h 1309688"/>
                <a:gd name="connsiteX150" fmla="*/ 700105 w 2636060"/>
                <a:gd name="connsiteY150" fmla="*/ 1195388 h 1309688"/>
                <a:gd name="connsiteX151" fmla="*/ 700105 w 2636060"/>
                <a:gd name="connsiteY151" fmla="*/ 1173957 h 1309688"/>
                <a:gd name="connsiteX152" fmla="*/ 688198 w 2636060"/>
                <a:gd name="connsiteY152" fmla="*/ 1152525 h 1309688"/>
                <a:gd name="connsiteX153" fmla="*/ 690580 w 2636060"/>
                <a:gd name="connsiteY153" fmla="*/ 1197769 h 1309688"/>
                <a:gd name="connsiteX154" fmla="*/ 678673 w 2636060"/>
                <a:gd name="connsiteY154" fmla="*/ 1214438 h 1309688"/>
                <a:gd name="connsiteX155" fmla="*/ 669148 w 2636060"/>
                <a:gd name="connsiteY155" fmla="*/ 1204913 h 1309688"/>
                <a:gd name="connsiteX156" fmla="*/ 647717 w 2636060"/>
                <a:gd name="connsiteY156" fmla="*/ 1197769 h 1309688"/>
                <a:gd name="connsiteX157" fmla="*/ 631048 w 2636060"/>
                <a:gd name="connsiteY157" fmla="*/ 1193007 h 1309688"/>
                <a:gd name="connsiteX158" fmla="*/ 614380 w 2636060"/>
                <a:gd name="connsiteY158" fmla="*/ 1221582 h 1309688"/>
                <a:gd name="connsiteX159" fmla="*/ 616761 w 2636060"/>
                <a:gd name="connsiteY159" fmla="*/ 1250157 h 1309688"/>
                <a:gd name="connsiteX160" fmla="*/ 604855 w 2636060"/>
                <a:gd name="connsiteY160" fmla="*/ 1273969 h 1309688"/>
                <a:gd name="connsiteX161" fmla="*/ 576280 w 2636060"/>
                <a:gd name="connsiteY161" fmla="*/ 1281113 h 1309688"/>
                <a:gd name="connsiteX162" fmla="*/ 557230 w 2636060"/>
                <a:gd name="connsiteY162" fmla="*/ 1295400 h 1309688"/>
                <a:gd name="connsiteX163" fmla="*/ 514367 w 2636060"/>
                <a:gd name="connsiteY163" fmla="*/ 1309688 h 1309688"/>
                <a:gd name="connsiteX164" fmla="*/ 488173 w 2636060"/>
                <a:gd name="connsiteY164" fmla="*/ 1297782 h 1309688"/>
                <a:gd name="connsiteX165" fmla="*/ 471505 w 2636060"/>
                <a:gd name="connsiteY165" fmla="*/ 1288257 h 1309688"/>
                <a:gd name="connsiteX166" fmla="*/ 452455 w 2636060"/>
                <a:gd name="connsiteY166" fmla="*/ 1283494 h 1309688"/>
                <a:gd name="connsiteX167" fmla="*/ 431023 w 2636060"/>
                <a:gd name="connsiteY167" fmla="*/ 1266825 h 1309688"/>
                <a:gd name="connsiteX168" fmla="*/ 431023 w 2636060"/>
                <a:gd name="connsiteY168" fmla="*/ 1266825 h 1309688"/>
                <a:gd name="connsiteX169" fmla="*/ 431023 w 2636060"/>
                <a:gd name="connsiteY169" fmla="*/ 1266825 h 1309688"/>
                <a:gd name="connsiteX170" fmla="*/ 397686 w 2636060"/>
                <a:gd name="connsiteY170" fmla="*/ 1228725 h 1309688"/>
                <a:gd name="connsiteX171" fmla="*/ 388161 w 2636060"/>
                <a:gd name="connsiteY171" fmla="*/ 1216819 h 1309688"/>
                <a:gd name="connsiteX172" fmla="*/ 378636 w 2636060"/>
                <a:gd name="connsiteY172" fmla="*/ 1219200 h 1309688"/>
                <a:gd name="connsiteX173" fmla="*/ 378636 w 2636060"/>
                <a:gd name="connsiteY173" fmla="*/ 1204913 h 1309688"/>
                <a:gd name="connsiteX174" fmla="*/ 373873 w 2636060"/>
                <a:gd name="connsiteY174" fmla="*/ 1190625 h 1309688"/>
                <a:gd name="connsiteX175" fmla="*/ 357205 w 2636060"/>
                <a:gd name="connsiteY175" fmla="*/ 1195388 h 1309688"/>
                <a:gd name="connsiteX176" fmla="*/ 350061 w 2636060"/>
                <a:gd name="connsiteY176" fmla="*/ 1173957 h 1309688"/>
                <a:gd name="connsiteX177" fmla="*/ 335773 w 2636060"/>
                <a:gd name="connsiteY177" fmla="*/ 1154907 h 1309688"/>
                <a:gd name="connsiteX178" fmla="*/ 350061 w 2636060"/>
                <a:gd name="connsiteY178" fmla="*/ 1143000 h 1309688"/>
                <a:gd name="connsiteX179" fmla="*/ 342917 w 2636060"/>
                <a:gd name="connsiteY179" fmla="*/ 1119188 h 1309688"/>
                <a:gd name="connsiteX180" fmla="*/ 326248 w 2636060"/>
                <a:gd name="connsiteY180" fmla="*/ 1107282 h 1309688"/>
                <a:gd name="connsiteX181" fmla="*/ 333392 w 2636060"/>
                <a:gd name="connsiteY181" fmla="*/ 1090613 h 1309688"/>
                <a:gd name="connsiteX182" fmla="*/ 345298 w 2636060"/>
                <a:gd name="connsiteY182" fmla="*/ 1092994 h 1309688"/>
                <a:gd name="connsiteX183" fmla="*/ 373873 w 2636060"/>
                <a:gd name="connsiteY183" fmla="*/ 1097757 h 1309688"/>
                <a:gd name="connsiteX184" fmla="*/ 371492 w 2636060"/>
                <a:gd name="connsiteY184" fmla="*/ 1073944 h 1309688"/>
                <a:gd name="connsiteX185" fmla="*/ 397686 w 2636060"/>
                <a:gd name="connsiteY185" fmla="*/ 1054894 h 1309688"/>
                <a:gd name="connsiteX186" fmla="*/ 402449 w 2636060"/>
                <a:gd name="connsiteY186" fmla="*/ 997744 h 1309688"/>
                <a:gd name="connsiteX187" fmla="*/ 364348 w 2636060"/>
                <a:gd name="connsiteY187" fmla="*/ 957263 h 1309688"/>
                <a:gd name="connsiteX188" fmla="*/ 345298 w 2636060"/>
                <a:gd name="connsiteY188" fmla="*/ 921544 h 1309688"/>
                <a:gd name="connsiteX189" fmla="*/ 307198 w 2636060"/>
                <a:gd name="connsiteY189" fmla="*/ 888207 h 1309688"/>
                <a:gd name="connsiteX190" fmla="*/ 302436 w 2636060"/>
                <a:gd name="connsiteY190" fmla="*/ 821532 h 1309688"/>
                <a:gd name="connsiteX191" fmla="*/ 321486 w 2636060"/>
                <a:gd name="connsiteY191" fmla="*/ 792957 h 1309688"/>
                <a:gd name="connsiteX192" fmla="*/ 321486 w 2636060"/>
                <a:gd name="connsiteY192" fmla="*/ 792957 h 1309688"/>
                <a:gd name="connsiteX193" fmla="*/ 304817 w 2636060"/>
                <a:gd name="connsiteY193" fmla="*/ 757238 h 1309688"/>
                <a:gd name="connsiteX194" fmla="*/ 283386 w 2636060"/>
                <a:gd name="connsiteY194" fmla="*/ 742950 h 1309688"/>
                <a:gd name="connsiteX195" fmla="*/ 276242 w 2636060"/>
                <a:gd name="connsiteY195" fmla="*/ 726282 h 1309688"/>
                <a:gd name="connsiteX196" fmla="*/ 259573 w 2636060"/>
                <a:gd name="connsiteY196" fmla="*/ 704850 h 1309688"/>
                <a:gd name="connsiteX197" fmla="*/ 240523 w 2636060"/>
                <a:gd name="connsiteY197" fmla="*/ 681038 h 1309688"/>
                <a:gd name="connsiteX198" fmla="*/ 214330 w 2636060"/>
                <a:gd name="connsiteY198" fmla="*/ 671513 h 1309688"/>
                <a:gd name="connsiteX199" fmla="*/ 138130 w 2636060"/>
                <a:gd name="connsiteY199" fmla="*/ 592932 h 1309688"/>
                <a:gd name="connsiteX200" fmla="*/ 71455 w 2636060"/>
                <a:gd name="connsiteY200" fmla="*/ 481013 h 1309688"/>
                <a:gd name="connsiteX201" fmla="*/ 59548 w 2636060"/>
                <a:gd name="connsiteY201" fmla="*/ 423863 h 1309688"/>
                <a:gd name="connsiteX202" fmla="*/ 28592 w 2636060"/>
                <a:gd name="connsiteY202" fmla="*/ 373857 h 1309688"/>
                <a:gd name="connsiteX203" fmla="*/ 28592 w 2636060"/>
                <a:gd name="connsiteY203" fmla="*/ 342900 h 1309688"/>
                <a:gd name="connsiteX204" fmla="*/ 9542 w 2636060"/>
                <a:gd name="connsiteY204" fmla="*/ 292894 h 1309688"/>
                <a:gd name="connsiteX205" fmla="*/ 11923 w 2636060"/>
                <a:gd name="connsiteY205" fmla="*/ 259557 h 1309688"/>
                <a:gd name="connsiteX206" fmla="*/ 4780 w 2636060"/>
                <a:gd name="connsiteY206" fmla="*/ 216694 h 1309688"/>
                <a:gd name="connsiteX207" fmla="*/ 11922 w 2636060"/>
                <a:gd name="connsiteY207" fmla="*/ 190500 h 1309688"/>
                <a:gd name="connsiteX208" fmla="*/ 19066 w 2636060"/>
                <a:gd name="connsiteY208" fmla="*/ 154782 h 1309688"/>
                <a:gd name="connsiteX209" fmla="*/ 9541 w 2636060"/>
                <a:gd name="connsiteY209" fmla="*/ 100013 h 1309688"/>
                <a:gd name="connsiteX210" fmla="*/ 17 w 2636060"/>
                <a:gd name="connsiteY210" fmla="*/ 69057 h 1309688"/>
                <a:gd name="connsiteX211" fmla="*/ 26210 w 2636060"/>
                <a:gd name="connsiteY211" fmla="*/ 50007 h 1309688"/>
                <a:gd name="connsiteX212" fmla="*/ 21449 w 2636060"/>
                <a:gd name="connsiteY212" fmla="*/ 0 h 1309688"/>
                <a:gd name="connsiteX213" fmla="*/ 2605105 w 2636060"/>
                <a:gd name="connsiteY213" fmla="*/ 4763 h 1309688"/>
                <a:gd name="connsiteX214" fmla="*/ 2636060 w 2636060"/>
                <a:gd name="connsiteY214" fmla="*/ 881062 h 1309688"/>
                <a:gd name="connsiteX0" fmla="*/ 2636060 w 2636060"/>
                <a:gd name="connsiteY0" fmla="*/ 881062 h 1309688"/>
                <a:gd name="connsiteX1" fmla="*/ 2033605 w 2636060"/>
                <a:gd name="connsiteY1" fmla="*/ 962025 h 1309688"/>
                <a:gd name="connsiteX2" fmla="*/ 1995505 w 2636060"/>
                <a:gd name="connsiteY2" fmla="*/ 931069 h 1309688"/>
                <a:gd name="connsiteX3" fmla="*/ 1962167 w 2636060"/>
                <a:gd name="connsiteY3" fmla="*/ 902494 h 1309688"/>
                <a:gd name="connsiteX4" fmla="*/ 1921686 w 2636060"/>
                <a:gd name="connsiteY4" fmla="*/ 881063 h 1309688"/>
                <a:gd name="connsiteX5" fmla="*/ 1905017 w 2636060"/>
                <a:gd name="connsiteY5" fmla="*/ 876300 h 1309688"/>
                <a:gd name="connsiteX6" fmla="*/ 1905017 w 2636060"/>
                <a:gd name="connsiteY6" fmla="*/ 876300 h 1309688"/>
                <a:gd name="connsiteX7" fmla="*/ 1933592 w 2636060"/>
                <a:gd name="connsiteY7" fmla="*/ 869157 h 1309688"/>
                <a:gd name="connsiteX8" fmla="*/ 1952642 w 2636060"/>
                <a:gd name="connsiteY8" fmla="*/ 862013 h 1309688"/>
                <a:gd name="connsiteX9" fmla="*/ 1933592 w 2636060"/>
                <a:gd name="connsiteY9" fmla="*/ 852488 h 1309688"/>
                <a:gd name="connsiteX10" fmla="*/ 1900255 w 2636060"/>
                <a:gd name="connsiteY10" fmla="*/ 842963 h 1309688"/>
                <a:gd name="connsiteX11" fmla="*/ 1871680 w 2636060"/>
                <a:gd name="connsiteY11" fmla="*/ 828675 h 1309688"/>
                <a:gd name="connsiteX12" fmla="*/ 1840723 w 2636060"/>
                <a:gd name="connsiteY12" fmla="*/ 812007 h 1309688"/>
                <a:gd name="connsiteX13" fmla="*/ 1819292 w 2636060"/>
                <a:gd name="connsiteY13" fmla="*/ 797719 h 1309688"/>
                <a:gd name="connsiteX14" fmla="*/ 1814530 w 2636060"/>
                <a:gd name="connsiteY14" fmla="*/ 778669 h 1309688"/>
                <a:gd name="connsiteX15" fmla="*/ 1843105 w 2636060"/>
                <a:gd name="connsiteY15" fmla="*/ 788194 h 1309688"/>
                <a:gd name="connsiteX16" fmla="*/ 1843105 w 2636060"/>
                <a:gd name="connsiteY16" fmla="*/ 788194 h 1309688"/>
                <a:gd name="connsiteX17" fmla="*/ 1871680 w 2636060"/>
                <a:gd name="connsiteY17" fmla="*/ 790575 h 1309688"/>
                <a:gd name="connsiteX18" fmla="*/ 1916923 w 2636060"/>
                <a:gd name="connsiteY18" fmla="*/ 800100 h 1309688"/>
                <a:gd name="connsiteX19" fmla="*/ 1916923 w 2636060"/>
                <a:gd name="connsiteY19" fmla="*/ 800100 h 1309688"/>
                <a:gd name="connsiteX20" fmla="*/ 1897873 w 2636060"/>
                <a:gd name="connsiteY20" fmla="*/ 769144 h 1309688"/>
                <a:gd name="connsiteX21" fmla="*/ 1862155 w 2636060"/>
                <a:gd name="connsiteY21" fmla="*/ 776288 h 1309688"/>
                <a:gd name="connsiteX22" fmla="*/ 1838342 w 2636060"/>
                <a:gd name="connsiteY22" fmla="*/ 769144 h 1309688"/>
                <a:gd name="connsiteX23" fmla="*/ 1812148 w 2636060"/>
                <a:gd name="connsiteY23" fmla="*/ 766763 h 1309688"/>
                <a:gd name="connsiteX24" fmla="*/ 1785955 w 2636060"/>
                <a:gd name="connsiteY24" fmla="*/ 776288 h 1309688"/>
                <a:gd name="connsiteX25" fmla="*/ 1757380 w 2636060"/>
                <a:gd name="connsiteY25" fmla="*/ 783432 h 1309688"/>
                <a:gd name="connsiteX26" fmla="*/ 1728805 w 2636060"/>
                <a:gd name="connsiteY26" fmla="*/ 783432 h 1309688"/>
                <a:gd name="connsiteX27" fmla="*/ 1702611 w 2636060"/>
                <a:gd name="connsiteY27" fmla="*/ 769144 h 1309688"/>
                <a:gd name="connsiteX28" fmla="*/ 1678798 w 2636060"/>
                <a:gd name="connsiteY28" fmla="*/ 781050 h 1309688"/>
                <a:gd name="connsiteX29" fmla="*/ 1664511 w 2636060"/>
                <a:gd name="connsiteY29" fmla="*/ 776288 h 1309688"/>
                <a:gd name="connsiteX30" fmla="*/ 1628792 w 2636060"/>
                <a:gd name="connsiteY30" fmla="*/ 783432 h 1309688"/>
                <a:gd name="connsiteX31" fmla="*/ 1593073 w 2636060"/>
                <a:gd name="connsiteY31" fmla="*/ 783432 h 1309688"/>
                <a:gd name="connsiteX32" fmla="*/ 1569261 w 2636060"/>
                <a:gd name="connsiteY32" fmla="*/ 778669 h 1309688"/>
                <a:gd name="connsiteX33" fmla="*/ 1547830 w 2636060"/>
                <a:gd name="connsiteY33" fmla="*/ 764382 h 1309688"/>
                <a:gd name="connsiteX34" fmla="*/ 1547830 w 2636060"/>
                <a:gd name="connsiteY34" fmla="*/ 750094 h 1309688"/>
                <a:gd name="connsiteX35" fmla="*/ 1524017 w 2636060"/>
                <a:gd name="connsiteY35" fmla="*/ 785813 h 1309688"/>
                <a:gd name="connsiteX36" fmla="*/ 1528780 w 2636060"/>
                <a:gd name="connsiteY36" fmla="*/ 807244 h 1309688"/>
                <a:gd name="connsiteX37" fmla="*/ 1533542 w 2636060"/>
                <a:gd name="connsiteY37" fmla="*/ 823913 h 1309688"/>
                <a:gd name="connsiteX38" fmla="*/ 1578786 w 2636060"/>
                <a:gd name="connsiteY38" fmla="*/ 809625 h 1309688"/>
                <a:gd name="connsiteX39" fmla="*/ 1614505 w 2636060"/>
                <a:gd name="connsiteY39" fmla="*/ 807244 h 1309688"/>
                <a:gd name="connsiteX40" fmla="*/ 1654986 w 2636060"/>
                <a:gd name="connsiteY40" fmla="*/ 800100 h 1309688"/>
                <a:gd name="connsiteX41" fmla="*/ 1676417 w 2636060"/>
                <a:gd name="connsiteY41" fmla="*/ 800100 h 1309688"/>
                <a:gd name="connsiteX42" fmla="*/ 1702611 w 2636060"/>
                <a:gd name="connsiteY42" fmla="*/ 797719 h 1309688"/>
                <a:gd name="connsiteX43" fmla="*/ 1728805 w 2636060"/>
                <a:gd name="connsiteY43" fmla="*/ 814388 h 1309688"/>
                <a:gd name="connsiteX44" fmla="*/ 1750236 w 2636060"/>
                <a:gd name="connsiteY44" fmla="*/ 814388 h 1309688"/>
                <a:gd name="connsiteX45" fmla="*/ 1781192 w 2636060"/>
                <a:gd name="connsiteY45" fmla="*/ 823913 h 1309688"/>
                <a:gd name="connsiteX46" fmla="*/ 1795480 w 2636060"/>
                <a:gd name="connsiteY46" fmla="*/ 833438 h 1309688"/>
                <a:gd name="connsiteX47" fmla="*/ 1795480 w 2636060"/>
                <a:gd name="connsiteY47" fmla="*/ 852488 h 1309688"/>
                <a:gd name="connsiteX48" fmla="*/ 1724042 w 2636060"/>
                <a:gd name="connsiteY48" fmla="*/ 850107 h 1309688"/>
                <a:gd name="connsiteX49" fmla="*/ 1635936 w 2636060"/>
                <a:gd name="connsiteY49" fmla="*/ 859632 h 1309688"/>
                <a:gd name="connsiteX50" fmla="*/ 1550211 w 2636060"/>
                <a:gd name="connsiteY50" fmla="*/ 866775 h 1309688"/>
                <a:gd name="connsiteX51" fmla="*/ 1440673 w 2636060"/>
                <a:gd name="connsiteY51" fmla="*/ 890588 h 1309688"/>
                <a:gd name="connsiteX52" fmla="*/ 1340661 w 2636060"/>
                <a:gd name="connsiteY52" fmla="*/ 919163 h 1309688"/>
                <a:gd name="connsiteX53" fmla="*/ 1252555 w 2636060"/>
                <a:gd name="connsiteY53" fmla="*/ 962025 h 1309688"/>
                <a:gd name="connsiteX54" fmla="*/ 1193023 w 2636060"/>
                <a:gd name="connsiteY54" fmla="*/ 995363 h 1309688"/>
                <a:gd name="connsiteX55" fmla="*/ 1114442 w 2636060"/>
                <a:gd name="connsiteY55" fmla="*/ 1021557 h 1309688"/>
                <a:gd name="connsiteX56" fmla="*/ 1026336 w 2636060"/>
                <a:gd name="connsiteY56" fmla="*/ 1052513 h 1309688"/>
                <a:gd name="connsiteX57" fmla="*/ 992998 w 2636060"/>
                <a:gd name="connsiteY57" fmla="*/ 1064419 h 1309688"/>
                <a:gd name="connsiteX58" fmla="*/ 971567 w 2636060"/>
                <a:gd name="connsiteY58" fmla="*/ 1057275 h 1309688"/>
                <a:gd name="connsiteX59" fmla="*/ 981092 w 2636060"/>
                <a:gd name="connsiteY59" fmla="*/ 1033463 h 1309688"/>
                <a:gd name="connsiteX60" fmla="*/ 995380 w 2636060"/>
                <a:gd name="connsiteY60" fmla="*/ 1016794 h 1309688"/>
                <a:gd name="connsiteX61" fmla="*/ 1007286 w 2636060"/>
                <a:gd name="connsiteY61" fmla="*/ 997744 h 1309688"/>
                <a:gd name="connsiteX62" fmla="*/ 1007286 w 2636060"/>
                <a:gd name="connsiteY62" fmla="*/ 997744 h 1309688"/>
                <a:gd name="connsiteX63" fmla="*/ 1038242 w 2636060"/>
                <a:gd name="connsiteY63" fmla="*/ 976313 h 1309688"/>
                <a:gd name="connsiteX64" fmla="*/ 1059673 w 2636060"/>
                <a:gd name="connsiteY64" fmla="*/ 983457 h 1309688"/>
                <a:gd name="connsiteX65" fmla="*/ 1069198 w 2636060"/>
                <a:gd name="connsiteY65" fmla="*/ 1012032 h 1309688"/>
                <a:gd name="connsiteX66" fmla="*/ 1085867 w 2636060"/>
                <a:gd name="connsiteY66" fmla="*/ 1009650 h 1309688"/>
                <a:gd name="connsiteX67" fmla="*/ 1083486 w 2636060"/>
                <a:gd name="connsiteY67" fmla="*/ 990600 h 1309688"/>
                <a:gd name="connsiteX68" fmla="*/ 1083486 w 2636060"/>
                <a:gd name="connsiteY68" fmla="*/ 990600 h 1309688"/>
                <a:gd name="connsiteX69" fmla="*/ 1093011 w 2636060"/>
                <a:gd name="connsiteY69" fmla="*/ 962025 h 1309688"/>
                <a:gd name="connsiteX70" fmla="*/ 1112061 w 2636060"/>
                <a:gd name="connsiteY70" fmla="*/ 952500 h 1309688"/>
                <a:gd name="connsiteX71" fmla="*/ 1090630 w 2636060"/>
                <a:gd name="connsiteY71" fmla="*/ 954882 h 1309688"/>
                <a:gd name="connsiteX72" fmla="*/ 1047767 w 2636060"/>
                <a:gd name="connsiteY72" fmla="*/ 964407 h 1309688"/>
                <a:gd name="connsiteX73" fmla="*/ 1026336 w 2636060"/>
                <a:gd name="connsiteY73" fmla="*/ 957263 h 1309688"/>
                <a:gd name="connsiteX74" fmla="*/ 997761 w 2636060"/>
                <a:gd name="connsiteY74" fmla="*/ 957263 h 1309688"/>
                <a:gd name="connsiteX75" fmla="*/ 988236 w 2636060"/>
                <a:gd name="connsiteY75" fmla="*/ 947738 h 1309688"/>
                <a:gd name="connsiteX76" fmla="*/ 1012048 w 2636060"/>
                <a:gd name="connsiteY76" fmla="*/ 935832 h 1309688"/>
                <a:gd name="connsiteX77" fmla="*/ 1062055 w 2636060"/>
                <a:gd name="connsiteY77" fmla="*/ 923925 h 1309688"/>
                <a:gd name="connsiteX78" fmla="*/ 1093011 w 2636060"/>
                <a:gd name="connsiteY78" fmla="*/ 916782 h 1309688"/>
                <a:gd name="connsiteX79" fmla="*/ 1116823 w 2636060"/>
                <a:gd name="connsiteY79" fmla="*/ 900113 h 1309688"/>
                <a:gd name="connsiteX80" fmla="*/ 1195405 w 2636060"/>
                <a:gd name="connsiteY80" fmla="*/ 883444 h 1309688"/>
                <a:gd name="connsiteX81" fmla="*/ 1214455 w 2636060"/>
                <a:gd name="connsiteY81" fmla="*/ 871538 h 1309688"/>
                <a:gd name="connsiteX82" fmla="*/ 1183498 w 2636060"/>
                <a:gd name="connsiteY82" fmla="*/ 866775 h 1309688"/>
                <a:gd name="connsiteX83" fmla="*/ 1114442 w 2636060"/>
                <a:gd name="connsiteY83" fmla="*/ 883444 h 1309688"/>
                <a:gd name="connsiteX84" fmla="*/ 1071580 w 2636060"/>
                <a:gd name="connsiteY84" fmla="*/ 895350 h 1309688"/>
                <a:gd name="connsiteX85" fmla="*/ 1047767 w 2636060"/>
                <a:gd name="connsiteY85" fmla="*/ 912019 h 1309688"/>
                <a:gd name="connsiteX86" fmla="*/ 1004905 w 2636060"/>
                <a:gd name="connsiteY86" fmla="*/ 919163 h 1309688"/>
                <a:gd name="connsiteX87" fmla="*/ 983473 w 2636060"/>
                <a:gd name="connsiteY87" fmla="*/ 914400 h 1309688"/>
                <a:gd name="connsiteX88" fmla="*/ 959661 w 2636060"/>
                <a:gd name="connsiteY88" fmla="*/ 919163 h 1309688"/>
                <a:gd name="connsiteX89" fmla="*/ 940611 w 2636060"/>
                <a:gd name="connsiteY89" fmla="*/ 904875 h 1309688"/>
                <a:gd name="connsiteX90" fmla="*/ 919180 w 2636060"/>
                <a:gd name="connsiteY90" fmla="*/ 897732 h 1309688"/>
                <a:gd name="connsiteX91" fmla="*/ 888223 w 2636060"/>
                <a:gd name="connsiteY91" fmla="*/ 897732 h 1309688"/>
                <a:gd name="connsiteX92" fmla="*/ 869173 w 2636060"/>
                <a:gd name="connsiteY92" fmla="*/ 904875 h 1309688"/>
                <a:gd name="connsiteX93" fmla="*/ 869173 w 2636060"/>
                <a:gd name="connsiteY93" fmla="*/ 885825 h 1309688"/>
                <a:gd name="connsiteX94" fmla="*/ 862030 w 2636060"/>
                <a:gd name="connsiteY94" fmla="*/ 859632 h 1309688"/>
                <a:gd name="connsiteX95" fmla="*/ 854886 w 2636060"/>
                <a:gd name="connsiteY95" fmla="*/ 828675 h 1309688"/>
                <a:gd name="connsiteX96" fmla="*/ 859648 w 2636060"/>
                <a:gd name="connsiteY96" fmla="*/ 800100 h 1309688"/>
                <a:gd name="connsiteX97" fmla="*/ 873936 w 2636060"/>
                <a:gd name="connsiteY97" fmla="*/ 778669 h 1309688"/>
                <a:gd name="connsiteX98" fmla="*/ 842980 w 2636060"/>
                <a:gd name="connsiteY98" fmla="*/ 804863 h 1309688"/>
                <a:gd name="connsiteX99" fmla="*/ 816786 w 2636060"/>
                <a:gd name="connsiteY99" fmla="*/ 804863 h 1309688"/>
                <a:gd name="connsiteX100" fmla="*/ 783448 w 2636060"/>
                <a:gd name="connsiteY100" fmla="*/ 807244 h 1309688"/>
                <a:gd name="connsiteX101" fmla="*/ 754873 w 2636060"/>
                <a:gd name="connsiteY101" fmla="*/ 800100 h 1309688"/>
                <a:gd name="connsiteX102" fmla="*/ 731061 w 2636060"/>
                <a:gd name="connsiteY102" fmla="*/ 778669 h 1309688"/>
                <a:gd name="connsiteX103" fmla="*/ 707248 w 2636060"/>
                <a:gd name="connsiteY103" fmla="*/ 771525 h 1309688"/>
                <a:gd name="connsiteX104" fmla="*/ 662005 w 2636060"/>
                <a:gd name="connsiteY104" fmla="*/ 778669 h 1309688"/>
                <a:gd name="connsiteX105" fmla="*/ 619142 w 2636060"/>
                <a:gd name="connsiteY105" fmla="*/ 785813 h 1309688"/>
                <a:gd name="connsiteX106" fmla="*/ 573898 w 2636060"/>
                <a:gd name="connsiteY106" fmla="*/ 792957 h 1309688"/>
                <a:gd name="connsiteX107" fmla="*/ 554848 w 2636060"/>
                <a:gd name="connsiteY107" fmla="*/ 781050 h 1309688"/>
                <a:gd name="connsiteX108" fmla="*/ 550086 w 2636060"/>
                <a:gd name="connsiteY108" fmla="*/ 764382 h 1309688"/>
                <a:gd name="connsiteX109" fmla="*/ 540561 w 2636060"/>
                <a:gd name="connsiteY109" fmla="*/ 740569 h 1309688"/>
                <a:gd name="connsiteX110" fmla="*/ 540561 w 2636060"/>
                <a:gd name="connsiteY110" fmla="*/ 740569 h 1309688"/>
                <a:gd name="connsiteX111" fmla="*/ 545323 w 2636060"/>
                <a:gd name="connsiteY111" fmla="*/ 792957 h 1309688"/>
                <a:gd name="connsiteX112" fmla="*/ 559611 w 2636060"/>
                <a:gd name="connsiteY112" fmla="*/ 809625 h 1309688"/>
                <a:gd name="connsiteX113" fmla="*/ 609617 w 2636060"/>
                <a:gd name="connsiteY113" fmla="*/ 814388 h 1309688"/>
                <a:gd name="connsiteX114" fmla="*/ 659623 w 2636060"/>
                <a:gd name="connsiteY114" fmla="*/ 802482 h 1309688"/>
                <a:gd name="connsiteX115" fmla="*/ 692961 w 2636060"/>
                <a:gd name="connsiteY115" fmla="*/ 797719 h 1309688"/>
                <a:gd name="connsiteX116" fmla="*/ 723917 w 2636060"/>
                <a:gd name="connsiteY116" fmla="*/ 804863 h 1309688"/>
                <a:gd name="connsiteX117" fmla="*/ 740586 w 2636060"/>
                <a:gd name="connsiteY117" fmla="*/ 831057 h 1309688"/>
                <a:gd name="connsiteX118" fmla="*/ 766780 w 2636060"/>
                <a:gd name="connsiteY118" fmla="*/ 831057 h 1309688"/>
                <a:gd name="connsiteX119" fmla="*/ 802498 w 2636060"/>
                <a:gd name="connsiteY119" fmla="*/ 826294 h 1309688"/>
                <a:gd name="connsiteX120" fmla="*/ 831073 w 2636060"/>
                <a:gd name="connsiteY120" fmla="*/ 835819 h 1309688"/>
                <a:gd name="connsiteX121" fmla="*/ 838217 w 2636060"/>
                <a:gd name="connsiteY121" fmla="*/ 881063 h 1309688"/>
                <a:gd name="connsiteX122" fmla="*/ 850123 w 2636060"/>
                <a:gd name="connsiteY122" fmla="*/ 919163 h 1309688"/>
                <a:gd name="connsiteX123" fmla="*/ 850123 w 2636060"/>
                <a:gd name="connsiteY123" fmla="*/ 935832 h 1309688"/>
                <a:gd name="connsiteX124" fmla="*/ 840598 w 2636060"/>
                <a:gd name="connsiteY124" fmla="*/ 952500 h 1309688"/>
                <a:gd name="connsiteX125" fmla="*/ 823930 w 2636060"/>
                <a:gd name="connsiteY125" fmla="*/ 962025 h 1309688"/>
                <a:gd name="connsiteX126" fmla="*/ 802498 w 2636060"/>
                <a:gd name="connsiteY126" fmla="*/ 966788 h 1309688"/>
                <a:gd name="connsiteX127" fmla="*/ 781067 w 2636060"/>
                <a:gd name="connsiteY127" fmla="*/ 966788 h 1309688"/>
                <a:gd name="connsiteX128" fmla="*/ 769161 w 2636060"/>
                <a:gd name="connsiteY128" fmla="*/ 976313 h 1309688"/>
                <a:gd name="connsiteX129" fmla="*/ 769161 w 2636060"/>
                <a:gd name="connsiteY129" fmla="*/ 976313 h 1309688"/>
                <a:gd name="connsiteX130" fmla="*/ 800117 w 2636060"/>
                <a:gd name="connsiteY130" fmla="*/ 978694 h 1309688"/>
                <a:gd name="connsiteX131" fmla="*/ 816786 w 2636060"/>
                <a:gd name="connsiteY131" fmla="*/ 990600 h 1309688"/>
                <a:gd name="connsiteX132" fmla="*/ 838217 w 2636060"/>
                <a:gd name="connsiteY132" fmla="*/ 981075 h 1309688"/>
                <a:gd name="connsiteX133" fmla="*/ 838217 w 2636060"/>
                <a:gd name="connsiteY133" fmla="*/ 981075 h 1309688"/>
                <a:gd name="connsiteX134" fmla="*/ 864411 w 2636060"/>
                <a:gd name="connsiteY134" fmla="*/ 983457 h 1309688"/>
                <a:gd name="connsiteX135" fmla="*/ 881080 w 2636060"/>
                <a:gd name="connsiteY135" fmla="*/ 971550 h 1309688"/>
                <a:gd name="connsiteX136" fmla="*/ 909655 w 2636060"/>
                <a:gd name="connsiteY136" fmla="*/ 1009650 h 1309688"/>
                <a:gd name="connsiteX137" fmla="*/ 909655 w 2636060"/>
                <a:gd name="connsiteY137" fmla="*/ 1050132 h 1309688"/>
                <a:gd name="connsiteX138" fmla="*/ 902511 w 2636060"/>
                <a:gd name="connsiteY138" fmla="*/ 1071563 h 1309688"/>
                <a:gd name="connsiteX139" fmla="*/ 881080 w 2636060"/>
                <a:gd name="connsiteY139" fmla="*/ 1092994 h 1309688"/>
                <a:gd name="connsiteX140" fmla="*/ 842980 w 2636060"/>
                <a:gd name="connsiteY140" fmla="*/ 1107282 h 1309688"/>
                <a:gd name="connsiteX141" fmla="*/ 828692 w 2636060"/>
                <a:gd name="connsiteY141" fmla="*/ 1123950 h 1309688"/>
                <a:gd name="connsiteX142" fmla="*/ 812023 w 2636060"/>
                <a:gd name="connsiteY142" fmla="*/ 1145382 h 1309688"/>
                <a:gd name="connsiteX143" fmla="*/ 783448 w 2636060"/>
                <a:gd name="connsiteY143" fmla="*/ 1152525 h 1309688"/>
                <a:gd name="connsiteX144" fmla="*/ 766780 w 2636060"/>
                <a:gd name="connsiteY144" fmla="*/ 1159669 h 1309688"/>
                <a:gd name="connsiteX145" fmla="*/ 752492 w 2636060"/>
                <a:gd name="connsiteY145" fmla="*/ 1162050 h 1309688"/>
                <a:gd name="connsiteX146" fmla="*/ 745348 w 2636060"/>
                <a:gd name="connsiteY146" fmla="*/ 1147763 h 1309688"/>
                <a:gd name="connsiteX147" fmla="*/ 745348 w 2636060"/>
                <a:gd name="connsiteY147" fmla="*/ 1147763 h 1309688"/>
                <a:gd name="connsiteX148" fmla="*/ 735823 w 2636060"/>
                <a:gd name="connsiteY148" fmla="*/ 1173957 h 1309688"/>
                <a:gd name="connsiteX149" fmla="*/ 716773 w 2636060"/>
                <a:gd name="connsiteY149" fmla="*/ 1188244 h 1309688"/>
                <a:gd name="connsiteX150" fmla="*/ 700105 w 2636060"/>
                <a:gd name="connsiteY150" fmla="*/ 1195388 h 1309688"/>
                <a:gd name="connsiteX151" fmla="*/ 700105 w 2636060"/>
                <a:gd name="connsiteY151" fmla="*/ 1173957 h 1309688"/>
                <a:gd name="connsiteX152" fmla="*/ 688198 w 2636060"/>
                <a:gd name="connsiteY152" fmla="*/ 1152525 h 1309688"/>
                <a:gd name="connsiteX153" fmla="*/ 690580 w 2636060"/>
                <a:gd name="connsiteY153" fmla="*/ 1197769 h 1309688"/>
                <a:gd name="connsiteX154" fmla="*/ 678673 w 2636060"/>
                <a:gd name="connsiteY154" fmla="*/ 1214438 h 1309688"/>
                <a:gd name="connsiteX155" fmla="*/ 669148 w 2636060"/>
                <a:gd name="connsiteY155" fmla="*/ 1204913 h 1309688"/>
                <a:gd name="connsiteX156" fmla="*/ 647717 w 2636060"/>
                <a:gd name="connsiteY156" fmla="*/ 1197769 h 1309688"/>
                <a:gd name="connsiteX157" fmla="*/ 631048 w 2636060"/>
                <a:gd name="connsiteY157" fmla="*/ 1193007 h 1309688"/>
                <a:gd name="connsiteX158" fmla="*/ 614380 w 2636060"/>
                <a:gd name="connsiteY158" fmla="*/ 1221582 h 1309688"/>
                <a:gd name="connsiteX159" fmla="*/ 588186 w 2636060"/>
                <a:gd name="connsiteY159" fmla="*/ 1235869 h 1309688"/>
                <a:gd name="connsiteX160" fmla="*/ 604855 w 2636060"/>
                <a:gd name="connsiteY160" fmla="*/ 1273969 h 1309688"/>
                <a:gd name="connsiteX161" fmla="*/ 576280 w 2636060"/>
                <a:gd name="connsiteY161" fmla="*/ 1281113 h 1309688"/>
                <a:gd name="connsiteX162" fmla="*/ 557230 w 2636060"/>
                <a:gd name="connsiteY162" fmla="*/ 1295400 h 1309688"/>
                <a:gd name="connsiteX163" fmla="*/ 514367 w 2636060"/>
                <a:gd name="connsiteY163" fmla="*/ 1309688 h 1309688"/>
                <a:gd name="connsiteX164" fmla="*/ 488173 w 2636060"/>
                <a:gd name="connsiteY164" fmla="*/ 1297782 h 1309688"/>
                <a:gd name="connsiteX165" fmla="*/ 471505 w 2636060"/>
                <a:gd name="connsiteY165" fmla="*/ 1288257 h 1309688"/>
                <a:gd name="connsiteX166" fmla="*/ 452455 w 2636060"/>
                <a:gd name="connsiteY166" fmla="*/ 1283494 h 1309688"/>
                <a:gd name="connsiteX167" fmla="*/ 431023 w 2636060"/>
                <a:gd name="connsiteY167" fmla="*/ 1266825 h 1309688"/>
                <a:gd name="connsiteX168" fmla="*/ 431023 w 2636060"/>
                <a:gd name="connsiteY168" fmla="*/ 1266825 h 1309688"/>
                <a:gd name="connsiteX169" fmla="*/ 431023 w 2636060"/>
                <a:gd name="connsiteY169" fmla="*/ 1266825 h 1309688"/>
                <a:gd name="connsiteX170" fmla="*/ 397686 w 2636060"/>
                <a:gd name="connsiteY170" fmla="*/ 1228725 h 1309688"/>
                <a:gd name="connsiteX171" fmla="*/ 388161 w 2636060"/>
                <a:gd name="connsiteY171" fmla="*/ 1216819 h 1309688"/>
                <a:gd name="connsiteX172" fmla="*/ 378636 w 2636060"/>
                <a:gd name="connsiteY172" fmla="*/ 1219200 h 1309688"/>
                <a:gd name="connsiteX173" fmla="*/ 378636 w 2636060"/>
                <a:gd name="connsiteY173" fmla="*/ 1204913 h 1309688"/>
                <a:gd name="connsiteX174" fmla="*/ 373873 w 2636060"/>
                <a:gd name="connsiteY174" fmla="*/ 1190625 h 1309688"/>
                <a:gd name="connsiteX175" fmla="*/ 357205 w 2636060"/>
                <a:gd name="connsiteY175" fmla="*/ 1195388 h 1309688"/>
                <a:gd name="connsiteX176" fmla="*/ 350061 w 2636060"/>
                <a:gd name="connsiteY176" fmla="*/ 1173957 h 1309688"/>
                <a:gd name="connsiteX177" fmla="*/ 335773 w 2636060"/>
                <a:gd name="connsiteY177" fmla="*/ 1154907 h 1309688"/>
                <a:gd name="connsiteX178" fmla="*/ 350061 w 2636060"/>
                <a:gd name="connsiteY178" fmla="*/ 1143000 h 1309688"/>
                <a:gd name="connsiteX179" fmla="*/ 342917 w 2636060"/>
                <a:gd name="connsiteY179" fmla="*/ 1119188 h 1309688"/>
                <a:gd name="connsiteX180" fmla="*/ 326248 w 2636060"/>
                <a:gd name="connsiteY180" fmla="*/ 1107282 h 1309688"/>
                <a:gd name="connsiteX181" fmla="*/ 333392 w 2636060"/>
                <a:gd name="connsiteY181" fmla="*/ 1090613 h 1309688"/>
                <a:gd name="connsiteX182" fmla="*/ 345298 w 2636060"/>
                <a:gd name="connsiteY182" fmla="*/ 1092994 h 1309688"/>
                <a:gd name="connsiteX183" fmla="*/ 373873 w 2636060"/>
                <a:gd name="connsiteY183" fmla="*/ 1097757 h 1309688"/>
                <a:gd name="connsiteX184" fmla="*/ 371492 w 2636060"/>
                <a:gd name="connsiteY184" fmla="*/ 1073944 h 1309688"/>
                <a:gd name="connsiteX185" fmla="*/ 397686 w 2636060"/>
                <a:gd name="connsiteY185" fmla="*/ 1054894 h 1309688"/>
                <a:gd name="connsiteX186" fmla="*/ 402449 w 2636060"/>
                <a:gd name="connsiteY186" fmla="*/ 997744 h 1309688"/>
                <a:gd name="connsiteX187" fmla="*/ 364348 w 2636060"/>
                <a:gd name="connsiteY187" fmla="*/ 957263 h 1309688"/>
                <a:gd name="connsiteX188" fmla="*/ 345298 w 2636060"/>
                <a:gd name="connsiteY188" fmla="*/ 921544 h 1309688"/>
                <a:gd name="connsiteX189" fmla="*/ 307198 w 2636060"/>
                <a:gd name="connsiteY189" fmla="*/ 888207 h 1309688"/>
                <a:gd name="connsiteX190" fmla="*/ 302436 w 2636060"/>
                <a:gd name="connsiteY190" fmla="*/ 821532 h 1309688"/>
                <a:gd name="connsiteX191" fmla="*/ 321486 w 2636060"/>
                <a:gd name="connsiteY191" fmla="*/ 792957 h 1309688"/>
                <a:gd name="connsiteX192" fmla="*/ 321486 w 2636060"/>
                <a:gd name="connsiteY192" fmla="*/ 792957 h 1309688"/>
                <a:gd name="connsiteX193" fmla="*/ 304817 w 2636060"/>
                <a:gd name="connsiteY193" fmla="*/ 757238 h 1309688"/>
                <a:gd name="connsiteX194" fmla="*/ 283386 w 2636060"/>
                <a:gd name="connsiteY194" fmla="*/ 742950 h 1309688"/>
                <a:gd name="connsiteX195" fmla="*/ 276242 w 2636060"/>
                <a:gd name="connsiteY195" fmla="*/ 726282 h 1309688"/>
                <a:gd name="connsiteX196" fmla="*/ 259573 w 2636060"/>
                <a:gd name="connsiteY196" fmla="*/ 704850 h 1309688"/>
                <a:gd name="connsiteX197" fmla="*/ 240523 w 2636060"/>
                <a:gd name="connsiteY197" fmla="*/ 681038 h 1309688"/>
                <a:gd name="connsiteX198" fmla="*/ 214330 w 2636060"/>
                <a:gd name="connsiteY198" fmla="*/ 671513 h 1309688"/>
                <a:gd name="connsiteX199" fmla="*/ 138130 w 2636060"/>
                <a:gd name="connsiteY199" fmla="*/ 592932 h 1309688"/>
                <a:gd name="connsiteX200" fmla="*/ 71455 w 2636060"/>
                <a:gd name="connsiteY200" fmla="*/ 481013 h 1309688"/>
                <a:gd name="connsiteX201" fmla="*/ 59548 w 2636060"/>
                <a:gd name="connsiteY201" fmla="*/ 423863 h 1309688"/>
                <a:gd name="connsiteX202" fmla="*/ 28592 w 2636060"/>
                <a:gd name="connsiteY202" fmla="*/ 373857 h 1309688"/>
                <a:gd name="connsiteX203" fmla="*/ 28592 w 2636060"/>
                <a:gd name="connsiteY203" fmla="*/ 342900 h 1309688"/>
                <a:gd name="connsiteX204" fmla="*/ 9542 w 2636060"/>
                <a:gd name="connsiteY204" fmla="*/ 292894 h 1309688"/>
                <a:gd name="connsiteX205" fmla="*/ 11923 w 2636060"/>
                <a:gd name="connsiteY205" fmla="*/ 259557 h 1309688"/>
                <a:gd name="connsiteX206" fmla="*/ 4780 w 2636060"/>
                <a:gd name="connsiteY206" fmla="*/ 216694 h 1309688"/>
                <a:gd name="connsiteX207" fmla="*/ 11922 w 2636060"/>
                <a:gd name="connsiteY207" fmla="*/ 190500 h 1309688"/>
                <a:gd name="connsiteX208" fmla="*/ 19066 w 2636060"/>
                <a:gd name="connsiteY208" fmla="*/ 154782 h 1309688"/>
                <a:gd name="connsiteX209" fmla="*/ 9541 w 2636060"/>
                <a:gd name="connsiteY209" fmla="*/ 100013 h 1309688"/>
                <a:gd name="connsiteX210" fmla="*/ 17 w 2636060"/>
                <a:gd name="connsiteY210" fmla="*/ 69057 h 1309688"/>
                <a:gd name="connsiteX211" fmla="*/ 26210 w 2636060"/>
                <a:gd name="connsiteY211" fmla="*/ 50007 h 1309688"/>
                <a:gd name="connsiteX212" fmla="*/ 21449 w 2636060"/>
                <a:gd name="connsiteY212" fmla="*/ 0 h 1309688"/>
                <a:gd name="connsiteX213" fmla="*/ 2605105 w 2636060"/>
                <a:gd name="connsiteY213" fmla="*/ 4763 h 1309688"/>
                <a:gd name="connsiteX214" fmla="*/ 2636060 w 2636060"/>
                <a:gd name="connsiteY214" fmla="*/ 881062 h 1309688"/>
                <a:gd name="connsiteX0" fmla="*/ 2636060 w 2636060"/>
                <a:gd name="connsiteY0" fmla="*/ 881062 h 1309688"/>
                <a:gd name="connsiteX1" fmla="*/ 2033605 w 2636060"/>
                <a:gd name="connsiteY1" fmla="*/ 962025 h 1309688"/>
                <a:gd name="connsiteX2" fmla="*/ 1995505 w 2636060"/>
                <a:gd name="connsiteY2" fmla="*/ 931069 h 1309688"/>
                <a:gd name="connsiteX3" fmla="*/ 1962167 w 2636060"/>
                <a:gd name="connsiteY3" fmla="*/ 902494 h 1309688"/>
                <a:gd name="connsiteX4" fmla="*/ 1921686 w 2636060"/>
                <a:gd name="connsiteY4" fmla="*/ 881063 h 1309688"/>
                <a:gd name="connsiteX5" fmla="*/ 1905017 w 2636060"/>
                <a:gd name="connsiteY5" fmla="*/ 876300 h 1309688"/>
                <a:gd name="connsiteX6" fmla="*/ 1905017 w 2636060"/>
                <a:gd name="connsiteY6" fmla="*/ 876300 h 1309688"/>
                <a:gd name="connsiteX7" fmla="*/ 1933592 w 2636060"/>
                <a:gd name="connsiteY7" fmla="*/ 869157 h 1309688"/>
                <a:gd name="connsiteX8" fmla="*/ 1952642 w 2636060"/>
                <a:gd name="connsiteY8" fmla="*/ 862013 h 1309688"/>
                <a:gd name="connsiteX9" fmla="*/ 1933592 w 2636060"/>
                <a:gd name="connsiteY9" fmla="*/ 852488 h 1309688"/>
                <a:gd name="connsiteX10" fmla="*/ 1900255 w 2636060"/>
                <a:gd name="connsiteY10" fmla="*/ 842963 h 1309688"/>
                <a:gd name="connsiteX11" fmla="*/ 1871680 w 2636060"/>
                <a:gd name="connsiteY11" fmla="*/ 828675 h 1309688"/>
                <a:gd name="connsiteX12" fmla="*/ 1840723 w 2636060"/>
                <a:gd name="connsiteY12" fmla="*/ 812007 h 1309688"/>
                <a:gd name="connsiteX13" fmla="*/ 1819292 w 2636060"/>
                <a:gd name="connsiteY13" fmla="*/ 797719 h 1309688"/>
                <a:gd name="connsiteX14" fmla="*/ 1814530 w 2636060"/>
                <a:gd name="connsiteY14" fmla="*/ 778669 h 1309688"/>
                <a:gd name="connsiteX15" fmla="*/ 1843105 w 2636060"/>
                <a:gd name="connsiteY15" fmla="*/ 788194 h 1309688"/>
                <a:gd name="connsiteX16" fmla="*/ 1843105 w 2636060"/>
                <a:gd name="connsiteY16" fmla="*/ 788194 h 1309688"/>
                <a:gd name="connsiteX17" fmla="*/ 1871680 w 2636060"/>
                <a:gd name="connsiteY17" fmla="*/ 790575 h 1309688"/>
                <a:gd name="connsiteX18" fmla="*/ 1916923 w 2636060"/>
                <a:gd name="connsiteY18" fmla="*/ 800100 h 1309688"/>
                <a:gd name="connsiteX19" fmla="*/ 1916923 w 2636060"/>
                <a:gd name="connsiteY19" fmla="*/ 800100 h 1309688"/>
                <a:gd name="connsiteX20" fmla="*/ 1897873 w 2636060"/>
                <a:gd name="connsiteY20" fmla="*/ 769144 h 1309688"/>
                <a:gd name="connsiteX21" fmla="*/ 1862155 w 2636060"/>
                <a:gd name="connsiteY21" fmla="*/ 776288 h 1309688"/>
                <a:gd name="connsiteX22" fmla="*/ 1838342 w 2636060"/>
                <a:gd name="connsiteY22" fmla="*/ 769144 h 1309688"/>
                <a:gd name="connsiteX23" fmla="*/ 1812148 w 2636060"/>
                <a:gd name="connsiteY23" fmla="*/ 766763 h 1309688"/>
                <a:gd name="connsiteX24" fmla="*/ 1785955 w 2636060"/>
                <a:gd name="connsiteY24" fmla="*/ 776288 h 1309688"/>
                <a:gd name="connsiteX25" fmla="*/ 1757380 w 2636060"/>
                <a:gd name="connsiteY25" fmla="*/ 783432 h 1309688"/>
                <a:gd name="connsiteX26" fmla="*/ 1728805 w 2636060"/>
                <a:gd name="connsiteY26" fmla="*/ 783432 h 1309688"/>
                <a:gd name="connsiteX27" fmla="*/ 1702611 w 2636060"/>
                <a:gd name="connsiteY27" fmla="*/ 769144 h 1309688"/>
                <a:gd name="connsiteX28" fmla="*/ 1678798 w 2636060"/>
                <a:gd name="connsiteY28" fmla="*/ 781050 h 1309688"/>
                <a:gd name="connsiteX29" fmla="*/ 1664511 w 2636060"/>
                <a:gd name="connsiteY29" fmla="*/ 776288 h 1309688"/>
                <a:gd name="connsiteX30" fmla="*/ 1628792 w 2636060"/>
                <a:gd name="connsiteY30" fmla="*/ 783432 h 1309688"/>
                <a:gd name="connsiteX31" fmla="*/ 1593073 w 2636060"/>
                <a:gd name="connsiteY31" fmla="*/ 783432 h 1309688"/>
                <a:gd name="connsiteX32" fmla="*/ 1569261 w 2636060"/>
                <a:gd name="connsiteY32" fmla="*/ 778669 h 1309688"/>
                <a:gd name="connsiteX33" fmla="*/ 1547830 w 2636060"/>
                <a:gd name="connsiteY33" fmla="*/ 764382 h 1309688"/>
                <a:gd name="connsiteX34" fmla="*/ 1547830 w 2636060"/>
                <a:gd name="connsiteY34" fmla="*/ 750094 h 1309688"/>
                <a:gd name="connsiteX35" fmla="*/ 1524017 w 2636060"/>
                <a:gd name="connsiteY35" fmla="*/ 785813 h 1309688"/>
                <a:gd name="connsiteX36" fmla="*/ 1528780 w 2636060"/>
                <a:gd name="connsiteY36" fmla="*/ 807244 h 1309688"/>
                <a:gd name="connsiteX37" fmla="*/ 1533542 w 2636060"/>
                <a:gd name="connsiteY37" fmla="*/ 823913 h 1309688"/>
                <a:gd name="connsiteX38" fmla="*/ 1578786 w 2636060"/>
                <a:gd name="connsiteY38" fmla="*/ 809625 h 1309688"/>
                <a:gd name="connsiteX39" fmla="*/ 1614505 w 2636060"/>
                <a:gd name="connsiteY39" fmla="*/ 807244 h 1309688"/>
                <a:gd name="connsiteX40" fmla="*/ 1654986 w 2636060"/>
                <a:gd name="connsiteY40" fmla="*/ 800100 h 1309688"/>
                <a:gd name="connsiteX41" fmla="*/ 1676417 w 2636060"/>
                <a:gd name="connsiteY41" fmla="*/ 800100 h 1309688"/>
                <a:gd name="connsiteX42" fmla="*/ 1702611 w 2636060"/>
                <a:gd name="connsiteY42" fmla="*/ 797719 h 1309688"/>
                <a:gd name="connsiteX43" fmla="*/ 1728805 w 2636060"/>
                <a:gd name="connsiteY43" fmla="*/ 814388 h 1309688"/>
                <a:gd name="connsiteX44" fmla="*/ 1750236 w 2636060"/>
                <a:gd name="connsiteY44" fmla="*/ 814388 h 1309688"/>
                <a:gd name="connsiteX45" fmla="*/ 1781192 w 2636060"/>
                <a:gd name="connsiteY45" fmla="*/ 823913 h 1309688"/>
                <a:gd name="connsiteX46" fmla="*/ 1795480 w 2636060"/>
                <a:gd name="connsiteY46" fmla="*/ 833438 h 1309688"/>
                <a:gd name="connsiteX47" fmla="*/ 1795480 w 2636060"/>
                <a:gd name="connsiteY47" fmla="*/ 852488 h 1309688"/>
                <a:gd name="connsiteX48" fmla="*/ 1724042 w 2636060"/>
                <a:gd name="connsiteY48" fmla="*/ 850107 h 1309688"/>
                <a:gd name="connsiteX49" fmla="*/ 1635936 w 2636060"/>
                <a:gd name="connsiteY49" fmla="*/ 859632 h 1309688"/>
                <a:gd name="connsiteX50" fmla="*/ 1550211 w 2636060"/>
                <a:gd name="connsiteY50" fmla="*/ 866775 h 1309688"/>
                <a:gd name="connsiteX51" fmla="*/ 1440673 w 2636060"/>
                <a:gd name="connsiteY51" fmla="*/ 890588 h 1309688"/>
                <a:gd name="connsiteX52" fmla="*/ 1340661 w 2636060"/>
                <a:gd name="connsiteY52" fmla="*/ 919163 h 1309688"/>
                <a:gd name="connsiteX53" fmla="*/ 1252555 w 2636060"/>
                <a:gd name="connsiteY53" fmla="*/ 962025 h 1309688"/>
                <a:gd name="connsiteX54" fmla="*/ 1193023 w 2636060"/>
                <a:gd name="connsiteY54" fmla="*/ 995363 h 1309688"/>
                <a:gd name="connsiteX55" fmla="*/ 1114442 w 2636060"/>
                <a:gd name="connsiteY55" fmla="*/ 1021557 h 1309688"/>
                <a:gd name="connsiteX56" fmla="*/ 1026336 w 2636060"/>
                <a:gd name="connsiteY56" fmla="*/ 1052513 h 1309688"/>
                <a:gd name="connsiteX57" fmla="*/ 992998 w 2636060"/>
                <a:gd name="connsiteY57" fmla="*/ 1064419 h 1309688"/>
                <a:gd name="connsiteX58" fmla="*/ 971567 w 2636060"/>
                <a:gd name="connsiteY58" fmla="*/ 1057275 h 1309688"/>
                <a:gd name="connsiteX59" fmla="*/ 981092 w 2636060"/>
                <a:gd name="connsiteY59" fmla="*/ 1033463 h 1309688"/>
                <a:gd name="connsiteX60" fmla="*/ 995380 w 2636060"/>
                <a:gd name="connsiteY60" fmla="*/ 1016794 h 1309688"/>
                <a:gd name="connsiteX61" fmla="*/ 1007286 w 2636060"/>
                <a:gd name="connsiteY61" fmla="*/ 997744 h 1309688"/>
                <a:gd name="connsiteX62" fmla="*/ 1007286 w 2636060"/>
                <a:gd name="connsiteY62" fmla="*/ 997744 h 1309688"/>
                <a:gd name="connsiteX63" fmla="*/ 1038242 w 2636060"/>
                <a:gd name="connsiteY63" fmla="*/ 976313 h 1309688"/>
                <a:gd name="connsiteX64" fmla="*/ 1059673 w 2636060"/>
                <a:gd name="connsiteY64" fmla="*/ 983457 h 1309688"/>
                <a:gd name="connsiteX65" fmla="*/ 1069198 w 2636060"/>
                <a:gd name="connsiteY65" fmla="*/ 1012032 h 1309688"/>
                <a:gd name="connsiteX66" fmla="*/ 1085867 w 2636060"/>
                <a:gd name="connsiteY66" fmla="*/ 1009650 h 1309688"/>
                <a:gd name="connsiteX67" fmla="*/ 1083486 w 2636060"/>
                <a:gd name="connsiteY67" fmla="*/ 990600 h 1309688"/>
                <a:gd name="connsiteX68" fmla="*/ 1083486 w 2636060"/>
                <a:gd name="connsiteY68" fmla="*/ 990600 h 1309688"/>
                <a:gd name="connsiteX69" fmla="*/ 1093011 w 2636060"/>
                <a:gd name="connsiteY69" fmla="*/ 962025 h 1309688"/>
                <a:gd name="connsiteX70" fmla="*/ 1112061 w 2636060"/>
                <a:gd name="connsiteY70" fmla="*/ 952500 h 1309688"/>
                <a:gd name="connsiteX71" fmla="*/ 1090630 w 2636060"/>
                <a:gd name="connsiteY71" fmla="*/ 954882 h 1309688"/>
                <a:gd name="connsiteX72" fmla="*/ 1047767 w 2636060"/>
                <a:gd name="connsiteY72" fmla="*/ 964407 h 1309688"/>
                <a:gd name="connsiteX73" fmla="*/ 1026336 w 2636060"/>
                <a:gd name="connsiteY73" fmla="*/ 957263 h 1309688"/>
                <a:gd name="connsiteX74" fmla="*/ 997761 w 2636060"/>
                <a:gd name="connsiteY74" fmla="*/ 957263 h 1309688"/>
                <a:gd name="connsiteX75" fmla="*/ 988236 w 2636060"/>
                <a:gd name="connsiteY75" fmla="*/ 947738 h 1309688"/>
                <a:gd name="connsiteX76" fmla="*/ 1012048 w 2636060"/>
                <a:gd name="connsiteY76" fmla="*/ 935832 h 1309688"/>
                <a:gd name="connsiteX77" fmla="*/ 1062055 w 2636060"/>
                <a:gd name="connsiteY77" fmla="*/ 923925 h 1309688"/>
                <a:gd name="connsiteX78" fmla="*/ 1093011 w 2636060"/>
                <a:gd name="connsiteY78" fmla="*/ 916782 h 1309688"/>
                <a:gd name="connsiteX79" fmla="*/ 1116823 w 2636060"/>
                <a:gd name="connsiteY79" fmla="*/ 900113 h 1309688"/>
                <a:gd name="connsiteX80" fmla="*/ 1195405 w 2636060"/>
                <a:gd name="connsiteY80" fmla="*/ 883444 h 1309688"/>
                <a:gd name="connsiteX81" fmla="*/ 1214455 w 2636060"/>
                <a:gd name="connsiteY81" fmla="*/ 871538 h 1309688"/>
                <a:gd name="connsiteX82" fmla="*/ 1183498 w 2636060"/>
                <a:gd name="connsiteY82" fmla="*/ 866775 h 1309688"/>
                <a:gd name="connsiteX83" fmla="*/ 1114442 w 2636060"/>
                <a:gd name="connsiteY83" fmla="*/ 883444 h 1309688"/>
                <a:gd name="connsiteX84" fmla="*/ 1071580 w 2636060"/>
                <a:gd name="connsiteY84" fmla="*/ 895350 h 1309688"/>
                <a:gd name="connsiteX85" fmla="*/ 1047767 w 2636060"/>
                <a:gd name="connsiteY85" fmla="*/ 912019 h 1309688"/>
                <a:gd name="connsiteX86" fmla="*/ 1004905 w 2636060"/>
                <a:gd name="connsiteY86" fmla="*/ 919163 h 1309688"/>
                <a:gd name="connsiteX87" fmla="*/ 983473 w 2636060"/>
                <a:gd name="connsiteY87" fmla="*/ 914400 h 1309688"/>
                <a:gd name="connsiteX88" fmla="*/ 959661 w 2636060"/>
                <a:gd name="connsiteY88" fmla="*/ 919163 h 1309688"/>
                <a:gd name="connsiteX89" fmla="*/ 940611 w 2636060"/>
                <a:gd name="connsiteY89" fmla="*/ 904875 h 1309688"/>
                <a:gd name="connsiteX90" fmla="*/ 919180 w 2636060"/>
                <a:gd name="connsiteY90" fmla="*/ 897732 h 1309688"/>
                <a:gd name="connsiteX91" fmla="*/ 888223 w 2636060"/>
                <a:gd name="connsiteY91" fmla="*/ 897732 h 1309688"/>
                <a:gd name="connsiteX92" fmla="*/ 869173 w 2636060"/>
                <a:gd name="connsiteY92" fmla="*/ 904875 h 1309688"/>
                <a:gd name="connsiteX93" fmla="*/ 869173 w 2636060"/>
                <a:gd name="connsiteY93" fmla="*/ 885825 h 1309688"/>
                <a:gd name="connsiteX94" fmla="*/ 862030 w 2636060"/>
                <a:gd name="connsiteY94" fmla="*/ 859632 h 1309688"/>
                <a:gd name="connsiteX95" fmla="*/ 854886 w 2636060"/>
                <a:gd name="connsiteY95" fmla="*/ 828675 h 1309688"/>
                <a:gd name="connsiteX96" fmla="*/ 859648 w 2636060"/>
                <a:gd name="connsiteY96" fmla="*/ 800100 h 1309688"/>
                <a:gd name="connsiteX97" fmla="*/ 873936 w 2636060"/>
                <a:gd name="connsiteY97" fmla="*/ 778669 h 1309688"/>
                <a:gd name="connsiteX98" fmla="*/ 842980 w 2636060"/>
                <a:gd name="connsiteY98" fmla="*/ 804863 h 1309688"/>
                <a:gd name="connsiteX99" fmla="*/ 816786 w 2636060"/>
                <a:gd name="connsiteY99" fmla="*/ 804863 h 1309688"/>
                <a:gd name="connsiteX100" fmla="*/ 783448 w 2636060"/>
                <a:gd name="connsiteY100" fmla="*/ 807244 h 1309688"/>
                <a:gd name="connsiteX101" fmla="*/ 754873 w 2636060"/>
                <a:gd name="connsiteY101" fmla="*/ 800100 h 1309688"/>
                <a:gd name="connsiteX102" fmla="*/ 731061 w 2636060"/>
                <a:gd name="connsiteY102" fmla="*/ 778669 h 1309688"/>
                <a:gd name="connsiteX103" fmla="*/ 707248 w 2636060"/>
                <a:gd name="connsiteY103" fmla="*/ 771525 h 1309688"/>
                <a:gd name="connsiteX104" fmla="*/ 662005 w 2636060"/>
                <a:gd name="connsiteY104" fmla="*/ 778669 h 1309688"/>
                <a:gd name="connsiteX105" fmla="*/ 619142 w 2636060"/>
                <a:gd name="connsiteY105" fmla="*/ 785813 h 1309688"/>
                <a:gd name="connsiteX106" fmla="*/ 573898 w 2636060"/>
                <a:gd name="connsiteY106" fmla="*/ 792957 h 1309688"/>
                <a:gd name="connsiteX107" fmla="*/ 554848 w 2636060"/>
                <a:gd name="connsiteY107" fmla="*/ 781050 h 1309688"/>
                <a:gd name="connsiteX108" fmla="*/ 550086 w 2636060"/>
                <a:gd name="connsiteY108" fmla="*/ 764382 h 1309688"/>
                <a:gd name="connsiteX109" fmla="*/ 540561 w 2636060"/>
                <a:gd name="connsiteY109" fmla="*/ 740569 h 1309688"/>
                <a:gd name="connsiteX110" fmla="*/ 540561 w 2636060"/>
                <a:gd name="connsiteY110" fmla="*/ 740569 h 1309688"/>
                <a:gd name="connsiteX111" fmla="*/ 545323 w 2636060"/>
                <a:gd name="connsiteY111" fmla="*/ 792957 h 1309688"/>
                <a:gd name="connsiteX112" fmla="*/ 559611 w 2636060"/>
                <a:gd name="connsiteY112" fmla="*/ 809625 h 1309688"/>
                <a:gd name="connsiteX113" fmla="*/ 609617 w 2636060"/>
                <a:gd name="connsiteY113" fmla="*/ 814388 h 1309688"/>
                <a:gd name="connsiteX114" fmla="*/ 659623 w 2636060"/>
                <a:gd name="connsiteY114" fmla="*/ 802482 h 1309688"/>
                <a:gd name="connsiteX115" fmla="*/ 692961 w 2636060"/>
                <a:gd name="connsiteY115" fmla="*/ 797719 h 1309688"/>
                <a:gd name="connsiteX116" fmla="*/ 723917 w 2636060"/>
                <a:gd name="connsiteY116" fmla="*/ 804863 h 1309688"/>
                <a:gd name="connsiteX117" fmla="*/ 740586 w 2636060"/>
                <a:gd name="connsiteY117" fmla="*/ 831057 h 1309688"/>
                <a:gd name="connsiteX118" fmla="*/ 766780 w 2636060"/>
                <a:gd name="connsiteY118" fmla="*/ 831057 h 1309688"/>
                <a:gd name="connsiteX119" fmla="*/ 802498 w 2636060"/>
                <a:gd name="connsiteY119" fmla="*/ 826294 h 1309688"/>
                <a:gd name="connsiteX120" fmla="*/ 831073 w 2636060"/>
                <a:gd name="connsiteY120" fmla="*/ 835819 h 1309688"/>
                <a:gd name="connsiteX121" fmla="*/ 838217 w 2636060"/>
                <a:gd name="connsiteY121" fmla="*/ 881063 h 1309688"/>
                <a:gd name="connsiteX122" fmla="*/ 850123 w 2636060"/>
                <a:gd name="connsiteY122" fmla="*/ 919163 h 1309688"/>
                <a:gd name="connsiteX123" fmla="*/ 850123 w 2636060"/>
                <a:gd name="connsiteY123" fmla="*/ 935832 h 1309688"/>
                <a:gd name="connsiteX124" fmla="*/ 840598 w 2636060"/>
                <a:gd name="connsiteY124" fmla="*/ 952500 h 1309688"/>
                <a:gd name="connsiteX125" fmla="*/ 823930 w 2636060"/>
                <a:gd name="connsiteY125" fmla="*/ 962025 h 1309688"/>
                <a:gd name="connsiteX126" fmla="*/ 802498 w 2636060"/>
                <a:gd name="connsiteY126" fmla="*/ 966788 h 1309688"/>
                <a:gd name="connsiteX127" fmla="*/ 781067 w 2636060"/>
                <a:gd name="connsiteY127" fmla="*/ 966788 h 1309688"/>
                <a:gd name="connsiteX128" fmla="*/ 769161 w 2636060"/>
                <a:gd name="connsiteY128" fmla="*/ 976313 h 1309688"/>
                <a:gd name="connsiteX129" fmla="*/ 769161 w 2636060"/>
                <a:gd name="connsiteY129" fmla="*/ 976313 h 1309688"/>
                <a:gd name="connsiteX130" fmla="*/ 800117 w 2636060"/>
                <a:gd name="connsiteY130" fmla="*/ 978694 h 1309688"/>
                <a:gd name="connsiteX131" fmla="*/ 816786 w 2636060"/>
                <a:gd name="connsiteY131" fmla="*/ 990600 h 1309688"/>
                <a:gd name="connsiteX132" fmla="*/ 838217 w 2636060"/>
                <a:gd name="connsiteY132" fmla="*/ 981075 h 1309688"/>
                <a:gd name="connsiteX133" fmla="*/ 838217 w 2636060"/>
                <a:gd name="connsiteY133" fmla="*/ 981075 h 1309688"/>
                <a:gd name="connsiteX134" fmla="*/ 864411 w 2636060"/>
                <a:gd name="connsiteY134" fmla="*/ 983457 h 1309688"/>
                <a:gd name="connsiteX135" fmla="*/ 881080 w 2636060"/>
                <a:gd name="connsiteY135" fmla="*/ 971550 h 1309688"/>
                <a:gd name="connsiteX136" fmla="*/ 909655 w 2636060"/>
                <a:gd name="connsiteY136" fmla="*/ 1009650 h 1309688"/>
                <a:gd name="connsiteX137" fmla="*/ 909655 w 2636060"/>
                <a:gd name="connsiteY137" fmla="*/ 1050132 h 1309688"/>
                <a:gd name="connsiteX138" fmla="*/ 902511 w 2636060"/>
                <a:gd name="connsiteY138" fmla="*/ 1071563 h 1309688"/>
                <a:gd name="connsiteX139" fmla="*/ 881080 w 2636060"/>
                <a:gd name="connsiteY139" fmla="*/ 1092994 h 1309688"/>
                <a:gd name="connsiteX140" fmla="*/ 842980 w 2636060"/>
                <a:gd name="connsiteY140" fmla="*/ 1107282 h 1309688"/>
                <a:gd name="connsiteX141" fmla="*/ 828692 w 2636060"/>
                <a:gd name="connsiteY141" fmla="*/ 1123950 h 1309688"/>
                <a:gd name="connsiteX142" fmla="*/ 812023 w 2636060"/>
                <a:gd name="connsiteY142" fmla="*/ 1145382 h 1309688"/>
                <a:gd name="connsiteX143" fmla="*/ 783448 w 2636060"/>
                <a:gd name="connsiteY143" fmla="*/ 1152525 h 1309688"/>
                <a:gd name="connsiteX144" fmla="*/ 766780 w 2636060"/>
                <a:gd name="connsiteY144" fmla="*/ 1159669 h 1309688"/>
                <a:gd name="connsiteX145" fmla="*/ 752492 w 2636060"/>
                <a:gd name="connsiteY145" fmla="*/ 1162050 h 1309688"/>
                <a:gd name="connsiteX146" fmla="*/ 745348 w 2636060"/>
                <a:gd name="connsiteY146" fmla="*/ 1147763 h 1309688"/>
                <a:gd name="connsiteX147" fmla="*/ 745348 w 2636060"/>
                <a:gd name="connsiteY147" fmla="*/ 1147763 h 1309688"/>
                <a:gd name="connsiteX148" fmla="*/ 735823 w 2636060"/>
                <a:gd name="connsiteY148" fmla="*/ 1173957 h 1309688"/>
                <a:gd name="connsiteX149" fmla="*/ 716773 w 2636060"/>
                <a:gd name="connsiteY149" fmla="*/ 1188244 h 1309688"/>
                <a:gd name="connsiteX150" fmla="*/ 700105 w 2636060"/>
                <a:gd name="connsiteY150" fmla="*/ 1195388 h 1309688"/>
                <a:gd name="connsiteX151" fmla="*/ 700105 w 2636060"/>
                <a:gd name="connsiteY151" fmla="*/ 1173957 h 1309688"/>
                <a:gd name="connsiteX152" fmla="*/ 688198 w 2636060"/>
                <a:gd name="connsiteY152" fmla="*/ 1152525 h 1309688"/>
                <a:gd name="connsiteX153" fmla="*/ 690580 w 2636060"/>
                <a:gd name="connsiteY153" fmla="*/ 1197769 h 1309688"/>
                <a:gd name="connsiteX154" fmla="*/ 678673 w 2636060"/>
                <a:gd name="connsiteY154" fmla="*/ 1214438 h 1309688"/>
                <a:gd name="connsiteX155" fmla="*/ 669148 w 2636060"/>
                <a:gd name="connsiteY155" fmla="*/ 1204913 h 1309688"/>
                <a:gd name="connsiteX156" fmla="*/ 647717 w 2636060"/>
                <a:gd name="connsiteY156" fmla="*/ 1197769 h 1309688"/>
                <a:gd name="connsiteX157" fmla="*/ 631048 w 2636060"/>
                <a:gd name="connsiteY157" fmla="*/ 1193007 h 1309688"/>
                <a:gd name="connsiteX158" fmla="*/ 614380 w 2636060"/>
                <a:gd name="connsiteY158" fmla="*/ 1221582 h 1309688"/>
                <a:gd name="connsiteX159" fmla="*/ 588186 w 2636060"/>
                <a:gd name="connsiteY159" fmla="*/ 1235869 h 1309688"/>
                <a:gd name="connsiteX160" fmla="*/ 566755 w 2636060"/>
                <a:gd name="connsiteY160" fmla="*/ 1262063 h 1309688"/>
                <a:gd name="connsiteX161" fmla="*/ 576280 w 2636060"/>
                <a:gd name="connsiteY161" fmla="*/ 1281113 h 1309688"/>
                <a:gd name="connsiteX162" fmla="*/ 557230 w 2636060"/>
                <a:gd name="connsiteY162" fmla="*/ 1295400 h 1309688"/>
                <a:gd name="connsiteX163" fmla="*/ 514367 w 2636060"/>
                <a:gd name="connsiteY163" fmla="*/ 1309688 h 1309688"/>
                <a:gd name="connsiteX164" fmla="*/ 488173 w 2636060"/>
                <a:gd name="connsiteY164" fmla="*/ 1297782 h 1309688"/>
                <a:gd name="connsiteX165" fmla="*/ 471505 w 2636060"/>
                <a:gd name="connsiteY165" fmla="*/ 1288257 h 1309688"/>
                <a:gd name="connsiteX166" fmla="*/ 452455 w 2636060"/>
                <a:gd name="connsiteY166" fmla="*/ 1283494 h 1309688"/>
                <a:gd name="connsiteX167" fmla="*/ 431023 w 2636060"/>
                <a:gd name="connsiteY167" fmla="*/ 1266825 h 1309688"/>
                <a:gd name="connsiteX168" fmla="*/ 431023 w 2636060"/>
                <a:gd name="connsiteY168" fmla="*/ 1266825 h 1309688"/>
                <a:gd name="connsiteX169" fmla="*/ 431023 w 2636060"/>
                <a:gd name="connsiteY169" fmla="*/ 1266825 h 1309688"/>
                <a:gd name="connsiteX170" fmla="*/ 397686 w 2636060"/>
                <a:gd name="connsiteY170" fmla="*/ 1228725 h 1309688"/>
                <a:gd name="connsiteX171" fmla="*/ 388161 w 2636060"/>
                <a:gd name="connsiteY171" fmla="*/ 1216819 h 1309688"/>
                <a:gd name="connsiteX172" fmla="*/ 378636 w 2636060"/>
                <a:gd name="connsiteY172" fmla="*/ 1219200 h 1309688"/>
                <a:gd name="connsiteX173" fmla="*/ 378636 w 2636060"/>
                <a:gd name="connsiteY173" fmla="*/ 1204913 h 1309688"/>
                <a:gd name="connsiteX174" fmla="*/ 373873 w 2636060"/>
                <a:gd name="connsiteY174" fmla="*/ 1190625 h 1309688"/>
                <a:gd name="connsiteX175" fmla="*/ 357205 w 2636060"/>
                <a:gd name="connsiteY175" fmla="*/ 1195388 h 1309688"/>
                <a:gd name="connsiteX176" fmla="*/ 350061 w 2636060"/>
                <a:gd name="connsiteY176" fmla="*/ 1173957 h 1309688"/>
                <a:gd name="connsiteX177" fmla="*/ 335773 w 2636060"/>
                <a:gd name="connsiteY177" fmla="*/ 1154907 h 1309688"/>
                <a:gd name="connsiteX178" fmla="*/ 350061 w 2636060"/>
                <a:gd name="connsiteY178" fmla="*/ 1143000 h 1309688"/>
                <a:gd name="connsiteX179" fmla="*/ 342917 w 2636060"/>
                <a:gd name="connsiteY179" fmla="*/ 1119188 h 1309688"/>
                <a:gd name="connsiteX180" fmla="*/ 326248 w 2636060"/>
                <a:gd name="connsiteY180" fmla="*/ 1107282 h 1309688"/>
                <a:gd name="connsiteX181" fmla="*/ 333392 w 2636060"/>
                <a:gd name="connsiteY181" fmla="*/ 1090613 h 1309688"/>
                <a:gd name="connsiteX182" fmla="*/ 345298 w 2636060"/>
                <a:gd name="connsiteY182" fmla="*/ 1092994 h 1309688"/>
                <a:gd name="connsiteX183" fmla="*/ 373873 w 2636060"/>
                <a:gd name="connsiteY183" fmla="*/ 1097757 h 1309688"/>
                <a:gd name="connsiteX184" fmla="*/ 371492 w 2636060"/>
                <a:gd name="connsiteY184" fmla="*/ 1073944 h 1309688"/>
                <a:gd name="connsiteX185" fmla="*/ 397686 w 2636060"/>
                <a:gd name="connsiteY185" fmla="*/ 1054894 h 1309688"/>
                <a:gd name="connsiteX186" fmla="*/ 402449 w 2636060"/>
                <a:gd name="connsiteY186" fmla="*/ 997744 h 1309688"/>
                <a:gd name="connsiteX187" fmla="*/ 364348 w 2636060"/>
                <a:gd name="connsiteY187" fmla="*/ 957263 h 1309688"/>
                <a:gd name="connsiteX188" fmla="*/ 345298 w 2636060"/>
                <a:gd name="connsiteY188" fmla="*/ 921544 h 1309688"/>
                <a:gd name="connsiteX189" fmla="*/ 307198 w 2636060"/>
                <a:gd name="connsiteY189" fmla="*/ 888207 h 1309688"/>
                <a:gd name="connsiteX190" fmla="*/ 302436 w 2636060"/>
                <a:gd name="connsiteY190" fmla="*/ 821532 h 1309688"/>
                <a:gd name="connsiteX191" fmla="*/ 321486 w 2636060"/>
                <a:gd name="connsiteY191" fmla="*/ 792957 h 1309688"/>
                <a:gd name="connsiteX192" fmla="*/ 321486 w 2636060"/>
                <a:gd name="connsiteY192" fmla="*/ 792957 h 1309688"/>
                <a:gd name="connsiteX193" fmla="*/ 304817 w 2636060"/>
                <a:gd name="connsiteY193" fmla="*/ 757238 h 1309688"/>
                <a:gd name="connsiteX194" fmla="*/ 283386 w 2636060"/>
                <a:gd name="connsiteY194" fmla="*/ 742950 h 1309688"/>
                <a:gd name="connsiteX195" fmla="*/ 276242 w 2636060"/>
                <a:gd name="connsiteY195" fmla="*/ 726282 h 1309688"/>
                <a:gd name="connsiteX196" fmla="*/ 259573 w 2636060"/>
                <a:gd name="connsiteY196" fmla="*/ 704850 h 1309688"/>
                <a:gd name="connsiteX197" fmla="*/ 240523 w 2636060"/>
                <a:gd name="connsiteY197" fmla="*/ 681038 h 1309688"/>
                <a:gd name="connsiteX198" fmla="*/ 214330 w 2636060"/>
                <a:gd name="connsiteY198" fmla="*/ 671513 h 1309688"/>
                <a:gd name="connsiteX199" fmla="*/ 138130 w 2636060"/>
                <a:gd name="connsiteY199" fmla="*/ 592932 h 1309688"/>
                <a:gd name="connsiteX200" fmla="*/ 71455 w 2636060"/>
                <a:gd name="connsiteY200" fmla="*/ 481013 h 1309688"/>
                <a:gd name="connsiteX201" fmla="*/ 59548 w 2636060"/>
                <a:gd name="connsiteY201" fmla="*/ 423863 h 1309688"/>
                <a:gd name="connsiteX202" fmla="*/ 28592 w 2636060"/>
                <a:gd name="connsiteY202" fmla="*/ 373857 h 1309688"/>
                <a:gd name="connsiteX203" fmla="*/ 28592 w 2636060"/>
                <a:gd name="connsiteY203" fmla="*/ 342900 h 1309688"/>
                <a:gd name="connsiteX204" fmla="*/ 9542 w 2636060"/>
                <a:gd name="connsiteY204" fmla="*/ 292894 h 1309688"/>
                <a:gd name="connsiteX205" fmla="*/ 11923 w 2636060"/>
                <a:gd name="connsiteY205" fmla="*/ 259557 h 1309688"/>
                <a:gd name="connsiteX206" fmla="*/ 4780 w 2636060"/>
                <a:gd name="connsiteY206" fmla="*/ 216694 h 1309688"/>
                <a:gd name="connsiteX207" fmla="*/ 11922 w 2636060"/>
                <a:gd name="connsiteY207" fmla="*/ 190500 h 1309688"/>
                <a:gd name="connsiteX208" fmla="*/ 19066 w 2636060"/>
                <a:gd name="connsiteY208" fmla="*/ 154782 h 1309688"/>
                <a:gd name="connsiteX209" fmla="*/ 9541 w 2636060"/>
                <a:gd name="connsiteY209" fmla="*/ 100013 h 1309688"/>
                <a:gd name="connsiteX210" fmla="*/ 17 w 2636060"/>
                <a:gd name="connsiteY210" fmla="*/ 69057 h 1309688"/>
                <a:gd name="connsiteX211" fmla="*/ 26210 w 2636060"/>
                <a:gd name="connsiteY211" fmla="*/ 50007 h 1309688"/>
                <a:gd name="connsiteX212" fmla="*/ 21449 w 2636060"/>
                <a:gd name="connsiteY212" fmla="*/ 0 h 1309688"/>
                <a:gd name="connsiteX213" fmla="*/ 2605105 w 2636060"/>
                <a:gd name="connsiteY213" fmla="*/ 4763 h 1309688"/>
                <a:gd name="connsiteX214" fmla="*/ 2636060 w 2636060"/>
                <a:gd name="connsiteY214" fmla="*/ 881062 h 1309688"/>
                <a:gd name="connsiteX0" fmla="*/ 2636060 w 2636060"/>
                <a:gd name="connsiteY0" fmla="*/ 881062 h 1309688"/>
                <a:gd name="connsiteX1" fmla="*/ 2033605 w 2636060"/>
                <a:gd name="connsiteY1" fmla="*/ 962025 h 1309688"/>
                <a:gd name="connsiteX2" fmla="*/ 1995505 w 2636060"/>
                <a:gd name="connsiteY2" fmla="*/ 931069 h 1309688"/>
                <a:gd name="connsiteX3" fmla="*/ 1962167 w 2636060"/>
                <a:gd name="connsiteY3" fmla="*/ 902494 h 1309688"/>
                <a:gd name="connsiteX4" fmla="*/ 1921686 w 2636060"/>
                <a:gd name="connsiteY4" fmla="*/ 881063 h 1309688"/>
                <a:gd name="connsiteX5" fmla="*/ 1905017 w 2636060"/>
                <a:gd name="connsiteY5" fmla="*/ 876300 h 1309688"/>
                <a:gd name="connsiteX6" fmla="*/ 1905017 w 2636060"/>
                <a:gd name="connsiteY6" fmla="*/ 876300 h 1309688"/>
                <a:gd name="connsiteX7" fmla="*/ 1933592 w 2636060"/>
                <a:gd name="connsiteY7" fmla="*/ 869157 h 1309688"/>
                <a:gd name="connsiteX8" fmla="*/ 1952642 w 2636060"/>
                <a:gd name="connsiteY8" fmla="*/ 862013 h 1309688"/>
                <a:gd name="connsiteX9" fmla="*/ 1933592 w 2636060"/>
                <a:gd name="connsiteY9" fmla="*/ 852488 h 1309688"/>
                <a:gd name="connsiteX10" fmla="*/ 1900255 w 2636060"/>
                <a:gd name="connsiteY10" fmla="*/ 842963 h 1309688"/>
                <a:gd name="connsiteX11" fmla="*/ 1871680 w 2636060"/>
                <a:gd name="connsiteY11" fmla="*/ 828675 h 1309688"/>
                <a:gd name="connsiteX12" fmla="*/ 1840723 w 2636060"/>
                <a:gd name="connsiteY12" fmla="*/ 812007 h 1309688"/>
                <a:gd name="connsiteX13" fmla="*/ 1819292 w 2636060"/>
                <a:gd name="connsiteY13" fmla="*/ 797719 h 1309688"/>
                <a:gd name="connsiteX14" fmla="*/ 1814530 w 2636060"/>
                <a:gd name="connsiteY14" fmla="*/ 778669 h 1309688"/>
                <a:gd name="connsiteX15" fmla="*/ 1843105 w 2636060"/>
                <a:gd name="connsiteY15" fmla="*/ 788194 h 1309688"/>
                <a:gd name="connsiteX16" fmla="*/ 1843105 w 2636060"/>
                <a:gd name="connsiteY16" fmla="*/ 788194 h 1309688"/>
                <a:gd name="connsiteX17" fmla="*/ 1871680 w 2636060"/>
                <a:gd name="connsiteY17" fmla="*/ 790575 h 1309688"/>
                <a:gd name="connsiteX18" fmla="*/ 1916923 w 2636060"/>
                <a:gd name="connsiteY18" fmla="*/ 800100 h 1309688"/>
                <a:gd name="connsiteX19" fmla="*/ 1916923 w 2636060"/>
                <a:gd name="connsiteY19" fmla="*/ 800100 h 1309688"/>
                <a:gd name="connsiteX20" fmla="*/ 1897873 w 2636060"/>
                <a:gd name="connsiteY20" fmla="*/ 769144 h 1309688"/>
                <a:gd name="connsiteX21" fmla="*/ 1862155 w 2636060"/>
                <a:gd name="connsiteY21" fmla="*/ 776288 h 1309688"/>
                <a:gd name="connsiteX22" fmla="*/ 1838342 w 2636060"/>
                <a:gd name="connsiteY22" fmla="*/ 769144 h 1309688"/>
                <a:gd name="connsiteX23" fmla="*/ 1812148 w 2636060"/>
                <a:gd name="connsiteY23" fmla="*/ 766763 h 1309688"/>
                <a:gd name="connsiteX24" fmla="*/ 1785955 w 2636060"/>
                <a:gd name="connsiteY24" fmla="*/ 776288 h 1309688"/>
                <a:gd name="connsiteX25" fmla="*/ 1757380 w 2636060"/>
                <a:gd name="connsiteY25" fmla="*/ 783432 h 1309688"/>
                <a:gd name="connsiteX26" fmla="*/ 1728805 w 2636060"/>
                <a:gd name="connsiteY26" fmla="*/ 783432 h 1309688"/>
                <a:gd name="connsiteX27" fmla="*/ 1702611 w 2636060"/>
                <a:gd name="connsiteY27" fmla="*/ 769144 h 1309688"/>
                <a:gd name="connsiteX28" fmla="*/ 1678798 w 2636060"/>
                <a:gd name="connsiteY28" fmla="*/ 781050 h 1309688"/>
                <a:gd name="connsiteX29" fmla="*/ 1664511 w 2636060"/>
                <a:gd name="connsiteY29" fmla="*/ 776288 h 1309688"/>
                <a:gd name="connsiteX30" fmla="*/ 1628792 w 2636060"/>
                <a:gd name="connsiteY30" fmla="*/ 783432 h 1309688"/>
                <a:gd name="connsiteX31" fmla="*/ 1593073 w 2636060"/>
                <a:gd name="connsiteY31" fmla="*/ 783432 h 1309688"/>
                <a:gd name="connsiteX32" fmla="*/ 1569261 w 2636060"/>
                <a:gd name="connsiteY32" fmla="*/ 778669 h 1309688"/>
                <a:gd name="connsiteX33" fmla="*/ 1547830 w 2636060"/>
                <a:gd name="connsiteY33" fmla="*/ 764382 h 1309688"/>
                <a:gd name="connsiteX34" fmla="*/ 1547830 w 2636060"/>
                <a:gd name="connsiteY34" fmla="*/ 750094 h 1309688"/>
                <a:gd name="connsiteX35" fmla="*/ 1524017 w 2636060"/>
                <a:gd name="connsiteY35" fmla="*/ 785813 h 1309688"/>
                <a:gd name="connsiteX36" fmla="*/ 1528780 w 2636060"/>
                <a:gd name="connsiteY36" fmla="*/ 807244 h 1309688"/>
                <a:gd name="connsiteX37" fmla="*/ 1533542 w 2636060"/>
                <a:gd name="connsiteY37" fmla="*/ 823913 h 1309688"/>
                <a:gd name="connsiteX38" fmla="*/ 1578786 w 2636060"/>
                <a:gd name="connsiteY38" fmla="*/ 809625 h 1309688"/>
                <a:gd name="connsiteX39" fmla="*/ 1614505 w 2636060"/>
                <a:gd name="connsiteY39" fmla="*/ 807244 h 1309688"/>
                <a:gd name="connsiteX40" fmla="*/ 1654986 w 2636060"/>
                <a:gd name="connsiteY40" fmla="*/ 800100 h 1309688"/>
                <a:gd name="connsiteX41" fmla="*/ 1676417 w 2636060"/>
                <a:gd name="connsiteY41" fmla="*/ 800100 h 1309688"/>
                <a:gd name="connsiteX42" fmla="*/ 1702611 w 2636060"/>
                <a:gd name="connsiteY42" fmla="*/ 797719 h 1309688"/>
                <a:gd name="connsiteX43" fmla="*/ 1728805 w 2636060"/>
                <a:gd name="connsiteY43" fmla="*/ 814388 h 1309688"/>
                <a:gd name="connsiteX44" fmla="*/ 1750236 w 2636060"/>
                <a:gd name="connsiteY44" fmla="*/ 814388 h 1309688"/>
                <a:gd name="connsiteX45" fmla="*/ 1781192 w 2636060"/>
                <a:gd name="connsiteY45" fmla="*/ 823913 h 1309688"/>
                <a:gd name="connsiteX46" fmla="*/ 1795480 w 2636060"/>
                <a:gd name="connsiteY46" fmla="*/ 833438 h 1309688"/>
                <a:gd name="connsiteX47" fmla="*/ 1795480 w 2636060"/>
                <a:gd name="connsiteY47" fmla="*/ 852488 h 1309688"/>
                <a:gd name="connsiteX48" fmla="*/ 1724042 w 2636060"/>
                <a:gd name="connsiteY48" fmla="*/ 850107 h 1309688"/>
                <a:gd name="connsiteX49" fmla="*/ 1635936 w 2636060"/>
                <a:gd name="connsiteY49" fmla="*/ 859632 h 1309688"/>
                <a:gd name="connsiteX50" fmla="*/ 1550211 w 2636060"/>
                <a:gd name="connsiteY50" fmla="*/ 866775 h 1309688"/>
                <a:gd name="connsiteX51" fmla="*/ 1440673 w 2636060"/>
                <a:gd name="connsiteY51" fmla="*/ 890588 h 1309688"/>
                <a:gd name="connsiteX52" fmla="*/ 1340661 w 2636060"/>
                <a:gd name="connsiteY52" fmla="*/ 919163 h 1309688"/>
                <a:gd name="connsiteX53" fmla="*/ 1252555 w 2636060"/>
                <a:gd name="connsiteY53" fmla="*/ 962025 h 1309688"/>
                <a:gd name="connsiteX54" fmla="*/ 1193023 w 2636060"/>
                <a:gd name="connsiteY54" fmla="*/ 995363 h 1309688"/>
                <a:gd name="connsiteX55" fmla="*/ 1114442 w 2636060"/>
                <a:gd name="connsiteY55" fmla="*/ 1021557 h 1309688"/>
                <a:gd name="connsiteX56" fmla="*/ 1026336 w 2636060"/>
                <a:gd name="connsiteY56" fmla="*/ 1052513 h 1309688"/>
                <a:gd name="connsiteX57" fmla="*/ 992998 w 2636060"/>
                <a:gd name="connsiteY57" fmla="*/ 1064419 h 1309688"/>
                <a:gd name="connsiteX58" fmla="*/ 971567 w 2636060"/>
                <a:gd name="connsiteY58" fmla="*/ 1057275 h 1309688"/>
                <a:gd name="connsiteX59" fmla="*/ 981092 w 2636060"/>
                <a:gd name="connsiteY59" fmla="*/ 1033463 h 1309688"/>
                <a:gd name="connsiteX60" fmla="*/ 995380 w 2636060"/>
                <a:gd name="connsiteY60" fmla="*/ 1016794 h 1309688"/>
                <a:gd name="connsiteX61" fmla="*/ 1007286 w 2636060"/>
                <a:gd name="connsiteY61" fmla="*/ 997744 h 1309688"/>
                <a:gd name="connsiteX62" fmla="*/ 1007286 w 2636060"/>
                <a:gd name="connsiteY62" fmla="*/ 997744 h 1309688"/>
                <a:gd name="connsiteX63" fmla="*/ 1038242 w 2636060"/>
                <a:gd name="connsiteY63" fmla="*/ 976313 h 1309688"/>
                <a:gd name="connsiteX64" fmla="*/ 1059673 w 2636060"/>
                <a:gd name="connsiteY64" fmla="*/ 983457 h 1309688"/>
                <a:gd name="connsiteX65" fmla="*/ 1069198 w 2636060"/>
                <a:gd name="connsiteY65" fmla="*/ 1012032 h 1309688"/>
                <a:gd name="connsiteX66" fmla="*/ 1085867 w 2636060"/>
                <a:gd name="connsiteY66" fmla="*/ 1009650 h 1309688"/>
                <a:gd name="connsiteX67" fmla="*/ 1083486 w 2636060"/>
                <a:gd name="connsiteY67" fmla="*/ 990600 h 1309688"/>
                <a:gd name="connsiteX68" fmla="*/ 1083486 w 2636060"/>
                <a:gd name="connsiteY68" fmla="*/ 990600 h 1309688"/>
                <a:gd name="connsiteX69" fmla="*/ 1093011 w 2636060"/>
                <a:gd name="connsiteY69" fmla="*/ 962025 h 1309688"/>
                <a:gd name="connsiteX70" fmla="*/ 1112061 w 2636060"/>
                <a:gd name="connsiteY70" fmla="*/ 952500 h 1309688"/>
                <a:gd name="connsiteX71" fmla="*/ 1090630 w 2636060"/>
                <a:gd name="connsiteY71" fmla="*/ 954882 h 1309688"/>
                <a:gd name="connsiteX72" fmla="*/ 1047767 w 2636060"/>
                <a:gd name="connsiteY72" fmla="*/ 964407 h 1309688"/>
                <a:gd name="connsiteX73" fmla="*/ 1026336 w 2636060"/>
                <a:gd name="connsiteY73" fmla="*/ 957263 h 1309688"/>
                <a:gd name="connsiteX74" fmla="*/ 997761 w 2636060"/>
                <a:gd name="connsiteY74" fmla="*/ 957263 h 1309688"/>
                <a:gd name="connsiteX75" fmla="*/ 988236 w 2636060"/>
                <a:gd name="connsiteY75" fmla="*/ 947738 h 1309688"/>
                <a:gd name="connsiteX76" fmla="*/ 1012048 w 2636060"/>
                <a:gd name="connsiteY76" fmla="*/ 935832 h 1309688"/>
                <a:gd name="connsiteX77" fmla="*/ 1062055 w 2636060"/>
                <a:gd name="connsiteY77" fmla="*/ 923925 h 1309688"/>
                <a:gd name="connsiteX78" fmla="*/ 1093011 w 2636060"/>
                <a:gd name="connsiteY78" fmla="*/ 916782 h 1309688"/>
                <a:gd name="connsiteX79" fmla="*/ 1116823 w 2636060"/>
                <a:gd name="connsiteY79" fmla="*/ 900113 h 1309688"/>
                <a:gd name="connsiteX80" fmla="*/ 1195405 w 2636060"/>
                <a:gd name="connsiteY80" fmla="*/ 883444 h 1309688"/>
                <a:gd name="connsiteX81" fmla="*/ 1214455 w 2636060"/>
                <a:gd name="connsiteY81" fmla="*/ 871538 h 1309688"/>
                <a:gd name="connsiteX82" fmla="*/ 1183498 w 2636060"/>
                <a:gd name="connsiteY82" fmla="*/ 866775 h 1309688"/>
                <a:gd name="connsiteX83" fmla="*/ 1114442 w 2636060"/>
                <a:gd name="connsiteY83" fmla="*/ 883444 h 1309688"/>
                <a:gd name="connsiteX84" fmla="*/ 1071580 w 2636060"/>
                <a:gd name="connsiteY84" fmla="*/ 895350 h 1309688"/>
                <a:gd name="connsiteX85" fmla="*/ 1047767 w 2636060"/>
                <a:gd name="connsiteY85" fmla="*/ 912019 h 1309688"/>
                <a:gd name="connsiteX86" fmla="*/ 1004905 w 2636060"/>
                <a:gd name="connsiteY86" fmla="*/ 919163 h 1309688"/>
                <a:gd name="connsiteX87" fmla="*/ 983473 w 2636060"/>
                <a:gd name="connsiteY87" fmla="*/ 914400 h 1309688"/>
                <a:gd name="connsiteX88" fmla="*/ 959661 w 2636060"/>
                <a:gd name="connsiteY88" fmla="*/ 919163 h 1309688"/>
                <a:gd name="connsiteX89" fmla="*/ 940611 w 2636060"/>
                <a:gd name="connsiteY89" fmla="*/ 904875 h 1309688"/>
                <a:gd name="connsiteX90" fmla="*/ 919180 w 2636060"/>
                <a:gd name="connsiteY90" fmla="*/ 897732 h 1309688"/>
                <a:gd name="connsiteX91" fmla="*/ 888223 w 2636060"/>
                <a:gd name="connsiteY91" fmla="*/ 897732 h 1309688"/>
                <a:gd name="connsiteX92" fmla="*/ 869173 w 2636060"/>
                <a:gd name="connsiteY92" fmla="*/ 904875 h 1309688"/>
                <a:gd name="connsiteX93" fmla="*/ 869173 w 2636060"/>
                <a:gd name="connsiteY93" fmla="*/ 885825 h 1309688"/>
                <a:gd name="connsiteX94" fmla="*/ 862030 w 2636060"/>
                <a:gd name="connsiteY94" fmla="*/ 859632 h 1309688"/>
                <a:gd name="connsiteX95" fmla="*/ 854886 w 2636060"/>
                <a:gd name="connsiteY95" fmla="*/ 828675 h 1309688"/>
                <a:gd name="connsiteX96" fmla="*/ 859648 w 2636060"/>
                <a:gd name="connsiteY96" fmla="*/ 800100 h 1309688"/>
                <a:gd name="connsiteX97" fmla="*/ 873936 w 2636060"/>
                <a:gd name="connsiteY97" fmla="*/ 778669 h 1309688"/>
                <a:gd name="connsiteX98" fmla="*/ 842980 w 2636060"/>
                <a:gd name="connsiteY98" fmla="*/ 804863 h 1309688"/>
                <a:gd name="connsiteX99" fmla="*/ 816786 w 2636060"/>
                <a:gd name="connsiteY99" fmla="*/ 804863 h 1309688"/>
                <a:gd name="connsiteX100" fmla="*/ 783448 w 2636060"/>
                <a:gd name="connsiteY100" fmla="*/ 807244 h 1309688"/>
                <a:gd name="connsiteX101" fmla="*/ 754873 w 2636060"/>
                <a:gd name="connsiteY101" fmla="*/ 800100 h 1309688"/>
                <a:gd name="connsiteX102" fmla="*/ 731061 w 2636060"/>
                <a:gd name="connsiteY102" fmla="*/ 778669 h 1309688"/>
                <a:gd name="connsiteX103" fmla="*/ 707248 w 2636060"/>
                <a:gd name="connsiteY103" fmla="*/ 771525 h 1309688"/>
                <a:gd name="connsiteX104" fmla="*/ 662005 w 2636060"/>
                <a:gd name="connsiteY104" fmla="*/ 778669 h 1309688"/>
                <a:gd name="connsiteX105" fmla="*/ 619142 w 2636060"/>
                <a:gd name="connsiteY105" fmla="*/ 785813 h 1309688"/>
                <a:gd name="connsiteX106" fmla="*/ 573898 w 2636060"/>
                <a:gd name="connsiteY106" fmla="*/ 792957 h 1309688"/>
                <a:gd name="connsiteX107" fmla="*/ 554848 w 2636060"/>
                <a:gd name="connsiteY107" fmla="*/ 781050 h 1309688"/>
                <a:gd name="connsiteX108" fmla="*/ 550086 w 2636060"/>
                <a:gd name="connsiteY108" fmla="*/ 764382 h 1309688"/>
                <a:gd name="connsiteX109" fmla="*/ 540561 w 2636060"/>
                <a:gd name="connsiteY109" fmla="*/ 740569 h 1309688"/>
                <a:gd name="connsiteX110" fmla="*/ 540561 w 2636060"/>
                <a:gd name="connsiteY110" fmla="*/ 740569 h 1309688"/>
                <a:gd name="connsiteX111" fmla="*/ 545323 w 2636060"/>
                <a:gd name="connsiteY111" fmla="*/ 792957 h 1309688"/>
                <a:gd name="connsiteX112" fmla="*/ 559611 w 2636060"/>
                <a:gd name="connsiteY112" fmla="*/ 809625 h 1309688"/>
                <a:gd name="connsiteX113" fmla="*/ 609617 w 2636060"/>
                <a:gd name="connsiteY113" fmla="*/ 814388 h 1309688"/>
                <a:gd name="connsiteX114" fmla="*/ 659623 w 2636060"/>
                <a:gd name="connsiteY114" fmla="*/ 802482 h 1309688"/>
                <a:gd name="connsiteX115" fmla="*/ 692961 w 2636060"/>
                <a:gd name="connsiteY115" fmla="*/ 797719 h 1309688"/>
                <a:gd name="connsiteX116" fmla="*/ 723917 w 2636060"/>
                <a:gd name="connsiteY116" fmla="*/ 804863 h 1309688"/>
                <a:gd name="connsiteX117" fmla="*/ 740586 w 2636060"/>
                <a:gd name="connsiteY117" fmla="*/ 831057 h 1309688"/>
                <a:gd name="connsiteX118" fmla="*/ 766780 w 2636060"/>
                <a:gd name="connsiteY118" fmla="*/ 831057 h 1309688"/>
                <a:gd name="connsiteX119" fmla="*/ 802498 w 2636060"/>
                <a:gd name="connsiteY119" fmla="*/ 826294 h 1309688"/>
                <a:gd name="connsiteX120" fmla="*/ 831073 w 2636060"/>
                <a:gd name="connsiteY120" fmla="*/ 835819 h 1309688"/>
                <a:gd name="connsiteX121" fmla="*/ 838217 w 2636060"/>
                <a:gd name="connsiteY121" fmla="*/ 881063 h 1309688"/>
                <a:gd name="connsiteX122" fmla="*/ 850123 w 2636060"/>
                <a:gd name="connsiteY122" fmla="*/ 919163 h 1309688"/>
                <a:gd name="connsiteX123" fmla="*/ 850123 w 2636060"/>
                <a:gd name="connsiteY123" fmla="*/ 935832 h 1309688"/>
                <a:gd name="connsiteX124" fmla="*/ 840598 w 2636060"/>
                <a:gd name="connsiteY124" fmla="*/ 952500 h 1309688"/>
                <a:gd name="connsiteX125" fmla="*/ 823930 w 2636060"/>
                <a:gd name="connsiteY125" fmla="*/ 962025 h 1309688"/>
                <a:gd name="connsiteX126" fmla="*/ 802498 w 2636060"/>
                <a:gd name="connsiteY126" fmla="*/ 966788 h 1309688"/>
                <a:gd name="connsiteX127" fmla="*/ 781067 w 2636060"/>
                <a:gd name="connsiteY127" fmla="*/ 966788 h 1309688"/>
                <a:gd name="connsiteX128" fmla="*/ 769161 w 2636060"/>
                <a:gd name="connsiteY128" fmla="*/ 976313 h 1309688"/>
                <a:gd name="connsiteX129" fmla="*/ 769161 w 2636060"/>
                <a:gd name="connsiteY129" fmla="*/ 976313 h 1309688"/>
                <a:gd name="connsiteX130" fmla="*/ 800117 w 2636060"/>
                <a:gd name="connsiteY130" fmla="*/ 978694 h 1309688"/>
                <a:gd name="connsiteX131" fmla="*/ 816786 w 2636060"/>
                <a:gd name="connsiteY131" fmla="*/ 990600 h 1309688"/>
                <a:gd name="connsiteX132" fmla="*/ 838217 w 2636060"/>
                <a:gd name="connsiteY132" fmla="*/ 981075 h 1309688"/>
                <a:gd name="connsiteX133" fmla="*/ 838217 w 2636060"/>
                <a:gd name="connsiteY133" fmla="*/ 981075 h 1309688"/>
                <a:gd name="connsiteX134" fmla="*/ 864411 w 2636060"/>
                <a:gd name="connsiteY134" fmla="*/ 983457 h 1309688"/>
                <a:gd name="connsiteX135" fmla="*/ 881080 w 2636060"/>
                <a:gd name="connsiteY135" fmla="*/ 971550 h 1309688"/>
                <a:gd name="connsiteX136" fmla="*/ 909655 w 2636060"/>
                <a:gd name="connsiteY136" fmla="*/ 1009650 h 1309688"/>
                <a:gd name="connsiteX137" fmla="*/ 909655 w 2636060"/>
                <a:gd name="connsiteY137" fmla="*/ 1050132 h 1309688"/>
                <a:gd name="connsiteX138" fmla="*/ 902511 w 2636060"/>
                <a:gd name="connsiteY138" fmla="*/ 1071563 h 1309688"/>
                <a:gd name="connsiteX139" fmla="*/ 881080 w 2636060"/>
                <a:gd name="connsiteY139" fmla="*/ 1092994 h 1309688"/>
                <a:gd name="connsiteX140" fmla="*/ 842980 w 2636060"/>
                <a:gd name="connsiteY140" fmla="*/ 1107282 h 1309688"/>
                <a:gd name="connsiteX141" fmla="*/ 828692 w 2636060"/>
                <a:gd name="connsiteY141" fmla="*/ 1123950 h 1309688"/>
                <a:gd name="connsiteX142" fmla="*/ 812023 w 2636060"/>
                <a:gd name="connsiteY142" fmla="*/ 1145382 h 1309688"/>
                <a:gd name="connsiteX143" fmla="*/ 783448 w 2636060"/>
                <a:gd name="connsiteY143" fmla="*/ 1152525 h 1309688"/>
                <a:gd name="connsiteX144" fmla="*/ 766780 w 2636060"/>
                <a:gd name="connsiteY144" fmla="*/ 1159669 h 1309688"/>
                <a:gd name="connsiteX145" fmla="*/ 752492 w 2636060"/>
                <a:gd name="connsiteY145" fmla="*/ 1162050 h 1309688"/>
                <a:gd name="connsiteX146" fmla="*/ 745348 w 2636060"/>
                <a:gd name="connsiteY146" fmla="*/ 1147763 h 1309688"/>
                <a:gd name="connsiteX147" fmla="*/ 745348 w 2636060"/>
                <a:gd name="connsiteY147" fmla="*/ 1147763 h 1309688"/>
                <a:gd name="connsiteX148" fmla="*/ 735823 w 2636060"/>
                <a:gd name="connsiteY148" fmla="*/ 1173957 h 1309688"/>
                <a:gd name="connsiteX149" fmla="*/ 716773 w 2636060"/>
                <a:gd name="connsiteY149" fmla="*/ 1188244 h 1309688"/>
                <a:gd name="connsiteX150" fmla="*/ 700105 w 2636060"/>
                <a:gd name="connsiteY150" fmla="*/ 1195388 h 1309688"/>
                <a:gd name="connsiteX151" fmla="*/ 700105 w 2636060"/>
                <a:gd name="connsiteY151" fmla="*/ 1173957 h 1309688"/>
                <a:gd name="connsiteX152" fmla="*/ 688198 w 2636060"/>
                <a:gd name="connsiteY152" fmla="*/ 1152525 h 1309688"/>
                <a:gd name="connsiteX153" fmla="*/ 690580 w 2636060"/>
                <a:gd name="connsiteY153" fmla="*/ 1197769 h 1309688"/>
                <a:gd name="connsiteX154" fmla="*/ 678673 w 2636060"/>
                <a:gd name="connsiteY154" fmla="*/ 1214438 h 1309688"/>
                <a:gd name="connsiteX155" fmla="*/ 669148 w 2636060"/>
                <a:gd name="connsiteY155" fmla="*/ 1204913 h 1309688"/>
                <a:gd name="connsiteX156" fmla="*/ 647717 w 2636060"/>
                <a:gd name="connsiteY156" fmla="*/ 1197769 h 1309688"/>
                <a:gd name="connsiteX157" fmla="*/ 631048 w 2636060"/>
                <a:gd name="connsiteY157" fmla="*/ 1193007 h 1309688"/>
                <a:gd name="connsiteX158" fmla="*/ 614380 w 2636060"/>
                <a:gd name="connsiteY158" fmla="*/ 1221582 h 1309688"/>
                <a:gd name="connsiteX159" fmla="*/ 588186 w 2636060"/>
                <a:gd name="connsiteY159" fmla="*/ 1235869 h 1309688"/>
                <a:gd name="connsiteX160" fmla="*/ 566755 w 2636060"/>
                <a:gd name="connsiteY160" fmla="*/ 1262063 h 1309688"/>
                <a:gd name="connsiteX161" fmla="*/ 576280 w 2636060"/>
                <a:gd name="connsiteY161" fmla="*/ 1281113 h 1309688"/>
                <a:gd name="connsiteX162" fmla="*/ 545324 w 2636060"/>
                <a:gd name="connsiteY162" fmla="*/ 1295400 h 1309688"/>
                <a:gd name="connsiteX163" fmla="*/ 514367 w 2636060"/>
                <a:gd name="connsiteY163" fmla="*/ 1309688 h 1309688"/>
                <a:gd name="connsiteX164" fmla="*/ 488173 w 2636060"/>
                <a:gd name="connsiteY164" fmla="*/ 1297782 h 1309688"/>
                <a:gd name="connsiteX165" fmla="*/ 471505 w 2636060"/>
                <a:gd name="connsiteY165" fmla="*/ 1288257 h 1309688"/>
                <a:gd name="connsiteX166" fmla="*/ 452455 w 2636060"/>
                <a:gd name="connsiteY166" fmla="*/ 1283494 h 1309688"/>
                <a:gd name="connsiteX167" fmla="*/ 431023 w 2636060"/>
                <a:gd name="connsiteY167" fmla="*/ 1266825 h 1309688"/>
                <a:gd name="connsiteX168" fmla="*/ 431023 w 2636060"/>
                <a:gd name="connsiteY168" fmla="*/ 1266825 h 1309688"/>
                <a:gd name="connsiteX169" fmla="*/ 431023 w 2636060"/>
                <a:gd name="connsiteY169" fmla="*/ 1266825 h 1309688"/>
                <a:gd name="connsiteX170" fmla="*/ 397686 w 2636060"/>
                <a:gd name="connsiteY170" fmla="*/ 1228725 h 1309688"/>
                <a:gd name="connsiteX171" fmla="*/ 388161 w 2636060"/>
                <a:gd name="connsiteY171" fmla="*/ 1216819 h 1309688"/>
                <a:gd name="connsiteX172" fmla="*/ 378636 w 2636060"/>
                <a:gd name="connsiteY172" fmla="*/ 1219200 h 1309688"/>
                <a:gd name="connsiteX173" fmla="*/ 378636 w 2636060"/>
                <a:gd name="connsiteY173" fmla="*/ 1204913 h 1309688"/>
                <a:gd name="connsiteX174" fmla="*/ 373873 w 2636060"/>
                <a:gd name="connsiteY174" fmla="*/ 1190625 h 1309688"/>
                <a:gd name="connsiteX175" fmla="*/ 357205 w 2636060"/>
                <a:gd name="connsiteY175" fmla="*/ 1195388 h 1309688"/>
                <a:gd name="connsiteX176" fmla="*/ 350061 w 2636060"/>
                <a:gd name="connsiteY176" fmla="*/ 1173957 h 1309688"/>
                <a:gd name="connsiteX177" fmla="*/ 335773 w 2636060"/>
                <a:gd name="connsiteY177" fmla="*/ 1154907 h 1309688"/>
                <a:gd name="connsiteX178" fmla="*/ 350061 w 2636060"/>
                <a:gd name="connsiteY178" fmla="*/ 1143000 h 1309688"/>
                <a:gd name="connsiteX179" fmla="*/ 342917 w 2636060"/>
                <a:gd name="connsiteY179" fmla="*/ 1119188 h 1309688"/>
                <a:gd name="connsiteX180" fmla="*/ 326248 w 2636060"/>
                <a:gd name="connsiteY180" fmla="*/ 1107282 h 1309688"/>
                <a:gd name="connsiteX181" fmla="*/ 333392 w 2636060"/>
                <a:gd name="connsiteY181" fmla="*/ 1090613 h 1309688"/>
                <a:gd name="connsiteX182" fmla="*/ 345298 w 2636060"/>
                <a:gd name="connsiteY182" fmla="*/ 1092994 h 1309688"/>
                <a:gd name="connsiteX183" fmla="*/ 373873 w 2636060"/>
                <a:gd name="connsiteY183" fmla="*/ 1097757 h 1309688"/>
                <a:gd name="connsiteX184" fmla="*/ 371492 w 2636060"/>
                <a:gd name="connsiteY184" fmla="*/ 1073944 h 1309688"/>
                <a:gd name="connsiteX185" fmla="*/ 397686 w 2636060"/>
                <a:gd name="connsiteY185" fmla="*/ 1054894 h 1309688"/>
                <a:gd name="connsiteX186" fmla="*/ 402449 w 2636060"/>
                <a:gd name="connsiteY186" fmla="*/ 997744 h 1309688"/>
                <a:gd name="connsiteX187" fmla="*/ 364348 w 2636060"/>
                <a:gd name="connsiteY187" fmla="*/ 957263 h 1309688"/>
                <a:gd name="connsiteX188" fmla="*/ 345298 w 2636060"/>
                <a:gd name="connsiteY188" fmla="*/ 921544 h 1309688"/>
                <a:gd name="connsiteX189" fmla="*/ 307198 w 2636060"/>
                <a:gd name="connsiteY189" fmla="*/ 888207 h 1309688"/>
                <a:gd name="connsiteX190" fmla="*/ 302436 w 2636060"/>
                <a:gd name="connsiteY190" fmla="*/ 821532 h 1309688"/>
                <a:gd name="connsiteX191" fmla="*/ 321486 w 2636060"/>
                <a:gd name="connsiteY191" fmla="*/ 792957 h 1309688"/>
                <a:gd name="connsiteX192" fmla="*/ 321486 w 2636060"/>
                <a:gd name="connsiteY192" fmla="*/ 792957 h 1309688"/>
                <a:gd name="connsiteX193" fmla="*/ 304817 w 2636060"/>
                <a:gd name="connsiteY193" fmla="*/ 757238 h 1309688"/>
                <a:gd name="connsiteX194" fmla="*/ 283386 w 2636060"/>
                <a:gd name="connsiteY194" fmla="*/ 742950 h 1309688"/>
                <a:gd name="connsiteX195" fmla="*/ 276242 w 2636060"/>
                <a:gd name="connsiteY195" fmla="*/ 726282 h 1309688"/>
                <a:gd name="connsiteX196" fmla="*/ 259573 w 2636060"/>
                <a:gd name="connsiteY196" fmla="*/ 704850 h 1309688"/>
                <a:gd name="connsiteX197" fmla="*/ 240523 w 2636060"/>
                <a:gd name="connsiteY197" fmla="*/ 681038 h 1309688"/>
                <a:gd name="connsiteX198" fmla="*/ 214330 w 2636060"/>
                <a:gd name="connsiteY198" fmla="*/ 671513 h 1309688"/>
                <a:gd name="connsiteX199" fmla="*/ 138130 w 2636060"/>
                <a:gd name="connsiteY199" fmla="*/ 592932 h 1309688"/>
                <a:gd name="connsiteX200" fmla="*/ 71455 w 2636060"/>
                <a:gd name="connsiteY200" fmla="*/ 481013 h 1309688"/>
                <a:gd name="connsiteX201" fmla="*/ 59548 w 2636060"/>
                <a:gd name="connsiteY201" fmla="*/ 423863 h 1309688"/>
                <a:gd name="connsiteX202" fmla="*/ 28592 w 2636060"/>
                <a:gd name="connsiteY202" fmla="*/ 373857 h 1309688"/>
                <a:gd name="connsiteX203" fmla="*/ 28592 w 2636060"/>
                <a:gd name="connsiteY203" fmla="*/ 342900 h 1309688"/>
                <a:gd name="connsiteX204" fmla="*/ 9542 w 2636060"/>
                <a:gd name="connsiteY204" fmla="*/ 292894 h 1309688"/>
                <a:gd name="connsiteX205" fmla="*/ 11923 w 2636060"/>
                <a:gd name="connsiteY205" fmla="*/ 259557 h 1309688"/>
                <a:gd name="connsiteX206" fmla="*/ 4780 w 2636060"/>
                <a:gd name="connsiteY206" fmla="*/ 216694 h 1309688"/>
                <a:gd name="connsiteX207" fmla="*/ 11922 w 2636060"/>
                <a:gd name="connsiteY207" fmla="*/ 190500 h 1309688"/>
                <a:gd name="connsiteX208" fmla="*/ 19066 w 2636060"/>
                <a:gd name="connsiteY208" fmla="*/ 154782 h 1309688"/>
                <a:gd name="connsiteX209" fmla="*/ 9541 w 2636060"/>
                <a:gd name="connsiteY209" fmla="*/ 100013 h 1309688"/>
                <a:gd name="connsiteX210" fmla="*/ 17 w 2636060"/>
                <a:gd name="connsiteY210" fmla="*/ 69057 h 1309688"/>
                <a:gd name="connsiteX211" fmla="*/ 26210 w 2636060"/>
                <a:gd name="connsiteY211" fmla="*/ 50007 h 1309688"/>
                <a:gd name="connsiteX212" fmla="*/ 21449 w 2636060"/>
                <a:gd name="connsiteY212" fmla="*/ 0 h 1309688"/>
                <a:gd name="connsiteX213" fmla="*/ 2605105 w 2636060"/>
                <a:gd name="connsiteY213" fmla="*/ 4763 h 1309688"/>
                <a:gd name="connsiteX214" fmla="*/ 2636060 w 2636060"/>
                <a:gd name="connsiteY214" fmla="*/ 881062 h 1309688"/>
                <a:gd name="connsiteX0" fmla="*/ 2636060 w 2636060"/>
                <a:gd name="connsiteY0" fmla="*/ 881062 h 1309688"/>
                <a:gd name="connsiteX1" fmla="*/ 2033605 w 2636060"/>
                <a:gd name="connsiteY1" fmla="*/ 962025 h 1309688"/>
                <a:gd name="connsiteX2" fmla="*/ 1995505 w 2636060"/>
                <a:gd name="connsiteY2" fmla="*/ 931069 h 1309688"/>
                <a:gd name="connsiteX3" fmla="*/ 1962167 w 2636060"/>
                <a:gd name="connsiteY3" fmla="*/ 902494 h 1309688"/>
                <a:gd name="connsiteX4" fmla="*/ 1921686 w 2636060"/>
                <a:gd name="connsiteY4" fmla="*/ 881063 h 1309688"/>
                <a:gd name="connsiteX5" fmla="*/ 1905017 w 2636060"/>
                <a:gd name="connsiteY5" fmla="*/ 876300 h 1309688"/>
                <a:gd name="connsiteX6" fmla="*/ 1905017 w 2636060"/>
                <a:gd name="connsiteY6" fmla="*/ 876300 h 1309688"/>
                <a:gd name="connsiteX7" fmla="*/ 1933592 w 2636060"/>
                <a:gd name="connsiteY7" fmla="*/ 869157 h 1309688"/>
                <a:gd name="connsiteX8" fmla="*/ 1952642 w 2636060"/>
                <a:gd name="connsiteY8" fmla="*/ 862013 h 1309688"/>
                <a:gd name="connsiteX9" fmla="*/ 1933592 w 2636060"/>
                <a:gd name="connsiteY9" fmla="*/ 852488 h 1309688"/>
                <a:gd name="connsiteX10" fmla="*/ 1900255 w 2636060"/>
                <a:gd name="connsiteY10" fmla="*/ 842963 h 1309688"/>
                <a:gd name="connsiteX11" fmla="*/ 1871680 w 2636060"/>
                <a:gd name="connsiteY11" fmla="*/ 828675 h 1309688"/>
                <a:gd name="connsiteX12" fmla="*/ 1840723 w 2636060"/>
                <a:gd name="connsiteY12" fmla="*/ 812007 h 1309688"/>
                <a:gd name="connsiteX13" fmla="*/ 1819292 w 2636060"/>
                <a:gd name="connsiteY13" fmla="*/ 797719 h 1309688"/>
                <a:gd name="connsiteX14" fmla="*/ 1814530 w 2636060"/>
                <a:gd name="connsiteY14" fmla="*/ 778669 h 1309688"/>
                <a:gd name="connsiteX15" fmla="*/ 1843105 w 2636060"/>
                <a:gd name="connsiteY15" fmla="*/ 788194 h 1309688"/>
                <a:gd name="connsiteX16" fmla="*/ 1843105 w 2636060"/>
                <a:gd name="connsiteY16" fmla="*/ 788194 h 1309688"/>
                <a:gd name="connsiteX17" fmla="*/ 1871680 w 2636060"/>
                <a:gd name="connsiteY17" fmla="*/ 790575 h 1309688"/>
                <a:gd name="connsiteX18" fmla="*/ 1916923 w 2636060"/>
                <a:gd name="connsiteY18" fmla="*/ 800100 h 1309688"/>
                <a:gd name="connsiteX19" fmla="*/ 1916923 w 2636060"/>
                <a:gd name="connsiteY19" fmla="*/ 800100 h 1309688"/>
                <a:gd name="connsiteX20" fmla="*/ 1897873 w 2636060"/>
                <a:gd name="connsiteY20" fmla="*/ 769144 h 1309688"/>
                <a:gd name="connsiteX21" fmla="*/ 1862155 w 2636060"/>
                <a:gd name="connsiteY21" fmla="*/ 776288 h 1309688"/>
                <a:gd name="connsiteX22" fmla="*/ 1838342 w 2636060"/>
                <a:gd name="connsiteY22" fmla="*/ 769144 h 1309688"/>
                <a:gd name="connsiteX23" fmla="*/ 1812148 w 2636060"/>
                <a:gd name="connsiteY23" fmla="*/ 766763 h 1309688"/>
                <a:gd name="connsiteX24" fmla="*/ 1785955 w 2636060"/>
                <a:gd name="connsiteY24" fmla="*/ 776288 h 1309688"/>
                <a:gd name="connsiteX25" fmla="*/ 1757380 w 2636060"/>
                <a:gd name="connsiteY25" fmla="*/ 783432 h 1309688"/>
                <a:gd name="connsiteX26" fmla="*/ 1728805 w 2636060"/>
                <a:gd name="connsiteY26" fmla="*/ 783432 h 1309688"/>
                <a:gd name="connsiteX27" fmla="*/ 1702611 w 2636060"/>
                <a:gd name="connsiteY27" fmla="*/ 769144 h 1309688"/>
                <a:gd name="connsiteX28" fmla="*/ 1678798 w 2636060"/>
                <a:gd name="connsiteY28" fmla="*/ 781050 h 1309688"/>
                <a:gd name="connsiteX29" fmla="*/ 1664511 w 2636060"/>
                <a:gd name="connsiteY29" fmla="*/ 776288 h 1309688"/>
                <a:gd name="connsiteX30" fmla="*/ 1628792 w 2636060"/>
                <a:gd name="connsiteY30" fmla="*/ 783432 h 1309688"/>
                <a:gd name="connsiteX31" fmla="*/ 1593073 w 2636060"/>
                <a:gd name="connsiteY31" fmla="*/ 783432 h 1309688"/>
                <a:gd name="connsiteX32" fmla="*/ 1569261 w 2636060"/>
                <a:gd name="connsiteY32" fmla="*/ 778669 h 1309688"/>
                <a:gd name="connsiteX33" fmla="*/ 1547830 w 2636060"/>
                <a:gd name="connsiteY33" fmla="*/ 764382 h 1309688"/>
                <a:gd name="connsiteX34" fmla="*/ 1547830 w 2636060"/>
                <a:gd name="connsiteY34" fmla="*/ 750094 h 1309688"/>
                <a:gd name="connsiteX35" fmla="*/ 1524017 w 2636060"/>
                <a:gd name="connsiteY35" fmla="*/ 785813 h 1309688"/>
                <a:gd name="connsiteX36" fmla="*/ 1528780 w 2636060"/>
                <a:gd name="connsiteY36" fmla="*/ 807244 h 1309688"/>
                <a:gd name="connsiteX37" fmla="*/ 1533542 w 2636060"/>
                <a:gd name="connsiteY37" fmla="*/ 823913 h 1309688"/>
                <a:gd name="connsiteX38" fmla="*/ 1578786 w 2636060"/>
                <a:gd name="connsiteY38" fmla="*/ 809625 h 1309688"/>
                <a:gd name="connsiteX39" fmla="*/ 1614505 w 2636060"/>
                <a:gd name="connsiteY39" fmla="*/ 807244 h 1309688"/>
                <a:gd name="connsiteX40" fmla="*/ 1654986 w 2636060"/>
                <a:gd name="connsiteY40" fmla="*/ 800100 h 1309688"/>
                <a:gd name="connsiteX41" fmla="*/ 1676417 w 2636060"/>
                <a:gd name="connsiteY41" fmla="*/ 800100 h 1309688"/>
                <a:gd name="connsiteX42" fmla="*/ 1702611 w 2636060"/>
                <a:gd name="connsiteY42" fmla="*/ 797719 h 1309688"/>
                <a:gd name="connsiteX43" fmla="*/ 1728805 w 2636060"/>
                <a:gd name="connsiteY43" fmla="*/ 814388 h 1309688"/>
                <a:gd name="connsiteX44" fmla="*/ 1750236 w 2636060"/>
                <a:gd name="connsiteY44" fmla="*/ 814388 h 1309688"/>
                <a:gd name="connsiteX45" fmla="*/ 1781192 w 2636060"/>
                <a:gd name="connsiteY45" fmla="*/ 823913 h 1309688"/>
                <a:gd name="connsiteX46" fmla="*/ 1795480 w 2636060"/>
                <a:gd name="connsiteY46" fmla="*/ 833438 h 1309688"/>
                <a:gd name="connsiteX47" fmla="*/ 1795480 w 2636060"/>
                <a:gd name="connsiteY47" fmla="*/ 852488 h 1309688"/>
                <a:gd name="connsiteX48" fmla="*/ 1724042 w 2636060"/>
                <a:gd name="connsiteY48" fmla="*/ 850107 h 1309688"/>
                <a:gd name="connsiteX49" fmla="*/ 1635936 w 2636060"/>
                <a:gd name="connsiteY49" fmla="*/ 859632 h 1309688"/>
                <a:gd name="connsiteX50" fmla="*/ 1550211 w 2636060"/>
                <a:gd name="connsiteY50" fmla="*/ 866775 h 1309688"/>
                <a:gd name="connsiteX51" fmla="*/ 1440673 w 2636060"/>
                <a:gd name="connsiteY51" fmla="*/ 890588 h 1309688"/>
                <a:gd name="connsiteX52" fmla="*/ 1340661 w 2636060"/>
                <a:gd name="connsiteY52" fmla="*/ 919163 h 1309688"/>
                <a:gd name="connsiteX53" fmla="*/ 1252555 w 2636060"/>
                <a:gd name="connsiteY53" fmla="*/ 962025 h 1309688"/>
                <a:gd name="connsiteX54" fmla="*/ 1193023 w 2636060"/>
                <a:gd name="connsiteY54" fmla="*/ 995363 h 1309688"/>
                <a:gd name="connsiteX55" fmla="*/ 1114442 w 2636060"/>
                <a:gd name="connsiteY55" fmla="*/ 1021557 h 1309688"/>
                <a:gd name="connsiteX56" fmla="*/ 1026336 w 2636060"/>
                <a:gd name="connsiteY56" fmla="*/ 1052513 h 1309688"/>
                <a:gd name="connsiteX57" fmla="*/ 992998 w 2636060"/>
                <a:gd name="connsiteY57" fmla="*/ 1064419 h 1309688"/>
                <a:gd name="connsiteX58" fmla="*/ 971567 w 2636060"/>
                <a:gd name="connsiteY58" fmla="*/ 1057275 h 1309688"/>
                <a:gd name="connsiteX59" fmla="*/ 981092 w 2636060"/>
                <a:gd name="connsiteY59" fmla="*/ 1033463 h 1309688"/>
                <a:gd name="connsiteX60" fmla="*/ 995380 w 2636060"/>
                <a:gd name="connsiteY60" fmla="*/ 1016794 h 1309688"/>
                <a:gd name="connsiteX61" fmla="*/ 1007286 w 2636060"/>
                <a:gd name="connsiteY61" fmla="*/ 997744 h 1309688"/>
                <a:gd name="connsiteX62" fmla="*/ 1007286 w 2636060"/>
                <a:gd name="connsiteY62" fmla="*/ 997744 h 1309688"/>
                <a:gd name="connsiteX63" fmla="*/ 1038242 w 2636060"/>
                <a:gd name="connsiteY63" fmla="*/ 976313 h 1309688"/>
                <a:gd name="connsiteX64" fmla="*/ 1059673 w 2636060"/>
                <a:gd name="connsiteY64" fmla="*/ 983457 h 1309688"/>
                <a:gd name="connsiteX65" fmla="*/ 1069198 w 2636060"/>
                <a:gd name="connsiteY65" fmla="*/ 1012032 h 1309688"/>
                <a:gd name="connsiteX66" fmla="*/ 1085867 w 2636060"/>
                <a:gd name="connsiteY66" fmla="*/ 1009650 h 1309688"/>
                <a:gd name="connsiteX67" fmla="*/ 1083486 w 2636060"/>
                <a:gd name="connsiteY67" fmla="*/ 990600 h 1309688"/>
                <a:gd name="connsiteX68" fmla="*/ 1083486 w 2636060"/>
                <a:gd name="connsiteY68" fmla="*/ 990600 h 1309688"/>
                <a:gd name="connsiteX69" fmla="*/ 1093011 w 2636060"/>
                <a:gd name="connsiteY69" fmla="*/ 962025 h 1309688"/>
                <a:gd name="connsiteX70" fmla="*/ 1112061 w 2636060"/>
                <a:gd name="connsiteY70" fmla="*/ 952500 h 1309688"/>
                <a:gd name="connsiteX71" fmla="*/ 1090630 w 2636060"/>
                <a:gd name="connsiteY71" fmla="*/ 954882 h 1309688"/>
                <a:gd name="connsiteX72" fmla="*/ 1047767 w 2636060"/>
                <a:gd name="connsiteY72" fmla="*/ 964407 h 1309688"/>
                <a:gd name="connsiteX73" fmla="*/ 1026336 w 2636060"/>
                <a:gd name="connsiteY73" fmla="*/ 957263 h 1309688"/>
                <a:gd name="connsiteX74" fmla="*/ 997761 w 2636060"/>
                <a:gd name="connsiteY74" fmla="*/ 957263 h 1309688"/>
                <a:gd name="connsiteX75" fmla="*/ 988236 w 2636060"/>
                <a:gd name="connsiteY75" fmla="*/ 947738 h 1309688"/>
                <a:gd name="connsiteX76" fmla="*/ 1012048 w 2636060"/>
                <a:gd name="connsiteY76" fmla="*/ 935832 h 1309688"/>
                <a:gd name="connsiteX77" fmla="*/ 1062055 w 2636060"/>
                <a:gd name="connsiteY77" fmla="*/ 923925 h 1309688"/>
                <a:gd name="connsiteX78" fmla="*/ 1093011 w 2636060"/>
                <a:gd name="connsiteY78" fmla="*/ 916782 h 1309688"/>
                <a:gd name="connsiteX79" fmla="*/ 1116823 w 2636060"/>
                <a:gd name="connsiteY79" fmla="*/ 900113 h 1309688"/>
                <a:gd name="connsiteX80" fmla="*/ 1195405 w 2636060"/>
                <a:gd name="connsiteY80" fmla="*/ 883444 h 1309688"/>
                <a:gd name="connsiteX81" fmla="*/ 1214455 w 2636060"/>
                <a:gd name="connsiteY81" fmla="*/ 871538 h 1309688"/>
                <a:gd name="connsiteX82" fmla="*/ 1183498 w 2636060"/>
                <a:gd name="connsiteY82" fmla="*/ 866775 h 1309688"/>
                <a:gd name="connsiteX83" fmla="*/ 1114442 w 2636060"/>
                <a:gd name="connsiteY83" fmla="*/ 883444 h 1309688"/>
                <a:gd name="connsiteX84" fmla="*/ 1071580 w 2636060"/>
                <a:gd name="connsiteY84" fmla="*/ 895350 h 1309688"/>
                <a:gd name="connsiteX85" fmla="*/ 1047767 w 2636060"/>
                <a:gd name="connsiteY85" fmla="*/ 912019 h 1309688"/>
                <a:gd name="connsiteX86" fmla="*/ 1004905 w 2636060"/>
                <a:gd name="connsiteY86" fmla="*/ 919163 h 1309688"/>
                <a:gd name="connsiteX87" fmla="*/ 983473 w 2636060"/>
                <a:gd name="connsiteY87" fmla="*/ 914400 h 1309688"/>
                <a:gd name="connsiteX88" fmla="*/ 959661 w 2636060"/>
                <a:gd name="connsiteY88" fmla="*/ 919163 h 1309688"/>
                <a:gd name="connsiteX89" fmla="*/ 940611 w 2636060"/>
                <a:gd name="connsiteY89" fmla="*/ 904875 h 1309688"/>
                <a:gd name="connsiteX90" fmla="*/ 919180 w 2636060"/>
                <a:gd name="connsiteY90" fmla="*/ 897732 h 1309688"/>
                <a:gd name="connsiteX91" fmla="*/ 888223 w 2636060"/>
                <a:gd name="connsiteY91" fmla="*/ 897732 h 1309688"/>
                <a:gd name="connsiteX92" fmla="*/ 869173 w 2636060"/>
                <a:gd name="connsiteY92" fmla="*/ 904875 h 1309688"/>
                <a:gd name="connsiteX93" fmla="*/ 869173 w 2636060"/>
                <a:gd name="connsiteY93" fmla="*/ 885825 h 1309688"/>
                <a:gd name="connsiteX94" fmla="*/ 862030 w 2636060"/>
                <a:gd name="connsiteY94" fmla="*/ 859632 h 1309688"/>
                <a:gd name="connsiteX95" fmla="*/ 854886 w 2636060"/>
                <a:gd name="connsiteY95" fmla="*/ 828675 h 1309688"/>
                <a:gd name="connsiteX96" fmla="*/ 859648 w 2636060"/>
                <a:gd name="connsiteY96" fmla="*/ 800100 h 1309688"/>
                <a:gd name="connsiteX97" fmla="*/ 873936 w 2636060"/>
                <a:gd name="connsiteY97" fmla="*/ 778669 h 1309688"/>
                <a:gd name="connsiteX98" fmla="*/ 842980 w 2636060"/>
                <a:gd name="connsiteY98" fmla="*/ 804863 h 1309688"/>
                <a:gd name="connsiteX99" fmla="*/ 816786 w 2636060"/>
                <a:gd name="connsiteY99" fmla="*/ 804863 h 1309688"/>
                <a:gd name="connsiteX100" fmla="*/ 783448 w 2636060"/>
                <a:gd name="connsiteY100" fmla="*/ 807244 h 1309688"/>
                <a:gd name="connsiteX101" fmla="*/ 754873 w 2636060"/>
                <a:gd name="connsiteY101" fmla="*/ 800100 h 1309688"/>
                <a:gd name="connsiteX102" fmla="*/ 731061 w 2636060"/>
                <a:gd name="connsiteY102" fmla="*/ 778669 h 1309688"/>
                <a:gd name="connsiteX103" fmla="*/ 707248 w 2636060"/>
                <a:gd name="connsiteY103" fmla="*/ 771525 h 1309688"/>
                <a:gd name="connsiteX104" fmla="*/ 662005 w 2636060"/>
                <a:gd name="connsiteY104" fmla="*/ 778669 h 1309688"/>
                <a:gd name="connsiteX105" fmla="*/ 619142 w 2636060"/>
                <a:gd name="connsiteY105" fmla="*/ 785813 h 1309688"/>
                <a:gd name="connsiteX106" fmla="*/ 573898 w 2636060"/>
                <a:gd name="connsiteY106" fmla="*/ 792957 h 1309688"/>
                <a:gd name="connsiteX107" fmla="*/ 554848 w 2636060"/>
                <a:gd name="connsiteY107" fmla="*/ 781050 h 1309688"/>
                <a:gd name="connsiteX108" fmla="*/ 550086 w 2636060"/>
                <a:gd name="connsiteY108" fmla="*/ 764382 h 1309688"/>
                <a:gd name="connsiteX109" fmla="*/ 540561 w 2636060"/>
                <a:gd name="connsiteY109" fmla="*/ 740569 h 1309688"/>
                <a:gd name="connsiteX110" fmla="*/ 540561 w 2636060"/>
                <a:gd name="connsiteY110" fmla="*/ 740569 h 1309688"/>
                <a:gd name="connsiteX111" fmla="*/ 545323 w 2636060"/>
                <a:gd name="connsiteY111" fmla="*/ 792957 h 1309688"/>
                <a:gd name="connsiteX112" fmla="*/ 559611 w 2636060"/>
                <a:gd name="connsiteY112" fmla="*/ 809625 h 1309688"/>
                <a:gd name="connsiteX113" fmla="*/ 609617 w 2636060"/>
                <a:gd name="connsiteY113" fmla="*/ 814388 h 1309688"/>
                <a:gd name="connsiteX114" fmla="*/ 659623 w 2636060"/>
                <a:gd name="connsiteY114" fmla="*/ 802482 h 1309688"/>
                <a:gd name="connsiteX115" fmla="*/ 692961 w 2636060"/>
                <a:gd name="connsiteY115" fmla="*/ 797719 h 1309688"/>
                <a:gd name="connsiteX116" fmla="*/ 723917 w 2636060"/>
                <a:gd name="connsiteY116" fmla="*/ 804863 h 1309688"/>
                <a:gd name="connsiteX117" fmla="*/ 740586 w 2636060"/>
                <a:gd name="connsiteY117" fmla="*/ 831057 h 1309688"/>
                <a:gd name="connsiteX118" fmla="*/ 766780 w 2636060"/>
                <a:gd name="connsiteY118" fmla="*/ 831057 h 1309688"/>
                <a:gd name="connsiteX119" fmla="*/ 802498 w 2636060"/>
                <a:gd name="connsiteY119" fmla="*/ 826294 h 1309688"/>
                <a:gd name="connsiteX120" fmla="*/ 831073 w 2636060"/>
                <a:gd name="connsiteY120" fmla="*/ 835819 h 1309688"/>
                <a:gd name="connsiteX121" fmla="*/ 838217 w 2636060"/>
                <a:gd name="connsiteY121" fmla="*/ 881063 h 1309688"/>
                <a:gd name="connsiteX122" fmla="*/ 850123 w 2636060"/>
                <a:gd name="connsiteY122" fmla="*/ 919163 h 1309688"/>
                <a:gd name="connsiteX123" fmla="*/ 850123 w 2636060"/>
                <a:gd name="connsiteY123" fmla="*/ 935832 h 1309688"/>
                <a:gd name="connsiteX124" fmla="*/ 840598 w 2636060"/>
                <a:gd name="connsiteY124" fmla="*/ 952500 h 1309688"/>
                <a:gd name="connsiteX125" fmla="*/ 823930 w 2636060"/>
                <a:gd name="connsiteY125" fmla="*/ 962025 h 1309688"/>
                <a:gd name="connsiteX126" fmla="*/ 802498 w 2636060"/>
                <a:gd name="connsiteY126" fmla="*/ 966788 h 1309688"/>
                <a:gd name="connsiteX127" fmla="*/ 781067 w 2636060"/>
                <a:gd name="connsiteY127" fmla="*/ 966788 h 1309688"/>
                <a:gd name="connsiteX128" fmla="*/ 769161 w 2636060"/>
                <a:gd name="connsiteY128" fmla="*/ 976313 h 1309688"/>
                <a:gd name="connsiteX129" fmla="*/ 769161 w 2636060"/>
                <a:gd name="connsiteY129" fmla="*/ 976313 h 1309688"/>
                <a:gd name="connsiteX130" fmla="*/ 800117 w 2636060"/>
                <a:gd name="connsiteY130" fmla="*/ 978694 h 1309688"/>
                <a:gd name="connsiteX131" fmla="*/ 816786 w 2636060"/>
                <a:gd name="connsiteY131" fmla="*/ 990600 h 1309688"/>
                <a:gd name="connsiteX132" fmla="*/ 838217 w 2636060"/>
                <a:gd name="connsiteY132" fmla="*/ 981075 h 1309688"/>
                <a:gd name="connsiteX133" fmla="*/ 838217 w 2636060"/>
                <a:gd name="connsiteY133" fmla="*/ 981075 h 1309688"/>
                <a:gd name="connsiteX134" fmla="*/ 864411 w 2636060"/>
                <a:gd name="connsiteY134" fmla="*/ 983457 h 1309688"/>
                <a:gd name="connsiteX135" fmla="*/ 881080 w 2636060"/>
                <a:gd name="connsiteY135" fmla="*/ 971550 h 1309688"/>
                <a:gd name="connsiteX136" fmla="*/ 909655 w 2636060"/>
                <a:gd name="connsiteY136" fmla="*/ 1009650 h 1309688"/>
                <a:gd name="connsiteX137" fmla="*/ 909655 w 2636060"/>
                <a:gd name="connsiteY137" fmla="*/ 1050132 h 1309688"/>
                <a:gd name="connsiteX138" fmla="*/ 902511 w 2636060"/>
                <a:gd name="connsiteY138" fmla="*/ 1071563 h 1309688"/>
                <a:gd name="connsiteX139" fmla="*/ 881080 w 2636060"/>
                <a:gd name="connsiteY139" fmla="*/ 1092994 h 1309688"/>
                <a:gd name="connsiteX140" fmla="*/ 842980 w 2636060"/>
                <a:gd name="connsiteY140" fmla="*/ 1107282 h 1309688"/>
                <a:gd name="connsiteX141" fmla="*/ 828692 w 2636060"/>
                <a:gd name="connsiteY141" fmla="*/ 1123950 h 1309688"/>
                <a:gd name="connsiteX142" fmla="*/ 812023 w 2636060"/>
                <a:gd name="connsiteY142" fmla="*/ 1145382 h 1309688"/>
                <a:gd name="connsiteX143" fmla="*/ 783448 w 2636060"/>
                <a:gd name="connsiteY143" fmla="*/ 1152525 h 1309688"/>
                <a:gd name="connsiteX144" fmla="*/ 766780 w 2636060"/>
                <a:gd name="connsiteY144" fmla="*/ 1159669 h 1309688"/>
                <a:gd name="connsiteX145" fmla="*/ 752492 w 2636060"/>
                <a:gd name="connsiteY145" fmla="*/ 1162050 h 1309688"/>
                <a:gd name="connsiteX146" fmla="*/ 745348 w 2636060"/>
                <a:gd name="connsiteY146" fmla="*/ 1147763 h 1309688"/>
                <a:gd name="connsiteX147" fmla="*/ 745348 w 2636060"/>
                <a:gd name="connsiteY147" fmla="*/ 1147763 h 1309688"/>
                <a:gd name="connsiteX148" fmla="*/ 735823 w 2636060"/>
                <a:gd name="connsiteY148" fmla="*/ 1173957 h 1309688"/>
                <a:gd name="connsiteX149" fmla="*/ 716773 w 2636060"/>
                <a:gd name="connsiteY149" fmla="*/ 1188244 h 1309688"/>
                <a:gd name="connsiteX150" fmla="*/ 700105 w 2636060"/>
                <a:gd name="connsiteY150" fmla="*/ 1195388 h 1309688"/>
                <a:gd name="connsiteX151" fmla="*/ 700105 w 2636060"/>
                <a:gd name="connsiteY151" fmla="*/ 1173957 h 1309688"/>
                <a:gd name="connsiteX152" fmla="*/ 688198 w 2636060"/>
                <a:gd name="connsiteY152" fmla="*/ 1152525 h 1309688"/>
                <a:gd name="connsiteX153" fmla="*/ 690580 w 2636060"/>
                <a:gd name="connsiteY153" fmla="*/ 1197769 h 1309688"/>
                <a:gd name="connsiteX154" fmla="*/ 678673 w 2636060"/>
                <a:gd name="connsiteY154" fmla="*/ 1214438 h 1309688"/>
                <a:gd name="connsiteX155" fmla="*/ 669148 w 2636060"/>
                <a:gd name="connsiteY155" fmla="*/ 1204913 h 1309688"/>
                <a:gd name="connsiteX156" fmla="*/ 647717 w 2636060"/>
                <a:gd name="connsiteY156" fmla="*/ 1197769 h 1309688"/>
                <a:gd name="connsiteX157" fmla="*/ 631048 w 2636060"/>
                <a:gd name="connsiteY157" fmla="*/ 1193007 h 1309688"/>
                <a:gd name="connsiteX158" fmla="*/ 614380 w 2636060"/>
                <a:gd name="connsiteY158" fmla="*/ 1221582 h 1309688"/>
                <a:gd name="connsiteX159" fmla="*/ 588186 w 2636060"/>
                <a:gd name="connsiteY159" fmla="*/ 1235869 h 1309688"/>
                <a:gd name="connsiteX160" fmla="*/ 566755 w 2636060"/>
                <a:gd name="connsiteY160" fmla="*/ 1262063 h 1309688"/>
                <a:gd name="connsiteX161" fmla="*/ 557230 w 2636060"/>
                <a:gd name="connsiteY161" fmla="*/ 1276351 h 1309688"/>
                <a:gd name="connsiteX162" fmla="*/ 545324 w 2636060"/>
                <a:gd name="connsiteY162" fmla="*/ 1295400 h 1309688"/>
                <a:gd name="connsiteX163" fmla="*/ 514367 w 2636060"/>
                <a:gd name="connsiteY163" fmla="*/ 1309688 h 1309688"/>
                <a:gd name="connsiteX164" fmla="*/ 488173 w 2636060"/>
                <a:gd name="connsiteY164" fmla="*/ 1297782 h 1309688"/>
                <a:gd name="connsiteX165" fmla="*/ 471505 w 2636060"/>
                <a:gd name="connsiteY165" fmla="*/ 1288257 h 1309688"/>
                <a:gd name="connsiteX166" fmla="*/ 452455 w 2636060"/>
                <a:gd name="connsiteY166" fmla="*/ 1283494 h 1309688"/>
                <a:gd name="connsiteX167" fmla="*/ 431023 w 2636060"/>
                <a:gd name="connsiteY167" fmla="*/ 1266825 h 1309688"/>
                <a:gd name="connsiteX168" fmla="*/ 431023 w 2636060"/>
                <a:gd name="connsiteY168" fmla="*/ 1266825 h 1309688"/>
                <a:gd name="connsiteX169" fmla="*/ 431023 w 2636060"/>
                <a:gd name="connsiteY169" fmla="*/ 1266825 h 1309688"/>
                <a:gd name="connsiteX170" fmla="*/ 397686 w 2636060"/>
                <a:gd name="connsiteY170" fmla="*/ 1228725 h 1309688"/>
                <a:gd name="connsiteX171" fmla="*/ 388161 w 2636060"/>
                <a:gd name="connsiteY171" fmla="*/ 1216819 h 1309688"/>
                <a:gd name="connsiteX172" fmla="*/ 378636 w 2636060"/>
                <a:gd name="connsiteY172" fmla="*/ 1219200 h 1309688"/>
                <a:gd name="connsiteX173" fmla="*/ 378636 w 2636060"/>
                <a:gd name="connsiteY173" fmla="*/ 1204913 h 1309688"/>
                <a:gd name="connsiteX174" fmla="*/ 373873 w 2636060"/>
                <a:gd name="connsiteY174" fmla="*/ 1190625 h 1309688"/>
                <a:gd name="connsiteX175" fmla="*/ 357205 w 2636060"/>
                <a:gd name="connsiteY175" fmla="*/ 1195388 h 1309688"/>
                <a:gd name="connsiteX176" fmla="*/ 350061 w 2636060"/>
                <a:gd name="connsiteY176" fmla="*/ 1173957 h 1309688"/>
                <a:gd name="connsiteX177" fmla="*/ 335773 w 2636060"/>
                <a:gd name="connsiteY177" fmla="*/ 1154907 h 1309688"/>
                <a:gd name="connsiteX178" fmla="*/ 350061 w 2636060"/>
                <a:gd name="connsiteY178" fmla="*/ 1143000 h 1309688"/>
                <a:gd name="connsiteX179" fmla="*/ 342917 w 2636060"/>
                <a:gd name="connsiteY179" fmla="*/ 1119188 h 1309688"/>
                <a:gd name="connsiteX180" fmla="*/ 326248 w 2636060"/>
                <a:gd name="connsiteY180" fmla="*/ 1107282 h 1309688"/>
                <a:gd name="connsiteX181" fmla="*/ 333392 w 2636060"/>
                <a:gd name="connsiteY181" fmla="*/ 1090613 h 1309688"/>
                <a:gd name="connsiteX182" fmla="*/ 345298 w 2636060"/>
                <a:gd name="connsiteY182" fmla="*/ 1092994 h 1309688"/>
                <a:gd name="connsiteX183" fmla="*/ 373873 w 2636060"/>
                <a:gd name="connsiteY183" fmla="*/ 1097757 h 1309688"/>
                <a:gd name="connsiteX184" fmla="*/ 371492 w 2636060"/>
                <a:gd name="connsiteY184" fmla="*/ 1073944 h 1309688"/>
                <a:gd name="connsiteX185" fmla="*/ 397686 w 2636060"/>
                <a:gd name="connsiteY185" fmla="*/ 1054894 h 1309688"/>
                <a:gd name="connsiteX186" fmla="*/ 402449 w 2636060"/>
                <a:gd name="connsiteY186" fmla="*/ 997744 h 1309688"/>
                <a:gd name="connsiteX187" fmla="*/ 364348 w 2636060"/>
                <a:gd name="connsiteY187" fmla="*/ 957263 h 1309688"/>
                <a:gd name="connsiteX188" fmla="*/ 345298 w 2636060"/>
                <a:gd name="connsiteY188" fmla="*/ 921544 h 1309688"/>
                <a:gd name="connsiteX189" fmla="*/ 307198 w 2636060"/>
                <a:gd name="connsiteY189" fmla="*/ 888207 h 1309688"/>
                <a:gd name="connsiteX190" fmla="*/ 302436 w 2636060"/>
                <a:gd name="connsiteY190" fmla="*/ 821532 h 1309688"/>
                <a:gd name="connsiteX191" fmla="*/ 321486 w 2636060"/>
                <a:gd name="connsiteY191" fmla="*/ 792957 h 1309688"/>
                <a:gd name="connsiteX192" fmla="*/ 321486 w 2636060"/>
                <a:gd name="connsiteY192" fmla="*/ 792957 h 1309688"/>
                <a:gd name="connsiteX193" fmla="*/ 304817 w 2636060"/>
                <a:gd name="connsiteY193" fmla="*/ 757238 h 1309688"/>
                <a:gd name="connsiteX194" fmla="*/ 283386 w 2636060"/>
                <a:gd name="connsiteY194" fmla="*/ 742950 h 1309688"/>
                <a:gd name="connsiteX195" fmla="*/ 276242 w 2636060"/>
                <a:gd name="connsiteY195" fmla="*/ 726282 h 1309688"/>
                <a:gd name="connsiteX196" fmla="*/ 259573 w 2636060"/>
                <a:gd name="connsiteY196" fmla="*/ 704850 h 1309688"/>
                <a:gd name="connsiteX197" fmla="*/ 240523 w 2636060"/>
                <a:gd name="connsiteY197" fmla="*/ 681038 h 1309688"/>
                <a:gd name="connsiteX198" fmla="*/ 214330 w 2636060"/>
                <a:gd name="connsiteY198" fmla="*/ 671513 h 1309688"/>
                <a:gd name="connsiteX199" fmla="*/ 138130 w 2636060"/>
                <a:gd name="connsiteY199" fmla="*/ 592932 h 1309688"/>
                <a:gd name="connsiteX200" fmla="*/ 71455 w 2636060"/>
                <a:gd name="connsiteY200" fmla="*/ 481013 h 1309688"/>
                <a:gd name="connsiteX201" fmla="*/ 59548 w 2636060"/>
                <a:gd name="connsiteY201" fmla="*/ 423863 h 1309688"/>
                <a:gd name="connsiteX202" fmla="*/ 28592 w 2636060"/>
                <a:gd name="connsiteY202" fmla="*/ 373857 h 1309688"/>
                <a:gd name="connsiteX203" fmla="*/ 28592 w 2636060"/>
                <a:gd name="connsiteY203" fmla="*/ 342900 h 1309688"/>
                <a:gd name="connsiteX204" fmla="*/ 9542 w 2636060"/>
                <a:gd name="connsiteY204" fmla="*/ 292894 h 1309688"/>
                <a:gd name="connsiteX205" fmla="*/ 11923 w 2636060"/>
                <a:gd name="connsiteY205" fmla="*/ 259557 h 1309688"/>
                <a:gd name="connsiteX206" fmla="*/ 4780 w 2636060"/>
                <a:gd name="connsiteY206" fmla="*/ 216694 h 1309688"/>
                <a:gd name="connsiteX207" fmla="*/ 11922 w 2636060"/>
                <a:gd name="connsiteY207" fmla="*/ 190500 h 1309688"/>
                <a:gd name="connsiteX208" fmla="*/ 19066 w 2636060"/>
                <a:gd name="connsiteY208" fmla="*/ 154782 h 1309688"/>
                <a:gd name="connsiteX209" fmla="*/ 9541 w 2636060"/>
                <a:gd name="connsiteY209" fmla="*/ 100013 h 1309688"/>
                <a:gd name="connsiteX210" fmla="*/ 17 w 2636060"/>
                <a:gd name="connsiteY210" fmla="*/ 69057 h 1309688"/>
                <a:gd name="connsiteX211" fmla="*/ 26210 w 2636060"/>
                <a:gd name="connsiteY211" fmla="*/ 50007 h 1309688"/>
                <a:gd name="connsiteX212" fmla="*/ 21449 w 2636060"/>
                <a:gd name="connsiteY212" fmla="*/ 0 h 1309688"/>
                <a:gd name="connsiteX213" fmla="*/ 2605105 w 2636060"/>
                <a:gd name="connsiteY213" fmla="*/ 4763 h 1309688"/>
                <a:gd name="connsiteX214" fmla="*/ 2636060 w 2636060"/>
                <a:gd name="connsiteY214" fmla="*/ 881062 h 1309688"/>
                <a:gd name="connsiteX0" fmla="*/ 2636060 w 3407361"/>
                <a:gd name="connsiteY0" fmla="*/ 893551 h 1322177"/>
                <a:gd name="connsiteX1" fmla="*/ 2033605 w 3407361"/>
                <a:gd name="connsiteY1" fmla="*/ 974514 h 1322177"/>
                <a:gd name="connsiteX2" fmla="*/ 1995505 w 3407361"/>
                <a:gd name="connsiteY2" fmla="*/ 943558 h 1322177"/>
                <a:gd name="connsiteX3" fmla="*/ 1962167 w 3407361"/>
                <a:gd name="connsiteY3" fmla="*/ 914983 h 1322177"/>
                <a:gd name="connsiteX4" fmla="*/ 1921686 w 3407361"/>
                <a:gd name="connsiteY4" fmla="*/ 893552 h 1322177"/>
                <a:gd name="connsiteX5" fmla="*/ 1905017 w 3407361"/>
                <a:gd name="connsiteY5" fmla="*/ 888789 h 1322177"/>
                <a:gd name="connsiteX6" fmla="*/ 1905017 w 3407361"/>
                <a:gd name="connsiteY6" fmla="*/ 888789 h 1322177"/>
                <a:gd name="connsiteX7" fmla="*/ 1933592 w 3407361"/>
                <a:gd name="connsiteY7" fmla="*/ 881646 h 1322177"/>
                <a:gd name="connsiteX8" fmla="*/ 1952642 w 3407361"/>
                <a:gd name="connsiteY8" fmla="*/ 874502 h 1322177"/>
                <a:gd name="connsiteX9" fmla="*/ 1933592 w 3407361"/>
                <a:gd name="connsiteY9" fmla="*/ 864977 h 1322177"/>
                <a:gd name="connsiteX10" fmla="*/ 1900255 w 3407361"/>
                <a:gd name="connsiteY10" fmla="*/ 855452 h 1322177"/>
                <a:gd name="connsiteX11" fmla="*/ 1871680 w 3407361"/>
                <a:gd name="connsiteY11" fmla="*/ 841164 h 1322177"/>
                <a:gd name="connsiteX12" fmla="*/ 1840723 w 3407361"/>
                <a:gd name="connsiteY12" fmla="*/ 824496 h 1322177"/>
                <a:gd name="connsiteX13" fmla="*/ 1819292 w 3407361"/>
                <a:gd name="connsiteY13" fmla="*/ 810208 h 1322177"/>
                <a:gd name="connsiteX14" fmla="*/ 1814530 w 3407361"/>
                <a:gd name="connsiteY14" fmla="*/ 791158 h 1322177"/>
                <a:gd name="connsiteX15" fmla="*/ 1843105 w 3407361"/>
                <a:gd name="connsiteY15" fmla="*/ 800683 h 1322177"/>
                <a:gd name="connsiteX16" fmla="*/ 1843105 w 3407361"/>
                <a:gd name="connsiteY16" fmla="*/ 800683 h 1322177"/>
                <a:gd name="connsiteX17" fmla="*/ 1871680 w 3407361"/>
                <a:gd name="connsiteY17" fmla="*/ 803064 h 1322177"/>
                <a:gd name="connsiteX18" fmla="*/ 1916923 w 3407361"/>
                <a:gd name="connsiteY18" fmla="*/ 812589 h 1322177"/>
                <a:gd name="connsiteX19" fmla="*/ 1916923 w 3407361"/>
                <a:gd name="connsiteY19" fmla="*/ 812589 h 1322177"/>
                <a:gd name="connsiteX20" fmla="*/ 1897873 w 3407361"/>
                <a:gd name="connsiteY20" fmla="*/ 781633 h 1322177"/>
                <a:gd name="connsiteX21" fmla="*/ 1862155 w 3407361"/>
                <a:gd name="connsiteY21" fmla="*/ 788777 h 1322177"/>
                <a:gd name="connsiteX22" fmla="*/ 1838342 w 3407361"/>
                <a:gd name="connsiteY22" fmla="*/ 781633 h 1322177"/>
                <a:gd name="connsiteX23" fmla="*/ 1812148 w 3407361"/>
                <a:gd name="connsiteY23" fmla="*/ 779252 h 1322177"/>
                <a:gd name="connsiteX24" fmla="*/ 1785955 w 3407361"/>
                <a:gd name="connsiteY24" fmla="*/ 788777 h 1322177"/>
                <a:gd name="connsiteX25" fmla="*/ 1757380 w 3407361"/>
                <a:gd name="connsiteY25" fmla="*/ 795921 h 1322177"/>
                <a:gd name="connsiteX26" fmla="*/ 1728805 w 3407361"/>
                <a:gd name="connsiteY26" fmla="*/ 795921 h 1322177"/>
                <a:gd name="connsiteX27" fmla="*/ 1702611 w 3407361"/>
                <a:gd name="connsiteY27" fmla="*/ 781633 h 1322177"/>
                <a:gd name="connsiteX28" fmla="*/ 1678798 w 3407361"/>
                <a:gd name="connsiteY28" fmla="*/ 793539 h 1322177"/>
                <a:gd name="connsiteX29" fmla="*/ 1664511 w 3407361"/>
                <a:gd name="connsiteY29" fmla="*/ 788777 h 1322177"/>
                <a:gd name="connsiteX30" fmla="*/ 1628792 w 3407361"/>
                <a:gd name="connsiteY30" fmla="*/ 795921 h 1322177"/>
                <a:gd name="connsiteX31" fmla="*/ 1593073 w 3407361"/>
                <a:gd name="connsiteY31" fmla="*/ 795921 h 1322177"/>
                <a:gd name="connsiteX32" fmla="*/ 1569261 w 3407361"/>
                <a:gd name="connsiteY32" fmla="*/ 791158 h 1322177"/>
                <a:gd name="connsiteX33" fmla="*/ 1547830 w 3407361"/>
                <a:gd name="connsiteY33" fmla="*/ 776871 h 1322177"/>
                <a:gd name="connsiteX34" fmla="*/ 1547830 w 3407361"/>
                <a:gd name="connsiteY34" fmla="*/ 762583 h 1322177"/>
                <a:gd name="connsiteX35" fmla="*/ 1524017 w 3407361"/>
                <a:gd name="connsiteY35" fmla="*/ 798302 h 1322177"/>
                <a:gd name="connsiteX36" fmla="*/ 1528780 w 3407361"/>
                <a:gd name="connsiteY36" fmla="*/ 819733 h 1322177"/>
                <a:gd name="connsiteX37" fmla="*/ 1533542 w 3407361"/>
                <a:gd name="connsiteY37" fmla="*/ 836402 h 1322177"/>
                <a:gd name="connsiteX38" fmla="*/ 1578786 w 3407361"/>
                <a:gd name="connsiteY38" fmla="*/ 822114 h 1322177"/>
                <a:gd name="connsiteX39" fmla="*/ 1614505 w 3407361"/>
                <a:gd name="connsiteY39" fmla="*/ 819733 h 1322177"/>
                <a:gd name="connsiteX40" fmla="*/ 1654986 w 3407361"/>
                <a:gd name="connsiteY40" fmla="*/ 812589 h 1322177"/>
                <a:gd name="connsiteX41" fmla="*/ 1676417 w 3407361"/>
                <a:gd name="connsiteY41" fmla="*/ 812589 h 1322177"/>
                <a:gd name="connsiteX42" fmla="*/ 1702611 w 3407361"/>
                <a:gd name="connsiteY42" fmla="*/ 810208 h 1322177"/>
                <a:gd name="connsiteX43" fmla="*/ 1728805 w 3407361"/>
                <a:gd name="connsiteY43" fmla="*/ 826877 h 1322177"/>
                <a:gd name="connsiteX44" fmla="*/ 1750236 w 3407361"/>
                <a:gd name="connsiteY44" fmla="*/ 826877 h 1322177"/>
                <a:gd name="connsiteX45" fmla="*/ 1781192 w 3407361"/>
                <a:gd name="connsiteY45" fmla="*/ 836402 h 1322177"/>
                <a:gd name="connsiteX46" fmla="*/ 1795480 w 3407361"/>
                <a:gd name="connsiteY46" fmla="*/ 845927 h 1322177"/>
                <a:gd name="connsiteX47" fmla="*/ 1795480 w 3407361"/>
                <a:gd name="connsiteY47" fmla="*/ 864977 h 1322177"/>
                <a:gd name="connsiteX48" fmla="*/ 1724042 w 3407361"/>
                <a:gd name="connsiteY48" fmla="*/ 862596 h 1322177"/>
                <a:gd name="connsiteX49" fmla="*/ 1635936 w 3407361"/>
                <a:gd name="connsiteY49" fmla="*/ 872121 h 1322177"/>
                <a:gd name="connsiteX50" fmla="*/ 1550211 w 3407361"/>
                <a:gd name="connsiteY50" fmla="*/ 879264 h 1322177"/>
                <a:gd name="connsiteX51" fmla="*/ 1440673 w 3407361"/>
                <a:gd name="connsiteY51" fmla="*/ 903077 h 1322177"/>
                <a:gd name="connsiteX52" fmla="*/ 1340661 w 3407361"/>
                <a:gd name="connsiteY52" fmla="*/ 931652 h 1322177"/>
                <a:gd name="connsiteX53" fmla="*/ 1252555 w 3407361"/>
                <a:gd name="connsiteY53" fmla="*/ 974514 h 1322177"/>
                <a:gd name="connsiteX54" fmla="*/ 1193023 w 3407361"/>
                <a:gd name="connsiteY54" fmla="*/ 1007852 h 1322177"/>
                <a:gd name="connsiteX55" fmla="*/ 1114442 w 3407361"/>
                <a:gd name="connsiteY55" fmla="*/ 1034046 h 1322177"/>
                <a:gd name="connsiteX56" fmla="*/ 1026336 w 3407361"/>
                <a:gd name="connsiteY56" fmla="*/ 1065002 h 1322177"/>
                <a:gd name="connsiteX57" fmla="*/ 992998 w 3407361"/>
                <a:gd name="connsiteY57" fmla="*/ 1076908 h 1322177"/>
                <a:gd name="connsiteX58" fmla="*/ 971567 w 3407361"/>
                <a:gd name="connsiteY58" fmla="*/ 1069764 h 1322177"/>
                <a:gd name="connsiteX59" fmla="*/ 981092 w 3407361"/>
                <a:gd name="connsiteY59" fmla="*/ 1045952 h 1322177"/>
                <a:gd name="connsiteX60" fmla="*/ 995380 w 3407361"/>
                <a:gd name="connsiteY60" fmla="*/ 1029283 h 1322177"/>
                <a:gd name="connsiteX61" fmla="*/ 1007286 w 3407361"/>
                <a:gd name="connsiteY61" fmla="*/ 1010233 h 1322177"/>
                <a:gd name="connsiteX62" fmla="*/ 1007286 w 3407361"/>
                <a:gd name="connsiteY62" fmla="*/ 1010233 h 1322177"/>
                <a:gd name="connsiteX63" fmla="*/ 1038242 w 3407361"/>
                <a:gd name="connsiteY63" fmla="*/ 988802 h 1322177"/>
                <a:gd name="connsiteX64" fmla="*/ 1059673 w 3407361"/>
                <a:gd name="connsiteY64" fmla="*/ 995946 h 1322177"/>
                <a:gd name="connsiteX65" fmla="*/ 1069198 w 3407361"/>
                <a:gd name="connsiteY65" fmla="*/ 1024521 h 1322177"/>
                <a:gd name="connsiteX66" fmla="*/ 1085867 w 3407361"/>
                <a:gd name="connsiteY66" fmla="*/ 1022139 h 1322177"/>
                <a:gd name="connsiteX67" fmla="*/ 1083486 w 3407361"/>
                <a:gd name="connsiteY67" fmla="*/ 1003089 h 1322177"/>
                <a:gd name="connsiteX68" fmla="*/ 1083486 w 3407361"/>
                <a:gd name="connsiteY68" fmla="*/ 1003089 h 1322177"/>
                <a:gd name="connsiteX69" fmla="*/ 1093011 w 3407361"/>
                <a:gd name="connsiteY69" fmla="*/ 974514 h 1322177"/>
                <a:gd name="connsiteX70" fmla="*/ 1112061 w 3407361"/>
                <a:gd name="connsiteY70" fmla="*/ 964989 h 1322177"/>
                <a:gd name="connsiteX71" fmla="*/ 1090630 w 3407361"/>
                <a:gd name="connsiteY71" fmla="*/ 967371 h 1322177"/>
                <a:gd name="connsiteX72" fmla="*/ 1047767 w 3407361"/>
                <a:gd name="connsiteY72" fmla="*/ 976896 h 1322177"/>
                <a:gd name="connsiteX73" fmla="*/ 1026336 w 3407361"/>
                <a:gd name="connsiteY73" fmla="*/ 969752 h 1322177"/>
                <a:gd name="connsiteX74" fmla="*/ 997761 w 3407361"/>
                <a:gd name="connsiteY74" fmla="*/ 969752 h 1322177"/>
                <a:gd name="connsiteX75" fmla="*/ 988236 w 3407361"/>
                <a:gd name="connsiteY75" fmla="*/ 960227 h 1322177"/>
                <a:gd name="connsiteX76" fmla="*/ 1012048 w 3407361"/>
                <a:gd name="connsiteY76" fmla="*/ 948321 h 1322177"/>
                <a:gd name="connsiteX77" fmla="*/ 1062055 w 3407361"/>
                <a:gd name="connsiteY77" fmla="*/ 936414 h 1322177"/>
                <a:gd name="connsiteX78" fmla="*/ 1093011 w 3407361"/>
                <a:gd name="connsiteY78" fmla="*/ 929271 h 1322177"/>
                <a:gd name="connsiteX79" fmla="*/ 1116823 w 3407361"/>
                <a:gd name="connsiteY79" fmla="*/ 912602 h 1322177"/>
                <a:gd name="connsiteX80" fmla="*/ 1195405 w 3407361"/>
                <a:gd name="connsiteY80" fmla="*/ 895933 h 1322177"/>
                <a:gd name="connsiteX81" fmla="*/ 1214455 w 3407361"/>
                <a:gd name="connsiteY81" fmla="*/ 884027 h 1322177"/>
                <a:gd name="connsiteX82" fmla="*/ 1183498 w 3407361"/>
                <a:gd name="connsiteY82" fmla="*/ 879264 h 1322177"/>
                <a:gd name="connsiteX83" fmla="*/ 1114442 w 3407361"/>
                <a:gd name="connsiteY83" fmla="*/ 895933 h 1322177"/>
                <a:gd name="connsiteX84" fmla="*/ 1071580 w 3407361"/>
                <a:gd name="connsiteY84" fmla="*/ 907839 h 1322177"/>
                <a:gd name="connsiteX85" fmla="*/ 1047767 w 3407361"/>
                <a:gd name="connsiteY85" fmla="*/ 924508 h 1322177"/>
                <a:gd name="connsiteX86" fmla="*/ 1004905 w 3407361"/>
                <a:gd name="connsiteY86" fmla="*/ 931652 h 1322177"/>
                <a:gd name="connsiteX87" fmla="*/ 983473 w 3407361"/>
                <a:gd name="connsiteY87" fmla="*/ 926889 h 1322177"/>
                <a:gd name="connsiteX88" fmla="*/ 959661 w 3407361"/>
                <a:gd name="connsiteY88" fmla="*/ 931652 h 1322177"/>
                <a:gd name="connsiteX89" fmla="*/ 940611 w 3407361"/>
                <a:gd name="connsiteY89" fmla="*/ 917364 h 1322177"/>
                <a:gd name="connsiteX90" fmla="*/ 919180 w 3407361"/>
                <a:gd name="connsiteY90" fmla="*/ 910221 h 1322177"/>
                <a:gd name="connsiteX91" fmla="*/ 888223 w 3407361"/>
                <a:gd name="connsiteY91" fmla="*/ 910221 h 1322177"/>
                <a:gd name="connsiteX92" fmla="*/ 869173 w 3407361"/>
                <a:gd name="connsiteY92" fmla="*/ 917364 h 1322177"/>
                <a:gd name="connsiteX93" fmla="*/ 869173 w 3407361"/>
                <a:gd name="connsiteY93" fmla="*/ 898314 h 1322177"/>
                <a:gd name="connsiteX94" fmla="*/ 862030 w 3407361"/>
                <a:gd name="connsiteY94" fmla="*/ 872121 h 1322177"/>
                <a:gd name="connsiteX95" fmla="*/ 854886 w 3407361"/>
                <a:gd name="connsiteY95" fmla="*/ 841164 h 1322177"/>
                <a:gd name="connsiteX96" fmla="*/ 859648 w 3407361"/>
                <a:gd name="connsiteY96" fmla="*/ 812589 h 1322177"/>
                <a:gd name="connsiteX97" fmla="*/ 873936 w 3407361"/>
                <a:gd name="connsiteY97" fmla="*/ 791158 h 1322177"/>
                <a:gd name="connsiteX98" fmla="*/ 842980 w 3407361"/>
                <a:gd name="connsiteY98" fmla="*/ 817352 h 1322177"/>
                <a:gd name="connsiteX99" fmla="*/ 816786 w 3407361"/>
                <a:gd name="connsiteY99" fmla="*/ 817352 h 1322177"/>
                <a:gd name="connsiteX100" fmla="*/ 783448 w 3407361"/>
                <a:gd name="connsiteY100" fmla="*/ 819733 h 1322177"/>
                <a:gd name="connsiteX101" fmla="*/ 754873 w 3407361"/>
                <a:gd name="connsiteY101" fmla="*/ 812589 h 1322177"/>
                <a:gd name="connsiteX102" fmla="*/ 731061 w 3407361"/>
                <a:gd name="connsiteY102" fmla="*/ 791158 h 1322177"/>
                <a:gd name="connsiteX103" fmla="*/ 707248 w 3407361"/>
                <a:gd name="connsiteY103" fmla="*/ 784014 h 1322177"/>
                <a:gd name="connsiteX104" fmla="*/ 662005 w 3407361"/>
                <a:gd name="connsiteY104" fmla="*/ 791158 h 1322177"/>
                <a:gd name="connsiteX105" fmla="*/ 619142 w 3407361"/>
                <a:gd name="connsiteY105" fmla="*/ 798302 h 1322177"/>
                <a:gd name="connsiteX106" fmla="*/ 573898 w 3407361"/>
                <a:gd name="connsiteY106" fmla="*/ 805446 h 1322177"/>
                <a:gd name="connsiteX107" fmla="*/ 554848 w 3407361"/>
                <a:gd name="connsiteY107" fmla="*/ 793539 h 1322177"/>
                <a:gd name="connsiteX108" fmla="*/ 550086 w 3407361"/>
                <a:gd name="connsiteY108" fmla="*/ 776871 h 1322177"/>
                <a:gd name="connsiteX109" fmla="*/ 540561 w 3407361"/>
                <a:gd name="connsiteY109" fmla="*/ 753058 h 1322177"/>
                <a:gd name="connsiteX110" fmla="*/ 540561 w 3407361"/>
                <a:gd name="connsiteY110" fmla="*/ 753058 h 1322177"/>
                <a:gd name="connsiteX111" fmla="*/ 545323 w 3407361"/>
                <a:gd name="connsiteY111" fmla="*/ 805446 h 1322177"/>
                <a:gd name="connsiteX112" fmla="*/ 559611 w 3407361"/>
                <a:gd name="connsiteY112" fmla="*/ 822114 h 1322177"/>
                <a:gd name="connsiteX113" fmla="*/ 609617 w 3407361"/>
                <a:gd name="connsiteY113" fmla="*/ 826877 h 1322177"/>
                <a:gd name="connsiteX114" fmla="*/ 659623 w 3407361"/>
                <a:gd name="connsiteY114" fmla="*/ 814971 h 1322177"/>
                <a:gd name="connsiteX115" fmla="*/ 692961 w 3407361"/>
                <a:gd name="connsiteY115" fmla="*/ 810208 h 1322177"/>
                <a:gd name="connsiteX116" fmla="*/ 723917 w 3407361"/>
                <a:gd name="connsiteY116" fmla="*/ 817352 h 1322177"/>
                <a:gd name="connsiteX117" fmla="*/ 740586 w 3407361"/>
                <a:gd name="connsiteY117" fmla="*/ 843546 h 1322177"/>
                <a:gd name="connsiteX118" fmla="*/ 766780 w 3407361"/>
                <a:gd name="connsiteY118" fmla="*/ 843546 h 1322177"/>
                <a:gd name="connsiteX119" fmla="*/ 802498 w 3407361"/>
                <a:gd name="connsiteY119" fmla="*/ 838783 h 1322177"/>
                <a:gd name="connsiteX120" fmla="*/ 831073 w 3407361"/>
                <a:gd name="connsiteY120" fmla="*/ 848308 h 1322177"/>
                <a:gd name="connsiteX121" fmla="*/ 838217 w 3407361"/>
                <a:gd name="connsiteY121" fmla="*/ 893552 h 1322177"/>
                <a:gd name="connsiteX122" fmla="*/ 850123 w 3407361"/>
                <a:gd name="connsiteY122" fmla="*/ 931652 h 1322177"/>
                <a:gd name="connsiteX123" fmla="*/ 850123 w 3407361"/>
                <a:gd name="connsiteY123" fmla="*/ 948321 h 1322177"/>
                <a:gd name="connsiteX124" fmla="*/ 840598 w 3407361"/>
                <a:gd name="connsiteY124" fmla="*/ 964989 h 1322177"/>
                <a:gd name="connsiteX125" fmla="*/ 823930 w 3407361"/>
                <a:gd name="connsiteY125" fmla="*/ 974514 h 1322177"/>
                <a:gd name="connsiteX126" fmla="*/ 802498 w 3407361"/>
                <a:gd name="connsiteY126" fmla="*/ 979277 h 1322177"/>
                <a:gd name="connsiteX127" fmla="*/ 781067 w 3407361"/>
                <a:gd name="connsiteY127" fmla="*/ 979277 h 1322177"/>
                <a:gd name="connsiteX128" fmla="*/ 769161 w 3407361"/>
                <a:gd name="connsiteY128" fmla="*/ 988802 h 1322177"/>
                <a:gd name="connsiteX129" fmla="*/ 769161 w 3407361"/>
                <a:gd name="connsiteY129" fmla="*/ 988802 h 1322177"/>
                <a:gd name="connsiteX130" fmla="*/ 800117 w 3407361"/>
                <a:gd name="connsiteY130" fmla="*/ 991183 h 1322177"/>
                <a:gd name="connsiteX131" fmla="*/ 816786 w 3407361"/>
                <a:gd name="connsiteY131" fmla="*/ 1003089 h 1322177"/>
                <a:gd name="connsiteX132" fmla="*/ 838217 w 3407361"/>
                <a:gd name="connsiteY132" fmla="*/ 993564 h 1322177"/>
                <a:gd name="connsiteX133" fmla="*/ 838217 w 3407361"/>
                <a:gd name="connsiteY133" fmla="*/ 993564 h 1322177"/>
                <a:gd name="connsiteX134" fmla="*/ 864411 w 3407361"/>
                <a:gd name="connsiteY134" fmla="*/ 995946 h 1322177"/>
                <a:gd name="connsiteX135" fmla="*/ 881080 w 3407361"/>
                <a:gd name="connsiteY135" fmla="*/ 984039 h 1322177"/>
                <a:gd name="connsiteX136" fmla="*/ 909655 w 3407361"/>
                <a:gd name="connsiteY136" fmla="*/ 1022139 h 1322177"/>
                <a:gd name="connsiteX137" fmla="*/ 909655 w 3407361"/>
                <a:gd name="connsiteY137" fmla="*/ 1062621 h 1322177"/>
                <a:gd name="connsiteX138" fmla="*/ 902511 w 3407361"/>
                <a:gd name="connsiteY138" fmla="*/ 1084052 h 1322177"/>
                <a:gd name="connsiteX139" fmla="*/ 881080 w 3407361"/>
                <a:gd name="connsiteY139" fmla="*/ 1105483 h 1322177"/>
                <a:gd name="connsiteX140" fmla="*/ 842980 w 3407361"/>
                <a:gd name="connsiteY140" fmla="*/ 1119771 h 1322177"/>
                <a:gd name="connsiteX141" fmla="*/ 828692 w 3407361"/>
                <a:gd name="connsiteY141" fmla="*/ 1136439 h 1322177"/>
                <a:gd name="connsiteX142" fmla="*/ 812023 w 3407361"/>
                <a:gd name="connsiteY142" fmla="*/ 1157871 h 1322177"/>
                <a:gd name="connsiteX143" fmla="*/ 783448 w 3407361"/>
                <a:gd name="connsiteY143" fmla="*/ 1165014 h 1322177"/>
                <a:gd name="connsiteX144" fmla="*/ 766780 w 3407361"/>
                <a:gd name="connsiteY144" fmla="*/ 1172158 h 1322177"/>
                <a:gd name="connsiteX145" fmla="*/ 752492 w 3407361"/>
                <a:gd name="connsiteY145" fmla="*/ 1174539 h 1322177"/>
                <a:gd name="connsiteX146" fmla="*/ 745348 w 3407361"/>
                <a:gd name="connsiteY146" fmla="*/ 1160252 h 1322177"/>
                <a:gd name="connsiteX147" fmla="*/ 745348 w 3407361"/>
                <a:gd name="connsiteY147" fmla="*/ 1160252 h 1322177"/>
                <a:gd name="connsiteX148" fmla="*/ 735823 w 3407361"/>
                <a:gd name="connsiteY148" fmla="*/ 1186446 h 1322177"/>
                <a:gd name="connsiteX149" fmla="*/ 716773 w 3407361"/>
                <a:gd name="connsiteY149" fmla="*/ 1200733 h 1322177"/>
                <a:gd name="connsiteX150" fmla="*/ 700105 w 3407361"/>
                <a:gd name="connsiteY150" fmla="*/ 1207877 h 1322177"/>
                <a:gd name="connsiteX151" fmla="*/ 700105 w 3407361"/>
                <a:gd name="connsiteY151" fmla="*/ 1186446 h 1322177"/>
                <a:gd name="connsiteX152" fmla="*/ 688198 w 3407361"/>
                <a:gd name="connsiteY152" fmla="*/ 1165014 h 1322177"/>
                <a:gd name="connsiteX153" fmla="*/ 690580 w 3407361"/>
                <a:gd name="connsiteY153" fmla="*/ 1210258 h 1322177"/>
                <a:gd name="connsiteX154" fmla="*/ 678673 w 3407361"/>
                <a:gd name="connsiteY154" fmla="*/ 1226927 h 1322177"/>
                <a:gd name="connsiteX155" fmla="*/ 669148 w 3407361"/>
                <a:gd name="connsiteY155" fmla="*/ 1217402 h 1322177"/>
                <a:gd name="connsiteX156" fmla="*/ 647717 w 3407361"/>
                <a:gd name="connsiteY156" fmla="*/ 1210258 h 1322177"/>
                <a:gd name="connsiteX157" fmla="*/ 631048 w 3407361"/>
                <a:gd name="connsiteY157" fmla="*/ 1205496 h 1322177"/>
                <a:gd name="connsiteX158" fmla="*/ 614380 w 3407361"/>
                <a:gd name="connsiteY158" fmla="*/ 1234071 h 1322177"/>
                <a:gd name="connsiteX159" fmla="*/ 588186 w 3407361"/>
                <a:gd name="connsiteY159" fmla="*/ 1248358 h 1322177"/>
                <a:gd name="connsiteX160" fmla="*/ 566755 w 3407361"/>
                <a:gd name="connsiteY160" fmla="*/ 1274552 h 1322177"/>
                <a:gd name="connsiteX161" fmla="*/ 557230 w 3407361"/>
                <a:gd name="connsiteY161" fmla="*/ 1288840 h 1322177"/>
                <a:gd name="connsiteX162" fmla="*/ 545324 w 3407361"/>
                <a:gd name="connsiteY162" fmla="*/ 1307889 h 1322177"/>
                <a:gd name="connsiteX163" fmla="*/ 514367 w 3407361"/>
                <a:gd name="connsiteY163" fmla="*/ 1322177 h 1322177"/>
                <a:gd name="connsiteX164" fmla="*/ 488173 w 3407361"/>
                <a:gd name="connsiteY164" fmla="*/ 1310271 h 1322177"/>
                <a:gd name="connsiteX165" fmla="*/ 471505 w 3407361"/>
                <a:gd name="connsiteY165" fmla="*/ 1300746 h 1322177"/>
                <a:gd name="connsiteX166" fmla="*/ 452455 w 3407361"/>
                <a:gd name="connsiteY166" fmla="*/ 1295983 h 1322177"/>
                <a:gd name="connsiteX167" fmla="*/ 431023 w 3407361"/>
                <a:gd name="connsiteY167" fmla="*/ 1279314 h 1322177"/>
                <a:gd name="connsiteX168" fmla="*/ 431023 w 3407361"/>
                <a:gd name="connsiteY168" fmla="*/ 1279314 h 1322177"/>
                <a:gd name="connsiteX169" fmla="*/ 431023 w 3407361"/>
                <a:gd name="connsiteY169" fmla="*/ 1279314 h 1322177"/>
                <a:gd name="connsiteX170" fmla="*/ 397686 w 3407361"/>
                <a:gd name="connsiteY170" fmla="*/ 1241214 h 1322177"/>
                <a:gd name="connsiteX171" fmla="*/ 388161 w 3407361"/>
                <a:gd name="connsiteY171" fmla="*/ 1229308 h 1322177"/>
                <a:gd name="connsiteX172" fmla="*/ 378636 w 3407361"/>
                <a:gd name="connsiteY172" fmla="*/ 1231689 h 1322177"/>
                <a:gd name="connsiteX173" fmla="*/ 378636 w 3407361"/>
                <a:gd name="connsiteY173" fmla="*/ 1217402 h 1322177"/>
                <a:gd name="connsiteX174" fmla="*/ 373873 w 3407361"/>
                <a:gd name="connsiteY174" fmla="*/ 1203114 h 1322177"/>
                <a:gd name="connsiteX175" fmla="*/ 357205 w 3407361"/>
                <a:gd name="connsiteY175" fmla="*/ 1207877 h 1322177"/>
                <a:gd name="connsiteX176" fmla="*/ 350061 w 3407361"/>
                <a:gd name="connsiteY176" fmla="*/ 1186446 h 1322177"/>
                <a:gd name="connsiteX177" fmla="*/ 335773 w 3407361"/>
                <a:gd name="connsiteY177" fmla="*/ 1167396 h 1322177"/>
                <a:gd name="connsiteX178" fmla="*/ 350061 w 3407361"/>
                <a:gd name="connsiteY178" fmla="*/ 1155489 h 1322177"/>
                <a:gd name="connsiteX179" fmla="*/ 342917 w 3407361"/>
                <a:gd name="connsiteY179" fmla="*/ 1131677 h 1322177"/>
                <a:gd name="connsiteX180" fmla="*/ 326248 w 3407361"/>
                <a:gd name="connsiteY180" fmla="*/ 1119771 h 1322177"/>
                <a:gd name="connsiteX181" fmla="*/ 333392 w 3407361"/>
                <a:gd name="connsiteY181" fmla="*/ 1103102 h 1322177"/>
                <a:gd name="connsiteX182" fmla="*/ 345298 w 3407361"/>
                <a:gd name="connsiteY182" fmla="*/ 1105483 h 1322177"/>
                <a:gd name="connsiteX183" fmla="*/ 373873 w 3407361"/>
                <a:gd name="connsiteY183" fmla="*/ 1110246 h 1322177"/>
                <a:gd name="connsiteX184" fmla="*/ 371492 w 3407361"/>
                <a:gd name="connsiteY184" fmla="*/ 1086433 h 1322177"/>
                <a:gd name="connsiteX185" fmla="*/ 397686 w 3407361"/>
                <a:gd name="connsiteY185" fmla="*/ 1067383 h 1322177"/>
                <a:gd name="connsiteX186" fmla="*/ 402449 w 3407361"/>
                <a:gd name="connsiteY186" fmla="*/ 1010233 h 1322177"/>
                <a:gd name="connsiteX187" fmla="*/ 364348 w 3407361"/>
                <a:gd name="connsiteY187" fmla="*/ 969752 h 1322177"/>
                <a:gd name="connsiteX188" fmla="*/ 345298 w 3407361"/>
                <a:gd name="connsiteY188" fmla="*/ 934033 h 1322177"/>
                <a:gd name="connsiteX189" fmla="*/ 307198 w 3407361"/>
                <a:gd name="connsiteY189" fmla="*/ 900696 h 1322177"/>
                <a:gd name="connsiteX190" fmla="*/ 302436 w 3407361"/>
                <a:gd name="connsiteY190" fmla="*/ 834021 h 1322177"/>
                <a:gd name="connsiteX191" fmla="*/ 321486 w 3407361"/>
                <a:gd name="connsiteY191" fmla="*/ 805446 h 1322177"/>
                <a:gd name="connsiteX192" fmla="*/ 321486 w 3407361"/>
                <a:gd name="connsiteY192" fmla="*/ 805446 h 1322177"/>
                <a:gd name="connsiteX193" fmla="*/ 304817 w 3407361"/>
                <a:gd name="connsiteY193" fmla="*/ 769727 h 1322177"/>
                <a:gd name="connsiteX194" fmla="*/ 283386 w 3407361"/>
                <a:gd name="connsiteY194" fmla="*/ 755439 h 1322177"/>
                <a:gd name="connsiteX195" fmla="*/ 276242 w 3407361"/>
                <a:gd name="connsiteY195" fmla="*/ 738771 h 1322177"/>
                <a:gd name="connsiteX196" fmla="*/ 259573 w 3407361"/>
                <a:gd name="connsiteY196" fmla="*/ 717339 h 1322177"/>
                <a:gd name="connsiteX197" fmla="*/ 240523 w 3407361"/>
                <a:gd name="connsiteY197" fmla="*/ 693527 h 1322177"/>
                <a:gd name="connsiteX198" fmla="*/ 214330 w 3407361"/>
                <a:gd name="connsiteY198" fmla="*/ 684002 h 1322177"/>
                <a:gd name="connsiteX199" fmla="*/ 138130 w 3407361"/>
                <a:gd name="connsiteY199" fmla="*/ 605421 h 1322177"/>
                <a:gd name="connsiteX200" fmla="*/ 71455 w 3407361"/>
                <a:gd name="connsiteY200" fmla="*/ 493502 h 1322177"/>
                <a:gd name="connsiteX201" fmla="*/ 59548 w 3407361"/>
                <a:gd name="connsiteY201" fmla="*/ 436352 h 1322177"/>
                <a:gd name="connsiteX202" fmla="*/ 28592 w 3407361"/>
                <a:gd name="connsiteY202" fmla="*/ 386346 h 1322177"/>
                <a:gd name="connsiteX203" fmla="*/ 28592 w 3407361"/>
                <a:gd name="connsiteY203" fmla="*/ 355389 h 1322177"/>
                <a:gd name="connsiteX204" fmla="*/ 9542 w 3407361"/>
                <a:gd name="connsiteY204" fmla="*/ 305383 h 1322177"/>
                <a:gd name="connsiteX205" fmla="*/ 11923 w 3407361"/>
                <a:gd name="connsiteY205" fmla="*/ 272046 h 1322177"/>
                <a:gd name="connsiteX206" fmla="*/ 4780 w 3407361"/>
                <a:gd name="connsiteY206" fmla="*/ 229183 h 1322177"/>
                <a:gd name="connsiteX207" fmla="*/ 11922 w 3407361"/>
                <a:gd name="connsiteY207" fmla="*/ 202989 h 1322177"/>
                <a:gd name="connsiteX208" fmla="*/ 19066 w 3407361"/>
                <a:gd name="connsiteY208" fmla="*/ 167271 h 1322177"/>
                <a:gd name="connsiteX209" fmla="*/ 9541 w 3407361"/>
                <a:gd name="connsiteY209" fmla="*/ 112502 h 1322177"/>
                <a:gd name="connsiteX210" fmla="*/ 17 w 3407361"/>
                <a:gd name="connsiteY210" fmla="*/ 81546 h 1322177"/>
                <a:gd name="connsiteX211" fmla="*/ 26210 w 3407361"/>
                <a:gd name="connsiteY211" fmla="*/ 62496 h 1322177"/>
                <a:gd name="connsiteX212" fmla="*/ 21449 w 3407361"/>
                <a:gd name="connsiteY212" fmla="*/ 12489 h 1322177"/>
                <a:gd name="connsiteX213" fmla="*/ 3407361 w 3407361"/>
                <a:gd name="connsiteY213" fmla="*/ 0 h 1322177"/>
                <a:gd name="connsiteX214" fmla="*/ 2636060 w 3407361"/>
                <a:gd name="connsiteY214" fmla="*/ 893551 h 1322177"/>
                <a:gd name="connsiteX0" fmla="*/ 3395185 w 3407361"/>
                <a:gd name="connsiteY0" fmla="*/ 850419 h 1322177"/>
                <a:gd name="connsiteX1" fmla="*/ 2033605 w 3407361"/>
                <a:gd name="connsiteY1" fmla="*/ 974514 h 1322177"/>
                <a:gd name="connsiteX2" fmla="*/ 1995505 w 3407361"/>
                <a:gd name="connsiteY2" fmla="*/ 943558 h 1322177"/>
                <a:gd name="connsiteX3" fmla="*/ 1962167 w 3407361"/>
                <a:gd name="connsiteY3" fmla="*/ 914983 h 1322177"/>
                <a:gd name="connsiteX4" fmla="*/ 1921686 w 3407361"/>
                <a:gd name="connsiteY4" fmla="*/ 893552 h 1322177"/>
                <a:gd name="connsiteX5" fmla="*/ 1905017 w 3407361"/>
                <a:gd name="connsiteY5" fmla="*/ 888789 h 1322177"/>
                <a:gd name="connsiteX6" fmla="*/ 1905017 w 3407361"/>
                <a:gd name="connsiteY6" fmla="*/ 888789 h 1322177"/>
                <a:gd name="connsiteX7" fmla="*/ 1933592 w 3407361"/>
                <a:gd name="connsiteY7" fmla="*/ 881646 h 1322177"/>
                <a:gd name="connsiteX8" fmla="*/ 1952642 w 3407361"/>
                <a:gd name="connsiteY8" fmla="*/ 874502 h 1322177"/>
                <a:gd name="connsiteX9" fmla="*/ 1933592 w 3407361"/>
                <a:gd name="connsiteY9" fmla="*/ 864977 h 1322177"/>
                <a:gd name="connsiteX10" fmla="*/ 1900255 w 3407361"/>
                <a:gd name="connsiteY10" fmla="*/ 855452 h 1322177"/>
                <a:gd name="connsiteX11" fmla="*/ 1871680 w 3407361"/>
                <a:gd name="connsiteY11" fmla="*/ 841164 h 1322177"/>
                <a:gd name="connsiteX12" fmla="*/ 1840723 w 3407361"/>
                <a:gd name="connsiteY12" fmla="*/ 824496 h 1322177"/>
                <a:gd name="connsiteX13" fmla="*/ 1819292 w 3407361"/>
                <a:gd name="connsiteY13" fmla="*/ 810208 h 1322177"/>
                <a:gd name="connsiteX14" fmla="*/ 1814530 w 3407361"/>
                <a:gd name="connsiteY14" fmla="*/ 791158 h 1322177"/>
                <a:gd name="connsiteX15" fmla="*/ 1843105 w 3407361"/>
                <a:gd name="connsiteY15" fmla="*/ 800683 h 1322177"/>
                <a:gd name="connsiteX16" fmla="*/ 1843105 w 3407361"/>
                <a:gd name="connsiteY16" fmla="*/ 800683 h 1322177"/>
                <a:gd name="connsiteX17" fmla="*/ 1871680 w 3407361"/>
                <a:gd name="connsiteY17" fmla="*/ 803064 h 1322177"/>
                <a:gd name="connsiteX18" fmla="*/ 1916923 w 3407361"/>
                <a:gd name="connsiteY18" fmla="*/ 812589 h 1322177"/>
                <a:gd name="connsiteX19" fmla="*/ 1916923 w 3407361"/>
                <a:gd name="connsiteY19" fmla="*/ 812589 h 1322177"/>
                <a:gd name="connsiteX20" fmla="*/ 1897873 w 3407361"/>
                <a:gd name="connsiteY20" fmla="*/ 781633 h 1322177"/>
                <a:gd name="connsiteX21" fmla="*/ 1862155 w 3407361"/>
                <a:gd name="connsiteY21" fmla="*/ 788777 h 1322177"/>
                <a:gd name="connsiteX22" fmla="*/ 1838342 w 3407361"/>
                <a:gd name="connsiteY22" fmla="*/ 781633 h 1322177"/>
                <a:gd name="connsiteX23" fmla="*/ 1812148 w 3407361"/>
                <a:gd name="connsiteY23" fmla="*/ 779252 h 1322177"/>
                <a:gd name="connsiteX24" fmla="*/ 1785955 w 3407361"/>
                <a:gd name="connsiteY24" fmla="*/ 788777 h 1322177"/>
                <a:gd name="connsiteX25" fmla="*/ 1757380 w 3407361"/>
                <a:gd name="connsiteY25" fmla="*/ 795921 h 1322177"/>
                <a:gd name="connsiteX26" fmla="*/ 1728805 w 3407361"/>
                <a:gd name="connsiteY26" fmla="*/ 795921 h 1322177"/>
                <a:gd name="connsiteX27" fmla="*/ 1702611 w 3407361"/>
                <a:gd name="connsiteY27" fmla="*/ 781633 h 1322177"/>
                <a:gd name="connsiteX28" fmla="*/ 1678798 w 3407361"/>
                <a:gd name="connsiteY28" fmla="*/ 793539 h 1322177"/>
                <a:gd name="connsiteX29" fmla="*/ 1664511 w 3407361"/>
                <a:gd name="connsiteY29" fmla="*/ 788777 h 1322177"/>
                <a:gd name="connsiteX30" fmla="*/ 1628792 w 3407361"/>
                <a:gd name="connsiteY30" fmla="*/ 795921 h 1322177"/>
                <a:gd name="connsiteX31" fmla="*/ 1593073 w 3407361"/>
                <a:gd name="connsiteY31" fmla="*/ 795921 h 1322177"/>
                <a:gd name="connsiteX32" fmla="*/ 1569261 w 3407361"/>
                <a:gd name="connsiteY32" fmla="*/ 791158 h 1322177"/>
                <a:gd name="connsiteX33" fmla="*/ 1547830 w 3407361"/>
                <a:gd name="connsiteY33" fmla="*/ 776871 h 1322177"/>
                <a:gd name="connsiteX34" fmla="*/ 1547830 w 3407361"/>
                <a:gd name="connsiteY34" fmla="*/ 762583 h 1322177"/>
                <a:gd name="connsiteX35" fmla="*/ 1524017 w 3407361"/>
                <a:gd name="connsiteY35" fmla="*/ 798302 h 1322177"/>
                <a:gd name="connsiteX36" fmla="*/ 1528780 w 3407361"/>
                <a:gd name="connsiteY36" fmla="*/ 819733 h 1322177"/>
                <a:gd name="connsiteX37" fmla="*/ 1533542 w 3407361"/>
                <a:gd name="connsiteY37" fmla="*/ 836402 h 1322177"/>
                <a:gd name="connsiteX38" fmla="*/ 1578786 w 3407361"/>
                <a:gd name="connsiteY38" fmla="*/ 822114 h 1322177"/>
                <a:gd name="connsiteX39" fmla="*/ 1614505 w 3407361"/>
                <a:gd name="connsiteY39" fmla="*/ 819733 h 1322177"/>
                <a:gd name="connsiteX40" fmla="*/ 1654986 w 3407361"/>
                <a:gd name="connsiteY40" fmla="*/ 812589 h 1322177"/>
                <a:gd name="connsiteX41" fmla="*/ 1676417 w 3407361"/>
                <a:gd name="connsiteY41" fmla="*/ 812589 h 1322177"/>
                <a:gd name="connsiteX42" fmla="*/ 1702611 w 3407361"/>
                <a:gd name="connsiteY42" fmla="*/ 810208 h 1322177"/>
                <a:gd name="connsiteX43" fmla="*/ 1728805 w 3407361"/>
                <a:gd name="connsiteY43" fmla="*/ 826877 h 1322177"/>
                <a:gd name="connsiteX44" fmla="*/ 1750236 w 3407361"/>
                <a:gd name="connsiteY44" fmla="*/ 826877 h 1322177"/>
                <a:gd name="connsiteX45" fmla="*/ 1781192 w 3407361"/>
                <a:gd name="connsiteY45" fmla="*/ 836402 h 1322177"/>
                <a:gd name="connsiteX46" fmla="*/ 1795480 w 3407361"/>
                <a:gd name="connsiteY46" fmla="*/ 845927 h 1322177"/>
                <a:gd name="connsiteX47" fmla="*/ 1795480 w 3407361"/>
                <a:gd name="connsiteY47" fmla="*/ 864977 h 1322177"/>
                <a:gd name="connsiteX48" fmla="*/ 1724042 w 3407361"/>
                <a:gd name="connsiteY48" fmla="*/ 862596 h 1322177"/>
                <a:gd name="connsiteX49" fmla="*/ 1635936 w 3407361"/>
                <a:gd name="connsiteY49" fmla="*/ 872121 h 1322177"/>
                <a:gd name="connsiteX50" fmla="*/ 1550211 w 3407361"/>
                <a:gd name="connsiteY50" fmla="*/ 879264 h 1322177"/>
                <a:gd name="connsiteX51" fmla="*/ 1440673 w 3407361"/>
                <a:gd name="connsiteY51" fmla="*/ 903077 h 1322177"/>
                <a:gd name="connsiteX52" fmla="*/ 1340661 w 3407361"/>
                <a:gd name="connsiteY52" fmla="*/ 931652 h 1322177"/>
                <a:gd name="connsiteX53" fmla="*/ 1252555 w 3407361"/>
                <a:gd name="connsiteY53" fmla="*/ 974514 h 1322177"/>
                <a:gd name="connsiteX54" fmla="*/ 1193023 w 3407361"/>
                <a:gd name="connsiteY54" fmla="*/ 1007852 h 1322177"/>
                <a:gd name="connsiteX55" fmla="*/ 1114442 w 3407361"/>
                <a:gd name="connsiteY55" fmla="*/ 1034046 h 1322177"/>
                <a:gd name="connsiteX56" fmla="*/ 1026336 w 3407361"/>
                <a:gd name="connsiteY56" fmla="*/ 1065002 h 1322177"/>
                <a:gd name="connsiteX57" fmla="*/ 992998 w 3407361"/>
                <a:gd name="connsiteY57" fmla="*/ 1076908 h 1322177"/>
                <a:gd name="connsiteX58" fmla="*/ 971567 w 3407361"/>
                <a:gd name="connsiteY58" fmla="*/ 1069764 h 1322177"/>
                <a:gd name="connsiteX59" fmla="*/ 981092 w 3407361"/>
                <a:gd name="connsiteY59" fmla="*/ 1045952 h 1322177"/>
                <a:gd name="connsiteX60" fmla="*/ 995380 w 3407361"/>
                <a:gd name="connsiteY60" fmla="*/ 1029283 h 1322177"/>
                <a:gd name="connsiteX61" fmla="*/ 1007286 w 3407361"/>
                <a:gd name="connsiteY61" fmla="*/ 1010233 h 1322177"/>
                <a:gd name="connsiteX62" fmla="*/ 1007286 w 3407361"/>
                <a:gd name="connsiteY62" fmla="*/ 1010233 h 1322177"/>
                <a:gd name="connsiteX63" fmla="*/ 1038242 w 3407361"/>
                <a:gd name="connsiteY63" fmla="*/ 988802 h 1322177"/>
                <a:gd name="connsiteX64" fmla="*/ 1059673 w 3407361"/>
                <a:gd name="connsiteY64" fmla="*/ 995946 h 1322177"/>
                <a:gd name="connsiteX65" fmla="*/ 1069198 w 3407361"/>
                <a:gd name="connsiteY65" fmla="*/ 1024521 h 1322177"/>
                <a:gd name="connsiteX66" fmla="*/ 1085867 w 3407361"/>
                <a:gd name="connsiteY66" fmla="*/ 1022139 h 1322177"/>
                <a:gd name="connsiteX67" fmla="*/ 1083486 w 3407361"/>
                <a:gd name="connsiteY67" fmla="*/ 1003089 h 1322177"/>
                <a:gd name="connsiteX68" fmla="*/ 1083486 w 3407361"/>
                <a:gd name="connsiteY68" fmla="*/ 1003089 h 1322177"/>
                <a:gd name="connsiteX69" fmla="*/ 1093011 w 3407361"/>
                <a:gd name="connsiteY69" fmla="*/ 974514 h 1322177"/>
                <a:gd name="connsiteX70" fmla="*/ 1112061 w 3407361"/>
                <a:gd name="connsiteY70" fmla="*/ 964989 h 1322177"/>
                <a:gd name="connsiteX71" fmla="*/ 1090630 w 3407361"/>
                <a:gd name="connsiteY71" fmla="*/ 967371 h 1322177"/>
                <a:gd name="connsiteX72" fmla="*/ 1047767 w 3407361"/>
                <a:gd name="connsiteY72" fmla="*/ 976896 h 1322177"/>
                <a:gd name="connsiteX73" fmla="*/ 1026336 w 3407361"/>
                <a:gd name="connsiteY73" fmla="*/ 969752 h 1322177"/>
                <a:gd name="connsiteX74" fmla="*/ 997761 w 3407361"/>
                <a:gd name="connsiteY74" fmla="*/ 969752 h 1322177"/>
                <a:gd name="connsiteX75" fmla="*/ 988236 w 3407361"/>
                <a:gd name="connsiteY75" fmla="*/ 960227 h 1322177"/>
                <a:gd name="connsiteX76" fmla="*/ 1012048 w 3407361"/>
                <a:gd name="connsiteY76" fmla="*/ 948321 h 1322177"/>
                <a:gd name="connsiteX77" fmla="*/ 1062055 w 3407361"/>
                <a:gd name="connsiteY77" fmla="*/ 936414 h 1322177"/>
                <a:gd name="connsiteX78" fmla="*/ 1093011 w 3407361"/>
                <a:gd name="connsiteY78" fmla="*/ 929271 h 1322177"/>
                <a:gd name="connsiteX79" fmla="*/ 1116823 w 3407361"/>
                <a:gd name="connsiteY79" fmla="*/ 912602 h 1322177"/>
                <a:gd name="connsiteX80" fmla="*/ 1195405 w 3407361"/>
                <a:gd name="connsiteY80" fmla="*/ 895933 h 1322177"/>
                <a:gd name="connsiteX81" fmla="*/ 1214455 w 3407361"/>
                <a:gd name="connsiteY81" fmla="*/ 884027 h 1322177"/>
                <a:gd name="connsiteX82" fmla="*/ 1183498 w 3407361"/>
                <a:gd name="connsiteY82" fmla="*/ 879264 h 1322177"/>
                <a:gd name="connsiteX83" fmla="*/ 1114442 w 3407361"/>
                <a:gd name="connsiteY83" fmla="*/ 895933 h 1322177"/>
                <a:gd name="connsiteX84" fmla="*/ 1071580 w 3407361"/>
                <a:gd name="connsiteY84" fmla="*/ 907839 h 1322177"/>
                <a:gd name="connsiteX85" fmla="*/ 1047767 w 3407361"/>
                <a:gd name="connsiteY85" fmla="*/ 924508 h 1322177"/>
                <a:gd name="connsiteX86" fmla="*/ 1004905 w 3407361"/>
                <a:gd name="connsiteY86" fmla="*/ 931652 h 1322177"/>
                <a:gd name="connsiteX87" fmla="*/ 983473 w 3407361"/>
                <a:gd name="connsiteY87" fmla="*/ 926889 h 1322177"/>
                <a:gd name="connsiteX88" fmla="*/ 959661 w 3407361"/>
                <a:gd name="connsiteY88" fmla="*/ 931652 h 1322177"/>
                <a:gd name="connsiteX89" fmla="*/ 940611 w 3407361"/>
                <a:gd name="connsiteY89" fmla="*/ 917364 h 1322177"/>
                <a:gd name="connsiteX90" fmla="*/ 919180 w 3407361"/>
                <a:gd name="connsiteY90" fmla="*/ 910221 h 1322177"/>
                <a:gd name="connsiteX91" fmla="*/ 888223 w 3407361"/>
                <a:gd name="connsiteY91" fmla="*/ 910221 h 1322177"/>
                <a:gd name="connsiteX92" fmla="*/ 869173 w 3407361"/>
                <a:gd name="connsiteY92" fmla="*/ 917364 h 1322177"/>
                <a:gd name="connsiteX93" fmla="*/ 869173 w 3407361"/>
                <a:gd name="connsiteY93" fmla="*/ 898314 h 1322177"/>
                <a:gd name="connsiteX94" fmla="*/ 862030 w 3407361"/>
                <a:gd name="connsiteY94" fmla="*/ 872121 h 1322177"/>
                <a:gd name="connsiteX95" fmla="*/ 854886 w 3407361"/>
                <a:gd name="connsiteY95" fmla="*/ 841164 h 1322177"/>
                <a:gd name="connsiteX96" fmla="*/ 859648 w 3407361"/>
                <a:gd name="connsiteY96" fmla="*/ 812589 h 1322177"/>
                <a:gd name="connsiteX97" fmla="*/ 873936 w 3407361"/>
                <a:gd name="connsiteY97" fmla="*/ 791158 h 1322177"/>
                <a:gd name="connsiteX98" fmla="*/ 842980 w 3407361"/>
                <a:gd name="connsiteY98" fmla="*/ 817352 h 1322177"/>
                <a:gd name="connsiteX99" fmla="*/ 816786 w 3407361"/>
                <a:gd name="connsiteY99" fmla="*/ 817352 h 1322177"/>
                <a:gd name="connsiteX100" fmla="*/ 783448 w 3407361"/>
                <a:gd name="connsiteY100" fmla="*/ 819733 h 1322177"/>
                <a:gd name="connsiteX101" fmla="*/ 754873 w 3407361"/>
                <a:gd name="connsiteY101" fmla="*/ 812589 h 1322177"/>
                <a:gd name="connsiteX102" fmla="*/ 731061 w 3407361"/>
                <a:gd name="connsiteY102" fmla="*/ 791158 h 1322177"/>
                <a:gd name="connsiteX103" fmla="*/ 707248 w 3407361"/>
                <a:gd name="connsiteY103" fmla="*/ 784014 h 1322177"/>
                <a:gd name="connsiteX104" fmla="*/ 662005 w 3407361"/>
                <a:gd name="connsiteY104" fmla="*/ 791158 h 1322177"/>
                <a:gd name="connsiteX105" fmla="*/ 619142 w 3407361"/>
                <a:gd name="connsiteY105" fmla="*/ 798302 h 1322177"/>
                <a:gd name="connsiteX106" fmla="*/ 573898 w 3407361"/>
                <a:gd name="connsiteY106" fmla="*/ 805446 h 1322177"/>
                <a:gd name="connsiteX107" fmla="*/ 554848 w 3407361"/>
                <a:gd name="connsiteY107" fmla="*/ 793539 h 1322177"/>
                <a:gd name="connsiteX108" fmla="*/ 550086 w 3407361"/>
                <a:gd name="connsiteY108" fmla="*/ 776871 h 1322177"/>
                <a:gd name="connsiteX109" fmla="*/ 540561 w 3407361"/>
                <a:gd name="connsiteY109" fmla="*/ 753058 h 1322177"/>
                <a:gd name="connsiteX110" fmla="*/ 540561 w 3407361"/>
                <a:gd name="connsiteY110" fmla="*/ 753058 h 1322177"/>
                <a:gd name="connsiteX111" fmla="*/ 545323 w 3407361"/>
                <a:gd name="connsiteY111" fmla="*/ 805446 h 1322177"/>
                <a:gd name="connsiteX112" fmla="*/ 559611 w 3407361"/>
                <a:gd name="connsiteY112" fmla="*/ 822114 h 1322177"/>
                <a:gd name="connsiteX113" fmla="*/ 609617 w 3407361"/>
                <a:gd name="connsiteY113" fmla="*/ 826877 h 1322177"/>
                <a:gd name="connsiteX114" fmla="*/ 659623 w 3407361"/>
                <a:gd name="connsiteY114" fmla="*/ 814971 h 1322177"/>
                <a:gd name="connsiteX115" fmla="*/ 692961 w 3407361"/>
                <a:gd name="connsiteY115" fmla="*/ 810208 h 1322177"/>
                <a:gd name="connsiteX116" fmla="*/ 723917 w 3407361"/>
                <a:gd name="connsiteY116" fmla="*/ 817352 h 1322177"/>
                <a:gd name="connsiteX117" fmla="*/ 740586 w 3407361"/>
                <a:gd name="connsiteY117" fmla="*/ 843546 h 1322177"/>
                <a:gd name="connsiteX118" fmla="*/ 766780 w 3407361"/>
                <a:gd name="connsiteY118" fmla="*/ 843546 h 1322177"/>
                <a:gd name="connsiteX119" fmla="*/ 802498 w 3407361"/>
                <a:gd name="connsiteY119" fmla="*/ 838783 h 1322177"/>
                <a:gd name="connsiteX120" fmla="*/ 831073 w 3407361"/>
                <a:gd name="connsiteY120" fmla="*/ 848308 h 1322177"/>
                <a:gd name="connsiteX121" fmla="*/ 838217 w 3407361"/>
                <a:gd name="connsiteY121" fmla="*/ 893552 h 1322177"/>
                <a:gd name="connsiteX122" fmla="*/ 850123 w 3407361"/>
                <a:gd name="connsiteY122" fmla="*/ 931652 h 1322177"/>
                <a:gd name="connsiteX123" fmla="*/ 850123 w 3407361"/>
                <a:gd name="connsiteY123" fmla="*/ 948321 h 1322177"/>
                <a:gd name="connsiteX124" fmla="*/ 840598 w 3407361"/>
                <a:gd name="connsiteY124" fmla="*/ 964989 h 1322177"/>
                <a:gd name="connsiteX125" fmla="*/ 823930 w 3407361"/>
                <a:gd name="connsiteY125" fmla="*/ 974514 h 1322177"/>
                <a:gd name="connsiteX126" fmla="*/ 802498 w 3407361"/>
                <a:gd name="connsiteY126" fmla="*/ 979277 h 1322177"/>
                <a:gd name="connsiteX127" fmla="*/ 781067 w 3407361"/>
                <a:gd name="connsiteY127" fmla="*/ 979277 h 1322177"/>
                <a:gd name="connsiteX128" fmla="*/ 769161 w 3407361"/>
                <a:gd name="connsiteY128" fmla="*/ 988802 h 1322177"/>
                <a:gd name="connsiteX129" fmla="*/ 769161 w 3407361"/>
                <a:gd name="connsiteY129" fmla="*/ 988802 h 1322177"/>
                <a:gd name="connsiteX130" fmla="*/ 800117 w 3407361"/>
                <a:gd name="connsiteY130" fmla="*/ 991183 h 1322177"/>
                <a:gd name="connsiteX131" fmla="*/ 816786 w 3407361"/>
                <a:gd name="connsiteY131" fmla="*/ 1003089 h 1322177"/>
                <a:gd name="connsiteX132" fmla="*/ 838217 w 3407361"/>
                <a:gd name="connsiteY132" fmla="*/ 993564 h 1322177"/>
                <a:gd name="connsiteX133" fmla="*/ 838217 w 3407361"/>
                <a:gd name="connsiteY133" fmla="*/ 993564 h 1322177"/>
                <a:gd name="connsiteX134" fmla="*/ 864411 w 3407361"/>
                <a:gd name="connsiteY134" fmla="*/ 995946 h 1322177"/>
                <a:gd name="connsiteX135" fmla="*/ 881080 w 3407361"/>
                <a:gd name="connsiteY135" fmla="*/ 984039 h 1322177"/>
                <a:gd name="connsiteX136" fmla="*/ 909655 w 3407361"/>
                <a:gd name="connsiteY136" fmla="*/ 1022139 h 1322177"/>
                <a:gd name="connsiteX137" fmla="*/ 909655 w 3407361"/>
                <a:gd name="connsiteY137" fmla="*/ 1062621 h 1322177"/>
                <a:gd name="connsiteX138" fmla="*/ 902511 w 3407361"/>
                <a:gd name="connsiteY138" fmla="*/ 1084052 h 1322177"/>
                <a:gd name="connsiteX139" fmla="*/ 881080 w 3407361"/>
                <a:gd name="connsiteY139" fmla="*/ 1105483 h 1322177"/>
                <a:gd name="connsiteX140" fmla="*/ 842980 w 3407361"/>
                <a:gd name="connsiteY140" fmla="*/ 1119771 h 1322177"/>
                <a:gd name="connsiteX141" fmla="*/ 828692 w 3407361"/>
                <a:gd name="connsiteY141" fmla="*/ 1136439 h 1322177"/>
                <a:gd name="connsiteX142" fmla="*/ 812023 w 3407361"/>
                <a:gd name="connsiteY142" fmla="*/ 1157871 h 1322177"/>
                <a:gd name="connsiteX143" fmla="*/ 783448 w 3407361"/>
                <a:gd name="connsiteY143" fmla="*/ 1165014 h 1322177"/>
                <a:gd name="connsiteX144" fmla="*/ 766780 w 3407361"/>
                <a:gd name="connsiteY144" fmla="*/ 1172158 h 1322177"/>
                <a:gd name="connsiteX145" fmla="*/ 752492 w 3407361"/>
                <a:gd name="connsiteY145" fmla="*/ 1174539 h 1322177"/>
                <a:gd name="connsiteX146" fmla="*/ 745348 w 3407361"/>
                <a:gd name="connsiteY146" fmla="*/ 1160252 h 1322177"/>
                <a:gd name="connsiteX147" fmla="*/ 745348 w 3407361"/>
                <a:gd name="connsiteY147" fmla="*/ 1160252 h 1322177"/>
                <a:gd name="connsiteX148" fmla="*/ 735823 w 3407361"/>
                <a:gd name="connsiteY148" fmla="*/ 1186446 h 1322177"/>
                <a:gd name="connsiteX149" fmla="*/ 716773 w 3407361"/>
                <a:gd name="connsiteY149" fmla="*/ 1200733 h 1322177"/>
                <a:gd name="connsiteX150" fmla="*/ 700105 w 3407361"/>
                <a:gd name="connsiteY150" fmla="*/ 1207877 h 1322177"/>
                <a:gd name="connsiteX151" fmla="*/ 700105 w 3407361"/>
                <a:gd name="connsiteY151" fmla="*/ 1186446 h 1322177"/>
                <a:gd name="connsiteX152" fmla="*/ 688198 w 3407361"/>
                <a:gd name="connsiteY152" fmla="*/ 1165014 h 1322177"/>
                <a:gd name="connsiteX153" fmla="*/ 690580 w 3407361"/>
                <a:gd name="connsiteY153" fmla="*/ 1210258 h 1322177"/>
                <a:gd name="connsiteX154" fmla="*/ 678673 w 3407361"/>
                <a:gd name="connsiteY154" fmla="*/ 1226927 h 1322177"/>
                <a:gd name="connsiteX155" fmla="*/ 669148 w 3407361"/>
                <a:gd name="connsiteY155" fmla="*/ 1217402 h 1322177"/>
                <a:gd name="connsiteX156" fmla="*/ 647717 w 3407361"/>
                <a:gd name="connsiteY156" fmla="*/ 1210258 h 1322177"/>
                <a:gd name="connsiteX157" fmla="*/ 631048 w 3407361"/>
                <a:gd name="connsiteY157" fmla="*/ 1205496 h 1322177"/>
                <a:gd name="connsiteX158" fmla="*/ 614380 w 3407361"/>
                <a:gd name="connsiteY158" fmla="*/ 1234071 h 1322177"/>
                <a:gd name="connsiteX159" fmla="*/ 588186 w 3407361"/>
                <a:gd name="connsiteY159" fmla="*/ 1248358 h 1322177"/>
                <a:gd name="connsiteX160" fmla="*/ 566755 w 3407361"/>
                <a:gd name="connsiteY160" fmla="*/ 1274552 h 1322177"/>
                <a:gd name="connsiteX161" fmla="*/ 557230 w 3407361"/>
                <a:gd name="connsiteY161" fmla="*/ 1288840 h 1322177"/>
                <a:gd name="connsiteX162" fmla="*/ 545324 w 3407361"/>
                <a:gd name="connsiteY162" fmla="*/ 1307889 h 1322177"/>
                <a:gd name="connsiteX163" fmla="*/ 514367 w 3407361"/>
                <a:gd name="connsiteY163" fmla="*/ 1322177 h 1322177"/>
                <a:gd name="connsiteX164" fmla="*/ 488173 w 3407361"/>
                <a:gd name="connsiteY164" fmla="*/ 1310271 h 1322177"/>
                <a:gd name="connsiteX165" fmla="*/ 471505 w 3407361"/>
                <a:gd name="connsiteY165" fmla="*/ 1300746 h 1322177"/>
                <a:gd name="connsiteX166" fmla="*/ 452455 w 3407361"/>
                <a:gd name="connsiteY166" fmla="*/ 1295983 h 1322177"/>
                <a:gd name="connsiteX167" fmla="*/ 431023 w 3407361"/>
                <a:gd name="connsiteY167" fmla="*/ 1279314 h 1322177"/>
                <a:gd name="connsiteX168" fmla="*/ 431023 w 3407361"/>
                <a:gd name="connsiteY168" fmla="*/ 1279314 h 1322177"/>
                <a:gd name="connsiteX169" fmla="*/ 431023 w 3407361"/>
                <a:gd name="connsiteY169" fmla="*/ 1279314 h 1322177"/>
                <a:gd name="connsiteX170" fmla="*/ 397686 w 3407361"/>
                <a:gd name="connsiteY170" fmla="*/ 1241214 h 1322177"/>
                <a:gd name="connsiteX171" fmla="*/ 388161 w 3407361"/>
                <a:gd name="connsiteY171" fmla="*/ 1229308 h 1322177"/>
                <a:gd name="connsiteX172" fmla="*/ 378636 w 3407361"/>
                <a:gd name="connsiteY172" fmla="*/ 1231689 h 1322177"/>
                <a:gd name="connsiteX173" fmla="*/ 378636 w 3407361"/>
                <a:gd name="connsiteY173" fmla="*/ 1217402 h 1322177"/>
                <a:gd name="connsiteX174" fmla="*/ 373873 w 3407361"/>
                <a:gd name="connsiteY174" fmla="*/ 1203114 h 1322177"/>
                <a:gd name="connsiteX175" fmla="*/ 357205 w 3407361"/>
                <a:gd name="connsiteY175" fmla="*/ 1207877 h 1322177"/>
                <a:gd name="connsiteX176" fmla="*/ 350061 w 3407361"/>
                <a:gd name="connsiteY176" fmla="*/ 1186446 h 1322177"/>
                <a:gd name="connsiteX177" fmla="*/ 335773 w 3407361"/>
                <a:gd name="connsiteY177" fmla="*/ 1167396 h 1322177"/>
                <a:gd name="connsiteX178" fmla="*/ 350061 w 3407361"/>
                <a:gd name="connsiteY178" fmla="*/ 1155489 h 1322177"/>
                <a:gd name="connsiteX179" fmla="*/ 342917 w 3407361"/>
                <a:gd name="connsiteY179" fmla="*/ 1131677 h 1322177"/>
                <a:gd name="connsiteX180" fmla="*/ 326248 w 3407361"/>
                <a:gd name="connsiteY180" fmla="*/ 1119771 h 1322177"/>
                <a:gd name="connsiteX181" fmla="*/ 333392 w 3407361"/>
                <a:gd name="connsiteY181" fmla="*/ 1103102 h 1322177"/>
                <a:gd name="connsiteX182" fmla="*/ 345298 w 3407361"/>
                <a:gd name="connsiteY182" fmla="*/ 1105483 h 1322177"/>
                <a:gd name="connsiteX183" fmla="*/ 373873 w 3407361"/>
                <a:gd name="connsiteY183" fmla="*/ 1110246 h 1322177"/>
                <a:gd name="connsiteX184" fmla="*/ 371492 w 3407361"/>
                <a:gd name="connsiteY184" fmla="*/ 1086433 h 1322177"/>
                <a:gd name="connsiteX185" fmla="*/ 397686 w 3407361"/>
                <a:gd name="connsiteY185" fmla="*/ 1067383 h 1322177"/>
                <a:gd name="connsiteX186" fmla="*/ 402449 w 3407361"/>
                <a:gd name="connsiteY186" fmla="*/ 1010233 h 1322177"/>
                <a:gd name="connsiteX187" fmla="*/ 364348 w 3407361"/>
                <a:gd name="connsiteY187" fmla="*/ 969752 h 1322177"/>
                <a:gd name="connsiteX188" fmla="*/ 345298 w 3407361"/>
                <a:gd name="connsiteY188" fmla="*/ 934033 h 1322177"/>
                <a:gd name="connsiteX189" fmla="*/ 307198 w 3407361"/>
                <a:gd name="connsiteY189" fmla="*/ 900696 h 1322177"/>
                <a:gd name="connsiteX190" fmla="*/ 302436 w 3407361"/>
                <a:gd name="connsiteY190" fmla="*/ 834021 h 1322177"/>
                <a:gd name="connsiteX191" fmla="*/ 321486 w 3407361"/>
                <a:gd name="connsiteY191" fmla="*/ 805446 h 1322177"/>
                <a:gd name="connsiteX192" fmla="*/ 321486 w 3407361"/>
                <a:gd name="connsiteY192" fmla="*/ 805446 h 1322177"/>
                <a:gd name="connsiteX193" fmla="*/ 304817 w 3407361"/>
                <a:gd name="connsiteY193" fmla="*/ 769727 h 1322177"/>
                <a:gd name="connsiteX194" fmla="*/ 283386 w 3407361"/>
                <a:gd name="connsiteY194" fmla="*/ 755439 h 1322177"/>
                <a:gd name="connsiteX195" fmla="*/ 276242 w 3407361"/>
                <a:gd name="connsiteY195" fmla="*/ 738771 h 1322177"/>
                <a:gd name="connsiteX196" fmla="*/ 259573 w 3407361"/>
                <a:gd name="connsiteY196" fmla="*/ 717339 h 1322177"/>
                <a:gd name="connsiteX197" fmla="*/ 240523 w 3407361"/>
                <a:gd name="connsiteY197" fmla="*/ 693527 h 1322177"/>
                <a:gd name="connsiteX198" fmla="*/ 214330 w 3407361"/>
                <a:gd name="connsiteY198" fmla="*/ 684002 h 1322177"/>
                <a:gd name="connsiteX199" fmla="*/ 138130 w 3407361"/>
                <a:gd name="connsiteY199" fmla="*/ 605421 h 1322177"/>
                <a:gd name="connsiteX200" fmla="*/ 71455 w 3407361"/>
                <a:gd name="connsiteY200" fmla="*/ 493502 h 1322177"/>
                <a:gd name="connsiteX201" fmla="*/ 59548 w 3407361"/>
                <a:gd name="connsiteY201" fmla="*/ 436352 h 1322177"/>
                <a:gd name="connsiteX202" fmla="*/ 28592 w 3407361"/>
                <a:gd name="connsiteY202" fmla="*/ 386346 h 1322177"/>
                <a:gd name="connsiteX203" fmla="*/ 28592 w 3407361"/>
                <a:gd name="connsiteY203" fmla="*/ 355389 h 1322177"/>
                <a:gd name="connsiteX204" fmla="*/ 9542 w 3407361"/>
                <a:gd name="connsiteY204" fmla="*/ 305383 h 1322177"/>
                <a:gd name="connsiteX205" fmla="*/ 11923 w 3407361"/>
                <a:gd name="connsiteY205" fmla="*/ 272046 h 1322177"/>
                <a:gd name="connsiteX206" fmla="*/ 4780 w 3407361"/>
                <a:gd name="connsiteY206" fmla="*/ 229183 h 1322177"/>
                <a:gd name="connsiteX207" fmla="*/ 11922 w 3407361"/>
                <a:gd name="connsiteY207" fmla="*/ 202989 h 1322177"/>
                <a:gd name="connsiteX208" fmla="*/ 19066 w 3407361"/>
                <a:gd name="connsiteY208" fmla="*/ 167271 h 1322177"/>
                <a:gd name="connsiteX209" fmla="*/ 9541 w 3407361"/>
                <a:gd name="connsiteY209" fmla="*/ 112502 h 1322177"/>
                <a:gd name="connsiteX210" fmla="*/ 17 w 3407361"/>
                <a:gd name="connsiteY210" fmla="*/ 81546 h 1322177"/>
                <a:gd name="connsiteX211" fmla="*/ 26210 w 3407361"/>
                <a:gd name="connsiteY211" fmla="*/ 62496 h 1322177"/>
                <a:gd name="connsiteX212" fmla="*/ 21449 w 3407361"/>
                <a:gd name="connsiteY212" fmla="*/ 12489 h 1322177"/>
                <a:gd name="connsiteX213" fmla="*/ 3407361 w 3407361"/>
                <a:gd name="connsiteY213" fmla="*/ 0 h 1322177"/>
                <a:gd name="connsiteX214" fmla="*/ 3395185 w 3407361"/>
                <a:gd name="connsiteY214" fmla="*/ 850419 h 1322177"/>
                <a:gd name="connsiteX0" fmla="*/ 3395185 w 3407361"/>
                <a:gd name="connsiteY0" fmla="*/ 850419 h 1322177"/>
                <a:gd name="connsiteX1" fmla="*/ 2173692 w 3407361"/>
                <a:gd name="connsiteY1" fmla="*/ 976267 h 1322177"/>
                <a:gd name="connsiteX2" fmla="*/ 2033605 w 3407361"/>
                <a:gd name="connsiteY2" fmla="*/ 974514 h 1322177"/>
                <a:gd name="connsiteX3" fmla="*/ 1995505 w 3407361"/>
                <a:gd name="connsiteY3" fmla="*/ 943558 h 1322177"/>
                <a:gd name="connsiteX4" fmla="*/ 1962167 w 3407361"/>
                <a:gd name="connsiteY4" fmla="*/ 914983 h 1322177"/>
                <a:gd name="connsiteX5" fmla="*/ 1921686 w 3407361"/>
                <a:gd name="connsiteY5" fmla="*/ 893552 h 1322177"/>
                <a:gd name="connsiteX6" fmla="*/ 1905017 w 3407361"/>
                <a:gd name="connsiteY6" fmla="*/ 888789 h 1322177"/>
                <a:gd name="connsiteX7" fmla="*/ 1905017 w 3407361"/>
                <a:gd name="connsiteY7" fmla="*/ 888789 h 1322177"/>
                <a:gd name="connsiteX8" fmla="*/ 1933592 w 3407361"/>
                <a:gd name="connsiteY8" fmla="*/ 881646 h 1322177"/>
                <a:gd name="connsiteX9" fmla="*/ 1952642 w 3407361"/>
                <a:gd name="connsiteY9" fmla="*/ 874502 h 1322177"/>
                <a:gd name="connsiteX10" fmla="*/ 1933592 w 3407361"/>
                <a:gd name="connsiteY10" fmla="*/ 864977 h 1322177"/>
                <a:gd name="connsiteX11" fmla="*/ 1900255 w 3407361"/>
                <a:gd name="connsiteY11" fmla="*/ 855452 h 1322177"/>
                <a:gd name="connsiteX12" fmla="*/ 1871680 w 3407361"/>
                <a:gd name="connsiteY12" fmla="*/ 841164 h 1322177"/>
                <a:gd name="connsiteX13" fmla="*/ 1840723 w 3407361"/>
                <a:gd name="connsiteY13" fmla="*/ 824496 h 1322177"/>
                <a:gd name="connsiteX14" fmla="*/ 1819292 w 3407361"/>
                <a:gd name="connsiteY14" fmla="*/ 810208 h 1322177"/>
                <a:gd name="connsiteX15" fmla="*/ 1814530 w 3407361"/>
                <a:gd name="connsiteY15" fmla="*/ 791158 h 1322177"/>
                <a:gd name="connsiteX16" fmla="*/ 1843105 w 3407361"/>
                <a:gd name="connsiteY16" fmla="*/ 800683 h 1322177"/>
                <a:gd name="connsiteX17" fmla="*/ 1843105 w 3407361"/>
                <a:gd name="connsiteY17" fmla="*/ 800683 h 1322177"/>
                <a:gd name="connsiteX18" fmla="*/ 1871680 w 3407361"/>
                <a:gd name="connsiteY18" fmla="*/ 803064 h 1322177"/>
                <a:gd name="connsiteX19" fmla="*/ 1916923 w 3407361"/>
                <a:gd name="connsiteY19" fmla="*/ 812589 h 1322177"/>
                <a:gd name="connsiteX20" fmla="*/ 1916923 w 3407361"/>
                <a:gd name="connsiteY20" fmla="*/ 812589 h 1322177"/>
                <a:gd name="connsiteX21" fmla="*/ 1897873 w 3407361"/>
                <a:gd name="connsiteY21" fmla="*/ 781633 h 1322177"/>
                <a:gd name="connsiteX22" fmla="*/ 1862155 w 3407361"/>
                <a:gd name="connsiteY22" fmla="*/ 788777 h 1322177"/>
                <a:gd name="connsiteX23" fmla="*/ 1838342 w 3407361"/>
                <a:gd name="connsiteY23" fmla="*/ 781633 h 1322177"/>
                <a:gd name="connsiteX24" fmla="*/ 1812148 w 3407361"/>
                <a:gd name="connsiteY24" fmla="*/ 779252 h 1322177"/>
                <a:gd name="connsiteX25" fmla="*/ 1785955 w 3407361"/>
                <a:gd name="connsiteY25" fmla="*/ 788777 h 1322177"/>
                <a:gd name="connsiteX26" fmla="*/ 1757380 w 3407361"/>
                <a:gd name="connsiteY26" fmla="*/ 795921 h 1322177"/>
                <a:gd name="connsiteX27" fmla="*/ 1728805 w 3407361"/>
                <a:gd name="connsiteY27" fmla="*/ 795921 h 1322177"/>
                <a:gd name="connsiteX28" fmla="*/ 1702611 w 3407361"/>
                <a:gd name="connsiteY28" fmla="*/ 781633 h 1322177"/>
                <a:gd name="connsiteX29" fmla="*/ 1678798 w 3407361"/>
                <a:gd name="connsiteY29" fmla="*/ 793539 h 1322177"/>
                <a:gd name="connsiteX30" fmla="*/ 1664511 w 3407361"/>
                <a:gd name="connsiteY30" fmla="*/ 788777 h 1322177"/>
                <a:gd name="connsiteX31" fmla="*/ 1628792 w 3407361"/>
                <a:gd name="connsiteY31" fmla="*/ 795921 h 1322177"/>
                <a:gd name="connsiteX32" fmla="*/ 1593073 w 3407361"/>
                <a:gd name="connsiteY32" fmla="*/ 795921 h 1322177"/>
                <a:gd name="connsiteX33" fmla="*/ 1569261 w 3407361"/>
                <a:gd name="connsiteY33" fmla="*/ 791158 h 1322177"/>
                <a:gd name="connsiteX34" fmla="*/ 1547830 w 3407361"/>
                <a:gd name="connsiteY34" fmla="*/ 776871 h 1322177"/>
                <a:gd name="connsiteX35" fmla="*/ 1547830 w 3407361"/>
                <a:gd name="connsiteY35" fmla="*/ 762583 h 1322177"/>
                <a:gd name="connsiteX36" fmla="*/ 1524017 w 3407361"/>
                <a:gd name="connsiteY36" fmla="*/ 798302 h 1322177"/>
                <a:gd name="connsiteX37" fmla="*/ 1528780 w 3407361"/>
                <a:gd name="connsiteY37" fmla="*/ 819733 h 1322177"/>
                <a:gd name="connsiteX38" fmla="*/ 1533542 w 3407361"/>
                <a:gd name="connsiteY38" fmla="*/ 836402 h 1322177"/>
                <a:gd name="connsiteX39" fmla="*/ 1578786 w 3407361"/>
                <a:gd name="connsiteY39" fmla="*/ 822114 h 1322177"/>
                <a:gd name="connsiteX40" fmla="*/ 1614505 w 3407361"/>
                <a:gd name="connsiteY40" fmla="*/ 819733 h 1322177"/>
                <a:gd name="connsiteX41" fmla="*/ 1654986 w 3407361"/>
                <a:gd name="connsiteY41" fmla="*/ 812589 h 1322177"/>
                <a:gd name="connsiteX42" fmla="*/ 1676417 w 3407361"/>
                <a:gd name="connsiteY42" fmla="*/ 812589 h 1322177"/>
                <a:gd name="connsiteX43" fmla="*/ 1702611 w 3407361"/>
                <a:gd name="connsiteY43" fmla="*/ 810208 h 1322177"/>
                <a:gd name="connsiteX44" fmla="*/ 1728805 w 3407361"/>
                <a:gd name="connsiteY44" fmla="*/ 826877 h 1322177"/>
                <a:gd name="connsiteX45" fmla="*/ 1750236 w 3407361"/>
                <a:gd name="connsiteY45" fmla="*/ 826877 h 1322177"/>
                <a:gd name="connsiteX46" fmla="*/ 1781192 w 3407361"/>
                <a:gd name="connsiteY46" fmla="*/ 836402 h 1322177"/>
                <a:gd name="connsiteX47" fmla="*/ 1795480 w 3407361"/>
                <a:gd name="connsiteY47" fmla="*/ 845927 h 1322177"/>
                <a:gd name="connsiteX48" fmla="*/ 1795480 w 3407361"/>
                <a:gd name="connsiteY48" fmla="*/ 864977 h 1322177"/>
                <a:gd name="connsiteX49" fmla="*/ 1724042 w 3407361"/>
                <a:gd name="connsiteY49" fmla="*/ 862596 h 1322177"/>
                <a:gd name="connsiteX50" fmla="*/ 1635936 w 3407361"/>
                <a:gd name="connsiteY50" fmla="*/ 872121 h 1322177"/>
                <a:gd name="connsiteX51" fmla="*/ 1550211 w 3407361"/>
                <a:gd name="connsiteY51" fmla="*/ 879264 h 1322177"/>
                <a:gd name="connsiteX52" fmla="*/ 1440673 w 3407361"/>
                <a:gd name="connsiteY52" fmla="*/ 903077 h 1322177"/>
                <a:gd name="connsiteX53" fmla="*/ 1340661 w 3407361"/>
                <a:gd name="connsiteY53" fmla="*/ 931652 h 1322177"/>
                <a:gd name="connsiteX54" fmla="*/ 1252555 w 3407361"/>
                <a:gd name="connsiteY54" fmla="*/ 974514 h 1322177"/>
                <a:gd name="connsiteX55" fmla="*/ 1193023 w 3407361"/>
                <a:gd name="connsiteY55" fmla="*/ 1007852 h 1322177"/>
                <a:gd name="connsiteX56" fmla="*/ 1114442 w 3407361"/>
                <a:gd name="connsiteY56" fmla="*/ 1034046 h 1322177"/>
                <a:gd name="connsiteX57" fmla="*/ 1026336 w 3407361"/>
                <a:gd name="connsiteY57" fmla="*/ 1065002 h 1322177"/>
                <a:gd name="connsiteX58" fmla="*/ 992998 w 3407361"/>
                <a:gd name="connsiteY58" fmla="*/ 1076908 h 1322177"/>
                <a:gd name="connsiteX59" fmla="*/ 971567 w 3407361"/>
                <a:gd name="connsiteY59" fmla="*/ 1069764 h 1322177"/>
                <a:gd name="connsiteX60" fmla="*/ 981092 w 3407361"/>
                <a:gd name="connsiteY60" fmla="*/ 1045952 h 1322177"/>
                <a:gd name="connsiteX61" fmla="*/ 995380 w 3407361"/>
                <a:gd name="connsiteY61" fmla="*/ 1029283 h 1322177"/>
                <a:gd name="connsiteX62" fmla="*/ 1007286 w 3407361"/>
                <a:gd name="connsiteY62" fmla="*/ 1010233 h 1322177"/>
                <a:gd name="connsiteX63" fmla="*/ 1007286 w 3407361"/>
                <a:gd name="connsiteY63" fmla="*/ 1010233 h 1322177"/>
                <a:gd name="connsiteX64" fmla="*/ 1038242 w 3407361"/>
                <a:gd name="connsiteY64" fmla="*/ 988802 h 1322177"/>
                <a:gd name="connsiteX65" fmla="*/ 1059673 w 3407361"/>
                <a:gd name="connsiteY65" fmla="*/ 995946 h 1322177"/>
                <a:gd name="connsiteX66" fmla="*/ 1069198 w 3407361"/>
                <a:gd name="connsiteY66" fmla="*/ 1024521 h 1322177"/>
                <a:gd name="connsiteX67" fmla="*/ 1085867 w 3407361"/>
                <a:gd name="connsiteY67" fmla="*/ 1022139 h 1322177"/>
                <a:gd name="connsiteX68" fmla="*/ 1083486 w 3407361"/>
                <a:gd name="connsiteY68" fmla="*/ 1003089 h 1322177"/>
                <a:gd name="connsiteX69" fmla="*/ 1083486 w 3407361"/>
                <a:gd name="connsiteY69" fmla="*/ 1003089 h 1322177"/>
                <a:gd name="connsiteX70" fmla="*/ 1093011 w 3407361"/>
                <a:gd name="connsiteY70" fmla="*/ 974514 h 1322177"/>
                <a:gd name="connsiteX71" fmla="*/ 1112061 w 3407361"/>
                <a:gd name="connsiteY71" fmla="*/ 964989 h 1322177"/>
                <a:gd name="connsiteX72" fmla="*/ 1090630 w 3407361"/>
                <a:gd name="connsiteY72" fmla="*/ 967371 h 1322177"/>
                <a:gd name="connsiteX73" fmla="*/ 1047767 w 3407361"/>
                <a:gd name="connsiteY73" fmla="*/ 976896 h 1322177"/>
                <a:gd name="connsiteX74" fmla="*/ 1026336 w 3407361"/>
                <a:gd name="connsiteY74" fmla="*/ 969752 h 1322177"/>
                <a:gd name="connsiteX75" fmla="*/ 997761 w 3407361"/>
                <a:gd name="connsiteY75" fmla="*/ 969752 h 1322177"/>
                <a:gd name="connsiteX76" fmla="*/ 988236 w 3407361"/>
                <a:gd name="connsiteY76" fmla="*/ 960227 h 1322177"/>
                <a:gd name="connsiteX77" fmla="*/ 1012048 w 3407361"/>
                <a:gd name="connsiteY77" fmla="*/ 948321 h 1322177"/>
                <a:gd name="connsiteX78" fmla="*/ 1062055 w 3407361"/>
                <a:gd name="connsiteY78" fmla="*/ 936414 h 1322177"/>
                <a:gd name="connsiteX79" fmla="*/ 1093011 w 3407361"/>
                <a:gd name="connsiteY79" fmla="*/ 929271 h 1322177"/>
                <a:gd name="connsiteX80" fmla="*/ 1116823 w 3407361"/>
                <a:gd name="connsiteY80" fmla="*/ 912602 h 1322177"/>
                <a:gd name="connsiteX81" fmla="*/ 1195405 w 3407361"/>
                <a:gd name="connsiteY81" fmla="*/ 895933 h 1322177"/>
                <a:gd name="connsiteX82" fmla="*/ 1214455 w 3407361"/>
                <a:gd name="connsiteY82" fmla="*/ 884027 h 1322177"/>
                <a:gd name="connsiteX83" fmla="*/ 1183498 w 3407361"/>
                <a:gd name="connsiteY83" fmla="*/ 879264 h 1322177"/>
                <a:gd name="connsiteX84" fmla="*/ 1114442 w 3407361"/>
                <a:gd name="connsiteY84" fmla="*/ 895933 h 1322177"/>
                <a:gd name="connsiteX85" fmla="*/ 1071580 w 3407361"/>
                <a:gd name="connsiteY85" fmla="*/ 907839 h 1322177"/>
                <a:gd name="connsiteX86" fmla="*/ 1047767 w 3407361"/>
                <a:gd name="connsiteY86" fmla="*/ 924508 h 1322177"/>
                <a:gd name="connsiteX87" fmla="*/ 1004905 w 3407361"/>
                <a:gd name="connsiteY87" fmla="*/ 931652 h 1322177"/>
                <a:gd name="connsiteX88" fmla="*/ 983473 w 3407361"/>
                <a:gd name="connsiteY88" fmla="*/ 926889 h 1322177"/>
                <a:gd name="connsiteX89" fmla="*/ 959661 w 3407361"/>
                <a:gd name="connsiteY89" fmla="*/ 931652 h 1322177"/>
                <a:gd name="connsiteX90" fmla="*/ 940611 w 3407361"/>
                <a:gd name="connsiteY90" fmla="*/ 917364 h 1322177"/>
                <a:gd name="connsiteX91" fmla="*/ 919180 w 3407361"/>
                <a:gd name="connsiteY91" fmla="*/ 910221 h 1322177"/>
                <a:gd name="connsiteX92" fmla="*/ 888223 w 3407361"/>
                <a:gd name="connsiteY92" fmla="*/ 910221 h 1322177"/>
                <a:gd name="connsiteX93" fmla="*/ 869173 w 3407361"/>
                <a:gd name="connsiteY93" fmla="*/ 917364 h 1322177"/>
                <a:gd name="connsiteX94" fmla="*/ 869173 w 3407361"/>
                <a:gd name="connsiteY94" fmla="*/ 898314 h 1322177"/>
                <a:gd name="connsiteX95" fmla="*/ 862030 w 3407361"/>
                <a:gd name="connsiteY95" fmla="*/ 872121 h 1322177"/>
                <a:gd name="connsiteX96" fmla="*/ 854886 w 3407361"/>
                <a:gd name="connsiteY96" fmla="*/ 841164 h 1322177"/>
                <a:gd name="connsiteX97" fmla="*/ 859648 w 3407361"/>
                <a:gd name="connsiteY97" fmla="*/ 812589 h 1322177"/>
                <a:gd name="connsiteX98" fmla="*/ 873936 w 3407361"/>
                <a:gd name="connsiteY98" fmla="*/ 791158 h 1322177"/>
                <a:gd name="connsiteX99" fmla="*/ 842980 w 3407361"/>
                <a:gd name="connsiteY99" fmla="*/ 817352 h 1322177"/>
                <a:gd name="connsiteX100" fmla="*/ 816786 w 3407361"/>
                <a:gd name="connsiteY100" fmla="*/ 817352 h 1322177"/>
                <a:gd name="connsiteX101" fmla="*/ 783448 w 3407361"/>
                <a:gd name="connsiteY101" fmla="*/ 819733 h 1322177"/>
                <a:gd name="connsiteX102" fmla="*/ 754873 w 3407361"/>
                <a:gd name="connsiteY102" fmla="*/ 812589 h 1322177"/>
                <a:gd name="connsiteX103" fmla="*/ 731061 w 3407361"/>
                <a:gd name="connsiteY103" fmla="*/ 791158 h 1322177"/>
                <a:gd name="connsiteX104" fmla="*/ 707248 w 3407361"/>
                <a:gd name="connsiteY104" fmla="*/ 784014 h 1322177"/>
                <a:gd name="connsiteX105" fmla="*/ 662005 w 3407361"/>
                <a:gd name="connsiteY105" fmla="*/ 791158 h 1322177"/>
                <a:gd name="connsiteX106" fmla="*/ 619142 w 3407361"/>
                <a:gd name="connsiteY106" fmla="*/ 798302 h 1322177"/>
                <a:gd name="connsiteX107" fmla="*/ 573898 w 3407361"/>
                <a:gd name="connsiteY107" fmla="*/ 805446 h 1322177"/>
                <a:gd name="connsiteX108" fmla="*/ 554848 w 3407361"/>
                <a:gd name="connsiteY108" fmla="*/ 793539 h 1322177"/>
                <a:gd name="connsiteX109" fmla="*/ 550086 w 3407361"/>
                <a:gd name="connsiteY109" fmla="*/ 776871 h 1322177"/>
                <a:gd name="connsiteX110" fmla="*/ 540561 w 3407361"/>
                <a:gd name="connsiteY110" fmla="*/ 753058 h 1322177"/>
                <a:gd name="connsiteX111" fmla="*/ 540561 w 3407361"/>
                <a:gd name="connsiteY111" fmla="*/ 753058 h 1322177"/>
                <a:gd name="connsiteX112" fmla="*/ 545323 w 3407361"/>
                <a:gd name="connsiteY112" fmla="*/ 805446 h 1322177"/>
                <a:gd name="connsiteX113" fmla="*/ 559611 w 3407361"/>
                <a:gd name="connsiteY113" fmla="*/ 822114 h 1322177"/>
                <a:gd name="connsiteX114" fmla="*/ 609617 w 3407361"/>
                <a:gd name="connsiteY114" fmla="*/ 826877 h 1322177"/>
                <a:gd name="connsiteX115" fmla="*/ 659623 w 3407361"/>
                <a:gd name="connsiteY115" fmla="*/ 814971 h 1322177"/>
                <a:gd name="connsiteX116" fmla="*/ 692961 w 3407361"/>
                <a:gd name="connsiteY116" fmla="*/ 810208 h 1322177"/>
                <a:gd name="connsiteX117" fmla="*/ 723917 w 3407361"/>
                <a:gd name="connsiteY117" fmla="*/ 817352 h 1322177"/>
                <a:gd name="connsiteX118" fmla="*/ 740586 w 3407361"/>
                <a:gd name="connsiteY118" fmla="*/ 843546 h 1322177"/>
                <a:gd name="connsiteX119" fmla="*/ 766780 w 3407361"/>
                <a:gd name="connsiteY119" fmla="*/ 843546 h 1322177"/>
                <a:gd name="connsiteX120" fmla="*/ 802498 w 3407361"/>
                <a:gd name="connsiteY120" fmla="*/ 838783 h 1322177"/>
                <a:gd name="connsiteX121" fmla="*/ 831073 w 3407361"/>
                <a:gd name="connsiteY121" fmla="*/ 848308 h 1322177"/>
                <a:gd name="connsiteX122" fmla="*/ 838217 w 3407361"/>
                <a:gd name="connsiteY122" fmla="*/ 893552 h 1322177"/>
                <a:gd name="connsiteX123" fmla="*/ 850123 w 3407361"/>
                <a:gd name="connsiteY123" fmla="*/ 931652 h 1322177"/>
                <a:gd name="connsiteX124" fmla="*/ 850123 w 3407361"/>
                <a:gd name="connsiteY124" fmla="*/ 948321 h 1322177"/>
                <a:gd name="connsiteX125" fmla="*/ 840598 w 3407361"/>
                <a:gd name="connsiteY125" fmla="*/ 964989 h 1322177"/>
                <a:gd name="connsiteX126" fmla="*/ 823930 w 3407361"/>
                <a:gd name="connsiteY126" fmla="*/ 974514 h 1322177"/>
                <a:gd name="connsiteX127" fmla="*/ 802498 w 3407361"/>
                <a:gd name="connsiteY127" fmla="*/ 979277 h 1322177"/>
                <a:gd name="connsiteX128" fmla="*/ 781067 w 3407361"/>
                <a:gd name="connsiteY128" fmla="*/ 979277 h 1322177"/>
                <a:gd name="connsiteX129" fmla="*/ 769161 w 3407361"/>
                <a:gd name="connsiteY129" fmla="*/ 988802 h 1322177"/>
                <a:gd name="connsiteX130" fmla="*/ 769161 w 3407361"/>
                <a:gd name="connsiteY130" fmla="*/ 988802 h 1322177"/>
                <a:gd name="connsiteX131" fmla="*/ 800117 w 3407361"/>
                <a:gd name="connsiteY131" fmla="*/ 991183 h 1322177"/>
                <a:gd name="connsiteX132" fmla="*/ 816786 w 3407361"/>
                <a:gd name="connsiteY132" fmla="*/ 1003089 h 1322177"/>
                <a:gd name="connsiteX133" fmla="*/ 838217 w 3407361"/>
                <a:gd name="connsiteY133" fmla="*/ 993564 h 1322177"/>
                <a:gd name="connsiteX134" fmla="*/ 838217 w 3407361"/>
                <a:gd name="connsiteY134" fmla="*/ 993564 h 1322177"/>
                <a:gd name="connsiteX135" fmla="*/ 864411 w 3407361"/>
                <a:gd name="connsiteY135" fmla="*/ 995946 h 1322177"/>
                <a:gd name="connsiteX136" fmla="*/ 881080 w 3407361"/>
                <a:gd name="connsiteY136" fmla="*/ 984039 h 1322177"/>
                <a:gd name="connsiteX137" fmla="*/ 909655 w 3407361"/>
                <a:gd name="connsiteY137" fmla="*/ 1022139 h 1322177"/>
                <a:gd name="connsiteX138" fmla="*/ 909655 w 3407361"/>
                <a:gd name="connsiteY138" fmla="*/ 1062621 h 1322177"/>
                <a:gd name="connsiteX139" fmla="*/ 902511 w 3407361"/>
                <a:gd name="connsiteY139" fmla="*/ 1084052 h 1322177"/>
                <a:gd name="connsiteX140" fmla="*/ 881080 w 3407361"/>
                <a:gd name="connsiteY140" fmla="*/ 1105483 h 1322177"/>
                <a:gd name="connsiteX141" fmla="*/ 842980 w 3407361"/>
                <a:gd name="connsiteY141" fmla="*/ 1119771 h 1322177"/>
                <a:gd name="connsiteX142" fmla="*/ 828692 w 3407361"/>
                <a:gd name="connsiteY142" fmla="*/ 1136439 h 1322177"/>
                <a:gd name="connsiteX143" fmla="*/ 812023 w 3407361"/>
                <a:gd name="connsiteY143" fmla="*/ 1157871 h 1322177"/>
                <a:gd name="connsiteX144" fmla="*/ 783448 w 3407361"/>
                <a:gd name="connsiteY144" fmla="*/ 1165014 h 1322177"/>
                <a:gd name="connsiteX145" fmla="*/ 766780 w 3407361"/>
                <a:gd name="connsiteY145" fmla="*/ 1172158 h 1322177"/>
                <a:gd name="connsiteX146" fmla="*/ 752492 w 3407361"/>
                <a:gd name="connsiteY146" fmla="*/ 1174539 h 1322177"/>
                <a:gd name="connsiteX147" fmla="*/ 745348 w 3407361"/>
                <a:gd name="connsiteY147" fmla="*/ 1160252 h 1322177"/>
                <a:gd name="connsiteX148" fmla="*/ 745348 w 3407361"/>
                <a:gd name="connsiteY148" fmla="*/ 1160252 h 1322177"/>
                <a:gd name="connsiteX149" fmla="*/ 735823 w 3407361"/>
                <a:gd name="connsiteY149" fmla="*/ 1186446 h 1322177"/>
                <a:gd name="connsiteX150" fmla="*/ 716773 w 3407361"/>
                <a:gd name="connsiteY150" fmla="*/ 1200733 h 1322177"/>
                <a:gd name="connsiteX151" fmla="*/ 700105 w 3407361"/>
                <a:gd name="connsiteY151" fmla="*/ 1207877 h 1322177"/>
                <a:gd name="connsiteX152" fmla="*/ 700105 w 3407361"/>
                <a:gd name="connsiteY152" fmla="*/ 1186446 h 1322177"/>
                <a:gd name="connsiteX153" fmla="*/ 688198 w 3407361"/>
                <a:gd name="connsiteY153" fmla="*/ 1165014 h 1322177"/>
                <a:gd name="connsiteX154" fmla="*/ 690580 w 3407361"/>
                <a:gd name="connsiteY154" fmla="*/ 1210258 h 1322177"/>
                <a:gd name="connsiteX155" fmla="*/ 678673 w 3407361"/>
                <a:gd name="connsiteY155" fmla="*/ 1226927 h 1322177"/>
                <a:gd name="connsiteX156" fmla="*/ 669148 w 3407361"/>
                <a:gd name="connsiteY156" fmla="*/ 1217402 h 1322177"/>
                <a:gd name="connsiteX157" fmla="*/ 647717 w 3407361"/>
                <a:gd name="connsiteY157" fmla="*/ 1210258 h 1322177"/>
                <a:gd name="connsiteX158" fmla="*/ 631048 w 3407361"/>
                <a:gd name="connsiteY158" fmla="*/ 1205496 h 1322177"/>
                <a:gd name="connsiteX159" fmla="*/ 614380 w 3407361"/>
                <a:gd name="connsiteY159" fmla="*/ 1234071 h 1322177"/>
                <a:gd name="connsiteX160" fmla="*/ 588186 w 3407361"/>
                <a:gd name="connsiteY160" fmla="*/ 1248358 h 1322177"/>
                <a:gd name="connsiteX161" fmla="*/ 566755 w 3407361"/>
                <a:gd name="connsiteY161" fmla="*/ 1274552 h 1322177"/>
                <a:gd name="connsiteX162" fmla="*/ 557230 w 3407361"/>
                <a:gd name="connsiteY162" fmla="*/ 1288840 h 1322177"/>
                <a:gd name="connsiteX163" fmla="*/ 545324 w 3407361"/>
                <a:gd name="connsiteY163" fmla="*/ 1307889 h 1322177"/>
                <a:gd name="connsiteX164" fmla="*/ 514367 w 3407361"/>
                <a:gd name="connsiteY164" fmla="*/ 1322177 h 1322177"/>
                <a:gd name="connsiteX165" fmla="*/ 488173 w 3407361"/>
                <a:gd name="connsiteY165" fmla="*/ 1310271 h 1322177"/>
                <a:gd name="connsiteX166" fmla="*/ 471505 w 3407361"/>
                <a:gd name="connsiteY166" fmla="*/ 1300746 h 1322177"/>
                <a:gd name="connsiteX167" fmla="*/ 452455 w 3407361"/>
                <a:gd name="connsiteY167" fmla="*/ 1295983 h 1322177"/>
                <a:gd name="connsiteX168" fmla="*/ 431023 w 3407361"/>
                <a:gd name="connsiteY168" fmla="*/ 1279314 h 1322177"/>
                <a:gd name="connsiteX169" fmla="*/ 431023 w 3407361"/>
                <a:gd name="connsiteY169" fmla="*/ 1279314 h 1322177"/>
                <a:gd name="connsiteX170" fmla="*/ 431023 w 3407361"/>
                <a:gd name="connsiteY170" fmla="*/ 1279314 h 1322177"/>
                <a:gd name="connsiteX171" fmla="*/ 397686 w 3407361"/>
                <a:gd name="connsiteY171" fmla="*/ 1241214 h 1322177"/>
                <a:gd name="connsiteX172" fmla="*/ 388161 w 3407361"/>
                <a:gd name="connsiteY172" fmla="*/ 1229308 h 1322177"/>
                <a:gd name="connsiteX173" fmla="*/ 378636 w 3407361"/>
                <a:gd name="connsiteY173" fmla="*/ 1231689 h 1322177"/>
                <a:gd name="connsiteX174" fmla="*/ 378636 w 3407361"/>
                <a:gd name="connsiteY174" fmla="*/ 1217402 h 1322177"/>
                <a:gd name="connsiteX175" fmla="*/ 373873 w 3407361"/>
                <a:gd name="connsiteY175" fmla="*/ 1203114 h 1322177"/>
                <a:gd name="connsiteX176" fmla="*/ 357205 w 3407361"/>
                <a:gd name="connsiteY176" fmla="*/ 1207877 h 1322177"/>
                <a:gd name="connsiteX177" fmla="*/ 350061 w 3407361"/>
                <a:gd name="connsiteY177" fmla="*/ 1186446 h 1322177"/>
                <a:gd name="connsiteX178" fmla="*/ 335773 w 3407361"/>
                <a:gd name="connsiteY178" fmla="*/ 1167396 h 1322177"/>
                <a:gd name="connsiteX179" fmla="*/ 350061 w 3407361"/>
                <a:gd name="connsiteY179" fmla="*/ 1155489 h 1322177"/>
                <a:gd name="connsiteX180" fmla="*/ 342917 w 3407361"/>
                <a:gd name="connsiteY180" fmla="*/ 1131677 h 1322177"/>
                <a:gd name="connsiteX181" fmla="*/ 326248 w 3407361"/>
                <a:gd name="connsiteY181" fmla="*/ 1119771 h 1322177"/>
                <a:gd name="connsiteX182" fmla="*/ 333392 w 3407361"/>
                <a:gd name="connsiteY182" fmla="*/ 1103102 h 1322177"/>
                <a:gd name="connsiteX183" fmla="*/ 345298 w 3407361"/>
                <a:gd name="connsiteY183" fmla="*/ 1105483 h 1322177"/>
                <a:gd name="connsiteX184" fmla="*/ 373873 w 3407361"/>
                <a:gd name="connsiteY184" fmla="*/ 1110246 h 1322177"/>
                <a:gd name="connsiteX185" fmla="*/ 371492 w 3407361"/>
                <a:gd name="connsiteY185" fmla="*/ 1086433 h 1322177"/>
                <a:gd name="connsiteX186" fmla="*/ 397686 w 3407361"/>
                <a:gd name="connsiteY186" fmla="*/ 1067383 h 1322177"/>
                <a:gd name="connsiteX187" fmla="*/ 402449 w 3407361"/>
                <a:gd name="connsiteY187" fmla="*/ 1010233 h 1322177"/>
                <a:gd name="connsiteX188" fmla="*/ 364348 w 3407361"/>
                <a:gd name="connsiteY188" fmla="*/ 969752 h 1322177"/>
                <a:gd name="connsiteX189" fmla="*/ 345298 w 3407361"/>
                <a:gd name="connsiteY189" fmla="*/ 934033 h 1322177"/>
                <a:gd name="connsiteX190" fmla="*/ 307198 w 3407361"/>
                <a:gd name="connsiteY190" fmla="*/ 900696 h 1322177"/>
                <a:gd name="connsiteX191" fmla="*/ 302436 w 3407361"/>
                <a:gd name="connsiteY191" fmla="*/ 834021 h 1322177"/>
                <a:gd name="connsiteX192" fmla="*/ 321486 w 3407361"/>
                <a:gd name="connsiteY192" fmla="*/ 805446 h 1322177"/>
                <a:gd name="connsiteX193" fmla="*/ 321486 w 3407361"/>
                <a:gd name="connsiteY193" fmla="*/ 805446 h 1322177"/>
                <a:gd name="connsiteX194" fmla="*/ 304817 w 3407361"/>
                <a:gd name="connsiteY194" fmla="*/ 769727 h 1322177"/>
                <a:gd name="connsiteX195" fmla="*/ 283386 w 3407361"/>
                <a:gd name="connsiteY195" fmla="*/ 755439 h 1322177"/>
                <a:gd name="connsiteX196" fmla="*/ 276242 w 3407361"/>
                <a:gd name="connsiteY196" fmla="*/ 738771 h 1322177"/>
                <a:gd name="connsiteX197" fmla="*/ 259573 w 3407361"/>
                <a:gd name="connsiteY197" fmla="*/ 717339 h 1322177"/>
                <a:gd name="connsiteX198" fmla="*/ 240523 w 3407361"/>
                <a:gd name="connsiteY198" fmla="*/ 693527 h 1322177"/>
                <a:gd name="connsiteX199" fmla="*/ 214330 w 3407361"/>
                <a:gd name="connsiteY199" fmla="*/ 684002 h 1322177"/>
                <a:gd name="connsiteX200" fmla="*/ 138130 w 3407361"/>
                <a:gd name="connsiteY200" fmla="*/ 605421 h 1322177"/>
                <a:gd name="connsiteX201" fmla="*/ 71455 w 3407361"/>
                <a:gd name="connsiteY201" fmla="*/ 493502 h 1322177"/>
                <a:gd name="connsiteX202" fmla="*/ 59548 w 3407361"/>
                <a:gd name="connsiteY202" fmla="*/ 436352 h 1322177"/>
                <a:gd name="connsiteX203" fmla="*/ 28592 w 3407361"/>
                <a:gd name="connsiteY203" fmla="*/ 386346 h 1322177"/>
                <a:gd name="connsiteX204" fmla="*/ 28592 w 3407361"/>
                <a:gd name="connsiteY204" fmla="*/ 355389 h 1322177"/>
                <a:gd name="connsiteX205" fmla="*/ 9542 w 3407361"/>
                <a:gd name="connsiteY205" fmla="*/ 305383 h 1322177"/>
                <a:gd name="connsiteX206" fmla="*/ 11923 w 3407361"/>
                <a:gd name="connsiteY206" fmla="*/ 272046 h 1322177"/>
                <a:gd name="connsiteX207" fmla="*/ 4780 w 3407361"/>
                <a:gd name="connsiteY207" fmla="*/ 229183 h 1322177"/>
                <a:gd name="connsiteX208" fmla="*/ 11922 w 3407361"/>
                <a:gd name="connsiteY208" fmla="*/ 202989 h 1322177"/>
                <a:gd name="connsiteX209" fmla="*/ 19066 w 3407361"/>
                <a:gd name="connsiteY209" fmla="*/ 167271 h 1322177"/>
                <a:gd name="connsiteX210" fmla="*/ 9541 w 3407361"/>
                <a:gd name="connsiteY210" fmla="*/ 112502 h 1322177"/>
                <a:gd name="connsiteX211" fmla="*/ 17 w 3407361"/>
                <a:gd name="connsiteY211" fmla="*/ 81546 h 1322177"/>
                <a:gd name="connsiteX212" fmla="*/ 26210 w 3407361"/>
                <a:gd name="connsiteY212" fmla="*/ 62496 h 1322177"/>
                <a:gd name="connsiteX213" fmla="*/ 21449 w 3407361"/>
                <a:gd name="connsiteY213" fmla="*/ 12489 h 1322177"/>
                <a:gd name="connsiteX214" fmla="*/ 3407361 w 3407361"/>
                <a:gd name="connsiteY214" fmla="*/ 0 h 1322177"/>
                <a:gd name="connsiteX215" fmla="*/ 3395185 w 3407361"/>
                <a:gd name="connsiteY215" fmla="*/ 850419 h 1322177"/>
                <a:gd name="connsiteX0" fmla="*/ 3395185 w 3407361"/>
                <a:gd name="connsiteY0" fmla="*/ 850419 h 1322177"/>
                <a:gd name="connsiteX1" fmla="*/ 2346220 w 3407361"/>
                <a:gd name="connsiteY1" fmla="*/ 933135 h 1322177"/>
                <a:gd name="connsiteX2" fmla="*/ 2173692 w 3407361"/>
                <a:gd name="connsiteY2" fmla="*/ 976267 h 1322177"/>
                <a:gd name="connsiteX3" fmla="*/ 2033605 w 3407361"/>
                <a:gd name="connsiteY3" fmla="*/ 974514 h 1322177"/>
                <a:gd name="connsiteX4" fmla="*/ 1995505 w 3407361"/>
                <a:gd name="connsiteY4" fmla="*/ 943558 h 1322177"/>
                <a:gd name="connsiteX5" fmla="*/ 1962167 w 3407361"/>
                <a:gd name="connsiteY5" fmla="*/ 914983 h 1322177"/>
                <a:gd name="connsiteX6" fmla="*/ 1921686 w 3407361"/>
                <a:gd name="connsiteY6" fmla="*/ 893552 h 1322177"/>
                <a:gd name="connsiteX7" fmla="*/ 1905017 w 3407361"/>
                <a:gd name="connsiteY7" fmla="*/ 888789 h 1322177"/>
                <a:gd name="connsiteX8" fmla="*/ 1905017 w 3407361"/>
                <a:gd name="connsiteY8" fmla="*/ 888789 h 1322177"/>
                <a:gd name="connsiteX9" fmla="*/ 1933592 w 3407361"/>
                <a:gd name="connsiteY9" fmla="*/ 881646 h 1322177"/>
                <a:gd name="connsiteX10" fmla="*/ 1952642 w 3407361"/>
                <a:gd name="connsiteY10" fmla="*/ 874502 h 1322177"/>
                <a:gd name="connsiteX11" fmla="*/ 1933592 w 3407361"/>
                <a:gd name="connsiteY11" fmla="*/ 864977 h 1322177"/>
                <a:gd name="connsiteX12" fmla="*/ 1900255 w 3407361"/>
                <a:gd name="connsiteY12" fmla="*/ 855452 h 1322177"/>
                <a:gd name="connsiteX13" fmla="*/ 1871680 w 3407361"/>
                <a:gd name="connsiteY13" fmla="*/ 841164 h 1322177"/>
                <a:gd name="connsiteX14" fmla="*/ 1840723 w 3407361"/>
                <a:gd name="connsiteY14" fmla="*/ 824496 h 1322177"/>
                <a:gd name="connsiteX15" fmla="*/ 1819292 w 3407361"/>
                <a:gd name="connsiteY15" fmla="*/ 810208 h 1322177"/>
                <a:gd name="connsiteX16" fmla="*/ 1814530 w 3407361"/>
                <a:gd name="connsiteY16" fmla="*/ 791158 h 1322177"/>
                <a:gd name="connsiteX17" fmla="*/ 1843105 w 3407361"/>
                <a:gd name="connsiteY17" fmla="*/ 800683 h 1322177"/>
                <a:gd name="connsiteX18" fmla="*/ 1843105 w 3407361"/>
                <a:gd name="connsiteY18" fmla="*/ 800683 h 1322177"/>
                <a:gd name="connsiteX19" fmla="*/ 1871680 w 3407361"/>
                <a:gd name="connsiteY19" fmla="*/ 803064 h 1322177"/>
                <a:gd name="connsiteX20" fmla="*/ 1916923 w 3407361"/>
                <a:gd name="connsiteY20" fmla="*/ 812589 h 1322177"/>
                <a:gd name="connsiteX21" fmla="*/ 1916923 w 3407361"/>
                <a:gd name="connsiteY21" fmla="*/ 812589 h 1322177"/>
                <a:gd name="connsiteX22" fmla="*/ 1897873 w 3407361"/>
                <a:gd name="connsiteY22" fmla="*/ 781633 h 1322177"/>
                <a:gd name="connsiteX23" fmla="*/ 1862155 w 3407361"/>
                <a:gd name="connsiteY23" fmla="*/ 788777 h 1322177"/>
                <a:gd name="connsiteX24" fmla="*/ 1838342 w 3407361"/>
                <a:gd name="connsiteY24" fmla="*/ 781633 h 1322177"/>
                <a:gd name="connsiteX25" fmla="*/ 1812148 w 3407361"/>
                <a:gd name="connsiteY25" fmla="*/ 779252 h 1322177"/>
                <a:gd name="connsiteX26" fmla="*/ 1785955 w 3407361"/>
                <a:gd name="connsiteY26" fmla="*/ 788777 h 1322177"/>
                <a:gd name="connsiteX27" fmla="*/ 1757380 w 3407361"/>
                <a:gd name="connsiteY27" fmla="*/ 795921 h 1322177"/>
                <a:gd name="connsiteX28" fmla="*/ 1728805 w 3407361"/>
                <a:gd name="connsiteY28" fmla="*/ 795921 h 1322177"/>
                <a:gd name="connsiteX29" fmla="*/ 1702611 w 3407361"/>
                <a:gd name="connsiteY29" fmla="*/ 781633 h 1322177"/>
                <a:gd name="connsiteX30" fmla="*/ 1678798 w 3407361"/>
                <a:gd name="connsiteY30" fmla="*/ 793539 h 1322177"/>
                <a:gd name="connsiteX31" fmla="*/ 1664511 w 3407361"/>
                <a:gd name="connsiteY31" fmla="*/ 788777 h 1322177"/>
                <a:gd name="connsiteX32" fmla="*/ 1628792 w 3407361"/>
                <a:gd name="connsiteY32" fmla="*/ 795921 h 1322177"/>
                <a:gd name="connsiteX33" fmla="*/ 1593073 w 3407361"/>
                <a:gd name="connsiteY33" fmla="*/ 795921 h 1322177"/>
                <a:gd name="connsiteX34" fmla="*/ 1569261 w 3407361"/>
                <a:gd name="connsiteY34" fmla="*/ 791158 h 1322177"/>
                <a:gd name="connsiteX35" fmla="*/ 1547830 w 3407361"/>
                <a:gd name="connsiteY35" fmla="*/ 776871 h 1322177"/>
                <a:gd name="connsiteX36" fmla="*/ 1547830 w 3407361"/>
                <a:gd name="connsiteY36" fmla="*/ 762583 h 1322177"/>
                <a:gd name="connsiteX37" fmla="*/ 1524017 w 3407361"/>
                <a:gd name="connsiteY37" fmla="*/ 798302 h 1322177"/>
                <a:gd name="connsiteX38" fmla="*/ 1528780 w 3407361"/>
                <a:gd name="connsiteY38" fmla="*/ 819733 h 1322177"/>
                <a:gd name="connsiteX39" fmla="*/ 1533542 w 3407361"/>
                <a:gd name="connsiteY39" fmla="*/ 836402 h 1322177"/>
                <a:gd name="connsiteX40" fmla="*/ 1578786 w 3407361"/>
                <a:gd name="connsiteY40" fmla="*/ 822114 h 1322177"/>
                <a:gd name="connsiteX41" fmla="*/ 1614505 w 3407361"/>
                <a:gd name="connsiteY41" fmla="*/ 819733 h 1322177"/>
                <a:gd name="connsiteX42" fmla="*/ 1654986 w 3407361"/>
                <a:gd name="connsiteY42" fmla="*/ 812589 h 1322177"/>
                <a:gd name="connsiteX43" fmla="*/ 1676417 w 3407361"/>
                <a:gd name="connsiteY43" fmla="*/ 812589 h 1322177"/>
                <a:gd name="connsiteX44" fmla="*/ 1702611 w 3407361"/>
                <a:gd name="connsiteY44" fmla="*/ 810208 h 1322177"/>
                <a:gd name="connsiteX45" fmla="*/ 1728805 w 3407361"/>
                <a:gd name="connsiteY45" fmla="*/ 826877 h 1322177"/>
                <a:gd name="connsiteX46" fmla="*/ 1750236 w 3407361"/>
                <a:gd name="connsiteY46" fmla="*/ 826877 h 1322177"/>
                <a:gd name="connsiteX47" fmla="*/ 1781192 w 3407361"/>
                <a:gd name="connsiteY47" fmla="*/ 836402 h 1322177"/>
                <a:gd name="connsiteX48" fmla="*/ 1795480 w 3407361"/>
                <a:gd name="connsiteY48" fmla="*/ 845927 h 1322177"/>
                <a:gd name="connsiteX49" fmla="*/ 1795480 w 3407361"/>
                <a:gd name="connsiteY49" fmla="*/ 864977 h 1322177"/>
                <a:gd name="connsiteX50" fmla="*/ 1724042 w 3407361"/>
                <a:gd name="connsiteY50" fmla="*/ 862596 h 1322177"/>
                <a:gd name="connsiteX51" fmla="*/ 1635936 w 3407361"/>
                <a:gd name="connsiteY51" fmla="*/ 872121 h 1322177"/>
                <a:gd name="connsiteX52" fmla="*/ 1550211 w 3407361"/>
                <a:gd name="connsiteY52" fmla="*/ 879264 h 1322177"/>
                <a:gd name="connsiteX53" fmla="*/ 1440673 w 3407361"/>
                <a:gd name="connsiteY53" fmla="*/ 903077 h 1322177"/>
                <a:gd name="connsiteX54" fmla="*/ 1340661 w 3407361"/>
                <a:gd name="connsiteY54" fmla="*/ 931652 h 1322177"/>
                <a:gd name="connsiteX55" fmla="*/ 1252555 w 3407361"/>
                <a:gd name="connsiteY55" fmla="*/ 974514 h 1322177"/>
                <a:gd name="connsiteX56" fmla="*/ 1193023 w 3407361"/>
                <a:gd name="connsiteY56" fmla="*/ 1007852 h 1322177"/>
                <a:gd name="connsiteX57" fmla="*/ 1114442 w 3407361"/>
                <a:gd name="connsiteY57" fmla="*/ 1034046 h 1322177"/>
                <a:gd name="connsiteX58" fmla="*/ 1026336 w 3407361"/>
                <a:gd name="connsiteY58" fmla="*/ 1065002 h 1322177"/>
                <a:gd name="connsiteX59" fmla="*/ 992998 w 3407361"/>
                <a:gd name="connsiteY59" fmla="*/ 1076908 h 1322177"/>
                <a:gd name="connsiteX60" fmla="*/ 971567 w 3407361"/>
                <a:gd name="connsiteY60" fmla="*/ 1069764 h 1322177"/>
                <a:gd name="connsiteX61" fmla="*/ 981092 w 3407361"/>
                <a:gd name="connsiteY61" fmla="*/ 1045952 h 1322177"/>
                <a:gd name="connsiteX62" fmla="*/ 995380 w 3407361"/>
                <a:gd name="connsiteY62" fmla="*/ 1029283 h 1322177"/>
                <a:gd name="connsiteX63" fmla="*/ 1007286 w 3407361"/>
                <a:gd name="connsiteY63" fmla="*/ 1010233 h 1322177"/>
                <a:gd name="connsiteX64" fmla="*/ 1007286 w 3407361"/>
                <a:gd name="connsiteY64" fmla="*/ 1010233 h 1322177"/>
                <a:gd name="connsiteX65" fmla="*/ 1038242 w 3407361"/>
                <a:gd name="connsiteY65" fmla="*/ 988802 h 1322177"/>
                <a:gd name="connsiteX66" fmla="*/ 1059673 w 3407361"/>
                <a:gd name="connsiteY66" fmla="*/ 995946 h 1322177"/>
                <a:gd name="connsiteX67" fmla="*/ 1069198 w 3407361"/>
                <a:gd name="connsiteY67" fmla="*/ 1024521 h 1322177"/>
                <a:gd name="connsiteX68" fmla="*/ 1085867 w 3407361"/>
                <a:gd name="connsiteY68" fmla="*/ 1022139 h 1322177"/>
                <a:gd name="connsiteX69" fmla="*/ 1083486 w 3407361"/>
                <a:gd name="connsiteY69" fmla="*/ 1003089 h 1322177"/>
                <a:gd name="connsiteX70" fmla="*/ 1083486 w 3407361"/>
                <a:gd name="connsiteY70" fmla="*/ 1003089 h 1322177"/>
                <a:gd name="connsiteX71" fmla="*/ 1093011 w 3407361"/>
                <a:gd name="connsiteY71" fmla="*/ 974514 h 1322177"/>
                <a:gd name="connsiteX72" fmla="*/ 1112061 w 3407361"/>
                <a:gd name="connsiteY72" fmla="*/ 964989 h 1322177"/>
                <a:gd name="connsiteX73" fmla="*/ 1090630 w 3407361"/>
                <a:gd name="connsiteY73" fmla="*/ 967371 h 1322177"/>
                <a:gd name="connsiteX74" fmla="*/ 1047767 w 3407361"/>
                <a:gd name="connsiteY74" fmla="*/ 976896 h 1322177"/>
                <a:gd name="connsiteX75" fmla="*/ 1026336 w 3407361"/>
                <a:gd name="connsiteY75" fmla="*/ 969752 h 1322177"/>
                <a:gd name="connsiteX76" fmla="*/ 997761 w 3407361"/>
                <a:gd name="connsiteY76" fmla="*/ 969752 h 1322177"/>
                <a:gd name="connsiteX77" fmla="*/ 988236 w 3407361"/>
                <a:gd name="connsiteY77" fmla="*/ 960227 h 1322177"/>
                <a:gd name="connsiteX78" fmla="*/ 1012048 w 3407361"/>
                <a:gd name="connsiteY78" fmla="*/ 948321 h 1322177"/>
                <a:gd name="connsiteX79" fmla="*/ 1062055 w 3407361"/>
                <a:gd name="connsiteY79" fmla="*/ 936414 h 1322177"/>
                <a:gd name="connsiteX80" fmla="*/ 1093011 w 3407361"/>
                <a:gd name="connsiteY80" fmla="*/ 929271 h 1322177"/>
                <a:gd name="connsiteX81" fmla="*/ 1116823 w 3407361"/>
                <a:gd name="connsiteY81" fmla="*/ 912602 h 1322177"/>
                <a:gd name="connsiteX82" fmla="*/ 1195405 w 3407361"/>
                <a:gd name="connsiteY82" fmla="*/ 895933 h 1322177"/>
                <a:gd name="connsiteX83" fmla="*/ 1214455 w 3407361"/>
                <a:gd name="connsiteY83" fmla="*/ 884027 h 1322177"/>
                <a:gd name="connsiteX84" fmla="*/ 1183498 w 3407361"/>
                <a:gd name="connsiteY84" fmla="*/ 879264 h 1322177"/>
                <a:gd name="connsiteX85" fmla="*/ 1114442 w 3407361"/>
                <a:gd name="connsiteY85" fmla="*/ 895933 h 1322177"/>
                <a:gd name="connsiteX86" fmla="*/ 1071580 w 3407361"/>
                <a:gd name="connsiteY86" fmla="*/ 907839 h 1322177"/>
                <a:gd name="connsiteX87" fmla="*/ 1047767 w 3407361"/>
                <a:gd name="connsiteY87" fmla="*/ 924508 h 1322177"/>
                <a:gd name="connsiteX88" fmla="*/ 1004905 w 3407361"/>
                <a:gd name="connsiteY88" fmla="*/ 931652 h 1322177"/>
                <a:gd name="connsiteX89" fmla="*/ 983473 w 3407361"/>
                <a:gd name="connsiteY89" fmla="*/ 926889 h 1322177"/>
                <a:gd name="connsiteX90" fmla="*/ 959661 w 3407361"/>
                <a:gd name="connsiteY90" fmla="*/ 931652 h 1322177"/>
                <a:gd name="connsiteX91" fmla="*/ 940611 w 3407361"/>
                <a:gd name="connsiteY91" fmla="*/ 917364 h 1322177"/>
                <a:gd name="connsiteX92" fmla="*/ 919180 w 3407361"/>
                <a:gd name="connsiteY92" fmla="*/ 910221 h 1322177"/>
                <a:gd name="connsiteX93" fmla="*/ 888223 w 3407361"/>
                <a:gd name="connsiteY93" fmla="*/ 910221 h 1322177"/>
                <a:gd name="connsiteX94" fmla="*/ 869173 w 3407361"/>
                <a:gd name="connsiteY94" fmla="*/ 917364 h 1322177"/>
                <a:gd name="connsiteX95" fmla="*/ 869173 w 3407361"/>
                <a:gd name="connsiteY95" fmla="*/ 898314 h 1322177"/>
                <a:gd name="connsiteX96" fmla="*/ 862030 w 3407361"/>
                <a:gd name="connsiteY96" fmla="*/ 872121 h 1322177"/>
                <a:gd name="connsiteX97" fmla="*/ 854886 w 3407361"/>
                <a:gd name="connsiteY97" fmla="*/ 841164 h 1322177"/>
                <a:gd name="connsiteX98" fmla="*/ 859648 w 3407361"/>
                <a:gd name="connsiteY98" fmla="*/ 812589 h 1322177"/>
                <a:gd name="connsiteX99" fmla="*/ 873936 w 3407361"/>
                <a:gd name="connsiteY99" fmla="*/ 791158 h 1322177"/>
                <a:gd name="connsiteX100" fmla="*/ 842980 w 3407361"/>
                <a:gd name="connsiteY100" fmla="*/ 817352 h 1322177"/>
                <a:gd name="connsiteX101" fmla="*/ 816786 w 3407361"/>
                <a:gd name="connsiteY101" fmla="*/ 817352 h 1322177"/>
                <a:gd name="connsiteX102" fmla="*/ 783448 w 3407361"/>
                <a:gd name="connsiteY102" fmla="*/ 819733 h 1322177"/>
                <a:gd name="connsiteX103" fmla="*/ 754873 w 3407361"/>
                <a:gd name="connsiteY103" fmla="*/ 812589 h 1322177"/>
                <a:gd name="connsiteX104" fmla="*/ 731061 w 3407361"/>
                <a:gd name="connsiteY104" fmla="*/ 791158 h 1322177"/>
                <a:gd name="connsiteX105" fmla="*/ 707248 w 3407361"/>
                <a:gd name="connsiteY105" fmla="*/ 784014 h 1322177"/>
                <a:gd name="connsiteX106" fmla="*/ 662005 w 3407361"/>
                <a:gd name="connsiteY106" fmla="*/ 791158 h 1322177"/>
                <a:gd name="connsiteX107" fmla="*/ 619142 w 3407361"/>
                <a:gd name="connsiteY107" fmla="*/ 798302 h 1322177"/>
                <a:gd name="connsiteX108" fmla="*/ 573898 w 3407361"/>
                <a:gd name="connsiteY108" fmla="*/ 805446 h 1322177"/>
                <a:gd name="connsiteX109" fmla="*/ 554848 w 3407361"/>
                <a:gd name="connsiteY109" fmla="*/ 793539 h 1322177"/>
                <a:gd name="connsiteX110" fmla="*/ 550086 w 3407361"/>
                <a:gd name="connsiteY110" fmla="*/ 776871 h 1322177"/>
                <a:gd name="connsiteX111" fmla="*/ 540561 w 3407361"/>
                <a:gd name="connsiteY111" fmla="*/ 753058 h 1322177"/>
                <a:gd name="connsiteX112" fmla="*/ 540561 w 3407361"/>
                <a:gd name="connsiteY112" fmla="*/ 753058 h 1322177"/>
                <a:gd name="connsiteX113" fmla="*/ 545323 w 3407361"/>
                <a:gd name="connsiteY113" fmla="*/ 805446 h 1322177"/>
                <a:gd name="connsiteX114" fmla="*/ 559611 w 3407361"/>
                <a:gd name="connsiteY114" fmla="*/ 822114 h 1322177"/>
                <a:gd name="connsiteX115" fmla="*/ 609617 w 3407361"/>
                <a:gd name="connsiteY115" fmla="*/ 826877 h 1322177"/>
                <a:gd name="connsiteX116" fmla="*/ 659623 w 3407361"/>
                <a:gd name="connsiteY116" fmla="*/ 814971 h 1322177"/>
                <a:gd name="connsiteX117" fmla="*/ 692961 w 3407361"/>
                <a:gd name="connsiteY117" fmla="*/ 810208 h 1322177"/>
                <a:gd name="connsiteX118" fmla="*/ 723917 w 3407361"/>
                <a:gd name="connsiteY118" fmla="*/ 817352 h 1322177"/>
                <a:gd name="connsiteX119" fmla="*/ 740586 w 3407361"/>
                <a:gd name="connsiteY119" fmla="*/ 843546 h 1322177"/>
                <a:gd name="connsiteX120" fmla="*/ 766780 w 3407361"/>
                <a:gd name="connsiteY120" fmla="*/ 843546 h 1322177"/>
                <a:gd name="connsiteX121" fmla="*/ 802498 w 3407361"/>
                <a:gd name="connsiteY121" fmla="*/ 838783 h 1322177"/>
                <a:gd name="connsiteX122" fmla="*/ 831073 w 3407361"/>
                <a:gd name="connsiteY122" fmla="*/ 848308 h 1322177"/>
                <a:gd name="connsiteX123" fmla="*/ 838217 w 3407361"/>
                <a:gd name="connsiteY123" fmla="*/ 893552 h 1322177"/>
                <a:gd name="connsiteX124" fmla="*/ 850123 w 3407361"/>
                <a:gd name="connsiteY124" fmla="*/ 931652 h 1322177"/>
                <a:gd name="connsiteX125" fmla="*/ 850123 w 3407361"/>
                <a:gd name="connsiteY125" fmla="*/ 948321 h 1322177"/>
                <a:gd name="connsiteX126" fmla="*/ 840598 w 3407361"/>
                <a:gd name="connsiteY126" fmla="*/ 964989 h 1322177"/>
                <a:gd name="connsiteX127" fmla="*/ 823930 w 3407361"/>
                <a:gd name="connsiteY127" fmla="*/ 974514 h 1322177"/>
                <a:gd name="connsiteX128" fmla="*/ 802498 w 3407361"/>
                <a:gd name="connsiteY128" fmla="*/ 979277 h 1322177"/>
                <a:gd name="connsiteX129" fmla="*/ 781067 w 3407361"/>
                <a:gd name="connsiteY129" fmla="*/ 979277 h 1322177"/>
                <a:gd name="connsiteX130" fmla="*/ 769161 w 3407361"/>
                <a:gd name="connsiteY130" fmla="*/ 988802 h 1322177"/>
                <a:gd name="connsiteX131" fmla="*/ 769161 w 3407361"/>
                <a:gd name="connsiteY131" fmla="*/ 988802 h 1322177"/>
                <a:gd name="connsiteX132" fmla="*/ 800117 w 3407361"/>
                <a:gd name="connsiteY132" fmla="*/ 991183 h 1322177"/>
                <a:gd name="connsiteX133" fmla="*/ 816786 w 3407361"/>
                <a:gd name="connsiteY133" fmla="*/ 1003089 h 1322177"/>
                <a:gd name="connsiteX134" fmla="*/ 838217 w 3407361"/>
                <a:gd name="connsiteY134" fmla="*/ 993564 h 1322177"/>
                <a:gd name="connsiteX135" fmla="*/ 838217 w 3407361"/>
                <a:gd name="connsiteY135" fmla="*/ 993564 h 1322177"/>
                <a:gd name="connsiteX136" fmla="*/ 864411 w 3407361"/>
                <a:gd name="connsiteY136" fmla="*/ 995946 h 1322177"/>
                <a:gd name="connsiteX137" fmla="*/ 881080 w 3407361"/>
                <a:gd name="connsiteY137" fmla="*/ 984039 h 1322177"/>
                <a:gd name="connsiteX138" fmla="*/ 909655 w 3407361"/>
                <a:gd name="connsiteY138" fmla="*/ 1022139 h 1322177"/>
                <a:gd name="connsiteX139" fmla="*/ 909655 w 3407361"/>
                <a:gd name="connsiteY139" fmla="*/ 1062621 h 1322177"/>
                <a:gd name="connsiteX140" fmla="*/ 902511 w 3407361"/>
                <a:gd name="connsiteY140" fmla="*/ 1084052 h 1322177"/>
                <a:gd name="connsiteX141" fmla="*/ 881080 w 3407361"/>
                <a:gd name="connsiteY141" fmla="*/ 1105483 h 1322177"/>
                <a:gd name="connsiteX142" fmla="*/ 842980 w 3407361"/>
                <a:gd name="connsiteY142" fmla="*/ 1119771 h 1322177"/>
                <a:gd name="connsiteX143" fmla="*/ 828692 w 3407361"/>
                <a:gd name="connsiteY143" fmla="*/ 1136439 h 1322177"/>
                <a:gd name="connsiteX144" fmla="*/ 812023 w 3407361"/>
                <a:gd name="connsiteY144" fmla="*/ 1157871 h 1322177"/>
                <a:gd name="connsiteX145" fmla="*/ 783448 w 3407361"/>
                <a:gd name="connsiteY145" fmla="*/ 1165014 h 1322177"/>
                <a:gd name="connsiteX146" fmla="*/ 766780 w 3407361"/>
                <a:gd name="connsiteY146" fmla="*/ 1172158 h 1322177"/>
                <a:gd name="connsiteX147" fmla="*/ 752492 w 3407361"/>
                <a:gd name="connsiteY147" fmla="*/ 1174539 h 1322177"/>
                <a:gd name="connsiteX148" fmla="*/ 745348 w 3407361"/>
                <a:gd name="connsiteY148" fmla="*/ 1160252 h 1322177"/>
                <a:gd name="connsiteX149" fmla="*/ 745348 w 3407361"/>
                <a:gd name="connsiteY149" fmla="*/ 1160252 h 1322177"/>
                <a:gd name="connsiteX150" fmla="*/ 735823 w 3407361"/>
                <a:gd name="connsiteY150" fmla="*/ 1186446 h 1322177"/>
                <a:gd name="connsiteX151" fmla="*/ 716773 w 3407361"/>
                <a:gd name="connsiteY151" fmla="*/ 1200733 h 1322177"/>
                <a:gd name="connsiteX152" fmla="*/ 700105 w 3407361"/>
                <a:gd name="connsiteY152" fmla="*/ 1207877 h 1322177"/>
                <a:gd name="connsiteX153" fmla="*/ 700105 w 3407361"/>
                <a:gd name="connsiteY153" fmla="*/ 1186446 h 1322177"/>
                <a:gd name="connsiteX154" fmla="*/ 688198 w 3407361"/>
                <a:gd name="connsiteY154" fmla="*/ 1165014 h 1322177"/>
                <a:gd name="connsiteX155" fmla="*/ 690580 w 3407361"/>
                <a:gd name="connsiteY155" fmla="*/ 1210258 h 1322177"/>
                <a:gd name="connsiteX156" fmla="*/ 678673 w 3407361"/>
                <a:gd name="connsiteY156" fmla="*/ 1226927 h 1322177"/>
                <a:gd name="connsiteX157" fmla="*/ 669148 w 3407361"/>
                <a:gd name="connsiteY157" fmla="*/ 1217402 h 1322177"/>
                <a:gd name="connsiteX158" fmla="*/ 647717 w 3407361"/>
                <a:gd name="connsiteY158" fmla="*/ 1210258 h 1322177"/>
                <a:gd name="connsiteX159" fmla="*/ 631048 w 3407361"/>
                <a:gd name="connsiteY159" fmla="*/ 1205496 h 1322177"/>
                <a:gd name="connsiteX160" fmla="*/ 614380 w 3407361"/>
                <a:gd name="connsiteY160" fmla="*/ 1234071 h 1322177"/>
                <a:gd name="connsiteX161" fmla="*/ 588186 w 3407361"/>
                <a:gd name="connsiteY161" fmla="*/ 1248358 h 1322177"/>
                <a:gd name="connsiteX162" fmla="*/ 566755 w 3407361"/>
                <a:gd name="connsiteY162" fmla="*/ 1274552 h 1322177"/>
                <a:gd name="connsiteX163" fmla="*/ 557230 w 3407361"/>
                <a:gd name="connsiteY163" fmla="*/ 1288840 h 1322177"/>
                <a:gd name="connsiteX164" fmla="*/ 545324 w 3407361"/>
                <a:gd name="connsiteY164" fmla="*/ 1307889 h 1322177"/>
                <a:gd name="connsiteX165" fmla="*/ 514367 w 3407361"/>
                <a:gd name="connsiteY165" fmla="*/ 1322177 h 1322177"/>
                <a:gd name="connsiteX166" fmla="*/ 488173 w 3407361"/>
                <a:gd name="connsiteY166" fmla="*/ 1310271 h 1322177"/>
                <a:gd name="connsiteX167" fmla="*/ 471505 w 3407361"/>
                <a:gd name="connsiteY167" fmla="*/ 1300746 h 1322177"/>
                <a:gd name="connsiteX168" fmla="*/ 452455 w 3407361"/>
                <a:gd name="connsiteY168" fmla="*/ 1295983 h 1322177"/>
                <a:gd name="connsiteX169" fmla="*/ 431023 w 3407361"/>
                <a:gd name="connsiteY169" fmla="*/ 1279314 h 1322177"/>
                <a:gd name="connsiteX170" fmla="*/ 431023 w 3407361"/>
                <a:gd name="connsiteY170" fmla="*/ 1279314 h 1322177"/>
                <a:gd name="connsiteX171" fmla="*/ 431023 w 3407361"/>
                <a:gd name="connsiteY171" fmla="*/ 1279314 h 1322177"/>
                <a:gd name="connsiteX172" fmla="*/ 397686 w 3407361"/>
                <a:gd name="connsiteY172" fmla="*/ 1241214 h 1322177"/>
                <a:gd name="connsiteX173" fmla="*/ 388161 w 3407361"/>
                <a:gd name="connsiteY173" fmla="*/ 1229308 h 1322177"/>
                <a:gd name="connsiteX174" fmla="*/ 378636 w 3407361"/>
                <a:gd name="connsiteY174" fmla="*/ 1231689 h 1322177"/>
                <a:gd name="connsiteX175" fmla="*/ 378636 w 3407361"/>
                <a:gd name="connsiteY175" fmla="*/ 1217402 h 1322177"/>
                <a:gd name="connsiteX176" fmla="*/ 373873 w 3407361"/>
                <a:gd name="connsiteY176" fmla="*/ 1203114 h 1322177"/>
                <a:gd name="connsiteX177" fmla="*/ 357205 w 3407361"/>
                <a:gd name="connsiteY177" fmla="*/ 1207877 h 1322177"/>
                <a:gd name="connsiteX178" fmla="*/ 350061 w 3407361"/>
                <a:gd name="connsiteY178" fmla="*/ 1186446 h 1322177"/>
                <a:gd name="connsiteX179" fmla="*/ 335773 w 3407361"/>
                <a:gd name="connsiteY179" fmla="*/ 1167396 h 1322177"/>
                <a:gd name="connsiteX180" fmla="*/ 350061 w 3407361"/>
                <a:gd name="connsiteY180" fmla="*/ 1155489 h 1322177"/>
                <a:gd name="connsiteX181" fmla="*/ 342917 w 3407361"/>
                <a:gd name="connsiteY181" fmla="*/ 1131677 h 1322177"/>
                <a:gd name="connsiteX182" fmla="*/ 326248 w 3407361"/>
                <a:gd name="connsiteY182" fmla="*/ 1119771 h 1322177"/>
                <a:gd name="connsiteX183" fmla="*/ 333392 w 3407361"/>
                <a:gd name="connsiteY183" fmla="*/ 1103102 h 1322177"/>
                <a:gd name="connsiteX184" fmla="*/ 345298 w 3407361"/>
                <a:gd name="connsiteY184" fmla="*/ 1105483 h 1322177"/>
                <a:gd name="connsiteX185" fmla="*/ 373873 w 3407361"/>
                <a:gd name="connsiteY185" fmla="*/ 1110246 h 1322177"/>
                <a:gd name="connsiteX186" fmla="*/ 371492 w 3407361"/>
                <a:gd name="connsiteY186" fmla="*/ 1086433 h 1322177"/>
                <a:gd name="connsiteX187" fmla="*/ 397686 w 3407361"/>
                <a:gd name="connsiteY187" fmla="*/ 1067383 h 1322177"/>
                <a:gd name="connsiteX188" fmla="*/ 402449 w 3407361"/>
                <a:gd name="connsiteY188" fmla="*/ 1010233 h 1322177"/>
                <a:gd name="connsiteX189" fmla="*/ 364348 w 3407361"/>
                <a:gd name="connsiteY189" fmla="*/ 969752 h 1322177"/>
                <a:gd name="connsiteX190" fmla="*/ 345298 w 3407361"/>
                <a:gd name="connsiteY190" fmla="*/ 934033 h 1322177"/>
                <a:gd name="connsiteX191" fmla="*/ 307198 w 3407361"/>
                <a:gd name="connsiteY191" fmla="*/ 900696 h 1322177"/>
                <a:gd name="connsiteX192" fmla="*/ 302436 w 3407361"/>
                <a:gd name="connsiteY192" fmla="*/ 834021 h 1322177"/>
                <a:gd name="connsiteX193" fmla="*/ 321486 w 3407361"/>
                <a:gd name="connsiteY193" fmla="*/ 805446 h 1322177"/>
                <a:gd name="connsiteX194" fmla="*/ 321486 w 3407361"/>
                <a:gd name="connsiteY194" fmla="*/ 805446 h 1322177"/>
                <a:gd name="connsiteX195" fmla="*/ 304817 w 3407361"/>
                <a:gd name="connsiteY195" fmla="*/ 769727 h 1322177"/>
                <a:gd name="connsiteX196" fmla="*/ 283386 w 3407361"/>
                <a:gd name="connsiteY196" fmla="*/ 755439 h 1322177"/>
                <a:gd name="connsiteX197" fmla="*/ 276242 w 3407361"/>
                <a:gd name="connsiteY197" fmla="*/ 738771 h 1322177"/>
                <a:gd name="connsiteX198" fmla="*/ 259573 w 3407361"/>
                <a:gd name="connsiteY198" fmla="*/ 717339 h 1322177"/>
                <a:gd name="connsiteX199" fmla="*/ 240523 w 3407361"/>
                <a:gd name="connsiteY199" fmla="*/ 693527 h 1322177"/>
                <a:gd name="connsiteX200" fmla="*/ 214330 w 3407361"/>
                <a:gd name="connsiteY200" fmla="*/ 684002 h 1322177"/>
                <a:gd name="connsiteX201" fmla="*/ 138130 w 3407361"/>
                <a:gd name="connsiteY201" fmla="*/ 605421 h 1322177"/>
                <a:gd name="connsiteX202" fmla="*/ 71455 w 3407361"/>
                <a:gd name="connsiteY202" fmla="*/ 493502 h 1322177"/>
                <a:gd name="connsiteX203" fmla="*/ 59548 w 3407361"/>
                <a:gd name="connsiteY203" fmla="*/ 436352 h 1322177"/>
                <a:gd name="connsiteX204" fmla="*/ 28592 w 3407361"/>
                <a:gd name="connsiteY204" fmla="*/ 386346 h 1322177"/>
                <a:gd name="connsiteX205" fmla="*/ 28592 w 3407361"/>
                <a:gd name="connsiteY205" fmla="*/ 355389 h 1322177"/>
                <a:gd name="connsiteX206" fmla="*/ 9542 w 3407361"/>
                <a:gd name="connsiteY206" fmla="*/ 305383 h 1322177"/>
                <a:gd name="connsiteX207" fmla="*/ 11923 w 3407361"/>
                <a:gd name="connsiteY207" fmla="*/ 272046 h 1322177"/>
                <a:gd name="connsiteX208" fmla="*/ 4780 w 3407361"/>
                <a:gd name="connsiteY208" fmla="*/ 229183 h 1322177"/>
                <a:gd name="connsiteX209" fmla="*/ 11922 w 3407361"/>
                <a:gd name="connsiteY209" fmla="*/ 202989 h 1322177"/>
                <a:gd name="connsiteX210" fmla="*/ 19066 w 3407361"/>
                <a:gd name="connsiteY210" fmla="*/ 167271 h 1322177"/>
                <a:gd name="connsiteX211" fmla="*/ 9541 w 3407361"/>
                <a:gd name="connsiteY211" fmla="*/ 112502 h 1322177"/>
                <a:gd name="connsiteX212" fmla="*/ 17 w 3407361"/>
                <a:gd name="connsiteY212" fmla="*/ 81546 h 1322177"/>
                <a:gd name="connsiteX213" fmla="*/ 26210 w 3407361"/>
                <a:gd name="connsiteY213" fmla="*/ 62496 h 1322177"/>
                <a:gd name="connsiteX214" fmla="*/ 21449 w 3407361"/>
                <a:gd name="connsiteY214" fmla="*/ 12489 h 1322177"/>
                <a:gd name="connsiteX215" fmla="*/ 3407361 w 3407361"/>
                <a:gd name="connsiteY215" fmla="*/ 0 h 1322177"/>
                <a:gd name="connsiteX216" fmla="*/ 3395185 w 3407361"/>
                <a:gd name="connsiteY216" fmla="*/ 850419 h 1322177"/>
                <a:gd name="connsiteX0" fmla="*/ 3395185 w 3407361"/>
                <a:gd name="connsiteY0" fmla="*/ 850419 h 1322177"/>
                <a:gd name="connsiteX1" fmla="*/ 2544628 w 3407361"/>
                <a:gd name="connsiteY1" fmla="*/ 907256 h 1322177"/>
                <a:gd name="connsiteX2" fmla="*/ 2346220 w 3407361"/>
                <a:gd name="connsiteY2" fmla="*/ 933135 h 1322177"/>
                <a:gd name="connsiteX3" fmla="*/ 2173692 w 3407361"/>
                <a:gd name="connsiteY3" fmla="*/ 976267 h 1322177"/>
                <a:gd name="connsiteX4" fmla="*/ 2033605 w 3407361"/>
                <a:gd name="connsiteY4" fmla="*/ 974514 h 1322177"/>
                <a:gd name="connsiteX5" fmla="*/ 1995505 w 3407361"/>
                <a:gd name="connsiteY5" fmla="*/ 943558 h 1322177"/>
                <a:gd name="connsiteX6" fmla="*/ 1962167 w 3407361"/>
                <a:gd name="connsiteY6" fmla="*/ 914983 h 1322177"/>
                <a:gd name="connsiteX7" fmla="*/ 1921686 w 3407361"/>
                <a:gd name="connsiteY7" fmla="*/ 893552 h 1322177"/>
                <a:gd name="connsiteX8" fmla="*/ 1905017 w 3407361"/>
                <a:gd name="connsiteY8" fmla="*/ 888789 h 1322177"/>
                <a:gd name="connsiteX9" fmla="*/ 1905017 w 3407361"/>
                <a:gd name="connsiteY9" fmla="*/ 888789 h 1322177"/>
                <a:gd name="connsiteX10" fmla="*/ 1933592 w 3407361"/>
                <a:gd name="connsiteY10" fmla="*/ 881646 h 1322177"/>
                <a:gd name="connsiteX11" fmla="*/ 1952642 w 3407361"/>
                <a:gd name="connsiteY11" fmla="*/ 874502 h 1322177"/>
                <a:gd name="connsiteX12" fmla="*/ 1933592 w 3407361"/>
                <a:gd name="connsiteY12" fmla="*/ 864977 h 1322177"/>
                <a:gd name="connsiteX13" fmla="*/ 1900255 w 3407361"/>
                <a:gd name="connsiteY13" fmla="*/ 855452 h 1322177"/>
                <a:gd name="connsiteX14" fmla="*/ 1871680 w 3407361"/>
                <a:gd name="connsiteY14" fmla="*/ 841164 h 1322177"/>
                <a:gd name="connsiteX15" fmla="*/ 1840723 w 3407361"/>
                <a:gd name="connsiteY15" fmla="*/ 824496 h 1322177"/>
                <a:gd name="connsiteX16" fmla="*/ 1819292 w 3407361"/>
                <a:gd name="connsiteY16" fmla="*/ 810208 h 1322177"/>
                <a:gd name="connsiteX17" fmla="*/ 1814530 w 3407361"/>
                <a:gd name="connsiteY17" fmla="*/ 791158 h 1322177"/>
                <a:gd name="connsiteX18" fmla="*/ 1843105 w 3407361"/>
                <a:gd name="connsiteY18" fmla="*/ 800683 h 1322177"/>
                <a:gd name="connsiteX19" fmla="*/ 1843105 w 3407361"/>
                <a:gd name="connsiteY19" fmla="*/ 800683 h 1322177"/>
                <a:gd name="connsiteX20" fmla="*/ 1871680 w 3407361"/>
                <a:gd name="connsiteY20" fmla="*/ 803064 h 1322177"/>
                <a:gd name="connsiteX21" fmla="*/ 1916923 w 3407361"/>
                <a:gd name="connsiteY21" fmla="*/ 812589 h 1322177"/>
                <a:gd name="connsiteX22" fmla="*/ 1916923 w 3407361"/>
                <a:gd name="connsiteY22" fmla="*/ 812589 h 1322177"/>
                <a:gd name="connsiteX23" fmla="*/ 1897873 w 3407361"/>
                <a:gd name="connsiteY23" fmla="*/ 781633 h 1322177"/>
                <a:gd name="connsiteX24" fmla="*/ 1862155 w 3407361"/>
                <a:gd name="connsiteY24" fmla="*/ 788777 h 1322177"/>
                <a:gd name="connsiteX25" fmla="*/ 1838342 w 3407361"/>
                <a:gd name="connsiteY25" fmla="*/ 781633 h 1322177"/>
                <a:gd name="connsiteX26" fmla="*/ 1812148 w 3407361"/>
                <a:gd name="connsiteY26" fmla="*/ 779252 h 1322177"/>
                <a:gd name="connsiteX27" fmla="*/ 1785955 w 3407361"/>
                <a:gd name="connsiteY27" fmla="*/ 788777 h 1322177"/>
                <a:gd name="connsiteX28" fmla="*/ 1757380 w 3407361"/>
                <a:gd name="connsiteY28" fmla="*/ 795921 h 1322177"/>
                <a:gd name="connsiteX29" fmla="*/ 1728805 w 3407361"/>
                <a:gd name="connsiteY29" fmla="*/ 795921 h 1322177"/>
                <a:gd name="connsiteX30" fmla="*/ 1702611 w 3407361"/>
                <a:gd name="connsiteY30" fmla="*/ 781633 h 1322177"/>
                <a:gd name="connsiteX31" fmla="*/ 1678798 w 3407361"/>
                <a:gd name="connsiteY31" fmla="*/ 793539 h 1322177"/>
                <a:gd name="connsiteX32" fmla="*/ 1664511 w 3407361"/>
                <a:gd name="connsiteY32" fmla="*/ 788777 h 1322177"/>
                <a:gd name="connsiteX33" fmla="*/ 1628792 w 3407361"/>
                <a:gd name="connsiteY33" fmla="*/ 795921 h 1322177"/>
                <a:gd name="connsiteX34" fmla="*/ 1593073 w 3407361"/>
                <a:gd name="connsiteY34" fmla="*/ 795921 h 1322177"/>
                <a:gd name="connsiteX35" fmla="*/ 1569261 w 3407361"/>
                <a:gd name="connsiteY35" fmla="*/ 791158 h 1322177"/>
                <a:gd name="connsiteX36" fmla="*/ 1547830 w 3407361"/>
                <a:gd name="connsiteY36" fmla="*/ 776871 h 1322177"/>
                <a:gd name="connsiteX37" fmla="*/ 1547830 w 3407361"/>
                <a:gd name="connsiteY37" fmla="*/ 762583 h 1322177"/>
                <a:gd name="connsiteX38" fmla="*/ 1524017 w 3407361"/>
                <a:gd name="connsiteY38" fmla="*/ 798302 h 1322177"/>
                <a:gd name="connsiteX39" fmla="*/ 1528780 w 3407361"/>
                <a:gd name="connsiteY39" fmla="*/ 819733 h 1322177"/>
                <a:gd name="connsiteX40" fmla="*/ 1533542 w 3407361"/>
                <a:gd name="connsiteY40" fmla="*/ 836402 h 1322177"/>
                <a:gd name="connsiteX41" fmla="*/ 1578786 w 3407361"/>
                <a:gd name="connsiteY41" fmla="*/ 822114 h 1322177"/>
                <a:gd name="connsiteX42" fmla="*/ 1614505 w 3407361"/>
                <a:gd name="connsiteY42" fmla="*/ 819733 h 1322177"/>
                <a:gd name="connsiteX43" fmla="*/ 1654986 w 3407361"/>
                <a:gd name="connsiteY43" fmla="*/ 812589 h 1322177"/>
                <a:gd name="connsiteX44" fmla="*/ 1676417 w 3407361"/>
                <a:gd name="connsiteY44" fmla="*/ 812589 h 1322177"/>
                <a:gd name="connsiteX45" fmla="*/ 1702611 w 3407361"/>
                <a:gd name="connsiteY45" fmla="*/ 810208 h 1322177"/>
                <a:gd name="connsiteX46" fmla="*/ 1728805 w 3407361"/>
                <a:gd name="connsiteY46" fmla="*/ 826877 h 1322177"/>
                <a:gd name="connsiteX47" fmla="*/ 1750236 w 3407361"/>
                <a:gd name="connsiteY47" fmla="*/ 826877 h 1322177"/>
                <a:gd name="connsiteX48" fmla="*/ 1781192 w 3407361"/>
                <a:gd name="connsiteY48" fmla="*/ 836402 h 1322177"/>
                <a:gd name="connsiteX49" fmla="*/ 1795480 w 3407361"/>
                <a:gd name="connsiteY49" fmla="*/ 845927 h 1322177"/>
                <a:gd name="connsiteX50" fmla="*/ 1795480 w 3407361"/>
                <a:gd name="connsiteY50" fmla="*/ 864977 h 1322177"/>
                <a:gd name="connsiteX51" fmla="*/ 1724042 w 3407361"/>
                <a:gd name="connsiteY51" fmla="*/ 862596 h 1322177"/>
                <a:gd name="connsiteX52" fmla="*/ 1635936 w 3407361"/>
                <a:gd name="connsiteY52" fmla="*/ 872121 h 1322177"/>
                <a:gd name="connsiteX53" fmla="*/ 1550211 w 3407361"/>
                <a:gd name="connsiteY53" fmla="*/ 879264 h 1322177"/>
                <a:gd name="connsiteX54" fmla="*/ 1440673 w 3407361"/>
                <a:gd name="connsiteY54" fmla="*/ 903077 h 1322177"/>
                <a:gd name="connsiteX55" fmla="*/ 1340661 w 3407361"/>
                <a:gd name="connsiteY55" fmla="*/ 931652 h 1322177"/>
                <a:gd name="connsiteX56" fmla="*/ 1252555 w 3407361"/>
                <a:gd name="connsiteY56" fmla="*/ 974514 h 1322177"/>
                <a:gd name="connsiteX57" fmla="*/ 1193023 w 3407361"/>
                <a:gd name="connsiteY57" fmla="*/ 1007852 h 1322177"/>
                <a:gd name="connsiteX58" fmla="*/ 1114442 w 3407361"/>
                <a:gd name="connsiteY58" fmla="*/ 1034046 h 1322177"/>
                <a:gd name="connsiteX59" fmla="*/ 1026336 w 3407361"/>
                <a:gd name="connsiteY59" fmla="*/ 1065002 h 1322177"/>
                <a:gd name="connsiteX60" fmla="*/ 992998 w 3407361"/>
                <a:gd name="connsiteY60" fmla="*/ 1076908 h 1322177"/>
                <a:gd name="connsiteX61" fmla="*/ 971567 w 3407361"/>
                <a:gd name="connsiteY61" fmla="*/ 1069764 h 1322177"/>
                <a:gd name="connsiteX62" fmla="*/ 981092 w 3407361"/>
                <a:gd name="connsiteY62" fmla="*/ 1045952 h 1322177"/>
                <a:gd name="connsiteX63" fmla="*/ 995380 w 3407361"/>
                <a:gd name="connsiteY63" fmla="*/ 1029283 h 1322177"/>
                <a:gd name="connsiteX64" fmla="*/ 1007286 w 3407361"/>
                <a:gd name="connsiteY64" fmla="*/ 1010233 h 1322177"/>
                <a:gd name="connsiteX65" fmla="*/ 1007286 w 3407361"/>
                <a:gd name="connsiteY65" fmla="*/ 1010233 h 1322177"/>
                <a:gd name="connsiteX66" fmla="*/ 1038242 w 3407361"/>
                <a:gd name="connsiteY66" fmla="*/ 988802 h 1322177"/>
                <a:gd name="connsiteX67" fmla="*/ 1059673 w 3407361"/>
                <a:gd name="connsiteY67" fmla="*/ 995946 h 1322177"/>
                <a:gd name="connsiteX68" fmla="*/ 1069198 w 3407361"/>
                <a:gd name="connsiteY68" fmla="*/ 1024521 h 1322177"/>
                <a:gd name="connsiteX69" fmla="*/ 1085867 w 3407361"/>
                <a:gd name="connsiteY69" fmla="*/ 1022139 h 1322177"/>
                <a:gd name="connsiteX70" fmla="*/ 1083486 w 3407361"/>
                <a:gd name="connsiteY70" fmla="*/ 1003089 h 1322177"/>
                <a:gd name="connsiteX71" fmla="*/ 1083486 w 3407361"/>
                <a:gd name="connsiteY71" fmla="*/ 1003089 h 1322177"/>
                <a:gd name="connsiteX72" fmla="*/ 1093011 w 3407361"/>
                <a:gd name="connsiteY72" fmla="*/ 974514 h 1322177"/>
                <a:gd name="connsiteX73" fmla="*/ 1112061 w 3407361"/>
                <a:gd name="connsiteY73" fmla="*/ 964989 h 1322177"/>
                <a:gd name="connsiteX74" fmla="*/ 1090630 w 3407361"/>
                <a:gd name="connsiteY74" fmla="*/ 967371 h 1322177"/>
                <a:gd name="connsiteX75" fmla="*/ 1047767 w 3407361"/>
                <a:gd name="connsiteY75" fmla="*/ 976896 h 1322177"/>
                <a:gd name="connsiteX76" fmla="*/ 1026336 w 3407361"/>
                <a:gd name="connsiteY76" fmla="*/ 969752 h 1322177"/>
                <a:gd name="connsiteX77" fmla="*/ 997761 w 3407361"/>
                <a:gd name="connsiteY77" fmla="*/ 969752 h 1322177"/>
                <a:gd name="connsiteX78" fmla="*/ 988236 w 3407361"/>
                <a:gd name="connsiteY78" fmla="*/ 960227 h 1322177"/>
                <a:gd name="connsiteX79" fmla="*/ 1012048 w 3407361"/>
                <a:gd name="connsiteY79" fmla="*/ 948321 h 1322177"/>
                <a:gd name="connsiteX80" fmla="*/ 1062055 w 3407361"/>
                <a:gd name="connsiteY80" fmla="*/ 936414 h 1322177"/>
                <a:gd name="connsiteX81" fmla="*/ 1093011 w 3407361"/>
                <a:gd name="connsiteY81" fmla="*/ 929271 h 1322177"/>
                <a:gd name="connsiteX82" fmla="*/ 1116823 w 3407361"/>
                <a:gd name="connsiteY82" fmla="*/ 912602 h 1322177"/>
                <a:gd name="connsiteX83" fmla="*/ 1195405 w 3407361"/>
                <a:gd name="connsiteY83" fmla="*/ 895933 h 1322177"/>
                <a:gd name="connsiteX84" fmla="*/ 1214455 w 3407361"/>
                <a:gd name="connsiteY84" fmla="*/ 884027 h 1322177"/>
                <a:gd name="connsiteX85" fmla="*/ 1183498 w 3407361"/>
                <a:gd name="connsiteY85" fmla="*/ 879264 h 1322177"/>
                <a:gd name="connsiteX86" fmla="*/ 1114442 w 3407361"/>
                <a:gd name="connsiteY86" fmla="*/ 895933 h 1322177"/>
                <a:gd name="connsiteX87" fmla="*/ 1071580 w 3407361"/>
                <a:gd name="connsiteY87" fmla="*/ 907839 h 1322177"/>
                <a:gd name="connsiteX88" fmla="*/ 1047767 w 3407361"/>
                <a:gd name="connsiteY88" fmla="*/ 924508 h 1322177"/>
                <a:gd name="connsiteX89" fmla="*/ 1004905 w 3407361"/>
                <a:gd name="connsiteY89" fmla="*/ 931652 h 1322177"/>
                <a:gd name="connsiteX90" fmla="*/ 983473 w 3407361"/>
                <a:gd name="connsiteY90" fmla="*/ 926889 h 1322177"/>
                <a:gd name="connsiteX91" fmla="*/ 959661 w 3407361"/>
                <a:gd name="connsiteY91" fmla="*/ 931652 h 1322177"/>
                <a:gd name="connsiteX92" fmla="*/ 940611 w 3407361"/>
                <a:gd name="connsiteY92" fmla="*/ 917364 h 1322177"/>
                <a:gd name="connsiteX93" fmla="*/ 919180 w 3407361"/>
                <a:gd name="connsiteY93" fmla="*/ 910221 h 1322177"/>
                <a:gd name="connsiteX94" fmla="*/ 888223 w 3407361"/>
                <a:gd name="connsiteY94" fmla="*/ 910221 h 1322177"/>
                <a:gd name="connsiteX95" fmla="*/ 869173 w 3407361"/>
                <a:gd name="connsiteY95" fmla="*/ 917364 h 1322177"/>
                <a:gd name="connsiteX96" fmla="*/ 869173 w 3407361"/>
                <a:gd name="connsiteY96" fmla="*/ 898314 h 1322177"/>
                <a:gd name="connsiteX97" fmla="*/ 862030 w 3407361"/>
                <a:gd name="connsiteY97" fmla="*/ 872121 h 1322177"/>
                <a:gd name="connsiteX98" fmla="*/ 854886 w 3407361"/>
                <a:gd name="connsiteY98" fmla="*/ 841164 h 1322177"/>
                <a:gd name="connsiteX99" fmla="*/ 859648 w 3407361"/>
                <a:gd name="connsiteY99" fmla="*/ 812589 h 1322177"/>
                <a:gd name="connsiteX100" fmla="*/ 873936 w 3407361"/>
                <a:gd name="connsiteY100" fmla="*/ 791158 h 1322177"/>
                <a:gd name="connsiteX101" fmla="*/ 842980 w 3407361"/>
                <a:gd name="connsiteY101" fmla="*/ 817352 h 1322177"/>
                <a:gd name="connsiteX102" fmla="*/ 816786 w 3407361"/>
                <a:gd name="connsiteY102" fmla="*/ 817352 h 1322177"/>
                <a:gd name="connsiteX103" fmla="*/ 783448 w 3407361"/>
                <a:gd name="connsiteY103" fmla="*/ 819733 h 1322177"/>
                <a:gd name="connsiteX104" fmla="*/ 754873 w 3407361"/>
                <a:gd name="connsiteY104" fmla="*/ 812589 h 1322177"/>
                <a:gd name="connsiteX105" fmla="*/ 731061 w 3407361"/>
                <a:gd name="connsiteY105" fmla="*/ 791158 h 1322177"/>
                <a:gd name="connsiteX106" fmla="*/ 707248 w 3407361"/>
                <a:gd name="connsiteY106" fmla="*/ 784014 h 1322177"/>
                <a:gd name="connsiteX107" fmla="*/ 662005 w 3407361"/>
                <a:gd name="connsiteY107" fmla="*/ 791158 h 1322177"/>
                <a:gd name="connsiteX108" fmla="*/ 619142 w 3407361"/>
                <a:gd name="connsiteY108" fmla="*/ 798302 h 1322177"/>
                <a:gd name="connsiteX109" fmla="*/ 573898 w 3407361"/>
                <a:gd name="connsiteY109" fmla="*/ 805446 h 1322177"/>
                <a:gd name="connsiteX110" fmla="*/ 554848 w 3407361"/>
                <a:gd name="connsiteY110" fmla="*/ 793539 h 1322177"/>
                <a:gd name="connsiteX111" fmla="*/ 550086 w 3407361"/>
                <a:gd name="connsiteY111" fmla="*/ 776871 h 1322177"/>
                <a:gd name="connsiteX112" fmla="*/ 540561 w 3407361"/>
                <a:gd name="connsiteY112" fmla="*/ 753058 h 1322177"/>
                <a:gd name="connsiteX113" fmla="*/ 540561 w 3407361"/>
                <a:gd name="connsiteY113" fmla="*/ 753058 h 1322177"/>
                <a:gd name="connsiteX114" fmla="*/ 545323 w 3407361"/>
                <a:gd name="connsiteY114" fmla="*/ 805446 h 1322177"/>
                <a:gd name="connsiteX115" fmla="*/ 559611 w 3407361"/>
                <a:gd name="connsiteY115" fmla="*/ 822114 h 1322177"/>
                <a:gd name="connsiteX116" fmla="*/ 609617 w 3407361"/>
                <a:gd name="connsiteY116" fmla="*/ 826877 h 1322177"/>
                <a:gd name="connsiteX117" fmla="*/ 659623 w 3407361"/>
                <a:gd name="connsiteY117" fmla="*/ 814971 h 1322177"/>
                <a:gd name="connsiteX118" fmla="*/ 692961 w 3407361"/>
                <a:gd name="connsiteY118" fmla="*/ 810208 h 1322177"/>
                <a:gd name="connsiteX119" fmla="*/ 723917 w 3407361"/>
                <a:gd name="connsiteY119" fmla="*/ 817352 h 1322177"/>
                <a:gd name="connsiteX120" fmla="*/ 740586 w 3407361"/>
                <a:gd name="connsiteY120" fmla="*/ 843546 h 1322177"/>
                <a:gd name="connsiteX121" fmla="*/ 766780 w 3407361"/>
                <a:gd name="connsiteY121" fmla="*/ 843546 h 1322177"/>
                <a:gd name="connsiteX122" fmla="*/ 802498 w 3407361"/>
                <a:gd name="connsiteY122" fmla="*/ 838783 h 1322177"/>
                <a:gd name="connsiteX123" fmla="*/ 831073 w 3407361"/>
                <a:gd name="connsiteY123" fmla="*/ 848308 h 1322177"/>
                <a:gd name="connsiteX124" fmla="*/ 838217 w 3407361"/>
                <a:gd name="connsiteY124" fmla="*/ 893552 h 1322177"/>
                <a:gd name="connsiteX125" fmla="*/ 850123 w 3407361"/>
                <a:gd name="connsiteY125" fmla="*/ 931652 h 1322177"/>
                <a:gd name="connsiteX126" fmla="*/ 850123 w 3407361"/>
                <a:gd name="connsiteY126" fmla="*/ 948321 h 1322177"/>
                <a:gd name="connsiteX127" fmla="*/ 840598 w 3407361"/>
                <a:gd name="connsiteY127" fmla="*/ 964989 h 1322177"/>
                <a:gd name="connsiteX128" fmla="*/ 823930 w 3407361"/>
                <a:gd name="connsiteY128" fmla="*/ 974514 h 1322177"/>
                <a:gd name="connsiteX129" fmla="*/ 802498 w 3407361"/>
                <a:gd name="connsiteY129" fmla="*/ 979277 h 1322177"/>
                <a:gd name="connsiteX130" fmla="*/ 781067 w 3407361"/>
                <a:gd name="connsiteY130" fmla="*/ 979277 h 1322177"/>
                <a:gd name="connsiteX131" fmla="*/ 769161 w 3407361"/>
                <a:gd name="connsiteY131" fmla="*/ 988802 h 1322177"/>
                <a:gd name="connsiteX132" fmla="*/ 769161 w 3407361"/>
                <a:gd name="connsiteY132" fmla="*/ 988802 h 1322177"/>
                <a:gd name="connsiteX133" fmla="*/ 800117 w 3407361"/>
                <a:gd name="connsiteY133" fmla="*/ 991183 h 1322177"/>
                <a:gd name="connsiteX134" fmla="*/ 816786 w 3407361"/>
                <a:gd name="connsiteY134" fmla="*/ 1003089 h 1322177"/>
                <a:gd name="connsiteX135" fmla="*/ 838217 w 3407361"/>
                <a:gd name="connsiteY135" fmla="*/ 993564 h 1322177"/>
                <a:gd name="connsiteX136" fmla="*/ 838217 w 3407361"/>
                <a:gd name="connsiteY136" fmla="*/ 993564 h 1322177"/>
                <a:gd name="connsiteX137" fmla="*/ 864411 w 3407361"/>
                <a:gd name="connsiteY137" fmla="*/ 995946 h 1322177"/>
                <a:gd name="connsiteX138" fmla="*/ 881080 w 3407361"/>
                <a:gd name="connsiteY138" fmla="*/ 984039 h 1322177"/>
                <a:gd name="connsiteX139" fmla="*/ 909655 w 3407361"/>
                <a:gd name="connsiteY139" fmla="*/ 1022139 h 1322177"/>
                <a:gd name="connsiteX140" fmla="*/ 909655 w 3407361"/>
                <a:gd name="connsiteY140" fmla="*/ 1062621 h 1322177"/>
                <a:gd name="connsiteX141" fmla="*/ 902511 w 3407361"/>
                <a:gd name="connsiteY141" fmla="*/ 1084052 h 1322177"/>
                <a:gd name="connsiteX142" fmla="*/ 881080 w 3407361"/>
                <a:gd name="connsiteY142" fmla="*/ 1105483 h 1322177"/>
                <a:gd name="connsiteX143" fmla="*/ 842980 w 3407361"/>
                <a:gd name="connsiteY143" fmla="*/ 1119771 h 1322177"/>
                <a:gd name="connsiteX144" fmla="*/ 828692 w 3407361"/>
                <a:gd name="connsiteY144" fmla="*/ 1136439 h 1322177"/>
                <a:gd name="connsiteX145" fmla="*/ 812023 w 3407361"/>
                <a:gd name="connsiteY145" fmla="*/ 1157871 h 1322177"/>
                <a:gd name="connsiteX146" fmla="*/ 783448 w 3407361"/>
                <a:gd name="connsiteY146" fmla="*/ 1165014 h 1322177"/>
                <a:gd name="connsiteX147" fmla="*/ 766780 w 3407361"/>
                <a:gd name="connsiteY147" fmla="*/ 1172158 h 1322177"/>
                <a:gd name="connsiteX148" fmla="*/ 752492 w 3407361"/>
                <a:gd name="connsiteY148" fmla="*/ 1174539 h 1322177"/>
                <a:gd name="connsiteX149" fmla="*/ 745348 w 3407361"/>
                <a:gd name="connsiteY149" fmla="*/ 1160252 h 1322177"/>
                <a:gd name="connsiteX150" fmla="*/ 745348 w 3407361"/>
                <a:gd name="connsiteY150" fmla="*/ 1160252 h 1322177"/>
                <a:gd name="connsiteX151" fmla="*/ 735823 w 3407361"/>
                <a:gd name="connsiteY151" fmla="*/ 1186446 h 1322177"/>
                <a:gd name="connsiteX152" fmla="*/ 716773 w 3407361"/>
                <a:gd name="connsiteY152" fmla="*/ 1200733 h 1322177"/>
                <a:gd name="connsiteX153" fmla="*/ 700105 w 3407361"/>
                <a:gd name="connsiteY153" fmla="*/ 1207877 h 1322177"/>
                <a:gd name="connsiteX154" fmla="*/ 700105 w 3407361"/>
                <a:gd name="connsiteY154" fmla="*/ 1186446 h 1322177"/>
                <a:gd name="connsiteX155" fmla="*/ 688198 w 3407361"/>
                <a:gd name="connsiteY155" fmla="*/ 1165014 h 1322177"/>
                <a:gd name="connsiteX156" fmla="*/ 690580 w 3407361"/>
                <a:gd name="connsiteY156" fmla="*/ 1210258 h 1322177"/>
                <a:gd name="connsiteX157" fmla="*/ 678673 w 3407361"/>
                <a:gd name="connsiteY157" fmla="*/ 1226927 h 1322177"/>
                <a:gd name="connsiteX158" fmla="*/ 669148 w 3407361"/>
                <a:gd name="connsiteY158" fmla="*/ 1217402 h 1322177"/>
                <a:gd name="connsiteX159" fmla="*/ 647717 w 3407361"/>
                <a:gd name="connsiteY159" fmla="*/ 1210258 h 1322177"/>
                <a:gd name="connsiteX160" fmla="*/ 631048 w 3407361"/>
                <a:gd name="connsiteY160" fmla="*/ 1205496 h 1322177"/>
                <a:gd name="connsiteX161" fmla="*/ 614380 w 3407361"/>
                <a:gd name="connsiteY161" fmla="*/ 1234071 h 1322177"/>
                <a:gd name="connsiteX162" fmla="*/ 588186 w 3407361"/>
                <a:gd name="connsiteY162" fmla="*/ 1248358 h 1322177"/>
                <a:gd name="connsiteX163" fmla="*/ 566755 w 3407361"/>
                <a:gd name="connsiteY163" fmla="*/ 1274552 h 1322177"/>
                <a:gd name="connsiteX164" fmla="*/ 557230 w 3407361"/>
                <a:gd name="connsiteY164" fmla="*/ 1288840 h 1322177"/>
                <a:gd name="connsiteX165" fmla="*/ 545324 w 3407361"/>
                <a:gd name="connsiteY165" fmla="*/ 1307889 h 1322177"/>
                <a:gd name="connsiteX166" fmla="*/ 514367 w 3407361"/>
                <a:gd name="connsiteY166" fmla="*/ 1322177 h 1322177"/>
                <a:gd name="connsiteX167" fmla="*/ 488173 w 3407361"/>
                <a:gd name="connsiteY167" fmla="*/ 1310271 h 1322177"/>
                <a:gd name="connsiteX168" fmla="*/ 471505 w 3407361"/>
                <a:gd name="connsiteY168" fmla="*/ 1300746 h 1322177"/>
                <a:gd name="connsiteX169" fmla="*/ 452455 w 3407361"/>
                <a:gd name="connsiteY169" fmla="*/ 1295983 h 1322177"/>
                <a:gd name="connsiteX170" fmla="*/ 431023 w 3407361"/>
                <a:gd name="connsiteY170" fmla="*/ 1279314 h 1322177"/>
                <a:gd name="connsiteX171" fmla="*/ 431023 w 3407361"/>
                <a:gd name="connsiteY171" fmla="*/ 1279314 h 1322177"/>
                <a:gd name="connsiteX172" fmla="*/ 431023 w 3407361"/>
                <a:gd name="connsiteY172" fmla="*/ 1279314 h 1322177"/>
                <a:gd name="connsiteX173" fmla="*/ 397686 w 3407361"/>
                <a:gd name="connsiteY173" fmla="*/ 1241214 h 1322177"/>
                <a:gd name="connsiteX174" fmla="*/ 388161 w 3407361"/>
                <a:gd name="connsiteY174" fmla="*/ 1229308 h 1322177"/>
                <a:gd name="connsiteX175" fmla="*/ 378636 w 3407361"/>
                <a:gd name="connsiteY175" fmla="*/ 1231689 h 1322177"/>
                <a:gd name="connsiteX176" fmla="*/ 378636 w 3407361"/>
                <a:gd name="connsiteY176" fmla="*/ 1217402 h 1322177"/>
                <a:gd name="connsiteX177" fmla="*/ 373873 w 3407361"/>
                <a:gd name="connsiteY177" fmla="*/ 1203114 h 1322177"/>
                <a:gd name="connsiteX178" fmla="*/ 357205 w 3407361"/>
                <a:gd name="connsiteY178" fmla="*/ 1207877 h 1322177"/>
                <a:gd name="connsiteX179" fmla="*/ 350061 w 3407361"/>
                <a:gd name="connsiteY179" fmla="*/ 1186446 h 1322177"/>
                <a:gd name="connsiteX180" fmla="*/ 335773 w 3407361"/>
                <a:gd name="connsiteY180" fmla="*/ 1167396 h 1322177"/>
                <a:gd name="connsiteX181" fmla="*/ 350061 w 3407361"/>
                <a:gd name="connsiteY181" fmla="*/ 1155489 h 1322177"/>
                <a:gd name="connsiteX182" fmla="*/ 342917 w 3407361"/>
                <a:gd name="connsiteY182" fmla="*/ 1131677 h 1322177"/>
                <a:gd name="connsiteX183" fmla="*/ 326248 w 3407361"/>
                <a:gd name="connsiteY183" fmla="*/ 1119771 h 1322177"/>
                <a:gd name="connsiteX184" fmla="*/ 333392 w 3407361"/>
                <a:gd name="connsiteY184" fmla="*/ 1103102 h 1322177"/>
                <a:gd name="connsiteX185" fmla="*/ 345298 w 3407361"/>
                <a:gd name="connsiteY185" fmla="*/ 1105483 h 1322177"/>
                <a:gd name="connsiteX186" fmla="*/ 373873 w 3407361"/>
                <a:gd name="connsiteY186" fmla="*/ 1110246 h 1322177"/>
                <a:gd name="connsiteX187" fmla="*/ 371492 w 3407361"/>
                <a:gd name="connsiteY187" fmla="*/ 1086433 h 1322177"/>
                <a:gd name="connsiteX188" fmla="*/ 397686 w 3407361"/>
                <a:gd name="connsiteY188" fmla="*/ 1067383 h 1322177"/>
                <a:gd name="connsiteX189" fmla="*/ 402449 w 3407361"/>
                <a:gd name="connsiteY189" fmla="*/ 1010233 h 1322177"/>
                <a:gd name="connsiteX190" fmla="*/ 364348 w 3407361"/>
                <a:gd name="connsiteY190" fmla="*/ 969752 h 1322177"/>
                <a:gd name="connsiteX191" fmla="*/ 345298 w 3407361"/>
                <a:gd name="connsiteY191" fmla="*/ 934033 h 1322177"/>
                <a:gd name="connsiteX192" fmla="*/ 307198 w 3407361"/>
                <a:gd name="connsiteY192" fmla="*/ 900696 h 1322177"/>
                <a:gd name="connsiteX193" fmla="*/ 302436 w 3407361"/>
                <a:gd name="connsiteY193" fmla="*/ 834021 h 1322177"/>
                <a:gd name="connsiteX194" fmla="*/ 321486 w 3407361"/>
                <a:gd name="connsiteY194" fmla="*/ 805446 h 1322177"/>
                <a:gd name="connsiteX195" fmla="*/ 321486 w 3407361"/>
                <a:gd name="connsiteY195" fmla="*/ 805446 h 1322177"/>
                <a:gd name="connsiteX196" fmla="*/ 304817 w 3407361"/>
                <a:gd name="connsiteY196" fmla="*/ 769727 h 1322177"/>
                <a:gd name="connsiteX197" fmla="*/ 283386 w 3407361"/>
                <a:gd name="connsiteY197" fmla="*/ 755439 h 1322177"/>
                <a:gd name="connsiteX198" fmla="*/ 276242 w 3407361"/>
                <a:gd name="connsiteY198" fmla="*/ 738771 h 1322177"/>
                <a:gd name="connsiteX199" fmla="*/ 259573 w 3407361"/>
                <a:gd name="connsiteY199" fmla="*/ 717339 h 1322177"/>
                <a:gd name="connsiteX200" fmla="*/ 240523 w 3407361"/>
                <a:gd name="connsiteY200" fmla="*/ 693527 h 1322177"/>
                <a:gd name="connsiteX201" fmla="*/ 214330 w 3407361"/>
                <a:gd name="connsiteY201" fmla="*/ 684002 h 1322177"/>
                <a:gd name="connsiteX202" fmla="*/ 138130 w 3407361"/>
                <a:gd name="connsiteY202" fmla="*/ 605421 h 1322177"/>
                <a:gd name="connsiteX203" fmla="*/ 71455 w 3407361"/>
                <a:gd name="connsiteY203" fmla="*/ 493502 h 1322177"/>
                <a:gd name="connsiteX204" fmla="*/ 59548 w 3407361"/>
                <a:gd name="connsiteY204" fmla="*/ 436352 h 1322177"/>
                <a:gd name="connsiteX205" fmla="*/ 28592 w 3407361"/>
                <a:gd name="connsiteY205" fmla="*/ 386346 h 1322177"/>
                <a:gd name="connsiteX206" fmla="*/ 28592 w 3407361"/>
                <a:gd name="connsiteY206" fmla="*/ 355389 h 1322177"/>
                <a:gd name="connsiteX207" fmla="*/ 9542 w 3407361"/>
                <a:gd name="connsiteY207" fmla="*/ 305383 h 1322177"/>
                <a:gd name="connsiteX208" fmla="*/ 11923 w 3407361"/>
                <a:gd name="connsiteY208" fmla="*/ 272046 h 1322177"/>
                <a:gd name="connsiteX209" fmla="*/ 4780 w 3407361"/>
                <a:gd name="connsiteY209" fmla="*/ 229183 h 1322177"/>
                <a:gd name="connsiteX210" fmla="*/ 11922 w 3407361"/>
                <a:gd name="connsiteY210" fmla="*/ 202989 h 1322177"/>
                <a:gd name="connsiteX211" fmla="*/ 19066 w 3407361"/>
                <a:gd name="connsiteY211" fmla="*/ 167271 h 1322177"/>
                <a:gd name="connsiteX212" fmla="*/ 9541 w 3407361"/>
                <a:gd name="connsiteY212" fmla="*/ 112502 h 1322177"/>
                <a:gd name="connsiteX213" fmla="*/ 17 w 3407361"/>
                <a:gd name="connsiteY213" fmla="*/ 81546 h 1322177"/>
                <a:gd name="connsiteX214" fmla="*/ 26210 w 3407361"/>
                <a:gd name="connsiteY214" fmla="*/ 62496 h 1322177"/>
                <a:gd name="connsiteX215" fmla="*/ 21449 w 3407361"/>
                <a:gd name="connsiteY215" fmla="*/ 12489 h 1322177"/>
                <a:gd name="connsiteX216" fmla="*/ 3407361 w 3407361"/>
                <a:gd name="connsiteY216" fmla="*/ 0 h 1322177"/>
                <a:gd name="connsiteX217" fmla="*/ 3395185 w 3407361"/>
                <a:gd name="connsiteY217" fmla="*/ 850419 h 1322177"/>
                <a:gd name="connsiteX0" fmla="*/ 3395185 w 3407361"/>
                <a:gd name="connsiteY0" fmla="*/ 850419 h 1322177"/>
                <a:gd name="connsiteX1" fmla="*/ 2846552 w 3407361"/>
                <a:gd name="connsiteY1" fmla="*/ 907256 h 1322177"/>
                <a:gd name="connsiteX2" fmla="*/ 2544628 w 3407361"/>
                <a:gd name="connsiteY2" fmla="*/ 907256 h 1322177"/>
                <a:gd name="connsiteX3" fmla="*/ 2346220 w 3407361"/>
                <a:gd name="connsiteY3" fmla="*/ 933135 h 1322177"/>
                <a:gd name="connsiteX4" fmla="*/ 2173692 w 3407361"/>
                <a:gd name="connsiteY4" fmla="*/ 976267 h 1322177"/>
                <a:gd name="connsiteX5" fmla="*/ 2033605 w 3407361"/>
                <a:gd name="connsiteY5" fmla="*/ 974514 h 1322177"/>
                <a:gd name="connsiteX6" fmla="*/ 1995505 w 3407361"/>
                <a:gd name="connsiteY6" fmla="*/ 943558 h 1322177"/>
                <a:gd name="connsiteX7" fmla="*/ 1962167 w 3407361"/>
                <a:gd name="connsiteY7" fmla="*/ 914983 h 1322177"/>
                <a:gd name="connsiteX8" fmla="*/ 1921686 w 3407361"/>
                <a:gd name="connsiteY8" fmla="*/ 893552 h 1322177"/>
                <a:gd name="connsiteX9" fmla="*/ 1905017 w 3407361"/>
                <a:gd name="connsiteY9" fmla="*/ 888789 h 1322177"/>
                <a:gd name="connsiteX10" fmla="*/ 1905017 w 3407361"/>
                <a:gd name="connsiteY10" fmla="*/ 888789 h 1322177"/>
                <a:gd name="connsiteX11" fmla="*/ 1933592 w 3407361"/>
                <a:gd name="connsiteY11" fmla="*/ 881646 h 1322177"/>
                <a:gd name="connsiteX12" fmla="*/ 1952642 w 3407361"/>
                <a:gd name="connsiteY12" fmla="*/ 874502 h 1322177"/>
                <a:gd name="connsiteX13" fmla="*/ 1933592 w 3407361"/>
                <a:gd name="connsiteY13" fmla="*/ 864977 h 1322177"/>
                <a:gd name="connsiteX14" fmla="*/ 1900255 w 3407361"/>
                <a:gd name="connsiteY14" fmla="*/ 855452 h 1322177"/>
                <a:gd name="connsiteX15" fmla="*/ 1871680 w 3407361"/>
                <a:gd name="connsiteY15" fmla="*/ 841164 h 1322177"/>
                <a:gd name="connsiteX16" fmla="*/ 1840723 w 3407361"/>
                <a:gd name="connsiteY16" fmla="*/ 824496 h 1322177"/>
                <a:gd name="connsiteX17" fmla="*/ 1819292 w 3407361"/>
                <a:gd name="connsiteY17" fmla="*/ 810208 h 1322177"/>
                <a:gd name="connsiteX18" fmla="*/ 1814530 w 3407361"/>
                <a:gd name="connsiteY18" fmla="*/ 791158 h 1322177"/>
                <a:gd name="connsiteX19" fmla="*/ 1843105 w 3407361"/>
                <a:gd name="connsiteY19" fmla="*/ 800683 h 1322177"/>
                <a:gd name="connsiteX20" fmla="*/ 1843105 w 3407361"/>
                <a:gd name="connsiteY20" fmla="*/ 800683 h 1322177"/>
                <a:gd name="connsiteX21" fmla="*/ 1871680 w 3407361"/>
                <a:gd name="connsiteY21" fmla="*/ 803064 h 1322177"/>
                <a:gd name="connsiteX22" fmla="*/ 1916923 w 3407361"/>
                <a:gd name="connsiteY22" fmla="*/ 812589 h 1322177"/>
                <a:gd name="connsiteX23" fmla="*/ 1916923 w 3407361"/>
                <a:gd name="connsiteY23" fmla="*/ 812589 h 1322177"/>
                <a:gd name="connsiteX24" fmla="*/ 1897873 w 3407361"/>
                <a:gd name="connsiteY24" fmla="*/ 781633 h 1322177"/>
                <a:gd name="connsiteX25" fmla="*/ 1862155 w 3407361"/>
                <a:gd name="connsiteY25" fmla="*/ 788777 h 1322177"/>
                <a:gd name="connsiteX26" fmla="*/ 1838342 w 3407361"/>
                <a:gd name="connsiteY26" fmla="*/ 781633 h 1322177"/>
                <a:gd name="connsiteX27" fmla="*/ 1812148 w 3407361"/>
                <a:gd name="connsiteY27" fmla="*/ 779252 h 1322177"/>
                <a:gd name="connsiteX28" fmla="*/ 1785955 w 3407361"/>
                <a:gd name="connsiteY28" fmla="*/ 788777 h 1322177"/>
                <a:gd name="connsiteX29" fmla="*/ 1757380 w 3407361"/>
                <a:gd name="connsiteY29" fmla="*/ 795921 h 1322177"/>
                <a:gd name="connsiteX30" fmla="*/ 1728805 w 3407361"/>
                <a:gd name="connsiteY30" fmla="*/ 795921 h 1322177"/>
                <a:gd name="connsiteX31" fmla="*/ 1702611 w 3407361"/>
                <a:gd name="connsiteY31" fmla="*/ 781633 h 1322177"/>
                <a:gd name="connsiteX32" fmla="*/ 1678798 w 3407361"/>
                <a:gd name="connsiteY32" fmla="*/ 793539 h 1322177"/>
                <a:gd name="connsiteX33" fmla="*/ 1664511 w 3407361"/>
                <a:gd name="connsiteY33" fmla="*/ 788777 h 1322177"/>
                <a:gd name="connsiteX34" fmla="*/ 1628792 w 3407361"/>
                <a:gd name="connsiteY34" fmla="*/ 795921 h 1322177"/>
                <a:gd name="connsiteX35" fmla="*/ 1593073 w 3407361"/>
                <a:gd name="connsiteY35" fmla="*/ 795921 h 1322177"/>
                <a:gd name="connsiteX36" fmla="*/ 1569261 w 3407361"/>
                <a:gd name="connsiteY36" fmla="*/ 791158 h 1322177"/>
                <a:gd name="connsiteX37" fmla="*/ 1547830 w 3407361"/>
                <a:gd name="connsiteY37" fmla="*/ 776871 h 1322177"/>
                <a:gd name="connsiteX38" fmla="*/ 1547830 w 3407361"/>
                <a:gd name="connsiteY38" fmla="*/ 762583 h 1322177"/>
                <a:gd name="connsiteX39" fmla="*/ 1524017 w 3407361"/>
                <a:gd name="connsiteY39" fmla="*/ 798302 h 1322177"/>
                <a:gd name="connsiteX40" fmla="*/ 1528780 w 3407361"/>
                <a:gd name="connsiteY40" fmla="*/ 819733 h 1322177"/>
                <a:gd name="connsiteX41" fmla="*/ 1533542 w 3407361"/>
                <a:gd name="connsiteY41" fmla="*/ 836402 h 1322177"/>
                <a:gd name="connsiteX42" fmla="*/ 1578786 w 3407361"/>
                <a:gd name="connsiteY42" fmla="*/ 822114 h 1322177"/>
                <a:gd name="connsiteX43" fmla="*/ 1614505 w 3407361"/>
                <a:gd name="connsiteY43" fmla="*/ 819733 h 1322177"/>
                <a:gd name="connsiteX44" fmla="*/ 1654986 w 3407361"/>
                <a:gd name="connsiteY44" fmla="*/ 812589 h 1322177"/>
                <a:gd name="connsiteX45" fmla="*/ 1676417 w 3407361"/>
                <a:gd name="connsiteY45" fmla="*/ 812589 h 1322177"/>
                <a:gd name="connsiteX46" fmla="*/ 1702611 w 3407361"/>
                <a:gd name="connsiteY46" fmla="*/ 810208 h 1322177"/>
                <a:gd name="connsiteX47" fmla="*/ 1728805 w 3407361"/>
                <a:gd name="connsiteY47" fmla="*/ 826877 h 1322177"/>
                <a:gd name="connsiteX48" fmla="*/ 1750236 w 3407361"/>
                <a:gd name="connsiteY48" fmla="*/ 826877 h 1322177"/>
                <a:gd name="connsiteX49" fmla="*/ 1781192 w 3407361"/>
                <a:gd name="connsiteY49" fmla="*/ 836402 h 1322177"/>
                <a:gd name="connsiteX50" fmla="*/ 1795480 w 3407361"/>
                <a:gd name="connsiteY50" fmla="*/ 845927 h 1322177"/>
                <a:gd name="connsiteX51" fmla="*/ 1795480 w 3407361"/>
                <a:gd name="connsiteY51" fmla="*/ 864977 h 1322177"/>
                <a:gd name="connsiteX52" fmla="*/ 1724042 w 3407361"/>
                <a:gd name="connsiteY52" fmla="*/ 862596 h 1322177"/>
                <a:gd name="connsiteX53" fmla="*/ 1635936 w 3407361"/>
                <a:gd name="connsiteY53" fmla="*/ 872121 h 1322177"/>
                <a:gd name="connsiteX54" fmla="*/ 1550211 w 3407361"/>
                <a:gd name="connsiteY54" fmla="*/ 879264 h 1322177"/>
                <a:gd name="connsiteX55" fmla="*/ 1440673 w 3407361"/>
                <a:gd name="connsiteY55" fmla="*/ 903077 h 1322177"/>
                <a:gd name="connsiteX56" fmla="*/ 1340661 w 3407361"/>
                <a:gd name="connsiteY56" fmla="*/ 931652 h 1322177"/>
                <a:gd name="connsiteX57" fmla="*/ 1252555 w 3407361"/>
                <a:gd name="connsiteY57" fmla="*/ 974514 h 1322177"/>
                <a:gd name="connsiteX58" fmla="*/ 1193023 w 3407361"/>
                <a:gd name="connsiteY58" fmla="*/ 1007852 h 1322177"/>
                <a:gd name="connsiteX59" fmla="*/ 1114442 w 3407361"/>
                <a:gd name="connsiteY59" fmla="*/ 1034046 h 1322177"/>
                <a:gd name="connsiteX60" fmla="*/ 1026336 w 3407361"/>
                <a:gd name="connsiteY60" fmla="*/ 1065002 h 1322177"/>
                <a:gd name="connsiteX61" fmla="*/ 992998 w 3407361"/>
                <a:gd name="connsiteY61" fmla="*/ 1076908 h 1322177"/>
                <a:gd name="connsiteX62" fmla="*/ 971567 w 3407361"/>
                <a:gd name="connsiteY62" fmla="*/ 1069764 h 1322177"/>
                <a:gd name="connsiteX63" fmla="*/ 981092 w 3407361"/>
                <a:gd name="connsiteY63" fmla="*/ 1045952 h 1322177"/>
                <a:gd name="connsiteX64" fmla="*/ 995380 w 3407361"/>
                <a:gd name="connsiteY64" fmla="*/ 1029283 h 1322177"/>
                <a:gd name="connsiteX65" fmla="*/ 1007286 w 3407361"/>
                <a:gd name="connsiteY65" fmla="*/ 1010233 h 1322177"/>
                <a:gd name="connsiteX66" fmla="*/ 1007286 w 3407361"/>
                <a:gd name="connsiteY66" fmla="*/ 1010233 h 1322177"/>
                <a:gd name="connsiteX67" fmla="*/ 1038242 w 3407361"/>
                <a:gd name="connsiteY67" fmla="*/ 988802 h 1322177"/>
                <a:gd name="connsiteX68" fmla="*/ 1059673 w 3407361"/>
                <a:gd name="connsiteY68" fmla="*/ 995946 h 1322177"/>
                <a:gd name="connsiteX69" fmla="*/ 1069198 w 3407361"/>
                <a:gd name="connsiteY69" fmla="*/ 1024521 h 1322177"/>
                <a:gd name="connsiteX70" fmla="*/ 1085867 w 3407361"/>
                <a:gd name="connsiteY70" fmla="*/ 1022139 h 1322177"/>
                <a:gd name="connsiteX71" fmla="*/ 1083486 w 3407361"/>
                <a:gd name="connsiteY71" fmla="*/ 1003089 h 1322177"/>
                <a:gd name="connsiteX72" fmla="*/ 1083486 w 3407361"/>
                <a:gd name="connsiteY72" fmla="*/ 1003089 h 1322177"/>
                <a:gd name="connsiteX73" fmla="*/ 1093011 w 3407361"/>
                <a:gd name="connsiteY73" fmla="*/ 974514 h 1322177"/>
                <a:gd name="connsiteX74" fmla="*/ 1112061 w 3407361"/>
                <a:gd name="connsiteY74" fmla="*/ 964989 h 1322177"/>
                <a:gd name="connsiteX75" fmla="*/ 1090630 w 3407361"/>
                <a:gd name="connsiteY75" fmla="*/ 967371 h 1322177"/>
                <a:gd name="connsiteX76" fmla="*/ 1047767 w 3407361"/>
                <a:gd name="connsiteY76" fmla="*/ 976896 h 1322177"/>
                <a:gd name="connsiteX77" fmla="*/ 1026336 w 3407361"/>
                <a:gd name="connsiteY77" fmla="*/ 969752 h 1322177"/>
                <a:gd name="connsiteX78" fmla="*/ 997761 w 3407361"/>
                <a:gd name="connsiteY78" fmla="*/ 969752 h 1322177"/>
                <a:gd name="connsiteX79" fmla="*/ 988236 w 3407361"/>
                <a:gd name="connsiteY79" fmla="*/ 960227 h 1322177"/>
                <a:gd name="connsiteX80" fmla="*/ 1012048 w 3407361"/>
                <a:gd name="connsiteY80" fmla="*/ 948321 h 1322177"/>
                <a:gd name="connsiteX81" fmla="*/ 1062055 w 3407361"/>
                <a:gd name="connsiteY81" fmla="*/ 936414 h 1322177"/>
                <a:gd name="connsiteX82" fmla="*/ 1093011 w 3407361"/>
                <a:gd name="connsiteY82" fmla="*/ 929271 h 1322177"/>
                <a:gd name="connsiteX83" fmla="*/ 1116823 w 3407361"/>
                <a:gd name="connsiteY83" fmla="*/ 912602 h 1322177"/>
                <a:gd name="connsiteX84" fmla="*/ 1195405 w 3407361"/>
                <a:gd name="connsiteY84" fmla="*/ 895933 h 1322177"/>
                <a:gd name="connsiteX85" fmla="*/ 1214455 w 3407361"/>
                <a:gd name="connsiteY85" fmla="*/ 884027 h 1322177"/>
                <a:gd name="connsiteX86" fmla="*/ 1183498 w 3407361"/>
                <a:gd name="connsiteY86" fmla="*/ 879264 h 1322177"/>
                <a:gd name="connsiteX87" fmla="*/ 1114442 w 3407361"/>
                <a:gd name="connsiteY87" fmla="*/ 895933 h 1322177"/>
                <a:gd name="connsiteX88" fmla="*/ 1071580 w 3407361"/>
                <a:gd name="connsiteY88" fmla="*/ 907839 h 1322177"/>
                <a:gd name="connsiteX89" fmla="*/ 1047767 w 3407361"/>
                <a:gd name="connsiteY89" fmla="*/ 924508 h 1322177"/>
                <a:gd name="connsiteX90" fmla="*/ 1004905 w 3407361"/>
                <a:gd name="connsiteY90" fmla="*/ 931652 h 1322177"/>
                <a:gd name="connsiteX91" fmla="*/ 983473 w 3407361"/>
                <a:gd name="connsiteY91" fmla="*/ 926889 h 1322177"/>
                <a:gd name="connsiteX92" fmla="*/ 959661 w 3407361"/>
                <a:gd name="connsiteY92" fmla="*/ 931652 h 1322177"/>
                <a:gd name="connsiteX93" fmla="*/ 940611 w 3407361"/>
                <a:gd name="connsiteY93" fmla="*/ 917364 h 1322177"/>
                <a:gd name="connsiteX94" fmla="*/ 919180 w 3407361"/>
                <a:gd name="connsiteY94" fmla="*/ 910221 h 1322177"/>
                <a:gd name="connsiteX95" fmla="*/ 888223 w 3407361"/>
                <a:gd name="connsiteY95" fmla="*/ 910221 h 1322177"/>
                <a:gd name="connsiteX96" fmla="*/ 869173 w 3407361"/>
                <a:gd name="connsiteY96" fmla="*/ 917364 h 1322177"/>
                <a:gd name="connsiteX97" fmla="*/ 869173 w 3407361"/>
                <a:gd name="connsiteY97" fmla="*/ 898314 h 1322177"/>
                <a:gd name="connsiteX98" fmla="*/ 862030 w 3407361"/>
                <a:gd name="connsiteY98" fmla="*/ 872121 h 1322177"/>
                <a:gd name="connsiteX99" fmla="*/ 854886 w 3407361"/>
                <a:gd name="connsiteY99" fmla="*/ 841164 h 1322177"/>
                <a:gd name="connsiteX100" fmla="*/ 859648 w 3407361"/>
                <a:gd name="connsiteY100" fmla="*/ 812589 h 1322177"/>
                <a:gd name="connsiteX101" fmla="*/ 873936 w 3407361"/>
                <a:gd name="connsiteY101" fmla="*/ 791158 h 1322177"/>
                <a:gd name="connsiteX102" fmla="*/ 842980 w 3407361"/>
                <a:gd name="connsiteY102" fmla="*/ 817352 h 1322177"/>
                <a:gd name="connsiteX103" fmla="*/ 816786 w 3407361"/>
                <a:gd name="connsiteY103" fmla="*/ 817352 h 1322177"/>
                <a:gd name="connsiteX104" fmla="*/ 783448 w 3407361"/>
                <a:gd name="connsiteY104" fmla="*/ 819733 h 1322177"/>
                <a:gd name="connsiteX105" fmla="*/ 754873 w 3407361"/>
                <a:gd name="connsiteY105" fmla="*/ 812589 h 1322177"/>
                <a:gd name="connsiteX106" fmla="*/ 731061 w 3407361"/>
                <a:gd name="connsiteY106" fmla="*/ 791158 h 1322177"/>
                <a:gd name="connsiteX107" fmla="*/ 707248 w 3407361"/>
                <a:gd name="connsiteY107" fmla="*/ 784014 h 1322177"/>
                <a:gd name="connsiteX108" fmla="*/ 662005 w 3407361"/>
                <a:gd name="connsiteY108" fmla="*/ 791158 h 1322177"/>
                <a:gd name="connsiteX109" fmla="*/ 619142 w 3407361"/>
                <a:gd name="connsiteY109" fmla="*/ 798302 h 1322177"/>
                <a:gd name="connsiteX110" fmla="*/ 573898 w 3407361"/>
                <a:gd name="connsiteY110" fmla="*/ 805446 h 1322177"/>
                <a:gd name="connsiteX111" fmla="*/ 554848 w 3407361"/>
                <a:gd name="connsiteY111" fmla="*/ 793539 h 1322177"/>
                <a:gd name="connsiteX112" fmla="*/ 550086 w 3407361"/>
                <a:gd name="connsiteY112" fmla="*/ 776871 h 1322177"/>
                <a:gd name="connsiteX113" fmla="*/ 540561 w 3407361"/>
                <a:gd name="connsiteY113" fmla="*/ 753058 h 1322177"/>
                <a:gd name="connsiteX114" fmla="*/ 540561 w 3407361"/>
                <a:gd name="connsiteY114" fmla="*/ 753058 h 1322177"/>
                <a:gd name="connsiteX115" fmla="*/ 545323 w 3407361"/>
                <a:gd name="connsiteY115" fmla="*/ 805446 h 1322177"/>
                <a:gd name="connsiteX116" fmla="*/ 559611 w 3407361"/>
                <a:gd name="connsiteY116" fmla="*/ 822114 h 1322177"/>
                <a:gd name="connsiteX117" fmla="*/ 609617 w 3407361"/>
                <a:gd name="connsiteY117" fmla="*/ 826877 h 1322177"/>
                <a:gd name="connsiteX118" fmla="*/ 659623 w 3407361"/>
                <a:gd name="connsiteY118" fmla="*/ 814971 h 1322177"/>
                <a:gd name="connsiteX119" fmla="*/ 692961 w 3407361"/>
                <a:gd name="connsiteY119" fmla="*/ 810208 h 1322177"/>
                <a:gd name="connsiteX120" fmla="*/ 723917 w 3407361"/>
                <a:gd name="connsiteY120" fmla="*/ 817352 h 1322177"/>
                <a:gd name="connsiteX121" fmla="*/ 740586 w 3407361"/>
                <a:gd name="connsiteY121" fmla="*/ 843546 h 1322177"/>
                <a:gd name="connsiteX122" fmla="*/ 766780 w 3407361"/>
                <a:gd name="connsiteY122" fmla="*/ 843546 h 1322177"/>
                <a:gd name="connsiteX123" fmla="*/ 802498 w 3407361"/>
                <a:gd name="connsiteY123" fmla="*/ 838783 h 1322177"/>
                <a:gd name="connsiteX124" fmla="*/ 831073 w 3407361"/>
                <a:gd name="connsiteY124" fmla="*/ 848308 h 1322177"/>
                <a:gd name="connsiteX125" fmla="*/ 838217 w 3407361"/>
                <a:gd name="connsiteY125" fmla="*/ 893552 h 1322177"/>
                <a:gd name="connsiteX126" fmla="*/ 850123 w 3407361"/>
                <a:gd name="connsiteY126" fmla="*/ 931652 h 1322177"/>
                <a:gd name="connsiteX127" fmla="*/ 850123 w 3407361"/>
                <a:gd name="connsiteY127" fmla="*/ 948321 h 1322177"/>
                <a:gd name="connsiteX128" fmla="*/ 840598 w 3407361"/>
                <a:gd name="connsiteY128" fmla="*/ 964989 h 1322177"/>
                <a:gd name="connsiteX129" fmla="*/ 823930 w 3407361"/>
                <a:gd name="connsiteY129" fmla="*/ 974514 h 1322177"/>
                <a:gd name="connsiteX130" fmla="*/ 802498 w 3407361"/>
                <a:gd name="connsiteY130" fmla="*/ 979277 h 1322177"/>
                <a:gd name="connsiteX131" fmla="*/ 781067 w 3407361"/>
                <a:gd name="connsiteY131" fmla="*/ 979277 h 1322177"/>
                <a:gd name="connsiteX132" fmla="*/ 769161 w 3407361"/>
                <a:gd name="connsiteY132" fmla="*/ 988802 h 1322177"/>
                <a:gd name="connsiteX133" fmla="*/ 769161 w 3407361"/>
                <a:gd name="connsiteY133" fmla="*/ 988802 h 1322177"/>
                <a:gd name="connsiteX134" fmla="*/ 800117 w 3407361"/>
                <a:gd name="connsiteY134" fmla="*/ 991183 h 1322177"/>
                <a:gd name="connsiteX135" fmla="*/ 816786 w 3407361"/>
                <a:gd name="connsiteY135" fmla="*/ 1003089 h 1322177"/>
                <a:gd name="connsiteX136" fmla="*/ 838217 w 3407361"/>
                <a:gd name="connsiteY136" fmla="*/ 993564 h 1322177"/>
                <a:gd name="connsiteX137" fmla="*/ 838217 w 3407361"/>
                <a:gd name="connsiteY137" fmla="*/ 993564 h 1322177"/>
                <a:gd name="connsiteX138" fmla="*/ 864411 w 3407361"/>
                <a:gd name="connsiteY138" fmla="*/ 995946 h 1322177"/>
                <a:gd name="connsiteX139" fmla="*/ 881080 w 3407361"/>
                <a:gd name="connsiteY139" fmla="*/ 984039 h 1322177"/>
                <a:gd name="connsiteX140" fmla="*/ 909655 w 3407361"/>
                <a:gd name="connsiteY140" fmla="*/ 1022139 h 1322177"/>
                <a:gd name="connsiteX141" fmla="*/ 909655 w 3407361"/>
                <a:gd name="connsiteY141" fmla="*/ 1062621 h 1322177"/>
                <a:gd name="connsiteX142" fmla="*/ 902511 w 3407361"/>
                <a:gd name="connsiteY142" fmla="*/ 1084052 h 1322177"/>
                <a:gd name="connsiteX143" fmla="*/ 881080 w 3407361"/>
                <a:gd name="connsiteY143" fmla="*/ 1105483 h 1322177"/>
                <a:gd name="connsiteX144" fmla="*/ 842980 w 3407361"/>
                <a:gd name="connsiteY144" fmla="*/ 1119771 h 1322177"/>
                <a:gd name="connsiteX145" fmla="*/ 828692 w 3407361"/>
                <a:gd name="connsiteY145" fmla="*/ 1136439 h 1322177"/>
                <a:gd name="connsiteX146" fmla="*/ 812023 w 3407361"/>
                <a:gd name="connsiteY146" fmla="*/ 1157871 h 1322177"/>
                <a:gd name="connsiteX147" fmla="*/ 783448 w 3407361"/>
                <a:gd name="connsiteY147" fmla="*/ 1165014 h 1322177"/>
                <a:gd name="connsiteX148" fmla="*/ 766780 w 3407361"/>
                <a:gd name="connsiteY148" fmla="*/ 1172158 h 1322177"/>
                <a:gd name="connsiteX149" fmla="*/ 752492 w 3407361"/>
                <a:gd name="connsiteY149" fmla="*/ 1174539 h 1322177"/>
                <a:gd name="connsiteX150" fmla="*/ 745348 w 3407361"/>
                <a:gd name="connsiteY150" fmla="*/ 1160252 h 1322177"/>
                <a:gd name="connsiteX151" fmla="*/ 745348 w 3407361"/>
                <a:gd name="connsiteY151" fmla="*/ 1160252 h 1322177"/>
                <a:gd name="connsiteX152" fmla="*/ 735823 w 3407361"/>
                <a:gd name="connsiteY152" fmla="*/ 1186446 h 1322177"/>
                <a:gd name="connsiteX153" fmla="*/ 716773 w 3407361"/>
                <a:gd name="connsiteY153" fmla="*/ 1200733 h 1322177"/>
                <a:gd name="connsiteX154" fmla="*/ 700105 w 3407361"/>
                <a:gd name="connsiteY154" fmla="*/ 1207877 h 1322177"/>
                <a:gd name="connsiteX155" fmla="*/ 700105 w 3407361"/>
                <a:gd name="connsiteY155" fmla="*/ 1186446 h 1322177"/>
                <a:gd name="connsiteX156" fmla="*/ 688198 w 3407361"/>
                <a:gd name="connsiteY156" fmla="*/ 1165014 h 1322177"/>
                <a:gd name="connsiteX157" fmla="*/ 690580 w 3407361"/>
                <a:gd name="connsiteY157" fmla="*/ 1210258 h 1322177"/>
                <a:gd name="connsiteX158" fmla="*/ 678673 w 3407361"/>
                <a:gd name="connsiteY158" fmla="*/ 1226927 h 1322177"/>
                <a:gd name="connsiteX159" fmla="*/ 669148 w 3407361"/>
                <a:gd name="connsiteY159" fmla="*/ 1217402 h 1322177"/>
                <a:gd name="connsiteX160" fmla="*/ 647717 w 3407361"/>
                <a:gd name="connsiteY160" fmla="*/ 1210258 h 1322177"/>
                <a:gd name="connsiteX161" fmla="*/ 631048 w 3407361"/>
                <a:gd name="connsiteY161" fmla="*/ 1205496 h 1322177"/>
                <a:gd name="connsiteX162" fmla="*/ 614380 w 3407361"/>
                <a:gd name="connsiteY162" fmla="*/ 1234071 h 1322177"/>
                <a:gd name="connsiteX163" fmla="*/ 588186 w 3407361"/>
                <a:gd name="connsiteY163" fmla="*/ 1248358 h 1322177"/>
                <a:gd name="connsiteX164" fmla="*/ 566755 w 3407361"/>
                <a:gd name="connsiteY164" fmla="*/ 1274552 h 1322177"/>
                <a:gd name="connsiteX165" fmla="*/ 557230 w 3407361"/>
                <a:gd name="connsiteY165" fmla="*/ 1288840 h 1322177"/>
                <a:gd name="connsiteX166" fmla="*/ 545324 w 3407361"/>
                <a:gd name="connsiteY166" fmla="*/ 1307889 h 1322177"/>
                <a:gd name="connsiteX167" fmla="*/ 514367 w 3407361"/>
                <a:gd name="connsiteY167" fmla="*/ 1322177 h 1322177"/>
                <a:gd name="connsiteX168" fmla="*/ 488173 w 3407361"/>
                <a:gd name="connsiteY168" fmla="*/ 1310271 h 1322177"/>
                <a:gd name="connsiteX169" fmla="*/ 471505 w 3407361"/>
                <a:gd name="connsiteY169" fmla="*/ 1300746 h 1322177"/>
                <a:gd name="connsiteX170" fmla="*/ 452455 w 3407361"/>
                <a:gd name="connsiteY170" fmla="*/ 1295983 h 1322177"/>
                <a:gd name="connsiteX171" fmla="*/ 431023 w 3407361"/>
                <a:gd name="connsiteY171" fmla="*/ 1279314 h 1322177"/>
                <a:gd name="connsiteX172" fmla="*/ 431023 w 3407361"/>
                <a:gd name="connsiteY172" fmla="*/ 1279314 h 1322177"/>
                <a:gd name="connsiteX173" fmla="*/ 431023 w 3407361"/>
                <a:gd name="connsiteY173" fmla="*/ 1279314 h 1322177"/>
                <a:gd name="connsiteX174" fmla="*/ 397686 w 3407361"/>
                <a:gd name="connsiteY174" fmla="*/ 1241214 h 1322177"/>
                <a:gd name="connsiteX175" fmla="*/ 388161 w 3407361"/>
                <a:gd name="connsiteY175" fmla="*/ 1229308 h 1322177"/>
                <a:gd name="connsiteX176" fmla="*/ 378636 w 3407361"/>
                <a:gd name="connsiteY176" fmla="*/ 1231689 h 1322177"/>
                <a:gd name="connsiteX177" fmla="*/ 378636 w 3407361"/>
                <a:gd name="connsiteY177" fmla="*/ 1217402 h 1322177"/>
                <a:gd name="connsiteX178" fmla="*/ 373873 w 3407361"/>
                <a:gd name="connsiteY178" fmla="*/ 1203114 h 1322177"/>
                <a:gd name="connsiteX179" fmla="*/ 357205 w 3407361"/>
                <a:gd name="connsiteY179" fmla="*/ 1207877 h 1322177"/>
                <a:gd name="connsiteX180" fmla="*/ 350061 w 3407361"/>
                <a:gd name="connsiteY180" fmla="*/ 1186446 h 1322177"/>
                <a:gd name="connsiteX181" fmla="*/ 335773 w 3407361"/>
                <a:gd name="connsiteY181" fmla="*/ 1167396 h 1322177"/>
                <a:gd name="connsiteX182" fmla="*/ 350061 w 3407361"/>
                <a:gd name="connsiteY182" fmla="*/ 1155489 h 1322177"/>
                <a:gd name="connsiteX183" fmla="*/ 342917 w 3407361"/>
                <a:gd name="connsiteY183" fmla="*/ 1131677 h 1322177"/>
                <a:gd name="connsiteX184" fmla="*/ 326248 w 3407361"/>
                <a:gd name="connsiteY184" fmla="*/ 1119771 h 1322177"/>
                <a:gd name="connsiteX185" fmla="*/ 333392 w 3407361"/>
                <a:gd name="connsiteY185" fmla="*/ 1103102 h 1322177"/>
                <a:gd name="connsiteX186" fmla="*/ 345298 w 3407361"/>
                <a:gd name="connsiteY186" fmla="*/ 1105483 h 1322177"/>
                <a:gd name="connsiteX187" fmla="*/ 373873 w 3407361"/>
                <a:gd name="connsiteY187" fmla="*/ 1110246 h 1322177"/>
                <a:gd name="connsiteX188" fmla="*/ 371492 w 3407361"/>
                <a:gd name="connsiteY188" fmla="*/ 1086433 h 1322177"/>
                <a:gd name="connsiteX189" fmla="*/ 397686 w 3407361"/>
                <a:gd name="connsiteY189" fmla="*/ 1067383 h 1322177"/>
                <a:gd name="connsiteX190" fmla="*/ 402449 w 3407361"/>
                <a:gd name="connsiteY190" fmla="*/ 1010233 h 1322177"/>
                <a:gd name="connsiteX191" fmla="*/ 364348 w 3407361"/>
                <a:gd name="connsiteY191" fmla="*/ 969752 h 1322177"/>
                <a:gd name="connsiteX192" fmla="*/ 345298 w 3407361"/>
                <a:gd name="connsiteY192" fmla="*/ 934033 h 1322177"/>
                <a:gd name="connsiteX193" fmla="*/ 307198 w 3407361"/>
                <a:gd name="connsiteY193" fmla="*/ 900696 h 1322177"/>
                <a:gd name="connsiteX194" fmla="*/ 302436 w 3407361"/>
                <a:gd name="connsiteY194" fmla="*/ 834021 h 1322177"/>
                <a:gd name="connsiteX195" fmla="*/ 321486 w 3407361"/>
                <a:gd name="connsiteY195" fmla="*/ 805446 h 1322177"/>
                <a:gd name="connsiteX196" fmla="*/ 321486 w 3407361"/>
                <a:gd name="connsiteY196" fmla="*/ 805446 h 1322177"/>
                <a:gd name="connsiteX197" fmla="*/ 304817 w 3407361"/>
                <a:gd name="connsiteY197" fmla="*/ 769727 h 1322177"/>
                <a:gd name="connsiteX198" fmla="*/ 283386 w 3407361"/>
                <a:gd name="connsiteY198" fmla="*/ 755439 h 1322177"/>
                <a:gd name="connsiteX199" fmla="*/ 276242 w 3407361"/>
                <a:gd name="connsiteY199" fmla="*/ 738771 h 1322177"/>
                <a:gd name="connsiteX200" fmla="*/ 259573 w 3407361"/>
                <a:gd name="connsiteY200" fmla="*/ 717339 h 1322177"/>
                <a:gd name="connsiteX201" fmla="*/ 240523 w 3407361"/>
                <a:gd name="connsiteY201" fmla="*/ 693527 h 1322177"/>
                <a:gd name="connsiteX202" fmla="*/ 214330 w 3407361"/>
                <a:gd name="connsiteY202" fmla="*/ 684002 h 1322177"/>
                <a:gd name="connsiteX203" fmla="*/ 138130 w 3407361"/>
                <a:gd name="connsiteY203" fmla="*/ 605421 h 1322177"/>
                <a:gd name="connsiteX204" fmla="*/ 71455 w 3407361"/>
                <a:gd name="connsiteY204" fmla="*/ 493502 h 1322177"/>
                <a:gd name="connsiteX205" fmla="*/ 59548 w 3407361"/>
                <a:gd name="connsiteY205" fmla="*/ 436352 h 1322177"/>
                <a:gd name="connsiteX206" fmla="*/ 28592 w 3407361"/>
                <a:gd name="connsiteY206" fmla="*/ 386346 h 1322177"/>
                <a:gd name="connsiteX207" fmla="*/ 28592 w 3407361"/>
                <a:gd name="connsiteY207" fmla="*/ 355389 h 1322177"/>
                <a:gd name="connsiteX208" fmla="*/ 9542 w 3407361"/>
                <a:gd name="connsiteY208" fmla="*/ 305383 h 1322177"/>
                <a:gd name="connsiteX209" fmla="*/ 11923 w 3407361"/>
                <a:gd name="connsiteY209" fmla="*/ 272046 h 1322177"/>
                <a:gd name="connsiteX210" fmla="*/ 4780 w 3407361"/>
                <a:gd name="connsiteY210" fmla="*/ 229183 h 1322177"/>
                <a:gd name="connsiteX211" fmla="*/ 11922 w 3407361"/>
                <a:gd name="connsiteY211" fmla="*/ 202989 h 1322177"/>
                <a:gd name="connsiteX212" fmla="*/ 19066 w 3407361"/>
                <a:gd name="connsiteY212" fmla="*/ 167271 h 1322177"/>
                <a:gd name="connsiteX213" fmla="*/ 9541 w 3407361"/>
                <a:gd name="connsiteY213" fmla="*/ 112502 h 1322177"/>
                <a:gd name="connsiteX214" fmla="*/ 17 w 3407361"/>
                <a:gd name="connsiteY214" fmla="*/ 81546 h 1322177"/>
                <a:gd name="connsiteX215" fmla="*/ 26210 w 3407361"/>
                <a:gd name="connsiteY215" fmla="*/ 62496 h 1322177"/>
                <a:gd name="connsiteX216" fmla="*/ 21449 w 3407361"/>
                <a:gd name="connsiteY216" fmla="*/ 12489 h 1322177"/>
                <a:gd name="connsiteX217" fmla="*/ 3407361 w 3407361"/>
                <a:gd name="connsiteY217" fmla="*/ 0 h 1322177"/>
                <a:gd name="connsiteX218" fmla="*/ 3395185 w 3407361"/>
                <a:gd name="connsiteY218" fmla="*/ 850419 h 1322177"/>
                <a:gd name="connsiteX0" fmla="*/ 3395185 w 3407361"/>
                <a:gd name="connsiteY0" fmla="*/ 850419 h 1322177"/>
                <a:gd name="connsiteX1" fmla="*/ 3139850 w 3407361"/>
                <a:gd name="connsiteY1" fmla="*/ 898630 h 1322177"/>
                <a:gd name="connsiteX2" fmla="*/ 2846552 w 3407361"/>
                <a:gd name="connsiteY2" fmla="*/ 907256 h 1322177"/>
                <a:gd name="connsiteX3" fmla="*/ 2544628 w 3407361"/>
                <a:gd name="connsiteY3" fmla="*/ 907256 h 1322177"/>
                <a:gd name="connsiteX4" fmla="*/ 2346220 w 3407361"/>
                <a:gd name="connsiteY4" fmla="*/ 933135 h 1322177"/>
                <a:gd name="connsiteX5" fmla="*/ 2173692 w 3407361"/>
                <a:gd name="connsiteY5" fmla="*/ 976267 h 1322177"/>
                <a:gd name="connsiteX6" fmla="*/ 2033605 w 3407361"/>
                <a:gd name="connsiteY6" fmla="*/ 974514 h 1322177"/>
                <a:gd name="connsiteX7" fmla="*/ 1995505 w 3407361"/>
                <a:gd name="connsiteY7" fmla="*/ 943558 h 1322177"/>
                <a:gd name="connsiteX8" fmla="*/ 1962167 w 3407361"/>
                <a:gd name="connsiteY8" fmla="*/ 914983 h 1322177"/>
                <a:gd name="connsiteX9" fmla="*/ 1921686 w 3407361"/>
                <a:gd name="connsiteY9" fmla="*/ 893552 h 1322177"/>
                <a:gd name="connsiteX10" fmla="*/ 1905017 w 3407361"/>
                <a:gd name="connsiteY10" fmla="*/ 888789 h 1322177"/>
                <a:gd name="connsiteX11" fmla="*/ 1905017 w 3407361"/>
                <a:gd name="connsiteY11" fmla="*/ 888789 h 1322177"/>
                <a:gd name="connsiteX12" fmla="*/ 1933592 w 3407361"/>
                <a:gd name="connsiteY12" fmla="*/ 881646 h 1322177"/>
                <a:gd name="connsiteX13" fmla="*/ 1952642 w 3407361"/>
                <a:gd name="connsiteY13" fmla="*/ 874502 h 1322177"/>
                <a:gd name="connsiteX14" fmla="*/ 1933592 w 3407361"/>
                <a:gd name="connsiteY14" fmla="*/ 864977 h 1322177"/>
                <a:gd name="connsiteX15" fmla="*/ 1900255 w 3407361"/>
                <a:gd name="connsiteY15" fmla="*/ 855452 h 1322177"/>
                <a:gd name="connsiteX16" fmla="*/ 1871680 w 3407361"/>
                <a:gd name="connsiteY16" fmla="*/ 841164 h 1322177"/>
                <a:gd name="connsiteX17" fmla="*/ 1840723 w 3407361"/>
                <a:gd name="connsiteY17" fmla="*/ 824496 h 1322177"/>
                <a:gd name="connsiteX18" fmla="*/ 1819292 w 3407361"/>
                <a:gd name="connsiteY18" fmla="*/ 810208 h 1322177"/>
                <a:gd name="connsiteX19" fmla="*/ 1814530 w 3407361"/>
                <a:gd name="connsiteY19" fmla="*/ 791158 h 1322177"/>
                <a:gd name="connsiteX20" fmla="*/ 1843105 w 3407361"/>
                <a:gd name="connsiteY20" fmla="*/ 800683 h 1322177"/>
                <a:gd name="connsiteX21" fmla="*/ 1843105 w 3407361"/>
                <a:gd name="connsiteY21" fmla="*/ 800683 h 1322177"/>
                <a:gd name="connsiteX22" fmla="*/ 1871680 w 3407361"/>
                <a:gd name="connsiteY22" fmla="*/ 803064 h 1322177"/>
                <a:gd name="connsiteX23" fmla="*/ 1916923 w 3407361"/>
                <a:gd name="connsiteY23" fmla="*/ 812589 h 1322177"/>
                <a:gd name="connsiteX24" fmla="*/ 1916923 w 3407361"/>
                <a:gd name="connsiteY24" fmla="*/ 812589 h 1322177"/>
                <a:gd name="connsiteX25" fmla="*/ 1897873 w 3407361"/>
                <a:gd name="connsiteY25" fmla="*/ 781633 h 1322177"/>
                <a:gd name="connsiteX26" fmla="*/ 1862155 w 3407361"/>
                <a:gd name="connsiteY26" fmla="*/ 788777 h 1322177"/>
                <a:gd name="connsiteX27" fmla="*/ 1838342 w 3407361"/>
                <a:gd name="connsiteY27" fmla="*/ 781633 h 1322177"/>
                <a:gd name="connsiteX28" fmla="*/ 1812148 w 3407361"/>
                <a:gd name="connsiteY28" fmla="*/ 779252 h 1322177"/>
                <a:gd name="connsiteX29" fmla="*/ 1785955 w 3407361"/>
                <a:gd name="connsiteY29" fmla="*/ 788777 h 1322177"/>
                <a:gd name="connsiteX30" fmla="*/ 1757380 w 3407361"/>
                <a:gd name="connsiteY30" fmla="*/ 795921 h 1322177"/>
                <a:gd name="connsiteX31" fmla="*/ 1728805 w 3407361"/>
                <a:gd name="connsiteY31" fmla="*/ 795921 h 1322177"/>
                <a:gd name="connsiteX32" fmla="*/ 1702611 w 3407361"/>
                <a:gd name="connsiteY32" fmla="*/ 781633 h 1322177"/>
                <a:gd name="connsiteX33" fmla="*/ 1678798 w 3407361"/>
                <a:gd name="connsiteY33" fmla="*/ 793539 h 1322177"/>
                <a:gd name="connsiteX34" fmla="*/ 1664511 w 3407361"/>
                <a:gd name="connsiteY34" fmla="*/ 788777 h 1322177"/>
                <a:gd name="connsiteX35" fmla="*/ 1628792 w 3407361"/>
                <a:gd name="connsiteY35" fmla="*/ 795921 h 1322177"/>
                <a:gd name="connsiteX36" fmla="*/ 1593073 w 3407361"/>
                <a:gd name="connsiteY36" fmla="*/ 795921 h 1322177"/>
                <a:gd name="connsiteX37" fmla="*/ 1569261 w 3407361"/>
                <a:gd name="connsiteY37" fmla="*/ 791158 h 1322177"/>
                <a:gd name="connsiteX38" fmla="*/ 1547830 w 3407361"/>
                <a:gd name="connsiteY38" fmla="*/ 776871 h 1322177"/>
                <a:gd name="connsiteX39" fmla="*/ 1547830 w 3407361"/>
                <a:gd name="connsiteY39" fmla="*/ 762583 h 1322177"/>
                <a:gd name="connsiteX40" fmla="*/ 1524017 w 3407361"/>
                <a:gd name="connsiteY40" fmla="*/ 798302 h 1322177"/>
                <a:gd name="connsiteX41" fmla="*/ 1528780 w 3407361"/>
                <a:gd name="connsiteY41" fmla="*/ 819733 h 1322177"/>
                <a:gd name="connsiteX42" fmla="*/ 1533542 w 3407361"/>
                <a:gd name="connsiteY42" fmla="*/ 836402 h 1322177"/>
                <a:gd name="connsiteX43" fmla="*/ 1578786 w 3407361"/>
                <a:gd name="connsiteY43" fmla="*/ 822114 h 1322177"/>
                <a:gd name="connsiteX44" fmla="*/ 1614505 w 3407361"/>
                <a:gd name="connsiteY44" fmla="*/ 819733 h 1322177"/>
                <a:gd name="connsiteX45" fmla="*/ 1654986 w 3407361"/>
                <a:gd name="connsiteY45" fmla="*/ 812589 h 1322177"/>
                <a:gd name="connsiteX46" fmla="*/ 1676417 w 3407361"/>
                <a:gd name="connsiteY46" fmla="*/ 812589 h 1322177"/>
                <a:gd name="connsiteX47" fmla="*/ 1702611 w 3407361"/>
                <a:gd name="connsiteY47" fmla="*/ 810208 h 1322177"/>
                <a:gd name="connsiteX48" fmla="*/ 1728805 w 3407361"/>
                <a:gd name="connsiteY48" fmla="*/ 826877 h 1322177"/>
                <a:gd name="connsiteX49" fmla="*/ 1750236 w 3407361"/>
                <a:gd name="connsiteY49" fmla="*/ 826877 h 1322177"/>
                <a:gd name="connsiteX50" fmla="*/ 1781192 w 3407361"/>
                <a:gd name="connsiteY50" fmla="*/ 836402 h 1322177"/>
                <a:gd name="connsiteX51" fmla="*/ 1795480 w 3407361"/>
                <a:gd name="connsiteY51" fmla="*/ 845927 h 1322177"/>
                <a:gd name="connsiteX52" fmla="*/ 1795480 w 3407361"/>
                <a:gd name="connsiteY52" fmla="*/ 864977 h 1322177"/>
                <a:gd name="connsiteX53" fmla="*/ 1724042 w 3407361"/>
                <a:gd name="connsiteY53" fmla="*/ 862596 h 1322177"/>
                <a:gd name="connsiteX54" fmla="*/ 1635936 w 3407361"/>
                <a:gd name="connsiteY54" fmla="*/ 872121 h 1322177"/>
                <a:gd name="connsiteX55" fmla="*/ 1550211 w 3407361"/>
                <a:gd name="connsiteY55" fmla="*/ 879264 h 1322177"/>
                <a:gd name="connsiteX56" fmla="*/ 1440673 w 3407361"/>
                <a:gd name="connsiteY56" fmla="*/ 903077 h 1322177"/>
                <a:gd name="connsiteX57" fmla="*/ 1340661 w 3407361"/>
                <a:gd name="connsiteY57" fmla="*/ 931652 h 1322177"/>
                <a:gd name="connsiteX58" fmla="*/ 1252555 w 3407361"/>
                <a:gd name="connsiteY58" fmla="*/ 974514 h 1322177"/>
                <a:gd name="connsiteX59" fmla="*/ 1193023 w 3407361"/>
                <a:gd name="connsiteY59" fmla="*/ 1007852 h 1322177"/>
                <a:gd name="connsiteX60" fmla="*/ 1114442 w 3407361"/>
                <a:gd name="connsiteY60" fmla="*/ 1034046 h 1322177"/>
                <a:gd name="connsiteX61" fmla="*/ 1026336 w 3407361"/>
                <a:gd name="connsiteY61" fmla="*/ 1065002 h 1322177"/>
                <a:gd name="connsiteX62" fmla="*/ 992998 w 3407361"/>
                <a:gd name="connsiteY62" fmla="*/ 1076908 h 1322177"/>
                <a:gd name="connsiteX63" fmla="*/ 971567 w 3407361"/>
                <a:gd name="connsiteY63" fmla="*/ 1069764 h 1322177"/>
                <a:gd name="connsiteX64" fmla="*/ 981092 w 3407361"/>
                <a:gd name="connsiteY64" fmla="*/ 1045952 h 1322177"/>
                <a:gd name="connsiteX65" fmla="*/ 995380 w 3407361"/>
                <a:gd name="connsiteY65" fmla="*/ 1029283 h 1322177"/>
                <a:gd name="connsiteX66" fmla="*/ 1007286 w 3407361"/>
                <a:gd name="connsiteY66" fmla="*/ 1010233 h 1322177"/>
                <a:gd name="connsiteX67" fmla="*/ 1007286 w 3407361"/>
                <a:gd name="connsiteY67" fmla="*/ 1010233 h 1322177"/>
                <a:gd name="connsiteX68" fmla="*/ 1038242 w 3407361"/>
                <a:gd name="connsiteY68" fmla="*/ 988802 h 1322177"/>
                <a:gd name="connsiteX69" fmla="*/ 1059673 w 3407361"/>
                <a:gd name="connsiteY69" fmla="*/ 995946 h 1322177"/>
                <a:gd name="connsiteX70" fmla="*/ 1069198 w 3407361"/>
                <a:gd name="connsiteY70" fmla="*/ 1024521 h 1322177"/>
                <a:gd name="connsiteX71" fmla="*/ 1085867 w 3407361"/>
                <a:gd name="connsiteY71" fmla="*/ 1022139 h 1322177"/>
                <a:gd name="connsiteX72" fmla="*/ 1083486 w 3407361"/>
                <a:gd name="connsiteY72" fmla="*/ 1003089 h 1322177"/>
                <a:gd name="connsiteX73" fmla="*/ 1083486 w 3407361"/>
                <a:gd name="connsiteY73" fmla="*/ 1003089 h 1322177"/>
                <a:gd name="connsiteX74" fmla="*/ 1093011 w 3407361"/>
                <a:gd name="connsiteY74" fmla="*/ 974514 h 1322177"/>
                <a:gd name="connsiteX75" fmla="*/ 1112061 w 3407361"/>
                <a:gd name="connsiteY75" fmla="*/ 964989 h 1322177"/>
                <a:gd name="connsiteX76" fmla="*/ 1090630 w 3407361"/>
                <a:gd name="connsiteY76" fmla="*/ 967371 h 1322177"/>
                <a:gd name="connsiteX77" fmla="*/ 1047767 w 3407361"/>
                <a:gd name="connsiteY77" fmla="*/ 976896 h 1322177"/>
                <a:gd name="connsiteX78" fmla="*/ 1026336 w 3407361"/>
                <a:gd name="connsiteY78" fmla="*/ 969752 h 1322177"/>
                <a:gd name="connsiteX79" fmla="*/ 997761 w 3407361"/>
                <a:gd name="connsiteY79" fmla="*/ 969752 h 1322177"/>
                <a:gd name="connsiteX80" fmla="*/ 988236 w 3407361"/>
                <a:gd name="connsiteY80" fmla="*/ 960227 h 1322177"/>
                <a:gd name="connsiteX81" fmla="*/ 1012048 w 3407361"/>
                <a:gd name="connsiteY81" fmla="*/ 948321 h 1322177"/>
                <a:gd name="connsiteX82" fmla="*/ 1062055 w 3407361"/>
                <a:gd name="connsiteY82" fmla="*/ 936414 h 1322177"/>
                <a:gd name="connsiteX83" fmla="*/ 1093011 w 3407361"/>
                <a:gd name="connsiteY83" fmla="*/ 929271 h 1322177"/>
                <a:gd name="connsiteX84" fmla="*/ 1116823 w 3407361"/>
                <a:gd name="connsiteY84" fmla="*/ 912602 h 1322177"/>
                <a:gd name="connsiteX85" fmla="*/ 1195405 w 3407361"/>
                <a:gd name="connsiteY85" fmla="*/ 895933 h 1322177"/>
                <a:gd name="connsiteX86" fmla="*/ 1214455 w 3407361"/>
                <a:gd name="connsiteY86" fmla="*/ 884027 h 1322177"/>
                <a:gd name="connsiteX87" fmla="*/ 1183498 w 3407361"/>
                <a:gd name="connsiteY87" fmla="*/ 879264 h 1322177"/>
                <a:gd name="connsiteX88" fmla="*/ 1114442 w 3407361"/>
                <a:gd name="connsiteY88" fmla="*/ 895933 h 1322177"/>
                <a:gd name="connsiteX89" fmla="*/ 1071580 w 3407361"/>
                <a:gd name="connsiteY89" fmla="*/ 907839 h 1322177"/>
                <a:gd name="connsiteX90" fmla="*/ 1047767 w 3407361"/>
                <a:gd name="connsiteY90" fmla="*/ 924508 h 1322177"/>
                <a:gd name="connsiteX91" fmla="*/ 1004905 w 3407361"/>
                <a:gd name="connsiteY91" fmla="*/ 931652 h 1322177"/>
                <a:gd name="connsiteX92" fmla="*/ 983473 w 3407361"/>
                <a:gd name="connsiteY92" fmla="*/ 926889 h 1322177"/>
                <a:gd name="connsiteX93" fmla="*/ 959661 w 3407361"/>
                <a:gd name="connsiteY93" fmla="*/ 931652 h 1322177"/>
                <a:gd name="connsiteX94" fmla="*/ 940611 w 3407361"/>
                <a:gd name="connsiteY94" fmla="*/ 917364 h 1322177"/>
                <a:gd name="connsiteX95" fmla="*/ 919180 w 3407361"/>
                <a:gd name="connsiteY95" fmla="*/ 910221 h 1322177"/>
                <a:gd name="connsiteX96" fmla="*/ 888223 w 3407361"/>
                <a:gd name="connsiteY96" fmla="*/ 910221 h 1322177"/>
                <a:gd name="connsiteX97" fmla="*/ 869173 w 3407361"/>
                <a:gd name="connsiteY97" fmla="*/ 917364 h 1322177"/>
                <a:gd name="connsiteX98" fmla="*/ 869173 w 3407361"/>
                <a:gd name="connsiteY98" fmla="*/ 898314 h 1322177"/>
                <a:gd name="connsiteX99" fmla="*/ 862030 w 3407361"/>
                <a:gd name="connsiteY99" fmla="*/ 872121 h 1322177"/>
                <a:gd name="connsiteX100" fmla="*/ 854886 w 3407361"/>
                <a:gd name="connsiteY100" fmla="*/ 841164 h 1322177"/>
                <a:gd name="connsiteX101" fmla="*/ 859648 w 3407361"/>
                <a:gd name="connsiteY101" fmla="*/ 812589 h 1322177"/>
                <a:gd name="connsiteX102" fmla="*/ 873936 w 3407361"/>
                <a:gd name="connsiteY102" fmla="*/ 791158 h 1322177"/>
                <a:gd name="connsiteX103" fmla="*/ 842980 w 3407361"/>
                <a:gd name="connsiteY103" fmla="*/ 817352 h 1322177"/>
                <a:gd name="connsiteX104" fmla="*/ 816786 w 3407361"/>
                <a:gd name="connsiteY104" fmla="*/ 817352 h 1322177"/>
                <a:gd name="connsiteX105" fmla="*/ 783448 w 3407361"/>
                <a:gd name="connsiteY105" fmla="*/ 819733 h 1322177"/>
                <a:gd name="connsiteX106" fmla="*/ 754873 w 3407361"/>
                <a:gd name="connsiteY106" fmla="*/ 812589 h 1322177"/>
                <a:gd name="connsiteX107" fmla="*/ 731061 w 3407361"/>
                <a:gd name="connsiteY107" fmla="*/ 791158 h 1322177"/>
                <a:gd name="connsiteX108" fmla="*/ 707248 w 3407361"/>
                <a:gd name="connsiteY108" fmla="*/ 784014 h 1322177"/>
                <a:gd name="connsiteX109" fmla="*/ 662005 w 3407361"/>
                <a:gd name="connsiteY109" fmla="*/ 791158 h 1322177"/>
                <a:gd name="connsiteX110" fmla="*/ 619142 w 3407361"/>
                <a:gd name="connsiteY110" fmla="*/ 798302 h 1322177"/>
                <a:gd name="connsiteX111" fmla="*/ 573898 w 3407361"/>
                <a:gd name="connsiteY111" fmla="*/ 805446 h 1322177"/>
                <a:gd name="connsiteX112" fmla="*/ 554848 w 3407361"/>
                <a:gd name="connsiteY112" fmla="*/ 793539 h 1322177"/>
                <a:gd name="connsiteX113" fmla="*/ 550086 w 3407361"/>
                <a:gd name="connsiteY113" fmla="*/ 776871 h 1322177"/>
                <a:gd name="connsiteX114" fmla="*/ 540561 w 3407361"/>
                <a:gd name="connsiteY114" fmla="*/ 753058 h 1322177"/>
                <a:gd name="connsiteX115" fmla="*/ 540561 w 3407361"/>
                <a:gd name="connsiteY115" fmla="*/ 753058 h 1322177"/>
                <a:gd name="connsiteX116" fmla="*/ 545323 w 3407361"/>
                <a:gd name="connsiteY116" fmla="*/ 805446 h 1322177"/>
                <a:gd name="connsiteX117" fmla="*/ 559611 w 3407361"/>
                <a:gd name="connsiteY117" fmla="*/ 822114 h 1322177"/>
                <a:gd name="connsiteX118" fmla="*/ 609617 w 3407361"/>
                <a:gd name="connsiteY118" fmla="*/ 826877 h 1322177"/>
                <a:gd name="connsiteX119" fmla="*/ 659623 w 3407361"/>
                <a:gd name="connsiteY119" fmla="*/ 814971 h 1322177"/>
                <a:gd name="connsiteX120" fmla="*/ 692961 w 3407361"/>
                <a:gd name="connsiteY120" fmla="*/ 810208 h 1322177"/>
                <a:gd name="connsiteX121" fmla="*/ 723917 w 3407361"/>
                <a:gd name="connsiteY121" fmla="*/ 817352 h 1322177"/>
                <a:gd name="connsiteX122" fmla="*/ 740586 w 3407361"/>
                <a:gd name="connsiteY122" fmla="*/ 843546 h 1322177"/>
                <a:gd name="connsiteX123" fmla="*/ 766780 w 3407361"/>
                <a:gd name="connsiteY123" fmla="*/ 843546 h 1322177"/>
                <a:gd name="connsiteX124" fmla="*/ 802498 w 3407361"/>
                <a:gd name="connsiteY124" fmla="*/ 838783 h 1322177"/>
                <a:gd name="connsiteX125" fmla="*/ 831073 w 3407361"/>
                <a:gd name="connsiteY125" fmla="*/ 848308 h 1322177"/>
                <a:gd name="connsiteX126" fmla="*/ 838217 w 3407361"/>
                <a:gd name="connsiteY126" fmla="*/ 893552 h 1322177"/>
                <a:gd name="connsiteX127" fmla="*/ 850123 w 3407361"/>
                <a:gd name="connsiteY127" fmla="*/ 931652 h 1322177"/>
                <a:gd name="connsiteX128" fmla="*/ 850123 w 3407361"/>
                <a:gd name="connsiteY128" fmla="*/ 948321 h 1322177"/>
                <a:gd name="connsiteX129" fmla="*/ 840598 w 3407361"/>
                <a:gd name="connsiteY129" fmla="*/ 964989 h 1322177"/>
                <a:gd name="connsiteX130" fmla="*/ 823930 w 3407361"/>
                <a:gd name="connsiteY130" fmla="*/ 974514 h 1322177"/>
                <a:gd name="connsiteX131" fmla="*/ 802498 w 3407361"/>
                <a:gd name="connsiteY131" fmla="*/ 979277 h 1322177"/>
                <a:gd name="connsiteX132" fmla="*/ 781067 w 3407361"/>
                <a:gd name="connsiteY132" fmla="*/ 979277 h 1322177"/>
                <a:gd name="connsiteX133" fmla="*/ 769161 w 3407361"/>
                <a:gd name="connsiteY133" fmla="*/ 988802 h 1322177"/>
                <a:gd name="connsiteX134" fmla="*/ 769161 w 3407361"/>
                <a:gd name="connsiteY134" fmla="*/ 988802 h 1322177"/>
                <a:gd name="connsiteX135" fmla="*/ 800117 w 3407361"/>
                <a:gd name="connsiteY135" fmla="*/ 991183 h 1322177"/>
                <a:gd name="connsiteX136" fmla="*/ 816786 w 3407361"/>
                <a:gd name="connsiteY136" fmla="*/ 1003089 h 1322177"/>
                <a:gd name="connsiteX137" fmla="*/ 838217 w 3407361"/>
                <a:gd name="connsiteY137" fmla="*/ 993564 h 1322177"/>
                <a:gd name="connsiteX138" fmla="*/ 838217 w 3407361"/>
                <a:gd name="connsiteY138" fmla="*/ 993564 h 1322177"/>
                <a:gd name="connsiteX139" fmla="*/ 864411 w 3407361"/>
                <a:gd name="connsiteY139" fmla="*/ 995946 h 1322177"/>
                <a:gd name="connsiteX140" fmla="*/ 881080 w 3407361"/>
                <a:gd name="connsiteY140" fmla="*/ 984039 h 1322177"/>
                <a:gd name="connsiteX141" fmla="*/ 909655 w 3407361"/>
                <a:gd name="connsiteY141" fmla="*/ 1022139 h 1322177"/>
                <a:gd name="connsiteX142" fmla="*/ 909655 w 3407361"/>
                <a:gd name="connsiteY142" fmla="*/ 1062621 h 1322177"/>
                <a:gd name="connsiteX143" fmla="*/ 902511 w 3407361"/>
                <a:gd name="connsiteY143" fmla="*/ 1084052 h 1322177"/>
                <a:gd name="connsiteX144" fmla="*/ 881080 w 3407361"/>
                <a:gd name="connsiteY144" fmla="*/ 1105483 h 1322177"/>
                <a:gd name="connsiteX145" fmla="*/ 842980 w 3407361"/>
                <a:gd name="connsiteY145" fmla="*/ 1119771 h 1322177"/>
                <a:gd name="connsiteX146" fmla="*/ 828692 w 3407361"/>
                <a:gd name="connsiteY146" fmla="*/ 1136439 h 1322177"/>
                <a:gd name="connsiteX147" fmla="*/ 812023 w 3407361"/>
                <a:gd name="connsiteY147" fmla="*/ 1157871 h 1322177"/>
                <a:gd name="connsiteX148" fmla="*/ 783448 w 3407361"/>
                <a:gd name="connsiteY148" fmla="*/ 1165014 h 1322177"/>
                <a:gd name="connsiteX149" fmla="*/ 766780 w 3407361"/>
                <a:gd name="connsiteY149" fmla="*/ 1172158 h 1322177"/>
                <a:gd name="connsiteX150" fmla="*/ 752492 w 3407361"/>
                <a:gd name="connsiteY150" fmla="*/ 1174539 h 1322177"/>
                <a:gd name="connsiteX151" fmla="*/ 745348 w 3407361"/>
                <a:gd name="connsiteY151" fmla="*/ 1160252 h 1322177"/>
                <a:gd name="connsiteX152" fmla="*/ 745348 w 3407361"/>
                <a:gd name="connsiteY152" fmla="*/ 1160252 h 1322177"/>
                <a:gd name="connsiteX153" fmla="*/ 735823 w 3407361"/>
                <a:gd name="connsiteY153" fmla="*/ 1186446 h 1322177"/>
                <a:gd name="connsiteX154" fmla="*/ 716773 w 3407361"/>
                <a:gd name="connsiteY154" fmla="*/ 1200733 h 1322177"/>
                <a:gd name="connsiteX155" fmla="*/ 700105 w 3407361"/>
                <a:gd name="connsiteY155" fmla="*/ 1207877 h 1322177"/>
                <a:gd name="connsiteX156" fmla="*/ 700105 w 3407361"/>
                <a:gd name="connsiteY156" fmla="*/ 1186446 h 1322177"/>
                <a:gd name="connsiteX157" fmla="*/ 688198 w 3407361"/>
                <a:gd name="connsiteY157" fmla="*/ 1165014 h 1322177"/>
                <a:gd name="connsiteX158" fmla="*/ 690580 w 3407361"/>
                <a:gd name="connsiteY158" fmla="*/ 1210258 h 1322177"/>
                <a:gd name="connsiteX159" fmla="*/ 678673 w 3407361"/>
                <a:gd name="connsiteY159" fmla="*/ 1226927 h 1322177"/>
                <a:gd name="connsiteX160" fmla="*/ 669148 w 3407361"/>
                <a:gd name="connsiteY160" fmla="*/ 1217402 h 1322177"/>
                <a:gd name="connsiteX161" fmla="*/ 647717 w 3407361"/>
                <a:gd name="connsiteY161" fmla="*/ 1210258 h 1322177"/>
                <a:gd name="connsiteX162" fmla="*/ 631048 w 3407361"/>
                <a:gd name="connsiteY162" fmla="*/ 1205496 h 1322177"/>
                <a:gd name="connsiteX163" fmla="*/ 614380 w 3407361"/>
                <a:gd name="connsiteY163" fmla="*/ 1234071 h 1322177"/>
                <a:gd name="connsiteX164" fmla="*/ 588186 w 3407361"/>
                <a:gd name="connsiteY164" fmla="*/ 1248358 h 1322177"/>
                <a:gd name="connsiteX165" fmla="*/ 566755 w 3407361"/>
                <a:gd name="connsiteY165" fmla="*/ 1274552 h 1322177"/>
                <a:gd name="connsiteX166" fmla="*/ 557230 w 3407361"/>
                <a:gd name="connsiteY166" fmla="*/ 1288840 h 1322177"/>
                <a:gd name="connsiteX167" fmla="*/ 545324 w 3407361"/>
                <a:gd name="connsiteY167" fmla="*/ 1307889 h 1322177"/>
                <a:gd name="connsiteX168" fmla="*/ 514367 w 3407361"/>
                <a:gd name="connsiteY168" fmla="*/ 1322177 h 1322177"/>
                <a:gd name="connsiteX169" fmla="*/ 488173 w 3407361"/>
                <a:gd name="connsiteY169" fmla="*/ 1310271 h 1322177"/>
                <a:gd name="connsiteX170" fmla="*/ 471505 w 3407361"/>
                <a:gd name="connsiteY170" fmla="*/ 1300746 h 1322177"/>
                <a:gd name="connsiteX171" fmla="*/ 452455 w 3407361"/>
                <a:gd name="connsiteY171" fmla="*/ 1295983 h 1322177"/>
                <a:gd name="connsiteX172" fmla="*/ 431023 w 3407361"/>
                <a:gd name="connsiteY172" fmla="*/ 1279314 h 1322177"/>
                <a:gd name="connsiteX173" fmla="*/ 431023 w 3407361"/>
                <a:gd name="connsiteY173" fmla="*/ 1279314 h 1322177"/>
                <a:gd name="connsiteX174" fmla="*/ 431023 w 3407361"/>
                <a:gd name="connsiteY174" fmla="*/ 1279314 h 1322177"/>
                <a:gd name="connsiteX175" fmla="*/ 397686 w 3407361"/>
                <a:gd name="connsiteY175" fmla="*/ 1241214 h 1322177"/>
                <a:gd name="connsiteX176" fmla="*/ 388161 w 3407361"/>
                <a:gd name="connsiteY176" fmla="*/ 1229308 h 1322177"/>
                <a:gd name="connsiteX177" fmla="*/ 378636 w 3407361"/>
                <a:gd name="connsiteY177" fmla="*/ 1231689 h 1322177"/>
                <a:gd name="connsiteX178" fmla="*/ 378636 w 3407361"/>
                <a:gd name="connsiteY178" fmla="*/ 1217402 h 1322177"/>
                <a:gd name="connsiteX179" fmla="*/ 373873 w 3407361"/>
                <a:gd name="connsiteY179" fmla="*/ 1203114 h 1322177"/>
                <a:gd name="connsiteX180" fmla="*/ 357205 w 3407361"/>
                <a:gd name="connsiteY180" fmla="*/ 1207877 h 1322177"/>
                <a:gd name="connsiteX181" fmla="*/ 350061 w 3407361"/>
                <a:gd name="connsiteY181" fmla="*/ 1186446 h 1322177"/>
                <a:gd name="connsiteX182" fmla="*/ 335773 w 3407361"/>
                <a:gd name="connsiteY182" fmla="*/ 1167396 h 1322177"/>
                <a:gd name="connsiteX183" fmla="*/ 350061 w 3407361"/>
                <a:gd name="connsiteY183" fmla="*/ 1155489 h 1322177"/>
                <a:gd name="connsiteX184" fmla="*/ 342917 w 3407361"/>
                <a:gd name="connsiteY184" fmla="*/ 1131677 h 1322177"/>
                <a:gd name="connsiteX185" fmla="*/ 326248 w 3407361"/>
                <a:gd name="connsiteY185" fmla="*/ 1119771 h 1322177"/>
                <a:gd name="connsiteX186" fmla="*/ 333392 w 3407361"/>
                <a:gd name="connsiteY186" fmla="*/ 1103102 h 1322177"/>
                <a:gd name="connsiteX187" fmla="*/ 345298 w 3407361"/>
                <a:gd name="connsiteY187" fmla="*/ 1105483 h 1322177"/>
                <a:gd name="connsiteX188" fmla="*/ 373873 w 3407361"/>
                <a:gd name="connsiteY188" fmla="*/ 1110246 h 1322177"/>
                <a:gd name="connsiteX189" fmla="*/ 371492 w 3407361"/>
                <a:gd name="connsiteY189" fmla="*/ 1086433 h 1322177"/>
                <a:gd name="connsiteX190" fmla="*/ 397686 w 3407361"/>
                <a:gd name="connsiteY190" fmla="*/ 1067383 h 1322177"/>
                <a:gd name="connsiteX191" fmla="*/ 402449 w 3407361"/>
                <a:gd name="connsiteY191" fmla="*/ 1010233 h 1322177"/>
                <a:gd name="connsiteX192" fmla="*/ 364348 w 3407361"/>
                <a:gd name="connsiteY192" fmla="*/ 969752 h 1322177"/>
                <a:gd name="connsiteX193" fmla="*/ 345298 w 3407361"/>
                <a:gd name="connsiteY193" fmla="*/ 934033 h 1322177"/>
                <a:gd name="connsiteX194" fmla="*/ 307198 w 3407361"/>
                <a:gd name="connsiteY194" fmla="*/ 900696 h 1322177"/>
                <a:gd name="connsiteX195" fmla="*/ 302436 w 3407361"/>
                <a:gd name="connsiteY195" fmla="*/ 834021 h 1322177"/>
                <a:gd name="connsiteX196" fmla="*/ 321486 w 3407361"/>
                <a:gd name="connsiteY196" fmla="*/ 805446 h 1322177"/>
                <a:gd name="connsiteX197" fmla="*/ 321486 w 3407361"/>
                <a:gd name="connsiteY197" fmla="*/ 805446 h 1322177"/>
                <a:gd name="connsiteX198" fmla="*/ 304817 w 3407361"/>
                <a:gd name="connsiteY198" fmla="*/ 769727 h 1322177"/>
                <a:gd name="connsiteX199" fmla="*/ 283386 w 3407361"/>
                <a:gd name="connsiteY199" fmla="*/ 755439 h 1322177"/>
                <a:gd name="connsiteX200" fmla="*/ 276242 w 3407361"/>
                <a:gd name="connsiteY200" fmla="*/ 738771 h 1322177"/>
                <a:gd name="connsiteX201" fmla="*/ 259573 w 3407361"/>
                <a:gd name="connsiteY201" fmla="*/ 717339 h 1322177"/>
                <a:gd name="connsiteX202" fmla="*/ 240523 w 3407361"/>
                <a:gd name="connsiteY202" fmla="*/ 693527 h 1322177"/>
                <a:gd name="connsiteX203" fmla="*/ 214330 w 3407361"/>
                <a:gd name="connsiteY203" fmla="*/ 684002 h 1322177"/>
                <a:gd name="connsiteX204" fmla="*/ 138130 w 3407361"/>
                <a:gd name="connsiteY204" fmla="*/ 605421 h 1322177"/>
                <a:gd name="connsiteX205" fmla="*/ 71455 w 3407361"/>
                <a:gd name="connsiteY205" fmla="*/ 493502 h 1322177"/>
                <a:gd name="connsiteX206" fmla="*/ 59548 w 3407361"/>
                <a:gd name="connsiteY206" fmla="*/ 436352 h 1322177"/>
                <a:gd name="connsiteX207" fmla="*/ 28592 w 3407361"/>
                <a:gd name="connsiteY207" fmla="*/ 386346 h 1322177"/>
                <a:gd name="connsiteX208" fmla="*/ 28592 w 3407361"/>
                <a:gd name="connsiteY208" fmla="*/ 355389 h 1322177"/>
                <a:gd name="connsiteX209" fmla="*/ 9542 w 3407361"/>
                <a:gd name="connsiteY209" fmla="*/ 305383 h 1322177"/>
                <a:gd name="connsiteX210" fmla="*/ 11923 w 3407361"/>
                <a:gd name="connsiteY210" fmla="*/ 272046 h 1322177"/>
                <a:gd name="connsiteX211" fmla="*/ 4780 w 3407361"/>
                <a:gd name="connsiteY211" fmla="*/ 229183 h 1322177"/>
                <a:gd name="connsiteX212" fmla="*/ 11922 w 3407361"/>
                <a:gd name="connsiteY212" fmla="*/ 202989 h 1322177"/>
                <a:gd name="connsiteX213" fmla="*/ 19066 w 3407361"/>
                <a:gd name="connsiteY213" fmla="*/ 167271 h 1322177"/>
                <a:gd name="connsiteX214" fmla="*/ 9541 w 3407361"/>
                <a:gd name="connsiteY214" fmla="*/ 112502 h 1322177"/>
                <a:gd name="connsiteX215" fmla="*/ 17 w 3407361"/>
                <a:gd name="connsiteY215" fmla="*/ 81546 h 1322177"/>
                <a:gd name="connsiteX216" fmla="*/ 26210 w 3407361"/>
                <a:gd name="connsiteY216" fmla="*/ 62496 h 1322177"/>
                <a:gd name="connsiteX217" fmla="*/ 21449 w 3407361"/>
                <a:gd name="connsiteY217" fmla="*/ 12489 h 1322177"/>
                <a:gd name="connsiteX218" fmla="*/ 3407361 w 3407361"/>
                <a:gd name="connsiteY218" fmla="*/ 0 h 1322177"/>
                <a:gd name="connsiteX219" fmla="*/ 3395185 w 3407361"/>
                <a:gd name="connsiteY219" fmla="*/ 850419 h 1322177"/>
                <a:gd name="connsiteX0" fmla="*/ 3395185 w 3407361"/>
                <a:gd name="connsiteY0" fmla="*/ 850419 h 1322177"/>
                <a:gd name="connsiteX1" fmla="*/ 3312379 w 3407361"/>
                <a:gd name="connsiteY1" fmla="*/ 890003 h 1322177"/>
                <a:gd name="connsiteX2" fmla="*/ 3139850 w 3407361"/>
                <a:gd name="connsiteY2" fmla="*/ 898630 h 1322177"/>
                <a:gd name="connsiteX3" fmla="*/ 2846552 w 3407361"/>
                <a:gd name="connsiteY3" fmla="*/ 907256 h 1322177"/>
                <a:gd name="connsiteX4" fmla="*/ 2544628 w 3407361"/>
                <a:gd name="connsiteY4" fmla="*/ 907256 h 1322177"/>
                <a:gd name="connsiteX5" fmla="*/ 2346220 w 3407361"/>
                <a:gd name="connsiteY5" fmla="*/ 933135 h 1322177"/>
                <a:gd name="connsiteX6" fmla="*/ 2173692 w 3407361"/>
                <a:gd name="connsiteY6" fmla="*/ 976267 h 1322177"/>
                <a:gd name="connsiteX7" fmla="*/ 2033605 w 3407361"/>
                <a:gd name="connsiteY7" fmla="*/ 974514 h 1322177"/>
                <a:gd name="connsiteX8" fmla="*/ 1995505 w 3407361"/>
                <a:gd name="connsiteY8" fmla="*/ 943558 h 1322177"/>
                <a:gd name="connsiteX9" fmla="*/ 1962167 w 3407361"/>
                <a:gd name="connsiteY9" fmla="*/ 914983 h 1322177"/>
                <a:gd name="connsiteX10" fmla="*/ 1921686 w 3407361"/>
                <a:gd name="connsiteY10" fmla="*/ 893552 h 1322177"/>
                <a:gd name="connsiteX11" fmla="*/ 1905017 w 3407361"/>
                <a:gd name="connsiteY11" fmla="*/ 888789 h 1322177"/>
                <a:gd name="connsiteX12" fmla="*/ 1905017 w 3407361"/>
                <a:gd name="connsiteY12" fmla="*/ 888789 h 1322177"/>
                <a:gd name="connsiteX13" fmla="*/ 1933592 w 3407361"/>
                <a:gd name="connsiteY13" fmla="*/ 881646 h 1322177"/>
                <a:gd name="connsiteX14" fmla="*/ 1952642 w 3407361"/>
                <a:gd name="connsiteY14" fmla="*/ 874502 h 1322177"/>
                <a:gd name="connsiteX15" fmla="*/ 1933592 w 3407361"/>
                <a:gd name="connsiteY15" fmla="*/ 864977 h 1322177"/>
                <a:gd name="connsiteX16" fmla="*/ 1900255 w 3407361"/>
                <a:gd name="connsiteY16" fmla="*/ 855452 h 1322177"/>
                <a:gd name="connsiteX17" fmla="*/ 1871680 w 3407361"/>
                <a:gd name="connsiteY17" fmla="*/ 841164 h 1322177"/>
                <a:gd name="connsiteX18" fmla="*/ 1840723 w 3407361"/>
                <a:gd name="connsiteY18" fmla="*/ 824496 h 1322177"/>
                <a:gd name="connsiteX19" fmla="*/ 1819292 w 3407361"/>
                <a:gd name="connsiteY19" fmla="*/ 810208 h 1322177"/>
                <a:gd name="connsiteX20" fmla="*/ 1814530 w 3407361"/>
                <a:gd name="connsiteY20" fmla="*/ 791158 h 1322177"/>
                <a:gd name="connsiteX21" fmla="*/ 1843105 w 3407361"/>
                <a:gd name="connsiteY21" fmla="*/ 800683 h 1322177"/>
                <a:gd name="connsiteX22" fmla="*/ 1843105 w 3407361"/>
                <a:gd name="connsiteY22" fmla="*/ 800683 h 1322177"/>
                <a:gd name="connsiteX23" fmla="*/ 1871680 w 3407361"/>
                <a:gd name="connsiteY23" fmla="*/ 803064 h 1322177"/>
                <a:gd name="connsiteX24" fmla="*/ 1916923 w 3407361"/>
                <a:gd name="connsiteY24" fmla="*/ 812589 h 1322177"/>
                <a:gd name="connsiteX25" fmla="*/ 1916923 w 3407361"/>
                <a:gd name="connsiteY25" fmla="*/ 812589 h 1322177"/>
                <a:gd name="connsiteX26" fmla="*/ 1897873 w 3407361"/>
                <a:gd name="connsiteY26" fmla="*/ 781633 h 1322177"/>
                <a:gd name="connsiteX27" fmla="*/ 1862155 w 3407361"/>
                <a:gd name="connsiteY27" fmla="*/ 788777 h 1322177"/>
                <a:gd name="connsiteX28" fmla="*/ 1838342 w 3407361"/>
                <a:gd name="connsiteY28" fmla="*/ 781633 h 1322177"/>
                <a:gd name="connsiteX29" fmla="*/ 1812148 w 3407361"/>
                <a:gd name="connsiteY29" fmla="*/ 779252 h 1322177"/>
                <a:gd name="connsiteX30" fmla="*/ 1785955 w 3407361"/>
                <a:gd name="connsiteY30" fmla="*/ 788777 h 1322177"/>
                <a:gd name="connsiteX31" fmla="*/ 1757380 w 3407361"/>
                <a:gd name="connsiteY31" fmla="*/ 795921 h 1322177"/>
                <a:gd name="connsiteX32" fmla="*/ 1728805 w 3407361"/>
                <a:gd name="connsiteY32" fmla="*/ 795921 h 1322177"/>
                <a:gd name="connsiteX33" fmla="*/ 1702611 w 3407361"/>
                <a:gd name="connsiteY33" fmla="*/ 781633 h 1322177"/>
                <a:gd name="connsiteX34" fmla="*/ 1678798 w 3407361"/>
                <a:gd name="connsiteY34" fmla="*/ 793539 h 1322177"/>
                <a:gd name="connsiteX35" fmla="*/ 1664511 w 3407361"/>
                <a:gd name="connsiteY35" fmla="*/ 788777 h 1322177"/>
                <a:gd name="connsiteX36" fmla="*/ 1628792 w 3407361"/>
                <a:gd name="connsiteY36" fmla="*/ 795921 h 1322177"/>
                <a:gd name="connsiteX37" fmla="*/ 1593073 w 3407361"/>
                <a:gd name="connsiteY37" fmla="*/ 795921 h 1322177"/>
                <a:gd name="connsiteX38" fmla="*/ 1569261 w 3407361"/>
                <a:gd name="connsiteY38" fmla="*/ 791158 h 1322177"/>
                <a:gd name="connsiteX39" fmla="*/ 1547830 w 3407361"/>
                <a:gd name="connsiteY39" fmla="*/ 776871 h 1322177"/>
                <a:gd name="connsiteX40" fmla="*/ 1547830 w 3407361"/>
                <a:gd name="connsiteY40" fmla="*/ 762583 h 1322177"/>
                <a:gd name="connsiteX41" fmla="*/ 1524017 w 3407361"/>
                <a:gd name="connsiteY41" fmla="*/ 798302 h 1322177"/>
                <a:gd name="connsiteX42" fmla="*/ 1528780 w 3407361"/>
                <a:gd name="connsiteY42" fmla="*/ 819733 h 1322177"/>
                <a:gd name="connsiteX43" fmla="*/ 1533542 w 3407361"/>
                <a:gd name="connsiteY43" fmla="*/ 836402 h 1322177"/>
                <a:gd name="connsiteX44" fmla="*/ 1578786 w 3407361"/>
                <a:gd name="connsiteY44" fmla="*/ 822114 h 1322177"/>
                <a:gd name="connsiteX45" fmla="*/ 1614505 w 3407361"/>
                <a:gd name="connsiteY45" fmla="*/ 819733 h 1322177"/>
                <a:gd name="connsiteX46" fmla="*/ 1654986 w 3407361"/>
                <a:gd name="connsiteY46" fmla="*/ 812589 h 1322177"/>
                <a:gd name="connsiteX47" fmla="*/ 1676417 w 3407361"/>
                <a:gd name="connsiteY47" fmla="*/ 812589 h 1322177"/>
                <a:gd name="connsiteX48" fmla="*/ 1702611 w 3407361"/>
                <a:gd name="connsiteY48" fmla="*/ 810208 h 1322177"/>
                <a:gd name="connsiteX49" fmla="*/ 1728805 w 3407361"/>
                <a:gd name="connsiteY49" fmla="*/ 826877 h 1322177"/>
                <a:gd name="connsiteX50" fmla="*/ 1750236 w 3407361"/>
                <a:gd name="connsiteY50" fmla="*/ 826877 h 1322177"/>
                <a:gd name="connsiteX51" fmla="*/ 1781192 w 3407361"/>
                <a:gd name="connsiteY51" fmla="*/ 836402 h 1322177"/>
                <a:gd name="connsiteX52" fmla="*/ 1795480 w 3407361"/>
                <a:gd name="connsiteY52" fmla="*/ 845927 h 1322177"/>
                <a:gd name="connsiteX53" fmla="*/ 1795480 w 3407361"/>
                <a:gd name="connsiteY53" fmla="*/ 864977 h 1322177"/>
                <a:gd name="connsiteX54" fmla="*/ 1724042 w 3407361"/>
                <a:gd name="connsiteY54" fmla="*/ 862596 h 1322177"/>
                <a:gd name="connsiteX55" fmla="*/ 1635936 w 3407361"/>
                <a:gd name="connsiteY55" fmla="*/ 872121 h 1322177"/>
                <a:gd name="connsiteX56" fmla="*/ 1550211 w 3407361"/>
                <a:gd name="connsiteY56" fmla="*/ 879264 h 1322177"/>
                <a:gd name="connsiteX57" fmla="*/ 1440673 w 3407361"/>
                <a:gd name="connsiteY57" fmla="*/ 903077 h 1322177"/>
                <a:gd name="connsiteX58" fmla="*/ 1340661 w 3407361"/>
                <a:gd name="connsiteY58" fmla="*/ 931652 h 1322177"/>
                <a:gd name="connsiteX59" fmla="*/ 1252555 w 3407361"/>
                <a:gd name="connsiteY59" fmla="*/ 974514 h 1322177"/>
                <a:gd name="connsiteX60" fmla="*/ 1193023 w 3407361"/>
                <a:gd name="connsiteY60" fmla="*/ 1007852 h 1322177"/>
                <a:gd name="connsiteX61" fmla="*/ 1114442 w 3407361"/>
                <a:gd name="connsiteY61" fmla="*/ 1034046 h 1322177"/>
                <a:gd name="connsiteX62" fmla="*/ 1026336 w 3407361"/>
                <a:gd name="connsiteY62" fmla="*/ 1065002 h 1322177"/>
                <a:gd name="connsiteX63" fmla="*/ 992998 w 3407361"/>
                <a:gd name="connsiteY63" fmla="*/ 1076908 h 1322177"/>
                <a:gd name="connsiteX64" fmla="*/ 971567 w 3407361"/>
                <a:gd name="connsiteY64" fmla="*/ 1069764 h 1322177"/>
                <a:gd name="connsiteX65" fmla="*/ 981092 w 3407361"/>
                <a:gd name="connsiteY65" fmla="*/ 1045952 h 1322177"/>
                <a:gd name="connsiteX66" fmla="*/ 995380 w 3407361"/>
                <a:gd name="connsiteY66" fmla="*/ 1029283 h 1322177"/>
                <a:gd name="connsiteX67" fmla="*/ 1007286 w 3407361"/>
                <a:gd name="connsiteY67" fmla="*/ 1010233 h 1322177"/>
                <a:gd name="connsiteX68" fmla="*/ 1007286 w 3407361"/>
                <a:gd name="connsiteY68" fmla="*/ 1010233 h 1322177"/>
                <a:gd name="connsiteX69" fmla="*/ 1038242 w 3407361"/>
                <a:gd name="connsiteY69" fmla="*/ 988802 h 1322177"/>
                <a:gd name="connsiteX70" fmla="*/ 1059673 w 3407361"/>
                <a:gd name="connsiteY70" fmla="*/ 995946 h 1322177"/>
                <a:gd name="connsiteX71" fmla="*/ 1069198 w 3407361"/>
                <a:gd name="connsiteY71" fmla="*/ 1024521 h 1322177"/>
                <a:gd name="connsiteX72" fmla="*/ 1085867 w 3407361"/>
                <a:gd name="connsiteY72" fmla="*/ 1022139 h 1322177"/>
                <a:gd name="connsiteX73" fmla="*/ 1083486 w 3407361"/>
                <a:gd name="connsiteY73" fmla="*/ 1003089 h 1322177"/>
                <a:gd name="connsiteX74" fmla="*/ 1083486 w 3407361"/>
                <a:gd name="connsiteY74" fmla="*/ 1003089 h 1322177"/>
                <a:gd name="connsiteX75" fmla="*/ 1093011 w 3407361"/>
                <a:gd name="connsiteY75" fmla="*/ 974514 h 1322177"/>
                <a:gd name="connsiteX76" fmla="*/ 1112061 w 3407361"/>
                <a:gd name="connsiteY76" fmla="*/ 964989 h 1322177"/>
                <a:gd name="connsiteX77" fmla="*/ 1090630 w 3407361"/>
                <a:gd name="connsiteY77" fmla="*/ 967371 h 1322177"/>
                <a:gd name="connsiteX78" fmla="*/ 1047767 w 3407361"/>
                <a:gd name="connsiteY78" fmla="*/ 976896 h 1322177"/>
                <a:gd name="connsiteX79" fmla="*/ 1026336 w 3407361"/>
                <a:gd name="connsiteY79" fmla="*/ 969752 h 1322177"/>
                <a:gd name="connsiteX80" fmla="*/ 997761 w 3407361"/>
                <a:gd name="connsiteY80" fmla="*/ 969752 h 1322177"/>
                <a:gd name="connsiteX81" fmla="*/ 988236 w 3407361"/>
                <a:gd name="connsiteY81" fmla="*/ 960227 h 1322177"/>
                <a:gd name="connsiteX82" fmla="*/ 1012048 w 3407361"/>
                <a:gd name="connsiteY82" fmla="*/ 948321 h 1322177"/>
                <a:gd name="connsiteX83" fmla="*/ 1062055 w 3407361"/>
                <a:gd name="connsiteY83" fmla="*/ 936414 h 1322177"/>
                <a:gd name="connsiteX84" fmla="*/ 1093011 w 3407361"/>
                <a:gd name="connsiteY84" fmla="*/ 929271 h 1322177"/>
                <a:gd name="connsiteX85" fmla="*/ 1116823 w 3407361"/>
                <a:gd name="connsiteY85" fmla="*/ 912602 h 1322177"/>
                <a:gd name="connsiteX86" fmla="*/ 1195405 w 3407361"/>
                <a:gd name="connsiteY86" fmla="*/ 895933 h 1322177"/>
                <a:gd name="connsiteX87" fmla="*/ 1214455 w 3407361"/>
                <a:gd name="connsiteY87" fmla="*/ 884027 h 1322177"/>
                <a:gd name="connsiteX88" fmla="*/ 1183498 w 3407361"/>
                <a:gd name="connsiteY88" fmla="*/ 879264 h 1322177"/>
                <a:gd name="connsiteX89" fmla="*/ 1114442 w 3407361"/>
                <a:gd name="connsiteY89" fmla="*/ 895933 h 1322177"/>
                <a:gd name="connsiteX90" fmla="*/ 1071580 w 3407361"/>
                <a:gd name="connsiteY90" fmla="*/ 907839 h 1322177"/>
                <a:gd name="connsiteX91" fmla="*/ 1047767 w 3407361"/>
                <a:gd name="connsiteY91" fmla="*/ 924508 h 1322177"/>
                <a:gd name="connsiteX92" fmla="*/ 1004905 w 3407361"/>
                <a:gd name="connsiteY92" fmla="*/ 931652 h 1322177"/>
                <a:gd name="connsiteX93" fmla="*/ 983473 w 3407361"/>
                <a:gd name="connsiteY93" fmla="*/ 926889 h 1322177"/>
                <a:gd name="connsiteX94" fmla="*/ 959661 w 3407361"/>
                <a:gd name="connsiteY94" fmla="*/ 931652 h 1322177"/>
                <a:gd name="connsiteX95" fmla="*/ 940611 w 3407361"/>
                <a:gd name="connsiteY95" fmla="*/ 917364 h 1322177"/>
                <a:gd name="connsiteX96" fmla="*/ 919180 w 3407361"/>
                <a:gd name="connsiteY96" fmla="*/ 910221 h 1322177"/>
                <a:gd name="connsiteX97" fmla="*/ 888223 w 3407361"/>
                <a:gd name="connsiteY97" fmla="*/ 910221 h 1322177"/>
                <a:gd name="connsiteX98" fmla="*/ 869173 w 3407361"/>
                <a:gd name="connsiteY98" fmla="*/ 917364 h 1322177"/>
                <a:gd name="connsiteX99" fmla="*/ 869173 w 3407361"/>
                <a:gd name="connsiteY99" fmla="*/ 898314 h 1322177"/>
                <a:gd name="connsiteX100" fmla="*/ 862030 w 3407361"/>
                <a:gd name="connsiteY100" fmla="*/ 872121 h 1322177"/>
                <a:gd name="connsiteX101" fmla="*/ 854886 w 3407361"/>
                <a:gd name="connsiteY101" fmla="*/ 841164 h 1322177"/>
                <a:gd name="connsiteX102" fmla="*/ 859648 w 3407361"/>
                <a:gd name="connsiteY102" fmla="*/ 812589 h 1322177"/>
                <a:gd name="connsiteX103" fmla="*/ 873936 w 3407361"/>
                <a:gd name="connsiteY103" fmla="*/ 791158 h 1322177"/>
                <a:gd name="connsiteX104" fmla="*/ 842980 w 3407361"/>
                <a:gd name="connsiteY104" fmla="*/ 817352 h 1322177"/>
                <a:gd name="connsiteX105" fmla="*/ 816786 w 3407361"/>
                <a:gd name="connsiteY105" fmla="*/ 817352 h 1322177"/>
                <a:gd name="connsiteX106" fmla="*/ 783448 w 3407361"/>
                <a:gd name="connsiteY106" fmla="*/ 819733 h 1322177"/>
                <a:gd name="connsiteX107" fmla="*/ 754873 w 3407361"/>
                <a:gd name="connsiteY107" fmla="*/ 812589 h 1322177"/>
                <a:gd name="connsiteX108" fmla="*/ 731061 w 3407361"/>
                <a:gd name="connsiteY108" fmla="*/ 791158 h 1322177"/>
                <a:gd name="connsiteX109" fmla="*/ 707248 w 3407361"/>
                <a:gd name="connsiteY109" fmla="*/ 784014 h 1322177"/>
                <a:gd name="connsiteX110" fmla="*/ 662005 w 3407361"/>
                <a:gd name="connsiteY110" fmla="*/ 791158 h 1322177"/>
                <a:gd name="connsiteX111" fmla="*/ 619142 w 3407361"/>
                <a:gd name="connsiteY111" fmla="*/ 798302 h 1322177"/>
                <a:gd name="connsiteX112" fmla="*/ 573898 w 3407361"/>
                <a:gd name="connsiteY112" fmla="*/ 805446 h 1322177"/>
                <a:gd name="connsiteX113" fmla="*/ 554848 w 3407361"/>
                <a:gd name="connsiteY113" fmla="*/ 793539 h 1322177"/>
                <a:gd name="connsiteX114" fmla="*/ 550086 w 3407361"/>
                <a:gd name="connsiteY114" fmla="*/ 776871 h 1322177"/>
                <a:gd name="connsiteX115" fmla="*/ 540561 w 3407361"/>
                <a:gd name="connsiteY115" fmla="*/ 753058 h 1322177"/>
                <a:gd name="connsiteX116" fmla="*/ 540561 w 3407361"/>
                <a:gd name="connsiteY116" fmla="*/ 753058 h 1322177"/>
                <a:gd name="connsiteX117" fmla="*/ 545323 w 3407361"/>
                <a:gd name="connsiteY117" fmla="*/ 805446 h 1322177"/>
                <a:gd name="connsiteX118" fmla="*/ 559611 w 3407361"/>
                <a:gd name="connsiteY118" fmla="*/ 822114 h 1322177"/>
                <a:gd name="connsiteX119" fmla="*/ 609617 w 3407361"/>
                <a:gd name="connsiteY119" fmla="*/ 826877 h 1322177"/>
                <a:gd name="connsiteX120" fmla="*/ 659623 w 3407361"/>
                <a:gd name="connsiteY120" fmla="*/ 814971 h 1322177"/>
                <a:gd name="connsiteX121" fmla="*/ 692961 w 3407361"/>
                <a:gd name="connsiteY121" fmla="*/ 810208 h 1322177"/>
                <a:gd name="connsiteX122" fmla="*/ 723917 w 3407361"/>
                <a:gd name="connsiteY122" fmla="*/ 817352 h 1322177"/>
                <a:gd name="connsiteX123" fmla="*/ 740586 w 3407361"/>
                <a:gd name="connsiteY123" fmla="*/ 843546 h 1322177"/>
                <a:gd name="connsiteX124" fmla="*/ 766780 w 3407361"/>
                <a:gd name="connsiteY124" fmla="*/ 843546 h 1322177"/>
                <a:gd name="connsiteX125" fmla="*/ 802498 w 3407361"/>
                <a:gd name="connsiteY125" fmla="*/ 838783 h 1322177"/>
                <a:gd name="connsiteX126" fmla="*/ 831073 w 3407361"/>
                <a:gd name="connsiteY126" fmla="*/ 848308 h 1322177"/>
                <a:gd name="connsiteX127" fmla="*/ 838217 w 3407361"/>
                <a:gd name="connsiteY127" fmla="*/ 893552 h 1322177"/>
                <a:gd name="connsiteX128" fmla="*/ 850123 w 3407361"/>
                <a:gd name="connsiteY128" fmla="*/ 931652 h 1322177"/>
                <a:gd name="connsiteX129" fmla="*/ 850123 w 3407361"/>
                <a:gd name="connsiteY129" fmla="*/ 948321 h 1322177"/>
                <a:gd name="connsiteX130" fmla="*/ 840598 w 3407361"/>
                <a:gd name="connsiteY130" fmla="*/ 964989 h 1322177"/>
                <a:gd name="connsiteX131" fmla="*/ 823930 w 3407361"/>
                <a:gd name="connsiteY131" fmla="*/ 974514 h 1322177"/>
                <a:gd name="connsiteX132" fmla="*/ 802498 w 3407361"/>
                <a:gd name="connsiteY132" fmla="*/ 979277 h 1322177"/>
                <a:gd name="connsiteX133" fmla="*/ 781067 w 3407361"/>
                <a:gd name="connsiteY133" fmla="*/ 979277 h 1322177"/>
                <a:gd name="connsiteX134" fmla="*/ 769161 w 3407361"/>
                <a:gd name="connsiteY134" fmla="*/ 988802 h 1322177"/>
                <a:gd name="connsiteX135" fmla="*/ 769161 w 3407361"/>
                <a:gd name="connsiteY135" fmla="*/ 988802 h 1322177"/>
                <a:gd name="connsiteX136" fmla="*/ 800117 w 3407361"/>
                <a:gd name="connsiteY136" fmla="*/ 991183 h 1322177"/>
                <a:gd name="connsiteX137" fmla="*/ 816786 w 3407361"/>
                <a:gd name="connsiteY137" fmla="*/ 1003089 h 1322177"/>
                <a:gd name="connsiteX138" fmla="*/ 838217 w 3407361"/>
                <a:gd name="connsiteY138" fmla="*/ 993564 h 1322177"/>
                <a:gd name="connsiteX139" fmla="*/ 838217 w 3407361"/>
                <a:gd name="connsiteY139" fmla="*/ 993564 h 1322177"/>
                <a:gd name="connsiteX140" fmla="*/ 864411 w 3407361"/>
                <a:gd name="connsiteY140" fmla="*/ 995946 h 1322177"/>
                <a:gd name="connsiteX141" fmla="*/ 881080 w 3407361"/>
                <a:gd name="connsiteY141" fmla="*/ 984039 h 1322177"/>
                <a:gd name="connsiteX142" fmla="*/ 909655 w 3407361"/>
                <a:gd name="connsiteY142" fmla="*/ 1022139 h 1322177"/>
                <a:gd name="connsiteX143" fmla="*/ 909655 w 3407361"/>
                <a:gd name="connsiteY143" fmla="*/ 1062621 h 1322177"/>
                <a:gd name="connsiteX144" fmla="*/ 902511 w 3407361"/>
                <a:gd name="connsiteY144" fmla="*/ 1084052 h 1322177"/>
                <a:gd name="connsiteX145" fmla="*/ 881080 w 3407361"/>
                <a:gd name="connsiteY145" fmla="*/ 1105483 h 1322177"/>
                <a:gd name="connsiteX146" fmla="*/ 842980 w 3407361"/>
                <a:gd name="connsiteY146" fmla="*/ 1119771 h 1322177"/>
                <a:gd name="connsiteX147" fmla="*/ 828692 w 3407361"/>
                <a:gd name="connsiteY147" fmla="*/ 1136439 h 1322177"/>
                <a:gd name="connsiteX148" fmla="*/ 812023 w 3407361"/>
                <a:gd name="connsiteY148" fmla="*/ 1157871 h 1322177"/>
                <a:gd name="connsiteX149" fmla="*/ 783448 w 3407361"/>
                <a:gd name="connsiteY149" fmla="*/ 1165014 h 1322177"/>
                <a:gd name="connsiteX150" fmla="*/ 766780 w 3407361"/>
                <a:gd name="connsiteY150" fmla="*/ 1172158 h 1322177"/>
                <a:gd name="connsiteX151" fmla="*/ 752492 w 3407361"/>
                <a:gd name="connsiteY151" fmla="*/ 1174539 h 1322177"/>
                <a:gd name="connsiteX152" fmla="*/ 745348 w 3407361"/>
                <a:gd name="connsiteY152" fmla="*/ 1160252 h 1322177"/>
                <a:gd name="connsiteX153" fmla="*/ 745348 w 3407361"/>
                <a:gd name="connsiteY153" fmla="*/ 1160252 h 1322177"/>
                <a:gd name="connsiteX154" fmla="*/ 735823 w 3407361"/>
                <a:gd name="connsiteY154" fmla="*/ 1186446 h 1322177"/>
                <a:gd name="connsiteX155" fmla="*/ 716773 w 3407361"/>
                <a:gd name="connsiteY155" fmla="*/ 1200733 h 1322177"/>
                <a:gd name="connsiteX156" fmla="*/ 700105 w 3407361"/>
                <a:gd name="connsiteY156" fmla="*/ 1207877 h 1322177"/>
                <a:gd name="connsiteX157" fmla="*/ 700105 w 3407361"/>
                <a:gd name="connsiteY157" fmla="*/ 1186446 h 1322177"/>
                <a:gd name="connsiteX158" fmla="*/ 688198 w 3407361"/>
                <a:gd name="connsiteY158" fmla="*/ 1165014 h 1322177"/>
                <a:gd name="connsiteX159" fmla="*/ 690580 w 3407361"/>
                <a:gd name="connsiteY159" fmla="*/ 1210258 h 1322177"/>
                <a:gd name="connsiteX160" fmla="*/ 678673 w 3407361"/>
                <a:gd name="connsiteY160" fmla="*/ 1226927 h 1322177"/>
                <a:gd name="connsiteX161" fmla="*/ 669148 w 3407361"/>
                <a:gd name="connsiteY161" fmla="*/ 1217402 h 1322177"/>
                <a:gd name="connsiteX162" fmla="*/ 647717 w 3407361"/>
                <a:gd name="connsiteY162" fmla="*/ 1210258 h 1322177"/>
                <a:gd name="connsiteX163" fmla="*/ 631048 w 3407361"/>
                <a:gd name="connsiteY163" fmla="*/ 1205496 h 1322177"/>
                <a:gd name="connsiteX164" fmla="*/ 614380 w 3407361"/>
                <a:gd name="connsiteY164" fmla="*/ 1234071 h 1322177"/>
                <a:gd name="connsiteX165" fmla="*/ 588186 w 3407361"/>
                <a:gd name="connsiteY165" fmla="*/ 1248358 h 1322177"/>
                <a:gd name="connsiteX166" fmla="*/ 566755 w 3407361"/>
                <a:gd name="connsiteY166" fmla="*/ 1274552 h 1322177"/>
                <a:gd name="connsiteX167" fmla="*/ 557230 w 3407361"/>
                <a:gd name="connsiteY167" fmla="*/ 1288840 h 1322177"/>
                <a:gd name="connsiteX168" fmla="*/ 545324 w 3407361"/>
                <a:gd name="connsiteY168" fmla="*/ 1307889 h 1322177"/>
                <a:gd name="connsiteX169" fmla="*/ 514367 w 3407361"/>
                <a:gd name="connsiteY169" fmla="*/ 1322177 h 1322177"/>
                <a:gd name="connsiteX170" fmla="*/ 488173 w 3407361"/>
                <a:gd name="connsiteY170" fmla="*/ 1310271 h 1322177"/>
                <a:gd name="connsiteX171" fmla="*/ 471505 w 3407361"/>
                <a:gd name="connsiteY171" fmla="*/ 1300746 h 1322177"/>
                <a:gd name="connsiteX172" fmla="*/ 452455 w 3407361"/>
                <a:gd name="connsiteY172" fmla="*/ 1295983 h 1322177"/>
                <a:gd name="connsiteX173" fmla="*/ 431023 w 3407361"/>
                <a:gd name="connsiteY173" fmla="*/ 1279314 h 1322177"/>
                <a:gd name="connsiteX174" fmla="*/ 431023 w 3407361"/>
                <a:gd name="connsiteY174" fmla="*/ 1279314 h 1322177"/>
                <a:gd name="connsiteX175" fmla="*/ 431023 w 3407361"/>
                <a:gd name="connsiteY175" fmla="*/ 1279314 h 1322177"/>
                <a:gd name="connsiteX176" fmla="*/ 397686 w 3407361"/>
                <a:gd name="connsiteY176" fmla="*/ 1241214 h 1322177"/>
                <a:gd name="connsiteX177" fmla="*/ 388161 w 3407361"/>
                <a:gd name="connsiteY177" fmla="*/ 1229308 h 1322177"/>
                <a:gd name="connsiteX178" fmla="*/ 378636 w 3407361"/>
                <a:gd name="connsiteY178" fmla="*/ 1231689 h 1322177"/>
                <a:gd name="connsiteX179" fmla="*/ 378636 w 3407361"/>
                <a:gd name="connsiteY179" fmla="*/ 1217402 h 1322177"/>
                <a:gd name="connsiteX180" fmla="*/ 373873 w 3407361"/>
                <a:gd name="connsiteY180" fmla="*/ 1203114 h 1322177"/>
                <a:gd name="connsiteX181" fmla="*/ 357205 w 3407361"/>
                <a:gd name="connsiteY181" fmla="*/ 1207877 h 1322177"/>
                <a:gd name="connsiteX182" fmla="*/ 350061 w 3407361"/>
                <a:gd name="connsiteY182" fmla="*/ 1186446 h 1322177"/>
                <a:gd name="connsiteX183" fmla="*/ 335773 w 3407361"/>
                <a:gd name="connsiteY183" fmla="*/ 1167396 h 1322177"/>
                <a:gd name="connsiteX184" fmla="*/ 350061 w 3407361"/>
                <a:gd name="connsiteY184" fmla="*/ 1155489 h 1322177"/>
                <a:gd name="connsiteX185" fmla="*/ 342917 w 3407361"/>
                <a:gd name="connsiteY185" fmla="*/ 1131677 h 1322177"/>
                <a:gd name="connsiteX186" fmla="*/ 326248 w 3407361"/>
                <a:gd name="connsiteY186" fmla="*/ 1119771 h 1322177"/>
                <a:gd name="connsiteX187" fmla="*/ 333392 w 3407361"/>
                <a:gd name="connsiteY187" fmla="*/ 1103102 h 1322177"/>
                <a:gd name="connsiteX188" fmla="*/ 345298 w 3407361"/>
                <a:gd name="connsiteY188" fmla="*/ 1105483 h 1322177"/>
                <a:gd name="connsiteX189" fmla="*/ 373873 w 3407361"/>
                <a:gd name="connsiteY189" fmla="*/ 1110246 h 1322177"/>
                <a:gd name="connsiteX190" fmla="*/ 371492 w 3407361"/>
                <a:gd name="connsiteY190" fmla="*/ 1086433 h 1322177"/>
                <a:gd name="connsiteX191" fmla="*/ 397686 w 3407361"/>
                <a:gd name="connsiteY191" fmla="*/ 1067383 h 1322177"/>
                <a:gd name="connsiteX192" fmla="*/ 402449 w 3407361"/>
                <a:gd name="connsiteY192" fmla="*/ 1010233 h 1322177"/>
                <a:gd name="connsiteX193" fmla="*/ 364348 w 3407361"/>
                <a:gd name="connsiteY193" fmla="*/ 969752 h 1322177"/>
                <a:gd name="connsiteX194" fmla="*/ 345298 w 3407361"/>
                <a:gd name="connsiteY194" fmla="*/ 934033 h 1322177"/>
                <a:gd name="connsiteX195" fmla="*/ 307198 w 3407361"/>
                <a:gd name="connsiteY195" fmla="*/ 900696 h 1322177"/>
                <a:gd name="connsiteX196" fmla="*/ 302436 w 3407361"/>
                <a:gd name="connsiteY196" fmla="*/ 834021 h 1322177"/>
                <a:gd name="connsiteX197" fmla="*/ 321486 w 3407361"/>
                <a:gd name="connsiteY197" fmla="*/ 805446 h 1322177"/>
                <a:gd name="connsiteX198" fmla="*/ 321486 w 3407361"/>
                <a:gd name="connsiteY198" fmla="*/ 805446 h 1322177"/>
                <a:gd name="connsiteX199" fmla="*/ 304817 w 3407361"/>
                <a:gd name="connsiteY199" fmla="*/ 769727 h 1322177"/>
                <a:gd name="connsiteX200" fmla="*/ 283386 w 3407361"/>
                <a:gd name="connsiteY200" fmla="*/ 755439 h 1322177"/>
                <a:gd name="connsiteX201" fmla="*/ 276242 w 3407361"/>
                <a:gd name="connsiteY201" fmla="*/ 738771 h 1322177"/>
                <a:gd name="connsiteX202" fmla="*/ 259573 w 3407361"/>
                <a:gd name="connsiteY202" fmla="*/ 717339 h 1322177"/>
                <a:gd name="connsiteX203" fmla="*/ 240523 w 3407361"/>
                <a:gd name="connsiteY203" fmla="*/ 693527 h 1322177"/>
                <a:gd name="connsiteX204" fmla="*/ 214330 w 3407361"/>
                <a:gd name="connsiteY204" fmla="*/ 684002 h 1322177"/>
                <a:gd name="connsiteX205" fmla="*/ 138130 w 3407361"/>
                <a:gd name="connsiteY205" fmla="*/ 605421 h 1322177"/>
                <a:gd name="connsiteX206" fmla="*/ 71455 w 3407361"/>
                <a:gd name="connsiteY206" fmla="*/ 493502 h 1322177"/>
                <a:gd name="connsiteX207" fmla="*/ 59548 w 3407361"/>
                <a:gd name="connsiteY207" fmla="*/ 436352 h 1322177"/>
                <a:gd name="connsiteX208" fmla="*/ 28592 w 3407361"/>
                <a:gd name="connsiteY208" fmla="*/ 386346 h 1322177"/>
                <a:gd name="connsiteX209" fmla="*/ 28592 w 3407361"/>
                <a:gd name="connsiteY209" fmla="*/ 355389 h 1322177"/>
                <a:gd name="connsiteX210" fmla="*/ 9542 w 3407361"/>
                <a:gd name="connsiteY210" fmla="*/ 305383 h 1322177"/>
                <a:gd name="connsiteX211" fmla="*/ 11923 w 3407361"/>
                <a:gd name="connsiteY211" fmla="*/ 272046 h 1322177"/>
                <a:gd name="connsiteX212" fmla="*/ 4780 w 3407361"/>
                <a:gd name="connsiteY212" fmla="*/ 229183 h 1322177"/>
                <a:gd name="connsiteX213" fmla="*/ 11922 w 3407361"/>
                <a:gd name="connsiteY213" fmla="*/ 202989 h 1322177"/>
                <a:gd name="connsiteX214" fmla="*/ 19066 w 3407361"/>
                <a:gd name="connsiteY214" fmla="*/ 167271 h 1322177"/>
                <a:gd name="connsiteX215" fmla="*/ 9541 w 3407361"/>
                <a:gd name="connsiteY215" fmla="*/ 112502 h 1322177"/>
                <a:gd name="connsiteX216" fmla="*/ 17 w 3407361"/>
                <a:gd name="connsiteY216" fmla="*/ 81546 h 1322177"/>
                <a:gd name="connsiteX217" fmla="*/ 26210 w 3407361"/>
                <a:gd name="connsiteY217" fmla="*/ 62496 h 1322177"/>
                <a:gd name="connsiteX218" fmla="*/ 21449 w 3407361"/>
                <a:gd name="connsiteY218" fmla="*/ 12489 h 1322177"/>
                <a:gd name="connsiteX219" fmla="*/ 3407361 w 3407361"/>
                <a:gd name="connsiteY219" fmla="*/ 0 h 1322177"/>
                <a:gd name="connsiteX220" fmla="*/ 3395185 w 3407361"/>
                <a:gd name="connsiteY220" fmla="*/ 850419 h 1322177"/>
                <a:gd name="connsiteX0" fmla="*/ 3395185 w 3407361"/>
                <a:gd name="connsiteY0" fmla="*/ 850419 h 1322177"/>
                <a:gd name="connsiteX1" fmla="*/ 3312379 w 3407361"/>
                <a:gd name="connsiteY1" fmla="*/ 890003 h 1322177"/>
                <a:gd name="connsiteX2" fmla="*/ 3139850 w 3407361"/>
                <a:gd name="connsiteY2" fmla="*/ 898630 h 1322177"/>
                <a:gd name="connsiteX3" fmla="*/ 2846552 w 3407361"/>
                <a:gd name="connsiteY3" fmla="*/ 907256 h 1322177"/>
                <a:gd name="connsiteX4" fmla="*/ 2544628 w 3407361"/>
                <a:gd name="connsiteY4" fmla="*/ 907256 h 1322177"/>
                <a:gd name="connsiteX5" fmla="*/ 2346220 w 3407361"/>
                <a:gd name="connsiteY5" fmla="*/ 933135 h 1322177"/>
                <a:gd name="connsiteX6" fmla="*/ 2173692 w 3407361"/>
                <a:gd name="connsiteY6" fmla="*/ 976267 h 1322177"/>
                <a:gd name="connsiteX7" fmla="*/ 2033605 w 3407361"/>
                <a:gd name="connsiteY7" fmla="*/ 974514 h 1322177"/>
                <a:gd name="connsiteX8" fmla="*/ 1995505 w 3407361"/>
                <a:gd name="connsiteY8" fmla="*/ 943558 h 1322177"/>
                <a:gd name="connsiteX9" fmla="*/ 1962167 w 3407361"/>
                <a:gd name="connsiteY9" fmla="*/ 914983 h 1322177"/>
                <a:gd name="connsiteX10" fmla="*/ 1921686 w 3407361"/>
                <a:gd name="connsiteY10" fmla="*/ 893552 h 1322177"/>
                <a:gd name="connsiteX11" fmla="*/ 1905017 w 3407361"/>
                <a:gd name="connsiteY11" fmla="*/ 888789 h 1322177"/>
                <a:gd name="connsiteX12" fmla="*/ 1905017 w 3407361"/>
                <a:gd name="connsiteY12" fmla="*/ 888789 h 1322177"/>
                <a:gd name="connsiteX13" fmla="*/ 1933592 w 3407361"/>
                <a:gd name="connsiteY13" fmla="*/ 881646 h 1322177"/>
                <a:gd name="connsiteX14" fmla="*/ 1952642 w 3407361"/>
                <a:gd name="connsiteY14" fmla="*/ 874502 h 1322177"/>
                <a:gd name="connsiteX15" fmla="*/ 1933592 w 3407361"/>
                <a:gd name="connsiteY15" fmla="*/ 864977 h 1322177"/>
                <a:gd name="connsiteX16" fmla="*/ 1900255 w 3407361"/>
                <a:gd name="connsiteY16" fmla="*/ 855452 h 1322177"/>
                <a:gd name="connsiteX17" fmla="*/ 1871680 w 3407361"/>
                <a:gd name="connsiteY17" fmla="*/ 841164 h 1322177"/>
                <a:gd name="connsiteX18" fmla="*/ 1840723 w 3407361"/>
                <a:gd name="connsiteY18" fmla="*/ 824496 h 1322177"/>
                <a:gd name="connsiteX19" fmla="*/ 1819292 w 3407361"/>
                <a:gd name="connsiteY19" fmla="*/ 810208 h 1322177"/>
                <a:gd name="connsiteX20" fmla="*/ 1814530 w 3407361"/>
                <a:gd name="connsiteY20" fmla="*/ 791158 h 1322177"/>
                <a:gd name="connsiteX21" fmla="*/ 1843105 w 3407361"/>
                <a:gd name="connsiteY21" fmla="*/ 800683 h 1322177"/>
                <a:gd name="connsiteX22" fmla="*/ 1843105 w 3407361"/>
                <a:gd name="connsiteY22" fmla="*/ 800683 h 1322177"/>
                <a:gd name="connsiteX23" fmla="*/ 1871680 w 3407361"/>
                <a:gd name="connsiteY23" fmla="*/ 803064 h 1322177"/>
                <a:gd name="connsiteX24" fmla="*/ 1916923 w 3407361"/>
                <a:gd name="connsiteY24" fmla="*/ 812589 h 1322177"/>
                <a:gd name="connsiteX25" fmla="*/ 1916923 w 3407361"/>
                <a:gd name="connsiteY25" fmla="*/ 812589 h 1322177"/>
                <a:gd name="connsiteX26" fmla="*/ 1897873 w 3407361"/>
                <a:gd name="connsiteY26" fmla="*/ 781633 h 1322177"/>
                <a:gd name="connsiteX27" fmla="*/ 1862155 w 3407361"/>
                <a:gd name="connsiteY27" fmla="*/ 788777 h 1322177"/>
                <a:gd name="connsiteX28" fmla="*/ 1838342 w 3407361"/>
                <a:gd name="connsiteY28" fmla="*/ 781633 h 1322177"/>
                <a:gd name="connsiteX29" fmla="*/ 1812148 w 3407361"/>
                <a:gd name="connsiteY29" fmla="*/ 779252 h 1322177"/>
                <a:gd name="connsiteX30" fmla="*/ 1785955 w 3407361"/>
                <a:gd name="connsiteY30" fmla="*/ 788777 h 1322177"/>
                <a:gd name="connsiteX31" fmla="*/ 1757380 w 3407361"/>
                <a:gd name="connsiteY31" fmla="*/ 795921 h 1322177"/>
                <a:gd name="connsiteX32" fmla="*/ 1728805 w 3407361"/>
                <a:gd name="connsiteY32" fmla="*/ 795921 h 1322177"/>
                <a:gd name="connsiteX33" fmla="*/ 1702611 w 3407361"/>
                <a:gd name="connsiteY33" fmla="*/ 781633 h 1322177"/>
                <a:gd name="connsiteX34" fmla="*/ 1678798 w 3407361"/>
                <a:gd name="connsiteY34" fmla="*/ 793539 h 1322177"/>
                <a:gd name="connsiteX35" fmla="*/ 1664511 w 3407361"/>
                <a:gd name="connsiteY35" fmla="*/ 788777 h 1322177"/>
                <a:gd name="connsiteX36" fmla="*/ 1628792 w 3407361"/>
                <a:gd name="connsiteY36" fmla="*/ 795921 h 1322177"/>
                <a:gd name="connsiteX37" fmla="*/ 1593073 w 3407361"/>
                <a:gd name="connsiteY37" fmla="*/ 795921 h 1322177"/>
                <a:gd name="connsiteX38" fmla="*/ 1569261 w 3407361"/>
                <a:gd name="connsiteY38" fmla="*/ 791158 h 1322177"/>
                <a:gd name="connsiteX39" fmla="*/ 1547830 w 3407361"/>
                <a:gd name="connsiteY39" fmla="*/ 776871 h 1322177"/>
                <a:gd name="connsiteX40" fmla="*/ 1547830 w 3407361"/>
                <a:gd name="connsiteY40" fmla="*/ 762583 h 1322177"/>
                <a:gd name="connsiteX41" fmla="*/ 1524017 w 3407361"/>
                <a:gd name="connsiteY41" fmla="*/ 798302 h 1322177"/>
                <a:gd name="connsiteX42" fmla="*/ 1528780 w 3407361"/>
                <a:gd name="connsiteY42" fmla="*/ 819733 h 1322177"/>
                <a:gd name="connsiteX43" fmla="*/ 1533542 w 3407361"/>
                <a:gd name="connsiteY43" fmla="*/ 836402 h 1322177"/>
                <a:gd name="connsiteX44" fmla="*/ 1578786 w 3407361"/>
                <a:gd name="connsiteY44" fmla="*/ 822114 h 1322177"/>
                <a:gd name="connsiteX45" fmla="*/ 1614505 w 3407361"/>
                <a:gd name="connsiteY45" fmla="*/ 819733 h 1322177"/>
                <a:gd name="connsiteX46" fmla="*/ 1654986 w 3407361"/>
                <a:gd name="connsiteY46" fmla="*/ 812589 h 1322177"/>
                <a:gd name="connsiteX47" fmla="*/ 1676417 w 3407361"/>
                <a:gd name="connsiteY47" fmla="*/ 812589 h 1322177"/>
                <a:gd name="connsiteX48" fmla="*/ 1702611 w 3407361"/>
                <a:gd name="connsiteY48" fmla="*/ 810208 h 1322177"/>
                <a:gd name="connsiteX49" fmla="*/ 1728805 w 3407361"/>
                <a:gd name="connsiteY49" fmla="*/ 826877 h 1322177"/>
                <a:gd name="connsiteX50" fmla="*/ 1750236 w 3407361"/>
                <a:gd name="connsiteY50" fmla="*/ 826877 h 1322177"/>
                <a:gd name="connsiteX51" fmla="*/ 1781192 w 3407361"/>
                <a:gd name="connsiteY51" fmla="*/ 836402 h 1322177"/>
                <a:gd name="connsiteX52" fmla="*/ 1795480 w 3407361"/>
                <a:gd name="connsiteY52" fmla="*/ 845927 h 1322177"/>
                <a:gd name="connsiteX53" fmla="*/ 1795480 w 3407361"/>
                <a:gd name="connsiteY53" fmla="*/ 864977 h 1322177"/>
                <a:gd name="connsiteX54" fmla="*/ 1724042 w 3407361"/>
                <a:gd name="connsiteY54" fmla="*/ 862596 h 1322177"/>
                <a:gd name="connsiteX55" fmla="*/ 1635936 w 3407361"/>
                <a:gd name="connsiteY55" fmla="*/ 872121 h 1322177"/>
                <a:gd name="connsiteX56" fmla="*/ 1550211 w 3407361"/>
                <a:gd name="connsiteY56" fmla="*/ 879264 h 1322177"/>
                <a:gd name="connsiteX57" fmla="*/ 1440673 w 3407361"/>
                <a:gd name="connsiteY57" fmla="*/ 903077 h 1322177"/>
                <a:gd name="connsiteX58" fmla="*/ 1340661 w 3407361"/>
                <a:gd name="connsiteY58" fmla="*/ 931652 h 1322177"/>
                <a:gd name="connsiteX59" fmla="*/ 1252555 w 3407361"/>
                <a:gd name="connsiteY59" fmla="*/ 974514 h 1322177"/>
                <a:gd name="connsiteX60" fmla="*/ 1193023 w 3407361"/>
                <a:gd name="connsiteY60" fmla="*/ 1007852 h 1322177"/>
                <a:gd name="connsiteX61" fmla="*/ 1114442 w 3407361"/>
                <a:gd name="connsiteY61" fmla="*/ 1034046 h 1322177"/>
                <a:gd name="connsiteX62" fmla="*/ 1026336 w 3407361"/>
                <a:gd name="connsiteY62" fmla="*/ 1065002 h 1322177"/>
                <a:gd name="connsiteX63" fmla="*/ 992998 w 3407361"/>
                <a:gd name="connsiteY63" fmla="*/ 1076908 h 1322177"/>
                <a:gd name="connsiteX64" fmla="*/ 971567 w 3407361"/>
                <a:gd name="connsiteY64" fmla="*/ 1069764 h 1322177"/>
                <a:gd name="connsiteX65" fmla="*/ 981092 w 3407361"/>
                <a:gd name="connsiteY65" fmla="*/ 1045952 h 1322177"/>
                <a:gd name="connsiteX66" fmla="*/ 995380 w 3407361"/>
                <a:gd name="connsiteY66" fmla="*/ 1029283 h 1322177"/>
                <a:gd name="connsiteX67" fmla="*/ 1007286 w 3407361"/>
                <a:gd name="connsiteY67" fmla="*/ 1010233 h 1322177"/>
                <a:gd name="connsiteX68" fmla="*/ 1007286 w 3407361"/>
                <a:gd name="connsiteY68" fmla="*/ 1010233 h 1322177"/>
                <a:gd name="connsiteX69" fmla="*/ 1038242 w 3407361"/>
                <a:gd name="connsiteY69" fmla="*/ 988802 h 1322177"/>
                <a:gd name="connsiteX70" fmla="*/ 1059673 w 3407361"/>
                <a:gd name="connsiteY70" fmla="*/ 995946 h 1322177"/>
                <a:gd name="connsiteX71" fmla="*/ 1069198 w 3407361"/>
                <a:gd name="connsiteY71" fmla="*/ 1024521 h 1322177"/>
                <a:gd name="connsiteX72" fmla="*/ 1085867 w 3407361"/>
                <a:gd name="connsiteY72" fmla="*/ 1022139 h 1322177"/>
                <a:gd name="connsiteX73" fmla="*/ 1083486 w 3407361"/>
                <a:gd name="connsiteY73" fmla="*/ 1003089 h 1322177"/>
                <a:gd name="connsiteX74" fmla="*/ 1083486 w 3407361"/>
                <a:gd name="connsiteY74" fmla="*/ 1003089 h 1322177"/>
                <a:gd name="connsiteX75" fmla="*/ 1093011 w 3407361"/>
                <a:gd name="connsiteY75" fmla="*/ 974514 h 1322177"/>
                <a:gd name="connsiteX76" fmla="*/ 1112061 w 3407361"/>
                <a:gd name="connsiteY76" fmla="*/ 964989 h 1322177"/>
                <a:gd name="connsiteX77" fmla="*/ 1090630 w 3407361"/>
                <a:gd name="connsiteY77" fmla="*/ 967371 h 1322177"/>
                <a:gd name="connsiteX78" fmla="*/ 1047767 w 3407361"/>
                <a:gd name="connsiteY78" fmla="*/ 976896 h 1322177"/>
                <a:gd name="connsiteX79" fmla="*/ 1026336 w 3407361"/>
                <a:gd name="connsiteY79" fmla="*/ 969752 h 1322177"/>
                <a:gd name="connsiteX80" fmla="*/ 997761 w 3407361"/>
                <a:gd name="connsiteY80" fmla="*/ 969752 h 1322177"/>
                <a:gd name="connsiteX81" fmla="*/ 988236 w 3407361"/>
                <a:gd name="connsiteY81" fmla="*/ 960227 h 1322177"/>
                <a:gd name="connsiteX82" fmla="*/ 1012048 w 3407361"/>
                <a:gd name="connsiteY82" fmla="*/ 948321 h 1322177"/>
                <a:gd name="connsiteX83" fmla="*/ 1062055 w 3407361"/>
                <a:gd name="connsiteY83" fmla="*/ 936414 h 1322177"/>
                <a:gd name="connsiteX84" fmla="*/ 1093011 w 3407361"/>
                <a:gd name="connsiteY84" fmla="*/ 929271 h 1322177"/>
                <a:gd name="connsiteX85" fmla="*/ 1116823 w 3407361"/>
                <a:gd name="connsiteY85" fmla="*/ 912602 h 1322177"/>
                <a:gd name="connsiteX86" fmla="*/ 1195405 w 3407361"/>
                <a:gd name="connsiteY86" fmla="*/ 895933 h 1322177"/>
                <a:gd name="connsiteX87" fmla="*/ 1214455 w 3407361"/>
                <a:gd name="connsiteY87" fmla="*/ 884027 h 1322177"/>
                <a:gd name="connsiteX88" fmla="*/ 1183498 w 3407361"/>
                <a:gd name="connsiteY88" fmla="*/ 879264 h 1322177"/>
                <a:gd name="connsiteX89" fmla="*/ 1114442 w 3407361"/>
                <a:gd name="connsiteY89" fmla="*/ 895933 h 1322177"/>
                <a:gd name="connsiteX90" fmla="*/ 1071580 w 3407361"/>
                <a:gd name="connsiteY90" fmla="*/ 907839 h 1322177"/>
                <a:gd name="connsiteX91" fmla="*/ 1047767 w 3407361"/>
                <a:gd name="connsiteY91" fmla="*/ 924508 h 1322177"/>
                <a:gd name="connsiteX92" fmla="*/ 1004905 w 3407361"/>
                <a:gd name="connsiteY92" fmla="*/ 931652 h 1322177"/>
                <a:gd name="connsiteX93" fmla="*/ 983473 w 3407361"/>
                <a:gd name="connsiteY93" fmla="*/ 926889 h 1322177"/>
                <a:gd name="connsiteX94" fmla="*/ 959661 w 3407361"/>
                <a:gd name="connsiteY94" fmla="*/ 931652 h 1322177"/>
                <a:gd name="connsiteX95" fmla="*/ 940611 w 3407361"/>
                <a:gd name="connsiteY95" fmla="*/ 917364 h 1322177"/>
                <a:gd name="connsiteX96" fmla="*/ 919180 w 3407361"/>
                <a:gd name="connsiteY96" fmla="*/ 910221 h 1322177"/>
                <a:gd name="connsiteX97" fmla="*/ 888223 w 3407361"/>
                <a:gd name="connsiteY97" fmla="*/ 910221 h 1322177"/>
                <a:gd name="connsiteX98" fmla="*/ 869173 w 3407361"/>
                <a:gd name="connsiteY98" fmla="*/ 917364 h 1322177"/>
                <a:gd name="connsiteX99" fmla="*/ 869173 w 3407361"/>
                <a:gd name="connsiteY99" fmla="*/ 898314 h 1322177"/>
                <a:gd name="connsiteX100" fmla="*/ 862030 w 3407361"/>
                <a:gd name="connsiteY100" fmla="*/ 872121 h 1322177"/>
                <a:gd name="connsiteX101" fmla="*/ 854886 w 3407361"/>
                <a:gd name="connsiteY101" fmla="*/ 841164 h 1322177"/>
                <a:gd name="connsiteX102" fmla="*/ 859648 w 3407361"/>
                <a:gd name="connsiteY102" fmla="*/ 812589 h 1322177"/>
                <a:gd name="connsiteX103" fmla="*/ 873936 w 3407361"/>
                <a:gd name="connsiteY103" fmla="*/ 791158 h 1322177"/>
                <a:gd name="connsiteX104" fmla="*/ 842980 w 3407361"/>
                <a:gd name="connsiteY104" fmla="*/ 817352 h 1322177"/>
                <a:gd name="connsiteX105" fmla="*/ 816786 w 3407361"/>
                <a:gd name="connsiteY105" fmla="*/ 817352 h 1322177"/>
                <a:gd name="connsiteX106" fmla="*/ 783448 w 3407361"/>
                <a:gd name="connsiteY106" fmla="*/ 819733 h 1322177"/>
                <a:gd name="connsiteX107" fmla="*/ 754873 w 3407361"/>
                <a:gd name="connsiteY107" fmla="*/ 812589 h 1322177"/>
                <a:gd name="connsiteX108" fmla="*/ 731061 w 3407361"/>
                <a:gd name="connsiteY108" fmla="*/ 791158 h 1322177"/>
                <a:gd name="connsiteX109" fmla="*/ 707248 w 3407361"/>
                <a:gd name="connsiteY109" fmla="*/ 784014 h 1322177"/>
                <a:gd name="connsiteX110" fmla="*/ 662005 w 3407361"/>
                <a:gd name="connsiteY110" fmla="*/ 791158 h 1322177"/>
                <a:gd name="connsiteX111" fmla="*/ 619142 w 3407361"/>
                <a:gd name="connsiteY111" fmla="*/ 798302 h 1322177"/>
                <a:gd name="connsiteX112" fmla="*/ 573898 w 3407361"/>
                <a:gd name="connsiteY112" fmla="*/ 805446 h 1322177"/>
                <a:gd name="connsiteX113" fmla="*/ 554848 w 3407361"/>
                <a:gd name="connsiteY113" fmla="*/ 793539 h 1322177"/>
                <a:gd name="connsiteX114" fmla="*/ 550086 w 3407361"/>
                <a:gd name="connsiteY114" fmla="*/ 776871 h 1322177"/>
                <a:gd name="connsiteX115" fmla="*/ 540561 w 3407361"/>
                <a:gd name="connsiteY115" fmla="*/ 753058 h 1322177"/>
                <a:gd name="connsiteX116" fmla="*/ 540561 w 3407361"/>
                <a:gd name="connsiteY116" fmla="*/ 753058 h 1322177"/>
                <a:gd name="connsiteX117" fmla="*/ 545323 w 3407361"/>
                <a:gd name="connsiteY117" fmla="*/ 805446 h 1322177"/>
                <a:gd name="connsiteX118" fmla="*/ 559611 w 3407361"/>
                <a:gd name="connsiteY118" fmla="*/ 822114 h 1322177"/>
                <a:gd name="connsiteX119" fmla="*/ 609617 w 3407361"/>
                <a:gd name="connsiteY119" fmla="*/ 826877 h 1322177"/>
                <a:gd name="connsiteX120" fmla="*/ 659623 w 3407361"/>
                <a:gd name="connsiteY120" fmla="*/ 814971 h 1322177"/>
                <a:gd name="connsiteX121" fmla="*/ 692961 w 3407361"/>
                <a:gd name="connsiteY121" fmla="*/ 810208 h 1322177"/>
                <a:gd name="connsiteX122" fmla="*/ 723917 w 3407361"/>
                <a:gd name="connsiteY122" fmla="*/ 817352 h 1322177"/>
                <a:gd name="connsiteX123" fmla="*/ 740586 w 3407361"/>
                <a:gd name="connsiteY123" fmla="*/ 843546 h 1322177"/>
                <a:gd name="connsiteX124" fmla="*/ 766780 w 3407361"/>
                <a:gd name="connsiteY124" fmla="*/ 843546 h 1322177"/>
                <a:gd name="connsiteX125" fmla="*/ 802498 w 3407361"/>
                <a:gd name="connsiteY125" fmla="*/ 838783 h 1322177"/>
                <a:gd name="connsiteX126" fmla="*/ 831073 w 3407361"/>
                <a:gd name="connsiteY126" fmla="*/ 848308 h 1322177"/>
                <a:gd name="connsiteX127" fmla="*/ 838217 w 3407361"/>
                <a:gd name="connsiteY127" fmla="*/ 893552 h 1322177"/>
                <a:gd name="connsiteX128" fmla="*/ 850123 w 3407361"/>
                <a:gd name="connsiteY128" fmla="*/ 931652 h 1322177"/>
                <a:gd name="connsiteX129" fmla="*/ 850123 w 3407361"/>
                <a:gd name="connsiteY129" fmla="*/ 948321 h 1322177"/>
                <a:gd name="connsiteX130" fmla="*/ 840598 w 3407361"/>
                <a:gd name="connsiteY130" fmla="*/ 964989 h 1322177"/>
                <a:gd name="connsiteX131" fmla="*/ 823930 w 3407361"/>
                <a:gd name="connsiteY131" fmla="*/ 974514 h 1322177"/>
                <a:gd name="connsiteX132" fmla="*/ 802498 w 3407361"/>
                <a:gd name="connsiteY132" fmla="*/ 979277 h 1322177"/>
                <a:gd name="connsiteX133" fmla="*/ 781067 w 3407361"/>
                <a:gd name="connsiteY133" fmla="*/ 979277 h 1322177"/>
                <a:gd name="connsiteX134" fmla="*/ 769161 w 3407361"/>
                <a:gd name="connsiteY134" fmla="*/ 988802 h 1322177"/>
                <a:gd name="connsiteX135" fmla="*/ 769161 w 3407361"/>
                <a:gd name="connsiteY135" fmla="*/ 988802 h 1322177"/>
                <a:gd name="connsiteX136" fmla="*/ 800117 w 3407361"/>
                <a:gd name="connsiteY136" fmla="*/ 991183 h 1322177"/>
                <a:gd name="connsiteX137" fmla="*/ 816786 w 3407361"/>
                <a:gd name="connsiteY137" fmla="*/ 1003089 h 1322177"/>
                <a:gd name="connsiteX138" fmla="*/ 838217 w 3407361"/>
                <a:gd name="connsiteY138" fmla="*/ 993564 h 1322177"/>
                <a:gd name="connsiteX139" fmla="*/ 838217 w 3407361"/>
                <a:gd name="connsiteY139" fmla="*/ 993564 h 1322177"/>
                <a:gd name="connsiteX140" fmla="*/ 864411 w 3407361"/>
                <a:gd name="connsiteY140" fmla="*/ 995946 h 1322177"/>
                <a:gd name="connsiteX141" fmla="*/ 881080 w 3407361"/>
                <a:gd name="connsiteY141" fmla="*/ 984039 h 1322177"/>
                <a:gd name="connsiteX142" fmla="*/ 909655 w 3407361"/>
                <a:gd name="connsiteY142" fmla="*/ 1022139 h 1322177"/>
                <a:gd name="connsiteX143" fmla="*/ 909655 w 3407361"/>
                <a:gd name="connsiteY143" fmla="*/ 1062621 h 1322177"/>
                <a:gd name="connsiteX144" fmla="*/ 902511 w 3407361"/>
                <a:gd name="connsiteY144" fmla="*/ 1084052 h 1322177"/>
                <a:gd name="connsiteX145" fmla="*/ 881080 w 3407361"/>
                <a:gd name="connsiteY145" fmla="*/ 1105483 h 1322177"/>
                <a:gd name="connsiteX146" fmla="*/ 842980 w 3407361"/>
                <a:gd name="connsiteY146" fmla="*/ 1119771 h 1322177"/>
                <a:gd name="connsiteX147" fmla="*/ 828692 w 3407361"/>
                <a:gd name="connsiteY147" fmla="*/ 1136439 h 1322177"/>
                <a:gd name="connsiteX148" fmla="*/ 812023 w 3407361"/>
                <a:gd name="connsiteY148" fmla="*/ 1157871 h 1322177"/>
                <a:gd name="connsiteX149" fmla="*/ 783448 w 3407361"/>
                <a:gd name="connsiteY149" fmla="*/ 1165014 h 1322177"/>
                <a:gd name="connsiteX150" fmla="*/ 766780 w 3407361"/>
                <a:gd name="connsiteY150" fmla="*/ 1172158 h 1322177"/>
                <a:gd name="connsiteX151" fmla="*/ 752492 w 3407361"/>
                <a:gd name="connsiteY151" fmla="*/ 1174539 h 1322177"/>
                <a:gd name="connsiteX152" fmla="*/ 745348 w 3407361"/>
                <a:gd name="connsiteY152" fmla="*/ 1160252 h 1322177"/>
                <a:gd name="connsiteX153" fmla="*/ 745348 w 3407361"/>
                <a:gd name="connsiteY153" fmla="*/ 1160252 h 1322177"/>
                <a:gd name="connsiteX154" fmla="*/ 735823 w 3407361"/>
                <a:gd name="connsiteY154" fmla="*/ 1186446 h 1322177"/>
                <a:gd name="connsiteX155" fmla="*/ 716773 w 3407361"/>
                <a:gd name="connsiteY155" fmla="*/ 1200733 h 1322177"/>
                <a:gd name="connsiteX156" fmla="*/ 700105 w 3407361"/>
                <a:gd name="connsiteY156" fmla="*/ 1207877 h 1322177"/>
                <a:gd name="connsiteX157" fmla="*/ 700105 w 3407361"/>
                <a:gd name="connsiteY157" fmla="*/ 1186446 h 1322177"/>
                <a:gd name="connsiteX158" fmla="*/ 688198 w 3407361"/>
                <a:gd name="connsiteY158" fmla="*/ 1165014 h 1322177"/>
                <a:gd name="connsiteX159" fmla="*/ 690580 w 3407361"/>
                <a:gd name="connsiteY159" fmla="*/ 1210258 h 1322177"/>
                <a:gd name="connsiteX160" fmla="*/ 678673 w 3407361"/>
                <a:gd name="connsiteY160" fmla="*/ 1226927 h 1322177"/>
                <a:gd name="connsiteX161" fmla="*/ 669148 w 3407361"/>
                <a:gd name="connsiteY161" fmla="*/ 1217402 h 1322177"/>
                <a:gd name="connsiteX162" fmla="*/ 647717 w 3407361"/>
                <a:gd name="connsiteY162" fmla="*/ 1210258 h 1322177"/>
                <a:gd name="connsiteX163" fmla="*/ 631048 w 3407361"/>
                <a:gd name="connsiteY163" fmla="*/ 1205496 h 1322177"/>
                <a:gd name="connsiteX164" fmla="*/ 614380 w 3407361"/>
                <a:gd name="connsiteY164" fmla="*/ 1234071 h 1322177"/>
                <a:gd name="connsiteX165" fmla="*/ 588186 w 3407361"/>
                <a:gd name="connsiteY165" fmla="*/ 1248358 h 1322177"/>
                <a:gd name="connsiteX166" fmla="*/ 566755 w 3407361"/>
                <a:gd name="connsiteY166" fmla="*/ 1274552 h 1322177"/>
                <a:gd name="connsiteX167" fmla="*/ 557230 w 3407361"/>
                <a:gd name="connsiteY167" fmla="*/ 1288840 h 1322177"/>
                <a:gd name="connsiteX168" fmla="*/ 545324 w 3407361"/>
                <a:gd name="connsiteY168" fmla="*/ 1307889 h 1322177"/>
                <a:gd name="connsiteX169" fmla="*/ 514367 w 3407361"/>
                <a:gd name="connsiteY169" fmla="*/ 1322177 h 1322177"/>
                <a:gd name="connsiteX170" fmla="*/ 488173 w 3407361"/>
                <a:gd name="connsiteY170" fmla="*/ 1310271 h 1322177"/>
                <a:gd name="connsiteX171" fmla="*/ 471505 w 3407361"/>
                <a:gd name="connsiteY171" fmla="*/ 1300746 h 1322177"/>
                <a:gd name="connsiteX172" fmla="*/ 452455 w 3407361"/>
                <a:gd name="connsiteY172" fmla="*/ 1295983 h 1322177"/>
                <a:gd name="connsiteX173" fmla="*/ 431023 w 3407361"/>
                <a:gd name="connsiteY173" fmla="*/ 1279314 h 1322177"/>
                <a:gd name="connsiteX174" fmla="*/ 431023 w 3407361"/>
                <a:gd name="connsiteY174" fmla="*/ 1279314 h 1322177"/>
                <a:gd name="connsiteX175" fmla="*/ 431023 w 3407361"/>
                <a:gd name="connsiteY175" fmla="*/ 1279314 h 1322177"/>
                <a:gd name="connsiteX176" fmla="*/ 397686 w 3407361"/>
                <a:gd name="connsiteY176" fmla="*/ 1241214 h 1322177"/>
                <a:gd name="connsiteX177" fmla="*/ 388161 w 3407361"/>
                <a:gd name="connsiteY177" fmla="*/ 1229308 h 1322177"/>
                <a:gd name="connsiteX178" fmla="*/ 378636 w 3407361"/>
                <a:gd name="connsiteY178" fmla="*/ 1231689 h 1322177"/>
                <a:gd name="connsiteX179" fmla="*/ 378636 w 3407361"/>
                <a:gd name="connsiteY179" fmla="*/ 1217402 h 1322177"/>
                <a:gd name="connsiteX180" fmla="*/ 373873 w 3407361"/>
                <a:gd name="connsiteY180" fmla="*/ 1203114 h 1322177"/>
                <a:gd name="connsiteX181" fmla="*/ 357205 w 3407361"/>
                <a:gd name="connsiteY181" fmla="*/ 1207877 h 1322177"/>
                <a:gd name="connsiteX182" fmla="*/ 350061 w 3407361"/>
                <a:gd name="connsiteY182" fmla="*/ 1186446 h 1322177"/>
                <a:gd name="connsiteX183" fmla="*/ 335773 w 3407361"/>
                <a:gd name="connsiteY183" fmla="*/ 1167396 h 1322177"/>
                <a:gd name="connsiteX184" fmla="*/ 350061 w 3407361"/>
                <a:gd name="connsiteY184" fmla="*/ 1155489 h 1322177"/>
                <a:gd name="connsiteX185" fmla="*/ 342917 w 3407361"/>
                <a:gd name="connsiteY185" fmla="*/ 1131677 h 1322177"/>
                <a:gd name="connsiteX186" fmla="*/ 326248 w 3407361"/>
                <a:gd name="connsiteY186" fmla="*/ 1119771 h 1322177"/>
                <a:gd name="connsiteX187" fmla="*/ 333392 w 3407361"/>
                <a:gd name="connsiteY187" fmla="*/ 1103102 h 1322177"/>
                <a:gd name="connsiteX188" fmla="*/ 345298 w 3407361"/>
                <a:gd name="connsiteY188" fmla="*/ 1105483 h 1322177"/>
                <a:gd name="connsiteX189" fmla="*/ 373873 w 3407361"/>
                <a:gd name="connsiteY189" fmla="*/ 1110246 h 1322177"/>
                <a:gd name="connsiteX190" fmla="*/ 371492 w 3407361"/>
                <a:gd name="connsiteY190" fmla="*/ 1086433 h 1322177"/>
                <a:gd name="connsiteX191" fmla="*/ 397686 w 3407361"/>
                <a:gd name="connsiteY191" fmla="*/ 1067383 h 1322177"/>
                <a:gd name="connsiteX192" fmla="*/ 402449 w 3407361"/>
                <a:gd name="connsiteY192" fmla="*/ 1010233 h 1322177"/>
                <a:gd name="connsiteX193" fmla="*/ 364348 w 3407361"/>
                <a:gd name="connsiteY193" fmla="*/ 969752 h 1322177"/>
                <a:gd name="connsiteX194" fmla="*/ 345298 w 3407361"/>
                <a:gd name="connsiteY194" fmla="*/ 934033 h 1322177"/>
                <a:gd name="connsiteX195" fmla="*/ 307198 w 3407361"/>
                <a:gd name="connsiteY195" fmla="*/ 900696 h 1322177"/>
                <a:gd name="connsiteX196" fmla="*/ 302436 w 3407361"/>
                <a:gd name="connsiteY196" fmla="*/ 834021 h 1322177"/>
                <a:gd name="connsiteX197" fmla="*/ 321486 w 3407361"/>
                <a:gd name="connsiteY197" fmla="*/ 805446 h 1322177"/>
                <a:gd name="connsiteX198" fmla="*/ 321486 w 3407361"/>
                <a:gd name="connsiteY198" fmla="*/ 805446 h 1322177"/>
                <a:gd name="connsiteX199" fmla="*/ 304817 w 3407361"/>
                <a:gd name="connsiteY199" fmla="*/ 769727 h 1322177"/>
                <a:gd name="connsiteX200" fmla="*/ 283386 w 3407361"/>
                <a:gd name="connsiteY200" fmla="*/ 755439 h 1322177"/>
                <a:gd name="connsiteX201" fmla="*/ 276242 w 3407361"/>
                <a:gd name="connsiteY201" fmla="*/ 738771 h 1322177"/>
                <a:gd name="connsiteX202" fmla="*/ 259573 w 3407361"/>
                <a:gd name="connsiteY202" fmla="*/ 717339 h 1322177"/>
                <a:gd name="connsiteX203" fmla="*/ 240523 w 3407361"/>
                <a:gd name="connsiteY203" fmla="*/ 693527 h 1322177"/>
                <a:gd name="connsiteX204" fmla="*/ 214330 w 3407361"/>
                <a:gd name="connsiteY204" fmla="*/ 684002 h 1322177"/>
                <a:gd name="connsiteX205" fmla="*/ 138130 w 3407361"/>
                <a:gd name="connsiteY205" fmla="*/ 605421 h 1322177"/>
                <a:gd name="connsiteX206" fmla="*/ 71455 w 3407361"/>
                <a:gd name="connsiteY206" fmla="*/ 493502 h 1322177"/>
                <a:gd name="connsiteX207" fmla="*/ 59548 w 3407361"/>
                <a:gd name="connsiteY207" fmla="*/ 436352 h 1322177"/>
                <a:gd name="connsiteX208" fmla="*/ 28592 w 3407361"/>
                <a:gd name="connsiteY208" fmla="*/ 386346 h 1322177"/>
                <a:gd name="connsiteX209" fmla="*/ 28592 w 3407361"/>
                <a:gd name="connsiteY209" fmla="*/ 355389 h 1322177"/>
                <a:gd name="connsiteX210" fmla="*/ 9542 w 3407361"/>
                <a:gd name="connsiteY210" fmla="*/ 305383 h 1322177"/>
                <a:gd name="connsiteX211" fmla="*/ 11923 w 3407361"/>
                <a:gd name="connsiteY211" fmla="*/ 272046 h 1322177"/>
                <a:gd name="connsiteX212" fmla="*/ 4780 w 3407361"/>
                <a:gd name="connsiteY212" fmla="*/ 229183 h 1322177"/>
                <a:gd name="connsiteX213" fmla="*/ 11922 w 3407361"/>
                <a:gd name="connsiteY213" fmla="*/ 202989 h 1322177"/>
                <a:gd name="connsiteX214" fmla="*/ 19066 w 3407361"/>
                <a:gd name="connsiteY214" fmla="*/ 167271 h 1322177"/>
                <a:gd name="connsiteX215" fmla="*/ 9541 w 3407361"/>
                <a:gd name="connsiteY215" fmla="*/ 112502 h 1322177"/>
                <a:gd name="connsiteX216" fmla="*/ 17 w 3407361"/>
                <a:gd name="connsiteY216" fmla="*/ 81546 h 1322177"/>
                <a:gd name="connsiteX217" fmla="*/ 26210 w 3407361"/>
                <a:gd name="connsiteY217" fmla="*/ 62496 h 1322177"/>
                <a:gd name="connsiteX218" fmla="*/ 35736 w 3407361"/>
                <a:gd name="connsiteY218" fmla="*/ 10108 h 1322177"/>
                <a:gd name="connsiteX219" fmla="*/ 3407361 w 3407361"/>
                <a:gd name="connsiteY219" fmla="*/ 0 h 1322177"/>
                <a:gd name="connsiteX220" fmla="*/ 3395185 w 3407361"/>
                <a:gd name="connsiteY220" fmla="*/ 850419 h 1322177"/>
                <a:gd name="connsiteX0" fmla="*/ 3395185 w 3407361"/>
                <a:gd name="connsiteY0" fmla="*/ 850419 h 1322177"/>
                <a:gd name="connsiteX1" fmla="*/ 3312379 w 3407361"/>
                <a:gd name="connsiteY1" fmla="*/ 890003 h 1322177"/>
                <a:gd name="connsiteX2" fmla="*/ 3139850 w 3407361"/>
                <a:gd name="connsiteY2" fmla="*/ 898630 h 1322177"/>
                <a:gd name="connsiteX3" fmla="*/ 2846552 w 3407361"/>
                <a:gd name="connsiteY3" fmla="*/ 907256 h 1322177"/>
                <a:gd name="connsiteX4" fmla="*/ 2544628 w 3407361"/>
                <a:gd name="connsiteY4" fmla="*/ 907256 h 1322177"/>
                <a:gd name="connsiteX5" fmla="*/ 2346220 w 3407361"/>
                <a:gd name="connsiteY5" fmla="*/ 933135 h 1322177"/>
                <a:gd name="connsiteX6" fmla="*/ 2173692 w 3407361"/>
                <a:gd name="connsiteY6" fmla="*/ 976267 h 1322177"/>
                <a:gd name="connsiteX7" fmla="*/ 2033605 w 3407361"/>
                <a:gd name="connsiteY7" fmla="*/ 974514 h 1322177"/>
                <a:gd name="connsiteX8" fmla="*/ 1995505 w 3407361"/>
                <a:gd name="connsiteY8" fmla="*/ 943558 h 1322177"/>
                <a:gd name="connsiteX9" fmla="*/ 1962167 w 3407361"/>
                <a:gd name="connsiteY9" fmla="*/ 914983 h 1322177"/>
                <a:gd name="connsiteX10" fmla="*/ 1921686 w 3407361"/>
                <a:gd name="connsiteY10" fmla="*/ 893552 h 1322177"/>
                <a:gd name="connsiteX11" fmla="*/ 1905017 w 3407361"/>
                <a:gd name="connsiteY11" fmla="*/ 888789 h 1322177"/>
                <a:gd name="connsiteX12" fmla="*/ 1905017 w 3407361"/>
                <a:gd name="connsiteY12" fmla="*/ 888789 h 1322177"/>
                <a:gd name="connsiteX13" fmla="*/ 1933592 w 3407361"/>
                <a:gd name="connsiteY13" fmla="*/ 881646 h 1322177"/>
                <a:gd name="connsiteX14" fmla="*/ 1952642 w 3407361"/>
                <a:gd name="connsiteY14" fmla="*/ 874502 h 1322177"/>
                <a:gd name="connsiteX15" fmla="*/ 1933592 w 3407361"/>
                <a:gd name="connsiteY15" fmla="*/ 864977 h 1322177"/>
                <a:gd name="connsiteX16" fmla="*/ 1900255 w 3407361"/>
                <a:gd name="connsiteY16" fmla="*/ 855452 h 1322177"/>
                <a:gd name="connsiteX17" fmla="*/ 1871680 w 3407361"/>
                <a:gd name="connsiteY17" fmla="*/ 841164 h 1322177"/>
                <a:gd name="connsiteX18" fmla="*/ 1840723 w 3407361"/>
                <a:gd name="connsiteY18" fmla="*/ 824496 h 1322177"/>
                <a:gd name="connsiteX19" fmla="*/ 1819292 w 3407361"/>
                <a:gd name="connsiteY19" fmla="*/ 810208 h 1322177"/>
                <a:gd name="connsiteX20" fmla="*/ 1814530 w 3407361"/>
                <a:gd name="connsiteY20" fmla="*/ 791158 h 1322177"/>
                <a:gd name="connsiteX21" fmla="*/ 1843105 w 3407361"/>
                <a:gd name="connsiteY21" fmla="*/ 800683 h 1322177"/>
                <a:gd name="connsiteX22" fmla="*/ 1843105 w 3407361"/>
                <a:gd name="connsiteY22" fmla="*/ 800683 h 1322177"/>
                <a:gd name="connsiteX23" fmla="*/ 1871680 w 3407361"/>
                <a:gd name="connsiteY23" fmla="*/ 803064 h 1322177"/>
                <a:gd name="connsiteX24" fmla="*/ 1916923 w 3407361"/>
                <a:gd name="connsiteY24" fmla="*/ 812589 h 1322177"/>
                <a:gd name="connsiteX25" fmla="*/ 1916923 w 3407361"/>
                <a:gd name="connsiteY25" fmla="*/ 812589 h 1322177"/>
                <a:gd name="connsiteX26" fmla="*/ 1897873 w 3407361"/>
                <a:gd name="connsiteY26" fmla="*/ 781633 h 1322177"/>
                <a:gd name="connsiteX27" fmla="*/ 1862155 w 3407361"/>
                <a:gd name="connsiteY27" fmla="*/ 788777 h 1322177"/>
                <a:gd name="connsiteX28" fmla="*/ 1838342 w 3407361"/>
                <a:gd name="connsiteY28" fmla="*/ 781633 h 1322177"/>
                <a:gd name="connsiteX29" fmla="*/ 1812148 w 3407361"/>
                <a:gd name="connsiteY29" fmla="*/ 779252 h 1322177"/>
                <a:gd name="connsiteX30" fmla="*/ 1785955 w 3407361"/>
                <a:gd name="connsiteY30" fmla="*/ 788777 h 1322177"/>
                <a:gd name="connsiteX31" fmla="*/ 1757380 w 3407361"/>
                <a:gd name="connsiteY31" fmla="*/ 795921 h 1322177"/>
                <a:gd name="connsiteX32" fmla="*/ 1728805 w 3407361"/>
                <a:gd name="connsiteY32" fmla="*/ 795921 h 1322177"/>
                <a:gd name="connsiteX33" fmla="*/ 1702611 w 3407361"/>
                <a:gd name="connsiteY33" fmla="*/ 781633 h 1322177"/>
                <a:gd name="connsiteX34" fmla="*/ 1678798 w 3407361"/>
                <a:gd name="connsiteY34" fmla="*/ 793539 h 1322177"/>
                <a:gd name="connsiteX35" fmla="*/ 1664511 w 3407361"/>
                <a:gd name="connsiteY35" fmla="*/ 788777 h 1322177"/>
                <a:gd name="connsiteX36" fmla="*/ 1628792 w 3407361"/>
                <a:gd name="connsiteY36" fmla="*/ 795921 h 1322177"/>
                <a:gd name="connsiteX37" fmla="*/ 1593073 w 3407361"/>
                <a:gd name="connsiteY37" fmla="*/ 795921 h 1322177"/>
                <a:gd name="connsiteX38" fmla="*/ 1569261 w 3407361"/>
                <a:gd name="connsiteY38" fmla="*/ 791158 h 1322177"/>
                <a:gd name="connsiteX39" fmla="*/ 1547830 w 3407361"/>
                <a:gd name="connsiteY39" fmla="*/ 776871 h 1322177"/>
                <a:gd name="connsiteX40" fmla="*/ 1547830 w 3407361"/>
                <a:gd name="connsiteY40" fmla="*/ 762583 h 1322177"/>
                <a:gd name="connsiteX41" fmla="*/ 1524017 w 3407361"/>
                <a:gd name="connsiteY41" fmla="*/ 798302 h 1322177"/>
                <a:gd name="connsiteX42" fmla="*/ 1528780 w 3407361"/>
                <a:gd name="connsiteY42" fmla="*/ 819733 h 1322177"/>
                <a:gd name="connsiteX43" fmla="*/ 1533542 w 3407361"/>
                <a:gd name="connsiteY43" fmla="*/ 836402 h 1322177"/>
                <a:gd name="connsiteX44" fmla="*/ 1578786 w 3407361"/>
                <a:gd name="connsiteY44" fmla="*/ 822114 h 1322177"/>
                <a:gd name="connsiteX45" fmla="*/ 1614505 w 3407361"/>
                <a:gd name="connsiteY45" fmla="*/ 819733 h 1322177"/>
                <a:gd name="connsiteX46" fmla="*/ 1654986 w 3407361"/>
                <a:gd name="connsiteY46" fmla="*/ 812589 h 1322177"/>
                <a:gd name="connsiteX47" fmla="*/ 1676417 w 3407361"/>
                <a:gd name="connsiteY47" fmla="*/ 812589 h 1322177"/>
                <a:gd name="connsiteX48" fmla="*/ 1702611 w 3407361"/>
                <a:gd name="connsiteY48" fmla="*/ 810208 h 1322177"/>
                <a:gd name="connsiteX49" fmla="*/ 1728805 w 3407361"/>
                <a:gd name="connsiteY49" fmla="*/ 826877 h 1322177"/>
                <a:gd name="connsiteX50" fmla="*/ 1750236 w 3407361"/>
                <a:gd name="connsiteY50" fmla="*/ 826877 h 1322177"/>
                <a:gd name="connsiteX51" fmla="*/ 1781192 w 3407361"/>
                <a:gd name="connsiteY51" fmla="*/ 836402 h 1322177"/>
                <a:gd name="connsiteX52" fmla="*/ 1795480 w 3407361"/>
                <a:gd name="connsiteY52" fmla="*/ 845927 h 1322177"/>
                <a:gd name="connsiteX53" fmla="*/ 1795480 w 3407361"/>
                <a:gd name="connsiteY53" fmla="*/ 864977 h 1322177"/>
                <a:gd name="connsiteX54" fmla="*/ 1724042 w 3407361"/>
                <a:gd name="connsiteY54" fmla="*/ 862596 h 1322177"/>
                <a:gd name="connsiteX55" fmla="*/ 1635936 w 3407361"/>
                <a:gd name="connsiteY55" fmla="*/ 872121 h 1322177"/>
                <a:gd name="connsiteX56" fmla="*/ 1550211 w 3407361"/>
                <a:gd name="connsiteY56" fmla="*/ 879264 h 1322177"/>
                <a:gd name="connsiteX57" fmla="*/ 1440673 w 3407361"/>
                <a:gd name="connsiteY57" fmla="*/ 903077 h 1322177"/>
                <a:gd name="connsiteX58" fmla="*/ 1340661 w 3407361"/>
                <a:gd name="connsiteY58" fmla="*/ 931652 h 1322177"/>
                <a:gd name="connsiteX59" fmla="*/ 1252555 w 3407361"/>
                <a:gd name="connsiteY59" fmla="*/ 974514 h 1322177"/>
                <a:gd name="connsiteX60" fmla="*/ 1193023 w 3407361"/>
                <a:gd name="connsiteY60" fmla="*/ 1007852 h 1322177"/>
                <a:gd name="connsiteX61" fmla="*/ 1114442 w 3407361"/>
                <a:gd name="connsiteY61" fmla="*/ 1034046 h 1322177"/>
                <a:gd name="connsiteX62" fmla="*/ 1069196 w 3407361"/>
                <a:gd name="connsiteY62" fmla="*/ 1057859 h 1322177"/>
                <a:gd name="connsiteX63" fmla="*/ 1026336 w 3407361"/>
                <a:gd name="connsiteY63" fmla="*/ 1065002 h 1322177"/>
                <a:gd name="connsiteX64" fmla="*/ 992998 w 3407361"/>
                <a:gd name="connsiteY64" fmla="*/ 1076908 h 1322177"/>
                <a:gd name="connsiteX65" fmla="*/ 971567 w 3407361"/>
                <a:gd name="connsiteY65" fmla="*/ 1069764 h 1322177"/>
                <a:gd name="connsiteX66" fmla="*/ 981092 w 3407361"/>
                <a:gd name="connsiteY66" fmla="*/ 1045952 h 1322177"/>
                <a:gd name="connsiteX67" fmla="*/ 995380 w 3407361"/>
                <a:gd name="connsiteY67" fmla="*/ 1029283 h 1322177"/>
                <a:gd name="connsiteX68" fmla="*/ 1007286 w 3407361"/>
                <a:gd name="connsiteY68" fmla="*/ 1010233 h 1322177"/>
                <a:gd name="connsiteX69" fmla="*/ 1007286 w 3407361"/>
                <a:gd name="connsiteY69" fmla="*/ 1010233 h 1322177"/>
                <a:gd name="connsiteX70" fmla="*/ 1038242 w 3407361"/>
                <a:gd name="connsiteY70" fmla="*/ 988802 h 1322177"/>
                <a:gd name="connsiteX71" fmla="*/ 1059673 w 3407361"/>
                <a:gd name="connsiteY71" fmla="*/ 995946 h 1322177"/>
                <a:gd name="connsiteX72" fmla="*/ 1069198 w 3407361"/>
                <a:gd name="connsiteY72" fmla="*/ 1024521 h 1322177"/>
                <a:gd name="connsiteX73" fmla="*/ 1085867 w 3407361"/>
                <a:gd name="connsiteY73" fmla="*/ 1022139 h 1322177"/>
                <a:gd name="connsiteX74" fmla="*/ 1083486 w 3407361"/>
                <a:gd name="connsiteY74" fmla="*/ 1003089 h 1322177"/>
                <a:gd name="connsiteX75" fmla="*/ 1083486 w 3407361"/>
                <a:gd name="connsiteY75" fmla="*/ 1003089 h 1322177"/>
                <a:gd name="connsiteX76" fmla="*/ 1093011 w 3407361"/>
                <a:gd name="connsiteY76" fmla="*/ 974514 h 1322177"/>
                <a:gd name="connsiteX77" fmla="*/ 1112061 w 3407361"/>
                <a:gd name="connsiteY77" fmla="*/ 964989 h 1322177"/>
                <a:gd name="connsiteX78" fmla="*/ 1090630 w 3407361"/>
                <a:gd name="connsiteY78" fmla="*/ 967371 h 1322177"/>
                <a:gd name="connsiteX79" fmla="*/ 1047767 w 3407361"/>
                <a:gd name="connsiteY79" fmla="*/ 976896 h 1322177"/>
                <a:gd name="connsiteX80" fmla="*/ 1026336 w 3407361"/>
                <a:gd name="connsiteY80" fmla="*/ 969752 h 1322177"/>
                <a:gd name="connsiteX81" fmla="*/ 997761 w 3407361"/>
                <a:gd name="connsiteY81" fmla="*/ 969752 h 1322177"/>
                <a:gd name="connsiteX82" fmla="*/ 988236 w 3407361"/>
                <a:gd name="connsiteY82" fmla="*/ 960227 h 1322177"/>
                <a:gd name="connsiteX83" fmla="*/ 1012048 w 3407361"/>
                <a:gd name="connsiteY83" fmla="*/ 948321 h 1322177"/>
                <a:gd name="connsiteX84" fmla="*/ 1062055 w 3407361"/>
                <a:gd name="connsiteY84" fmla="*/ 936414 h 1322177"/>
                <a:gd name="connsiteX85" fmla="*/ 1093011 w 3407361"/>
                <a:gd name="connsiteY85" fmla="*/ 929271 h 1322177"/>
                <a:gd name="connsiteX86" fmla="*/ 1116823 w 3407361"/>
                <a:gd name="connsiteY86" fmla="*/ 912602 h 1322177"/>
                <a:gd name="connsiteX87" fmla="*/ 1195405 w 3407361"/>
                <a:gd name="connsiteY87" fmla="*/ 895933 h 1322177"/>
                <a:gd name="connsiteX88" fmla="*/ 1214455 w 3407361"/>
                <a:gd name="connsiteY88" fmla="*/ 884027 h 1322177"/>
                <a:gd name="connsiteX89" fmla="*/ 1183498 w 3407361"/>
                <a:gd name="connsiteY89" fmla="*/ 879264 h 1322177"/>
                <a:gd name="connsiteX90" fmla="*/ 1114442 w 3407361"/>
                <a:gd name="connsiteY90" fmla="*/ 895933 h 1322177"/>
                <a:gd name="connsiteX91" fmla="*/ 1071580 w 3407361"/>
                <a:gd name="connsiteY91" fmla="*/ 907839 h 1322177"/>
                <a:gd name="connsiteX92" fmla="*/ 1047767 w 3407361"/>
                <a:gd name="connsiteY92" fmla="*/ 924508 h 1322177"/>
                <a:gd name="connsiteX93" fmla="*/ 1004905 w 3407361"/>
                <a:gd name="connsiteY93" fmla="*/ 931652 h 1322177"/>
                <a:gd name="connsiteX94" fmla="*/ 983473 w 3407361"/>
                <a:gd name="connsiteY94" fmla="*/ 926889 h 1322177"/>
                <a:gd name="connsiteX95" fmla="*/ 959661 w 3407361"/>
                <a:gd name="connsiteY95" fmla="*/ 931652 h 1322177"/>
                <a:gd name="connsiteX96" fmla="*/ 940611 w 3407361"/>
                <a:gd name="connsiteY96" fmla="*/ 917364 h 1322177"/>
                <a:gd name="connsiteX97" fmla="*/ 919180 w 3407361"/>
                <a:gd name="connsiteY97" fmla="*/ 910221 h 1322177"/>
                <a:gd name="connsiteX98" fmla="*/ 888223 w 3407361"/>
                <a:gd name="connsiteY98" fmla="*/ 910221 h 1322177"/>
                <a:gd name="connsiteX99" fmla="*/ 869173 w 3407361"/>
                <a:gd name="connsiteY99" fmla="*/ 917364 h 1322177"/>
                <a:gd name="connsiteX100" fmla="*/ 869173 w 3407361"/>
                <a:gd name="connsiteY100" fmla="*/ 898314 h 1322177"/>
                <a:gd name="connsiteX101" fmla="*/ 862030 w 3407361"/>
                <a:gd name="connsiteY101" fmla="*/ 872121 h 1322177"/>
                <a:gd name="connsiteX102" fmla="*/ 854886 w 3407361"/>
                <a:gd name="connsiteY102" fmla="*/ 841164 h 1322177"/>
                <a:gd name="connsiteX103" fmla="*/ 859648 w 3407361"/>
                <a:gd name="connsiteY103" fmla="*/ 812589 h 1322177"/>
                <a:gd name="connsiteX104" fmla="*/ 873936 w 3407361"/>
                <a:gd name="connsiteY104" fmla="*/ 791158 h 1322177"/>
                <a:gd name="connsiteX105" fmla="*/ 842980 w 3407361"/>
                <a:gd name="connsiteY105" fmla="*/ 817352 h 1322177"/>
                <a:gd name="connsiteX106" fmla="*/ 816786 w 3407361"/>
                <a:gd name="connsiteY106" fmla="*/ 817352 h 1322177"/>
                <a:gd name="connsiteX107" fmla="*/ 783448 w 3407361"/>
                <a:gd name="connsiteY107" fmla="*/ 819733 h 1322177"/>
                <a:gd name="connsiteX108" fmla="*/ 754873 w 3407361"/>
                <a:gd name="connsiteY108" fmla="*/ 812589 h 1322177"/>
                <a:gd name="connsiteX109" fmla="*/ 731061 w 3407361"/>
                <a:gd name="connsiteY109" fmla="*/ 791158 h 1322177"/>
                <a:gd name="connsiteX110" fmla="*/ 707248 w 3407361"/>
                <a:gd name="connsiteY110" fmla="*/ 784014 h 1322177"/>
                <a:gd name="connsiteX111" fmla="*/ 662005 w 3407361"/>
                <a:gd name="connsiteY111" fmla="*/ 791158 h 1322177"/>
                <a:gd name="connsiteX112" fmla="*/ 619142 w 3407361"/>
                <a:gd name="connsiteY112" fmla="*/ 798302 h 1322177"/>
                <a:gd name="connsiteX113" fmla="*/ 573898 w 3407361"/>
                <a:gd name="connsiteY113" fmla="*/ 805446 h 1322177"/>
                <a:gd name="connsiteX114" fmla="*/ 554848 w 3407361"/>
                <a:gd name="connsiteY114" fmla="*/ 793539 h 1322177"/>
                <a:gd name="connsiteX115" fmla="*/ 550086 w 3407361"/>
                <a:gd name="connsiteY115" fmla="*/ 776871 h 1322177"/>
                <a:gd name="connsiteX116" fmla="*/ 540561 w 3407361"/>
                <a:gd name="connsiteY116" fmla="*/ 753058 h 1322177"/>
                <a:gd name="connsiteX117" fmla="*/ 540561 w 3407361"/>
                <a:gd name="connsiteY117" fmla="*/ 753058 h 1322177"/>
                <a:gd name="connsiteX118" fmla="*/ 545323 w 3407361"/>
                <a:gd name="connsiteY118" fmla="*/ 805446 h 1322177"/>
                <a:gd name="connsiteX119" fmla="*/ 559611 w 3407361"/>
                <a:gd name="connsiteY119" fmla="*/ 822114 h 1322177"/>
                <a:gd name="connsiteX120" fmla="*/ 609617 w 3407361"/>
                <a:gd name="connsiteY120" fmla="*/ 826877 h 1322177"/>
                <a:gd name="connsiteX121" fmla="*/ 659623 w 3407361"/>
                <a:gd name="connsiteY121" fmla="*/ 814971 h 1322177"/>
                <a:gd name="connsiteX122" fmla="*/ 692961 w 3407361"/>
                <a:gd name="connsiteY122" fmla="*/ 810208 h 1322177"/>
                <a:gd name="connsiteX123" fmla="*/ 723917 w 3407361"/>
                <a:gd name="connsiteY123" fmla="*/ 817352 h 1322177"/>
                <a:gd name="connsiteX124" fmla="*/ 740586 w 3407361"/>
                <a:gd name="connsiteY124" fmla="*/ 843546 h 1322177"/>
                <a:gd name="connsiteX125" fmla="*/ 766780 w 3407361"/>
                <a:gd name="connsiteY125" fmla="*/ 843546 h 1322177"/>
                <a:gd name="connsiteX126" fmla="*/ 802498 w 3407361"/>
                <a:gd name="connsiteY126" fmla="*/ 838783 h 1322177"/>
                <a:gd name="connsiteX127" fmla="*/ 831073 w 3407361"/>
                <a:gd name="connsiteY127" fmla="*/ 848308 h 1322177"/>
                <a:gd name="connsiteX128" fmla="*/ 838217 w 3407361"/>
                <a:gd name="connsiteY128" fmla="*/ 893552 h 1322177"/>
                <a:gd name="connsiteX129" fmla="*/ 850123 w 3407361"/>
                <a:gd name="connsiteY129" fmla="*/ 931652 h 1322177"/>
                <a:gd name="connsiteX130" fmla="*/ 850123 w 3407361"/>
                <a:gd name="connsiteY130" fmla="*/ 948321 h 1322177"/>
                <a:gd name="connsiteX131" fmla="*/ 840598 w 3407361"/>
                <a:gd name="connsiteY131" fmla="*/ 964989 h 1322177"/>
                <a:gd name="connsiteX132" fmla="*/ 823930 w 3407361"/>
                <a:gd name="connsiteY132" fmla="*/ 974514 h 1322177"/>
                <a:gd name="connsiteX133" fmla="*/ 802498 w 3407361"/>
                <a:gd name="connsiteY133" fmla="*/ 979277 h 1322177"/>
                <a:gd name="connsiteX134" fmla="*/ 781067 w 3407361"/>
                <a:gd name="connsiteY134" fmla="*/ 979277 h 1322177"/>
                <a:gd name="connsiteX135" fmla="*/ 769161 w 3407361"/>
                <a:gd name="connsiteY135" fmla="*/ 988802 h 1322177"/>
                <a:gd name="connsiteX136" fmla="*/ 769161 w 3407361"/>
                <a:gd name="connsiteY136" fmla="*/ 988802 h 1322177"/>
                <a:gd name="connsiteX137" fmla="*/ 800117 w 3407361"/>
                <a:gd name="connsiteY137" fmla="*/ 991183 h 1322177"/>
                <a:gd name="connsiteX138" fmla="*/ 816786 w 3407361"/>
                <a:gd name="connsiteY138" fmla="*/ 1003089 h 1322177"/>
                <a:gd name="connsiteX139" fmla="*/ 838217 w 3407361"/>
                <a:gd name="connsiteY139" fmla="*/ 993564 h 1322177"/>
                <a:gd name="connsiteX140" fmla="*/ 838217 w 3407361"/>
                <a:gd name="connsiteY140" fmla="*/ 993564 h 1322177"/>
                <a:gd name="connsiteX141" fmla="*/ 864411 w 3407361"/>
                <a:gd name="connsiteY141" fmla="*/ 995946 h 1322177"/>
                <a:gd name="connsiteX142" fmla="*/ 881080 w 3407361"/>
                <a:gd name="connsiteY142" fmla="*/ 984039 h 1322177"/>
                <a:gd name="connsiteX143" fmla="*/ 909655 w 3407361"/>
                <a:gd name="connsiteY143" fmla="*/ 1022139 h 1322177"/>
                <a:gd name="connsiteX144" fmla="*/ 909655 w 3407361"/>
                <a:gd name="connsiteY144" fmla="*/ 1062621 h 1322177"/>
                <a:gd name="connsiteX145" fmla="*/ 902511 w 3407361"/>
                <a:gd name="connsiteY145" fmla="*/ 1084052 h 1322177"/>
                <a:gd name="connsiteX146" fmla="*/ 881080 w 3407361"/>
                <a:gd name="connsiteY146" fmla="*/ 1105483 h 1322177"/>
                <a:gd name="connsiteX147" fmla="*/ 842980 w 3407361"/>
                <a:gd name="connsiteY147" fmla="*/ 1119771 h 1322177"/>
                <a:gd name="connsiteX148" fmla="*/ 828692 w 3407361"/>
                <a:gd name="connsiteY148" fmla="*/ 1136439 h 1322177"/>
                <a:gd name="connsiteX149" fmla="*/ 812023 w 3407361"/>
                <a:gd name="connsiteY149" fmla="*/ 1157871 h 1322177"/>
                <a:gd name="connsiteX150" fmla="*/ 783448 w 3407361"/>
                <a:gd name="connsiteY150" fmla="*/ 1165014 h 1322177"/>
                <a:gd name="connsiteX151" fmla="*/ 766780 w 3407361"/>
                <a:gd name="connsiteY151" fmla="*/ 1172158 h 1322177"/>
                <a:gd name="connsiteX152" fmla="*/ 752492 w 3407361"/>
                <a:gd name="connsiteY152" fmla="*/ 1174539 h 1322177"/>
                <a:gd name="connsiteX153" fmla="*/ 745348 w 3407361"/>
                <a:gd name="connsiteY153" fmla="*/ 1160252 h 1322177"/>
                <a:gd name="connsiteX154" fmla="*/ 745348 w 3407361"/>
                <a:gd name="connsiteY154" fmla="*/ 1160252 h 1322177"/>
                <a:gd name="connsiteX155" fmla="*/ 735823 w 3407361"/>
                <a:gd name="connsiteY155" fmla="*/ 1186446 h 1322177"/>
                <a:gd name="connsiteX156" fmla="*/ 716773 w 3407361"/>
                <a:gd name="connsiteY156" fmla="*/ 1200733 h 1322177"/>
                <a:gd name="connsiteX157" fmla="*/ 700105 w 3407361"/>
                <a:gd name="connsiteY157" fmla="*/ 1207877 h 1322177"/>
                <a:gd name="connsiteX158" fmla="*/ 700105 w 3407361"/>
                <a:gd name="connsiteY158" fmla="*/ 1186446 h 1322177"/>
                <a:gd name="connsiteX159" fmla="*/ 688198 w 3407361"/>
                <a:gd name="connsiteY159" fmla="*/ 1165014 h 1322177"/>
                <a:gd name="connsiteX160" fmla="*/ 690580 w 3407361"/>
                <a:gd name="connsiteY160" fmla="*/ 1210258 h 1322177"/>
                <a:gd name="connsiteX161" fmla="*/ 678673 w 3407361"/>
                <a:gd name="connsiteY161" fmla="*/ 1226927 h 1322177"/>
                <a:gd name="connsiteX162" fmla="*/ 669148 w 3407361"/>
                <a:gd name="connsiteY162" fmla="*/ 1217402 h 1322177"/>
                <a:gd name="connsiteX163" fmla="*/ 647717 w 3407361"/>
                <a:gd name="connsiteY163" fmla="*/ 1210258 h 1322177"/>
                <a:gd name="connsiteX164" fmla="*/ 631048 w 3407361"/>
                <a:gd name="connsiteY164" fmla="*/ 1205496 h 1322177"/>
                <a:gd name="connsiteX165" fmla="*/ 614380 w 3407361"/>
                <a:gd name="connsiteY165" fmla="*/ 1234071 h 1322177"/>
                <a:gd name="connsiteX166" fmla="*/ 588186 w 3407361"/>
                <a:gd name="connsiteY166" fmla="*/ 1248358 h 1322177"/>
                <a:gd name="connsiteX167" fmla="*/ 566755 w 3407361"/>
                <a:gd name="connsiteY167" fmla="*/ 1274552 h 1322177"/>
                <a:gd name="connsiteX168" fmla="*/ 557230 w 3407361"/>
                <a:gd name="connsiteY168" fmla="*/ 1288840 h 1322177"/>
                <a:gd name="connsiteX169" fmla="*/ 545324 w 3407361"/>
                <a:gd name="connsiteY169" fmla="*/ 1307889 h 1322177"/>
                <a:gd name="connsiteX170" fmla="*/ 514367 w 3407361"/>
                <a:gd name="connsiteY170" fmla="*/ 1322177 h 1322177"/>
                <a:gd name="connsiteX171" fmla="*/ 488173 w 3407361"/>
                <a:gd name="connsiteY171" fmla="*/ 1310271 h 1322177"/>
                <a:gd name="connsiteX172" fmla="*/ 471505 w 3407361"/>
                <a:gd name="connsiteY172" fmla="*/ 1300746 h 1322177"/>
                <a:gd name="connsiteX173" fmla="*/ 452455 w 3407361"/>
                <a:gd name="connsiteY173" fmla="*/ 1295983 h 1322177"/>
                <a:gd name="connsiteX174" fmla="*/ 431023 w 3407361"/>
                <a:gd name="connsiteY174" fmla="*/ 1279314 h 1322177"/>
                <a:gd name="connsiteX175" fmla="*/ 431023 w 3407361"/>
                <a:gd name="connsiteY175" fmla="*/ 1279314 h 1322177"/>
                <a:gd name="connsiteX176" fmla="*/ 431023 w 3407361"/>
                <a:gd name="connsiteY176" fmla="*/ 1279314 h 1322177"/>
                <a:gd name="connsiteX177" fmla="*/ 397686 w 3407361"/>
                <a:gd name="connsiteY177" fmla="*/ 1241214 h 1322177"/>
                <a:gd name="connsiteX178" fmla="*/ 388161 w 3407361"/>
                <a:gd name="connsiteY178" fmla="*/ 1229308 h 1322177"/>
                <a:gd name="connsiteX179" fmla="*/ 378636 w 3407361"/>
                <a:gd name="connsiteY179" fmla="*/ 1231689 h 1322177"/>
                <a:gd name="connsiteX180" fmla="*/ 378636 w 3407361"/>
                <a:gd name="connsiteY180" fmla="*/ 1217402 h 1322177"/>
                <a:gd name="connsiteX181" fmla="*/ 373873 w 3407361"/>
                <a:gd name="connsiteY181" fmla="*/ 1203114 h 1322177"/>
                <a:gd name="connsiteX182" fmla="*/ 357205 w 3407361"/>
                <a:gd name="connsiteY182" fmla="*/ 1207877 h 1322177"/>
                <a:gd name="connsiteX183" fmla="*/ 350061 w 3407361"/>
                <a:gd name="connsiteY183" fmla="*/ 1186446 h 1322177"/>
                <a:gd name="connsiteX184" fmla="*/ 335773 w 3407361"/>
                <a:gd name="connsiteY184" fmla="*/ 1167396 h 1322177"/>
                <a:gd name="connsiteX185" fmla="*/ 350061 w 3407361"/>
                <a:gd name="connsiteY185" fmla="*/ 1155489 h 1322177"/>
                <a:gd name="connsiteX186" fmla="*/ 342917 w 3407361"/>
                <a:gd name="connsiteY186" fmla="*/ 1131677 h 1322177"/>
                <a:gd name="connsiteX187" fmla="*/ 326248 w 3407361"/>
                <a:gd name="connsiteY187" fmla="*/ 1119771 h 1322177"/>
                <a:gd name="connsiteX188" fmla="*/ 333392 w 3407361"/>
                <a:gd name="connsiteY188" fmla="*/ 1103102 h 1322177"/>
                <a:gd name="connsiteX189" fmla="*/ 345298 w 3407361"/>
                <a:gd name="connsiteY189" fmla="*/ 1105483 h 1322177"/>
                <a:gd name="connsiteX190" fmla="*/ 373873 w 3407361"/>
                <a:gd name="connsiteY190" fmla="*/ 1110246 h 1322177"/>
                <a:gd name="connsiteX191" fmla="*/ 371492 w 3407361"/>
                <a:gd name="connsiteY191" fmla="*/ 1086433 h 1322177"/>
                <a:gd name="connsiteX192" fmla="*/ 397686 w 3407361"/>
                <a:gd name="connsiteY192" fmla="*/ 1067383 h 1322177"/>
                <a:gd name="connsiteX193" fmla="*/ 402449 w 3407361"/>
                <a:gd name="connsiteY193" fmla="*/ 1010233 h 1322177"/>
                <a:gd name="connsiteX194" fmla="*/ 364348 w 3407361"/>
                <a:gd name="connsiteY194" fmla="*/ 969752 h 1322177"/>
                <a:gd name="connsiteX195" fmla="*/ 345298 w 3407361"/>
                <a:gd name="connsiteY195" fmla="*/ 934033 h 1322177"/>
                <a:gd name="connsiteX196" fmla="*/ 307198 w 3407361"/>
                <a:gd name="connsiteY196" fmla="*/ 900696 h 1322177"/>
                <a:gd name="connsiteX197" fmla="*/ 302436 w 3407361"/>
                <a:gd name="connsiteY197" fmla="*/ 834021 h 1322177"/>
                <a:gd name="connsiteX198" fmla="*/ 321486 w 3407361"/>
                <a:gd name="connsiteY198" fmla="*/ 805446 h 1322177"/>
                <a:gd name="connsiteX199" fmla="*/ 321486 w 3407361"/>
                <a:gd name="connsiteY199" fmla="*/ 805446 h 1322177"/>
                <a:gd name="connsiteX200" fmla="*/ 304817 w 3407361"/>
                <a:gd name="connsiteY200" fmla="*/ 769727 h 1322177"/>
                <a:gd name="connsiteX201" fmla="*/ 283386 w 3407361"/>
                <a:gd name="connsiteY201" fmla="*/ 755439 h 1322177"/>
                <a:gd name="connsiteX202" fmla="*/ 276242 w 3407361"/>
                <a:gd name="connsiteY202" fmla="*/ 738771 h 1322177"/>
                <a:gd name="connsiteX203" fmla="*/ 259573 w 3407361"/>
                <a:gd name="connsiteY203" fmla="*/ 717339 h 1322177"/>
                <a:gd name="connsiteX204" fmla="*/ 240523 w 3407361"/>
                <a:gd name="connsiteY204" fmla="*/ 693527 h 1322177"/>
                <a:gd name="connsiteX205" fmla="*/ 214330 w 3407361"/>
                <a:gd name="connsiteY205" fmla="*/ 684002 h 1322177"/>
                <a:gd name="connsiteX206" fmla="*/ 138130 w 3407361"/>
                <a:gd name="connsiteY206" fmla="*/ 605421 h 1322177"/>
                <a:gd name="connsiteX207" fmla="*/ 71455 w 3407361"/>
                <a:gd name="connsiteY207" fmla="*/ 493502 h 1322177"/>
                <a:gd name="connsiteX208" fmla="*/ 59548 w 3407361"/>
                <a:gd name="connsiteY208" fmla="*/ 436352 h 1322177"/>
                <a:gd name="connsiteX209" fmla="*/ 28592 w 3407361"/>
                <a:gd name="connsiteY209" fmla="*/ 386346 h 1322177"/>
                <a:gd name="connsiteX210" fmla="*/ 28592 w 3407361"/>
                <a:gd name="connsiteY210" fmla="*/ 355389 h 1322177"/>
                <a:gd name="connsiteX211" fmla="*/ 9542 w 3407361"/>
                <a:gd name="connsiteY211" fmla="*/ 305383 h 1322177"/>
                <a:gd name="connsiteX212" fmla="*/ 11923 w 3407361"/>
                <a:gd name="connsiteY212" fmla="*/ 272046 h 1322177"/>
                <a:gd name="connsiteX213" fmla="*/ 4780 w 3407361"/>
                <a:gd name="connsiteY213" fmla="*/ 229183 h 1322177"/>
                <a:gd name="connsiteX214" fmla="*/ 11922 w 3407361"/>
                <a:gd name="connsiteY214" fmla="*/ 202989 h 1322177"/>
                <a:gd name="connsiteX215" fmla="*/ 19066 w 3407361"/>
                <a:gd name="connsiteY215" fmla="*/ 167271 h 1322177"/>
                <a:gd name="connsiteX216" fmla="*/ 9541 w 3407361"/>
                <a:gd name="connsiteY216" fmla="*/ 112502 h 1322177"/>
                <a:gd name="connsiteX217" fmla="*/ 17 w 3407361"/>
                <a:gd name="connsiteY217" fmla="*/ 81546 h 1322177"/>
                <a:gd name="connsiteX218" fmla="*/ 26210 w 3407361"/>
                <a:gd name="connsiteY218" fmla="*/ 62496 h 1322177"/>
                <a:gd name="connsiteX219" fmla="*/ 35736 w 3407361"/>
                <a:gd name="connsiteY219" fmla="*/ 10108 h 1322177"/>
                <a:gd name="connsiteX220" fmla="*/ 3407361 w 3407361"/>
                <a:gd name="connsiteY220" fmla="*/ 0 h 1322177"/>
                <a:gd name="connsiteX221" fmla="*/ 3395185 w 3407361"/>
                <a:gd name="connsiteY221" fmla="*/ 850419 h 1322177"/>
                <a:gd name="connsiteX0" fmla="*/ 3395185 w 3407361"/>
                <a:gd name="connsiteY0" fmla="*/ 850419 h 1322177"/>
                <a:gd name="connsiteX1" fmla="*/ 3312379 w 3407361"/>
                <a:gd name="connsiteY1" fmla="*/ 890003 h 1322177"/>
                <a:gd name="connsiteX2" fmla="*/ 3139850 w 3407361"/>
                <a:gd name="connsiteY2" fmla="*/ 898630 h 1322177"/>
                <a:gd name="connsiteX3" fmla="*/ 2846552 w 3407361"/>
                <a:gd name="connsiteY3" fmla="*/ 907256 h 1322177"/>
                <a:gd name="connsiteX4" fmla="*/ 2544628 w 3407361"/>
                <a:gd name="connsiteY4" fmla="*/ 907256 h 1322177"/>
                <a:gd name="connsiteX5" fmla="*/ 2346220 w 3407361"/>
                <a:gd name="connsiteY5" fmla="*/ 933135 h 1322177"/>
                <a:gd name="connsiteX6" fmla="*/ 2173692 w 3407361"/>
                <a:gd name="connsiteY6" fmla="*/ 976267 h 1322177"/>
                <a:gd name="connsiteX7" fmla="*/ 2033605 w 3407361"/>
                <a:gd name="connsiteY7" fmla="*/ 974514 h 1322177"/>
                <a:gd name="connsiteX8" fmla="*/ 1995505 w 3407361"/>
                <a:gd name="connsiteY8" fmla="*/ 943558 h 1322177"/>
                <a:gd name="connsiteX9" fmla="*/ 1962167 w 3407361"/>
                <a:gd name="connsiteY9" fmla="*/ 914983 h 1322177"/>
                <a:gd name="connsiteX10" fmla="*/ 1921686 w 3407361"/>
                <a:gd name="connsiteY10" fmla="*/ 893552 h 1322177"/>
                <a:gd name="connsiteX11" fmla="*/ 1905017 w 3407361"/>
                <a:gd name="connsiteY11" fmla="*/ 888789 h 1322177"/>
                <a:gd name="connsiteX12" fmla="*/ 1905017 w 3407361"/>
                <a:gd name="connsiteY12" fmla="*/ 888789 h 1322177"/>
                <a:gd name="connsiteX13" fmla="*/ 1933592 w 3407361"/>
                <a:gd name="connsiteY13" fmla="*/ 881646 h 1322177"/>
                <a:gd name="connsiteX14" fmla="*/ 1952642 w 3407361"/>
                <a:gd name="connsiteY14" fmla="*/ 874502 h 1322177"/>
                <a:gd name="connsiteX15" fmla="*/ 1933592 w 3407361"/>
                <a:gd name="connsiteY15" fmla="*/ 864977 h 1322177"/>
                <a:gd name="connsiteX16" fmla="*/ 1900255 w 3407361"/>
                <a:gd name="connsiteY16" fmla="*/ 855452 h 1322177"/>
                <a:gd name="connsiteX17" fmla="*/ 1871680 w 3407361"/>
                <a:gd name="connsiteY17" fmla="*/ 841164 h 1322177"/>
                <a:gd name="connsiteX18" fmla="*/ 1840723 w 3407361"/>
                <a:gd name="connsiteY18" fmla="*/ 824496 h 1322177"/>
                <a:gd name="connsiteX19" fmla="*/ 1819292 w 3407361"/>
                <a:gd name="connsiteY19" fmla="*/ 810208 h 1322177"/>
                <a:gd name="connsiteX20" fmla="*/ 1814530 w 3407361"/>
                <a:gd name="connsiteY20" fmla="*/ 791158 h 1322177"/>
                <a:gd name="connsiteX21" fmla="*/ 1843105 w 3407361"/>
                <a:gd name="connsiteY21" fmla="*/ 800683 h 1322177"/>
                <a:gd name="connsiteX22" fmla="*/ 1843105 w 3407361"/>
                <a:gd name="connsiteY22" fmla="*/ 800683 h 1322177"/>
                <a:gd name="connsiteX23" fmla="*/ 1871680 w 3407361"/>
                <a:gd name="connsiteY23" fmla="*/ 803064 h 1322177"/>
                <a:gd name="connsiteX24" fmla="*/ 1916923 w 3407361"/>
                <a:gd name="connsiteY24" fmla="*/ 812589 h 1322177"/>
                <a:gd name="connsiteX25" fmla="*/ 1916923 w 3407361"/>
                <a:gd name="connsiteY25" fmla="*/ 812589 h 1322177"/>
                <a:gd name="connsiteX26" fmla="*/ 1897873 w 3407361"/>
                <a:gd name="connsiteY26" fmla="*/ 781633 h 1322177"/>
                <a:gd name="connsiteX27" fmla="*/ 1862155 w 3407361"/>
                <a:gd name="connsiteY27" fmla="*/ 788777 h 1322177"/>
                <a:gd name="connsiteX28" fmla="*/ 1838342 w 3407361"/>
                <a:gd name="connsiteY28" fmla="*/ 781633 h 1322177"/>
                <a:gd name="connsiteX29" fmla="*/ 1812148 w 3407361"/>
                <a:gd name="connsiteY29" fmla="*/ 779252 h 1322177"/>
                <a:gd name="connsiteX30" fmla="*/ 1785955 w 3407361"/>
                <a:gd name="connsiteY30" fmla="*/ 788777 h 1322177"/>
                <a:gd name="connsiteX31" fmla="*/ 1757380 w 3407361"/>
                <a:gd name="connsiteY31" fmla="*/ 795921 h 1322177"/>
                <a:gd name="connsiteX32" fmla="*/ 1728805 w 3407361"/>
                <a:gd name="connsiteY32" fmla="*/ 795921 h 1322177"/>
                <a:gd name="connsiteX33" fmla="*/ 1702611 w 3407361"/>
                <a:gd name="connsiteY33" fmla="*/ 781633 h 1322177"/>
                <a:gd name="connsiteX34" fmla="*/ 1678798 w 3407361"/>
                <a:gd name="connsiteY34" fmla="*/ 793539 h 1322177"/>
                <a:gd name="connsiteX35" fmla="*/ 1664511 w 3407361"/>
                <a:gd name="connsiteY35" fmla="*/ 788777 h 1322177"/>
                <a:gd name="connsiteX36" fmla="*/ 1628792 w 3407361"/>
                <a:gd name="connsiteY36" fmla="*/ 795921 h 1322177"/>
                <a:gd name="connsiteX37" fmla="*/ 1593073 w 3407361"/>
                <a:gd name="connsiteY37" fmla="*/ 795921 h 1322177"/>
                <a:gd name="connsiteX38" fmla="*/ 1569261 w 3407361"/>
                <a:gd name="connsiteY38" fmla="*/ 791158 h 1322177"/>
                <a:gd name="connsiteX39" fmla="*/ 1547830 w 3407361"/>
                <a:gd name="connsiteY39" fmla="*/ 776871 h 1322177"/>
                <a:gd name="connsiteX40" fmla="*/ 1547830 w 3407361"/>
                <a:gd name="connsiteY40" fmla="*/ 762583 h 1322177"/>
                <a:gd name="connsiteX41" fmla="*/ 1524017 w 3407361"/>
                <a:gd name="connsiteY41" fmla="*/ 798302 h 1322177"/>
                <a:gd name="connsiteX42" fmla="*/ 1528780 w 3407361"/>
                <a:gd name="connsiteY42" fmla="*/ 819733 h 1322177"/>
                <a:gd name="connsiteX43" fmla="*/ 1533542 w 3407361"/>
                <a:gd name="connsiteY43" fmla="*/ 836402 h 1322177"/>
                <a:gd name="connsiteX44" fmla="*/ 1578786 w 3407361"/>
                <a:gd name="connsiteY44" fmla="*/ 822114 h 1322177"/>
                <a:gd name="connsiteX45" fmla="*/ 1614505 w 3407361"/>
                <a:gd name="connsiteY45" fmla="*/ 819733 h 1322177"/>
                <a:gd name="connsiteX46" fmla="*/ 1654986 w 3407361"/>
                <a:gd name="connsiteY46" fmla="*/ 812589 h 1322177"/>
                <a:gd name="connsiteX47" fmla="*/ 1676417 w 3407361"/>
                <a:gd name="connsiteY47" fmla="*/ 812589 h 1322177"/>
                <a:gd name="connsiteX48" fmla="*/ 1702611 w 3407361"/>
                <a:gd name="connsiteY48" fmla="*/ 810208 h 1322177"/>
                <a:gd name="connsiteX49" fmla="*/ 1728805 w 3407361"/>
                <a:gd name="connsiteY49" fmla="*/ 826877 h 1322177"/>
                <a:gd name="connsiteX50" fmla="*/ 1750236 w 3407361"/>
                <a:gd name="connsiteY50" fmla="*/ 826877 h 1322177"/>
                <a:gd name="connsiteX51" fmla="*/ 1781192 w 3407361"/>
                <a:gd name="connsiteY51" fmla="*/ 836402 h 1322177"/>
                <a:gd name="connsiteX52" fmla="*/ 1795480 w 3407361"/>
                <a:gd name="connsiteY52" fmla="*/ 845927 h 1322177"/>
                <a:gd name="connsiteX53" fmla="*/ 1795480 w 3407361"/>
                <a:gd name="connsiteY53" fmla="*/ 864977 h 1322177"/>
                <a:gd name="connsiteX54" fmla="*/ 1724042 w 3407361"/>
                <a:gd name="connsiteY54" fmla="*/ 862596 h 1322177"/>
                <a:gd name="connsiteX55" fmla="*/ 1635936 w 3407361"/>
                <a:gd name="connsiteY55" fmla="*/ 872121 h 1322177"/>
                <a:gd name="connsiteX56" fmla="*/ 1550211 w 3407361"/>
                <a:gd name="connsiteY56" fmla="*/ 879264 h 1322177"/>
                <a:gd name="connsiteX57" fmla="*/ 1440673 w 3407361"/>
                <a:gd name="connsiteY57" fmla="*/ 903077 h 1322177"/>
                <a:gd name="connsiteX58" fmla="*/ 1340661 w 3407361"/>
                <a:gd name="connsiteY58" fmla="*/ 931652 h 1322177"/>
                <a:gd name="connsiteX59" fmla="*/ 1252555 w 3407361"/>
                <a:gd name="connsiteY59" fmla="*/ 974514 h 1322177"/>
                <a:gd name="connsiteX60" fmla="*/ 1193023 w 3407361"/>
                <a:gd name="connsiteY60" fmla="*/ 1007852 h 1322177"/>
                <a:gd name="connsiteX61" fmla="*/ 1157305 w 3407361"/>
                <a:gd name="connsiteY61" fmla="*/ 1029283 h 1322177"/>
                <a:gd name="connsiteX62" fmla="*/ 1069196 w 3407361"/>
                <a:gd name="connsiteY62" fmla="*/ 1057859 h 1322177"/>
                <a:gd name="connsiteX63" fmla="*/ 1026336 w 3407361"/>
                <a:gd name="connsiteY63" fmla="*/ 1065002 h 1322177"/>
                <a:gd name="connsiteX64" fmla="*/ 992998 w 3407361"/>
                <a:gd name="connsiteY64" fmla="*/ 1076908 h 1322177"/>
                <a:gd name="connsiteX65" fmla="*/ 971567 w 3407361"/>
                <a:gd name="connsiteY65" fmla="*/ 1069764 h 1322177"/>
                <a:gd name="connsiteX66" fmla="*/ 981092 w 3407361"/>
                <a:gd name="connsiteY66" fmla="*/ 1045952 h 1322177"/>
                <a:gd name="connsiteX67" fmla="*/ 995380 w 3407361"/>
                <a:gd name="connsiteY67" fmla="*/ 1029283 h 1322177"/>
                <a:gd name="connsiteX68" fmla="*/ 1007286 w 3407361"/>
                <a:gd name="connsiteY68" fmla="*/ 1010233 h 1322177"/>
                <a:gd name="connsiteX69" fmla="*/ 1007286 w 3407361"/>
                <a:gd name="connsiteY69" fmla="*/ 1010233 h 1322177"/>
                <a:gd name="connsiteX70" fmla="*/ 1038242 w 3407361"/>
                <a:gd name="connsiteY70" fmla="*/ 988802 h 1322177"/>
                <a:gd name="connsiteX71" fmla="*/ 1059673 w 3407361"/>
                <a:gd name="connsiteY71" fmla="*/ 995946 h 1322177"/>
                <a:gd name="connsiteX72" fmla="*/ 1069198 w 3407361"/>
                <a:gd name="connsiteY72" fmla="*/ 1024521 h 1322177"/>
                <a:gd name="connsiteX73" fmla="*/ 1085867 w 3407361"/>
                <a:gd name="connsiteY73" fmla="*/ 1022139 h 1322177"/>
                <a:gd name="connsiteX74" fmla="*/ 1083486 w 3407361"/>
                <a:gd name="connsiteY74" fmla="*/ 1003089 h 1322177"/>
                <a:gd name="connsiteX75" fmla="*/ 1083486 w 3407361"/>
                <a:gd name="connsiteY75" fmla="*/ 1003089 h 1322177"/>
                <a:gd name="connsiteX76" fmla="*/ 1093011 w 3407361"/>
                <a:gd name="connsiteY76" fmla="*/ 974514 h 1322177"/>
                <a:gd name="connsiteX77" fmla="*/ 1112061 w 3407361"/>
                <a:gd name="connsiteY77" fmla="*/ 964989 h 1322177"/>
                <a:gd name="connsiteX78" fmla="*/ 1090630 w 3407361"/>
                <a:gd name="connsiteY78" fmla="*/ 967371 h 1322177"/>
                <a:gd name="connsiteX79" fmla="*/ 1047767 w 3407361"/>
                <a:gd name="connsiteY79" fmla="*/ 976896 h 1322177"/>
                <a:gd name="connsiteX80" fmla="*/ 1026336 w 3407361"/>
                <a:gd name="connsiteY80" fmla="*/ 969752 h 1322177"/>
                <a:gd name="connsiteX81" fmla="*/ 997761 w 3407361"/>
                <a:gd name="connsiteY81" fmla="*/ 969752 h 1322177"/>
                <a:gd name="connsiteX82" fmla="*/ 988236 w 3407361"/>
                <a:gd name="connsiteY82" fmla="*/ 960227 h 1322177"/>
                <a:gd name="connsiteX83" fmla="*/ 1012048 w 3407361"/>
                <a:gd name="connsiteY83" fmla="*/ 948321 h 1322177"/>
                <a:gd name="connsiteX84" fmla="*/ 1062055 w 3407361"/>
                <a:gd name="connsiteY84" fmla="*/ 936414 h 1322177"/>
                <a:gd name="connsiteX85" fmla="*/ 1093011 w 3407361"/>
                <a:gd name="connsiteY85" fmla="*/ 929271 h 1322177"/>
                <a:gd name="connsiteX86" fmla="*/ 1116823 w 3407361"/>
                <a:gd name="connsiteY86" fmla="*/ 912602 h 1322177"/>
                <a:gd name="connsiteX87" fmla="*/ 1195405 w 3407361"/>
                <a:gd name="connsiteY87" fmla="*/ 895933 h 1322177"/>
                <a:gd name="connsiteX88" fmla="*/ 1214455 w 3407361"/>
                <a:gd name="connsiteY88" fmla="*/ 884027 h 1322177"/>
                <a:gd name="connsiteX89" fmla="*/ 1183498 w 3407361"/>
                <a:gd name="connsiteY89" fmla="*/ 879264 h 1322177"/>
                <a:gd name="connsiteX90" fmla="*/ 1114442 w 3407361"/>
                <a:gd name="connsiteY90" fmla="*/ 895933 h 1322177"/>
                <a:gd name="connsiteX91" fmla="*/ 1071580 w 3407361"/>
                <a:gd name="connsiteY91" fmla="*/ 907839 h 1322177"/>
                <a:gd name="connsiteX92" fmla="*/ 1047767 w 3407361"/>
                <a:gd name="connsiteY92" fmla="*/ 924508 h 1322177"/>
                <a:gd name="connsiteX93" fmla="*/ 1004905 w 3407361"/>
                <a:gd name="connsiteY93" fmla="*/ 931652 h 1322177"/>
                <a:gd name="connsiteX94" fmla="*/ 983473 w 3407361"/>
                <a:gd name="connsiteY94" fmla="*/ 926889 h 1322177"/>
                <a:gd name="connsiteX95" fmla="*/ 959661 w 3407361"/>
                <a:gd name="connsiteY95" fmla="*/ 931652 h 1322177"/>
                <a:gd name="connsiteX96" fmla="*/ 940611 w 3407361"/>
                <a:gd name="connsiteY96" fmla="*/ 917364 h 1322177"/>
                <a:gd name="connsiteX97" fmla="*/ 919180 w 3407361"/>
                <a:gd name="connsiteY97" fmla="*/ 910221 h 1322177"/>
                <a:gd name="connsiteX98" fmla="*/ 888223 w 3407361"/>
                <a:gd name="connsiteY98" fmla="*/ 910221 h 1322177"/>
                <a:gd name="connsiteX99" fmla="*/ 869173 w 3407361"/>
                <a:gd name="connsiteY99" fmla="*/ 917364 h 1322177"/>
                <a:gd name="connsiteX100" fmla="*/ 869173 w 3407361"/>
                <a:gd name="connsiteY100" fmla="*/ 898314 h 1322177"/>
                <a:gd name="connsiteX101" fmla="*/ 862030 w 3407361"/>
                <a:gd name="connsiteY101" fmla="*/ 872121 h 1322177"/>
                <a:gd name="connsiteX102" fmla="*/ 854886 w 3407361"/>
                <a:gd name="connsiteY102" fmla="*/ 841164 h 1322177"/>
                <a:gd name="connsiteX103" fmla="*/ 859648 w 3407361"/>
                <a:gd name="connsiteY103" fmla="*/ 812589 h 1322177"/>
                <a:gd name="connsiteX104" fmla="*/ 873936 w 3407361"/>
                <a:gd name="connsiteY104" fmla="*/ 791158 h 1322177"/>
                <a:gd name="connsiteX105" fmla="*/ 842980 w 3407361"/>
                <a:gd name="connsiteY105" fmla="*/ 817352 h 1322177"/>
                <a:gd name="connsiteX106" fmla="*/ 816786 w 3407361"/>
                <a:gd name="connsiteY106" fmla="*/ 817352 h 1322177"/>
                <a:gd name="connsiteX107" fmla="*/ 783448 w 3407361"/>
                <a:gd name="connsiteY107" fmla="*/ 819733 h 1322177"/>
                <a:gd name="connsiteX108" fmla="*/ 754873 w 3407361"/>
                <a:gd name="connsiteY108" fmla="*/ 812589 h 1322177"/>
                <a:gd name="connsiteX109" fmla="*/ 731061 w 3407361"/>
                <a:gd name="connsiteY109" fmla="*/ 791158 h 1322177"/>
                <a:gd name="connsiteX110" fmla="*/ 707248 w 3407361"/>
                <a:gd name="connsiteY110" fmla="*/ 784014 h 1322177"/>
                <a:gd name="connsiteX111" fmla="*/ 662005 w 3407361"/>
                <a:gd name="connsiteY111" fmla="*/ 791158 h 1322177"/>
                <a:gd name="connsiteX112" fmla="*/ 619142 w 3407361"/>
                <a:gd name="connsiteY112" fmla="*/ 798302 h 1322177"/>
                <a:gd name="connsiteX113" fmla="*/ 573898 w 3407361"/>
                <a:gd name="connsiteY113" fmla="*/ 805446 h 1322177"/>
                <a:gd name="connsiteX114" fmla="*/ 554848 w 3407361"/>
                <a:gd name="connsiteY114" fmla="*/ 793539 h 1322177"/>
                <a:gd name="connsiteX115" fmla="*/ 550086 w 3407361"/>
                <a:gd name="connsiteY115" fmla="*/ 776871 h 1322177"/>
                <a:gd name="connsiteX116" fmla="*/ 540561 w 3407361"/>
                <a:gd name="connsiteY116" fmla="*/ 753058 h 1322177"/>
                <a:gd name="connsiteX117" fmla="*/ 540561 w 3407361"/>
                <a:gd name="connsiteY117" fmla="*/ 753058 h 1322177"/>
                <a:gd name="connsiteX118" fmla="*/ 545323 w 3407361"/>
                <a:gd name="connsiteY118" fmla="*/ 805446 h 1322177"/>
                <a:gd name="connsiteX119" fmla="*/ 559611 w 3407361"/>
                <a:gd name="connsiteY119" fmla="*/ 822114 h 1322177"/>
                <a:gd name="connsiteX120" fmla="*/ 609617 w 3407361"/>
                <a:gd name="connsiteY120" fmla="*/ 826877 h 1322177"/>
                <a:gd name="connsiteX121" fmla="*/ 659623 w 3407361"/>
                <a:gd name="connsiteY121" fmla="*/ 814971 h 1322177"/>
                <a:gd name="connsiteX122" fmla="*/ 692961 w 3407361"/>
                <a:gd name="connsiteY122" fmla="*/ 810208 h 1322177"/>
                <a:gd name="connsiteX123" fmla="*/ 723917 w 3407361"/>
                <a:gd name="connsiteY123" fmla="*/ 817352 h 1322177"/>
                <a:gd name="connsiteX124" fmla="*/ 740586 w 3407361"/>
                <a:gd name="connsiteY124" fmla="*/ 843546 h 1322177"/>
                <a:gd name="connsiteX125" fmla="*/ 766780 w 3407361"/>
                <a:gd name="connsiteY125" fmla="*/ 843546 h 1322177"/>
                <a:gd name="connsiteX126" fmla="*/ 802498 w 3407361"/>
                <a:gd name="connsiteY126" fmla="*/ 838783 h 1322177"/>
                <a:gd name="connsiteX127" fmla="*/ 831073 w 3407361"/>
                <a:gd name="connsiteY127" fmla="*/ 848308 h 1322177"/>
                <a:gd name="connsiteX128" fmla="*/ 838217 w 3407361"/>
                <a:gd name="connsiteY128" fmla="*/ 893552 h 1322177"/>
                <a:gd name="connsiteX129" fmla="*/ 850123 w 3407361"/>
                <a:gd name="connsiteY129" fmla="*/ 931652 h 1322177"/>
                <a:gd name="connsiteX130" fmla="*/ 850123 w 3407361"/>
                <a:gd name="connsiteY130" fmla="*/ 948321 h 1322177"/>
                <a:gd name="connsiteX131" fmla="*/ 840598 w 3407361"/>
                <a:gd name="connsiteY131" fmla="*/ 964989 h 1322177"/>
                <a:gd name="connsiteX132" fmla="*/ 823930 w 3407361"/>
                <a:gd name="connsiteY132" fmla="*/ 974514 h 1322177"/>
                <a:gd name="connsiteX133" fmla="*/ 802498 w 3407361"/>
                <a:gd name="connsiteY133" fmla="*/ 979277 h 1322177"/>
                <a:gd name="connsiteX134" fmla="*/ 781067 w 3407361"/>
                <a:gd name="connsiteY134" fmla="*/ 979277 h 1322177"/>
                <a:gd name="connsiteX135" fmla="*/ 769161 w 3407361"/>
                <a:gd name="connsiteY135" fmla="*/ 988802 h 1322177"/>
                <a:gd name="connsiteX136" fmla="*/ 769161 w 3407361"/>
                <a:gd name="connsiteY136" fmla="*/ 988802 h 1322177"/>
                <a:gd name="connsiteX137" fmla="*/ 800117 w 3407361"/>
                <a:gd name="connsiteY137" fmla="*/ 991183 h 1322177"/>
                <a:gd name="connsiteX138" fmla="*/ 816786 w 3407361"/>
                <a:gd name="connsiteY138" fmla="*/ 1003089 h 1322177"/>
                <a:gd name="connsiteX139" fmla="*/ 838217 w 3407361"/>
                <a:gd name="connsiteY139" fmla="*/ 993564 h 1322177"/>
                <a:gd name="connsiteX140" fmla="*/ 838217 w 3407361"/>
                <a:gd name="connsiteY140" fmla="*/ 993564 h 1322177"/>
                <a:gd name="connsiteX141" fmla="*/ 864411 w 3407361"/>
                <a:gd name="connsiteY141" fmla="*/ 995946 h 1322177"/>
                <a:gd name="connsiteX142" fmla="*/ 881080 w 3407361"/>
                <a:gd name="connsiteY142" fmla="*/ 984039 h 1322177"/>
                <a:gd name="connsiteX143" fmla="*/ 909655 w 3407361"/>
                <a:gd name="connsiteY143" fmla="*/ 1022139 h 1322177"/>
                <a:gd name="connsiteX144" fmla="*/ 909655 w 3407361"/>
                <a:gd name="connsiteY144" fmla="*/ 1062621 h 1322177"/>
                <a:gd name="connsiteX145" fmla="*/ 902511 w 3407361"/>
                <a:gd name="connsiteY145" fmla="*/ 1084052 h 1322177"/>
                <a:gd name="connsiteX146" fmla="*/ 881080 w 3407361"/>
                <a:gd name="connsiteY146" fmla="*/ 1105483 h 1322177"/>
                <a:gd name="connsiteX147" fmla="*/ 842980 w 3407361"/>
                <a:gd name="connsiteY147" fmla="*/ 1119771 h 1322177"/>
                <a:gd name="connsiteX148" fmla="*/ 828692 w 3407361"/>
                <a:gd name="connsiteY148" fmla="*/ 1136439 h 1322177"/>
                <a:gd name="connsiteX149" fmla="*/ 812023 w 3407361"/>
                <a:gd name="connsiteY149" fmla="*/ 1157871 h 1322177"/>
                <a:gd name="connsiteX150" fmla="*/ 783448 w 3407361"/>
                <a:gd name="connsiteY150" fmla="*/ 1165014 h 1322177"/>
                <a:gd name="connsiteX151" fmla="*/ 766780 w 3407361"/>
                <a:gd name="connsiteY151" fmla="*/ 1172158 h 1322177"/>
                <a:gd name="connsiteX152" fmla="*/ 752492 w 3407361"/>
                <a:gd name="connsiteY152" fmla="*/ 1174539 h 1322177"/>
                <a:gd name="connsiteX153" fmla="*/ 745348 w 3407361"/>
                <a:gd name="connsiteY153" fmla="*/ 1160252 h 1322177"/>
                <a:gd name="connsiteX154" fmla="*/ 745348 w 3407361"/>
                <a:gd name="connsiteY154" fmla="*/ 1160252 h 1322177"/>
                <a:gd name="connsiteX155" fmla="*/ 735823 w 3407361"/>
                <a:gd name="connsiteY155" fmla="*/ 1186446 h 1322177"/>
                <a:gd name="connsiteX156" fmla="*/ 716773 w 3407361"/>
                <a:gd name="connsiteY156" fmla="*/ 1200733 h 1322177"/>
                <a:gd name="connsiteX157" fmla="*/ 700105 w 3407361"/>
                <a:gd name="connsiteY157" fmla="*/ 1207877 h 1322177"/>
                <a:gd name="connsiteX158" fmla="*/ 700105 w 3407361"/>
                <a:gd name="connsiteY158" fmla="*/ 1186446 h 1322177"/>
                <a:gd name="connsiteX159" fmla="*/ 688198 w 3407361"/>
                <a:gd name="connsiteY159" fmla="*/ 1165014 h 1322177"/>
                <a:gd name="connsiteX160" fmla="*/ 690580 w 3407361"/>
                <a:gd name="connsiteY160" fmla="*/ 1210258 h 1322177"/>
                <a:gd name="connsiteX161" fmla="*/ 678673 w 3407361"/>
                <a:gd name="connsiteY161" fmla="*/ 1226927 h 1322177"/>
                <a:gd name="connsiteX162" fmla="*/ 669148 w 3407361"/>
                <a:gd name="connsiteY162" fmla="*/ 1217402 h 1322177"/>
                <a:gd name="connsiteX163" fmla="*/ 647717 w 3407361"/>
                <a:gd name="connsiteY163" fmla="*/ 1210258 h 1322177"/>
                <a:gd name="connsiteX164" fmla="*/ 631048 w 3407361"/>
                <a:gd name="connsiteY164" fmla="*/ 1205496 h 1322177"/>
                <a:gd name="connsiteX165" fmla="*/ 614380 w 3407361"/>
                <a:gd name="connsiteY165" fmla="*/ 1234071 h 1322177"/>
                <a:gd name="connsiteX166" fmla="*/ 588186 w 3407361"/>
                <a:gd name="connsiteY166" fmla="*/ 1248358 h 1322177"/>
                <a:gd name="connsiteX167" fmla="*/ 566755 w 3407361"/>
                <a:gd name="connsiteY167" fmla="*/ 1274552 h 1322177"/>
                <a:gd name="connsiteX168" fmla="*/ 557230 w 3407361"/>
                <a:gd name="connsiteY168" fmla="*/ 1288840 h 1322177"/>
                <a:gd name="connsiteX169" fmla="*/ 545324 w 3407361"/>
                <a:gd name="connsiteY169" fmla="*/ 1307889 h 1322177"/>
                <a:gd name="connsiteX170" fmla="*/ 514367 w 3407361"/>
                <a:gd name="connsiteY170" fmla="*/ 1322177 h 1322177"/>
                <a:gd name="connsiteX171" fmla="*/ 488173 w 3407361"/>
                <a:gd name="connsiteY171" fmla="*/ 1310271 h 1322177"/>
                <a:gd name="connsiteX172" fmla="*/ 471505 w 3407361"/>
                <a:gd name="connsiteY172" fmla="*/ 1300746 h 1322177"/>
                <a:gd name="connsiteX173" fmla="*/ 452455 w 3407361"/>
                <a:gd name="connsiteY173" fmla="*/ 1295983 h 1322177"/>
                <a:gd name="connsiteX174" fmla="*/ 431023 w 3407361"/>
                <a:gd name="connsiteY174" fmla="*/ 1279314 h 1322177"/>
                <a:gd name="connsiteX175" fmla="*/ 431023 w 3407361"/>
                <a:gd name="connsiteY175" fmla="*/ 1279314 h 1322177"/>
                <a:gd name="connsiteX176" fmla="*/ 431023 w 3407361"/>
                <a:gd name="connsiteY176" fmla="*/ 1279314 h 1322177"/>
                <a:gd name="connsiteX177" fmla="*/ 397686 w 3407361"/>
                <a:gd name="connsiteY177" fmla="*/ 1241214 h 1322177"/>
                <a:gd name="connsiteX178" fmla="*/ 388161 w 3407361"/>
                <a:gd name="connsiteY178" fmla="*/ 1229308 h 1322177"/>
                <a:gd name="connsiteX179" fmla="*/ 378636 w 3407361"/>
                <a:gd name="connsiteY179" fmla="*/ 1231689 h 1322177"/>
                <a:gd name="connsiteX180" fmla="*/ 378636 w 3407361"/>
                <a:gd name="connsiteY180" fmla="*/ 1217402 h 1322177"/>
                <a:gd name="connsiteX181" fmla="*/ 373873 w 3407361"/>
                <a:gd name="connsiteY181" fmla="*/ 1203114 h 1322177"/>
                <a:gd name="connsiteX182" fmla="*/ 357205 w 3407361"/>
                <a:gd name="connsiteY182" fmla="*/ 1207877 h 1322177"/>
                <a:gd name="connsiteX183" fmla="*/ 350061 w 3407361"/>
                <a:gd name="connsiteY183" fmla="*/ 1186446 h 1322177"/>
                <a:gd name="connsiteX184" fmla="*/ 335773 w 3407361"/>
                <a:gd name="connsiteY184" fmla="*/ 1167396 h 1322177"/>
                <a:gd name="connsiteX185" fmla="*/ 350061 w 3407361"/>
                <a:gd name="connsiteY185" fmla="*/ 1155489 h 1322177"/>
                <a:gd name="connsiteX186" fmla="*/ 342917 w 3407361"/>
                <a:gd name="connsiteY186" fmla="*/ 1131677 h 1322177"/>
                <a:gd name="connsiteX187" fmla="*/ 326248 w 3407361"/>
                <a:gd name="connsiteY187" fmla="*/ 1119771 h 1322177"/>
                <a:gd name="connsiteX188" fmla="*/ 333392 w 3407361"/>
                <a:gd name="connsiteY188" fmla="*/ 1103102 h 1322177"/>
                <a:gd name="connsiteX189" fmla="*/ 345298 w 3407361"/>
                <a:gd name="connsiteY189" fmla="*/ 1105483 h 1322177"/>
                <a:gd name="connsiteX190" fmla="*/ 373873 w 3407361"/>
                <a:gd name="connsiteY190" fmla="*/ 1110246 h 1322177"/>
                <a:gd name="connsiteX191" fmla="*/ 371492 w 3407361"/>
                <a:gd name="connsiteY191" fmla="*/ 1086433 h 1322177"/>
                <a:gd name="connsiteX192" fmla="*/ 397686 w 3407361"/>
                <a:gd name="connsiteY192" fmla="*/ 1067383 h 1322177"/>
                <a:gd name="connsiteX193" fmla="*/ 402449 w 3407361"/>
                <a:gd name="connsiteY193" fmla="*/ 1010233 h 1322177"/>
                <a:gd name="connsiteX194" fmla="*/ 364348 w 3407361"/>
                <a:gd name="connsiteY194" fmla="*/ 969752 h 1322177"/>
                <a:gd name="connsiteX195" fmla="*/ 345298 w 3407361"/>
                <a:gd name="connsiteY195" fmla="*/ 934033 h 1322177"/>
                <a:gd name="connsiteX196" fmla="*/ 307198 w 3407361"/>
                <a:gd name="connsiteY196" fmla="*/ 900696 h 1322177"/>
                <a:gd name="connsiteX197" fmla="*/ 302436 w 3407361"/>
                <a:gd name="connsiteY197" fmla="*/ 834021 h 1322177"/>
                <a:gd name="connsiteX198" fmla="*/ 321486 w 3407361"/>
                <a:gd name="connsiteY198" fmla="*/ 805446 h 1322177"/>
                <a:gd name="connsiteX199" fmla="*/ 321486 w 3407361"/>
                <a:gd name="connsiteY199" fmla="*/ 805446 h 1322177"/>
                <a:gd name="connsiteX200" fmla="*/ 304817 w 3407361"/>
                <a:gd name="connsiteY200" fmla="*/ 769727 h 1322177"/>
                <a:gd name="connsiteX201" fmla="*/ 283386 w 3407361"/>
                <a:gd name="connsiteY201" fmla="*/ 755439 h 1322177"/>
                <a:gd name="connsiteX202" fmla="*/ 276242 w 3407361"/>
                <a:gd name="connsiteY202" fmla="*/ 738771 h 1322177"/>
                <a:gd name="connsiteX203" fmla="*/ 259573 w 3407361"/>
                <a:gd name="connsiteY203" fmla="*/ 717339 h 1322177"/>
                <a:gd name="connsiteX204" fmla="*/ 240523 w 3407361"/>
                <a:gd name="connsiteY204" fmla="*/ 693527 h 1322177"/>
                <a:gd name="connsiteX205" fmla="*/ 214330 w 3407361"/>
                <a:gd name="connsiteY205" fmla="*/ 684002 h 1322177"/>
                <a:gd name="connsiteX206" fmla="*/ 138130 w 3407361"/>
                <a:gd name="connsiteY206" fmla="*/ 605421 h 1322177"/>
                <a:gd name="connsiteX207" fmla="*/ 71455 w 3407361"/>
                <a:gd name="connsiteY207" fmla="*/ 493502 h 1322177"/>
                <a:gd name="connsiteX208" fmla="*/ 59548 w 3407361"/>
                <a:gd name="connsiteY208" fmla="*/ 436352 h 1322177"/>
                <a:gd name="connsiteX209" fmla="*/ 28592 w 3407361"/>
                <a:gd name="connsiteY209" fmla="*/ 386346 h 1322177"/>
                <a:gd name="connsiteX210" fmla="*/ 28592 w 3407361"/>
                <a:gd name="connsiteY210" fmla="*/ 355389 h 1322177"/>
                <a:gd name="connsiteX211" fmla="*/ 9542 w 3407361"/>
                <a:gd name="connsiteY211" fmla="*/ 305383 h 1322177"/>
                <a:gd name="connsiteX212" fmla="*/ 11923 w 3407361"/>
                <a:gd name="connsiteY212" fmla="*/ 272046 h 1322177"/>
                <a:gd name="connsiteX213" fmla="*/ 4780 w 3407361"/>
                <a:gd name="connsiteY213" fmla="*/ 229183 h 1322177"/>
                <a:gd name="connsiteX214" fmla="*/ 11922 w 3407361"/>
                <a:gd name="connsiteY214" fmla="*/ 202989 h 1322177"/>
                <a:gd name="connsiteX215" fmla="*/ 19066 w 3407361"/>
                <a:gd name="connsiteY215" fmla="*/ 167271 h 1322177"/>
                <a:gd name="connsiteX216" fmla="*/ 9541 w 3407361"/>
                <a:gd name="connsiteY216" fmla="*/ 112502 h 1322177"/>
                <a:gd name="connsiteX217" fmla="*/ 17 w 3407361"/>
                <a:gd name="connsiteY217" fmla="*/ 81546 h 1322177"/>
                <a:gd name="connsiteX218" fmla="*/ 26210 w 3407361"/>
                <a:gd name="connsiteY218" fmla="*/ 62496 h 1322177"/>
                <a:gd name="connsiteX219" fmla="*/ 35736 w 3407361"/>
                <a:gd name="connsiteY219" fmla="*/ 10108 h 1322177"/>
                <a:gd name="connsiteX220" fmla="*/ 3407361 w 3407361"/>
                <a:gd name="connsiteY220" fmla="*/ 0 h 1322177"/>
                <a:gd name="connsiteX221" fmla="*/ 3395185 w 3407361"/>
                <a:gd name="connsiteY221" fmla="*/ 850419 h 1322177"/>
                <a:gd name="connsiteX0" fmla="*/ 3395185 w 3407361"/>
                <a:gd name="connsiteY0" fmla="*/ 850419 h 1322177"/>
                <a:gd name="connsiteX1" fmla="*/ 3312379 w 3407361"/>
                <a:gd name="connsiteY1" fmla="*/ 890003 h 1322177"/>
                <a:gd name="connsiteX2" fmla="*/ 3139850 w 3407361"/>
                <a:gd name="connsiteY2" fmla="*/ 898630 h 1322177"/>
                <a:gd name="connsiteX3" fmla="*/ 2846552 w 3407361"/>
                <a:gd name="connsiteY3" fmla="*/ 907256 h 1322177"/>
                <a:gd name="connsiteX4" fmla="*/ 2544628 w 3407361"/>
                <a:gd name="connsiteY4" fmla="*/ 907256 h 1322177"/>
                <a:gd name="connsiteX5" fmla="*/ 2346220 w 3407361"/>
                <a:gd name="connsiteY5" fmla="*/ 933135 h 1322177"/>
                <a:gd name="connsiteX6" fmla="*/ 2173692 w 3407361"/>
                <a:gd name="connsiteY6" fmla="*/ 976267 h 1322177"/>
                <a:gd name="connsiteX7" fmla="*/ 2033605 w 3407361"/>
                <a:gd name="connsiteY7" fmla="*/ 974514 h 1322177"/>
                <a:gd name="connsiteX8" fmla="*/ 1995505 w 3407361"/>
                <a:gd name="connsiteY8" fmla="*/ 943558 h 1322177"/>
                <a:gd name="connsiteX9" fmla="*/ 1962167 w 3407361"/>
                <a:gd name="connsiteY9" fmla="*/ 914983 h 1322177"/>
                <a:gd name="connsiteX10" fmla="*/ 1921686 w 3407361"/>
                <a:gd name="connsiteY10" fmla="*/ 893552 h 1322177"/>
                <a:gd name="connsiteX11" fmla="*/ 1905017 w 3407361"/>
                <a:gd name="connsiteY11" fmla="*/ 888789 h 1322177"/>
                <a:gd name="connsiteX12" fmla="*/ 1905017 w 3407361"/>
                <a:gd name="connsiteY12" fmla="*/ 888789 h 1322177"/>
                <a:gd name="connsiteX13" fmla="*/ 1933592 w 3407361"/>
                <a:gd name="connsiteY13" fmla="*/ 881646 h 1322177"/>
                <a:gd name="connsiteX14" fmla="*/ 1952642 w 3407361"/>
                <a:gd name="connsiteY14" fmla="*/ 874502 h 1322177"/>
                <a:gd name="connsiteX15" fmla="*/ 1933592 w 3407361"/>
                <a:gd name="connsiteY15" fmla="*/ 864977 h 1322177"/>
                <a:gd name="connsiteX16" fmla="*/ 1900255 w 3407361"/>
                <a:gd name="connsiteY16" fmla="*/ 855452 h 1322177"/>
                <a:gd name="connsiteX17" fmla="*/ 1871680 w 3407361"/>
                <a:gd name="connsiteY17" fmla="*/ 841164 h 1322177"/>
                <a:gd name="connsiteX18" fmla="*/ 1840723 w 3407361"/>
                <a:gd name="connsiteY18" fmla="*/ 824496 h 1322177"/>
                <a:gd name="connsiteX19" fmla="*/ 1819292 w 3407361"/>
                <a:gd name="connsiteY19" fmla="*/ 810208 h 1322177"/>
                <a:gd name="connsiteX20" fmla="*/ 1814530 w 3407361"/>
                <a:gd name="connsiteY20" fmla="*/ 791158 h 1322177"/>
                <a:gd name="connsiteX21" fmla="*/ 1843105 w 3407361"/>
                <a:gd name="connsiteY21" fmla="*/ 800683 h 1322177"/>
                <a:gd name="connsiteX22" fmla="*/ 1843105 w 3407361"/>
                <a:gd name="connsiteY22" fmla="*/ 800683 h 1322177"/>
                <a:gd name="connsiteX23" fmla="*/ 1871680 w 3407361"/>
                <a:gd name="connsiteY23" fmla="*/ 803064 h 1322177"/>
                <a:gd name="connsiteX24" fmla="*/ 1916923 w 3407361"/>
                <a:gd name="connsiteY24" fmla="*/ 812589 h 1322177"/>
                <a:gd name="connsiteX25" fmla="*/ 1916923 w 3407361"/>
                <a:gd name="connsiteY25" fmla="*/ 812589 h 1322177"/>
                <a:gd name="connsiteX26" fmla="*/ 1897873 w 3407361"/>
                <a:gd name="connsiteY26" fmla="*/ 781633 h 1322177"/>
                <a:gd name="connsiteX27" fmla="*/ 1862155 w 3407361"/>
                <a:gd name="connsiteY27" fmla="*/ 788777 h 1322177"/>
                <a:gd name="connsiteX28" fmla="*/ 1838342 w 3407361"/>
                <a:gd name="connsiteY28" fmla="*/ 781633 h 1322177"/>
                <a:gd name="connsiteX29" fmla="*/ 1812148 w 3407361"/>
                <a:gd name="connsiteY29" fmla="*/ 779252 h 1322177"/>
                <a:gd name="connsiteX30" fmla="*/ 1785955 w 3407361"/>
                <a:gd name="connsiteY30" fmla="*/ 788777 h 1322177"/>
                <a:gd name="connsiteX31" fmla="*/ 1757380 w 3407361"/>
                <a:gd name="connsiteY31" fmla="*/ 795921 h 1322177"/>
                <a:gd name="connsiteX32" fmla="*/ 1728805 w 3407361"/>
                <a:gd name="connsiteY32" fmla="*/ 795921 h 1322177"/>
                <a:gd name="connsiteX33" fmla="*/ 1702611 w 3407361"/>
                <a:gd name="connsiteY33" fmla="*/ 781633 h 1322177"/>
                <a:gd name="connsiteX34" fmla="*/ 1678798 w 3407361"/>
                <a:gd name="connsiteY34" fmla="*/ 793539 h 1322177"/>
                <a:gd name="connsiteX35" fmla="*/ 1664511 w 3407361"/>
                <a:gd name="connsiteY35" fmla="*/ 788777 h 1322177"/>
                <a:gd name="connsiteX36" fmla="*/ 1628792 w 3407361"/>
                <a:gd name="connsiteY36" fmla="*/ 795921 h 1322177"/>
                <a:gd name="connsiteX37" fmla="*/ 1593073 w 3407361"/>
                <a:gd name="connsiteY37" fmla="*/ 795921 h 1322177"/>
                <a:gd name="connsiteX38" fmla="*/ 1569261 w 3407361"/>
                <a:gd name="connsiteY38" fmla="*/ 791158 h 1322177"/>
                <a:gd name="connsiteX39" fmla="*/ 1547830 w 3407361"/>
                <a:gd name="connsiteY39" fmla="*/ 776871 h 1322177"/>
                <a:gd name="connsiteX40" fmla="*/ 1547830 w 3407361"/>
                <a:gd name="connsiteY40" fmla="*/ 762583 h 1322177"/>
                <a:gd name="connsiteX41" fmla="*/ 1524017 w 3407361"/>
                <a:gd name="connsiteY41" fmla="*/ 798302 h 1322177"/>
                <a:gd name="connsiteX42" fmla="*/ 1528780 w 3407361"/>
                <a:gd name="connsiteY42" fmla="*/ 819733 h 1322177"/>
                <a:gd name="connsiteX43" fmla="*/ 1533542 w 3407361"/>
                <a:gd name="connsiteY43" fmla="*/ 836402 h 1322177"/>
                <a:gd name="connsiteX44" fmla="*/ 1578786 w 3407361"/>
                <a:gd name="connsiteY44" fmla="*/ 822114 h 1322177"/>
                <a:gd name="connsiteX45" fmla="*/ 1614505 w 3407361"/>
                <a:gd name="connsiteY45" fmla="*/ 819733 h 1322177"/>
                <a:gd name="connsiteX46" fmla="*/ 1654986 w 3407361"/>
                <a:gd name="connsiteY46" fmla="*/ 812589 h 1322177"/>
                <a:gd name="connsiteX47" fmla="*/ 1676417 w 3407361"/>
                <a:gd name="connsiteY47" fmla="*/ 812589 h 1322177"/>
                <a:gd name="connsiteX48" fmla="*/ 1702611 w 3407361"/>
                <a:gd name="connsiteY48" fmla="*/ 810208 h 1322177"/>
                <a:gd name="connsiteX49" fmla="*/ 1728805 w 3407361"/>
                <a:gd name="connsiteY49" fmla="*/ 826877 h 1322177"/>
                <a:gd name="connsiteX50" fmla="*/ 1750236 w 3407361"/>
                <a:gd name="connsiteY50" fmla="*/ 826877 h 1322177"/>
                <a:gd name="connsiteX51" fmla="*/ 1781192 w 3407361"/>
                <a:gd name="connsiteY51" fmla="*/ 836402 h 1322177"/>
                <a:gd name="connsiteX52" fmla="*/ 1795480 w 3407361"/>
                <a:gd name="connsiteY52" fmla="*/ 845927 h 1322177"/>
                <a:gd name="connsiteX53" fmla="*/ 1795480 w 3407361"/>
                <a:gd name="connsiteY53" fmla="*/ 864977 h 1322177"/>
                <a:gd name="connsiteX54" fmla="*/ 1724042 w 3407361"/>
                <a:gd name="connsiteY54" fmla="*/ 862596 h 1322177"/>
                <a:gd name="connsiteX55" fmla="*/ 1635936 w 3407361"/>
                <a:gd name="connsiteY55" fmla="*/ 872121 h 1322177"/>
                <a:gd name="connsiteX56" fmla="*/ 1550211 w 3407361"/>
                <a:gd name="connsiteY56" fmla="*/ 879264 h 1322177"/>
                <a:gd name="connsiteX57" fmla="*/ 1440673 w 3407361"/>
                <a:gd name="connsiteY57" fmla="*/ 903077 h 1322177"/>
                <a:gd name="connsiteX58" fmla="*/ 1340661 w 3407361"/>
                <a:gd name="connsiteY58" fmla="*/ 931652 h 1322177"/>
                <a:gd name="connsiteX59" fmla="*/ 1252555 w 3407361"/>
                <a:gd name="connsiteY59" fmla="*/ 974514 h 1322177"/>
                <a:gd name="connsiteX60" fmla="*/ 1193023 w 3407361"/>
                <a:gd name="connsiteY60" fmla="*/ 1007852 h 1322177"/>
                <a:gd name="connsiteX61" fmla="*/ 1157305 w 3407361"/>
                <a:gd name="connsiteY61" fmla="*/ 1029283 h 1322177"/>
                <a:gd name="connsiteX62" fmla="*/ 1069196 w 3407361"/>
                <a:gd name="connsiteY62" fmla="*/ 1057859 h 1322177"/>
                <a:gd name="connsiteX63" fmla="*/ 1043004 w 3407361"/>
                <a:gd name="connsiteY63" fmla="*/ 1065002 h 1322177"/>
                <a:gd name="connsiteX64" fmla="*/ 992998 w 3407361"/>
                <a:gd name="connsiteY64" fmla="*/ 1076908 h 1322177"/>
                <a:gd name="connsiteX65" fmla="*/ 971567 w 3407361"/>
                <a:gd name="connsiteY65" fmla="*/ 1069764 h 1322177"/>
                <a:gd name="connsiteX66" fmla="*/ 981092 w 3407361"/>
                <a:gd name="connsiteY66" fmla="*/ 1045952 h 1322177"/>
                <a:gd name="connsiteX67" fmla="*/ 995380 w 3407361"/>
                <a:gd name="connsiteY67" fmla="*/ 1029283 h 1322177"/>
                <a:gd name="connsiteX68" fmla="*/ 1007286 w 3407361"/>
                <a:gd name="connsiteY68" fmla="*/ 1010233 h 1322177"/>
                <a:gd name="connsiteX69" fmla="*/ 1007286 w 3407361"/>
                <a:gd name="connsiteY69" fmla="*/ 1010233 h 1322177"/>
                <a:gd name="connsiteX70" fmla="*/ 1038242 w 3407361"/>
                <a:gd name="connsiteY70" fmla="*/ 988802 h 1322177"/>
                <a:gd name="connsiteX71" fmla="*/ 1059673 w 3407361"/>
                <a:gd name="connsiteY71" fmla="*/ 995946 h 1322177"/>
                <a:gd name="connsiteX72" fmla="*/ 1069198 w 3407361"/>
                <a:gd name="connsiteY72" fmla="*/ 1024521 h 1322177"/>
                <a:gd name="connsiteX73" fmla="*/ 1085867 w 3407361"/>
                <a:gd name="connsiteY73" fmla="*/ 1022139 h 1322177"/>
                <a:gd name="connsiteX74" fmla="*/ 1083486 w 3407361"/>
                <a:gd name="connsiteY74" fmla="*/ 1003089 h 1322177"/>
                <a:gd name="connsiteX75" fmla="*/ 1083486 w 3407361"/>
                <a:gd name="connsiteY75" fmla="*/ 1003089 h 1322177"/>
                <a:gd name="connsiteX76" fmla="*/ 1093011 w 3407361"/>
                <a:gd name="connsiteY76" fmla="*/ 974514 h 1322177"/>
                <a:gd name="connsiteX77" fmla="*/ 1112061 w 3407361"/>
                <a:gd name="connsiteY77" fmla="*/ 964989 h 1322177"/>
                <a:gd name="connsiteX78" fmla="*/ 1090630 w 3407361"/>
                <a:gd name="connsiteY78" fmla="*/ 967371 h 1322177"/>
                <a:gd name="connsiteX79" fmla="*/ 1047767 w 3407361"/>
                <a:gd name="connsiteY79" fmla="*/ 976896 h 1322177"/>
                <a:gd name="connsiteX80" fmla="*/ 1026336 w 3407361"/>
                <a:gd name="connsiteY80" fmla="*/ 969752 h 1322177"/>
                <a:gd name="connsiteX81" fmla="*/ 997761 w 3407361"/>
                <a:gd name="connsiteY81" fmla="*/ 969752 h 1322177"/>
                <a:gd name="connsiteX82" fmla="*/ 988236 w 3407361"/>
                <a:gd name="connsiteY82" fmla="*/ 960227 h 1322177"/>
                <a:gd name="connsiteX83" fmla="*/ 1012048 w 3407361"/>
                <a:gd name="connsiteY83" fmla="*/ 948321 h 1322177"/>
                <a:gd name="connsiteX84" fmla="*/ 1062055 w 3407361"/>
                <a:gd name="connsiteY84" fmla="*/ 936414 h 1322177"/>
                <a:gd name="connsiteX85" fmla="*/ 1093011 w 3407361"/>
                <a:gd name="connsiteY85" fmla="*/ 929271 h 1322177"/>
                <a:gd name="connsiteX86" fmla="*/ 1116823 w 3407361"/>
                <a:gd name="connsiteY86" fmla="*/ 912602 h 1322177"/>
                <a:gd name="connsiteX87" fmla="*/ 1195405 w 3407361"/>
                <a:gd name="connsiteY87" fmla="*/ 895933 h 1322177"/>
                <a:gd name="connsiteX88" fmla="*/ 1214455 w 3407361"/>
                <a:gd name="connsiteY88" fmla="*/ 884027 h 1322177"/>
                <a:gd name="connsiteX89" fmla="*/ 1183498 w 3407361"/>
                <a:gd name="connsiteY89" fmla="*/ 879264 h 1322177"/>
                <a:gd name="connsiteX90" fmla="*/ 1114442 w 3407361"/>
                <a:gd name="connsiteY90" fmla="*/ 895933 h 1322177"/>
                <a:gd name="connsiteX91" fmla="*/ 1071580 w 3407361"/>
                <a:gd name="connsiteY91" fmla="*/ 907839 h 1322177"/>
                <a:gd name="connsiteX92" fmla="*/ 1047767 w 3407361"/>
                <a:gd name="connsiteY92" fmla="*/ 924508 h 1322177"/>
                <a:gd name="connsiteX93" fmla="*/ 1004905 w 3407361"/>
                <a:gd name="connsiteY93" fmla="*/ 931652 h 1322177"/>
                <a:gd name="connsiteX94" fmla="*/ 983473 w 3407361"/>
                <a:gd name="connsiteY94" fmla="*/ 926889 h 1322177"/>
                <a:gd name="connsiteX95" fmla="*/ 959661 w 3407361"/>
                <a:gd name="connsiteY95" fmla="*/ 931652 h 1322177"/>
                <a:gd name="connsiteX96" fmla="*/ 940611 w 3407361"/>
                <a:gd name="connsiteY96" fmla="*/ 917364 h 1322177"/>
                <a:gd name="connsiteX97" fmla="*/ 919180 w 3407361"/>
                <a:gd name="connsiteY97" fmla="*/ 910221 h 1322177"/>
                <a:gd name="connsiteX98" fmla="*/ 888223 w 3407361"/>
                <a:gd name="connsiteY98" fmla="*/ 910221 h 1322177"/>
                <a:gd name="connsiteX99" fmla="*/ 869173 w 3407361"/>
                <a:gd name="connsiteY99" fmla="*/ 917364 h 1322177"/>
                <a:gd name="connsiteX100" fmla="*/ 869173 w 3407361"/>
                <a:gd name="connsiteY100" fmla="*/ 898314 h 1322177"/>
                <a:gd name="connsiteX101" fmla="*/ 862030 w 3407361"/>
                <a:gd name="connsiteY101" fmla="*/ 872121 h 1322177"/>
                <a:gd name="connsiteX102" fmla="*/ 854886 w 3407361"/>
                <a:gd name="connsiteY102" fmla="*/ 841164 h 1322177"/>
                <a:gd name="connsiteX103" fmla="*/ 859648 w 3407361"/>
                <a:gd name="connsiteY103" fmla="*/ 812589 h 1322177"/>
                <a:gd name="connsiteX104" fmla="*/ 873936 w 3407361"/>
                <a:gd name="connsiteY104" fmla="*/ 791158 h 1322177"/>
                <a:gd name="connsiteX105" fmla="*/ 842980 w 3407361"/>
                <a:gd name="connsiteY105" fmla="*/ 817352 h 1322177"/>
                <a:gd name="connsiteX106" fmla="*/ 816786 w 3407361"/>
                <a:gd name="connsiteY106" fmla="*/ 817352 h 1322177"/>
                <a:gd name="connsiteX107" fmla="*/ 783448 w 3407361"/>
                <a:gd name="connsiteY107" fmla="*/ 819733 h 1322177"/>
                <a:gd name="connsiteX108" fmla="*/ 754873 w 3407361"/>
                <a:gd name="connsiteY108" fmla="*/ 812589 h 1322177"/>
                <a:gd name="connsiteX109" fmla="*/ 731061 w 3407361"/>
                <a:gd name="connsiteY109" fmla="*/ 791158 h 1322177"/>
                <a:gd name="connsiteX110" fmla="*/ 707248 w 3407361"/>
                <a:gd name="connsiteY110" fmla="*/ 784014 h 1322177"/>
                <a:gd name="connsiteX111" fmla="*/ 662005 w 3407361"/>
                <a:gd name="connsiteY111" fmla="*/ 791158 h 1322177"/>
                <a:gd name="connsiteX112" fmla="*/ 619142 w 3407361"/>
                <a:gd name="connsiteY112" fmla="*/ 798302 h 1322177"/>
                <a:gd name="connsiteX113" fmla="*/ 573898 w 3407361"/>
                <a:gd name="connsiteY113" fmla="*/ 805446 h 1322177"/>
                <a:gd name="connsiteX114" fmla="*/ 554848 w 3407361"/>
                <a:gd name="connsiteY114" fmla="*/ 793539 h 1322177"/>
                <a:gd name="connsiteX115" fmla="*/ 550086 w 3407361"/>
                <a:gd name="connsiteY115" fmla="*/ 776871 h 1322177"/>
                <a:gd name="connsiteX116" fmla="*/ 540561 w 3407361"/>
                <a:gd name="connsiteY116" fmla="*/ 753058 h 1322177"/>
                <a:gd name="connsiteX117" fmla="*/ 540561 w 3407361"/>
                <a:gd name="connsiteY117" fmla="*/ 753058 h 1322177"/>
                <a:gd name="connsiteX118" fmla="*/ 545323 w 3407361"/>
                <a:gd name="connsiteY118" fmla="*/ 805446 h 1322177"/>
                <a:gd name="connsiteX119" fmla="*/ 559611 w 3407361"/>
                <a:gd name="connsiteY119" fmla="*/ 822114 h 1322177"/>
                <a:gd name="connsiteX120" fmla="*/ 609617 w 3407361"/>
                <a:gd name="connsiteY120" fmla="*/ 826877 h 1322177"/>
                <a:gd name="connsiteX121" fmla="*/ 659623 w 3407361"/>
                <a:gd name="connsiteY121" fmla="*/ 814971 h 1322177"/>
                <a:gd name="connsiteX122" fmla="*/ 692961 w 3407361"/>
                <a:gd name="connsiteY122" fmla="*/ 810208 h 1322177"/>
                <a:gd name="connsiteX123" fmla="*/ 723917 w 3407361"/>
                <a:gd name="connsiteY123" fmla="*/ 817352 h 1322177"/>
                <a:gd name="connsiteX124" fmla="*/ 740586 w 3407361"/>
                <a:gd name="connsiteY124" fmla="*/ 843546 h 1322177"/>
                <a:gd name="connsiteX125" fmla="*/ 766780 w 3407361"/>
                <a:gd name="connsiteY125" fmla="*/ 843546 h 1322177"/>
                <a:gd name="connsiteX126" fmla="*/ 802498 w 3407361"/>
                <a:gd name="connsiteY126" fmla="*/ 838783 h 1322177"/>
                <a:gd name="connsiteX127" fmla="*/ 831073 w 3407361"/>
                <a:gd name="connsiteY127" fmla="*/ 848308 h 1322177"/>
                <a:gd name="connsiteX128" fmla="*/ 838217 w 3407361"/>
                <a:gd name="connsiteY128" fmla="*/ 893552 h 1322177"/>
                <a:gd name="connsiteX129" fmla="*/ 850123 w 3407361"/>
                <a:gd name="connsiteY129" fmla="*/ 931652 h 1322177"/>
                <a:gd name="connsiteX130" fmla="*/ 850123 w 3407361"/>
                <a:gd name="connsiteY130" fmla="*/ 948321 h 1322177"/>
                <a:gd name="connsiteX131" fmla="*/ 840598 w 3407361"/>
                <a:gd name="connsiteY131" fmla="*/ 964989 h 1322177"/>
                <a:gd name="connsiteX132" fmla="*/ 823930 w 3407361"/>
                <a:gd name="connsiteY132" fmla="*/ 974514 h 1322177"/>
                <a:gd name="connsiteX133" fmla="*/ 802498 w 3407361"/>
                <a:gd name="connsiteY133" fmla="*/ 979277 h 1322177"/>
                <a:gd name="connsiteX134" fmla="*/ 781067 w 3407361"/>
                <a:gd name="connsiteY134" fmla="*/ 979277 h 1322177"/>
                <a:gd name="connsiteX135" fmla="*/ 769161 w 3407361"/>
                <a:gd name="connsiteY135" fmla="*/ 988802 h 1322177"/>
                <a:gd name="connsiteX136" fmla="*/ 769161 w 3407361"/>
                <a:gd name="connsiteY136" fmla="*/ 988802 h 1322177"/>
                <a:gd name="connsiteX137" fmla="*/ 800117 w 3407361"/>
                <a:gd name="connsiteY137" fmla="*/ 991183 h 1322177"/>
                <a:gd name="connsiteX138" fmla="*/ 816786 w 3407361"/>
                <a:gd name="connsiteY138" fmla="*/ 1003089 h 1322177"/>
                <a:gd name="connsiteX139" fmla="*/ 838217 w 3407361"/>
                <a:gd name="connsiteY139" fmla="*/ 993564 h 1322177"/>
                <a:gd name="connsiteX140" fmla="*/ 838217 w 3407361"/>
                <a:gd name="connsiteY140" fmla="*/ 993564 h 1322177"/>
                <a:gd name="connsiteX141" fmla="*/ 864411 w 3407361"/>
                <a:gd name="connsiteY141" fmla="*/ 995946 h 1322177"/>
                <a:gd name="connsiteX142" fmla="*/ 881080 w 3407361"/>
                <a:gd name="connsiteY142" fmla="*/ 984039 h 1322177"/>
                <a:gd name="connsiteX143" fmla="*/ 909655 w 3407361"/>
                <a:gd name="connsiteY143" fmla="*/ 1022139 h 1322177"/>
                <a:gd name="connsiteX144" fmla="*/ 909655 w 3407361"/>
                <a:gd name="connsiteY144" fmla="*/ 1062621 h 1322177"/>
                <a:gd name="connsiteX145" fmla="*/ 902511 w 3407361"/>
                <a:gd name="connsiteY145" fmla="*/ 1084052 h 1322177"/>
                <a:gd name="connsiteX146" fmla="*/ 881080 w 3407361"/>
                <a:gd name="connsiteY146" fmla="*/ 1105483 h 1322177"/>
                <a:gd name="connsiteX147" fmla="*/ 842980 w 3407361"/>
                <a:gd name="connsiteY147" fmla="*/ 1119771 h 1322177"/>
                <a:gd name="connsiteX148" fmla="*/ 828692 w 3407361"/>
                <a:gd name="connsiteY148" fmla="*/ 1136439 h 1322177"/>
                <a:gd name="connsiteX149" fmla="*/ 812023 w 3407361"/>
                <a:gd name="connsiteY149" fmla="*/ 1157871 h 1322177"/>
                <a:gd name="connsiteX150" fmla="*/ 783448 w 3407361"/>
                <a:gd name="connsiteY150" fmla="*/ 1165014 h 1322177"/>
                <a:gd name="connsiteX151" fmla="*/ 766780 w 3407361"/>
                <a:gd name="connsiteY151" fmla="*/ 1172158 h 1322177"/>
                <a:gd name="connsiteX152" fmla="*/ 752492 w 3407361"/>
                <a:gd name="connsiteY152" fmla="*/ 1174539 h 1322177"/>
                <a:gd name="connsiteX153" fmla="*/ 745348 w 3407361"/>
                <a:gd name="connsiteY153" fmla="*/ 1160252 h 1322177"/>
                <a:gd name="connsiteX154" fmla="*/ 745348 w 3407361"/>
                <a:gd name="connsiteY154" fmla="*/ 1160252 h 1322177"/>
                <a:gd name="connsiteX155" fmla="*/ 735823 w 3407361"/>
                <a:gd name="connsiteY155" fmla="*/ 1186446 h 1322177"/>
                <a:gd name="connsiteX156" fmla="*/ 716773 w 3407361"/>
                <a:gd name="connsiteY156" fmla="*/ 1200733 h 1322177"/>
                <a:gd name="connsiteX157" fmla="*/ 700105 w 3407361"/>
                <a:gd name="connsiteY157" fmla="*/ 1207877 h 1322177"/>
                <a:gd name="connsiteX158" fmla="*/ 700105 w 3407361"/>
                <a:gd name="connsiteY158" fmla="*/ 1186446 h 1322177"/>
                <a:gd name="connsiteX159" fmla="*/ 688198 w 3407361"/>
                <a:gd name="connsiteY159" fmla="*/ 1165014 h 1322177"/>
                <a:gd name="connsiteX160" fmla="*/ 690580 w 3407361"/>
                <a:gd name="connsiteY160" fmla="*/ 1210258 h 1322177"/>
                <a:gd name="connsiteX161" fmla="*/ 678673 w 3407361"/>
                <a:gd name="connsiteY161" fmla="*/ 1226927 h 1322177"/>
                <a:gd name="connsiteX162" fmla="*/ 669148 w 3407361"/>
                <a:gd name="connsiteY162" fmla="*/ 1217402 h 1322177"/>
                <a:gd name="connsiteX163" fmla="*/ 647717 w 3407361"/>
                <a:gd name="connsiteY163" fmla="*/ 1210258 h 1322177"/>
                <a:gd name="connsiteX164" fmla="*/ 631048 w 3407361"/>
                <a:gd name="connsiteY164" fmla="*/ 1205496 h 1322177"/>
                <a:gd name="connsiteX165" fmla="*/ 614380 w 3407361"/>
                <a:gd name="connsiteY165" fmla="*/ 1234071 h 1322177"/>
                <a:gd name="connsiteX166" fmla="*/ 588186 w 3407361"/>
                <a:gd name="connsiteY166" fmla="*/ 1248358 h 1322177"/>
                <a:gd name="connsiteX167" fmla="*/ 566755 w 3407361"/>
                <a:gd name="connsiteY167" fmla="*/ 1274552 h 1322177"/>
                <a:gd name="connsiteX168" fmla="*/ 557230 w 3407361"/>
                <a:gd name="connsiteY168" fmla="*/ 1288840 h 1322177"/>
                <a:gd name="connsiteX169" fmla="*/ 545324 w 3407361"/>
                <a:gd name="connsiteY169" fmla="*/ 1307889 h 1322177"/>
                <a:gd name="connsiteX170" fmla="*/ 514367 w 3407361"/>
                <a:gd name="connsiteY170" fmla="*/ 1322177 h 1322177"/>
                <a:gd name="connsiteX171" fmla="*/ 488173 w 3407361"/>
                <a:gd name="connsiteY171" fmla="*/ 1310271 h 1322177"/>
                <a:gd name="connsiteX172" fmla="*/ 471505 w 3407361"/>
                <a:gd name="connsiteY172" fmla="*/ 1300746 h 1322177"/>
                <a:gd name="connsiteX173" fmla="*/ 452455 w 3407361"/>
                <a:gd name="connsiteY173" fmla="*/ 1295983 h 1322177"/>
                <a:gd name="connsiteX174" fmla="*/ 431023 w 3407361"/>
                <a:gd name="connsiteY174" fmla="*/ 1279314 h 1322177"/>
                <a:gd name="connsiteX175" fmla="*/ 431023 w 3407361"/>
                <a:gd name="connsiteY175" fmla="*/ 1279314 h 1322177"/>
                <a:gd name="connsiteX176" fmla="*/ 431023 w 3407361"/>
                <a:gd name="connsiteY176" fmla="*/ 1279314 h 1322177"/>
                <a:gd name="connsiteX177" fmla="*/ 397686 w 3407361"/>
                <a:gd name="connsiteY177" fmla="*/ 1241214 h 1322177"/>
                <a:gd name="connsiteX178" fmla="*/ 388161 w 3407361"/>
                <a:gd name="connsiteY178" fmla="*/ 1229308 h 1322177"/>
                <a:gd name="connsiteX179" fmla="*/ 378636 w 3407361"/>
                <a:gd name="connsiteY179" fmla="*/ 1231689 h 1322177"/>
                <a:gd name="connsiteX180" fmla="*/ 378636 w 3407361"/>
                <a:gd name="connsiteY180" fmla="*/ 1217402 h 1322177"/>
                <a:gd name="connsiteX181" fmla="*/ 373873 w 3407361"/>
                <a:gd name="connsiteY181" fmla="*/ 1203114 h 1322177"/>
                <a:gd name="connsiteX182" fmla="*/ 357205 w 3407361"/>
                <a:gd name="connsiteY182" fmla="*/ 1207877 h 1322177"/>
                <a:gd name="connsiteX183" fmla="*/ 350061 w 3407361"/>
                <a:gd name="connsiteY183" fmla="*/ 1186446 h 1322177"/>
                <a:gd name="connsiteX184" fmla="*/ 335773 w 3407361"/>
                <a:gd name="connsiteY184" fmla="*/ 1167396 h 1322177"/>
                <a:gd name="connsiteX185" fmla="*/ 350061 w 3407361"/>
                <a:gd name="connsiteY185" fmla="*/ 1155489 h 1322177"/>
                <a:gd name="connsiteX186" fmla="*/ 342917 w 3407361"/>
                <a:gd name="connsiteY186" fmla="*/ 1131677 h 1322177"/>
                <a:gd name="connsiteX187" fmla="*/ 326248 w 3407361"/>
                <a:gd name="connsiteY187" fmla="*/ 1119771 h 1322177"/>
                <a:gd name="connsiteX188" fmla="*/ 333392 w 3407361"/>
                <a:gd name="connsiteY188" fmla="*/ 1103102 h 1322177"/>
                <a:gd name="connsiteX189" fmla="*/ 345298 w 3407361"/>
                <a:gd name="connsiteY189" fmla="*/ 1105483 h 1322177"/>
                <a:gd name="connsiteX190" fmla="*/ 373873 w 3407361"/>
                <a:gd name="connsiteY190" fmla="*/ 1110246 h 1322177"/>
                <a:gd name="connsiteX191" fmla="*/ 371492 w 3407361"/>
                <a:gd name="connsiteY191" fmla="*/ 1086433 h 1322177"/>
                <a:gd name="connsiteX192" fmla="*/ 397686 w 3407361"/>
                <a:gd name="connsiteY192" fmla="*/ 1067383 h 1322177"/>
                <a:gd name="connsiteX193" fmla="*/ 402449 w 3407361"/>
                <a:gd name="connsiteY193" fmla="*/ 1010233 h 1322177"/>
                <a:gd name="connsiteX194" fmla="*/ 364348 w 3407361"/>
                <a:gd name="connsiteY194" fmla="*/ 969752 h 1322177"/>
                <a:gd name="connsiteX195" fmla="*/ 345298 w 3407361"/>
                <a:gd name="connsiteY195" fmla="*/ 934033 h 1322177"/>
                <a:gd name="connsiteX196" fmla="*/ 307198 w 3407361"/>
                <a:gd name="connsiteY196" fmla="*/ 900696 h 1322177"/>
                <a:gd name="connsiteX197" fmla="*/ 302436 w 3407361"/>
                <a:gd name="connsiteY197" fmla="*/ 834021 h 1322177"/>
                <a:gd name="connsiteX198" fmla="*/ 321486 w 3407361"/>
                <a:gd name="connsiteY198" fmla="*/ 805446 h 1322177"/>
                <a:gd name="connsiteX199" fmla="*/ 321486 w 3407361"/>
                <a:gd name="connsiteY199" fmla="*/ 805446 h 1322177"/>
                <a:gd name="connsiteX200" fmla="*/ 304817 w 3407361"/>
                <a:gd name="connsiteY200" fmla="*/ 769727 h 1322177"/>
                <a:gd name="connsiteX201" fmla="*/ 283386 w 3407361"/>
                <a:gd name="connsiteY201" fmla="*/ 755439 h 1322177"/>
                <a:gd name="connsiteX202" fmla="*/ 276242 w 3407361"/>
                <a:gd name="connsiteY202" fmla="*/ 738771 h 1322177"/>
                <a:gd name="connsiteX203" fmla="*/ 259573 w 3407361"/>
                <a:gd name="connsiteY203" fmla="*/ 717339 h 1322177"/>
                <a:gd name="connsiteX204" fmla="*/ 240523 w 3407361"/>
                <a:gd name="connsiteY204" fmla="*/ 693527 h 1322177"/>
                <a:gd name="connsiteX205" fmla="*/ 214330 w 3407361"/>
                <a:gd name="connsiteY205" fmla="*/ 684002 h 1322177"/>
                <a:gd name="connsiteX206" fmla="*/ 138130 w 3407361"/>
                <a:gd name="connsiteY206" fmla="*/ 605421 h 1322177"/>
                <a:gd name="connsiteX207" fmla="*/ 71455 w 3407361"/>
                <a:gd name="connsiteY207" fmla="*/ 493502 h 1322177"/>
                <a:gd name="connsiteX208" fmla="*/ 59548 w 3407361"/>
                <a:gd name="connsiteY208" fmla="*/ 436352 h 1322177"/>
                <a:gd name="connsiteX209" fmla="*/ 28592 w 3407361"/>
                <a:gd name="connsiteY209" fmla="*/ 386346 h 1322177"/>
                <a:gd name="connsiteX210" fmla="*/ 28592 w 3407361"/>
                <a:gd name="connsiteY210" fmla="*/ 355389 h 1322177"/>
                <a:gd name="connsiteX211" fmla="*/ 9542 w 3407361"/>
                <a:gd name="connsiteY211" fmla="*/ 305383 h 1322177"/>
                <a:gd name="connsiteX212" fmla="*/ 11923 w 3407361"/>
                <a:gd name="connsiteY212" fmla="*/ 272046 h 1322177"/>
                <a:gd name="connsiteX213" fmla="*/ 4780 w 3407361"/>
                <a:gd name="connsiteY213" fmla="*/ 229183 h 1322177"/>
                <a:gd name="connsiteX214" fmla="*/ 11922 w 3407361"/>
                <a:gd name="connsiteY214" fmla="*/ 202989 h 1322177"/>
                <a:gd name="connsiteX215" fmla="*/ 19066 w 3407361"/>
                <a:gd name="connsiteY215" fmla="*/ 167271 h 1322177"/>
                <a:gd name="connsiteX216" fmla="*/ 9541 w 3407361"/>
                <a:gd name="connsiteY216" fmla="*/ 112502 h 1322177"/>
                <a:gd name="connsiteX217" fmla="*/ 17 w 3407361"/>
                <a:gd name="connsiteY217" fmla="*/ 81546 h 1322177"/>
                <a:gd name="connsiteX218" fmla="*/ 26210 w 3407361"/>
                <a:gd name="connsiteY218" fmla="*/ 62496 h 1322177"/>
                <a:gd name="connsiteX219" fmla="*/ 35736 w 3407361"/>
                <a:gd name="connsiteY219" fmla="*/ 10108 h 1322177"/>
                <a:gd name="connsiteX220" fmla="*/ 3407361 w 3407361"/>
                <a:gd name="connsiteY220" fmla="*/ 0 h 1322177"/>
                <a:gd name="connsiteX221" fmla="*/ 3395185 w 3407361"/>
                <a:gd name="connsiteY221" fmla="*/ 850419 h 1322177"/>
                <a:gd name="connsiteX0" fmla="*/ 3395185 w 3407361"/>
                <a:gd name="connsiteY0" fmla="*/ 850419 h 1322177"/>
                <a:gd name="connsiteX1" fmla="*/ 3312379 w 3407361"/>
                <a:gd name="connsiteY1" fmla="*/ 890003 h 1322177"/>
                <a:gd name="connsiteX2" fmla="*/ 3139850 w 3407361"/>
                <a:gd name="connsiteY2" fmla="*/ 898630 h 1322177"/>
                <a:gd name="connsiteX3" fmla="*/ 2846552 w 3407361"/>
                <a:gd name="connsiteY3" fmla="*/ 907256 h 1322177"/>
                <a:gd name="connsiteX4" fmla="*/ 2544628 w 3407361"/>
                <a:gd name="connsiteY4" fmla="*/ 907256 h 1322177"/>
                <a:gd name="connsiteX5" fmla="*/ 2346220 w 3407361"/>
                <a:gd name="connsiteY5" fmla="*/ 933135 h 1322177"/>
                <a:gd name="connsiteX6" fmla="*/ 2173692 w 3407361"/>
                <a:gd name="connsiteY6" fmla="*/ 976267 h 1322177"/>
                <a:gd name="connsiteX7" fmla="*/ 2033605 w 3407361"/>
                <a:gd name="connsiteY7" fmla="*/ 974514 h 1322177"/>
                <a:gd name="connsiteX8" fmla="*/ 1995505 w 3407361"/>
                <a:gd name="connsiteY8" fmla="*/ 943558 h 1322177"/>
                <a:gd name="connsiteX9" fmla="*/ 1962167 w 3407361"/>
                <a:gd name="connsiteY9" fmla="*/ 914983 h 1322177"/>
                <a:gd name="connsiteX10" fmla="*/ 1921686 w 3407361"/>
                <a:gd name="connsiteY10" fmla="*/ 893552 h 1322177"/>
                <a:gd name="connsiteX11" fmla="*/ 1905017 w 3407361"/>
                <a:gd name="connsiteY11" fmla="*/ 888789 h 1322177"/>
                <a:gd name="connsiteX12" fmla="*/ 1905017 w 3407361"/>
                <a:gd name="connsiteY12" fmla="*/ 888789 h 1322177"/>
                <a:gd name="connsiteX13" fmla="*/ 1933592 w 3407361"/>
                <a:gd name="connsiteY13" fmla="*/ 881646 h 1322177"/>
                <a:gd name="connsiteX14" fmla="*/ 1952642 w 3407361"/>
                <a:gd name="connsiteY14" fmla="*/ 874502 h 1322177"/>
                <a:gd name="connsiteX15" fmla="*/ 1933592 w 3407361"/>
                <a:gd name="connsiteY15" fmla="*/ 864977 h 1322177"/>
                <a:gd name="connsiteX16" fmla="*/ 1900255 w 3407361"/>
                <a:gd name="connsiteY16" fmla="*/ 855452 h 1322177"/>
                <a:gd name="connsiteX17" fmla="*/ 1871680 w 3407361"/>
                <a:gd name="connsiteY17" fmla="*/ 841164 h 1322177"/>
                <a:gd name="connsiteX18" fmla="*/ 1840723 w 3407361"/>
                <a:gd name="connsiteY18" fmla="*/ 824496 h 1322177"/>
                <a:gd name="connsiteX19" fmla="*/ 1819292 w 3407361"/>
                <a:gd name="connsiteY19" fmla="*/ 810208 h 1322177"/>
                <a:gd name="connsiteX20" fmla="*/ 1814530 w 3407361"/>
                <a:gd name="connsiteY20" fmla="*/ 791158 h 1322177"/>
                <a:gd name="connsiteX21" fmla="*/ 1843105 w 3407361"/>
                <a:gd name="connsiteY21" fmla="*/ 800683 h 1322177"/>
                <a:gd name="connsiteX22" fmla="*/ 1843105 w 3407361"/>
                <a:gd name="connsiteY22" fmla="*/ 800683 h 1322177"/>
                <a:gd name="connsiteX23" fmla="*/ 1871680 w 3407361"/>
                <a:gd name="connsiteY23" fmla="*/ 803064 h 1322177"/>
                <a:gd name="connsiteX24" fmla="*/ 1916923 w 3407361"/>
                <a:gd name="connsiteY24" fmla="*/ 812589 h 1322177"/>
                <a:gd name="connsiteX25" fmla="*/ 1916923 w 3407361"/>
                <a:gd name="connsiteY25" fmla="*/ 812589 h 1322177"/>
                <a:gd name="connsiteX26" fmla="*/ 1897873 w 3407361"/>
                <a:gd name="connsiteY26" fmla="*/ 781633 h 1322177"/>
                <a:gd name="connsiteX27" fmla="*/ 1862155 w 3407361"/>
                <a:gd name="connsiteY27" fmla="*/ 788777 h 1322177"/>
                <a:gd name="connsiteX28" fmla="*/ 1838342 w 3407361"/>
                <a:gd name="connsiteY28" fmla="*/ 781633 h 1322177"/>
                <a:gd name="connsiteX29" fmla="*/ 1812148 w 3407361"/>
                <a:gd name="connsiteY29" fmla="*/ 779252 h 1322177"/>
                <a:gd name="connsiteX30" fmla="*/ 1785955 w 3407361"/>
                <a:gd name="connsiteY30" fmla="*/ 788777 h 1322177"/>
                <a:gd name="connsiteX31" fmla="*/ 1757380 w 3407361"/>
                <a:gd name="connsiteY31" fmla="*/ 795921 h 1322177"/>
                <a:gd name="connsiteX32" fmla="*/ 1728805 w 3407361"/>
                <a:gd name="connsiteY32" fmla="*/ 795921 h 1322177"/>
                <a:gd name="connsiteX33" fmla="*/ 1702611 w 3407361"/>
                <a:gd name="connsiteY33" fmla="*/ 781633 h 1322177"/>
                <a:gd name="connsiteX34" fmla="*/ 1678798 w 3407361"/>
                <a:gd name="connsiteY34" fmla="*/ 793539 h 1322177"/>
                <a:gd name="connsiteX35" fmla="*/ 1664511 w 3407361"/>
                <a:gd name="connsiteY35" fmla="*/ 788777 h 1322177"/>
                <a:gd name="connsiteX36" fmla="*/ 1628792 w 3407361"/>
                <a:gd name="connsiteY36" fmla="*/ 795921 h 1322177"/>
                <a:gd name="connsiteX37" fmla="*/ 1593073 w 3407361"/>
                <a:gd name="connsiteY37" fmla="*/ 795921 h 1322177"/>
                <a:gd name="connsiteX38" fmla="*/ 1569261 w 3407361"/>
                <a:gd name="connsiteY38" fmla="*/ 791158 h 1322177"/>
                <a:gd name="connsiteX39" fmla="*/ 1547830 w 3407361"/>
                <a:gd name="connsiteY39" fmla="*/ 776871 h 1322177"/>
                <a:gd name="connsiteX40" fmla="*/ 1547830 w 3407361"/>
                <a:gd name="connsiteY40" fmla="*/ 762583 h 1322177"/>
                <a:gd name="connsiteX41" fmla="*/ 1524017 w 3407361"/>
                <a:gd name="connsiteY41" fmla="*/ 798302 h 1322177"/>
                <a:gd name="connsiteX42" fmla="*/ 1528780 w 3407361"/>
                <a:gd name="connsiteY42" fmla="*/ 819733 h 1322177"/>
                <a:gd name="connsiteX43" fmla="*/ 1533542 w 3407361"/>
                <a:gd name="connsiteY43" fmla="*/ 836402 h 1322177"/>
                <a:gd name="connsiteX44" fmla="*/ 1578786 w 3407361"/>
                <a:gd name="connsiteY44" fmla="*/ 822114 h 1322177"/>
                <a:gd name="connsiteX45" fmla="*/ 1614505 w 3407361"/>
                <a:gd name="connsiteY45" fmla="*/ 819733 h 1322177"/>
                <a:gd name="connsiteX46" fmla="*/ 1654986 w 3407361"/>
                <a:gd name="connsiteY46" fmla="*/ 812589 h 1322177"/>
                <a:gd name="connsiteX47" fmla="*/ 1676417 w 3407361"/>
                <a:gd name="connsiteY47" fmla="*/ 812589 h 1322177"/>
                <a:gd name="connsiteX48" fmla="*/ 1702611 w 3407361"/>
                <a:gd name="connsiteY48" fmla="*/ 810208 h 1322177"/>
                <a:gd name="connsiteX49" fmla="*/ 1728805 w 3407361"/>
                <a:gd name="connsiteY49" fmla="*/ 826877 h 1322177"/>
                <a:gd name="connsiteX50" fmla="*/ 1750236 w 3407361"/>
                <a:gd name="connsiteY50" fmla="*/ 826877 h 1322177"/>
                <a:gd name="connsiteX51" fmla="*/ 1781192 w 3407361"/>
                <a:gd name="connsiteY51" fmla="*/ 836402 h 1322177"/>
                <a:gd name="connsiteX52" fmla="*/ 1795480 w 3407361"/>
                <a:gd name="connsiteY52" fmla="*/ 845927 h 1322177"/>
                <a:gd name="connsiteX53" fmla="*/ 1795480 w 3407361"/>
                <a:gd name="connsiteY53" fmla="*/ 864977 h 1322177"/>
                <a:gd name="connsiteX54" fmla="*/ 1724042 w 3407361"/>
                <a:gd name="connsiteY54" fmla="*/ 862596 h 1322177"/>
                <a:gd name="connsiteX55" fmla="*/ 1635936 w 3407361"/>
                <a:gd name="connsiteY55" fmla="*/ 872121 h 1322177"/>
                <a:gd name="connsiteX56" fmla="*/ 1550211 w 3407361"/>
                <a:gd name="connsiteY56" fmla="*/ 879264 h 1322177"/>
                <a:gd name="connsiteX57" fmla="*/ 1440673 w 3407361"/>
                <a:gd name="connsiteY57" fmla="*/ 903077 h 1322177"/>
                <a:gd name="connsiteX58" fmla="*/ 1340661 w 3407361"/>
                <a:gd name="connsiteY58" fmla="*/ 931652 h 1322177"/>
                <a:gd name="connsiteX59" fmla="*/ 1252555 w 3407361"/>
                <a:gd name="connsiteY59" fmla="*/ 974514 h 1322177"/>
                <a:gd name="connsiteX60" fmla="*/ 1193023 w 3407361"/>
                <a:gd name="connsiteY60" fmla="*/ 1007852 h 1322177"/>
                <a:gd name="connsiteX61" fmla="*/ 1157305 w 3407361"/>
                <a:gd name="connsiteY61" fmla="*/ 1029283 h 1322177"/>
                <a:gd name="connsiteX62" fmla="*/ 1069196 w 3407361"/>
                <a:gd name="connsiteY62" fmla="*/ 1057859 h 1322177"/>
                <a:gd name="connsiteX63" fmla="*/ 1043004 w 3407361"/>
                <a:gd name="connsiteY63" fmla="*/ 1065002 h 1322177"/>
                <a:gd name="connsiteX64" fmla="*/ 971567 w 3407361"/>
                <a:gd name="connsiteY64" fmla="*/ 1069764 h 1322177"/>
                <a:gd name="connsiteX65" fmla="*/ 981092 w 3407361"/>
                <a:gd name="connsiteY65" fmla="*/ 1045952 h 1322177"/>
                <a:gd name="connsiteX66" fmla="*/ 995380 w 3407361"/>
                <a:gd name="connsiteY66" fmla="*/ 1029283 h 1322177"/>
                <a:gd name="connsiteX67" fmla="*/ 1007286 w 3407361"/>
                <a:gd name="connsiteY67" fmla="*/ 1010233 h 1322177"/>
                <a:gd name="connsiteX68" fmla="*/ 1007286 w 3407361"/>
                <a:gd name="connsiteY68" fmla="*/ 1010233 h 1322177"/>
                <a:gd name="connsiteX69" fmla="*/ 1038242 w 3407361"/>
                <a:gd name="connsiteY69" fmla="*/ 988802 h 1322177"/>
                <a:gd name="connsiteX70" fmla="*/ 1059673 w 3407361"/>
                <a:gd name="connsiteY70" fmla="*/ 995946 h 1322177"/>
                <a:gd name="connsiteX71" fmla="*/ 1069198 w 3407361"/>
                <a:gd name="connsiteY71" fmla="*/ 1024521 h 1322177"/>
                <a:gd name="connsiteX72" fmla="*/ 1085867 w 3407361"/>
                <a:gd name="connsiteY72" fmla="*/ 1022139 h 1322177"/>
                <a:gd name="connsiteX73" fmla="*/ 1083486 w 3407361"/>
                <a:gd name="connsiteY73" fmla="*/ 1003089 h 1322177"/>
                <a:gd name="connsiteX74" fmla="*/ 1083486 w 3407361"/>
                <a:gd name="connsiteY74" fmla="*/ 1003089 h 1322177"/>
                <a:gd name="connsiteX75" fmla="*/ 1093011 w 3407361"/>
                <a:gd name="connsiteY75" fmla="*/ 974514 h 1322177"/>
                <a:gd name="connsiteX76" fmla="*/ 1112061 w 3407361"/>
                <a:gd name="connsiteY76" fmla="*/ 964989 h 1322177"/>
                <a:gd name="connsiteX77" fmla="*/ 1090630 w 3407361"/>
                <a:gd name="connsiteY77" fmla="*/ 967371 h 1322177"/>
                <a:gd name="connsiteX78" fmla="*/ 1047767 w 3407361"/>
                <a:gd name="connsiteY78" fmla="*/ 976896 h 1322177"/>
                <a:gd name="connsiteX79" fmla="*/ 1026336 w 3407361"/>
                <a:gd name="connsiteY79" fmla="*/ 969752 h 1322177"/>
                <a:gd name="connsiteX80" fmla="*/ 997761 w 3407361"/>
                <a:gd name="connsiteY80" fmla="*/ 969752 h 1322177"/>
                <a:gd name="connsiteX81" fmla="*/ 988236 w 3407361"/>
                <a:gd name="connsiteY81" fmla="*/ 960227 h 1322177"/>
                <a:gd name="connsiteX82" fmla="*/ 1012048 w 3407361"/>
                <a:gd name="connsiteY82" fmla="*/ 948321 h 1322177"/>
                <a:gd name="connsiteX83" fmla="*/ 1062055 w 3407361"/>
                <a:gd name="connsiteY83" fmla="*/ 936414 h 1322177"/>
                <a:gd name="connsiteX84" fmla="*/ 1093011 w 3407361"/>
                <a:gd name="connsiteY84" fmla="*/ 929271 h 1322177"/>
                <a:gd name="connsiteX85" fmla="*/ 1116823 w 3407361"/>
                <a:gd name="connsiteY85" fmla="*/ 912602 h 1322177"/>
                <a:gd name="connsiteX86" fmla="*/ 1195405 w 3407361"/>
                <a:gd name="connsiteY86" fmla="*/ 895933 h 1322177"/>
                <a:gd name="connsiteX87" fmla="*/ 1214455 w 3407361"/>
                <a:gd name="connsiteY87" fmla="*/ 884027 h 1322177"/>
                <a:gd name="connsiteX88" fmla="*/ 1183498 w 3407361"/>
                <a:gd name="connsiteY88" fmla="*/ 879264 h 1322177"/>
                <a:gd name="connsiteX89" fmla="*/ 1114442 w 3407361"/>
                <a:gd name="connsiteY89" fmla="*/ 895933 h 1322177"/>
                <a:gd name="connsiteX90" fmla="*/ 1071580 w 3407361"/>
                <a:gd name="connsiteY90" fmla="*/ 907839 h 1322177"/>
                <a:gd name="connsiteX91" fmla="*/ 1047767 w 3407361"/>
                <a:gd name="connsiteY91" fmla="*/ 924508 h 1322177"/>
                <a:gd name="connsiteX92" fmla="*/ 1004905 w 3407361"/>
                <a:gd name="connsiteY92" fmla="*/ 931652 h 1322177"/>
                <a:gd name="connsiteX93" fmla="*/ 983473 w 3407361"/>
                <a:gd name="connsiteY93" fmla="*/ 926889 h 1322177"/>
                <a:gd name="connsiteX94" fmla="*/ 959661 w 3407361"/>
                <a:gd name="connsiteY94" fmla="*/ 931652 h 1322177"/>
                <a:gd name="connsiteX95" fmla="*/ 940611 w 3407361"/>
                <a:gd name="connsiteY95" fmla="*/ 917364 h 1322177"/>
                <a:gd name="connsiteX96" fmla="*/ 919180 w 3407361"/>
                <a:gd name="connsiteY96" fmla="*/ 910221 h 1322177"/>
                <a:gd name="connsiteX97" fmla="*/ 888223 w 3407361"/>
                <a:gd name="connsiteY97" fmla="*/ 910221 h 1322177"/>
                <a:gd name="connsiteX98" fmla="*/ 869173 w 3407361"/>
                <a:gd name="connsiteY98" fmla="*/ 917364 h 1322177"/>
                <a:gd name="connsiteX99" fmla="*/ 869173 w 3407361"/>
                <a:gd name="connsiteY99" fmla="*/ 898314 h 1322177"/>
                <a:gd name="connsiteX100" fmla="*/ 862030 w 3407361"/>
                <a:gd name="connsiteY100" fmla="*/ 872121 h 1322177"/>
                <a:gd name="connsiteX101" fmla="*/ 854886 w 3407361"/>
                <a:gd name="connsiteY101" fmla="*/ 841164 h 1322177"/>
                <a:gd name="connsiteX102" fmla="*/ 859648 w 3407361"/>
                <a:gd name="connsiteY102" fmla="*/ 812589 h 1322177"/>
                <a:gd name="connsiteX103" fmla="*/ 873936 w 3407361"/>
                <a:gd name="connsiteY103" fmla="*/ 791158 h 1322177"/>
                <a:gd name="connsiteX104" fmla="*/ 842980 w 3407361"/>
                <a:gd name="connsiteY104" fmla="*/ 817352 h 1322177"/>
                <a:gd name="connsiteX105" fmla="*/ 816786 w 3407361"/>
                <a:gd name="connsiteY105" fmla="*/ 817352 h 1322177"/>
                <a:gd name="connsiteX106" fmla="*/ 783448 w 3407361"/>
                <a:gd name="connsiteY106" fmla="*/ 819733 h 1322177"/>
                <a:gd name="connsiteX107" fmla="*/ 754873 w 3407361"/>
                <a:gd name="connsiteY107" fmla="*/ 812589 h 1322177"/>
                <a:gd name="connsiteX108" fmla="*/ 731061 w 3407361"/>
                <a:gd name="connsiteY108" fmla="*/ 791158 h 1322177"/>
                <a:gd name="connsiteX109" fmla="*/ 707248 w 3407361"/>
                <a:gd name="connsiteY109" fmla="*/ 784014 h 1322177"/>
                <a:gd name="connsiteX110" fmla="*/ 662005 w 3407361"/>
                <a:gd name="connsiteY110" fmla="*/ 791158 h 1322177"/>
                <a:gd name="connsiteX111" fmla="*/ 619142 w 3407361"/>
                <a:gd name="connsiteY111" fmla="*/ 798302 h 1322177"/>
                <a:gd name="connsiteX112" fmla="*/ 573898 w 3407361"/>
                <a:gd name="connsiteY112" fmla="*/ 805446 h 1322177"/>
                <a:gd name="connsiteX113" fmla="*/ 554848 w 3407361"/>
                <a:gd name="connsiteY113" fmla="*/ 793539 h 1322177"/>
                <a:gd name="connsiteX114" fmla="*/ 550086 w 3407361"/>
                <a:gd name="connsiteY114" fmla="*/ 776871 h 1322177"/>
                <a:gd name="connsiteX115" fmla="*/ 540561 w 3407361"/>
                <a:gd name="connsiteY115" fmla="*/ 753058 h 1322177"/>
                <a:gd name="connsiteX116" fmla="*/ 540561 w 3407361"/>
                <a:gd name="connsiteY116" fmla="*/ 753058 h 1322177"/>
                <a:gd name="connsiteX117" fmla="*/ 545323 w 3407361"/>
                <a:gd name="connsiteY117" fmla="*/ 805446 h 1322177"/>
                <a:gd name="connsiteX118" fmla="*/ 559611 w 3407361"/>
                <a:gd name="connsiteY118" fmla="*/ 822114 h 1322177"/>
                <a:gd name="connsiteX119" fmla="*/ 609617 w 3407361"/>
                <a:gd name="connsiteY119" fmla="*/ 826877 h 1322177"/>
                <a:gd name="connsiteX120" fmla="*/ 659623 w 3407361"/>
                <a:gd name="connsiteY120" fmla="*/ 814971 h 1322177"/>
                <a:gd name="connsiteX121" fmla="*/ 692961 w 3407361"/>
                <a:gd name="connsiteY121" fmla="*/ 810208 h 1322177"/>
                <a:gd name="connsiteX122" fmla="*/ 723917 w 3407361"/>
                <a:gd name="connsiteY122" fmla="*/ 817352 h 1322177"/>
                <a:gd name="connsiteX123" fmla="*/ 740586 w 3407361"/>
                <a:gd name="connsiteY123" fmla="*/ 843546 h 1322177"/>
                <a:gd name="connsiteX124" fmla="*/ 766780 w 3407361"/>
                <a:gd name="connsiteY124" fmla="*/ 843546 h 1322177"/>
                <a:gd name="connsiteX125" fmla="*/ 802498 w 3407361"/>
                <a:gd name="connsiteY125" fmla="*/ 838783 h 1322177"/>
                <a:gd name="connsiteX126" fmla="*/ 831073 w 3407361"/>
                <a:gd name="connsiteY126" fmla="*/ 848308 h 1322177"/>
                <a:gd name="connsiteX127" fmla="*/ 838217 w 3407361"/>
                <a:gd name="connsiteY127" fmla="*/ 893552 h 1322177"/>
                <a:gd name="connsiteX128" fmla="*/ 850123 w 3407361"/>
                <a:gd name="connsiteY128" fmla="*/ 931652 h 1322177"/>
                <a:gd name="connsiteX129" fmla="*/ 850123 w 3407361"/>
                <a:gd name="connsiteY129" fmla="*/ 948321 h 1322177"/>
                <a:gd name="connsiteX130" fmla="*/ 840598 w 3407361"/>
                <a:gd name="connsiteY130" fmla="*/ 964989 h 1322177"/>
                <a:gd name="connsiteX131" fmla="*/ 823930 w 3407361"/>
                <a:gd name="connsiteY131" fmla="*/ 974514 h 1322177"/>
                <a:gd name="connsiteX132" fmla="*/ 802498 w 3407361"/>
                <a:gd name="connsiteY132" fmla="*/ 979277 h 1322177"/>
                <a:gd name="connsiteX133" fmla="*/ 781067 w 3407361"/>
                <a:gd name="connsiteY133" fmla="*/ 979277 h 1322177"/>
                <a:gd name="connsiteX134" fmla="*/ 769161 w 3407361"/>
                <a:gd name="connsiteY134" fmla="*/ 988802 h 1322177"/>
                <a:gd name="connsiteX135" fmla="*/ 769161 w 3407361"/>
                <a:gd name="connsiteY135" fmla="*/ 988802 h 1322177"/>
                <a:gd name="connsiteX136" fmla="*/ 800117 w 3407361"/>
                <a:gd name="connsiteY136" fmla="*/ 991183 h 1322177"/>
                <a:gd name="connsiteX137" fmla="*/ 816786 w 3407361"/>
                <a:gd name="connsiteY137" fmla="*/ 1003089 h 1322177"/>
                <a:gd name="connsiteX138" fmla="*/ 838217 w 3407361"/>
                <a:gd name="connsiteY138" fmla="*/ 993564 h 1322177"/>
                <a:gd name="connsiteX139" fmla="*/ 838217 w 3407361"/>
                <a:gd name="connsiteY139" fmla="*/ 993564 h 1322177"/>
                <a:gd name="connsiteX140" fmla="*/ 864411 w 3407361"/>
                <a:gd name="connsiteY140" fmla="*/ 995946 h 1322177"/>
                <a:gd name="connsiteX141" fmla="*/ 881080 w 3407361"/>
                <a:gd name="connsiteY141" fmla="*/ 984039 h 1322177"/>
                <a:gd name="connsiteX142" fmla="*/ 909655 w 3407361"/>
                <a:gd name="connsiteY142" fmla="*/ 1022139 h 1322177"/>
                <a:gd name="connsiteX143" fmla="*/ 909655 w 3407361"/>
                <a:gd name="connsiteY143" fmla="*/ 1062621 h 1322177"/>
                <a:gd name="connsiteX144" fmla="*/ 902511 w 3407361"/>
                <a:gd name="connsiteY144" fmla="*/ 1084052 h 1322177"/>
                <a:gd name="connsiteX145" fmla="*/ 881080 w 3407361"/>
                <a:gd name="connsiteY145" fmla="*/ 1105483 h 1322177"/>
                <a:gd name="connsiteX146" fmla="*/ 842980 w 3407361"/>
                <a:gd name="connsiteY146" fmla="*/ 1119771 h 1322177"/>
                <a:gd name="connsiteX147" fmla="*/ 828692 w 3407361"/>
                <a:gd name="connsiteY147" fmla="*/ 1136439 h 1322177"/>
                <a:gd name="connsiteX148" fmla="*/ 812023 w 3407361"/>
                <a:gd name="connsiteY148" fmla="*/ 1157871 h 1322177"/>
                <a:gd name="connsiteX149" fmla="*/ 783448 w 3407361"/>
                <a:gd name="connsiteY149" fmla="*/ 1165014 h 1322177"/>
                <a:gd name="connsiteX150" fmla="*/ 766780 w 3407361"/>
                <a:gd name="connsiteY150" fmla="*/ 1172158 h 1322177"/>
                <a:gd name="connsiteX151" fmla="*/ 752492 w 3407361"/>
                <a:gd name="connsiteY151" fmla="*/ 1174539 h 1322177"/>
                <a:gd name="connsiteX152" fmla="*/ 745348 w 3407361"/>
                <a:gd name="connsiteY152" fmla="*/ 1160252 h 1322177"/>
                <a:gd name="connsiteX153" fmla="*/ 745348 w 3407361"/>
                <a:gd name="connsiteY153" fmla="*/ 1160252 h 1322177"/>
                <a:gd name="connsiteX154" fmla="*/ 735823 w 3407361"/>
                <a:gd name="connsiteY154" fmla="*/ 1186446 h 1322177"/>
                <a:gd name="connsiteX155" fmla="*/ 716773 w 3407361"/>
                <a:gd name="connsiteY155" fmla="*/ 1200733 h 1322177"/>
                <a:gd name="connsiteX156" fmla="*/ 700105 w 3407361"/>
                <a:gd name="connsiteY156" fmla="*/ 1207877 h 1322177"/>
                <a:gd name="connsiteX157" fmla="*/ 700105 w 3407361"/>
                <a:gd name="connsiteY157" fmla="*/ 1186446 h 1322177"/>
                <a:gd name="connsiteX158" fmla="*/ 688198 w 3407361"/>
                <a:gd name="connsiteY158" fmla="*/ 1165014 h 1322177"/>
                <a:gd name="connsiteX159" fmla="*/ 690580 w 3407361"/>
                <a:gd name="connsiteY159" fmla="*/ 1210258 h 1322177"/>
                <a:gd name="connsiteX160" fmla="*/ 678673 w 3407361"/>
                <a:gd name="connsiteY160" fmla="*/ 1226927 h 1322177"/>
                <a:gd name="connsiteX161" fmla="*/ 669148 w 3407361"/>
                <a:gd name="connsiteY161" fmla="*/ 1217402 h 1322177"/>
                <a:gd name="connsiteX162" fmla="*/ 647717 w 3407361"/>
                <a:gd name="connsiteY162" fmla="*/ 1210258 h 1322177"/>
                <a:gd name="connsiteX163" fmla="*/ 631048 w 3407361"/>
                <a:gd name="connsiteY163" fmla="*/ 1205496 h 1322177"/>
                <a:gd name="connsiteX164" fmla="*/ 614380 w 3407361"/>
                <a:gd name="connsiteY164" fmla="*/ 1234071 h 1322177"/>
                <a:gd name="connsiteX165" fmla="*/ 588186 w 3407361"/>
                <a:gd name="connsiteY165" fmla="*/ 1248358 h 1322177"/>
                <a:gd name="connsiteX166" fmla="*/ 566755 w 3407361"/>
                <a:gd name="connsiteY166" fmla="*/ 1274552 h 1322177"/>
                <a:gd name="connsiteX167" fmla="*/ 557230 w 3407361"/>
                <a:gd name="connsiteY167" fmla="*/ 1288840 h 1322177"/>
                <a:gd name="connsiteX168" fmla="*/ 545324 w 3407361"/>
                <a:gd name="connsiteY168" fmla="*/ 1307889 h 1322177"/>
                <a:gd name="connsiteX169" fmla="*/ 514367 w 3407361"/>
                <a:gd name="connsiteY169" fmla="*/ 1322177 h 1322177"/>
                <a:gd name="connsiteX170" fmla="*/ 488173 w 3407361"/>
                <a:gd name="connsiteY170" fmla="*/ 1310271 h 1322177"/>
                <a:gd name="connsiteX171" fmla="*/ 471505 w 3407361"/>
                <a:gd name="connsiteY171" fmla="*/ 1300746 h 1322177"/>
                <a:gd name="connsiteX172" fmla="*/ 452455 w 3407361"/>
                <a:gd name="connsiteY172" fmla="*/ 1295983 h 1322177"/>
                <a:gd name="connsiteX173" fmla="*/ 431023 w 3407361"/>
                <a:gd name="connsiteY173" fmla="*/ 1279314 h 1322177"/>
                <a:gd name="connsiteX174" fmla="*/ 431023 w 3407361"/>
                <a:gd name="connsiteY174" fmla="*/ 1279314 h 1322177"/>
                <a:gd name="connsiteX175" fmla="*/ 431023 w 3407361"/>
                <a:gd name="connsiteY175" fmla="*/ 1279314 h 1322177"/>
                <a:gd name="connsiteX176" fmla="*/ 397686 w 3407361"/>
                <a:gd name="connsiteY176" fmla="*/ 1241214 h 1322177"/>
                <a:gd name="connsiteX177" fmla="*/ 388161 w 3407361"/>
                <a:gd name="connsiteY177" fmla="*/ 1229308 h 1322177"/>
                <a:gd name="connsiteX178" fmla="*/ 378636 w 3407361"/>
                <a:gd name="connsiteY178" fmla="*/ 1231689 h 1322177"/>
                <a:gd name="connsiteX179" fmla="*/ 378636 w 3407361"/>
                <a:gd name="connsiteY179" fmla="*/ 1217402 h 1322177"/>
                <a:gd name="connsiteX180" fmla="*/ 373873 w 3407361"/>
                <a:gd name="connsiteY180" fmla="*/ 1203114 h 1322177"/>
                <a:gd name="connsiteX181" fmla="*/ 357205 w 3407361"/>
                <a:gd name="connsiteY181" fmla="*/ 1207877 h 1322177"/>
                <a:gd name="connsiteX182" fmla="*/ 350061 w 3407361"/>
                <a:gd name="connsiteY182" fmla="*/ 1186446 h 1322177"/>
                <a:gd name="connsiteX183" fmla="*/ 335773 w 3407361"/>
                <a:gd name="connsiteY183" fmla="*/ 1167396 h 1322177"/>
                <a:gd name="connsiteX184" fmla="*/ 350061 w 3407361"/>
                <a:gd name="connsiteY184" fmla="*/ 1155489 h 1322177"/>
                <a:gd name="connsiteX185" fmla="*/ 342917 w 3407361"/>
                <a:gd name="connsiteY185" fmla="*/ 1131677 h 1322177"/>
                <a:gd name="connsiteX186" fmla="*/ 326248 w 3407361"/>
                <a:gd name="connsiteY186" fmla="*/ 1119771 h 1322177"/>
                <a:gd name="connsiteX187" fmla="*/ 333392 w 3407361"/>
                <a:gd name="connsiteY187" fmla="*/ 1103102 h 1322177"/>
                <a:gd name="connsiteX188" fmla="*/ 345298 w 3407361"/>
                <a:gd name="connsiteY188" fmla="*/ 1105483 h 1322177"/>
                <a:gd name="connsiteX189" fmla="*/ 373873 w 3407361"/>
                <a:gd name="connsiteY189" fmla="*/ 1110246 h 1322177"/>
                <a:gd name="connsiteX190" fmla="*/ 371492 w 3407361"/>
                <a:gd name="connsiteY190" fmla="*/ 1086433 h 1322177"/>
                <a:gd name="connsiteX191" fmla="*/ 397686 w 3407361"/>
                <a:gd name="connsiteY191" fmla="*/ 1067383 h 1322177"/>
                <a:gd name="connsiteX192" fmla="*/ 402449 w 3407361"/>
                <a:gd name="connsiteY192" fmla="*/ 1010233 h 1322177"/>
                <a:gd name="connsiteX193" fmla="*/ 364348 w 3407361"/>
                <a:gd name="connsiteY193" fmla="*/ 969752 h 1322177"/>
                <a:gd name="connsiteX194" fmla="*/ 345298 w 3407361"/>
                <a:gd name="connsiteY194" fmla="*/ 934033 h 1322177"/>
                <a:gd name="connsiteX195" fmla="*/ 307198 w 3407361"/>
                <a:gd name="connsiteY195" fmla="*/ 900696 h 1322177"/>
                <a:gd name="connsiteX196" fmla="*/ 302436 w 3407361"/>
                <a:gd name="connsiteY196" fmla="*/ 834021 h 1322177"/>
                <a:gd name="connsiteX197" fmla="*/ 321486 w 3407361"/>
                <a:gd name="connsiteY197" fmla="*/ 805446 h 1322177"/>
                <a:gd name="connsiteX198" fmla="*/ 321486 w 3407361"/>
                <a:gd name="connsiteY198" fmla="*/ 805446 h 1322177"/>
                <a:gd name="connsiteX199" fmla="*/ 304817 w 3407361"/>
                <a:gd name="connsiteY199" fmla="*/ 769727 h 1322177"/>
                <a:gd name="connsiteX200" fmla="*/ 283386 w 3407361"/>
                <a:gd name="connsiteY200" fmla="*/ 755439 h 1322177"/>
                <a:gd name="connsiteX201" fmla="*/ 276242 w 3407361"/>
                <a:gd name="connsiteY201" fmla="*/ 738771 h 1322177"/>
                <a:gd name="connsiteX202" fmla="*/ 259573 w 3407361"/>
                <a:gd name="connsiteY202" fmla="*/ 717339 h 1322177"/>
                <a:gd name="connsiteX203" fmla="*/ 240523 w 3407361"/>
                <a:gd name="connsiteY203" fmla="*/ 693527 h 1322177"/>
                <a:gd name="connsiteX204" fmla="*/ 214330 w 3407361"/>
                <a:gd name="connsiteY204" fmla="*/ 684002 h 1322177"/>
                <a:gd name="connsiteX205" fmla="*/ 138130 w 3407361"/>
                <a:gd name="connsiteY205" fmla="*/ 605421 h 1322177"/>
                <a:gd name="connsiteX206" fmla="*/ 71455 w 3407361"/>
                <a:gd name="connsiteY206" fmla="*/ 493502 h 1322177"/>
                <a:gd name="connsiteX207" fmla="*/ 59548 w 3407361"/>
                <a:gd name="connsiteY207" fmla="*/ 436352 h 1322177"/>
                <a:gd name="connsiteX208" fmla="*/ 28592 w 3407361"/>
                <a:gd name="connsiteY208" fmla="*/ 386346 h 1322177"/>
                <a:gd name="connsiteX209" fmla="*/ 28592 w 3407361"/>
                <a:gd name="connsiteY209" fmla="*/ 355389 h 1322177"/>
                <a:gd name="connsiteX210" fmla="*/ 9542 w 3407361"/>
                <a:gd name="connsiteY210" fmla="*/ 305383 h 1322177"/>
                <a:gd name="connsiteX211" fmla="*/ 11923 w 3407361"/>
                <a:gd name="connsiteY211" fmla="*/ 272046 h 1322177"/>
                <a:gd name="connsiteX212" fmla="*/ 4780 w 3407361"/>
                <a:gd name="connsiteY212" fmla="*/ 229183 h 1322177"/>
                <a:gd name="connsiteX213" fmla="*/ 11922 w 3407361"/>
                <a:gd name="connsiteY213" fmla="*/ 202989 h 1322177"/>
                <a:gd name="connsiteX214" fmla="*/ 19066 w 3407361"/>
                <a:gd name="connsiteY214" fmla="*/ 167271 h 1322177"/>
                <a:gd name="connsiteX215" fmla="*/ 9541 w 3407361"/>
                <a:gd name="connsiteY215" fmla="*/ 112502 h 1322177"/>
                <a:gd name="connsiteX216" fmla="*/ 17 w 3407361"/>
                <a:gd name="connsiteY216" fmla="*/ 81546 h 1322177"/>
                <a:gd name="connsiteX217" fmla="*/ 26210 w 3407361"/>
                <a:gd name="connsiteY217" fmla="*/ 62496 h 1322177"/>
                <a:gd name="connsiteX218" fmla="*/ 35736 w 3407361"/>
                <a:gd name="connsiteY218" fmla="*/ 10108 h 1322177"/>
                <a:gd name="connsiteX219" fmla="*/ 3407361 w 3407361"/>
                <a:gd name="connsiteY219" fmla="*/ 0 h 1322177"/>
                <a:gd name="connsiteX220" fmla="*/ 3395185 w 3407361"/>
                <a:gd name="connsiteY220" fmla="*/ 850419 h 1322177"/>
                <a:gd name="connsiteX0" fmla="*/ 3395185 w 3407361"/>
                <a:gd name="connsiteY0" fmla="*/ 850419 h 1322177"/>
                <a:gd name="connsiteX1" fmla="*/ 3312379 w 3407361"/>
                <a:gd name="connsiteY1" fmla="*/ 890003 h 1322177"/>
                <a:gd name="connsiteX2" fmla="*/ 3139850 w 3407361"/>
                <a:gd name="connsiteY2" fmla="*/ 898630 h 1322177"/>
                <a:gd name="connsiteX3" fmla="*/ 2846552 w 3407361"/>
                <a:gd name="connsiteY3" fmla="*/ 907256 h 1322177"/>
                <a:gd name="connsiteX4" fmla="*/ 2544628 w 3407361"/>
                <a:gd name="connsiteY4" fmla="*/ 907256 h 1322177"/>
                <a:gd name="connsiteX5" fmla="*/ 2346220 w 3407361"/>
                <a:gd name="connsiteY5" fmla="*/ 933135 h 1322177"/>
                <a:gd name="connsiteX6" fmla="*/ 2173692 w 3407361"/>
                <a:gd name="connsiteY6" fmla="*/ 976267 h 1322177"/>
                <a:gd name="connsiteX7" fmla="*/ 2033605 w 3407361"/>
                <a:gd name="connsiteY7" fmla="*/ 974514 h 1322177"/>
                <a:gd name="connsiteX8" fmla="*/ 1995505 w 3407361"/>
                <a:gd name="connsiteY8" fmla="*/ 943558 h 1322177"/>
                <a:gd name="connsiteX9" fmla="*/ 1962167 w 3407361"/>
                <a:gd name="connsiteY9" fmla="*/ 914983 h 1322177"/>
                <a:gd name="connsiteX10" fmla="*/ 1921686 w 3407361"/>
                <a:gd name="connsiteY10" fmla="*/ 893552 h 1322177"/>
                <a:gd name="connsiteX11" fmla="*/ 1905017 w 3407361"/>
                <a:gd name="connsiteY11" fmla="*/ 888789 h 1322177"/>
                <a:gd name="connsiteX12" fmla="*/ 1905017 w 3407361"/>
                <a:gd name="connsiteY12" fmla="*/ 888789 h 1322177"/>
                <a:gd name="connsiteX13" fmla="*/ 1933592 w 3407361"/>
                <a:gd name="connsiteY13" fmla="*/ 881646 h 1322177"/>
                <a:gd name="connsiteX14" fmla="*/ 1952642 w 3407361"/>
                <a:gd name="connsiteY14" fmla="*/ 874502 h 1322177"/>
                <a:gd name="connsiteX15" fmla="*/ 1933592 w 3407361"/>
                <a:gd name="connsiteY15" fmla="*/ 864977 h 1322177"/>
                <a:gd name="connsiteX16" fmla="*/ 1900255 w 3407361"/>
                <a:gd name="connsiteY16" fmla="*/ 855452 h 1322177"/>
                <a:gd name="connsiteX17" fmla="*/ 1871680 w 3407361"/>
                <a:gd name="connsiteY17" fmla="*/ 841164 h 1322177"/>
                <a:gd name="connsiteX18" fmla="*/ 1840723 w 3407361"/>
                <a:gd name="connsiteY18" fmla="*/ 824496 h 1322177"/>
                <a:gd name="connsiteX19" fmla="*/ 1819292 w 3407361"/>
                <a:gd name="connsiteY19" fmla="*/ 810208 h 1322177"/>
                <a:gd name="connsiteX20" fmla="*/ 1814530 w 3407361"/>
                <a:gd name="connsiteY20" fmla="*/ 791158 h 1322177"/>
                <a:gd name="connsiteX21" fmla="*/ 1843105 w 3407361"/>
                <a:gd name="connsiteY21" fmla="*/ 800683 h 1322177"/>
                <a:gd name="connsiteX22" fmla="*/ 1843105 w 3407361"/>
                <a:gd name="connsiteY22" fmla="*/ 800683 h 1322177"/>
                <a:gd name="connsiteX23" fmla="*/ 1871680 w 3407361"/>
                <a:gd name="connsiteY23" fmla="*/ 803064 h 1322177"/>
                <a:gd name="connsiteX24" fmla="*/ 1916923 w 3407361"/>
                <a:gd name="connsiteY24" fmla="*/ 812589 h 1322177"/>
                <a:gd name="connsiteX25" fmla="*/ 1916923 w 3407361"/>
                <a:gd name="connsiteY25" fmla="*/ 812589 h 1322177"/>
                <a:gd name="connsiteX26" fmla="*/ 1897873 w 3407361"/>
                <a:gd name="connsiteY26" fmla="*/ 781633 h 1322177"/>
                <a:gd name="connsiteX27" fmla="*/ 1862155 w 3407361"/>
                <a:gd name="connsiteY27" fmla="*/ 788777 h 1322177"/>
                <a:gd name="connsiteX28" fmla="*/ 1838342 w 3407361"/>
                <a:gd name="connsiteY28" fmla="*/ 781633 h 1322177"/>
                <a:gd name="connsiteX29" fmla="*/ 1812148 w 3407361"/>
                <a:gd name="connsiteY29" fmla="*/ 779252 h 1322177"/>
                <a:gd name="connsiteX30" fmla="*/ 1785955 w 3407361"/>
                <a:gd name="connsiteY30" fmla="*/ 788777 h 1322177"/>
                <a:gd name="connsiteX31" fmla="*/ 1757380 w 3407361"/>
                <a:gd name="connsiteY31" fmla="*/ 795921 h 1322177"/>
                <a:gd name="connsiteX32" fmla="*/ 1728805 w 3407361"/>
                <a:gd name="connsiteY32" fmla="*/ 795921 h 1322177"/>
                <a:gd name="connsiteX33" fmla="*/ 1702611 w 3407361"/>
                <a:gd name="connsiteY33" fmla="*/ 781633 h 1322177"/>
                <a:gd name="connsiteX34" fmla="*/ 1678798 w 3407361"/>
                <a:gd name="connsiteY34" fmla="*/ 793539 h 1322177"/>
                <a:gd name="connsiteX35" fmla="*/ 1664511 w 3407361"/>
                <a:gd name="connsiteY35" fmla="*/ 788777 h 1322177"/>
                <a:gd name="connsiteX36" fmla="*/ 1628792 w 3407361"/>
                <a:gd name="connsiteY36" fmla="*/ 795921 h 1322177"/>
                <a:gd name="connsiteX37" fmla="*/ 1593073 w 3407361"/>
                <a:gd name="connsiteY37" fmla="*/ 795921 h 1322177"/>
                <a:gd name="connsiteX38" fmla="*/ 1569261 w 3407361"/>
                <a:gd name="connsiteY38" fmla="*/ 791158 h 1322177"/>
                <a:gd name="connsiteX39" fmla="*/ 1547830 w 3407361"/>
                <a:gd name="connsiteY39" fmla="*/ 776871 h 1322177"/>
                <a:gd name="connsiteX40" fmla="*/ 1547830 w 3407361"/>
                <a:gd name="connsiteY40" fmla="*/ 762583 h 1322177"/>
                <a:gd name="connsiteX41" fmla="*/ 1524017 w 3407361"/>
                <a:gd name="connsiteY41" fmla="*/ 798302 h 1322177"/>
                <a:gd name="connsiteX42" fmla="*/ 1528780 w 3407361"/>
                <a:gd name="connsiteY42" fmla="*/ 819733 h 1322177"/>
                <a:gd name="connsiteX43" fmla="*/ 1533542 w 3407361"/>
                <a:gd name="connsiteY43" fmla="*/ 836402 h 1322177"/>
                <a:gd name="connsiteX44" fmla="*/ 1578786 w 3407361"/>
                <a:gd name="connsiteY44" fmla="*/ 822114 h 1322177"/>
                <a:gd name="connsiteX45" fmla="*/ 1614505 w 3407361"/>
                <a:gd name="connsiteY45" fmla="*/ 819733 h 1322177"/>
                <a:gd name="connsiteX46" fmla="*/ 1654986 w 3407361"/>
                <a:gd name="connsiteY46" fmla="*/ 812589 h 1322177"/>
                <a:gd name="connsiteX47" fmla="*/ 1676417 w 3407361"/>
                <a:gd name="connsiteY47" fmla="*/ 812589 h 1322177"/>
                <a:gd name="connsiteX48" fmla="*/ 1702611 w 3407361"/>
                <a:gd name="connsiteY48" fmla="*/ 810208 h 1322177"/>
                <a:gd name="connsiteX49" fmla="*/ 1728805 w 3407361"/>
                <a:gd name="connsiteY49" fmla="*/ 826877 h 1322177"/>
                <a:gd name="connsiteX50" fmla="*/ 1750236 w 3407361"/>
                <a:gd name="connsiteY50" fmla="*/ 826877 h 1322177"/>
                <a:gd name="connsiteX51" fmla="*/ 1781192 w 3407361"/>
                <a:gd name="connsiteY51" fmla="*/ 836402 h 1322177"/>
                <a:gd name="connsiteX52" fmla="*/ 1795480 w 3407361"/>
                <a:gd name="connsiteY52" fmla="*/ 845927 h 1322177"/>
                <a:gd name="connsiteX53" fmla="*/ 1795480 w 3407361"/>
                <a:gd name="connsiteY53" fmla="*/ 864977 h 1322177"/>
                <a:gd name="connsiteX54" fmla="*/ 1724042 w 3407361"/>
                <a:gd name="connsiteY54" fmla="*/ 862596 h 1322177"/>
                <a:gd name="connsiteX55" fmla="*/ 1635936 w 3407361"/>
                <a:gd name="connsiteY55" fmla="*/ 872121 h 1322177"/>
                <a:gd name="connsiteX56" fmla="*/ 1550211 w 3407361"/>
                <a:gd name="connsiteY56" fmla="*/ 879264 h 1322177"/>
                <a:gd name="connsiteX57" fmla="*/ 1440673 w 3407361"/>
                <a:gd name="connsiteY57" fmla="*/ 903077 h 1322177"/>
                <a:gd name="connsiteX58" fmla="*/ 1340661 w 3407361"/>
                <a:gd name="connsiteY58" fmla="*/ 931652 h 1322177"/>
                <a:gd name="connsiteX59" fmla="*/ 1252555 w 3407361"/>
                <a:gd name="connsiteY59" fmla="*/ 974514 h 1322177"/>
                <a:gd name="connsiteX60" fmla="*/ 1193023 w 3407361"/>
                <a:gd name="connsiteY60" fmla="*/ 1007852 h 1322177"/>
                <a:gd name="connsiteX61" fmla="*/ 1157305 w 3407361"/>
                <a:gd name="connsiteY61" fmla="*/ 1029283 h 1322177"/>
                <a:gd name="connsiteX62" fmla="*/ 1069196 w 3407361"/>
                <a:gd name="connsiteY62" fmla="*/ 1057859 h 1322177"/>
                <a:gd name="connsiteX63" fmla="*/ 1043004 w 3407361"/>
                <a:gd name="connsiteY63" fmla="*/ 1065002 h 1322177"/>
                <a:gd name="connsiteX64" fmla="*/ 1035861 w 3407361"/>
                <a:gd name="connsiteY64" fmla="*/ 1045952 h 1322177"/>
                <a:gd name="connsiteX65" fmla="*/ 981092 w 3407361"/>
                <a:gd name="connsiteY65" fmla="*/ 1045952 h 1322177"/>
                <a:gd name="connsiteX66" fmla="*/ 995380 w 3407361"/>
                <a:gd name="connsiteY66" fmla="*/ 1029283 h 1322177"/>
                <a:gd name="connsiteX67" fmla="*/ 1007286 w 3407361"/>
                <a:gd name="connsiteY67" fmla="*/ 1010233 h 1322177"/>
                <a:gd name="connsiteX68" fmla="*/ 1007286 w 3407361"/>
                <a:gd name="connsiteY68" fmla="*/ 1010233 h 1322177"/>
                <a:gd name="connsiteX69" fmla="*/ 1038242 w 3407361"/>
                <a:gd name="connsiteY69" fmla="*/ 988802 h 1322177"/>
                <a:gd name="connsiteX70" fmla="*/ 1059673 w 3407361"/>
                <a:gd name="connsiteY70" fmla="*/ 995946 h 1322177"/>
                <a:gd name="connsiteX71" fmla="*/ 1069198 w 3407361"/>
                <a:gd name="connsiteY71" fmla="*/ 1024521 h 1322177"/>
                <a:gd name="connsiteX72" fmla="*/ 1085867 w 3407361"/>
                <a:gd name="connsiteY72" fmla="*/ 1022139 h 1322177"/>
                <a:gd name="connsiteX73" fmla="*/ 1083486 w 3407361"/>
                <a:gd name="connsiteY73" fmla="*/ 1003089 h 1322177"/>
                <a:gd name="connsiteX74" fmla="*/ 1083486 w 3407361"/>
                <a:gd name="connsiteY74" fmla="*/ 1003089 h 1322177"/>
                <a:gd name="connsiteX75" fmla="*/ 1093011 w 3407361"/>
                <a:gd name="connsiteY75" fmla="*/ 974514 h 1322177"/>
                <a:gd name="connsiteX76" fmla="*/ 1112061 w 3407361"/>
                <a:gd name="connsiteY76" fmla="*/ 964989 h 1322177"/>
                <a:gd name="connsiteX77" fmla="*/ 1090630 w 3407361"/>
                <a:gd name="connsiteY77" fmla="*/ 967371 h 1322177"/>
                <a:gd name="connsiteX78" fmla="*/ 1047767 w 3407361"/>
                <a:gd name="connsiteY78" fmla="*/ 976896 h 1322177"/>
                <a:gd name="connsiteX79" fmla="*/ 1026336 w 3407361"/>
                <a:gd name="connsiteY79" fmla="*/ 969752 h 1322177"/>
                <a:gd name="connsiteX80" fmla="*/ 997761 w 3407361"/>
                <a:gd name="connsiteY80" fmla="*/ 969752 h 1322177"/>
                <a:gd name="connsiteX81" fmla="*/ 988236 w 3407361"/>
                <a:gd name="connsiteY81" fmla="*/ 960227 h 1322177"/>
                <a:gd name="connsiteX82" fmla="*/ 1012048 w 3407361"/>
                <a:gd name="connsiteY82" fmla="*/ 948321 h 1322177"/>
                <a:gd name="connsiteX83" fmla="*/ 1062055 w 3407361"/>
                <a:gd name="connsiteY83" fmla="*/ 936414 h 1322177"/>
                <a:gd name="connsiteX84" fmla="*/ 1093011 w 3407361"/>
                <a:gd name="connsiteY84" fmla="*/ 929271 h 1322177"/>
                <a:gd name="connsiteX85" fmla="*/ 1116823 w 3407361"/>
                <a:gd name="connsiteY85" fmla="*/ 912602 h 1322177"/>
                <a:gd name="connsiteX86" fmla="*/ 1195405 w 3407361"/>
                <a:gd name="connsiteY86" fmla="*/ 895933 h 1322177"/>
                <a:gd name="connsiteX87" fmla="*/ 1214455 w 3407361"/>
                <a:gd name="connsiteY87" fmla="*/ 884027 h 1322177"/>
                <a:gd name="connsiteX88" fmla="*/ 1183498 w 3407361"/>
                <a:gd name="connsiteY88" fmla="*/ 879264 h 1322177"/>
                <a:gd name="connsiteX89" fmla="*/ 1114442 w 3407361"/>
                <a:gd name="connsiteY89" fmla="*/ 895933 h 1322177"/>
                <a:gd name="connsiteX90" fmla="*/ 1071580 w 3407361"/>
                <a:gd name="connsiteY90" fmla="*/ 907839 h 1322177"/>
                <a:gd name="connsiteX91" fmla="*/ 1047767 w 3407361"/>
                <a:gd name="connsiteY91" fmla="*/ 924508 h 1322177"/>
                <a:gd name="connsiteX92" fmla="*/ 1004905 w 3407361"/>
                <a:gd name="connsiteY92" fmla="*/ 931652 h 1322177"/>
                <a:gd name="connsiteX93" fmla="*/ 983473 w 3407361"/>
                <a:gd name="connsiteY93" fmla="*/ 926889 h 1322177"/>
                <a:gd name="connsiteX94" fmla="*/ 959661 w 3407361"/>
                <a:gd name="connsiteY94" fmla="*/ 931652 h 1322177"/>
                <a:gd name="connsiteX95" fmla="*/ 940611 w 3407361"/>
                <a:gd name="connsiteY95" fmla="*/ 917364 h 1322177"/>
                <a:gd name="connsiteX96" fmla="*/ 919180 w 3407361"/>
                <a:gd name="connsiteY96" fmla="*/ 910221 h 1322177"/>
                <a:gd name="connsiteX97" fmla="*/ 888223 w 3407361"/>
                <a:gd name="connsiteY97" fmla="*/ 910221 h 1322177"/>
                <a:gd name="connsiteX98" fmla="*/ 869173 w 3407361"/>
                <a:gd name="connsiteY98" fmla="*/ 917364 h 1322177"/>
                <a:gd name="connsiteX99" fmla="*/ 869173 w 3407361"/>
                <a:gd name="connsiteY99" fmla="*/ 898314 h 1322177"/>
                <a:gd name="connsiteX100" fmla="*/ 862030 w 3407361"/>
                <a:gd name="connsiteY100" fmla="*/ 872121 h 1322177"/>
                <a:gd name="connsiteX101" fmla="*/ 854886 w 3407361"/>
                <a:gd name="connsiteY101" fmla="*/ 841164 h 1322177"/>
                <a:gd name="connsiteX102" fmla="*/ 859648 w 3407361"/>
                <a:gd name="connsiteY102" fmla="*/ 812589 h 1322177"/>
                <a:gd name="connsiteX103" fmla="*/ 873936 w 3407361"/>
                <a:gd name="connsiteY103" fmla="*/ 791158 h 1322177"/>
                <a:gd name="connsiteX104" fmla="*/ 842980 w 3407361"/>
                <a:gd name="connsiteY104" fmla="*/ 817352 h 1322177"/>
                <a:gd name="connsiteX105" fmla="*/ 816786 w 3407361"/>
                <a:gd name="connsiteY105" fmla="*/ 817352 h 1322177"/>
                <a:gd name="connsiteX106" fmla="*/ 783448 w 3407361"/>
                <a:gd name="connsiteY106" fmla="*/ 819733 h 1322177"/>
                <a:gd name="connsiteX107" fmla="*/ 754873 w 3407361"/>
                <a:gd name="connsiteY107" fmla="*/ 812589 h 1322177"/>
                <a:gd name="connsiteX108" fmla="*/ 731061 w 3407361"/>
                <a:gd name="connsiteY108" fmla="*/ 791158 h 1322177"/>
                <a:gd name="connsiteX109" fmla="*/ 707248 w 3407361"/>
                <a:gd name="connsiteY109" fmla="*/ 784014 h 1322177"/>
                <a:gd name="connsiteX110" fmla="*/ 662005 w 3407361"/>
                <a:gd name="connsiteY110" fmla="*/ 791158 h 1322177"/>
                <a:gd name="connsiteX111" fmla="*/ 619142 w 3407361"/>
                <a:gd name="connsiteY111" fmla="*/ 798302 h 1322177"/>
                <a:gd name="connsiteX112" fmla="*/ 573898 w 3407361"/>
                <a:gd name="connsiteY112" fmla="*/ 805446 h 1322177"/>
                <a:gd name="connsiteX113" fmla="*/ 554848 w 3407361"/>
                <a:gd name="connsiteY113" fmla="*/ 793539 h 1322177"/>
                <a:gd name="connsiteX114" fmla="*/ 550086 w 3407361"/>
                <a:gd name="connsiteY114" fmla="*/ 776871 h 1322177"/>
                <a:gd name="connsiteX115" fmla="*/ 540561 w 3407361"/>
                <a:gd name="connsiteY115" fmla="*/ 753058 h 1322177"/>
                <a:gd name="connsiteX116" fmla="*/ 540561 w 3407361"/>
                <a:gd name="connsiteY116" fmla="*/ 753058 h 1322177"/>
                <a:gd name="connsiteX117" fmla="*/ 545323 w 3407361"/>
                <a:gd name="connsiteY117" fmla="*/ 805446 h 1322177"/>
                <a:gd name="connsiteX118" fmla="*/ 559611 w 3407361"/>
                <a:gd name="connsiteY118" fmla="*/ 822114 h 1322177"/>
                <a:gd name="connsiteX119" fmla="*/ 609617 w 3407361"/>
                <a:gd name="connsiteY119" fmla="*/ 826877 h 1322177"/>
                <a:gd name="connsiteX120" fmla="*/ 659623 w 3407361"/>
                <a:gd name="connsiteY120" fmla="*/ 814971 h 1322177"/>
                <a:gd name="connsiteX121" fmla="*/ 692961 w 3407361"/>
                <a:gd name="connsiteY121" fmla="*/ 810208 h 1322177"/>
                <a:gd name="connsiteX122" fmla="*/ 723917 w 3407361"/>
                <a:gd name="connsiteY122" fmla="*/ 817352 h 1322177"/>
                <a:gd name="connsiteX123" fmla="*/ 740586 w 3407361"/>
                <a:gd name="connsiteY123" fmla="*/ 843546 h 1322177"/>
                <a:gd name="connsiteX124" fmla="*/ 766780 w 3407361"/>
                <a:gd name="connsiteY124" fmla="*/ 843546 h 1322177"/>
                <a:gd name="connsiteX125" fmla="*/ 802498 w 3407361"/>
                <a:gd name="connsiteY125" fmla="*/ 838783 h 1322177"/>
                <a:gd name="connsiteX126" fmla="*/ 831073 w 3407361"/>
                <a:gd name="connsiteY126" fmla="*/ 848308 h 1322177"/>
                <a:gd name="connsiteX127" fmla="*/ 838217 w 3407361"/>
                <a:gd name="connsiteY127" fmla="*/ 893552 h 1322177"/>
                <a:gd name="connsiteX128" fmla="*/ 850123 w 3407361"/>
                <a:gd name="connsiteY128" fmla="*/ 931652 h 1322177"/>
                <a:gd name="connsiteX129" fmla="*/ 850123 w 3407361"/>
                <a:gd name="connsiteY129" fmla="*/ 948321 h 1322177"/>
                <a:gd name="connsiteX130" fmla="*/ 840598 w 3407361"/>
                <a:gd name="connsiteY130" fmla="*/ 964989 h 1322177"/>
                <a:gd name="connsiteX131" fmla="*/ 823930 w 3407361"/>
                <a:gd name="connsiteY131" fmla="*/ 974514 h 1322177"/>
                <a:gd name="connsiteX132" fmla="*/ 802498 w 3407361"/>
                <a:gd name="connsiteY132" fmla="*/ 979277 h 1322177"/>
                <a:gd name="connsiteX133" fmla="*/ 781067 w 3407361"/>
                <a:gd name="connsiteY133" fmla="*/ 979277 h 1322177"/>
                <a:gd name="connsiteX134" fmla="*/ 769161 w 3407361"/>
                <a:gd name="connsiteY134" fmla="*/ 988802 h 1322177"/>
                <a:gd name="connsiteX135" fmla="*/ 769161 w 3407361"/>
                <a:gd name="connsiteY135" fmla="*/ 988802 h 1322177"/>
                <a:gd name="connsiteX136" fmla="*/ 800117 w 3407361"/>
                <a:gd name="connsiteY136" fmla="*/ 991183 h 1322177"/>
                <a:gd name="connsiteX137" fmla="*/ 816786 w 3407361"/>
                <a:gd name="connsiteY137" fmla="*/ 1003089 h 1322177"/>
                <a:gd name="connsiteX138" fmla="*/ 838217 w 3407361"/>
                <a:gd name="connsiteY138" fmla="*/ 993564 h 1322177"/>
                <a:gd name="connsiteX139" fmla="*/ 838217 w 3407361"/>
                <a:gd name="connsiteY139" fmla="*/ 993564 h 1322177"/>
                <a:gd name="connsiteX140" fmla="*/ 864411 w 3407361"/>
                <a:gd name="connsiteY140" fmla="*/ 995946 h 1322177"/>
                <a:gd name="connsiteX141" fmla="*/ 881080 w 3407361"/>
                <a:gd name="connsiteY141" fmla="*/ 984039 h 1322177"/>
                <a:gd name="connsiteX142" fmla="*/ 909655 w 3407361"/>
                <a:gd name="connsiteY142" fmla="*/ 1022139 h 1322177"/>
                <a:gd name="connsiteX143" fmla="*/ 909655 w 3407361"/>
                <a:gd name="connsiteY143" fmla="*/ 1062621 h 1322177"/>
                <a:gd name="connsiteX144" fmla="*/ 902511 w 3407361"/>
                <a:gd name="connsiteY144" fmla="*/ 1084052 h 1322177"/>
                <a:gd name="connsiteX145" fmla="*/ 881080 w 3407361"/>
                <a:gd name="connsiteY145" fmla="*/ 1105483 h 1322177"/>
                <a:gd name="connsiteX146" fmla="*/ 842980 w 3407361"/>
                <a:gd name="connsiteY146" fmla="*/ 1119771 h 1322177"/>
                <a:gd name="connsiteX147" fmla="*/ 828692 w 3407361"/>
                <a:gd name="connsiteY147" fmla="*/ 1136439 h 1322177"/>
                <a:gd name="connsiteX148" fmla="*/ 812023 w 3407361"/>
                <a:gd name="connsiteY148" fmla="*/ 1157871 h 1322177"/>
                <a:gd name="connsiteX149" fmla="*/ 783448 w 3407361"/>
                <a:gd name="connsiteY149" fmla="*/ 1165014 h 1322177"/>
                <a:gd name="connsiteX150" fmla="*/ 766780 w 3407361"/>
                <a:gd name="connsiteY150" fmla="*/ 1172158 h 1322177"/>
                <a:gd name="connsiteX151" fmla="*/ 752492 w 3407361"/>
                <a:gd name="connsiteY151" fmla="*/ 1174539 h 1322177"/>
                <a:gd name="connsiteX152" fmla="*/ 745348 w 3407361"/>
                <a:gd name="connsiteY152" fmla="*/ 1160252 h 1322177"/>
                <a:gd name="connsiteX153" fmla="*/ 745348 w 3407361"/>
                <a:gd name="connsiteY153" fmla="*/ 1160252 h 1322177"/>
                <a:gd name="connsiteX154" fmla="*/ 735823 w 3407361"/>
                <a:gd name="connsiteY154" fmla="*/ 1186446 h 1322177"/>
                <a:gd name="connsiteX155" fmla="*/ 716773 w 3407361"/>
                <a:gd name="connsiteY155" fmla="*/ 1200733 h 1322177"/>
                <a:gd name="connsiteX156" fmla="*/ 700105 w 3407361"/>
                <a:gd name="connsiteY156" fmla="*/ 1207877 h 1322177"/>
                <a:gd name="connsiteX157" fmla="*/ 700105 w 3407361"/>
                <a:gd name="connsiteY157" fmla="*/ 1186446 h 1322177"/>
                <a:gd name="connsiteX158" fmla="*/ 688198 w 3407361"/>
                <a:gd name="connsiteY158" fmla="*/ 1165014 h 1322177"/>
                <a:gd name="connsiteX159" fmla="*/ 690580 w 3407361"/>
                <a:gd name="connsiteY159" fmla="*/ 1210258 h 1322177"/>
                <a:gd name="connsiteX160" fmla="*/ 678673 w 3407361"/>
                <a:gd name="connsiteY160" fmla="*/ 1226927 h 1322177"/>
                <a:gd name="connsiteX161" fmla="*/ 669148 w 3407361"/>
                <a:gd name="connsiteY161" fmla="*/ 1217402 h 1322177"/>
                <a:gd name="connsiteX162" fmla="*/ 647717 w 3407361"/>
                <a:gd name="connsiteY162" fmla="*/ 1210258 h 1322177"/>
                <a:gd name="connsiteX163" fmla="*/ 631048 w 3407361"/>
                <a:gd name="connsiteY163" fmla="*/ 1205496 h 1322177"/>
                <a:gd name="connsiteX164" fmla="*/ 614380 w 3407361"/>
                <a:gd name="connsiteY164" fmla="*/ 1234071 h 1322177"/>
                <a:gd name="connsiteX165" fmla="*/ 588186 w 3407361"/>
                <a:gd name="connsiteY165" fmla="*/ 1248358 h 1322177"/>
                <a:gd name="connsiteX166" fmla="*/ 566755 w 3407361"/>
                <a:gd name="connsiteY166" fmla="*/ 1274552 h 1322177"/>
                <a:gd name="connsiteX167" fmla="*/ 557230 w 3407361"/>
                <a:gd name="connsiteY167" fmla="*/ 1288840 h 1322177"/>
                <a:gd name="connsiteX168" fmla="*/ 545324 w 3407361"/>
                <a:gd name="connsiteY168" fmla="*/ 1307889 h 1322177"/>
                <a:gd name="connsiteX169" fmla="*/ 514367 w 3407361"/>
                <a:gd name="connsiteY169" fmla="*/ 1322177 h 1322177"/>
                <a:gd name="connsiteX170" fmla="*/ 488173 w 3407361"/>
                <a:gd name="connsiteY170" fmla="*/ 1310271 h 1322177"/>
                <a:gd name="connsiteX171" fmla="*/ 471505 w 3407361"/>
                <a:gd name="connsiteY171" fmla="*/ 1300746 h 1322177"/>
                <a:gd name="connsiteX172" fmla="*/ 452455 w 3407361"/>
                <a:gd name="connsiteY172" fmla="*/ 1295983 h 1322177"/>
                <a:gd name="connsiteX173" fmla="*/ 431023 w 3407361"/>
                <a:gd name="connsiteY173" fmla="*/ 1279314 h 1322177"/>
                <a:gd name="connsiteX174" fmla="*/ 431023 w 3407361"/>
                <a:gd name="connsiteY174" fmla="*/ 1279314 h 1322177"/>
                <a:gd name="connsiteX175" fmla="*/ 431023 w 3407361"/>
                <a:gd name="connsiteY175" fmla="*/ 1279314 h 1322177"/>
                <a:gd name="connsiteX176" fmla="*/ 397686 w 3407361"/>
                <a:gd name="connsiteY176" fmla="*/ 1241214 h 1322177"/>
                <a:gd name="connsiteX177" fmla="*/ 388161 w 3407361"/>
                <a:gd name="connsiteY177" fmla="*/ 1229308 h 1322177"/>
                <a:gd name="connsiteX178" fmla="*/ 378636 w 3407361"/>
                <a:gd name="connsiteY178" fmla="*/ 1231689 h 1322177"/>
                <a:gd name="connsiteX179" fmla="*/ 378636 w 3407361"/>
                <a:gd name="connsiteY179" fmla="*/ 1217402 h 1322177"/>
                <a:gd name="connsiteX180" fmla="*/ 373873 w 3407361"/>
                <a:gd name="connsiteY180" fmla="*/ 1203114 h 1322177"/>
                <a:gd name="connsiteX181" fmla="*/ 357205 w 3407361"/>
                <a:gd name="connsiteY181" fmla="*/ 1207877 h 1322177"/>
                <a:gd name="connsiteX182" fmla="*/ 350061 w 3407361"/>
                <a:gd name="connsiteY182" fmla="*/ 1186446 h 1322177"/>
                <a:gd name="connsiteX183" fmla="*/ 335773 w 3407361"/>
                <a:gd name="connsiteY183" fmla="*/ 1167396 h 1322177"/>
                <a:gd name="connsiteX184" fmla="*/ 350061 w 3407361"/>
                <a:gd name="connsiteY184" fmla="*/ 1155489 h 1322177"/>
                <a:gd name="connsiteX185" fmla="*/ 342917 w 3407361"/>
                <a:gd name="connsiteY185" fmla="*/ 1131677 h 1322177"/>
                <a:gd name="connsiteX186" fmla="*/ 326248 w 3407361"/>
                <a:gd name="connsiteY186" fmla="*/ 1119771 h 1322177"/>
                <a:gd name="connsiteX187" fmla="*/ 333392 w 3407361"/>
                <a:gd name="connsiteY187" fmla="*/ 1103102 h 1322177"/>
                <a:gd name="connsiteX188" fmla="*/ 345298 w 3407361"/>
                <a:gd name="connsiteY188" fmla="*/ 1105483 h 1322177"/>
                <a:gd name="connsiteX189" fmla="*/ 373873 w 3407361"/>
                <a:gd name="connsiteY189" fmla="*/ 1110246 h 1322177"/>
                <a:gd name="connsiteX190" fmla="*/ 371492 w 3407361"/>
                <a:gd name="connsiteY190" fmla="*/ 1086433 h 1322177"/>
                <a:gd name="connsiteX191" fmla="*/ 397686 w 3407361"/>
                <a:gd name="connsiteY191" fmla="*/ 1067383 h 1322177"/>
                <a:gd name="connsiteX192" fmla="*/ 402449 w 3407361"/>
                <a:gd name="connsiteY192" fmla="*/ 1010233 h 1322177"/>
                <a:gd name="connsiteX193" fmla="*/ 364348 w 3407361"/>
                <a:gd name="connsiteY193" fmla="*/ 969752 h 1322177"/>
                <a:gd name="connsiteX194" fmla="*/ 345298 w 3407361"/>
                <a:gd name="connsiteY194" fmla="*/ 934033 h 1322177"/>
                <a:gd name="connsiteX195" fmla="*/ 307198 w 3407361"/>
                <a:gd name="connsiteY195" fmla="*/ 900696 h 1322177"/>
                <a:gd name="connsiteX196" fmla="*/ 302436 w 3407361"/>
                <a:gd name="connsiteY196" fmla="*/ 834021 h 1322177"/>
                <a:gd name="connsiteX197" fmla="*/ 321486 w 3407361"/>
                <a:gd name="connsiteY197" fmla="*/ 805446 h 1322177"/>
                <a:gd name="connsiteX198" fmla="*/ 321486 w 3407361"/>
                <a:gd name="connsiteY198" fmla="*/ 805446 h 1322177"/>
                <a:gd name="connsiteX199" fmla="*/ 304817 w 3407361"/>
                <a:gd name="connsiteY199" fmla="*/ 769727 h 1322177"/>
                <a:gd name="connsiteX200" fmla="*/ 283386 w 3407361"/>
                <a:gd name="connsiteY200" fmla="*/ 755439 h 1322177"/>
                <a:gd name="connsiteX201" fmla="*/ 276242 w 3407361"/>
                <a:gd name="connsiteY201" fmla="*/ 738771 h 1322177"/>
                <a:gd name="connsiteX202" fmla="*/ 259573 w 3407361"/>
                <a:gd name="connsiteY202" fmla="*/ 717339 h 1322177"/>
                <a:gd name="connsiteX203" fmla="*/ 240523 w 3407361"/>
                <a:gd name="connsiteY203" fmla="*/ 693527 h 1322177"/>
                <a:gd name="connsiteX204" fmla="*/ 214330 w 3407361"/>
                <a:gd name="connsiteY204" fmla="*/ 684002 h 1322177"/>
                <a:gd name="connsiteX205" fmla="*/ 138130 w 3407361"/>
                <a:gd name="connsiteY205" fmla="*/ 605421 h 1322177"/>
                <a:gd name="connsiteX206" fmla="*/ 71455 w 3407361"/>
                <a:gd name="connsiteY206" fmla="*/ 493502 h 1322177"/>
                <a:gd name="connsiteX207" fmla="*/ 59548 w 3407361"/>
                <a:gd name="connsiteY207" fmla="*/ 436352 h 1322177"/>
                <a:gd name="connsiteX208" fmla="*/ 28592 w 3407361"/>
                <a:gd name="connsiteY208" fmla="*/ 386346 h 1322177"/>
                <a:gd name="connsiteX209" fmla="*/ 28592 w 3407361"/>
                <a:gd name="connsiteY209" fmla="*/ 355389 h 1322177"/>
                <a:gd name="connsiteX210" fmla="*/ 9542 w 3407361"/>
                <a:gd name="connsiteY210" fmla="*/ 305383 h 1322177"/>
                <a:gd name="connsiteX211" fmla="*/ 11923 w 3407361"/>
                <a:gd name="connsiteY211" fmla="*/ 272046 h 1322177"/>
                <a:gd name="connsiteX212" fmla="*/ 4780 w 3407361"/>
                <a:gd name="connsiteY212" fmla="*/ 229183 h 1322177"/>
                <a:gd name="connsiteX213" fmla="*/ 11922 w 3407361"/>
                <a:gd name="connsiteY213" fmla="*/ 202989 h 1322177"/>
                <a:gd name="connsiteX214" fmla="*/ 19066 w 3407361"/>
                <a:gd name="connsiteY214" fmla="*/ 167271 h 1322177"/>
                <a:gd name="connsiteX215" fmla="*/ 9541 w 3407361"/>
                <a:gd name="connsiteY215" fmla="*/ 112502 h 1322177"/>
                <a:gd name="connsiteX216" fmla="*/ 17 w 3407361"/>
                <a:gd name="connsiteY216" fmla="*/ 81546 h 1322177"/>
                <a:gd name="connsiteX217" fmla="*/ 26210 w 3407361"/>
                <a:gd name="connsiteY217" fmla="*/ 62496 h 1322177"/>
                <a:gd name="connsiteX218" fmla="*/ 35736 w 3407361"/>
                <a:gd name="connsiteY218" fmla="*/ 10108 h 1322177"/>
                <a:gd name="connsiteX219" fmla="*/ 3407361 w 3407361"/>
                <a:gd name="connsiteY219" fmla="*/ 0 h 1322177"/>
                <a:gd name="connsiteX220" fmla="*/ 3395185 w 3407361"/>
                <a:gd name="connsiteY220" fmla="*/ 850419 h 1322177"/>
                <a:gd name="connsiteX0" fmla="*/ 3395185 w 3407361"/>
                <a:gd name="connsiteY0" fmla="*/ 850419 h 1322177"/>
                <a:gd name="connsiteX1" fmla="*/ 3312379 w 3407361"/>
                <a:gd name="connsiteY1" fmla="*/ 890003 h 1322177"/>
                <a:gd name="connsiteX2" fmla="*/ 3139850 w 3407361"/>
                <a:gd name="connsiteY2" fmla="*/ 898630 h 1322177"/>
                <a:gd name="connsiteX3" fmla="*/ 2846552 w 3407361"/>
                <a:gd name="connsiteY3" fmla="*/ 907256 h 1322177"/>
                <a:gd name="connsiteX4" fmla="*/ 2544628 w 3407361"/>
                <a:gd name="connsiteY4" fmla="*/ 907256 h 1322177"/>
                <a:gd name="connsiteX5" fmla="*/ 2346220 w 3407361"/>
                <a:gd name="connsiteY5" fmla="*/ 933135 h 1322177"/>
                <a:gd name="connsiteX6" fmla="*/ 2173692 w 3407361"/>
                <a:gd name="connsiteY6" fmla="*/ 976267 h 1322177"/>
                <a:gd name="connsiteX7" fmla="*/ 2033605 w 3407361"/>
                <a:gd name="connsiteY7" fmla="*/ 974514 h 1322177"/>
                <a:gd name="connsiteX8" fmla="*/ 1995505 w 3407361"/>
                <a:gd name="connsiteY8" fmla="*/ 943558 h 1322177"/>
                <a:gd name="connsiteX9" fmla="*/ 1962167 w 3407361"/>
                <a:gd name="connsiteY9" fmla="*/ 914983 h 1322177"/>
                <a:gd name="connsiteX10" fmla="*/ 1921686 w 3407361"/>
                <a:gd name="connsiteY10" fmla="*/ 893552 h 1322177"/>
                <a:gd name="connsiteX11" fmla="*/ 1905017 w 3407361"/>
                <a:gd name="connsiteY11" fmla="*/ 888789 h 1322177"/>
                <a:gd name="connsiteX12" fmla="*/ 1905017 w 3407361"/>
                <a:gd name="connsiteY12" fmla="*/ 888789 h 1322177"/>
                <a:gd name="connsiteX13" fmla="*/ 1933592 w 3407361"/>
                <a:gd name="connsiteY13" fmla="*/ 881646 h 1322177"/>
                <a:gd name="connsiteX14" fmla="*/ 1952642 w 3407361"/>
                <a:gd name="connsiteY14" fmla="*/ 874502 h 1322177"/>
                <a:gd name="connsiteX15" fmla="*/ 1933592 w 3407361"/>
                <a:gd name="connsiteY15" fmla="*/ 864977 h 1322177"/>
                <a:gd name="connsiteX16" fmla="*/ 1900255 w 3407361"/>
                <a:gd name="connsiteY16" fmla="*/ 855452 h 1322177"/>
                <a:gd name="connsiteX17" fmla="*/ 1871680 w 3407361"/>
                <a:gd name="connsiteY17" fmla="*/ 841164 h 1322177"/>
                <a:gd name="connsiteX18" fmla="*/ 1840723 w 3407361"/>
                <a:gd name="connsiteY18" fmla="*/ 824496 h 1322177"/>
                <a:gd name="connsiteX19" fmla="*/ 1819292 w 3407361"/>
                <a:gd name="connsiteY19" fmla="*/ 810208 h 1322177"/>
                <a:gd name="connsiteX20" fmla="*/ 1814530 w 3407361"/>
                <a:gd name="connsiteY20" fmla="*/ 791158 h 1322177"/>
                <a:gd name="connsiteX21" fmla="*/ 1843105 w 3407361"/>
                <a:gd name="connsiteY21" fmla="*/ 800683 h 1322177"/>
                <a:gd name="connsiteX22" fmla="*/ 1843105 w 3407361"/>
                <a:gd name="connsiteY22" fmla="*/ 800683 h 1322177"/>
                <a:gd name="connsiteX23" fmla="*/ 1871680 w 3407361"/>
                <a:gd name="connsiteY23" fmla="*/ 803064 h 1322177"/>
                <a:gd name="connsiteX24" fmla="*/ 1916923 w 3407361"/>
                <a:gd name="connsiteY24" fmla="*/ 812589 h 1322177"/>
                <a:gd name="connsiteX25" fmla="*/ 1916923 w 3407361"/>
                <a:gd name="connsiteY25" fmla="*/ 812589 h 1322177"/>
                <a:gd name="connsiteX26" fmla="*/ 1897873 w 3407361"/>
                <a:gd name="connsiteY26" fmla="*/ 781633 h 1322177"/>
                <a:gd name="connsiteX27" fmla="*/ 1862155 w 3407361"/>
                <a:gd name="connsiteY27" fmla="*/ 788777 h 1322177"/>
                <a:gd name="connsiteX28" fmla="*/ 1838342 w 3407361"/>
                <a:gd name="connsiteY28" fmla="*/ 781633 h 1322177"/>
                <a:gd name="connsiteX29" fmla="*/ 1812148 w 3407361"/>
                <a:gd name="connsiteY29" fmla="*/ 779252 h 1322177"/>
                <a:gd name="connsiteX30" fmla="*/ 1785955 w 3407361"/>
                <a:gd name="connsiteY30" fmla="*/ 788777 h 1322177"/>
                <a:gd name="connsiteX31" fmla="*/ 1757380 w 3407361"/>
                <a:gd name="connsiteY31" fmla="*/ 795921 h 1322177"/>
                <a:gd name="connsiteX32" fmla="*/ 1728805 w 3407361"/>
                <a:gd name="connsiteY32" fmla="*/ 795921 h 1322177"/>
                <a:gd name="connsiteX33" fmla="*/ 1702611 w 3407361"/>
                <a:gd name="connsiteY33" fmla="*/ 781633 h 1322177"/>
                <a:gd name="connsiteX34" fmla="*/ 1678798 w 3407361"/>
                <a:gd name="connsiteY34" fmla="*/ 793539 h 1322177"/>
                <a:gd name="connsiteX35" fmla="*/ 1664511 w 3407361"/>
                <a:gd name="connsiteY35" fmla="*/ 788777 h 1322177"/>
                <a:gd name="connsiteX36" fmla="*/ 1628792 w 3407361"/>
                <a:gd name="connsiteY36" fmla="*/ 795921 h 1322177"/>
                <a:gd name="connsiteX37" fmla="*/ 1593073 w 3407361"/>
                <a:gd name="connsiteY37" fmla="*/ 795921 h 1322177"/>
                <a:gd name="connsiteX38" fmla="*/ 1569261 w 3407361"/>
                <a:gd name="connsiteY38" fmla="*/ 791158 h 1322177"/>
                <a:gd name="connsiteX39" fmla="*/ 1547830 w 3407361"/>
                <a:gd name="connsiteY39" fmla="*/ 776871 h 1322177"/>
                <a:gd name="connsiteX40" fmla="*/ 1547830 w 3407361"/>
                <a:gd name="connsiteY40" fmla="*/ 762583 h 1322177"/>
                <a:gd name="connsiteX41" fmla="*/ 1524017 w 3407361"/>
                <a:gd name="connsiteY41" fmla="*/ 798302 h 1322177"/>
                <a:gd name="connsiteX42" fmla="*/ 1528780 w 3407361"/>
                <a:gd name="connsiteY42" fmla="*/ 819733 h 1322177"/>
                <a:gd name="connsiteX43" fmla="*/ 1533542 w 3407361"/>
                <a:gd name="connsiteY43" fmla="*/ 836402 h 1322177"/>
                <a:gd name="connsiteX44" fmla="*/ 1578786 w 3407361"/>
                <a:gd name="connsiteY44" fmla="*/ 822114 h 1322177"/>
                <a:gd name="connsiteX45" fmla="*/ 1614505 w 3407361"/>
                <a:gd name="connsiteY45" fmla="*/ 819733 h 1322177"/>
                <a:gd name="connsiteX46" fmla="*/ 1654986 w 3407361"/>
                <a:gd name="connsiteY46" fmla="*/ 812589 h 1322177"/>
                <a:gd name="connsiteX47" fmla="*/ 1676417 w 3407361"/>
                <a:gd name="connsiteY47" fmla="*/ 812589 h 1322177"/>
                <a:gd name="connsiteX48" fmla="*/ 1702611 w 3407361"/>
                <a:gd name="connsiteY48" fmla="*/ 810208 h 1322177"/>
                <a:gd name="connsiteX49" fmla="*/ 1728805 w 3407361"/>
                <a:gd name="connsiteY49" fmla="*/ 826877 h 1322177"/>
                <a:gd name="connsiteX50" fmla="*/ 1750236 w 3407361"/>
                <a:gd name="connsiteY50" fmla="*/ 826877 h 1322177"/>
                <a:gd name="connsiteX51" fmla="*/ 1781192 w 3407361"/>
                <a:gd name="connsiteY51" fmla="*/ 836402 h 1322177"/>
                <a:gd name="connsiteX52" fmla="*/ 1795480 w 3407361"/>
                <a:gd name="connsiteY52" fmla="*/ 845927 h 1322177"/>
                <a:gd name="connsiteX53" fmla="*/ 1795480 w 3407361"/>
                <a:gd name="connsiteY53" fmla="*/ 864977 h 1322177"/>
                <a:gd name="connsiteX54" fmla="*/ 1724042 w 3407361"/>
                <a:gd name="connsiteY54" fmla="*/ 862596 h 1322177"/>
                <a:gd name="connsiteX55" fmla="*/ 1635936 w 3407361"/>
                <a:gd name="connsiteY55" fmla="*/ 872121 h 1322177"/>
                <a:gd name="connsiteX56" fmla="*/ 1550211 w 3407361"/>
                <a:gd name="connsiteY56" fmla="*/ 879264 h 1322177"/>
                <a:gd name="connsiteX57" fmla="*/ 1440673 w 3407361"/>
                <a:gd name="connsiteY57" fmla="*/ 903077 h 1322177"/>
                <a:gd name="connsiteX58" fmla="*/ 1340661 w 3407361"/>
                <a:gd name="connsiteY58" fmla="*/ 931652 h 1322177"/>
                <a:gd name="connsiteX59" fmla="*/ 1252555 w 3407361"/>
                <a:gd name="connsiteY59" fmla="*/ 974514 h 1322177"/>
                <a:gd name="connsiteX60" fmla="*/ 1193023 w 3407361"/>
                <a:gd name="connsiteY60" fmla="*/ 1007852 h 1322177"/>
                <a:gd name="connsiteX61" fmla="*/ 1157305 w 3407361"/>
                <a:gd name="connsiteY61" fmla="*/ 1029283 h 1322177"/>
                <a:gd name="connsiteX62" fmla="*/ 1069196 w 3407361"/>
                <a:gd name="connsiteY62" fmla="*/ 1057859 h 1322177"/>
                <a:gd name="connsiteX63" fmla="*/ 1043004 w 3407361"/>
                <a:gd name="connsiteY63" fmla="*/ 1065002 h 1322177"/>
                <a:gd name="connsiteX64" fmla="*/ 1035861 w 3407361"/>
                <a:gd name="connsiteY64" fmla="*/ 1045952 h 1322177"/>
                <a:gd name="connsiteX65" fmla="*/ 995380 w 3407361"/>
                <a:gd name="connsiteY65" fmla="*/ 1029283 h 1322177"/>
                <a:gd name="connsiteX66" fmla="*/ 1007286 w 3407361"/>
                <a:gd name="connsiteY66" fmla="*/ 1010233 h 1322177"/>
                <a:gd name="connsiteX67" fmla="*/ 1007286 w 3407361"/>
                <a:gd name="connsiteY67" fmla="*/ 1010233 h 1322177"/>
                <a:gd name="connsiteX68" fmla="*/ 1038242 w 3407361"/>
                <a:gd name="connsiteY68" fmla="*/ 988802 h 1322177"/>
                <a:gd name="connsiteX69" fmla="*/ 1059673 w 3407361"/>
                <a:gd name="connsiteY69" fmla="*/ 995946 h 1322177"/>
                <a:gd name="connsiteX70" fmla="*/ 1069198 w 3407361"/>
                <a:gd name="connsiteY70" fmla="*/ 1024521 h 1322177"/>
                <a:gd name="connsiteX71" fmla="*/ 1085867 w 3407361"/>
                <a:gd name="connsiteY71" fmla="*/ 1022139 h 1322177"/>
                <a:gd name="connsiteX72" fmla="*/ 1083486 w 3407361"/>
                <a:gd name="connsiteY72" fmla="*/ 1003089 h 1322177"/>
                <a:gd name="connsiteX73" fmla="*/ 1083486 w 3407361"/>
                <a:gd name="connsiteY73" fmla="*/ 1003089 h 1322177"/>
                <a:gd name="connsiteX74" fmla="*/ 1093011 w 3407361"/>
                <a:gd name="connsiteY74" fmla="*/ 974514 h 1322177"/>
                <a:gd name="connsiteX75" fmla="*/ 1112061 w 3407361"/>
                <a:gd name="connsiteY75" fmla="*/ 964989 h 1322177"/>
                <a:gd name="connsiteX76" fmla="*/ 1090630 w 3407361"/>
                <a:gd name="connsiteY76" fmla="*/ 967371 h 1322177"/>
                <a:gd name="connsiteX77" fmla="*/ 1047767 w 3407361"/>
                <a:gd name="connsiteY77" fmla="*/ 976896 h 1322177"/>
                <a:gd name="connsiteX78" fmla="*/ 1026336 w 3407361"/>
                <a:gd name="connsiteY78" fmla="*/ 969752 h 1322177"/>
                <a:gd name="connsiteX79" fmla="*/ 997761 w 3407361"/>
                <a:gd name="connsiteY79" fmla="*/ 969752 h 1322177"/>
                <a:gd name="connsiteX80" fmla="*/ 988236 w 3407361"/>
                <a:gd name="connsiteY80" fmla="*/ 960227 h 1322177"/>
                <a:gd name="connsiteX81" fmla="*/ 1012048 w 3407361"/>
                <a:gd name="connsiteY81" fmla="*/ 948321 h 1322177"/>
                <a:gd name="connsiteX82" fmla="*/ 1062055 w 3407361"/>
                <a:gd name="connsiteY82" fmla="*/ 936414 h 1322177"/>
                <a:gd name="connsiteX83" fmla="*/ 1093011 w 3407361"/>
                <a:gd name="connsiteY83" fmla="*/ 929271 h 1322177"/>
                <a:gd name="connsiteX84" fmla="*/ 1116823 w 3407361"/>
                <a:gd name="connsiteY84" fmla="*/ 912602 h 1322177"/>
                <a:gd name="connsiteX85" fmla="*/ 1195405 w 3407361"/>
                <a:gd name="connsiteY85" fmla="*/ 895933 h 1322177"/>
                <a:gd name="connsiteX86" fmla="*/ 1214455 w 3407361"/>
                <a:gd name="connsiteY86" fmla="*/ 884027 h 1322177"/>
                <a:gd name="connsiteX87" fmla="*/ 1183498 w 3407361"/>
                <a:gd name="connsiteY87" fmla="*/ 879264 h 1322177"/>
                <a:gd name="connsiteX88" fmla="*/ 1114442 w 3407361"/>
                <a:gd name="connsiteY88" fmla="*/ 895933 h 1322177"/>
                <a:gd name="connsiteX89" fmla="*/ 1071580 w 3407361"/>
                <a:gd name="connsiteY89" fmla="*/ 907839 h 1322177"/>
                <a:gd name="connsiteX90" fmla="*/ 1047767 w 3407361"/>
                <a:gd name="connsiteY90" fmla="*/ 924508 h 1322177"/>
                <a:gd name="connsiteX91" fmla="*/ 1004905 w 3407361"/>
                <a:gd name="connsiteY91" fmla="*/ 931652 h 1322177"/>
                <a:gd name="connsiteX92" fmla="*/ 983473 w 3407361"/>
                <a:gd name="connsiteY92" fmla="*/ 926889 h 1322177"/>
                <a:gd name="connsiteX93" fmla="*/ 959661 w 3407361"/>
                <a:gd name="connsiteY93" fmla="*/ 931652 h 1322177"/>
                <a:gd name="connsiteX94" fmla="*/ 940611 w 3407361"/>
                <a:gd name="connsiteY94" fmla="*/ 917364 h 1322177"/>
                <a:gd name="connsiteX95" fmla="*/ 919180 w 3407361"/>
                <a:gd name="connsiteY95" fmla="*/ 910221 h 1322177"/>
                <a:gd name="connsiteX96" fmla="*/ 888223 w 3407361"/>
                <a:gd name="connsiteY96" fmla="*/ 910221 h 1322177"/>
                <a:gd name="connsiteX97" fmla="*/ 869173 w 3407361"/>
                <a:gd name="connsiteY97" fmla="*/ 917364 h 1322177"/>
                <a:gd name="connsiteX98" fmla="*/ 869173 w 3407361"/>
                <a:gd name="connsiteY98" fmla="*/ 898314 h 1322177"/>
                <a:gd name="connsiteX99" fmla="*/ 862030 w 3407361"/>
                <a:gd name="connsiteY99" fmla="*/ 872121 h 1322177"/>
                <a:gd name="connsiteX100" fmla="*/ 854886 w 3407361"/>
                <a:gd name="connsiteY100" fmla="*/ 841164 h 1322177"/>
                <a:gd name="connsiteX101" fmla="*/ 859648 w 3407361"/>
                <a:gd name="connsiteY101" fmla="*/ 812589 h 1322177"/>
                <a:gd name="connsiteX102" fmla="*/ 873936 w 3407361"/>
                <a:gd name="connsiteY102" fmla="*/ 791158 h 1322177"/>
                <a:gd name="connsiteX103" fmla="*/ 842980 w 3407361"/>
                <a:gd name="connsiteY103" fmla="*/ 817352 h 1322177"/>
                <a:gd name="connsiteX104" fmla="*/ 816786 w 3407361"/>
                <a:gd name="connsiteY104" fmla="*/ 817352 h 1322177"/>
                <a:gd name="connsiteX105" fmla="*/ 783448 w 3407361"/>
                <a:gd name="connsiteY105" fmla="*/ 819733 h 1322177"/>
                <a:gd name="connsiteX106" fmla="*/ 754873 w 3407361"/>
                <a:gd name="connsiteY106" fmla="*/ 812589 h 1322177"/>
                <a:gd name="connsiteX107" fmla="*/ 731061 w 3407361"/>
                <a:gd name="connsiteY107" fmla="*/ 791158 h 1322177"/>
                <a:gd name="connsiteX108" fmla="*/ 707248 w 3407361"/>
                <a:gd name="connsiteY108" fmla="*/ 784014 h 1322177"/>
                <a:gd name="connsiteX109" fmla="*/ 662005 w 3407361"/>
                <a:gd name="connsiteY109" fmla="*/ 791158 h 1322177"/>
                <a:gd name="connsiteX110" fmla="*/ 619142 w 3407361"/>
                <a:gd name="connsiteY110" fmla="*/ 798302 h 1322177"/>
                <a:gd name="connsiteX111" fmla="*/ 573898 w 3407361"/>
                <a:gd name="connsiteY111" fmla="*/ 805446 h 1322177"/>
                <a:gd name="connsiteX112" fmla="*/ 554848 w 3407361"/>
                <a:gd name="connsiteY112" fmla="*/ 793539 h 1322177"/>
                <a:gd name="connsiteX113" fmla="*/ 550086 w 3407361"/>
                <a:gd name="connsiteY113" fmla="*/ 776871 h 1322177"/>
                <a:gd name="connsiteX114" fmla="*/ 540561 w 3407361"/>
                <a:gd name="connsiteY114" fmla="*/ 753058 h 1322177"/>
                <a:gd name="connsiteX115" fmla="*/ 540561 w 3407361"/>
                <a:gd name="connsiteY115" fmla="*/ 753058 h 1322177"/>
                <a:gd name="connsiteX116" fmla="*/ 545323 w 3407361"/>
                <a:gd name="connsiteY116" fmla="*/ 805446 h 1322177"/>
                <a:gd name="connsiteX117" fmla="*/ 559611 w 3407361"/>
                <a:gd name="connsiteY117" fmla="*/ 822114 h 1322177"/>
                <a:gd name="connsiteX118" fmla="*/ 609617 w 3407361"/>
                <a:gd name="connsiteY118" fmla="*/ 826877 h 1322177"/>
                <a:gd name="connsiteX119" fmla="*/ 659623 w 3407361"/>
                <a:gd name="connsiteY119" fmla="*/ 814971 h 1322177"/>
                <a:gd name="connsiteX120" fmla="*/ 692961 w 3407361"/>
                <a:gd name="connsiteY120" fmla="*/ 810208 h 1322177"/>
                <a:gd name="connsiteX121" fmla="*/ 723917 w 3407361"/>
                <a:gd name="connsiteY121" fmla="*/ 817352 h 1322177"/>
                <a:gd name="connsiteX122" fmla="*/ 740586 w 3407361"/>
                <a:gd name="connsiteY122" fmla="*/ 843546 h 1322177"/>
                <a:gd name="connsiteX123" fmla="*/ 766780 w 3407361"/>
                <a:gd name="connsiteY123" fmla="*/ 843546 h 1322177"/>
                <a:gd name="connsiteX124" fmla="*/ 802498 w 3407361"/>
                <a:gd name="connsiteY124" fmla="*/ 838783 h 1322177"/>
                <a:gd name="connsiteX125" fmla="*/ 831073 w 3407361"/>
                <a:gd name="connsiteY125" fmla="*/ 848308 h 1322177"/>
                <a:gd name="connsiteX126" fmla="*/ 838217 w 3407361"/>
                <a:gd name="connsiteY126" fmla="*/ 893552 h 1322177"/>
                <a:gd name="connsiteX127" fmla="*/ 850123 w 3407361"/>
                <a:gd name="connsiteY127" fmla="*/ 931652 h 1322177"/>
                <a:gd name="connsiteX128" fmla="*/ 850123 w 3407361"/>
                <a:gd name="connsiteY128" fmla="*/ 948321 h 1322177"/>
                <a:gd name="connsiteX129" fmla="*/ 840598 w 3407361"/>
                <a:gd name="connsiteY129" fmla="*/ 964989 h 1322177"/>
                <a:gd name="connsiteX130" fmla="*/ 823930 w 3407361"/>
                <a:gd name="connsiteY130" fmla="*/ 974514 h 1322177"/>
                <a:gd name="connsiteX131" fmla="*/ 802498 w 3407361"/>
                <a:gd name="connsiteY131" fmla="*/ 979277 h 1322177"/>
                <a:gd name="connsiteX132" fmla="*/ 781067 w 3407361"/>
                <a:gd name="connsiteY132" fmla="*/ 979277 h 1322177"/>
                <a:gd name="connsiteX133" fmla="*/ 769161 w 3407361"/>
                <a:gd name="connsiteY133" fmla="*/ 988802 h 1322177"/>
                <a:gd name="connsiteX134" fmla="*/ 769161 w 3407361"/>
                <a:gd name="connsiteY134" fmla="*/ 988802 h 1322177"/>
                <a:gd name="connsiteX135" fmla="*/ 800117 w 3407361"/>
                <a:gd name="connsiteY135" fmla="*/ 991183 h 1322177"/>
                <a:gd name="connsiteX136" fmla="*/ 816786 w 3407361"/>
                <a:gd name="connsiteY136" fmla="*/ 1003089 h 1322177"/>
                <a:gd name="connsiteX137" fmla="*/ 838217 w 3407361"/>
                <a:gd name="connsiteY137" fmla="*/ 993564 h 1322177"/>
                <a:gd name="connsiteX138" fmla="*/ 838217 w 3407361"/>
                <a:gd name="connsiteY138" fmla="*/ 993564 h 1322177"/>
                <a:gd name="connsiteX139" fmla="*/ 864411 w 3407361"/>
                <a:gd name="connsiteY139" fmla="*/ 995946 h 1322177"/>
                <a:gd name="connsiteX140" fmla="*/ 881080 w 3407361"/>
                <a:gd name="connsiteY140" fmla="*/ 984039 h 1322177"/>
                <a:gd name="connsiteX141" fmla="*/ 909655 w 3407361"/>
                <a:gd name="connsiteY141" fmla="*/ 1022139 h 1322177"/>
                <a:gd name="connsiteX142" fmla="*/ 909655 w 3407361"/>
                <a:gd name="connsiteY142" fmla="*/ 1062621 h 1322177"/>
                <a:gd name="connsiteX143" fmla="*/ 902511 w 3407361"/>
                <a:gd name="connsiteY143" fmla="*/ 1084052 h 1322177"/>
                <a:gd name="connsiteX144" fmla="*/ 881080 w 3407361"/>
                <a:gd name="connsiteY144" fmla="*/ 1105483 h 1322177"/>
                <a:gd name="connsiteX145" fmla="*/ 842980 w 3407361"/>
                <a:gd name="connsiteY145" fmla="*/ 1119771 h 1322177"/>
                <a:gd name="connsiteX146" fmla="*/ 828692 w 3407361"/>
                <a:gd name="connsiteY146" fmla="*/ 1136439 h 1322177"/>
                <a:gd name="connsiteX147" fmla="*/ 812023 w 3407361"/>
                <a:gd name="connsiteY147" fmla="*/ 1157871 h 1322177"/>
                <a:gd name="connsiteX148" fmla="*/ 783448 w 3407361"/>
                <a:gd name="connsiteY148" fmla="*/ 1165014 h 1322177"/>
                <a:gd name="connsiteX149" fmla="*/ 766780 w 3407361"/>
                <a:gd name="connsiteY149" fmla="*/ 1172158 h 1322177"/>
                <a:gd name="connsiteX150" fmla="*/ 752492 w 3407361"/>
                <a:gd name="connsiteY150" fmla="*/ 1174539 h 1322177"/>
                <a:gd name="connsiteX151" fmla="*/ 745348 w 3407361"/>
                <a:gd name="connsiteY151" fmla="*/ 1160252 h 1322177"/>
                <a:gd name="connsiteX152" fmla="*/ 745348 w 3407361"/>
                <a:gd name="connsiteY152" fmla="*/ 1160252 h 1322177"/>
                <a:gd name="connsiteX153" fmla="*/ 735823 w 3407361"/>
                <a:gd name="connsiteY153" fmla="*/ 1186446 h 1322177"/>
                <a:gd name="connsiteX154" fmla="*/ 716773 w 3407361"/>
                <a:gd name="connsiteY154" fmla="*/ 1200733 h 1322177"/>
                <a:gd name="connsiteX155" fmla="*/ 700105 w 3407361"/>
                <a:gd name="connsiteY155" fmla="*/ 1207877 h 1322177"/>
                <a:gd name="connsiteX156" fmla="*/ 700105 w 3407361"/>
                <a:gd name="connsiteY156" fmla="*/ 1186446 h 1322177"/>
                <a:gd name="connsiteX157" fmla="*/ 688198 w 3407361"/>
                <a:gd name="connsiteY157" fmla="*/ 1165014 h 1322177"/>
                <a:gd name="connsiteX158" fmla="*/ 690580 w 3407361"/>
                <a:gd name="connsiteY158" fmla="*/ 1210258 h 1322177"/>
                <a:gd name="connsiteX159" fmla="*/ 678673 w 3407361"/>
                <a:gd name="connsiteY159" fmla="*/ 1226927 h 1322177"/>
                <a:gd name="connsiteX160" fmla="*/ 669148 w 3407361"/>
                <a:gd name="connsiteY160" fmla="*/ 1217402 h 1322177"/>
                <a:gd name="connsiteX161" fmla="*/ 647717 w 3407361"/>
                <a:gd name="connsiteY161" fmla="*/ 1210258 h 1322177"/>
                <a:gd name="connsiteX162" fmla="*/ 631048 w 3407361"/>
                <a:gd name="connsiteY162" fmla="*/ 1205496 h 1322177"/>
                <a:gd name="connsiteX163" fmla="*/ 614380 w 3407361"/>
                <a:gd name="connsiteY163" fmla="*/ 1234071 h 1322177"/>
                <a:gd name="connsiteX164" fmla="*/ 588186 w 3407361"/>
                <a:gd name="connsiteY164" fmla="*/ 1248358 h 1322177"/>
                <a:gd name="connsiteX165" fmla="*/ 566755 w 3407361"/>
                <a:gd name="connsiteY165" fmla="*/ 1274552 h 1322177"/>
                <a:gd name="connsiteX166" fmla="*/ 557230 w 3407361"/>
                <a:gd name="connsiteY166" fmla="*/ 1288840 h 1322177"/>
                <a:gd name="connsiteX167" fmla="*/ 545324 w 3407361"/>
                <a:gd name="connsiteY167" fmla="*/ 1307889 h 1322177"/>
                <a:gd name="connsiteX168" fmla="*/ 514367 w 3407361"/>
                <a:gd name="connsiteY168" fmla="*/ 1322177 h 1322177"/>
                <a:gd name="connsiteX169" fmla="*/ 488173 w 3407361"/>
                <a:gd name="connsiteY169" fmla="*/ 1310271 h 1322177"/>
                <a:gd name="connsiteX170" fmla="*/ 471505 w 3407361"/>
                <a:gd name="connsiteY170" fmla="*/ 1300746 h 1322177"/>
                <a:gd name="connsiteX171" fmla="*/ 452455 w 3407361"/>
                <a:gd name="connsiteY171" fmla="*/ 1295983 h 1322177"/>
                <a:gd name="connsiteX172" fmla="*/ 431023 w 3407361"/>
                <a:gd name="connsiteY172" fmla="*/ 1279314 h 1322177"/>
                <a:gd name="connsiteX173" fmla="*/ 431023 w 3407361"/>
                <a:gd name="connsiteY173" fmla="*/ 1279314 h 1322177"/>
                <a:gd name="connsiteX174" fmla="*/ 431023 w 3407361"/>
                <a:gd name="connsiteY174" fmla="*/ 1279314 h 1322177"/>
                <a:gd name="connsiteX175" fmla="*/ 397686 w 3407361"/>
                <a:gd name="connsiteY175" fmla="*/ 1241214 h 1322177"/>
                <a:gd name="connsiteX176" fmla="*/ 388161 w 3407361"/>
                <a:gd name="connsiteY176" fmla="*/ 1229308 h 1322177"/>
                <a:gd name="connsiteX177" fmla="*/ 378636 w 3407361"/>
                <a:gd name="connsiteY177" fmla="*/ 1231689 h 1322177"/>
                <a:gd name="connsiteX178" fmla="*/ 378636 w 3407361"/>
                <a:gd name="connsiteY178" fmla="*/ 1217402 h 1322177"/>
                <a:gd name="connsiteX179" fmla="*/ 373873 w 3407361"/>
                <a:gd name="connsiteY179" fmla="*/ 1203114 h 1322177"/>
                <a:gd name="connsiteX180" fmla="*/ 357205 w 3407361"/>
                <a:gd name="connsiteY180" fmla="*/ 1207877 h 1322177"/>
                <a:gd name="connsiteX181" fmla="*/ 350061 w 3407361"/>
                <a:gd name="connsiteY181" fmla="*/ 1186446 h 1322177"/>
                <a:gd name="connsiteX182" fmla="*/ 335773 w 3407361"/>
                <a:gd name="connsiteY182" fmla="*/ 1167396 h 1322177"/>
                <a:gd name="connsiteX183" fmla="*/ 350061 w 3407361"/>
                <a:gd name="connsiteY183" fmla="*/ 1155489 h 1322177"/>
                <a:gd name="connsiteX184" fmla="*/ 342917 w 3407361"/>
                <a:gd name="connsiteY184" fmla="*/ 1131677 h 1322177"/>
                <a:gd name="connsiteX185" fmla="*/ 326248 w 3407361"/>
                <a:gd name="connsiteY185" fmla="*/ 1119771 h 1322177"/>
                <a:gd name="connsiteX186" fmla="*/ 333392 w 3407361"/>
                <a:gd name="connsiteY186" fmla="*/ 1103102 h 1322177"/>
                <a:gd name="connsiteX187" fmla="*/ 345298 w 3407361"/>
                <a:gd name="connsiteY187" fmla="*/ 1105483 h 1322177"/>
                <a:gd name="connsiteX188" fmla="*/ 373873 w 3407361"/>
                <a:gd name="connsiteY188" fmla="*/ 1110246 h 1322177"/>
                <a:gd name="connsiteX189" fmla="*/ 371492 w 3407361"/>
                <a:gd name="connsiteY189" fmla="*/ 1086433 h 1322177"/>
                <a:gd name="connsiteX190" fmla="*/ 397686 w 3407361"/>
                <a:gd name="connsiteY190" fmla="*/ 1067383 h 1322177"/>
                <a:gd name="connsiteX191" fmla="*/ 402449 w 3407361"/>
                <a:gd name="connsiteY191" fmla="*/ 1010233 h 1322177"/>
                <a:gd name="connsiteX192" fmla="*/ 364348 w 3407361"/>
                <a:gd name="connsiteY192" fmla="*/ 969752 h 1322177"/>
                <a:gd name="connsiteX193" fmla="*/ 345298 w 3407361"/>
                <a:gd name="connsiteY193" fmla="*/ 934033 h 1322177"/>
                <a:gd name="connsiteX194" fmla="*/ 307198 w 3407361"/>
                <a:gd name="connsiteY194" fmla="*/ 900696 h 1322177"/>
                <a:gd name="connsiteX195" fmla="*/ 302436 w 3407361"/>
                <a:gd name="connsiteY195" fmla="*/ 834021 h 1322177"/>
                <a:gd name="connsiteX196" fmla="*/ 321486 w 3407361"/>
                <a:gd name="connsiteY196" fmla="*/ 805446 h 1322177"/>
                <a:gd name="connsiteX197" fmla="*/ 321486 w 3407361"/>
                <a:gd name="connsiteY197" fmla="*/ 805446 h 1322177"/>
                <a:gd name="connsiteX198" fmla="*/ 304817 w 3407361"/>
                <a:gd name="connsiteY198" fmla="*/ 769727 h 1322177"/>
                <a:gd name="connsiteX199" fmla="*/ 283386 w 3407361"/>
                <a:gd name="connsiteY199" fmla="*/ 755439 h 1322177"/>
                <a:gd name="connsiteX200" fmla="*/ 276242 w 3407361"/>
                <a:gd name="connsiteY200" fmla="*/ 738771 h 1322177"/>
                <a:gd name="connsiteX201" fmla="*/ 259573 w 3407361"/>
                <a:gd name="connsiteY201" fmla="*/ 717339 h 1322177"/>
                <a:gd name="connsiteX202" fmla="*/ 240523 w 3407361"/>
                <a:gd name="connsiteY202" fmla="*/ 693527 h 1322177"/>
                <a:gd name="connsiteX203" fmla="*/ 214330 w 3407361"/>
                <a:gd name="connsiteY203" fmla="*/ 684002 h 1322177"/>
                <a:gd name="connsiteX204" fmla="*/ 138130 w 3407361"/>
                <a:gd name="connsiteY204" fmla="*/ 605421 h 1322177"/>
                <a:gd name="connsiteX205" fmla="*/ 71455 w 3407361"/>
                <a:gd name="connsiteY205" fmla="*/ 493502 h 1322177"/>
                <a:gd name="connsiteX206" fmla="*/ 59548 w 3407361"/>
                <a:gd name="connsiteY206" fmla="*/ 436352 h 1322177"/>
                <a:gd name="connsiteX207" fmla="*/ 28592 w 3407361"/>
                <a:gd name="connsiteY207" fmla="*/ 386346 h 1322177"/>
                <a:gd name="connsiteX208" fmla="*/ 28592 w 3407361"/>
                <a:gd name="connsiteY208" fmla="*/ 355389 h 1322177"/>
                <a:gd name="connsiteX209" fmla="*/ 9542 w 3407361"/>
                <a:gd name="connsiteY209" fmla="*/ 305383 h 1322177"/>
                <a:gd name="connsiteX210" fmla="*/ 11923 w 3407361"/>
                <a:gd name="connsiteY210" fmla="*/ 272046 h 1322177"/>
                <a:gd name="connsiteX211" fmla="*/ 4780 w 3407361"/>
                <a:gd name="connsiteY211" fmla="*/ 229183 h 1322177"/>
                <a:gd name="connsiteX212" fmla="*/ 11922 w 3407361"/>
                <a:gd name="connsiteY212" fmla="*/ 202989 h 1322177"/>
                <a:gd name="connsiteX213" fmla="*/ 19066 w 3407361"/>
                <a:gd name="connsiteY213" fmla="*/ 167271 h 1322177"/>
                <a:gd name="connsiteX214" fmla="*/ 9541 w 3407361"/>
                <a:gd name="connsiteY214" fmla="*/ 112502 h 1322177"/>
                <a:gd name="connsiteX215" fmla="*/ 17 w 3407361"/>
                <a:gd name="connsiteY215" fmla="*/ 81546 h 1322177"/>
                <a:gd name="connsiteX216" fmla="*/ 26210 w 3407361"/>
                <a:gd name="connsiteY216" fmla="*/ 62496 h 1322177"/>
                <a:gd name="connsiteX217" fmla="*/ 35736 w 3407361"/>
                <a:gd name="connsiteY217" fmla="*/ 10108 h 1322177"/>
                <a:gd name="connsiteX218" fmla="*/ 3407361 w 3407361"/>
                <a:gd name="connsiteY218" fmla="*/ 0 h 1322177"/>
                <a:gd name="connsiteX219" fmla="*/ 3395185 w 3407361"/>
                <a:gd name="connsiteY219" fmla="*/ 850419 h 1322177"/>
                <a:gd name="connsiteX0" fmla="*/ 3395185 w 3407361"/>
                <a:gd name="connsiteY0" fmla="*/ 850419 h 1322177"/>
                <a:gd name="connsiteX1" fmla="*/ 3312379 w 3407361"/>
                <a:gd name="connsiteY1" fmla="*/ 890003 h 1322177"/>
                <a:gd name="connsiteX2" fmla="*/ 3139850 w 3407361"/>
                <a:gd name="connsiteY2" fmla="*/ 898630 h 1322177"/>
                <a:gd name="connsiteX3" fmla="*/ 2846552 w 3407361"/>
                <a:gd name="connsiteY3" fmla="*/ 907256 h 1322177"/>
                <a:gd name="connsiteX4" fmla="*/ 2544628 w 3407361"/>
                <a:gd name="connsiteY4" fmla="*/ 907256 h 1322177"/>
                <a:gd name="connsiteX5" fmla="*/ 2346220 w 3407361"/>
                <a:gd name="connsiteY5" fmla="*/ 933135 h 1322177"/>
                <a:gd name="connsiteX6" fmla="*/ 2173692 w 3407361"/>
                <a:gd name="connsiteY6" fmla="*/ 976267 h 1322177"/>
                <a:gd name="connsiteX7" fmla="*/ 2033605 w 3407361"/>
                <a:gd name="connsiteY7" fmla="*/ 974514 h 1322177"/>
                <a:gd name="connsiteX8" fmla="*/ 1995505 w 3407361"/>
                <a:gd name="connsiteY8" fmla="*/ 943558 h 1322177"/>
                <a:gd name="connsiteX9" fmla="*/ 1962167 w 3407361"/>
                <a:gd name="connsiteY9" fmla="*/ 914983 h 1322177"/>
                <a:gd name="connsiteX10" fmla="*/ 1921686 w 3407361"/>
                <a:gd name="connsiteY10" fmla="*/ 893552 h 1322177"/>
                <a:gd name="connsiteX11" fmla="*/ 1905017 w 3407361"/>
                <a:gd name="connsiteY11" fmla="*/ 888789 h 1322177"/>
                <a:gd name="connsiteX12" fmla="*/ 1905017 w 3407361"/>
                <a:gd name="connsiteY12" fmla="*/ 888789 h 1322177"/>
                <a:gd name="connsiteX13" fmla="*/ 1933592 w 3407361"/>
                <a:gd name="connsiteY13" fmla="*/ 881646 h 1322177"/>
                <a:gd name="connsiteX14" fmla="*/ 1952642 w 3407361"/>
                <a:gd name="connsiteY14" fmla="*/ 874502 h 1322177"/>
                <a:gd name="connsiteX15" fmla="*/ 1933592 w 3407361"/>
                <a:gd name="connsiteY15" fmla="*/ 864977 h 1322177"/>
                <a:gd name="connsiteX16" fmla="*/ 1900255 w 3407361"/>
                <a:gd name="connsiteY16" fmla="*/ 855452 h 1322177"/>
                <a:gd name="connsiteX17" fmla="*/ 1871680 w 3407361"/>
                <a:gd name="connsiteY17" fmla="*/ 841164 h 1322177"/>
                <a:gd name="connsiteX18" fmla="*/ 1840723 w 3407361"/>
                <a:gd name="connsiteY18" fmla="*/ 824496 h 1322177"/>
                <a:gd name="connsiteX19" fmla="*/ 1819292 w 3407361"/>
                <a:gd name="connsiteY19" fmla="*/ 810208 h 1322177"/>
                <a:gd name="connsiteX20" fmla="*/ 1814530 w 3407361"/>
                <a:gd name="connsiteY20" fmla="*/ 791158 h 1322177"/>
                <a:gd name="connsiteX21" fmla="*/ 1843105 w 3407361"/>
                <a:gd name="connsiteY21" fmla="*/ 800683 h 1322177"/>
                <a:gd name="connsiteX22" fmla="*/ 1843105 w 3407361"/>
                <a:gd name="connsiteY22" fmla="*/ 800683 h 1322177"/>
                <a:gd name="connsiteX23" fmla="*/ 1871680 w 3407361"/>
                <a:gd name="connsiteY23" fmla="*/ 803064 h 1322177"/>
                <a:gd name="connsiteX24" fmla="*/ 1916923 w 3407361"/>
                <a:gd name="connsiteY24" fmla="*/ 812589 h 1322177"/>
                <a:gd name="connsiteX25" fmla="*/ 1916923 w 3407361"/>
                <a:gd name="connsiteY25" fmla="*/ 812589 h 1322177"/>
                <a:gd name="connsiteX26" fmla="*/ 1897873 w 3407361"/>
                <a:gd name="connsiteY26" fmla="*/ 781633 h 1322177"/>
                <a:gd name="connsiteX27" fmla="*/ 1862155 w 3407361"/>
                <a:gd name="connsiteY27" fmla="*/ 788777 h 1322177"/>
                <a:gd name="connsiteX28" fmla="*/ 1838342 w 3407361"/>
                <a:gd name="connsiteY28" fmla="*/ 781633 h 1322177"/>
                <a:gd name="connsiteX29" fmla="*/ 1812148 w 3407361"/>
                <a:gd name="connsiteY29" fmla="*/ 779252 h 1322177"/>
                <a:gd name="connsiteX30" fmla="*/ 1785955 w 3407361"/>
                <a:gd name="connsiteY30" fmla="*/ 788777 h 1322177"/>
                <a:gd name="connsiteX31" fmla="*/ 1757380 w 3407361"/>
                <a:gd name="connsiteY31" fmla="*/ 795921 h 1322177"/>
                <a:gd name="connsiteX32" fmla="*/ 1728805 w 3407361"/>
                <a:gd name="connsiteY32" fmla="*/ 795921 h 1322177"/>
                <a:gd name="connsiteX33" fmla="*/ 1702611 w 3407361"/>
                <a:gd name="connsiteY33" fmla="*/ 781633 h 1322177"/>
                <a:gd name="connsiteX34" fmla="*/ 1678798 w 3407361"/>
                <a:gd name="connsiteY34" fmla="*/ 793539 h 1322177"/>
                <a:gd name="connsiteX35" fmla="*/ 1664511 w 3407361"/>
                <a:gd name="connsiteY35" fmla="*/ 788777 h 1322177"/>
                <a:gd name="connsiteX36" fmla="*/ 1628792 w 3407361"/>
                <a:gd name="connsiteY36" fmla="*/ 795921 h 1322177"/>
                <a:gd name="connsiteX37" fmla="*/ 1593073 w 3407361"/>
                <a:gd name="connsiteY37" fmla="*/ 795921 h 1322177"/>
                <a:gd name="connsiteX38" fmla="*/ 1569261 w 3407361"/>
                <a:gd name="connsiteY38" fmla="*/ 791158 h 1322177"/>
                <a:gd name="connsiteX39" fmla="*/ 1547830 w 3407361"/>
                <a:gd name="connsiteY39" fmla="*/ 776871 h 1322177"/>
                <a:gd name="connsiteX40" fmla="*/ 1547830 w 3407361"/>
                <a:gd name="connsiteY40" fmla="*/ 762583 h 1322177"/>
                <a:gd name="connsiteX41" fmla="*/ 1524017 w 3407361"/>
                <a:gd name="connsiteY41" fmla="*/ 798302 h 1322177"/>
                <a:gd name="connsiteX42" fmla="*/ 1528780 w 3407361"/>
                <a:gd name="connsiteY42" fmla="*/ 819733 h 1322177"/>
                <a:gd name="connsiteX43" fmla="*/ 1533542 w 3407361"/>
                <a:gd name="connsiteY43" fmla="*/ 836402 h 1322177"/>
                <a:gd name="connsiteX44" fmla="*/ 1578786 w 3407361"/>
                <a:gd name="connsiteY44" fmla="*/ 822114 h 1322177"/>
                <a:gd name="connsiteX45" fmla="*/ 1614505 w 3407361"/>
                <a:gd name="connsiteY45" fmla="*/ 819733 h 1322177"/>
                <a:gd name="connsiteX46" fmla="*/ 1654986 w 3407361"/>
                <a:gd name="connsiteY46" fmla="*/ 812589 h 1322177"/>
                <a:gd name="connsiteX47" fmla="*/ 1676417 w 3407361"/>
                <a:gd name="connsiteY47" fmla="*/ 812589 h 1322177"/>
                <a:gd name="connsiteX48" fmla="*/ 1702611 w 3407361"/>
                <a:gd name="connsiteY48" fmla="*/ 810208 h 1322177"/>
                <a:gd name="connsiteX49" fmla="*/ 1728805 w 3407361"/>
                <a:gd name="connsiteY49" fmla="*/ 826877 h 1322177"/>
                <a:gd name="connsiteX50" fmla="*/ 1750236 w 3407361"/>
                <a:gd name="connsiteY50" fmla="*/ 826877 h 1322177"/>
                <a:gd name="connsiteX51" fmla="*/ 1781192 w 3407361"/>
                <a:gd name="connsiteY51" fmla="*/ 836402 h 1322177"/>
                <a:gd name="connsiteX52" fmla="*/ 1795480 w 3407361"/>
                <a:gd name="connsiteY52" fmla="*/ 845927 h 1322177"/>
                <a:gd name="connsiteX53" fmla="*/ 1795480 w 3407361"/>
                <a:gd name="connsiteY53" fmla="*/ 864977 h 1322177"/>
                <a:gd name="connsiteX54" fmla="*/ 1724042 w 3407361"/>
                <a:gd name="connsiteY54" fmla="*/ 862596 h 1322177"/>
                <a:gd name="connsiteX55" fmla="*/ 1635936 w 3407361"/>
                <a:gd name="connsiteY55" fmla="*/ 872121 h 1322177"/>
                <a:gd name="connsiteX56" fmla="*/ 1550211 w 3407361"/>
                <a:gd name="connsiteY56" fmla="*/ 879264 h 1322177"/>
                <a:gd name="connsiteX57" fmla="*/ 1440673 w 3407361"/>
                <a:gd name="connsiteY57" fmla="*/ 903077 h 1322177"/>
                <a:gd name="connsiteX58" fmla="*/ 1340661 w 3407361"/>
                <a:gd name="connsiteY58" fmla="*/ 931652 h 1322177"/>
                <a:gd name="connsiteX59" fmla="*/ 1252555 w 3407361"/>
                <a:gd name="connsiteY59" fmla="*/ 974514 h 1322177"/>
                <a:gd name="connsiteX60" fmla="*/ 1193023 w 3407361"/>
                <a:gd name="connsiteY60" fmla="*/ 1007852 h 1322177"/>
                <a:gd name="connsiteX61" fmla="*/ 1157305 w 3407361"/>
                <a:gd name="connsiteY61" fmla="*/ 1029283 h 1322177"/>
                <a:gd name="connsiteX62" fmla="*/ 1069196 w 3407361"/>
                <a:gd name="connsiteY62" fmla="*/ 1057859 h 1322177"/>
                <a:gd name="connsiteX63" fmla="*/ 1043004 w 3407361"/>
                <a:gd name="connsiteY63" fmla="*/ 1065002 h 1322177"/>
                <a:gd name="connsiteX64" fmla="*/ 1035861 w 3407361"/>
                <a:gd name="connsiteY64" fmla="*/ 1045952 h 1322177"/>
                <a:gd name="connsiteX65" fmla="*/ 1031099 w 3407361"/>
                <a:gd name="connsiteY65" fmla="*/ 1029283 h 1322177"/>
                <a:gd name="connsiteX66" fmla="*/ 1007286 w 3407361"/>
                <a:gd name="connsiteY66" fmla="*/ 1010233 h 1322177"/>
                <a:gd name="connsiteX67" fmla="*/ 1007286 w 3407361"/>
                <a:gd name="connsiteY67" fmla="*/ 1010233 h 1322177"/>
                <a:gd name="connsiteX68" fmla="*/ 1038242 w 3407361"/>
                <a:gd name="connsiteY68" fmla="*/ 988802 h 1322177"/>
                <a:gd name="connsiteX69" fmla="*/ 1059673 w 3407361"/>
                <a:gd name="connsiteY69" fmla="*/ 995946 h 1322177"/>
                <a:gd name="connsiteX70" fmla="*/ 1069198 w 3407361"/>
                <a:gd name="connsiteY70" fmla="*/ 1024521 h 1322177"/>
                <a:gd name="connsiteX71" fmla="*/ 1085867 w 3407361"/>
                <a:gd name="connsiteY71" fmla="*/ 1022139 h 1322177"/>
                <a:gd name="connsiteX72" fmla="*/ 1083486 w 3407361"/>
                <a:gd name="connsiteY72" fmla="*/ 1003089 h 1322177"/>
                <a:gd name="connsiteX73" fmla="*/ 1083486 w 3407361"/>
                <a:gd name="connsiteY73" fmla="*/ 1003089 h 1322177"/>
                <a:gd name="connsiteX74" fmla="*/ 1093011 w 3407361"/>
                <a:gd name="connsiteY74" fmla="*/ 974514 h 1322177"/>
                <a:gd name="connsiteX75" fmla="*/ 1112061 w 3407361"/>
                <a:gd name="connsiteY75" fmla="*/ 964989 h 1322177"/>
                <a:gd name="connsiteX76" fmla="*/ 1090630 w 3407361"/>
                <a:gd name="connsiteY76" fmla="*/ 967371 h 1322177"/>
                <a:gd name="connsiteX77" fmla="*/ 1047767 w 3407361"/>
                <a:gd name="connsiteY77" fmla="*/ 976896 h 1322177"/>
                <a:gd name="connsiteX78" fmla="*/ 1026336 w 3407361"/>
                <a:gd name="connsiteY78" fmla="*/ 969752 h 1322177"/>
                <a:gd name="connsiteX79" fmla="*/ 997761 w 3407361"/>
                <a:gd name="connsiteY79" fmla="*/ 969752 h 1322177"/>
                <a:gd name="connsiteX80" fmla="*/ 988236 w 3407361"/>
                <a:gd name="connsiteY80" fmla="*/ 960227 h 1322177"/>
                <a:gd name="connsiteX81" fmla="*/ 1012048 w 3407361"/>
                <a:gd name="connsiteY81" fmla="*/ 948321 h 1322177"/>
                <a:gd name="connsiteX82" fmla="*/ 1062055 w 3407361"/>
                <a:gd name="connsiteY82" fmla="*/ 936414 h 1322177"/>
                <a:gd name="connsiteX83" fmla="*/ 1093011 w 3407361"/>
                <a:gd name="connsiteY83" fmla="*/ 929271 h 1322177"/>
                <a:gd name="connsiteX84" fmla="*/ 1116823 w 3407361"/>
                <a:gd name="connsiteY84" fmla="*/ 912602 h 1322177"/>
                <a:gd name="connsiteX85" fmla="*/ 1195405 w 3407361"/>
                <a:gd name="connsiteY85" fmla="*/ 895933 h 1322177"/>
                <a:gd name="connsiteX86" fmla="*/ 1214455 w 3407361"/>
                <a:gd name="connsiteY86" fmla="*/ 884027 h 1322177"/>
                <a:gd name="connsiteX87" fmla="*/ 1183498 w 3407361"/>
                <a:gd name="connsiteY87" fmla="*/ 879264 h 1322177"/>
                <a:gd name="connsiteX88" fmla="*/ 1114442 w 3407361"/>
                <a:gd name="connsiteY88" fmla="*/ 895933 h 1322177"/>
                <a:gd name="connsiteX89" fmla="*/ 1071580 w 3407361"/>
                <a:gd name="connsiteY89" fmla="*/ 907839 h 1322177"/>
                <a:gd name="connsiteX90" fmla="*/ 1047767 w 3407361"/>
                <a:gd name="connsiteY90" fmla="*/ 924508 h 1322177"/>
                <a:gd name="connsiteX91" fmla="*/ 1004905 w 3407361"/>
                <a:gd name="connsiteY91" fmla="*/ 931652 h 1322177"/>
                <a:gd name="connsiteX92" fmla="*/ 983473 w 3407361"/>
                <a:gd name="connsiteY92" fmla="*/ 926889 h 1322177"/>
                <a:gd name="connsiteX93" fmla="*/ 959661 w 3407361"/>
                <a:gd name="connsiteY93" fmla="*/ 931652 h 1322177"/>
                <a:gd name="connsiteX94" fmla="*/ 940611 w 3407361"/>
                <a:gd name="connsiteY94" fmla="*/ 917364 h 1322177"/>
                <a:gd name="connsiteX95" fmla="*/ 919180 w 3407361"/>
                <a:gd name="connsiteY95" fmla="*/ 910221 h 1322177"/>
                <a:gd name="connsiteX96" fmla="*/ 888223 w 3407361"/>
                <a:gd name="connsiteY96" fmla="*/ 910221 h 1322177"/>
                <a:gd name="connsiteX97" fmla="*/ 869173 w 3407361"/>
                <a:gd name="connsiteY97" fmla="*/ 917364 h 1322177"/>
                <a:gd name="connsiteX98" fmla="*/ 869173 w 3407361"/>
                <a:gd name="connsiteY98" fmla="*/ 898314 h 1322177"/>
                <a:gd name="connsiteX99" fmla="*/ 862030 w 3407361"/>
                <a:gd name="connsiteY99" fmla="*/ 872121 h 1322177"/>
                <a:gd name="connsiteX100" fmla="*/ 854886 w 3407361"/>
                <a:gd name="connsiteY100" fmla="*/ 841164 h 1322177"/>
                <a:gd name="connsiteX101" fmla="*/ 859648 w 3407361"/>
                <a:gd name="connsiteY101" fmla="*/ 812589 h 1322177"/>
                <a:gd name="connsiteX102" fmla="*/ 873936 w 3407361"/>
                <a:gd name="connsiteY102" fmla="*/ 791158 h 1322177"/>
                <a:gd name="connsiteX103" fmla="*/ 842980 w 3407361"/>
                <a:gd name="connsiteY103" fmla="*/ 817352 h 1322177"/>
                <a:gd name="connsiteX104" fmla="*/ 816786 w 3407361"/>
                <a:gd name="connsiteY104" fmla="*/ 817352 h 1322177"/>
                <a:gd name="connsiteX105" fmla="*/ 783448 w 3407361"/>
                <a:gd name="connsiteY105" fmla="*/ 819733 h 1322177"/>
                <a:gd name="connsiteX106" fmla="*/ 754873 w 3407361"/>
                <a:gd name="connsiteY106" fmla="*/ 812589 h 1322177"/>
                <a:gd name="connsiteX107" fmla="*/ 731061 w 3407361"/>
                <a:gd name="connsiteY107" fmla="*/ 791158 h 1322177"/>
                <a:gd name="connsiteX108" fmla="*/ 707248 w 3407361"/>
                <a:gd name="connsiteY108" fmla="*/ 784014 h 1322177"/>
                <a:gd name="connsiteX109" fmla="*/ 662005 w 3407361"/>
                <a:gd name="connsiteY109" fmla="*/ 791158 h 1322177"/>
                <a:gd name="connsiteX110" fmla="*/ 619142 w 3407361"/>
                <a:gd name="connsiteY110" fmla="*/ 798302 h 1322177"/>
                <a:gd name="connsiteX111" fmla="*/ 573898 w 3407361"/>
                <a:gd name="connsiteY111" fmla="*/ 805446 h 1322177"/>
                <a:gd name="connsiteX112" fmla="*/ 554848 w 3407361"/>
                <a:gd name="connsiteY112" fmla="*/ 793539 h 1322177"/>
                <a:gd name="connsiteX113" fmla="*/ 550086 w 3407361"/>
                <a:gd name="connsiteY113" fmla="*/ 776871 h 1322177"/>
                <a:gd name="connsiteX114" fmla="*/ 540561 w 3407361"/>
                <a:gd name="connsiteY114" fmla="*/ 753058 h 1322177"/>
                <a:gd name="connsiteX115" fmla="*/ 540561 w 3407361"/>
                <a:gd name="connsiteY115" fmla="*/ 753058 h 1322177"/>
                <a:gd name="connsiteX116" fmla="*/ 545323 w 3407361"/>
                <a:gd name="connsiteY116" fmla="*/ 805446 h 1322177"/>
                <a:gd name="connsiteX117" fmla="*/ 559611 w 3407361"/>
                <a:gd name="connsiteY117" fmla="*/ 822114 h 1322177"/>
                <a:gd name="connsiteX118" fmla="*/ 609617 w 3407361"/>
                <a:gd name="connsiteY118" fmla="*/ 826877 h 1322177"/>
                <a:gd name="connsiteX119" fmla="*/ 659623 w 3407361"/>
                <a:gd name="connsiteY119" fmla="*/ 814971 h 1322177"/>
                <a:gd name="connsiteX120" fmla="*/ 692961 w 3407361"/>
                <a:gd name="connsiteY120" fmla="*/ 810208 h 1322177"/>
                <a:gd name="connsiteX121" fmla="*/ 723917 w 3407361"/>
                <a:gd name="connsiteY121" fmla="*/ 817352 h 1322177"/>
                <a:gd name="connsiteX122" fmla="*/ 740586 w 3407361"/>
                <a:gd name="connsiteY122" fmla="*/ 843546 h 1322177"/>
                <a:gd name="connsiteX123" fmla="*/ 766780 w 3407361"/>
                <a:gd name="connsiteY123" fmla="*/ 843546 h 1322177"/>
                <a:gd name="connsiteX124" fmla="*/ 802498 w 3407361"/>
                <a:gd name="connsiteY124" fmla="*/ 838783 h 1322177"/>
                <a:gd name="connsiteX125" fmla="*/ 831073 w 3407361"/>
                <a:gd name="connsiteY125" fmla="*/ 848308 h 1322177"/>
                <a:gd name="connsiteX126" fmla="*/ 838217 w 3407361"/>
                <a:gd name="connsiteY126" fmla="*/ 893552 h 1322177"/>
                <a:gd name="connsiteX127" fmla="*/ 850123 w 3407361"/>
                <a:gd name="connsiteY127" fmla="*/ 931652 h 1322177"/>
                <a:gd name="connsiteX128" fmla="*/ 850123 w 3407361"/>
                <a:gd name="connsiteY128" fmla="*/ 948321 h 1322177"/>
                <a:gd name="connsiteX129" fmla="*/ 840598 w 3407361"/>
                <a:gd name="connsiteY129" fmla="*/ 964989 h 1322177"/>
                <a:gd name="connsiteX130" fmla="*/ 823930 w 3407361"/>
                <a:gd name="connsiteY130" fmla="*/ 974514 h 1322177"/>
                <a:gd name="connsiteX131" fmla="*/ 802498 w 3407361"/>
                <a:gd name="connsiteY131" fmla="*/ 979277 h 1322177"/>
                <a:gd name="connsiteX132" fmla="*/ 781067 w 3407361"/>
                <a:gd name="connsiteY132" fmla="*/ 979277 h 1322177"/>
                <a:gd name="connsiteX133" fmla="*/ 769161 w 3407361"/>
                <a:gd name="connsiteY133" fmla="*/ 988802 h 1322177"/>
                <a:gd name="connsiteX134" fmla="*/ 769161 w 3407361"/>
                <a:gd name="connsiteY134" fmla="*/ 988802 h 1322177"/>
                <a:gd name="connsiteX135" fmla="*/ 800117 w 3407361"/>
                <a:gd name="connsiteY135" fmla="*/ 991183 h 1322177"/>
                <a:gd name="connsiteX136" fmla="*/ 816786 w 3407361"/>
                <a:gd name="connsiteY136" fmla="*/ 1003089 h 1322177"/>
                <a:gd name="connsiteX137" fmla="*/ 838217 w 3407361"/>
                <a:gd name="connsiteY137" fmla="*/ 993564 h 1322177"/>
                <a:gd name="connsiteX138" fmla="*/ 838217 w 3407361"/>
                <a:gd name="connsiteY138" fmla="*/ 993564 h 1322177"/>
                <a:gd name="connsiteX139" fmla="*/ 864411 w 3407361"/>
                <a:gd name="connsiteY139" fmla="*/ 995946 h 1322177"/>
                <a:gd name="connsiteX140" fmla="*/ 881080 w 3407361"/>
                <a:gd name="connsiteY140" fmla="*/ 984039 h 1322177"/>
                <a:gd name="connsiteX141" fmla="*/ 909655 w 3407361"/>
                <a:gd name="connsiteY141" fmla="*/ 1022139 h 1322177"/>
                <a:gd name="connsiteX142" fmla="*/ 909655 w 3407361"/>
                <a:gd name="connsiteY142" fmla="*/ 1062621 h 1322177"/>
                <a:gd name="connsiteX143" fmla="*/ 902511 w 3407361"/>
                <a:gd name="connsiteY143" fmla="*/ 1084052 h 1322177"/>
                <a:gd name="connsiteX144" fmla="*/ 881080 w 3407361"/>
                <a:gd name="connsiteY144" fmla="*/ 1105483 h 1322177"/>
                <a:gd name="connsiteX145" fmla="*/ 842980 w 3407361"/>
                <a:gd name="connsiteY145" fmla="*/ 1119771 h 1322177"/>
                <a:gd name="connsiteX146" fmla="*/ 828692 w 3407361"/>
                <a:gd name="connsiteY146" fmla="*/ 1136439 h 1322177"/>
                <a:gd name="connsiteX147" fmla="*/ 812023 w 3407361"/>
                <a:gd name="connsiteY147" fmla="*/ 1157871 h 1322177"/>
                <a:gd name="connsiteX148" fmla="*/ 783448 w 3407361"/>
                <a:gd name="connsiteY148" fmla="*/ 1165014 h 1322177"/>
                <a:gd name="connsiteX149" fmla="*/ 766780 w 3407361"/>
                <a:gd name="connsiteY149" fmla="*/ 1172158 h 1322177"/>
                <a:gd name="connsiteX150" fmla="*/ 752492 w 3407361"/>
                <a:gd name="connsiteY150" fmla="*/ 1174539 h 1322177"/>
                <a:gd name="connsiteX151" fmla="*/ 745348 w 3407361"/>
                <a:gd name="connsiteY151" fmla="*/ 1160252 h 1322177"/>
                <a:gd name="connsiteX152" fmla="*/ 745348 w 3407361"/>
                <a:gd name="connsiteY152" fmla="*/ 1160252 h 1322177"/>
                <a:gd name="connsiteX153" fmla="*/ 735823 w 3407361"/>
                <a:gd name="connsiteY153" fmla="*/ 1186446 h 1322177"/>
                <a:gd name="connsiteX154" fmla="*/ 716773 w 3407361"/>
                <a:gd name="connsiteY154" fmla="*/ 1200733 h 1322177"/>
                <a:gd name="connsiteX155" fmla="*/ 700105 w 3407361"/>
                <a:gd name="connsiteY155" fmla="*/ 1207877 h 1322177"/>
                <a:gd name="connsiteX156" fmla="*/ 700105 w 3407361"/>
                <a:gd name="connsiteY156" fmla="*/ 1186446 h 1322177"/>
                <a:gd name="connsiteX157" fmla="*/ 688198 w 3407361"/>
                <a:gd name="connsiteY157" fmla="*/ 1165014 h 1322177"/>
                <a:gd name="connsiteX158" fmla="*/ 690580 w 3407361"/>
                <a:gd name="connsiteY158" fmla="*/ 1210258 h 1322177"/>
                <a:gd name="connsiteX159" fmla="*/ 678673 w 3407361"/>
                <a:gd name="connsiteY159" fmla="*/ 1226927 h 1322177"/>
                <a:gd name="connsiteX160" fmla="*/ 669148 w 3407361"/>
                <a:gd name="connsiteY160" fmla="*/ 1217402 h 1322177"/>
                <a:gd name="connsiteX161" fmla="*/ 647717 w 3407361"/>
                <a:gd name="connsiteY161" fmla="*/ 1210258 h 1322177"/>
                <a:gd name="connsiteX162" fmla="*/ 631048 w 3407361"/>
                <a:gd name="connsiteY162" fmla="*/ 1205496 h 1322177"/>
                <a:gd name="connsiteX163" fmla="*/ 614380 w 3407361"/>
                <a:gd name="connsiteY163" fmla="*/ 1234071 h 1322177"/>
                <a:gd name="connsiteX164" fmla="*/ 588186 w 3407361"/>
                <a:gd name="connsiteY164" fmla="*/ 1248358 h 1322177"/>
                <a:gd name="connsiteX165" fmla="*/ 566755 w 3407361"/>
                <a:gd name="connsiteY165" fmla="*/ 1274552 h 1322177"/>
                <a:gd name="connsiteX166" fmla="*/ 557230 w 3407361"/>
                <a:gd name="connsiteY166" fmla="*/ 1288840 h 1322177"/>
                <a:gd name="connsiteX167" fmla="*/ 545324 w 3407361"/>
                <a:gd name="connsiteY167" fmla="*/ 1307889 h 1322177"/>
                <a:gd name="connsiteX168" fmla="*/ 514367 w 3407361"/>
                <a:gd name="connsiteY168" fmla="*/ 1322177 h 1322177"/>
                <a:gd name="connsiteX169" fmla="*/ 488173 w 3407361"/>
                <a:gd name="connsiteY169" fmla="*/ 1310271 h 1322177"/>
                <a:gd name="connsiteX170" fmla="*/ 471505 w 3407361"/>
                <a:gd name="connsiteY170" fmla="*/ 1300746 h 1322177"/>
                <a:gd name="connsiteX171" fmla="*/ 452455 w 3407361"/>
                <a:gd name="connsiteY171" fmla="*/ 1295983 h 1322177"/>
                <a:gd name="connsiteX172" fmla="*/ 431023 w 3407361"/>
                <a:gd name="connsiteY172" fmla="*/ 1279314 h 1322177"/>
                <a:gd name="connsiteX173" fmla="*/ 431023 w 3407361"/>
                <a:gd name="connsiteY173" fmla="*/ 1279314 h 1322177"/>
                <a:gd name="connsiteX174" fmla="*/ 431023 w 3407361"/>
                <a:gd name="connsiteY174" fmla="*/ 1279314 h 1322177"/>
                <a:gd name="connsiteX175" fmla="*/ 397686 w 3407361"/>
                <a:gd name="connsiteY175" fmla="*/ 1241214 h 1322177"/>
                <a:gd name="connsiteX176" fmla="*/ 388161 w 3407361"/>
                <a:gd name="connsiteY176" fmla="*/ 1229308 h 1322177"/>
                <a:gd name="connsiteX177" fmla="*/ 378636 w 3407361"/>
                <a:gd name="connsiteY177" fmla="*/ 1231689 h 1322177"/>
                <a:gd name="connsiteX178" fmla="*/ 378636 w 3407361"/>
                <a:gd name="connsiteY178" fmla="*/ 1217402 h 1322177"/>
                <a:gd name="connsiteX179" fmla="*/ 373873 w 3407361"/>
                <a:gd name="connsiteY179" fmla="*/ 1203114 h 1322177"/>
                <a:gd name="connsiteX180" fmla="*/ 357205 w 3407361"/>
                <a:gd name="connsiteY180" fmla="*/ 1207877 h 1322177"/>
                <a:gd name="connsiteX181" fmla="*/ 350061 w 3407361"/>
                <a:gd name="connsiteY181" fmla="*/ 1186446 h 1322177"/>
                <a:gd name="connsiteX182" fmla="*/ 335773 w 3407361"/>
                <a:gd name="connsiteY182" fmla="*/ 1167396 h 1322177"/>
                <a:gd name="connsiteX183" fmla="*/ 350061 w 3407361"/>
                <a:gd name="connsiteY183" fmla="*/ 1155489 h 1322177"/>
                <a:gd name="connsiteX184" fmla="*/ 342917 w 3407361"/>
                <a:gd name="connsiteY184" fmla="*/ 1131677 h 1322177"/>
                <a:gd name="connsiteX185" fmla="*/ 326248 w 3407361"/>
                <a:gd name="connsiteY185" fmla="*/ 1119771 h 1322177"/>
                <a:gd name="connsiteX186" fmla="*/ 333392 w 3407361"/>
                <a:gd name="connsiteY186" fmla="*/ 1103102 h 1322177"/>
                <a:gd name="connsiteX187" fmla="*/ 345298 w 3407361"/>
                <a:gd name="connsiteY187" fmla="*/ 1105483 h 1322177"/>
                <a:gd name="connsiteX188" fmla="*/ 373873 w 3407361"/>
                <a:gd name="connsiteY188" fmla="*/ 1110246 h 1322177"/>
                <a:gd name="connsiteX189" fmla="*/ 371492 w 3407361"/>
                <a:gd name="connsiteY189" fmla="*/ 1086433 h 1322177"/>
                <a:gd name="connsiteX190" fmla="*/ 397686 w 3407361"/>
                <a:gd name="connsiteY190" fmla="*/ 1067383 h 1322177"/>
                <a:gd name="connsiteX191" fmla="*/ 402449 w 3407361"/>
                <a:gd name="connsiteY191" fmla="*/ 1010233 h 1322177"/>
                <a:gd name="connsiteX192" fmla="*/ 364348 w 3407361"/>
                <a:gd name="connsiteY192" fmla="*/ 969752 h 1322177"/>
                <a:gd name="connsiteX193" fmla="*/ 345298 w 3407361"/>
                <a:gd name="connsiteY193" fmla="*/ 934033 h 1322177"/>
                <a:gd name="connsiteX194" fmla="*/ 307198 w 3407361"/>
                <a:gd name="connsiteY194" fmla="*/ 900696 h 1322177"/>
                <a:gd name="connsiteX195" fmla="*/ 302436 w 3407361"/>
                <a:gd name="connsiteY195" fmla="*/ 834021 h 1322177"/>
                <a:gd name="connsiteX196" fmla="*/ 321486 w 3407361"/>
                <a:gd name="connsiteY196" fmla="*/ 805446 h 1322177"/>
                <a:gd name="connsiteX197" fmla="*/ 321486 w 3407361"/>
                <a:gd name="connsiteY197" fmla="*/ 805446 h 1322177"/>
                <a:gd name="connsiteX198" fmla="*/ 304817 w 3407361"/>
                <a:gd name="connsiteY198" fmla="*/ 769727 h 1322177"/>
                <a:gd name="connsiteX199" fmla="*/ 283386 w 3407361"/>
                <a:gd name="connsiteY199" fmla="*/ 755439 h 1322177"/>
                <a:gd name="connsiteX200" fmla="*/ 276242 w 3407361"/>
                <a:gd name="connsiteY200" fmla="*/ 738771 h 1322177"/>
                <a:gd name="connsiteX201" fmla="*/ 259573 w 3407361"/>
                <a:gd name="connsiteY201" fmla="*/ 717339 h 1322177"/>
                <a:gd name="connsiteX202" fmla="*/ 240523 w 3407361"/>
                <a:gd name="connsiteY202" fmla="*/ 693527 h 1322177"/>
                <a:gd name="connsiteX203" fmla="*/ 214330 w 3407361"/>
                <a:gd name="connsiteY203" fmla="*/ 684002 h 1322177"/>
                <a:gd name="connsiteX204" fmla="*/ 138130 w 3407361"/>
                <a:gd name="connsiteY204" fmla="*/ 605421 h 1322177"/>
                <a:gd name="connsiteX205" fmla="*/ 71455 w 3407361"/>
                <a:gd name="connsiteY205" fmla="*/ 493502 h 1322177"/>
                <a:gd name="connsiteX206" fmla="*/ 59548 w 3407361"/>
                <a:gd name="connsiteY206" fmla="*/ 436352 h 1322177"/>
                <a:gd name="connsiteX207" fmla="*/ 28592 w 3407361"/>
                <a:gd name="connsiteY207" fmla="*/ 386346 h 1322177"/>
                <a:gd name="connsiteX208" fmla="*/ 28592 w 3407361"/>
                <a:gd name="connsiteY208" fmla="*/ 355389 h 1322177"/>
                <a:gd name="connsiteX209" fmla="*/ 9542 w 3407361"/>
                <a:gd name="connsiteY209" fmla="*/ 305383 h 1322177"/>
                <a:gd name="connsiteX210" fmla="*/ 11923 w 3407361"/>
                <a:gd name="connsiteY210" fmla="*/ 272046 h 1322177"/>
                <a:gd name="connsiteX211" fmla="*/ 4780 w 3407361"/>
                <a:gd name="connsiteY211" fmla="*/ 229183 h 1322177"/>
                <a:gd name="connsiteX212" fmla="*/ 11922 w 3407361"/>
                <a:gd name="connsiteY212" fmla="*/ 202989 h 1322177"/>
                <a:gd name="connsiteX213" fmla="*/ 19066 w 3407361"/>
                <a:gd name="connsiteY213" fmla="*/ 167271 h 1322177"/>
                <a:gd name="connsiteX214" fmla="*/ 9541 w 3407361"/>
                <a:gd name="connsiteY214" fmla="*/ 112502 h 1322177"/>
                <a:gd name="connsiteX215" fmla="*/ 17 w 3407361"/>
                <a:gd name="connsiteY215" fmla="*/ 81546 h 1322177"/>
                <a:gd name="connsiteX216" fmla="*/ 26210 w 3407361"/>
                <a:gd name="connsiteY216" fmla="*/ 62496 h 1322177"/>
                <a:gd name="connsiteX217" fmla="*/ 35736 w 3407361"/>
                <a:gd name="connsiteY217" fmla="*/ 10108 h 1322177"/>
                <a:gd name="connsiteX218" fmla="*/ 3407361 w 3407361"/>
                <a:gd name="connsiteY218" fmla="*/ 0 h 1322177"/>
                <a:gd name="connsiteX219" fmla="*/ 3395185 w 3407361"/>
                <a:gd name="connsiteY219" fmla="*/ 850419 h 1322177"/>
                <a:gd name="connsiteX0" fmla="*/ 3395185 w 3407361"/>
                <a:gd name="connsiteY0" fmla="*/ 850419 h 1322177"/>
                <a:gd name="connsiteX1" fmla="*/ 3312379 w 3407361"/>
                <a:gd name="connsiteY1" fmla="*/ 890003 h 1322177"/>
                <a:gd name="connsiteX2" fmla="*/ 3139850 w 3407361"/>
                <a:gd name="connsiteY2" fmla="*/ 898630 h 1322177"/>
                <a:gd name="connsiteX3" fmla="*/ 2846552 w 3407361"/>
                <a:gd name="connsiteY3" fmla="*/ 907256 h 1322177"/>
                <a:gd name="connsiteX4" fmla="*/ 2544628 w 3407361"/>
                <a:gd name="connsiteY4" fmla="*/ 907256 h 1322177"/>
                <a:gd name="connsiteX5" fmla="*/ 2346220 w 3407361"/>
                <a:gd name="connsiteY5" fmla="*/ 933135 h 1322177"/>
                <a:gd name="connsiteX6" fmla="*/ 2173692 w 3407361"/>
                <a:gd name="connsiteY6" fmla="*/ 976267 h 1322177"/>
                <a:gd name="connsiteX7" fmla="*/ 2033605 w 3407361"/>
                <a:gd name="connsiteY7" fmla="*/ 974514 h 1322177"/>
                <a:gd name="connsiteX8" fmla="*/ 1995505 w 3407361"/>
                <a:gd name="connsiteY8" fmla="*/ 943558 h 1322177"/>
                <a:gd name="connsiteX9" fmla="*/ 1962167 w 3407361"/>
                <a:gd name="connsiteY9" fmla="*/ 914983 h 1322177"/>
                <a:gd name="connsiteX10" fmla="*/ 1921686 w 3407361"/>
                <a:gd name="connsiteY10" fmla="*/ 893552 h 1322177"/>
                <a:gd name="connsiteX11" fmla="*/ 1905017 w 3407361"/>
                <a:gd name="connsiteY11" fmla="*/ 888789 h 1322177"/>
                <a:gd name="connsiteX12" fmla="*/ 1905017 w 3407361"/>
                <a:gd name="connsiteY12" fmla="*/ 888789 h 1322177"/>
                <a:gd name="connsiteX13" fmla="*/ 1933592 w 3407361"/>
                <a:gd name="connsiteY13" fmla="*/ 881646 h 1322177"/>
                <a:gd name="connsiteX14" fmla="*/ 1952642 w 3407361"/>
                <a:gd name="connsiteY14" fmla="*/ 874502 h 1322177"/>
                <a:gd name="connsiteX15" fmla="*/ 1933592 w 3407361"/>
                <a:gd name="connsiteY15" fmla="*/ 864977 h 1322177"/>
                <a:gd name="connsiteX16" fmla="*/ 1900255 w 3407361"/>
                <a:gd name="connsiteY16" fmla="*/ 855452 h 1322177"/>
                <a:gd name="connsiteX17" fmla="*/ 1871680 w 3407361"/>
                <a:gd name="connsiteY17" fmla="*/ 841164 h 1322177"/>
                <a:gd name="connsiteX18" fmla="*/ 1840723 w 3407361"/>
                <a:gd name="connsiteY18" fmla="*/ 824496 h 1322177"/>
                <a:gd name="connsiteX19" fmla="*/ 1819292 w 3407361"/>
                <a:gd name="connsiteY19" fmla="*/ 810208 h 1322177"/>
                <a:gd name="connsiteX20" fmla="*/ 1814530 w 3407361"/>
                <a:gd name="connsiteY20" fmla="*/ 791158 h 1322177"/>
                <a:gd name="connsiteX21" fmla="*/ 1843105 w 3407361"/>
                <a:gd name="connsiteY21" fmla="*/ 800683 h 1322177"/>
                <a:gd name="connsiteX22" fmla="*/ 1843105 w 3407361"/>
                <a:gd name="connsiteY22" fmla="*/ 800683 h 1322177"/>
                <a:gd name="connsiteX23" fmla="*/ 1871680 w 3407361"/>
                <a:gd name="connsiteY23" fmla="*/ 803064 h 1322177"/>
                <a:gd name="connsiteX24" fmla="*/ 1916923 w 3407361"/>
                <a:gd name="connsiteY24" fmla="*/ 812589 h 1322177"/>
                <a:gd name="connsiteX25" fmla="*/ 1916923 w 3407361"/>
                <a:gd name="connsiteY25" fmla="*/ 812589 h 1322177"/>
                <a:gd name="connsiteX26" fmla="*/ 1897873 w 3407361"/>
                <a:gd name="connsiteY26" fmla="*/ 781633 h 1322177"/>
                <a:gd name="connsiteX27" fmla="*/ 1862155 w 3407361"/>
                <a:gd name="connsiteY27" fmla="*/ 788777 h 1322177"/>
                <a:gd name="connsiteX28" fmla="*/ 1838342 w 3407361"/>
                <a:gd name="connsiteY28" fmla="*/ 781633 h 1322177"/>
                <a:gd name="connsiteX29" fmla="*/ 1812148 w 3407361"/>
                <a:gd name="connsiteY29" fmla="*/ 779252 h 1322177"/>
                <a:gd name="connsiteX30" fmla="*/ 1785955 w 3407361"/>
                <a:gd name="connsiteY30" fmla="*/ 788777 h 1322177"/>
                <a:gd name="connsiteX31" fmla="*/ 1757380 w 3407361"/>
                <a:gd name="connsiteY31" fmla="*/ 795921 h 1322177"/>
                <a:gd name="connsiteX32" fmla="*/ 1728805 w 3407361"/>
                <a:gd name="connsiteY32" fmla="*/ 795921 h 1322177"/>
                <a:gd name="connsiteX33" fmla="*/ 1702611 w 3407361"/>
                <a:gd name="connsiteY33" fmla="*/ 781633 h 1322177"/>
                <a:gd name="connsiteX34" fmla="*/ 1678798 w 3407361"/>
                <a:gd name="connsiteY34" fmla="*/ 793539 h 1322177"/>
                <a:gd name="connsiteX35" fmla="*/ 1664511 w 3407361"/>
                <a:gd name="connsiteY35" fmla="*/ 788777 h 1322177"/>
                <a:gd name="connsiteX36" fmla="*/ 1628792 w 3407361"/>
                <a:gd name="connsiteY36" fmla="*/ 795921 h 1322177"/>
                <a:gd name="connsiteX37" fmla="*/ 1593073 w 3407361"/>
                <a:gd name="connsiteY37" fmla="*/ 795921 h 1322177"/>
                <a:gd name="connsiteX38" fmla="*/ 1569261 w 3407361"/>
                <a:gd name="connsiteY38" fmla="*/ 791158 h 1322177"/>
                <a:gd name="connsiteX39" fmla="*/ 1547830 w 3407361"/>
                <a:gd name="connsiteY39" fmla="*/ 776871 h 1322177"/>
                <a:gd name="connsiteX40" fmla="*/ 1547830 w 3407361"/>
                <a:gd name="connsiteY40" fmla="*/ 762583 h 1322177"/>
                <a:gd name="connsiteX41" fmla="*/ 1524017 w 3407361"/>
                <a:gd name="connsiteY41" fmla="*/ 798302 h 1322177"/>
                <a:gd name="connsiteX42" fmla="*/ 1528780 w 3407361"/>
                <a:gd name="connsiteY42" fmla="*/ 819733 h 1322177"/>
                <a:gd name="connsiteX43" fmla="*/ 1533542 w 3407361"/>
                <a:gd name="connsiteY43" fmla="*/ 836402 h 1322177"/>
                <a:gd name="connsiteX44" fmla="*/ 1578786 w 3407361"/>
                <a:gd name="connsiteY44" fmla="*/ 822114 h 1322177"/>
                <a:gd name="connsiteX45" fmla="*/ 1614505 w 3407361"/>
                <a:gd name="connsiteY45" fmla="*/ 819733 h 1322177"/>
                <a:gd name="connsiteX46" fmla="*/ 1654986 w 3407361"/>
                <a:gd name="connsiteY46" fmla="*/ 812589 h 1322177"/>
                <a:gd name="connsiteX47" fmla="*/ 1676417 w 3407361"/>
                <a:gd name="connsiteY47" fmla="*/ 812589 h 1322177"/>
                <a:gd name="connsiteX48" fmla="*/ 1702611 w 3407361"/>
                <a:gd name="connsiteY48" fmla="*/ 810208 h 1322177"/>
                <a:gd name="connsiteX49" fmla="*/ 1728805 w 3407361"/>
                <a:gd name="connsiteY49" fmla="*/ 826877 h 1322177"/>
                <a:gd name="connsiteX50" fmla="*/ 1750236 w 3407361"/>
                <a:gd name="connsiteY50" fmla="*/ 826877 h 1322177"/>
                <a:gd name="connsiteX51" fmla="*/ 1781192 w 3407361"/>
                <a:gd name="connsiteY51" fmla="*/ 836402 h 1322177"/>
                <a:gd name="connsiteX52" fmla="*/ 1795480 w 3407361"/>
                <a:gd name="connsiteY52" fmla="*/ 845927 h 1322177"/>
                <a:gd name="connsiteX53" fmla="*/ 1795480 w 3407361"/>
                <a:gd name="connsiteY53" fmla="*/ 864977 h 1322177"/>
                <a:gd name="connsiteX54" fmla="*/ 1724042 w 3407361"/>
                <a:gd name="connsiteY54" fmla="*/ 862596 h 1322177"/>
                <a:gd name="connsiteX55" fmla="*/ 1635936 w 3407361"/>
                <a:gd name="connsiteY55" fmla="*/ 872121 h 1322177"/>
                <a:gd name="connsiteX56" fmla="*/ 1550211 w 3407361"/>
                <a:gd name="connsiteY56" fmla="*/ 879264 h 1322177"/>
                <a:gd name="connsiteX57" fmla="*/ 1440673 w 3407361"/>
                <a:gd name="connsiteY57" fmla="*/ 903077 h 1322177"/>
                <a:gd name="connsiteX58" fmla="*/ 1340661 w 3407361"/>
                <a:gd name="connsiteY58" fmla="*/ 931652 h 1322177"/>
                <a:gd name="connsiteX59" fmla="*/ 1252555 w 3407361"/>
                <a:gd name="connsiteY59" fmla="*/ 974514 h 1322177"/>
                <a:gd name="connsiteX60" fmla="*/ 1193023 w 3407361"/>
                <a:gd name="connsiteY60" fmla="*/ 1007852 h 1322177"/>
                <a:gd name="connsiteX61" fmla="*/ 1157305 w 3407361"/>
                <a:gd name="connsiteY61" fmla="*/ 1029283 h 1322177"/>
                <a:gd name="connsiteX62" fmla="*/ 1069196 w 3407361"/>
                <a:gd name="connsiteY62" fmla="*/ 1057859 h 1322177"/>
                <a:gd name="connsiteX63" fmla="*/ 1043004 w 3407361"/>
                <a:gd name="connsiteY63" fmla="*/ 1065002 h 1322177"/>
                <a:gd name="connsiteX64" fmla="*/ 1035861 w 3407361"/>
                <a:gd name="connsiteY64" fmla="*/ 1045952 h 1322177"/>
                <a:gd name="connsiteX65" fmla="*/ 1031099 w 3407361"/>
                <a:gd name="connsiteY65" fmla="*/ 1029283 h 1322177"/>
                <a:gd name="connsiteX66" fmla="*/ 1007286 w 3407361"/>
                <a:gd name="connsiteY66" fmla="*/ 1010233 h 1322177"/>
                <a:gd name="connsiteX67" fmla="*/ 1040624 w 3407361"/>
                <a:gd name="connsiteY67" fmla="*/ 1024520 h 1322177"/>
                <a:gd name="connsiteX68" fmla="*/ 1038242 w 3407361"/>
                <a:gd name="connsiteY68" fmla="*/ 988802 h 1322177"/>
                <a:gd name="connsiteX69" fmla="*/ 1059673 w 3407361"/>
                <a:gd name="connsiteY69" fmla="*/ 995946 h 1322177"/>
                <a:gd name="connsiteX70" fmla="*/ 1069198 w 3407361"/>
                <a:gd name="connsiteY70" fmla="*/ 1024521 h 1322177"/>
                <a:gd name="connsiteX71" fmla="*/ 1085867 w 3407361"/>
                <a:gd name="connsiteY71" fmla="*/ 1022139 h 1322177"/>
                <a:gd name="connsiteX72" fmla="*/ 1083486 w 3407361"/>
                <a:gd name="connsiteY72" fmla="*/ 1003089 h 1322177"/>
                <a:gd name="connsiteX73" fmla="*/ 1083486 w 3407361"/>
                <a:gd name="connsiteY73" fmla="*/ 1003089 h 1322177"/>
                <a:gd name="connsiteX74" fmla="*/ 1093011 w 3407361"/>
                <a:gd name="connsiteY74" fmla="*/ 974514 h 1322177"/>
                <a:gd name="connsiteX75" fmla="*/ 1112061 w 3407361"/>
                <a:gd name="connsiteY75" fmla="*/ 964989 h 1322177"/>
                <a:gd name="connsiteX76" fmla="*/ 1090630 w 3407361"/>
                <a:gd name="connsiteY76" fmla="*/ 967371 h 1322177"/>
                <a:gd name="connsiteX77" fmla="*/ 1047767 w 3407361"/>
                <a:gd name="connsiteY77" fmla="*/ 976896 h 1322177"/>
                <a:gd name="connsiteX78" fmla="*/ 1026336 w 3407361"/>
                <a:gd name="connsiteY78" fmla="*/ 969752 h 1322177"/>
                <a:gd name="connsiteX79" fmla="*/ 997761 w 3407361"/>
                <a:gd name="connsiteY79" fmla="*/ 969752 h 1322177"/>
                <a:gd name="connsiteX80" fmla="*/ 988236 w 3407361"/>
                <a:gd name="connsiteY80" fmla="*/ 960227 h 1322177"/>
                <a:gd name="connsiteX81" fmla="*/ 1012048 w 3407361"/>
                <a:gd name="connsiteY81" fmla="*/ 948321 h 1322177"/>
                <a:gd name="connsiteX82" fmla="*/ 1062055 w 3407361"/>
                <a:gd name="connsiteY82" fmla="*/ 936414 h 1322177"/>
                <a:gd name="connsiteX83" fmla="*/ 1093011 w 3407361"/>
                <a:gd name="connsiteY83" fmla="*/ 929271 h 1322177"/>
                <a:gd name="connsiteX84" fmla="*/ 1116823 w 3407361"/>
                <a:gd name="connsiteY84" fmla="*/ 912602 h 1322177"/>
                <a:gd name="connsiteX85" fmla="*/ 1195405 w 3407361"/>
                <a:gd name="connsiteY85" fmla="*/ 895933 h 1322177"/>
                <a:gd name="connsiteX86" fmla="*/ 1214455 w 3407361"/>
                <a:gd name="connsiteY86" fmla="*/ 884027 h 1322177"/>
                <a:gd name="connsiteX87" fmla="*/ 1183498 w 3407361"/>
                <a:gd name="connsiteY87" fmla="*/ 879264 h 1322177"/>
                <a:gd name="connsiteX88" fmla="*/ 1114442 w 3407361"/>
                <a:gd name="connsiteY88" fmla="*/ 895933 h 1322177"/>
                <a:gd name="connsiteX89" fmla="*/ 1071580 w 3407361"/>
                <a:gd name="connsiteY89" fmla="*/ 907839 h 1322177"/>
                <a:gd name="connsiteX90" fmla="*/ 1047767 w 3407361"/>
                <a:gd name="connsiteY90" fmla="*/ 924508 h 1322177"/>
                <a:gd name="connsiteX91" fmla="*/ 1004905 w 3407361"/>
                <a:gd name="connsiteY91" fmla="*/ 931652 h 1322177"/>
                <a:gd name="connsiteX92" fmla="*/ 983473 w 3407361"/>
                <a:gd name="connsiteY92" fmla="*/ 926889 h 1322177"/>
                <a:gd name="connsiteX93" fmla="*/ 959661 w 3407361"/>
                <a:gd name="connsiteY93" fmla="*/ 931652 h 1322177"/>
                <a:gd name="connsiteX94" fmla="*/ 940611 w 3407361"/>
                <a:gd name="connsiteY94" fmla="*/ 917364 h 1322177"/>
                <a:gd name="connsiteX95" fmla="*/ 919180 w 3407361"/>
                <a:gd name="connsiteY95" fmla="*/ 910221 h 1322177"/>
                <a:gd name="connsiteX96" fmla="*/ 888223 w 3407361"/>
                <a:gd name="connsiteY96" fmla="*/ 910221 h 1322177"/>
                <a:gd name="connsiteX97" fmla="*/ 869173 w 3407361"/>
                <a:gd name="connsiteY97" fmla="*/ 917364 h 1322177"/>
                <a:gd name="connsiteX98" fmla="*/ 869173 w 3407361"/>
                <a:gd name="connsiteY98" fmla="*/ 898314 h 1322177"/>
                <a:gd name="connsiteX99" fmla="*/ 862030 w 3407361"/>
                <a:gd name="connsiteY99" fmla="*/ 872121 h 1322177"/>
                <a:gd name="connsiteX100" fmla="*/ 854886 w 3407361"/>
                <a:gd name="connsiteY100" fmla="*/ 841164 h 1322177"/>
                <a:gd name="connsiteX101" fmla="*/ 859648 w 3407361"/>
                <a:gd name="connsiteY101" fmla="*/ 812589 h 1322177"/>
                <a:gd name="connsiteX102" fmla="*/ 873936 w 3407361"/>
                <a:gd name="connsiteY102" fmla="*/ 791158 h 1322177"/>
                <a:gd name="connsiteX103" fmla="*/ 842980 w 3407361"/>
                <a:gd name="connsiteY103" fmla="*/ 817352 h 1322177"/>
                <a:gd name="connsiteX104" fmla="*/ 816786 w 3407361"/>
                <a:gd name="connsiteY104" fmla="*/ 817352 h 1322177"/>
                <a:gd name="connsiteX105" fmla="*/ 783448 w 3407361"/>
                <a:gd name="connsiteY105" fmla="*/ 819733 h 1322177"/>
                <a:gd name="connsiteX106" fmla="*/ 754873 w 3407361"/>
                <a:gd name="connsiteY106" fmla="*/ 812589 h 1322177"/>
                <a:gd name="connsiteX107" fmla="*/ 731061 w 3407361"/>
                <a:gd name="connsiteY107" fmla="*/ 791158 h 1322177"/>
                <a:gd name="connsiteX108" fmla="*/ 707248 w 3407361"/>
                <a:gd name="connsiteY108" fmla="*/ 784014 h 1322177"/>
                <a:gd name="connsiteX109" fmla="*/ 662005 w 3407361"/>
                <a:gd name="connsiteY109" fmla="*/ 791158 h 1322177"/>
                <a:gd name="connsiteX110" fmla="*/ 619142 w 3407361"/>
                <a:gd name="connsiteY110" fmla="*/ 798302 h 1322177"/>
                <a:gd name="connsiteX111" fmla="*/ 573898 w 3407361"/>
                <a:gd name="connsiteY111" fmla="*/ 805446 h 1322177"/>
                <a:gd name="connsiteX112" fmla="*/ 554848 w 3407361"/>
                <a:gd name="connsiteY112" fmla="*/ 793539 h 1322177"/>
                <a:gd name="connsiteX113" fmla="*/ 550086 w 3407361"/>
                <a:gd name="connsiteY113" fmla="*/ 776871 h 1322177"/>
                <a:gd name="connsiteX114" fmla="*/ 540561 w 3407361"/>
                <a:gd name="connsiteY114" fmla="*/ 753058 h 1322177"/>
                <a:gd name="connsiteX115" fmla="*/ 540561 w 3407361"/>
                <a:gd name="connsiteY115" fmla="*/ 753058 h 1322177"/>
                <a:gd name="connsiteX116" fmla="*/ 545323 w 3407361"/>
                <a:gd name="connsiteY116" fmla="*/ 805446 h 1322177"/>
                <a:gd name="connsiteX117" fmla="*/ 559611 w 3407361"/>
                <a:gd name="connsiteY117" fmla="*/ 822114 h 1322177"/>
                <a:gd name="connsiteX118" fmla="*/ 609617 w 3407361"/>
                <a:gd name="connsiteY118" fmla="*/ 826877 h 1322177"/>
                <a:gd name="connsiteX119" fmla="*/ 659623 w 3407361"/>
                <a:gd name="connsiteY119" fmla="*/ 814971 h 1322177"/>
                <a:gd name="connsiteX120" fmla="*/ 692961 w 3407361"/>
                <a:gd name="connsiteY120" fmla="*/ 810208 h 1322177"/>
                <a:gd name="connsiteX121" fmla="*/ 723917 w 3407361"/>
                <a:gd name="connsiteY121" fmla="*/ 817352 h 1322177"/>
                <a:gd name="connsiteX122" fmla="*/ 740586 w 3407361"/>
                <a:gd name="connsiteY122" fmla="*/ 843546 h 1322177"/>
                <a:gd name="connsiteX123" fmla="*/ 766780 w 3407361"/>
                <a:gd name="connsiteY123" fmla="*/ 843546 h 1322177"/>
                <a:gd name="connsiteX124" fmla="*/ 802498 w 3407361"/>
                <a:gd name="connsiteY124" fmla="*/ 838783 h 1322177"/>
                <a:gd name="connsiteX125" fmla="*/ 831073 w 3407361"/>
                <a:gd name="connsiteY125" fmla="*/ 848308 h 1322177"/>
                <a:gd name="connsiteX126" fmla="*/ 838217 w 3407361"/>
                <a:gd name="connsiteY126" fmla="*/ 893552 h 1322177"/>
                <a:gd name="connsiteX127" fmla="*/ 850123 w 3407361"/>
                <a:gd name="connsiteY127" fmla="*/ 931652 h 1322177"/>
                <a:gd name="connsiteX128" fmla="*/ 850123 w 3407361"/>
                <a:gd name="connsiteY128" fmla="*/ 948321 h 1322177"/>
                <a:gd name="connsiteX129" fmla="*/ 840598 w 3407361"/>
                <a:gd name="connsiteY129" fmla="*/ 964989 h 1322177"/>
                <a:gd name="connsiteX130" fmla="*/ 823930 w 3407361"/>
                <a:gd name="connsiteY130" fmla="*/ 974514 h 1322177"/>
                <a:gd name="connsiteX131" fmla="*/ 802498 w 3407361"/>
                <a:gd name="connsiteY131" fmla="*/ 979277 h 1322177"/>
                <a:gd name="connsiteX132" fmla="*/ 781067 w 3407361"/>
                <a:gd name="connsiteY132" fmla="*/ 979277 h 1322177"/>
                <a:gd name="connsiteX133" fmla="*/ 769161 w 3407361"/>
                <a:gd name="connsiteY133" fmla="*/ 988802 h 1322177"/>
                <a:gd name="connsiteX134" fmla="*/ 769161 w 3407361"/>
                <a:gd name="connsiteY134" fmla="*/ 988802 h 1322177"/>
                <a:gd name="connsiteX135" fmla="*/ 800117 w 3407361"/>
                <a:gd name="connsiteY135" fmla="*/ 991183 h 1322177"/>
                <a:gd name="connsiteX136" fmla="*/ 816786 w 3407361"/>
                <a:gd name="connsiteY136" fmla="*/ 1003089 h 1322177"/>
                <a:gd name="connsiteX137" fmla="*/ 838217 w 3407361"/>
                <a:gd name="connsiteY137" fmla="*/ 993564 h 1322177"/>
                <a:gd name="connsiteX138" fmla="*/ 838217 w 3407361"/>
                <a:gd name="connsiteY138" fmla="*/ 993564 h 1322177"/>
                <a:gd name="connsiteX139" fmla="*/ 864411 w 3407361"/>
                <a:gd name="connsiteY139" fmla="*/ 995946 h 1322177"/>
                <a:gd name="connsiteX140" fmla="*/ 881080 w 3407361"/>
                <a:gd name="connsiteY140" fmla="*/ 984039 h 1322177"/>
                <a:gd name="connsiteX141" fmla="*/ 909655 w 3407361"/>
                <a:gd name="connsiteY141" fmla="*/ 1022139 h 1322177"/>
                <a:gd name="connsiteX142" fmla="*/ 909655 w 3407361"/>
                <a:gd name="connsiteY142" fmla="*/ 1062621 h 1322177"/>
                <a:gd name="connsiteX143" fmla="*/ 902511 w 3407361"/>
                <a:gd name="connsiteY143" fmla="*/ 1084052 h 1322177"/>
                <a:gd name="connsiteX144" fmla="*/ 881080 w 3407361"/>
                <a:gd name="connsiteY144" fmla="*/ 1105483 h 1322177"/>
                <a:gd name="connsiteX145" fmla="*/ 842980 w 3407361"/>
                <a:gd name="connsiteY145" fmla="*/ 1119771 h 1322177"/>
                <a:gd name="connsiteX146" fmla="*/ 828692 w 3407361"/>
                <a:gd name="connsiteY146" fmla="*/ 1136439 h 1322177"/>
                <a:gd name="connsiteX147" fmla="*/ 812023 w 3407361"/>
                <a:gd name="connsiteY147" fmla="*/ 1157871 h 1322177"/>
                <a:gd name="connsiteX148" fmla="*/ 783448 w 3407361"/>
                <a:gd name="connsiteY148" fmla="*/ 1165014 h 1322177"/>
                <a:gd name="connsiteX149" fmla="*/ 766780 w 3407361"/>
                <a:gd name="connsiteY149" fmla="*/ 1172158 h 1322177"/>
                <a:gd name="connsiteX150" fmla="*/ 752492 w 3407361"/>
                <a:gd name="connsiteY150" fmla="*/ 1174539 h 1322177"/>
                <a:gd name="connsiteX151" fmla="*/ 745348 w 3407361"/>
                <a:gd name="connsiteY151" fmla="*/ 1160252 h 1322177"/>
                <a:gd name="connsiteX152" fmla="*/ 745348 w 3407361"/>
                <a:gd name="connsiteY152" fmla="*/ 1160252 h 1322177"/>
                <a:gd name="connsiteX153" fmla="*/ 735823 w 3407361"/>
                <a:gd name="connsiteY153" fmla="*/ 1186446 h 1322177"/>
                <a:gd name="connsiteX154" fmla="*/ 716773 w 3407361"/>
                <a:gd name="connsiteY154" fmla="*/ 1200733 h 1322177"/>
                <a:gd name="connsiteX155" fmla="*/ 700105 w 3407361"/>
                <a:gd name="connsiteY155" fmla="*/ 1207877 h 1322177"/>
                <a:gd name="connsiteX156" fmla="*/ 700105 w 3407361"/>
                <a:gd name="connsiteY156" fmla="*/ 1186446 h 1322177"/>
                <a:gd name="connsiteX157" fmla="*/ 688198 w 3407361"/>
                <a:gd name="connsiteY157" fmla="*/ 1165014 h 1322177"/>
                <a:gd name="connsiteX158" fmla="*/ 690580 w 3407361"/>
                <a:gd name="connsiteY158" fmla="*/ 1210258 h 1322177"/>
                <a:gd name="connsiteX159" fmla="*/ 678673 w 3407361"/>
                <a:gd name="connsiteY159" fmla="*/ 1226927 h 1322177"/>
                <a:gd name="connsiteX160" fmla="*/ 669148 w 3407361"/>
                <a:gd name="connsiteY160" fmla="*/ 1217402 h 1322177"/>
                <a:gd name="connsiteX161" fmla="*/ 647717 w 3407361"/>
                <a:gd name="connsiteY161" fmla="*/ 1210258 h 1322177"/>
                <a:gd name="connsiteX162" fmla="*/ 631048 w 3407361"/>
                <a:gd name="connsiteY162" fmla="*/ 1205496 h 1322177"/>
                <a:gd name="connsiteX163" fmla="*/ 614380 w 3407361"/>
                <a:gd name="connsiteY163" fmla="*/ 1234071 h 1322177"/>
                <a:gd name="connsiteX164" fmla="*/ 588186 w 3407361"/>
                <a:gd name="connsiteY164" fmla="*/ 1248358 h 1322177"/>
                <a:gd name="connsiteX165" fmla="*/ 566755 w 3407361"/>
                <a:gd name="connsiteY165" fmla="*/ 1274552 h 1322177"/>
                <a:gd name="connsiteX166" fmla="*/ 557230 w 3407361"/>
                <a:gd name="connsiteY166" fmla="*/ 1288840 h 1322177"/>
                <a:gd name="connsiteX167" fmla="*/ 545324 w 3407361"/>
                <a:gd name="connsiteY167" fmla="*/ 1307889 h 1322177"/>
                <a:gd name="connsiteX168" fmla="*/ 514367 w 3407361"/>
                <a:gd name="connsiteY168" fmla="*/ 1322177 h 1322177"/>
                <a:gd name="connsiteX169" fmla="*/ 488173 w 3407361"/>
                <a:gd name="connsiteY169" fmla="*/ 1310271 h 1322177"/>
                <a:gd name="connsiteX170" fmla="*/ 471505 w 3407361"/>
                <a:gd name="connsiteY170" fmla="*/ 1300746 h 1322177"/>
                <a:gd name="connsiteX171" fmla="*/ 452455 w 3407361"/>
                <a:gd name="connsiteY171" fmla="*/ 1295983 h 1322177"/>
                <a:gd name="connsiteX172" fmla="*/ 431023 w 3407361"/>
                <a:gd name="connsiteY172" fmla="*/ 1279314 h 1322177"/>
                <a:gd name="connsiteX173" fmla="*/ 431023 w 3407361"/>
                <a:gd name="connsiteY173" fmla="*/ 1279314 h 1322177"/>
                <a:gd name="connsiteX174" fmla="*/ 431023 w 3407361"/>
                <a:gd name="connsiteY174" fmla="*/ 1279314 h 1322177"/>
                <a:gd name="connsiteX175" fmla="*/ 397686 w 3407361"/>
                <a:gd name="connsiteY175" fmla="*/ 1241214 h 1322177"/>
                <a:gd name="connsiteX176" fmla="*/ 388161 w 3407361"/>
                <a:gd name="connsiteY176" fmla="*/ 1229308 h 1322177"/>
                <a:gd name="connsiteX177" fmla="*/ 378636 w 3407361"/>
                <a:gd name="connsiteY177" fmla="*/ 1231689 h 1322177"/>
                <a:gd name="connsiteX178" fmla="*/ 378636 w 3407361"/>
                <a:gd name="connsiteY178" fmla="*/ 1217402 h 1322177"/>
                <a:gd name="connsiteX179" fmla="*/ 373873 w 3407361"/>
                <a:gd name="connsiteY179" fmla="*/ 1203114 h 1322177"/>
                <a:gd name="connsiteX180" fmla="*/ 357205 w 3407361"/>
                <a:gd name="connsiteY180" fmla="*/ 1207877 h 1322177"/>
                <a:gd name="connsiteX181" fmla="*/ 350061 w 3407361"/>
                <a:gd name="connsiteY181" fmla="*/ 1186446 h 1322177"/>
                <a:gd name="connsiteX182" fmla="*/ 335773 w 3407361"/>
                <a:gd name="connsiteY182" fmla="*/ 1167396 h 1322177"/>
                <a:gd name="connsiteX183" fmla="*/ 350061 w 3407361"/>
                <a:gd name="connsiteY183" fmla="*/ 1155489 h 1322177"/>
                <a:gd name="connsiteX184" fmla="*/ 342917 w 3407361"/>
                <a:gd name="connsiteY184" fmla="*/ 1131677 h 1322177"/>
                <a:gd name="connsiteX185" fmla="*/ 326248 w 3407361"/>
                <a:gd name="connsiteY185" fmla="*/ 1119771 h 1322177"/>
                <a:gd name="connsiteX186" fmla="*/ 333392 w 3407361"/>
                <a:gd name="connsiteY186" fmla="*/ 1103102 h 1322177"/>
                <a:gd name="connsiteX187" fmla="*/ 345298 w 3407361"/>
                <a:gd name="connsiteY187" fmla="*/ 1105483 h 1322177"/>
                <a:gd name="connsiteX188" fmla="*/ 373873 w 3407361"/>
                <a:gd name="connsiteY188" fmla="*/ 1110246 h 1322177"/>
                <a:gd name="connsiteX189" fmla="*/ 371492 w 3407361"/>
                <a:gd name="connsiteY189" fmla="*/ 1086433 h 1322177"/>
                <a:gd name="connsiteX190" fmla="*/ 397686 w 3407361"/>
                <a:gd name="connsiteY190" fmla="*/ 1067383 h 1322177"/>
                <a:gd name="connsiteX191" fmla="*/ 402449 w 3407361"/>
                <a:gd name="connsiteY191" fmla="*/ 1010233 h 1322177"/>
                <a:gd name="connsiteX192" fmla="*/ 364348 w 3407361"/>
                <a:gd name="connsiteY192" fmla="*/ 969752 h 1322177"/>
                <a:gd name="connsiteX193" fmla="*/ 345298 w 3407361"/>
                <a:gd name="connsiteY193" fmla="*/ 934033 h 1322177"/>
                <a:gd name="connsiteX194" fmla="*/ 307198 w 3407361"/>
                <a:gd name="connsiteY194" fmla="*/ 900696 h 1322177"/>
                <a:gd name="connsiteX195" fmla="*/ 302436 w 3407361"/>
                <a:gd name="connsiteY195" fmla="*/ 834021 h 1322177"/>
                <a:gd name="connsiteX196" fmla="*/ 321486 w 3407361"/>
                <a:gd name="connsiteY196" fmla="*/ 805446 h 1322177"/>
                <a:gd name="connsiteX197" fmla="*/ 321486 w 3407361"/>
                <a:gd name="connsiteY197" fmla="*/ 805446 h 1322177"/>
                <a:gd name="connsiteX198" fmla="*/ 304817 w 3407361"/>
                <a:gd name="connsiteY198" fmla="*/ 769727 h 1322177"/>
                <a:gd name="connsiteX199" fmla="*/ 283386 w 3407361"/>
                <a:gd name="connsiteY199" fmla="*/ 755439 h 1322177"/>
                <a:gd name="connsiteX200" fmla="*/ 276242 w 3407361"/>
                <a:gd name="connsiteY200" fmla="*/ 738771 h 1322177"/>
                <a:gd name="connsiteX201" fmla="*/ 259573 w 3407361"/>
                <a:gd name="connsiteY201" fmla="*/ 717339 h 1322177"/>
                <a:gd name="connsiteX202" fmla="*/ 240523 w 3407361"/>
                <a:gd name="connsiteY202" fmla="*/ 693527 h 1322177"/>
                <a:gd name="connsiteX203" fmla="*/ 214330 w 3407361"/>
                <a:gd name="connsiteY203" fmla="*/ 684002 h 1322177"/>
                <a:gd name="connsiteX204" fmla="*/ 138130 w 3407361"/>
                <a:gd name="connsiteY204" fmla="*/ 605421 h 1322177"/>
                <a:gd name="connsiteX205" fmla="*/ 71455 w 3407361"/>
                <a:gd name="connsiteY205" fmla="*/ 493502 h 1322177"/>
                <a:gd name="connsiteX206" fmla="*/ 59548 w 3407361"/>
                <a:gd name="connsiteY206" fmla="*/ 436352 h 1322177"/>
                <a:gd name="connsiteX207" fmla="*/ 28592 w 3407361"/>
                <a:gd name="connsiteY207" fmla="*/ 386346 h 1322177"/>
                <a:gd name="connsiteX208" fmla="*/ 28592 w 3407361"/>
                <a:gd name="connsiteY208" fmla="*/ 355389 h 1322177"/>
                <a:gd name="connsiteX209" fmla="*/ 9542 w 3407361"/>
                <a:gd name="connsiteY209" fmla="*/ 305383 h 1322177"/>
                <a:gd name="connsiteX210" fmla="*/ 11923 w 3407361"/>
                <a:gd name="connsiteY210" fmla="*/ 272046 h 1322177"/>
                <a:gd name="connsiteX211" fmla="*/ 4780 w 3407361"/>
                <a:gd name="connsiteY211" fmla="*/ 229183 h 1322177"/>
                <a:gd name="connsiteX212" fmla="*/ 11922 w 3407361"/>
                <a:gd name="connsiteY212" fmla="*/ 202989 h 1322177"/>
                <a:gd name="connsiteX213" fmla="*/ 19066 w 3407361"/>
                <a:gd name="connsiteY213" fmla="*/ 167271 h 1322177"/>
                <a:gd name="connsiteX214" fmla="*/ 9541 w 3407361"/>
                <a:gd name="connsiteY214" fmla="*/ 112502 h 1322177"/>
                <a:gd name="connsiteX215" fmla="*/ 17 w 3407361"/>
                <a:gd name="connsiteY215" fmla="*/ 81546 h 1322177"/>
                <a:gd name="connsiteX216" fmla="*/ 26210 w 3407361"/>
                <a:gd name="connsiteY216" fmla="*/ 62496 h 1322177"/>
                <a:gd name="connsiteX217" fmla="*/ 35736 w 3407361"/>
                <a:gd name="connsiteY217" fmla="*/ 10108 h 1322177"/>
                <a:gd name="connsiteX218" fmla="*/ 3407361 w 3407361"/>
                <a:gd name="connsiteY218" fmla="*/ 0 h 1322177"/>
                <a:gd name="connsiteX219" fmla="*/ 3395185 w 3407361"/>
                <a:gd name="connsiteY219" fmla="*/ 850419 h 1322177"/>
                <a:gd name="connsiteX0" fmla="*/ 3395185 w 3407361"/>
                <a:gd name="connsiteY0" fmla="*/ 850419 h 1322177"/>
                <a:gd name="connsiteX1" fmla="*/ 3312379 w 3407361"/>
                <a:gd name="connsiteY1" fmla="*/ 890003 h 1322177"/>
                <a:gd name="connsiteX2" fmla="*/ 3139850 w 3407361"/>
                <a:gd name="connsiteY2" fmla="*/ 898630 h 1322177"/>
                <a:gd name="connsiteX3" fmla="*/ 2846552 w 3407361"/>
                <a:gd name="connsiteY3" fmla="*/ 907256 h 1322177"/>
                <a:gd name="connsiteX4" fmla="*/ 2544628 w 3407361"/>
                <a:gd name="connsiteY4" fmla="*/ 907256 h 1322177"/>
                <a:gd name="connsiteX5" fmla="*/ 2346220 w 3407361"/>
                <a:gd name="connsiteY5" fmla="*/ 933135 h 1322177"/>
                <a:gd name="connsiteX6" fmla="*/ 2173692 w 3407361"/>
                <a:gd name="connsiteY6" fmla="*/ 976267 h 1322177"/>
                <a:gd name="connsiteX7" fmla="*/ 2033605 w 3407361"/>
                <a:gd name="connsiteY7" fmla="*/ 974514 h 1322177"/>
                <a:gd name="connsiteX8" fmla="*/ 1995505 w 3407361"/>
                <a:gd name="connsiteY8" fmla="*/ 943558 h 1322177"/>
                <a:gd name="connsiteX9" fmla="*/ 1962167 w 3407361"/>
                <a:gd name="connsiteY9" fmla="*/ 914983 h 1322177"/>
                <a:gd name="connsiteX10" fmla="*/ 1921686 w 3407361"/>
                <a:gd name="connsiteY10" fmla="*/ 893552 h 1322177"/>
                <a:gd name="connsiteX11" fmla="*/ 1905017 w 3407361"/>
                <a:gd name="connsiteY11" fmla="*/ 888789 h 1322177"/>
                <a:gd name="connsiteX12" fmla="*/ 1905017 w 3407361"/>
                <a:gd name="connsiteY12" fmla="*/ 888789 h 1322177"/>
                <a:gd name="connsiteX13" fmla="*/ 1933592 w 3407361"/>
                <a:gd name="connsiteY13" fmla="*/ 881646 h 1322177"/>
                <a:gd name="connsiteX14" fmla="*/ 1952642 w 3407361"/>
                <a:gd name="connsiteY14" fmla="*/ 874502 h 1322177"/>
                <a:gd name="connsiteX15" fmla="*/ 1933592 w 3407361"/>
                <a:gd name="connsiteY15" fmla="*/ 864977 h 1322177"/>
                <a:gd name="connsiteX16" fmla="*/ 1900255 w 3407361"/>
                <a:gd name="connsiteY16" fmla="*/ 855452 h 1322177"/>
                <a:gd name="connsiteX17" fmla="*/ 1871680 w 3407361"/>
                <a:gd name="connsiteY17" fmla="*/ 841164 h 1322177"/>
                <a:gd name="connsiteX18" fmla="*/ 1840723 w 3407361"/>
                <a:gd name="connsiteY18" fmla="*/ 824496 h 1322177"/>
                <a:gd name="connsiteX19" fmla="*/ 1819292 w 3407361"/>
                <a:gd name="connsiteY19" fmla="*/ 810208 h 1322177"/>
                <a:gd name="connsiteX20" fmla="*/ 1814530 w 3407361"/>
                <a:gd name="connsiteY20" fmla="*/ 791158 h 1322177"/>
                <a:gd name="connsiteX21" fmla="*/ 1843105 w 3407361"/>
                <a:gd name="connsiteY21" fmla="*/ 800683 h 1322177"/>
                <a:gd name="connsiteX22" fmla="*/ 1843105 w 3407361"/>
                <a:gd name="connsiteY22" fmla="*/ 800683 h 1322177"/>
                <a:gd name="connsiteX23" fmla="*/ 1871680 w 3407361"/>
                <a:gd name="connsiteY23" fmla="*/ 803064 h 1322177"/>
                <a:gd name="connsiteX24" fmla="*/ 1916923 w 3407361"/>
                <a:gd name="connsiteY24" fmla="*/ 812589 h 1322177"/>
                <a:gd name="connsiteX25" fmla="*/ 1916923 w 3407361"/>
                <a:gd name="connsiteY25" fmla="*/ 812589 h 1322177"/>
                <a:gd name="connsiteX26" fmla="*/ 1897873 w 3407361"/>
                <a:gd name="connsiteY26" fmla="*/ 781633 h 1322177"/>
                <a:gd name="connsiteX27" fmla="*/ 1862155 w 3407361"/>
                <a:gd name="connsiteY27" fmla="*/ 788777 h 1322177"/>
                <a:gd name="connsiteX28" fmla="*/ 1838342 w 3407361"/>
                <a:gd name="connsiteY28" fmla="*/ 781633 h 1322177"/>
                <a:gd name="connsiteX29" fmla="*/ 1812148 w 3407361"/>
                <a:gd name="connsiteY29" fmla="*/ 779252 h 1322177"/>
                <a:gd name="connsiteX30" fmla="*/ 1785955 w 3407361"/>
                <a:gd name="connsiteY30" fmla="*/ 788777 h 1322177"/>
                <a:gd name="connsiteX31" fmla="*/ 1757380 w 3407361"/>
                <a:gd name="connsiteY31" fmla="*/ 795921 h 1322177"/>
                <a:gd name="connsiteX32" fmla="*/ 1728805 w 3407361"/>
                <a:gd name="connsiteY32" fmla="*/ 795921 h 1322177"/>
                <a:gd name="connsiteX33" fmla="*/ 1702611 w 3407361"/>
                <a:gd name="connsiteY33" fmla="*/ 781633 h 1322177"/>
                <a:gd name="connsiteX34" fmla="*/ 1678798 w 3407361"/>
                <a:gd name="connsiteY34" fmla="*/ 793539 h 1322177"/>
                <a:gd name="connsiteX35" fmla="*/ 1664511 w 3407361"/>
                <a:gd name="connsiteY35" fmla="*/ 788777 h 1322177"/>
                <a:gd name="connsiteX36" fmla="*/ 1628792 w 3407361"/>
                <a:gd name="connsiteY36" fmla="*/ 795921 h 1322177"/>
                <a:gd name="connsiteX37" fmla="*/ 1593073 w 3407361"/>
                <a:gd name="connsiteY37" fmla="*/ 795921 h 1322177"/>
                <a:gd name="connsiteX38" fmla="*/ 1569261 w 3407361"/>
                <a:gd name="connsiteY38" fmla="*/ 791158 h 1322177"/>
                <a:gd name="connsiteX39" fmla="*/ 1547830 w 3407361"/>
                <a:gd name="connsiteY39" fmla="*/ 776871 h 1322177"/>
                <a:gd name="connsiteX40" fmla="*/ 1547830 w 3407361"/>
                <a:gd name="connsiteY40" fmla="*/ 762583 h 1322177"/>
                <a:gd name="connsiteX41" fmla="*/ 1524017 w 3407361"/>
                <a:gd name="connsiteY41" fmla="*/ 798302 h 1322177"/>
                <a:gd name="connsiteX42" fmla="*/ 1528780 w 3407361"/>
                <a:gd name="connsiteY42" fmla="*/ 819733 h 1322177"/>
                <a:gd name="connsiteX43" fmla="*/ 1533542 w 3407361"/>
                <a:gd name="connsiteY43" fmla="*/ 836402 h 1322177"/>
                <a:gd name="connsiteX44" fmla="*/ 1578786 w 3407361"/>
                <a:gd name="connsiteY44" fmla="*/ 822114 h 1322177"/>
                <a:gd name="connsiteX45" fmla="*/ 1614505 w 3407361"/>
                <a:gd name="connsiteY45" fmla="*/ 819733 h 1322177"/>
                <a:gd name="connsiteX46" fmla="*/ 1654986 w 3407361"/>
                <a:gd name="connsiteY46" fmla="*/ 812589 h 1322177"/>
                <a:gd name="connsiteX47" fmla="*/ 1676417 w 3407361"/>
                <a:gd name="connsiteY47" fmla="*/ 812589 h 1322177"/>
                <a:gd name="connsiteX48" fmla="*/ 1702611 w 3407361"/>
                <a:gd name="connsiteY48" fmla="*/ 810208 h 1322177"/>
                <a:gd name="connsiteX49" fmla="*/ 1728805 w 3407361"/>
                <a:gd name="connsiteY49" fmla="*/ 826877 h 1322177"/>
                <a:gd name="connsiteX50" fmla="*/ 1750236 w 3407361"/>
                <a:gd name="connsiteY50" fmla="*/ 826877 h 1322177"/>
                <a:gd name="connsiteX51" fmla="*/ 1781192 w 3407361"/>
                <a:gd name="connsiteY51" fmla="*/ 836402 h 1322177"/>
                <a:gd name="connsiteX52" fmla="*/ 1795480 w 3407361"/>
                <a:gd name="connsiteY52" fmla="*/ 845927 h 1322177"/>
                <a:gd name="connsiteX53" fmla="*/ 1795480 w 3407361"/>
                <a:gd name="connsiteY53" fmla="*/ 864977 h 1322177"/>
                <a:gd name="connsiteX54" fmla="*/ 1724042 w 3407361"/>
                <a:gd name="connsiteY54" fmla="*/ 862596 h 1322177"/>
                <a:gd name="connsiteX55" fmla="*/ 1635936 w 3407361"/>
                <a:gd name="connsiteY55" fmla="*/ 872121 h 1322177"/>
                <a:gd name="connsiteX56" fmla="*/ 1550211 w 3407361"/>
                <a:gd name="connsiteY56" fmla="*/ 879264 h 1322177"/>
                <a:gd name="connsiteX57" fmla="*/ 1440673 w 3407361"/>
                <a:gd name="connsiteY57" fmla="*/ 903077 h 1322177"/>
                <a:gd name="connsiteX58" fmla="*/ 1340661 w 3407361"/>
                <a:gd name="connsiteY58" fmla="*/ 931652 h 1322177"/>
                <a:gd name="connsiteX59" fmla="*/ 1252555 w 3407361"/>
                <a:gd name="connsiteY59" fmla="*/ 974514 h 1322177"/>
                <a:gd name="connsiteX60" fmla="*/ 1193023 w 3407361"/>
                <a:gd name="connsiteY60" fmla="*/ 1007852 h 1322177"/>
                <a:gd name="connsiteX61" fmla="*/ 1157305 w 3407361"/>
                <a:gd name="connsiteY61" fmla="*/ 1029283 h 1322177"/>
                <a:gd name="connsiteX62" fmla="*/ 1069196 w 3407361"/>
                <a:gd name="connsiteY62" fmla="*/ 1057859 h 1322177"/>
                <a:gd name="connsiteX63" fmla="*/ 1043004 w 3407361"/>
                <a:gd name="connsiteY63" fmla="*/ 1065002 h 1322177"/>
                <a:gd name="connsiteX64" fmla="*/ 1035861 w 3407361"/>
                <a:gd name="connsiteY64" fmla="*/ 1045952 h 1322177"/>
                <a:gd name="connsiteX65" fmla="*/ 1031099 w 3407361"/>
                <a:gd name="connsiteY65" fmla="*/ 1029283 h 1322177"/>
                <a:gd name="connsiteX66" fmla="*/ 1040624 w 3407361"/>
                <a:gd name="connsiteY66" fmla="*/ 1024520 h 1322177"/>
                <a:gd name="connsiteX67" fmla="*/ 1038242 w 3407361"/>
                <a:gd name="connsiteY67" fmla="*/ 988802 h 1322177"/>
                <a:gd name="connsiteX68" fmla="*/ 1059673 w 3407361"/>
                <a:gd name="connsiteY68" fmla="*/ 995946 h 1322177"/>
                <a:gd name="connsiteX69" fmla="*/ 1069198 w 3407361"/>
                <a:gd name="connsiteY69" fmla="*/ 1024521 h 1322177"/>
                <a:gd name="connsiteX70" fmla="*/ 1085867 w 3407361"/>
                <a:gd name="connsiteY70" fmla="*/ 1022139 h 1322177"/>
                <a:gd name="connsiteX71" fmla="*/ 1083486 w 3407361"/>
                <a:gd name="connsiteY71" fmla="*/ 1003089 h 1322177"/>
                <a:gd name="connsiteX72" fmla="*/ 1083486 w 3407361"/>
                <a:gd name="connsiteY72" fmla="*/ 1003089 h 1322177"/>
                <a:gd name="connsiteX73" fmla="*/ 1093011 w 3407361"/>
                <a:gd name="connsiteY73" fmla="*/ 974514 h 1322177"/>
                <a:gd name="connsiteX74" fmla="*/ 1112061 w 3407361"/>
                <a:gd name="connsiteY74" fmla="*/ 964989 h 1322177"/>
                <a:gd name="connsiteX75" fmla="*/ 1090630 w 3407361"/>
                <a:gd name="connsiteY75" fmla="*/ 967371 h 1322177"/>
                <a:gd name="connsiteX76" fmla="*/ 1047767 w 3407361"/>
                <a:gd name="connsiteY76" fmla="*/ 976896 h 1322177"/>
                <a:gd name="connsiteX77" fmla="*/ 1026336 w 3407361"/>
                <a:gd name="connsiteY77" fmla="*/ 969752 h 1322177"/>
                <a:gd name="connsiteX78" fmla="*/ 997761 w 3407361"/>
                <a:gd name="connsiteY78" fmla="*/ 969752 h 1322177"/>
                <a:gd name="connsiteX79" fmla="*/ 988236 w 3407361"/>
                <a:gd name="connsiteY79" fmla="*/ 960227 h 1322177"/>
                <a:gd name="connsiteX80" fmla="*/ 1012048 w 3407361"/>
                <a:gd name="connsiteY80" fmla="*/ 948321 h 1322177"/>
                <a:gd name="connsiteX81" fmla="*/ 1062055 w 3407361"/>
                <a:gd name="connsiteY81" fmla="*/ 936414 h 1322177"/>
                <a:gd name="connsiteX82" fmla="*/ 1093011 w 3407361"/>
                <a:gd name="connsiteY82" fmla="*/ 929271 h 1322177"/>
                <a:gd name="connsiteX83" fmla="*/ 1116823 w 3407361"/>
                <a:gd name="connsiteY83" fmla="*/ 912602 h 1322177"/>
                <a:gd name="connsiteX84" fmla="*/ 1195405 w 3407361"/>
                <a:gd name="connsiteY84" fmla="*/ 895933 h 1322177"/>
                <a:gd name="connsiteX85" fmla="*/ 1214455 w 3407361"/>
                <a:gd name="connsiteY85" fmla="*/ 884027 h 1322177"/>
                <a:gd name="connsiteX86" fmla="*/ 1183498 w 3407361"/>
                <a:gd name="connsiteY86" fmla="*/ 879264 h 1322177"/>
                <a:gd name="connsiteX87" fmla="*/ 1114442 w 3407361"/>
                <a:gd name="connsiteY87" fmla="*/ 895933 h 1322177"/>
                <a:gd name="connsiteX88" fmla="*/ 1071580 w 3407361"/>
                <a:gd name="connsiteY88" fmla="*/ 907839 h 1322177"/>
                <a:gd name="connsiteX89" fmla="*/ 1047767 w 3407361"/>
                <a:gd name="connsiteY89" fmla="*/ 924508 h 1322177"/>
                <a:gd name="connsiteX90" fmla="*/ 1004905 w 3407361"/>
                <a:gd name="connsiteY90" fmla="*/ 931652 h 1322177"/>
                <a:gd name="connsiteX91" fmla="*/ 983473 w 3407361"/>
                <a:gd name="connsiteY91" fmla="*/ 926889 h 1322177"/>
                <a:gd name="connsiteX92" fmla="*/ 959661 w 3407361"/>
                <a:gd name="connsiteY92" fmla="*/ 931652 h 1322177"/>
                <a:gd name="connsiteX93" fmla="*/ 940611 w 3407361"/>
                <a:gd name="connsiteY93" fmla="*/ 917364 h 1322177"/>
                <a:gd name="connsiteX94" fmla="*/ 919180 w 3407361"/>
                <a:gd name="connsiteY94" fmla="*/ 910221 h 1322177"/>
                <a:gd name="connsiteX95" fmla="*/ 888223 w 3407361"/>
                <a:gd name="connsiteY95" fmla="*/ 910221 h 1322177"/>
                <a:gd name="connsiteX96" fmla="*/ 869173 w 3407361"/>
                <a:gd name="connsiteY96" fmla="*/ 917364 h 1322177"/>
                <a:gd name="connsiteX97" fmla="*/ 869173 w 3407361"/>
                <a:gd name="connsiteY97" fmla="*/ 898314 h 1322177"/>
                <a:gd name="connsiteX98" fmla="*/ 862030 w 3407361"/>
                <a:gd name="connsiteY98" fmla="*/ 872121 h 1322177"/>
                <a:gd name="connsiteX99" fmla="*/ 854886 w 3407361"/>
                <a:gd name="connsiteY99" fmla="*/ 841164 h 1322177"/>
                <a:gd name="connsiteX100" fmla="*/ 859648 w 3407361"/>
                <a:gd name="connsiteY100" fmla="*/ 812589 h 1322177"/>
                <a:gd name="connsiteX101" fmla="*/ 873936 w 3407361"/>
                <a:gd name="connsiteY101" fmla="*/ 791158 h 1322177"/>
                <a:gd name="connsiteX102" fmla="*/ 842980 w 3407361"/>
                <a:gd name="connsiteY102" fmla="*/ 817352 h 1322177"/>
                <a:gd name="connsiteX103" fmla="*/ 816786 w 3407361"/>
                <a:gd name="connsiteY103" fmla="*/ 817352 h 1322177"/>
                <a:gd name="connsiteX104" fmla="*/ 783448 w 3407361"/>
                <a:gd name="connsiteY104" fmla="*/ 819733 h 1322177"/>
                <a:gd name="connsiteX105" fmla="*/ 754873 w 3407361"/>
                <a:gd name="connsiteY105" fmla="*/ 812589 h 1322177"/>
                <a:gd name="connsiteX106" fmla="*/ 731061 w 3407361"/>
                <a:gd name="connsiteY106" fmla="*/ 791158 h 1322177"/>
                <a:gd name="connsiteX107" fmla="*/ 707248 w 3407361"/>
                <a:gd name="connsiteY107" fmla="*/ 784014 h 1322177"/>
                <a:gd name="connsiteX108" fmla="*/ 662005 w 3407361"/>
                <a:gd name="connsiteY108" fmla="*/ 791158 h 1322177"/>
                <a:gd name="connsiteX109" fmla="*/ 619142 w 3407361"/>
                <a:gd name="connsiteY109" fmla="*/ 798302 h 1322177"/>
                <a:gd name="connsiteX110" fmla="*/ 573898 w 3407361"/>
                <a:gd name="connsiteY110" fmla="*/ 805446 h 1322177"/>
                <a:gd name="connsiteX111" fmla="*/ 554848 w 3407361"/>
                <a:gd name="connsiteY111" fmla="*/ 793539 h 1322177"/>
                <a:gd name="connsiteX112" fmla="*/ 550086 w 3407361"/>
                <a:gd name="connsiteY112" fmla="*/ 776871 h 1322177"/>
                <a:gd name="connsiteX113" fmla="*/ 540561 w 3407361"/>
                <a:gd name="connsiteY113" fmla="*/ 753058 h 1322177"/>
                <a:gd name="connsiteX114" fmla="*/ 540561 w 3407361"/>
                <a:gd name="connsiteY114" fmla="*/ 753058 h 1322177"/>
                <a:gd name="connsiteX115" fmla="*/ 545323 w 3407361"/>
                <a:gd name="connsiteY115" fmla="*/ 805446 h 1322177"/>
                <a:gd name="connsiteX116" fmla="*/ 559611 w 3407361"/>
                <a:gd name="connsiteY116" fmla="*/ 822114 h 1322177"/>
                <a:gd name="connsiteX117" fmla="*/ 609617 w 3407361"/>
                <a:gd name="connsiteY117" fmla="*/ 826877 h 1322177"/>
                <a:gd name="connsiteX118" fmla="*/ 659623 w 3407361"/>
                <a:gd name="connsiteY118" fmla="*/ 814971 h 1322177"/>
                <a:gd name="connsiteX119" fmla="*/ 692961 w 3407361"/>
                <a:gd name="connsiteY119" fmla="*/ 810208 h 1322177"/>
                <a:gd name="connsiteX120" fmla="*/ 723917 w 3407361"/>
                <a:gd name="connsiteY120" fmla="*/ 817352 h 1322177"/>
                <a:gd name="connsiteX121" fmla="*/ 740586 w 3407361"/>
                <a:gd name="connsiteY121" fmla="*/ 843546 h 1322177"/>
                <a:gd name="connsiteX122" fmla="*/ 766780 w 3407361"/>
                <a:gd name="connsiteY122" fmla="*/ 843546 h 1322177"/>
                <a:gd name="connsiteX123" fmla="*/ 802498 w 3407361"/>
                <a:gd name="connsiteY123" fmla="*/ 838783 h 1322177"/>
                <a:gd name="connsiteX124" fmla="*/ 831073 w 3407361"/>
                <a:gd name="connsiteY124" fmla="*/ 848308 h 1322177"/>
                <a:gd name="connsiteX125" fmla="*/ 838217 w 3407361"/>
                <a:gd name="connsiteY125" fmla="*/ 893552 h 1322177"/>
                <a:gd name="connsiteX126" fmla="*/ 850123 w 3407361"/>
                <a:gd name="connsiteY126" fmla="*/ 931652 h 1322177"/>
                <a:gd name="connsiteX127" fmla="*/ 850123 w 3407361"/>
                <a:gd name="connsiteY127" fmla="*/ 948321 h 1322177"/>
                <a:gd name="connsiteX128" fmla="*/ 840598 w 3407361"/>
                <a:gd name="connsiteY128" fmla="*/ 964989 h 1322177"/>
                <a:gd name="connsiteX129" fmla="*/ 823930 w 3407361"/>
                <a:gd name="connsiteY129" fmla="*/ 974514 h 1322177"/>
                <a:gd name="connsiteX130" fmla="*/ 802498 w 3407361"/>
                <a:gd name="connsiteY130" fmla="*/ 979277 h 1322177"/>
                <a:gd name="connsiteX131" fmla="*/ 781067 w 3407361"/>
                <a:gd name="connsiteY131" fmla="*/ 979277 h 1322177"/>
                <a:gd name="connsiteX132" fmla="*/ 769161 w 3407361"/>
                <a:gd name="connsiteY132" fmla="*/ 988802 h 1322177"/>
                <a:gd name="connsiteX133" fmla="*/ 769161 w 3407361"/>
                <a:gd name="connsiteY133" fmla="*/ 988802 h 1322177"/>
                <a:gd name="connsiteX134" fmla="*/ 800117 w 3407361"/>
                <a:gd name="connsiteY134" fmla="*/ 991183 h 1322177"/>
                <a:gd name="connsiteX135" fmla="*/ 816786 w 3407361"/>
                <a:gd name="connsiteY135" fmla="*/ 1003089 h 1322177"/>
                <a:gd name="connsiteX136" fmla="*/ 838217 w 3407361"/>
                <a:gd name="connsiteY136" fmla="*/ 993564 h 1322177"/>
                <a:gd name="connsiteX137" fmla="*/ 838217 w 3407361"/>
                <a:gd name="connsiteY137" fmla="*/ 993564 h 1322177"/>
                <a:gd name="connsiteX138" fmla="*/ 864411 w 3407361"/>
                <a:gd name="connsiteY138" fmla="*/ 995946 h 1322177"/>
                <a:gd name="connsiteX139" fmla="*/ 881080 w 3407361"/>
                <a:gd name="connsiteY139" fmla="*/ 984039 h 1322177"/>
                <a:gd name="connsiteX140" fmla="*/ 909655 w 3407361"/>
                <a:gd name="connsiteY140" fmla="*/ 1022139 h 1322177"/>
                <a:gd name="connsiteX141" fmla="*/ 909655 w 3407361"/>
                <a:gd name="connsiteY141" fmla="*/ 1062621 h 1322177"/>
                <a:gd name="connsiteX142" fmla="*/ 902511 w 3407361"/>
                <a:gd name="connsiteY142" fmla="*/ 1084052 h 1322177"/>
                <a:gd name="connsiteX143" fmla="*/ 881080 w 3407361"/>
                <a:gd name="connsiteY143" fmla="*/ 1105483 h 1322177"/>
                <a:gd name="connsiteX144" fmla="*/ 842980 w 3407361"/>
                <a:gd name="connsiteY144" fmla="*/ 1119771 h 1322177"/>
                <a:gd name="connsiteX145" fmla="*/ 828692 w 3407361"/>
                <a:gd name="connsiteY145" fmla="*/ 1136439 h 1322177"/>
                <a:gd name="connsiteX146" fmla="*/ 812023 w 3407361"/>
                <a:gd name="connsiteY146" fmla="*/ 1157871 h 1322177"/>
                <a:gd name="connsiteX147" fmla="*/ 783448 w 3407361"/>
                <a:gd name="connsiteY147" fmla="*/ 1165014 h 1322177"/>
                <a:gd name="connsiteX148" fmla="*/ 766780 w 3407361"/>
                <a:gd name="connsiteY148" fmla="*/ 1172158 h 1322177"/>
                <a:gd name="connsiteX149" fmla="*/ 752492 w 3407361"/>
                <a:gd name="connsiteY149" fmla="*/ 1174539 h 1322177"/>
                <a:gd name="connsiteX150" fmla="*/ 745348 w 3407361"/>
                <a:gd name="connsiteY150" fmla="*/ 1160252 h 1322177"/>
                <a:gd name="connsiteX151" fmla="*/ 745348 w 3407361"/>
                <a:gd name="connsiteY151" fmla="*/ 1160252 h 1322177"/>
                <a:gd name="connsiteX152" fmla="*/ 735823 w 3407361"/>
                <a:gd name="connsiteY152" fmla="*/ 1186446 h 1322177"/>
                <a:gd name="connsiteX153" fmla="*/ 716773 w 3407361"/>
                <a:gd name="connsiteY153" fmla="*/ 1200733 h 1322177"/>
                <a:gd name="connsiteX154" fmla="*/ 700105 w 3407361"/>
                <a:gd name="connsiteY154" fmla="*/ 1207877 h 1322177"/>
                <a:gd name="connsiteX155" fmla="*/ 700105 w 3407361"/>
                <a:gd name="connsiteY155" fmla="*/ 1186446 h 1322177"/>
                <a:gd name="connsiteX156" fmla="*/ 688198 w 3407361"/>
                <a:gd name="connsiteY156" fmla="*/ 1165014 h 1322177"/>
                <a:gd name="connsiteX157" fmla="*/ 690580 w 3407361"/>
                <a:gd name="connsiteY157" fmla="*/ 1210258 h 1322177"/>
                <a:gd name="connsiteX158" fmla="*/ 678673 w 3407361"/>
                <a:gd name="connsiteY158" fmla="*/ 1226927 h 1322177"/>
                <a:gd name="connsiteX159" fmla="*/ 669148 w 3407361"/>
                <a:gd name="connsiteY159" fmla="*/ 1217402 h 1322177"/>
                <a:gd name="connsiteX160" fmla="*/ 647717 w 3407361"/>
                <a:gd name="connsiteY160" fmla="*/ 1210258 h 1322177"/>
                <a:gd name="connsiteX161" fmla="*/ 631048 w 3407361"/>
                <a:gd name="connsiteY161" fmla="*/ 1205496 h 1322177"/>
                <a:gd name="connsiteX162" fmla="*/ 614380 w 3407361"/>
                <a:gd name="connsiteY162" fmla="*/ 1234071 h 1322177"/>
                <a:gd name="connsiteX163" fmla="*/ 588186 w 3407361"/>
                <a:gd name="connsiteY163" fmla="*/ 1248358 h 1322177"/>
                <a:gd name="connsiteX164" fmla="*/ 566755 w 3407361"/>
                <a:gd name="connsiteY164" fmla="*/ 1274552 h 1322177"/>
                <a:gd name="connsiteX165" fmla="*/ 557230 w 3407361"/>
                <a:gd name="connsiteY165" fmla="*/ 1288840 h 1322177"/>
                <a:gd name="connsiteX166" fmla="*/ 545324 w 3407361"/>
                <a:gd name="connsiteY166" fmla="*/ 1307889 h 1322177"/>
                <a:gd name="connsiteX167" fmla="*/ 514367 w 3407361"/>
                <a:gd name="connsiteY167" fmla="*/ 1322177 h 1322177"/>
                <a:gd name="connsiteX168" fmla="*/ 488173 w 3407361"/>
                <a:gd name="connsiteY168" fmla="*/ 1310271 h 1322177"/>
                <a:gd name="connsiteX169" fmla="*/ 471505 w 3407361"/>
                <a:gd name="connsiteY169" fmla="*/ 1300746 h 1322177"/>
                <a:gd name="connsiteX170" fmla="*/ 452455 w 3407361"/>
                <a:gd name="connsiteY170" fmla="*/ 1295983 h 1322177"/>
                <a:gd name="connsiteX171" fmla="*/ 431023 w 3407361"/>
                <a:gd name="connsiteY171" fmla="*/ 1279314 h 1322177"/>
                <a:gd name="connsiteX172" fmla="*/ 431023 w 3407361"/>
                <a:gd name="connsiteY172" fmla="*/ 1279314 h 1322177"/>
                <a:gd name="connsiteX173" fmla="*/ 431023 w 3407361"/>
                <a:gd name="connsiteY173" fmla="*/ 1279314 h 1322177"/>
                <a:gd name="connsiteX174" fmla="*/ 397686 w 3407361"/>
                <a:gd name="connsiteY174" fmla="*/ 1241214 h 1322177"/>
                <a:gd name="connsiteX175" fmla="*/ 388161 w 3407361"/>
                <a:gd name="connsiteY175" fmla="*/ 1229308 h 1322177"/>
                <a:gd name="connsiteX176" fmla="*/ 378636 w 3407361"/>
                <a:gd name="connsiteY176" fmla="*/ 1231689 h 1322177"/>
                <a:gd name="connsiteX177" fmla="*/ 378636 w 3407361"/>
                <a:gd name="connsiteY177" fmla="*/ 1217402 h 1322177"/>
                <a:gd name="connsiteX178" fmla="*/ 373873 w 3407361"/>
                <a:gd name="connsiteY178" fmla="*/ 1203114 h 1322177"/>
                <a:gd name="connsiteX179" fmla="*/ 357205 w 3407361"/>
                <a:gd name="connsiteY179" fmla="*/ 1207877 h 1322177"/>
                <a:gd name="connsiteX180" fmla="*/ 350061 w 3407361"/>
                <a:gd name="connsiteY180" fmla="*/ 1186446 h 1322177"/>
                <a:gd name="connsiteX181" fmla="*/ 335773 w 3407361"/>
                <a:gd name="connsiteY181" fmla="*/ 1167396 h 1322177"/>
                <a:gd name="connsiteX182" fmla="*/ 350061 w 3407361"/>
                <a:gd name="connsiteY182" fmla="*/ 1155489 h 1322177"/>
                <a:gd name="connsiteX183" fmla="*/ 342917 w 3407361"/>
                <a:gd name="connsiteY183" fmla="*/ 1131677 h 1322177"/>
                <a:gd name="connsiteX184" fmla="*/ 326248 w 3407361"/>
                <a:gd name="connsiteY184" fmla="*/ 1119771 h 1322177"/>
                <a:gd name="connsiteX185" fmla="*/ 333392 w 3407361"/>
                <a:gd name="connsiteY185" fmla="*/ 1103102 h 1322177"/>
                <a:gd name="connsiteX186" fmla="*/ 345298 w 3407361"/>
                <a:gd name="connsiteY186" fmla="*/ 1105483 h 1322177"/>
                <a:gd name="connsiteX187" fmla="*/ 373873 w 3407361"/>
                <a:gd name="connsiteY187" fmla="*/ 1110246 h 1322177"/>
                <a:gd name="connsiteX188" fmla="*/ 371492 w 3407361"/>
                <a:gd name="connsiteY188" fmla="*/ 1086433 h 1322177"/>
                <a:gd name="connsiteX189" fmla="*/ 397686 w 3407361"/>
                <a:gd name="connsiteY189" fmla="*/ 1067383 h 1322177"/>
                <a:gd name="connsiteX190" fmla="*/ 402449 w 3407361"/>
                <a:gd name="connsiteY190" fmla="*/ 1010233 h 1322177"/>
                <a:gd name="connsiteX191" fmla="*/ 364348 w 3407361"/>
                <a:gd name="connsiteY191" fmla="*/ 969752 h 1322177"/>
                <a:gd name="connsiteX192" fmla="*/ 345298 w 3407361"/>
                <a:gd name="connsiteY192" fmla="*/ 934033 h 1322177"/>
                <a:gd name="connsiteX193" fmla="*/ 307198 w 3407361"/>
                <a:gd name="connsiteY193" fmla="*/ 900696 h 1322177"/>
                <a:gd name="connsiteX194" fmla="*/ 302436 w 3407361"/>
                <a:gd name="connsiteY194" fmla="*/ 834021 h 1322177"/>
                <a:gd name="connsiteX195" fmla="*/ 321486 w 3407361"/>
                <a:gd name="connsiteY195" fmla="*/ 805446 h 1322177"/>
                <a:gd name="connsiteX196" fmla="*/ 321486 w 3407361"/>
                <a:gd name="connsiteY196" fmla="*/ 805446 h 1322177"/>
                <a:gd name="connsiteX197" fmla="*/ 304817 w 3407361"/>
                <a:gd name="connsiteY197" fmla="*/ 769727 h 1322177"/>
                <a:gd name="connsiteX198" fmla="*/ 283386 w 3407361"/>
                <a:gd name="connsiteY198" fmla="*/ 755439 h 1322177"/>
                <a:gd name="connsiteX199" fmla="*/ 276242 w 3407361"/>
                <a:gd name="connsiteY199" fmla="*/ 738771 h 1322177"/>
                <a:gd name="connsiteX200" fmla="*/ 259573 w 3407361"/>
                <a:gd name="connsiteY200" fmla="*/ 717339 h 1322177"/>
                <a:gd name="connsiteX201" fmla="*/ 240523 w 3407361"/>
                <a:gd name="connsiteY201" fmla="*/ 693527 h 1322177"/>
                <a:gd name="connsiteX202" fmla="*/ 214330 w 3407361"/>
                <a:gd name="connsiteY202" fmla="*/ 684002 h 1322177"/>
                <a:gd name="connsiteX203" fmla="*/ 138130 w 3407361"/>
                <a:gd name="connsiteY203" fmla="*/ 605421 h 1322177"/>
                <a:gd name="connsiteX204" fmla="*/ 71455 w 3407361"/>
                <a:gd name="connsiteY204" fmla="*/ 493502 h 1322177"/>
                <a:gd name="connsiteX205" fmla="*/ 59548 w 3407361"/>
                <a:gd name="connsiteY205" fmla="*/ 436352 h 1322177"/>
                <a:gd name="connsiteX206" fmla="*/ 28592 w 3407361"/>
                <a:gd name="connsiteY206" fmla="*/ 386346 h 1322177"/>
                <a:gd name="connsiteX207" fmla="*/ 28592 w 3407361"/>
                <a:gd name="connsiteY207" fmla="*/ 355389 h 1322177"/>
                <a:gd name="connsiteX208" fmla="*/ 9542 w 3407361"/>
                <a:gd name="connsiteY208" fmla="*/ 305383 h 1322177"/>
                <a:gd name="connsiteX209" fmla="*/ 11923 w 3407361"/>
                <a:gd name="connsiteY209" fmla="*/ 272046 h 1322177"/>
                <a:gd name="connsiteX210" fmla="*/ 4780 w 3407361"/>
                <a:gd name="connsiteY210" fmla="*/ 229183 h 1322177"/>
                <a:gd name="connsiteX211" fmla="*/ 11922 w 3407361"/>
                <a:gd name="connsiteY211" fmla="*/ 202989 h 1322177"/>
                <a:gd name="connsiteX212" fmla="*/ 19066 w 3407361"/>
                <a:gd name="connsiteY212" fmla="*/ 167271 h 1322177"/>
                <a:gd name="connsiteX213" fmla="*/ 9541 w 3407361"/>
                <a:gd name="connsiteY213" fmla="*/ 112502 h 1322177"/>
                <a:gd name="connsiteX214" fmla="*/ 17 w 3407361"/>
                <a:gd name="connsiteY214" fmla="*/ 81546 h 1322177"/>
                <a:gd name="connsiteX215" fmla="*/ 26210 w 3407361"/>
                <a:gd name="connsiteY215" fmla="*/ 62496 h 1322177"/>
                <a:gd name="connsiteX216" fmla="*/ 35736 w 3407361"/>
                <a:gd name="connsiteY216" fmla="*/ 10108 h 1322177"/>
                <a:gd name="connsiteX217" fmla="*/ 3407361 w 3407361"/>
                <a:gd name="connsiteY217" fmla="*/ 0 h 1322177"/>
                <a:gd name="connsiteX218" fmla="*/ 3395185 w 3407361"/>
                <a:gd name="connsiteY218" fmla="*/ 850419 h 1322177"/>
                <a:gd name="connsiteX0" fmla="*/ 3395185 w 3407361"/>
                <a:gd name="connsiteY0" fmla="*/ 850419 h 1322177"/>
                <a:gd name="connsiteX1" fmla="*/ 3312379 w 3407361"/>
                <a:gd name="connsiteY1" fmla="*/ 890003 h 1322177"/>
                <a:gd name="connsiteX2" fmla="*/ 3139850 w 3407361"/>
                <a:gd name="connsiteY2" fmla="*/ 898630 h 1322177"/>
                <a:gd name="connsiteX3" fmla="*/ 2846552 w 3407361"/>
                <a:gd name="connsiteY3" fmla="*/ 907256 h 1322177"/>
                <a:gd name="connsiteX4" fmla="*/ 2544628 w 3407361"/>
                <a:gd name="connsiteY4" fmla="*/ 907256 h 1322177"/>
                <a:gd name="connsiteX5" fmla="*/ 2346220 w 3407361"/>
                <a:gd name="connsiteY5" fmla="*/ 933135 h 1322177"/>
                <a:gd name="connsiteX6" fmla="*/ 2173692 w 3407361"/>
                <a:gd name="connsiteY6" fmla="*/ 976267 h 1322177"/>
                <a:gd name="connsiteX7" fmla="*/ 2033605 w 3407361"/>
                <a:gd name="connsiteY7" fmla="*/ 974514 h 1322177"/>
                <a:gd name="connsiteX8" fmla="*/ 1995505 w 3407361"/>
                <a:gd name="connsiteY8" fmla="*/ 943558 h 1322177"/>
                <a:gd name="connsiteX9" fmla="*/ 1962167 w 3407361"/>
                <a:gd name="connsiteY9" fmla="*/ 914983 h 1322177"/>
                <a:gd name="connsiteX10" fmla="*/ 1921686 w 3407361"/>
                <a:gd name="connsiteY10" fmla="*/ 893552 h 1322177"/>
                <a:gd name="connsiteX11" fmla="*/ 1905017 w 3407361"/>
                <a:gd name="connsiteY11" fmla="*/ 888789 h 1322177"/>
                <a:gd name="connsiteX12" fmla="*/ 1905017 w 3407361"/>
                <a:gd name="connsiteY12" fmla="*/ 888789 h 1322177"/>
                <a:gd name="connsiteX13" fmla="*/ 1933592 w 3407361"/>
                <a:gd name="connsiteY13" fmla="*/ 881646 h 1322177"/>
                <a:gd name="connsiteX14" fmla="*/ 1952642 w 3407361"/>
                <a:gd name="connsiteY14" fmla="*/ 874502 h 1322177"/>
                <a:gd name="connsiteX15" fmla="*/ 1933592 w 3407361"/>
                <a:gd name="connsiteY15" fmla="*/ 864977 h 1322177"/>
                <a:gd name="connsiteX16" fmla="*/ 1900255 w 3407361"/>
                <a:gd name="connsiteY16" fmla="*/ 855452 h 1322177"/>
                <a:gd name="connsiteX17" fmla="*/ 1871680 w 3407361"/>
                <a:gd name="connsiteY17" fmla="*/ 841164 h 1322177"/>
                <a:gd name="connsiteX18" fmla="*/ 1840723 w 3407361"/>
                <a:gd name="connsiteY18" fmla="*/ 824496 h 1322177"/>
                <a:gd name="connsiteX19" fmla="*/ 1819292 w 3407361"/>
                <a:gd name="connsiteY19" fmla="*/ 810208 h 1322177"/>
                <a:gd name="connsiteX20" fmla="*/ 1814530 w 3407361"/>
                <a:gd name="connsiteY20" fmla="*/ 791158 h 1322177"/>
                <a:gd name="connsiteX21" fmla="*/ 1843105 w 3407361"/>
                <a:gd name="connsiteY21" fmla="*/ 800683 h 1322177"/>
                <a:gd name="connsiteX22" fmla="*/ 1843105 w 3407361"/>
                <a:gd name="connsiteY22" fmla="*/ 800683 h 1322177"/>
                <a:gd name="connsiteX23" fmla="*/ 1871680 w 3407361"/>
                <a:gd name="connsiteY23" fmla="*/ 803064 h 1322177"/>
                <a:gd name="connsiteX24" fmla="*/ 1916923 w 3407361"/>
                <a:gd name="connsiteY24" fmla="*/ 812589 h 1322177"/>
                <a:gd name="connsiteX25" fmla="*/ 1916923 w 3407361"/>
                <a:gd name="connsiteY25" fmla="*/ 812589 h 1322177"/>
                <a:gd name="connsiteX26" fmla="*/ 1897873 w 3407361"/>
                <a:gd name="connsiteY26" fmla="*/ 781633 h 1322177"/>
                <a:gd name="connsiteX27" fmla="*/ 1862155 w 3407361"/>
                <a:gd name="connsiteY27" fmla="*/ 788777 h 1322177"/>
                <a:gd name="connsiteX28" fmla="*/ 1838342 w 3407361"/>
                <a:gd name="connsiteY28" fmla="*/ 781633 h 1322177"/>
                <a:gd name="connsiteX29" fmla="*/ 1812148 w 3407361"/>
                <a:gd name="connsiteY29" fmla="*/ 779252 h 1322177"/>
                <a:gd name="connsiteX30" fmla="*/ 1785955 w 3407361"/>
                <a:gd name="connsiteY30" fmla="*/ 788777 h 1322177"/>
                <a:gd name="connsiteX31" fmla="*/ 1757380 w 3407361"/>
                <a:gd name="connsiteY31" fmla="*/ 795921 h 1322177"/>
                <a:gd name="connsiteX32" fmla="*/ 1728805 w 3407361"/>
                <a:gd name="connsiteY32" fmla="*/ 795921 h 1322177"/>
                <a:gd name="connsiteX33" fmla="*/ 1702611 w 3407361"/>
                <a:gd name="connsiteY33" fmla="*/ 781633 h 1322177"/>
                <a:gd name="connsiteX34" fmla="*/ 1678798 w 3407361"/>
                <a:gd name="connsiteY34" fmla="*/ 793539 h 1322177"/>
                <a:gd name="connsiteX35" fmla="*/ 1664511 w 3407361"/>
                <a:gd name="connsiteY35" fmla="*/ 788777 h 1322177"/>
                <a:gd name="connsiteX36" fmla="*/ 1628792 w 3407361"/>
                <a:gd name="connsiteY36" fmla="*/ 795921 h 1322177"/>
                <a:gd name="connsiteX37" fmla="*/ 1593073 w 3407361"/>
                <a:gd name="connsiteY37" fmla="*/ 795921 h 1322177"/>
                <a:gd name="connsiteX38" fmla="*/ 1569261 w 3407361"/>
                <a:gd name="connsiteY38" fmla="*/ 791158 h 1322177"/>
                <a:gd name="connsiteX39" fmla="*/ 1547830 w 3407361"/>
                <a:gd name="connsiteY39" fmla="*/ 776871 h 1322177"/>
                <a:gd name="connsiteX40" fmla="*/ 1547830 w 3407361"/>
                <a:gd name="connsiteY40" fmla="*/ 762583 h 1322177"/>
                <a:gd name="connsiteX41" fmla="*/ 1524017 w 3407361"/>
                <a:gd name="connsiteY41" fmla="*/ 798302 h 1322177"/>
                <a:gd name="connsiteX42" fmla="*/ 1528780 w 3407361"/>
                <a:gd name="connsiteY42" fmla="*/ 819733 h 1322177"/>
                <a:gd name="connsiteX43" fmla="*/ 1533542 w 3407361"/>
                <a:gd name="connsiteY43" fmla="*/ 836402 h 1322177"/>
                <a:gd name="connsiteX44" fmla="*/ 1578786 w 3407361"/>
                <a:gd name="connsiteY44" fmla="*/ 822114 h 1322177"/>
                <a:gd name="connsiteX45" fmla="*/ 1614505 w 3407361"/>
                <a:gd name="connsiteY45" fmla="*/ 819733 h 1322177"/>
                <a:gd name="connsiteX46" fmla="*/ 1654986 w 3407361"/>
                <a:gd name="connsiteY46" fmla="*/ 812589 h 1322177"/>
                <a:gd name="connsiteX47" fmla="*/ 1676417 w 3407361"/>
                <a:gd name="connsiteY47" fmla="*/ 812589 h 1322177"/>
                <a:gd name="connsiteX48" fmla="*/ 1702611 w 3407361"/>
                <a:gd name="connsiteY48" fmla="*/ 810208 h 1322177"/>
                <a:gd name="connsiteX49" fmla="*/ 1728805 w 3407361"/>
                <a:gd name="connsiteY49" fmla="*/ 826877 h 1322177"/>
                <a:gd name="connsiteX50" fmla="*/ 1750236 w 3407361"/>
                <a:gd name="connsiteY50" fmla="*/ 826877 h 1322177"/>
                <a:gd name="connsiteX51" fmla="*/ 1781192 w 3407361"/>
                <a:gd name="connsiteY51" fmla="*/ 836402 h 1322177"/>
                <a:gd name="connsiteX52" fmla="*/ 1795480 w 3407361"/>
                <a:gd name="connsiteY52" fmla="*/ 845927 h 1322177"/>
                <a:gd name="connsiteX53" fmla="*/ 1795480 w 3407361"/>
                <a:gd name="connsiteY53" fmla="*/ 864977 h 1322177"/>
                <a:gd name="connsiteX54" fmla="*/ 1724042 w 3407361"/>
                <a:gd name="connsiteY54" fmla="*/ 862596 h 1322177"/>
                <a:gd name="connsiteX55" fmla="*/ 1635936 w 3407361"/>
                <a:gd name="connsiteY55" fmla="*/ 872121 h 1322177"/>
                <a:gd name="connsiteX56" fmla="*/ 1550211 w 3407361"/>
                <a:gd name="connsiteY56" fmla="*/ 879264 h 1322177"/>
                <a:gd name="connsiteX57" fmla="*/ 1440673 w 3407361"/>
                <a:gd name="connsiteY57" fmla="*/ 903077 h 1322177"/>
                <a:gd name="connsiteX58" fmla="*/ 1340661 w 3407361"/>
                <a:gd name="connsiteY58" fmla="*/ 931652 h 1322177"/>
                <a:gd name="connsiteX59" fmla="*/ 1252555 w 3407361"/>
                <a:gd name="connsiteY59" fmla="*/ 974514 h 1322177"/>
                <a:gd name="connsiteX60" fmla="*/ 1193023 w 3407361"/>
                <a:gd name="connsiteY60" fmla="*/ 1007852 h 1322177"/>
                <a:gd name="connsiteX61" fmla="*/ 1157305 w 3407361"/>
                <a:gd name="connsiteY61" fmla="*/ 1029283 h 1322177"/>
                <a:gd name="connsiteX62" fmla="*/ 1069196 w 3407361"/>
                <a:gd name="connsiteY62" fmla="*/ 1057859 h 1322177"/>
                <a:gd name="connsiteX63" fmla="*/ 1043004 w 3407361"/>
                <a:gd name="connsiteY63" fmla="*/ 1065002 h 1322177"/>
                <a:gd name="connsiteX64" fmla="*/ 1035861 w 3407361"/>
                <a:gd name="connsiteY64" fmla="*/ 1045952 h 1322177"/>
                <a:gd name="connsiteX65" fmla="*/ 1031099 w 3407361"/>
                <a:gd name="connsiteY65" fmla="*/ 1029283 h 1322177"/>
                <a:gd name="connsiteX66" fmla="*/ 1040624 w 3407361"/>
                <a:gd name="connsiteY66" fmla="*/ 1024520 h 1322177"/>
                <a:gd name="connsiteX67" fmla="*/ 1059673 w 3407361"/>
                <a:gd name="connsiteY67" fmla="*/ 995946 h 1322177"/>
                <a:gd name="connsiteX68" fmla="*/ 1069198 w 3407361"/>
                <a:gd name="connsiteY68" fmla="*/ 1024521 h 1322177"/>
                <a:gd name="connsiteX69" fmla="*/ 1085867 w 3407361"/>
                <a:gd name="connsiteY69" fmla="*/ 1022139 h 1322177"/>
                <a:gd name="connsiteX70" fmla="*/ 1083486 w 3407361"/>
                <a:gd name="connsiteY70" fmla="*/ 1003089 h 1322177"/>
                <a:gd name="connsiteX71" fmla="*/ 1083486 w 3407361"/>
                <a:gd name="connsiteY71" fmla="*/ 1003089 h 1322177"/>
                <a:gd name="connsiteX72" fmla="*/ 1093011 w 3407361"/>
                <a:gd name="connsiteY72" fmla="*/ 974514 h 1322177"/>
                <a:gd name="connsiteX73" fmla="*/ 1112061 w 3407361"/>
                <a:gd name="connsiteY73" fmla="*/ 964989 h 1322177"/>
                <a:gd name="connsiteX74" fmla="*/ 1090630 w 3407361"/>
                <a:gd name="connsiteY74" fmla="*/ 967371 h 1322177"/>
                <a:gd name="connsiteX75" fmla="*/ 1047767 w 3407361"/>
                <a:gd name="connsiteY75" fmla="*/ 976896 h 1322177"/>
                <a:gd name="connsiteX76" fmla="*/ 1026336 w 3407361"/>
                <a:gd name="connsiteY76" fmla="*/ 969752 h 1322177"/>
                <a:gd name="connsiteX77" fmla="*/ 997761 w 3407361"/>
                <a:gd name="connsiteY77" fmla="*/ 969752 h 1322177"/>
                <a:gd name="connsiteX78" fmla="*/ 988236 w 3407361"/>
                <a:gd name="connsiteY78" fmla="*/ 960227 h 1322177"/>
                <a:gd name="connsiteX79" fmla="*/ 1012048 w 3407361"/>
                <a:gd name="connsiteY79" fmla="*/ 948321 h 1322177"/>
                <a:gd name="connsiteX80" fmla="*/ 1062055 w 3407361"/>
                <a:gd name="connsiteY80" fmla="*/ 936414 h 1322177"/>
                <a:gd name="connsiteX81" fmla="*/ 1093011 w 3407361"/>
                <a:gd name="connsiteY81" fmla="*/ 929271 h 1322177"/>
                <a:gd name="connsiteX82" fmla="*/ 1116823 w 3407361"/>
                <a:gd name="connsiteY82" fmla="*/ 912602 h 1322177"/>
                <a:gd name="connsiteX83" fmla="*/ 1195405 w 3407361"/>
                <a:gd name="connsiteY83" fmla="*/ 895933 h 1322177"/>
                <a:gd name="connsiteX84" fmla="*/ 1214455 w 3407361"/>
                <a:gd name="connsiteY84" fmla="*/ 884027 h 1322177"/>
                <a:gd name="connsiteX85" fmla="*/ 1183498 w 3407361"/>
                <a:gd name="connsiteY85" fmla="*/ 879264 h 1322177"/>
                <a:gd name="connsiteX86" fmla="*/ 1114442 w 3407361"/>
                <a:gd name="connsiteY86" fmla="*/ 895933 h 1322177"/>
                <a:gd name="connsiteX87" fmla="*/ 1071580 w 3407361"/>
                <a:gd name="connsiteY87" fmla="*/ 907839 h 1322177"/>
                <a:gd name="connsiteX88" fmla="*/ 1047767 w 3407361"/>
                <a:gd name="connsiteY88" fmla="*/ 924508 h 1322177"/>
                <a:gd name="connsiteX89" fmla="*/ 1004905 w 3407361"/>
                <a:gd name="connsiteY89" fmla="*/ 931652 h 1322177"/>
                <a:gd name="connsiteX90" fmla="*/ 983473 w 3407361"/>
                <a:gd name="connsiteY90" fmla="*/ 926889 h 1322177"/>
                <a:gd name="connsiteX91" fmla="*/ 959661 w 3407361"/>
                <a:gd name="connsiteY91" fmla="*/ 931652 h 1322177"/>
                <a:gd name="connsiteX92" fmla="*/ 940611 w 3407361"/>
                <a:gd name="connsiteY92" fmla="*/ 917364 h 1322177"/>
                <a:gd name="connsiteX93" fmla="*/ 919180 w 3407361"/>
                <a:gd name="connsiteY93" fmla="*/ 910221 h 1322177"/>
                <a:gd name="connsiteX94" fmla="*/ 888223 w 3407361"/>
                <a:gd name="connsiteY94" fmla="*/ 910221 h 1322177"/>
                <a:gd name="connsiteX95" fmla="*/ 869173 w 3407361"/>
                <a:gd name="connsiteY95" fmla="*/ 917364 h 1322177"/>
                <a:gd name="connsiteX96" fmla="*/ 869173 w 3407361"/>
                <a:gd name="connsiteY96" fmla="*/ 898314 h 1322177"/>
                <a:gd name="connsiteX97" fmla="*/ 862030 w 3407361"/>
                <a:gd name="connsiteY97" fmla="*/ 872121 h 1322177"/>
                <a:gd name="connsiteX98" fmla="*/ 854886 w 3407361"/>
                <a:gd name="connsiteY98" fmla="*/ 841164 h 1322177"/>
                <a:gd name="connsiteX99" fmla="*/ 859648 w 3407361"/>
                <a:gd name="connsiteY99" fmla="*/ 812589 h 1322177"/>
                <a:gd name="connsiteX100" fmla="*/ 873936 w 3407361"/>
                <a:gd name="connsiteY100" fmla="*/ 791158 h 1322177"/>
                <a:gd name="connsiteX101" fmla="*/ 842980 w 3407361"/>
                <a:gd name="connsiteY101" fmla="*/ 817352 h 1322177"/>
                <a:gd name="connsiteX102" fmla="*/ 816786 w 3407361"/>
                <a:gd name="connsiteY102" fmla="*/ 817352 h 1322177"/>
                <a:gd name="connsiteX103" fmla="*/ 783448 w 3407361"/>
                <a:gd name="connsiteY103" fmla="*/ 819733 h 1322177"/>
                <a:gd name="connsiteX104" fmla="*/ 754873 w 3407361"/>
                <a:gd name="connsiteY104" fmla="*/ 812589 h 1322177"/>
                <a:gd name="connsiteX105" fmla="*/ 731061 w 3407361"/>
                <a:gd name="connsiteY105" fmla="*/ 791158 h 1322177"/>
                <a:gd name="connsiteX106" fmla="*/ 707248 w 3407361"/>
                <a:gd name="connsiteY106" fmla="*/ 784014 h 1322177"/>
                <a:gd name="connsiteX107" fmla="*/ 662005 w 3407361"/>
                <a:gd name="connsiteY107" fmla="*/ 791158 h 1322177"/>
                <a:gd name="connsiteX108" fmla="*/ 619142 w 3407361"/>
                <a:gd name="connsiteY108" fmla="*/ 798302 h 1322177"/>
                <a:gd name="connsiteX109" fmla="*/ 573898 w 3407361"/>
                <a:gd name="connsiteY109" fmla="*/ 805446 h 1322177"/>
                <a:gd name="connsiteX110" fmla="*/ 554848 w 3407361"/>
                <a:gd name="connsiteY110" fmla="*/ 793539 h 1322177"/>
                <a:gd name="connsiteX111" fmla="*/ 550086 w 3407361"/>
                <a:gd name="connsiteY111" fmla="*/ 776871 h 1322177"/>
                <a:gd name="connsiteX112" fmla="*/ 540561 w 3407361"/>
                <a:gd name="connsiteY112" fmla="*/ 753058 h 1322177"/>
                <a:gd name="connsiteX113" fmla="*/ 540561 w 3407361"/>
                <a:gd name="connsiteY113" fmla="*/ 753058 h 1322177"/>
                <a:gd name="connsiteX114" fmla="*/ 545323 w 3407361"/>
                <a:gd name="connsiteY114" fmla="*/ 805446 h 1322177"/>
                <a:gd name="connsiteX115" fmla="*/ 559611 w 3407361"/>
                <a:gd name="connsiteY115" fmla="*/ 822114 h 1322177"/>
                <a:gd name="connsiteX116" fmla="*/ 609617 w 3407361"/>
                <a:gd name="connsiteY116" fmla="*/ 826877 h 1322177"/>
                <a:gd name="connsiteX117" fmla="*/ 659623 w 3407361"/>
                <a:gd name="connsiteY117" fmla="*/ 814971 h 1322177"/>
                <a:gd name="connsiteX118" fmla="*/ 692961 w 3407361"/>
                <a:gd name="connsiteY118" fmla="*/ 810208 h 1322177"/>
                <a:gd name="connsiteX119" fmla="*/ 723917 w 3407361"/>
                <a:gd name="connsiteY119" fmla="*/ 817352 h 1322177"/>
                <a:gd name="connsiteX120" fmla="*/ 740586 w 3407361"/>
                <a:gd name="connsiteY120" fmla="*/ 843546 h 1322177"/>
                <a:gd name="connsiteX121" fmla="*/ 766780 w 3407361"/>
                <a:gd name="connsiteY121" fmla="*/ 843546 h 1322177"/>
                <a:gd name="connsiteX122" fmla="*/ 802498 w 3407361"/>
                <a:gd name="connsiteY122" fmla="*/ 838783 h 1322177"/>
                <a:gd name="connsiteX123" fmla="*/ 831073 w 3407361"/>
                <a:gd name="connsiteY123" fmla="*/ 848308 h 1322177"/>
                <a:gd name="connsiteX124" fmla="*/ 838217 w 3407361"/>
                <a:gd name="connsiteY124" fmla="*/ 893552 h 1322177"/>
                <a:gd name="connsiteX125" fmla="*/ 850123 w 3407361"/>
                <a:gd name="connsiteY125" fmla="*/ 931652 h 1322177"/>
                <a:gd name="connsiteX126" fmla="*/ 850123 w 3407361"/>
                <a:gd name="connsiteY126" fmla="*/ 948321 h 1322177"/>
                <a:gd name="connsiteX127" fmla="*/ 840598 w 3407361"/>
                <a:gd name="connsiteY127" fmla="*/ 964989 h 1322177"/>
                <a:gd name="connsiteX128" fmla="*/ 823930 w 3407361"/>
                <a:gd name="connsiteY128" fmla="*/ 974514 h 1322177"/>
                <a:gd name="connsiteX129" fmla="*/ 802498 w 3407361"/>
                <a:gd name="connsiteY129" fmla="*/ 979277 h 1322177"/>
                <a:gd name="connsiteX130" fmla="*/ 781067 w 3407361"/>
                <a:gd name="connsiteY130" fmla="*/ 979277 h 1322177"/>
                <a:gd name="connsiteX131" fmla="*/ 769161 w 3407361"/>
                <a:gd name="connsiteY131" fmla="*/ 988802 h 1322177"/>
                <a:gd name="connsiteX132" fmla="*/ 769161 w 3407361"/>
                <a:gd name="connsiteY132" fmla="*/ 988802 h 1322177"/>
                <a:gd name="connsiteX133" fmla="*/ 800117 w 3407361"/>
                <a:gd name="connsiteY133" fmla="*/ 991183 h 1322177"/>
                <a:gd name="connsiteX134" fmla="*/ 816786 w 3407361"/>
                <a:gd name="connsiteY134" fmla="*/ 1003089 h 1322177"/>
                <a:gd name="connsiteX135" fmla="*/ 838217 w 3407361"/>
                <a:gd name="connsiteY135" fmla="*/ 993564 h 1322177"/>
                <a:gd name="connsiteX136" fmla="*/ 838217 w 3407361"/>
                <a:gd name="connsiteY136" fmla="*/ 993564 h 1322177"/>
                <a:gd name="connsiteX137" fmla="*/ 864411 w 3407361"/>
                <a:gd name="connsiteY137" fmla="*/ 995946 h 1322177"/>
                <a:gd name="connsiteX138" fmla="*/ 881080 w 3407361"/>
                <a:gd name="connsiteY138" fmla="*/ 984039 h 1322177"/>
                <a:gd name="connsiteX139" fmla="*/ 909655 w 3407361"/>
                <a:gd name="connsiteY139" fmla="*/ 1022139 h 1322177"/>
                <a:gd name="connsiteX140" fmla="*/ 909655 w 3407361"/>
                <a:gd name="connsiteY140" fmla="*/ 1062621 h 1322177"/>
                <a:gd name="connsiteX141" fmla="*/ 902511 w 3407361"/>
                <a:gd name="connsiteY141" fmla="*/ 1084052 h 1322177"/>
                <a:gd name="connsiteX142" fmla="*/ 881080 w 3407361"/>
                <a:gd name="connsiteY142" fmla="*/ 1105483 h 1322177"/>
                <a:gd name="connsiteX143" fmla="*/ 842980 w 3407361"/>
                <a:gd name="connsiteY143" fmla="*/ 1119771 h 1322177"/>
                <a:gd name="connsiteX144" fmla="*/ 828692 w 3407361"/>
                <a:gd name="connsiteY144" fmla="*/ 1136439 h 1322177"/>
                <a:gd name="connsiteX145" fmla="*/ 812023 w 3407361"/>
                <a:gd name="connsiteY145" fmla="*/ 1157871 h 1322177"/>
                <a:gd name="connsiteX146" fmla="*/ 783448 w 3407361"/>
                <a:gd name="connsiteY146" fmla="*/ 1165014 h 1322177"/>
                <a:gd name="connsiteX147" fmla="*/ 766780 w 3407361"/>
                <a:gd name="connsiteY147" fmla="*/ 1172158 h 1322177"/>
                <a:gd name="connsiteX148" fmla="*/ 752492 w 3407361"/>
                <a:gd name="connsiteY148" fmla="*/ 1174539 h 1322177"/>
                <a:gd name="connsiteX149" fmla="*/ 745348 w 3407361"/>
                <a:gd name="connsiteY149" fmla="*/ 1160252 h 1322177"/>
                <a:gd name="connsiteX150" fmla="*/ 745348 w 3407361"/>
                <a:gd name="connsiteY150" fmla="*/ 1160252 h 1322177"/>
                <a:gd name="connsiteX151" fmla="*/ 735823 w 3407361"/>
                <a:gd name="connsiteY151" fmla="*/ 1186446 h 1322177"/>
                <a:gd name="connsiteX152" fmla="*/ 716773 w 3407361"/>
                <a:gd name="connsiteY152" fmla="*/ 1200733 h 1322177"/>
                <a:gd name="connsiteX153" fmla="*/ 700105 w 3407361"/>
                <a:gd name="connsiteY153" fmla="*/ 1207877 h 1322177"/>
                <a:gd name="connsiteX154" fmla="*/ 700105 w 3407361"/>
                <a:gd name="connsiteY154" fmla="*/ 1186446 h 1322177"/>
                <a:gd name="connsiteX155" fmla="*/ 688198 w 3407361"/>
                <a:gd name="connsiteY155" fmla="*/ 1165014 h 1322177"/>
                <a:gd name="connsiteX156" fmla="*/ 690580 w 3407361"/>
                <a:gd name="connsiteY156" fmla="*/ 1210258 h 1322177"/>
                <a:gd name="connsiteX157" fmla="*/ 678673 w 3407361"/>
                <a:gd name="connsiteY157" fmla="*/ 1226927 h 1322177"/>
                <a:gd name="connsiteX158" fmla="*/ 669148 w 3407361"/>
                <a:gd name="connsiteY158" fmla="*/ 1217402 h 1322177"/>
                <a:gd name="connsiteX159" fmla="*/ 647717 w 3407361"/>
                <a:gd name="connsiteY159" fmla="*/ 1210258 h 1322177"/>
                <a:gd name="connsiteX160" fmla="*/ 631048 w 3407361"/>
                <a:gd name="connsiteY160" fmla="*/ 1205496 h 1322177"/>
                <a:gd name="connsiteX161" fmla="*/ 614380 w 3407361"/>
                <a:gd name="connsiteY161" fmla="*/ 1234071 h 1322177"/>
                <a:gd name="connsiteX162" fmla="*/ 588186 w 3407361"/>
                <a:gd name="connsiteY162" fmla="*/ 1248358 h 1322177"/>
                <a:gd name="connsiteX163" fmla="*/ 566755 w 3407361"/>
                <a:gd name="connsiteY163" fmla="*/ 1274552 h 1322177"/>
                <a:gd name="connsiteX164" fmla="*/ 557230 w 3407361"/>
                <a:gd name="connsiteY164" fmla="*/ 1288840 h 1322177"/>
                <a:gd name="connsiteX165" fmla="*/ 545324 w 3407361"/>
                <a:gd name="connsiteY165" fmla="*/ 1307889 h 1322177"/>
                <a:gd name="connsiteX166" fmla="*/ 514367 w 3407361"/>
                <a:gd name="connsiteY166" fmla="*/ 1322177 h 1322177"/>
                <a:gd name="connsiteX167" fmla="*/ 488173 w 3407361"/>
                <a:gd name="connsiteY167" fmla="*/ 1310271 h 1322177"/>
                <a:gd name="connsiteX168" fmla="*/ 471505 w 3407361"/>
                <a:gd name="connsiteY168" fmla="*/ 1300746 h 1322177"/>
                <a:gd name="connsiteX169" fmla="*/ 452455 w 3407361"/>
                <a:gd name="connsiteY169" fmla="*/ 1295983 h 1322177"/>
                <a:gd name="connsiteX170" fmla="*/ 431023 w 3407361"/>
                <a:gd name="connsiteY170" fmla="*/ 1279314 h 1322177"/>
                <a:gd name="connsiteX171" fmla="*/ 431023 w 3407361"/>
                <a:gd name="connsiteY171" fmla="*/ 1279314 h 1322177"/>
                <a:gd name="connsiteX172" fmla="*/ 431023 w 3407361"/>
                <a:gd name="connsiteY172" fmla="*/ 1279314 h 1322177"/>
                <a:gd name="connsiteX173" fmla="*/ 397686 w 3407361"/>
                <a:gd name="connsiteY173" fmla="*/ 1241214 h 1322177"/>
                <a:gd name="connsiteX174" fmla="*/ 388161 w 3407361"/>
                <a:gd name="connsiteY174" fmla="*/ 1229308 h 1322177"/>
                <a:gd name="connsiteX175" fmla="*/ 378636 w 3407361"/>
                <a:gd name="connsiteY175" fmla="*/ 1231689 h 1322177"/>
                <a:gd name="connsiteX176" fmla="*/ 378636 w 3407361"/>
                <a:gd name="connsiteY176" fmla="*/ 1217402 h 1322177"/>
                <a:gd name="connsiteX177" fmla="*/ 373873 w 3407361"/>
                <a:gd name="connsiteY177" fmla="*/ 1203114 h 1322177"/>
                <a:gd name="connsiteX178" fmla="*/ 357205 w 3407361"/>
                <a:gd name="connsiteY178" fmla="*/ 1207877 h 1322177"/>
                <a:gd name="connsiteX179" fmla="*/ 350061 w 3407361"/>
                <a:gd name="connsiteY179" fmla="*/ 1186446 h 1322177"/>
                <a:gd name="connsiteX180" fmla="*/ 335773 w 3407361"/>
                <a:gd name="connsiteY180" fmla="*/ 1167396 h 1322177"/>
                <a:gd name="connsiteX181" fmla="*/ 350061 w 3407361"/>
                <a:gd name="connsiteY181" fmla="*/ 1155489 h 1322177"/>
                <a:gd name="connsiteX182" fmla="*/ 342917 w 3407361"/>
                <a:gd name="connsiteY182" fmla="*/ 1131677 h 1322177"/>
                <a:gd name="connsiteX183" fmla="*/ 326248 w 3407361"/>
                <a:gd name="connsiteY183" fmla="*/ 1119771 h 1322177"/>
                <a:gd name="connsiteX184" fmla="*/ 333392 w 3407361"/>
                <a:gd name="connsiteY184" fmla="*/ 1103102 h 1322177"/>
                <a:gd name="connsiteX185" fmla="*/ 345298 w 3407361"/>
                <a:gd name="connsiteY185" fmla="*/ 1105483 h 1322177"/>
                <a:gd name="connsiteX186" fmla="*/ 373873 w 3407361"/>
                <a:gd name="connsiteY186" fmla="*/ 1110246 h 1322177"/>
                <a:gd name="connsiteX187" fmla="*/ 371492 w 3407361"/>
                <a:gd name="connsiteY187" fmla="*/ 1086433 h 1322177"/>
                <a:gd name="connsiteX188" fmla="*/ 397686 w 3407361"/>
                <a:gd name="connsiteY188" fmla="*/ 1067383 h 1322177"/>
                <a:gd name="connsiteX189" fmla="*/ 402449 w 3407361"/>
                <a:gd name="connsiteY189" fmla="*/ 1010233 h 1322177"/>
                <a:gd name="connsiteX190" fmla="*/ 364348 w 3407361"/>
                <a:gd name="connsiteY190" fmla="*/ 969752 h 1322177"/>
                <a:gd name="connsiteX191" fmla="*/ 345298 w 3407361"/>
                <a:gd name="connsiteY191" fmla="*/ 934033 h 1322177"/>
                <a:gd name="connsiteX192" fmla="*/ 307198 w 3407361"/>
                <a:gd name="connsiteY192" fmla="*/ 900696 h 1322177"/>
                <a:gd name="connsiteX193" fmla="*/ 302436 w 3407361"/>
                <a:gd name="connsiteY193" fmla="*/ 834021 h 1322177"/>
                <a:gd name="connsiteX194" fmla="*/ 321486 w 3407361"/>
                <a:gd name="connsiteY194" fmla="*/ 805446 h 1322177"/>
                <a:gd name="connsiteX195" fmla="*/ 321486 w 3407361"/>
                <a:gd name="connsiteY195" fmla="*/ 805446 h 1322177"/>
                <a:gd name="connsiteX196" fmla="*/ 304817 w 3407361"/>
                <a:gd name="connsiteY196" fmla="*/ 769727 h 1322177"/>
                <a:gd name="connsiteX197" fmla="*/ 283386 w 3407361"/>
                <a:gd name="connsiteY197" fmla="*/ 755439 h 1322177"/>
                <a:gd name="connsiteX198" fmla="*/ 276242 w 3407361"/>
                <a:gd name="connsiteY198" fmla="*/ 738771 h 1322177"/>
                <a:gd name="connsiteX199" fmla="*/ 259573 w 3407361"/>
                <a:gd name="connsiteY199" fmla="*/ 717339 h 1322177"/>
                <a:gd name="connsiteX200" fmla="*/ 240523 w 3407361"/>
                <a:gd name="connsiteY200" fmla="*/ 693527 h 1322177"/>
                <a:gd name="connsiteX201" fmla="*/ 214330 w 3407361"/>
                <a:gd name="connsiteY201" fmla="*/ 684002 h 1322177"/>
                <a:gd name="connsiteX202" fmla="*/ 138130 w 3407361"/>
                <a:gd name="connsiteY202" fmla="*/ 605421 h 1322177"/>
                <a:gd name="connsiteX203" fmla="*/ 71455 w 3407361"/>
                <a:gd name="connsiteY203" fmla="*/ 493502 h 1322177"/>
                <a:gd name="connsiteX204" fmla="*/ 59548 w 3407361"/>
                <a:gd name="connsiteY204" fmla="*/ 436352 h 1322177"/>
                <a:gd name="connsiteX205" fmla="*/ 28592 w 3407361"/>
                <a:gd name="connsiteY205" fmla="*/ 386346 h 1322177"/>
                <a:gd name="connsiteX206" fmla="*/ 28592 w 3407361"/>
                <a:gd name="connsiteY206" fmla="*/ 355389 h 1322177"/>
                <a:gd name="connsiteX207" fmla="*/ 9542 w 3407361"/>
                <a:gd name="connsiteY207" fmla="*/ 305383 h 1322177"/>
                <a:gd name="connsiteX208" fmla="*/ 11923 w 3407361"/>
                <a:gd name="connsiteY208" fmla="*/ 272046 h 1322177"/>
                <a:gd name="connsiteX209" fmla="*/ 4780 w 3407361"/>
                <a:gd name="connsiteY209" fmla="*/ 229183 h 1322177"/>
                <a:gd name="connsiteX210" fmla="*/ 11922 w 3407361"/>
                <a:gd name="connsiteY210" fmla="*/ 202989 h 1322177"/>
                <a:gd name="connsiteX211" fmla="*/ 19066 w 3407361"/>
                <a:gd name="connsiteY211" fmla="*/ 167271 h 1322177"/>
                <a:gd name="connsiteX212" fmla="*/ 9541 w 3407361"/>
                <a:gd name="connsiteY212" fmla="*/ 112502 h 1322177"/>
                <a:gd name="connsiteX213" fmla="*/ 17 w 3407361"/>
                <a:gd name="connsiteY213" fmla="*/ 81546 h 1322177"/>
                <a:gd name="connsiteX214" fmla="*/ 26210 w 3407361"/>
                <a:gd name="connsiteY214" fmla="*/ 62496 h 1322177"/>
                <a:gd name="connsiteX215" fmla="*/ 35736 w 3407361"/>
                <a:gd name="connsiteY215" fmla="*/ 10108 h 1322177"/>
                <a:gd name="connsiteX216" fmla="*/ 3407361 w 3407361"/>
                <a:gd name="connsiteY216" fmla="*/ 0 h 1322177"/>
                <a:gd name="connsiteX217" fmla="*/ 3395185 w 3407361"/>
                <a:gd name="connsiteY217" fmla="*/ 850419 h 1322177"/>
                <a:gd name="connsiteX0" fmla="*/ 3395185 w 3407361"/>
                <a:gd name="connsiteY0" fmla="*/ 850419 h 1322177"/>
                <a:gd name="connsiteX1" fmla="*/ 3312379 w 3407361"/>
                <a:gd name="connsiteY1" fmla="*/ 890003 h 1322177"/>
                <a:gd name="connsiteX2" fmla="*/ 3139850 w 3407361"/>
                <a:gd name="connsiteY2" fmla="*/ 898630 h 1322177"/>
                <a:gd name="connsiteX3" fmla="*/ 2846552 w 3407361"/>
                <a:gd name="connsiteY3" fmla="*/ 907256 h 1322177"/>
                <a:gd name="connsiteX4" fmla="*/ 2544628 w 3407361"/>
                <a:gd name="connsiteY4" fmla="*/ 907256 h 1322177"/>
                <a:gd name="connsiteX5" fmla="*/ 2346220 w 3407361"/>
                <a:gd name="connsiteY5" fmla="*/ 933135 h 1322177"/>
                <a:gd name="connsiteX6" fmla="*/ 2173692 w 3407361"/>
                <a:gd name="connsiteY6" fmla="*/ 976267 h 1322177"/>
                <a:gd name="connsiteX7" fmla="*/ 2033605 w 3407361"/>
                <a:gd name="connsiteY7" fmla="*/ 974514 h 1322177"/>
                <a:gd name="connsiteX8" fmla="*/ 1995505 w 3407361"/>
                <a:gd name="connsiteY8" fmla="*/ 943558 h 1322177"/>
                <a:gd name="connsiteX9" fmla="*/ 1962167 w 3407361"/>
                <a:gd name="connsiteY9" fmla="*/ 914983 h 1322177"/>
                <a:gd name="connsiteX10" fmla="*/ 1921686 w 3407361"/>
                <a:gd name="connsiteY10" fmla="*/ 893552 h 1322177"/>
                <a:gd name="connsiteX11" fmla="*/ 1905017 w 3407361"/>
                <a:gd name="connsiteY11" fmla="*/ 888789 h 1322177"/>
                <a:gd name="connsiteX12" fmla="*/ 1905017 w 3407361"/>
                <a:gd name="connsiteY12" fmla="*/ 888789 h 1322177"/>
                <a:gd name="connsiteX13" fmla="*/ 1933592 w 3407361"/>
                <a:gd name="connsiteY13" fmla="*/ 881646 h 1322177"/>
                <a:gd name="connsiteX14" fmla="*/ 1952642 w 3407361"/>
                <a:gd name="connsiteY14" fmla="*/ 874502 h 1322177"/>
                <a:gd name="connsiteX15" fmla="*/ 1933592 w 3407361"/>
                <a:gd name="connsiteY15" fmla="*/ 864977 h 1322177"/>
                <a:gd name="connsiteX16" fmla="*/ 1900255 w 3407361"/>
                <a:gd name="connsiteY16" fmla="*/ 855452 h 1322177"/>
                <a:gd name="connsiteX17" fmla="*/ 1871680 w 3407361"/>
                <a:gd name="connsiteY17" fmla="*/ 841164 h 1322177"/>
                <a:gd name="connsiteX18" fmla="*/ 1840723 w 3407361"/>
                <a:gd name="connsiteY18" fmla="*/ 824496 h 1322177"/>
                <a:gd name="connsiteX19" fmla="*/ 1819292 w 3407361"/>
                <a:gd name="connsiteY19" fmla="*/ 810208 h 1322177"/>
                <a:gd name="connsiteX20" fmla="*/ 1814530 w 3407361"/>
                <a:gd name="connsiteY20" fmla="*/ 791158 h 1322177"/>
                <a:gd name="connsiteX21" fmla="*/ 1843105 w 3407361"/>
                <a:gd name="connsiteY21" fmla="*/ 800683 h 1322177"/>
                <a:gd name="connsiteX22" fmla="*/ 1843105 w 3407361"/>
                <a:gd name="connsiteY22" fmla="*/ 800683 h 1322177"/>
                <a:gd name="connsiteX23" fmla="*/ 1871680 w 3407361"/>
                <a:gd name="connsiteY23" fmla="*/ 803064 h 1322177"/>
                <a:gd name="connsiteX24" fmla="*/ 1916923 w 3407361"/>
                <a:gd name="connsiteY24" fmla="*/ 812589 h 1322177"/>
                <a:gd name="connsiteX25" fmla="*/ 1916923 w 3407361"/>
                <a:gd name="connsiteY25" fmla="*/ 812589 h 1322177"/>
                <a:gd name="connsiteX26" fmla="*/ 1897873 w 3407361"/>
                <a:gd name="connsiteY26" fmla="*/ 781633 h 1322177"/>
                <a:gd name="connsiteX27" fmla="*/ 1862155 w 3407361"/>
                <a:gd name="connsiteY27" fmla="*/ 788777 h 1322177"/>
                <a:gd name="connsiteX28" fmla="*/ 1838342 w 3407361"/>
                <a:gd name="connsiteY28" fmla="*/ 781633 h 1322177"/>
                <a:gd name="connsiteX29" fmla="*/ 1812148 w 3407361"/>
                <a:gd name="connsiteY29" fmla="*/ 779252 h 1322177"/>
                <a:gd name="connsiteX30" fmla="*/ 1785955 w 3407361"/>
                <a:gd name="connsiteY30" fmla="*/ 788777 h 1322177"/>
                <a:gd name="connsiteX31" fmla="*/ 1757380 w 3407361"/>
                <a:gd name="connsiteY31" fmla="*/ 795921 h 1322177"/>
                <a:gd name="connsiteX32" fmla="*/ 1728805 w 3407361"/>
                <a:gd name="connsiteY32" fmla="*/ 795921 h 1322177"/>
                <a:gd name="connsiteX33" fmla="*/ 1702611 w 3407361"/>
                <a:gd name="connsiteY33" fmla="*/ 781633 h 1322177"/>
                <a:gd name="connsiteX34" fmla="*/ 1678798 w 3407361"/>
                <a:gd name="connsiteY34" fmla="*/ 793539 h 1322177"/>
                <a:gd name="connsiteX35" fmla="*/ 1664511 w 3407361"/>
                <a:gd name="connsiteY35" fmla="*/ 788777 h 1322177"/>
                <a:gd name="connsiteX36" fmla="*/ 1628792 w 3407361"/>
                <a:gd name="connsiteY36" fmla="*/ 795921 h 1322177"/>
                <a:gd name="connsiteX37" fmla="*/ 1593073 w 3407361"/>
                <a:gd name="connsiteY37" fmla="*/ 795921 h 1322177"/>
                <a:gd name="connsiteX38" fmla="*/ 1569261 w 3407361"/>
                <a:gd name="connsiteY38" fmla="*/ 791158 h 1322177"/>
                <a:gd name="connsiteX39" fmla="*/ 1547830 w 3407361"/>
                <a:gd name="connsiteY39" fmla="*/ 776871 h 1322177"/>
                <a:gd name="connsiteX40" fmla="*/ 1547830 w 3407361"/>
                <a:gd name="connsiteY40" fmla="*/ 762583 h 1322177"/>
                <a:gd name="connsiteX41" fmla="*/ 1524017 w 3407361"/>
                <a:gd name="connsiteY41" fmla="*/ 798302 h 1322177"/>
                <a:gd name="connsiteX42" fmla="*/ 1528780 w 3407361"/>
                <a:gd name="connsiteY42" fmla="*/ 819733 h 1322177"/>
                <a:gd name="connsiteX43" fmla="*/ 1533542 w 3407361"/>
                <a:gd name="connsiteY43" fmla="*/ 836402 h 1322177"/>
                <a:gd name="connsiteX44" fmla="*/ 1578786 w 3407361"/>
                <a:gd name="connsiteY44" fmla="*/ 822114 h 1322177"/>
                <a:gd name="connsiteX45" fmla="*/ 1614505 w 3407361"/>
                <a:gd name="connsiteY45" fmla="*/ 819733 h 1322177"/>
                <a:gd name="connsiteX46" fmla="*/ 1654986 w 3407361"/>
                <a:gd name="connsiteY46" fmla="*/ 812589 h 1322177"/>
                <a:gd name="connsiteX47" fmla="*/ 1676417 w 3407361"/>
                <a:gd name="connsiteY47" fmla="*/ 812589 h 1322177"/>
                <a:gd name="connsiteX48" fmla="*/ 1702611 w 3407361"/>
                <a:gd name="connsiteY48" fmla="*/ 810208 h 1322177"/>
                <a:gd name="connsiteX49" fmla="*/ 1728805 w 3407361"/>
                <a:gd name="connsiteY49" fmla="*/ 826877 h 1322177"/>
                <a:gd name="connsiteX50" fmla="*/ 1750236 w 3407361"/>
                <a:gd name="connsiteY50" fmla="*/ 826877 h 1322177"/>
                <a:gd name="connsiteX51" fmla="*/ 1781192 w 3407361"/>
                <a:gd name="connsiteY51" fmla="*/ 836402 h 1322177"/>
                <a:gd name="connsiteX52" fmla="*/ 1795480 w 3407361"/>
                <a:gd name="connsiteY52" fmla="*/ 845927 h 1322177"/>
                <a:gd name="connsiteX53" fmla="*/ 1795480 w 3407361"/>
                <a:gd name="connsiteY53" fmla="*/ 864977 h 1322177"/>
                <a:gd name="connsiteX54" fmla="*/ 1724042 w 3407361"/>
                <a:gd name="connsiteY54" fmla="*/ 862596 h 1322177"/>
                <a:gd name="connsiteX55" fmla="*/ 1635936 w 3407361"/>
                <a:gd name="connsiteY55" fmla="*/ 872121 h 1322177"/>
                <a:gd name="connsiteX56" fmla="*/ 1550211 w 3407361"/>
                <a:gd name="connsiteY56" fmla="*/ 879264 h 1322177"/>
                <a:gd name="connsiteX57" fmla="*/ 1440673 w 3407361"/>
                <a:gd name="connsiteY57" fmla="*/ 903077 h 1322177"/>
                <a:gd name="connsiteX58" fmla="*/ 1340661 w 3407361"/>
                <a:gd name="connsiteY58" fmla="*/ 931652 h 1322177"/>
                <a:gd name="connsiteX59" fmla="*/ 1252555 w 3407361"/>
                <a:gd name="connsiteY59" fmla="*/ 974514 h 1322177"/>
                <a:gd name="connsiteX60" fmla="*/ 1193023 w 3407361"/>
                <a:gd name="connsiteY60" fmla="*/ 1007852 h 1322177"/>
                <a:gd name="connsiteX61" fmla="*/ 1157305 w 3407361"/>
                <a:gd name="connsiteY61" fmla="*/ 1029283 h 1322177"/>
                <a:gd name="connsiteX62" fmla="*/ 1069196 w 3407361"/>
                <a:gd name="connsiteY62" fmla="*/ 1057859 h 1322177"/>
                <a:gd name="connsiteX63" fmla="*/ 1043004 w 3407361"/>
                <a:gd name="connsiteY63" fmla="*/ 1065002 h 1322177"/>
                <a:gd name="connsiteX64" fmla="*/ 1035861 w 3407361"/>
                <a:gd name="connsiteY64" fmla="*/ 1045952 h 1322177"/>
                <a:gd name="connsiteX65" fmla="*/ 1031099 w 3407361"/>
                <a:gd name="connsiteY65" fmla="*/ 1029283 h 1322177"/>
                <a:gd name="connsiteX66" fmla="*/ 1040624 w 3407361"/>
                <a:gd name="connsiteY66" fmla="*/ 1024520 h 1322177"/>
                <a:gd name="connsiteX67" fmla="*/ 1059673 w 3407361"/>
                <a:gd name="connsiteY67" fmla="*/ 1017378 h 1322177"/>
                <a:gd name="connsiteX68" fmla="*/ 1069198 w 3407361"/>
                <a:gd name="connsiteY68" fmla="*/ 1024521 h 1322177"/>
                <a:gd name="connsiteX69" fmla="*/ 1085867 w 3407361"/>
                <a:gd name="connsiteY69" fmla="*/ 1022139 h 1322177"/>
                <a:gd name="connsiteX70" fmla="*/ 1083486 w 3407361"/>
                <a:gd name="connsiteY70" fmla="*/ 1003089 h 1322177"/>
                <a:gd name="connsiteX71" fmla="*/ 1083486 w 3407361"/>
                <a:gd name="connsiteY71" fmla="*/ 1003089 h 1322177"/>
                <a:gd name="connsiteX72" fmla="*/ 1093011 w 3407361"/>
                <a:gd name="connsiteY72" fmla="*/ 974514 h 1322177"/>
                <a:gd name="connsiteX73" fmla="*/ 1112061 w 3407361"/>
                <a:gd name="connsiteY73" fmla="*/ 964989 h 1322177"/>
                <a:gd name="connsiteX74" fmla="*/ 1090630 w 3407361"/>
                <a:gd name="connsiteY74" fmla="*/ 967371 h 1322177"/>
                <a:gd name="connsiteX75" fmla="*/ 1047767 w 3407361"/>
                <a:gd name="connsiteY75" fmla="*/ 976896 h 1322177"/>
                <a:gd name="connsiteX76" fmla="*/ 1026336 w 3407361"/>
                <a:gd name="connsiteY76" fmla="*/ 969752 h 1322177"/>
                <a:gd name="connsiteX77" fmla="*/ 997761 w 3407361"/>
                <a:gd name="connsiteY77" fmla="*/ 969752 h 1322177"/>
                <a:gd name="connsiteX78" fmla="*/ 988236 w 3407361"/>
                <a:gd name="connsiteY78" fmla="*/ 960227 h 1322177"/>
                <a:gd name="connsiteX79" fmla="*/ 1012048 w 3407361"/>
                <a:gd name="connsiteY79" fmla="*/ 948321 h 1322177"/>
                <a:gd name="connsiteX80" fmla="*/ 1062055 w 3407361"/>
                <a:gd name="connsiteY80" fmla="*/ 936414 h 1322177"/>
                <a:gd name="connsiteX81" fmla="*/ 1093011 w 3407361"/>
                <a:gd name="connsiteY81" fmla="*/ 929271 h 1322177"/>
                <a:gd name="connsiteX82" fmla="*/ 1116823 w 3407361"/>
                <a:gd name="connsiteY82" fmla="*/ 912602 h 1322177"/>
                <a:gd name="connsiteX83" fmla="*/ 1195405 w 3407361"/>
                <a:gd name="connsiteY83" fmla="*/ 895933 h 1322177"/>
                <a:gd name="connsiteX84" fmla="*/ 1214455 w 3407361"/>
                <a:gd name="connsiteY84" fmla="*/ 884027 h 1322177"/>
                <a:gd name="connsiteX85" fmla="*/ 1183498 w 3407361"/>
                <a:gd name="connsiteY85" fmla="*/ 879264 h 1322177"/>
                <a:gd name="connsiteX86" fmla="*/ 1114442 w 3407361"/>
                <a:gd name="connsiteY86" fmla="*/ 895933 h 1322177"/>
                <a:gd name="connsiteX87" fmla="*/ 1071580 w 3407361"/>
                <a:gd name="connsiteY87" fmla="*/ 907839 h 1322177"/>
                <a:gd name="connsiteX88" fmla="*/ 1047767 w 3407361"/>
                <a:gd name="connsiteY88" fmla="*/ 924508 h 1322177"/>
                <a:gd name="connsiteX89" fmla="*/ 1004905 w 3407361"/>
                <a:gd name="connsiteY89" fmla="*/ 931652 h 1322177"/>
                <a:gd name="connsiteX90" fmla="*/ 983473 w 3407361"/>
                <a:gd name="connsiteY90" fmla="*/ 926889 h 1322177"/>
                <a:gd name="connsiteX91" fmla="*/ 959661 w 3407361"/>
                <a:gd name="connsiteY91" fmla="*/ 931652 h 1322177"/>
                <a:gd name="connsiteX92" fmla="*/ 940611 w 3407361"/>
                <a:gd name="connsiteY92" fmla="*/ 917364 h 1322177"/>
                <a:gd name="connsiteX93" fmla="*/ 919180 w 3407361"/>
                <a:gd name="connsiteY93" fmla="*/ 910221 h 1322177"/>
                <a:gd name="connsiteX94" fmla="*/ 888223 w 3407361"/>
                <a:gd name="connsiteY94" fmla="*/ 910221 h 1322177"/>
                <a:gd name="connsiteX95" fmla="*/ 869173 w 3407361"/>
                <a:gd name="connsiteY95" fmla="*/ 917364 h 1322177"/>
                <a:gd name="connsiteX96" fmla="*/ 869173 w 3407361"/>
                <a:gd name="connsiteY96" fmla="*/ 898314 h 1322177"/>
                <a:gd name="connsiteX97" fmla="*/ 862030 w 3407361"/>
                <a:gd name="connsiteY97" fmla="*/ 872121 h 1322177"/>
                <a:gd name="connsiteX98" fmla="*/ 854886 w 3407361"/>
                <a:gd name="connsiteY98" fmla="*/ 841164 h 1322177"/>
                <a:gd name="connsiteX99" fmla="*/ 859648 w 3407361"/>
                <a:gd name="connsiteY99" fmla="*/ 812589 h 1322177"/>
                <a:gd name="connsiteX100" fmla="*/ 873936 w 3407361"/>
                <a:gd name="connsiteY100" fmla="*/ 791158 h 1322177"/>
                <a:gd name="connsiteX101" fmla="*/ 842980 w 3407361"/>
                <a:gd name="connsiteY101" fmla="*/ 817352 h 1322177"/>
                <a:gd name="connsiteX102" fmla="*/ 816786 w 3407361"/>
                <a:gd name="connsiteY102" fmla="*/ 817352 h 1322177"/>
                <a:gd name="connsiteX103" fmla="*/ 783448 w 3407361"/>
                <a:gd name="connsiteY103" fmla="*/ 819733 h 1322177"/>
                <a:gd name="connsiteX104" fmla="*/ 754873 w 3407361"/>
                <a:gd name="connsiteY104" fmla="*/ 812589 h 1322177"/>
                <a:gd name="connsiteX105" fmla="*/ 731061 w 3407361"/>
                <a:gd name="connsiteY105" fmla="*/ 791158 h 1322177"/>
                <a:gd name="connsiteX106" fmla="*/ 707248 w 3407361"/>
                <a:gd name="connsiteY106" fmla="*/ 784014 h 1322177"/>
                <a:gd name="connsiteX107" fmla="*/ 662005 w 3407361"/>
                <a:gd name="connsiteY107" fmla="*/ 791158 h 1322177"/>
                <a:gd name="connsiteX108" fmla="*/ 619142 w 3407361"/>
                <a:gd name="connsiteY108" fmla="*/ 798302 h 1322177"/>
                <a:gd name="connsiteX109" fmla="*/ 573898 w 3407361"/>
                <a:gd name="connsiteY109" fmla="*/ 805446 h 1322177"/>
                <a:gd name="connsiteX110" fmla="*/ 554848 w 3407361"/>
                <a:gd name="connsiteY110" fmla="*/ 793539 h 1322177"/>
                <a:gd name="connsiteX111" fmla="*/ 550086 w 3407361"/>
                <a:gd name="connsiteY111" fmla="*/ 776871 h 1322177"/>
                <a:gd name="connsiteX112" fmla="*/ 540561 w 3407361"/>
                <a:gd name="connsiteY112" fmla="*/ 753058 h 1322177"/>
                <a:gd name="connsiteX113" fmla="*/ 540561 w 3407361"/>
                <a:gd name="connsiteY113" fmla="*/ 753058 h 1322177"/>
                <a:gd name="connsiteX114" fmla="*/ 545323 w 3407361"/>
                <a:gd name="connsiteY114" fmla="*/ 805446 h 1322177"/>
                <a:gd name="connsiteX115" fmla="*/ 559611 w 3407361"/>
                <a:gd name="connsiteY115" fmla="*/ 822114 h 1322177"/>
                <a:gd name="connsiteX116" fmla="*/ 609617 w 3407361"/>
                <a:gd name="connsiteY116" fmla="*/ 826877 h 1322177"/>
                <a:gd name="connsiteX117" fmla="*/ 659623 w 3407361"/>
                <a:gd name="connsiteY117" fmla="*/ 814971 h 1322177"/>
                <a:gd name="connsiteX118" fmla="*/ 692961 w 3407361"/>
                <a:gd name="connsiteY118" fmla="*/ 810208 h 1322177"/>
                <a:gd name="connsiteX119" fmla="*/ 723917 w 3407361"/>
                <a:gd name="connsiteY119" fmla="*/ 817352 h 1322177"/>
                <a:gd name="connsiteX120" fmla="*/ 740586 w 3407361"/>
                <a:gd name="connsiteY120" fmla="*/ 843546 h 1322177"/>
                <a:gd name="connsiteX121" fmla="*/ 766780 w 3407361"/>
                <a:gd name="connsiteY121" fmla="*/ 843546 h 1322177"/>
                <a:gd name="connsiteX122" fmla="*/ 802498 w 3407361"/>
                <a:gd name="connsiteY122" fmla="*/ 838783 h 1322177"/>
                <a:gd name="connsiteX123" fmla="*/ 831073 w 3407361"/>
                <a:gd name="connsiteY123" fmla="*/ 848308 h 1322177"/>
                <a:gd name="connsiteX124" fmla="*/ 838217 w 3407361"/>
                <a:gd name="connsiteY124" fmla="*/ 893552 h 1322177"/>
                <a:gd name="connsiteX125" fmla="*/ 850123 w 3407361"/>
                <a:gd name="connsiteY125" fmla="*/ 931652 h 1322177"/>
                <a:gd name="connsiteX126" fmla="*/ 850123 w 3407361"/>
                <a:gd name="connsiteY126" fmla="*/ 948321 h 1322177"/>
                <a:gd name="connsiteX127" fmla="*/ 840598 w 3407361"/>
                <a:gd name="connsiteY127" fmla="*/ 964989 h 1322177"/>
                <a:gd name="connsiteX128" fmla="*/ 823930 w 3407361"/>
                <a:gd name="connsiteY128" fmla="*/ 974514 h 1322177"/>
                <a:gd name="connsiteX129" fmla="*/ 802498 w 3407361"/>
                <a:gd name="connsiteY129" fmla="*/ 979277 h 1322177"/>
                <a:gd name="connsiteX130" fmla="*/ 781067 w 3407361"/>
                <a:gd name="connsiteY130" fmla="*/ 979277 h 1322177"/>
                <a:gd name="connsiteX131" fmla="*/ 769161 w 3407361"/>
                <a:gd name="connsiteY131" fmla="*/ 988802 h 1322177"/>
                <a:gd name="connsiteX132" fmla="*/ 769161 w 3407361"/>
                <a:gd name="connsiteY132" fmla="*/ 988802 h 1322177"/>
                <a:gd name="connsiteX133" fmla="*/ 800117 w 3407361"/>
                <a:gd name="connsiteY133" fmla="*/ 991183 h 1322177"/>
                <a:gd name="connsiteX134" fmla="*/ 816786 w 3407361"/>
                <a:gd name="connsiteY134" fmla="*/ 1003089 h 1322177"/>
                <a:gd name="connsiteX135" fmla="*/ 838217 w 3407361"/>
                <a:gd name="connsiteY135" fmla="*/ 993564 h 1322177"/>
                <a:gd name="connsiteX136" fmla="*/ 838217 w 3407361"/>
                <a:gd name="connsiteY136" fmla="*/ 993564 h 1322177"/>
                <a:gd name="connsiteX137" fmla="*/ 864411 w 3407361"/>
                <a:gd name="connsiteY137" fmla="*/ 995946 h 1322177"/>
                <a:gd name="connsiteX138" fmla="*/ 881080 w 3407361"/>
                <a:gd name="connsiteY138" fmla="*/ 984039 h 1322177"/>
                <a:gd name="connsiteX139" fmla="*/ 909655 w 3407361"/>
                <a:gd name="connsiteY139" fmla="*/ 1022139 h 1322177"/>
                <a:gd name="connsiteX140" fmla="*/ 909655 w 3407361"/>
                <a:gd name="connsiteY140" fmla="*/ 1062621 h 1322177"/>
                <a:gd name="connsiteX141" fmla="*/ 902511 w 3407361"/>
                <a:gd name="connsiteY141" fmla="*/ 1084052 h 1322177"/>
                <a:gd name="connsiteX142" fmla="*/ 881080 w 3407361"/>
                <a:gd name="connsiteY142" fmla="*/ 1105483 h 1322177"/>
                <a:gd name="connsiteX143" fmla="*/ 842980 w 3407361"/>
                <a:gd name="connsiteY143" fmla="*/ 1119771 h 1322177"/>
                <a:gd name="connsiteX144" fmla="*/ 828692 w 3407361"/>
                <a:gd name="connsiteY144" fmla="*/ 1136439 h 1322177"/>
                <a:gd name="connsiteX145" fmla="*/ 812023 w 3407361"/>
                <a:gd name="connsiteY145" fmla="*/ 1157871 h 1322177"/>
                <a:gd name="connsiteX146" fmla="*/ 783448 w 3407361"/>
                <a:gd name="connsiteY146" fmla="*/ 1165014 h 1322177"/>
                <a:gd name="connsiteX147" fmla="*/ 766780 w 3407361"/>
                <a:gd name="connsiteY147" fmla="*/ 1172158 h 1322177"/>
                <a:gd name="connsiteX148" fmla="*/ 752492 w 3407361"/>
                <a:gd name="connsiteY148" fmla="*/ 1174539 h 1322177"/>
                <a:gd name="connsiteX149" fmla="*/ 745348 w 3407361"/>
                <a:gd name="connsiteY149" fmla="*/ 1160252 h 1322177"/>
                <a:gd name="connsiteX150" fmla="*/ 745348 w 3407361"/>
                <a:gd name="connsiteY150" fmla="*/ 1160252 h 1322177"/>
                <a:gd name="connsiteX151" fmla="*/ 735823 w 3407361"/>
                <a:gd name="connsiteY151" fmla="*/ 1186446 h 1322177"/>
                <a:gd name="connsiteX152" fmla="*/ 716773 w 3407361"/>
                <a:gd name="connsiteY152" fmla="*/ 1200733 h 1322177"/>
                <a:gd name="connsiteX153" fmla="*/ 700105 w 3407361"/>
                <a:gd name="connsiteY153" fmla="*/ 1207877 h 1322177"/>
                <a:gd name="connsiteX154" fmla="*/ 700105 w 3407361"/>
                <a:gd name="connsiteY154" fmla="*/ 1186446 h 1322177"/>
                <a:gd name="connsiteX155" fmla="*/ 688198 w 3407361"/>
                <a:gd name="connsiteY155" fmla="*/ 1165014 h 1322177"/>
                <a:gd name="connsiteX156" fmla="*/ 690580 w 3407361"/>
                <a:gd name="connsiteY156" fmla="*/ 1210258 h 1322177"/>
                <a:gd name="connsiteX157" fmla="*/ 678673 w 3407361"/>
                <a:gd name="connsiteY157" fmla="*/ 1226927 h 1322177"/>
                <a:gd name="connsiteX158" fmla="*/ 669148 w 3407361"/>
                <a:gd name="connsiteY158" fmla="*/ 1217402 h 1322177"/>
                <a:gd name="connsiteX159" fmla="*/ 647717 w 3407361"/>
                <a:gd name="connsiteY159" fmla="*/ 1210258 h 1322177"/>
                <a:gd name="connsiteX160" fmla="*/ 631048 w 3407361"/>
                <a:gd name="connsiteY160" fmla="*/ 1205496 h 1322177"/>
                <a:gd name="connsiteX161" fmla="*/ 614380 w 3407361"/>
                <a:gd name="connsiteY161" fmla="*/ 1234071 h 1322177"/>
                <a:gd name="connsiteX162" fmla="*/ 588186 w 3407361"/>
                <a:gd name="connsiteY162" fmla="*/ 1248358 h 1322177"/>
                <a:gd name="connsiteX163" fmla="*/ 566755 w 3407361"/>
                <a:gd name="connsiteY163" fmla="*/ 1274552 h 1322177"/>
                <a:gd name="connsiteX164" fmla="*/ 557230 w 3407361"/>
                <a:gd name="connsiteY164" fmla="*/ 1288840 h 1322177"/>
                <a:gd name="connsiteX165" fmla="*/ 545324 w 3407361"/>
                <a:gd name="connsiteY165" fmla="*/ 1307889 h 1322177"/>
                <a:gd name="connsiteX166" fmla="*/ 514367 w 3407361"/>
                <a:gd name="connsiteY166" fmla="*/ 1322177 h 1322177"/>
                <a:gd name="connsiteX167" fmla="*/ 488173 w 3407361"/>
                <a:gd name="connsiteY167" fmla="*/ 1310271 h 1322177"/>
                <a:gd name="connsiteX168" fmla="*/ 471505 w 3407361"/>
                <a:gd name="connsiteY168" fmla="*/ 1300746 h 1322177"/>
                <a:gd name="connsiteX169" fmla="*/ 452455 w 3407361"/>
                <a:gd name="connsiteY169" fmla="*/ 1295983 h 1322177"/>
                <a:gd name="connsiteX170" fmla="*/ 431023 w 3407361"/>
                <a:gd name="connsiteY170" fmla="*/ 1279314 h 1322177"/>
                <a:gd name="connsiteX171" fmla="*/ 431023 w 3407361"/>
                <a:gd name="connsiteY171" fmla="*/ 1279314 h 1322177"/>
                <a:gd name="connsiteX172" fmla="*/ 431023 w 3407361"/>
                <a:gd name="connsiteY172" fmla="*/ 1279314 h 1322177"/>
                <a:gd name="connsiteX173" fmla="*/ 397686 w 3407361"/>
                <a:gd name="connsiteY173" fmla="*/ 1241214 h 1322177"/>
                <a:gd name="connsiteX174" fmla="*/ 388161 w 3407361"/>
                <a:gd name="connsiteY174" fmla="*/ 1229308 h 1322177"/>
                <a:gd name="connsiteX175" fmla="*/ 378636 w 3407361"/>
                <a:gd name="connsiteY175" fmla="*/ 1231689 h 1322177"/>
                <a:gd name="connsiteX176" fmla="*/ 378636 w 3407361"/>
                <a:gd name="connsiteY176" fmla="*/ 1217402 h 1322177"/>
                <a:gd name="connsiteX177" fmla="*/ 373873 w 3407361"/>
                <a:gd name="connsiteY177" fmla="*/ 1203114 h 1322177"/>
                <a:gd name="connsiteX178" fmla="*/ 357205 w 3407361"/>
                <a:gd name="connsiteY178" fmla="*/ 1207877 h 1322177"/>
                <a:gd name="connsiteX179" fmla="*/ 350061 w 3407361"/>
                <a:gd name="connsiteY179" fmla="*/ 1186446 h 1322177"/>
                <a:gd name="connsiteX180" fmla="*/ 335773 w 3407361"/>
                <a:gd name="connsiteY180" fmla="*/ 1167396 h 1322177"/>
                <a:gd name="connsiteX181" fmla="*/ 350061 w 3407361"/>
                <a:gd name="connsiteY181" fmla="*/ 1155489 h 1322177"/>
                <a:gd name="connsiteX182" fmla="*/ 342917 w 3407361"/>
                <a:gd name="connsiteY182" fmla="*/ 1131677 h 1322177"/>
                <a:gd name="connsiteX183" fmla="*/ 326248 w 3407361"/>
                <a:gd name="connsiteY183" fmla="*/ 1119771 h 1322177"/>
                <a:gd name="connsiteX184" fmla="*/ 333392 w 3407361"/>
                <a:gd name="connsiteY184" fmla="*/ 1103102 h 1322177"/>
                <a:gd name="connsiteX185" fmla="*/ 345298 w 3407361"/>
                <a:gd name="connsiteY185" fmla="*/ 1105483 h 1322177"/>
                <a:gd name="connsiteX186" fmla="*/ 373873 w 3407361"/>
                <a:gd name="connsiteY186" fmla="*/ 1110246 h 1322177"/>
                <a:gd name="connsiteX187" fmla="*/ 371492 w 3407361"/>
                <a:gd name="connsiteY187" fmla="*/ 1086433 h 1322177"/>
                <a:gd name="connsiteX188" fmla="*/ 397686 w 3407361"/>
                <a:gd name="connsiteY188" fmla="*/ 1067383 h 1322177"/>
                <a:gd name="connsiteX189" fmla="*/ 402449 w 3407361"/>
                <a:gd name="connsiteY189" fmla="*/ 1010233 h 1322177"/>
                <a:gd name="connsiteX190" fmla="*/ 364348 w 3407361"/>
                <a:gd name="connsiteY190" fmla="*/ 969752 h 1322177"/>
                <a:gd name="connsiteX191" fmla="*/ 345298 w 3407361"/>
                <a:gd name="connsiteY191" fmla="*/ 934033 h 1322177"/>
                <a:gd name="connsiteX192" fmla="*/ 307198 w 3407361"/>
                <a:gd name="connsiteY192" fmla="*/ 900696 h 1322177"/>
                <a:gd name="connsiteX193" fmla="*/ 302436 w 3407361"/>
                <a:gd name="connsiteY193" fmla="*/ 834021 h 1322177"/>
                <a:gd name="connsiteX194" fmla="*/ 321486 w 3407361"/>
                <a:gd name="connsiteY194" fmla="*/ 805446 h 1322177"/>
                <a:gd name="connsiteX195" fmla="*/ 321486 w 3407361"/>
                <a:gd name="connsiteY195" fmla="*/ 805446 h 1322177"/>
                <a:gd name="connsiteX196" fmla="*/ 304817 w 3407361"/>
                <a:gd name="connsiteY196" fmla="*/ 769727 h 1322177"/>
                <a:gd name="connsiteX197" fmla="*/ 283386 w 3407361"/>
                <a:gd name="connsiteY197" fmla="*/ 755439 h 1322177"/>
                <a:gd name="connsiteX198" fmla="*/ 276242 w 3407361"/>
                <a:gd name="connsiteY198" fmla="*/ 738771 h 1322177"/>
                <a:gd name="connsiteX199" fmla="*/ 259573 w 3407361"/>
                <a:gd name="connsiteY199" fmla="*/ 717339 h 1322177"/>
                <a:gd name="connsiteX200" fmla="*/ 240523 w 3407361"/>
                <a:gd name="connsiteY200" fmla="*/ 693527 h 1322177"/>
                <a:gd name="connsiteX201" fmla="*/ 214330 w 3407361"/>
                <a:gd name="connsiteY201" fmla="*/ 684002 h 1322177"/>
                <a:gd name="connsiteX202" fmla="*/ 138130 w 3407361"/>
                <a:gd name="connsiteY202" fmla="*/ 605421 h 1322177"/>
                <a:gd name="connsiteX203" fmla="*/ 71455 w 3407361"/>
                <a:gd name="connsiteY203" fmla="*/ 493502 h 1322177"/>
                <a:gd name="connsiteX204" fmla="*/ 59548 w 3407361"/>
                <a:gd name="connsiteY204" fmla="*/ 436352 h 1322177"/>
                <a:gd name="connsiteX205" fmla="*/ 28592 w 3407361"/>
                <a:gd name="connsiteY205" fmla="*/ 386346 h 1322177"/>
                <a:gd name="connsiteX206" fmla="*/ 28592 w 3407361"/>
                <a:gd name="connsiteY206" fmla="*/ 355389 h 1322177"/>
                <a:gd name="connsiteX207" fmla="*/ 9542 w 3407361"/>
                <a:gd name="connsiteY207" fmla="*/ 305383 h 1322177"/>
                <a:gd name="connsiteX208" fmla="*/ 11923 w 3407361"/>
                <a:gd name="connsiteY208" fmla="*/ 272046 h 1322177"/>
                <a:gd name="connsiteX209" fmla="*/ 4780 w 3407361"/>
                <a:gd name="connsiteY209" fmla="*/ 229183 h 1322177"/>
                <a:gd name="connsiteX210" fmla="*/ 11922 w 3407361"/>
                <a:gd name="connsiteY210" fmla="*/ 202989 h 1322177"/>
                <a:gd name="connsiteX211" fmla="*/ 19066 w 3407361"/>
                <a:gd name="connsiteY211" fmla="*/ 167271 h 1322177"/>
                <a:gd name="connsiteX212" fmla="*/ 9541 w 3407361"/>
                <a:gd name="connsiteY212" fmla="*/ 112502 h 1322177"/>
                <a:gd name="connsiteX213" fmla="*/ 17 w 3407361"/>
                <a:gd name="connsiteY213" fmla="*/ 81546 h 1322177"/>
                <a:gd name="connsiteX214" fmla="*/ 26210 w 3407361"/>
                <a:gd name="connsiteY214" fmla="*/ 62496 h 1322177"/>
                <a:gd name="connsiteX215" fmla="*/ 35736 w 3407361"/>
                <a:gd name="connsiteY215" fmla="*/ 10108 h 1322177"/>
                <a:gd name="connsiteX216" fmla="*/ 3407361 w 3407361"/>
                <a:gd name="connsiteY216" fmla="*/ 0 h 1322177"/>
                <a:gd name="connsiteX217" fmla="*/ 3395185 w 3407361"/>
                <a:gd name="connsiteY217" fmla="*/ 850419 h 1322177"/>
                <a:gd name="connsiteX0" fmla="*/ 3395185 w 3407361"/>
                <a:gd name="connsiteY0" fmla="*/ 850419 h 1322177"/>
                <a:gd name="connsiteX1" fmla="*/ 3312379 w 3407361"/>
                <a:gd name="connsiteY1" fmla="*/ 890003 h 1322177"/>
                <a:gd name="connsiteX2" fmla="*/ 3139850 w 3407361"/>
                <a:gd name="connsiteY2" fmla="*/ 898630 h 1322177"/>
                <a:gd name="connsiteX3" fmla="*/ 2846552 w 3407361"/>
                <a:gd name="connsiteY3" fmla="*/ 907256 h 1322177"/>
                <a:gd name="connsiteX4" fmla="*/ 2544628 w 3407361"/>
                <a:gd name="connsiteY4" fmla="*/ 907256 h 1322177"/>
                <a:gd name="connsiteX5" fmla="*/ 2346220 w 3407361"/>
                <a:gd name="connsiteY5" fmla="*/ 933135 h 1322177"/>
                <a:gd name="connsiteX6" fmla="*/ 2173692 w 3407361"/>
                <a:gd name="connsiteY6" fmla="*/ 976267 h 1322177"/>
                <a:gd name="connsiteX7" fmla="*/ 2033605 w 3407361"/>
                <a:gd name="connsiteY7" fmla="*/ 974514 h 1322177"/>
                <a:gd name="connsiteX8" fmla="*/ 1995505 w 3407361"/>
                <a:gd name="connsiteY8" fmla="*/ 943558 h 1322177"/>
                <a:gd name="connsiteX9" fmla="*/ 1962167 w 3407361"/>
                <a:gd name="connsiteY9" fmla="*/ 914983 h 1322177"/>
                <a:gd name="connsiteX10" fmla="*/ 1921686 w 3407361"/>
                <a:gd name="connsiteY10" fmla="*/ 893552 h 1322177"/>
                <a:gd name="connsiteX11" fmla="*/ 1905017 w 3407361"/>
                <a:gd name="connsiteY11" fmla="*/ 888789 h 1322177"/>
                <a:gd name="connsiteX12" fmla="*/ 1905017 w 3407361"/>
                <a:gd name="connsiteY12" fmla="*/ 888789 h 1322177"/>
                <a:gd name="connsiteX13" fmla="*/ 1933592 w 3407361"/>
                <a:gd name="connsiteY13" fmla="*/ 881646 h 1322177"/>
                <a:gd name="connsiteX14" fmla="*/ 1952642 w 3407361"/>
                <a:gd name="connsiteY14" fmla="*/ 874502 h 1322177"/>
                <a:gd name="connsiteX15" fmla="*/ 1933592 w 3407361"/>
                <a:gd name="connsiteY15" fmla="*/ 864977 h 1322177"/>
                <a:gd name="connsiteX16" fmla="*/ 1900255 w 3407361"/>
                <a:gd name="connsiteY16" fmla="*/ 855452 h 1322177"/>
                <a:gd name="connsiteX17" fmla="*/ 1871680 w 3407361"/>
                <a:gd name="connsiteY17" fmla="*/ 841164 h 1322177"/>
                <a:gd name="connsiteX18" fmla="*/ 1840723 w 3407361"/>
                <a:gd name="connsiteY18" fmla="*/ 824496 h 1322177"/>
                <a:gd name="connsiteX19" fmla="*/ 1819292 w 3407361"/>
                <a:gd name="connsiteY19" fmla="*/ 810208 h 1322177"/>
                <a:gd name="connsiteX20" fmla="*/ 1814530 w 3407361"/>
                <a:gd name="connsiteY20" fmla="*/ 791158 h 1322177"/>
                <a:gd name="connsiteX21" fmla="*/ 1843105 w 3407361"/>
                <a:gd name="connsiteY21" fmla="*/ 800683 h 1322177"/>
                <a:gd name="connsiteX22" fmla="*/ 1843105 w 3407361"/>
                <a:gd name="connsiteY22" fmla="*/ 800683 h 1322177"/>
                <a:gd name="connsiteX23" fmla="*/ 1871680 w 3407361"/>
                <a:gd name="connsiteY23" fmla="*/ 803064 h 1322177"/>
                <a:gd name="connsiteX24" fmla="*/ 1916923 w 3407361"/>
                <a:gd name="connsiteY24" fmla="*/ 812589 h 1322177"/>
                <a:gd name="connsiteX25" fmla="*/ 1916923 w 3407361"/>
                <a:gd name="connsiteY25" fmla="*/ 812589 h 1322177"/>
                <a:gd name="connsiteX26" fmla="*/ 1897873 w 3407361"/>
                <a:gd name="connsiteY26" fmla="*/ 781633 h 1322177"/>
                <a:gd name="connsiteX27" fmla="*/ 1862155 w 3407361"/>
                <a:gd name="connsiteY27" fmla="*/ 788777 h 1322177"/>
                <a:gd name="connsiteX28" fmla="*/ 1838342 w 3407361"/>
                <a:gd name="connsiteY28" fmla="*/ 781633 h 1322177"/>
                <a:gd name="connsiteX29" fmla="*/ 1812148 w 3407361"/>
                <a:gd name="connsiteY29" fmla="*/ 779252 h 1322177"/>
                <a:gd name="connsiteX30" fmla="*/ 1785955 w 3407361"/>
                <a:gd name="connsiteY30" fmla="*/ 788777 h 1322177"/>
                <a:gd name="connsiteX31" fmla="*/ 1757380 w 3407361"/>
                <a:gd name="connsiteY31" fmla="*/ 795921 h 1322177"/>
                <a:gd name="connsiteX32" fmla="*/ 1728805 w 3407361"/>
                <a:gd name="connsiteY32" fmla="*/ 795921 h 1322177"/>
                <a:gd name="connsiteX33" fmla="*/ 1702611 w 3407361"/>
                <a:gd name="connsiteY33" fmla="*/ 781633 h 1322177"/>
                <a:gd name="connsiteX34" fmla="*/ 1678798 w 3407361"/>
                <a:gd name="connsiteY34" fmla="*/ 793539 h 1322177"/>
                <a:gd name="connsiteX35" fmla="*/ 1664511 w 3407361"/>
                <a:gd name="connsiteY35" fmla="*/ 788777 h 1322177"/>
                <a:gd name="connsiteX36" fmla="*/ 1628792 w 3407361"/>
                <a:gd name="connsiteY36" fmla="*/ 795921 h 1322177"/>
                <a:gd name="connsiteX37" fmla="*/ 1593073 w 3407361"/>
                <a:gd name="connsiteY37" fmla="*/ 795921 h 1322177"/>
                <a:gd name="connsiteX38" fmla="*/ 1569261 w 3407361"/>
                <a:gd name="connsiteY38" fmla="*/ 791158 h 1322177"/>
                <a:gd name="connsiteX39" fmla="*/ 1547830 w 3407361"/>
                <a:gd name="connsiteY39" fmla="*/ 776871 h 1322177"/>
                <a:gd name="connsiteX40" fmla="*/ 1547830 w 3407361"/>
                <a:gd name="connsiteY40" fmla="*/ 762583 h 1322177"/>
                <a:gd name="connsiteX41" fmla="*/ 1524017 w 3407361"/>
                <a:gd name="connsiteY41" fmla="*/ 798302 h 1322177"/>
                <a:gd name="connsiteX42" fmla="*/ 1528780 w 3407361"/>
                <a:gd name="connsiteY42" fmla="*/ 819733 h 1322177"/>
                <a:gd name="connsiteX43" fmla="*/ 1533542 w 3407361"/>
                <a:gd name="connsiteY43" fmla="*/ 836402 h 1322177"/>
                <a:gd name="connsiteX44" fmla="*/ 1578786 w 3407361"/>
                <a:gd name="connsiteY44" fmla="*/ 822114 h 1322177"/>
                <a:gd name="connsiteX45" fmla="*/ 1614505 w 3407361"/>
                <a:gd name="connsiteY45" fmla="*/ 819733 h 1322177"/>
                <a:gd name="connsiteX46" fmla="*/ 1654986 w 3407361"/>
                <a:gd name="connsiteY46" fmla="*/ 812589 h 1322177"/>
                <a:gd name="connsiteX47" fmla="*/ 1676417 w 3407361"/>
                <a:gd name="connsiteY47" fmla="*/ 812589 h 1322177"/>
                <a:gd name="connsiteX48" fmla="*/ 1702611 w 3407361"/>
                <a:gd name="connsiteY48" fmla="*/ 810208 h 1322177"/>
                <a:gd name="connsiteX49" fmla="*/ 1728805 w 3407361"/>
                <a:gd name="connsiteY49" fmla="*/ 826877 h 1322177"/>
                <a:gd name="connsiteX50" fmla="*/ 1750236 w 3407361"/>
                <a:gd name="connsiteY50" fmla="*/ 826877 h 1322177"/>
                <a:gd name="connsiteX51" fmla="*/ 1781192 w 3407361"/>
                <a:gd name="connsiteY51" fmla="*/ 836402 h 1322177"/>
                <a:gd name="connsiteX52" fmla="*/ 1795480 w 3407361"/>
                <a:gd name="connsiteY52" fmla="*/ 845927 h 1322177"/>
                <a:gd name="connsiteX53" fmla="*/ 1795480 w 3407361"/>
                <a:gd name="connsiteY53" fmla="*/ 864977 h 1322177"/>
                <a:gd name="connsiteX54" fmla="*/ 1724042 w 3407361"/>
                <a:gd name="connsiteY54" fmla="*/ 862596 h 1322177"/>
                <a:gd name="connsiteX55" fmla="*/ 1635936 w 3407361"/>
                <a:gd name="connsiteY55" fmla="*/ 872121 h 1322177"/>
                <a:gd name="connsiteX56" fmla="*/ 1550211 w 3407361"/>
                <a:gd name="connsiteY56" fmla="*/ 879264 h 1322177"/>
                <a:gd name="connsiteX57" fmla="*/ 1440673 w 3407361"/>
                <a:gd name="connsiteY57" fmla="*/ 903077 h 1322177"/>
                <a:gd name="connsiteX58" fmla="*/ 1340661 w 3407361"/>
                <a:gd name="connsiteY58" fmla="*/ 931652 h 1322177"/>
                <a:gd name="connsiteX59" fmla="*/ 1252555 w 3407361"/>
                <a:gd name="connsiteY59" fmla="*/ 974514 h 1322177"/>
                <a:gd name="connsiteX60" fmla="*/ 1193023 w 3407361"/>
                <a:gd name="connsiteY60" fmla="*/ 1007852 h 1322177"/>
                <a:gd name="connsiteX61" fmla="*/ 1157305 w 3407361"/>
                <a:gd name="connsiteY61" fmla="*/ 1029283 h 1322177"/>
                <a:gd name="connsiteX62" fmla="*/ 1069196 w 3407361"/>
                <a:gd name="connsiteY62" fmla="*/ 1057859 h 1322177"/>
                <a:gd name="connsiteX63" fmla="*/ 1043004 w 3407361"/>
                <a:gd name="connsiteY63" fmla="*/ 1065002 h 1322177"/>
                <a:gd name="connsiteX64" fmla="*/ 1035861 w 3407361"/>
                <a:gd name="connsiteY64" fmla="*/ 1045952 h 1322177"/>
                <a:gd name="connsiteX65" fmla="*/ 1031099 w 3407361"/>
                <a:gd name="connsiteY65" fmla="*/ 1029283 h 1322177"/>
                <a:gd name="connsiteX66" fmla="*/ 1040624 w 3407361"/>
                <a:gd name="connsiteY66" fmla="*/ 1024520 h 1322177"/>
                <a:gd name="connsiteX67" fmla="*/ 1059673 w 3407361"/>
                <a:gd name="connsiteY67" fmla="*/ 1017378 h 1322177"/>
                <a:gd name="connsiteX68" fmla="*/ 1069198 w 3407361"/>
                <a:gd name="connsiteY68" fmla="*/ 1024521 h 1322177"/>
                <a:gd name="connsiteX69" fmla="*/ 1085867 w 3407361"/>
                <a:gd name="connsiteY69" fmla="*/ 1022139 h 1322177"/>
                <a:gd name="connsiteX70" fmla="*/ 1083486 w 3407361"/>
                <a:gd name="connsiteY70" fmla="*/ 1003089 h 1322177"/>
                <a:gd name="connsiteX71" fmla="*/ 1083486 w 3407361"/>
                <a:gd name="connsiteY71" fmla="*/ 1003089 h 1322177"/>
                <a:gd name="connsiteX72" fmla="*/ 1093011 w 3407361"/>
                <a:gd name="connsiteY72" fmla="*/ 974514 h 1322177"/>
                <a:gd name="connsiteX73" fmla="*/ 1112061 w 3407361"/>
                <a:gd name="connsiteY73" fmla="*/ 964989 h 1322177"/>
                <a:gd name="connsiteX74" fmla="*/ 1090630 w 3407361"/>
                <a:gd name="connsiteY74" fmla="*/ 967371 h 1322177"/>
                <a:gd name="connsiteX75" fmla="*/ 1047767 w 3407361"/>
                <a:gd name="connsiteY75" fmla="*/ 976896 h 1322177"/>
                <a:gd name="connsiteX76" fmla="*/ 1026336 w 3407361"/>
                <a:gd name="connsiteY76" fmla="*/ 969752 h 1322177"/>
                <a:gd name="connsiteX77" fmla="*/ 997761 w 3407361"/>
                <a:gd name="connsiteY77" fmla="*/ 969752 h 1322177"/>
                <a:gd name="connsiteX78" fmla="*/ 988236 w 3407361"/>
                <a:gd name="connsiteY78" fmla="*/ 960227 h 1322177"/>
                <a:gd name="connsiteX79" fmla="*/ 1012048 w 3407361"/>
                <a:gd name="connsiteY79" fmla="*/ 948321 h 1322177"/>
                <a:gd name="connsiteX80" fmla="*/ 1062055 w 3407361"/>
                <a:gd name="connsiteY80" fmla="*/ 936414 h 1322177"/>
                <a:gd name="connsiteX81" fmla="*/ 1093011 w 3407361"/>
                <a:gd name="connsiteY81" fmla="*/ 929271 h 1322177"/>
                <a:gd name="connsiteX82" fmla="*/ 1116823 w 3407361"/>
                <a:gd name="connsiteY82" fmla="*/ 912602 h 1322177"/>
                <a:gd name="connsiteX83" fmla="*/ 1195405 w 3407361"/>
                <a:gd name="connsiteY83" fmla="*/ 895933 h 1322177"/>
                <a:gd name="connsiteX84" fmla="*/ 1214455 w 3407361"/>
                <a:gd name="connsiteY84" fmla="*/ 884027 h 1322177"/>
                <a:gd name="connsiteX85" fmla="*/ 1183498 w 3407361"/>
                <a:gd name="connsiteY85" fmla="*/ 879264 h 1322177"/>
                <a:gd name="connsiteX86" fmla="*/ 1114442 w 3407361"/>
                <a:gd name="connsiteY86" fmla="*/ 895933 h 1322177"/>
                <a:gd name="connsiteX87" fmla="*/ 1071580 w 3407361"/>
                <a:gd name="connsiteY87" fmla="*/ 907839 h 1322177"/>
                <a:gd name="connsiteX88" fmla="*/ 1047767 w 3407361"/>
                <a:gd name="connsiteY88" fmla="*/ 924508 h 1322177"/>
                <a:gd name="connsiteX89" fmla="*/ 1004905 w 3407361"/>
                <a:gd name="connsiteY89" fmla="*/ 931652 h 1322177"/>
                <a:gd name="connsiteX90" fmla="*/ 983473 w 3407361"/>
                <a:gd name="connsiteY90" fmla="*/ 926889 h 1322177"/>
                <a:gd name="connsiteX91" fmla="*/ 959661 w 3407361"/>
                <a:gd name="connsiteY91" fmla="*/ 931652 h 1322177"/>
                <a:gd name="connsiteX92" fmla="*/ 940611 w 3407361"/>
                <a:gd name="connsiteY92" fmla="*/ 917364 h 1322177"/>
                <a:gd name="connsiteX93" fmla="*/ 919180 w 3407361"/>
                <a:gd name="connsiteY93" fmla="*/ 910221 h 1322177"/>
                <a:gd name="connsiteX94" fmla="*/ 888223 w 3407361"/>
                <a:gd name="connsiteY94" fmla="*/ 910221 h 1322177"/>
                <a:gd name="connsiteX95" fmla="*/ 869173 w 3407361"/>
                <a:gd name="connsiteY95" fmla="*/ 917364 h 1322177"/>
                <a:gd name="connsiteX96" fmla="*/ 869173 w 3407361"/>
                <a:gd name="connsiteY96" fmla="*/ 898314 h 1322177"/>
                <a:gd name="connsiteX97" fmla="*/ 862030 w 3407361"/>
                <a:gd name="connsiteY97" fmla="*/ 872121 h 1322177"/>
                <a:gd name="connsiteX98" fmla="*/ 854886 w 3407361"/>
                <a:gd name="connsiteY98" fmla="*/ 841164 h 1322177"/>
                <a:gd name="connsiteX99" fmla="*/ 859648 w 3407361"/>
                <a:gd name="connsiteY99" fmla="*/ 812589 h 1322177"/>
                <a:gd name="connsiteX100" fmla="*/ 873936 w 3407361"/>
                <a:gd name="connsiteY100" fmla="*/ 791158 h 1322177"/>
                <a:gd name="connsiteX101" fmla="*/ 842980 w 3407361"/>
                <a:gd name="connsiteY101" fmla="*/ 817352 h 1322177"/>
                <a:gd name="connsiteX102" fmla="*/ 816786 w 3407361"/>
                <a:gd name="connsiteY102" fmla="*/ 817352 h 1322177"/>
                <a:gd name="connsiteX103" fmla="*/ 783448 w 3407361"/>
                <a:gd name="connsiteY103" fmla="*/ 819733 h 1322177"/>
                <a:gd name="connsiteX104" fmla="*/ 754873 w 3407361"/>
                <a:gd name="connsiteY104" fmla="*/ 812589 h 1322177"/>
                <a:gd name="connsiteX105" fmla="*/ 731061 w 3407361"/>
                <a:gd name="connsiteY105" fmla="*/ 791158 h 1322177"/>
                <a:gd name="connsiteX106" fmla="*/ 707248 w 3407361"/>
                <a:gd name="connsiteY106" fmla="*/ 784014 h 1322177"/>
                <a:gd name="connsiteX107" fmla="*/ 662005 w 3407361"/>
                <a:gd name="connsiteY107" fmla="*/ 791158 h 1322177"/>
                <a:gd name="connsiteX108" fmla="*/ 619142 w 3407361"/>
                <a:gd name="connsiteY108" fmla="*/ 798302 h 1322177"/>
                <a:gd name="connsiteX109" fmla="*/ 573898 w 3407361"/>
                <a:gd name="connsiteY109" fmla="*/ 805446 h 1322177"/>
                <a:gd name="connsiteX110" fmla="*/ 554848 w 3407361"/>
                <a:gd name="connsiteY110" fmla="*/ 793539 h 1322177"/>
                <a:gd name="connsiteX111" fmla="*/ 550086 w 3407361"/>
                <a:gd name="connsiteY111" fmla="*/ 776871 h 1322177"/>
                <a:gd name="connsiteX112" fmla="*/ 540561 w 3407361"/>
                <a:gd name="connsiteY112" fmla="*/ 753058 h 1322177"/>
                <a:gd name="connsiteX113" fmla="*/ 540561 w 3407361"/>
                <a:gd name="connsiteY113" fmla="*/ 753058 h 1322177"/>
                <a:gd name="connsiteX114" fmla="*/ 545323 w 3407361"/>
                <a:gd name="connsiteY114" fmla="*/ 805446 h 1322177"/>
                <a:gd name="connsiteX115" fmla="*/ 559611 w 3407361"/>
                <a:gd name="connsiteY115" fmla="*/ 822114 h 1322177"/>
                <a:gd name="connsiteX116" fmla="*/ 609617 w 3407361"/>
                <a:gd name="connsiteY116" fmla="*/ 826877 h 1322177"/>
                <a:gd name="connsiteX117" fmla="*/ 659623 w 3407361"/>
                <a:gd name="connsiteY117" fmla="*/ 814971 h 1322177"/>
                <a:gd name="connsiteX118" fmla="*/ 692961 w 3407361"/>
                <a:gd name="connsiteY118" fmla="*/ 810208 h 1322177"/>
                <a:gd name="connsiteX119" fmla="*/ 723917 w 3407361"/>
                <a:gd name="connsiteY119" fmla="*/ 817352 h 1322177"/>
                <a:gd name="connsiteX120" fmla="*/ 740586 w 3407361"/>
                <a:gd name="connsiteY120" fmla="*/ 843546 h 1322177"/>
                <a:gd name="connsiteX121" fmla="*/ 766780 w 3407361"/>
                <a:gd name="connsiteY121" fmla="*/ 843546 h 1322177"/>
                <a:gd name="connsiteX122" fmla="*/ 802498 w 3407361"/>
                <a:gd name="connsiteY122" fmla="*/ 838783 h 1322177"/>
                <a:gd name="connsiteX123" fmla="*/ 831073 w 3407361"/>
                <a:gd name="connsiteY123" fmla="*/ 848308 h 1322177"/>
                <a:gd name="connsiteX124" fmla="*/ 838217 w 3407361"/>
                <a:gd name="connsiteY124" fmla="*/ 893552 h 1322177"/>
                <a:gd name="connsiteX125" fmla="*/ 850123 w 3407361"/>
                <a:gd name="connsiteY125" fmla="*/ 931652 h 1322177"/>
                <a:gd name="connsiteX126" fmla="*/ 850123 w 3407361"/>
                <a:gd name="connsiteY126" fmla="*/ 948321 h 1322177"/>
                <a:gd name="connsiteX127" fmla="*/ 840598 w 3407361"/>
                <a:gd name="connsiteY127" fmla="*/ 964989 h 1322177"/>
                <a:gd name="connsiteX128" fmla="*/ 823930 w 3407361"/>
                <a:gd name="connsiteY128" fmla="*/ 974514 h 1322177"/>
                <a:gd name="connsiteX129" fmla="*/ 802498 w 3407361"/>
                <a:gd name="connsiteY129" fmla="*/ 979277 h 1322177"/>
                <a:gd name="connsiteX130" fmla="*/ 781067 w 3407361"/>
                <a:gd name="connsiteY130" fmla="*/ 979277 h 1322177"/>
                <a:gd name="connsiteX131" fmla="*/ 769161 w 3407361"/>
                <a:gd name="connsiteY131" fmla="*/ 988802 h 1322177"/>
                <a:gd name="connsiteX132" fmla="*/ 769161 w 3407361"/>
                <a:gd name="connsiteY132" fmla="*/ 988802 h 1322177"/>
                <a:gd name="connsiteX133" fmla="*/ 800117 w 3407361"/>
                <a:gd name="connsiteY133" fmla="*/ 991183 h 1322177"/>
                <a:gd name="connsiteX134" fmla="*/ 816786 w 3407361"/>
                <a:gd name="connsiteY134" fmla="*/ 1003089 h 1322177"/>
                <a:gd name="connsiteX135" fmla="*/ 838217 w 3407361"/>
                <a:gd name="connsiteY135" fmla="*/ 993564 h 1322177"/>
                <a:gd name="connsiteX136" fmla="*/ 838217 w 3407361"/>
                <a:gd name="connsiteY136" fmla="*/ 993564 h 1322177"/>
                <a:gd name="connsiteX137" fmla="*/ 859648 w 3407361"/>
                <a:gd name="connsiteY137" fmla="*/ 1024521 h 1322177"/>
                <a:gd name="connsiteX138" fmla="*/ 881080 w 3407361"/>
                <a:gd name="connsiteY138" fmla="*/ 984039 h 1322177"/>
                <a:gd name="connsiteX139" fmla="*/ 909655 w 3407361"/>
                <a:gd name="connsiteY139" fmla="*/ 1022139 h 1322177"/>
                <a:gd name="connsiteX140" fmla="*/ 909655 w 3407361"/>
                <a:gd name="connsiteY140" fmla="*/ 1062621 h 1322177"/>
                <a:gd name="connsiteX141" fmla="*/ 902511 w 3407361"/>
                <a:gd name="connsiteY141" fmla="*/ 1084052 h 1322177"/>
                <a:gd name="connsiteX142" fmla="*/ 881080 w 3407361"/>
                <a:gd name="connsiteY142" fmla="*/ 1105483 h 1322177"/>
                <a:gd name="connsiteX143" fmla="*/ 842980 w 3407361"/>
                <a:gd name="connsiteY143" fmla="*/ 1119771 h 1322177"/>
                <a:gd name="connsiteX144" fmla="*/ 828692 w 3407361"/>
                <a:gd name="connsiteY144" fmla="*/ 1136439 h 1322177"/>
                <a:gd name="connsiteX145" fmla="*/ 812023 w 3407361"/>
                <a:gd name="connsiteY145" fmla="*/ 1157871 h 1322177"/>
                <a:gd name="connsiteX146" fmla="*/ 783448 w 3407361"/>
                <a:gd name="connsiteY146" fmla="*/ 1165014 h 1322177"/>
                <a:gd name="connsiteX147" fmla="*/ 766780 w 3407361"/>
                <a:gd name="connsiteY147" fmla="*/ 1172158 h 1322177"/>
                <a:gd name="connsiteX148" fmla="*/ 752492 w 3407361"/>
                <a:gd name="connsiteY148" fmla="*/ 1174539 h 1322177"/>
                <a:gd name="connsiteX149" fmla="*/ 745348 w 3407361"/>
                <a:gd name="connsiteY149" fmla="*/ 1160252 h 1322177"/>
                <a:gd name="connsiteX150" fmla="*/ 745348 w 3407361"/>
                <a:gd name="connsiteY150" fmla="*/ 1160252 h 1322177"/>
                <a:gd name="connsiteX151" fmla="*/ 735823 w 3407361"/>
                <a:gd name="connsiteY151" fmla="*/ 1186446 h 1322177"/>
                <a:gd name="connsiteX152" fmla="*/ 716773 w 3407361"/>
                <a:gd name="connsiteY152" fmla="*/ 1200733 h 1322177"/>
                <a:gd name="connsiteX153" fmla="*/ 700105 w 3407361"/>
                <a:gd name="connsiteY153" fmla="*/ 1207877 h 1322177"/>
                <a:gd name="connsiteX154" fmla="*/ 700105 w 3407361"/>
                <a:gd name="connsiteY154" fmla="*/ 1186446 h 1322177"/>
                <a:gd name="connsiteX155" fmla="*/ 688198 w 3407361"/>
                <a:gd name="connsiteY155" fmla="*/ 1165014 h 1322177"/>
                <a:gd name="connsiteX156" fmla="*/ 690580 w 3407361"/>
                <a:gd name="connsiteY156" fmla="*/ 1210258 h 1322177"/>
                <a:gd name="connsiteX157" fmla="*/ 678673 w 3407361"/>
                <a:gd name="connsiteY157" fmla="*/ 1226927 h 1322177"/>
                <a:gd name="connsiteX158" fmla="*/ 669148 w 3407361"/>
                <a:gd name="connsiteY158" fmla="*/ 1217402 h 1322177"/>
                <a:gd name="connsiteX159" fmla="*/ 647717 w 3407361"/>
                <a:gd name="connsiteY159" fmla="*/ 1210258 h 1322177"/>
                <a:gd name="connsiteX160" fmla="*/ 631048 w 3407361"/>
                <a:gd name="connsiteY160" fmla="*/ 1205496 h 1322177"/>
                <a:gd name="connsiteX161" fmla="*/ 614380 w 3407361"/>
                <a:gd name="connsiteY161" fmla="*/ 1234071 h 1322177"/>
                <a:gd name="connsiteX162" fmla="*/ 588186 w 3407361"/>
                <a:gd name="connsiteY162" fmla="*/ 1248358 h 1322177"/>
                <a:gd name="connsiteX163" fmla="*/ 566755 w 3407361"/>
                <a:gd name="connsiteY163" fmla="*/ 1274552 h 1322177"/>
                <a:gd name="connsiteX164" fmla="*/ 557230 w 3407361"/>
                <a:gd name="connsiteY164" fmla="*/ 1288840 h 1322177"/>
                <a:gd name="connsiteX165" fmla="*/ 545324 w 3407361"/>
                <a:gd name="connsiteY165" fmla="*/ 1307889 h 1322177"/>
                <a:gd name="connsiteX166" fmla="*/ 514367 w 3407361"/>
                <a:gd name="connsiteY166" fmla="*/ 1322177 h 1322177"/>
                <a:gd name="connsiteX167" fmla="*/ 488173 w 3407361"/>
                <a:gd name="connsiteY167" fmla="*/ 1310271 h 1322177"/>
                <a:gd name="connsiteX168" fmla="*/ 471505 w 3407361"/>
                <a:gd name="connsiteY168" fmla="*/ 1300746 h 1322177"/>
                <a:gd name="connsiteX169" fmla="*/ 452455 w 3407361"/>
                <a:gd name="connsiteY169" fmla="*/ 1295983 h 1322177"/>
                <a:gd name="connsiteX170" fmla="*/ 431023 w 3407361"/>
                <a:gd name="connsiteY170" fmla="*/ 1279314 h 1322177"/>
                <a:gd name="connsiteX171" fmla="*/ 431023 w 3407361"/>
                <a:gd name="connsiteY171" fmla="*/ 1279314 h 1322177"/>
                <a:gd name="connsiteX172" fmla="*/ 431023 w 3407361"/>
                <a:gd name="connsiteY172" fmla="*/ 1279314 h 1322177"/>
                <a:gd name="connsiteX173" fmla="*/ 397686 w 3407361"/>
                <a:gd name="connsiteY173" fmla="*/ 1241214 h 1322177"/>
                <a:gd name="connsiteX174" fmla="*/ 388161 w 3407361"/>
                <a:gd name="connsiteY174" fmla="*/ 1229308 h 1322177"/>
                <a:gd name="connsiteX175" fmla="*/ 378636 w 3407361"/>
                <a:gd name="connsiteY175" fmla="*/ 1231689 h 1322177"/>
                <a:gd name="connsiteX176" fmla="*/ 378636 w 3407361"/>
                <a:gd name="connsiteY176" fmla="*/ 1217402 h 1322177"/>
                <a:gd name="connsiteX177" fmla="*/ 373873 w 3407361"/>
                <a:gd name="connsiteY177" fmla="*/ 1203114 h 1322177"/>
                <a:gd name="connsiteX178" fmla="*/ 357205 w 3407361"/>
                <a:gd name="connsiteY178" fmla="*/ 1207877 h 1322177"/>
                <a:gd name="connsiteX179" fmla="*/ 350061 w 3407361"/>
                <a:gd name="connsiteY179" fmla="*/ 1186446 h 1322177"/>
                <a:gd name="connsiteX180" fmla="*/ 335773 w 3407361"/>
                <a:gd name="connsiteY180" fmla="*/ 1167396 h 1322177"/>
                <a:gd name="connsiteX181" fmla="*/ 350061 w 3407361"/>
                <a:gd name="connsiteY181" fmla="*/ 1155489 h 1322177"/>
                <a:gd name="connsiteX182" fmla="*/ 342917 w 3407361"/>
                <a:gd name="connsiteY182" fmla="*/ 1131677 h 1322177"/>
                <a:gd name="connsiteX183" fmla="*/ 326248 w 3407361"/>
                <a:gd name="connsiteY183" fmla="*/ 1119771 h 1322177"/>
                <a:gd name="connsiteX184" fmla="*/ 333392 w 3407361"/>
                <a:gd name="connsiteY184" fmla="*/ 1103102 h 1322177"/>
                <a:gd name="connsiteX185" fmla="*/ 345298 w 3407361"/>
                <a:gd name="connsiteY185" fmla="*/ 1105483 h 1322177"/>
                <a:gd name="connsiteX186" fmla="*/ 373873 w 3407361"/>
                <a:gd name="connsiteY186" fmla="*/ 1110246 h 1322177"/>
                <a:gd name="connsiteX187" fmla="*/ 371492 w 3407361"/>
                <a:gd name="connsiteY187" fmla="*/ 1086433 h 1322177"/>
                <a:gd name="connsiteX188" fmla="*/ 397686 w 3407361"/>
                <a:gd name="connsiteY188" fmla="*/ 1067383 h 1322177"/>
                <a:gd name="connsiteX189" fmla="*/ 402449 w 3407361"/>
                <a:gd name="connsiteY189" fmla="*/ 1010233 h 1322177"/>
                <a:gd name="connsiteX190" fmla="*/ 364348 w 3407361"/>
                <a:gd name="connsiteY190" fmla="*/ 969752 h 1322177"/>
                <a:gd name="connsiteX191" fmla="*/ 345298 w 3407361"/>
                <a:gd name="connsiteY191" fmla="*/ 934033 h 1322177"/>
                <a:gd name="connsiteX192" fmla="*/ 307198 w 3407361"/>
                <a:gd name="connsiteY192" fmla="*/ 900696 h 1322177"/>
                <a:gd name="connsiteX193" fmla="*/ 302436 w 3407361"/>
                <a:gd name="connsiteY193" fmla="*/ 834021 h 1322177"/>
                <a:gd name="connsiteX194" fmla="*/ 321486 w 3407361"/>
                <a:gd name="connsiteY194" fmla="*/ 805446 h 1322177"/>
                <a:gd name="connsiteX195" fmla="*/ 321486 w 3407361"/>
                <a:gd name="connsiteY195" fmla="*/ 805446 h 1322177"/>
                <a:gd name="connsiteX196" fmla="*/ 304817 w 3407361"/>
                <a:gd name="connsiteY196" fmla="*/ 769727 h 1322177"/>
                <a:gd name="connsiteX197" fmla="*/ 283386 w 3407361"/>
                <a:gd name="connsiteY197" fmla="*/ 755439 h 1322177"/>
                <a:gd name="connsiteX198" fmla="*/ 276242 w 3407361"/>
                <a:gd name="connsiteY198" fmla="*/ 738771 h 1322177"/>
                <a:gd name="connsiteX199" fmla="*/ 259573 w 3407361"/>
                <a:gd name="connsiteY199" fmla="*/ 717339 h 1322177"/>
                <a:gd name="connsiteX200" fmla="*/ 240523 w 3407361"/>
                <a:gd name="connsiteY200" fmla="*/ 693527 h 1322177"/>
                <a:gd name="connsiteX201" fmla="*/ 214330 w 3407361"/>
                <a:gd name="connsiteY201" fmla="*/ 684002 h 1322177"/>
                <a:gd name="connsiteX202" fmla="*/ 138130 w 3407361"/>
                <a:gd name="connsiteY202" fmla="*/ 605421 h 1322177"/>
                <a:gd name="connsiteX203" fmla="*/ 71455 w 3407361"/>
                <a:gd name="connsiteY203" fmla="*/ 493502 h 1322177"/>
                <a:gd name="connsiteX204" fmla="*/ 59548 w 3407361"/>
                <a:gd name="connsiteY204" fmla="*/ 436352 h 1322177"/>
                <a:gd name="connsiteX205" fmla="*/ 28592 w 3407361"/>
                <a:gd name="connsiteY205" fmla="*/ 386346 h 1322177"/>
                <a:gd name="connsiteX206" fmla="*/ 28592 w 3407361"/>
                <a:gd name="connsiteY206" fmla="*/ 355389 h 1322177"/>
                <a:gd name="connsiteX207" fmla="*/ 9542 w 3407361"/>
                <a:gd name="connsiteY207" fmla="*/ 305383 h 1322177"/>
                <a:gd name="connsiteX208" fmla="*/ 11923 w 3407361"/>
                <a:gd name="connsiteY208" fmla="*/ 272046 h 1322177"/>
                <a:gd name="connsiteX209" fmla="*/ 4780 w 3407361"/>
                <a:gd name="connsiteY209" fmla="*/ 229183 h 1322177"/>
                <a:gd name="connsiteX210" fmla="*/ 11922 w 3407361"/>
                <a:gd name="connsiteY210" fmla="*/ 202989 h 1322177"/>
                <a:gd name="connsiteX211" fmla="*/ 19066 w 3407361"/>
                <a:gd name="connsiteY211" fmla="*/ 167271 h 1322177"/>
                <a:gd name="connsiteX212" fmla="*/ 9541 w 3407361"/>
                <a:gd name="connsiteY212" fmla="*/ 112502 h 1322177"/>
                <a:gd name="connsiteX213" fmla="*/ 17 w 3407361"/>
                <a:gd name="connsiteY213" fmla="*/ 81546 h 1322177"/>
                <a:gd name="connsiteX214" fmla="*/ 26210 w 3407361"/>
                <a:gd name="connsiteY214" fmla="*/ 62496 h 1322177"/>
                <a:gd name="connsiteX215" fmla="*/ 35736 w 3407361"/>
                <a:gd name="connsiteY215" fmla="*/ 10108 h 1322177"/>
                <a:gd name="connsiteX216" fmla="*/ 3407361 w 3407361"/>
                <a:gd name="connsiteY216" fmla="*/ 0 h 1322177"/>
                <a:gd name="connsiteX217" fmla="*/ 3395185 w 3407361"/>
                <a:gd name="connsiteY217" fmla="*/ 850419 h 1322177"/>
                <a:gd name="connsiteX0" fmla="*/ 3395185 w 3407361"/>
                <a:gd name="connsiteY0" fmla="*/ 850419 h 1322177"/>
                <a:gd name="connsiteX1" fmla="*/ 3312379 w 3407361"/>
                <a:gd name="connsiteY1" fmla="*/ 890003 h 1322177"/>
                <a:gd name="connsiteX2" fmla="*/ 3139850 w 3407361"/>
                <a:gd name="connsiteY2" fmla="*/ 898630 h 1322177"/>
                <a:gd name="connsiteX3" fmla="*/ 2846552 w 3407361"/>
                <a:gd name="connsiteY3" fmla="*/ 907256 h 1322177"/>
                <a:gd name="connsiteX4" fmla="*/ 2544628 w 3407361"/>
                <a:gd name="connsiteY4" fmla="*/ 907256 h 1322177"/>
                <a:gd name="connsiteX5" fmla="*/ 2346220 w 3407361"/>
                <a:gd name="connsiteY5" fmla="*/ 933135 h 1322177"/>
                <a:gd name="connsiteX6" fmla="*/ 2173692 w 3407361"/>
                <a:gd name="connsiteY6" fmla="*/ 976267 h 1322177"/>
                <a:gd name="connsiteX7" fmla="*/ 2033605 w 3407361"/>
                <a:gd name="connsiteY7" fmla="*/ 974514 h 1322177"/>
                <a:gd name="connsiteX8" fmla="*/ 1995505 w 3407361"/>
                <a:gd name="connsiteY8" fmla="*/ 943558 h 1322177"/>
                <a:gd name="connsiteX9" fmla="*/ 1962167 w 3407361"/>
                <a:gd name="connsiteY9" fmla="*/ 914983 h 1322177"/>
                <a:gd name="connsiteX10" fmla="*/ 1921686 w 3407361"/>
                <a:gd name="connsiteY10" fmla="*/ 893552 h 1322177"/>
                <a:gd name="connsiteX11" fmla="*/ 1905017 w 3407361"/>
                <a:gd name="connsiteY11" fmla="*/ 888789 h 1322177"/>
                <a:gd name="connsiteX12" fmla="*/ 1905017 w 3407361"/>
                <a:gd name="connsiteY12" fmla="*/ 888789 h 1322177"/>
                <a:gd name="connsiteX13" fmla="*/ 1933592 w 3407361"/>
                <a:gd name="connsiteY13" fmla="*/ 881646 h 1322177"/>
                <a:gd name="connsiteX14" fmla="*/ 1952642 w 3407361"/>
                <a:gd name="connsiteY14" fmla="*/ 874502 h 1322177"/>
                <a:gd name="connsiteX15" fmla="*/ 1933592 w 3407361"/>
                <a:gd name="connsiteY15" fmla="*/ 864977 h 1322177"/>
                <a:gd name="connsiteX16" fmla="*/ 1900255 w 3407361"/>
                <a:gd name="connsiteY16" fmla="*/ 855452 h 1322177"/>
                <a:gd name="connsiteX17" fmla="*/ 1871680 w 3407361"/>
                <a:gd name="connsiteY17" fmla="*/ 841164 h 1322177"/>
                <a:gd name="connsiteX18" fmla="*/ 1840723 w 3407361"/>
                <a:gd name="connsiteY18" fmla="*/ 824496 h 1322177"/>
                <a:gd name="connsiteX19" fmla="*/ 1819292 w 3407361"/>
                <a:gd name="connsiteY19" fmla="*/ 810208 h 1322177"/>
                <a:gd name="connsiteX20" fmla="*/ 1814530 w 3407361"/>
                <a:gd name="connsiteY20" fmla="*/ 791158 h 1322177"/>
                <a:gd name="connsiteX21" fmla="*/ 1843105 w 3407361"/>
                <a:gd name="connsiteY21" fmla="*/ 800683 h 1322177"/>
                <a:gd name="connsiteX22" fmla="*/ 1843105 w 3407361"/>
                <a:gd name="connsiteY22" fmla="*/ 800683 h 1322177"/>
                <a:gd name="connsiteX23" fmla="*/ 1871680 w 3407361"/>
                <a:gd name="connsiteY23" fmla="*/ 803064 h 1322177"/>
                <a:gd name="connsiteX24" fmla="*/ 1916923 w 3407361"/>
                <a:gd name="connsiteY24" fmla="*/ 812589 h 1322177"/>
                <a:gd name="connsiteX25" fmla="*/ 1916923 w 3407361"/>
                <a:gd name="connsiteY25" fmla="*/ 812589 h 1322177"/>
                <a:gd name="connsiteX26" fmla="*/ 1897873 w 3407361"/>
                <a:gd name="connsiteY26" fmla="*/ 781633 h 1322177"/>
                <a:gd name="connsiteX27" fmla="*/ 1862155 w 3407361"/>
                <a:gd name="connsiteY27" fmla="*/ 788777 h 1322177"/>
                <a:gd name="connsiteX28" fmla="*/ 1838342 w 3407361"/>
                <a:gd name="connsiteY28" fmla="*/ 781633 h 1322177"/>
                <a:gd name="connsiteX29" fmla="*/ 1812148 w 3407361"/>
                <a:gd name="connsiteY29" fmla="*/ 779252 h 1322177"/>
                <a:gd name="connsiteX30" fmla="*/ 1785955 w 3407361"/>
                <a:gd name="connsiteY30" fmla="*/ 788777 h 1322177"/>
                <a:gd name="connsiteX31" fmla="*/ 1757380 w 3407361"/>
                <a:gd name="connsiteY31" fmla="*/ 795921 h 1322177"/>
                <a:gd name="connsiteX32" fmla="*/ 1728805 w 3407361"/>
                <a:gd name="connsiteY32" fmla="*/ 795921 h 1322177"/>
                <a:gd name="connsiteX33" fmla="*/ 1702611 w 3407361"/>
                <a:gd name="connsiteY33" fmla="*/ 781633 h 1322177"/>
                <a:gd name="connsiteX34" fmla="*/ 1678798 w 3407361"/>
                <a:gd name="connsiteY34" fmla="*/ 793539 h 1322177"/>
                <a:gd name="connsiteX35" fmla="*/ 1664511 w 3407361"/>
                <a:gd name="connsiteY35" fmla="*/ 788777 h 1322177"/>
                <a:gd name="connsiteX36" fmla="*/ 1628792 w 3407361"/>
                <a:gd name="connsiteY36" fmla="*/ 795921 h 1322177"/>
                <a:gd name="connsiteX37" fmla="*/ 1593073 w 3407361"/>
                <a:gd name="connsiteY37" fmla="*/ 795921 h 1322177"/>
                <a:gd name="connsiteX38" fmla="*/ 1569261 w 3407361"/>
                <a:gd name="connsiteY38" fmla="*/ 791158 h 1322177"/>
                <a:gd name="connsiteX39" fmla="*/ 1547830 w 3407361"/>
                <a:gd name="connsiteY39" fmla="*/ 776871 h 1322177"/>
                <a:gd name="connsiteX40" fmla="*/ 1547830 w 3407361"/>
                <a:gd name="connsiteY40" fmla="*/ 762583 h 1322177"/>
                <a:gd name="connsiteX41" fmla="*/ 1524017 w 3407361"/>
                <a:gd name="connsiteY41" fmla="*/ 798302 h 1322177"/>
                <a:gd name="connsiteX42" fmla="*/ 1528780 w 3407361"/>
                <a:gd name="connsiteY42" fmla="*/ 819733 h 1322177"/>
                <a:gd name="connsiteX43" fmla="*/ 1533542 w 3407361"/>
                <a:gd name="connsiteY43" fmla="*/ 836402 h 1322177"/>
                <a:gd name="connsiteX44" fmla="*/ 1578786 w 3407361"/>
                <a:gd name="connsiteY44" fmla="*/ 822114 h 1322177"/>
                <a:gd name="connsiteX45" fmla="*/ 1614505 w 3407361"/>
                <a:gd name="connsiteY45" fmla="*/ 819733 h 1322177"/>
                <a:gd name="connsiteX46" fmla="*/ 1654986 w 3407361"/>
                <a:gd name="connsiteY46" fmla="*/ 812589 h 1322177"/>
                <a:gd name="connsiteX47" fmla="*/ 1676417 w 3407361"/>
                <a:gd name="connsiteY47" fmla="*/ 812589 h 1322177"/>
                <a:gd name="connsiteX48" fmla="*/ 1702611 w 3407361"/>
                <a:gd name="connsiteY48" fmla="*/ 810208 h 1322177"/>
                <a:gd name="connsiteX49" fmla="*/ 1728805 w 3407361"/>
                <a:gd name="connsiteY49" fmla="*/ 826877 h 1322177"/>
                <a:gd name="connsiteX50" fmla="*/ 1750236 w 3407361"/>
                <a:gd name="connsiteY50" fmla="*/ 826877 h 1322177"/>
                <a:gd name="connsiteX51" fmla="*/ 1781192 w 3407361"/>
                <a:gd name="connsiteY51" fmla="*/ 836402 h 1322177"/>
                <a:gd name="connsiteX52" fmla="*/ 1795480 w 3407361"/>
                <a:gd name="connsiteY52" fmla="*/ 845927 h 1322177"/>
                <a:gd name="connsiteX53" fmla="*/ 1795480 w 3407361"/>
                <a:gd name="connsiteY53" fmla="*/ 864977 h 1322177"/>
                <a:gd name="connsiteX54" fmla="*/ 1724042 w 3407361"/>
                <a:gd name="connsiteY54" fmla="*/ 862596 h 1322177"/>
                <a:gd name="connsiteX55" fmla="*/ 1635936 w 3407361"/>
                <a:gd name="connsiteY55" fmla="*/ 872121 h 1322177"/>
                <a:gd name="connsiteX56" fmla="*/ 1550211 w 3407361"/>
                <a:gd name="connsiteY56" fmla="*/ 879264 h 1322177"/>
                <a:gd name="connsiteX57" fmla="*/ 1440673 w 3407361"/>
                <a:gd name="connsiteY57" fmla="*/ 903077 h 1322177"/>
                <a:gd name="connsiteX58" fmla="*/ 1340661 w 3407361"/>
                <a:gd name="connsiteY58" fmla="*/ 931652 h 1322177"/>
                <a:gd name="connsiteX59" fmla="*/ 1252555 w 3407361"/>
                <a:gd name="connsiteY59" fmla="*/ 974514 h 1322177"/>
                <a:gd name="connsiteX60" fmla="*/ 1193023 w 3407361"/>
                <a:gd name="connsiteY60" fmla="*/ 1007852 h 1322177"/>
                <a:gd name="connsiteX61" fmla="*/ 1157305 w 3407361"/>
                <a:gd name="connsiteY61" fmla="*/ 1029283 h 1322177"/>
                <a:gd name="connsiteX62" fmla="*/ 1069196 w 3407361"/>
                <a:gd name="connsiteY62" fmla="*/ 1057859 h 1322177"/>
                <a:gd name="connsiteX63" fmla="*/ 1043004 w 3407361"/>
                <a:gd name="connsiteY63" fmla="*/ 1065002 h 1322177"/>
                <a:gd name="connsiteX64" fmla="*/ 1035861 w 3407361"/>
                <a:gd name="connsiteY64" fmla="*/ 1045952 h 1322177"/>
                <a:gd name="connsiteX65" fmla="*/ 1031099 w 3407361"/>
                <a:gd name="connsiteY65" fmla="*/ 1029283 h 1322177"/>
                <a:gd name="connsiteX66" fmla="*/ 1040624 w 3407361"/>
                <a:gd name="connsiteY66" fmla="*/ 1024520 h 1322177"/>
                <a:gd name="connsiteX67" fmla="*/ 1059673 w 3407361"/>
                <a:gd name="connsiteY67" fmla="*/ 1017378 h 1322177"/>
                <a:gd name="connsiteX68" fmla="*/ 1069198 w 3407361"/>
                <a:gd name="connsiteY68" fmla="*/ 1024521 h 1322177"/>
                <a:gd name="connsiteX69" fmla="*/ 1085867 w 3407361"/>
                <a:gd name="connsiteY69" fmla="*/ 1022139 h 1322177"/>
                <a:gd name="connsiteX70" fmla="*/ 1083486 w 3407361"/>
                <a:gd name="connsiteY70" fmla="*/ 1003089 h 1322177"/>
                <a:gd name="connsiteX71" fmla="*/ 1083486 w 3407361"/>
                <a:gd name="connsiteY71" fmla="*/ 1003089 h 1322177"/>
                <a:gd name="connsiteX72" fmla="*/ 1093011 w 3407361"/>
                <a:gd name="connsiteY72" fmla="*/ 974514 h 1322177"/>
                <a:gd name="connsiteX73" fmla="*/ 1112061 w 3407361"/>
                <a:gd name="connsiteY73" fmla="*/ 964989 h 1322177"/>
                <a:gd name="connsiteX74" fmla="*/ 1090630 w 3407361"/>
                <a:gd name="connsiteY74" fmla="*/ 967371 h 1322177"/>
                <a:gd name="connsiteX75" fmla="*/ 1047767 w 3407361"/>
                <a:gd name="connsiteY75" fmla="*/ 976896 h 1322177"/>
                <a:gd name="connsiteX76" fmla="*/ 1026336 w 3407361"/>
                <a:gd name="connsiteY76" fmla="*/ 969752 h 1322177"/>
                <a:gd name="connsiteX77" fmla="*/ 997761 w 3407361"/>
                <a:gd name="connsiteY77" fmla="*/ 969752 h 1322177"/>
                <a:gd name="connsiteX78" fmla="*/ 988236 w 3407361"/>
                <a:gd name="connsiteY78" fmla="*/ 960227 h 1322177"/>
                <a:gd name="connsiteX79" fmla="*/ 1012048 w 3407361"/>
                <a:gd name="connsiteY79" fmla="*/ 948321 h 1322177"/>
                <a:gd name="connsiteX80" fmla="*/ 1062055 w 3407361"/>
                <a:gd name="connsiteY80" fmla="*/ 936414 h 1322177"/>
                <a:gd name="connsiteX81" fmla="*/ 1093011 w 3407361"/>
                <a:gd name="connsiteY81" fmla="*/ 929271 h 1322177"/>
                <a:gd name="connsiteX82" fmla="*/ 1116823 w 3407361"/>
                <a:gd name="connsiteY82" fmla="*/ 912602 h 1322177"/>
                <a:gd name="connsiteX83" fmla="*/ 1195405 w 3407361"/>
                <a:gd name="connsiteY83" fmla="*/ 895933 h 1322177"/>
                <a:gd name="connsiteX84" fmla="*/ 1214455 w 3407361"/>
                <a:gd name="connsiteY84" fmla="*/ 884027 h 1322177"/>
                <a:gd name="connsiteX85" fmla="*/ 1183498 w 3407361"/>
                <a:gd name="connsiteY85" fmla="*/ 879264 h 1322177"/>
                <a:gd name="connsiteX86" fmla="*/ 1114442 w 3407361"/>
                <a:gd name="connsiteY86" fmla="*/ 895933 h 1322177"/>
                <a:gd name="connsiteX87" fmla="*/ 1071580 w 3407361"/>
                <a:gd name="connsiteY87" fmla="*/ 907839 h 1322177"/>
                <a:gd name="connsiteX88" fmla="*/ 1047767 w 3407361"/>
                <a:gd name="connsiteY88" fmla="*/ 924508 h 1322177"/>
                <a:gd name="connsiteX89" fmla="*/ 1004905 w 3407361"/>
                <a:gd name="connsiteY89" fmla="*/ 931652 h 1322177"/>
                <a:gd name="connsiteX90" fmla="*/ 983473 w 3407361"/>
                <a:gd name="connsiteY90" fmla="*/ 926889 h 1322177"/>
                <a:gd name="connsiteX91" fmla="*/ 959661 w 3407361"/>
                <a:gd name="connsiteY91" fmla="*/ 931652 h 1322177"/>
                <a:gd name="connsiteX92" fmla="*/ 940611 w 3407361"/>
                <a:gd name="connsiteY92" fmla="*/ 917364 h 1322177"/>
                <a:gd name="connsiteX93" fmla="*/ 919180 w 3407361"/>
                <a:gd name="connsiteY93" fmla="*/ 910221 h 1322177"/>
                <a:gd name="connsiteX94" fmla="*/ 888223 w 3407361"/>
                <a:gd name="connsiteY94" fmla="*/ 910221 h 1322177"/>
                <a:gd name="connsiteX95" fmla="*/ 869173 w 3407361"/>
                <a:gd name="connsiteY95" fmla="*/ 917364 h 1322177"/>
                <a:gd name="connsiteX96" fmla="*/ 869173 w 3407361"/>
                <a:gd name="connsiteY96" fmla="*/ 898314 h 1322177"/>
                <a:gd name="connsiteX97" fmla="*/ 862030 w 3407361"/>
                <a:gd name="connsiteY97" fmla="*/ 872121 h 1322177"/>
                <a:gd name="connsiteX98" fmla="*/ 854886 w 3407361"/>
                <a:gd name="connsiteY98" fmla="*/ 841164 h 1322177"/>
                <a:gd name="connsiteX99" fmla="*/ 859648 w 3407361"/>
                <a:gd name="connsiteY99" fmla="*/ 812589 h 1322177"/>
                <a:gd name="connsiteX100" fmla="*/ 873936 w 3407361"/>
                <a:gd name="connsiteY100" fmla="*/ 791158 h 1322177"/>
                <a:gd name="connsiteX101" fmla="*/ 842980 w 3407361"/>
                <a:gd name="connsiteY101" fmla="*/ 817352 h 1322177"/>
                <a:gd name="connsiteX102" fmla="*/ 816786 w 3407361"/>
                <a:gd name="connsiteY102" fmla="*/ 817352 h 1322177"/>
                <a:gd name="connsiteX103" fmla="*/ 783448 w 3407361"/>
                <a:gd name="connsiteY103" fmla="*/ 819733 h 1322177"/>
                <a:gd name="connsiteX104" fmla="*/ 754873 w 3407361"/>
                <a:gd name="connsiteY104" fmla="*/ 812589 h 1322177"/>
                <a:gd name="connsiteX105" fmla="*/ 731061 w 3407361"/>
                <a:gd name="connsiteY105" fmla="*/ 791158 h 1322177"/>
                <a:gd name="connsiteX106" fmla="*/ 707248 w 3407361"/>
                <a:gd name="connsiteY106" fmla="*/ 784014 h 1322177"/>
                <a:gd name="connsiteX107" fmla="*/ 662005 w 3407361"/>
                <a:gd name="connsiteY107" fmla="*/ 791158 h 1322177"/>
                <a:gd name="connsiteX108" fmla="*/ 619142 w 3407361"/>
                <a:gd name="connsiteY108" fmla="*/ 798302 h 1322177"/>
                <a:gd name="connsiteX109" fmla="*/ 573898 w 3407361"/>
                <a:gd name="connsiteY109" fmla="*/ 805446 h 1322177"/>
                <a:gd name="connsiteX110" fmla="*/ 554848 w 3407361"/>
                <a:gd name="connsiteY110" fmla="*/ 793539 h 1322177"/>
                <a:gd name="connsiteX111" fmla="*/ 550086 w 3407361"/>
                <a:gd name="connsiteY111" fmla="*/ 776871 h 1322177"/>
                <a:gd name="connsiteX112" fmla="*/ 540561 w 3407361"/>
                <a:gd name="connsiteY112" fmla="*/ 753058 h 1322177"/>
                <a:gd name="connsiteX113" fmla="*/ 540561 w 3407361"/>
                <a:gd name="connsiteY113" fmla="*/ 753058 h 1322177"/>
                <a:gd name="connsiteX114" fmla="*/ 545323 w 3407361"/>
                <a:gd name="connsiteY114" fmla="*/ 805446 h 1322177"/>
                <a:gd name="connsiteX115" fmla="*/ 559611 w 3407361"/>
                <a:gd name="connsiteY115" fmla="*/ 822114 h 1322177"/>
                <a:gd name="connsiteX116" fmla="*/ 609617 w 3407361"/>
                <a:gd name="connsiteY116" fmla="*/ 826877 h 1322177"/>
                <a:gd name="connsiteX117" fmla="*/ 659623 w 3407361"/>
                <a:gd name="connsiteY117" fmla="*/ 814971 h 1322177"/>
                <a:gd name="connsiteX118" fmla="*/ 692961 w 3407361"/>
                <a:gd name="connsiteY118" fmla="*/ 810208 h 1322177"/>
                <a:gd name="connsiteX119" fmla="*/ 723917 w 3407361"/>
                <a:gd name="connsiteY119" fmla="*/ 817352 h 1322177"/>
                <a:gd name="connsiteX120" fmla="*/ 740586 w 3407361"/>
                <a:gd name="connsiteY120" fmla="*/ 843546 h 1322177"/>
                <a:gd name="connsiteX121" fmla="*/ 766780 w 3407361"/>
                <a:gd name="connsiteY121" fmla="*/ 843546 h 1322177"/>
                <a:gd name="connsiteX122" fmla="*/ 802498 w 3407361"/>
                <a:gd name="connsiteY122" fmla="*/ 838783 h 1322177"/>
                <a:gd name="connsiteX123" fmla="*/ 831073 w 3407361"/>
                <a:gd name="connsiteY123" fmla="*/ 848308 h 1322177"/>
                <a:gd name="connsiteX124" fmla="*/ 838217 w 3407361"/>
                <a:gd name="connsiteY124" fmla="*/ 893552 h 1322177"/>
                <a:gd name="connsiteX125" fmla="*/ 850123 w 3407361"/>
                <a:gd name="connsiteY125" fmla="*/ 931652 h 1322177"/>
                <a:gd name="connsiteX126" fmla="*/ 850123 w 3407361"/>
                <a:gd name="connsiteY126" fmla="*/ 948321 h 1322177"/>
                <a:gd name="connsiteX127" fmla="*/ 840598 w 3407361"/>
                <a:gd name="connsiteY127" fmla="*/ 964989 h 1322177"/>
                <a:gd name="connsiteX128" fmla="*/ 823930 w 3407361"/>
                <a:gd name="connsiteY128" fmla="*/ 974514 h 1322177"/>
                <a:gd name="connsiteX129" fmla="*/ 802498 w 3407361"/>
                <a:gd name="connsiteY129" fmla="*/ 979277 h 1322177"/>
                <a:gd name="connsiteX130" fmla="*/ 781067 w 3407361"/>
                <a:gd name="connsiteY130" fmla="*/ 979277 h 1322177"/>
                <a:gd name="connsiteX131" fmla="*/ 769161 w 3407361"/>
                <a:gd name="connsiteY131" fmla="*/ 988802 h 1322177"/>
                <a:gd name="connsiteX132" fmla="*/ 769161 w 3407361"/>
                <a:gd name="connsiteY132" fmla="*/ 988802 h 1322177"/>
                <a:gd name="connsiteX133" fmla="*/ 800117 w 3407361"/>
                <a:gd name="connsiteY133" fmla="*/ 991183 h 1322177"/>
                <a:gd name="connsiteX134" fmla="*/ 816786 w 3407361"/>
                <a:gd name="connsiteY134" fmla="*/ 1003089 h 1322177"/>
                <a:gd name="connsiteX135" fmla="*/ 838217 w 3407361"/>
                <a:gd name="connsiteY135" fmla="*/ 993564 h 1322177"/>
                <a:gd name="connsiteX136" fmla="*/ 833455 w 3407361"/>
                <a:gd name="connsiteY136" fmla="*/ 1014996 h 1322177"/>
                <a:gd name="connsiteX137" fmla="*/ 859648 w 3407361"/>
                <a:gd name="connsiteY137" fmla="*/ 1024521 h 1322177"/>
                <a:gd name="connsiteX138" fmla="*/ 881080 w 3407361"/>
                <a:gd name="connsiteY138" fmla="*/ 984039 h 1322177"/>
                <a:gd name="connsiteX139" fmla="*/ 909655 w 3407361"/>
                <a:gd name="connsiteY139" fmla="*/ 1022139 h 1322177"/>
                <a:gd name="connsiteX140" fmla="*/ 909655 w 3407361"/>
                <a:gd name="connsiteY140" fmla="*/ 1062621 h 1322177"/>
                <a:gd name="connsiteX141" fmla="*/ 902511 w 3407361"/>
                <a:gd name="connsiteY141" fmla="*/ 1084052 h 1322177"/>
                <a:gd name="connsiteX142" fmla="*/ 881080 w 3407361"/>
                <a:gd name="connsiteY142" fmla="*/ 1105483 h 1322177"/>
                <a:gd name="connsiteX143" fmla="*/ 842980 w 3407361"/>
                <a:gd name="connsiteY143" fmla="*/ 1119771 h 1322177"/>
                <a:gd name="connsiteX144" fmla="*/ 828692 w 3407361"/>
                <a:gd name="connsiteY144" fmla="*/ 1136439 h 1322177"/>
                <a:gd name="connsiteX145" fmla="*/ 812023 w 3407361"/>
                <a:gd name="connsiteY145" fmla="*/ 1157871 h 1322177"/>
                <a:gd name="connsiteX146" fmla="*/ 783448 w 3407361"/>
                <a:gd name="connsiteY146" fmla="*/ 1165014 h 1322177"/>
                <a:gd name="connsiteX147" fmla="*/ 766780 w 3407361"/>
                <a:gd name="connsiteY147" fmla="*/ 1172158 h 1322177"/>
                <a:gd name="connsiteX148" fmla="*/ 752492 w 3407361"/>
                <a:gd name="connsiteY148" fmla="*/ 1174539 h 1322177"/>
                <a:gd name="connsiteX149" fmla="*/ 745348 w 3407361"/>
                <a:gd name="connsiteY149" fmla="*/ 1160252 h 1322177"/>
                <a:gd name="connsiteX150" fmla="*/ 745348 w 3407361"/>
                <a:gd name="connsiteY150" fmla="*/ 1160252 h 1322177"/>
                <a:gd name="connsiteX151" fmla="*/ 735823 w 3407361"/>
                <a:gd name="connsiteY151" fmla="*/ 1186446 h 1322177"/>
                <a:gd name="connsiteX152" fmla="*/ 716773 w 3407361"/>
                <a:gd name="connsiteY152" fmla="*/ 1200733 h 1322177"/>
                <a:gd name="connsiteX153" fmla="*/ 700105 w 3407361"/>
                <a:gd name="connsiteY153" fmla="*/ 1207877 h 1322177"/>
                <a:gd name="connsiteX154" fmla="*/ 700105 w 3407361"/>
                <a:gd name="connsiteY154" fmla="*/ 1186446 h 1322177"/>
                <a:gd name="connsiteX155" fmla="*/ 688198 w 3407361"/>
                <a:gd name="connsiteY155" fmla="*/ 1165014 h 1322177"/>
                <a:gd name="connsiteX156" fmla="*/ 690580 w 3407361"/>
                <a:gd name="connsiteY156" fmla="*/ 1210258 h 1322177"/>
                <a:gd name="connsiteX157" fmla="*/ 678673 w 3407361"/>
                <a:gd name="connsiteY157" fmla="*/ 1226927 h 1322177"/>
                <a:gd name="connsiteX158" fmla="*/ 669148 w 3407361"/>
                <a:gd name="connsiteY158" fmla="*/ 1217402 h 1322177"/>
                <a:gd name="connsiteX159" fmla="*/ 647717 w 3407361"/>
                <a:gd name="connsiteY159" fmla="*/ 1210258 h 1322177"/>
                <a:gd name="connsiteX160" fmla="*/ 631048 w 3407361"/>
                <a:gd name="connsiteY160" fmla="*/ 1205496 h 1322177"/>
                <a:gd name="connsiteX161" fmla="*/ 614380 w 3407361"/>
                <a:gd name="connsiteY161" fmla="*/ 1234071 h 1322177"/>
                <a:gd name="connsiteX162" fmla="*/ 588186 w 3407361"/>
                <a:gd name="connsiteY162" fmla="*/ 1248358 h 1322177"/>
                <a:gd name="connsiteX163" fmla="*/ 566755 w 3407361"/>
                <a:gd name="connsiteY163" fmla="*/ 1274552 h 1322177"/>
                <a:gd name="connsiteX164" fmla="*/ 557230 w 3407361"/>
                <a:gd name="connsiteY164" fmla="*/ 1288840 h 1322177"/>
                <a:gd name="connsiteX165" fmla="*/ 545324 w 3407361"/>
                <a:gd name="connsiteY165" fmla="*/ 1307889 h 1322177"/>
                <a:gd name="connsiteX166" fmla="*/ 514367 w 3407361"/>
                <a:gd name="connsiteY166" fmla="*/ 1322177 h 1322177"/>
                <a:gd name="connsiteX167" fmla="*/ 488173 w 3407361"/>
                <a:gd name="connsiteY167" fmla="*/ 1310271 h 1322177"/>
                <a:gd name="connsiteX168" fmla="*/ 471505 w 3407361"/>
                <a:gd name="connsiteY168" fmla="*/ 1300746 h 1322177"/>
                <a:gd name="connsiteX169" fmla="*/ 452455 w 3407361"/>
                <a:gd name="connsiteY169" fmla="*/ 1295983 h 1322177"/>
                <a:gd name="connsiteX170" fmla="*/ 431023 w 3407361"/>
                <a:gd name="connsiteY170" fmla="*/ 1279314 h 1322177"/>
                <a:gd name="connsiteX171" fmla="*/ 431023 w 3407361"/>
                <a:gd name="connsiteY171" fmla="*/ 1279314 h 1322177"/>
                <a:gd name="connsiteX172" fmla="*/ 431023 w 3407361"/>
                <a:gd name="connsiteY172" fmla="*/ 1279314 h 1322177"/>
                <a:gd name="connsiteX173" fmla="*/ 397686 w 3407361"/>
                <a:gd name="connsiteY173" fmla="*/ 1241214 h 1322177"/>
                <a:gd name="connsiteX174" fmla="*/ 388161 w 3407361"/>
                <a:gd name="connsiteY174" fmla="*/ 1229308 h 1322177"/>
                <a:gd name="connsiteX175" fmla="*/ 378636 w 3407361"/>
                <a:gd name="connsiteY175" fmla="*/ 1231689 h 1322177"/>
                <a:gd name="connsiteX176" fmla="*/ 378636 w 3407361"/>
                <a:gd name="connsiteY176" fmla="*/ 1217402 h 1322177"/>
                <a:gd name="connsiteX177" fmla="*/ 373873 w 3407361"/>
                <a:gd name="connsiteY177" fmla="*/ 1203114 h 1322177"/>
                <a:gd name="connsiteX178" fmla="*/ 357205 w 3407361"/>
                <a:gd name="connsiteY178" fmla="*/ 1207877 h 1322177"/>
                <a:gd name="connsiteX179" fmla="*/ 350061 w 3407361"/>
                <a:gd name="connsiteY179" fmla="*/ 1186446 h 1322177"/>
                <a:gd name="connsiteX180" fmla="*/ 335773 w 3407361"/>
                <a:gd name="connsiteY180" fmla="*/ 1167396 h 1322177"/>
                <a:gd name="connsiteX181" fmla="*/ 350061 w 3407361"/>
                <a:gd name="connsiteY181" fmla="*/ 1155489 h 1322177"/>
                <a:gd name="connsiteX182" fmla="*/ 342917 w 3407361"/>
                <a:gd name="connsiteY182" fmla="*/ 1131677 h 1322177"/>
                <a:gd name="connsiteX183" fmla="*/ 326248 w 3407361"/>
                <a:gd name="connsiteY183" fmla="*/ 1119771 h 1322177"/>
                <a:gd name="connsiteX184" fmla="*/ 333392 w 3407361"/>
                <a:gd name="connsiteY184" fmla="*/ 1103102 h 1322177"/>
                <a:gd name="connsiteX185" fmla="*/ 345298 w 3407361"/>
                <a:gd name="connsiteY185" fmla="*/ 1105483 h 1322177"/>
                <a:gd name="connsiteX186" fmla="*/ 373873 w 3407361"/>
                <a:gd name="connsiteY186" fmla="*/ 1110246 h 1322177"/>
                <a:gd name="connsiteX187" fmla="*/ 371492 w 3407361"/>
                <a:gd name="connsiteY187" fmla="*/ 1086433 h 1322177"/>
                <a:gd name="connsiteX188" fmla="*/ 397686 w 3407361"/>
                <a:gd name="connsiteY188" fmla="*/ 1067383 h 1322177"/>
                <a:gd name="connsiteX189" fmla="*/ 402449 w 3407361"/>
                <a:gd name="connsiteY189" fmla="*/ 1010233 h 1322177"/>
                <a:gd name="connsiteX190" fmla="*/ 364348 w 3407361"/>
                <a:gd name="connsiteY190" fmla="*/ 969752 h 1322177"/>
                <a:gd name="connsiteX191" fmla="*/ 345298 w 3407361"/>
                <a:gd name="connsiteY191" fmla="*/ 934033 h 1322177"/>
                <a:gd name="connsiteX192" fmla="*/ 307198 w 3407361"/>
                <a:gd name="connsiteY192" fmla="*/ 900696 h 1322177"/>
                <a:gd name="connsiteX193" fmla="*/ 302436 w 3407361"/>
                <a:gd name="connsiteY193" fmla="*/ 834021 h 1322177"/>
                <a:gd name="connsiteX194" fmla="*/ 321486 w 3407361"/>
                <a:gd name="connsiteY194" fmla="*/ 805446 h 1322177"/>
                <a:gd name="connsiteX195" fmla="*/ 321486 w 3407361"/>
                <a:gd name="connsiteY195" fmla="*/ 805446 h 1322177"/>
                <a:gd name="connsiteX196" fmla="*/ 304817 w 3407361"/>
                <a:gd name="connsiteY196" fmla="*/ 769727 h 1322177"/>
                <a:gd name="connsiteX197" fmla="*/ 283386 w 3407361"/>
                <a:gd name="connsiteY197" fmla="*/ 755439 h 1322177"/>
                <a:gd name="connsiteX198" fmla="*/ 276242 w 3407361"/>
                <a:gd name="connsiteY198" fmla="*/ 738771 h 1322177"/>
                <a:gd name="connsiteX199" fmla="*/ 259573 w 3407361"/>
                <a:gd name="connsiteY199" fmla="*/ 717339 h 1322177"/>
                <a:gd name="connsiteX200" fmla="*/ 240523 w 3407361"/>
                <a:gd name="connsiteY200" fmla="*/ 693527 h 1322177"/>
                <a:gd name="connsiteX201" fmla="*/ 214330 w 3407361"/>
                <a:gd name="connsiteY201" fmla="*/ 684002 h 1322177"/>
                <a:gd name="connsiteX202" fmla="*/ 138130 w 3407361"/>
                <a:gd name="connsiteY202" fmla="*/ 605421 h 1322177"/>
                <a:gd name="connsiteX203" fmla="*/ 71455 w 3407361"/>
                <a:gd name="connsiteY203" fmla="*/ 493502 h 1322177"/>
                <a:gd name="connsiteX204" fmla="*/ 59548 w 3407361"/>
                <a:gd name="connsiteY204" fmla="*/ 436352 h 1322177"/>
                <a:gd name="connsiteX205" fmla="*/ 28592 w 3407361"/>
                <a:gd name="connsiteY205" fmla="*/ 386346 h 1322177"/>
                <a:gd name="connsiteX206" fmla="*/ 28592 w 3407361"/>
                <a:gd name="connsiteY206" fmla="*/ 355389 h 1322177"/>
                <a:gd name="connsiteX207" fmla="*/ 9542 w 3407361"/>
                <a:gd name="connsiteY207" fmla="*/ 305383 h 1322177"/>
                <a:gd name="connsiteX208" fmla="*/ 11923 w 3407361"/>
                <a:gd name="connsiteY208" fmla="*/ 272046 h 1322177"/>
                <a:gd name="connsiteX209" fmla="*/ 4780 w 3407361"/>
                <a:gd name="connsiteY209" fmla="*/ 229183 h 1322177"/>
                <a:gd name="connsiteX210" fmla="*/ 11922 w 3407361"/>
                <a:gd name="connsiteY210" fmla="*/ 202989 h 1322177"/>
                <a:gd name="connsiteX211" fmla="*/ 19066 w 3407361"/>
                <a:gd name="connsiteY211" fmla="*/ 167271 h 1322177"/>
                <a:gd name="connsiteX212" fmla="*/ 9541 w 3407361"/>
                <a:gd name="connsiteY212" fmla="*/ 112502 h 1322177"/>
                <a:gd name="connsiteX213" fmla="*/ 17 w 3407361"/>
                <a:gd name="connsiteY213" fmla="*/ 81546 h 1322177"/>
                <a:gd name="connsiteX214" fmla="*/ 26210 w 3407361"/>
                <a:gd name="connsiteY214" fmla="*/ 62496 h 1322177"/>
                <a:gd name="connsiteX215" fmla="*/ 35736 w 3407361"/>
                <a:gd name="connsiteY215" fmla="*/ 10108 h 1322177"/>
                <a:gd name="connsiteX216" fmla="*/ 3407361 w 3407361"/>
                <a:gd name="connsiteY216" fmla="*/ 0 h 1322177"/>
                <a:gd name="connsiteX217" fmla="*/ 3395185 w 3407361"/>
                <a:gd name="connsiteY217" fmla="*/ 850419 h 1322177"/>
                <a:gd name="connsiteX0" fmla="*/ 3395185 w 3407361"/>
                <a:gd name="connsiteY0" fmla="*/ 850419 h 1322177"/>
                <a:gd name="connsiteX1" fmla="*/ 3312379 w 3407361"/>
                <a:gd name="connsiteY1" fmla="*/ 890003 h 1322177"/>
                <a:gd name="connsiteX2" fmla="*/ 3139850 w 3407361"/>
                <a:gd name="connsiteY2" fmla="*/ 898630 h 1322177"/>
                <a:gd name="connsiteX3" fmla="*/ 2846552 w 3407361"/>
                <a:gd name="connsiteY3" fmla="*/ 907256 h 1322177"/>
                <a:gd name="connsiteX4" fmla="*/ 2544628 w 3407361"/>
                <a:gd name="connsiteY4" fmla="*/ 907256 h 1322177"/>
                <a:gd name="connsiteX5" fmla="*/ 2346220 w 3407361"/>
                <a:gd name="connsiteY5" fmla="*/ 933135 h 1322177"/>
                <a:gd name="connsiteX6" fmla="*/ 2173692 w 3407361"/>
                <a:gd name="connsiteY6" fmla="*/ 976267 h 1322177"/>
                <a:gd name="connsiteX7" fmla="*/ 2033605 w 3407361"/>
                <a:gd name="connsiteY7" fmla="*/ 974514 h 1322177"/>
                <a:gd name="connsiteX8" fmla="*/ 1995505 w 3407361"/>
                <a:gd name="connsiteY8" fmla="*/ 943558 h 1322177"/>
                <a:gd name="connsiteX9" fmla="*/ 1962167 w 3407361"/>
                <a:gd name="connsiteY9" fmla="*/ 914983 h 1322177"/>
                <a:gd name="connsiteX10" fmla="*/ 1921686 w 3407361"/>
                <a:gd name="connsiteY10" fmla="*/ 893552 h 1322177"/>
                <a:gd name="connsiteX11" fmla="*/ 1905017 w 3407361"/>
                <a:gd name="connsiteY11" fmla="*/ 888789 h 1322177"/>
                <a:gd name="connsiteX12" fmla="*/ 1905017 w 3407361"/>
                <a:gd name="connsiteY12" fmla="*/ 888789 h 1322177"/>
                <a:gd name="connsiteX13" fmla="*/ 1933592 w 3407361"/>
                <a:gd name="connsiteY13" fmla="*/ 881646 h 1322177"/>
                <a:gd name="connsiteX14" fmla="*/ 1952642 w 3407361"/>
                <a:gd name="connsiteY14" fmla="*/ 874502 h 1322177"/>
                <a:gd name="connsiteX15" fmla="*/ 1933592 w 3407361"/>
                <a:gd name="connsiteY15" fmla="*/ 864977 h 1322177"/>
                <a:gd name="connsiteX16" fmla="*/ 1900255 w 3407361"/>
                <a:gd name="connsiteY16" fmla="*/ 855452 h 1322177"/>
                <a:gd name="connsiteX17" fmla="*/ 1871680 w 3407361"/>
                <a:gd name="connsiteY17" fmla="*/ 841164 h 1322177"/>
                <a:gd name="connsiteX18" fmla="*/ 1840723 w 3407361"/>
                <a:gd name="connsiteY18" fmla="*/ 824496 h 1322177"/>
                <a:gd name="connsiteX19" fmla="*/ 1819292 w 3407361"/>
                <a:gd name="connsiteY19" fmla="*/ 810208 h 1322177"/>
                <a:gd name="connsiteX20" fmla="*/ 1814530 w 3407361"/>
                <a:gd name="connsiteY20" fmla="*/ 791158 h 1322177"/>
                <a:gd name="connsiteX21" fmla="*/ 1843105 w 3407361"/>
                <a:gd name="connsiteY21" fmla="*/ 800683 h 1322177"/>
                <a:gd name="connsiteX22" fmla="*/ 1843105 w 3407361"/>
                <a:gd name="connsiteY22" fmla="*/ 800683 h 1322177"/>
                <a:gd name="connsiteX23" fmla="*/ 1871680 w 3407361"/>
                <a:gd name="connsiteY23" fmla="*/ 803064 h 1322177"/>
                <a:gd name="connsiteX24" fmla="*/ 1916923 w 3407361"/>
                <a:gd name="connsiteY24" fmla="*/ 812589 h 1322177"/>
                <a:gd name="connsiteX25" fmla="*/ 1916923 w 3407361"/>
                <a:gd name="connsiteY25" fmla="*/ 812589 h 1322177"/>
                <a:gd name="connsiteX26" fmla="*/ 1897873 w 3407361"/>
                <a:gd name="connsiteY26" fmla="*/ 781633 h 1322177"/>
                <a:gd name="connsiteX27" fmla="*/ 1862155 w 3407361"/>
                <a:gd name="connsiteY27" fmla="*/ 788777 h 1322177"/>
                <a:gd name="connsiteX28" fmla="*/ 1838342 w 3407361"/>
                <a:gd name="connsiteY28" fmla="*/ 781633 h 1322177"/>
                <a:gd name="connsiteX29" fmla="*/ 1812148 w 3407361"/>
                <a:gd name="connsiteY29" fmla="*/ 779252 h 1322177"/>
                <a:gd name="connsiteX30" fmla="*/ 1785955 w 3407361"/>
                <a:gd name="connsiteY30" fmla="*/ 788777 h 1322177"/>
                <a:gd name="connsiteX31" fmla="*/ 1757380 w 3407361"/>
                <a:gd name="connsiteY31" fmla="*/ 795921 h 1322177"/>
                <a:gd name="connsiteX32" fmla="*/ 1728805 w 3407361"/>
                <a:gd name="connsiteY32" fmla="*/ 795921 h 1322177"/>
                <a:gd name="connsiteX33" fmla="*/ 1702611 w 3407361"/>
                <a:gd name="connsiteY33" fmla="*/ 781633 h 1322177"/>
                <a:gd name="connsiteX34" fmla="*/ 1678798 w 3407361"/>
                <a:gd name="connsiteY34" fmla="*/ 793539 h 1322177"/>
                <a:gd name="connsiteX35" fmla="*/ 1664511 w 3407361"/>
                <a:gd name="connsiteY35" fmla="*/ 788777 h 1322177"/>
                <a:gd name="connsiteX36" fmla="*/ 1628792 w 3407361"/>
                <a:gd name="connsiteY36" fmla="*/ 795921 h 1322177"/>
                <a:gd name="connsiteX37" fmla="*/ 1593073 w 3407361"/>
                <a:gd name="connsiteY37" fmla="*/ 795921 h 1322177"/>
                <a:gd name="connsiteX38" fmla="*/ 1569261 w 3407361"/>
                <a:gd name="connsiteY38" fmla="*/ 791158 h 1322177"/>
                <a:gd name="connsiteX39" fmla="*/ 1547830 w 3407361"/>
                <a:gd name="connsiteY39" fmla="*/ 776871 h 1322177"/>
                <a:gd name="connsiteX40" fmla="*/ 1547830 w 3407361"/>
                <a:gd name="connsiteY40" fmla="*/ 762583 h 1322177"/>
                <a:gd name="connsiteX41" fmla="*/ 1524017 w 3407361"/>
                <a:gd name="connsiteY41" fmla="*/ 798302 h 1322177"/>
                <a:gd name="connsiteX42" fmla="*/ 1528780 w 3407361"/>
                <a:gd name="connsiteY42" fmla="*/ 819733 h 1322177"/>
                <a:gd name="connsiteX43" fmla="*/ 1533542 w 3407361"/>
                <a:gd name="connsiteY43" fmla="*/ 836402 h 1322177"/>
                <a:gd name="connsiteX44" fmla="*/ 1578786 w 3407361"/>
                <a:gd name="connsiteY44" fmla="*/ 822114 h 1322177"/>
                <a:gd name="connsiteX45" fmla="*/ 1614505 w 3407361"/>
                <a:gd name="connsiteY45" fmla="*/ 819733 h 1322177"/>
                <a:gd name="connsiteX46" fmla="*/ 1654986 w 3407361"/>
                <a:gd name="connsiteY46" fmla="*/ 812589 h 1322177"/>
                <a:gd name="connsiteX47" fmla="*/ 1676417 w 3407361"/>
                <a:gd name="connsiteY47" fmla="*/ 812589 h 1322177"/>
                <a:gd name="connsiteX48" fmla="*/ 1702611 w 3407361"/>
                <a:gd name="connsiteY48" fmla="*/ 810208 h 1322177"/>
                <a:gd name="connsiteX49" fmla="*/ 1728805 w 3407361"/>
                <a:gd name="connsiteY49" fmla="*/ 826877 h 1322177"/>
                <a:gd name="connsiteX50" fmla="*/ 1750236 w 3407361"/>
                <a:gd name="connsiteY50" fmla="*/ 826877 h 1322177"/>
                <a:gd name="connsiteX51" fmla="*/ 1781192 w 3407361"/>
                <a:gd name="connsiteY51" fmla="*/ 836402 h 1322177"/>
                <a:gd name="connsiteX52" fmla="*/ 1795480 w 3407361"/>
                <a:gd name="connsiteY52" fmla="*/ 845927 h 1322177"/>
                <a:gd name="connsiteX53" fmla="*/ 1795480 w 3407361"/>
                <a:gd name="connsiteY53" fmla="*/ 864977 h 1322177"/>
                <a:gd name="connsiteX54" fmla="*/ 1724042 w 3407361"/>
                <a:gd name="connsiteY54" fmla="*/ 862596 h 1322177"/>
                <a:gd name="connsiteX55" fmla="*/ 1635936 w 3407361"/>
                <a:gd name="connsiteY55" fmla="*/ 872121 h 1322177"/>
                <a:gd name="connsiteX56" fmla="*/ 1550211 w 3407361"/>
                <a:gd name="connsiteY56" fmla="*/ 879264 h 1322177"/>
                <a:gd name="connsiteX57" fmla="*/ 1440673 w 3407361"/>
                <a:gd name="connsiteY57" fmla="*/ 903077 h 1322177"/>
                <a:gd name="connsiteX58" fmla="*/ 1340661 w 3407361"/>
                <a:gd name="connsiteY58" fmla="*/ 931652 h 1322177"/>
                <a:gd name="connsiteX59" fmla="*/ 1252555 w 3407361"/>
                <a:gd name="connsiteY59" fmla="*/ 974514 h 1322177"/>
                <a:gd name="connsiteX60" fmla="*/ 1193023 w 3407361"/>
                <a:gd name="connsiteY60" fmla="*/ 1007852 h 1322177"/>
                <a:gd name="connsiteX61" fmla="*/ 1157305 w 3407361"/>
                <a:gd name="connsiteY61" fmla="*/ 1029283 h 1322177"/>
                <a:gd name="connsiteX62" fmla="*/ 1069196 w 3407361"/>
                <a:gd name="connsiteY62" fmla="*/ 1057859 h 1322177"/>
                <a:gd name="connsiteX63" fmla="*/ 1043004 w 3407361"/>
                <a:gd name="connsiteY63" fmla="*/ 1065002 h 1322177"/>
                <a:gd name="connsiteX64" fmla="*/ 1035861 w 3407361"/>
                <a:gd name="connsiteY64" fmla="*/ 1045952 h 1322177"/>
                <a:gd name="connsiteX65" fmla="*/ 1031099 w 3407361"/>
                <a:gd name="connsiteY65" fmla="*/ 1029283 h 1322177"/>
                <a:gd name="connsiteX66" fmla="*/ 1040624 w 3407361"/>
                <a:gd name="connsiteY66" fmla="*/ 1024520 h 1322177"/>
                <a:gd name="connsiteX67" fmla="*/ 1059673 w 3407361"/>
                <a:gd name="connsiteY67" fmla="*/ 1017378 h 1322177"/>
                <a:gd name="connsiteX68" fmla="*/ 1069198 w 3407361"/>
                <a:gd name="connsiteY68" fmla="*/ 1024521 h 1322177"/>
                <a:gd name="connsiteX69" fmla="*/ 1085867 w 3407361"/>
                <a:gd name="connsiteY69" fmla="*/ 1022139 h 1322177"/>
                <a:gd name="connsiteX70" fmla="*/ 1083486 w 3407361"/>
                <a:gd name="connsiteY70" fmla="*/ 1003089 h 1322177"/>
                <a:gd name="connsiteX71" fmla="*/ 1083486 w 3407361"/>
                <a:gd name="connsiteY71" fmla="*/ 1003089 h 1322177"/>
                <a:gd name="connsiteX72" fmla="*/ 1093011 w 3407361"/>
                <a:gd name="connsiteY72" fmla="*/ 974514 h 1322177"/>
                <a:gd name="connsiteX73" fmla="*/ 1112061 w 3407361"/>
                <a:gd name="connsiteY73" fmla="*/ 964989 h 1322177"/>
                <a:gd name="connsiteX74" fmla="*/ 1090630 w 3407361"/>
                <a:gd name="connsiteY74" fmla="*/ 967371 h 1322177"/>
                <a:gd name="connsiteX75" fmla="*/ 1047767 w 3407361"/>
                <a:gd name="connsiteY75" fmla="*/ 976896 h 1322177"/>
                <a:gd name="connsiteX76" fmla="*/ 1026336 w 3407361"/>
                <a:gd name="connsiteY76" fmla="*/ 969752 h 1322177"/>
                <a:gd name="connsiteX77" fmla="*/ 997761 w 3407361"/>
                <a:gd name="connsiteY77" fmla="*/ 969752 h 1322177"/>
                <a:gd name="connsiteX78" fmla="*/ 988236 w 3407361"/>
                <a:gd name="connsiteY78" fmla="*/ 960227 h 1322177"/>
                <a:gd name="connsiteX79" fmla="*/ 1012048 w 3407361"/>
                <a:gd name="connsiteY79" fmla="*/ 948321 h 1322177"/>
                <a:gd name="connsiteX80" fmla="*/ 1062055 w 3407361"/>
                <a:gd name="connsiteY80" fmla="*/ 936414 h 1322177"/>
                <a:gd name="connsiteX81" fmla="*/ 1093011 w 3407361"/>
                <a:gd name="connsiteY81" fmla="*/ 929271 h 1322177"/>
                <a:gd name="connsiteX82" fmla="*/ 1116823 w 3407361"/>
                <a:gd name="connsiteY82" fmla="*/ 912602 h 1322177"/>
                <a:gd name="connsiteX83" fmla="*/ 1195405 w 3407361"/>
                <a:gd name="connsiteY83" fmla="*/ 895933 h 1322177"/>
                <a:gd name="connsiteX84" fmla="*/ 1214455 w 3407361"/>
                <a:gd name="connsiteY84" fmla="*/ 884027 h 1322177"/>
                <a:gd name="connsiteX85" fmla="*/ 1183498 w 3407361"/>
                <a:gd name="connsiteY85" fmla="*/ 879264 h 1322177"/>
                <a:gd name="connsiteX86" fmla="*/ 1114442 w 3407361"/>
                <a:gd name="connsiteY86" fmla="*/ 895933 h 1322177"/>
                <a:gd name="connsiteX87" fmla="*/ 1071580 w 3407361"/>
                <a:gd name="connsiteY87" fmla="*/ 907839 h 1322177"/>
                <a:gd name="connsiteX88" fmla="*/ 1047767 w 3407361"/>
                <a:gd name="connsiteY88" fmla="*/ 924508 h 1322177"/>
                <a:gd name="connsiteX89" fmla="*/ 1004905 w 3407361"/>
                <a:gd name="connsiteY89" fmla="*/ 931652 h 1322177"/>
                <a:gd name="connsiteX90" fmla="*/ 983473 w 3407361"/>
                <a:gd name="connsiteY90" fmla="*/ 926889 h 1322177"/>
                <a:gd name="connsiteX91" fmla="*/ 959661 w 3407361"/>
                <a:gd name="connsiteY91" fmla="*/ 931652 h 1322177"/>
                <a:gd name="connsiteX92" fmla="*/ 940611 w 3407361"/>
                <a:gd name="connsiteY92" fmla="*/ 917364 h 1322177"/>
                <a:gd name="connsiteX93" fmla="*/ 919180 w 3407361"/>
                <a:gd name="connsiteY93" fmla="*/ 910221 h 1322177"/>
                <a:gd name="connsiteX94" fmla="*/ 888223 w 3407361"/>
                <a:gd name="connsiteY94" fmla="*/ 910221 h 1322177"/>
                <a:gd name="connsiteX95" fmla="*/ 869173 w 3407361"/>
                <a:gd name="connsiteY95" fmla="*/ 917364 h 1322177"/>
                <a:gd name="connsiteX96" fmla="*/ 869173 w 3407361"/>
                <a:gd name="connsiteY96" fmla="*/ 898314 h 1322177"/>
                <a:gd name="connsiteX97" fmla="*/ 862030 w 3407361"/>
                <a:gd name="connsiteY97" fmla="*/ 872121 h 1322177"/>
                <a:gd name="connsiteX98" fmla="*/ 854886 w 3407361"/>
                <a:gd name="connsiteY98" fmla="*/ 841164 h 1322177"/>
                <a:gd name="connsiteX99" fmla="*/ 859648 w 3407361"/>
                <a:gd name="connsiteY99" fmla="*/ 812589 h 1322177"/>
                <a:gd name="connsiteX100" fmla="*/ 873936 w 3407361"/>
                <a:gd name="connsiteY100" fmla="*/ 791158 h 1322177"/>
                <a:gd name="connsiteX101" fmla="*/ 842980 w 3407361"/>
                <a:gd name="connsiteY101" fmla="*/ 817352 h 1322177"/>
                <a:gd name="connsiteX102" fmla="*/ 816786 w 3407361"/>
                <a:gd name="connsiteY102" fmla="*/ 817352 h 1322177"/>
                <a:gd name="connsiteX103" fmla="*/ 783448 w 3407361"/>
                <a:gd name="connsiteY103" fmla="*/ 819733 h 1322177"/>
                <a:gd name="connsiteX104" fmla="*/ 754873 w 3407361"/>
                <a:gd name="connsiteY104" fmla="*/ 812589 h 1322177"/>
                <a:gd name="connsiteX105" fmla="*/ 731061 w 3407361"/>
                <a:gd name="connsiteY105" fmla="*/ 791158 h 1322177"/>
                <a:gd name="connsiteX106" fmla="*/ 707248 w 3407361"/>
                <a:gd name="connsiteY106" fmla="*/ 784014 h 1322177"/>
                <a:gd name="connsiteX107" fmla="*/ 662005 w 3407361"/>
                <a:gd name="connsiteY107" fmla="*/ 791158 h 1322177"/>
                <a:gd name="connsiteX108" fmla="*/ 619142 w 3407361"/>
                <a:gd name="connsiteY108" fmla="*/ 798302 h 1322177"/>
                <a:gd name="connsiteX109" fmla="*/ 573898 w 3407361"/>
                <a:gd name="connsiteY109" fmla="*/ 805446 h 1322177"/>
                <a:gd name="connsiteX110" fmla="*/ 554848 w 3407361"/>
                <a:gd name="connsiteY110" fmla="*/ 793539 h 1322177"/>
                <a:gd name="connsiteX111" fmla="*/ 550086 w 3407361"/>
                <a:gd name="connsiteY111" fmla="*/ 776871 h 1322177"/>
                <a:gd name="connsiteX112" fmla="*/ 540561 w 3407361"/>
                <a:gd name="connsiteY112" fmla="*/ 753058 h 1322177"/>
                <a:gd name="connsiteX113" fmla="*/ 540561 w 3407361"/>
                <a:gd name="connsiteY113" fmla="*/ 753058 h 1322177"/>
                <a:gd name="connsiteX114" fmla="*/ 545323 w 3407361"/>
                <a:gd name="connsiteY114" fmla="*/ 805446 h 1322177"/>
                <a:gd name="connsiteX115" fmla="*/ 559611 w 3407361"/>
                <a:gd name="connsiteY115" fmla="*/ 822114 h 1322177"/>
                <a:gd name="connsiteX116" fmla="*/ 609617 w 3407361"/>
                <a:gd name="connsiteY116" fmla="*/ 826877 h 1322177"/>
                <a:gd name="connsiteX117" fmla="*/ 659623 w 3407361"/>
                <a:gd name="connsiteY117" fmla="*/ 814971 h 1322177"/>
                <a:gd name="connsiteX118" fmla="*/ 692961 w 3407361"/>
                <a:gd name="connsiteY118" fmla="*/ 810208 h 1322177"/>
                <a:gd name="connsiteX119" fmla="*/ 723917 w 3407361"/>
                <a:gd name="connsiteY119" fmla="*/ 817352 h 1322177"/>
                <a:gd name="connsiteX120" fmla="*/ 740586 w 3407361"/>
                <a:gd name="connsiteY120" fmla="*/ 843546 h 1322177"/>
                <a:gd name="connsiteX121" fmla="*/ 766780 w 3407361"/>
                <a:gd name="connsiteY121" fmla="*/ 843546 h 1322177"/>
                <a:gd name="connsiteX122" fmla="*/ 802498 w 3407361"/>
                <a:gd name="connsiteY122" fmla="*/ 838783 h 1322177"/>
                <a:gd name="connsiteX123" fmla="*/ 831073 w 3407361"/>
                <a:gd name="connsiteY123" fmla="*/ 848308 h 1322177"/>
                <a:gd name="connsiteX124" fmla="*/ 838217 w 3407361"/>
                <a:gd name="connsiteY124" fmla="*/ 893552 h 1322177"/>
                <a:gd name="connsiteX125" fmla="*/ 850123 w 3407361"/>
                <a:gd name="connsiteY125" fmla="*/ 931652 h 1322177"/>
                <a:gd name="connsiteX126" fmla="*/ 850123 w 3407361"/>
                <a:gd name="connsiteY126" fmla="*/ 948321 h 1322177"/>
                <a:gd name="connsiteX127" fmla="*/ 840598 w 3407361"/>
                <a:gd name="connsiteY127" fmla="*/ 964989 h 1322177"/>
                <a:gd name="connsiteX128" fmla="*/ 823930 w 3407361"/>
                <a:gd name="connsiteY128" fmla="*/ 974514 h 1322177"/>
                <a:gd name="connsiteX129" fmla="*/ 802498 w 3407361"/>
                <a:gd name="connsiteY129" fmla="*/ 979277 h 1322177"/>
                <a:gd name="connsiteX130" fmla="*/ 781067 w 3407361"/>
                <a:gd name="connsiteY130" fmla="*/ 979277 h 1322177"/>
                <a:gd name="connsiteX131" fmla="*/ 769161 w 3407361"/>
                <a:gd name="connsiteY131" fmla="*/ 988802 h 1322177"/>
                <a:gd name="connsiteX132" fmla="*/ 769161 w 3407361"/>
                <a:gd name="connsiteY132" fmla="*/ 988802 h 1322177"/>
                <a:gd name="connsiteX133" fmla="*/ 800117 w 3407361"/>
                <a:gd name="connsiteY133" fmla="*/ 991183 h 1322177"/>
                <a:gd name="connsiteX134" fmla="*/ 816786 w 3407361"/>
                <a:gd name="connsiteY134" fmla="*/ 1003089 h 1322177"/>
                <a:gd name="connsiteX135" fmla="*/ 838217 w 3407361"/>
                <a:gd name="connsiteY135" fmla="*/ 993564 h 1322177"/>
                <a:gd name="connsiteX136" fmla="*/ 833455 w 3407361"/>
                <a:gd name="connsiteY136" fmla="*/ 1014996 h 1322177"/>
                <a:gd name="connsiteX137" fmla="*/ 859648 w 3407361"/>
                <a:gd name="connsiteY137" fmla="*/ 1024521 h 1322177"/>
                <a:gd name="connsiteX138" fmla="*/ 888223 w 3407361"/>
                <a:gd name="connsiteY138" fmla="*/ 1014995 h 1322177"/>
                <a:gd name="connsiteX139" fmla="*/ 909655 w 3407361"/>
                <a:gd name="connsiteY139" fmla="*/ 1022139 h 1322177"/>
                <a:gd name="connsiteX140" fmla="*/ 909655 w 3407361"/>
                <a:gd name="connsiteY140" fmla="*/ 1062621 h 1322177"/>
                <a:gd name="connsiteX141" fmla="*/ 902511 w 3407361"/>
                <a:gd name="connsiteY141" fmla="*/ 1084052 h 1322177"/>
                <a:gd name="connsiteX142" fmla="*/ 881080 w 3407361"/>
                <a:gd name="connsiteY142" fmla="*/ 1105483 h 1322177"/>
                <a:gd name="connsiteX143" fmla="*/ 842980 w 3407361"/>
                <a:gd name="connsiteY143" fmla="*/ 1119771 h 1322177"/>
                <a:gd name="connsiteX144" fmla="*/ 828692 w 3407361"/>
                <a:gd name="connsiteY144" fmla="*/ 1136439 h 1322177"/>
                <a:gd name="connsiteX145" fmla="*/ 812023 w 3407361"/>
                <a:gd name="connsiteY145" fmla="*/ 1157871 h 1322177"/>
                <a:gd name="connsiteX146" fmla="*/ 783448 w 3407361"/>
                <a:gd name="connsiteY146" fmla="*/ 1165014 h 1322177"/>
                <a:gd name="connsiteX147" fmla="*/ 766780 w 3407361"/>
                <a:gd name="connsiteY147" fmla="*/ 1172158 h 1322177"/>
                <a:gd name="connsiteX148" fmla="*/ 752492 w 3407361"/>
                <a:gd name="connsiteY148" fmla="*/ 1174539 h 1322177"/>
                <a:gd name="connsiteX149" fmla="*/ 745348 w 3407361"/>
                <a:gd name="connsiteY149" fmla="*/ 1160252 h 1322177"/>
                <a:gd name="connsiteX150" fmla="*/ 745348 w 3407361"/>
                <a:gd name="connsiteY150" fmla="*/ 1160252 h 1322177"/>
                <a:gd name="connsiteX151" fmla="*/ 735823 w 3407361"/>
                <a:gd name="connsiteY151" fmla="*/ 1186446 h 1322177"/>
                <a:gd name="connsiteX152" fmla="*/ 716773 w 3407361"/>
                <a:gd name="connsiteY152" fmla="*/ 1200733 h 1322177"/>
                <a:gd name="connsiteX153" fmla="*/ 700105 w 3407361"/>
                <a:gd name="connsiteY153" fmla="*/ 1207877 h 1322177"/>
                <a:gd name="connsiteX154" fmla="*/ 700105 w 3407361"/>
                <a:gd name="connsiteY154" fmla="*/ 1186446 h 1322177"/>
                <a:gd name="connsiteX155" fmla="*/ 688198 w 3407361"/>
                <a:gd name="connsiteY155" fmla="*/ 1165014 h 1322177"/>
                <a:gd name="connsiteX156" fmla="*/ 690580 w 3407361"/>
                <a:gd name="connsiteY156" fmla="*/ 1210258 h 1322177"/>
                <a:gd name="connsiteX157" fmla="*/ 678673 w 3407361"/>
                <a:gd name="connsiteY157" fmla="*/ 1226927 h 1322177"/>
                <a:gd name="connsiteX158" fmla="*/ 669148 w 3407361"/>
                <a:gd name="connsiteY158" fmla="*/ 1217402 h 1322177"/>
                <a:gd name="connsiteX159" fmla="*/ 647717 w 3407361"/>
                <a:gd name="connsiteY159" fmla="*/ 1210258 h 1322177"/>
                <a:gd name="connsiteX160" fmla="*/ 631048 w 3407361"/>
                <a:gd name="connsiteY160" fmla="*/ 1205496 h 1322177"/>
                <a:gd name="connsiteX161" fmla="*/ 614380 w 3407361"/>
                <a:gd name="connsiteY161" fmla="*/ 1234071 h 1322177"/>
                <a:gd name="connsiteX162" fmla="*/ 588186 w 3407361"/>
                <a:gd name="connsiteY162" fmla="*/ 1248358 h 1322177"/>
                <a:gd name="connsiteX163" fmla="*/ 566755 w 3407361"/>
                <a:gd name="connsiteY163" fmla="*/ 1274552 h 1322177"/>
                <a:gd name="connsiteX164" fmla="*/ 557230 w 3407361"/>
                <a:gd name="connsiteY164" fmla="*/ 1288840 h 1322177"/>
                <a:gd name="connsiteX165" fmla="*/ 545324 w 3407361"/>
                <a:gd name="connsiteY165" fmla="*/ 1307889 h 1322177"/>
                <a:gd name="connsiteX166" fmla="*/ 514367 w 3407361"/>
                <a:gd name="connsiteY166" fmla="*/ 1322177 h 1322177"/>
                <a:gd name="connsiteX167" fmla="*/ 488173 w 3407361"/>
                <a:gd name="connsiteY167" fmla="*/ 1310271 h 1322177"/>
                <a:gd name="connsiteX168" fmla="*/ 471505 w 3407361"/>
                <a:gd name="connsiteY168" fmla="*/ 1300746 h 1322177"/>
                <a:gd name="connsiteX169" fmla="*/ 452455 w 3407361"/>
                <a:gd name="connsiteY169" fmla="*/ 1295983 h 1322177"/>
                <a:gd name="connsiteX170" fmla="*/ 431023 w 3407361"/>
                <a:gd name="connsiteY170" fmla="*/ 1279314 h 1322177"/>
                <a:gd name="connsiteX171" fmla="*/ 431023 w 3407361"/>
                <a:gd name="connsiteY171" fmla="*/ 1279314 h 1322177"/>
                <a:gd name="connsiteX172" fmla="*/ 431023 w 3407361"/>
                <a:gd name="connsiteY172" fmla="*/ 1279314 h 1322177"/>
                <a:gd name="connsiteX173" fmla="*/ 397686 w 3407361"/>
                <a:gd name="connsiteY173" fmla="*/ 1241214 h 1322177"/>
                <a:gd name="connsiteX174" fmla="*/ 388161 w 3407361"/>
                <a:gd name="connsiteY174" fmla="*/ 1229308 h 1322177"/>
                <a:gd name="connsiteX175" fmla="*/ 378636 w 3407361"/>
                <a:gd name="connsiteY175" fmla="*/ 1231689 h 1322177"/>
                <a:gd name="connsiteX176" fmla="*/ 378636 w 3407361"/>
                <a:gd name="connsiteY176" fmla="*/ 1217402 h 1322177"/>
                <a:gd name="connsiteX177" fmla="*/ 373873 w 3407361"/>
                <a:gd name="connsiteY177" fmla="*/ 1203114 h 1322177"/>
                <a:gd name="connsiteX178" fmla="*/ 357205 w 3407361"/>
                <a:gd name="connsiteY178" fmla="*/ 1207877 h 1322177"/>
                <a:gd name="connsiteX179" fmla="*/ 350061 w 3407361"/>
                <a:gd name="connsiteY179" fmla="*/ 1186446 h 1322177"/>
                <a:gd name="connsiteX180" fmla="*/ 335773 w 3407361"/>
                <a:gd name="connsiteY180" fmla="*/ 1167396 h 1322177"/>
                <a:gd name="connsiteX181" fmla="*/ 350061 w 3407361"/>
                <a:gd name="connsiteY181" fmla="*/ 1155489 h 1322177"/>
                <a:gd name="connsiteX182" fmla="*/ 342917 w 3407361"/>
                <a:gd name="connsiteY182" fmla="*/ 1131677 h 1322177"/>
                <a:gd name="connsiteX183" fmla="*/ 326248 w 3407361"/>
                <a:gd name="connsiteY183" fmla="*/ 1119771 h 1322177"/>
                <a:gd name="connsiteX184" fmla="*/ 333392 w 3407361"/>
                <a:gd name="connsiteY184" fmla="*/ 1103102 h 1322177"/>
                <a:gd name="connsiteX185" fmla="*/ 345298 w 3407361"/>
                <a:gd name="connsiteY185" fmla="*/ 1105483 h 1322177"/>
                <a:gd name="connsiteX186" fmla="*/ 373873 w 3407361"/>
                <a:gd name="connsiteY186" fmla="*/ 1110246 h 1322177"/>
                <a:gd name="connsiteX187" fmla="*/ 371492 w 3407361"/>
                <a:gd name="connsiteY187" fmla="*/ 1086433 h 1322177"/>
                <a:gd name="connsiteX188" fmla="*/ 397686 w 3407361"/>
                <a:gd name="connsiteY188" fmla="*/ 1067383 h 1322177"/>
                <a:gd name="connsiteX189" fmla="*/ 402449 w 3407361"/>
                <a:gd name="connsiteY189" fmla="*/ 1010233 h 1322177"/>
                <a:gd name="connsiteX190" fmla="*/ 364348 w 3407361"/>
                <a:gd name="connsiteY190" fmla="*/ 969752 h 1322177"/>
                <a:gd name="connsiteX191" fmla="*/ 345298 w 3407361"/>
                <a:gd name="connsiteY191" fmla="*/ 934033 h 1322177"/>
                <a:gd name="connsiteX192" fmla="*/ 307198 w 3407361"/>
                <a:gd name="connsiteY192" fmla="*/ 900696 h 1322177"/>
                <a:gd name="connsiteX193" fmla="*/ 302436 w 3407361"/>
                <a:gd name="connsiteY193" fmla="*/ 834021 h 1322177"/>
                <a:gd name="connsiteX194" fmla="*/ 321486 w 3407361"/>
                <a:gd name="connsiteY194" fmla="*/ 805446 h 1322177"/>
                <a:gd name="connsiteX195" fmla="*/ 321486 w 3407361"/>
                <a:gd name="connsiteY195" fmla="*/ 805446 h 1322177"/>
                <a:gd name="connsiteX196" fmla="*/ 304817 w 3407361"/>
                <a:gd name="connsiteY196" fmla="*/ 769727 h 1322177"/>
                <a:gd name="connsiteX197" fmla="*/ 283386 w 3407361"/>
                <a:gd name="connsiteY197" fmla="*/ 755439 h 1322177"/>
                <a:gd name="connsiteX198" fmla="*/ 276242 w 3407361"/>
                <a:gd name="connsiteY198" fmla="*/ 738771 h 1322177"/>
                <a:gd name="connsiteX199" fmla="*/ 259573 w 3407361"/>
                <a:gd name="connsiteY199" fmla="*/ 717339 h 1322177"/>
                <a:gd name="connsiteX200" fmla="*/ 240523 w 3407361"/>
                <a:gd name="connsiteY200" fmla="*/ 693527 h 1322177"/>
                <a:gd name="connsiteX201" fmla="*/ 214330 w 3407361"/>
                <a:gd name="connsiteY201" fmla="*/ 684002 h 1322177"/>
                <a:gd name="connsiteX202" fmla="*/ 138130 w 3407361"/>
                <a:gd name="connsiteY202" fmla="*/ 605421 h 1322177"/>
                <a:gd name="connsiteX203" fmla="*/ 71455 w 3407361"/>
                <a:gd name="connsiteY203" fmla="*/ 493502 h 1322177"/>
                <a:gd name="connsiteX204" fmla="*/ 59548 w 3407361"/>
                <a:gd name="connsiteY204" fmla="*/ 436352 h 1322177"/>
                <a:gd name="connsiteX205" fmla="*/ 28592 w 3407361"/>
                <a:gd name="connsiteY205" fmla="*/ 386346 h 1322177"/>
                <a:gd name="connsiteX206" fmla="*/ 28592 w 3407361"/>
                <a:gd name="connsiteY206" fmla="*/ 355389 h 1322177"/>
                <a:gd name="connsiteX207" fmla="*/ 9542 w 3407361"/>
                <a:gd name="connsiteY207" fmla="*/ 305383 h 1322177"/>
                <a:gd name="connsiteX208" fmla="*/ 11923 w 3407361"/>
                <a:gd name="connsiteY208" fmla="*/ 272046 h 1322177"/>
                <a:gd name="connsiteX209" fmla="*/ 4780 w 3407361"/>
                <a:gd name="connsiteY209" fmla="*/ 229183 h 1322177"/>
                <a:gd name="connsiteX210" fmla="*/ 11922 w 3407361"/>
                <a:gd name="connsiteY210" fmla="*/ 202989 h 1322177"/>
                <a:gd name="connsiteX211" fmla="*/ 19066 w 3407361"/>
                <a:gd name="connsiteY211" fmla="*/ 167271 h 1322177"/>
                <a:gd name="connsiteX212" fmla="*/ 9541 w 3407361"/>
                <a:gd name="connsiteY212" fmla="*/ 112502 h 1322177"/>
                <a:gd name="connsiteX213" fmla="*/ 17 w 3407361"/>
                <a:gd name="connsiteY213" fmla="*/ 81546 h 1322177"/>
                <a:gd name="connsiteX214" fmla="*/ 26210 w 3407361"/>
                <a:gd name="connsiteY214" fmla="*/ 62496 h 1322177"/>
                <a:gd name="connsiteX215" fmla="*/ 35736 w 3407361"/>
                <a:gd name="connsiteY215" fmla="*/ 10108 h 1322177"/>
                <a:gd name="connsiteX216" fmla="*/ 3407361 w 3407361"/>
                <a:gd name="connsiteY216" fmla="*/ 0 h 1322177"/>
                <a:gd name="connsiteX217" fmla="*/ 3395185 w 3407361"/>
                <a:gd name="connsiteY217" fmla="*/ 850419 h 1322177"/>
                <a:gd name="connsiteX0" fmla="*/ 3395185 w 3407361"/>
                <a:gd name="connsiteY0" fmla="*/ 850419 h 1322177"/>
                <a:gd name="connsiteX1" fmla="*/ 3312379 w 3407361"/>
                <a:gd name="connsiteY1" fmla="*/ 890003 h 1322177"/>
                <a:gd name="connsiteX2" fmla="*/ 3139850 w 3407361"/>
                <a:gd name="connsiteY2" fmla="*/ 898630 h 1322177"/>
                <a:gd name="connsiteX3" fmla="*/ 2846552 w 3407361"/>
                <a:gd name="connsiteY3" fmla="*/ 907256 h 1322177"/>
                <a:gd name="connsiteX4" fmla="*/ 2544628 w 3407361"/>
                <a:gd name="connsiteY4" fmla="*/ 907256 h 1322177"/>
                <a:gd name="connsiteX5" fmla="*/ 2346220 w 3407361"/>
                <a:gd name="connsiteY5" fmla="*/ 933135 h 1322177"/>
                <a:gd name="connsiteX6" fmla="*/ 2173692 w 3407361"/>
                <a:gd name="connsiteY6" fmla="*/ 976267 h 1322177"/>
                <a:gd name="connsiteX7" fmla="*/ 2033605 w 3407361"/>
                <a:gd name="connsiteY7" fmla="*/ 974514 h 1322177"/>
                <a:gd name="connsiteX8" fmla="*/ 1995505 w 3407361"/>
                <a:gd name="connsiteY8" fmla="*/ 943558 h 1322177"/>
                <a:gd name="connsiteX9" fmla="*/ 1962167 w 3407361"/>
                <a:gd name="connsiteY9" fmla="*/ 914983 h 1322177"/>
                <a:gd name="connsiteX10" fmla="*/ 1921686 w 3407361"/>
                <a:gd name="connsiteY10" fmla="*/ 893552 h 1322177"/>
                <a:gd name="connsiteX11" fmla="*/ 1905017 w 3407361"/>
                <a:gd name="connsiteY11" fmla="*/ 888789 h 1322177"/>
                <a:gd name="connsiteX12" fmla="*/ 1905017 w 3407361"/>
                <a:gd name="connsiteY12" fmla="*/ 888789 h 1322177"/>
                <a:gd name="connsiteX13" fmla="*/ 1933592 w 3407361"/>
                <a:gd name="connsiteY13" fmla="*/ 881646 h 1322177"/>
                <a:gd name="connsiteX14" fmla="*/ 1952642 w 3407361"/>
                <a:gd name="connsiteY14" fmla="*/ 874502 h 1322177"/>
                <a:gd name="connsiteX15" fmla="*/ 1933592 w 3407361"/>
                <a:gd name="connsiteY15" fmla="*/ 864977 h 1322177"/>
                <a:gd name="connsiteX16" fmla="*/ 1900255 w 3407361"/>
                <a:gd name="connsiteY16" fmla="*/ 855452 h 1322177"/>
                <a:gd name="connsiteX17" fmla="*/ 1871680 w 3407361"/>
                <a:gd name="connsiteY17" fmla="*/ 841164 h 1322177"/>
                <a:gd name="connsiteX18" fmla="*/ 1840723 w 3407361"/>
                <a:gd name="connsiteY18" fmla="*/ 824496 h 1322177"/>
                <a:gd name="connsiteX19" fmla="*/ 1819292 w 3407361"/>
                <a:gd name="connsiteY19" fmla="*/ 810208 h 1322177"/>
                <a:gd name="connsiteX20" fmla="*/ 1814530 w 3407361"/>
                <a:gd name="connsiteY20" fmla="*/ 791158 h 1322177"/>
                <a:gd name="connsiteX21" fmla="*/ 1843105 w 3407361"/>
                <a:gd name="connsiteY21" fmla="*/ 800683 h 1322177"/>
                <a:gd name="connsiteX22" fmla="*/ 1843105 w 3407361"/>
                <a:gd name="connsiteY22" fmla="*/ 800683 h 1322177"/>
                <a:gd name="connsiteX23" fmla="*/ 1871680 w 3407361"/>
                <a:gd name="connsiteY23" fmla="*/ 803064 h 1322177"/>
                <a:gd name="connsiteX24" fmla="*/ 1916923 w 3407361"/>
                <a:gd name="connsiteY24" fmla="*/ 812589 h 1322177"/>
                <a:gd name="connsiteX25" fmla="*/ 1916923 w 3407361"/>
                <a:gd name="connsiteY25" fmla="*/ 812589 h 1322177"/>
                <a:gd name="connsiteX26" fmla="*/ 1897873 w 3407361"/>
                <a:gd name="connsiteY26" fmla="*/ 781633 h 1322177"/>
                <a:gd name="connsiteX27" fmla="*/ 1862155 w 3407361"/>
                <a:gd name="connsiteY27" fmla="*/ 788777 h 1322177"/>
                <a:gd name="connsiteX28" fmla="*/ 1838342 w 3407361"/>
                <a:gd name="connsiteY28" fmla="*/ 781633 h 1322177"/>
                <a:gd name="connsiteX29" fmla="*/ 1812148 w 3407361"/>
                <a:gd name="connsiteY29" fmla="*/ 779252 h 1322177"/>
                <a:gd name="connsiteX30" fmla="*/ 1785955 w 3407361"/>
                <a:gd name="connsiteY30" fmla="*/ 788777 h 1322177"/>
                <a:gd name="connsiteX31" fmla="*/ 1757380 w 3407361"/>
                <a:gd name="connsiteY31" fmla="*/ 795921 h 1322177"/>
                <a:gd name="connsiteX32" fmla="*/ 1728805 w 3407361"/>
                <a:gd name="connsiteY32" fmla="*/ 795921 h 1322177"/>
                <a:gd name="connsiteX33" fmla="*/ 1702611 w 3407361"/>
                <a:gd name="connsiteY33" fmla="*/ 781633 h 1322177"/>
                <a:gd name="connsiteX34" fmla="*/ 1678798 w 3407361"/>
                <a:gd name="connsiteY34" fmla="*/ 793539 h 1322177"/>
                <a:gd name="connsiteX35" fmla="*/ 1664511 w 3407361"/>
                <a:gd name="connsiteY35" fmla="*/ 788777 h 1322177"/>
                <a:gd name="connsiteX36" fmla="*/ 1628792 w 3407361"/>
                <a:gd name="connsiteY36" fmla="*/ 795921 h 1322177"/>
                <a:gd name="connsiteX37" fmla="*/ 1593073 w 3407361"/>
                <a:gd name="connsiteY37" fmla="*/ 795921 h 1322177"/>
                <a:gd name="connsiteX38" fmla="*/ 1569261 w 3407361"/>
                <a:gd name="connsiteY38" fmla="*/ 791158 h 1322177"/>
                <a:gd name="connsiteX39" fmla="*/ 1547830 w 3407361"/>
                <a:gd name="connsiteY39" fmla="*/ 776871 h 1322177"/>
                <a:gd name="connsiteX40" fmla="*/ 1547830 w 3407361"/>
                <a:gd name="connsiteY40" fmla="*/ 762583 h 1322177"/>
                <a:gd name="connsiteX41" fmla="*/ 1524017 w 3407361"/>
                <a:gd name="connsiteY41" fmla="*/ 798302 h 1322177"/>
                <a:gd name="connsiteX42" fmla="*/ 1528780 w 3407361"/>
                <a:gd name="connsiteY42" fmla="*/ 819733 h 1322177"/>
                <a:gd name="connsiteX43" fmla="*/ 1533542 w 3407361"/>
                <a:gd name="connsiteY43" fmla="*/ 836402 h 1322177"/>
                <a:gd name="connsiteX44" fmla="*/ 1578786 w 3407361"/>
                <a:gd name="connsiteY44" fmla="*/ 822114 h 1322177"/>
                <a:gd name="connsiteX45" fmla="*/ 1614505 w 3407361"/>
                <a:gd name="connsiteY45" fmla="*/ 819733 h 1322177"/>
                <a:gd name="connsiteX46" fmla="*/ 1654986 w 3407361"/>
                <a:gd name="connsiteY46" fmla="*/ 812589 h 1322177"/>
                <a:gd name="connsiteX47" fmla="*/ 1676417 w 3407361"/>
                <a:gd name="connsiteY47" fmla="*/ 812589 h 1322177"/>
                <a:gd name="connsiteX48" fmla="*/ 1702611 w 3407361"/>
                <a:gd name="connsiteY48" fmla="*/ 810208 h 1322177"/>
                <a:gd name="connsiteX49" fmla="*/ 1728805 w 3407361"/>
                <a:gd name="connsiteY49" fmla="*/ 826877 h 1322177"/>
                <a:gd name="connsiteX50" fmla="*/ 1750236 w 3407361"/>
                <a:gd name="connsiteY50" fmla="*/ 826877 h 1322177"/>
                <a:gd name="connsiteX51" fmla="*/ 1781192 w 3407361"/>
                <a:gd name="connsiteY51" fmla="*/ 836402 h 1322177"/>
                <a:gd name="connsiteX52" fmla="*/ 1795480 w 3407361"/>
                <a:gd name="connsiteY52" fmla="*/ 845927 h 1322177"/>
                <a:gd name="connsiteX53" fmla="*/ 1795480 w 3407361"/>
                <a:gd name="connsiteY53" fmla="*/ 864977 h 1322177"/>
                <a:gd name="connsiteX54" fmla="*/ 1724042 w 3407361"/>
                <a:gd name="connsiteY54" fmla="*/ 862596 h 1322177"/>
                <a:gd name="connsiteX55" fmla="*/ 1635936 w 3407361"/>
                <a:gd name="connsiteY55" fmla="*/ 872121 h 1322177"/>
                <a:gd name="connsiteX56" fmla="*/ 1550211 w 3407361"/>
                <a:gd name="connsiteY56" fmla="*/ 879264 h 1322177"/>
                <a:gd name="connsiteX57" fmla="*/ 1440673 w 3407361"/>
                <a:gd name="connsiteY57" fmla="*/ 903077 h 1322177"/>
                <a:gd name="connsiteX58" fmla="*/ 1340661 w 3407361"/>
                <a:gd name="connsiteY58" fmla="*/ 931652 h 1322177"/>
                <a:gd name="connsiteX59" fmla="*/ 1252555 w 3407361"/>
                <a:gd name="connsiteY59" fmla="*/ 974514 h 1322177"/>
                <a:gd name="connsiteX60" fmla="*/ 1193023 w 3407361"/>
                <a:gd name="connsiteY60" fmla="*/ 1007852 h 1322177"/>
                <a:gd name="connsiteX61" fmla="*/ 1157305 w 3407361"/>
                <a:gd name="connsiteY61" fmla="*/ 1029283 h 1322177"/>
                <a:gd name="connsiteX62" fmla="*/ 1069196 w 3407361"/>
                <a:gd name="connsiteY62" fmla="*/ 1057859 h 1322177"/>
                <a:gd name="connsiteX63" fmla="*/ 1043004 w 3407361"/>
                <a:gd name="connsiteY63" fmla="*/ 1065002 h 1322177"/>
                <a:gd name="connsiteX64" fmla="*/ 1035861 w 3407361"/>
                <a:gd name="connsiteY64" fmla="*/ 1045952 h 1322177"/>
                <a:gd name="connsiteX65" fmla="*/ 1031099 w 3407361"/>
                <a:gd name="connsiteY65" fmla="*/ 1029283 h 1322177"/>
                <a:gd name="connsiteX66" fmla="*/ 1040624 w 3407361"/>
                <a:gd name="connsiteY66" fmla="*/ 1024520 h 1322177"/>
                <a:gd name="connsiteX67" fmla="*/ 1059673 w 3407361"/>
                <a:gd name="connsiteY67" fmla="*/ 1017378 h 1322177"/>
                <a:gd name="connsiteX68" fmla="*/ 1069198 w 3407361"/>
                <a:gd name="connsiteY68" fmla="*/ 1024521 h 1322177"/>
                <a:gd name="connsiteX69" fmla="*/ 1085867 w 3407361"/>
                <a:gd name="connsiteY69" fmla="*/ 1022139 h 1322177"/>
                <a:gd name="connsiteX70" fmla="*/ 1083486 w 3407361"/>
                <a:gd name="connsiteY70" fmla="*/ 1003089 h 1322177"/>
                <a:gd name="connsiteX71" fmla="*/ 1083486 w 3407361"/>
                <a:gd name="connsiteY71" fmla="*/ 1003089 h 1322177"/>
                <a:gd name="connsiteX72" fmla="*/ 1093011 w 3407361"/>
                <a:gd name="connsiteY72" fmla="*/ 974514 h 1322177"/>
                <a:gd name="connsiteX73" fmla="*/ 1112061 w 3407361"/>
                <a:gd name="connsiteY73" fmla="*/ 964989 h 1322177"/>
                <a:gd name="connsiteX74" fmla="*/ 1090630 w 3407361"/>
                <a:gd name="connsiteY74" fmla="*/ 967371 h 1322177"/>
                <a:gd name="connsiteX75" fmla="*/ 1047767 w 3407361"/>
                <a:gd name="connsiteY75" fmla="*/ 976896 h 1322177"/>
                <a:gd name="connsiteX76" fmla="*/ 1026336 w 3407361"/>
                <a:gd name="connsiteY76" fmla="*/ 969752 h 1322177"/>
                <a:gd name="connsiteX77" fmla="*/ 997761 w 3407361"/>
                <a:gd name="connsiteY77" fmla="*/ 969752 h 1322177"/>
                <a:gd name="connsiteX78" fmla="*/ 988236 w 3407361"/>
                <a:gd name="connsiteY78" fmla="*/ 960227 h 1322177"/>
                <a:gd name="connsiteX79" fmla="*/ 1012048 w 3407361"/>
                <a:gd name="connsiteY79" fmla="*/ 948321 h 1322177"/>
                <a:gd name="connsiteX80" fmla="*/ 1062055 w 3407361"/>
                <a:gd name="connsiteY80" fmla="*/ 936414 h 1322177"/>
                <a:gd name="connsiteX81" fmla="*/ 1093011 w 3407361"/>
                <a:gd name="connsiteY81" fmla="*/ 929271 h 1322177"/>
                <a:gd name="connsiteX82" fmla="*/ 1116823 w 3407361"/>
                <a:gd name="connsiteY82" fmla="*/ 912602 h 1322177"/>
                <a:gd name="connsiteX83" fmla="*/ 1195405 w 3407361"/>
                <a:gd name="connsiteY83" fmla="*/ 895933 h 1322177"/>
                <a:gd name="connsiteX84" fmla="*/ 1214455 w 3407361"/>
                <a:gd name="connsiteY84" fmla="*/ 884027 h 1322177"/>
                <a:gd name="connsiteX85" fmla="*/ 1183498 w 3407361"/>
                <a:gd name="connsiteY85" fmla="*/ 879264 h 1322177"/>
                <a:gd name="connsiteX86" fmla="*/ 1114442 w 3407361"/>
                <a:gd name="connsiteY86" fmla="*/ 895933 h 1322177"/>
                <a:gd name="connsiteX87" fmla="*/ 1071580 w 3407361"/>
                <a:gd name="connsiteY87" fmla="*/ 907839 h 1322177"/>
                <a:gd name="connsiteX88" fmla="*/ 1047767 w 3407361"/>
                <a:gd name="connsiteY88" fmla="*/ 924508 h 1322177"/>
                <a:gd name="connsiteX89" fmla="*/ 1004905 w 3407361"/>
                <a:gd name="connsiteY89" fmla="*/ 931652 h 1322177"/>
                <a:gd name="connsiteX90" fmla="*/ 983473 w 3407361"/>
                <a:gd name="connsiteY90" fmla="*/ 926889 h 1322177"/>
                <a:gd name="connsiteX91" fmla="*/ 959661 w 3407361"/>
                <a:gd name="connsiteY91" fmla="*/ 931652 h 1322177"/>
                <a:gd name="connsiteX92" fmla="*/ 940611 w 3407361"/>
                <a:gd name="connsiteY92" fmla="*/ 917364 h 1322177"/>
                <a:gd name="connsiteX93" fmla="*/ 919180 w 3407361"/>
                <a:gd name="connsiteY93" fmla="*/ 910221 h 1322177"/>
                <a:gd name="connsiteX94" fmla="*/ 888223 w 3407361"/>
                <a:gd name="connsiteY94" fmla="*/ 910221 h 1322177"/>
                <a:gd name="connsiteX95" fmla="*/ 869173 w 3407361"/>
                <a:gd name="connsiteY95" fmla="*/ 917364 h 1322177"/>
                <a:gd name="connsiteX96" fmla="*/ 869173 w 3407361"/>
                <a:gd name="connsiteY96" fmla="*/ 898314 h 1322177"/>
                <a:gd name="connsiteX97" fmla="*/ 862030 w 3407361"/>
                <a:gd name="connsiteY97" fmla="*/ 872121 h 1322177"/>
                <a:gd name="connsiteX98" fmla="*/ 854886 w 3407361"/>
                <a:gd name="connsiteY98" fmla="*/ 841164 h 1322177"/>
                <a:gd name="connsiteX99" fmla="*/ 859648 w 3407361"/>
                <a:gd name="connsiteY99" fmla="*/ 812589 h 1322177"/>
                <a:gd name="connsiteX100" fmla="*/ 873936 w 3407361"/>
                <a:gd name="connsiteY100" fmla="*/ 791158 h 1322177"/>
                <a:gd name="connsiteX101" fmla="*/ 842980 w 3407361"/>
                <a:gd name="connsiteY101" fmla="*/ 817352 h 1322177"/>
                <a:gd name="connsiteX102" fmla="*/ 816786 w 3407361"/>
                <a:gd name="connsiteY102" fmla="*/ 817352 h 1322177"/>
                <a:gd name="connsiteX103" fmla="*/ 783448 w 3407361"/>
                <a:gd name="connsiteY103" fmla="*/ 819733 h 1322177"/>
                <a:gd name="connsiteX104" fmla="*/ 754873 w 3407361"/>
                <a:gd name="connsiteY104" fmla="*/ 812589 h 1322177"/>
                <a:gd name="connsiteX105" fmla="*/ 731061 w 3407361"/>
                <a:gd name="connsiteY105" fmla="*/ 791158 h 1322177"/>
                <a:gd name="connsiteX106" fmla="*/ 707248 w 3407361"/>
                <a:gd name="connsiteY106" fmla="*/ 784014 h 1322177"/>
                <a:gd name="connsiteX107" fmla="*/ 662005 w 3407361"/>
                <a:gd name="connsiteY107" fmla="*/ 791158 h 1322177"/>
                <a:gd name="connsiteX108" fmla="*/ 619142 w 3407361"/>
                <a:gd name="connsiteY108" fmla="*/ 798302 h 1322177"/>
                <a:gd name="connsiteX109" fmla="*/ 573898 w 3407361"/>
                <a:gd name="connsiteY109" fmla="*/ 805446 h 1322177"/>
                <a:gd name="connsiteX110" fmla="*/ 554848 w 3407361"/>
                <a:gd name="connsiteY110" fmla="*/ 793539 h 1322177"/>
                <a:gd name="connsiteX111" fmla="*/ 550086 w 3407361"/>
                <a:gd name="connsiteY111" fmla="*/ 776871 h 1322177"/>
                <a:gd name="connsiteX112" fmla="*/ 540561 w 3407361"/>
                <a:gd name="connsiteY112" fmla="*/ 753058 h 1322177"/>
                <a:gd name="connsiteX113" fmla="*/ 540561 w 3407361"/>
                <a:gd name="connsiteY113" fmla="*/ 753058 h 1322177"/>
                <a:gd name="connsiteX114" fmla="*/ 545323 w 3407361"/>
                <a:gd name="connsiteY114" fmla="*/ 805446 h 1322177"/>
                <a:gd name="connsiteX115" fmla="*/ 559611 w 3407361"/>
                <a:gd name="connsiteY115" fmla="*/ 822114 h 1322177"/>
                <a:gd name="connsiteX116" fmla="*/ 609617 w 3407361"/>
                <a:gd name="connsiteY116" fmla="*/ 826877 h 1322177"/>
                <a:gd name="connsiteX117" fmla="*/ 659623 w 3407361"/>
                <a:gd name="connsiteY117" fmla="*/ 814971 h 1322177"/>
                <a:gd name="connsiteX118" fmla="*/ 692961 w 3407361"/>
                <a:gd name="connsiteY118" fmla="*/ 810208 h 1322177"/>
                <a:gd name="connsiteX119" fmla="*/ 723917 w 3407361"/>
                <a:gd name="connsiteY119" fmla="*/ 817352 h 1322177"/>
                <a:gd name="connsiteX120" fmla="*/ 740586 w 3407361"/>
                <a:gd name="connsiteY120" fmla="*/ 843546 h 1322177"/>
                <a:gd name="connsiteX121" fmla="*/ 766780 w 3407361"/>
                <a:gd name="connsiteY121" fmla="*/ 843546 h 1322177"/>
                <a:gd name="connsiteX122" fmla="*/ 802498 w 3407361"/>
                <a:gd name="connsiteY122" fmla="*/ 838783 h 1322177"/>
                <a:gd name="connsiteX123" fmla="*/ 831073 w 3407361"/>
                <a:gd name="connsiteY123" fmla="*/ 848308 h 1322177"/>
                <a:gd name="connsiteX124" fmla="*/ 838217 w 3407361"/>
                <a:gd name="connsiteY124" fmla="*/ 893552 h 1322177"/>
                <a:gd name="connsiteX125" fmla="*/ 850123 w 3407361"/>
                <a:gd name="connsiteY125" fmla="*/ 931652 h 1322177"/>
                <a:gd name="connsiteX126" fmla="*/ 850123 w 3407361"/>
                <a:gd name="connsiteY126" fmla="*/ 948321 h 1322177"/>
                <a:gd name="connsiteX127" fmla="*/ 840598 w 3407361"/>
                <a:gd name="connsiteY127" fmla="*/ 964989 h 1322177"/>
                <a:gd name="connsiteX128" fmla="*/ 823930 w 3407361"/>
                <a:gd name="connsiteY128" fmla="*/ 974514 h 1322177"/>
                <a:gd name="connsiteX129" fmla="*/ 802498 w 3407361"/>
                <a:gd name="connsiteY129" fmla="*/ 979277 h 1322177"/>
                <a:gd name="connsiteX130" fmla="*/ 781067 w 3407361"/>
                <a:gd name="connsiteY130" fmla="*/ 979277 h 1322177"/>
                <a:gd name="connsiteX131" fmla="*/ 769161 w 3407361"/>
                <a:gd name="connsiteY131" fmla="*/ 988802 h 1322177"/>
                <a:gd name="connsiteX132" fmla="*/ 769161 w 3407361"/>
                <a:gd name="connsiteY132" fmla="*/ 988802 h 1322177"/>
                <a:gd name="connsiteX133" fmla="*/ 800117 w 3407361"/>
                <a:gd name="connsiteY133" fmla="*/ 991183 h 1322177"/>
                <a:gd name="connsiteX134" fmla="*/ 816786 w 3407361"/>
                <a:gd name="connsiteY134" fmla="*/ 1003089 h 1322177"/>
                <a:gd name="connsiteX135" fmla="*/ 838217 w 3407361"/>
                <a:gd name="connsiteY135" fmla="*/ 993564 h 1322177"/>
                <a:gd name="connsiteX136" fmla="*/ 833455 w 3407361"/>
                <a:gd name="connsiteY136" fmla="*/ 1014996 h 1322177"/>
                <a:gd name="connsiteX137" fmla="*/ 859648 w 3407361"/>
                <a:gd name="connsiteY137" fmla="*/ 1024521 h 1322177"/>
                <a:gd name="connsiteX138" fmla="*/ 888223 w 3407361"/>
                <a:gd name="connsiteY138" fmla="*/ 1014995 h 1322177"/>
                <a:gd name="connsiteX139" fmla="*/ 926324 w 3407361"/>
                <a:gd name="connsiteY139" fmla="*/ 1003089 h 1322177"/>
                <a:gd name="connsiteX140" fmla="*/ 909655 w 3407361"/>
                <a:gd name="connsiteY140" fmla="*/ 1062621 h 1322177"/>
                <a:gd name="connsiteX141" fmla="*/ 902511 w 3407361"/>
                <a:gd name="connsiteY141" fmla="*/ 1084052 h 1322177"/>
                <a:gd name="connsiteX142" fmla="*/ 881080 w 3407361"/>
                <a:gd name="connsiteY142" fmla="*/ 1105483 h 1322177"/>
                <a:gd name="connsiteX143" fmla="*/ 842980 w 3407361"/>
                <a:gd name="connsiteY143" fmla="*/ 1119771 h 1322177"/>
                <a:gd name="connsiteX144" fmla="*/ 828692 w 3407361"/>
                <a:gd name="connsiteY144" fmla="*/ 1136439 h 1322177"/>
                <a:gd name="connsiteX145" fmla="*/ 812023 w 3407361"/>
                <a:gd name="connsiteY145" fmla="*/ 1157871 h 1322177"/>
                <a:gd name="connsiteX146" fmla="*/ 783448 w 3407361"/>
                <a:gd name="connsiteY146" fmla="*/ 1165014 h 1322177"/>
                <a:gd name="connsiteX147" fmla="*/ 766780 w 3407361"/>
                <a:gd name="connsiteY147" fmla="*/ 1172158 h 1322177"/>
                <a:gd name="connsiteX148" fmla="*/ 752492 w 3407361"/>
                <a:gd name="connsiteY148" fmla="*/ 1174539 h 1322177"/>
                <a:gd name="connsiteX149" fmla="*/ 745348 w 3407361"/>
                <a:gd name="connsiteY149" fmla="*/ 1160252 h 1322177"/>
                <a:gd name="connsiteX150" fmla="*/ 745348 w 3407361"/>
                <a:gd name="connsiteY150" fmla="*/ 1160252 h 1322177"/>
                <a:gd name="connsiteX151" fmla="*/ 735823 w 3407361"/>
                <a:gd name="connsiteY151" fmla="*/ 1186446 h 1322177"/>
                <a:gd name="connsiteX152" fmla="*/ 716773 w 3407361"/>
                <a:gd name="connsiteY152" fmla="*/ 1200733 h 1322177"/>
                <a:gd name="connsiteX153" fmla="*/ 700105 w 3407361"/>
                <a:gd name="connsiteY153" fmla="*/ 1207877 h 1322177"/>
                <a:gd name="connsiteX154" fmla="*/ 700105 w 3407361"/>
                <a:gd name="connsiteY154" fmla="*/ 1186446 h 1322177"/>
                <a:gd name="connsiteX155" fmla="*/ 688198 w 3407361"/>
                <a:gd name="connsiteY155" fmla="*/ 1165014 h 1322177"/>
                <a:gd name="connsiteX156" fmla="*/ 690580 w 3407361"/>
                <a:gd name="connsiteY156" fmla="*/ 1210258 h 1322177"/>
                <a:gd name="connsiteX157" fmla="*/ 678673 w 3407361"/>
                <a:gd name="connsiteY157" fmla="*/ 1226927 h 1322177"/>
                <a:gd name="connsiteX158" fmla="*/ 669148 w 3407361"/>
                <a:gd name="connsiteY158" fmla="*/ 1217402 h 1322177"/>
                <a:gd name="connsiteX159" fmla="*/ 647717 w 3407361"/>
                <a:gd name="connsiteY159" fmla="*/ 1210258 h 1322177"/>
                <a:gd name="connsiteX160" fmla="*/ 631048 w 3407361"/>
                <a:gd name="connsiteY160" fmla="*/ 1205496 h 1322177"/>
                <a:gd name="connsiteX161" fmla="*/ 614380 w 3407361"/>
                <a:gd name="connsiteY161" fmla="*/ 1234071 h 1322177"/>
                <a:gd name="connsiteX162" fmla="*/ 588186 w 3407361"/>
                <a:gd name="connsiteY162" fmla="*/ 1248358 h 1322177"/>
                <a:gd name="connsiteX163" fmla="*/ 566755 w 3407361"/>
                <a:gd name="connsiteY163" fmla="*/ 1274552 h 1322177"/>
                <a:gd name="connsiteX164" fmla="*/ 557230 w 3407361"/>
                <a:gd name="connsiteY164" fmla="*/ 1288840 h 1322177"/>
                <a:gd name="connsiteX165" fmla="*/ 545324 w 3407361"/>
                <a:gd name="connsiteY165" fmla="*/ 1307889 h 1322177"/>
                <a:gd name="connsiteX166" fmla="*/ 514367 w 3407361"/>
                <a:gd name="connsiteY166" fmla="*/ 1322177 h 1322177"/>
                <a:gd name="connsiteX167" fmla="*/ 488173 w 3407361"/>
                <a:gd name="connsiteY167" fmla="*/ 1310271 h 1322177"/>
                <a:gd name="connsiteX168" fmla="*/ 471505 w 3407361"/>
                <a:gd name="connsiteY168" fmla="*/ 1300746 h 1322177"/>
                <a:gd name="connsiteX169" fmla="*/ 452455 w 3407361"/>
                <a:gd name="connsiteY169" fmla="*/ 1295983 h 1322177"/>
                <a:gd name="connsiteX170" fmla="*/ 431023 w 3407361"/>
                <a:gd name="connsiteY170" fmla="*/ 1279314 h 1322177"/>
                <a:gd name="connsiteX171" fmla="*/ 431023 w 3407361"/>
                <a:gd name="connsiteY171" fmla="*/ 1279314 h 1322177"/>
                <a:gd name="connsiteX172" fmla="*/ 431023 w 3407361"/>
                <a:gd name="connsiteY172" fmla="*/ 1279314 h 1322177"/>
                <a:gd name="connsiteX173" fmla="*/ 397686 w 3407361"/>
                <a:gd name="connsiteY173" fmla="*/ 1241214 h 1322177"/>
                <a:gd name="connsiteX174" fmla="*/ 388161 w 3407361"/>
                <a:gd name="connsiteY174" fmla="*/ 1229308 h 1322177"/>
                <a:gd name="connsiteX175" fmla="*/ 378636 w 3407361"/>
                <a:gd name="connsiteY175" fmla="*/ 1231689 h 1322177"/>
                <a:gd name="connsiteX176" fmla="*/ 378636 w 3407361"/>
                <a:gd name="connsiteY176" fmla="*/ 1217402 h 1322177"/>
                <a:gd name="connsiteX177" fmla="*/ 373873 w 3407361"/>
                <a:gd name="connsiteY177" fmla="*/ 1203114 h 1322177"/>
                <a:gd name="connsiteX178" fmla="*/ 357205 w 3407361"/>
                <a:gd name="connsiteY178" fmla="*/ 1207877 h 1322177"/>
                <a:gd name="connsiteX179" fmla="*/ 350061 w 3407361"/>
                <a:gd name="connsiteY179" fmla="*/ 1186446 h 1322177"/>
                <a:gd name="connsiteX180" fmla="*/ 335773 w 3407361"/>
                <a:gd name="connsiteY180" fmla="*/ 1167396 h 1322177"/>
                <a:gd name="connsiteX181" fmla="*/ 350061 w 3407361"/>
                <a:gd name="connsiteY181" fmla="*/ 1155489 h 1322177"/>
                <a:gd name="connsiteX182" fmla="*/ 342917 w 3407361"/>
                <a:gd name="connsiteY182" fmla="*/ 1131677 h 1322177"/>
                <a:gd name="connsiteX183" fmla="*/ 326248 w 3407361"/>
                <a:gd name="connsiteY183" fmla="*/ 1119771 h 1322177"/>
                <a:gd name="connsiteX184" fmla="*/ 333392 w 3407361"/>
                <a:gd name="connsiteY184" fmla="*/ 1103102 h 1322177"/>
                <a:gd name="connsiteX185" fmla="*/ 345298 w 3407361"/>
                <a:gd name="connsiteY185" fmla="*/ 1105483 h 1322177"/>
                <a:gd name="connsiteX186" fmla="*/ 373873 w 3407361"/>
                <a:gd name="connsiteY186" fmla="*/ 1110246 h 1322177"/>
                <a:gd name="connsiteX187" fmla="*/ 371492 w 3407361"/>
                <a:gd name="connsiteY187" fmla="*/ 1086433 h 1322177"/>
                <a:gd name="connsiteX188" fmla="*/ 397686 w 3407361"/>
                <a:gd name="connsiteY188" fmla="*/ 1067383 h 1322177"/>
                <a:gd name="connsiteX189" fmla="*/ 402449 w 3407361"/>
                <a:gd name="connsiteY189" fmla="*/ 1010233 h 1322177"/>
                <a:gd name="connsiteX190" fmla="*/ 364348 w 3407361"/>
                <a:gd name="connsiteY190" fmla="*/ 969752 h 1322177"/>
                <a:gd name="connsiteX191" fmla="*/ 345298 w 3407361"/>
                <a:gd name="connsiteY191" fmla="*/ 934033 h 1322177"/>
                <a:gd name="connsiteX192" fmla="*/ 307198 w 3407361"/>
                <a:gd name="connsiteY192" fmla="*/ 900696 h 1322177"/>
                <a:gd name="connsiteX193" fmla="*/ 302436 w 3407361"/>
                <a:gd name="connsiteY193" fmla="*/ 834021 h 1322177"/>
                <a:gd name="connsiteX194" fmla="*/ 321486 w 3407361"/>
                <a:gd name="connsiteY194" fmla="*/ 805446 h 1322177"/>
                <a:gd name="connsiteX195" fmla="*/ 321486 w 3407361"/>
                <a:gd name="connsiteY195" fmla="*/ 805446 h 1322177"/>
                <a:gd name="connsiteX196" fmla="*/ 304817 w 3407361"/>
                <a:gd name="connsiteY196" fmla="*/ 769727 h 1322177"/>
                <a:gd name="connsiteX197" fmla="*/ 283386 w 3407361"/>
                <a:gd name="connsiteY197" fmla="*/ 755439 h 1322177"/>
                <a:gd name="connsiteX198" fmla="*/ 276242 w 3407361"/>
                <a:gd name="connsiteY198" fmla="*/ 738771 h 1322177"/>
                <a:gd name="connsiteX199" fmla="*/ 259573 w 3407361"/>
                <a:gd name="connsiteY199" fmla="*/ 717339 h 1322177"/>
                <a:gd name="connsiteX200" fmla="*/ 240523 w 3407361"/>
                <a:gd name="connsiteY200" fmla="*/ 693527 h 1322177"/>
                <a:gd name="connsiteX201" fmla="*/ 214330 w 3407361"/>
                <a:gd name="connsiteY201" fmla="*/ 684002 h 1322177"/>
                <a:gd name="connsiteX202" fmla="*/ 138130 w 3407361"/>
                <a:gd name="connsiteY202" fmla="*/ 605421 h 1322177"/>
                <a:gd name="connsiteX203" fmla="*/ 71455 w 3407361"/>
                <a:gd name="connsiteY203" fmla="*/ 493502 h 1322177"/>
                <a:gd name="connsiteX204" fmla="*/ 59548 w 3407361"/>
                <a:gd name="connsiteY204" fmla="*/ 436352 h 1322177"/>
                <a:gd name="connsiteX205" fmla="*/ 28592 w 3407361"/>
                <a:gd name="connsiteY205" fmla="*/ 386346 h 1322177"/>
                <a:gd name="connsiteX206" fmla="*/ 28592 w 3407361"/>
                <a:gd name="connsiteY206" fmla="*/ 355389 h 1322177"/>
                <a:gd name="connsiteX207" fmla="*/ 9542 w 3407361"/>
                <a:gd name="connsiteY207" fmla="*/ 305383 h 1322177"/>
                <a:gd name="connsiteX208" fmla="*/ 11923 w 3407361"/>
                <a:gd name="connsiteY208" fmla="*/ 272046 h 1322177"/>
                <a:gd name="connsiteX209" fmla="*/ 4780 w 3407361"/>
                <a:gd name="connsiteY209" fmla="*/ 229183 h 1322177"/>
                <a:gd name="connsiteX210" fmla="*/ 11922 w 3407361"/>
                <a:gd name="connsiteY210" fmla="*/ 202989 h 1322177"/>
                <a:gd name="connsiteX211" fmla="*/ 19066 w 3407361"/>
                <a:gd name="connsiteY211" fmla="*/ 167271 h 1322177"/>
                <a:gd name="connsiteX212" fmla="*/ 9541 w 3407361"/>
                <a:gd name="connsiteY212" fmla="*/ 112502 h 1322177"/>
                <a:gd name="connsiteX213" fmla="*/ 17 w 3407361"/>
                <a:gd name="connsiteY213" fmla="*/ 81546 h 1322177"/>
                <a:gd name="connsiteX214" fmla="*/ 26210 w 3407361"/>
                <a:gd name="connsiteY214" fmla="*/ 62496 h 1322177"/>
                <a:gd name="connsiteX215" fmla="*/ 35736 w 3407361"/>
                <a:gd name="connsiteY215" fmla="*/ 10108 h 1322177"/>
                <a:gd name="connsiteX216" fmla="*/ 3407361 w 3407361"/>
                <a:gd name="connsiteY216" fmla="*/ 0 h 1322177"/>
                <a:gd name="connsiteX217" fmla="*/ 3395185 w 3407361"/>
                <a:gd name="connsiteY217" fmla="*/ 850419 h 1322177"/>
                <a:gd name="connsiteX0" fmla="*/ 3395185 w 3407361"/>
                <a:gd name="connsiteY0" fmla="*/ 850419 h 1322177"/>
                <a:gd name="connsiteX1" fmla="*/ 3312379 w 3407361"/>
                <a:gd name="connsiteY1" fmla="*/ 890003 h 1322177"/>
                <a:gd name="connsiteX2" fmla="*/ 3139850 w 3407361"/>
                <a:gd name="connsiteY2" fmla="*/ 898630 h 1322177"/>
                <a:gd name="connsiteX3" fmla="*/ 2846552 w 3407361"/>
                <a:gd name="connsiteY3" fmla="*/ 907256 h 1322177"/>
                <a:gd name="connsiteX4" fmla="*/ 2544628 w 3407361"/>
                <a:gd name="connsiteY4" fmla="*/ 907256 h 1322177"/>
                <a:gd name="connsiteX5" fmla="*/ 2346220 w 3407361"/>
                <a:gd name="connsiteY5" fmla="*/ 933135 h 1322177"/>
                <a:gd name="connsiteX6" fmla="*/ 2173692 w 3407361"/>
                <a:gd name="connsiteY6" fmla="*/ 976267 h 1322177"/>
                <a:gd name="connsiteX7" fmla="*/ 2033605 w 3407361"/>
                <a:gd name="connsiteY7" fmla="*/ 974514 h 1322177"/>
                <a:gd name="connsiteX8" fmla="*/ 1995505 w 3407361"/>
                <a:gd name="connsiteY8" fmla="*/ 943558 h 1322177"/>
                <a:gd name="connsiteX9" fmla="*/ 1962167 w 3407361"/>
                <a:gd name="connsiteY9" fmla="*/ 914983 h 1322177"/>
                <a:gd name="connsiteX10" fmla="*/ 1921686 w 3407361"/>
                <a:gd name="connsiteY10" fmla="*/ 893552 h 1322177"/>
                <a:gd name="connsiteX11" fmla="*/ 1905017 w 3407361"/>
                <a:gd name="connsiteY11" fmla="*/ 888789 h 1322177"/>
                <a:gd name="connsiteX12" fmla="*/ 1905017 w 3407361"/>
                <a:gd name="connsiteY12" fmla="*/ 888789 h 1322177"/>
                <a:gd name="connsiteX13" fmla="*/ 1933592 w 3407361"/>
                <a:gd name="connsiteY13" fmla="*/ 881646 h 1322177"/>
                <a:gd name="connsiteX14" fmla="*/ 1952642 w 3407361"/>
                <a:gd name="connsiteY14" fmla="*/ 874502 h 1322177"/>
                <a:gd name="connsiteX15" fmla="*/ 1933592 w 3407361"/>
                <a:gd name="connsiteY15" fmla="*/ 864977 h 1322177"/>
                <a:gd name="connsiteX16" fmla="*/ 1900255 w 3407361"/>
                <a:gd name="connsiteY16" fmla="*/ 855452 h 1322177"/>
                <a:gd name="connsiteX17" fmla="*/ 1871680 w 3407361"/>
                <a:gd name="connsiteY17" fmla="*/ 841164 h 1322177"/>
                <a:gd name="connsiteX18" fmla="*/ 1840723 w 3407361"/>
                <a:gd name="connsiteY18" fmla="*/ 824496 h 1322177"/>
                <a:gd name="connsiteX19" fmla="*/ 1819292 w 3407361"/>
                <a:gd name="connsiteY19" fmla="*/ 810208 h 1322177"/>
                <a:gd name="connsiteX20" fmla="*/ 1814530 w 3407361"/>
                <a:gd name="connsiteY20" fmla="*/ 791158 h 1322177"/>
                <a:gd name="connsiteX21" fmla="*/ 1843105 w 3407361"/>
                <a:gd name="connsiteY21" fmla="*/ 800683 h 1322177"/>
                <a:gd name="connsiteX22" fmla="*/ 1843105 w 3407361"/>
                <a:gd name="connsiteY22" fmla="*/ 800683 h 1322177"/>
                <a:gd name="connsiteX23" fmla="*/ 1871680 w 3407361"/>
                <a:gd name="connsiteY23" fmla="*/ 803064 h 1322177"/>
                <a:gd name="connsiteX24" fmla="*/ 1916923 w 3407361"/>
                <a:gd name="connsiteY24" fmla="*/ 812589 h 1322177"/>
                <a:gd name="connsiteX25" fmla="*/ 1916923 w 3407361"/>
                <a:gd name="connsiteY25" fmla="*/ 812589 h 1322177"/>
                <a:gd name="connsiteX26" fmla="*/ 1897873 w 3407361"/>
                <a:gd name="connsiteY26" fmla="*/ 781633 h 1322177"/>
                <a:gd name="connsiteX27" fmla="*/ 1862155 w 3407361"/>
                <a:gd name="connsiteY27" fmla="*/ 788777 h 1322177"/>
                <a:gd name="connsiteX28" fmla="*/ 1838342 w 3407361"/>
                <a:gd name="connsiteY28" fmla="*/ 781633 h 1322177"/>
                <a:gd name="connsiteX29" fmla="*/ 1812148 w 3407361"/>
                <a:gd name="connsiteY29" fmla="*/ 779252 h 1322177"/>
                <a:gd name="connsiteX30" fmla="*/ 1785955 w 3407361"/>
                <a:gd name="connsiteY30" fmla="*/ 788777 h 1322177"/>
                <a:gd name="connsiteX31" fmla="*/ 1757380 w 3407361"/>
                <a:gd name="connsiteY31" fmla="*/ 795921 h 1322177"/>
                <a:gd name="connsiteX32" fmla="*/ 1728805 w 3407361"/>
                <a:gd name="connsiteY32" fmla="*/ 795921 h 1322177"/>
                <a:gd name="connsiteX33" fmla="*/ 1702611 w 3407361"/>
                <a:gd name="connsiteY33" fmla="*/ 781633 h 1322177"/>
                <a:gd name="connsiteX34" fmla="*/ 1678798 w 3407361"/>
                <a:gd name="connsiteY34" fmla="*/ 793539 h 1322177"/>
                <a:gd name="connsiteX35" fmla="*/ 1664511 w 3407361"/>
                <a:gd name="connsiteY35" fmla="*/ 788777 h 1322177"/>
                <a:gd name="connsiteX36" fmla="*/ 1628792 w 3407361"/>
                <a:gd name="connsiteY36" fmla="*/ 795921 h 1322177"/>
                <a:gd name="connsiteX37" fmla="*/ 1593073 w 3407361"/>
                <a:gd name="connsiteY37" fmla="*/ 795921 h 1322177"/>
                <a:gd name="connsiteX38" fmla="*/ 1569261 w 3407361"/>
                <a:gd name="connsiteY38" fmla="*/ 791158 h 1322177"/>
                <a:gd name="connsiteX39" fmla="*/ 1547830 w 3407361"/>
                <a:gd name="connsiteY39" fmla="*/ 776871 h 1322177"/>
                <a:gd name="connsiteX40" fmla="*/ 1547830 w 3407361"/>
                <a:gd name="connsiteY40" fmla="*/ 762583 h 1322177"/>
                <a:gd name="connsiteX41" fmla="*/ 1524017 w 3407361"/>
                <a:gd name="connsiteY41" fmla="*/ 798302 h 1322177"/>
                <a:gd name="connsiteX42" fmla="*/ 1528780 w 3407361"/>
                <a:gd name="connsiteY42" fmla="*/ 819733 h 1322177"/>
                <a:gd name="connsiteX43" fmla="*/ 1533542 w 3407361"/>
                <a:gd name="connsiteY43" fmla="*/ 836402 h 1322177"/>
                <a:gd name="connsiteX44" fmla="*/ 1578786 w 3407361"/>
                <a:gd name="connsiteY44" fmla="*/ 822114 h 1322177"/>
                <a:gd name="connsiteX45" fmla="*/ 1614505 w 3407361"/>
                <a:gd name="connsiteY45" fmla="*/ 819733 h 1322177"/>
                <a:gd name="connsiteX46" fmla="*/ 1654986 w 3407361"/>
                <a:gd name="connsiteY46" fmla="*/ 812589 h 1322177"/>
                <a:gd name="connsiteX47" fmla="*/ 1676417 w 3407361"/>
                <a:gd name="connsiteY47" fmla="*/ 812589 h 1322177"/>
                <a:gd name="connsiteX48" fmla="*/ 1702611 w 3407361"/>
                <a:gd name="connsiteY48" fmla="*/ 810208 h 1322177"/>
                <a:gd name="connsiteX49" fmla="*/ 1728805 w 3407361"/>
                <a:gd name="connsiteY49" fmla="*/ 826877 h 1322177"/>
                <a:gd name="connsiteX50" fmla="*/ 1750236 w 3407361"/>
                <a:gd name="connsiteY50" fmla="*/ 826877 h 1322177"/>
                <a:gd name="connsiteX51" fmla="*/ 1781192 w 3407361"/>
                <a:gd name="connsiteY51" fmla="*/ 836402 h 1322177"/>
                <a:gd name="connsiteX52" fmla="*/ 1795480 w 3407361"/>
                <a:gd name="connsiteY52" fmla="*/ 845927 h 1322177"/>
                <a:gd name="connsiteX53" fmla="*/ 1795480 w 3407361"/>
                <a:gd name="connsiteY53" fmla="*/ 864977 h 1322177"/>
                <a:gd name="connsiteX54" fmla="*/ 1724042 w 3407361"/>
                <a:gd name="connsiteY54" fmla="*/ 862596 h 1322177"/>
                <a:gd name="connsiteX55" fmla="*/ 1635936 w 3407361"/>
                <a:gd name="connsiteY55" fmla="*/ 872121 h 1322177"/>
                <a:gd name="connsiteX56" fmla="*/ 1550211 w 3407361"/>
                <a:gd name="connsiteY56" fmla="*/ 879264 h 1322177"/>
                <a:gd name="connsiteX57" fmla="*/ 1440673 w 3407361"/>
                <a:gd name="connsiteY57" fmla="*/ 903077 h 1322177"/>
                <a:gd name="connsiteX58" fmla="*/ 1340661 w 3407361"/>
                <a:gd name="connsiteY58" fmla="*/ 931652 h 1322177"/>
                <a:gd name="connsiteX59" fmla="*/ 1252555 w 3407361"/>
                <a:gd name="connsiteY59" fmla="*/ 974514 h 1322177"/>
                <a:gd name="connsiteX60" fmla="*/ 1193023 w 3407361"/>
                <a:gd name="connsiteY60" fmla="*/ 1007852 h 1322177"/>
                <a:gd name="connsiteX61" fmla="*/ 1157305 w 3407361"/>
                <a:gd name="connsiteY61" fmla="*/ 1029283 h 1322177"/>
                <a:gd name="connsiteX62" fmla="*/ 1069196 w 3407361"/>
                <a:gd name="connsiteY62" fmla="*/ 1057859 h 1322177"/>
                <a:gd name="connsiteX63" fmla="*/ 1043004 w 3407361"/>
                <a:gd name="connsiteY63" fmla="*/ 1065002 h 1322177"/>
                <a:gd name="connsiteX64" fmla="*/ 1035861 w 3407361"/>
                <a:gd name="connsiteY64" fmla="*/ 1045952 h 1322177"/>
                <a:gd name="connsiteX65" fmla="*/ 1031099 w 3407361"/>
                <a:gd name="connsiteY65" fmla="*/ 1029283 h 1322177"/>
                <a:gd name="connsiteX66" fmla="*/ 1040624 w 3407361"/>
                <a:gd name="connsiteY66" fmla="*/ 1024520 h 1322177"/>
                <a:gd name="connsiteX67" fmla="*/ 1059673 w 3407361"/>
                <a:gd name="connsiteY67" fmla="*/ 1017378 h 1322177"/>
                <a:gd name="connsiteX68" fmla="*/ 1069198 w 3407361"/>
                <a:gd name="connsiteY68" fmla="*/ 1024521 h 1322177"/>
                <a:gd name="connsiteX69" fmla="*/ 1085867 w 3407361"/>
                <a:gd name="connsiteY69" fmla="*/ 1022139 h 1322177"/>
                <a:gd name="connsiteX70" fmla="*/ 1083486 w 3407361"/>
                <a:gd name="connsiteY70" fmla="*/ 1003089 h 1322177"/>
                <a:gd name="connsiteX71" fmla="*/ 1083486 w 3407361"/>
                <a:gd name="connsiteY71" fmla="*/ 1003089 h 1322177"/>
                <a:gd name="connsiteX72" fmla="*/ 1093011 w 3407361"/>
                <a:gd name="connsiteY72" fmla="*/ 974514 h 1322177"/>
                <a:gd name="connsiteX73" fmla="*/ 1112061 w 3407361"/>
                <a:gd name="connsiteY73" fmla="*/ 964989 h 1322177"/>
                <a:gd name="connsiteX74" fmla="*/ 1090630 w 3407361"/>
                <a:gd name="connsiteY74" fmla="*/ 967371 h 1322177"/>
                <a:gd name="connsiteX75" fmla="*/ 1047767 w 3407361"/>
                <a:gd name="connsiteY75" fmla="*/ 976896 h 1322177"/>
                <a:gd name="connsiteX76" fmla="*/ 1026336 w 3407361"/>
                <a:gd name="connsiteY76" fmla="*/ 969752 h 1322177"/>
                <a:gd name="connsiteX77" fmla="*/ 997761 w 3407361"/>
                <a:gd name="connsiteY77" fmla="*/ 969752 h 1322177"/>
                <a:gd name="connsiteX78" fmla="*/ 988236 w 3407361"/>
                <a:gd name="connsiteY78" fmla="*/ 960227 h 1322177"/>
                <a:gd name="connsiteX79" fmla="*/ 1012048 w 3407361"/>
                <a:gd name="connsiteY79" fmla="*/ 948321 h 1322177"/>
                <a:gd name="connsiteX80" fmla="*/ 1062055 w 3407361"/>
                <a:gd name="connsiteY80" fmla="*/ 936414 h 1322177"/>
                <a:gd name="connsiteX81" fmla="*/ 1093011 w 3407361"/>
                <a:gd name="connsiteY81" fmla="*/ 929271 h 1322177"/>
                <a:gd name="connsiteX82" fmla="*/ 1116823 w 3407361"/>
                <a:gd name="connsiteY82" fmla="*/ 912602 h 1322177"/>
                <a:gd name="connsiteX83" fmla="*/ 1195405 w 3407361"/>
                <a:gd name="connsiteY83" fmla="*/ 895933 h 1322177"/>
                <a:gd name="connsiteX84" fmla="*/ 1214455 w 3407361"/>
                <a:gd name="connsiteY84" fmla="*/ 884027 h 1322177"/>
                <a:gd name="connsiteX85" fmla="*/ 1183498 w 3407361"/>
                <a:gd name="connsiteY85" fmla="*/ 879264 h 1322177"/>
                <a:gd name="connsiteX86" fmla="*/ 1114442 w 3407361"/>
                <a:gd name="connsiteY86" fmla="*/ 895933 h 1322177"/>
                <a:gd name="connsiteX87" fmla="*/ 1071580 w 3407361"/>
                <a:gd name="connsiteY87" fmla="*/ 907839 h 1322177"/>
                <a:gd name="connsiteX88" fmla="*/ 1047767 w 3407361"/>
                <a:gd name="connsiteY88" fmla="*/ 924508 h 1322177"/>
                <a:gd name="connsiteX89" fmla="*/ 1004905 w 3407361"/>
                <a:gd name="connsiteY89" fmla="*/ 931652 h 1322177"/>
                <a:gd name="connsiteX90" fmla="*/ 983473 w 3407361"/>
                <a:gd name="connsiteY90" fmla="*/ 926889 h 1322177"/>
                <a:gd name="connsiteX91" fmla="*/ 959661 w 3407361"/>
                <a:gd name="connsiteY91" fmla="*/ 931652 h 1322177"/>
                <a:gd name="connsiteX92" fmla="*/ 940611 w 3407361"/>
                <a:gd name="connsiteY92" fmla="*/ 917364 h 1322177"/>
                <a:gd name="connsiteX93" fmla="*/ 919180 w 3407361"/>
                <a:gd name="connsiteY93" fmla="*/ 910221 h 1322177"/>
                <a:gd name="connsiteX94" fmla="*/ 888223 w 3407361"/>
                <a:gd name="connsiteY94" fmla="*/ 910221 h 1322177"/>
                <a:gd name="connsiteX95" fmla="*/ 869173 w 3407361"/>
                <a:gd name="connsiteY95" fmla="*/ 917364 h 1322177"/>
                <a:gd name="connsiteX96" fmla="*/ 869173 w 3407361"/>
                <a:gd name="connsiteY96" fmla="*/ 898314 h 1322177"/>
                <a:gd name="connsiteX97" fmla="*/ 862030 w 3407361"/>
                <a:gd name="connsiteY97" fmla="*/ 872121 h 1322177"/>
                <a:gd name="connsiteX98" fmla="*/ 854886 w 3407361"/>
                <a:gd name="connsiteY98" fmla="*/ 841164 h 1322177"/>
                <a:gd name="connsiteX99" fmla="*/ 859648 w 3407361"/>
                <a:gd name="connsiteY99" fmla="*/ 812589 h 1322177"/>
                <a:gd name="connsiteX100" fmla="*/ 873936 w 3407361"/>
                <a:gd name="connsiteY100" fmla="*/ 791158 h 1322177"/>
                <a:gd name="connsiteX101" fmla="*/ 842980 w 3407361"/>
                <a:gd name="connsiteY101" fmla="*/ 817352 h 1322177"/>
                <a:gd name="connsiteX102" fmla="*/ 816786 w 3407361"/>
                <a:gd name="connsiteY102" fmla="*/ 817352 h 1322177"/>
                <a:gd name="connsiteX103" fmla="*/ 783448 w 3407361"/>
                <a:gd name="connsiteY103" fmla="*/ 819733 h 1322177"/>
                <a:gd name="connsiteX104" fmla="*/ 754873 w 3407361"/>
                <a:gd name="connsiteY104" fmla="*/ 812589 h 1322177"/>
                <a:gd name="connsiteX105" fmla="*/ 731061 w 3407361"/>
                <a:gd name="connsiteY105" fmla="*/ 791158 h 1322177"/>
                <a:gd name="connsiteX106" fmla="*/ 707248 w 3407361"/>
                <a:gd name="connsiteY106" fmla="*/ 784014 h 1322177"/>
                <a:gd name="connsiteX107" fmla="*/ 662005 w 3407361"/>
                <a:gd name="connsiteY107" fmla="*/ 791158 h 1322177"/>
                <a:gd name="connsiteX108" fmla="*/ 619142 w 3407361"/>
                <a:gd name="connsiteY108" fmla="*/ 798302 h 1322177"/>
                <a:gd name="connsiteX109" fmla="*/ 573898 w 3407361"/>
                <a:gd name="connsiteY109" fmla="*/ 805446 h 1322177"/>
                <a:gd name="connsiteX110" fmla="*/ 554848 w 3407361"/>
                <a:gd name="connsiteY110" fmla="*/ 793539 h 1322177"/>
                <a:gd name="connsiteX111" fmla="*/ 550086 w 3407361"/>
                <a:gd name="connsiteY111" fmla="*/ 776871 h 1322177"/>
                <a:gd name="connsiteX112" fmla="*/ 540561 w 3407361"/>
                <a:gd name="connsiteY112" fmla="*/ 753058 h 1322177"/>
                <a:gd name="connsiteX113" fmla="*/ 540561 w 3407361"/>
                <a:gd name="connsiteY113" fmla="*/ 753058 h 1322177"/>
                <a:gd name="connsiteX114" fmla="*/ 545323 w 3407361"/>
                <a:gd name="connsiteY114" fmla="*/ 805446 h 1322177"/>
                <a:gd name="connsiteX115" fmla="*/ 559611 w 3407361"/>
                <a:gd name="connsiteY115" fmla="*/ 822114 h 1322177"/>
                <a:gd name="connsiteX116" fmla="*/ 609617 w 3407361"/>
                <a:gd name="connsiteY116" fmla="*/ 826877 h 1322177"/>
                <a:gd name="connsiteX117" fmla="*/ 659623 w 3407361"/>
                <a:gd name="connsiteY117" fmla="*/ 814971 h 1322177"/>
                <a:gd name="connsiteX118" fmla="*/ 692961 w 3407361"/>
                <a:gd name="connsiteY118" fmla="*/ 810208 h 1322177"/>
                <a:gd name="connsiteX119" fmla="*/ 723917 w 3407361"/>
                <a:gd name="connsiteY119" fmla="*/ 817352 h 1322177"/>
                <a:gd name="connsiteX120" fmla="*/ 740586 w 3407361"/>
                <a:gd name="connsiteY120" fmla="*/ 843546 h 1322177"/>
                <a:gd name="connsiteX121" fmla="*/ 766780 w 3407361"/>
                <a:gd name="connsiteY121" fmla="*/ 843546 h 1322177"/>
                <a:gd name="connsiteX122" fmla="*/ 802498 w 3407361"/>
                <a:gd name="connsiteY122" fmla="*/ 838783 h 1322177"/>
                <a:gd name="connsiteX123" fmla="*/ 831073 w 3407361"/>
                <a:gd name="connsiteY123" fmla="*/ 848308 h 1322177"/>
                <a:gd name="connsiteX124" fmla="*/ 838217 w 3407361"/>
                <a:gd name="connsiteY124" fmla="*/ 893552 h 1322177"/>
                <a:gd name="connsiteX125" fmla="*/ 850123 w 3407361"/>
                <a:gd name="connsiteY125" fmla="*/ 931652 h 1322177"/>
                <a:gd name="connsiteX126" fmla="*/ 850123 w 3407361"/>
                <a:gd name="connsiteY126" fmla="*/ 948321 h 1322177"/>
                <a:gd name="connsiteX127" fmla="*/ 840598 w 3407361"/>
                <a:gd name="connsiteY127" fmla="*/ 964989 h 1322177"/>
                <a:gd name="connsiteX128" fmla="*/ 823930 w 3407361"/>
                <a:gd name="connsiteY128" fmla="*/ 974514 h 1322177"/>
                <a:gd name="connsiteX129" fmla="*/ 802498 w 3407361"/>
                <a:gd name="connsiteY129" fmla="*/ 979277 h 1322177"/>
                <a:gd name="connsiteX130" fmla="*/ 781067 w 3407361"/>
                <a:gd name="connsiteY130" fmla="*/ 979277 h 1322177"/>
                <a:gd name="connsiteX131" fmla="*/ 769161 w 3407361"/>
                <a:gd name="connsiteY131" fmla="*/ 988802 h 1322177"/>
                <a:gd name="connsiteX132" fmla="*/ 769161 w 3407361"/>
                <a:gd name="connsiteY132" fmla="*/ 988802 h 1322177"/>
                <a:gd name="connsiteX133" fmla="*/ 800117 w 3407361"/>
                <a:gd name="connsiteY133" fmla="*/ 991183 h 1322177"/>
                <a:gd name="connsiteX134" fmla="*/ 816786 w 3407361"/>
                <a:gd name="connsiteY134" fmla="*/ 1003089 h 1322177"/>
                <a:gd name="connsiteX135" fmla="*/ 838217 w 3407361"/>
                <a:gd name="connsiteY135" fmla="*/ 993564 h 1322177"/>
                <a:gd name="connsiteX136" fmla="*/ 833455 w 3407361"/>
                <a:gd name="connsiteY136" fmla="*/ 1014996 h 1322177"/>
                <a:gd name="connsiteX137" fmla="*/ 859648 w 3407361"/>
                <a:gd name="connsiteY137" fmla="*/ 1024521 h 1322177"/>
                <a:gd name="connsiteX138" fmla="*/ 888223 w 3407361"/>
                <a:gd name="connsiteY138" fmla="*/ 1014995 h 1322177"/>
                <a:gd name="connsiteX139" fmla="*/ 926324 w 3407361"/>
                <a:gd name="connsiteY139" fmla="*/ 1003089 h 1322177"/>
                <a:gd name="connsiteX140" fmla="*/ 942990 w 3407361"/>
                <a:gd name="connsiteY140" fmla="*/ 1034047 h 1322177"/>
                <a:gd name="connsiteX141" fmla="*/ 909655 w 3407361"/>
                <a:gd name="connsiteY141" fmla="*/ 1062621 h 1322177"/>
                <a:gd name="connsiteX142" fmla="*/ 902511 w 3407361"/>
                <a:gd name="connsiteY142" fmla="*/ 1084052 h 1322177"/>
                <a:gd name="connsiteX143" fmla="*/ 881080 w 3407361"/>
                <a:gd name="connsiteY143" fmla="*/ 1105483 h 1322177"/>
                <a:gd name="connsiteX144" fmla="*/ 842980 w 3407361"/>
                <a:gd name="connsiteY144" fmla="*/ 1119771 h 1322177"/>
                <a:gd name="connsiteX145" fmla="*/ 828692 w 3407361"/>
                <a:gd name="connsiteY145" fmla="*/ 1136439 h 1322177"/>
                <a:gd name="connsiteX146" fmla="*/ 812023 w 3407361"/>
                <a:gd name="connsiteY146" fmla="*/ 1157871 h 1322177"/>
                <a:gd name="connsiteX147" fmla="*/ 783448 w 3407361"/>
                <a:gd name="connsiteY147" fmla="*/ 1165014 h 1322177"/>
                <a:gd name="connsiteX148" fmla="*/ 766780 w 3407361"/>
                <a:gd name="connsiteY148" fmla="*/ 1172158 h 1322177"/>
                <a:gd name="connsiteX149" fmla="*/ 752492 w 3407361"/>
                <a:gd name="connsiteY149" fmla="*/ 1174539 h 1322177"/>
                <a:gd name="connsiteX150" fmla="*/ 745348 w 3407361"/>
                <a:gd name="connsiteY150" fmla="*/ 1160252 h 1322177"/>
                <a:gd name="connsiteX151" fmla="*/ 745348 w 3407361"/>
                <a:gd name="connsiteY151" fmla="*/ 1160252 h 1322177"/>
                <a:gd name="connsiteX152" fmla="*/ 735823 w 3407361"/>
                <a:gd name="connsiteY152" fmla="*/ 1186446 h 1322177"/>
                <a:gd name="connsiteX153" fmla="*/ 716773 w 3407361"/>
                <a:gd name="connsiteY153" fmla="*/ 1200733 h 1322177"/>
                <a:gd name="connsiteX154" fmla="*/ 700105 w 3407361"/>
                <a:gd name="connsiteY154" fmla="*/ 1207877 h 1322177"/>
                <a:gd name="connsiteX155" fmla="*/ 700105 w 3407361"/>
                <a:gd name="connsiteY155" fmla="*/ 1186446 h 1322177"/>
                <a:gd name="connsiteX156" fmla="*/ 688198 w 3407361"/>
                <a:gd name="connsiteY156" fmla="*/ 1165014 h 1322177"/>
                <a:gd name="connsiteX157" fmla="*/ 690580 w 3407361"/>
                <a:gd name="connsiteY157" fmla="*/ 1210258 h 1322177"/>
                <a:gd name="connsiteX158" fmla="*/ 678673 w 3407361"/>
                <a:gd name="connsiteY158" fmla="*/ 1226927 h 1322177"/>
                <a:gd name="connsiteX159" fmla="*/ 669148 w 3407361"/>
                <a:gd name="connsiteY159" fmla="*/ 1217402 h 1322177"/>
                <a:gd name="connsiteX160" fmla="*/ 647717 w 3407361"/>
                <a:gd name="connsiteY160" fmla="*/ 1210258 h 1322177"/>
                <a:gd name="connsiteX161" fmla="*/ 631048 w 3407361"/>
                <a:gd name="connsiteY161" fmla="*/ 1205496 h 1322177"/>
                <a:gd name="connsiteX162" fmla="*/ 614380 w 3407361"/>
                <a:gd name="connsiteY162" fmla="*/ 1234071 h 1322177"/>
                <a:gd name="connsiteX163" fmla="*/ 588186 w 3407361"/>
                <a:gd name="connsiteY163" fmla="*/ 1248358 h 1322177"/>
                <a:gd name="connsiteX164" fmla="*/ 566755 w 3407361"/>
                <a:gd name="connsiteY164" fmla="*/ 1274552 h 1322177"/>
                <a:gd name="connsiteX165" fmla="*/ 557230 w 3407361"/>
                <a:gd name="connsiteY165" fmla="*/ 1288840 h 1322177"/>
                <a:gd name="connsiteX166" fmla="*/ 545324 w 3407361"/>
                <a:gd name="connsiteY166" fmla="*/ 1307889 h 1322177"/>
                <a:gd name="connsiteX167" fmla="*/ 514367 w 3407361"/>
                <a:gd name="connsiteY167" fmla="*/ 1322177 h 1322177"/>
                <a:gd name="connsiteX168" fmla="*/ 488173 w 3407361"/>
                <a:gd name="connsiteY168" fmla="*/ 1310271 h 1322177"/>
                <a:gd name="connsiteX169" fmla="*/ 471505 w 3407361"/>
                <a:gd name="connsiteY169" fmla="*/ 1300746 h 1322177"/>
                <a:gd name="connsiteX170" fmla="*/ 452455 w 3407361"/>
                <a:gd name="connsiteY170" fmla="*/ 1295983 h 1322177"/>
                <a:gd name="connsiteX171" fmla="*/ 431023 w 3407361"/>
                <a:gd name="connsiteY171" fmla="*/ 1279314 h 1322177"/>
                <a:gd name="connsiteX172" fmla="*/ 431023 w 3407361"/>
                <a:gd name="connsiteY172" fmla="*/ 1279314 h 1322177"/>
                <a:gd name="connsiteX173" fmla="*/ 431023 w 3407361"/>
                <a:gd name="connsiteY173" fmla="*/ 1279314 h 1322177"/>
                <a:gd name="connsiteX174" fmla="*/ 397686 w 3407361"/>
                <a:gd name="connsiteY174" fmla="*/ 1241214 h 1322177"/>
                <a:gd name="connsiteX175" fmla="*/ 388161 w 3407361"/>
                <a:gd name="connsiteY175" fmla="*/ 1229308 h 1322177"/>
                <a:gd name="connsiteX176" fmla="*/ 378636 w 3407361"/>
                <a:gd name="connsiteY176" fmla="*/ 1231689 h 1322177"/>
                <a:gd name="connsiteX177" fmla="*/ 378636 w 3407361"/>
                <a:gd name="connsiteY177" fmla="*/ 1217402 h 1322177"/>
                <a:gd name="connsiteX178" fmla="*/ 373873 w 3407361"/>
                <a:gd name="connsiteY178" fmla="*/ 1203114 h 1322177"/>
                <a:gd name="connsiteX179" fmla="*/ 357205 w 3407361"/>
                <a:gd name="connsiteY179" fmla="*/ 1207877 h 1322177"/>
                <a:gd name="connsiteX180" fmla="*/ 350061 w 3407361"/>
                <a:gd name="connsiteY180" fmla="*/ 1186446 h 1322177"/>
                <a:gd name="connsiteX181" fmla="*/ 335773 w 3407361"/>
                <a:gd name="connsiteY181" fmla="*/ 1167396 h 1322177"/>
                <a:gd name="connsiteX182" fmla="*/ 350061 w 3407361"/>
                <a:gd name="connsiteY182" fmla="*/ 1155489 h 1322177"/>
                <a:gd name="connsiteX183" fmla="*/ 342917 w 3407361"/>
                <a:gd name="connsiteY183" fmla="*/ 1131677 h 1322177"/>
                <a:gd name="connsiteX184" fmla="*/ 326248 w 3407361"/>
                <a:gd name="connsiteY184" fmla="*/ 1119771 h 1322177"/>
                <a:gd name="connsiteX185" fmla="*/ 333392 w 3407361"/>
                <a:gd name="connsiteY185" fmla="*/ 1103102 h 1322177"/>
                <a:gd name="connsiteX186" fmla="*/ 345298 w 3407361"/>
                <a:gd name="connsiteY186" fmla="*/ 1105483 h 1322177"/>
                <a:gd name="connsiteX187" fmla="*/ 373873 w 3407361"/>
                <a:gd name="connsiteY187" fmla="*/ 1110246 h 1322177"/>
                <a:gd name="connsiteX188" fmla="*/ 371492 w 3407361"/>
                <a:gd name="connsiteY188" fmla="*/ 1086433 h 1322177"/>
                <a:gd name="connsiteX189" fmla="*/ 397686 w 3407361"/>
                <a:gd name="connsiteY189" fmla="*/ 1067383 h 1322177"/>
                <a:gd name="connsiteX190" fmla="*/ 402449 w 3407361"/>
                <a:gd name="connsiteY190" fmla="*/ 1010233 h 1322177"/>
                <a:gd name="connsiteX191" fmla="*/ 364348 w 3407361"/>
                <a:gd name="connsiteY191" fmla="*/ 969752 h 1322177"/>
                <a:gd name="connsiteX192" fmla="*/ 345298 w 3407361"/>
                <a:gd name="connsiteY192" fmla="*/ 934033 h 1322177"/>
                <a:gd name="connsiteX193" fmla="*/ 307198 w 3407361"/>
                <a:gd name="connsiteY193" fmla="*/ 900696 h 1322177"/>
                <a:gd name="connsiteX194" fmla="*/ 302436 w 3407361"/>
                <a:gd name="connsiteY194" fmla="*/ 834021 h 1322177"/>
                <a:gd name="connsiteX195" fmla="*/ 321486 w 3407361"/>
                <a:gd name="connsiteY195" fmla="*/ 805446 h 1322177"/>
                <a:gd name="connsiteX196" fmla="*/ 321486 w 3407361"/>
                <a:gd name="connsiteY196" fmla="*/ 805446 h 1322177"/>
                <a:gd name="connsiteX197" fmla="*/ 304817 w 3407361"/>
                <a:gd name="connsiteY197" fmla="*/ 769727 h 1322177"/>
                <a:gd name="connsiteX198" fmla="*/ 283386 w 3407361"/>
                <a:gd name="connsiteY198" fmla="*/ 755439 h 1322177"/>
                <a:gd name="connsiteX199" fmla="*/ 276242 w 3407361"/>
                <a:gd name="connsiteY199" fmla="*/ 738771 h 1322177"/>
                <a:gd name="connsiteX200" fmla="*/ 259573 w 3407361"/>
                <a:gd name="connsiteY200" fmla="*/ 717339 h 1322177"/>
                <a:gd name="connsiteX201" fmla="*/ 240523 w 3407361"/>
                <a:gd name="connsiteY201" fmla="*/ 693527 h 1322177"/>
                <a:gd name="connsiteX202" fmla="*/ 214330 w 3407361"/>
                <a:gd name="connsiteY202" fmla="*/ 684002 h 1322177"/>
                <a:gd name="connsiteX203" fmla="*/ 138130 w 3407361"/>
                <a:gd name="connsiteY203" fmla="*/ 605421 h 1322177"/>
                <a:gd name="connsiteX204" fmla="*/ 71455 w 3407361"/>
                <a:gd name="connsiteY204" fmla="*/ 493502 h 1322177"/>
                <a:gd name="connsiteX205" fmla="*/ 59548 w 3407361"/>
                <a:gd name="connsiteY205" fmla="*/ 436352 h 1322177"/>
                <a:gd name="connsiteX206" fmla="*/ 28592 w 3407361"/>
                <a:gd name="connsiteY206" fmla="*/ 386346 h 1322177"/>
                <a:gd name="connsiteX207" fmla="*/ 28592 w 3407361"/>
                <a:gd name="connsiteY207" fmla="*/ 355389 h 1322177"/>
                <a:gd name="connsiteX208" fmla="*/ 9542 w 3407361"/>
                <a:gd name="connsiteY208" fmla="*/ 305383 h 1322177"/>
                <a:gd name="connsiteX209" fmla="*/ 11923 w 3407361"/>
                <a:gd name="connsiteY209" fmla="*/ 272046 h 1322177"/>
                <a:gd name="connsiteX210" fmla="*/ 4780 w 3407361"/>
                <a:gd name="connsiteY210" fmla="*/ 229183 h 1322177"/>
                <a:gd name="connsiteX211" fmla="*/ 11922 w 3407361"/>
                <a:gd name="connsiteY211" fmla="*/ 202989 h 1322177"/>
                <a:gd name="connsiteX212" fmla="*/ 19066 w 3407361"/>
                <a:gd name="connsiteY212" fmla="*/ 167271 h 1322177"/>
                <a:gd name="connsiteX213" fmla="*/ 9541 w 3407361"/>
                <a:gd name="connsiteY213" fmla="*/ 112502 h 1322177"/>
                <a:gd name="connsiteX214" fmla="*/ 17 w 3407361"/>
                <a:gd name="connsiteY214" fmla="*/ 81546 h 1322177"/>
                <a:gd name="connsiteX215" fmla="*/ 26210 w 3407361"/>
                <a:gd name="connsiteY215" fmla="*/ 62496 h 1322177"/>
                <a:gd name="connsiteX216" fmla="*/ 35736 w 3407361"/>
                <a:gd name="connsiteY216" fmla="*/ 10108 h 1322177"/>
                <a:gd name="connsiteX217" fmla="*/ 3407361 w 3407361"/>
                <a:gd name="connsiteY217" fmla="*/ 0 h 1322177"/>
                <a:gd name="connsiteX218" fmla="*/ 3395185 w 3407361"/>
                <a:gd name="connsiteY218" fmla="*/ 850419 h 1322177"/>
                <a:gd name="connsiteX0" fmla="*/ 3395185 w 3407361"/>
                <a:gd name="connsiteY0" fmla="*/ 850419 h 1322177"/>
                <a:gd name="connsiteX1" fmla="*/ 3312379 w 3407361"/>
                <a:gd name="connsiteY1" fmla="*/ 890003 h 1322177"/>
                <a:gd name="connsiteX2" fmla="*/ 3139850 w 3407361"/>
                <a:gd name="connsiteY2" fmla="*/ 898630 h 1322177"/>
                <a:gd name="connsiteX3" fmla="*/ 2846552 w 3407361"/>
                <a:gd name="connsiteY3" fmla="*/ 907256 h 1322177"/>
                <a:gd name="connsiteX4" fmla="*/ 2544628 w 3407361"/>
                <a:gd name="connsiteY4" fmla="*/ 907256 h 1322177"/>
                <a:gd name="connsiteX5" fmla="*/ 2346220 w 3407361"/>
                <a:gd name="connsiteY5" fmla="*/ 933135 h 1322177"/>
                <a:gd name="connsiteX6" fmla="*/ 2173692 w 3407361"/>
                <a:gd name="connsiteY6" fmla="*/ 976267 h 1322177"/>
                <a:gd name="connsiteX7" fmla="*/ 2033605 w 3407361"/>
                <a:gd name="connsiteY7" fmla="*/ 974514 h 1322177"/>
                <a:gd name="connsiteX8" fmla="*/ 1995505 w 3407361"/>
                <a:gd name="connsiteY8" fmla="*/ 943558 h 1322177"/>
                <a:gd name="connsiteX9" fmla="*/ 1962167 w 3407361"/>
                <a:gd name="connsiteY9" fmla="*/ 914983 h 1322177"/>
                <a:gd name="connsiteX10" fmla="*/ 1921686 w 3407361"/>
                <a:gd name="connsiteY10" fmla="*/ 893552 h 1322177"/>
                <a:gd name="connsiteX11" fmla="*/ 1905017 w 3407361"/>
                <a:gd name="connsiteY11" fmla="*/ 888789 h 1322177"/>
                <a:gd name="connsiteX12" fmla="*/ 1905017 w 3407361"/>
                <a:gd name="connsiteY12" fmla="*/ 888789 h 1322177"/>
                <a:gd name="connsiteX13" fmla="*/ 1933592 w 3407361"/>
                <a:gd name="connsiteY13" fmla="*/ 881646 h 1322177"/>
                <a:gd name="connsiteX14" fmla="*/ 1952642 w 3407361"/>
                <a:gd name="connsiteY14" fmla="*/ 874502 h 1322177"/>
                <a:gd name="connsiteX15" fmla="*/ 1933592 w 3407361"/>
                <a:gd name="connsiteY15" fmla="*/ 864977 h 1322177"/>
                <a:gd name="connsiteX16" fmla="*/ 1900255 w 3407361"/>
                <a:gd name="connsiteY16" fmla="*/ 855452 h 1322177"/>
                <a:gd name="connsiteX17" fmla="*/ 1871680 w 3407361"/>
                <a:gd name="connsiteY17" fmla="*/ 841164 h 1322177"/>
                <a:gd name="connsiteX18" fmla="*/ 1840723 w 3407361"/>
                <a:gd name="connsiteY18" fmla="*/ 824496 h 1322177"/>
                <a:gd name="connsiteX19" fmla="*/ 1819292 w 3407361"/>
                <a:gd name="connsiteY19" fmla="*/ 810208 h 1322177"/>
                <a:gd name="connsiteX20" fmla="*/ 1814530 w 3407361"/>
                <a:gd name="connsiteY20" fmla="*/ 791158 h 1322177"/>
                <a:gd name="connsiteX21" fmla="*/ 1843105 w 3407361"/>
                <a:gd name="connsiteY21" fmla="*/ 800683 h 1322177"/>
                <a:gd name="connsiteX22" fmla="*/ 1843105 w 3407361"/>
                <a:gd name="connsiteY22" fmla="*/ 800683 h 1322177"/>
                <a:gd name="connsiteX23" fmla="*/ 1871680 w 3407361"/>
                <a:gd name="connsiteY23" fmla="*/ 803064 h 1322177"/>
                <a:gd name="connsiteX24" fmla="*/ 1916923 w 3407361"/>
                <a:gd name="connsiteY24" fmla="*/ 812589 h 1322177"/>
                <a:gd name="connsiteX25" fmla="*/ 1916923 w 3407361"/>
                <a:gd name="connsiteY25" fmla="*/ 812589 h 1322177"/>
                <a:gd name="connsiteX26" fmla="*/ 1897873 w 3407361"/>
                <a:gd name="connsiteY26" fmla="*/ 781633 h 1322177"/>
                <a:gd name="connsiteX27" fmla="*/ 1862155 w 3407361"/>
                <a:gd name="connsiteY27" fmla="*/ 788777 h 1322177"/>
                <a:gd name="connsiteX28" fmla="*/ 1838342 w 3407361"/>
                <a:gd name="connsiteY28" fmla="*/ 781633 h 1322177"/>
                <a:gd name="connsiteX29" fmla="*/ 1812148 w 3407361"/>
                <a:gd name="connsiteY29" fmla="*/ 779252 h 1322177"/>
                <a:gd name="connsiteX30" fmla="*/ 1785955 w 3407361"/>
                <a:gd name="connsiteY30" fmla="*/ 788777 h 1322177"/>
                <a:gd name="connsiteX31" fmla="*/ 1757380 w 3407361"/>
                <a:gd name="connsiteY31" fmla="*/ 795921 h 1322177"/>
                <a:gd name="connsiteX32" fmla="*/ 1728805 w 3407361"/>
                <a:gd name="connsiteY32" fmla="*/ 795921 h 1322177"/>
                <a:gd name="connsiteX33" fmla="*/ 1702611 w 3407361"/>
                <a:gd name="connsiteY33" fmla="*/ 781633 h 1322177"/>
                <a:gd name="connsiteX34" fmla="*/ 1678798 w 3407361"/>
                <a:gd name="connsiteY34" fmla="*/ 793539 h 1322177"/>
                <a:gd name="connsiteX35" fmla="*/ 1664511 w 3407361"/>
                <a:gd name="connsiteY35" fmla="*/ 788777 h 1322177"/>
                <a:gd name="connsiteX36" fmla="*/ 1628792 w 3407361"/>
                <a:gd name="connsiteY36" fmla="*/ 795921 h 1322177"/>
                <a:gd name="connsiteX37" fmla="*/ 1593073 w 3407361"/>
                <a:gd name="connsiteY37" fmla="*/ 795921 h 1322177"/>
                <a:gd name="connsiteX38" fmla="*/ 1569261 w 3407361"/>
                <a:gd name="connsiteY38" fmla="*/ 791158 h 1322177"/>
                <a:gd name="connsiteX39" fmla="*/ 1547830 w 3407361"/>
                <a:gd name="connsiteY39" fmla="*/ 776871 h 1322177"/>
                <a:gd name="connsiteX40" fmla="*/ 1547830 w 3407361"/>
                <a:gd name="connsiteY40" fmla="*/ 762583 h 1322177"/>
                <a:gd name="connsiteX41" fmla="*/ 1524017 w 3407361"/>
                <a:gd name="connsiteY41" fmla="*/ 798302 h 1322177"/>
                <a:gd name="connsiteX42" fmla="*/ 1528780 w 3407361"/>
                <a:gd name="connsiteY42" fmla="*/ 819733 h 1322177"/>
                <a:gd name="connsiteX43" fmla="*/ 1533542 w 3407361"/>
                <a:gd name="connsiteY43" fmla="*/ 836402 h 1322177"/>
                <a:gd name="connsiteX44" fmla="*/ 1578786 w 3407361"/>
                <a:gd name="connsiteY44" fmla="*/ 822114 h 1322177"/>
                <a:gd name="connsiteX45" fmla="*/ 1614505 w 3407361"/>
                <a:gd name="connsiteY45" fmla="*/ 819733 h 1322177"/>
                <a:gd name="connsiteX46" fmla="*/ 1654986 w 3407361"/>
                <a:gd name="connsiteY46" fmla="*/ 812589 h 1322177"/>
                <a:gd name="connsiteX47" fmla="*/ 1676417 w 3407361"/>
                <a:gd name="connsiteY47" fmla="*/ 812589 h 1322177"/>
                <a:gd name="connsiteX48" fmla="*/ 1702611 w 3407361"/>
                <a:gd name="connsiteY48" fmla="*/ 810208 h 1322177"/>
                <a:gd name="connsiteX49" fmla="*/ 1728805 w 3407361"/>
                <a:gd name="connsiteY49" fmla="*/ 826877 h 1322177"/>
                <a:gd name="connsiteX50" fmla="*/ 1750236 w 3407361"/>
                <a:gd name="connsiteY50" fmla="*/ 826877 h 1322177"/>
                <a:gd name="connsiteX51" fmla="*/ 1781192 w 3407361"/>
                <a:gd name="connsiteY51" fmla="*/ 836402 h 1322177"/>
                <a:gd name="connsiteX52" fmla="*/ 1795480 w 3407361"/>
                <a:gd name="connsiteY52" fmla="*/ 845927 h 1322177"/>
                <a:gd name="connsiteX53" fmla="*/ 1795480 w 3407361"/>
                <a:gd name="connsiteY53" fmla="*/ 864977 h 1322177"/>
                <a:gd name="connsiteX54" fmla="*/ 1724042 w 3407361"/>
                <a:gd name="connsiteY54" fmla="*/ 862596 h 1322177"/>
                <a:gd name="connsiteX55" fmla="*/ 1635936 w 3407361"/>
                <a:gd name="connsiteY55" fmla="*/ 872121 h 1322177"/>
                <a:gd name="connsiteX56" fmla="*/ 1550211 w 3407361"/>
                <a:gd name="connsiteY56" fmla="*/ 879264 h 1322177"/>
                <a:gd name="connsiteX57" fmla="*/ 1440673 w 3407361"/>
                <a:gd name="connsiteY57" fmla="*/ 903077 h 1322177"/>
                <a:gd name="connsiteX58" fmla="*/ 1340661 w 3407361"/>
                <a:gd name="connsiteY58" fmla="*/ 931652 h 1322177"/>
                <a:gd name="connsiteX59" fmla="*/ 1252555 w 3407361"/>
                <a:gd name="connsiteY59" fmla="*/ 974514 h 1322177"/>
                <a:gd name="connsiteX60" fmla="*/ 1193023 w 3407361"/>
                <a:gd name="connsiteY60" fmla="*/ 1007852 h 1322177"/>
                <a:gd name="connsiteX61" fmla="*/ 1157305 w 3407361"/>
                <a:gd name="connsiteY61" fmla="*/ 1029283 h 1322177"/>
                <a:gd name="connsiteX62" fmla="*/ 1069196 w 3407361"/>
                <a:gd name="connsiteY62" fmla="*/ 1057859 h 1322177"/>
                <a:gd name="connsiteX63" fmla="*/ 1043004 w 3407361"/>
                <a:gd name="connsiteY63" fmla="*/ 1065002 h 1322177"/>
                <a:gd name="connsiteX64" fmla="*/ 1035861 w 3407361"/>
                <a:gd name="connsiteY64" fmla="*/ 1045952 h 1322177"/>
                <a:gd name="connsiteX65" fmla="*/ 1031099 w 3407361"/>
                <a:gd name="connsiteY65" fmla="*/ 1029283 h 1322177"/>
                <a:gd name="connsiteX66" fmla="*/ 1040624 w 3407361"/>
                <a:gd name="connsiteY66" fmla="*/ 1024520 h 1322177"/>
                <a:gd name="connsiteX67" fmla="*/ 1059673 w 3407361"/>
                <a:gd name="connsiteY67" fmla="*/ 1017378 h 1322177"/>
                <a:gd name="connsiteX68" fmla="*/ 1069198 w 3407361"/>
                <a:gd name="connsiteY68" fmla="*/ 1024521 h 1322177"/>
                <a:gd name="connsiteX69" fmla="*/ 1085867 w 3407361"/>
                <a:gd name="connsiteY69" fmla="*/ 1022139 h 1322177"/>
                <a:gd name="connsiteX70" fmla="*/ 1083486 w 3407361"/>
                <a:gd name="connsiteY70" fmla="*/ 1003089 h 1322177"/>
                <a:gd name="connsiteX71" fmla="*/ 1083486 w 3407361"/>
                <a:gd name="connsiteY71" fmla="*/ 1003089 h 1322177"/>
                <a:gd name="connsiteX72" fmla="*/ 1093011 w 3407361"/>
                <a:gd name="connsiteY72" fmla="*/ 974514 h 1322177"/>
                <a:gd name="connsiteX73" fmla="*/ 1112061 w 3407361"/>
                <a:gd name="connsiteY73" fmla="*/ 964989 h 1322177"/>
                <a:gd name="connsiteX74" fmla="*/ 1090630 w 3407361"/>
                <a:gd name="connsiteY74" fmla="*/ 967371 h 1322177"/>
                <a:gd name="connsiteX75" fmla="*/ 1047767 w 3407361"/>
                <a:gd name="connsiteY75" fmla="*/ 976896 h 1322177"/>
                <a:gd name="connsiteX76" fmla="*/ 1026336 w 3407361"/>
                <a:gd name="connsiteY76" fmla="*/ 969752 h 1322177"/>
                <a:gd name="connsiteX77" fmla="*/ 997761 w 3407361"/>
                <a:gd name="connsiteY77" fmla="*/ 969752 h 1322177"/>
                <a:gd name="connsiteX78" fmla="*/ 988236 w 3407361"/>
                <a:gd name="connsiteY78" fmla="*/ 960227 h 1322177"/>
                <a:gd name="connsiteX79" fmla="*/ 1012048 w 3407361"/>
                <a:gd name="connsiteY79" fmla="*/ 948321 h 1322177"/>
                <a:gd name="connsiteX80" fmla="*/ 1062055 w 3407361"/>
                <a:gd name="connsiteY80" fmla="*/ 936414 h 1322177"/>
                <a:gd name="connsiteX81" fmla="*/ 1093011 w 3407361"/>
                <a:gd name="connsiteY81" fmla="*/ 929271 h 1322177"/>
                <a:gd name="connsiteX82" fmla="*/ 1116823 w 3407361"/>
                <a:gd name="connsiteY82" fmla="*/ 912602 h 1322177"/>
                <a:gd name="connsiteX83" fmla="*/ 1195405 w 3407361"/>
                <a:gd name="connsiteY83" fmla="*/ 895933 h 1322177"/>
                <a:gd name="connsiteX84" fmla="*/ 1214455 w 3407361"/>
                <a:gd name="connsiteY84" fmla="*/ 884027 h 1322177"/>
                <a:gd name="connsiteX85" fmla="*/ 1183498 w 3407361"/>
                <a:gd name="connsiteY85" fmla="*/ 879264 h 1322177"/>
                <a:gd name="connsiteX86" fmla="*/ 1114442 w 3407361"/>
                <a:gd name="connsiteY86" fmla="*/ 895933 h 1322177"/>
                <a:gd name="connsiteX87" fmla="*/ 1071580 w 3407361"/>
                <a:gd name="connsiteY87" fmla="*/ 907839 h 1322177"/>
                <a:gd name="connsiteX88" fmla="*/ 1047767 w 3407361"/>
                <a:gd name="connsiteY88" fmla="*/ 924508 h 1322177"/>
                <a:gd name="connsiteX89" fmla="*/ 1004905 w 3407361"/>
                <a:gd name="connsiteY89" fmla="*/ 931652 h 1322177"/>
                <a:gd name="connsiteX90" fmla="*/ 983473 w 3407361"/>
                <a:gd name="connsiteY90" fmla="*/ 926889 h 1322177"/>
                <a:gd name="connsiteX91" fmla="*/ 959661 w 3407361"/>
                <a:gd name="connsiteY91" fmla="*/ 931652 h 1322177"/>
                <a:gd name="connsiteX92" fmla="*/ 940611 w 3407361"/>
                <a:gd name="connsiteY92" fmla="*/ 917364 h 1322177"/>
                <a:gd name="connsiteX93" fmla="*/ 919180 w 3407361"/>
                <a:gd name="connsiteY93" fmla="*/ 910221 h 1322177"/>
                <a:gd name="connsiteX94" fmla="*/ 888223 w 3407361"/>
                <a:gd name="connsiteY94" fmla="*/ 910221 h 1322177"/>
                <a:gd name="connsiteX95" fmla="*/ 869173 w 3407361"/>
                <a:gd name="connsiteY95" fmla="*/ 917364 h 1322177"/>
                <a:gd name="connsiteX96" fmla="*/ 869173 w 3407361"/>
                <a:gd name="connsiteY96" fmla="*/ 898314 h 1322177"/>
                <a:gd name="connsiteX97" fmla="*/ 862030 w 3407361"/>
                <a:gd name="connsiteY97" fmla="*/ 872121 h 1322177"/>
                <a:gd name="connsiteX98" fmla="*/ 854886 w 3407361"/>
                <a:gd name="connsiteY98" fmla="*/ 841164 h 1322177"/>
                <a:gd name="connsiteX99" fmla="*/ 859648 w 3407361"/>
                <a:gd name="connsiteY99" fmla="*/ 812589 h 1322177"/>
                <a:gd name="connsiteX100" fmla="*/ 873936 w 3407361"/>
                <a:gd name="connsiteY100" fmla="*/ 791158 h 1322177"/>
                <a:gd name="connsiteX101" fmla="*/ 842980 w 3407361"/>
                <a:gd name="connsiteY101" fmla="*/ 817352 h 1322177"/>
                <a:gd name="connsiteX102" fmla="*/ 816786 w 3407361"/>
                <a:gd name="connsiteY102" fmla="*/ 817352 h 1322177"/>
                <a:gd name="connsiteX103" fmla="*/ 783448 w 3407361"/>
                <a:gd name="connsiteY103" fmla="*/ 819733 h 1322177"/>
                <a:gd name="connsiteX104" fmla="*/ 754873 w 3407361"/>
                <a:gd name="connsiteY104" fmla="*/ 812589 h 1322177"/>
                <a:gd name="connsiteX105" fmla="*/ 731061 w 3407361"/>
                <a:gd name="connsiteY105" fmla="*/ 791158 h 1322177"/>
                <a:gd name="connsiteX106" fmla="*/ 707248 w 3407361"/>
                <a:gd name="connsiteY106" fmla="*/ 784014 h 1322177"/>
                <a:gd name="connsiteX107" fmla="*/ 662005 w 3407361"/>
                <a:gd name="connsiteY107" fmla="*/ 791158 h 1322177"/>
                <a:gd name="connsiteX108" fmla="*/ 619142 w 3407361"/>
                <a:gd name="connsiteY108" fmla="*/ 798302 h 1322177"/>
                <a:gd name="connsiteX109" fmla="*/ 573898 w 3407361"/>
                <a:gd name="connsiteY109" fmla="*/ 805446 h 1322177"/>
                <a:gd name="connsiteX110" fmla="*/ 554848 w 3407361"/>
                <a:gd name="connsiteY110" fmla="*/ 793539 h 1322177"/>
                <a:gd name="connsiteX111" fmla="*/ 550086 w 3407361"/>
                <a:gd name="connsiteY111" fmla="*/ 776871 h 1322177"/>
                <a:gd name="connsiteX112" fmla="*/ 540561 w 3407361"/>
                <a:gd name="connsiteY112" fmla="*/ 753058 h 1322177"/>
                <a:gd name="connsiteX113" fmla="*/ 540561 w 3407361"/>
                <a:gd name="connsiteY113" fmla="*/ 753058 h 1322177"/>
                <a:gd name="connsiteX114" fmla="*/ 545323 w 3407361"/>
                <a:gd name="connsiteY114" fmla="*/ 805446 h 1322177"/>
                <a:gd name="connsiteX115" fmla="*/ 559611 w 3407361"/>
                <a:gd name="connsiteY115" fmla="*/ 822114 h 1322177"/>
                <a:gd name="connsiteX116" fmla="*/ 609617 w 3407361"/>
                <a:gd name="connsiteY116" fmla="*/ 826877 h 1322177"/>
                <a:gd name="connsiteX117" fmla="*/ 659623 w 3407361"/>
                <a:gd name="connsiteY117" fmla="*/ 814971 h 1322177"/>
                <a:gd name="connsiteX118" fmla="*/ 692961 w 3407361"/>
                <a:gd name="connsiteY118" fmla="*/ 810208 h 1322177"/>
                <a:gd name="connsiteX119" fmla="*/ 723917 w 3407361"/>
                <a:gd name="connsiteY119" fmla="*/ 817352 h 1322177"/>
                <a:gd name="connsiteX120" fmla="*/ 740586 w 3407361"/>
                <a:gd name="connsiteY120" fmla="*/ 843546 h 1322177"/>
                <a:gd name="connsiteX121" fmla="*/ 766780 w 3407361"/>
                <a:gd name="connsiteY121" fmla="*/ 843546 h 1322177"/>
                <a:gd name="connsiteX122" fmla="*/ 802498 w 3407361"/>
                <a:gd name="connsiteY122" fmla="*/ 838783 h 1322177"/>
                <a:gd name="connsiteX123" fmla="*/ 831073 w 3407361"/>
                <a:gd name="connsiteY123" fmla="*/ 848308 h 1322177"/>
                <a:gd name="connsiteX124" fmla="*/ 838217 w 3407361"/>
                <a:gd name="connsiteY124" fmla="*/ 893552 h 1322177"/>
                <a:gd name="connsiteX125" fmla="*/ 850123 w 3407361"/>
                <a:gd name="connsiteY125" fmla="*/ 931652 h 1322177"/>
                <a:gd name="connsiteX126" fmla="*/ 850123 w 3407361"/>
                <a:gd name="connsiteY126" fmla="*/ 948321 h 1322177"/>
                <a:gd name="connsiteX127" fmla="*/ 840598 w 3407361"/>
                <a:gd name="connsiteY127" fmla="*/ 964989 h 1322177"/>
                <a:gd name="connsiteX128" fmla="*/ 823930 w 3407361"/>
                <a:gd name="connsiteY128" fmla="*/ 974514 h 1322177"/>
                <a:gd name="connsiteX129" fmla="*/ 802498 w 3407361"/>
                <a:gd name="connsiteY129" fmla="*/ 979277 h 1322177"/>
                <a:gd name="connsiteX130" fmla="*/ 781067 w 3407361"/>
                <a:gd name="connsiteY130" fmla="*/ 979277 h 1322177"/>
                <a:gd name="connsiteX131" fmla="*/ 769161 w 3407361"/>
                <a:gd name="connsiteY131" fmla="*/ 988802 h 1322177"/>
                <a:gd name="connsiteX132" fmla="*/ 769161 w 3407361"/>
                <a:gd name="connsiteY132" fmla="*/ 988802 h 1322177"/>
                <a:gd name="connsiteX133" fmla="*/ 800117 w 3407361"/>
                <a:gd name="connsiteY133" fmla="*/ 991183 h 1322177"/>
                <a:gd name="connsiteX134" fmla="*/ 816786 w 3407361"/>
                <a:gd name="connsiteY134" fmla="*/ 1003089 h 1322177"/>
                <a:gd name="connsiteX135" fmla="*/ 838217 w 3407361"/>
                <a:gd name="connsiteY135" fmla="*/ 993564 h 1322177"/>
                <a:gd name="connsiteX136" fmla="*/ 833455 w 3407361"/>
                <a:gd name="connsiteY136" fmla="*/ 1014996 h 1322177"/>
                <a:gd name="connsiteX137" fmla="*/ 859648 w 3407361"/>
                <a:gd name="connsiteY137" fmla="*/ 1024521 h 1322177"/>
                <a:gd name="connsiteX138" fmla="*/ 888223 w 3407361"/>
                <a:gd name="connsiteY138" fmla="*/ 1014995 h 1322177"/>
                <a:gd name="connsiteX139" fmla="*/ 926324 w 3407361"/>
                <a:gd name="connsiteY139" fmla="*/ 1003089 h 1322177"/>
                <a:gd name="connsiteX140" fmla="*/ 942990 w 3407361"/>
                <a:gd name="connsiteY140" fmla="*/ 1034047 h 1322177"/>
                <a:gd name="connsiteX141" fmla="*/ 931086 w 3407361"/>
                <a:gd name="connsiteY141" fmla="*/ 1079290 h 1322177"/>
                <a:gd name="connsiteX142" fmla="*/ 902511 w 3407361"/>
                <a:gd name="connsiteY142" fmla="*/ 1084052 h 1322177"/>
                <a:gd name="connsiteX143" fmla="*/ 881080 w 3407361"/>
                <a:gd name="connsiteY143" fmla="*/ 1105483 h 1322177"/>
                <a:gd name="connsiteX144" fmla="*/ 842980 w 3407361"/>
                <a:gd name="connsiteY144" fmla="*/ 1119771 h 1322177"/>
                <a:gd name="connsiteX145" fmla="*/ 828692 w 3407361"/>
                <a:gd name="connsiteY145" fmla="*/ 1136439 h 1322177"/>
                <a:gd name="connsiteX146" fmla="*/ 812023 w 3407361"/>
                <a:gd name="connsiteY146" fmla="*/ 1157871 h 1322177"/>
                <a:gd name="connsiteX147" fmla="*/ 783448 w 3407361"/>
                <a:gd name="connsiteY147" fmla="*/ 1165014 h 1322177"/>
                <a:gd name="connsiteX148" fmla="*/ 766780 w 3407361"/>
                <a:gd name="connsiteY148" fmla="*/ 1172158 h 1322177"/>
                <a:gd name="connsiteX149" fmla="*/ 752492 w 3407361"/>
                <a:gd name="connsiteY149" fmla="*/ 1174539 h 1322177"/>
                <a:gd name="connsiteX150" fmla="*/ 745348 w 3407361"/>
                <a:gd name="connsiteY150" fmla="*/ 1160252 h 1322177"/>
                <a:gd name="connsiteX151" fmla="*/ 745348 w 3407361"/>
                <a:gd name="connsiteY151" fmla="*/ 1160252 h 1322177"/>
                <a:gd name="connsiteX152" fmla="*/ 735823 w 3407361"/>
                <a:gd name="connsiteY152" fmla="*/ 1186446 h 1322177"/>
                <a:gd name="connsiteX153" fmla="*/ 716773 w 3407361"/>
                <a:gd name="connsiteY153" fmla="*/ 1200733 h 1322177"/>
                <a:gd name="connsiteX154" fmla="*/ 700105 w 3407361"/>
                <a:gd name="connsiteY154" fmla="*/ 1207877 h 1322177"/>
                <a:gd name="connsiteX155" fmla="*/ 700105 w 3407361"/>
                <a:gd name="connsiteY155" fmla="*/ 1186446 h 1322177"/>
                <a:gd name="connsiteX156" fmla="*/ 688198 w 3407361"/>
                <a:gd name="connsiteY156" fmla="*/ 1165014 h 1322177"/>
                <a:gd name="connsiteX157" fmla="*/ 690580 w 3407361"/>
                <a:gd name="connsiteY157" fmla="*/ 1210258 h 1322177"/>
                <a:gd name="connsiteX158" fmla="*/ 678673 w 3407361"/>
                <a:gd name="connsiteY158" fmla="*/ 1226927 h 1322177"/>
                <a:gd name="connsiteX159" fmla="*/ 669148 w 3407361"/>
                <a:gd name="connsiteY159" fmla="*/ 1217402 h 1322177"/>
                <a:gd name="connsiteX160" fmla="*/ 647717 w 3407361"/>
                <a:gd name="connsiteY160" fmla="*/ 1210258 h 1322177"/>
                <a:gd name="connsiteX161" fmla="*/ 631048 w 3407361"/>
                <a:gd name="connsiteY161" fmla="*/ 1205496 h 1322177"/>
                <a:gd name="connsiteX162" fmla="*/ 614380 w 3407361"/>
                <a:gd name="connsiteY162" fmla="*/ 1234071 h 1322177"/>
                <a:gd name="connsiteX163" fmla="*/ 588186 w 3407361"/>
                <a:gd name="connsiteY163" fmla="*/ 1248358 h 1322177"/>
                <a:gd name="connsiteX164" fmla="*/ 566755 w 3407361"/>
                <a:gd name="connsiteY164" fmla="*/ 1274552 h 1322177"/>
                <a:gd name="connsiteX165" fmla="*/ 557230 w 3407361"/>
                <a:gd name="connsiteY165" fmla="*/ 1288840 h 1322177"/>
                <a:gd name="connsiteX166" fmla="*/ 545324 w 3407361"/>
                <a:gd name="connsiteY166" fmla="*/ 1307889 h 1322177"/>
                <a:gd name="connsiteX167" fmla="*/ 514367 w 3407361"/>
                <a:gd name="connsiteY167" fmla="*/ 1322177 h 1322177"/>
                <a:gd name="connsiteX168" fmla="*/ 488173 w 3407361"/>
                <a:gd name="connsiteY168" fmla="*/ 1310271 h 1322177"/>
                <a:gd name="connsiteX169" fmla="*/ 471505 w 3407361"/>
                <a:gd name="connsiteY169" fmla="*/ 1300746 h 1322177"/>
                <a:gd name="connsiteX170" fmla="*/ 452455 w 3407361"/>
                <a:gd name="connsiteY170" fmla="*/ 1295983 h 1322177"/>
                <a:gd name="connsiteX171" fmla="*/ 431023 w 3407361"/>
                <a:gd name="connsiteY171" fmla="*/ 1279314 h 1322177"/>
                <a:gd name="connsiteX172" fmla="*/ 431023 w 3407361"/>
                <a:gd name="connsiteY172" fmla="*/ 1279314 h 1322177"/>
                <a:gd name="connsiteX173" fmla="*/ 431023 w 3407361"/>
                <a:gd name="connsiteY173" fmla="*/ 1279314 h 1322177"/>
                <a:gd name="connsiteX174" fmla="*/ 397686 w 3407361"/>
                <a:gd name="connsiteY174" fmla="*/ 1241214 h 1322177"/>
                <a:gd name="connsiteX175" fmla="*/ 388161 w 3407361"/>
                <a:gd name="connsiteY175" fmla="*/ 1229308 h 1322177"/>
                <a:gd name="connsiteX176" fmla="*/ 378636 w 3407361"/>
                <a:gd name="connsiteY176" fmla="*/ 1231689 h 1322177"/>
                <a:gd name="connsiteX177" fmla="*/ 378636 w 3407361"/>
                <a:gd name="connsiteY177" fmla="*/ 1217402 h 1322177"/>
                <a:gd name="connsiteX178" fmla="*/ 373873 w 3407361"/>
                <a:gd name="connsiteY178" fmla="*/ 1203114 h 1322177"/>
                <a:gd name="connsiteX179" fmla="*/ 357205 w 3407361"/>
                <a:gd name="connsiteY179" fmla="*/ 1207877 h 1322177"/>
                <a:gd name="connsiteX180" fmla="*/ 350061 w 3407361"/>
                <a:gd name="connsiteY180" fmla="*/ 1186446 h 1322177"/>
                <a:gd name="connsiteX181" fmla="*/ 335773 w 3407361"/>
                <a:gd name="connsiteY181" fmla="*/ 1167396 h 1322177"/>
                <a:gd name="connsiteX182" fmla="*/ 350061 w 3407361"/>
                <a:gd name="connsiteY182" fmla="*/ 1155489 h 1322177"/>
                <a:gd name="connsiteX183" fmla="*/ 342917 w 3407361"/>
                <a:gd name="connsiteY183" fmla="*/ 1131677 h 1322177"/>
                <a:gd name="connsiteX184" fmla="*/ 326248 w 3407361"/>
                <a:gd name="connsiteY184" fmla="*/ 1119771 h 1322177"/>
                <a:gd name="connsiteX185" fmla="*/ 333392 w 3407361"/>
                <a:gd name="connsiteY185" fmla="*/ 1103102 h 1322177"/>
                <a:gd name="connsiteX186" fmla="*/ 345298 w 3407361"/>
                <a:gd name="connsiteY186" fmla="*/ 1105483 h 1322177"/>
                <a:gd name="connsiteX187" fmla="*/ 373873 w 3407361"/>
                <a:gd name="connsiteY187" fmla="*/ 1110246 h 1322177"/>
                <a:gd name="connsiteX188" fmla="*/ 371492 w 3407361"/>
                <a:gd name="connsiteY188" fmla="*/ 1086433 h 1322177"/>
                <a:gd name="connsiteX189" fmla="*/ 397686 w 3407361"/>
                <a:gd name="connsiteY189" fmla="*/ 1067383 h 1322177"/>
                <a:gd name="connsiteX190" fmla="*/ 402449 w 3407361"/>
                <a:gd name="connsiteY190" fmla="*/ 1010233 h 1322177"/>
                <a:gd name="connsiteX191" fmla="*/ 364348 w 3407361"/>
                <a:gd name="connsiteY191" fmla="*/ 969752 h 1322177"/>
                <a:gd name="connsiteX192" fmla="*/ 345298 w 3407361"/>
                <a:gd name="connsiteY192" fmla="*/ 934033 h 1322177"/>
                <a:gd name="connsiteX193" fmla="*/ 307198 w 3407361"/>
                <a:gd name="connsiteY193" fmla="*/ 900696 h 1322177"/>
                <a:gd name="connsiteX194" fmla="*/ 302436 w 3407361"/>
                <a:gd name="connsiteY194" fmla="*/ 834021 h 1322177"/>
                <a:gd name="connsiteX195" fmla="*/ 321486 w 3407361"/>
                <a:gd name="connsiteY195" fmla="*/ 805446 h 1322177"/>
                <a:gd name="connsiteX196" fmla="*/ 321486 w 3407361"/>
                <a:gd name="connsiteY196" fmla="*/ 805446 h 1322177"/>
                <a:gd name="connsiteX197" fmla="*/ 304817 w 3407361"/>
                <a:gd name="connsiteY197" fmla="*/ 769727 h 1322177"/>
                <a:gd name="connsiteX198" fmla="*/ 283386 w 3407361"/>
                <a:gd name="connsiteY198" fmla="*/ 755439 h 1322177"/>
                <a:gd name="connsiteX199" fmla="*/ 276242 w 3407361"/>
                <a:gd name="connsiteY199" fmla="*/ 738771 h 1322177"/>
                <a:gd name="connsiteX200" fmla="*/ 259573 w 3407361"/>
                <a:gd name="connsiteY200" fmla="*/ 717339 h 1322177"/>
                <a:gd name="connsiteX201" fmla="*/ 240523 w 3407361"/>
                <a:gd name="connsiteY201" fmla="*/ 693527 h 1322177"/>
                <a:gd name="connsiteX202" fmla="*/ 214330 w 3407361"/>
                <a:gd name="connsiteY202" fmla="*/ 684002 h 1322177"/>
                <a:gd name="connsiteX203" fmla="*/ 138130 w 3407361"/>
                <a:gd name="connsiteY203" fmla="*/ 605421 h 1322177"/>
                <a:gd name="connsiteX204" fmla="*/ 71455 w 3407361"/>
                <a:gd name="connsiteY204" fmla="*/ 493502 h 1322177"/>
                <a:gd name="connsiteX205" fmla="*/ 59548 w 3407361"/>
                <a:gd name="connsiteY205" fmla="*/ 436352 h 1322177"/>
                <a:gd name="connsiteX206" fmla="*/ 28592 w 3407361"/>
                <a:gd name="connsiteY206" fmla="*/ 386346 h 1322177"/>
                <a:gd name="connsiteX207" fmla="*/ 28592 w 3407361"/>
                <a:gd name="connsiteY207" fmla="*/ 355389 h 1322177"/>
                <a:gd name="connsiteX208" fmla="*/ 9542 w 3407361"/>
                <a:gd name="connsiteY208" fmla="*/ 305383 h 1322177"/>
                <a:gd name="connsiteX209" fmla="*/ 11923 w 3407361"/>
                <a:gd name="connsiteY209" fmla="*/ 272046 h 1322177"/>
                <a:gd name="connsiteX210" fmla="*/ 4780 w 3407361"/>
                <a:gd name="connsiteY210" fmla="*/ 229183 h 1322177"/>
                <a:gd name="connsiteX211" fmla="*/ 11922 w 3407361"/>
                <a:gd name="connsiteY211" fmla="*/ 202989 h 1322177"/>
                <a:gd name="connsiteX212" fmla="*/ 19066 w 3407361"/>
                <a:gd name="connsiteY212" fmla="*/ 167271 h 1322177"/>
                <a:gd name="connsiteX213" fmla="*/ 9541 w 3407361"/>
                <a:gd name="connsiteY213" fmla="*/ 112502 h 1322177"/>
                <a:gd name="connsiteX214" fmla="*/ 17 w 3407361"/>
                <a:gd name="connsiteY214" fmla="*/ 81546 h 1322177"/>
                <a:gd name="connsiteX215" fmla="*/ 26210 w 3407361"/>
                <a:gd name="connsiteY215" fmla="*/ 62496 h 1322177"/>
                <a:gd name="connsiteX216" fmla="*/ 35736 w 3407361"/>
                <a:gd name="connsiteY216" fmla="*/ 10108 h 1322177"/>
                <a:gd name="connsiteX217" fmla="*/ 3407361 w 3407361"/>
                <a:gd name="connsiteY217" fmla="*/ 0 h 1322177"/>
                <a:gd name="connsiteX218" fmla="*/ 3395185 w 3407361"/>
                <a:gd name="connsiteY218" fmla="*/ 850419 h 1322177"/>
                <a:gd name="connsiteX0" fmla="*/ 3395185 w 3407361"/>
                <a:gd name="connsiteY0" fmla="*/ 850419 h 1322177"/>
                <a:gd name="connsiteX1" fmla="*/ 3312379 w 3407361"/>
                <a:gd name="connsiteY1" fmla="*/ 890003 h 1322177"/>
                <a:gd name="connsiteX2" fmla="*/ 3139850 w 3407361"/>
                <a:gd name="connsiteY2" fmla="*/ 898630 h 1322177"/>
                <a:gd name="connsiteX3" fmla="*/ 2846552 w 3407361"/>
                <a:gd name="connsiteY3" fmla="*/ 907256 h 1322177"/>
                <a:gd name="connsiteX4" fmla="*/ 2544628 w 3407361"/>
                <a:gd name="connsiteY4" fmla="*/ 907256 h 1322177"/>
                <a:gd name="connsiteX5" fmla="*/ 2346220 w 3407361"/>
                <a:gd name="connsiteY5" fmla="*/ 933135 h 1322177"/>
                <a:gd name="connsiteX6" fmla="*/ 2173692 w 3407361"/>
                <a:gd name="connsiteY6" fmla="*/ 976267 h 1322177"/>
                <a:gd name="connsiteX7" fmla="*/ 2033605 w 3407361"/>
                <a:gd name="connsiteY7" fmla="*/ 974514 h 1322177"/>
                <a:gd name="connsiteX8" fmla="*/ 1995505 w 3407361"/>
                <a:gd name="connsiteY8" fmla="*/ 943558 h 1322177"/>
                <a:gd name="connsiteX9" fmla="*/ 1962167 w 3407361"/>
                <a:gd name="connsiteY9" fmla="*/ 914983 h 1322177"/>
                <a:gd name="connsiteX10" fmla="*/ 1921686 w 3407361"/>
                <a:gd name="connsiteY10" fmla="*/ 893552 h 1322177"/>
                <a:gd name="connsiteX11" fmla="*/ 1905017 w 3407361"/>
                <a:gd name="connsiteY11" fmla="*/ 888789 h 1322177"/>
                <a:gd name="connsiteX12" fmla="*/ 1905017 w 3407361"/>
                <a:gd name="connsiteY12" fmla="*/ 888789 h 1322177"/>
                <a:gd name="connsiteX13" fmla="*/ 1933592 w 3407361"/>
                <a:gd name="connsiteY13" fmla="*/ 881646 h 1322177"/>
                <a:gd name="connsiteX14" fmla="*/ 1952642 w 3407361"/>
                <a:gd name="connsiteY14" fmla="*/ 874502 h 1322177"/>
                <a:gd name="connsiteX15" fmla="*/ 1933592 w 3407361"/>
                <a:gd name="connsiteY15" fmla="*/ 864977 h 1322177"/>
                <a:gd name="connsiteX16" fmla="*/ 1900255 w 3407361"/>
                <a:gd name="connsiteY16" fmla="*/ 855452 h 1322177"/>
                <a:gd name="connsiteX17" fmla="*/ 1871680 w 3407361"/>
                <a:gd name="connsiteY17" fmla="*/ 841164 h 1322177"/>
                <a:gd name="connsiteX18" fmla="*/ 1840723 w 3407361"/>
                <a:gd name="connsiteY18" fmla="*/ 824496 h 1322177"/>
                <a:gd name="connsiteX19" fmla="*/ 1819292 w 3407361"/>
                <a:gd name="connsiteY19" fmla="*/ 810208 h 1322177"/>
                <a:gd name="connsiteX20" fmla="*/ 1814530 w 3407361"/>
                <a:gd name="connsiteY20" fmla="*/ 791158 h 1322177"/>
                <a:gd name="connsiteX21" fmla="*/ 1843105 w 3407361"/>
                <a:gd name="connsiteY21" fmla="*/ 800683 h 1322177"/>
                <a:gd name="connsiteX22" fmla="*/ 1843105 w 3407361"/>
                <a:gd name="connsiteY22" fmla="*/ 800683 h 1322177"/>
                <a:gd name="connsiteX23" fmla="*/ 1871680 w 3407361"/>
                <a:gd name="connsiteY23" fmla="*/ 803064 h 1322177"/>
                <a:gd name="connsiteX24" fmla="*/ 1916923 w 3407361"/>
                <a:gd name="connsiteY24" fmla="*/ 812589 h 1322177"/>
                <a:gd name="connsiteX25" fmla="*/ 1916923 w 3407361"/>
                <a:gd name="connsiteY25" fmla="*/ 812589 h 1322177"/>
                <a:gd name="connsiteX26" fmla="*/ 1897873 w 3407361"/>
                <a:gd name="connsiteY26" fmla="*/ 781633 h 1322177"/>
                <a:gd name="connsiteX27" fmla="*/ 1862155 w 3407361"/>
                <a:gd name="connsiteY27" fmla="*/ 788777 h 1322177"/>
                <a:gd name="connsiteX28" fmla="*/ 1838342 w 3407361"/>
                <a:gd name="connsiteY28" fmla="*/ 781633 h 1322177"/>
                <a:gd name="connsiteX29" fmla="*/ 1812148 w 3407361"/>
                <a:gd name="connsiteY29" fmla="*/ 779252 h 1322177"/>
                <a:gd name="connsiteX30" fmla="*/ 1785955 w 3407361"/>
                <a:gd name="connsiteY30" fmla="*/ 788777 h 1322177"/>
                <a:gd name="connsiteX31" fmla="*/ 1757380 w 3407361"/>
                <a:gd name="connsiteY31" fmla="*/ 795921 h 1322177"/>
                <a:gd name="connsiteX32" fmla="*/ 1728805 w 3407361"/>
                <a:gd name="connsiteY32" fmla="*/ 795921 h 1322177"/>
                <a:gd name="connsiteX33" fmla="*/ 1702611 w 3407361"/>
                <a:gd name="connsiteY33" fmla="*/ 781633 h 1322177"/>
                <a:gd name="connsiteX34" fmla="*/ 1678798 w 3407361"/>
                <a:gd name="connsiteY34" fmla="*/ 793539 h 1322177"/>
                <a:gd name="connsiteX35" fmla="*/ 1664511 w 3407361"/>
                <a:gd name="connsiteY35" fmla="*/ 788777 h 1322177"/>
                <a:gd name="connsiteX36" fmla="*/ 1628792 w 3407361"/>
                <a:gd name="connsiteY36" fmla="*/ 795921 h 1322177"/>
                <a:gd name="connsiteX37" fmla="*/ 1593073 w 3407361"/>
                <a:gd name="connsiteY37" fmla="*/ 795921 h 1322177"/>
                <a:gd name="connsiteX38" fmla="*/ 1569261 w 3407361"/>
                <a:gd name="connsiteY38" fmla="*/ 791158 h 1322177"/>
                <a:gd name="connsiteX39" fmla="*/ 1547830 w 3407361"/>
                <a:gd name="connsiteY39" fmla="*/ 776871 h 1322177"/>
                <a:gd name="connsiteX40" fmla="*/ 1547830 w 3407361"/>
                <a:gd name="connsiteY40" fmla="*/ 762583 h 1322177"/>
                <a:gd name="connsiteX41" fmla="*/ 1524017 w 3407361"/>
                <a:gd name="connsiteY41" fmla="*/ 798302 h 1322177"/>
                <a:gd name="connsiteX42" fmla="*/ 1528780 w 3407361"/>
                <a:gd name="connsiteY42" fmla="*/ 819733 h 1322177"/>
                <a:gd name="connsiteX43" fmla="*/ 1533542 w 3407361"/>
                <a:gd name="connsiteY43" fmla="*/ 836402 h 1322177"/>
                <a:gd name="connsiteX44" fmla="*/ 1578786 w 3407361"/>
                <a:gd name="connsiteY44" fmla="*/ 822114 h 1322177"/>
                <a:gd name="connsiteX45" fmla="*/ 1614505 w 3407361"/>
                <a:gd name="connsiteY45" fmla="*/ 819733 h 1322177"/>
                <a:gd name="connsiteX46" fmla="*/ 1654986 w 3407361"/>
                <a:gd name="connsiteY46" fmla="*/ 812589 h 1322177"/>
                <a:gd name="connsiteX47" fmla="*/ 1676417 w 3407361"/>
                <a:gd name="connsiteY47" fmla="*/ 812589 h 1322177"/>
                <a:gd name="connsiteX48" fmla="*/ 1702611 w 3407361"/>
                <a:gd name="connsiteY48" fmla="*/ 810208 h 1322177"/>
                <a:gd name="connsiteX49" fmla="*/ 1728805 w 3407361"/>
                <a:gd name="connsiteY49" fmla="*/ 826877 h 1322177"/>
                <a:gd name="connsiteX50" fmla="*/ 1750236 w 3407361"/>
                <a:gd name="connsiteY50" fmla="*/ 826877 h 1322177"/>
                <a:gd name="connsiteX51" fmla="*/ 1781192 w 3407361"/>
                <a:gd name="connsiteY51" fmla="*/ 836402 h 1322177"/>
                <a:gd name="connsiteX52" fmla="*/ 1795480 w 3407361"/>
                <a:gd name="connsiteY52" fmla="*/ 845927 h 1322177"/>
                <a:gd name="connsiteX53" fmla="*/ 1795480 w 3407361"/>
                <a:gd name="connsiteY53" fmla="*/ 864977 h 1322177"/>
                <a:gd name="connsiteX54" fmla="*/ 1724042 w 3407361"/>
                <a:gd name="connsiteY54" fmla="*/ 862596 h 1322177"/>
                <a:gd name="connsiteX55" fmla="*/ 1635936 w 3407361"/>
                <a:gd name="connsiteY55" fmla="*/ 872121 h 1322177"/>
                <a:gd name="connsiteX56" fmla="*/ 1550211 w 3407361"/>
                <a:gd name="connsiteY56" fmla="*/ 879264 h 1322177"/>
                <a:gd name="connsiteX57" fmla="*/ 1440673 w 3407361"/>
                <a:gd name="connsiteY57" fmla="*/ 903077 h 1322177"/>
                <a:gd name="connsiteX58" fmla="*/ 1340661 w 3407361"/>
                <a:gd name="connsiteY58" fmla="*/ 931652 h 1322177"/>
                <a:gd name="connsiteX59" fmla="*/ 1252555 w 3407361"/>
                <a:gd name="connsiteY59" fmla="*/ 974514 h 1322177"/>
                <a:gd name="connsiteX60" fmla="*/ 1193023 w 3407361"/>
                <a:gd name="connsiteY60" fmla="*/ 1007852 h 1322177"/>
                <a:gd name="connsiteX61" fmla="*/ 1157305 w 3407361"/>
                <a:gd name="connsiteY61" fmla="*/ 1029283 h 1322177"/>
                <a:gd name="connsiteX62" fmla="*/ 1069196 w 3407361"/>
                <a:gd name="connsiteY62" fmla="*/ 1057859 h 1322177"/>
                <a:gd name="connsiteX63" fmla="*/ 1043004 w 3407361"/>
                <a:gd name="connsiteY63" fmla="*/ 1065002 h 1322177"/>
                <a:gd name="connsiteX64" fmla="*/ 1035861 w 3407361"/>
                <a:gd name="connsiteY64" fmla="*/ 1045952 h 1322177"/>
                <a:gd name="connsiteX65" fmla="*/ 1031099 w 3407361"/>
                <a:gd name="connsiteY65" fmla="*/ 1029283 h 1322177"/>
                <a:gd name="connsiteX66" fmla="*/ 1040624 w 3407361"/>
                <a:gd name="connsiteY66" fmla="*/ 1024520 h 1322177"/>
                <a:gd name="connsiteX67" fmla="*/ 1059673 w 3407361"/>
                <a:gd name="connsiteY67" fmla="*/ 1017378 h 1322177"/>
                <a:gd name="connsiteX68" fmla="*/ 1069198 w 3407361"/>
                <a:gd name="connsiteY68" fmla="*/ 1024521 h 1322177"/>
                <a:gd name="connsiteX69" fmla="*/ 1085867 w 3407361"/>
                <a:gd name="connsiteY69" fmla="*/ 1022139 h 1322177"/>
                <a:gd name="connsiteX70" fmla="*/ 1083486 w 3407361"/>
                <a:gd name="connsiteY70" fmla="*/ 1003089 h 1322177"/>
                <a:gd name="connsiteX71" fmla="*/ 1083486 w 3407361"/>
                <a:gd name="connsiteY71" fmla="*/ 1003089 h 1322177"/>
                <a:gd name="connsiteX72" fmla="*/ 1093011 w 3407361"/>
                <a:gd name="connsiteY72" fmla="*/ 974514 h 1322177"/>
                <a:gd name="connsiteX73" fmla="*/ 1112061 w 3407361"/>
                <a:gd name="connsiteY73" fmla="*/ 964989 h 1322177"/>
                <a:gd name="connsiteX74" fmla="*/ 1090630 w 3407361"/>
                <a:gd name="connsiteY74" fmla="*/ 967371 h 1322177"/>
                <a:gd name="connsiteX75" fmla="*/ 1047767 w 3407361"/>
                <a:gd name="connsiteY75" fmla="*/ 976896 h 1322177"/>
                <a:gd name="connsiteX76" fmla="*/ 1026336 w 3407361"/>
                <a:gd name="connsiteY76" fmla="*/ 969752 h 1322177"/>
                <a:gd name="connsiteX77" fmla="*/ 997761 w 3407361"/>
                <a:gd name="connsiteY77" fmla="*/ 969752 h 1322177"/>
                <a:gd name="connsiteX78" fmla="*/ 988236 w 3407361"/>
                <a:gd name="connsiteY78" fmla="*/ 960227 h 1322177"/>
                <a:gd name="connsiteX79" fmla="*/ 1012048 w 3407361"/>
                <a:gd name="connsiteY79" fmla="*/ 948321 h 1322177"/>
                <a:gd name="connsiteX80" fmla="*/ 1062055 w 3407361"/>
                <a:gd name="connsiteY80" fmla="*/ 936414 h 1322177"/>
                <a:gd name="connsiteX81" fmla="*/ 1093011 w 3407361"/>
                <a:gd name="connsiteY81" fmla="*/ 929271 h 1322177"/>
                <a:gd name="connsiteX82" fmla="*/ 1116823 w 3407361"/>
                <a:gd name="connsiteY82" fmla="*/ 912602 h 1322177"/>
                <a:gd name="connsiteX83" fmla="*/ 1195405 w 3407361"/>
                <a:gd name="connsiteY83" fmla="*/ 895933 h 1322177"/>
                <a:gd name="connsiteX84" fmla="*/ 1214455 w 3407361"/>
                <a:gd name="connsiteY84" fmla="*/ 884027 h 1322177"/>
                <a:gd name="connsiteX85" fmla="*/ 1183498 w 3407361"/>
                <a:gd name="connsiteY85" fmla="*/ 879264 h 1322177"/>
                <a:gd name="connsiteX86" fmla="*/ 1114442 w 3407361"/>
                <a:gd name="connsiteY86" fmla="*/ 895933 h 1322177"/>
                <a:gd name="connsiteX87" fmla="*/ 1071580 w 3407361"/>
                <a:gd name="connsiteY87" fmla="*/ 907839 h 1322177"/>
                <a:gd name="connsiteX88" fmla="*/ 1047767 w 3407361"/>
                <a:gd name="connsiteY88" fmla="*/ 924508 h 1322177"/>
                <a:gd name="connsiteX89" fmla="*/ 1004905 w 3407361"/>
                <a:gd name="connsiteY89" fmla="*/ 931652 h 1322177"/>
                <a:gd name="connsiteX90" fmla="*/ 983473 w 3407361"/>
                <a:gd name="connsiteY90" fmla="*/ 926889 h 1322177"/>
                <a:gd name="connsiteX91" fmla="*/ 959661 w 3407361"/>
                <a:gd name="connsiteY91" fmla="*/ 931652 h 1322177"/>
                <a:gd name="connsiteX92" fmla="*/ 940611 w 3407361"/>
                <a:gd name="connsiteY92" fmla="*/ 917364 h 1322177"/>
                <a:gd name="connsiteX93" fmla="*/ 919180 w 3407361"/>
                <a:gd name="connsiteY93" fmla="*/ 910221 h 1322177"/>
                <a:gd name="connsiteX94" fmla="*/ 888223 w 3407361"/>
                <a:gd name="connsiteY94" fmla="*/ 910221 h 1322177"/>
                <a:gd name="connsiteX95" fmla="*/ 869173 w 3407361"/>
                <a:gd name="connsiteY95" fmla="*/ 917364 h 1322177"/>
                <a:gd name="connsiteX96" fmla="*/ 869173 w 3407361"/>
                <a:gd name="connsiteY96" fmla="*/ 898314 h 1322177"/>
                <a:gd name="connsiteX97" fmla="*/ 862030 w 3407361"/>
                <a:gd name="connsiteY97" fmla="*/ 872121 h 1322177"/>
                <a:gd name="connsiteX98" fmla="*/ 854886 w 3407361"/>
                <a:gd name="connsiteY98" fmla="*/ 841164 h 1322177"/>
                <a:gd name="connsiteX99" fmla="*/ 859648 w 3407361"/>
                <a:gd name="connsiteY99" fmla="*/ 812589 h 1322177"/>
                <a:gd name="connsiteX100" fmla="*/ 873936 w 3407361"/>
                <a:gd name="connsiteY100" fmla="*/ 791158 h 1322177"/>
                <a:gd name="connsiteX101" fmla="*/ 842980 w 3407361"/>
                <a:gd name="connsiteY101" fmla="*/ 817352 h 1322177"/>
                <a:gd name="connsiteX102" fmla="*/ 816786 w 3407361"/>
                <a:gd name="connsiteY102" fmla="*/ 817352 h 1322177"/>
                <a:gd name="connsiteX103" fmla="*/ 783448 w 3407361"/>
                <a:gd name="connsiteY103" fmla="*/ 819733 h 1322177"/>
                <a:gd name="connsiteX104" fmla="*/ 754873 w 3407361"/>
                <a:gd name="connsiteY104" fmla="*/ 812589 h 1322177"/>
                <a:gd name="connsiteX105" fmla="*/ 731061 w 3407361"/>
                <a:gd name="connsiteY105" fmla="*/ 791158 h 1322177"/>
                <a:gd name="connsiteX106" fmla="*/ 707248 w 3407361"/>
                <a:gd name="connsiteY106" fmla="*/ 784014 h 1322177"/>
                <a:gd name="connsiteX107" fmla="*/ 662005 w 3407361"/>
                <a:gd name="connsiteY107" fmla="*/ 791158 h 1322177"/>
                <a:gd name="connsiteX108" fmla="*/ 619142 w 3407361"/>
                <a:gd name="connsiteY108" fmla="*/ 798302 h 1322177"/>
                <a:gd name="connsiteX109" fmla="*/ 573898 w 3407361"/>
                <a:gd name="connsiteY109" fmla="*/ 805446 h 1322177"/>
                <a:gd name="connsiteX110" fmla="*/ 554848 w 3407361"/>
                <a:gd name="connsiteY110" fmla="*/ 793539 h 1322177"/>
                <a:gd name="connsiteX111" fmla="*/ 550086 w 3407361"/>
                <a:gd name="connsiteY111" fmla="*/ 776871 h 1322177"/>
                <a:gd name="connsiteX112" fmla="*/ 540561 w 3407361"/>
                <a:gd name="connsiteY112" fmla="*/ 753058 h 1322177"/>
                <a:gd name="connsiteX113" fmla="*/ 540561 w 3407361"/>
                <a:gd name="connsiteY113" fmla="*/ 753058 h 1322177"/>
                <a:gd name="connsiteX114" fmla="*/ 545323 w 3407361"/>
                <a:gd name="connsiteY114" fmla="*/ 805446 h 1322177"/>
                <a:gd name="connsiteX115" fmla="*/ 559611 w 3407361"/>
                <a:gd name="connsiteY115" fmla="*/ 822114 h 1322177"/>
                <a:gd name="connsiteX116" fmla="*/ 609617 w 3407361"/>
                <a:gd name="connsiteY116" fmla="*/ 826877 h 1322177"/>
                <a:gd name="connsiteX117" fmla="*/ 659623 w 3407361"/>
                <a:gd name="connsiteY117" fmla="*/ 814971 h 1322177"/>
                <a:gd name="connsiteX118" fmla="*/ 692961 w 3407361"/>
                <a:gd name="connsiteY118" fmla="*/ 810208 h 1322177"/>
                <a:gd name="connsiteX119" fmla="*/ 723917 w 3407361"/>
                <a:gd name="connsiteY119" fmla="*/ 817352 h 1322177"/>
                <a:gd name="connsiteX120" fmla="*/ 740586 w 3407361"/>
                <a:gd name="connsiteY120" fmla="*/ 843546 h 1322177"/>
                <a:gd name="connsiteX121" fmla="*/ 766780 w 3407361"/>
                <a:gd name="connsiteY121" fmla="*/ 843546 h 1322177"/>
                <a:gd name="connsiteX122" fmla="*/ 802498 w 3407361"/>
                <a:gd name="connsiteY122" fmla="*/ 838783 h 1322177"/>
                <a:gd name="connsiteX123" fmla="*/ 831073 w 3407361"/>
                <a:gd name="connsiteY123" fmla="*/ 848308 h 1322177"/>
                <a:gd name="connsiteX124" fmla="*/ 838217 w 3407361"/>
                <a:gd name="connsiteY124" fmla="*/ 893552 h 1322177"/>
                <a:gd name="connsiteX125" fmla="*/ 850123 w 3407361"/>
                <a:gd name="connsiteY125" fmla="*/ 931652 h 1322177"/>
                <a:gd name="connsiteX126" fmla="*/ 850123 w 3407361"/>
                <a:gd name="connsiteY126" fmla="*/ 948321 h 1322177"/>
                <a:gd name="connsiteX127" fmla="*/ 840598 w 3407361"/>
                <a:gd name="connsiteY127" fmla="*/ 964989 h 1322177"/>
                <a:gd name="connsiteX128" fmla="*/ 823930 w 3407361"/>
                <a:gd name="connsiteY128" fmla="*/ 974514 h 1322177"/>
                <a:gd name="connsiteX129" fmla="*/ 802498 w 3407361"/>
                <a:gd name="connsiteY129" fmla="*/ 979277 h 1322177"/>
                <a:gd name="connsiteX130" fmla="*/ 781067 w 3407361"/>
                <a:gd name="connsiteY130" fmla="*/ 979277 h 1322177"/>
                <a:gd name="connsiteX131" fmla="*/ 769161 w 3407361"/>
                <a:gd name="connsiteY131" fmla="*/ 988802 h 1322177"/>
                <a:gd name="connsiteX132" fmla="*/ 769161 w 3407361"/>
                <a:gd name="connsiteY132" fmla="*/ 988802 h 1322177"/>
                <a:gd name="connsiteX133" fmla="*/ 800117 w 3407361"/>
                <a:gd name="connsiteY133" fmla="*/ 991183 h 1322177"/>
                <a:gd name="connsiteX134" fmla="*/ 816786 w 3407361"/>
                <a:gd name="connsiteY134" fmla="*/ 1003089 h 1322177"/>
                <a:gd name="connsiteX135" fmla="*/ 838217 w 3407361"/>
                <a:gd name="connsiteY135" fmla="*/ 993564 h 1322177"/>
                <a:gd name="connsiteX136" fmla="*/ 833455 w 3407361"/>
                <a:gd name="connsiteY136" fmla="*/ 1014996 h 1322177"/>
                <a:gd name="connsiteX137" fmla="*/ 859648 w 3407361"/>
                <a:gd name="connsiteY137" fmla="*/ 1024521 h 1322177"/>
                <a:gd name="connsiteX138" fmla="*/ 888223 w 3407361"/>
                <a:gd name="connsiteY138" fmla="*/ 1014995 h 1322177"/>
                <a:gd name="connsiteX139" fmla="*/ 926324 w 3407361"/>
                <a:gd name="connsiteY139" fmla="*/ 1003089 h 1322177"/>
                <a:gd name="connsiteX140" fmla="*/ 942990 w 3407361"/>
                <a:gd name="connsiteY140" fmla="*/ 1034047 h 1322177"/>
                <a:gd name="connsiteX141" fmla="*/ 931086 w 3407361"/>
                <a:gd name="connsiteY141" fmla="*/ 1079290 h 1322177"/>
                <a:gd name="connsiteX142" fmla="*/ 902511 w 3407361"/>
                <a:gd name="connsiteY142" fmla="*/ 1084052 h 1322177"/>
                <a:gd name="connsiteX143" fmla="*/ 881080 w 3407361"/>
                <a:gd name="connsiteY143" fmla="*/ 1105483 h 1322177"/>
                <a:gd name="connsiteX144" fmla="*/ 842980 w 3407361"/>
                <a:gd name="connsiteY144" fmla="*/ 1119771 h 1322177"/>
                <a:gd name="connsiteX145" fmla="*/ 828692 w 3407361"/>
                <a:gd name="connsiteY145" fmla="*/ 1136439 h 1322177"/>
                <a:gd name="connsiteX146" fmla="*/ 812023 w 3407361"/>
                <a:gd name="connsiteY146" fmla="*/ 1157871 h 1322177"/>
                <a:gd name="connsiteX147" fmla="*/ 783448 w 3407361"/>
                <a:gd name="connsiteY147" fmla="*/ 1165014 h 1322177"/>
                <a:gd name="connsiteX148" fmla="*/ 766780 w 3407361"/>
                <a:gd name="connsiteY148" fmla="*/ 1172158 h 1322177"/>
                <a:gd name="connsiteX149" fmla="*/ 752492 w 3407361"/>
                <a:gd name="connsiteY149" fmla="*/ 1174539 h 1322177"/>
                <a:gd name="connsiteX150" fmla="*/ 745348 w 3407361"/>
                <a:gd name="connsiteY150" fmla="*/ 1160252 h 1322177"/>
                <a:gd name="connsiteX151" fmla="*/ 745348 w 3407361"/>
                <a:gd name="connsiteY151" fmla="*/ 1160252 h 1322177"/>
                <a:gd name="connsiteX152" fmla="*/ 735823 w 3407361"/>
                <a:gd name="connsiteY152" fmla="*/ 1186446 h 1322177"/>
                <a:gd name="connsiteX153" fmla="*/ 716773 w 3407361"/>
                <a:gd name="connsiteY153" fmla="*/ 1200733 h 1322177"/>
                <a:gd name="connsiteX154" fmla="*/ 700105 w 3407361"/>
                <a:gd name="connsiteY154" fmla="*/ 1207877 h 1322177"/>
                <a:gd name="connsiteX155" fmla="*/ 700105 w 3407361"/>
                <a:gd name="connsiteY155" fmla="*/ 1186446 h 1322177"/>
                <a:gd name="connsiteX156" fmla="*/ 692961 w 3407361"/>
                <a:gd name="connsiteY156" fmla="*/ 1181683 h 1322177"/>
                <a:gd name="connsiteX157" fmla="*/ 690580 w 3407361"/>
                <a:gd name="connsiteY157" fmla="*/ 1210258 h 1322177"/>
                <a:gd name="connsiteX158" fmla="*/ 678673 w 3407361"/>
                <a:gd name="connsiteY158" fmla="*/ 1226927 h 1322177"/>
                <a:gd name="connsiteX159" fmla="*/ 669148 w 3407361"/>
                <a:gd name="connsiteY159" fmla="*/ 1217402 h 1322177"/>
                <a:gd name="connsiteX160" fmla="*/ 647717 w 3407361"/>
                <a:gd name="connsiteY160" fmla="*/ 1210258 h 1322177"/>
                <a:gd name="connsiteX161" fmla="*/ 631048 w 3407361"/>
                <a:gd name="connsiteY161" fmla="*/ 1205496 h 1322177"/>
                <a:gd name="connsiteX162" fmla="*/ 614380 w 3407361"/>
                <a:gd name="connsiteY162" fmla="*/ 1234071 h 1322177"/>
                <a:gd name="connsiteX163" fmla="*/ 588186 w 3407361"/>
                <a:gd name="connsiteY163" fmla="*/ 1248358 h 1322177"/>
                <a:gd name="connsiteX164" fmla="*/ 566755 w 3407361"/>
                <a:gd name="connsiteY164" fmla="*/ 1274552 h 1322177"/>
                <a:gd name="connsiteX165" fmla="*/ 557230 w 3407361"/>
                <a:gd name="connsiteY165" fmla="*/ 1288840 h 1322177"/>
                <a:gd name="connsiteX166" fmla="*/ 545324 w 3407361"/>
                <a:gd name="connsiteY166" fmla="*/ 1307889 h 1322177"/>
                <a:gd name="connsiteX167" fmla="*/ 514367 w 3407361"/>
                <a:gd name="connsiteY167" fmla="*/ 1322177 h 1322177"/>
                <a:gd name="connsiteX168" fmla="*/ 488173 w 3407361"/>
                <a:gd name="connsiteY168" fmla="*/ 1310271 h 1322177"/>
                <a:gd name="connsiteX169" fmla="*/ 471505 w 3407361"/>
                <a:gd name="connsiteY169" fmla="*/ 1300746 h 1322177"/>
                <a:gd name="connsiteX170" fmla="*/ 452455 w 3407361"/>
                <a:gd name="connsiteY170" fmla="*/ 1295983 h 1322177"/>
                <a:gd name="connsiteX171" fmla="*/ 431023 w 3407361"/>
                <a:gd name="connsiteY171" fmla="*/ 1279314 h 1322177"/>
                <a:gd name="connsiteX172" fmla="*/ 431023 w 3407361"/>
                <a:gd name="connsiteY172" fmla="*/ 1279314 h 1322177"/>
                <a:gd name="connsiteX173" fmla="*/ 431023 w 3407361"/>
                <a:gd name="connsiteY173" fmla="*/ 1279314 h 1322177"/>
                <a:gd name="connsiteX174" fmla="*/ 397686 w 3407361"/>
                <a:gd name="connsiteY174" fmla="*/ 1241214 h 1322177"/>
                <a:gd name="connsiteX175" fmla="*/ 388161 w 3407361"/>
                <a:gd name="connsiteY175" fmla="*/ 1229308 h 1322177"/>
                <a:gd name="connsiteX176" fmla="*/ 378636 w 3407361"/>
                <a:gd name="connsiteY176" fmla="*/ 1231689 h 1322177"/>
                <a:gd name="connsiteX177" fmla="*/ 378636 w 3407361"/>
                <a:gd name="connsiteY177" fmla="*/ 1217402 h 1322177"/>
                <a:gd name="connsiteX178" fmla="*/ 373873 w 3407361"/>
                <a:gd name="connsiteY178" fmla="*/ 1203114 h 1322177"/>
                <a:gd name="connsiteX179" fmla="*/ 357205 w 3407361"/>
                <a:gd name="connsiteY179" fmla="*/ 1207877 h 1322177"/>
                <a:gd name="connsiteX180" fmla="*/ 350061 w 3407361"/>
                <a:gd name="connsiteY180" fmla="*/ 1186446 h 1322177"/>
                <a:gd name="connsiteX181" fmla="*/ 335773 w 3407361"/>
                <a:gd name="connsiteY181" fmla="*/ 1167396 h 1322177"/>
                <a:gd name="connsiteX182" fmla="*/ 350061 w 3407361"/>
                <a:gd name="connsiteY182" fmla="*/ 1155489 h 1322177"/>
                <a:gd name="connsiteX183" fmla="*/ 342917 w 3407361"/>
                <a:gd name="connsiteY183" fmla="*/ 1131677 h 1322177"/>
                <a:gd name="connsiteX184" fmla="*/ 326248 w 3407361"/>
                <a:gd name="connsiteY184" fmla="*/ 1119771 h 1322177"/>
                <a:gd name="connsiteX185" fmla="*/ 333392 w 3407361"/>
                <a:gd name="connsiteY185" fmla="*/ 1103102 h 1322177"/>
                <a:gd name="connsiteX186" fmla="*/ 345298 w 3407361"/>
                <a:gd name="connsiteY186" fmla="*/ 1105483 h 1322177"/>
                <a:gd name="connsiteX187" fmla="*/ 373873 w 3407361"/>
                <a:gd name="connsiteY187" fmla="*/ 1110246 h 1322177"/>
                <a:gd name="connsiteX188" fmla="*/ 371492 w 3407361"/>
                <a:gd name="connsiteY188" fmla="*/ 1086433 h 1322177"/>
                <a:gd name="connsiteX189" fmla="*/ 397686 w 3407361"/>
                <a:gd name="connsiteY189" fmla="*/ 1067383 h 1322177"/>
                <a:gd name="connsiteX190" fmla="*/ 402449 w 3407361"/>
                <a:gd name="connsiteY190" fmla="*/ 1010233 h 1322177"/>
                <a:gd name="connsiteX191" fmla="*/ 364348 w 3407361"/>
                <a:gd name="connsiteY191" fmla="*/ 969752 h 1322177"/>
                <a:gd name="connsiteX192" fmla="*/ 345298 w 3407361"/>
                <a:gd name="connsiteY192" fmla="*/ 934033 h 1322177"/>
                <a:gd name="connsiteX193" fmla="*/ 307198 w 3407361"/>
                <a:gd name="connsiteY193" fmla="*/ 900696 h 1322177"/>
                <a:gd name="connsiteX194" fmla="*/ 302436 w 3407361"/>
                <a:gd name="connsiteY194" fmla="*/ 834021 h 1322177"/>
                <a:gd name="connsiteX195" fmla="*/ 321486 w 3407361"/>
                <a:gd name="connsiteY195" fmla="*/ 805446 h 1322177"/>
                <a:gd name="connsiteX196" fmla="*/ 321486 w 3407361"/>
                <a:gd name="connsiteY196" fmla="*/ 805446 h 1322177"/>
                <a:gd name="connsiteX197" fmla="*/ 304817 w 3407361"/>
                <a:gd name="connsiteY197" fmla="*/ 769727 h 1322177"/>
                <a:gd name="connsiteX198" fmla="*/ 283386 w 3407361"/>
                <a:gd name="connsiteY198" fmla="*/ 755439 h 1322177"/>
                <a:gd name="connsiteX199" fmla="*/ 276242 w 3407361"/>
                <a:gd name="connsiteY199" fmla="*/ 738771 h 1322177"/>
                <a:gd name="connsiteX200" fmla="*/ 259573 w 3407361"/>
                <a:gd name="connsiteY200" fmla="*/ 717339 h 1322177"/>
                <a:gd name="connsiteX201" fmla="*/ 240523 w 3407361"/>
                <a:gd name="connsiteY201" fmla="*/ 693527 h 1322177"/>
                <a:gd name="connsiteX202" fmla="*/ 214330 w 3407361"/>
                <a:gd name="connsiteY202" fmla="*/ 684002 h 1322177"/>
                <a:gd name="connsiteX203" fmla="*/ 138130 w 3407361"/>
                <a:gd name="connsiteY203" fmla="*/ 605421 h 1322177"/>
                <a:gd name="connsiteX204" fmla="*/ 71455 w 3407361"/>
                <a:gd name="connsiteY204" fmla="*/ 493502 h 1322177"/>
                <a:gd name="connsiteX205" fmla="*/ 59548 w 3407361"/>
                <a:gd name="connsiteY205" fmla="*/ 436352 h 1322177"/>
                <a:gd name="connsiteX206" fmla="*/ 28592 w 3407361"/>
                <a:gd name="connsiteY206" fmla="*/ 386346 h 1322177"/>
                <a:gd name="connsiteX207" fmla="*/ 28592 w 3407361"/>
                <a:gd name="connsiteY207" fmla="*/ 355389 h 1322177"/>
                <a:gd name="connsiteX208" fmla="*/ 9542 w 3407361"/>
                <a:gd name="connsiteY208" fmla="*/ 305383 h 1322177"/>
                <a:gd name="connsiteX209" fmla="*/ 11923 w 3407361"/>
                <a:gd name="connsiteY209" fmla="*/ 272046 h 1322177"/>
                <a:gd name="connsiteX210" fmla="*/ 4780 w 3407361"/>
                <a:gd name="connsiteY210" fmla="*/ 229183 h 1322177"/>
                <a:gd name="connsiteX211" fmla="*/ 11922 w 3407361"/>
                <a:gd name="connsiteY211" fmla="*/ 202989 h 1322177"/>
                <a:gd name="connsiteX212" fmla="*/ 19066 w 3407361"/>
                <a:gd name="connsiteY212" fmla="*/ 167271 h 1322177"/>
                <a:gd name="connsiteX213" fmla="*/ 9541 w 3407361"/>
                <a:gd name="connsiteY213" fmla="*/ 112502 h 1322177"/>
                <a:gd name="connsiteX214" fmla="*/ 17 w 3407361"/>
                <a:gd name="connsiteY214" fmla="*/ 81546 h 1322177"/>
                <a:gd name="connsiteX215" fmla="*/ 26210 w 3407361"/>
                <a:gd name="connsiteY215" fmla="*/ 62496 h 1322177"/>
                <a:gd name="connsiteX216" fmla="*/ 35736 w 3407361"/>
                <a:gd name="connsiteY216" fmla="*/ 10108 h 1322177"/>
                <a:gd name="connsiteX217" fmla="*/ 3407361 w 3407361"/>
                <a:gd name="connsiteY217" fmla="*/ 0 h 1322177"/>
                <a:gd name="connsiteX218" fmla="*/ 3395185 w 3407361"/>
                <a:gd name="connsiteY218" fmla="*/ 850419 h 1322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Lst>
              <a:rect l="l" t="t" r="r" b="b"/>
              <a:pathLst>
                <a:path w="3407361" h="1322177">
                  <a:moveTo>
                    <a:pt x="3395185" y="850419"/>
                  </a:moveTo>
                  <a:cubicBezTo>
                    <a:pt x="3377917" y="1005942"/>
                    <a:pt x="3354935" y="881968"/>
                    <a:pt x="3312379" y="890003"/>
                  </a:cubicBezTo>
                  <a:cubicBezTo>
                    <a:pt x="3269823" y="898038"/>
                    <a:pt x="3216050" y="902943"/>
                    <a:pt x="3139850" y="898630"/>
                  </a:cubicBezTo>
                  <a:cubicBezTo>
                    <a:pt x="3063650" y="894317"/>
                    <a:pt x="2937129" y="910132"/>
                    <a:pt x="2846552" y="907256"/>
                  </a:cubicBezTo>
                  <a:cubicBezTo>
                    <a:pt x="2755975" y="904381"/>
                    <a:pt x="2619390" y="902943"/>
                    <a:pt x="2544628" y="907256"/>
                  </a:cubicBezTo>
                  <a:cubicBezTo>
                    <a:pt x="2469866" y="911569"/>
                    <a:pt x="2395103" y="923071"/>
                    <a:pt x="2346220" y="933135"/>
                  </a:cubicBezTo>
                  <a:lnTo>
                    <a:pt x="2173692" y="976267"/>
                  </a:lnTo>
                  <a:lnTo>
                    <a:pt x="2033605" y="974514"/>
                  </a:lnTo>
                  <a:lnTo>
                    <a:pt x="1995505" y="943558"/>
                  </a:lnTo>
                  <a:lnTo>
                    <a:pt x="1962167" y="914983"/>
                  </a:lnTo>
                  <a:lnTo>
                    <a:pt x="1921686" y="893552"/>
                  </a:lnTo>
                  <a:lnTo>
                    <a:pt x="1905017" y="888789"/>
                  </a:lnTo>
                  <a:lnTo>
                    <a:pt x="1905017" y="888789"/>
                  </a:lnTo>
                  <a:lnTo>
                    <a:pt x="1933592" y="881646"/>
                  </a:lnTo>
                  <a:lnTo>
                    <a:pt x="1952642" y="874502"/>
                  </a:lnTo>
                  <a:lnTo>
                    <a:pt x="1933592" y="864977"/>
                  </a:lnTo>
                  <a:lnTo>
                    <a:pt x="1900255" y="855452"/>
                  </a:lnTo>
                  <a:lnTo>
                    <a:pt x="1871680" y="841164"/>
                  </a:lnTo>
                  <a:lnTo>
                    <a:pt x="1840723" y="824496"/>
                  </a:lnTo>
                  <a:lnTo>
                    <a:pt x="1819292" y="810208"/>
                  </a:lnTo>
                  <a:lnTo>
                    <a:pt x="1814530" y="791158"/>
                  </a:lnTo>
                  <a:lnTo>
                    <a:pt x="1843105" y="800683"/>
                  </a:lnTo>
                  <a:lnTo>
                    <a:pt x="1843105" y="800683"/>
                  </a:lnTo>
                  <a:lnTo>
                    <a:pt x="1871680" y="803064"/>
                  </a:lnTo>
                  <a:lnTo>
                    <a:pt x="1916923" y="812589"/>
                  </a:lnTo>
                  <a:lnTo>
                    <a:pt x="1916923" y="812589"/>
                  </a:lnTo>
                  <a:lnTo>
                    <a:pt x="1897873" y="781633"/>
                  </a:lnTo>
                  <a:lnTo>
                    <a:pt x="1862155" y="788777"/>
                  </a:lnTo>
                  <a:lnTo>
                    <a:pt x="1838342" y="781633"/>
                  </a:lnTo>
                  <a:lnTo>
                    <a:pt x="1812148" y="779252"/>
                  </a:lnTo>
                  <a:lnTo>
                    <a:pt x="1785955" y="788777"/>
                  </a:lnTo>
                  <a:lnTo>
                    <a:pt x="1757380" y="795921"/>
                  </a:lnTo>
                  <a:lnTo>
                    <a:pt x="1728805" y="795921"/>
                  </a:lnTo>
                  <a:lnTo>
                    <a:pt x="1702611" y="781633"/>
                  </a:lnTo>
                  <a:lnTo>
                    <a:pt x="1678798" y="793539"/>
                  </a:lnTo>
                  <a:lnTo>
                    <a:pt x="1664511" y="788777"/>
                  </a:lnTo>
                  <a:lnTo>
                    <a:pt x="1628792" y="795921"/>
                  </a:lnTo>
                  <a:lnTo>
                    <a:pt x="1593073" y="795921"/>
                  </a:lnTo>
                  <a:lnTo>
                    <a:pt x="1569261" y="791158"/>
                  </a:lnTo>
                  <a:lnTo>
                    <a:pt x="1547830" y="776871"/>
                  </a:lnTo>
                  <a:lnTo>
                    <a:pt x="1547830" y="762583"/>
                  </a:lnTo>
                  <a:lnTo>
                    <a:pt x="1524017" y="798302"/>
                  </a:lnTo>
                  <a:lnTo>
                    <a:pt x="1528780" y="819733"/>
                  </a:lnTo>
                  <a:lnTo>
                    <a:pt x="1533542" y="836402"/>
                  </a:lnTo>
                  <a:lnTo>
                    <a:pt x="1578786" y="822114"/>
                  </a:lnTo>
                  <a:lnTo>
                    <a:pt x="1614505" y="819733"/>
                  </a:lnTo>
                  <a:lnTo>
                    <a:pt x="1654986" y="812589"/>
                  </a:lnTo>
                  <a:lnTo>
                    <a:pt x="1676417" y="812589"/>
                  </a:lnTo>
                  <a:lnTo>
                    <a:pt x="1702611" y="810208"/>
                  </a:lnTo>
                  <a:lnTo>
                    <a:pt x="1728805" y="826877"/>
                  </a:lnTo>
                  <a:lnTo>
                    <a:pt x="1750236" y="826877"/>
                  </a:lnTo>
                  <a:lnTo>
                    <a:pt x="1781192" y="836402"/>
                  </a:lnTo>
                  <a:lnTo>
                    <a:pt x="1795480" y="845927"/>
                  </a:lnTo>
                  <a:lnTo>
                    <a:pt x="1795480" y="864977"/>
                  </a:lnTo>
                  <a:lnTo>
                    <a:pt x="1724042" y="862596"/>
                  </a:lnTo>
                  <a:lnTo>
                    <a:pt x="1635936" y="872121"/>
                  </a:lnTo>
                  <a:lnTo>
                    <a:pt x="1550211" y="879264"/>
                  </a:lnTo>
                  <a:lnTo>
                    <a:pt x="1440673" y="903077"/>
                  </a:lnTo>
                  <a:lnTo>
                    <a:pt x="1340661" y="931652"/>
                  </a:lnTo>
                  <a:lnTo>
                    <a:pt x="1252555" y="974514"/>
                  </a:lnTo>
                  <a:lnTo>
                    <a:pt x="1193023" y="1007852"/>
                  </a:lnTo>
                  <a:cubicBezTo>
                    <a:pt x="1166829" y="1016583"/>
                    <a:pt x="1177943" y="1020949"/>
                    <a:pt x="1157305" y="1029283"/>
                  </a:cubicBezTo>
                  <a:cubicBezTo>
                    <a:pt x="1136667" y="1037617"/>
                    <a:pt x="1096184" y="1048334"/>
                    <a:pt x="1069196" y="1057859"/>
                  </a:cubicBezTo>
                  <a:cubicBezTo>
                    <a:pt x="1054909" y="1060240"/>
                    <a:pt x="1048560" y="1066986"/>
                    <a:pt x="1043004" y="1065002"/>
                  </a:cubicBezTo>
                  <a:cubicBezTo>
                    <a:pt x="1037448" y="1063018"/>
                    <a:pt x="1046180" y="1049127"/>
                    <a:pt x="1035861" y="1045952"/>
                  </a:cubicBezTo>
                  <a:lnTo>
                    <a:pt x="1031099" y="1029283"/>
                  </a:lnTo>
                  <a:cubicBezTo>
                    <a:pt x="1031893" y="1025711"/>
                    <a:pt x="1035862" y="1026504"/>
                    <a:pt x="1040624" y="1024520"/>
                  </a:cubicBezTo>
                  <a:cubicBezTo>
                    <a:pt x="1045386" y="1022536"/>
                    <a:pt x="1054911" y="1017378"/>
                    <a:pt x="1059673" y="1017378"/>
                  </a:cubicBezTo>
                  <a:lnTo>
                    <a:pt x="1069198" y="1024521"/>
                  </a:lnTo>
                  <a:lnTo>
                    <a:pt x="1085867" y="1022139"/>
                  </a:lnTo>
                  <a:lnTo>
                    <a:pt x="1083486" y="1003089"/>
                  </a:lnTo>
                  <a:lnTo>
                    <a:pt x="1083486" y="1003089"/>
                  </a:lnTo>
                  <a:lnTo>
                    <a:pt x="1093011" y="974514"/>
                  </a:lnTo>
                  <a:lnTo>
                    <a:pt x="1112061" y="964989"/>
                  </a:lnTo>
                  <a:lnTo>
                    <a:pt x="1090630" y="967371"/>
                  </a:lnTo>
                  <a:lnTo>
                    <a:pt x="1047767" y="976896"/>
                  </a:lnTo>
                  <a:lnTo>
                    <a:pt x="1026336" y="969752"/>
                  </a:lnTo>
                  <a:lnTo>
                    <a:pt x="997761" y="969752"/>
                  </a:lnTo>
                  <a:lnTo>
                    <a:pt x="988236" y="960227"/>
                  </a:lnTo>
                  <a:lnTo>
                    <a:pt x="1012048" y="948321"/>
                  </a:lnTo>
                  <a:lnTo>
                    <a:pt x="1062055" y="936414"/>
                  </a:lnTo>
                  <a:lnTo>
                    <a:pt x="1093011" y="929271"/>
                  </a:lnTo>
                  <a:lnTo>
                    <a:pt x="1116823" y="912602"/>
                  </a:lnTo>
                  <a:lnTo>
                    <a:pt x="1195405" y="895933"/>
                  </a:lnTo>
                  <a:lnTo>
                    <a:pt x="1214455" y="884027"/>
                  </a:lnTo>
                  <a:lnTo>
                    <a:pt x="1183498" y="879264"/>
                  </a:lnTo>
                  <a:lnTo>
                    <a:pt x="1114442" y="895933"/>
                  </a:lnTo>
                  <a:lnTo>
                    <a:pt x="1071580" y="907839"/>
                  </a:lnTo>
                  <a:lnTo>
                    <a:pt x="1047767" y="924508"/>
                  </a:lnTo>
                  <a:lnTo>
                    <a:pt x="1004905" y="931652"/>
                  </a:lnTo>
                  <a:lnTo>
                    <a:pt x="983473" y="926889"/>
                  </a:lnTo>
                  <a:lnTo>
                    <a:pt x="959661" y="931652"/>
                  </a:lnTo>
                  <a:lnTo>
                    <a:pt x="940611" y="917364"/>
                  </a:lnTo>
                  <a:lnTo>
                    <a:pt x="919180" y="910221"/>
                  </a:lnTo>
                  <a:lnTo>
                    <a:pt x="888223" y="910221"/>
                  </a:lnTo>
                  <a:lnTo>
                    <a:pt x="869173" y="917364"/>
                  </a:lnTo>
                  <a:lnTo>
                    <a:pt x="869173" y="898314"/>
                  </a:lnTo>
                  <a:lnTo>
                    <a:pt x="862030" y="872121"/>
                  </a:lnTo>
                  <a:lnTo>
                    <a:pt x="854886" y="841164"/>
                  </a:lnTo>
                  <a:lnTo>
                    <a:pt x="859648" y="812589"/>
                  </a:lnTo>
                  <a:lnTo>
                    <a:pt x="873936" y="791158"/>
                  </a:lnTo>
                  <a:lnTo>
                    <a:pt x="842980" y="817352"/>
                  </a:lnTo>
                  <a:lnTo>
                    <a:pt x="816786" y="817352"/>
                  </a:lnTo>
                  <a:lnTo>
                    <a:pt x="783448" y="819733"/>
                  </a:lnTo>
                  <a:lnTo>
                    <a:pt x="754873" y="812589"/>
                  </a:lnTo>
                  <a:lnTo>
                    <a:pt x="731061" y="791158"/>
                  </a:lnTo>
                  <a:lnTo>
                    <a:pt x="707248" y="784014"/>
                  </a:lnTo>
                  <a:lnTo>
                    <a:pt x="662005" y="791158"/>
                  </a:lnTo>
                  <a:lnTo>
                    <a:pt x="619142" y="798302"/>
                  </a:lnTo>
                  <a:lnTo>
                    <a:pt x="573898" y="805446"/>
                  </a:lnTo>
                  <a:lnTo>
                    <a:pt x="554848" y="793539"/>
                  </a:lnTo>
                  <a:lnTo>
                    <a:pt x="550086" y="776871"/>
                  </a:lnTo>
                  <a:lnTo>
                    <a:pt x="540561" y="753058"/>
                  </a:lnTo>
                  <a:lnTo>
                    <a:pt x="540561" y="753058"/>
                  </a:lnTo>
                  <a:lnTo>
                    <a:pt x="545323" y="805446"/>
                  </a:lnTo>
                  <a:lnTo>
                    <a:pt x="559611" y="822114"/>
                  </a:lnTo>
                  <a:lnTo>
                    <a:pt x="609617" y="826877"/>
                  </a:lnTo>
                  <a:lnTo>
                    <a:pt x="659623" y="814971"/>
                  </a:lnTo>
                  <a:lnTo>
                    <a:pt x="692961" y="810208"/>
                  </a:lnTo>
                  <a:lnTo>
                    <a:pt x="723917" y="817352"/>
                  </a:lnTo>
                  <a:lnTo>
                    <a:pt x="740586" y="843546"/>
                  </a:lnTo>
                  <a:lnTo>
                    <a:pt x="766780" y="843546"/>
                  </a:lnTo>
                  <a:lnTo>
                    <a:pt x="802498" y="838783"/>
                  </a:lnTo>
                  <a:lnTo>
                    <a:pt x="831073" y="848308"/>
                  </a:lnTo>
                  <a:lnTo>
                    <a:pt x="838217" y="893552"/>
                  </a:lnTo>
                  <a:lnTo>
                    <a:pt x="850123" y="931652"/>
                  </a:lnTo>
                  <a:lnTo>
                    <a:pt x="850123" y="948321"/>
                  </a:lnTo>
                  <a:lnTo>
                    <a:pt x="840598" y="964989"/>
                  </a:lnTo>
                  <a:lnTo>
                    <a:pt x="823930" y="974514"/>
                  </a:lnTo>
                  <a:lnTo>
                    <a:pt x="802498" y="979277"/>
                  </a:lnTo>
                  <a:lnTo>
                    <a:pt x="781067" y="979277"/>
                  </a:lnTo>
                  <a:lnTo>
                    <a:pt x="769161" y="988802"/>
                  </a:lnTo>
                  <a:lnTo>
                    <a:pt x="769161" y="988802"/>
                  </a:lnTo>
                  <a:lnTo>
                    <a:pt x="800117" y="991183"/>
                  </a:lnTo>
                  <a:lnTo>
                    <a:pt x="816786" y="1003089"/>
                  </a:lnTo>
                  <a:cubicBezTo>
                    <a:pt x="823930" y="999914"/>
                    <a:pt x="835439" y="991580"/>
                    <a:pt x="838217" y="993564"/>
                  </a:cubicBezTo>
                  <a:cubicBezTo>
                    <a:pt x="840995" y="995549"/>
                    <a:pt x="835042" y="1007852"/>
                    <a:pt x="833455" y="1014996"/>
                  </a:cubicBezTo>
                  <a:lnTo>
                    <a:pt x="859648" y="1024521"/>
                  </a:lnTo>
                  <a:lnTo>
                    <a:pt x="888223" y="1014995"/>
                  </a:lnTo>
                  <a:lnTo>
                    <a:pt x="926324" y="1003089"/>
                  </a:lnTo>
                  <a:cubicBezTo>
                    <a:pt x="923148" y="1013408"/>
                    <a:pt x="946166" y="1023728"/>
                    <a:pt x="942990" y="1034047"/>
                  </a:cubicBezTo>
                  <a:lnTo>
                    <a:pt x="931086" y="1079290"/>
                  </a:lnTo>
                  <a:lnTo>
                    <a:pt x="902511" y="1084052"/>
                  </a:lnTo>
                  <a:lnTo>
                    <a:pt x="881080" y="1105483"/>
                  </a:lnTo>
                  <a:lnTo>
                    <a:pt x="842980" y="1119771"/>
                  </a:lnTo>
                  <a:lnTo>
                    <a:pt x="828692" y="1136439"/>
                  </a:lnTo>
                  <a:lnTo>
                    <a:pt x="812023" y="1157871"/>
                  </a:lnTo>
                  <a:lnTo>
                    <a:pt x="783448" y="1165014"/>
                  </a:lnTo>
                  <a:lnTo>
                    <a:pt x="766780" y="1172158"/>
                  </a:lnTo>
                  <a:lnTo>
                    <a:pt x="752492" y="1174539"/>
                  </a:lnTo>
                  <a:lnTo>
                    <a:pt x="745348" y="1160252"/>
                  </a:lnTo>
                  <a:lnTo>
                    <a:pt x="745348" y="1160252"/>
                  </a:lnTo>
                  <a:lnTo>
                    <a:pt x="735823" y="1186446"/>
                  </a:lnTo>
                  <a:lnTo>
                    <a:pt x="716773" y="1200733"/>
                  </a:lnTo>
                  <a:lnTo>
                    <a:pt x="700105" y="1207877"/>
                  </a:lnTo>
                  <a:lnTo>
                    <a:pt x="700105" y="1186446"/>
                  </a:lnTo>
                  <a:lnTo>
                    <a:pt x="692961" y="1181683"/>
                  </a:lnTo>
                  <a:lnTo>
                    <a:pt x="690580" y="1210258"/>
                  </a:lnTo>
                  <a:lnTo>
                    <a:pt x="678673" y="1226927"/>
                  </a:lnTo>
                  <a:lnTo>
                    <a:pt x="669148" y="1217402"/>
                  </a:lnTo>
                  <a:lnTo>
                    <a:pt x="647717" y="1210258"/>
                  </a:lnTo>
                  <a:lnTo>
                    <a:pt x="631048" y="1205496"/>
                  </a:lnTo>
                  <a:lnTo>
                    <a:pt x="614380" y="1234071"/>
                  </a:lnTo>
                  <a:lnTo>
                    <a:pt x="588186" y="1248358"/>
                  </a:lnTo>
                  <a:lnTo>
                    <a:pt x="566755" y="1274552"/>
                  </a:lnTo>
                  <a:lnTo>
                    <a:pt x="557230" y="1288840"/>
                  </a:lnTo>
                  <a:lnTo>
                    <a:pt x="545324" y="1307889"/>
                  </a:lnTo>
                  <a:lnTo>
                    <a:pt x="514367" y="1322177"/>
                  </a:lnTo>
                  <a:lnTo>
                    <a:pt x="488173" y="1310271"/>
                  </a:lnTo>
                  <a:lnTo>
                    <a:pt x="471505" y="1300746"/>
                  </a:lnTo>
                  <a:lnTo>
                    <a:pt x="452455" y="1295983"/>
                  </a:lnTo>
                  <a:lnTo>
                    <a:pt x="431023" y="1279314"/>
                  </a:lnTo>
                  <a:lnTo>
                    <a:pt x="431023" y="1279314"/>
                  </a:lnTo>
                  <a:lnTo>
                    <a:pt x="431023" y="1279314"/>
                  </a:lnTo>
                  <a:lnTo>
                    <a:pt x="397686" y="1241214"/>
                  </a:lnTo>
                  <a:lnTo>
                    <a:pt x="388161" y="1229308"/>
                  </a:lnTo>
                  <a:lnTo>
                    <a:pt x="378636" y="1231689"/>
                  </a:lnTo>
                  <a:lnTo>
                    <a:pt x="378636" y="1217402"/>
                  </a:lnTo>
                  <a:lnTo>
                    <a:pt x="373873" y="1203114"/>
                  </a:lnTo>
                  <a:lnTo>
                    <a:pt x="357205" y="1207877"/>
                  </a:lnTo>
                  <a:lnTo>
                    <a:pt x="350061" y="1186446"/>
                  </a:lnTo>
                  <a:lnTo>
                    <a:pt x="335773" y="1167396"/>
                  </a:lnTo>
                  <a:lnTo>
                    <a:pt x="350061" y="1155489"/>
                  </a:lnTo>
                  <a:lnTo>
                    <a:pt x="342917" y="1131677"/>
                  </a:lnTo>
                  <a:lnTo>
                    <a:pt x="326248" y="1119771"/>
                  </a:lnTo>
                  <a:lnTo>
                    <a:pt x="333392" y="1103102"/>
                  </a:lnTo>
                  <a:lnTo>
                    <a:pt x="345298" y="1105483"/>
                  </a:lnTo>
                  <a:lnTo>
                    <a:pt x="373873" y="1110246"/>
                  </a:lnTo>
                  <a:lnTo>
                    <a:pt x="371492" y="1086433"/>
                  </a:lnTo>
                  <a:lnTo>
                    <a:pt x="397686" y="1067383"/>
                  </a:lnTo>
                  <a:lnTo>
                    <a:pt x="402449" y="1010233"/>
                  </a:lnTo>
                  <a:lnTo>
                    <a:pt x="364348" y="969752"/>
                  </a:lnTo>
                  <a:lnTo>
                    <a:pt x="345298" y="934033"/>
                  </a:lnTo>
                  <a:lnTo>
                    <a:pt x="307198" y="900696"/>
                  </a:lnTo>
                  <a:lnTo>
                    <a:pt x="302436" y="834021"/>
                  </a:lnTo>
                  <a:lnTo>
                    <a:pt x="321486" y="805446"/>
                  </a:lnTo>
                  <a:lnTo>
                    <a:pt x="321486" y="805446"/>
                  </a:lnTo>
                  <a:lnTo>
                    <a:pt x="304817" y="769727"/>
                  </a:lnTo>
                  <a:lnTo>
                    <a:pt x="283386" y="755439"/>
                  </a:lnTo>
                  <a:lnTo>
                    <a:pt x="276242" y="738771"/>
                  </a:lnTo>
                  <a:lnTo>
                    <a:pt x="259573" y="717339"/>
                  </a:lnTo>
                  <a:lnTo>
                    <a:pt x="240523" y="693527"/>
                  </a:lnTo>
                  <a:lnTo>
                    <a:pt x="214330" y="684002"/>
                  </a:lnTo>
                  <a:cubicBezTo>
                    <a:pt x="193296" y="663761"/>
                    <a:pt x="165118" y="635980"/>
                    <a:pt x="138130" y="605421"/>
                  </a:cubicBezTo>
                  <a:cubicBezTo>
                    <a:pt x="111143" y="574862"/>
                    <a:pt x="86139" y="520886"/>
                    <a:pt x="71455" y="493502"/>
                  </a:cubicBezTo>
                  <a:cubicBezTo>
                    <a:pt x="56771" y="466118"/>
                    <a:pt x="66692" y="454211"/>
                    <a:pt x="59548" y="436352"/>
                  </a:cubicBezTo>
                  <a:cubicBezTo>
                    <a:pt x="52404" y="418493"/>
                    <a:pt x="35339" y="399443"/>
                    <a:pt x="28592" y="386346"/>
                  </a:cubicBezTo>
                  <a:cubicBezTo>
                    <a:pt x="21845" y="373249"/>
                    <a:pt x="31767" y="368883"/>
                    <a:pt x="28592" y="355389"/>
                  </a:cubicBezTo>
                  <a:cubicBezTo>
                    <a:pt x="25417" y="341895"/>
                    <a:pt x="13511" y="318877"/>
                    <a:pt x="9542" y="305383"/>
                  </a:cubicBezTo>
                  <a:cubicBezTo>
                    <a:pt x="5573" y="291889"/>
                    <a:pt x="12717" y="284746"/>
                    <a:pt x="11923" y="272046"/>
                  </a:cubicBezTo>
                  <a:cubicBezTo>
                    <a:pt x="11129" y="259346"/>
                    <a:pt x="6765" y="242280"/>
                    <a:pt x="4780" y="229183"/>
                  </a:cubicBezTo>
                  <a:cubicBezTo>
                    <a:pt x="2795" y="216086"/>
                    <a:pt x="11525" y="213308"/>
                    <a:pt x="11922" y="202989"/>
                  </a:cubicBezTo>
                  <a:cubicBezTo>
                    <a:pt x="12319" y="192670"/>
                    <a:pt x="19860" y="180368"/>
                    <a:pt x="19066" y="167271"/>
                  </a:cubicBezTo>
                  <a:cubicBezTo>
                    <a:pt x="18272" y="154174"/>
                    <a:pt x="12716" y="126789"/>
                    <a:pt x="9541" y="112502"/>
                  </a:cubicBezTo>
                  <a:cubicBezTo>
                    <a:pt x="6366" y="98215"/>
                    <a:pt x="-380" y="90674"/>
                    <a:pt x="17" y="81546"/>
                  </a:cubicBezTo>
                  <a:cubicBezTo>
                    <a:pt x="3985" y="73608"/>
                    <a:pt x="22242" y="70434"/>
                    <a:pt x="26210" y="62496"/>
                  </a:cubicBezTo>
                  <a:lnTo>
                    <a:pt x="35736" y="10108"/>
                  </a:lnTo>
                  <a:lnTo>
                    <a:pt x="3407361" y="0"/>
                  </a:lnTo>
                  <a:lnTo>
                    <a:pt x="3395185" y="850419"/>
                  </a:lnTo>
                  <a:close/>
                </a:path>
              </a:pathLst>
            </a:custGeom>
            <a:solidFill>
              <a:schemeClr val="tx2">
                <a:lumMod val="25000"/>
                <a:alpha val="40000"/>
              </a:schemeClr>
            </a:solidFill>
            <a:ln w="381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4" name="Freeform 3"/>
            <p:cNvSpPr/>
            <p:nvPr/>
          </p:nvSpPr>
          <p:spPr>
            <a:xfrm>
              <a:off x="3563123" y="982647"/>
              <a:ext cx="2245995" cy="1217296"/>
            </a:xfrm>
            <a:custGeom>
              <a:avLst/>
              <a:gdLst>
                <a:gd name="connsiteX0" fmla="*/ 2216944 w 2478882"/>
                <a:gd name="connsiteY0" fmla="*/ 0 h 702469"/>
                <a:gd name="connsiteX1" fmla="*/ 2238375 w 2478882"/>
                <a:gd name="connsiteY1" fmla="*/ 73819 h 702469"/>
                <a:gd name="connsiteX2" fmla="*/ 2266950 w 2478882"/>
                <a:gd name="connsiteY2" fmla="*/ 119063 h 702469"/>
                <a:gd name="connsiteX3" fmla="*/ 2288382 w 2478882"/>
                <a:gd name="connsiteY3" fmla="*/ 176213 h 702469"/>
                <a:gd name="connsiteX4" fmla="*/ 2297907 w 2478882"/>
                <a:gd name="connsiteY4" fmla="*/ 226219 h 702469"/>
                <a:gd name="connsiteX5" fmla="*/ 2340769 w 2478882"/>
                <a:gd name="connsiteY5" fmla="*/ 264319 h 702469"/>
                <a:gd name="connsiteX6" fmla="*/ 2343150 w 2478882"/>
                <a:gd name="connsiteY6" fmla="*/ 304800 h 702469"/>
                <a:gd name="connsiteX7" fmla="*/ 2347913 w 2478882"/>
                <a:gd name="connsiteY7" fmla="*/ 319088 h 702469"/>
                <a:gd name="connsiteX8" fmla="*/ 2364582 w 2478882"/>
                <a:gd name="connsiteY8" fmla="*/ 333375 h 702469"/>
                <a:gd name="connsiteX9" fmla="*/ 2359819 w 2478882"/>
                <a:gd name="connsiteY9" fmla="*/ 350044 h 702469"/>
                <a:gd name="connsiteX10" fmla="*/ 2393157 w 2478882"/>
                <a:gd name="connsiteY10" fmla="*/ 373856 h 702469"/>
                <a:gd name="connsiteX11" fmla="*/ 2409825 w 2478882"/>
                <a:gd name="connsiteY11" fmla="*/ 414338 h 702469"/>
                <a:gd name="connsiteX12" fmla="*/ 2390775 w 2478882"/>
                <a:gd name="connsiteY12" fmla="*/ 423863 h 702469"/>
                <a:gd name="connsiteX13" fmla="*/ 2376488 w 2478882"/>
                <a:gd name="connsiteY13" fmla="*/ 402431 h 702469"/>
                <a:gd name="connsiteX14" fmla="*/ 2364582 w 2478882"/>
                <a:gd name="connsiteY14" fmla="*/ 390525 h 702469"/>
                <a:gd name="connsiteX15" fmla="*/ 2355057 w 2478882"/>
                <a:gd name="connsiteY15" fmla="*/ 390525 h 702469"/>
                <a:gd name="connsiteX16" fmla="*/ 2352675 w 2478882"/>
                <a:gd name="connsiteY16" fmla="*/ 411956 h 702469"/>
                <a:gd name="connsiteX17" fmla="*/ 2371725 w 2478882"/>
                <a:gd name="connsiteY17" fmla="*/ 445294 h 702469"/>
                <a:gd name="connsiteX18" fmla="*/ 2386013 w 2478882"/>
                <a:gd name="connsiteY18" fmla="*/ 459581 h 702469"/>
                <a:gd name="connsiteX19" fmla="*/ 2400300 w 2478882"/>
                <a:gd name="connsiteY19" fmla="*/ 440531 h 702469"/>
                <a:gd name="connsiteX20" fmla="*/ 2414588 w 2478882"/>
                <a:gd name="connsiteY20" fmla="*/ 445294 h 702469"/>
                <a:gd name="connsiteX21" fmla="*/ 2421732 w 2478882"/>
                <a:gd name="connsiteY21" fmla="*/ 471488 h 702469"/>
                <a:gd name="connsiteX22" fmla="*/ 2424113 w 2478882"/>
                <a:gd name="connsiteY22" fmla="*/ 483394 h 702469"/>
                <a:gd name="connsiteX23" fmla="*/ 2400300 w 2478882"/>
                <a:gd name="connsiteY23" fmla="*/ 485775 h 702469"/>
                <a:gd name="connsiteX24" fmla="*/ 2414588 w 2478882"/>
                <a:gd name="connsiteY24" fmla="*/ 507206 h 702469"/>
                <a:gd name="connsiteX25" fmla="*/ 2443163 w 2478882"/>
                <a:gd name="connsiteY25" fmla="*/ 514350 h 702469"/>
                <a:gd name="connsiteX26" fmla="*/ 2462213 w 2478882"/>
                <a:gd name="connsiteY26" fmla="*/ 545306 h 702469"/>
                <a:gd name="connsiteX27" fmla="*/ 2455069 w 2478882"/>
                <a:gd name="connsiteY27" fmla="*/ 590550 h 702469"/>
                <a:gd name="connsiteX28" fmla="*/ 2459832 w 2478882"/>
                <a:gd name="connsiteY28" fmla="*/ 645319 h 702469"/>
                <a:gd name="connsiteX29" fmla="*/ 2478882 w 2478882"/>
                <a:gd name="connsiteY29" fmla="*/ 702469 h 702469"/>
                <a:gd name="connsiteX30" fmla="*/ 2457450 w 2478882"/>
                <a:gd name="connsiteY30" fmla="*/ 702469 h 702469"/>
                <a:gd name="connsiteX31" fmla="*/ 2428875 w 2478882"/>
                <a:gd name="connsiteY31" fmla="*/ 690563 h 702469"/>
                <a:gd name="connsiteX32" fmla="*/ 2412207 w 2478882"/>
                <a:gd name="connsiteY32" fmla="*/ 690563 h 702469"/>
                <a:gd name="connsiteX33" fmla="*/ 2395538 w 2478882"/>
                <a:gd name="connsiteY33" fmla="*/ 681038 h 702469"/>
                <a:gd name="connsiteX34" fmla="*/ 2378869 w 2478882"/>
                <a:gd name="connsiteY34" fmla="*/ 671513 h 702469"/>
                <a:gd name="connsiteX35" fmla="*/ 2383632 w 2478882"/>
                <a:gd name="connsiteY35" fmla="*/ 623888 h 702469"/>
                <a:gd name="connsiteX36" fmla="*/ 2336007 w 2478882"/>
                <a:gd name="connsiteY36" fmla="*/ 600075 h 702469"/>
                <a:gd name="connsiteX37" fmla="*/ 2297907 w 2478882"/>
                <a:gd name="connsiteY37" fmla="*/ 588169 h 702469"/>
                <a:gd name="connsiteX38" fmla="*/ 2238375 w 2478882"/>
                <a:gd name="connsiteY38" fmla="*/ 569119 h 702469"/>
                <a:gd name="connsiteX39" fmla="*/ 2185988 w 2478882"/>
                <a:gd name="connsiteY39" fmla="*/ 566738 h 702469"/>
                <a:gd name="connsiteX40" fmla="*/ 2164557 w 2478882"/>
                <a:gd name="connsiteY40" fmla="*/ 561975 h 702469"/>
                <a:gd name="connsiteX41" fmla="*/ 2193132 w 2478882"/>
                <a:gd name="connsiteY41" fmla="*/ 542925 h 702469"/>
                <a:gd name="connsiteX42" fmla="*/ 2178844 w 2478882"/>
                <a:gd name="connsiteY42" fmla="*/ 540544 h 702469"/>
                <a:gd name="connsiteX43" fmla="*/ 2183607 w 2478882"/>
                <a:gd name="connsiteY43" fmla="*/ 523875 h 702469"/>
                <a:gd name="connsiteX44" fmla="*/ 2205038 w 2478882"/>
                <a:gd name="connsiteY44" fmla="*/ 500063 h 702469"/>
                <a:gd name="connsiteX45" fmla="*/ 2197894 w 2478882"/>
                <a:gd name="connsiteY45" fmla="*/ 495300 h 702469"/>
                <a:gd name="connsiteX46" fmla="*/ 2166938 w 2478882"/>
                <a:gd name="connsiteY46" fmla="*/ 519113 h 702469"/>
                <a:gd name="connsiteX47" fmla="*/ 2155032 w 2478882"/>
                <a:gd name="connsiteY47" fmla="*/ 519113 h 702469"/>
                <a:gd name="connsiteX48" fmla="*/ 2147888 w 2478882"/>
                <a:gd name="connsiteY48" fmla="*/ 507206 h 702469"/>
                <a:gd name="connsiteX49" fmla="*/ 2138363 w 2478882"/>
                <a:gd name="connsiteY49" fmla="*/ 502444 h 702469"/>
                <a:gd name="connsiteX50" fmla="*/ 2119313 w 2478882"/>
                <a:gd name="connsiteY50" fmla="*/ 507206 h 702469"/>
                <a:gd name="connsiteX51" fmla="*/ 2126457 w 2478882"/>
                <a:gd name="connsiteY51" fmla="*/ 528638 h 702469"/>
                <a:gd name="connsiteX52" fmla="*/ 2102644 w 2478882"/>
                <a:gd name="connsiteY52" fmla="*/ 531019 h 702469"/>
                <a:gd name="connsiteX53" fmla="*/ 2088357 w 2478882"/>
                <a:gd name="connsiteY53" fmla="*/ 523875 h 702469"/>
                <a:gd name="connsiteX54" fmla="*/ 2078832 w 2478882"/>
                <a:gd name="connsiteY54" fmla="*/ 509588 h 702469"/>
                <a:gd name="connsiteX55" fmla="*/ 2066925 w 2478882"/>
                <a:gd name="connsiteY55" fmla="*/ 516731 h 702469"/>
                <a:gd name="connsiteX56" fmla="*/ 2040732 w 2478882"/>
                <a:gd name="connsiteY56" fmla="*/ 519113 h 702469"/>
                <a:gd name="connsiteX57" fmla="*/ 1971675 w 2478882"/>
                <a:gd name="connsiteY57" fmla="*/ 509588 h 702469"/>
                <a:gd name="connsiteX58" fmla="*/ 1935957 w 2478882"/>
                <a:gd name="connsiteY58" fmla="*/ 492919 h 702469"/>
                <a:gd name="connsiteX59" fmla="*/ 1921669 w 2478882"/>
                <a:gd name="connsiteY59" fmla="*/ 459581 h 702469"/>
                <a:gd name="connsiteX60" fmla="*/ 1921669 w 2478882"/>
                <a:gd name="connsiteY60" fmla="*/ 438150 h 702469"/>
                <a:gd name="connsiteX61" fmla="*/ 1893094 w 2478882"/>
                <a:gd name="connsiteY61" fmla="*/ 411956 h 702469"/>
                <a:gd name="connsiteX62" fmla="*/ 1869282 w 2478882"/>
                <a:gd name="connsiteY62" fmla="*/ 397669 h 702469"/>
                <a:gd name="connsiteX63" fmla="*/ 1850232 w 2478882"/>
                <a:gd name="connsiteY63" fmla="*/ 383381 h 702469"/>
                <a:gd name="connsiteX64" fmla="*/ 1843088 w 2478882"/>
                <a:gd name="connsiteY64" fmla="*/ 371475 h 702469"/>
                <a:gd name="connsiteX65" fmla="*/ 1804988 w 2478882"/>
                <a:gd name="connsiteY65" fmla="*/ 366713 h 702469"/>
                <a:gd name="connsiteX66" fmla="*/ 1769269 w 2478882"/>
                <a:gd name="connsiteY66" fmla="*/ 361950 h 702469"/>
                <a:gd name="connsiteX67" fmla="*/ 1750219 w 2478882"/>
                <a:gd name="connsiteY67" fmla="*/ 335756 h 702469"/>
                <a:gd name="connsiteX68" fmla="*/ 1709738 w 2478882"/>
                <a:gd name="connsiteY68" fmla="*/ 316706 h 702469"/>
                <a:gd name="connsiteX69" fmla="*/ 1678782 w 2478882"/>
                <a:gd name="connsiteY69" fmla="*/ 302419 h 702469"/>
                <a:gd name="connsiteX70" fmla="*/ 1659732 w 2478882"/>
                <a:gd name="connsiteY70" fmla="*/ 300038 h 702469"/>
                <a:gd name="connsiteX71" fmla="*/ 1659732 w 2478882"/>
                <a:gd name="connsiteY71" fmla="*/ 276225 h 702469"/>
                <a:gd name="connsiteX72" fmla="*/ 1640682 w 2478882"/>
                <a:gd name="connsiteY72" fmla="*/ 283369 h 702469"/>
                <a:gd name="connsiteX73" fmla="*/ 1640682 w 2478882"/>
                <a:gd name="connsiteY73" fmla="*/ 283369 h 702469"/>
                <a:gd name="connsiteX74" fmla="*/ 1619250 w 2478882"/>
                <a:gd name="connsiteY74" fmla="*/ 247650 h 702469"/>
                <a:gd name="connsiteX75" fmla="*/ 1595438 w 2478882"/>
                <a:gd name="connsiteY75" fmla="*/ 226219 h 702469"/>
                <a:gd name="connsiteX76" fmla="*/ 1581150 w 2478882"/>
                <a:gd name="connsiteY76" fmla="*/ 219075 h 702469"/>
                <a:gd name="connsiteX77" fmla="*/ 1581150 w 2478882"/>
                <a:gd name="connsiteY77" fmla="*/ 200025 h 702469"/>
                <a:gd name="connsiteX78" fmla="*/ 1602582 w 2478882"/>
                <a:gd name="connsiteY78" fmla="*/ 190500 h 702469"/>
                <a:gd name="connsiteX79" fmla="*/ 1633538 w 2478882"/>
                <a:gd name="connsiteY79" fmla="*/ 197644 h 702469"/>
                <a:gd name="connsiteX80" fmla="*/ 1657350 w 2478882"/>
                <a:gd name="connsiteY80" fmla="*/ 183356 h 702469"/>
                <a:gd name="connsiteX81" fmla="*/ 1669257 w 2478882"/>
                <a:gd name="connsiteY81" fmla="*/ 171450 h 702469"/>
                <a:gd name="connsiteX82" fmla="*/ 1669257 w 2478882"/>
                <a:gd name="connsiteY82" fmla="*/ 171450 h 702469"/>
                <a:gd name="connsiteX83" fmla="*/ 1645444 w 2478882"/>
                <a:gd name="connsiteY83" fmla="*/ 150019 h 702469"/>
                <a:gd name="connsiteX84" fmla="*/ 1638300 w 2478882"/>
                <a:gd name="connsiteY84" fmla="*/ 171450 h 702469"/>
                <a:gd name="connsiteX85" fmla="*/ 1616869 w 2478882"/>
                <a:gd name="connsiteY85" fmla="*/ 178594 h 702469"/>
                <a:gd name="connsiteX86" fmla="*/ 1595438 w 2478882"/>
                <a:gd name="connsiteY86" fmla="*/ 173831 h 702469"/>
                <a:gd name="connsiteX87" fmla="*/ 1559719 w 2478882"/>
                <a:gd name="connsiteY87" fmla="*/ 173831 h 702469"/>
                <a:gd name="connsiteX88" fmla="*/ 1552575 w 2478882"/>
                <a:gd name="connsiteY88" fmla="*/ 190500 h 702469"/>
                <a:gd name="connsiteX89" fmla="*/ 1531144 w 2478882"/>
                <a:gd name="connsiteY89" fmla="*/ 190500 h 702469"/>
                <a:gd name="connsiteX90" fmla="*/ 1516857 w 2478882"/>
                <a:gd name="connsiteY90" fmla="*/ 200025 h 702469"/>
                <a:gd name="connsiteX91" fmla="*/ 1485900 w 2478882"/>
                <a:gd name="connsiteY91" fmla="*/ 195263 h 702469"/>
                <a:gd name="connsiteX92" fmla="*/ 1438275 w 2478882"/>
                <a:gd name="connsiteY92" fmla="*/ 190500 h 702469"/>
                <a:gd name="connsiteX93" fmla="*/ 1416844 w 2478882"/>
                <a:gd name="connsiteY93" fmla="*/ 176213 h 702469"/>
                <a:gd name="connsiteX94" fmla="*/ 1385888 w 2478882"/>
                <a:gd name="connsiteY94" fmla="*/ 178594 h 702469"/>
                <a:gd name="connsiteX95" fmla="*/ 1359694 w 2478882"/>
                <a:gd name="connsiteY95" fmla="*/ 188119 h 702469"/>
                <a:gd name="connsiteX96" fmla="*/ 1343025 w 2478882"/>
                <a:gd name="connsiteY96" fmla="*/ 183356 h 702469"/>
                <a:gd name="connsiteX97" fmla="*/ 1323975 w 2478882"/>
                <a:gd name="connsiteY97" fmla="*/ 154781 h 702469"/>
                <a:gd name="connsiteX98" fmla="*/ 1323975 w 2478882"/>
                <a:gd name="connsiteY98" fmla="*/ 142875 h 702469"/>
                <a:gd name="connsiteX99" fmla="*/ 1314450 w 2478882"/>
                <a:gd name="connsiteY99" fmla="*/ 166688 h 702469"/>
                <a:gd name="connsiteX100" fmla="*/ 1319213 w 2478882"/>
                <a:gd name="connsiteY100" fmla="*/ 200025 h 702469"/>
                <a:gd name="connsiteX101" fmla="*/ 1312069 w 2478882"/>
                <a:gd name="connsiteY101" fmla="*/ 219075 h 702469"/>
                <a:gd name="connsiteX102" fmla="*/ 1283494 w 2478882"/>
                <a:gd name="connsiteY102" fmla="*/ 219075 h 702469"/>
                <a:gd name="connsiteX103" fmla="*/ 1264444 w 2478882"/>
                <a:gd name="connsiteY103" fmla="*/ 204788 h 702469"/>
                <a:gd name="connsiteX104" fmla="*/ 1243013 w 2478882"/>
                <a:gd name="connsiteY104" fmla="*/ 204788 h 702469"/>
                <a:gd name="connsiteX105" fmla="*/ 1219200 w 2478882"/>
                <a:gd name="connsiteY105" fmla="*/ 195263 h 702469"/>
                <a:gd name="connsiteX106" fmla="*/ 1212057 w 2478882"/>
                <a:gd name="connsiteY106" fmla="*/ 188119 h 702469"/>
                <a:gd name="connsiteX107" fmla="*/ 1212057 w 2478882"/>
                <a:gd name="connsiteY107" fmla="*/ 164306 h 702469"/>
                <a:gd name="connsiteX108" fmla="*/ 1214438 w 2478882"/>
                <a:gd name="connsiteY108" fmla="*/ 140494 h 702469"/>
                <a:gd name="connsiteX109" fmla="*/ 1219200 w 2478882"/>
                <a:gd name="connsiteY109" fmla="*/ 116681 h 702469"/>
                <a:gd name="connsiteX110" fmla="*/ 1235869 w 2478882"/>
                <a:gd name="connsiteY110" fmla="*/ 102394 h 702469"/>
                <a:gd name="connsiteX111" fmla="*/ 1243013 w 2478882"/>
                <a:gd name="connsiteY111" fmla="*/ 95250 h 702469"/>
                <a:gd name="connsiteX112" fmla="*/ 1233488 w 2478882"/>
                <a:gd name="connsiteY112" fmla="*/ 71438 h 702469"/>
                <a:gd name="connsiteX113" fmla="*/ 1200150 w 2478882"/>
                <a:gd name="connsiteY113" fmla="*/ 42863 h 702469"/>
                <a:gd name="connsiteX114" fmla="*/ 1176338 w 2478882"/>
                <a:gd name="connsiteY114" fmla="*/ 26194 h 702469"/>
                <a:gd name="connsiteX115" fmla="*/ 1162050 w 2478882"/>
                <a:gd name="connsiteY115" fmla="*/ 7144 h 702469"/>
                <a:gd name="connsiteX116" fmla="*/ 1162050 w 2478882"/>
                <a:gd name="connsiteY116" fmla="*/ 7144 h 702469"/>
                <a:gd name="connsiteX117" fmla="*/ 1166813 w 2478882"/>
                <a:gd name="connsiteY117" fmla="*/ 45244 h 702469"/>
                <a:gd name="connsiteX118" fmla="*/ 1169194 w 2478882"/>
                <a:gd name="connsiteY118" fmla="*/ 73819 h 702469"/>
                <a:gd name="connsiteX119" fmla="*/ 1195388 w 2478882"/>
                <a:gd name="connsiteY119" fmla="*/ 85725 h 702469"/>
                <a:gd name="connsiteX120" fmla="*/ 1204913 w 2478882"/>
                <a:gd name="connsiteY120" fmla="*/ 100013 h 702469"/>
                <a:gd name="connsiteX121" fmla="*/ 1195388 w 2478882"/>
                <a:gd name="connsiteY121" fmla="*/ 126206 h 702469"/>
                <a:gd name="connsiteX122" fmla="*/ 1197769 w 2478882"/>
                <a:gd name="connsiteY122" fmla="*/ 152400 h 702469"/>
                <a:gd name="connsiteX123" fmla="*/ 1190625 w 2478882"/>
                <a:gd name="connsiteY123" fmla="*/ 173831 h 702469"/>
                <a:gd name="connsiteX124" fmla="*/ 1195388 w 2478882"/>
                <a:gd name="connsiteY124" fmla="*/ 192881 h 702469"/>
                <a:gd name="connsiteX125" fmla="*/ 1195388 w 2478882"/>
                <a:gd name="connsiteY125" fmla="*/ 192881 h 702469"/>
                <a:gd name="connsiteX126" fmla="*/ 1166813 w 2478882"/>
                <a:gd name="connsiteY126" fmla="*/ 192881 h 702469"/>
                <a:gd name="connsiteX127" fmla="*/ 1150144 w 2478882"/>
                <a:gd name="connsiteY127" fmla="*/ 192881 h 702469"/>
                <a:gd name="connsiteX128" fmla="*/ 1131094 w 2478882"/>
                <a:gd name="connsiteY128" fmla="*/ 202406 h 702469"/>
                <a:gd name="connsiteX129" fmla="*/ 1114425 w 2478882"/>
                <a:gd name="connsiteY129" fmla="*/ 192881 h 702469"/>
                <a:gd name="connsiteX130" fmla="*/ 1088232 w 2478882"/>
                <a:gd name="connsiteY130" fmla="*/ 202406 h 702469"/>
                <a:gd name="connsiteX131" fmla="*/ 1066800 w 2478882"/>
                <a:gd name="connsiteY131" fmla="*/ 209550 h 702469"/>
                <a:gd name="connsiteX132" fmla="*/ 1059657 w 2478882"/>
                <a:gd name="connsiteY132" fmla="*/ 197644 h 702469"/>
                <a:gd name="connsiteX133" fmla="*/ 1031082 w 2478882"/>
                <a:gd name="connsiteY133" fmla="*/ 207169 h 702469"/>
                <a:gd name="connsiteX134" fmla="*/ 992982 w 2478882"/>
                <a:gd name="connsiteY134" fmla="*/ 178594 h 702469"/>
                <a:gd name="connsiteX135" fmla="*/ 964407 w 2478882"/>
                <a:gd name="connsiteY135" fmla="*/ 180975 h 702469"/>
                <a:gd name="connsiteX136" fmla="*/ 942975 w 2478882"/>
                <a:gd name="connsiteY136" fmla="*/ 190500 h 702469"/>
                <a:gd name="connsiteX137" fmla="*/ 921544 w 2478882"/>
                <a:gd name="connsiteY137" fmla="*/ 207169 h 702469"/>
                <a:gd name="connsiteX138" fmla="*/ 909638 w 2478882"/>
                <a:gd name="connsiteY138" fmla="*/ 188119 h 702469"/>
                <a:gd name="connsiteX139" fmla="*/ 919163 w 2478882"/>
                <a:gd name="connsiteY139" fmla="*/ 161925 h 702469"/>
                <a:gd name="connsiteX140" fmla="*/ 921544 w 2478882"/>
                <a:gd name="connsiteY140" fmla="*/ 152400 h 702469"/>
                <a:gd name="connsiteX141" fmla="*/ 914400 w 2478882"/>
                <a:gd name="connsiteY141" fmla="*/ 133350 h 702469"/>
                <a:gd name="connsiteX142" fmla="*/ 907257 w 2478882"/>
                <a:gd name="connsiteY142" fmla="*/ 126206 h 702469"/>
                <a:gd name="connsiteX143" fmla="*/ 897732 w 2478882"/>
                <a:gd name="connsiteY143" fmla="*/ 154781 h 702469"/>
                <a:gd name="connsiteX144" fmla="*/ 897732 w 2478882"/>
                <a:gd name="connsiteY144" fmla="*/ 178594 h 702469"/>
                <a:gd name="connsiteX145" fmla="*/ 869157 w 2478882"/>
                <a:gd name="connsiteY145" fmla="*/ 183356 h 702469"/>
                <a:gd name="connsiteX146" fmla="*/ 850107 w 2478882"/>
                <a:gd name="connsiteY146" fmla="*/ 188119 h 702469"/>
                <a:gd name="connsiteX147" fmla="*/ 828675 w 2478882"/>
                <a:gd name="connsiteY147" fmla="*/ 159544 h 702469"/>
                <a:gd name="connsiteX148" fmla="*/ 814388 w 2478882"/>
                <a:gd name="connsiteY148" fmla="*/ 138113 h 702469"/>
                <a:gd name="connsiteX149" fmla="*/ 807244 w 2478882"/>
                <a:gd name="connsiteY149" fmla="*/ 114300 h 702469"/>
                <a:gd name="connsiteX150" fmla="*/ 804863 w 2478882"/>
                <a:gd name="connsiteY150" fmla="*/ 88106 h 702469"/>
                <a:gd name="connsiteX151" fmla="*/ 783432 w 2478882"/>
                <a:gd name="connsiteY151" fmla="*/ 47625 h 702469"/>
                <a:gd name="connsiteX152" fmla="*/ 783432 w 2478882"/>
                <a:gd name="connsiteY152" fmla="*/ 73819 h 702469"/>
                <a:gd name="connsiteX153" fmla="*/ 785813 w 2478882"/>
                <a:gd name="connsiteY153" fmla="*/ 111919 h 702469"/>
                <a:gd name="connsiteX154" fmla="*/ 800100 w 2478882"/>
                <a:gd name="connsiteY154" fmla="*/ 147638 h 702469"/>
                <a:gd name="connsiteX155" fmla="*/ 823913 w 2478882"/>
                <a:gd name="connsiteY155" fmla="*/ 188119 h 702469"/>
                <a:gd name="connsiteX156" fmla="*/ 845344 w 2478882"/>
                <a:gd name="connsiteY156" fmla="*/ 209550 h 702469"/>
                <a:gd name="connsiteX157" fmla="*/ 838200 w 2478882"/>
                <a:gd name="connsiteY157" fmla="*/ 228600 h 702469"/>
                <a:gd name="connsiteX158" fmla="*/ 823913 w 2478882"/>
                <a:gd name="connsiteY158" fmla="*/ 257175 h 702469"/>
                <a:gd name="connsiteX159" fmla="*/ 823913 w 2478882"/>
                <a:gd name="connsiteY159" fmla="*/ 257175 h 702469"/>
                <a:gd name="connsiteX160" fmla="*/ 800100 w 2478882"/>
                <a:gd name="connsiteY160" fmla="*/ 257175 h 702469"/>
                <a:gd name="connsiteX161" fmla="*/ 809625 w 2478882"/>
                <a:gd name="connsiteY161" fmla="*/ 223838 h 702469"/>
                <a:gd name="connsiteX162" fmla="*/ 795338 w 2478882"/>
                <a:gd name="connsiteY162" fmla="*/ 240506 h 702469"/>
                <a:gd name="connsiteX163" fmla="*/ 788194 w 2478882"/>
                <a:gd name="connsiteY163" fmla="*/ 216694 h 702469"/>
                <a:gd name="connsiteX164" fmla="*/ 769144 w 2478882"/>
                <a:gd name="connsiteY164" fmla="*/ 219075 h 702469"/>
                <a:gd name="connsiteX165" fmla="*/ 750094 w 2478882"/>
                <a:gd name="connsiteY165" fmla="*/ 216694 h 702469"/>
                <a:gd name="connsiteX166" fmla="*/ 742950 w 2478882"/>
                <a:gd name="connsiteY166" fmla="*/ 207169 h 702469"/>
                <a:gd name="connsiteX167" fmla="*/ 742950 w 2478882"/>
                <a:gd name="connsiteY167" fmla="*/ 207169 h 702469"/>
                <a:gd name="connsiteX168" fmla="*/ 728663 w 2478882"/>
                <a:gd name="connsiteY168" fmla="*/ 204788 h 702469"/>
                <a:gd name="connsiteX169" fmla="*/ 711994 w 2478882"/>
                <a:gd name="connsiteY169" fmla="*/ 204788 h 702469"/>
                <a:gd name="connsiteX170" fmla="*/ 700088 w 2478882"/>
                <a:gd name="connsiteY170" fmla="*/ 221456 h 702469"/>
                <a:gd name="connsiteX171" fmla="*/ 681038 w 2478882"/>
                <a:gd name="connsiteY171" fmla="*/ 221456 h 702469"/>
                <a:gd name="connsiteX172" fmla="*/ 669132 w 2478882"/>
                <a:gd name="connsiteY172" fmla="*/ 207169 h 702469"/>
                <a:gd name="connsiteX173" fmla="*/ 666750 w 2478882"/>
                <a:gd name="connsiteY173" fmla="*/ 207169 h 702469"/>
                <a:gd name="connsiteX174" fmla="*/ 652463 w 2478882"/>
                <a:gd name="connsiteY174" fmla="*/ 221456 h 702469"/>
                <a:gd name="connsiteX175" fmla="*/ 652463 w 2478882"/>
                <a:gd name="connsiteY175" fmla="*/ 235744 h 702469"/>
                <a:gd name="connsiteX176" fmla="*/ 661988 w 2478882"/>
                <a:gd name="connsiteY176" fmla="*/ 245269 h 702469"/>
                <a:gd name="connsiteX177" fmla="*/ 704850 w 2478882"/>
                <a:gd name="connsiteY177" fmla="*/ 245269 h 702469"/>
                <a:gd name="connsiteX178" fmla="*/ 738188 w 2478882"/>
                <a:gd name="connsiteY178" fmla="*/ 245269 h 702469"/>
                <a:gd name="connsiteX179" fmla="*/ 776288 w 2478882"/>
                <a:gd name="connsiteY179" fmla="*/ 242888 h 702469"/>
                <a:gd name="connsiteX180" fmla="*/ 783432 w 2478882"/>
                <a:gd name="connsiteY180" fmla="*/ 254794 h 702469"/>
                <a:gd name="connsiteX181" fmla="*/ 783432 w 2478882"/>
                <a:gd name="connsiteY181" fmla="*/ 254794 h 702469"/>
                <a:gd name="connsiteX182" fmla="*/ 754857 w 2478882"/>
                <a:gd name="connsiteY182" fmla="*/ 269081 h 702469"/>
                <a:gd name="connsiteX183" fmla="*/ 735807 w 2478882"/>
                <a:gd name="connsiteY183" fmla="*/ 285750 h 702469"/>
                <a:gd name="connsiteX184" fmla="*/ 735807 w 2478882"/>
                <a:gd name="connsiteY184" fmla="*/ 285750 h 702469"/>
                <a:gd name="connsiteX185" fmla="*/ 707232 w 2478882"/>
                <a:gd name="connsiteY185" fmla="*/ 273844 h 702469"/>
                <a:gd name="connsiteX186" fmla="*/ 690563 w 2478882"/>
                <a:gd name="connsiteY186" fmla="*/ 264319 h 702469"/>
                <a:gd name="connsiteX187" fmla="*/ 652463 w 2478882"/>
                <a:gd name="connsiteY187" fmla="*/ 264319 h 702469"/>
                <a:gd name="connsiteX188" fmla="*/ 619125 w 2478882"/>
                <a:gd name="connsiteY188" fmla="*/ 269081 h 702469"/>
                <a:gd name="connsiteX189" fmla="*/ 600075 w 2478882"/>
                <a:gd name="connsiteY189" fmla="*/ 252413 h 702469"/>
                <a:gd name="connsiteX190" fmla="*/ 590550 w 2478882"/>
                <a:gd name="connsiteY190" fmla="*/ 214313 h 702469"/>
                <a:gd name="connsiteX191" fmla="*/ 581025 w 2478882"/>
                <a:gd name="connsiteY191" fmla="*/ 200025 h 702469"/>
                <a:gd name="connsiteX192" fmla="*/ 573882 w 2478882"/>
                <a:gd name="connsiteY192" fmla="*/ 183356 h 702469"/>
                <a:gd name="connsiteX193" fmla="*/ 559594 w 2478882"/>
                <a:gd name="connsiteY193" fmla="*/ 190500 h 702469"/>
                <a:gd name="connsiteX194" fmla="*/ 559594 w 2478882"/>
                <a:gd name="connsiteY194" fmla="*/ 214313 h 702469"/>
                <a:gd name="connsiteX195" fmla="*/ 545307 w 2478882"/>
                <a:gd name="connsiteY195" fmla="*/ 200025 h 702469"/>
                <a:gd name="connsiteX196" fmla="*/ 523875 w 2478882"/>
                <a:gd name="connsiteY196" fmla="*/ 192881 h 702469"/>
                <a:gd name="connsiteX197" fmla="*/ 500063 w 2478882"/>
                <a:gd name="connsiteY197" fmla="*/ 195263 h 702469"/>
                <a:gd name="connsiteX198" fmla="*/ 492919 w 2478882"/>
                <a:gd name="connsiteY198" fmla="*/ 216694 h 702469"/>
                <a:gd name="connsiteX199" fmla="*/ 481013 w 2478882"/>
                <a:gd name="connsiteY199" fmla="*/ 221456 h 702469"/>
                <a:gd name="connsiteX200" fmla="*/ 461963 w 2478882"/>
                <a:gd name="connsiteY200" fmla="*/ 221456 h 702469"/>
                <a:gd name="connsiteX201" fmla="*/ 433388 w 2478882"/>
                <a:gd name="connsiteY201" fmla="*/ 230981 h 702469"/>
                <a:gd name="connsiteX202" fmla="*/ 419100 w 2478882"/>
                <a:gd name="connsiteY202" fmla="*/ 254794 h 702469"/>
                <a:gd name="connsiteX203" fmla="*/ 426244 w 2478882"/>
                <a:gd name="connsiteY203" fmla="*/ 261938 h 702469"/>
                <a:gd name="connsiteX204" fmla="*/ 466725 w 2478882"/>
                <a:gd name="connsiteY204" fmla="*/ 240506 h 702469"/>
                <a:gd name="connsiteX205" fmla="*/ 488157 w 2478882"/>
                <a:gd name="connsiteY205" fmla="*/ 245269 h 702469"/>
                <a:gd name="connsiteX206" fmla="*/ 519113 w 2478882"/>
                <a:gd name="connsiteY206" fmla="*/ 233363 h 702469"/>
                <a:gd name="connsiteX207" fmla="*/ 552450 w 2478882"/>
                <a:gd name="connsiteY207" fmla="*/ 259556 h 702469"/>
                <a:gd name="connsiteX208" fmla="*/ 561975 w 2478882"/>
                <a:gd name="connsiteY208" fmla="*/ 285750 h 702469"/>
                <a:gd name="connsiteX209" fmla="*/ 590550 w 2478882"/>
                <a:gd name="connsiteY209" fmla="*/ 278606 h 702469"/>
                <a:gd name="connsiteX210" fmla="*/ 607219 w 2478882"/>
                <a:gd name="connsiteY210" fmla="*/ 300038 h 702469"/>
                <a:gd name="connsiteX211" fmla="*/ 645319 w 2478882"/>
                <a:gd name="connsiteY211" fmla="*/ 304800 h 702469"/>
                <a:gd name="connsiteX212" fmla="*/ 704850 w 2478882"/>
                <a:gd name="connsiteY212" fmla="*/ 314325 h 702469"/>
                <a:gd name="connsiteX213" fmla="*/ 745332 w 2478882"/>
                <a:gd name="connsiteY213" fmla="*/ 321469 h 702469"/>
                <a:gd name="connsiteX214" fmla="*/ 745332 w 2478882"/>
                <a:gd name="connsiteY214" fmla="*/ 321469 h 702469"/>
                <a:gd name="connsiteX215" fmla="*/ 764382 w 2478882"/>
                <a:gd name="connsiteY215" fmla="*/ 290513 h 702469"/>
                <a:gd name="connsiteX216" fmla="*/ 790575 w 2478882"/>
                <a:gd name="connsiteY216" fmla="*/ 290513 h 702469"/>
                <a:gd name="connsiteX217" fmla="*/ 828675 w 2478882"/>
                <a:gd name="connsiteY217" fmla="*/ 290513 h 702469"/>
                <a:gd name="connsiteX218" fmla="*/ 821532 w 2478882"/>
                <a:gd name="connsiteY218" fmla="*/ 304800 h 702469"/>
                <a:gd name="connsiteX219" fmla="*/ 812007 w 2478882"/>
                <a:gd name="connsiteY219" fmla="*/ 319088 h 702469"/>
                <a:gd name="connsiteX220" fmla="*/ 823913 w 2478882"/>
                <a:gd name="connsiteY220" fmla="*/ 328613 h 702469"/>
                <a:gd name="connsiteX221" fmla="*/ 800100 w 2478882"/>
                <a:gd name="connsiteY221" fmla="*/ 347663 h 702469"/>
                <a:gd name="connsiteX222" fmla="*/ 797719 w 2478882"/>
                <a:gd name="connsiteY222" fmla="*/ 369094 h 702469"/>
                <a:gd name="connsiteX223" fmla="*/ 790575 w 2478882"/>
                <a:gd name="connsiteY223" fmla="*/ 381000 h 702469"/>
                <a:gd name="connsiteX224" fmla="*/ 764382 w 2478882"/>
                <a:gd name="connsiteY224" fmla="*/ 385763 h 702469"/>
                <a:gd name="connsiteX225" fmla="*/ 771525 w 2478882"/>
                <a:gd name="connsiteY225" fmla="*/ 409575 h 702469"/>
                <a:gd name="connsiteX226" fmla="*/ 740569 w 2478882"/>
                <a:gd name="connsiteY226" fmla="*/ 414338 h 702469"/>
                <a:gd name="connsiteX227" fmla="*/ 726282 w 2478882"/>
                <a:gd name="connsiteY227" fmla="*/ 397669 h 702469"/>
                <a:gd name="connsiteX228" fmla="*/ 695325 w 2478882"/>
                <a:gd name="connsiteY228" fmla="*/ 400050 h 702469"/>
                <a:gd name="connsiteX229" fmla="*/ 669132 w 2478882"/>
                <a:gd name="connsiteY229" fmla="*/ 407194 h 702469"/>
                <a:gd name="connsiteX230" fmla="*/ 642938 w 2478882"/>
                <a:gd name="connsiteY230" fmla="*/ 404813 h 702469"/>
                <a:gd name="connsiteX231" fmla="*/ 621507 w 2478882"/>
                <a:gd name="connsiteY231" fmla="*/ 402431 h 702469"/>
                <a:gd name="connsiteX232" fmla="*/ 621507 w 2478882"/>
                <a:gd name="connsiteY232" fmla="*/ 388144 h 702469"/>
                <a:gd name="connsiteX233" fmla="*/ 600075 w 2478882"/>
                <a:gd name="connsiteY233" fmla="*/ 390525 h 702469"/>
                <a:gd name="connsiteX234" fmla="*/ 578644 w 2478882"/>
                <a:gd name="connsiteY234" fmla="*/ 395288 h 702469"/>
                <a:gd name="connsiteX235" fmla="*/ 571500 w 2478882"/>
                <a:gd name="connsiteY235" fmla="*/ 385763 h 702469"/>
                <a:gd name="connsiteX236" fmla="*/ 571500 w 2478882"/>
                <a:gd name="connsiteY236" fmla="*/ 373856 h 702469"/>
                <a:gd name="connsiteX237" fmla="*/ 571500 w 2478882"/>
                <a:gd name="connsiteY237" fmla="*/ 373856 h 702469"/>
                <a:gd name="connsiteX238" fmla="*/ 626269 w 2478882"/>
                <a:gd name="connsiteY238" fmla="*/ 359569 h 702469"/>
                <a:gd name="connsiteX239" fmla="*/ 647700 w 2478882"/>
                <a:gd name="connsiteY239" fmla="*/ 342900 h 702469"/>
                <a:gd name="connsiteX240" fmla="*/ 647700 w 2478882"/>
                <a:gd name="connsiteY240" fmla="*/ 342900 h 702469"/>
                <a:gd name="connsiteX241" fmla="*/ 647700 w 2478882"/>
                <a:gd name="connsiteY241" fmla="*/ 342900 h 702469"/>
                <a:gd name="connsiteX242" fmla="*/ 597694 w 2478882"/>
                <a:gd name="connsiteY242" fmla="*/ 342900 h 702469"/>
                <a:gd name="connsiteX243" fmla="*/ 581025 w 2478882"/>
                <a:gd name="connsiteY243" fmla="*/ 345281 h 702469"/>
                <a:gd name="connsiteX244" fmla="*/ 578644 w 2478882"/>
                <a:gd name="connsiteY244" fmla="*/ 323850 h 702469"/>
                <a:gd name="connsiteX245" fmla="*/ 550069 w 2478882"/>
                <a:gd name="connsiteY245" fmla="*/ 321469 h 702469"/>
                <a:gd name="connsiteX246" fmla="*/ 559594 w 2478882"/>
                <a:gd name="connsiteY246" fmla="*/ 342900 h 702469"/>
                <a:gd name="connsiteX247" fmla="*/ 545307 w 2478882"/>
                <a:gd name="connsiteY247" fmla="*/ 347663 h 702469"/>
                <a:gd name="connsiteX248" fmla="*/ 511969 w 2478882"/>
                <a:gd name="connsiteY248" fmla="*/ 342900 h 702469"/>
                <a:gd name="connsiteX249" fmla="*/ 492919 w 2478882"/>
                <a:gd name="connsiteY249" fmla="*/ 345281 h 702469"/>
                <a:gd name="connsiteX250" fmla="*/ 507207 w 2478882"/>
                <a:gd name="connsiteY250" fmla="*/ 361950 h 702469"/>
                <a:gd name="connsiteX251" fmla="*/ 516732 w 2478882"/>
                <a:gd name="connsiteY251" fmla="*/ 373856 h 702469"/>
                <a:gd name="connsiteX252" fmla="*/ 507207 w 2478882"/>
                <a:gd name="connsiteY252" fmla="*/ 383381 h 702469"/>
                <a:gd name="connsiteX253" fmla="*/ 507207 w 2478882"/>
                <a:gd name="connsiteY253" fmla="*/ 383381 h 702469"/>
                <a:gd name="connsiteX254" fmla="*/ 497682 w 2478882"/>
                <a:gd name="connsiteY254" fmla="*/ 409575 h 702469"/>
                <a:gd name="connsiteX255" fmla="*/ 469107 w 2478882"/>
                <a:gd name="connsiteY255" fmla="*/ 431006 h 702469"/>
                <a:gd name="connsiteX256" fmla="*/ 454819 w 2478882"/>
                <a:gd name="connsiteY256" fmla="*/ 426244 h 702469"/>
                <a:gd name="connsiteX257" fmla="*/ 438150 w 2478882"/>
                <a:gd name="connsiteY257" fmla="*/ 440531 h 702469"/>
                <a:gd name="connsiteX258" fmla="*/ 431007 w 2478882"/>
                <a:gd name="connsiteY258" fmla="*/ 438150 h 702469"/>
                <a:gd name="connsiteX259" fmla="*/ 433388 w 2478882"/>
                <a:gd name="connsiteY259" fmla="*/ 414338 h 702469"/>
                <a:gd name="connsiteX260" fmla="*/ 435769 w 2478882"/>
                <a:gd name="connsiteY260" fmla="*/ 390525 h 702469"/>
                <a:gd name="connsiteX261" fmla="*/ 426244 w 2478882"/>
                <a:gd name="connsiteY261" fmla="*/ 385763 h 702469"/>
                <a:gd name="connsiteX262" fmla="*/ 423863 w 2478882"/>
                <a:gd name="connsiteY262" fmla="*/ 402431 h 702469"/>
                <a:gd name="connsiteX263" fmla="*/ 416719 w 2478882"/>
                <a:gd name="connsiteY263" fmla="*/ 416719 h 702469"/>
                <a:gd name="connsiteX264" fmla="*/ 392907 w 2478882"/>
                <a:gd name="connsiteY264" fmla="*/ 407194 h 702469"/>
                <a:gd name="connsiteX265" fmla="*/ 383382 w 2478882"/>
                <a:gd name="connsiteY265" fmla="*/ 404813 h 702469"/>
                <a:gd name="connsiteX266" fmla="*/ 383382 w 2478882"/>
                <a:gd name="connsiteY266" fmla="*/ 423863 h 702469"/>
                <a:gd name="connsiteX267" fmla="*/ 404813 w 2478882"/>
                <a:gd name="connsiteY267" fmla="*/ 442913 h 702469"/>
                <a:gd name="connsiteX268" fmla="*/ 376238 w 2478882"/>
                <a:gd name="connsiteY268" fmla="*/ 445294 h 702469"/>
                <a:gd name="connsiteX269" fmla="*/ 371475 w 2478882"/>
                <a:gd name="connsiteY269" fmla="*/ 454819 h 702469"/>
                <a:gd name="connsiteX270" fmla="*/ 342900 w 2478882"/>
                <a:gd name="connsiteY270" fmla="*/ 445294 h 702469"/>
                <a:gd name="connsiteX271" fmla="*/ 342900 w 2478882"/>
                <a:gd name="connsiteY271" fmla="*/ 464344 h 702469"/>
                <a:gd name="connsiteX272" fmla="*/ 333375 w 2478882"/>
                <a:gd name="connsiteY272" fmla="*/ 476250 h 702469"/>
                <a:gd name="connsiteX273" fmla="*/ 323850 w 2478882"/>
                <a:gd name="connsiteY273" fmla="*/ 476250 h 702469"/>
                <a:gd name="connsiteX274" fmla="*/ 316707 w 2478882"/>
                <a:gd name="connsiteY274" fmla="*/ 442913 h 702469"/>
                <a:gd name="connsiteX275" fmla="*/ 290513 w 2478882"/>
                <a:gd name="connsiteY275" fmla="*/ 428625 h 702469"/>
                <a:gd name="connsiteX276" fmla="*/ 271463 w 2478882"/>
                <a:gd name="connsiteY276" fmla="*/ 416719 h 702469"/>
                <a:gd name="connsiteX277" fmla="*/ 278607 w 2478882"/>
                <a:gd name="connsiteY277" fmla="*/ 366713 h 702469"/>
                <a:gd name="connsiteX278" fmla="*/ 285750 w 2478882"/>
                <a:gd name="connsiteY278" fmla="*/ 333375 h 702469"/>
                <a:gd name="connsiteX279" fmla="*/ 328613 w 2478882"/>
                <a:gd name="connsiteY279" fmla="*/ 309563 h 702469"/>
                <a:gd name="connsiteX280" fmla="*/ 338138 w 2478882"/>
                <a:gd name="connsiteY280" fmla="*/ 292894 h 702469"/>
                <a:gd name="connsiteX281" fmla="*/ 350044 w 2478882"/>
                <a:gd name="connsiteY281" fmla="*/ 266700 h 702469"/>
                <a:gd name="connsiteX282" fmla="*/ 350044 w 2478882"/>
                <a:gd name="connsiteY282" fmla="*/ 266700 h 702469"/>
                <a:gd name="connsiteX283" fmla="*/ 321469 w 2478882"/>
                <a:gd name="connsiteY283" fmla="*/ 273844 h 702469"/>
                <a:gd name="connsiteX284" fmla="*/ 314325 w 2478882"/>
                <a:gd name="connsiteY284" fmla="*/ 250031 h 702469"/>
                <a:gd name="connsiteX285" fmla="*/ 311944 w 2478882"/>
                <a:gd name="connsiteY285" fmla="*/ 271463 h 702469"/>
                <a:gd name="connsiteX286" fmla="*/ 300038 w 2478882"/>
                <a:gd name="connsiteY286" fmla="*/ 304800 h 702469"/>
                <a:gd name="connsiteX287" fmla="*/ 288132 w 2478882"/>
                <a:gd name="connsiteY287" fmla="*/ 297656 h 702469"/>
                <a:gd name="connsiteX288" fmla="*/ 288132 w 2478882"/>
                <a:gd name="connsiteY288" fmla="*/ 273844 h 702469"/>
                <a:gd name="connsiteX289" fmla="*/ 288132 w 2478882"/>
                <a:gd name="connsiteY289" fmla="*/ 261938 h 702469"/>
                <a:gd name="connsiteX290" fmla="*/ 278607 w 2478882"/>
                <a:gd name="connsiteY290" fmla="*/ 250031 h 702469"/>
                <a:gd name="connsiteX291" fmla="*/ 269082 w 2478882"/>
                <a:gd name="connsiteY291" fmla="*/ 257175 h 702469"/>
                <a:gd name="connsiteX292" fmla="*/ 264319 w 2478882"/>
                <a:gd name="connsiteY292" fmla="*/ 292894 h 702469"/>
                <a:gd name="connsiteX293" fmla="*/ 280988 w 2478882"/>
                <a:gd name="connsiteY293" fmla="*/ 311944 h 702469"/>
                <a:gd name="connsiteX294" fmla="*/ 276225 w 2478882"/>
                <a:gd name="connsiteY294" fmla="*/ 330994 h 702469"/>
                <a:gd name="connsiteX295" fmla="*/ 264319 w 2478882"/>
                <a:gd name="connsiteY295" fmla="*/ 361950 h 702469"/>
                <a:gd name="connsiteX296" fmla="*/ 250032 w 2478882"/>
                <a:gd name="connsiteY296" fmla="*/ 385763 h 702469"/>
                <a:gd name="connsiteX297" fmla="*/ 207169 w 2478882"/>
                <a:gd name="connsiteY297" fmla="*/ 373856 h 702469"/>
                <a:gd name="connsiteX298" fmla="*/ 200025 w 2478882"/>
                <a:gd name="connsiteY298" fmla="*/ 342900 h 702469"/>
                <a:gd name="connsiteX299" fmla="*/ 157163 w 2478882"/>
                <a:gd name="connsiteY299" fmla="*/ 316706 h 702469"/>
                <a:gd name="connsiteX300" fmla="*/ 104775 w 2478882"/>
                <a:gd name="connsiteY300" fmla="*/ 295275 h 702469"/>
                <a:gd name="connsiteX301" fmla="*/ 61913 w 2478882"/>
                <a:gd name="connsiteY301" fmla="*/ 257175 h 702469"/>
                <a:gd name="connsiteX302" fmla="*/ 35719 w 2478882"/>
                <a:gd name="connsiteY302" fmla="*/ 219075 h 702469"/>
                <a:gd name="connsiteX303" fmla="*/ 11907 w 2478882"/>
                <a:gd name="connsiteY303" fmla="*/ 159544 h 702469"/>
                <a:gd name="connsiteX304" fmla="*/ 0 w 2478882"/>
                <a:gd name="connsiteY304" fmla="*/ 90488 h 702469"/>
                <a:gd name="connsiteX305" fmla="*/ 2382 w 2478882"/>
                <a:gd name="connsiteY305" fmla="*/ 30956 h 702469"/>
                <a:gd name="connsiteX306" fmla="*/ 2382 w 2478882"/>
                <a:gd name="connsiteY306" fmla="*/ 0 h 702469"/>
                <a:gd name="connsiteX307" fmla="*/ 2216944 w 2478882"/>
                <a:gd name="connsiteY307" fmla="*/ 0 h 702469"/>
                <a:gd name="connsiteX0" fmla="*/ 2216944 w 2478882"/>
                <a:gd name="connsiteY0" fmla="*/ 0 h 702469"/>
                <a:gd name="connsiteX1" fmla="*/ 2238375 w 2478882"/>
                <a:gd name="connsiteY1" fmla="*/ 73819 h 702469"/>
                <a:gd name="connsiteX2" fmla="*/ 2266950 w 2478882"/>
                <a:gd name="connsiteY2" fmla="*/ 119063 h 702469"/>
                <a:gd name="connsiteX3" fmla="*/ 2288382 w 2478882"/>
                <a:gd name="connsiteY3" fmla="*/ 176213 h 702469"/>
                <a:gd name="connsiteX4" fmla="*/ 2297907 w 2478882"/>
                <a:gd name="connsiteY4" fmla="*/ 226219 h 702469"/>
                <a:gd name="connsiteX5" fmla="*/ 2340769 w 2478882"/>
                <a:gd name="connsiteY5" fmla="*/ 264319 h 702469"/>
                <a:gd name="connsiteX6" fmla="*/ 2343150 w 2478882"/>
                <a:gd name="connsiteY6" fmla="*/ 304800 h 702469"/>
                <a:gd name="connsiteX7" fmla="*/ 2347913 w 2478882"/>
                <a:gd name="connsiteY7" fmla="*/ 319088 h 702469"/>
                <a:gd name="connsiteX8" fmla="*/ 2364582 w 2478882"/>
                <a:gd name="connsiteY8" fmla="*/ 333375 h 702469"/>
                <a:gd name="connsiteX9" fmla="*/ 2359819 w 2478882"/>
                <a:gd name="connsiteY9" fmla="*/ 350044 h 702469"/>
                <a:gd name="connsiteX10" fmla="*/ 2393157 w 2478882"/>
                <a:gd name="connsiteY10" fmla="*/ 373856 h 702469"/>
                <a:gd name="connsiteX11" fmla="*/ 2409825 w 2478882"/>
                <a:gd name="connsiteY11" fmla="*/ 414338 h 702469"/>
                <a:gd name="connsiteX12" fmla="*/ 2390775 w 2478882"/>
                <a:gd name="connsiteY12" fmla="*/ 423863 h 702469"/>
                <a:gd name="connsiteX13" fmla="*/ 2376488 w 2478882"/>
                <a:gd name="connsiteY13" fmla="*/ 402431 h 702469"/>
                <a:gd name="connsiteX14" fmla="*/ 2364582 w 2478882"/>
                <a:gd name="connsiteY14" fmla="*/ 390525 h 702469"/>
                <a:gd name="connsiteX15" fmla="*/ 2355057 w 2478882"/>
                <a:gd name="connsiteY15" fmla="*/ 390525 h 702469"/>
                <a:gd name="connsiteX16" fmla="*/ 2352675 w 2478882"/>
                <a:gd name="connsiteY16" fmla="*/ 411956 h 702469"/>
                <a:gd name="connsiteX17" fmla="*/ 2371725 w 2478882"/>
                <a:gd name="connsiteY17" fmla="*/ 445294 h 702469"/>
                <a:gd name="connsiteX18" fmla="*/ 2386013 w 2478882"/>
                <a:gd name="connsiteY18" fmla="*/ 459581 h 702469"/>
                <a:gd name="connsiteX19" fmla="*/ 2400300 w 2478882"/>
                <a:gd name="connsiteY19" fmla="*/ 440531 h 702469"/>
                <a:gd name="connsiteX20" fmla="*/ 2414588 w 2478882"/>
                <a:gd name="connsiteY20" fmla="*/ 445294 h 702469"/>
                <a:gd name="connsiteX21" fmla="*/ 2421732 w 2478882"/>
                <a:gd name="connsiteY21" fmla="*/ 471488 h 702469"/>
                <a:gd name="connsiteX22" fmla="*/ 2424113 w 2478882"/>
                <a:gd name="connsiteY22" fmla="*/ 483394 h 702469"/>
                <a:gd name="connsiteX23" fmla="*/ 2400300 w 2478882"/>
                <a:gd name="connsiteY23" fmla="*/ 485775 h 702469"/>
                <a:gd name="connsiteX24" fmla="*/ 2414588 w 2478882"/>
                <a:gd name="connsiteY24" fmla="*/ 507206 h 702469"/>
                <a:gd name="connsiteX25" fmla="*/ 2443163 w 2478882"/>
                <a:gd name="connsiteY25" fmla="*/ 514350 h 702469"/>
                <a:gd name="connsiteX26" fmla="*/ 2462213 w 2478882"/>
                <a:gd name="connsiteY26" fmla="*/ 545306 h 702469"/>
                <a:gd name="connsiteX27" fmla="*/ 2455069 w 2478882"/>
                <a:gd name="connsiteY27" fmla="*/ 590550 h 702469"/>
                <a:gd name="connsiteX28" fmla="*/ 2459832 w 2478882"/>
                <a:gd name="connsiteY28" fmla="*/ 645319 h 702469"/>
                <a:gd name="connsiteX29" fmla="*/ 2478882 w 2478882"/>
                <a:gd name="connsiteY29" fmla="*/ 702469 h 702469"/>
                <a:gd name="connsiteX30" fmla="*/ 2457450 w 2478882"/>
                <a:gd name="connsiteY30" fmla="*/ 702469 h 702469"/>
                <a:gd name="connsiteX31" fmla="*/ 2428875 w 2478882"/>
                <a:gd name="connsiteY31" fmla="*/ 690563 h 702469"/>
                <a:gd name="connsiteX32" fmla="*/ 2412207 w 2478882"/>
                <a:gd name="connsiteY32" fmla="*/ 690563 h 702469"/>
                <a:gd name="connsiteX33" fmla="*/ 2395538 w 2478882"/>
                <a:gd name="connsiteY33" fmla="*/ 681038 h 702469"/>
                <a:gd name="connsiteX34" fmla="*/ 2378869 w 2478882"/>
                <a:gd name="connsiteY34" fmla="*/ 671513 h 702469"/>
                <a:gd name="connsiteX35" fmla="*/ 2383632 w 2478882"/>
                <a:gd name="connsiteY35" fmla="*/ 623888 h 702469"/>
                <a:gd name="connsiteX36" fmla="*/ 2336007 w 2478882"/>
                <a:gd name="connsiteY36" fmla="*/ 600075 h 702469"/>
                <a:gd name="connsiteX37" fmla="*/ 2297907 w 2478882"/>
                <a:gd name="connsiteY37" fmla="*/ 588169 h 702469"/>
                <a:gd name="connsiteX38" fmla="*/ 2238375 w 2478882"/>
                <a:gd name="connsiteY38" fmla="*/ 569119 h 702469"/>
                <a:gd name="connsiteX39" fmla="*/ 2185988 w 2478882"/>
                <a:gd name="connsiteY39" fmla="*/ 566738 h 702469"/>
                <a:gd name="connsiteX40" fmla="*/ 2164557 w 2478882"/>
                <a:gd name="connsiteY40" fmla="*/ 561975 h 702469"/>
                <a:gd name="connsiteX41" fmla="*/ 2193132 w 2478882"/>
                <a:gd name="connsiteY41" fmla="*/ 542925 h 702469"/>
                <a:gd name="connsiteX42" fmla="*/ 2178844 w 2478882"/>
                <a:gd name="connsiteY42" fmla="*/ 540544 h 702469"/>
                <a:gd name="connsiteX43" fmla="*/ 2183607 w 2478882"/>
                <a:gd name="connsiteY43" fmla="*/ 523875 h 702469"/>
                <a:gd name="connsiteX44" fmla="*/ 2205038 w 2478882"/>
                <a:gd name="connsiteY44" fmla="*/ 500063 h 702469"/>
                <a:gd name="connsiteX45" fmla="*/ 2197894 w 2478882"/>
                <a:gd name="connsiteY45" fmla="*/ 495300 h 702469"/>
                <a:gd name="connsiteX46" fmla="*/ 2166938 w 2478882"/>
                <a:gd name="connsiteY46" fmla="*/ 519113 h 702469"/>
                <a:gd name="connsiteX47" fmla="*/ 2155032 w 2478882"/>
                <a:gd name="connsiteY47" fmla="*/ 519113 h 702469"/>
                <a:gd name="connsiteX48" fmla="*/ 2147888 w 2478882"/>
                <a:gd name="connsiteY48" fmla="*/ 507206 h 702469"/>
                <a:gd name="connsiteX49" fmla="*/ 2138363 w 2478882"/>
                <a:gd name="connsiteY49" fmla="*/ 502444 h 702469"/>
                <a:gd name="connsiteX50" fmla="*/ 2119313 w 2478882"/>
                <a:gd name="connsiteY50" fmla="*/ 507206 h 702469"/>
                <a:gd name="connsiteX51" fmla="*/ 2126457 w 2478882"/>
                <a:gd name="connsiteY51" fmla="*/ 528638 h 702469"/>
                <a:gd name="connsiteX52" fmla="*/ 2102644 w 2478882"/>
                <a:gd name="connsiteY52" fmla="*/ 531019 h 702469"/>
                <a:gd name="connsiteX53" fmla="*/ 2088357 w 2478882"/>
                <a:gd name="connsiteY53" fmla="*/ 523875 h 702469"/>
                <a:gd name="connsiteX54" fmla="*/ 2078832 w 2478882"/>
                <a:gd name="connsiteY54" fmla="*/ 509588 h 702469"/>
                <a:gd name="connsiteX55" fmla="*/ 2066925 w 2478882"/>
                <a:gd name="connsiteY55" fmla="*/ 516731 h 702469"/>
                <a:gd name="connsiteX56" fmla="*/ 2040732 w 2478882"/>
                <a:gd name="connsiteY56" fmla="*/ 519113 h 702469"/>
                <a:gd name="connsiteX57" fmla="*/ 1971675 w 2478882"/>
                <a:gd name="connsiteY57" fmla="*/ 509588 h 702469"/>
                <a:gd name="connsiteX58" fmla="*/ 1935957 w 2478882"/>
                <a:gd name="connsiteY58" fmla="*/ 492919 h 702469"/>
                <a:gd name="connsiteX59" fmla="*/ 1921669 w 2478882"/>
                <a:gd name="connsiteY59" fmla="*/ 459581 h 702469"/>
                <a:gd name="connsiteX60" fmla="*/ 1921669 w 2478882"/>
                <a:gd name="connsiteY60" fmla="*/ 438150 h 702469"/>
                <a:gd name="connsiteX61" fmla="*/ 1893094 w 2478882"/>
                <a:gd name="connsiteY61" fmla="*/ 411956 h 702469"/>
                <a:gd name="connsiteX62" fmla="*/ 1869282 w 2478882"/>
                <a:gd name="connsiteY62" fmla="*/ 397669 h 702469"/>
                <a:gd name="connsiteX63" fmla="*/ 1850232 w 2478882"/>
                <a:gd name="connsiteY63" fmla="*/ 383381 h 702469"/>
                <a:gd name="connsiteX64" fmla="*/ 1843088 w 2478882"/>
                <a:gd name="connsiteY64" fmla="*/ 371475 h 702469"/>
                <a:gd name="connsiteX65" fmla="*/ 1804988 w 2478882"/>
                <a:gd name="connsiteY65" fmla="*/ 366713 h 702469"/>
                <a:gd name="connsiteX66" fmla="*/ 1769269 w 2478882"/>
                <a:gd name="connsiteY66" fmla="*/ 361950 h 702469"/>
                <a:gd name="connsiteX67" fmla="*/ 1750219 w 2478882"/>
                <a:gd name="connsiteY67" fmla="*/ 335756 h 702469"/>
                <a:gd name="connsiteX68" fmla="*/ 1709738 w 2478882"/>
                <a:gd name="connsiteY68" fmla="*/ 316706 h 702469"/>
                <a:gd name="connsiteX69" fmla="*/ 1678782 w 2478882"/>
                <a:gd name="connsiteY69" fmla="*/ 302419 h 702469"/>
                <a:gd name="connsiteX70" fmla="*/ 1659732 w 2478882"/>
                <a:gd name="connsiteY70" fmla="*/ 300038 h 702469"/>
                <a:gd name="connsiteX71" fmla="*/ 1659732 w 2478882"/>
                <a:gd name="connsiteY71" fmla="*/ 276225 h 702469"/>
                <a:gd name="connsiteX72" fmla="*/ 1640682 w 2478882"/>
                <a:gd name="connsiteY72" fmla="*/ 283369 h 702469"/>
                <a:gd name="connsiteX73" fmla="*/ 1640682 w 2478882"/>
                <a:gd name="connsiteY73" fmla="*/ 283369 h 702469"/>
                <a:gd name="connsiteX74" fmla="*/ 1619250 w 2478882"/>
                <a:gd name="connsiteY74" fmla="*/ 247650 h 702469"/>
                <a:gd name="connsiteX75" fmla="*/ 1595438 w 2478882"/>
                <a:gd name="connsiteY75" fmla="*/ 226219 h 702469"/>
                <a:gd name="connsiteX76" fmla="*/ 1581150 w 2478882"/>
                <a:gd name="connsiteY76" fmla="*/ 219075 h 702469"/>
                <a:gd name="connsiteX77" fmla="*/ 1581150 w 2478882"/>
                <a:gd name="connsiteY77" fmla="*/ 200025 h 702469"/>
                <a:gd name="connsiteX78" fmla="*/ 1602582 w 2478882"/>
                <a:gd name="connsiteY78" fmla="*/ 190500 h 702469"/>
                <a:gd name="connsiteX79" fmla="*/ 1633538 w 2478882"/>
                <a:gd name="connsiteY79" fmla="*/ 197644 h 702469"/>
                <a:gd name="connsiteX80" fmla="*/ 1657350 w 2478882"/>
                <a:gd name="connsiteY80" fmla="*/ 183356 h 702469"/>
                <a:gd name="connsiteX81" fmla="*/ 1669257 w 2478882"/>
                <a:gd name="connsiteY81" fmla="*/ 171450 h 702469"/>
                <a:gd name="connsiteX82" fmla="*/ 1669257 w 2478882"/>
                <a:gd name="connsiteY82" fmla="*/ 171450 h 702469"/>
                <a:gd name="connsiteX83" fmla="*/ 1650207 w 2478882"/>
                <a:gd name="connsiteY83" fmla="*/ 126206 h 702469"/>
                <a:gd name="connsiteX84" fmla="*/ 1638300 w 2478882"/>
                <a:gd name="connsiteY84" fmla="*/ 171450 h 702469"/>
                <a:gd name="connsiteX85" fmla="*/ 1616869 w 2478882"/>
                <a:gd name="connsiteY85" fmla="*/ 178594 h 702469"/>
                <a:gd name="connsiteX86" fmla="*/ 1595438 w 2478882"/>
                <a:gd name="connsiteY86" fmla="*/ 173831 h 702469"/>
                <a:gd name="connsiteX87" fmla="*/ 1559719 w 2478882"/>
                <a:gd name="connsiteY87" fmla="*/ 173831 h 702469"/>
                <a:gd name="connsiteX88" fmla="*/ 1552575 w 2478882"/>
                <a:gd name="connsiteY88" fmla="*/ 190500 h 702469"/>
                <a:gd name="connsiteX89" fmla="*/ 1531144 w 2478882"/>
                <a:gd name="connsiteY89" fmla="*/ 190500 h 702469"/>
                <a:gd name="connsiteX90" fmla="*/ 1516857 w 2478882"/>
                <a:gd name="connsiteY90" fmla="*/ 200025 h 702469"/>
                <a:gd name="connsiteX91" fmla="*/ 1485900 w 2478882"/>
                <a:gd name="connsiteY91" fmla="*/ 195263 h 702469"/>
                <a:gd name="connsiteX92" fmla="*/ 1438275 w 2478882"/>
                <a:gd name="connsiteY92" fmla="*/ 190500 h 702469"/>
                <a:gd name="connsiteX93" fmla="*/ 1416844 w 2478882"/>
                <a:gd name="connsiteY93" fmla="*/ 176213 h 702469"/>
                <a:gd name="connsiteX94" fmla="*/ 1385888 w 2478882"/>
                <a:gd name="connsiteY94" fmla="*/ 178594 h 702469"/>
                <a:gd name="connsiteX95" fmla="*/ 1359694 w 2478882"/>
                <a:gd name="connsiteY95" fmla="*/ 188119 h 702469"/>
                <a:gd name="connsiteX96" fmla="*/ 1343025 w 2478882"/>
                <a:gd name="connsiteY96" fmla="*/ 183356 h 702469"/>
                <a:gd name="connsiteX97" fmla="*/ 1323975 w 2478882"/>
                <a:gd name="connsiteY97" fmla="*/ 154781 h 702469"/>
                <a:gd name="connsiteX98" fmla="*/ 1323975 w 2478882"/>
                <a:gd name="connsiteY98" fmla="*/ 142875 h 702469"/>
                <a:gd name="connsiteX99" fmla="*/ 1314450 w 2478882"/>
                <a:gd name="connsiteY99" fmla="*/ 166688 h 702469"/>
                <a:gd name="connsiteX100" fmla="*/ 1319213 w 2478882"/>
                <a:gd name="connsiteY100" fmla="*/ 200025 h 702469"/>
                <a:gd name="connsiteX101" fmla="*/ 1312069 w 2478882"/>
                <a:gd name="connsiteY101" fmla="*/ 219075 h 702469"/>
                <a:gd name="connsiteX102" fmla="*/ 1283494 w 2478882"/>
                <a:gd name="connsiteY102" fmla="*/ 219075 h 702469"/>
                <a:gd name="connsiteX103" fmla="*/ 1264444 w 2478882"/>
                <a:gd name="connsiteY103" fmla="*/ 204788 h 702469"/>
                <a:gd name="connsiteX104" fmla="*/ 1243013 w 2478882"/>
                <a:gd name="connsiteY104" fmla="*/ 204788 h 702469"/>
                <a:gd name="connsiteX105" fmla="*/ 1219200 w 2478882"/>
                <a:gd name="connsiteY105" fmla="*/ 195263 h 702469"/>
                <a:gd name="connsiteX106" fmla="*/ 1212057 w 2478882"/>
                <a:gd name="connsiteY106" fmla="*/ 188119 h 702469"/>
                <a:gd name="connsiteX107" fmla="*/ 1212057 w 2478882"/>
                <a:gd name="connsiteY107" fmla="*/ 164306 h 702469"/>
                <a:gd name="connsiteX108" fmla="*/ 1214438 w 2478882"/>
                <a:gd name="connsiteY108" fmla="*/ 140494 h 702469"/>
                <a:gd name="connsiteX109" fmla="*/ 1219200 w 2478882"/>
                <a:gd name="connsiteY109" fmla="*/ 116681 h 702469"/>
                <a:gd name="connsiteX110" fmla="*/ 1235869 w 2478882"/>
                <a:gd name="connsiteY110" fmla="*/ 102394 h 702469"/>
                <a:gd name="connsiteX111" fmla="*/ 1243013 w 2478882"/>
                <a:gd name="connsiteY111" fmla="*/ 95250 h 702469"/>
                <a:gd name="connsiteX112" fmla="*/ 1233488 w 2478882"/>
                <a:gd name="connsiteY112" fmla="*/ 71438 h 702469"/>
                <a:gd name="connsiteX113" fmla="*/ 1200150 w 2478882"/>
                <a:gd name="connsiteY113" fmla="*/ 42863 h 702469"/>
                <a:gd name="connsiteX114" fmla="*/ 1176338 w 2478882"/>
                <a:gd name="connsiteY114" fmla="*/ 26194 h 702469"/>
                <a:gd name="connsiteX115" fmla="*/ 1162050 w 2478882"/>
                <a:gd name="connsiteY115" fmla="*/ 7144 h 702469"/>
                <a:gd name="connsiteX116" fmla="*/ 1162050 w 2478882"/>
                <a:gd name="connsiteY116" fmla="*/ 7144 h 702469"/>
                <a:gd name="connsiteX117" fmla="*/ 1166813 w 2478882"/>
                <a:gd name="connsiteY117" fmla="*/ 45244 h 702469"/>
                <a:gd name="connsiteX118" fmla="*/ 1169194 w 2478882"/>
                <a:gd name="connsiteY118" fmla="*/ 73819 h 702469"/>
                <a:gd name="connsiteX119" fmla="*/ 1195388 w 2478882"/>
                <a:gd name="connsiteY119" fmla="*/ 85725 h 702469"/>
                <a:gd name="connsiteX120" fmla="*/ 1204913 w 2478882"/>
                <a:gd name="connsiteY120" fmla="*/ 100013 h 702469"/>
                <a:gd name="connsiteX121" fmla="*/ 1195388 w 2478882"/>
                <a:gd name="connsiteY121" fmla="*/ 126206 h 702469"/>
                <a:gd name="connsiteX122" fmla="*/ 1197769 w 2478882"/>
                <a:gd name="connsiteY122" fmla="*/ 152400 h 702469"/>
                <a:gd name="connsiteX123" fmla="*/ 1190625 w 2478882"/>
                <a:gd name="connsiteY123" fmla="*/ 173831 h 702469"/>
                <a:gd name="connsiteX124" fmla="*/ 1195388 w 2478882"/>
                <a:gd name="connsiteY124" fmla="*/ 192881 h 702469"/>
                <a:gd name="connsiteX125" fmla="*/ 1195388 w 2478882"/>
                <a:gd name="connsiteY125" fmla="*/ 192881 h 702469"/>
                <a:gd name="connsiteX126" fmla="*/ 1166813 w 2478882"/>
                <a:gd name="connsiteY126" fmla="*/ 192881 h 702469"/>
                <a:gd name="connsiteX127" fmla="*/ 1150144 w 2478882"/>
                <a:gd name="connsiteY127" fmla="*/ 192881 h 702469"/>
                <a:gd name="connsiteX128" fmla="*/ 1131094 w 2478882"/>
                <a:gd name="connsiteY128" fmla="*/ 202406 h 702469"/>
                <a:gd name="connsiteX129" fmla="*/ 1114425 w 2478882"/>
                <a:gd name="connsiteY129" fmla="*/ 192881 h 702469"/>
                <a:gd name="connsiteX130" fmla="*/ 1088232 w 2478882"/>
                <a:gd name="connsiteY130" fmla="*/ 202406 h 702469"/>
                <a:gd name="connsiteX131" fmla="*/ 1066800 w 2478882"/>
                <a:gd name="connsiteY131" fmla="*/ 209550 h 702469"/>
                <a:gd name="connsiteX132" fmla="*/ 1059657 w 2478882"/>
                <a:gd name="connsiteY132" fmla="*/ 197644 h 702469"/>
                <a:gd name="connsiteX133" fmla="*/ 1031082 w 2478882"/>
                <a:gd name="connsiteY133" fmla="*/ 207169 h 702469"/>
                <a:gd name="connsiteX134" fmla="*/ 992982 w 2478882"/>
                <a:gd name="connsiteY134" fmla="*/ 178594 h 702469"/>
                <a:gd name="connsiteX135" fmla="*/ 964407 w 2478882"/>
                <a:gd name="connsiteY135" fmla="*/ 180975 h 702469"/>
                <a:gd name="connsiteX136" fmla="*/ 942975 w 2478882"/>
                <a:gd name="connsiteY136" fmla="*/ 190500 h 702469"/>
                <a:gd name="connsiteX137" fmla="*/ 921544 w 2478882"/>
                <a:gd name="connsiteY137" fmla="*/ 207169 h 702469"/>
                <a:gd name="connsiteX138" fmla="*/ 909638 w 2478882"/>
                <a:gd name="connsiteY138" fmla="*/ 188119 h 702469"/>
                <a:gd name="connsiteX139" fmla="*/ 919163 w 2478882"/>
                <a:gd name="connsiteY139" fmla="*/ 161925 h 702469"/>
                <a:gd name="connsiteX140" fmla="*/ 921544 w 2478882"/>
                <a:gd name="connsiteY140" fmla="*/ 152400 h 702469"/>
                <a:gd name="connsiteX141" fmla="*/ 914400 w 2478882"/>
                <a:gd name="connsiteY141" fmla="*/ 133350 h 702469"/>
                <a:gd name="connsiteX142" fmla="*/ 907257 w 2478882"/>
                <a:gd name="connsiteY142" fmla="*/ 126206 h 702469"/>
                <a:gd name="connsiteX143" fmla="*/ 897732 w 2478882"/>
                <a:gd name="connsiteY143" fmla="*/ 154781 h 702469"/>
                <a:gd name="connsiteX144" fmla="*/ 897732 w 2478882"/>
                <a:gd name="connsiteY144" fmla="*/ 178594 h 702469"/>
                <a:gd name="connsiteX145" fmla="*/ 869157 w 2478882"/>
                <a:gd name="connsiteY145" fmla="*/ 183356 h 702469"/>
                <a:gd name="connsiteX146" fmla="*/ 850107 w 2478882"/>
                <a:gd name="connsiteY146" fmla="*/ 188119 h 702469"/>
                <a:gd name="connsiteX147" fmla="*/ 828675 w 2478882"/>
                <a:gd name="connsiteY147" fmla="*/ 159544 h 702469"/>
                <a:gd name="connsiteX148" fmla="*/ 814388 w 2478882"/>
                <a:gd name="connsiteY148" fmla="*/ 138113 h 702469"/>
                <a:gd name="connsiteX149" fmla="*/ 807244 w 2478882"/>
                <a:gd name="connsiteY149" fmla="*/ 114300 h 702469"/>
                <a:gd name="connsiteX150" fmla="*/ 804863 w 2478882"/>
                <a:gd name="connsiteY150" fmla="*/ 88106 h 702469"/>
                <a:gd name="connsiteX151" fmla="*/ 783432 w 2478882"/>
                <a:gd name="connsiteY151" fmla="*/ 47625 h 702469"/>
                <a:gd name="connsiteX152" fmla="*/ 783432 w 2478882"/>
                <a:gd name="connsiteY152" fmla="*/ 73819 h 702469"/>
                <a:gd name="connsiteX153" fmla="*/ 785813 w 2478882"/>
                <a:gd name="connsiteY153" fmla="*/ 111919 h 702469"/>
                <a:gd name="connsiteX154" fmla="*/ 800100 w 2478882"/>
                <a:gd name="connsiteY154" fmla="*/ 147638 h 702469"/>
                <a:gd name="connsiteX155" fmla="*/ 823913 w 2478882"/>
                <a:gd name="connsiteY155" fmla="*/ 188119 h 702469"/>
                <a:gd name="connsiteX156" fmla="*/ 845344 w 2478882"/>
                <a:gd name="connsiteY156" fmla="*/ 209550 h 702469"/>
                <a:gd name="connsiteX157" fmla="*/ 838200 w 2478882"/>
                <a:gd name="connsiteY157" fmla="*/ 228600 h 702469"/>
                <a:gd name="connsiteX158" fmla="*/ 823913 w 2478882"/>
                <a:gd name="connsiteY158" fmla="*/ 257175 h 702469"/>
                <a:gd name="connsiteX159" fmla="*/ 823913 w 2478882"/>
                <a:gd name="connsiteY159" fmla="*/ 257175 h 702469"/>
                <a:gd name="connsiteX160" fmla="*/ 800100 w 2478882"/>
                <a:gd name="connsiteY160" fmla="*/ 257175 h 702469"/>
                <a:gd name="connsiteX161" fmla="*/ 809625 w 2478882"/>
                <a:gd name="connsiteY161" fmla="*/ 223838 h 702469"/>
                <a:gd name="connsiteX162" fmla="*/ 795338 w 2478882"/>
                <a:gd name="connsiteY162" fmla="*/ 240506 h 702469"/>
                <a:gd name="connsiteX163" fmla="*/ 788194 w 2478882"/>
                <a:gd name="connsiteY163" fmla="*/ 216694 h 702469"/>
                <a:gd name="connsiteX164" fmla="*/ 769144 w 2478882"/>
                <a:gd name="connsiteY164" fmla="*/ 219075 h 702469"/>
                <a:gd name="connsiteX165" fmla="*/ 750094 w 2478882"/>
                <a:gd name="connsiteY165" fmla="*/ 216694 h 702469"/>
                <a:gd name="connsiteX166" fmla="*/ 742950 w 2478882"/>
                <a:gd name="connsiteY166" fmla="*/ 207169 h 702469"/>
                <a:gd name="connsiteX167" fmla="*/ 742950 w 2478882"/>
                <a:gd name="connsiteY167" fmla="*/ 207169 h 702469"/>
                <a:gd name="connsiteX168" fmla="*/ 728663 w 2478882"/>
                <a:gd name="connsiteY168" fmla="*/ 204788 h 702469"/>
                <a:gd name="connsiteX169" fmla="*/ 711994 w 2478882"/>
                <a:gd name="connsiteY169" fmla="*/ 204788 h 702469"/>
                <a:gd name="connsiteX170" fmla="*/ 700088 w 2478882"/>
                <a:gd name="connsiteY170" fmla="*/ 221456 h 702469"/>
                <a:gd name="connsiteX171" fmla="*/ 681038 w 2478882"/>
                <a:gd name="connsiteY171" fmla="*/ 221456 h 702469"/>
                <a:gd name="connsiteX172" fmla="*/ 669132 w 2478882"/>
                <a:gd name="connsiteY172" fmla="*/ 207169 h 702469"/>
                <a:gd name="connsiteX173" fmla="*/ 666750 w 2478882"/>
                <a:gd name="connsiteY173" fmla="*/ 207169 h 702469"/>
                <a:gd name="connsiteX174" fmla="*/ 652463 w 2478882"/>
                <a:gd name="connsiteY174" fmla="*/ 221456 h 702469"/>
                <a:gd name="connsiteX175" fmla="*/ 652463 w 2478882"/>
                <a:gd name="connsiteY175" fmla="*/ 235744 h 702469"/>
                <a:gd name="connsiteX176" fmla="*/ 661988 w 2478882"/>
                <a:gd name="connsiteY176" fmla="*/ 245269 h 702469"/>
                <a:gd name="connsiteX177" fmla="*/ 704850 w 2478882"/>
                <a:gd name="connsiteY177" fmla="*/ 245269 h 702469"/>
                <a:gd name="connsiteX178" fmla="*/ 738188 w 2478882"/>
                <a:gd name="connsiteY178" fmla="*/ 245269 h 702469"/>
                <a:gd name="connsiteX179" fmla="*/ 776288 w 2478882"/>
                <a:gd name="connsiteY179" fmla="*/ 242888 h 702469"/>
                <a:gd name="connsiteX180" fmla="*/ 783432 w 2478882"/>
                <a:gd name="connsiteY180" fmla="*/ 254794 h 702469"/>
                <a:gd name="connsiteX181" fmla="*/ 783432 w 2478882"/>
                <a:gd name="connsiteY181" fmla="*/ 254794 h 702469"/>
                <a:gd name="connsiteX182" fmla="*/ 754857 w 2478882"/>
                <a:gd name="connsiteY182" fmla="*/ 269081 h 702469"/>
                <a:gd name="connsiteX183" fmla="*/ 735807 w 2478882"/>
                <a:gd name="connsiteY183" fmla="*/ 285750 h 702469"/>
                <a:gd name="connsiteX184" fmla="*/ 735807 w 2478882"/>
                <a:gd name="connsiteY184" fmla="*/ 285750 h 702469"/>
                <a:gd name="connsiteX185" fmla="*/ 707232 w 2478882"/>
                <a:gd name="connsiteY185" fmla="*/ 273844 h 702469"/>
                <a:gd name="connsiteX186" fmla="*/ 690563 w 2478882"/>
                <a:gd name="connsiteY186" fmla="*/ 264319 h 702469"/>
                <a:gd name="connsiteX187" fmla="*/ 652463 w 2478882"/>
                <a:gd name="connsiteY187" fmla="*/ 264319 h 702469"/>
                <a:gd name="connsiteX188" fmla="*/ 619125 w 2478882"/>
                <a:gd name="connsiteY188" fmla="*/ 269081 h 702469"/>
                <a:gd name="connsiteX189" fmla="*/ 600075 w 2478882"/>
                <a:gd name="connsiteY189" fmla="*/ 252413 h 702469"/>
                <a:gd name="connsiteX190" fmla="*/ 590550 w 2478882"/>
                <a:gd name="connsiteY190" fmla="*/ 214313 h 702469"/>
                <a:gd name="connsiteX191" fmla="*/ 581025 w 2478882"/>
                <a:gd name="connsiteY191" fmla="*/ 200025 h 702469"/>
                <a:gd name="connsiteX192" fmla="*/ 573882 w 2478882"/>
                <a:gd name="connsiteY192" fmla="*/ 183356 h 702469"/>
                <a:gd name="connsiteX193" fmla="*/ 559594 w 2478882"/>
                <a:gd name="connsiteY193" fmla="*/ 190500 h 702469"/>
                <a:gd name="connsiteX194" fmla="*/ 559594 w 2478882"/>
                <a:gd name="connsiteY194" fmla="*/ 214313 h 702469"/>
                <a:gd name="connsiteX195" fmla="*/ 545307 w 2478882"/>
                <a:gd name="connsiteY195" fmla="*/ 200025 h 702469"/>
                <a:gd name="connsiteX196" fmla="*/ 523875 w 2478882"/>
                <a:gd name="connsiteY196" fmla="*/ 192881 h 702469"/>
                <a:gd name="connsiteX197" fmla="*/ 500063 w 2478882"/>
                <a:gd name="connsiteY197" fmla="*/ 195263 h 702469"/>
                <a:gd name="connsiteX198" fmla="*/ 492919 w 2478882"/>
                <a:gd name="connsiteY198" fmla="*/ 216694 h 702469"/>
                <a:gd name="connsiteX199" fmla="*/ 481013 w 2478882"/>
                <a:gd name="connsiteY199" fmla="*/ 221456 h 702469"/>
                <a:gd name="connsiteX200" fmla="*/ 461963 w 2478882"/>
                <a:gd name="connsiteY200" fmla="*/ 221456 h 702469"/>
                <a:gd name="connsiteX201" fmla="*/ 433388 w 2478882"/>
                <a:gd name="connsiteY201" fmla="*/ 230981 h 702469"/>
                <a:gd name="connsiteX202" fmla="*/ 419100 w 2478882"/>
                <a:gd name="connsiteY202" fmla="*/ 254794 h 702469"/>
                <a:gd name="connsiteX203" fmla="*/ 426244 w 2478882"/>
                <a:gd name="connsiteY203" fmla="*/ 261938 h 702469"/>
                <a:gd name="connsiteX204" fmla="*/ 466725 w 2478882"/>
                <a:gd name="connsiteY204" fmla="*/ 240506 h 702469"/>
                <a:gd name="connsiteX205" fmla="*/ 488157 w 2478882"/>
                <a:gd name="connsiteY205" fmla="*/ 245269 h 702469"/>
                <a:gd name="connsiteX206" fmla="*/ 519113 w 2478882"/>
                <a:gd name="connsiteY206" fmla="*/ 233363 h 702469"/>
                <a:gd name="connsiteX207" fmla="*/ 552450 w 2478882"/>
                <a:gd name="connsiteY207" fmla="*/ 259556 h 702469"/>
                <a:gd name="connsiteX208" fmla="*/ 561975 w 2478882"/>
                <a:gd name="connsiteY208" fmla="*/ 285750 h 702469"/>
                <a:gd name="connsiteX209" fmla="*/ 590550 w 2478882"/>
                <a:gd name="connsiteY209" fmla="*/ 278606 h 702469"/>
                <a:gd name="connsiteX210" fmla="*/ 607219 w 2478882"/>
                <a:gd name="connsiteY210" fmla="*/ 300038 h 702469"/>
                <a:gd name="connsiteX211" fmla="*/ 645319 w 2478882"/>
                <a:gd name="connsiteY211" fmla="*/ 304800 h 702469"/>
                <a:gd name="connsiteX212" fmla="*/ 704850 w 2478882"/>
                <a:gd name="connsiteY212" fmla="*/ 314325 h 702469"/>
                <a:gd name="connsiteX213" fmla="*/ 745332 w 2478882"/>
                <a:gd name="connsiteY213" fmla="*/ 321469 h 702469"/>
                <a:gd name="connsiteX214" fmla="*/ 745332 w 2478882"/>
                <a:gd name="connsiteY214" fmla="*/ 321469 h 702469"/>
                <a:gd name="connsiteX215" fmla="*/ 764382 w 2478882"/>
                <a:gd name="connsiteY215" fmla="*/ 290513 h 702469"/>
                <a:gd name="connsiteX216" fmla="*/ 790575 w 2478882"/>
                <a:gd name="connsiteY216" fmla="*/ 290513 h 702469"/>
                <a:gd name="connsiteX217" fmla="*/ 828675 w 2478882"/>
                <a:gd name="connsiteY217" fmla="*/ 290513 h 702469"/>
                <a:gd name="connsiteX218" fmla="*/ 821532 w 2478882"/>
                <a:gd name="connsiteY218" fmla="*/ 304800 h 702469"/>
                <a:gd name="connsiteX219" fmla="*/ 812007 w 2478882"/>
                <a:gd name="connsiteY219" fmla="*/ 319088 h 702469"/>
                <a:gd name="connsiteX220" fmla="*/ 823913 w 2478882"/>
                <a:gd name="connsiteY220" fmla="*/ 328613 h 702469"/>
                <a:gd name="connsiteX221" fmla="*/ 800100 w 2478882"/>
                <a:gd name="connsiteY221" fmla="*/ 347663 h 702469"/>
                <a:gd name="connsiteX222" fmla="*/ 797719 w 2478882"/>
                <a:gd name="connsiteY222" fmla="*/ 369094 h 702469"/>
                <a:gd name="connsiteX223" fmla="*/ 790575 w 2478882"/>
                <a:gd name="connsiteY223" fmla="*/ 381000 h 702469"/>
                <a:gd name="connsiteX224" fmla="*/ 764382 w 2478882"/>
                <a:gd name="connsiteY224" fmla="*/ 385763 h 702469"/>
                <a:gd name="connsiteX225" fmla="*/ 771525 w 2478882"/>
                <a:gd name="connsiteY225" fmla="*/ 409575 h 702469"/>
                <a:gd name="connsiteX226" fmla="*/ 740569 w 2478882"/>
                <a:gd name="connsiteY226" fmla="*/ 414338 h 702469"/>
                <a:gd name="connsiteX227" fmla="*/ 726282 w 2478882"/>
                <a:gd name="connsiteY227" fmla="*/ 397669 h 702469"/>
                <a:gd name="connsiteX228" fmla="*/ 695325 w 2478882"/>
                <a:gd name="connsiteY228" fmla="*/ 400050 h 702469"/>
                <a:gd name="connsiteX229" fmla="*/ 669132 w 2478882"/>
                <a:gd name="connsiteY229" fmla="*/ 407194 h 702469"/>
                <a:gd name="connsiteX230" fmla="*/ 642938 w 2478882"/>
                <a:gd name="connsiteY230" fmla="*/ 404813 h 702469"/>
                <a:gd name="connsiteX231" fmla="*/ 621507 w 2478882"/>
                <a:gd name="connsiteY231" fmla="*/ 402431 h 702469"/>
                <a:gd name="connsiteX232" fmla="*/ 621507 w 2478882"/>
                <a:gd name="connsiteY232" fmla="*/ 388144 h 702469"/>
                <a:gd name="connsiteX233" fmla="*/ 600075 w 2478882"/>
                <a:gd name="connsiteY233" fmla="*/ 390525 h 702469"/>
                <a:gd name="connsiteX234" fmla="*/ 578644 w 2478882"/>
                <a:gd name="connsiteY234" fmla="*/ 395288 h 702469"/>
                <a:gd name="connsiteX235" fmla="*/ 571500 w 2478882"/>
                <a:gd name="connsiteY235" fmla="*/ 385763 h 702469"/>
                <a:gd name="connsiteX236" fmla="*/ 571500 w 2478882"/>
                <a:gd name="connsiteY236" fmla="*/ 373856 h 702469"/>
                <a:gd name="connsiteX237" fmla="*/ 571500 w 2478882"/>
                <a:gd name="connsiteY237" fmla="*/ 373856 h 702469"/>
                <a:gd name="connsiteX238" fmla="*/ 626269 w 2478882"/>
                <a:gd name="connsiteY238" fmla="*/ 359569 h 702469"/>
                <a:gd name="connsiteX239" fmla="*/ 647700 w 2478882"/>
                <a:gd name="connsiteY239" fmla="*/ 342900 h 702469"/>
                <a:gd name="connsiteX240" fmla="*/ 647700 w 2478882"/>
                <a:gd name="connsiteY240" fmla="*/ 342900 h 702469"/>
                <a:gd name="connsiteX241" fmla="*/ 647700 w 2478882"/>
                <a:gd name="connsiteY241" fmla="*/ 342900 h 702469"/>
                <a:gd name="connsiteX242" fmla="*/ 597694 w 2478882"/>
                <a:gd name="connsiteY242" fmla="*/ 342900 h 702469"/>
                <a:gd name="connsiteX243" fmla="*/ 581025 w 2478882"/>
                <a:gd name="connsiteY243" fmla="*/ 345281 h 702469"/>
                <a:gd name="connsiteX244" fmla="*/ 578644 w 2478882"/>
                <a:gd name="connsiteY244" fmla="*/ 323850 h 702469"/>
                <a:gd name="connsiteX245" fmla="*/ 550069 w 2478882"/>
                <a:gd name="connsiteY245" fmla="*/ 321469 h 702469"/>
                <a:gd name="connsiteX246" fmla="*/ 559594 w 2478882"/>
                <a:gd name="connsiteY246" fmla="*/ 342900 h 702469"/>
                <a:gd name="connsiteX247" fmla="*/ 545307 w 2478882"/>
                <a:gd name="connsiteY247" fmla="*/ 347663 h 702469"/>
                <a:gd name="connsiteX248" fmla="*/ 511969 w 2478882"/>
                <a:gd name="connsiteY248" fmla="*/ 342900 h 702469"/>
                <a:gd name="connsiteX249" fmla="*/ 492919 w 2478882"/>
                <a:gd name="connsiteY249" fmla="*/ 345281 h 702469"/>
                <a:gd name="connsiteX250" fmla="*/ 507207 w 2478882"/>
                <a:gd name="connsiteY250" fmla="*/ 361950 h 702469"/>
                <a:gd name="connsiteX251" fmla="*/ 516732 w 2478882"/>
                <a:gd name="connsiteY251" fmla="*/ 373856 h 702469"/>
                <a:gd name="connsiteX252" fmla="*/ 507207 w 2478882"/>
                <a:gd name="connsiteY252" fmla="*/ 383381 h 702469"/>
                <a:gd name="connsiteX253" fmla="*/ 507207 w 2478882"/>
                <a:gd name="connsiteY253" fmla="*/ 383381 h 702469"/>
                <a:gd name="connsiteX254" fmla="*/ 497682 w 2478882"/>
                <a:gd name="connsiteY254" fmla="*/ 409575 h 702469"/>
                <a:gd name="connsiteX255" fmla="*/ 469107 w 2478882"/>
                <a:gd name="connsiteY255" fmla="*/ 431006 h 702469"/>
                <a:gd name="connsiteX256" fmla="*/ 454819 w 2478882"/>
                <a:gd name="connsiteY256" fmla="*/ 426244 h 702469"/>
                <a:gd name="connsiteX257" fmla="*/ 438150 w 2478882"/>
                <a:gd name="connsiteY257" fmla="*/ 440531 h 702469"/>
                <a:gd name="connsiteX258" fmla="*/ 431007 w 2478882"/>
                <a:gd name="connsiteY258" fmla="*/ 438150 h 702469"/>
                <a:gd name="connsiteX259" fmla="*/ 433388 w 2478882"/>
                <a:gd name="connsiteY259" fmla="*/ 414338 h 702469"/>
                <a:gd name="connsiteX260" fmla="*/ 435769 w 2478882"/>
                <a:gd name="connsiteY260" fmla="*/ 390525 h 702469"/>
                <a:gd name="connsiteX261" fmla="*/ 426244 w 2478882"/>
                <a:gd name="connsiteY261" fmla="*/ 385763 h 702469"/>
                <a:gd name="connsiteX262" fmla="*/ 423863 w 2478882"/>
                <a:gd name="connsiteY262" fmla="*/ 402431 h 702469"/>
                <a:gd name="connsiteX263" fmla="*/ 416719 w 2478882"/>
                <a:gd name="connsiteY263" fmla="*/ 416719 h 702469"/>
                <a:gd name="connsiteX264" fmla="*/ 392907 w 2478882"/>
                <a:gd name="connsiteY264" fmla="*/ 407194 h 702469"/>
                <a:gd name="connsiteX265" fmla="*/ 383382 w 2478882"/>
                <a:gd name="connsiteY265" fmla="*/ 404813 h 702469"/>
                <a:gd name="connsiteX266" fmla="*/ 383382 w 2478882"/>
                <a:gd name="connsiteY266" fmla="*/ 423863 h 702469"/>
                <a:gd name="connsiteX267" fmla="*/ 404813 w 2478882"/>
                <a:gd name="connsiteY267" fmla="*/ 442913 h 702469"/>
                <a:gd name="connsiteX268" fmla="*/ 376238 w 2478882"/>
                <a:gd name="connsiteY268" fmla="*/ 445294 h 702469"/>
                <a:gd name="connsiteX269" fmla="*/ 371475 w 2478882"/>
                <a:gd name="connsiteY269" fmla="*/ 454819 h 702469"/>
                <a:gd name="connsiteX270" fmla="*/ 342900 w 2478882"/>
                <a:gd name="connsiteY270" fmla="*/ 445294 h 702469"/>
                <a:gd name="connsiteX271" fmla="*/ 342900 w 2478882"/>
                <a:gd name="connsiteY271" fmla="*/ 464344 h 702469"/>
                <a:gd name="connsiteX272" fmla="*/ 333375 w 2478882"/>
                <a:gd name="connsiteY272" fmla="*/ 476250 h 702469"/>
                <a:gd name="connsiteX273" fmla="*/ 323850 w 2478882"/>
                <a:gd name="connsiteY273" fmla="*/ 476250 h 702469"/>
                <a:gd name="connsiteX274" fmla="*/ 316707 w 2478882"/>
                <a:gd name="connsiteY274" fmla="*/ 442913 h 702469"/>
                <a:gd name="connsiteX275" fmla="*/ 290513 w 2478882"/>
                <a:gd name="connsiteY275" fmla="*/ 428625 h 702469"/>
                <a:gd name="connsiteX276" fmla="*/ 271463 w 2478882"/>
                <a:gd name="connsiteY276" fmla="*/ 416719 h 702469"/>
                <a:gd name="connsiteX277" fmla="*/ 278607 w 2478882"/>
                <a:gd name="connsiteY277" fmla="*/ 366713 h 702469"/>
                <a:gd name="connsiteX278" fmla="*/ 285750 w 2478882"/>
                <a:gd name="connsiteY278" fmla="*/ 333375 h 702469"/>
                <a:gd name="connsiteX279" fmla="*/ 328613 w 2478882"/>
                <a:gd name="connsiteY279" fmla="*/ 309563 h 702469"/>
                <a:gd name="connsiteX280" fmla="*/ 338138 w 2478882"/>
                <a:gd name="connsiteY280" fmla="*/ 292894 h 702469"/>
                <a:gd name="connsiteX281" fmla="*/ 350044 w 2478882"/>
                <a:gd name="connsiteY281" fmla="*/ 266700 h 702469"/>
                <a:gd name="connsiteX282" fmla="*/ 350044 w 2478882"/>
                <a:gd name="connsiteY282" fmla="*/ 266700 h 702469"/>
                <a:gd name="connsiteX283" fmla="*/ 321469 w 2478882"/>
                <a:gd name="connsiteY283" fmla="*/ 273844 h 702469"/>
                <a:gd name="connsiteX284" fmla="*/ 314325 w 2478882"/>
                <a:gd name="connsiteY284" fmla="*/ 250031 h 702469"/>
                <a:gd name="connsiteX285" fmla="*/ 311944 w 2478882"/>
                <a:gd name="connsiteY285" fmla="*/ 271463 h 702469"/>
                <a:gd name="connsiteX286" fmla="*/ 300038 w 2478882"/>
                <a:gd name="connsiteY286" fmla="*/ 304800 h 702469"/>
                <a:gd name="connsiteX287" fmla="*/ 288132 w 2478882"/>
                <a:gd name="connsiteY287" fmla="*/ 297656 h 702469"/>
                <a:gd name="connsiteX288" fmla="*/ 288132 w 2478882"/>
                <a:gd name="connsiteY288" fmla="*/ 273844 h 702469"/>
                <a:gd name="connsiteX289" fmla="*/ 288132 w 2478882"/>
                <a:gd name="connsiteY289" fmla="*/ 261938 h 702469"/>
                <a:gd name="connsiteX290" fmla="*/ 278607 w 2478882"/>
                <a:gd name="connsiteY290" fmla="*/ 250031 h 702469"/>
                <a:gd name="connsiteX291" fmla="*/ 269082 w 2478882"/>
                <a:gd name="connsiteY291" fmla="*/ 257175 h 702469"/>
                <a:gd name="connsiteX292" fmla="*/ 264319 w 2478882"/>
                <a:gd name="connsiteY292" fmla="*/ 292894 h 702469"/>
                <a:gd name="connsiteX293" fmla="*/ 280988 w 2478882"/>
                <a:gd name="connsiteY293" fmla="*/ 311944 h 702469"/>
                <a:gd name="connsiteX294" fmla="*/ 276225 w 2478882"/>
                <a:gd name="connsiteY294" fmla="*/ 330994 h 702469"/>
                <a:gd name="connsiteX295" fmla="*/ 264319 w 2478882"/>
                <a:gd name="connsiteY295" fmla="*/ 361950 h 702469"/>
                <a:gd name="connsiteX296" fmla="*/ 250032 w 2478882"/>
                <a:gd name="connsiteY296" fmla="*/ 385763 h 702469"/>
                <a:gd name="connsiteX297" fmla="*/ 207169 w 2478882"/>
                <a:gd name="connsiteY297" fmla="*/ 373856 h 702469"/>
                <a:gd name="connsiteX298" fmla="*/ 200025 w 2478882"/>
                <a:gd name="connsiteY298" fmla="*/ 342900 h 702469"/>
                <a:gd name="connsiteX299" fmla="*/ 157163 w 2478882"/>
                <a:gd name="connsiteY299" fmla="*/ 316706 h 702469"/>
                <a:gd name="connsiteX300" fmla="*/ 104775 w 2478882"/>
                <a:gd name="connsiteY300" fmla="*/ 295275 h 702469"/>
                <a:gd name="connsiteX301" fmla="*/ 61913 w 2478882"/>
                <a:gd name="connsiteY301" fmla="*/ 257175 h 702469"/>
                <a:gd name="connsiteX302" fmla="*/ 35719 w 2478882"/>
                <a:gd name="connsiteY302" fmla="*/ 219075 h 702469"/>
                <a:gd name="connsiteX303" fmla="*/ 11907 w 2478882"/>
                <a:gd name="connsiteY303" fmla="*/ 159544 h 702469"/>
                <a:gd name="connsiteX304" fmla="*/ 0 w 2478882"/>
                <a:gd name="connsiteY304" fmla="*/ 90488 h 702469"/>
                <a:gd name="connsiteX305" fmla="*/ 2382 w 2478882"/>
                <a:gd name="connsiteY305" fmla="*/ 30956 h 702469"/>
                <a:gd name="connsiteX306" fmla="*/ 2382 w 2478882"/>
                <a:gd name="connsiteY306" fmla="*/ 0 h 702469"/>
                <a:gd name="connsiteX307" fmla="*/ 2216944 w 2478882"/>
                <a:gd name="connsiteY307" fmla="*/ 0 h 702469"/>
                <a:gd name="connsiteX0" fmla="*/ 2216944 w 2478882"/>
                <a:gd name="connsiteY0" fmla="*/ 0 h 702469"/>
                <a:gd name="connsiteX1" fmla="*/ 2238375 w 2478882"/>
                <a:gd name="connsiteY1" fmla="*/ 73819 h 702469"/>
                <a:gd name="connsiteX2" fmla="*/ 2266950 w 2478882"/>
                <a:gd name="connsiteY2" fmla="*/ 119063 h 702469"/>
                <a:gd name="connsiteX3" fmla="*/ 2288382 w 2478882"/>
                <a:gd name="connsiteY3" fmla="*/ 176213 h 702469"/>
                <a:gd name="connsiteX4" fmla="*/ 2297907 w 2478882"/>
                <a:gd name="connsiteY4" fmla="*/ 226219 h 702469"/>
                <a:gd name="connsiteX5" fmla="*/ 2340769 w 2478882"/>
                <a:gd name="connsiteY5" fmla="*/ 264319 h 702469"/>
                <a:gd name="connsiteX6" fmla="*/ 2343150 w 2478882"/>
                <a:gd name="connsiteY6" fmla="*/ 304800 h 702469"/>
                <a:gd name="connsiteX7" fmla="*/ 2347913 w 2478882"/>
                <a:gd name="connsiteY7" fmla="*/ 319088 h 702469"/>
                <a:gd name="connsiteX8" fmla="*/ 2364582 w 2478882"/>
                <a:gd name="connsiteY8" fmla="*/ 333375 h 702469"/>
                <a:gd name="connsiteX9" fmla="*/ 2359819 w 2478882"/>
                <a:gd name="connsiteY9" fmla="*/ 350044 h 702469"/>
                <a:gd name="connsiteX10" fmla="*/ 2393157 w 2478882"/>
                <a:gd name="connsiteY10" fmla="*/ 373856 h 702469"/>
                <a:gd name="connsiteX11" fmla="*/ 2409825 w 2478882"/>
                <a:gd name="connsiteY11" fmla="*/ 414338 h 702469"/>
                <a:gd name="connsiteX12" fmla="*/ 2390775 w 2478882"/>
                <a:gd name="connsiteY12" fmla="*/ 423863 h 702469"/>
                <a:gd name="connsiteX13" fmla="*/ 2376488 w 2478882"/>
                <a:gd name="connsiteY13" fmla="*/ 402431 h 702469"/>
                <a:gd name="connsiteX14" fmla="*/ 2364582 w 2478882"/>
                <a:gd name="connsiteY14" fmla="*/ 390525 h 702469"/>
                <a:gd name="connsiteX15" fmla="*/ 2355057 w 2478882"/>
                <a:gd name="connsiteY15" fmla="*/ 390525 h 702469"/>
                <a:gd name="connsiteX16" fmla="*/ 2352675 w 2478882"/>
                <a:gd name="connsiteY16" fmla="*/ 411956 h 702469"/>
                <a:gd name="connsiteX17" fmla="*/ 2371725 w 2478882"/>
                <a:gd name="connsiteY17" fmla="*/ 445294 h 702469"/>
                <a:gd name="connsiteX18" fmla="*/ 2386013 w 2478882"/>
                <a:gd name="connsiteY18" fmla="*/ 459581 h 702469"/>
                <a:gd name="connsiteX19" fmla="*/ 2400300 w 2478882"/>
                <a:gd name="connsiteY19" fmla="*/ 440531 h 702469"/>
                <a:gd name="connsiteX20" fmla="*/ 2414588 w 2478882"/>
                <a:gd name="connsiteY20" fmla="*/ 445294 h 702469"/>
                <a:gd name="connsiteX21" fmla="*/ 2421732 w 2478882"/>
                <a:gd name="connsiteY21" fmla="*/ 471488 h 702469"/>
                <a:gd name="connsiteX22" fmla="*/ 2424113 w 2478882"/>
                <a:gd name="connsiteY22" fmla="*/ 483394 h 702469"/>
                <a:gd name="connsiteX23" fmla="*/ 2400300 w 2478882"/>
                <a:gd name="connsiteY23" fmla="*/ 485775 h 702469"/>
                <a:gd name="connsiteX24" fmla="*/ 2414588 w 2478882"/>
                <a:gd name="connsiteY24" fmla="*/ 507206 h 702469"/>
                <a:gd name="connsiteX25" fmla="*/ 2443163 w 2478882"/>
                <a:gd name="connsiteY25" fmla="*/ 514350 h 702469"/>
                <a:gd name="connsiteX26" fmla="*/ 2462213 w 2478882"/>
                <a:gd name="connsiteY26" fmla="*/ 545306 h 702469"/>
                <a:gd name="connsiteX27" fmla="*/ 2455069 w 2478882"/>
                <a:gd name="connsiteY27" fmla="*/ 590550 h 702469"/>
                <a:gd name="connsiteX28" fmla="*/ 2459832 w 2478882"/>
                <a:gd name="connsiteY28" fmla="*/ 645319 h 702469"/>
                <a:gd name="connsiteX29" fmla="*/ 2478882 w 2478882"/>
                <a:gd name="connsiteY29" fmla="*/ 702469 h 702469"/>
                <a:gd name="connsiteX30" fmla="*/ 2457450 w 2478882"/>
                <a:gd name="connsiteY30" fmla="*/ 702469 h 702469"/>
                <a:gd name="connsiteX31" fmla="*/ 2428875 w 2478882"/>
                <a:gd name="connsiteY31" fmla="*/ 690563 h 702469"/>
                <a:gd name="connsiteX32" fmla="*/ 2412207 w 2478882"/>
                <a:gd name="connsiteY32" fmla="*/ 690563 h 702469"/>
                <a:gd name="connsiteX33" fmla="*/ 2395538 w 2478882"/>
                <a:gd name="connsiteY33" fmla="*/ 681038 h 702469"/>
                <a:gd name="connsiteX34" fmla="*/ 2378869 w 2478882"/>
                <a:gd name="connsiteY34" fmla="*/ 671513 h 702469"/>
                <a:gd name="connsiteX35" fmla="*/ 2383632 w 2478882"/>
                <a:gd name="connsiteY35" fmla="*/ 623888 h 702469"/>
                <a:gd name="connsiteX36" fmla="*/ 2336007 w 2478882"/>
                <a:gd name="connsiteY36" fmla="*/ 600075 h 702469"/>
                <a:gd name="connsiteX37" fmla="*/ 2297907 w 2478882"/>
                <a:gd name="connsiteY37" fmla="*/ 588169 h 702469"/>
                <a:gd name="connsiteX38" fmla="*/ 2238375 w 2478882"/>
                <a:gd name="connsiteY38" fmla="*/ 569119 h 702469"/>
                <a:gd name="connsiteX39" fmla="*/ 2185988 w 2478882"/>
                <a:gd name="connsiteY39" fmla="*/ 566738 h 702469"/>
                <a:gd name="connsiteX40" fmla="*/ 2164557 w 2478882"/>
                <a:gd name="connsiteY40" fmla="*/ 561975 h 702469"/>
                <a:gd name="connsiteX41" fmla="*/ 2193132 w 2478882"/>
                <a:gd name="connsiteY41" fmla="*/ 542925 h 702469"/>
                <a:gd name="connsiteX42" fmla="*/ 2178844 w 2478882"/>
                <a:gd name="connsiteY42" fmla="*/ 540544 h 702469"/>
                <a:gd name="connsiteX43" fmla="*/ 2183607 w 2478882"/>
                <a:gd name="connsiteY43" fmla="*/ 523875 h 702469"/>
                <a:gd name="connsiteX44" fmla="*/ 2205038 w 2478882"/>
                <a:gd name="connsiteY44" fmla="*/ 500063 h 702469"/>
                <a:gd name="connsiteX45" fmla="*/ 2197894 w 2478882"/>
                <a:gd name="connsiteY45" fmla="*/ 495300 h 702469"/>
                <a:gd name="connsiteX46" fmla="*/ 2166938 w 2478882"/>
                <a:gd name="connsiteY46" fmla="*/ 519113 h 702469"/>
                <a:gd name="connsiteX47" fmla="*/ 2155032 w 2478882"/>
                <a:gd name="connsiteY47" fmla="*/ 519113 h 702469"/>
                <a:gd name="connsiteX48" fmla="*/ 2147888 w 2478882"/>
                <a:gd name="connsiteY48" fmla="*/ 507206 h 702469"/>
                <a:gd name="connsiteX49" fmla="*/ 2138363 w 2478882"/>
                <a:gd name="connsiteY49" fmla="*/ 502444 h 702469"/>
                <a:gd name="connsiteX50" fmla="*/ 2119313 w 2478882"/>
                <a:gd name="connsiteY50" fmla="*/ 507206 h 702469"/>
                <a:gd name="connsiteX51" fmla="*/ 2126457 w 2478882"/>
                <a:gd name="connsiteY51" fmla="*/ 528638 h 702469"/>
                <a:gd name="connsiteX52" fmla="*/ 2102644 w 2478882"/>
                <a:gd name="connsiteY52" fmla="*/ 531019 h 702469"/>
                <a:gd name="connsiteX53" fmla="*/ 2088357 w 2478882"/>
                <a:gd name="connsiteY53" fmla="*/ 523875 h 702469"/>
                <a:gd name="connsiteX54" fmla="*/ 2078832 w 2478882"/>
                <a:gd name="connsiteY54" fmla="*/ 509588 h 702469"/>
                <a:gd name="connsiteX55" fmla="*/ 2066925 w 2478882"/>
                <a:gd name="connsiteY55" fmla="*/ 516731 h 702469"/>
                <a:gd name="connsiteX56" fmla="*/ 2040732 w 2478882"/>
                <a:gd name="connsiteY56" fmla="*/ 519113 h 702469"/>
                <a:gd name="connsiteX57" fmla="*/ 1971675 w 2478882"/>
                <a:gd name="connsiteY57" fmla="*/ 509588 h 702469"/>
                <a:gd name="connsiteX58" fmla="*/ 1935957 w 2478882"/>
                <a:gd name="connsiteY58" fmla="*/ 492919 h 702469"/>
                <a:gd name="connsiteX59" fmla="*/ 1921669 w 2478882"/>
                <a:gd name="connsiteY59" fmla="*/ 459581 h 702469"/>
                <a:gd name="connsiteX60" fmla="*/ 1921669 w 2478882"/>
                <a:gd name="connsiteY60" fmla="*/ 438150 h 702469"/>
                <a:gd name="connsiteX61" fmla="*/ 1893094 w 2478882"/>
                <a:gd name="connsiteY61" fmla="*/ 411956 h 702469"/>
                <a:gd name="connsiteX62" fmla="*/ 1869282 w 2478882"/>
                <a:gd name="connsiteY62" fmla="*/ 397669 h 702469"/>
                <a:gd name="connsiteX63" fmla="*/ 1850232 w 2478882"/>
                <a:gd name="connsiteY63" fmla="*/ 383381 h 702469"/>
                <a:gd name="connsiteX64" fmla="*/ 1843088 w 2478882"/>
                <a:gd name="connsiteY64" fmla="*/ 371475 h 702469"/>
                <a:gd name="connsiteX65" fmla="*/ 1804988 w 2478882"/>
                <a:gd name="connsiteY65" fmla="*/ 366713 h 702469"/>
                <a:gd name="connsiteX66" fmla="*/ 1769269 w 2478882"/>
                <a:gd name="connsiteY66" fmla="*/ 361950 h 702469"/>
                <a:gd name="connsiteX67" fmla="*/ 1750219 w 2478882"/>
                <a:gd name="connsiteY67" fmla="*/ 335756 h 702469"/>
                <a:gd name="connsiteX68" fmla="*/ 1709738 w 2478882"/>
                <a:gd name="connsiteY68" fmla="*/ 316706 h 702469"/>
                <a:gd name="connsiteX69" fmla="*/ 1678782 w 2478882"/>
                <a:gd name="connsiteY69" fmla="*/ 302419 h 702469"/>
                <a:gd name="connsiteX70" fmla="*/ 1659732 w 2478882"/>
                <a:gd name="connsiteY70" fmla="*/ 300038 h 702469"/>
                <a:gd name="connsiteX71" fmla="*/ 1659732 w 2478882"/>
                <a:gd name="connsiteY71" fmla="*/ 276225 h 702469"/>
                <a:gd name="connsiteX72" fmla="*/ 1640682 w 2478882"/>
                <a:gd name="connsiteY72" fmla="*/ 283369 h 702469"/>
                <a:gd name="connsiteX73" fmla="*/ 1640682 w 2478882"/>
                <a:gd name="connsiteY73" fmla="*/ 283369 h 702469"/>
                <a:gd name="connsiteX74" fmla="*/ 1619250 w 2478882"/>
                <a:gd name="connsiteY74" fmla="*/ 247650 h 702469"/>
                <a:gd name="connsiteX75" fmla="*/ 1595438 w 2478882"/>
                <a:gd name="connsiteY75" fmla="*/ 226219 h 702469"/>
                <a:gd name="connsiteX76" fmla="*/ 1581150 w 2478882"/>
                <a:gd name="connsiteY76" fmla="*/ 219075 h 702469"/>
                <a:gd name="connsiteX77" fmla="*/ 1581150 w 2478882"/>
                <a:gd name="connsiteY77" fmla="*/ 200025 h 702469"/>
                <a:gd name="connsiteX78" fmla="*/ 1602582 w 2478882"/>
                <a:gd name="connsiteY78" fmla="*/ 190500 h 702469"/>
                <a:gd name="connsiteX79" fmla="*/ 1633538 w 2478882"/>
                <a:gd name="connsiteY79" fmla="*/ 197644 h 702469"/>
                <a:gd name="connsiteX80" fmla="*/ 1657350 w 2478882"/>
                <a:gd name="connsiteY80" fmla="*/ 183356 h 702469"/>
                <a:gd name="connsiteX81" fmla="*/ 1669257 w 2478882"/>
                <a:gd name="connsiteY81" fmla="*/ 171450 h 702469"/>
                <a:gd name="connsiteX82" fmla="*/ 1688307 w 2478882"/>
                <a:gd name="connsiteY82" fmla="*/ 159544 h 702469"/>
                <a:gd name="connsiteX83" fmla="*/ 1650207 w 2478882"/>
                <a:gd name="connsiteY83" fmla="*/ 126206 h 702469"/>
                <a:gd name="connsiteX84" fmla="*/ 1638300 w 2478882"/>
                <a:gd name="connsiteY84" fmla="*/ 171450 h 702469"/>
                <a:gd name="connsiteX85" fmla="*/ 1616869 w 2478882"/>
                <a:gd name="connsiteY85" fmla="*/ 178594 h 702469"/>
                <a:gd name="connsiteX86" fmla="*/ 1595438 w 2478882"/>
                <a:gd name="connsiteY86" fmla="*/ 173831 h 702469"/>
                <a:gd name="connsiteX87" fmla="*/ 1559719 w 2478882"/>
                <a:gd name="connsiteY87" fmla="*/ 173831 h 702469"/>
                <a:gd name="connsiteX88" fmla="*/ 1552575 w 2478882"/>
                <a:gd name="connsiteY88" fmla="*/ 190500 h 702469"/>
                <a:gd name="connsiteX89" fmla="*/ 1531144 w 2478882"/>
                <a:gd name="connsiteY89" fmla="*/ 190500 h 702469"/>
                <a:gd name="connsiteX90" fmla="*/ 1516857 w 2478882"/>
                <a:gd name="connsiteY90" fmla="*/ 200025 h 702469"/>
                <a:gd name="connsiteX91" fmla="*/ 1485900 w 2478882"/>
                <a:gd name="connsiteY91" fmla="*/ 195263 h 702469"/>
                <a:gd name="connsiteX92" fmla="*/ 1438275 w 2478882"/>
                <a:gd name="connsiteY92" fmla="*/ 190500 h 702469"/>
                <a:gd name="connsiteX93" fmla="*/ 1416844 w 2478882"/>
                <a:gd name="connsiteY93" fmla="*/ 176213 h 702469"/>
                <a:gd name="connsiteX94" fmla="*/ 1385888 w 2478882"/>
                <a:gd name="connsiteY94" fmla="*/ 178594 h 702469"/>
                <a:gd name="connsiteX95" fmla="*/ 1359694 w 2478882"/>
                <a:gd name="connsiteY95" fmla="*/ 188119 h 702469"/>
                <a:gd name="connsiteX96" fmla="*/ 1343025 w 2478882"/>
                <a:gd name="connsiteY96" fmla="*/ 183356 h 702469"/>
                <a:gd name="connsiteX97" fmla="*/ 1323975 w 2478882"/>
                <a:gd name="connsiteY97" fmla="*/ 154781 h 702469"/>
                <a:gd name="connsiteX98" fmla="*/ 1323975 w 2478882"/>
                <a:gd name="connsiteY98" fmla="*/ 142875 h 702469"/>
                <a:gd name="connsiteX99" fmla="*/ 1314450 w 2478882"/>
                <a:gd name="connsiteY99" fmla="*/ 166688 h 702469"/>
                <a:gd name="connsiteX100" fmla="*/ 1319213 w 2478882"/>
                <a:gd name="connsiteY100" fmla="*/ 200025 h 702469"/>
                <a:gd name="connsiteX101" fmla="*/ 1312069 w 2478882"/>
                <a:gd name="connsiteY101" fmla="*/ 219075 h 702469"/>
                <a:gd name="connsiteX102" fmla="*/ 1283494 w 2478882"/>
                <a:gd name="connsiteY102" fmla="*/ 219075 h 702469"/>
                <a:gd name="connsiteX103" fmla="*/ 1264444 w 2478882"/>
                <a:gd name="connsiteY103" fmla="*/ 204788 h 702469"/>
                <a:gd name="connsiteX104" fmla="*/ 1243013 w 2478882"/>
                <a:gd name="connsiteY104" fmla="*/ 204788 h 702469"/>
                <a:gd name="connsiteX105" fmla="*/ 1219200 w 2478882"/>
                <a:gd name="connsiteY105" fmla="*/ 195263 h 702469"/>
                <a:gd name="connsiteX106" fmla="*/ 1212057 w 2478882"/>
                <a:gd name="connsiteY106" fmla="*/ 188119 h 702469"/>
                <a:gd name="connsiteX107" fmla="*/ 1212057 w 2478882"/>
                <a:gd name="connsiteY107" fmla="*/ 164306 h 702469"/>
                <a:gd name="connsiteX108" fmla="*/ 1214438 w 2478882"/>
                <a:gd name="connsiteY108" fmla="*/ 140494 h 702469"/>
                <a:gd name="connsiteX109" fmla="*/ 1219200 w 2478882"/>
                <a:gd name="connsiteY109" fmla="*/ 116681 h 702469"/>
                <a:gd name="connsiteX110" fmla="*/ 1235869 w 2478882"/>
                <a:gd name="connsiteY110" fmla="*/ 102394 h 702469"/>
                <a:gd name="connsiteX111" fmla="*/ 1243013 w 2478882"/>
                <a:gd name="connsiteY111" fmla="*/ 95250 h 702469"/>
                <a:gd name="connsiteX112" fmla="*/ 1233488 w 2478882"/>
                <a:gd name="connsiteY112" fmla="*/ 71438 h 702469"/>
                <a:gd name="connsiteX113" fmla="*/ 1200150 w 2478882"/>
                <a:gd name="connsiteY113" fmla="*/ 42863 h 702469"/>
                <a:gd name="connsiteX114" fmla="*/ 1176338 w 2478882"/>
                <a:gd name="connsiteY114" fmla="*/ 26194 h 702469"/>
                <a:gd name="connsiteX115" fmla="*/ 1162050 w 2478882"/>
                <a:gd name="connsiteY115" fmla="*/ 7144 h 702469"/>
                <a:gd name="connsiteX116" fmla="*/ 1162050 w 2478882"/>
                <a:gd name="connsiteY116" fmla="*/ 7144 h 702469"/>
                <a:gd name="connsiteX117" fmla="*/ 1166813 w 2478882"/>
                <a:gd name="connsiteY117" fmla="*/ 45244 h 702469"/>
                <a:gd name="connsiteX118" fmla="*/ 1169194 w 2478882"/>
                <a:gd name="connsiteY118" fmla="*/ 73819 h 702469"/>
                <a:gd name="connsiteX119" fmla="*/ 1195388 w 2478882"/>
                <a:gd name="connsiteY119" fmla="*/ 85725 h 702469"/>
                <a:gd name="connsiteX120" fmla="*/ 1204913 w 2478882"/>
                <a:gd name="connsiteY120" fmla="*/ 100013 h 702469"/>
                <a:gd name="connsiteX121" fmla="*/ 1195388 w 2478882"/>
                <a:gd name="connsiteY121" fmla="*/ 126206 h 702469"/>
                <a:gd name="connsiteX122" fmla="*/ 1197769 w 2478882"/>
                <a:gd name="connsiteY122" fmla="*/ 152400 h 702469"/>
                <a:gd name="connsiteX123" fmla="*/ 1190625 w 2478882"/>
                <a:gd name="connsiteY123" fmla="*/ 173831 h 702469"/>
                <a:gd name="connsiteX124" fmla="*/ 1195388 w 2478882"/>
                <a:gd name="connsiteY124" fmla="*/ 192881 h 702469"/>
                <a:gd name="connsiteX125" fmla="*/ 1195388 w 2478882"/>
                <a:gd name="connsiteY125" fmla="*/ 192881 h 702469"/>
                <a:gd name="connsiteX126" fmla="*/ 1166813 w 2478882"/>
                <a:gd name="connsiteY126" fmla="*/ 192881 h 702469"/>
                <a:gd name="connsiteX127" fmla="*/ 1150144 w 2478882"/>
                <a:gd name="connsiteY127" fmla="*/ 192881 h 702469"/>
                <a:gd name="connsiteX128" fmla="*/ 1131094 w 2478882"/>
                <a:gd name="connsiteY128" fmla="*/ 202406 h 702469"/>
                <a:gd name="connsiteX129" fmla="*/ 1114425 w 2478882"/>
                <a:gd name="connsiteY129" fmla="*/ 192881 h 702469"/>
                <a:gd name="connsiteX130" fmla="*/ 1088232 w 2478882"/>
                <a:gd name="connsiteY130" fmla="*/ 202406 h 702469"/>
                <a:gd name="connsiteX131" fmla="*/ 1066800 w 2478882"/>
                <a:gd name="connsiteY131" fmla="*/ 209550 h 702469"/>
                <a:gd name="connsiteX132" fmla="*/ 1059657 w 2478882"/>
                <a:gd name="connsiteY132" fmla="*/ 197644 h 702469"/>
                <a:gd name="connsiteX133" fmla="*/ 1031082 w 2478882"/>
                <a:gd name="connsiteY133" fmla="*/ 207169 h 702469"/>
                <a:gd name="connsiteX134" fmla="*/ 992982 w 2478882"/>
                <a:gd name="connsiteY134" fmla="*/ 178594 h 702469"/>
                <a:gd name="connsiteX135" fmla="*/ 964407 w 2478882"/>
                <a:gd name="connsiteY135" fmla="*/ 180975 h 702469"/>
                <a:gd name="connsiteX136" fmla="*/ 942975 w 2478882"/>
                <a:gd name="connsiteY136" fmla="*/ 190500 h 702469"/>
                <a:gd name="connsiteX137" fmla="*/ 921544 w 2478882"/>
                <a:gd name="connsiteY137" fmla="*/ 207169 h 702469"/>
                <a:gd name="connsiteX138" fmla="*/ 909638 w 2478882"/>
                <a:gd name="connsiteY138" fmla="*/ 188119 h 702469"/>
                <a:gd name="connsiteX139" fmla="*/ 919163 w 2478882"/>
                <a:gd name="connsiteY139" fmla="*/ 161925 h 702469"/>
                <a:gd name="connsiteX140" fmla="*/ 921544 w 2478882"/>
                <a:gd name="connsiteY140" fmla="*/ 152400 h 702469"/>
                <a:gd name="connsiteX141" fmla="*/ 914400 w 2478882"/>
                <a:gd name="connsiteY141" fmla="*/ 133350 h 702469"/>
                <a:gd name="connsiteX142" fmla="*/ 907257 w 2478882"/>
                <a:gd name="connsiteY142" fmla="*/ 126206 h 702469"/>
                <a:gd name="connsiteX143" fmla="*/ 897732 w 2478882"/>
                <a:gd name="connsiteY143" fmla="*/ 154781 h 702469"/>
                <a:gd name="connsiteX144" fmla="*/ 897732 w 2478882"/>
                <a:gd name="connsiteY144" fmla="*/ 178594 h 702469"/>
                <a:gd name="connsiteX145" fmla="*/ 869157 w 2478882"/>
                <a:gd name="connsiteY145" fmla="*/ 183356 h 702469"/>
                <a:gd name="connsiteX146" fmla="*/ 850107 w 2478882"/>
                <a:gd name="connsiteY146" fmla="*/ 188119 h 702469"/>
                <a:gd name="connsiteX147" fmla="*/ 828675 w 2478882"/>
                <a:gd name="connsiteY147" fmla="*/ 159544 h 702469"/>
                <a:gd name="connsiteX148" fmla="*/ 814388 w 2478882"/>
                <a:gd name="connsiteY148" fmla="*/ 138113 h 702469"/>
                <a:gd name="connsiteX149" fmla="*/ 807244 w 2478882"/>
                <a:gd name="connsiteY149" fmla="*/ 114300 h 702469"/>
                <a:gd name="connsiteX150" fmla="*/ 804863 w 2478882"/>
                <a:gd name="connsiteY150" fmla="*/ 88106 h 702469"/>
                <a:gd name="connsiteX151" fmla="*/ 783432 w 2478882"/>
                <a:gd name="connsiteY151" fmla="*/ 47625 h 702469"/>
                <a:gd name="connsiteX152" fmla="*/ 783432 w 2478882"/>
                <a:gd name="connsiteY152" fmla="*/ 73819 h 702469"/>
                <a:gd name="connsiteX153" fmla="*/ 785813 w 2478882"/>
                <a:gd name="connsiteY153" fmla="*/ 111919 h 702469"/>
                <a:gd name="connsiteX154" fmla="*/ 800100 w 2478882"/>
                <a:gd name="connsiteY154" fmla="*/ 147638 h 702469"/>
                <a:gd name="connsiteX155" fmla="*/ 823913 w 2478882"/>
                <a:gd name="connsiteY155" fmla="*/ 188119 h 702469"/>
                <a:gd name="connsiteX156" fmla="*/ 845344 w 2478882"/>
                <a:gd name="connsiteY156" fmla="*/ 209550 h 702469"/>
                <a:gd name="connsiteX157" fmla="*/ 838200 w 2478882"/>
                <a:gd name="connsiteY157" fmla="*/ 228600 h 702469"/>
                <a:gd name="connsiteX158" fmla="*/ 823913 w 2478882"/>
                <a:gd name="connsiteY158" fmla="*/ 257175 h 702469"/>
                <a:gd name="connsiteX159" fmla="*/ 823913 w 2478882"/>
                <a:gd name="connsiteY159" fmla="*/ 257175 h 702469"/>
                <a:gd name="connsiteX160" fmla="*/ 800100 w 2478882"/>
                <a:gd name="connsiteY160" fmla="*/ 257175 h 702469"/>
                <a:gd name="connsiteX161" fmla="*/ 809625 w 2478882"/>
                <a:gd name="connsiteY161" fmla="*/ 223838 h 702469"/>
                <a:gd name="connsiteX162" fmla="*/ 795338 w 2478882"/>
                <a:gd name="connsiteY162" fmla="*/ 240506 h 702469"/>
                <a:gd name="connsiteX163" fmla="*/ 788194 w 2478882"/>
                <a:gd name="connsiteY163" fmla="*/ 216694 h 702469"/>
                <a:gd name="connsiteX164" fmla="*/ 769144 w 2478882"/>
                <a:gd name="connsiteY164" fmla="*/ 219075 h 702469"/>
                <a:gd name="connsiteX165" fmla="*/ 750094 w 2478882"/>
                <a:gd name="connsiteY165" fmla="*/ 216694 h 702469"/>
                <a:gd name="connsiteX166" fmla="*/ 742950 w 2478882"/>
                <a:gd name="connsiteY166" fmla="*/ 207169 h 702469"/>
                <a:gd name="connsiteX167" fmla="*/ 742950 w 2478882"/>
                <a:gd name="connsiteY167" fmla="*/ 207169 h 702469"/>
                <a:gd name="connsiteX168" fmla="*/ 728663 w 2478882"/>
                <a:gd name="connsiteY168" fmla="*/ 204788 h 702469"/>
                <a:gd name="connsiteX169" fmla="*/ 711994 w 2478882"/>
                <a:gd name="connsiteY169" fmla="*/ 204788 h 702469"/>
                <a:gd name="connsiteX170" fmla="*/ 700088 w 2478882"/>
                <a:gd name="connsiteY170" fmla="*/ 221456 h 702469"/>
                <a:gd name="connsiteX171" fmla="*/ 681038 w 2478882"/>
                <a:gd name="connsiteY171" fmla="*/ 221456 h 702469"/>
                <a:gd name="connsiteX172" fmla="*/ 669132 w 2478882"/>
                <a:gd name="connsiteY172" fmla="*/ 207169 h 702469"/>
                <a:gd name="connsiteX173" fmla="*/ 666750 w 2478882"/>
                <a:gd name="connsiteY173" fmla="*/ 207169 h 702469"/>
                <a:gd name="connsiteX174" fmla="*/ 652463 w 2478882"/>
                <a:gd name="connsiteY174" fmla="*/ 221456 h 702469"/>
                <a:gd name="connsiteX175" fmla="*/ 652463 w 2478882"/>
                <a:gd name="connsiteY175" fmla="*/ 235744 h 702469"/>
                <a:gd name="connsiteX176" fmla="*/ 661988 w 2478882"/>
                <a:gd name="connsiteY176" fmla="*/ 245269 h 702469"/>
                <a:gd name="connsiteX177" fmla="*/ 704850 w 2478882"/>
                <a:gd name="connsiteY177" fmla="*/ 245269 h 702469"/>
                <a:gd name="connsiteX178" fmla="*/ 738188 w 2478882"/>
                <a:gd name="connsiteY178" fmla="*/ 245269 h 702469"/>
                <a:gd name="connsiteX179" fmla="*/ 776288 w 2478882"/>
                <a:gd name="connsiteY179" fmla="*/ 242888 h 702469"/>
                <a:gd name="connsiteX180" fmla="*/ 783432 w 2478882"/>
                <a:gd name="connsiteY180" fmla="*/ 254794 h 702469"/>
                <a:gd name="connsiteX181" fmla="*/ 783432 w 2478882"/>
                <a:gd name="connsiteY181" fmla="*/ 254794 h 702469"/>
                <a:gd name="connsiteX182" fmla="*/ 754857 w 2478882"/>
                <a:gd name="connsiteY182" fmla="*/ 269081 h 702469"/>
                <a:gd name="connsiteX183" fmla="*/ 735807 w 2478882"/>
                <a:gd name="connsiteY183" fmla="*/ 285750 h 702469"/>
                <a:gd name="connsiteX184" fmla="*/ 735807 w 2478882"/>
                <a:gd name="connsiteY184" fmla="*/ 285750 h 702469"/>
                <a:gd name="connsiteX185" fmla="*/ 707232 w 2478882"/>
                <a:gd name="connsiteY185" fmla="*/ 273844 h 702469"/>
                <a:gd name="connsiteX186" fmla="*/ 690563 w 2478882"/>
                <a:gd name="connsiteY186" fmla="*/ 264319 h 702469"/>
                <a:gd name="connsiteX187" fmla="*/ 652463 w 2478882"/>
                <a:gd name="connsiteY187" fmla="*/ 264319 h 702469"/>
                <a:gd name="connsiteX188" fmla="*/ 619125 w 2478882"/>
                <a:gd name="connsiteY188" fmla="*/ 269081 h 702469"/>
                <a:gd name="connsiteX189" fmla="*/ 600075 w 2478882"/>
                <a:gd name="connsiteY189" fmla="*/ 252413 h 702469"/>
                <a:gd name="connsiteX190" fmla="*/ 590550 w 2478882"/>
                <a:gd name="connsiteY190" fmla="*/ 214313 h 702469"/>
                <a:gd name="connsiteX191" fmla="*/ 581025 w 2478882"/>
                <a:gd name="connsiteY191" fmla="*/ 200025 h 702469"/>
                <a:gd name="connsiteX192" fmla="*/ 573882 w 2478882"/>
                <a:gd name="connsiteY192" fmla="*/ 183356 h 702469"/>
                <a:gd name="connsiteX193" fmla="*/ 559594 w 2478882"/>
                <a:gd name="connsiteY193" fmla="*/ 190500 h 702469"/>
                <a:gd name="connsiteX194" fmla="*/ 559594 w 2478882"/>
                <a:gd name="connsiteY194" fmla="*/ 214313 h 702469"/>
                <a:gd name="connsiteX195" fmla="*/ 545307 w 2478882"/>
                <a:gd name="connsiteY195" fmla="*/ 200025 h 702469"/>
                <a:gd name="connsiteX196" fmla="*/ 523875 w 2478882"/>
                <a:gd name="connsiteY196" fmla="*/ 192881 h 702469"/>
                <a:gd name="connsiteX197" fmla="*/ 500063 w 2478882"/>
                <a:gd name="connsiteY197" fmla="*/ 195263 h 702469"/>
                <a:gd name="connsiteX198" fmla="*/ 492919 w 2478882"/>
                <a:gd name="connsiteY198" fmla="*/ 216694 h 702469"/>
                <a:gd name="connsiteX199" fmla="*/ 481013 w 2478882"/>
                <a:gd name="connsiteY199" fmla="*/ 221456 h 702469"/>
                <a:gd name="connsiteX200" fmla="*/ 461963 w 2478882"/>
                <a:gd name="connsiteY200" fmla="*/ 221456 h 702469"/>
                <a:gd name="connsiteX201" fmla="*/ 433388 w 2478882"/>
                <a:gd name="connsiteY201" fmla="*/ 230981 h 702469"/>
                <a:gd name="connsiteX202" fmla="*/ 419100 w 2478882"/>
                <a:gd name="connsiteY202" fmla="*/ 254794 h 702469"/>
                <a:gd name="connsiteX203" fmla="*/ 426244 w 2478882"/>
                <a:gd name="connsiteY203" fmla="*/ 261938 h 702469"/>
                <a:gd name="connsiteX204" fmla="*/ 466725 w 2478882"/>
                <a:gd name="connsiteY204" fmla="*/ 240506 h 702469"/>
                <a:gd name="connsiteX205" fmla="*/ 488157 w 2478882"/>
                <a:gd name="connsiteY205" fmla="*/ 245269 h 702469"/>
                <a:gd name="connsiteX206" fmla="*/ 519113 w 2478882"/>
                <a:gd name="connsiteY206" fmla="*/ 233363 h 702469"/>
                <a:gd name="connsiteX207" fmla="*/ 552450 w 2478882"/>
                <a:gd name="connsiteY207" fmla="*/ 259556 h 702469"/>
                <a:gd name="connsiteX208" fmla="*/ 561975 w 2478882"/>
                <a:gd name="connsiteY208" fmla="*/ 285750 h 702469"/>
                <a:gd name="connsiteX209" fmla="*/ 590550 w 2478882"/>
                <a:gd name="connsiteY209" fmla="*/ 278606 h 702469"/>
                <a:gd name="connsiteX210" fmla="*/ 607219 w 2478882"/>
                <a:gd name="connsiteY210" fmla="*/ 300038 h 702469"/>
                <a:gd name="connsiteX211" fmla="*/ 645319 w 2478882"/>
                <a:gd name="connsiteY211" fmla="*/ 304800 h 702469"/>
                <a:gd name="connsiteX212" fmla="*/ 704850 w 2478882"/>
                <a:gd name="connsiteY212" fmla="*/ 314325 h 702469"/>
                <a:gd name="connsiteX213" fmla="*/ 745332 w 2478882"/>
                <a:gd name="connsiteY213" fmla="*/ 321469 h 702469"/>
                <a:gd name="connsiteX214" fmla="*/ 745332 w 2478882"/>
                <a:gd name="connsiteY214" fmla="*/ 321469 h 702469"/>
                <a:gd name="connsiteX215" fmla="*/ 764382 w 2478882"/>
                <a:gd name="connsiteY215" fmla="*/ 290513 h 702469"/>
                <a:gd name="connsiteX216" fmla="*/ 790575 w 2478882"/>
                <a:gd name="connsiteY216" fmla="*/ 290513 h 702469"/>
                <a:gd name="connsiteX217" fmla="*/ 828675 w 2478882"/>
                <a:gd name="connsiteY217" fmla="*/ 290513 h 702469"/>
                <a:gd name="connsiteX218" fmla="*/ 821532 w 2478882"/>
                <a:gd name="connsiteY218" fmla="*/ 304800 h 702469"/>
                <a:gd name="connsiteX219" fmla="*/ 812007 w 2478882"/>
                <a:gd name="connsiteY219" fmla="*/ 319088 h 702469"/>
                <a:gd name="connsiteX220" fmla="*/ 823913 w 2478882"/>
                <a:gd name="connsiteY220" fmla="*/ 328613 h 702469"/>
                <a:gd name="connsiteX221" fmla="*/ 800100 w 2478882"/>
                <a:gd name="connsiteY221" fmla="*/ 347663 h 702469"/>
                <a:gd name="connsiteX222" fmla="*/ 797719 w 2478882"/>
                <a:gd name="connsiteY222" fmla="*/ 369094 h 702469"/>
                <a:gd name="connsiteX223" fmla="*/ 790575 w 2478882"/>
                <a:gd name="connsiteY223" fmla="*/ 381000 h 702469"/>
                <a:gd name="connsiteX224" fmla="*/ 764382 w 2478882"/>
                <a:gd name="connsiteY224" fmla="*/ 385763 h 702469"/>
                <a:gd name="connsiteX225" fmla="*/ 771525 w 2478882"/>
                <a:gd name="connsiteY225" fmla="*/ 409575 h 702469"/>
                <a:gd name="connsiteX226" fmla="*/ 740569 w 2478882"/>
                <a:gd name="connsiteY226" fmla="*/ 414338 h 702469"/>
                <a:gd name="connsiteX227" fmla="*/ 726282 w 2478882"/>
                <a:gd name="connsiteY227" fmla="*/ 397669 h 702469"/>
                <a:gd name="connsiteX228" fmla="*/ 695325 w 2478882"/>
                <a:gd name="connsiteY228" fmla="*/ 400050 h 702469"/>
                <a:gd name="connsiteX229" fmla="*/ 669132 w 2478882"/>
                <a:gd name="connsiteY229" fmla="*/ 407194 h 702469"/>
                <a:gd name="connsiteX230" fmla="*/ 642938 w 2478882"/>
                <a:gd name="connsiteY230" fmla="*/ 404813 h 702469"/>
                <a:gd name="connsiteX231" fmla="*/ 621507 w 2478882"/>
                <a:gd name="connsiteY231" fmla="*/ 402431 h 702469"/>
                <a:gd name="connsiteX232" fmla="*/ 621507 w 2478882"/>
                <a:gd name="connsiteY232" fmla="*/ 388144 h 702469"/>
                <a:gd name="connsiteX233" fmla="*/ 600075 w 2478882"/>
                <a:gd name="connsiteY233" fmla="*/ 390525 h 702469"/>
                <a:gd name="connsiteX234" fmla="*/ 578644 w 2478882"/>
                <a:gd name="connsiteY234" fmla="*/ 395288 h 702469"/>
                <a:gd name="connsiteX235" fmla="*/ 571500 w 2478882"/>
                <a:gd name="connsiteY235" fmla="*/ 385763 h 702469"/>
                <a:gd name="connsiteX236" fmla="*/ 571500 w 2478882"/>
                <a:gd name="connsiteY236" fmla="*/ 373856 h 702469"/>
                <a:gd name="connsiteX237" fmla="*/ 571500 w 2478882"/>
                <a:gd name="connsiteY237" fmla="*/ 373856 h 702469"/>
                <a:gd name="connsiteX238" fmla="*/ 626269 w 2478882"/>
                <a:gd name="connsiteY238" fmla="*/ 359569 h 702469"/>
                <a:gd name="connsiteX239" fmla="*/ 647700 w 2478882"/>
                <a:gd name="connsiteY239" fmla="*/ 342900 h 702469"/>
                <a:gd name="connsiteX240" fmla="*/ 647700 w 2478882"/>
                <a:gd name="connsiteY240" fmla="*/ 342900 h 702469"/>
                <a:gd name="connsiteX241" fmla="*/ 647700 w 2478882"/>
                <a:gd name="connsiteY241" fmla="*/ 342900 h 702469"/>
                <a:gd name="connsiteX242" fmla="*/ 597694 w 2478882"/>
                <a:gd name="connsiteY242" fmla="*/ 342900 h 702469"/>
                <a:gd name="connsiteX243" fmla="*/ 581025 w 2478882"/>
                <a:gd name="connsiteY243" fmla="*/ 345281 h 702469"/>
                <a:gd name="connsiteX244" fmla="*/ 578644 w 2478882"/>
                <a:gd name="connsiteY244" fmla="*/ 323850 h 702469"/>
                <a:gd name="connsiteX245" fmla="*/ 550069 w 2478882"/>
                <a:gd name="connsiteY245" fmla="*/ 321469 h 702469"/>
                <a:gd name="connsiteX246" fmla="*/ 559594 w 2478882"/>
                <a:gd name="connsiteY246" fmla="*/ 342900 h 702469"/>
                <a:gd name="connsiteX247" fmla="*/ 545307 w 2478882"/>
                <a:gd name="connsiteY247" fmla="*/ 347663 h 702469"/>
                <a:gd name="connsiteX248" fmla="*/ 511969 w 2478882"/>
                <a:gd name="connsiteY248" fmla="*/ 342900 h 702469"/>
                <a:gd name="connsiteX249" fmla="*/ 492919 w 2478882"/>
                <a:gd name="connsiteY249" fmla="*/ 345281 h 702469"/>
                <a:gd name="connsiteX250" fmla="*/ 507207 w 2478882"/>
                <a:gd name="connsiteY250" fmla="*/ 361950 h 702469"/>
                <a:gd name="connsiteX251" fmla="*/ 516732 w 2478882"/>
                <a:gd name="connsiteY251" fmla="*/ 373856 h 702469"/>
                <a:gd name="connsiteX252" fmla="*/ 507207 w 2478882"/>
                <a:gd name="connsiteY252" fmla="*/ 383381 h 702469"/>
                <a:gd name="connsiteX253" fmla="*/ 507207 w 2478882"/>
                <a:gd name="connsiteY253" fmla="*/ 383381 h 702469"/>
                <a:gd name="connsiteX254" fmla="*/ 497682 w 2478882"/>
                <a:gd name="connsiteY254" fmla="*/ 409575 h 702469"/>
                <a:gd name="connsiteX255" fmla="*/ 469107 w 2478882"/>
                <a:gd name="connsiteY255" fmla="*/ 431006 h 702469"/>
                <a:gd name="connsiteX256" fmla="*/ 454819 w 2478882"/>
                <a:gd name="connsiteY256" fmla="*/ 426244 h 702469"/>
                <a:gd name="connsiteX257" fmla="*/ 438150 w 2478882"/>
                <a:gd name="connsiteY257" fmla="*/ 440531 h 702469"/>
                <a:gd name="connsiteX258" fmla="*/ 431007 w 2478882"/>
                <a:gd name="connsiteY258" fmla="*/ 438150 h 702469"/>
                <a:gd name="connsiteX259" fmla="*/ 433388 w 2478882"/>
                <a:gd name="connsiteY259" fmla="*/ 414338 h 702469"/>
                <a:gd name="connsiteX260" fmla="*/ 435769 w 2478882"/>
                <a:gd name="connsiteY260" fmla="*/ 390525 h 702469"/>
                <a:gd name="connsiteX261" fmla="*/ 426244 w 2478882"/>
                <a:gd name="connsiteY261" fmla="*/ 385763 h 702469"/>
                <a:gd name="connsiteX262" fmla="*/ 423863 w 2478882"/>
                <a:gd name="connsiteY262" fmla="*/ 402431 h 702469"/>
                <a:gd name="connsiteX263" fmla="*/ 416719 w 2478882"/>
                <a:gd name="connsiteY263" fmla="*/ 416719 h 702469"/>
                <a:gd name="connsiteX264" fmla="*/ 392907 w 2478882"/>
                <a:gd name="connsiteY264" fmla="*/ 407194 h 702469"/>
                <a:gd name="connsiteX265" fmla="*/ 383382 w 2478882"/>
                <a:gd name="connsiteY265" fmla="*/ 404813 h 702469"/>
                <a:gd name="connsiteX266" fmla="*/ 383382 w 2478882"/>
                <a:gd name="connsiteY266" fmla="*/ 423863 h 702469"/>
                <a:gd name="connsiteX267" fmla="*/ 404813 w 2478882"/>
                <a:gd name="connsiteY267" fmla="*/ 442913 h 702469"/>
                <a:gd name="connsiteX268" fmla="*/ 376238 w 2478882"/>
                <a:gd name="connsiteY268" fmla="*/ 445294 h 702469"/>
                <a:gd name="connsiteX269" fmla="*/ 371475 w 2478882"/>
                <a:gd name="connsiteY269" fmla="*/ 454819 h 702469"/>
                <a:gd name="connsiteX270" fmla="*/ 342900 w 2478882"/>
                <a:gd name="connsiteY270" fmla="*/ 445294 h 702469"/>
                <a:gd name="connsiteX271" fmla="*/ 342900 w 2478882"/>
                <a:gd name="connsiteY271" fmla="*/ 464344 h 702469"/>
                <a:gd name="connsiteX272" fmla="*/ 333375 w 2478882"/>
                <a:gd name="connsiteY272" fmla="*/ 476250 h 702469"/>
                <a:gd name="connsiteX273" fmla="*/ 323850 w 2478882"/>
                <a:gd name="connsiteY273" fmla="*/ 476250 h 702469"/>
                <a:gd name="connsiteX274" fmla="*/ 316707 w 2478882"/>
                <a:gd name="connsiteY274" fmla="*/ 442913 h 702469"/>
                <a:gd name="connsiteX275" fmla="*/ 290513 w 2478882"/>
                <a:gd name="connsiteY275" fmla="*/ 428625 h 702469"/>
                <a:gd name="connsiteX276" fmla="*/ 271463 w 2478882"/>
                <a:gd name="connsiteY276" fmla="*/ 416719 h 702469"/>
                <a:gd name="connsiteX277" fmla="*/ 278607 w 2478882"/>
                <a:gd name="connsiteY277" fmla="*/ 366713 h 702469"/>
                <a:gd name="connsiteX278" fmla="*/ 285750 w 2478882"/>
                <a:gd name="connsiteY278" fmla="*/ 333375 h 702469"/>
                <a:gd name="connsiteX279" fmla="*/ 328613 w 2478882"/>
                <a:gd name="connsiteY279" fmla="*/ 309563 h 702469"/>
                <a:gd name="connsiteX280" fmla="*/ 338138 w 2478882"/>
                <a:gd name="connsiteY280" fmla="*/ 292894 h 702469"/>
                <a:gd name="connsiteX281" fmla="*/ 350044 w 2478882"/>
                <a:gd name="connsiteY281" fmla="*/ 266700 h 702469"/>
                <a:gd name="connsiteX282" fmla="*/ 350044 w 2478882"/>
                <a:gd name="connsiteY282" fmla="*/ 266700 h 702469"/>
                <a:gd name="connsiteX283" fmla="*/ 321469 w 2478882"/>
                <a:gd name="connsiteY283" fmla="*/ 273844 h 702469"/>
                <a:gd name="connsiteX284" fmla="*/ 314325 w 2478882"/>
                <a:gd name="connsiteY284" fmla="*/ 250031 h 702469"/>
                <a:gd name="connsiteX285" fmla="*/ 311944 w 2478882"/>
                <a:gd name="connsiteY285" fmla="*/ 271463 h 702469"/>
                <a:gd name="connsiteX286" fmla="*/ 300038 w 2478882"/>
                <a:gd name="connsiteY286" fmla="*/ 304800 h 702469"/>
                <a:gd name="connsiteX287" fmla="*/ 288132 w 2478882"/>
                <a:gd name="connsiteY287" fmla="*/ 297656 h 702469"/>
                <a:gd name="connsiteX288" fmla="*/ 288132 w 2478882"/>
                <a:gd name="connsiteY288" fmla="*/ 273844 h 702469"/>
                <a:gd name="connsiteX289" fmla="*/ 288132 w 2478882"/>
                <a:gd name="connsiteY289" fmla="*/ 261938 h 702469"/>
                <a:gd name="connsiteX290" fmla="*/ 278607 w 2478882"/>
                <a:gd name="connsiteY290" fmla="*/ 250031 h 702469"/>
                <a:gd name="connsiteX291" fmla="*/ 269082 w 2478882"/>
                <a:gd name="connsiteY291" fmla="*/ 257175 h 702469"/>
                <a:gd name="connsiteX292" fmla="*/ 264319 w 2478882"/>
                <a:gd name="connsiteY292" fmla="*/ 292894 h 702469"/>
                <a:gd name="connsiteX293" fmla="*/ 280988 w 2478882"/>
                <a:gd name="connsiteY293" fmla="*/ 311944 h 702469"/>
                <a:gd name="connsiteX294" fmla="*/ 276225 w 2478882"/>
                <a:gd name="connsiteY294" fmla="*/ 330994 h 702469"/>
                <a:gd name="connsiteX295" fmla="*/ 264319 w 2478882"/>
                <a:gd name="connsiteY295" fmla="*/ 361950 h 702469"/>
                <a:gd name="connsiteX296" fmla="*/ 250032 w 2478882"/>
                <a:gd name="connsiteY296" fmla="*/ 385763 h 702469"/>
                <a:gd name="connsiteX297" fmla="*/ 207169 w 2478882"/>
                <a:gd name="connsiteY297" fmla="*/ 373856 h 702469"/>
                <a:gd name="connsiteX298" fmla="*/ 200025 w 2478882"/>
                <a:gd name="connsiteY298" fmla="*/ 342900 h 702469"/>
                <a:gd name="connsiteX299" fmla="*/ 157163 w 2478882"/>
                <a:gd name="connsiteY299" fmla="*/ 316706 h 702469"/>
                <a:gd name="connsiteX300" fmla="*/ 104775 w 2478882"/>
                <a:gd name="connsiteY300" fmla="*/ 295275 h 702469"/>
                <a:gd name="connsiteX301" fmla="*/ 61913 w 2478882"/>
                <a:gd name="connsiteY301" fmla="*/ 257175 h 702469"/>
                <a:gd name="connsiteX302" fmla="*/ 35719 w 2478882"/>
                <a:gd name="connsiteY302" fmla="*/ 219075 h 702469"/>
                <a:gd name="connsiteX303" fmla="*/ 11907 w 2478882"/>
                <a:gd name="connsiteY303" fmla="*/ 159544 h 702469"/>
                <a:gd name="connsiteX304" fmla="*/ 0 w 2478882"/>
                <a:gd name="connsiteY304" fmla="*/ 90488 h 702469"/>
                <a:gd name="connsiteX305" fmla="*/ 2382 w 2478882"/>
                <a:gd name="connsiteY305" fmla="*/ 30956 h 702469"/>
                <a:gd name="connsiteX306" fmla="*/ 2382 w 2478882"/>
                <a:gd name="connsiteY306" fmla="*/ 0 h 702469"/>
                <a:gd name="connsiteX307" fmla="*/ 2216944 w 2478882"/>
                <a:gd name="connsiteY307" fmla="*/ 0 h 702469"/>
                <a:gd name="connsiteX0" fmla="*/ 2216944 w 2478882"/>
                <a:gd name="connsiteY0" fmla="*/ 0 h 702469"/>
                <a:gd name="connsiteX1" fmla="*/ 2238375 w 2478882"/>
                <a:gd name="connsiteY1" fmla="*/ 73819 h 702469"/>
                <a:gd name="connsiteX2" fmla="*/ 2266950 w 2478882"/>
                <a:gd name="connsiteY2" fmla="*/ 119063 h 702469"/>
                <a:gd name="connsiteX3" fmla="*/ 2288382 w 2478882"/>
                <a:gd name="connsiteY3" fmla="*/ 176213 h 702469"/>
                <a:gd name="connsiteX4" fmla="*/ 2297907 w 2478882"/>
                <a:gd name="connsiteY4" fmla="*/ 226219 h 702469"/>
                <a:gd name="connsiteX5" fmla="*/ 2340769 w 2478882"/>
                <a:gd name="connsiteY5" fmla="*/ 264319 h 702469"/>
                <a:gd name="connsiteX6" fmla="*/ 2343150 w 2478882"/>
                <a:gd name="connsiteY6" fmla="*/ 304800 h 702469"/>
                <a:gd name="connsiteX7" fmla="*/ 2347913 w 2478882"/>
                <a:gd name="connsiteY7" fmla="*/ 319088 h 702469"/>
                <a:gd name="connsiteX8" fmla="*/ 2364582 w 2478882"/>
                <a:gd name="connsiteY8" fmla="*/ 333375 h 702469"/>
                <a:gd name="connsiteX9" fmla="*/ 2359819 w 2478882"/>
                <a:gd name="connsiteY9" fmla="*/ 350044 h 702469"/>
                <a:gd name="connsiteX10" fmla="*/ 2393157 w 2478882"/>
                <a:gd name="connsiteY10" fmla="*/ 373856 h 702469"/>
                <a:gd name="connsiteX11" fmla="*/ 2409825 w 2478882"/>
                <a:gd name="connsiteY11" fmla="*/ 414338 h 702469"/>
                <a:gd name="connsiteX12" fmla="*/ 2390775 w 2478882"/>
                <a:gd name="connsiteY12" fmla="*/ 423863 h 702469"/>
                <a:gd name="connsiteX13" fmla="*/ 2376488 w 2478882"/>
                <a:gd name="connsiteY13" fmla="*/ 402431 h 702469"/>
                <a:gd name="connsiteX14" fmla="*/ 2364582 w 2478882"/>
                <a:gd name="connsiteY14" fmla="*/ 390525 h 702469"/>
                <a:gd name="connsiteX15" fmla="*/ 2355057 w 2478882"/>
                <a:gd name="connsiteY15" fmla="*/ 390525 h 702469"/>
                <a:gd name="connsiteX16" fmla="*/ 2352675 w 2478882"/>
                <a:gd name="connsiteY16" fmla="*/ 411956 h 702469"/>
                <a:gd name="connsiteX17" fmla="*/ 2371725 w 2478882"/>
                <a:gd name="connsiteY17" fmla="*/ 445294 h 702469"/>
                <a:gd name="connsiteX18" fmla="*/ 2386013 w 2478882"/>
                <a:gd name="connsiteY18" fmla="*/ 459581 h 702469"/>
                <a:gd name="connsiteX19" fmla="*/ 2400300 w 2478882"/>
                <a:gd name="connsiteY19" fmla="*/ 440531 h 702469"/>
                <a:gd name="connsiteX20" fmla="*/ 2414588 w 2478882"/>
                <a:gd name="connsiteY20" fmla="*/ 445294 h 702469"/>
                <a:gd name="connsiteX21" fmla="*/ 2421732 w 2478882"/>
                <a:gd name="connsiteY21" fmla="*/ 471488 h 702469"/>
                <a:gd name="connsiteX22" fmla="*/ 2424113 w 2478882"/>
                <a:gd name="connsiteY22" fmla="*/ 483394 h 702469"/>
                <a:gd name="connsiteX23" fmla="*/ 2400300 w 2478882"/>
                <a:gd name="connsiteY23" fmla="*/ 485775 h 702469"/>
                <a:gd name="connsiteX24" fmla="*/ 2414588 w 2478882"/>
                <a:gd name="connsiteY24" fmla="*/ 507206 h 702469"/>
                <a:gd name="connsiteX25" fmla="*/ 2443163 w 2478882"/>
                <a:gd name="connsiteY25" fmla="*/ 514350 h 702469"/>
                <a:gd name="connsiteX26" fmla="*/ 2462213 w 2478882"/>
                <a:gd name="connsiteY26" fmla="*/ 545306 h 702469"/>
                <a:gd name="connsiteX27" fmla="*/ 2455069 w 2478882"/>
                <a:gd name="connsiteY27" fmla="*/ 590550 h 702469"/>
                <a:gd name="connsiteX28" fmla="*/ 2459832 w 2478882"/>
                <a:gd name="connsiteY28" fmla="*/ 645319 h 702469"/>
                <a:gd name="connsiteX29" fmla="*/ 2478882 w 2478882"/>
                <a:gd name="connsiteY29" fmla="*/ 702469 h 702469"/>
                <a:gd name="connsiteX30" fmla="*/ 2457450 w 2478882"/>
                <a:gd name="connsiteY30" fmla="*/ 702469 h 702469"/>
                <a:gd name="connsiteX31" fmla="*/ 2428875 w 2478882"/>
                <a:gd name="connsiteY31" fmla="*/ 690563 h 702469"/>
                <a:gd name="connsiteX32" fmla="*/ 2412207 w 2478882"/>
                <a:gd name="connsiteY32" fmla="*/ 690563 h 702469"/>
                <a:gd name="connsiteX33" fmla="*/ 2395538 w 2478882"/>
                <a:gd name="connsiteY33" fmla="*/ 681038 h 702469"/>
                <a:gd name="connsiteX34" fmla="*/ 2378869 w 2478882"/>
                <a:gd name="connsiteY34" fmla="*/ 671513 h 702469"/>
                <a:gd name="connsiteX35" fmla="*/ 2383632 w 2478882"/>
                <a:gd name="connsiteY35" fmla="*/ 623888 h 702469"/>
                <a:gd name="connsiteX36" fmla="*/ 2336007 w 2478882"/>
                <a:gd name="connsiteY36" fmla="*/ 600075 h 702469"/>
                <a:gd name="connsiteX37" fmla="*/ 2297907 w 2478882"/>
                <a:gd name="connsiteY37" fmla="*/ 588169 h 702469"/>
                <a:gd name="connsiteX38" fmla="*/ 2238375 w 2478882"/>
                <a:gd name="connsiteY38" fmla="*/ 569119 h 702469"/>
                <a:gd name="connsiteX39" fmla="*/ 2185988 w 2478882"/>
                <a:gd name="connsiteY39" fmla="*/ 566738 h 702469"/>
                <a:gd name="connsiteX40" fmla="*/ 2164557 w 2478882"/>
                <a:gd name="connsiteY40" fmla="*/ 561975 h 702469"/>
                <a:gd name="connsiteX41" fmla="*/ 2193132 w 2478882"/>
                <a:gd name="connsiteY41" fmla="*/ 542925 h 702469"/>
                <a:gd name="connsiteX42" fmla="*/ 2178844 w 2478882"/>
                <a:gd name="connsiteY42" fmla="*/ 540544 h 702469"/>
                <a:gd name="connsiteX43" fmla="*/ 2183607 w 2478882"/>
                <a:gd name="connsiteY43" fmla="*/ 523875 h 702469"/>
                <a:gd name="connsiteX44" fmla="*/ 2205038 w 2478882"/>
                <a:gd name="connsiteY44" fmla="*/ 500063 h 702469"/>
                <a:gd name="connsiteX45" fmla="*/ 2197894 w 2478882"/>
                <a:gd name="connsiteY45" fmla="*/ 495300 h 702469"/>
                <a:gd name="connsiteX46" fmla="*/ 2166938 w 2478882"/>
                <a:gd name="connsiteY46" fmla="*/ 519113 h 702469"/>
                <a:gd name="connsiteX47" fmla="*/ 2155032 w 2478882"/>
                <a:gd name="connsiteY47" fmla="*/ 519113 h 702469"/>
                <a:gd name="connsiteX48" fmla="*/ 2147888 w 2478882"/>
                <a:gd name="connsiteY48" fmla="*/ 507206 h 702469"/>
                <a:gd name="connsiteX49" fmla="*/ 2138363 w 2478882"/>
                <a:gd name="connsiteY49" fmla="*/ 502444 h 702469"/>
                <a:gd name="connsiteX50" fmla="*/ 2119313 w 2478882"/>
                <a:gd name="connsiteY50" fmla="*/ 507206 h 702469"/>
                <a:gd name="connsiteX51" fmla="*/ 2126457 w 2478882"/>
                <a:gd name="connsiteY51" fmla="*/ 528638 h 702469"/>
                <a:gd name="connsiteX52" fmla="*/ 2102644 w 2478882"/>
                <a:gd name="connsiteY52" fmla="*/ 531019 h 702469"/>
                <a:gd name="connsiteX53" fmla="*/ 2088357 w 2478882"/>
                <a:gd name="connsiteY53" fmla="*/ 523875 h 702469"/>
                <a:gd name="connsiteX54" fmla="*/ 2078832 w 2478882"/>
                <a:gd name="connsiteY54" fmla="*/ 509588 h 702469"/>
                <a:gd name="connsiteX55" fmla="*/ 2066925 w 2478882"/>
                <a:gd name="connsiteY55" fmla="*/ 516731 h 702469"/>
                <a:gd name="connsiteX56" fmla="*/ 2040732 w 2478882"/>
                <a:gd name="connsiteY56" fmla="*/ 519113 h 702469"/>
                <a:gd name="connsiteX57" fmla="*/ 1971675 w 2478882"/>
                <a:gd name="connsiteY57" fmla="*/ 509588 h 702469"/>
                <a:gd name="connsiteX58" fmla="*/ 1935957 w 2478882"/>
                <a:gd name="connsiteY58" fmla="*/ 492919 h 702469"/>
                <a:gd name="connsiteX59" fmla="*/ 1921669 w 2478882"/>
                <a:gd name="connsiteY59" fmla="*/ 459581 h 702469"/>
                <a:gd name="connsiteX60" fmla="*/ 1921669 w 2478882"/>
                <a:gd name="connsiteY60" fmla="*/ 438150 h 702469"/>
                <a:gd name="connsiteX61" fmla="*/ 1893094 w 2478882"/>
                <a:gd name="connsiteY61" fmla="*/ 411956 h 702469"/>
                <a:gd name="connsiteX62" fmla="*/ 1869282 w 2478882"/>
                <a:gd name="connsiteY62" fmla="*/ 397669 h 702469"/>
                <a:gd name="connsiteX63" fmla="*/ 1850232 w 2478882"/>
                <a:gd name="connsiteY63" fmla="*/ 383381 h 702469"/>
                <a:gd name="connsiteX64" fmla="*/ 1843088 w 2478882"/>
                <a:gd name="connsiteY64" fmla="*/ 371475 h 702469"/>
                <a:gd name="connsiteX65" fmla="*/ 1804988 w 2478882"/>
                <a:gd name="connsiteY65" fmla="*/ 366713 h 702469"/>
                <a:gd name="connsiteX66" fmla="*/ 1769269 w 2478882"/>
                <a:gd name="connsiteY66" fmla="*/ 361950 h 702469"/>
                <a:gd name="connsiteX67" fmla="*/ 1750219 w 2478882"/>
                <a:gd name="connsiteY67" fmla="*/ 335756 h 702469"/>
                <a:gd name="connsiteX68" fmla="*/ 1709738 w 2478882"/>
                <a:gd name="connsiteY68" fmla="*/ 316706 h 702469"/>
                <a:gd name="connsiteX69" fmla="*/ 1678782 w 2478882"/>
                <a:gd name="connsiteY69" fmla="*/ 302419 h 702469"/>
                <a:gd name="connsiteX70" fmla="*/ 1659732 w 2478882"/>
                <a:gd name="connsiteY70" fmla="*/ 300038 h 702469"/>
                <a:gd name="connsiteX71" fmla="*/ 1659732 w 2478882"/>
                <a:gd name="connsiteY71" fmla="*/ 276225 h 702469"/>
                <a:gd name="connsiteX72" fmla="*/ 1640682 w 2478882"/>
                <a:gd name="connsiteY72" fmla="*/ 283369 h 702469"/>
                <a:gd name="connsiteX73" fmla="*/ 1640682 w 2478882"/>
                <a:gd name="connsiteY73" fmla="*/ 283369 h 702469"/>
                <a:gd name="connsiteX74" fmla="*/ 1619250 w 2478882"/>
                <a:gd name="connsiteY74" fmla="*/ 247650 h 702469"/>
                <a:gd name="connsiteX75" fmla="*/ 1595438 w 2478882"/>
                <a:gd name="connsiteY75" fmla="*/ 226219 h 702469"/>
                <a:gd name="connsiteX76" fmla="*/ 1581150 w 2478882"/>
                <a:gd name="connsiteY76" fmla="*/ 219075 h 702469"/>
                <a:gd name="connsiteX77" fmla="*/ 1581150 w 2478882"/>
                <a:gd name="connsiteY77" fmla="*/ 200025 h 702469"/>
                <a:gd name="connsiteX78" fmla="*/ 1602582 w 2478882"/>
                <a:gd name="connsiteY78" fmla="*/ 190500 h 702469"/>
                <a:gd name="connsiteX79" fmla="*/ 1633538 w 2478882"/>
                <a:gd name="connsiteY79" fmla="*/ 197644 h 702469"/>
                <a:gd name="connsiteX80" fmla="*/ 1657350 w 2478882"/>
                <a:gd name="connsiteY80" fmla="*/ 183356 h 702469"/>
                <a:gd name="connsiteX81" fmla="*/ 1669257 w 2478882"/>
                <a:gd name="connsiteY81" fmla="*/ 171450 h 702469"/>
                <a:gd name="connsiteX82" fmla="*/ 1688307 w 2478882"/>
                <a:gd name="connsiteY82" fmla="*/ 159544 h 702469"/>
                <a:gd name="connsiteX83" fmla="*/ 1650207 w 2478882"/>
                <a:gd name="connsiteY83" fmla="*/ 126206 h 702469"/>
                <a:gd name="connsiteX84" fmla="*/ 1626393 w 2478882"/>
                <a:gd name="connsiteY84" fmla="*/ 150019 h 702469"/>
                <a:gd name="connsiteX85" fmla="*/ 1616869 w 2478882"/>
                <a:gd name="connsiteY85" fmla="*/ 178594 h 702469"/>
                <a:gd name="connsiteX86" fmla="*/ 1595438 w 2478882"/>
                <a:gd name="connsiteY86" fmla="*/ 173831 h 702469"/>
                <a:gd name="connsiteX87" fmla="*/ 1559719 w 2478882"/>
                <a:gd name="connsiteY87" fmla="*/ 173831 h 702469"/>
                <a:gd name="connsiteX88" fmla="*/ 1552575 w 2478882"/>
                <a:gd name="connsiteY88" fmla="*/ 190500 h 702469"/>
                <a:gd name="connsiteX89" fmla="*/ 1531144 w 2478882"/>
                <a:gd name="connsiteY89" fmla="*/ 190500 h 702469"/>
                <a:gd name="connsiteX90" fmla="*/ 1516857 w 2478882"/>
                <a:gd name="connsiteY90" fmla="*/ 200025 h 702469"/>
                <a:gd name="connsiteX91" fmla="*/ 1485900 w 2478882"/>
                <a:gd name="connsiteY91" fmla="*/ 195263 h 702469"/>
                <a:gd name="connsiteX92" fmla="*/ 1438275 w 2478882"/>
                <a:gd name="connsiteY92" fmla="*/ 190500 h 702469"/>
                <a:gd name="connsiteX93" fmla="*/ 1416844 w 2478882"/>
                <a:gd name="connsiteY93" fmla="*/ 176213 h 702469"/>
                <a:gd name="connsiteX94" fmla="*/ 1385888 w 2478882"/>
                <a:gd name="connsiteY94" fmla="*/ 178594 h 702469"/>
                <a:gd name="connsiteX95" fmla="*/ 1359694 w 2478882"/>
                <a:gd name="connsiteY95" fmla="*/ 188119 h 702469"/>
                <a:gd name="connsiteX96" fmla="*/ 1343025 w 2478882"/>
                <a:gd name="connsiteY96" fmla="*/ 183356 h 702469"/>
                <a:gd name="connsiteX97" fmla="*/ 1323975 w 2478882"/>
                <a:gd name="connsiteY97" fmla="*/ 154781 h 702469"/>
                <a:gd name="connsiteX98" fmla="*/ 1323975 w 2478882"/>
                <a:gd name="connsiteY98" fmla="*/ 142875 h 702469"/>
                <a:gd name="connsiteX99" fmla="*/ 1314450 w 2478882"/>
                <a:gd name="connsiteY99" fmla="*/ 166688 h 702469"/>
                <a:gd name="connsiteX100" fmla="*/ 1319213 w 2478882"/>
                <a:gd name="connsiteY100" fmla="*/ 200025 h 702469"/>
                <a:gd name="connsiteX101" fmla="*/ 1312069 w 2478882"/>
                <a:gd name="connsiteY101" fmla="*/ 219075 h 702469"/>
                <a:gd name="connsiteX102" fmla="*/ 1283494 w 2478882"/>
                <a:gd name="connsiteY102" fmla="*/ 219075 h 702469"/>
                <a:gd name="connsiteX103" fmla="*/ 1264444 w 2478882"/>
                <a:gd name="connsiteY103" fmla="*/ 204788 h 702469"/>
                <a:gd name="connsiteX104" fmla="*/ 1243013 w 2478882"/>
                <a:gd name="connsiteY104" fmla="*/ 204788 h 702469"/>
                <a:gd name="connsiteX105" fmla="*/ 1219200 w 2478882"/>
                <a:gd name="connsiteY105" fmla="*/ 195263 h 702469"/>
                <a:gd name="connsiteX106" fmla="*/ 1212057 w 2478882"/>
                <a:gd name="connsiteY106" fmla="*/ 188119 h 702469"/>
                <a:gd name="connsiteX107" fmla="*/ 1212057 w 2478882"/>
                <a:gd name="connsiteY107" fmla="*/ 164306 h 702469"/>
                <a:gd name="connsiteX108" fmla="*/ 1214438 w 2478882"/>
                <a:gd name="connsiteY108" fmla="*/ 140494 h 702469"/>
                <a:gd name="connsiteX109" fmla="*/ 1219200 w 2478882"/>
                <a:gd name="connsiteY109" fmla="*/ 116681 h 702469"/>
                <a:gd name="connsiteX110" fmla="*/ 1235869 w 2478882"/>
                <a:gd name="connsiteY110" fmla="*/ 102394 h 702469"/>
                <a:gd name="connsiteX111" fmla="*/ 1243013 w 2478882"/>
                <a:gd name="connsiteY111" fmla="*/ 95250 h 702469"/>
                <a:gd name="connsiteX112" fmla="*/ 1233488 w 2478882"/>
                <a:gd name="connsiteY112" fmla="*/ 71438 h 702469"/>
                <a:gd name="connsiteX113" fmla="*/ 1200150 w 2478882"/>
                <a:gd name="connsiteY113" fmla="*/ 42863 h 702469"/>
                <a:gd name="connsiteX114" fmla="*/ 1176338 w 2478882"/>
                <a:gd name="connsiteY114" fmla="*/ 26194 h 702469"/>
                <a:gd name="connsiteX115" fmla="*/ 1162050 w 2478882"/>
                <a:gd name="connsiteY115" fmla="*/ 7144 h 702469"/>
                <a:gd name="connsiteX116" fmla="*/ 1162050 w 2478882"/>
                <a:gd name="connsiteY116" fmla="*/ 7144 h 702469"/>
                <a:gd name="connsiteX117" fmla="*/ 1166813 w 2478882"/>
                <a:gd name="connsiteY117" fmla="*/ 45244 h 702469"/>
                <a:gd name="connsiteX118" fmla="*/ 1169194 w 2478882"/>
                <a:gd name="connsiteY118" fmla="*/ 73819 h 702469"/>
                <a:gd name="connsiteX119" fmla="*/ 1195388 w 2478882"/>
                <a:gd name="connsiteY119" fmla="*/ 85725 h 702469"/>
                <a:gd name="connsiteX120" fmla="*/ 1204913 w 2478882"/>
                <a:gd name="connsiteY120" fmla="*/ 100013 h 702469"/>
                <a:gd name="connsiteX121" fmla="*/ 1195388 w 2478882"/>
                <a:gd name="connsiteY121" fmla="*/ 126206 h 702469"/>
                <a:gd name="connsiteX122" fmla="*/ 1197769 w 2478882"/>
                <a:gd name="connsiteY122" fmla="*/ 152400 h 702469"/>
                <a:gd name="connsiteX123" fmla="*/ 1190625 w 2478882"/>
                <a:gd name="connsiteY123" fmla="*/ 173831 h 702469"/>
                <a:gd name="connsiteX124" fmla="*/ 1195388 w 2478882"/>
                <a:gd name="connsiteY124" fmla="*/ 192881 h 702469"/>
                <a:gd name="connsiteX125" fmla="*/ 1195388 w 2478882"/>
                <a:gd name="connsiteY125" fmla="*/ 192881 h 702469"/>
                <a:gd name="connsiteX126" fmla="*/ 1166813 w 2478882"/>
                <a:gd name="connsiteY126" fmla="*/ 192881 h 702469"/>
                <a:gd name="connsiteX127" fmla="*/ 1150144 w 2478882"/>
                <a:gd name="connsiteY127" fmla="*/ 192881 h 702469"/>
                <a:gd name="connsiteX128" fmla="*/ 1131094 w 2478882"/>
                <a:gd name="connsiteY128" fmla="*/ 202406 h 702469"/>
                <a:gd name="connsiteX129" fmla="*/ 1114425 w 2478882"/>
                <a:gd name="connsiteY129" fmla="*/ 192881 h 702469"/>
                <a:gd name="connsiteX130" fmla="*/ 1088232 w 2478882"/>
                <a:gd name="connsiteY130" fmla="*/ 202406 h 702469"/>
                <a:gd name="connsiteX131" fmla="*/ 1066800 w 2478882"/>
                <a:gd name="connsiteY131" fmla="*/ 209550 h 702469"/>
                <a:gd name="connsiteX132" fmla="*/ 1059657 w 2478882"/>
                <a:gd name="connsiteY132" fmla="*/ 197644 h 702469"/>
                <a:gd name="connsiteX133" fmla="*/ 1031082 w 2478882"/>
                <a:gd name="connsiteY133" fmla="*/ 207169 h 702469"/>
                <a:gd name="connsiteX134" fmla="*/ 992982 w 2478882"/>
                <a:gd name="connsiteY134" fmla="*/ 178594 h 702469"/>
                <a:gd name="connsiteX135" fmla="*/ 964407 w 2478882"/>
                <a:gd name="connsiteY135" fmla="*/ 180975 h 702469"/>
                <a:gd name="connsiteX136" fmla="*/ 942975 w 2478882"/>
                <a:gd name="connsiteY136" fmla="*/ 190500 h 702469"/>
                <a:gd name="connsiteX137" fmla="*/ 921544 w 2478882"/>
                <a:gd name="connsiteY137" fmla="*/ 207169 h 702469"/>
                <a:gd name="connsiteX138" fmla="*/ 909638 w 2478882"/>
                <a:gd name="connsiteY138" fmla="*/ 188119 h 702469"/>
                <a:gd name="connsiteX139" fmla="*/ 919163 w 2478882"/>
                <a:gd name="connsiteY139" fmla="*/ 161925 h 702469"/>
                <a:gd name="connsiteX140" fmla="*/ 921544 w 2478882"/>
                <a:gd name="connsiteY140" fmla="*/ 152400 h 702469"/>
                <a:gd name="connsiteX141" fmla="*/ 914400 w 2478882"/>
                <a:gd name="connsiteY141" fmla="*/ 133350 h 702469"/>
                <a:gd name="connsiteX142" fmla="*/ 907257 w 2478882"/>
                <a:gd name="connsiteY142" fmla="*/ 126206 h 702469"/>
                <a:gd name="connsiteX143" fmla="*/ 897732 w 2478882"/>
                <a:gd name="connsiteY143" fmla="*/ 154781 h 702469"/>
                <a:gd name="connsiteX144" fmla="*/ 897732 w 2478882"/>
                <a:gd name="connsiteY144" fmla="*/ 178594 h 702469"/>
                <a:gd name="connsiteX145" fmla="*/ 869157 w 2478882"/>
                <a:gd name="connsiteY145" fmla="*/ 183356 h 702469"/>
                <a:gd name="connsiteX146" fmla="*/ 850107 w 2478882"/>
                <a:gd name="connsiteY146" fmla="*/ 188119 h 702469"/>
                <a:gd name="connsiteX147" fmla="*/ 828675 w 2478882"/>
                <a:gd name="connsiteY147" fmla="*/ 159544 h 702469"/>
                <a:gd name="connsiteX148" fmla="*/ 814388 w 2478882"/>
                <a:gd name="connsiteY148" fmla="*/ 138113 h 702469"/>
                <a:gd name="connsiteX149" fmla="*/ 807244 w 2478882"/>
                <a:gd name="connsiteY149" fmla="*/ 114300 h 702469"/>
                <a:gd name="connsiteX150" fmla="*/ 804863 w 2478882"/>
                <a:gd name="connsiteY150" fmla="*/ 88106 h 702469"/>
                <a:gd name="connsiteX151" fmla="*/ 783432 w 2478882"/>
                <a:gd name="connsiteY151" fmla="*/ 47625 h 702469"/>
                <a:gd name="connsiteX152" fmla="*/ 783432 w 2478882"/>
                <a:gd name="connsiteY152" fmla="*/ 73819 h 702469"/>
                <a:gd name="connsiteX153" fmla="*/ 785813 w 2478882"/>
                <a:gd name="connsiteY153" fmla="*/ 111919 h 702469"/>
                <a:gd name="connsiteX154" fmla="*/ 800100 w 2478882"/>
                <a:gd name="connsiteY154" fmla="*/ 147638 h 702469"/>
                <a:gd name="connsiteX155" fmla="*/ 823913 w 2478882"/>
                <a:gd name="connsiteY155" fmla="*/ 188119 h 702469"/>
                <a:gd name="connsiteX156" fmla="*/ 845344 w 2478882"/>
                <a:gd name="connsiteY156" fmla="*/ 209550 h 702469"/>
                <a:gd name="connsiteX157" fmla="*/ 838200 w 2478882"/>
                <a:gd name="connsiteY157" fmla="*/ 228600 h 702469"/>
                <a:gd name="connsiteX158" fmla="*/ 823913 w 2478882"/>
                <a:gd name="connsiteY158" fmla="*/ 257175 h 702469"/>
                <a:gd name="connsiteX159" fmla="*/ 823913 w 2478882"/>
                <a:gd name="connsiteY159" fmla="*/ 257175 h 702469"/>
                <a:gd name="connsiteX160" fmla="*/ 800100 w 2478882"/>
                <a:gd name="connsiteY160" fmla="*/ 257175 h 702469"/>
                <a:gd name="connsiteX161" fmla="*/ 809625 w 2478882"/>
                <a:gd name="connsiteY161" fmla="*/ 223838 h 702469"/>
                <a:gd name="connsiteX162" fmla="*/ 795338 w 2478882"/>
                <a:gd name="connsiteY162" fmla="*/ 240506 h 702469"/>
                <a:gd name="connsiteX163" fmla="*/ 788194 w 2478882"/>
                <a:gd name="connsiteY163" fmla="*/ 216694 h 702469"/>
                <a:gd name="connsiteX164" fmla="*/ 769144 w 2478882"/>
                <a:gd name="connsiteY164" fmla="*/ 219075 h 702469"/>
                <a:gd name="connsiteX165" fmla="*/ 750094 w 2478882"/>
                <a:gd name="connsiteY165" fmla="*/ 216694 h 702469"/>
                <a:gd name="connsiteX166" fmla="*/ 742950 w 2478882"/>
                <a:gd name="connsiteY166" fmla="*/ 207169 h 702469"/>
                <a:gd name="connsiteX167" fmla="*/ 742950 w 2478882"/>
                <a:gd name="connsiteY167" fmla="*/ 207169 h 702469"/>
                <a:gd name="connsiteX168" fmla="*/ 728663 w 2478882"/>
                <a:gd name="connsiteY168" fmla="*/ 204788 h 702469"/>
                <a:gd name="connsiteX169" fmla="*/ 711994 w 2478882"/>
                <a:gd name="connsiteY169" fmla="*/ 204788 h 702469"/>
                <a:gd name="connsiteX170" fmla="*/ 700088 w 2478882"/>
                <a:gd name="connsiteY170" fmla="*/ 221456 h 702469"/>
                <a:gd name="connsiteX171" fmla="*/ 681038 w 2478882"/>
                <a:gd name="connsiteY171" fmla="*/ 221456 h 702469"/>
                <a:gd name="connsiteX172" fmla="*/ 669132 w 2478882"/>
                <a:gd name="connsiteY172" fmla="*/ 207169 h 702469"/>
                <a:gd name="connsiteX173" fmla="*/ 666750 w 2478882"/>
                <a:gd name="connsiteY173" fmla="*/ 207169 h 702469"/>
                <a:gd name="connsiteX174" fmla="*/ 652463 w 2478882"/>
                <a:gd name="connsiteY174" fmla="*/ 221456 h 702469"/>
                <a:gd name="connsiteX175" fmla="*/ 652463 w 2478882"/>
                <a:gd name="connsiteY175" fmla="*/ 235744 h 702469"/>
                <a:gd name="connsiteX176" fmla="*/ 661988 w 2478882"/>
                <a:gd name="connsiteY176" fmla="*/ 245269 h 702469"/>
                <a:gd name="connsiteX177" fmla="*/ 704850 w 2478882"/>
                <a:gd name="connsiteY177" fmla="*/ 245269 h 702469"/>
                <a:gd name="connsiteX178" fmla="*/ 738188 w 2478882"/>
                <a:gd name="connsiteY178" fmla="*/ 245269 h 702469"/>
                <a:gd name="connsiteX179" fmla="*/ 776288 w 2478882"/>
                <a:gd name="connsiteY179" fmla="*/ 242888 h 702469"/>
                <a:gd name="connsiteX180" fmla="*/ 783432 w 2478882"/>
                <a:gd name="connsiteY180" fmla="*/ 254794 h 702469"/>
                <a:gd name="connsiteX181" fmla="*/ 783432 w 2478882"/>
                <a:gd name="connsiteY181" fmla="*/ 254794 h 702469"/>
                <a:gd name="connsiteX182" fmla="*/ 754857 w 2478882"/>
                <a:gd name="connsiteY182" fmla="*/ 269081 h 702469"/>
                <a:gd name="connsiteX183" fmla="*/ 735807 w 2478882"/>
                <a:gd name="connsiteY183" fmla="*/ 285750 h 702469"/>
                <a:gd name="connsiteX184" fmla="*/ 735807 w 2478882"/>
                <a:gd name="connsiteY184" fmla="*/ 285750 h 702469"/>
                <a:gd name="connsiteX185" fmla="*/ 707232 w 2478882"/>
                <a:gd name="connsiteY185" fmla="*/ 273844 h 702469"/>
                <a:gd name="connsiteX186" fmla="*/ 690563 w 2478882"/>
                <a:gd name="connsiteY186" fmla="*/ 264319 h 702469"/>
                <a:gd name="connsiteX187" fmla="*/ 652463 w 2478882"/>
                <a:gd name="connsiteY187" fmla="*/ 264319 h 702469"/>
                <a:gd name="connsiteX188" fmla="*/ 619125 w 2478882"/>
                <a:gd name="connsiteY188" fmla="*/ 269081 h 702469"/>
                <a:gd name="connsiteX189" fmla="*/ 600075 w 2478882"/>
                <a:gd name="connsiteY189" fmla="*/ 252413 h 702469"/>
                <a:gd name="connsiteX190" fmla="*/ 590550 w 2478882"/>
                <a:gd name="connsiteY190" fmla="*/ 214313 h 702469"/>
                <a:gd name="connsiteX191" fmla="*/ 581025 w 2478882"/>
                <a:gd name="connsiteY191" fmla="*/ 200025 h 702469"/>
                <a:gd name="connsiteX192" fmla="*/ 573882 w 2478882"/>
                <a:gd name="connsiteY192" fmla="*/ 183356 h 702469"/>
                <a:gd name="connsiteX193" fmla="*/ 559594 w 2478882"/>
                <a:gd name="connsiteY193" fmla="*/ 190500 h 702469"/>
                <a:gd name="connsiteX194" fmla="*/ 559594 w 2478882"/>
                <a:gd name="connsiteY194" fmla="*/ 214313 h 702469"/>
                <a:gd name="connsiteX195" fmla="*/ 545307 w 2478882"/>
                <a:gd name="connsiteY195" fmla="*/ 200025 h 702469"/>
                <a:gd name="connsiteX196" fmla="*/ 523875 w 2478882"/>
                <a:gd name="connsiteY196" fmla="*/ 192881 h 702469"/>
                <a:gd name="connsiteX197" fmla="*/ 500063 w 2478882"/>
                <a:gd name="connsiteY197" fmla="*/ 195263 h 702469"/>
                <a:gd name="connsiteX198" fmla="*/ 492919 w 2478882"/>
                <a:gd name="connsiteY198" fmla="*/ 216694 h 702469"/>
                <a:gd name="connsiteX199" fmla="*/ 481013 w 2478882"/>
                <a:gd name="connsiteY199" fmla="*/ 221456 h 702469"/>
                <a:gd name="connsiteX200" fmla="*/ 461963 w 2478882"/>
                <a:gd name="connsiteY200" fmla="*/ 221456 h 702469"/>
                <a:gd name="connsiteX201" fmla="*/ 433388 w 2478882"/>
                <a:gd name="connsiteY201" fmla="*/ 230981 h 702469"/>
                <a:gd name="connsiteX202" fmla="*/ 419100 w 2478882"/>
                <a:gd name="connsiteY202" fmla="*/ 254794 h 702469"/>
                <a:gd name="connsiteX203" fmla="*/ 426244 w 2478882"/>
                <a:gd name="connsiteY203" fmla="*/ 261938 h 702469"/>
                <a:gd name="connsiteX204" fmla="*/ 466725 w 2478882"/>
                <a:gd name="connsiteY204" fmla="*/ 240506 h 702469"/>
                <a:gd name="connsiteX205" fmla="*/ 488157 w 2478882"/>
                <a:gd name="connsiteY205" fmla="*/ 245269 h 702469"/>
                <a:gd name="connsiteX206" fmla="*/ 519113 w 2478882"/>
                <a:gd name="connsiteY206" fmla="*/ 233363 h 702469"/>
                <a:gd name="connsiteX207" fmla="*/ 552450 w 2478882"/>
                <a:gd name="connsiteY207" fmla="*/ 259556 h 702469"/>
                <a:gd name="connsiteX208" fmla="*/ 561975 w 2478882"/>
                <a:gd name="connsiteY208" fmla="*/ 285750 h 702469"/>
                <a:gd name="connsiteX209" fmla="*/ 590550 w 2478882"/>
                <a:gd name="connsiteY209" fmla="*/ 278606 h 702469"/>
                <a:gd name="connsiteX210" fmla="*/ 607219 w 2478882"/>
                <a:gd name="connsiteY210" fmla="*/ 300038 h 702469"/>
                <a:gd name="connsiteX211" fmla="*/ 645319 w 2478882"/>
                <a:gd name="connsiteY211" fmla="*/ 304800 h 702469"/>
                <a:gd name="connsiteX212" fmla="*/ 704850 w 2478882"/>
                <a:gd name="connsiteY212" fmla="*/ 314325 h 702469"/>
                <a:gd name="connsiteX213" fmla="*/ 745332 w 2478882"/>
                <a:gd name="connsiteY213" fmla="*/ 321469 h 702469"/>
                <a:gd name="connsiteX214" fmla="*/ 745332 w 2478882"/>
                <a:gd name="connsiteY214" fmla="*/ 321469 h 702469"/>
                <a:gd name="connsiteX215" fmla="*/ 764382 w 2478882"/>
                <a:gd name="connsiteY215" fmla="*/ 290513 h 702469"/>
                <a:gd name="connsiteX216" fmla="*/ 790575 w 2478882"/>
                <a:gd name="connsiteY216" fmla="*/ 290513 h 702469"/>
                <a:gd name="connsiteX217" fmla="*/ 828675 w 2478882"/>
                <a:gd name="connsiteY217" fmla="*/ 290513 h 702469"/>
                <a:gd name="connsiteX218" fmla="*/ 821532 w 2478882"/>
                <a:gd name="connsiteY218" fmla="*/ 304800 h 702469"/>
                <a:gd name="connsiteX219" fmla="*/ 812007 w 2478882"/>
                <a:gd name="connsiteY219" fmla="*/ 319088 h 702469"/>
                <a:gd name="connsiteX220" fmla="*/ 823913 w 2478882"/>
                <a:gd name="connsiteY220" fmla="*/ 328613 h 702469"/>
                <a:gd name="connsiteX221" fmla="*/ 800100 w 2478882"/>
                <a:gd name="connsiteY221" fmla="*/ 347663 h 702469"/>
                <a:gd name="connsiteX222" fmla="*/ 797719 w 2478882"/>
                <a:gd name="connsiteY222" fmla="*/ 369094 h 702469"/>
                <a:gd name="connsiteX223" fmla="*/ 790575 w 2478882"/>
                <a:gd name="connsiteY223" fmla="*/ 381000 h 702469"/>
                <a:gd name="connsiteX224" fmla="*/ 764382 w 2478882"/>
                <a:gd name="connsiteY224" fmla="*/ 385763 h 702469"/>
                <a:gd name="connsiteX225" fmla="*/ 771525 w 2478882"/>
                <a:gd name="connsiteY225" fmla="*/ 409575 h 702469"/>
                <a:gd name="connsiteX226" fmla="*/ 740569 w 2478882"/>
                <a:gd name="connsiteY226" fmla="*/ 414338 h 702469"/>
                <a:gd name="connsiteX227" fmla="*/ 726282 w 2478882"/>
                <a:gd name="connsiteY227" fmla="*/ 397669 h 702469"/>
                <a:gd name="connsiteX228" fmla="*/ 695325 w 2478882"/>
                <a:gd name="connsiteY228" fmla="*/ 400050 h 702469"/>
                <a:gd name="connsiteX229" fmla="*/ 669132 w 2478882"/>
                <a:gd name="connsiteY229" fmla="*/ 407194 h 702469"/>
                <a:gd name="connsiteX230" fmla="*/ 642938 w 2478882"/>
                <a:gd name="connsiteY230" fmla="*/ 404813 h 702469"/>
                <a:gd name="connsiteX231" fmla="*/ 621507 w 2478882"/>
                <a:gd name="connsiteY231" fmla="*/ 402431 h 702469"/>
                <a:gd name="connsiteX232" fmla="*/ 621507 w 2478882"/>
                <a:gd name="connsiteY232" fmla="*/ 388144 h 702469"/>
                <a:gd name="connsiteX233" fmla="*/ 600075 w 2478882"/>
                <a:gd name="connsiteY233" fmla="*/ 390525 h 702469"/>
                <a:gd name="connsiteX234" fmla="*/ 578644 w 2478882"/>
                <a:gd name="connsiteY234" fmla="*/ 395288 h 702469"/>
                <a:gd name="connsiteX235" fmla="*/ 571500 w 2478882"/>
                <a:gd name="connsiteY235" fmla="*/ 385763 h 702469"/>
                <a:gd name="connsiteX236" fmla="*/ 571500 w 2478882"/>
                <a:gd name="connsiteY236" fmla="*/ 373856 h 702469"/>
                <a:gd name="connsiteX237" fmla="*/ 571500 w 2478882"/>
                <a:gd name="connsiteY237" fmla="*/ 373856 h 702469"/>
                <a:gd name="connsiteX238" fmla="*/ 626269 w 2478882"/>
                <a:gd name="connsiteY238" fmla="*/ 359569 h 702469"/>
                <a:gd name="connsiteX239" fmla="*/ 647700 w 2478882"/>
                <a:gd name="connsiteY239" fmla="*/ 342900 h 702469"/>
                <a:gd name="connsiteX240" fmla="*/ 647700 w 2478882"/>
                <a:gd name="connsiteY240" fmla="*/ 342900 h 702469"/>
                <a:gd name="connsiteX241" fmla="*/ 647700 w 2478882"/>
                <a:gd name="connsiteY241" fmla="*/ 342900 h 702469"/>
                <a:gd name="connsiteX242" fmla="*/ 597694 w 2478882"/>
                <a:gd name="connsiteY242" fmla="*/ 342900 h 702469"/>
                <a:gd name="connsiteX243" fmla="*/ 581025 w 2478882"/>
                <a:gd name="connsiteY243" fmla="*/ 345281 h 702469"/>
                <a:gd name="connsiteX244" fmla="*/ 578644 w 2478882"/>
                <a:gd name="connsiteY244" fmla="*/ 323850 h 702469"/>
                <a:gd name="connsiteX245" fmla="*/ 550069 w 2478882"/>
                <a:gd name="connsiteY245" fmla="*/ 321469 h 702469"/>
                <a:gd name="connsiteX246" fmla="*/ 559594 w 2478882"/>
                <a:gd name="connsiteY246" fmla="*/ 342900 h 702469"/>
                <a:gd name="connsiteX247" fmla="*/ 545307 w 2478882"/>
                <a:gd name="connsiteY247" fmla="*/ 347663 h 702469"/>
                <a:gd name="connsiteX248" fmla="*/ 511969 w 2478882"/>
                <a:gd name="connsiteY248" fmla="*/ 342900 h 702469"/>
                <a:gd name="connsiteX249" fmla="*/ 492919 w 2478882"/>
                <a:gd name="connsiteY249" fmla="*/ 345281 h 702469"/>
                <a:gd name="connsiteX250" fmla="*/ 507207 w 2478882"/>
                <a:gd name="connsiteY250" fmla="*/ 361950 h 702469"/>
                <a:gd name="connsiteX251" fmla="*/ 516732 w 2478882"/>
                <a:gd name="connsiteY251" fmla="*/ 373856 h 702469"/>
                <a:gd name="connsiteX252" fmla="*/ 507207 w 2478882"/>
                <a:gd name="connsiteY252" fmla="*/ 383381 h 702469"/>
                <a:gd name="connsiteX253" fmla="*/ 507207 w 2478882"/>
                <a:gd name="connsiteY253" fmla="*/ 383381 h 702469"/>
                <a:gd name="connsiteX254" fmla="*/ 497682 w 2478882"/>
                <a:gd name="connsiteY254" fmla="*/ 409575 h 702469"/>
                <a:gd name="connsiteX255" fmla="*/ 469107 w 2478882"/>
                <a:gd name="connsiteY255" fmla="*/ 431006 h 702469"/>
                <a:gd name="connsiteX256" fmla="*/ 454819 w 2478882"/>
                <a:gd name="connsiteY256" fmla="*/ 426244 h 702469"/>
                <a:gd name="connsiteX257" fmla="*/ 438150 w 2478882"/>
                <a:gd name="connsiteY257" fmla="*/ 440531 h 702469"/>
                <a:gd name="connsiteX258" fmla="*/ 431007 w 2478882"/>
                <a:gd name="connsiteY258" fmla="*/ 438150 h 702469"/>
                <a:gd name="connsiteX259" fmla="*/ 433388 w 2478882"/>
                <a:gd name="connsiteY259" fmla="*/ 414338 h 702469"/>
                <a:gd name="connsiteX260" fmla="*/ 435769 w 2478882"/>
                <a:gd name="connsiteY260" fmla="*/ 390525 h 702469"/>
                <a:gd name="connsiteX261" fmla="*/ 426244 w 2478882"/>
                <a:gd name="connsiteY261" fmla="*/ 385763 h 702469"/>
                <a:gd name="connsiteX262" fmla="*/ 423863 w 2478882"/>
                <a:gd name="connsiteY262" fmla="*/ 402431 h 702469"/>
                <a:gd name="connsiteX263" fmla="*/ 416719 w 2478882"/>
                <a:gd name="connsiteY263" fmla="*/ 416719 h 702469"/>
                <a:gd name="connsiteX264" fmla="*/ 392907 w 2478882"/>
                <a:gd name="connsiteY264" fmla="*/ 407194 h 702469"/>
                <a:gd name="connsiteX265" fmla="*/ 383382 w 2478882"/>
                <a:gd name="connsiteY265" fmla="*/ 404813 h 702469"/>
                <a:gd name="connsiteX266" fmla="*/ 383382 w 2478882"/>
                <a:gd name="connsiteY266" fmla="*/ 423863 h 702469"/>
                <a:gd name="connsiteX267" fmla="*/ 404813 w 2478882"/>
                <a:gd name="connsiteY267" fmla="*/ 442913 h 702469"/>
                <a:gd name="connsiteX268" fmla="*/ 376238 w 2478882"/>
                <a:gd name="connsiteY268" fmla="*/ 445294 h 702469"/>
                <a:gd name="connsiteX269" fmla="*/ 371475 w 2478882"/>
                <a:gd name="connsiteY269" fmla="*/ 454819 h 702469"/>
                <a:gd name="connsiteX270" fmla="*/ 342900 w 2478882"/>
                <a:gd name="connsiteY270" fmla="*/ 445294 h 702469"/>
                <a:gd name="connsiteX271" fmla="*/ 342900 w 2478882"/>
                <a:gd name="connsiteY271" fmla="*/ 464344 h 702469"/>
                <a:gd name="connsiteX272" fmla="*/ 333375 w 2478882"/>
                <a:gd name="connsiteY272" fmla="*/ 476250 h 702469"/>
                <a:gd name="connsiteX273" fmla="*/ 323850 w 2478882"/>
                <a:gd name="connsiteY273" fmla="*/ 476250 h 702469"/>
                <a:gd name="connsiteX274" fmla="*/ 316707 w 2478882"/>
                <a:gd name="connsiteY274" fmla="*/ 442913 h 702469"/>
                <a:gd name="connsiteX275" fmla="*/ 290513 w 2478882"/>
                <a:gd name="connsiteY275" fmla="*/ 428625 h 702469"/>
                <a:gd name="connsiteX276" fmla="*/ 271463 w 2478882"/>
                <a:gd name="connsiteY276" fmla="*/ 416719 h 702469"/>
                <a:gd name="connsiteX277" fmla="*/ 278607 w 2478882"/>
                <a:gd name="connsiteY277" fmla="*/ 366713 h 702469"/>
                <a:gd name="connsiteX278" fmla="*/ 285750 w 2478882"/>
                <a:gd name="connsiteY278" fmla="*/ 333375 h 702469"/>
                <a:gd name="connsiteX279" fmla="*/ 328613 w 2478882"/>
                <a:gd name="connsiteY279" fmla="*/ 309563 h 702469"/>
                <a:gd name="connsiteX280" fmla="*/ 338138 w 2478882"/>
                <a:gd name="connsiteY280" fmla="*/ 292894 h 702469"/>
                <a:gd name="connsiteX281" fmla="*/ 350044 w 2478882"/>
                <a:gd name="connsiteY281" fmla="*/ 266700 h 702469"/>
                <a:gd name="connsiteX282" fmla="*/ 350044 w 2478882"/>
                <a:gd name="connsiteY282" fmla="*/ 266700 h 702469"/>
                <a:gd name="connsiteX283" fmla="*/ 321469 w 2478882"/>
                <a:gd name="connsiteY283" fmla="*/ 273844 h 702469"/>
                <a:gd name="connsiteX284" fmla="*/ 314325 w 2478882"/>
                <a:gd name="connsiteY284" fmla="*/ 250031 h 702469"/>
                <a:gd name="connsiteX285" fmla="*/ 311944 w 2478882"/>
                <a:gd name="connsiteY285" fmla="*/ 271463 h 702469"/>
                <a:gd name="connsiteX286" fmla="*/ 300038 w 2478882"/>
                <a:gd name="connsiteY286" fmla="*/ 304800 h 702469"/>
                <a:gd name="connsiteX287" fmla="*/ 288132 w 2478882"/>
                <a:gd name="connsiteY287" fmla="*/ 297656 h 702469"/>
                <a:gd name="connsiteX288" fmla="*/ 288132 w 2478882"/>
                <a:gd name="connsiteY288" fmla="*/ 273844 h 702469"/>
                <a:gd name="connsiteX289" fmla="*/ 288132 w 2478882"/>
                <a:gd name="connsiteY289" fmla="*/ 261938 h 702469"/>
                <a:gd name="connsiteX290" fmla="*/ 278607 w 2478882"/>
                <a:gd name="connsiteY290" fmla="*/ 250031 h 702469"/>
                <a:gd name="connsiteX291" fmla="*/ 269082 w 2478882"/>
                <a:gd name="connsiteY291" fmla="*/ 257175 h 702469"/>
                <a:gd name="connsiteX292" fmla="*/ 264319 w 2478882"/>
                <a:gd name="connsiteY292" fmla="*/ 292894 h 702469"/>
                <a:gd name="connsiteX293" fmla="*/ 280988 w 2478882"/>
                <a:gd name="connsiteY293" fmla="*/ 311944 h 702469"/>
                <a:gd name="connsiteX294" fmla="*/ 276225 w 2478882"/>
                <a:gd name="connsiteY294" fmla="*/ 330994 h 702469"/>
                <a:gd name="connsiteX295" fmla="*/ 264319 w 2478882"/>
                <a:gd name="connsiteY295" fmla="*/ 361950 h 702469"/>
                <a:gd name="connsiteX296" fmla="*/ 250032 w 2478882"/>
                <a:gd name="connsiteY296" fmla="*/ 385763 h 702469"/>
                <a:gd name="connsiteX297" fmla="*/ 207169 w 2478882"/>
                <a:gd name="connsiteY297" fmla="*/ 373856 h 702469"/>
                <a:gd name="connsiteX298" fmla="*/ 200025 w 2478882"/>
                <a:gd name="connsiteY298" fmla="*/ 342900 h 702469"/>
                <a:gd name="connsiteX299" fmla="*/ 157163 w 2478882"/>
                <a:gd name="connsiteY299" fmla="*/ 316706 h 702469"/>
                <a:gd name="connsiteX300" fmla="*/ 104775 w 2478882"/>
                <a:gd name="connsiteY300" fmla="*/ 295275 h 702469"/>
                <a:gd name="connsiteX301" fmla="*/ 61913 w 2478882"/>
                <a:gd name="connsiteY301" fmla="*/ 257175 h 702469"/>
                <a:gd name="connsiteX302" fmla="*/ 35719 w 2478882"/>
                <a:gd name="connsiteY302" fmla="*/ 219075 h 702469"/>
                <a:gd name="connsiteX303" fmla="*/ 11907 w 2478882"/>
                <a:gd name="connsiteY303" fmla="*/ 159544 h 702469"/>
                <a:gd name="connsiteX304" fmla="*/ 0 w 2478882"/>
                <a:gd name="connsiteY304" fmla="*/ 90488 h 702469"/>
                <a:gd name="connsiteX305" fmla="*/ 2382 w 2478882"/>
                <a:gd name="connsiteY305" fmla="*/ 30956 h 702469"/>
                <a:gd name="connsiteX306" fmla="*/ 2382 w 2478882"/>
                <a:gd name="connsiteY306" fmla="*/ 0 h 702469"/>
                <a:gd name="connsiteX307" fmla="*/ 2216944 w 2478882"/>
                <a:gd name="connsiteY307" fmla="*/ 0 h 702469"/>
                <a:gd name="connsiteX0" fmla="*/ 2216944 w 2478882"/>
                <a:gd name="connsiteY0" fmla="*/ 0 h 702469"/>
                <a:gd name="connsiteX1" fmla="*/ 2238375 w 2478882"/>
                <a:gd name="connsiteY1" fmla="*/ 73819 h 702469"/>
                <a:gd name="connsiteX2" fmla="*/ 2266950 w 2478882"/>
                <a:gd name="connsiteY2" fmla="*/ 119063 h 702469"/>
                <a:gd name="connsiteX3" fmla="*/ 2288382 w 2478882"/>
                <a:gd name="connsiteY3" fmla="*/ 176213 h 702469"/>
                <a:gd name="connsiteX4" fmla="*/ 2297907 w 2478882"/>
                <a:gd name="connsiteY4" fmla="*/ 226219 h 702469"/>
                <a:gd name="connsiteX5" fmla="*/ 2340769 w 2478882"/>
                <a:gd name="connsiteY5" fmla="*/ 264319 h 702469"/>
                <a:gd name="connsiteX6" fmla="*/ 2343150 w 2478882"/>
                <a:gd name="connsiteY6" fmla="*/ 304800 h 702469"/>
                <a:gd name="connsiteX7" fmla="*/ 2347913 w 2478882"/>
                <a:gd name="connsiteY7" fmla="*/ 319088 h 702469"/>
                <a:gd name="connsiteX8" fmla="*/ 2364582 w 2478882"/>
                <a:gd name="connsiteY8" fmla="*/ 333375 h 702469"/>
                <a:gd name="connsiteX9" fmla="*/ 2359819 w 2478882"/>
                <a:gd name="connsiteY9" fmla="*/ 350044 h 702469"/>
                <a:gd name="connsiteX10" fmla="*/ 2393157 w 2478882"/>
                <a:gd name="connsiteY10" fmla="*/ 373856 h 702469"/>
                <a:gd name="connsiteX11" fmla="*/ 2409825 w 2478882"/>
                <a:gd name="connsiteY11" fmla="*/ 414338 h 702469"/>
                <a:gd name="connsiteX12" fmla="*/ 2390775 w 2478882"/>
                <a:gd name="connsiteY12" fmla="*/ 423863 h 702469"/>
                <a:gd name="connsiteX13" fmla="*/ 2376488 w 2478882"/>
                <a:gd name="connsiteY13" fmla="*/ 402431 h 702469"/>
                <a:gd name="connsiteX14" fmla="*/ 2364582 w 2478882"/>
                <a:gd name="connsiteY14" fmla="*/ 390525 h 702469"/>
                <a:gd name="connsiteX15" fmla="*/ 2355057 w 2478882"/>
                <a:gd name="connsiteY15" fmla="*/ 390525 h 702469"/>
                <a:gd name="connsiteX16" fmla="*/ 2352675 w 2478882"/>
                <a:gd name="connsiteY16" fmla="*/ 411956 h 702469"/>
                <a:gd name="connsiteX17" fmla="*/ 2371725 w 2478882"/>
                <a:gd name="connsiteY17" fmla="*/ 445294 h 702469"/>
                <a:gd name="connsiteX18" fmla="*/ 2386013 w 2478882"/>
                <a:gd name="connsiteY18" fmla="*/ 459581 h 702469"/>
                <a:gd name="connsiteX19" fmla="*/ 2400300 w 2478882"/>
                <a:gd name="connsiteY19" fmla="*/ 440531 h 702469"/>
                <a:gd name="connsiteX20" fmla="*/ 2414588 w 2478882"/>
                <a:gd name="connsiteY20" fmla="*/ 445294 h 702469"/>
                <a:gd name="connsiteX21" fmla="*/ 2421732 w 2478882"/>
                <a:gd name="connsiteY21" fmla="*/ 471488 h 702469"/>
                <a:gd name="connsiteX22" fmla="*/ 2424113 w 2478882"/>
                <a:gd name="connsiteY22" fmla="*/ 483394 h 702469"/>
                <a:gd name="connsiteX23" fmla="*/ 2400300 w 2478882"/>
                <a:gd name="connsiteY23" fmla="*/ 485775 h 702469"/>
                <a:gd name="connsiteX24" fmla="*/ 2414588 w 2478882"/>
                <a:gd name="connsiteY24" fmla="*/ 507206 h 702469"/>
                <a:gd name="connsiteX25" fmla="*/ 2443163 w 2478882"/>
                <a:gd name="connsiteY25" fmla="*/ 514350 h 702469"/>
                <a:gd name="connsiteX26" fmla="*/ 2462213 w 2478882"/>
                <a:gd name="connsiteY26" fmla="*/ 545306 h 702469"/>
                <a:gd name="connsiteX27" fmla="*/ 2455069 w 2478882"/>
                <a:gd name="connsiteY27" fmla="*/ 590550 h 702469"/>
                <a:gd name="connsiteX28" fmla="*/ 2459832 w 2478882"/>
                <a:gd name="connsiteY28" fmla="*/ 645319 h 702469"/>
                <a:gd name="connsiteX29" fmla="*/ 2478882 w 2478882"/>
                <a:gd name="connsiteY29" fmla="*/ 702469 h 702469"/>
                <a:gd name="connsiteX30" fmla="*/ 2457450 w 2478882"/>
                <a:gd name="connsiteY30" fmla="*/ 702469 h 702469"/>
                <a:gd name="connsiteX31" fmla="*/ 2428875 w 2478882"/>
                <a:gd name="connsiteY31" fmla="*/ 690563 h 702469"/>
                <a:gd name="connsiteX32" fmla="*/ 2412207 w 2478882"/>
                <a:gd name="connsiteY32" fmla="*/ 690563 h 702469"/>
                <a:gd name="connsiteX33" fmla="*/ 2395538 w 2478882"/>
                <a:gd name="connsiteY33" fmla="*/ 681038 h 702469"/>
                <a:gd name="connsiteX34" fmla="*/ 2378869 w 2478882"/>
                <a:gd name="connsiteY34" fmla="*/ 671513 h 702469"/>
                <a:gd name="connsiteX35" fmla="*/ 2383632 w 2478882"/>
                <a:gd name="connsiteY35" fmla="*/ 623888 h 702469"/>
                <a:gd name="connsiteX36" fmla="*/ 2336007 w 2478882"/>
                <a:gd name="connsiteY36" fmla="*/ 600075 h 702469"/>
                <a:gd name="connsiteX37" fmla="*/ 2297907 w 2478882"/>
                <a:gd name="connsiteY37" fmla="*/ 588169 h 702469"/>
                <a:gd name="connsiteX38" fmla="*/ 2238375 w 2478882"/>
                <a:gd name="connsiteY38" fmla="*/ 569119 h 702469"/>
                <a:gd name="connsiteX39" fmla="*/ 2185988 w 2478882"/>
                <a:gd name="connsiteY39" fmla="*/ 566738 h 702469"/>
                <a:gd name="connsiteX40" fmla="*/ 2164557 w 2478882"/>
                <a:gd name="connsiteY40" fmla="*/ 561975 h 702469"/>
                <a:gd name="connsiteX41" fmla="*/ 2193132 w 2478882"/>
                <a:gd name="connsiteY41" fmla="*/ 542925 h 702469"/>
                <a:gd name="connsiteX42" fmla="*/ 2178844 w 2478882"/>
                <a:gd name="connsiteY42" fmla="*/ 540544 h 702469"/>
                <a:gd name="connsiteX43" fmla="*/ 2183607 w 2478882"/>
                <a:gd name="connsiteY43" fmla="*/ 523875 h 702469"/>
                <a:gd name="connsiteX44" fmla="*/ 2205038 w 2478882"/>
                <a:gd name="connsiteY44" fmla="*/ 500063 h 702469"/>
                <a:gd name="connsiteX45" fmla="*/ 2197894 w 2478882"/>
                <a:gd name="connsiteY45" fmla="*/ 495300 h 702469"/>
                <a:gd name="connsiteX46" fmla="*/ 2166938 w 2478882"/>
                <a:gd name="connsiteY46" fmla="*/ 519113 h 702469"/>
                <a:gd name="connsiteX47" fmla="*/ 2155032 w 2478882"/>
                <a:gd name="connsiteY47" fmla="*/ 519113 h 702469"/>
                <a:gd name="connsiteX48" fmla="*/ 2147888 w 2478882"/>
                <a:gd name="connsiteY48" fmla="*/ 507206 h 702469"/>
                <a:gd name="connsiteX49" fmla="*/ 2138363 w 2478882"/>
                <a:gd name="connsiteY49" fmla="*/ 502444 h 702469"/>
                <a:gd name="connsiteX50" fmla="*/ 2119313 w 2478882"/>
                <a:gd name="connsiteY50" fmla="*/ 507206 h 702469"/>
                <a:gd name="connsiteX51" fmla="*/ 2126457 w 2478882"/>
                <a:gd name="connsiteY51" fmla="*/ 528638 h 702469"/>
                <a:gd name="connsiteX52" fmla="*/ 2102644 w 2478882"/>
                <a:gd name="connsiteY52" fmla="*/ 531019 h 702469"/>
                <a:gd name="connsiteX53" fmla="*/ 2088357 w 2478882"/>
                <a:gd name="connsiteY53" fmla="*/ 523875 h 702469"/>
                <a:gd name="connsiteX54" fmla="*/ 2078832 w 2478882"/>
                <a:gd name="connsiteY54" fmla="*/ 509588 h 702469"/>
                <a:gd name="connsiteX55" fmla="*/ 2066925 w 2478882"/>
                <a:gd name="connsiteY55" fmla="*/ 516731 h 702469"/>
                <a:gd name="connsiteX56" fmla="*/ 2040732 w 2478882"/>
                <a:gd name="connsiteY56" fmla="*/ 519113 h 702469"/>
                <a:gd name="connsiteX57" fmla="*/ 1971675 w 2478882"/>
                <a:gd name="connsiteY57" fmla="*/ 509588 h 702469"/>
                <a:gd name="connsiteX58" fmla="*/ 1935957 w 2478882"/>
                <a:gd name="connsiteY58" fmla="*/ 492919 h 702469"/>
                <a:gd name="connsiteX59" fmla="*/ 1921669 w 2478882"/>
                <a:gd name="connsiteY59" fmla="*/ 459581 h 702469"/>
                <a:gd name="connsiteX60" fmla="*/ 1921669 w 2478882"/>
                <a:gd name="connsiteY60" fmla="*/ 438150 h 702469"/>
                <a:gd name="connsiteX61" fmla="*/ 1893094 w 2478882"/>
                <a:gd name="connsiteY61" fmla="*/ 411956 h 702469"/>
                <a:gd name="connsiteX62" fmla="*/ 1869282 w 2478882"/>
                <a:gd name="connsiteY62" fmla="*/ 397669 h 702469"/>
                <a:gd name="connsiteX63" fmla="*/ 1850232 w 2478882"/>
                <a:gd name="connsiteY63" fmla="*/ 383381 h 702469"/>
                <a:gd name="connsiteX64" fmla="*/ 1843088 w 2478882"/>
                <a:gd name="connsiteY64" fmla="*/ 371475 h 702469"/>
                <a:gd name="connsiteX65" fmla="*/ 1804988 w 2478882"/>
                <a:gd name="connsiteY65" fmla="*/ 366713 h 702469"/>
                <a:gd name="connsiteX66" fmla="*/ 1769269 w 2478882"/>
                <a:gd name="connsiteY66" fmla="*/ 361950 h 702469"/>
                <a:gd name="connsiteX67" fmla="*/ 1750219 w 2478882"/>
                <a:gd name="connsiteY67" fmla="*/ 335756 h 702469"/>
                <a:gd name="connsiteX68" fmla="*/ 1709738 w 2478882"/>
                <a:gd name="connsiteY68" fmla="*/ 316706 h 702469"/>
                <a:gd name="connsiteX69" fmla="*/ 1678782 w 2478882"/>
                <a:gd name="connsiteY69" fmla="*/ 302419 h 702469"/>
                <a:gd name="connsiteX70" fmla="*/ 1659732 w 2478882"/>
                <a:gd name="connsiteY70" fmla="*/ 300038 h 702469"/>
                <a:gd name="connsiteX71" fmla="*/ 1659732 w 2478882"/>
                <a:gd name="connsiteY71" fmla="*/ 276225 h 702469"/>
                <a:gd name="connsiteX72" fmla="*/ 1640682 w 2478882"/>
                <a:gd name="connsiteY72" fmla="*/ 283369 h 702469"/>
                <a:gd name="connsiteX73" fmla="*/ 1640682 w 2478882"/>
                <a:gd name="connsiteY73" fmla="*/ 283369 h 702469"/>
                <a:gd name="connsiteX74" fmla="*/ 1619250 w 2478882"/>
                <a:gd name="connsiteY74" fmla="*/ 247650 h 702469"/>
                <a:gd name="connsiteX75" fmla="*/ 1595438 w 2478882"/>
                <a:gd name="connsiteY75" fmla="*/ 226219 h 702469"/>
                <a:gd name="connsiteX76" fmla="*/ 1581150 w 2478882"/>
                <a:gd name="connsiteY76" fmla="*/ 219075 h 702469"/>
                <a:gd name="connsiteX77" fmla="*/ 1581150 w 2478882"/>
                <a:gd name="connsiteY77" fmla="*/ 200025 h 702469"/>
                <a:gd name="connsiteX78" fmla="*/ 1602582 w 2478882"/>
                <a:gd name="connsiteY78" fmla="*/ 190500 h 702469"/>
                <a:gd name="connsiteX79" fmla="*/ 1633538 w 2478882"/>
                <a:gd name="connsiteY79" fmla="*/ 197644 h 702469"/>
                <a:gd name="connsiteX80" fmla="*/ 1657350 w 2478882"/>
                <a:gd name="connsiteY80" fmla="*/ 183356 h 702469"/>
                <a:gd name="connsiteX81" fmla="*/ 1669257 w 2478882"/>
                <a:gd name="connsiteY81" fmla="*/ 171450 h 702469"/>
                <a:gd name="connsiteX82" fmla="*/ 1688307 w 2478882"/>
                <a:gd name="connsiteY82" fmla="*/ 159544 h 702469"/>
                <a:gd name="connsiteX83" fmla="*/ 1650207 w 2478882"/>
                <a:gd name="connsiteY83" fmla="*/ 126206 h 702469"/>
                <a:gd name="connsiteX84" fmla="*/ 1626393 w 2478882"/>
                <a:gd name="connsiteY84" fmla="*/ 150019 h 702469"/>
                <a:gd name="connsiteX85" fmla="*/ 1616869 w 2478882"/>
                <a:gd name="connsiteY85" fmla="*/ 178594 h 702469"/>
                <a:gd name="connsiteX86" fmla="*/ 1581151 w 2478882"/>
                <a:gd name="connsiteY86" fmla="*/ 164306 h 702469"/>
                <a:gd name="connsiteX87" fmla="*/ 1559719 w 2478882"/>
                <a:gd name="connsiteY87" fmla="*/ 173831 h 702469"/>
                <a:gd name="connsiteX88" fmla="*/ 1552575 w 2478882"/>
                <a:gd name="connsiteY88" fmla="*/ 190500 h 702469"/>
                <a:gd name="connsiteX89" fmla="*/ 1531144 w 2478882"/>
                <a:gd name="connsiteY89" fmla="*/ 190500 h 702469"/>
                <a:gd name="connsiteX90" fmla="*/ 1516857 w 2478882"/>
                <a:gd name="connsiteY90" fmla="*/ 200025 h 702469"/>
                <a:gd name="connsiteX91" fmla="*/ 1485900 w 2478882"/>
                <a:gd name="connsiteY91" fmla="*/ 195263 h 702469"/>
                <a:gd name="connsiteX92" fmla="*/ 1438275 w 2478882"/>
                <a:gd name="connsiteY92" fmla="*/ 190500 h 702469"/>
                <a:gd name="connsiteX93" fmla="*/ 1416844 w 2478882"/>
                <a:gd name="connsiteY93" fmla="*/ 176213 h 702469"/>
                <a:gd name="connsiteX94" fmla="*/ 1385888 w 2478882"/>
                <a:gd name="connsiteY94" fmla="*/ 178594 h 702469"/>
                <a:gd name="connsiteX95" fmla="*/ 1359694 w 2478882"/>
                <a:gd name="connsiteY95" fmla="*/ 188119 h 702469"/>
                <a:gd name="connsiteX96" fmla="*/ 1343025 w 2478882"/>
                <a:gd name="connsiteY96" fmla="*/ 183356 h 702469"/>
                <a:gd name="connsiteX97" fmla="*/ 1323975 w 2478882"/>
                <a:gd name="connsiteY97" fmla="*/ 154781 h 702469"/>
                <a:gd name="connsiteX98" fmla="*/ 1323975 w 2478882"/>
                <a:gd name="connsiteY98" fmla="*/ 142875 h 702469"/>
                <a:gd name="connsiteX99" fmla="*/ 1314450 w 2478882"/>
                <a:gd name="connsiteY99" fmla="*/ 166688 h 702469"/>
                <a:gd name="connsiteX100" fmla="*/ 1319213 w 2478882"/>
                <a:gd name="connsiteY100" fmla="*/ 200025 h 702469"/>
                <a:gd name="connsiteX101" fmla="*/ 1312069 w 2478882"/>
                <a:gd name="connsiteY101" fmla="*/ 219075 h 702469"/>
                <a:gd name="connsiteX102" fmla="*/ 1283494 w 2478882"/>
                <a:gd name="connsiteY102" fmla="*/ 219075 h 702469"/>
                <a:gd name="connsiteX103" fmla="*/ 1264444 w 2478882"/>
                <a:gd name="connsiteY103" fmla="*/ 204788 h 702469"/>
                <a:gd name="connsiteX104" fmla="*/ 1243013 w 2478882"/>
                <a:gd name="connsiteY104" fmla="*/ 204788 h 702469"/>
                <a:gd name="connsiteX105" fmla="*/ 1219200 w 2478882"/>
                <a:gd name="connsiteY105" fmla="*/ 195263 h 702469"/>
                <a:gd name="connsiteX106" fmla="*/ 1212057 w 2478882"/>
                <a:gd name="connsiteY106" fmla="*/ 188119 h 702469"/>
                <a:gd name="connsiteX107" fmla="*/ 1212057 w 2478882"/>
                <a:gd name="connsiteY107" fmla="*/ 164306 h 702469"/>
                <a:gd name="connsiteX108" fmla="*/ 1214438 w 2478882"/>
                <a:gd name="connsiteY108" fmla="*/ 140494 h 702469"/>
                <a:gd name="connsiteX109" fmla="*/ 1219200 w 2478882"/>
                <a:gd name="connsiteY109" fmla="*/ 116681 h 702469"/>
                <a:gd name="connsiteX110" fmla="*/ 1235869 w 2478882"/>
                <a:gd name="connsiteY110" fmla="*/ 102394 h 702469"/>
                <a:gd name="connsiteX111" fmla="*/ 1243013 w 2478882"/>
                <a:gd name="connsiteY111" fmla="*/ 95250 h 702469"/>
                <a:gd name="connsiteX112" fmla="*/ 1233488 w 2478882"/>
                <a:gd name="connsiteY112" fmla="*/ 71438 h 702469"/>
                <a:gd name="connsiteX113" fmla="*/ 1200150 w 2478882"/>
                <a:gd name="connsiteY113" fmla="*/ 42863 h 702469"/>
                <a:gd name="connsiteX114" fmla="*/ 1176338 w 2478882"/>
                <a:gd name="connsiteY114" fmla="*/ 26194 h 702469"/>
                <a:gd name="connsiteX115" fmla="*/ 1162050 w 2478882"/>
                <a:gd name="connsiteY115" fmla="*/ 7144 h 702469"/>
                <a:gd name="connsiteX116" fmla="*/ 1162050 w 2478882"/>
                <a:gd name="connsiteY116" fmla="*/ 7144 h 702469"/>
                <a:gd name="connsiteX117" fmla="*/ 1166813 w 2478882"/>
                <a:gd name="connsiteY117" fmla="*/ 45244 h 702469"/>
                <a:gd name="connsiteX118" fmla="*/ 1169194 w 2478882"/>
                <a:gd name="connsiteY118" fmla="*/ 73819 h 702469"/>
                <a:gd name="connsiteX119" fmla="*/ 1195388 w 2478882"/>
                <a:gd name="connsiteY119" fmla="*/ 85725 h 702469"/>
                <a:gd name="connsiteX120" fmla="*/ 1204913 w 2478882"/>
                <a:gd name="connsiteY120" fmla="*/ 100013 h 702469"/>
                <a:gd name="connsiteX121" fmla="*/ 1195388 w 2478882"/>
                <a:gd name="connsiteY121" fmla="*/ 126206 h 702469"/>
                <a:gd name="connsiteX122" fmla="*/ 1197769 w 2478882"/>
                <a:gd name="connsiteY122" fmla="*/ 152400 h 702469"/>
                <a:gd name="connsiteX123" fmla="*/ 1190625 w 2478882"/>
                <a:gd name="connsiteY123" fmla="*/ 173831 h 702469"/>
                <a:gd name="connsiteX124" fmla="*/ 1195388 w 2478882"/>
                <a:gd name="connsiteY124" fmla="*/ 192881 h 702469"/>
                <a:gd name="connsiteX125" fmla="*/ 1195388 w 2478882"/>
                <a:gd name="connsiteY125" fmla="*/ 192881 h 702469"/>
                <a:gd name="connsiteX126" fmla="*/ 1166813 w 2478882"/>
                <a:gd name="connsiteY126" fmla="*/ 192881 h 702469"/>
                <a:gd name="connsiteX127" fmla="*/ 1150144 w 2478882"/>
                <a:gd name="connsiteY127" fmla="*/ 192881 h 702469"/>
                <a:gd name="connsiteX128" fmla="*/ 1131094 w 2478882"/>
                <a:gd name="connsiteY128" fmla="*/ 202406 h 702469"/>
                <a:gd name="connsiteX129" fmla="*/ 1114425 w 2478882"/>
                <a:gd name="connsiteY129" fmla="*/ 192881 h 702469"/>
                <a:gd name="connsiteX130" fmla="*/ 1088232 w 2478882"/>
                <a:gd name="connsiteY130" fmla="*/ 202406 h 702469"/>
                <a:gd name="connsiteX131" fmla="*/ 1066800 w 2478882"/>
                <a:gd name="connsiteY131" fmla="*/ 209550 h 702469"/>
                <a:gd name="connsiteX132" fmla="*/ 1059657 w 2478882"/>
                <a:gd name="connsiteY132" fmla="*/ 197644 h 702469"/>
                <a:gd name="connsiteX133" fmla="*/ 1031082 w 2478882"/>
                <a:gd name="connsiteY133" fmla="*/ 207169 h 702469"/>
                <a:gd name="connsiteX134" fmla="*/ 992982 w 2478882"/>
                <a:gd name="connsiteY134" fmla="*/ 178594 h 702469"/>
                <a:gd name="connsiteX135" fmla="*/ 964407 w 2478882"/>
                <a:gd name="connsiteY135" fmla="*/ 180975 h 702469"/>
                <a:gd name="connsiteX136" fmla="*/ 942975 w 2478882"/>
                <a:gd name="connsiteY136" fmla="*/ 190500 h 702469"/>
                <a:gd name="connsiteX137" fmla="*/ 921544 w 2478882"/>
                <a:gd name="connsiteY137" fmla="*/ 207169 h 702469"/>
                <a:gd name="connsiteX138" fmla="*/ 909638 w 2478882"/>
                <a:gd name="connsiteY138" fmla="*/ 188119 h 702469"/>
                <a:gd name="connsiteX139" fmla="*/ 919163 w 2478882"/>
                <a:gd name="connsiteY139" fmla="*/ 161925 h 702469"/>
                <a:gd name="connsiteX140" fmla="*/ 921544 w 2478882"/>
                <a:gd name="connsiteY140" fmla="*/ 152400 h 702469"/>
                <a:gd name="connsiteX141" fmla="*/ 914400 w 2478882"/>
                <a:gd name="connsiteY141" fmla="*/ 133350 h 702469"/>
                <a:gd name="connsiteX142" fmla="*/ 907257 w 2478882"/>
                <a:gd name="connsiteY142" fmla="*/ 126206 h 702469"/>
                <a:gd name="connsiteX143" fmla="*/ 897732 w 2478882"/>
                <a:gd name="connsiteY143" fmla="*/ 154781 h 702469"/>
                <a:gd name="connsiteX144" fmla="*/ 897732 w 2478882"/>
                <a:gd name="connsiteY144" fmla="*/ 178594 h 702469"/>
                <a:gd name="connsiteX145" fmla="*/ 869157 w 2478882"/>
                <a:gd name="connsiteY145" fmla="*/ 183356 h 702469"/>
                <a:gd name="connsiteX146" fmla="*/ 850107 w 2478882"/>
                <a:gd name="connsiteY146" fmla="*/ 188119 h 702469"/>
                <a:gd name="connsiteX147" fmla="*/ 828675 w 2478882"/>
                <a:gd name="connsiteY147" fmla="*/ 159544 h 702469"/>
                <a:gd name="connsiteX148" fmla="*/ 814388 w 2478882"/>
                <a:gd name="connsiteY148" fmla="*/ 138113 h 702469"/>
                <a:gd name="connsiteX149" fmla="*/ 807244 w 2478882"/>
                <a:gd name="connsiteY149" fmla="*/ 114300 h 702469"/>
                <a:gd name="connsiteX150" fmla="*/ 804863 w 2478882"/>
                <a:gd name="connsiteY150" fmla="*/ 88106 h 702469"/>
                <a:gd name="connsiteX151" fmla="*/ 783432 w 2478882"/>
                <a:gd name="connsiteY151" fmla="*/ 47625 h 702469"/>
                <a:gd name="connsiteX152" fmla="*/ 783432 w 2478882"/>
                <a:gd name="connsiteY152" fmla="*/ 73819 h 702469"/>
                <a:gd name="connsiteX153" fmla="*/ 785813 w 2478882"/>
                <a:gd name="connsiteY153" fmla="*/ 111919 h 702469"/>
                <a:gd name="connsiteX154" fmla="*/ 800100 w 2478882"/>
                <a:gd name="connsiteY154" fmla="*/ 147638 h 702469"/>
                <a:gd name="connsiteX155" fmla="*/ 823913 w 2478882"/>
                <a:gd name="connsiteY155" fmla="*/ 188119 h 702469"/>
                <a:gd name="connsiteX156" fmla="*/ 845344 w 2478882"/>
                <a:gd name="connsiteY156" fmla="*/ 209550 h 702469"/>
                <a:gd name="connsiteX157" fmla="*/ 838200 w 2478882"/>
                <a:gd name="connsiteY157" fmla="*/ 228600 h 702469"/>
                <a:gd name="connsiteX158" fmla="*/ 823913 w 2478882"/>
                <a:gd name="connsiteY158" fmla="*/ 257175 h 702469"/>
                <a:gd name="connsiteX159" fmla="*/ 823913 w 2478882"/>
                <a:gd name="connsiteY159" fmla="*/ 257175 h 702469"/>
                <a:gd name="connsiteX160" fmla="*/ 800100 w 2478882"/>
                <a:gd name="connsiteY160" fmla="*/ 257175 h 702469"/>
                <a:gd name="connsiteX161" fmla="*/ 809625 w 2478882"/>
                <a:gd name="connsiteY161" fmla="*/ 223838 h 702469"/>
                <a:gd name="connsiteX162" fmla="*/ 795338 w 2478882"/>
                <a:gd name="connsiteY162" fmla="*/ 240506 h 702469"/>
                <a:gd name="connsiteX163" fmla="*/ 788194 w 2478882"/>
                <a:gd name="connsiteY163" fmla="*/ 216694 h 702469"/>
                <a:gd name="connsiteX164" fmla="*/ 769144 w 2478882"/>
                <a:gd name="connsiteY164" fmla="*/ 219075 h 702469"/>
                <a:gd name="connsiteX165" fmla="*/ 750094 w 2478882"/>
                <a:gd name="connsiteY165" fmla="*/ 216694 h 702469"/>
                <a:gd name="connsiteX166" fmla="*/ 742950 w 2478882"/>
                <a:gd name="connsiteY166" fmla="*/ 207169 h 702469"/>
                <a:gd name="connsiteX167" fmla="*/ 742950 w 2478882"/>
                <a:gd name="connsiteY167" fmla="*/ 207169 h 702469"/>
                <a:gd name="connsiteX168" fmla="*/ 728663 w 2478882"/>
                <a:gd name="connsiteY168" fmla="*/ 204788 h 702469"/>
                <a:gd name="connsiteX169" fmla="*/ 711994 w 2478882"/>
                <a:gd name="connsiteY169" fmla="*/ 204788 h 702469"/>
                <a:gd name="connsiteX170" fmla="*/ 700088 w 2478882"/>
                <a:gd name="connsiteY170" fmla="*/ 221456 h 702469"/>
                <a:gd name="connsiteX171" fmla="*/ 681038 w 2478882"/>
                <a:gd name="connsiteY171" fmla="*/ 221456 h 702469"/>
                <a:gd name="connsiteX172" fmla="*/ 669132 w 2478882"/>
                <a:gd name="connsiteY172" fmla="*/ 207169 h 702469"/>
                <a:gd name="connsiteX173" fmla="*/ 666750 w 2478882"/>
                <a:gd name="connsiteY173" fmla="*/ 207169 h 702469"/>
                <a:gd name="connsiteX174" fmla="*/ 652463 w 2478882"/>
                <a:gd name="connsiteY174" fmla="*/ 221456 h 702469"/>
                <a:gd name="connsiteX175" fmla="*/ 652463 w 2478882"/>
                <a:gd name="connsiteY175" fmla="*/ 235744 h 702469"/>
                <a:gd name="connsiteX176" fmla="*/ 661988 w 2478882"/>
                <a:gd name="connsiteY176" fmla="*/ 245269 h 702469"/>
                <a:gd name="connsiteX177" fmla="*/ 704850 w 2478882"/>
                <a:gd name="connsiteY177" fmla="*/ 245269 h 702469"/>
                <a:gd name="connsiteX178" fmla="*/ 738188 w 2478882"/>
                <a:gd name="connsiteY178" fmla="*/ 245269 h 702469"/>
                <a:gd name="connsiteX179" fmla="*/ 776288 w 2478882"/>
                <a:gd name="connsiteY179" fmla="*/ 242888 h 702469"/>
                <a:gd name="connsiteX180" fmla="*/ 783432 w 2478882"/>
                <a:gd name="connsiteY180" fmla="*/ 254794 h 702469"/>
                <a:gd name="connsiteX181" fmla="*/ 783432 w 2478882"/>
                <a:gd name="connsiteY181" fmla="*/ 254794 h 702469"/>
                <a:gd name="connsiteX182" fmla="*/ 754857 w 2478882"/>
                <a:gd name="connsiteY182" fmla="*/ 269081 h 702469"/>
                <a:gd name="connsiteX183" fmla="*/ 735807 w 2478882"/>
                <a:gd name="connsiteY183" fmla="*/ 285750 h 702469"/>
                <a:gd name="connsiteX184" fmla="*/ 735807 w 2478882"/>
                <a:gd name="connsiteY184" fmla="*/ 285750 h 702469"/>
                <a:gd name="connsiteX185" fmla="*/ 707232 w 2478882"/>
                <a:gd name="connsiteY185" fmla="*/ 273844 h 702469"/>
                <a:gd name="connsiteX186" fmla="*/ 690563 w 2478882"/>
                <a:gd name="connsiteY186" fmla="*/ 264319 h 702469"/>
                <a:gd name="connsiteX187" fmla="*/ 652463 w 2478882"/>
                <a:gd name="connsiteY187" fmla="*/ 264319 h 702469"/>
                <a:gd name="connsiteX188" fmla="*/ 619125 w 2478882"/>
                <a:gd name="connsiteY188" fmla="*/ 269081 h 702469"/>
                <a:gd name="connsiteX189" fmla="*/ 600075 w 2478882"/>
                <a:gd name="connsiteY189" fmla="*/ 252413 h 702469"/>
                <a:gd name="connsiteX190" fmla="*/ 590550 w 2478882"/>
                <a:gd name="connsiteY190" fmla="*/ 214313 h 702469"/>
                <a:gd name="connsiteX191" fmla="*/ 581025 w 2478882"/>
                <a:gd name="connsiteY191" fmla="*/ 200025 h 702469"/>
                <a:gd name="connsiteX192" fmla="*/ 573882 w 2478882"/>
                <a:gd name="connsiteY192" fmla="*/ 183356 h 702469"/>
                <a:gd name="connsiteX193" fmla="*/ 559594 w 2478882"/>
                <a:gd name="connsiteY193" fmla="*/ 190500 h 702469"/>
                <a:gd name="connsiteX194" fmla="*/ 559594 w 2478882"/>
                <a:gd name="connsiteY194" fmla="*/ 214313 h 702469"/>
                <a:gd name="connsiteX195" fmla="*/ 545307 w 2478882"/>
                <a:gd name="connsiteY195" fmla="*/ 200025 h 702469"/>
                <a:gd name="connsiteX196" fmla="*/ 523875 w 2478882"/>
                <a:gd name="connsiteY196" fmla="*/ 192881 h 702469"/>
                <a:gd name="connsiteX197" fmla="*/ 500063 w 2478882"/>
                <a:gd name="connsiteY197" fmla="*/ 195263 h 702469"/>
                <a:gd name="connsiteX198" fmla="*/ 492919 w 2478882"/>
                <a:gd name="connsiteY198" fmla="*/ 216694 h 702469"/>
                <a:gd name="connsiteX199" fmla="*/ 481013 w 2478882"/>
                <a:gd name="connsiteY199" fmla="*/ 221456 h 702469"/>
                <a:gd name="connsiteX200" fmla="*/ 461963 w 2478882"/>
                <a:gd name="connsiteY200" fmla="*/ 221456 h 702469"/>
                <a:gd name="connsiteX201" fmla="*/ 433388 w 2478882"/>
                <a:gd name="connsiteY201" fmla="*/ 230981 h 702469"/>
                <a:gd name="connsiteX202" fmla="*/ 419100 w 2478882"/>
                <a:gd name="connsiteY202" fmla="*/ 254794 h 702469"/>
                <a:gd name="connsiteX203" fmla="*/ 426244 w 2478882"/>
                <a:gd name="connsiteY203" fmla="*/ 261938 h 702469"/>
                <a:gd name="connsiteX204" fmla="*/ 466725 w 2478882"/>
                <a:gd name="connsiteY204" fmla="*/ 240506 h 702469"/>
                <a:gd name="connsiteX205" fmla="*/ 488157 w 2478882"/>
                <a:gd name="connsiteY205" fmla="*/ 245269 h 702469"/>
                <a:gd name="connsiteX206" fmla="*/ 519113 w 2478882"/>
                <a:gd name="connsiteY206" fmla="*/ 233363 h 702469"/>
                <a:gd name="connsiteX207" fmla="*/ 552450 w 2478882"/>
                <a:gd name="connsiteY207" fmla="*/ 259556 h 702469"/>
                <a:gd name="connsiteX208" fmla="*/ 561975 w 2478882"/>
                <a:gd name="connsiteY208" fmla="*/ 285750 h 702469"/>
                <a:gd name="connsiteX209" fmla="*/ 590550 w 2478882"/>
                <a:gd name="connsiteY209" fmla="*/ 278606 h 702469"/>
                <a:gd name="connsiteX210" fmla="*/ 607219 w 2478882"/>
                <a:gd name="connsiteY210" fmla="*/ 300038 h 702469"/>
                <a:gd name="connsiteX211" fmla="*/ 645319 w 2478882"/>
                <a:gd name="connsiteY211" fmla="*/ 304800 h 702469"/>
                <a:gd name="connsiteX212" fmla="*/ 704850 w 2478882"/>
                <a:gd name="connsiteY212" fmla="*/ 314325 h 702469"/>
                <a:gd name="connsiteX213" fmla="*/ 745332 w 2478882"/>
                <a:gd name="connsiteY213" fmla="*/ 321469 h 702469"/>
                <a:gd name="connsiteX214" fmla="*/ 745332 w 2478882"/>
                <a:gd name="connsiteY214" fmla="*/ 321469 h 702469"/>
                <a:gd name="connsiteX215" fmla="*/ 764382 w 2478882"/>
                <a:gd name="connsiteY215" fmla="*/ 290513 h 702469"/>
                <a:gd name="connsiteX216" fmla="*/ 790575 w 2478882"/>
                <a:gd name="connsiteY216" fmla="*/ 290513 h 702469"/>
                <a:gd name="connsiteX217" fmla="*/ 828675 w 2478882"/>
                <a:gd name="connsiteY217" fmla="*/ 290513 h 702469"/>
                <a:gd name="connsiteX218" fmla="*/ 821532 w 2478882"/>
                <a:gd name="connsiteY218" fmla="*/ 304800 h 702469"/>
                <a:gd name="connsiteX219" fmla="*/ 812007 w 2478882"/>
                <a:gd name="connsiteY219" fmla="*/ 319088 h 702469"/>
                <a:gd name="connsiteX220" fmla="*/ 823913 w 2478882"/>
                <a:gd name="connsiteY220" fmla="*/ 328613 h 702469"/>
                <a:gd name="connsiteX221" fmla="*/ 800100 w 2478882"/>
                <a:gd name="connsiteY221" fmla="*/ 347663 h 702469"/>
                <a:gd name="connsiteX222" fmla="*/ 797719 w 2478882"/>
                <a:gd name="connsiteY222" fmla="*/ 369094 h 702469"/>
                <a:gd name="connsiteX223" fmla="*/ 790575 w 2478882"/>
                <a:gd name="connsiteY223" fmla="*/ 381000 h 702469"/>
                <a:gd name="connsiteX224" fmla="*/ 764382 w 2478882"/>
                <a:gd name="connsiteY224" fmla="*/ 385763 h 702469"/>
                <a:gd name="connsiteX225" fmla="*/ 771525 w 2478882"/>
                <a:gd name="connsiteY225" fmla="*/ 409575 h 702469"/>
                <a:gd name="connsiteX226" fmla="*/ 740569 w 2478882"/>
                <a:gd name="connsiteY226" fmla="*/ 414338 h 702469"/>
                <a:gd name="connsiteX227" fmla="*/ 726282 w 2478882"/>
                <a:gd name="connsiteY227" fmla="*/ 397669 h 702469"/>
                <a:gd name="connsiteX228" fmla="*/ 695325 w 2478882"/>
                <a:gd name="connsiteY228" fmla="*/ 400050 h 702469"/>
                <a:gd name="connsiteX229" fmla="*/ 669132 w 2478882"/>
                <a:gd name="connsiteY229" fmla="*/ 407194 h 702469"/>
                <a:gd name="connsiteX230" fmla="*/ 642938 w 2478882"/>
                <a:gd name="connsiteY230" fmla="*/ 404813 h 702469"/>
                <a:gd name="connsiteX231" fmla="*/ 621507 w 2478882"/>
                <a:gd name="connsiteY231" fmla="*/ 402431 h 702469"/>
                <a:gd name="connsiteX232" fmla="*/ 621507 w 2478882"/>
                <a:gd name="connsiteY232" fmla="*/ 388144 h 702469"/>
                <a:gd name="connsiteX233" fmla="*/ 600075 w 2478882"/>
                <a:gd name="connsiteY233" fmla="*/ 390525 h 702469"/>
                <a:gd name="connsiteX234" fmla="*/ 578644 w 2478882"/>
                <a:gd name="connsiteY234" fmla="*/ 395288 h 702469"/>
                <a:gd name="connsiteX235" fmla="*/ 571500 w 2478882"/>
                <a:gd name="connsiteY235" fmla="*/ 385763 h 702469"/>
                <a:gd name="connsiteX236" fmla="*/ 571500 w 2478882"/>
                <a:gd name="connsiteY236" fmla="*/ 373856 h 702469"/>
                <a:gd name="connsiteX237" fmla="*/ 571500 w 2478882"/>
                <a:gd name="connsiteY237" fmla="*/ 373856 h 702469"/>
                <a:gd name="connsiteX238" fmla="*/ 626269 w 2478882"/>
                <a:gd name="connsiteY238" fmla="*/ 359569 h 702469"/>
                <a:gd name="connsiteX239" fmla="*/ 647700 w 2478882"/>
                <a:gd name="connsiteY239" fmla="*/ 342900 h 702469"/>
                <a:gd name="connsiteX240" fmla="*/ 647700 w 2478882"/>
                <a:gd name="connsiteY240" fmla="*/ 342900 h 702469"/>
                <a:gd name="connsiteX241" fmla="*/ 647700 w 2478882"/>
                <a:gd name="connsiteY241" fmla="*/ 342900 h 702469"/>
                <a:gd name="connsiteX242" fmla="*/ 597694 w 2478882"/>
                <a:gd name="connsiteY242" fmla="*/ 342900 h 702469"/>
                <a:gd name="connsiteX243" fmla="*/ 581025 w 2478882"/>
                <a:gd name="connsiteY243" fmla="*/ 345281 h 702469"/>
                <a:gd name="connsiteX244" fmla="*/ 578644 w 2478882"/>
                <a:gd name="connsiteY244" fmla="*/ 323850 h 702469"/>
                <a:gd name="connsiteX245" fmla="*/ 550069 w 2478882"/>
                <a:gd name="connsiteY245" fmla="*/ 321469 h 702469"/>
                <a:gd name="connsiteX246" fmla="*/ 559594 w 2478882"/>
                <a:gd name="connsiteY246" fmla="*/ 342900 h 702469"/>
                <a:gd name="connsiteX247" fmla="*/ 545307 w 2478882"/>
                <a:gd name="connsiteY247" fmla="*/ 347663 h 702469"/>
                <a:gd name="connsiteX248" fmla="*/ 511969 w 2478882"/>
                <a:gd name="connsiteY248" fmla="*/ 342900 h 702469"/>
                <a:gd name="connsiteX249" fmla="*/ 492919 w 2478882"/>
                <a:gd name="connsiteY249" fmla="*/ 345281 h 702469"/>
                <a:gd name="connsiteX250" fmla="*/ 507207 w 2478882"/>
                <a:gd name="connsiteY250" fmla="*/ 361950 h 702469"/>
                <a:gd name="connsiteX251" fmla="*/ 516732 w 2478882"/>
                <a:gd name="connsiteY251" fmla="*/ 373856 h 702469"/>
                <a:gd name="connsiteX252" fmla="*/ 507207 w 2478882"/>
                <a:gd name="connsiteY252" fmla="*/ 383381 h 702469"/>
                <a:gd name="connsiteX253" fmla="*/ 507207 w 2478882"/>
                <a:gd name="connsiteY253" fmla="*/ 383381 h 702469"/>
                <a:gd name="connsiteX254" fmla="*/ 497682 w 2478882"/>
                <a:gd name="connsiteY254" fmla="*/ 409575 h 702469"/>
                <a:gd name="connsiteX255" fmla="*/ 469107 w 2478882"/>
                <a:gd name="connsiteY255" fmla="*/ 431006 h 702469"/>
                <a:gd name="connsiteX256" fmla="*/ 454819 w 2478882"/>
                <a:gd name="connsiteY256" fmla="*/ 426244 h 702469"/>
                <a:gd name="connsiteX257" fmla="*/ 438150 w 2478882"/>
                <a:gd name="connsiteY257" fmla="*/ 440531 h 702469"/>
                <a:gd name="connsiteX258" fmla="*/ 431007 w 2478882"/>
                <a:gd name="connsiteY258" fmla="*/ 438150 h 702469"/>
                <a:gd name="connsiteX259" fmla="*/ 433388 w 2478882"/>
                <a:gd name="connsiteY259" fmla="*/ 414338 h 702469"/>
                <a:gd name="connsiteX260" fmla="*/ 435769 w 2478882"/>
                <a:gd name="connsiteY260" fmla="*/ 390525 h 702469"/>
                <a:gd name="connsiteX261" fmla="*/ 426244 w 2478882"/>
                <a:gd name="connsiteY261" fmla="*/ 385763 h 702469"/>
                <a:gd name="connsiteX262" fmla="*/ 423863 w 2478882"/>
                <a:gd name="connsiteY262" fmla="*/ 402431 h 702469"/>
                <a:gd name="connsiteX263" fmla="*/ 416719 w 2478882"/>
                <a:gd name="connsiteY263" fmla="*/ 416719 h 702469"/>
                <a:gd name="connsiteX264" fmla="*/ 392907 w 2478882"/>
                <a:gd name="connsiteY264" fmla="*/ 407194 h 702469"/>
                <a:gd name="connsiteX265" fmla="*/ 383382 w 2478882"/>
                <a:gd name="connsiteY265" fmla="*/ 404813 h 702469"/>
                <a:gd name="connsiteX266" fmla="*/ 383382 w 2478882"/>
                <a:gd name="connsiteY266" fmla="*/ 423863 h 702469"/>
                <a:gd name="connsiteX267" fmla="*/ 404813 w 2478882"/>
                <a:gd name="connsiteY267" fmla="*/ 442913 h 702469"/>
                <a:gd name="connsiteX268" fmla="*/ 376238 w 2478882"/>
                <a:gd name="connsiteY268" fmla="*/ 445294 h 702469"/>
                <a:gd name="connsiteX269" fmla="*/ 371475 w 2478882"/>
                <a:gd name="connsiteY269" fmla="*/ 454819 h 702469"/>
                <a:gd name="connsiteX270" fmla="*/ 342900 w 2478882"/>
                <a:gd name="connsiteY270" fmla="*/ 445294 h 702469"/>
                <a:gd name="connsiteX271" fmla="*/ 342900 w 2478882"/>
                <a:gd name="connsiteY271" fmla="*/ 464344 h 702469"/>
                <a:gd name="connsiteX272" fmla="*/ 333375 w 2478882"/>
                <a:gd name="connsiteY272" fmla="*/ 476250 h 702469"/>
                <a:gd name="connsiteX273" fmla="*/ 323850 w 2478882"/>
                <a:gd name="connsiteY273" fmla="*/ 476250 h 702469"/>
                <a:gd name="connsiteX274" fmla="*/ 316707 w 2478882"/>
                <a:gd name="connsiteY274" fmla="*/ 442913 h 702469"/>
                <a:gd name="connsiteX275" fmla="*/ 290513 w 2478882"/>
                <a:gd name="connsiteY275" fmla="*/ 428625 h 702469"/>
                <a:gd name="connsiteX276" fmla="*/ 271463 w 2478882"/>
                <a:gd name="connsiteY276" fmla="*/ 416719 h 702469"/>
                <a:gd name="connsiteX277" fmla="*/ 278607 w 2478882"/>
                <a:gd name="connsiteY277" fmla="*/ 366713 h 702469"/>
                <a:gd name="connsiteX278" fmla="*/ 285750 w 2478882"/>
                <a:gd name="connsiteY278" fmla="*/ 333375 h 702469"/>
                <a:gd name="connsiteX279" fmla="*/ 328613 w 2478882"/>
                <a:gd name="connsiteY279" fmla="*/ 309563 h 702469"/>
                <a:gd name="connsiteX280" fmla="*/ 338138 w 2478882"/>
                <a:gd name="connsiteY280" fmla="*/ 292894 h 702469"/>
                <a:gd name="connsiteX281" fmla="*/ 350044 w 2478882"/>
                <a:gd name="connsiteY281" fmla="*/ 266700 h 702469"/>
                <a:gd name="connsiteX282" fmla="*/ 350044 w 2478882"/>
                <a:gd name="connsiteY282" fmla="*/ 266700 h 702469"/>
                <a:gd name="connsiteX283" fmla="*/ 321469 w 2478882"/>
                <a:gd name="connsiteY283" fmla="*/ 273844 h 702469"/>
                <a:gd name="connsiteX284" fmla="*/ 314325 w 2478882"/>
                <a:gd name="connsiteY284" fmla="*/ 250031 h 702469"/>
                <a:gd name="connsiteX285" fmla="*/ 311944 w 2478882"/>
                <a:gd name="connsiteY285" fmla="*/ 271463 h 702469"/>
                <a:gd name="connsiteX286" fmla="*/ 300038 w 2478882"/>
                <a:gd name="connsiteY286" fmla="*/ 304800 h 702469"/>
                <a:gd name="connsiteX287" fmla="*/ 288132 w 2478882"/>
                <a:gd name="connsiteY287" fmla="*/ 297656 h 702469"/>
                <a:gd name="connsiteX288" fmla="*/ 288132 w 2478882"/>
                <a:gd name="connsiteY288" fmla="*/ 273844 h 702469"/>
                <a:gd name="connsiteX289" fmla="*/ 288132 w 2478882"/>
                <a:gd name="connsiteY289" fmla="*/ 261938 h 702469"/>
                <a:gd name="connsiteX290" fmla="*/ 278607 w 2478882"/>
                <a:gd name="connsiteY290" fmla="*/ 250031 h 702469"/>
                <a:gd name="connsiteX291" fmla="*/ 269082 w 2478882"/>
                <a:gd name="connsiteY291" fmla="*/ 257175 h 702469"/>
                <a:gd name="connsiteX292" fmla="*/ 264319 w 2478882"/>
                <a:gd name="connsiteY292" fmla="*/ 292894 h 702469"/>
                <a:gd name="connsiteX293" fmla="*/ 280988 w 2478882"/>
                <a:gd name="connsiteY293" fmla="*/ 311944 h 702469"/>
                <a:gd name="connsiteX294" fmla="*/ 276225 w 2478882"/>
                <a:gd name="connsiteY294" fmla="*/ 330994 h 702469"/>
                <a:gd name="connsiteX295" fmla="*/ 264319 w 2478882"/>
                <a:gd name="connsiteY295" fmla="*/ 361950 h 702469"/>
                <a:gd name="connsiteX296" fmla="*/ 250032 w 2478882"/>
                <a:gd name="connsiteY296" fmla="*/ 385763 h 702469"/>
                <a:gd name="connsiteX297" fmla="*/ 207169 w 2478882"/>
                <a:gd name="connsiteY297" fmla="*/ 373856 h 702469"/>
                <a:gd name="connsiteX298" fmla="*/ 200025 w 2478882"/>
                <a:gd name="connsiteY298" fmla="*/ 342900 h 702469"/>
                <a:gd name="connsiteX299" fmla="*/ 157163 w 2478882"/>
                <a:gd name="connsiteY299" fmla="*/ 316706 h 702469"/>
                <a:gd name="connsiteX300" fmla="*/ 104775 w 2478882"/>
                <a:gd name="connsiteY300" fmla="*/ 295275 h 702469"/>
                <a:gd name="connsiteX301" fmla="*/ 61913 w 2478882"/>
                <a:gd name="connsiteY301" fmla="*/ 257175 h 702469"/>
                <a:gd name="connsiteX302" fmla="*/ 35719 w 2478882"/>
                <a:gd name="connsiteY302" fmla="*/ 219075 h 702469"/>
                <a:gd name="connsiteX303" fmla="*/ 11907 w 2478882"/>
                <a:gd name="connsiteY303" fmla="*/ 159544 h 702469"/>
                <a:gd name="connsiteX304" fmla="*/ 0 w 2478882"/>
                <a:gd name="connsiteY304" fmla="*/ 90488 h 702469"/>
                <a:gd name="connsiteX305" fmla="*/ 2382 w 2478882"/>
                <a:gd name="connsiteY305" fmla="*/ 30956 h 702469"/>
                <a:gd name="connsiteX306" fmla="*/ 2382 w 2478882"/>
                <a:gd name="connsiteY306" fmla="*/ 0 h 702469"/>
                <a:gd name="connsiteX307" fmla="*/ 2216944 w 2478882"/>
                <a:gd name="connsiteY307" fmla="*/ 0 h 702469"/>
                <a:gd name="connsiteX0" fmla="*/ 2216944 w 2478882"/>
                <a:gd name="connsiteY0" fmla="*/ 0 h 702469"/>
                <a:gd name="connsiteX1" fmla="*/ 2238375 w 2478882"/>
                <a:gd name="connsiteY1" fmla="*/ 73819 h 702469"/>
                <a:gd name="connsiteX2" fmla="*/ 2266950 w 2478882"/>
                <a:gd name="connsiteY2" fmla="*/ 119063 h 702469"/>
                <a:gd name="connsiteX3" fmla="*/ 2288382 w 2478882"/>
                <a:gd name="connsiteY3" fmla="*/ 176213 h 702469"/>
                <a:gd name="connsiteX4" fmla="*/ 2297907 w 2478882"/>
                <a:gd name="connsiteY4" fmla="*/ 226219 h 702469"/>
                <a:gd name="connsiteX5" fmla="*/ 2340769 w 2478882"/>
                <a:gd name="connsiteY5" fmla="*/ 264319 h 702469"/>
                <a:gd name="connsiteX6" fmla="*/ 2343150 w 2478882"/>
                <a:gd name="connsiteY6" fmla="*/ 304800 h 702469"/>
                <a:gd name="connsiteX7" fmla="*/ 2347913 w 2478882"/>
                <a:gd name="connsiteY7" fmla="*/ 319088 h 702469"/>
                <a:gd name="connsiteX8" fmla="*/ 2364582 w 2478882"/>
                <a:gd name="connsiteY8" fmla="*/ 333375 h 702469"/>
                <a:gd name="connsiteX9" fmla="*/ 2359819 w 2478882"/>
                <a:gd name="connsiteY9" fmla="*/ 350044 h 702469"/>
                <a:gd name="connsiteX10" fmla="*/ 2393157 w 2478882"/>
                <a:gd name="connsiteY10" fmla="*/ 373856 h 702469"/>
                <a:gd name="connsiteX11" fmla="*/ 2409825 w 2478882"/>
                <a:gd name="connsiteY11" fmla="*/ 414338 h 702469"/>
                <a:gd name="connsiteX12" fmla="*/ 2390775 w 2478882"/>
                <a:gd name="connsiteY12" fmla="*/ 423863 h 702469"/>
                <a:gd name="connsiteX13" fmla="*/ 2376488 w 2478882"/>
                <a:gd name="connsiteY13" fmla="*/ 402431 h 702469"/>
                <a:gd name="connsiteX14" fmla="*/ 2364582 w 2478882"/>
                <a:gd name="connsiteY14" fmla="*/ 390525 h 702469"/>
                <a:gd name="connsiteX15" fmla="*/ 2355057 w 2478882"/>
                <a:gd name="connsiteY15" fmla="*/ 390525 h 702469"/>
                <a:gd name="connsiteX16" fmla="*/ 2352675 w 2478882"/>
                <a:gd name="connsiteY16" fmla="*/ 411956 h 702469"/>
                <a:gd name="connsiteX17" fmla="*/ 2371725 w 2478882"/>
                <a:gd name="connsiteY17" fmla="*/ 445294 h 702469"/>
                <a:gd name="connsiteX18" fmla="*/ 2386013 w 2478882"/>
                <a:gd name="connsiteY18" fmla="*/ 459581 h 702469"/>
                <a:gd name="connsiteX19" fmla="*/ 2400300 w 2478882"/>
                <a:gd name="connsiteY19" fmla="*/ 440531 h 702469"/>
                <a:gd name="connsiteX20" fmla="*/ 2414588 w 2478882"/>
                <a:gd name="connsiteY20" fmla="*/ 445294 h 702469"/>
                <a:gd name="connsiteX21" fmla="*/ 2421732 w 2478882"/>
                <a:gd name="connsiteY21" fmla="*/ 471488 h 702469"/>
                <a:gd name="connsiteX22" fmla="*/ 2424113 w 2478882"/>
                <a:gd name="connsiteY22" fmla="*/ 483394 h 702469"/>
                <a:gd name="connsiteX23" fmla="*/ 2400300 w 2478882"/>
                <a:gd name="connsiteY23" fmla="*/ 485775 h 702469"/>
                <a:gd name="connsiteX24" fmla="*/ 2414588 w 2478882"/>
                <a:gd name="connsiteY24" fmla="*/ 507206 h 702469"/>
                <a:gd name="connsiteX25" fmla="*/ 2443163 w 2478882"/>
                <a:gd name="connsiteY25" fmla="*/ 514350 h 702469"/>
                <a:gd name="connsiteX26" fmla="*/ 2462213 w 2478882"/>
                <a:gd name="connsiteY26" fmla="*/ 545306 h 702469"/>
                <a:gd name="connsiteX27" fmla="*/ 2455069 w 2478882"/>
                <a:gd name="connsiteY27" fmla="*/ 590550 h 702469"/>
                <a:gd name="connsiteX28" fmla="*/ 2459832 w 2478882"/>
                <a:gd name="connsiteY28" fmla="*/ 645319 h 702469"/>
                <a:gd name="connsiteX29" fmla="*/ 2478882 w 2478882"/>
                <a:gd name="connsiteY29" fmla="*/ 702469 h 702469"/>
                <a:gd name="connsiteX30" fmla="*/ 2457450 w 2478882"/>
                <a:gd name="connsiteY30" fmla="*/ 702469 h 702469"/>
                <a:gd name="connsiteX31" fmla="*/ 2428875 w 2478882"/>
                <a:gd name="connsiteY31" fmla="*/ 690563 h 702469"/>
                <a:gd name="connsiteX32" fmla="*/ 2412207 w 2478882"/>
                <a:gd name="connsiteY32" fmla="*/ 690563 h 702469"/>
                <a:gd name="connsiteX33" fmla="*/ 2395538 w 2478882"/>
                <a:gd name="connsiteY33" fmla="*/ 681038 h 702469"/>
                <a:gd name="connsiteX34" fmla="*/ 2378869 w 2478882"/>
                <a:gd name="connsiteY34" fmla="*/ 671513 h 702469"/>
                <a:gd name="connsiteX35" fmla="*/ 2383632 w 2478882"/>
                <a:gd name="connsiteY35" fmla="*/ 623888 h 702469"/>
                <a:gd name="connsiteX36" fmla="*/ 2336007 w 2478882"/>
                <a:gd name="connsiteY36" fmla="*/ 600075 h 702469"/>
                <a:gd name="connsiteX37" fmla="*/ 2297907 w 2478882"/>
                <a:gd name="connsiteY37" fmla="*/ 588169 h 702469"/>
                <a:gd name="connsiteX38" fmla="*/ 2238375 w 2478882"/>
                <a:gd name="connsiteY38" fmla="*/ 569119 h 702469"/>
                <a:gd name="connsiteX39" fmla="*/ 2185988 w 2478882"/>
                <a:gd name="connsiteY39" fmla="*/ 566738 h 702469"/>
                <a:gd name="connsiteX40" fmla="*/ 2164557 w 2478882"/>
                <a:gd name="connsiteY40" fmla="*/ 561975 h 702469"/>
                <a:gd name="connsiteX41" fmla="*/ 2193132 w 2478882"/>
                <a:gd name="connsiteY41" fmla="*/ 542925 h 702469"/>
                <a:gd name="connsiteX42" fmla="*/ 2178844 w 2478882"/>
                <a:gd name="connsiteY42" fmla="*/ 540544 h 702469"/>
                <a:gd name="connsiteX43" fmla="*/ 2183607 w 2478882"/>
                <a:gd name="connsiteY43" fmla="*/ 523875 h 702469"/>
                <a:gd name="connsiteX44" fmla="*/ 2205038 w 2478882"/>
                <a:gd name="connsiteY44" fmla="*/ 500063 h 702469"/>
                <a:gd name="connsiteX45" fmla="*/ 2197894 w 2478882"/>
                <a:gd name="connsiteY45" fmla="*/ 495300 h 702469"/>
                <a:gd name="connsiteX46" fmla="*/ 2166938 w 2478882"/>
                <a:gd name="connsiteY46" fmla="*/ 519113 h 702469"/>
                <a:gd name="connsiteX47" fmla="*/ 2155032 w 2478882"/>
                <a:gd name="connsiteY47" fmla="*/ 519113 h 702469"/>
                <a:gd name="connsiteX48" fmla="*/ 2147888 w 2478882"/>
                <a:gd name="connsiteY48" fmla="*/ 507206 h 702469"/>
                <a:gd name="connsiteX49" fmla="*/ 2138363 w 2478882"/>
                <a:gd name="connsiteY49" fmla="*/ 502444 h 702469"/>
                <a:gd name="connsiteX50" fmla="*/ 2119313 w 2478882"/>
                <a:gd name="connsiteY50" fmla="*/ 507206 h 702469"/>
                <a:gd name="connsiteX51" fmla="*/ 2126457 w 2478882"/>
                <a:gd name="connsiteY51" fmla="*/ 528638 h 702469"/>
                <a:gd name="connsiteX52" fmla="*/ 2102644 w 2478882"/>
                <a:gd name="connsiteY52" fmla="*/ 531019 h 702469"/>
                <a:gd name="connsiteX53" fmla="*/ 2088357 w 2478882"/>
                <a:gd name="connsiteY53" fmla="*/ 523875 h 702469"/>
                <a:gd name="connsiteX54" fmla="*/ 2078832 w 2478882"/>
                <a:gd name="connsiteY54" fmla="*/ 509588 h 702469"/>
                <a:gd name="connsiteX55" fmla="*/ 2066925 w 2478882"/>
                <a:gd name="connsiteY55" fmla="*/ 516731 h 702469"/>
                <a:gd name="connsiteX56" fmla="*/ 2040732 w 2478882"/>
                <a:gd name="connsiteY56" fmla="*/ 519113 h 702469"/>
                <a:gd name="connsiteX57" fmla="*/ 1971675 w 2478882"/>
                <a:gd name="connsiteY57" fmla="*/ 509588 h 702469"/>
                <a:gd name="connsiteX58" fmla="*/ 1935957 w 2478882"/>
                <a:gd name="connsiteY58" fmla="*/ 492919 h 702469"/>
                <a:gd name="connsiteX59" fmla="*/ 1921669 w 2478882"/>
                <a:gd name="connsiteY59" fmla="*/ 459581 h 702469"/>
                <a:gd name="connsiteX60" fmla="*/ 1921669 w 2478882"/>
                <a:gd name="connsiteY60" fmla="*/ 438150 h 702469"/>
                <a:gd name="connsiteX61" fmla="*/ 1893094 w 2478882"/>
                <a:gd name="connsiteY61" fmla="*/ 411956 h 702469"/>
                <a:gd name="connsiteX62" fmla="*/ 1869282 w 2478882"/>
                <a:gd name="connsiteY62" fmla="*/ 397669 h 702469"/>
                <a:gd name="connsiteX63" fmla="*/ 1850232 w 2478882"/>
                <a:gd name="connsiteY63" fmla="*/ 383381 h 702469"/>
                <a:gd name="connsiteX64" fmla="*/ 1843088 w 2478882"/>
                <a:gd name="connsiteY64" fmla="*/ 371475 h 702469"/>
                <a:gd name="connsiteX65" fmla="*/ 1804988 w 2478882"/>
                <a:gd name="connsiteY65" fmla="*/ 366713 h 702469"/>
                <a:gd name="connsiteX66" fmla="*/ 1769269 w 2478882"/>
                <a:gd name="connsiteY66" fmla="*/ 361950 h 702469"/>
                <a:gd name="connsiteX67" fmla="*/ 1750219 w 2478882"/>
                <a:gd name="connsiteY67" fmla="*/ 335756 h 702469"/>
                <a:gd name="connsiteX68" fmla="*/ 1709738 w 2478882"/>
                <a:gd name="connsiteY68" fmla="*/ 316706 h 702469"/>
                <a:gd name="connsiteX69" fmla="*/ 1678782 w 2478882"/>
                <a:gd name="connsiteY69" fmla="*/ 302419 h 702469"/>
                <a:gd name="connsiteX70" fmla="*/ 1659732 w 2478882"/>
                <a:gd name="connsiteY70" fmla="*/ 300038 h 702469"/>
                <a:gd name="connsiteX71" fmla="*/ 1659732 w 2478882"/>
                <a:gd name="connsiteY71" fmla="*/ 276225 h 702469"/>
                <a:gd name="connsiteX72" fmla="*/ 1640682 w 2478882"/>
                <a:gd name="connsiteY72" fmla="*/ 283369 h 702469"/>
                <a:gd name="connsiteX73" fmla="*/ 1640682 w 2478882"/>
                <a:gd name="connsiteY73" fmla="*/ 283369 h 702469"/>
                <a:gd name="connsiteX74" fmla="*/ 1619250 w 2478882"/>
                <a:gd name="connsiteY74" fmla="*/ 247650 h 702469"/>
                <a:gd name="connsiteX75" fmla="*/ 1595438 w 2478882"/>
                <a:gd name="connsiteY75" fmla="*/ 226219 h 702469"/>
                <a:gd name="connsiteX76" fmla="*/ 1581150 w 2478882"/>
                <a:gd name="connsiteY76" fmla="*/ 219075 h 702469"/>
                <a:gd name="connsiteX77" fmla="*/ 1581150 w 2478882"/>
                <a:gd name="connsiteY77" fmla="*/ 200025 h 702469"/>
                <a:gd name="connsiteX78" fmla="*/ 1602582 w 2478882"/>
                <a:gd name="connsiteY78" fmla="*/ 190500 h 702469"/>
                <a:gd name="connsiteX79" fmla="*/ 1633538 w 2478882"/>
                <a:gd name="connsiteY79" fmla="*/ 197644 h 702469"/>
                <a:gd name="connsiteX80" fmla="*/ 1657350 w 2478882"/>
                <a:gd name="connsiteY80" fmla="*/ 183356 h 702469"/>
                <a:gd name="connsiteX81" fmla="*/ 1669257 w 2478882"/>
                <a:gd name="connsiteY81" fmla="*/ 171450 h 702469"/>
                <a:gd name="connsiteX82" fmla="*/ 1688307 w 2478882"/>
                <a:gd name="connsiteY82" fmla="*/ 159544 h 702469"/>
                <a:gd name="connsiteX83" fmla="*/ 1650207 w 2478882"/>
                <a:gd name="connsiteY83" fmla="*/ 126206 h 702469"/>
                <a:gd name="connsiteX84" fmla="*/ 1626393 w 2478882"/>
                <a:gd name="connsiteY84" fmla="*/ 150019 h 702469"/>
                <a:gd name="connsiteX85" fmla="*/ 1607344 w 2478882"/>
                <a:gd name="connsiteY85" fmla="*/ 157162 h 702469"/>
                <a:gd name="connsiteX86" fmla="*/ 1581151 w 2478882"/>
                <a:gd name="connsiteY86" fmla="*/ 164306 h 702469"/>
                <a:gd name="connsiteX87" fmla="*/ 1559719 w 2478882"/>
                <a:gd name="connsiteY87" fmla="*/ 173831 h 702469"/>
                <a:gd name="connsiteX88" fmla="*/ 1552575 w 2478882"/>
                <a:gd name="connsiteY88" fmla="*/ 190500 h 702469"/>
                <a:gd name="connsiteX89" fmla="*/ 1531144 w 2478882"/>
                <a:gd name="connsiteY89" fmla="*/ 190500 h 702469"/>
                <a:gd name="connsiteX90" fmla="*/ 1516857 w 2478882"/>
                <a:gd name="connsiteY90" fmla="*/ 200025 h 702469"/>
                <a:gd name="connsiteX91" fmla="*/ 1485900 w 2478882"/>
                <a:gd name="connsiteY91" fmla="*/ 195263 h 702469"/>
                <a:gd name="connsiteX92" fmla="*/ 1438275 w 2478882"/>
                <a:gd name="connsiteY92" fmla="*/ 190500 h 702469"/>
                <a:gd name="connsiteX93" fmla="*/ 1416844 w 2478882"/>
                <a:gd name="connsiteY93" fmla="*/ 176213 h 702469"/>
                <a:gd name="connsiteX94" fmla="*/ 1385888 w 2478882"/>
                <a:gd name="connsiteY94" fmla="*/ 178594 h 702469"/>
                <a:gd name="connsiteX95" fmla="*/ 1359694 w 2478882"/>
                <a:gd name="connsiteY95" fmla="*/ 188119 h 702469"/>
                <a:gd name="connsiteX96" fmla="*/ 1343025 w 2478882"/>
                <a:gd name="connsiteY96" fmla="*/ 183356 h 702469"/>
                <a:gd name="connsiteX97" fmla="*/ 1323975 w 2478882"/>
                <a:gd name="connsiteY97" fmla="*/ 154781 h 702469"/>
                <a:gd name="connsiteX98" fmla="*/ 1323975 w 2478882"/>
                <a:gd name="connsiteY98" fmla="*/ 142875 h 702469"/>
                <a:gd name="connsiteX99" fmla="*/ 1314450 w 2478882"/>
                <a:gd name="connsiteY99" fmla="*/ 166688 h 702469"/>
                <a:gd name="connsiteX100" fmla="*/ 1319213 w 2478882"/>
                <a:gd name="connsiteY100" fmla="*/ 200025 h 702469"/>
                <a:gd name="connsiteX101" fmla="*/ 1312069 w 2478882"/>
                <a:gd name="connsiteY101" fmla="*/ 219075 h 702469"/>
                <a:gd name="connsiteX102" fmla="*/ 1283494 w 2478882"/>
                <a:gd name="connsiteY102" fmla="*/ 219075 h 702469"/>
                <a:gd name="connsiteX103" fmla="*/ 1264444 w 2478882"/>
                <a:gd name="connsiteY103" fmla="*/ 204788 h 702469"/>
                <a:gd name="connsiteX104" fmla="*/ 1243013 w 2478882"/>
                <a:gd name="connsiteY104" fmla="*/ 204788 h 702469"/>
                <a:gd name="connsiteX105" fmla="*/ 1219200 w 2478882"/>
                <a:gd name="connsiteY105" fmla="*/ 195263 h 702469"/>
                <a:gd name="connsiteX106" fmla="*/ 1212057 w 2478882"/>
                <a:gd name="connsiteY106" fmla="*/ 188119 h 702469"/>
                <a:gd name="connsiteX107" fmla="*/ 1212057 w 2478882"/>
                <a:gd name="connsiteY107" fmla="*/ 164306 h 702469"/>
                <a:gd name="connsiteX108" fmla="*/ 1214438 w 2478882"/>
                <a:gd name="connsiteY108" fmla="*/ 140494 h 702469"/>
                <a:gd name="connsiteX109" fmla="*/ 1219200 w 2478882"/>
                <a:gd name="connsiteY109" fmla="*/ 116681 h 702469"/>
                <a:gd name="connsiteX110" fmla="*/ 1235869 w 2478882"/>
                <a:gd name="connsiteY110" fmla="*/ 102394 h 702469"/>
                <a:gd name="connsiteX111" fmla="*/ 1243013 w 2478882"/>
                <a:gd name="connsiteY111" fmla="*/ 95250 h 702469"/>
                <a:gd name="connsiteX112" fmla="*/ 1233488 w 2478882"/>
                <a:gd name="connsiteY112" fmla="*/ 71438 h 702469"/>
                <a:gd name="connsiteX113" fmla="*/ 1200150 w 2478882"/>
                <a:gd name="connsiteY113" fmla="*/ 42863 h 702469"/>
                <a:gd name="connsiteX114" fmla="*/ 1176338 w 2478882"/>
                <a:gd name="connsiteY114" fmla="*/ 26194 h 702469"/>
                <a:gd name="connsiteX115" fmla="*/ 1162050 w 2478882"/>
                <a:gd name="connsiteY115" fmla="*/ 7144 h 702469"/>
                <a:gd name="connsiteX116" fmla="*/ 1162050 w 2478882"/>
                <a:gd name="connsiteY116" fmla="*/ 7144 h 702469"/>
                <a:gd name="connsiteX117" fmla="*/ 1166813 w 2478882"/>
                <a:gd name="connsiteY117" fmla="*/ 45244 h 702469"/>
                <a:gd name="connsiteX118" fmla="*/ 1169194 w 2478882"/>
                <a:gd name="connsiteY118" fmla="*/ 73819 h 702469"/>
                <a:gd name="connsiteX119" fmla="*/ 1195388 w 2478882"/>
                <a:gd name="connsiteY119" fmla="*/ 85725 h 702469"/>
                <a:gd name="connsiteX120" fmla="*/ 1204913 w 2478882"/>
                <a:gd name="connsiteY120" fmla="*/ 100013 h 702469"/>
                <a:gd name="connsiteX121" fmla="*/ 1195388 w 2478882"/>
                <a:gd name="connsiteY121" fmla="*/ 126206 h 702469"/>
                <a:gd name="connsiteX122" fmla="*/ 1197769 w 2478882"/>
                <a:gd name="connsiteY122" fmla="*/ 152400 h 702469"/>
                <a:gd name="connsiteX123" fmla="*/ 1190625 w 2478882"/>
                <a:gd name="connsiteY123" fmla="*/ 173831 h 702469"/>
                <a:gd name="connsiteX124" fmla="*/ 1195388 w 2478882"/>
                <a:gd name="connsiteY124" fmla="*/ 192881 h 702469"/>
                <a:gd name="connsiteX125" fmla="*/ 1195388 w 2478882"/>
                <a:gd name="connsiteY125" fmla="*/ 192881 h 702469"/>
                <a:gd name="connsiteX126" fmla="*/ 1166813 w 2478882"/>
                <a:gd name="connsiteY126" fmla="*/ 192881 h 702469"/>
                <a:gd name="connsiteX127" fmla="*/ 1150144 w 2478882"/>
                <a:gd name="connsiteY127" fmla="*/ 192881 h 702469"/>
                <a:gd name="connsiteX128" fmla="*/ 1131094 w 2478882"/>
                <a:gd name="connsiteY128" fmla="*/ 202406 h 702469"/>
                <a:gd name="connsiteX129" fmla="*/ 1114425 w 2478882"/>
                <a:gd name="connsiteY129" fmla="*/ 192881 h 702469"/>
                <a:gd name="connsiteX130" fmla="*/ 1088232 w 2478882"/>
                <a:gd name="connsiteY130" fmla="*/ 202406 h 702469"/>
                <a:gd name="connsiteX131" fmla="*/ 1066800 w 2478882"/>
                <a:gd name="connsiteY131" fmla="*/ 209550 h 702469"/>
                <a:gd name="connsiteX132" fmla="*/ 1059657 w 2478882"/>
                <a:gd name="connsiteY132" fmla="*/ 197644 h 702469"/>
                <a:gd name="connsiteX133" fmla="*/ 1031082 w 2478882"/>
                <a:gd name="connsiteY133" fmla="*/ 207169 h 702469"/>
                <a:gd name="connsiteX134" fmla="*/ 992982 w 2478882"/>
                <a:gd name="connsiteY134" fmla="*/ 178594 h 702469"/>
                <a:gd name="connsiteX135" fmla="*/ 964407 w 2478882"/>
                <a:gd name="connsiteY135" fmla="*/ 180975 h 702469"/>
                <a:gd name="connsiteX136" fmla="*/ 942975 w 2478882"/>
                <a:gd name="connsiteY136" fmla="*/ 190500 h 702469"/>
                <a:gd name="connsiteX137" fmla="*/ 921544 w 2478882"/>
                <a:gd name="connsiteY137" fmla="*/ 207169 h 702469"/>
                <a:gd name="connsiteX138" fmla="*/ 909638 w 2478882"/>
                <a:gd name="connsiteY138" fmla="*/ 188119 h 702469"/>
                <a:gd name="connsiteX139" fmla="*/ 919163 w 2478882"/>
                <a:gd name="connsiteY139" fmla="*/ 161925 h 702469"/>
                <a:gd name="connsiteX140" fmla="*/ 921544 w 2478882"/>
                <a:gd name="connsiteY140" fmla="*/ 152400 h 702469"/>
                <a:gd name="connsiteX141" fmla="*/ 914400 w 2478882"/>
                <a:gd name="connsiteY141" fmla="*/ 133350 h 702469"/>
                <a:gd name="connsiteX142" fmla="*/ 907257 w 2478882"/>
                <a:gd name="connsiteY142" fmla="*/ 126206 h 702469"/>
                <a:gd name="connsiteX143" fmla="*/ 897732 w 2478882"/>
                <a:gd name="connsiteY143" fmla="*/ 154781 h 702469"/>
                <a:gd name="connsiteX144" fmla="*/ 897732 w 2478882"/>
                <a:gd name="connsiteY144" fmla="*/ 178594 h 702469"/>
                <a:gd name="connsiteX145" fmla="*/ 869157 w 2478882"/>
                <a:gd name="connsiteY145" fmla="*/ 183356 h 702469"/>
                <a:gd name="connsiteX146" fmla="*/ 850107 w 2478882"/>
                <a:gd name="connsiteY146" fmla="*/ 188119 h 702469"/>
                <a:gd name="connsiteX147" fmla="*/ 828675 w 2478882"/>
                <a:gd name="connsiteY147" fmla="*/ 159544 h 702469"/>
                <a:gd name="connsiteX148" fmla="*/ 814388 w 2478882"/>
                <a:gd name="connsiteY148" fmla="*/ 138113 h 702469"/>
                <a:gd name="connsiteX149" fmla="*/ 807244 w 2478882"/>
                <a:gd name="connsiteY149" fmla="*/ 114300 h 702469"/>
                <a:gd name="connsiteX150" fmla="*/ 804863 w 2478882"/>
                <a:gd name="connsiteY150" fmla="*/ 88106 h 702469"/>
                <a:gd name="connsiteX151" fmla="*/ 783432 w 2478882"/>
                <a:gd name="connsiteY151" fmla="*/ 47625 h 702469"/>
                <a:gd name="connsiteX152" fmla="*/ 783432 w 2478882"/>
                <a:gd name="connsiteY152" fmla="*/ 73819 h 702469"/>
                <a:gd name="connsiteX153" fmla="*/ 785813 w 2478882"/>
                <a:gd name="connsiteY153" fmla="*/ 111919 h 702469"/>
                <a:gd name="connsiteX154" fmla="*/ 800100 w 2478882"/>
                <a:gd name="connsiteY154" fmla="*/ 147638 h 702469"/>
                <a:gd name="connsiteX155" fmla="*/ 823913 w 2478882"/>
                <a:gd name="connsiteY155" fmla="*/ 188119 h 702469"/>
                <a:gd name="connsiteX156" fmla="*/ 845344 w 2478882"/>
                <a:gd name="connsiteY156" fmla="*/ 209550 h 702469"/>
                <a:gd name="connsiteX157" fmla="*/ 838200 w 2478882"/>
                <a:gd name="connsiteY157" fmla="*/ 228600 h 702469"/>
                <a:gd name="connsiteX158" fmla="*/ 823913 w 2478882"/>
                <a:gd name="connsiteY158" fmla="*/ 257175 h 702469"/>
                <a:gd name="connsiteX159" fmla="*/ 823913 w 2478882"/>
                <a:gd name="connsiteY159" fmla="*/ 257175 h 702469"/>
                <a:gd name="connsiteX160" fmla="*/ 800100 w 2478882"/>
                <a:gd name="connsiteY160" fmla="*/ 257175 h 702469"/>
                <a:gd name="connsiteX161" fmla="*/ 809625 w 2478882"/>
                <a:gd name="connsiteY161" fmla="*/ 223838 h 702469"/>
                <a:gd name="connsiteX162" fmla="*/ 795338 w 2478882"/>
                <a:gd name="connsiteY162" fmla="*/ 240506 h 702469"/>
                <a:gd name="connsiteX163" fmla="*/ 788194 w 2478882"/>
                <a:gd name="connsiteY163" fmla="*/ 216694 h 702469"/>
                <a:gd name="connsiteX164" fmla="*/ 769144 w 2478882"/>
                <a:gd name="connsiteY164" fmla="*/ 219075 h 702469"/>
                <a:gd name="connsiteX165" fmla="*/ 750094 w 2478882"/>
                <a:gd name="connsiteY165" fmla="*/ 216694 h 702469"/>
                <a:gd name="connsiteX166" fmla="*/ 742950 w 2478882"/>
                <a:gd name="connsiteY166" fmla="*/ 207169 h 702469"/>
                <a:gd name="connsiteX167" fmla="*/ 742950 w 2478882"/>
                <a:gd name="connsiteY167" fmla="*/ 207169 h 702469"/>
                <a:gd name="connsiteX168" fmla="*/ 728663 w 2478882"/>
                <a:gd name="connsiteY168" fmla="*/ 204788 h 702469"/>
                <a:gd name="connsiteX169" fmla="*/ 711994 w 2478882"/>
                <a:gd name="connsiteY169" fmla="*/ 204788 h 702469"/>
                <a:gd name="connsiteX170" fmla="*/ 700088 w 2478882"/>
                <a:gd name="connsiteY170" fmla="*/ 221456 h 702469"/>
                <a:gd name="connsiteX171" fmla="*/ 681038 w 2478882"/>
                <a:gd name="connsiteY171" fmla="*/ 221456 h 702469"/>
                <a:gd name="connsiteX172" fmla="*/ 669132 w 2478882"/>
                <a:gd name="connsiteY172" fmla="*/ 207169 h 702469"/>
                <a:gd name="connsiteX173" fmla="*/ 666750 w 2478882"/>
                <a:gd name="connsiteY173" fmla="*/ 207169 h 702469"/>
                <a:gd name="connsiteX174" fmla="*/ 652463 w 2478882"/>
                <a:gd name="connsiteY174" fmla="*/ 221456 h 702469"/>
                <a:gd name="connsiteX175" fmla="*/ 652463 w 2478882"/>
                <a:gd name="connsiteY175" fmla="*/ 235744 h 702469"/>
                <a:gd name="connsiteX176" fmla="*/ 661988 w 2478882"/>
                <a:gd name="connsiteY176" fmla="*/ 245269 h 702469"/>
                <a:gd name="connsiteX177" fmla="*/ 704850 w 2478882"/>
                <a:gd name="connsiteY177" fmla="*/ 245269 h 702469"/>
                <a:gd name="connsiteX178" fmla="*/ 738188 w 2478882"/>
                <a:gd name="connsiteY178" fmla="*/ 245269 h 702469"/>
                <a:gd name="connsiteX179" fmla="*/ 776288 w 2478882"/>
                <a:gd name="connsiteY179" fmla="*/ 242888 h 702469"/>
                <a:gd name="connsiteX180" fmla="*/ 783432 w 2478882"/>
                <a:gd name="connsiteY180" fmla="*/ 254794 h 702469"/>
                <a:gd name="connsiteX181" fmla="*/ 783432 w 2478882"/>
                <a:gd name="connsiteY181" fmla="*/ 254794 h 702469"/>
                <a:gd name="connsiteX182" fmla="*/ 754857 w 2478882"/>
                <a:gd name="connsiteY182" fmla="*/ 269081 h 702469"/>
                <a:gd name="connsiteX183" fmla="*/ 735807 w 2478882"/>
                <a:gd name="connsiteY183" fmla="*/ 285750 h 702469"/>
                <a:gd name="connsiteX184" fmla="*/ 735807 w 2478882"/>
                <a:gd name="connsiteY184" fmla="*/ 285750 h 702469"/>
                <a:gd name="connsiteX185" fmla="*/ 707232 w 2478882"/>
                <a:gd name="connsiteY185" fmla="*/ 273844 h 702469"/>
                <a:gd name="connsiteX186" fmla="*/ 690563 w 2478882"/>
                <a:gd name="connsiteY186" fmla="*/ 264319 h 702469"/>
                <a:gd name="connsiteX187" fmla="*/ 652463 w 2478882"/>
                <a:gd name="connsiteY187" fmla="*/ 264319 h 702469"/>
                <a:gd name="connsiteX188" fmla="*/ 619125 w 2478882"/>
                <a:gd name="connsiteY188" fmla="*/ 269081 h 702469"/>
                <a:gd name="connsiteX189" fmla="*/ 600075 w 2478882"/>
                <a:gd name="connsiteY189" fmla="*/ 252413 h 702469"/>
                <a:gd name="connsiteX190" fmla="*/ 590550 w 2478882"/>
                <a:gd name="connsiteY190" fmla="*/ 214313 h 702469"/>
                <a:gd name="connsiteX191" fmla="*/ 581025 w 2478882"/>
                <a:gd name="connsiteY191" fmla="*/ 200025 h 702469"/>
                <a:gd name="connsiteX192" fmla="*/ 573882 w 2478882"/>
                <a:gd name="connsiteY192" fmla="*/ 183356 h 702469"/>
                <a:gd name="connsiteX193" fmla="*/ 559594 w 2478882"/>
                <a:gd name="connsiteY193" fmla="*/ 190500 h 702469"/>
                <a:gd name="connsiteX194" fmla="*/ 559594 w 2478882"/>
                <a:gd name="connsiteY194" fmla="*/ 214313 h 702469"/>
                <a:gd name="connsiteX195" fmla="*/ 545307 w 2478882"/>
                <a:gd name="connsiteY195" fmla="*/ 200025 h 702469"/>
                <a:gd name="connsiteX196" fmla="*/ 523875 w 2478882"/>
                <a:gd name="connsiteY196" fmla="*/ 192881 h 702469"/>
                <a:gd name="connsiteX197" fmla="*/ 500063 w 2478882"/>
                <a:gd name="connsiteY197" fmla="*/ 195263 h 702469"/>
                <a:gd name="connsiteX198" fmla="*/ 492919 w 2478882"/>
                <a:gd name="connsiteY198" fmla="*/ 216694 h 702469"/>
                <a:gd name="connsiteX199" fmla="*/ 481013 w 2478882"/>
                <a:gd name="connsiteY199" fmla="*/ 221456 h 702469"/>
                <a:gd name="connsiteX200" fmla="*/ 461963 w 2478882"/>
                <a:gd name="connsiteY200" fmla="*/ 221456 h 702469"/>
                <a:gd name="connsiteX201" fmla="*/ 433388 w 2478882"/>
                <a:gd name="connsiteY201" fmla="*/ 230981 h 702469"/>
                <a:gd name="connsiteX202" fmla="*/ 419100 w 2478882"/>
                <a:gd name="connsiteY202" fmla="*/ 254794 h 702469"/>
                <a:gd name="connsiteX203" fmla="*/ 426244 w 2478882"/>
                <a:gd name="connsiteY203" fmla="*/ 261938 h 702469"/>
                <a:gd name="connsiteX204" fmla="*/ 466725 w 2478882"/>
                <a:gd name="connsiteY204" fmla="*/ 240506 h 702469"/>
                <a:gd name="connsiteX205" fmla="*/ 488157 w 2478882"/>
                <a:gd name="connsiteY205" fmla="*/ 245269 h 702469"/>
                <a:gd name="connsiteX206" fmla="*/ 519113 w 2478882"/>
                <a:gd name="connsiteY206" fmla="*/ 233363 h 702469"/>
                <a:gd name="connsiteX207" fmla="*/ 552450 w 2478882"/>
                <a:gd name="connsiteY207" fmla="*/ 259556 h 702469"/>
                <a:gd name="connsiteX208" fmla="*/ 561975 w 2478882"/>
                <a:gd name="connsiteY208" fmla="*/ 285750 h 702469"/>
                <a:gd name="connsiteX209" fmla="*/ 590550 w 2478882"/>
                <a:gd name="connsiteY209" fmla="*/ 278606 h 702469"/>
                <a:gd name="connsiteX210" fmla="*/ 607219 w 2478882"/>
                <a:gd name="connsiteY210" fmla="*/ 300038 h 702469"/>
                <a:gd name="connsiteX211" fmla="*/ 645319 w 2478882"/>
                <a:gd name="connsiteY211" fmla="*/ 304800 h 702469"/>
                <a:gd name="connsiteX212" fmla="*/ 704850 w 2478882"/>
                <a:gd name="connsiteY212" fmla="*/ 314325 h 702469"/>
                <a:gd name="connsiteX213" fmla="*/ 745332 w 2478882"/>
                <a:gd name="connsiteY213" fmla="*/ 321469 h 702469"/>
                <a:gd name="connsiteX214" fmla="*/ 745332 w 2478882"/>
                <a:gd name="connsiteY214" fmla="*/ 321469 h 702469"/>
                <a:gd name="connsiteX215" fmla="*/ 764382 w 2478882"/>
                <a:gd name="connsiteY215" fmla="*/ 290513 h 702469"/>
                <a:gd name="connsiteX216" fmla="*/ 790575 w 2478882"/>
                <a:gd name="connsiteY216" fmla="*/ 290513 h 702469"/>
                <a:gd name="connsiteX217" fmla="*/ 828675 w 2478882"/>
                <a:gd name="connsiteY217" fmla="*/ 290513 h 702469"/>
                <a:gd name="connsiteX218" fmla="*/ 821532 w 2478882"/>
                <a:gd name="connsiteY218" fmla="*/ 304800 h 702469"/>
                <a:gd name="connsiteX219" fmla="*/ 812007 w 2478882"/>
                <a:gd name="connsiteY219" fmla="*/ 319088 h 702469"/>
                <a:gd name="connsiteX220" fmla="*/ 823913 w 2478882"/>
                <a:gd name="connsiteY220" fmla="*/ 328613 h 702469"/>
                <a:gd name="connsiteX221" fmla="*/ 800100 w 2478882"/>
                <a:gd name="connsiteY221" fmla="*/ 347663 h 702469"/>
                <a:gd name="connsiteX222" fmla="*/ 797719 w 2478882"/>
                <a:gd name="connsiteY222" fmla="*/ 369094 h 702469"/>
                <a:gd name="connsiteX223" fmla="*/ 790575 w 2478882"/>
                <a:gd name="connsiteY223" fmla="*/ 381000 h 702469"/>
                <a:gd name="connsiteX224" fmla="*/ 764382 w 2478882"/>
                <a:gd name="connsiteY224" fmla="*/ 385763 h 702469"/>
                <a:gd name="connsiteX225" fmla="*/ 771525 w 2478882"/>
                <a:gd name="connsiteY225" fmla="*/ 409575 h 702469"/>
                <a:gd name="connsiteX226" fmla="*/ 740569 w 2478882"/>
                <a:gd name="connsiteY226" fmla="*/ 414338 h 702469"/>
                <a:gd name="connsiteX227" fmla="*/ 726282 w 2478882"/>
                <a:gd name="connsiteY227" fmla="*/ 397669 h 702469"/>
                <a:gd name="connsiteX228" fmla="*/ 695325 w 2478882"/>
                <a:gd name="connsiteY228" fmla="*/ 400050 h 702469"/>
                <a:gd name="connsiteX229" fmla="*/ 669132 w 2478882"/>
                <a:gd name="connsiteY229" fmla="*/ 407194 h 702469"/>
                <a:gd name="connsiteX230" fmla="*/ 642938 w 2478882"/>
                <a:gd name="connsiteY230" fmla="*/ 404813 h 702469"/>
                <a:gd name="connsiteX231" fmla="*/ 621507 w 2478882"/>
                <a:gd name="connsiteY231" fmla="*/ 402431 h 702469"/>
                <a:gd name="connsiteX232" fmla="*/ 621507 w 2478882"/>
                <a:gd name="connsiteY232" fmla="*/ 388144 h 702469"/>
                <a:gd name="connsiteX233" fmla="*/ 600075 w 2478882"/>
                <a:gd name="connsiteY233" fmla="*/ 390525 h 702469"/>
                <a:gd name="connsiteX234" fmla="*/ 578644 w 2478882"/>
                <a:gd name="connsiteY234" fmla="*/ 395288 h 702469"/>
                <a:gd name="connsiteX235" fmla="*/ 571500 w 2478882"/>
                <a:gd name="connsiteY235" fmla="*/ 385763 h 702469"/>
                <a:gd name="connsiteX236" fmla="*/ 571500 w 2478882"/>
                <a:gd name="connsiteY236" fmla="*/ 373856 h 702469"/>
                <a:gd name="connsiteX237" fmla="*/ 571500 w 2478882"/>
                <a:gd name="connsiteY237" fmla="*/ 373856 h 702469"/>
                <a:gd name="connsiteX238" fmla="*/ 626269 w 2478882"/>
                <a:gd name="connsiteY238" fmla="*/ 359569 h 702469"/>
                <a:gd name="connsiteX239" fmla="*/ 647700 w 2478882"/>
                <a:gd name="connsiteY239" fmla="*/ 342900 h 702469"/>
                <a:gd name="connsiteX240" fmla="*/ 647700 w 2478882"/>
                <a:gd name="connsiteY240" fmla="*/ 342900 h 702469"/>
                <a:gd name="connsiteX241" fmla="*/ 647700 w 2478882"/>
                <a:gd name="connsiteY241" fmla="*/ 342900 h 702469"/>
                <a:gd name="connsiteX242" fmla="*/ 597694 w 2478882"/>
                <a:gd name="connsiteY242" fmla="*/ 342900 h 702469"/>
                <a:gd name="connsiteX243" fmla="*/ 581025 w 2478882"/>
                <a:gd name="connsiteY243" fmla="*/ 345281 h 702469"/>
                <a:gd name="connsiteX244" fmla="*/ 578644 w 2478882"/>
                <a:gd name="connsiteY244" fmla="*/ 323850 h 702469"/>
                <a:gd name="connsiteX245" fmla="*/ 550069 w 2478882"/>
                <a:gd name="connsiteY245" fmla="*/ 321469 h 702469"/>
                <a:gd name="connsiteX246" fmla="*/ 559594 w 2478882"/>
                <a:gd name="connsiteY246" fmla="*/ 342900 h 702469"/>
                <a:gd name="connsiteX247" fmla="*/ 545307 w 2478882"/>
                <a:gd name="connsiteY247" fmla="*/ 347663 h 702469"/>
                <a:gd name="connsiteX248" fmla="*/ 511969 w 2478882"/>
                <a:gd name="connsiteY248" fmla="*/ 342900 h 702469"/>
                <a:gd name="connsiteX249" fmla="*/ 492919 w 2478882"/>
                <a:gd name="connsiteY249" fmla="*/ 345281 h 702469"/>
                <a:gd name="connsiteX250" fmla="*/ 507207 w 2478882"/>
                <a:gd name="connsiteY250" fmla="*/ 361950 h 702469"/>
                <a:gd name="connsiteX251" fmla="*/ 516732 w 2478882"/>
                <a:gd name="connsiteY251" fmla="*/ 373856 h 702469"/>
                <a:gd name="connsiteX252" fmla="*/ 507207 w 2478882"/>
                <a:gd name="connsiteY252" fmla="*/ 383381 h 702469"/>
                <a:gd name="connsiteX253" fmla="*/ 507207 w 2478882"/>
                <a:gd name="connsiteY253" fmla="*/ 383381 h 702469"/>
                <a:gd name="connsiteX254" fmla="*/ 497682 w 2478882"/>
                <a:gd name="connsiteY254" fmla="*/ 409575 h 702469"/>
                <a:gd name="connsiteX255" fmla="*/ 469107 w 2478882"/>
                <a:gd name="connsiteY255" fmla="*/ 431006 h 702469"/>
                <a:gd name="connsiteX256" fmla="*/ 454819 w 2478882"/>
                <a:gd name="connsiteY256" fmla="*/ 426244 h 702469"/>
                <a:gd name="connsiteX257" fmla="*/ 438150 w 2478882"/>
                <a:gd name="connsiteY257" fmla="*/ 440531 h 702469"/>
                <a:gd name="connsiteX258" fmla="*/ 431007 w 2478882"/>
                <a:gd name="connsiteY258" fmla="*/ 438150 h 702469"/>
                <a:gd name="connsiteX259" fmla="*/ 433388 w 2478882"/>
                <a:gd name="connsiteY259" fmla="*/ 414338 h 702469"/>
                <a:gd name="connsiteX260" fmla="*/ 435769 w 2478882"/>
                <a:gd name="connsiteY260" fmla="*/ 390525 h 702469"/>
                <a:gd name="connsiteX261" fmla="*/ 426244 w 2478882"/>
                <a:gd name="connsiteY261" fmla="*/ 385763 h 702469"/>
                <a:gd name="connsiteX262" fmla="*/ 423863 w 2478882"/>
                <a:gd name="connsiteY262" fmla="*/ 402431 h 702469"/>
                <a:gd name="connsiteX263" fmla="*/ 416719 w 2478882"/>
                <a:gd name="connsiteY263" fmla="*/ 416719 h 702469"/>
                <a:gd name="connsiteX264" fmla="*/ 392907 w 2478882"/>
                <a:gd name="connsiteY264" fmla="*/ 407194 h 702469"/>
                <a:gd name="connsiteX265" fmla="*/ 383382 w 2478882"/>
                <a:gd name="connsiteY265" fmla="*/ 404813 h 702469"/>
                <a:gd name="connsiteX266" fmla="*/ 383382 w 2478882"/>
                <a:gd name="connsiteY266" fmla="*/ 423863 h 702469"/>
                <a:gd name="connsiteX267" fmla="*/ 404813 w 2478882"/>
                <a:gd name="connsiteY267" fmla="*/ 442913 h 702469"/>
                <a:gd name="connsiteX268" fmla="*/ 376238 w 2478882"/>
                <a:gd name="connsiteY268" fmla="*/ 445294 h 702469"/>
                <a:gd name="connsiteX269" fmla="*/ 371475 w 2478882"/>
                <a:gd name="connsiteY269" fmla="*/ 454819 h 702469"/>
                <a:gd name="connsiteX270" fmla="*/ 342900 w 2478882"/>
                <a:gd name="connsiteY270" fmla="*/ 445294 h 702469"/>
                <a:gd name="connsiteX271" fmla="*/ 342900 w 2478882"/>
                <a:gd name="connsiteY271" fmla="*/ 464344 h 702469"/>
                <a:gd name="connsiteX272" fmla="*/ 333375 w 2478882"/>
                <a:gd name="connsiteY272" fmla="*/ 476250 h 702469"/>
                <a:gd name="connsiteX273" fmla="*/ 323850 w 2478882"/>
                <a:gd name="connsiteY273" fmla="*/ 476250 h 702469"/>
                <a:gd name="connsiteX274" fmla="*/ 316707 w 2478882"/>
                <a:gd name="connsiteY274" fmla="*/ 442913 h 702469"/>
                <a:gd name="connsiteX275" fmla="*/ 290513 w 2478882"/>
                <a:gd name="connsiteY275" fmla="*/ 428625 h 702469"/>
                <a:gd name="connsiteX276" fmla="*/ 271463 w 2478882"/>
                <a:gd name="connsiteY276" fmla="*/ 416719 h 702469"/>
                <a:gd name="connsiteX277" fmla="*/ 278607 w 2478882"/>
                <a:gd name="connsiteY277" fmla="*/ 366713 h 702469"/>
                <a:gd name="connsiteX278" fmla="*/ 285750 w 2478882"/>
                <a:gd name="connsiteY278" fmla="*/ 333375 h 702469"/>
                <a:gd name="connsiteX279" fmla="*/ 328613 w 2478882"/>
                <a:gd name="connsiteY279" fmla="*/ 309563 h 702469"/>
                <a:gd name="connsiteX280" fmla="*/ 338138 w 2478882"/>
                <a:gd name="connsiteY280" fmla="*/ 292894 h 702469"/>
                <a:gd name="connsiteX281" fmla="*/ 350044 w 2478882"/>
                <a:gd name="connsiteY281" fmla="*/ 266700 h 702469"/>
                <a:gd name="connsiteX282" fmla="*/ 350044 w 2478882"/>
                <a:gd name="connsiteY282" fmla="*/ 266700 h 702469"/>
                <a:gd name="connsiteX283" fmla="*/ 321469 w 2478882"/>
                <a:gd name="connsiteY283" fmla="*/ 273844 h 702469"/>
                <a:gd name="connsiteX284" fmla="*/ 314325 w 2478882"/>
                <a:gd name="connsiteY284" fmla="*/ 250031 h 702469"/>
                <a:gd name="connsiteX285" fmla="*/ 311944 w 2478882"/>
                <a:gd name="connsiteY285" fmla="*/ 271463 h 702469"/>
                <a:gd name="connsiteX286" fmla="*/ 300038 w 2478882"/>
                <a:gd name="connsiteY286" fmla="*/ 304800 h 702469"/>
                <a:gd name="connsiteX287" fmla="*/ 288132 w 2478882"/>
                <a:gd name="connsiteY287" fmla="*/ 297656 h 702469"/>
                <a:gd name="connsiteX288" fmla="*/ 288132 w 2478882"/>
                <a:gd name="connsiteY288" fmla="*/ 273844 h 702469"/>
                <a:gd name="connsiteX289" fmla="*/ 288132 w 2478882"/>
                <a:gd name="connsiteY289" fmla="*/ 261938 h 702469"/>
                <a:gd name="connsiteX290" fmla="*/ 278607 w 2478882"/>
                <a:gd name="connsiteY290" fmla="*/ 250031 h 702469"/>
                <a:gd name="connsiteX291" fmla="*/ 269082 w 2478882"/>
                <a:gd name="connsiteY291" fmla="*/ 257175 h 702469"/>
                <a:gd name="connsiteX292" fmla="*/ 264319 w 2478882"/>
                <a:gd name="connsiteY292" fmla="*/ 292894 h 702469"/>
                <a:gd name="connsiteX293" fmla="*/ 280988 w 2478882"/>
                <a:gd name="connsiteY293" fmla="*/ 311944 h 702469"/>
                <a:gd name="connsiteX294" fmla="*/ 276225 w 2478882"/>
                <a:gd name="connsiteY294" fmla="*/ 330994 h 702469"/>
                <a:gd name="connsiteX295" fmla="*/ 264319 w 2478882"/>
                <a:gd name="connsiteY295" fmla="*/ 361950 h 702469"/>
                <a:gd name="connsiteX296" fmla="*/ 250032 w 2478882"/>
                <a:gd name="connsiteY296" fmla="*/ 385763 h 702469"/>
                <a:gd name="connsiteX297" fmla="*/ 207169 w 2478882"/>
                <a:gd name="connsiteY297" fmla="*/ 373856 h 702469"/>
                <a:gd name="connsiteX298" fmla="*/ 200025 w 2478882"/>
                <a:gd name="connsiteY298" fmla="*/ 342900 h 702469"/>
                <a:gd name="connsiteX299" fmla="*/ 157163 w 2478882"/>
                <a:gd name="connsiteY299" fmla="*/ 316706 h 702469"/>
                <a:gd name="connsiteX300" fmla="*/ 104775 w 2478882"/>
                <a:gd name="connsiteY300" fmla="*/ 295275 h 702469"/>
                <a:gd name="connsiteX301" fmla="*/ 61913 w 2478882"/>
                <a:gd name="connsiteY301" fmla="*/ 257175 h 702469"/>
                <a:gd name="connsiteX302" fmla="*/ 35719 w 2478882"/>
                <a:gd name="connsiteY302" fmla="*/ 219075 h 702469"/>
                <a:gd name="connsiteX303" fmla="*/ 11907 w 2478882"/>
                <a:gd name="connsiteY303" fmla="*/ 159544 h 702469"/>
                <a:gd name="connsiteX304" fmla="*/ 0 w 2478882"/>
                <a:gd name="connsiteY304" fmla="*/ 90488 h 702469"/>
                <a:gd name="connsiteX305" fmla="*/ 2382 w 2478882"/>
                <a:gd name="connsiteY305" fmla="*/ 30956 h 702469"/>
                <a:gd name="connsiteX306" fmla="*/ 2382 w 2478882"/>
                <a:gd name="connsiteY306" fmla="*/ 0 h 702469"/>
                <a:gd name="connsiteX307" fmla="*/ 2216944 w 2478882"/>
                <a:gd name="connsiteY307" fmla="*/ 0 h 702469"/>
                <a:gd name="connsiteX0" fmla="*/ 2216944 w 2478882"/>
                <a:gd name="connsiteY0" fmla="*/ 0 h 702469"/>
                <a:gd name="connsiteX1" fmla="*/ 2238375 w 2478882"/>
                <a:gd name="connsiteY1" fmla="*/ 73819 h 702469"/>
                <a:gd name="connsiteX2" fmla="*/ 2266950 w 2478882"/>
                <a:gd name="connsiteY2" fmla="*/ 119063 h 702469"/>
                <a:gd name="connsiteX3" fmla="*/ 2288382 w 2478882"/>
                <a:gd name="connsiteY3" fmla="*/ 176213 h 702469"/>
                <a:gd name="connsiteX4" fmla="*/ 2297907 w 2478882"/>
                <a:gd name="connsiteY4" fmla="*/ 226219 h 702469"/>
                <a:gd name="connsiteX5" fmla="*/ 2340769 w 2478882"/>
                <a:gd name="connsiteY5" fmla="*/ 264319 h 702469"/>
                <a:gd name="connsiteX6" fmla="*/ 2343150 w 2478882"/>
                <a:gd name="connsiteY6" fmla="*/ 304800 h 702469"/>
                <a:gd name="connsiteX7" fmla="*/ 2347913 w 2478882"/>
                <a:gd name="connsiteY7" fmla="*/ 319088 h 702469"/>
                <a:gd name="connsiteX8" fmla="*/ 2364582 w 2478882"/>
                <a:gd name="connsiteY8" fmla="*/ 333375 h 702469"/>
                <a:gd name="connsiteX9" fmla="*/ 2359819 w 2478882"/>
                <a:gd name="connsiteY9" fmla="*/ 350044 h 702469"/>
                <a:gd name="connsiteX10" fmla="*/ 2393157 w 2478882"/>
                <a:gd name="connsiteY10" fmla="*/ 373856 h 702469"/>
                <a:gd name="connsiteX11" fmla="*/ 2409825 w 2478882"/>
                <a:gd name="connsiteY11" fmla="*/ 414338 h 702469"/>
                <a:gd name="connsiteX12" fmla="*/ 2390775 w 2478882"/>
                <a:gd name="connsiteY12" fmla="*/ 423863 h 702469"/>
                <a:gd name="connsiteX13" fmla="*/ 2376488 w 2478882"/>
                <a:gd name="connsiteY13" fmla="*/ 402431 h 702469"/>
                <a:gd name="connsiteX14" fmla="*/ 2364582 w 2478882"/>
                <a:gd name="connsiteY14" fmla="*/ 390525 h 702469"/>
                <a:gd name="connsiteX15" fmla="*/ 2355057 w 2478882"/>
                <a:gd name="connsiteY15" fmla="*/ 390525 h 702469"/>
                <a:gd name="connsiteX16" fmla="*/ 2352675 w 2478882"/>
                <a:gd name="connsiteY16" fmla="*/ 411956 h 702469"/>
                <a:gd name="connsiteX17" fmla="*/ 2371725 w 2478882"/>
                <a:gd name="connsiteY17" fmla="*/ 445294 h 702469"/>
                <a:gd name="connsiteX18" fmla="*/ 2386013 w 2478882"/>
                <a:gd name="connsiteY18" fmla="*/ 459581 h 702469"/>
                <a:gd name="connsiteX19" fmla="*/ 2400300 w 2478882"/>
                <a:gd name="connsiteY19" fmla="*/ 440531 h 702469"/>
                <a:gd name="connsiteX20" fmla="*/ 2414588 w 2478882"/>
                <a:gd name="connsiteY20" fmla="*/ 445294 h 702469"/>
                <a:gd name="connsiteX21" fmla="*/ 2421732 w 2478882"/>
                <a:gd name="connsiteY21" fmla="*/ 471488 h 702469"/>
                <a:gd name="connsiteX22" fmla="*/ 2424113 w 2478882"/>
                <a:gd name="connsiteY22" fmla="*/ 483394 h 702469"/>
                <a:gd name="connsiteX23" fmla="*/ 2400300 w 2478882"/>
                <a:gd name="connsiteY23" fmla="*/ 485775 h 702469"/>
                <a:gd name="connsiteX24" fmla="*/ 2414588 w 2478882"/>
                <a:gd name="connsiteY24" fmla="*/ 507206 h 702469"/>
                <a:gd name="connsiteX25" fmla="*/ 2443163 w 2478882"/>
                <a:gd name="connsiteY25" fmla="*/ 514350 h 702469"/>
                <a:gd name="connsiteX26" fmla="*/ 2462213 w 2478882"/>
                <a:gd name="connsiteY26" fmla="*/ 545306 h 702469"/>
                <a:gd name="connsiteX27" fmla="*/ 2455069 w 2478882"/>
                <a:gd name="connsiteY27" fmla="*/ 590550 h 702469"/>
                <a:gd name="connsiteX28" fmla="*/ 2459832 w 2478882"/>
                <a:gd name="connsiteY28" fmla="*/ 645319 h 702469"/>
                <a:gd name="connsiteX29" fmla="*/ 2478882 w 2478882"/>
                <a:gd name="connsiteY29" fmla="*/ 702469 h 702469"/>
                <a:gd name="connsiteX30" fmla="*/ 2457450 w 2478882"/>
                <a:gd name="connsiteY30" fmla="*/ 702469 h 702469"/>
                <a:gd name="connsiteX31" fmla="*/ 2428875 w 2478882"/>
                <a:gd name="connsiteY31" fmla="*/ 690563 h 702469"/>
                <a:gd name="connsiteX32" fmla="*/ 2412207 w 2478882"/>
                <a:gd name="connsiteY32" fmla="*/ 690563 h 702469"/>
                <a:gd name="connsiteX33" fmla="*/ 2395538 w 2478882"/>
                <a:gd name="connsiteY33" fmla="*/ 681038 h 702469"/>
                <a:gd name="connsiteX34" fmla="*/ 2378869 w 2478882"/>
                <a:gd name="connsiteY34" fmla="*/ 671513 h 702469"/>
                <a:gd name="connsiteX35" fmla="*/ 2383632 w 2478882"/>
                <a:gd name="connsiteY35" fmla="*/ 623888 h 702469"/>
                <a:gd name="connsiteX36" fmla="*/ 2336007 w 2478882"/>
                <a:gd name="connsiteY36" fmla="*/ 600075 h 702469"/>
                <a:gd name="connsiteX37" fmla="*/ 2297907 w 2478882"/>
                <a:gd name="connsiteY37" fmla="*/ 588169 h 702469"/>
                <a:gd name="connsiteX38" fmla="*/ 2238375 w 2478882"/>
                <a:gd name="connsiteY38" fmla="*/ 569119 h 702469"/>
                <a:gd name="connsiteX39" fmla="*/ 2185988 w 2478882"/>
                <a:gd name="connsiteY39" fmla="*/ 566738 h 702469"/>
                <a:gd name="connsiteX40" fmla="*/ 2164557 w 2478882"/>
                <a:gd name="connsiteY40" fmla="*/ 561975 h 702469"/>
                <a:gd name="connsiteX41" fmla="*/ 2193132 w 2478882"/>
                <a:gd name="connsiteY41" fmla="*/ 542925 h 702469"/>
                <a:gd name="connsiteX42" fmla="*/ 2178844 w 2478882"/>
                <a:gd name="connsiteY42" fmla="*/ 540544 h 702469"/>
                <a:gd name="connsiteX43" fmla="*/ 2183607 w 2478882"/>
                <a:gd name="connsiteY43" fmla="*/ 523875 h 702469"/>
                <a:gd name="connsiteX44" fmla="*/ 2205038 w 2478882"/>
                <a:gd name="connsiteY44" fmla="*/ 500063 h 702469"/>
                <a:gd name="connsiteX45" fmla="*/ 2197894 w 2478882"/>
                <a:gd name="connsiteY45" fmla="*/ 495300 h 702469"/>
                <a:gd name="connsiteX46" fmla="*/ 2166938 w 2478882"/>
                <a:gd name="connsiteY46" fmla="*/ 519113 h 702469"/>
                <a:gd name="connsiteX47" fmla="*/ 2155032 w 2478882"/>
                <a:gd name="connsiteY47" fmla="*/ 519113 h 702469"/>
                <a:gd name="connsiteX48" fmla="*/ 2147888 w 2478882"/>
                <a:gd name="connsiteY48" fmla="*/ 507206 h 702469"/>
                <a:gd name="connsiteX49" fmla="*/ 2138363 w 2478882"/>
                <a:gd name="connsiteY49" fmla="*/ 502444 h 702469"/>
                <a:gd name="connsiteX50" fmla="*/ 2119313 w 2478882"/>
                <a:gd name="connsiteY50" fmla="*/ 507206 h 702469"/>
                <a:gd name="connsiteX51" fmla="*/ 2126457 w 2478882"/>
                <a:gd name="connsiteY51" fmla="*/ 528638 h 702469"/>
                <a:gd name="connsiteX52" fmla="*/ 2102644 w 2478882"/>
                <a:gd name="connsiteY52" fmla="*/ 531019 h 702469"/>
                <a:gd name="connsiteX53" fmla="*/ 2088357 w 2478882"/>
                <a:gd name="connsiteY53" fmla="*/ 523875 h 702469"/>
                <a:gd name="connsiteX54" fmla="*/ 2078832 w 2478882"/>
                <a:gd name="connsiteY54" fmla="*/ 509588 h 702469"/>
                <a:gd name="connsiteX55" fmla="*/ 2066925 w 2478882"/>
                <a:gd name="connsiteY55" fmla="*/ 516731 h 702469"/>
                <a:gd name="connsiteX56" fmla="*/ 2040732 w 2478882"/>
                <a:gd name="connsiteY56" fmla="*/ 519113 h 702469"/>
                <a:gd name="connsiteX57" fmla="*/ 1971675 w 2478882"/>
                <a:gd name="connsiteY57" fmla="*/ 509588 h 702469"/>
                <a:gd name="connsiteX58" fmla="*/ 1935957 w 2478882"/>
                <a:gd name="connsiteY58" fmla="*/ 492919 h 702469"/>
                <a:gd name="connsiteX59" fmla="*/ 1921669 w 2478882"/>
                <a:gd name="connsiteY59" fmla="*/ 459581 h 702469"/>
                <a:gd name="connsiteX60" fmla="*/ 1921669 w 2478882"/>
                <a:gd name="connsiteY60" fmla="*/ 438150 h 702469"/>
                <a:gd name="connsiteX61" fmla="*/ 1893094 w 2478882"/>
                <a:gd name="connsiteY61" fmla="*/ 411956 h 702469"/>
                <a:gd name="connsiteX62" fmla="*/ 1869282 w 2478882"/>
                <a:gd name="connsiteY62" fmla="*/ 397669 h 702469"/>
                <a:gd name="connsiteX63" fmla="*/ 1850232 w 2478882"/>
                <a:gd name="connsiteY63" fmla="*/ 383381 h 702469"/>
                <a:gd name="connsiteX64" fmla="*/ 1843088 w 2478882"/>
                <a:gd name="connsiteY64" fmla="*/ 371475 h 702469"/>
                <a:gd name="connsiteX65" fmla="*/ 1804988 w 2478882"/>
                <a:gd name="connsiteY65" fmla="*/ 366713 h 702469"/>
                <a:gd name="connsiteX66" fmla="*/ 1769269 w 2478882"/>
                <a:gd name="connsiteY66" fmla="*/ 361950 h 702469"/>
                <a:gd name="connsiteX67" fmla="*/ 1750219 w 2478882"/>
                <a:gd name="connsiteY67" fmla="*/ 335756 h 702469"/>
                <a:gd name="connsiteX68" fmla="*/ 1709738 w 2478882"/>
                <a:gd name="connsiteY68" fmla="*/ 316706 h 702469"/>
                <a:gd name="connsiteX69" fmla="*/ 1678782 w 2478882"/>
                <a:gd name="connsiteY69" fmla="*/ 302419 h 702469"/>
                <a:gd name="connsiteX70" fmla="*/ 1659732 w 2478882"/>
                <a:gd name="connsiteY70" fmla="*/ 300038 h 702469"/>
                <a:gd name="connsiteX71" fmla="*/ 1659732 w 2478882"/>
                <a:gd name="connsiteY71" fmla="*/ 276225 h 702469"/>
                <a:gd name="connsiteX72" fmla="*/ 1640682 w 2478882"/>
                <a:gd name="connsiteY72" fmla="*/ 283369 h 702469"/>
                <a:gd name="connsiteX73" fmla="*/ 1640682 w 2478882"/>
                <a:gd name="connsiteY73" fmla="*/ 283369 h 702469"/>
                <a:gd name="connsiteX74" fmla="*/ 1619250 w 2478882"/>
                <a:gd name="connsiteY74" fmla="*/ 247650 h 702469"/>
                <a:gd name="connsiteX75" fmla="*/ 1595438 w 2478882"/>
                <a:gd name="connsiteY75" fmla="*/ 226219 h 702469"/>
                <a:gd name="connsiteX76" fmla="*/ 1581150 w 2478882"/>
                <a:gd name="connsiteY76" fmla="*/ 219075 h 702469"/>
                <a:gd name="connsiteX77" fmla="*/ 1581150 w 2478882"/>
                <a:gd name="connsiteY77" fmla="*/ 200025 h 702469"/>
                <a:gd name="connsiteX78" fmla="*/ 1602582 w 2478882"/>
                <a:gd name="connsiteY78" fmla="*/ 190500 h 702469"/>
                <a:gd name="connsiteX79" fmla="*/ 1633538 w 2478882"/>
                <a:gd name="connsiteY79" fmla="*/ 197644 h 702469"/>
                <a:gd name="connsiteX80" fmla="*/ 1657350 w 2478882"/>
                <a:gd name="connsiteY80" fmla="*/ 183356 h 702469"/>
                <a:gd name="connsiteX81" fmla="*/ 1669257 w 2478882"/>
                <a:gd name="connsiteY81" fmla="*/ 171450 h 702469"/>
                <a:gd name="connsiteX82" fmla="*/ 1688307 w 2478882"/>
                <a:gd name="connsiteY82" fmla="*/ 159544 h 702469"/>
                <a:gd name="connsiteX83" fmla="*/ 1650207 w 2478882"/>
                <a:gd name="connsiteY83" fmla="*/ 126206 h 702469"/>
                <a:gd name="connsiteX84" fmla="*/ 1624013 w 2478882"/>
                <a:gd name="connsiteY84" fmla="*/ 133350 h 702469"/>
                <a:gd name="connsiteX85" fmla="*/ 1626393 w 2478882"/>
                <a:gd name="connsiteY85" fmla="*/ 150019 h 702469"/>
                <a:gd name="connsiteX86" fmla="*/ 1607344 w 2478882"/>
                <a:gd name="connsiteY86" fmla="*/ 157162 h 702469"/>
                <a:gd name="connsiteX87" fmla="*/ 1581151 w 2478882"/>
                <a:gd name="connsiteY87" fmla="*/ 164306 h 702469"/>
                <a:gd name="connsiteX88" fmla="*/ 1559719 w 2478882"/>
                <a:gd name="connsiteY88" fmla="*/ 173831 h 702469"/>
                <a:gd name="connsiteX89" fmla="*/ 1552575 w 2478882"/>
                <a:gd name="connsiteY89" fmla="*/ 190500 h 702469"/>
                <a:gd name="connsiteX90" fmla="*/ 1531144 w 2478882"/>
                <a:gd name="connsiteY90" fmla="*/ 190500 h 702469"/>
                <a:gd name="connsiteX91" fmla="*/ 1516857 w 2478882"/>
                <a:gd name="connsiteY91" fmla="*/ 200025 h 702469"/>
                <a:gd name="connsiteX92" fmla="*/ 1485900 w 2478882"/>
                <a:gd name="connsiteY92" fmla="*/ 195263 h 702469"/>
                <a:gd name="connsiteX93" fmla="*/ 1438275 w 2478882"/>
                <a:gd name="connsiteY93" fmla="*/ 190500 h 702469"/>
                <a:gd name="connsiteX94" fmla="*/ 1416844 w 2478882"/>
                <a:gd name="connsiteY94" fmla="*/ 176213 h 702469"/>
                <a:gd name="connsiteX95" fmla="*/ 1385888 w 2478882"/>
                <a:gd name="connsiteY95" fmla="*/ 178594 h 702469"/>
                <a:gd name="connsiteX96" fmla="*/ 1359694 w 2478882"/>
                <a:gd name="connsiteY96" fmla="*/ 188119 h 702469"/>
                <a:gd name="connsiteX97" fmla="*/ 1343025 w 2478882"/>
                <a:gd name="connsiteY97" fmla="*/ 183356 h 702469"/>
                <a:gd name="connsiteX98" fmla="*/ 1323975 w 2478882"/>
                <a:gd name="connsiteY98" fmla="*/ 154781 h 702469"/>
                <a:gd name="connsiteX99" fmla="*/ 1323975 w 2478882"/>
                <a:gd name="connsiteY99" fmla="*/ 142875 h 702469"/>
                <a:gd name="connsiteX100" fmla="*/ 1314450 w 2478882"/>
                <a:gd name="connsiteY100" fmla="*/ 166688 h 702469"/>
                <a:gd name="connsiteX101" fmla="*/ 1319213 w 2478882"/>
                <a:gd name="connsiteY101" fmla="*/ 200025 h 702469"/>
                <a:gd name="connsiteX102" fmla="*/ 1312069 w 2478882"/>
                <a:gd name="connsiteY102" fmla="*/ 219075 h 702469"/>
                <a:gd name="connsiteX103" fmla="*/ 1283494 w 2478882"/>
                <a:gd name="connsiteY103" fmla="*/ 219075 h 702469"/>
                <a:gd name="connsiteX104" fmla="*/ 1264444 w 2478882"/>
                <a:gd name="connsiteY104" fmla="*/ 204788 h 702469"/>
                <a:gd name="connsiteX105" fmla="*/ 1243013 w 2478882"/>
                <a:gd name="connsiteY105" fmla="*/ 204788 h 702469"/>
                <a:gd name="connsiteX106" fmla="*/ 1219200 w 2478882"/>
                <a:gd name="connsiteY106" fmla="*/ 195263 h 702469"/>
                <a:gd name="connsiteX107" fmla="*/ 1212057 w 2478882"/>
                <a:gd name="connsiteY107" fmla="*/ 188119 h 702469"/>
                <a:gd name="connsiteX108" fmla="*/ 1212057 w 2478882"/>
                <a:gd name="connsiteY108" fmla="*/ 164306 h 702469"/>
                <a:gd name="connsiteX109" fmla="*/ 1214438 w 2478882"/>
                <a:gd name="connsiteY109" fmla="*/ 140494 h 702469"/>
                <a:gd name="connsiteX110" fmla="*/ 1219200 w 2478882"/>
                <a:gd name="connsiteY110" fmla="*/ 116681 h 702469"/>
                <a:gd name="connsiteX111" fmla="*/ 1235869 w 2478882"/>
                <a:gd name="connsiteY111" fmla="*/ 102394 h 702469"/>
                <a:gd name="connsiteX112" fmla="*/ 1243013 w 2478882"/>
                <a:gd name="connsiteY112" fmla="*/ 95250 h 702469"/>
                <a:gd name="connsiteX113" fmla="*/ 1233488 w 2478882"/>
                <a:gd name="connsiteY113" fmla="*/ 71438 h 702469"/>
                <a:gd name="connsiteX114" fmla="*/ 1200150 w 2478882"/>
                <a:gd name="connsiteY114" fmla="*/ 42863 h 702469"/>
                <a:gd name="connsiteX115" fmla="*/ 1176338 w 2478882"/>
                <a:gd name="connsiteY115" fmla="*/ 26194 h 702469"/>
                <a:gd name="connsiteX116" fmla="*/ 1162050 w 2478882"/>
                <a:gd name="connsiteY116" fmla="*/ 7144 h 702469"/>
                <a:gd name="connsiteX117" fmla="*/ 1162050 w 2478882"/>
                <a:gd name="connsiteY117" fmla="*/ 7144 h 702469"/>
                <a:gd name="connsiteX118" fmla="*/ 1166813 w 2478882"/>
                <a:gd name="connsiteY118" fmla="*/ 45244 h 702469"/>
                <a:gd name="connsiteX119" fmla="*/ 1169194 w 2478882"/>
                <a:gd name="connsiteY119" fmla="*/ 73819 h 702469"/>
                <a:gd name="connsiteX120" fmla="*/ 1195388 w 2478882"/>
                <a:gd name="connsiteY120" fmla="*/ 85725 h 702469"/>
                <a:gd name="connsiteX121" fmla="*/ 1204913 w 2478882"/>
                <a:gd name="connsiteY121" fmla="*/ 100013 h 702469"/>
                <a:gd name="connsiteX122" fmla="*/ 1195388 w 2478882"/>
                <a:gd name="connsiteY122" fmla="*/ 126206 h 702469"/>
                <a:gd name="connsiteX123" fmla="*/ 1197769 w 2478882"/>
                <a:gd name="connsiteY123" fmla="*/ 152400 h 702469"/>
                <a:gd name="connsiteX124" fmla="*/ 1190625 w 2478882"/>
                <a:gd name="connsiteY124" fmla="*/ 173831 h 702469"/>
                <a:gd name="connsiteX125" fmla="*/ 1195388 w 2478882"/>
                <a:gd name="connsiteY125" fmla="*/ 192881 h 702469"/>
                <a:gd name="connsiteX126" fmla="*/ 1195388 w 2478882"/>
                <a:gd name="connsiteY126" fmla="*/ 192881 h 702469"/>
                <a:gd name="connsiteX127" fmla="*/ 1166813 w 2478882"/>
                <a:gd name="connsiteY127" fmla="*/ 192881 h 702469"/>
                <a:gd name="connsiteX128" fmla="*/ 1150144 w 2478882"/>
                <a:gd name="connsiteY128" fmla="*/ 192881 h 702469"/>
                <a:gd name="connsiteX129" fmla="*/ 1131094 w 2478882"/>
                <a:gd name="connsiteY129" fmla="*/ 202406 h 702469"/>
                <a:gd name="connsiteX130" fmla="*/ 1114425 w 2478882"/>
                <a:gd name="connsiteY130" fmla="*/ 192881 h 702469"/>
                <a:gd name="connsiteX131" fmla="*/ 1088232 w 2478882"/>
                <a:gd name="connsiteY131" fmla="*/ 202406 h 702469"/>
                <a:gd name="connsiteX132" fmla="*/ 1066800 w 2478882"/>
                <a:gd name="connsiteY132" fmla="*/ 209550 h 702469"/>
                <a:gd name="connsiteX133" fmla="*/ 1059657 w 2478882"/>
                <a:gd name="connsiteY133" fmla="*/ 197644 h 702469"/>
                <a:gd name="connsiteX134" fmla="*/ 1031082 w 2478882"/>
                <a:gd name="connsiteY134" fmla="*/ 207169 h 702469"/>
                <a:gd name="connsiteX135" fmla="*/ 992982 w 2478882"/>
                <a:gd name="connsiteY135" fmla="*/ 178594 h 702469"/>
                <a:gd name="connsiteX136" fmla="*/ 964407 w 2478882"/>
                <a:gd name="connsiteY136" fmla="*/ 180975 h 702469"/>
                <a:gd name="connsiteX137" fmla="*/ 942975 w 2478882"/>
                <a:gd name="connsiteY137" fmla="*/ 190500 h 702469"/>
                <a:gd name="connsiteX138" fmla="*/ 921544 w 2478882"/>
                <a:gd name="connsiteY138" fmla="*/ 207169 h 702469"/>
                <a:gd name="connsiteX139" fmla="*/ 909638 w 2478882"/>
                <a:gd name="connsiteY139" fmla="*/ 188119 h 702469"/>
                <a:gd name="connsiteX140" fmla="*/ 919163 w 2478882"/>
                <a:gd name="connsiteY140" fmla="*/ 161925 h 702469"/>
                <a:gd name="connsiteX141" fmla="*/ 921544 w 2478882"/>
                <a:gd name="connsiteY141" fmla="*/ 152400 h 702469"/>
                <a:gd name="connsiteX142" fmla="*/ 914400 w 2478882"/>
                <a:gd name="connsiteY142" fmla="*/ 133350 h 702469"/>
                <a:gd name="connsiteX143" fmla="*/ 907257 w 2478882"/>
                <a:gd name="connsiteY143" fmla="*/ 126206 h 702469"/>
                <a:gd name="connsiteX144" fmla="*/ 897732 w 2478882"/>
                <a:gd name="connsiteY144" fmla="*/ 154781 h 702469"/>
                <a:gd name="connsiteX145" fmla="*/ 897732 w 2478882"/>
                <a:gd name="connsiteY145" fmla="*/ 178594 h 702469"/>
                <a:gd name="connsiteX146" fmla="*/ 869157 w 2478882"/>
                <a:gd name="connsiteY146" fmla="*/ 183356 h 702469"/>
                <a:gd name="connsiteX147" fmla="*/ 850107 w 2478882"/>
                <a:gd name="connsiteY147" fmla="*/ 188119 h 702469"/>
                <a:gd name="connsiteX148" fmla="*/ 828675 w 2478882"/>
                <a:gd name="connsiteY148" fmla="*/ 159544 h 702469"/>
                <a:gd name="connsiteX149" fmla="*/ 814388 w 2478882"/>
                <a:gd name="connsiteY149" fmla="*/ 138113 h 702469"/>
                <a:gd name="connsiteX150" fmla="*/ 807244 w 2478882"/>
                <a:gd name="connsiteY150" fmla="*/ 114300 h 702469"/>
                <a:gd name="connsiteX151" fmla="*/ 804863 w 2478882"/>
                <a:gd name="connsiteY151" fmla="*/ 88106 h 702469"/>
                <a:gd name="connsiteX152" fmla="*/ 783432 w 2478882"/>
                <a:gd name="connsiteY152" fmla="*/ 47625 h 702469"/>
                <a:gd name="connsiteX153" fmla="*/ 783432 w 2478882"/>
                <a:gd name="connsiteY153" fmla="*/ 73819 h 702469"/>
                <a:gd name="connsiteX154" fmla="*/ 785813 w 2478882"/>
                <a:gd name="connsiteY154" fmla="*/ 111919 h 702469"/>
                <a:gd name="connsiteX155" fmla="*/ 800100 w 2478882"/>
                <a:gd name="connsiteY155" fmla="*/ 147638 h 702469"/>
                <a:gd name="connsiteX156" fmla="*/ 823913 w 2478882"/>
                <a:gd name="connsiteY156" fmla="*/ 188119 h 702469"/>
                <a:gd name="connsiteX157" fmla="*/ 845344 w 2478882"/>
                <a:gd name="connsiteY157" fmla="*/ 209550 h 702469"/>
                <a:gd name="connsiteX158" fmla="*/ 838200 w 2478882"/>
                <a:gd name="connsiteY158" fmla="*/ 228600 h 702469"/>
                <a:gd name="connsiteX159" fmla="*/ 823913 w 2478882"/>
                <a:gd name="connsiteY159" fmla="*/ 257175 h 702469"/>
                <a:gd name="connsiteX160" fmla="*/ 823913 w 2478882"/>
                <a:gd name="connsiteY160" fmla="*/ 257175 h 702469"/>
                <a:gd name="connsiteX161" fmla="*/ 800100 w 2478882"/>
                <a:gd name="connsiteY161" fmla="*/ 257175 h 702469"/>
                <a:gd name="connsiteX162" fmla="*/ 809625 w 2478882"/>
                <a:gd name="connsiteY162" fmla="*/ 223838 h 702469"/>
                <a:gd name="connsiteX163" fmla="*/ 795338 w 2478882"/>
                <a:gd name="connsiteY163" fmla="*/ 240506 h 702469"/>
                <a:gd name="connsiteX164" fmla="*/ 788194 w 2478882"/>
                <a:gd name="connsiteY164" fmla="*/ 216694 h 702469"/>
                <a:gd name="connsiteX165" fmla="*/ 769144 w 2478882"/>
                <a:gd name="connsiteY165" fmla="*/ 219075 h 702469"/>
                <a:gd name="connsiteX166" fmla="*/ 750094 w 2478882"/>
                <a:gd name="connsiteY166" fmla="*/ 216694 h 702469"/>
                <a:gd name="connsiteX167" fmla="*/ 742950 w 2478882"/>
                <a:gd name="connsiteY167" fmla="*/ 207169 h 702469"/>
                <a:gd name="connsiteX168" fmla="*/ 742950 w 2478882"/>
                <a:gd name="connsiteY168" fmla="*/ 207169 h 702469"/>
                <a:gd name="connsiteX169" fmla="*/ 728663 w 2478882"/>
                <a:gd name="connsiteY169" fmla="*/ 204788 h 702469"/>
                <a:gd name="connsiteX170" fmla="*/ 711994 w 2478882"/>
                <a:gd name="connsiteY170" fmla="*/ 204788 h 702469"/>
                <a:gd name="connsiteX171" fmla="*/ 700088 w 2478882"/>
                <a:gd name="connsiteY171" fmla="*/ 221456 h 702469"/>
                <a:gd name="connsiteX172" fmla="*/ 681038 w 2478882"/>
                <a:gd name="connsiteY172" fmla="*/ 221456 h 702469"/>
                <a:gd name="connsiteX173" fmla="*/ 669132 w 2478882"/>
                <a:gd name="connsiteY173" fmla="*/ 207169 h 702469"/>
                <a:gd name="connsiteX174" fmla="*/ 666750 w 2478882"/>
                <a:gd name="connsiteY174" fmla="*/ 207169 h 702469"/>
                <a:gd name="connsiteX175" fmla="*/ 652463 w 2478882"/>
                <a:gd name="connsiteY175" fmla="*/ 221456 h 702469"/>
                <a:gd name="connsiteX176" fmla="*/ 652463 w 2478882"/>
                <a:gd name="connsiteY176" fmla="*/ 235744 h 702469"/>
                <a:gd name="connsiteX177" fmla="*/ 661988 w 2478882"/>
                <a:gd name="connsiteY177" fmla="*/ 245269 h 702469"/>
                <a:gd name="connsiteX178" fmla="*/ 704850 w 2478882"/>
                <a:gd name="connsiteY178" fmla="*/ 245269 h 702469"/>
                <a:gd name="connsiteX179" fmla="*/ 738188 w 2478882"/>
                <a:gd name="connsiteY179" fmla="*/ 245269 h 702469"/>
                <a:gd name="connsiteX180" fmla="*/ 776288 w 2478882"/>
                <a:gd name="connsiteY180" fmla="*/ 242888 h 702469"/>
                <a:gd name="connsiteX181" fmla="*/ 783432 w 2478882"/>
                <a:gd name="connsiteY181" fmla="*/ 254794 h 702469"/>
                <a:gd name="connsiteX182" fmla="*/ 783432 w 2478882"/>
                <a:gd name="connsiteY182" fmla="*/ 254794 h 702469"/>
                <a:gd name="connsiteX183" fmla="*/ 754857 w 2478882"/>
                <a:gd name="connsiteY183" fmla="*/ 269081 h 702469"/>
                <a:gd name="connsiteX184" fmla="*/ 735807 w 2478882"/>
                <a:gd name="connsiteY184" fmla="*/ 285750 h 702469"/>
                <a:gd name="connsiteX185" fmla="*/ 735807 w 2478882"/>
                <a:gd name="connsiteY185" fmla="*/ 285750 h 702469"/>
                <a:gd name="connsiteX186" fmla="*/ 707232 w 2478882"/>
                <a:gd name="connsiteY186" fmla="*/ 273844 h 702469"/>
                <a:gd name="connsiteX187" fmla="*/ 690563 w 2478882"/>
                <a:gd name="connsiteY187" fmla="*/ 264319 h 702469"/>
                <a:gd name="connsiteX188" fmla="*/ 652463 w 2478882"/>
                <a:gd name="connsiteY188" fmla="*/ 264319 h 702469"/>
                <a:gd name="connsiteX189" fmla="*/ 619125 w 2478882"/>
                <a:gd name="connsiteY189" fmla="*/ 269081 h 702469"/>
                <a:gd name="connsiteX190" fmla="*/ 600075 w 2478882"/>
                <a:gd name="connsiteY190" fmla="*/ 252413 h 702469"/>
                <a:gd name="connsiteX191" fmla="*/ 590550 w 2478882"/>
                <a:gd name="connsiteY191" fmla="*/ 214313 h 702469"/>
                <a:gd name="connsiteX192" fmla="*/ 581025 w 2478882"/>
                <a:gd name="connsiteY192" fmla="*/ 200025 h 702469"/>
                <a:gd name="connsiteX193" fmla="*/ 573882 w 2478882"/>
                <a:gd name="connsiteY193" fmla="*/ 183356 h 702469"/>
                <a:gd name="connsiteX194" fmla="*/ 559594 w 2478882"/>
                <a:gd name="connsiteY194" fmla="*/ 190500 h 702469"/>
                <a:gd name="connsiteX195" fmla="*/ 559594 w 2478882"/>
                <a:gd name="connsiteY195" fmla="*/ 214313 h 702469"/>
                <a:gd name="connsiteX196" fmla="*/ 545307 w 2478882"/>
                <a:gd name="connsiteY196" fmla="*/ 200025 h 702469"/>
                <a:gd name="connsiteX197" fmla="*/ 523875 w 2478882"/>
                <a:gd name="connsiteY197" fmla="*/ 192881 h 702469"/>
                <a:gd name="connsiteX198" fmla="*/ 500063 w 2478882"/>
                <a:gd name="connsiteY198" fmla="*/ 195263 h 702469"/>
                <a:gd name="connsiteX199" fmla="*/ 492919 w 2478882"/>
                <a:gd name="connsiteY199" fmla="*/ 216694 h 702469"/>
                <a:gd name="connsiteX200" fmla="*/ 481013 w 2478882"/>
                <a:gd name="connsiteY200" fmla="*/ 221456 h 702469"/>
                <a:gd name="connsiteX201" fmla="*/ 461963 w 2478882"/>
                <a:gd name="connsiteY201" fmla="*/ 221456 h 702469"/>
                <a:gd name="connsiteX202" fmla="*/ 433388 w 2478882"/>
                <a:gd name="connsiteY202" fmla="*/ 230981 h 702469"/>
                <a:gd name="connsiteX203" fmla="*/ 419100 w 2478882"/>
                <a:gd name="connsiteY203" fmla="*/ 254794 h 702469"/>
                <a:gd name="connsiteX204" fmla="*/ 426244 w 2478882"/>
                <a:gd name="connsiteY204" fmla="*/ 261938 h 702469"/>
                <a:gd name="connsiteX205" fmla="*/ 466725 w 2478882"/>
                <a:gd name="connsiteY205" fmla="*/ 240506 h 702469"/>
                <a:gd name="connsiteX206" fmla="*/ 488157 w 2478882"/>
                <a:gd name="connsiteY206" fmla="*/ 245269 h 702469"/>
                <a:gd name="connsiteX207" fmla="*/ 519113 w 2478882"/>
                <a:gd name="connsiteY207" fmla="*/ 233363 h 702469"/>
                <a:gd name="connsiteX208" fmla="*/ 552450 w 2478882"/>
                <a:gd name="connsiteY208" fmla="*/ 259556 h 702469"/>
                <a:gd name="connsiteX209" fmla="*/ 561975 w 2478882"/>
                <a:gd name="connsiteY209" fmla="*/ 285750 h 702469"/>
                <a:gd name="connsiteX210" fmla="*/ 590550 w 2478882"/>
                <a:gd name="connsiteY210" fmla="*/ 278606 h 702469"/>
                <a:gd name="connsiteX211" fmla="*/ 607219 w 2478882"/>
                <a:gd name="connsiteY211" fmla="*/ 300038 h 702469"/>
                <a:gd name="connsiteX212" fmla="*/ 645319 w 2478882"/>
                <a:gd name="connsiteY212" fmla="*/ 304800 h 702469"/>
                <a:gd name="connsiteX213" fmla="*/ 704850 w 2478882"/>
                <a:gd name="connsiteY213" fmla="*/ 314325 h 702469"/>
                <a:gd name="connsiteX214" fmla="*/ 745332 w 2478882"/>
                <a:gd name="connsiteY214" fmla="*/ 321469 h 702469"/>
                <a:gd name="connsiteX215" fmla="*/ 745332 w 2478882"/>
                <a:gd name="connsiteY215" fmla="*/ 321469 h 702469"/>
                <a:gd name="connsiteX216" fmla="*/ 764382 w 2478882"/>
                <a:gd name="connsiteY216" fmla="*/ 290513 h 702469"/>
                <a:gd name="connsiteX217" fmla="*/ 790575 w 2478882"/>
                <a:gd name="connsiteY217" fmla="*/ 290513 h 702469"/>
                <a:gd name="connsiteX218" fmla="*/ 828675 w 2478882"/>
                <a:gd name="connsiteY218" fmla="*/ 290513 h 702469"/>
                <a:gd name="connsiteX219" fmla="*/ 821532 w 2478882"/>
                <a:gd name="connsiteY219" fmla="*/ 304800 h 702469"/>
                <a:gd name="connsiteX220" fmla="*/ 812007 w 2478882"/>
                <a:gd name="connsiteY220" fmla="*/ 319088 h 702469"/>
                <a:gd name="connsiteX221" fmla="*/ 823913 w 2478882"/>
                <a:gd name="connsiteY221" fmla="*/ 328613 h 702469"/>
                <a:gd name="connsiteX222" fmla="*/ 800100 w 2478882"/>
                <a:gd name="connsiteY222" fmla="*/ 347663 h 702469"/>
                <a:gd name="connsiteX223" fmla="*/ 797719 w 2478882"/>
                <a:gd name="connsiteY223" fmla="*/ 369094 h 702469"/>
                <a:gd name="connsiteX224" fmla="*/ 790575 w 2478882"/>
                <a:gd name="connsiteY224" fmla="*/ 381000 h 702469"/>
                <a:gd name="connsiteX225" fmla="*/ 764382 w 2478882"/>
                <a:gd name="connsiteY225" fmla="*/ 385763 h 702469"/>
                <a:gd name="connsiteX226" fmla="*/ 771525 w 2478882"/>
                <a:gd name="connsiteY226" fmla="*/ 409575 h 702469"/>
                <a:gd name="connsiteX227" fmla="*/ 740569 w 2478882"/>
                <a:gd name="connsiteY227" fmla="*/ 414338 h 702469"/>
                <a:gd name="connsiteX228" fmla="*/ 726282 w 2478882"/>
                <a:gd name="connsiteY228" fmla="*/ 397669 h 702469"/>
                <a:gd name="connsiteX229" fmla="*/ 695325 w 2478882"/>
                <a:gd name="connsiteY229" fmla="*/ 400050 h 702469"/>
                <a:gd name="connsiteX230" fmla="*/ 669132 w 2478882"/>
                <a:gd name="connsiteY230" fmla="*/ 407194 h 702469"/>
                <a:gd name="connsiteX231" fmla="*/ 642938 w 2478882"/>
                <a:gd name="connsiteY231" fmla="*/ 404813 h 702469"/>
                <a:gd name="connsiteX232" fmla="*/ 621507 w 2478882"/>
                <a:gd name="connsiteY232" fmla="*/ 402431 h 702469"/>
                <a:gd name="connsiteX233" fmla="*/ 621507 w 2478882"/>
                <a:gd name="connsiteY233" fmla="*/ 388144 h 702469"/>
                <a:gd name="connsiteX234" fmla="*/ 600075 w 2478882"/>
                <a:gd name="connsiteY234" fmla="*/ 390525 h 702469"/>
                <a:gd name="connsiteX235" fmla="*/ 578644 w 2478882"/>
                <a:gd name="connsiteY235" fmla="*/ 395288 h 702469"/>
                <a:gd name="connsiteX236" fmla="*/ 571500 w 2478882"/>
                <a:gd name="connsiteY236" fmla="*/ 385763 h 702469"/>
                <a:gd name="connsiteX237" fmla="*/ 571500 w 2478882"/>
                <a:gd name="connsiteY237" fmla="*/ 373856 h 702469"/>
                <a:gd name="connsiteX238" fmla="*/ 571500 w 2478882"/>
                <a:gd name="connsiteY238" fmla="*/ 373856 h 702469"/>
                <a:gd name="connsiteX239" fmla="*/ 626269 w 2478882"/>
                <a:gd name="connsiteY239" fmla="*/ 359569 h 702469"/>
                <a:gd name="connsiteX240" fmla="*/ 647700 w 2478882"/>
                <a:gd name="connsiteY240" fmla="*/ 342900 h 702469"/>
                <a:gd name="connsiteX241" fmla="*/ 647700 w 2478882"/>
                <a:gd name="connsiteY241" fmla="*/ 342900 h 702469"/>
                <a:gd name="connsiteX242" fmla="*/ 647700 w 2478882"/>
                <a:gd name="connsiteY242" fmla="*/ 342900 h 702469"/>
                <a:gd name="connsiteX243" fmla="*/ 597694 w 2478882"/>
                <a:gd name="connsiteY243" fmla="*/ 342900 h 702469"/>
                <a:gd name="connsiteX244" fmla="*/ 581025 w 2478882"/>
                <a:gd name="connsiteY244" fmla="*/ 345281 h 702469"/>
                <a:gd name="connsiteX245" fmla="*/ 578644 w 2478882"/>
                <a:gd name="connsiteY245" fmla="*/ 323850 h 702469"/>
                <a:gd name="connsiteX246" fmla="*/ 550069 w 2478882"/>
                <a:gd name="connsiteY246" fmla="*/ 321469 h 702469"/>
                <a:gd name="connsiteX247" fmla="*/ 559594 w 2478882"/>
                <a:gd name="connsiteY247" fmla="*/ 342900 h 702469"/>
                <a:gd name="connsiteX248" fmla="*/ 545307 w 2478882"/>
                <a:gd name="connsiteY248" fmla="*/ 347663 h 702469"/>
                <a:gd name="connsiteX249" fmla="*/ 511969 w 2478882"/>
                <a:gd name="connsiteY249" fmla="*/ 342900 h 702469"/>
                <a:gd name="connsiteX250" fmla="*/ 492919 w 2478882"/>
                <a:gd name="connsiteY250" fmla="*/ 345281 h 702469"/>
                <a:gd name="connsiteX251" fmla="*/ 507207 w 2478882"/>
                <a:gd name="connsiteY251" fmla="*/ 361950 h 702469"/>
                <a:gd name="connsiteX252" fmla="*/ 516732 w 2478882"/>
                <a:gd name="connsiteY252" fmla="*/ 373856 h 702469"/>
                <a:gd name="connsiteX253" fmla="*/ 507207 w 2478882"/>
                <a:gd name="connsiteY253" fmla="*/ 383381 h 702469"/>
                <a:gd name="connsiteX254" fmla="*/ 507207 w 2478882"/>
                <a:gd name="connsiteY254" fmla="*/ 383381 h 702469"/>
                <a:gd name="connsiteX255" fmla="*/ 497682 w 2478882"/>
                <a:gd name="connsiteY255" fmla="*/ 409575 h 702469"/>
                <a:gd name="connsiteX256" fmla="*/ 469107 w 2478882"/>
                <a:gd name="connsiteY256" fmla="*/ 431006 h 702469"/>
                <a:gd name="connsiteX257" fmla="*/ 454819 w 2478882"/>
                <a:gd name="connsiteY257" fmla="*/ 426244 h 702469"/>
                <a:gd name="connsiteX258" fmla="*/ 438150 w 2478882"/>
                <a:gd name="connsiteY258" fmla="*/ 440531 h 702469"/>
                <a:gd name="connsiteX259" fmla="*/ 431007 w 2478882"/>
                <a:gd name="connsiteY259" fmla="*/ 438150 h 702469"/>
                <a:gd name="connsiteX260" fmla="*/ 433388 w 2478882"/>
                <a:gd name="connsiteY260" fmla="*/ 414338 h 702469"/>
                <a:gd name="connsiteX261" fmla="*/ 435769 w 2478882"/>
                <a:gd name="connsiteY261" fmla="*/ 390525 h 702469"/>
                <a:gd name="connsiteX262" fmla="*/ 426244 w 2478882"/>
                <a:gd name="connsiteY262" fmla="*/ 385763 h 702469"/>
                <a:gd name="connsiteX263" fmla="*/ 423863 w 2478882"/>
                <a:gd name="connsiteY263" fmla="*/ 402431 h 702469"/>
                <a:gd name="connsiteX264" fmla="*/ 416719 w 2478882"/>
                <a:gd name="connsiteY264" fmla="*/ 416719 h 702469"/>
                <a:gd name="connsiteX265" fmla="*/ 392907 w 2478882"/>
                <a:gd name="connsiteY265" fmla="*/ 407194 h 702469"/>
                <a:gd name="connsiteX266" fmla="*/ 383382 w 2478882"/>
                <a:gd name="connsiteY266" fmla="*/ 404813 h 702469"/>
                <a:gd name="connsiteX267" fmla="*/ 383382 w 2478882"/>
                <a:gd name="connsiteY267" fmla="*/ 423863 h 702469"/>
                <a:gd name="connsiteX268" fmla="*/ 404813 w 2478882"/>
                <a:gd name="connsiteY268" fmla="*/ 442913 h 702469"/>
                <a:gd name="connsiteX269" fmla="*/ 376238 w 2478882"/>
                <a:gd name="connsiteY269" fmla="*/ 445294 h 702469"/>
                <a:gd name="connsiteX270" fmla="*/ 371475 w 2478882"/>
                <a:gd name="connsiteY270" fmla="*/ 454819 h 702469"/>
                <a:gd name="connsiteX271" fmla="*/ 342900 w 2478882"/>
                <a:gd name="connsiteY271" fmla="*/ 445294 h 702469"/>
                <a:gd name="connsiteX272" fmla="*/ 342900 w 2478882"/>
                <a:gd name="connsiteY272" fmla="*/ 464344 h 702469"/>
                <a:gd name="connsiteX273" fmla="*/ 333375 w 2478882"/>
                <a:gd name="connsiteY273" fmla="*/ 476250 h 702469"/>
                <a:gd name="connsiteX274" fmla="*/ 323850 w 2478882"/>
                <a:gd name="connsiteY274" fmla="*/ 476250 h 702469"/>
                <a:gd name="connsiteX275" fmla="*/ 316707 w 2478882"/>
                <a:gd name="connsiteY275" fmla="*/ 442913 h 702469"/>
                <a:gd name="connsiteX276" fmla="*/ 290513 w 2478882"/>
                <a:gd name="connsiteY276" fmla="*/ 428625 h 702469"/>
                <a:gd name="connsiteX277" fmla="*/ 271463 w 2478882"/>
                <a:gd name="connsiteY277" fmla="*/ 416719 h 702469"/>
                <a:gd name="connsiteX278" fmla="*/ 278607 w 2478882"/>
                <a:gd name="connsiteY278" fmla="*/ 366713 h 702469"/>
                <a:gd name="connsiteX279" fmla="*/ 285750 w 2478882"/>
                <a:gd name="connsiteY279" fmla="*/ 333375 h 702469"/>
                <a:gd name="connsiteX280" fmla="*/ 328613 w 2478882"/>
                <a:gd name="connsiteY280" fmla="*/ 309563 h 702469"/>
                <a:gd name="connsiteX281" fmla="*/ 338138 w 2478882"/>
                <a:gd name="connsiteY281" fmla="*/ 292894 h 702469"/>
                <a:gd name="connsiteX282" fmla="*/ 350044 w 2478882"/>
                <a:gd name="connsiteY282" fmla="*/ 266700 h 702469"/>
                <a:gd name="connsiteX283" fmla="*/ 350044 w 2478882"/>
                <a:gd name="connsiteY283" fmla="*/ 266700 h 702469"/>
                <a:gd name="connsiteX284" fmla="*/ 321469 w 2478882"/>
                <a:gd name="connsiteY284" fmla="*/ 273844 h 702469"/>
                <a:gd name="connsiteX285" fmla="*/ 314325 w 2478882"/>
                <a:gd name="connsiteY285" fmla="*/ 250031 h 702469"/>
                <a:gd name="connsiteX286" fmla="*/ 311944 w 2478882"/>
                <a:gd name="connsiteY286" fmla="*/ 271463 h 702469"/>
                <a:gd name="connsiteX287" fmla="*/ 300038 w 2478882"/>
                <a:gd name="connsiteY287" fmla="*/ 304800 h 702469"/>
                <a:gd name="connsiteX288" fmla="*/ 288132 w 2478882"/>
                <a:gd name="connsiteY288" fmla="*/ 297656 h 702469"/>
                <a:gd name="connsiteX289" fmla="*/ 288132 w 2478882"/>
                <a:gd name="connsiteY289" fmla="*/ 273844 h 702469"/>
                <a:gd name="connsiteX290" fmla="*/ 288132 w 2478882"/>
                <a:gd name="connsiteY290" fmla="*/ 261938 h 702469"/>
                <a:gd name="connsiteX291" fmla="*/ 278607 w 2478882"/>
                <a:gd name="connsiteY291" fmla="*/ 250031 h 702469"/>
                <a:gd name="connsiteX292" fmla="*/ 269082 w 2478882"/>
                <a:gd name="connsiteY292" fmla="*/ 257175 h 702469"/>
                <a:gd name="connsiteX293" fmla="*/ 264319 w 2478882"/>
                <a:gd name="connsiteY293" fmla="*/ 292894 h 702469"/>
                <a:gd name="connsiteX294" fmla="*/ 280988 w 2478882"/>
                <a:gd name="connsiteY294" fmla="*/ 311944 h 702469"/>
                <a:gd name="connsiteX295" fmla="*/ 276225 w 2478882"/>
                <a:gd name="connsiteY295" fmla="*/ 330994 h 702469"/>
                <a:gd name="connsiteX296" fmla="*/ 264319 w 2478882"/>
                <a:gd name="connsiteY296" fmla="*/ 361950 h 702469"/>
                <a:gd name="connsiteX297" fmla="*/ 250032 w 2478882"/>
                <a:gd name="connsiteY297" fmla="*/ 385763 h 702469"/>
                <a:gd name="connsiteX298" fmla="*/ 207169 w 2478882"/>
                <a:gd name="connsiteY298" fmla="*/ 373856 h 702469"/>
                <a:gd name="connsiteX299" fmla="*/ 200025 w 2478882"/>
                <a:gd name="connsiteY299" fmla="*/ 342900 h 702469"/>
                <a:gd name="connsiteX300" fmla="*/ 157163 w 2478882"/>
                <a:gd name="connsiteY300" fmla="*/ 316706 h 702469"/>
                <a:gd name="connsiteX301" fmla="*/ 104775 w 2478882"/>
                <a:gd name="connsiteY301" fmla="*/ 295275 h 702469"/>
                <a:gd name="connsiteX302" fmla="*/ 61913 w 2478882"/>
                <a:gd name="connsiteY302" fmla="*/ 257175 h 702469"/>
                <a:gd name="connsiteX303" fmla="*/ 35719 w 2478882"/>
                <a:gd name="connsiteY303" fmla="*/ 219075 h 702469"/>
                <a:gd name="connsiteX304" fmla="*/ 11907 w 2478882"/>
                <a:gd name="connsiteY304" fmla="*/ 159544 h 702469"/>
                <a:gd name="connsiteX305" fmla="*/ 0 w 2478882"/>
                <a:gd name="connsiteY305" fmla="*/ 90488 h 702469"/>
                <a:gd name="connsiteX306" fmla="*/ 2382 w 2478882"/>
                <a:gd name="connsiteY306" fmla="*/ 30956 h 702469"/>
                <a:gd name="connsiteX307" fmla="*/ 2382 w 2478882"/>
                <a:gd name="connsiteY307" fmla="*/ 0 h 702469"/>
                <a:gd name="connsiteX308" fmla="*/ 2216944 w 2478882"/>
                <a:gd name="connsiteY308" fmla="*/ 0 h 702469"/>
                <a:gd name="connsiteX0" fmla="*/ 2052638 w 2478882"/>
                <a:gd name="connsiteY0" fmla="*/ 0 h 1347788"/>
                <a:gd name="connsiteX1" fmla="*/ 2238375 w 2478882"/>
                <a:gd name="connsiteY1" fmla="*/ 719138 h 1347788"/>
                <a:gd name="connsiteX2" fmla="*/ 2266950 w 2478882"/>
                <a:gd name="connsiteY2" fmla="*/ 764382 h 1347788"/>
                <a:gd name="connsiteX3" fmla="*/ 2288382 w 2478882"/>
                <a:gd name="connsiteY3" fmla="*/ 821532 h 1347788"/>
                <a:gd name="connsiteX4" fmla="*/ 2297907 w 2478882"/>
                <a:gd name="connsiteY4" fmla="*/ 871538 h 1347788"/>
                <a:gd name="connsiteX5" fmla="*/ 2340769 w 2478882"/>
                <a:gd name="connsiteY5" fmla="*/ 909638 h 1347788"/>
                <a:gd name="connsiteX6" fmla="*/ 2343150 w 2478882"/>
                <a:gd name="connsiteY6" fmla="*/ 950119 h 1347788"/>
                <a:gd name="connsiteX7" fmla="*/ 2347913 w 2478882"/>
                <a:gd name="connsiteY7" fmla="*/ 964407 h 1347788"/>
                <a:gd name="connsiteX8" fmla="*/ 2364582 w 2478882"/>
                <a:gd name="connsiteY8" fmla="*/ 978694 h 1347788"/>
                <a:gd name="connsiteX9" fmla="*/ 2359819 w 2478882"/>
                <a:gd name="connsiteY9" fmla="*/ 995363 h 1347788"/>
                <a:gd name="connsiteX10" fmla="*/ 2393157 w 2478882"/>
                <a:gd name="connsiteY10" fmla="*/ 1019175 h 1347788"/>
                <a:gd name="connsiteX11" fmla="*/ 2409825 w 2478882"/>
                <a:gd name="connsiteY11" fmla="*/ 1059657 h 1347788"/>
                <a:gd name="connsiteX12" fmla="*/ 2390775 w 2478882"/>
                <a:gd name="connsiteY12" fmla="*/ 1069182 h 1347788"/>
                <a:gd name="connsiteX13" fmla="*/ 2376488 w 2478882"/>
                <a:gd name="connsiteY13" fmla="*/ 1047750 h 1347788"/>
                <a:gd name="connsiteX14" fmla="*/ 2364582 w 2478882"/>
                <a:gd name="connsiteY14" fmla="*/ 1035844 h 1347788"/>
                <a:gd name="connsiteX15" fmla="*/ 2355057 w 2478882"/>
                <a:gd name="connsiteY15" fmla="*/ 1035844 h 1347788"/>
                <a:gd name="connsiteX16" fmla="*/ 2352675 w 2478882"/>
                <a:gd name="connsiteY16" fmla="*/ 1057275 h 1347788"/>
                <a:gd name="connsiteX17" fmla="*/ 2371725 w 2478882"/>
                <a:gd name="connsiteY17" fmla="*/ 1090613 h 1347788"/>
                <a:gd name="connsiteX18" fmla="*/ 2386013 w 2478882"/>
                <a:gd name="connsiteY18" fmla="*/ 1104900 h 1347788"/>
                <a:gd name="connsiteX19" fmla="*/ 2400300 w 2478882"/>
                <a:gd name="connsiteY19" fmla="*/ 1085850 h 1347788"/>
                <a:gd name="connsiteX20" fmla="*/ 2414588 w 2478882"/>
                <a:gd name="connsiteY20" fmla="*/ 1090613 h 1347788"/>
                <a:gd name="connsiteX21" fmla="*/ 2421732 w 2478882"/>
                <a:gd name="connsiteY21" fmla="*/ 1116807 h 1347788"/>
                <a:gd name="connsiteX22" fmla="*/ 2424113 w 2478882"/>
                <a:gd name="connsiteY22" fmla="*/ 1128713 h 1347788"/>
                <a:gd name="connsiteX23" fmla="*/ 2400300 w 2478882"/>
                <a:gd name="connsiteY23" fmla="*/ 1131094 h 1347788"/>
                <a:gd name="connsiteX24" fmla="*/ 2414588 w 2478882"/>
                <a:gd name="connsiteY24" fmla="*/ 1152525 h 1347788"/>
                <a:gd name="connsiteX25" fmla="*/ 2443163 w 2478882"/>
                <a:gd name="connsiteY25" fmla="*/ 1159669 h 1347788"/>
                <a:gd name="connsiteX26" fmla="*/ 2462213 w 2478882"/>
                <a:gd name="connsiteY26" fmla="*/ 1190625 h 1347788"/>
                <a:gd name="connsiteX27" fmla="*/ 2455069 w 2478882"/>
                <a:gd name="connsiteY27" fmla="*/ 1235869 h 1347788"/>
                <a:gd name="connsiteX28" fmla="*/ 2459832 w 2478882"/>
                <a:gd name="connsiteY28" fmla="*/ 1290638 h 1347788"/>
                <a:gd name="connsiteX29" fmla="*/ 2478882 w 2478882"/>
                <a:gd name="connsiteY29" fmla="*/ 1347788 h 1347788"/>
                <a:gd name="connsiteX30" fmla="*/ 2457450 w 2478882"/>
                <a:gd name="connsiteY30" fmla="*/ 1347788 h 1347788"/>
                <a:gd name="connsiteX31" fmla="*/ 2428875 w 2478882"/>
                <a:gd name="connsiteY31" fmla="*/ 1335882 h 1347788"/>
                <a:gd name="connsiteX32" fmla="*/ 2412207 w 2478882"/>
                <a:gd name="connsiteY32" fmla="*/ 1335882 h 1347788"/>
                <a:gd name="connsiteX33" fmla="*/ 2395538 w 2478882"/>
                <a:gd name="connsiteY33" fmla="*/ 1326357 h 1347788"/>
                <a:gd name="connsiteX34" fmla="*/ 2378869 w 2478882"/>
                <a:gd name="connsiteY34" fmla="*/ 1316832 h 1347788"/>
                <a:gd name="connsiteX35" fmla="*/ 2383632 w 2478882"/>
                <a:gd name="connsiteY35" fmla="*/ 1269207 h 1347788"/>
                <a:gd name="connsiteX36" fmla="*/ 2336007 w 2478882"/>
                <a:gd name="connsiteY36" fmla="*/ 1245394 h 1347788"/>
                <a:gd name="connsiteX37" fmla="*/ 2297907 w 2478882"/>
                <a:gd name="connsiteY37" fmla="*/ 1233488 h 1347788"/>
                <a:gd name="connsiteX38" fmla="*/ 2238375 w 2478882"/>
                <a:gd name="connsiteY38" fmla="*/ 1214438 h 1347788"/>
                <a:gd name="connsiteX39" fmla="*/ 2185988 w 2478882"/>
                <a:gd name="connsiteY39" fmla="*/ 1212057 h 1347788"/>
                <a:gd name="connsiteX40" fmla="*/ 2164557 w 2478882"/>
                <a:gd name="connsiteY40" fmla="*/ 1207294 h 1347788"/>
                <a:gd name="connsiteX41" fmla="*/ 2193132 w 2478882"/>
                <a:gd name="connsiteY41" fmla="*/ 1188244 h 1347788"/>
                <a:gd name="connsiteX42" fmla="*/ 2178844 w 2478882"/>
                <a:gd name="connsiteY42" fmla="*/ 1185863 h 1347788"/>
                <a:gd name="connsiteX43" fmla="*/ 2183607 w 2478882"/>
                <a:gd name="connsiteY43" fmla="*/ 1169194 h 1347788"/>
                <a:gd name="connsiteX44" fmla="*/ 2205038 w 2478882"/>
                <a:gd name="connsiteY44" fmla="*/ 1145382 h 1347788"/>
                <a:gd name="connsiteX45" fmla="*/ 2197894 w 2478882"/>
                <a:gd name="connsiteY45" fmla="*/ 1140619 h 1347788"/>
                <a:gd name="connsiteX46" fmla="*/ 2166938 w 2478882"/>
                <a:gd name="connsiteY46" fmla="*/ 1164432 h 1347788"/>
                <a:gd name="connsiteX47" fmla="*/ 2155032 w 2478882"/>
                <a:gd name="connsiteY47" fmla="*/ 1164432 h 1347788"/>
                <a:gd name="connsiteX48" fmla="*/ 2147888 w 2478882"/>
                <a:gd name="connsiteY48" fmla="*/ 1152525 h 1347788"/>
                <a:gd name="connsiteX49" fmla="*/ 2138363 w 2478882"/>
                <a:gd name="connsiteY49" fmla="*/ 1147763 h 1347788"/>
                <a:gd name="connsiteX50" fmla="*/ 2119313 w 2478882"/>
                <a:gd name="connsiteY50" fmla="*/ 1152525 h 1347788"/>
                <a:gd name="connsiteX51" fmla="*/ 2126457 w 2478882"/>
                <a:gd name="connsiteY51" fmla="*/ 1173957 h 1347788"/>
                <a:gd name="connsiteX52" fmla="*/ 2102644 w 2478882"/>
                <a:gd name="connsiteY52" fmla="*/ 1176338 h 1347788"/>
                <a:gd name="connsiteX53" fmla="*/ 2088357 w 2478882"/>
                <a:gd name="connsiteY53" fmla="*/ 1169194 h 1347788"/>
                <a:gd name="connsiteX54" fmla="*/ 2078832 w 2478882"/>
                <a:gd name="connsiteY54" fmla="*/ 1154907 h 1347788"/>
                <a:gd name="connsiteX55" fmla="*/ 2066925 w 2478882"/>
                <a:gd name="connsiteY55" fmla="*/ 1162050 h 1347788"/>
                <a:gd name="connsiteX56" fmla="*/ 2040732 w 2478882"/>
                <a:gd name="connsiteY56" fmla="*/ 1164432 h 1347788"/>
                <a:gd name="connsiteX57" fmla="*/ 1971675 w 2478882"/>
                <a:gd name="connsiteY57" fmla="*/ 1154907 h 1347788"/>
                <a:gd name="connsiteX58" fmla="*/ 1935957 w 2478882"/>
                <a:gd name="connsiteY58" fmla="*/ 1138238 h 1347788"/>
                <a:gd name="connsiteX59" fmla="*/ 1921669 w 2478882"/>
                <a:gd name="connsiteY59" fmla="*/ 1104900 h 1347788"/>
                <a:gd name="connsiteX60" fmla="*/ 1921669 w 2478882"/>
                <a:gd name="connsiteY60" fmla="*/ 1083469 h 1347788"/>
                <a:gd name="connsiteX61" fmla="*/ 1893094 w 2478882"/>
                <a:gd name="connsiteY61" fmla="*/ 1057275 h 1347788"/>
                <a:gd name="connsiteX62" fmla="*/ 1869282 w 2478882"/>
                <a:gd name="connsiteY62" fmla="*/ 1042988 h 1347788"/>
                <a:gd name="connsiteX63" fmla="*/ 1850232 w 2478882"/>
                <a:gd name="connsiteY63" fmla="*/ 1028700 h 1347788"/>
                <a:gd name="connsiteX64" fmla="*/ 1843088 w 2478882"/>
                <a:gd name="connsiteY64" fmla="*/ 1016794 h 1347788"/>
                <a:gd name="connsiteX65" fmla="*/ 1804988 w 2478882"/>
                <a:gd name="connsiteY65" fmla="*/ 1012032 h 1347788"/>
                <a:gd name="connsiteX66" fmla="*/ 1769269 w 2478882"/>
                <a:gd name="connsiteY66" fmla="*/ 1007269 h 1347788"/>
                <a:gd name="connsiteX67" fmla="*/ 1750219 w 2478882"/>
                <a:gd name="connsiteY67" fmla="*/ 981075 h 1347788"/>
                <a:gd name="connsiteX68" fmla="*/ 1709738 w 2478882"/>
                <a:gd name="connsiteY68" fmla="*/ 962025 h 1347788"/>
                <a:gd name="connsiteX69" fmla="*/ 1678782 w 2478882"/>
                <a:gd name="connsiteY69" fmla="*/ 947738 h 1347788"/>
                <a:gd name="connsiteX70" fmla="*/ 1659732 w 2478882"/>
                <a:gd name="connsiteY70" fmla="*/ 945357 h 1347788"/>
                <a:gd name="connsiteX71" fmla="*/ 1659732 w 2478882"/>
                <a:gd name="connsiteY71" fmla="*/ 921544 h 1347788"/>
                <a:gd name="connsiteX72" fmla="*/ 1640682 w 2478882"/>
                <a:gd name="connsiteY72" fmla="*/ 928688 h 1347788"/>
                <a:gd name="connsiteX73" fmla="*/ 1640682 w 2478882"/>
                <a:gd name="connsiteY73" fmla="*/ 928688 h 1347788"/>
                <a:gd name="connsiteX74" fmla="*/ 1619250 w 2478882"/>
                <a:gd name="connsiteY74" fmla="*/ 892969 h 1347788"/>
                <a:gd name="connsiteX75" fmla="*/ 1595438 w 2478882"/>
                <a:gd name="connsiteY75" fmla="*/ 871538 h 1347788"/>
                <a:gd name="connsiteX76" fmla="*/ 1581150 w 2478882"/>
                <a:gd name="connsiteY76" fmla="*/ 864394 h 1347788"/>
                <a:gd name="connsiteX77" fmla="*/ 1581150 w 2478882"/>
                <a:gd name="connsiteY77" fmla="*/ 845344 h 1347788"/>
                <a:gd name="connsiteX78" fmla="*/ 1602582 w 2478882"/>
                <a:gd name="connsiteY78" fmla="*/ 835819 h 1347788"/>
                <a:gd name="connsiteX79" fmla="*/ 1633538 w 2478882"/>
                <a:gd name="connsiteY79" fmla="*/ 842963 h 1347788"/>
                <a:gd name="connsiteX80" fmla="*/ 1657350 w 2478882"/>
                <a:gd name="connsiteY80" fmla="*/ 828675 h 1347788"/>
                <a:gd name="connsiteX81" fmla="*/ 1669257 w 2478882"/>
                <a:gd name="connsiteY81" fmla="*/ 816769 h 1347788"/>
                <a:gd name="connsiteX82" fmla="*/ 1688307 w 2478882"/>
                <a:gd name="connsiteY82" fmla="*/ 804863 h 1347788"/>
                <a:gd name="connsiteX83" fmla="*/ 1650207 w 2478882"/>
                <a:gd name="connsiteY83" fmla="*/ 771525 h 1347788"/>
                <a:gd name="connsiteX84" fmla="*/ 1624013 w 2478882"/>
                <a:gd name="connsiteY84" fmla="*/ 778669 h 1347788"/>
                <a:gd name="connsiteX85" fmla="*/ 1626393 w 2478882"/>
                <a:gd name="connsiteY85" fmla="*/ 795338 h 1347788"/>
                <a:gd name="connsiteX86" fmla="*/ 1607344 w 2478882"/>
                <a:gd name="connsiteY86" fmla="*/ 802481 h 1347788"/>
                <a:gd name="connsiteX87" fmla="*/ 1581151 w 2478882"/>
                <a:gd name="connsiteY87" fmla="*/ 809625 h 1347788"/>
                <a:gd name="connsiteX88" fmla="*/ 1559719 w 2478882"/>
                <a:gd name="connsiteY88" fmla="*/ 819150 h 1347788"/>
                <a:gd name="connsiteX89" fmla="*/ 1552575 w 2478882"/>
                <a:gd name="connsiteY89" fmla="*/ 835819 h 1347788"/>
                <a:gd name="connsiteX90" fmla="*/ 1531144 w 2478882"/>
                <a:gd name="connsiteY90" fmla="*/ 835819 h 1347788"/>
                <a:gd name="connsiteX91" fmla="*/ 1516857 w 2478882"/>
                <a:gd name="connsiteY91" fmla="*/ 845344 h 1347788"/>
                <a:gd name="connsiteX92" fmla="*/ 1485900 w 2478882"/>
                <a:gd name="connsiteY92" fmla="*/ 840582 h 1347788"/>
                <a:gd name="connsiteX93" fmla="*/ 1438275 w 2478882"/>
                <a:gd name="connsiteY93" fmla="*/ 835819 h 1347788"/>
                <a:gd name="connsiteX94" fmla="*/ 1416844 w 2478882"/>
                <a:gd name="connsiteY94" fmla="*/ 821532 h 1347788"/>
                <a:gd name="connsiteX95" fmla="*/ 1385888 w 2478882"/>
                <a:gd name="connsiteY95" fmla="*/ 823913 h 1347788"/>
                <a:gd name="connsiteX96" fmla="*/ 1359694 w 2478882"/>
                <a:gd name="connsiteY96" fmla="*/ 833438 h 1347788"/>
                <a:gd name="connsiteX97" fmla="*/ 1343025 w 2478882"/>
                <a:gd name="connsiteY97" fmla="*/ 828675 h 1347788"/>
                <a:gd name="connsiteX98" fmla="*/ 1323975 w 2478882"/>
                <a:gd name="connsiteY98" fmla="*/ 800100 h 1347788"/>
                <a:gd name="connsiteX99" fmla="*/ 1323975 w 2478882"/>
                <a:gd name="connsiteY99" fmla="*/ 788194 h 1347788"/>
                <a:gd name="connsiteX100" fmla="*/ 1314450 w 2478882"/>
                <a:gd name="connsiteY100" fmla="*/ 812007 h 1347788"/>
                <a:gd name="connsiteX101" fmla="*/ 1319213 w 2478882"/>
                <a:gd name="connsiteY101" fmla="*/ 845344 h 1347788"/>
                <a:gd name="connsiteX102" fmla="*/ 1312069 w 2478882"/>
                <a:gd name="connsiteY102" fmla="*/ 864394 h 1347788"/>
                <a:gd name="connsiteX103" fmla="*/ 1283494 w 2478882"/>
                <a:gd name="connsiteY103" fmla="*/ 864394 h 1347788"/>
                <a:gd name="connsiteX104" fmla="*/ 1264444 w 2478882"/>
                <a:gd name="connsiteY104" fmla="*/ 850107 h 1347788"/>
                <a:gd name="connsiteX105" fmla="*/ 1243013 w 2478882"/>
                <a:gd name="connsiteY105" fmla="*/ 850107 h 1347788"/>
                <a:gd name="connsiteX106" fmla="*/ 1219200 w 2478882"/>
                <a:gd name="connsiteY106" fmla="*/ 840582 h 1347788"/>
                <a:gd name="connsiteX107" fmla="*/ 1212057 w 2478882"/>
                <a:gd name="connsiteY107" fmla="*/ 833438 h 1347788"/>
                <a:gd name="connsiteX108" fmla="*/ 1212057 w 2478882"/>
                <a:gd name="connsiteY108" fmla="*/ 809625 h 1347788"/>
                <a:gd name="connsiteX109" fmla="*/ 1214438 w 2478882"/>
                <a:gd name="connsiteY109" fmla="*/ 785813 h 1347788"/>
                <a:gd name="connsiteX110" fmla="*/ 1219200 w 2478882"/>
                <a:gd name="connsiteY110" fmla="*/ 762000 h 1347788"/>
                <a:gd name="connsiteX111" fmla="*/ 1235869 w 2478882"/>
                <a:gd name="connsiteY111" fmla="*/ 747713 h 1347788"/>
                <a:gd name="connsiteX112" fmla="*/ 1243013 w 2478882"/>
                <a:gd name="connsiteY112" fmla="*/ 740569 h 1347788"/>
                <a:gd name="connsiteX113" fmla="*/ 1233488 w 2478882"/>
                <a:gd name="connsiteY113" fmla="*/ 716757 h 1347788"/>
                <a:gd name="connsiteX114" fmla="*/ 1200150 w 2478882"/>
                <a:gd name="connsiteY114" fmla="*/ 688182 h 1347788"/>
                <a:gd name="connsiteX115" fmla="*/ 1176338 w 2478882"/>
                <a:gd name="connsiteY115" fmla="*/ 671513 h 1347788"/>
                <a:gd name="connsiteX116" fmla="*/ 1162050 w 2478882"/>
                <a:gd name="connsiteY116" fmla="*/ 652463 h 1347788"/>
                <a:gd name="connsiteX117" fmla="*/ 1162050 w 2478882"/>
                <a:gd name="connsiteY117" fmla="*/ 652463 h 1347788"/>
                <a:gd name="connsiteX118" fmla="*/ 1166813 w 2478882"/>
                <a:gd name="connsiteY118" fmla="*/ 690563 h 1347788"/>
                <a:gd name="connsiteX119" fmla="*/ 1169194 w 2478882"/>
                <a:gd name="connsiteY119" fmla="*/ 719138 h 1347788"/>
                <a:gd name="connsiteX120" fmla="*/ 1195388 w 2478882"/>
                <a:gd name="connsiteY120" fmla="*/ 731044 h 1347788"/>
                <a:gd name="connsiteX121" fmla="*/ 1204913 w 2478882"/>
                <a:gd name="connsiteY121" fmla="*/ 745332 h 1347788"/>
                <a:gd name="connsiteX122" fmla="*/ 1195388 w 2478882"/>
                <a:gd name="connsiteY122" fmla="*/ 771525 h 1347788"/>
                <a:gd name="connsiteX123" fmla="*/ 1197769 w 2478882"/>
                <a:gd name="connsiteY123" fmla="*/ 797719 h 1347788"/>
                <a:gd name="connsiteX124" fmla="*/ 1190625 w 2478882"/>
                <a:gd name="connsiteY124" fmla="*/ 819150 h 1347788"/>
                <a:gd name="connsiteX125" fmla="*/ 1195388 w 2478882"/>
                <a:gd name="connsiteY125" fmla="*/ 838200 h 1347788"/>
                <a:gd name="connsiteX126" fmla="*/ 1195388 w 2478882"/>
                <a:gd name="connsiteY126" fmla="*/ 838200 h 1347788"/>
                <a:gd name="connsiteX127" fmla="*/ 1166813 w 2478882"/>
                <a:gd name="connsiteY127" fmla="*/ 838200 h 1347788"/>
                <a:gd name="connsiteX128" fmla="*/ 1150144 w 2478882"/>
                <a:gd name="connsiteY128" fmla="*/ 838200 h 1347788"/>
                <a:gd name="connsiteX129" fmla="*/ 1131094 w 2478882"/>
                <a:gd name="connsiteY129" fmla="*/ 847725 h 1347788"/>
                <a:gd name="connsiteX130" fmla="*/ 1114425 w 2478882"/>
                <a:gd name="connsiteY130" fmla="*/ 838200 h 1347788"/>
                <a:gd name="connsiteX131" fmla="*/ 1088232 w 2478882"/>
                <a:gd name="connsiteY131" fmla="*/ 847725 h 1347788"/>
                <a:gd name="connsiteX132" fmla="*/ 1066800 w 2478882"/>
                <a:gd name="connsiteY132" fmla="*/ 854869 h 1347788"/>
                <a:gd name="connsiteX133" fmla="*/ 1059657 w 2478882"/>
                <a:gd name="connsiteY133" fmla="*/ 842963 h 1347788"/>
                <a:gd name="connsiteX134" fmla="*/ 1031082 w 2478882"/>
                <a:gd name="connsiteY134" fmla="*/ 852488 h 1347788"/>
                <a:gd name="connsiteX135" fmla="*/ 992982 w 2478882"/>
                <a:gd name="connsiteY135" fmla="*/ 823913 h 1347788"/>
                <a:gd name="connsiteX136" fmla="*/ 964407 w 2478882"/>
                <a:gd name="connsiteY136" fmla="*/ 826294 h 1347788"/>
                <a:gd name="connsiteX137" fmla="*/ 942975 w 2478882"/>
                <a:gd name="connsiteY137" fmla="*/ 835819 h 1347788"/>
                <a:gd name="connsiteX138" fmla="*/ 921544 w 2478882"/>
                <a:gd name="connsiteY138" fmla="*/ 852488 h 1347788"/>
                <a:gd name="connsiteX139" fmla="*/ 909638 w 2478882"/>
                <a:gd name="connsiteY139" fmla="*/ 833438 h 1347788"/>
                <a:gd name="connsiteX140" fmla="*/ 919163 w 2478882"/>
                <a:gd name="connsiteY140" fmla="*/ 807244 h 1347788"/>
                <a:gd name="connsiteX141" fmla="*/ 921544 w 2478882"/>
                <a:gd name="connsiteY141" fmla="*/ 797719 h 1347788"/>
                <a:gd name="connsiteX142" fmla="*/ 914400 w 2478882"/>
                <a:gd name="connsiteY142" fmla="*/ 778669 h 1347788"/>
                <a:gd name="connsiteX143" fmla="*/ 907257 w 2478882"/>
                <a:gd name="connsiteY143" fmla="*/ 771525 h 1347788"/>
                <a:gd name="connsiteX144" fmla="*/ 897732 w 2478882"/>
                <a:gd name="connsiteY144" fmla="*/ 800100 h 1347788"/>
                <a:gd name="connsiteX145" fmla="*/ 897732 w 2478882"/>
                <a:gd name="connsiteY145" fmla="*/ 823913 h 1347788"/>
                <a:gd name="connsiteX146" fmla="*/ 869157 w 2478882"/>
                <a:gd name="connsiteY146" fmla="*/ 828675 h 1347788"/>
                <a:gd name="connsiteX147" fmla="*/ 850107 w 2478882"/>
                <a:gd name="connsiteY147" fmla="*/ 833438 h 1347788"/>
                <a:gd name="connsiteX148" fmla="*/ 828675 w 2478882"/>
                <a:gd name="connsiteY148" fmla="*/ 804863 h 1347788"/>
                <a:gd name="connsiteX149" fmla="*/ 814388 w 2478882"/>
                <a:gd name="connsiteY149" fmla="*/ 783432 h 1347788"/>
                <a:gd name="connsiteX150" fmla="*/ 807244 w 2478882"/>
                <a:gd name="connsiteY150" fmla="*/ 759619 h 1347788"/>
                <a:gd name="connsiteX151" fmla="*/ 804863 w 2478882"/>
                <a:gd name="connsiteY151" fmla="*/ 733425 h 1347788"/>
                <a:gd name="connsiteX152" fmla="*/ 783432 w 2478882"/>
                <a:gd name="connsiteY152" fmla="*/ 692944 h 1347788"/>
                <a:gd name="connsiteX153" fmla="*/ 783432 w 2478882"/>
                <a:gd name="connsiteY153" fmla="*/ 719138 h 1347788"/>
                <a:gd name="connsiteX154" fmla="*/ 785813 w 2478882"/>
                <a:gd name="connsiteY154" fmla="*/ 757238 h 1347788"/>
                <a:gd name="connsiteX155" fmla="*/ 800100 w 2478882"/>
                <a:gd name="connsiteY155" fmla="*/ 792957 h 1347788"/>
                <a:gd name="connsiteX156" fmla="*/ 823913 w 2478882"/>
                <a:gd name="connsiteY156" fmla="*/ 833438 h 1347788"/>
                <a:gd name="connsiteX157" fmla="*/ 845344 w 2478882"/>
                <a:gd name="connsiteY157" fmla="*/ 854869 h 1347788"/>
                <a:gd name="connsiteX158" fmla="*/ 838200 w 2478882"/>
                <a:gd name="connsiteY158" fmla="*/ 873919 h 1347788"/>
                <a:gd name="connsiteX159" fmla="*/ 823913 w 2478882"/>
                <a:gd name="connsiteY159" fmla="*/ 902494 h 1347788"/>
                <a:gd name="connsiteX160" fmla="*/ 823913 w 2478882"/>
                <a:gd name="connsiteY160" fmla="*/ 902494 h 1347788"/>
                <a:gd name="connsiteX161" fmla="*/ 800100 w 2478882"/>
                <a:gd name="connsiteY161" fmla="*/ 902494 h 1347788"/>
                <a:gd name="connsiteX162" fmla="*/ 809625 w 2478882"/>
                <a:gd name="connsiteY162" fmla="*/ 869157 h 1347788"/>
                <a:gd name="connsiteX163" fmla="*/ 795338 w 2478882"/>
                <a:gd name="connsiteY163" fmla="*/ 885825 h 1347788"/>
                <a:gd name="connsiteX164" fmla="*/ 788194 w 2478882"/>
                <a:gd name="connsiteY164" fmla="*/ 862013 h 1347788"/>
                <a:gd name="connsiteX165" fmla="*/ 769144 w 2478882"/>
                <a:gd name="connsiteY165" fmla="*/ 864394 h 1347788"/>
                <a:gd name="connsiteX166" fmla="*/ 750094 w 2478882"/>
                <a:gd name="connsiteY166" fmla="*/ 862013 h 1347788"/>
                <a:gd name="connsiteX167" fmla="*/ 742950 w 2478882"/>
                <a:gd name="connsiteY167" fmla="*/ 852488 h 1347788"/>
                <a:gd name="connsiteX168" fmla="*/ 742950 w 2478882"/>
                <a:gd name="connsiteY168" fmla="*/ 852488 h 1347788"/>
                <a:gd name="connsiteX169" fmla="*/ 728663 w 2478882"/>
                <a:gd name="connsiteY169" fmla="*/ 850107 h 1347788"/>
                <a:gd name="connsiteX170" fmla="*/ 711994 w 2478882"/>
                <a:gd name="connsiteY170" fmla="*/ 850107 h 1347788"/>
                <a:gd name="connsiteX171" fmla="*/ 700088 w 2478882"/>
                <a:gd name="connsiteY171" fmla="*/ 866775 h 1347788"/>
                <a:gd name="connsiteX172" fmla="*/ 681038 w 2478882"/>
                <a:gd name="connsiteY172" fmla="*/ 866775 h 1347788"/>
                <a:gd name="connsiteX173" fmla="*/ 669132 w 2478882"/>
                <a:gd name="connsiteY173" fmla="*/ 852488 h 1347788"/>
                <a:gd name="connsiteX174" fmla="*/ 666750 w 2478882"/>
                <a:gd name="connsiteY174" fmla="*/ 852488 h 1347788"/>
                <a:gd name="connsiteX175" fmla="*/ 652463 w 2478882"/>
                <a:gd name="connsiteY175" fmla="*/ 866775 h 1347788"/>
                <a:gd name="connsiteX176" fmla="*/ 652463 w 2478882"/>
                <a:gd name="connsiteY176" fmla="*/ 881063 h 1347788"/>
                <a:gd name="connsiteX177" fmla="*/ 661988 w 2478882"/>
                <a:gd name="connsiteY177" fmla="*/ 890588 h 1347788"/>
                <a:gd name="connsiteX178" fmla="*/ 704850 w 2478882"/>
                <a:gd name="connsiteY178" fmla="*/ 890588 h 1347788"/>
                <a:gd name="connsiteX179" fmla="*/ 738188 w 2478882"/>
                <a:gd name="connsiteY179" fmla="*/ 890588 h 1347788"/>
                <a:gd name="connsiteX180" fmla="*/ 776288 w 2478882"/>
                <a:gd name="connsiteY180" fmla="*/ 888207 h 1347788"/>
                <a:gd name="connsiteX181" fmla="*/ 783432 w 2478882"/>
                <a:gd name="connsiteY181" fmla="*/ 900113 h 1347788"/>
                <a:gd name="connsiteX182" fmla="*/ 783432 w 2478882"/>
                <a:gd name="connsiteY182" fmla="*/ 900113 h 1347788"/>
                <a:gd name="connsiteX183" fmla="*/ 754857 w 2478882"/>
                <a:gd name="connsiteY183" fmla="*/ 914400 h 1347788"/>
                <a:gd name="connsiteX184" fmla="*/ 735807 w 2478882"/>
                <a:gd name="connsiteY184" fmla="*/ 931069 h 1347788"/>
                <a:gd name="connsiteX185" fmla="*/ 735807 w 2478882"/>
                <a:gd name="connsiteY185" fmla="*/ 931069 h 1347788"/>
                <a:gd name="connsiteX186" fmla="*/ 707232 w 2478882"/>
                <a:gd name="connsiteY186" fmla="*/ 919163 h 1347788"/>
                <a:gd name="connsiteX187" fmla="*/ 690563 w 2478882"/>
                <a:gd name="connsiteY187" fmla="*/ 909638 h 1347788"/>
                <a:gd name="connsiteX188" fmla="*/ 652463 w 2478882"/>
                <a:gd name="connsiteY188" fmla="*/ 909638 h 1347788"/>
                <a:gd name="connsiteX189" fmla="*/ 619125 w 2478882"/>
                <a:gd name="connsiteY189" fmla="*/ 914400 h 1347788"/>
                <a:gd name="connsiteX190" fmla="*/ 600075 w 2478882"/>
                <a:gd name="connsiteY190" fmla="*/ 897732 h 1347788"/>
                <a:gd name="connsiteX191" fmla="*/ 590550 w 2478882"/>
                <a:gd name="connsiteY191" fmla="*/ 859632 h 1347788"/>
                <a:gd name="connsiteX192" fmla="*/ 581025 w 2478882"/>
                <a:gd name="connsiteY192" fmla="*/ 845344 h 1347788"/>
                <a:gd name="connsiteX193" fmla="*/ 573882 w 2478882"/>
                <a:gd name="connsiteY193" fmla="*/ 828675 h 1347788"/>
                <a:gd name="connsiteX194" fmla="*/ 559594 w 2478882"/>
                <a:gd name="connsiteY194" fmla="*/ 835819 h 1347788"/>
                <a:gd name="connsiteX195" fmla="*/ 559594 w 2478882"/>
                <a:gd name="connsiteY195" fmla="*/ 859632 h 1347788"/>
                <a:gd name="connsiteX196" fmla="*/ 545307 w 2478882"/>
                <a:gd name="connsiteY196" fmla="*/ 845344 h 1347788"/>
                <a:gd name="connsiteX197" fmla="*/ 523875 w 2478882"/>
                <a:gd name="connsiteY197" fmla="*/ 838200 h 1347788"/>
                <a:gd name="connsiteX198" fmla="*/ 500063 w 2478882"/>
                <a:gd name="connsiteY198" fmla="*/ 840582 h 1347788"/>
                <a:gd name="connsiteX199" fmla="*/ 492919 w 2478882"/>
                <a:gd name="connsiteY199" fmla="*/ 862013 h 1347788"/>
                <a:gd name="connsiteX200" fmla="*/ 481013 w 2478882"/>
                <a:gd name="connsiteY200" fmla="*/ 866775 h 1347788"/>
                <a:gd name="connsiteX201" fmla="*/ 461963 w 2478882"/>
                <a:gd name="connsiteY201" fmla="*/ 866775 h 1347788"/>
                <a:gd name="connsiteX202" fmla="*/ 433388 w 2478882"/>
                <a:gd name="connsiteY202" fmla="*/ 876300 h 1347788"/>
                <a:gd name="connsiteX203" fmla="*/ 419100 w 2478882"/>
                <a:gd name="connsiteY203" fmla="*/ 900113 h 1347788"/>
                <a:gd name="connsiteX204" fmla="*/ 426244 w 2478882"/>
                <a:gd name="connsiteY204" fmla="*/ 907257 h 1347788"/>
                <a:gd name="connsiteX205" fmla="*/ 466725 w 2478882"/>
                <a:gd name="connsiteY205" fmla="*/ 885825 h 1347788"/>
                <a:gd name="connsiteX206" fmla="*/ 488157 w 2478882"/>
                <a:gd name="connsiteY206" fmla="*/ 890588 h 1347788"/>
                <a:gd name="connsiteX207" fmla="*/ 519113 w 2478882"/>
                <a:gd name="connsiteY207" fmla="*/ 878682 h 1347788"/>
                <a:gd name="connsiteX208" fmla="*/ 552450 w 2478882"/>
                <a:gd name="connsiteY208" fmla="*/ 904875 h 1347788"/>
                <a:gd name="connsiteX209" fmla="*/ 561975 w 2478882"/>
                <a:gd name="connsiteY209" fmla="*/ 931069 h 1347788"/>
                <a:gd name="connsiteX210" fmla="*/ 590550 w 2478882"/>
                <a:gd name="connsiteY210" fmla="*/ 923925 h 1347788"/>
                <a:gd name="connsiteX211" fmla="*/ 607219 w 2478882"/>
                <a:gd name="connsiteY211" fmla="*/ 945357 h 1347788"/>
                <a:gd name="connsiteX212" fmla="*/ 645319 w 2478882"/>
                <a:gd name="connsiteY212" fmla="*/ 950119 h 1347788"/>
                <a:gd name="connsiteX213" fmla="*/ 704850 w 2478882"/>
                <a:gd name="connsiteY213" fmla="*/ 959644 h 1347788"/>
                <a:gd name="connsiteX214" fmla="*/ 745332 w 2478882"/>
                <a:gd name="connsiteY214" fmla="*/ 966788 h 1347788"/>
                <a:gd name="connsiteX215" fmla="*/ 745332 w 2478882"/>
                <a:gd name="connsiteY215" fmla="*/ 966788 h 1347788"/>
                <a:gd name="connsiteX216" fmla="*/ 764382 w 2478882"/>
                <a:gd name="connsiteY216" fmla="*/ 935832 h 1347788"/>
                <a:gd name="connsiteX217" fmla="*/ 790575 w 2478882"/>
                <a:gd name="connsiteY217" fmla="*/ 935832 h 1347788"/>
                <a:gd name="connsiteX218" fmla="*/ 828675 w 2478882"/>
                <a:gd name="connsiteY218" fmla="*/ 935832 h 1347788"/>
                <a:gd name="connsiteX219" fmla="*/ 821532 w 2478882"/>
                <a:gd name="connsiteY219" fmla="*/ 950119 h 1347788"/>
                <a:gd name="connsiteX220" fmla="*/ 812007 w 2478882"/>
                <a:gd name="connsiteY220" fmla="*/ 964407 h 1347788"/>
                <a:gd name="connsiteX221" fmla="*/ 823913 w 2478882"/>
                <a:gd name="connsiteY221" fmla="*/ 973932 h 1347788"/>
                <a:gd name="connsiteX222" fmla="*/ 800100 w 2478882"/>
                <a:gd name="connsiteY222" fmla="*/ 992982 h 1347788"/>
                <a:gd name="connsiteX223" fmla="*/ 797719 w 2478882"/>
                <a:gd name="connsiteY223" fmla="*/ 1014413 h 1347788"/>
                <a:gd name="connsiteX224" fmla="*/ 790575 w 2478882"/>
                <a:gd name="connsiteY224" fmla="*/ 1026319 h 1347788"/>
                <a:gd name="connsiteX225" fmla="*/ 764382 w 2478882"/>
                <a:gd name="connsiteY225" fmla="*/ 1031082 h 1347788"/>
                <a:gd name="connsiteX226" fmla="*/ 771525 w 2478882"/>
                <a:gd name="connsiteY226" fmla="*/ 1054894 h 1347788"/>
                <a:gd name="connsiteX227" fmla="*/ 740569 w 2478882"/>
                <a:gd name="connsiteY227" fmla="*/ 1059657 h 1347788"/>
                <a:gd name="connsiteX228" fmla="*/ 726282 w 2478882"/>
                <a:gd name="connsiteY228" fmla="*/ 1042988 h 1347788"/>
                <a:gd name="connsiteX229" fmla="*/ 695325 w 2478882"/>
                <a:gd name="connsiteY229" fmla="*/ 1045369 h 1347788"/>
                <a:gd name="connsiteX230" fmla="*/ 669132 w 2478882"/>
                <a:gd name="connsiteY230" fmla="*/ 1052513 h 1347788"/>
                <a:gd name="connsiteX231" fmla="*/ 642938 w 2478882"/>
                <a:gd name="connsiteY231" fmla="*/ 1050132 h 1347788"/>
                <a:gd name="connsiteX232" fmla="*/ 621507 w 2478882"/>
                <a:gd name="connsiteY232" fmla="*/ 1047750 h 1347788"/>
                <a:gd name="connsiteX233" fmla="*/ 621507 w 2478882"/>
                <a:gd name="connsiteY233" fmla="*/ 1033463 h 1347788"/>
                <a:gd name="connsiteX234" fmla="*/ 600075 w 2478882"/>
                <a:gd name="connsiteY234" fmla="*/ 1035844 h 1347788"/>
                <a:gd name="connsiteX235" fmla="*/ 578644 w 2478882"/>
                <a:gd name="connsiteY235" fmla="*/ 1040607 h 1347788"/>
                <a:gd name="connsiteX236" fmla="*/ 571500 w 2478882"/>
                <a:gd name="connsiteY236" fmla="*/ 1031082 h 1347788"/>
                <a:gd name="connsiteX237" fmla="*/ 571500 w 2478882"/>
                <a:gd name="connsiteY237" fmla="*/ 1019175 h 1347788"/>
                <a:gd name="connsiteX238" fmla="*/ 571500 w 2478882"/>
                <a:gd name="connsiteY238" fmla="*/ 1019175 h 1347788"/>
                <a:gd name="connsiteX239" fmla="*/ 626269 w 2478882"/>
                <a:gd name="connsiteY239" fmla="*/ 1004888 h 1347788"/>
                <a:gd name="connsiteX240" fmla="*/ 647700 w 2478882"/>
                <a:gd name="connsiteY240" fmla="*/ 988219 h 1347788"/>
                <a:gd name="connsiteX241" fmla="*/ 647700 w 2478882"/>
                <a:gd name="connsiteY241" fmla="*/ 988219 h 1347788"/>
                <a:gd name="connsiteX242" fmla="*/ 647700 w 2478882"/>
                <a:gd name="connsiteY242" fmla="*/ 988219 h 1347788"/>
                <a:gd name="connsiteX243" fmla="*/ 597694 w 2478882"/>
                <a:gd name="connsiteY243" fmla="*/ 988219 h 1347788"/>
                <a:gd name="connsiteX244" fmla="*/ 581025 w 2478882"/>
                <a:gd name="connsiteY244" fmla="*/ 990600 h 1347788"/>
                <a:gd name="connsiteX245" fmla="*/ 578644 w 2478882"/>
                <a:gd name="connsiteY245" fmla="*/ 969169 h 1347788"/>
                <a:gd name="connsiteX246" fmla="*/ 550069 w 2478882"/>
                <a:gd name="connsiteY246" fmla="*/ 966788 h 1347788"/>
                <a:gd name="connsiteX247" fmla="*/ 559594 w 2478882"/>
                <a:gd name="connsiteY247" fmla="*/ 988219 h 1347788"/>
                <a:gd name="connsiteX248" fmla="*/ 545307 w 2478882"/>
                <a:gd name="connsiteY248" fmla="*/ 992982 h 1347788"/>
                <a:gd name="connsiteX249" fmla="*/ 511969 w 2478882"/>
                <a:gd name="connsiteY249" fmla="*/ 988219 h 1347788"/>
                <a:gd name="connsiteX250" fmla="*/ 492919 w 2478882"/>
                <a:gd name="connsiteY250" fmla="*/ 990600 h 1347788"/>
                <a:gd name="connsiteX251" fmla="*/ 507207 w 2478882"/>
                <a:gd name="connsiteY251" fmla="*/ 1007269 h 1347788"/>
                <a:gd name="connsiteX252" fmla="*/ 516732 w 2478882"/>
                <a:gd name="connsiteY252" fmla="*/ 1019175 h 1347788"/>
                <a:gd name="connsiteX253" fmla="*/ 507207 w 2478882"/>
                <a:gd name="connsiteY253" fmla="*/ 1028700 h 1347788"/>
                <a:gd name="connsiteX254" fmla="*/ 507207 w 2478882"/>
                <a:gd name="connsiteY254" fmla="*/ 1028700 h 1347788"/>
                <a:gd name="connsiteX255" fmla="*/ 497682 w 2478882"/>
                <a:gd name="connsiteY255" fmla="*/ 1054894 h 1347788"/>
                <a:gd name="connsiteX256" fmla="*/ 469107 w 2478882"/>
                <a:gd name="connsiteY256" fmla="*/ 1076325 h 1347788"/>
                <a:gd name="connsiteX257" fmla="*/ 454819 w 2478882"/>
                <a:gd name="connsiteY257" fmla="*/ 1071563 h 1347788"/>
                <a:gd name="connsiteX258" fmla="*/ 438150 w 2478882"/>
                <a:gd name="connsiteY258" fmla="*/ 1085850 h 1347788"/>
                <a:gd name="connsiteX259" fmla="*/ 431007 w 2478882"/>
                <a:gd name="connsiteY259" fmla="*/ 1083469 h 1347788"/>
                <a:gd name="connsiteX260" fmla="*/ 433388 w 2478882"/>
                <a:gd name="connsiteY260" fmla="*/ 1059657 h 1347788"/>
                <a:gd name="connsiteX261" fmla="*/ 435769 w 2478882"/>
                <a:gd name="connsiteY261" fmla="*/ 1035844 h 1347788"/>
                <a:gd name="connsiteX262" fmla="*/ 426244 w 2478882"/>
                <a:gd name="connsiteY262" fmla="*/ 1031082 h 1347788"/>
                <a:gd name="connsiteX263" fmla="*/ 423863 w 2478882"/>
                <a:gd name="connsiteY263" fmla="*/ 1047750 h 1347788"/>
                <a:gd name="connsiteX264" fmla="*/ 416719 w 2478882"/>
                <a:gd name="connsiteY264" fmla="*/ 1062038 h 1347788"/>
                <a:gd name="connsiteX265" fmla="*/ 392907 w 2478882"/>
                <a:gd name="connsiteY265" fmla="*/ 1052513 h 1347788"/>
                <a:gd name="connsiteX266" fmla="*/ 383382 w 2478882"/>
                <a:gd name="connsiteY266" fmla="*/ 1050132 h 1347788"/>
                <a:gd name="connsiteX267" fmla="*/ 383382 w 2478882"/>
                <a:gd name="connsiteY267" fmla="*/ 1069182 h 1347788"/>
                <a:gd name="connsiteX268" fmla="*/ 404813 w 2478882"/>
                <a:gd name="connsiteY268" fmla="*/ 1088232 h 1347788"/>
                <a:gd name="connsiteX269" fmla="*/ 376238 w 2478882"/>
                <a:gd name="connsiteY269" fmla="*/ 1090613 h 1347788"/>
                <a:gd name="connsiteX270" fmla="*/ 371475 w 2478882"/>
                <a:gd name="connsiteY270" fmla="*/ 1100138 h 1347788"/>
                <a:gd name="connsiteX271" fmla="*/ 342900 w 2478882"/>
                <a:gd name="connsiteY271" fmla="*/ 1090613 h 1347788"/>
                <a:gd name="connsiteX272" fmla="*/ 342900 w 2478882"/>
                <a:gd name="connsiteY272" fmla="*/ 1109663 h 1347788"/>
                <a:gd name="connsiteX273" fmla="*/ 333375 w 2478882"/>
                <a:gd name="connsiteY273" fmla="*/ 1121569 h 1347788"/>
                <a:gd name="connsiteX274" fmla="*/ 323850 w 2478882"/>
                <a:gd name="connsiteY274" fmla="*/ 1121569 h 1347788"/>
                <a:gd name="connsiteX275" fmla="*/ 316707 w 2478882"/>
                <a:gd name="connsiteY275" fmla="*/ 1088232 h 1347788"/>
                <a:gd name="connsiteX276" fmla="*/ 290513 w 2478882"/>
                <a:gd name="connsiteY276" fmla="*/ 1073944 h 1347788"/>
                <a:gd name="connsiteX277" fmla="*/ 271463 w 2478882"/>
                <a:gd name="connsiteY277" fmla="*/ 1062038 h 1347788"/>
                <a:gd name="connsiteX278" fmla="*/ 278607 w 2478882"/>
                <a:gd name="connsiteY278" fmla="*/ 1012032 h 1347788"/>
                <a:gd name="connsiteX279" fmla="*/ 285750 w 2478882"/>
                <a:gd name="connsiteY279" fmla="*/ 978694 h 1347788"/>
                <a:gd name="connsiteX280" fmla="*/ 328613 w 2478882"/>
                <a:gd name="connsiteY280" fmla="*/ 954882 h 1347788"/>
                <a:gd name="connsiteX281" fmla="*/ 338138 w 2478882"/>
                <a:gd name="connsiteY281" fmla="*/ 938213 h 1347788"/>
                <a:gd name="connsiteX282" fmla="*/ 350044 w 2478882"/>
                <a:gd name="connsiteY282" fmla="*/ 912019 h 1347788"/>
                <a:gd name="connsiteX283" fmla="*/ 350044 w 2478882"/>
                <a:gd name="connsiteY283" fmla="*/ 912019 h 1347788"/>
                <a:gd name="connsiteX284" fmla="*/ 321469 w 2478882"/>
                <a:gd name="connsiteY284" fmla="*/ 919163 h 1347788"/>
                <a:gd name="connsiteX285" fmla="*/ 314325 w 2478882"/>
                <a:gd name="connsiteY285" fmla="*/ 895350 h 1347788"/>
                <a:gd name="connsiteX286" fmla="*/ 311944 w 2478882"/>
                <a:gd name="connsiteY286" fmla="*/ 916782 h 1347788"/>
                <a:gd name="connsiteX287" fmla="*/ 300038 w 2478882"/>
                <a:gd name="connsiteY287" fmla="*/ 950119 h 1347788"/>
                <a:gd name="connsiteX288" fmla="*/ 288132 w 2478882"/>
                <a:gd name="connsiteY288" fmla="*/ 942975 h 1347788"/>
                <a:gd name="connsiteX289" fmla="*/ 288132 w 2478882"/>
                <a:gd name="connsiteY289" fmla="*/ 919163 h 1347788"/>
                <a:gd name="connsiteX290" fmla="*/ 288132 w 2478882"/>
                <a:gd name="connsiteY290" fmla="*/ 907257 h 1347788"/>
                <a:gd name="connsiteX291" fmla="*/ 278607 w 2478882"/>
                <a:gd name="connsiteY291" fmla="*/ 895350 h 1347788"/>
                <a:gd name="connsiteX292" fmla="*/ 269082 w 2478882"/>
                <a:gd name="connsiteY292" fmla="*/ 902494 h 1347788"/>
                <a:gd name="connsiteX293" fmla="*/ 264319 w 2478882"/>
                <a:gd name="connsiteY293" fmla="*/ 938213 h 1347788"/>
                <a:gd name="connsiteX294" fmla="*/ 280988 w 2478882"/>
                <a:gd name="connsiteY294" fmla="*/ 957263 h 1347788"/>
                <a:gd name="connsiteX295" fmla="*/ 276225 w 2478882"/>
                <a:gd name="connsiteY295" fmla="*/ 976313 h 1347788"/>
                <a:gd name="connsiteX296" fmla="*/ 264319 w 2478882"/>
                <a:gd name="connsiteY296" fmla="*/ 1007269 h 1347788"/>
                <a:gd name="connsiteX297" fmla="*/ 250032 w 2478882"/>
                <a:gd name="connsiteY297" fmla="*/ 1031082 h 1347788"/>
                <a:gd name="connsiteX298" fmla="*/ 207169 w 2478882"/>
                <a:gd name="connsiteY298" fmla="*/ 1019175 h 1347788"/>
                <a:gd name="connsiteX299" fmla="*/ 200025 w 2478882"/>
                <a:gd name="connsiteY299" fmla="*/ 988219 h 1347788"/>
                <a:gd name="connsiteX300" fmla="*/ 157163 w 2478882"/>
                <a:gd name="connsiteY300" fmla="*/ 962025 h 1347788"/>
                <a:gd name="connsiteX301" fmla="*/ 104775 w 2478882"/>
                <a:gd name="connsiteY301" fmla="*/ 940594 h 1347788"/>
                <a:gd name="connsiteX302" fmla="*/ 61913 w 2478882"/>
                <a:gd name="connsiteY302" fmla="*/ 902494 h 1347788"/>
                <a:gd name="connsiteX303" fmla="*/ 35719 w 2478882"/>
                <a:gd name="connsiteY303" fmla="*/ 864394 h 1347788"/>
                <a:gd name="connsiteX304" fmla="*/ 11907 w 2478882"/>
                <a:gd name="connsiteY304" fmla="*/ 804863 h 1347788"/>
                <a:gd name="connsiteX305" fmla="*/ 0 w 2478882"/>
                <a:gd name="connsiteY305" fmla="*/ 735807 h 1347788"/>
                <a:gd name="connsiteX306" fmla="*/ 2382 w 2478882"/>
                <a:gd name="connsiteY306" fmla="*/ 676275 h 1347788"/>
                <a:gd name="connsiteX307" fmla="*/ 2382 w 2478882"/>
                <a:gd name="connsiteY307" fmla="*/ 645319 h 1347788"/>
                <a:gd name="connsiteX308" fmla="*/ 2052638 w 2478882"/>
                <a:gd name="connsiteY308" fmla="*/ 0 h 1347788"/>
                <a:gd name="connsiteX0" fmla="*/ 2052638 w 2478882"/>
                <a:gd name="connsiteY0" fmla="*/ 0 h 1347788"/>
                <a:gd name="connsiteX1" fmla="*/ 2057400 w 2478882"/>
                <a:gd name="connsiteY1" fmla="*/ 33338 h 1347788"/>
                <a:gd name="connsiteX2" fmla="*/ 2238375 w 2478882"/>
                <a:gd name="connsiteY2" fmla="*/ 719138 h 1347788"/>
                <a:gd name="connsiteX3" fmla="*/ 2266950 w 2478882"/>
                <a:gd name="connsiteY3" fmla="*/ 764382 h 1347788"/>
                <a:gd name="connsiteX4" fmla="*/ 2288382 w 2478882"/>
                <a:gd name="connsiteY4" fmla="*/ 821532 h 1347788"/>
                <a:gd name="connsiteX5" fmla="*/ 2297907 w 2478882"/>
                <a:gd name="connsiteY5" fmla="*/ 871538 h 1347788"/>
                <a:gd name="connsiteX6" fmla="*/ 2340769 w 2478882"/>
                <a:gd name="connsiteY6" fmla="*/ 909638 h 1347788"/>
                <a:gd name="connsiteX7" fmla="*/ 2343150 w 2478882"/>
                <a:gd name="connsiteY7" fmla="*/ 950119 h 1347788"/>
                <a:gd name="connsiteX8" fmla="*/ 2347913 w 2478882"/>
                <a:gd name="connsiteY8" fmla="*/ 964407 h 1347788"/>
                <a:gd name="connsiteX9" fmla="*/ 2364582 w 2478882"/>
                <a:gd name="connsiteY9" fmla="*/ 978694 h 1347788"/>
                <a:gd name="connsiteX10" fmla="*/ 2359819 w 2478882"/>
                <a:gd name="connsiteY10" fmla="*/ 995363 h 1347788"/>
                <a:gd name="connsiteX11" fmla="*/ 2393157 w 2478882"/>
                <a:gd name="connsiteY11" fmla="*/ 1019175 h 1347788"/>
                <a:gd name="connsiteX12" fmla="*/ 2409825 w 2478882"/>
                <a:gd name="connsiteY12" fmla="*/ 1059657 h 1347788"/>
                <a:gd name="connsiteX13" fmla="*/ 2390775 w 2478882"/>
                <a:gd name="connsiteY13" fmla="*/ 1069182 h 1347788"/>
                <a:gd name="connsiteX14" fmla="*/ 2376488 w 2478882"/>
                <a:gd name="connsiteY14" fmla="*/ 1047750 h 1347788"/>
                <a:gd name="connsiteX15" fmla="*/ 2364582 w 2478882"/>
                <a:gd name="connsiteY15" fmla="*/ 1035844 h 1347788"/>
                <a:gd name="connsiteX16" fmla="*/ 2355057 w 2478882"/>
                <a:gd name="connsiteY16" fmla="*/ 1035844 h 1347788"/>
                <a:gd name="connsiteX17" fmla="*/ 2352675 w 2478882"/>
                <a:gd name="connsiteY17" fmla="*/ 1057275 h 1347788"/>
                <a:gd name="connsiteX18" fmla="*/ 2371725 w 2478882"/>
                <a:gd name="connsiteY18" fmla="*/ 1090613 h 1347788"/>
                <a:gd name="connsiteX19" fmla="*/ 2386013 w 2478882"/>
                <a:gd name="connsiteY19" fmla="*/ 1104900 h 1347788"/>
                <a:gd name="connsiteX20" fmla="*/ 2400300 w 2478882"/>
                <a:gd name="connsiteY20" fmla="*/ 1085850 h 1347788"/>
                <a:gd name="connsiteX21" fmla="*/ 2414588 w 2478882"/>
                <a:gd name="connsiteY21" fmla="*/ 1090613 h 1347788"/>
                <a:gd name="connsiteX22" fmla="*/ 2421732 w 2478882"/>
                <a:gd name="connsiteY22" fmla="*/ 1116807 h 1347788"/>
                <a:gd name="connsiteX23" fmla="*/ 2424113 w 2478882"/>
                <a:gd name="connsiteY23" fmla="*/ 1128713 h 1347788"/>
                <a:gd name="connsiteX24" fmla="*/ 2400300 w 2478882"/>
                <a:gd name="connsiteY24" fmla="*/ 1131094 h 1347788"/>
                <a:gd name="connsiteX25" fmla="*/ 2414588 w 2478882"/>
                <a:gd name="connsiteY25" fmla="*/ 1152525 h 1347788"/>
                <a:gd name="connsiteX26" fmla="*/ 2443163 w 2478882"/>
                <a:gd name="connsiteY26" fmla="*/ 1159669 h 1347788"/>
                <a:gd name="connsiteX27" fmla="*/ 2462213 w 2478882"/>
                <a:gd name="connsiteY27" fmla="*/ 1190625 h 1347788"/>
                <a:gd name="connsiteX28" fmla="*/ 2455069 w 2478882"/>
                <a:gd name="connsiteY28" fmla="*/ 1235869 h 1347788"/>
                <a:gd name="connsiteX29" fmla="*/ 2459832 w 2478882"/>
                <a:gd name="connsiteY29" fmla="*/ 1290638 h 1347788"/>
                <a:gd name="connsiteX30" fmla="*/ 2478882 w 2478882"/>
                <a:gd name="connsiteY30" fmla="*/ 1347788 h 1347788"/>
                <a:gd name="connsiteX31" fmla="*/ 2457450 w 2478882"/>
                <a:gd name="connsiteY31" fmla="*/ 1347788 h 1347788"/>
                <a:gd name="connsiteX32" fmla="*/ 2428875 w 2478882"/>
                <a:gd name="connsiteY32" fmla="*/ 1335882 h 1347788"/>
                <a:gd name="connsiteX33" fmla="*/ 2412207 w 2478882"/>
                <a:gd name="connsiteY33" fmla="*/ 1335882 h 1347788"/>
                <a:gd name="connsiteX34" fmla="*/ 2395538 w 2478882"/>
                <a:gd name="connsiteY34" fmla="*/ 1326357 h 1347788"/>
                <a:gd name="connsiteX35" fmla="*/ 2378869 w 2478882"/>
                <a:gd name="connsiteY35" fmla="*/ 1316832 h 1347788"/>
                <a:gd name="connsiteX36" fmla="*/ 2383632 w 2478882"/>
                <a:gd name="connsiteY36" fmla="*/ 1269207 h 1347788"/>
                <a:gd name="connsiteX37" fmla="*/ 2336007 w 2478882"/>
                <a:gd name="connsiteY37" fmla="*/ 1245394 h 1347788"/>
                <a:gd name="connsiteX38" fmla="*/ 2297907 w 2478882"/>
                <a:gd name="connsiteY38" fmla="*/ 1233488 h 1347788"/>
                <a:gd name="connsiteX39" fmla="*/ 2238375 w 2478882"/>
                <a:gd name="connsiteY39" fmla="*/ 1214438 h 1347788"/>
                <a:gd name="connsiteX40" fmla="*/ 2185988 w 2478882"/>
                <a:gd name="connsiteY40" fmla="*/ 1212057 h 1347788"/>
                <a:gd name="connsiteX41" fmla="*/ 2164557 w 2478882"/>
                <a:gd name="connsiteY41" fmla="*/ 1207294 h 1347788"/>
                <a:gd name="connsiteX42" fmla="*/ 2193132 w 2478882"/>
                <a:gd name="connsiteY42" fmla="*/ 1188244 h 1347788"/>
                <a:gd name="connsiteX43" fmla="*/ 2178844 w 2478882"/>
                <a:gd name="connsiteY43" fmla="*/ 1185863 h 1347788"/>
                <a:gd name="connsiteX44" fmla="*/ 2183607 w 2478882"/>
                <a:gd name="connsiteY44" fmla="*/ 1169194 h 1347788"/>
                <a:gd name="connsiteX45" fmla="*/ 2205038 w 2478882"/>
                <a:gd name="connsiteY45" fmla="*/ 1145382 h 1347788"/>
                <a:gd name="connsiteX46" fmla="*/ 2197894 w 2478882"/>
                <a:gd name="connsiteY46" fmla="*/ 1140619 h 1347788"/>
                <a:gd name="connsiteX47" fmla="*/ 2166938 w 2478882"/>
                <a:gd name="connsiteY47" fmla="*/ 1164432 h 1347788"/>
                <a:gd name="connsiteX48" fmla="*/ 2155032 w 2478882"/>
                <a:gd name="connsiteY48" fmla="*/ 1164432 h 1347788"/>
                <a:gd name="connsiteX49" fmla="*/ 2147888 w 2478882"/>
                <a:gd name="connsiteY49" fmla="*/ 1152525 h 1347788"/>
                <a:gd name="connsiteX50" fmla="*/ 2138363 w 2478882"/>
                <a:gd name="connsiteY50" fmla="*/ 1147763 h 1347788"/>
                <a:gd name="connsiteX51" fmla="*/ 2119313 w 2478882"/>
                <a:gd name="connsiteY51" fmla="*/ 1152525 h 1347788"/>
                <a:gd name="connsiteX52" fmla="*/ 2126457 w 2478882"/>
                <a:gd name="connsiteY52" fmla="*/ 1173957 h 1347788"/>
                <a:gd name="connsiteX53" fmla="*/ 2102644 w 2478882"/>
                <a:gd name="connsiteY53" fmla="*/ 1176338 h 1347788"/>
                <a:gd name="connsiteX54" fmla="*/ 2088357 w 2478882"/>
                <a:gd name="connsiteY54" fmla="*/ 1169194 h 1347788"/>
                <a:gd name="connsiteX55" fmla="*/ 2078832 w 2478882"/>
                <a:gd name="connsiteY55" fmla="*/ 1154907 h 1347788"/>
                <a:gd name="connsiteX56" fmla="*/ 2066925 w 2478882"/>
                <a:gd name="connsiteY56" fmla="*/ 1162050 h 1347788"/>
                <a:gd name="connsiteX57" fmla="*/ 2040732 w 2478882"/>
                <a:gd name="connsiteY57" fmla="*/ 1164432 h 1347788"/>
                <a:gd name="connsiteX58" fmla="*/ 1971675 w 2478882"/>
                <a:gd name="connsiteY58" fmla="*/ 1154907 h 1347788"/>
                <a:gd name="connsiteX59" fmla="*/ 1935957 w 2478882"/>
                <a:gd name="connsiteY59" fmla="*/ 1138238 h 1347788"/>
                <a:gd name="connsiteX60" fmla="*/ 1921669 w 2478882"/>
                <a:gd name="connsiteY60" fmla="*/ 1104900 h 1347788"/>
                <a:gd name="connsiteX61" fmla="*/ 1921669 w 2478882"/>
                <a:gd name="connsiteY61" fmla="*/ 1083469 h 1347788"/>
                <a:gd name="connsiteX62" fmla="*/ 1893094 w 2478882"/>
                <a:gd name="connsiteY62" fmla="*/ 1057275 h 1347788"/>
                <a:gd name="connsiteX63" fmla="*/ 1869282 w 2478882"/>
                <a:gd name="connsiteY63" fmla="*/ 1042988 h 1347788"/>
                <a:gd name="connsiteX64" fmla="*/ 1850232 w 2478882"/>
                <a:gd name="connsiteY64" fmla="*/ 1028700 h 1347788"/>
                <a:gd name="connsiteX65" fmla="*/ 1843088 w 2478882"/>
                <a:gd name="connsiteY65" fmla="*/ 1016794 h 1347788"/>
                <a:gd name="connsiteX66" fmla="*/ 1804988 w 2478882"/>
                <a:gd name="connsiteY66" fmla="*/ 1012032 h 1347788"/>
                <a:gd name="connsiteX67" fmla="*/ 1769269 w 2478882"/>
                <a:gd name="connsiteY67" fmla="*/ 1007269 h 1347788"/>
                <a:gd name="connsiteX68" fmla="*/ 1750219 w 2478882"/>
                <a:gd name="connsiteY68" fmla="*/ 981075 h 1347788"/>
                <a:gd name="connsiteX69" fmla="*/ 1709738 w 2478882"/>
                <a:gd name="connsiteY69" fmla="*/ 962025 h 1347788"/>
                <a:gd name="connsiteX70" fmla="*/ 1678782 w 2478882"/>
                <a:gd name="connsiteY70" fmla="*/ 947738 h 1347788"/>
                <a:gd name="connsiteX71" fmla="*/ 1659732 w 2478882"/>
                <a:gd name="connsiteY71" fmla="*/ 945357 h 1347788"/>
                <a:gd name="connsiteX72" fmla="*/ 1659732 w 2478882"/>
                <a:gd name="connsiteY72" fmla="*/ 921544 h 1347788"/>
                <a:gd name="connsiteX73" fmla="*/ 1640682 w 2478882"/>
                <a:gd name="connsiteY73" fmla="*/ 928688 h 1347788"/>
                <a:gd name="connsiteX74" fmla="*/ 1640682 w 2478882"/>
                <a:gd name="connsiteY74" fmla="*/ 928688 h 1347788"/>
                <a:gd name="connsiteX75" fmla="*/ 1619250 w 2478882"/>
                <a:gd name="connsiteY75" fmla="*/ 892969 h 1347788"/>
                <a:gd name="connsiteX76" fmla="*/ 1595438 w 2478882"/>
                <a:gd name="connsiteY76" fmla="*/ 871538 h 1347788"/>
                <a:gd name="connsiteX77" fmla="*/ 1581150 w 2478882"/>
                <a:gd name="connsiteY77" fmla="*/ 864394 h 1347788"/>
                <a:gd name="connsiteX78" fmla="*/ 1581150 w 2478882"/>
                <a:gd name="connsiteY78" fmla="*/ 845344 h 1347788"/>
                <a:gd name="connsiteX79" fmla="*/ 1602582 w 2478882"/>
                <a:gd name="connsiteY79" fmla="*/ 835819 h 1347788"/>
                <a:gd name="connsiteX80" fmla="*/ 1633538 w 2478882"/>
                <a:gd name="connsiteY80" fmla="*/ 842963 h 1347788"/>
                <a:gd name="connsiteX81" fmla="*/ 1657350 w 2478882"/>
                <a:gd name="connsiteY81" fmla="*/ 828675 h 1347788"/>
                <a:gd name="connsiteX82" fmla="*/ 1669257 w 2478882"/>
                <a:gd name="connsiteY82" fmla="*/ 816769 h 1347788"/>
                <a:gd name="connsiteX83" fmla="*/ 1688307 w 2478882"/>
                <a:gd name="connsiteY83" fmla="*/ 804863 h 1347788"/>
                <a:gd name="connsiteX84" fmla="*/ 1650207 w 2478882"/>
                <a:gd name="connsiteY84" fmla="*/ 771525 h 1347788"/>
                <a:gd name="connsiteX85" fmla="*/ 1624013 w 2478882"/>
                <a:gd name="connsiteY85" fmla="*/ 778669 h 1347788"/>
                <a:gd name="connsiteX86" fmla="*/ 1626393 w 2478882"/>
                <a:gd name="connsiteY86" fmla="*/ 795338 h 1347788"/>
                <a:gd name="connsiteX87" fmla="*/ 1607344 w 2478882"/>
                <a:gd name="connsiteY87" fmla="*/ 802481 h 1347788"/>
                <a:gd name="connsiteX88" fmla="*/ 1581151 w 2478882"/>
                <a:gd name="connsiteY88" fmla="*/ 809625 h 1347788"/>
                <a:gd name="connsiteX89" fmla="*/ 1559719 w 2478882"/>
                <a:gd name="connsiteY89" fmla="*/ 819150 h 1347788"/>
                <a:gd name="connsiteX90" fmla="*/ 1552575 w 2478882"/>
                <a:gd name="connsiteY90" fmla="*/ 835819 h 1347788"/>
                <a:gd name="connsiteX91" fmla="*/ 1531144 w 2478882"/>
                <a:gd name="connsiteY91" fmla="*/ 835819 h 1347788"/>
                <a:gd name="connsiteX92" fmla="*/ 1516857 w 2478882"/>
                <a:gd name="connsiteY92" fmla="*/ 845344 h 1347788"/>
                <a:gd name="connsiteX93" fmla="*/ 1485900 w 2478882"/>
                <a:gd name="connsiteY93" fmla="*/ 840582 h 1347788"/>
                <a:gd name="connsiteX94" fmla="*/ 1438275 w 2478882"/>
                <a:gd name="connsiteY94" fmla="*/ 835819 h 1347788"/>
                <a:gd name="connsiteX95" fmla="*/ 1416844 w 2478882"/>
                <a:gd name="connsiteY95" fmla="*/ 821532 h 1347788"/>
                <a:gd name="connsiteX96" fmla="*/ 1385888 w 2478882"/>
                <a:gd name="connsiteY96" fmla="*/ 823913 h 1347788"/>
                <a:gd name="connsiteX97" fmla="*/ 1359694 w 2478882"/>
                <a:gd name="connsiteY97" fmla="*/ 833438 h 1347788"/>
                <a:gd name="connsiteX98" fmla="*/ 1343025 w 2478882"/>
                <a:gd name="connsiteY98" fmla="*/ 828675 h 1347788"/>
                <a:gd name="connsiteX99" fmla="*/ 1323975 w 2478882"/>
                <a:gd name="connsiteY99" fmla="*/ 800100 h 1347788"/>
                <a:gd name="connsiteX100" fmla="*/ 1323975 w 2478882"/>
                <a:gd name="connsiteY100" fmla="*/ 788194 h 1347788"/>
                <a:gd name="connsiteX101" fmla="*/ 1314450 w 2478882"/>
                <a:gd name="connsiteY101" fmla="*/ 812007 h 1347788"/>
                <a:gd name="connsiteX102" fmla="*/ 1319213 w 2478882"/>
                <a:gd name="connsiteY102" fmla="*/ 845344 h 1347788"/>
                <a:gd name="connsiteX103" fmla="*/ 1312069 w 2478882"/>
                <a:gd name="connsiteY103" fmla="*/ 864394 h 1347788"/>
                <a:gd name="connsiteX104" fmla="*/ 1283494 w 2478882"/>
                <a:gd name="connsiteY104" fmla="*/ 864394 h 1347788"/>
                <a:gd name="connsiteX105" fmla="*/ 1264444 w 2478882"/>
                <a:gd name="connsiteY105" fmla="*/ 850107 h 1347788"/>
                <a:gd name="connsiteX106" fmla="*/ 1243013 w 2478882"/>
                <a:gd name="connsiteY106" fmla="*/ 850107 h 1347788"/>
                <a:gd name="connsiteX107" fmla="*/ 1219200 w 2478882"/>
                <a:gd name="connsiteY107" fmla="*/ 840582 h 1347788"/>
                <a:gd name="connsiteX108" fmla="*/ 1212057 w 2478882"/>
                <a:gd name="connsiteY108" fmla="*/ 833438 h 1347788"/>
                <a:gd name="connsiteX109" fmla="*/ 1212057 w 2478882"/>
                <a:gd name="connsiteY109" fmla="*/ 809625 h 1347788"/>
                <a:gd name="connsiteX110" fmla="*/ 1214438 w 2478882"/>
                <a:gd name="connsiteY110" fmla="*/ 785813 h 1347788"/>
                <a:gd name="connsiteX111" fmla="*/ 1219200 w 2478882"/>
                <a:gd name="connsiteY111" fmla="*/ 762000 h 1347788"/>
                <a:gd name="connsiteX112" fmla="*/ 1235869 w 2478882"/>
                <a:gd name="connsiteY112" fmla="*/ 747713 h 1347788"/>
                <a:gd name="connsiteX113" fmla="*/ 1243013 w 2478882"/>
                <a:gd name="connsiteY113" fmla="*/ 740569 h 1347788"/>
                <a:gd name="connsiteX114" fmla="*/ 1233488 w 2478882"/>
                <a:gd name="connsiteY114" fmla="*/ 716757 h 1347788"/>
                <a:gd name="connsiteX115" fmla="*/ 1200150 w 2478882"/>
                <a:gd name="connsiteY115" fmla="*/ 688182 h 1347788"/>
                <a:gd name="connsiteX116" fmla="*/ 1176338 w 2478882"/>
                <a:gd name="connsiteY116" fmla="*/ 671513 h 1347788"/>
                <a:gd name="connsiteX117" fmla="*/ 1162050 w 2478882"/>
                <a:gd name="connsiteY117" fmla="*/ 652463 h 1347788"/>
                <a:gd name="connsiteX118" fmla="*/ 1162050 w 2478882"/>
                <a:gd name="connsiteY118" fmla="*/ 652463 h 1347788"/>
                <a:gd name="connsiteX119" fmla="*/ 1166813 w 2478882"/>
                <a:gd name="connsiteY119" fmla="*/ 690563 h 1347788"/>
                <a:gd name="connsiteX120" fmla="*/ 1169194 w 2478882"/>
                <a:gd name="connsiteY120" fmla="*/ 719138 h 1347788"/>
                <a:gd name="connsiteX121" fmla="*/ 1195388 w 2478882"/>
                <a:gd name="connsiteY121" fmla="*/ 731044 h 1347788"/>
                <a:gd name="connsiteX122" fmla="*/ 1204913 w 2478882"/>
                <a:gd name="connsiteY122" fmla="*/ 745332 h 1347788"/>
                <a:gd name="connsiteX123" fmla="*/ 1195388 w 2478882"/>
                <a:gd name="connsiteY123" fmla="*/ 771525 h 1347788"/>
                <a:gd name="connsiteX124" fmla="*/ 1197769 w 2478882"/>
                <a:gd name="connsiteY124" fmla="*/ 797719 h 1347788"/>
                <a:gd name="connsiteX125" fmla="*/ 1190625 w 2478882"/>
                <a:gd name="connsiteY125" fmla="*/ 819150 h 1347788"/>
                <a:gd name="connsiteX126" fmla="*/ 1195388 w 2478882"/>
                <a:gd name="connsiteY126" fmla="*/ 838200 h 1347788"/>
                <a:gd name="connsiteX127" fmla="*/ 1195388 w 2478882"/>
                <a:gd name="connsiteY127" fmla="*/ 838200 h 1347788"/>
                <a:gd name="connsiteX128" fmla="*/ 1166813 w 2478882"/>
                <a:gd name="connsiteY128" fmla="*/ 838200 h 1347788"/>
                <a:gd name="connsiteX129" fmla="*/ 1150144 w 2478882"/>
                <a:gd name="connsiteY129" fmla="*/ 838200 h 1347788"/>
                <a:gd name="connsiteX130" fmla="*/ 1131094 w 2478882"/>
                <a:gd name="connsiteY130" fmla="*/ 847725 h 1347788"/>
                <a:gd name="connsiteX131" fmla="*/ 1114425 w 2478882"/>
                <a:gd name="connsiteY131" fmla="*/ 838200 h 1347788"/>
                <a:gd name="connsiteX132" fmla="*/ 1088232 w 2478882"/>
                <a:gd name="connsiteY132" fmla="*/ 847725 h 1347788"/>
                <a:gd name="connsiteX133" fmla="*/ 1066800 w 2478882"/>
                <a:gd name="connsiteY133" fmla="*/ 854869 h 1347788"/>
                <a:gd name="connsiteX134" fmla="*/ 1059657 w 2478882"/>
                <a:gd name="connsiteY134" fmla="*/ 842963 h 1347788"/>
                <a:gd name="connsiteX135" fmla="*/ 1031082 w 2478882"/>
                <a:gd name="connsiteY135" fmla="*/ 852488 h 1347788"/>
                <a:gd name="connsiteX136" fmla="*/ 992982 w 2478882"/>
                <a:gd name="connsiteY136" fmla="*/ 823913 h 1347788"/>
                <a:gd name="connsiteX137" fmla="*/ 964407 w 2478882"/>
                <a:gd name="connsiteY137" fmla="*/ 826294 h 1347788"/>
                <a:gd name="connsiteX138" fmla="*/ 942975 w 2478882"/>
                <a:gd name="connsiteY138" fmla="*/ 835819 h 1347788"/>
                <a:gd name="connsiteX139" fmla="*/ 921544 w 2478882"/>
                <a:gd name="connsiteY139" fmla="*/ 852488 h 1347788"/>
                <a:gd name="connsiteX140" fmla="*/ 909638 w 2478882"/>
                <a:gd name="connsiteY140" fmla="*/ 833438 h 1347788"/>
                <a:gd name="connsiteX141" fmla="*/ 919163 w 2478882"/>
                <a:gd name="connsiteY141" fmla="*/ 807244 h 1347788"/>
                <a:gd name="connsiteX142" fmla="*/ 921544 w 2478882"/>
                <a:gd name="connsiteY142" fmla="*/ 797719 h 1347788"/>
                <a:gd name="connsiteX143" fmla="*/ 914400 w 2478882"/>
                <a:gd name="connsiteY143" fmla="*/ 778669 h 1347788"/>
                <a:gd name="connsiteX144" fmla="*/ 907257 w 2478882"/>
                <a:gd name="connsiteY144" fmla="*/ 771525 h 1347788"/>
                <a:gd name="connsiteX145" fmla="*/ 897732 w 2478882"/>
                <a:gd name="connsiteY145" fmla="*/ 800100 h 1347788"/>
                <a:gd name="connsiteX146" fmla="*/ 897732 w 2478882"/>
                <a:gd name="connsiteY146" fmla="*/ 823913 h 1347788"/>
                <a:gd name="connsiteX147" fmla="*/ 869157 w 2478882"/>
                <a:gd name="connsiteY147" fmla="*/ 828675 h 1347788"/>
                <a:gd name="connsiteX148" fmla="*/ 850107 w 2478882"/>
                <a:gd name="connsiteY148" fmla="*/ 833438 h 1347788"/>
                <a:gd name="connsiteX149" fmla="*/ 828675 w 2478882"/>
                <a:gd name="connsiteY149" fmla="*/ 804863 h 1347788"/>
                <a:gd name="connsiteX150" fmla="*/ 814388 w 2478882"/>
                <a:gd name="connsiteY150" fmla="*/ 783432 h 1347788"/>
                <a:gd name="connsiteX151" fmla="*/ 807244 w 2478882"/>
                <a:gd name="connsiteY151" fmla="*/ 759619 h 1347788"/>
                <a:gd name="connsiteX152" fmla="*/ 804863 w 2478882"/>
                <a:gd name="connsiteY152" fmla="*/ 733425 h 1347788"/>
                <a:gd name="connsiteX153" fmla="*/ 783432 w 2478882"/>
                <a:gd name="connsiteY153" fmla="*/ 692944 h 1347788"/>
                <a:gd name="connsiteX154" fmla="*/ 783432 w 2478882"/>
                <a:gd name="connsiteY154" fmla="*/ 719138 h 1347788"/>
                <a:gd name="connsiteX155" fmla="*/ 785813 w 2478882"/>
                <a:gd name="connsiteY155" fmla="*/ 757238 h 1347788"/>
                <a:gd name="connsiteX156" fmla="*/ 800100 w 2478882"/>
                <a:gd name="connsiteY156" fmla="*/ 792957 h 1347788"/>
                <a:gd name="connsiteX157" fmla="*/ 823913 w 2478882"/>
                <a:gd name="connsiteY157" fmla="*/ 833438 h 1347788"/>
                <a:gd name="connsiteX158" fmla="*/ 845344 w 2478882"/>
                <a:gd name="connsiteY158" fmla="*/ 854869 h 1347788"/>
                <a:gd name="connsiteX159" fmla="*/ 838200 w 2478882"/>
                <a:gd name="connsiteY159" fmla="*/ 873919 h 1347788"/>
                <a:gd name="connsiteX160" fmla="*/ 823913 w 2478882"/>
                <a:gd name="connsiteY160" fmla="*/ 902494 h 1347788"/>
                <a:gd name="connsiteX161" fmla="*/ 823913 w 2478882"/>
                <a:gd name="connsiteY161" fmla="*/ 902494 h 1347788"/>
                <a:gd name="connsiteX162" fmla="*/ 800100 w 2478882"/>
                <a:gd name="connsiteY162" fmla="*/ 902494 h 1347788"/>
                <a:gd name="connsiteX163" fmla="*/ 809625 w 2478882"/>
                <a:gd name="connsiteY163" fmla="*/ 869157 h 1347788"/>
                <a:gd name="connsiteX164" fmla="*/ 795338 w 2478882"/>
                <a:gd name="connsiteY164" fmla="*/ 885825 h 1347788"/>
                <a:gd name="connsiteX165" fmla="*/ 788194 w 2478882"/>
                <a:gd name="connsiteY165" fmla="*/ 862013 h 1347788"/>
                <a:gd name="connsiteX166" fmla="*/ 769144 w 2478882"/>
                <a:gd name="connsiteY166" fmla="*/ 864394 h 1347788"/>
                <a:gd name="connsiteX167" fmla="*/ 750094 w 2478882"/>
                <a:gd name="connsiteY167" fmla="*/ 862013 h 1347788"/>
                <a:gd name="connsiteX168" fmla="*/ 742950 w 2478882"/>
                <a:gd name="connsiteY168" fmla="*/ 852488 h 1347788"/>
                <a:gd name="connsiteX169" fmla="*/ 742950 w 2478882"/>
                <a:gd name="connsiteY169" fmla="*/ 852488 h 1347788"/>
                <a:gd name="connsiteX170" fmla="*/ 728663 w 2478882"/>
                <a:gd name="connsiteY170" fmla="*/ 850107 h 1347788"/>
                <a:gd name="connsiteX171" fmla="*/ 711994 w 2478882"/>
                <a:gd name="connsiteY171" fmla="*/ 850107 h 1347788"/>
                <a:gd name="connsiteX172" fmla="*/ 700088 w 2478882"/>
                <a:gd name="connsiteY172" fmla="*/ 866775 h 1347788"/>
                <a:gd name="connsiteX173" fmla="*/ 681038 w 2478882"/>
                <a:gd name="connsiteY173" fmla="*/ 866775 h 1347788"/>
                <a:gd name="connsiteX174" fmla="*/ 669132 w 2478882"/>
                <a:gd name="connsiteY174" fmla="*/ 852488 h 1347788"/>
                <a:gd name="connsiteX175" fmla="*/ 666750 w 2478882"/>
                <a:gd name="connsiteY175" fmla="*/ 852488 h 1347788"/>
                <a:gd name="connsiteX176" fmla="*/ 652463 w 2478882"/>
                <a:gd name="connsiteY176" fmla="*/ 866775 h 1347788"/>
                <a:gd name="connsiteX177" fmla="*/ 652463 w 2478882"/>
                <a:gd name="connsiteY177" fmla="*/ 881063 h 1347788"/>
                <a:gd name="connsiteX178" fmla="*/ 661988 w 2478882"/>
                <a:gd name="connsiteY178" fmla="*/ 890588 h 1347788"/>
                <a:gd name="connsiteX179" fmla="*/ 704850 w 2478882"/>
                <a:gd name="connsiteY179" fmla="*/ 890588 h 1347788"/>
                <a:gd name="connsiteX180" fmla="*/ 738188 w 2478882"/>
                <a:gd name="connsiteY180" fmla="*/ 890588 h 1347788"/>
                <a:gd name="connsiteX181" fmla="*/ 776288 w 2478882"/>
                <a:gd name="connsiteY181" fmla="*/ 888207 h 1347788"/>
                <a:gd name="connsiteX182" fmla="*/ 783432 w 2478882"/>
                <a:gd name="connsiteY182" fmla="*/ 900113 h 1347788"/>
                <a:gd name="connsiteX183" fmla="*/ 783432 w 2478882"/>
                <a:gd name="connsiteY183" fmla="*/ 900113 h 1347788"/>
                <a:gd name="connsiteX184" fmla="*/ 754857 w 2478882"/>
                <a:gd name="connsiteY184" fmla="*/ 914400 h 1347788"/>
                <a:gd name="connsiteX185" fmla="*/ 735807 w 2478882"/>
                <a:gd name="connsiteY185" fmla="*/ 931069 h 1347788"/>
                <a:gd name="connsiteX186" fmla="*/ 735807 w 2478882"/>
                <a:gd name="connsiteY186" fmla="*/ 931069 h 1347788"/>
                <a:gd name="connsiteX187" fmla="*/ 707232 w 2478882"/>
                <a:gd name="connsiteY187" fmla="*/ 919163 h 1347788"/>
                <a:gd name="connsiteX188" fmla="*/ 690563 w 2478882"/>
                <a:gd name="connsiteY188" fmla="*/ 909638 h 1347788"/>
                <a:gd name="connsiteX189" fmla="*/ 652463 w 2478882"/>
                <a:gd name="connsiteY189" fmla="*/ 909638 h 1347788"/>
                <a:gd name="connsiteX190" fmla="*/ 619125 w 2478882"/>
                <a:gd name="connsiteY190" fmla="*/ 914400 h 1347788"/>
                <a:gd name="connsiteX191" fmla="*/ 600075 w 2478882"/>
                <a:gd name="connsiteY191" fmla="*/ 897732 h 1347788"/>
                <a:gd name="connsiteX192" fmla="*/ 590550 w 2478882"/>
                <a:gd name="connsiteY192" fmla="*/ 859632 h 1347788"/>
                <a:gd name="connsiteX193" fmla="*/ 581025 w 2478882"/>
                <a:gd name="connsiteY193" fmla="*/ 845344 h 1347788"/>
                <a:gd name="connsiteX194" fmla="*/ 573882 w 2478882"/>
                <a:gd name="connsiteY194" fmla="*/ 828675 h 1347788"/>
                <a:gd name="connsiteX195" fmla="*/ 559594 w 2478882"/>
                <a:gd name="connsiteY195" fmla="*/ 835819 h 1347788"/>
                <a:gd name="connsiteX196" fmla="*/ 559594 w 2478882"/>
                <a:gd name="connsiteY196" fmla="*/ 859632 h 1347788"/>
                <a:gd name="connsiteX197" fmla="*/ 545307 w 2478882"/>
                <a:gd name="connsiteY197" fmla="*/ 845344 h 1347788"/>
                <a:gd name="connsiteX198" fmla="*/ 523875 w 2478882"/>
                <a:gd name="connsiteY198" fmla="*/ 838200 h 1347788"/>
                <a:gd name="connsiteX199" fmla="*/ 500063 w 2478882"/>
                <a:gd name="connsiteY199" fmla="*/ 840582 h 1347788"/>
                <a:gd name="connsiteX200" fmla="*/ 492919 w 2478882"/>
                <a:gd name="connsiteY200" fmla="*/ 862013 h 1347788"/>
                <a:gd name="connsiteX201" fmla="*/ 481013 w 2478882"/>
                <a:gd name="connsiteY201" fmla="*/ 866775 h 1347788"/>
                <a:gd name="connsiteX202" fmla="*/ 461963 w 2478882"/>
                <a:gd name="connsiteY202" fmla="*/ 866775 h 1347788"/>
                <a:gd name="connsiteX203" fmla="*/ 433388 w 2478882"/>
                <a:gd name="connsiteY203" fmla="*/ 876300 h 1347788"/>
                <a:gd name="connsiteX204" fmla="*/ 419100 w 2478882"/>
                <a:gd name="connsiteY204" fmla="*/ 900113 h 1347788"/>
                <a:gd name="connsiteX205" fmla="*/ 426244 w 2478882"/>
                <a:gd name="connsiteY205" fmla="*/ 907257 h 1347788"/>
                <a:gd name="connsiteX206" fmla="*/ 466725 w 2478882"/>
                <a:gd name="connsiteY206" fmla="*/ 885825 h 1347788"/>
                <a:gd name="connsiteX207" fmla="*/ 488157 w 2478882"/>
                <a:gd name="connsiteY207" fmla="*/ 890588 h 1347788"/>
                <a:gd name="connsiteX208" fmla="*/ 519113 w 2478882"/>
                <a:gd name="connsiteY208" fmla="*/ 878682 h 1347788"/>
                <a:gd name="connsiteX209" fmla="*/ 552450 w 2478882"/>
                <a:gd name="connsiteY209" fmla="*/ 904875 h 1347788"/>
                <a:gd name="connsiteX210" fmla="*/ 561975 w 2478882"/>
                <a:gd name="connsiteY210" fmla="*/ 931069 h 1347788"/>
                <a:gd name="connsiteX211" fmla="*/ 590550 w 2478882"/>
                <a:gd name="connsiteY211" fmla="*/ 923925 h 1347788"/>
                <a:gd name="connsiteX212" fmla="*/ 607219 w 2478882"/>
                <a:gd name="connsiteY212" fmla="*/ 945357 h 1347788"/>
                <a:gd name="connsiteX213" fmla="*/ 645319 w 2478882"/>
                <a:gd name="connsiteY213" fmla="*/ 950119 h 1347788"/>
                <a:gd name="connsiteX214" fmla="*/ 704850 w 2478882"/>
                <a:gd name="connsiteY214" fmla="*/ 959644 h 1347788"/>
                <a:gd name="connsiteX215" fmla="*/ 745332 w 2478882"/>
                <a:gd name="connsiteY215" fmla="*/ 966788 h 1347788"/>
                <a:gd name="connsiteX216" fmla="*/ 745332 w 2478882"/>
                <a:gd name="connsiteY216" fmla="*/ 966788 h 1347788"/>
                <a:gd name="connsiteX217" fmla="*/ 764382 w 2478882"/>
                <a:gd name="connsiteY217" fmla="*/ 935832 h 1347788"/>
                <a:gd name="connsiteX218" fmla="*/ 790575 w 2478882"/>
                <a:gd name="connsiteY218" fmla="*/ 935832 h 1347788"/>
                <a:gd name="connsiteX219" fmla="*/ 828675 w 2478882"/>
                <a:gd name="connsiteY219" fmla="*/ 935832 h 1347788"/>
                <a:gd name="connsiteX220" fmla="*/ 821532 w 2478882"/>
                <a:gd name="connsiteY220" fmla="*/ 950119 h 1347788"/>
                <a:gd name="connsiteX221" fmla="*/ 812007 w 2478882"/>
                <a:gd name="connsiteY221" fmla="*/ 964407 h 1347788"/>
                <a:gd name="connsiteX222" fmla="*/ 823913 w 2478882"/>
                <a:gd name="connsiteY222" fmla="*/ 973932 h 1347788"/>
                <a:gd name="connsiteX223" fmla="*/ 800100 w 2478882"/>
                <a:gd name="connsiteY223" fmla="*/ 992982 h 1347788"/>
                <a:gd name="connsiteX224" fmla="*/ 797719 w 2478882"/>
                <a:gd name="connsiteY224" fmla="*/ 1014413 h 1347788"/>
                <a:gd name="connsiteX225" fmla="*/ 790575 w 2478882"/>
                <a:gd name="connsiteY225" fmla="*/ 1026319 h 1347788"/>
                <a:gd name="connsiteX226" fmla="*/ 764382 w 2478882"/>
                <a:gd name="connsiteY226" fmla="*/ 1031082 h 1347788"/>
                <a:gd name="connsiteX227" fmla="*/ 771525 w 2478882"/>
                <a:gd name="connsiteY227" fmla="*/ 1054894 h 1347788"/>
                <a:gd name="connsiteX228" fmla="*/ 740569 w 2478882"/>
                <a:gd name="connsiteY228" fmla="*/ 1059657 h 1347788"/>
                <a:gd name="connsiteX229" fmla="*/ 726282 w 2478882"/>
                <a:gd name="connsiteY229" fmla="*/ 1042988 h 1347788"/>
                <a:gd name="connsiteX230" fmla="*/ 695325 w 2478882"/>
                <a:gd name="connsiteY230" fmla="*/ 1045369 h 1347788"/>
                <a:gd name="connsiteX231" fmla="*/ 669132 w 2478882"/>
                <a:gd name="connsiteY231" fmla="*/ 1052513 h 1347788"/>
                <a:gd name="connsiteX232" fmla="*/ 642938 w 2478882"/>
                <a:gd name="connsiteY232" fmla="*/ 1050132 h 1347788"/>
                <a:gd name="connsiteX233" fmla="*/ 621507 w 2478882"/>
                <a:gd name="connsiteY233" fmla="*/ 1047750 h 1347788"/>
                <a:gd name="connsiteX234" fmla="*/ 621507 w 2478882"/>
                <a:gd name="connsiteY234" fmla="*/ 1033463 h 1347788"/>
                <a:gd name="connsiteX235" fmla="*/ 600075 w 2478882"/>
                <a:gd name="connsiteY235" fmla="*/ 1035844 h 1347788"/>
                <a:gd name="connsiteX236" fmla="*/ 578644 w 2478882"/>
                <a:gd name="connsiteY236" fmla="*/ 1040607 h 1347788"/>
                <a:gd name="connsiteX237" fmla="*/ 571500 w 2478882"/>
                <a:gd name="connsiteY237" fmla="*/ 1031082 h 1347788"/>
                <a:gd name="connsiteX238" fmla="*/ 571500 w 2478882"/>
                <a:gd name="connsiteY238" fmla="*/ 1019175 h 1347788"/>
                <a:gd name="connsiteX239" fmla="*/ 571500 w 2478882"/>
                <a:gd name="connsiteY239" fmla="*/ 1019175 h 1347788"/>
                <a:gd name="connsiteX240" fmla="*/ 626269 w 2478882"/>
                <a:gd name="connsiteY240" fmla="*/ 1004888 h 1347788"/>
                <a:gd name="connsiteX241" fmla="*/ 647700 w 2478882"/>
                <a:gd name="connsiteY241" fmla="*/ 988219 h 1347788"/>
                <a:gd name="connsiteX242" fmla="*/ 647700 w 2478882"/>
                <a:gd name="connsiteY242" fmla="*/ 988219 h 1347788"/>
                <a:gd name="connsiteX243" fmla="*/ 647700 w 2478882"/>
                <a:gd name="connsiteY243" fmla="*/ 988219 h 1347788"/>
                <a:gd name="connsiteX244" fmla="*/ 597694 w 2478882"/>
                <a:gd name="connsiteY244" fmla="*/ 988219 h 1347788"/>
                <a:gd name="connsiteX245" fmla="*/ 581025 w 2478882"/>
                <a:gd name="connsiteY245" fmla="*/ 990600 h 1347788"/>
                <a:gd name="connsiteX246" fmla="*/ 578644 w 2478882"/>
                <a:gd name="connsiteY246" fmla="*/ 969169 h 1347788"/>
                <a:gd name="connsiteX247" fmla="*/ 550069 w 2478882"/>
                <a:gd name="connsiteY247" fmla="*/ 966788 h 1347788"/>
                <a:gd name="connsiteX248" fmla="*/ 559594 w 2478882"/>
                <a:gd name="connsiteY248" fmla="*/ 988219 h 1347788"/>
                <a:gd name="connsiteX249" fmla="*/ 545307 w 2478882"/>
                <a:gd name="connsiteY249" fmla="*/ 992982 h 1347788"/>
                <a:gd name="connsiteX250" fmla="*/ 511969 w 2478882"/>
                <a:gd name="connsiteY250" fmla="*/ 988219 h 1347788"/>
                <a:gd name="connsiteX251" fmla="*/ 492919 w 2478882"/>
                <a:gd name="connsiteY251" fmla="*/ 990600 h 1347788"/>
                <a:gd name="connsiteX252" fmla="*/ 507207 w 2478882"/>
                <a:gd name="connsiteY252" fmla="*/ 1007269 h 1347788"/>
                <a:gd name="connsiteX253" fmla="*/ 516732 w 2478882"/>
                <a:gd name="connsiteY253" fmla="*/ 1019175 h 1347788"/>
                <a:gd name="connsiteX254" fmla="*/ 507207 w 2478882"/>
                <a:gd name="connsiteY254" fmla="*/ 1028700 h 1347788"/>
                <a:gd name="connsiteX255" fmla="*/ 507207 w 2478882"/>
                <a:gd name="connsiteY255" fmla="*/ 1028700 h 1347788"/>
                <a:gd name="connsiteX256" fmla="*/ 497682 w 2478882"/>
                <a:gd name="connsiteY256" fmla="*/ 1054894 h 1347788"/>
                <a:gd name="connsiteX257" fmla="*/ 469107 w 2478882"/>
                <a:gd name="connsiteY257" fmla="*/ 1076325 h 1347788"/>
                <a:gd name="connsiteX258" fmla="*/ 454819 w 2478882"/>
                <a:gd name="connsiteY258" fmla="*/ 1071563 h 1347788"/>
                <a:gd name="connsiteX259" fmla="*/ 438150 w 2478882"/>
                <a:gd name="connsiteY259" fmla="*/ 1085850 h 1347788"/>
                <a:gd name="connsiteX260" fmla="*/ 431007 w 2478882"/>
                <a:gd name="connsiteY260" fmla="*/ 1083469 h 1347788"/>
                <a:gd name="connsiteX261" fmla="*/ 433388 w 2478882"/>
                <a:gd name="connsiteY261" fmla="*/ 1059657 h 1347788"/>
                <a:gd name="connsiteX262" fmla="*/ 435769 w 2478882"/>
                <a:gd name="connsiteY262" fmla="*/ 1035844 h 1347788"/>
                <a:gd name="connsiteX263" fmla="*/ 426244 w 2478882"/>
                <a:gd name="connsiteY263" fmla="*/ 1031082 h 1347788"/>
                <a:gd name="connsiteX264" fmla="*/ 423863 w 2478882"/>
                <a:gd name="connsiteY264" fmla="*/ 1047750 h 1347788"/>
                <a:gd name="connsiteX265" fmla="*/ 416719 w 2478882"/>
                <a:gd name="connsiteY265" fmla="*/ 1062038 h 1347788"/>
                <a:gd name="connsiteX266" fmla="*/ 392907 w 2478882"/>
                <a:gd name="connsiteY266" fmla="*/ 1052513 h 1347788"/>
                <a:gd name="connsiteX267" fmla="*/ 383382 w 2478882"/>
                <a:gd name="connsiteY267" fmla="*/ 1050132 h 1347788"/>
                <a:gd name="connsiteX268" fmla="*/ 383382 w 2478882"/>
                <a:gd name="connsiteY268" fmla="*/ 1069182 h 1347788"/>
                <a:gd name="connsiteX269" fmla="*/ 404813 w 2478882"/>
                <a:gd name="connsiteY269" fmla="*/ 1088232 h 1347788"/>
                <a:gd name="connsiteX270" fmla="*/ 376238 w 2478882"/>
                <a:gd name="connsiteY270" fmla="*/ 1090613 h 1347788"/>
                <a:gd name="connsiteX271" fmla="*/ 371475 w 2478882"/>
                <a:gd name="connsiteY271" fmla="*/ 1100138 h 1347788"/>
                <a:gd name="connsiteX272" fmla="*/ 342900 w 2478882"/>
                <a:gd name="connsiteY272" fmla="*/ 1090613 h 1347788"/>
                <a:gd name="connsiteX273" fmla="*/ 342900 w 2478882"/>
                <a:gd name="connsiteY273" fmla="*/ 1109663 h 1347788"/>
                <a:gd name="connsiteX274" fmla="*/ 333375 w 2478882"/>
                <a:gd name="connsiteY274" fmla="*/ 1121569 h 1347788"/>
                <a:gd name="connsiteX275" fmla="*/ 323850 w 2478882"/>
                <a:gd name="connsiteY275" fmla="*/ 1121569 h 1347788"/>
                <a:gd name="connsiteX276" fmla="*/ 316707 w 2478882"/>
                <a:gd name="connsiteY276" fmla="*/ 1088232 h 1347788"/>
                <a:gd name="connsiteX277" fmla="*/ 290513 w 2478882"/>
                <a:gd name="connsiteY277" fmla="*/ 1073944 h 1347788"/>
                <a:gd name="connsiteX278" fmla="*/ 271463 w 2478882"/>
                <a:gd name="connsiteY278" fmla="*/ 1062038 h 1347788"/>
                <a:gd name="connsiteX279" fmla="*/ 278607 w 2478882"/>
                <a:gd name="connsiteY279" fmla="*/ 1012032 h 1347788"/>
                <a:gd name="connsiteX280" fmla="*/ 285750 w 2478882"/>
                <a:gd name="connsiteY280" fmla="*/ 978694 h 1347788"/>
                <a:gd name="connsiteX281" fmla="*/ 328613 w 2478882"/>
                <a:gd name="connsiteY281" fmla="*/ 954882 h 1347788"/>
                <a:gd name="connsiteX282" fmla="*/ 338138 w 2478882"/>
                <a:gd name="connsiteY282" fmla="*/ 938213 h 1347788"/>
                <a:gd name="connsiteX283" fmla="*/ 350044 w 2478882"/>
                <a:gd name="connsiteY283" fmla="*/ 912019 h 1347788"/>
                <a:gd name="connsiteX284" fmla="*/ 350044 w 2478882"/>
                <a:gd name="connsiteY284" fmla="*/ 912019 h 1347788"/>
                <a:gd name="connsiteX285" fmla="*/ 321469 w 2478882"/>
                <a:gd name="connsiteY285" fmla="*/ 919163 h 1347788"/>
                <a:gd name="connsiteX286" fmla="*/ 314325 w 2478882"/>
                <a:gd name="connsiteY286" fmla="*/ 895350 h 1347788"/>
                <a:gd name="connsiteX287" fmla="*/ 311944 w 2478882"/>
                <a:gd name="connsiteY287" fmla="*/ 916782 h 1347788"/>
                <a:gd name="connsiteX288" fmla="*/ 300038 w 2478882"/>
                <a:gd name="connsiteY288" fmla="*/ 950119 h 1347788"/>
                <a:gd name="connsiteX289" fmla="*/ 288132 w 2478882"/>
                <a:gd name="connsiteY289" fmla="*/ 942975 h 1347788"/>
                <a:gd name="connsiteX290" fmla="*/ 288132 w 2478882"/>
                <a:gd name="connsiteY290" fmla="*/ 919163 h 1347788"/>
                <a:gd name="connsiteX291" fmla="*/ 288132 w 2478882"/>
                <a:gd name="connsiteY291" fmla="*/ 907257 h 1347788"/>
                <a:gd name="connsiteX292" fmla="*/ 278607 w 2478882"/>
                <a:gd name="connsiteY292" fmla="*/ 895350 h 1347788"/>
                <a:gd name="connsiteX293" fmla="*/ 269082 w 2478882"/>
                <a:gd name="connsiteY293" fmla="*/ 902494 h 1347788"/>
                <a:gd name="connsiteX294" fmla="*/ 264319 w 2478882"/>
                <a:gd name="connsiteY294" fmla="*/ 938213 h 1347788"/>
                <a:gd name="connsiteX295" fmla="*/ 280988 w 2478882"/>
                <a:gd name="connsiteY295" fmla="*/ 957263 h 1347788"/>
                <a:gd name="connsiteX296" fmla="*/ 276225 w 2478882"/>
                <a:gd name="connsiteY296" fmla="*/ 976313 h 1347788"/>
                <a:gd name="connsiteX297" fmla="*/ 264319 w 2478882"/>
                <a:gd name="connsiteY297" fmla="*/ 1007269 h 1347788"/>
                <a:gd name="connsiteX298" fmla="*/ 250032 w 2478882"/>
                <a:gd name="connsiteY298" fmla="*/ 1031082 h 1347788"/>
                <a:gd name="connsiteX299" fmla="*/ 207169 w 2478882"/>
                <a:gd name="connsiteY299" fmla="*/ 1019175 h 1347788"/>
                <a:gd name="connsiteX300" fmla="*/ 200025 w 2478882"/>
                <a:gd name="connsiteY300" fmla="*/ 988219 h 1347788"/>
                <a:gd name="connsiteX301" fmla="*/ 157163 w 2478882"/>
                <a:gd name="connsiteY301" fmla="*/ 962025 h 1347788"/>
                <a:gd name="connsiteX302" fmla="*/ 104775 w 2478882"/>
                <a:gd name="connsiteY302" fmla="*/ 940594 h 1347788"/>
                <a:gd name="connsiteX303" fmla="*/ 61913 w 2478882"/>
                <a:gd name="connsiteY303" fmla="*/ 902494 h 1347788"/>
                <a:gd name="connsiteX304" fmla="*/ 35719 w 2478882"/>
                <a:gd name="connsiteY304" fmla="*/ 864394 h 1347788"/>
                <a:gd name="connsiteX305" fmla="*/ 11907 w 2478882"/>
                <a:gd name="connsiteY305" fmla="*/ 804863 h 1347788"/>
                <a:gd name="connsiteX306" fmla="*/ 0 w 2478882"/>
                <a:gd name="connsiteY306" fmla="*/ 735807 h 1347788"/>
                <a:gd name="connsiteX307" fmla="*/ 2382 w 2478882"/>
                <a:gd name="connsiteY307" fmla="*/ 676275 h 1347788"/>
                <a:gd name="connsiteX308" fmla="*/ 2382 w 2478882"/>
                <a:gd name="connsiteY308" fmla="*/ 645319 h 1347788"/>
                <a:gd name="connsiteX309" fmla="*/ 2052638 w 2478882"/>
                <a:gd name="connsiteY309" fmla="*/ 0 h 1347788"/>
                <a:gd name="connsiteX0" fmla="*/ 2052638 w 2478882"/>
                <a:gd name="connsiteY0" fmla="*/ 0 h 1347788"/>
                <a:gd name="connsiteX1" fmla="*/ 2057400 w 2478882"/>
                <a:gd name="connsiteY1" fmla="*/ 33338 h 1347788"/>
                <a:gd name="connsiteX2" fmla="*/ 2066925 w 2478882"/>
                <a:gd name="connsiteY2" fmla="*/ 88107 h 1347788"/>
                <a:gd name="connsiteX3" fmla="*/ 2238375 w 2478882"/>
                <a:gd name="connsiteY3" fmla="*/ 719138 h 1347788"/>
                <a:gd name="connsiteX4" fmla="*/ 2266950 w 2478882"/>
                <a:gd name="connsiteY4" fmla="*/ 764382 h 1347788"/>
                <a:gd name="connsiteX5" fmla="*/ 2288382 w 2478882"/>
                <a:gd name="connsiteY5" fmla="*/ 821532 h 1347788"/>
                <a:gd name="connsiteX6" fmla="*/ 2297907 w 2478882"/>
                <a:gd name="connsiteY6" fmla="*/ 871538 h 1347788"/>
                <a:gd name="connsiteX7" fmla="*/ 2340769 w 2478882"/>
                <a:gd name="connsiteY7" fmla="*/ 909638 h 1347788"/>
                <a:gd name="connsiteX8" fmla="*/ 2343150 w 2478882"/>
                <a:gd name="connsiteY8" fmla="*/ 950119 h 1347788"/>
                <a:gd name="connsiteX9" fmla="*/ 2347913 w 2478882"/>
                <a:gd name="connsiteY9" fmla="*/ 964407 h 1347788"/>
                <a:gd name="connsiteX10" fmla="*/ 2364582 w 2478882"/>
                <a:gd name="connsiteY10" fmla="*/ 978694 h 1347788"/>
                <a:gd name="connsiteX11" fmla="*/ 2359819 w 2478882"/>
                <a:gd name="connsiteY11" fmla="*/ 995363 h 1347788"/>
                <a:gd name="connsiteX12" fmla="*/ 2393157 w 2478882"/>
                <a:gd name="connsiteY12" fmla="*/ 1019175 h 1347788"/>
                <a:gd name="connsiteX13" fmla="*/ 2409825 w 2478882"/>
                <a:gd name="connsiteY13" fmla="*/ 1059657 h 1347788"/>
                <a:gd name="connsiteX14" fmla="*/ 2390775 w 2478882"/>
                <a:gd name="connsiteY14" fmla="*/ 1069182 h 1347788"/>
                <a:gd name="connsiteX15" fmla="*/ 2376488 w 2478882"/>
                <a:gd name="connsiteY15" fmla="*/ 1047750 h 1347788"/>
                <a:gd name="connsiteX16" fmla="*/ 2364582 w 2478882"/>
                <a:gd name="connsiteY16" fmla="*/ 1035844 h 1347788"/>
                <a:gd name="connsiteX17" fmla="*/ 2355057 w 2478882"/>
                <a:gd name="connsiteY17" fmla="*/ 1035844 h 1347788"/>
                <a:gd name="connsiteX18" fmla="*/ 2352675 w 2478882"/>
                <a:gd name="connsiteY18" fmla="*/ 1057275 h 1347788"/>
                <a:gd name="connsiteX19" fmla="*/ 2371725 w 2478882"/>
                <a:gd name="connsiteY19" fmla="*/ 1090613 h 1347788"/>
                <a:gd name="connsiteX20" fmla="*/ 2386013 w 2478882"/>
                <a:gd name="connsiteY20" fmla="*/ 1104900 h 1347788"/>
                <a:gd name="connsiteX21" fmla="*/ 2400300 w 2478882"/>
                <a:gd name="connsiteY21" fmla="*/ 1085850 h 1347788"/>
                <a:gd name="connsiteX22" fmla="*/ 2414588 w 2478882"/>
                <a:gd name="connsiteY22" fmla="*/ 1090613 h 1347788"/>
                <a:gd name="connsiteX23" fmla="*/ 2421732 w 2478882"/>
                <a:gd name="connsiteY23" fmla="*/ 1116807 h 1347788"/>
                <a:gd name="connsiteX24" fmla="*/ 2424113 w 2478882"/>
                <a:gd name="connsiteY24" fmla="*/ 1128713 h 1347788"/>
                <a:gd name="connsiteX25" fmla="*/ 2400300 w 2478882"/>
                <a:gd name="connsiteY25" fmla="*/ 1131094 h 1347788"/>
                <a:gd name="connsiteX26" fmla="*/ 2414588 w 2478882"/>
                <a:gd name="connsiteY26" fmla="*/ 1152525 h 1347788"/>
                <a:gd name="connsiteX27" fmla="*/ 2443163 w 2478882"/>
                <a:gd name="connsiteY27" fmla="*/ 1159669 h 1347788"/>
                <a:gd name="connsiteX28" fmla="*/ 2462213 w 2478882"/>
                <a:gd name="connsiteY28" fmla="*/ 1190625 h 1347788"/>
                <a:gd name="connsiteX29" fmla="*/ 2455069 w 2478882"/>
                <a:gd name="connsiteY29" fmla="*/ 1235869 h 1347788"/>
                <a:gd name="connsiteX30" fmla="*/ 2459832 w 2478882"/>
                <a:gd name="connsiteY30" fmla="*/ 1290638 h 1347788"/>
                <a:gd name="connsiteX31" fmla="*/ 2478882 w 2478882"/>
                <a:gd name="connsiteY31" fmla="*/ 1347788 h 1347788"/>
                <a:gd name="connsiteX32" fmla="*/ 2457450 w 2478882"/>
                <a:gd name="connsiteY32" fmla="*/ 1347788 h 1347788"/>
                <a:gd name="connsiteX33" fmla="*/ 2428875 w 2478882"/>
                <a:gd name="connsiteY33" fmla="*/ 1335882 h 1347788"/>
                <a:gd name="connsiteX34" fmla="*/ 2412207 w 2478882"/>
                <a:gd name="connsiteY34" fmla="*/ 1335882 h 1347788"/>
                <a:gd name="connsiteX35" fmla="*/ 2395538 w 2478882"/>
                <a:gd name="connsiteY35" fmla="*/ 1326357 h 1347788"/>
                <a:gd name="connsiteX36" fmla="*/ 2378869 w 2478882"/>
                <a:gd name="connsiteY36" fmla="*/ 1316832 h 1347788"/>
                <a:gd name="connsiteX37" fmla="*/ 2383632 w 2478882"/>
                <a:gd name="connsiteY37" fmla="*/ 1269207 h 1347788"/>
                <a:gd name="connsiteX38" fmla="*/ 2336007 w 2478882"/>
                <a:gd name="connsiteY38" fmla="*/ 1245394 h 1347788"/>
                <a:gd name="connsiteX39" fmla="*/ 2297907 w 2478882"/>
                <a:gd name="connsiteY39" fmla="*/ 1233488 h 1347788"/>
                <a:gd name="connsiteX40" fmla="*/ 2238375 w 2478882"/>
                <a:gd name="connsiteY40" fmla="*/ 1214438 h 1347788"/>
                <a:gd name="connsiteX41" fmla="*/ 2185988 w 2478882"/>
                <a:gd name="connsiteY41" fmla="*/ 1212057 h 1347788"/>
                <a:gd name="connsiteX42" fmla="*/ 2164557 w 2478882"/>
                <a:gd name="connsiteY42" fmla="*/ 1207294 h 1347788"/>
                <a:gd name="connsiteX43" fmla="*/ 2193132 w 2478882"/>
                <a:gd name="connsiteY43" fmla="*/ 1188244 h 1347788"/>
                <a:gd name="connsiteX44" fmla="*/ 2178844 w 2478882"/>
                <a:gd name="connsiteY44" fmla="*/ 1185863 h 1347788"/>
                <a:gd name="connsiteX45" fmla="*/ 2183607 w 2478882"/>
                <a:gd name="connsiteY45" fmla="*/ 1169194 h 1347788"/>
                <a:gd name="connsiteX46" fmla="*/ 2205038 w 2478882"/>
                <a:gd name="connsiteY46" fmla="*/ 1145382 h 1347788"/>
                <a:gd name="connsiteX47" fmla="*/ 2197894 w 2478882"/>
                <a:gd name="connsiteY47" fmla="*/ 1140619 h 1347788"/>
                <a:gd name="connsiteX48" fmla="*/ 2166938 w 2478882"/>
                <a:gd name="connsiteY48" fmla="*/ 1164432 h 1347788"/>
                <a:gd name="connsiteX49" fmla="*/ 2155032 w 2478882"/>
                <a:gd name="connsiteY49" fmla="*/ 1164432 h 1347788"/>
                <a:gd name="connsiteX50" fmla="*/ 2147888 w 2478882"/>
                <a:gd name="connsiteY50" fmla="*/ 1152525 h 1347788"/>
                <a:gd name="connsiteX51" fmla="*/ 2138363 w 2478882"/>
                <a:gd name="connsiteY51" fmla="*/ 1147763 h 1347788"/>
                <a:gd name="connsiteX52" fmla="*/ 2119313 w 2478882"/>
                <a:gd name="connsiteY52" fmla="*/ 1152525 h 1347788"/>
                <a:gd name="connsiteX53" fmla="*/ 2126457 w 2478882"/>
                <a:gd name="connsiteY53" fmla="*/ 1173957 h 1347788"/>
                <a:gd name="connsiteX54" fmla="*/ 2102644 w 2478882"/>
                <a:gd name="connsiteY54" fmla="*/ 1176338 h 1347788"/>
                <a:gd name="connsiteX55" fmla="*/ 2088357 w 2478882"/>
                <a:gd name="connsiteY55" fmla="*/ 1169194 h 1347788"/>
                <a:gd name="connsiteX56" fmla="*/ 2078832 w 2478882"/>
                <a:gd name="connsiteY56" fmla="*/ 1154907 h 1347788"/>
                <a:gd name="connsiteX57" fmla="*/ 2066925 w 2478882"/>
                <a:gd name="connsiteY57" fmla="*/ 1162050 h 1347788"/>
                <a:gd name="connsiteX58" fmla="*/ 2040732 w 2478882"/>
                <a:gd name="connsiteY58" fmla="*/ 1164432 h 1347788"/>
                <a:gd name="connsiteX59" fmla="*/ 1971675 w 2478882"/>
                <a:gd name="connsiteY59" fmla="*/ 1154907 h 1347788"/>
                <a:gd name="connsiteX60" fmla="*/ 1935957 w 2478882"/>
                <a:gd name="connsiteY60" fmla="*/ 1138238 h 1347788"/>
                <a:gd name="connsiteX61" fmla="*/ 1921669 w 2478882"/>
                <a:gd name="connsiteY61" fmla="*/ 1104900 h 1347788"/>
                <a:gd name="connsiteX62" fmla="*/ 1921669 w 2478882"/>
                <a:gd name="connsiteY62" fmla="*/ 1083469 h 1347788"/>
                <a:gd name="connsiteX63" fmla="*/ 1893094 w 2478882"/>
                <a:gd name="connsiteY63" fmla="*/ 1057275 h 1347788"/>
                <a:gd name="connsiteX64" fmla="*/ 1869282 w 2478882"/>
                <a:gd name="connsiteY64" fmla="*/ 1042988 h 1347788"/>
                <a:gd name="connsiteX65" fmla="*/ 1850232 w 2478882"/>
                <a:gd name="connsiteY65" fmla="*/ 1028700 h 1347788"/>
                <a:gd name="connsiteX66" fmla="*/ 1843088 w 2478882"/>
                <a:gd name="connsiteY66" fmla="*/ 1016794 h 1347788"/>
                <a:gd name="connsiteX67" fmla="*/ 1804988 w 2478882"/>
                <a:gd name="connsiteY67" fmla="*/ 1012032 h 1347788"/>
                <a:gd name="connsiteX68" fmla="*/ 1769269 w 2478882"/>
                <a:gd name="connsiteY68" fmla="*/ 1007269 h 1347788"/>
                <a:gd name="connsiteX69" fmla="*/ 1750219 w 2478882"/>
                <a:gd name="connsiteY69" fmla="*/ 981075 h 1347788"/>
                <a:gd name="connsiteX70" fmla="*/ 1709738 w 2478882"/>
                <a:gd name="connsiteY70" fmla="*/ 962025 h 1347788"/>
                <a:gd name="connsiteX71" fmla="*/ 1678782 w 2478882"/>
                <a:gd name="connsiteY71" fmla="*/ 947738 h 1347788"/>
                <a:gd name="connsiteX72" fmla="*/ 1659732 w 2478882"/>
                <a:gd name="connsiteY72" fmla="*/ 945357 h 1347788"/>
                <a:gd name="connsiteX73" fmla="*/ 1659732 w 2478882"/>
                <a:gd name="connsiteY73" fmla="*/ 921544 h 1347788"/>
                <a:gd name="connsiteX74" fmla="*/ 1640682 w 2478882"/>
                <a:gd name="connsiteY74" fmla="*/ 928688 h 1347788"/>
                <a:gd name="connsiteX75" fmla="*/ 1640682 w 2478882"/>
                <a:gd name="connsiteY75" fmla="*/ 928688 h 1347788"/>
                <a:gd name="connsiteX76" fmla="*/ 1619250 w 2478882"/>
                <a:gd name="connsiteY76" fmla="*/ 892969 h 1347788"/>
                <a:gd name="connsiteX77" fmla="*/ 1595438 w 2478882"/>
                <a:gd name="connsiteY77" fmla="*/ 871538 h 1347788"/>
                <a:gd name="connsiteX78" fmla="*/ 1581150 w 2478882"/>
                <a:gd name="connsiteY78" fmla="*/ 864394 h 1347788"/>
                <a:gd name="connsiteX79" fmla="*/ 1581150 w 2478882"/>
                <a:gd name="connsiteY79" fmla="*/ 845344 h 1347788"/>
                <a:gd name="connsiteX80" fmla="*/ 1602582 w 2478882"/>
                <a:gd name="connsiteY80" fmla="*/ 835819 h 1347788"/>
                <a:gd name="connsiteX81" fmla="*/ 1633538 w 2478882"/>
                <a:gd name="connsiteY81" fmla="*/ 842963 h 1347788"/>
                <a:gd name="connsiteX82" fmla="*/ 1657350 w 2478882"/>
                <a:gd name="connsiteY82" fmla="*/ 828675 h 1347788"/>
                <a:gd name="connsiteX83" fmla="*/ 1669257 w 2478882"/>
                <a:gd name="connsiteY83" fmla="*/ 816769 h 1347788"/>
                <a:gd name="connsiteX84" fmla="*/ 1688307 w 2478882"/>
                <a:gd name="connsiteY84" fmla="*/ 804863 h 1347788"/>
                <a:gd name="connsiteX85" fmla="*/ 1650207 w 2478882"/>
                <a:gd name="connsiteY85" fmla="*/ 771525 h 1347788"/>
                <a:gd name="connsiteX86" fmla="*/ 1624013 w 2478882"/>
                <a:gd name="connsiteY86" fmla="*/ 778669 h 1347788"/>
                <a:gd name="connsiteX87" fmla="*/ 1626393 w 2478882"/>
                <a:gd name="connsiteY87" fmla="*/ 795338 h 1347788"/>
                <a:gd name="connsiteX88" fmla="*/ 1607344 w 2478882"/>
                <a:gd name="connsiteY88" fmla="*/ 802481 h 1347788"/>
                <a:gd name="connsiteX89" fmla="*/ 1581151 w 2478882"/>
                <a:gd name="connsiteY89" fmla="*/ 809625 h 1347788"/>
                <a:gd name="connsiteX90" fmla="*/ 1559719 w 2478882"/>
                <a:gd name="connsiteY90" fmla="*/ 819150 h 1347788"/>
                <a:gd name="connsiteX91" fmla="*/ 1552575 w 2478882"/>
                <a:gd name="connsiteY91" fmla="*/ 835819 h 1347788"/>
                <a:gd name="connsiteX92" fmla="*/ 1531144 w 2478882"/>
                <a:gd name="connsiteY92" fmla="*/ 835819 h 1347788"/>
                <a:gd name="connsiteX93" fmla="*/ 1516857 w 2478882"/>
                <a:gd name="connsiteY93" fmla="*/ 845344 h 1347788"/>
                <a:gd name="connsiteX94" fmla="*/ 1485900 w 2478882"/>
                <a:gd name="connsiteY94" fmla="*/ 840582 h 1347788"/>
                <a:gd name="connsiteX95" fmla="*/ 1438275 w 2478882"/>
                <a:gd name="connsiteY95" fmla="*/ 835819 h 1347788"/>
                <a:gd name="connsiteX96" fmla="*/ 1416844 w 2478882"/>
                <a:gd name="connsiteY96" fmla="*/ 821532 h 1347788"/>
                <a:gd name="connsiteX97" fmla="*/ 1385888 w 2478882"/>
                <a:gd name="connsiteY97" fmla="*/ 823913 h 1347788"/>
                <a:gd name="connsiteX98" fmla="*/ 1359694 w 2478882"/>
                <a:gd name="connsiteY98" fmla="*/ 833438 h 1347788"/>
                <a:gd name="connsiteX99" fmla="*/ 1343025 w 2478882"/>
                <a:gd name="connsiteY99" fmla="*/ 828675 h 1347788"/>
                <a:gd name="connsiteX100" fmla="*/ 1323975 w 2478882"/>
                <a:gd name="connsiteY100" fmla="*/ 800100 h 1347788"/>
                <a:gd name="connsiteX101" fmla="*/ 1323975 w 2478882"/>
                <a:gd name="connsiteY101" fmla="*/ 788194 h 1347788"/>
                <a:gd name="connsiteX102" fmla="*/ 1314450 w 2478882"/>
                <a:gd name="connsiteY102" fmla="*/ 812007 h 1347788"/>
                <a:gd name="connsiteX103" fmla="*/ 1319213 w 2478882"/>
                <a:gd name="connsiteY103" fmla="*/ 845344 h 1347788"/>
                <a:gd name="connsiteX104" fmla="*/ 1312069 w 2478882"/>
                <a:gd name="connsiteY104" fmla="*/ 864394 h 1347788"/>
                <a:gd name="connsiteX105" fmla="*/ 1283494 w 2478882"/>
                <a:gd name="connsiteY105" fmla="*/ 864394 h 1347788"/>
                <a:gd name="connsiteX106" fmla="*/ 1264444 w 2478882"/>
                <a:gd name="connsiteY106" fmla="*/ 850107 h 1347788"/>
                <a:gd name="connsiteX107" fmla="*/ 1243013 w 2478882"/>
                <a:gd name="connsiteY107" fmla="*/ 850107 h 1347788"/>
                <a:gd name="connsiteX108" fmla="*/ 1219200 w 2478882"/>
                <a:gd name="connsiteY108" fmla="*/ 840582 h 1347788"/>
                <a:gd name="connsiteX109" fmla="*/ 1212057 w 2478882"/>
                <a:gd name="connsiteY109" fmla="*/ 833438 h 1347788"/>
                <a:gd name="connsiteX110" fmla="*/ 1212057 w 2478882"/>
                <a:gd name="connsiteY110" fmla="*/ 809625 h 1347788"/>
                <a:gd name="connsiteX111" fmla="*/ 1214438 w 2478882"/>
                <a:gd name="connsiteY111" fmla="*/ 785813 h 1347788"/>
                <a:gd name="connsiteX112" fmla="*/ 1219200 w 2478882"/>
                <a:gd name="connsiteY112" fmla="*/ 762000 h 1347788"/>
                <a:gd name="connsiteX113" fmla="*/ 1235869 w 2478882"/>
                <a:gd name="connsiteY113" fmla="*/ 747713 h 1347788"/>
                <a:gd name="connsiteX114" fmla="*/ 1243013 w 2478882"/>
                <a:gd name="connsiteY114" fmla="*/ 740569 h 1347788"/>
                <a:gd name="connsiteX115" fmla="*/ 1233488 w 2478882"/>
                <a:gd name="connsiteY115" fmla="*/ 716757 h 1347788"/>
                <a:gd name="connsiteX116" fmla="*/ 1200150 w 2478882"/>
                <a:gd name="connsiteY116" fmla="*/ 688182 h 1347788"/>
                <a:gd name="connsiteX117" fmla="*/ 1176338 w 2478882"/>
                <a:gd name="connsiteY117" fmla="*/ 671513 h 1347788"/>
                <a:gd name="connsiteX118" fmla="*/ 1162050 w 2478882"/>
                <a:gd name="connsiteY118" fmla="*/ 652463 h 1347788"/>
                <a:gd name="connsiteX119" fmla="*/ 1162050 w 2478882"/>
                <a:gd name="connsiteY119" fmla="*/ 652463 h 1347788"/>
                <a:gd name="connsiteX120" fmla="*/ 1166813 w 2478882"/>
                <a:gd name="connsiteY120" fmla="*/ 690563 h 1347788"/>
                <a:gd name="connsiteX121" fmla="*/ 1169194 w 2478882"/>
                <a:gd name="connsiteY121" fmla="*/ 719138 h 1347788"/>
                <a:gd name="connsiteX122" fmla="*/ 1195388 w 2478882"/>
                <a:gd name="connsiteY122" fmla="*/ 731044 h 1347788"/>
                <a:gd name="connsiteX123" fmla="*/ 1204913 w 2478882"/>
                <a:gd name="connsiteY123" fmla="*/ 745332 h 1347788"/>
                <a:gd name="connsiteX124" fmla="*/ 1195388 w 2478882"/>
                <a:gd name="connsiteY124" fmla="*/ 771525 h 1347788"/>
                <a:gd name="connsiteX125" fmla="*/ 1197769 w 2478882"/>
                <a:gd name="connsiteY125" fmla="*/ 797719 h 1347788"/>
                <a:gd name="connsiteX126" fmla="*/ 1190625 w 2478882"/>
                <a:gd name="connsiteY126" fmla="*/ 819150 h 1347788"/>
                <a:gd name="connsiteX127" fmla="*/ 1195388 w 2478882"/>
                <a:gd name="connsiteY127" fmla="*/ 838200 h 1347788"/>
                <a:gd name="connsiteX128" fmla="*/ 1195388 w 2478882"/>
                <a:gd name="connsiteY128" fmla="*/ 838200 h 1347788"/>
                <a:gd name="connsiteX129" fmla="*/ 1166813 w 2478882"/>
                <a:gd name="connsiteY129" fmla="*/ 838200 h 1347788"/>
                <a:gd name="connsiteX130" fmla="*/ 1150144 w 2478882"/>
                <a:gd name="connsiteY130" fmla="*/ 838200 h 1347788"/>
                <a:gd name="connsiteX131" fmla="*/ 1131094 w 2478882"/>
                <a:gd name="connsiteY131" fmla="*/ 847725 h 1347788"/>
                <a:gd name="connsiteX132" fmla="*/ 1114425 w 2478882"/>
                <a:gd name="connsiteY132" fmla="*/ 838200 h 1347788"/>
                <a:gd name="connsiteX133" fmla="*/ 1088232 w 2478882"/>
                <a:gd name="connsiteY133" fmla="*/ 847725 h 1347788"/>
                <a:gd name="connsiteX134" fmla="*/ 1066800 w 2478882"/>
                <a:gd name="connsiteY134" fmla="*/ 854869 h 1347788"/>
                <a:gd name="connsiteX135" fmla="*/ 1059657 w 2478882"/>
                <a:gd name="connsiteY135" fmla="*/ 842963 h 1347788"/>
                <a:gd name="connsiteX136" fmla="*/ 1031082 w 2478882"/>
                <a:gd name="connsiteY136" fmla="*/ 852488 h 1347788"/>
                <a:gd name="connsiteX137" fmla="*/ 992982 w 2478882"/>
                <a:gd name="connsiteY137" fmla="*/ 823913 h 1347788"/>
                <a:gd name="connsiteX138" fmla="*/ 964407 w 2478882"/>
                <a:gd name="connsiteY138" fmla="*/ 826294 h 1347788"/>
                <a:gd name="connsiteX139" fmla="*/ 942975 w 2478882"/>
                <a:gd name="connsiteY139" fmla="*/ 835819 h 1347788"/>
                <a:gd name="connsiteX140" fmla="*/ 921544 w 2478882"/>
                <a:gd name="connsiteY140" fmla="*/ 852488 h 1347788"/>
                <a:gd name="connsiteX141" fmla="*/ 909638 w 2478882"/>
                <a:gd name="connsiteY141" fmla="*/ 833438 h 1347788"/>
                <a:gd name="connsiteX142" fmla="*/ 919163 w 2478882"/>
                <a:gd name="connsiteY142" fmla="*/ 807244 h 1347788"/>
                <a:gd name="connsiteX143" fmla="*/ 921544 w 2478882"/>
                <a:gd name="connsiteY143" fmla="*/ 797719 h 1347788"/>
                <a:gd name="connsiteX144" fmla="*/ 914400 w 2478882"/>
                <a:gd name="connsiteY144" fmla="*/ 778669 h 1347788"/>
                <a:gd name="connsiteX145" fmla="*/ 907257 w 2478882"/>
                <a:gd name="connsiteY145" fmla="*/ 771525 h 1347788"/>
                <a:gd name="connsiteX146" fmla="*/ 897732 w 2478882"/>
                <a:gd name="connsiteY146" fmla="*/ 800100 h 1347788"/>
                <a:gd name="connsiteX147" fmla="*/ 897732 w 2478882"/>
                <a:gd name="connsiteY147" fmla="*/ 823913 h 1347788"/>
                <a:gd name="connsiteX148" fmla="*/ 869157 w 2478882"/>
                <a:gd name="connsiteY148" fmla="*/ 828675 h 1347788"/>
                <a:gd name="connsiteX149" fmla="*/ 850107 w 2478882"/>
                <a:gd name="connsiteY149" fmla="*/ 833438 h 1347788"/>
                <a:gd name="connsiteX150" fmla="*/ 828675 w 2478882"/>
                <a:gd name="connsiteY150" fmla="*/ 804863 h 1347788"/>
                <a:gd name="connsiteX151" fmla="*/ 814388 w 2478882"/>
                <a:gd name="connsiteY151" fmla="*/ 783432 h 1347788"/>
                <a:gd name="connsiteX152" fmla="*/ 807244 w 2478882"/>
                <a:gd name="connsiteY152" fmla="*/ 759619 h 1347788"/>
                <a:gd name="connsiteX153" fmla="*/ 804863 w 2478882"/>
                <a:gd name="connsiteY153" fmla="*/ 733425 h 1347788"/>
                <a:gd name="connsiteX154" fmla="*/ 783432 w 2478882"/>
                <a:gd name="connsiteY154" fmla="*/ 692944 h 1347788"/>
                <a:gd name="connsiteX155" fmla="*/ 783432 w 2478882"/>
                <a:gd name="connsiteY155" fmla="*/ 719138 h 1347788"/>
                <a:gd name="connsiteX156" fmla="*/ 785813 w 2478882"/>
                <a:gd name="connsiteY156" fmla="*/ 757238 h 1347788"/>
                <a:gd name="connsiteX157" fmla="*/ 800100 w 2478882"/>
                <a:gd name="connsiteY157" fmla="*/ 792957 h 1347788"/>
                <a:gd name="connsiteX158" fmla="*/ 823913 w 2478882"/>
                <a:gd name="connsiteY158" fmla="*/ 833438 h 1347788"/>
                <a:gd name="connsiteX159" fmla="*/ 845344 w 2478882"/>
                <a:gd name="connsiteY159" fmla="*/ 854869 h 1347788"/>
                <a:gd name="connsiteX160" fmla="*/ 838200 w 2478882"/>
                <a:gd name="connsiteY160" fmla="*/ 873919 h 1347788"/>
                <a:gd name="connsiteX161" fmla="*/ 823913 w 2478882"/>
                <a:gd name="connsiteY161" fmla="*/ 902494 h 1347788"/>
                <a:gd name="connsiteX162" fmla="*/ 823913 w 2478882"/>
                <a:gd name="connsiteY162" fmla="*/ 902494 h 1347788"/>
                <a:gd name="connsiteX163" fmla="*/ 800100 w 2478882"/>
                <a:gd name="connsiteY163" fmla="*/ 902494 h 1347788"/>
                <a:gd name="connsiteX164" fmla="*/ 809625 w 2478882"/>
                <a:gd name="connsiteY164" fmla="*/ 869157 h 1347788"/>
                <a:gd name="connsiteX165" fmla="*/ 795338 w 2478882"/>
                <a:gd name="connsiteY165" fmla="*/ 885825 h 1347788"/>
                <a:gd name="connsiteX166" fmla="*/ 788194 w 2478882"/>
                <a:gd name="connsiteY166" fmla="*/ 862013 h 1347788"/>
                <a:gd name="connsiteX167" fmla="*/ 769144 w 2478882"/>
                <a:gd name="connsiteY167" fmla="*/ 864394 h 1347788"/>
                <a:gd name="connsiteX168" fmla="*/ 750094 w 2478882"/>
                <a:gd name="connsiteY168" fmla="*/ 862013 h 1347788"/>
                <a:gd name="connsiteX169" fmla="*/ 742950 w 2478882"/>
                <a:gd name="connsiteY169" fmla="*/ 852488 h 1347788"/>
                <a:gd name="connsiteX170" fmla="*/ 742950 w 2478882"/>
                <a:gd name="connsiteY170" fmla="*/ 852488 h 1347788"/>
                <a:gd name="connsiteX171" fmla="*/ 728663 w 2478882"/>
                <a:gd name="connsiteY171" fmla="*/ 850107 h 1347788"/>
                <a:gd name="connsiteX172" fmla="*/ 711994 w 2478882"/>
                <a:gd name="connsiteY172" fmla="*/ 850107 h 1347788"/>
                <a:gd name="connsiteX173" fmla="*/ 700088 w 2478882"/>
                <a:gd name="connsiteY173" fmla="*/ 866775 h 1347788"/>
                <a:gd name="connsiteX174" fmla="*/ 681038 w 2478882"/>
                <a:gd name="connsiteY174" fmla="*/ 866775 h 1347788"/>
                <a:gd name="connsiteX175" fmla="*/ 669132 w 2478882"/>
                <a:gd name="connsiteY175" fmla="*/ 852488 h 1347788"/>
                <a:gd name="connsiteX176" fmla="*/ 666750 w 2478882"/>
                <a:gd name="connsiteY176" fmla="*/ 852488 h 1347788"/>
                <a:gd name="connsiteX177" fmla="*/ 652463 w 2478882"/>
                <a:gd name="connsiteY177" fmla="*/ 866775 h 1347788"/>
                <a:gd name="connsiteX178" fmla="*/ 652463 w 2478882"/>
                <a:gd name="connsiteY178" fmla="*/ 881063 h 1347788"/>
                <a:gd name="connsiteX179" fmla="*/ 661988 w 2478882"/>
                <a:gd name="connsiteY179" fmla="*/ 890588 h 1347788"/>
                <a:gd name="connsiteX180" fmla="*/ 704850 w 2478882"/>
                <a:gd name="connsiteY180" fmla="*/ 890588 h 1347788"/>
                <a:gd name="connsiteX181" fmla="*/ 738188 w 2478882"/>
                <a:gd name="connsiteY181" fmla="*/ 890588 h 1347788"/>
                <a:gd name="connsiteX182" fmla="*/ 776288 w 2478882"/>
                <a:gd name="connsiteY182" fmla="*/ 888207 h 1347788"/>
                <a:gd name="connsiteX183" fmla="*/ 783432 w 2478882"/>
                <a:gd name="connsiteY183" fmla="*/ 900113 h 1347788"/>
                <a:gd name="connsiteX184" fmla="*/ 783432 w 2478882"/>
                <a:gd name="connsiteY184" fmla="*/ 900113 h 1347788"/>
                <a:gd name="connsiteX185" fmla="*/ 754857 w 2478882"/>
                <a:gd name="connsiteY185" fmla="*/ 914400 h 1347788"/>
                <a:gd name="connsiteX186" fmla="*/ 735807 w 2478882"/>
                <a:gd name="connsiteY186" fmla="*/ 931069 h 1347788"/>
                <a:gd name="connsiteX187" fmla="*/ 735807 w 2478882"/>
                <a:gd name="connsiteY187" fmla="*/ 931069 h 1347788"/>
                <a:gd name="connsiteX188" fmla="*/ 707232 w 2478882"/>
                <a:gd name="connsiteY188" fmla="*/ 919163 h 1347788"/>
                <a:gd name="connsiteX189" fmla="*/ 690563 w 2478882"/>
                <a:gd name="connsiteY189" fmla="*/ 909638 h 1347788"/>
                <a:gd name="connsiteX190" fmla="*/ 652463 w 2478882"/>
                <a:gd name="connsiteY190" fmla="*/ 909638 h 1347788"/>
                <a:gd name="connsiteX191" fmla="*/ 619125 w 2478882"/>
                <a:gd name="connsiteY191" fmla="*/ 914400 h 1347788"/>
                <a:gd name="connsiteX192" fmla="*/ 600075 w 2478882"/>
                <a:gd name="connsiteY192" fmla="*/ 897732 h 1347788"/>
                <a:gd name="connsiteX193" fmla="*/ 590550 w 2478882"/>
                <a:gd name="connsiteY193" fmla="*/ 859632 h 1347788"/>
                <a:gd name="connsiteX194" fmla="*/ 581025 w 2478882"/>
                <a:gd name="connsiteY194" fmla="*/ 845344 h 1347788"/>
                <a:gd name="connsiteX195" fmla="*/ 573882 w 2478882"/>
                <a:gd name="connsiteY195" fmla="*/ 828675 h 1347788"/>
                <a:gd name="connsiteX196" fmla="*/ 559594 w 2478882"/>
                <a:gd name="connsiteY196" fmla="*/ 835819 h 1347788"/>
                <a:gd name="connsiteX197" fmla="*/ 559594 w 2478882"/>
                <a:gd name="connsiteY197" fmla="*/ 859632 h 1347788"/>
                <a:gd name="connsiteX198" fmla="*/ 545307 w 2478882"/>
                <a:gd name="connsiteY198" fmla="*/ 845344 h 1347788"/>
                <a:gd name="connsiteX199" fmla="*/ 523875 w 2478882"/>
                <a:gd name="connsiteY199" fmla="*/ 838200 h 1347788"/>
                <a:gd name="connsiteX200" fmla="*/ 500063 w 2478882"/>
                <a:gd name="connsiteY200" fmla="*/ 840582 h 1347788"/>
                <a:gd name="connsiteX201" fmla="*/ 492919 w 2478882"/>
                <a:gd name="connsiteY201" fmla="*/ 862013 h 1347788"/>
                <a:gd name="connsiteX202" fmla="*/ 481013 w 2478882"/>
                <a:gd name="connsiteY202" fmla="*/ 866775 h 1347788"/>
                <a:gd name="connsiteX203" fmla="*/ 461963 w 2478882"/>
                <a:gd name="connsiteY203" fmla="*/ 866775 h 1347788"/>
                <a:gd name="connsiteX204" fmla="*/ 433388 w 2478882"/>
                <a:gd name="connsiteY204" fmla="*/ 876300 h 1347788"/>
                <a:gd name="connsiteX205" fmla="*/ 419100 w 2478882"/>
                <a:gd name="connsiteY205" fmla="*/ 900113 h 1347788"/>
                <a:gd name="connsiteX206" fmla="*/ 426244 w 2478882"/>
                <a:gd name="connsiteY206" fmla="*/ 907257 h 1347788"/>
                <a:gd name="connsiteX207" fmla="*/ 466725 w 2478882"/>
                <a:gd name="connsiteY207" fmla="*/ 885825 h 1347788"/>
                <a:gd name="connsiteX208" fmla="*/ 488157 w 2478882"/>
                <a:gd name="connsiteY208" fmla="*/ 890588 h 1347788"/>
                <a:gd name="connsiteX209" fmla="*/ 519113 w 2478882"/>
                <a:gd name="connsiteY209" fmla="*/ 878682 h 1347788"/>
                <a:gd name="connsiteX210" fmla="*/ 552450 w 2478882"/>
                <a:gd name="connsiteY210" fmla="*/ 904875 h 1347788"/>
                <a:gd name="connsiteX211" fmla="*/ 561975 w 2478882"/>
                <a:gd name="connsiteY211" fmla="*/ 931069 h 1347788"/>
                <a:gd name="connsiteX212" fmla="*/ 590550 w 2478882"/>
                <a:gd name="connsiteY212" fmla="*/ 923925 h 1347788"/>
                <a:gd name="connsiteX213" fmla="*/ 607219 w 2478882"/>
                <a:gd name="connsiteY213" fmla="*/ 945357 h 1347788"/>
                <a:gd name="connsiteX214" fmla="*/ 645319 w 2478882"/>
                <a:gd name="connsiteY214" fmla="*/ 950119 h 1347788"/>
                <a:gd name="connsiteX215" fmla="*/ 704850 w 2478882"/>
                <a:gd name="connsiteY215" fmla="*/ 959644 h 1347788"/>
                <a:gd name="connsiteX216" fmla="*/ 745332 w 2478882"/>
                <a:gd name="connsiteY216" fmla="*/ 966788 h 1347788"/>
                <a:gd name="connsiteX217" fmla="*/ 745332 w 2478882"/>
                <a:gd name="connsiteY217" fmla="*/ 966788 h 1347788"/>
                <a:gd name="connsiteX218" fmla="*/ 764382 w 2478882"/>
                <a:gd name="connsiteY218" fmla="*/ 935832 h 1347788"/>
                <a:gd name="connsiteX219" fmla="*/ 790575 w 2478882"/>
                <a:gd name="connsiteY219" fmla="*/ 935832 h 1347788"/>
                <a:gd name="connsiteX220" fmla="*/ 828675 w 2478882"/>
                <a:gd name="connsiteY220" fmla="*/ 935832 h 1347788"/>
                <a:gd name="connsiteX221" fmla="*/ 821532 w 2478882"/>
                <a:gd name="connsiteY221" fmla="*/ 950119 h 1347788"/>
                <a:gd name="connsiteX222" fmla="*/ 812007 w 2478882"/>
                <a:gd name="connsiteY222" fmla="*/ 964407 h 1347788"/>
                <a:gd name="connsiteX223" fmla="*/ 823913 w 2478882"/>
                <a:gd name="connsiteY223" fmla="*/ 973932 h 1347788"/>
                <a:gd name="connsiteX224" fmla="*/ 800100 w 2478882"/>
                <a:gd name="connsiteY224" fmla="*/ 992982 h 1347788"/>
                <a:gd name="connsiteX225" fmla="*/ 797719 w 2478882"/>
                <a:gd name="connsiteY225" fmla="*/ 1014413 h 1347788"/>
                <a:gd name="connsiteX226" fmla="*/ 790575 w 2478882"/>
                <a:gd name="connsiteY226" fmla="*/ 1026319 h 1347788"/>
                <a:gd name="connsiteX227" fmla="*/ 764382 w 2478882"/>
                <a:gd name="connsiteY227" fmla="*/ 1031082 h 1347788"/>
                <a:gd name="connsiteX228" fmla="*/ 771525 w 2478882"/>
                <a:gd name="connsiteY228" fmla="*/ 1054894 h 1347788"/>
                <a:gd name="connsiteX229" fmla="*/ 740569 w 2478882"/>
                <a:gd name="connsiteY229" fmla="*/ 1059657 h 1347788"/>
                <a:gd name="connsiteX230" fmla="*/ 726282 w 2478882"/>
                <a:gd name="connsiteY230" fmla="*/ 1042988 h 1347788"/>
                <a:gd name="connsiteX231" fmla="*/ 695325 w 2478882"/>
                <a:gd name="connsiteY231" fmla="*/ 1045369 h 1347788"/>
                <a:gd name="connsiteX232" fmla="*/ 669132 w 2478882"/>
                <a:gd name="connsiteY232" fmla="*/ 1052513 h 1347788"/>
                <a:gd name="connsiteX233" fmla="*/ 642938 w 2478882"/>
                <a:gd name="connsiteY233" fmla="*/ 1050132 h 1347788"/>
                <a:gd name="connsiteX234" fmla="*/ 621507 w 2478882"/>
                <a:gd name="connsiteY234" fmla="*/ 1047750 h 1347788"/>
                <a:gd name="connsiteX235" fmla="*/ 621507 w 2478882"/>
                <a:gd name="connsiteY235" fmla="*/ 1033463 h 1347788"/>
                <a:gd name="connsiteX236" fmla="*/ 600075 w 2478882"/>
                <a:gd name="connsiteY236" fmla="*/ 1035844 h 1347788"/>
                <a:gd name="connsiteX237" fmla="*/ 578644 w 2478882"/>
                <a:gd name="connsiteY237" fmla="*/ 1040607 h 1347788"/>
                <a:gd name="connsiteX238" fmla="*/ 571500 w 2478882"/>
                <a:gd name="connsiteY238" fmla="*/ 1031082 h 1347788"/>
                <a:gd name="connsiteX239" fmla="*/ 571500 w 2478882"/>
                <a:gd name="connsiteY239" fmla="*/ 1019175 h 1347788"/>
                <a:gd name="connsiteX240" fmla="*/ 571500 w 2478882"/>
                <a:gd name="connsiteY240" fmla="*/ 1019175 h 1347788"/>
                <a:gd name="connsiteX241" fmla="*/ 626269 w 2478882"/>
                <a:gd name="connsiteY241" fmla="*/ 1004888 h 1347788"/>
                <a:gd name="connsiteX242" fmla="*/ 647700 w 2478882"/>
                <a:gd name="connsiteY242" fmla="*/ 988219 h 1347788"/>
                <a:gd name="connsiteX243" fmla="*/ 647700 w 2478882"/>
                <a:gd name="connsiteY243" fmla="*/ 988219 h 1347788"/>
                <a:gd name="connsiteX244" fmla="*/ 647700 w 2478882"/>
                <a:gd name="connsiteY244" fmla="*/ 988219 h 1347788"/>
                <a:gd name="connsiteX245" fmla="*/ 597694 w 2478882"/>
                <a:gd name="connsiteY245" fmla="*/ 988219 h 1347788"/>
                <a:gd name="connsiteX246" fmla="*/ 581025 w 2478882"/>
                <a:gd name="connsiteY246" fmla="*/ 990600 h 1347788"/>
                <a:gd name="connsiteX247" fmla="*/ 578644 w 2478882"/>
                <a:gd name="connsiteY247" fmla="*/ 969169 h 1347788"/>
                <a:gd name="connsiteX248" fmla="*/ 550069 w 2478882"/>
                <a:gd name="connsiteY248" fmla="*/ 966788 h 1347788"/>
                <a:gd name="connsiteX249" fmla="*/ 559594 w 2478882"/>
                <a:gd name="connsiteY249" fmla="*/ 988219 h 1347788"/>
                <a:gd name="connsiteX250" fmla="*/ 545307 w 2478882"/>
                <a:gd name="connsiteY250" fmla="*/ 992982 h 1347788"/>
                <a:gd name="connsiteX251" fmla="*/ 511969 w 2478882"/>
                <a:gd name="connsiteY251" fmla="*/ 988219 h 1347788"/>
                <a:gd name="connsiteX252" fmla="*/ 492919 w 2478882"/>
                <a:gd name="connsiteY252" fmla="*/ 990600 h 1347788"/>
                <a:gd name="connsiteX253" fmla="*/ 507207 w 2478882"/>
                <a:gd name="connsiteY253" fmla="*/ 1007269 h 1347788"/>
                <a:gd name="connsiteX254" fmla="*/ 516732 w 2478882"/>
                <a:gd name="connsiteY254" fmla="*/ 1019175 h 1347788"/>
                <a:gd name="connsiteX255" fmla="*/ 507207 w 2478882"/>
                <a:gd name="connsiteY255" fmla="*/ 1028700 h 1347788"/>
                <a:gd name="connsiteX256" fmla="*/ 507207 w 2478882"/>
                <a:gd name="connsiteY256" fmla="*/ 1028700 h 1347788"/>
                <a:gd name="connsiteX257" fmla="*/ 497682 w 2478882"/>
                <a:gd name="connsiteY257" fmla="*/ 1054894 h 1347788"/>
                <a:gd name="connsiteX258" fmla="*/ 469107 w 2478882"/>
                <a:gd name="connsiteY258" fmla="*/ 1076325 h 1347788"/>
                <a:gd name="connsiteX259" fmla="*/ 454819 w 2478882"/>
                <a:gd name="connsiteY259" fmla="*/ 1071563 h 1347788"/>
                <a:gd name="connsiteX260" fmla="*/ 438150 w 2478882"/>
                <a:gd name="connsiteY260" fmla="*/ 1085850 h 1347788"/>
                <a:gd name="connsiteX261" fmla="*/ 431007 w 2478882"/>
                <a:gd name="connsiteY261" fmla="*/ 1083469 h 1347788"/>
                <a:gd name="connsiteX262" fmla="*/ 433388 w 2478882"/>
                <a:gd name="connsiteY262" fmla="*/ 1059657 h 1347788"/>
                <a:gd name="connsiteX263" fmla="*/ 435769 w 2478882"/>
                <a:gd name="connsiteY263" fmla="*/ 1035844 h 1347788"/>
                <a:gd name="connsiteX264" fmla="*/ 426244 w 2478882"/>
                <a:gd name="connsiteY264" fmla="*/ 1031082 h 1347788"/>
                <a:gd name="connsiteX265" fmla="*/ 423863 w 2478882"/>
                <a:gd name="connsiteY265" fmla="*/ 1047750 h 1347788"/>
                <a:gd name="connsiteX266" fmla="*/ 416719 w 2478882"/>
                <a:gd name="connsiteY266" fmla="*/ 1062038 h 1347788"/>
                <a:gd name="connsiteX267" fmla="*/ 392907 w 2478882"/>
                <a:gd name="connsiteY267" fmla="*/ 1052513 h 1347788"/>
                <a:gd name="connsiteX268" fmla="*/ 383382 w 2478882"/>
                <a:gd name="connsiteY268" fmla="*/ 1050132 h 1347788"/>
                <a:gd name="connsiteX269" fmla="*/ 383382 w 2478882"/>
                <a:gd name="connsiteY269" fmla="*/ 1069182 h 1347788"/>
                <a:gd name="connsiteX270" fmla="*/ 404813 w 2478882"/>
                <a:gd name="connsiteY270" fmla="*/ 1088232 h 1347788"/>
                <a:gd name="connsiteX271" fmla="*/ 376238 w 2478882"/>
                <a:gd name="connsiteY271" fmla="*/ 1090613 h 1347788"/>
                <a:gd name="connsiteX272" fmla="*/ 371475 w 2478882"/>
                <a:gd name="connsiteY272" fmla="*/ 1100138 h 1347788"/>
                <a:gd name="connsiteX273" fmla="*/ 342900 w 2478882"/>
                <a:gd name="connsiteY273" fmla="*/ 1090613 h 1347788"/>
                <a:gd name="connsiteX274" fmla="*/ 342900 w 2478882"/>
                <a:gd name="connsiteY274" fmla="*/ 1109663 h 1347788"/>
                <a:gd name="connsiteX275" fmla="*/ 333375 w 2478882"/>
                <a:gd name="connsiteY275" fmla="*/ 1121569 h 1347788"/>
                <a:gd name="connsiteX276" fmla="*/ 323850 w 2478882"/>
                <a:gd name="connsiteY276" fmla="*/ 1121569 h 1347788"/>
                <a:gd name="connsiteX277" fmla="*/ 316707 w 2478882"/>
                <a:gd name="connsiteY277" fmla="*/ 1088232 h 1347788"/>
                <a:gd name="connsiteX278" fmla="*/ 290513 w 2478882"/>
                <a:gd name="connsiteY278" fmla="*/ 1073944 h 1347788"/>
                <a:gd name="connsiteX279" fmla="*/ 271463 w 2478882"/>
                <a:gd name="connsiteY279" fmla="*/ 1062038 h 1347788"/>
                <a:gd name="connsiteX280" fmla="*/ 278607 w 2478882"/>
                <a:gd name="connsiteY280" fmla="*/ 1012032 h 1347788"/>
                <a:gd name="connsiteX281" fmla="*/ 285750 w 2478882"/>
                <a:gd name="connsiteY281" fmla="*/ 978694 h 1347788"/>
                <a:gd name="connsiteX282" fmla="*/ 328613 w 2478882"/>
                <a:gd name="connsiteY282" fmla="*/ 954882 h 1347788"/>
                <a:gd name="connsiteX283" fmla="*/ 338138 w 2478882"/>
                <a:gd name="connsiteY283" fmla="*/ 938213 h 1347788"/>
                <a:gd name="connsiteX284" fmla="*/ 350044 w 2478882"/>
                <a:gd name="connsiteY284" fmla="*/ 912019 h 1347788"/>
                <a:gd name="connsiteX285" fmla="*/ 350044 w 2478882"/>
                <a:gd name="connsiteY285" fmla="*/ 912019 h 1347788"/>
                <a:gd name="connsiteX286" fmla="*/ 321469 w 2478882"/>
                <a:gd name="connsiteY286" fmla="*/ 919163 h 1347788"/>
                <a:gd name="connsiteX287" fmla="*/ 314325 w 2478882"/>
                <a:gd name="connsiteY287" fmla="*/ 895350 h 1347788"/>
                <a:gd name="connsiteX288" fmla="*/ 311944 w 2478882"/>
                <a:gd name="connsiteY288" fmla="*/ 916782 h 1347788"/>
                <a:gd name="connsiteX289" fmla="*/ 300038 w 2478882"/>
                <a:gd name="connsiteY289" fmla="*/ 950119 h 1347788"/>
                <a:gd name="connsiteX290" fmla="*/ 288132 w 2478882"/>
                <a:gd name="connsiteY290" fmla="*/ 942975 h 1347788"/>
                <a:gd name="connsiteX291" fmla="*/ 288132 w 2478882"/>
                <a:gd name="connsiteY291" fmla="*/ 919163 h 1347788"/>
                <a:gd name="connsiteX292" fmla="*/ 288132 w 2478882"/>
                <a:gd name="connsiteY292" fmla="*/ 907257 h 1347788"/>
                <a:gd name="connsiteX293" fmla="*/ 278607 w 2478882"/>
                <a:gd name="connsiteY293" fmla="*/ 895350 h 1347788"/>
                <a:gd name="connsiteX294" fmla="*/ 269082 w 2478882"/>
                <a:gd name="connsiteY294" fmla="*/ 902494 h 1347788"/>
                <a:gd name="connsiteX295" fmla="*/ 264319 w 2478882"/>
                <a:gd name="connsiteY295" fmla="*/ 938213 h 1347788"/>
                <a:gd name="connsiteX296" fmla="*/ 280988 w 2478882"/>
                <a:gd name="connsiteY296" fmla="*/ 957263 h 1347788"/>
                <a:gd name="connsiteX297" fmla="*/ 276225 w 2478882"/>
                <a:gd name="connsiteY297" fmla="*/ 976313 h 1347788"/>
                <a:gd name="connsiteX298" fmla="*/ 264319 w 2478882"/>
                <a:gd name="connsiteY298" fmla="*/ 1007269 h 1347788"/>
                <a:gd name="connsiteX299" fmla="*/ 250032 w 2478882"/>
                <a:gd name="connsiteY299" fmla="*/ 1031082 h 1347788"/>
                <a:gd name="connsiteX300" fmla="*/ 207169 w 2478882"/>
                <a:gd name="connsiteY300" fmla="*/ 1019175 h 1347788"/>
                <a:gd name="connsiteX301" fmla="*/ 200025 w 2478882"/>
                <a:gd name="connsiteY301" fmla="*/ 988219 h 1347788"/>
                <a:gd name="connsiteX302" fmla="*/ 157163 w 2478882"/>
                <a:gd name="connsiteY302" fmla="*/ 962025 h 1347788"/>
                <a:gd name="connsiteX303" fmla="*/ 104775 w 2478882"/>
                <a:gd name="connsiteY303" fmla="*/ 940594 h 1347788"/>
                <a:gd name="connsiteX304" fmla="*/ 61913 w 2478882"/>
                <a:gd name="connsiteY304" fmla="*/ 902494 h 1347788"/>
                <a:gd name="connsiteX305" fmla="*/ 35719 w 2478882"/>
                <a:gd name="connsiteY305" fmla="*/ 864394 h 1347788"/>
                <a:gd name="connsiteX306" fmla="*/ 11907 w 2478882"/>
                <a:gd name="connsiteY306" fmla="*/ 804863 h 1347788"/>
                <a:gd name="connsiteX307" fmla="*/ 0 w 2478882"/>
                <a:gd name="connsiteY307" fmla="*/ 735807 h 1347788"/>
                <a:gd name="connsiteX308" fmla="*/ 2382 w 2478882"/>
                <a:gd name="connsiteY308" fmla="*/ 676275 h 1347788"/>
                <a:gd name="connsiteX309" fmla="*/ 2382 w 2478882"/>
                <a:gd name="connsiteY309" fmla="*/ 645319 h 1347788"/>
                <a:gd name="connsiteX310" fmla="*/ 2052638 w 2478882"/>
                <a:gd name="connsiteY310" fmla="*/ 0 h 1347788"/>
                <a:gd name="connsiteX0" fmla="*/ 2052638 w 2478882"/>
                <a:gd name="connsiteY0" fmla="*/ 0 h 1347788"/>
                <a:gd name="connsiteX1" fmla="*/ 2057400 w 2478882"/>
                <a:gd name="connsiteY1" fmla="*/ 33338 h 1347788"/>
                <a:gd name="connsiteX2" fmla="*/ 2066925 w 2478882"/>
                <a:gd name="connsiteY2" fmla="*/ 88107 h 1347788"/>
                <a:gd name="connsiteX3" fmla="*/ 2088357 w 2478882"/>
                <a:gd name="connsiteY3" fmla="*/ 133350 h 1347788"/>
                <a:gd name="connsiteX4" fmla="*/ 2238375 w 2478882"/>
                <a:gd name="connsiteY4" fmla="*/ 719138 h 1347788"/>
                <a:gd name="connsiteX5" fmla="*/ 2266950 w 2478882"/>
                <a:gd name="connsiteY5" fmla="*/ 764382 h 1347788"/>
                <a:gd name="connsiteX6" fmla="*/ 2288382 w 2478882"/>
                <a:gd name="connsiteY6" fmla="*/ 821532 h 1347788"/>
                <a:gd name="connsiteX7" fmla="*/ 2297907 w 2478882"/>
                <a:gd name="connsiteY7" fmla="*/ 871538 h 1347788"/>
                <a:gd name="connsiteX8" fmla="*/ 2340769 w 2478882"/>
                <a:gd name="connsiteY8" fmla="*/ 909638 h 1347788"/>
                <a:gd name="connsiteX9" fmla="*/ 2343150 w 2478882"/>
                <a:gd name="connsiteY9" fmla="*/ 950119 h 1347788"/>
                <a:gd name="connsiteX10" fmla="*/ 2347913 w 2478882"/>
                <a:gd name="connsiteY10" fmla="*/ 964407 h 1347788"/>
                <a:gd name="connsiteX11" fmla="*/ 2364582 w 2478882"/>
                <a:gd name="connsiteY11" fmla="*/ 978694 h 1347788"/>
                <a:gd name="connsiteX12" fmla="*/ 2359819 w 2478882"/>
                <a:gd name="connsiteY12" fmla="*/ 995363 h 1347788"/>
                <a:gd name="connsiteX13" fmla="*/ 2393157 w 2478882"/>
                <a:gd name="connsiteY13" fmla="*/ 1019175 h 1347788"/>
                <a:gd name="connsiteX14" fmla="*/ 2409825 w 2478882"/>
                <a:gd name="connsiteY14" fmla="*/ 1059657 h 1347788"/>
                <a:gd name="connsiteX15" fmla="*/ 2390775 w 2478882"/>
                <a:gd name="connsiteY15" fmla="*/ 1069182 h 1347788"/>
                <a:gd name="connsiteX16" fmla="*/ 2376488 w 2478882"/>
                <a:gd name="connsiteY16" fmla="*/ 1047750 h 1347788"/>
                <a:gd name="connsiteX17" fmla="*/ 2364582 w 2478882"/>
                <a:gd name="connsiteY17" fmla="*/ 1035844 h 1347788"/>
                <a:gd name="connsiteX18" fmla="*/ 2355057 w 2478882"/>
                <a:gd name="connsiteY18" fmla="*/ 1035844 h 1347788"/>
                <a:gd name="connsiteX19" fmla="*/ 2352675 w 2478882"/>
                <a:gd name="connsiteY19" fmla="*/ 1057275 h 1347788"/>
                <a:gd name="connsiteX20" fmla="*/ 2371725 w 2478882"/>
                <a:gd name="connsiteY20" fmla="*/ 1090613 h 1347788"/>
                <a:gd name="connsiteX21" fmla="*/ 2386013 w 2478882"/>
                <a:gd name="connsiteY21" fmla="*/ 1104900 h 1347788"/>
                <a:gd name="connsiteX22" fmla="*/ 2400300 w 2478882"/>
                <a:gd name="connsiteY22" fmla="*/ 1085850 h 1347788"/>
                <a:gd name="connsiteX23" fmla="*/ 2414588 w 2478882"/>
                <a:gd name="connsiteY23" fmla="*/ 1090613 h 1347788"/>
                <a:gd name="connsiteX24" fmla="*/ 2421732 w 2478882"/>
                <a:gd name="connsiteY24" fmla="*/ 1116807 h 1347788"/>
                <a:gd name="connsiteX25" fmla="*/ 2424113 w 2478882"/>
                <a:gd name="connsiteY25" fmla="*/ 1128713 h 1347788"/>
                <a:gd name="connsiteX26" fmla="*/ 2400300 w 2478882"/>
                <a:gd name="connsiteY26" fmla="*/ 1131094 h 1347788"/>
                <a:gd name="connsiteX27" fmla="*/ 2414588 w 2478882"/>
                <a:gd name="connsiteY27" fmla="*/ 1152525 h 1347788"/>
                <a:gd name="connsiteX28" fmla="*/ 2443163 w 2478882"/>
                <a:gd name="connsiteY28" fmla="*/ 1159669 h 1347788"/>
                <a:gd name="connsiteX29" fmla="*/ 2462213 w 2478882"/>
                <a:gd name="connsiteY29" fmla="*/ 1190625 h 1347788"/>
                <a:gd name="connsiteX30" fmla="*/ 2455069 w 2478882"/>
                <a:gd name="connsiteY30" fmla="*/ 1235869 h 1347788"/>
                <a:gd name="connsiteX31" fmla="*/ 2459832 w 2478882"/>
                <a:gd name="connsiteY31" fmla="*/ 1290638 h 1347788"/>
                <a:gd name="connsiteX32" fmla="*/ 2478882 w 2478882"/>
                <a:gd name="connsiteY32" fmla="*/ 1347788 h 1347788"/>
                <a:gd name="connsiteX33" fmla="*/ 2457450 w 2478882"/>
                <a:gd name="connsiteY33" fmla="*/ 1347788 h 1347788"/>
                <a:gd name="connsiteX34" fmla="*/ 2428875 w 2478882"/>
                <a:gd name="connsiteY34" fmla="*/ 1335882 h 1347788"/>
                <a:gd name="connsiteX35" fmla="*/ 2412207 w 2478882"/>
                <a:gd name="connsiteY35" fmla="*/ 1335882 h 1347788"/>
                <a:gd name="connsiteX36" fmla="*/ 2395538 w 2478882"/>
                <a:gd name="connsiteY36" fmla="*/ 1326357 h 1347788"/>
                <a:gd name="connsiteX37" fmla="*/ 2378869 w 2478882"/>
                <a:gd name="connsiteY37" fmla="*/ 1316832 h 1347788"/>
                <a:gd name="connsiteX38" fmla="*/ 2383632 w 2478882"/>
                <a:gd name="connsiteY38" fmla="*/ 1269207 h 1347788"/>
                <a:gd name="connsiteX39" fmla="*/ 2336007 w 2478882"/>
                <a:gd name="connsiteY39" fmla="*/ 1245394 h 1347788"/>
                <a:gd name="connsiteX40" fmla="*/ 2297907 w 2478882"/>
                <a:gd name="connsiteY40" fmla="*/ 1233488 h 1347788"/>
                <a:gd name="connsiteX41" fmla="*/ 2238375 w 2478882"/>
                <a:gd name="connsiteY41" fmla="*/ 1214438 h 1347788"/>
                <a:gd name="connsiteX42" fmla="*/ 2185988 w 2478882"/>
                <a:gd name="connsiteY42" fmla="*/ 1212057 h 1347788"/>
                <a:gd name="connsiteX43" fmla="*/ 2164557 w 2478882"/>
                <a:gd name="connsiteY43" fmla="*/ 1207294 h 1347788"/>
                <a:gd name="connsiteX44" fmla="*/ 2193132 w 2478882"/>
                <a:gd name="connsiteY44" fmla="*/ 1188244 h 1347788"/>
                <a:gd name="connsiteX45" fmla="*/ 2178844 w 2478882"/>
                <a:gd name="connsiteY45" fmla="*/ 1185863 h 1347788"/>
                <a:gd name="connsiteX46" fmla="*/ 2183607 w 2478882"/>
                <a:gd name="connsiteY46" fmla="*/ 1169194 h 1347788"/>
                <a:gd name="connsiteX47" fmla="*/ 2205038 w 2478882"/>
                <a:gd name="connsiteY47" fmla="*/ 1145382 h 1347788"/>
                <a:gd name="connsiteX48" fmla="*/ 2197894 w 2478882"/>
                <a:gd name="connsiteY48" fmla="*/ 1140619 h 1347788"/>
                <a:gd name="connsiteX49" fmla="*/ 2166938 w 2478882"/>
                <a:gd name="connsiteY49" fmla="*/ 1164432 h 1347788"/>
                <a:gd name="connsiteX50" fmla="*/ 2155032 w 2478882"/>
                <a:gd name="connsiteY50" fmla="*/ 1164432 h 1347788"/>
                <a:gd name="connsiteX51" fmla="*/ 2147888 w 2478882"/>
                <a:gd name="connsiteY51" fmla="*/ 1152525 h 1347788"/>
                <a:gd name="connsiteX52" fmla="*/ 2138363 w 2478882"/>
                <a:gd name="connsiteY52" fmla="*/ 1147763 h 1347788"/>
                <a:gd name="connsiteX53" fmla="*/ 2119313 w 2478882"/>
                <a:gd name="connsiteY53" fmla="*/ 1152525 h 1347788"/>
                <a:gd name="connsiteX54" fmla="*/ 2126457 w 2478882"/>
                <a:gd name="connsiteY54" fmla="*/ 1173957 h 1347788"/>
                <a:gd name="connsiteX55" fmla="*/ 2102644 w 2478882"/>
                <a:gd name="connsiteY55" fmla="*/ 1176338 h 1347788"/>
                <a:gd name="connsiteX56" fmla="*/ 2088357 w 2478882"/>
                <a:gd name="connsiteY56" fmla="*/ 1169194 h 1347788"/>
                <a:gd name="connsiteX57" fmla="*/ 2078832 w 2478882"/>
                <a:gd name="connsiteY57" fmla="*/ 1154907 h 1347788"/>
                <a:gd name="connsiteX58" fmla="*/ 2066925 w 2478882"/>
                <a:gd name="connsiteY58" fmla="*/ 1162050 h 1347788"/>
                <a:gd name="connsiteX59" fmla="*/ 2040732 w 2478882"/>
                <a:gd name="connsiteY59" fmla="*/ 1164432 h 1347788"/>
                <a:gd name="connsiteX60" fmla="*/ 1971675 w 2478882"/>
                <a:gd name="connsiteY60" fmla="*/ 1154907 h 1347788"/>
                <a:gd name="connsiteX61" fmla="*/ 1935957 w 2478882"/>
                <a:gd name="connsiteY61" fmla="*/ 1138238 h 1347788"/>
                <a:gd name="connsiteX62" fmla="*/ 1921669 w 2478882"/>
                <a:gd name="connsiteY62" fmla="*/ 1104900 h 1347788"/>
                <a:gd name="connsiteX63" fmla="*/ 1921669 w 2478882"/>
                <a:gd name="connsiteY63" fmla="*/ 1083469 h 1347788"/>
                <a:gd name="connsiteX64" fmla="*/ 1893094 w 2478882"/>
                <a:gd name="connsiteY64" fmla="*/ 1057275 h 1347788"/>
                <a:gd name="connsiteX65" fmla="*/ 1869282 w 2478882"/>
                <a:gd name="connsiteY65" fmla="*/ 1042988 h 1347788"/>
                <a:gd name="connsiteX66" fmla="*/ 1850232 w 2478882"/>
                <a:gd name="connsiteY66" fmla="*/ 1028700 h 1347788"/>
                <a:gd name="connsiteX67" fmla="*/ 1843088 w 2478882"/>
                <a:gd name="connsiteY67" fmla="*/ 1016794 h 1347788"/>
                <a:gd name="connsiteX68" fmla="*/ 1804988 w 2478882"/>
                <a:gd name="connsiteY68" fmla="*/ 1012032 h 1347788"/>
                <a:gd name="connsiteX69" fmla="*/ 1769269 w 2478882"/>
                <a:gd name="connsiteY69" fmla="*/ 1007269 h 1347788"/>
                <a:gd name="connsiteX70" fmla="*/ 1750219 w 2478882"/>
                <a:gd name="connsiteY70" fmla="*/ 981075 h 1347788"/>
                <a:gd name="connsiteX71" fmla="*/ 1709738 w 2478882"/>
                <a:gd name="connsiteY71" fmla="*/ 962025 h 1347788"/>
                <a:gd name="connsiteX72" fmla="*/ 1678782 w 2478882"/>
                <a:gd name="connsiteY72" fmla="*/ 947738 h 1347788"/>
                <a:gd name="connsiteX73" fmla="*/ 1659732 w 2478882"/>
                <a:gd name="connsiteY73" fmla="*/ 945357 h 1347788"/>
                <a:gd name="connsiteX74" fmla="*/ 1659732 w 2478882"/>
                <a:gd name="connsiteY74" fmla="*/ 921544 h 1347788"/>
                <a:gd name="connsiteX75" fmla="*/ 1640682 w 2478882"/>
                <a:gd name="connsiteY75" fmla="*/ 928688 h 1347788"/>
                <a:gd name="connsiteX76" fmla="*/ 1640682 w 2478882"/>
                <a:gd name="connsiteY76" fmla="*/ 928688 h 1347788"/>
                <a:gd name="connsiteX77" fmla="*/ 1619250 w 2478882"/>
                <a:gd name="connsiteY77" fmla="*/ 892969 h 1347788"/>
                <a:gd name="connsiteX78" fmla="*/ 1595438 w 2478882"/>
                <a:gd name="connsiteY78" fmla="*/ 871538 h 1347788"/>
                <a:gd name="connsiteX79" fmla="*/ 1581150 w 2478882"/>
                <a:gd name="connsiteY79" fmla="*/ 864394 h 1347788"/>
                <a:gd name="connsiteX80" fmla="*/ 1581150 w 2478882"/>
                <a:gd name="connsiteY80" fmla="*/ 845344 h 1347788"/>
                <a:gd name="connsiteX81" fmla="*/ 1602582 w 2478882"/>
                <a:gd name="connsiteY81" fmla="*/ 835819 h 1347788"/>
                <a:gd name="connsiteX82" fmla="*/ 1633538 w 2478882"/>
                <a:gd name="connsiteY82" fmla="*/ 842963 h 1347788"/>
                <a:gd name="connsiteX83" fmla="*/ 1657350 w 2478882"/>
                <a:gd name="connsiteY83" fmla="*/ 828675 h 1347788"/>
                <a:gd name="connsiteX84" fmla="*/ 1669257 w 2478882"/>
                <a:gd name="connsiteY84" fmla="*/ 816769 h 1347788"/>
                <a:gd name="connsiteX85" fmla="*/ 1688307 w 2478882"/>
                <a:gd name="connsiteY85" fmla="*/ 804863 h 1347788"/>
                <a:gd name="connsiteX86" fmla="*/ 1650207 w 2478882"/>
                <a:gd name="connsiteY86" fmla="*/ 771525 h 1347788"/>
                <a:gd name="connsiteX87" fmla="*/ 1624013 w 2478882"/>
                <a:gd name="connsiteY87" fmla="*/ 778669 h 1347788"/>
                <a:gd name="connsiteX88" fmla="*/ 1626393 w 2478882"/>
                <a:gd name="connsiteY88" fmla="*/ 795338 h 1347788"/>
                <a:gd name="connsiteX89" fmla="*/ 1607344 w 2478882"/>
                <a:gd name="connsiteY89" fmla="*/ 802481 h 1347788"/>
                <a:gd name="connsiteX90" fmla="*/ 1581151 w 2478882"/>
                <a:gd name="connsiteY90" fmla="*/ 809625 h 1347788"/>
                <a:gd name="connsiteX91" fmla="*/ 1559719 w 2478882"/>
                <a:gd name="connsiteY91" fmla="*/ 819150 h 1347788"/>
                <a:gd name="connsiteX92" fmla="*/ 1552575 w 2478882"/>
                <a:gd name="connsiteY92" fmla="*/ 835819 h 1347788"/>
                <a:gd name="connsiteX93" fmla="*/ 1531144 w 2478882"/>
                <a:gd name="connsiteY93" fmla="*/ 835819 h 1347788"/>
                <a:gd name="connsiteX94" fmla="*/ 1516857 w 2478882"/>
                <a:gd name="connsiteY94" fmla="*/ 845344 h 1347788"/>
                <a:gd name="connsiteX95" fmla="*/ 1485900 w 2478882"/>
                <a:gd name="connsiteY95" fmla="*/ 840582 h 1347788"/>
                <a:gd name="connsiteX96" fmla="*/ 1438275 w 2478882"/>
                <a:gd name="connsiteY96" fmla="*/ 835819 h 1347788"/>
                <a:gd name="connsiteX97" fmla="*/ 1416844 w 2478882"/>
                <a:gd name="connsiteY97" fmla="*/ 821532 h 1347788"/>
                <a:gd name="connsiteX98" fmla="*/ 1385888 w 2478882"/>
                <a:gd name="connsiteY98" fmla="*/ 823913 h 1347788"/>
                <a:gd name="connsiteX99" fmla="*/ 1359694 w 2478882"/>
                <a:gd name="connsiteY99" fmla="*/ 833438 h 1347788"/>
                <a:gd name="connsiteX100" fmla="*/ 1343025 w 2478882"/>
                <a:gd name="connsiteY100" fmla="*/ 828675 h 1347788"/>
                <a:gd name="connsiteX101" fmla="*/ 1323975 w 2478882"/>
                <a:gd name="connsiteY101" fmla="*/ 800100 h 1347788"/>
                <a:gd name="connsiteX102" fmla="*/ 1323975 w 2478882"/>
                <a:gd name="connsiteY102" fmla="*/ 788194 h 1347788"/>
                <a:gd name="connsiteX103" fmla="*/ 1314450 w 2478882"/>
                <a:gd name="connsiteY103" fmla="*/ 812007 h 1347788"/>
                <a:gd name="connsiteX104" fmla="*/ 1319213 w 2478882"/>
                <a:gd name="connsiteY104" fmla="*/ 845344 h 1347788"/>
                <a:gd name="connsiteX105" fmla="*/ 1312069 w 2478882"/>
                <a:gd name="connsiteY105" fmla="*/ 864394 h 1347788"/>
                <a:gd name="connsiteX106" fmla="*/ 1283494 w 2478882"/>
                <a:gd name="connsiteY106" fmla="*/ 864394 h 1347788"/>
                <a:gd name="connsiteX107" fmla="*/ 1264444 w 2478882"/>
                <a:gd name="connsiteY107" fmla="*/ 850107 h 1347788"/>
                <a:gd name="connsiteX108" fmla="*/ 1243013 w 2478882"/>
                <a:gd name="connsiteY108" fmla="*/ 850107 h 1347788"/>
                <a:gd name="connsiteX109" fmla="*/ 1219200 w 2478882"/>
                <a:gd name="connsiteY109" fmla="*/ 840582 h 1347788"/>
                <a:gd name="connsiteX110" fmla="*/ 1212057 w 2478882"/>
                <a:gd name="connsiteY110" fmla="*/ 833438 h 1347788"/>
                <a:gd name="connsiteX111" fmla="*/ 1212057 w 2478882"/>
                <a:gd name="connsiteY111" fmla="*/ 809625 h 1347788"/>
                <a:gd name="connsiteX112" fmla="*/ 1214438 w 2478882"/>
                <a:gd name="connsiteY112" fmla="*/ 785813 h 1347788"/>
                <a:gd name="connsiteX113" fmla="*/ 1219200 w 2478882"/>
                <a:gd name="connsiteY113" fmla="*/ 762000 h 1347788"/>
                <a:gd name="connsiteX114" fmla="*/ 1235869 w 2478882"/>
                <a:gd name="connsiteY114" fmla="*/ 747713 h 1347788"/>
                <a:gd name="connsiteX115" fmla="*/ 1243013 w 2478882"/>
                <a:gd name="connsiteY115" fmla="*/ 740569 h 1347788"/>
                <a:gd name="connsiteX116" fmla="*/ 1233488 w 2478882"/>
                <a:gd name="connsiteY116" fmla="*/ 716757 h 1347788"/>
                <a:gd name="connsiteX117" fmla="*/ 1200150 w 2478882"/>
                <a:gd name="connsiteY117" fmla="*/ 688182 h 1347788"/>
                <a:gd name="connsiteX118" fmla="*/ 1176338 w 2478882"/>
                <a:gd name="connsiteY118" fmla="*/ 671513 h 1347788"/>
                <a:gd name="connsiteX119" fmla="*/ 1162050 w 2478882"/>
                <a:gd name="connsiteY119" fmla="*/ 652463 h 1347788"/>
                <a:gd name="connsiteX120" fmla="*/ 1162050 w 2478882"/>
                <a:gd name="connsiteY120" fmla="*/ 652463 h 1347788"/>
                <a:gd name="connsiteX121" fmla="*/ 1166813 w 2478882"/>
                <a:gd name="connsiteY121" fmla="*/ 690563 h 1347788"/>
                <a:gd name="connsiteX122" fmla="*/ 1169194 w 2478882"/>
                <a:gd name="connsiteY122" fmla="*/ 719138 h 1347788"/>
                <a:gd name="connsiteX123" fmla="*/ 1195388 w 2478882"/>
                <a:gd name="connsiteY123" fmla="*/ 731044 h 1347788"/>
                <a:gd name="connsiteX124" fmla="*/ 1204913 w 2478882"/>
                <a:gd name="connsiteY124" fmla="*/ 745332 h 1347788"/>
                <a:gd name="connsiteX125" fmla="*/ 1195388 w 2478882"/>
                <a:gd name="connsiteY125" fmla="*/ 771525 h 1347788"/>
                <a:gd name="connsiteX126" fmla="*/ 1197769 w 2478882"/>
                <a:gd name="connsiteY126" fmla="*/ 797719 h 1347788"/>
                <a:gd name="connsiteX127" fmla="*/ 1190625 w 2478882"/>
                <a:gd name="connsiteY127" fmla="*/ 819150 h 1347788"/>
                <a:gd name="connsiteX128" fmla="*/ 1195388 w 2478882"/>
                <a:gd name="connsiteY128" fmla="*/ 838200 h 1347788"/>
                <a:gd name="connsiteX129" fmla="*/ 1195388 w 2478882"/>
                <a:gd name="connsiteY129" fmla="*/ 838200 h 1347788"/>
                <a:gd name="connsiteX130" fmla="*/ 1166813 w 2478882"/>
                <a:gd name="connsiteY130" fmla="*/ 838200 h 1347788"/>
                <a:gd name="connsiteX131" fmla="*/ 1150144 w 2478882"/>
                <a:gd name="connsiteY131" fmla="*/ 838200 h 1347788"/>
                <a:gd name="connsiteX132" fmla="*/ 1131094 w 2478882"/>
                <a:gd name="connsiteY132" fmla="*/ 847725 h 1347788"/>
                <a:gd name="connsiteX133" fmla="*/ 1114425 w 2478882"/>
                <a:gd name="connsiteY133" fmla="*/ 838200 h 1347788"/>
                <a:gd name="connsiteX134" fmla="*/ 1088232 w 2478882"/>
                <a:gd name="connsiteY134" fmla="*/ 847725 h 1347788"/>
                <a:gd name="connsiteX135" fmla="*/ 1066800 w 2478882"/>
                <a:gd name="connsiteY135" fmla="*/ 854869 h 1347788"/>
                <a:gd name="connsiteX136" fmla="*/ 1059657 w 2478882"/>
                <a:gd name="connsiteY136" fmla="*/ 842963 h 1347788"/>
                <a:gd name="connsiteX137" fmla="*/ 1031082 w 2478882"/>
                <a:gd name="connsiteY137" fmla="*/ 852488 h 1347788"/>
                <a:gd name="connsiteX138" fmla="*/ 992982 w 2478882"/>
                <a:gd name="connsiteY138" fmla="*/ 823913 h 1347788"/>
                <a:gd name="connsiteX139" fmla="*/ 964407 w 2478882"/>
                <a:gd name="connsiteY139" fmla="*/ 826294 h 1347788"/>
                <a:gd name="connsiteX140" fmla="*/ 942975 w 2478882"/>
                <a:gd name="connsiteY140" fmla="*/ 835819 h 1347788"/>
                <a:gd name="connsiteX141" fmla="*/ 921544 w 2478882"/>
                <a:gd name="connsiteY141" fmla="*/ 852488 h 1347788"/>
                <a:gd name="connsiteX142" fmla="*/ 909638 w 2478882"/>
                <a:gd name="connsiteY142" fmla="*/ 833438 h 1347788"/>
                <a:gd name="connsiteX143" fmla="*/ 919163 w 2478882"/>
                <a:gd name="connsiteY143" fmla="*/ 807244 h 1347788"/>
                <a:gd name="connsiteX144" fmla="*/ 921544 w 2478882"/>
                <a:gd name="connsiteY144" fmla="*/ 797719 h 1347788"/>
                <a:gd name="connsiteX145" fmla="*/ 914400 w 2478882"/>
                <a:gd name="connsiteY145" fmla="*/ 778669 h 1347788"/>
                <a:gd name="connsiteX146" fmla="*/ 907257 w 2478882"/>
                <a:gd name="connsiteY146" fmla="*/ 771525 h 1347788"/>
                <a:gd name="connsiteX147" fmla="*/ 897732 w 2478882"/>
                <a:gd name="connsiteY147" fmla="*/ 800100 h 1347788"/>
                <a:gd name="connsiteX148" fmla="*/ 897732 w 2478882"/>
                <a:gd name="connsiteY148" fmla="*/ 823913 h 1347788"/>
                <a:gd name="connsiteX149" fmla="*/ 869157 w 2478882"/>
                <a:gd name="connsiteY149" fmla="*/ 828675 h 1347788"/>
                <a:gd name="connsiteX150" fmla="*/ 850107 w 2478882"/>
                <a:gd name="connsiteY150" fmla="*/ 833438 h 1347788"/>
                <a:gd name="connsiteX151" fmla="*/ 828675 w 2478882"/>
                <a:gd name="connsiteY151" fmla="*/ 804863 h 1347788"/>
                <a:gd name="connsiteX152" fmla="*/ 814388 w 2478882"/>
                <a:gd name="connsiteY152" fmla="*/ 783432 h 1347788"/>
                <a:gd name="connsiteX153" fmla="*/ 807244 w 2478882"/>
                <a:gd name="connsiteY153" fmla="*/ 759619 h 1347788"/>
                <a:gd name="connsiteX154" fmla="*/ 804863 w 2478882"/>
                <a:gd name="connsiteY154" fmla="*/ 733425 h 1347788"/>
                <a:gd name="connsiteX155" fmla="*/ 783432 w 2478882"/>
                <a:gd name="connsiteY155" fmla="*/ 692944 h 1347788"/>
                <a:gd name="connsiteX156" fmla="*/ 783432 w 2478882"/>
                <a:gd name="connsiteY156" fmla="*/ 719138 h 1347788"/>
                <a:gd name="connsiteX157" fmla="*/ 785813 w 2478882"/>
                <a:gd name="connsiteY157" fmla="*/ 757238 h 1347788"/>
                <a:gd name="connsiteX158" fmla="*/ 800100 w 2478882"/>
                <a:gd name="connsiteY158" fmla="*/ 792957 h 1347788"/>
                <a:gd name="connsiteX159" fmla="*/ 823913 w 2478882"/>
                <a:gd name="connsiteY159" fmla="*/ 833438 h 1347788"/>
                <a:gd name="connsiteX160" fmla="*/ 845344 w 2478882"/>
                <a:gd name="connsiteY160" fmla="*/ 854869 h 1347788"/>
                <a:gd name="connsiteX161" fmla="*/ 838200 w 2478882"/>
                <a:gd name="connsiteY161" fmla="*/ 873919 h 1347788"/>
                <a:gd name="connsiteX162" fmla="*/ 823913 w 2478882"/>
                <a:gd name="connsiteY162" fmla="*/ 902494 h 1347788"/>
                <a:gd name="connsiteX163" fmla="*/ 823913 w 2478882"/>
                <a:gd name="connsiteY163" fmla="*/ 902494 h 1347788"/>
                <a:gd name="connsiteX164" fmla="*/ 800100 w 2478882"/>
                <a:gd name="connsiteY164" fmla="*/ 902494 h 1347788"/>
                <a:gd name="connsiteX165" fmla="*/ 809625 w 2478882"/>
                <a:gd name="connsiteY165" fmla="*/ 869157 h 1347788"/>
                <a:gd name="connsiteX166" fmla="*/ 795338 w 2478882"/>
                <a:gd name="connsiteY166" fmla="*/ 885825 h 1347788"/>
                <a:gd name="connsiteX167" fmla="*/ 788194 w 2478882"/>
                <a:gd name="connsiteY167" fmla="*/ 862013 h 1347788"/>
                <a:gd name="connsiteX168" fmla="*/ 769144 w 2478882"/>
                <a:gd name="connsiteY168" fmla="*/ 864394 h 1347788"/>
                <a:gd name="connsiteX169" fmla="*/ 750094 w 2478882"/>
                <a:gd name="connsiteY169" fmla="*/ 862013 h 1347788"/>
                <a:gd name="connsiteX170" fmla="*/ 742950 w 2478882"/>
                <a:gd name="connsiteY170" fmla="*/ 852488 h 1347788"/>
                <a:gd name="connsiteX171" fmla="*/ 742950 w 2478882"/>
                <a:gd name="connsiteY171" fmla="*/ 852488 h 1347788"/>
                <a:gd name="connsiteX172" fmla="*/ 728663 w 2478882"/>
                <a:gd name="connsiteY172" fmla="*/ 850107 h 1347788"/>
                <a:gd name="connsiteX173" fmla="*/ 711994 w 2478882"/>
                <a:gd name="connsiteY173" fmla="*/ 850107 h 1347788"/>
                <a:gd name="connsiteX174" fmla="*/ 700088 w 2478882"/>
                <a:gd name="connsiteY174" fmla="*/ 866775 h 1347788"/>
                <a:gd name="connsiteX175" fmla="*/ 681038 w 2478882"/>
                <a:gd name="connsiteY175" fmla="*/ 866775 h 1347788"/>
                <a:gd name="connsiteX176" fmla="*/ 669132 w 2478882"/>
                <a:gd name="connsiteY176" fmla="*/ 852488 h 1347788"/>
                <a:gd name="connsiteX177" fmla="*/ 666750 w 2478882"/>
                <a:gd name="connsiteY177" fmla="*/ 852488 h 1347788"/>
                <a:gd name="connsiteX178" fmla="*/ 652463 w 2478882"/>
                <a:gd name="connsiteY178" fmla="*/ 866775 h 1347788"/>
                <a:gd name="connsiteX179" fmla="*/ 652463 w 2478882"/>
                <a:gd name="connsiteY179" fmla="*/ 881063 h 1347788"/>
                <a:gd name="connsiteX180" fmla="*/ 661988 w 2478882"/>
                <a:gd name="connsiteY180" fmla="*/ 890588 h 1347788"/>
                <a:gd name="connsiteX181" fmla="*/ 704850 w 2478882"/>
                <a:gd name="connsiteY181" fmla="*/ 890588 h 1347788"/>
                <a:gd name="connsiteX182" fmla="*/ 738188 w 2478882"/>
                <a:gd name="connsiteY182" fmla="*/ 890588 h 1347788"/>
                <a:gd name="connsiteX183" fmla="*/ 776288 w 2478882"/>
                <a:gd name="connsiteY183" fmla="*/ 888207 h 1347788"/>
                <a:gd name="connsiteX184" fmla="*/ 783432 w 2478882"/>
                <a:gd name="connsiteY184" fmla="*/ 900113 h 1347788"/>
                <a:gd name="connsiteX185" fmla="*/ 783432 w 2478882"/>
                <a:gd name="connsiteY185" fmla="*/ 900113 h 1347788"/>
                <a:gd name="connsiteX186" fmla="*/ 754857 w 2478882"/>
                <a:gd name="connsiteY186" fmla="*/ 914400 h 1347788"/>
                <a:gd name="connsiteX187" fmla="*/ 735807 w 2478882"/>
                <a:gd name="connsiteY187" fmla="*/ 931069 h 1347788"/>
                <a:gd name="connsiteX188" fmla="*/ 735807 w 2478882"/>
                <a:gd name="connsiteY188" fmla="*/ 931069 h 1347788"/>
                <a:gd name="connsiteX189" fmla="*/ 707232 w 2478882"/>
                <a:gd name="connsiteY189" fmla="*/ 919163 h 1347788"/>
                <a:gd name="connsiteX190" fmla="*/ 690563 w 2478882"/>
                <a:gd name="connsiteY190" fmla="*/ 909638 h 1347788"/>
                <a:gd name="connsiteX191" fmla="*/ 652463 w 2478882"/>
                <a:gd name="connsiteY191" fmla="*/ 909638 h 1347788"/>
                <a:gd name="connsiteX192" fmla="*/ 619125 w 2478882"/>
                <a:gd name="connsiteY192" fmla="*/ 914400 h 1347788"/>
                <a:gd name="connsiteX193" fmla="*/ 600075 w 2478882"/>
                <a:gd name="connsiteY193" fmla="*/ 897732 h 1347788"/>
                <a:gd name="connsiteX194" fmla="*/ 590550 w 2478882"/>
                <a:gd name="connsiteY194" fmla="*/ 859632 h 1347788"/>
                <a:gd name="connsiteX195" fmla="*/ 581025 w 2478882"/>
                <a:gd name="connsiteY195" fmla="*/ 845344 h 1347788"/>
                <a:gd name="connsiteX196" fmla="*/ 573882 w 2478882"/>
                <a:gd name="connsiteY196" fmla="*/ 828675 h 1347788"/>
                <a:gd name="connsiteX197" fmla="*/ 559594 w 2478882"/>
                <a:gd name="connsiteY197" fmla="*/ 835819 h 1347788"/>
                <a:gd name="connsiteX198" fmla="*/ 559594 w 2478882"/>
                <a:gd name="connsiteY198" fmla="*/ 859632 h 1347788"/>
                <a:gd name="connsiteX199" fmla="*/ 545307 w 2478882"/>
                <a:gd name="connsiteY199" fmla="*/ 845344 h 1347788"/>
                <a:gd name="connsiteX200" fmla="*/ 523875 w 2478882"/>
                <a:gd name="connsiteY200" fmla="*/ 838200 h 1347788"/>
                <a:gd name="connsiteX201" fmla="*/ 500063 w 2478882"/>
                <a:gd name="connsiteY201" fmla="*/ 840582 h 1347788"/>
                <a:gd name="connsiteX202" fmla="*/ 492919 w 2478882"/>
                <a:gd name="connsiteY202" fmla="*/ 862013 h 1347788"/>
                <a:gd name="connsiteX203" fmla="*/ 481013 w 2478882"/>
                <a:gd name="connsiteY203" fmla="*/ 866775 h 1347788"/>
                <a:gd name="connsiteX204" fmla="*/ 461963 w 2478882"/>
                <a:gd name="connsiteY204" fmla="*/ 866775 h 1347788"/>
                <a:gd name="connsiteX205" fmla="*/ 433388 w 2478882"/>
                <a:gd name="connsiteY205" fmla="*/ 876300 h 1347788"/>
                <a:gd name="connsiteX206" fmla="*/ 419100 w 2478882"/>
                <a:gd name="connsiteY206" fmla="*/ 900113 h 1347788"/>
                <a:gd name="connsiteX207" fmla="*/ 426244 w 2478882"/>
                <a:gd name="connsiteY207" fmla="*/ 907257 h 1347788"/>
                <a:gd name="connsiteX208" fmla="*/ 466725 w 2478882"/>
                <a:gd name="connsiteY208" fmla="*/ 885825 h 1347788"/>
                <a:gd name="connsiteX209" fmla="*/ 488157 w 2478882"/>
                <a:gd name="connsiteY209" fmla="*/ 890588 h 1347788"/>
                <a:gd name="connsiteX210" fmla="*/ 519113 w 2478882"/>
                <a:gd name="connsiteY210" fmla="*/ 878682 h 1347788"/>
                <a:gd name="connsiteX211" fmla="*/ 552450 w 2478882"/>
                <a:gd name="connsiteY211" fmla="*/ 904875 h 1347788"/>
                <a:gd name="connsiteX212" fmla="*/ 561975 w 2478882"/>
                <a:gd name="connsiteY212" fmla="*/ 931069 h 1347788"/>
                <a:gd name="connsiteX213" fmla="*/ 590550 w 2478882"/>
                <a:gd name="connsiteY213" fmla="*/ 923925 h 1347788"/>
                <a:gd name="connsiteX214" fmla="*/ 607219 w 2478882"/>
                <a:gd name="connsiteY214" fmla="*/ 945357 h 1347788"/>
                <a:gd name="connsiteX215" fmla="*/ 645319 w 2478882"/>
                <a:gd name="connsiteY215" fmla="*/ 950119 h 1347788"/>
                <a:gd name="connsiteX216" fmla="*/ 704850 w 2478882"/>
                <a:gd name="connsiteY216" fmla="*/ 959644 h 1347788"/>
                <a:gd name="connsiteX217" fmla="*/ 745332 w 2478882"/>
                <a:gd name="connsiteY217" fmla="*/ 966788 h 1347788"/>
                <a:gd name="connsiteX218" fmla="*/ 745332 w 2478882"/>
                <a:gd name="connsiteY218" fmla="*/ 966788 h 1347788"/>
                <a:gd name="connsiteX219" fmla="*/ 764382 w 2478882"/>
                <a:gd name="connsiteY219" fmla="*/ 935832 h 1347788"/>
                <a:gd name="connsiteX220" fmla="*/ 790575 w 2478882"/>
                <a:gd name="connsiteY220" fmla="*/ 935832 h 1347788"/>
                <a:gd name="connsiteX221" fmla="*/ 828675 w 2478882"/>
                <a:gd name="connsiteY221" fmla="*/ 935832 h 1347788"/>
                <a:gd name="connsiteX222" fmla="*/ 821532 w 2478882"/>
                <a:gd name="connsiteY222" fmla="*/ 950119 h 1347788"/>
                <a:gd name="connsiteX223" fmla="*/ 812007 w 2478882"/>
                <a:gd name="connsiteY223" fmla="*/ 964407 h 1347788"/>
                <a:gd name="connsiteX224" fmla="*/ 823913 w 2478882"/>
                <a:gd name="connsiteY224" fmla="*/ 973932 h 1347788"/>
                <a:gd name="connsiteX225" fmla="*/ 800100 w 2478882"/>
                <a:gd name="connsiteY225" fmla="*/ 992982 h 1347788"/>
                <a:gd name="connsiteX226" fmla="*/ 797719 w 2478882"/>
                <a:gd name="connsiteY226" fmla="*/ 1014413 h 1347788"/>
                <a:gd name="connsiteX227" fmla="*/ 790575 w 2478882"/>
                <a:gd name="connsiteY227" fmla="*/ 1026319 h 1347788"/>
                <a:gd name="connsiteX228" fmla="*/ 764382 w 2478882"/>
                <a:gd name="connsiteY228" fmla="*/ 1031082 h 1347788"/>
                <a:gd name="connsiteX229" fmla="*/ 771525 w 2478882"/>
                <a:gd name="connsiteY229" fmla="*/ 1054894 h 1347788"/>
                <a:gd name="connsiteX230" fmla="*/ 740569 w 2478882"/>
                <a:gd name="connsiteY230" fmla="*/ 1059657 h 1347788"/>
                <a:gd name="connsiteX231" fmla="*/ 726282 w 2478882"/>
                <a:gd name="connsiteY231" fmla="*/ 1042988 h 1347788"/>
                <a:gd name="connsiteX232" fmla="*/ 695325 w 2478882"/>
                <a:gd name="connsiteY232" fmla="*/ 1045369 h 1347788"/>
                <a:gd name="connsiteX233" fmla="*/ 669132 w 2478882"/>
                <a:gd name="connsiteY233" fmla="*/ 1052513 h 1347788"/>
                <a:gd name="connsiteX234" fmla="*/ 642938 w 2478882"/>
                <a:gd name="connsiteY234" fmla="*/ 1050132 h 1347788"/>
                <a:gd name="connsiteX235" fmla="*/ 621507 w 2478882"/>
                <a:gd name="connsiteY235" fmla="*/ 1047750 h 1347788"/>
                <a:gd name="connsiteX236" fmla="*/ 621507 w 2478882"/>
                <a:gd name="connsiteY236" fmla="*/ 1033463 h 1347788"/>
                <a:gd name="connsiteX237" fmla="*/ 600075 w 2478882"/>
                <a:gd name="connsiteY237" fmla="*/ 1035844 h 1347788"/>
                <a:gd name="connsiteX238" fmla="*/ 578644 w 2478882"/>
                <a:gd name="connsiteY238" fmla="*/ 1040607 h 1347788"/>
                <a:gd name="connsiteX239" fmla="*/ 571500 w 2478882"/>
                <a:gd name="connsiteY239" fmla="*/ 1031082 h 1347788"/>
                <a:gd name="connsiteX240" fmla="*/ 571500 w 2478882"/>
                <a:gd name="connsiteY240" fmla="*/ 1019175 h 1347788"/>
                <a:gd name="connsiteX241" fmla="*/ 571500 w 2478882"/>
                <a:gd name="connsiteY241" fmla="*/ 1019175 h 1347788"/>
                <a:gd name="connsiteX242" fmla="*/ 626269 w 2478882"/>
                <a:gd name="connsiteY242" fmla="*/ 1004888 h 1347788"/>
                <a:gd name="connsiteX243" fmla="*/ 647700 w 2478882"/>
                <a:gd name="connsiteY243" fmla="*/ 988219 h 1347788"/>
                <a:gd name="connsiteX244" fmla="*/ 647700 w 2478882"/>
                <a:gd name="connsiteY244" fmla="*/ 988219 h 1347788"/>
                <a:gd name="connsiteX245" fmla="*/ 647700 w 2478882"/>
                <a:gd name="connsiteY245" fmla="*/ 988219 h 1347788"/>
                <a:gd name="connsiteX246" fmla="*/ 597694 w 2478882"/>
                <a:gd name="connsiteY246" fmla="*/ 988219 h 1347788"/>
                <a:gd name="connsiteX247" fmla="*/ 581025 w 2478882"/>
                <a:gd name="connsiteY247" fmla="*/ 990600 h 1347788"/>
                <a:gd name="connsiteX248" fmla="*/ 578644 w 2478882"/>
                <a:gd name="connsiteY248" fmla="*/ 969169 h 1347788"/>
                <a:gd name="connsiteX249" fmla="*/ 550069 w 2478882"/>
                <a:gd name="connsiteY249" fmla="*/ 966788 h 1347788"/>
                <a:gd name="connsiteX250" fmla="*/ 559594 w 2478882"/>
                <a:gd name="connsiteY250" fmla="*/ 988219 h 1347788"/>
                <a:gd name="connsiteX251" fmla="*/ 545307 w 2478882"/>
                <a:gd name="connsiteY251" fmla="*/ 992982 h 1347788"/>
                <a:gd name="connsiteX252" fmla="*/ 511969 w 2478882"/>
                <a:gd name="connsiteY252" fmla="*/ 988219 h 1347788"/>
                <a:gd name="connsiteX253" fmla="*/ 492919 w 2478882"/>
                <a:gd name="connsiteY253" fmla="*/ 990600 h 1347788"/>
                <a:gd name="connsiteX254" fmla="*/ 507207 w 2478882"/>
                <a:gd name="connsiteY254" fmla="*/ 1007269 h 1347788"/>
                <a:gd name="connsiteX255" fmla="*/ 516732 w 2478882"/>
                <a:gd name="connsiteY255" fmla="*/ 1019175 h 1347788"/>
                <a:gd name="connsiteX256" fmla="*/ 507207 w 2478882"/>
                <a:gd name="connsiteY256" fmla="*/ 1028700 h 1347788"/>
                <a:gd name="connsiteX257" fmla="*/ 507207 w 2478882"/>
                <a:gd name="connsiteY257" fmla="*/ 1028700 h 1347788"/>
                <a:gd name="connsiteX258" fmla="*/ 497682 w 2478882"/>
                <a:gd name="connsiteY258" fmla="*/ 1054894 h 1347788"/>
                <a:gd name="connsiteX259" fmla="*/ 469107 w 2478882"/>
                <a:gd name="connsiteY259" fmla="*/ 1076325 h 1347788"/>
                <a:gd name="connsiteX260" fmla="*/ 454819 w 2478882"/>
                <a:gd name="connsiteY260" fmla="*/ 1071563 h 1347788"/>
                <a:gd name="connsiteX261" fmla="*/ 438150 w 2478882"/>
                <a:gd name="connsiteY261" fmla="*/ 1085850 h 1347788"/>
                <a:gd name="connsiteX262" fmla="*/ 431007 w 2478882"/>
                <a:gd name="connsiteY262" fmla="*/ 1083469 h 1347788"/>
                <a:gd name="connsiteX263" fmla="*/ 433388 w 2478882"/>
                <a:gd name="connsiteY263" fmla="*/ 1059657 h 1347788"/>
                <a:gd name="connsiteX264" fmla="*/ 435769 w 2478882"/>
                <a:gd name="connsiteY264" fmla="*/ 1035844 h 1347788"/>
                <a:gd name="connsiteX265" fmla="*/ 426244 w 2478882"/>
                <a:gd name="connsiteY265" fmla="*/ 1031082 h 1347788"/>
                <a:gd name="connsiteX266" fmla="*/ 423863 w 2478882"/>
                <a:gd name="connsiteY266" fmla="*/ 1047750 h 1347788"/>
                <a:gd name="connsiteX267" fmla="*/ 416719 w 2478882"/>
                <a:gd name="connsiteY267" fmla="*/ 1062038 h 1347788"/>
                <a:gd name="connsiteX268" fmla="*/ 392907 w 2478882"/>
                <a:gd name="connsiteY268" fmla="*/ 1052513 h 1347788"/>
                <a:gd name="connsiteX269" fmla="*/ 383382 w 2478882"/>
                <a:gd name="connsiteY269" fmla="*/ 1050132 h 1347788"/>
                <a:gd name="connsiteX270" fmla="*/ 383382 w 2478882"/>
                <a:gd name="connsiteY270" fmla="*/ 1069182 h 1347788"/>
                <a:gd name="connsiteX271" fmla="*/ 404813 w 2478882"/>
                <a:gd name="connsiteY271" fmla="*/ 1088232 h 1347788"/>
                <a:gd name="connsiteX272" fmla="*/ 376238 w 2478882"/>
                <a:gd name="connsiteY272" fmla="*/ 1090613 h 1347788"/>
                <a:gd name="connsiteX273" fmla="*/ 371475 w 2478882"/>
                <a:gd name="connsiteY273" fmla="*/ 1100138 h 1347788"/>
                <a:gd name="connsiteX274" fmla="*/ 342900 w 2478882"/>
                <a:gd name="connsiteY274" fmla="*/ 1090613 h 1347788"/>
                <a:gd name="connsiteX275" fmla="*/ 342900 w 2478882"/>
                <a:gd name="connsiteY275" fmla="*/ 1109663 h 1347788"/>
                <a:gd name="connsiteX276" fmla="*/ 333375 w 2478882"/>
                <a:gd name="connsiteY276" fmla="*/ 1121569 h 1347788"/>
                <a:gd name="connsiteX277" fmla="*/ 323850 w 2478882"/>
                <a:gd name="connsiteY277" fmla="*/ 1121569 h 1347788"/>
                <a:gd name="connsiteX278" fmla="*/ 316707 w 2478882"/>
                <a:gd name="connsiteY278" fmla="*/ 1088232 h 1347788"/>
                <a:gd name="connsiteX279" fmla="*/ 290513 w 2478882"/>
                <a:gd name="connsiteY279" fmla="*/ 1073944 h 1347788"/>
                <a:gd name="connsiteX280" fmla="*/ 271463 w 2478882"/>
                <a:gd name="connsiteY280" fmla="*/ 1062038 h 1347788"/>
                <a:gd name="connsiteX281" fmla="*/ 278607 w 2478882"/>
                <a:gd name="connsiteY281" fmla="*/ 1012032 h 1347788"/>
                <a:gd name="connsiteX282" fmla="*/ 285750 w 2478882"/>
                <a:gd name="connsiteY282" fmla="*/ 978694 h 1347788"/>
                <a:gd name="connsiteX283" fmla="*/ 328613 w 2478882"/>
                <a:gd name="connsiteY283" fmla="*/ 954882 h 1347788"/>
                <a:gd name="connsiteX284" fmla="*/ 338138 w 2478882"/>
                <a:gd name="connsiteY284" fmla="*/ 938213 h 1347788"/>
                <a:gd name="connsiteX285" fmla="*/ 350044 w 2478882"/>
                <a:gd name="connsiteY285" fmla="*/ 912019 h 1347788"/>
                <a:gd name="connsiteX286" fmla="*/ 350044 w 2478882"/>
                <a:gd name="connsiteY286" fmla="*/ 912019 h 1347788"/>
                <a:gd name="connsiteX287" fmla="*/ 321469 w 2478882"/>
                <a:gd name="connsiteY287" fmla="*/ 919163 h 1347788"/>
                <a:gd name="connsiteX288" fmla="*/ 314325 w 2478882"/>
                <a:gd name="connsiteY288" fmla="*/ 895350 h 1347788"/>
                <a:gd name="connsiteX289" fmla="*/ 311944 w 2478882"/>
                <a:gd name="connsiteY289" fmla="*/ 916782 h 1347788"/>
                <a:gd name="connsiteX290" fmla="*/ 300038 w 2478882"/>
                <a:gd name="connsiteY290" fmla="*/ 950119 h 1347788"/>
                <a:gd name="connsiteX291" fmla="*/ 288132 w 2478882"/>
                <a:gd name="connsiteY291" fmla="*/ 942975 h 1347788"/>
                <a:gd name="connsiteX292" fmla="*/ 288132 w 2478882"/>
                <a:gd name="connsiteY292" fmla="*/ 919163 h 1347788"/>
                <a:gd name="connsiteX293" fmla="*/ 288132 w 2478882"/>
                <a:gd name="connsiteY293" fmla="*/ 907257 h 1347788"/>
                <a:gd name="connsiteX294" fmla="*/ 278607 w 2478882"/>
                <a:gd name="connsiteY294" fmla="*/ 895350 h 1347788"/>
                <a:gd name="connsiteX295" fmla="*/ 269082 w 2478882"/>
                <a:gd name="connsiteY295" fmla="*/ 902494 h 1347788"/>
                <a:gd name="connsiteX296" fmla="*/ 264319 w 2478882"/>
                <a:gd name="connsiteY296" fmla="*/ 938213 h 1347788"/>
                <a:gd name="connsiteX297" fmla="*/ 280988 w 2478882"/>
                <a:gd name="connsiteY297" fmla="*/ 957263 h 1347788"/>
                <a:gd name="connsiteX298" fmla="*/ 276225 w 2478882"/>
                <a:gd name="connsiteY298" fmla="*/ 976313 h 1347788"/>
                <a:gd name="connsiteX299" fmla="*/ 264319 w 2478882"/>
                <a:gd name="connsiteY299" fmla="*/ 1007269 h 1347788"/>
                <a:gd name="connsiteX300" fmla="*/ 250032 w 2478882"/>
                <a:gd name="connsiteY300" fmla="*/ 1031082 h 1347788"/>
                <a:gd name="connsiteX301" fmla="*/ 207169 w 2478882"/>
                <a:gd name="connsiteY301" fmla="*/ 1019175 h 1347788"/>
                <a:gd name="connsiteX302" fmla="*/ 200025 w 2478882"/>
                <a:gd name="connsiteY302" fmla="*/ 988219 h 1347788"/>
                <a:gd name="connsiteX303" fmla="*/ 157163 w 2478882"/>
                <a:gd name="connsiteY303" fmla="*/ 962025 h 1347788"/>
                <a:gd name="connsiteX304" fmla="*/ 104775 w 2478882"/>
                <a:gd name="connsiteY304" fmla="*/ 940594 h 1347788"/>
                <a:gd name="connsiteX305" fmla="*/ 61913 w 2478882"/>
                <a:gd name="connsiteY305" fmla="*/ 902494 h 1347788"/>
                <a:gd name="connsiteX306" fmla="*/ 35719 w 2478882"/>
                <a:gd name="connsiteY306" fmla="*/ 864394 h 1347788"/>
                <a:gd name="connsiteX307" fmla="*/ 11907 w 2478882"/>
                <a:gd name="connsiteY307" fmla="*/ 804863 h 1347788"/>
                <a:gd name="connsiteX308" fmla="*/ 0 w 2478882"/>
                <a:gd name="connsiteY308" fmla="*/ 735807 h 1347788"/>
                <a:gd name="connsiteX309" fmla="*/ 2382 w 2478882"/>
                <a:gd name="connsiteY309" fmla="*/ 676275 h 1347788"/>
                <a:gd name="connsiteX310" fmla="*/ 2382 w 2478882"/>
                <a:gd name="connsiteY310" fmla="*/ 645319 h 1347788"/>
                <a:gd name="connsiteX311" fmla="*/ 2052638 w 2478882"/>
                <a:gd name="connsiteY311" fmla="*/ 0 h 1347788"/>
                <a:gd name="connsiteX0" fmla="*/ 2052638 w 2478882"/>
                <a:gd name="connsiteY0" fmla="*/ 0 h 1347788"/>
                <a:gd name="connsiteX1" fmla="*/ 2057400 w 2478882"/>
                <a:gd name="connsiteY1" fmla="*/ 33338 h 1347788"/>
                <a:gd name="connsiteX2" fmla="*/ 2066925 w 2478882"/>
                <a:gd name="connsiteY2" fmla="*/ 88107 h 1347788"/>
                <a:gd name="connsiteX3" fmla="*/ 2088357 w 2478882"/>
                <a:gd name="connsiteY3" fmla="*/ 133350 h 1347788"/>
                <a:gd name="connsiteX4" fmla="*/ 2085975 w 2478882"/>
                <a:gd name="connsiteY4" fmla="*/ 183357 h 1347788"/>
                <a:gd name="connsiteX5" fmla="*/ 2238375 w 2478882"/>
                <a:gd name="connsiteY5" fmla="*/ 719138 h 1347788"/>
                <a:gd name="connsiteX6" fmla="*/ 2266950 w 2478882"/>
                <a:gd name="connsiteY6" fmla="*/ 764382 h 1347788"/>
                <a:gd name="connsiteX7" fmla="*/ 2288382 w 2478882"/>
                <a:gd name="connsiteY7" fmla="*/ 821532 h 1347788"/>
                <a:gd name="connsiteX8" fmla="*/ 2297907 w 2478882"/>
                <a:gd name="connsiteY8" fmla="*/ 871538 h 1347788"/>
                <a:gd name="connsiteX9" fmla="*/ 2340769 w 2478882"/>
                <a:gd name="connsiteY9" fmla="*/ 909638 h 1347788"/>
                <a:gd name="connsiteX10" fmla="*/ 2343150 w 2478882"/>
                <a:gd name="connsiteY10" fmla="*/ 950119 h 1347788"/>
                <a:gd name="connsiteX11" fmla="*/ 2347913 w 2478882"/>
                <a:gd name="connsiteY11" fmla="*/ 964407 h 1347788"/>
                <a:gd name="connsiteX12" fmla="*/ 2364582 w 2478882"/>
                <a:gd name="connsiteY12" fmla="*/ 978694 h 1347788"/>
                <a:gd name="connsiteX13" fmla="*/ 2359819 w 2478882"/>
                <a:gd name="connsiteY13" fmla="*/ 995363 h 1347788"/>
                <a:gd name="connsiteX14" fmla="*/ 2393157 w 2478882"/>
                <a:gd name="connsiteY14" fmla="*/ 1019175 h 1347788"/>
                <a:gd name="connsiteX15" fmla="*/ 2409825 w 2478882"/>
                <a:gd name="connsiteY15" fmla="*/ 1059657 h 1347788"/>
                <a:gd name="connsiteX16" fmla="*/ 2390775 w 2478882"/>
                <a:gd name="connsiteY16" fmla="*/ 1069182 h 1347788"/>
                <a:gd name="connsiteX17" fmla="*/ 2376488 w 2478882"/>
                <a:gd name="connsiteY17" fmla="*/ 1047750 h 1347788"/>
                <a:gd name="connsiteX18" fmla="*/ 2364582 w 2478882"/>
                <a:gd name="connsiteY18" fmla="*/ 1035844 h 1347788"/>
                <a:gd name="connsiteX19" fmla="*/ 2355057 w 2478882"/>
                <a:gd name="connsiteY19" fmla="*/ 1035844 h 1347788"/>
                <a:gd name="connsiteX20" fmla="*/ 2352675 w 2478882"/>
                <a:gd name="connsiteY20" fmla="*/ 1057275 h 1347788"/>
                <a:gd name="connsiteX21" fmla="*/ 2371725 w 2478882"/>
                <a:gd name="connsiteY21" fmla="*/ 1090613 h 1347788"/>
                <a:gd name="connsiteX22" fmla="*/ 2386013 w 2478882"/>
                <a:gd name="connsiteY22" fmla="*/ 1104900 h 1347788"/>
                <a:gd name="connsiteX23" fmla="*/ 2400300 w 2478882"/>
                <a:gd name="connsiteY23" fmla="*/ 1085850 h 1347788"/>
                <a:gd name="connsiteX24" fmla="*/ 2414588 w 2478882"/>
                <a:gd name="connsiteY24" fmla="*/ 1090613 h 1347788"/>
                <a:gd name="connsiteX25" fmla="*/ 2421732 w 2478882"/>
                <a:gd name="connsiteY25" fmla="*/ 1116807 h 1347788"/>
                <a:gd name="connsiteX26" fmla="*/ 2424113 w 2478882"/>
                <a:gd name="connsiteY26" fmla="*/ 1128713 h 1347788"/>
                <a:gd name="connsiteX27" fmla="*/ 2400300 w 2478882"/>
                <a:gd name="connsiteY27" fmla="*/ 1131094 h 1347788"/>
                <a:gd name="connsiteX28" fmla="*/ 2414588 w 2478882"/>
                <a:gd name="connsiteY28" fmla="*/ 1152525 h 1347788"/>
                <a:gd name="connsiteX29" fmla="*/ 2443163 w 2478882"/>
                <a:gd name="connsiteY29" fmla="*/ 1159669 h 1347788"/>
                <a:gd name="connsiteX30" fmla="*/ 2462213 w 2478882"/>
                <a:gd name="connsiteY30" fmla="*/ 1190625 h 1347788"/>
                <a:gd name="connsiteX31" fmla="*/ 2455069 w 2478882"/>
                <a:gd name="connsiteY31" fmla="*/ 1235869 h 1347788"/>
                <a:gd name="connsiteX32" fmla="*/ 2459832 w 2478882"/>
                <a:gd name="connsiteY32" fmla="*/ 1290638 h 1347788"/>
                <a:gd name="connsiteX33" fmla="*/ 2478882 w 2478882"/>
                <a:gd name="connsiteY33" fmla="*/ 1347788 h 1347788"/>
                <a:gd name="connsiteX34" fmla="*/ 2457450 w 2478882"/>
                <a:gd name="connsiteY34" fmla="*/ 1347788 h 1347788"/>
                <a:gd name="connsiteX35" fmla="*/ 2428875 w 2478882"/>
                <a:gd name="connsiteY35" fmla="*/ 1335882 h 1347788"/>
                <a:gd name="connsiteX36" fmla="*/ 2412207 w 2478882"/>
                <a:gd name="connsiteY36" fmla="*/ 1335882 h 1347788"/>
                <a:gd name="connsiteX37" fmla="*/ 2395538 w 2478882"/>
                <a:gd name="connsiteY37" fmla="*/ 1326357 h 1347788"/>
                <a:gd name="connsiteX38" fmla="*/ 2378869 w 2478882"/>
                <a:gd name="connsiteY38" fmla="*/ 1316832 h 1347788"/>
                <a:gd name="connsiteX39" fmla="*/ 2383632 w 2478882"/>
                <a:gd name="connsiteY39" fmla="*/ 1269207 h 1347788"/>
                <a:gd name="connsiteX40" fmla="*/ 2336007 w 2478882"/>
                <a:gd name="connsiteY40" fmla="*/ 1245394 h 1347788"/>
                <a:gd name="connsiteX41" fmla="*/ 2297907 w 2478882"/>
                <a:gd name="connsiteY41" fmla="*/ 1233488 h 1347788"/>
                <a:gd name="connsiteX42" fmla="*/ 2238375 w 2478882"/>
                <a:gd name="connsiteY42" fmla="*/ 1214438 h 1347788"/>
                <a:gd name="connsiteX43" fmla="*/ 2185988 w 2478882"/>
                <a:gd name="connsiteY43" fmla="*/ 1212057 h 1347788"/>
                <a:gd name="connsiteX44" fmla="*/ 2164557 w 2478882"/>
                <a:gd name="connsiteY44" fmla="*/ 1207294 h 1347788"/>
                <a:gd name="connsiteX45" fmla="*/ 2193132 w 2478882"/>
                <a:gd name="connsiteY45" fmla="*/ 1188244 h 1347788"/>
                <a:gd name="connsiteX46" fmla="*/ 2178844 w 2478882"/>
                <a:gd name="connsiteY46" fmla="*/ 1185863 h 1347788"/>
                <a:gd name="connsiteX47" fmla="*/ 2183607 w 2478882"/>
                <a:gd name="connsiteY47" fmla="*/ 1169194 h 1347788"/>
                <a:gd name="connsiteX48" fmla="*/ 2205038 w 2478882"/>
                <a:gd name="connsiteY48" fmla="*/ 1145382 h 1347788"/>
                <a:gd name="connsiteX49" fmla="*/ 2197894 w 2478882"/>
                <a:gd name="connsiteY49" fmla="*/ 1140619 h 1347788"/>
                <a:gd name="connsiteX50" fmla="*/ 2166938 w 2478882"/>
                <a:gd name="connsiteY50" fmla="*/ 1164432 h 1347788"/>
                <a:gd name="connsiteX51" fmla="*/ 2155032 w 2478882"/>
                <a:gd name="connsiteY51" fmla="*/ 1164432 h 1347788"/>
                <a:gd name="connsiteX52" fmla="*/ 2147888 w 2478882"/>
                <a:gd name="connsiteY52" fmla="*/ 1152525 h 1347788"/>
                <a:gd name="connsiteX53" fmla="*/ 2138363 w 2478882"/>
                <a:gd name="connsiteY53" fmla="*/ 1147763 h 1347788"/>
                <a:gd name="connsiteX54" fmla="*/ 2119313 w 2478882"/>
                <a:gd name="connsiteY54" fmla="*/ 1152525 h 1347788"/>
                <a:gd name="connsiteX55" fmla="*/ 2126457 w 2478882"/>
                <a:gd name="connsiteY55" fmla="*/ 1173957 h 1347788"/>
                <a:gd name="connsiteX56" fmla="*/ 2102644 w 2478882"/>
                <a:gd name="connsiteY56" fmla="*/ 1176338 h 1347788"/>
                <a:gd name="connsiteX57" fmla="*/ 2088357 w 2478882"/>
                <a:gd name="connsiteY57" fmla="*/ 1169194 h 1347788"/>
                <a:gd name="connsiteX58" fmla="*/ 2078832 w 2478882"/>
                <a:gd name="connsiteY58" fmla="*/ 1154907 h 1347788"/>
                <a:gd name="connsiteX59" fmla="*/ 2066925 w 2478882"/>
                <a:gd name="connsiteY59" fmla="*/ 1162050 h 1347788"/>
                <a:gd name="connsiteX60" fmla="*/ 2040732 w 2478882"/>
                <a:gd name="connsiteY60" fmla="*/ 1164432 h 1347788"/>
                <a:gd name="connsiteX61" fmla="*/ 1971675 w 2478882"/>
                <a:gd name="connsiteY61" fmla="*/ 1154907 h 1347788"/>
                <a:gd name="connsiteX62" fmla="*/ 1935957 w 2478882"/>
                <a:gd name="connsiteY62" fmla="*/ 1138238 h 1347788"/>
                <a:gd name="connsiteX63" fmla="*/ 1921669 w 2478882"/>
                <a:gd name="connsiteY63" fmla="*/ 1104900 h 1347788"/>
                <a:gd name="connsiteX64" fmla="*/ 1921669 w 2478882"/>
                <a:gd name="connsiteY64" fmla="*/ 1083469 h 1347788"/>
                <a:gd name="connsiteX65" fmla="*/ 1893094 w 2478882"/>
                <a:gd name="connsiteY65" fmla="*/ 1057275 h 1347788"/>
                <a:gd name="connsiteX66" fmla="*/ 1869282 w 2478882"/>
                <a:gd name="connsiteY66" fmla="*/ 1042988 h 1347788"/>
                <a:gd name="connsiteX67" fmla="*/ 1850232 w 2478882"/>
                <a:gd name="connsiteY67" fmla="*/ 1028700 h 1347788"/>
                <a:gd name="connsiteX68" fmla="*/ 1843088 w 2478882"/>
                <a:gd name="connsiteY68" fmla="*/ 1016794 h 1347788"/>
                <a:gd name="connsiteX69" fmla="*/ 1804988 w 2478882"/>
                <a:gd name="connsiteY69" fmla="*/ 1012032 h 1347788"/>
                <a:gd name="connsiteX70" fmla="*/ 1769269 w 2478882"/>
                <a:gd name="connsiteY70" fmla="*/ 1007269 h 1347788"/>
                <a:gd name="connsiteX71" fmla="*/ 1750219 w 2478882"/>
                <a:gd name="connsiteY71" fmla="*/ 981075 h 1347788"/>
                <a:gd name="connsiteX72" fmla="*/ 1709738 w 2478882"/>
                <a:gd name="connsiteY72" fmla="*/ 962025 h 1347788"/>
                <a:gd name="connsiteX73" fmla="*/ 1678782 w 2478882"/>
                <a:gd name="connsiteY73" fmla="*/ 947738 h 1347788"/>
                <a:gd name="connsiteX74" fmla="*/ 1659732 w 2478882"/>
                <a:gd name="connsiteY74" fmla="*/ 945357 h 1347788"/>
                <a:gd name="connsiteX75" fmla="*/ 1659732 w 2478882"/>
                <a:gd name="connsiteY75" fmla="*/ 921544 h 1347788"/>
                <a:gd name="connsiteX76" fmla="*/ 1640682 w 2478882"/>
                <a:gd name="connsiteY76" fmla="*/ 928688 h 1347788"/>
                <a:gd name="connsiteX77" fmla="*/ 1640682 w 2478882"/>
                <a:gd name="connsiteY77" fmla="*/ 928688 h 1347788"/>
                <a:gd name="connsiteX78" fmla="*/ 1619250 w 2478882"/>
                <a:gd name="connsiteY78" fmla="*/ 892969 h 1347788"/>
                <a:gd name="connsiteX79" fmla="*/ 1595438 w 2478882"/>
                <a:gd name="connsiteY79" fmla="*/ 871538 h 1347788"/>
                <a:gd name="connsiteX80" fmla="*/ 1581150 w 2478882"/>
                <a:gd name="connsiteY80" fmla="*/ 864394 h 1347788"/>
                <a:gd name="connsiteX81" fmla="*/ 1581150 w 2478882"/>
                <a:gd name="connsiteY81" fmla="*/ 845344 h 1347788"/>
                <a:gd name="connsiteX82" fmla="*/ 1602582 w 2478882"/>
                <a:gd name="connsiteY82" fmla="*/ 835819 h 1347788"/>
                <a:gd name="connsiteX83" fmla="*/ 1633538 w 2478882"/>
                <a:gd name="connsiteY83" fmla="*/ 842963 h 1347788"/>
                <a:gd name="connsiteX84" fmla="*/ 1657350 w 2478882"/>
                <a:gd name="connsiteY84" fmla="*/ 828675 h 1347788"/>
                <a:gd name="connsiteX85" fmla="*/ 1669257 w 2478882"/>
                <a:gd name="connsiteY85" fmla="*/ 816769 h 1347788"/>
                <a:gd name="connsiteX86" fmla="*/ 1688307 w 2478882"/>
                <a:gd name="connsiteY86" fmla="*/ 804863 h 1347788"/>
                <a:gd name="connsiteX87" fmla="*/ 1650207 w 2478882"/>
                <a:gd name="connsiteY87" fmla="*/ 771525 h 1347788"/>
                <a:gd name="connsiteX88" fmla="*/ 1624013 w 2478882"/>
                <a:gd name="connsiteY88" fmla="*/ 778669 h 1347788"/>
                <a:gd name="connsiteX89" fmla="*/ 1626393 w 2478882"/>
                <a:gd name="connsiteY89" fmla="*/ 795338 h 1347788"/>
                <a:gd name="connsiteX90" fmla="*/ 1607344 w 2478882"/>
                <a:gd name="connsiteY90" fmla="*/ 802481 h 1347788"/>
                <a:gd name="connsiteX91" fmla="*/ 1581151 w 2478882"/>
                <a:gd name="connsiteY91" fmla="*/ 809625 h 1347788"/>
                <a:gd name="connsiteX92" fmla="*/ 1559719 w 2478882"/>
                <a:gd name="connsiteY92" fmla="*/ 819150 h 1347788"/>
                <a:gd name="connsiteX93" fmla="*/ 1552575 w 2478882"/>
                <a:gd name="connsiteY93" fmla="*/ 835819 h 1347788"/>
                <a:gd name="connsiteX94" fmla="*/ 1531144 w 2478882"/>
                <a:gd name="connsiteY94" fmla="*/ 835819 h 1347788"/>
                <a:gd name="connsiteX95" fmla="*/ 1516857 w 2478882"/>
                <a:gd name="connsiteY95" fmla="*/ 845344 h 1347788"/>
                <a:gd name="connsiteX96" fmla="*/ 1485900 w 2478882"/>
                <a:gd name="connsiteY96" fmla="*/ 840582 h 1347788"/>
                <a:gd name="connsiteX97" fmla="*/ 1438275 w 2478882"/>
                <a:gd name="connsiteY97" fmla="*/ 835819 h 1347788"/>
                <a:gd name="connsiteX98" fmla="*/ 1416844 w 2478882"/>
                <a:gd name="connsiteY98" fmla="*/ 821532 h 1347788"/>
                <a:gd name="connsiteX99" fmla="*/ 1385888 w 2478882"/>
                <a:gd name="connsiteY99" fmla="*/ 823913 h 1347788"/>
                <a:gd name="connsiteX100" fmla="*/ 1359694 w 2478882"/>
                <a:gd name="connsiteY100" fmla="*/ 833438 h 1347788"/>
                <a:gd name="connsiteX101" fmla="*/ 1343025 w 2478882"/>
                <a:gd name="connsiteY101" fmla="*/ 828675 h 1347788"/>
                <a:gd name="connsiteX102" fmla="*/ 1323975 w 2478882"/>
                <a:gd name="connsiteY102" fmla="*/ 800100 h 1347788"/>
                <a:gd name="connsiteX103" fmla="*/ 1323975 w 2478882"/>
                <a:gd name="connsiteY103" fmla="*/ 788194 h 1347788"/>
                <a:gd name="connsiteX104" fmla="*/ 1314450 w 2478882"/>
                <a:gd name="connsiteY104" fmla="*/ 812007 h 1347788"/>
                <a:gd name="connsiteX105" fmla="*/ 1319213 w 2478882"/>
                <a:gd name="connsiteY105" fmla="*/ 845344 h 1347788"/>
                <a:gd name="connsiteX106" fmla="*/ 1312069 w 2478882"/>
                <a:gd name="connsiteY106" fmla="*/ 864394 h 1347788"/>
                <a:gd name="connsiteX107" fmla="*/ 1283494 w 2478882"/>
                <a:gd name="connsiteY107" fmla="*/ 864394 h 1347788"/>
                <a:gd name="connsiteX108" fmla="*/ 1264444 w 2478882"/>
                <a:gd name="connsiteY108" fmla="*/ 850107 h 1347788"/>
                <a:gd name="connsiteX109" fmla="*/ 1243013 w 2478882"/>
                <a:gd name="connsiteY109" fmla="*/ 850107 h 1347788"/>
                <a:gd name="connsiteX110" fmla="*/ 1219200 w 2478882"/>
                <a:gd name="connsiteY110" fmla="*/ 840582 h 1347788"/>
                <a:gd name="connsiteX111" fmla="*/ 1212057 w 2478882"/>
                <a:gd name="connsiteY111" fmla="*/ 833438 h 1347788"/>
                <a:gd name="connsiteX112" fmla="*/ 1212057 w 2478882"/>
                <a:gd name="connsiteY112" fmla="*/ 809625 h 1347788"/>
                <a:gd name="connsiteX113" fmla="*/ 1214438 w 2478882"/>
                <a:gd name="connsiteY113" fmla="*/ 785813 h 1347788"/>
                <a:gd name="connsiteX114" fmla="*/ 1219200 w 2478882"/>
                <a:gd name="connsiteY114" fmla="*/ 762000 h 1347788"/>
                <a:gd name="connsiteX115" fmla="*/ 1235869 w 2478882"/>
                <a:gd name="connsiteY115" fmla="*/ 747713 h 1347788"/>
                <a:gd name="connsiteX116" fmla="*/ 1243013 w 2478882"/>
                <a:gd name="connsiteY116" fmla="*/ 740569 h 1347788"/>
                <a:gd name="connsiteX117" fmla="*/ 1233488 w 2478882"/>
                <a:gd name="connsiteY117" fmla="*/ 716757 h 1347788"/>
                <a:gd name="connsiteX118" fmla="*/ 1200150 w 2478882"/>
                <a:gd name="connsiteY118" fmla="*/ 688182 h 1347788"/>
                <a:gd name="connsiteX119" fmla="*/ 1176338 w 2478882"/>
                <a:gd name="connsiteY119" fmla="*/ 671513 h 1347788"/>
                <a:gd name="connsiteX120" fmla="*/ 1162050 w 2478882"/>
                <a:gd name="connsiteY120" fmla="*/ 652463 h 1347788"/>
                <a:gd name="connsiteX121" fmla="*/ 1162050 w 2478882"/>
                <a:gd name="connsiteY121" fmla="*/ 652463 h 1347788"/>
                <a:gd name="connsiteX122" fmla="*/ 1166813 w 2478882"/>
                <a:gd name="connsiteY122" fmla="*/ 690563 h 1347788"/>
                <a:gd name="connsiteX123" fmla="*/ 1169194 w 2478882"/>
                <a:gd name="connsiteY123" fmla="*/ 719138 h 1347788"/>
                <a:gd name="connsiteX124" fmla="*/ 1195388 w 2478882"/>
                <a:gd name="connsiteY124" fmla="*/ 731044 h 1347788"/>
                <a:gd name="connsiteX125" fmla="*/ 1204913 w 2478882"/>
                <a:gd name="connsiteY125" fmla="*/ 745332 h 1347788"/>
                <a:gd name="connsiteX126" fmla="*/ 1195388 w 2478882"/>
                <a:gd name="connsiteY126" fmla="*/ 771525 h 1347788"/>
                <a:gd name="connsiteX127" fmla="*/ 1197769 w 2478882"/>
                <a:gd name="connsiteY127" fmla="*/ 797719 h 1347788"/>
                <a:gd name="connsiteX128" fmla="*/ 1190625 w 2478882"/>
                <a:gd name="connsiteY128" fmla="*/ 819150 h 1347788"/>
                <a:gd name="connsiteX129" fmla="*/ 1195388 w 2478882"/>
                <a:gd name="connsiteY129" fmla="*/ 838200 h 1347788"/>
                <a:gd name="connsiteX130" fmla="*/ 1195388 w 2478882"/>
                <a:gd name="connsiteY130" fmla="*/ 838200 h 1347788"/>
                <a:gd name="connsiteX131" fmla="*/ 1166813 w 2478882"/>
                <a:gd name="connsiteY131" fmla="*/ 838200 h 1347788"/>
                <a:gd name="connsiteX132" fmla="*/ 1150144 w 2478882"/>
                <a:gd name="connsiteY132" fmla="*/ 838200 h 1347788"/>
                <a:gd name="connsiteX133" fmla="*/ 1131094 w 2478882"/>
                <a:gd name="connsiteY133" fmla="*/ 847725 h 1347788"/>
                <a:gd name="connsiteX134" fmla="*/ 1114425 w 2478882"/>
                <a:gd name="connsiteY134" fmla="*/ 838200 h 1347788"/>
                <a:gd name="connsiteX135" fmla="*/ 1088232 w 2478882"/>
                <a:gd name="connsiteY135" fmla="*/ 847725 h 1347788"/>
                <a:gd name="connsiteX136" fmla="*/ 1066800 w 2478882"/>
                <a:gd name="connsiteY136" fmla="*/ 854869 h 1347788"/>
                <a:gd name="connsiteX137" fmla="*/ 1059657 w 2478882"/>
                <a:gd name="connsiteY137" fmla="*/ 842963 h 1347788"/>
                <a:gd name="connsiteX138" fmla="*/ 1031082 w 2478882"/>
                <a:gd name="connsiteY138" fmla="*/ 852488 h 1347788"/>
                <a:gd name="connsiteX139" fmla="*/ 992982 w 2478882"/>
                <a:gd name="connsiteY139" fmla="*/ 823913 h 1347788"/>
                <a:gd name="connsiteX140" fmla="*/ 964407 w 2478882"/>
                <a:gd name="connsiteY140" fmla="*/ 826294 h 1347788"/>
                <a:gd name="connsiteX141" fmla="*/ 942975 w 2478882"/>
                <a:gd name="connsiteY141" fmla="*/ 835819 h 1347788"/>
                <a:gd name="connsiteX142" fmla="*/ 921544 w 2478882"/>
                <a:gd name="connsiteY142" fmla="*/ 852488 h 1347788"/>
                <a:gd name="connsiteX143" fmla="*/ 909638 w 2478882"/>
                <a:gd name="connsiteY143" fmla="*/ 833438 h 1347788"/>
                <a:gd name="connsiteX144" fmla="*/ 919163 w 2478882"/>
                <a:gd name="connsiteY144" fmla="*/ 807244 h 1347788"/>
                <a:gd name="connsiteX145" fmla="*/ 921544 w 2478882"/>
                <a:gd name="connsiteY145" fmla="*/ 797719 h 1347788"/>
                <a:gd name="connsiteX146" fmla="*/ 914400 w 2478882"/>
                <a:gd name="connsiteY146" fmla="*/ 778669 h 1347788"/>
                <a:gd name="connsiteX147" fmla="*/ 907257 w 2478882"/>
                <a:gd name="connsiteY147" fmla="*/ 771525 h 1347788"/>
                <a:gd name="connsiteX148" fmla="*/ 897732 w 2478882"/>
                <a:gd name="connsiteY148" fmla="*/ 800100 h 1347788"/>
                <a:gd name="connsiteX149" fmla="*/ 897732 w 2478882"/>
                <a:gd name="connsiteY149" fmla="*/ 823913 h 1347788"/>
                <a:gd name="connsiteX150" fmla="*/ 869157 w 2478882"/>
                <a:gd name="connsiteY150" fmla="*/ 828675 h 1347788"/>
                <a:gd name="connsiteX151" fmla="*/ 850107 w 2478882"/>
                <a:gd name="connsiteY151" fmla="*/ 833438 h 1347788"/>
                <a:gd name="connsiteX152" fmla="*/ 828675 w 2478882"/>
                <a:gd name="connsiteY152" fmla="*/ 804863 h 1347788"/>
                <a:gd name="connsiteX153" fmla="*/ 814388 w 2478882"/>
                <a:gd name="connsiteY153" fmla="*/ 783432 h 1347788"/>
                <a:gd name="connsiteX154" fmla="*/ 807244 w 2478882"/>
                <a:gd name="connsiteY154" fmla="*/ 759619 h 1347788"/>
                <a:gd name="connsiteX155" fmla="*/ 804863 w 2478882"/>
                <a:gd name="connsiteY155" fmla="*/ 733425 h 1347788"/>
                <a:gd name="connsiteX156" fmla="*/ 783432 w 2478882"/>
                <a:gd name="connsiteY156" fmla="*/ 692944 h 1347788"/>
                <a:gd name="connsiteX157" fmla="*/ 783432 w 2478882"/>
                <a:gd name="connsiteY157" fmla="*/ 719138 h 1347788"/>
                <a:gd name="connsiteX158" fmla="*/ 785813 w 2478882"/>
                <a:gd name="connsiteY158" fmla="*/ 757238 h 1347788"/>
                <a:gd name="connsiteX159" fmla="*/ 800100 w 2478882"/>
                <a:gd name="connsiteY159" fmla="*/ 792957 h 1347788"/>
                <a:gd name="connsiteX160" fmla="*/ 823913 w 2478882"/>
                <a:gd name="connsiteY160" fmla="*/ 833438 h 1347788"/>
                <a:gd name="connsiteX161" fmla="*/ 845344 w 2478882"/>
                <a:gd name="connsiteY161" fmla="*/ 854869 h 1347788"/>
                <a:gd name="connsiteX162" fmla="*/ 838200 w 2478882"/>
                <a:gd name="connsiteY162" fmla="*/ 873919 h 1347788"/>
                <a:gd name="connsiteX163" fmla="*/ 823913 w 2478882"/>
                <a:gd name="connsiteY163" fmla="*/ 902494 h 1347788"/>
                <a:gd name="connsiteX164" fmla="*/ 823913 w 2478882"/>
                <a:gd name="connsiteY164" fmla="*/ 902494 h 1347788"/>
                <a:gd name="connsiteX165" fmla="*/ 800100 w 2478882"/>
                <a:gd name="connsiteY165" fmla="*/ 902494 h 1347788"/>
                <a:gd name="connsiteX166" fmla="*/ 809625 w 2478882"/>
                <a:gd name="connsiteY166" fmla="*/ 869157 h 1347788"/>
                <a:gd name="connsiteX167" fmla="*/ 795338 w 2478882"/>
                <a:gd name="connsiteY167" fmla="*/ 885825 h 1347788"/>
                <a:gd name="connsiteX168" fmla="*/ 788194 w 2478882"/>
                <a:gd name="connsiteY168" fmla="*/ 862013 h 1347788"/>
                <a:gd name="connsiteX169" fmla="*/ 769144 w 2478882"/>
                <a:gd name="connsiteY169" fmla="*/ 864394 h 1347788"/>
                <a:gd name="connsiteX170" fmla="*/ 750094 w 2478882"/>
                <a:gd name="connsiteY170" fmla="*/ 862013 h 1347788"/>
                <a:gd name="connsiteX171" fmla="*/ 742950 w 2478882"/>
                <a:gd name="connsiteY171" fmla="*/ 852488 h 1347788"/>
                <a:gd name="connsiteX172" fmla="*/ 742950 w 2478882"/>
                <a:gd name="connsiteY172" fmla="*/ 852488 h 1347788"/>
                <a:gd name="connsiteX173" fmla="*/ 728663 w 2478882"/>
                <a:gd name="connsiteY173" fmla="*/ 850107 h 1347788"/>
                <a:gd name="connsiteX174" fmla="*/ 711994 w 2478882"/>
                <a:gd name="connsiteY174" fmla="*/ 850107 h 1347788"/>
                <a:gd name="connsiteX175" fmla="*/ 700088 w 2478882"/>
                <a:gd name="connsiteY175" fmla="*/ 866775 h 1347788"/>
                <a:gd name="connsiteX176" fmla="*/ 681038 w 2478882"/>
                <a:gd name="connsiteY176" fmla="*/ 866775 h 1347788"/>
                <a:gd name="connsiteX177" fmla="*/ 669132 w 2478882"/>
                <a:gd name="connsiteY177" fmla="*/ 852488 h 1347788"/>
                <a:gd name="connsiteX178" fmla="*/ 666750 w 2478882"/>
                <a:gd name="connsiteY178" fmla="*/ 852488 h 1347788"/>
                <a:gd name="connsiteX179" fmla="*/ 652463 w 2478882"/>
                <a:gd name="connsiteY179" fmla="*/ 866775 h 1347788"/>
                <a:gd name="connsiteX180" fmla="*/ 652463 w 2478882"/>
                <a:gd name="connsiteY180" fmla="*/ 881063 h 1347788"/>
                <a:gd name="connsiteX181" fmla="*/ 661988 w 2478882"/>
                <a:gd name="connsiteY181" fmla="*/ 890588 h 1347788"/>
                <a:gd name="connsiteX182" fmla="*/ 704850 w 2478882"/>
                <a:gd name="connsiteY182" fmla="*/ 890588 h 1347788"/>
                <a:gd name="connsiteX183" fmla="*/ 738188 w 2478882"/>
                <a:gd name="connsiteY183" fmla="*/ 890588 h 1347788"/>
                <a:gd name="connsiteX184" fmla="*/ 776288 w 2478882"/>
                <a:gd name="connsiteY184" fmla="*/ 888207 h 1347788"/>
                <a:gd name="connsiteX185" fmla="*/ 783432 w 2478882"/>
                <a:gd name="connsiteY185" fmla="*/ 900113 h 1347788"/>
                <a:gd name="connsiteX186" fmla="*/ 783432 w 2478882"/>
                <a:gd name="connsiteY186" fmla="*/ 900113 h 1347788"/>
                <a:gd name="connsiteX187" fmla="*/ 754857 w 2478882"/>
                <a:gd name="connsiteY187" fmla="*/ 914400 h 1347788"/>
                <a:gd name="connsiteX188" fmla="*/ 735807 w 2478882"/>
                <a:gd name="connsiteY188" fmla="*/ 931069 h 1347788"/>
                <a:gd name="connsiteX189" fmla="*/ 735807 w 2478882"/>
                <a:gd name="connsiteY189" fmla="*/ 931069 h 1347788"/>
                <a:gd name="connsiteX190" fmla="*/ 707232 w 2478882"/>
                <a:gd name="connsiteY190" fmla="*/ 919163 h 1347788"/>
                <a:gd name="connsiteX191" fmla="*/ 690563 w 2478882"/>
                <a:gd name="connsiteY191" fmla="*/ 909638 h 1347788"/>
                <a:gd name="connsiteX192" fmla="*/ 652463 w 2478882"/>
                <a:gd name="connsiteY192" fmla="*/ 909638 h 1347788"/>
                <a:gd name="connsiteX193" fmla="*/ 619125 w 2478882"/>
                <a:gd name="connsiteY193" fmla="*/ 914400 h 1347788"/>
                <a:gd name="connsiteX194" fmla="*/ 600075 w 2478882"/>
                <a:gd name="connsiteY194" fmla="*/ 897732 h 1347788"/>
                <a:gd name="connsiteX195" fmla="*/ 590550 w 2478882"/>
                <a:gd name="connsiteY195" fmla="*/ 859632 h 1347788"/>
                <a:gd name="connsiteX196" fmla="*/ 581025 w 2478882"/>
                <a:gd name="connsiteY196" fmla="*/ 845344 h 1347788"/>
                <a:gd name="connsiteX197" fmla="*/ 573882 w 2478882"/>
                <a:gd name="connsiteY197" fmla="*/ 828675 h 1347788"/>
                <a:gd name="connsiteX198" fmla="*/ 559594 w 2478882"/>
                <a:gd name="connsiteY198" fmla="*/ 835819 h 1347788"/>
                <a:gd name="connsiteX199" fmla="*/ 559594 w 2478882"/>
                <a:gd name="connsiteY199" fmla="*/ 859632 h 1347788"/>
                <a:gd name="connsiteX200" fmla="*/ 545307 w 2478882"/>
                <a:gd name="connsiteY200" fmla="*/ 845344 h 1347788"/>
                <a:gd name="connsiteX201" fmla="*/ 523875 w 2478882"/>
                <a:gd name="connsiteY201" fmla="*/ 838200 h 1347788"/>
                <a:gd name="connsiteX202" fmla="*/ 500063 w 2478882"/>
                <a:gd name="connsiteY202" fmla="*/ 840582 h 1347788"/>
                <a:gd name="connsiteX203" fmla="*/ 492919 w 2478882"/>
                <a:gd name="connsiteY203" fmla="*/ 862013 h 1347788"/>
                <a:gd name="connsiteX204" fmla="*/ 481013 w 2478882"/>
                <a:gd name="connsiteY204" fmla="*/ 866775 h 1347788"/>
                <a:gd name="connsiteX205" fmla="*/ 461963 w 2478882"/>
                <a:gd name="connsiteY205" fmla="*/ 866775 h 1347788"/>
                <a:gd name="connsiteX206" fmla="*/ 433388 w 2478882"/>
                <a:gd name="connsiteY206" fmla="*/ 876300 h 1347788"/>
                <a:gd name="connsiteX207" fmla="*/ 419100 w 2478882"/>
                <a:gd name="connsiteY207" fmla="*/ 900113 h 1347788"/>
                <a:gd name="connsiteX208" fmla="*/ 426244 w 2478882"/>
                <a:gd name="connsiteY208" fmla="*/ 907257 h 1347788"/>
                <a:gd name="connsiteX209" fmla="*/ 466725 w 2478882"/>
                <a:gd name="connsiteY209" fmla="*/ 885825 h 1347788"/>
                <a:gd name="connsiteX210" fmla="*/ 488157 w 2478882"/>
                <a:gd name="connsiteY210" fmla="*/ 890588 h 1347788"/>
                <a:gd name="connsiteX211" fmla="*/ 519113 w 2478882"/>
                <a:gd name="connsiteY211" fmla="*/ 878682 h 1347788"/>
                <a:gd name="connsiteX212" fmla="*/ 552450 w 2478882"/>
                <a:gd name="connsiteY212" fmla="*/ 904875 h 1347788"/>
                <a:gd name="connsiteX213" fmla="*/ 561975 w 2478882"/>
                <a:gd name="connsiteY213" fmla="*/ 931069 h 1347788"/>
                <a:gd name="connsiteX214" fmla="*/ 590550 w 2478882"/>
                <a:gd name="connsiteY214" fmla="*/ 923925 h 1347788"/>
                <a:gd name="connsiteX215" fmla="*/ 607219 w 2478882"/>
                <a:gd name="connsiteY215" fmla="*/ 945357 h 1347788"/>
                <a:gd name="connsiteX216" fmla="*/ 645319 w 2478882"/>
                <a:gd name="connsiteY216" fmla="*/ 950119 h 1347788"/>
                <a:gd name="connsiteX217" fmla="*/ 704850 w 2478882"/>
                <a:gd name="connsiteY217" fmla="*/ 959644 h 1347788"/>
                <a:gd name="connsiteX218" fmla="*/ 745332 w 2478882"/>
                <a:gd name="connsiteY218" fmla="*/ 966788 h 1347788"/>
                <a:gd name="connsiteX219" fmla="*/ 745332 w 2478882"/>
                <a:gd name="connsiteY219" fmla="*/ 966788 h 1347788"/>
                <a:gd name="connsiteX220" fmla="*/ 764382 w 2478882"/>
                <a:gd name="connsiteY220" fmla="*/ 935832 h 1347788"/>
                <a:gd name="connsiteX221" fmla="*/ 790575 w 2478882"/>
                <a:gd name="connsiteY221" fmla="*/ 935832 h 1347788"/>
                <a:gd name="connsiteX222" fmla="*/ 828675 w 2478882"/>
                <a:gd name="connsiteY222" fmla="*/ 935832 h 1347788"/>
                <a:gd name="connsiteX223" fmla="*/ 821532 w 2478882"/>
                <a:gd name="connsiteY223" fmla="*/ 950119 h 1347788"/>
                <a:gd name="connsiteX224" fmla="*/ 812007 w 2478882"/>
                <a:gd name="connsiteY224" fmla="*/ 964407 h 1347788"/>
                <a:gd name="connsiteX225" fmla="*/ 823913 w 2478882"/>
                <a:gd name="connsiteY225" fmla="*/ 973932 h 1347788"/>
                <a:gd name="connsiteX226" fmla="*/ 800100 w 2478882"/>
                <a:gd name="connsiteY226" fmla="*/ 992982 h 1347788"/>
                <a:gd name="connsiteX227" fmla="*/ 797719 w 2478882"/>
                <a:gd name="connsiteY227" fmla="*/ 1014413 h 1347788"/>
                <a:gd name="connsiteX228" fmla="*/ 790575 w 2478882"/>
                <a:gd name="connsiteY228" fmla="*/ 1026319 h 1347788"/>
                <a:gd name="connsiteX229" fmla="*/ 764382 w 2478882"/>
                <a:gd name="connsiteY229" fmla="*/ 1031082 h 1347788"/>
                <a:gd name="connsiteX230" fmla="*/ 771525 w 2478882"/>
                <a:gd name="connsiteY230" fmla="*/ 1054894 h 1347788"/>
                <a:gd name="connsiteX231" fmla="*/ 740569 w 2478882"/>
                <a:gd name="connsiteY231" fmla="*/ 1059657 h 1347788"/>
                <a:gd name="connsiteX232" fmla="*/ 726282 w 2478882"/>
                <a:gd name="connsiteY232" fmla="*/ 1042988 h 1347788"/>
                <a:gd name="connsiteX233" fmla="*/ 695325 w 2478882"/>
                <a:gd name="connsiteY233" fmla="*/ 1045369 h 1347788"/>
                <a:gd name="connsiteX234" fmla="*/ 669132 w 2478882"/>
                <a:gd name="connsiteY234" fmla="*/ 1052513 h 1347788"/>
                <a:gd name="connsiteX235" fmla="*/ 642938 w 2478882"/>
                <a:gd name="connsiteY235" fmla="*/ 1050132 h 1347788"/>
                <a:gd name="connsiteX236" fmla="*/ 621507 w 2478882"/>
                <a:gd name="connsiteY236" fmla="*/ 1047750 h 1347788"/>
                <a:gd name="connsiteX237" fmla="*/ 621507 w 2478882"/>
                <a:gd name="connsiteY237" fmla="*/ 1033463 h 1347788"/>
                <a:gd name="connsiteX238" fmla="*/ 600075 w 2478882"/>
                <a:gd name="connsiteY238" fmla="*/ 1035844 h 1347788"/>
                <a:gd name="connsiteX239" fmla="*/ 578644 w 2478882"/>
                <a:gd name="connsiteY239" fmla="*/ 1040607 h 1347788"/>
                <a:gd name="connsiteX240" fmla="*/ 571500 w 2478882"/>
                <a:gd name="connsiteY240" fmla="*/ 1031082 h 1347788"/>
                <a:gd name="connsiteX241" fmla="*/ 571500 w 2478882"/>
                <a:gd name="connsiteY241" fmla="*/ 1019175 h 1347788"/>
                <a:gd name="connsiteX242" fmla="*/ 571500 w 2478882"/>
                <a:gd name="connsiteY242" fmla="*/ 1019175 h 1347788"/>
                <a:gd name="connsiteX243" fmla="*/ 626269 w 2478882"/>
                <a:gd name="connsiteY243" fmla="*/ 1004888 h 1347788"/>
                <a:gd name="connsiteX244" fmla="*/ 647700 w 2478882"/>
                <a:gd name="connsiteY244" fmla="*/ 988219 h 1347788"/>
                <a:gd name="connsiteX245" fmla="*/ 647700 w 2478882"/>
                <a:gd name="connsiteY245" fmla="*/ 988219 h 1347788"/>
                <a:gd name="connsiteX246" fmla="*/ 647700 w 2478882"/>
                <a:gd name="connsiteY246" fmla="*/ 988219 h 1347788"/>
                <a:gd name="connsiteX247" fmla="*/ 597694 w 2478882"/>
                <a:gd name="connsiteY247" fmla="*/ 988219 h 1347788"/>
                <a:gd name="connsiteX248" fmla="*/ 581025 w 2478882"/>
                <a:gd name="connsiteY248" fmla="*/ 990600 h 1347788"/>
                <a:gd name="connsiteX249" fmla="*/ 578644 w 2478882"/>
                <a:gd name="connsiteY249" fmla="*/ 969169 h 1347788"/>
                <a:gd name="connsiteX250" fmla="*/ 550069 w 2478882"/>
                <a:gd name="connsiteY250" fmla="*/ 966788 h 1347788"/>
                <a:gd name="connsiteX251" fmla="*/ 559594 w 2478882"/>
                <a:gd name="connsiteY251" fmla="*/ 988219 h 1347788"/>
                <a:gd name="connsiteX252" fmla="*/ 545307 w 2478882"/>
                <a:gd name="connsiteY252" fmla="*/ 992982 h 1347788"/>
                <a:gd name="connsiteX253" fmla="*/ 511969 w 2478882"/>
                <a:gd name="connsiteY253" fmla="*/ 988219 h 1347788"/>
                <a:gd name="connsiteX254" fmla="*/ 492919 w 2478882"/>
                <a:gd name="connsiteY254" fmla="*/ 990600 h 1347788"/>
                <a:gd name="connsiteX255" fmla="*/ 507207 w 2478882"/>
                <a:gd name="connsiteY255" fmla="*/ 1007269 h 1347788"/>
                <a:gd name="connsiteX256" fmla="*/ 516732 w 2478882"/>
                <a:gd name="connsiteY256" fmla="*/ 1019175 h 1347788"/>
                <a:gd name="connsiteX257" fmla="*/ 507207 w 2478882"/>
                <a:gd name="connsiteY257" fmla="*/ 1028700 h 1347788"/>
                <a:gd name="connsiteX258" fmla="*/ 507207 w 2478882"/>
                <a:gd name="connsiteY258" fmla="*/ 1028700 h 1347788"/>
                <a:gd name="connsiteX259" fmla="*/ 497682 w 2478882"/>
                <a:gd name="connsiteY259" fmla="*/ 1054894 h 1347788"/>
                <a:gd name="connsiteX260" fmla="*/ 469107 w 2478882"/>
                <a:gd name="connsiteY260" fmla="*/ 1076325 h 1347788"/>
                <a:gd name="connsiteX261" fmla="*/ 454819 w 2478882"/>
                <a:gd name="connsiteY261" fmla="*/ 1071563 h 1347788"/>
                <a:gd name="connsiteX262" fmla="*/ 438150 w 2478882"/>
                <a:gd name="connsiteY262" fmla="*/ 1085850 h 1347788"/>
                <a:gd name="connsiteX263" fmla="*/ 431007 w 2478882"/>
                <a:gd name="connsiteY263" fmla="*/ 1083469 h 1347788"/>
                <a:gd name="connsiteX264" fmla="*/ 433388 w 2478882"/>
                <a:gd name="connsiteY264" fmla="*/ 1059657 h 1347788"/>
                <a:gd name="connsiteX265" fmla="*/ 435769 w 2478882"/>
                <a:gd name="connsiteY265" fmla="*/ 1035844 h 1347788"/>
                <a:gd name="connsiteX266" fmla="*/ 426244 w 2478882"/>
                <a:gd name="connsiteY266" fmla="*/ 1031082 h 1347788"/>
                <a:gd name="connsiteX267" fmla="*/ 423863 w 2478882"/>
                <a:gd name="connsiteY267" fmla="*/ 1047750 h 1347788"/>
                <a:gd name="connsiteX268" fmla="*/ 416719 w 2478882"/>
                <a:gd name="connsiteY268" fmla="*/ 1062038 h 1347788"/>
                <a:gd name="connsiteX269" fmla="*/ 392907 w 2478882"/>
                <a:gd name="connsiteY269" fmla="*/ 1052513 h 1347788"/>
                <a:gd name="connsiteX270" fmla="*/ 383382 w 2478882"/>
                <a:gd name="connsiteY270" fmla="*/ 1050132 h 1347788"/>
                <a:gd name="connsiteX271" fmla="*/ 383382 w 2478882"/>
                <a:gd name="connsiteY271" fmla="*/ 1069182 h 1347788"/>
                <a:gd name="connsiteX272" fmla="*/ 404813 w 2478882"/>
                <a:gd name="connsiteY272" fmla="*/ 1088232 h 1347788"/>
                <a:gd name="connsiteX273" fmla="*/ 376238 w 2478882"/>
                <a:gd name="connsiteY273" fmla="*/ 1090613 h 1347788"/>
                <a:gd name="connsiteX274" fmla="*/ 371475 w 2478882"/>
                <a:gd name="connsiteY274" fmla="*/ 1100138 h 1347788"/>
                <a:gd name="connsiteX275" fmla="*/ 342900 w 2478882"/>
                <a:gd name="connsiteY275" fmla="*/ 1090613 h 1347788"/>
                <a:gd name="connsiteX276" fmla="*/ 342900 w 2478882"/>
                <a:gd name="connsiteY276" fmla="*/ 1109663 h 1347788"/>
                <a:gd name="connsiteX277" fmla="*/ 333375 w 2478882"/>
                <a:gd name="connsiteY277" fmla="*/ 1121569 h 1347788"/>
                <a:gd name="connsiteX278" fmla="*/ 323850 w 2478882"/>
                <a:gd name="connsiteY278" fmla="*/ 1121569 h 1347788"/>
                <a:gd name="connsiteX279" fmla="*/ 316707 w 2478882"/>
                <a:gd name="connsiteY279" fmla="*/ 1088232 h 1347788"/>
                <a:gd name="connsiteX280" fmla="*/ 290513 w 2478882"/>
                <a:gd name="connsiteY280" fmla="*/ 1073944 h 1347788"/>
                <a:gd name="connsiteX281" fmla="*/ 271463 w 2478882"/>
                <a:gd name="connsiteY281" fmla="*/ 1062038 h 1347788"/>
                <a:gd name="connsiteX282" fmla="*/ 278607 w 2478882"/>
                <a:gd name="connsiteY282" fmla="*/ 1012032 h 1347788"/>
                <a:gd name="connsiteX283" fmla="*/ 285750 w 2478882"/>
                <a:gd name="connsiteY283" fmla="*/ 978694 h 1347788"/>
                <a:gd name="connsiteX284" fmla="*/ 328613 w 2478882"/>
                <a:gd name="connsiteY284" fmla="*/ 954882 h 1347788"/>
                <a:gd name="connsiteX285" fmla="*/ 338138 w 2478882"/>
                <a:gd name="connsiteY285" fmla="*/ 938213 h 1347788"/>
                <a:gd name="connsiteX286" fmla="*/ 350044 w 2478882"/>
                <a:gd name="connsiteY286" fmla="*/ 912019 h 1347788"/>
                <a:gd name="connsiteX287" fmla="*/ 350044 w 2478882"/>
                <a:gd name="connsiteY287" fmla="*/ 912019 h 1347788"/>
                <a:gd name="connsiteX288" fmla="*/ 321469 w 2478882"/>
                <a:gd name="connsiteY288" fmla="*/ 919163 h 1347788"/>
                <a:gd name="connsiteX289" fmla="*/ 314325 w 2478882"/>
                <a:gd name="connsiteY289" fmla="*/ 895350 h 1347788"/>
                <a:gd name="connsiteX290" fmla="*/ 311944 w 2478882"/>
                <a:gd name="connsiteY290" fmla="*/ 916782 h 1347788"/>
                <a:gd name="connsiteX291" fmla="*/ 300038 w 2478882"/>
                <a:gd name="connsiteY291" fmla="*/ 950119 h 1347788"/>
                <a:gd name="connsiteX292" fmla="*/ 288132 w 2478882"/>
                <a:gd name="connsiteY292" fmla="*/ 942975 h 1347788"/>
                <a:gd name="connsiteX293" fmla="*/ 288132 w 2478882"/>
                <a:gd name="connsiteY293" fmla="*/ 919163 h 1347788"/>
                <a:gd name="connsiteX294" fmla="*/ 288132 w 2478882"/>
                <a:gd name="connsiteY294" fmla="*/ 907257 h 1347788"/>
                <a:gd name="connsiteX295" fmla="*/ 278607 w 2478882"/>
                <a:gd name="connsiteY295" fmla="*/ 895350 h 1347788"/>
                <a:gd name="connsiteX296" fmla="*/ 269082 w 2478882"/>
                <a:gd name="connsiteY296" fmla="*/ 902494 h 1347788"/>
                <a:gd name="connsiteX297" fmla="*/ 264319 w 2478882"/>
                <a:gd name="connsiteY297" fmla="*/ 938213 h 1347788"/>
                <a:gd name="connsiteX298" fmla="*/ 280988 w 2478882"/>
                <a:gd name="connsiteY298" fmla="*/ 957263 h 1347788"/>
                <a:gd name="connsiteX299" fmla="*/ 276225 w 2478882"/>
                <a:gd name="connsiteY299" fmla="*/ 976313 h 1347788"/>
                <a:gd name="connsiteX300" fmla="*/ 264319 w 2478882"/>
                <a:gd name="connsiteY300" fmla="*/ 1007269 h 1347788"/>
                <a:gd name="connsiteX301" fmla="*/ 250032 w 2478882"/>
                <a:gd name="connsiteY301" fmla="*/ 1031082 h 1347788"/>
                <a:gd name="connsiteX302" fmla="*/ 207169 w 2478882"/>
                <a:gd name="connsiteY302" fmla="*/ 1019175 h 1347788"/>
                <a:gd name="connsiteX303" fmla="*/ 200025 w 2478882"/>
                <a:gd name="connsiteY303" fmla="*/ 988219 h 1347788"/>
                <a:gd name="connsiteX304" fmla="*/ 157163 w 2478882"/>
                <a:gd name="connsiteY304" fmla="*/ 962025 h 1347788"/>
                <a:gd name="connsiteX305" fmla="*/ 104775 w 2478882"/>
                <a:gd name="connsiteY305" fmla="*/ 940594 h 1347788"/>
                <a:gd name="connsiteX306" fmla="*/ 61913 w 2478882"/>
                <a:gd name="connsiteY306" fmla="*/ 902494 h 1347788"/>
                <a:gd name="connsiteX307" fmla="*/ 35719 w 2478882"/>
                <a:gd name="connsiteY307" fmla="*/ 864394 h 1347788"/>
                <a:gd name="connsiteX308" fmla="*/ 11907 w 2478882"/>
                <a:gd name="connsiteY308" fmla="*/ 804863 h 1347788"/>
                <a:gd name="connsiteX309" fmla="*/ 0 w 2478882"/>
                <a:gd name="connsiteY309" fmla="*/ 735807 h 1347788"/>
                <a:gd name="connsiteX310" fmla="*/ 2382 w 2478882"/>
                <a:gd name="connsiteY310" fmla="*/ 676275 h 1347788"/>
                <a:gd name="connsiteX311" fmla="*/ 2382 w 2478882"/>
                <a:gd name="connsiteY311" fmla="*/ 645319 h 1347788"/>
                <a:gd name="connsiteX312" fmla="*/ 2052638 w 2478882"/>
                <a:gd name="connsiteY312" fmla="*/ 0 h 1347788"/>
                <a:gd name="connsiteX0" fmla="*/ 2052638 w 2478882"/>
                <a:gd name="connsiteY0" fmla="*/ 0 h 1347788"/>
                <a:gd name="connsiteX1" fmla="*/ 2057400 w 2478882"/>
                <a:gd name="connsiteY1" fmla="*/ 33338 h 1347788"/>
                <a:gd name="connsiteX2" fmla="*/ 2066925 w 2478882"/>
                <a:gd name="connsiteY2" fmla="*/ 88107 h 1347788"/>
                <a:gd name="connsiteX3" fmla="*/ 2088357 w 2478882"/>
                <a:gd name="connsiteY3" fmla="*/ 133350 h 1347788"/>
                <a:gd name="connsiteX4" fmla="*/ 2085975 w 2478882"/>
                <a:gd name="connsiteY4" fmla="*/ 183357 h 1347788"/>
                <a:gd name="connsiteX5" fmla="*/ 2085975 w 2478882"/>
                <a:gd name="connsiteY5" fmla="*/ 228600 h 1347788"/>
                <a:gd name="connsiteX6" fmla="*/ 2238375 w 2478882"/>
                <a:gd name="connsiteY6" fmla="*/ 719138 h 1347788"/>
                <a:gd name="connsiteX7" fmla="*/ 2266950 w 2478882"/>
                <a:gd name="connsiteY7" fmla="*/ 764382 h 1347788"/>
                <a:gd name="connsiteX8" fmla="*/ 2288382 w 2478882"/>
                <a:gd name="connsiteY8" fmla="*/ 821532 h 1347788"/>
                <a:gd name="connsiteX9" fmla="*/ 2297907 w 2478882"/>
                <a:gd name="connsiteY9" fmla="*/ 871538 h 1347788"/>
                <a:gd name="connsiteX10" fmla="*/ 2340769 w 2478882"/>
                <a:gd name="connsiteY10" fmla="*/ 909638 h 1347788"/>
                <a:gd name="connsiteX11" fmla="*/ 2343150 w 2478882"/>
                <a:gd name="connsiteY11" fmla="*/ 950119 h 1347788"/>
                <a:gd name="connsiteX12" fmla="*/ 2347913 w 2478882"/>
                <a:gd name="connsiteY12" fmla="*/ 964407 h 1347788"/>
                <a:gd name="connsiteX13" fmla="*/ 2364582 w 2478882"/>
                <a:gd name="connsiteY13" fmla="*/ 978694 h 1347788"/>
                <a:gd name="connsiteX14" fmla="*/ 2359819 w 2478882"/>
                <a:gd name="connsiteY14" fmla="*/ 995363 h 1347788"/>
                <a:gd name="connsiteX15" fmla="*/ 2393157 w 2478882"/>
                <a:gd name="connsiteY15" fmla="*/ 1019175 h 1347788"/>
                <a:gd name="connsiteX16" fmla="*/ 2409825 w 2478882"/>
                <a:gd name="connsiteY16" fmla="*/ 1059657 h 1347788"/>
                <a:gd name="connsiteX17" fmla="*/ 2390775 w 2478882"/>
                <a:gd name="connsiteY17" fmla="*/ 1069182 h 1347788"/>
                <a:gd name="connsiteX18" fmla="*/ 2376488 w 2478882"/>
                <a:gd name="connsiteY18" fmla="*/ 1047750 h 1347788"/>
                <a:gd name="connsiteX19" fmla="*/ 2364582 w 2478882"/>
                <a:gd name="connsiteY19" fmla="*/ 1035844 h 1347788"/>
                <a:gd name="connsiteX20" fmla="*/ 2355057 w 2478882"/>
                <a:gd name="connsiteY20" fmla="*/ 1035844 h 1347788"/>
                <a:gd name="connsiteX21" fmla="*/ 2352675 w 2478882"/>
                <a:gd name="connsiteY21" fmla="*/ 1057275 h 1347788"/>
                <a:gd name="connsiteX22" fmla="*/ 2371725 w 2478882"/>
                <a:gd name="connsiteY22" fmla="*/ 1090613 h 1347788"/>
                <a:gd name="connsiteX23" fmla="*/ 2386013 w 2478882"/>
                <a:gd name="connsiteY23" fmla="*/ 1104900 h 1347788"/>
                <a:gd name="connsiteX24" fmla="*/ 2400300 w 2478882"/>
                <a:gd name="connsiteY24" fmla="*/ 1085850 h 1347788"/>
                <a:gd name="connsiteX25" fmla="*/ 2414588 w 2478882"/>
                <a:gd name="connsiteY25" fmla="*/ 1090613 h 1347788"/>
                <a:gd name="connsiteX26" fmla="*/ 2421732 w 2478882"/>
                <a:gd name="connsiteY26" fmla="*/ 1116807 h 1347788"/>
                <a:gd name="connsiteX27" fmla="*/ 2424113 w 2478882"/>
                <a:gd name="connsiteY27" fmla="*/ 1128713 h 1347788"/>
                <a:gd name="connsiteX28" fmla="*/ 2400300 w 2478882"/>
                <a:gd name="connsiteY28" fmla="*/ 1131094 h 1347788"/>
                <a:gd name="connsiteX29" fmla="*/ 2414588 w 2478882"/>
                <a:gd name="connsiteY29" fmla="*/ 1152525 h 1347788"/>
                <a:gd name="connsiteX30" fmla="*/ 2443163 w 2478882"/>
                <a:gd name="connsiteY30" fmla="*/ 1159669 h 1347788"/>
                <a:gd name="connsiteX31" fmla="*/ 2462213 w 2478882"/>
                <a:gd name="connsiteY31" fmla="*/ 1190625 h 1347788"/>
                <a:gd name="connsiteX32" fmla="*/ 2455069 w 2478882"/>
                <a:gd name="connsiteY32" fmla="*/ 1235869 h 1347788"/>
                <a:gd name="connsiteX33" fmla="*/ 2459832 w 2478882"/>
                <a:gd name="connsiteY33" fmla="*/ 1290638 h 1347788"/>
                <a:gd name="connsiteX34" fmla="*/ 2478882 w 2478882"/>
                <a:gd name="connsiteY34" fmla="*/ 1347788 h 1347788"/>
                <a:gd name="connsiteX35" fmla="*/ 2457450 w 2478882"/>
                <a:gd name="connsiteY35" fmla="*/ 1347788 h 1347788"/>
                <a:gd name="connsiteX36" fmla="*/ 2428875 w 2478882"/>
                <a:gd name="connsiteY36" fmla="*/ 1335882 h 1347788"/>
                <a:gd name="connsiteX37" fmla="*/ 2412207 w 2478882"/>
                <a:gd name="connsiteY37" fmla="*/ 1335882 h 1347788"/>
                <a:gd name="connsiteX38" fmla="*/ 2395538 w 2478882"/>
                <a:gd name="connsiteY38" fmla="*/ 1326357 h 1347788"/>
                <a:gd name="connsiteX39" fmla="*/ 2378869 w 2478882"/>
                <a:gd name="connsiteY39" fmla="*/ 1316832 h 1347788"/>
                <a:gd name="connsiteX40" fmla="*/ 2383632 w 2478882"/>
                <a:gd name="connsiteY40" fmla="*/ 1269207 h 1347788"/>
                <a:gd name="connsiteX41" fmla="*/ 2336007 w 2478882"/>
                <a:gd name="connsiteY41" fmla="*/ 1245394 h 1347788"/>
                <a:gd name="connsiteX42" fmla="*/ 2297907 w 2478882"/>
                <a:gd name="connsiteY42" fmla="*/ 1233488 h 1347788"/>
                <a:gd name="connsiteX43" fmla="*/ 2238375 w 2478882"/>
                <a:gd name="connsiteY43" fmla="*/ 1214438 h 1347788"/>
                <a:gd name="connsiteX44" fmla="*/ 2185988 w 2478882"/>
                <a:gd name="connsiteY44" fmla="*/ 1212057 h 1347788"/>
                <a:gd name="connsiteX45" fmla="*/ 2164557 w 2478882"/>
                <a:gd name="connsiteY45" fmla="*/ 1207294 h 1347788"/>
                <a:gd name="connsiteX46" fmla="*/ 2193132 w 2478882"/>
                <a:gd name="connsiteY46" fmla="*/ 1188244 h 1347788"/>
                <a:gd name="connsiteX47" fmla="*/ 2178844 w 2478882"/>
                <a:gd name="connsiteY47" fmla="*/ 1185863 h 1347788"/>
                <a:gd name="connsiteX48" fmla="*/ 2183607 w 2478882"/>
                <a:gd name="connsiteY48" fmla="*/ 1169194 h 1347788"/>
                <a:gd name="connsiteX49" fmla="*/ 2205038 w 2478882"/>
                <a:gd name="connsiteY49" fmla="*/ 1145382 h 1347788"/>
                <a:gd name="connsiteX50" fmla="*/ 2197894 w 2478882"/>
                <a:gd name="connsiteY50" fmla="*/ 1140619 h 1347788"/>
                <a:gd name="connsiteX51" fmla="*/ 2166938 w 2478882"/>
                <a:gd name="connsiteY51" fmla="*/ 1164432 h 1347788"/>
                <a:gd name="connsiteX52" fmla="*/ 2155032 w 2478882"/>
                <a:gd name="connsiteY52" fmla="*/ 1164432 h 1347788"/>
                <a:gd name="connsiteX53" fmla="*/ 2147888 w 2478882"/>
                <a:gd name="connsiteY53" fmla="*/ 1152525 h 1347788"/>
                <a:gd name="connsiteX54" fmla="*/ 2138363 w 2478882"/>
                <a:gd name="connsiteY54" fmla="*/ 1147763 h 1347788"/>
                <a:gd name="connsiteX55" fmla="*/ 2119313 w 2478882"/>
                <a:gd name="connsiteY55" fmla="*/ 1152525 h 1347788"/>
                <a:gd name="connsiteX56" fmla="*/ 2126457 w 2478882"/>
                <a:gd name="connsiteY56" fmla="*/ 1173957 h 1347788"/>
                <a:gd name="connsiteX57" fmla="*/ 2102644 w 2478882"/>
                <a:gd name="connsiteY57" fmla="*/ 1176338 h 1347788"/>
                <a:gd name="connsiteX58" fmla="*/ 2088357 w 2478882"/>
                <a:gd name="connsiteY58" fmla="*/ 1169194 h 1347788"/>
                <a:gd name="connsiteX59" fmla="*/ 2078832 w 2478882"/>
                <a:gd name="connsiteY59" fmla="*/ 1154907 h 1347788"/>
                <a:gd name="connsiteX60" fmla="*/ 2066925 w 2478882"/>
                <a:gd name="connsiteY60" fmla="*/ 1162050 h 1347788"/>
                <a:gd name="connsiteX61" fmla="*/ 2040732 w 2478882"/>
                <a:gd name="connsiteY61" fmla="*/ 1164432 h 1347788"/>
                <a:gd name="connsiteX62" fmla="*/ 1971675 w 2478882"/>
                <a:gd name="connsiteY62" fmla="*/ 1154907 h 1347788"/>
                <a:gd name="connsiteX63" fmla="*/ 1935957 w 2478882"/>
                <a:gd name="connsiteY63" fmla="*/ 1138238 h 1347788"/>
                <a:gd name="connsiteX64" fmla="*/ 1921669 w 2478882"/>
                <a:gd name="connsiteY64" fmla="*/ 1104900 h 1347788"/>
                <a:gd name="connsiteX65" fmla="*/ 1921669 w 2478882"/>
                <a:gd name="connsiteY65" fmla="*/ 1083469 h 1347788"/>
                <a:gd name="connsiteX66" fmla="*/ 1893094 w 2478882"/>
                <a:gd name="connsiteY66" fmla="*/ 1057275 h 1347788"/>
                <a:gd name="connsiteX67" fmla="*/ 1869282 w 2478882"/>
                <a:gd name="connsiteY67" fmla="*/ 1042988 h 1347788"/>
                <a:gd name="connsiteX68" fmla="*/ 1850232 w 2478882"/>
                <a:gd name="connsiteY68" fmla="*/ 1028700 h 1347788"/>
                <a:gd name="connsiteX69" fmla="*/ 1843088 w 2478882"/>
                <a:gd name="connsiteY69" fmla="*/ 1016794 h 1347788"/>
                <a:gd name="connsiteX70" fmla="*/ 1804988 w 2478882"/>
                <a:gd name="connsiteY70" fmla="*/ 1012032 h 1347788"/>
                <a:gd name="connsiteX71" fmla="*/ 1769269 w 2478882"/>
                <a:gd name="connsiteY71" fmla="*/ 1007269 h 1347788"/>
                <a:gd name="connsiteX72" fmla="*/ 1750219 w 2478882"/>
                <a:gd name="connsiteY72" fmla="*/ 981075 h 1347788"/>
                <a:gd name="connsiteX73" fmla="*/ 1709738 w 2478882"/>
                <a:gd name="connsiteY73" fmla="*/ 962025 h 1347788"/>
                <a:gd name="connsiteX74" fmla="*/ 1678782 w 2478882"/>
                <a:gd name="connsiteY74" fmla="*/ 947738 h 1347788"/>
                <a:gd name="connsiteX75" fmla="*/ 1659732 w 2478882"/>
                <a:gd name="connsiteY75" fmla="*/ 945357 h 1347788"/>
                <a:gd name="connsiteX76" fmla="*/ 1659732 w 2478882"/>
                <a:gd name="connsiteY76" fmla="*/ 921544 h 1347788"/>
                <a:gd name="connsiteX77" fmla="*/ 1640682 w 2478882"/>
                <a:gd name="connsiteY77" fmla="*/ 928688 h 1347788"/>
                <a:gd name="connsiteX78" fmla="*/ 1640682 w 2478882"/>
                <a:gd name="connsiteY78" fmla="*/ 928688 h 1347788"/>
                <a:gd name="connsiteX79" fmla="*/ 1619250 w 2478882"/>
                <a:gd name="connsiteY79" fmla="*/ 892969 h 1347788"/>
                <a:gd name="connsiteX80" fmla="*/ 1595438 w 2478882"/>
                <a:gd name="connsiteY80" fmla="*/ 871538 h 1347788"/>
                <a:gd name="connsiteX81" fmla="*/ 1581150 w 2478882"/>
                <a:gd name="connsiteY81" fmla="*/ 864394 h 1347788"/>
                <a:gd name="connsiteX82" fmla="*/ 1581150 w 2478882"/>
                <a:gd name="connsiteY82" fmla="*/ 845344 h 1347788"/>
                <a:gd name="connsiteX83" fmla="*/ 1602582 w 2478882"/>
                <a:gd name="connsiteY83" fmla="*/ 835819 h 1347788"/>
                <a:gd name="connsiteX84" fmla="*/ 1633538 w 2478882"/>
                <a:gd name="connsiteY84" fmla="*/ 842963 h 1347788"/>
                <a:gd name="connsiteX85" fmla="*/ 1657350 w 2478882"/>
                <a:gd name="connsiteY85" fmla="*/ 828675 h 1347788"/>
                <a:gd name="connsiteX86" fmla="*/ 1669257 w 2478882"/>
                <a:gd name="connsiteY86" fmla="*/ 816769 h 1347788"/>
                <a:gd name="connsiteX87" fmla="*/ 1688307 w 2478882"/>
                <a:gd name="connsiteY87" fmla="*/ 804863 h 1347788"/>
                <a:gd name="connsiteX88" fmla="*/ 1650207 w 2478882"/>
                <a:gd name="connsiteY88" fmla="*/ 771525 h 1347788"/>
                <a:gd name="connsiteX89" fmla="*/ 1624013 w 2478882"/>
                <a:gd name="connsiteY89" fmla="*/ 778669 h 1347788"/>
                <a:gd name="connsiteX90" fmla="*/ 1626393 w 2478882"/>
                <a:gd name="connsiteY90" fmla="*/ 795338 h 1347788"/>
                <a:gd name="connsiteX91" fmla="*/ 1607344 w 2478882"/>
                <a:gd name="connsiteY91" fmla="*/ 802481 h 1347788"/>
                <a:gd name="connsiteX92" fmla="*/ 1581151 w 2478882"/>
                <a:gd name="connsiteY92" fmla="*/ 809625 h 1347788"/>
                <a:gd name="connsiteX93" fmla="*/ 1559719 w 2478882"/>
                <a:gd name="connsiteY93" fmla="*/ 819150 h 1347788"/>
                <a:gd name="connsiteX94" fmla="*/ 1552575 w 2478882"/>
                <a:gd name="connsiteY94" fmla="*/ 835819 h 1347788"/>
                <a:gd name="connsiteX95" fmla="*/ 1531144 w 2478882"/>
                <a:gd name="connsiteY95" fmla="*/ 835819 h 1347788"/>
                <a:gd name="connsiteX96" fmla="*/ 1516857 w 2478882"/>
                <a:gd name="connsiteY96" fmla="*/ 845344 h 1347788"/>
                <a:gd name="connsiteX97" fmla="*/ 1485900 w 2478882"/>
                <a:gd name="connsiteY97" fmla="*/ 840582 h 1347788"/>
                <a:gd name="connsiteX98" fmla="*/ 1438275 w 2478882"/>
                <a:gd name="connsiteY98" fmla="*/ 835819 h 1347788"/>
                <a:gd name="connsiteX99" fmla="*/ 1416844 w 2478882"/>
                <a:gd name="connsiteY99" fmla="*/ 821532 h 1347788"/>
                <a:gd name="connsiteX100" fmla="*/ 1385888 w 2478882"/>
                <a:gd name="connsiteY100" fmla="*/ 823913 h 1347788"/>
                <a:gd name="connsiteX101" fmla="*/ 1359694 w 2478882"/>
                <a:gd name="connsiteY101" fmla="*/ 833438 h 1347788"/>
                <a:gd name="connsiteX102" fmla="*/ 1343025 w 2478882"/>
                <a:gd name="connsiteY102" fmla="*/ 828675 h 1347788"/>
                <a:gd name="connsiteX103" fmla="*/ 1323975 w 2478882"/>
                <a:gd name="connsiteY103" fmla="*/ 800100 h 1347788"/>
                <a:gd name="connsiteX104" fmla="*/ 1323975 w 2478882"/>
                <a:gd name="connsiteY104" fmla="*/ 788194 h 1347788"/>
                <a:gd name="connsiteX105" fmla="*/ 1314450 w 2478882"/>
                <a:gd name="connsiteY105" fmla="*/ 812007 h 1347788"/>
                <a:gd name="connsiteX106" fmla="*/ 1319213 w 2478882"/>
                <a:gd name="connsiteY106" fmla="*/ 845344 h 1347788"/>
                <a:gd name="connsiteX107" fmla="*/ 1312069 w 2478882"/>
                <a:gd name="connsiteY107" fmla="*/ 864394 h 1347788"/>
                <a:gd name="connsiteX108" fmla="*/ 1283494 w 2478882"/>
                <a:gd name="connsiteY108" fmla="*/ 864394 h 1347788"/>
                <a:gd name="connsiteX109" fmla="*/ 1264444 w 2478882"/>
                <a:gd name="connsiteY109" fmla="*/ 850107 h 1347788"/>
                <a:gd name="connsiteX110" fmla="*/ 1243013 w 2478882"/>
                <a:gd name="connsiteY110" fmla="*/ 850107 h 1347788"/>
                <a:gd name="connsiteX111" fmla="*/ 1219200 w 2478882"/>
                <a:gd name="connsiteY111" fmla="*/ 840582 h 1347788"/>
                <a:gd name="connsiteX112" fmla="*/ 1212057 w 2478882"/>
                <a:gd name="connsiteY112" fmla="*/ 833438 h 1347788"/>
                <a:gd name="connsiteX113" fmla="*/ 1212057 w 2478882"/>
                <a:gd name="connsiteY113" fmla="*/ 809625 h 1347788"/>
                <a:gd name="connsiteX114" fmla="*/ 1214438 w 2478882"/>
                <a:gd name="connsiteY114" fmla="*/ 785813 h 1347788"/>
                <a:gd name="connsiteX115" fmla="*/ 1219200 w 2478882"/>
                <a:gd name="connsiteY115" fmla="*/ 762000 h 1347788"/>
                <a:gd name="connsiteX116" fmla="*/ 1235869 w 2478882"/>
                <a:gd name="connsiteY116" fmla="*/ 747713 h 1347788"/>
                <a:gd name="connsiteX117" fmla="*/ 1243013 w 2478882"/>
                <a:gd name="connsiteY117" fmla="*/ 740569 h 1347788"/>
                <a:gd name="connsiteX118" fmla="*/ 1233488 w 2478882"/>
                <a:gd name="connsiteY118" fmla="*/ 716757 h 1347788"/>
                <a:gd name="connsiteX119" fmla="*/ 1200150 w 2478882"/>
                <a:gd name="connsiteY119" fmla="*/ 688182 h 1347788"/>
                <a:gd name="connsiteX120" fmla="*/ 1176338 w 2478882"/>
                <a:gd name="connsiteY120" fmla="*/ 671513 h 1347788"/>
                <a:gd name="connsiteX121" fmla="*/ 1162050 w 2478882"/>
                <a:gd name="connsiteY121" fmla="*/ 652463 h 1347788"/>
                <a:gd name="connsiteX122" fmla="*/ 1162050 w 2478882"/>
                <a:gd name="connsiteY122" fmla="*/ 652463 h 1347788"/>
                <a:gd name="connsiteX123" fmla="*/ 1166813 w 2478882"/>
                <a:gd name="connsiteY123" fmla="*/ 690563 h 1347788"/>
                <a:gd name="connsiteX124" fmla="*/ 1169194 w 2478882"/>
                <a:gd name="connsiteY124" fmla="*/ 719138 h 1347788"/>
                <a:gd name="connsiteX125" fmla="*/ 1195388 w 2478882"/>
                <a:gd name="connsiteY125" fmla="*/ 731044 h 1347788"/>
                <a:gd name="connsiteX126" fmla="*/ 1204913 w 2478882"/>
                <a:gd name="connsiteY126" fmla="*/ 745332 h 1347788"/>
                <a:gd name="connsiteX127" fmla="*/ 1195388 w 2478882"/>
                <a:gd name="connsiteY127" fmla="*/ 771525 h 1347788"/>
                <a:gd name="connsiteX128" fmla="*/ 1197769 w 2478882"/>
                <a:gd name="connsiteY128" fmla="*/ 797719 h 1347788"/>
                <a:gd name="connsiteX129" fmla="*/ 1190625 w 2478882"/>
                <a:gd name="connsiteY129" fmla="*/ 819150 h 1347788"/>
                <a:gd name="connsiteX130" fmla="*/ 1195388 w 2478882"/>
                <a:gd name="connsiteY130" fmla="*/ 838200 h 1347788"/>
                <a:gd name="connsiteX131" fmla="*/ 1195388 w 2478882"/>
                <a:gd name="connsiteY131" fmla="*/ 838200 h 1347788"/>
                <a:gd name="connsiteX132" fmla="*/ 1166813 w 2478882"/>
                <a:gd name="connsiteY132" fmla="*/ 838200 h 1347788"/>
                <a:gd name="connsiteX133" fmla="*/ 1150144 w 2478882"/>
                <a:gd name="connsiteY133" fmla="*/ 838200 h 1347788"/>
                <a:gd name="connsiteX134" fmla="*/ 1131094 w 2478882"/>
                <a:gd name="connsiteY134" fmla="*/ 847725 h 1347788"/>
                <a:gd name="connsiteX135" fmla="*/ 1114425 w 2478882"/>
                <a:gd name="connsiteY135" fmla="*/ 838200 h 1347788"/>
                <a:gd name="connsiteX136" fmla="*/ 1088232 w 2478882"/>
                <a:gd name="connsiteY136" fmla="*/ 847725 h 1347788"/>
                <a:gd name="connsiteX137" fmla="*/ 1066800 w 2478882"/>
                <a:gd name="connsiteY137" fmla="*/ 854869 h 1347788"/>
                <a:gd name="connsiteX138" fmla="*/ 1059657 w 2478882"/>
                <a:gd name="connsiteY138" fmla="*/ 842963 h 1347788"/>
                <a:gd name="connsiteX139" fmla="*/ 1031082 w 2478882"/>
                <a:gd name="connsiteY139" fmla="*/ 852488 h 1347788"/>
                <a:gd name="connsiteX140" fmla="*/ 992982 w 2478882"/>
                <a:gd name="connsiteY140" fmla="*/ 823913 h 1347788"/>
                <a:gd name="connsiteX141" fmla="*/ 964407 w 2478882"/>
                <a:gd name="connsiteY141" fmla="*/ 826294 h 1347788"/>
                <a:gd name="connsiteX142" fmla="*/ 942975 w 2478882"/>
                <a:gd name="connsiteY142" fmla="*/ 835819 h 1347788"/>
                <a:gd name="connsiteX143" fmla="*/ 921544 w 2478882"/>
                <a:gd name="connsiteY143" fmla="*/ 852488 h 1347788"/>
                <a:gd name="connsiteX144" fmla="*/ 909638 w 2478882"/>
                <a:gd name="connsiteY144" fmla="*/ 833438 h 1347788"/>
                <a:gd name="connsiteX145" fmla="*/ 919163 w 2478882"/>
                <a:gd name="connsiteY145" fmla="*/ 807244 h 1347788"/>
                <a:gd name="connsiteX146" fmla="*/ 921544 w 2478882"/>
                <a:gd name="connsiteY146" fmla="*/ 797719 h 1347788"/>
                <a:gd name="connsiteX147" fmla="*/ 914400 w 2478882"/>
                <a:gd name="connsiteY147" fmla="*/ 778669 h 1347788"/>
                <a:gd name="connsiteX148" fmla="*/ 907257 w 2478882"/>
                <a:gd name="connsiteY148" fmla="*/ 771525 h 1347788"/>
                <a:gd name="connsiteX149" fmla="*/ 897732 w 2478882"/>
                <a:gd name="connsiteY149" fmla="*/ 800100 h 1347788"/>
                <a:gd name="connsiteX150" fmla="*/ 897732 w 2478882"/>
                <a:gd name="connsiteY150" fmla="*/ 823913 h 1347788"/>
                <a:gd name="connsiteX151" fmla="*/ 869157 w 2478882"/>
                <a:gd name="connsiteY151" fmla="*/ 828675 h 1347788"/>
                <a:gd name="connsiteX152" fmla="*/ 850107 w 2478882"/>
                <a:gd name="connsiteY152" fmla="*/ 833438 h 1347788"/>
                <a:gd name="connsiteX153" fmla="*/ 828675 w 2478882"/>
                <a:gd name="connsiteY153" fmla="*/ 804863 h 1347788"/>
                <a:gd name="connsiteX154" fmla="*/ 814388 w 2478882"/>
                <a:gd name="connsiteY154" fmla="*/ 783432 h 1347788"/>
                <a:gd name="connsiteX155" fmla="*/ 807244 w 2478882"/>
                <a:gd name="connsiteY155" fmla="*/ 759619 h 1347788"/>
                <a:gd name="connsiteX156" fmla="*/ 804863 w 2478882"/>
                <a:gd name="connsiteY156" fmla="*/ 733425 h 1347788"/>
                <a:gd name="connsiteX157" fmla="*/ 783432 w 2478882"/>
                <a:gd name="connsiteY157" fmla="*/ 692944 h 1347788"/>
                <a:gd name="connsiteX158" fmla="*/ 783432 w 2478882"/>
                <a:gd name="connsiteY158" fmla="*/ 719138 h 1347788"/>
                <a:gd name="connsiteX159" fmla="*/ 785813 w 2478882"/>
                <a:gd name="connsiteY159" fmla="*/ 757238 h 1347788"/>
                <a:gd name="connsiteX160" fmla="*/ 800100 w 2478882"/>
                <a:gd name="connsiteY160" fmla="*/ 792957 h 1347788"/>
                <a:gd name="connsiteX161" fmla="*/ 823913 w 2478882"/>
                <a:gd name="connsiteY161" fmla="*/ 833438 h 1347788"/>
                <a:gd name="connsiteX162" fmla="*/ 845344 w 2478882"/>
                <a:gd name="connsiteY162" fmla="*/ 854869 h 1347788"/>
                <a:gd name="connsiteX163" fmla="*/ 838200 w 2478882"/>
                <a:gd name="connsiteY163" fmla="*/ 873919 h 1347788"/>
                <a:gd name="connsiteX164" fmla="*/ 823913 w 2478882"/>
                <a:gd name="connsiteY164" fmla="*/ 902494 h 1347788"/>
                <a:gd name="connsiteX165" fmla="*/ 823913 w 2478882"/>
                <a:gd name="connsiteY165" fmla="*/ 902494 h 1347788"/>
                <a:gd name="connsiteX166" fmla="*/ 800100 w 2478882"/>
                <a:gd name="connsiteY166" fmla="*/ 902494 h 1347788"/>
                <a:gd name="connsiteX167" fmla="*/ 809625 w 2478882"/>
                <a:gd name="connsiteY167" fmla="*/ 869157 h 1347788"/>
                <a:gd name="connsiteX168" fmla="*/ 795338 w 2478882"/>
                <a:gd name="connsiteY168" fmla="*/ 885825 h 1347788"/>
                <a:gd name="connsiteX169" fmla="*/ 788194 w 2478882"/>
                <a:gd name="connsiteY169" fmla="*/ 862013 h 1347788"/>
                <a:gd name="connsiteX170" fmla="*/ 769144 w 2478882"/>
                <a:gd name="connsiteY170" fmla="*/ 864394 h 1347788"/>
                <a:gd name="connsiteX171" fmla="*/ 750094 w 2478882"/>
                <a:gd name="connsiteY171" fmla="*/ 862013 h 1347788"/>
                <a:gd name="connsiteX172" fmla="*/ 742950 w 2478882"/>
                <a:gd name="connsiteY172" fmla="*/ 852488 h 1347788"/>
                <a:gd name="connsiteX173" fmla="*/ 742950 w 2478882"/>
                <a:gd name="connsiteY173" fmla="*/ 852488 h 1347788"/>
                <a:gd name="connsiteX174" fmla="*/ 728663 w 2478882"/>
                <a:gd name="connsiteY174" fmla="*/ 850107 h 1347788"/>
                <a:gd name="connsiteX175" fmla="*/ 711994 w 2478882"/>
                <a:gd name="connsiteY175" fmla="*/ 850107 h 1347788"/>
                <a:gd name="connsiteX176" fmla="*/ 700088 w 2478882"/>
                <a:gd name="connsiteY176" fmla="*/ 866775 h 1347788"/>
                <a:gd name="connsiteX177" fmla="*/ 681038 w 2478882"/>
                <a:gd name="connsiteY177" fmla="*/ 866775 h 1347788"/>
                <a:gd name="connsiteX178" fmla="*/ 669132 w 2478882"/>
                <a:gd name="connsiteY178" fmla="*/ 852488 h 1347788"/>
                <a:gd name="connsiteX179" fmla="*/ 666750 w 2478882"/>
                <a:gd name="connsiteY179" fmla="*/ 852488 h 1347788"/>
                <a:gd name="connsiteX180" fmla="*/ 652463 w 2478882"/>
                <a:gd name="connsiteY180" fmla="*/ 866775 h 1347788"/>
                <a:gd name="connsiteX181" fmla="*/ 652463 w 2478882"/>
                <a:gd name="connsiteY181" fmla="*/ 881063 h 1347788"/>
                <a:gd name="connsiteX182" fmla="*/ 661988 w 2478882"/>
                <a:gd name="connsiteY182" fmla="*/ 890588 h 1347788"/>
                <a:gd name="connsiteX183" fmla="*/ 704850 w 2478882"/>
                <a:gd name="connsiteY183" fmla="*/ 890588 h 1347788"/>
                <a:gd name="connsiteX184" fmla="*/ 738188 w 2478882"/>
                <a:gd name="connsiteY184" fmla="*/ 890588 h 1347788"/>
                <a:gd name="connsiteX185" fmla="*/ 776288 w 2478882"/>
                <a:gd name="connsiteY185" fmla="*/ 888207 h 1347788"/>
                <a:gd name="connsiteX186" fmla="*/ 783432 w 2478882"/>
                <a:gd name="connsiteY186" fmla="*/ 900113 h 1347788"/>
                <a:gd name="connsiteX187" fmla="*/ 783432 w 2478882"/>
                <a:gd name="connsiteY187" fmla="*/ 900113 h 1347788"/>
                <a:gd name="connsiteX188" fmla="*/ 754857 w 2478882"/>
                <a:gd name="connsiteY188" fmla="*/ 914400 h 1347788"/>
                <a:gd name="connsiteX189" fmla="*/ 735807 w 2478882"/>
                <a:gd name="connsiteY189" fmla="*/ 931069 h 1347788"/>
                <a:gd name="connsiteX190" fmla="*/ 735807 w 2478882"/>
                <a:gd name="connsiteY190" fmla="*/ 931069 h 1347788"/>
                <a:gd name="connsiteX191" fmla="*/ 707232 w 2478882"/>
                <a:gd name="connsiteY191" fmla="*/ 919163 h 1347788"/>
                <a:gd name="connsiteX192" fmla="*/ 690563 w 2478882"/>
                <a:gd name="connsiteY192" fmla="*/ 909638 h 1347788"/>
                <a:gd name="connsiteX193" fmla="*/ 652463 w 2478882"/>
                <a:gd name="connsiteY193" fmla="*/ 909638 h 1347788"/>
                <a:gd name="connsiteX194" fmla="*/ 619125 w 2478882"/>
                <a:gd name="connsiteY194" fmla="*/ 914400 h 1347788"/>
                <a:gd name="connsiteX195" fmla="*/ 600075 w 2478882"/>
                <a:gd name="connsiteY195" fmla="*/ 897732 h 1347788"/>
                <a:gd name="connsiteX196" fmla="*/ 590550 w 2478882"/>
                <a:gd name="connsiteY196" fmla="*/ 859632 h 1347788"/>
                <a:gd name="connsiteX197" fmla="*/ 581025 w 2478882"/>
                <a:gd name="connsiteY197" fmla="*/ 845344 h 1347788"/>
                <a:gd name="connsiteX198" fmla="*/ 573882 w 2478882"/>
                <a:gd name="connsiteY198" fmla="*/ 828675 h 1347788"/>
                <a:gd name="connsiteX199" fmla="*/ 559594 w 2478882"/>
                <a:gd name="connsiteY199" fmla="*/ 835819 h 1347788"/>
                <a:gd name="connsiteX200" fmla="*/ 559594 w 2478882"/>
                <a:gd name="connsiteY200" fmla="*/ 859632 h 1347788"/>
                <a:gd name="connsiteX201" fmla="*/ 545307 w 2478882"/>
                <a:gd name="connsiteY201" fmla="*/ 845344 h 1347788"/>
                <a:gd name="connsiteX202" fmla="*/ 523875 w 2478882"/>
                <a:gd name="connsiteY202" fmla="*/ 838200 h 1347788"/>
                <a:gd name="connsiteX203" fmla="*/ 500063 w 2478882"/>
                <a:gd name="connsiteY203" fmla="*/ 840582 h 1347788"/>
                <a:gd name="connsiteX204" fmla="*/ 492919 w 2478882"/>
                <a:gd name="connsiteY204" fmla="*/ 862013 h 1347788"/>
                <a:gd name="connsiteX205" fmla="*/ 481013 w 2478882"/>
                <a:gd name="connsiteY205" fmla="*/ 866775 h 1347788"/>
                <a:gd name="connsiteX206" fmla="*/ 461963 w 2478882"/>
                <a:gd name="connsiteY206" fmla="*/ 866775 h 1347788"/>
                <a:gd name="connsiteX207" fmla="*/ 433388 w 2478882"/>
                <a:gd name="connsiteY207" fmla="*/ 876300 h 1347788"/>
                <a:gd name="connsiteX208" fmla="*/ 419100 w 2478882"/>
                <a:gd name="connsiteY208" fmla="*/ 900113 h 1347788"/>
                <a:gd name="connsiteX209" fmla="*/ 426244 w 2478882"/>
                <a:gd name="connsiteY209" fmla="*/ 907257 h 1347788"/>
                <a:gd name="connsiteX210" fmla="*/ 466725 w 2478882"/>
                <a:gd name="connsiteY210" fmla="*/ 885825 h 1347788"/>
                <a:gd name="connsiteX211" fmla="*/ 488157 w 2478882"/>
                <a:gd name="connsiteY211" fmla="*/ 890588 h 1347788"/>
                <a:gd name="connsiteX212" fmla="*/ 519113 w 2478882"/>
                <a:gd name="connsiteY212" fmla="*/ 878682 h 1347788"/>
                <a:gd name="connsiteX213" fmla="*/ 552450 w 2478882"/>
                <a:gd name="connsiteY213" fmla="*/ 904875 h 1347788"/>
                <a:gd name="connsiteX214" fmla="*/ 561975 w 2478882"/>
                <a:gd name="connsiteY214" fmla="*/ 931069 h 1347788"/>
                <a:gd name="connsiteX215" fmla="*/ 590550 w 2478882"/>
                <a:gd name="connsiteY215" fmla="*/ 923925 h 1347788"/>
                <a:gd name="connsiteX216" fmla="*/ 607219 w 2478882"/>
                <a:gd name="connsiteY216" fmla="*/ 945357 h 1347788"/>
                <a:gd name="connsiteX217" fmla="*/ 645319 w 2478882"/>
                <a:gd name="connsiteY217" fmla="*/ 950119 h 1347788"/>
                <a:gd name="connsiteX218" fmla="*/ 704850 w 2478882"/>
                <a:gd name="connsiteY218" fmla="*/ 959644 h 1347788"/>
                <a:gd name="connsiteX219" fmla="*/ 745332 w 2478882"/>
                <a:gd name="connsiteY219" fmla="*/ 966788 h 1347788"/>
                <a:gd name="connsiteX220" fmla="*/ 745332 w 2478882"/>
                <a:gd name="connsiteY220" fmla="*/ 966788 h 1347788"/>
                <a:gd name="connsiteX221" fmla="*/ 764382 w 2478882"/>
                <a:gd name="connsiteY221" fmla="*/ 935832 h 1347788"/>
                <a:gd name="connsiteX222" fmla="*/ 790575 w 2478882"/>
                <a:gd name="connsiteY222" fmla="*/ 935832 h 1347788"/>
                <a:gd name="connsiteX223" fmla="*/ 828675 w 2478882"/>
                <a:gd name="connsiteY223" fmla="*/ 935832 h 1347788"/>
                <a:gd name="connsiteX224" fmla="*/ 821532 w 2478882"/>
                <a:gd name="connsiteY224" fmla="*/ 950119 h 1347788"/>
                <a:gd name="connsiteX225" fmla="*/ 812007 w 2478882"/>
                <a:gd name="connsiteY225" fmla="*/ 964407 h 1347788"/>
                <a:gd name="connsiteX226" fmla="*/ 823913 w 2478882"/>
                <a:gd name="connsiteY226" fmla="*/ 973932 h 1347788"/>
                <a:gd name="connsiteX227" fmla="*/ 800100 w 2478882"/>
                <a:gd name="connsiteY227" fmla="*/ 992982 h 1347788"/>
                <a:gd name="connsiteX228" fmla="*/ 797719 w 2478882"/>
                <a:gd name="connsiteY228" fmla="*/ 1014413 h 1347788"/>
                <a:gd name="connsiteX229" fmla="*/ 790575 w 2478882"/>
                <a:gd name="connsiteY229" fmla="*/ 1026319 h 1347788"/>
                <a:gd name="connsiteX230" fmla="*/ 764382 w 2478882"/>
                <a:gd name="connsiteY230" fmla="*/ 1031082 h 1347788"/>
                <a:gd name="connsiteX231" fmla="*/ 771525 w 2478882"/>
                <a:gd name="connsiteY231" fmla="*/ 1054894 h 1347788"/>
                <a:gd name="connsiteX232" fmla="*/ 740569 w 2478882"/>
                <a:gd name="connsiteY232" fmla="*/ 1059657 h 1347788"/>
                <a:gd name="connsiteX233" fmla="*/ 726282 w 2478882"/>
                <a:gd name="connsiteY233" fmla="*/ 1042988 h 1347788"/>
                <a:gd name="connsiteX234" fmla="*/ 695325 w 2478882"/>
                <a:gd name="connsiteY234" fmla="*/ 1045369 h 1347788"/>
                <a:gd name="connsiteX235" fmla="*/ 669132 w 2478882"/>
                <a:gd name="connsiteY235" fmla="*/ 1052513 h 1347788"/>
                <a:gd name="connsiteX236" fmla="*/ 642938 w 2478882"/>
                <a:gd name="connsiteY236" fmla="*/ 1050132 h 1347788"/>
                <a:gd name="connsiteX237" fmla="*/ 621507 w 2478882"/>
                <a:gd name="connsiteY237" fmla="*/ 1047750 h 1347788"/>
                <a:gd name="connsiteX238" fmla="*/ 621507 w 2478882"/>
                <a:gd name="connsiteY238" fmla="*/ 1033463 h 1347788"/>
                <a:gd name="connsiteX239" fmla="*/ 600075 w 2478882"/>
                <a:gd name="connsiteY239" fmla="*/ 1035844 h 1347788"/>
                <a:gd name="connsiteX240" fmla="*/ 578644 w 2478882"/>
                <a:gd name="connsiteY240" fmla="*/ 1040607 h 1347788"/>
                <a:gd name="connsiteX241" fmla="*/ 571500 w 2478882"/>
                <a:gd name="connsiteY241" fmla="*/ 1031082 h 1347788"/>
                <a:gd name="connsiteX242" fmla="*/ 571500 w 2478882"/>
                <a:gd name="connsiteY242" fmla="*/ 1019175 h 1347788"/>
                <a:gd name="connsiteX243" fmla="*/ 571500 w 2478882"/>
                <a:gd name="connsiteY243" fmla="*/ 1019175 h 1347788"/>
                <a:gd name="connsiteX244" fmla="*/ 626269 w 2478882"/>
                <a:gd name="connsiteY244" fmla="*/ 1004888 h 1347788"/>
                <a:gd name="connsiteX245" fmla="*/ 647700 w 2478882"/>
                <a:gd name="connsiteY245" fmla="*/ 988219 h 1347788"/>
                <a:gd name="connsiteX246" fmla="*/ 647700 w 2478882"/>
                <a:gd name="connsiteY246" fmla="*/ 988219 h 1347788"/>
                <a:gd name="connsiteX247" fmla="*/ 647700 w 2478882"/>
                <a:gd name="connsiteY247" fmla="*/ 988219 h 1347788"/>
                <a:gd name="connsiteX248" fmla="*/ 597694 w 2478882"/>
                <a:gd name="connsiteY248" fmla="*/ 988219 h 1347788"/>
                <a:gd name="connsiteX249" fmla="*/ 581025 w 2478882"/>
                <a:gd name="connsiteY249" fmla="*/ 990600 h 1347788"/>
                <a:gd name="connsiteX250" fmla="*/ 578644 w 2478882"/>
                <a:gd name="connsiteY250" fmla="*/ 969169 h 1347788"/>
                <a:gd name="connsiteX251" fmla="*/ 550069 w 2478882"/>
                <a:gd name="connsiteY251" fmla="*/ 966788 h 1347788"/>
                <a:gd name="connsiteX252" fmla="*/ 559594 w 2478882"/>
                <a:gd name="connsiteY252" fmla="*/ 988219 h 1347788"/>
                <a:gd name="connsiteX253" fmla="*/ 545307 w 2478882"/>
                <a:gd name="connsiteY253" fmla="*/ 992982 h 1347788"/>
                <a:gd name="connsiteX254" fmla="*/ 511969 w 2478882"/>
                <a:gd name="connsiteY254" fmla="*/ 988219 h 1347788"/>
                <a:gd name="connsiteX255" fmla="*/ 492919 w 2478882"/>
                <a:gd name="connsiteY255" fmla="*/ 990600 h 1347788"/>
                <a:gd name="connsiteX256" fmla="*/ 507207 w 2478882"/>
                <a:gd name="connsiteY256" fmla="*/ 1007269 h 1347788"/>
                <a:gd name="connsiteX257" fmla="*/ 516732 w 2478882"/>
                <a:gd name="connsiteY257" fmla="*/ 1019175 h 1347788"/>
                <a:gd name="connsiteX258" fmla="*/ 507207 w 2478882"/>
                <a:gd name="connsiteY258" fmla="*/ 1028700 h 1347788"/>
                <a:gd name="connsiteX259" fmla="*/ 507207 w 2478882"/>
                <a:gd name="connsiteY259" fmla="*/ 1028700 h 1347788"/>
                <a:gd name="connsiteX260" fmla="*/ 497682 w 2478882"/>
                <a:gd name="connsiteY260" fmla="*/ 1054894 h 1347788"/>
                <a:gd name="connsiteX261" fmla="*/ 469107 w 2478882"/>
                <a:gd name="connsiteY261" fmla="*/ 1076325 h 1347788"/>
                <a:gd name="connsiteX262" fmla="*/ 454819 w 2478882"/>
                <a:gd name="connsiteY262" fmla="*/ 1071563 h 1347788"/>
                <a:gd name="connsiteX263" fmla="*/ 438150 w 2478882"/>
                <a:gd name="connsiteY263" fmla="*/ 1085850 h 1347788"/>
                <a:gd name="connsiteX264" fmla="*/ 431007 w 2478882"/>
                <a:gd name="connsiteY264" fmla="*/ 1083469 h 1347788"/>
                <a:gd name="connsiteX265" fmla="*/ 433388 w 2478882"/>
                <a:gd name="connsiteY265" fmla="*/ 1059657 h 1347788"/>
                <a:gd name="connsiteX266" fmla="*/ 435769 w 2478882"/>
                <a:gd name="connsiteY266" fmla="*/ 1035844 h 1347788"/>
                <a:gd name="connsiteX267" fmla="*/ 426244 w 2478882"/>
                <a:gd name="connsiteY267" fmla="*/ 1031082 h 1347788"/>
                <a:gd name="connsiteX268" fmla="*/ 423863 w 2478882"/>
                <a:gd name="connsiteY268" fmla="*/ 1047750 h 1347788"/>
                <a:gd name="connsiteX269" fmla="*/ 416719 w 2478882"/>
                <a:gd name="connsiteY269" fmla="*/ 1062038 h 1347788"/>
                <a:gd name="connsiteX270" fmla="*/ 392907 w 2478882"/>
                <a:gd name="connsiteY270" fmla="*/ 1052513 h 1347788"/>
                <a:gd name="connsiteX271" fmla="*/ 383382 w 2478882"/>
                <a:gd name="connsiteY271" fmla="*/ 1050132 h 1347788"/>
                <a:gd name="connsiteX272" fmla="*/ 383382 w 2478882"/>
                <a:gd name="connsiteY272" fmla="*/ 1069182 h 1347788"/>
                <a:gd name="connsiteX273" fmla="*/ 404813 w 2478882"/>
                <a:gd name="connsiteY273" fmla="*/ 1088232 h 1347788"/>
                <a:gd name="connsiteX274" fmla="*/ 376238 w 2478882"/>
                <a:gd name="connsiteY274" fmla="*/ 1090613 h 1347788"/>
                <a:gd name="connsiteX275" fmla="*/ 371475 w 2478882"/>
                <a:gd name="connsiteY275" fmla="*/ 1100138 h 1347788"/>
                <a:gd name="connsiteX276" fmla="*/ 342900 w 2478882"/>
                <a:gd name="connsiteY276" fmla="*/ 1090613 h 1347788"/>
                <a:gd name="connsiteX277" fmla="*/ 342900 w 2478882"/>
                <a:gd name="connsiteY277" fmla="*/ 1109663 h 1347788"/>
                <a:gd name="connsiteX278" fmla="*/ 333375 w 2478882"/>
                <a:gd name="connsiteY278" fmla="*/ 1121569 h 1347788"/>
                <a:gd name="connsiteX279" fmla="*/ 323850 w 2478882"/>
                <a:gd name="connsiteY279" fmla="*/ 1121569 h 1347788"/>
                <a:gd name="connsiteX280" fmla="*/ 316707 w 2478882"/>
                <a:gd name="connsiteY280" fmla="*/ 1088232 h 1347788"/>
                <a:gd name="connsiteX281" fmla="*/ 290513 w 2478882"/>
                <a:gd name="connsiteY281" fmla="*/ 1073944 h 1347788"/>
                <a:gd name="connsiteX282" fmla="*/ 271463 w 2478882"/>
                <a:gd name="connsiteY282" fmla="*/ 1062038 h 1347788"/>
                <a:gd name="connsiteX283" fmla="*/ 278607 w 2478882"/>
                <a:gd name="connsiteY283" fmla="*/ 1012032 h 1347788"/>
                <a:gd name="connsiteX284" fmla="*/ 285750 w 2478882"/>
                <a:gd name="connsiteY284" fmla="*/ 978694 h 1347788"/>
                <a:gd name="connsiteX285" fmla="*/ 328613 w 2478882"/>
                <a:gd name="connsiteY285" fmla="*/ 954882 h 1347788"/>
                <a:gd name="connsiteX286" fmla="*/ 338138 w 2478882"/>
                <a:gd name="connsiteY286" fmla="*/ 938213 h 1347788"/>
                <a:gd name="connsiteX287" fmla="*/ 350044 w 2478882"/>
                <a:gd name="connsiteY287" fmla="*/ 912019 h 1347788"/>
                <a:gd name="connsiteX288" fmla="*/ 350044 w 2478882"/>
                <a:gd name="connsiteY288" fmla="*/ 912019 h 1347788"/>
                <a:gd name="connsiteX289" fmla="*/ 321469 w 2478882"/>
                <a:gd name="connsiteY289" fmla="*/ 919163 h 1347788"/>
                <a:gd name="connsiteX290" fmla="*/ 314325 w 2478882"/>
                <a:gd name="connsiteY290" fmla="*/ 895350 h 1347788"/>
                <a:gd name="connsiteX291" fmla="*/ 311944 w 2478882"/>
                <a:gd name="connsiteY291" fmla="*/ 916782 h 1347788"/>
                <a:gd name="connsiteX292" fmla="*/ 300038 w 2478882"/>
                <a:gd name="connsiteY292" fmla="*/ 950119 h 1347788"/>
                <a:gd name="connsiteX293" fmla="*/ 288132 w 2478882"/>
                <a:gd name="connsiteY293" fmla="*/ 942975 h 1347788"/>
                <a:gd name="connsiteX294" fmla="*/ 288132 w 2478882"/>
                <a:gd name="connsiteY294" fmla="*/ 919163 h 1347788"/>
                <a:gd name="connsiteX295" fmla="*/ 288132 w 2478882"/>
                <a:gd name="connsiteY295" fmla="*/ 907257 h 1347788"/>
                <a:gd name="connsiteX296" fmla="*/ 278607 w 2478882"/>
                <a:gd name="connsiteY296" fmla="*/ 895350 h 1347788"/>
                <a:gd name="connsiteX297" fmla="*/ 269082 w 2478882"/>
                <a:gd name="connsiteY297" fmla="*/ 902494 h 1347788"/>
                <a:gd name="connsiteX298" fmla="*/ 264319 w 2478882"/>
                <a:gd name="connsiteY298" fmla="*/ 938213 h 1347788"/>
                <a:gd name="connsiteX299" fmla="*/ 280988 w 2478882"/>
                <a:gd name="connsiteY299" fmla="*/ 957263 h 1347788"/>
                <a:gd name="connsiteX300" fmla="*/ 276225 w 2478882"/>
                <a:gd name="connsiteY300" fmla="*/ 976313 h 1347788"/>
                <a:gd name="connsiteX301" fmla="*/ 264319 w 2478882"/>
                <a:gd name="connsiteY301" fmla="*/ 1007269 h 1347788"/>
                <a:gd name="connsiteX302" fmla="*/ 250032 w 2478882"/>
                <a:gd name="connsiteY302" fmla="*/ 1031082 h 1347788"/>
                <a:gd name="connsiteX303" fmla="*/ 207169 w 2478882"/>
                <a:gd name="connsiteY303" fmla="*/ 1019175 h 1347788"/>
                <a:gd name="connsiteX304" fmla="*/ 200025 w 2478882"/>
                <a:gd name="connsiteY304" fmla="*/ 988219 h 1347788"/>
                <a:gd name="connsiteX305" fmla="*/ 157163 w 2478882"/>
                <a:gd name="connsiteY305" fmla="*/ 962025 h 1347788"/>
                <a:gd name="connsiteX306" fmla="*/ 104775 w 2478882"/>
                <a:gd name="connsiteY306" fmla="*/ 940594 h 1347788"/>
                <a:gd name="connsiteX307" fmla="*/ 61913 w 2478882"/>
                <a:gd name="connsiteY307" fmla="*/ 902494 h 1347788"/>
                <a:gd name="connsiteX308" fmla="*/ 35719 w 2478882"/>
                <a:gd name="connsiteY308" fmla="*/ 864394 h 1347788"/>
                <a:gd name="connsiteX309" fmla="*/ 11907 w 2478882"/>
                <a:gd name="connsiteY309" fmla="*/ 804863 h 1347788"/>
                <a:gd name="connsiteX310" fmla="*/ 0 w 2478882"/>
                <a:gd name="connsiteY310" fmla="*/ 735807 h 1347788"/>
                <a:gd name="connsiteX311" fmla="*/ 2382 w 2478882"/>
                <a:gd name="connsiteY311" fmla="*/ 676275 h 1347788"/>
                <a:gd name="connsiteX312" fmla="*/ 2382 w 2478882"/>
                <a:gd name="connsiteY312" fmla="*/ 645319 h 1347788"/>
                <a:gd name="connsiteX313" fmla="*/ 2052638 w 2478882"/>
                <a:gd name="connsiteY313" fmla="*/ 0 h 1347788"/>
                <a:gd name="connsiteX0" fmla="*/ 2052638 w 2478882"/>
                <a:gd name="connsiteY0" fmla="*/ 0 h 1347788"/>
                <a:gd name="connsiteX1" fmla="*/ 2057400 w 2478882"/>
                <a:gd name="connsiteY1" fmla="*/ 33338 h 1347788"/>
                <a:gd name="connsiteX2" fmla="*/ 2066925 w 2478882"/>
                <a:gd name="connsiteY2" fmla="*/ 88107 h 1347788"/>
                <a:gd name="connsiteX3" fmla="*/ 2088357 w 2478882"/>
                <a:gd name="connsiteY3" fmla="*/ 133350 h 1347788"/>
                <a:gd name="connsiteX4" fmla="*/ 2085975 w 2478882"/>
                <a:gd name="connsiteY4" fmla="*/ 183357 h 1347788"/>
                <a:gd name="connsiteX5" fmla="*/ 2085975 w 2478882"/>
                <a:gd name="connsiteY5" fmla="*/ 228600 h 1347788"/>
                <a:gd name="connsiteX6" fmla="*/ 2081213 w 2478882"/>
                <a:gd name="connsiteY6" fmla="*/ 278607 h 1347788"/>
                <a:gd name="connsiteX7" fmla="*/ 2238375 w 2478882"/>
                <a:gd name="connsiteY7" fmla="*/ 719138 h 1347788"/>
                <a:gd name="connsiteX8" fmla="*/ 2266950 w 2478882"/>
                <a:gd name="connsiteY8" fmla="*/ 764382 h 1347788"/>
                <a:gd name="connsiteX9" fmla="*/ 2288382 w 2478882"/>
                <a:gd name="connsiteY9" fmla="*/ 821532 h 1347788"/>
                <a:gd name="connsiteX10" fmla="*/ 2297907 w 2478882"/>
                <a:gd name="connsiteY10" fmla="*/ 871538 h 1347788"/>
                <a:gd name="connsiteX11" fmla="*/ 2340769 w 2478882"/>
                <a:gd name="connsiteY11" fmla="*/ 909638 h 1347788"/>
                <a:gd name="connsiteX12" fmla="*/ 2343150 w 2478882"/>
                <a:gd name="connsiteY12" fmla="*/ 950119 h 1347788"/>
                <a:gd name="connsiteX13" fmla="*/ 2347913 w 2478882"/>
                <a:gd name="connsiteY13" fmla="*/ 964407 h 1347788"/>
                <a:gd name="connsiteX14" fmla="*/ 2364582 w 2478882"/>
                <a:gd name="connsiteY14" fmla="*/ 978694 h 1347788"/>
                <a:gd name="connsiteX15" fmla="*/ 2359819 w 2478882"/>
                <a:gd name="connsiteY15" fmla="*/ 995363 h 1347788"/>
                <a:gd name="connsiteX16" fmla="*/ 2393157 w 2478882"/>
                <a:gd name="connsiteY16" fmla="*/ 1019175 h 1347788"/>
                <a:gd name="connsiteX17" fmla="*/ 2409825 w 2478882"/>
                <a:gd name="connsiteY17" fmla="*/ 1059657 h 1347788"/>
                <a:gd name="connsiteX18" fmla="*/ 2390775 w 2478882"/>
                <a:gd name="connsiteY18" fmla="*/ 1069182 h 1347788"/>
                <a:gd name="connsiteX19" fmla="*/ 2376488 w 2478882"/>
                <a:gd name="connsiteY19" fmla="*/ 1047750 h 1347788"/>
                <a:gd name="connsiteX20" fmla="*/ 2364582 w 2478882"/>
                <a:gd name="connsiteY20" fmla="*/ 1035844 h 1347788"/>
                <a:gd name="connsiteX21" fmla="*/ 2355057 w 2478882"/>
                <a:gd name="connsiteY21" fmla="*/ 1035844 h 1347788"/>
                <a:gd name="connsiteX22" fmla="*/ 2352675 w 2478882"/>
                <a:gd name="connsiteY22" fmla="*/ 1057275 h 1347788"/>
                <a:gd name="connsiteX23" fmla="*/ 2371725 w 2478882"/>
                <a:gd name="connsiteY23" fmla="*/ 1090613 h 1347788"/>
                <a:gd name="connsiteX24" fmla="*/ 2386013 w 2478882"/>
                <a:gd name="connsiteY24" fmla="*/ 1104900 h 1347788"/>
                <a:gd name="connsiteX25" fmla="*/ 2400300 w 2478882"/>
                <a:gd name="connsiteY25" fmla="*/ 1085850 h 1347788"/>
                <a:gd name="connsiteX26" fmla="*/ 2414588 w 2478882"/>
                <a:gd name="connsiteY26" fmla="*/ 1090613 h 1347788"/>
                <a:gd name="connsiteX27" fmla="*/ 2421732 w 2478882"/>
                <a:gd name="connsiteY27" fmla="*/ 1116807 h 1347788"/>
                <a:gd name="connsiteX28" fmla="*/ 2424113 w 2478882"/>
                <a:gd name="connsiteY28" fmla="*/ 1128713 h 1347788"/>
                <a:gd name="connsiteX29" fmla="*/ 2400300 w 2478882"/>
                <a:gd name="connsiteY29" fmla="*/ 1131094 h 1347788"/>
                <a:gd name="connsiteX30" fmla="*/ 2414588 w 2478882"/>
                <a:gd name="connsiteY30" fmla="*/ 1152525 h 1347788"/>
                <a:gd name="connsiteX31" fmla="*/ 2443163 w 2478882"/>
                <a:gd name="connsiteY31" fmla="*/ 1159669 h 1347788"/>
                <a:gd name="connsiteX32" fmla="*/ 2462213 w 2478882"/>
                <a:gd name="connsiteY32" fmla="*/ 1190625 h 1347788"/>
                <a:gd name="connsiteX33" fmla="*/ 2455069 w 2478882"/>
                <a:gd name="connsiteY33" fmla="*/ 1235869 h 1347788"/>
                <a:gd name="connsiteX34" fmla="*/ 2459832 w 2478882"/>
                <a:gd name="connsiteY34" fmla="*/ 1290638 h 1347788"/>
                <a:gd name="connsiteX35" fmla="*/ 2478882 w 2478882"/>
                <a:gd name="connsiteY35" fmla="*/ 1347788 h 1347788"/>
                <a:gd name="connsiteX36" fmla="*/ 2457450 w 2478882"/>
                <a:gd name="connsiteY36" fmla="*/ 1347788 h 1347788"/>
                <a:gd name="connsiteX37" fmla="*/ 2428875 w 2478882"/>
                <a:gd name="connsiteY37" fmla="*/ 1335882 h 1347788"/>
                <a:gd name="connsiteX38" fmla="*/ 2412207 w 2478882"/>
                <a:gd name="connsiteY38" fmla="*/ 1335882 h 1347788"/>
                <a:gd name="connsiteX39" fmla="*/ 2395538 w 2478882"/>
                <a:gd name="connsiteY39" fmla="*/ 1326357 h 1347788"/>
                <a:gd name="connsiteX40" fmla="*/ 2378869 w 2478882"/>
                <a:gd name="connsiteY40" fmla="*/ 1316832 h 1347788"/>
                <a:gd name="connsiteX41" fmla="*/ 2383632 w 2478882"/>
                <a:gd name="connsiteY41" fmla="*/ 1269207 h 1347788"/>
                <a:gd name="connsiteX42" fmla="*/ 2336007 w 2478882"/>
                <a:gd name="connsiteY42" fmla="*/ 1245394 h 1347788"/>
                <a:gd name="connsiteX43" fmla="*/ 2297907 w 2478882"/>
                <a:gd name="connsiteY43" fmla="*/ 1233488 h 1347788"/>
                <a:gd name="connsiteX44" fmla="*/ 2238375 w 2478882"/>
                <a:gd name="connsiteY44" fmla="*/ 1214438 h 1347788"/>
                <a:gd name="connsiteX45" fmla="*/ 2185988 w 2478882"/>
                <a:gd name="connsiteY45" fmla="*/ 1212057 h 1347788"/>
                <a:gd name="connsiteX46" fmla="*/ 2164557 w 2478882"/>
                <a:gd name="connsiteY46" fmla="*/ 1207294 h 1347788"/>
                <a:gd name="connsiteX47" fmla="*/ 2193132 w 2478882"/>
                <a:gd name="connsiteY47" fmla="*/ 1188244 h 1347788"/>
                <a:gd name="connsiteX48" fmla="*/ 2178844 w 2478882"/>
                <a:gd name="connsiteY48" fmla="*/ 1185863 h 1347788"/>
                <a:gd name="connsiteX49" fmla="*/ 2183607 w 2478882"/>
                <a:gd name="connsiteY49" fmla="*/ 1169194 h 1347788"/>
                <a:gd name="connsiteX50" fmla="*/ 2205038 w 2478882"/>
                <a:gd name="connsiteY50" fmla="*/ 1145382 h 1347788"/>
                <a:gd name="connsiteX51" fmla="*/ 2197894 w 2478882"/>
                <a:gd name="connsiteY51" fmla="*/ 1140619 h 1347788"/>
                <a:gd name="connsiteX52" fmla="*/ 2166938 w 2478882"/>
                <a:gd name="connsiteY52" fmla="*/ 1164432 h 1347788"/>
                <a:gd name="connsiteX53" fmla="*/ 2155032 w 2478882"/>
                <a:gd name="connsiteY53" fmla="*/ 1164432 h 1347788"/>
                <a:gd name="connsiteX54" fmla="*/ 2147888 w 2478882"/>
                <a:gd name="connsiteY54" fmla="*/ 1152525 h 1347788"/>
                <a:gd name="connsiteX55" fmla="*/ 2138363 w 2478882"/>
                <a:gd name="connsiteY55" fmla="*/ 1147763 h 1347788"/>
                <a:gd name="connsiteX56" fmla="*/ 2119313 w 2478882"/>
                <a:gd name="connsiteY56" fmla="*/ 1152525 h 1347788"/>
                <a:gd name="connsiteX57" fmla="*/ 2126457 w 2478882"/>
                <a:gd name="connsiteY57" fmla="*/ 1173957 h 1347788"/>
                <a:gd name="connsiteX58" fmla="*/ 2102644 w 2478882"/>
                <a:gd name="connsiteY58" fmla="*/ 1176338 h 1347788"/>
                <a:gd name="connsiteX59" fmla="*/ 2088357 w 2478882"/>
                <a:gd name="connsiteY59" fmla="*/ 1169194 h 1347788"/>
                <a:gd name="connsiteX60" fmla="*/ 2078832 w 2478882"/>
                <a:gd name="connsiteY60" fmla="*/ 1154907 h 1347788"/>
                <a:gd name="connsiteX61" fmla="*/ 2066925 w 2478882"/>
                <a:gd name="connsiteY61" fmla="*/ 1162050 h 1347788"/>
                <a:gd name="connsiteX62" fmla="*/ 2040732 w 2478882"/>
                <a:gd name="connsiteY62" fmla="*/ 1164432 h 1347788"/>
                <a:gd name="connsiteX63" fmla="*/ 1971675 w 2478882"/>
                <a:gd name="connsiteY63" fmla="*/ 1154907 h 1347788"/>
                <a:gd name="connsiteX64" fmla="*/ 1935957 w 2478882"/>
                <a:gd name="connsiteY64" fmla="*/ 1138238 h 1347788"/>
                <a:gd name="connsiteX65" fmla="*/ 1921669 w 2478882"/>
                <a:gd name="connsiteY65" fmla="*/ 1104900 h 1347788"/>
                <a:gd name="connsiteX66" fmla="*/ 1921669 w 2478882"/>
                <a:gd name="connsiteY66" fmla="*/ 1083469 h 1347788"/>
                <a:gd name="connsiteX67" fmla="*/ 1893094 w 2478882"/>
                <a:gd name="connsiteY67" fmla="*/ 1057275 h 1347788"/>
                <a:gd name="connsiteX68" fmla="*/ 1869282 w 2478882"/>
                <a:gd name="connsiteY68" fmla="*/ 1042988 h 1347788"/>
                <a:gd name="connsiteX69" fmla="*/ 1850232 w 2478882"/>
                <a:gd name="connsiteY69" fmla="*/ 1028700 h 1347788"/>
                <a:gd name="connsiteX70" fmla="*/ 1843088 w 2478882"/>
                <a:gd name="connsiteY70" fmla="*/ 1016794 h 1347788"/>
                <a:gd name="connsiteX71" fmla="*/ 1804988 w 2478882"/>
                <a:gd name="connsiteY71" fmla="*/ 1012032 h 1347788"/>
                <a:gd name="connsiteX72" fmla="*/ 1769269 w 2478882"/>
                <a:gd name="connsiteY72" fmla="*/ 1007269 h 1347788"/>
                <a:gd name="connsiteX73" fmla="*/ 1750219 w 2478882"/>
                <a:gd name="connsiteY73" fmla="*/ 981075 h 1347788"/>
                <a:gd name="connsiteX74" fmla="*/ 1709738 w 2478882"/>
                <a:gd name="connsiteY74" fmla="*/ 962025 h 1347788"/>
                <a:gd name="connsiteX75" fmla="*/ 1678782 w 2478882"/>
                <a:gd name="connsiteY75" fmla="*/ 947738 h 1347788"/>
                <a:gd name="connsiteX76" fmla="*/ 1659732 w 2478882"/>
                <a:gd name="connsiteY76" fmla="*/ 945357 h 1347788"/>
                <a:gd name="connsiteX77" fmla="*/ 1659732 w 2478882"/>
                <a:gd name="connsiteY77" fmla="*/ 921544 h 1347788"/>
                <a:gd name="connsiteX78" fmla="*/ 1640682 w 2478882"/>
                <a:gd name="connsiteY78" fmla="*/ 928688 h 1347788"/>
                <a:gd name="connsiteX79" fmla="*/ 1640682 w 2478882"/>
                <a:gd name="connsiteY79" fmla="*/ 928688 h 1347788"/>
                <a:gd name="connsiteX80" fmla="*/ 1619250 w 2478882"/>
                <a:gd name="connsiteY80" fmla="*/ 892969 h 1347788"/>
                <a:gd name="connsiteX81" fmla="*/ 1595438 w 2478882"/>
                <a:gd name="connsiteY81" fmla="*/ 871538 h 1347788"/>
                <a:gd name="connsiteX82" fmla="*/ 1581150 w 2478882"/>
                <a:gd name="connsiteY82" fmla="*/ 864394 h 1347788"/>
                <a:gd name="connsiteX83" fmla="*/ 1581150 w 2478882"/>
                <a:gd name="connsiteY83" fmla="*/ 845344 h 1347788"/>
                <a:gd name="connsiteX84" fmla="*/ 1602582 w 2478882"/>
                <a:gd name="connsiteY84" fmla="*/ 835819 h 1347788"/>
                <a:gd name="connsiteX85" fmla="*/ 1633538 w 2478882"/>
                <a:gd name="connsiteY85" fmla="*/ 842963 h 1347788"/>
                <a:gd name="connsiteX86" fmla="*/ 1657350 w 2478882"/>
                <a:gd name="connsiteY86" fmla="*/ 828675 h 1347788"/>
                <a:gd name="connsiteX87" fmla="*/ 1669257 w 2478882"/>
                <a:gd name="connsiteY87" fmla="*/ 816769 h 1347788"/>
                <a:gd name="connsiteX88" fmla="*/ 1688307 w 2478882"/>
                <a:gd name="connsiteY88" fmla="*/ 804863 h 1347788"/>
                <a:gd name="connsiteX89" fmla="*/ 1650207 w 2478882"/>
                <a:gd name="connsiteY89" fmla="*/ 771525 h 1347788"/>
                <a:gd name="connsiteX90" fmla="*/ 1624013 w 2478882"/>
                <a:gd name="connsiteY90" fmla="*/ 778669 h 1347788"/>
                <a:gd name="connsiteX91" fmla="*/ 1626393 w 2478882"/>
                <a:gd name="connsiteY91" fmla="*/ 795338 h 1347788"/>
                <a:gd name="connsiteX92" fmla="*/ 1607344 w 2478882"/>
                <a:gd name="connsiteY92" fmla="*/ 802481 h 1347788"/>
                <a:gd name="connsiteX93" fmla="*/ 1581151 w 2478882"/>
                <a:gd name="connsiteY93" fmla="*/ 809625 h 1347788"/>
                <a:gd name="connsiteX94" fmla="*/ 1559719 w 2478882"/>
                <a:gd name="connsiteY94" fmla="*/ 819150 h 1347788"/>
                <a:gd name="connsiteX95" fmla="*/ 1552575 w 2478882"/>
                <a:gd name="connsiteY95" fmla="*/ 835819 h 1347788"/>
                <a:gd name="connsiteX96" fmla="*/ 1531144 w 2478882"/>
                <a:gd name="connsiteY96" fmla="*/ 835819 h 1347788"/>
                <a:gd name="connsiteX97" fmla="*/ 1516857 w 2478882"/>
                <a:gd name="connsiteY97" fmla="*/ 845344 h 1347788"/>
                <a:gd name="connsiteX98" fmla="*/ 1485900 w 2478882"/>
                <a:gd name="connsiteY98" fmla="*/ 840582 h 1347788"/>
                <a:gd name="connsiteX99" fmla="*/ 1438275 w 2478882"/>
                <a:gd name="connsiteY99" fmla="*/ 835819 h 1347788"/>
                <a:gd name="connsiteX100" fmla="*/ 1416844 w 2478882"/>
                <a:gd name="connsiteY100" fmla="*/ 821532 h 1347788"/>
                <a:gd name="connsiteX101" fmla="*/ 1385888 w 2478882"/>
                <a:gd name="connsiteY101" fmla="*/ 823913 h 1347788"/>
                <a:gd name="connsiteX102" fmla="*/ 1359694 w 2478882"/>
                <a:gd name="connsiteY102" fmla="*/ 833438 h 1347788"/>
                <a:gd name="connsiteX103" fmla="*/ 1343025 w 2478882"/>
                <a:gd name="connsiteY103" fmla="*/ 828675 h 1347788"/>
                <a:gd name="connsiteX104" fmla="*/ 1323975 w 2478882"/>
                <a:gd name="connsiteY104" fmla="*/ 800100 h 1347788"/>
                <a:gd name="connsiteX105" fmla="*/ 1323975 w 2478882"/>
                <a:gd name="connsiteY105" fmla="*/ 788194 h 1347788"/>
                <a:gd name="connsiteX106" fmla="*/ 1314450 w 2478882"/>
                <a:gd name="connsiteY106" fmla="*/ 812007 h 1347788"/>
                <a:gd name="connsiteX107" fmla="*/ 1319213 w 2478882"/>
                <a:gd name="connsiteY107" fmla="*/ 845344 h 1347788"/>
                <a:gd name="connsiteX108" fmla="*/ 1312069 w 2478882"/>
                <a:gd name="connsiteY108" fmla="*/ 864394 h 1347788"/>
                <a:gd name="connsiteX109" fmla="*/ 1283494 w 2478882"/>
                <a:gd name="connsiteY109" fmla="*/ 864394 h 1347788"/>
                <a:gd name="connsiteX110" fmla="*/ 1264444 w 2478882"/>
                <a:gd name="connsiteY110" fmla="*/ 850107 h 1347788"/>
                <a:gd name="connsiteX111" fmla="*/ 1243013 w 2478882"/>
                <a:gd name="connsiteY111" fmla="*/ 850107 h 1347788"/>
                <a:gd name="connsiteX112" fmla="*/ 1219200 w 2478882"/>
                <a:gd name="connsiteY112" fmla="*/ 840582 h 1347788"/>
                <a:gd name="connsiteX113" fmla="*/ 1212057 w 2478882"/>
                <a:gd name="connsiteY113" fmla="*/ 833438 h 1347788"/>
                <a:gd name="connsiteX114" fmla="*/ 1212057 w 2478882"/>
                <a:gd name="connsiteY114" fmla="*/ 809625 h 1347788"/>
                <a:gd name="connsiteX115" fmla="*/ 1214438 w 2478882"/>
                <a:gd name="connsiteY115" fmla="*/ 785813 h 1347788"/>
                <a:gd name="connsiteX116" fmla="*/ 1219200 w 2478882"/>
                <a:gd name="connsiteY116" fmla="*/ 762000 h 1347788"/>
                <a:gd name="connsiteX117" fmla="*/ 1235869 w 2478882"/>
                <a:gd name="connsiteY117" fmla="*/ 747713 h 1347788"/>
                <a:gd name="connsiteX118" fmla="*/ 1243013 w 2478882"/>
                <a:gd name="connsiteY118" fmla="*/ 740569 h 1347788"/>
                <a:gd name="connsiteX119" fmla="*/ 1233488 w 2478882"/>
                <a:gd name="connsiteY119" fmla="*/ 716757 h 1347788"/>
                <a:gd name="connsiteX120" fmla="*/ 1200150 w 2478882"/>
                <a:gd name="connsiteY120" fmla="*/ 688182 h 1347788"/>
                <a:gd name="connsiteX121" fmla="*/ 1176338 w 2478882"/>
                <a:gd name="connsiteY121" fmla="*/ 671513 h 1347788"/>
                <a:gd name="connsiteX122" fmla="*/ 1162050 w 2478882"/>
                <a:gd name="connsiteY122" fmla="*/ 652463 h 1347788"/>
                <a:gd name="connsiteX123" fmla="*/ 1162050 w 2478882"/>
                <a:gd name="connsiteY123" fmla="*/ 652463 h 1347788"/>
                <a:gd name="connsiteX124" fmla="*/ 1166813 w 2478882"/>
                <a:gd name="connsiteY124" fmla="*/ 690563 h 1347788"/>
                <a:gd name="connsiteX125" fmla="*/ 1169194 w 2478882"/>
                <a:gd name="connsiteY125" fmla="*/ 719138 h 1347788"/>
                <a:gd name="connsiteX126" fmla="*/ 1195388 w 2478882"/>
                <a:gd name="connsiteY126" fmla="*/ 731044 h 1347788"/>
                <a:gd name="connsiteX127" fmla="*/ 1204913 w 2478882"/>
                <a:gd name="connsiteY127" fmla="*/ 745332 h 1347788"/>
                <a:gd name="connsiteX128" fmla="*/ 1195388 w 2478882"/>
                <a:gd name="connsiteY128" fmla="*/ 771525 h 1347788"/>
                <a:gd name="connsiteX129" fmla="*/ 1197769 w 2478882"/>
                <a:gd name="connsiteY129" fmla="*/ 797719 h 1347788"/>
                <a:gd name="connsiteX130" fmla="*/ 1190625 w 2478882"/>
                <a:gd name="connsiteY130" fmla="*/ 819150 h 1347788"/>
                <a:gd name="connsiteX131" fmla="*/ 1195388 w 2478882"/>
                <a:gd name="connsiteY131" fmla="*/ 838200 h 1347788"/>
                <a:gd name="connsiteX132" fmla="*/ 1195388 w 2478882"/>
                <a:gd name="connsiteY132" fmla="*/ 838200 h 1347788"/>
                <a:gd name="connsiteX133" fmla="*/ 1166813 w 2478882"/>
                <a:gd name="connsiteY133" fmla="*/ 838200 h 1347788"/>
                <a:gd name="connsiteX134" fmla="*/ 1150144 w 2478882"/>
                <a:gd name="connsiteY134" fmla="*/ 838200 h 1347788"/>
                <a:gd name="connsiteX135" fmla="*/ 1131094 w 2478882"/>
                <a:gd name="connsiteY135" fmla="*/ 847725 h 1347788"/>
                <a:gd name="connsiteX136" fmla="*/ 1114425 w 2478882"/>
                <a:gd name="connsiteY136" fmla="*/ 838200 h 1347788"/>
                <a:gd name="connsiteX137" fmla="*/ 1088232 w 2478882"/>
                <a:gd name="connsiteY137" fmla="*/ 847725 h 1347788"/>
                <a:gd name="connsiteX138" fmla="*/ 1066800 w 2478882"/>
                <a:gd name="connsiteY138" fmla="*/ 854869 h 1347788"/>
                <a:gd name="connsiteX139" fmla="*/ 1059657 w 2478882"/>
                <a:gd name="connsiteY139" fmla="*/ 842963 h 1347788"/>
                <a:gd name="connsiteX140" fmla="*/ 1031082 w 2478882"/>
                <a:gd name="connsiteY140" fmla="*/ 852488 h 1347788"/>
                <a:gd name="connsiteX141" fmla="*/ 992982 w 2478882"/>
                <a:gd name="connsiteY141" fmla="*/ 823913 h 1347788"/>
                <a:gd name="connsiteX142" fmla="*/ 964407 w 2478882"/>
                <a:gd name="connsiteY142" fmla="*/ 826294 h 1347788"/>
                <a:gd name="connsiteX143" fmla="*/ 942975 w 2478882"/>
                <a:gd name="connsiteY143" fmla="*/ 835819 h 1347788"/>
                <a:gd name="connsiteX144" fmla="*/ 921544 w 2478882"/>
                <a:gd name="connsiteY144" fmla="*/ 852488 h 1347788"/>
                <a:gd name="connsiteX145" fmla="*/ 909638 w 2478882"/>
                <a:gd name="connsiteY145" fmla="*/ 833438 h 1347788"/>
                <a:gd name="connsiteX146" fmla="*/ 919163 w 2478882"/>
                <a:gd name="connsiteY146" fmla="*/ 807244 h 1347788"/>
                <a:gd name="connsiteX147" fmla="*/ 921544 w 2478882"/>
                <a:gd name="connsiteY147" fmla="*/ 797719 h 1347788"/>
                <a:gd name="connsiteX148" fmla="*/ 914400 w 2478882"/>
                <a:gd name="connsiteY148" fmla="*/ 778669 h 1347788"/>
                <a:gd name="connsiteX149" fmla="*/ 907257 w 2478882"/>
                <a:gd name="connsiteY149" fmla="*/ 771525 h 1347788"/>
                <a:gd name="connsiteX150" fmla="*/ 897732 w 2478882"/>
                <a:gd name="connsiteY150" fmla="*/ 800100 h 1347788"/>
                <a:gd name="connsiteX151" fmla="*/ 897732 w 2478882"/>
                <a:gd name="connsiteY151" fmla="*/ 823913 h 1347788"/>
                <a:gd name="connsiteX152" fmla="*/ 869157 w 2478882"/>
                <a:gd name="connsiteY152" fmla="*/ 828675 h 1347788"/>
                <a:gd name="connsiteX153" fmla="*/ 850107 w 2478882"/>
                <a:gd name="connsiteY153" fmla="*/ 833438 h 1347788"/>
                <a:gd name="connsiteX154" fmla="*/ 828675 w 2478882"/>
                <a:gd name="connsiteY154" fmla="*/ 804863 h 1347788"/>
                <a:gd name="connsiteX155" fmla="*/ 814388 w 2478882"/>
                <a:gd name="connsiteY155" fmla="*/ 783432 h 1347788"/>
                <a:gd name="connsiteX156" fmla="*/ 807244 w 2478882"/>
                <a:gd name="connsiteY156" fmla="*/ 759619 h 1347788"/>
                <a:gd name="connsiteX157" fmla="*/ 804863 w 2478882"/>
                <a:gd name="connsiteY157" fmla="*/ 733425 h 1347788"/>
                <a:gd name="connsiteX158" fmla="*/ 783432 w 2478882"/>
                <a:gd name="connsiteY158" fmla="*/ 692944 h 1347788"/>
                <a:gd name="connsiteX159" fmla="*/ 783432 w 2478882"/>
                <a:gd name="connsiteY159" fmla="*/ 719138 h 1347788"/>
                <a:gd name="connsiteX160" fmla="*/ 785813 w 2478882"/>
                <a:gd name="connsiteY160" fmla="*/ 757238 h 1347788"/>
                <a:gd name="connsiteX161" fmla="*/ 800100 w 2478882"/>
                <a:gd name="connsiteY161" fmla="*/ 792957 h 1347788"/>
                <a:gd name="connsiteX162" fmla="*/ 823913 w 2478882"/>
                <a:gd name="connsiteY162" fmla="*/ 833438 h 1347788"/>
                <a:gd name="connsiteX163" fmla="*/ 845344 w 2478882"/>
                <a:gd name="connsiteY163" fmla="*/ 854869 h 1347788"/>
                <a:gd name="connsiteX164" fmla="*/ 838200 w 2478882"/>
                <a:gd name="connsiteY164" fmla="*/ 873919 h 1347788"/>
                <a:gd name="connsiteX165" fmla="*/ 823913 w 2478882"/>
                <a:gd name="connsiteY165" fmla="*/ 902494 h 1347788"/>
                <a:gd name="connsiteX166" fmla="*/ 823913 w 2478882"/>
                <a:gd name="connsiteY166" fmla="*/ 902494 h 1347788"/>
                <a:gd name="connsiteX167" fmla="*/ 800100 w 2478882"/>
                <a:gd name="connsiteY167" fmla="*/ 902494 h 1347788"/>
                <a:gd name="connsiteX168" fmla="*/ 809625 w 2478882"/>
                <a:gd name="connsiteY168" fmla="*/ 869157 h 1347788"/>
                <a:gd name="connsiteX169" fmla="*/ 795338 w 2478882"/>
                <a:gd name="connsiteY169" fmla="*/ 885825 h 1347788"/>
                <a:gd name="connsiteX170" fmla="*/ 788194 w 2478882"/>
                <a:gd name="connsiteY170" fmla="*/ 862013 h 1347788"/>
                <a:gd name="connsiteX171" fmla="*/ 769144 w 2478882"/>
                <a:gd name="connsiteY171" fmla="*/ 864394 h 1347788"/>
                <a:gd name="connsiteX172" fmla="*/ 750094 w 2478882"/>
                <a:gd name="connsiteY172" fmla="*/ 862013 h 1347788"/>
                <a:gd name="connsiteX173" fmla="*/ 742950 w 2478882"/>
                <a:gd name="connsiteY173" fmla="*/ 852488 h 1347788"/>
                <a:gd name="connsiteX174" fmla="*/ 742950 w 2478882"/>
                <a:gd name="connsiteY174" fmla="*/ 852488 h 1347788"/>
                <a:gd name="connsiteX175" fmla="*/ 728663 w 2478882"/>
                <a:gd name="connsiteY175" fmla="*/ 850107 h 1347788"/>
                <a:gd name="connsiteX176" fmla="*/ 711994 w 2478882"/>
                <a:gd name="connsiteY176" fmla="*/ 850107 h 1347788"/>
                <a:gd name="connsiteX177" fmla="*/ 700088 w 2478882"/>
                <a:gd name="connsiteY177" fmla="*/ 866775 h 1347788"/>
                <a:gd name="connsiteX178" fmla="*/ 681038 w 2478882"/>
                <a:gd name="connsiteY178" fmla="*/ 866775 h 1347788"/>
                <a:gd name="connsiteX179" fmla="*/ 669132 w 2478882"/>
                <a:gd name="connsiteY179" fmla="*/ 852488 h 1347788"/>
                <a:gd name="connsiteX180" fmla="*/ 666750 w 2478882"/>
                <a:gd name="connsiteY180" fmla="*/ 852488 h 1347788"/>
                <a:gd name="connsiteX181" fmla="*/ 652463 w 2478882"/>
                <a:gd name="connsiteY181" fmla="*/ 866775 h 1347788"/>
                <a:gd name="connsiteX182" fmla="*/ 652463 w 2478882"/>
                <a:gd name="connsiteY182" fmla="*/ 881063 h 1347788"/>
                <a:gd name="connsiteX183" fmla="*/ 661988 w 2478882"/>
                <a:gd name="connsiteY183" fmla="*/ 890588 h 1347788"/>
                <a:gd name="connsiteX184" fmla="*/ 704850 w 2478882"/>
                <a:gd name="connsiteY184" fmla="*/ 890588 h 1347788"/>
                <a:gd name="connsiteX185" fmla="*/ 738188 w 2478882"/>
                <a:gd name="connsiteY185" fmla="*/ 890588 h 1347788"/>
                <a:gd name="connsiteX186" fmla="*/ 776288 w 2478882"/>
                <a:gd name="connsiteY186" fmla="*/ 888207 h 1347788"/>
                <a:gd name="connsiteX187" fmla="*/ 783432 w 2478882"/>
                <a:gd name="connsiteY187" fmla="*/ 900113 h 1347788"/>
                <a:gd name="connsiteX188" fmla="*/ 783432 w 2478882"/>
                <a:gd name="connsiteY188" fmla="*/ 900113 h 1347788"/>
                <a:gd name="connsiteX189" fmla="*/ 754857 w 2478882"/>
                <a:gd name="connsiteY189" fmla="*/ 914400 h 1347788"/>
                <a:gd name="connsiteX190" fmla="*/ 735807 w 2478882"/>
                <a:gd name="connsiteY190" fmla="*/ 931069 h 1347788"/>
                <a:gd name="connsiteX191" fmla="*/ 735807 w 2478882"/>
                <a:gd name="connsiteY191" fmla="*/ 931069 h 1347788"/>
                <a:gd name="connsiteX192" fmla="*/ 707232 w 2478882"/>
                <a:gd name="connsiteY192" fmla="*/ 919163 h 1347788"/>
                <a:gd name="connsiteX193" fmla="*/ 690563 w 2478882"/>
                <a:gd name="connsiteY193" fmla="*/ 909638 h 1347788"/>
                <a:gd name="connsiteX194" fmla="*/ 652463 w 2478882"/>
                <a:gd name="connsiteY194" fmla="*/ 909638 h 1347788"/>
                <a:gd name="connsiteX195" fmla="*/ 619125 w 2478882"/>
                <a:gd name="connsiteY195" fmla="*/ 914400 h 1347788"/>
                <a:gd name="connsiteX196" fmla="*/ 600075 w 2478882"/>
                <a:gd name="connsiteY196" fmla="*/ 897732 h 1347788"/>
                <a:gd name="connsiteX197" fmla="*/ 590550 w 2478882"/>
                <a:gd name="connsiteY197" fmla="*/ 859632 h 1347788"/>
                <a:gd name="connsiteX198" fmla="*/ 581025 w 2478882"/>
                <a:gd name="connsiteY198" fmla="*/ 845344 h 1347788"/>
                <a:gd name="connsiteX199" fmla="*/ 573882 w 2478882"/>
                <a:gd name="connsiteY199" fmla="*/ 828675 h 1347788"/>
                <a:gd name="connsiteX200" fmla="*/ 559594 w 2478882"/>
                <a:gd name="connsiteY200" fmla="*/ 835819 h 1347788"/>
                <a:gd name="connsiteX201" fmla="*/ 559594 w 2478882"/>
                <a:gd name="connsiteY201" fmla="*/ 859632 h 1347788"/>
                <a:gd name="connsiteX202" fmla="*/ 545307 w 2478882"/>
                <a:gd name="connsiteY202" fmla="*/ 845344 h 1347788"/>
                <a:gd name="connsiteX203" fmla="*/ 523875 w 2478882"/>
                <a:gd name="connsiteY203" fmla="*/ 838200 h 1347788"/>
                <a:gd name="connsiteX204" fmla="*/ 500063 w 2478882"/>
                <a:gd name="connsiteY204" fmla="*/ 840582 h 1347788"/>
                <a:gd name="connsiteX205" fmla="*/ 492919 w 2478882"/>
                <a:gd name="connsiteY205" fmla="*/ 862013 h 1347788"/>
                <a:gd name="connsiteX206" fmla="*/ 481013 w 2478882"/>
                <a:gd name="connsiteY206" fmla="*/ 866775 h 1347788"/>
                <a:gd name="connsiteX207" fmla="*/ 461963 w 2478882"/>
                <a:gd name="connsiteY207" fmla="*/ 866775 h 1347788"/>
                <a:gd name="connsiteX208" fmla="*/ 433388 w 2478882"/>
                <a:gd name="connsiteY208" fmla="*/ 876300 h 1347788"/>
                <a:gd name="connsiteX209" fmla="*/ 419100 w 2478882"/>
                <a:gd name="connsiteY209" fmla="*/ 900113 h 1347788"/>
                <a:gd name="connsiteX210" fmla="*/ 426244 w 2478882"/>
                <a:gd name="connsiteY210" fmla="*/ 907257 h 1347788"/>
                <a:gd name="connsiteX211" fmla="*/ 466725 w 2478882"/>
                <a:gd name="connsiteY211" fmla="*/ 885825 h 1347788"/>
                <a:gd name="connsiteX212" fmla="*/ 488157 w 2478882"/>
                <a:gd name="connsiteY212" fmla="*/ 890588 h 1347788"/>
                <a:gd name="connsiteX213" fmla="*/ 519113 w 2478882"/>
                <a:gd name="connsiteY213" fmla="*/ 878682 h 1347788"/>
                <a:gd name="connsiteX214" fmla="*/ 552450 w 2478882"/>
                <a:gd name="connsiteY214" fmla="*/ 904875 h 1347788"/>
                <a:gd name="connsiteX215" fmla="*/ 561975 w 2478882"/>
                <a:gd name="connsiteY215" fmla="*/ 931069 h 1347788"/>
                <a:gd name="connsiteX216" fmla="*/ 590550 w 2478882"/>
                <a:gd name="connsiteY216" fmla="*/ 923925 h 1347788"/>
                <a:gd name="connsiteX217" fmla="*/ 607219 w 2478882"/>
                <a:gd name="connsiteY217" fmla="*/ 945357 h 1347788"/>
                <a:gd name="connsiteX218" fmla="*/ 645319 w 2478882"/>
                <a:gd name="connsiteY218" fmla="*/ 950119 h 1347788"/>
                <a:gd name="connsiteX219" fmla="*/ 704850 w 2478882"/>
                <a:gd name="connsiteY219" fmla="*/ 959644 h 1347788"/>
                <a:gd name="connsiteX220" fmla="*/ 745332 w 2478882"/>
                <a:gd name="connsiteY220" fmla="*/ 966788 h 1347788"/>
                <a:gd name="connsiteX221" fmla="*/ 745332 w 2478882"/>
                <a:gd name="connsiteY221" fmla="*/ 966788 h 1347788"/>
                <a:gd name="connsiteX222" fmla="*/ 764382 w 2478882"/>
                <a:gd name="connsiteY222" fmla="*/ 935832 h 1347788"/>
                <a:gd name="connsiteX223" fmla="*/ 790575 w 2478882"/>
                <a:gd name="connsiteY223" fmla="*/ 935832 h 1347788"/>
                <a:gd name="connsiteX224" fmla="*/ 828675 w 2478882"/>
                <a:gd name="connsiteY224" fmla="*/ 935832 h 1347788"/>
                <a:gd name="connsiteX225" fmla="*/ 821532 w 2478882"/>
                <a:gd name="connsiteY225" fmla="*/ 950119 h 1347788"/>
                <a:gd name="connsiteX226" fmla="*/ 812007 w 2478882"/>
                <a:gd name="connsiteY226" fmla="*/ 964407 h 1347788"/>
                <a:gd name="connsiteX227" fmla="*/ 823913 w 2478882"/>
                <a:gd name="connsiteY227" fmla="*/ 973932 h 1347788"/>
                <a:gd name="connsiteX228" fmla="*/ 800100 w 2478882"/>
                <a:gd name="connsiteY228" fmla="*/ 992982 h 1347788"/>
                <a:gd name="connsiteX229" fmla="*/ 797719 w 2478882"/>
                <a:gd name="connsiteY229" fmla="*/ 1014413 h 1347788"/>
                <a:gd name="connsiteX230" fmla="*/ 790575 w 2478882"/>
                <a:gd name="connsiteY230" fmla="*/ 1026319 h 1347788"/>
                <a:gd name="connsiteX231" fmla="*/ 764382 w 2478882"/>
                <a:gd name="connsiteY231" fmla="*/ 1031082 h 1347788"/>
                <a:gd name="connsiteX232" fmla="*/ 771525 w 2478882"/>
                <a:gd name="connsiteY232" fmla="*/ 1054894 h 1347788"/>
                <a:gd name="connsiteX233" fmla="*/ 740569 w 2478882"/>
                <a:gd name="connsiteY233" fmla="*/ 1059657 h 1347788"/>
                <a:gd name="connsiteX234" fmla="*/ 726282 w 2478882"/>
                <a:gd name="connsiteY234" fmla="*/ 1042988 h 1347788"/>
                <a:gd name="connsiteX235" fmla="*/ 695325 w 2478882"/>
                <a:gd name="connsiteY235" fmla="*/ 1045369 h 1347788"/>
                <a:gd name="connsiteX236" fmla="*/ 669132 w 2478882"/>
                <a:gd name="connsiteY236" fmla="*/ 1052513 h 1347788"/>
                <a:gd name="connsiteX237" fmla="*/ 642938 w 2478882"/>
                <a:gd name="connsiteY237" fmla="*/ 1050132 h 1347788"/>
                <a:gd name="connsiteX238" fmla="*/ 621507 w 2478882"/>
                <a:gd name="connsiteY238" fmla="*/ 1047750 h 1347788"/>
                <a:gd name="connsiteX239" fmla="*/ 621507 w 2478882"/>
                <a:gd name="connsiteY239" fmla="*/ 1033463 h 1347788"/>
                <a:gd name="connsiteX240" fmla="*/ 600075 w 2478882"/>
                <a:gd name="connsiteY240" fmla="*/ 1035844 h 1347788"/>
                <a:gd name="connsiteX241" fmla="*/ 578644 w 2478882"/>
                <a:gd name="connsiteY241" fmla="*/ 1040607 h 1347788"/>
                <a:gd name="connsiteX242" fmla="*/ 571500 w 2478882"/>
                <a:gd name="connsiteY242" fmla="*/ 1031082 h 1347788"/>
                <a:gd name="connsiteX243" fmla="*/ 571500 w 2478882"/>
                <a:gd name="connsiteY243" fmla="*/ 1019175 h 1347788"/>
                <a:gd name="connsiteX244" fmla="*/ 571500 w 2478882"/>
                <a:gd name="connsiteY244" fmla="*/ 1019175 h 1347788"/>
                <a:gd name="connsiteX245" fmla="*/ 626269 w 2478882"/>
                <a:gd name="connsiteY245" fmla="*/ 1004888 h 1347788"/>
                <a:gd name="connsiteX246" fmla="*/ 647700 w 2478882"/>
                <a:gd name="connsiteY246" fmla="*/ 988219 h 1347788"/>
                <a:gd name="connsiteX247" fmla="*/ 647700 w 2478882"/>
                <a:gd name="connsiteY247" fmla="*/ 988219 h 1347788"/>
                <a:gd name="connsiteX248" fmla="*/ 647700 w 2478882"/>
                <a:gd name="connsiteY248" fmla="*/ 988219 h 1347788"/>
                <a:gd name="connsiteX249" fmla="*/ 597694 w 2478882"/>
                <a:gd name="connsiteY249" fmla="*/ 988219 h 1347788"/>
                <a:gd name="connsiteX250" fmla="*/ 581025 w 2478882"/>
                <a:gd name="connsiteY250" fmla="*/ 990600 h 1347788"/>
                <a:gd name="connsiteX251" fmla="*/ 578644 w 2478882"/>
                <a:gd name="connsiteY251" fmla="*/ 969169 h 1347788"/>
                <a:gd name="connsiteX252" fmla="*/ 550069 w 2478882"/>
                <a:gd name="connsiteY252" fmla="*/ 966788 h 1347788"/>
                <a:gd name="connsiteX253" fmla="*/ 559594 w 2478882"/>
                <a:gd name="connsiteY253" fmla="*/ 988219 h 1347788"/>
                <a:gd name="connsiteX254" fmla="*/ 545307 w 2478882"/>
                <a:gd name="connsiteY254" fmla="*/ 992982 h 1347788"/>
                <a:gd name="connsiteX255" fmla="*/ 511969 w 2478882"/>
                <a:gd name="connsiteY255" fmla="*/ 988219 h 1347788"/>
                <a:gd name="connsiteX256" fmla="*/ 492919 w 2478882"/>
                <a:gd name="connsiteY256" fmla="*/ 990600 h 1347788"/>
                <a:gd name="connsiteX257" fmla="*/ 507207 w 2478882"/>
                <a:gd name="connsiteY257" fmla="*/ 1007269 h 1347788"/>
                <a:gd name="connsiteX258" fmla="*/ 516732 w 2478882"/>
                <a:gd name="connsiteY258" fmla="*/ 1019175 h 1347788"/>
                <a:gd name="connsiteX259" fmla="*/ 507207 w 2478882"/>
                <a:gd name="connsiteY259" fmla="*/ 1028700 h 1347788"/>
                <a:gd name="connsiteX260" fmla="*/ 507207 w 2478882"/>
                <a:gd name="connsiteY260" fmla="*/ 1028700 h 1347788"/>
                <a:gd name="connsiteX261" fmla="*/ 497682 w 2478882"/>
                <a:gd name="connsiteY261" fmla="*/ 1054894 h 1347788"/>
                <a:gd name="connsiteX262" fmla="*/ 469107 w 2478882"/>
                <a:gd name="connsiteY262" fmla="*/ 1076325 h 1347788"/>
                <a:gd name="connsiteX263" fmla="*/ 454819 w 2478882"/>
                <a:gd name="connsiteY263" fmla="*/ 1071563 h 1347788"/>
                <a:gd name="connsiteX264" fmla="*/ 438150 w 2478882"/>
                <a:gd name="connsiteY264" fmla="*/ 1085850 h 1347788"/>
                <a:gd name="connsiteX265" fmla="*/ 431007 w 2478882"/>
                <a:gd name="connsiteY265" fmla="*/ 1083469 h 1347788"/>
                <a:gd name="connsiteX266" fmla="*/ 433388 w 2478882"/>
                <a:gd name="connsiteY266" fmla="*/ 1059657 h 1347788"/>
                <a:gd name="connsiteX267" fmla="*/ 435769 w 2478882"/>
                <a:gd name="connsiteY267" fmla="*/ 1035844 h 1347788"/>
                <a:gd name="connsiteX268" fmla="*/ 426244 w 2478882"/>
                <a:gd name="connsiteY268" fmla="*/ 1031082 h 1347788"/>
                <a:gd name="connsiteX269" fmla="*/ 423863 w 2478882"/>
                <a:gd name="connsiteY269" fmla="*/ 1047750 h 1347788"/>
                <a:gd name="connsiteX270" fmla="*/ 416719 w 2478882"/>
                <a:gd name="connsiteY270" fmla="*/ 1062038 h 1347788"/>
                <a:gd name="connsiteX271" fmla="*/ 392907 w 2478882"/>
                <a:gd name="connsiteY271" fmla="*/ 1052513 h 1347788"/>
                <a:gd name="connsiteX272" fmla="*/ 383382 w 2478882"/>
                <a:gd name="connsiteY272" fmla="*/ 1050132 h 1347788"/>
                <a:gd name="connsiteX273" fmla="*/ 383382 w 2478882"/>
                <a:gd name="connsiteY273" fmla="*/ 1069182 h 1347788"/>
                <a:gd name="connsiteX274" fmla="*/ 404813 w 2478882"/>
                <a:gd name="connsiteY274" fmla="*/ 1088232 h 1347788"/>
                <a:gd name="connsiteX275" fmla="*/ 376238 w 2478882"/>
                <a:gd name="connsiteY275" fmla="*/ 1090613 h 1347788"/>
                <a:gd name="connsiteX276" fmla="*/ 371475 w 2478882"/>
                <a:gd name="connsiteY276" fmla="*/ 1100138 h 1347788"/>
                <a:gd name="connsiteX277" fmla="*/ 342900 w 2478882"/>
                <a:gd name="connsiteY277" fmla="*/ 1090613 h 1347788"/>
                <a:gd name="connsiteX278" fmla="*/ 342900 w 2478882"/>
                <a:gd name="connsiteY278" fmla="*/ 1109663 h 1347788"/>
                <a:gd name="connsiteX279" fmla="*/ 333375 w 2478882"/>
                <a:gd name="connsiteY279" fmla="*/ 1121569 h 1347788"/>
                <a:gd name="connsiteX280" fmla="*/ 323850 w 2478882"/>
                <a:gd name="connsiteY280" fmla="*/ 1121569 h 1347788"/>
                <a:gd name="connsiteX281" fmla="*/ 316707 w 2478882"/>
                <a:gd name="connsiteY281" fmla="*/ 1088232 h 1347788"/>
                <a:gd name="connsiteX282" fmla="*/ 290513 w 2478882"/>
                <a:gd name="connsiteY282" fmla="*/ 1073944 h 1347788"/>
                <a:gd name="connsiteX283" fmla="*/ 271463 w 2478882"/>
                <a:gd name="connsiteY283" fmla="*/ 1062038 h 1347788"/>
                <a:gd name="connsiteX284" fmla="*/ 278607 w 2478882"/>
                <a:gd name="connsiteY284" fmla="*/ 1012032 h 1347788"/>
                <a:gd name="connsiteX285" fmla="*/ 285750 w 2478882"/>
                <a:gd name="connsiteY285" fmla="*/ 978694 h 1347788"/>
                <a:gd name="connsiteX286" fmla="*/ 328613 w 2478882"/>
                <a:gd name="connsiteY286" fmla="*/ 954882 h 1347788"/>
                <a:gd name="connsiteX287" fmla="*/ 338138 w 2478882"/>
                <a:gd name="connsiteY287" fmla="*/ 938213 h 1347788"/>
                <a:gd name="connsiteX288" fmla="*/ 350044 w 2478882"/>
                <a:gd name="connsiteY288" fmla="*/ 912019 h 1347788"/>
                <a:gd name="connsiteX289" fmla="*/ 350044 w 2478882"/>
                <a:gd name="connsiteY289" fmla="*/ 912019 h 1347788"/>
                <a:gd name="connsiteX290" fmla="*/ 321469 w 2478882"/>
                <a:gd name="connsiteY290" fmla="*/ 919163 h 1347788"/>
                <a:gd name="connsiteX291" fmla="*/ 314325 w 2478882"/>
                <a:gd name="connsiteY291" fmla="*/ 895350 h 1347788"/>
                <a:gd name="connsiteX292" fmla="*/ 311944 w 2478882"/>
                <a:gd name="connsiteY292" fmla="*/ 916782 h 1347788"/>
                <a:gd name="connsiteX293" fmla="*/ 300038 w 2478882"/>
                <a:gd name="connsiteY293" fmla="*/ 950119 h 1347788"/>
                <a:gd name="connsiteX294" fmla="*/ 288132 w 2478882"/>
                <a:gd name="connsiteY294" fmla="*/ 942975 h 1347788"/>
                <a:gd name="connsiteX295" fmla="*/ 288132 w 2478882"/>
                <a:gd name="connsiteY295" fmla="*/ 919163 h 1347788"/>
                <a:gd name="connsiteX296" fmla="*/ 288132 w 2478882"/>
                <a:gd name="connsiteY296" fmla="*/ 907257 h 1347788"/>
                <a:gd name="connsiteX297" fmla="*/ 278607 w 2478882"/>
                <a:gd name="connsiteY297" fmla="*/ 895350 h 1347788"/>
                <a:gd name="connsiteX298" fmla="*/ 269082 w 2478882"/>
                <a:gd name="connsiteY298" fmla="*/ 902494 h 1347788"/>
                <a:gd name="connsiteX299" fmla="*/ 264319 w 2478882"/>
                <a:gd name="connsiteY299" fmla="*/ 938213 h 1347788"/>
                <a:gd name="connsiteX300" fmla="*/ 280988 w 2478882"/>
                <a:gd name="connsiteY300" fmla="*/ 957263 h 1347788"/>
                <a:gd name="connsiteX301" fmla="*/ 276225 w 2478882"/>
                <a:gd name="connsiteY301" fmla="*/ 976313 h 1347788"/>
                <a:gd name="connsiteX302" fmla="*/ 264319 w 2478882"/>
                <a:gd name="connsiteY302" fmla="*/ 1007269 h 1347788"/>
                <a:gd name="connsiteX303" fmla="*/ 250032 w 2478882"/>
                <a:gd name="connsiteY303" fmla="*/ 1031082 h 1347788"/>
                <a:gd name="connsiteX304" fmla="*/ 207169 w 2478882"/>
                <a:gd name="connsiteY304" fmla="*/ 1019175 h 1347788"/>
                <a:gd name="connsiteX305" fmla="*/ 200025 w 2478882"/>
                <a:gd name="connsiteY305" fmla="*/ 988219 h 1347788"/>
                <a:gd name="connsiteX306" fmla="*/ 157163 w 2478882"/>
                <a:gd name="connsiteY306" fmla="*/ 962025 h 1347788"/>
                <a:gd name="connsiteX307" fmla="*/ 104775 w 2478882"/>
                <a:gd name="connsiteY307" fmla="*/ 940594 h 1347788"/>
                <a:gd name="connsiteX308" fmla="*/ 61913 w 2478882"/>
                <a:gd name="connsiteY308" fmla="*/ 902494 h 1347788"/>
                <a:gd name="connsiteX309" fmla="*/ 35719 w 2478882"/>
                <a:gd name="connsiteY309" fmla="*/ 864394 h 1347788"/>
                <a:gd name="connsiteX310" fmla="*/ 11907 w 2478882"/>
                <a:gd name="connsiteY310" fmla="*/ 804863 h 1347788"/>
                <a:gd name="connsiteX311" fmla="*/ 0 w 2478882"/>
                <a:gd name="connsiteY311" fmla="*/ 735807 h 1347788"/>
                <a:gd name="connsiteX312" fmla="*/ 2382 w 2478882"/>
                <a:gd name="connsiteY312" fmla="*/ 676275 h 1347788"/>
                <a:gd name="connsiteX313" fmla="*/ 2382 w 2478882"/>
                <a:gd name="connsiteY313" fmla="*/ 645319 h 1347788"/>
                <a:gd name="connsiteX314" fmla="*/ 2052638 w 2478882"/>
                <a:gd name="connsiteY314" fmla="*/ 0 h 1347788"/>
                <a:gd name="connsiteX0" fmla="*/ 2052638 w 2478882"/>
                <a:gd name="connsiteY0" fmla="*/ 0 h 1347788"/>
                <a:gd name="connsiteX1" fmla="*/ 2057400 w 2478882"/>
                <a:gd name="connsiteY1" fmla="*/ 33338 h 1347788"/>
                <a:gd name="connsiteX2" fmla="*/ 2066925 w 2478882"/>
                <a:gd name="connsiteY2" fmla="*/ 88107 h 1347788"/>
                <a:gd name="connsiteX3" fmla="*/ 2088357 w 2478882"/>
                <a:gd name="connsiteY3" fmla="*/ 133350 h 1347788"/>
                <a:gd name="connsiteX4" fmla="*/ 2085975 w 2478882"/>
                <a:gd name="connsiteY4" fmla="*/ 183357 h 1347788"/>
                <a:gd name="connsiteX5" fmla="*/ 2085975 w 2478882"/>
                <a:gd name="connsiteY5" fmla="*/ 228600 h 1347788"/>
                <a:gd name="connsiteX6" fmla="*/ 2081213 w 2478882"/>
                <a:gd name="connsiteY6" fmla="*/ 278607 h 1347788"/>
                <a:gd name="connsiteX7" fmla="*/ 2095500 w 2478882"/>
                <a:gd name="connsiteY7" fmla="*/ 319088 h 1347788"/>
                <a:gd name="connsiteX8" fmla="*/ 2238375 w 2478882"/>
                <a:gd name="connsiteY8" fmla="*/ 719138 h 1347788"/>
                <a:gd name="connsiteX9" fmla="*/ 2266950 w 2478882"/>
                <a:gd name="connsiteY9" fmla="*/ 764382 h 1347788"/>
                <a:gd name="connsiteX10" fmla="*/ 2288382 w 2478882"/>
                <a:gd name="connsiteY10" fmla="*/ 821532 h 1347788"/>
                <a:gd name="connsiteX11" fmla="*/ 2297907 w 2478882"/>
                <a:gd name="connsiteY11" fmla="*/ 871538 h 1347788"/>
                <a:gd name="connsiteX12" fmla="*/ 2340769 w 2478882"/>
                <a:gd name="connsiteY12" fmla="*/ 909638 h 1347788"/>
                <a:gd name="connsiteX13" fmla="*/ 2343150 w 2478882"/>
                <a:gd name="connsiteY13" fmla="*/ 950119 h 1347788"/>
                <a:gd name="connsiteX14" fmla="*/ 2347913 w 2478882"/>
                <a:gd name="connsiteY14" fmla="*/ 964407 h 1347788"/>
                <a:gd name="connsiteX15" fmla="*/ 2364582 w 2478882"/>
                <a:gd name="connsiteY15" fmla="*/ 978694 h 1347788"/>
                <a:gd name="connsiteX16" fmla="*/ 2359819 w 2478882"/>
                <a:gd name="connsiteY16" fmla="*/ 995363 h 1347788"/>
                <a:gd name="connsiteX17" fmla="*/ 2393157 w 2478882"/>
                <a:gd name="connsiteY17" fmla="*/ 1019175 h 1347788"/>
                <a:gd name="connsiteX18" fmla="*/ 2409825 w 2478882"/>
                <a:gd name="connsiteY18" fmla="*/ 1059657 h 1347788"/>
                <a:gd name="connsiteX19" fmla="*/ 2390775 w 2478882"/>
                <a:gd name="connsiteY19" fmla="*/ 1069182 h 1347788"/>
                <a:gd name="connsiteX20" fmla="*/ 2376488 w 2478882"/>
                <a:gd name="connsiteY20" fmla="*/ 1047750 h 1347788"/>
                <a:gd name="connsiteX21" fmla="*/ 2364582 w 2478882"/>
                <a:gd name="connsiteY21" fmla="*/ 1035844 h 1347788"/>
                <a:gd name="connsiteX22" fmla="*/ 2355057 w 2478882"/>
                <a:gd name="connsiteY22" fmla="*/ 1035844 h 1347788"/>
                <a:gd name="connsiteX23" fmla="*/ 2352675 w 2478882"/>
                <a:gd name="connsiteY23" fmla="*/ 1057275 h 1347788"/>
                <a:gd name="connsiteX24" fmla="*/ 2371725 w 2478882"/>
                <a:gd name="connsiteY24" fmla="*/ 1090613 h 1347788"/>
                <a:gd name="connsiteX25" fmla="*/ 2386013 w 2478882"/>
                <a:gd name="connsiteY25" fmla="*/ 1104900 h 1347788"/>
                <a:gd name="connsiteX26" fmla="*/ 2400300 w 2478882"/>
                <a:gd name="connsiteY26" fmla="*/ 1085850 h 1347788"/>
                <a:gd name="connsiteX27" fmla="*/ 2414588 w 2478882"/>
                <a:gd name="connsiteY27" fmla="*/ 1090613 h 1347788"/>
                <a:gd name="connsiteX28" fmla="*/ 2421732 w 2478882"/>
                <a:gd name="connsiteY28" fmla="*/ 1116807 h 1347788"/>
                <a:gd name="connsiteX29" fmla="*/ 2424113 w 2478882"/>
                <a:gd name="connsiteY29" fmla="*/ 1128713 h 1347788"/>
                <a:gd name="connsiteX30" fmla="*/ 2400300 w 2478882"/>
                <a:gd name="connsiteY30" fmla="*/ 1131094 h 1347788"/>
                <a:gd name="connsiteX31" fmla="*/ 2414588 w 2478882"/>
                <a:gd name="connsiteY31" fmla="*/ 1152525 h 1347788"/>
                <a:gd name="connsiteX32" fmla="*/ 2443163 w 2478882"/>
                <a:gd name="connsiteY32" fmla="*/ 1159669 h 1347788"/>
                <a:gd name="connsiteX33" fmla="*/ 2462213 w 2478882"/>
                <a:gd name="connsiteY33" fmla="*/ 1190625 h 1347788"/>
                <a:gd name="connsiteX34" fmla="*/ 2455069 w 2478882"/>
                <a:gd name="connsiteY34" fmla="*/ 1235869 h 1347788"/>
                <a:gd name="connsiteX35" fmla="*/ 2459832 w 2478882"/>
                <a:gd name="connsiteY35" fmla="*/ 1290638 h 1347788"/>
                <a:gd name="connsiteX36" fmla="*/ 2478882 w 2478882"/>
                <a:gd name="connsiteY36" fmla="*/ 1347788 h 1347788"/>
                <a:gd name="connsiteX37" fmla="*/ 2457450 w 2478882"/>
                <a:gd name="connsiteY37" fmla="*/ 1347788 h 1347788"/>
                <a:gd name="connsiteX38" fmla="*/ 2428875 w 2478882"/>
                <a:gd name="connsiteY38" fmla="*/ 1335882 h 1347788"/>
                <a:gd name="connsiteX39" fmla="*/ 2412207 w 2478882"/>
                <a:gd name="connsiteY39" fmla="*/ 1335882 h 1347788"/>
                <a:gd name="connsiteX40" fmla="*/ 2395538 w 2478882"/>
                <a:gd name="connsiteY40" fmla="*/ 1326357 h 1347788"/>
                <a:gd name="connsiteX41" fmla="*/ 2378869 w 2478882"/>
                <a:gd name="connsiteY41" fmla="*/ 1316832 h 1347788"/>
                <a:gd name="connsiteX42" fmla="*/ 2383632 w 2478882"/>
                <a:gd name="connsiteY42" fmla="*/ 1269207 h 1347788"/>
                <a:gd name="connsiteX43" fmla="*/ 2336007 w 2478882"/>
                <a:gd name="connsiteY43" fmla="*/ 1245394 h 1347788"/>
                <a:gd name="connsiteX44" fmla="*/ 2297907 w 2478882"/>
                <a:gd name="connsiteY44" fmla="*/ 1233488 h 1347788"/>
                <a:gd name="connsiteX45" fmla="*/ 2238375 w 2478882"/>
                <a:gd name="connsiteY45" fmla="*/ 1214438 h 1347788"/>
                <a:gd name="connsiteX46" fmla="*/ 2185988 w 2478882"/>
                <a:gd name="connsiteY46" fmla="*/ 1212057 h 1347788"/>
                <a:gd name="connsiteX47" fmla="*/ 2164557 w 2478882"/>
                <a:gd name="connsiteY47" fmla="*/ 1207294 h 1347788"/>
                <a:gd name="connsiteX48" fmla="*/ 2193132 w 2478882"/>
                <a:gd name="connsiteY48" fmla="*/ 1188244 h 1347788"/>
                <a:gd name="connsiteX49" fmla="*/ 2178844 w 2478882"/>
                <a:gd name="connsiteY49" fmla="*/ 1185863 h 1347788"/>
                <a:gd name="connsiteX50" fmla="*/ 2183607 w 2478882"/>
                <a:gd name="connsiteY50" fmla="*/ 1169194 h 1347788"/>
                <a:gd name="connsiteX51" fmla="*/ 2205038 w 2478882"/>
                <a:gd name="connsiteY51" fmla="*/ 1145382 h 1347788"/>
                <a:gd name="connsiteX52" fmla="*/ 2197894 w 2478882"/>
                <a:gd name="connsiteY52" fmla="*/ 1140619 h 1347788"/>
                <a:gd name="connsiteX53" fmla="*/ 2166938 w 2478882"/>
                <a:gd name="connsiteY53" fmla="*/ 1164432 h 1347788"/>
                <a:gd name="connsiteX54" fmla="*/ 2155032 w 2478882"/>
                <a:gd name="connsiteY54" fmla="*/ 1164432 h 1347788"/>
                <a:gd name="connsiteX55" fmla="*/ 2147888 w 2478882"/>
                <a:gd name="connsiteY55" fmla="*/ 1152525 h 1347788"/>
                <a:gd name="connsiteX56" fmla="*/ 2138363 w 2478882"/>
                <a:gd name="connsiteY56" fmla="*/ 1147763 h 1347788"/>
                <a:gd name="connsiteX57" fmla="*/ 2119313 w 2478882"/>
                <a:gd name="connsiteY57" fmla="*/ 1152525 h 1347788"/>
                <a:gd name="connsiteX58" fmla="*/ 2126457 w 2478882"/>
                <a:gd name="connsiteY58" fmla="*/ 1173957 h 1347788"/>
                <a:gd name="connsiteX59" fmla="*/ 2102644 w 2478882"/>
                <a:gd name="connsiteY59" fmla="*/ 1176338 h 1347788"/>
                <a:gd name="connsiteX60" fmla="*/ 2088357 w 2478882"/>
                <a:gd name="connsiteY60" fmla="*/ 1169194 h 1347788"/>
                <a:gd name="connsiteX61" fmla="*/ 2078832 w 2478882"/>
                <a:gd name="connsiteY61" fmla="*/ 1154907 h 1347788"/>
                <a:gd name="connsiteX62" fmla="*/ 2066925 w 2478882"/>
                <a:gd name="connsiteY62" fmla="*/ 1162050 h 1347788"/>
                <a:gd name="connsiteX63" fmla="*/ 2040732 w 2478882"/>
                <a:gd name="connsiteY63" fmla="*/ 1164432 h 1347788"/>
                <a:gd name="connsiteX64" fmla="*/ 1971675 w 2478882"/>
                <a:gd name="connsiteY64" fmla="*/ 1154907 h 1347788"/>
                <a:gd name="connsiteX65" fmla="*/ 1935957 w 2478882"/>
                <a:gd name="connsiteY65" fmla="*/ 1138238 h 1347788"/>
                <a:gd name="connsiteX66" fmla="*/ 1921669 w 2478882"/>
                <a:gd name="connsiteY66" fmla="*/ 1104900 h 1347788"/>
                <a:gd name="connsiteX67" fmla="*/ 1921669 w 2478882"/>
                <a:gd name="connsiteY67" fmla="*/ 1083469 h 1347788"/>
                <a:gd name="connsiteX68" fmla="*/ 1893094 w 2478882"/>
                <a:gd name="connsiteY68" fmla="*/ 1057275 h 1347788"/>
                <a:gd name="connsiteX69" fmla="*/ 1869282 w 2478882"/>
                <a:gd name="connsiteY69" fmla="*/ 1042988 h 1347788"/>
                <a:gd name="connsiteX70" fmla="*/ 1850232 w 2478882"/>
                <a:gd name="connsiteY70" fmla="*/ 1028700 h 1347788"/>
                <a:gd name="connsiteX71" fmla="*/ 1843088 w 2478882"/>
                <a:gd name="connsiteY71" fmla="*/ 1016794 h 1347788"/>
                <a:gd name="connsiteX72" fmla="*/ 1804988 w 2478882"/>
                <a:gd name="connsiteY72" fmla="*/ 1012032 h 1347788"/>
                <a:gd name="connsiteX73" fmla="*/ 1769269 w 2478882"/>
                <a:gd name="connsiteY73" fmla="*/ 1007269 h 1347788"/>
                <a:gd name="connsiteX74" fmla="*/ 1750219 w 2478882"/>
                <a:gd name="connsiteY74" fmla="*/ 981075 h 1347788"/>
                <a:gd name="connsiteX75" fmla="*/ 1709738 w 2478882"/>
                <a:gd name="connsiteY75" fmla="*/ 962025 h 1347788"/>
                <a:gd name="connsiteX76" fmla="*/ 1678782 w 2478882"/>
                <a:gd name="connsiteY76" fmla="*/ 947738 h 1347788"/>
                <a:gd name="connsiteX77" fmla="*/ 1659732 w 2478882"/>
                <a:gd name="connsiteY77" fmla="*/ 945357 h 1347788"/>
                <a:gd name="connsiteX78" fmla="*/ 1659732 w 2478882"/>
                <a:gd name="connsiteY78" fmla="*/ 921544 h 1347788"/>
                <a:gd name="connsiteX79" fmla="*/ 1640682 w 2478882"/>
                <a:gd name="connsiteY79" fmla="*/ 928688 h 1347788"/>
                <a:gd name="connsiteX80" fmla="*/ 1640682 w 2478882"/>
                <a:gd name="connsiteY80" fmla="*/ 928688 h 1347788"/>
                <a:gd name="connsiteX81" fmla="*/ 1619250 w 2478882"/>
                <a:gd name="connsiteY81" fmla="*/ 892969 h 1347788"/>
                <a:gd name="connsiteX82" fmla="*/ 1595438 w 2478882"/>
                <a:gd name="connsiteY82" fmla="*/ 871538 h 1347788"/>
                <a:gd name="connsiteX83" fmla="*/ 1581150 w 2478882"/>
                <a:gd name="connsiteY83" fmla="*/ 864394 h 1347788"/>
                <a:gd name="connsiteX84" fmla="*/ 1581150 w 2478882"/>
                <a:gd name="connsiteY84" fmla="*/ 845344 h 1347788"/>
                <a:gd name="connsiteX85" fmla="*/ 1602582 w 2478882"/>
                <a:gd name="connsiteY85" fmla="*/ 835819 h 1347788"/>
                <a:gd name="connsiteX86" fmla="*/ 1633538 w 2478882"/>
                <a:gd name="connsiteY86" fmla="*/ 842963 h 1347788"/>
                <a:gd name="connsiteX87" fmla="*/ 1657350 w 2478882"/>
                <a:gd name="connsiteY87" fmla="*/ 828675 h 1347788"/>
                <a:gd name="connsiteX88" fmla="*/ 1669257 w 2478882"/>
                <a:gd name="connsiteY88" fmla="*/ 816769 h 1347788"/>
                <a:gd name="connsiteX89" fmla="*/ 1688307 w 2478882"/>
                <a:gd name="connsiteY89" fmla="*/ 804863 h 1347788"/>
                <a:gd name="connsiteX90" fmla="*/ 1650207 w 2478882"/>
                <a:gd name="connsiteY90" fmla="*/ 771525 h 1347788"/>
                <a:gd name="connsiteX91" fmla="*/ 1624013 w 2478882"/>
                <a:gd name="connsiteY91" fmla="*/ 778669 h 1347788"/>
                <a:gd name="connsiteX92" fmla="*/ 1626393 w 2478882"/>
                <a:gd name="connsiteY92" fmla="*/ 795338 h 1347788"/>
                <a:gd name="connsiteX93" fmla="*/ 1607344 w 2478882"/>
                <a:gd name="connsiteY93" fmla="*/ 802481 h 1347788"/>
                <a:gd name="connsiteX94" fmla="*/ 1581151 w 2478882"/>
                <a:gd name="connsiteY94" fmla="*/ 809625 h 1347788"/>
                <a:gd name="connsiteX95" fmla="*/ 1559719 w 2478882"/>
                <a:gd name="connsiteY95" fmla="*/ 819150 h 1347788"/>
                <a:gd name="connsiteX96" fmla="*/ 1552575 w 2478882"/>
                <a:gd name="connsiteY96" fmla="*/ 835819 h 1347788"/>
                <a:gd name="connsiteX97" fmla="*/ 1531144 w 2478882"/>
                <a:gd name="connsiteY97" fmla="*/ 835819 h 1347788"/>
                <a:gd name="connsiteX98" fmla="*/ 1516857 w 2478882"/>
                <a:gd name="connsiteY98" fmla="*/ 845344 h 1347788"/>
                <a:gd name="connsiteX99" fmla="*/ 1485900 w 2478882"/>
                <a:gd name="connsiteY99" fmla="*/ 840582 h 1347788"/>
                <a:gd name="connsiteX100" fmla="*/ 1438275 w 2478882"/>
                <a:gd name="connsiteY100" fmla="*/ 835819 h 1347788"/>
                <a:gd name="connsiteX101" fmla="*/ 1416844 w 2478882"/>
                <a:gd name="connsiteY101" fmla="*/ 821532 h 1347788"/>
                <a:gd name="connsiteX102" fmla="*/ 1385888 w 2478882"/>
                <a:gd name="connsiteY102" fmla="*/ 823913 h 1347788"/>
                <a:gd name="connsiteX103" fmla="*/ 1359694 w 2478882"/>
                <a:gd name="connsiteY103" fmla="*/ 833438 h 1347788"/>
                <a:gd name="connsiteX104" fmla="*/ 1343025 w 2478882"/>
                <a:gd name="connsiteY104" fmla="*/ 828675 h 1347788"/>
                <a:gd name="connsiteX105" fmla="*/ 1323975 w 2478882"/>
                <a:gd name="connsiteY105" fmla="*/ 800100 h 1347788"/>
                <a:gd name="connsiteX106" fmla="*/ 1323975 w 2478882"/>
                <a:gd name="connsiteY106" fmla="*/ 788194 h 1347788"/>
                <a:gd name="connsiteX107" fmla="*/ 1314450 w 2478882"/>
                <a:gd name="connsiteY107" fmla="*/ 812007 h 1347788"/>
                <a:gd name="connsiteX108" fmla="*/ 1319213 w 2478882"/>
                <a:gd name="connsiteY108" fmla="*/ 845344 h 1347788"/>
                <a:gd name="connsiteX109" fmla="*/ 1312069 w 2478882"/>
                <a:gd name="connsiteY109" fmla="*/ 864394 h 1347788"/>
                <a:gd name="connsiteX110" fmla="*/ 1283494 w 2478882"/>
                <a:gd name="connsiteY110" fmla="*/ 864394 h 1347788"/>
                <a:gd name="connsiteX111" fmla="*/ 1264444 w 2478882"/>
                <a:gd name="connsiteY111" fmla="*/ 850107 h 1347788"/>
                <a:gd name="connsiteX112" fmla="*/ 1243013 w 2478882"/>
                <a:gd name="connsiteY112" fmla="*/ 850107 h 1347788"/>
                <a:gd name="connsiteX113" fmla="*/ 1219200 w 2478882"/>
                <a:gd name="connsiteY113" fmla="*/ 840582 h 1347788"/>
                <a:gd name="connsiteX114" fmla="*/ 1212057 w 2478882"/>
                <a:gd name="connsiteY114" fmla="*/ 833438 h 1347788"/>
                <a:gd name="connsiteX115" fmla="*/ 1212057 w 2478882"/>
                <a:gd name="connsiteY115" fmla="*/ 809625 h 1347788"/>
                <a:gd name="connsiteX116" fmla="*/ 1214438 w 2478882"/>
                <a:gd name="connsiteY116" fmla="*/ 785813 h 1347788"/>
                <a:gd name="connsiteX117" fmla="*/ 1219200 w 2478882"/>
                <a:gd name="connsiteY117" fmla="*/ 762000 h 1347788"/>
                <a:gd name="connsiteX118" fmla="*/ 1235869 w 2478882"/>
                <a:gd name="connsiteY118" fmla="*/ 747713 h 1347788"/>
                <a:gd name="connsiteX119" fmla="*/ 1243013 w 2478882"/>
                <a:gd name="connsiteY119" fmla="*/ 740569 h 1347788"/>
                <a:gd name="connsiteX120" fmla="*/ 1233488 w 2478882"/>
                <a:gd name="connsiteY120" fmla="*/ 716757 h 1347788"/>
                <a:gd name="connsiteX121" fmla="*/ 1200150 w 2478882"/>
                <a:gd name="connsiteY121" fmla="*/ 688182 h 1347788"/>
                <a:gd name="connsiteX122" fmla="*/ 1176338 w 2478882"/>
                <a:gd name="connsiteY122" fmla="*/ 671513 h 1347788"/>
                <a:gd name="connsiteX123" fmla="*/ 1162050 w 2478882"/>
                <a:gd name="connsiteY123" fmla="*/ 652463 h 1347788"/>
                <a:gd name="connsiteX124" fmla="*/ 1162050 w 2478882"/>
                <a:gd name="connsiteY124" fmla="*/ 652463 h 1347788"/>
                <a:gd name="connsiteX125" fmla="*/ 1166813 w 2478882"/>
                <a:gd name="connsiteY125" fmla="*/ 690563 h 1347788"/>
                <a:gd name="connsiteX126" fmla="*/ 1169194 w 2478882"/>
                <a:gd name="connsiteY126" fmla="*/ 719138 h 1347788"/>
                <a:gd name="connsiteX127" fmla="*/ 1195388 w 2478882"/>
                <a:gd name="connsiteY127" fmla="*/ 731044 h 1347788"/>
                <a:gd name="connsiteX128" fmla="*/ 1204913 w 2478882"/>
                <a:gd name="connsiteY128" fmla="*/ 745332 h 1347788"/>
                <a:gd name="connsiteX129" fmla="*/ 1195388 w 2478882"/>
                <a:gd name="connsiteY129" fmla="*/ 771525 h 1347788"/>
                <a:gd name="connsiteX130" fmla="*/ 1197769 w 2478882"/>
                <a:gd name="connsiteY130" fmla="*/ 797719 h 1347788"/>
                <a:gd name="connsiteX131" fmla="*/ 1190625 w 2478882"/>
                <a:gd name="connsiteY131" fmla="*/ 819150 h 1347788"/>
                <a:gd name="connsiteX132" fmla="*/ 1195388 w 2478882"/>
                <a:gd name="connsiteY132" fmla="*/ 838200 h 1347788"/>
                <a:gd name="connsiteX133" fmla="*/ 1195388 w 2478882"/>
                <a:gd name="connsiteY133" fmla="*/ 838200 h 1347788"/>
                <a:gd name="connsiteX134" fmla="*/ 1166813 w 2478882"/>
                <a:gd name="connsiteY134" fmla="*/ 838200 h 1347788"/>
                <a:gd name="connsiteX135" fmla="*/ 1150144 w 2478882"/>
                <a:gd name="connsiteY135" fmla="*/ 838200 h 1347788"/>
                <a:gd name="connsiteX136" fmla="*/ 1131094 w 2478882"/>
                <a:gd name="connsiteY136" fmla="*/ 847725 h 1347788"/>
                <a:gd name="connsiteX137" fmla="*/ 1114425 w 2478882"/>
                <a:gd name="connsiteY137" fmla="*/ 838200 h 1347788"/>
                <a:gd name="connsiteX138" fmla="*/ 1088232 w 2478882"/>
                <a:gd name="connsiteY138" fmla="*/ 847725 h 1347788"/>
                <a:gd name="connsiteX139" fmla="*/ 1066800 w 2478882"/>
                <a:gd name="connsiteY139" fmla="*/ 854869 h 1347788"/>
                <a:gd name="connsiteX140" fmla="*/ 1059657 w 2478882"/>
                <a:gd name="connsiteY140" fmla="*/ 842963 h 1347788"/>
                <a:gd name="connsiteX141" fmla="*/ 1031082 w 2478882"/>
                <a:gd name="connsiteY141" fmla="*/ 852488 h 1347788"/>
                <a:gd name="connsiteX142" fmla="*/ 992982 w 2478882"/>
                <a:gd name="connsiteY142" fmla="*/ 823913 h 1347788"/>
                <a:gd name="connsiteX143" fmla="*/ 964407 w 2478882"/>
                <a:gd name="connsiteY143" fmla="*/ 826294 h 1347788"/>
                <a:gd name="connsiteX144" fmla="*/ 942975 w 2478882"/>
                <a:gd name="connsiteY144" fmla="*/ 835819 h 1347788"/>
                <a:gd name="connsiteX145" fmla="*/ 921544 w 2478882"/>
                <a:gd name="connsiteY145" fmla="*/ 852488 h 1347788"/>
                <a:gd name="connsiteX146" fmla="*/ 909638 w 2478882"/>
                <a:gd name="connsiteY146" fmla="*/ 833438 h 1347788"/>
                <a:gd name="connsiteX147" fmla="*/ 919163 w 2478882"/>
                <a:gd name="connsiteY147" fmla="*/ 807244 h 1347788"/>
                <a:gd name="connsiteX148" fmla="*/ 921544 w 2478882"/>
                <a:gd name="connsiteY148" fmla="*/ 797719 h 1347788"/>
                <a:gd name="connsiteX149" fmla="*/ 914400 w 2478882"/>
                <a:gd name="connsiteY149" fmla="*/ 778669 h 1347788"/>
                <a:gd name="connsiteX150" fmla="*/ 907257 w 2478882"/>
                <a:gd name="connsiteY150" fmla="*/ 771525 h 1347788"/>
                <a:gd name="connsiteX151" fmla="*/ 897732 w 2478882"/>
                <a:gd name="connsiteY151" fmla="*/ 800100 h 1347788"/>
                <a:gd name="connsiteX152" fmla="*/ 897732 w 2478882"/>
                <a:gd name="connsiteY152" fmla="*/ 823913 h 1347788"/>
                <a:gd name="connsiteX153" fmla="*/ 869157 w 2478882"/>
                <a:gd name="connsiteY153" fmla="*/ 828675 h 1347788"/>
                <a:gd name="connsiteX154" fmla="*/ 850107 w 2478882"/>
                <a:gd name="connsiteY154" fmla="*/ 833438 h 1347788"/>
                <a:gd name="connsiteX155" fmla="*/ 828675 w 2478882"/>
                <a:gd name="connsiteY155" fmla="*/ 804863 h 1347788"/>
                <a:gd name="connsiteX156" fmla="*/ 814388 w 2478882"/>
                <a:gd name="connsiteY156" fmla="*/ 783432 h 1347788"/>
                <a:gd name="connsiteX157" fmla="*/ 807244 w 2478882"/>
                <a:gd name="connsiteY157" fmla="*/ 759619 h 1347788"/>
                <a:gd name="connsiteX158" fmla="*/ 804863 w 2478882"/>
                <a:gd name="connsiteY158" fmla="*/ 733425 h 1347788"/>
                <a:gd name="connsiteX159" fmla="*/ 783432 w 2478882"/>
                <a:gd name="connsiteY159" fmla="*/ 692944 h 1347788"/>
                <a:gd name="connsiteX160" fmla="*/ 783432 w 2478882"/>
                <a:gd name="connsiteY160" fmla="*/ 719138 h 1347788"/>
                <a:gd name="connsiteX161" fmla="*/ 785813 w 2478882"/>
                <a:gd name="connsiteY161" fmla="*/ 757238 h 1347788"/>
                <a:gd name="connsiteX162" fmla="*/ 800100 w 2478882"/>
                <a:gd name="connsiteY162" fmla="*/ 792957 h 1347788"/>
                <a:gd name="connsiteX163" fmla="*/ 823913 w 2478882"/>
                <a:gd name="connsiteY163" fmla="*/ 833438 h 1347788"/>
                <a:gd name="connsiteX164" fmla="*/ 845344 w 2478882"/>
                <a:gd name="connsiteY164" fmla="*/ 854869 h 1347788"/>
                <a:gd name="connsiteX165" fmla="*/ 838200 w 2478882"/>
                <a:gd name="connsiteY165" fmla="*/ 873919 h 1347788"/>
                <a:gd name="connsiteX166" fmla="*/ 823913 w 2478882"/>
                <a:gd name="connsiteY166" fmla="*/ 902494 h 1347788"/>
                <a:gd name="connsiteX167" fmla="*/ 823913 w 2478882"/>
                <a:gd name="connsiteY167" fmla="*/ 902494 h 1347788"/>
                <a:gd name="connsiteX168" fmla="*/ 800100 w 2478882"/>
                <a:gd name="connsiteY168" fmla="*/ 902494 h 1347788"/>
                <a:gd name="connsiteX169" fmla="*/ 809625 w 2478882"/>
                <a:gd name="connsiteY169" fmla="*/ 869157 h 1347788"/>
                <a:gd name="connsiteX170" fmla="*/ 795338 w 2478882"/>
                <a:gd name="connsiteY170" fmla="*/ 885825 h 1347788"/>
                <a:gd name="connsiteX171" fmla="*/ 788194 w 2478882"/>
                <a:gd name="connsiteY171" fmla="*/ 862013 h 1347788"/>
                <a:gd name="connsiteX172" fmla="*/ 769144 w 2478882"/>
                <a:gd name="connsiteY172" fmla="*/ 864394 h 1347788"/>
                <a:gd name="connsiteX173" fmla="*/ 750094 w 2478882"/>
                <a:gd name="connsiteY173" fmla="*/ 862013 h 1347788"/>
                <a:gd name="connsiteX174" fmla="*/ 742950 w 2478882"/>
                <a:gd name="connsiteY174" fmla="*/ 852488 h 1347788"/>
                <a:gd name="connsiteX175" fmla="*/ 742950 w 2478882"/>
                <a:gd name="connsiteY175" fmla="*/ 852488 h 1347788"/>
                <a:gd name="connsiteX176" fmla="*/ 728663 w 2478882"/>
                <a:gd name="connsiteY176" fmla="*/ 850107 h 1347788"/>
                <a:gd name="connsiteX177" fmla="*/ 711994 w 2478882"/>
                <a:gd name="connsiteY177" fmla="*/ 850107 h 1347788"/>
                <a:gd name="connsiteX178" fmla="*/ 700088 w 2478882"/>
                <a:gd name="connsiteY178" fmla="*/ 866775 h 1347788"/>
                <a:gd name="connsiteX179" fmla="*/ 681038 w 2478882"/>
                <a:gd name="connsiteY179" fmla="*/ 866775 h 1347788"/>
                <a:gd name="connsiteX180" fmla="*/ 669132 w 2478882"/>
                <a:gd name="connsiteY180" fmla="*/ 852488 h 1347788"/>
                <a:gd name="connsiteX181" fmla="*/ 666750 w 2478882"/>
                <a:gd name="connsiteY181" fmla="*/ 852488 h 1347788"/>
                <a:gd name="connsiteX182" fmla="*/ 652463 w 2478882"/>
                <a:gd name="connsiteY182" fmla="*/ 866775 h 1347788"/>
                <a:gd name="connsiteX183" fmla="*/ 652463 w 2478882"/>
                <a:gd name="connsiteY183" fmla="*/ 881063 h 1347788"/>
                <a:gd name="connsiteX184" fmla="*/ 661988 w 2478882"/>
                <a:gd name="connsiteY184" fmla="*/ 890588 h 1347788"/>
                <a:gd name="connsiteX185" fmla="*/ 704850 w 2478882"/>
                <a:gd name="connsiteY185" fmla="*/ 890588 h 1347788"/>
                <a:gd name="connsiteX186" fmla="*/ 738188 w 2478882"/>
                <a:gd name="connsiteY186" fmla="*/ 890588 h 1347788"/>
                <a:gd name="connsiteX187" fmla="*/ 776288 w 2478882"/>
                <a:gd name="connsiteY187" fmla="*/ 888207 h 1347788"/>
                <a:gd name="connsiteX188" fmla="*/ 783432 w 2478882"/>
                <a:gd name="connsiteY188" fmla="*/ 900113 h 1347788"/>
                <a:gd name="connsiteX189" fmla="*/ 783432 w 2478882"/>
                <a:gd name="connsiteY189" fmla="*/ 900113 h 1347788"/>
                <a:gd name="connsiteX190" fmla="*/ 754857 w 2478882"/>
                <a:gd name="connsiteY190" fmla="*/ 914400 h 1347788"/>
                <a:gd name="connsiteX191" fmla="*/ 735807 w 2478882"/>
                <a:gd name="connsiteY191" fmla="*/ 931069 h 1347788"/>
                <a:gd name="connsiteX192" fmla="*/ 735807 w 2478882"/>
                <a:gd name="connsiteY192" fmla="*/ 931069 h 1347788"/>
                <a:gd name="connsiteX193" fmla="*/ 707232 w 2478882"/>
                <a:gd name="connsiteY193" fmla="*/ 919163 h 1347788"/>
                <a:gd name="connsiteX194" fmla="*/ 690563 w 2478882"/>
                <a:gd name="connsiteY194" fmla="*/ 909638 h 1347788"/>
                <a:gd name="connsiteX195" fmla="*/ 652463 w 2478882"/>
                <a:gd name="connsiteY195" fmla="*/ 909638 h 1347788"/>
                <a:gd name="connsiteX196" fmla="*/ 619125 w 2478882"/>
                <a:gd name="connsiteY196" fmla="*/ 914400 h 1347788"/>
                <a:gd name="connsiteX197" fmla="*/ 600075 w 2478882"/>
                <a:gd name="connsiteY197" fmla="*/ 897732 h 1347788"/>
                <a:gd name="connsiteX198" fmla="*/ 590550 w 2478882"/>
                <a:gd name="connsiteY198" fmla="*/ 859632 h 1347788"/>
                <a:gd name="connsiteX199" fmla="*/ 581025 w 2478882"/>
                <a:gd name="connsiteY199" fmla="*/ 845344 h 1347788"/>
                <a:gd name="connsiteX200" fmla="*/ 573882 w 2478882"/>
                <a:gd name="connsiteY200" fmla="*/ 828675 h 1347788"/>
                <a:gd name="connsiteX201" fmla="*/ 559594 w 2478882"/>
                <a:gd name="connsiteY201" fmla="*/ 835819 h 1347788"/>
                <a:gd name="connsiteX202" fmla="*/ 559594 w 2478882"/>
                <a:gd name="connsiteY202" fmla="*/ 859632 h 1347788"/>
                <a:gd name="connsiteX203" fmla="*/ 545307 w 2478882"/>
                <a:gd name="connsiteY203" fmla="*/ 845344 h 1347788"/>
                <a:gd name="connsiteX204" fmla="*/ 523875 w 2478882"/>
                <a:gd name="connsiteY204" fmla="*/ 838200 h 1347788"/>
                <a:gd name="connsiteX205" fmla="*/ 500063 w 2478882"/>
                <a:gd name="connsiteY205" fmla="*/ 840582 h 1347788"/>
                <a:gd name="connsiteX206" fmla="*/ 492919 w 2478882"/>
                <a:gd name="connsiteY206" fmla="*/ 862013 h 1347788"/>
                <a:gd name="connsiteX207" fmla="*/ 481013 w 2478882"/>
                <a:gd name="connsiteY207" fmla="*/ 866775 h 1347788"/>
                <a:gd name="connsiteX208" fmla="*/ 461963 w 2478882"/>
                <a:gd name="connsiteY208" fmla="*/ 866775 h 1347788"/>
                <a:gd name="connsiteX209" fmla="*/ 433388 w 2478882"/>
                <a:gd name="connsiteY209" fmla="*/ 876300 h 1347788"/>
                <a:gd name="connsiteX210" fmla="*/ 419100 w 2478882"/>
                <a:gd name="connsiteY210" fmla="*/ 900113 h 1347788"/>
                <a:gd name="connsiteX211" fmla="*/ 426244 w 2478882"/>
                <a:gd name="connsiteY211" fmla="*/ 907257 h 1347788"/>
                <a:gd name="connsiteX212" fmla="*/ 466725 w 2478882"/>
                <a:gd name="connsiteY212" fmla="*/ 885825 h 1347788"/>
                <a:gd name="connsiteX213" fmla="*/ 488157 w 2478882"/>
                <a:gd name="connsiteY213" fmla="*/ 890588 h 1347788"/>
                <a:gd name="connsiteX214" fmla="*/ 519113 w 2478882"/>
                <a:gd name="connsiteY214" fmla="*/ 878682 h 1347788"/>
                <a:gd name="connsiteX215" fmla="*/ 552450 w 2478882"/>
                <a:gd name="connsiteY215" fmla="*/ 904875 h 1347788"/>
                <a:gd name="connsiteX216" fmla="*/ 561975 w 2478882"/>
                <a:gd name="connsiteY216" fmla="*/ 931069 h 1347788"/>
                <a:gd name="connsiteX217" fmla="*/ 590550 w 2478882"/>
                <a:gd name="connsiteY217" fmla="*/ 923925 h 1347788"/>
                <a:gd name="connsiteX218" fmla="*/ 607219 w 2478882"/>
                <a:gd name="connsiteY218" fmla="*/ 945357 h 1347788"/>
                <a:gd name="connsiteX219" fmla="*/ 645319 w 2478882"/>
                <a:gd name="connsiteY219" fmla="*/ 950119 h 1347788"/>
                <a:gd name="connsiteX220" fmla="*/ 704850 w 2478882"/>
                <a:gd name="connsiteY220" fmla="*/ 959644 h 1347788"/>
                <a:gd name="connsiteX221" fmla="*/ 745332 w 2478882"/>
                <a:gd name="connsiteY221" fmla="*/ 966788 h 1347788"/>
                <a:gd name="connsiteX222" fmla="*/ 745332 w 2478882"/>
                <a:gd name="connsiteY222" fmla="*/ 966788 h 1347788"/>
                <a:gd name="connsiteX223" fmla="*/ 764382 w 2478882"/>
                <a:gd name="connsiteY223" fmla="*/ 935832 h 1347788"/>
                <a:gd name="connsiteX224" fmla="*/ 790575 w 2478882"/>
                <a:gd name="connsiteY224" fmla="*/ 935832 h 1347788"/>
                <a:gd name="connsiteX225" fmla="*/ 828675 w 2478882"/>
                <a:gd name="connsiteY225" fmla="*/ 935832 h 1347788"/>
                <a:gd name="connsiteX226" fmla="*/ 821532 w 2478882"/>
                <a:gd name="connsiteY226" fmla="*/ 950119 h 1347788"/>
                <a:gd name="connsiteX227" fmla="*/ 812007 w 2478882"/>
                <a:gd name="connsiteY227" fmla="*/ 964407 h 1347788"/>
                <a:gd name="connsiteX228" fmla="*/ 823913 w 2478882"/>
                <a:gd name="connsiteY228" fmla="*/ 973932 h 1347788"/>
                <a:gd name="connsiteX229" fmla="*/ 800100 w 2478882"/>
                <a:gd name="connsiteY229" fmla="*/ 992982 h 1347788"/>
                <a:gd name="connsiteX230" fmla="*/ 797719 w 2478882"/>
                <a:gd name="connsiteY230" fmla="*/ 1014413 h 1347788"/>
                <a:gd name="connsiteX231" fmla="*/ 790575 w 2478882"/>
                <a:gd name="connsiteY231" fmla="*/ 1026319 h 1347788"/>
                <a:gd name="connsiteX232" fmla="*/ 764382 w 2478882"/>
                <a:gd name="connsiteY232" fmla="*/ 1031082 h 1347788"/>
                <a:gd name="connsiteX233" fmla="*/ 771525 w 2478882"/>
                <a:gd name="connsiteY233" fmla="*/ 1054894 h 1347788"/>
                <a:gd name="connsiteX234" fmla="*/ 740569 w 2478882"/>
                <a:gd name="connsiteY234" fmla="*/ 1059657 h 1347788"/>
                <a:gd name="connsiteX235" fmla="*/ 726282 w 2478882"/>
                <a:gd name="connsiteY235" fmla="*/ 1042988 h 1347788"/>
                <a:gd name="connsiteX236" fmla="*/ 695325 w 2478882"/>
                <a:gd name="connsiteY236" fmla="*/ 1045369 h 1347788"/>
                <a:gd name="connsiteX237" fmla="*/ 669132 w 2478882"/>
                <a:gd name="connsiteY237" fmla="*/ 1052513 h 1347788"/>
                <a:gd name="connsiteX238" fmla="*/ 642938 w 2478882"/>
                <a:gd name="connsiteY238" fmla="*/ 1050132 h 1347788"/>
                <a:gd name="connsiteX239" fmla="*/ 621507 w 2478882"/>
                <a:gd name="connsiteY239" fmla="*/ 1047750 h 1347788"/>
                <a:gd name="connsiteX240" fmla="*/ 621507 w 2478882"/>
                <a:gd name="connsiteY240" fmla="*/ 1033463 h 1347788"/>
                <a:gd name="connsiteX241" fmla="*/ 600075 w 2478882"/>
                <a:gd name="connsiteY241" fmla="*/ 1035844 h 1347788"/>
                <a:gd name="connsiteX242" fmla="*/ 578644 w 2478882"/>
                <a:gd name="connsiteY242" fmla="*/ 1040607 h 1347788"/>
                <a:gd name="connsiteX243" fmla="*/ 571500 w 2478882"/>
                <a:gd name="connsiteY243" fmla="*/ 1031082 h 1347788"/>
                <a:gd name="connsiteX244" fmla="*/ 571500 w 2478882"/>
                <a:gd name="connsiteY244" fmla="*/ 1019175 h 1347788"/>
                <a:gd name="connsiteX245" fmla="*/ 571500 w 2478882"/>
                <a:gd name="connsiteY245" fmla="*/ 1019175 h 1347788"/>
                <a:gd name="connsiteX246" fmla="*/ 626269 w 2478882"/>
                <a:gd name="connsiteY246" fmla="*/ 1004888 h 1347788"/>
                <a:gd name="connsiteX247" fmla="*/ 647700 w 2478882"/>
                <a:gd name="connsiteY247" fmla="*/ 988219 h 1347788"/>
                <a:gd name="connsiteX248" fmla="*/ 647700 w 2478882"/>
                <a:gd name="connsiteY248" fmla="*/ 988219 h 1347788"/>
                <a:gd name="connsiteX249" fmla="*/ 647700 w 2478882"/>
                <a:gd name="connsiteY249" fmla="*/ 988219 h 1347788"/>
                <a:gd name="connsiteX250" fmla="*/ 597694 w 2478882"/>
                <a:gd name="connsiteY250" fmla="*/ 988219 h 1347788"/>
                <a:gd name="connsiteX251" fmla="*/ 581025 w 2478882"/>
                <a:gd name="connsiteY251" fmla="*/ 990600 h 1347788"/>
                <a:gd name="connsiteX252" fmla="*/ 578644 w 2478882"/>
                <a:gd name="connsiteY252" fmla="*/ 969169 h 1347788"/>
                <a:gd name="connsiteX253" fmla="*/ 550069 w 2478882"/>
                <a:gd name="connsiteY253" fmla="*/ 966788 h 1347788"/>
                <a:gd name="connsiteX254" fmla="*/ 559594 w 2478882"/>
                <a:gd name="connsiteY254" fmla="*/ 988219 h 1347788"/>
                <a:gd name="connsiteX255" fmla="*/ 545307 w 2478882"/>
                <a:gd name="connsiteY255" fmla="*/ 992982 h 1347788"/>
                <a:gd name="connsiteX256" fmla="*/ 511969 w 2478882"/>
                <a:gd name="connsiteY256" fmla="*/ 988219 h 1347788"/>
                <a:gd name="connsiteX257" fmla="*/ 492919 w 2478882"/>
                <a:gd name="connsiteY257" fmla="*/ 990600 h 1347788"/>
                <a:gd name="connsiteX258" fmla="*/ 507207 w 2478882"/>
                <a:gd name="connsiteY258" fmla="*/ 1007269 h 1347788"/>
                <a:gd name="connsiteX259" fmla="*/ 516732 w 2478882"/>
                <a:gd name="connsiteY259" fmla="*/ 1019175 h 1347788"/>
                <a:gd name="connsiteX260" fmla="*/ 507207 w 2478882"/>
                <a:gd name="connsiteY260" fmla="*/ 1028700 h 1347788"/>
                <a:gd name="connsiteX261" fmla="*/ 507207 w 2478882"/>
                <a:gd name="connsiteY261" fmla="*/ 1028700 h 1347788"/>
                <a:gd name="connsiteX262" fmla="*/ 497682 w 2478882"/>
                <a:gd name="connsiteY262" fmla="*/ 1054894 h 1347788"/>
                <a:gd name="connsiteX263" fmla="*/ 469107 w 2478882"/>
                <a:gd name="connsiteY263" fmla="*/ 1076325 h 1347788"/>
                <a:gd name="connsiteX264" fmla="*/ 454819 w 2478882"/>
                <a:gd name="connsiteY264" fmla="*/ 1071563 h 1347788"/>
                <a:gd name="connsiteX265" fmla="*/ 438150 w 2478882"/>
                <a:gd name="connsiteY265" fmla="*/ 1085850 h 1347788"/>
                <a:gd name="connsiteX266" fmla="*/ 431007 w 2478882"/>
                <a:gd name="connsiteY266" fmla="*/ 1083469 h 1347788"/>
                <a:gd name="connsiteX267" fmla="*/ 433388 w 2478882"/>
                <a:gd name="connsiteY267" fmla="*/ 1059657 h 1347788"/>
                <a:gd name="connsiteX268" fmla="*/ 435769 w 2478882"/>
                <a:gd name="connsiteY268" fmla="*/ 1035844 h 1347788"/>
                <a:gd name="connsiteX269" fmla="*/ 426244 w 2478882"/>
                <a:gd name="connsiteY269" fmla="*/ 1031082 h 1347788"/>
                <a:gd name="connsiteX270" fmla="*/ 423863 w 2478882"/>
                <a:gd name="connsiteY270" fmla="*/ 1047750 h 1347788"/>
                <a:gd name="connsiteX271" fmla="*/ 416719 w 2478882"/>
                <a:gd name="connsiteY271" fmla="*/ 1062038 h 1347788"/>
                <a:gd name="connsiteX272" fmla="*/ 392907 w 2478882"/>
                <a:gd name="connsiteY272" fmla="*/ 1052513 h 1347788"/>
                <a:gd name="connsiteX273" fmla="*/ 383382 w 2478882"/>
                <a:gd name="connsiteY273" fmla="*/ 1050132 h 1347788"/>
                <a:gd name="connsiteX274" fmla="*/ 383382 w 2478882"/>
                <a:gd name="connsiteY274" fmla="*/ 1069182 h 1347788"/>
                <a:gd name="connsiteX275" fmla="*/ 404813 w 2478882"/>
                <a:gd name="connsiteY275" fmla="*/ 1088232 h 1347788"/>
                <a:gd name="connsiteX276" fmla="*/ 376238 w 2478882"/>
                <a:gd name="connsiteY276" fmla="*/ 1090613 h 1347788"/>
                <a:gd name="connsiteX277" fmla="*/ 371475 w 2478882"/>
                <a:gd name="connsiteY277" fmla="*/ 1100138 h 1347788"/>
                <a:gd name="connsiteX278" fmla="*/ 342900 w 2478882"/>
                <a:gd name="connsiteY278" fmla="*/ 1090613 h 1347788"/>
                <a:gd name="connsiteX279" fmla="*/ 342900 w 2478882"/>
                <a:gd name="connsiteY279" fmla="*/ 1109663 h 1347788"/>
                <a:gd name="connsiteX280" fmla="*/ 333375 w 2478882"/>
                <a:gd name="connsiteY280" fmla="*/ 1121569 h 1347788"/>
                <a:gd name="connsiteX281" fmla="*/ 323850 w 2478882"/>
                <a:gd name="connsiteY281" fmla="*/ 1121569 h 1347788"/>
                <a:gd name="connsiteX282" fmla="*/ 316707 w 2478882"/>
                <a:gd name="connsiteY282" fmla="*/ 1088232 h 1347788"/>
                <a:gd name="connsiteX283" fmla="*/ 290513 w 2478882"/>
                <a:gd name="connsiteY283" fmla="*/ 1073944 h 1347788"/>
                <a:gd name="connsiteX284" fmla="*/ 271463 w 2478882"/>
                <a:gd name="connsiteY284" fmla="*/ 1062038 h 1347788"/>
                <a:gd name="connsiteX285" fmla="*/ 278607 w 2478882"/>
                <a:gd name="connsiteY285" fmla="*/ 1012032 h 1347788"/>
                <a:gd name="connsiteX286" fmla="*/ 285750 w 2478882"/>
                <a:gd name="connsiteY286" fmla="*/ 978694 h 1347788"/>
                <a:gd name="connsiteX287" fmla="*/ 328613 w 2478882"/>
                <a:gd name="connsiteY287" fmla="*/ 954882 h 1347788"/>
                <a:gd name="connsiteX288" fmla="*/ 338138 w 2478882"/>
                <a:gd name="connsiteY288" fmla="*/ 938213 h 1347788"/>
                <a:gd name="connsiteX289" fmla="*/ 350044 w 2478882"/>
                <a:gd name="connsiteY289" fmla="*/ 912019 h 1347788"/>
                <a:gd name="connsiteX290" fmla="*/ 350044 w 2478882"/>
                <a:gd name="connsiteY290" fmla="*/ 912019 h 1347788"/>
                <a:gd name="connsiteX291" fmla="*/ 321469 w 2478882"/>
                <a:gd name="connsiteY291" fmla="*/ 919163 h 1347788"/>
                <a:gd name="connsiteX292" fmla="*/ 314325 w 2478882"/>
                <a:gd name="connsiteY292" fmla="*/ 895350 h 1347788"/>
                <a:gd name="connsiteX293" fmla="*/ 311944 w 2478882"/>
                <a:gd name="connsiteY293" fmla="*/ 916782 h 1347788"/>
                <a:gd name="connsiteX294" fmla="*/ 300038 w 2478882"/>
                <a:gd name="connsiteY294" fmla="*/ 950119 h 1347788"/>
                <a:gd name="connsiteX295" fmla="*/ 288132 w 2478882"/>
                <a:gd name="connsiteY295" fmla="*/ 942975 h 1347788"/>
                <a:gd name="connsiteX296" fmla="*/ 288132 w 2478882"/>
                <a:gd name="connsiteY296" fmla="*/ 919163 h 1347788"/>
                <a:gd name="connsiteX297" fmla="*/ 288132 w 2478882"/>
                <a:gd name="connsiteY297" fmla="*/ 907257 h 1347788"/>
                <a:gd name="connsiteX298" fmla="*/ 278607 w 2478882"/>
                <a:gd name="connsiteY298" fmla="*/ 895350 h 1347788"/>
                <a:gd name="connsiteX299" fmla="*/ 269082 w 2478882"/>
                <a:gd name="connsiteY299" fmla="*/ 902494 h 1347788"/>
                <a:gd name="connsiteX300" fmla="*/ 264319 w 2478882"/>
                <a:gd name="connsiteY300" fmla="*/ 938213 h 1347788"/>
                <a:gd name="connsiteX301" fmla="*/ 280988 w 2478882"/>
                <a:gd name="connsiteY301" fmla="*/ 957263 h 1347788"/>
                <a:gd name="connsiteX302" fmla="*/ 276225 w 2478882"/>
                <a:gd name="connsiteY302" fmla="*/ 976313 h 1347788"/>
                <a:gd name="connsiteX303" fmla="*/ 264319 w 2478882"/>
                <a:gd name="connsiteY303" fmla="*/ 1007269 h 1347788"/>
                <a:gd name="connsiteX304" fmla="*/ 250032 w 2478882"/>
                <a:gd name="connsiteY304" fmla="*/ 1031082 h 1347788"/>
                <a:gd name="connsiteX305" fmla="*/ 207169 w 2478882"/>
                <a:gd name="connsiteY305" fmla="*/ 1019175 h 1347788"/>
                <a:gd name="connsiteX306" fmla="*/ 200025 w 2478882"/>
                <a:gd name="connsiteY306" fmla="*/ 988219 h 1347788"/>
                <a:gd name="connsiteX307" fmla="*/ 157163 w 2478882"/>
                <a:gd name="connsiteY307" fmla="*/ 962025 h 1347788"/>
                <a:gd name="connsiteX308" fmla="*/ 104775 w 2478882"/>
                <a:gd name="connsiteY308" fmla="*/ 940594 h 1347788"/>
                <a:gd name="connsiteX309" fmla="*/ 61913 w 2478882"/>
                <a:gd name="connsiteY309" fmla="*/ 902494 h 1347788"/>
                <a:gd name="connsiteX310" fmla="*/ 35719 w 2478882"/>
                <a:gd name="connsiteY310" fmla="*/ 864394 h 1347788"/>
                <a:gd name="connsiteX311" fmla="*/ 11907 w 2478882"/>
                <a:gd name="connsiteY311" fmla="*/ 804863 h 1347788"/>
                <a:gd name="connsiteX312" fmla="*/ 0 w 2478882"/>
                <a:gd name="connsiteY312" fmla="*/ 735807 h 1347788"/>
                <a:gd name="connsiteX313" fmla="*/ 2382 w 2478882"/>
                <a:gd name="connsiteY313" fmla="*/ 676275 h 1347788"/>
                <a:gd name="connsiteX314" fmla="*/ 2382 w 2478882"/>
                <a:gd name="connsiteY314" fmla="*/ 645319 h 1347788"/>
                <a:gd name="connsiteX315" fmla="*/ 2052638 w 2478882"/>
                <a:gd name="connsiteY315" fmla="*/ 0 h 1347788"/>
                <a:gd name="connsiteX0" fmla="*/ 2052638 w 2478882"/>
                <a:gd name="connsiteY0" fmla="*/ 0 h 1347788"/>
                <a:gd name="connsiteX1" fmla="*/ 2057400 w 2478882"/>
                <a:gd name="connsiteY1" fmla="*/ 33338 h 1347788"/>
                <a:gd name="connsiteX2" fmla="*/ 2066925 w 2478882"/>
                <a:gd name="connsiteY2" fmla="*/ 88107 h 1347788"/>
                <a:gd name="connsiteX3" fmla="*/ 2088357 w 2478882"/>
                <a:gd name="connsiteY3" fmla="*/ 133350 h 1347788"/>
                <a:gd name="connsiteX4" fmla="*/ 2085975 w 2478882"/>
                <a:gd name="connsiteY4" fmla="*/ 183357 h 1347788"/>
                <a:gd name="connsiteX5" fmla="*/ 2085975 w 2478882"/>
                <a:gd name="connsiteY5" fmla="*/ 228600 h 1347788"/>
                <a:gd name="connsiteX6" fmla="*/ 2081213 w 2478882"/>
                <a:gd name="connsiteY6" fmla="*/ 278607 h 1347788"/>
                <a:gd name="connsiteX7" fmla="*/ 2095500 w 2478882"/>
                <a:gd name="connsiteY7" fmla="*/ 319088 h 1347788"/>
                <a:gd name="connsiteX8" fmla="*/ 2109788 w 2478882"/>
                <a:gd name="connsiteY8" fmla="*/ 350044 h 1347788"/>
                <a:gd name="connsiteX9" fmla="*/ 2238375 w 2478882"/>
                <a:gd name="connsiteY9" fmla="*/ 719138 h 1347788"/>
                <a:gd name="connsiteX10" fmla="*/ 2266950 w 2478882"/>
                <a:gd name="connsiteY10" fmla="*/ 764382 h 1347788"/>
                <a:gd name="connsiteX11" fmla="*/ 2288382 w 2478882"/>
                <a:gd name="connsiteY11" fmla="*/ 821532 h 1347788"/>
                <a:gd name="connsiteX12" fmla="*/ 2297907 w 2478882"/>
                <a:gd name="connsiteY12" fmla="*/ 871538 h 1347788"/>
                <a:gd name="connsiteX13" fmla="*/ 2340769 w 2478882"/>
                <a:gd name="connsiteY13" fmla="*/ 909638 h 1347788"/>
                <a:gd name="connsiteX14" fmla="*/ 2343150 w 2478882"/>
                <a:gd name="connsiteY14" fmla="*/ 950119 h 1347788"/>
                <a:gd name="connsiteX15" fmla="*/ 2347913 w 2478882"/>
                <a:gd name="connsiteY15" fmla="*/ 964407 h 1347788"/>
                <a:gd name="connsiteX16" fmla="*/ 2364582 w 2478882"/>
                <a:gd name="connsiteY16" fmla="*/ 978694 h 1347788"/>
                <a:gd name="connsiteX17" fmla="*/ 2359819 w 2478882"/>
                <a:gd name="connsiteY17" fmla="*/ 995363 h 1347788"/>
                <a:gd name="connsiteX18" fmla="*/ 2393157 w 2478882"/>
                <a:gd name="connsiteY18" fmla="*/ 1019175 h 1347788"/>
                <a:gd name="connsiteX19" fmla="*/ 2409825 w 2478882"/>
                <a:gd name="connsiteY19" fmla="*/ 1059657 h 1347788"/>
                <a:gd name="connsiteX20" fmla="*/ 2390775 w 2478882"/>
                <a:gd name="connsiteY20" fmla="*/ 1069182 h 1347788"/>
                <a:gd name="connsiteX21" fmla="*/ 2376488 w 2478882"/>
                <a:gd name="connsiteY21" fmla="*/ 1047750 h 1347788"/>
                <a:gd name="connsiteX22" fmla="*/ 2364582 w 2478882"/>
                <a:gd name="connsiteY22" fmla="*/ 1035844 h 1347788"/>
                <a:gd name="connsiteX23" fmla="*/ 2355057 w 2478882"/>
                <a:gd name="connsiteY23" fmla="*/ 1035844 h 1347788"/>
                <a:gd name="connsiteX24" fmla="*/ 2352675 w 2478882"/>
                <a:gd name="connsiteY24" fmla="*/ 1057275 h 1347788"/>
                <a:gd name="connsiteX25" fmla="*/ 2371725 w 2478882"/>
                <a:gd name="connsiteY25" fmla="*/ 1090613 h 1347788"/>
                <a:gd name="connsiteX26" fmla="*/ 2386013 w 2478882"/>
                <a:gd name="connsiteY26" fmla="*/ 1104900 h 1347788"/>
                <a:gd name="connsiteX27" fmla="*/ 2400300 w 2478882"/>
                <a:gd name="connsiteY27" fmla="*/ 1085850 h 1347788"/>
                <a:gd name="connsiteX28" fmla="*/ 2414588 w 2478882"/>
                <a:gd name="connsiteY28" fmla="*/ 1090613 h 1347788"/>
                <a:gd name="connsiteX29" fmla="*/ 2421732 w 2478882"/>
                <a:gd name="connsiteY29" fmla="*/ 1116807 h 1347788"/>
                <a:gd name="connsiteX30" fmla="*/ 2424113 w 2478882"/>
                <a:gd name="connsiteY30" fmla="*/ 1128713 h 1347788"/>
                <a:gd name="connsiteX31" fmla="*/ 2400300 w 2478882"/>
                <a:gd name="connsiteY31" fmla="*/ 1131094 h 1347788"/>
                <a:gd name="connsiteX32" fmla="*/ 2414588 w 2478882"/>
                <a:gd name="connsiteY32" fmla="*/ 1152525 h 1347788"/>
                <a:gd name="connsiteX33" fmla="*/ 2443163 w 2478882"/>
                <a:gd name="connsiteY33" fmla="*/ 1159669 h 1347788"/>
                <a:gd name="connsiteX34" fmla="*/ 2462213 w 2478882"/>
                <a:gd name="connsiteY34" fmla="*/ 1190625 h 1347788"/>
                <a:gd name="connsiteX35" fmla="*/ 2455069 w 2478882"/>
                <a:gd name="connsiteY35" fmla="*/ 1235869 h 1347788"/>
                <a:gd name="connsiteX36" fmla="*/ 2459832 w 2478882"/>
                <a:gd name="connsiteY36" fmla="*/ 1290638 h 1347788"/>
                <a:gd name="connsiteX37" fmla="*/ 2478882 w 2478882"/>
                <a:gd name="connsiteY37" fmla="*/ 1347788 h 1347788"/>
                <a:gd name="connsiteX38" fmla="*/ 2457450 w 2478882"/>
                <a:gd name="connsiteY38" fmla="*/ 1347788 h 1347788"/>
                <a:gd name="connsiteX39" fmla="*/ 2428875 w 2478882"/>
                <a:gd name="connsiteY39" fmla="*/ 1335882 h 1347788"/>
                <a:gd name="connsiteX40" fmla="*/ 2412207 w 2478882"/>
                <a:gd name="connsiteY40" fmla="*/ 1335882 h 1347788"/>
                <a:gd name="connsiteX41" fmla="*/ 2395538 w 2478882"/>
                <a:gd name="connsiteY41" fmla="*/ 1326357 h 1347788"/>
                <a:gd name="connsiteX42" fmla="*/ 2378869 w 2478882"/>
                <a:gd name="connsiteY42" fmla="*/ 1316832 h 1347788"/>
                <a:gd name="connsiteX43" fmla="*/ 2383632 w 2478882"/>
                <a:gd name="connsiteY43" fmla="*/ 1269207 h 1347788"/>
                <a:gd name="connsiteX44" fmla="*/ 2336007 w 2478882"/>
                <a:gd name="connsiteY44" fmla="*/ 1245394 h 1347788"/>
                <a:gd name="connsiteX45" fmla="*/ 2297907 w 2478882"/>
                <a:gd name="connsiteY45" fmla="*/ 1233488 h 1347788"/>
                <a:gd name="connsiteX46" fmla="*/ 2238375 w 2478882"/>
                <a:gd name="connsiteY46" fmla="*/ 1214438 h 1347788"/>
                <a:gd name="connsiteX47" fmla="*/ 2185988 w 2478882"/>
                <a:gd name="connsiteY47" fmla="*/ 1212057 h 1347788"/>
                <a:gd name="connsiteX48" fmla="*/ 2164557 w 2478882"/>
                <a:gd name="connsiteY48" fmla="*/ 1207294 h 1347788"/>
                <a:gd name="connsiteX49" fmla="*/ 2193132 w 2478882"/>
                <a:gd name="connsiteY49" fmla="*/ 1188244 h 1347788"/>
                <a:gd name="connsiteX50" fmla="*/ 2178844 w 2478882"/>
                <a:gd name="connsiteY50" fmla="*/ 1185863 h 1347788"/>
                <a:gd name="connsiteX51" fmla="*/ 2183607 w 2478882"/>
                <a:gd name="connsiteY51" fmla="*/ 1169194 h 1347788"/>
                <a:gd name="connsiteX52" fmla="*/ 2205038 w 2478882"/>
                <a:gd name="connsiteY52" fmla="*/ 1145382 h 1347788"/>
                <a:gd name="connsiteX53" fmla="*/ 2197894 w 2478882"/>
                <a:gd name="connsiteY53" fmla="*/ 1140619 h 1347788"/>
                <a:gd name="connsiteX54" fmla="*/ 2166938 w 2478882"/>
                <a:gd name="connsiteY54" fmla="*/ 1164432 h 1347788"/>
                <a:gd name="connsiteX55" fmla="*/ 2155032 w 2478882"/>
                <a:gd name="connsiteY55" fmla="*/ 1164432 h 1347788"/>
                <a:gd name="connsiteX56" fmla="*/ 2147888 w 2478882"/>
                <a:gd name="connsiteY56" fmla="*/ 1152525 h 1347788"/>
                <a:gd name="connsiteX57" fmla="*/ 2138363 w 2478882"/>
                <a:gd name="connsiteY57" fmla="*/ 1147763 h 1347788"/>
                <a:gd name="connsiteX58" fmla="*/ 2119313 w 2478882"/>
                <a:gd name="connsiteY58" fmla="*/ 1152525 h 1347788"/>
                <a:gd name="connsiteX59" fmla="*/ 2126457 w 2478882"/>
                <a:gd name="connsiteY59" fmla="*/ 1173957 h 1347788"/>
                <a:gd name="connsiteX60" fmla="*/ 2102644 w 2478882"/>
                <a:gd name="connsiteY60" fmla="*/ 1176338 h 1347788"/>
                <a:gd name="connsiteX61" fmla="*/ 2088357 w 2478882"/>
                <a:gd name="connsiteY61" fmla="*/ 1169194 h 1347788"/>
                <a:gd name="connsiteX62" fmla="*/ 2078832 w 2478882"/>
                <a:gd name="connsiteY62" fmla="*/ 1154907 h 1347788"/>
                <a:gd name="connsiteX63" fmla="*/ 2066925 w 2478882"/>
                <a:gd name="connsiteY63" fmla="*/ 1162050 h 1347788"/>
                <a:gd name="connsiteX64" fmla="*/ 2040732 w 2478882"/>
                <a:gd name="connsiteY64" fmla="*/ 1164432 h 1347788"/>
                <a:gd name="connsiteX65" fmla="*/ 1971675 w 2478882"/>
                <a:gd name="connsiteY65" fmla="*/ 1154907 h 1347788"/>
                <a:gd name="connsiteX66" fmla="*/ 1935957 w 2478882"/>
                <a:gd name="connsiteY66" fmla="*/ 1138238 h 1347788"/>
                <a:gd name="connsiteX67" fmla="*/ 1921669 w 2478882"/>
                <a:gd name="connsiteY67" fmla="*/ 1104900 h 1347788"/>
                <a:gd name="connsiteX68" fmla="*/ 1921669 w 2478882"/>
                <a:gd name="connsiteY68" fmla="*/ 1083469 h 1347788"/>
                <a:gd name="connsiteX69" fmla="*/ 1893094 w 2478882"/>
                <a:gd name="connsiteY69" fmla="*/ 1057275 h 1347788"/>
                <a:gd name="connsiteX70" fmla="*/ 1869282 w 2478882"/>
                <a:gd name="connsiteY70" fmla="*/ 1042988 h 1347788"/>
                <a:gd name="connsiteX71" fmla="*/ 1850232 w 2478882"/>
                <a:gd name="connsiteY71" fmla="*/ 1028700 h 1347788"/>
                <a:gd name="connsiteX72" fmla="*/ 1843088 w 2478882"/>
                <a:gd name="connsiteY72" fmla="*/ 1016794 h 1347788"/>
                <a:gd name="connsiteX73" fmla="*/ 1804988 w 2478882"/>
                <a:gd name="connsiteY73" fmla="*/ 1012032 h 1347788"/>
                <a:gd name="connsiteX74" fmla="*/ 1769269 w 2478882"/>
                <a:gd name="connsiteY74" fmla="*/ 1007269 h 1347788"/>
                <a:gd name="connsiteX75" fmla="*/ 1750219 w 2478882"/>
                <a:gd name="connsiteY75" fmla="*/ 981075 h 1347788"/>
                <a:gd name="connsiteX76" fmla="*/ 1709738 w 2478882"/>
                <a:gd name="connsiteY76" fmla="*/ 962025 h 1347788"/>
                <a:gd name="connsiteX77" fmla="*/ 1678782 w 2478882"/>
                <a:gd name="connsiteY77" fmla="*/ 947738 h 1347788"/>
                <a:gd name="connsiteX78" fmla="*/ 1659732 w 2478882"/>
                <a:gd name="connsiteY78" fmla="*/ 945357 h 1347788"/>
                <a:gd name="connsiteX79" fmla="*/ 1659732 w 2478882"/>
                <a:gd name="connsiteY79" fmla="*/ 921544 h 1347788"/>
                <a:gd name="connsiteX80" fmla="*/ 1640682 w 2478882"/>
                <a:gd name="connsiteY80" fmla="*/ 928688 h 1347788"/>
                <a:gd name="connsiteX81" fmla="*/ 1640682 w 2478882"/>
                <a:gd name="connsiteY81" fmla="*/ 928688 h 1347788"/>
                <a:gd name="connsiteX82" fmla="*/ 1619250 w 2478882"/>
                <a:gd name="connsiteY82" fmla="*/ 892969 h 1347788"/>
                <a:gd name="connsiteX83" fmla="*/ 1595438 w 2478882"/>
                <a:gd name="connsiteY83" fmla="*/ 871538 h 1347788"/>
                <a:gd name="connsiteX84" fmla="*/ 1581150 w 2478882"/>
                <a:gd name="connsiteY84" fmla="*/ 864394 h 1347788"/>
                <a:gd name="connsiteX85" fmla="*/ 1581150 w 2478882"/>
                <a:gd name="connsiteY85" fmla="*/ 845344 h 1347788"/>
                <a:gd name="connsiteX86" fmla="*/ 1602582 w 2478882"/>
                <a:gd name="connsiteY86" fmla="*/ 835819 h 1347788"/>
                <a:gd name="connsiteX87" fmla="*/ 1633538 w 2478882"/>
                <a:gd name="connsiteY87" fmla="*/ 842963 h 1347788"/>
                <a:gd name="connsiteX88" fmla="*/ 1657350 w 2478882"/>
                <a:gd name="connsiteY88" fmla="*/ 828675 h 1347788"/>
                <a:gd name="connsiteX89" fmla="*/ 1669257 w 2478882"/>
                <a:gd name="connsiteY89" fmla="*/ 816769 h 1347788"/>
                <a:gd name="connsiteX90" fmla="*/ 1688307 w 2478882"/>
                <a:gd name="connsiteY90" fmla="*/ 804863 h 1347788"/>
                <a:gd name="connsiteX91" fmla="*/ 1650207 w 2478882"/>
                <a:gd name="connsiteY91" fmla="*/ 771525 h 1347788"/>
                <a:gd name="connsiteX92" fmla="*/ 1624013 w 2478882"/>
                <a:gd name="connsiteY92" fmla="*/ 778669 h 1347788"/>
                <a:gd name="connsiteX93" fmla="*/ 1626393 w 2478882"/>
                <a:gd name="connsiteY93" fmla="*/ 795338 h 1347788"/>
                <a:gd name="connsiteX94" fmla="*/ 1607344 w 2478882"/>
                <a:gd name="connsiteY94" fmla="*/ 802481 h 1347788"/>
                <a:gd name="connsiteX95" fmla="*/ 1581151 w 2478882"/>
                <a:gd name="connsiteY95" fmla="*/ 809625 h 1347788"/>
                <a:gd name="connsiteX96" fmla="*/ 1559719 w 2478882"/>
                <a:gd name="connsiteY96" fmla="*/ 819150 h 1347788"/>
                <a:gd name="connsiteX97" fmla="*/ 1552575 w 2478882"/>
                <a:gd name="connsiteY97" fmla="*/ 835819 h 1347788"/>
                <a:gd name="connsiteX98" fmla="*/ 1531144 w 2478882"/>
                <a:gd name="connsiteY98" fmla="*/ 835819 h 1347788"/>
                <a:gd name="connsiteX99" fmla="*/ 1516857 w 2478882"/>
                <a:gd name="connsiteY99" fmla="*/ 845344 h 1347788"/>
                <a:gd name="connsiteX100" fmla="*/ 1485900 w 2478882"/>
                <a:gd name="connsiteY100" fmla="*/ 840582 h 1347788"/>
                <a:gd name="connsiteX101" fmla="*/ 1438275 w 2478882"/>
                <a:gd name="connsiteY101" fmla="*/ 835819 h 1347788"/>
                <a:gd name="connsiteX102" fmla="*/ 1416844 w 2478882"/>
                <a:gd name="connsiteY102" fmla="*/ 821532 h 1347788"/>
                <a:gd name="connsiteX103" fmla="*/ 1385888 w 2478882"/>
                <a:gd name="connsiteY103" fmla="*/ 823913 h 1347788"/>
                <a:gd name="connsiteX104" fmla="*/ 1359694 w 2478882"/>
                <a:gd name="connsiteY104" fmla="*/ 833438 h 1347788"/>
                <a:gd name="connsiteX105" fmla="*/ 1343025 w 2478882"/>
                <a:gd name="connsiteY105" fmla="*/ 828675 h 1347788"/>
                <a:gd name="connsiteX106" fmla="*/ 1323975 w 2478882"/>
                <a:gd name="connsiteY106" fmla="*/ 800100 h 1347788"/>
                <a:gd name="connsiteX107" fmla="*/ 1323975 w 2478882"/>
                <a:gd name="connsiteY107" fmla="*/ 788194 h 1347788"/>
                <a:gd name="connsiteX108" fmla="*/ 1314450 w 2478882"/>
                <a:gd name="connsiteY108" fmla="*/ 812007 h 1347788"/>
                <a:gd name="connsiteX109" fmla="*/ 1319213 w 2478882"/>
                <a:gd name="connsiteY109" fmla="*/ 845344 h 1347788"/>
                <a:gd name="connsiteX110" fmla="*/ 1312069 w 2478882"/>
                <a:gd name="connsiteY110" fmla="*/ 864394 h 1347788"/>
                <a:gd name="connsiteX111" fmla="*/ 1283494 w 2478882"/>
                <a:gd name="connsiteY111" fmla="*/ 864394 h 1347788"/>
                <a:gd name="connsiteX112" fmla="*/ 1264444 w 2478882"/>
                <a:gd name="connsiteY112" fmla="*/ 850107 h 1347788"/>
                <a:gd name="connsiteX113" fmla="*/ 1243013 w 2478882"/>
                <a:gd name="connsiteY113" fmla="*/ 850107 h 1347788"/>
                <a:gd name="connsiteX114" fmla="*/ 1219200 w 2478882"/>
                <a:gd name="connsiteY114" fmla="*/ 840582 h 1347788"/>
                <a:gd name="connsiteX115" fmla="*/ 1212057 w 2478882"/>
                <a:gd name="connsiteY115" fmla="*/ 833438 h 1347788"/>
                <a:gd name="connsiteX116" fmla="*/ 1212057 w 2478882"/>
                <a:gd name="connsiteY116" fmla="*/ 809625 h 1347788"/>
                <a:gd name="connsiteX117" fmla="*/ 1214438 w 2478882"/>
                <a:gd name="connsiteY117" fmla="*/ 785813 h 1347788"/>
                <a:gd name="connsiteX118" fmla="*/ 1219200 w 2478882"/>
                <a:gd name="connsiteY118" fmla="*/ 762000 h 1347788"/>
                <a:gd name="connsiteX119" fmla="*/ 1235869 w 2478882"/>
                <a:gd name="connsiteY119" fmla="*/ 747713 h 1347788"/>
                <a:gd name="connsiteX120" fmla="*/ 1243013 w 2478882"/>
                <a:gd name="connsiteY120" fmla="*/ 740569 h 1347788"/>
                <a:gd name="connsiteX121" fmla="*/ 1233488 w 2478882"/>
                <a:gd name="connsiteY121" fmla="*/ 716757 h 1347788"/>
                <a:gd name="connsiteX122" fmla="*/ 1200150 w 2478882"/>
                <a:gd name="connsiteY122" fmla="*/ 688182 h 1347788"/>
                <a:gd name="connsiteX123" fmla="*/ 1176338 w 2478882"/>
                <a:gd name="connsiteY123" fmla="*/ 671513 h 1347788"/>
                <a:gd name="connsiteX124" fmla="*/ 1162050 w 2478882"/>
                <a:gd name="connsiteY124" fmla="*/ 652463 h 1347788"/>
                <a:gd name="connsiteX125" fmla="*/ 1162050 w 2478882"/>
                <a:gd name="connsiteY125" fmla="*/ 652463 h 1347788"/>
                <a:gd name="connsiteX126" fmla="*/ 1166813 w 2478882"/>
                <a:gd name="connsiteY126" fmla="*/ 690563 h 1347788"/>
                <a:gd name="connsiteX127" fmla="*/ 1169194 w 2478882"/>
                <a:gd name="connsiteY127" fmla="*/ 719138 h 1347788"/>
                <a:gd name="connsiteX128" fmla="*/ 1195388 w 2478882"/>
                <a:gd name="connsiteY128" fmla="*/ 731044 h 1347788"/>
                <a:gd name="connsiteX129" fmla="*/ 1204913 w 2478882"/>
                <a:gd name="connsiteY129" fmla="*/ 745332 h 1347788"/>
                <a:gd name="connsiteX130" fmla="*/ 1195388 w 2478882"/>
                <a:gd name="connsiteY130" fmla="*/ 771525 h 1347788"/>
                <a:gd name="connsiteX131" fmla="*/ 1197769 w 2478882"/>
                <a:gd name="connsiteY131" fmla="*/ 797719 h 1347788"/>
                <a:gd name="connsiteX132" fmla="*/ 1190625 w 2478882"/>
                <a:gd name="connsiteY132" fmla="*/ 819150 h 1347788"/>
                <a:gd name="connsiteX133" fmla="*/ 1195388 w 2478882"/>
                <a:gd name="connsiteY133" fmla="*/ 838200 h 1347788"/>
                <a:gd name="connsiteX134" fmla="*/ 1195388 w 2478882"/>
                <a:gd name="connsiteY134" fmla="*/ 838200 h 1347788"/>
                <a:gd name="connsiteX135" fmla="*/ 1166813 w 2478882"/>
                <a:gd name="connsiteY135" fmla="*/ 838200 h 1347788"/>
                <a:gd name="connsiteX136" fmla="*/ 1150144 w 2478882"/>
                <a:gd name="connsiteY136" fmla="*/ 838200 h 1347788"/>
                <a:gd name="connsiteX137" fmla="*/ 1131094 w 2478882"/>
                <a:gd name="connsiteY137" fmla="*/ 847725 h 1347788"/>
                <a:gd name="connsiteX138" fmla="*/ 1114425 w 2478882"/>
                <a:gd name="connsiteY138" fmla="*/ 838200 h 1347788"/>
                <a:gd name="connsiteX139" fmla="*/ 1088232 w 2478882"/>
                <a:gd name="connsiteY139" fmla="*/ 847725 h 1347788"/>
                <a:gd name="connsiteX140" fmla="*/ 1066800 w 2478882"/>
                <a:gd name="connsiteY140" fmla="*/ 854869 h 1347788"/>
                <a:gd name="connsiteX141" fmla="*/ 1059657 w 2478882"/>
                <a:gd name="connsiteY141" fmla="*/ 842963 h 1347788"/>
                <a:gd name="connsiteX142" fmla="*/ 1031082 w 2478882"/>
                <a:gd name="connsiteY142" fmla="*/ 852488 h 1347788"/>
                <a:gd name="connsiteX143" fmla="*/ 992982 w 2478882"/>
                <a:gd name="connsiteY143" fmla="*/ 823913 h 1347788"/>
                <a:gd name="connsiteX144" fmla="*/ 964407 w 2478882"/>
                <a:gd name="connsiteY144" fmla="*/ 826294 h 1347788"/>
                <a:gd name="connsiteX145" fmla="*/ 942975 w 2478882"/>
                <a:gd name="connsiteY145" fmla="*/ 835819 h 1347788"/>
                <a:gd name="connsiteX146" fmla="*/ 921544 w 2478882"/>
                <a:gd name="connsiteY146" fmla="*/ 852488 h 1347788"/>
                <a:gd name="connsiteX147" fmla="*/ 909638 w 2478882"/>
                <a:gd name="connsiteY147" fmla="*/ 833438 h 1347788"/>
                <a:gd name="connsiteX148" fmla="*/ 919163 w 2478882"/>
                <a:gd name="connsiteY148" fmla="*/ 807244 h 1347788"/>
                <a:gd name="connsiteX149" fmla="*/ 921544 w 2478882"/>
                <a:gd name="connsiteY149" fmla="*/ 797719 h 1347788"/>
                <a:gd name="connsiteX150" fmla="*/ 914400 w 2478882"/>
                <a:gd name="connsiteY150" fmla="*/ 778669 h 1347788"/>
                <a:gd name="connsiteX151" fmla="*/ 907257 w 2478882"/>
                <a:gd name="connsiteY151" fmla="*/ 771525 h 1347788"/>
                <a:gd name="connsiteX152" fmla="*/ 897732 w 2478882"/>
                <a:gd name="connsiteY152" fmla="*/ 800100 h 1347788"/>
                <a:gd name="connsiteX153" fmla="*/ 897732 w 2478882"/>
                <a:gd name="connsiteY153" fmla="*/ 823913 h 1347788"/>
                <a:gd name="connsiteX154" fmla="*/ 869157 w 2478882"/>
                <a:gd name="connsiteY154" fmla="*/ 828675 h 1347788"/>
                <a:gd name="connsiteX155" fmla="*/ 850107 w 2478882"/>
                <a:gd name="connsiteY155" fmla="*/ 833438 h 1347788"/>
                <a:gd name="connsiteX156" fmla="*/ 828675 w 2478882"/>
                <a:gd name="connsiteY156" fmla="*/ 804863 h 1347788"/>
                <a:gd name="connsiteX157" fmla="*/ 814388 w 2478882"/>
                <a:gd name="connsiteY157" fmla="*/ 783432 h 1347788"/>
                <a:gd name="connsiteX158" fmla="*/ 807244 w 2478882"/>
                <a:gd name="connsiteY158" fmla="*/ 759619 h 1347788"/>
                <a:gd name="connsiteX159" fmla="*/ 804863 w 2478882"/>
                <a:gd name="connsiteY159" fmla="*/ 733425 h 1347788"/>
                <a:gd name="connsiteX160" fmla="*/ 783432 w 2478882"/>
                <a:gd name="connsiteY160" fmla="*/ 692944 h 1347788"/>
                <a:gd name="connsiteX161" fmla="*/ 783432 w 2478882"/>
                <a:gd name="connsiteY161" fmla="*/ 719138 h 1347788"/>
                <a:gd name="connsiteX162" fmla="*/ 785813 w 2478882"/>
                <a:gd name="connsiteY162" fmla="*/ 757238 h 1347788"/>
                <a:gd name="connsiteX163" fmla="*/ 800100 w 2478882"/>
                <a:gd name="connsiteY163" fmla="*/ 792957 h 1347788"/>
                <a:gd name="connsiteX164" fmla="*/ 823913 w 2478882"/>
                <a:gd name="connsiteY164" fmla="*/ 833438 h 1347788"/>
                <a:gd name="connsiteX165" fmla="*/ 845344 w 2478882"/>
                <a:gd name="connsiteY165" fmla="*/ 854869 h 1347788"/>
                <a:gd name="connsiteX166" fmla="*/ 838200 w 2478882"/>
                <a:gd name="connsiteY166" fmla="*/ 873919 h 1347788"/>
                <a:gd name="connsiteX167" fmla="*/ 823913 w 2478882"/>
                <a:gd name="connsiteY167" fmla="*/ 902494 h 1347788"/>
                <a:gd name="connsiteX168" fmla="*/ 823913 w 2478882"/>
                <a:gd name="connsiteY168" fmla="*/ 902494 h 1347788"/>
                <a:gd name="connsiteX169" fmla="*/ 800100 w 2478882"/>
                <a:gd name="connsiteY169" fmla="*/ 902494 h 1347788"/>
                <a:gd name="connsiteX170" fmla="*/ 809625 w 2478882"/>
                <a:gd name="connsiteY170" fmla="*/ 869157 h 1347788"/>
                <a:gd name="connsiteX171" fmla="*/ 795338 w 2478882"/>
                <a:gd name="connsiteY171" fmla="*/ 885825 h 1347788"/>
                <a:gd name="connsiteX172" fmla="*/ 788194 w 2478882"/>
                <a:gd name="connsiteY172" fmla="*/ 862013 h 1347788"/>
                <a:gd name="connsiteX173" fmla="*/ 769144 w 2478882"/>
                <a:gd name="connsiteY173" fmla="*/ 864394 h 1347788"/>
                <a:gd name="connsiteX174" fmla="*/ 750094 w 2478882"/>
                <a:gd name="connsiteY174" fmla="*/ 862013 h 1347788"/>
                <a:gd name="connsiteX175" fmla="*/ 742950 w 2478882"/>
                <a:gd name="connsiteY175" fmla="*/ 852488 h 1347788"/>
                <a:gd name="connsiteX176" fmla="*/ 742950 w 2478882"/>
                <a:gd name="connsiteY176" fmla="*/ 852488 h 1347788"/>
                <a:gd name="connsiteX177" fmla="*/ 728663 w 2478882"/>
                <a:gd name="connsiteY177" fmla="*/ 850107 h 1347788"/>
                <a:gd name="connsiteX178" fmla="*/ 711994 w 2478882"/>
                <a:gd name="connsiteY178" fmla="*/ 850107 h 1347788"/>
                <a:gd name="connsiteX179" fmla="*/ 700088 w 2478882"/>
                <a:gd name="connsiteY179" fmla="*/ 866775 h 1347788"/>
                <a:gd name="connsiteX180" fmla="*/ 681038 w 2478882"/>
                <a:gd name="connsiteY180" fmla="*/ 866775 h 1347788"/>
                <a:gd name="connsiteX181" fmla="*/ 669132 w 2478882"/>
                <a:gd name="connsiteY181" fmla="*/ 852488 h 1347788"/>
                <a:gd name="connsiteX182" fmla="*/ 666750 w 2478882"/>
                <a:gd name="connsiteY182" fmla="*/ 852488 h 1347788"/>
                <a:gd name="connsiteX183" fmla="*/ 652463 w 2478882"/>
                <a:gd name="connsiteY183" fmla="*/ 866775 h 1347788"/>
                <a:gd name="connsiteX184" fmla="*/ 652463 w 2478882"/>
                <a:gd name="connsiteY184" fmla="*/ 881063 h 1347788"/>
                <a:gd name="connsiteX185" fmla="*/ 661988 w 2478882"/>
                <a:gd name="connsiteY185" fmla="*/ 890588 h 1347788"/>
                <a:gd name="connsiteX186" fmla="*/ 704850 w 2478882"/>
                <a:gd name="connsiteY186" fmla="*/ 890588 h 1347788"/>
                <a:gd name="connsiteX187" fmla="*/ 738188 w 2478882"/>
                <a:gd name="connsiteY187" fmla="*/ 890588 h 1347788"/>
                <a:gd name="connsiteX188" fmla="*/ 776288 w 2478882"/>
                <a:gd name="connsiteY188" fmla="*/ 888207 h 1347788"/>
                <a:gd name="connsiteX189" fmla="*/ 783432 w 2478882"/>
                <a:gd name="connsiteY189" fmla="*/ 900113 h 1347788"/>
                <a:gd name="connsiteX190" fmla="*/ 783432 w 2478882"/>
                <a:gd name="connsiteY190" fmla="*/ 900113 h 1347788"/>
                <a:gd name="connsiteX191" fmla="*/ 754857 w 2478882"/>
                <a:gd name="connsiteY191" fmla="*/ 914400 h 1347788"/>
                <a:gd name="connsiteX192" fmla="*/ 735807 w 2478882"/>
                <a:gd name="connsiteY192" fmla="*/ 931069 h 1347788"/>
                <a:gd name="connsiteX193" fmla="*/ 735807 w 2478882"/>
                <a:gd name="connsiteY193" fmla="*/ 931069 h 1347788"/>
                <a:gd name="connsiteX194" fmla="*/ 707232 w 2478882"/>
                <a:gd name="connsiteY194" fmla="*/ 919163 h 1347788"/>
                <a:gd name="connsiteX195" fmla="*/ 690563 w 2478882"/>
                <a:gd name="connsiteY195" fmla="*/ 909638 h 1347788"/>
                <a:gd name="connsiteX196" fmla="*/ 652463 w 2478882"/>
                <a:gd name="connsiteY196" fmla="*/ 909638 h 1347788"/>
                <a:gd name="connsiteX197" fmla="*/ 619125 w 2478882"/>
                <a:gd name="connsiteY197" fmla="*/ 914400 h 1347788"/>
                <a:gd name="connsiteX198" fmla="*/ 600075 w 2478882"/>
                <a:gd name="connsiteY198" fmla="*/ 897732 h 1347788"/>
                <a:gd name="connsiteX199" fmla="*/ 590550 w 2478882"/>
                <a:gd name="connsiteY199" fmla="*/ 859632 h 1347788"/>
                <a:gd name="connsiteX200" fmla="*/ 581025 w 2478882"/>
                <a:gd name="connsiteY200" fmla="*/ 845344 h 1347788"/>
                <a:gd name="connsiteX201" fmla="*/ 573882 w 2478882"/>
                <a:gd name="connsiteY201" fmla="*/ 828675 h 1347788"/>
                <a:gd name="connsiteX202" fmla="*/ 559594 w 2478882"/>
                <a:gd name="connsiteY202" fmla="*/ 835819 h 1347788"/>
                <a:gd name="connsiteX203" fmla="*/ 559594 w 2478882"/>
                <a:gd name="connsiteY203" fmla="*/ 859632 h 1347788"/>
                <a:gd name="connsiteX204" fmla="*/ 545307 w 2478882"/>
                <a:gd name="connsiteY204" fmla="*/ 845344 h 1347788"/>
                <a:gd name="connsiteX205" fmla="*/ 523875 w 2478882"/>
                <a:gd name="connsiteY205" fmla="*/ 838200 h 1347788"/>
                <a:gd name="connsiteX206" fmla="*/ 500063 w 2478882"/>
                <a:gd name="connsiteY206" fmla="*/ 840582 h 1347788"/>
                <a:gd name="connsiteX207" fmla="*/ 492919 w 2478882"/>
                <a:gd name="connsiteY207" fmla="*/ 862013 h 1347788"/>
                <a:gd name="connsiteX208" fmla="*/ 481013 w 2478882"/>
                <a:gd name="connsiteY208" fmla="*/ 866775 h 1347788"/>
                <a:gd name="connsiteX209" fmla="*/ 461963 w 2478882"/>
                <a:gd name="connsiteY209" fmla="*/ 866775 h 1347788"/>
                <a:gd name="connsiteX210" fmla="*/ 433388 w 2478882"/>
                <a:gd name="connsiteY210" fmla="*/ 876300 h 1347788"/>
                <a:gd name="connsiteX211" fmla="*/ 419100 w 2478882"/>
                <a:gd name="connsiteY211" fmla="*/ 900113 h 1347788"/>
                <a:gd name="connsiteX212" fmla="*/ 426244 w 2478882"/>
                <a:gd name="connsiteY212" fmla="*/ 907257 h 1347788"/>
                <a:gd name="connsiteX213" fmla="*/ 466725 w 2478882"/>
                <a:gd name="connsiteY213" fmla="*/ 885825 h 1347788"/>
                <a:gd name="connsiteX214" fmla="*/ 488157 w 2478882"/>
                <a:gd name="connsiteY214" fmla="*/ 890588 h 1347788"/>
                <a:gd name="connsiteX215" fmla="*/ 519113 w 2478882"/>
                <a:gd name="connsiteY215" fmla="*/ 878682 h 1347788"/>
                <a:gd name="connsiteX216" fmla="*/ 552450 w 2478882"/>
                <a:gd name="connsiteY216" fmla="*/ 904875 h 1347788"/>
                <a:gd name="connsiteX217" fmla="*/ 561975 w 2478882"/>
                <a:gd name="connsiteY217" fmla="*/ 931069 h 1347788"/>
                <a:gd name="connsiteX218" fmla="*/ 590550 w 2478882"/>
                <a:gd name="connsiteY218" fmla="*/ 923925 h 1347788"/>
                <a:gd name="connsiteX219" fmla="*/ 607219 w 2478882"/>
                <a:gd name="connsiteY219" fmla="*/ 945357 h 1347788"/>
                <a:gd name="connsiteX220" fmla="*/ 645319 w 2478882"/>
                <a:gd name="connsiteY220" fmla="*/ 950119 h 1347788"/>
                <a:gd name="connsiteX221" fmla="*/ 704850 w 2478882"/>
                <a:gd name="connsiteY221" fmla="*/ 959644 h 1347788"/>
                <a:gd name="connsiteX222" fmla="*/ 745332 w 2478882"/>
                <a:gd name="connsiteY222" fmla="*/ 966788 h 1347788"/>
                <a:gd name="connsiteX223" fmla="*/ 745332 w 2478882"/>
                <a:gd name="connsiteY223" fmla="*/ 966788 h 1347788"/>
                <a:gd name="connsiteX224" fmla="*/ 764382 w 2478882"/>
                <a:gd name="connsiteY224" fmla="*/ 935832 h 1347788"/>
                <a:gd name="connsiteX225" fmla="*/ 790575 w 2478882"/>
                <a:gd name="connsiteY225" fmla="*/ 935832 h 1347788"/>
                <a:gd name="connsiteX226" fmla="*/ 828675 w 2478882"/>
                <a:gd name="connsiteY226" fmla="*/ 935832 h 1347788"/>
                <a:gd name="connsiteX227" fmla="*/ 821532 w 2478882"/>
                <a:gd name="connsiteY227" fmla="*/ 950119 h 1347788"/>
                <a:gd name="connsiteX228" fmla="*/ 812007 w 2478882"/>
                <a:gd name="connsiteY228" fmla="*/ 964407 h 1347788"/>
                <a:gd name="connsiteX229" fmla="*/ 823913 w 2478882"/>
                <a:gd name="connsiteY229" fmla="*/ 973932 h 1347788"/>
                <a:gd name="connsiteX230" fmla="*/ 800100 w 2478882"/>
                <a:gd name="connsiteY230" fmla="*/ 992982 h 1347788"/>
                <a:gd name="connsiteX231" fmla="*/ 797719 w 2478882"/>
                <a:gd name="connsiteY231" fmla="*/ 1014413 h 1347788"/>
                <a:gd name="connsiteX232" fmla="*/ 790575 w 2478882"/>
                <a:gd name="connsiteY232" fmla="*/ 1026319 h 1347788"/>
                <a:gd name="connsiteX233" fmla="*/ 764382 w 2478882"/>
                <a:gd name="connsiteY233" fmla="*/ 1031082 h 1347788"/>
                <a:gd name="connsiteX234" fmla="*/ 771525 w 2478882"/>
                <a:gd name="connsiteY234" fmla="*/ 1054894 h 1347788"/>
                <a:gd name="connsiteX235" fmla="*/ 740569 w 2478882"/>
                <a:gd name="connsiteY235" fmla="*/ 1059657 h 1347788"/>
                <a:gd name="connsiteX236" fmla="*/ 726282 w 2478882"/>
                <a:gd name="connsiteY236" fmla="*/ 1042988 h 1347788"/>
                <a:gd name="connsiteX237" fmla="*/ 695325 w 2478882"/>
                <a:gd name="connsiteY237" fmla="*/ 1045369 h 1347788"/>
                <a:gd name="connsiteX238" fmla="*/ 669132 w 2478882"/>
                <a:gd name="connsiteY238" fmla="*/ 1052513 h 1347788"/>
                <a:gd name="connsiteX239" fmla="*/ 642938 w 2478882"/>
                <a:gd name="connsiteY239" fmla="*/ 1050132 h 1347788"/>
                <a:gd name="connsiteX240" fmla="*/ 621507 w 2478882"/>
                <a:gd name="connsiteY240" fmla="*/ 1047750 h 1347788"/>
                <a:gd name="connsiteX241" fmla="*/ 621507 w 2478882"/>
                <a:gd name="connsiteY241" fmla="*/ 1033463 h 1347788"/>
                <a:gd name="connsiteX242" fmla="*/ 600075 w 2478882"/>
                <a:gd name="connsiteY242" fmla="*/ 1035844 h 1347788"/>
                <a:gd name="connsiteX243" fmla="*/ 578644 w 2478882"/>
                <a:gd name="connsiteY243" fmla="*/ 1040607 h 1347788"/>
                <a:gd name="connsiteX244" fmla="*/ 571500 w 2478882"/>
                <a:gd name="connsiteY244" fmla="*/ 1031082 h 1347788"/>
                <a:gd name="connsiteX245" fmla="*/ 571500 w 2478882"/>
                <a:gd name="connsiteY245" fmla="*/ 1019175 h 1347788"/>
                <a:gd name="connsiteX246" fmla="*/ 571500 w 2478882"/>
                <a:gd name="connsiteY246" fmla="*/ 1019175 h 1347788"/>
                <a:gd name="connsiteX247" fmla="*/ 626269 w 2478882"/>
                <a:gd name="connsiteY247" fmla="*/ 1004888 h 1347788"/>
                <a:gd name="connsiteX248" fmla="*/ 647700 w 2478882"/>
                <a:gd name="connsiteY248" fmla="*/ 988219 h 1347788"/>
                <a:gd name="connsiteX249" fmla="*/ 647700 w 2478882"/>
                <a:gd name="connsiteY249" fmla="*/ 988219 h 1347788"/>
                <a:gd name="connsiteX250" fmla="*/ 647700 w 2478882"/>
                <a:gd name="connsiteY250" fmla="*/ 988219 h 1347788"/>
                <a:gd name="connsiteX251" fmla="*/ 597694 w 2478882"/>
                <a:gd name="connsiteY251" fmla="*/ 988219 h 1347788"/>
                <a:gd name="connsiteX252" fmla="*/ 581025 w 2478882"/>
                <a:gd name="connsiteY252" fmla="*/ 990600 h 1347788"/>
                <a:gd name="connsiteX253" fmla="*/ 578644 w 2478882"/>
                <a:gd name="connsiteY253" fmla="*/ 969169 h 1347788"/>
                <a:gd name="connsiteX254" fmla="*/ 550069 w 2478882"/>
                <a:gd name="connsiteY254" fmla="*/ 966788 h 1347788"/>
                <a:gd name="connsiteX255" fmla="*/ 559594 w 2478882"/>
                <a:gd name="connsiteY255" fmla="*/ 988219 h 1347788"/>
                <a:gd name="connsiteX256" fmla="*/ 545307 w 2478882"/>
                <a:gd name="connsiteY256" fmla="*/ 992982 h 1347788"/>
                <a:gd name="connsiteX257" fmla="*/ 511969 w 2478882"/>
                <a:gd name="connsiteY257" fmla="*/ 988219 h 1347788"/>
                <a:gd name="connsiteX258" fmla="*/ 492919 w 2478882"/>
                <a:gd name="connsiteY258" fmla="*/ 990600 h 1347788"/>
                <a:gd name="connsiteX259" fmla="*/ 507207 w 2478882"/>
                <a:gd name="connsiteY259" fmla="*/ 1007269 h 1347788"/>
                <a:gd name="connsiteX260" fmla="*/ 516732 w 2478882"/>
                <a:gd name="connsiteY260" fmla="*/ 1019175 h 1347788"/>
                <a:gd name="connsiteX261" fmla="*/ 507207 w 2478882"/>
                <a:gd name="connsiteY261" fmla="*/ 1028700 h 1347788"/>
                <a:gd name="connsiteX262" fmla="*/ 507207 w 2478882"/>
                <a:gd name="connsiteY262" fmla="*/ 1028700 h 1347788"/>
                <a:gd name="connsiteX263" fmla="*/ 497682 w 2478882"/>
                <a:gd name="connsiteY263" fmla="*/ 1054894 h 1347788"/>
                <a:gd name="connsiteX264" fmla="*/ 469107 w 2478882"/>
                <a:gd name="connsiteY264" fmla="*/ 1076325 h 1347788"/>
                <a:gd name="connsiteX265" fmla="*/ 454819 w 2478882"/>
                <a:gd name="connsiteY265" fmla="*/ 1071563 h 1347788"/>
                <a:gd name="connsiteX266" fmla="*/ 438150 w 2478882"/>
                <a:gd name="connsiteY266" fmla="*/ 1085850 h 1347788"/>
                <a:gd name="connsiteX267" fmla="*/ 431007 w 2478882"/>
                <a:gd name="connsiteY267" fmla="*/ 1083469 h 1347788"/>
                <a:gd name="connsiteX268" fmla="*/ 433388 w 2478882"/>
                <a:gd name="connsiteY268" fmla="*/ 1059657 h 1347788"/>
                <a:gd name="connsiteX269" fmla="*/ 435769 w 2478882"/>
                <a:gd name="connsiteY269" fmla="*/ 1035844 h 1347788"/>
                <a:gd name="connsiteX270" fmla="*/ 426244 w 2478882"/>
                <a:gd name="connsiteY270" fmla="*/ 1031082 h 1347788"/>
                <a:gd name="connsiteX271" fmla="*/ 423863 w 2478882"/>
                <a:gd name="connsiteY271" fmla="*/ 1047750 h 1347788"/>
                <a:gd name="connsiteX272" fmla="*/ 416719 w 2478882"/>
                <a:gd name="connsiteY272" fmla="*/ 1062038 h 1347788"/>
                <a:gd name="connsiteX273" fmla="*/ 392907 w 2478882"/>
                <a:gd name="connsiteY273" fmla="*/ 1052513 h 1347788"/>
                <a:gd name="connsiteX274" fmla="*/ 383382 w 2478882"/>
                <a:gd name="connsiteY274" fmla="*/ 1050132 h 1347788"/>
                <a:gd name="connsiteX275" fmla="*/ 383382 w 2478882"/>
                <a:gd name="connsiteY275" fmla="*/ 1069182 h 1347788"/>
                <a:gd name="connsiteX276" fmla="*/ 404813 w 2478882"/>
                <a:gd name="connsiteY276" fmla="*/ 1088232 h 1347788"/>
                <a:gd name="connsiteX277" fmla="*/ 376238 w 2478882"/>
                <a:gd name="connsiteY277" fmla="*/ 1090613 h 1347788"/>
                <a:gd name="connsiteX278" fmla="*/ 371475 w 2478882"/>
                <a:gd name="connsiteY278" fmla="*/ 1100138 h 1347788"/>
                <a:gd name="connsiteX279" fmla="*/ 342900 w 2478882"/>
                <a:gd name="connsiteY279" fmla="*/ 1090613 h 1347788"/>
                <a:gd name="connsiteX280" fmla="*/ 342900 w 2478882"/>
                <a:gd name="connsiteY280" fmla="*/ 1109663 h 1347788"/>
                <a:gd name="connsiteX281" fmla="*/ 333375 w 2478882"/>
                <a:gd name="connsiteY281" fmla="*/ 1121569 h 1347788"/>
                <a:gd name="connsiteX282" fmla="*/ 323850 w 2478882"/>
                <a:gd name="connsiteY282" fmla="*/ 1121569 h 1347788"/>
                <a:gd name="connsiteX283" fmla="*/ 316707 w 2478882"/>
                <a:gd name="connsiteY283" fmla="*/ 1088232 h 1347788"/>
                <a:gd name="connsiteX284" fmla="*/ 290513 w 2478882"/>
                <a:gd name="connsiteY284" fmla="*/ 1073944 h 1347788"/>
                <a:gd name="connsiteX285" fmla="*/ 271463 w 2478882"/>
                <a:gd name="connsiteY285" fmla="*/ 1062038 h 1347788"/>
                <a:gd name="connsiteX286" fmla="*/ 278607 w 2478882"/>
                <a:gd name="connsiteY286" fmla="*/ 1012032 h 1347788"/>
                <a:gd name="connsiteX287" fmla="*/ 285750 w 2478882"/>
                <a:gd name="connsiteY287" fmla="*/ 978694 h 1347788"/>
                <a:gd name="connsiteX288" fmla="*/ 328613 w 2478882"/>
                <a:gd name="connsiteY288" fmla="*/ 954882 h 1347788"/>
                <a:gd name="connsiteX289" fmla="*/ 338138 w 2478882"/>
                <a:gd name="connsiteY289" fmla="*/ 938213 h 1347788"/>
                <a:gd name="connsiteX290" fmla="*/ 350044 w 2478882"/>
                <a:gd name="connsiteY290" fmla="*/ 912019 h 1347788"/>
                <a:gd name="connsiteX291" fmla="*/ 350044 w 2478882"/>
                <a:gd name="connsiteY291" fmla="*/ 912019 h 1347788"/>
                <a:gd name="connsiteX292" fmla="*/ 321469 w 2478882"/>
                <a:gd name="connsiteY292" fmla="*/ 919163 h 1347788"/>
                <a:gd name="connsiteX293" fmla="*/ 314325 w 2478882"/>
                <a:gd name="connsiteY293" fmla="*/ 895350 h 1347788"/>
                <a:gd name="connsiteX294" fmla="*/ 311944 w 2478882"/>
                <a:gd name="connsiteY294" fmla="*/ 916782 h 1347788"/>
                <a:gd name="connsiteX295" fmla="*/ 300038 w 2478882"/>
                <a:gd name="connsiteY295" fmla="*/ 950119 h 1347788"/>
                <a:gd name="connsiteX296" fmla="*/ 288132 w 2478882"/>
                <a:gd name="connsiteY296" fmla="*/ 942975 h 1347788"/>
                <a:gd name="connsiteX297" fmla="*/ 288132 w 2478882"/>
                <a:gd name="connsiteY297" fmla="*/ 919163 h 1347788"/>
                <a:gd name="connsiteX298" fmla="*/ 288132 w 2478882"/>
                <a:gd name="connsiteY298" fmla="*/ 907257 h 1347788"/>
                <a:gd name="connsiteX299" fmla="*/ 278607 w 2478882"/>
                <a:gd name="connsiteY299" fmla="*/ 895350 h 1347788"/>
                <a:gd name="connsiteX300" fmla="*/ 269082 w 2478882"/>
                <a:gd name="connsiteY300" fmla="*/ 902494 h 1347788"/>
                <a:gd name="connsiteX301" fmla="*/ 264319 w 2478882"/>
                <a:gd name="connsiteY301" fmla="*/ 938213 h 1347788"/>
                <a:gd name="connsiteX302" fmla="*/ 280988 w 2478882"/>
                <a:gd name="connsiteY302" fmla="*/ 957263 h 1347788"/>
                <a:gd name="connsiteX303" fmla="*/ 276225 w 2478882"/>
                <a:gd name="connsiteY303" fmla="*/ 976313 h 1347788"/>
                <a:gd name="connsiteX304" fmla="*/ 264319 w 2478882"/>
                <a:gd name="connsiteY304" fmla="*/ 1007269 h 1347788"/>
                <a:gd name="connsiteX305" fmla="*/ 250032 w 2478882"/>
                <a:gd name="connsiteY305" fmla="*/ 1031082 h 1347788"/>
                <a:gd name="connsiteX306" fmla="*/ 207169 w 2478882"/>
                <a:gd name="connsiteY306" fmla="*/ 1019175 h 1347788"/>
                <a:gd name="connsiteX307" fmla="*/ 200025 w 2478882"/>
                <a:gd name="connsiteY307" fmla="*/ 988219 h 1347788"/>
                <a:gd name="connsiteX308" fmla="*/ 157163 w 2478882"/>
                <a:gd name="connsiteY308" fmla="*/ 962025 h 1347788"/>
                <a:gd name="connsiteX309" fmla="*/ 104775 w 2478882"/>
                <a:gd name="connsiteY309" fmla="*/ 940594 h 1347788"/>
                <a:gd name="connsiteX310" fmla="*/ 61913 w 2478882"/>
                <a:gd name="connsiteY310" fmla="*/ 902494 h 1347788"/>
                <a:gd name="connsiteX311" fmla="*/ 35719 w 2478882"/>
                <a:gd name="connsiteY311" fmla="*/ 864394 h 1347788"/>
                <a:gd name="connsiteX312" fmla="*/ 11907 w 2478882"/>
                <a:gd name="connsiteY312" fmla="*/ 804863 h 1347788"/>
                <a:gd name="connsiteX313" fmla="*/ 0 w 2478882"/>
                <a:gd name="connsiteY313" fmla="*/ 735807 h 1347788"/>
                <a:gd name="connsiteX314" fmla="*/ 2382 w 2478882"/>
                <a:gd name="connsiteY314" fmla="*/ 676275 h 1347788"/>
                <a:gd name="connsiteX315" fmla="*/ 2382 w 2478882"/>
                <a:gd name="connsiteY315" fmla="*/ 645319 h 1347788"/>
                <a:gd name="connsiteX316" fmla="*/ 2052638 w 2478882"/>
                <a:gd name="connsiteY316" fmla="*/ 0 h 1347788"/>
                <a:gd name="connsiteX0" fmla="*/ 2052638 w 2478882"/>
                <a:gd name="connsiteY0" fmla="*/ 0 h 1347788"/>
                <a:gd name="connsiteX1" fmla="*/ 2057400 w 2478882"/>
                <a:gd name="connsiteY1" fmla="*/ 33338 h 1347788"/>
                <a:gd name="connsiteX2" fmla="*/ 2066925 w 2478882"/>
                <a:gd name="connsiteY2" fmla="*/ 88107 h 1347788"/>
                <a:gd name="connsiteX3" fmla="*/ 2088357 w 2478882"/>
                <a:gd name="connsiteY3" fmla="*/ 133350 h 1347788"/>
                <a:gd name="connsiteX4" fmla="*/ 2085975 w 2478882"/>
                <a:gd name="connsiteY4" fmla="*/ 183357 h 1347788"/>
                <a:gd name="connsiteX5" fmla="*/ 2085975 w 2478882"/>
                <a:gd name="connsiteY5" fmla="*/ 228600 h 1347788"/>
                <a:gd name="connsiteX6" fmla="*/ 2081213 w 2478882"/>
                <a:gd name="connsiteY6" fmla="*/ 278607 h 1347788"/>
                <a:gd name="connsiteX7" fmla="*/ 2095500 w 2478882"/>
                <a:gd name="connsiteY7" fmla="*/ 319088 h 1347788"/>
                <a:gd name="connsiteX8" fmla="*/ 2109788 w 2478882"/>
                <a:gd name="connsiteY8" fmla="*/ 350044 h 1347788"/>
                <a:gd name="connsiteX9" fmla="*/ 2105025 w 2478882"/>
                <a:gd name="connsiteY9" fmla="*/ 388144 h 1347788"/>
                <a:gd name="connsiteX10" fmla="*/ 2238375 w 2478882"/>
                <a:gd name="connsiteY10" fmla="*/ 719138 h 1347788"/>
                <a:gd name="connsiteX11" fmla="*/ 2266950 w 2478882"/>
                <a:gd name="connsiteY11" fmla="*/ 764382 h 1347788"/>
                <a:gd name="connsiteX12" fmla="*/ 2288382 w 2478882"/>
                <a:gd name="connsiteY12" fmla="*/ 821532 h 1347788"/>
                <a:gd name="connsiteX13" fmla="*/ 2297907 w 2478882"/>
                <a:gd name="connsiteY13" fmla="*/ 871538 h 1347788"/>
                <a:gd name="connsiteX14" fmla="*/ 2340769 w 2478882"/>
                <a:gd name="connsiteY14" fmla="*/ 909638 h 1347788"/>
                <a:gd name="connsiteX15" fmla="*/ 2343150 w 2478882"/>
                <a:gd name="connsiteY15" fmla="*/ 950119 h 1347788"/>
                <a:gd name="connsiteX16" fmla="*/ 2347913 w 2478882"/>
                <a:gd name="connsiteY16" fmla="*/ 964407 h 1347788"/>
                <a:gd name="connsiteX17" fmla="*/ 2364582 w 2478882"/>
                <a:gd name="connsiteY17" fmla="*/ 978694 h 1347788"/>
                <a:gd name="connsiteX18" fmla="*/ 2359819 w 2478882"/>
                <a:gd name="connsiteY18" fmla="*/ 995363 h 1347788"/>
                <a:gd name="connsiteX19" fmla="*/ 2393157 w 2478882"/>
                <a:gd name="connsiteY19" fmla="*/ 1019175 h 1347788"/>
                <a:gd name="connsiteX20" fmla="*/ 2409825 w 2478882"/>
                <a:gd name="connsiteY20" fmla="*/ 1059657 h 1347788"/>
                <a:gd name="connsiteX21" fmla="*/ 2390775 w 2478882"/>
                <a:gd name="connsiteY21" fmla="*/ 1069182 h 1347788"/>
                <a:gd name="connsiteX22" fmla="*/ 2376488 w 2478882"/>
                <a:gd name="connsiteY22" fmla="*/ 1047750 h 1347788"/>
                <a:gd name="connsiteX23" fmla="*/ 2364582 w 2478882"/>
                <a:gd name="connsiteY23" fmla="*/ 1035844 h 1347788"/>
                <a:gd name="connsiteX24" fmla="*/ 2355057 w 2478882"/>
                <a:gd name="connsiteY24" fmla="*/ 1035844 h 1347788"/>
                <a:gd name="connsiteX25" fmla="*/ 2352675 w 2478882"/>
                <a:gd name="connsiteY25" fmla="*/ 1057275 h 1347788"/>
                <a:gd name="connsiteX26" fmla="*/ 2371725 w 2478882"/>
                <a:gd name="connsiteY26" fmla="*/ 1090613 h 1347788"/>
                <a:gd name="connsiteX27" fmla="*/ 2386013 w 2478882"/>
                <a:gd name="connsiteY27" fmla="*/ 1104900 h 1347788"/>
                <a:gd name="connsiteX28" fmla="*/ 2400300 w 2478882"/>
                <a:gd name="connsiteY28" fmla="*/ 1085850 h 1347788"/>
                <a:gd name="connsiteX29" fmla="*/ 2414588 w 2478882"/>
                <a:gd name="connsiteY29" fmla="*/ 1090613 h 1347788"/>
                <a:gd name="connsiteX30" fmla="*/ 2421732 w 2478882"/>
                <a:gd name="connsiteY30" fmla="*/ 1116807 h 1347788"/>
                <a:gd name="connsiteX31" fmla="*/ 2424113 w 2478882"/>
                <a:gd name="connsiteY31" fmla="*/ 1128713 h 1347788"/>
                <a:gd name="connsiteX32" fmla="*/ 2400300 w 2478882"/>
                <a:gd name="connsiteY32" fmla="*/ 1131094 h 1347788"/>
                <a:gd name="connsiteX33" fmla="*/ 2414588 w 2478882"/>
                <a:gd name="connsiteY33" fmla="*/ 1152525 h 1347788"/>
                <a:gd name="connsiteX34" fmla="*/ 2443163 w 2478882"/>
                <a:gd name="connsiteY34" fmla="*/ 1159669 h 1347788"/>
                <a:gd name="connsiteX35" fmla="*/ 2462213 w 2478882"/>
                <a:gd name="connsiteY35" fmla="*/ 1190625 h 1347788"/>
                <a:gd name="connsiteX36" fmla="*/ 2455069 w 2478882"/>
                <a:gd name="connsiteY36" fmla="*/ 1235869 h 1347788"/>
                <a:gd name="connsiteX37" fmla="*/ 2459832 w 2478882"/>
                <a:gd name="connsiteY37" fmla="*/ 1290638 h 1347788"/>
                <a:gd name="connsiteX38" fmla="*/ 2478882 w 2478882"/>
                <a:gd name="connsiteY38" fmla="*/ 1347788 h 1347788"/>
                <a:gd name="connsiteX39" fmla="*/ 2457450 w 2478882"/>
                <a:gd name="connsiteY39" fmla="*/ 1347788 h 1347788"/>
                <a:gd name="connsiteX40" fmla="*/ 2428875 w 2478882"/>
                <a:gd name="connsiteY40" fmla="*/ 1335882 h 1347788"/>
                <a:gd name="connsiteX41" fmla="*/ 2412207 w 2478882"/>
                <a:gd name="connsiteY41" fmla="*/ 1335882 h 1347788"/>
                <a:gd name="connsiteX42" fmla="*/ 2395538 w 2478882"/>
                <a:gd name="connsiteY42" fmla="*/ 1326357 h 1347788"/>
                <a:gd name="connsiteX43" fmla="*/ 2378869 w 2478882"/>
                <a:gd name="connsiteY43" fmla="*/ 1316832 h 1347788"/>
                <a:gd name="connsiteX44" fmla="*/ 2383632 w 2478882"/>
                <a:gd name="connsiteY44" fmla="*/ 1269207 h 1347788"/>
                <a:gd name="connsiteX45" fmla="*/ 2336007 w 2478882"/>
                <a:gd name="connsiteY45" fmla="*/ 1245394 h 1347788"/>
                <a:gd name="connsiteX46" fmla="*/ 2297907 w 2478882"/>
                <a:gd name="connsiteY46" fmla="*/ 1233488 h 1347788"/>
                <a:gd name="connsiteX47" fmla="*/ 2238375 w 2478882"/>
                <a:gd name="connsiteY47" fmla="*/ 1214438 h 1347788"/>
                <a:gd name="connsiteX48" fmla="*/ 2185988 w 2478882"/>
                <a:gd name="connsiteY48" fmla="*/ 1212057 h 1347788"/>
                <a:gd name="connsiteX49" fmla="*/ 2164557 w 2478882"/>
                <a:gd name="connsiteY49" fmla="*/ 1207294 h 1347788"/>
                <a:gd name="connsiteX50" fmla="*/ 2193132 w 2478882"/>
                <a:gd name="connsiteY50" fmla="*/ 1188244 h 1347788"/>
                <a:gd name="connsiteX51" fmla="*/ 2178844 w 2478882"/>
                <a:gd name="connsiteY51" fmla="*/ 1185863 h 1347788"/>
                <a:gd name="connsiteX52" fmla="*/ 2183607 w 2478882"/>
                <a:gd name="connsiteY52" fmla="*/ 1169194 h 1347788"/>
                <a:gd name="connsiteX53" fmla="*/ 2205038 w 2478882"/>
                <a:gd name="connsiteY53" fmla="*/ 1145382 h 1347788"/>
                <a:gd name="connsiteX54" fmla="*/ 2197894 w 2478882"/>
                <a:gd name="connsiteY54" fmla="*/ 1140619 h 1347788"/>
                <a:gd name="connsiteX55" fmla="*/ 2166938 w 2478882"/>
                <a:gd name="connsiteY55" fmla="*/ 1164432 h 1347788"/>
                <a:gd name="connsiteX56" fmla="*/ 2155032 w 2478882"/>
                <a:gd name="connsiteY56" fmla="*/ 1164432 h 1347788"/>
                <a:gd name="connsiteX57" fmla="*/ 2147888 w 2478882"/>
                <a:gd name="connsiteY57" fmla="*/ 1152525 h 1347788"/>
                <a:gd name="connsiteX58" fmla="*/ 2138363 w 2478882"/>
                <a:gd name="connsiteY58" fmla="*/ 1147763 h 1347788"/>
                <a:gd name="connsiteX59" fmla="*/ 2119313 w 2478882"/>
                <a:gd name="connsiteY59" fmla="*/ 1152525 h 1347788"/>
                <a:gd name="connsiteX60" fmla="*/ 2126457 w 2478882"/>
                <a:gd name="connsiteY60" fmla="*/ 1173957 h 1347788"/>
                <a:gd name="connsiteX61" fmla="*/ 2102644 w 2478882"/>
                <a:gd name="connsiteY61" fmla="*/ 1176338 h 1347788"/>
                <a:gd name="connsiteX62" fmla="*/ 2088357 w 2478882"/>
                <a:gd name="connsiteY62" fmla="*/ 1169194 h 1347788"/>
                <a:gd name="connsiteX63" fmla="*/ 2078832 w 2478882"/>
                <a:gd name="connsiteY63" fmla="*/ 1154907 h 1347788"/>
                <a:gd name="connsiteX64" fmla="*/ 2066925 w 2478882"/>
                <a:gd name="connsiteY64" fmla="*/ 1162050 h 1347788"/>
                <a:gd name="connsiteX65" fmla="*/ 2040732 w 2478882"/>
                <a:gd name="connsiteY65" fmla="*/ 1164432 h 1347788"/>
                <a:gd name="connsiteX66" fmla="*/ 1971675 w 2478882"/>
                <a:gd name="connsiteY66" fmla="*/ 1154907 h 1347788"/>
                <a:gd name="connsiteX67" fmla="*/ 1935957 w 2478882"/>
                <a:gd name="connsiteY67" fmla="*/ 1138238 h 1347788"/>
                <a:gd name="connsiteX68" fmla="*/ 1921669 w 2478882"/>
                <a:gd name="connsiteY68" fmla="*/ 1104900 h 1347788"/>
                <a:gd name="connsiteX69" fmla="*/ 1921669 w 2478882"/>
                <a:gd name="connsiteY69" fmla="*/ 1083469 h 1347788"/>
                <a:gd name="connsiteX70" fmla="*/ 1893094 w 2478882"/>
                <a:gd name="connsiteY70" fmla="*/ 1057275 h 1347788"/>
                <a:gd name="connsiteX71" fmla="*/ 1869282 w 2478882"/>
                <a:gd name="connsiteY71" fmla="*/ 1042988 h 1347788"/>
                <a:gd name="connsiteX72" fmla="*/ 1850232 w 2478882"/>
                <a:gd name="connsiteY72" fmla="*/ 1028700 h 1347788"/>
                <a:gd name="connsiteX73" fmla="*/ 1843088 w 2478882"/>
                <a:gd name="connsiteY73" fmla="*/ 1016794 h 1347788"/>
                <a:gd name="connsiteX74" fmla="*/ 1804988 w 2478882"/>
                <a:gd name="connsiteY74" fmla="*/ 1012032 h 1347788"/>
                <a:gd name="connsiteX75" fmla="*/ 1769269 w 2478882"/>
                <a:gd name="connsiteY75" fmla="*/ 1007269 h 1347788"/>
                <a:gd name="connsiteX76" fmla="*/ 1750219 w 2478882"/>
                <a:gd name="connsiteY76" fmla="*/ 981075 h 1347788"/>
                <a:gd name="connsiteX77" fmla="*/ 1709738 w 2478882"/>
                <a:gd name="connsiteY77" fmla="*/ 962025 h 1347788"/>
                <a:gd name="connsiteX78" fmla="*/ 1678782 w 2478882"/>
                <a:gd name="connsiteY78" fmla="*/ 947738 h 1347788"/>
                <a:gd name="connsiteX79" fmla="*/ 1659732 w 2478882"/>
                <a:gd name="connsiteY79" fmla="*/ 945357 h 1347788"/>
                <a:gd name="connsiteX80" fmla="*/ 1659732 w 2478882"/>
                <a:gd name="connsiteY80" fmla="*/ 921544 h 1347788"/>
                <a:gd name="connsiteX81" fmla="*/ 1640682 w 2478882"/>
                <a:gd name="connsiteY81" fmla="*/ 928688 h 1347788"/>
                <a:gd name="connsiteX82" fmla="*/ 1640682 w 2478882"/>
                <a:gd name="connsiteY82" fmla="*/ 928688 h 1347788"/>
                <a:gd name="connsiteX83" fmla="*/ 1619250 w 2478882"/>
                <a:gd name="connsiteY83" fmla="*/ 892969 h 1347788"/>
                <a:gd name="connsiteX84" fmla="*/ 1595438 w 2478882"/>
                <a:gd name="connsiteY84" fmla="*/ 871538 h 1347788"/>
                <a:gd name="connsiteX85" fmla="*/ 1581150 w 2478882"/>
                <a:gd name="connsiteY85" fmla="*/ 864394 h 1347788"/>
                <a:gd name="connsiteX86" fmla="*/ 1581150 w 2478882"/>
                <a:gd name="connsiteY86" fmla="*/ 845344 h 1347788"/>
                <a:gd name="connsiteX87" fmla="*/ 1602582 w 2478882"/>
                <a:gd name="connsiteY87" fmla="*/ 835819 h 1347788"/>
                <a:gd name="connsiteX88" fmla="*/ 1633538 w 2478882"/>
                <a:gd name="connsiteY88" fmla="*/ 842963 h 1347788"/>
                <a:gd name="connsiteX89" fmla="*/ 1657350 w 2478882"/>
                <a:gd name="connsiteY89" fmla="*/ 828675 h 1347788"/>
                <a:gd name="connsiteX90" fmla="*/ 1669257 w 2478882"/>
                <a:gd name="connsiteY90" fmla="*/ 816769 h 1347788"/>
                <a:gd name="connsiteX91" fmla="*/ 1688307 w 2478882"/>
                <a:gd name="connsiteY91" fmla="*/ 804863 h 1347788"/>
                <a:gd name="connsiteX92" fmla="*/ 1650207 w 2478882"/>
                <a:gd name="connsiteY92" fmla="*/ 771525 h 1347788"/>
                <a:gd name="connsiteX93" fmla="*/ 1624013 w 2478882"/>
                <a:gd name="connsiteY93" fmla="*/ 778669 h 1347788"/>
                <a:gd name="connsiteX94" fmla="*/ 1626393 w 2478882"/>
                <a:gd name="connsiteY94" fmla="*/ 795338 h 1347788"/>
                <a:gd name="connsiteX95" fmla="*/ 1607344 w 2478882"/>
                <a:gd name="connsiteY95" fmla="*/ 802481 h 1347788"/>
                <a:gd name="connsiteX96" fmla="*/ 1581151 w 2478882"/>
                <a:gd name="connsiteY96" fmla="*/ 809625 h 1347788"/>
                <a:gd name="connsiteX97" fmla="*/ 1559719 w 2478882"/>
                <a:gd name="connsiteY97" fmla="*/ 819150 h 1347788"/>
                <a:gd name="connsiteX98" fmla="*/ 1552575 w 2478882"/>
                <a:gd name="connsiteY98" fmla="*/ 835819 h 1347788"/>
                <a:gd name="connsiteX99" fmla="*/ 1531144 w 2478882"/>
                <a:gd name="connsiteY99" fmla="*/ 835819 h 1347788"/>
                <a:gd name="connsiteX100" fmla="*/ 1516857 w 2478882"/>
                <a:gd name="connsiteY100" fmla="*/ 845344 h 1347788"/>
                <a:gd name="connsiteX101" fmla="*/ 1485900 w 2478882"/>
                <a:gd name="connsiteY101" fmla="*/ 840582 h 1347788"/>
                <a:gd name="connsiteX102" fmla="*/ 1438275 w 2478882"/>
                <a:gd name="connsiteY102" fmla="*/ 835819 h 1347788"/>
                <a:gd name="connsiteX103" fmla="*/ 1416844 w 2478882"/>
                <a:gd name="connsiteY103" fmla="*/ 821532 h 1347788"/>
                <a:gd name="connsiteX104" fmla="*/ 1385888 w 2478882"/>
                <a:gd name="connsiteY104" fmla="*/ 823913 h 1347788"/>
                <a:gd name="connsiteX105" fmla="*/ 1359694 w 2478882"/>
                <a:gd name="connsiteY105" fmla="*/ 833438 h 1347788"/>
                <a:gd name="connsiteX106" fmla="*/ 1343025 w 2478882"/>
                <a:gd name="connsiteY106" fmla="*/ 828675 h 1347788"/>
                <a:gd name="connsiteX107" fmla="*/ 1323975 w 2478882"/>
                <a:gd name="connsiteY107" fmla="*/ 800100 h 1347788"/>
                <a:gd name="connsiteX108" fmla="*/ 1323975 w 2478882"/>
                <a:gd name="connsiteY108" fmla="*/ 788194 h 1347788"/>
                <a:gd name="connsiteX109" fmla="*/ 1314450 w 2478882"/>
                <a:gd name="connsiteY109" fmla="*/ 812007 h 1347788"/>
                <a:gd name="connsiteX110" fmla="*/ 1319213 w 2478882"/>
                <a:gd name="connsiteY110" fmla="*/ 845344 h 1347788"/>
                <a:gd name="connsiteX111" fmla="*/ 1312069 w 2478882"/>
                <a:gd name="connsiteY111" fmla="*/ 864394 h 1347788"/>
                <a:gd name="connsiteX112" fmla="*/ 1283494 w 2478882"/>
                <a:gd name="connsiteY112" fmla="*/ 864394 h 1347788"/>
                <a:gd name="connsiteX113" fmla="*/ 1264444 w 2478882"/>
                <a:gd name="connsiteY113" fmla="*/ 850107 h 1347788"/>
                <a:gd name="connsiteX114" fmla="*/ 1243013 w 2478882"/>
                <a:gd name="connsiteY114" fmla="*/ 850107 h 1347788"/>
                <a:gd name="connsiteX115" fmla="*/ 1219200 w 2478882"/>
                <a:gd name="connsiteY115" fmla="*/ 840582 h 1347788"/>
                <a:gd name="connsiteX116" fmla="*/ 1212057 w 2478882"/>
                <a:gd name="connsiteY116" fmla="*/ 833438 h 1347788"/>
                <a:gd name="connsiteX117" fmla="*/ 1212057 w 2478882"/>
                <a:gd name="connsiteY117" fmla="*/ 809625 h 1347788"/>
                <a:gd name="connsiteX118" fmla="*/ 1214438 w 2478882"/>
                <a:gd name="connsiteY118" fmla="*/ 785813 h 1347788"/>
                <a:gd name="connsiteX119" fmla="*/ 1219200 w 2478882"/>
                <a:gd name="connsiteY119" fmla="*/ 762000 h 1347788"/>
                <a:gd name="connsiteX120" fmla="*/ 1235869 w 2478882"/>
                <a:gd name="connsiteY120" fmla="*/ 747713 h 1347788"/>
                <a:gd name="connsiteX121" fmla="*/ 1243013 w 2478882"/>
                <a:gd name="connsiteY121" fmla="*/ 740569 h 1347788"/>
                <a:gd name="connsiteX122" fmla="*/ 1233488 w 2478882"/>
                <a:gd name="connsiteY122" fmla="*/ 716757 h 1347788"/>
                <a:gd name="connsiteX123" fmla="*/ 1200150 w 2478882"/>
                <a:gd name="connsiteY123" fmla="*/ 688182 h 1347788"/>
                <a:gd name="connsiteX124" fmla="*/ 1176338 w 2478882"/>
                <a:gd name="connsiteY124" fmla="*/ 671513 h 1347788"/>
                <a:gd name="connsiteX125" fmla="*/ 1162050 w 2478882"/>
                <a:gd name="connsiteY125" fmla="*/ 652463 h 1347788"/>
                <a:gd name="connsiteX126" fmla="*/ 1162050 w 2478882"/>
                <a:gd name="connsiteY126" fmla="*/ 652463 h 1347788"/>
                <a:gd name="connsiteX127" fmla="*/ 1166813 w 2478882"/>
                <a:gd name="connsiteY127" fmla="*/ 690563 h 1347788"/>
                <a:gd name="connsiteX128" fmla="*/ 1169194 w 2478882"/>
                <a:gd name="connsiteY128" fmla="*/ 719138 h 1347788"/>
                <a:gd name="connsiteX129" fmla="*/ 1195388 w 2478882"/>
                <a:gd name="connsiteY129" fmla="*/ 731044 h 1347788"/>
                <a:gd name="connsiteX130" fmla="*/ 1204913 w 2478882"/>
                <a:gd name="connsiteY130" fmla="*/ 745332 h 1347788"/>
                <a:gd name="connsiteX131" fmla="*/ 1195388 w 2478882"/>
                <a:gd name="connsiteY131" fmla="*/ 771525 h 1347788"/>
                <a:gd name="connsiteX132" fmla="*/ 1197769 w 2478882"/>
                <a:gd name="connsiteY132" fmla="*/ 797719 h 1347788"/>
                <a:gd name="connsiteX133" fmla="*/ 1190625 w 2478882"/>
                <a:gd name="connsiteY133" fmla="*/ 819150 h 1347788"/>
                <a:gd name="connsiteX134" fmla="*/ 1195388 w 2478882"/>
                <a:gd name="connsiteY134" fmla="*/ 838200 h 1347788"/>
                <a:gd name="connsiteX135" fmla="*/ 1195388 w 2478882"/>
                <a:gd name="connsiteY135" fmla="*/ 838200 h 1347788"/>
                <a:gd name="connsiteX136" fmla="*/ 1166813 w 2478882"/>
                <a:gd name="connsiteY136" fmla="*/ 838200 h 1347788"/>
                <a:gd name="connsiteX137" fmla="*/ 1150144 w 2478882"/>
                <a:gd name="connsiteY137" fmla="*/ 838200 h 1347788"/>
                <a:gd name="connsiteX138" fmla="*/ 1131094 w 2478882"/>
                <a:gd name="connsiteY138" fmla="*/ 847725 h 1347788"/>
                <a:gd name="connsiteX139" fmla="*/ 1114425 w 2478882"/>
                <a:gd name="connsiteY139" fmla="*/ 838200 h 1347788"/>
                <a:gd name="connsiteX140" fmla="*/ 1088232 w 2478882"/>
                <a:gd name="connsiteY140" fmla="*/ 847725 h 1347788"/>
                <a:gd name="connsiteX141" fmla="*/ 1066800 w 2478882"/>
                <a:gd name="connsiteY141" fmla="*/ 854869 h 1347788"/>
                <a:gd name="connsiteX142" fmla="*/ 1059657 w 2478882"/>
                <a:gd name="connsiteY142" fmla="*/ 842963 h 1347788"/>
                <a:gd name="connsiteX143" fmla="*/ 1031082 w 2478882"/>
                <a:gd name="connsiteY143" fmla="*/ 852488 h 1347788"/>
                <a:gd name="connsiteX144" fmla="*/ 992982 w 2478882"/>
                <a:gd name="connsiteY144" fmla="*/ 823913 h 1347788"/>
                <a:gd name="connsiteX145" fmla="*/ 964407 w 2478882"/>
                <a:gd name="connsiteY145" fmla="*/ 826294 h 1347788"/>
                <a:gd name="connsiteX146" fmla="*/ 942975 w 2478882"/>
                <a:gd name="connsiteY146" fmla="*/ 835819 h 1347788"/>
                <a:gd name="connsiteX147" fmla="*/ 921544 w 2478882"/>
                <a:gd name="connsiteY147" fmla="*/ 852488 h 1347788"/>
                <a:gd name="connsiteX148" fmla="*/ 909638 w 2478882"/>
                <a:gd name="connsiteY148" fmla="*/ 833438 h 1347788"/>
                <a:gd name="connsiteX149" fmla="*/ 919163 w 2478882"/>
                <a:gd name="connsiteY149" fmla="*/ 807244 h 1347788"/>
                <a:gd name="connsiteX150" fmla="*/ 921544 w 2478882"/>
                <a:gd name="connsiteY150" fmla="*/ 797719 h 1347788"/>
                <a:gd name="connsiteX151" fmla="*/ 914400 w 2478882"/>
                <a:gd name="connsiteY151" fmla="*/ 778669 h 1347788"/>
                <a:gd name="connsiteX152" fmla="*/ 907257 w 2478882"/>
                <a:gd name="connsiteY152" fmla="*/ 771525 h 1347788"/>
                <a:gd name="connsiteX153" fmla="*/ 897732 w 2478882"/>
                <a:gd name="connsiteY153" fmla="*/ 800100 h 1347788"/>
                <a:gd name="connsiteX154" fmla="*/ 897732 w 2478882"/>
                <a:gd name="connsiteY154" fmla="*/ 823913 h 1347788"/>
                <a:gd name="connsiteX155" fmla="*/ 869157 w 2478882"/>
                <a:gd name="connsiteY155" fmla="*/ 828675 h 1347788"/>
                <a:gd name="connsiteX156" fmla="*/ 850107 w 2478882"/>
                <a:gd name="connsiteY156" fmla="*/ 833438 h 1347788"/>
                <a:gd name="connsiteX157" fmla="*/ 828675 w 2478882"/>
                <a:gd name="connsiteY157" fmla="*/ 804863 h 1347788"/>
                <a:gd name="connsiteX158" fmla="*/ 814388 w 2478882"/>
                <a:gd name="connsiteY158" fmla="*/ 783432 h 1347788"/>
                <a:gd name="connsiteX159" fmla="*/ 807244 w 2478882"/>
                <a:gd name="connsiteY159" fmla="*/ 759619 h 1347788"/>
                <a:gd name="connsiteX160" fmla="*/ 804863 w 2478882"/>
                <a:gd name="connsiteY160" fmla="*/ 733425 h 1347788"/>
                <a:gd name="connsiteX161" fmla="*/ 783432 w 2478882"/>
                <a:gd name="connsiteY161" fmla="*/ 692944 h 1347788"/>
                <a:gd name="connsiteX162" fmla="*/ 783432 w 2478882"/>
                <a:gd name="connsiteY162" fmla="*/ 719138 h 1347788"/>
                <a:gd name="connsiteX163" fmla="*/ 785813 w 2478882"/>
                <a:gd name="connsiteY163" fmla="*/ 757238 h 1347788"/>
                <a:gd name="connsiteX164" fmla="*/ 800100 w 2478882"/>
                <a:gd name="connsiteY164" fmla="*/ 792957 h 1347788"/>
                <a:gd name="connsiteX165" fmla="*/ 823913 w 2478882"/>
                <a:gd name="connsiteY165" fmla="*/ 833438 h 1347788"/>
                <a:gd name="connsiteX166" fmla="*/ 845344 w 2478882"/>
                <a:gd name="connsiteY166" fmla="*/ 854869 h 1347788"/>
                <a:gd name="connsiteX167" fmla="*/ 838200 w 2478882"/>
                <a:gd name="connsiteY167" fmla="*/ 873919 h 1347788"/>
                <a:gd name="connsiteX168" fmla="*/ 823913 w 2478882"/>
                <a:gd name="connsiteY168" fmla="*/ 902494 h 1347788"/>
                <a:gd name="connsiteX169" fmla="*/ 823913 w 2478882"/>
                <a:gd name="connsiteY169" fmla="*/ 902494 h 1347788"/>
                <a:gd name="connsiteX170" fmla="*/ 800100 w 2478882"/>
                <a:gd name="connsiteY170" fmla="*/ 902494 h 1347788"/>
                <a:gd name="connsiteX171" fmla="*/ 809625 w 2478882"/>
                <a:gd name="connsiteY171" fmla="*/ 869157 h 1347788"/>
                <a:gd name="connsiteX172" fmla="*/ 795338 w 2478882"/>
                <a:gd name="connsiteY172" fmla="*/ 885825 h 1347788"/>
                <a:gd name="connsiteX173" fmla="*/ 788194 w 2478882"/>
                <a:gd name="connsiteY173" fmla="*/ 862013 h 1347788"/>
                <a:gd name="connsiteX174" fmla="*/ 769144 w 2478882"/>
                <a:gd name="connsiteY174" fmla="*/ 864394 h 1347788"/>
                <a:gd name="connsiteX175" fmla="*/ 750094 w 2478882"/>
                <a:gd name="connsiteY175" fmla="*/ 862013 h 1347788"/>
                <a:gd name="connsiteX176" fmla="*/ 742950 w 2478882"/>
                <a:gd name="connsiteY176" fmla="*/ 852488 h 1347788"/>
                <a:gd name="connsiteX177" fmla="*/ 742950 w 2478882"/>
                <a:gd name="connsiteY177" fmla="*/ 852488 h 1347788"/>
                <a:gd name="connsiteX178" fmla="*/ 728663 w 2478882"/>
                <a:gd name="connsiteY178" fmla="*/ 850107 h 1347788"/>
                <a:gd name="connsiteX179" fmla="*/ 711994 w 2478882"/>
                <a:gd name="connsiteY179" fmla="*/ 850107 h 1347788"/>
                <a:gd name="connsiteX180" fmla="*/ 700088 w 2478882"/>
                <a:gd name="connsiteY180" fmla="*/ 866775 h 1347788"/>
                <a:gd name="connsiteX181" fmla="*/ 681038 w 2478882"/>
                <a:gd name="connsiteY181" fmla="*/ 866775 h 1347788"/>
                <a:gd name="connsiteX182" fmla="*/ 669132 w 2478882"/>
                <a:gd name="connsiteY182" fmla="*/ 852488 h 1347788"/>
                <a:gd name="connsiteX183" fmla="*/ 666750 w 2478882"/>
                <a:gd name="connsiteY183" fmla="*/ 852488 h 1347788"/>
                <a:gd name="connsiteX184" fmla="*/ 652463 w 2478882"/>
                <a:gd name="connsiteY184" fmla="*/ 866775 h 1347788"/>
                <a:gd name="connsiteX185" fmla="*/ 652463 w 2478882"/>
                <a:gd name="connsiteY185" fmla="*/ 881063 h 1347788"/>
                <a:gd name="connsiteX186" fmla="*/ 661988 w 2478882"/>
                <a:gd name="connsiteY186" fmla="*/ 890588 h 1347788"/>
                <a:gd name="connsiteX187" fmla="*/ 704850 w 2478882"/>
                <a:gd name="connsiteY187" fmla="*/ 890588 h 1347788"/>
                <a:gd name="connsiteX188" fmla="*/ 738188 w 2478882"/>
                <a:gd name="connsiteY188" fmla="*/ 890588 h 1347788"/>
                <a:gd name="connsiteX189" fmla="*/ 776288 w 2478882"/>
                <a:gd name="connsiteY189" fmla="*/ 888207 h 1347788"/>
                <a:gd name="connsiteX190" fmla="*/ 783432 w 2478882"/>
                <a:gd name="connsiteY190" fmla="*/ 900113 h 1347788"/>
                <a:gd name="connsiteX191" fmla="*/ 783432 w 2478882"/>
                <a:gd name="connsiteY191" fmla="*/ 900113 h 1347788"/>
                <a:gd name="connsiteX192" fmla="*/ 754857 w 2478882"/>
                <a:gd name="connsiteY192" fmla="*/ 914400 h 1347788"/>
                <a:gd name="connsiteX193" fmla="*/ 735807 w 2478882"/>
                <a:gd name="connsiteY193" fmla="*/ 931069 h 1347788"/>
                <a:gd name="connsiteX194" fmla="*/ 735807 w 2478882"/>
                <a:gd name="connsiteY194" fmla="*/ 931069 h 1347788"/>
                <a:gd name="connsiteX195" fmla="*/ 707232 w 2478882"/>
                <a:gd name="connsiteY195" fmla="*/ 919163 h 1347788"/>
                <a:gd name="connsiteX196" fmla="*/ 690563 w 2478882"/>
                <a:gd name="connsiteY196" fmla="*/ 909638 h 1347788"/>
                <a:gd name="connsiteX197" fmla="*/ 652463 w 2478882"/>
                <a:gd name="connsiteY197" fmla="*/ 909638 h 1347788"/>
                <a:gd name="connsiteX198" fmla="*/ 619125 w 2478882"/>
                <a:gd name="connsiteY198" fmla="*/ 914400 h 1347788"/>
                <a:gd name="connsiteX199" fmla="*/ 600075 w 2478882"/>
                <a:gd name="connsiteY199" fmla="*/ 897732 h 1347788"/>
                <a:gd name="connsiteX200" fmla="*/ 590550 w 2478882"/>
                <a:gd name="connsiteY200" fmla="*/ 859632 h 1347788"/>
                <a:gd name="connsiteX201" fmla="*/ 581025 w 2478882"/>
                <a:gd name="connsiteY201" fmla="*/ 845344 h 1347788"/>
                <a:gd name="connsiteX202" fmla="*/ 573882 w 2478882"/>
                <a:gd name="connsiteY202" fmla="*/ 828675 h 1347788"/>
                <a:gd name="connsiteX203" fmla="*/ 559594 w 2478882"/>
                <a:gd name="connsiteY203" fmla="*/ 835819 h 1347788"/>
                <a:gd name="connsiteX204" fmla="*/ 559594 w 2478882"/>
                <a:gd name="connsiteY204" fmla="*/ 859632 h 1347788"/>
                <a:gd name="connsiteX205" fmla="*/ 545307 w 2478882"/>
                <a:gd name="connsiteY205" fmla="*/ 845344 h 1347788"/>
                <a:gd name="connsiteX206" fmla="*/ 523875 w 2478882"/>
                <a:gd name="connsiteY206" fmla="*/ 838200 h 1347788"/>
                <a:gd name="connsiteX207" fmla="*/ 500063 w 2478882"/>
                <a:gd name="connsiteY207" fmla="*/ 840582 h 1347788"/>
                <a:gd name="connsiteX208" fmla="*/ 492919 w 2478882"/>
                <a:gd name="connsiteY208" fmla="*/ 862013 h 1347788"/>
                <a:gd name="connsiteX209" fmla="*/ 481013 w 2478882"/>
                <a:gd name="connsiteY209" fmla="*/ 866775 h 1347788"/>
                <a:gd name="connsiteX210" fmla="*/ 461963 w 2478882"/>
                <a:gd name="connsiteY210" fmla="*/ 866775 h 1347788"/>
                <a:gd name="connsiteX211" fmla="*/ 433388 w 2478882"/>
                <a:gd name="connsiteY211" fmla="*/ 876300 h 1347788"/>
                <a:gd name="connsiteX212" fmla="*/ 419100 w 2478882"/>
                <a:gd name="connsiteY212" fmla="*/ 900113 h 1347788"/>
                <a:gd name="connsiteX213" fmla="*/ 426244 w 2478882"/>
                <a:gd name="connsiteY213" fmla="*/ 907257 h 1347788"/>
                <a:gd name="connsiteX214" fmla="*/ 466725 w 2478882"/>
                <a:gd name="connsiteY214" fmla="*/ 885825 h 1347788"/>
                <a:gd name="connsiteX215" fmla="*/ 488157 w 2478882"/>
                <a:gd name="connsiteY215" fmla="*/ 890588 h 1347788"/>
                <a:gd name="connsiteX216" fmla="*/ 519113 w 2478882"/>
                <a:gd name="connsiteY216" fmla="*/ 878682 h 1347788"/>
                <a:gd name="connsiteX217" fmla="*/ 552450 w 2478882"/>
                <a:gd name="connsiteY217" fmla="*/ 904875 h 1347788"/>
                <a:gd name="connsiteX218" fmla="*/ 561975 w 2478882"/>
                <a:gd name="connsiteY218" fmla="*/ 931069 h 1347788"/>
                <a:gd name="connsiteX219" fmla="*/ 590550 w 2478882"/>
                <a:gd name="connsiteY219" fmla="*/ 923925 h 1347788"/>
                <a:gd name="connsiteX220" fmla="*/ 607219 w 2478882"/>
                <a:gd name="connsiteY220" fmla="*/ 945357 h 1347788"/>
                <a:gd name="connsiteX221" fmla="*/ 645319 w 2478882"/>
                <a:gd name="connsiteY221" fmla="*/ 950119 h 1347788"/>
                <a:gd name="connsiteX222" fmla="*/ 704850 w 2478882"/>
                <a:gd name="connsiteY222" fmla="*/ 959644 h 1347788"/>
                <a:gd name="connsiteX223" fmla="*/ 745332 w 2478882"/>
                <a:gd name="connsiteY223" fmla="*/ 966788 h 1347788"/>
                <a:gd name="connsiteX224" fmla="*/ 745332 w 2478882"/>
                <a:gd name="connsiteY224" fmla="*/ 966788 h 1347788"/>
                <a:gd name="connsiteX225" fmla="*/ 764382 w 2478882"/>
                <a:gd name="connsiteY225" fmla="*/ 935832 h 1347788"/>
                <a:gd name="connsiteX226" fmla="*/ 790575 w 2478882"/>
                <a:gd name="connsiteY226" fmla="*/ 935832 h 1347788"/>
                <a:gd name="connsiteX227" fmla="*/ 828675 w 2478882"/>
                <a:gd name="connsiteY227" fmla="*/ 935832 h 1347788"/>
                <a:gd name="connsiteX228" fmla="*/ 821532 w 2478882"/>
                <a:gd name="connsiteY228" fmla="*/ 950119 h 1347788"/>
                <a:gd name="connsiteX229" fmla="*/ 812007 w 2478882"/>
                <a:gd name="connsiteY229" fmla="*/ 964407 h 1347788"/>
                <a:gd name="connsiteX230" fmla="*/ 823913 w 2478882"/>
                <a:gd name="connsiteY230" fmla="*/ 973932 h 1347788"/>
                <a:gd name="connsiteX231" fmla="*/ 800100 w 2478882"/>
                <a:gd name="connsiteY231" fmla="*/ 992982 h 1347788"/>
                <a:gd name="connsiteX232" fmla="*/ 797719 w 2478882"/>
                <a:gd name="connsiteY232" fmla="*/ 1014413 h 1347788"/>
                <a:gd name="connsiteX233" fmla="*/ 790575 w 2478882"/>
                <a:gd name="connsiteY233" fmla="*/ 1026319 h 1347788"/>
                <a:gd name="connsiteX234" fmla="*/ 764382 w 2478882"/>
                <a:gd name="connsiteY234" fmla="*/ 1031082 h 1347788"/>
                <a:gd name="connsiteX235" fmla="*/ 771525 w 2478882"/>
                <a:gd name="connsiteY235" fmla="*/ 1054894 h 1347788"/>
                <a:gd name="connsiteX236" fmla="*/ 740569 w 2478882"/>
                <a:gd name="connsiteY236" fmla="*/ 1059657 h 1347788"/>
                <a:gd name="connsiteX237" fmla="*/ 726282 w 2478882"/>
                <a:gd name="connsiteY237" fmla="*/ 1042988 h 1347788"/>
                <a:gd name="connsiteX238" fmla="*/ 695325 w 2478882"/>
                <a:gd name="connsiteY238" fmla="*/ 1045369 h 1347788"/>
                <a:gd name="connsiteX239" fmla="*/ 669132 w 2478882"/>
                <a:gd name="connsiteY239" fmla="*/ 1052513 h 1347788"/>
                <a:gd name="connsiteX240" fmla="*/ 642938 w 2478882"/>
                <a:gd name="connsiteY240" fmla="*/ 1050132 h 1347788"/>
                <a:gd name="connsiteX241" fmla="*/ 621507 w 2478882"/>
                <a:gd name="connsiteY241" fmla="*/ 1047750 h 1347788"/>
                <a:gd name="connsiteX242" fmla="*/ 621507 w 2478882"/>
                <a:gd name="connsiteY242" fmla="*/ 1033463 h 1347788"/>
                <a:gd name="connsiteX243" fmla="*/ 600075 w 2478882"/>
                <a:gd name="connsiteY243" fmla="*/ 1035844 h 1347788"/>
                <a:gd name="connsiteX244" fmla="*/ 578644 w 2478882"/>
                <a:gd name="connsiteY244" fmla="*/ 1040607 h 1347788"/>
                <a:gd name="connsiteX245" fmla="*/ 571500 w 2478882"/>
                <a:gd name="connsiteY245" fmla="*/ 1031082 h 1347788"/>
                <a:gd name="connsiteX246" fmla="*/ 571500 w 2478882"/>
                <a:gd name="connsiteY246" fmla="*/ 1019175 h 1347788"/>
                <a:gd name="connsiteX247" fmla="*/ 571500 w 2478882"/>
                <a:gd name="connsiteY247" fmla="*/ 1019175 h 1347788"/>
                <a:gd name="connsiteX248" fmla="*/ 626269 w 2478882"/>
                <a:gd name="connsiteY248" fmla="*/ 1004888 h 1347788"/>
                <a:gd name="connsiteX249" fmla="*/ 647700 w 2478882"/>
                <a:gd name="connsiteY249" fmla="*/ 988219 h 1347788"/>
                <a:gd name="connsiteX250" fmla="*/ 647700 w 2478882"/>
                <a:gd name="connsiteY250" fmla="*/ 988219 h 1347788"/>
                <a:gd name="connsiteX251" fmla="*/ 647700 w 2478882"/>
                <a:gd name="connsiteY251" fmla="*/ 988219 h 1347788"/>
                <a:gd name="connsiteX252" fmla="*/ 597694 w 2478882"/>
                <a:gd name="connsiteY252" fmla="*/ 988219 h 1347788"/>
                <a:gd name="connsiteX253" fmla="*/ 581025 w 2478882"/>
                <a:gd name="connsiteY253" fmla="*/ 990600 h 1347788"/>
                <a:gd name="connsiteX254" fmla="*/ 578644 w 2478882"/>
                <a:gd name="connsiteY254" fmla="*/ 969169 h 1347788"/>
                <a:gd name="connsiteX255" fmla="*/ 550069 w 2478882"/>
                <a:gd name="connsiteY255" fmla="*/ 966788 h 1347788"/>
                <a:gd name="connsiteX256" fmla="*/ 559594 w 2478882"/>
                <a:gd name="connsiteY256" fmla="*/ 988219 h 1347788"/>
                <a:gd name="connsiteX257" fmla="*/ 545307 w 2478882"/>
                <a:gd name="connsiteY257" fmla="*/ 992982 h 1347788"/>
                <a:gd name="connsiteX258" fmla="*/ 511969 w 2478882"/>
                <a:gd name="connsiteY258" fmla="*/ 988219 h 1347788"/>
                <a:gd name="connsiteX259" fmla="*/ 492919 w 2478882"/>
                <a:gd name="connsiteY259" fmla="*/ 990600 h 1347788"/>
                <a:gd name="connsiteX260" fmla="*/ 507207 w 2478882"/>
                <a:gd name="connsiteY260" fmla="*/ 1007269 h 1347788"/>
                <a:gd name="connsiteX261" fmla="*/ 516732 w 2478882"/>
                <a:gd name="connsiteY261" fmla="*/ 1019175 h 1347788"/>
                <a:gd name="connsiteX262" fmla="*/ 507207 w 2478882"/>
                <a:gd name="connsiteY262" fmla="*/ 1028700 h 1347788"/>
                <a:gd name="connsiteX263" fmla="*/ 507207 w 2478882"/>
                <a:gd name="connsiteY263" fmla="*/ 1028700 h 1347788"/>
                <a:gd name="connsiteX264" fmla="*/ 497682 w 2478882"/>
                <a:gd name="connsiteY264" fmla="*/ 1054894 h 1347788"/>
                <a:gd name="connsiteX265" fmla="*/ 469107 w 2478882"/>
                <a:gd name="connsiteY265" fmla="*/ 1076325 h 1347788"/>
                <a:gd name="connsiteX266" fmla="*/ 454819 w 2478882"/>
                <a:gd name="connsiteY266" fmla="*/ 1071563 h 1347788"/>
                <a:gd name="connsiteX267" fmla="*/ 438150 w 2478882"/>
                <a:gd name="connsiteY267" fmla="*/ 1085850 h 1347788"/>
                <a:gd name="connsiteX268" fmla="*/ 431007 w 2478882"/>
                <a:gd name="connsiteY268" fmla="*/ 1083469 h 1347788"/>
                <a:gd name="connsiteX269" fmla="*/ 433388 w 2478882"/>
                <a:gd name="connsiteY269" fmla="*/ 1059657 h 1347788"/>
                <a:gd name="connsiteX270" fmla="*/ 435769 w 2478882"/>
                <a:gd name="connsiteY270" fmla="*/ 1035844 h 1347788"/>
                <a:gd name="connsiteX271" fmla="*/ 426244 w 2478882"/>
                <a:gd name="connsiteY271" fmla="*/ 1031082 h 1347788"/>
                <a:gd name="connsiteX272" fmla="*/ 423863 w 2478882"/>
                <a:gd name="connsiteY272" fmla="*/ 1047750 h 1347788"/>
                <a:gd name="connsiteX273" fmla="*/ 416719 w 2478882"/>
                <a:gd name="connsiteY273" fmla="*/ 1062038 h 1347788"/>
                <a:gd name="connsiteX274" fmla="*/ 392907 w 2478882"/>
                <a:gd name="connsiteY274" fmla="*/ 1052513 h 1347788"/>
                <a:gd name="connsiteX275" fmla="*/ 383382 w 2478882"/>
                <a:gd name="connsiteY275" fmla="*/ 1050132 h 1347788"/>
                <a:gd name="connsiteX276" fmla="*/ 383382 w 2478882"/>
                <a:gd name="connsiteY276" fmla="*/ 1069182 h 1347788"/>
                <a:gd name="connsiteX277" fmla="*/ 404813 w 2478882"/>
                <a:gd name="connsiteY277" fmla="*/ 1088232 h 1347788"/>
                <a:gd name="connsiteX278" fmla="*/ 376238 w 2478882"/>
                <a:gd name="connsiteY278" fmla="*/ 1090613 h 1347788"/>
                <a:gd name="connsiteX279" fmla="*/ 371475 w 2478882"/>
                <a:gd name="connsiteY279" fmla="*/ 1100138 h 1347788"/>
                <a:gd name="connsiteX280" fmla="*/ 342900 w 2478882"/>
                <a:gd name="connsiteY280" fmla="*/ 1090613 h 1347788"/>
                <a:gd name="connsiteX281" fmla="*/ 342900 w 2478882"/>
                <a:gd name="connsiteY281" fmla="*/ 1109663 h 1347788"/>
                <a:gd name="connsiteX282" fmla="*/ 333375 w 2478882"/>
                <a:gd name="connsiteY282" fmla="*/ 1121569 h 1347788"/>
                <a:gd name="connsiteX283" fmla="*/ 323850 w 2478882"/>
                <a:gd name="connsiteY283" fmla="*/ 1121569 h 1347788"/>
                <a:gd name="connsiteX284" fmla="*/ 316707 w 2478882"/>
                <a:gd name="connsiteY284" fmla="*/ 1088232 h 1347788"/>
                <a:gd name="connsiteX285" fmla="*/ 290513 w 2478882"/>
                <a:gd name="connsiteY285" fmla="*/ 1073944 h 1347788"/>
                <a:gd name="connsiteX286" fmla="*/ 271463 w 2478882"/>
                <a:gd name="connsiteY286" fmla="*/ 1062038 h 1347788"/>
                <a:gd name="connsiteX287" fmla="*/ 278607 w 2478882"/>
                <a:gd name="connsiteY287" fmla="*/ 1012032 h 1347788"/>
                <a:gd name="connsiteX288" fmla="*/ 285750 w 2478882"/>
                <a:gd name="connsiteY288" fmla="*/ 978694 h 1347788"/>
                <a:gd name="connsiteX289" fmla="*/ 328613 w 2478882"/>
                <a:gd name="connsiteY289" fmla="*/ 954882 h 1347788"/>
                <a:gd name="connsiteX290" fmla="*/ 338138 w 2478882"/>
                <a:gd name="connsiteY290" fmla="*/ 938213 h 1347788"/>
                <a:gd name="connsiteX291" fmla="*/ 350044 w 2478882"/>
                <a:gd name="connsiteY291" fmla="*/ 912019 h 1347788"/>
                <a:gd name="connsiteX292" fmla="*/ 350044 w 2478882"/>
                <a:gd name="connsiteY292" fmla="*/ 912019 h 1347788"/>
                <a:gd name="connsiteX293" fmla="*/ 321469 w 2478882"/>
                <a:gd name="connsiteY293" fmla="*/ 919163 h 1347788"/>
                <a:gd name="connsiteX294" fmla="*/ 314325 w 2478882"/>
                <a:gd name="connsiteY294" fmla="*/ 895350 h 1347788"/>
                <a:gd name="connsiteX295" fmla="*/ 311944 w 2478882"/>
                <a:gd name="connsiteY295" fmla="*/ 916782 h 1347788"/>
                <a:gd name="connsiteX296" fmla="*/ 300038 w 2478882"/>
                <a:gd name="connsiteY296" fmla="*/ 950119 h 1347788"/>
                <a:gd name="connsiteX297" fmla="*/ 288132 w 2478882"/>
                <a:gd name="connsiteY297" fmla="*/ 942975 h 1347788"/>
                <a:gd name="connsiteX298" fmla="*/ 288132 w 2478882"/>
                <a:gd name="connsiteY298" fmla="*/ 919163 h 1347788"/>
                <a:gd name="connsiteX299" fmla="*/ 288132 w 2478882"/>
                <a:gd name="connsiteY299" fmla="*/ 907257 h 1347788"/>
                <a:gd name="connsiteX300" fmla="*/ 278607 w 2478882"/>
                <a:gd name="connsiteY300" fmla="*/ 895350 h 1347788"/>
                <a:gd name="connsiteX301" fmla="*/ 269082 w 2478882"/>
                <a:gd name="connsiteY301" fmla="*/ 902494 h 1347788"/>
                <a:gd name="connsiteX302" fmla="*/ 264319 w 2478882"/>
                <a:gd name="connsiteY302" fmla="*/ 938213 h 1347788"/>
                <a:gd name="connsiteX303" fmla="*/ 280988 w 2478882"/>
                <a:gd name="connsiteY303" fmla="*/ 957263 h 1347788"/>
                <a:gd name="connsiteX304" fmla="*/ 276225 w 2478882"/>
                <a:gd name="connsiteY304" fmla="*/ 976313 h 1347788"/>
                <a:gd name="connsiteX305" fmla="*/ 264319 w 2478882"/>
                <a:gd name="connsiteY305" fmla="*/ 1007269 h 1347788"/>
                <a:gd name="connsiteX306" fmla="*/ 250032 w 2478882"/>
                <a:gd name="connsiteY306" fmla="*/ 1031082 h 1347788"/>
                <a:gd name="connsiteX307" fmla="*/ 207169 w 2478882"/>
                <a:gd name="connsiteY307" fmla="*/ 1019175 h 1347788"/>
                <a:gd name="connsiteX308" fmla="*/ 200025 w 2478882"/>
                <a:gd name="connsiteY308" fmla="*/ 988219 h 1347788"/>
                <a:gd name="connsiteX309" fmla="*/ 157163 w 2478882"/>
                <a:gd name="connsiteY309" fmla="*/ 962025 h 1347788"/>
                <a:gd name="connsiteX310" fmla="*/ 104775 w 2478882"/>
                <a:gd name="connsiteY310" fmla="*/ 940594 h 1347788"/>
                <a:gd name="connsiteX311" fmla="*/ 61913 w 2478882"/>
                <a:gd name="connsiteY311" fmla="*/ 902494 h 1347788"/>
                <a:gd name="connsiteX312" fmla="*/ 35719 w 2478882"/>
                <a:gd name="connsiteY312" fmla="*/ 864394 h 1347788"/>
                <a:gd name="connsiteX313" fmla="*/ 11907 w 2478882"/>
                <a:gd name="connsiteY313" fmla="*/ 804863 h 1347788"/>
                <a:gd name="connsiteX314" fmla="*/ 0 w 2478882"/>
                <a:gd name="connsiteY314" fmla="*/ 735807 h 1347788"/>
                <a:gd name="connsiteX315" fmla="*/ 2382 w 2478882"/>
                <a:gd name="connsiteY315" fmla="*/ 676275 h 1347788"/>
                <a:gd name="connsiteX316" fmla="*/ 2382 w 2478882"/>
                <a:gd name="connsiteY316" fmla="*/ 645319 h 1347788"/>
                <a:gd name="connsiteX317" fmla="*/ 2052638 w 2478882"/>
                <a:gd name="connsiteY317" fmla="*/ 0 h 1347788"/>
                <a:gd name="connsiteX0" fmla="*/ 2052638 w 2478882"/>
                <a:gd name="connsiteY0" fmla="*/ 0 h 1347788"/>
                <a:gd name="connsiteX1" fmla="*/ 2057400 w 2478882"/>
                <a:gd name="connsiteY1" fmla="*/ 33338 h 1347788"/>
                <a:gd name="connsiteX2" fmla="*/ 2066925 w 2478882"/>
                <a:gd name="connsiteY2" fmla="*/ 88107 h 1347788"/>
                <a:gd name="connsiteX3" fmla="*/ 2088357 w 2478882"/>
                <a:gd name="connsiteY3" fmla="*/ 133350 h 1347788"/>
                <a:gd name="connsiteX4" fmla="*/ 2085975 w 2478882"/>
                <a:gd name="connsiteY4" fmla="*/ 183357 h 1347788"/>
                <a:gd name="connsiteX5" fmla="*/ 2085975 w 2478882"/>
                <a:gd name="connsiteY5" fmla="*/ 228600 h 1347788"/>
                <a:gd name="connsiteX6" fmla="*/ 2081213 w 2478882"/>
                <a:gd name="connsiteY6" fmla="*/ 278607 h 1347788"/>
                <a:gd name="connsiteX7" fmla="*/ 2095500 w 2478882"/>
                <a:gd name="connsiteY7" fmla="*/ 319088 h 1347788"/>
                <a:gd name="connsiteX8" fmla="*/ 2109788 w 2478882"/>
                <a:gd name="connsiteY8" fmla="*/ 350044 h 1347788"/>
                <a:gd name="connsiteX9" fmla="*/ 2105025 w 2478882"/>
                <a:gd name="connsiteY9" fmla="*/ 388144 h 1347788"/>
                <a:gd name="connsiteX10" fmla="*/ 2119313 w 2478882"/>
                <a:gd name="connsiteY10" fmla="*/ 426244 h 1347788"/>
                <a:gd name="connsiteX11" fmla="*/ 2238375 w 2478882"/>
                <a:gd name="connsiteY11" fmla="*/ 719138 h 1347788"/>
                <a:gd name="connsiteX12" fmla="*/ 2266950 w 2478882"/>
                <a:gd name="connsiteY12" fmla="*/ 764382 h 1347788"/>
                <a:gd name="connsiteX13" fmla="*/ 2288382 w 2478882"/>
                <a:gd name="connsiteY13" fmla="*/ 821532 h 1347788"/>
                <a:gd name="connsiteX14" fmla="*/ 2297907 w 2478882"/>
                <a:gd name="connsiteY14" fmla="*/ 871538 h 1347788"/>
                <a:gd name="connsiteX15" fmla="*/ 2340769 w 2478882"/>
                <a:gd name="connsiteY15" fmla="*/ 909638 h 1347788"/>
                <a:gd name="connsiteX16" fmla="*/ 2343150 w 2478882"/>
                <a:gd name="connsiteY16" fmla="*/ 950119 h 1347788"/>
                <a:gd name="connsiteX17" fmla="*/ 2347913 w 2478882"/>
                <a:gd name="connsiteY17" fmla="*/ 964407 h 1347788"/>
                <a:gd name="connsiteX18" fmla="*/ 2364582 w 2478882"/>
                <a:gd name="connsiteY18" fmla="*/ 978694 h 1347788"/>
                <a:gd name="connsiteX19" fmla="*/ 2359819 w 2478882"/>
                <a:gd name="connsiteY19" fmla="*/ 995363 h 1347788"/>
                <a:gd name="connsiteX20" fmla="*/ 2393157 w 2478882"/>
                <a:gd name="connsiteY20" fmla="*/ 1019175 h 1347788"/>
                <a:gd name="connsiteX21" fmla="*/ 2409825 w 2478882"/>
                <a:gd name="connsiteY21" fmla="*/ 1059657 h 1347788"/>
                <a:gd name="connsiteX22" fmla="*/ 2390775 w 2478882"/>
                <a:gd name="connsiteY22" fmla="*/ 1069182 h 1347788"/>
                <a:gd name="connsiteX23" fmla="*/ 2376488 w 2478882"/>
                <a:gd name="connsiteY23" fmla="*/ 1047750 h 1347788"/>
                <a:gd name="connsiteX24" fmla="*/ 2364582 w 2478882"/>
                <a:gd name="connsiteY24" fmla="*/ 1035844 h 1347788"/>
                <a:gd name="connsiteX25" fmla="*/ 2355057 w 2478882"/>
                <a:gd name="connsiteY25" fmla="*/ 1035844 h 1347788"/>
                <a:gd name="connsiteX26" fmla="*/ 2352675 w 2478882"/>
                <a:gd name="connsiteY26" fmla="*/ 1057275 h 1347788"/>
                <a:gd name="connsiteX27" fmla="*/ 2371725 w 2478882"/>
                <a:gd name="connsiteY27" fmla="*/ 1090613 h 1347788"/>
                <a:gd name="connsiteX28" fmla="*/ 2386013 w 2478882"/>
                <a:gd name="connsiteY28" fmla="*/ 1104900 h 1347788"/>
                <a:gd name="connsiteX29" fmla="*/ 2400300 w 2478882"/>
                <a:gd name="connsiteY29" fmla="*/ 1085850 h 1347788"/>
                <a:gd name="connsiteX30" fmla="*/ 2414588 w 2478882"/>
                <a:gd name="connsiteY30" fmla="*/ 1090613 h 1347788"/>
                <a:gd name="connsiteX31" fmla="*/ 2421732 w 2478882"/>
                <a:gd name="connsiteY31" fmla="*/ 1116807 h 1347788"/>
                <a:gd name="connsiteX32" fmla="*/ 2424113 w 2478882"/>
                <a:gd name="connsiteY32" fmla="*/ 1128713 h 1347788"/>
                <a:gd name="connsiteX33" fmla="*/ 2400300 w 2478882"/>
                <a:gd name="connsiteY33" fmla="*/ 1131094 h 1347788"/>
                <a:gd name="connsiteX34" fmla="*/ 2414588 w 2478882"/>
                <a:gd name="connsiteY34" fmla="*/ 1152525 h 1347788"/>
                <a:gd name="connsiteX35" fmla="*/ 2443163 w 2478882"/>
                <a:gd name="connsiteY35" fmla="*/ 1159669 h 1347788"/>
                <a:gd name="connsiteX36" fmla="*/ 2462213 w 2478882"/>
                <a:gd name="connsiteY36" fmla="*/ 1190625 h 1347788"/>
                <a:gd name="connsiteX37" fmla="*/ 2455069 w 2478882"/>
                <a:gd name="connsiteY37" fmla="*/ 1235869 h 1347788"/>
                <a:gd name="connsiteX38" fmla="*/ 2459832 w 2478882"/>
                <a:gd name="connsiteY38" fmla="*/ 1290638 h 1347788"/>
                <a:gd name="connsiteX39" fmla="*/ 2478882 w 2478882"/>
                <a:gd name="connsiteY39" fmla="*/ 1347788 h 1347788"/>
                <a:gd name="connsiteX40" fmla="*/ 2457450 w 2478882"/>
                <a:gd name="connsiteY40" fmla="*/ 1347788 h 1347788"/>
                <a:gd name="connsiteX41" fmla="*/ 2428875 w 2478882"/>
                <a:gd name="connsiteY41" fmla="*/ 1335882 h 1347788"/>
                <a:gd name="connsiteX42" fmla="*/ 2412207 w 2478882"/>
                <a:gd name="connsiteY42" fmla="*/ 1335882 h 1347788"/>
                <a:gd name="connsiteX43" fmla="*/ 2395538 w 2478882"/>
                <a:gd name="connsiteY43" fmla="*/ 1326357 h 1347788"/>
                <a:gd name="connsiteX44" fmla="*/ 2378869 w 2478882"/>
                <a:gd name="connsiteY44" fmla="*/ 1316832 h 1347788"/>
                <a:gd name="connsiteX45" fmla="*/ 2383632 w 2478882"/>
                <a:gd name="connsiteY45" fmla="*/ 1269207 h 1347788"/>
                <a:gd name="connsiteX46" fmla="*/ 2336007 w 2478882"/>
                <a:gd name="connsiteY46" fmla="*/ 1245394 h 1347788"/>
                <a:gd name="connsiteX47" fmla="*/ 2297907 w 2478882"/>
                <a:gd name="connsiteY47" fmla="*/ 1233488 h 1347788"/>
                <a:gd name="connsiteX48" fmla="*/ 2238375 w 2478882"/>
                <a:gd name="connsiteY48" fmla="*/ 1214438 h 1347788"/>
                <a:gd name="connsiteX49" fmla="*/ 2185988 w 2478882"/>
                <a:gd name="connsiteY49" fmla="*/ 1212057 h 1347788"/>
                <a:gd name="connsiteX50" fmla="*/ 2164557 w 2478882"/>
                <a:gd name="connsiteY50" fmla="*/ 1207294 h 1347788"/>
                <a:gd name="connsiteX51" fmla="*/ 2193132 w 2478882"/>
                <a:gd name="connsiteY51" fmla="*/ 1188244 h 1347788"/>
                <a:gd name="connsiteX52" fmla="*/ 2178844 w 2478882"/>
                <a:gd name="connsiteY52" fmla="*/ 1185863 h 1347788"/>
                <a:gd name="connsiteX53" fmla="*/ 2183607 w 2478882"/>
                <a:gd name="connsiteY53" fmla="*/ 1169194 h 1347788"/>
                <a:gd name="connsiteX54" fmla="*/ 2205038 w 2478882"/>
                <a:gd name="connsiteY54" fmla="*/ 1145382 h 1347788"/>
                <a:gd name="connsiteX55" fmla="*/ 2197894 w 2478882"/>
                <a:gd name="connsiteY55" fmla="*/ 1140619 h 1347788"/>
                <a:gd name="connsiteX56" fmla="*/ 2166938 w 2478882"/>
                <a:gd name="connsiteY56" fmla="*/ 1164432 h 1347788"/>
                <a:gd name="connsiteX57" fmla="*/ 2155032 w 2478882"/>
                <a:gd name="connsiteY57" fmla="*/ 1164432 h 1347788"/>
                <a:gd name="connsiteX58" fmla="*/ 2147888 w 2478882"/>
                <a:gd name="connsiteY58" fmla="*/ 1152525 h 1347788"/>
                <a:gd name="connsiteX59" fmla="*/ 2138363 w 2478882"/>
                <a:gd name="connsiteY59" fmla="*/ 1147763 h 1347788"/>
                <a:gd name="connsiteX60" fmla="*/ 2119313 w 2478882"/>
                <a:gd name="connsiteY60" fmla="*/ 1152525 h 1347788"/>
                <a:gd name="connsiteX61" fmla="*/ 2126457 w 2478882"/>
                <a:gd name="connsiteY61" fmla="*/ 1173957 h 1347788"/>
                <a:gd name="connsiteX62" fmla="*/ 2102644 w 2478882"/>
                <a:gd name="connsiteY62" fmla="*/ 1176338 h 1347788"/>
                <a:gd name="connsiteX63" fmla="*/ 2088357 w 2478882"/>
                <a:gd name="connsiteY63" fmla="*/ 1169194 h 1347788"/>
                <a:gd name="connsiteX64" fmla="*/ 2078832 w 2478882"/>
                <a:gd name="connsiteY64" fmla="*/ 1154907 h 1347788"/>
                <a:gd name="connsiteX65" fmla="*/ 2066925 w 2478882"/>
                <a:gd name="connsiteY65" fmla="*/ 1162050 h 1347788"/>
                <a:gd name="connsiteX66" fmla="*/ 2040732 w 2478882"/>
                <a:gd name="connsiteY66" fmla="*/ 1164432 h 1347788"/>
                <a:gd name="connsiteX67" fmla="*/ 1971675 w 2478882"/>
                <a:gd name="connsiteY67" fmla="*/ 1154907 h 1347788"/>
                <a:gd name="connsiteX68" fmla="*/ 1935957 w 2478882"/>
                <a:gd name="connsiteY68" fmla="*/ 1138238 h 1347788"/>
                <a:gd name="connsiteX69" fmla="*/ 1921669 w 2478882"/>
                <a:gd name="connsiteY69" fmla="*/ 1104900 h 1347788"/>
                <a:gd name="connsiteX70" fmla="*/ 1921669 w 2478882"/>
                <a:gd name="connsiteY70" fmla="*/ 1083469 h 1347788"/>
                <a:gd name="connsiteX71" fmla="*/ 1893094 w 2478882"/>
                <a:gd name="connsiteY71" fmla="*/ 1057275 h 1347788"/>
                <a:gd name="connsiteX72" fmla="*/ 1869282 w 2478882"/>
                <a:gd name="connsiteY72" fmla="*/ 1042988 h 1347788"/>
                <a:gd name="connsiteX73" fmla="*/ 1850232 w 2478882"/>
                <a:gd name="connsiteY73" fmla="*/ 1028700 h 1347788"/>
                <a:gd name="connsiteX74" fmla="*/ 1843088 w 2478882"/>
                <a:gd name="connsiteY74" fmla="*/ 1016794 h 1347788"/>
                <a:gd name="connsiteX75" fmla="*/ 1804988 w 2478882"/>
                <a:gd name="connsiteY75" fmla="*/ 1012032 h 1347788"/>
                <a:gd name="connsiteX76" fmla="*/ 1769269 w 2478882"/>
                <a:gd name="connsiteY76" fmla="*/ 1007269 h 1347788"/>
                <a:gd name="connsiteX77" fmla="*/ 1750219 w 2478882"/>
                <a:gd name="connsiteY77" fmla="*/ 981075 h 1347788"/>
                <a:gd name="connsiteX78" fmla="*/ 1709738 w 2478882"/>
                <a:gd name="connsiteY78" fmla="*/ 962025 h 1347788"/>
                <a:gd name="connsiteX79" fmla="*/ 1678782 w 2478882"/>
                <a:gd name="connsiteY79" fmla="*/ 947738 h 1347788"/>
                <a:gd name="connsiteX80" fmla="*/ 1659732 w 2478882"/>
                <a:gd name="connsiteY80" fmla="*/ 945357 h 1347788"/>
                <a:gd name="connsiteX81" fmla="*/ 1659732 w 2478882"/>
                <a:gd name="connsiteY81" fmla="*/ 921544 h 1347788"/>
                <a:gd name="connsiteX82" fmla="*/ 1640682 w 2478882"/>
                <a:gd name="connsiteY82" fmla="*/ 928688 h 1347788"/>
                <a:gd name="connsiteX83" fmla="*/ 1640682 w 2478882"/>
                <a:gd name="connsiteY83" fmla="*/ 928688 h 1347788"/>
                <a:gd name="connsiteX84" fmla="*/ 1619250 w 2478882"/>
                <a:gd name="connsiteY84" fmla="*/ 892969 h 1347788"/>
                <a:gd name="connsiteX85" fmla="*/ 1595438 w 2478882"/>
                <a:gd name="connsiteY85" fmla="*/ 871538 h 1347788"/>
                <a:gd name="connsiteX86" fmla="*/ 1581150 w 2478882"/>
                <a:gd name="connsiteY86" fmla="*/ 864394 h 1347788"/>
                <a:gd name="connsiteX87" fmla="*/ 1581150 w 2478882"/>
                <a:gd name="connsiteY87" fmla="*/ 845344 h 1347788"/>
                <a:gd name="connsiteX88" fmla="*/ 1602582 w 2478882"/>
                <a:gd name="connsiteY88" fmla="*/ 835819 h 1347788"/>
                <a:gd name="connsiteX89" fmla="*/ 1633538 w 2478882"/>
                <a:gd name="connsiteY89" fmla="*/ 842963 h 1347788"/>
                <a:gd name="connsiteX90" fmla="*/ 1657350 w 2478882"/>
                <a:gd name="connsiteY90" fmla="*/ 828675 h 1347788"/>
                <a:gd name="connsiteX91" fmla="*/ 1669257 w 2478882"/>
                <a:gd name="connsiteY91" fmla="*/ 816769 h 1347788"/>
                <a:gd name="connsiteX92" fmla="*/ 1688307 w 2478882"/>
                <a:gd name="connsiteY92" fmla="*/ 804863 h 1347788"/>
                <a:gd name="connsiteX93" fmla="*/ 1650207 w 2478882"/>
                <a:gd name="connsiteY93" fmla="*/ 771525 h 1347788"/>
                <a:gd name="connsiteX94" fmla="*/ 1624013 w 2478882"/>
                <a:gd name="connsiteY94" fmla="*/ 778669 h 1347788"/>
                <a:gd name="connsiteX95" fmla="*/ 1626393 w 2478882"/>
                <a:gd name="connsiteY95" fmla="*/ 795338 h 1347788"/>
                <a:gd name="connsiteX96" fmla="*/ 1607344 w 2478882"/>
                <a:gd name="connsiteY96" fmla="*/ 802481 h 1347788"/>
                <a:gd name="connsiteX97" fmla="*/ 1581151 w 2478882"/>
                <a:gd name="connsiteY97" fmla="*/ 809625 h 1347788"/>
                <a:gd name="connsiteX98" fmla="*/ 1559719 w 2478882"/>
                <a:gd name="connsiteY98" fmla="*/ 819150 h 1347788"/>
                <a:gd name="connsiteX99" fmla="*/ 1552575 w 2478882"/>
                <a:gd name="connsiteY99" fmla="*/ 835819 h 1347788"/>
                <a:gd name="connsiteX100" fmla="*/ 1531144 w 2478882"/>
                <a:gd name="connsiteY100" fmla="*/ 835819 h 1347788"/>
                <a:gd name="connsiteX101" fmla="*/ 1516857 w 2478882"/>
                <a:gd name="connsiteY101" fmla="*/ 845344 h 1347788"/>
                <a:gd name="connsiteX102" fmla="*/ 1485900 w 2478882"/>
                <a:gd name="connsiteY102" fmla="*/ 840582 h 1347788"/>
                <a:gd name="connsiteX103" fmla="*/ 1438275 w 2478882"/>
                <a:gd name="connsiteY103" fmla="*/ 835819 h 1347788"/>
                <a:gd name="connsiteX104" fmla="*/ 1416844 w 2478882"/>
                <a:gd name="connsiteY104" fmla="*/ 821532 h 1347788"/>
                <a:gd name="connsiteX105" fmla="*/ 1385888 w 2478882"/>
                <a:gd name="connsiteY105" fmla="*/ 823913 h 1347788"/>
                <a:gd name="connsiteX106" fmla="*/ 1359694 w 2478882"/>
                <a:gd name="connsiteY106" fmla="*/ 833438 h 1347788"/>
                <a:gd name="connsiteX107" fmla="*/ 1343025 w 2478882"/>
                <a:gd name="connsiteY107" fmla="*/ 828675 h 1347788"/>
                <a:gd name="connsiteX108" fmla="*/ 1323975 w 2478882"/>
                <a:gd name="connsiteY108" fmla="*/ 800100 h 1347788"/>
                <a:gd name="connsiteX109" fmla="*/ 1323975 w 2478882"/>
                <a:gd name="connsiteY109" fmla="*/ 788194 h 1347788"/>
                <a:gd name="connsiteX110" fmla="*/ 1314450 w 2478882"/>
                <a:gd name="connsiteY110" fmla="*/ 812007 h 1347788"/>
                <a:gd name="connsiteX111" fmla="*/ 1319213 w 2478882"/>
                <a:gd name="connsiteY111" fmla="*/ 845344 h 1347788"/>
                <a:gd name="connsiteX112" fmla="*/ 1312069 w 2478882"/>
                <a:gd name="connsiteY112" fmla="*/ 864394 h 1347788"/>
                <a:gd name="connsiteX113" fmla="*/ 1283494 w 2478882"/>
                <a:gd name="connsiteY113" fmla="*/ 864394 h 1347788"/>
                <a:gd name="connsiteX114" fmla="*/ 1264444 w 2478882"/>
                <a:gd name="connsiteY114" fmla="*/ 850107 h 1347788"/>
                <a:gd name="connsiteX115" fmla="*/ 1243013 w 2478882"/>
                <a:gd name="connsiteY115" fmla="*/ 850107 h 1347788"/>
                <a:gd name="connsiteX116" fmla="*/ 1219200 w 2478882"/>
                <a:gd name="connsiteY116" fmla="*/ 840582 h 1347788"/>
                <a:gd name="connsiteX117" fmla="*/ 1212057 w 2478882"/>
                <a:gd name="connsiteY117" fmla="*/ 833438 h 1347788"/>
                <a:gd name="connsiteX118" fmla="*/ 1212057 w 2478882"/>
                <a:gd name="connsiteY118" fmla="*/ 809625 h 1347788"/>
                <a:gd name="connsiteX119" fmla="*/ 1214438 w 2478882"/>
                <a:gd name="connsiteY119" fmla="*/ 785813 h 1347788"/>
                <a:gd name="connsiteX120" fmla="*/ 1219200 w 2478882"/>
                <a:gd name="connsiteY120" fmla="*/ 762000 h 1347788"/>
                <a:gd name="connsiteX121" fmla="*/ 1235869 w 2478882"/>
                <a:gd name="connsiteY121" fmla="*/ 747713 h 1347788"/>
                <a:gd name="connsiteX122" fmla="*/ 1243013 w 2478882"/>
                <a:gd name="connsiteY122" fmla="*/ 740569 h 1347788"/>
                <a:gd name="connsiteX123" fmla="*/ 1233488 w 2478882"/>
                <a:gd name="connsiteY123" fmla="*/ 716757 h 1347788"/>
                <a:gd name="connsiteX124" fmla="*/ 1200150 w 2478882"/>
                <a:gd name="connsiteY124" fmla="*/ 688182 h 1347788"/>
                <a:gd name="connsiteX125" fmla="*/ 1176338 w 2478882"/>
                <a:gd name="connsiteY125" fmla="*/ 671513 h 1347788"/>
                <a:gd name="connsiteX126" fmla="*/ 1162050 w 2478882"/>
                <a:gd name="connsiteY126" fmla="*/ 652463 h 1347788"/>
                <a:gd name="connsiteX127" fmla="*/ 1162050 w 2478882"/>
                <a:gd name="connsiteY127" fmla="*/ 652463 h 1347788"/>
                <a:gd name="connsiteX128" fmla="*/ 1166813 w 2478882"/>
                <a:gd name="connsiteY128" fmla="*/ 690563 h 1347788"/>
                <a:gd name="connsiteX129" fmla="*/ 1169194 w 2478882"/>
                <a:gd name="connsiteY129" fmla="*/ 719138 h 1347788"/>
                <a:gd name="connsiteX130" fmla="*/ 1195388 w 2478882"/>
                <a:gd name="connsiteY130" fmla="*/ 731044 h 1347788"/>
                <a:gd name="connsiteX131" fmla="*/ 1204913 w 2478882"/>
                <a:gd name="connsiteY131" fmla="*/ 745332 h 1347788"/>
                <a:gd name="connsiteX132" fmla="*/ 1195388 w 2478882"/>
                <a:gd name="connsiteY132" fmla="*/ 771525 h 1347788"/>
                <a:gd name="connsiteX133" fmla="*/ 1197769 w 2478882"/>
                <a:gd name="connsiteY133" fmla="*/ 797719 h 1347788"/>
                <a:gd name="connsiteX134" fmla="*/ 1190625 w 2478882"/>
                <a:gd name="connsiteY134" fmla="*/ 819150 h 1347788"/>
                <a:gd name="connsiteX135" fmla="*/ 1195388 w 2478882"/>
                <a:gd name="connsiteY135" fmla="*/ 838200 h 1347788"/>
                <a:gd name="connsiteX136" fmla="*/ 1195388 w 2478882"/>
                <a:gd name="connsiteY136" fmla="*/ 838200 h 1347788"/>
                <a:gd name="connsiteX137" fmla="*/ 1166813 w 2478882"/>
                <a:gd name="connsiteY137" fmla="*/ 838200 h 1347788"/>
                <a:gd name="connsiteX138" fmla="*/ 1150144 w 2478882"/>
                <a:gd name="connsiteY138" fmla="*/ 838200 h 1347788"/>
                <a:gd name="connsiteX139" fmla="*/ 1131094 w 2478882"/>
                <a:gd name="connsiteY139" fmla="*/ 847725 h 1347788"/>
                <a:gd name="connsiteX140" fmla="*/ 1114425 w 2478882"/>
                <a:gd name="connsiteY140" fmla="*/ 838200 h 1347788"/>
                <a:gd name="connsiteX141" fmla="*/ 1088232 w 2478882"/>
                <a:gd name="connsiteY141" fmla="*/ 847725 h 1347788"/>
                <a:gd name="connsiteX142" fmla="*/ 1066800 w 2478882"/>
                <a:gd name="connsiteY142" fmla="*/ 854869 h 1347788"/>
                <a:gd name="connsiteX143" fmla="*/ 1059657 w 2478882"/>
                <a:gd name="connsiteY143" fmla="*/ 842963 h 1347788"/>
                <a:gd name="connsiteX144" fmla="*/ 1031082 w 2478882"/>
                <a:gd name="connsiteY144" fmla="*/ 852488 h 1347788"/>
                <a:gd name="connsiteX145" fmla="*/ 992982 w 2478882"/>
                <a:gd name="connsiteY145" fmla="*/ 823913 h 1347788"/>
                <a:gd name="connsiteX146" fmla="*/ 964407 w 2478882"/>
                <a:gd name="connsiteY146" fmla="*/ 826294 h 1347788"/>
                <a:gd name="connsiteX147" fmla="*/ 942975 w 2478882"/>
                <a:gd name="connsiteY147" fmla="*/ 835819 h 1347788"/>
                <a:gd name="connsiteX148" fmla="*/ 921544 w 2478882"/>
                <a:gd name="connsiteY148" fmla="*/ 852488 h 1347788"/>
                <a:gd name="connsiteX149" fmla="*/ 909638 w 2478882"/>
                <a:gd name="connsiteY149" fmla="*/ 833438 h 1347788"/>
                <a:gd name="connsiteX150" fmla="*/ 919163 w 2478882"/>
                <a:gd name="connsiteY150" fmla="*/ 807244 h 1347788"/>
                <a:gd name="connsiteX151" fmla="*/ 921544 w 2478882"/>
                <a:gd name="connsiteY151" fmla="*/ 797719 h 1347788"/>
                <a:gd name="connsiteX152" fmla="*/ 914400 w 2478882"/>
                <a:gd name="connsiteY152" fmla="*/ 778669 h 1347788"/>
                <a:gd name="connsiteX153" fmla="*/ 907257 w 2478882"/>
                <a:gd name="connsiteY153" fmla="*/ 771525 h 1347788"/>
                <a:gd name="connsiteX154" fmla="*/ 897732 w 2478882"/>
                <a:gd name="connsiteY154" fmla="*/ 800100 h 1347788"/>
                <a:gd name="connsiteX155" fmla="*/ 897732 w 2478882"/>
                <a:gd name="connsiteY155" fmla="*/ 823913 h 1347788"/>
                <a:gd name="connsiteX156" fmla="*/ 869157 w 2478882"/>
                <a:gd name="connsiteY156" fmla="*/ 828675 h 1347788"/>
                <a:gd name="connsiteX157" fmla="*/ 850107 w 2478882"/>
                <a:gd name="connsiteY157" fmla="*/ 833438 h 1347788"/>
                <a:gd name="connsiteX158" fmla="*/ 828675 w 2478882"/>
                <a:gd name="connsiteY158" fmla="*/ 804863 h 1347788"/>
                <a:gd name="connsiteX159" fmla="*/ 814388 w 2478882"/>
                <a:gd name="connsiteY159" fmla="*/ 783432 h 1347788"/>
                <a:gd name="connsiteX160" fmla="*/ 807244 w 2478882"/>
                <a:gd name="connsiteY160" fmla="*/ 759619 h 1347788"/>
                <a:gd name="connsiteX161" fmla="*/ 804863 w 2478882"/>
                <a:gd name="connsiteY161" fmla="*/ 733425 h 1347788"/>
                <a:gd name="connsiteX162" fmla="*/ 783432 w 2478882"/>
                <a:gd name="connsiteY162" fmla="*/ 692944 h 1347788"/>
                <a:gd name="connsiteX163" fmla="*/ 783432 w 2478882"/>
                <a:gd name="connsiteY163" fmla="*/ 719138 h 1347788"/>
                <a:gd name="connsiteX164" fmla="*/ 785813 w 2478882"/>
                <a:gd name="connsiteY164" fmla="*/ 757238 h 1347788"/>
                <a:gd name="connsiteX165" fmla="*/ 800100 w 2478882"/>
                <a:gd name="connsiteY165" fmla="*/ 792957 h 1347788"/>
                <a:gd name="connsiteX166" fmla="*/ 823913 w 2478882"/>
                <a:gd name="connsiteY166" fmla="*/ 833438 h 1347788"/>
                <a:gd name="connsiteX167" fmla="*/ 845344 w 2478882"/>
                <a:gd name="connsiteY167" fmla="*/ 854869 h 1347788"/>
                <a:gd name="connsiteX168" fmla="*/ 838200 w 2478882"/>
                <a:gd name="connsiteY168" fmla="*/ 873919 h 1347788"/>
                <a:gd name="connsiteX169" fmla="*/ 823913 w 2478882"/>
                <a:gd name="connsiteY169" fmla="*/ 902494 h 1347788"/>
                <a:gd name="connsiteX170" fmla="*/ 823913 w 2478882"/>
                <a:gd name="connsiteY170" fmla="*/ 902494 h 1347788"/>
                <a:gd name="connsiteX171" fmla="*/ 800100 w 2478882"/>
                <a:gd name="connsiteY171" fmla="*/ 902494 h 1347788"/>
                <a:gd name="connsiteX172" fmla="*/ 809625 w 2478882"/>
                <a:gd name="connsiteY172" fmla="*/ 869157 h 1347788"/>
                <a:gd name="connsiteX173" fmla="*/ 795338 w 2478882"/>
                <a:gd name="connsiteY173" fmla="*/ 885825 h 1347788"/>
                <a:gd name="connsiteX174" fmla="*/ 788194 w 2478882"/>
                <a:gd name="connsiteY174" fmla="*/ 862013 h 1347788"/>
                <a:gd name="connsiteX175" fmla="*/ 769144 w 2478882"/>
                <a:gd name="connsiteY175" fmla="*/ 864394 h 1347788"/>
                <a:gd name="connsiteX176" fmla="*/ 750094 w 2478882"/>
                <a:gd name="connsiteY176" fmla="*/ 862013 h 1347788"/>
                <a:gd name="connsiteX177" fmla="*/ 742950 w 2478882"/>
                <a:gd name="connsiteY177" fmla="*/ 852488 h 1347788"/>
                <a:gd name="connsiteX178" fmla="*/ 742950 w 2478882"/>
                <a:gd name="connsiteY178" fmla="*/ 852488 h 1347788"/>
                <a:gd name="connsiteX179" fmla="*/ 728663 w 2478882"/>
                <a:gd name="connsiteY179" fmla="*/ 850107 h 1347788"/>
                <a:gd name="connsiteX180" fmla="*/ 711994 w 2478882"/>
                <a:gd name="connsiteY180" fmla="*/ 850107 h 1347788"/>
                <a:gd name="connsiteX181" fmla="*/ 700088 w 2478882"/>
                <a:gd name="connsiteY181" fmla="*/ 866775 h 1347788"/>
                <a:gd name="connsiteX182" fmla="*/ 681038 w 2478882"/>
                <a:gd name="connsiteY182" fmla="*/ 866775 h 1347788"/>
                <a:gd name="connsiteX183" fmla="*/ 669132 w 2478882"/>
                <a:gd name="connsiteY183" fmla="*/ 852488 h 1347788"/>
                <a:gd name="connsiteX184" fmla="*/ 666750 w 2478882"/>
                <a:gd name="connsiteY184" fmla="*/ 852488 h 1347788"/>
                <a:gd name="connsiteX185" fmla="*/ 652463 w 2478882"/>
                <a:gd name="connsiteY185" fmla="*/ 866775 h 1347788"/>
                <a:gd name="connsiteX186" fmla="*/ 652463 w 2478882"/>
                <a:gd name="connsiteY186" fmla="*/ 881063 h 1347788"/>
                <a:gd name="connsiteX187" fmla="*/ 661988 w 2478882"/>
                <a:gd name="connsiteY187" fmla="*/ 890588 h 1347788"/>
                <a:gd name="connsiteX188" fmla="*/ 704850 w 2478882"/>
                <a:gd name="connsiteY188" fmla="*/ 890588 h 1347788"/>
                <a:gd name="connsiteX189" fmla="*/ 738188 w 2478882"/>
                <a:gd name="connsiteY189" fmla="*/ 890588 h 1347788"/>
                <a:gd name="connsiteX190" fmla="*/ 776288 w 2478882"/>
                <a:gd name="connsiteY190" fmla="*/ 888207 h 1347788"/>
                <a:gd name="connsiteX191" fmla="*/ 783432 w 2478882"/>
                <a:gd name="connsiteY191" fmla="*/ 900113 h 1347788"/>
                <a:gd name="connsiteX192" fmla="*/ 783432 w 2478882"/>
                <a:gd name="connsiteY192" fmla="*/ 900113 h 1347788"/>
                <a:gd name="connsiteX193" fmla="*/ 754857 w 2478882"/>
                <a:gd name="connsiteY193" fmla="*/ 914400 h 1347788"/>
                <a:gd name="connsiteX194" fmla="*/ 735807 w 2478882"/>
                <a:gd name="connsiteY194" fmla="*/ 931069 h 1347788"/>
                <a:gd name="connsiteX195" fmla="*/ 735807 w 2478882"/>
                <a:gd name="connsiteY195" fmla="*/ 931069 h 1347788"/>
                <a:gd name="connsiteX196" fmla="*/ 707232 w 2478882"/>
                <a:gd name="connsiteY196" fmla="*/ 919163 h 1347788"/>
                <a:gd name="connsiteX197" fmla="*/ 690563 w 2478882"/>
                <a:gd name="connsiteY197" fmla="*/ 909638 h 1347788"/>
                <a:gd name="connsiteX198" fmla="*/ 652463 w 2478882"/>
                <a:gd name="connsiteY198" fmla="*/ 909638 h 1347788"/>
                <a:gd name="connsiteX199" fmla="*/ 619125 w 2478882"/>
                <a:gd name="connsiteY199" fmla="*/ 914400 h 1347788"/>
                <a:gd name="connsiteX200" fmla="*/ 600075 w 2478882"/>
                <a:gd name="connsiteY200" fmla="*/ 897732 h 1347788"/>
                <a:gd name="connsiteX201" fmla="*/ 590550 w 2478882"/>
                <a:gd name="connsiteY201" fmla="*/ 859632 h 1347788"/>
                <a:gd name="connsiteX202" fmla="*/ 581025 w 2478882"/>
                <a:gd name="connsiteY202" fmla="*/ 845344 h 1347788"/>
                <a:gd name="connsiteX203" fmla="*/ 573882 w 2478882"/>
                <a:gd name="connsiteY203" fmla="*/ 828675 h 1347788"/>
                <a:gd name="connsiteX204" fmla="*/ 559594 w 2478882"/>
                <a:gd name="connsiteY204" fmla="*/ 835819 h 1347788"/>
                <a:gd name="connsiteX205" fmla="*/ 559594 w 2478882"/>
                <a:gd name="connsiteY205" fmla="*/ 859632 h 1347788"/>
                <a:gd name="connsiteX206" fmla="*/ 545307 w 2478882"/>
                <a:gd name="connsiteY206" fmla="*/ 845344 h 1347788"/>
                <a:gd name="connsiteX207" fmla="*/ 523875 w 2478882"/>
                <a:gd name="connsiteY207" fmla="*/ 838200 h 1347788"/>
                <a:gd name="connsiteX208" fmla="*/ 500063 w 2478882"/>
                <a:gd name="connsiteY208" fmla="*/ 840582 h 1347788"/>
                <a:gd name="connsiteX209" fmla="*/ 492919 w 2478882"/>
                <a:gd name="connsiteY209" fmla="*/ 862013 h 1347788"/>
                <a:gd name="connsiteX210" fmla="*/ 481013 w 2478882"/>
                <a:gd name="connsiteY210" fmla="*/ 866775 h 1347788"/>
                <a:gd name="connsiteX211" fmla="*/ 461963 w 2478882"/>
                <a:gd name="connsiteY211" fmla="*/ 866775 h 1347788"/>
                <a:gd name="connsiteX212" fmla="*/ 433388 w 2478882"/>
                <a:gd name="connsiteY212" fmla="*/ 876300 h 1347788"/>
                <a:gd name="connsiteX213" fmla="*/ 419100 w 2478882"/>
                <a:gd name="connsiteY213" fmla="*/ 900113 h 1347788"/>
                <a:gd name="connsiteX214" fmla="*/ 426244 w 2478882"/>
                <a:gd name="connsiteY214" fmla="*/ 907257 h 1347788"/>
                <a:gd name="connsiteX215" fmla="*/ 466725 w 2478882"/>
                <a:gd name="connsiteY215" fmla="*/ 885825 h 1347788"/>
                <a:gd name="connsiteX216" fmla="*/ 488157 w 2478882"/>
                <a:gd name="connsiteY216" fmla="*/ 890588 h 1347788"/>
                <a:gd name="connsiteX217" fmla="*/ 519113 w 2478882"/>
                <a:gd name="connsiteY217" fmla="*/ 878682 h 1347788"/>
                <a:gd name="connsiteX218" fmla="*/ 552450 w 2478882"/>
                <a:gd name="connsiteY218" fmla="*/ 904875 h 1347788"/>
                <a:gd name="connsiteX219" fmla="*/ 561975 w 2478882"/>
                <a:gd name="connsiteY219" fmla="*/ 931069 h 1347788"/>
                <a:gd name="connsiteX220" fmla="*/ 590550 w 2478882"/>
                <a:gd name="connsiteY220" fmla="*/ 923925 h 1347788"/>
                <a:gd name="connsiteX221" fmla="*/ 607219 w 2478882"/>
                <a:gd name="connsiteY221" fmla="*/ 945357 h 1347788"/>
                <a:gd name="connsiteX222" fmla="*/ 645319 w 2478882"/>
                <a:gd name="connsiteY222" fmla="*/ 950119 h 1347788"/>
                <a:gd name="connsiteX223" fmla="*/ 704850 w 2478882"/>
                <a:gd name="connsiteY223" fmla="*/ 959644 h 1347788"/>
                <a:gd name="connsiteX224" fmla="*/ 745332 w 2478882"/>
                <a:gd name="connsiteY224" fmla="*/ 966788 h 1347788"/>
                <a:gd name="connsiteX225" fmla="*/ 745332 w 2478882"/>
                <a:gd name="connsiteY225" fmla="*/ 966788 h 1347788"/>
                <a:gd name="connsiteX226" fmla="*/ 764382 w 2478882"/>
                <a:gd name="connsiteY226" fmla="*/ 935832 h 1347788"/>
                <a:gd name="connsiteX227" fmla="*/ 790575 w 2478882"/>
                <a:gd name="connsiteY227" fmla="*/ 935832 h 1347788"/>
                <a:gd name="connsiteX228" fmla="*/ 828675 w 2478882"/>
                <a:gd name="connsiteY228" fmla="*/ 935832 h 1347788"/>
                <a:gd name="connsiteX229" fmla="*/ 821532 w 2478882"/>
                <a:gd name="connsiteY229" fmla="*/ 950119 h 1347788"/>
                <a:gd name="connsiteX230" fmla="*/ 812007 w 2478882"/>
                <a:gd name="connsiteY230" fmla="*/ 964407 h 1347788"/>
                <a:gd name="connsiteX231" fmla="*/ 823913 w 2478882"/>
                <a:gd name="connsiteY231" fmla="*/ 973932 h 1347788"/>
                <a:gd name="connsiteX232" fmla="*/ 800100 w 2478882"/>
                <a:gd name="connsiteY232" fmla="*/ 992982 h 1347788"/>
                <a:gd name="connsiteX233" fmla="*/ 797719 w 2478882"/>
                <a:gd name="connsiteY233" fmla="*/ 1014413 h 1347788"/>
                <a:gd name="connsiteX234" fmla="*/ 790575 w 2478882"/>
                <a:gd name="connsiteY234" fmla="*/ 1026319 h 1347788"/>
                <a:gd name="connsiteX235" fmla="*/ 764382 w 2478882"/>
                <a:gd name="connsiteY235" fmla="*/ 1031082 h 1347788"/>
                <a:gd name="connsiteX236" fmla="*/ 771525 w 2478882"/>
                <a:gd name="connsiteY236" fmla="*/ 1054894 h 1347788"/>
                <a:gd name="connsiteX237" fmla="*/ 740569 w 2478882"/>
                <a:gd name="connsiteY237" fmla="*/ 1059657 h 1347788"/>
                <a:gd name="connsiteX238" fmla="*/ 726282 w 2478882"/>
                <a:gd name="connsiteY238" fmla="*/ 1042988 h 1347788"/>
                <a:gd name="connsiteX239" fmla="*/ 695325 w 2478882"/>
                <a:gd name="connsiteY239" fmla="*/ 1045369 h 1347788"/>
                <a:gd name="connsiteX240" fmla="*/ 669132 w 2478882"/>
                <a:gd name="connsiteY240" fmla="*/ 1052513 h 1347788"/>
                <a:gd name="connsiteX241" fmla="*/ 642938 w 2478882"/>
                <a:gd name="connsiteY241" fmla="*/ 1050132 h 1347788"/>
                <a:gd name="connsiteX242" fmla="*/ 621507 w 2478882"/>
                <a:gd name="connsiteY242" fmla="*/ 1047750 h 1347788"/>
                <a:gd name="connsiteX243" fmla="*/ 621507 w 2478882"/>
                <a:gd name="connsiteY243" fmla="*/ 1033463 h 1347788"/>
                <a:gd name="connsiteX244" fmla="*/ 600075 w 2478882"/>
                <a:gd name="connsiteY244" fmla="*/ 1035844 h 1347788"/>
                <a:gd name="connsiteX245" fmla="*/ 578644 w 2478882"/>
                <a:gd name="connsiteY245" fmla="*/ 1040607 h 1347788"/>
                <a:gd name="connsiteX246" fmla="*/ 571500 w 2478882"/>
                <a:gd name="connsiteY246" fmla="*/ 1031082 h 1347788"/>
                <a:gd name="connsiteX247" fmla="*/ 571500 w 2478882"/>
                <a:gd name="connsiteY247" fmla="*/ 1019175 h 1347788"/>
                <a:gd name="connsiteX248" fmla="*/ 571500 w 2478882"/>
                <a:gd name="connsiteY248" fmla="*/ 1019175 h 1347788"/>
                <a:gd name="connsiteX249" fmla="*/ 626269 w 2478882"/>
                <a:gd name="connsiteY249" fmla="*/ 1004888 h 1347788"/>
                <a:gd name="connsiteX250" fmla="*/ 647700 w 2478882"/>
                <a:gd name="connsiteY250" fmla="*/ 988219 h 1347788"/>
                <a:gd name="connsiteX251" fmla="*/ 647700 w 2478882"/>
                <a:gd name="connsiteY251" fmla="*/ 988219 h 1347788"/>
                <a:gd name="connsiteX252" fmla="*/ 647700 w 2478882"/>
                <a:gd name="connsiteY252" fmla="*/ 988219 h 1347788"/>
                <a:gd name="connsiteX253" fmla="*/ 597694 w 2478882"/>
                <a:gd name="connsiteY253" fmla="*/ 988219 h 1347788"/>
                <a:gd name="connsiteX254" fmla="*/ 581025 w 2478882"/>
                <a:gd name="connsiteY254" fmla="*/ 990600 h 1347788"/>
                <a:gd name="connsiteX255" fmla="*/ 578644 w 2478882"/>
                <a:gd name="connsiteY255" fmla="*/ 969169 h 1347788"/>
                <a:gd name="connsiteX256" fmla="*/ 550069 w 2478882"/>
                <a:gd name="connsiteY256" fmla="*/ 966788 h 1347788"/>
                <a:gd name="connsiteX257" fmla="*/ 559594 w 2478882"/>
                <a:gd name="connsiteY257" fmla="*/ 988219 h 1347788"/>
                <a:gd name="connsiteX258" fmla="*/ 545307 w 2478882"/>
                <a:gd name="connsiteY258" fmla="*/ 992982 h 1347788"/>
                <a:gd name="connsiteX259" fmla="*/ 511969 w 2478882"/>
                <a:gd name="connsiteY259" fmla="*/ 988219 h 1347788"/>
                <a:gd name="connsiteX260" fmla="*/ 492919 w 2478882"/>
                <a:gd name="connsiteY260" fmla="*/ 990600 h 1347788"/>
                <a:gd name="connsiteX261" fmla="*/ 507207 w 2478882"/>
                <a:gd name="connsiteY261" fmla="*/ 1007269 h 1347788"/>
                <a:gd name="connsiteX262" fmla="*/ 516732 w 2478882"/>
                <a:gd name="connsiteY262" fmla="*/ 1019175 h 1347788"/>
                <a:gd name="connsiteX263" fmla="*/ 507207 w 2478882"/>
                <a:gd name="connsiteY263" fmla="*/ 1028700 h 1347788"/>
                <a:gd name="connsiteX264" fmla="*/ 507207 w 2478882"/>
                <a:gd name="connsiteY264" fmla="*/ 1028700 h 1347788"/>
                <a:gd name="connsiteX265" fmla="*/ 497682 w 2478882"/>
                <a:gd name="connsiteY265" fmla="*/ 1054894 h 1347788"/>
                <a:gd name="connsiteX266" fmla="*/ 469107 w 2478882"/>
                <a:gd name="connsiteY266" fmla="*/ 1076325 h 1347788"/>
                <a:gd name="connsiteX267" fmla="*/ 454819 w 2478882"/>
                <a:gd name="connsiteY267" fmla="*/ 1071563 h 1347788"/>
                <a:gd name="connsiteX268" fmla="*/ 438150 w 2478882"/>
                <a:gd name="connsiteY268" fmla="*/ 1085850 h 1347788"/>
                <a:gd name="connsiteX269" fmla="*/ 431007 w 2478882"/>
                <a:gd name="connsiteY269" fmla="*/ 1083469 h 1347788"/>
                <a:gd name="connsiteX270" fmla="*/ 433388 w 2478882"/>
                <a:gd name="connsiteY270" fmla="*/ 1059657 h 1347788"/>
                <a:gd name="connsiteX271" fmla="*/ 435769 w 2478882"/>
                <a:gd name="connsiteY271" fmla="*/ 1035844 h 1347788"/>
                <a:gd name="connsiteX272" fmla="*/ 426244 w 2478882"/>
                <a:gd name="connsiteY272" fmla="*/ 1031082 h 1347788"/>
                <a:gd name="connsiteX273" fmla="*/ 423863 w 2478882"/>
                <a:gd name="connsiteY273" fmla="*/ 1047750 h 1347788"/>
                <a:gd name="connsiteX274" fmla="*/ 416719 w 2478882"/>
                <a:gd name="connsiteY274" fmla="*/ 1062038 h 1347788"/>
                <a:gd name="connsiteX275" fmla="*/ 392907 w 2478882"/>
                <a:gd name="connsiteY275" fmla="*/ 1052513 h 1347788"/>
                <a:gd name="connsiteX276" fmla="*/ 383382 w 2478882"/>
                <a:gd name="connsiteY276" fmla="*/ 1050132 h 1347788"/>
                <a:gd name="connsiteX277" fmla="*/ 383382 w 2478882"/>
                <a:gd name="connsiteY277" fmla="*/ 1069182 h 1347788"/>
                <a:gd name="connsiteX278" fmla="*/ 404813 w 2478882"/>
                <a:gd name="connsiteY278" fmla="*/ 1088232 h 1347788"/>
                <a:gd name="connsiteX279" fmla="*/ 376238 w 2478882"/>
                <a:gd name="connsiteY279" fmla="*/ 1090613 h 1347788"/>
                <a:gd name="connsiteX280" fmla="*/ 371475 w 2478882"/>
                <a:gd name="connsiteY280" fmla="*/ 1100138 h 1347788"/>
                <a:gd name="connsiteX281" fmla="*/ 342900 w 2478882"/>
                <a:gd name="connsiteY281" fmla="*/ 1090613 h 1347788"/>
                <a:gd name="connsiteX282" fmla="*/ 342900 w 2478882"/>
                <a:gd name="connsiteY282" fmla="*/ 1109663 h 1347788"/>
                <a:gd name="connsiteX283" fmla="*/ 333375 w 2478882"/>
                <a:gd name="connsiteY283" fmla="*/ 1121569 h 1347788"/>
                <a:gd name="connsiteX284" fmla="*/ 323850 w 2478882"/>
                <a:gd name="connsiteY284" fmla="*/ 1121569 h 1347788"/>
                <a:gd name="connsiteX285" fmla="*/ 316707 w 2478882"/>
                <a:gd name="connsiteY285" fmla="*/ 1088232 h 1347788"/>
                <a:gd name="connsiteX286" fmla="*/ 290513 w 2478882"/>
                <a:gd name="connsiteY286" fmla="*/ 1073944 h 1347788"/>
                <a:gd name="connsiteX287" fmla="*/ 271463 w 2478882"/>
                <a:gd name="connsiteY287" fmla="*/ 1062038 h 1347788"/>
                <a:gd name="connsiteX288" fmla="*/ 278607 w 2478882"/>
                <a:gd name="connsiteY288" fmla="*/ 1012032 h 1347788"/>
                <a:gd name="connsiteX289" fmla="*/ 285750 w 2478882"/>
                <a:gd name="connsiteY289" fmla="*/ 978694 h 1347788"/>
                <a:gd name="connsiteX290" fmla="*/ 328613 w 2478882"/>
                <a:gd name="connsiteY290" fmla="*/ 954882 h 1347788"/>
                <a:gd name="connsiteX291" fmla="*/ 338138 w 2478882"/>
                <a:gd name="connsiteY291" fmla="*/ 938213 h 1347788"/>
                <a:gd name="connsiteX292" fmla="*/ 350044 w 2478882"/>
                <a:gd name="connsiteY292" fmla="*/ 912019 h 1347788"/>
                <a:gd name="connsiteX293" fmla="*/ 350044 w 2478882"/>
                <a:gd name="connsiteY293" fmla="*/ 912019 h 1347788"/>
                <a:gd name="connsiteX294" fmla="*/ 321469 w 2478882"/>
                <a:gd name="connsiteY294" fmla="*/ 919163 h 1347788"/>
                <a:gd name="connsiteX295" fmla="*/ 314325 w 2478882"/>
                <a:gd name="connsiteY295" fmla="*/ 895350 h 1347788"/>
                <a:gd name="connsiteX296" fmla="*/ 311944 w 2478882"/>
                <a:gd name="connsiteY296" fmla="*/ 916782 h 1347788"/>
                <a:gd name="connsiteX297" fmla="*/ 300038 w 2478882"/>
                <a:gd name="connsiteY297" fmla="*/ 950119 h 1347788"/>
                <a:gd name="connsiteX298" fmla="*/ 288132 w 2478882"/>
                <a:gd name="connsiteY298" fmla="*/ 942975 h 1347788"/>
                <a:gd name="connsiteX299" fmla="*/ 288132 w 2478882"/>
                <a:gd name="connsiteY299" fmla="*/ 919163 h 1347788"/>
                <a:gd name="connsiteX300" fmla="*/ 288132 w 2478882"/>
                <a:gd name="connsiteY300" fmla="*/ 907257 h 1347788"/>
                <a:gd name="connsiteX301" fmla="*/ 278607 w 2478882"/>
                <a:gd name="connsiteY301" fmla="*/ 895350 h 1347788"/>
                <a:gd name="connsiteX302" fmla="*/ 269082 w 2478882"/>
                <a:gd name="connsiteY302" fmla="*/ 902494 h 1347788"/>
                <a:gd name="connsiteX303" fmla="*/ 264319 w 2478882"/>
                <a:gd name="connsiteY303" fmla="*/ 938213 h 1347788"/>
                <a:gd name="connsiteX304" fmla="*/ 280988 w 2478882"/>
                <a:gd name="connsiteY304" fmla="*/ 957263 h 1347788"/>
                <a:gd name="connsiteX305" fmla="*/ 276225 w 2478882"/>
                <a:gd name="connsiteY305" fmla="*/ 976313 h 1347788"/>
                <a:gd name="connsiteX306" fmla="*/ 264319 w 2478882"/>
                <a:gd name="connsiteY306" fmla="*/ 1007269 h 1347788"/>
                <a:gd name="connsiteX307" fmla="*/ 250032 w 2478882"/>
                <a:gd name="connsiteY307" fmla="*/ 1031082 h 1347788"/>
                <a:gd name="connsiteX308" fmla="*/ 207169 w 2478882"/>
                <a:gd name="connsiteY308" fmla="*/ 1019175 h 1347788"/>
                <a:gd name="connsiteX309" fmla="*/ 200025 w 2478882"/>
                <a:gd name="connsiteY309" fmla="*/ 988219 h 1347788"/>
                <a:gd name="connsiteX310" fmla="*/ 157163 w 2478882"/>
                <a:gd name="connsiteY310" fmla="*/ 962025 h 1347788"/>
                <a:gd name="connsiteX311" fmla="*/ 104775 w 2478882"/>
                <a:gd name="connsiteY311" fmla="*/ 940594 h 1347788"/>
                <a:gd name="connsiteX312" fmla="*/ 61913 w 2478882"/>
                <a:gd name="connsiteY312" fmla="*/ 902494 h 1347788"/>
                <a:gd name="connsiteX313" fmla="*/ 35719 w 2478882"/>
                <a:gd name="connsiteY313" fmla="*/ 864394 h 1347788"/>
                <a:gd name="connsiteX314" fmla="*/ 11907 w 2478882"/>
                <a:gd name="connsiteY314" fmla="*/ 804863 h 1347788"/>
                <a:gd name="connsiteX315" fmla="*/ 0 w 2478882"/>
                <a:gd name="connsiteY315" fmla="*/ 735807 h 1347788"/>
                <a:gd name="connsiteX316" fmla="*/ 2382 w 2478882"/>
                <a:gd name="connsiteY316" fmla="*/ 676275 h 1347788"/>
                <a:gd name="connsiteX317" fmla="*/ 2382 w 2478882"/>
                <a:gd name="connsiteY317" fmla="*/ 645319 h 1347788"/>
                <a:gd name="connsiteX318" fmla="*/ 2052638 w 2478882"/>
                <a:gd name="connsiteY318" fmla="*/ 0 h 1347788"/>
                <a:gd name="connsiteX0" fmla="*/ 2052638 w 2478882"/>
                <a:gd name="connsiteY0" fmla="*/ 0 h 1347788"/>
                <a:gd name="connsiteX1" fmla="*/ 2057400 w 2478882"/>
                <a:gd name="connsiteY1" fmla="*/ 33338 h 1347788"/>
                <a:gd name="connsiteX2" fmla="*/ 2066925 w 2478882"/>
                <a:gd name="connsiteY2" fmla="*/ 88107 h 1347788"/>
                <a:gd name="connsiteX3" fmla="*/ 2088357 w 2478882"/>
                <a:gd name="connsiteY3" fmla="*/ 133350 h 1347788"/>
                <a:gd name="connsiteX4" fmla="*/ 2085975 w 2478882"/>
                <a:gd name="connsiteY4" fmla="*/ 183357 h 1347788"/>
                <a:gd name="connsiteX5" fmla="*/ 2085975 w 2478882"/>
                <a:gd name="connsiteY5" fmla="*/ 228600 h 1347788"/>
                <a:gd name="connsiteX6" fmla="*/ 2081213 w 2478882"/>
                <a:gd name="connsiteY6" fmla="*/ 278607 h 1347788"/>
                <a:gd name="connsiteX7" fmla="*/ 2095500 w 2478882"/>
                <a:gd name="connsiteY7" fmla="*/ 319088 h 1347788"/>
                <a:gd name="connsiteX8" fmla="*/ 2109788 w 2478882"/>
                <a:gd name="connsiteY8" fmla="*/ 350044 h 1347788"/>
                <a:gd name="connsiteX9" fmla="*/ 2105025 w 2478882"/>
                <a:gd name="connsiteY9" fmla="*/ 388144 h 1347788"/>
                <a:gd name="connsiteX10" fmla="*/ 2119313 w 2478882"/>
                <a:gd name="connsiteY10" fmla="*/ 426244 h 1347788"/>
                <a:gd name="connsiteX11" fmla="*/ 2145507 w 2478882"/>
                <a:gd name="connsiteY11" fmla="*/ 454819 h 1347788"/>
                <a:gd name="connsiteX12" fmla="*/ 2238375 w 2478882"/>
                <a:gd name="connsiteY12" fmla="*/ 719138 h 1347788"/>
                <a:gd name="connsiteX13" fmla="*/ 2266950 w 2478882"/>
                <a:gd name="connsiteY13" fmla="*/ 764382 h 1347788"/>
                <a:gd name="connsiteX14" fmla="*/ 2288382 w 2478882"/>
                <a:gd name="connsiteY14" fmla="*/ 821532 h 1347788"/>
                <a:gd name="connsiteX15" fmla="*/ 2297907 w 2478882"/>
                <a:gd name="connsiteY15" fmla="*/ 871538 h 1347788"/>
                <a:gd name="connsiteX16" fmla="*/ 2340769 w 2478882"/>
                <a:gd name="connsiteY16" fmla="*/ 909638 h 1347788"/>
                <a:gd name="connsiteX17" fmla="*/ 2343150 w 2478882"/>
                <a:gd name="connsiteY17" fmla="*/ 950119 h 1347788"/>
                <a:gd name="connsiteX18" fmla="*/ 2347913 w 2478882"/>
                <a:gd name="connsiteY18" fmla="*/ 964407 h 1347788"/>
                <a:gd name="connsiteX19" fmla="*/ 2364582 w 2478882"/>
                <a:gd name="connsiteY19" fmla="*/ 978694 h 1347788"/>
                <a:gd name="connsiteX20" fmla="*/ 2359819 w 2478882"/>
                <a:gd name="connsiteY20" fmla="*/ 995363 h 1347788"/>
                <a:gd name="connsiteX21" fmla="*/ 2393157 w 2478882"/>
                <a:gd name="connsiteY21" fmla="*/ 1019175 h 1347788"/>
                <a:gd name="connsiteX22" fmla="*/ 2409825 w 2478882"/>
                <a:gd name="connsiteY22" fmla="*/ 1059657 h 1347788"/>
                <a:gd name="connsiteX23" fmla="*/ 2390775 w 2478882"/>
                <a:gd name="connsiteY23" fmla="*/ 1069182 h 1347788"/>
                <a:gd name="connsiteX24" fmla="*/ 2376488 w 2478882"/>
                <a:gd name="connsiteY24" fmla="*/ 1047750 h 1347788"/>
                <a:gd name="connsiteX25" fmla="*/ 2364582 w 2478882"/>
                <a:gd name="connsiteY25" fmla="*/ 1035844 h 1347788"/>
                <a:gd name="connsiteX26" fmla="*/ 2355057 w 2478882"/>
                <a:gd name="connsiteY26" fmla="*/ 1035844 h 1347788"/>
                <a:gd name="connsiteX27" fmla="*/ 2352675 w 2478882"/>
                <a:gd name="connsiteY27" fmla="*/ 1057275 h 1347788"/>
                <a:gd name="connsiteX28" fmla="*/ 2371725 w 2478882"/>
                <a:gd name="connsiteY28" fmla="*/ 1090613 h 1347788"/>
                <a:gd name="connsiteX29" fmla="*/ 2386013 w 2478882"/>
                <a:gd name="connsiteY29" fmla="*/ 1104900 h 1347788"/>
                <a:gd name="connsiteX30" fmla="*/ 2400300 w 2478882"/>
                <a:gd name="connsiteY30" fmla="*/ 1085850 h 1347788"/>
                <a:gd name="connsiteX31" fmla="*/ 2414588 w 2478882"/>
                <a:gd name="connsiteY31" fmla="*/ 1090613 h 1347788"/>
                <a:gd name="connsiteX32" fmla="*/ 2421732 w 2478882"/>
                <a:gd name="connsiteY32" fmla="*/ 1116807 h 1347788"/>
                <a:gd name="connsiteX33" fmla="*/ 2424113 w 2478882"/>
                <a:gd name="connsiteY33" fmla="*/ 1128713 h 1347788"/>
                <a:gd name="connsiteX34" fmla="*/ 2400300 w 2478882"/>
                <a:gd name="connsiteY34" fmla="*/ 1131094 h 1347788"/>
                <a:gd name="connsiteX35" fmla="*/ 2414588 w 2478882"/>
                <a:gd name="connsiteY35" fmla="*/ 1152525 h 1347788"/>
                <a:gd name="connsiteX36" fmla="*/ 2443163 w 2478882"/>
                <a:gd name="connsiteY36" fmla="*/ 1159669 h 1347788"/>
                <a:gd name="connsiteX37" fmla="*/ 2462213 w 2478882"/>
                <a:gd name="connsiteY37" fmla="*/ 1190625 h 1347788"/>
                <a:gd name="connsiteX38" fmla="*/ 2455069 w 2478882"/>
                <a:gd name="connsiteY38" fmla="*/ 1235869 h 1347788"/>
                <a:gd name="connsiteX39" fmla="*/ 2459832 w 2478882"/>
                <a:gd name="connsiteY39" fmla="*/ 1290638 h 1347788"/>
                <a:gd name="connsiteX40" fmla="*/ 2478882 w 2478882"/>
                <a:gd name="connsiteY40" fmla="*/ 1347788 h 1347788"/>
                <a:gd name="connsiteX41" fmla="*/ 2457450 w 2478882"/>
                <a:gd name="connsiteY41" fmla="*/ 1347788 h 1347788"/>
                <a:gd name="connsiteX42" fmla="*/ 2428875 w 2478882"/>
                <a:gd name="connsiteY42" fmla="*/ 1335882 h 1347788"/>
                <a:gd name="connsiteX43" fmla="*/ 2412207 w 2478882"/>
                <a:gd name="connsiteY43" fmla="*/ 1335882 h 1347788"/>
                <a:gd name="connsiteX44" fmla="*/ 2395538 w 2478882"/>
                <a:gd name="connsiteY44" fmla="*/ 1326357 h 1347788"/>
                <a:gd name="connsiteX45" fmla="*/ 2378869 w 2478882"/>
                <a:gd name="connsiteY45" fmla="*/ 1316832 h 1347788"/>
                <a:gd name="connsiteX46" fmla="*/ 2383632 w 2478882"/>
                <a:gd name="connsiteY46" fmla="*/ 1269207 h 1347788"/>
                <a:gd name="connsiteX47" fmla="*/ 2336007 w 2478882"/>
                <a:gd name="connsiteY47" fmla="*/ 1245394 h 1347788"/>
                <a:gd name="connsiteX48" fmla="*/ 2297907 w 2478882"/>
                <a:gd name="connsiteY48" fmla="*/ 1233488 h 1347788"/>
                <a:gd name="connsiteX49" fmla="*/ 2238375 w 2478882"/>
                <a:gd name="connsiteY49" fmla="*/ 1214438 h 1347788"/>
                <a:gd name="connsiteX50" fmla="*/ 2185988 w 2478882"/>
                <a:gd name="connsiteY50" fmla="*/ 1212057 h 1347788"/>
                <a:gd name="connsiteX51" fmla="*/ 2164557 w 2478882"/>
                <a:gd name="connsiteY51" fmla="*/ 1207294 h 1347788"/>
                <a:gd name="connsiteX52" fmla="*/ 2193132 w 2478882"/>
                <a:gd name="connsiteY52" fmla="*/ 1188244 h 1347788"/>
                <a:gd name="connsiteX53" fmla="*/ 2178844 w 2478882"/>
                <a:gd name="connsiteY53" fmla="*/ 1185863 h 1347788"/>
                <a:gd name="connsiteX54" fmla="*/ 2183607 w 2478882"/>
                <a:gd name="connsiteY54" fmla="*/ 1169194 h 1347788"/>
                <a:gd name="connsiteX55" fmla="*/ 2205038 w 2478882"/>
                <a:gd name="connsiteY55" fmla="*/ 1145382 h 1347788"/>
                <a:gd name="connsiteX56" fmla="*/ 2197894 w 2478882"/>
                <a:gd name="connsiteY56" fmla="*/ 1140619 h 1347788"/>
                <a:gd name="connsiteX57" fmla="*/ 2166938 w 2478882"/>
                <a:gd name="connsiteY57" fmla="*/ 1164432 h 1347788"/>
                <a:gd name="connsiteX58" fmla="*/ 2155032 w 2478882"/>
                <a:gd name="connsiteY58" fmla="*/ 1164432 h 1347788"/>
                <a:gd name="connsiteX59" fmla="*/ 2147888 w 2478882"/>
                <a:gd name="connsiteY59" fmla="*/ 1152525 h 1347788"/>
                <a:gd name="connsiteX60" fmla="*/ 2138363 w 2478882"/>
                <a:gd name="connsiteY60" fmla="*/ 1147763 h 1347788"/>
                <a:gd name="connsiteX61" fmla="*/ 2119313 w 2478882"/>
                <a:gd name="connsiteY61" fmla="*/ 1152525 h 1347788"/>
                <a:gd name="connsiteX62" fmla="*/ 2126457 w 2478882"/>
                <a:gd name="connsiteY62" fmla="*/ 1173957 h 1347788"/>
                <a:gd name="connsiteX63" fmla="*/ 2102644 w 2478882"/>
                <a:gd name="connsiteY63" fmla="*/ 1176338 h 1347788"/>
                <a:gd name="connsiteX64" fmla="*/ 2088357 w 2478882"/>
                <a:gd name="connsiteY64" fmla="*/ 1169194 h 1347788"/>
                <a:gd name="connsiteX65" fmla="*/ 2078832 w 2478882"/>
                <a:gd name="connsiteY65" fmla="*/ 1154907 h 1347788"/>
                <a:gd name="connsiteX66" fmla="*/ 2066925 w 2478882"/>
                <a:gd name="connsiteY66" fmla="*/ 1162050 h 1347788"/>
                <a:gd name="connsiteX67" fmla="*/ 2040732 w 2478882"/>
                <a:gd name="connsiteY67" fmla="*/ 1164432 h 1347788"/>
                <a:gd name="connsiteX68" fmla="*/ 1971675 w 2478882"/>
                <a:gd name="connsiteY68" fmla="*/ 1154907 h 1347788"/>
                <a:gd name="connsiteX69" fmla="*/ 1935957 w 2478882"/>
                <a:gd name="connsiteY69" fmla="*/ 1138238 h 1347788"/>
                <a:gd name="connsiteX70" fmla="*/ 1921669 w 2478882"/>
                <a:gd name="connsiteY70" fmla="*/ 1104900 h 1347788"/>
                <a:gd name="connsiteX71" fmla="*/ 1921669 w 2478882"/>
                <a:gd name="connsiteY71" fmla="*/ 1083469 h 1347788"/>
                <a:gd name="connsiteX72" fmla="*/ 1893094 w 2478882"/>
                <a:gd name="connsiteY72" fmla="*/ 1057275 h 1347788"/>
                <a:gd name="connsiteX73" fmla="*/ 1869282 w 2478882"/>
                <a:gd name="connsiteY73" fmla="*/ 1042988 h 1347788"/>
                <a:gd name="connsiteX74" fmla="*/ 1850232 w 2478882"/>
                <a:gd name="connsiteY74" fmla="*/ 1028700 h 1347788"/>
                <a:gd name="connsiteX75" fmla="*/ 1843088 w 2478882"/>
                <a:gd name="connsiteY75" fmla="*/ 1016794 h 1347788"/>
                <a:gd name="connsiteX76" fmla="*/ 1804988 w 2478882"/>
                <a:gd name="connsiteY76" fmla="*/ 1012032 h 1347788"/>
                <a:gd name="connsiteX77" fmla="*/ 1769269 w 2478882"/>
                <a:gd name="connsiteY77" fmla="*/ 1007269 h 1347788"/>
                <a:gd name="connsiteX78" fmla="*/ 1750219 w 2478882"/>
                <a:gd name="connsiteY78" fmla="*/ 981075 h 1347788"/>
                <a:gd name="connsiteX79" fmla="*/ 1709738 w 2478882"/>
                <a:gd name="connsiteY79" fmla="*/ 962025 h 1347788"/>
                <a:gd name="connsiteX80" fmla="*/ 1678782 w 2478882"/>
                <a:gd name="connsiteY80" fmla="*/ 947738 h 1347788"/>
                <a:gd name="connsiteX81" fmla="*/ 1659732 w 2478882"/>
                <a:gd name="connsiteY81" fmla="*/ 945357 h 1347788"/>
                <a:gd name="connsiteX82" fmla="*/ 1659732 w 2478882"/>
                <a:gd name="connsiteY82" fmla="*/ 921544 h 1347788"/>
                <a:gd name="connsiteX83" fmla="*/ 1640682 w 2478882"/>
                <a:gd name="connsiteY83" fmla="*/ 928688 h 1347788"/>
                <a:gd name="connsiteX84" fmla="*/ 1640682 w 2478882"/>
                <a:gd name="connsiteY84" fmla="*/ 928688 h 1347788"/>
                <a:gd name="connsiteX85" fmla="*/ 1619250 w 2478882"/>
                <a:gd name="connsiteY85" fmla="*/ 892969 h 1347788"/>
                <a:gd name="connsiteX86" fmla="*/ 1595438 w 2478882"/>
                <a:gd name="connsiteY86" fmla="*/ 871538 h 1347788"/>
                <a:gd name="connsiteX87" fmla="*/ 1581150 w 2478882"/>
                <a:gd name="connsiteY87" fmla="*/ 864394 h 1347788"/>
                <a:gd name="connsiteX88" fmla="*/ 1581150 w 2478882"/>
                <a:gd name="connsiteY88" fmla="*/ 845344 h 1347788"/>
                <a:gd name="connsiteX89" fmla="*/ 1602582 w 2478882"/>
                <a:gd name="connsiteY89" fmla="*/ 835819 h 1347788"/>
                <a:gd name="connsiteX90" fmla="*/ 1633538 w 2478882"/>
                <a:gd name="connsiteY90" fmla="*/ 842963 h 1347788"/>
                <a:gd name="connsiteX91" fmla="*/ 1657350 w 2478882"/>
                <a:gd name="connsiteY91" fmla="*/ 828675 h 1347788"/>
                <a:gd name="connsiteX92" fmla="*/ 1669257 w 2478882"/>
                <a:gd name="connsiteY92" fmla="*/ 816769 h 1347788"/>
                <a:gd name="connsiteX93" fmla="*/ 1688307 w 2478882"/>
                <a:gd name="connsiteY93" fmla="*/ 804863 h 1347788"/>
                <a:gd name="connsiteX94" fmla="*/ 1650207 w 2478882"/>
                <a:gd name="connsiteY94" fmla="*/ 771525 h 1347788"/>
                <a:gd name="connsiteX95" fmla="*/ 1624013 w 2478882"/>
                <a:gd name="connsiteY95" fmla="*/ 778669 h 1347788"/>
                <a:gd name="connsiteX96" fmla="*/ 1626393 w 2478882"/>
                <a:gd name="connsiteY96" fmla="*/ 795338 h 1347788"/>
                <a:gd name="connsiteX97" fmla="*/ 1607344 w 2478882"/>
                <a:gd name="connsiteY97" fmla="*/ 802481 h 1347788"/>
                <a:gd name="connsiteX98" fmla="*/ 1581151 w 2478882"/>
                <a:gd name="connsiteY98" fmla="*/ 809625 h 1347788"/>
                <a:gd name="connsiteX99" fmla="*/ 1559719 w 2478882"/>
                <a:gd name="connsiteY99" fmla="*/ 819150 h 1347788"/>
                <a:gd name="connsiteX100" fmla="*/ 1552575 w 2478882"/>
                <a:gd name="connsiteY100" fmla="*/ 835819 h 1347788"/>
                <a:gd name="connsiteX101" fmla="*/ 1531144 w 2478882"/>
                <a:gd name="connsiteY101" fmla="*/ 835819 h 1347788"/>
                <a:gd name="connsiteX102" fmla="*/ 1516857 w 2478882"/>
                <a:gd name="connsiteY102" fmla="*/ 845344 h 1347788"/>
                <a:gd name="connsiteX103" fmla="*/ 1485900 w 2478882"/>
                <a:gd name="connsiteY103" fmla="*/ 840582 h 1347788"/>
                <a:gd name="connsiteX104" fmla="*/ 1438275 w 2478882"/>
                <a:gd name="connsiteY104" fmla="*/ 835819 h 1347788"/>
                <a:gd name="connsiteX105" fmla="*/ 1416844 w 2478882"/>
                <a:gd name="connsiteY105" fmla="*/ 821532 h 1347788"/>
                <a:gd name="connsiteX106" fmla="*/ 1385888 w 2478882"/>
                <a:gd name="connsiteY106" fmla="*/ 823913 h 1347788"/>
                <a:gd name="connsiteX107" fmla="*/ 1359694 w 2478882"/>
                <a:gd name="connsiteY107" fmla="*/ 833438 h 1347788"/>
                <a:gd name="connsiteX108" fmla="*/ 1343025 w 2478882"/>
                <a:gd name="connsiteY108" fmla="*/ 828675 h 1347788"/>
                <a:gd name="connsiteX109" fmla="*/ 1323975 w 2478882"/>
                <a:gd name="connsiteY109" fmla="*/ 800100 h 1347788"/>
                <a:gd name="connsiteX110" fmla="*/ 1323975 w 2478882"/>
                <a:gd name="connsiteY110" fmla="*/ 788194 h 1347788"/>
                <a:gd name="connsiteX111" fmla="*/ 1314450 w 2478882"/>
                <a:gd name="connsiteY111" fmla="*/ 812007 h 1347788"/>
                <a:gd name="connsiteX112" fmla="*/ 1319213 w 2478882"/>
                <a:gd name="connsiteY112" fmla="*/ 845344 h 1347788"/>
                <a:gd name="connsiteX113" fmla="*/ 1312069 w 2478882"/>
                <a:gd name="connsiteY113" fmla="*/ 864394 h 1347788"/>
                <a:gd name="connsiteX114" fmla="*/ 1283494 w 2478882"/>
                <a:gd name="connsiteY114" fmla="*/ 864394 h 1347788"/>
                <a:gd name="connsiteX115" fmla="*/ 1264444 w 2478882"/>
                <a:gd name="connsiteY115" fmla="*/ 850107 h 1347788"/>
                <a:gd name="connsiteX116" fmla="*/ 1243013 w 2478882"/>
                <a:gd name="connsiteY116" fmla="*/ 850107 h 1347788"/>
                <a:gd name="connsiteX117" fmla="*/ 1219200 w 2478882"/>
                <a:gd name="connsiteY117" fmla="*/ 840582 h 1347788"/>
                <a:gd name="connsiteX118" fmla="*/ 1212057 w 2478882"/>
                <a:gd name="connsiteY118" fmla="*/ 833438 h 1347788"/>
                <a:gd name="connsiteX119" fmla="*/ 1212057 w 2478882"/>
                <a:gd name="connsiteY119" fmla="*/ 809625 h 1347788"/>
                <a:gd name="connsiteX120" fmla="*/ 1214438 w 2478882"/>
                <a:gd name="connsiteY120" fmla="*/ 785813 h 1347788"/>
                <a:gd name="connsiteX121" fmla="*/ 1219200 w 2478882"/>
                <a:gd name="connsiteY121" fmla="*/ 762000 h 1347788"/>
                <a:gd name="connsiteX122" fmla="*/ 1235869 w 2478882"/>
                <a:gd name="connsiteY122" fmla="*/ 747713 h 1347788"/>
                <a:gd name="connsiteX123" fmla="*/ 1243013 w 2478882"/>
                <a:gd name="connsiteY123" fmla="*/ 740569 h 1347788"/>
                <a:gd name="connsiteX124" fmla="*/ 1233488 w 2478882"/>
                <a:gd name="connsiteY124" fmla="*/ 716757 h 1347788"/>
                <a:gd name="connsiteX125" fmla="*/ 1200150 w 2478882"/>
                <a:gd name="connsiteY125" fmla="*/ 688182 h 1347788"/>
                <a:gd name="connsiteX126" fmla="*/ 1176338 w 2478882"/>
                <a:gd name="connsiteY126" fmla="*/ 671513 h 1347788"/>
                <a:gd name="connsiteX127" fmla="*/ 1162050 w 2478882"/>
                <a:gd name="connsiteY127" fmla="*/ 652463 h 1347788"/>
                <a:gd name="connsiteX128" fmla="*/ 1162050 w 2478882"/>
                <a:gd name="connsiteY128" fmla="*/ 652463 h 1347788"/>
                <a:gd name="connsiteX129" fmla="*/ 1166813 w 2478882"/>
                <a:gd name="connsiteY129" fmla="*/ 690563 h 1347788"/>
                <a:gd name="connsiteX130" fmla="*/ 1169194 w 2478882"/>
                <a:gd name="connsiteY130" fmla="*/ 719138 h 1347788"/>
                <a:gd name="connsiteX131" fmla="*/ 1195388 w 2478882"/>
                <a:gd name="connsiteY131" fmla="*/ 731044 h 1347788"/>
                <a:gd name="connsiteX132" fmla="*/ 1204913 w 2478882"/>
                <a:gd name="connsiteY132" fmla="*/ 745332 h 1347788"/>
                <a:gd name="connsiteX133" fmla="*/ 1195388 w 2478882"/>
                <a:gd name="connsiteY133" fmla="*/ 771525 h 1347788"/>
                <a:gd name="connsiteX134" fmla="*/ 1197769 w 2478882"/>
                <a:gd name="connsiteY134" fmla="*/ 797719 h 1347788"/>
                <a:gd name="connsiteX135" fmla="*/ 1190625 w 2478882"/>
                <a:gd name="connsiteY135" fmla="*/ 819150 h 1347788"/>
                <a:gd name="connsiteX136" fmla="*/ 1195388 w 2478882"/>
                <a:gd name="connsiteY136" fmla="*/ 838200 h 1347788"/>
                <a:gd name="connsiteX137" fmla="*/ 1195388 w 2478882"/>
                <a:gd name="connsiteY137" fmla="*/ 838200 h 1347788"/>
                <a:gd name="connsiteX138" fmla="*/ 1166813 w 2478882"/>
                <a:gd name="connsiteY138" fmla="*/ 838200 h 1347788"/>
                <a:gd name="connsiteX139" fmla="*/ 1150144 w 2478882"/>
                <a:gd name="connsiteY139" fmla="*/ 838200 h 1347788"/>
                <a:gd name="connsiteX140" fmla="*/ 1131094 w 2478882"/>
                <a:gd name="connsiteY140" fmla="*/ 847725 h 1347788"/>
                <a:gd name="connsiteX141" fmla="*/ 1114425 w 2478882"/>
                <a:gd name="connsiteY141" fmla="*/ 838200 h 1347788"/>
                <a:gd name="connsiteX142" fmla="*/ 1088232 w 2478882"/>
                <a:gd name="connsiteY142" fmla="*/ 847725 h 1347788"/>
                <a:gd name="connsiteX143" fmla="*/ 1066800 w 2478882"/>
                <a:gd name="connsiteY143" fmla="*/ 854869 h 1347788"/>
                <a:gd name="connsiteX144" fmla="*/ 1059657 w 2478882"/>
                <a:gd name="connsiteY144" fmla="*/ 842963 h 1347788"/>
                <a:gd name="connsiteX145" fmla="*/ 1031082 w 2478882"/>
                <a:gd name="connsiteY145" fmla="*/ 852488 h 1347788"/>
                <a:gd name="connsiteX146" fmla="*/ 992982 w 2478882"/>
                <a:gd name="connsiteY146" fmla="*/ 823913 h 1347788"/>
                <a:gd name="connsiteX147" fmla="*/ 964407 w 2478882"/>
                <a:gd name="connsiteY147" fmla="*/ 826294 h 1347788"/>
                <a:gd name="connsiteX148" fmla="*/ 942975 w 2478882"/>
                <a:gd name="connsiteY148" fmla="*/ 835819 h 1347788"/>
                <a:gd name="connsiteX149" fmla="*/ 921544 w 2478882"/>
                <a:gd name="connsiteY149" fmla="*/ 852488 h 1347788"/>
                <a:gd name="connsiteX150" fmla="*/ 909638 w 2478882"/>
                <a:gd name="connsiteY150" fmla="*/ 833438 h 1347788"/>
                <a:gd name="connsiteX151" fmla="*/ 919163 w 2478882"/>
                <a:gd name="connsiteY151" fmla="*/ 807244 h 1347788"/>
                <a:gd name="connsiteX152" fmla="*/ 921544 w 2478882"/>
                <a:gd name="connsiteY152" fmla="*/ 797719 h 1347788"/>
                <a:gd name="connsiteX153" fmla="*/ 914400 w 2478882"/>
                <a:gd name="connsiteY153" fmla="*/ 778669 h 1347788"/>
                <a:gd name="connsiteX154" fmla="*/ 907257 w 2478882"/>
                <a:gd name="connsiteY154" fmla="*/ 771525 h 1347788"/>
                <a:gd name="connsiteX155" fmla="*/ 897732 w 2478882"/>
                <a:gd name="connsiteY155" fmla="*/ 800100 h 1347788"/>
                <a:gd name="connsiteX156" fmla="*/ 897732 w 2478882"/>
                <a:gd name="connsiteY156" fmla="*/ 823913 h 1347788"/>
                <a:gd name="connsiteX157" fmla="*/ 869157 w 2478882"/>
                <a:gd name="connsiteY157" fmla="*/ 828675 h 1347788"/>
                <a:gd name="connsiteX158" fmla="*/ 850107 w 2478882"/>
                <a:gd name="connsiteY158" fmla="*/ 833438 h 1347788"/>
                <a:gd name="connsiteX159" fmla="*/ 828675 w 2478882"/>
                <a:gd name="connsiteY159" fmla="*/ 804863 h 1347788"/>
                <a:gd name="connsiteX160" fmla="*/ 814388 w 2478882"/>
                <a:gd name="connsiteY160" fmla="*/ 783432 h 1347788"/>
                <a:gd name="connsiteX161" fmla="*/ 807244 w 2478882"/>
                <a:gd name="connsiteY161" fmla="*/ 759619 h 1347788"/>
                <a:gd name="connsiteX162" fmla="*/ 804863 w 2478882"/>
                <a:gd name="connsiteY162" fmla="*/ 733425 h 1347788"/>
                <a:gd name="connsiteX163" fmla="*/ 783432 w 2478882"/>
                <a:gd name="connsiteY163" fmla="*/ 692944 h 1347788"/>
                <a:gd name="connsiteX164" fmla="*/ 783432 w 2478882"/>
                <a:gd name="connsiteY164" fmla="*/ 719138 h 1347788"/>
                <a:gd name="connsiteX165" fmla="*/ 785813 w 2478882"/>
                <a:gd name="connsiteY165" fmla="*/ 757238 h 1347788"/>
                <a:gd name="connsiteX166" fmla="*/ 800100 w 2478882"/>
                <a:gd name="connsiteY166" fmla="*/ 792957 h 1347788"/>
                <a:gd name="connsiteX167" fmla="*/ 823913 w 2478882"/>
                <a:gd name="connsiteY167" fmla="*/ 833438 h 1347788"/>
                <a:gd name="connsiteX168" fmla="*/ 845344 w 2478882"/>
                <a:gd name="connsiteY168" fmla="*/ 854869 h 1347788"/>
                <a:gd name="connsiteX169" fmla="*/ 838200 w 2478882"/>
                <a:gd name="connsiteY169" fmla="*/ 873919 h 1347788"/>
                <a:gd name="connsiteX170" fmla="*/ 823913 w 2478882"/>
                <a:gd name="connsiteY170" fmla="*/ 902494 h 1347788"/>
                <a:gd name="connsiteX171" fmla="*/ 823913 w 2478882"/>
                <a:gd name="connsiteY171" fmla="*/ 902494 h 1347788"/>
                <a:gd name="connsiteX172" fmla="*/ 800100 w 2478882"/>
                <a:gd name="connsiteY172" fmla="*/ 902494 h 1347788"/>
                <a:gd name="connsiteX173" fmla="*/ 809625 w 2478882"/>
                <a:gd name="connsiteY173" fmla="*/ 869157 h 1347788"/>
                <a:gd name="connsiteX174" fmla="*/ 795338 w 2478882"/>
                <a:gd name="connsiteY174" fmla="*/ 885825 h 1347788"/>
                <a:gd name="connsiteX175" fmla="*/ 788194 w 2478882"/>
                <a:gd name="connsiteY175" fmla="*/ 862013 h 1347788"/>
                <a:gd name="connsiteX176" fmla="*/ 769144 w 2478882"/>
                <a:gd name="connsiteY176" fmla="*/ 864394 h 1347788"/>
                <a:gd name="connsiteX177" fmla="*/ 750094 w 2478882"/>
                <a:gd name="connsiteY177" fmla="*/ 862013 h 1347788"/>
                <a:gd name="connsiteX178" fmla="*/ 742950 w 2478882"/>
                <a:gd name="connsiteY178" fmla="*/ 852488 h 1347788"/>
                <a:gd name="connsiteX179" fmla="*/ 742950 w 2478882"/>
                <a:gd name="connsiteY179" fmla="*/ 852488 h 1347788"/>
                <a:gd name="connsiteX180" fmla="*/ 728663 w 2478882"/>
                <a:gd name="connsiteY180" fmla="*/ 850107 h 1347788"/>
                <a:gd name="connsiteX181" fmla="*/ 711994 w 2478882"/>
                <a:gd name="connsiteY181" fmla="*/ 850107 h 1347788"/>
                <a:gd name="connsiteX182" fmla="*/ 700088 w 2478882"/>
                <a:gd name="connsiteY182" fmla="*/ 866775 h 1347788"/>
                <a:gd name="connsiteX183" fmla="*/ 681038 w 2478882"/>
                <a:gd name="connsiteY183" fmla="*/ 866775 h 1347788"/>
                <a:gd name="connsiteX184" fmla="*/ 669132 w 2478882"/>
                <a:gd name="connsiteY184" fmla="*/ 852488 h 1347788"/>
                <a:gd name="connsiteX185" fmla="*/ 666750 w 2478882"/>
                <a:gd name="connsiteY185" fmla="*/ 852488 h 1347788"/>
                <a:gd name="connsiteX186" fmla="*/ 652463 w 2478882"/>
                <a:gd name="connsiteY186" fmla="*/ 866775 h 1347788"/>
                <a:gd name="connsiteX187" fmla="*/ 652463 w 2478882"/>
                <a:gd name="connsiteY187" fmla="*/ 881063 h 1347788"/>
                <a:gd name="connsiteX188" fmla="*/ 661988 w 2478882"/>
                <a:gd name="connsiteY188" fmla="*/ 890588 h 1347788"/>
                <a:gd name="connsiteX189" fmla="*/ 704850 w 2478882"/>
                <a:gd name="connsiteY189" fmla="*/ 890588 h 1347788"/>
                <a:gd name="connsiteX190" fmla="*/ 738188 w 2478882"/>
                <a:gd name="connsiteY190" fmla="*/ 890588 h 1347788"/>
                <a:gd name="connsiteX191" fmla="*/ 776288 w 2478882"/>
                <a:gd name="connsiteY191" fmla="*/ 888207 h 1347788"/>
                <a:gd name="connsiteX192" fmla="*/ 783432 w 2478882"/>
                <a:gd name="connsiteY192" fmla="*/ 900113 h 1347788"/>
                <a:gd name="connsiteX193" fmla="*/ 783432 w 2478882"/>
                <a:gd name="connsiteY193" fmla="*/ 900113 h 1347788"/>
                <a:gd name="connsiteX194" fmla="*/ 754857 w 2478882"/>
                <a:gd name="connsiteY194" fmla="*/ 914400 h 1347788"/>
                <a:gd name="connsiteX195" fmla="*/ 735807 w 2478882"/>
                <a:gd name="connsiteY195" fmla="*/ 931069 h 1347788"/>
                <a:gd name="connsiteX196" fmla="*/ 735807 w 2478882"/>
                <a:gd name="connsiteY196" fmla="*/ 931069 h 1347788"/>
                <a:gd name="connsiteX197" fmla="*/ 707232 w 2478882"/>
                <a:gd name="connsiteY197" fmla="*/ 919163 h 1347788"/>
                <a:gd name="connsiteX198" fmla="*/ 690563 w 2478882"/>
                <a:gd name="connsiteY198" fmla="*/ 909638 h 1347788"/>
                <a:gd name="connsiteX199" fmla="*/ 652463 w 2478882"/>
                <a:gd name="connsiteY199" fmla="*/ 909638 h 1347788"/>
                <a:gd name="connsiteX200" fmla="*/ 619125 w 2478882"/>
                <a:gd name="connsiteY200" fmla="*/ 914400 h 1347788"/>
                <a:gd name="connsiteX201" fmla="*/ 600075 w 2478882"/>
                <a:gd name="connsiteY201" fmla="*/ 897732 h 1347788"/>
                <a:gd name="connsiteX202" fmla="*/ 590550 w 2478882"/>
                <a:gd name="connsiteY202" fmla="*/ 859632 h 1347788"/>
                <a:gd name="connsiteX203" fmla="*/ 581025 w 2478882"/>
                <a:gd name="connsiteY203" fmla="*/ 845344 h 1347788"/>
                <a:gd name="connsiteX204" fmla="*/ 573882 w 2478882"/>
                <a:gd name="connsiteY204" fmla="*/ 828675 h 1347788"/>
                <a:gd name="connsiteX205" fmla="*/ 559594 w 2478882"/>
                <a:gd name="connsiteY205" fmla="*/ 835819 h 1347788"/>
                <a:gd name="connsiteX206" fmla="*/ 559594 w 2478882"/>
                <a:gd name="connsiteY206" fmla="*/ 859632 h 1347788"/>
                <a:gd name="connsiteX207" fmla="*/ 545307 w 2478882"/>
                <a:gd name="connsiteY207" fmla="*/ 845344 h 1347788"/>
                <a:gd name="connsiteX208" fmla="*/ 523875 w 2478882"/>
                <a:gd name="connsiteY208" fmla="*/ 838200 h 1347788"/>
                <a:gd name="connsiteX209" fmla="*/ 500063 w 2478882"/>
                <a:gd name="connsiteY209" fmla="*/ 840582 h 1347788"/>
                <a:gd name="connsiteX210" fmla="*/ 492919 w 2478882"/>
                <a:gd name="connsiteY210" fmla="*/ 862013 h 1347788"/>
                <a:gd name="connsiteX211" fmla="*/ 481013 w 2478882"/>
                <a:gd name="connsiteY211" fmla="*/ 866775 h 1347788"/>
                <a:gd name="connsiteX212" fmla="*/ 461963 w 2478882"/>
                <a:gd name="connsiteY212" fmla="*/ 866775 h 1347788"/>
                <a:gd name="connsiteX213" fmla="*/ 433388 w 2478882"/>
                <a:gd name="connsiteY213" fmla="*/ 876300 h 1347788"/>
                <a:gd name="connsiteX214" fmla="*/ 419100 w 2478882"/>
                <a:gd name="connsiteY214" fmla="*/ 900113 h 1347788"/>
                <a:gd name="connsiteX215" fmla="*/ 426244 w 2478882"/>
                <a:gd name="connsiteY215" fmla="*/ 907257 h 1347788"/>
                <a:gd name="connsiteX216" fmla="*/ 466725 w 2478882"/>
                <a:gd name="connsiteY216" fmla="*/ 885825 h 1347788"/>
                <a:gd name="connsiteX217" fmla="*/ 488157 w 2478882"/>
                <a:gd name="connsiteY217" fmla="*/ 890588 h 1347788"/>
                <a:gd name="connsiteX218" fmla="*/ 519113 w 2478882"/>
                <a:gd name="connsiteY218" fmla="*/ 878682 h 1347788"/>
                <a:gd name="connsiteX219" fmla="*/ 552450 w 2478882"/>
                <a:gd name="connsiteY219" fmla="*/ 904875 h 1347788"/>
                <a:gd name="connsiteX220" fmla="*/ 561975 w 2478882"/>
                <a:gd name="connsiteY220" fmla="*/ 931069 h 1347788"/>
                <a:gd name="connsiteX221" fmla="*/ 590550 w 2478882"/>
                <a:gd name="connsiteY221" fmla="*/ 923925 h 1347788"/>
                <a:gd name="connsiteX222" fmla="*/ 607219 w 2478882"/>
                <a:gd name="connsiteY222" fmla="*/ 945357 h 1347788"/>
                <a:gd name="connsiteX223" fmla="*/ 645319 w 2478882"/>
                <a:gd name="connsiteY223" fmla="*/ 950119 h 1347788"/>
                <a:gd name="connsiteX224" fmla="*/ 704850 w 2478882"/>
                <a:gd name="connsiteY224" fmla="*/ 959644 h 1347788"/>
                <a:gd name="connsiteX225" fmla="*/ 745332 w 2478882"/>
                <a:gd name="connsiteY225" fmla="*/ 966788 h 1347788"/>
                <a:gd name="connsiteX226" fmla="*/ 745332 w 2478882"/>
                <a:gd name="connsiteY226" fmla="*/ 966788 h 1347788"/>
                <a:gd name="connsiteX227" fmla="*/ 764382 w 2478882"/>
                <a:gd name="connsiteY227" fmla="*/ 935832 h 1347788"/>
                <a:gd name="connsiteX228" fmla="*/ 790575 w 2478882"/>
                <a:gd name="connsiteY228" fmla="*/ 935832 h 1347788"/>
                <a:gd name="connsiteX229" fmla="*/ 828675 w 2478882"/>
                <a:gd name="connsiteY229" fmla="*/ 935832 h 1347788"/>
                <a:gd name="connsiteX230" fmla="*/ 821532 w 2478882"/>
                <a:gd name="connsiteY230" fmla="*/ 950119 h 1347788"/>
                <a:gd name="connsiteX231" fmla="*/ 812007 w 2478882"/>
                <a:gd name="connsiteY231" fmla="*/ 964407 h 1347788"/>
                <a:gd name="connsiteX232" fmla="*/ 823913 w 2478882"/>
                <a:gd name="connsiteY232" fmla="*/ 973932 h 1347788"/>
                <a:gd name="connsiteX233" fmla="*/ 800100 w 2478882"/>
                <a:gd name="connsiteY233" fmla="*/ 992982 h 1347788"/>
                <a:gd name="connsiteX234" fmla="*/ 797719 w 2478882"/>
                <a:gd name="connsiteY234" fmla="*/ 1014413 h 1347788"/>
                <a:gd name="connsiteX235" fmla="*/ 790575 w 2478882"/>
                <a:gd name="connsiteY235" fmla="*/ 1026319 h 1347788"/>
                <a:gd name="connsiteX236" fmla="*/ 764382 w 2478882"/>
                <a:gd name="connsiteY236" fmla="*/ 1031082 h 1347788"/>
                <a:gd name="connsiteX237" fmla="*/ 771525 w 2478882"/>
                <a:gd name="connsiteY237" fmla="*/ 1054894 h 1347788"/>
                <a:gd name="connsiteX238" fmla="*/ 740569 w 2478882"/>
                <a:gd name="connsiteY238" fmla="*/ 1059657 h 1347788"/>
                <a:gd name="connsiteX239" fmla="*/ 726282 w 2478882"/>
                <a:gd name="connsiteY239" fmla="*/ 1042988 h 1347788"/>
                <a:gd name="connsiteX240" fmla="*/ 695325 w 2478882"/>
                <a:gd name="connsiteY240" fmla="*/ 1045369 h 1347788"/>
                <a:gd name="connsiteX241" fmla="*/ 669132 w 2478882"/>
                <a:gd name="connsiteY241" fmla="*/ 1052513 h 1347788"/>
                <a:gd name="connsiteX242" fmla="*/ 642938 w 2478882"/>
                <a:gd name="connsiteY242" fmla="*/ 1050132 h 1347788"/>
                <a:gd name="connsiteX243" fmla="*/ 621507 w 2478882"/>
                <a:gd name="connsiteY243" fmla="*/ 1047750 h 1347788"/>
                <a:gd name="connsiteX244" fmla="*/ 621507 w 2478882"/>
                <a:gd name="connsiteY244" fmla="*/ 1033463 h 1347788"/>
                <a:gd name="connsiteX245" fmla="*/ 600075 w 2478882"/>
                <a:gd name="connsiteY245" fmla="*/ 1035844 h 1347788"/>
                <a:gd name="connsiteX246" fmla="*/ 578644 w 2478882"/>
                <a:gd name="connsiteY246" fmla="*/ 1040607 h 1347788"/>
                <a:gd name="connsiteX247" fmla="*/ 571500 w 2478882"/>
                <a:gd name="connsiteY247" fmla="*/ 1031082 h 1347788"/>
                <a:gd name="connsiteX248" fmla="*/ 571500 w 2478882"/>
                <a:gd name="connsiteY248" fmla="*/ 1019175 h 1347788"/>
                <a:gd name="connsiteX249" fmla="*/ 571500 w 2478882"/>
                <a:gd name="connsiteY249" fmla="*/ 1019175 h 1347788"/>
                <a:gd name="connsiteX250" fmla="*/ 626269 w 2478882"/>
                <a:gd name="connsiteY250" fmla="*/ 1004888 h 1347788"/>
                <a:gd name="connsiteX251" fmla="*/ 647700 w 2478882"/>
                <a:gd name="connsiteY251" fmla="*/ 988219 h 1347788"/>
                <a:gd name="connsiteX252" fmla="*/ 647700 w 2478882"/>
                <a:gd name="connsiteY252" fmla="*/ 988219 h 1347788"/>
                <a:gd name="connsiteX253" fmla="*/ 647700 w 2478882"/>
                <a:gd name="connsiteY253" fmla="*/ 988219 h 1347788"/>
                <a:gd name="connsiteX254" fmla="*/ 597694 w 2478882"/>
                <a:gd name="connsiteY254" fmla="*/ 988219 h 1347788"/>
                <a:gd name="connsiteX255" fmla="*/ 581025 w 2478882"/>
                <a:gd name="connsiteY255" fmla="*/ 990600 h 1347788"/>
                <a:gd name="connsiteX256" fmla="*/ 578644 w 2478882"/>
                <a:gd name="connsiteY256" fmla="*/ 969169 h 1347788"/>
                <a:gd name="connsiteX257" fmla="*/ 550069 w 2478882"/>
                <a:gd name="connsiteY257" fmla="*/ 966788 h 1347788"/>
                <a:gd name="connsiteX258" fmla="*/ 559594 w 2478882"/>
                <a:gd name="connsiteY258" fmla="*/ 988219 h 1347788"/>
                <a:gd name="connsiteX259" fmla="*/ 545307 w 2478882"/>
                <a:gd name="connsiteY259" fmla="*/ 992982 h 1347788"/>
                <a:gd name="connsiteX260" fmla="*/ 511969 w 2478882"/>
                <a:gd name="connsiteY260" fmla="*/ 988219 h 1347788"/>
                <a:gd name="connsiteX261" fmla="*/ 492919 w 2478882"/>
                <a:gd name="connsiteY261" fmla="*/ 990600 h 1347788"/>
                <a:gd name="connsiteX262" fmla="*/ 507207 w 2478882"/>
                <a:gd name="connsiteY262" fmla="*/ 1007269 h 1347788"/>
                <a:gd name="connsiteX263" fmla="*/ 516732 w 2478882"/>
                <a:gd name="connsiteY263" fmla="*/ 1019175 h 1347788"/>
                <a:gd name="connsiteX264" fmla="*/ 507207 w 2478882"/>
                <a:gd name="connsiteY264" fmla="*/ 1028700 h 1347788"/>
                <a:gd name="connsiteX265" fmla="*/ 507207 w 2478882"/>
                <a:gd name="connsiteY265" fmla="*/ 1028700 h 1347788"/>
                <a:gd name="connsiteX266" fmla="*/ 497682 w 2478882"/>
                <a:gd name="connsiteY266" fmla="*/ 1054894 h 1347788"/>
                <a:gd name="connsiteX267" fmla="*/ 469107 w 2478882"/>
                <a:gd name="connsiteY267" fmla="*/ 1076325 h 1347788"/>
                <a:gd name="connsiteX268" fmla="*/ 454819 w 2478882"/>
                <a:gd name="connsiteY268" fmla="*/ 1071563 h 1347788"/>
                <a:gd name="connsiteX269" fmla="*/ 438150 w 2478882"/>
                <a:gd name="connsiteY269" fmla="*/ 1085850 h 1347788"/>
                <a:gd name="connsiteX270" fmla="*/ 431007 w 2478882"/>
                <a:gd name="connsiteY270" fmla="*/ 1083469 h 1347788"/>
                <a:gd name="connsiteX271" fmla="*/ 433388 w 2478882"/>
                <a:gd name="connsiteY271" fmla="*/ 1059657 h 1347788"/>
                <a:gd name="connsiteX272" fmla="*/ 435769 w 2478882"/>
                <a:gd name="connsiteY272" fmla="*/ 1035844 h 1347788"/>
                <a:gd name="connsiteX273" fmla="*/ 426244 w 2478882"/>
                <a:gd name="connsiteY273" fmla="*/ 1031082 h 1347788"/>
                <a:gd name="connsiteX274" fmla="*/ 423863 w 2478882"/>
                <a:gd name="connsiteY274" fmla="*/ 1047750 h 1347788"/>
                <a:gd name="connsiteX275" fmla="*/ 416719 w 2478882"/>
                <a:gd name="connsiteY275" fmla="*/ 1062038 h 1347788"/>
                <a:gd name="connsiteX276" fmla="*/ 392907 w 2478882"/>
                <a:gd name="connsiteY276" fmla="*/ 1052513 h 1347788"/>
                <a:gd name="connsiteX277" fmla="*/ 383382 w 2478882"/>
                <a:gd name="connsiteY277" fmla="*/ 1050132 h 1347788"/>
                <a:gd name="connsiteX278" fmla="*/ 383382 w 2478882"/>
                <a:gd name="connsiteY278" fmla="*/ 1069182 h 1347788"/>
                <a:gd name="connsiteX279" fmla="*/ 404813 w 2478882"/>
                <a:gd name="connsiteY279" fmla="*/ 1088232 h 1347788"/>
                <a:gd name="connsiteX280" fmla="*/ 376238 w 2478882"/>
                <a:gd name="connsiteY280" fmla="*/ 1090613 h 1347788"/>
                <a:gd name="connsiteX281" fmla="*/ 371475 w 2478882"/>
                <a:gd name="connsiteY281" fmla="*/ 1100138 h 1347788"/>
                <a:gd name="connsiteX282" fmla="*/ 342900 w 2478882"/>
                <a:gd name="connsiteY282" fmla="*/ 1090613 h 1347788"/>
                <a:gd name="connsiteX283" fmla="*/ 342900 w 2478882"/>
                <a:gd name="connsiteY283" fmla="*/ 1109663 h 1347788"/>
                <a:gd name="connsiteX284" fmla="*/ 333375 w 2478882"/>
                <a:gd name="connsiteY284" fmla="*/ 1121569 h 1347788"/>
                <a:gd name="connsiteX285" fmla="*/ 323850 w 2478882"/>
                <a:gd name="connsiteY285" fmla="*/ 1121569 h 1347788"/>
                <a:gd name="connsiteX286" fmla="*/ 316707 w 2478882"/>
                <a:gd name="connsiteY286" fmla="*/ 1088232 h 1347788"/>
                <a:gd name="connsiteX287" fmla="*/ 290513 w 2478882"/>
                <a:gd name="connsiteY287" fmla="*/ 1073944 h 1347788"/>
                <a:gd name="connsiteX288" fmla="*/ 271463 w 2478882"/>
                <a:gd name="connsiteY288" fmla="*/ 1062038 h 1347788"/>
                <a:gd name="connsiteX289" fmla="*/ 278607 w 2478882"/>
                <a:gd name="connsiteY289" fmla="*/ 1012032 h 1347788"/>
                <a:gd name="connsiteX290" fmla="*/ 285750 w 2478882"/>
                <a:gd name="connsiteY290" fmla="*/ 978694 h 1347788"/>
                <a:gd name="connsiteX291" fmla="*/ 328613 w 2478882"/>
                <a:gd name="connsiteY291" fmla="*/ 954882 h 1347788"/>
                <a:gd name="connsiteX292" fmla="*/ 338138 w 2478882"/>
                <a:gd name="connsiteY292" fmla="*/ 938213 h 1347788"/>
                <a:gd name="connsiteX293" fmla="*/ 350044 w 2478882"/>
                <a:gd name="connsiteY293" fmla="*/ 912019 h 1347788"/>
                <a:gd name="connsiteX294" fmla="*/ 350044 w 2478882"/>
                <a:gd name="connsiteY294" fmla="*/ 912019 h 1347788"/>
                <a:gd name="connsiteX295" fmla="*/ 321469 w 2478882"/>
                <a:gd name="connsiteY295" fmla="*/ 919163 h 1347788"/>
                <a:gd name="connsiteX296" fmla="*/ 314325 w 2478882"/>
                <a:gd name="connsiteY296" fmla="*/ 895350 h 1347788"/>
                <a:gd name="connsiteX297" fmla="*/ 311944 w 2478882"/>
                <a:gd name="connsiteY297" fmla="*/ 916782 h 1347788"/>
                <a:gd name="connsiteX298" fmla="*/ 300038 w 2478882"/>
                <a:gd name="connsiteY298" fmla="*/ 950119 h 1347788"/>
                <a:gd name="connsiteX299" fmla="*/ 288132 w 2478882"/>
                <a:gd name="connsiteY299" fmla="*/ 942975 h 1347788"/>
                <a:gd name="connsiteX300" fmla="*/ 288132 w 2478882"/>
                <a:gd name="connsiteY300" fmla="*/ 919163 h 1347788"/>
                <a:gd name="connsiteX301" fmla="*/ 288132 w 2478882"/>
                <a:gd name="connsiteY301" fmla="*/ 907257 h 1347788"/>
                <a:gd name="connsiteX302" fmla="*/ 278607 w 2478882"/>
                <a:gd name="connsiteY302" fmla="*/ 895350 h 1347788"/>
                <a:gd name="connsiteX303" fmla="*/ 269082 w 2478882"/>
                <a:gd name="connsiteY303" fmla="*/ 902494 h 1347788"/>
                <a:gd name="connsiteX304" fmla="*/ 264319 w 2478882"/>
                <a:gd name="connsiteY304" fmla="*/ 938213 h 1347788"/>
                <a:gd name="connsiteX305" fmla="*/ 280988 w 2478882"/>
                <a:gd name="connsiteY305" fmla="*/ 957263 h 1347788"/>
                <a:gd name="connsiteX306" fmla="*/ 276225 w 2478882"/>
                <a:gd name="connsiteY306" fmla="*/ 976313 h 1347788"/>
                <a:gd name="connsiteX307" fmla="*/ 264319 w 2478882"/>
                <a:gd name="connsiteY307" fmla="*/ 1007269 h 1347788"/>
                <a:gd name="connsiteX308" fmla="*/ 250032 w 2478882"/>
                <a:gd name="connsiteY308" fmla="*/ 1031082 h 1347788"/>
                <a:gd name="connsiteX309" fmla="*/ 207169 w 2478882"/>
                <a:gd name="connsiteY309" fmla="*/ 1019175 h 1347788"/>
                <a:gd name="connsiteX310" fmla="*/ 200025 w 2478882"/>
                <a:gd name="connsiteY310" fmla="*/ 988219 h 1347788"/>
                <a:gd name="connsiteX311" fmla="*/ 157163 w 2478882"/>
                <a:gd name="connsiteY311" fmla="*/ 962025 h 1347788"/>
                <a:gd name="connsiteX312" fmla="*/ 104775 w 2478882"/>
                <a:gd name="connsiteY312" fmla="*/ 940594 h 1347788"/>
                <a:gd name="connsiteX313" fmla="*/ 61913 w 2478882"/>
                <a:gd name="connsiteY313" fmla="*/ 902494 h 1347788"/>
                <a:gd name="connsiteX314" fmla="*/ 35719 w 2478882"/>
                <a:gd name="connsiteY314" fmla="*/ 864394 h 1347788"/>
                <a:gd name="connsiteX315" fmla="*/ 11907 w 2478882"/>
                <a:gd name="connsiteY315" fmla="*/ 804863 h 1347788"/>
                <a:gd name="connsiteX316" fmla="*/ 0 w 2478882"/>
                <a:gd name="connsiteY316" fmla="*/ 735807 h 1347788"/>
                <a:gd name="connsiteX317" fmla="*/ 2382 w 2478882"/>
                <a:gd name="connsiteY317" fmla="*/ 676275 h 1347788"/>
                <a:gd name="connsiteX318" fmla="*/ 2382 w 2478882"/>
                <a:gd name="connsiteY318" fmla="*/ 645319 h 1347788"/>
                <a:gd name="connsiteX319" fmla="*/ 2052638 w 2478882"/>
                <a:gd name="connsiteY319" fmla="*/ 0 h 1347788"/>
                <a:gd name="connsiteX0" fmla="*/ 2052638 w 2478882"/>
                <a:gd name="connsiteY0" fmla="*/ 0 h 1347788"/>
                <a:gd name="connsiteX1" fmla="*/ 2057400 w 2478882"/>
                <a:gd name="connsiteY1" fmla="*/ 33338 h 1347788"/>
                <a:gd name="connsiteX2" fmla="*/ 2066925 w 2478882"/>
                <a:gd name="connsiteY2" fmla="*/ 88107 h 1347788"/>
                <a:gd name="connsiteX3" fmla="*/ 2088357 w 2478882"/>
                <a:gd name="connsiteY3" fmla="*/ 133350 h 1347788"/>
                <a:gd name="connsiteX4" fmla="*/ 2085975 w 2478882"/>
                <a:gd name="connsiteY4" fmla="*/ 183357 h 1347788"/>
                <a:gd name="connsiteX5" fmla="*/ 2085975 w 2478882"/>
                <a:gd name="connsiteY5" fmla="*/ 228600 h 1347788"/>
                <a:gd name="connsiteX6" fmla="*/ 2081213 w 2478882"/>
                <a:gd name="connsiteY6" fmla="*/ 278607 h 1347788"/>
                <a:gd name="connsiteX7" fmla="*/ 2095500 w 2478882"/>
                <a:gd name="connsiteY7" fmla="*/ 319088 h 1347788"/>
                <a:gd name="connsiteX8" fmla="*/ 2109788 w 2478882"/>
                <a:gd name="connsiteY8" fmla="*/ 350044 h 1347788"/>
                <a:gd name="connsiteX9" fmla="*/ 2105025 w 2478882"/>
                <a:gd name="connsiteY9" fmla="*/ 388144 h 1347788"/>
                <a:gd name="connsiteX10" fmla="*/ 2119313 w 2478882"/>
                <a:gd name="connsiteY10" fmla="*/ 426244 h 1347788"/>
                <a:gd name="connsiteX11" fmla="*/ 2145507 w 2478882"/>
                <a:gd name="connsiteY11" fmla="*/ 454819 h 1347788"/>
                <a:gd name="connsiteX12" fmla="*/ 2169319 w 2478882"/>
                <a:gd name="connsiteY12" fmla="*/ 481013 h 1347788"/>
                <a:gd name="connsiteX13" fmla="*/ 2238375 w 2478882"/>
                <a:gd name="connsiteY13" fmla="*/ 719138 h 1347788"/>
                <a:gd name="connsiteX14" fmla="*/ 2266950 w 2478882"/>
                <a:gd name="connsiteY14" fmla="*/ 764382 h 1347788"/>
                <a:gd name="connsiteX15" fmla="*/ 2288382 w 2478882"/>
                <a:gd name="connsiteY15" fmla="*/ 821532 h 1347788"/>
                <a:gd name="connsiteX16" fmla="*/ 2297907 w 2478882"/>
                <a:gd name="connsiteY16" fmla="*/ 871538 h 1347788"/>
                <a:gd name="connsiteX17" fmla="*/ 2340769 w 2478882"/>
                <a:gd name="connsiteY17" fmla="*/ 909638 h 1347788"/>
                <a:gd name="connsiteX18" fmla="*/ 2343150 w 2478882"/>
                <a:gd name="connsiteY18" fmla="*/ 950119 h 1347788"/>
                <a:gd name="connsiteX19" fmla="*/ 2347913 w 2478882"/>
                <a:gd name="connsiteY19" fmla="*/ 964407 h 1347788"/>
                <a:gd name="connsiteX20" fmla="*/ 2364582 w 2478882"/>
                <a:gd name="connsiteY20" fmla="*/ 978694 h 1347788"/>
                <a:gd name="connsiteX21" fmla="*/ 2359819 w 2478882"/>
                <a:gd name="connsiteY21" fmla="*/ 995363 h 1347788"/>
                <a:gd name="connsiteX22" fmla="*/ 2393157 w 2478882"/>
                <a:gd name="connsiteY22" fmla="*/ 1019175 h 1347788"/>
                <a:gd name="connsiteX23" fmla="*/ 2409825 w 2478882"/>
                <a:gd name="connsiteY23" fmla="*/ 1059657 h 1347788"/>
                <a:gd name="connsiteX24" fmla="*/ 2390775 w 2478882"/>
                <a:gd name="connsiteY24" fmla="*/ 1069182 h 1347788"/>
                <a:gd name="connsiteX25" fmla="*/ 2376488 w 2478882"/>
                <a:gd name="connsiteY25" fmla="*/ 1047750 h 1347788"/>
                <a:gd name="connsiteX26" fmla="*/ 2364582 w 2478882"/>
                <a:gd name="connsiteY26" fmla="*/ 1035844 h 1347788"/>
                <a:gd name="connsiteX27" fmla="*/ 2355057 w 2478882"/>
                <a:gd name="connsiteY27" fmla="*/ 1035844 h 1347788"/>
                <a:gd name="connsiteX28" fmla="*/ 2352675 w 2478882"/>
                <a:gd name="connsiteY28" fmla="*/ 1057275 h 1347788"/>
                <a:gd name="connsiteX29" fmla="*/ 2371725 w 2478882"/>
                <a:gd name="connsiteY29" fmla="*/ 1090613 h 1347788"/>
                <a:gd name="connsiteX30" fmla="*/ 2386013 w 2478882"/>
                <a:gd name="connsiteY30" fmla="*/ 1104900 h 1347788"/>
                <a:gd name="connsiteX31" fmla="*/ 2400300 w 2478882"/>
                <a:gd name="connsiteY31" fmla="*/ 1085850 h 1347788"/>
                <a:gd name="connsiteX32" fmla="*/ 2414588 w 2478882"/>
                <a:gd name="connsiteY32" fmla="*/ 1090613 h 1347788"/>
                <a:gd name="connsiteX33" fmla="*/ 2421732 w 2478882"/>
                <a:gd name="connsiteY33" fmla="*/ 1116807 h 1347788"/>
                <a:gd name="connsiteX34" fmla="*/ 2424113 w 2478882"/>
                <a:gd name="connsiteY34" fmla="*/ 1128713 h 1347788"/>
                <a:gd name="connsiteX35" fmla="*/ 2400300 w 2478882"/>
                <a:gd name="connsiteY35" fmla="*/ 1131094 h 1347788"/>
                <a:gd name="connsiteX36" fmla="*/ 2414588 w 2478882"/>
                <a:gd name="connsiteY36" fmla="*/ 1152525 h 1347788"/>
                <a:gd name="connsiteX37" fmla="*/ 2443163 w 2478882"/>
                <a:gd name="connsiteY37" fmla="*/ 1159669 h 1347788"/>
                <a:gd name="connsiteX38" fmla="*/ 2462213 w 2478882"/>
                <a:gd name="connsiteY38" fmla="*/ 1190625 h 1347788"/>
                <a:gd name="connsiteX39" fmla="*/ 2455069 w 2478882"/>
                <a:gd name="connsiteY39" fmla="*/ 1235869 h 1347788"/>
                <a:gd name="connsiteX40" fmla="*/ 2459832 w 2478882"/>
                <a:gd name="connsiteY40" fmla="*/ 1290638 h 1347788"/>
                <a:gd name="connsiteX41" fmla="*/ 2478882 w 2478882"/>
                <a:gd name="connsiteY41" fmla="*/ 1347788 h 1347788"/>
                <a:gd name="connsiteX42" fmla="*/ 2457450 w 2478882"/>
                <a:gd name="connsiteY42" fmla="*/ 1347788 h 1347788"/>
                <a:gd name="connsiteX43" fmla="*/ 2428875 w 2478882"/>
                <a:gd name="connsiteY43" fmla="*/ 1335882 h 1347788"/>
                <a:gd name="connsiteX44" fmla="*/ 2412207 w 2478882"/>
                <a:gd name="connsiteY44" fmla="*/ 1335882 h 1347788"/>
                <a:gd name="connsiteX45" fmla="*/ 2395538 w 2478882"/>
                <a:gd name="connsiteY45" fmla="*/ 1326357 h 1347788"/>
                <a:gd name="connsiteX46" fmla="*/ 2378869 w 2478882"/>
                <a:gd name="connsiteY46" fmla="*/ 1316832 h 1347788"/>
                <a:gd name="connsiteX47" fmla="*/ 2383632 w 2478882"/>
                <a:gd name="connsiteY47" fmla="*/ 1269207 h 1347788"/>
                <a:gd name="connsiteX48" fmla="*/ 2336007 w 2478882"/>
                <a:gd name="connsiteY48" fmla="*/ 1245394 h 1347788"/>
                <a:gd name="connsiteX49" fmla="*/ 2297907 w 2478882"/>
                <a:gd name="connsiteY49" fmla="*/ 1233488 h 1347788"/>
                <a:gd name="connsiteX50" fmla="*/ 2238375 w 2478882"/>
                <a:gd name="connsiteY50" fmla="*/ 1214438 h 1347788"/>
                <a:gd name="connsiteX51" fmla="*/ 2185988 w 2478882"/>
                <a:gd name="connsiteY51" fmla="*/ 1212057 h 1347788"/>
                <a:gd name="connsiteX52" fmla="*/ 2164557 w 2478882"/>
                <a:gd name="connsiteY52" fmla="*/ 1207294 h 1347788"/>
                <a:gd name="connsiteX53" fmla="*/ 2193132 w 2478882"/>
                <a:gd name="connsiteY53" fmla="*/ 1188244 h 1347788"/>
                <a:gd name="connsiteX54" fmla="*/ 2178844 w 2478882"/>
                <a:gd name="connsiteY54" fmla="*/ 1185863 h 1347788"/>
                <a:gd name="connsiteX55" fmla="*/ 2183607 w 2478882"/>
                <a:gd name="connsiteY55" fmla="*/ 1169194 h 1347788"/>
                <a:gd name="connsiteX56" fmla="*/ 2205038 w 2478882"/>
                <a:gd name="connsiteY56" fmla="*/ 1145382 h 1347788"/>
                <a:gd name="connsiteX57" fmla="*/ 2197894 w 2478882"/>
                <a:gd name="connsiteY57" fmla="*/ 1140619 h 1347788"/>
                <a:gd name="connsiteX58" fmla="*/ 2166938 w 2478882"/>
                <a:gd name="connsiteY58" fmla="*/ 1164432 h 1347788"/>
                <a:gd name="connsiteX59" fmla="*/ 2155032 w 2478882"/>
                <a:gd name="connsiteY59" fmla="*/ 1164432 h 1347788"/>
                <a:gd name="connsiteX60" fmla="*/ 2147888 w 2478882"/>
                <a:gd name="connsiteY60" fmla="*/ 1152525 h 1347788"/>
                <a:gd name="connsiteX61" fmla="*/ 2138363 w 2478882"/>
                <a:gd name="connsiteY61" fmla="*/ 1147763 h 1347788"/>
                <a:gd name="connsiteX62" fmla="*/ 2119313 w 2478882"/>
                <a:gd name="connsiteY62" fmla="*/ 1152525 h 1347788"/>
                <a:gd name="connsiteX63" fmla="*/ 2126457 w 2478882"/>
                <a:gd name="connsiteY63" fmla="*/ 1173957 h 1347788"/>
                <a:gd name="connsiteX64" fmla="*/ 2102644 w 2478882"/>
                <a:gd name="connsiteY64" fmla="*/ 1176338 h 1347788"/>
                <a:gd name="connsiteX65" fmla="*/ 2088357 w 2478882"/>
                <a:gd name="connsiteY65" fmla="*/ 1169194 h 1347788"/>
                <a:gd name="connsiteX66" fmla="*/ 2078832 w 2478882"/>
                <a:gd name="connsiteY66" fmla="*/ 1154907 h 1347788"/>
                <a:gd name="connsiteX67" fmla="*/ 2066925 w 2478882"/>
                <a:gd name="connsiteY67" fmla="*/ 1162050 h 1347788"/>
                <a:gd name="connsiteX68" fmla="*/ 2040732 w 2478882"/>
                <a:gd name="connsiteY68" fmla="*/ 1164432 h 1347788"/>
                <a:gd name="connsiteX69" fmla="*/ 1971675 w 2478882"/>
                <a:gd name="connsiteY69" fmla="*/ 1154907 h 1347788"/>
                <a:gd name="connsiteX70" fmla="*/ 1935957 w 2478882"/>
                <a:gd name="connsiteY70" fmla="*/ 1138238 h 1347788"/>
                <a:gd name="connsiteX71" fmla="*/ 1921669 w 2478882"/>
                <a:gd name="connsiteY71" fmla="*/ 1104900 h 1347788"/>
                <a:gd name="connsiteX72" fmla="*/ 1921669 w 2478882"/>
                <a:gd name="connsiteY72" fmla="*/ 1083469 h 1347788"/>
                <a:gd name="connsiteX73" fmla="*/ 1893094 w 2478882"/>
                <a:gd name="connsiteY73" fmla="*/ 1057275 h 1347788"/>
                <a:gd name="connsiteX74" fmla="*/ 1869282 w 2478882"/>
                <a:gd name="connsiteY74" fmla="*/ 1042988 h 1347788"/>
                <a:gd name="connsiteX75" fmla="*/ 1850232 w 2478882"/>
                <a:gd name="connsiteY75" fmla="*/ 1028700 h 1347788"/>
                <a:gd name="connsiteX76" fmla="*/ 1843088 w 2478882"/>
                <a:gd name="connsiteY76" fmla="*/ 1016794 h 1347788"/>
                <a:gd name="connsiteX77" fmla="*/ 1804988 w 2478882"/>
                <a:gd name="connsiteY77" fmla="*/ 1012032 h 1347788"/>
                <a:gd name="connsiteX78" fmla="*/ 1769269 w 2478882"/>
                <a:gd name="connsiteY78" fmla="*/ 1007269 h 1347788"/>
                <a:gd name="connsiteX79" fmla="*/ 1750219 w 2478882"/>
                <a:gd name="connsiteY79" fmla="*/ 981075 h 1347788"/>
                <a:gd name="connsiteX80" fmla="*/ 1709738 w 2478882"/>
                <a:gd name="connsiteY80" fmla="*/ 962025 h 1347788"/>
                <a:gd name="connsiteX81" fmla="*/ 1678782 w 2478882"/>
                <a:gd name="connsiteY81" fmla="*/ 947738 h 1347788"/>
                <a:gd name="connsiteX82" fmla="*/ 1659732 w 2478882"/>
                <a:gd name="connsiteY82" fmla="*/ 945357 h 1347788"/>
                <a:gd name="connsiteX83" fmla="*/ 1659732 w 2478882"/>
                <a:gd name="connsiteY83" fmla="*/ 921544 h 1347788"/>
                <a:gd name="connsiteX84" fmla="*/ 1640682 w 2478882"/>
                <a:gd name="connsiteY84" fmla="*/ 928688 h 1347788"/>
                <a:gd name="connsiteX85" fmla="*/ 1640682 w 2478882"/>
                <a:gd name="connsiteY85" fmla="*/ 928688 h 1347788"/>
                <a:gd name="connsiteX86" fmla="*/ 1619250 w 2478882"/>
                <a:gd name="connsiteY86" fmla="*/ 892969 h 1347788"/>
                <a:gd name="connsiteX87" fmla="*/ 1595438 w 2478882"/>
                <a:gd name="connsiteY87" fmla="*/ 871538 h 1347788"/>
                <a:gd name="connsiteX88" fmla="*/ 1581150 w 2478882"/>
                <a:gd name="connsiteY88" fmla="*/ 864394 h 1347788"/>
                <a:gd name="connsiteX89" fmla="*/ 1581150 w 2478882"/>
                <a:gd name="connsiteY89" fmla="*/ 845344 h 1347788"/>
                <a:gd name="connsiteX90" fmla="*/ 1602582 w 2478882"/>
                <a:gd name="connsiteY90" fmla="*/ 835819 h 1347788"/>
                <a:gd name="connsiteX91" fmla="*/ 1633538 w 2478882"/>
                <a:gd name="connsiteY91" fmla="*/ 842963 h 1347788"/>
                <a:gd name="connsiteX92" fmla="*/ 1657350 w 2478882"/>
                <a:gd name="connsiteY92" fmla="*/ 828675 h 1347788"/>
                <a:gd name="connsiteX93" fmla="*/ 1669257 w 2478882"/>
                <a:gd name="connsiteY93" fmla="*/ 816769 h 1347788"/>
                <a:gd name="connsiteX94" fmla="*/ 1688307 w 2478882"/>
                <a:gd name="connsiteY94" fmla="*/ 804863 h 1347788"/>
                <a:gd name="connsiteX95" fmla="*/ 1650207 w 2478882"/>
                <a:gd name="connsiteY95" fmla="*/ 771525 h 1347788"/>
                <a:gd name="connsiteX96" fmla="*/ 1624013 w 2478882"/>
                <a:gd name="connsiteY96" fmla="*/ 778669 h 1347788"/>
                <a:gd name="connsiteX97" fmla="*/ 1626393 w 2478882"/>
                <a:gd name="connsiteY97" fmla="*/ 795338 h 1347788"/>
                <a:gd name="connsiteX98" fmla="*/ 1607344 w 2478882"/>
                <a:gd name="connsiteY98" fmla="*/ 802481 h 1347788"/>
                <a:gd name="connsiteX99" fmla="*/ 1581151 w 2478882"/>
                <a:gd name="connsiteY99" fmla="*/ 809625 h 1347788"/>
                <a:gd name="connsiteX100" fmla="*/ 1559719 w 2478882"/>
                <a:gd name="connsiteY100" fmla="*/ 819150 h 1347788"/>
                <a:gd name="connsiteX101" fmla="*/ 1552575 w 2478882"/>
                <a:gd name="connsiteY101" fmla="*/ 835819 h 1347788"/>
                <a:gd name="connsiteX102" fmla="*/ 1531144 w 2478882"/>
                <a:gd name="connsiteY102" fmla="*/ 835819 h 1347788"/>
                <a:gd name="connsiteX103" fmla="*/ 1516857 w 2478882"/>
                <a:gd name="connsiteY103" fmla="*/ 845344 h 1347788"/>
                <a:gd name="connsiteX104" fmla="*/ 1485900 w 2478882"/>
                <a:gd name="connsiteY104" fmla="*/ 840582 h 1347788"/>
                <a:gd name="connsiteX105" fmla="*/ 1438275 w 2478882"/>
                <a:gd name="connsiteY105" fmla="*/ 835819 h 1347788"/>
                <a:gd name="connsiteX106" fmla="*/ 1416844 w 2478882"/>
                <a:gd name="connsiteY106" fmla="*/ 821532 h 1347788"/>
                <a:gd name="connsiteX107" fmla="*/ 1385888 w 2478882"/>
                <a:gd name="connsiteY107" fmla="*/ 823913 h 1347788"/>
                <a:gd name="connsiteX108" fmla="*/ 1359694 w 2478882"/>
                <a:gd name="connsiteY108" fmla="*/ 833438 h 1347788"/>
                <a:gd name="connsiteX109" fmla="*/ 1343025 w 2478882"/>
                <a:gd name="connsiteY109" fmla="*/ 828675 h 1347788"/>
                <a:gd name="connsiteX110" fmla="*/ 1323975 w 2478882"/>
                <a:gd name="connsiteY110" fmla="*/ 800100 h 1347788"/>
                <a:gd name="connsiteX111" fmla="*/ 1323975 w 2478882"/>
                <a:gd name="connsiteY111" fmla="*/ 788194 h 1347788"/>
                <a:gd name="connsiteX112" fmla="*/ 1314450 w 2478882"/>
                <a:gd name="connsiteY112" fmla="*/ 812007 h 1347788"/>
                <a:gd name="connsiteX113" fmla="*/ 1319213 w 2478882"/>
                <a:gd name="connsiteY113" fmla="*/ 845344 h 1347788"/>
                <a:gd name="connsiteX114" fmla="*/ 1312069 w 2478882"/>
                <a:gd name="connsiteY114" fmla="*/ 864394 h 1347788"/>
                <a:gd name="connsiteX115" fmla="*/ 1283494 w 2478882"/>
                <a:gd name="connsiteY115" fmla="*/ 864394 h 1347788"/>
                <a:gd name="connsiteX116" fmla="*/ 1264444 w 2478882"/>
                <a:gd name="connsiteY116" fmla="*/ 850107 h 1347788"/>
                <a:gd name="connsiteX117" fmla="*/ 1243013 w 2478882"/>
                <a:gd name="connsiteY117" fmla="*/ 850107 h 1347788"/>
                <a:gd name="connsiteX118" fmla="*/ 1219200 w 2478882"/>
                <a:gd name="connsiteY118" fmla="*/ 840582 h 1347788"/>
                <a:gd name="connsiteX119" fmla="*/ 1212057 w 2478882"/>
                <a:gd name="connsiteY119" fmla="*/ 833438 h 1347788"/>
                <a:gd name="connsiteX120" fmla="*/ 1212057 w 2478882"/>
                <a:gd name="connsiteY120" fmla="*/ 809625 h 1347788"/>
                <a:gd name="connsiteX121" fmla="*/ 1214438 w 2478882"/>
                <a:gd name="connsiteY121" fmla="*/ 785813 h 1347788"/>
                <a:gd name="connsiteX122" fmla="*/ 1219200 w 2478882"/>
                <a:gd name="connsiteY122" fmla="*/ 762000 h 1347788"/>
                <a:gd name="connsiteX123" fmla="*/ 1235869 w 2478882"/>
                <a:gd name="connsiteY123" fmla="*/ 747713 h 1347788"/>
                <a:gd name="connsiteX124" fmla="*/ 1243013 w 2478882"/>
                <a:gd name="connsiteY124" fmla="*/ 740569 h 1347788"/>
                <a:gd name="connsiteX125" fmla="*/ 1233488 w 2478882"/>
                <a:gd name="connsiteY125" fmla="*/ 716757 h 1347788"/>
                <a:gd name="connsiteX126" fmla="*/ 1200150 w 2478882"/>
                <a:gd name="connsiteY126" fmla="*/ 688182 h 1347788"/>
                <a:gd name="connsiteX127" fmla="*/ 1176338 w 2478882"/>
                <a:gd name="connsiteY127" fmla="*/ 671513 h 1347788"/>
                <a:gd name="connsiteX128" fmla="*/ 1162050 w 2478882"/>
                <a:gd name="connsiteY128" fmla="*/ 652463 h 1347788"/>
                <a:gd name="connsiteX129" fmla="*/ 1162050 w 2478882"/>
                <a:gd name="connsiteY129" fmla="*/ 652463 h 1347788"/>
                <a:gd name="connsiteX130" fmla="*/ 1166813 w 2478882"/>
                <a:gd name="connsiteY130" fmla="*/ 690563 h 1347788"/>
                <a:gd name="connsiteX131" fmla="*/ 1169194 w 2478882"/>
                <a:gd name="connsiteY131" fmla="*/ 719138 h 1347788"/>
                <a:gd name="connsiteX132" fmla="*/ 1195388 w 2478882"/>
                <a:gd name="connsiteY132" fmla="*/ 731044 h 1347788"/>
                <a:gd name="connsiteX133" fmla="*/ 1204913 w 2478882"/>
                <a:gd name="connsiteY133" fmla="*/ 745332 h 1347788"/>
                <a:gd name="connsiteX134" fmla="*/ 1195388 w 2478882"/>
                <a:gd name="connsiteY134" fmla="*/ 771525 h 1347788"/>
                <a:gd name="connsiteX135" fmla="*/ 1197769 w 2478882"/>
                <a:gd name="connsiteY135" fmla="*/ 797719 h 1347788"/>
                <a:gd name="connsiteX136" fmla="*/ 1190625 w 2478882"/>
                <a:gd name="connsiteY136" fmla="*/ 819150 h 1347788"/>
                <a:gd name="connsiteX137" fmla="*/ 1195388 w 2478882"/>
                <a:gd name="connsiteY137" fmla="*/ 838200 h 1347788"/>
                <a:gd name="connsiteX138" fmla="*/ 1195388 w 2478882"/>
                <a:gd name="connsiteY138" fmla="*/ 838200 h 1347788"/>
                <a:gd name="connsiteX139" fmla="*/ 1166813 w 2478882"/>
                <a:gd name="connsiteY139" fmla="*/ 838200 h 1347788"/>
                <a:gd name="connsiteX140" fmla="*/ 1150144 w 2478882"/>
                <a:gd name="connsiteY140" fmla="*/ 838200 h 1347788"/>
                <a:gd name="connsiteX141" fmla="*/ 1131094 w 2478882"/>
                <a:gd name="connsiteY141" fmla="*/ 847725 h 1347788"/>
                <a:gd name="connsiteX142" fmla="*/ 1114425 w 2478882"/>
                <a:gd name="connsiteY142" fmla="*/ 838200 h 1347788"/>
                <a:gd name="connsiteX143" fmla="*/ 1088232 w 2478882"/>
                <a:gd name="connsiteY143" fmla="*/ 847725 h 1347788"/>
                <a:gd name="connsiteX144" fmla="*/ 1066800 w 2478882"/>
                <a:gd name="connsiteY144" fmla="*/ 854869 h 1347788"/>
                <a:gd name="connsiteX145" fmla="*/ 1059657 w 2478882"/>
                <a:gd name="connsiteY145" fmla="*/ 842963 h 1347788"/>
                <a:gd name="connsiteX146" fmla="*/ 1031082 w 2478882"/>
                <a:gd name="connsiteY146" fmla="*/ 852488 h 1347788"/>
                <a:gd name="connsiteX147" fmla="*/ 992982 w 2478882"/>
                <a:gd name="connsiteY147" fmla="*/ 823913 h 1347788"/>
                <a:gd name="connsiteX148" fmla="*/ 964407 w 2478882"/>
                <a:gd name="connsiteY148" fmla="*/ 826294 h 1347788"/>
                <a:gd name="connsiteX149" fmla="*/ 942975 w 2478882"/>
                <a:gd name="connsiteY149" fmla="*/ 835819 h 1347788"/>
                <a:gd name="connsiteX150" fmla="*/ 921544 w 2478882"/>
                <a:gd name="connsiteY150" fmla="*/ 852488 h 1347788"/>
                <a:gd name="connsiteX151" fmla="*/ 909638 w 2478882"/>
                <a:gd name="connsiteY151" fmla="*/ 833438 h 1347788"/>
                <a:gd name="connsiteX152" fmla="*/ 919163 w 2478882"/>
                <a:gd name="connsiteY152" fmla="*/ 807244 h 1347788"/>
                <a:gd name="connsiteX153" fmla="*/ 921544 w 2478882"/>
                <a:gd name="connsiteY153" fmla="*/ 797719 h 1347788"/>
                <a:gd name="connsiteX154" fmla="*/ 914400 w 2478882"/>
                <a:gd name="connsiteY154" fmla="*/ 778669 h 1347788"/>
                <a:gd name="connsiteX155" fmla="*/ 907257 w 2478882"/>
                <a:gd name="connsiteY155" fmla="*/ 771525 h 1347788"/>
                <a:gd name="connsiteX156" fmla="*/ 897732 w 2478882"/>
                <a:gd name="connsiteY156" fmla="*/ 800100 h 1347788"/>
                <a:gd name="connsiteX157" fmla="*/ 897732 w 2478882"/>
                <a:gd name="connsiteY157" fmla="*/ 823913 h 1347788"/>
                <a:gd name="connsiteX158" fmla="*/ 869157 w 2478882"/>
                <a:gd name="connsiteY158" fmla="*/ 828675 h 1347788"/>
                <a:gd name="connsiteX159" fmla="*/ 850107 w 2478882"/>
                <a:gd name="connsiteY159" fmla="*/ 833438 h 1347788"/>
                <a:gd name="connsiteX160" fmla="*/ 828675 w 2478882"/>
                <a:gd name="connsiteY160" fmla="*/ 804863 h 1347788"/>
                <a:gd name="connsiteX161" fmla="*/ 814388 w 2478882"/>
                <a:gd name="connsiteY161" fmla="*/ 783432 h 1347788"/>
                <a:gd name="connsiteX162" fmla="*/ 807244 w 2478882"/>
                <a:gd name="connsiteY162" fmla="*/ 759619 h 1347788"/>
                <a:gd name="connsiteX163" fmla="*/ 804863 w 2478882"/>
                <a:gd name="connsiteY163" fmla="*/ 733425 h 1347788"/>
                <a:gd name="connsiteX164" fmla="*/ 783432 w 2478882"/>
                <a:gd name="connsiteY164" fmla="*/ 692944 h 1347788"/>
                <a:gd name="connsiteX165" fmla="*/ 783432 w 2478882"/>
                <a:gd name="connsiteY165" fmla="*/ 719138 h 1347788"/>
                <a:gd name="connsiteX166" fmla="*/ 785813 w 2478882"/>
                <a:gd name="connsiteY166" fmla="*/ 757238 h 1347788"/>
                <a:gd name="connsiteX167" fmla="*/ 800100 w 2478882"/>
                <a:gd name="connsiteY167" fmla="*/ 792957 h 1347788"/>
                <a:gd name="connsiteX168" fmla="*/ 823913 w 2478882"/>
                <a:gd name="connsiteY168" fmla="*/ 833438 h 1347788"/>
                <a:gd name="connsiteX169" fmla="*/ 845344 w 2478882"/>
                <a:gd name="connsiteY169" fmla="*/ 854869 h 1347788"/>
                <a:gd name="connsiteX170" fmla="*/ 838200 w 2478882"/>
                <a:gd name="connsiteY170" fmla="*/ 873919 h 1347788"/>
                <a:gd name="connsiteX171" fmla="*/ 823913 w 2478882"/>
                <a:gd name="connsiteY171" fmla="*/ 902494 h 1347788"/>
                <a:gd name="connsiteX172" fmla="*/ 823913 w 2478882"/>
                <a:gd name="connsiteY172" fmla="*/ 902494 h 1347788"/>
                <a:gd name="connsiteX173" fmla="*/ 800100 w 2478882"/>
                <a:gd name="connsiteY173" fmla="*/ 902494 h 1347788"/>
                <a:gd name="connsiteX174" fmla="*/ 809625 w 2478882"/>
                <a:gd name="connsiteY174" fmla="*/ 869157 h 1347788"/>
                <a:gd name="connsiteX175" fmla="*/ 795338 w 2478882"/>
                <a:gd name="connsiteY175" fmla="*/ 885825 h 1347788"/>
                <a:gd name="connsiteX176" fmla="*/ 788194 w 2478882"/>
                <a:gd name="connsiteY176" fmla="*/ 862013 h 1347788"/>
                <a:gd name="connsiteX177" fmla="*/ 769144 w 2478882"/>
                <a:gd name="connsiteY177" fmla="*/ 864394 h 1347788"/>
                <a:gd name="connsiteX178" fmla="*/ 750094 w 2478882"/>
                <a:gd name="connsiteY178" fmla="*/ 862013 h 1347788"/>
                <a:gd name="connsiteX179" fmla="*/ 742950 w 2478882"/>
                <a:gd name="connsiteY179" fmla="*/ 852488 h 1347788"/>
                <a:gd name="connsiteX180" fmla="*/ 742950 w 2478882"/>
                <a:gd name="connsiteY180" fmla="*/ 852488 h 1347788"/>
                <a:gd name="connsiteX181" fmla="*/ 728663 w 2478882"/>
                <a:gd name="connsiteY181" fmla="*/ 850107 h 1347788"/>
                <a:gd name="connsiteX182" fmla="*/ 711994 w 2478882"/>
                <a:gd name="connsiteY182" fmla="*/ 850107 h 1347788"/>
                <a:gd name="connsiteX183" fmla="*/ 700088 w 2478882"/>
                <a:gd name="connsiteY183" fmla="*/ 866775 h 1347788"/>
                <a:gd name="connsiteX184" fmla="*/ 681038 w 2478882"/>
                <a:gd name="connsiteY184" fmla="*/ 866775 h 1347788"/>
                <a:gd name="connsiteX185" fmla="*/ 669132 w 2478882"/>
                <a:gd name="connsiteY185" fmla="*/ 852488 h 1347788"/>
                <a:gd name="connsiteX186" fmla="*/ 666750 w 2478882"/>
                <a:gd name="connsiteY186" fmla="*/ 852488 h 1347788"/>
                <a:gd name="connsiteX187" fmla="*/ 652463 w 2478882"/>
                <a:gd name="connsiteY187" fmla="*/ 866775 h 1347788"/>
                <a:gd name="connsiteX188" fmla="*/ 652463 w 2478882"/>
                <a:gd name="connsiteY188" fmla="*/ 881063 h 1347788"/>
                <a:gd name="connsiteX189" fmla="*/ 661988 w 2478882"/>
                <a:gd name="connsiteY189" fmla="*/ 890588 h 1347788"/>
                <a:gd name="connsiteX190" fmla="*/ 704850 w 2478882"/>
                <a:gd name="connsiteY190" fmla="*/ 890588 h 1347788"/>
                <a:gd name="connsiteX191" fmla="*/ 738188 w 2478882"/>
                <a:gd name="connsiteY191" fmla="*/ 890588 h 1347788"/>
                <a:gd name="connsiteX192" fmla="*/ 776288 w 2478882"/>
                <a:gd name="connsiteY192" fmla="*/ 888207 h 1347788"/>
                <a:gd name="connsiteX193" fmla="*/ 783432 w 2478882"/>
                <a:gd name="connsiteY193" fmla="*/ 900113 h 1347788"/>
                <a:gd name="connsiteX194" fmla="*/ 783432 w 2478882"/>
                <a:gd name="connsiteY194" fmla="*/ 900113 h 1347788"/>
                <a:gd name="connsiteX195" fmla="*/ 754857 w 2478882"/>
                <a:gd name="connsiteY195" fmla="*/ 914400 h 1347788"/>
                <a:gd name="connsiteX196" fmla="*/ 735807 w 2478882"/>
                <a:gd name="connsiteY196" fmla="*/ 931069 h 1347788"/>
                <a:gd name="connsiteX197" fmla="*/ 735807 w 2478882"/>
                <a:gd name="connsiteY197" fmla="*/ 931069 h 1347788"/>
                <a:gd name="connsiteX198" fmla="*/ 707232 w 2478882"/>
                <a:gd name="connsiteY198" fmla="*/ 919163 h 1347788"/>
                <a:gd name="connsiteX199" fmla="*/ 690563 w 2478882"/>
                <a:gd name="connsiteY199" fmla="*/ 909638 h 1347788"/>
                <a:gd name="connsiteX200" fmla="*/ 652463 w 2478882"/>
                <a:gd name="connsiteY200" fmla="*/ 909638 h 1347788"/>
                <a:gd name="connsiteX201" fmla="*/ 619125 w 2478882"/>
                <a:gd name="connsiteY201" fmla="*/ 914400 h 1347788"/>
                <a:gd name="connsiteX202" fmla="*/ 600075 w 2478882"/>
                <a:gd name="connsiteY202" fmla="*/ 897732 h 1347788"/>
                <a:gd name="connsiteX203" fmla="*/ 590550 w 2478882"/>
                <a:gd name="connsiteY203" fmla="*/ 859632 h 1347788"/>
                <a:gd name="connsiteX204" fmla="*/ 581025 w 2478882"/>
                <a:gd name="connsiteY204" fmla="*/ 845344 h 1347788"/>
                <a:gd name="connsiteX205" fmla="*/ 573882 w 2478882"/>
                <a:gd name="connsiteY205" fmla="*/ 828675 h 1347788"/>
                <a:gd name="connsiteX206" fmla="*/ 559594 w 2478882"/>
                <a:gd name="connsiteY206" fmla="*/ 835819 h 1347788"/>
                <a:gd name="connsiteX207" fmla="*/ 559594 w 2478882"/>
                <a:gd name="connsiteY207" fmla="*/ 859632 h 1347788"/>
                <a:gd name="connsiteX208" fmla="*/ 545307 w 2478882"/>
                <a:gd name="connsiteY208" fmla="*/ 845344 h 1347788"/>
                <a:gd name="connsiteX209" fmla="*/ 523875 w 2478882"/>
                <a:gd name="connsiteY209" fmla="*/ 838200 h 1347788"/>
                <a:gd name="connsiteX210" fmla="*/ 500063 w 2478882"/>
                <a:gd name="connsiteY210" fmla="*/ 840582 h 1347788"/>
                <a:gd name="connsiteX211" fmla="*/ 492919 w 2478882"/>
                <a:gd name="connsiteY211" fmla="*/ 862013 h 1347788"/>
                <a:gd name="connsiteX212" fmla="*/ 481013 w 2478882"/>
                <a:gd name="connsiteY212" fmla="*/ 866775 h 1347788"/>
                <a:gd name="connsiteX213" fmla="*/ 461963 w 2478882"/>
                <a:gd name="connsiteY213" fmla="*/ 866775 h 1347788"/>
                <a:gd name="connsiteX214" fmla="*/ 433388 w 2478882"/>
                <a:gd name="connsiteY214" fmla="*/ 876300 h 1347788"/>
                <a:gd name="connsiteX215" fmla="*/ 419100 w 2478882"/>
                <a:gd name="connsiteY215" fmla="*/ 900113 h 1347788"/>
                <a:gd name="connsiteX216" fmla="*/ 426244 w 2478882"/>
                <a:gd name="connsiteY216" fmla="*/ 907257 h 1347788"/>
                <a:gd name="connsiteX217" fmla="*/ 466725 w 2478882"/>
                <a:gd name="connsiteY217" fmla="*/ 885825 h 1347788"/>
                <a:gd name="connsiteX218" fmla="*/ 488157 w 2478882"/>
                <a:gd name="connsiteY218" fmla="*/ 890588 h 1347788"/>
                <a:gd name="connsiteX219" fmla="*/ 519113 w 2478882"/>
                <a:gd name="connsiteY219" fmla="*/ 878682 h 1347788"/>
                <a:gd name="connsiteX220" fmla="*/ 552450 w 2478882"/>
                <a:gd name="connsiteY220" fmla="*/ 904875 h 1347788"/>
                <a:gd name="connsiteX221" fmla="*/ 561975 w 2478882"/>
                <a:gd name="connsiteY221" fmla="*/ 931069 h 1347788"/>
                <a:gd name="connsiteX222" fmla="*/ 590550 w 2478882"/>
                <a:gd name="connsiteY222" fmla="*/ 923925 h 1347788"/>
                <a:gd name="connsiteX223" fmla="*/ 607219 w 2478882"/>
                <a:gd name="connsiteY223" fmla="*/ 945357 h 1347788"/>
                <a:gd name="connsiteX224" fmla="*/ 645319 w 2478882"/>
                <a:gd name="connsiteY224" fmla="*/ 950119 h 1347788"/>
                <a:gd name="connsiteX225" fmla="*/ 704850 w 2478882"/>
                <a:gd name="connsiteY225" fmla="*/ 959644 h 1347788"/>
                <a:gd name="connsiteX226" fmla="*/ 745332 w 2478882"/>
                <a:gd name="connsiteY226" fmla="*/ 966788 h 1347788"/>
                <a:gd name="connsiteX227" fmla="*/ 745332 w 2478882"/>
                <a:gd name="connsiteY227" fmla="*/ 966788 h 1347788"/>
                <a:gd name="connsiteX228" fmla="*/ 764382 w 2478882"/>
                <a:gd name="connsiteY228" fmla="*/ 935832 h 1347788"/>
                <a:gd name="connsiteX229" fmla="*/ 790575 w 2478882"/>
                <a:gd name="connsiteY229" fmla="*/ 935832 h 1347788"/>
                <a:gd name="connsiteX230" fmla="*/ 828675 w 2478882"/>
                <a:gd name="connsiteY230" fmla="*/ 935832 h 1347788"/>
                <a:gd name="connsiteX231" fmla="*/ 821532 w 2478882"/>
                <a:gd name="connsiteY231" fmla="*/ 950119 h 1347788"/>
                <a:gd name="connsiteX232" fmla="*/ 812007 w 2478882"/>
                <a:gd name="connsiteY232" fmla="*/ 964407 h 1347788"/>
                <a:gd name="connsiteX233" fmla="*/ 823913 w 2478882"/>
                <a:gd name="connsiteY233" fmla="*/ 973932 h 1347788"/>
                <a:gd name="connsiteX234" fmla="*/ 800100 w 2478882"/>
                <a:gd name="connsiteY234" fmla="*/ 992982 h 1347788"/>
                <a:gd name="connsiteX235" fmla="*/ 797719 w 2478882"/>
                <a:gd name="connsiteY235" fmla="*/ 1014413 h 1347788"/>
                <a:gd name="connsiteX236" fmla="*/ 790575 w 2478882"/>
                <a:gd name="connsiteY236" fmla="*/ 1026319 h 1347788"/>
                <a:gd name="connsiteX237" fmla="*/ 764382 w 2478882"/>
                <a:gd name="connsiteY237" fmla="*/ 1031082 h 1347788"/>
                <a:gd name="connsiteX238" fmla="*/ 771525 w 2478882"/>
                <a:gd name="connsiteY238" fmla="*/ 1054894 h 1347788"/>
                <a:gd name="connsiteX239" fmla="*/ 740569 w 2478882"/>
                <a:gd name="connsiteY239" fmla="*/ 1059657 h 1347788"/>
                <a:gd name="connsiteX240" fmla="*/ 726282 w 2478882"/>
                <a:gd name="connsiteY240" fmla="*/ 1042988 h 1347788"/>
                <a:gd name="connsiteX241" fmla="*/ 695325 w 2478882"/>
                <a:gd name="connsiteY241" fmla="*/ 1045369 h 1347788"/>
                <a:gd name="connsiteX242" fmla="*/ 669132 w 2478882"/>
                <a:gd name="connsiteY242" fmla="*/ 1052513 h 1347788"/>
                <a:gd name="connsiteX243" fmla="*/ 642938 w 2478882"/>
                <a:gd name="connsiteY243" fmla="*/ 1050132 h 1347788"/>
                <a:gd name="connsiteX244" fmla="*/ 621507 w 2478882"/>
                <a:gd name="connsiteY244" fmla="*/ 1047750 h 1347788"/>
                <a:gd name="connsiteX245" fmla="*/ 621507 w 2478882"/>
                <a:gd name="connsiteY245" fmla="*/ 1033463 h 1347788"/>
                <a:gd name="connsiteX246" fmla="*/ 600075 w 2478882"/>
                <a:gd name="connsiteY246" fmla="*/ 1035844 h 1347788"/>
                <a:gd name="connsiteX247" fmla="*/ 578644 w 2478882"/>
                <a:gd name="connsiteY247" fmla="*/ 1040607 h 1347788"/>
                <a:gd name="connsiteX248" fmla="*/ 571500 w 2478882"/>
                <a:gd name="connsiteY248" fmla="*/ 1031082 h 1347788"/>
                <a:gd name="connsiteX249" fmla="*/ 571500 w 2478882"/>
                <a:gd name="connsiteY249" fmla="*/ 1019175 h 1347788"/>
                <a:gd name="connsiteX250" fmla="*/ 571500 w 2478882"/>
                <a:gd name="connsiteY250" fmla="*/ 1019175 h 1347788"/>
                <a:gd name="connsiteX251" fmla="*/ 626269 w 2478882"/>
                <a:gd name="connsiteY251" fmla="*/ 1004888 h 1347788"/>
                <a:gd name="connsiteX252" fmla="*/ 647700 w 2478882"/>
                <a:gd name="connsiteY252" fmla="*/ 988219 h 1347788"/>
                <a:gd name="connsiteX253" fmla="*/ 647700 w 2478882"/>
                <a:gd name="connsiteY253" fmla="*/ 988219 h 1347788"/>
                <a:gd name="connsiteX254" fmla="*/ 647700 w 2478882"/>
                <a:gd name="connsiteY254" fmla="*/ 988219 h 1347788"/>
                <a:gd name="connsiteX255" fmla="*/ 597694 w 2478882"/>
                <a:gd name="connsiteY255" fmla="*/ 988219 h 1347788"/>
                <a:gd name="connsiteX256" fmla="*/ 581025 w 2478882"/>
                <a:gd name="connsiteY256" fmla="*/ 990600 h 1347788"/>
                <a:gd name="connsiteX257" fmla="*/ 578644 w 2478882"/>
                <a:gd name="connsiteY257" fmla="*/ 969169 h 1347788"/>
                <a:gd name="connsiteX258" fmla="*/ 550069 w 2478882"/>
                <a:gd name="connsiteY258" fmla="*/ 966788 h 1347788"/>
                <a:gd name="connsiteX259" fmla="*/ 559594 w 2478882"/>
                <a:gd name="connsiteY259" fmla="*/ 988219 h 1347788"/>
                <a:gd name="connsiteX260" fmla="*/ 545307 w 2478882"/>
                <a:gd name="connsiteY260" fmla="*/ 992982 h 1347788"/>
                <a:gd name="connsiteX261" fmla="*/ 511969 w 2478882"/>
                <a:gd name="connsiteY261" fmla="*/ 988219 h 1347788"/>
                <a:gd name="connsiteX262" fmla="*/ 492919 w 2478882"/>
                <a:gd name="connsiteY262" fmla="*/ 990600 h 1347788"/>
                <a:gd name="connsiteX263" fmla="*/ 507207 w 2478882"/>
                <a:gd name="connsiteY263" fmla="*/ 1007269 h 1347788"/>
                <a:gd name="connsiteX264" fmla="*/ 516732 w 2478882"/>
                <a:gd name="connsiteY264" fmla="*/ 1019175 h 1347788"/>
                <a:gd name="connsiteX265" fmla="*/ 507207 w 2478882"/>
                <a:gd name="connsiteY265" fmla="*/ 1028700 h 1347788"/>
                <a:gd name="connsiteX266" fmla="*/ 507207 w 2478882"/>
                <a:gd name="connsiteY266" fmla="*/ 1028700 h 1347788"/>
                <a:gd name="connsiteX267" fmla="*/ 497682 w 2478882"/>
                <a:gd name="connsiteY267" fmla="*/ 1054894 h 1347788"/>
                <a:gd name="connsiteX268" fmla="*/ 469107 w 2478882"/>
                <a:gd name="connsiteY268" fmla="*/ 1076325 h 1347788"/>
                <a:gd name="connsiteX269" fmla="*/ 454819 w 2478882"/>
                <a:gd name="connsiteY269" fmla="*/ 1071563 h 1347788"/>
                <a:gd name="connsiteX270" fmla="*/ 438150 w 2478882"/>
                <a:gd name="connsiteY270" fmla="*/ 1085850 h 1347788"/>
                <a:gd name="connsiteX271" fmla="*/ 431007 w 2478882"/>
                <a:gd name="connsiteY271" fmla="*/ 1083469 h 1347788"/>
                <a:gd name="connsiteX272" fmla="*/ 433388 w 2478882"/>
                <a:gd name="connsiteY272" fmla="*/ 1059657 h 1347788"/>
                <a:gd name="connsiteX273" fmla="*/ 435769 w 2478882"/>
                <a:gd name="connsiteY273" fmla="*/ 1035844 h 1347788"/>
                <a:gd name="connsiteX274" fmla="*/ 426244 w 2478882"/>
                <a:gd name="connsiteY274" fmla="*/ 1031082 h 1347788"/>
                <a:gd name="connsiteX275" fmla="*/ 423863 w 2478882"/>
                <a:gd name="connsiteY275" fmla="*/ 1047750 h 1347788"/>
                <a:gd name="connsiteX276" fmla="*/ 416719 w 2478882"/>
                <a:gd name="connsiteY276" fmla="*/ 1062038 h 1347788"/>
                <a:gd name="connsiteX277" fmla="*/ 392907 w 2478882"/>
                <a:gd name="connsiteY277" fmla="*/ 1052513 h 1347788"/>
                <a:gd name="connsiteX278" fmla="*/ 383382 w 2478882"/>
                <a:gd name="connsiteY278" fmla="*/ 1050132 h 1347788"/>
                <a:gd name="connsiteX279" fmla="*/ 383382 w 2478882"/>
                <a:gd name="connsiteY279" fmla="*/ 1069182 h 1347788"/>
                <a:gd name="connsiteX280" fmla="*/ 404813 w 2478882"/>
                <a:gd name="connsiteY280" fmla="*/ 1088232 h 1347788"/>
                <a:gd name="connsiteX281" fmla="*/ 376238 w 2478882"/>
                <a:gd name="connsiteY281" fmla="*/ 1090613 h 1347788"/>
                <a:gd name="connsiteX282" fmla="*/ 371475 w 2478882"/>
                <a:gd name="connsiteY282" fmla="*/ 1100138 h 1347788"/>
                <a:gd name="connsiteX283" fmla="*/ 342900 w 2478882"/>
                <a:gd name="connsiteY283" fmla="*/ 1090613 h 1347788"/>
                <a:gd name="connsiteX284" fmla="*/ 342900 w 2478882"/>
                <a:gd name="connsiteY284" fmla="*/ 1109663 h 1347788"/>
                <a:gd name="connsiteX285" fmla="*/ 333375 w 2478882"/>
                <a:gd name="connsiteY285" fmla="*/ 1121569 h 1347788"/>
                <a:gd name="connsiteX286" fmla="*/ 323850 w 2478882"/>
                <a:gd name="connsiteY286" fmla="*/ 1121569 h 1347788"/>
                <a:gd name="connsiteX287" fmla="*/ 316707 w 2478882"/>
                <a:gd name="connsiteY287" fmla="*/ 1088232 h 1347788"/>
                <a:gd name="connsiteX288" fmla="*/ 290513 w 2478882"/>
                <a:gd name="connsiteY288" fmla="*/ 1073944 h 1347788"/>
                <a:gd name="connsiteX289" fmla="*/ 271463 w 2478882"/>
                <a:gd name="connsiteY289" fmla="*/ 1062038 h 1347788"/>
                <a:gd name="connsiteX290" fmla="*/ 278607 w 2478882"/>
                <a:gd name="connsiteY290" fmla="*/ 1012032 h 1347788"/>
                <a:gd name="connsiteX291" fmla="*/ 285750 w 2478882"/>
                <a:gd name="connsiteY291" fmla="*/ 978694 h 1347788"/>
                <a:gd name="connsiteX292" fmla="*/ 328613 w 2478882"/>
                <a:gd name="connsiteY292" fmla="*/ 954882 h 1347788"/>
                <a:gd name="connsiteX293" fmla="*/ 338138 w 2478882"/>
                <a:gd name="connsiteY293" fmla="*/ 938213 h 1347788"/>
                <a:gd name="connsiteX294" fmla="*/ 350044 w 2478882"/>
                <a:gd name="connsiteY294" fmla="*/ 912019 h 1347788"/>
                <a:gd name="connsiteX295" fmla="*/ 350044 w 2478882"/>
                <a:gd name="connsiteY295" fmla="*/ 912019 h 1347788"/>
                <a:gd name="connsiteX296" fmla="*/ 321469 w 2478882"/>
                <a:gd name="connsiteY296" fmla="*/ 919163 h 1347788"/>
                <a:gd name="connsiteX297" fmla="*/ 314325 w 2478882"/>
                <a:gd name="connsiteY297" fmla="*/ 895350 h 1347788"/>
                <a:gd name="connsiteX298" fmla="*/ 311944 w 2478882"/>
                <a:gd name="connsiteY298" fmla="*/ 916782 h 1347788"/>
                <a:gd name="connsiteX299" fmla="*/ 300038 w 2478882"/>
                <a:gd name="connsiteY299" fmla="*/ 950119 h 1347788"/>
                <a:gd name="connsiteX300" fmla="*/ 288132 w 2478882"/>
                <a:gd name="connsiteY300" fmla="*/ 942975 h 1347788"/>
                <a:gd name="connsiteX301" fmla="*/ 288132 w 2478882"/>
                <a:gd name="connsiteY301" fmla="*/ 919163 h 1347788"/>
                <a:gd name="connsiteX302" fmla="*/ 288132 w 2478882"/>
                <a:gd name="connsiteY302" fmla="*/ 907257 h 1347788"/>
                <a:gd name="connsiteX303" fmla="*/ 278607 w 2478882"/>
                <a:gd name="connsiteY303" fmla="*/ 895350 h 1347788"/>
                <a:gd name="connsiteX304" fmla="*/ 269082 w 2478882"/>
                <a:gd name="connsiteY304" fmla="*/ 902494 h 1347788"/>
                <a:gd name="connsiteX305" fmla="*/ 264319 w 2478882"/>
                <a:gd name="connsiteY305" fmla="*/ 938213 h 1347788"/>
                <a:gd name="connsiteX306" fmla="*/ 280988 w 2478882"/>
                <a:gd name="connsiteY306" fmla="*/ 957263 h 1347788"/>
                <a:gd name="connsiteX307" fmla="*/ 276225 w 2478882"/>
                <a:gd name="connsiteY307" fmla="*/ 976313 h 1347788"/>
                <a:gd name="connsiteX308" fmla="*/ 264319 w 2478882"/>
                <a:gd name="connsiteY308" fmla="*/ 1007269 h 1347788"/>
                <a:gd name="connsiteX309" fmla="*/ 250032 w 2478882"/>
                <a:gd name="connsiteY309" fmla="*/ 1031082 h 1347788"/>
                <a:gd name="connsiteX310" fmla="*/ 207169 w 2478882"/>
                <a:gd name="connsiteY310" fmla="*/ 1019175 h 1347788"/>
                <a:gd name="connsiteX311" fmla="*/ 200025 w 2478882"/>
                <a:gd name="connsiteY311" fmla="*/ 988219 h 1347788"/>
                <a:gd name="connsiteX312" fmla="*/ 157163 w 2478882"/>
                <a:gd name="connsiteY312" fmla="*/ 962025 h 1347788"/>
                <a:gd name="connsiteX313" fmla="*/ 104775 w 2478882"/>
                <a:gd name="connsiteY313" fmla="*/ 940594 h 1347788"/>
                <a:gd name="connsiteX314" fmla="*/ 61913 w 2478882"/>
                <a:gd name="connsiteY314" fmla="*/ 902494 h 1347788"/>
                <a:gd name="connsiteX315" fmla="*/ 35719 w 2478882"/>
                <a:gd name="connsiteY315" fmla="*/ 864394 h 1347788"/>
                <a:gd name="connsiteX316" fmla="*/ 11907 w 2478882"/>
                <a:gd name="connsiteY316" fmla="*/ 804863 h 1347788"/>
                <a:gd name="connsiteX317" fmla="*/ 0 w 2478882"/>
                <a:gd name="connsiteY317" fmla="*/ 735807 h 1347788"/>
                <a:gd name="connsiteX318" fmla="*/ 2382 w 2478882"/>
                <a:gd name="connsiteY318" fmla="*/ 676275 h 1347788"/>
                <a:gd name="connsiteX319" fmla="*/ 2382 w 2478882"/>
                <a:gd name="connsiteY319" fmla="*/ 645319 h 1347788"/>
                <a:gd name="connsiteX320" fmla="*/ 2052638 w 2478882"/>
                <a:gd name="connsiteY320" fmla="*/ 0 h 1347788"/>
                <a:gd name="connsiteX0" fmla="*/ 2052638 w 2478882"/>
                <a:gd name="connsiteY0" fmla="*/ 0 h 1347788"/>
                <a:gd name="connsiteX1" fmla="*/ 2057400 w 2478882"/>
                <a:gd name="connsiteY1" fmla="*/ 33338 h 1347788"/>
                <a:gd name="connsiteX2" fmla="*/ 2066925 w 2478882"/>
                <a:gd name="connsiteY2" fmla="*/ 88107 h 1347788"/>
                <a:gd name="connsiteX3" fmla="*/ 2088357 w 2478882"/>
                <a:gd name="connsiteY3" fmla="*/ 133350 h 1347788"/>
                <a:gd name="connsiteX4" fmla="*/ 2085975 w 2478882"/>
                <a:gd name="connsiteY4" fmla="*/ 183357 h 1347788"/>
                <a:gd name="connsiteX5" fmla="*/ 2085975 w 2478882"/>
                <a:gd name="connsiteY5" fmla="*/ 228600 h 1347788"/>
                <a:gd name="connsiteX6" fmla="*/ 2081213 w 2478882"/>
                <a:gd name="connsiteY6" fmla="*/ 278607 h 1347788"/>
                <a:gd name="connsiteX7" fmla="*/ 2095500 w 2478882"/>
                <a:gd name="connsiteY7" fmla="*/ 319088 h 1347788"/>
                <a:gd name="connsiteX8" fmla="*/ 2109788 w 2478882"/>
                <a:gd name="connsiteY8" fmla="*/ 350044 h 1347788"/>
                <a:gd name="connsiteX9" fmla="*/ 2105025 w 2478882"/>
                <a:gd name="connsiteY9" fmla="*/ 388144 h 1347788"/>
                <a:gd name="connsiteX10" fmla="*/ 2119313 w 2478882"/>
                <a:gd name="connsiteY10" fmla="*/ 426244 h 1347788"/>
                <a:gd name="connsiteX11" fmla="*/ 2145507 w 2478882"/>
                <a:gd name="connsiteY11" fmla="*/ 454819 h 1347788"/>
                <a:gd name="connsiteX12" fmla="*/ 2169319 w 2478882"/>
                <a:gd name="connsiteY12" fmla="*/ 481013 h 1347788"/>
                <a:gd name="connsiteX13" fmla="*/ 2178844 w 2478882"/>
                <a:gd name="connsiteY13" fmla="*/ 516732 h 1347788"/>
                <a:gd name="connsiteX14" fmla="*/ 2238375 w 2478882"/>
                <a:gd name="connsiteY14" fmla="*/ 719138 h 1347788"/>
                <a:gd name="connsiteX15" fmla="*/ 2266950 w 2478882"/>
                <a:gd name="connsiteY15" fmla="*/ 764382 h 1347788"/>
                <a:gd name="connsiteX16" fmla="*/ 2288382 w 2478882"/>
                <a:gd name="connsiteY16" fmla="*/ 821532 h 1347788"/>
                <a:gd name="connsiteX17" fmla="*/ 2297907 w 2478882"/>
                <a:gd name="connsiteY17" fmla="*/ 871538 h 1347788"/>
                <a:gd name="connsiteX18" fmla="*/ 2340769 w 2478882"/>
                <a:gd name="connsiteY18" fmla="*/ 909638 h 1347788"/>
                <a:gd name="connsiteX19" fmla="*/ 2343150 w 2478882"/>
                <a:gd name="connsiteY19" fmla="*/ 950119 h 1347788"/>
                <a:gd name="connsiteX20" fmla="*/ 2347913 w 2478882"/>
                <a:gd name="connsiteY20" fmla="*/ 964407 h 1347788"/>
                <a:gd name="connsiteX21" fmla="*/ 2364582 w 2478882"/>
                <a:gd name="connsiteY21" fmla="*/ 978694 h 1347788"/>
                <a:gd name="connsiteX22" fmla="*/ 2359819 w 2478882"/>
                <a:gd name="connsiteY22" fmla="*/ 995363 h 1347788"/>
                <a:gd name="connsiteX23" fmla="*/ 2393157 w 2478882"/>
                <a:gd name="connsiteY23" fmla="*/ 1019175 h 1347788"/>
                <a:gd name="connsiteX24" fmla="*/ 2409825 w 2478882"/>
                <a:gd name="connsiteY24" fmla="*/ 1059657 h 1347788"/>
                <a:gd name="connsiteX25" fmla="*/ 2390775 w 2478882"/>
                <a:gd name="connsiteY25" fmla="*/ 1069182 h 1347788"/>
                <a:gd name="connsiteX26" fmla="*/ 2376488 w 2478882"/>
                <a:gd name="connsiteY26" fmla="*/ 1047750 h 1347788"/>
                <a:gd name="connsiteX27" fmla="*/ 2364582 w 2478882"/>
                <a:gd name="connsiteY27" fmla="*/ 1035844 h 1347788"/>
                <a:gd name="connsiteX28" fmla="*/ 2355057 w 2478882"/>
                <a:gd name="connsiteY28" fmla="*/ 1035844 h 1347788"/>
                <a:gd name="connsiteX29" fmla="*/ 2352675 w 2478882"/>
                <a:gd name="connsiteY29" fmla="*/ 1057275 h 1347788"/>
                <a:gd name="connsiteX30" fmla="*/ 2371725 w 2478882"/>
                <a:gd name="connsiteY30" fmla="*/ 1090613 h 1347788"/>
                <a:gd name="connsiteX31" fmla="*/ 2386013 w 2478882"/>
                <a:gd name="connsiteY31" fmla="*/ 1104900 h 1347788"/>
                <a:gd name="connsiteX32" fmla="*/ 2400300 w 2478882"/>
                <a:gd name="connsiteY32" fmla="*/ 1085850 h 1347788"/>
                <a:gd name="connsiteX33" fmla="*/ 2414588 w 2478882"/>
                <a:gd name="connsiteY33" fmla="*/ 1090613 h 1347788"/>
                <a:gd name="connsiteX34" fmla="*/ 2421732 w 2478882"/>
                <a:gd name="connsiteY34" fmla="*/ 1116807 h 1347788"/>
                <a:gd name="connsiteX35" fmla="*/ 2424113 w 2478882"/>
                <a:gd name="connsiteY35" fmla="*/ 1128713 h 1347788"/>
                <a:gd name="connsiteX36" fmla="*/ 2400300 w 2478882"/>
                <a:gd name="connsiteY36" fmla="*/ 1131094 h 1347788"/>
                <a:gd name="connsiteX37" fmla="*/ 2414588 w 2478882"/>
                <a:gd name="connsiteY37" fmla="*/ 1152525 h 1347788"/>
                <a:gd name="connsiteX38" fmla="*/ 2443163 w 2478882"/>
                <a:gd name="connsiteY38" fmla="*/ 1159669 h 1347788"/>
                <a:gd name="connsiteX39" fmla="*/ 2462213 w 2478882"/>
                <a:gd name="connsiteY39" fmla="*/ 1190625 h 1347788"/>
                <a:gd name="connsiteX40" fmla="*/ 2455069 w 2478882"/>
                <a:gd name="connsiteY40" fmla="*/ 1235869 h 1347788"/>
                <a:gd name="connsiteX41" fmla="*/ 2459832 w 2478882"/>
                <a:gd name="connsiteY41" fmla="*/ 1290638 h 1347788"/>
                <a:gd name="connsiteX42" fmla="*/ 2478882 w 2478882"/>
                <a:gd name="connsiteY42" fmla="*/ 1347788 h 1347788"/>
                <a:gd name="connsiteX43" fmla="*/ 2457450 w 2478882"/>
                <a:gd name="connsiteY43" fmla="*/ 1347788 h 1347788"/>
                <a:gd name="connsiteX44" fmla="*/ 2428875 w 2478882"/>
                <a:gd name="connsiteY44" fmla="*/ 1335882 h 1347788"/>
                <a:gd name="connsiteX45" fmla="*/ 2412207 w 2478882"/>
                <a:gd name="connsiteY45" fmla="*/ 1335882 h 1347788"/>
                <a:gd name="connsiteX46" fmla="*/ 2395538 w 2478882"/>
                <a:gd name="connsiteY46" fmla="*/ 1326357 h 1347788"/>
                <a:gd name="connsiteX47" fmla="*/ 2378869 w 2478882"/>
                <a:gd name="connsiteY47" fmla="*/ 1316832 h 1347788"/>
                <a:gd name="connsiteX48" fmla="*/ 2383632 w 2478882"/>
                <a:gd name="connsiteY48" fmla="*/ 1269207 h 1347788"/>
                <a:gd name="connsiteX49" fmla="*/ 2336007 w 2478882"/>
                <a:gd name="connsiteY49" fmla="*/ 1245394 h 1347788"/>
                <a:gd name="connsiteX50" fmla="*/ 2297907 w 2478882"/>
                <a:gd name="connsiteY50" fmla="*/ 1233488 h 1347788"/>
                <a:gd name="connsiteX51" fmla="*/ 2238375 w 2478882"/>
                <a:gd name="connsiteY51" fmla="*/ 1214438 h 1347788"/>
                <a:gd name="connsiteX52" fmla="*/ 2185988 w 2478882"/>
                <a:gd name="connsiteY52" fmla="*/ 1212057 h 1347788"/>
                <a:gd name="connsiteX53" fmla="*/ 2164557 w 2478882"/>
                <a:gd name="connsiteY53" fmla="*/ 1207294 h 1347788"/>
                <a:gd name="connsiteX54" fmla="*/ 2193132 w 2478882"/>
                <a:gd name="connsiteY54" fmla="*/ 1188244 h 1347788"/>
                <a:gd name="connsiteX55" fmla="*/ 2178844 w 2478882"/>
                <a:gd name="connsiteY55" fmla="*/ 1185863 h 1347788"/>
                <a:gd name="connsiteX56" fmla="*/ 2183607 w 2478882"/>
                <a:gd name="connsiteY56" fmla="*/ 1169194 h 1347788"/>
                <a:gd name="connsiteX57" fmla="*/ 2205038 w 2478882"/>
                <a:gd name="connsiteY57" fmla="*/ 1145382 h 1347788"/>
                <a:gd name="connsiteX58" fmla="*/ 2197894 w 2478882"/>
                <a:gd name="connsiteY58" fmla="*/ 1140619 h 1347788"/>
                <a:gd name="connsiteX59" fmla="*/ 2166938 w 2478882"/>
                <a:gd name="connsiteY59" fmla="*/ 1164432 h 1347788"/>
                <a:gd name="connsiteX60" fmla="*/ 2155032 w 2478882"/>
                <a:gd name="connsiteY60" fmla="*/ 1164432 h 1347788"/>
                <a:gd name="connsiteX61" fmla="*/ 2147888 w 2478882"/>
                <a:gd name="connsiteY61" fmla="*/ 1152525 h 1347788"/>
                <a:gd name="connsiteX62" fmla="*/ 2138363 w 2478882"/>
                <a:gd name="connsiteY62" fmla="*/ 1147763 h 1347788"/>
                <a:gd name="connsiteX63" fmla="*/ 2119313 w 2478882"/>
                <a:gd name="connsiteY63" fmla="*/ 1152525 h 1347788"/>
                <a:gd name="connsiteX64" fmla="*/ 2126457 w 2478882"/>
                <a:gd name="connsiteY64" fmla="*/ 1173957 h 1347788"/>
                <a:gd name="connsiteX65" fmla="*/ 2102644 w 2478882"/>
                <a:gd name="connsiteY65" fmla="*/ 1176338 h 1347788"/>
                <a:gd name="connsiteX66" fmla="*/ 2088357 w 2478882"/>
                <a:gd name="connsiteY66" fmla="*/ 1169194 h 1347788"/>
                <a:gd name="connsiteX67" fmla="*/ 2078832 w 2478882"/>
                <a:gd name="connsiteY67" fmla="*/ 1154907 h 1347788"/>
                <a:gd name="connsiteX68" fmla="*/ 2066925 w 2478882"/>
                <a:gd name="connsiteY68" fmla="*/ 1162050 h 1347788"/>
                <a:gd name="connsiteX69" fmla="*/ 2040732 w 2478882"/>
                <a:gd name="connsiteY69" fmla="*/ 1164432 h 1347788"/>
                <a:gd name="connsiteX70" fmla="*/ 1971675 w 2478882"/>
                <a:gd name="connsiteY70" fmla="*/ 1154907 h 1347788"/>
                <a:gd name="connsiteX71" fmla="*/ 1935957 w 2478882"/>
                <a:gd name="connsiteY71" fmla="*/ 1138238 h 1347788"/>
                <a:gd name="connsiteX72" fmla="*/ 1921669 w 2478882"/>
                <a:gd name="connsiteY72" fmla="*/ 1104900 h 1347788"/>
                <a:gd name="connsiteX73" fmla="*/ 1921669 w 2478882"/>
                <a:gd name="connsiteY73" fmla="*/ 1083469 h 1347788"/>
                <a:gd name="connsiteX74" fmla="*/ 1893094 w 2478882"/>
                <a:gd name="connsiteY74" fmla="*/ 1057275 h 1347788"/>
                <a:gd name="connsiteX75" fmla="*/ 1869282 w 2478882"/>
                <a:gd name="connsiteY75" fmla="*/ 1042988 h 1347788"/>
                <a:gd name="connsiteX76" fmla="*/ 1850232 w 2478882"/>
                <a:gd name="connsiteY76" fmla="*/ 1028700 h 1347788"/>
                <a:gd name="connsiteX77" fmla="*/ 1843088 w 2478882"/>
                <a:gd name="connsiteY77" fmla="*/ 1016794 h 1347788"/>
                <a:gd name="connsiteX78" fmla="*/ 1804988 w 2478882"/>
                <a:gd name="connsiteY78" fmla="*/ 1012032 h 1347788"/>
                <a:gd name="connsiteX79" fmla="*/ 1769269 w 2478882"/>
                <a:gd name="connsiteY79" fmla="*/ 1007269 h 1347788"/>
                <a:gd name="connsiteX80" fmla="*/ 1750219 w 2478882"/>
                <a:gd name="connsiteY80" fmla="*/ 981075 h 1347788"/>
                <a:gd name="connsiteX81" fmla="*/ 1709738 w 2478882"/>
                <a:gd name="connsiteY81" fmla="*/ 962025 h 1347788"/>
                <a:gd name="connsiteX82" fmla="*/ 1678782 w 2478882"/>
                <a:gd name="connsiteY82" fmla="*/ 947738 h 1347788"/>
                <a:gd name="connsiteX83" fmla="*/ 1659732 w 2478882"/>
                <a:gd name="connsiteY83" fmla="*/ 945357 h 1347788"/>
                <a:gd name="connsiteX84" fmla="*/ 1659732 w 2478882"/>
                <a:gd name="connsiteY84" fmla="*/ 921544 h 1347788"/>
                <a:gd name="connsiteX85" fmla="*/ 1640682 w 2478882"/>
                <a:gd name="connsiteY85" fmla="*/ 928688 h 1347788"/>
                <a:gd name="connsiteX86" fmla="*/ 1640682 w 2478882"/>
                <a:gd name="connsiteY86" fmla="*/ 928688 h 1347788"/>
                <a:gd name="connsiteX87" fmla="*/ 1619250 w 2478882"/>
                <a:gd name="connsiteY87" fmla="*/ 892969 h 1347788"/>
                <a:gd name="connsiteX88" fmla="*/ 1595438 w 2478882"/>
                <a:gd name="connsiteY88" fmla="*/ 871538 h 1347788"/>
                <a:gd name="connsiteX89" fmla="*/ 1581150 w 2478882"/>
                <a:gd name="connsiteY89" fmla="*/ 864394 h 1347788"/>
                <a:gd name="connsiteX90" fmla="*/ 1581150 w 2478882"/>
                <a:gd name="connsiteY90" fmla="*/ 845344 h 1347788"/>
                <a:gd name="connsiteX91" fmla="*/ 1602582 w 2478882"/>
                <a:gd name="connsiteY91" fmla="*/ 835819 h 1347788"/>
                <a:gd name="connsiteX92" fmla="*/ 1633538 w 2478882"/>
                <a:gd name="connsiteY92" fmla="*/ 842963 h 1347788"/>
                <a:gd name="connsiteX93" fmla="*/ 1657350 w 2478882"/>
                <a:gd name="connsiteY93" fmla="*/ 828675 h 1347788"/>
                <a:gd name="connsiteX94" fmla="*/ 1669257 w 2478882"/>
                <a:gd name="connsiteY94" fmla="*/ 816769 h 1347788"/>
                <a:gd name="connsiteX95" fmla="*/ 1688307 w 2478882"/>
                <a:gd name="connsiteY95" fmla="*/ 804863 h 1347788"/>
                <a:gd name="connsiteX96" fmla="*/ 1650207 w 2478882"/>
                <a:gd name="connsiteY96" fmla="*/ 771525 h 1347788"/>
                <a:gd name="connsiteX97" fmla="*/ 1624013 w 2478882"/>
                <a:gd name="connsiteY97" fmla="*/ 778669 h 1347788"/>
                <a:gd name="connsiteX98" fmla="*/ 1626393 w 2478882"/>
                <a:gd name="connsiteY98" fmla="*/ 795338 h 1347788"/>
                <a:gd name="connsiteX99" fmla="*/ 1607344 w 2478882"/>
                <a:gd name="connsiteY99" fmla="*/ 802481 h 1347788"/>
                <a:gd name="connsiteX100" fmla="*/ 1581151 w 2478882"/>
                <a:gd name="connsiteY100" fmla="*/ 809625 h 1347788"/>
                <a:gd name="connsiteX101" fmla="*/ 1559719 w 2478882"/>
                <a:gd name="connsiteY101" fmla="*/ 819150 h 1347788"/>
                <a:gd name="connsiteX102" fmla="*/ 1552575 w 2478882"/>
                <a:gd name="connsiteY102" fmla="*/ 835819 h 1347788"/>
                <a:gd name="connsiteX103" fmla="*/ 1531144 w 2478882"/>
                <a:gd name="connsiteY103" fmla="*/ 835819 h 1347788"/>
                <a:gd name="connsiteX104" fmla="*/ 1516857 w 2478882"/>
                <a:gd name="connsiteY104" fmla="*/ 845344 h 1347788"/>
                <a:gd name="connsiteX105" fmla="*/ 1485900 w 2478882"/>
                <a:gd name="connsiteY105" fmla="*/ 840582 h 1347788"/>
                <a:gd name="connsiteX106" fmla="*/ 1438275 w 2478882"/>
                <a:gd name="connsiteY106" fmla="*/ 835819 h 1347788"/>
                <a:gd name="connsiteX107" fmla="*/ 1416844 w 2478882"/>
                <a:gd name="connsiteY107" fmla="*/ 821532 h 1347788"/>
                <a:gd name="connsiteX108" fmla="*/ 1385888 w 2478882"/>
                <a:gd name="connsiteY108" fmla="*/ 823913 h 1347788"/>
                <a:gd name="connsiteX109" fmla="*/ 1359694 w 2478882"/>
                <a:gd name="connsiteY109" fmla="*/ 833438 h 1347788"/>
                <a:gd name="connsiteX110" fmla="*/ 1343025 w 2478882"/>
                <a:gd name="connsiteY110" fmla="*/ 828675 h 1347788"/>
                <a:gd name="connsiteX111" fmla="*/ 1323975 w 2478882"/>
                <a:gd name="connsiteY111" fmla="*/ 800100 h 1347788"/>
                <a:gd name="connsiteX112" fmla="*/ 1323975 w 2478882"/>
                <a:gd name="connsiteY112" fmla="*/ 788194 h 1347788"/>
                <a:gd name="connsiteX113" fmla="*/ 1314450 w 2478882"/>
                <a:gd name="connsiteY113" fmla="*/ 812007 h 1347788"/>
                <a:gd name="connsiteX114" fmla="*/ 1319213 w 2478882"/>
                <a:gd name="connsiteY114" fmla="*/ 845344 h 1347788"/>
                <a:gd name="connsiteX115" fmla="*/ 1312069 w 2478882"/>
                <a:gd name="connsiteY115" fmla="*/ 864394 h 1347788"/>
                <a:gd name="connsiteX116" fmla="*/ 1283494 w 2478882"/>
                <a:gd name="connsiteY116" fmla="*/ 864394 h 1347788"/>
                <a:gd name="connsiteX117" fmla="*/ 1264444 w 2478882"/>
                <a:gd name="connsiteY117" fmla="*/ 850107 h 1347788"/>
                <a:gd name="connsiteX118" fmla="*/ 1243013 w 2478882"/>
                <a:gd name="connsiteY118" fmla="*/ 850107 h 1347788"/>
                <a:gd name="connsiteX119" fmla="*/ 1219200 w 2478882"/>
                <a:gd name="connsiteY119" fmla="*/ 840582 h 1347788"/>
                <a:gd name="connsiteX120" fmla="*/ 1212057 w 2478882"/>
                <a:gd name="connsiteY120" fmla="*/ 833438 h 1347788"/>
                <a:gd name="connsiteX121" fmla="*/ 1212057 w 2478882"/>
                <a:gd name="connsiteY121" fmla="*/ 809625 h 1347788"/>
                <a:gd name="connsiteX122" fmla="*/ 1214438 w 2478882"/>
                <a:gd name="connsiteY122" fmla="*/ 785813 h 1347788"/>
                <a:gd name="connsiteX123" fmla="*/ 1219200 w 2478882"/>
                <a:gd name="connsiteY123" fmla="*/ 762000 h 1347788"/>
                <a:gd name="connsiteX124" fmla="*/ 1235869 w 2478882"/>
                <a:gd name="connsiteY124" fmla="*/ 747713 h 1347788"/>
                <a:gd name="connsiteX125" fmla="*/ 1243013 w 2478882"/>
                <a:gd name="connsiteY125" fmla="*/ 740569 h 1347788"/>
                <a:gd name="connsiteX126" fmla="*/ 1233488 w 2478882"/>
                <a:gd name="connsiteY126" fmla="*/ 716757 h 1347788"/>
                <a:gd name="connsiteX127" fmla="*/ 1200150 w 2478882"/>
                <a:gd name="connsiteY127" fmla="*/ 688182 h 1347788"/>
                <a:gd name="connsiteX128" fmla="*/ 1176338 w 2478882"/>
                <a:gd name="connsiteY128" fmla="*/ 671513 h 1347788"/>
                <a:gd name="connsiteX129" fmla="*/ 1162050 w 2478882"/>
                <a:gd name="connsiteY129" fmla="*/ 652463 h 1347788"/>
                <a:gd name="connsiteX130" fmla="*/ 1162050 w 2478882"/>
                <a:gd name="connsiteY130" fmla="*/ 652463 h 1347788"/>
                <a:gd name="connsiteX131" fmla="*/ 1166813 w 2478882"/>
                <a:gd name="connsiteY131" fmla="*/ 690563 h 1347788"/>
                <a:gd name="connsiteX132" fmla="*/ 1169194 w 2478882"/>
                <a:gd name="connsiteY132" fmla="*/ 719138 h 1347788"/>
                <a:gd name="connsiteX133" fmla="*/ 1195388 w 2478882"/>
                <a:gd name="connsiteY133" fmla="*/ 731044 h 1347788"/>
                <a:gd name="connsiteX134" fmla="*/ 1204913 w 2478882"/>
                <a:gd name="connsiteY134" fmla="*/ 745332 h 1347788"/>
                <a:gd name="connsiteX135" fmla="*/ 1195388 w 2478882"/>
                <a:gd name="connsiteY135" fmla="*/ 771525 h 1347788"/>
                <a:gd name="connsiteX136" fmla="*/ 1197769 w 2478882"/>
                <a:gd name="connsiteY136" fmla="*/ 797719 h 1347788"/>
                <a:gd name="connsiteX137" fmla="*/ 1190625 w 2478882"/>
                <a:gd name="connsiteY137" fmla="*/ 819150 h 1347788"/>
                <a:gd name="connsiteX138" fmla="*/ 1195388 w 2478882"/>
                <a:gd name="connsiteY138" fmla="*/ 838200 h 1347788"/>
                <a:gd name="connsiteX139" fmla="*/ 1195388 w 2478882"/>
                <a:gd name="connsiteY139" fmla="*/ 838200 h 1347788"/>
                <a:gd name="connsiteX140" fmla="*/ 1166813 w 2478882"/>
                <a:gd name="connsiteY140" fmla="*/ 838200 h 1347788"/>
                <a:gd name="connsiteX141" fmla="*/ 1150144 w 2478882"/>
                <a:gd name="connsiteY141" fmla="*/ 838200 h 1347788"/>
                <a:gd name="connsiteX142" fmla="*/ 1131094 w 2478882"/>
                <a:gd name="connsiteY142" fmla="*/ 847725 h 1347788"/>
                <a:gd name="connsiteX143" fmla="*/ 1114425 w 2478882"/>
                <a:gd name="connsiteY143" fmla="*/ 838200 h 1347788"/>
                <a:gd name="connsiteX144" fmla="*/ 1088232 w 2478882"/>
                <a:gd name="connsiteY144" fmla="*/ 847725 h 1347788"/>
                <a:gd name="connsiteX145" fmla="*/ 1066800 w 2478882"/>
                <a:gd name="connsiteY145" fmla="*/ 854869 h 1347788"/>
                <a:gd name="connsiteX146" fmla="*/ 1059657 w 2478882"/>
                <a:gd name="connsiteY146" fmla="*/ 842963 h 1347788"/>
                <a:gd name="connsiteX147" fmla="*/ 1031082 w 2478882"/>
                <a:gd name="connsiteY147" fmla="*/ 852488 h 1347788"/>
                <a:gd name="connsiteX148" fmla="*/ 992982 w 2478882"/>
                <a:gd name="connsiteY148" fmla="*/ 823913 h 1347788"/>
                <a:gd name="connsiteX149" fmla="*/ 964407 w 2478882"/>
                <a:gd name="connsiteY149" fmla="*/ 826294 h 1347788"/>
                <a:gd name="connsiteX150" fmla="*/ 942975 w 2478882"/>
                <a:gd name="connsiteY150" fmla="*/ 835819 h 1347788"/>
                <a:gd name="connsiteX151" fmla="*/ 921544 w 2478882"/>
                <a:gd name="connsiteY151" fmla="*/ 852488 h 1347788"/>
                <a:gd name="connsiteX152" fmla="*/ 909638 w 2478882"/>
                <a:gd name="connsiteY152" fmla="*/ 833438 h 1347788"/>
                <a:gd name="connsiteX153" fmla="*/ 919163 w 2478882"/>
                <a:gd name="connsiteY153" fmla="*/ 807244 h 1347788"/>
                <a:gd name="connsiteX154" fmla="*/ 921544 w 2478882"/>
                <a:gd name="connsiteY154" fmla="*/ 797719 h 1347788"/>
                <a:gd name="connsiteX155" fmla="*/ 914400 w 2478882"/>
                <a:gd name="connsiteY155" fmla="*/ 778669 h 1347788"/>
                <a:gd name="connsiteX156" fmla="*/ 907257 w 2478882"/>
                <a:gd name="connsiteY156" fmla="*/ 771525 h 1347788"/>
                <a:gd name="connsiteX157" fmla="*/ 897732 w 2478882"/>
                <a:gd name="connsiteY157" fmla="*/ 800100 h 1347788"/>
                <a:gd name="connsiteX158" fmla="*/ 897732 w 2478882"/>
                <a:gd name="connsiteY158" fmla="*/ 823913 h 1347788"/>
                <a:gd name="connsiteX159" fmla="*/ 869157 w 2478882"/>
                <a:gd name="connsiteY159" fmla="*/ 828675 h 1347788"/>
                <a:gd name="connsiteX160" fmla="*/ 850107 w 2478882"/>
                <a:gd name="connsiteY160" fmla="*/ 833438 h 1347788"/>
                <a:gd name="connsiteX161" fmla="*/ 828675 w 2478882"/>
                <a:gd name="connsiteY161" fmla="*/ 804863 h 1347788"/>
                <a:gd name="connsiteX162" fmla="*/ 814388 w 2478882"/>
                <a:gd name="connsiteY162" fmla="*/ 783432 h 1347788"/>
                <a:gd name="connsiteX163" fmla="*/ 807244 w 2478882"/>
                <a:gd name="connsiteY163" fmla="*/ 759619 h 1347788"/>
                <a:gd name="connsiteX164" fmla="*/ 804863 w 2478882"/>
                <a:gd name="connsiteY164" fmla="*/ 733425 h 1347788"/>
                <a:gd name="connsiteX165" fmla="*/ 783432 w 2478882"/>
                <a:gd name="connsiteY165" fmla="*/ 692944 h 1347788"/>
                <a:gd name="connsiteX166" fmla="*/ 783432 w 2478882"/>
                <a:gd name="connsiteY166" fmla="*/ 719138 h 1347788"/>
                <a:gd name="connsiteX167" fmla="*/ 785813 w 2478882"/>
                <a:gd name="connsiteY167" fmla="*/ 757238 h 1347788"/>
                <a:gd name="connsiteX168" fmla="*/ 800100 w 2478882"/>
                <a:gd name="connsiteY168" fmla="*/ 792957 h 1347788"/>
                <a:gd name="connsiteX169" fmla="*/ 823913 w 2478882"/>
                <a:gd name="connsiteY169" fmla="*/ 833438 h 1347788"/>
                <a:gd name="connsiteX170" fmla="*/ 845344 w 2478882"/>
                <a:gd name="connsiteY170" fmla="*/ 854869 h 1347788"/>
                <a:gd name="connsiteX171" fmla="*/ 838200 w 2478882"/>
                <a:gd name="connsiteY171" fmla="*/ 873919 h 1347788"/>
                <a:gd name="connsiteX172" fmla="*/ 823913 w 2478882"/>
                <a:gd name="connsiteY172" fmla="*/ 902494 h 1347788"/>
                <a:gd name="connsiteX173" fmla="*/ 823913 w 2478882"/>
                <a:gd name="connsiteY173" fmla="*/ 902494 h 1347788"/>
                <a:gd name="connsiteX174" fmla="*/ 800100 w 2478882"/>
                <a:gd name="connsiteY174" fmla="*/ 902494 h 1347788"/>
                <a:gd name="connsiteX175" fmla="*/ 809625 w 2478882"/>
                <a:gd name="connsiteY175" fmla="*/ 869157 h 1347788"/>
                <a:gd name="connsiteX176" fmla="*/ 795338 w 2478882"/>
                <a:gd name="connsiteY176" fmla="*/ 885825 h 1347788"/>
                <a:gd name="connsiteX177" fmla="*/ 788194 w 2478882"/>
                <a:gd name="connsiteY177" fmla="*/ 862013 h 1347788"/>
                <a:gd name="connsiteX178" fmla="*/ 769144 w 2478882"/>
                <a:gd name="connsiteY178" fmla="*/ 864394 h 1347788"/>
                <a:gd name="connsiteX179" fmla="*/ 750094 w 2478882"/>
                <a:gd name="connsiteY179" fmla="*/ 862013 h 1347788"/>
                <a:gd name="connsiteX180" fmla="*/ 742950 w 2478882"/>
                <a:gd name="connsiteY180" fmla="*/ 852488 h 1347788"/>
                <a:gd name="connsiteX181" fmla="*/ 742950 w 2478882"/>
                <a:gd name="connsiteY181" fmla="*/ 852488 h 1347788"/>
                <a:gd name="connsiteX182" fmla="*/ 728663 w 2478882"/>
                <a:gd name="connsiteY182" fmla="*/ 850107 h 1347788"/>
                <a:gd name="connsiteX183" fmla="*/ 711994 w 2478882"/>
                <a:gd name="connsiteY183" fmla="*/ 850107 h 1347788"/>
                <a:gd name="connsiteX184" fmla="*/ 700088 w 2478882"/>
                <a:gd name="connsiteY184" fmla="*/ 866775 h 1347788"/>
                <a:gd name="connsiteX185" fmla="*/ 681038 w 2478882"/>
                <a:gd name="connsiteY185" fmla="*/ 866775 h 1347788"/>
                <a:gd name="connsiteX186" fmla="*/ 669132 w 2478882"/>
                <a:gd name="connsiteY186" fmla="*/ 852488 h 1347788"/>
                <a:gd name="connsiteX187" fmla="*/ 666750 w 2478882"/>
                <a:gd name="connsiteY187" fmla="*/ 852488 h 1347788"/>
                <a:gd name="connsiteX188" fmla="*/ 652463 w 2478882"/>
                <a:gd name="connsiteY188" fmla="*/ 866775 h 1347788"/>
                <a:gd name="connsiteX189" fmla="*/ 652463 w 2478882"/>
                <a:gd name="connsiteY189" fmla="*/ 881063 h 1347788"/>
                <a:gd name="connsiteX190" fmla="*/ 661988 w 2478882"/>
                <a:gd name="connsiteY190" fmla="*/ 890588 h 1347788"/>
                <a:gd name="connsiteX191" fmla="*/ 704850 w 2478882"/>
                <a:gd name="connsiteY191" fmla="*/ 890588 h 1347788"/>
                <a:gd name="connsiteX192" fmla="*/ 738188 w 2478882"/>
                <a:gd name="connsiteY192" fmla="*/ 890588 h 1347788"/>
                <a:gd name="connsiteX193" fmla="*/ 776288 w 2478882"/>
                <a:gd name="connsiteY193" fmla="*/ 888207 h 1347788"/>
                <a:gd name="connsiteX194" fmla="*/ 783432 w 2478882"/>
                <a:gd name="connsiteY194" fmla="*/ 900113 h 1347788"/>
                <a:gd name="connsiteX195" fmla="*/ 783432 w 2478882"/>
                <a:gd name="connsiteY195" fmla="*/ 900113 h 1347788"/>
                <a:gd name="connsiteX196" fmla="*/ 754857 w 2478882"/>
                <a:gd name="connsiteY196" fmla="*/ 914400 h 1347788"/>
                <a:gd name="connsiteX197" fmla="*/ 735807 w 2478882"/>
                <a:gd name="connsiteY197" fmla="*/ 931069 h 1347788"/>
                <a:gd name="connsiteX198" fmla="*/ 735807 w 2478882"/>
                <a:gd name="connsiteY198" fmla="*/ 931069 h 1347788"/>
                <a:gd name="connsiteX199" fmla="*/ 707232 w 2478882"/>
                <a:gd name="connsiteY199" fmla="*/ 919163 h 1347788"/>
                <a:gd name="connsiteX200" fmla="*/ 690563 w 2478882"/>
                <a:gd name="connsiteY200" fmla="*/ 909638 h 1347788"/>
                <a:gd name="connsiteX201" fmla="*/ 652463 w 2478882"/>
                <a:gd name="connsiteY201" fmla="*/ 909638 h 1347788"/>
                <a:gd name="connsiteX202" fmla="*/ 619125 w 2478882"/>
                <a:gd name="connsiteY202" fmla="*/ 914400 h 1347788"/>
                <a:gd name="connsiteX203" fmla="*/ 600075 w 2478882"/>
                <a:gd name="connsiteY203" fmla="*/ 897732 h 1347788"/>
                <a:gd name="connsiteX204" fmla="*/ 590550 w 2478882"/>
                <a:gd name="connsiteY204" fmla="*/ 859632 h 1347788"/>
                <a:gd name="connsiteX205" fmla="*/ 581025 w 2478882"/>
                <a:gd name="connsiteY205" fmla="*/ 845344 h 1347788"/>
                <a:gd name="connsiteX206" fmla="*/ 573882 w 2478882"/>
                <a:gd name="connsiteY206" fmla="*/ 828675 h 1347788"/>
                <a:gd name="connsiteX207" fmla="*/ 559594 w 2478882"/>
                <a:gd name="connsiteY207" fmla="*/ 835819 h 1347788"/>
                <a:gd name="connsiteX208" fmla="*/ 559594 w 2478882"/>
                <a:gd name="connsiteY208" fmla="*/ 859632 h 1347788"/>
                <a:gd name="connsiteX209" fmla="*/ 545307 w 2478882"/>
                <a:gd name="connsiteY209" fmla="*/ 845344 h 1347788"/>
                <a:gd name="connsiteX210" fmla="*/ 523875 w 2478882"/>
                <a:gd name="connsiteY210" fmla="*/ 838200 h 1347788"/>
                <a:gd name="connsiteX211" fmla="*/ 500063 w 2478882"/>
                <a:gd name="connsiteY211" fmla="*/ 840582 h 1347788"/>
                <a:gd name="connsiteX212" fmla="*/ 492919 w 2478882"/>
                <a:gd name="connsiteY212" fmla="*/ 862013 h 1347788"/>
                <a:gd name="connsiteX213" fmla="*/ 481013 w 2478882"/>
                <a:gd name="connsiteY213" fmla="*/ 866775 h 1347788"/>
                <a:gd name="connsiteX214" fmla="*/ 461963 w 2478882"/>
                <a:gd name="connsiteY214" fmla="*/ 866775 h 1347788"/>
                <a:gd name="connsiteX215" fmla="*/ 433388 w 2478882"/>
                <a:gd name="connsiteY215" fmla="*/ 876300 h 1347788"/>
                <a:gd name="connsiteX216" fmla="*/ 419100 w 2478882"/>
                <a:gd name="connsiteY216" fmla="*/ 900113 h 1347788"/>
                <a:gd name="connsiteX217" fmla="*/ 426244 w 2478882"/>
                <a:gd name="connsiteY217" fmla="*/ 907257 h 1347788"/>
                <a:gd name="connsiteX218" fmla="*/ 466725 w 2478882"/>
                <a:gd name="connsiteY218" fmla="*/ 885825 h 1347788"/>
                <a:gd name="connsiteX219" fmla="*/ 488157 w 2478882"/>
                <a:gd name="connsiteY219" fmla="*/ 890588 h 1347788"/>
                <a:gd name="connsiteX220" fmla="*/ 519113 w 2478882"/>
                <a:gd name="connsiteY220" fmla="*/ 878682 h 1347788"/>
                <a:gd name="connsiteX221" fmla="*/ 552450 w 2478882"/>
                <a:gd name="connsiteY221" fmla="*/ 904875 h 1347788"/>
                <a:gd name="connsiteX222" fmla="*/ 561975 w 2478882"/>
                <a:gd name="connsiteY222" fmla="*/ 931069 h 1347788"/>
                <a:gd name="connsiteX223" fmla="*/ 590550 w 2478882"/>
                <a:gd name="connsiteY223" fmla="*/ 923925 h 1347788"/>
                <a:gd name="connsiteX224" fmla="*/ 607219 w 2478882"/>
                <a:gd name="connsiteY224" fmla="*/ 945357 h 1347788"/>
                <a:gd name="connsiteX225" fmla="*/ 645319 w 2478882"/>
                <a:gd name="connsiteY225" fmla="*/ 950119 h 1347788"/>
                <a:gd name="connsiteX226" fmla="*/ 704850 w 2478882"/>
                <a:gd name="connsiteY226" fmla="*/ 959644 h 1347788"/>
                <a:gd name="connsiteX227" fmla="*/ 745332 w 2478882"/>
                <a:gd name="connsiteY227" fmla="*/ 966788 h 1347788"/>
                <a:gd name="connsiteX228" fmla="*/ 745332 w 2478882"/>
                <a:gd name="connsiteY228" fmla="*/ 966788 h 1347788"/>
                <a:gd name="connsiteX229" fmla="*/ 764382 w 2478882"/>
                <a:gd name="connsiteY229" fmla="*/ 935832 h 1347788"/>
                <a:gd name="connsiteX230" fmla="*/ 790575 w 2478882"/>
                <a:gd name="connsiteY230" fmla="*/ 935832 h 1347788"/>
                <a:gd name="connsiteX231" fmla="*/ 828675 w 2478882"/>
                <a:gd name="connsiteY231" fmla="*/ 935832 h 1347788"/>
                <a:gd name="connsiteX232" fmla="*/ 821532 w 2478882"/>
                <a:gd name="connsiteY232" fmla="*/ 950119 h 1347788"/>
                <a:gd name="connsiteX233" fmla="*/ 812007 w 2478882"/>
                <a:gd name="connsiteY233" fmla="*/ 964407 h 1347788"/>
                <a:gd name="connsiteX234" fmla="*/ 823913 w 2478882"/>
                <a:gd name="connsiteY234" fmla="*/ 973932 h 1347788"/>
                <a:gd name="connsiteX235" fmla="*/ 800100 w 2478882"/>
                <a:gd name="connsiteY235" fmla="*/ 992982 h 1347788"/>
                <a:gd name="connsiteX236" fmla="*/ 797719 w 2478882"/>
                <a:gd name="connsiteY236" fmla="*/ 1014413 h 1347788"/>
                <a:gd name="connsiteX237" fmla="*/ 790575 w 2478882"/>
                <a:gd name="connsiteY237" fmla="*/ 1026319 h 1347788"/>
                <a:gd name="connsiteX238" fmla="*/ 764382 w 2478882"/>
                <a:gd name="connsiteY238" fmla="*/ 1031082 h 1347788"/>
                <a:gd name="connsiteX239" fmla="*/ 771525 w 2478882"/>
                <a:gd name="connsiteY239" fmla="*/ 1054894 h 1347788"/>
                <a:gd name="connsiteX240" fmla="*/ 740569 w 2478882"/>
                <a:gd name="connsiteY240" fmla="*/ 1059657 h 1347788"/>
                <a:gd name="connsiteX241" fmla="*/ 726282 w 2478882"/>
                <a:gd name="connsiteY241" fmla="*/ 1042988 h 1347788"/>
                <a:gd name="connsiteX242" fmla="*/ 695325 w 2478882"/>
                <a:gd name="connsiteY242" fmla="*/ 1045369 h 1347788"/>
                <a:gd name="connsiteX243" fmla="*/ 669132 w 2478882"/>
                <a:gd name="connsiteY243" fmla="*/ 1052513 h 1347788"/>
                <a:gd name="connsiteX244" fmla="*/ 642938 w 2478882"/>
                <a:gd name="connsiteY244" fmla="*/ 1050132 h 1347788"/>
                <a:gd name="connsiteX245" fmla="*/ 621507 w 2478882"/>
                <a:gd name="connsiteY245" fmla="*/ 1047750 h 1347788"/>
                <a:gd name="connsiteX246" fmla="*/ 621507 w 2478882"/>
                <a:gd name="connsiteY246" fmla="*/ 1033463 h 1347788"/>
                <a:gd name="connsiteX247" fmla="*/ 600075 w 2478882"/>
                <a:gd name="connsiteY247" fmla="*/ 1035844 h 1347788"/>
                <a:gd name="connsiteX248" fmla="*/ 578644 w 2478882"/>
                <a:gd name="connsiteY248" fmla="*/ 1040607 h 1347788"/>
                <a:gd name="connsiteX249" fmla="*/ 571500 w 2478882"/>
                <a:gd name="connsiteY249" fmla="*/ 1031082 h 1347788"/>
                <a:gd name="connsiteX250" fmla="*/ 571500 w 2478882"/>
                <a:gd name="connsiteY250" fmla="*/ 1019175 h 1347788"/>
                <a:gd name="connsiteX251" fmla="*/ 571500 w 2478882"/>
                <a:gd name="connsiteY251" fmla="*/ 1019175 h 1347788"/>
                <a:gd name="connsiteX252" fmla="*/ 626269 w 2478882"/>
                <a:gd name="connsiteY252" fmla="*/ 1004888 h 1347788"/>
                <a:gd name="connsiteX253" fmla="*/ 647700 w 2478882"/>
                <a:gd name="connsiteY253" fmla="*/ 988219 h 1347788"/>
                <a:gd name="connsiteX254" fmla="*/ 647700 w 2478882"/>
                <a:gd name="connsiteY254" fmla="*/ 988219 h 1347788"/>
                <a:gd name="connsiteX255" fmla="*/ 647700 w 2478882"/>
                <a:gd name="connsiteY255" fmla="*/ 988219 h 1347788"/>
                <a:gd name="connsiteX256" fmla="*/ 597694 w 2478882"/>
                <a:gd name="connsiteY256" fmla="*/ 988219 h 1347788"/>
                <a:gd name="connsiteX257" fmla="*/ 581025 w 2478882"/>
                <a:gd name="connsiteY257" fmla="*/ 990600 h 1347788"/>
                <a:gd name="connsiteX258" fmla="*/ 578644 w 2478882"/>
                <a:gd name="connsiteY258" fmla="*/ 969169 h 1347788"/>
                <a:gd name="connsiteX259" fmla="*/ 550069 w 2478882"/>
                <a:gd name="connsiteY259" fmla="*/ 966788 h 1347788"/>
                <a:gd name="connsiteX260" fmla="*/ 559594 w 2478882"/>
                <a:gd name="connsiteY260" fmla="*/ 988219 h 1347788"/>
                <a:gd name="connsiteX261" fmla="*/ 545307 w 2478882"/>
                <a:gd name="connsiteY261" fmla="*/ 992982 h 1347788"/>
                <a:gd name="connsiteX262" fmla="*/ 511969 w 2478882"/>
                <a:gd name="connsiteY262" fmla="*/ 988219 h 1347788"/>
                <a:gd name="connsiteX263" fmla="*/ 492919 w 2478882"/>
                <a:gd name="connsiteY263" fmla="*/ 990600 h 1347788"/>
                <a:gd name="connsiteX264" fmla="*/ 507207 w 2478882"/>
                <a:gd name="connsiteY264" fmla="*/ 1007269 h 1347788"/>
                <a:gd name="connsiteX265" fmla="*/ 516732 w 2478882"/>
                <a:gd name="connsiteY265" fmla="*/ 1019175 h 1347788"/>
                <a:gd name="connsiteX266" fmla="*/ 507207 w 2478882"/>
                <a:gd name="connsiteY266" fmla="*/ 1028700 h 1347788"/>
                <a:gd name="connsiteX267" fmla="*/ 507207 w 2478882"/>
                <a:gd name="connsiteY267" fmla="*/ 1028700 h 1347788"/>
                <a:gd name="connsiteX268" fmla="*/ 497682 w 2478882"/>
                <a:gd name="connsiteY268" fmla="*/ 1054894 h 1347788"/>
                <a:gd name="connsiteX269" fmla="*/ 469107 w 2478882"/>
                <a:gd name="connsiteY269" fmla="*/ 1076325 h 1347788"/>
                <a:gd name="connsiteX270" fmla="*/ 454819 w 2478882"/>
                <a:gd name="connsiteY270" fmla="*/ 1071563 h 1347788"/>
                <a:gd name="connsiteX271" fmla="*/ 438150 w 2478882"/>
                <a:gd name="connsiteY271" fmla="*/ 1085850 h 1347788"/>
                <a:gd name="connsiteX272" fmla="*/ 431007 w 2478882"/>
                <a:gd name="connsiteY272" fmla="*/ 1083469 h 1347788"/>
                <a:gd name="connsiteX273" fmla="*/ 433388 w 2478882"/>
                <a:gd name="connsiteY273" fmla="*/ 1059657 h 1347788"/>
                <a:gd name="connsiteX274" fmla="*/ 435769 w 2478882"/>
                <a:gd name="connsiteY274" fmla="*/ 1035844 h 1347788"/>
                <a:gd name="connsiteX275" fmla="*/ 426244 w 2478882"/>
                <a:gd name="connsiteY275" fmla="*/ 1031082 h 1347788"/>
                <a:gd name="connsiteX276" fmla="*/ 423863 w 2478882"/>
                <a:gd name="connsiteY276" fmla="*/ 1047750 h 1347788"/>
                <a:gd name="connsiteX277" fmla="*/ 416719 w 2478882"/>
                <a:gd name="connsiteY277" fmla="*/ 1062038 h 1347788"/>
                <a:gd name="connsiteX278" fmla="*/ 392907 w 2478882"/>
                <a:gd name="connsiteY278" fmla="*/ 1052513 h 1347788"/>
                <a:gd name="connsiteX279" fmla="*/ 383382 w 2478882"/>
                <a:gd name="connsiteY279" fmla="*/ 1050132 h 1347788"/>
                <a:gd name="connsiteX280" fmla="*/ 383382 w 2478882"/>
                <a:gd name="connsiteY280" fmla="*/ 1069182 h 1347788"/>
                <a:gd name="connsiteX281" fmla="*/ 404813 w 2478882"/>
                <a:gd name="connsiteY281" fmla="*/ 1088232 h 1347788"/>
                <a:gd name="connsiteX282" fmla="*/ 376238 w 2478882"/>
                <a:gd name="connsiteY282" fmla="*/ 1090613 h 1347788"/>
                <a:gd name="connsiteX283" fmla="*/ 371475 w 2478882"/>
                <a:gd name="connsiteY283" fmla="*/ 1100138 h 1347788"/>
                <a:gd name="connsiteX284" fmla="*/ 342900 w 2478882"/>
                <a:gd name="connsiteY284" fmla="*/ 1090613 h 1347788"/>
                <a:gd name="connsiteX285" fmla="*/ 342900 w 2478882"/>
                <a:gd name="connsiteY285" fmla="*/ 1109663 h 1347788"/>
                <a:gd name="connsiteX286" fmla="*/ 333375 w 2478882"/>
                <a:gd name="connsiteY286" fmla="*/ 1121569 h 1347788"/>
                <a:gd name="connsiteX287" fmla="*/ 323850 w 2478882"/>
                <a:gd name="connsiteY287" fmla="*/ 1121569 h 1347788"/>
                <a:gd name="connsiteX288" fmla="*/ 316707 w 2478882"/>
                <a:gd name="connsiteY288" fmla="*/ 1088232 h 1347788"/>
                <a:gd name="connsiteX289" fmla="*/ 290513 w 2478882"/>
                <a:gd name="connsiteY289" fmla="*/ 1073944 h 1347788"/>
                <a:gd name="connsiteX290" fmla="*/ 271463 w 2478882"/>
                <a:gd name="connsiteY290" fmla="*/ 1062038 h 1347788"/>
                <a:gd name="connsiteX291" fmla="*/ 278607 w 2478882"/>
                <a:gd name="connsiteY291" fmla="*/ 1012032 h 1347788"/>
                <a:gd name="connsiteX292" fmla="*/ 285750 w 2478882"/>
                <a:gd name="connsiteY292" fmla="*/ 978694 h 1347788"/>
                <a:gd name="connsiteX293" fmla="*/ 328613 w 2478882"/>
                <a:gd name="connsiteY293" fmla="*/ 954882 h 1347788"/>
                <a:gd name="connsiteX294" fmla="*/ 338138 w 2478882"/>
                <a:gd name="connsiteY294" fmla="*/ 938213 h 1347788"/>
                <a:gd name="connsiteX295" fmla="*/ 350044 w 2478882"/>
                <a:gd name="connsiteY295" fmla="*/ 912019 h 1347788"/>
                <a:gd name="connsiteX296" fmla="*/ 350044 w 2478882"/>
                <a:gd name="connsiteY296" fmla="*/ 912019 h 1347788"/>
                <a:gd name="connsiteX297" fmla="*/ 321469 w 2478882"/>
                <a:gd name="connsiteY297" fmla="*/ 919163 h 1347788"/>
                <a:gd name="connsiteX298" fmla="*/ 314325 w 2478882"/>
                <a:gd name="connsiteY298" fmla="*/ 895350 h 1347788"/>
                <a:gd name="connsiteX299" fmla="*/ 311944 w 2478882"/>
                <a:gd name="connsiteY299" fmla="*/ 916782 h 1347788"/>
                <a:gd name="connsiteX300" fmla="*/ 300038 w 2478882"/>
                <a:gd name="connsiteY300" fmla="*/ 950119 h 1347788"/>
                <a:gd name="connsiteX301" fmla="*/ 288132 w 2478882"/>
                <a:gd name="connsiteY301" fmla="*/ 942975 h 1347788"/>
                <a:gd name="connsiteX302" fmla="*/ 288132 w 2478882"/>
                <a:gd name="connsiteY302" fmla="*/ 919163 h 1347788"/>
                <a:gd name="connsiteX303" fmla="*/ 288132 w 2478882"/>
                <a:gd name="connsiteY303" fmla="*/ 907257 h 1347788"/>
                <a:gd name="connsiteX304" fmla="*/ 278607 w 2478882"/>
                <a:gd name="connsiteY304" fmla="*/ 895350 h 1347788"/>
                <a:gd name="connsiteX305" fmla="*/ 269082 w 2478882"/>
                <a:gd name="connsiteY305" fmla="*/ 902494 h 1347788"/>
                <a:gd name="connsiteX306" fmla="*/ 264319 w 2478882"/>
                <a:gd name="connsiteY306" fmla="*/ 938213 h 1347788"/>
                <a:gd name="connsiteX307" fmla="*/ 280988 w 2478882"/>
                <a:gd name="connsiteY307" fmla="*/ 957263 h 1347788"/>
                <a:gd name="connsiteX308" fmla="*/ 276225 w 2478882"/>
                <a:gd name="connsiteY308" fmla="*/ 976313 h 1347788"/>
                <a:gd name="connsiteX309" fmla="*/ 264319 w 2478882"/>
                <a:gd name="connsiteY309" fmla="*/ 1007269 h 1347788"/>
                <a:gd name="connsiteX310" fmla="*/ 250032 w 2478882"/>
                <a:gd name="connsiteY310" fmla="*/ 1031082 h 1347788"/>
                <a:gd name="connsiteX311" fmla="*/ 207169 w 2478882"/>
                <a:gd name="connsiteY311" fmla="*/ 1019175 h 1347788"/>
                <a:gd name="connsiteX312" fmla="*/ 200025 w 2478882"/>
                <a:gd name="connsiteY312" fmla="*/ 988219 h 1347788"/>
                <a:gd name="connsiteX313" fmla="*/ 157163 w 2478882"/>
                <a:gd name="connsiteY313" fmla="*/ 962025 h 1347788"/>
                <a:gd name="connsiteX314" fmla="*/ 104775 w 2478882"/>
                <a:gd name="connsiteY314" fmla="*/ 940594 h 1347788"/>
                <a:gd name="connsiteX315" fmla="*/ 61913 w 2478882"/>
                <a:gd name="connsiteY315" fmla="*/ 902494 h 1347788"/>
                <a:gd name="connsiteX316" fmla="*/ 35719 w 2478882"/>
                <a:gd name="connsiteY316" fmla="*/ 864394 h 1347788"/>
                <a:gd name="connsiteX317" fmla="*/ 11907 w 2478882"/>
                <a:gd name="connsiteY317" fmla="*/ 804863 h 1347788"/>
                <a:gd name="connsiteX318" fmla="*/ 0 w 2478882"/>
                <a:gd name="connsiteY318" fmla="*/ 735807 h 1347788"/>
                <a:gd name="connsiteX319" fmla="*/ 2382 w 2478882"/>
                <a:gd name="connsiteY319" fmla="*/ 676275 h 1347788"/>
                <a:gd name="connsiteX320" fmla="*/ 2382 w 2478882"/>
                <a:gd name="connsiteY320" fmla="*/ 645319 h 1347788"/>
                <a:gd name="connsiteX321" fmla="*/ 2052638 w 2478882"/>
                <a:gd name="connsiteY321" fmla="*/ 0 h 1347788"/>
                <a:gd name="connsiteX0" fmla="*/ 2052638 w 2478882"/>
                <a:gd name="connsiteY0" fmla="*/ 0 h 1347788"/>
                <a:gd name="connsiteX1" fmla="*/ 2057400 w 2478882"/>
                <a:gd name="connsiteY1" fmla="*/ 33338 h 1347788"/>
                <a:gd name="connsiteX2" fmla="*/ 2066925 w 2478882"/>
                <a:gd name="connsiteY2" fmla="*/ 88107 h 1347788"/>
                <a:gd name="connsiteX3" fmla="*/ 2088357 w 2478882"/>
                <a:gd name="connsiteY3" fmla="*/ 133350 h 1347788"/>
                <a:gd name="connsiteX4" fmla="*/ 2085975 w 2478882"/>
                <a:gd name="connsiteY4" fmla="*/ 183357 h 1347788"/>
                <a:gd name="connsiteX5" fmla="*/ 2085975 w 2478882"/>
                <a:gd name="connsiteY5" fmla="*/ 228600 h 1347788"/>
                <a:gd name="connsiteX6" fmla="*/ 2081213 w 2478882"/>
                <a:gd name="connsiteY6" fmla="*/ 278607 h 1347788"/>
                <a:gd name="connsiteX7" fmla="*/ 2095500 w 2478882"/>
                <a:gd name="connsiteY7" fmla="*/ 319088 h 1347788"/>
                <a:gd name="connsiteX8" fmla="*/ 2109788 w 2478882"/>
                <a:gd name="connsiteY8" fmla="*/ 350044 h 1347788"/>
                <a:gd name="connsiteX9" fmla="*/ 2105025 w 2478882"/>
                <a:gd name="connsiteY9" fmla="*/ 388144 h 1347788"/>
                <a:gd name="connsiteX10" fmla="*/ 2119313 w 2478882"/>
                <a:gd name="connsiteY10" fmla="*/ 426244 h 1347788"/>
                <a:gd name="connsiteX11" fmla="*/ 2145507 w 2478882"/>
                <a:gd name="connsiteY11" fmla="*/ 454819 h 1347788"/>
                <a:gd name="connsiteX12" fmla="*/ 2169319 w 2478882"/>
                <a:gd name="connsiteY12" fmla="*/ 481013 h 1347788"/>
                <a:gd name="connsiteX13" fmla="*/ 2178844 w 2478882"/>
                <a:gd name="connsiteY13" fmla="*/ 516732 h 1347788"/>
                <a:gd name="connsiteX14" fmla="*/ 2216944 w 2478882"/>
                <a:gd name="connsiteY14" fmla="*/ 633413 h 1347788"/>
                <a:gd name="connsiteX15" fmla="*/ 2238375 w 2478882"/>
                <a:gd name="connsiteY15" fmla="*/ 719138 h 1347788"/>
                <a:gd name="connsiteX16" fmla="*/ 2266950 w 2478882"/>
                <a:gd name="connsiteY16" fmla="*/ 764382 h 1347788"/>
                <a:gd name="connsiteX17" fmla="*/ 2288382 w 2478882"/>
                <a:gd name="connsiteY17" fmla="*/ 821532 h 1347788"/>
                <a:gd name="connsiteX18" fmla="*/ 2297907 w 2478882"/>
                <a:gd name="connsiteY18" fmla="*/ 871538 h 1347788"/>
                <a:gd name="connsiteX19" fmla="*/ 2340769 w 2478882"/>
                <a:gd name="connsiteY19" fmla="*/ 909638 h 1347788"/>
                <a:gd name="connsiteX20" fmla="*/ 2343150 w 2478882"/>
                <a:gd name="connsiteY20" fmla="*/ 950119 h 1347788"/>
                <a:gd name="connsiteX21" fmla="*/ 2347913 w 2478882"/>
                <a:gd name="connsiteY21" fmla="*/ 964407 h 1347788"/>
                <a:gd name="connsiteX22" fmla="*/ 2364582 w 2478882"/>
                <a:gd name="connsiteY22" fmla="*/ 978694 h 1347788"/>
                <a:gd name="connsiteX23" fmla="*/ 2359819 w 2478882"/>
                <a:gd name="connsiteY23" fmla="*/ 995363 h 1347788"/>
                <a:gd name="connsiteX24" fmla="*/ 2393157 w 2478882"/>
                <a:gd name="connsiteY24" fmla="*/ 1019175 h 1347788"/>
                <a:gd name="connsiteX25" fmla="*/ 2409825 w 2478882"/>
                <a:gd name="connsiteY25" fmla="*/ 1059657 h 1347788"/>
                <a:gd name="connsiteX26" fmla="*/ 2390775 w 2478882"/>
                <a:gd name="connsiteY26" fmla="*/ 1069182 h 1347788"/>
                <a:gd name="connsiteX27" fmla="*/ 2376488 w 2478882"/>
                <a:gd name="connsiteY27" fmla="*/ 1047750 h 1347788"/>
                <a:gd name="connsiteX28" fmla="*/ 2364582 w 2478882"/>
                <a:gd name="connsiteY28" fmla="*/ 1035844 h 1347788"/>
                <a:gd name="connsiteX29" fmla="*/ 2355057 w 2478882"/>
                <a:gd name="connsiteY29" fmla="*/ 1035844 h 1347788"/>
                <a:gd name="connsiteX30" fmla="*/ 2352675 w 2478882"/>
                <a:gd name="connsiteY30" fmla="*/ 1057275 h 1347788"/>
                <a:gd name="connsiteX31" fmla="*/ 2371725 w 2478882"/>
                <a:gd name="connsiteY31" fmla="*/ 1090613 h 1347788"/>
                <a:gd name="connsiteX32" fmla="*/ 2386013 w 2478882"/>
                <a:gd name="connsiteY32" fmla="*/ 1104900 h 1347788"/>
                <a:gd name="connsiteX33" fmla="*/ 2400300 w 2478882"/>
                <a:gd name="connsiteY33" fmla="*/ 1085850 h 1347788"/>
                <a:gd name="connsiteX34" fmla="*/ 2414588 w 2478882"/>
                <a:gd name="connsiteY34" fmla="*/ 1090613 h 1347788"/>
                <a:gd name="connsiteX35" fmla="*/ 2421732 w 2478882"/>
                <a:gd name="connsiteY35" fmla="*/ 1116807 h 1347788"/>
                <a:gd name="connsiteX36" fmla="*/ 2424113 w 2478882"/>
                <a:gd name="connsiteY36" fmla="*/ 1128713 h 1347788"/>
                <a:gd name="connsiteX37" fmla="*/ 2400300 w 2478882"/>
                <a:gd name="connsiteY37" fmla="*/ 1131094 h 1347788"/>
                <a:gd name="connsiteX38" fmla="*/ 2414588 w 2478882"/>
                <a:gd name="connsiteY38" fmla="*/ 1152525 h 1347788"/>
                <a:gd name="connsiteX39" fmla="*/ 2443163 w 2478882"/>
                <a:gd name="connsiteY39" fmla="*/ 1159669 h 1347788"/>
                <a:gd name="connsiteX40" fmla="*/ 2462213 w 2478882"/>
                <a:gd name="connsiteY40" fmla="*/ 1190625 h 1347788"/>
                <a:gd name="connsiteX41" fmla="*/ 2455069 w 2478882"/>
                <a:gd name="connsiteY41" fmla="*/ 1235869 h 1347788"/>
                <a:gd name="connsiteX42" fmla="*/ 2459832 w 2478882"/>
                <a:gd name="connsiteY42" fmla="*/ 1290638 h 1347788"/>
                <a:gd name="connsiteX43" fmla="*/ 2478882 w 2478882"/>
                <a:gd name="connsiteY43" fmla="*/ 1347788 h 1347788"/>
                <a:gd name="connsiteX44" fmla="*/ 2457450 w 2478882"/>
                <a:gd name="connsiteY44" fmla="*/ 1347788 h 1347788"/>
                <a:gd name="connsiteX45" fmla="*/ 2428875 w 2478882"/>
                <a:gd name="connsiteY45" fmla="*/ 1335882 h 1347788"/>
                <a:gd name="connsiteX46" fmla="*/ 2412207 w 2478882"/>
                <a:gd name="connsiteY46" fmla="*/ 1335882 h 1347788"/>
                <a:gd name="connsiteX47" fmla="*/ 2395538 w 2478882"/>
                <a:gd name="connsiteY47" fmla="*/ 1326357 h 1347788"/>
                <a:gd name="connsiteX48" fmla="*/ 2378869 w 2478882"/>
                <a:gd name="connsiteY48" fmla="*/ 1316832 h 1347788"/>
                <a:gd name="connsiteX49" fmla="*/ 2383632 w 2478882"/>
                <a:gd name="connsiteY49" fmla="*/ 1269207 h 1347788"/>
                <a:gd name="connsiteX50" fmla="*/ 2336007 w 2478882"/>
                <a:gd name="connsiteY50" fmla="*/ 1245394 h 1347788"/>
                <a:gd name="connsiteX51" fmla="*/ 2297907 w 2478882"/>
                <a:gd name="connsiteY51" fmla="*/ 1233488 h 1347788"/>
                <a:gd name="connsiteX52" fmla="*/ 2238375 w 2478882"/>
                <a:gd name="connsiteY52" fmla="*/ 1214438 h 1347788"/>
                <a:gd name="connsiteX53" fmla="*/ 2185988 w 2478882"/>
                <a:gd name="connsiteY53" fmla="*/ 1212057 h 1347788"/>
                <a:gd name="connsiteX54" fmla="*/ 2164557 w 2478882"/>
                <a:gd name="connsiteY54" fmla="*/ 1207294 h 1347788"/>
                <a:gd name="connsiteX55" fmla="*/ 2193132 w 2478882"/>
                <a:gd name="connsiteY55" fmla="*/ 1188244 h 1347788"/>
                <a:gd name="connsiteX56" fmla="*/ 2178844 w 2478882"/>
                <a:gd name="connsiteY56" fmla="*/ 1185863 h 1347788"/>
                <a:gd name="connsiteX57" fmla="*/ 2183607 w 2478882"/>
                <a:gd name="connsiteY57" fmla="*/ 1169194 h 1347788"/>
                <a:gd name="connsiteX58" fmla="*/ 2205038 w 2478882"/>
                <a:gd name="connsiteY58" fmla="*/ 1145382 h 1347788"/>
                <a:gd name="connsiteX59" fmla="*/ 2197894 w 2478882"/>
                <a:gd name="connsiteY59" fmla="*/ 1140619 h 1347788"/>
                <a:gd name="connsiteX60" fmla="*/ 2166938 w 2478882"/>
                <a:gd name="connsiteY60" fmla="*/ 1164432 h 1347788"/>
                <a:gd name="connsiteX61" fmla="*/ 2155032 w 2478882"/>
                <a:gd name="connsiteY61" fmla="*/ 1164432 h 1347788"/>
                <a:gd name="connsiteX62" fmla="*/ 2147888 w 2478882"/>
                <a:gd name="connsiteY62" fmla="*/ 1152525 h 1347788"/>
                <a:gd name="connsiteX63" fmla="*/ 2138363 w 2478882"/>
                <a:gd name="connsiteY63" fmla="*/ 1147763 h 1347788"/>
                <a:gd name="connsiteX64" fmla="*/ 2119313 w 2478882"/>
                <a:gd name="connsiteY64" fmla="*/ 1152525 h 1347788"/>
                <a:gd name="connsiteX65" fmla="*/ 2126457 w 2478882"/>
                <a:gd name="connsiteY65" fmla="*/ 1173957 h 1347788"/>
                <a:gd name="connsiteX66" fmla="*/ 2102644 w 2478882"/>
                <a:gd name="connsiteY66" fmla="*/ 1176338 h 1347788"/>
                <a:gd name="connsiteX67" fmla="*/ 2088357 w 2478882"/>
                <a:gd name="connsiteY67" fmla="*/ 1169194 h 1347788"/>
                <a:gd name="connsiteX68" fmla="*/ 2078832 w 2478882"/>
                <a:gd name="connsiteY68" fmla="*/ 1154907 h 1347788"/>
                <a:gd name="connsiteX69" fmla="*/ 2066925 w 2478882"/>
                <a:gd name="connsiteY69" fmla="*/ 1162050 h 1347788"/>
                <a:gd name="connsiteX70" fmla="*/ 2040732 w 2478882"/>
                <a:gd name="connsiteY70" fmla="*/ 1164432 h 1347788"/>
                <a:gd name="connsiteX71" fmla="*/ 1971675 w 2478882"/>
                <a:gd name="connsiteY71" fmla="*/ 1154907 h 1347788"/>
                <a:gd name="connsiteX72" fmla="*/ 1935957 w 2478882"/>
                <a:gd name="connsiteY72" fmla="*/ 1138238 h 1347788"/>
                <a:gd name="connsiteX73" fmla="*/ 1921669 w 2478882"/>
                <a:gd name="connsiteY73" fmla="*/ 1104900 h 1347788"/>
                <a:gd name="connsiteX74" fmla="*/ 1921669 w 2478882"/>
                <a:gd name="connsiteY74" fmla="*/ 1083469 h 1347788"/>
                <a:gd name="connsiteX75" fmla="*/ 1893094 w 2478882"/>
                <a:gd name="connsiteY75" fmla="*/ 1057275 h 1347788"/>
                <a:gd name="connsiteX76" fmla="*/ 1869282 w 2478882"/>
                <a:gd name="connsiteY76" fmla="*/ 1042988 h 1347788"/>
                <a:gd name="connsiteX77" fmla="*/ 1850232 w 2478882"/>
                <a:gd name="connsiteY77" fmla="*/ 1028700 h 1347788"/>
                <a:gd name="connsiteX78" fmla="*/ 1843088 w 2478882"/>
                <a:gd name="connsiteY78" fmla="*/ 1016794 h 1347788"/>
                <a:gd name="connsiteX79" fmla="*/ 1804988 w 2478882"/>
                <a:gd name="connsiteY79" fmla="*/ 1012032 h 1347788"/>
                <a:gd name="connsiteX80" fmla="*/ 1769269 w 2478882"/>
                <a:gd name="connsiteY80" fmla="*/ 1007269 h 1347788"/>
                <a:gd name="connsiteX81" fmla="*/ 1750219 w 2478882"/>
                <a:gd name="connsiteY81" fmla="*/ 981075 h 1347788"/>
                <a:gd name="connsiteX82" fmla="*/ 1709738 w 2478882"/>
                <a:gd name="connsiteY82" fmla="*/ 962025 h 1347788"/>
                <a:gd name="connsiteX83" fmla="*/ 1678782 w 2478882"/>
                <a:gd name="connsiteY83" fmla="*/ 947738 h 1347788"/>
                <a:gd name="connsiteX84" fmla="*/ 1659732 w 2478882"/>
                <a:gd name="connsiteY84" fmla="*/ 945357 h 1347788"/>
                <a:gd name="connsiteX85" fmla="*/ 1659732 w 2478882"/>
                <a:gd name="connsiteY85" fmla="*/ 921544 h 1347788"/>
                <a:gd name="connsiteX86" fmla="*/ 1640682 w 2478882"/>
                <a:gd name="connsiteY86" fmla="*/ 928688 h 1347788"/>
                <a:gd name="connsiteX87" fmla="*/ 1640682 w 2478882"/>
                <a:gd name="connsiteY87" fmla="*/ 928688 h 1347788"/>
                <a:gd name="connsiteX88" fmla="*/ 1619250 w 2478882"/>
                <a:gd name="connsiteY88" fmla="*/ 892969 h 1347788"/>
                <a:gd name="connsiteX89" fmla="*/ 1595438 w 2478882"/>
                <a:gd name="connsiteY89" fmla="*/ 871538 h 1347788"/>
                <a:gd name="connsiteX90" fmla="*/ 1581150 w 2478882"/>
                <a:gd name="connsiteY90" fmla="*/ 864394 h 1347788"/>
                <a:gd name="connsiteX91" fmla="*/ 1581150 w 2478882"/>
                <a:gd name="connsiteY91" fmla="*/ 845344 h 1347788"/>
                <a:gd name="connsiteX92" fmla="*/ 1602582 w 2478882"/>
                <a:gd name="connsiteY92" fmla="*/ 835819 h 1347788"/>
                <a:gd name="connsiteX93" fmla="*/ 1633538 w 2478882"/>
                <a:gd name="connsiteY93" fmla="*/ 842963 h 1347788"/>
                <a:gd name="connsiteX94" fmla="*/ 1657350 w 2478882"/>
                <a:gd name="connsiteY94" fmla="*/ 828675 h 1347788"/>
                <a:gd name="connsiteX95" fmla="*/ 1669257 w 2478882"/>
                <a:gd name="connsiteY95" fmla="*/ 816769 h 1347788"/>
                <a:gd name="connsiteX96" fmla="*/ 1688307 w 2478882"/>
                <a:gd name="connsiteY96" fmla="*/ 804863 h 1347788"/>
                <a:gd name="connsiteX97" fmla="*/ 1650207 w 2478882"/>
                <a:gd name="connsiteY97" fmla="*/ 771525 h 1347788"/>
                <a:gd name="connsiteX98" fmla="*/ 1624013 w 2478882"/>
                <a:gd name="connsiteY98" fmla="*/ 778669 h 1347788"/>
                <a:gd name="connsiteX99" fmla="*/ 1626393 w 2478882"/>
                <a:gd name="connsiteY99" fmla="*/ 795338 h 1347788"/>
                <a:gd name="connsiteX100" fmla="*/ 1607344 w 2478882"/>
                <a:gd name="connsiteY100" fmla="*/ 802481 h 1347788"/>
                <a:gd name="connsiteX101" fmla="*/ 1581151 w 2478882"/>
                <a:gd name="connsiteY101" fmla="*/ 809625 h 1347788"/>
                <a:gd name="connsiteX102" fmla="*/ 1559719 w 2478882"/>
                <a:gd name="connsiteY102" fmla="*/ 819150 h 1347788"/>
                <a:gd name="connsiteX103" fmla="*/ 1552575 w 2478882"/>
                <a:gd name="connsiteY103" fmla="*/ 835819 h 1347788"/>
                <a:gd name="connsiteX104" fmla="*/ 1531144 w 2478882"/>
                <a:gd name="connsiteY104" fmla="*/ 835819 h 1347788"/>
                <a:gd name="connsiteX105" fmla="*/ 1516857 w 2478882"/>
                <a:gd name="connsiteY105" fmla="*/ 845344 h 1347788"/>
                <a:gd name="connsiteX106" fmla="*/ 1485900 w 2478882"/>
                <a:gd name="connsiteY106" fmla="*/ 840582 h 1347788"/>
                <a:gd name="connsiteX107" fmla="*/ 1438275 w 2478882"/>
                <a:gd name="connsiteY107" fmla="*/ 835819 h 1347788"/>
                <a:gd name="connsiteX108" fmla="*/ 1416844 w 2478882"/>
                <a:gd name="connsiteY108" fmla="*/ 821532 h 1347788"/>
                <a:gd name="connsiteX109" fmla="*/ 1385888 w 2478882"/>
                <a:gd name="connsiteY109" fmla="*/ 823913 h 1347788"/>
                <a:gd name="connsiteX110" fmla="*/ 1359694 w 2478882"/>
                <a:gd name="connsiteY110" fmla="*/ 833438 h 1347788"/>
                <a:gd name="connsiteX111" fmla="*/ 1343025 w 2478882"/>
                <a:gd name="connsiteY111" fmla="*/ 828675 h 1347788"/>
                <a:gd name="connsiteX112" fmla="*/ 1323975 w 2478882"/>
                <a:gd name="connsiteY112" fmla="*/ 800100 h 1347788"/>
                <a:gd name="connsiteX113" fmla="*/ 1323975 w 2478882"/>
                <a:gd name="connsiteY113" fmla="*/ 788194 h 1347788"/>
                <a:gd name="connsiteX114" fmla="*/ 1314450 w 2478882"/>
                <a:gd name="connsiteY114" fmla="*/ 812007 h 1347788"/>
                <a:gd name="connsiteX115" fmla="*/ 1319213 w 2478882"/>
                <a:gd name="connsiteY115" fmla="*/ 845344 h 1347788"/>
                <a:gd name="connsiteX116" fmla="*/ 1312069 w 2478882"/>
                <a:gd name="connsiteY116" fmla="*/ 864394 h 1347788"/>
                <a:gd name="connsiteX117" fmla="*/ 1283494 w 2478882"/>
                <a:gd name="connsiteY117" fmla="*/ 864394 h 1347788"/>
                <a:gd name="connsiteX118" fmla="*/ 1264444 w 2478882"/>
                <a:gd name="connsiteY118" fmla="*/ 850107 h 1347788"/>
                <a:gd name="connsiteX119" fmla="*/ 1243013 w 2478882"/>
                <a:gd name="connsiteY119" fmla="*/ 850107 h 1347788"/>
                <a:gd name="connsiteX120" fmla="*/ 1219200 w 2478882"/>
                <a:gd name="connsiteY120" fmla="*/ 840582 h 1347788"/>
                <a:gd name="connsiteX121" fmla="*/ 1212057 w 2478882"/>
                <a:gd name="connsiteY121" fmla="*/ 833438 h 1347788"/>
                <a:gd name="connsiteX122" fmla="*/ 1212057 w 2478882"/>
                <a:gd name="connsiteY122" fmla="*/ 809625 h 1347788"/>
                <a:gd name="connsiteX123" fmla="*/ 1214438 w 2478882"/>
                <a:gd name="connsiteY123" fmla="*/ 785813 h 1347788"/>
                <a:gd name="connsiteX124" fmla="*/ 1219200 w 2478882"/>
                <a:gd name="connsiteY124" fmla="*/ 762000 h 1347788"/>
                <a:gd name="connsiteX125" fmla="*/ 1235869 w 2478882"/>
                <a:gd name="connsiteY125" fmla="*/ 747713 h 1347788"/>
                <a:gd name="connsiteX126" fmla="*/ 1243013 w 2478882"/>
                <a:gd name="connsiteY126" fmla="*/ 740569 h 1347788"/>
                <a:gd name="connsiteX127" fmla="*/ 1233488 w 2478882"/>
                <a:gd name="connsiteY127" fmla="*/ 716757 h 1347788"/>
                <a:gd name="connsiteX128" fmla="*/ 1200150 w 2478882"/>
                <a:gd name="connsiteY128" fmla="*/ 688182 h 1347788"/>
                <a:gd name="connsiteX129" fmla="*/ 1176338 w 2478882"/>
                <a:gd name="connsiteY129" fmla="*/ 671513 h 1347788"/>
                <a:gd name="connsiteX130" fmla="*/ 1162050 w 2478882"/>
                <a:gd name="connsiteY130" fmla="*/ 652463 h 1347788"/>
                <a:gd name="connsiteX131" fmla="*/ 1162050 w 2478882"/>
                <a:gd name="connsiteY131" fmla="*/ 652463 h 1347788"/>
                <a:gd name="connsiteX132" fmla="*/ 1166813 w 2478882"/>
                <a:gd name="connsiteY132" fmla="*/ 690563 h 1347788"/>
                <a:gd name="connsiteX133" fmla="*/ 1169194 w 2478882"/>
                <a:gd name="connsiteY133" fmla="*/ 719138 h 1347788"/>
                <a:gd name="connsiteX134" fmla="*/ 1195388 w 2478882"/>
                <a:gd name="connsiteY134" fmla="*/ 731044 h 1347788"/>
                <a:gd name="connsiteX135" fmla="*/ 1204913 w 2478882"/>
                <a:gd name="connsiteY135" fmla="*/ 745332 h 1347788"/>
                <a:gd name="connsiteX136" fmla="*/ 1195388 w 2478882"/>
                <a:gd name="connsiteY136" fmla="*/ 771525 h 1347788"/>
                <a:gd name="connsiteX137" fmla="*/ 1197769 w 2478882"/>
                <a:gd name="connsiteY137" fmla="*/ 797719 h 1347788"/>
                <a:gd name="connsiteX138" fmla="*/ 1190625 w 2478882"/>
                <a:gd name="connsiteY138" fmla="*/ 819150 h 1347788"/>
                <a:gd name="connsiteX139" fmla="*/ 1195388 w 2478882"/>
                <a:gd name="connsiteY139" fmla="*/ 838200 h 1347788"/>
                <a:gd name="connsiteX140" fmla="*/ 1195388 w 2478882"/>
                <a:gd name="connsiteY140" fmla="*/ 838200 h 1347788"/>
                <a:gd name="connsiteX141" fmla="*/ 1166813 w 2478882"/>
                <a:gd name="connsiteY141" fmla="*/ 838200 h 1347788"/>
                <a:gd name="connsiteX142" fmla="*/ 1150144 w 2478882"/>
                <a:gd name="connsiteY142" fmla="*/ 838200 h 1347788"/>
                <a:gd name="connsiteX143" fmla="*/ 1131094 w 2478882"/>
                <a:gd name="connsiteY143" fmla="*/ 847725 h 1347788"/>
                <a:gd name="connsiteX144" fmla="*/ 1114425 w 2478882"/>
                <a:gd name="connsiteY144" fmla="*/ 838200 h 1347788"/>
                <a:gd name="connsiteX145" fmla="*/ 1088232 w 2478882"/>
                <a:gd name="connsiteY145" fmla="*/ 847725 h 1347788"/>
                <a:gd name="connsiteX146" fmla="*/ 1066800 w 2478882"/>
                <a:gd name="connsiteY146" fmla="*/ 854869 h 1347788"/>
                <a:gd name="connsiteX147" fmla="*/ 1059657 w 2478882"/>
                <a:gd name="connsiteY147" fmla="*/ 842963 h 1347788"/>
                <a:gd name="connsiteX148" fmla="*/ 1031082 w 2478882"/>
                <a:gd name="connsiteY148" fmla="*/ 852488 h 1347788"/>
                <a:gd name="connsiteX149" fmla="*/ 992982 w 2478882"/>
                <a:gd name="connsiteY149" fmla="*/ 823913 h 1347788"/>
                <a:gd name="connsiteX150" fmla="*/ 964407 w 2478882"/>
                <a:gd name="connsiteY150" fmla="*/ 826294 h 1347788"/>
                <a:gd name="connsiteX151" fmla="*/ 942975 w 2478882"/>
                <a:gd name="connsiteY151" fmla="*/ 835819 h 1347788"/>
                <a:gd name="connsiteX152" fmla="*/ 921544 w 2478882"/>
                <a:gd name="connsiteY152" fmla="*/ 852488 h 1347788"/>
                <a:gd name="connsiteX153" fmla="*/ 909638 w 2478882"/>
                <a:gd name="connsiteY153" fmla="*/ 833438 h 1347788"/>
                <a:gd name="connsiteX154" fmla="*/ 919163 w 2478882"/>
                <a:gd name="connsiteY154" fmla="*/ 807244 h 1347788"/>
                <a:gd name="connsiteX155" fmla="*/ 921544 w 2478882"/>
                <a:gd name="connsiteY155" fmla="*/ 797719 h 1347788"/>
                <a:gd name="connsiteX156" fmla="*/ 914400 w 2478882"/>
                <a:gd name="connsiteY156" fmla="*/ 778669 h 1347788"/>
                <a:gd name="connsiteX157" fmla="*/ 907257 w 2478882"/>
                <a:gd name="connsiteY157" fmla="*/ 771525 h 1347788"/>
                <a:gd name="connsiteX158" fmla="*/ 897732 w 2478882"/>
                <a:gd name="connsiteY158" fmla="*/ 800100 h 1347788"/>
                <a:gd name="connsiteX159" fmla="*/ 897732 w 2478882"/>
                <a:gd name="connsiteY159" fmla="*/ 823913 h 1347788"/>
                <a:gd name="connsiteX160" fmla="*/ 869157 w 2478882"/>
                <a:gd name="connsiteY160" fmla="*/ 828675 h 1347788"/>
                <a:gd name="connsiteX161" fmla="*/ 850107 w 2478882"/>
                <a:gd name="connsiteY161" fmla="*/ 833438 h 1347788"/>
                <a:gd name="connsiteX162" fmla="*/ 828675 w 2478882"/>
                <a:gd name="connsiteY162" fmla="*/ 804863 h 1347788"/>
                <a:gd name="connsiteX163" fmla="*/ 814388 w 2478882"/>
                <a:gd name="connsiteY163" fmla="*/ 783432 h 1347788"/>
                <a:gd name="connsiteX164" fmla="*/ 807244 w 2478882"/>
                <a:gd name="connsiteY164" fmla="*/ 759619 h 1347788"/>
                <a:gd name="connsiteX165" fmla="*/ 804863 w 2478882"/>
                <a:gd name="connsiteY165" fmla="*/ 733425 h 1347788"/>
                <a:gd name="connsiteX166" fmla="*/ 783432 w 2478882"/>
                <a:gd name="connsiteY166" fmla="*/ 692944 h 1347788"/>
                <a:gd name="connsiteX167" fmla="*/ 783432 w 2478882"/>
                <a:gd name="connsiteY167" fmla="*/ 719138 h 1347788"/>
                <a:gd name="connsiteX168" fmla="*/ 785813 w 2478882"/>
                <a:gd name="connsiteY168" fmla="*/ 757238 h 1347788"/>
                <a:gd name="connsiteX169" fmla="*/ 800100 w 2478882"/>
                <a:gd name="connsiteY169" fmla="*/ 792957 h 1347788"/>
                <a:gd name="connsiteX170" fmla="*/ 823913 w 2478882"/>
                <a:gd name="connsiteY170" fmla="*/ 833438 h 1347788"/>
                <a:gd name="connsiteX171" fmla="*/ 845344 w 2478882"/>
                <a:gd name="connsiteY171" fmla="*/ 854869 h 1347788"/>
                <a:gd name="connsiteX172" fmla="*/ 838200 w 2478882"/>
                <a:gd name="connsiteY172" fmla="*/ 873919 h 1347788"/>
                <a:gd name="connsiteX173" fmla="*/ 823913 w 2478882"/>
                <a:gd name="connsiteY173" fmla="*/ 902494 h 1347788"/>
                <a:gd name="connsiteX174" fmla="*/ 823913 w 2478882"/>
                <a:gd name="connsiteY174" fmla="*/ 902494 h 1347788"/>
                <a:gd name="connsiteX175" fmla="*/ 800100 w 2478882"/>
                <a:gd name="connsiteY175" fmla="*/ 902494 h 1347788"/>
                <a:gd name="connsiteX176" fmla="*/ 809625 w 2478882"/>
                <a:gd name="connsiteY176" fmla="*/ 869157 h 1347788"/>
                <a:gd name="connsiteX177" fmla="*/ 795338 w 2478882"/>
                <a:gd name="connsiteY177" fmla="*/ 885825 h 1347788"/>
                <a:gd name="connsiteX178" fmla="*/ 788194 w 2478882"/>
                <a:gd name="connsiteY178" fmla="*/ 862013 h 1347788"/>
                <a:gd name="connsiteX179" fmla="*/ 769144 w 2478882"/>
                <a:gd name="connsiteY179" fmla="*/ 864394 h 1347788"/>
                <a:gd name="connsiteX180" fmla="*/ 750094 w 2478882"/>
                <a:gd name="connsiteY180" fmla="*/ 862013 h 1347788"/>
                <a:gd name="connsiteX181" fmla="*/ 742950 w 2478882"/>
                <a:gd name="connsiteY181" fmla="*/ 852488 h 1347788"/>
                <a:gd name="connsiteX182" fmla="*/ 742950 w 2478882"/>
                <a:gd name="connsiteY182" fmla="*/ 852488 h 1347788"/>
                <a:gd name="connsiteX183" fmla="*/ 728663 w 2478882"/>
                <a:gd name="connsiteY183" fmla="*/ 850107 h 1347788"/>
                <a:gd name="connsiteX184" fmla="*/ 711994 w 2478882"/>
                <a:gd name="connsiteY184" fmla="*/ 850107 h 1347788"/>
                <a:gd name="connsiteX185" fmla="*/ 700088 w 2478882"/>
                <a:gd name="connsiteY185" fmla="*/ 866775 h 1347788"/>
                <a:gd name="connsiteX186" fmla="*/ 681038 w 2478882"/>
                <a:gd name="connsiteY186" fmla="*/ 866775 h 1347788"/>
                <a:gd name="connsiteX187" fmla="*/ 669132 w 2478882"/>
                <a:gd name="connsiteY187" fmla="*/ 852488 h 1347788"/>
                <a:gd name="connsiteX188" fmla="*/ 666750 w 2478882"/>
                <a:gd name="connsiteY188" fmla="*/ 852488 h 1347788"/>
                <a:gd name="connsiteX189" fmla="*/ 652463 w 2478882"/>
                <a:gd name="connsiteY189" fmla="*/ 866775 h 1347788"/>
                <a:gd name="connsiteX190" fmla="*/ 652463 w 2478882"/>
                <a:gd name="connsiteY190" fmla="*/ 881063 h 1347788"/>
                <a:gd name="connsiteX191" fmla="*/ 661988 w 2478882"/>
                <a:gd name="connsiteY191" fmla="*/ 890588 h 1347788"/>
                <a:gd name="connsiteX192" fmla="*/ 704850 w 2478882"/>
                <a:gd name="connsiteY192" fmla="*/ 890588 h 1347788"/>
                <a:gd name="connsiteX193" fmla="*/ 738188 w 2478882"/>
                <a:gd name="connsiteY193" fmla="*/ 890588 h 1347788"/>
                <a:gd name="connsiteX194" fmla="*/ 776288 w 2478882"/>
                <a:gd name="connsiteY194" fmla="*/ 888207 h 1347788"/>
                <a:gd name="connsiteX195" fmla="*/ 783432 w 2478882"/>
                <a:gd name="connsiteY195" fmla="*/ 900113 h 1347788"/>
                <a:gd name="connsiteX196" fmla="*/ 783432 w 2478882"/>
                <a:gd name="connsiteY196" fmla="*/ 900113 h 1347788"/>
                <a:gd name="connsiteX197" fmla="*/ 754857 w 2478882"/>
                <a:gd name="connsiteY197" fmla="*/ 914400 h 1347788"/>
                <a:gd name="connsiteX198" fmla="*/ 735807 w 2478882"/>
                <a:gd name="connsiteY198" fmla="*/ 931069 h 1347788"/>
                <a:gd name="connsiteX199" fmla="*/ 735807 w 2478882"/>
                <a:gd name="connsiteY199" fmla="*/ 931069 h 1347788"/>
                <a:gd name="connsiteX200" fmla="*/ 707232 w 2478882"/>
                <a:gd name="connsiteY200" fmla="*/ 919163 h 1347788"/>
                <a:gd name="connsiteX201" fmla="*/ 690563 w 2478882"/>
                <a:gd name="connsiteY201" fmla="*/ 909638 h 1347788"/>
                <a:gd name="connsiteX202" fmla="*/ 652463 w 2478882"/>
                <a:gd name="connsiteY202" fmla="*/ 909638 h 1347788"/>
                <a:gd name="connsiteX203" fmla="*/ 619125 w 2478882"/>
                <a:gd name="connsiteY203" fmla="*/ 914400 h 1347788"/>
                <a:gd name="connsiteX204" fmla="*/ 600075 w 2478882"/>
                <a:gd name="connsiteY204" fmla="*/ 897732 h 1347788"/>
                <a:gd name="connsiteX205" fmla="*/ 590550 w 2478882"/>
                <a:gd name="connsiteY205" fmla="*/ 859632 h 1347788"/>
                <a:gd name="connsiteX206" fmla="*/ 581025 w 2478882"/>
                <a:gd name="connsiteY206" fmla="*/ 845344 h 1347788"/>
                <a:gd name="connsiteX207" fmla="*/ 573882 w 2478882"/>
                <a:gd name="connsiteY207" fmla="*/ 828675 h 1347788"/>
                <a:gd name="connsiteX208" fmla="*/ 559594 w 2478882"/>
                <a:gd name="connsiteY208" fmla="*/ 835819 h 1347788"/>
                <a:gd name="connsiteX209" fmla="*/ 559594 w 2478882"/>
                <a:gd name="connsiteY209" fmla="*/ 859632 h 1347788"/>
                <a:gd name="connsiteX210" fmla="*/ 545307 w 2478882"/>
                <a:gd name="connsiteY210" fmla="*/ 845344 h 1347788"/>
                <a:gd name="connsiteX211" fmla="*/ 523875 w 2478882"/>
                <a:gd name="connsiteY211" fmla="*/ 838200 h 1347788"/>
                <a:gd name="connsiteX212" fmla="*/ 500063 w 2478882"/>
                <a:gd name="connsiteY212" fmla="*/ 840582 h 1347788"/>
                <a:gd name="connsiteX213" fmla="*/ 492919 w 2478882"/>
                <a:gd name="connsiteY213" fmla="*/ 862013 h 1347788"/>
                <a:gd name="connsiteX214" fmla="*/ 481013 w 2478882"/>
                <a:gd name="connsiteY214" fmla="*/ 866775 h 1347788"/>
                <a:gd name="connsiteX215" fmla="*/ 461963 w 2478882"/>
                <a:gd name="connsiteY215" fmla="*/ 866775 h 1347788"/>
                <a:gd name="connsiteX216" fmla="*/ 433388 w 2478882"/>
                <a:gd name="connsiteY216" fmla="*/ 876300 h 1347788"/>
                <a:gd name="connsiteX217" fmla="*/ 419100 w 2478882"/>
                <a:gd name="connsiteY217" fmla="*/ 900113 h 1347788"/>
                <a:gd name="connsiteX218" fmla="*/ 426244 w 2478882"/>
                <a:gd name="connsiteY218" fmla="*/ 907257 h 1347788"/>
                <a:gd name="connsiteX219" fmla="*/ 466725 w 2478882"/>
                <a:gd name="connsiteY219" fmla="*/ 885825 h 1347788"/>
                <a:gd name="connsiteX220" fmla="*/ 488157 w 2478882"/>
                <a:gd name="connsiteY220" fmla="*/ 890588 h 1347788"/>
                <a:gd name="connsiteX221" fmla="*/ 519113 w 2478882"/>
                <a:gd name="connsiteY221" fmla="*/ 878682 h 1347788"/>
                <a:gd name="connsiteX222" fmla="*/ 552450 w 2478882"/>
                <a:gd name="connsiteY222" fmla="*/ 904875 h 1347788"/>
                <a:gd name="connsiteX223" fmla="*/ 561975 w 2478882"/>
                <a:gd name="connsiteY223" fmla="*/ 931069 h 1347788"/>
                <a:gd name="connsiteX224" fmla="*/ 590550 w 2478882"/>
                <a:gd name="connsiteY224" fmla="*/ 923925 h 1347788"/>
                <a:gd name="connsiteX225" fmla="*/ 607219 w 2478882"/>
                <a:gd name="connsiteY225" fmla="*/ 945357 h 1347788"/>
                <a:gd name="connsiteX226" fmla="*/ 645319 w 2478882"/>
                <a:gd name="connsiteY226" fmla="*/ 950119 h 1347788"/>
                <a:gd name="connsiteX227" fmla="*/ 704850 w 2478882"/>
                <a:gd name="connsiteY227" fmla="*/ 959644 h 1347788"/>
                <a:gd name="connsiteX228" fmla="*/ 745332 w 2478882"/>
                <a:gd name="connsiteY228" fmla="*/ 966788 h 1347788"/>
                <a:gd name="connsiteX229" fmla="*/ 745332 w 2478882"/>
                <a:gd name="connsiteY229" fmla="*/ 966788 h 1347788"/>
                <a:gd name="connsiteX230" fmla="*/ 764382 w 2478882"/>
                <a:gd name="connsiteY230" fmla="*/ 935832 h 1347788"/>
                <a:gd name="connsiteX231" fmla="*/ 790575 w 2478882"/>
                <a:gd name="connsiteY231" fmla="*/ 935832 h 1347788"/>
                <a:gd name="connsiteX232" fmla="*/ 828675 w 2478882"/>
                <a:gd name="connsiteY232" fmla="*/ 935832 h 1347788"/>
                <a:gd name="connsiteX233" fmla="*/ 821532 w 2478882"/>
                <a:gd name="connsiteY233" fmla="*/ 950119 h 1347788"/>
                <a:gd name="connsiteX234" fmla="*/ 812007 w 2478882"/>
                <a:gd name="connsiteY234" fmla="*/ 964407 h 1347788"/>
                <a:gd name="connsiteX235" fmla="*/ 823913 w 2478882"/>
                <a:gd name="connsiteY235" fmla="*/ 973932 h 1347788"/>
                <a:gd name="connsiteX236" fmla="*/ 800100 w 2478882"/>
                <a:gd name="connsiteY236" fmla="*/ 992982 h 1347788"/>
                <a:gd name="connsiteX237" fmla="*/ 797719 w 2478882"/>
                <a:gd name="connsiteY237" fmla="*/ 1014413 h 1347788"/>
                <a:gd name="connsiteX238" fmla="*/ 790575 w 2478882"/>
                <a:gd name="connsiteY238" fmla="*/ 1026319 h 1347788"/>
                <a:gd name="connsiteX239" fmla="*/ 764382 w 2478882"/>
                <a:gd name="connsiteY239" fmla="*/ 1031082 h 1347788"/>
                <a:gd name="connsiteX240" fmla="*/ 771525 w 2478882"/>
                <a:gd name="connsiteY240" fmla="*/ 1054894 h 1347788"/>
                <a:gd name="connsiteX241" fmla="*/ 740569 w 2478882"/>
                <a:gd name="connsiteY241" fmla="*/ 1059657 h 1347788"/>
                <a:gd name="connsiteX242" fmla="*/ 726282 w 2478882"/>
                <a:gd name="connsiteY242" fmla="*/ 1042988 h 1347788"/>
                <a:gd name="connsiteX243" fmla="*/ 695325 w 2478882"/>
                <a:gd name="connsiteY243" fmla="*/ 1045369 h 1347788"/>
                <a:gd name="connsiteX244" fmla="*/ 669132 w 2478882"/>
                <a:gd name="connsiteY244" fmla="*/ 1052513 h 1347788"/>
                <a:gd name="connsiteX245" fmla="*/ 642938 w 2478882"/>
                <a:gd name="connsiteY245" fmla="*/ 1050132 h 1347788"/>
                <a:gd name="connsiteX246" fmla="*/ 621507 w 2478882"/>
                <a:gd name="connsiteY246" fmla="*/ 1047750 h 1347788"/>
                <a:gd name="connsiteX247" fmla="*/ 621507 w 2478882"/>
                <a:gd name="connsiteY247" fmla="*/ 1033463 h 1347788"/>
                <a:gd name="connsiteX248" fmla="*/ 600075 w 2478882"/>
                <a:gd name="connsiteY248" fmla="*/ 1035844 h 1347788"/>
                <a:gd name="connsiteX249" fmla="*/ 578644 w 2478882"/>
                <a:gd name="connsiteY249" fmla="*/ 1040607 h 1347788"/>
                <a:gd name="connsiteX250" fmla="*/ 571500 w 2478882"/>
                <a:gd name="connsiteY250" fmla="*/ 1031082 h 1347788"/>
                <a:gd name="connsiteX251" fmla="*/ 571500 w 2478882"/>
                <a:gd name="connsiteY251" fmla="*/ 1019175 h 1347788"/>
                <a:gd name="connsiteX252" fmla="*/ 571500 w 2478882"/>
                <a:gd name="connsiteY252" fmla="*/ 1019175 h 1347788"/>
                <a:gd name="connsiteX253" fmla="*/ 626269 w 2478882"/>
                <a:gd name="connsiteY253" fmla="*/ 1004888 h 1347788"/>
                <a:gd name="connsiteX254" fmla="*/ 647700 w 2478882"/>
                <a:gd name="connsiteY254" fmla="*/ 988219 h 1347788"/>
                <a:gd name="connsiteX255" fmla="*/ 647700 w 2478882"/>
                <a:gd name="connsiteY255" fmla="*/ 988219 h 1347788"/>
                <a:gd name="connsiteX256" fmla="*/ 647700 w 2478882"/>
                <a:gd name="connsiteY256" fmla="*/ 988219 h 1347788"/>
                <a:gd name="connsiteX257" fmla="*/ 597694 w 2478882"/>
                <a:gd name="connsiteY257" fmla="*/ 988219 h 1347788"/>
                <a:gd name="connsiteX258" fmla="*/ 581025 w 2478882"/>
                <a:gd name="connsiteY258" fmla="*/ 990600 h 1347788"/>
                <a:gd name="connsiteX259" fmla="*/ 578644 w 2478882"/>
                <a:gd name="connsiteY259" fmla="*/ 969169 h 1347788"/>
                <a:gd name="connsiteX260" fmla="*/ 550069 w 2478882"/>
                <a:gd name="connsiteY260" fmla="*/ 966788 h 1347788"/>
                <a:gd name="connsiteX261" fmla="*/ 559594 w 2478882"/>
                <a:gd name="connsiteY261" fmla="*/ 988219 h 1347788"/>
                <a:gd name="connsiteX262" fmla="*/ 545307 w 2478882"/>
                <a:gd name="connsiteY262" fmla="*/ 992982 h 1347788"/>
                <a:gd name="connsiteX263" fmla="*/ 511969 w 2478882"/>
                <a:gd name="connsiteY263" fmla="*/ 988219 h 1347788"/>
                <a:gd name="connsiteX264" fmla="*/ 492919 w 2478882"/>
                <a:gd name="connsiteY264" fmla="*/ 990600 h 1347788"/>
                <a:gd name="connsiteX265" fmla="*/ 507207 w 2478882"/>
                <a:gd name="connsiteY265" fmla="*/ 1007269 h 1347788"/>
                <a:gd name="connsiteX266" fmla="*/ 516732 w 2478882"/>
                <a:gd name="connsiteY266" fmla="*/ 1019175 h 1347788"/>
                <a:gd name="connsiteX267" fmla="*/ 507207 w 2478882"/>
                <a:gd name="connsiteY267" fmla="*/ 1028700 h 1347788"/>
                <a:gd name="connsiteX268" fmla="*/ 507207 w 2478882"/>
                <a:gd name="connsiteY268" fmla="*/ 1028700 h 1347788"/>
                <a:gd name="connsiteX269" fmla="*/ 497682 w 2478882"/>
                <a:gd name="connsiteY269" fmla="*/ 1054894 h 1347788"/>
                <a:gd name="connsiteX270" fmla="*/ 469107 w 2478882"/>
                <a:gd name="connsiteY270" fmla="*/ 1076325 h 1347788"/>
                <a:gd name="connsiteX271" fmla="*/ 454819 w 2478882"/>
                <a:gd name="connsiteY271" fmla="*/ 1071563 h 1347788"/>
                <a:gd name="connsiteX272" fmla="*/ 438150 w 2478882"/>
                <a:gd name="connsiteY272" fmla="*/ 1085850 h 1347788"/>
                <a:gd name="connsiteX273" fmla="*/ 431007 w 2478882"/>
                <a:gd name="connsiteY273" fmla="*/ 1083469 h 1347788"/>
                <a:gd name="connsiteX274" fmla="*/ 433388 w 2478882"/>
                <a:gd name="connsiteY274" fmla="*/ 1059657 h 1347788"/>
                <a:gd name="connsiteX275" fmla="*/ 435769 w 2478882"/>
                <a:gd name="connsiteY275" fmla="*/ 1035844 h 1347788"/>
                <a:gd name="connsiteX276" fmla="*/ 426244 w 2478882"/>
                <a:gd name="connsiteY276" fmla="*/ 1031082 h 1347788"/>
                <a:gd name="connsiteX277" fmla="*/ 423863 w 2478882"/>
                <a:gd name="connsiteY277" fmla="*/ 1047750 h 1347788"/>
                <a:gd name="connsiteX278" fmla="*/ 416719 w 2478882"/>
                <a:gd name="connsiteY278" fmla="*/ 1062038 h 1347788"/>
                <a:gd name="connsiteX279" fmla="*/ 392907 w 2478882"/>
                <a:gd name="connsiteY279" fmla="*/ 1052513 h 1347788"/>
                <a:gd name="connsiteX280" fmla="*/ 383382 w 2478882"/>
                <a:gd name="connsiteY280" fmla="*/ 1050132 h 1347788"/>
                <a:gd name="connsiteX281" fmla="*/ 383382 w 2478882"/>
                <a:gd name="connsiteY281" fmla="*/ 1069182 h 1347788"/>
                <a:gd name="connsiteX282" fmla="*/ 404813 w 2478882"/>
                <a:gd name="connsiteY282" fmla="*/ 1088232 h 1347788"/>
                <a:gd name="connsiteX283" fmla="*/ 376238 w 2478882"/>
                <a:gd name="connsiteY283" fmla="*/ 1090613 h 1347788"/>
                <a:gd name="connsiteX284" fmla="*/ 371475 w 2478882"/>
                <a:gd name="connsiteY284" fmla="*/ 1100138 h 1347788"/>
                <a:gd name="connsiteX285" fmla="*/ 342900 w 2478882"/>
                <a:gd name="connsiteY285" fmla="*/ 1090613 h 1347788"/>
                <a:gd name="connsiteX286" fmla="*/ 342900 w 2478882"/>
                <a:gd name="connsiteY286" fmla="*/ 1109663 h 1347788"/>
                <a:gd name="connsiteX287" fmla="*/ 333375 w 2478882"/>
                <a:gd name="connsiteY287" fmla="*/ 1121569 h 1347788"/>
                <a:gd name="connsiteX288" fmla="*/ 323850 w 2478882"/>
                <a:gd name="connsiteY288" fmla="*/ 1121569 h 1347788"/>
                <a:gd name="connsiteX289" fmla="*/ 316707 w 2478882"/>
                <a:gd name="connsiteY289" fmla="*/ 1088232 h 1347788"/>
                <a:gd name="connsiteX290" fmla="*/ 290513 w 2478882"/>
                <a:gd name="connsiteY290" fmla="*/ 1073944 h 1347788"/>
                <a:gd name="connsiteX291" fmla="*/ 271463 w 2478882"/>
                <a:gd name="connsiteY291" fmla="*/ 1062038 h 1347788"/>
                <a:gd name="connsiteX292" fmla="*/ 278607 w 2478882"/>
                <a:gd name="connsiteY292" fmla="*/ 1012032 h 1347788"/>
                <a:gd name="connsiteX293" fmla="*/ 285750 w 2478882"/>
                <a:gd name="connsiteY293" fmla="*/ 978694 h 1347788"/>
                <a:gd name="connsiteX294" fmla="*/ 328613 w 2478882"/>
                <a:gd name="connsiteY294" fmla="*/ 954882 h 1347788"/>
                <a:gd name="connsiteX295" fmla="*/ 338138 w 2478882"/>
                <a:gd name="connsiteY295" fmla="*/ 938213 h 1347788"/>
                <a:gd name="connsiteX296" fmla="*/ 350044 w 2478882"/>
                <a:gd name="connsiteY296" fmla="*/ 912019 h 1347788"/>
                <a:gd name="connsiteX297" fmla="*/ 350044 w 2478882"/>
                <a:gd name="connsiteY297" fmla="*/ 912019 h 1347788"/>
                <a:gd name="connsiteX298" fmla="*/ 321469 w 2478882"/>
                <a:gd name="connsiteY298" fmla="*/ 919163 h 1347788"/>
                <a:gd name="connsiteX299" fmla="*/ 314325 w 2478882"/>
                <a:gd name="connsiteY299" fmla="*/ 895350 h 1347788"/>
                <a:gd name="connsiteX300" fmla="*/ 311944 w 2478882"/>
                <a:gd name="connsiteY300" fmla="*/ 916782 h 1347788"/>
                <a:gd name="connsiteX301" fmla="*/ 300038 w 2478882"/>
                <a:gd name="connsiteY301" fmla="*/ 950119 h 1347788"/>
                <a:gd name="connsiteX302" fmla="*/ 288132 w 2478882"/>
                <a:gd name="connsiteY302" fmla="*/ 942975 h 1347788"/>
                <a:gd name="connsiteX303" fmla="*/ 288132 w 2478882"/>
                <a:gd name="connsiteY303" fmla="*/ 919163 h 1347788"/>
                <a:gd name="connsiteX304" fmla="*/ 288132 w 2478882"/>
                <a:gd name="connsiteY304" fmla="*/ 907257 h 1347788"/>
                <a:gd name="connsiteX305" fmla="*/ 278607 w 2478882"/>
                <a:gd name="connsiteY305" fmla="*/ 895350 h 1347788"/>
                <a:gd name="connsiteX306" fmla="*/ 269082 w 2478882"/>
                <a:gd name="connsiteY306" fmla="*/ 902494 h 1347788"/>
                <a:gd name="connsiteX307" fmla="*/ 264319 w 2478882"/>
                <a:gd name="connsiteY307" fmla="*/ 938213 h 1347788"/>
                <a:gd name="connsiteX308" fmla="*/ 280988 w 2478882"/>
                <a:gd name="connsiteY308" fmla="*/ 957263 h 1347788"/>
                <a:gd name="connsiteX309" fmla="*/ 276225 w 2478882"/>
                <a:gd name="connsiteY309" fmla="*/ 976313 h 1347788"/>
                <a:gd name="connsiteX310" fmla="*/ 264319 w 2478882"/>
                <a:gd name="connsiteY310" fmla="*/ 1007269 h 1347788"/>
                <a:gd name="connsiteX311" fmla="*/ 250032 w 2478882"/>
                <a:gd name="connsiteY311" fmla="*/ 1031082 h 1347788"/>
                <a:gd name="connsiteX312" fmla="*/ 207169 w 2478882"/>
                <a:gd name="connsiteY312" fmla="*/ 1019175 h 1347788"/>
                <a:gd name="connsiteX313" fmla="*/ 200025 w 2478882"/>
                <a:gd name="connsiteY313" fmla="*/ 988219 h 1347788"/>
                <a:gd name="connsiteX314" fmla="*/ 157163 w 2478882"/>
                <a:gd name="connsiteY314" fmla="*/ 962025 h 1347788"/>
                <a:gd name="connsiteX315" fmla="*/ 104775 w 2478882"/>
                <a:gd name="connsiteY315" fmla="*/ 940594 h 1347788"/>
                <a:gd name="connsiteX316" fmla="*/ 61913 w 2478882"/>
                <a:gd name="connsiteY316" fmla="*/ 902494 h 1347788"/>
                <a:gd name="connsiteX317" fmla="*/ 35719 w 2478882"/>
                <a:gd name="connsiteY317" fmla="*/ 864394 h 1347788"/>
                <a:gd name="connsiteX318" fmla="*/ 11907 w 2478882"/>
                <a:gd name="connsiteY318" fmla="*/ 804863 h 1347788"/>
                <a:gd name="connsiteX319" fmla="*/ 0 w 2478882"/>
                <a:gd name="connsiteY319" fmla="*/ 735807 h 1347788"/>
                <a:gd name="connsiteX320" fmla="*/ 2382 w 2478882"/>
                <a:gd name="connsiteY320" fmla="*/ 676275 h 1347788"/>
                <a:gd name="connsiteX321" fmla="*/ 2382 w 2478882"/>
                <a:gd name="connsiteY321" fmla="*/ 645319 h 1347788"/>
                <a:gd name="connsiteX322" fmla="*/ 2052638 w 2478882"/>
                <a:gd name="connsiteY322" fmla="*/ 0 h 1347788"/>
                <a:gd name="connsiteX0" fmla="*/ 2052638 w 2478882"/>
                <a:gd name="connsiteY0" fmla="*/ 0 h 1347788"/>
                <a:gd name="connsiteX1" fmla="*/ 2057400 w 2478882"/>
                <a:gd name="connsiteY1" fmla="*/ 33338 h 1347788"/>
                <a:gd name="connsiteX2" fmla="*/ 2066925 w 2478882"/>
                <a:gd name="connsiteY2" fmla="*/ 88107 h 1347788"/>
                <a:gd name="connsiteX3" fmla="*/ 2088357 w 2478882"/>
                <a:gd name="connsiteY3" fmla="*/ 133350 h 1347788"/>
                <a:gd name="connsiteX4" fmla="*/ 2085975 w 2478882"/>
                <a:gd name="connsiteY4" fmla="*/ 183357 h 1347788"/>
                <a:gd name="connsiteX5" fmla="*/ 2085975 w 2478882"/>
                <a:gd name="connsiteY5" fmla="*/ 228600 h 1347788"/>
                <a:gd name="connsiteX6" fmla="*/ 2081213 w 2478882"/>
                <a:gd name="connsiteY6" fmla="*/ 278607 h 1347788"/>
                <a:gd name="connsiteX7" fmla="*/ 2095500 w 2478882"/>
                <a:gd name="connsiteY7" fmla="*/ 319088 h 1347788"/>
                <a:gd name="connsiteX8" fmla="*/ 2109788 w 2478882"/>
                <a:gd name="connsiteY8" fmla="*/ 350044 h 1347788"/>
                <a:gd name="connsiteX9" fmla="*/ 2105025 w 2478882"/>
                <a:gd name="connsiteY9" fmla="*/ 388144 h 1347788"/>
                <a:gd name="connsiteX10" fmla="*/ 2119313 w 2478882"/>
                <a:gd name="connsiteY10" fmla="*/ 426244 h 1347788"/>
                <a:gd name="connsiteX11" fmla="*/ 2145507 w 2478882"/>
                <a:gd name="connsiteY11" fmla="*/ 454819 h 1347788"/>
                <a:gd name="connsiteX12" fmla="*/ 2169319 w 2478882"/>
                <a:gd name="connsiteY12" fmla="*/ 481013 h 1347788"/>
                <a:gd name="connsiteX13" fmla="*/ 2178844 w 2478882"/>
                <a:gd name="connsiteY13" fmla="*/ 516732 h 1347788"/>
                <a:gd name="connsiteX14" fmla="*/ 2216944 w 2478882"/>
                <a:gd name="connsiteY14" fmla="*/ 633413 h 1347788"/>
                <a:gd name="connsiteX15" fmla="*/ 2238375 w 2478882"/>
                <a:gd name="connsiteY15" fmla="*/ 719138 h 1347788"/>
                <a:gd name="connsiteX16" fmla="*/ 2266950 w 2478882"/>
                <a:gd name="connsiteY16" fmla="*/ 764382 h 1347788"/>
                <a:gd name="connsiteX17" fmla="*/ 2288382 w 2478882"/>
                <a:gd name="connsiteY17" fmla="*/ 821532 h 1347788"/>
                <a:gd name="connsiteX18" fmla="*/ 2297907 w 2478882"/>
                <a:gd name="connsiteY18" fmla="*/ 871538 h 1347788"/>
                <a:gd name="connsiteX19" fmla="*/ 2340769 w 2478882"/>
                <a:gd name="connsiteY19" fmla="*/ 909638 h 1347788"/>
                <a:gd name="connsiteX20" fmla="*/ 2343150 w 2478882"/>
                <a:gd name="connsiteY20" fmla="*/ 950119 h 1347788"/>
                <a:gd name="connsiteX21" fmla="*/ 2347913 w 2478882"/>
                <a:gd name="connsiteY21" fmla="*/ 964407 h 1347788"/>
                <a:gd name="connsiteX22" fmla="*/ 2364582 w 2478882"/>
                <a:gd name="connsiteY22" fmla="*/ 978694 h 1347788"/>
                <a:gd name="connsiteX23" fmla="*/ 2359819 w 2478882"/>
                <a:gd name="connsiteY23" fmla="*/ 995363 h 1347788"/>
                <a:gd name="connsiteX24" fmla="*/ 2393157 w 2478882"/>
                <a:gd name="connsiteY24" fmla="*/ 1019175 h 1347788"/>
                <a:gd name="connsiteX25" fmla="*/ 2409825 w 2478882"/>
                <a:gd name="connsiteY25" fmla="*/ 1059657 h 1347788"/>
                <a:gd name="connsiteX26" fmla="*/ 2390775 w 2478882"/>
                <a:gd name="connsiteY26" fmla="*/ 1069182 h 1347788"/>
                <a:gd name="connsiteX27" fmla="*/ 2376488 w 2478882"/>
                <a:gd name="connsiteY27" fmla="*/ 1047750 h 1347788"/>
                <a:gd name="connsiteX28" fmla="*/ 2364582 w 2478882"/>
                <a:gd name="connsiteY28" fmla="*/ 1035844 h 1347788"/>
                <a:gd name="connsiteX29" fmla="*/ 2355057 w 2478882"/>
                <a:gd name="connsiteY29" fmla="*/ 1035844 h 1347788"/>
                <a:gd name="connsiteX30" fmla="*/ 2352675 w 2478882"/>
                <a:gd name="connsiteY30" fmla="*/ 1057275 h 1347788"/>
                <a:gd name="connsiteX31" fmla="*/ 2371725 w 2478882"/>
                <a:gd name="connsiteY31" fmla="*/ 1090613 h 1347788"/>
                <a:gd name="connsiteX32" fmla="*/ 2386013 w 2478882"/>
                <a:gd name="connsiteY32" fmla="*/ 1104900 h 1347788"/>
                <a:gd name="connsiteX33" fmla="*/ 2400300 w 2478882"/>
                <a:gd name="connsiteY33" fmla="*/ 1085850 h 1347788"/>
                <a:gd name="connsiteX34" fmla="*/ 2414588 w 2478882"/>
                <a:gd name="connsiteY34" fmla="*/ 1090613 h 1347788"/>
                <a:gd name="connsiteX35" fmla="*/ 2421732 w 2478882"/>
                <a:gd name="connsiteY35" fmla="*/ 1116807 h 1347788"/>
                <a:gd name="connsiteX36" fmla="*/ 2424113 w 2478882"/>
                <a:gd name="connsiteY36" fmla="*/ 1128713 h 1347788"/>
                <a:gd name="connsiteX37" fmla="*/ 2400300 w 2478882"/>
                <a:gd name="connsiteY37" fmla="*/ 1131094 h 1347788"/>
                <a:gd name="connsiteX38" fmla="*/ 2414588 w 2478882"/>
                <a:gd name="connsiteY38" fmla="*/ 1152525 h 1347788"/>
                <a:gd name="connsiteX39" fmla="*/ 2443163 w 2478882"/>
                <a:gd name="connsiteY39" fmla="*/ 1159669 h 1347788"/>
                <a:gd name="connsiteX40" fmla="*/ 2462213 w 2478882"/>
                <a:gd name="connsiteY40" fmla="*/ 1190625 h 1347788"/>
                <a:gd name="connsiteX41" fmla="*/ 2455069 w 2478882"/>
                <a:gd name="connsiteY41" fmla="*/ 1235869 h 1347788"/>
                <a:gd name="connsiteX42" fmla="*/ 2459832 w 2478882"/>
                <a:gd name="connsiteY42" fmla="*/ 1290638 h 1347788"/>
                <a:gd name="connsiteX43" fmla="*/ 2478882 w 2478882"/>
                <a:gd name="connsiteY43" fmla="*/ 1347788 h 1347788"/>
                <a:gd name="connsiteX44" fmla="*/ 2457450 w 2478882"/>
                <a:gd name="connsiteY44" fmla="*/ 1347788 h 1347788"/>
                <a:gd name="connsiteX45" fmla="*/ 2428875 w 2478882"/>
                <a:gd name="connsiteY45" fmla="*/ 1335882 h 1347788"/>
                <a:gd name="connsiteX46" fmla="*/ 2412207 w 2478882"/>
                <a:gd name="connsiteY46" fmla="*/ 1335882 h 1347788"/>
                <a:gd name="connsiteX47" fmla="*/ 2395538 w 2478882"/>
                <a:gd name="connsiteY47" fmla="*/ 1326357 h 1347788"/>
                <a:gd name="connsiteX48" fmla="*/ 2378869 w 2478882"/>
                <a:gd name="connsiteY48" fmla="*/ 1316832 h 1347788"/>
                <a:gd name="connsiteX49" fmla="*/ 2383632 w 2478882"/>
                <a:gd name="connsiteY49" fmla="*/ 1269207 h 1347788"/>
                <a:gd name="connsiteX50" fmla="*/ 2336007 w 2478882"/>
                <a:gd name="connsiteY50" fmla="*/ 1245394 h 1347788"/>
                <a:gd name="connsiteX51" fmla="*/ 2297907 w 2478882"/>
                <a:gd name="connsiteY51" fmla="*/ 1233488 h 1347788"/>
                <a:gd name="connsiteX52" fmla="*/ 2238375 w 2478882"/>
                <a:gd name="connsiteY52" fmla="*/ 1214438 h 1347788"/>
                <a:gd name="connsiteX53" fmla="*/ 2185988 w 2478882"/>
                <a:gd name="connsiteY53" fmla="*/ 1212057 h 1347788"/>
                <a:gd name="connsiteX54" fmla="*/ 2164557 w 2478882"/>
                <a:gd name="connsiteY54" fmla="*/ 1207294 h 1347788"/>
                <a:gd name="connsiteX55" fmla="*/ 2193132 w 2478882"/>
                <a:gd name="connsiteY55" fmla="*/ 1188244 h 1347788"/>
                <a:gd name="connsiteX56" fmla="*/ 2178844 w 2478882"/>
                <a:gd name="connsiteY56" fmla="*/ 1185863 h 1347788"/>
                <a:gd name="connsiteX57" fmla="*/ 2183607 w 2478882"/>
                <a:gd name="connsiteY57" fmla="*/ 1169194 h 1347788"/>
                <a:gd name="connsiteX58" fmla="*/ 2205038 w 2478882"/>
                <a:gd name="connsiteY58" fmla="*/ 1145382 h 1347788"/>
                <a:gd name="connsiteX59" fmla="*/ 2197894 w 2478882"/>
                <a:gd name="connsiteY59" fmla="*/ 1140619 h 1347788"/>
                <a:gd name="connsiteX60" fmla="*/ 2166938 w 2478882"/>
                <a:gd name="connsiteY60" fmla="*/ 1164432 h 1347788"/>
                <a:gd name="connsiteX61" fmla="*/ 2155032 w 2478882"/>
                <a:gd name="connsiteY61" fmla="*/ 1164432 h 1347788"/>
                <a:gd name="connsiteX62" fmla="*/ 2147888 w 2478882"/>
                <a:gd name="connsiteY62" fmla="*/ 1152525 h 1347788"/>
                <a:gd name="connsiteX63" fmla="*/ 2138363 w 2478882"/>
                <a:gd name="connsiteY63" fmla="*/ 1147763 h 1347788"/>
                <a:gd name="connsiteX64" fmla="*/ 2119313 w 2478882"/>
                <a:gd name="connsiteY64" fmla="*/ 1152525 h 1347788"/>
                <a:gd name="connsiteX65" fmla="*/ 2126457 w 2478882"/>
                <a:gd name="connsiteY65" fmla="*/ 1173957 h 1347788"/>
                <a:gd name="connsiteX66" fmla="*/ 2102644 w 2478882"/>
                <a:gd name="connsiteY66" fmla="*/ 1176338 h 1347788"/>
                <a:gd name="connsiteX67" fmla="*/ 2088357 w 2478882"/>
                <a:gd name="connsiteY67" fmla="*/ 1169194 h 1347788"/>
                <a:gd name="connsiteX68" fmla="*/ 2078832 w 2478882"/>
                <a:gd name="connsiteY68" fmla="*/ 1154907 h 1347788"/>
                <a:gd name="connsiteX69" fmla="*/ 2066925 w 2478882"/>
                <a:gd name="connsiteY69" fmla="*/ 1162050 h 1347788"/>
                <a:gd name="connsiteX70" fmla="*/ 2040732 w 2478882"/>
                <a:gd name="connsiteY70" fmla="*/ 1164432 h 1347788"/>
                <a:gd name="connsiteX71" fmla="*/ 1952625 w 2478882"/>
                <a:gd name="connsiteY71" fmla="*/ 1114425 h 1347788"/>
                <a:gd name="connsiteX72" fmla="*/ 1935957 w 2478882"/>
                <a:gd name="connsiteY72" fmla="*/ 1138238 h 1347788"/>
                <a:gd name="connsiteX73" fmla="*/ 1921669 w 2478882"/>
                <a:gd name="connsiteY73" fmla="*/ 1104900 h 1347788"/>
                <a:gd name="connsiteX74" fmla="*/ 1921669 w 2478882"/>
                <a:gd name="connsiteY74" fmla="*/ 1083469 h 1347788"/>
                <a:gd name="connsiteX75" fmla="*/ 1893094 w 2478882"/>
                <a:gd name="connsiteY75" fmla="*/ 1057275 h 1347788"/>
                <a:gd name="connsiteX76" fmla="*/ 1869282 w 2478882"/>
                <a:gd name="connsiteY76" fmla="*/ 1042988 h 1347788"/>
                <a:gd name="connsiteX77" fmla="*/ 1850232 w 2478882"/>
                <a:gd name="connsiteY77" fmla="*/ 1028700 h 1347788"/>
                <a:gd name="connsiteX78" fmla="*/ 1843088 w 2478882"/>
                <a:gd name="connsiteY78" fmla="*/ 1016794 h 1347788"/>
                <a:gd name="connsiteX79" fmla="*/ 1804988 w 2478882"/>
                <a:gd name="connsiteY79" fmla="*/ 1012032 h 1347788"/>
                <a:gd name="connsiteX80" fmla="*/ 1769269 w 2478882"/>
                <a:gd name="connsiteY80" fmla="*/ 1007269 h 1347788"/>
                <a:gd name="connsiteX81" fmla="*/ 1750219 w 2478882"/>
                <a:gd name="connsiteY81" fmla="*/ 981075 h 1347788"/>
                <a:gd name="connsiteX82" fmla="*/ 1709738 w 2478882"/>
                <a:gd name="connsiteY82" fmla="*/ 962025 h 1347788"/>
                <a:gd name="connsiteX83" fmla="*/ 1678782 w 2478882"/>
                <a:gd name="connsiteY83" fmla="*/ 947738 h 1347788"/>
                <a:gd name="connsiteX84" fmla="*/ 1659732 w 2478882"/>
                <a:gd name="connsiteY84" fmla="*/ 945357 h 1347788"/>
                <a:gd name="connsiteX85" fmla="*/ 1659732 w 2478882"/>
                <a:gd name="connsiteY85" fmla="*/ 921544 h 1347788"/>
                <a:gd name="connsiteX86" fmla="*/ 1640682 w 2478882"/>
                <a:gd name="connsiteY86" fmla="*/ 928688 h 1347788"/>
                <a:gd name="connsiteX87" fmla="*/ 1640682 w 2478882"/>
                <a:gd name="connsiteY87" fmla="*/ 928688 h 1347788"/>
                <a:gd name="connsiteX88" fmla="*/ 1619250 w 2478882"/>
                <a:gd name="connsiteY88" fmla="*/ 892969 h 1347788"/>
                <a:gd name="connsiteX89" fmla="*/ 1595438 w 2478882"/>
                <a:gd name="connsiteY89" fmla="*/ 871538 h 1347788"/>
                <a:gd name="connsiteX90" fmla="*/ 1581150 w 2478882"/>
                <a:gd name="connsiteY90" fmla="*/ 864394 h 1347788"/>
                <a:gd name="connsiteX91" fmla="*/ 1581150 w 2478882"/>
                <a:gd name="connsiteY91" fmla="*/ 845344 h 1347788"/>
                <a:gd name="connsiteX92" fmla="*/ 1602582 w 2478882"/>
                <a:gd name="connsiteY92" fmla="*/ 835819 h 1347788"/>
                <a:gd name="connsiteX93" fmla="*/ 1633538 w 2478882"/>
                <a:gd name="connsiteY93" fmla="*/ 842963 h 1347788"/>
                <a:gd name="connsiteX94" fmla="*/ 1657350 w 2478882"/>
                <a:gd name="connsiteY94" fmla="*/ 828675 h 1347788"/>
                <a:gd name="connsiteX95" fmla="*/ 1669257 w 2478882"/>
                <a:gd name="connsiteY95" fmla="*/ 816769 h 1347788"/>
                <a:gd name="connsiteX96" fmla="*/ 1688307 w 2478882"/>
                <a:gd name="connsiteY96" fmla="*/ 804863 h 1347788"/>
                <a:gd name="connsiteX97" fmla="*/ 1650207 w 2478882"/>
                <a:gd name="connsiteY97" fmla="*/ 771525 h 1347788"/>
                <a:gd name="connsiteX98" fmla="*/ 1624013 w 2478882"/>
                <a:gd name="connsiteY98" fmla="*/ 778669 h 1347788"/>
                <a:gd name="connsiteX99" fmla="*/ 1626393 w 2478882"/>
                <a:gd name="connsiteY99" fmla="*/ 795338 h 1347788"/>
                <a:gd name="connsiteX100" fmla="*/ 1607344 w 2478882"/>
                <a:gd name="connsiteY100" fmla="*/ 802481 h 1347788"/>
                <a:gd name="connsiteX101" fmla="*/ 1581151 w 2478882"/>
                <a:gd name="connsiteY101" fmla="*/ 809625 h 1347788"/>
                <a:gd name="connsiteX102" fmla="*/ 1559719 w 2478882"/>
                <a:gd name="connsiteY102" fmla="*/ 819150 h 1347788"/>
                <a:gd name="connsiteX103" fmla="*/ 1552575 w 2478882"/>
                <a:gd name="connsiteY103" fmla="*/ 835819 h 1347788"/>
                <a:gd name="connsiteX104" fmla="*/ 1531144 w 2478882"/>
                <a:gd name="connsiteY104" fmla="*/ 835819 h 1347788"/>
                <a:gd name="connsiteX105" fmla="*/ 1516857 w 2478882"/>
                <a:gd name="connsiteY105" fmla="*/ 845344 h 1347788"/>
                <a:gd name="connsiteX106" fmla="*/ 1485900 w 2478882"/>
                <a:gd name="connsiteY106" fmla="*/ 840582 h 1347788"/>
                <a:gd name="connsiteX107" fmla="*/ 1438275 w 2478882"/>
                <a:gd name="connsiteY107" fmla="*/ 835819 h 1347788"/>
                <a:gd name="connsiteX108" fmla="*/ 1416844 w 2478882"/>
                <a:gd name="connsiteY108" fmla="*/ 821532 h 1347788"/>
                <a:gd name="connsiteX109" fmla="*/ 1385888 w 2478882"/>
                <a:gd name="connsiteY109" fmla="*/ 823913 h 1347788"/>
                <a:gd name="connsiteX110" fmla="*/ 1359694 w 2478882"/>
                <a:gd name="connsiteY110" fmla="*/ 833438 h 1347788"/>
                <a:gd name="connsiteX111" fmla="*/ 1343025 w 2478882"/>
                <a:gd name="connsiteY111" fmla="*/ 828675 h 1347788"/>
                <a:gd name="connsiteX112" fmla="*/ 1323975 w 2478882"/>
                <a:gd name="connsiteY112" fmla="*/ 800100 h 1347788"/>
                <a:gd name="connsiteX113" fmla="*/ 1323975 w 2478882"/>
                <a:gd name="connsiteY113" fmla="*/ 788194 h 1347788"/>
                <a:gd name="connsiteX114" fmla="*/ 1314450 w 2478882"/>
                <a:gd name="connsiteY114" fmla="*/ 812007 h 1347788"/>
                <a:gd name="connsiteX115" fmla="*/ 1319213 w 2478882"/>
                <a:gd name="connsiteY115" fmla="*/ 845344 h 1347788"/>
                <a:gd name="connsiteX116" fmla="*/ 1312069 w 2478882"/>
                <a:gd name="connsiteY116" fmla="*/ 864394 h 1347788"/>
                <a:gd name="connsiteX117" fmla="*/ 1283494 w 2478882"/>
                <a:gd name="connsiteY117" fmla="*/ 864394 h 1347788"/>
                <a:gd name="connsiteX118" fmla="*/ 1264444 w 2478882"/>
                <a:gd name="connsiteY118" fmla="*/ 850107 h 1347788"/>
                <a:gd name="connsiteX119" fmla="*/ 1243013 w 2478882"/>
                <a:gd name="connsiteY119" fmla="*/ 850107 h 1347788"/>
                <a:gd name="connsiteX120" fmla="*/ 1219200 w 2478882"/>
                <a:gd name="connsiteY120" fmla="*/ 840582 h 1347788"/>
                <a:gd name="connsiteX121" fmla="*/ 1212057 w 2478882"/>
                <a:gd name="connsiteY121" fmla="*/ 833438 h 1347788"/>
                <a:gd name="connsiteX122" fmla="*/ 1212057 w 2478882"/>
                <a:gd name="connsiteY122" fmla="*/ 809625 h 1347788"/>
                <a:gd name="connsiteX123" fmla="*/ 1214438 w 2478882"/>
                <a:gd name="connsiteY123" fmla="*/ 785813 h 1347788"/>
                <a:gd name="connsiteX124" fmla="*/ 1219200 w 2478882"/>
                <a:gd name="connsiteY124" fmla="*/ 762000 h 1347788"/>
                <a:gd name="connsiteX125" fmla="*/ 1235869 w 2478882"/>
                <a:gd name="connsiteY125" fmla="*/ 747713 h 1347788"/>
                <a:gd name="connsiteX126" fmla="*/ 1243013 w 2478882"/>
                <a:gd name="connsiteY126" fmla="*/ 740569 h 1347788"/>
                <a:gd name="connsiteX127" fmla="*/ 1233488 w 2478882"/>
                <a:gd name="connsiteY127" fmla="*/ 716757 h 1347788"/>
                <a:gd name="connsiteX128" fmla="*/ 1200150 w 2478882"/>
                <a:gd name="connsiteY128" fmla="*/ 688182 h 1347788"/>
                <a:gd name="connsiteX129" fmla="*/ 1176338 w 2478882"/>
                <a:gd name="connsiteY129" fmla="*/ 671513 h 1347788"/>
                <a:gd name="connsiteX130" fmla="*/ 1162050 w 2478882"/>
                <a:gd name="connsiteY130" fmla="*/ 652463 h 1347788"/>
                <a:gd name="connsiteX131" fmla="*/ 1162050 w 2478882"/>
                <a:gd name="connsiteY131" fmla="*/ 652463 h 1347788"/>
                <a:gd name="connsiteX132" fmla="*/ 1166813 w 2478882"/>
                <a:gd name="connsiteY132" fmla="*/ 690563 h 1347788"/>
                <a:gd name="connsiteX133" fmla="*/ 1169194 w 2478882"/>
                <a:gd name="connsiteY133" fmla="*/ 719138 h 1347788"/>
                <a:gd name="connsiteX134" fmla="*/ 1195388 w 2478882"/>
                <a:gd name="connsiteY134" fmla="*/ 731044 h 1347788"/>
                <a:gd name="connsiteX135" fmla="*/ 1204913 w 2478882"/>
                <a:gd name="connsiteY135" fmla="*/ 745332 h 1347788"/>
                <a:gd name="connsiteX136" fmla="*/ 1195388 w 2478882"/>
                <a:gd name="connsiteY136" fmla="*/ 771525 h 1347788"/>
                <a:gd name="connsiteX137" fmla="*/ 1197769 w 2478882"/>
                <a:gd name="connsiteY137" fmla="*/ 797719 h 1347788"/>
                <a:gd name="connsiteX138" fmla="*/ 1190625 w 2478882"/>
                <a:gd name="connsiteY138" fmla="*/ 819150 h 1347788"/>
                <a:gd name="connsiteX139" fmla="*/ 1195388 w 2478882"/>
                <a:gd name="connsiteY139" fmla="*/ 838200 h 1347788"/>
                <a:gd name="connsiteX140" fmla="*/ 1195388 w 2478882"/>
                <a:gd name="connsiteY140" fmla="*/ 838200 h 1347788"/>
                <a:gd name="connsiteX141" fmla="*/ 1166813 w 2478882"/>
                <a:gd name="connsiteY141" fmla="*/ 838200 h 1347788"/>
                <a:gd name="connsiteX142" fmla="*/ 1150144 w 2478882"/>
                <a:gd name="connsiteY142" fmla="*/ 838200 h 1347788"/>
                <a:gd name="connsiteX143" fmla="*/ 1131094 w 2478882"/>
                <a:gd name="connsiteY143" fmla="*/ 847725 h 1347788"/>
                <a:gd name="connsiteX144" fmla="*/ 1114425 w 2478882"/>
                <a:gd name="connsiteY144" fmla="*/ 838200 h 1347788"/>
                <a:gd name="connsiteX145" fmla="*/ 1088232 w 2478882"/>
                <a:gd name="connsiteY145" fmla="*/ 847725 h 1347788"/>
                <a:gd name="connsiteX146" fmla="*/ 1066800 w 2478882"/>
                <a:gd name="connsiteY146" fmla="*/ 854869 h 1347788"/>
                <a:gd name="connsiteX147" fmla="*/ 1059657 w 2478882"/>
                <a:gd name="connsiteY147" fmla="*/ 842963 h 1347788"/>
                <a:gd name="connsiteX148" fmla="*/ 1031082 w 2478882"/>
                <a:gd name="connsiteY148" fmla="*/ 852488 h 1347788"/>
                <a:gd name="connsiteX149" fmla="*/ 992982 w 2478882"/>
                <a:gd name="connsiteY149" fmla="*/ 823913 h 1347788"/>
                <a:gd name="connsiteX150" fmla="*/ 964407 w 2478882"/>
                <a:gd name="connsiteY150" fmla="*/ 826294 h 1347788"/>
                <a:gd name="connsiteX151" fmla="*/ 942975 w 2478882"/>
                <a:gd name="connsiteY151" fmla="*/ 835819 h 1347788"/>
                <a:gd name="connsiteX152" fmla="*/ 921544 w 2478882"/>
                <a:gd name="connsiteY152" fmla="*/ 852488 h 1347788"/>
                <a:gd name="connsiteX153" fmla="*/ 909638 w 2478882"/>
                <a:gd name="connsiteY153" fmla="*/ 833438 h 1347788"/>
                <a:gd name="connsiteX154" fmla="*/ 919163 w 2478882"/>
                <a:gd name="connsiteY154" fmla="*/ 807244 h 1347788"/>
                <a:gd name="connsiteX155" fmla="*/ 921544 w 2478882"/>
                <a:gd name="connsiteY155" fmla="*/ 797719 h 1347788"/>
                <a:gd name="connsiteX156" fmla="*/ 914400 w 2478882"/>
                <a:gd name="connsiteY156" fmla="*/ 778669 h 1347788"/>
                <a:gd name="connsiteX157" fmla="*/ 907257 w 2478882"/>
                <a:gd name="connsiteY157" fmla="*/ 771525 h 1347788"/>
                <a:gd name="connsiteX158" fmla="*/ 897732 w 2478882"/>
                <a:gd name="connsiteY158" fmla="*/ 800100 h 1347788"/>
                <a:gd name="connsiteX159" fmla="*/ 897732 w 2478882"/>
                <a:gd name="connsiteY159" fmla="*/ 823913 h 1347788"/>
                <a:gd name="connsiteX160" fmla="*/ 869157 w 2478882"/>
                <a:gd name="connsiteY160" fmla="*/ 828675 h 1347788"/>
                <a:gd name="connsiteX161" fmla="*/ 850107 w 2478882"/>
                <a:gd name="connsiteY161" fmla="*/ 833438 h 1347788"/>
                <a:gd name="connsiteX162" fmla="*/ 828675 w 2478882"/>
                <a:gd name="connsiteY162" fmla="*/ 804863 h 1347788"/>
                <a:gd name="connsiteX163" fmla="*/ 814388 w 2478882"/>
                <a:gd name="connsiteY163" fmla="*/ 783432 h 1347788"/>
                <a:gd name="connsiteX164" fmla="*/ 807244 w 2478882"/>
                <a:gd name="connsiteY164" fmla="*/ 759619 h 1347788"/>
                <a:gd name="connsiteX165" fmla="*/ 804863 w 2478882"/>
                <a:gd name="connsiteY165" fmla="*/ 733425 h 1347788"/>
                <a:gd name="connsiteX166" fmla="*/ 783432 w 2478882"/>
                <a:gd name="connsiteY166" fmla="*/ 692944 h 1347788"/>
                <a:gd name="connsiteX167" fmla="*/ 783432 w 2478882"/>
                <a:gd name="connsiteY167" fmla="*/ 719138 h 1347788"/>
                <a:gd name="connsiteX168" fmla="*/ 785813 w 2478882"/>
                <a:gd name="connsiteY168" fmla="*/ 757238 h 1347788"/>
                <a:gd name="connsiteX169" fmla="*/ 800100 w 2478882"/>
                <a:gd name="connsiteY169" fmla="*/ 792957 h 1347788"/>
                <a:gd name="connsiteX170" fmla="*/ 823913 w 2478882"/>
                <a:gd name="connsiteY170" fmla="*/ 833438 h 1347788"/>
                <a:gd name="connsiteX171" fmla="*/ 845344 w 2478882"/>
                <a:gd name="connsiteY171" fmla="*/ 854869 h 1347788"/>
                <a:gd name="connsiteX172" fmla="*/ 838200 w 2478882"/>
                <a:gd name="connsiteY172" fmla="*/ 873919 h 1347788"/>
                <a:gd name="connsiteX173" fmla="*/ 823913 w 2478882"/>
                <a:gd name="connsiteY173" fmla="*/ 902494 h 1347788"/>
                <a:gd name="connsiteX174" fmla="*/ 823913 w 2478882"/>
                <a:gd name="connsiteY174" fmla="*/ 902494 h 1347788"/>
                <a:gd name="connsiteX175" fmla="*/ 800100 w 2478882"/>
                <a:gd name="connsiteY175" fmla="*/ 902494 h 1347788"/>
                <a:gd name="connsiteX176" fmla="*/ 809625 w 2478882"/>
                <a:gd name="connsiteY176" fmla="*/ 869157 h 1347788"/>
                <a:gd name="connsiteX177" fmla="*/ 795338 w 2478882"/>
                <a:gd name="connsiteY177" fmla="*/ 885825 h 1347788"/>
                <a:gd name="connsiteX178" fmla="*/ 788194 w 2478882"/>
                <a:gd name="connsiteY178" fmla="*/ 862013 h 1347788"/>
                <a:gd name="connsiteX179" fmla="*/ 769144 w 2478882"/>
                <a:gd name="connsiteY179" fmla="*/ 864394 h 1347788"/>
                <a:gd name="connsiteX180" fmla="*/ 750094 w 2478882"/>
                <a:gd name="connsiteY180" fmla="*/ 862013 h 1347788"/>
                <a:gd name="connsiteX181" fmla="*/ 742950 w 2478882"/>
                <a:gd name="connsiteY181" fmla="*/ 852488 h 1347788"/>
                <a:gd name="connsiteX182" fmla="*/ 742950 w 2478882"/>
                <a:gd name="connsiteY182" fmla="*/ 852488 h 1347788"/>
                <a:gd name="connsiteX183" fmla="*/ 728663 w 2478882"/>
                <a:gd name="connsiteY183" fmla="*/ 850107 h 1347788"/>
                <a:gd name="connsiteX184" fmla="*/ 711994 w 2478882"/>
                <a:gd name="connsiteY184" fmla="*/ 850107 h 1347788"/>
                <a:gd name="connsiteX185" fmla="*/ 700088 w 2478882"/>
                <a:gd name="connsiteY185" fmla="*/ 866775 h 1347788"/>
                <a:gd name="connsiteX186" fmla="*/ 681038 w 2478882"/>
                <a:gd name="connsiteY186" fmla="*/ 866775 h 1347788"/>
                <a:gd name="connsiteX187" fmla="*/ 669132 w 2478882"/>
                <a:gd name="connsiteY187" fmla="*/ 852488 h 1347788"/>
                <a:gd name="connsiteX188" fmla="*/ 666750 w 2478882"/>
                <a:gd name="connsiteY188" fmla="*/ 852488 h 1347788"/>
                <a:gd name="connsiteX189" fmla="*/ 652463 w 2478882"/>
                <a:gd name="connsiteY189" fmla="*/ 866775 h 1347788"/>
                <a:gd name="connsiteX190" fmla="*/ 652463 w 2478882"/>
                <a:gd name="connsiteY190" fmla="*/ 881063 h 1347788"/>
                <a:gd name="connsiteX191" fmla="*/ 661988 w 2478882"/>
                <a:gd name="connsiteY191" fmla="*/ 890588 h 1347788"/>
                <a:gd name="connsiteX192" fmla="*/ 704850 w 2478882"/>
                <a:gd name="connsiteY192" fmla="*/ 890588 h 1347788"/>
                <a:gd name="connsiteX193" fmla="*/ 738188 w 2478882"/>
                <a:gd name="connsiteY193" fmla="*/ 890588 h 1347788"/>
                <a:gd name="connsiteX194" fmla="*/ 776288 w 2478882"/>
                <a:gd name="connsiteY194" fmla="*/ 888207 h 1347788"/>
                <a:gd name="connsiteX195" fmla="*/ 783432 w 2478882"/>
                <a:gd name="connsiteY195" fmla="*/ 900113 h 1347788"/>
                <a:gd name="connsiteX196" fmla="*/ 783432 w 2478882"/>
                <a:gd name="connsiteY196" fmla="*/ 900113 h 1347788"/>
                <a:gd name="connsiteX197" fmla="*/ 754857 w 2478882"/>
                <a:gd name="connsiteY197" fmla="*/ 914400 h 1347788"/>
                <a:gd name="connsiteX198" fmla="*/ 735807 w 2478882"/>
                <a:gd name="connsiteY198" fmla="*/ 931069 h 1347788"/>
                <a:gd name="connsiteX199" fmla="*/ 735807 w 2478882"/>
                <a:gd name="connsiteY199" fmla="*/ 931069 h 1347788"/>
                <a:gd name="connsiteX200" fmla="*/ 707232 w 2478882"/>
                <a:gd name="connsiteY200" fmla="*/ 919163 h 1347788"/>
                <a:gd name="connsiteX201" fmla="*/ 690563 w 2478882"/>
                <a:gd name="connsiteY201" fmla="*/ 909638 h 1347788"/>
                <a:gd name="connsiteX202" fmla="*/ 652463 w 2478882"/>
                <a:gd name="connsiteY202" fmla="*/ 909638 h 1347788"/>
                <a:gd name="connsiteX203" fmla="*/ 619125 w 2478882"/>
                <a:gd name="connsiteY203" fmla="*/ 914400 h 1347788"/>
                <a:gd name="connsiteX204" fmla="*/ 600075 w 2478882"/>
                <a:gd name="connsiteY204" fmla="*/ 897732 h 1347788"/>
                <a:gd name="connsiteX205" fmla="*/ 590550 w 2478882"/>
                <a:gd name="connsiteY205" fmla="*/ 859632 h 1347788"/>
                <a:gd name="connsiteX206" fmla="*/ 581025 w 2478882"/>
                <a:gd name="connsiteY206" fmla="*/ 845344 h 1347788"/>
                <a:gd name="connsiteX207" fmla="*/ 573882 w 2478882"/>
                <a:gd name="connsiteY207" fmla="*/ 828675 h 1347788"/>
                <a:gd name="connsiteX208" fmla="*/ 559594 w 2478882"/>
                <a:gd name="connsiteY208" fmla="*/ 835819 h 1347788"/>
                <a:gd name="connsiteX209" fmla="*/ 559594 w 2478882"/>
                <a:gd name="connsiteY209" fmla="*/ 859632 h 1347788"/>
                <a:gd name="connsiteX210" fmla="*/ 545307 w 2478882"/>
                <a:gd name="connsiteY210" fmla="*/ 845344 h 1347788"/>
                <a:gd name="connsiteX211" fmla="*/ 523875 w 2478882"/>
                <a:gd name="connsiteY211" fmla="*/ 838200 h 1347788"/>
                <a:gd name="connsiteX212" fmla="*/ 500063 w 2478882"/>
                <a:gd name="connsiteY212" fmla="*/ 840582 h 1347788"/>
                <a:gd name="connsiteX213" fmla="*/ 492919 w 2478882"/>
                <a:gd name="connsiteY213" fmla="*/ 862013 h 1347788"/>
                <a:gd name="connsiteX214" fmla="*/ 481013 w 2478882"/>
                <a:gd name="connsiteY214" fmla="*/ 866775 h 1347788"/>
                <a:gd name="connsiteX215" fmla="*/ 461963 w 2478882"/>
                <a:gd name="connsiteY215" fmla="*/ 866775 h 1347788"/>
                <a:gd name="connsiteX216" fmla="*/ 433388 w 2478882"/>
                <a:gd name="connsiteY216" fmla="*/ 876300 h 1347788"/>
                <a:gd name="connsiteX217" fmla="*/ 419100 w 2478882"/>
                <a:gd name="connsiteY217" fmla="*/ 900113 h 1347788"/>
                <a:gd name="connsiteX218" fmla="*/ 426244 w 2478882"/>
                <a:gd name="connsiteY218" fmla="*/ 907257 h 1347788"/>
                <a:gd name="connsiteX219" fmla="*/ 466725 w 2478882"/>
                <a:gd name="connsiteY219" fmla="*/ 885825 h 1347788"/>
                <a:gd name="connsiteX220" fmla="*/ 488157 w 2478882"/>
                <a:gd name="connsiteY220" fmla="*/ 890588 h 1347788"/>
                <a:gd name="connsiteX221" fmla="*/ 519113 w 2478882"/>
                <a:gd name="connsiteY221" fmla="*/ 878682 h 1347788"/>
                <a:gd name="connsiteX222" fmla="*/ 552450 w 2478882"/>
                <a:gd name="connsiteY222" fmla="*/ 904875 h 1347788"/>
                <a:gd name="connsiteX223" fmla="*/ 561975 w 2478882"/>
                <a:gd name="connsiteY223" fmla="*/ 931069 h 1347788"/>
                <a:gd name="connsiteX224" fmla="*/ 590550 w 2478882"/>
                <a:gd name="connsiteY224" fmla="*/ 923925 h 1347788"/>
                <a:gd name="connsiteX225" fmla="*/ 607219 w 2478882"/>
                <a:gd name="connsiteY225" fmla="*/ 945357 h 1347788"/>
                <a:gd name="connsiteX226" fmla="*/ 645319 w 2478882"/>
                <a:gd name="connsiteY226" fmla="*/ 950119 h 1347788"/>
                <a:gd name="connsiteX227" fmla="*/ 704850 w 2478882"/>
                <a:gd name="connsiteY227" fmla="*/ 959644 h 1347788"/>
                <a:gd name="connsiteX228" fmla="*/ 745332 w 2478882"/>
                <a:gd name="connsiteY228" fmla="*/ 966788 h 1347788"/>
                <a:gd name="connsiteX229" fmla="*/ 745332 w 2478882"/>
                <a:gd name="connsiteY229" fmla="*/ 966788 h 1347788"/>
                <a:gd name="connsiteX230" fmla="*/ 764382 w 2478882"/>
                <a:gd name="connsiteY230" fmla="*/ 935832 h 1347788"/>
                <a:gd name="connsiteX231" fmla="*/ 790575 w 2478882"/>
                <a:gd name="connsiteY231" fmla="*/ 935832 h 1347788"/>
                <a:gd name="connsiteX232" fmla="*/ 828675 w 2478882"/>
                <a:gd name="connsiteY232" fmla="*/ 935832 h 1347788"/>
                <a:gd name="connsiteX233" fmla="*/ 821532 w 2478882"/>
                <a:gd name="connsiteY233" fmla="*/ 950119 h 1347788"/>
                <a:gd name="connsiteX234" fmla="*/ 812007 w 2478882"/>
                <a:gd name="connsiteY234" fmla="*/ 964407 h 1347788"/>
                <a:gd name="connsiteX235" fmla="*/ 823913 w 2478882"/>
                <a:gd name="connsiteY235" fmla="*/ 973932 h 1347788"/>
                <a:gd name="connsiteX236" fmla="*/ 800100 w 2478882"/>
                <a:gd name="connsiteY236" fmla="*/ 992982 h 1347788"/>
                <a:gd name="connsiteX237" fmla="*/ 797719 w 2478882"/>
                <a:gd name="connsiteY237" fmla="*/ 1014413 h 1347788"/>
                <a:gd name="connsiteX238" fmla="*/ 790575 w 2478882"/>
                <a:gd name="connsiteY238" fmla="*/ 1026319 h 1347788"/>
                <a:gd name="connsiteX239" fmla="*/ 764382 w 2478882"/>
                <a:gd name="connsiteY239" fmla="*/ 1031082 h 1347788"/>
                <a:gd name="connsiteX240" fmla="*/ 771525 w 2478882"/>
                <a:gd name="connsiteY240" fmla="*/ 1054894 h 1347788"/>
                <a:gd name="connsiteX241" fmla="*/ 740569 w 2478882"/>
                <a:gd name="connsiteY241" fmla="*/ 1059657 h 1347788"/>
                <a:gd name="connsiteX242" fmla="*/ 726282 w 2478882"/>
                <a:gd name="connsiteY242" fmla="*/ 1042988 h 1347788"/>
                <a:gd name="connsiteX243" fmla="*/ 695325 w 2478882"/>
                <a:gd name="connsiteY243" fmla="*/ 1045369 h 1347788"/>
                <a:gd name="connsiteX244" fmla="*/ 669132 w 2478882"/>
                <a:gd name="connsiteY244" fmla="*/ 1052513 h 1347788"/>
                <a:gd name="connsiteX245" fmla="*/ 642938 w 2478882"/>
                <a:gd name="connsiteY245" fmla="*/ 1050132 h 1347788"/>
                <a:gd name="connsiteX246" fmla="*/ 621507 w 2478882"/>
                <a:gd name="connsiteY246" fmla="*/ 1047750 h 1347788"/>
                <a:gd name="connsiteX247" fmla="*/ 621507 w 2478882"/>
                <a:gd name="connsiteY247" fmla="*/ 1033463 h 1347788"/>
                <a:gd name="connsiteX248" fmla="*/ 600075 w 2478882"/>
                <a:gd name="connsiteY248" fmla="*/ 1035844 h 1347788"/>
                <a:gd name="connsiteX249" fmla="*/ 578644 w 2478882"/>
                <a:gd name="connsiteY249" fmla="*/ 1040607 h 1347788"/>
                <a:gd name="connsiteX250" fmla="*/ 571500 w 2478882"/>
                <a:gd name="connsiteY250" fmla="*/ 1031082 h 1347788"/>
                <a:gd name="connsiteX251" fmla="*/ 571500 w 2478882"/>
                <a:gd name="connsiteY251" fmla="*/ 1019175 h 1347788"/>
                <a:gd name="connsiteX252" fmla="*/ 571500 w 2478882"/>
                <a:gd name="connsiteY252" fmla="*/ 1019175 h 1347788"/>
                <a:gd name="connsiteX253" fmla="*/ 626269 w 2478882"/>
                <a:gd name="connsiteY253" fmla="*/ 1004888 h 1347788"/>
                <a:gd name="connsiteX254" fmla="*/ 647700 w 2478882"/>
                <a:gd name="connsiteY254" fmla="*/ 988219 h 1347788"/>
                <a:gd name="connsiteX255" fmla="*/ 647700 w 2478882"/>
                <a:gd name="connsiteY255" fmla="*/ 988219 h 1347788"/>
                <a:gd name="connsiteX256" fmla="*/ 647700 w 2478882"/>
                <a:gd name="connsiteY256" fmla="*/ 988219 h 1347788"/>
                <a:gd name="connsiteX257" fmla="*/ 597694 w 2478882"/>
                <a:gd name="connsiteY257" fmla="*/ 988219 h 1347788"/>
                <a:gd name="connsiteX258" fmla="*/ 581025 w 2478882"/>
                <a:gd name="connsiteY258" fmla="*/ 990600 h 1347788"/>
                <a:gd name="connsiteX259" fmla="*/ 578644 w 2478882"/>
                <a:gd name="connsiteY259" fmla="*/ 969169 h 1347788"/>
                <a:gd name="connsiteX260" fmla="*/ 550069 w 2478882"/>
                <a:gd name="connsiteY260" fmla="*/ 966788 h 1347788"/>
                <a:gd name="connsiteX261" fmla="*/ 559594 w 2478882"/>
                <a:gd name="connsiteY261" fmla="*/ 988219 h 1347788"/>
                <a:gd name="connsiteX262" fmla="*/ 545307 w 2478882"/>
                <a:gd name="connsiteY262" fmla="*/ 992982 h 1347788"/>
                <a:gd name="connsiteX263" fmla="*/ 511969 w 2478882"/>
                <a:gd name="connsiteY263" fmla="*/ 988219 h 1347788"/>
                <a:gd name="connsiteX264" fmla="*/ 492919 w 2478882"/>
                <a:gd name="connsiteY264" fmla="*/ 990600 h 1347788"/>
                <a:gd name="connsiteX265" fmla="*/ 507207 w 2478882"/>
                <a:gd name="connsiteY265" fmla="*/ 1007269 h 1347788"/>
                <a:gd name="connsiteX266" fmla="*/ 516732 w 2478882"/>
                <a:gd name="connsiteY266" fmla="*/ 1019175 h 1347788"/>
                <a:gd name="connsiteX267" fmla="*/ 507207 w 2478882"/>
                <a:gd name="connsiteY267" fmla="*/ 1028700 h 1347788"/>
                <a:gd name="connsiteX268" fmla="*/ 507207 w 2478882"/>
                <a:gd name="connsiteY268" fmla="*/ 1028700 h 1347788"/>
                <a:gd name="connsiteX269" fmla="*/ 497682 w 2478882"/>
                <a:gd name="connsiteY269" fmla="*/ 1054894 h 1347788"/>
                <a:gd name="connsiteX270" fmla="*/ 469107 w 2478882"/>
                <a:gd name="connsiteY270" fmla="*/ 1076325 h 1347788"/>
                <a:gd name="connsiteX271" fmla="*/ 454819 w 2478882"/>
                <a:gd name="connsiteY271" fmla="*/ 1071563 h 1347788"/>
                <a:gd name="connsiteX272" fmla="*/ 438150 w 2478882"/>
                <a:gd name="connsiteY272" fmla="*/ 1085850 h 1347788"/>
                <a:gd name="connsiteX273" fmla="*/ 431007 w 2478882"/>
                <a:gd name="connsiteY273" fmla="*/ 1083469 h 1347788"/>
                <a:gd name="connsiteX274" fmla="*/ 433388 w 2478882"/>
                <a:gd name="connsiteY274" fmla="*/ 1059657 h 1347788"/>
                <a:gd name="connsiteX275" fmla="*/ 435769 w 2478882"/>
                <a:gd name="connsiteY275" fmla="*/ 1035844 h 1347788"/>
                <a:gd name="connsiteX276" fmla="*/ 426244 w 2478882"/>
                <a:gd name="connsiteY276" fmla="*/ 1031082 h 1347788"/>
                <a:gd name="connsiteX277" fmla="*/ 423863 w 2478882"/>
                <a:gd name="connsiteY277" fmla="*/ 1047750 h 1347788"/>
                <a:gd name="connsiteX278" fmla="*/ 416719 w 2478882"/>
                <a:gd name="connsiteY278" fmla="*/ 1062038 h 1347788"/>
                <a:gd name="connsiteX279" fmla="*/ 392907 w 2478882"/>
                <a:gd name="connsiteY279" fmla="*/ 1052513 h 1347788"/>
                <a:gd name="connsiteX280" fmla="*/ 383382 w 2478882"/>
                <a:gd name="connsiteY280" fmla="*/ 1050132 h 1347788"/>
                <a:gd name="connsiteX281" fmla="*/ 383382 w 2478882"/>
                <a:gd name="connsiteY281" fmla="*/ 1069182 h 1347788"/>
                <a:gd name="connsiteX282" fmla="*/ 404813 w 2478882"/>
                <a:gd name="connsiteY282" fmla="*/ 1088232 h 1347788"/>
                <a:gd name="connsiteX283" fmla="*/ 376238 w 2478882"/>
                <a:gd name="connsiteY283" fmla="*/ 1090613 h 1347788"/>
                <a:gd name="connsiteX284" fmla="*/ 371475 w 2478882"/>
                <a:gd name="connsiteY284" fmla="*/ 1100138 h 1347788"/>
                <a:gd name="connsiteX285" fmla="*/ 342900 w 2478882"/>
                <a:gd name="connsiteY285" fmla="*/ 1090613 h 1347788"/>
                <a:gd name="connsiteX286" fmla="*/ 342900 w 2478882"/>
                <a:gd name="connsiteY286" fmla="*/ 1109663 h 1347788"/>
                <a:gd name="connsiteX287" fmla="*/ 333375 w 2478882"/>
                <a:gd name="connsiteY287" fmla="*/ 1121569 h 1347788"/>
                <a:gd name="connsiteX288" fmla="*/ 323850 w 2478882"/>
                <a:gd name="connsiteY288" fmla="*/ 1121569 h 1347788"/>
                <a:gd name="connsiteX289" fmla="*/ 316707 w 2478882"/>
                <a:gd name="connsiteY289" fmla="*/ 1088232 h 1347788"/>
                <a:gd name="connsiteX290" fmla="*/ 290513 w 2478882"/>
                <a:gd name="connsiteY290" fmla="*/ 1073944 h 1347788"/>
                <a:gd name="connsiteX291" fmla="*/ 271463 w 2478882"/>
                <a:gd name="connsiteY291" fmla="*/ 1062038 h 1347788"/>
                <a:gd name="connsiteX292" fmla="*/ 278607 w 2478882"/>
                <a:gd name="connsiteY292" fmla="*/ 1012032 h 1347788"/>
                <a:gd name="connsiteX293" fmla="*/ 285750 w 2478882"/>
                <a:gd name="connsiteY293" fmla="*/ 978694 h 1347788"/>
                <a:gd name="connsiteX294" fmla="*/ 328613 w 2478882"/>
                <a:gd name="connsiteY294" fmla="*/ 954882 h 1347788"/>
                <a:gd name="connsiteX295" fmla="*/ 338138 w 2478882"/>
                <a:gd name="connsiteY295" fmla="*/ 938213 h 1347788"/>
                <a:gd name="connsiteX296" fmla="*/ 350044 w 2478882"/>
                <a:gd name="connsiteY296" fmla="*/ 912019 h 1347788"/>
                <a:gd name="connsiteX297" fmla="*/ 350044 w 2478882"/>
                <a:gd name="connsiteY297" fmla="*/ 912019 h 1347788"/>
                <a:gd name="connsiteX298" fmla="*/ 321469 w 2478882"/>
                <a:gd name="connsiteY298" fmla="*/ 919163 h 1347788"/>
                <a:gd name="connsiteX299" fmla="*/ 314325 w 2478882"/>
                <a:gd name="connsiteY299" fmla="*/ 895350 h 1347788"/>
                <a:gd name="connsiteX300" fmla="*/ 311944 w 2478882"/>
                <a:gd name="connsiteY300" fmla="*/ 916782 h 1347788"/>
                <a:gd name="connsiteX301" fmla="*/ 300038 w 2478882"/>
                <a:gd name="connsiteY301" fmla="*/ 950119 h 1347788"/>
                <a:gd name="connsiteX302" fmla="*/ 288132 w 2478882"/>
                <a:gd name="connsiteY302" fmla="*/ 942975 h 1347788"/>
                <a:gd name="connsiteX303" fmla="*/ 288132 w 2478882"/>
                <a:gd name="connsiteY303" fmla="*/ 919163 h 1347788"/>
                <a:gd name="connsiteX304" fmla="*/ 288132 w 2478882"/>
                <a:gd name="connsiteY304" fmla="*/ 907257 h 1347788"/>
                <a:gd name="connsiteX305" fmla="*/ 278607 w 2478882"/>
                <a:gd name="connsiteY305" fmla="*/ 895350 h 1347788"/>
                <a:gd name="connsiteX306" fmla="*/ 269082 w 2478882"/>
                <a:gd name="connsiteY306" fmla="*/ 902494 h 1347788"/>
                <a:gd name="connsiteX307" fmla="*/ 264319 w 2478882"/>
                <a:gd name="connsiteY307" fmla="*/ 938213 h 1347788"/>
                <a:gd name="connsiteX308" fmla="*/ 280988 w 2478882"/>
                <a:gd name="connsiteY308" fmla="*/ 957263 h 1347788"/>
                <a:gd name="connsiteX309" fmla="*/ 276225 w 2478882"/>
                <a:gd name="connsiteY309" fmla="*/ 976313 h 1347788"/>
                <a:gd name="connsiteX310" fmla="*/ 264319 w 2478882"/>
                <a:gd name="connsiteY310" fmla="*/ 1007269 h 1347788"/>
                <a:gd name="connsiteX311" fmla="*/ 250032 w 2478882"/>
                <a:gd name="connsiteY311" fmla="*/ 1031082 h 1347788"/>
                <a:gd name="connsiteX312" fmla="*/ 207169 w 2478882"/>
                <a:gd name="connsiteY312" fmla="*/ 1019175 h 1347788"/>
                <a:gd name="connsiteX313" fmla="*/ 200025 w 2478882"/>
                <a:gd name="connsiteY313" fmla="*/ 988219 h 1347788"/>
                <a:gd name="connsiteX314" fmla="*/ 157163 w 2478882"/>
                <a:gd name="connsiteY314" fmla="*/ 962025 h 1347788"/>
                <a:gd name="connsiteX315" fmla="*/ 104775 w 2478882"/>
                <a:gd name="connsiteY315" fmla="*/ 940594 h 1347788"/>
                <a:gd name="connsiteX316" fmla="*/ 61913 w 2478882"/>
                <a:gd name="connsiteY316" fmla="*/ 902494 h 1347788"/>
                <a:gd name="connsiteX317" fmla="*/ 35719 w 2478882"/>
                <a:gd name="connsiteY317" fmla="*/ 864394 h 1347788"/>
                <a:gd name="connsiteX318" fmla="*/ 11907 w 2478882"/>
                <a:gd name="connsiteY318" fmla="*/ 804863 h 1347788"/>
                <a:gd name="connsiteX319" fmla="*/ 0 w 2478882"/>
                <a:gd name="connsiteY319" fmla="*/ 735807 h 1347788"/>
                <a:gd name="connsiteX320" fmla="*/ 2382 w 2478882"/>
                <a:gd name="connsiteY320" fmla="*/ 676275 h 1347788"/>
                <a:gd name="connsiteX321" fmla="*/ 2382 w 2478882"/>
                <a:gd name="connsiteY321" fmla="*/ 645319 h 1347788"/>
                <a:gd name="connsiteX322" fmla="*/ 2052638 w 2478882"/>
                <a:gd name="connsiteY322" fmla="*/ 0 h 1347788"/>
                <a:gd name="connsiteX0" fmla="*/ 2052638 w 2478882"/>
                <a:gd name="connsiteY0" fmla="*/ 0 h 1347788"/>
                <a:gd name="connsiteX1" fmla="*/ 2057400 w 2478882"/>
                <a:gd name="connsiteY1" fmla="*/ 33338 h 1347788"/>
                <a:gd name="connsiteX2" fmla="*/ 2066925 w 2478882"/>
                <a:gd name="connsiteY2" fmla="*/ 88107 h 1347788"/>
                <a:gd name="connsiteX3" fmla="*/ 2088357 w 2478882"/>
                <a:gd name="connsiteY3" fmla="*/ 133350 h 1347788"/>
                <a:gd name="connsiteX4" fmla="*/ 2085975 w 2478882"/>
                <a:gd name="connsiteY4" fmla="*/ 183357 h 1347788"/>
                <a:gd name="connsiteX5" fmla="*/ 2085975 w 2478882"/>
                <a:gd name="connsiteY5" fmla="*/ 228600 h 1347788"/>
                <a:gd name="connsiteX6" fmla="*/ 2081213 w 2478882"/>
                <a:gd name="connsiteY6" fmla="*/ 278607 h 1347788"/>
                <a:gd name="connsiteX7" fmla="*/ 2095500 w 2478882"/>
                <a:gd name="connsiteY7" fmla="*/ 319088 h 1347788"/>
                <a:gd name="connsiteX8" fmla="*/ 2109788 w 2478882"/>
                <a:gd name="connsiteY8" fmla="*/ 350044 h 1347788"/>
                <a:gd name="connsiteX9" fmla="*/ 2105025 w 2478882"/>
                <a:gd name="connsiteY9" fmla="*/ 388144 h 1347788"/>
                <a:gd name="connsiteX10" fmla="*/ 2119313 w 2478882"/>
                <a:gd name="connsiteY10" fmla="*/ 426244 h 1347788"/>
                <a:gd name="connsiteX11" fmla="*/ 2145507 w 2478882"/>
                <a:gd name="connsiteY11" fmla="*/ 454819 h 1347788"/>
                <a:gd name="connsiteX12" fmla="*/ 2169319 w 2478882"/>
                <a:gd name="connsiteY12" fmla="*/ 481013 h 1347788"/>
                <a:gd name="connsiteX13" fmla="*/ 2178844 w 2478882"/>
                <a:gd name="connsiteY13" fmla="*/ 516732 h 1347788"/>
                <a:gd name="connsiteX14" fmla="*/ 2216944 w 2478882"/>
                <a:gd name="connsiteY14" fmla="*/ 633413 h 1347788"/>
                <a:gd name="connsiteX15" fmla="*/ 2238375 w 2478882"/>
                <a:gd name="connsiteY15" fmla="*/ 719138 h 1347788"/>
                <a:gd name="connsiteX16" fmla="*/ 2266950 w 2478882"/>
                <a:gd name="connsiteY16" fmla="*/ 764382 h 1347788"/>
                <a:gd name="connsiteX17" fmla="*/ 2288382 w 2478882"/>
                <a:gd name="connsiteY17" fmla="*/ 821532 h 1347788"/>
                <a:gd name="connsiteX18" fmla="*/ 2297907 w 2478882"/>
                <a:gd name="connsiteY18" fmla="*/ 871538 h 1347788"/>
                <a:gd name="connsiteX19" fmla="*/ 2340769 w 2478882"/>
                <a:gd name="connsiteY19" fmla="*/ 909638 h 1347788"/>
                <a:gd name="connsiteX20" fmla="*/ 2343150 w 2478882"/>
                <a:gd name="connsiteY20" fmla="*/ 950119 h 1347788"/>
                <a:gd name="connsiteX21" fmla="*/ 2347913 w 2478882"/>
                <a:gd name="connsiteY21" fmla="*/ 964407 h 1347788"/>
                <a:gd name="connsiteX22" fmla="*/ 2364582 w 2478882"/>
                <a:gd name="connsiteY22" fmla="*/ 978694 h 1347788"/>
                <a:gd name="connsiteX23" fmla="*/ 2359819 w 2478882"/>
                <a:gd name="connsiteY23" fmla="*/ 995363 h 1347788"/>
                <a:gd name="connsiteX24" fmla="*/ 2393157 w 2478882"/>
                <a:gd name="connsiteY24" fmla="*/ 1019175 h 1347788"/>
                <a:gd name="connsiteX25" fmla="*/ 2409825 w 2478882"/>
                <a:gd name="connsiteY25" fmla="*/ 1059657 h 1347788"/>
                <a:gd name="connsiteX26" fmla="*/ 2390775 w 2478882"/>
                <a:gd name="connsiteY26" fmla="*/ 1069182 h 1347788"/>
                <a:gd name="connsiteX27" fmla="*/ 2376488 w 2478882"/>
                <a:gd name="connsiteY27" fmla="*/ 1047750 h 1347788"/>
                <a:gd name="connsiteX28" fmla="*/ 2364582 w 2478882"/>
                <a:gd name="connsiteY28" fmla="*/ 1035844 h 1347788"/>
                <a:gd name="connsiteX29" fmla="*/ 2355057 w 2478882"/>
                <a:gd name="connsiteY29" fmla="*/ 1035844 h 1347788"/>
                <a:gd name="connsiteX30" fmla="*/ 2352675 w 2478882"/>
                <a:gd name="connsiteY30" fmla="*/ 1057275 h 1347788"/>
                <a:gd name="connsiteX31" fmla="*/ 2371725 w 2478882"/>
                <a:gd name="connsiteY31" fmla="*/ 1090613 h 1347788"/>
                <a:gd name="connsiteX32" fmla="*/ 2386013 w 2478882"/>
                <a:gd name="connsiteY32" fmla="*/ 1104900 h 1347788"/>
                <a:gd name="connsiteX33" fmla="*/ 2400300 w 2478882"/>
                <a:gd name="connsiteY33" fmla="*/ 1085850 h 1347788"/>
                <a:gd name="connsiteX34" fmla="*/ 2414588 w 2478882"/>
                <a:gd name="connsiteY34" fmla="*/ 1090613 h 1347788"/>
                <a:gd name="connsiteX35" fmla="*/ 2421732 w 2478882"/>
                <a:gd name="connsiteY35" fmla="*/ 1116807 h 1347788"/>
                <a:gd name="connsiteX36" fmla="*/ 2424113 w 2478882"/>
                <a:gd name="connsiteY36" fmla="*/ 1128713 h 1347788"/>
                <a:gd name="connsiteX37" fmla="*/ 2400300 w 2478882"/>
                <a:gd name="connsiteY37" fmla="*/ 1131094 h 1347788"/>
                <a:gd name="connsiteX38" fmla="*/ 2414588 w 2478882"/>
                <a:gd name="connsiteY38" fmla="*/ 1152525 h 1347788"/>
                <a:gd name="connsiteX39" fmla="*/ 2443163 w 2478882"/>
                <a:gd name="connsiteY39" fmla="*/ 1159669 h 1347788"/>
                <a:gd name="connsiteX40" fmla="*/ 2462213 w 2478882"/>
                <a:gd name="connsiteY40" fmla="*/ 1190625 h 1347788"/>
                <a:gd name="connsiteX41" fmla="*/ 2455069 w 2478882"/>
                <a:gd name="connsiteY41" fmla="*/ 1235869 h 1347788"/>
                <a:gd name="connsiteX42" fmla="*/ 2459832 w 2478882"/>
                <a:gd name="connsiteY42" fmla="*/ 1290638 h 1347788"/>
                <a:gd name="connsiteX43" fmla="*/ 2478882 w 2478882"/>
                <a:gd name="connsiteY43" fmla="*/ 1347788 h 1347788"/>
                <a:gd name="connsiteX44" fmla="*/ 2457450 w 2478882"/>
                <a:gd name="connsiteY44" fmla="*/ 1347788 h 1347788"/>
                <a:gd name="connsiteX45" fmla="*/ 2428875 w 2478882"/>
                <a:gd name="connsiteY45" fmla="*/ 1335882 h 1347788"/>
                <a:gd name="connsiteX46" fmla="*/ 2412207 w 2478882"/>
                <a:gd name="connsiteY46" fmla="*/ 1335882 h 1347788"/>
                <a:gd name="connsiteX47" fmla="*/ 2395538 w 2478882"/>
                <a:gd name="connsiteY47" fmla="*/ 1326357 h 1347788"/>
                <a:gd name="connsiteX48" fmla="*/ 2378869 w 2478882"/>
                <a:gd name="connsiteY48" fmla="*/ 1316832 h 1347788"/>
                <a:gd name="connsiteX49" fmla="*/ 2383632 w 2478882"/>
                <a:gd name="connsiteY49" fmla="*/ 1269207 h 1347788"/>
                <a:gd name="connsiteX50" fmla="*/ 2336007 w 2478882"/>
                <a:gd name="connsiteY50" fmla="*/ 1245394 h 1347788"/>
                <a:gd name="connsiteX51" fmla="*/ 2297907 w 2478882"/>
                <a:gd name="connsiteY51" fmla="*/ 1233488 h 1347788"/>
                <a:gd name="connsiteX52" fmla="*/ 2238375 w 2478882"/>
                <a:gd name="connsiteY52" fmla="*/ 1214438 h 1347788"/>
                <a:gd name="connsiteX53" fmla="*/ 2185988 w 2478882"/>
                <a:gd name="connsiteY53" fmla="*/ 1212057 h 1347788"/>
                <a:gd name="connsiteX54" fmla="*/ 2164557 w 2478882"/>
                <a:gd name="connsiteY54" fmla="*/ 1207294 h 1347788"/>
                <a:gd name="connsiteX55" fmla="*/ 2193132 w 2478882"/>
                <a:gd name="connsiteY55" fmla="*/ 1188244 h 1347788"/>
                <a:gd name="connsiteX56" fmla="*/ 2178844 w 2478882"/>
                <a:gd name="connsiteY56" fmla="*/ 1185863 h 1347788"/>
                <a:gd name="connsiteX57" fmla="*/ 2183607 w 2478882"/>
                <a:gd name="connsiteY57" fmla="*/ 1169194 h 1347788"/>
                <a:gd name="connsiteX58" fmla="*/ 2205038 w 2478882"/>
                <a:gd name="connsiteY58" fmla="*/ 1145382 h 1347788"/>
                <a:gd name="connsiteX59" fmla="*/ 2197894 w 2478882"/>
                <a:gd name="connsiteY59" fmla="*/ 1140619 h 1347788"/>
                <a:gd name="connsiteX60" fmla="*/ 2166938 w 2478882"/>
                <a:gd name="connsiteY60" fmla="*/ 1164432 h 1347788"/>
                <a:gd name="connsiteX61" fmla="*/ 2155032 w 2478882"/>
                <a:gd name="connsiteY61" fmla="*/ 1164432 h 1347788"/>
                <a:gd name="connsiteX62" fmla="*/ 2147888 w 2478882"/>
                <a:gd name="connsiteY62" fmla="*/ 1152525 h 1347788"/>
                <a:gd name="connsiteX63" fmla="*/ 2138363 w 2478882"/>
                <a:gd name="connsiteY63" fmla="*/ 1147763 h 1347788"/>
                <a:gd name="connsiteX64" fmla="*/ 2119313 w 2478882"/>
                <a:gd name="connsiteY64" fmla="*/ 1152525 h 1347788"/>
                <a:gd name="connsiteX65" fmla="*/ 2126457 w 2478882"/>
                <a:gd name="connsiteY65" fmla="*/ 1173957 h 1347788"/>
                <a:gd name="connsiteX66" fmla="*/ 2102644 w 2478882"/>
                <a:gd name="connsiteY66" fmla="*/ 1176338 h 1347788"/>
                <a:gd name="connsiteX67" fmla="*/ 2088357 w 2478882"/>
                <a:gd name="connsiteY67" fmla="*/ 1169194 h 1347788"/>
                <a:gd name="connsiteX68" fmla="*/ 2078832 w 2478882"/>
                <a:gd name="connsiteY68" fmla="*/ 1154907 h 1347788"/>
                <a:gd name="connsiteX69" fmla="*/ 2066925 w 2478882"/>
                <a:gd name="connsiteY69" fmla="*/ 1162050 h 1347788"/>
                <a:gd name="connsiteX70" fmla="*/ 2040732 w 2478882"/>
                <a:gd name="connsiteY70" fmla="*/ 1164432 h 1347788"/>
                <a:gd name="connsiteX71" fmla="*/ 1976438 w 2478882"/>
                <a:gd name="connsiteY71" fmla="*/ 1095375 h 1347788"/>
                <a:gd name="connsiteX72" fmla="*/ 1952625 w 2478882"/>
                <a:gd name="connsiteY72" fmla="*/ 1114425 h 1347788"/>
                <a:gd name="connsiteX73" fmla="*/ 1935957 w 2478882"/>
                <a:gd name="connsiteY73" fmla="*/ 1138238 h 1347788"/>
                <a:gd name="connsiteX74" fmla="*/ 1921669 w 2478882"/>
                <a:gd name="connsiteY74" fmla="*/ 1104900 h 1347788"/>
                <a:gd name="connsiteX75" fmla="*/ 1921669 w 2478882"/>
                <a:gd name="connsiteY75" fmla="*/ 1083469 h 1347788"/>
                <a:gd name="connsiteX76" fmla="*/ 1893094 w 2478882"/>
                <a:gd name="connsiteY76" fmla="*/ 1057275 h 1347788"/>
                <a:gd name="connsiteX77" fmla="*/ 1869282 w 2478882"/>
                <a:gd name="connsiteY77" fmla="*/ 1042988 h 1347788"/>
                <a:gd name="connsiteX78" fmla="*/ 1850232 w 2478882"/>
                <a:gd name="connsiteY78" fmla="*/ 1028700 h 1347788"/>
                <a:gd name="connsiteX79" fmla="*/ 1843088 w 2478882"/>
                <a:gd name="connsiteY79" fmla="*/ 1016794 h 1347788"/>
                <a:gd name="connsiteX80" fmla="*/ 1804988 w 2478882"/>
                <a:gd name="connsiteY80" fmla="*/ 1012032 h 1347788"/>
                <a:gd name="connsiteX81" fmla="*/ 1769269 w 2478882"/>
                <a:gd name="connsiteY81" fmla="*/ 1007269 h 1347788"/>
                <a:gd name="connsiteX82" fmla="*/ 1750219 w 2478882"/>
                <a:gd name="connsiteY82" fmla="*/ 981075 h 1347788"/>
                <a:gd name="connsiteX83" fmla="*/ 1709738 w 2478882"/>
                <a:gd name="connsiteY83" fmla="*/ 962025 h 1347788"/>
                <a:gd name="connsiteX84" fmla="*/ 1678782 w 2478882"/>
                <a:gd name="connsiteY84" fmla="*/ 947738 h 1347788"/>
                <a:gd name="connsiteX85" fmla="*/ 1659732 w 2478882"/>
                <a:gd name="connsiteY85" fmla="*/ 945357 h 1347788"/>
                <a:gd name="connsiteX86" fmla="*/ 1659732 w 2478882"/>
                <a:gd name="connsiteY86" fmla="*/ 921544 h 1347788"/>
                <a:gd name="connsiteX87" fmla="*/ 1640682 w 2478882"/>
                <a:gd name="connsiteY87" fmla="*/ 928688 h 1347788"/>
                <a:gd name="connsiteX88" fmla="*/ 1640682 w 2478882"/>
                <a:gd name="connsiteY88" fmla="*/ 928688 h 1347788"/>
                <a:gd name="connsiteX89" fmla="*/ 1619250 w 2478882"/>
                <a:gd name="connsiteY89" fmla="*/ 892969 h 1347788"/>
                <a:gd name="connsiteX90" fmla="*/ 1595438 w 2478882"/>
                <a:gd name="connsiteY90" fmla="*/ 871538 h 1347788"/>
                <a:gd name="connsiteX91" fmla="*/ 1581150 w 2478882"/>
                <a:gd name="connsiteY91" fmla="*/ 864394 h 1347788"/>
                <a:gd name="connsiteX92" fmla="*/ 1581150 w 2478882"/>
                <a:gd name="connsiteY92" fmla="*/ 845344 h 1347788"/>
                <a:gd name="connsiteX93" fmla="*/ 1602582 w 2478882"/>
                <a:gd name="connsiteY93" fmla="*/ 835819 h 1347788"/>
                <a:gd name="connsiteX94" fmla="*/ 1633538 w 2478882"/>
                <a:gd name="connsiteY94" fmla="*/ 842963 h 1347788"/>
                <a:gd name="connsiteX95" fmla="*/ 1657350 w 2478882"/>
                <a:gd name="connsiteY95" fmla="*/ 828675 h 1347788"/>
                <a:gd name="connsiteX96" fmla="*/ 1669257 w 2478882"/>
                <a:gd name="connsiteY96" fmla="*/ 816769 h 1347788"/>
                <a:gd name="connsiteX97" fmla="*/ 1688307 w 2478882"/>
                <a:gd name="connsiteY97" fmla="*/ 804863 h 1347788"/>
                <a:gd name="connsiteX98" fmla="*/ 1650207 w 2478882"/>
                <a:gd name="connsiteY98" fmla="*/ 771525 h 1347788"/>
                <a:gd name="connsiteX99" fmla="*/ 1624013 w 2478882"/>
                <a:gd name="connsiteY99" fmla="*/ 778669 h 1347788"/>
                <a:gd name="connsiteX100" fmla="*/ 1626393 w 2478882"/>
                <a:gd name="connsiteY100" fmla="*/ 795338 h 1347788"/>
                <a:gd name="connsiteX101" fmla="*/ 1607344 w 2478882"/>
                <a:gd name="connsiteY101" fmla="*/ 802481 h 1347788"/>
                <a:gd name="connsiteX102" fmla="*/ 1581151 w 2478882"/>
                <a:gd name="connsiteY102" fmla="*/ 809625 h 1347788"/>
                <a:gd name="connsiteX103" fmla="*/ 1559719 w 2478882"/>
                <a:gd name="connsiteY103" fmla="*/ 819150 h 1347788"/>
                <a:gd name="connsiteX104" fmla="*/ 1552575 w 2478882"/>
                <a:gd name="connsiteY104" fmla="*/ 835819 h 1347788"/>
                <a:gd name="connsiteX105" fmla="*/ 1531144 w 2478882"/>
                <a:gd name="connsiteY105" fmla="*/ 835819 h 1347788"/>
                <a:gd name="connsiteX106" fmla="*/ 1516857 w 2478882"/>
                <a:gd name="connsiteY106" fmla="*/ 845344 h 1347788"/>
                <a:gd name="connsiteX107" fmla="*/ 1485900 w 2478882"/>
                <a:gd name="connsiteY107" fmla="*/ 840582 h 1347788"/>
                <a:gd name="connsiteX108" fmla="*/ 1438275 w 2478882"/>
                <a:gd name="connsiteY108" fmla="*/ 835819 h 1347788"/>
                <a:gd name="connsiteX109" fmla="*/ 1416844 w 2478882"/>
                <a:gd name="connsiteY109" fmla="*/ 821532 h 1347788"/>
                <a:gd name="connsiteX110" fmla="*/ 1385888 w 2478882"/>
                <a:gd name="connsiteY110" fmla="*/ 823913 h 1347788"/>
                <a:gd name="connsiteX111" fmla="*/ 1359694 w 2478882"/>
                <a:gd name="connsiteY111" fmla="*/ 833438 h 1347788"/>
                <a:gd name="connsiteX112" fmla="*/ 1343025 w 2478882"/>
                <a:gd name="connsiteY112" fmla="*/ 828675 h 1347788"/>
                <a:gd name="connsiteX113" fmla="*/ 1323975 w 2478882"/>
                <a:gd name="connsiteY113" fmla="*/ 800100 h 1347788"/>
                <a:gd name="connsiteX114" fmla="*/ 1323975 w 2478882"/>
                <a:gd name="connsiteY114" fmla="*/ 788194 h 1347788"/>
                <a:gd name="connsiteX115" fmla="*/ 1314450 w 2478882"/>
                <a:gd name="connsiteY115" fmla="*/ 812007 h 1347788"/>
                <a:gd name="connsiteX116" fmla="*/ 1319213 w 2478882"/>
                <a:gd name="connsiteY116" fmla="*/ 845344 h 1347788"/>
                <a:gd name="connsiteX117" fmla="*/ 1312069 w 2478882"/>
                <a:gd name="connsiteY117" fmla="*/ 864394 h 1347788"/>
                <a:gd name="connsiteX118" fmla="*/ 1283494 w 2478882"/>
                <a:gd name="connsiteY118" fmla="*/ 864394 h 1347788"/>
                <a:gd name="connsiteX119" fmla="*/ 1264444 w 2478882"/>
                <a:gd name="connsiteY119" fmla="*/ 850107 h 1347788"/>
                <a:gd name="connsiteX120" fmla="*/ 1243013 w 2478882"/>
                <a:gd name="connsiteY120" fmla="*/ 850107 h 1347788"/>
                <a:gd name="connsiteX121" fmla="*/ 1219200 w 2478882"/>
                <a:gd name="connsiteY121" fmla="*/ 840582 h 1347788"/>
                <a:gd name="connsiteX122" fmla="*/ 1212057 w 2478882"/>
                <a:gd name="connsiteY122" fmla="*/ 833438 h 1347788"/>
                <a:gd name="connsiteX123" fmla="*/ 1212057 w 2478882"/>
                <a:gd name="connsiteY123" fmla="*/ 809625 h 1347788"/>
                <a:gd name="connsiteX124" fmla="*/ 1214438 w 2478882"/>
                <a:gd name="connsiteY124" fmla="*/ 785813 h 1347788"/>
                <a:gd name="connsiteX125" fmla="*/ 1219200 w 2478882"/>
                <a:gd name="connsiteY125" fmla="*/ 762000 h 1347788"/>
                <a:gd name="connsiteX126" fmla="*/ 1235869 w 2478882"/>
                <a:gd name="connsiteY126" fmla="*/ 747713 h 1347788"/>
                <a:gd name="connsiteX127" fmla="*/ 1243013 w 2478882"/>
                <a:gd name="connsiteY127" fmla="*/ 740569 h 1347788"/>
                <a:gd name="connsiteX128" fmla="*/ 1233488 w 2478882"/>
                <a:gd name="connsiteY128" fmla="*/ 716757 h 1347788"/>
                <a:gd name="connsiteX129" fmla="*/ 1200150 w 2478882"/>
                <a:gd name="connsiteY129" fmla="*/ 688182 h 1347788"/>
                <a:gd name="connsiteX130" fmla="*/ 1176338 w 2478882"/>
                <a:gd name="connsiteY130" fmla="*/ 671513 h 1347788"/>
                <a:gd name="connsiteX131" fmla="*/ 1162050 w 2478882"/>
                <a:gd name="connsiteY131" fmla="*/ 652463 h 1347788"/>
                <a:gd name="connsiteX132" fmla="*/ 1162050 w 2478882"/>
                <a:gd name="connsiteY132" fmla="*/ 652463 h 1347788"/>
                <a:gd name="connsiteX133" fmla="*/ 1166813 w 2478882"/>
                <a:gd name="connsiteY133" fmla="*/ 690563 h 1347788"/>
                <a:gd name="connsiteX134" fmla="*/ 1169194 w 2478882"/>
                <a:gd name="connsiteY134" fmla="*/ 719138 h 1347788"/>
                <a:gd name="connsiteX135" fmla="*/ 1195388 w 2478882"/>
                <a:gd name="connsiteY135" fmla="*/ 731044 h 1347788"/>
                <a:gd name="connsiteX136" fmla="*/ 1204913 w 2478882"/>
                <a:gd name="connsiteY136" fmla="*/ 745332 h 1347788"/>
                <a:gd name="connsiteX137" fmla="*/ 1195388 w 2478882"/>
                <a:gd name="connsiteY137" fmla="*/ 771525 h 1347788"/>
                <a:gd name="connsiteX138" fmla="*/ 1197769 w 2478882"/>
                <a:gd name="connsiteY138" fmla="*/ 797719 h 1347788"/>
                <a:gd name="connsiteX139" fmla="*/ 1190625 w 2478882"/>
                <a:gd name="connsiteY139" fmla="*/ 819150 h 1347788"/>
                <a:gd name="connsiteX140" fmla="*/ 1195388 w 2478882"/>
                <a:gd name="connsiteY140" fmla="*/ 838200 h 1347788"/>
                <a:gd name="connsiteX141" fmla="*/ 1195388 w 2478882"/>
                <a:gd name="connsiteY141" fmla="*/ 838200 h 1347788"/>
                <a:gd name="connsiteX142" fmla="*/ 1166813 w 2478882"/>
                <a:gd name="connsiteY142" fmla="*/ 838200 h 1347788"/>
                <a:gd name="connsiteX143" fmla="*/ 1150144 w 2478882"/>
                <a:gd name="connsiteY143" fmla="*/ 838200 h 1347788"/>
                <a:gd name="connsiteX144" fmla="*/ 1131094 w 2478882"/>
                <a:gd name="connsiteY144" fmla="*/ 847725 h 1347788"/>
                <a:gd name="connsiteX145" fmla="*/ 1114425 w 2478882"/>
                <a:gd name="connsiteY145" fmla="*/ 838200 h 1347788"/>
                <a:gd name="connsiteX146" fmla="*/ 1088232 w 2478882"/>
                <a:gd name="connsiteY146" fmla="*/ 847725 h 1347788"/>
                <a:gd name="connsiteX147" fmla="*/ 1066800 w 2478882"/>
                <a:gd name="connsiteY147" fmla="*/ 854869 h 1347788"/>
                <a:gd name="connsiteX148" fmla="*/ 1059657 w 2478882"/>
                <a:gd name="connsiteY148" fmla="*/ 842963 h 1347788"/>
                <a:gd name="connsiteX149" fmla="*/ 1031082 w 2478882"/>
                <a:gd name="connsiteY149" fmla="*/ 852488 h 1347788"/>
                <a:gd name="connsiteX150" fmla="*/ 992982 w 2478882"/>
                <a:gd name="connsiteY150" fmla="*/ 823913 h 1347788"/>
                <a:gd name="connsiteX151" fmla="*/ 964407 w 2478882"/>
                <a:gd name="connsiteY151" fmla="*/ 826294 h 1347788"/>
                <a:gd name="connsiteX152" fmla="*/ 942975 w 2478882"/>
                <a:gd name="connsiteY152" fmla="*/ 835819 h 1347788"/>
                <a:gd name="connsiteX153" fmla="*/ 921544 w 2478882"/>
                <a:gd name="connsiteY153" fmla="*/ 852488 h 1347788"/>
                <a:gd name="connsiteX154" fmla="*/ 909638 w 2478882"/>
                <a:gd name="connsiteY154" fmla="*/ 833438 h 1347788"/>
                <a:gd name="connsiteX155" fmla="*/ 919163 w 2478882"/>
                <a:gd name="connsiteY155" fmla="*/ 807244 h 1347788"/>
                <a:gd name="connsiteX156" fmla="*/ 921544 w 2478882"/>
                <a:gd name="connsiteY156" fmla="*/ 797719 h 1347788"/>
                <a:gd name="connsiteX157" fmla="*/ 914400 w 2478882"/>
                <a:gd name="connsiteY157" fmla="*/ 778669 h 1347788"/>
                <a:gd name="connsiteX158" fmla="*/ 907257 w 2478882"/>
                <a:gd name="connsiteY158" fmla="*/ 771525 h 1347788"/>
                <a:gd name="connsiteX159" fmla="*/ 897732 w 2478882"/>
                <a:gd name="connsiteY159" fmla="*/ 800100 h 1347788"/>
                <a:gd name="connsiteX160" fmla="*/ 897732 w 2478882"/>
                <a:gd name="connsiteY160" fmla="*/ 823913 h 1347788"/>
                <a:gd name="connsiteX161" fmla="*/ 869157 w 2478882"/>
                <a:gd name="connsiteY161" fmla="*/ 828675 h 1347788"/>
                <a:gd name="connsiteX162" fmla="*/ 850107 w 2478882"/>
                <a:gd name="connsiteY162" fmla="*/ 833438 h 1347788"/>
                <a:gd name="connsiteX163" fmla="*/ 828675 w 2478882"/>
                <a:gd name="connsiteY163" fmla="*/ 804863 h 1347788"/>
                <a:gd name="connsiteX164" fmla="*/ 814388 w 2478882"/>
                <a:gd name="connsiteY164" fmla="*/ 783432 h 1347788"/>
                <a:gd name="connsiteX165" fmla="*/ 807244 w 2478882"/>
                <a:gd name="connsiteY165" fmla="*/ 759619 h 1347788"/>
                <a:gd name="connsiteX166" fmla="*/ 804863 w 2478882"/>
                <a:gd name="connsiteY166" fmla="*/ 733425 h 1347788"/>
                <a:gd name="connsiteX167" fmla="*/ 783432 w 2478882"/>
                <a:gd name="connsiteY167" fmla="*/ 692944 h 1347788"/>
                <a:gd name="connsiteX168" fmla="*/ 783432 w 2478882"/>
                <a:gd name="connsiteY168" fmla="*/ 719138 h 1347788"/>
                <a:gd name="connsiteX169" fmla="*/ 785813 w 2478882"/>
                <a:gd name="connsiteY169" fmla="*/ 757238 h 1347788"/>
                <a:gd name="connsiteX170" fmla="*/ 800100 w 2478882"/>
                <a:gd name="connsiteY170" fmla="*/ 792957 h 1347788"/>
                <a:gd name="connsiteX171" fmla="*/ 823913 w 2478882"/>
                <a:gd name="connsiteY171" fmla="*/ 833438 h 1347788"/>
                <a:gd name="connsiteX172" fmla="*/ 845344 w 2478882"/>
                <a:gd name="connsiteY172" fmla="*/ 854869 h 1347788"/>
                <a:gd name="connsiteX173" fmla="*/ 838200 w 2478882"/>
                <a:gd name="connsiteY173" fmla="*/ 873919 h 1347788"/>
                <a:gd name="connsiteX174" fmla="*/ 823913 w 2478882"/>
                <a:gd name="connsiteY174" fmla="*/ 902494 h 1347788"/>
                <a:gd name="connsiteX175" fmla="*/ 823913 w 2478882"/>
                <a:gd name="connsiteY175" fmla="*/ 902494 h 1347788"/>
                <a:gd name="connsiteX176" fmla="*/ 800100 w 2478882"/>
                <a:gd name="connsiteY176" fmla="*/ 902494 h 1347788"/>
                <a:gd name="connsiteX177" fmla="*/ 809625 w 2478882"/>
                <a:gd name="connsiteY177" fmla="*/ 869157 h 1347788"/>
                <a:gd name="connsiteX178" fmla="*/ 795338 w 2478882"/>
                <a:gd name="connsiteY178" fmla="*/ 885825 h 1347788"/>
                <a:gd name="connsiteX179" fmla="*/ 788194 w 2478882"/>
                <a:gd name="connsiteY179" fmla="*/ 862013 h 1347788"/>
                <a:gd name="connsiteX180" fmla="*/ 769144 w 2478882"/>
                <a:gd name="connsiteY180" fmla="*/ 864394 h 1347788"/>
                <a:gd name="connsiteX181" fmla="*/ 750094 w 2478882"/>
                <a:gd name="connsiteY181" fmla="*/ 862013 h 1347788"/>
                <a:gd name="connsiteX182" fmla="*/ 742950 w 2478882"/>
                <a:gd name="connsiteY182" fmla="*/ 852488 h 1347788"/>
                <a:gd name="connsiteX183" fmla="*/ 742950 w 2478882"/>
                <a:gd name="connsiteY183" fmla="*/ 852488 h 1347788"/>
                <a:gd name="connsiteX184" fmla="*/ 728663 w 2478882"/>
                <a:gd name="connsiteY184" fmla="*/ 850107 h 1347788"/>
                <a:gd name="connsiteX185" fmla="*/ 711994 w 2478882"/>
                <a:gd name="connsiteY185" fmla="*/ 850107 h 1347788"/>
                <a:gd name="connsiteX186" fmla="*/ 700088 w 2478882"/>
                <a:gd name="connsiteY186" fmla="*/ 866775 h 1347788"/>
                <a:gd name="connsiteX187" fmla="*/ 681038 w 2478882"/>
                <a:gd name="connsiteY187" fmla="*/ 866775 h 1347788"/>
                <a:gd name="connsiteX188" fmla="*/ 669132 w 2478882"/>
                <a:gd name="connsiteY188" fmla="*/ 852488 h 1347788"/>
                <a:gd name="connsiteX189" fmla="*/ 666750 w 2478882"/>
                <a:gd name="connsiteY189" fmla="*/ 852488 h 1347788"/>
                <a:gd name="connsiteX190" fmla="*/ 652463 w 2478882"/>
                <a:gd name="connsiteY190" fmla="*/ 866775 h 1347788"/>
                <a:gd name="connsiteX191" fmla="*/ 652463 w 2478882"/>
                <a:gd name="connsiteY191" fmla="*/ 881063 h 1347788"/>
                <a:gd name="connsiteX192" fmla="*/ 661988 w 2478882"/>
                <a:gd name="connsiteY192" fmla="*/ 890588 h 1347788"/>
                <a:gd name="connsiteX193" fmla="*/ 704850 w 2478882"/>
                <a:gd name="connsiteY193" fmla="*/ 890588 h 1347788"/>
                <a:gd name="connsiteX194" fmla="*/ 738188 w 2478882"/>
                <a:gd name="connsiteY194" fmla="*/ 890588 h 1347788"/>
                <a:gd name="connsiteX195" fmla="*/ 776288 w 2478882"/>
                <a:gd name="connsiteY195" fmla="*/ 888207 h 1347788"/>
                <a:gd name="connsiteX196" fmla="*/ 783432 w 2478882"/>
                <a:gd name="connsiteY196" fmla="*/ 900113 h 1347788"/>
                <a:gd name="connsiteX197" fmla="*/ 783432 w 2478882"/>
                <a:gd name="connsiteY197" fmla="*/ 900113 h 1347788"/>
                <a:gd name="connsiteX198" fmla="*/ 754857 w 2478882"/>
                <a:gd name="connsiteY198" fmla="*/ 914400 h 1347788"/>
                <a:gd name="connsiteX199" fmla="*/ 735807 w 2478882"/>
                <a:gd name="connsiteY199" fmla="*/ 931069 h 1347788"/>
                <a:gd name="connsiteX200" fmla="*/ 735807 w 2478882"/>
                <a:gd name="connsiteY200" fmla="*/ 931069 h 1347788"/>
                <a:gd name="connsiteX201" fmla="*/ 707232 w 2478882"/>
                <a:gd name="connsiteY201" fmla="*/ 919163 h 1347788"/>
                <a:gd name="connsiteX202" fmla="*/ 690563 w 2478882"/>
                <a:gd name="connsiteY202" fmla="*/ 909638 h 1347788"/>
                <a:gd name="connsiteX203" fmla="*/ 652463 w 2478882"/>
                <a:gd name="connsiteY203" fmla="*/ 909638 h 1347788"/>
                <a:gd name="connsiteX204" fmla="*/ 619125 w 2478882"/>
                <a:gd name="connsiteY204" fmla="*/ 914400 h 1347788"/>
                <a:gd name="connsiteX205" fmla="*/ 600075 w 2478882"/>
                <a:gd name="connsiteY205" fmla="*/ 897732 h 1347788"/>
                <a:gd name="connsiteX206" fmla="*/ 590550 w 2478882"/>
                <a:gd name="connsiteY206" fmla="*/ 859632 h 1347788"/>
                <a:gd name="connsiteX207" fmla="*/ 581025 w 2478882"/>
                <a:gd name="connsiteY207" fmla="*/ 845344 h 1347788"/>
                <a:gd name="connsiteX208" fmla="*/ 573882 w 2478882"/>
                <a:gd name="connsiteY208" fmla="*/ 828675 h 1347788"/>
                <a:gd name="connsiteX209" fmla="*/ 559594 w 2478882"/>
                <a:gd name="connsiteY209" fmla="*/ 835819 h 1347788"/>
                <a:gd name="connsiteX210" fmla="*/ 559594 w 2478882"/>
                <a:gd name="connsiteY210" fmla="*/ 859632 h 1347788"/>
                <a:gd name="connsiteX211" fmla="*/ 545307 w 2478882"/>
                <a:gd name="connsiteY211" fmla="*/ 845344 h 1347788"/>
                <a:gd name="connsiteX212" fmla="*/ 523875 w 2478882"/>
                <a:gd name="connsiteY212" fmla="*/ 838200 h 1347788"/>
                <a:gd name="connsiteX213" fmla="*/ 500063 w 2478882"/>
                <a:gd name="connsiteY213" fmla="*/ 840582 h 1347788"/>
                <a:gd name="connsiteX214" fmla="*/ 492919 w 2478882"/>
                <a:gd name="connsiteY214" fmla="*/ 862013 h 1347788"/>
                <a:gd name="connsiteX215" fmla="*/ 481013 w 2478882"/>
                <a:gd name="connsiteY215" fmla="*/ 866775 h 1347788"/>
                <a:gd name="connsiteX216" fmla="*/ 461963 w 2478882"/>
                <a:gd name="connsiteY216" fmla="*/ 866775 h 1347788"/>
                <a:gd name="connsiteX217" fmla="*/ 433388 w 2478882"/>
                <a:gd name="connsiteY217" fmla="*/ 876300 h 1347788"/>
                <a:gd name="connsiteX218" fmla="*/ 419100 w 2478882"/>
                <a:gd name="connsiteY218" fmla="*/ 900113 h 1347788"/>
                <a:gd name="connsiteX219" fmla="*/ 426244 w 2478882"/>
                <a:gd name="connsiteY219" fmla="*/ 907257 h 1347788"/>
                <a:gd name="connsiteX220" fmla="*/ 466725 w 2478882"/>
                <a:gd name="connsiteY220" fmla="*/ 885825 h 1347788"/>
                <a:gd name="connsiteX221" fmla="*/ 488157 w 2478882"/>
                <a:gd name="connsiteY221" fmla="*/ 890588 h 1347788"/>
                <a:gd name="connsiteX222" fmla="*/ 519113 w 2478882"/>
                <a:gd name="connsiteY222" fmla="*/ 878682 h 1347788"/>
                <a:gd name="connsiteX223" fmla="*/ 552450 w 2478882"/>
                <a:gd name="connsiteY223" fmla="*/ 904875 h 1347788"/>
                <a:gd name="connsiteX224" fmla="*/ 561975 w 2478882"/>
                <a:gd name="connsiteY224" fmla="*/ 931069 h 1347788"/>
                <a:gd name="connsiteX225" fmla="*/ 590550 w 2478882"/>
                <a:gd name="connsiteY225" fmla="*/ 923925 h 1347788"/>
                <a:gd name="connsiteX226" fmla="*/ 607219 w 2478882"/>
                <a:gd name="connsiteY226" fmla="*/ 945357 h 1347788"/>
                <a:gd name="connsiteX227" fmla="*/ 645319 w 2478882"/>
                <a:gd name="connsiteY227" fmla="*/ 950119 h 1347788"/>
                <a:gd name="connsiteX228" fmla="*/ 704850 w 2478882"/>
                <a:gd name="connsiteY228" fmla="*/ 959644 h 1347788"/>
                <a:gd name="connsiteX229" fmla="*/ 745332 w 2478882"/>
                <a:gd name="connsiteY229" fmla="*/ 966788 h 1347788"/>
                <a:gd name="connsiteX230" fmla="*/ 745332 w 2478882"/>
                <a:gd name="connsiteY230" fmla="*/ 966788 h 1347788"/>
                <a:gd name="connsiteX231" fmla="*/ 764382 w 2478882"/>
                <a:gd name="connsiteY231" fmla="*/ 935832 h 1347788"/>
                <a:gd name="connsiteX232" fmla="*/ 790575 w 2478882"/>
                <a:gd name="connsiteY232" fmla="*/ 935832 h 1347788"/>
                <a:gd name="connsiteX233" fmla="*/ 828675 w 2478882"/>
                <a:gd name="connsiteY233" fmla="*/ 935832 h 1347788"/>
                <a:gd name="connsiteX234" fmla="*/ 821532 w 2478882"/>
                <a:gd name="connsiteY234" fmla="*/ 950119 h 1347788"/>
                <a:gd name="connsiteX235" fmla="*/ 812007 w 2478882"/>
                <a:gd name="connsiteY235" fmla="*/ 964407 h 1347788"/>
                <a:gd name="connsiteX236" fmla="*/ 823913 w 2478882"/>
                <a:gd name="connsiteY236" fmla="*/ 973932 h 1347788"/>
                <a:gd name="connsiteX237" fmla="*/ 800100 w 2478882"/>
                <a:gd name="connsiteY237" fmla="*/ 992982 h 1347788"/>
                <a:gd name="connsiteX238" fmla="*/ 797719 w 2478882"/>
                <a:gd name="connsiteY238" fmla="*/ 1014413 h 1347788"/>
                <a:gd name="connsiteX239" fmla="*/ 790575 w 2478882"/>
                <a:gd name="connsiteY239" fmla="*/ 1026319 h 1347788"/>
                <a:gd name="connsiteX240" fmla="*/ 764382 w 2478882"/>
                <a:gd name="connsiteY240" fmla="*/ 1031082 h 1347788"/>
                <a:gd name="connsiteX241" fmla="*/ 771525 w 2478882"/>
                <a:gd name="connsiteY241" fmla="*/ 1054894 h 1347788"/>
                <a:gd name="connsiteX242" fmla="*/ 740569 w 2478882"/>
                <a:gd name="connsiteY242" fmla="*/ 1059657 h 1347788"/>
                <a:gd name="connsiteX243" fmla="*/ 726282 w 2478882"/>
                <a:gd name="connsiteY243" fmla="*/ 1042988 h 1347788"/>
                <a:gd name="connsiteX244" fmla="*/ 695325 w 2478882"/>
                <a:gd name="connsiteY244" fmla="*/ 1045369 h 1347788"/>
                <a:gd name="connsiteX245" fmla="*/ 669132 w 2478882"/>
                <a:gd name="connsiteY245" fmla="*/ 1052513 h 1347788"/>
                <a:gd name="connsiteX246" fmla="*/ 642938 w 2478882"/>
                <a:gd name="connsiteY246" fmla="*/ 1050132 h 1347788"/>
                <a:gd name="connsiteX247" fmla="*/ 621507 w 2478882"/>
                <a:gd name="connsiteY247" fmla="*/ 1047750 h 1347788"/>
                <a:gd name="connsiteX248" fmla="*/ 621507 w 2478882"/>
                <a:gd name="connsiteY248" fmla="*/ 1033463 h 1347788"/>
                <a:gd name="connsiteX249" fmla="*/ 600075 w 2478882"/>
                <a:gd name="connsiteY249" fmla="*/ 1035844 h 1347788"/>
                <a:gd name="connsiteX250" fmla="*/ 578644 w 2478882"/>
                <a:gd name="connsiteY250" fmla="*/ 1040607 h 1347788"/>
                <a:gd name="connsiteX251" fmla="*/ 571500 w 2478882"/>
                <a:gd name="connsiteY251" fmla="*/ 1031082 h 1347788"/>
                <a:gd name="connsiteX252" fmla="*/ 571500 w 2478882"/>
                <a:gd name="connsiteY252" fmla="*/ 1019175 h 1347788"/>
                <a:gd name="connsiteX253" fmla="*/ 571500 w 2478882"/>
                <a:gd name="connsiteY253" fmla="*/ 1019175 h 1347788"/>
                <a:gd name="connsiteX254" fmla="*/ 626269 w 2478882"/>
                <a:gd name="connsiteY254" fmla="*/ 1004888 h 1347788"/>
                <a:gd name="connsiteX255" fmla="*/ 647700 w 2478882"/>
                <a:gd name="connsiteY255" fmla="*/ 988219 h 1347788"/>
                <a:gd name="connsiteX256" fmla="*/ 647700 w 2478882"/>
                <a:gd name="connsiteY256" fmla="*/ 988219 h 1347788"/>
                <a:gd name="connsiteX257" fmla="*/ 647700 w 2478882"/>
                <a:gd name="connsiteY257" fmla="*/ 988219 h 1347788"/>
                <a:gd name="connsiteX258" fmla="*/ 597694 w 2478882"/>
                <a:gd name="connsiteY258" fmla="*/ 988219 h 1347788"/>
                <a:gd name="connsiteX259" fmla="*/ 581025 w 2478882"/>
                <a:gd name="connsiteY259" fmla="*/ 990600 h 1347788"/>
                <a:gd name="connsiteX260" fmla="*/ 578644 w 2478882"/>
                <a:gd name="connsiteY260" fmla="*/ 969169 h 1347788"/>
                <a:gd name="connsiteX261" fmla="*/ 550069 w 2478882"/>
                <a:gd name="connsiteY261" fmla="*/ 966788 h 1347788"/>
                <a:gd name="connsiteX262" fmla="*/ 559594 w 2478882"/>
                <a:gd name="connsiteY262" fmla="*/ 988219 h 1347788"/>
                <a:gd name="connsiteX263" fmla="*/ 545307 w 2478882"/>
                <a:gd name="connsiteY263" fmla="*/ 992982 h 1347788"/>
                <a:gd name="connsiteX264" fmla="*/ 511969 w 2478882"/>
                <a:gd name="connsiteY264" fmla="*/ 988219 h 1347788"/>
                <a:gd name="connsiteX265" fmla="*/ 492919 w 2478882"/>
                <a:gd name="connsiteY265" fmla="*/ 990600 h 1347788"/>
                <a:gd name="connsiteX266" fmla="*/ 507207 w 2478882"/>
                <a:gd name="connsiteY266" fmla="*/ 1007269 h 1347788"/>
                <a:gd name="connsiteX267" fmla="*/ 516732 w 2478882"/>
                <a:gd name="connsiteY267" fmla="*/ 1019175 h 1347788"/>
                <a:gd name="connsiteX268" fmla="*/ 507207 w 2478882"/>
                <a:gd name="connsiteY268" fmla="*/ 1028700 h 1347788"/>
                <a:gd name="connsiteX269" fmla="*/ 507207 w 2478882"/>
                <a:gd name="connsiteY269" fmla="*/ 1028700 h 1347788"/>
                <a:gd name="connsiteX270" fmla="*/ 497682 w 2478882"/>
                <a:gd name="connsiteY270" fmla="*/ 1054894 h 1347788"/>
                <a:gd name="connsiteX271" fmla="*/ 469107 w 2478882"/>
                <a:gd name="connsiteY271" fmla="*/ 1076325 h 1347788"/>
                <a:gd name="connsiteX272" fmla="*/ 454819 w 2478882"/>
                <a:gd name="connsiteY272" fmla="*/ 1071563 h 1347788"/>
                <a:gd name="connsiteX273" fmla="*/ 438150 w 2478882"/>
                <a:gd name="connsiteY273" fmla="*/ 1085850 h 1347788"/>
                <a:gd name="connsiteX274" fmla="*/ 431007 w 2478882"/>
                <a:gd name="connsiteY274" fmla="*/ 1083469 h 1347788"/>
                <a:gd name="connsiteX275" fmla="*/ 433388 w 2478882"/>
                <a:gd name="connsiteY275" fmla="*/ 1059657 h 1347788"/>
                <a:gd name="connsiteX276" fmla="*/ 435769 w 2478882"/>
                <a:gd name="connsiteY276" fmla="*/ 1035844 h 1347788"/>
                <a:gd name="connsiteX277" fmla="*/ 426244 w 2478882"/>
                <a:gd name="connsiteY277" fmla="*/ 1031082 h 1347788"/>
                <a:gd name="connsiteX278" fmla="*/ 423863 w 2478882"/>
                <a:gd name="connsiteY278" fmla="*/ 1047750 h 1347788"/>
                <a:gd name="connsiteX279" fmla="*/ 416719 w 2478882"/>
                <a:gd name="connsiteY279" fmla="*/ 1062038 h 1347788"/>
                <a:gd name="connsiteX280" fmla="*/ 392907 w 2478882"/>
                <a:gd name="connsiteY280" fmla="*/ 1052513 h 1347788"/>
                <a:gd name="connsiteX281" fmla="*/ 383382 w 2478882"/>
                <a:gd name="connsiteY281" fmla="*/ 1050132 h 1347788"/>
                <a:gd name="connsiteX282" fmla="*/ 383382 w 2478882"/>
                <a:gd name="connsiteY282" fmla="*/ 1069182 h 1347788"/>
                <a:gd name="connsiteX283" fmla="*/ 404813 w 2478882"/>
                <a:gd name="connsiteY283" fmla="*/ 1088232 h 1347788"/>
                <a:gd name="connsiteX284" fmla="*/ 376238 w 2478882"/>
                <a:gd name="connsiteY284" fmla="*/ 1090613 h 1347788"/>
                <a:gd name="connsiteX285" fmla="*/ 371475 w 2478882"/>
                <a:gd name="connsiteY285" fmla="*/ 1100138 h 1347788"/>
                <a:gd name="connsiteX286" fmla="*/ 342900 w 2478882"/>
                <a:gd name="connsiteY286" fmla="*/ 1090613 h 1347788"/>
                <a:gd name="connsiteX287" fmla="*/ 342900 w 2478882"/>
                <a:gd name="connsiteY287" fmla="*/ 1109663 h 1347788"/>
                <a:gd name="connsiteX288" fmla="*/ 333375 w 2478882"/>
                <a:gd name="connsiteY288" fmla="*/ 1121569 h 1347788"/>
                <a:gd name="connsiteX289" fmla="*/ 323850 w 2478882"/>
                <a:gd name="connsiteY289" fmla="*/ 1121569 h 1347788"/>
                <a:gd name="connsiteX290" fmla="*/ 316707 w 2478882"/>
                <a:gd name="connsiteY290" fmla="*/ 1088232 h 1347788"/>
                <a:gd name="connsiteX291" fmla="*/ 290513 w 2478882"/>
                <a:gd name="connsiteY291" fmla="*/ 1073944 h 1347788"/>
                <a:gd name="connsiteX292" fmla="*/ 271463 w 2478882"/>
                <a:gd name="connsiteY292" fmla="*/ 1062038 h 1347788"/>
                <a:gd name="connsiteX293" fmla="*/ 278607 w 2478882"/>
                <a:gd name="connsiteY293" fmla="*/ 1012032 h 1347788"/>
                <a:gd name="connsiteX294" fmla="*/ 285750 w 2478882"/>
                <a:gd name="connsiteY294" fmla="*/ 978694 h 1347788"/>
                <a:gd name="connsiteX295" fmla="*/ 328613 w 2478882"/>
                <a:gd name="connsiteY295" fmla="*/ 954882 h 1347788"/>
                <a:gd name="connsiteX296" fmla="*/ 338138 w 2478882"/>
                <a:gd name="connsiteY296" fmla="*/ 938213 h 1347788"/>
                <a:gd name="connsiteX297" fmla="*/ 350044 w 2478882"/>
                <a:gd name="connsiteY297" fmla="*/ 912019 h 1347788"/>
                <a:gd name="connsiteX298" fmla="*/ 350044 w 2478882"/>
                <a:gd name="connsiteY298" fmla="*/ 912019 h 1347788"/>
                <a:gd name="connsiteX299" fmla="*/ 321469 w 2478882"/>
                <a:gd name="connsiteY299" fmla="*/ 919163 h 1347788"/>
                <a:gd name="connsiteX300" fmla="*/ 314325 w 2478882"/>
                <a:gd name="connsiteY300" fmla="*/ 895350 h 1347788"/>
                <a:gd name="connsiteX301" fmla="*/ 311944 w 2478882"/>
                <a:gd name="connsiteY301" fmla="*/ 916782 h 1347788"/>
                <a:gd name="connsiteX302" fmla="*/ 300038 w 2478882"/>
                <a:gd name="connsiteY302" fmla="*/ 950119 h 1347788"/>
                <a:gd name="connsiteX303" fmla="*/ 288132 w 2478882"/>
                <a:gd name="connsiteY303" fmla="*/ 942975 h 1347788"/>
                <a:gd name="connsiteX304" fmla="*/ 288132 w 2478882"/>
                <a:gd name="connsiteY304" fmla="*/ 919163 h 1347788"/>
                <a:gd name="connsiteX305" fmla="*/ 288132 w 2478882"/>
                <a:gd name="connsiteY305" fmla="*/ 907257 h 1347788"/>
                <a:gd name="connsiteX306" fmla="*/ 278607 w 2478882"/>
                <a:gd name="connsiteY306" fmla="*/ 895350 h 1347788"/>
                <a:gd name="connsiteX307" fmla="*/ 269082 w 2478882"/>
                <a:gd name="connsiteY307" fmla="*/ 902494 h 1347788"/>
                <a:gd name="connsiteX308" fmla="*/ 264319 w 2478882"/>
                <a:gd name="connsiteY308" fmla="*/ 938213 h 1347788"/>
                <a:gd name="connsiteX309" fmla="*/ 280988 w 2478882"/>
                <a:gd name="connsiteY309" fmla="*/ 957263 h 1347788"/>
                <a:gd name="connsiteX310" fmla="*/ 276225 w 2478882"/>
                <a:gd name="connsiteY310" fmla="*/ 976313 h 1347788"/>
                <a:gd name="connsiteX311" fmla="*/ 264319 w 2478882"/>
                <a:gd name="connsiteY311" fmla="*/ 1007269 h 1347788"/>
                <a:gd name="connsiteX312" fmla="*/ 250032 w 2478882"/>
                <a:gd name="connsiteY312" fmla="*/ 1031082 h 1347788"/>
                <a:gd name="connsiteX313" fmla="*/ 207169 w 2478882"/>
                <a:gd name="connsiteY313" fmla="*/ 1019175 h 1347788"/>
                <a:gd name="connsiteX314" fmla="*/ 200025 w 2478882"/>
                <a:gd name="connsiteY314" fmla="*/ 988219 h 1347788"/>
                <a:gd name="connsiteX315" fmla="*/ 157163 w 2478882"/>
                <a:gd name="connsiteY315" fmla="*/ 962025 h 1347788"/>
                <a:gd name="connsiteX316" fmla="*/ 104775 w 2478882"/>
                <a:gd name="connsiteY316" fmla="*/ 940594 h 1347788"/>
                <a:gd name="connsiteX317" fmla="*/ 61913 w 2478882"/>
                <a:gd name="connsiteY317" fmla="*/ 902494 h 1347788"/>
                <a:gd name="connsiteX318" fmla="*/ 35719 w 2478882"/>
                <a:gd name="connsiteY318" fmla="*/ 864394 h 1347788"/>
                <a:gd name="connsiteX319" fmla="*/ 11907 w 2478882"/>
                <a:gd name="connsiteY319" fmla="*/ 804863 h 1347788"/>
                <a:gd name="connsiteX320" fmla="*/ 0 w 2478882"/>
                <a:gd name="connsiteY320" fmla="*/ 735807 h 1347788"/>
                <a:gd name="connsiteX321" fmla="*/ 2382 w 2478882"/>
                <a:gd name="connsiteY321" fmla="*/ 676275 h 1347788"/>
                <a:gd name="connsiteX322" fmla="*/ 2382 w 2478882"/>
                <a:gd name="connsiteY322" fmla="*/ 645319 h 1347788"/>
                <a:gd name="connsiteX323" fmla="*/ 2052638 w 2478882"/>
                <a:gd name="connsiteY323" fmla="*/ 0 h 1347788"/>
                <a:gd name="connsiteX0" fmla="*/ 2052638 w 2478882"/>
                <a:gd name="connsiteY0" fmla="*/ 0 h 1347788"/>
                <a:gd name="connsiteX1" fmla="*/ 2057400 w 2478882"/>
                <a:gd name="connsiteY1" fmla="*/ 33338 h 1347788"/>
                <a:gd name="connsiteX2" fmla="*/ 2066925 w 2478882"/>
                <a:gd name="connsiteY2" fmla="*/ 88107 h 1347788"/>
                <a:gd name="connsiteX3" fmla="*/ 2088357 w 2478882"/>
                <a:gd name="connsiteY3" fmla="*/ 133350 h 1347788"/>
                <a:gd name="connsiteX4" fmla="*/ 2085975 w 2478882"/>
                <a:gd name="connsiteY4" fmla="*/ 183357 h 1347788"/>
                <a:gd name="connsiteX5" fmla="*/ 2085975 w 2478882"/>
                <a:gd name="connsiteY5" fmla="*/ 228600 h 1347788"/>
                <a:gd name="connsiteX6" fmla="*/ 2081213 w 2478882"/>
                <a:gd name="connsiteY6" fmla="*/ 278607 h 1347788"/>
                <a:gd name="connsiteX7" fmla="*/ 2095500 w 2478882"/>
                <a:gd name="connsiteY7" fmla="*/ 319088 h 1347788"/>
                <a:gd name="connsiteX8" fmla="*/ 2109788 w 2478882"/>
                <a:gd name="connsiteY8" fmla="*/ 350044 h 1347788"/>
                <a:gd name="connsiteX9" fmla="*/ 2105025 w 2478882"/>
                <a:gd name="connsiteY9" fmla="*/ 388144 h 1347788"/>
                <a:gd name="connsiteX10" fmla="*/ 2119313 w 2478882"/>
                <a:gd name="connsiteY10" fmla="*/ 426244 h 1347788"/>
                <a:gd name="connsiteX11" fmla="*/ 2145507 w 2478882"/>
                <a:gd name="connsiteY11" fmla="*/ 454819 h 1347788"/>
                <a:gd name="connsiteX12" fmla="*/ 2169319 w 2478882"/>
                <a:gd name="connsiteY12" fmla="*/ 481013 h 1347788"/>
                <a:gd name="connsiteX13" fmla="*/ 2178844 w 2478882"/>
                <a:gd name="connsiteY13" fmla="*/ 516732 h 1347788"/>
                <a:gd name="connsiteX14" fmla="*/ 2216944 w 2478882"/>
                <a:gd name="connsiteY14" fmla="*/ 633413 h 1347788"/>
                <a:gd name="connsiteX15" fmla="*/ 2238375 w 2478882"/>
                <a:gd name="connsiteY15" fmla="*/ 719138 h 1347788"/>
                <a:gd name="connsiteX16" fmla="*/ 2266950 w 2478882"/>
                <a:gd name="connsiteY16" fmla="*/ 764382 h 1347788"/>
                <a:gd name="connsiteX17" fmla="*/ 2288382 w 2478882"/>
                <a:gd name="connsiteY17" fmla="*/ 821532 h 1347788"/>
                <a:gd name="connsiteX18" fmla="*/ 2297907 w 2478882"/>
                <a:gd name="connsiteY18" fmla="*/ 871538 h 1347788"/>
                <a:gd name="connsiteX19" fmla="*/ 2340769 w 2478882"/>
                <a:gd name="connsiteY19" fmla="*/ 909638 h 1347788"/>
                <a:gd name="connsiteX20" fmla="*/ 2343150 w 2478882"/>
                <a:gd name="connsiteY20" fmla="*/ 950119 h 1347788"/>
                <a:gd name="connsiteX21" fmla="*/ 2347913 w 2478882"/>
                <a:gd name="connsiteY21" fmla="*/ 964407 h 1347788"/>
                <a:gd name="connsiteX22" fmla="*/ 2364582 w 2478882"/>
                <a:gd name="connsiteY22" fmla="*/ 978694 h 1347788"/>
                <a:gd name="connsiteX23" fmla="*/ 2359819 w 2478882"/>
                <a:gd name="connsiteY23" fmla="*/ 995363 h 1347788"/>
                <a:gd name="connsiteX24" fmla="*/ 2393157 w 2478882"/>
                <a:gd name="connsiteY24" fmla="*/ 1019175 h 1347788"/>
                <a:gd name="connsiteX25" fmla="*/ 2409825 w 2478882"/>
                <a:gd name="connsiteY25" fmla="*/ 1059657 h 1347788"/>
                <a:gd name="connsiteX26" fmla="*/ 2390775 w 2478882"/>
                <a:gd name="connsiteY26" fmla="*/ 1069182 h 1347788"/>
                <a:gd name="connsiteX27" fmla="*/ 2376488 w 2478882"/>
                <a:gd name="connsiteY27" fmla="*/ 1047750 h 1347788"/>
                <a:gd name="connsiteX28" fmla="*/ 2364582 w 2478882"/>
                <a:gd name="connsiteY28" fmla="*/ 1035844 h 1347788"/>
                <a:gd name="connsiteX29" fmla="*/ 2355057 w 2478882"/>
                <a:gd name="connsiteY29" fmla="*/ 1035844 h 1347788"/>
                <a:gd name="connsiteX30" fmla="*/ 2352675 w 2478882"/>
                <a:gd name="connsiteY30" fmla="*/ 1057275 h 1347788"/>
                <a:gd name="connsiteX31" fmla="*/ 2371725 w 2478882"/>
                <a:gd name="connsiteY31" fmla="*/ 1090613 h 1347788"/>
                <a:gd name="connsiteX32" fmla="*/ 2386013 w 2478882"/>
                <a:gd name="connsiteY32" fmla="*/ 1104900 h 1347788"/>
                <a:gd name="connsiteX33" fmla="*/ 2400300 w 2478882"/>
                <a:gd name="connsiteY33" fmla="*/ 1085850 h 1347788"/>
                <a:gd name="connsiteX34" fmla="*/ 2414588 w 2478882"/>
                <a:gd name="connsiteY34" fmla="*/ 1090613 h 1347788"/>
                <a:gd name="connsiteX35" fmla="*/ 2421732 w 2478882"/>
                <a:gd name="connsiteY35" fmla="*/ 1116807 h 1347788"/>
                <a:gd name="connsiteX36" fmla="*/ 2424113 w 2478882"/>
                <a:gd name="connsiteY36" fmla="*/ 1128713 h 1347788"/>
                <a:gd name="connsiteX37" fmla="*/ 2400300 w 2478882"/>
                <a:gd name="connsiteY37" fmla="*/ 1131094 h 1347788"/>
                <a:gd name="connsiteX38" fmla="*/ 2414588 w 2478882"/>
                <a:gd name="connsiteY38" fmla="*/ 1152525 h 1347788"/>
                <a:gd name="connsiteX39" fmla="*/ 2443163 w 2478882"/>
                <a:gd name="connsiteY39" fmla="*/ 1159669 h 1347788"/>
                <a:gd name="connsiteX40" fmla="*/ 2462213 w 2478882"/>
                <a:gd name="connsiteY40" fmla="*/ 1190625 h 1347788"/>
                <a:gd name="connsiteX41" fmla="*/ 2455069 w 2478882"/>
                <a:gd name="connsiteY41" fmla="*/ 1235869 h 1347788"/>
                <a:gd name="connsiteX42" fmla="*/ 2459832 w 2478882"/>
                <a:gd name="connsiteY42" fmla="*/ 1290638 h 1347788"/>
                <a:gd name="connsiteX43" fmla="*/ 2478882 w 2478882"/>
                <a:gd name="connsiteY43" fmla="*/ 1347788 h 1347788"/>
                <a:gd name="connsiteX44" fmla="*/ 2457450 w 2478882"/>
                <a:gd name="connsiteY44" fmla="*/ 1347788 h 1347788"/>
                <a:gd name="connsiteX45" fmla="*/ 2428875 w 2478882"/>
                <a:gd name="connsiteY45" fmla="*/ 1335882 h 1347788"/>
                <a:gd name="connsiteX46" fmla="*/ 2412207 w 2478882"/>
                <a:gd name="connsiteY46" fmla="*/ 1335882 h 1347788"/>
                <a:gd name="connsiteX47" fmla="*/ 2395538 w 2478882"/>
                <a:gd name="connsiteY47" fmla="*/ 1326357 h 1347788"/>
                <a:gd name="connsiteX48" fmla="*/ 2378869 w 2478882"/>
                <a:gd name="connsiteY48" fmla="*/ 1316832 h 1347788"/>
                <a:gd name="connsiteX49" fmla="*/ 2383632 w 2478882"/>
                <a:gd name="connsiteY49" fmla="*/ 1269207 h 1347788"/>
                <a:gd name="connsiteX50" fmla="*/ 2336007 w 2478882"/>
                <a:gd name="connsiteY50" fmla="*/ 1245394 h 1347788"/>
                <a:gd name="connsiteX51" fmla="*/ 2297907 w 2478882"/>
                <a:gd name="connsiteY51" fmla="*/ 1233488 h 1347788"/>
                <a:gd name="connsiteX52" fmla="*/ 2238375 w 2478882"/>
                <a:gd name="connsiteY52" fmla="*/ 1214438 h 1347788"/>
                <a:gd name="connsiteX53" fmla="*/ 2185988 w 2478882"/>
                <a:gd name="connsiteY53" fmla="*/ 1212057 h 1347788"/>
                <a:gd name="connsiteX54" fmla="*/ 2164557 w 2478882"/>
                <a:gd name="connsiteY54" fmla="*/ 1207294 h 1347788"/>
                <a:gd name="connsiteX55" fmla="*/ 2193132 w 2478882"/>
                <a:gd name="connsiteY55" fmla="*/ 1188244 h 1347788"/>
                <a:gd name="connsiteX56" fmla="*/ 2178844 w 2478882"/>
                <a:gd name="connsiteY56" fmla="*/ 1185863 h 1347788"/>
                <a:gd name="connsiteX57" fmla="*/ 2183607 w 2478882"/>
                <a:gd name="connsiteY57" fmla="*/ 1169194 h 1347788"/>
                <a:gd name="connsiteX58" fmla="*/ 2205038 w 2478882"/>
                <a:gd name="connsiteY58" fmla="*/ 1145382 h 1347788"/>
                <a:gd name="connsiteX59" fmla="*/ 2197894 w 2478882"/>
                <a:gd name="connsiteY59" fmla="*/ 1140619 h 1347788"/>
                <a:gd name="connsiteX60" fmla="*/ 2166938 w 2478882"/>
                <a:gd name="connsiteY60" fmla="*/ 1164432 h 1347788"/>
                <a:gd name="connsiteX61" fmla="*/ 2155032 w 2478882"/>
                <a:gd name="connsiteY61" fmla="*/ 1164432 h 1347788"/>
                <a:gd name="connsiteX62" fmla="*/ 2147888 w 2478882"/>
                <a:gd name="connsiteY62" fmla="*/ 1152525 h 1347788"/>
                <a:gd name="connsiteX63" fmla="*/ 2138363 w 2478882"/>
                <a:gd name="connsiteY63" fmla="*/ 1147763 h 1347788"/>
                <a:gd name="connsiteX64" fmla="*/ 2119313 w 2478882"/>
                <a:gd name="connsiteY64" fmla="*/ 1152525 h 1347788"/>
                <a:gd name="connsiteX65" fmla="*/ 2126457 w 2478882"/>
                <a:gd name="connsiteY65" fmla="*/ 1173957 h 1347788"/>
                <a:gd name="connsiteX66" fmla="*/ 2102644 w 2478882"/>
                <a:gd name="connsiteY66" fmla="*/ 1176338 h 1347788"/>
                <a:gd name="connsiteX67" fmla="*/ 2088357 w 2478882"/>
                <a:gd name="connsiteY67" fmla="*/ 1169194 h 1347788"/>
                <a:gd name="connsiteX68" fmla="*/ 2078832 w 2478882"/>
                <a:gd name="connsiteY68" fmla="*/ 1154907 h 1347788"/>
                <a:gd name="connsiteX69" fmla="*/ 2066925 w 2478882"/>
                <a:gd name="connsiteY69" fmla="*/ 1162050 h 1347788"/>
                <a:gd name="connsiteX70" fmla="*/ 2040732 w 2478882"/>
                <a:gd name="connsiteY70" fmla="*/ 1164432 h 1347788"/>
                <a:gd name="connsiteX71" fmla="*/ 1990725 w 2478882"/>
                <a:gd name="connsiteY71" fmla="*/ 1123950 h 1347788"/>
                <a:gd name="connsiteX72" fmla="*/ 1976438 w 2478882"/>
                <a:gd name="connsiteY72" fmla="*/ 1095375 h 1347788"/>
                <a:gd name="connsiteX73" fmla="*/ 1952625 w 2478882"/>
                <a:gd name="connsiteY73" fmla="*/ 1114425 h 1347788"/>
                <a:gd name="connsiteX74" fmla="*/ 1935957 w 2478882"/>
                <a:gd name="connsiteY74" fmla="*/ 1138238 h 1347788"/>
                <a:gd name="connsiteX75" fmla="*/ 1921669 w 2478882"/>
                <a:gd name="connsiteY75" fmla="*/ 1104900 h 1347788"/>
                <a:gd name="connsiteX76" fmla="*/ 1921669 w 2478882"/>
                <a:gd name="connsiteY76" fmla="*/ 1083469 h 1347788"/>
                <a:gd name="connsiteX77" fmla="*/ 1893094 w 2478882"/>
                <a:gd name="connsiteY77" fmla="*/ 1057275 h 1347788"/>
                <a:gd name="connsiteX78" fmla="*/ 1869282 w 2478882"/>
                <a:gd name="connsiteY78" fmla="*/ 1042988 h 1347788"/>
                <a:gd name="connsiteX79" fmla="*/ 1850232 w 2478882"/>
                <a:gd name="connsiteY79" fmla="*/ 1028700 h 1347788"/>
                <a:gd name="connsiteX80" fmla="*/ 1843088 w 2478882"/>
                <a:gd name="connsiteY80" fmla="*/ 1016794 h 1347788"/>
                <a:gd name="connsiteX81" fmla="*/ 1804988 w 2478882"/>
                <a:gd name="connsiteY81" fmla="*/ 1012032 h 1347788"/>
                <a:gd name="connsiteX82" fmla="*/ 1769269 w 2478882"/>
                <a:gd name="connsiteY82" fmla="*/ 1007269 h 1347788"/>
                <a:gd name="connsiteX83" fmla="*/ 1750219 w 2478882"/>
                <a:gd name="connsiteY83" fmla="*/ 981075 h 1347788"/>
                <a:gd name="connsiteX84" fmla="*/ 1709738 w 2478882"/>
                <a:gd name="connsiteY84" fmla="*/ 962025 h 1347788"/>
                <a:gd name="connsiteX85" fmla="*/ 1678782 w 2478882"/>
                <a:gd name="connsiteY85" fmla="*/ 947738 h 1347788"/>
                <a:gd name="connsiteX86" fmla="*/ 1659732 w 2478882"/>
                <a:gd name="connsiteY86" fmla="*/ 945357 h 1347788"/>
                <a:gd name="connsiteX87" fmla="*/ 1659732 w 2478882"/>
                <a:gd name="connsiteY87" fmla="*/ 921544 h 1347788"/>
                <a:gd name="connsiteX88" fmla="*/ 1640682 w 2478882"/>
                <a:gd name="connsiteY88" fmla="*/ 928688 h 1347788"/>
                <a:gd name="connsiteX89" fmla="*/ 1640682 w 2478882"/>
                <a:gd name="connsiteY89" fmla="*/ 928688 h 1347788"/>
                <a:gd name="connsiteX90" fmla="*/ 1619250 w 2478882"/>
                <a:gd name="connsiteY90" fmla="*/ 892969 h 1347788"/>
                <a:gd name="connsiteX91" fmla="*/ 1595438 w 2478882"/>
                <a:gd name="connsiteY91" fmla="*/ 871538 h 1347788"/>
                <a:gd name="connsiteX92" fmla="*/ 1581150 w 2478882"/>
                <a:gd name="connsiteY92" fmla="*/ 864394 h 1347788"/>
                <a:gd name="connsiteX93" fmla="*/ 1581150 w 2478882"/>
                <a:gd name="connsiteY93" fmla="*/ 845344 h 1347788"/>
                <a:gd name="connsiteX94" fmla="*/ 1602582 w 2478882"/>
                <a:gd name="connsiteY94" fmla="*/ 835819 h 1347788"/>
                <a:gd name="connsiteX95" fmla="*/ 1633538 w 2478882"/>
                <a:gd name="connsiteY95" fmla="*/ 842963 h 1347788"/>
                <a:gd name="connsiteX96" fmla="*/ 1657350 w 2478882"/>
                <a:gd name="connsiteY96" fmla="*/ 828675 h 1347788"/>
                <a:gd name="connsiteX97" fmla="*/ 1669257 w 2478882"/>
                <a:gd name="connsiteY97" fmla="*/ 816769 h 1347788"/>
                <a:gd name="connsiteX98" fmla="*/ 1688307 w 2478882"/>
                <a:gd name="connsiteY98" fmla="*/ 804863 h 1347788"/>
                <a:gd name="connsiteX99" fmla="*/ 1650207 w 2478882"/>
                <a:gd name="connsiteY99" fmla="*/ 771525 h 1347788"/>
                <a:gd name="connsiteX100" fmla="*/ 1624013 w 2478882"/>
                <a:gd name="connsiteY100" fmla="*/ 778669 h 1347788"/>
                <a:gd name="connsiteX101" fmla="*/ 1626393 w 2478882"/>
                <a:gd name="connsiteY101" fmla="*/ 795338 h 1347788"/>
                <a:gd name="connsiteX102" fmla="*/ 1607344 w 2478882"/>
                <a:gd name="connsiteY102" fmla="*/ 802481 h 1347788"/>
                <a:gd name="connsiteX103" fmla="*/ 1581151 w 2478882"/>
                <a:gd name="connsiteY103" fmla="*/ 809625 h 1347788"/>
                <a:gd name="connsiteX104" fmla="*/ 1559719 w 2478882"/>
                <a:gd name="connsiteY104" fmla="*/ 819150 h 1347788"/>
                <a:gd name="connsiteX105" fmla="*/ 1552575 w 2478882"/>
                <a:gd name="connsiteY105" fmla="*/ 835819 h 1347788"/>
                <a:gd name="connsiteX106" fmla="*/ 1531144 w 2478882"/>
                <a:gd name="connsiteY106" fmla="*/ 835819 h 1347788"/>
                <a:gd name="connsiteX107" fmla="*/ 1516857 w 2478882"/>
                <a:gd name="connsiteY107" fmla="*/ 845344 h 1347788"/>
                <a:gd name="connsiteX108" fmla="*/ 1485900 w 2478882"/>
                <a:gd name="connsiteY108" fmla="*/ 840582 h 1347788"/>
                <a:gd name="connsiteX109" fmla="*/ 1438275 w 2478882"/>
                <a:gd name="connsiteY109" fmla="*/ 835819 h 1347788"/>
                <a:gd name="connsiteX110" fmla="*/ 1416844 w 2478882"/>
                <a:gd name="connsiteY110" fmla="*/ 821532 h 1347788"/>
                <a:gd name="connsiteX111" fmla="*/ 1385888 w 2478882"/>
                <a:gd name="connsiteY111" fmla="*/ 823913 h 1347788"/>
                <a:gd name="connsiteX112" fmla="*/ 1359694 w 2478882"/>
                <a:gd name="connsiteY112" fmla="*/ 833438 h 1347788"/>
                <a:gd name="connsiteX113" fmla="*/ 1343025 w 2478882"/>
                <a:gd name="connsiteY113" fmla="*/ 828675 h 1347788"/>
                <a:gd name="connsiteX114" fmla="*/ 1323975 w 2478882"/>
                <a:gd name="connsiteY114" fmla="*/ 800100 h 1347788"/>
                <a:gd name="connsiteX115" fmla="*/ 1323975 w 2478882"/>
                <a:gd name="connsiteY115" fmla="*/ 788194 h 1347788"/>
                <a:gd name="connsiteX116" fmla="*/ 1314450 w 2478882"/>
                <a:gd name="connsiteY116" fmla="*/ 812007 h 1347788"/>
                <a:gd name="connsiteX117" fmla="*/ 1319213 w 2478882"/>
                <a:gd name="connsiteY117" fmla="*/ 845344 h 1347788"/>
                <a:gd name="connsiteX118" fmla="*/ 1312069 w 2478882"/>
                <a:gd name="connsiteY118" fmla="*/ 864394 h 1347788"/>
                <a:gd name="connsiteX119" fmla="*/ 1283494 w 2478882"/>
                <a:gd name="connsiteY119" fmla="*/ 864394 h 1347788"/>
                <a:gd name="connsiteX120" fmla="*/ 1264444 w 2478882"/>
                <a:gd name="connsiteY120" fmla="*/ 850107 h 1347788"/>
                <a:gd name="connsiteX121" fmla="*/ 1243013 w 2478882"/>
                <a:gd name="connsiteY121" fmla="*/ 850107 h 1347788"/>
                <a:gd name="connsiteX122" fmla="*/ 1219200 w 2478882"/>
                <a:gd name="connsiteY122" fmla="*/ 840582 h 1347788"/>
                <a:gd name="connsiteX123" fmla="*/ 1212057 w 2478882"/>
                <a:gd name="connsiteY123" fmla="*/ 833438 h 1347788"/>
                <a:gd name="connsiteX124" fmla="*/ 1212057 w 2478882"/>
                <a:gd name="connsiteY124" fmla="*/ 809625 h 1347788"/>
                <a:gd name="connsiteX125" fmla="*/ 1214438 w 2478882"/>
                <a:gd name="connsiteY125" fmla="*/ 785813 h 1347788"/>
                <a:gd name="connsiteX126" fmla="*/ 1219200 w 2478882"/>
                <a:gd name="connsiteY126" fmla="*/ 762000 h 1347788"/>
                <a:gd name="connsiteX127" fmla="*/ 1235869 w 2478882"/>
                <a:gd name="connsiteY127" fmla="*/ 747713 h 1347788"/>
                <a:gd name="connsiteX128" fmla="*/ 1243013 w 2478882"/>
                <a:gd name="connsiteY128" fmla="*/ 740569 h 1347788"/>
                <a:gd name="connsiteX129" fmla="*/ 1233488 w 2478882"/>
                <a:gd name="connsiteY129" fmla="*/ 716757 h 1347788"/>
                <a:gd name="connsiteX130" fmla="*/ 1200150 w 2478882"/>
                <a:gd name="connsiteY130" fmla="*/ 688182 h 1347788"/>
                <a:gd name="connsiteX131" fmla="*/ 1176338 w 2478882"/>
                <a:gd name="connsiteY131" fmla="*/ 671513 h 1347788"/>
                <a:gd name="connsiteX132" fmla="*/ 1162050 w 2478882"/>
                <a:gd name="connsiteY132" fmla="*/ 652463 h 1347788"/>
                <a:gd name="connsiteX133" fmla="*/ 1162050 w 2478882"/>
                <a:gd name="connsiteY133" fmla="*/ 652463 h 1347788"/>
                <a:gd name="connsiteX134" fmla="*/ 1166813 w 2478882"/>
                <a:gd name="connsiteY134" fmla="*/ 690563 h 1347788"/>
                <a:gd name="connsiteX135" fmla="*/ 1169194 w 2478882"/>
                <a:gd name="connsiteY135" fmla="*/ 719138 h 1347788"/>
                <a:gd name="connsiteX136" fmla="*/ 1195388 w 2478882"/>
                <a:gd name="connsiteY136" fmla="*/ 731044 h 1347788"/>
                <a:gd name="connsiteX137" fmla="*/ 1204913 w 2478882"/>
                <a:gd name="connsiteY137" fmla="*/ 745332 h 1347788"/>
                <a:gd name="connsiteX138" fmla="*/ 1195388 w 2478882"/>
                <a:gd name="connsiteY138" fmla="*/ 771525 h 1347788"/>
                <a:gd name="connsiteX139" fmla="*/ 1197769 w 2478882"/>
                <a:gd name="connsiteY139" fmla="*/ 797719 h 1347788"/>
                <a:gd name="connsiteX140" fmla="*/ 1190625 w 2478882"/>
                <a:gd name="connsiteY140" fmla="*/ 819150 h 1347788"/>
                <a:gd name="connsiteX141" fmla="*/ 1195388 w 2478882"/>
                <a:gd name="connsiteY141" fmla="*/ 838200 h 1347788"/>
                <a:gd name="connsiteX142" fmla="*/ 1195388 w 2478882"/>
                <a:gd name="connsiteY142" fmla="*/ 838200 h 1347788"/>
                <a:gd name="connsiteX143" fmla="*/ 1166813 w 2478882"/>
                <a:gd name="connsiteY143" fmla="*/ 838200 h 1347788"/>
                <a:gd name="connsiteX144" fmla="*/ 1150144 w 2478882"/>
                <a:gd name="connsiteY144" fmla="*/ 838200 h 1347788"/>
                <a:gd name="connsiteX145" fmla="*/ 1131094 w 2478882"/>
                <a:gd name="connsiteY145" fmla="*/ 847725 h 1347788"/>
                <a:gd name="connsiteX146" fmla="*/ 1114425 w 2478882"/>
                <a:gd name="connsiteY146" fmla="*/ 838200 h 1347788"/>
                <a:gd name="connsiteX147" fmla="*/ 1088232 w 2478882"/>
                <a:gd name="connsiteY147" fmla="*/ 847725 h 1347788"/>
                <a:gd name="connsiteX148" fmla="*/ 1066800 w 2478882"/>
                <a:gd name="connsiteY148" fmla="*/ 854869 h 1347788"/>
                <a:gd name="connsiteX149" fmla="*/ 1059657 w 2478882"/>
                <a:gd name="connsiteY149" fmla="*/ 842963 h 1347788"/>
                <a:gd name="connsiteX150" fmla="*/ 1031082 w 2478882"/>
                <a:gd name="connsiteY150" fmla="*/ 852488 h 1347788"/>
                <a:gd name="connsiteX151" fmla="*/ 992982 w 2478882"/>
                <a:gd name="connsiteY151" fmla="*/ 823913 h 1347788"/>
                <a:gd name="connsiteX152" fmla="*/ 964407 w 2478882"/>
                <a:gd name="connsiteY152" fmla="*/ 826294 h 1347788"/>
                <a:gd name="connsiteX153" fmla="*/ 942975 w 2478882"/>
                <a:gd name="connsiteY153" fmla="*/ 835819 h 1347788"/>
                <a:gd name="connsiteX154" fmla="*/ 921544 w 2478882"/>
                <a:gd name="connsiteY154" fmla="*/ 852488 h 1347788"/>
                <a:gd name="connsiteX155" fmla="*/ 909638 w 2478882"/>
                <a:gd name="connsiteY155" fmla="*/ 833438 h 1347788"/>
                <a:gd name="connsiteX156" fmla="*/ 919163 w 2478882"/>
                <a:gd name="connsiteY156" fmla="*/ 807244 h 1347788"/>
                <a:gd name="connsiteX157" fmla="*/ 921544 w 2478882"/>
                <a:gd name="connsiteY157" fmla="*/ 797719 h 1347788"/>
                <a:gd name="connsiteX158" fmla="*/ 914400 w 2478882"/>
                <a:gd name="connsiteY158" fmla="*/ 778669 h 1347788"/>
                <a:gd name="connsiteX159" fmla="*/ 907257 w 2478882"/>
                <a:gd name="connsiteY159" fmla="*/ 771525 h 1347788"/>
                <a:gd name="connsiteX160" fmla="*/ 897732 w 2478882"/>
                <a:gd name="connsiteY160" fmla="*/ 800100 h 1347788"/>
                <a:gd name="connsiteX161" fmla="*/ 897732 w 2478882"/>
                <a:gd name="connsiteY161" fmla="*/ 823913 h 1347788"/>
                <a:gd name="connsiteX162" fmla="*/ 869157 w 2478882"/>
                <a:gd name="connsiteY162" fmla="*/ 828675 h 1347788"/>
                <a:gd name="connsiteX163" fmla="*/ 850107 w 2478882"/>
                <a:gd name="connsiteY163" fmla="*/ 833438 h 1347788"/>
                <a:gd name="connsiteX164" fmla="*/ 828675 w 2478882"/>
                <a:gd name="connsiteY164" fmla="*/ 804863 h 1347788"/>
                <a:gd name="connsiteX165" fmla="*/ 814388 w 2478882"/>
                <a:gd name="connsiteY165" fmla="*/ 783432 h 1347788"/>
                <a:gd name="connsiteX166" fmla="*/ 807244 w 2478882"/>
                <a:gd name="connsiteY166" fmla="*/ 759619 h 1347788"/>
                <a:gd name="connsiteX167" fmla="*/ 804863 w 2478882"/>
                <a:gd name="connsiteY167" fmla="*/ 733425 h 1347788"/>
                <a:gd name="connsiteX168" fmla="*/ 783432 w 2478882"/>
                <a:gd name="connsiteY168" fmla="*/ 692944 h 1347788"/>
                <a:gd name="connsiteX169" fmla="*/ 783432 w 2478882"/>
                <a:gd name="connsiteY169" fmla="*/ 719138 h 1347788"/>
                <a:gd name="connsiteX170" fmla="*/ 785813 w 2478882"/>
                <a:gd name="connsiteY170" fmla="*/ 757238 h 1347788"/>
                <a:gd name="connsiteX171" fmla="*/ 800100 w 2478882"/>
                <a:gd name="connsiteY171" fmla="*/ 792957 h 1347788"/>
                <a:gd name="connsiteX172" fmla="*/ 823913 w 2478882"/>
                <a:gd name="connsiteY172" fmla="*/ 833438 h 1347788"/>
                <a:gd name="connsiteX173" fmla="*/ 845344 w 2478882"/>
                <a:gd name="connsiteY173" fmla="*/ 854869 h 1347788"/>
                <a:gd name="connsiteX174" fmla="*/ 838200 w 2478882"/>
                <a:gd name="connsiteY174" fmla="*/ 873919 h 1347788"/>
                <a:gd name="connsiteX175" fmla="*/ 823913 w 2478882"/>
                <a:gd name="connsiteY175" fmla="*/ 902494 h 1347788"/>
                <a:gd name="connsiteX176" fmla="*/ 823913 w 2478882"/>
                <a:gd name="connsiteY176" fmla="*/ 902494 h 1347788"/>
                <a:gd name="connsiteX177" fmla="*/ 800100 w 2478882"/>
                <a:gd name="connsiteY177" fmla="*/ 902494 h 1347788"/>
                <a:gd name="connsiteX178" fmla="*/ 809625 w 2478882"/>
                <a:gd name="connsiteY178" fmla="*/ 869157 h 1347788"/>
                <a:gd name="connsiteX179" fmla="*/ 795338 w 2478882"/>
                <a:gd name="connsiteY179" fmla="*/ 885825 h 1347788"/>
                <a:gd name="connsiteX180" fmla="*/ 788194 w 2478882"/>
                <a:gd name="connsiteY180" fmla="*/ 862013 h 1347788"/>
                <a:gd name="connsiteX181" fmla="*/ 769144 w 2478882"/>
                <a:gd name="connsiteY181" fmla="*/ 864394 h 1347788"/>
                <a:gd name="connsiteX182" fmla="*/ 750094 w 2478882"/>
                <a:gd name="connsiteY182" fmla="*/ 862013 h 1347788"/>
                <a:gd name="connsiteX183" fmla="*/ 742950 w 2478882"/>
                <a:gd name="connsiteY183" fmla="*/ 852488 h 1347788"/>
                <a:gd name="connsiteX184" fmla="*/ 742950 w 2478882"/>
                <a:gd name="connsiteY184" fmla="*/ 852488 h 1347788"/>
                <a:gd name="connsiteX185" fmla="*/ 728663 w 2478882"/>
                <a:gd name="connsiteY185" fmla="*/ 850107 h 1347788"/>
                <a:gd name="connsiteX186" fmla="*/ 711994 w 2478882"/>
                <a:gd name="connsiteY186" fmla="*/ 850107 h 1347788"/>
                <a:gd name="connsiteX187" fmla="*/ 700088 w 2478882"/>
                <a:gd name="connsiteY187" fmla="*/ 866775 h 1347788"/>
                <a:gd name="connsiteX188" fmla="*/ 681038 w 2478882"/>
                <a:gd name="connsiteY188" fmla="*/ 866775 h 1347788"/>
                <a:gd name="connsiteX189" fmla="*/ 669132 w 2478882"/>
                <a:gd name="connsiteY189" fmla="*/ 852488 h 1347788"/>
                <a:gd name="connsiteX190" fmla="*/ 666750 w 2478882"/>
                <a:gd name="connsiteY190" fmla="*/ 852488 h 1347788"/>
                <a:gd name="connsiteX191" fmla="*/ 652463 w 2478882"/>
                <a:gd name="connsiteY191" fmla="*/ 866775 h 1347788"/>
                <a:gd name="connsiteX192" fmla="*/ 652463 w 2478882"/>
                <a:gd name="connsiteY192" fmla="*/ 881063 h 1347788"/>
                <a:gd name="connsiteX193" fmla="*/ 661988 w 2478882"/>
                <a:gd name="connsiteY193" fmla="*/ 890588 h 1347788"/>
                <a:gd name="connsiteX194" fmla="*/ 704850 w 2478882"/>
                <a:gd name="connsiteY194" fmla="*/ 890588 h 1347788"/>
                <a:gd name="connsiteX195" fmla="*/ 738188 w 2478882"/>
                <a:gd name="connsiteY195" fmla="*/ 890588 h 1347788"/>
                <a:gd name="connsiteX196" fmla="*/ 776288 w 2478882"/>
                <a:gd name="connsiteY196" fmla="*/ 888207 h 1347788"/>
                <a:gd name="connsiteX197" fmla="*/ 783432 w 2478882"/>
                <a:gd name="connsiteY197" fmla="*/ 900113 h 1347788"/>
                <a:gd name="connsiteX198" fmla="*/ 783432 w 2478882"/>
                <a:gd name="connsiteY198" fmla="*/ 900113 h 1347788"/>
                <a:gd name="connsiteX199" fmla="*/ 754857 w 2478882"/>
                <a:gd name="connsiteY199" fmla="*/ 914400 h 1347788"/>
                <a:gd name="connsiteX200" fmla="*/ 735807 w 2478882"/>
                <a:gd name="connsiteY200" fmla="*/ 931069 h 1347788"/>
                <a:gd name="connsiteX201" fmla="*/ 735807 w 2478882"/>
                <a:gd name="connsiteY201" fmla="*/ 931069 h 1347788"/>
                <a:gd name="connsiteX202" fmla="*/ 707232 w 2478882"/>
                <a:gd name="connsiteY202" fmla="*/ 919163 h 1347788"/>
                <a:gd name="connsiteX203" fmla="*/ 690563 w 2478882"/>
                <a:gd name="connsiteY203" fmla="*/ 909638 h 1347788"/>
                <a:gd name="connsiteX204" fmla="*/ 652463 w 2478882"/>
                <a:gd name="connsiteY204" fmla="*/ 909638 h 1347788"/>
                <a:gd name="connsiteX205" fmla="*/ 619125 w 2478882"/>
                <a:gd name="connsiteY205" fmla="*/ 914400 h 1347788"/>
                <a:gd name="connsiteX206" fmla="*/ 600075 w 2478882"/>
                <a:gd name="connsiteY206" fmla="*/ 897732 h 1347788"/>
                <a:gd name="connsiteX207" fmla="*/ 590550 w 2478882"/>
                <a:gd name="connsiteY207" fmla="*/ 859632 h 1347788"/>
                <a:gd name="connsiteX208" fmla="*/ 581025 w 2478882"/>
                <a:gd name="connsiteY208" fmla="*/ 845344 h 1347788"/>
                <a:gd name="connsiteX209" fmla="*/ 573882 w 2478882"/>
                <a:gd name="connsiteY209" fmla="*/ 828675 h 1347788"/>
                <a:gd name="connsiteX210" fmla="*/ 559594 w 2478882"/>
                <a:gd name="connsiteY210" fmla="*/ 835819 h 1347788"/>
                <a:gd name="connsiteX211" fmla="*/ 559594 w 2478882"/>
                <a:gd name="connsiteY211" fmla="*/ 859632 h 1347788"/>
                <a:gd name="connsiteX212" fmla="*/ 545307 w 2478882"/>
                <a:gd name="connsiteY212" fmla="*/ 845344 h 1347788"/>
                <a:gd name="connsiteX213" fmla="*/ 523875 w 2478882"/>
                <a:gd name="connsiteY213" fmla="*/ 838200 h 1347788"/>
                <a:gd name="connsiteX214" fmla="*/ 500063 w 2478882"/>
                <a:gd name="connsiteY214" fmla="*/ 840582 h 1347788"/>
                <a:gd name="connsiteX215" fmla="*/ 492919 w 2478882"/>
                <a:gd name="connsiteY215" fmla="*/ 862013 h 1347788"/>
                <a:gd name="connsiteX216" fmla="*/ 481013 w 2478882"/>
                <a:gd name="connsiteY216" fmla="*/ 866775 h 1347788"/>
                <a:gd name="connsiteX217" fmla="*/ 461963 w 2478882"/>
                <a:gd name="connsiteY217" fmla="*/ 866775 h 1347788"/>
                <a:gd name="connsiteX218" fmla="*/ 433388 w 2478882"/>
                <a:gd name="connsiteY218" fmla="*/ 876300 h 1347788"/>
                <a:gd name="connsiteX219" fmla="*/ 419100 w 2478882"/>
                <a:gd name="connsiteY219" fmla="*/ 900113 h 1347788"/>
                <a:gd name="connsiteX220" fmla="*/ 426244 w 2478882"/>
                <a:gd name="connsiteY220" fmla="*/ 907257 h 1347788"/>
                <a:gd name="connsiteX221" fmla="*/ 466725 w 2478882"/>
                <a:gd name="connsiteY221" fmla="*/ 885825 h 1347788"/>
                <a:gd name="connsiteX222" fmla="*/ 488157 w 2478882"/>
                <a:gd name="connsiteY222" fmla="*/ 890588 h 1347788"/>
                <a:gd name="connsiteX223" fmla="*/ 519113 w 2478882"/>
                <a:gd name="connsiteY223" fmla="*/ 878682 h 1347788"/>
                <a:gd name="connsiteX224" fmla="*/ 552450 w 2478882"/>
                <a:gd name="connsiteY224" fmla="*/ 904875 h 1347788"/>
                <a:gd name="connsiteX225" fmla="*/ 561975 w 2478882"/>
                <a:gd name="connsiteY225" fmla="*/ 931069 h 1347788"/>
                <a:gd name="connsiteX226" fmla="*/ 590550 w 2478882"/>
                <a:gd name="connsiteY226" fmla="*/ 923925 h 1347788"/>
                <a:gd name="connsiteX227" fmla="*/ 607219 w 2478882"/>
                <a:gd name="connsiteY227" fmla="*/ 945357 h 1347788"/>
                <a:gd name="connsiteX228" fmla="*/ 645319 w 2478882"/>
                <a:gd name="connsiteY228" fmla="*/ 950119 h 1347788"/>
                <a:gd name="connsiteX229" fmla="*/ 704850 w 2478882"/>
                <a:gd name="connsiteY229" fmla="*/ 959644 h 1347788"/>
                <a:gd name="connsiteX230" fmla="*/ 745332 w 2478882"/>
                <a:gd name="connsiteY230" fmla="*/ 966788 h 1347788"/>
                <a:gd name="connsiteX231" fmla="*/ 745332 w 2478882"/>
                <a:gd name="connsiteY231" fmla="*/ 966788 h 1347788"/>
                <a:gd name="connsiteX232" fmla="*/ 764382 w 2478882"/>
                <a:gd name="connsiteY232" fmla="*/ 935832 h 1347788"/>
                <a:gd name="connsiteX233" fmla="*/ 790575 w 2478882"/>
                <a:gd name="connsiteY233" fmla="*/ 935832 h 1347788"/>
                <a:gd name="connsiteX234" fmla="*/ 828675 w 2478882"/>
                <a:gd name="connsiteY234" fmla="*/ 935832 h 1347788"/>
                <a:gd name="connsiteX235" fmla="*/ 821532 w 2478882"/>
                <a:gd name="connsiteY235" fmla="*/ 950119 h 1347788"/>
                <a:gd name="connsiteX236" fmla="*/ 812007 w 2478882"/>
                <a:gd name="connsiteY236" fmla="*/ 964407 h 1347788"/>
                <a:gd name="connsiteX237" fmla="*/ 823913 w 2478882"/>
                <a:gd name="connsiteY237" fmla="*/ 973932 h 1347788"/>
                <a:gd name="connsiteX238" fmla="*/ 800100 w 2478882"/>
                <a:gd name="connsiteY238" fmla="*/ 992982 h 1347788"/>
                <a:gd name="connsiteX239" fmla="*/ 797719 w 2478882"/>
                <a:gd name="connsiteY239" fmla="*/ 1014413 h 1347788"/>
                <a:gd name="connsiteX240" fmla="*/ 790575 w 2478882"/>
                <a:gd name="connsiteY240" fmla="*/ 1026319 h 1347788"/>
                <a:gd name="connsiteX241" fmla="*/ 764382 w 2478882"/>
                <a:gd name="connsiteY241" fmla="*/ 1031082 h 1347788"/>
                <a:gd name="connsiteX242" fmla="*/ 771525 w 2478882"/>
                <a:gd name="connsiteY242" fmla="*/ 1054894 h 1347788"/>
                <a:gd name="connsiteX243" fmla="*/ 740569 w 2478882"/>
                <a:gd name="connsiteY243" fmla="*/ 1059657 h 1347788"/>
                <a:gd name="connsiteX244" fmla="*/ 726282 w 2478882"/>
                <a:gd name="connsiteY244" fmla="*/ 1042988 h 1347788"/>
                <a:gd name="connsiteX245" fmla="*/ 695325 w 2478882"/>
                <a:gd name="connsiteY245" fmla="*/ 1045369 h 1347788"/>
                <a:gd name="connsiteX246" fmla="*/ 669132 w 2478882"/>
                <a:gd name="connsiteY246" fmla="*/ 1052513 h 1347788"/>
                <a:gd name="connsiteX247" fmla="*/ 642938 w 2478882"/>
                <a:gd name="connsiteY247" fmla="*/ 1050132 h 1347788"/>
                <a:gd name="connsiteX248" fmla="*/ 621507 w 2478882"/>
                <a:gd name="connsiteY248" fmla="*/ 1047750 h 1347788"/>
                <a:gd name="connsiteX249" fmla="*/ 621507 w 2478882"/>
                <a:gd name="connsiteY249" fmla="*/ 1033463 h 1347788"/>
                <a:gd name="connsiteX250" fmla="*/ 600075 w 2478882"/>
                <a:gd name="connsiteY250" fmla="*/ 1035844 h 1347788"/>
                <a:gd name="connsiteX251" fmla="*/ 578644 w 2478882"/>
                <a:gd name="connsiteY251" fmla="*/ 1040607 h 1347788"/>
                <a:gd name="connsiteX252" fmla="*/ 571500 w 2478882"/>
                <a:gd name="connsiteY252" fmla="*/ 1031082 h 1347788"/>
                <a:gd name="connsiteX253" fmla="*/ 571500 w 2478882"/>
                <a:gd name="connsiteY253" fmla="*/ 1019175 h 1347788"/>
                <a:gd name="connsiteX254" fmla="*/ 571500 w 2478882"/>
                <a:gd name="connsiteY254" fmla="*/ 1019175 h 1347788"/>
                <a:gd name="connsiteX255" fmla="*/ 626269 w 2478882"/>
                <a:gd name="connsiteY255" fmla="*/ 1004888 h 1347788"/>
                <a:gd name="connsiteX256" fmla="*/ 647700 w 2478882"/>
                <a:gd name="connsiteY256" fmla="*/ 988219 h 1347788"/>
                <a:gd name="connsiteX257" fmla="*/ 647700 w 2478882"/>
                <a:gd name="connsiteY257" fmla="*/ 988219 h 1347788"/>
                <a:gd name="connsiteX258" fmla="*/ 647700 w 2478882"/>
                <a:gd name="connsiteY258" fmla="*/ 988219 h 1347788"/>
                <a:gd name="connsiteX259" fmla="*/ 597694 w 2478882"/>
                <a:gd name="connsiteY259" fmla="*/ 988219 h 1347788"/>
                <a:gd name="connsiteX260" fmla="*/ 581025 w 2478882"/>
                <a:gd name="connsiteY260" fmla="*/ 990600 h 1347788"/>
                <a:gd name="connsiteX261" fmla="*/ 578644 w 2478882"/>
                <a:gd name="connsiteY261" fmla="*/ 969169 h 1347788"/>
                <a:gd name="connsiteX262" fmla="*/ 550069 w 2478882"/>
                <a:gd name="connsiteY262" fmla="*/ 966788 h 1347788"/>
                <a:gd name="connsiteX263" fmla="*/ 559594 w 2478882"/>
                <a:gd name="connsiteY263" fmla="*/ 988219 h 1347788"/>
                <a:gd name="connsiteX264" fmla="*/ 545307 w 2478882"/>
                <a:gd name="connsiteY264" fmla="*/ 992982 h 1347788"/>
                <a:gd name="connsiteX265" fmla="*/ 511969 w 2478882"/>
                <a:gd name="connsiteY265" fmla="*/ 988219 h 1347788"/>
                <a:gd name="connsiteX266" fmla="*/ 492919 w 2478882"/>
                <a:gd name="connsiteY266" fmla="*/ 990600 h 1347788"/>
                <a:gd name="connsiteX267" fmla="*/ 507207 w 2478882"/>
                <a:gd name="connsiteY267" fmla="*/ 1007269 h 1347788"/>
                <a:gd name="connsiteX268" fmla="*/ 516732 w 2478882"/>
                <a:gd name="connsiteY268" fmla="*/ 1019175 h 1347788"/>
                <a:gd name="connsiteX269" fmla="*/ 507207 w 2478882"/>
                <a:gd name="connsiteY269" fmla="*/ 1028700 h 1347788"/>
                <a:gd name="connsiteX270" fmla="*/ 507207 w 2478882"/>
                <a:gd name="connsiteY270" fmla="*/ 1028700 h 1347788"/>
                <a:gd name="connsiteX271" fmla="*/ 497682 w 2478882"/>
                <a:gd name="connsiteY271" fmla="*/ 1054894 h 1347788"/>
                <a:gd name="connsiteX272" fmla="*/ 469107 w 2478882"/>
                <a:gd name="connsiteY272" fmla="*/ 1076325 h 1347788"/>
                <a:gd name="connsiteX273" fmla="*/ 454819 w 2478882"/>
                <a:gd name="connsiteY273" fmla="*/ 1071563 h 1347788"/>
                <a:gd name="connsiteX274" fmla="*/ 438150 w 2478882"/>
                <a:gd name="connsiteY274" fmla="*/ 1085850 h 1347788"/>
                <a:gd name="connsiteX275" fmla="*/ 431007 w 2478882"/>
                <a:gd name="connsiteY275" fmla="*/ 1083469 h 1347788"/>
                <a:gd name="connsiteX276" fmla="*/ 433388 w 2478882"/>
                <a:gd name="connsiteY276" fmla="*/ 1059657 h 1347788"/>
                <a:gd name="connsiteX277" fmla="*/ 435769 w 2478882"/>
                <a:gd name="connsiteY277" fmla="*/ 1035844 h 1347788"/>
                <a:gd name="connsiteX278" fmla="*/ 426244 w 2478882"/>
                <a:gd name="connsiteY278" fmla="*/ 1031082 h 1347788"/>
                <a:gd name="connsiteX279" fmla="*/ 423863 w 2478882"/>
                <a:gd name="connsiteY279" fmla="*/ 1047750 h 1347788"/>
                <a:gd name="connsiteX280" fmla="*/ 416719 w 2478882"/>
                <a:gd name="connsiteY280" fmla="*/ 1062038 h 1347788"/>
                <a:gd name="connsiteX281" fmla="*/ 392907 w 2478882"/>
                <a:gd name="connsiteY281" fmla="*/ 1052513 h 1347788"/>
                <a:gd name="connsiteX282" fmla="*/ 383382 w 2478882"/>
                <a:gd name="connsiteY282" fmla="*/ 1050132 h 1347788"/>
                <a:gd name="connsiteX283" fmla="*/ 383382 w 2478882"/>
                <a:gd name="connsiteY283" fmla="*/ 1069182 h 1347788"/>
                <a:gd name="connsiteX284" fmla="*/ 404813 w 2478882"/>
                <a:gd name="connsiteY284" fmla="*/ 1088232 h 1347788"/>
                <a:gd name="connsiteX285" fmla="*/ 376238 w 2478882"/>
                <a:gd name="connsiteY285" fmla="*/ 1090613 h 1347788"/>
                <a:gd name="connsiteX286" fmla="*/ 371475 w 2478882"/>
                <a:gd name="connsiteY286" fmla="*/ 1100138 h 1347788"/>
                <a:gd name="connsiteX287" fmla="*/ 342900 w 2478882"/>
                <a:gd name="connsiteY287" fmla="*/ 1090613 h 1347788"/>
                <a:gd name="connsiteX288" fmla="*/ 342900 w 2478882"/>
                <a:gd name="connsiteY288" fmla="*/ 1109663 h 1347788"/>
                <a:gd name="connsiteX289" fmla="*/ 333375 w 2478882"/>
                <a:gd name="connsiteY289" fmla="*/ 1121569 h 1347788"/>
                <a:gd name="connsiteX290" fmla="*/ 323850 w 2478882"/>
                <a:gd name="connsiteY290" fmla="*/ 1121569 h 1347788"/>
                <a:gd name="connsiteX291" fmla="*/ 316707 w 2478882"/>
                <a:gd name="connsiteY291" fmla="*/ 1088232 h 1347788"/>
                <a:gd name="connsiteX292" fmla="*/ 290513 w 2478882"/>
                <a:gd name="connsiteY292" fmla="*/ 1073944 h 1347788"/>
                <a:gd name="connsiteX293" fmla="*/ 271463 w 2478882"/>
                <a:gd name="connsiteY293" fmla="*/ 1062038 h 1347788"/>
                <a:gd name="connsiteX294" fmla="*/ 278607 w 2478882"/>
                <a:gd name="connsiteY294" fmla="*/ 1012032 h 1347788"/>
                <a:gd name="connsiteX295" fmla="*/ 285750 w 2478882"/>
                <a:gd name="connsiteY295" fmla="*/ 978694 h 1347788"/>
                <a:gd name="connsiteX296" fmla="*/ 328613 w 2478882"/>
                <a:gd name="connsiteY296" fmla="*/ 954882 h 1347788"/>
                <a:gd name="connsiteX297" fmla="*/ 338138 w 2478882"/>
                <a:gd name="connsiteY297" fmla="*/ 938213 h 1347788"/>
                <a:gd name="connsiteX298" fmla="*/ 350044 w 2478882"/>
                <a:gd name="connsiteY298" fmla="*/ 912019 h 1347788"/>
                <a:gd name="connsiteX299" fmla="*/ 350044 w 2478882"/>
                <a:gd name="connsiteY299" fmla="*/ 912019 h 1347788"/>
                <a:gd name="connsiteX300" fmla="*/ 321469 w 2478882"/>
                <a:gd name="connsiteY300" fmla="*/ 919163 h 1347788"/>
                <a:gd name="connsiteX301" fmla="*/ 314325 w 2478882"/>
                <a:gd name="connsiteY301" fmla="*/ 895350 h 1347788"/>
                <a:gd name="connsiteX302" fmla="*/ 311944 w 2478882"/>
                <a:gd name="connsiteY302" fmla="*/ 916782 h 1347788"/>
                <a:gd name="connsiteX303" fmla="*/ 300038 w 2478882"/>
                <a:gd name="connsiteY303" fmla="*/ 950119 h 1347788"/>
                <a:gd name="connsiteX304" fmla="*/ 288132 w 2478882"/>
                <a:gd name="connsiteY304" fmla="*/ 942975 h 1347788"/>
                <a:gd name="connsiteX305" fmla="*/ 288132 w 2478882"/>
                <a:gd name="connsiteY305" fmla="*/ 919163 h 1347788"/>
                <a:gd name="connsiteX306" fmla="*/ 288132 w 2478882"/>
                <a:gd name="connsiteY306" fmla="*/ 907257 h 1347788"/>
                <a:gd name="connsiteX307" fmla="*/ 278607 w 2478882"/>
                <a:gd name="connsiteY307" fmla="*/ 895350 h 1347788"/>
                <a:gd name="connsiteX308" fmla="*/ 269082 w 2478882"/>
                <a:gd name="connsiteY308" fmla="*/ 902494 h 1347788"/>
                <a:gd name="connsiteX309" fmla="*/ 264319 w 2478882"/>
                <a:gd name="connsiteY309" fmla="*/ 938213 h 1347788"/>
                <a:gd name="connsiteX310" fmla="*/ 280988 w 2478882"/>
                <a:gd name="connsiteY310" fmla="*/ 957263 h 1347788"/>
                <a:gd name="connsiteX311" fmla="*/ 276225 w 2478882"/>
                <a:gd name="connsiteY311" fmla="*/ 976313 h 1347788"/>
                <a:gd name="connsiteX312" fmla="*/ 264319 w 2478882"/>
                <a:gd name="connsiteY312" fmla="*/ 1007269 h 1347788"/>
                <a:gd name="connsiteX313" fmla="*/ 250032 w 2478882"/>
                <a:gd name="connsiteY313" fmla="*/ 1031082 h 1347788"/>
                <a:gd name="connsiteX314" fmla="*/ 207169 w 2478882"/>
                <a:gd name="connsiteY314" fmla="*/ 1019175 h 1347788"/>
                <a:gd name="connsiteX315" fmla="*/ 200025 w 2478882"/>
                <a:gd name="connsiteY315" fmla="*/ 988219 h 1347788"/>
                <a:gd name="connsiteX316" fmla="*/ 157163 w 2478882"/>
                <a:gd name="connsiteY316" fmla="*/ 962025 h 1347788"/>
                <a:gd name="connsiteX317" fmla="*/ 104775 w 2478882"/>
                <a:gd name="connsiteY317" fmla="*/ 940594 h 1347788"/>
                <a:gd name="connsiteX318" fmla="*/ 61913 w 2478882"/>
                <a:gd name="connsiteY318" fmla="*/ 902494 h 1347788"/>
                <a:gd name="connsiteX319" fmla="*/ 35719 w 2478882"/>
                <a:gd name="connsiteY319" fmla="*/ 864394 h 1347788"/>
                <a:gd name="connsiteX320" fmla="*/ 11907 w 2478882"/>
                <a:gd name="connsiteY320" fmla="*/ 804863 h 1347788"/>
                <a:gd name="connsiteX321" fmla="*/ 0 w 2478882"/>
                <a:gd name="connsiteY321" fmla="*/ 735807 h 1347788"/>
                <a:gd name="connsiteX322" fmla="*/ 2382 w 2478882"/>
                <a:gd name="connsiteY322" fmla="*/ 676275 h 1347788"/>
                <a:gd name="connsiteX323" fmla="*/ 2382 w 2478882"/>
                <a:gd name="connsiteY323" fmla="*/ 645319 h 1347788"/>
                <a:gd name="connsiteX324" fmla="*/ 2052638 w 2478882"/>
                <a:gd name="connsiteY324" fmla="*/ 0 h 1347788"/>
                <a:gd name="connsiteX0" fmla="*/ 2052638 w 2478882"/>
                <a:gd name="connsiteY0" fmla="*/ 0 h 1347788"/>
                <a:gd name="connsiteX1" fmla="*/ 2057400 w 2478882"/>
                <a:gd name="connsiteY1" fmla="*/ 33338 h 1347788"/>
                <a:gd name="connsiteX2" fmla="*/ 2066925 w 2478882"/>
                <a:gd name="connsiteY2" fmla="*/ 88107 h 1347788"/>
                <a:gd name="connsiteX3" fmla="*/ 2088357 w 2478882"/>
                <a:gd name="connsiteY3" fmla="*/ 133350 h 1347788"/>
                <a:gd name="connsiteX4" fmla="*/ 2085975 w 2478882"/>
                <a:gd name="connsiteY4" fmla="*/ 183357 h 1347788"/>
                <a:gd name="connsiteX5" fmla="*/ 2085975 w 2478882"/>
                <a:gd name="connsiteY5" fmla="*/ 228600 h 1347788"/>
                <a:gd name="connsiteX6" fmla="*/ 2081213 w 2478882"/>
                <a:gd name="connsiteY6" fmla="*/ 278607 h 1347788"/>
                <a:gd name="connsiteX7" fmla="*/ 2095500 w 2478882"/>
                <a:gd name="connsiteY7" fmla="*/ 319088 h 1347788"/>
                <a:gd name="connsiteX8" fmla="*/ 2109788 w 2478882"/>
                <a:gd name="connsiteY8" fmla="*/ 350044 h 1347788"/>
                <a:gd name="connsiteX9" fmla="*/ 2105025 w 2478882"/>
                <a:gd name="connsiteY9" fmla="*/ 388144 h 1347788"/>
                <a:gd name="connsiteX10" fmla="*/ 2119313 w 2478882"/>
                <a:gd name="connsiteY10" fmla="*/ 426244 h 1347788"/>
                <a:gd name="connsiteX11" fmla="*/ 2145507 w 2478882"/>
                <a:gd name="connsiteY11" fmla="*/ 454819 h 1347788"/>
                <a:gd name="connsiteX12" fmla="*/ 2169319 w 2478882"/>
                <a:gd name="connsiteY12" fmla="*/ 481013 h 1347788"/>
                <a:gd name="connsiteX13" fmla="*/ 2178844 w 2478882"/>
                <a:gd name="connsiteY13" fmla="*/ 516732 h 1347788"/>
                <a:gd name="connsiteX14" fmla="*/ 2216944 w 2478882"/>
                <a:gd name="connsiteY14" fmla="*/ 633413 h 1347788"/>
                <a:gd name="connsiteX15" fmla="*/ 2238375 w 2478882"/>
                <a:gd name="connsiteY15" fmla="*/ 719138 h 1347788"/>
                <a:gd name="connsiteX16" fmla="*/ 2266950 w 2478882"/>
                <a:gd name="connsiteY16" fmla="*/ 764382 h 1347788"/>
                <a:gd name="connsiteX17" fmla="*/ 2288382 w 2478882"/>
                <a:gd name="connsiteY17" fmla="*/ 821532 h 1347788"/>
                <a:gd name="connsiteX18" fmla="*/ 2297907 w 2478882"/>
                <a:gd name="connsiteY18" fmla="*/ 871538 h 1347788"/>
                <a:gd name="connsiteX19" fmla="*/ 2340769 w 2478882"/>
                <a:gd name="connsiteY19" fmla="*/ 909638 h 1347788"/>
                <a:gd name="connsiteX20" fmla="*/ 2343150 w 2478882"/>
                <a:gd name="connsiteY20" fmla="*/ 950119 h 1347788"/>
                <a:gd name="connsiteX21" fmla="*/ 2347913 w 2478882"/>
                <a:gd name="connsiteY21" fmla="*/ 964407 h 1347788"/>
                <a:gd name="connsiteX22" fmla="*/ 2364582 w 2478882"/>
                <a:gd name="connsiteY22" fmla="*/ 978694 h 1347788"/>
                <a:gd name="connsiteX23" fmla="*/ 2359819 w 2478882"/>
                <a:gd name="connsiteY23" fmla="*/ 995363 h 1347788"/>
                <a:gd name="connsiteX24" fmla="*/ 2393157 w 2478882"/>
                <a:gd name="connsiteY24" fmla="*/ 1019175 h 1347788"/>
                <a:gd name="connsiteX25" fmla="*/ 2409825 w 2478882"/>
                <a:gd name="connsiteY25" fmla="*/ 1059657 h 1347788"/>
                <a:gd name="connsiteX26" fmla="*/ 2390775 w 2478882"/>
                <a:gd name="connsiteY26" fmla="*/ 1069182 h 1347788"/>
                <a:gd name="connsiteX27" fmla="*/ 2376488 w 2478882"/>
                <a:gd name="connsiteY27" fmla="*/ 1047750 h 1347788"/>
                <a:gd name="connsiteX28" fmla="*/ 2364582 w 2478882"/>
                <a:gd name="connsiteY28" fmla="*/ 1035844 h 1347788"/>
                <a:gd name="connsiteX29" fmla="*/ 2355057 w 2478882"/>
                <a:gd name="connsiteY29" fmla="*/ 1035844 h 1347788"/>
                <a:gd name="connsiteX30" fmla="*/ 2352675 w 2478882"/>
                <a:gd name="connsiteY30" fmla="*/ 1057275 h 1347788"/>
                <a:gd name="connsiteX31" fmla="*/ 2371725 w 2478882"/>
                <a:gd name="connsiteY31" fmla="*/ 1090613 h 1347788"/>
                <a:gd name="connsiteX32" fmla="*/ 2386013 w 2478882"/>
                <a:gd name="connsiteY32" fmla="*/ 1104900 h 1347788"/>
                <a:gd name="connsiteX33" fmla="*/ 2400300 w 2478882"/>
                <a:gd name="connsiteY33" fmla="*/ 1085850 h 1347788"/>
                <a:gd name="connsiteX34" fmla="*/ 2414588 w 2478882"/>
                <a:gd name="connsiteY34" fmla="*/ 1090613 h 1347788"/>
                <a:gd name="connsiteX35" fmla="*/ 2421732 w 2478882"/>
                <a:gd name="connsiteY35" fmla="*/ 1116807 h 1347788"/>
                <a:gd name="connsiteX36" fmla="*/ 2424113 w 2478882"/>
                <a:gd name="connsiteY36" fmla="*/ 1128713 h 1347788"/>
                <a:gd name="connsiteX37" fmla="*/ 2400300 w 2478882"/>
                <a:gd name="connsiteY37" fmla="*/ 1131094 h 1347788"/>
                <a:gd name="connsiteX38" fmla="*/ 2414588 w 2478882"/>
                <a:gd name="connsiteY38" fmla="*/ 1152525 h 1347788"/>
                <a:gd name="connsiteX39" fmla="*/ 2443163 w 2478882"/>
                <a:gd name="connsiteY39" fmla="*/ 1159669 h 1347788"/>
                <a:gd name="connsiteX40" fmla="*/ 2462213 w 2478882"/>
                <a:gd name="connsiteY40" fmla="*/ 1190625 h 1347788"/>
                <a:gd name="connsiteX41" fmla="*/ 2455069 w 2478882"/>
                <a:gd name="connsiteY41" fmla="*/ 1235869 h 1347788"/>
                <a:gd name="connsiteX42" fmla="*/ 2459832 w 2478882"/>
                <a:gd name="connsiteY42" fmla="*/ 1290638 h 1347788"/>
                <a:gd name="connsiteX43" fmla="*/ 2478882 w 2478882"/>
                <a:gd name="connsiteY43" fmla="*/ 1347788 h 1347788"/>
                <a:gd name="connsiteX44" fmla="*/ 2457450 w 2478882"/>
                <a:gd name="connsiteY44" fmla="*/ 1347788 h 1347788"/>
                <a:gd name="connsiteX45" fmla="*/ 2428875 w 2478882"/>
                <a:gd name="connsiteY45" fmla="*/ 1335882 h 1347788"/>
                <a:gd name="connsiteX46" fmla="*/ 2412207 w 2478882"/>
                <a:gd name="connsiteY46" fmla="*/ 1335882 h 1347788"/>
                <a:gd name="connsiteX47" fmla="*/ 2395538 w 2478882"/>
                <a:gd name="connsiteY47" fmla="*/ 1326357 h 1347788"/>
                <a:gd name="connsiteX48" fmla="*/ 2378869 w 2478882"/>
                <a:gd name="connsiteY48" fmla="*/ 1316832 h 1347788"/>
                <a:gd name="connsiteX49" fmla="*/ 2383632 w 2478882"/>
                <a:gd name="connsiteY49" fmla="*/ 1269207 h 1347788"/>
                <a:gd name="connsiteX50" fmla="*/ 2336007 w 2478882"/>
                <a:gd name="connsiteY50" fmla="*/ 1245394 h 1347788"/>
                <a:gd name="connsiteX51" fmla="*/ 2297907 w 2478882"/>
                <a:gd name="connsiteY51" fmla="*/ 1233488 h 1347788"/>
                <a:gd name="connsiteX52" fmla="*/ 2238375 w 2478882"/>
                <a:gd name="connsiteY52" fmla="*/ 1214438 h 1347788"/>
                <a:gd name="connsiteX53" fmla="*/ 2185988 w 2478882"/>
                <a:gd name="connsiteY53" fmla="*/ 1212057 h 1347788"/>
                <a:gd name="connsiteX54" fmla="*/ 2164557 w 2478882"/>
                <a:gd name="connsiteY54" fmla="*/ 1207294 h 1347788"/>
                <a:gd name="connsiteX55" fmla="*/ 2193132 w 2478882"/>
                <a:gd name="connsiteY55" fmla="*/ 1188244 h 1347788"/>
                <a:gd name="connsiteX56" fmla="*/ 2178844 w 2478882"/>
                <a:gd name="connsiteY56" fmla="*/ 1185863 h 1347788"/>
                <a:gd name="connsiteX57" fmla="*/ 2183607 w 2478882"/>
                <a:gd name="connsiteY57" fmla="*/ 1169194 h 1347788"/>
                <a:gd name="connsiteX58" fmla="*/ 2205038 w 2478882"/>
                <a:gd name="connsiteY58" fmla="*/ 1145382 h 1347788"/>
                <a:gd name="connsiteX59" fmla="*/ 2197894 w 2478882"/>
                <a:gd name="connsiteY59" fmla="*/ 1140619 h 1347788"/>
                <a:gd name="connsiteX60" fmla="*/ 2166938 w 2478882"/>
                <a:gd name="connsiteY60" fmla="*/ 1164432 h 1347788"/>
                <a:gd name="connsiteX61" fmla="*/ 2155032 w 2478882"/>
                <a:gd name="connsiteY61" fmla="*/ 1164432 h 1347788"/>
                <a:gd name="connsiteX62" fmla="*/ 2147888 w 2478882"/>
                <a:gd name="connsiteY62" fmla="*/ 1152525 h 1347788"/>
                <a:gd name="connsiteX63" fmla="*/ 2138363 w 2478882"/>
                <a:gd name="connsiteY63" fmla="*/ 1147763 h 1347788"/>
                <a:gd name="connsiteX64" fmla="*/ 2119313 w 2478882"/>
                <a:gd name="connsiteY64" fmla="*/ 1152525 h 1347788"/>
                <a:gd name="connsiteX65" fmla="*/ 2126457 w 2478882"/>
                <a:gd name="connsiteY65" fmla="*/ 1173957 h 1347788"/>
                <a:gd name="connsiteX66" fmla="*/ 2102644 w 2478882"/>
                <a:gd name="connsiteY66" fmla="*/ 1176338 h 1347788"/>
                <a:gd name="connsiteX67" fmla="*/ 2088357 w 2478882"/>
                <a:gd name="connsiteY67" fmla="*/ 1169194 h 1347788"/>
                <a:gd name="connsiteX68" fmla="*/ 2078832 w 2478882"/>
                <a:gd name="connsiteY68" fmla="*/ 1154907 h 1347788"/>
                <a:gd name="connsiteX69" fmla="*/ 2066925 w 2478882"/>
                <a:gd name="connsiteY69" fmla="*/ 1162050 h 1347788"/>
                <a:gd name="connsiteX70" fmla="*/ 2035970 w 2478882"/>
                <a:gd name="connsiteY70" fmla="*/ 1131094 h 1347788"/>
                <a:gd name="connsiteX71" fmla="*/ 1990725 w 2478882"/>
                <a:gd name="connsiteY71" fmla="*/ 1123950 h 1347788"/>
                <a:gd name="connsiteX72" fmla="*/ 1976438 w 2478882"/>
                <a:gd name="connsiteY72" fmla="*/ 1095375 h 1347788"/>
                <a:gd name="connsiteX73" fmla="*/ 1952625 w 2478882"/>
                <a:gd name="connsiteY73" fmla="*/ 1114425 h 1347788"/>
                <a:gd name="connsiteX74" fmla="*/ 1935957 w 2478882"/>
                <a:gd name="connsiteY74" fmla="*/ 1138238 h 1347788"/>
                <a:gd name="connsiteX75" fmla="*/ 1921669 w 2478882"/>
                <a:gd name="connsiteY75" fmla="*/ 1104900 h 1347788"/>
                <a:gd name="connsiteX76" fmla="*/ 1921669 w 2478882"/>
                <a:gd name="connsiteY76" fmla="*/ 1083469 h 1347788"/>
                <a:gd name="connsiteX77" fmla="*/ 1893094 w 2478882"/>
                <a:gd name="connsiteY77" fmla="*/ 1057275 h 1347788"/>
                <a:gd name="connsiteX78" fmla="*/ 1869282 w 2478882"/>
                <a:gd name="connsiteY78" fmla="*/ 1042988 h 1347788"/>
                <a:gd name="connsiteX79" fmla="*/ 1850232 w 2478882"/>
                <a:gd name="connsiteY79" fmla="*/ 1028700 h 1347788"/>
                <a:gd name="connsiteX80" fmla="*/ 1843088 w 2478882"/>
                <a:gd name="connsiteY80" fmla="*/ 1016794 h 1347788"/>
                <a:gd name="connsiteX81" fmla="*/ 1804988 w 2478882"/>
                <a:gd name="connsiteY81" fmla="*/ 1012032 h 1347788"/>
                <a:gd name="connsiteX82" fmla="*/ 1769269 w 2478882"/>
                <a:gd name="connsiteY82" fmla="*/ 1007269 h 1347788"/>
                <a:gd name="connsiteX83" fmla="*/ 1750219 w 2478882"/>
                <a:gd name="connsiteY83" fmla="*/ 981075 h 1347788"/>
                <a:gd name="connsiteX84" fmla="*/ 1709738 w 2478882"/>
                <a:gd name="connsiteY84" fmla="*/ 962025 h 1347788"/>
                <a:gd name="connsiteX85" fmla="*/ 1678782 w 2478882"/>
                <a:gd name="connsiteY85" fmla="*/ 947738 h 1347788"/>
                <a:gd name="connsiteX86" fmla="*/ 1659732 w 2478882"/>
                <a:gd name="connsiteY86" fmla="*/ 945357 h 1347788"/>
                <a:gd name="connsiteX87" fmla="*/ 1659732 w 2478882"/>
                <a:gd name="connsiteY87" fmla="*/ 921544 h 1347788"/>
                <a:gd name="connsiteX88" fmla="*/ 1640682 w 2478882"/>
                <a:gd name="connsiteY88" fmla="*/ 928688 h 1347788"/>
                <a:gd name="connsiteX89" fmla="*/ 1640682 w 2478882"/>
                <a:gd name="connsiteY89" fmla="*/ 928688 h 1347788"/>
                <a:gd name="connsiteX90" fmla="*/ 1619250 w 2478882"/>
                <a:gd name="connsiteY90" fmla="*/ 892969 h 1347788"/>
                <a:gd name="connsiteX91" fmla="*/ 1595438 w 2478882"/>
                <a:gd name="connsiteY91" fmla="*/ 871538 h 1347788"/>
                <a:gd name="connsiteX92" fmla="*/ 1581150 w 2478882"/>
                <a:gd name="connsiteY92" fmla="*/ 864394 h 1347788"/>
                <a:gd name="connsiteX93" fmla="*/ 1581150 w 2478882"/>
                <a:gd name="connsiteY93" fmla="*/ 845344 h 1347788"/>
                <a:gd name="connsiteX94" fmla="*/ 1602582 w 2478882"/>
                <a:gd name="connsiteY94" fmla="*/ 835819 h 1347788"/>
                <a:gd name="connsiteX95" fmla="*/ 1633538 w 2478882"/>
                <a:gd name="connsiteY95" fmla="*/ 842963 h 1347788"/>
                <a:gd name="connsiteX96" fmla="*/ 1657350 w 2478882"/>
                <a:gd name="connsiteY96" fmla="*/ 828675 h 1347788"/>
                <a:gd name="connsiteX97" fmla="*/ 1669257 w 2478882"/>
                <a:gd name="connsiteY97" fmla="*/ 816769 h 1347788"/>
                <a:gd name="connsiteX98" fmla="*/ 1688307 w 2478882"/>
                <a:gd name="connsiteY98" fmla="*/ 804863 h 1347788"/>
                <a:gd name="connsiteX99" fmla="*/ 1650207 w 2478882"/>
                <a:gd name="connsiteY99" fmla="*/ 771525 h 1347788"/>
                <a:gd name="connsiteX100" fmla="*/ 1624013 w 2478882"/>
                <a:gd name="connsiteY100" fmla="*/ 778669 h 1347788"/>
                <a:gd name="connsiteX101" fmla="*/ 1626393 w 2478882"/>
                <a:gd name="connsiteY101" fmla="*/ 795338 h 1347788"/>
                <a:gd name="connsiteX102" fmla="*/ 1607344 w 2478882"/>
                <a:gd name="connsiteY102" fmla="*/ 802481 h 1347788"/>
                <a:gd name="connsiteX103" fmla="*/ 1581151 w 2478882"/>
                <a:gd name="connsiteY103" fmla="*/ 809625 h 1347788"/>
                <a:gd name="connsiteX104" fmla="*/ 1559719 w 2478882"/>
                <a:gd name="connsiteY104" fmla="*/ 819150 h 1347788"/>
                <a:gd name="connsiteX105" fmla="*/ 1552575 w 2478882"/>
                <a:gd name="connsiteY105" fmla="*/ 835819 h 1347788"/>
                <a:gd name="connsiteX106" fmla="*/ 1531144 w 2478882"/>
                <a:gd name="connsiteY106" fmla="*/ 835819 h 1347788"/>
                <a:gd name="connsiteX107" fmla="*/ 1516857 w 2478882"/>
                <a:gd name="connsiteY107" fmla="*/ 845344 h 1347788"/>
                <a:gd name="connsiteX108" fmla="*/ 1485900 w 2478882"/>
                <a:gd name="connsiteY108" fmla="*/ 840582 h 1347788"/>
                <a:gd name="connsiteX109" fmla="*/ 1438275 w 2478882"/>
                <a:gd name="connsiteY109" fmla="*/ 835819 h 1347788"/>
                <a:gd name="connsiteX110" fmla="*/ 1416844 w 2478882"/>
                <a:gd name="connsiteY110" fmla="*/ 821532 h 1347788"/>
                <a:gd name="connsiteX111" fmla="*/ 1385888 w 2478882"/>
                <a:gd name="connsiteY111" fmla="*/ 823913 h 1347788"/>
                <a:gd name="connsiteX112" fmla="*/ 1359694 w 2478882"/>
                <a:gd name="connsiteY112" fmla="*/ 833438 h 1347788"/>
                <a:gd name="connsiteX113" fmla="*/ 1343025 w 2478882"/>
                <a:gd name="connsiteY113" fmla="*/ 828675 h 1347788"/>
                <a:gd name="connsiteX114" fmla="*/ 1323975 w 2478882"/>
                <a:gd name="connsiteY114" fmla="*/ 800100 h 1347788"/>
                <a:gd name="connsiteX115" fmla="*/ 1323975 w 2478882"/>
                <a:gd name="connsiteY115" fmla="*/ 788194 h 1347788"/>
                <a:gd name="connsiteX116" fmla="*/ 1314450 w 2478882"/>
                <a:gd name="connsiteY116" fmla="*/ 812007 h 1347788"/>
                <a:gd name="connsiteX117" fmla="*/ 1319213 w 2478882"/>
                <a:gd name="connsiteY117" fmla="*/ 845344 h 1347788"/>
                <a:gd name="connsiteX118" fmla="*/ 1312069 w 2478882"/>
                <a:gd name="connsiteY118" fmla="*/ 864394 h 1347788"/>
                <a:gd name="connsiteX119" fmla="*/ 1283494 w 2478882"/>
                <a:gd name="connsiteY119" fmla="*/ 864394 h 1347788"/>
                <a:gd name="connsiteX120" fmla="*/ 1264444 w 2478882"/>
                <a:gd name="connsiteY120" fmla="*/ 850107 h 1347788"/>
                <a:gd name="connsiteX121" fmla="*/ 1243013 w 2478882"/>
                <a:gd name="connsiteY121" fmla="*/ 850107 h 1347788"/>
                <a:gd name="connsiteX122" fmla="*/ 1219200 w 2478882"/>
                <a:gd name="connsiteY122" fmla="*/ 840582 h 1347788"/>
                <a:gd name="connsiteX123" fmla="*/ 1212057 w 2478882"/>
                <a:gd name="connsiteY123" fmla="*/ 833438 h 1347788"/>
                <a:gd name="connsiteX124" fmla="*/ 1212057 w 2478882"/>
                <a:gd name="connsiteY124" fmla="*/ 809625 h 1347788"/>
                <a:gd name="connsiteX125" fmla="*/ 1214438 w 2478882"/>
                <a:gd name="connsiteY125" fmla="*/ 785813 h 1347788"/>
                <a:gd name="connsiteX126" fmla="*/ 1219200 w 2478882"/>
                <a:gd name="connsiteY126" fmla="*/ 762000 h 1347788"/>
                <a:gd name="connsiteX127" fmla="*/ 1235869 w 2478882"/>
                <a:gd name="connsiteY127" fmla="*/ 747713 h 1347788"/>
                <a:gd name="connsiteX128" fmla="*/ 1243013 w 2478882"/>
                <a:gd name="connsiteY128" fmla="*/ 740569 h 1347788"/>
                <a:gd name="connsiteX129" fmla="*/ 1233488 w 2478882"/>
                <a:gd name="connsiteY129" fmla="*/ 716757 h 1347788"/>
                <a:gd name="connsiteX130" fmla="*/ 1200150 w 2478882"/>
                <a:gd name="connsiteY130" fmla="*/ 688182 h 1347788"/>
                <a:gd name="connsiteX131" fmla="*/ 1176338 w 2478882"/>
                <a:gd name="connsiteY131" fmla="*/ 671513 h 1347788"/>
                <a:gd name="connsiteX132" fmla="*/ 1162050 w 2478882"/>
                <a:gd name="connsiteY132" fmla="*/ 652463 h 1347788"/>
                <a:gd name="connsiteX133" fmla="*/ 1162050 w 2478882"/>
                <a:gd name="connsiteY133" fmla="*/ 652463 h 1347788"/>
                <a:gd name="connsiteX134" fmla="*/ 1166813 w 2478882"/>
                <a:gd name="connsiteY134" fmla="*/ 690563 h 1347788"/>
                <a:gd name="connsiteX135" fmla="*/ 1169194 w 2478882"/>
                <a:gd name="connsiteY135" fmla="*/ 719138 h 1347788"/>
                <a:gd name="connsiteX136" fmla="*/ 1195388 w 2478882"/>
                <a:gd name="connsiteY136" fmla="*/ 731044 h 1347788"/>
                <a:gd name="connsiteX137" fmla="*/ 1204913 w 2478882"/>
                <a:gd name="connsiteY137" fmla="*/ 745332 h 1347788"/>
                <a:gd name="connsiteX138" fmla="*/ 1195388 w 2478882"/>
                <a:gd name="connsiteY138" fmla="*/ 771525 h 1347788"/>
                <a:gd name="connsiteX139" fmla="*/ 1197769 w 2478882"/>
                <a:gd name="connsiteY139" fmla="*/ 797719 h 1347788"/>
                <a:gd name="connsiteX140" fmla="*/ 1190625 w 2478882"/>
                <a:gd name="connsiteY140" fmla="*/ 819150 h 1347788"/>
                <a:gd name="connsiteX141" fmla="*/ 1195388 w 2478882"/>
                <a:gd name="connsiteY141" fmla="*/ 838200 h 1347788"/>
                <a:gd name="connsiteX142" fmla="*/ 1195388 w 2478882"/>
                <a:gd name="connsiteY142" fmla="*/ 838200 h 1347788"/>
                <a:gd name="connsiteX143" fmla="*/ 1166813 w 2478882"/>
                <a:gd name="connsiteY143" fmla="*/ 838200 h 1347788"/>
                <a:gd name="connsiteX144" fmla="*/ 1150144 w 2478882"/>
                <a:gd name="connsiteY144" fmla="*/ 838200 h 1347788"/>
                <a:gd name="connsiteX145" fmla="*/ 1131094 w 2478882"/>
                <a:gd name="connsiteY145" fmla="*/ 847725 h 1347788"/>
                <a:gd name="connsiteX146" fmla="*/ 1114425 w 2478882"/>
                <a:gd name="connsiteY146" fmla="*/ 838200 h 1347788"/>
                <a:gd name="connsiteX147" fmla="*/ 1088232 w 2478882"/>
                <a:gd name="connsiteY147" fmla="*/ 847725 h 1347788"/>
                <a:gd name="connsiteX148" fmla="*/ 1066800 w 2478882"/>
                <a:gd name="connsiteY148" fmla="*/ 854869 h 1347788"/>
                <a:gd name="connsiteX149" fmla="*/ 1059657 w 2478882"/>
                <a:gd name="connsiteY149" fmla="*/ 842963 h 1347788"/>
                <a:gd name="connsiteX150" fmla="*/ 1031082 w 2478882"/>
                <a:gd name="connsiteY150" fmla="*/ 852488 h 1347788"/>
                <a:gd name="connsiteX151" fmla="*/ 992982 w 2478882"/>
                <a:gd name="connsiteY151" fmla="*/ 823913 h 1347788"/>
                <a:gd name="connsiteX152" fmla="*/ 964407 w 2478882"/>
                <a:gd name="connsiteY152" fmla="*/ 826294 h 1347788"/>
                <a:gd name="connsiteX153" fmla="*/ 942975 w 2478882"/>
                <a:gd name="connsiteY153" fmla="*/ 835819 h 1347788"/>
                <a:gd name="connsiteX154" fmla="*/ 921544 w 2478882"/>
                <a:gd name="connsiteY154" fmla="*/ 852488 h 1347788"/>
                <a:gd name="connsiteX155" fmla="*/ 909638 w 2478882"/>
                <a:gd name="connsiteY155" fmla="*/ 833438 h 1347788"/>
                <a:gd name="connsiteX156" fmla="*/ 919163 w 2478882"/>
                <a:gd name="connsiteY156" fmla="*/ 807244 h 1347788"/>
                <a:gd name="connsiteX157" fmla="*/ 921544 w 2478882"/>
                <a:gd name="connsiteY157" fmla="*/ 797719 h 1347788"/>
                <a:gd name="connsiteX158" fmla="*/ 914400 w 2478882"/>
                <a:gd name="connsiteY158" fmla="*/ 778669 h 1347788"/>
                <a:gd name="connsiteX159" fmla="*/ 907257 w 2478882"/>
                <a:gd name="connsiteY159" fmla="*/ 771525 h 1347788"/>
                <a:gd name="connsiteX160" fmla="*/ 897732 w 2478882"/>
                <a:gd name="connsiteY160" fmla="*/ 800100 h 1347788"/>
                <a:gd name="connsiteX161" fmla="*/ 897732 w 2478882"/>
                <a:gd name="connsiteY161" fmla="*/ 823913 h 1347788"/>
                <a:gd name="connsiteX162" fmla="*/ 869157 w 2478882"/>
                <a:gd name="connsiteY162" fmla="*/ 828675 h 1347788"/>
                <a:gd name="connsiteX163" fmla="*/ 850107 w 2478882"/>
                <a:gd name="connsiteY163" fmla="*/ 833438 h 1347788"/>
                <a:gd name="connsiteX164" fmla="*/ 828675 w 2478882"/>
                <a:gd name="connsiteY164" fmla="*/ 804863 h 1347788"/>
                <a:gd name="connsiteX165" fmla="*/ 814388 w 2478882"/>
                <a:gd name="connsiteY165" fmla="*/ 783432 h 1347788"/>
                <a:gd name="connsiteX166" fmla="*/ 807244 w 2478882"/>
                <a:gd name="connsiteY166" fmla="*/ 759619 h 1347788"/>
                <a:gd name="connsiteX167" fmla="*/ 804863 w 2478882"/>
                <a:gd name="connsiteY167" fmla="*/ 733425 h 1347788"/>
                <a:gd name="connsiteX168" fmla="*/ 783432 w 2478882"/>
                <a:gd name="connsiteY168" fmla="*/ 692944 h 1347788"/>
                <a:gd name="connsiteX169" fmla="*/ 783432 w 2478882"/>
                <a:gd name="connsiteY169" fmla="*/ 719138 h 1347788"/>
                <a:gd name="connsiteX170" fmla="*/ 785813 w 2478882"/>
                <a:gd name="connsiteY170" fmla="*/ 757238 h 1347788"/>
                <a:gd name="connsiteX171" fmla="*/ 800100 w 2478882"/>
                <a:gd name="connsiteY171" fmla="*/ 792957 h 1347788"/>
                <a:gd name="connsiteX172" fmla="*/ 823913 w 2478882"/>
                <a:gd name="connsiteY172" fmla="*/ 833438 h 1347788"/>
                <a:gd name="connsiteX173" fmla="*/ 845344 w 2478882"/>
                <a:gd name="connsiteY173" fmla="*/ 854869 h 1347788"/>
                <a:gd name="connsiteX174" fmla="*/ 838200 w 2478882"/>
                <a:gd name="connsiteY174" fmla="*/ 873919 h 1347788"/>
                <a:gd name="connsiteX175" fmla="*/ 823913 w 2478882"/>
                <a:gd name="connsiteY175" fmla="*/ 902494 h 1347788"/>
                <a:gd name="connsiteX176" fmla="*/ 823913 w 2478882"/>
                <a:gd name="connsiteY176" fmla="*/ 902494 h 1347788"/>
                <a:gd name="connsiteX177" fmla="*/ 800100 w 2478882"/>
                <a:gd name="connsiteY177" fmla="*/ 902494 h 1347788"/>
                <a:gd name="connsiteX178" fmla="*/ 809625 w 2478882"/>
                <a:gd name="connsiteY178" fmla="*/ 869157 h 1347788"/>
                <a:gd name="connsiteX179" fmla="*/ 795338 w 2478882"/>
                <a:gd name="connsiteY179" fmla="*/ 885825 h 1347788"/>
                <a:gd name="connsiteX180" fmla="*/ 788194 w 2478882"/>
                <a:gd name="connsiteY180" fmla="*/ 862013 h 1347788"/>
                <a:gd name="connsiteX181" fmla="*/ 769144 w 2478882"/>
                <a:gd name="connsiteY181" fmla="*/ 864394 h 1347788"/>
                <a:gd name="connsiteX182" fmla="*/ 750094 w 2478882"/>
                <a:gd name="connsiteY182" fmla="*/ 862013 h 1347788"/>
                <a:gd name="connsiteX183" fmla="*/ 742950 w 2478882"/>
                <a:gd name="connsiteY183" fmla="*/ 852488 h 1347788"/>
                <a:gd name="connsiteX184" fmla="*/ 742950 w 2478882"/>
                <a:gd name="connsiteY184" fmla="*/ 852488 h 1347788"/>
                <a:gd name="connsiteX185" fmla="*/ 728663 w 2478882"/>
                <a:gd name="connsiteY185" fmla="*/ 850107 h 1347788"/>
                <a:gd name="connsiteX186" fmla="*/ 711994 w 2478882"/>
                <a:gd name="connsiteY186" fmla="*/ 850107 h 1347788"/>
                <a:gd name="connsiteX187" fmla="*/ 700088 w 2478882"/>
                <a:gd name="connsiteY187" fmla="*/ 866775 h 1347788"/>
                <a:gd name="connsiteX188" fmla="*/ 681038 w 2478882"/>
                <a:gd name="connsiteY188" fmla="*/ 866775 h 1347788"/>
                <a:gd name="connsiteX189" fmla="*/ 669132 w 2478882"/>
                <a:gd name="connsiteY189" fmla="*/ 852488 h 1347788"/>
                <a:gd name="connsiteX190" fmla="*/ 666750 w 2478882"/>
                <a:gd name="connsiteY190" fmla="*/ 852488 h 1347788"/>
                <a:gd name="connsiteX191" fmla="*/ 652463 w 2478882"/>
                <a:gd name="connsiteY191" fmla="*/ 866775 h 1347788"/>
                <a:gd name="connsiteX192" fmla="*/ 652463 w 2478882"/>
                <a:gd name="connsiteY192" fmla="*/ 881063 h 1347788"/>
                <a:gd name="connsiteX193" fmla="*/ 661988 w 2478882"/>
                <a:gd name="connsiteY193" fmla="*/ 890588 h 1347788"/>
                <a:gd name="connsiteX194" fmla="*/ 704850 w 2478882"/>
                <a:gd name="connsiteY194" fmla="*/ 890588 h 1347788"/>
                <a:gd name="connsiteX195" fmla="*/ 738188 w 2478882"/>
                <a:gd name="connsiteY195" fmla="*/ 890588 h 1347788"/>
                <a:gd name="connsiteX196" fmla="*/ 776288 w 2478882"/>
                <a:gd name="connsiteY196" fmla="*/ 888207 h 1347788"/>
                <a:gd name="connsiteX197" fmla="*/ 783432 w 2478882"/>
                <a:gd name="connsiteY197" fmla="*/ 900113 h 1347788"/>
                <a:gd name="connsiteX198" fmla="*/ 783432 w 2478882"/>
                <a:gd name="connsiteY198" fmla="*/ 900113 h 1347788"/>
                <a:gd name="connsiteX199" fmla="*/ 754857 w 2478882"/>
                <a:gd name="connsiteY199" fmla="*/ 914400 h 1347788"/>
                <a:gd name="connsiteX200" fmla="*/ 735807 w 2478882"/>
                <a:gd name="connsiteY200" fmla="*/ 931069 h 1347788"/>
                <a:gd name="connsiteX201" fmla="*/ 735807 w 2478882"/>
                <a:gd name="connsiteY201" fmla="*/ 931069 h 1347788"/>
                <a:gd name="connsiteX202" fmla="*/ 707232 w 2478882"/>
                <a:gd name="connsiteY202" fmla="*/ 919163 h 1347788"/>
                <a:gd name="connsiteX203" fmla="*/ 690563 w 2478882"/>
                <a:gd name="connsiteY203" fmla="*/ 909638 h 1347788"/>
                <a:gd name="connsiteX204" fmla="*/ 652463 w 2478882"/>
                <a:gd name="connsiteY204" fmla="*/ 909638 h 1347788"/>
                <a:gd name="connsiteX205" fmla="*/ 619125 w 2478882"/>
                <a:gd name="connsiteY205" fmla="*/ 914400 h 1347788"/>
                <a:gd name="connsiteX206" fmla="*/ 600075 w 2478882"/>
                <a:gd name="connsiteY206" fmla="*/ 897732 h 1347788"/>
                <a:gd name="connsiteX207" fmla="*/ 590550 w 2478882"/>
                <a:gd name="connsiteY207" fmla="*/ 859632 h 1347788"/>
                <a:gd name="connsiteX208" fmla="*/ 581025 w 2478882"/>
                <a:gd name="connsiteY208" fmla="*/ 845344 h 1347788"/>
                <a:gd name="connsiteX209" fmla="*/ 573882 w 2478882"/>
                <a:gd name="connsiteY209" fmla="*/ 828675 h 1347788"/>
                <a:gd name="connsiteX210" fmla="*/ 559594 w 2478882"/>
                <a:gd name="connsiteY210" fmla="*/ 835819 h 1347788"/>
                <a:gd name="connsiteX211" fmla="*/ 559594 w 2478882"/>
                <a:gd name="connsiteY211" fmla="*/ 859632 h 1347788"/>
                <a:gd name="connsiteX212" fmla="*/ 545307 w 2478882"/>
                <a:gd name="connsiteY212" fmla="*/ 845344 h 1347788"/>
                <a:gd name="connsiteX213" fmla="*/ 523875 w 2478882"/>
                <a:gd name="connsiteY213" fmla="*/ 838200 h 1347788"/>
                <a:gd name="connsiteX214" fmla="*/ 500063 w 2478882"/>
                <a:gd name="connsiteY214" fmla="*/ 840582 h 1347788"/>
                <a:gd name="connsiteX215" fmla="*/ 492919 w 2478882"/>
                <a:gd name="connsiteY215" fmla="*/ 862013 h 1347788"/>
                <a:gd name="connsiteX216" fmla="*/ 481013 w 2478882"/>
                <a:gd name="connsiteY216" fmla="*/ 866775 h 1347788"/>
                <a:gd name="connsiteX217" fmla="*/ 461963 w 2478882"/>
                <a:gd name="connsiteY217" fmla="*/ 866775 h 1347788"/>
                <a:gd name="connsiteX218" fmla="*/ 433388 w 2478882"/>
                <a:gd name="connsiteY218" fmla="*/ 876300 h 1347788"/>
                <a:gd name="connsiteX219" fmla="*/ 419100 w 2478882"/>
                <a:gd name="connsiteY219" fmla="*/ 900113 h 1347788"/>
                <a:gd name="connsiteX220" fmla="*/ 426244 w 2478882"/>
                <a:gd name="connsiteY220" fmla="*/ 907257 h 1347788"/>
                <a:gd name="connsiteX221" fmla="*/ 466725 w 2478882"/>
                <a:gd name="connsiteY221" fmla="*/ 885825 h 1347788"/>
                <a:gd name="connsiteX222" fmla="*/ 488157 w 2478882"/>
                <a:gd name="connsiteY222" fmla="*/ 890588 h 1347788"/>
                <a:gd name="connsiteX223" fmla="*/ 519113 w 2478882"/>
                <a:gd name="connsiteY223" fmla="*/ 878682 h 1347788"/>
                <a:gd name="connsiteX224" fmla="*/ 552450 w 2478882"/>
                <a:gd name="connsiteY224" fmla="*/ 904875 h 1347788"/>
                <a:gd name="connsiteX225" fmla="*/ 561975 w 2478882"/>
                <a:gd name="connsiteY225" fmla="*/ 931069 h 1347788"/>
                <a:gd name="connsiteX226" fmla="*/ 590550 w 2478882"/>
                <a:gd name="connsiteY226" fmla="*/ 923925 h 1347788"/>
                <a:gd name="connsiteX227" fmla="*/ 607219 w 2478882"/>
                <a:gd name="connsiteY227" fmla="*/ 945357 h 1347788"/>
                <a:gd name="connsiteX228" fmla="*/ 645319 w 2478882"/>
                <a:gd name="connsiteY228" fmla="*/ 950119 h 1347788"/>
                <a:gd name="connsiteX229" fmla="*/ 704850 w 2478882"/>
                <a:gd name="connsiteY229" fmla="*/ 959644 h 1347788"/>
                <a:gd name="connsiteX230" fmla="*/ 745332 w 2478882"/>
                <a:gd name="connsiteY230" fmla="*/ 966788 h 1347788"/>
                <a:gd name="connsiteX231" fmla="*/ 745332 w 2478882"/>
                <a:gd name="connsiteY231" fmla="*/ 966788 h 1347788"/>
                <a:gd name="connsiteX232" fmla="*/ 764382 w 2478882"/>
                <a:gd name="connsiteY232" fmla="*/ 935832 h 1347788"/>
                <a:gd name="connsiteX233" fmla="*/ 790575 w 2478882"/>
                <a:gd name="connsiteY233" fmla="*/ 935832 h 1347788"/>
                <a:gd name="connsiteX234" fmla="*/ 828675 w 2478882"/>
                <a:gd name="connsiteY234" fmla="*/ 935832 h 1347788"/>
                <a:gd name="connsiteX235" fmla="*/ 821532 w 2478882"/>
                <a:gd name="connsiteY235" fmla="*/ 950119 h 1347788"/>
                <a:gd name="connsiteX236" fmla="*/ 812007 w 2478882"/>
                <a:gd name="connsiteY236" fmla="*/ 964407 h 1347788"/>
                <a:gd name="connsiteX237" fmla="*/ 823913 w 2478882"/>
                <a:gd name="connsiteY237" fmla="*/ 973932 h 1347788"/>
                <a:gd name="connsiteX238" fmla="*/ 800100 w 2478882"/>
                <a:gd name="connsiteY238" fmla="*/ 992982 h 1347788"/>
                <a:gd name="connsiteX239" fmla="*/ 797719 w 2478882"/>
                <a:gd name="connsiteY239" fmla="*/ 1014413 h 1347788"/>
                <a:gd name="connsiteX240" fmla="*/ 790575 w 2478882"/>
                <a:gd name="connsiteY240" fmla="*/ 1026319 h 1347788"/>
                <a:gd name="connsiteX241" fmla="*/ 764382 w 2478882"/>
                <a:gd name="connsiteY241" fmla="*/ 1031082 h 1347788"/>
                <a:gd name="connsiteX242" fmla="*/ 771525 w 2478882"/>
                <a:gd name="connsiteY242" fmla="*/ 1054894 h 1347788"/>
                <a:gd name="connsiteX243" fmla="*/ 740569 w 2478882"/>
                <a:gd name="connsiteY243" fmla="*/ 1059657 h 1347788"/>
                <a:gd name="connsiteX244" fmla="*/ 726282 w 2478882"/>
                <a:gd name="connsiteY244" fmla="*/ 1042988 h 1347788"/>
                <a:gd name="connsiteX245" fmla="*/ 695325 w 2478882"/>
                <a:gd name="connsiteY245" fmla="*/ 1045369 h 1347788"/>
                <a:gd name="connsiteX246" fmla="*/ 669132 w 2478882"/>
                <a:gd name="connsiteY246" fmla="*/ 1052513 h 1347788"/>
                <a:gd name="connsiteX247" fmla="*/ 642938 w 2478882"/>
                <a:gd name="connsiteY247" fmla="*/ 1050132 h 1347788"/>
                <a:gd name="connsiteX248" fmla="*/ 621507 w 2478882"/>
                <a:gd name="connsiteY248" fmla="*/ 1047750 h 1347788"/>
                <a:gd name="connsiteX249" fmla="*/ 621507 w 2478882"/>
                <a:gd name="connsiteY249" fmla="*/ 1033463 h 1347788"/>
                <a:gd name="connsiteX250" fmla="*/ 600075 w 2478882"/>
                <a:gd name="connsiteY250" fmla="*/ 1035844 h 1347788"/>
                <a:gd name="connsiteX251" fmla="*/ 578644 w 2478882"/>
                <a:gd name="connsiteY251" fmla="*/ 1040607 h 1347788"/>
                <a:gd name="connsiteX252" fmla="*/ 571500 w 2478882"/>
                <a:gd name="connsiteY252" fmla="*/ 1031082 h 1347788"/>
                <a:gd name="connsiteX253" fmla="*/ 571500 w 2478882"/>
                <a:gd name="connsiteY253" fmla="*/ 1019175 h 1347788"/>
                <a:gd name="connsiteX254" fmla="*/ 571500 w 2478882"/>
                <a:gd name="connsiteY254" fmla="*/ 1019175 h 1347788"/>
                <a:gd name="connsiteX255" fmla="*/ 626269 w 2478882"/>
                <a:gd name="connsiteY255" fmla="*/ 1004888 h 1347788"/>
                <a:gd name="connsiteX256" fmla="*/ 647700 w 2478882"/>
                <a:gd name="connsiteY256" fmla="*/ 988219 h 1347788"/>
                <a:gd name="connsiteX257" fmla="*/ 647700 w 2478882"/>
                <a:gd name="connsiteY257" fmla="*/ 988219 h 1347788"/>
                <a:gd name="connsiteX258" fmla="*/ 647700 w 2478882"/>
                <a:gd name="connsiteY258" fmla="*/ 988219 h 1347788"/>
                <a:gd name="connsiteX259" fmla="*/ 597694 w 2478882"/>
                <a:gd name="connsiteY259" fmla="*/ 988219 h 1347788"/>
                <a:gd name="connsiteX260" fmla="*/ 581025 w 2478882"/>
                <a:gd name="connsiteY260" fmla="*/ 990600 h 1347788"/>
                <a:gd name="connsiteX261" fmla="*/ 578644 w 2478882"/>
                <a:gd name="connsiteY261" fmla="*/ 969169 h 1347788"/>
                <a:gd name="connsiteX262" fmla="*/ 550069 w 2478882"/>
                <a:gd name="connsiteY262" fmla="*/ 966788 h 1347788"/>
                <a:gd name="connsiteX263" fmla="*/ 559594 w 2478882"/>
                <a:gd name="connsiteY263" fmla="*/ 988219 h 1347788"/>
                <a:gd name="connsiteX264" fmla="*/ 545307 w 2478882"/>
                <a:gd name="connsiteY264" fmla="*/ 992982 h 1347788"/>
                <a:gd name="connsiteX265" fmla="*/ 511969 w 2478882"/>
                <a:gd name="connsiteY265" fmla="*/ 988219 h 1347788"/>
                <a:gd name="connsiteX266" fmla="*/ 492919 w 2478882"/>
                <a:gd name="connsiteY266" fmla="*/ 990600 h 1347788"/>
                <a:gd name="connsiteX267" fmla="*/ 507207 w 2478882"/>
                <a:gd name="connsiteY267" fmla="*/ 1007269 h 1347788"/>
                <a:gd name="connsiteX268" fmla="*/ 516732 w 2478882"/>
                <a:gd name="connsiteY268" fmla="*/ 1019175 h 1347788"/>
                <a:gd name="connsiteX269" fmla="*/ 507207 w 2478882"/>
                <a:gd name="connsiteY269" fmla="*/ 1028700 h 1347788"/>
                <a:gd name="connsiteX270" fmla="*/ 507207 w 2478882"/>
                <a:gd name="connsiteY270" fmla="*/ 1028700 h 1347788"/>
                <a:gd name="connsiteX271" fmla="*/ 497682 w 2478882"/>
                <a:gd name="connsiteY271" fmla="*/ 1054894 h 1347788"/>
                <a:gd name="connsiteX272" fmla="*/ 469107 w 2478882"/>
                <a:gd name="connsiteY272" fmla="*/ 1076325 h 1347788"/>
                <a:gd name="connsiteX273" fmla="*/ 454819 w 2478882"/>
                <a:gd name="connsiteY273" fmla="*/ 1071563 h 1347788"/>
                <a:gd name="connsiteX274" fmla="*/ 438150 w 2478882"/>
                <a:gd name="connsiteY274" fmla="*/ 1085850 h 1347788"/>
                <a:gd name="connsiteX275" fmla="*/ 431007 w 2478882"/>
                <a:gd name="connsiteY275" fmla="*/ 1083469 h 1347788"/>
                <a:gd name="connsiteX276" fmla="*/ 433388 w 2478882"/>
                <a:gd name="connsiteY276" fmla="*/ 1059657 h 1347788"/>
                <a:gd name="connsiteX277" fmla="*/ 435769 w 2478882"/>
                <a:gd name="connsiteY277" fmla="*/ 1035844 h 1347788"/>
                <a:gd name="connsiteX278" fmla="*/ 426244 w 2478882"/>
                <a:gd name="connsiteY278" fmla="*/ 1031082 h 1347788"/>
                <a:gd name="connsiteX279" fmla="*/ 423863 w 2478882"/>
                <a:gd name="connsiteY279" fmla="*/ 1047750 h 1347788"/>
                <a:gd name="connsiteX280" fmla="*/ 416719 w 2478882"/>
                <a:gd name="connsiteY280" fmla="*/ 1062038 h 1347788"/>
                <a:gd name="connsiteX281" fmla="*/ 392907 w 2478882"/>
                <a:gd name="connsiteY281" fmla="*/ 1052513 h 1347788"/>
                <a:gd name="connsiteX282" fmla="*/ 383382 w 2478882"/>
                <a:gd name="connsiteY282" fmla="*/ 1050132 h 1347788"/>
                <a:gd name="connsiteX283" fmla="*/ 383382 w 2478882"/>
                <a:gd name="connsiteY283" fmla="*/ 1069182 h 1347788"/>
                <a:gd name="connsiteX284" fmla="*/ 404813 w 2478882"/>
                <a:gd name="connsiteY284" fmla="*/ 1088232 h 1347788"/>
                <a:gd name="connsiteX285" fmla="*/ 376238 w 2478882"/>
                <a:gd name="connsiteY285" fmla="*/ 1090613 h 1347788"/>
                <a:gd name="connsiteX286" fmla="*/ 371475 w 2478882"/>
                <a:gd name="connsiteY286" fmla="*/ 1100138 h 1347788"/>
                <a:gd name="connsiteX287" fmla="*/ 342900 w 2478882"/>
                <a:gd name="connsiteY287" fmla="*/ 1090613 h 1347788"/>
                <a:gd name="connsiteX288" fmla="*/ 342900 w 2478882"/>
                <a:gd name="connsiteY288" fmla="*/ 1109663 h 1347788"/>
                <a:gd name="connsiteX289" fmla="*/ 333375 w 2478882"/>
                <a:gd name="connsiteY289" fmla="*/ 1121569 h 1347788"/>
                <a:gd name="connsiteX290" fmla="*/ 323850 w 2478882"/>
                <a:gd name="connsiteY290" fmla="*/ 1121569 h 1347788"/>
                <a:gd name="connsiteX291" fmla="*/ 316707 w 2478882"/>
                <a:gd name="connsiteY291" fmla="*/ 1088232 h 1347788"/>
                <a:gd name="connsiteX292" fmla="*/ 290513 w 2478882"/>
                <a:gd name="connsiteY292" fmla="*/ 1073944 h 1347788"/>
                <a:gd name="connsiteX293" fmla="*/ 271463 w 2478882"/>
                <a:gd name="connsiteY293" fmla="*/ 1062038 h 1347788"/>
                <a:gd name="connsiteX294" fmla="*/ 278607 w 2478882"/>
                <a:gd name="connsiteY294" fmla="*/ 1012032 h 1347788"/>
                <a:gd name="connsiteX295" fmla="*/ 285750 w 2478882"/>
                <a:gd name="connsiteY295" fmla="*/ 978694 h 1347788"/>
                <a:gd name="connsiteX296" fmla="*/ 328613 w 2478882"/>
                <a:gd name="connsiteY296" fmla="*/ 954882 h 1347788"/>
                <a:gd name="connsiteX297" fmla="*/ 338138 w 2478882"/>
                <a:gd name="connsiteY297" fmla="*/ 938213 h 1347788"/>
                <a:gd name="connsiteX298" fmla="*/ 350044 w 2478882"/>
                <a:gd name="connsiteY298" fmla="*/ 912019 h 1347788"/>
                <a:gd name="connsiteX299" fmla="*/ 350044 w 2478882"/>
                <a:gd name="connsiteY299" fmla="*/ 912019 h 1347788"/>
                <a:gd name="connsiteX300" fmla="*/ 321469 w 2478882"/>
                <a:gd name="connsiteY300" fmla="*/ 919163 h 1347788"/>
                <a:gd name="connsiteX301" fmla="*/ 314325 w 2478882"/>
                <a:gd name="connsiteY301" fmla="*/ 895350 h 1347788"/>
                <a:gd name="connsiteX302" fmla="*/ 311944 w 2478882"/>
                <a:gd name="connsiteY302" fmla="*/ 916782 h 1347788"/>
                <a:gd name="connsiteX303" fmla="*/ 300038 w 2478882"/>
                <a:gd name="connsiteY303" fmla="*/ 950119 h 1347788"/>
                <a:gd name="connsiteX304" fmla="*/ 288132 w 2478882"/>
                <a:gd name="connsiteY304" fmla="*/ 942975 h 1347788"/>
                <a:gd name="connsiteX305" fmla="*/ 288132 w 2478882"/>
                <a:gd name="connsiteY305" fmla="*/ 919163 h 1347788"/>
                <a:gd name="connsiteX306" fmla="*/ 288132 w 2478882"/>
                <a:gd name="connsiteY306" fmla="*/ 907257 h 1347788"/>
                <a:gd name="connsiteX307" fmla="*/ 278607 w 2478882"/>
                <a:gd name="connsiteY307" fmla="*/ 895350 h 1347788"/>
                <a:gd name="connsiteX308" fmla="*/ 269082 w 2478882"/>
                <a:gd name="connsiteY308" fmla="*/ 902494 h 1347788"/>
                <a:gd name="connsiteX309" fmla="*/ 264319 w 2478882"/>
                <a:gd name="connsiteY309" fmla="*/ 938213 h 1347788"/>
                <a:gd name="connsiteX310" fmla="*/ 280988 w 2478882"/>
                <a:gd name="connsiteY310" fmla="*/ 957263 h 1347788"/>
                <a:gd name="connsiteX311" fmla="*/ 276225 w 2478882"/>
                <a:gd name="connsiteY311" fmla="*/ 976313 h 1347788"/>
                <a:gd name="connsiteX312" fmla="*/ 264319 w 2478882"/>
                <a:gd name="connsiteY312" fmla="*/ 1007269 h 1347788"/>
                <a:gd name="connsiteX313" fmla="*/ 250032 w 2478882"/>
                <a:gd name="connsiteY313" fmla="*/ 1031082 h 1347788"/>
                <a:gd name="connsiteX314" fmla="*/ 207169 w 2478882"/>
                <a:gd name="connsiteY314" fmla="*/ 1019175 h 1347788"/>
                <a:gd name="connsiteX315" fmla="*/ 200025 w 2478882"/>
                <a:gd name="connsiteY315" fmla="*/ 988219 h 1347788"/>
                <a:gd name="connsiteX316" fmla="*/ 157163 w 2478882"/>
                <a:gd name="connsiteY316" fmla="*/ 962025 h 1347788"/>
                <a:gd name="connsiteX317" fmla="*/ 104775 w 2478882"/>
                <a:gd name="connsiteY317" fmla="*/ 940594 h 1347788"/>
                <a:gd name="connsiteX318" fmla="*/ 61913 w 2478882"/>
                <a:gd name="connsiteY318" fmla="*/ 902494 h 1347788"/>
                <a:gd name="connsiteX319" fmla="*/ 35719 w 2478882"/>
                <a:gd name="connsiteY319" fmla="*/ 864394 h 1347788"/>
                <a:gd name="connsiteX320" fmla="*/ 11907 w 2478882"/>
                <a:gd name="connsiteY320" fmla="*/ 804863 h 1347788"/>
                <a:gd name="connsiteX321" fmla="*/ 0 w 2478882"/>
                <a:gd name="connsiteY321" fmla="*/ 735807 h 1347788"/>
                <a:gd name="connsiteX322" fmla="*/ 2382 w 2478882"/>
                <a:gd name="connsiteY322" fmla="*/ 676275 h 1347788"/>
                <a:gd name="connsiteX323" fmla="*/ 2382 w 2478882"/>
                <a:gd name="connsiteY323" fmla="*/ 645319 h 1347788"/>
                <a:gd name="connsiteX324" fmla="*/ 2052638 w 2478882"/>
                <a:gd name="connsiteY324" fmla="*/ 0 h 1347788"/>
                <a:gd name="connsiteX0" fmla="*/ 2052638 w 2478882"/>
                <a:gd name="connsiteY0" fmla="*/ 0 h 1347788"/>
                <a:gd name="connsiteX1" fmla="*/ 2057400 w 2478882"/>
                <a:gd name="connsiteY1" fmla="*/ 33338 h 1347788"/>
                <a:gd name="connsiteX2" fmla="*/ 2066925 w 2478882"/>
                <a:gd name="connsiteY2" fmla="*/ 88107 h 1347788"/>
                <a:gd name="connsiteX3" fmla="*/ 2088357 w 2478882"/>
                <a:gd name="connsiteY3" fmla="*/ 133350 h 1347788"/>
                <a:gd name="connsiteX4" fmla="*/ 2085975 w 2478882"/>
                <a:gd name="connsiteY4" fmla="*/ 183357 h 1347788"/>
                <a:gd name="connsiteX5" fmla="*/ 2085975 w 2478882"/>
                <a:gd name="connsiteY5" fmla="*/ 228600 h 1347788"/>
                <a:gd name="connsiteX6" fmla="*/ 2081213 w 2478882"/>
                <a:gd name="connsiteY6" fmla="*/ 278607 h 1347788"/>
                <a:gd name="connsiteX7" fmla="*/ 2095500 w 2478882"/>
                <a:gd name="connsiteY7" fmla="*/ 319088 h 1347788"/>
                <a:gd name="connsiteX8" fmla="*/ 2109788 w 2478882"/>
                <a:gd name="connsiteY8" fmla="*/ 350044 h 1347788"/>
                <a:gd name="connsiteX9" fmla="*/ 2105025 w 2478882"/>
                <a:gd name="connsiteY9" fmla="*/ 388144 h 1347788"/>
                <a:gd name="connsiteX10" fmla="*/ 2119313 w 2478882"/>
                <a:gd name="connsiteY10" fmla="*/ 426244 h 1347788"/>
                <a:gd name="connsiteX11" fmla="*/ 2145507 w 2478882"/>
                <a:gd name="connsiteY11" fmla="*/ 454819 h 1347788"/>
                <a:gd name="connsiteX12" fmla="*/ 2169319 w 2478882"/>
                <a:gd name="connsiteY12" fmla="*/ 481013 h 1347788"/>
                <a:gd name="connsiteX13" fmla="*/ 2178844 w 2478882"/>
                <a:gd name="connsiteY13" fmla="*/ 516732 h 1347788"/>
                <a:gd name="connsiteX14" fmla="*/ 2216944 w 2478882"/>
                <a:gd name="connsiteY14" fmla="*/ 633413 h 1347788"/>
                <a:gd name="connsiteX15" fmla="*/ 2238375 w 2478882"/>
                <a:gd name="connsiteY15" fmla="*/ 719138 h 1347788"/>
                <a:gd name="connsiteX16" fmla="*/ 2266950 w 2478882"/>
                <a:gd name="connsiteY16" fmla="*/ 764382 h 1347788"/>
                <a:gd name="connsiteX17" fmla="*/ 2288382 w 2478882"/>
                <a:gd name="connsiteY17" fmla="*/ 821532 h 1347788"/>
                <a:gd name="connsiteX18" fmla="*/ 2297907 w 2478882"/>
                <a:gd name="connsiteY18" fmla="*/ 871538 h 1347788"/>
                <a:gd name="connsiteX19" fmla="*/ 2340769 w 2478882"/>
                <a:gd name="connsiteY19" fmla="*/ 909638 h 1347788"/>
                <a:gd name="connsiteX20" fmla="*/ 2343150 w 2478882"/>
                <a:gd name="connsiteY20" fmla="*/ 950119 h 1347788"/>
                <a:gd name="connsiteX21" fmla="*/ 2347913 w 2478882"/>
                <a:gd name="connsiteY21" fmla="*/ 964407 h 1347788"/>
                <a:gd name="connsiteX22" fmla="*/ 2364582 w 2478882"/>
                <a:gd name="connsiteY22" fmla="*/ 978694 h 1347788"/>
                <a:gd name="connsiteX23" fmla="*/ 2359819 w 2478882"/>
                <a:gd name="connsiteY23" fmla="*/ 995363 h 1347788"/>
                <a:gd name="connsiteX24" fmla="*/ 2393157 w 2478882"/>
                <a:gd name="connsiteY24" fmla="*/ 1019175 h 1347788"/>
                <a:gd name="connsiteX25" fmla="*/ 2409825 w 2478882"/>
                <a:gd name="connsiteY25" fmla="*/ 1059657 h 1347788"/>
                <a:gd name="connsiteX26" fmla="*/ 2390775 w 2478882"/>
                <a:gd name="connsiteY26" fmla="*/ 1069182 h 1347788"/>
                <a:gd name="connsiteX27" fmla="*/ 2376488 w 2478882"/>
                <a:gd name="connsiteY27" fmla="*/ 1047750 h 1347788"/>
                <a:gd name="connsiteX28" fmla="*/ 2364582 w 2478882"/>
                <a:gd name="connsiteY28" fmla="*/ 1035844 h 1347788"/>
                <a:gd name="connsiteX29" fmla="*/ 2355057 w 2478882"/>
                <a:gd name="connsiteY29" fmla="*/ 1035844 h 1347788"/>
                <a:gd name="connsiteX30" fmla="*/ 2352675 w 2478882"/>
                <a:gd name="connsiteY30" fmla="*/ 1057275 h 1347788"/>
                <a:gd name="connsiteX31" fmla="*/ 2371725 w 2478882"/>
                <a:gd name="connsiteY31" fmla="*/ 1090613 h 1347788"/>
                <a:gd name="connsiteX32" fmla="*/ 2386013 w 2478882"/>
                <a:gd name="connsiteY32" fmla="*/ 1104900 h 1347788"/>
                <a:gd name="connsiteX33" fmla="*/ 2400300 w 2478882"/>
                <a:gd name="connsiteY33" fmla="*/ 1085850 h 1347788"/>
                <a:gd name="connsiteX34" fmla="*/ 2414588 w 2478882"/>
                <a:gd name="connsiteY34" fmla="*/ 1090613 h 1347788"/>
                <a:gd name="connsiteX35" fmla="*/ 2421732 w 2478882"/>
                <a:gd name="connsiteY35" fmla="*/ 1116807 h 1347788"/>
                <a:gd name="connsiteX36" fmla="*/ 2424113 w 2478882"/>
                <a:gd name="connsiteY36" fmla="*/ 1128713 h 1347788"/>
                <a:gd name="connsiteX37" fmla="*/ 2400300 w 2478882"/>
                <a:gd name="connsiteY37" fmla="*/ 1131094 h 1347788"/>
                <a:gd name="connsiteX38" fmla="*/ 2414588 w 2478882"/>
                <a:gd name="connsiteY38" fmla="*/ 1152525 h 1347788"/>
                <a:gd name="connsiteX39" fmla="*/ 2443163 w 2478882"/>
                <a:gd name="connsiteY39" fmla="*/ 1159669 h 1347788"/>
                <a:gd name="connsiteX40" fmla="*/ 2462213 w 2478882"/>
                <a:gd name="connsiteY40" fmla="*/ 1190625 h 1347788"/>
                <a:gd name="connsiteX41" fmla="*/ 2455069 w 2478882"/>
                <a:gd name="connsiteY41" fmla="*/ 1235869 h 1347788"/>
                <a:gd name="connsiteX42" fmla="*/ 2459832 w 2478882"/>
                <a:gd name="connsiteY42" fmla="*/ 1290638 h 1347788"/>
                <a:gd name="connsiteX43" fmla="*/ 2478882 w 2478882"/>
                <a:gd name="connsiteY43" fmla="*/ 1347788 h 1347788"/>
                <a:gd name="connsiteX44" fmla="*/ 2457450 w 2478882"/>
                <a:gd name="connsiteY44" fmla="*/ 1347788 h 1347788"/>
                <a:gd name="connsiteX45" fmla="*/ 2428875 w 2478882"/>
                <a:gd name="connsiteY45" fmla="*/ 1335882 h 1347788"/>
                <a:gd name="connsiteX46" fmla="*/ 2412207 w 2478882"/>
                <a:gd name="connsiteY46" fmla="*/ 1335882 h 1347788"/>
                <a:gd name="connsiteX47" fmla="*/ 2395538 w 2478882"/>
                <a:gd name="connsiteY47" fmla="*/ 1326357 h 1347788"/>
                <a:gd name="connsiteX48" fmla="*/ 2378869 w 2478882"/>
                <a:gd name="connsiteY48" fmla="*/ 1316832 h 1347788"/>
                <a:gd name="connsiteX49" fmla="*/ 2383632 w 2478882"/>
                <a:gd name="connsiteY49" fmla="*/ 1269207 h 1347788"/>
                <a:gd name="connsiteX50" fmla="*/ 2336007 w 2478882"/>
                <a:gd name="connsiteY50" fmla="*/ 1245394 h 1347788"/>
                <a:gd name="connsiteX51" fmla="*/ 2297907 w 2478882"/>
                <a:gd name="connsiteY51" fmla="*/ 1233488 h 1347788"/>
                <a:gd name="connsiteX52" fmla="*/ 2238375 w 2478882"/>
                <a:gd name="connsiteY52" fmla="*/ 1214438 h 1347788"/>
                <a:gd name="connsiteX53" fmla="*/ 2185988 w 2478882"/>
                <a:gd name="connsiteY53" fmla="*/ 1212057 h 1347788"/>
                <a:gd name="connsiteX54" fmla="*/ 2164557 w 2478882"/>
                <a:gd name="connsiteY54" fmla="*/ 1207294 h 1347788"/>
                <a:gd name="connsiteX55" fmla="*/ 2193132 w 2478882"/>
                <a:gd name="connsiteY55" fmla="*/ 1188244 h 1347788"/>
                <a:gd name="connsiteX56" fmla="*/ 2178844 w 2478882"/>
                <a:gd name="connsiteY56" fmla="*/ 1185863 h 1347788"/>
                <a:gd name="connsiteX57" fmla="*/ 2183607 w 2478882"/>
                <a:gd name="connsiteY57" fmla="*/ 1169194 h 1347788"/>
                <a:gd name="connsiteX58" fmla="*/ 2205038 w 2478882"/>
                <a:gd name="connsiteY58" fmla="*/ 1145382 h 1347788"/>
                <a:gd name="connsiteX59" fmla="*/ 2197894 w 2478882"/>
                <a:gd name="connsiteY59" fmla="*/ 1140619 h 1347788"/>
                <a:gd name="connsiteX60" fmla="*/ 2166938 w 2478882"/>
                <a:gd name="connsiteY60" fmla="*/ 1164432 h 1347788"/>
                <a:gd name="connsiteX61" fmla="*/ 2155032 w 2478882"/>
                <a:gd name="connsiteY61" fmla="*/ 1164432 h 1347788"/>
                <a:gd name="connsiteX62" fmla="*/ 2147888 w 2478882"/>
                <a:gd name="connsiteY62" fmla="*/ 1152525 h 1347788"/>
                <a:gd name="connsiteX63" fmla="*/ 2138363 w 2478882"/>
                <a:gd name="connsiteY63" fmla="*/ 1147763 h 1347788"/>
                <a:gd name="connsiteX64" fmla="*/ 2119313 w 2478882"/>
                <a:gd name="connsiteY64" fmla="*/ 1152525 h 1347788"/>
                <a:gd name="connsiteX65" fmla="*/ 2126457 w 2478882"/>
                <a:gd name="connsiteY65" fmla="*/ 1173957 h 1347788"/>
                <a:gd name="connsiteX66" fmla="*/ 2102644 w 2478882"/>
                <a:gd name="connsiteY66" fmla="*/ 1176338 h 1347788"/>
                <a:gd name="connsiteX67" fmla="*/ 2088357 w 2478882"/>
                <a:gd name="connsiteY67" fmla="*/ 1169194 h 1347788"/>
                <a:gd name="connsiteX68" fmla="*/ 2078832 w 2478882"/>
                <a:gd name="connsiteY68" fmla="*/ 1154907 h 1347788"/>
                <a:gd name="connsiteX69" fmla="*/ 2050256 w 2478882"/>
                <a:gd name="connsiteY69" fmla="*/ 1126331 h 1347788"/>
                <a:gd name="connsiteX70" fmla="*/ 2035970 w 2478882"/>
                <a:gd name="connsiteY70" fmla="*/ 1131094 h 1347788"/>
                <a:gd name="connsiteX71" fmla="*/ 1990725 w 2478882"/>
                <a:gd name="connsiteY71" fmla="*/ 1123950 h 1347788"/>
                <a:gd name="connsiteX72" fmla="*/ 1976438 w 2478882"/>
                <a:gd name="connsiteY72" fmla="*/ 1095375 h 1347788"/>
                <a:gd name="connsiteX73" fmla="*/ 1952625 w 2478882"/>
                <a:gd name="connsiteY73" fmla="*/ 1114425 h 1347788"/>
                <a:gd name="connsiteX74" fmla="*/ 1935957 w 2478882"/>
                <a:gd name="connsiteY74" fmla="*/ 1138238 h 1347788"/>
                <a:gd name="connsiteX75" fmla="*/ 1921669 w 2478882"/>
                <a:gd name="connsiteY75" fmla="*/ 1104900 h 1347788"/>
                <a:gd name="connsiteX76" fmla="*/ 1921669 w 2478882"/>
                <a:gd name="connsiteY76" fmla="*/ 1083469 h 1347788"/>
                <a:gd name="connsiteX77" fmla="*/ 1893094 w 2478882"/>
                <a:gd name="connsiteY77" fmla="*/ 1057275 h 1347788"/>
                <a:gd name="connsiteX78" fmla="*/ 1869282 w 2478882"/>
                <a:gd name="connsiteY78" fmla="*/ 1042988 h 1347788"/>
                <a:gd name="connsiteX79" fmla="*/ 1850232 w 2478882"/>
                <a:gd name="connsiteY79" fmla="*/ 1028700 h 1347788"/>
                <a:gd name="connsiteX80" fmla="*/ 1843088 w 2478882"/>
                <a:gd name="connsiteY80" fmla="*/ 1016794 h 1347788"/>
                <a:gd name="connsiteX81" fmla="*/ 1804988 w 2478882"/>
                <a:gd name="connsiteY81" fmla="*/ 1012032 h 1347788"/>
                <a:gd name="connsiteX82" fmla="*/ 1769269 w 2478882"/>
                <a:gd name="connsiteY82" fmla="*/ 1007269 h 1347788"/>
                <a:gd name="connsiteX83" fmla="*/ 1750219 w 2478882"/>
                <a:gd name="connsiteY83" fmla="*/ 981075 h 1347788"/>
                <a:gd name="connsiteX84" fmla="*/ 1709738 w 2478882"/>
                <a:gd name="connsiteY84" fmla="*/ 962025 h 1347788"/>
                <a:gd name="connsiteX85" fmla="*/ 1678782 w 2478882"/>
                <a:gd name="connsiteY85" fmla="*/ 947738 h 1347788"/>
                <a:gd name="connsiteX86" fmla="*/ 1659732 w 2478882"/>
                <a:gd name="connsiteY86" fmla="*/ 945357 h 1347788"/>
                <a:gd name="connsiteX87" fmla="*/ 1659732 w 2478882"/>
                <a:gd name="connsiteY87" fmla="*/ 921544 h 1347788"/>
                <a:gd name="connsiteX88" fmla="*/ 1640682 w 2478882"/>
                <a:gd name="connsiteY88" fmla="*/ 928688 h 1347788"/>
                <a:gd name="connsiteX89" fmla="*/ 1640682 w 2478882"/>
                <a:gd name="connsiteY89" fmla="*/ 928688 h 1347788"/>
                <a:gd name="connsiteX90" fmla="*/ 1619250 w 2478882"/>
                <a:gd name="connsiteY90" fmla="*/ 892969 h 1347788"/>
                <a:gd name="connsiteX91" fmla="*/ 1595438 w 2478882"/>
                <a:gd name="connsiteY91" fmla="*/ 871538 h 1347788"/>
                <a:gd name="connsiteX92" fmla="*/ 1581150 w 2478882"/>
                <a:gd name="connsiteY92" fmla="*/ 864394 h 1347788"/>
                <a:gd name="connsiteX93" fmla="*/ 1581150 w 2478882"/>
                <a:gd name="connsiteY93" fmla="*/ 845344 h 1347788"/>
                <a:gd name="connsiteX94" fmla="*/ 1602582 w 2478882"/>
                <a:gd name="connsiteY94" fmla="*/ 835819 h 1347788"/>
                <a:gd name="connsiteX95" fmla="*/ 1633538 w 2478882"/>
                <a:gd name="connsiteY95" fmla="*/ 842963 h 1347788"/>
                <a:gd name="connsiteX96" fmla="*/ 1657350 w 2478882"/>
                <a:gd name="connsiteY96" fmla="*/ 828675 h 1347788"/>
                <a:gd name="connsiteX97" fmla="*/ 1669257 w 2478882"/>
                <a:gd name="connsiteY97" fmla="*/ 816769 h 1347788"/>
                <a:gd name="connsiteX98" fmla="*/ 1688307 w 2478882"/>
                <a:gd name="connsiteY98" fmla="*/ 804863 h 1347788"/>
                <a:gd name="connsiteX99" fmla="*/ 1650207 w 2478882"/>
                <a:gd name="connsiteY99" fmla="*/ 771525 h 1347788"/>
                <a:gd name="connsiteX100" fmla="*/ 1624013 w 2478882"/>
                <a:gd name="connsiteY100" fmla="*/ 778669 h 1347788"/>
                <a:gd name="connsiteX101" fmla="*/ 1626393 w 2478882"/>
                <a:gd name="connsiteY101" fmla="*/ 795338 h 1347788"/>
                <a:gd name="connsiteX102" fmla="*/ 1607344 w 2478882"/>
                <a:gd name="connsiteY102" fmla="*/ 802481 h 1347788"/>
                <a:gd name="connsiteX103" fmla="*/ 1581151 w 2478882"/>
                <a:gd name="connsiteY103" fmla="*/ 809625 h 1347788"/>
                <a:gd name="connsiteX104" fmla="*/ 1559719 w 2478882"/>
                <a:gd name="connsiteY104" fmla="*/ 819150 h 1347788"/>
                <a:gd name="connsiteX105" fmla="*/ 1552575 w 2478882"/>
                <a:gd name="connsiteY105" fmla="*/ 835819 h 1347788"/>
                <a:gd name="connsiteX106" fmla="*/ 1531144 w 2478882"/>
                <a:gd name="connsiteY106" fmla="*/ 835819 h 1347788"/>
                <a:gd name="connsiteX107" fmla="*/ 1516857 w 2478882"/>
                <a:gd name="connsiteY107" fmla="*/ 845344 h 1347788"/>
                <a:gd name="connsiteX108" fmla="*/ 1485900 w 2478882"/>
                <a:gd name="connsiteY108" fmla="*/ 840582 h 1347788"/>
                <a:gd name="connsiteX109" fmla="*/ 1438275 w 2478882"/>
                <a:gd name="connsiteY109" fmla="*/ 835819 h 1347788"/>
                <a:gd name="connsiteX110" fmla="*/ 1416844 w 2478882"/>
                <a:gd name="connsiteY110" fmla="*/ 821532 h 1347788"/>
                <a:gd name="connsiteX111" fmla="*/ 1385888 w 2478882"/>
                <a:gd name="connsiteY111" fmla="*/ 823913 h 1347788"/>
                <a:gd name="connsiteX112" fmla="*/ 1359694 w 2478882"/>
                <a:gd name="connsiteY112" fmla="*/ 833438 h 1347788"/>
                <a:gd name="connsiteX113" fmla="*/ 1343025 w 2478882"/>
                <a:gd name="connsiteY113" fmla="*/ 828675 h 1347788"/>
                <a:gd name="connsiteX114" fmla="*/ 1323975 w 2478882"/>
                <a:gd name="connsiteY114" fmla="*/ 800100 h 1347788"/>
                <a:gd name="connsiteX115" fmla="*/ 1323975 w 2478882"/>
                <a:gd name="connsiteY115" fmla="*/ 788194 h 1347788"/>
                <a:gd name="connsiteX116" fmla="*/ 1314450 w 2478882"/>
                <a:gd name="connsiteY116" fmla="*/ 812007 h 1347788"/>
                <a:gd name="connsiteX117" fmla="*/ 1319213 w 2478882"/>
                <a:gd name="connsiteY117" fmla="*/ 845344 h 1347788"/>
                <a:gd name="connsiteX118" fmla="*/ 1312069 w 2478882"/>
                <a:gd name="connsiteY118" fmla="*/ 864394 h 1347788"/>
                <a:gd name="connsiteX119" fmla="*/ 1283494 w 2478882"/>
                <a:gd name="connsiteY119" fmla="*/ 864394 h 1347788"/>
                <a:gd name="connsiteX120" fmla="*/ 1264444 w 2478882"/>
                <a:gd name="connsiteY120" fmla="*/ 850107 h 1347788"/>
                <a:gd name="connsiteX121" fmla="*/ 1243013 w 2478882"/>
                <a:gd name="connsiteY121" fmla="*/ 850107 h 1347788"/>
                <a:gd name="connsiteX122" fmla="*/ 1219200 w 2478882"/>
                <a:gd name="connsiteY122" fmla="*/ 840582 h 1347788"/>
                <a:gd name="connsiteX123" fmla="*/ 1212057 w 2478882"/>
                <a:gd name="connsiteY123" fmla="*/ 833438 h 1347788"/>
                <a:gd name="connsiteX124" fmla="*/ 1212057 w 2478882"/>
                <a:gd name="connsiteY124" fmla="*/ 809625 h 1347788"/>
                <a:gd name="connsiteX125" fmla="*/ 1214438 w 2478882"/>
                <a:gd name="connsiteY125" fmla="*/ 785813 h 1347788"/>
                <a:gd name="connsiteX126" fmla="*/ 1219200 w 2478882"/>
                <a:gd name="connsiteY126" fmla="*/ 762000 h 1347788"/>
                <a:gd name="connsiteX127" fmla="*/ 1235869 w 2478882"/>
                <a:gd name="connsiteY127" fmla="*/ 747713 h 1347788"/>
                <a:gd name="connsiteX128" fmla="*/ 1243013 w 2478882"/>
                <a:gd name="connsiteY128" fmla="*/ 740569 h 1347788"/>
                <a:gd name="connsiteX129" fmla="*/ 1233488 w 2478882"/>
                <a:gd name="connsiteY129" fmla="*/ 716757 h 1347788"/>
                <a:gd name="connsiteX130" fmla="*/ 1200150 w 2478882"/>
                <a:gd name="connsiteY130" fmla="*/ 688182 h 1347788"/>
                <a:gd name="connsiteX131" fmla="*/ 1176338 w 2478882"/>
                <a:gd name="connsiteY131" fmla="*/ 671513 h 1347788"/>
                <a:gd name="connsiteX132" fmla="*/ 1162050 w 2478882"/>
                <a:gd name="connsiteY132" fmla="*/ 652463 h 1347788"/>
                <a:gd name="connsiteX133" fmla="*/ 1162050 w 2478882"/>
                <a:gd name="connsiteY133" fmla="*/ 652463 h 1347788"/>
                <a:gd name="connsiteX134" fmla="*/ 1166813 w 2478882"/>
                <a:gd name="connsiteY134" fmla="*/ 690563 h 1347788"/>
                <a:gd name="connsiteX135" fmla="*/ 1169194 w 2478882"/>
                <a:gd name="connsiteY135" fmla="*/ 719138 h 1347788"/>
                <a:gd name="connsiteX136" fmla="*/ 1195388 w 2478882"/>
                <a:gd name="connsiteY136" fmla="*/ 731044 h 1347788"/>
                <a:gd name="connsiteX137" fmla="*/ 1204913 w 2478882"/>
                <a:gd name="connsiteY137" fmla="*/ 745332 h 1347788"/>
                <a:gd name="connsiteX138" fmla="*/ 1195388 w 2478882"/>
                <a:gd name="connsiteY138" fmla="*/ 771525 h 1347788"/>
                <a:gd name="connsiteX139" fmla="*/ 1197769 w 2478882"/>
                <a:gd name="connsiteY139" fmla="*/ 797719 h 1347788"/>
                <a:gd name="connsiteX140" fmla="*/ 1190625 w 2478882"/>
                <a:gd name="connsiteY140" fmla="*/ 819150 h 1347788"/>
                <a:gd name="connsiteX141" fmla="*/ 1195388 w 2478882"/>
                <a:gd name="connsiteY141" fmla="*/ 838200 h 1347788"/>
                <a:gd name="connsiteX142" fmla="*/ 1195388 w 2478882"/>
                <a:gd name="connsiteY142" fmla="*/ 838200 h 1347788"/>
                <a:gd name="connsiteX143" fmla="*/ 1166813 w 2478882"/>
                <a:gd name="connsiteY143" fmla="*/ 838200 h 1347788"/>
                <a:gd name="connsiteX144" fmla="*/ 1150144 w 2478882"/>
                <a:gd name="connsiteY144" fmla="*/ 838200 h 1347788"/>
                <a:gd name="connsiteX145" fmla="*/ 1131094 w 2478882"/>
                <a:gd name="connsiteY145" fmla="*/ 847725 h 1347788"/>
                <a:gd name="connsiteX146" fmla="*/ 1114425 w 2478882"/>
                <a:gd name="connsiteY146" fmla="*/ 838200 h 1347788"/>
                <a:gd name="connsiteX147" fmla="*/ 1088232 w 2478882"/>
                <a:gd name="connsiteY147" fmla="*/ 847725 h 1347788"/>
                <a:gd name="connsiteX148" fmla="*/ 1066800 w 2478882"/>
                <a:gd name="connsiteY148" fmla="*/ 854869 h 1347788"/>
                <a:gd name="connsiteX149" fmla="*/ 1059657 w 2478882"/>
                <a:gd name="connsiteY149" fmla="*/ 842963 h 1347788"/>
                <a:gd name="connsiteX150" fmla="*/ 1031082 w 2478882"/>
                <a:gd name="connsiteY150" fmla="*/ 852488 h 1347788"/>
                <a:gd name="connsiteX151" fmla="*/ 992982 w 2478882"/>
                <a:gd name="connsiteY151" fmla="*/ 823913 h 1347788"/>
                <a:gd name="connsiteX152" fmla="*/ 964407 w 2478882"/>
                <a:gd name="connsiteY152" fmla="*/ 826294 h 1347788"/>
                <a:gd name="connsiteX153" fmla="*/ 942975 w 2478882"/>
                <a:gd name="connsiteY153" fmla="*/ 835819 h 1347788"/>
                <a:gd name="connsiteX154" fmla="*/ 921544 w 2478882"/>
                <a:gd name="connsiteY154" fmla="*/ 852488 h 1347788"/>
                <a:gd name="connsiteX155" fmla="*/ 909638 w 2478882"/>
                <a:gd name="connsiteY155" fmla="*/ 833438 h 1347788"/>
                <a:gd name="connsiteX156" fmla="*/ 919163 w 2478882"/>
                <a:gd name="connsiteY156" fmla="*/ 807244 h 1347788"/>
                <a:gd name="connsiteX157" fmla="*/ 921544 w 2478882"/>
                <a:gd name="connsiteY157" fmla="*/ 797719 h 1347788"/>
                <a:gd name="connsiteX158" fmla="*/ 914400 w 2478882"/>
                <a:gd name="connsiteY158" fmla="*/ 778669 h 1347788"/>
                <a:gd name="connsiteX159" fmla="*/ 907257 w 2478882"/>
                <a:gd name="connsiteY159" fmla="*/ 771525 h 1347788"/>
                <a:gd name="connsiteX160" fmla="*/ 897732 w 2478882"/>
                <a:gd name="connsiteY160" fmla="*/ 800100 h 1347788"/>
                <a:gd name="connsiteX161" fmla="*/ 897732 w 2478882"/>
                <a:gd name="connsiteY161" fmla="*/ 823913 h 1347788"/>
                <a:gd name="connsiteX162" fmla="*/ 869157 w 2478882"/>
                <a:gd name="connsiteY162" fmla="*/ 828675 h 1347788"/>
                <a:gd name="connsiteX163" fmla="*/ 850107 w 2478882"/>
                <a:gd name="connsiteY163" fmla="*/ 833438 h 1347788"/>
                <a:gd name="connsiteX164" fmla="*/ 828675 w 2478882"/>
                <a:gd name="connsiteY164" fmla="*/ 804863 h 1347788"/>
                <a:gd name="connsiteX165" fmla="*/ 814388 w 2478882"/>
                <a:gd name="connsiteY165" fmla="*/ 783432 h 1347788"/>
                <a:gd name="connsiteX166" fmla="*/ 807244 w 2478882"/>
                <a:gd name="connsiteY166" fmla="*/ 759619 h 1347788"/>
                <a:gd name="connsiteX167" fmla="*/ 804863 w 2478882"/>
                <a:gd name="connsiteY167" fmla="*/ 733425 h 1347788"/>
                <a:gd name="connsiteX168" fmla="*/ 783432 w 2478882"/>
                <a:gd name="connsiteY168" fmla="*/ 692944 h 1347788"/>
                <a:gd name="connsiteX169" fmla="*/ 783432 w 2478882"/>
                <a:gd name="connsiteY169" fmla="*/ 719138 h 1347788"/>
                <a:gd name="connsiteX170" fmla="*/ 785813 w 2478882"/>
                <a:gd name="connsiteY170" fmla="*/ 757238 h 1347788"/>
                <a:gd name="connsiteX171" fmla="*/ 800100 w 2478882"/>
                <a:gd name="connsiteY171" fmla="*/ 792957 h 1347788"/>
                <a:gd name="connsiteX172" fmla="*/ 823913 w 2478882"/>
                <a:gd name="connsiteY172" fmla="*/ 833438 h 1347788"/>
                <a:gd name="connsiteX173" fmla="*/ 845344 w 2478882"/>
                <a:gd name="connsiteY173" fmla="*/ 854869 h 1347788"/>
                <a:gd name="connsiteX174" fmla="*/ 838200 w 2478882"/>
                <a:gd name="connsiteY174" fmla="*/ 873919 h 1347788"/>
                <a:gd name="connsiteX175" fmla="*/ 823913 w 2478882"/>
                <a:gd name="connsiteY175" fmla="*/ 902494 h 1347788"/>
                <a:gd name="connsiteX176" fmla="*/ 823913 w 2478882"/>
                <a:gd name="connsiteY176" fmla="*/ 902494 h 1347788"/>
                <a:gd name="connsiteX177" fmla="*/ 800100 w 2478882"/>
                <a:gd name="connsiteY177" fmla="*/ 902494 h 1347788"/>
                <a:gd name="connsiteX178" fmla="*/ 809625 w 2478882"/>
                <a:gd name="connsiteY178" fmla="*/ 869157 h 1347788"/>
                <a:gd name="connsiteX179" fmla="*/ 795338 w 2478882"/>
                <a:gd name="connsiteY179" fmla="*/ 885825 h 1347788"/>
                <a:gd name="connsiteX180" fmla="*/ 788194 w 2478882"/>
                <a:gd name="connsiteY180" fmla="*/ 862013 h 1347788"/>
                <a:gd name="connsiteX181" fmla="*/ 769144 w 2478882"/>
                <a:gd name="connsiteY181" fmla="*/ 864394 h 1347788"/>
                <a:gd name="connsiteX182" fmla="*/ 750094 w 2478882"/>
                <a:gd name="connsiteY182" fmla="*/ 862013 h 1347788"/>
                <a:gd name="connsiteX183" fmla="*/ 742950 w 2478882"/>
                <a:gd name="connsiteY183" fmla="*/ 852488 h 1347788"/>
                <a:gd name="connsiteX184" fmla="*/ 742950 w 2478882"/>
                <a:gd name="connsiteY184" fmla="*/ 852488 h 1347788"/>
                <a:gd name="connsiteX185" fmla="*/ 728663 w 2478882"/>
                <a:gd name="connsiteY185" fmla="*/ 850107 h 1347788"/>
                <a:gd name="connsiteX186" fmla="*/ 711994 w 2478882"/>
                <a:gd name="connsiteY186" fmla="*/ 850107 h 1347788"/>
                <a:gd name="connsiteX187" fmla="*/ 700088 w 2478882"/>
                <a:gd name="connsiteY187" fmla="*/ 866775 h 1347788"/>
                <a:gd name="connsiteX188" fmla="*/ 681038 w 2478882"/>
                <a:gd name="connsiteY188" fmla="*/ 866775 h 1347788"/>
                <a:gd name="connsiteX189" fmla="*/ 669132 w 2478882"/>
                <a:gd name="connsiteY189" fmla="*/ 852488 h 1347788"/>
                <a:gd name="connsiteX190" fmla="*/ 666750 w 2478882"/>
                <a:gd name="connsiteY190" fmla="*/ 852488 h 1347788"/>
                <a:gd name="connsiteX191" fmla="*/ 652463 w 2478882"/>
                <a:gd name="connsiteY191" fmla="*/ 866775 h 1347788"/>
                <a:gd name="connsiteX192" fmla="*/ 652463 w 2478882"/>
                <a:gd name="connsiteY192" fmla="*/ 881063 h 1347788"/>
                <a:gd name="connsiteX193" fmla="*/ 661988 w 2478882"/>
                <a:gd name="connsiteY193" fmla="*/ 890588 h 1347788"/>
                <a:gd name="connsiteX194" fmla="*/ 704850 w 2478882"/>
                <a:gd name="connsiteY194" fmla="*/ 890588 h 1347788"/>
                <a:gd name="connsiteX195" fmla="*/ 738188 w 2478882"/>
                <a:gd name="connsiteY195" fmla="*/ 890588 h 1347788"/>
                <a:gd name="connsiteX196" fmla="*/ 776288 w 2478882"/>
                <a:gd name="connsiteY196" fmla="*/ 888207 h 1347788"/>
                <a:gd name="connsiteX197" fmla="*/ 783432 w 2478882"/>
                <a:gd name="connsiteY197" fmla="*/ 900113 h 1347788"/>
                <a:gd name="connsiteX198" fmla="*/ 783432 w 2478882"/>
                <a:gd name="connsiteY198" fmla="*/ 900113 h 1347788"/>
                <a:gd name="connsiteX199" fmla="*/ 754857 w 2478882"/>
                <a:gd name="connsiteY199" fmla="*/ 914400 h 1347788"/>
                <a:gd name="connsiteX200" fmla="*/ 735807 w 2478882"/>
                <a:gd name="connsiteY200" fmla="*/ 931069 h 1347788"/>
                <a:gd name="connsiteX201" fmla="*/ 735807 w 2478882"/>
                <a:gd name="connsiteY201" fmla="*/ 931069 h 1347788"/>
                <a:gd name="connsiteX202" fmla="*/ 707232 w 2478882"/>
                <a:gd name="connsiteY202" fmla="*/ 919163 h 1347788"/>
                <a:gd name="connsiteX203" fmla="*/ 690563 w 2478882"/>
                <a:gd name="connsiteY203" fmla="*/ 909638 h 1347788"/>
                <a:gd name="connsiteX204" fmla="*/ 652463 w 2478882"/>
                <a:gd name="connsiteY204" fmla="*/ 909638 h 1347788"/>
                <a:gd name="connsiteX205" fmla="*/ 619125 w 2478882"/>
                <a:gd name="connsiteY205" fmla="*/ 914400 h 1347788"/>
                <a:gd name="connsiteX206" fmla="*/ 600075 w 2478882"/>
                <a:gd name="connsiteY206" fmla="*/ 897732 h 1347788"/>
                <a:gd name="connsiteX207" fmla="*/ 590550 w 2478882"/>
                <a:gd name="connsiteY207" fmla="*/ 859632 h 1347788"/>
                <a:gd name="connsiteX208" fmla="*/ 581025 w 2478882"/>
                <a:gd name="connsiteY208" fmla="*/ 845344 h 1347788"/>
                <a:gd name="connsiteX209" fmla="*/ 573882 w 2478882"/>
                <a:gd name="connsiteY209" fmla="*/ 828675 h 1347788"/>
                <a:gd name="connsiteX210" fmla="*/ 559594 w 2478882"/>
                <a:gd name="connsiteY210" fmla="*/ 835819 h 1347788"/>
                <a:gd name="connsiteX211" fmla="*/ 559594 w 2478882"/>
                <a:gd name="connsiteY211" fmla="*/ 859632 h 1347788"/>
                <a:gd name="connsiteX212" fmla="*/ 545307 w 2478882"/>
                <a:gd name="connsiteY212" fmla="*/ 845344 h 1347788"/>
                <a:gd name="connsiteX213" fmla="*/ 523875 w 2478882"/>
                <a:gd name="connsiteY213" fmla="*/ 838200 h 1347788"/>
                <a:gd name="connsiteX214" fmla="*/ 500063 w 2478882"/>
                <a:gd name="connsiteY214" fmla="*/ 840582 h 1347788"/>
                <a:gd name="connsiteX215" fmla="*/ 492919 w 2478882"/>
                <a:gd name="connsiteY215" fmla="*/ 862013 h 1347788"/>
                <a:gd name="connsiteX216" fmla="*/ 481013 w 2478882"/>
                <a:gd name="connsiteY216" fmla="*/ 866775 h 1347788"/>
                <a:gd name="connsiteX217" fmla="*/ 461963 w 2478882"/>
                <a:gd name="connsiteY217" fmla="*/ 866775 h 1347788"/>
                <a:gd name="connsiteX218" fmla="*/ 433388 w 2478882"/>
                <a:gd name="connsiteY218" fmla="*/ 876300 h 1347788"/>
                <a:gd name="connsiteX219" fmla="*/ 419100 w 2478882"/>
                <a:gd name="connsiteY219" fmla="*/ 900113 h 1347788"/>
                <a:gd name="connsiteX220" fmla="*/ 426244 w 2478882"/>
                <a:gd name="connsiteY220" fmla="*/ 907257 h 1347788"/>
                <a:gd name="connsiteX221" fmla="*/ 466725 w 2478882"/>
                <a:gd name="connsiteY221" fmla="*/ 885825 h 1347788"/>
                <a:gd name="connsiteX222" fmla="*/ 488157 w 2478882"/>
                <a:gd name="connsiteY222" fmla="*/ 890588 h 1347788"/>
                <a:gd name="connsiteX223" fmla="*/ 519113 w 2478882"/>
                <a:gd name="connsiteY223" fmla="*/ 878682 h 1347788"/>
                <a:gd name="connsiteX224" fmla="*/ 552450 w 2478882"/>
                <a:gd name="connsiteY224" fmla="*/ 904875 h 1347788"/>
                <a:gd name="connsiteX225" fmla="*/ 561975 w 2478882"/>
                <a:gd name="connsiteY225" fmla="*/ 931069 h 1347788"/>
                <a:gd name="connsiteX226" fmla="*/ 590550 w 2478882"/>
                <a:gd name="connsiteY226" fmla="*/ 923925 h 1347788"/>
                <a:gd name="connsiteX227" fmla="*/ 607219 w 2478882"/>
                <a:gd name="connsiteY227" fmla="*/ 945357 h 1347788"/>
                <a:gd name="connsiteX228" fmla="*/ 645319 w 2478882"/>
                <a:gd name="connsiteY228" fmla="*/ 950119 h 1347788"/>
                <a:gd name="connsiteX229" fmla="*/ 704850 w 2478882"/>
                <a:gd name="connsiteY229" fmla="*/ 959644 h 1347788"/>
                <a:gd name="connsiteX230" fmla="*/ 745332 w 2478882"/>
                <a:gd name="connsiteY230" fmla="*/ 966788 h 1347788"/>
                <a:gd name="connsiteX231" fmla="*/ 745332 w 2478882"/>
                <a:gd name="connsiteY231" fmla="*/ 966788 h 1347788"/>
                <a:gd name="connsiteX232" fmla="*/ 764382 w 2478882"/>
                <a:gd name="connsiteY232" fmla="*/ 935832 h 1347788"/>
                <a:gd name="connsiteX233" fmla="*/ 790575 w 2478882"/>
                <a:gd name="connsiteY233" fmla="*/ 935832 h 1347788"/>
                <a:gd name="connsiteX234" fmla="*/ 828675 w 2478882"/>
                <a:gd name="connsiteY234" fmla="*/ 935832 h 1347788"/>
                <a:gd name="connsiteX235" fmla="*/ 821532 w 2478882"/>
                <a:gd name="connsiteY235" fmla="*/ 950119 h 1347788"/>
                <a:gd name="connsiteX236" fmla="*/ 812007 w 2478882"/>
                <a:gd name="connsiteY236" fmla="*/ 964407 h 1347788"/>
                <a:gd name="connsiteX237" fmla="*/ 823913 w 2478882"/>
                <a:gd name="connsiteY237" fmla="*/ 973932 h 1347788"/>
                <a:gd name="connsiteX238" fmla="*/ 800100 w 2478882"/>
                <a:gd name="connsiteY238" fmla="*/ 992982 h 1347788"/>
                <a:gd name="connsiteX239" fmla="*/ 797719 w 2478882"/>
                <a:gd name="connsiteY239" fmla="*/ 1014413 h 1347788"/>
                <a:gd name="connsiteX240" fmla="*/ 790575 w 2478882"/>
                <a:gd name="connsiteY240" fmla="*/ 1026319 h 1347788"/>
                <a:gd name="connsiteX241" fmla="*/ 764382 w 2478882"/>
                <a:gd name="connsiteY241" fmla="*/ 1031082 h 1347788"/>
                <a:gd name="connsiteX242" fmla="*/ 771525 w 2478882"/>
                <a:gd name="connsiteY242" fmla="*/ 1054894 h 1347788"/>
                <a:gd name="connsiteX243" fmla="*/ 740569 w 2478882"/>
                <a:gd name="connsiteY243" fmla="*/ 1059657 h 1347788"/>
                <a:gd name="connsiteX244" fmla="*/ 726282 w 2478882"/>
                <a:gd name="connsiteY244" fmla="*/ 1042988 h 1347788"/>
                <a:gd name="connsiteX245" fmla="*/ 695325 w 2478882"/>
                <a:gd name="connsiteY245" fmla="*/ 1045369 h 1347788"/>
                <a:gd name="connsiteX246" fmla="*/ 669132 w 2478882"/>
                <a:gd name="connsiteY246" fmla="*/ 1052513 h 1347788"/>
                <a:gd name="connsiteX247" fmla="*/ 642938 w 2478882"/>
                <a:gd name="connsiteY247" fmla="*/ 1050132 h 1347788"/>
                <a:gd name="connsiteX248" fmla="*/ 621507 w 2478882"/>
                <a:gd name="connsiteY248" fmla="*/ 1047750 h 1347788"/>
                <a:gd name="connsiteX249" fmla="*/ 621507 w 2478882"/>
                <a:gd name="connsiteY249" fmla="*/ 1033463 h 1347788"/>
                <a:gd name="connsiteX250" fmla="*/ 600075 w 2478882"/>
                <a:gd name="connsiteY250" fmla="*/ 1035844 h 1347788"/>
                <a:gd name="connsiteX251" fmla="*/ 578644 w 2478882"/>
                <a:gd name="connsiteY251" fmla="*/ 1040607 h 1347788"/>
                <a:gd name="connsiteX252" fmla="*/ 571500 w 2478882"/>
                <a:gd name="connsiteY252" fmla="*/ 1031082 h 1347788"/>
                <a:gd name="connsiteX253" fmla="*/ 571500 w 2478882"/>
                <a:gd name="connsiteY253" fmla="*/ 1019175 h 1347788"/>
                <a:gd name="connsiteX254" fmla="*/ 571500 w 2478882"/>
                <a:gd name="connsiteY254" fmla="*/ 1019175 h 1347788"/>
                <a:gd name="connsiteX255" fmla="*/ 626269 w 2478882"/>
                <a:gd name="connsiteY255" fmla="*/ 1004888 h 1347788"/>
                <a:gd name="connsiteX256" fmla="*/ 647700 w 2478882"/>
                <a:gd name="connsiteY256" fmla="*/ 988219 h 1347788"/>
                <a:gd name="connsiteX257" fmla="*/ 647700 w 2478882"/>
                <a:gd name="connsiteY257" fmla="*/ 988219 h 1347788"/>
                <a:gd name="connsiteX258" fmla="*/ 647700 w 2478882"/>
                <a:gd name="connsiteY258" fmla="*/ 988219 h 1347788"/>
                <a:gd name="connsiteX259" fmla="*/ 597694 w 2478882"/>
                <a:gd name="connsiteY259" fmla="*/ 988219 h 1347788"/>
                <a:gd name="connsiteX260" fmla="*/ 581025 w 2478882"/>
                <a:gd name="connsiteY260" fmla="*/ 990600 h 1347788"/>
                <a:gd name="connsiteX261" fmla="*/ 578644 w 2478882"/>
                <a:gd name="connsiteY261" fmla="*/ 969169 h 1347788"/>
                <a:gd name="connsiteX262" fmla="*/ 550069 w 2478882"/>
                <a:gd name="connsiteY262" fmla="*/ 966788 h 1347788"/>
                <a:gd name="connsiteX263" fmla="*/ 559594 w 2478882"/>
                <a:gd name="connsiteY263" fmla="*/ 988219 h 1347788"/>
                <a:gd name="connsiteX264" fmla="*/ 545307 w 2478882"/>
                <a:gd name="connsiteY264" fmla="*/ 992982 h 1347788"/>
                <a:gd name="connsiteX265" fmla="*/ 511969 w 2478882"/>
                <a:gd name="connsiteY265" fmla="*/ 988219 h 1347788"/>
                <a:gd name="connsiteX266" fmla="*/ 492919 w 2478882"/>
                <a:gd name="connsiteY266" fmla="*/ 990600 h 1347788"/>
                <a:gd name="connsiteX267" fmla="*/ 507207 w 2478882"/>
                <a:gd name="connsiteY267" fmla="*/ 1007269 h 1347788"/>
                <a:gd name="connsiteX268" fmla="*/ 516732 w 2478882"/>
                <a:gd name="connsiteY268" fmla="*/ 1019175 h 1347788"/>
                <a:gd name="connsiteX269" fmla="*/ 507207 w 2478882"/>
                <a:gd name="connsiteY269" fmla="*/ 1028700 h 1347788"/>
                <a:gd name="connsiteX270" fmla="*/ 507207 w 2478882"/>
                <a:gd name="connsiteY270" fmla="*/ 1028700 h 1347788"/>
                <a:gd name="connsiteX271" fmla="*/ 497682 w 2478882"/>
                <a:gd name="connsiteY271" fmla="*/ 1054894 h 1347788"/>
                <a:gd name="connsiteX272" fmla="*/ 469107 w 2478882"/>
                <a:gd name="connsiteY272" fmla="*/ 1076325 h 1347788"/>
                <a:gd name="connsiteX273" fmla="*/ 454819 w 2478882"/>
                <a:gd name="connsiteY273" fmla="*/ 1071563 h 1347788"/>
                <a:gd name="connsiteX274" fmla="*/ 438150 w 2478882"/>
                <a:gd name="connsiteY274" fmla="*/ 1085850 h 1347788"/>
                <a:gd name="connsiteX275" fmla="*/ 431007 w 2478882"/>
                <a:gd name="connsiteY275" fmla="*/ 1083469 h 1347788"/>
                <a:gd name="connsiteX276" fmla="*/ 433388 w 2478882"/>
                <a:gd name="connsiteY276" fmla="*/ 1059657 h 1347788"/>
                <a:gd name="connsiteX277" fmla="*/ 435769 w 2478882"/>
                <a:gd name="connsiteY277" fmla="*/ 1035844 h 1347788"/>
                <a:gd name="connsiteX278" fmla="*/ 426244 w 2478882"/>
                <a:gd name="connsiteY278" fmla="*/ 1031082 h 1347788"/>
                <a:gd name="connsiteX279" fmla="*/ 423863 w 2478882"/>
                <a:gd name="connsiteY279" fmla="*/ 1047750 h 1347788"/>
                <a:gd name="connsiteX280" fmla="*/ 416719 w 2478882"/>
                <a:gd name="connsiteY280" fmla="*/ 1062038 h 1347788"/>
                <a:gd name="connsiteX281" fmla="*/ 392907 w 2478882"/>
                <a:gd name="connsiteY281" fmla="*/ 1052513 h 1347788"/>
                <a:gd name="connsiteX282" fmla="*/ 383382 w 2478882"/>
                <a:gd name="connsiteY282" fmla="*/ 1050132 h 1347788"/>
                <a:gd name="connsiteX283" fmla="*/ 383382 w 2478882"/>
                <a:gd name="connsiteY283" fmla="*/ 1069182 h 1347788"/>
                <a:gd name="connsiteX284" fmla="*/ 404813 w 2478882"/>
                <a:gd name="connsiteY284" fmla="*/ 1088232 h 1347788"/>
                <a:gd name="connsiteX285" fmla="*/ 376238 w 2478882"/>
                <a:gd name="connsiteY285" fmla="*/ 1090613 h 1347788"/>
                <a:gd name="connsiteX286" fmla="*/ 371475 w 2478882"/>
                <a:gd name="connsiteY286" fmla="*/ 1100138 h 1347788"/>
                <a:gd name="connsiteX287" fmla="*/ 342900 w 2478882"/>
                <a:gd name="connsiteY287" fmla="*/ 1090613 h 1347788"/>
                <a:gd name="connsiteX288" fmla="*/ 342900 w 2478882"/>
                <a:gd name="connsiteY288" fmla="*/ 1109663 h 1347788"/>
                <a:gd name="connsiteX289" fmla="*/ 333375 w 2478882"/>
                <a:gd name="connsiteY289" fmla="*/ 1121569 h 1347788"/>
                <a:gd name="connsiteX290" fmla="*/ 323850 w 2478882"/>
                <a:gd name="connsiteY290" fmla="*/ 1121569 h 1347788"/>
                <a:gd name="connsiteX291" fmla="*/ 316707 w 2478882"/>
                <a:gd name="connsiteY291" fmla="*/ 1088232 h 1347788"/>
                <a:gd name="connsiteX292" fmla="*/ 290513 w 2478882"/>
                <a:gd name="connsiteY292" fmla="*/ 1073944 h 1347788"/>
                <a:gd name="connsiteX293" fmla="*/ 271463 w 2478882"/>
                <a:gd name="connsiteY293" fmla="*/ 1062038 h 1347788"/>
                <a:gd name="connsiteX294" fmla="*/ 278607 w 2478882"/>
                <a:gd name="connsiteY294" fmla="*/ 1012032 h 1347788"/>
                <a:gd name="connsiteX295" fmla="*/ 285750 w 2478882"/>
                <a:gd name="connsiteY295" fmla="*/ 978694 h 1347788"/>
                <a:gd name="connsiteX296" fmla="*/ 328613 w 2478882"/>
                <a:gd name="connsiteY296" fmla="*/ 954882 h 1347788"/>
                <a:gd name="connsiteX297" fmla="*/ 338138 w 2478882"/>
                <a:gd name="connsiteY297" fmla="*/ 938213 h 1347788"/>
                <a:gd name="connsiteX298" fmla="*/ 350044 w 2478882"/>
                <a:gd name="connsiteY298" fmla="*/ 912019 h 1347788"/>
                <a:gd name="connsiteX299" fmla="*/ 350044 w 2478882"/>
                <a:gd name="connsiteY299" fmla="*/ 912019 h 1347788"/>
                <a:gd name="connsiteX300" fmla="*/ 321469 w 2478882"/>
                <a:gd name="connsiteY300" fmla="*/ 919163 h 1347788"/>
                <a:gd name="connsiteX301" fmla="*/ 314325 w 2478882"/>
                <a:gd name="connsiteY301" fmla="*/ 895350 h 1347788"/>
                <a:gd name="connsiteX302" fmla="*/ 311944 w 2478882"/>
                <a:gd name="connsiteY302" fmla="*/ 916782 h 1347788"/>
                <a:gd name="connsiteX303" fmla="*/ 300038 w 2478882"/>
                <a:gd name="connsiteY303" fmla="*/ 950119 h 1347788"/>
                <a:gd name="connsiteX304" fmla="*/ 288132 w 2478882"/>
                <a:gd name="connsiteY304" fmla="*/ 942975 h 1347788"/>
                <a:gd name="connsiteX305" fmla="*/ 288132 w 2478882"/>
                <a:gd name="connsiteY305" fmla="*/ 919163 h 1347788"/>
                <a:gd name="connsiteX306" fmla="*/ 288132 w 2478882"/>
                <a:gd name="connsiteY306" fmla="*/ 907257 h 1347788"/>
                <a:gd name="connsiteX307" fmla="*/ 278607 w 2478882"/>
                <a:gd name="connsiteY307" fmla="*/ 895350 h 1347788"/>
                <a:gd name="connsiteX308" fmla="*/ 269082 w 2478882"/>
                <a:gd name="connsiteY308" fmla="*/ 902494 h 1347788"/>
                <a:gd name="connsiteX309" fmla="*/ 264319 w 2478882"/>
                <a:gd name="connsiteY309" fmla="*/ 938213 h 1347788"/>
                <a:gd name="connsiteX310" fmla="*/ 280988 w 2478882"/>
                <a:gd name="connsiteY310" fmla="*/ 957263 h 1347788"/>
                <a:gd name="connsiteX311" fmla="*/ 276225 w 2478882"/>
                <a:gd name="connsiteY311" fmla="*/ 976313 h 1347788"/>
                <a:gd name="connsiteX312" fmla="*/ 264319 w 2478882"/>
                <a:gd name="connsiteY312" fmla="*/ 1007269 h 1347788"/>
                <a:gd name="connsiteX313" fmla="*/ 250032 w 2478882"/>
                <a:gd name="connsiteY313" fmla="*/ 1031082 h 1347788"/>
                <a:gd name="connsiteX314" fmla="*/ 207169 w 2478882"/>
                <a:gd name="connsiteY314" fmla="*/ 1019175 h 1347788"/>
                <a:gd name="connsiteX315" fmla="*/ 200025 w 2478882"/>
                <a:gd name="connsiteY315" fmla="*/ 988219 h 1347788"/>
                <a:gd name="connsiteX316" fmla="*/ 157163 w 2478882"/>
                <a:gd name="connsiteY316" fmla="*/ 962025 h 1347788"/>
                <a:gd name="connsiteX317" fmla="*/ 104775 w 2478882"/>
                <a:gd name="connsiteY317" fmla="*/ 940594 h 1347788"/>
                <a:gd name="connsiteX318" fmla="*/ 61913 w 2478882"/>
                <a:gd name="connsiteY318" fmla="*/ 902494 h 1347788"/>
                <a:gd name="connsiteX319" fmla="*/ 35719 w 2478882"/>
                <a:gd name="connsiteY319" fmla="*/ 864394 h 1347788"/>
                <a:gd name="connsiteX320" fmla="*/ 11907 w 2478882"/>
                <a:gd name="connsiteY320" fmla="*/ 804863 h 1347788"/>
                <a:gd name="connsiteX321" fmla="*/ 0 w 2478882"/>
                <a:gd name="connsiteY321" fmla="*/ 735807 h 1347788"/>
                <a:gd name="connsiteX322" fmla="*/ 2382 w 2478882"/>
                <a:gd name="connsiteY322" fmla="*/ 676275 h 1347788"/>
                <a:gd name="connsiteX323" fmla="*/ 2382 w 2478882"/>
                <a:gd name="connsiteY323" fmla="*/ 645319 h 1347788"/>
                <a:gd name="connsiteX324" fmla="*/ 2052638 w 2478882"/>
                <a:gd name="connsiteY324" fmla="*/ 0 h 1347788"/>
                <a:gd name="connsiteX0" fmla="*/ 2052638 w 2478882"/>
                <a:gd name="connsiteY0" fmla="*/ 0 h 1347788"/>
                <a:gd name="connsiteX1" fmla="*/ 2057400 w 2478882"/>
                <a:gd name="connsiteY1" fmla="*/ 33338 h 1347788"/>
                <a:gd name="connsiteX2" fmla="*/ 2066925 w 2478882"/>
                <a:gd name="connsiteY2" fmla="*/ 88107 h 1347788"/>
                <a:gd name="connsiteX3" fmla="*/ 2088357 w 2478882"/>
                <a:gd name="connsiteY3" fmla="*/ 133350 h 1347788"/>
                <a:gd name="connsiteX4" fmla="*/ 2085975 w 2478882"/>
                <a:gd name="connsiteY4" fmla="*/ 183357 h 1347788"/>
                <a:gd name="connsiteX5" fmla="*/ 2085975 w 2478882"/>
                <a:gd name="connsiteY5" fmla="*/ 228600 h 1347788"/>
                <a:gd name="connsiteX6" fmla="*/ 2081213 w 2478882"/>
                <a:gd name="connsiteY6" fmla="*/ 278607 h 1347788"/>
                <a:gd name="connsiteX7" fmla="*/ 2095500 w 2478882"/>
                <a:gd name="connsiteY7" fmla="*/ 319088 h 1347788"/>
                <a:gd name="connsiteX8" fmla="*/ 2109788 w 2478882"/>
                <a:gd name="connsiteY8" fmla="*/ 350044 h 1347788"/>
                <a:gd name="connsiteX9" fmla="*/ 2105025 w 2478882"/>
                <a:gd name="connsiteY9" fmla="*/ 388144 h 1347788"/>
                <a:gd name="connsiteX10" fmla="*/ 2119313 w 2478882"/>
                <a:gd name="connsiteY10" fmla="*/ 426244 h 1347788"/>
                <a:gd name="connsiteX11" fmla="*/ 2145507 w 2478882"/>
                <a:gd name="connsiteY11" fmla="*/ 454819 h 1347788"/>
                <a:gd name="connsiteX12" fmla="*/ 2169319 w 2478882"/>
                <a:gd name="connsiteY12" fmla="*/ 481013 h 1347788"/>
                <a:gd name="connsiteX13" fmla="*/ 2178844 w 2478882"/>
                <a:gd name="connsiteY13" fmla="*/ 516732 h 1347788"/>
                <a:gd name="connsiteX14" fmla="*/ 2216944 w 2478882"/>
                <a:gd name="connsiteY14" fmla="*/ 633413 h 1347788"/>
                <a:gd name="connsiteX15" fmla="*/ 2238375 w 2478882"/>
                <a:gd name="connsiteY15" fmla="*/ 719138 h 1347788"/>
                <a:gd name="connsiteX16" fmla="*/ 2266950 w 2478882"/>
                <a:gd name="connsiteY16" fmla="*/ 764382 h 1347788"/>
                <a:gd name="connsiteX17" fmla="*/ 2288382 w 2478882"/>
                <a:gd name="connsiteY17" fmla="*/ 821532 h 1347788"/>
                <a:gd name="connsiteX18" fmla="*/ 2297907 w 2478882"/>
                <a:gd name="connsiteY18" fmla="*/ 871538 h 1347788"/>
                <a:gd name="connsiteX19" fmla="*/ 2340769 w 2478882"/>
                <a:gd name="connsiteY19" fmla="*/ 909638 h 1347788"/>
                <a:gd name="connsiteX20" fmla="*/ 2343150 w 2478882"/>
                <a:gd name="connsiteY20" fmla="*/ 950119 h 1347788"/>
                <a:gd name="connsiteX21" fmla="*/ 2347913 w 2478882"/>
                <a:gd name="connsiteY21" fmla="*/ 964407 h 1347788"/>
                <a:gd name="connsiteX22" fmla="*/ 2364582 w 2478882"/>
                <a:gd name="connsiteY22" fmla="*/ 978694 h 1347788"/>
                <a:gd name="connsiteX23" fmla="*/ 2359819 w 2478882"/>
                <a:gd name="connsiteY23" fmla="*/ 995363 h 1347788"/>
                <a:gd name="connsiteX24" fmla="*/ 2393157 w 2478882"/>
                <a:gd name="connsiteY24" fmla="*/ 1019175 h 1347788"/>
                <a:gd name="connsiteX25" fmla="*/ 2409825 w 2478882"/>
                <a:gd name="connsiteY25" fmla="*/ 1059657 h 1347788"/>
                <a:gd name="connsiteX26" fmla="*/ 2390775 w 2478882"/>
                <a:gd name="connsiteY26" fmla="*/ 1069182 h 1347788"/>
                <a:gd name="connsiteX27" fmla="*/ 2376488 w 2478882"/>
                <a:gd name="connsiteY27" fmla="*/ 1047750 h 1347788"/>
                <a:gd name="connsiteX28" fmla="*/ 2364582 w 2478882"/>
                <a:gd name="connsiteY28" fmla="*/ 1035844 h 1347788"/>
                <a:gd name="connsiteX29" fmla="*/ 2355057 w 2478882"/>
                <a:gd name="connsiteY29" fmla="*/ 1035844 h 1347788"/>
                <a:gd name="connsiteX30" fmla="*/ 2352675 w 2478882"/>
                <a:gd name="connsiteY30" fmla="*/ 1057275 h 1347788"/>
                <a:gd name="connsiteX31" fmla="*/ 2371725 w 2478882"/>
                <a:gd name="connsiteY31" fmla="*/ 1090613 h 1347788"/>
                <a:gd name="connsiteX32" fmla="*/ 2386013 w 2478882"/>
                <a:gd name="connsiteY32" fmla="*/ 1104900 h 1347788"/>
                <a:gd name="connsiteX33" fmla="*/ 2400300 w 2478882"/>
                <a:gd name="connsiteY33" fmla="*/ 1085850 h 1347788"/>
                <a:gd name="connsiteX34" fmla="*/ 2414588 w 2478882"/>
                <a:gd name="connsiteY34" fmla="*/ 1090613 h 1347788"/>
                <a:gd name="connsiteX35" fmla="*/ 2421732 w 2478882"/>
                <a:gd name="connsiteY35" fmla="*/ 1116807 h 1347788"/>
                <a:gd name="connsiteX36" fmla="*/ 2424113 w 2478882"/>
                <a:gd name="connsiteY36" fmla="*/ 1128713 h 1347788"/>
                <a:gd name="connsiteX37" fmla="*/ 2400300 w 2478882"/>
                <a:gd name="connsiteY37" fmla="*/ 1131094 h 1347788"/>
                <a:gd name="connsiteX38" fmla="*/ 2414588 w 2478882"/>
                <a:gd name="connsiteY38" fmla="*/ 1152525 h 1347788"/>
                <a:gd name="connsiteX39" fmla="*/ 2443163 w 2478882"/>
                <a:gd name="connsiteY39" fmla="*/ 1159669 h 1347788"/>
                <a:gd name="connsiteX40" fmla="*/ 2462213 w 2478882"/>
                <a:gd name="connsiteY40" fmla="*/ 1190625 h 1347788"/>
                <a:gd name="connsiteX41" fmla="*/ 2455069 w 2478882"/>
                <a:gd name="connsiteY41" fmla="*/ 1235869 h 1347788"/>
                <a:gd name="connsiteX42" fmla="*/ 2459832 w 2478882"/>
                <a:gd name="connsiteY42" fmla="*/ 1290638 h 1347788"/>
                <a:gd name="connsiteX43" fmla="*/ 2478882 w 2478882"/>
                <a:gd name="connsiteY43" fmla="*/ 1347788 h 1347788"/>
                <a:gd name="connsiteX44" fmla="*/ 2457450 w 2478882"/>
                <a:gd name="connsiteY44" fmla="*/ 1347788 h 1347788"/>
                <a:gd name="connsiteX45" fmla="*/ 2428875 w 2478882"/>
                <a:gd name="connsiteY45" fmla="*/ 1335882 h 1347788"/>
                <a:gd name="connsiteX46" fmla="*/ 2412207 w 2478882"/>
                <a:gd name="connsiteY46" fmla="*/ 1335882 h 1347788"/>
                <a:gd name="connsiteX47" fmla="*/ 2395538 w 2478882"/>
                <a:gd name="connsiteY47" fmla="*/ 1326357 h 1347788"/>
                <a:gd name="connsiteX48" fmla="*/ 2378869 w 2478882"/>
                <a:gd name="connsiteY48" fmla="*/ 1316832 h 1347788"/>
                <a:gd name="connsiteX49" fmla="*/ 2383632 w 2478882"/>
                <a:gd name="connsiteY49" fmla="*/ 1269207 h 1347788"/>
                <a:gd name="connsiteX50" fmla="*/ 2336007 w 2478882"/>
                <a:gd name="connsiteY50" fmla="*/ 1245394 h 1347788"/>
                <a:gd name="connsiteX51" fmla="*/ 2297907 w 2478882"/>
                <a:gd name="connsiteY51" fmla="*/ 1233488 h 1347788"/>
                <a:gd name="connsiteX52" fmla="*/ 2238375 w 2478882"/>
                <a:gd name="connsiteY52" fmla="*/ 1214438 h 1347788"/>
                <a:gd name="connsiteX53" fmla="*/ 2185988 w 2478882"/>
                <a:gd name="connsiteY53" fmla="*/ 1212057 h 1347788"/>
                <a:gd name="connsiteX54" fmla="*/ 2164557 w 2478882"/>
                <a:gd name="connsiteY54" fmla="*/ 1207294 h 1347788"/>
                <a:gd name="connsiteX55" fmla="*/ 2193132 w 2478882"/>
                <a:gd name="connsiteY55" fmla="*/ 1188244 h 1347788"/>
                <a:gd name="connsiteX56" fmla="*/ 2178844 w 2478882"/>
                <a:gd name="connsiteY56" fmla="*/ 1185863 h 1347788"/>
                <a:gd name="connsiteX57" fmla="*/ 2183607 w 2478882"/>
                <a:gd name="connsiteY57" fmla="*/ 1169194 h 1347788"/>
                <a:gd name="connsiteX58" fmla="*/ 2205038 w 2478882"/>
                <a:gd name="connsiteY58" fmla="*/ 1145382 h 1347788"/>
                <a:gd name="connsiteX59" fmla="*/ 2197894 w 2478882"/>
                <a:gd name="connsiteY59" fmla="*/ 1140619 h 1347788"/>
                <a:gd name="connsiteX60" fmla="*/ 2166938 w 2478882"/>
                <a:gd name="connsiteY60" fmla="*/ 1164432 h 1347788"/>
                <a:gd name="connsiteX61" fmla="*/ 2155032 w 2478882"/>
                <a:gd name="connsiteY61" fmla="*/ 1164432 h 1347788"/>
                <a:gd name="connsiteX62" fmla="*/ 2147888 w 2478882"/>
                <a:gd name="connsiteY62" fmla="*/ 1152525 h 1347788"/>
                <a:gd name="connsiteX63" fmla="*/ 2138363 w 2478882"/>
                <a:gd name="connsiteY63" fmla="*/ 1147763 h 1347788"/>
                <a:gd name="connsiteX64" fmla="*/ 2119313 w 2478882"/>
                <a:gd name="connsiteY64" fmla="*/ 1152525 h 1347788"/>
                <a:gd name="connsiteX65" fmla="*/ 2126457 w 2478882"/>
                <a:gd name="connsiteY65" fmla="*/ 1173957 h 1347788"/>
                <a:gd name="connsiteX66" fmla="*/ 2102644 w 2478882"/>
                <a:gd name="connsiteY66" fmla="*/ 1176338 h 1347788"/>
                <a:gd name="connsiteX67" fmla="*/ 2088357 w 2478882"/>
                <a:gd name="connsiteY67" fmla="*/ 1169194 h 1347788"/>
                <a:gd name="connsiteX68" fmla="*/ 2076451 w 2478882"/>
                <a:gd name="connsiteY68" fmla="*/ 1140620 h 1347788"/>
                <a:gd name="connsiteX69" fmla="*/ 2050256 w 2478882"/>
                <a:gd name="connsiteY69" fmla="*/ 1126331 h 1347788"/>
                <a:gd name="connsiteX70" fmla="*/ 2035970 w 2478882"/>
                <a:gd name="connsiteY70" fmla="*/ 1131094 h 1347788"/>
                <a:gd name="connsiteX71" fmla="*/ 1990725 w 2478882"/>
                <a:gd name="connsiteY71" fmla="*/ 1123950 h 1347788"/>
                <a:gd name="connsiteX72" fmla="*/ 1976438 w 2478882"/>
                <a:gd name="connsiteY72" fmla="*/ 1095375 h 1347788"/>
                <a:gd name="connsiteX73" fmla="*/ 1952625 w 2478882"/>
                <a:gd name="connsiteY73" fmla="*/ 1114425 h 1347788"/>
                <a:gd name="connsiteX74" fmla="*/ 1935957 w 2478882"/>
                <a:gd name="connsiteY74" fmla="*/ 1138238 h 1347788"/>
                <a:gd name="connsiteX75" fmla="*/ 1921669 w 2478882"/>
                <a:gd name="connsiteY75" fmla="*/ 1104900 h 1347788"/>
                <a:gd name="connsiteX76" fmla="*/ 1921669 w 2478882"/>
                <a:gd name="connsiteY76" fmla="*/ 1083469 h 1347788"/>
                <a:gd name="connsiteX77" fmla="*/ 1893094 w 2478882"/>
                <a:gd name="connsiteY77" fmla="*/ 1057275 h 1347788"/>
                <a:gd name="connsiteX78" fmla="*/ 1869282 w 2478882"/>
                <a:gd name="connsiteY78" fmla="*/ 1042988 h 1347788"/>
                <a:gd name="connsiteX79" fmla="*/ 1850232 w 2478882"/>
                <a:gd name="connsiteY79" fmla="*/ 1028700 h 1347788"/>
                <a:gd name="connsiteX80" fmla="*/ 1843088 w 2478882"/>
                <a:gd name="connsiteY80" fmla="*/ 1016794 h 1347788"/>
                <a:gd name="connsiteX81" fmla="*/ 1804988 w 2478882"/>
                <a:gd name="connsiteY81" fmla="*/ 1012032 h 1347788"/>
                <a:gd name="connsiteX82" fmla="*/ 1769269 w 2478882"/>
                <a:gd name="connsiteY82" fmla="*/ 1007269 h 1347788"/>
                <a:gd name="connsiteX83" fmla="*/ 1750219 w 2478882"/>
                <a:gd name="connsiteY83" fmla="*/ 981075 h 1347788"/>
                <a:gd name="connsiteX84" fmla="*/ 1709738 w 2478882"/>
                <a:gd name="connsiteY84" fmla="*/ 962025 h 1347788"/>
                <a:gd name="connsiteX85" fmla="*/ 1678782 w 2478882"/>
                <a:gd name="connsiteY85" fmla="*/ 947738 h 1347788"/>
                <a:gd name="connsiteX86" fmla="*/ 1659732 w 2478882"/>
                <a:gd name="connsiteY86" fmla="*/ 945357 h 1347788"/>
                <a:gd name="connsiteX87" fmla="*/ 1659732 w 2478882"/>
                <a:gd name="connsiteY87" fmla="*/ 921544 h 1347788"/>
                <a:gd name="connsiteX88" fmla="*/ 1640682 w 2478882"/>
                <a:gd name="connsiteY88" fmla="*/ 928688 h 1347788"/>
                <a:gd name="connsiteX89" fmla="*/ 1640682 w 2478882"/>
                <a:gd name="connsiteY89" fmla="*/ 928688 h 1347788"/>
                <a:gd name="connsiteX90" fmla="*/ 1619250 w 2478882"/>
                <a:gd name="connsiteY90" fmla="*/ 892969 h 1347788"/>
                <a:gd name="connsiteX91" fmla="*/ 1595438 w 2478882"/>
                <a:gd name="connsiteY91" fmla="*/ 871538 h 1347788"/>
                <a:gd name="connsiteX92" fmla="*/ 1581150 w 2478882"/>
                <a:gd name="connsiteY92" fmla="*/ 864394 h 1347788"/>
                <a:gd name="connsiteX93" fmla="*/ 1581150 w 2478882"/>
                <a:gd name="connsiteY93" fmla="*/ 845344 h 1347788"/>
                <a:gd name="connsiteX94" fmla="*/ 1602582 w 2478882"/>
                <a:gd name="connsiteY94" fmla="*/ 835819 h 1347788"/>
                <a:gd name="connsiteX95" fmla="*/ 1633538 w 2478882"/>
                <a:gd name="connsiteY95" fmla="*/ 842963 h 1347788"/>
                <a:gd name="connsiteX96" fmla="*/ 1657350 w 2478882"/>
                <a:gd name="connsiteY96" fmla="*/ 828675 h 1347788"/>
                <a:gd name="connsiteX97" fmla="*/ 1669257 w 2478882"/>
                <a:gd name="connsiteY97" fmla="*/ 816769 h 1347788"/>
                <a:gd name="connsiteX98" fmla="*/ 1688307 w 2478882"/>
                <a:gd name="connsiteY98" fmla="*/ 804863 h 1347788"/>
                <a:gd name="connsiteX99" fmla="*/ 1650207 w 2478882"/>
                <a:gd name="connsiteY99" fmla="*/ 771525 h 1347788"/>
                <a:gd name="connsiteX100" fmla="*/ 1624013 w 2478882"/>
                <a:gd name="connsiteY100" fmla="*/ 778669 h 1347788"/>
                <a:gd name="connsiteX101" fmla="*/ 1626393 w 2478882"/>
                <a:gd name="connsiteY101" fmla="*/ 795338 h 1347788"/>
                <a:gd name="connsiteX102" fmla="*/ 1607344 w 2478882"/>
                <a:gd name="connsiteY102" fmla="*/ 802481 h 1347788"/>
                <a:gd name="connsiteX103" fmla="*/ 1581151 w 2478882"/>
                <a:gd name="connsiteY103" fmla="*/ 809625 h 1347788"/>
                <a:gd name="connsiteX104" fmla="*/ 1559719 w 2478882"/>
                <a:gd name="connsiteY104" fmla="*/ 819150 h 1347788"/>
                <a:gd name="connsiteX105" fmla="*/ 1552575 w 2478882"/>
                <a:gd name="connsiteY105" fmla="*/ 835819 h 1347788"/>
                <a:gd name="connsiteX106" fmla="*/ 1531144 w 2478882"/>
                <a:gd name="connsiteY106" fmla="*/ 835819 h 1347788"/>
                <a:gd name="connsiteX107" fmla="*/ 1516857 w 2478882"/>
                <a:gd name="connsiteY107" fmla="*/ 845344 h 1347788"/>
                <a:gd name="connsiteX108" fmla="*/ 1485900 w 2478882"/>
                <a:gd name="connsiteY108" fmla="*/ 840582 h 1347788"/>
                <a:gd name="connsiteX109" fmla="*/ 1438275 w 2478882"/>
                <a:gd name="connsiteY109" fmla="*/ 835819 h 1347788"/>
                <a:gd name="connsiteX110" fmla="*/ 1416844 w 2478882"/>
                <a:gd name="connsiteY110" fmla="*/ 821532 h 1347788"/>
                <a:gd name="connsiteX111" fmla="*/ 1385888 w 2478882"/>
                <a:gd name="connsiteY111" fmla="*/ 823913 h 1347788"/>
                <a:gd name="connsiteX112" fmla="*/ 1359694 w 2478882"/>
                <a:gd name="connsiteY112" fmla="*/ 833438 h 1347788"/>
                <a:gd name="connsiteX113" fmla="*/ 1343025 w 2478882"/>
                <a:gd name="connsiteY113" fmla="*/ 828675 h 1347788"/>
                <a:gd name="connsiteX114" fmla="*/ 1323975 w 2478882"/>
                <a:gd name="connsiteY114" fmla="*/ 800100 h 1347788"/>
                <a:gd name="connsiteX115" fmla="*/ 1323975 w 2478882"/>
                <a:gd name="connsiteY115" fmla="*/ 788194 h 1347788"/>
                <a:gd name="connsiteX116" fmla="*/ 1314450 w 2478882"/>
                <a:gd name="connsiteY116" fmla="*/ 812007 h 1347788"/>
                <a:gd name="connsiteX117" fmla="*/ 1319213 w 2478882"/>
                <a:gd name="connsiteY117" fmla="*/ 845344 h 1347788"/>
                <a:gd name="connsiteX118" fmla="*/ 1312069 w 2478882"/>
                <a:gd name="connsiteY118" fmla="*/ 864394 h 1347788"/>
                <a:gd name="connsiteX119" fmla="*/ 1283494 w 2478882"/>
                <a:gd name="connsiteY119" fmla="*/ 864394 h 1347788"/>
                <a:gd name="connsiteX120" fmla="*/ 1264444 w 2478882"/>
                <a:gd name="connsiteY120" fmla="*/ 850107 h 1347788"/>
                <a:gd name="connsiteX121" fmla="*/ 1243013 w 2478882"/>
                <a:gd name="connsiteY121" fmla="*/ 850107 h 1347788"/>
                <a:gd name="connsiteX122" fmla="*/ 1219200 w 2478882"/>
                <a:gd name="connsiteY122" fmla="*/ 840582 h 1347788"/>
                <a:gd name="connsiteX123" fmla="*/ 1212057 w 2478882"/>
                <a:gd name="connsiteY123" fmla="*/ 833438 h 1347788"/>
                <a:gd name="connsiteX124" fmla="*/ 1212057 w 2478882"/>
                <a:gd name="connsiteY124" fmla="*/ 809625 h 1347788"/>
                <a:gd name="connsiteX125" fmla="*/ 1214438 w 2478882"/>
                <a:gd name="connsiteY125" fmla="*/ 785813 h 1347788"/>
                <a:gd name="connsiteX126" fmla="*/ 1219200 w 2478882"/>
                <a:gd name="connsiteY126" fmla="*/ 762000 h 1347788"/>
                <a:gd name="connsiteX127" fmla="*/ 1235869 w 2478882"/>
                <a:gd name="connsiteY127" fmla="*/ 747713 h 1347788"/>
                <a:gd name="connsiteX128" fmla="*/ 1243013 w 2478882"/>
                <a:gd name="connsiteY128" fmla="*/ 740569 h 1347788"/>
                <a:gd name="connsiteX129" fmla="*/ 1233488 w 2478882"/>
                <a:gd name="connsiteY129" fmla="*/ 716757 h 1347788"/>
                <a:gd name="connsiteX130" fmla="*/ 1200150 w 2478882"/>
                <a:gd name="connsiteY130" fmla="*/ 688182 h 1347788"/>
                <a:gd name="connsiteX131" fmla="*/ 1176338 w 2478882"/>
                <a:gd name="connsiteY131" fmla="*/ 671513 h 1347788"/>
                <a:gd name="connsiteX132" fmla="*/ 1162050 w 2478882"/>
                <a:gd name="connsiteY132" fmla="*/ 652463 h 1347788"/>
                <a:gd name="connsiteX133" fmla="*/ 1162050 w 2478882"/>
                <a:gd name="connsiteY133" fmla="*/ 652463 h 1347788"/>
                <a:gd name="connsiteX134" fmla="*/ 1166813 w 2478882"/>
                <a:gd name="connsiteY134" fmla="*/ 690563 h 1347788"/>
                <a:gd name="connsiteX135" fmla="*/ 1169194 w 2478882"/>
                <a:gd name="connsiteY135" fmla="*/ 719138 h 1347788"/>
                <a:gd name="connsiteX136" fmla="*/ 1195388 w 2478882"/>
                <a:gd name="connsiteY136" fmla="*/ 731044 h 1347788"/>
                <a:gd name="connsiteX137" fmla="*/ 1204913 w 2478882"/>
                <a:gd name="connsiteY137" fmla="*/ 745332 h 1347788"/>
                <a:gd name="connsiteX138" fmla="*/ 1195388 w 2478882"/>
                <a:gd name="connsiteY138" fmla="*/ 771525 h 1347788"/>
                <a:gd name="connsiteX139" fmla="*/ 1197769 w 2478882"/>
                <a:gd name="connsiteY139" fmla="*/ 797719 h 1347788"/>
                <a:gd name="connsiteX140" fmla="*/ 1190625 w 2478882"/>
                <a:gd name="connsiteY140" fmla="*/ 819150 h 1347788"/>
                <a:gd name="connsiteX141" fmla="*/ 1195388 w 2478882"/>
                <a:gd name="connsiteY141" fmla="*/ 838200 h 1347788"/>
                <a:gd name="connsiteX142" fmla="*/ 1195388 w 2478882"/>
                <a:gd name="connsiteY142" fmla="*/ 838200 h 1347788"/>
                <a:gd name="connsiteX143" fmla="*/ 1166813 w 2478882"/>
                <a:gd name="connsiteY143" fmla="*/ 838200 h 1347788"/>
                <a:gd name="connsiteX144" fmla="*/ 1150144 w 2478882"/>
                <a:gd name="connsiteY144" fmla="*/ 838200 h 1347788"/>
                <a:gd name="connsiteX145" fmla="*/ 1131094 w 2478882"/>
                <a:gd name="connsiteY145" fmla="*/ 847725 h 1347788"/>
                <a:gd name="connsiteX146" fmla="*/ 1114425 w 2478882"/>
                <a:gd name="connsiteY146" fmla="*/ 838200 h 1347788"/>
                <a:gd name="connsiteX147" fmla="*/ 1088232 w 2478882"/>
                <a:gd name="connsiteY147" fmla="*/ 847725 h 1347788"/>
                <a:gd name="connsiteX148" fmla="*/ 1066800 w 2478882"/>
                <a:gd name="connsiteY148" fmla="*/ 854869 h 1347788"/>
                <a:gd name="connsiteX149" fmla="*/ 1059657 w 2478882"/>
                <a:gd name="connsiteY149" fmla="*/ 842963 h 1347788"/>
                <a:gd name="connsiteX150" fmla="*/ 1031082 w 2478882"/>
                <a:gd name="connsiteY150" fmla="*/ 852488 h 1347788"/>
                <a:gd name="connsiteX151" fmla="*/ 992982 w 2478882"/>
                <a:gd name="connsiteY151" fmla="*/ 823913 h 1347788"/>
                <a:gd name="connsiteX152" fmla="*/ 964407 w 2478882"/>
                <a:gd name="connsiteY152" fmla="*/ 826294 h 1347788"/>
                <a:gd name="connsiteX153" fmla="*/ 942975 w 2478882"/>
                <a:gd name="connsiteY153" fmla="*/ 835819 h 1347788"/>
                <a:gd name="connsiteX154" fmla="*/ 921544 w 2478882"/>
                <a:gd name="connsiteY154" fmla="*/ 852488 h 1347788"/>
                <a:gd name="connsiteX155" fmla="*/ 909638 w 2478882"/>
                <a:gd name="connsiteY155" fmla="*/ 833438 h 1347788"/>
                <a:gd name="connsiteX156" fmla="*/ 919163 w 2478882"/>
                <a:gd name="connsiteY156" fmla="*/ 807244 h 1347788"/>
                <a:gd name="connsiteX157" fmla="*/ 921544 w 2478882"/>
                <a:gd name="connsiteY157" fmla="*/ 797719 h 1347788"/>
                <a:gd name="connsiteX158" fmla="*/ 914400 w 2478882"/>
                <a:gd name="connsiteY158" fmla="*/ 778669 h 1347788"/>
                <a:gd name="connsiteX159" fmla="*/ 907257 w 2478882"/>
                <a:gd name="connsiteY159" fmla="*/ 771525 h 1347788"/>
                <a:gd name="connsiteX160" fmla="*/ 897732 w 2478882"/>
                <a:gd name="connsiteY160" fmla="*/ 800100 h 1347788"/>
                <a:gd name="connsiteX161" fmla="*/ 897732 w 2478882"/>
                <a:gd name="connsiteY161" fmla="*/ 823913 h 1347788"/>
                <a:gd name="connsiteX162" fmla="*/ 869157 w 2478882"/>
                <a:gd name="connsiteY162" fmla="*/ 828675 h 1347788"/>
                <a:gd name="connsiteX163" fmla="*/ 850107 w 2478882"/>
                <a:gd name="connsiteY163" fmla="*/ 833438 h 1347788"/>
                <a:gd name="connsiteX164" fmla="*/ 828675 w 2478882"/>
                <a:gd name="connsiteY164" fmla="*/ 804863 h 1347788"/>
                <a:gd name="connsiteX165" fmla="*/ 814388 w 2478882"/>
                <a:gd name="connsiteY165" fmla="*/ 783432 h 1347788"/>
                <a:gd name="connsiteX166" fmla="*/ 807244 w 2478882"/>
                <a:gd name="connsiteY166" fmla="*/ 759619 h 1347788"/>
                <a:gd name="connsiteX167" fmla="*/ 804863 w 2478882"/>
                <a:gd name="connsiteY167" fmla="*/ 733425 h 1347788"/>
                <a:gd name="connsiteX168" fmla="*/ 783432 w 2478882"/>
                <a:gd name="connsiteY168" fmla="*/ 692944 h 1347788"/>
                <a:gd name="connsiteX169" fmla="*/ 783432 w 2478882"/>
                <a:gd name="connsiteY169" fmla="*/ 719138 h 1347788"/>
                <a:gd name="connsiteX170" fmla="*/ 785813 w 2478882"/>
                <a:gd name="connsiteY170" fmla="*/ 757238 h 1347788"/>
                <a:gd name="connsiteX171" fmla="*/ 800100 w 2478882"/>
                <a:gd name="connsiteY171" fmla="*/ 792957 h 1347788"/>
                <a:gd name="connsiteX172" fmla="*/ 823913 w 2478882"/>
                <a:gd name="connsiteY172" fmla="*/ 833438 h 1347788"/>
                <a:gd name="connsiteX173" fmla="*/ 845344 w 2478882"/>
                <a:gd name="connsiteY173" fmla="*/ 854869 h 1347788"/>
                <a:gd name="connsiteX174" fmla="*/ 838200 w 2478882"/>
                <a:gd name="connsiteY174" fmla="*/ 873919 h 1347788"/>
                <a:gd name="connsiteX175" fmla="*/ 823913 w 2478882"/>
                <a:gd name="connsiteY175" fmla="*/ 902494 h 1347788"/>
                <a:gd name="connsiteX176" fmla="*/ 823913 w 2478882"/>
                <a:gd name="connsiteY176" fmla="*/ 902494 h 1347788"/>
                <a:gd name="connsiteX177" fmla="*/ 800100 w 2478882"/>
                <a:gd name="connsiteY177" fmla="*/ 902494 h 1347788"/>
                <a:gd name="connsiteX178" fmla="*/ 809625 w 2478882"/>
                <a:gd name="connsiteY178" fmla="*/ 869157 h 1347788"/>
                <a:gd name="connsiteX179" fmla="*/ 795338 w 2478882"/>
                <a:gd name="connsiteY179" fmla="*/ 885825 h 1347788"/>
                <a:gd name="connsiteX180" fmla="*/ 788194 w 2478882"/>
                <a:gd name="connsiteY180" fmla="*/ 862013 h 1347788"/>
                <a:gd name="connsiteX181" fmla="*/ 769144 w 2478882"/>
                <a:gd name="connsiteY181" fmla="*/ 864394 h 1347788"/>
                <a:gd name="connsiteX182" fmla="*/ 750094 w 2478882"/>
                <a:gd name="connsiteY182" fmla="*/ 862013 h 1347788"/>
                <a:gd name="connsiteX183" fmla="*/ 742950 w 2478882"/>
                <a:gd name="connsiteY183" fmla="*/ 852488 h 1347788"/>
                <a:gd name="connsiteX184" fmla="*/ 742950 w 2478882"/>
                <a:gd name="connsiteY184" fmla="*/ 852488 h 1347788"/>
                <a:gd name="connsiteX185" fmla="*/ 728663 w 2478882"/>
                <a:gd name="connsiteY185" fmla="*/ 850107 h 1347788"/>
                <a:gd name="connsiteX186" fmla="*/ 711994 w 2478882"/>
                <a:gd name="connsiteY186" fmla="*/ 850107 h 1347788"/>
                <a:gd name="connsiteX187" fmla="*/ 700088 w 2478882"/>
                <a:gd name="connsiteY187" fmla="*/ 866775 h 1347788"/>
                <a:gd name="connsiteX188" fmla="*/ 681038 w 2478882"/>
                <a:gd name="connsiteY188" fmla="*/ 866775 h 1347788"/>
                <a:gd name="connsiteX189" fmla="*/ 669132 w 2478882"/>
                <a:gd name="connsiteY189" fmla="*/ 852488 h 1347788"/>
                <a:gd name="connsiteX190" fmla="*/ 666750 w 2478882"/>
                <a:gd name="connsiteY190" fmla="*/ 852488 h 1347788"/>
                <a:gd name="connsiteX191" fmla="*/ 652463 w 2478882"/>
                <a:gd name="connsiteY191" fmla="*/ 866775 h 1347788"/>
                <a:gd name="connsiteX192" fmla="*/ 652463 w 2478882"/>
                <a:gd name="connsiteY192" fmla="*/ 881063 h 1347788"/>
                <a:gd name="connsiteX193" fmla="*/ 661988 w 2478882"/>
                <a:gd name="connsiteY193" fmla="*/ 890588 h 1347788"/>
                <a:gd name="connsiteX194" fmla="*/ 704850 w 2478882"/>
                <a:gd name="connsiteY194" fmla="*/ 890588 h 1347788"/>
                <a:gd name="connsiteX195" fmla="*/ 738188 w 2478882"/>
                <a:gd name="connsiteY195" fmla="*/ 890588 h 1347788"/>
                <a:gd name="connsiteX196" fmla="*/ 776288 w 2478882"/>
                <a:gd name="connsiteY196" fmla="*/ 888207 h 1347788"/>
                <a:gd name="connsiteX197" fmla="*/ 783432 w 2478882"/>
                <a:gd name="connsiteY197" fmla="*/ 900113 h 1347788"/>
                <a:gd name="connsiteX198" fmla="*/ 783432 w 2478882"/>
                <a:gd name="connsiteY198" fmla="*/ 900113 h 1347788"/>
                <a:gd name="connsiteX199" fmla="*/ 754857 w 2478882"/>
                <a:gd name="connsiteY199" fmla="*/ 914400 h 1347788"/>
                <a:gd name="connsiteX200" fmla="*/ 735807 w 2478882"/>
                <a:gd name="connsiteY200" fmla="*/ 931069 h 1347788"/>
                <a:gd name="connsiteX201" fmla="*/ 735807 w 2478882"/>
                <a:gd name="connsiteY201" fmla="*/ 931069 h 1347788"/>
                <a:gd name="connsiteX202" fmla="*/ 707232 w 2478882"/>
                <a:gd name="connsiteY202" fmla="*/ 919163 h 1347788"/>
                <a:gd name="connsiteX203" fmla="*/ 690563 w 2478882"/>
                <a:gd name="connsiteY203" fmla="*/ 909638 h 1347788"/>
                <a:gd name="connsiteX204" fmla="*/ 652463 w 2478882"/>
                <a:gd name="connsiteY204" fmla="*/ 909638 h 1347788"/>
                <a:gd name="connsiteX205" fmla="*/ 619125 w 2478882"/>
                <a:gd name="connsiteY205" fmla="*/ 914400 h 1347788"/>
                <a:gd name="connsiteX206" fmla="*/ 600075 w 2478882"/>
                <a:gd name="connsiteY206" fmla="*/ 897732 h 1347788"/>
                <a:gd name="connsiteX207" fmla="*/ 590550 w 2478882"/>
                <a:gd name="connsiteY207" fmla="*/ 859632 h 1347788"/>
                <a:gd name="connsiteX208" fmla="*/ 581025 w 2478882"/>
                <a:gd name="connsiteY208" fmla="*/ 845344 h 1347788"/>
                <a:gd name="connsiteX209" fmla="*/ 573882 w 2478882"/>
                <a:gd name="connsiteY209" fmla="*/ 828675 h 1347788"/>
                <a:gd name="connsiteX210" fmla="*/ 559594 w 2478882"/>
                <a:gd name="connsiteY210" fmla="*/ 835819 h 1347788"/>
                <a:gd name="connsiteX211" fmla="*/ 559594 w 2478882"/>
                <a:gd name="connsiteY211" fmla="*/ 859632 h 1347788"/>
                <a:gd name="connsiteX212" fmla="*/ 545307 w 2478882"/>
                <a:gd name="connsiteY212" fmla="*/ 845344 h 1347788"/>
                <a:gd name="connsiteX213" fmla="*/ 523875 w 2478882"/>
                <a:gd name="connsiteY213" fmla="*/ 838200 h 1347788"/>
                <a:gd name="connsiteX214" fmla="*/ 500063 w 2478882"/>
                <a:gd name="connsiteY214" fmla="*/ 840582 h 1347788"/>
                <a:gd name="connsiteX215" fmla="*/ 492919 w 2478882"/>
                <a:gd name="connsiteY215" fmla="*/ 862013 h 1347788"/>
                <a:gd name="connsiteX216" fmla="*/ 481013 w 2478882"/>
                <a:gd name="connsiteY216" fmla="*/ 866775 h 1347788"/>
                <a:gd name="connsiteX217" fmla="*/ 461963 w 2478882"/>
                <a:gd name="connsiteY217" fmla="*/ 866775 h 1347788"/>
                <a:gd name="connsiteX218" fmla="*/ 433388 w 2478882"/>
                <a:gd name="connsiteY218" fmla="*/ 876300 h 1347788"/>
                <a:gd name="connsiteX219" fmla="*/ 419100 w 2478882"/>
                <a:gd name="connsiteY219" fmla="*/ 900113 h 1347788"/>
                <a:gd name="connsiteX220" fmla="*/ 426244 w 2478882"/>
                <a:gd name="connsiteY220" fmla="*/ 907257 h 1347788"/>
                <a:gd name="connsiteX221" fmla="*/ 466725 w 2478882"/>
                <a:gd name="connsiteY221" fmla="*/ 885825 h 1347788"/>
                <a:gd name="connsiteX222" fmla="*/ 488157 w 2478882"/>
                <a:gd name="connsiteY222" fmla="*/ 890588 h 1347788"/>
                <a:gd name="connsiteX223" fmla="*/ 519113 w 2478882"/>
                <a:gd name="connsiteY223" fmla="*/ 878682 h 1347788"/>
                <a:gd name="connsiteX224" fmla="*/ 552450 w 2478882"/>
                <a:gd name="connsiteY224" fmla="*/ 904875 h 1347788"/>
                <a:gd name="connsiteX225" fmla="*/ 561975 w 2478882"/>
                <a:gd name="connsiteY225" fmla="*/ 931069 h 1347788"/>
                <a:gd name="connsiteX226" fmla="*/ 590550 w 2478882"/>
                <a:gd name="connsiteY226" fmla="*/ 923925 h 1347788"/>
                <a:gd name="connsiteX227" fmla="*/ 607219 w 2478882"/>
                <a:gd name="connsiteY227" fmla="*/ 945357 h 1347788"/>
                <a:gd name="connsiteX228" fmla="*/ 645319 w 2478882"/>
                <a:gd name="connsiteY228" fmla="*/ 950119 h 1347788"/>
                <a:gd name="connsiteX229" fmla="*/ 704850 w 2478882"/>
                <a:gd name="connsiteY229" fmla="*/ 959644 h 1347788"/>
                <a:gd name="connsiteX230" fmla="*/ 745332 w 2478882"/>
                <a:gd name="connsiteY230" fmla="*/ 966788 h 1347788"/>
                <a:gd name="connsiteX231" fmla="*/ 745332 w 2478882"/>
                <a:gd name="connsiteY231" fmla="*/ 966788 h 1347788"/>
                <a:gd name="connsiteX232" fmla="*/ 764382 w 2478882"/>
                <a:gd name="connsiteY232" fmla="*/ 935832 h 1347788"/>
                <a:gd name="connsiteX233" fmla="*/ 790575 w 2478882"/>
                <a:gd name="connsiteY233" fmla="*/ 935832 h 1347788"/>
                <a:gd name="connsiteX234" fmla="*/ 828675 w 2478882"/>
                <a:gd name="connsiteY234" fmla="*/ 935832 h 1347788"/>
                <a:gd name="connsiteX235" fmla="*/ 821532 w 2478882"/>
                <a:gd name="connsiteY235" fmla="*/ 950119 h 1347788"/>
                <a:gd name="connsiteX236" fmla="*/ 812007 w 2478882"/>
                <a:gd name="connsiteY236" fmla="*/ 964407 h 1347788"/>
                <a:gd name="connsiteX237" fmla="*/ 823913 w 2478882"/>
                <a:gd name="connsiteY237" fmla="*/ 973932 h 1347788"/>
                <a:gd name="connsiteX238" fmla="*/ 800100 w 2478882"/>
                <a:gd name="connsiteY238" fmla="*/ 992982 h 1347788"/>
                <a:gd name="connsiteX239" fmla="*/ 797719 w 2478882"/>
                <a:gd name="connsiteY239" fmla="*/ 1014413 h 1347788"/>
                <a:gd name="connsiteX240" fmla="*/ 790575 w 2478882"/>
                <a:gd name="connsiteY240" fmla="*/ 1026319 h 1347788"/>
                <a:gd name="connsiteX241" fmla="*/ 764382 w 2478882"/>
                <a:gd name="connsiteY241" fmla="*/ 1031082 h 1347788"/>
                <a:gd name="connsiteX242" fmla="*/ 771525 w 2478882"/>
                <a:gd name="connsiteY242" fmla="*/ 1054894 h 1347788"/>
                <a:gd name="connsiteX243" fmla="*/ 740569 w 2478882"/>
                <a:gd name="connsiteY243" fmla="*/ 1059657 h 1347788"/>
                <a:gd name="connsiteX244" fmla="*/ 726282 w 2478882"/>
                <a:gd name="connsiteY244" fmla="*/ 1042988 h 1347788"/>
                <a:gd name="connsiteX245" fmla="*/ 695325 w 2478882"/>
                <a:gd name="connsiteY245" fmla="*/ 1045369 h 1347788"/>
                <a:gd name="connsiteX246" fmla="*/ 669132 w 2478882"/>
                <a:gd name="connsiteY246" fmla="*/ 1052513 h 1347788"/>
                <a:gd name="connsiteX247" fmla="*/ 642938 w 2478882"/>
                <a:gd name="connsiteY247" fmla="*/ 1050132 h 1347788"/>
                <a:gd name="connsiteX248" fmla="*/ 621507 w 2478882"/>
                <a:gd name="connsiteY248" fmla="*/ 1047750 h 1347788"/>
                <a:gd name="connsiteX249" fmla="*/ 621507 w 2478882"/>
                <a:gd name="connsiteY249" fmla="*/ 1033463 h 1347788"/>
                <a:gd name="connsiteX250" fmla="*/ 600075 w 2478882"/>
                <a:gd name="connsiteY250" fmla="*/ 1035844 h 1347788"/>
                <a:gd name="connsiteX251" fmla="*/ 578644 w 2478882"/>
                <a:gd name="connsiteY251" fmla="*/ 1040607 h 1347788"/>
                <a:gd name="connsiteX252" fmla="*/ 571500 w 2478882"/>
                <a:gd name="connsiteY252" fmla="*/ 1031082 h 1347788"/>
                <a:gd name="connsiteX253" fmla="*/ 571500 w 2478882"/>
                <a:gd name="connsiteY253" fmla="*/ 1019175 h 1347788"/>
                <a:gd name="connsiteX254" fmla="*/ 571500 w 2478882"/>
                <a:gd name="connsiteY254" fmla="*/ 1019175 h 1347788"/>
                <a:gd name="connsiteX255" fmla="*/ 626269 w 2478882"/>
                <a:gd name="connsiteY255" fmla="*/ 1004888 h 1347788"/>
                <a:gd name="connsiteX256" fmla="*/ 647700 w 2478882"/>
                <a:gd name="connsiteY256" fmla="*/ 988219 h 1347788"/>
                <a:gd name="connsiteX257" fmla="*/ 647700 w 2478882"/>
                <a:gd name="connsiteY257" fmla="*/ 988219 h 1347788"/>
                <a:gd name="connsiteX258" fmla="*/ 647700 w 2478882"/>
                <a:gd name="connsiteY258" fmla="*/ 988219 h 1347788"/>
                <a:gd name="connsiteX259" fmla="*/ 597694 w 2478882"/>
                <a:gd name="connsiteY259" fmla="*/ 988219 h 1347788"/>
                <a:gd name="connsiteX260" fmla="*/ 581025 w 2478882"/>
                <a:gd name="connsiteY260" fmla="*/ 990600 h 1347788"/>
                <a:gd name="connsiteX261" fmla="*/ 578644 w 2478882"/>
                <a:gd name="connsiteY261" fmla="*/ 969169 h 1347788"/>
                <a:gd name="connsiteX262" fmla="*/ 550069 w 2478882"/>
                <a:gd name="connsiteY262" fmla="*/ 966788 h 1347788"/>
                <a:gd name="connsiteX263" fmla="*/ 559594 w 2478882"/>
                <a:gd name="connsiteY263" fmla="*/ 988219 h 1347788"/>
                <a:gd name="connsiteX264" fmla="*/ 545307 w 2478882"/>
                <a:gd name="connsiteY264" fmla="*/ 992982 h 1347788"/>
                <a:gd name="connsiteX265" fmla="*/ 511969 w 2478882"/>
                <a:gd name="connsiteY265" fmla="*/ 988219 h 1347788"/>
                <a:gd name="connsiteX266" fmla="*/ 492919 w 2478882"/>
                <a:gd name="connsiteY266" fmla="*/ 990600 h 1347788"/>
                <a:gd name="connsiteX267" fmla="*/ 507207 w 2478882"/>
                <a:gd name="connsiteY267" fmla="*/ 1007269 h 1347788"/>
                <a:gd name="connsiteX268" fmla="*/ 516732 w 2478882"/>
                <a:gd name="connsiteY268" fmla="*/ 1019175 h 1347788"/>
                <a:gd name="connsiteX269" fmla="*/ 507207 w 2478882"/>
                <a:gd name="connsiteY269" fmla="*/ 1028700 h 1347788"/>
                <a:gd name="connsiteX270" fmla="*/ 507207 w 2478882"/>
                <a:gd name="connsiteY270" fmla="*/ 1028700 h 1347788"/>
                <a:gd name="connsiteX271" fmla="*/ 497682 w 2478882"/>
                <a:gd name="connsiteY271" fmla="*/ 1054894 h 1347788"/>
                <a:gd name="connsiteX272" fmla="*/ 469107 w 2478882"/>
                <a:gd name="connsiteY272" fmla="*/ 1076325 h 1347788"/>
                <a:gd name="connsiteX273" fmla="*/ 454819 w 2478882"/>
                <a:gd name="connsiteY273" fmla="*/ 1071563 h 1347788"/>
                <a:gd name="connsiteX274" fmla="*/ 438150 w 2478882"/>
                <a:gd name="connsiteY274" fmla="*/ 1085850 h 1347788"/>
                <a:gd name="connsiteX275" fmla="*/ 431007 w 2478882"/>
                <a:gd name="connsiteY275" fmla="*/ 1083469 h 1347788"/>
                <a:gd name="connsiteX276" fmla="*/ 433388 w 2478882"/>
                <a:gd name="connsiteY276" fmla="*/ 1059657 h 1347788"/>
                <a:gd name="connsiteX277" fmla="*/ 435769 w 2478882"/>
                <a:gd name="connsiteY277" fmla="*/ 1035844 h 1347788"/>
                <a:gd name="connsiteX278" fmla="*/ 426244 w 2478882"/>
                <a:gd name="connsiteY278" fmla="*/ 1031082 h 1347788"/>
                <a:gd name="connsiteX279" fmla="*/ 423863 w 2478882"/>
                <a:gd name="connsiteY279" fmla="*/ 1047750 h 1347788"/>
                <a:gd name="connsiteX280" fmla="*/ 416719 w 2478882"/>
                <a:gd name="connsiteY280" fmla="*/ 1062038 h 1347788"/>
                <a:gd name="connsiteX281" fmla="*/ 392907 w 2478882"/>
                <a:gd name="connsiteY281" fmla="*/ 1052513 h 1347788"/>
                <a:gd name="connsiteX282" fmla="*/ 383382 w 2478882"/>
                <a:gd name="connsiteY282" fmla="*/ 1050132 h 1347788"/>
                <a:gd name="connsiteX283" fmla="*/ 383382 w 2478882"/>
                <a:gd name="connsiteY283" fmla="*/ 1069182 h 1347788"/>
                <a:gd name="connsiteX284" fmla="*/ 404813 w 2478882"/>
                <a:gd name="connsiteY284" fmla="*/ 1088232 h 1347788"/>
                <a:gd name="connsiteX285" fmla="*/ 376238 w 2478882"/>
                <a:gd name="connsiteY285" fmla="*/ 1090613 h 1347788"/>
                <a:gd name="connsiteX286" fmla="*/ 371475 w 2478882"/>
                <a:gd name="connsiteY286" fmla="*/ 1100138 h 1347788"/>
                <a:gd name="connsiteX287" fmla="*/ 342900 w 2478882"/>
                <a:gd name="connsiteY287" fmla="*/ 1090613 h 1347788"/>
                <a:gd name="connsiteX288" fmla="*/ 342900 w 2478882"/>
                <a:gd name="connsiteY288" fmla="*/ 1109663 h 1347788"/>
                <a:gd name="connsiteX289" fmla="*/ 333375 w 2478882"/>
                <a:gd name="connsiteY289" fmla="*/ 1121569 h 1347788"/>
                <a:gd name="connsiteX290" fmla="*/ 323850 w 2478882"/>
                <a:gd name="connsiteY290" fmla="*/ 1121569 h 1347788"/>
                <a:gd name="connsiteX291" fmla="*/ 316707 w 2478882"/>
                <a:gd name="connsiteY291" fmla="*/ 1088232 h 1347788"/>
                <a:gd name="connsiteX292" fmla="*/ 290513 w 2478882"/>
                <a:gd name="connsiteY292" fmla="*/ 1073944 h 1347788"/>
                <a:gd name="connsiteX293" fmla="*/ 271463 w 2478882"/>
                <a:gd name="connsiteY293" fmla="*/ 1062038 h 1347788"/>
                <a:gd name="connsiteX294" fmla="*/ 278607 w 2478882"/>
                <a:gd name="connsiteY294" fmla="*/ 1012032 h 1347788"/>
                <a:gd name="connsiteX295" fmla="*/ 285750 w 2478882"/>
                <a:gd name="connsiteY295" fmla="*/ 978694 h 1347788"/>
                <a:gd name="connsiteX296" fmla="*/ 328613 w 2478882"/>
                <a:gd name="connsiteY296" fmla="*/ 954882 h 1347788"/>
                <a:gd name="connsiteX297" fmla="*/ 338138 w 2478882"/>
                <a:gd name="connsiteY297" fmla="*/ 938213 h 1347788"/>
                <a:gd name="connsiteX298" fmla="*/ 350044 w 2478882"/>
                <a:gd name="connsiteY298" fmla="*/ 912019 h 1347788"/>
                <a:gd name="connsiteX299" fmla="*/ 350044 w 2478882"/>
                <a:gd name="connsiteY299" fmla="*/ 912019 h 1347788"/>
                <a:gd name="connsiteX300" fmla="*/ 321469 w 2478882"/>
                <a:gd name="connsiteY300" fmla="*/ 919163 h 1347788"/>
                <a:gd name="connsiteX301" fmla="*/ 314325 w 2478882"/>
                <a:gd name="connsiteY301" fmla="*/ 895350 h 1347788"/>
                <a:gd name="connsiteX302" fmla="*/ 311944 w 2478882"/>
                <a:gd name="connsiteY302" fmla="*/ 916782 h 1347788"/>
                <a:gd name="connsiteX303" fmla="*/ 300038 w 2478882"/>
                <a:gd name="connsiteY303" fmla="*/ 950119 h 1347788"/>
                <a:gd name="connsiteX304" fmla="*/ 288132 w 2478882"/>
                <a:gd name="connsiteY304" fmla="*/ 942975 h 1347788"/>
                <a:gd name="connsiteX305" fmla="*/ 288132 w 2478882"/>
                <a:gd name="connsiteY305" fmla="*/ 919163 h 1347788"/>
                <a:gd name="connsiteX306" fmla="*/ 288132 w 2478882"/>
                <a:gd name="connsiteY306" fmla="*/ 907257 h 1347788"/>
                <a:gd name="connsiteX307" fmla="*/ 278607 w 2478882"/>
                <a:gd name="connsiteY307" fmla="*/ 895350 h 1347788"/>
                <a:gd name="connsiteX308" fmla="*/ 269082 w 2478882"/>
                <a:gd name="connsiteY308" fmla="*/ 902494 h 1347788"/>
                <a:gd name="connsiteX309" fmla="*/ 264319 w 2478882"/>
                <a:gd name="connsiteY309" fmla="*/ 938213 h 1347788"/>
                <a:gd name="connsiteX310" fmla="*/ 280988 w 2478882"/>
                <a:gd name="connsiteY310" fmla="*/ 957263 h 1347788"/>
                <a:gd name="connsiteX311" fmla="*/ 276225 w 2478882"/>
                <a:gd name="connsiteY311" fmla="*/ 976313 h 1347788"/>
                <a:gd name="connsiteX312" fmla="*/ 264319 w 2478882"/>
                <a:gd name="connsiteY312" fmla="*/ 1007269 h 1347788"/>
                <a:gd name="connsiteX313" fmla="*/ 250032 w 2478882"/>
                <a:gd name="connsiteY313" fmla="*/ 1031082 h 1347788"/>
                <a:gd name="connsiteX314" fmla="*/ 207169 w 2478882"/>
                <a:gd name="connsiteY314" fmla="*/ 1019175 h 1347788"/>
                <a:gd name="connsiteX315" fmla="*/ 200025 w 2478882"/>
                <a:gd name="connsiteY315" fmla="*/ 988219 h 1347788"/>
                <a:gd name="connsiteX316" fmla="*/ 157163 w 2478882"/>
                <a:gd name="connsiteY316" fmla="*/ 962025 h 1347788"/>
                <a:gd name="connsiteX317" fmla="*/ 104775 w 2478882"/>
                <a:gd name="connsiteY317" fmla="*/ 940594 h 1347788"/>
                <a:gd name="connsiteX318" fmla="*/ 61913 w 2478882"/>
                <a:gd name="connsiteY318" fmla="*/ 902494 h 1347788"/>
                <a:gd name="connsiteX319" fmla="*/ 35719 w 2478882"/>
                <a:gd name="connsiteY319" fmla="*/ 864394 h 1347788"/>
                <a:gd name="connsiteX320" fmla="*/ 11907 w 2478882"/>
                <a:gd name="connsiteY320" fmla="*/ 804863 h 1347788"/>
                <a:gd name="connsiteX321" fmla="*/ 0 w 2478882"/>
                <a:gd name="connsiteY321" fmla="*/ 735807 h 1347788"/>
                <a:gd name="connsiteX322" fmla="*/ 2382 w 2478882"/>
                <a:gd name="connsiteY322" fmla="*/ 676275 h 1347788"/>
                <a:gd name="connsiteX323" fmla="*/ 2382 w 2478882"/>
                <a:gd name="connsiteY323" fmla="*/ 645319 h 1347788"/>
                <a:gd name="connsiteX324" fmla="*/ 2052638 w 2478882"/>
                <a:gd name="connsiteY324" fmla="*/ 0 h 1347788"/>
                <a:gd name="connsiteX0" fmla="*/ 2052638 w 2478882"/>
                <a:gd name="connsiteY0" fmla="*/ 0 h 1347788"/>
                <a:gd name="connsiteX1" fmla="*/ 2057400 w 2478882"/>
                <a:gd name="connsiteY1" fmla="*/ 33338 h 1347788"/>
                <a:gd name="connsiteX2" fmla="*/ 2066925 w 2478882"/>
                <a:gd name="connsiteY2" fmla="*/ 88107 h 1347788"/>
                <a:gd name="connsiteX3" fmla="*/ 2088357 w 2478882"/>
                <a:gd name="connsiteY3" fmla="*/ 133350 h 1347788"/>
                <a:gd name="connsiteX4" fmla="*/ 2085975 w 2478882"/>
                <a:gd name="connsiteY4" fmla="*/ 183357 h 1347788"/>
                <a:gd name="connsiteX5" fmla="*/ 2085975 w 2478882"/>
                <a:gd name="connsiteY5" fmla="*/ 228600 h 1347788"/>
                <a:gd name="connsiteX6" fmla="*/ 2081213 w 2478882"/>
                <a:gd name="connsiteY6" fmla="*/ 278607 h 1347788"/>
                <a:gd name="connsiteX7" fmla="*/ 2095500 w 2478882"/>
                <a:gd name="connsiteY7" fmla="*/ 319088 h 1347788"/>
                <a:gd name="connsiteX8" fmla="*/ 2109788 w 2478882"/>
                <a:gd name="connsiteY8" fmla="*/ 350044 h 1347788"/>
                <a:gd name="connsiteX9" fmla="*/ 2105025 w 2478882"/>
                <a:gd name="connsiteY9" fmla="*/ 388144 h 1347788"/>
                <a:gd name="connsiteX10" fmla="*/ 2119313 w 2478882"/>
                <a:gd name="connsiteY10" fmla="*/ 426244 h 1347788"/>
                <a:gd name="connsiteX11" fmla="*/ 2145507 w 2478882"/>
                <a:gd name="connsiteY11" fmla="*/ 454819 h 1347788"/>
                <a:gd name="connsiteX12" fmla="*/ 2169319 w 2478882"/>
                <a:gd name="connsiteY12" fmla="*/ 481013 h 1347788"/>
                <a:gd name="connsiteX13" fmla="*/ 2178844 w 2478882"/>
                <a:gd name="connsiteY13" fmla="*/ 516732 h 1347788"/>
                <a:gd name="connsiteX14" fmla="*/ 2216944 w 2478882"/>
                <a:gd name="connsiteY14" fmla="*/ 633413 h 1347788"/>
                <a:gd name="connsiteX15" fmla="*/ 2238375 w 2478882"/>
                <a:gd name="connsiteY15" fmla="*/ 719138 h 1347788"/>
                <a:gd name="connsiteX16" fmla="*/ 2266950 w 2478882"/>
                <a:gd name="connsiteY16" fmla="*/ 764382 h 1347788"/>
                <a:gd name="connsiteX17" fmla="*/ 2288382 w 2478882"/>
                <a:gd name="connsiteY17" fmla="*/ 821532 h 1347788"/>
                <a:gd name="connsiteX18" fmla="*/ 2297907 w 2478882"/>
                <a:gd name="connsiteY18" fmla="*/ 871538 h 1347788"/>
                <a:gd name="connsiteX19" fmla="*/ 2340769 w 2478882"/>
                <a:gd name="connsiteY19" fmla="*/ 909638 h 1347788"/>
                <a:gd name="connsiteX20" fmla="*/ 2343150 w 2478882"/>
                <a:gd name="connsiteY20" fmla="*/ 950119 h 1347788"/>
                <a:gd name="connsiteX21" fmla="*/ 2347913 w 2478882"/>
                <a:gd name="connsiteY21" fmla="*/ 964407 h 1347788"/>
                <a:gd name="connsiteX22" fmla="*/ 2364582 w 2478882"/>
                <a:gd name="connsiteY22" fmla="*/ 978694 h 1347788"/>
                <a:gd name="connsiteX23" fmla="*/ 2359819 w 2478882"/>
                <a:gd name="connsiteY23" fmla="*/ 995363 h 1347788"/>
                <a:gd name="connsiteX24" fmla="*/ 2393157 w 2478882"/>
                <a:gd name="connsiteY24" fmla="*/ 1019175 h 1347788"/>
                <a:gd name="connsiteX25" fmla="*/ 2409825 w 2478882"/>
                <a:gd name="connsiteY25" fmla="*/ 1059657 h 1347788"/>
                <a:gd name="connsiteX26" fmla="*/ 2390775 w 2478882"/>
                <a:gd name="connsiteY26" fmla="*/ 1069182 h 1347788"/>
                <a:gd name="connsiteX27" fmla="*/ 2376488 w 2478882"/>
                <a:gd name="connsiteY27" fmla="*/ 1047750 h 1347788"/>
                <a:gd name="connsiteX28" fmla="*/ 2364582 w 2478882"/>
                <a:gd name="connsiteY28" fmla="*/ 1035844 h 1347788"/>
                <a:gd name="connsiteX29" fmla="*/ 2355057 w 2478882"/>
                <a:gd name="connsiteY29" fmla="*/ 1035844 h 1347788"/>
                <a:gd name="connsiteX30" fmla="*/ 2352675 w 2478882"/>
                <a:gd name="connsiteY30" fmla="*/ 1057275 h 1347788"/>
                <a:gd name="connsiteX31" fmla="*/ 2371725 w 2478882"/>
                <a:gd name="connsiteY31" fmla="*/ 1090613 h 1347788"/>
                <a:gd name="connsiteX32" fmla="*/ 2386013 w 2478882"/>
                <a:gd name="connsiteY32" fmla="*/ 1104900 h 1347788"/>
                <a:gd name="connsiteX33" fmla="*/ 2400300 w 2478882"/>
                <a:gd name="connsiteY33" fmla="*/ 1085850 h 1347788"/>
                <a:gd name="connsiteX34" fmla="*/ 2414588 w 2478882"/>
                <a:gd name="connsiteY34" fmla="*/ 1090613 h 1347788"/>
                <a:gd name="connsiteX35" fmla="*/ 2421732 w 2478882"/>
                <a:gd name="connsiteY35" fmla="*/ 1116807 h 1347788"/>
                <a:gd name="connsiteX36" fmla="*/ 2424113 w 2478882"/>
                <a:gd name="connsiteY36" fmla="*/ 1128713 h 1347788"/>
                <a:gd name="connsiteX37" fmla="*/ 2400300 w 2478882"/>
                <a:gd name="connsiteY37" fmla="*/ 1131094 h 1347788"/>
                <a:gd name="connsiteX38" fmla="*/ 2414588 w 2478882"/>
                <a:gd name="connsiteY38" fmla="*/ 1152525 h 1347788"/>
                <a:gd name="connsiteX39" fmla="*/ 2443163 w 2478882"/>
                <a:gd name="connsiteY39" fmla="*/ 1159669 h 1347788"/>
                <a:gd name="connsiteX40" fmla="*/ 2462213 w 2478882"/>
                <a:gd name="connsiteY40" fmla="*/ 1190625 h 1347788"/>
                <a:gd name="connsiteX41" fmla="*/ 2455069 w 2478882"/>
                <a:gd name="connsiteY41" fmla="*/ 1235869 h 1347788"/>
                <a:gd name="connsiteX42" fmla="*/ 2459832 w 2478882"/>
                <a:gd name="connsiteY42" fmla="*/ 1290638 h 1347788"/>
                <a:gd name="connsiteX43" fmla="*/ 2478882 w 2478882"/>
                <a:gd name="connsiteY43" fmla="*/ 1347788 h 1347788"/>
                <a:gd name="connsiteX44" fmla="*/ 2457450 w 2478882"/>
                <a:gd name="connsiteY44" fmla="*/ 1347788 h 1347788"/>
                <a:gd name="connsiteX45" fmla="*/ 2428875 w 2478882"/>
                <a:gd name="connsiteY45" fmla="*/ 1335882 h 1347788"/>
                <a:gd name="connsiteX46" fmla="*/ 2412207 w 2478882"/>
                <a:gd name="connsiteY46" fmla="*/ 1335882 h 1347788"/>
                <a:gd name="connsiteX47" fmla="*/ 2395538 w 2478882"/>
                <a:gd name="connsiteY47" fmla="*/ 1326357 h 1347788"/>
                <a:gd name="connsiteX48" fmla="*/ 2378869 w 2478882"/>
                <a:gd name="connsiteY48" fmla="*/ 1316832 h 1347788"/>
                <a:gd name="connsiteX49" fmla="*/ 2383632 w 2478882"/>
                <a:gd name="connsiteY49" fmla="*/ 1269207 h 1347788"/>
                <a:gd name="connsiteX50" fmla="*/ 2336007 w 2478882"/>
                <a:gd name="connsiteY50" fmla="*/ 1245394 h 1347788"/>
                <a:gd name="connsiteX51" fmla="*/ 2297907 w 2478882"/>
                <a:gd name="connsiteY51" fmla="*/ 1233488 h 1347788"/>
                <a:gd name="connsiteX52" fmla="*/ 2238375 w 2478882"/>
                <a:gd name="connsiteY52" fmla="*/ 1214438 h 1347788"/>
                <a:gd name="connsiteX53" fmla="*/ 2185988 w 2478882"/>
                <a:gd name="connsiteY53" fmla="*/ 1212057 h 1347788"/>
                <a:gd name="connsiteX54" fmla="*/ 2164557 w 2478882"/>
                <a:gd name="connsiteY54" fmla="*/ 1207294 h 1347788"/>
                <a:gd name="connsiteX55" fmla="*/ 2193132 w 2478882"/>
                <a:gd name="connsiteY55" fmla="*/ 1188244 h 1347788"/>
                <a:gd name="connsiteX56" fmla="*/ 2178844 w 2478882"/>
                <a:gd name="connsiteY56" fmla="*/ 1185863 h 1347788"/>
                <a:gd name="connsiteX57" fmla="*/ 2183607 w 2478882"/>
                <a:gd name="connsiteY57" fmla="*/ 1169194 h 1347788"/>
                <a:gd name="connsiteX58" fmla="*/ 2205038 w 2478882"/>
                <a:gd name="connsiteY58" fmla="*/ 1145382 h 1347788"/>
                <a:gd name="connsiteX59" fmla="*/ 2197894 w 2478882"/>
                <a:gd name="connsiteY59" fmla="*/ 1140619 h 1347788"/>
                <a:gd name="connsiteX60" fmla="*/ 2166938 w 2478882"/>
                <a:gd name="connsiteY60" fmla="*/ 1164432 h 1347788"/>
                <a:gd name="connsiteX61" fmla="*/ 2155032 w 2478882"/>
                <a:gd name="connsiteY61" fmla="*/ 1164432 h 1347788"/>
                <a:gd name="connsiteX62" fmla="*/ 2147888 w 2478882"/>
                <a:gd name="connsiteY62" fmla="*/ 1152525 h 1347788"/>
                <a:gd name="connsiteX63" fmla="*/ 2138363 w 2478882"/>
                <a:gd name="connsiteY63" fmla="*/ 1147763 h 1347788"/>
                <a:gd name="connsiteX64" fmla="*/ 2119313 w 2478882"/>
                <a:gd name="connsiteY64" fmla="*/ 1152525 h 1347788"/>
                <a:gd name="connsiteX65" fmla="*/ 2126457 w 2478882"/>
                <a:gd name="connsiteY65" fmla="*/ 1173957 h 1347788"/>
                <a:gd name="connsiteX66" fmla="*/ 2102644 w 2478882"/>
                <a:gd name="connsiteY66" fmla="*/ 1176338 h 1347788"/>
                <a:gd name="connsiteX67" fmla="*/ 2090738 w 2478882"/>
                <a:gd name="connsiteY67" fmla="*/ 1143000 h 1347788"/>
                <a:gd name="connsiteX68" fmla="*/ 2076451 w 2478882"/>
                <a:gd name="connsiteY68" fmla="*/ 1140620 h 1347788"/>
                <a:gd name="connsiteX69" fmla="*/ 2050256 w 2478882"/>
                <a:gd name="connsiteY69" fmla="*/ 1126331 h 1347788"/>
                <a:gd name="connsiteX70" fmla="*/ 2035970 w 2478882"/>
                <a:gd name="connsiteY70" fmla="*/ 1131094 h 1347788"/>
                <a:gd name="connsiteX71" fmla="*/ 1990725 w 2478882"/>
                <a:gd name="connsiteY71" fmla="*/ 1123950 h 1347788"/>
                <a:gd name="connsiteX72" fmla="*/ 1976438 w 2478882"/>
                <a:gd name="connsiteY72" fmla="*/ 1095375 h 1347788"/>
                <a:gd name="connsiteX73" fmla="*/ 1952625 w 2478882"/>
                <a:gd name="connsiteY73" fmla="*/ 1114425 h 1347788"/>
                <a:gd name="connsiteX74" fmla="*/ 1935957 w 2478882"/>
                <a:gd name="connsiteY74" fmla="*/ 1138238 h 1347788"/>
                <a:gd name="connsiteX75" fmla="*/ 1921669 w 2478882"/>
                <a:gd name="connsiteY75" fmla="*/ 1104900 h 1347788"/>
                <a:gd name="connsiteX76" fmla="*/ 1921669 w 2478882"/>
                <a:gd name="connsiteY76" fmla="*/ 1083469 h 1347788"/>
                <a:gd name="connsiteX77" fmla="*/ 1893094 w 2478882"/>
                <a:gd name="connsiteY77" fmla="*/ 1057275 h 1347788"/>
                <a:gd name="connsiteX78" fmla="*/ 1869282 w 2478882"/>
                <a:gd name="connsiteY78" fmla="*/ 1042988 h 1347788"/>
                <a:gd name="connsiteX79" fmla="*/ 1850232 w 2478882"/>
                <a:gd name="connsiteY79" fmla="*/ 1028700 h 1347788"/>
                <a:gd name="connsiteX80" fmla="*/ 1843088 w 2478882"/>
                <a:gd name="connsiteY80" fmla="*/ 1016794 h 1347788"/>
                <a:gd name="connsiteX81" fmla="*/ 1804988 w 2478882"/>
                <a:gd name="connsiteY81" fmla="*/ 1012032 h 1347788"/>
                <a:gd name="connsiteX82" fmla="*/ 1769269 w 2478882"/>
                <a:gd name="connsiteY82" fmla="*/ 1007269 h 1347788"/>
                <a:gd name="connsiteX83" fmla="*/ 1750219 w 2478882"/>
                <a:gd name="connsiteY83" fmla="*/ 981075 h 1347788"/>
                <a:gd name="connsiteX84" fmla="*/ 1709738 w 2478882"/>
                <a:gd name="connsiteY84" fmla="*/ 962025 h 1347788"/>
                <a:gd name="connsiteX85" fmla="*/ 1678782 w 2478882"/>
                <a:gd name="connsiteY85" fmla="*/ 947738 h 1347788"/>
                <a:gd name="connsiteX86" fmla="*/ 1659732 w 2478882"/>
                <a:gd name="connsiteY86" fmla="*/ 945357 h 1347788"/>
                <a:gd name="connsiteX87" fmla="*/ 1659732 w 2478882"/>
                <a:gd name="connsiteY87" fmla="*/ 921544 h 1347788"/>
                <a:gd name="connsiteX88" fmla="*/ 1640682 w 2478882"/>
                <a:gd name="connsiteY88" fmla="*/ 928688 h 1347788"/>
                <a:gd name="connsiteX89" fmla="*/ 1640682 w 2478882"/>
                <a:gd name="connsiteY89" fmla="*/ 928688 h 1347788"/>
                <a:gd name="connsiteX90" fmla="*/ 1619250 w 2478882"/>
                <a:gd name="connsiteY90" fmla="*/ 892969 h 1347788"/>
                <a:gd name="connsiteX91" fmla="*/ 1595438 w 2478882"/>
                <a:gd name="connsiteY91" fmla="*/ 871538 h 1347788"/>
                <a:gd name="connsiteX92" fmla="*/ 1581150 w 2478882"/>
                <a:gd name="connsiteY92" fmla="*/ 864394 h 1347788"/>
                <a:gd name="connsiteX93" fmla="*/ 1581150 w 2478882"/>
                <a:gd name="connsiteY93" fmla="*/ 845344 h 1347788"/>
                <a:gd name="connsiteX94" fmla="*/ 1602582 w 2478882"/>
                <a:gd name="connsiteY94" fmla="*/ 835819 h 1347788"/>
                <a:gd name="connsiteX95" fmla="*/ 1633538 w 2478882"/>
                <a:gd name="connsiteY95" fmla="*/ 842963 h 1347788"/>
                <a:gd name="connsiteX96" fmla="*/ 1657350 w 2478882"/>
                <a:gd name="connsiteY96" fmla="*/ 828675 h 1347788"/>
                <a:gd name="connsiteX97" fmla="*/ 1669257 w 2478882"/>
                <a:gd name="connsiteY97" fmla="*/ 816769 h 1347788"/>
                <a:gd name="connsiteX98" fmla="*/ 1688307 w 2478882"/>
                <a:gd name="connsiteY98" fmla="*/ 804863 h 1347788"/>
                <a:gd name="connsiteX99" fmla="*/ 1650207 w 2478882"/>
                <a:gd name="connsiteY99" fmla="*/ 771525 h 1347788"/>
                <a:gd name="connsiteX100" fmla="*/ 1624013 w 2478882"/>
                <a:gd name="connsiteY100" fmla="*/ 778669 h 1347788"/>
                <a:gd name="connsiteX101" fmla="*/ 1626393 w 2478882"/>
                <a:gd name="connsiteY101" fmla="*/ 795338 h 1347788"/>
                <a:gd name="connsiteX102" fmla="*/ 1607344 w 2478882"/>
                <a:gd name="connsiteY102" fmla="*/ 802481 h 1347788"/>
                <a:gd name="connsiteX103" fmla="*/ 1581151 w 2478882"/>
                <a:gd name="connsiteY103" fmla="*/ 809625 h 1347788"/>
                <a:gd name="connsiteX104" fmla="*/ 1559719 w 2478882"/>
                <a:gd name="connsiteY104" fmla="*/ 819150 h 1347788"/>
                <a:gd name="connsiteX105" fmla="*/ 1552575 w 2478882"/>
                <a:gd name="connsiteY105" fmla="*/ 835819 h 1347788"/>
                <a:gd name="connsiteX106" fmla="*/ 1531144 w 2478882"/>
                <a:gd name="connsiteY106" fmla="*/ 835819 h 1347788"/>
                <a:gd name="connsiteX107" fmla="*/ 1516857 w 2478882"/>
                <a:gd name="connsiteY107" fmla="*/ 845344 h 1347788"/>
                <a:gd name="connsiteX108" fmla="*/ 1485900 w 2478882"/>
                <a:gd name="connsiteY108" fmla="*/ 840582 h 1347788"/>
                <a:gd name="connsiteX109" fmla="*/ 1438275 w 2478882"/>
                <a:gd name="connsiteY109" fmla="*/ 835819 h 1347788"/>
                <a:gd name="connsiteX110" fmla="*/ 1416844 w 2478882"/>
                <a:gd name="connsiteY110" fmla="*/ 821532 h 1347788"/>
                <a:gd name="connsiteX111" fmla="*/ 1385888 w 2478882"/>
                <a:gd name="connsiteY111" fmla="*/ 823913 h 1347788"/>
                <a:gd name="connsiteX112" fmla="*/ 1359694 w 2478882"/>
                <a:gd name="connsiteY112" fmla="*/ 833438 h 1347788"/>
                <a:gd name="connsiteX113" fmla="*/ 1343025 w 2478882"/>
                <a:gd name="connsiteY113" fmla="*/ 828675 h 1347788"/>
                <a:gd name="connsiteX114" fmla="*/ 1323975 w 2478882"/>
                <a:gd name="connsiteY114" fmla="*/ 800100 h 1347788"/>
                <a:gd name="connsiteX115" fmla="*/ 1323975 w 2478882"/>
                <a:gd name="connsiteY115" fmla="*/ 788194 h 1347788"/>
                <a:gd name="connsiteX116" fmla="*/ 1314450 w 2478882"/>
                <a:gd name="connsiteY116" fmla="*/ 812007 h 1347788"/>
                <a:gd name="connsiteX117" fmla="*/ 1319213 w 2478882"/>
                <a:gd name="connsiteY117" fmla="*/ 845344 h 1347788"/>
                <a:gd name="connsiteX118" fmla="*/ 1312069 w 2478882"/>
                <a:gd name="connsiteY118" fmla="*/ 864394 h 1347788"/>
                <a:gd name="connsiteX119" fmla="*/ 1283494 w 2478882"/>
                <a:gd name="connsiteY119" fmla="*/ 864394 h 1347788"/>
                <a:gd name="connsiteX120" fmla="*/ 1264444 w 2478882"/>
                <a:gd name="connsiteY120" fmla="*/ 850107 h 1347788"/>
                <a:gd name="connsiteX121" fmla="*/ 1243013 w 2478882"/>
                <a:gd name="connsiteY121" fmla="*/ 850107 h 1347788"/>
                <a:gd name="connsiteX122" fmla="*/ 1219200 w 2478882"/>
                <a:gd name="connsiteY122" fmla="*/ 840582 h 1347788"/>
                <a:gd name="connsiteX123" fmla="*/ 1212057 w 2478882"/>
                <a:gd name="connsiteY123" fmla="*/ 833438 h 1347788"/>
                <a:gd name="connsiteX124" fmla="*/ 1212057 w 2478882"/>
                <a:gd name="connsiteY124" fmla="*/ 809625 h 1347788"/>
                <a:gd name="connsiteX125" fmla="*/ 1214438 w 2478882"/>
                <a:gd name="connsiteY125" fmla="*/ 785813 h 1347788"/>
                <a:gd name="connsiteX126" fmla="*/ 1219200 w 2478882"/>
                <a:gd name="connsiteY126" fmla="*/ 762000 h 1347788"/>
                <a:gd name="connsiteX127" fmla="*/ 1235869 w 2478882"/>
                <a:gd name="connsiteY127" fmla="*/ 747713 h 1347788"/>
                <a:gd name="connsiteX128" fmla="*/ 1243013 w 2478882"/>
                <a:gd name="connsiteY128" fmla="*/ 740569 h 1347788"/>
                <a:gd name="connsiteX129" fmla="*/ 1233488 w 2478882"/>
                <a:gd name="connsiteY129" fmla="*/ 716757 h 1347788"/>
                <a:gd name="connsiteX130" fmla="*/ 1200150 w 2478882"/>
                <a:gd name="connsiteY130" fmla="*/ 688182 h 1347788"/>
                <a:gd name="connsiteX131" fmla="*/ 1176338 w 2478882"/>
                <a:gd name="connsiteY131" fmla="*/ 671513 h 1347788"/>
                <a:gd name="connsiteX132" fmla="*/ 1162050 w 2478882"/>
                <a:gd name="connsiteY132" fmla="*/ 652463 h 1347788"/>
                <a:gd name="connsiteX133" fmla="*/ 1162050 w 2478882"/>
                <a:gd name="connsiteY133" fmla="*/ 652463 h 1347788"/>
                <a:gd name="connsiteX134" fmla="*/ 1166813 w 2478882"/>
                <a:gd name="connsiteY134" fmla="*/ 690563 h 1347788"/>
                <a:gd name="connsiteX135" fmla="*/ 1169194 w 2478882"/>
                <a:gd name="connsiteY135" fmla="*/ 719138 h 1347788"/>
                <a:gd name="connsiteX136" fmla="*/ 1195388 w 2478882"/>
                <a:gd name="connsiteY136" fmla="*/ 731044 h 1347788"/>
                <a:gd name="connsiteX137" fmla="*/ 1204913 w 2478882"/>
                <a:gd name="connsiteY137" fmla="*/ 745332 h 1347788"/>
                <a:gd name="connsiteX138" fmla="*/ 1195388 w 2478882"/>
                <a:gd name="connsiteY138" fmla="*/ 771525 h 1347788"/>
                <a:gd name="connsiteX139" fmla="*/ 1197769 w 2478882"/>
                <a:gd name="connsiteY139" fmla="*/ 797719 h 1347788"/>
                <a:gd name="connsiteX140" fmla="*/ 1190625 w 2478882"/>
                <a:gd name="connsiteY140" fmla="*/ 819150 h 1347788"/>
                <a:gd name="connsiteX141" fmla="*/ 1195388 w 2478882"/>
                <a:gd name="connsiteY141" fmla="*/ 838200 h 1347788"/>
                <a:gd name="connsiteX142" fmla="*/ 1195388 w 2478882"/>
                <a:gd name="connsiteY142" fmla="*/ 838200 h 1347788"/>
                <a:gd name="connsiteX143" fmla="*/ 1166813 w 2478882"/>
                <a:gd name="connsiteY143" fmla="*/ 838200 h 1347788"/>
                <a:gd name="connsiteX144" fmla="*/ 1150144 w 2478882"/>
                <a:gd name="connsiteY144" fmla="*/ 838200 h 1347788"/>
                <a:gd name="connsiteX145" fmla="*/ 1131094 w 2478882"/>
                <a:gd name="connsiteY145" fmla="*/ 847725 h 1347788"/>
                <a:gd name="connsiteX146" fmla="*/ 1114425 w 2478882"/>
                <a:gd name="connsiteY146" fmla="*/ 838200 h 1347788"/>
                <a:gd name="connsiteX147" fmla="*/ 1088232 w 2478882"/>
                <a:gd name="connsiteY147" fmla="*/ 847725 h 1347788"/>
                <a:gd name="connsiteX148" fmla="*/ 1066800 w 2478882"/>
                <a:gd name="connsiteY148" fmla="*/ 854869 h 1347788"/>
                <a:gd name="connsiteX149" fmla="*/ 1059657 w 2478882"/>
                <a:gd name="connsiteY149" fmla="*/ 842963 h 1347788"/>
                <a:gd name="connsiteX150" fmla="*/ 1031082 w 2478882"/>
                <a:gd name="connsiteY150" fmla="*/ 852488 h 1347788"/>
                <a:gd name="connsiteX151" fmla="*/ 992982 w 2478882"/>
                <a:gd name="connsiteY151" fmla="*/ 823913 h 1347788"/>
                <a:gd name="connsiteX152" fmla="*/ 964407 w 2478882"/>
                <a:gd name="connsiteY152" fmla="*/ 826294 h 1347788"/>
                <a:gd name="connsiteX153" fmla="*/ 942975 w 2478882"/>
                <a:gd name="connsiteY153" fmla="*/ 835819 h 1347788"/>
                <a:gd name="connsiteX154" fmla="*/ 921544 w 2478882"/>
                <a:gd name="connsiteY154" fmla="*/ 852488 h 1347788"/>
                <a:gd name="connsiteX155" fmla="*/ 909638 w 2478882"/>
                <a:gd name="connsiteY155" fmla="*/ 833438 h 1347788"/>
                <a:gd name="connsiteX156" fmla="*/ 919163 w 2478882"/>
                <a:gd name="connsiteY156" fmla="*/ 807244 h 1347788"/>
                <a:gd name="connsiteX157" fmla="*/ 921544 w 2478882"/>
                <a:gd name="connsiteY157" fmla="*/ 797719 h 1347788"/>
                <a:gd name="connsiteX158" fmla="*/ 914400 w 2478882"/>
                <a:gd name="connsiteY158" fmla="*/ 778669 h 1347788"/>
                <a:gd name="connsiteX159" fmla="*/ 907257 w 2478882"/>
                <a:gd name="connsiteY159" fmla="*/ 771525 h 1347788"/>
                <a:gd name="connsiteX160" fmla="*/ 897732 w 2478882"/>
                <a:gd name="connsiteY160" fmla="*/ 800100 h 1347788"/>
                <a:gd name="connsiteX161" fmla="*/ 897732 w 2478882"/>
                <a:gd name="connsiteY161" fmla="*/ 823913 h 1347788"/>
                <a:gd name="connsiteX162" fmla="*/ 869157 w 2478882"/>
                <a:gd name="connsiteY162" fmla="*/ 828675 h 1347788"/>
                <a:gd name="connsiteX163" fmla="*/ 850107 w 2478882"/>
                <a:gd name="connsiteY163" fmla="*/ 833438 h 1347788"/>
                <a:gd name="connsiteX164" fmla="*/ 828675 w 2478882"/>
                <a:gd name="connsiteY164" fmla="*/ 804863 h 1347788"/>
                <a:gd name="connsiteX165" fmla="*/ 814388 w 2478882"/>
                <a:gd name="connsiteY165" fmla="*/ 783432 h 1347788"/>
                <a:gd name="connsiteX166" fmla="*/ 807244 w 2478882"/>
                <a:gd name="connsiteY166" fmla="*/ 759619 h 1347788"/>
                <a:gd name="connsiteX167" fmla="*/ 804863 w 2478882"/>
                <a:gd name="connsiteY167" fmla="*/ 733425 h 1347788"/>
                <a:gd name="connsiteX168" fmla="*/ 783432 w 2478882"/>
                <a:gd name="connsiteY168" fmla="*/ 692944 h 1347788"/>
                <a:gd name="connsiteX169" fmla="*/ 783432 w 2478882"/>
                <a:gd name="connsiteY169" fmla="*/ 719138 h 1347788"/>
                <a:gd name="connsiteX170" fmla="*/ 785813 w 2478882"/>
                <a:gd name="connsiteY170" fmla="*/ 757238 h 1347788"/>
                <a:gd name="connsiteX171" fmla="*/ 800100 w 2478882"/>
                <a:gd name="connsiteY171" fmla="*/ 792957 h 1347788"/>
                <a:gd name="connsiteX172" fmla="*/ 823913 w 2478882"/>
                <a:gd name="connsiteY172" fmla="*/ 833438 h 1347788"/>
                <a:gd name="connsiteX173" fmla="*/ 845344 w 2478882"/>
                <a:gd name="connsiteY173" fmla="*/ 854869 h 1347788"/>
                <a:gd name="connsiteX174" fmla="*/ 838200 w 2478882"/>
                <a:gd name="connsiteY174" fmla="*/ 873919 h 1347788"/>
                <a:gd name="connsiteX175" fmla="*/ 823913 w 2478882"/>
                <a:gd name="connsiteY175" fmla="*/ 902494 h 1347788"/>
                <a:gd name="connsiteX176" fmla="*/ 823913 w 2478882"/>
                <a:gd name="connsiteY176" fmla="*/ 902494 h 1347788"/>
                <a:gd name="connsiteX177" fmla="*/ 800100 w 2478882"/>
                <a:gd name="connsiteY177" fmla="*/ 902494 h 1347788"/>
                <a:gd name="connsiteX178" fmla="*/ 809625 w 2478882"/>
                <a:gd name="connsiteY178" fmla="*/ 869157 h 1347788"/>
                <a:gd name="connsiteX179" fmla="*/ 795338 w 2478882"/>
                <a:gd name="connsiteY179" fmla="*/ 885825 h 1347788"/>
                <a:gd name="connsiteX180" fmla="*/ 788194 w 2478882"/>
                <a:gd name="connsiteY180" fmla="*/ 862013 h 1347788"/>
                <a:gd name="connsiteX181" fmla="*/ 769144 w 2478882"/>
                <a:gd name="connsiteY181" fmla="*/ 864394 h 1347788"/>
                <a:gd name="connsiteX182" fmla="*/ 750094 w 2478882"/>
                <a:gd name="connsiteY182" fmla="*/ 862013 h 1347788"/>
                <a:gd name="connsiteX183" fmla="*/ 742950 w 2478882"/>
                <a:gd name="connsiteY183" fmla="*/ 852488 h 1347788"/>
                <a:gd name="connsiteX184" fmla="*/ 742950 w 2478882"/>
                <a:gd name="connsiteY184" fmla="*/ 852488 h 1347788"/>
                <a:gd name="connsiteX185" fmla="*/ 728663 w 2478882"/>
                <a:gd name="connsiteY185" fmla="*/ 850107 h 1347788"/>
                <a:gd name="connsiteX186" fmla="*/ 711994 w 2478882"/>
                <a:gd name="connsiteY186" fmla="*/ 850107 h 1347788"/>
                <a:gd name="connsiteX187" fmla="*/ 700088 w 2478882"/>
                <a:gd name="connsiteY187" fmla="*/ 866775 h 1347788"/>
                <a:gd name="connsiteX188" fmla="*/ 681038 w 2478882"/>
                <a:gd name="connsiteY188" fmla="*/ 866775 h 1347788"/>
                <a:gd name="connsiteX189" fmla="*/ 669132 w 2478882"/>
                <a:gd name="connsiteY189" fmla="*/ 852488 h 1347788"/>
                <a:gd name="connsiteX190" fmla="*/ 666750 w 2478882"/>
                <a:gd name="connsiteY190" fmla="*/ 852488 h 1347788"/>
                <a:gd name="connsiteX191" fmla="*/ 652463 w 2478882"/>
                <a:gd name="connsiteY191" fmla="*/ 866775 h 1347788"/>
                <a:gd name="connsiteX192" fmla="*/ 652463 w 2478882"/>
                <a:gd name="connsiteY192" fmla="*/ 881063 h 1347788"/>
                <a:gd name="connsiteX193" fmla="*/ 661988 w 2478882"/>
                <a:gd name="connsiteY193" fmla="*/ 890588 h 1347788"/>
                <a:gd name="connsiteX194" fmla="*/ 704850 w 2478882"/>
                <a:gd name="connsiteY194" fmla="*/ 890588 h 1347788"/>
                <a:gd name="connsiteX195" fmla="*/ 738188 w 2478882"/>
                <a:gd name="connsiteY195" fmla="*/ 890588 h 1347788"/>
                <a:gd name="connsiteX196" fmla="*/ 776288 w 2478882"/>
                <a:gd name="connsiteY196" fmla="*/ 888207 h 1347788"/>
                <a:gd name="connsiteX197" fmla="*/ 783432 w 2478882"/>
                <a:gd name="connsiteY197" fmla="*/ 900113 h 1347788"/>
                <a:gd name="connsiteX198" fmla="*/ 783432 w 2478882"/>
                <a:gd name="connsiteY198" fmla="*/ 900113 h 1347788"/>
                <a:gd name="connsiteX199" fmla="*/ 754857 w 2478882"/>
                <a:gd name="connsiteY199" fmla="*/ 914400 h 1347788"/>
                <a:gd name="connsiteX200" fmla="*/ 735807 w 2478882"/>
                <a:gd name="connsiteY200" fmla="*/ 931069 h 1347788"/>
                <a:gd name="connsiteX201" fmla="*/ 735807 w 2478882"/>
                <a:gd name="connsiteY201" fmla="*/ 931069 h 1347788"/>
                <a:gd name="connsiteX202" fmla="*/ 707232 w 2478882"/>
                <a:gd name="connsiteY202" fmla="*/ 919163 h 1347788"/>
                <a:gd name="connsiteX203" fmla="*/ 690563 w 2478882"/>
                <a:gd name="connsiteY203" fmla="*/ 909638 h 1347788"/>
                <a:gd name="connsiteX204" fmla="*/ 652463 w 2478882"/>
                <a:gd name="connsiteY204" fmla="*/ 909638 h 1347788"/>
                <a:gd name="connsiteX205" fmla="*/ 619125 w 2478882"/>
                <a:gd name="connsiteY205" fmla="*/ 914400 h 1347788"/>
                <a:gd name="connsiteX206" fmla="*/ 600075 w 2478882"/>
                <a:gd name="connsiteY206" fmla="*/ 897732 h 1347788"/>
                <a:gd name="connsiteX207" fmla="*/ 590550 w 2478882"/>
                <a:gd name="connsiteY207" fmla="*/ 859632 h 1347788"/>
                <a:gd name="connsiteX208" fmla="*/ 581025 w 2478882"/>
                <a:gd name="connsiteY208" fmla="*/ 845344 h 1347788"/>
                <a:gd name="connsiteX209" fmla="*/ 573882 w 2478882"/>
                <a:gd name="connsiteY209" fmla="*/ 828675 h 1347788"/>
                <a:gd name="connsiteX210" fmla="*/ 559594 w 2478882"/>
                <a:gd name="connsiteY210" fmla="*/ 835819 h 1347788"/>
                <a:gd name="connsiteX211" fmla="*/ 559594 w 2478882"/>
                <a:gd name="connsiteY211" fmla="*/ 859632 h 1347788"/>
                <a:gd name="connsiteX212" fmla="*/ 545307 w 2478882"/>
                <a:gd name="connsiteY212" fmla="*/ 845344 h 1347788"/>
                <a:gd name="connsiteX213" fmla="*/ 523875 w 2478882"/>
                <a:gd name="connsiteY213" fmla="*/ 838200 h 1347788"/>
                <a:gd name="connsiteX214" fmla="*/ 500063 w 2478882"/>
                <a:gd name="connsiteY214" fmla="*/ 840582 h 1347788"/>
                <a:gd name="connsiteX215" fmla="*/ 492919 w 2478882"/>
                <a:gd name="connsiteY215" fmla="*/ 862013 h 1347788"/>
                <a:gd name="connsiteX216" fmla="*/ 481013 w 2478882"/>
                <a:gd name="connsiteY216" fmla="*/ 866775 h 1347788"/>
                <a:gd name="connsiteX217" fmla="*/ 461963 w 2478882"/>
                <a:gd name="connsiteY217" fmla="*/ 866775 h 1347788"/>
                <a:gd name="connsiteX218" fmla="*/ 433388 w 2478882"/>
                <a:gd name="connsiteY218" fmla="*/ 876300 h 1347788"/>
                <a:gd name="connsiteX219" fmla="*/ 419100 w 2478882"/>
                <a:gd name="connsiteY219" fmla="*/ 900113 h 1347788"/>
                <a:gd name="connsiteX220" fmla="*/ 426244 w 2478882"/>
                <a:gd name="connsiteY220" fmla="*/ 907257 h 1347788"/>
                <a:gd name="connsiteX221" fmla="*/ 466725 w 2478882"/>
                <a:gd name="connsiteY221" fmla="*/ 885825 h 1347788"/>
                <a:gd name="connsiteX222" fmla="*/ 488157 w 2478882"/>
                <a:gd name="connsiteY222" fmla="*/ 890588 h 1347788"/>
                <a:gd name="connsiteX223" fmla="*/ 519113 w 2478882"/>
                <a:gd name="connsiteY223" fmla="*/ 878682 h 1347788"/>
                <a:gd name="connsiteX224" fmla="*/ 552450 w 2478882"/>
                <a:gd name="connsiteY224" fmla="*/ 904875 h 1347788"/>
                <a:gd name="connsiteX225" fmla="*/ 561975 w 2478882"/>
                <a:gd name="connsiteY225" fmla="*/ 931069 h 1347788"/>
                <a:gd name="connsiteX226" fmla="*/ 590550 w 2478882"/>
                <a:gd name="connsiteY226" fmla="*/ 923925 h 1347788"/>
                <a:gd name="connsiteX227" fmla="*/ 607219 w 2478882"/>
                <a:gd name="connsiteY227" fmla="*/ 945357 h 1347788"/>
                <a:gd name="connsiteX228" fmla="*/ 645319 w 2478882"/>
                <a:gd name="connsiteY228" fmla="*/ 950119 h 1347788"/>
                <a:gd name="connsiteX229" fmla="*/ 704850 w 2478882"/>
                <a:gd name="connsiteY229" fmla="*/ 959644 h 1347788"/>
                <a:gd name="connsiteX230" fmla="*/ 745332 w 2478882"/>
                <a:gd name="connsiteY230" fmla="*/ 966788 h 1347788"/>
                <a:gd name="connsiteX231" fmla="*/ 745332 w 2478882"/>
                <a:gd name="connsiteY231" fmla="*/ 966788 h 1347788"/>
                <a:gd name="connsiteX232" fmla="*/ 764382 w 2478882"/>
                <a:gd name="connsiteY232" fmla="*/ 935832 h 1347788"/>
                <a:gd name="connsiteX233" fmla="*/ 790575 w 2478882"/>
                <a:gd name="connsiteY233" fmla="*/ 935832 h 1347788"/>
                <a:gd name="connsiteX234" fmla="*/ 828675 w 2478882"/>
                <a:gd name="connsiteY234" fmla="*/ 935832 h 1347788"/>
                <a:gd name="connsiteX235" fmla="*/ 821532 w 2478882"/>
                <a:gd name="connsiteY235" fmla="*/ 950119 h 1347788"/>
                <a:gd name="connsiteX236" fmla="*/ 812007 w 2478882"/>
                <a:gd name="connsiteY236" fmla="*/ 964407 h 1347788"/>
                <a:gd name="connsiteX237" fmla="*/ 823913 w 2478882"/>
                <a:gd name="connsiteY237" fmla="*/ 973932 h 1347788"/>
                <a:gd name="connsiteX238" fmla="*/ 800100 w 2478882"/>
                <a:gd name="connsiteY238" fmla="*/ 992982 h 1347788"/>
                <a:gd name="connsiteX239" fmla="*/ 797719 w 2478882"/>
                <a:gd name="connsiteY239" fmla="*/ 1014413 h 1347788"/>
                <a:gd name="connsiteX240" fmla="*/ 790575 w 2478882"/>
                <a:gd name="connsiteY240" fmla="*/ 1026319 h 1347788"/>
                <a:gd name="connsiteX241" fmla="*/ 764382 w 2478882"/>
                <a:gd name="connsiteY241" fmla="*/ 1031082 h 1347788"/>
                <a:gd name="connsiteX242" fmla="*/ 771525 w 2478882"/>
                <a:gd name="connsiteY242" fmla="*/ 1054894 h 1347788"/>
                <a:gd name="connsiteX243" fmla="*/ 740569 w 2478882"/>
                <a:gd name="connsiteY243" fmla="*/ 1059657 h 1347788"/>
                <a:gd name="connsiteX244" fmla="*/ 726282 w 2478882"/>
                <a:gd name="connsiteY244" fmla="*/ 1042988 h 1347788"/>
                <a:gd name="connsiteX245" fmla="*/ 695325 w 2478882"/>
                <a:gd name="connsiteY245" fmla="*/ 1045369 h 1347788"/>
                <a:gd name="connsiteX246" fmla="*/ 669132 w 2478882"/>
                <a:gd name="connsiteY246" fmla="*/ 1052513 h 1347788"/>
                <a:gd name="connsiteX247" fmla="*/ 642938 w 2478882"/>
                <a:gd name="connsiteY247" fmla="*/ 1050132 h 1347788"/>
                <a:gd name="connsiteX248" fmla="*/ 621507 w 2478882"/>
                <a:gd name="connsiteY248" fmla="*/ 1047750 h 1347788"/>
                <a:gd name="connsiteX249" fmla="*/ 621507 w 2478882"/>
                <a:gd name="connsiteY249" fmla="*/ 1033463 h 1347788"/>
                <a:gd name="connsiteX250" fmla="*/ 600075 w 2478882"/>
                <a:gd name="connsiteY250" fmla="*/ 1035844 h 1347788"/>
                <a:gd name="connsiteX251" fmla="*/ 578644 w 2478882"/>
                <a:gd name="connsiteY251" fmla="*/ 1040607 h 1347788"/>
                <a:gd name="connsiteX252" fmla="*/ 571500 w 2478882"/>
                <a:gd name="connsiteY252" fmla="*/ 1031082 h 1347788"/>
                <a:gd name="connsiteX253" fmla="*/ 571500 w 2478882"/>
                <a:gd name="connsiteY253" fmla="*/ 1019175 h 1347788"/>
                <a:gd name="connsiteX254" fmla="*/ 571500 w 2478882"/>
                <a:gd name="connsiteY254" fmla="*/ 1019175 h 1347788"/>
                <a:gd name="connsiteX255" fmla="*/ 626269 w 2478882"/>
                <a:gd name="connsiteY255" fmla="*/ 1004888 h 1347788"/>
                <a:gd name="connsiteX256" fmla="*/ 647700 w 2478882"/>
                <a:gd name="connsiteY256" fmla="*/ 988219 h 1347788"/>
                <a:gd name="connsiteX257" fmla="*/ 647700 w 2478882"/>
                <a:gd name="connsiteY257" fmla="*/ 988219 h 1347788"/>
                <a:gd name="connsiteX258" fmla="*/ 647700 w 2478882"/>
                <a:gd name="connsiteY258" fmla="*/ 988219 h 1347788"/>
                <a:gd name="connsiteX259" fmla="*/ 597694 w 2478882"/>
                <a:gd name="connsiteY259" fmla="*/ 988219 h 1347788"/>
                <a:gd name="connsiteX260" fmla="*/ 581025 w 2478882"/>
                <a:gd name="connsiteY260" fmla="*/ 990600 h 1347788"/>
                <a:gd name="connsiteX261" fmla="*/ 578644 w 2478882"/>
                <a:gd name="connsiteY261" fmla="*/ 969169 h 1347788"/>
                <a:gd name="connsiteX262" fmla="*/ 550069 w 2478882"/>
                <a:gd name="connsiteY262" fmla="*/ 966788 h 1347788"/>
                <a:gd name="connsiteX263" fmla="*/ 559594 w 2478882"/>
                <a:gd name="connsiteY263" fmla="*/ 988219 h 1347788"/>
                <a:gd name="connsiteX264" fmla="*/ 545307 w 2478882"/>
                <a:gd name="connsiteY264" fmla="*/ 992982 h 1347788"/>
                <a:gd name="connsiteX265" fmla="*/ 511969 w 2478882"/>
                <a:gd name="connsiteY265" fmla="*/ 988219 h 1347788"/>
                <a:gd name="connsiteX266" fmla="*/ 492919 w 2478882"/>
                <a:gd name="connsiteY266" fmla="*/ 990600 h 1347788"/>
                <a:gd name="connsiteX267" fmla="*/ 507207 w 2478882"/>
                <a:gd name="connsiteY267" fmla="*/ 1007269 h 1347788"/>
                <a:gd name="connsiteX268" fmla="*/ 516732 w 2478882"/>
                <a:gd name="connsiteY268" fmla="*/ 1019175 h 1347788"/>
                <a:gd name="connsiteX269" fmla="*/ 507207 w 2478882"/>
                <a:gd name="connsiteY269" fmla="*/ 1028700 h 1347788"/>
                <a:gd name="connsiteX270" fmla="*/ 507207 w 2478882"/>
                <a:gd name="connsiteY270" fmla="*/ 1028700 h 1347788"/>
                <a:gd name="connsiteX271" fmla="*/ 497682 w 2478882"/>
                <a:gd name="connsiteY271" fmla="*/ 1054894 h 1347788"/>
                <a:gd name="connsiteX272" fmla="*/ 469107 w 2478882"/>
                <a:gd name="connsiteY272" fmla="*/ 1076325 h 1347788"/>
                <a:gd name="connsiteX273" fmla="*/ 454819 w 2478882"/>
                <a:gd name="connsiteY273" fmla="*/ 1071563 h 1347788"/>
                <a:gd name="connsiteX274" fmla="*/ 438150 w 2478882"/>
                <a:gd name="connsiteY274" fmla="*/ 1085850 h 1347788"/>
                <a:gd name="connsiteX275" fmla="*/ 431007 w 2478882"/>
                <a:gd name="connsiteY275" fmla="*/ 1083469 h 1347788"/>
                <a:gd name="connsiteX276" fmla="*/ 433388 w 2478882"/>
                <a:gd name="connsiteY276" fmla="*/ 1059657 h 1347788"/>
                <a:gd name="connsiteX277" fmla="*/ 435769 w 2478882"/>
                <a:gd name="connsiteY277" fmla="*/ 1035844 h 1347788"/>
                <a:gd name="connsiteX278" fmla="*/ 426244 w 2478882"/>
                <a:gd name="connsiteY278" fmla="*/ 1031082 h 1347788"/>
                <a:gd name="connsiteX279" fmla="*/ 423863 w 2478882"/>
                <a:gd name="connsiteY279" fmla="*/ 1047750 h 1347788"/>
                <a:gd name="connsiteX280" fmla="*/ 416719 w 2478882"/>
                <a:gd name="connsiteY280" fmla="*/ 1062038 h 1347788"/>
                <a:gd name="connsiteX281" fmla="*/ 392907 w 2478882"/>
                <a:gd name="connsiteY281" fmla="*/ 1052513 h 1347788"/>
                <a:gd name="connsiteX282" fmla="*/ 383382 w 2478882"/>
                <a:gd name="connsiteY282" fmla="*/ 1050132 h 1347788"/>
                <a:gd name="connsiteX283" fmla="*/ 383382 w 2478882"/>
                <a:gd name="connsiteY283" fmla="*/ 1069182 h 1347788"/>
                <a:gd name="connsiteX284" fmla="*/ 404813 w 2478882"/>
                <a:gd name="connsiteY284" fmla="*/ 1088232 h 1347788"/>
                <a:gd name="connsiteX285" fmla="*/ 376238 w 2478882"/>
                <a:gd name="connsiteY285" fmla="*/ 1090613 h 1347788"/>
                <a:gd name="connsiteX286" fmla="*/ 371475 w 2478882"/>
                <a:gd name="connsiteY286" fmla="*/ 1100138 h 1347788"/>
                <a:gd name="connsiteX287" fmla="*/ 342900 w 2478882"/>
                <a:gd name="connsiteY287" fmla="*/ 1090613 h 1347788"/>
                <a:gd name="connsiteX288" fmla="*/ 342900 w 2478882"/>
                <a:gd name="connsiteY288" fmla="*/ 1109663 h 1347788"/>
                <a:gd name="connsiteX289" fmla="*/ 333375 w 2478882"/>
                <a:gd name="connsiteY289" fmla="*/ 1121569 h 1347788"/>
                <a:gd name="connsiteX290" fmla="*/ 323850 w 2478882"/>
                <a:gd name="connsiteY290" fmla="*/ 1121569 h 1347788"/>
                <a:gd name="connsiteX291" fmla="*/ 316707 w 2478882"/>
                <a:gd name="connsiteY291" fmla="*/ 1088232 h 1347788"/>
                <a:gd name="connsiteX292" fmla="*/ 290513 w 2478882"/>
                <a:gd name="connsiteY292" fmla="*/ 1073944 h 1347788"/>
                <a:gd name="connsiteX293" fmla="*/ 271463 w 2478882"/>
                <a:gd name="connsiteY293" fmla="*/ 1062038 h 1347788"/>
                <a:gd name="connsiteX294" fmla="*/ 278607 w 2478882"/>
                <a:gd name="connsiteY294" fmla="*/ 1012032 h 1347788"/>
                <a:gd name="connsiteX295" fmla="*/ 285750 w 2478882"/>
                <a:gd name="connsiteY295" fmla="*/ 978694 h 1347788"/>
                <a:gd name="connsiteX296" fmla="*/ 328613 w 2478882"/>
                <a:gd name="connsiteY296" fmla="*/ 954882 h 1347788"/>
                <a:gd name="connsiteX297" fmla="*/ 338138 w 2478882"/>
                <a:gd name="connsiteY297" fmla="*/ 938213 h 1347788"/>
                <a:gd name="connsiteX298" fmla="*/ 350044 w 2478882"/>
                <a:gd name="connsiteY298" fmla="*/ 912019 h 1347788"/>
                <a:gd name="connsiteX299" fmla="*/ 350044 w 2478882"/>
                <a:gd name="connsiteY299" fmla="*/ 912019 h 1347788"/>
                <a:gd name="connsiteX300" fmla="*/ 321469 w 2478882"/>
                <a:gd name="connsiteY300" fmla="*/ 919163 h 1347788"/>
                <a:gd name="connsiteX301" fmla="*/ 314325 w 2478882"/>
                <a:gd name="connsiteY301" fmla="*/ 895350 h 1347788"/>
                <a:gd name="connsiteX302" fmla="*/ 311944 w 2478882"/>
                <a:gd name="connsiteY302" fmla="*/ 916782 h 1347788"/>
                <a:gd name="connsiteX303" fmla="*/ 300038 w 2478882"/>
                <a:gd name="connsiteY303" fmla="*/ 950119 h 1347788"/>
                <a:gd name="connsiteX304" fmla="*/ 288132 w 2478882"/>
                <a:gd name="connsiteY304" fmla="*/ 942975 h 1347788"/>
                <a:gd name="connsiteX305" fmla="*/ 288132 w 2478882"/>
                <a:gd name="connsiteY305" fmla="*/ 919163 h 1347788"/>
                <a:gd name="connsiteX306" fmla="*/ 288132 w 2478882"/>
                <a:gd name="connsiteY306" fmla="*/ 907257 h 1347788"/>
                <a:gd name="connsiteX307" fmla="*/ 278607 w 2478882"/>
                <a:gd name="connsiteY307" fmla="*/ 895350 h 1347788"/>
                <a:gd name="connsiteX308" fmla="*/ 269082 w 2478882"/>
                <a:gd name="connsiteY308" fmla="*/ 902494 h 1347788"/>
                <a:gd name="connsiteX309" fmla="*/ 264319 w 2478882"/>
                <a:gd name="connsiteY309" fmla="*/ 938213 h 1347788"/>
                <a:gd name="connsiteX310" fmla="*/ 280988 w 2478882"/>
                <a:gd name="connsiteY310" fmla="*/ 957263 h 1347788"/>
                <a:gd name="connsiteX311" fmla="*/ 276225 w 2478882"/>
                <a:gd name="connsiteY311" fmla="*/ 976313 h 1347788"/>
                <a:gd name="connsiteX312" fmla="*/ 264319 w 2478882"/>
                <a:gd name="connsiteY312" fmla="*/ 1007269 h 1347788"/>
                <a:gd name="connsiteX313" fmla="*/ 250032 w 2478882"/>
                <a:gd name="connsiteY313" fmla="*/ 1031082 h 1347788"/>
                <a:gd name="connsiteX314" fmla="*/ 207169 w 2478882"/>
                <a:gd name="connsiteY314" fmla="*/ 1019175 h 1347788"/>
                <a:gd name="connsiteX315" fmla="*/ 200025 w 2478882"/>
                <a:gd name="connsiteY315" fmla="*/ 988219 h 1347788"/>
                <a:gd name="connsiteX316" fmla="*/ 157163 w 2478882"/>
                <a:gd name="connsiteY316" fmla="*/ 962025 h 1347788"/>
                <a:gd name="connsiteX317" fmla="*/ 104775 w 2478882"/>
                <a:gd name="connsiteY317" fmla="*/ 940594 h 1347788"/>
                <a:gd name="connsiteX318" fmla="*/ 61913 w 2478882"/>
                <a:gd name="connsiteY318" fmla="*/ 902494 h 1347788"/>
                <a:gd name="connsiteX319" fmla="*/ 35719 w 2478882"/>
                <a:gd name="connsiteY319" fmla="*/ 864394 h 1347788"/>
                <a:gd name="connsiteX320" fmla="*/ 11907 w 2478882"/>
                <a:gd name="connsiteY320" fmla="*/ 804863 h 1347788"/>
                <a:gd name="connsiteX321" fmla="*/ 0 w 2478882"/>
                <a:gd name="connsiteY321" fmla="*/ 735807 h 1347788"/>
                <a:gd name="connsiteX322" fmla="*/ 2382 w 2478882"/>
                <a:gd name="connsiteY322" fmla="*/ 676275 h 1347788"/>
                <a:gd name="connsiteX323" fmla="*/ 2382 w 2478882"/>
                <a:gd name="connsiteY323" fmla="*/ 645319 h 1347788"/>
                <a:gd name="connsiteX324" fmla="*/ 2052638 w 2478882"/>
                <a:gd name="connsiteY324" fmla="*/ 0 h 1347788"/>
                <a:gd name="connsiteX0" fmla="*/ 2052638 w 2478882"/>
                <a:gd name="connsiteY0" fmla="*/ 0 h 1347788"/>
                <a:gd name="connsiteX1" fmla="*/ 2057400 w 2478882"/>
                <a:gd name="connsiteY1" fmla="*/ 33338 h 1347788"/>
                <a:gd name="connsiteX2" fmla="*/ 2066925 w 2478882"/>
                <a:gd name="connsiteY2" fmla="*/ 88107 h 1347788"/>
                <a:gd name="connsiteX3" fmla="*/ 2088357 w 2478882"/>
                <a:gd name="connsiteY3" fmla="*/ 133350 h 1347788"/>
                <a:gd name="connsiteX4" fmla="*/ 2085975 w 2478882"/>
                <a:gd name="connsiteY4" fmla="*/ 183357 h 1347788"/>
                <a:gd name="connsiteX5" fmla="*/ 2085975 w 2478882"/>
                <a:gd name="connsiteY5" fmla="*/ 228600 h 1347788"/>
                <a:gd name="connsiteX6" fmla="*/ 2081213 w 2478882"/>
                <a:gd name="connsiteY6" fmla="*/ 278607 h 1347788"/>
                <a:gd name="connsiteX7" fmla="*/ 2095500 w 2478882"/>
                <a:gd name="connsiteY7" fmla="*/ 319088 h 1347788"/>
                <a:gd name="connsiteX8" fmla="*/ 2109788 w 2478882"/>
                <a:gd name="connsiteY8" fmla="*/ 350044 h 1347788"/>
                <a:gd name="connsiteX9" fmla="*/ 2105025 w 2478882"/>
                <a:gd name="connsiteY9" fmla="*/ 388144 h 1347788"/>
                <a:gd name="connsiteX10" fmla="*/ 2119313 w 2478882"/>
                <a:gd name="connsiteY10" fmla="*/ 426244 h 1347788"/>
                <a:gd name="connsiteX11" fmla="*/ 2145507 w 2478882"/>
                <a:gd name="connsiteY11" fmla="*/ 454819 h 1347788"/>
                <a:gd name="connsiteX12" fmla="*/ 2169319 w 2478882"/>
                <a:gd name="connsiteY12" fmla="*/ 481013 h 1347788"/>
                <a:gd name="connsiteX13" fmla="*/ 2178844 w 2478882"/>
                <a:gd name="connsiteY13" fmla="*/ 516732 h 1347788"/>
                <a:gd name="connsiteX14" fmla="*/ 2216944 w 2478882"/>
                <a:gd name="connsiteY14" fmla="*/ 633413 h 1347788"/>
                <a:gd name="connsiteX15" fmla="*/ 2238375 w 2478882"/>
                <a:gd name="connsiteY15" fmla="*/ 719138 h 1347788"/>
                <a:gd name="connsiteX16" fmla="*/ 2266950 w 2478882"/>
                <a:gd name="connsiteY16" fmla="*/ 764382 h 1347788"/>
                <a:gd name="connsiteX17" fmla="*/ 2288382 w 2478882"/>
                <a:gd name="connsiteY17" fmla="*/ 821532 h 1347788"/>
                <a:gd name="connsiteX18" fmla="*/ 2297907 w 2478882"/>
                <a:gd name="connsiteY18" fmla="*/ 871538 h 1347788"/>
                <a:gd name="connsiteX19" fmla="*/ 2340769 w 2478882"/>
                <a:gd name="connsiteY19" fmla="*/ 909638 h 1347788"/>
                <a:gd name="connsiteX20" fmla="*/ 2343150 w 2478882"/>
                <a:gd name="connsiteY20" fmla="*/ 950119 h 1347788"/>
                <a:gd name="connsiteX21" fmla="*/ 2347913 w 2478882"/>
                <a:gd name="connsiteY21" fmla="*/ 964407 h 1347788"/>
                <a:gd name="connsiteX22" fmla="*/ 2364582 w 2478882"/>
                <a:gd name="connsiteY22" fmla="*/ 978694 h 1347788"/>
                <a:gd name="connsiteX23" fmla="*/ 2359819 w 2478882"/>
                <a:gd name="connsiteY23" fmla="*/ 995363 h 1347788"/>
                <a:gd name="connsiteX24" fmla="*/ 2393157 w 2478882"/>
                <a:gd name="connsiteY24" fmla="*/ 1019175 h 1347788"/>
                <a:gd name="connsiteX25" fmla="*/ 2409825 w 2478882"/>
                <a:gd name="connsiteY25" fmla="*/ 1059657 h 1347788"/>
                <a:gd name="connsiteX26" fmla="*/ 2390775 w 2478882"/>
                <a:gd name="connsiteY26" fmla="*/ 1069182 h 1347788"/>
                <a:gd name="connsiteX27" fmla="*/ 2376488 w 2478882"/>
                <a:gd name="connsiteY27" fmla="*/ 1047750 h 1347788"/>
                <a:gd name="connsiteX28" fmla="*/ 2364582 w 2478882"/>
                <a:gd name="connsiteY28" fmla="*/ 1035844 h 1347788"/>
                <a:gd name="connsiteX29" fmla="*/ 2355057 w 2478882"/>
                <a:gd name="connsiteY29" fmla="*/ 1035844 h 1347788"/>
                <a:gd name="connsiteX30" fmla="*/ 2352675 w 2478882"/>
                <a:gd name="connsiteY30" fmla="*/ 1057275 h 1347788"/>
                <a:gd name="connsiteX31" fmla="*/ 2371725 w 2478882"/>
                <a:gd name="connsiteY31" fmla="*/ 1090613 h 1347788"/>
                <a:gd name="connsiteX32" fmla="*/ 2386013 w 2478882"/>
                <a:gd name="connsiteY32" fmla="*/ 1104900 h 1347788"/>
                <a:gd name="connsiteX33" fmla="*/ 2400300 w 2478882"/>
                <a:gd name="connsiteY33" fmla="*/ 1085850 h 1347788"/>
                <a:gd name="connsiteX34" fmla="*/ 2414588 w 2478882"/>
                <a:gd name="connsiteY34" fmla="*/ 1090613 h 1347788"/>
                <a:gd name="connsiteX35" fmla="*/ 2421732 w 2478882"/>
                <a:gd name="connsiteY35" fmla="*/ 1116807 h 1347788"/>
                <a:gd name="connsiteX36" fmla="*/ 2424113 w 2478882"/>
                <a:gd name="connsiteY36" fmla="*/ 1128713 h 1347788"/>
                <a:gd name="connsiteX37" fmla="*/ 2400300 w 2478882"/>
                <a:gd name="connsiteY37" fmla="*/ 1131094 h 1347788"/>
                <a:gd name="connsiteX38" fmla="*/ 2414588 w 2478882"/>
                <a:gd name="connsiteY38" fmla="*/ 1152525 h 1347788"/>
                <a:gd name="connsiteX39" fmla="*/ 2443163 w 2478882"/>
                <a:gd name="connsiteY39" fmla="*/ 1159669 h 1347788"/>
                <a:gd name="connsiteX40" fmla="*/ 2462213 w 2478882"/>
                <a:gd name="connsiteY40" fmla="*/ 1190625 h 1347788"/>
                <a:gd name="connsiteX41" fmla="*/ 2455069 w 2478882"/>
                <a:gd name="connsiteY41" fmla="*/ 1235869 h 1347788"/>
                <a:gd name="connsiteX42" fmla="*/ 2459832 w 2478882"/>
                <a:gd name="connsiteY42" fmla="*/ 1290638 h 1347788"/>
                <a:gd name="connsiteX43" fmla="*/ 2478882 w 2478882"/>
                <a:gd name="connsiteY43" fmla="*/ 1347788 h 1347788"/>
                <a:gd name="connsiteX44" fmla="*/ 2457450 w 2478882"/>
                <a:gd name="connsiteY44" fmla="*/ 1347788 h 1347788"/>
                <a:gd name="connsiteX45" fmla="*/ 2428875 w 2478882"/>
                <a:gd name="connsiteY45" fmla="*/ 1335882 h 1347788"/>
                <a:gd name="connsiteX46" fmla="*/ 2412207 w 2478882"/>
                <a:gd name="connsiteY46" fmla="*/ 1335882 h 1347788"/>
                <a:gd name="connsiteX47" fmla="*/ 2395538 w 2478882"/>
                <a:gd name="connsiteY47" fmla="*/ 1326357 h 1347788"/>
                <a:gd name="connsiteX48" fmla="*/ 2378869 w 2478882"/>
                <a:gd name="connsiteY48" fmla="*/ 1316832 h 1347788"/>
                <a:gd name="connsiteX49" fmla="*/ 2383632 w 2478882"/>
                <a:gd name="connsiteY49" fmla="*/ 1269207 h 1347788"/>
                <a:gd name="connsiteX50" fmla="*/ 2336007 w 2478882"/>
                <a:gd name="connsiteY50" fmla="*/ 1245394 h 1347788"/>
                <a:gd name="connsiteX51" fmla="*/ 2297907 w 2478882"/>
                <a:gd name="connsiteY51" fmla="*/ 1233488 h 1347788"/>
                <a:gd name="connsiteX52" fmla="*/ 2238375 w 2478882"/>
                <a:gd name="connsiteY52" fmla="*/ 1214438 h 1347788"/>
                <a:gd name="connsiteX53" fmla="*/ 2185988 w 2478882"/>
                <a:gd name="connsiteY53" fmla="*/ 1212057 h 1347788"/>
                <a:gd name="connsiteX54" fmla="*/ 2164557 w 2478882"/>
                <a:gd name="connsiteY54" fmla="*/ 1207294 h 1347788"/>
                <a:gd name="connsiteX55" fmla="*/ 2193132 w 2478882"/>
                <a:gd name="connsiteY55" fmla="*/ 1188244 h 1347788"/>
                <a:gd name="connsiteX56" fmla="*/ 2178844 w 2478882"/>
                <a:gd name="connsiteY56" fmla="*/ 1185863 h 1347788"/>
                <a:gd name="connsiteX57" fmla="*/ 2183607 w 2478882"/>
                <a:gd name="connsiteY57" fmla="*/ 1169194 h 1347788"/>
                <a:gd name="connsiteX58" fmla="*/ 2205038 w 2478882"/>
                <a:gd name="connsiteY58" fmla="*/ 1145382 h 1347788"/>
                <a:gd name="connsiteX59" fmla="*/ 2200275 w 2478882"/>
                <a:gd name="connsiteY59" fmla="*/ 1123950 h 1347788"/>
                <a:gd name="connsiteX60" fmla="*/ 2166938 w 2478882"/>
                <a:gd name="connsiteY60" fmla="*/ 1164432 h 1347788"/>
                <a:gd name="connsiteX61" fmla="*/ 2155032 w 2478882"/>
                <a:gd name="connsiteY61" fmla="*/ 1164432 h 1347788"/>
                <a:gd name="connsiteX62" fmla="*/ 2147888 w 2478882"/>
                <a:gd name="connsiteY62" fmla="*/ 1152525 h 1347788"/>
                <a:gd name="connsiteX63" fmla="*/ 2138363 w 2478882"/>
                <a:gd name="connsiteY63" fmla="*/ 1147763 h 1347788"/>
                <a:gd name="connsiteX64" fmla="*/ 2119313 w 2478882"/>
                <a:gd name="connsiteY64" fmla="*/ 1152525 h 1347788"/>
                <a:gd name="connsiteX65" fmla="*/ 2126457 w 2478882"/>
                <a:gd name="connsiteY65" fmla="*/ 1173957 h 1347788"/>
                <a:gd name="connsiteX66" fmla="*/ 2102644 w 2478882"/>
                <a:gd name="connsiteY66" fmla="*/ 1176338 h 1347788"/>
                <a:gd name="connsiteX67" fmla="*/ 2090738 w 2478882"/>
                <a:gd name="connsiteY67" fmla="*/ 1143000 h 1347788"/>
                <a:gd name="connsiteX68" fmla="*/ 2076451 w 2478882"/>
                <a:gd name="connsiteY68" fmla="*/ 1140620 h 1347788"/>
                <a:gd name="connsiteX69" fmla="*/ 2050256 w 2478882"/>
                <a:gd name="connsiteY69" fmla="*/ 1126331 h 1347788"/>
                <a:gd name="connsiteX70" fmla="*/ 2035970 w 2478882"/>
                <a:gd name="connsiteY70" fmla="*/ 1131094 h 1347788"/>
                <a:gd name="connsiteX71" fmla="*/ 1990725 w 2478882"/>
                <a:gd name="connsiteY71" fmla="*/ 1123950 h 1347788"/>
                <a:gd name="connsiteX72" fmla="*/ 1976438 w 2478882"/>
                <a:gd name="connsiteY72" fmla="*/ 1095375 h 1347788"/>
                <a:gd name="connsiteX73" fmla="*/ 1952625 w 2478882"/>
                <a:gd name="connsiteY73" fmla="*/ 1114425 h 1347788"/>
                <a:gd name="connsiteX74" fmla="*/ 1935957 w 2478882"/>
                <a:gd name="connsiteY74" fmla="*/ 1138238 h 1347788"/>
                <a:gd name="connsiteX75" fmla="*/ 1921669 w 2478882"/>
                <a:gd name="connsiteY75" fmla="*/ 1104900 h 1347788"/>
                <a:gd name="connsiteX76" fmla="*/ 1921669 w 2478882"/>
                <a:gd name="connsiteY76" fmla="*/ 1083469 h 1347788"/>
                <a:gd name="connsiteX77" fmla="*/ 1893094 w 2478882"/>
                <a:gd name="connsiteY77" fmla="*/ 1057275 h 1347788"/>
                <a:gd name="connsiteX78" fmla="*/ 1869282 w 2478882"/>
                <a:gd name="connsiteY78" fmla="*/ 1042988 h 1347788"/>
                <a:gd name="connsiteX79" fmla="*/ 1850232 w 2478882"/>
                <a:gd name="connsiteY79" fmla="*/ 1028700 h 1347788"/>
                <a:gd name="connsiteX80" fmla="*/ 1843088 w 2478882"/>
                <a:gd name="connsiteY80" fmla="*/ 1016794 h 1347788"/>
                <a:gd name="connsiteX81" fmla="*/ 1804988 w 2478882"/>
                <a:gd name="connsiteY81" fmla="*/ 1012032 h 1347788"/>
                <a:gd name="connsiteX82" fmla="*/ 1769269 w 2478882"/>
                <a:gd name="connsiteY82" fmla="*/ 1007269 h 1347788"/>
                <a:gd name="connsiteX83" fmla="*/ 1750219 w 2478882"/>
                <a:gd name="connsiteY83" fmla="*/ 981075 h 1347788"/>
                <a:gd name="connsiteX84" fmla="*/ 1709738 w 2478882"/>
                <a:gd name="connsiteY84" fmla="*/ 962025 h 1347788"/>
                <a:gd name="connsiteX85" fmla="*/ 1678782 w 2478882"/>
                <a:gd name="connsiteY85" fmla="*/ 947738 h 1347788"/>
                <a:gd name="connsiteX86" fmla="*/ 1659732 w 2478882"/>
                <a:gd name="connsiteY86" fmla="*/ 945357 h 1347788"/>
                <a:gd name="connsiteX87" fmla="*/ 1659732 w 2478882"/>
                <a:gd name="connsiteY87" fmla="*/ 921544 h 1347788"/>
                <a:gd name="connsiteX88" fmla="*/ 1640682 w 2478882"/>
                <a:gd name="connsiteY88" fmla="*/ 928688 h 1347788"/>
                <a:gd name="connsiteX89" fmla="*/ 1640682 w 2478882"/>
                <a:gd name="connsiteY89" fmla="*/ 928688 h 1347788"/>
                <a:gd name="connsiteX90" fmla="*/ 1619250 w 2478882"/>
                <a:gd name="connsiteY90" fmla="*/ 892969 h 1347788"/>
                <a:gd name="connsiteX91" fmla="*/ 1595438 w 2478882"/>
                <a:gd name="connsiteY91" fmla="*/ 871538 h 1347788"/>
                <a:gd name="connsiteX92" fmla="*/ 1581150 w 2478882"/>
                <a:gd name="connsiteY92" fmla="*/ 864394 h 1347788"/>
                <a:gd name="connsiteX93" fmla="*/ 1581150 w 2478882"/>
                <a:gd name="connsiteY93" fmla="*/ 845344 h 1347788"/>
                <a:gd name="connsiteX94" fmla="*/ 1602582 w 2478882"/>
                <a:gd name="connsiteY94" fmla="*/ 835819 h 1347788"/>
                <a:gd name="connsiteX95" fmla="*/ 1633538 w 2478882"/>
                <a:gd name="connsiteY95" fmla="*/ 842963 h 1347788"/>
                <a:gd name="connsiteX96" fmla="*/ 1657350 w 2478882"/>
                <a:gd name="connsiteY96" fmla="*/ 828675 h 1347788"/>
                <a:gd name="connsiteX97" fmla="*/ 1669257 w 2478882"/>
                <a:gd name="connsiteY97" fmla="*/ 816769 h 1347788"/>
                <a:gd name="connsiteX98" fmla="*/ 1688307 w 2478882"/>
                <a:gd name="connsiteY98" fmla="*/ 804863 h 1347788"/>
                <a:gd name="connsiteX99" fmla="*/ 1650207 w 2478882"/>
                <a:gd name="connsiteY99" fmla="*/ 771525 h 1347788"/>
                <a:gd name="connsiteX100" fmla="*/ 1624013 w 2478882"/>
                <a:gd name="connsiteY100" fmla="*/ 778669 h 1347788"/>
                <a:gd name="connsiteX101" fmla="*/ 1626393 w 2478882"/>
                <a:gd name="connsiteY101" fmla="*/ 795338 h 1347788"/>
                <a:gd name="connsiteX102" fmla="*/ 1607344 w 2478882"/>
                <a:gd name="connsiteY102" fmla="*/ 802481 h 1347788"/>
                <a:gd name="connsiteX103" fmla="*/ 1581151 w 2478882"/>
                <a:gd name="connsiteY103" fmla="*/ 809625 h 1347788"/>
                <a:gd name="connsiteX104" fmla="*/ 1559719 w 2478882"/>
                <a:gd name="connsiteY104" fmla="*/ 819150 h 1347788"/>
                <a:gd name="connsiteX105" fmla="*/ 1552575 w 2478882"/>
                <a:gd name="connsiteY105" fmla="*/ 835819 h 1347788"/>
                <a:gd name="connsiteX106" fmla="*/ 1531144 w 2478882"/>
                <a:gd name="connsiteY106" fmla="*/ 835819 h 1347788"/>
                <a:gd name="connsiteX107" fmla="*/ 1516857 w 2478882"/>
                <a:gd name="connsiteY107" fmla="*/ 845344 h 1347788"/>
                <a:gd name="connsiteX108" fmla="*/ 1485900 w 2478882"/>
                <a:gd name="connsiteY108" fmla="*/ 840582 h 1347788"/>
                <a:gd name="connsiteX109" fmla="*/ 1438275 w 2478882"/>
                <a:gd name="connsiteY109" fmla="*/ 835819 h 1347788"/>
                <a:gd name="connsiteX110" fmla="*/ 1416844 w 2478882"/>
                <a:gd name="connsiteY110" fmla="*/ 821532 h 1347788"/>
                <a:gd name="connsiteX111" fmla="*/ 1385888 w 2478882"/>
                <a:gd name="connsiteY111" fmla="*/ 823913 h 1347788"/>
                <a:gd name="connsiteX112" fmla="*/ 1359694 w 2478882"/>
                <a:gd name="connsiteY112" fmla="*/ 833438 h 1347788"/>
                <a:gd name="connsiteX113" fmla="*/ 1343025 w 2478882"/>
                <a:gd name="connsiteY113" fmla="*/ 828675 h 1347788"/>
                <a:gd name="connsiteX114" fmla="*/ 1323975 w 2478882"/>
                <a:gd name="connsiteY114" fmla="*/ 800100 h 1347788"/>
                <a:gd name="connsiteX115" fmla="*/ 1323975 w 2478882"/>
                <a:gd name="connsiteY115" fmla="*/ 788194 h 1347788"/>
                <a:gd name="connsiteX116" fmla="*/ 1314450 w 2478882"/>
                <a:gd name="connsiteY116" fmla="*/ 812007 h 1347788"/>
                <a:gd name="connsiteX117" fmla="*/ 1319213 w 2478882"/>
                <a:gd name="connsiteY117" fmla="*/ 845344 h 1347788"/>
                <a:gd name="connsiteX118" fmla="*/ 1312069 w 2478882"/>
                <a:gd name="connsiteY118" fmla="*/ 864394 h 1347788"/>
                <a:gd name="connsiteX119" fmla="*/ 1283494 w 2478882"/>
                <a:gd name="connsiteY119" fmla="*/ 864394 h 1347788"/>
                <a:gd name="connsiteX120" fmla="*/ 1264444 w 2478882"/>
                <a:gd name="connsiteY120" fmla="*/ 850107 h 1347788"/>
                <a:gd name="connsiteX121" fmla="*/ 1243013 w 2478882"/>
                <a:gd name="connsiteY121" fmla="*/ 850107 h 1347788"/>
                <a:gd name="connsiteX122" fmla="*/ 1219200 w 2478882"/>
                <a:gd name="connsiteY122" fmla="*/ 840582 h 1347788"/>
                <a:gd name="connsiteX123" fmla="*/ 1212057 w 2478882"/>
                <a:gd name="connsiteY123" fmla="*/ 833438 h 1347788"/>
                <a:gd name="connsiteX124" fmla="*/ 1212057 w 2478882"/>
                <a:gd name="connsiteY124" fmla="*/ 809625 h 1347788"/>
                <a:gd name="connsiteX125" fmla="*/ 1214438 w 2478882"/>
                <a:gd name="connsiteY125" fmla="*/ 785813 h 1347788"/>
                <a:gd name="connsiteX126" fmla="*/ 1219200 w 2478882"/>
                <a:gd name="connsiteY126" fmla="*/ 762000 h 1347788"/>
                <a:gd name="connsiteX127" fmla="*/ 1235869 w 2478882"/>
                <a:gd name="connsiteY127" fmla="*/ 747713 h 1347788"/>
                <a:gd name="connsiteX128" fmla="*/ 1243013 w 2478882"/>
                <a:gd name="connsiteY128" fmla="*/ 740569 h 1347788"/>
                <a:gd name="connsiteX129" fmla="*/ 1233488 w 2478882"/>
                <a:gd name="connsiteY129" fmla="*/ 716757 h 1347788"/>
                <a:gd name="connsiteX130" fmla="*/ 1200150 w 2478882"/>
                <a:gd name="connsiteY130" fmla="*/ 688182 h 1347788"/>
                <a:gd name="connsiteX131" fmla="*/ 1176338 w 2478882"/>
                <a:gd name="connsiteY131" fmla="*/ 671513 h 1347788"/>
                <a:gd name="connsiteX132" fmla="*/ 1162050 w 2478882"/>
                <a:gd name="connsiteY132" fmla="*/ 652463 h 1347788"/>
                <a:gd name="connsiteX133" fmla="*/ 1162050 w 2478882"/>
                <a:gd name="connsiteY133" fmla="*/ 652463 h 1347788"/>
                <a:gd name="connsiteX134" fmla="*/ 1166813 w 2478882"/>
                <a:gd name="connsiteY134" fmla="*/ 690563 h 1347788"/>
                <a:gd name="connsiteX135" fmla="*/ 1169194 w 2478882"/>
                <a:gd name="connsiteY135" fmla="*/ 719138 h 1347788"/>
                <a:gd name="connsiteX136" fmla="*/ 1195388 w 2478882"/>
                <a:gd name="connsiteY136" fmla="*/ 731044 h 1347788"/>
                <a:gd name="connsiteX137" fmla="*/ 1204913 w 2478882"/>
                <a:gd name="connsiteY137" fmla="*/ 745332 h 1347788"/>
                <a:gd name="connsiteX138" fmla="*/ 1195388 w 2478882"/>
                <a:gd name="connsiteY138" fmla="*/ 771525 h 1347788"/>
                <a:gd name="connsiteX139" fmla="*/ 1197769 w 2478882"/>
                <a:gd name="connsiteY139" fmla="*/ 797719 h 1347788"/>
                <a:gd name="connsiteX140" fmla="*/ 1190625 w 2478882"/>
                <a:gd name="connsiteY140" fmla="*/ 819150 h 1347788"/>
                <a:gd name="connsiteX141" fmla="*/ 1195388 w 2478882"/>
                <a:gd name="connsiteY141" fmla="*/ 838200 h 1347788"/>
                <a:gd name="connsiteX142" fmla="*/ 1195388 w 2478882"/>
                <a:gd name="connsiteY142" fmla="*/ 838200 h 1347788"/>
                <a:gd name="connsiteX143" fmla="*/ 1166813 w 2478882"/>
                <a:gd name="connsiteY143" fmla="*/ 838200 h 1347788"/>
                <a:gd name="connsiteX144" fmla="*/ 1150144 w 2478882"/>
                <a:gd name="connsiteY144" fmla="*/ 838200 h 1347788"/>
                <a:gd name="connsiteX145" fmla="*/ 1131094 w 2478882"/>
                <a:gd name="connsiteY145" fmla="*/ 847725 h 1347788"/>
                <a:gd name="connsiteX146" fmla="*/ 1114425 w 2478882"/>
                <a:gd name="connsiteY146" fmla="*/ 838200 h 1347788"/>
                <a:gd name="connsiteX147" fmla="*/ 1088232 w 2478882"/>
                <a:gd name="connsiteY147" fmla="*/ 847725 h 1347788"/>
                <a:gd name="connsiteX148" fmla="*/ 1066800 w 2478882"/>
                <a:gd name="connsiteY148" fmla="*/ 854869 h 1347788"/>
                <a:gd name="connsiteX149" fmla="*/ 1059657 w 2478882"/>
                <a:gd name="connsiteY149" fmla="*/ 842963 h 1347788"/>
                <a:gd name="connsiteX150" fmla="*/ 1031082 w 2478882"/>
                <a:gd name="connsiteY150" fmla="*/ 852488 h 1347788"/>
                <a:gd name="connsiteX151" fmla="*/ 992982 w 2478882"/>
                <a:gd name="connsiteY151" fmla="*/ 823913 h 1347788"/>
                <a:gd name="connsiteX152" fmla="*/ 964407 w 2478882"/>
                <a:gd name="connsiteY152" fmla="*/ 826294 h 1347788"/>
                <a:gd name="connsiteX153" fmla="*/ 942975 w 2478882"/>
                <a:gd name="connsiteY153" fmla="*/ 835819 h 1347788"/>
                <a:gd name="connsiteX154" fmla="*/ 921544 w 2478882"/>
                <a:gd name="connsiteY154" fmla="*/ 852488 h 1347788"/>
                <a:gd name="connsiteX155" fmla="*/ 909638 w 2478882"/>
                <a:gd name="connsiteY155" fmla="*/ 833438 h 1347788"/>
                <a:gd name="connsiteX156" fmla="*/ 919163 w 2478882"/>
                <a:gd name="connsiteY156" fmla="*/ 807244 h 1347788"/>
                <a:gd name="connsiteX157" fmla="*/ 921544 w 2478882"/>
                <a:gd name="connsiteY157" fmla="*/ 797719 h 1347788"/>
                <a:gd name="connsiteX158" fmla="*/ 914400 w 2478882"/>
                <a:gd name="connsiteY158" fmla="*/ 778669 h 1347788"/>
                <a:gd name="connsiteX159" fmla="*/ 907257 w 2478882"/>
                <a:gd name="connsiteY159" fmla="*/ 771525 h 1347788"/>
                <a:gd name="connsiteX160" fmla="*/ 897732 w 2478882"/>
                <a:gd name="connsiteY160" fmla="*/ 800100 h 1347788"/>
                <a:gd name="connsiteX161" fmla="*/ 897732 w 2478882"/>
                <a:gd name="connsiteY161" fmla="*/ 823913 h 1347788"/>
                <a:gd name="connsiteX162" fmla="*/ 869157 w 2478882"/>
                <a:gd name="connsiteY162" fmla="*/ 828675 h 1347788"/>
                <a:gd name="connsiteX163" fmla="*/ 850107 w 2478882"/>
                <a:gd name="connsiteY163" fmla="*/ 833438 h 1347788"/>
                <a:gd name="connsiteX164" fmla="*/ 828675 w 2478882"/>
                <a:gd name="connsiteY164" fmla="*/ 804863 h 1347788"/>
                <a:gd name="connsiteX165" fmla="*/ 814388 w 2478882"/>
                <a:gd name="connsiteY165" fmla="*/ 783432 h 1347788"/>
                <a:gd name="connsiteX166" fmla="*/ 807244 w 2478882"/>
                <a:gd name="connsiteY166" fmla="*/ 759619 h 1347788"/>
                <a:gd name="connsiteX167" fmla="*/ 804863 w 2478882"/>
                <a:gd name="connsiteY167" fmla="*/ 733425 h 1347788"/>
                <a:gd name="connsiteX168" fmla="*/ 783432 w 2478882"/>
                <a:gd name="connsiteY168" fmla="*/ 692944 h 1347788"/>
                <a:gd name="connsiteX169" fmla="*/ 783432 w 2478882"/>
                <a:gd name="connsiteY169" fmla="*/ 719138 h 1347788"/>
                <a:gd name="connsiteX170" fmla="*/ 785813 w 2478882"/>
                <a:gd name="connsiteY170" fmla="*/ 757238 h 1347788"/>
                <a:gd name="connsiteX171" fmla="*/ 800100 w 2478882"/>
                <a:gd name="connsiteY171" fmla="*/ 792957 h 1347788"/>
                <a:gd name="connsiteX172" fmla="*/ 823913 w 2478882"/>
                <a:gd name="connsiteY172" fmla="*/ 833438 h 1347788"/>
                <a:gd name="connsiteX173" fmla="*/ 845344 w 2478882"/>
                <a:gd name="connsiteY173" fmla="*/ 854869 h 1347788"/>
                <a:gd name="connsiteX174" fmla="*/ 838200 w 2478882"/>
                <a:gd name="connsiteY174" fmla="*/ 873919 h 1347788"/>
                <a:gd name="connsiteX175" fmla="*/ 823913 w 2478882"/>
                <a:gd name="connsiteY175" fmla="*/ 902494 h 1347788"/>
                <a:gd name="connsiteX176" fmla="*/ 823913 w 2478882"/>
                <a:gd name="connsiteY176" fmla="*/ 902494 h 1347788"/>
                <a:gd name="connsiteX177" fmla="*/ 800100 w 2478882"/>
                <a:gd name="connsiteY177" fmla="*/ 902494 h 1347788"/>
                <a:gd name="connsiteX178" fmla="*/ 809625 w 2478882"/>
                <a:gd name="connsiteY178" fmla="*/ 869157 h 1347788"/>
                <a:gd name="connsiteX179" fmla="*/ 795338 w 2478882"/>
                <a:gd name="connsiteY179" fmla="*/ 885825 h 1347788"/>
                <a:gd name="connsiteX180" fmla="*/ 788194 w 2478882"/>
                <a:gd name="connsiteY180" fmla="*/ 862013 h 1347788"/>
                <a:gd name="connsiteX181" fmla="*/ 769144 w 2478882"/>
                <a:gd name="connsiteY181" fmla="*/ 864394 h 1347788"/>
                <a:gd name="connsiteX182" fmla="*/ 750094 w 2478882"/>
                <a:gd name="connsiteY182" fmla="*/ 862013 h 1347788"/>
                <a:gd name="connsiteX183" fmla="*/ 742950 w 2478882"/>
                <a:gd name="connsiteY183" fmla="*/ 852488 h 1347788"/>
                <a:gd name="connsiteX184" fmla="*/ 742950 w 2478882"/>
                <a:gd name="connsiteY184" fmla="*/ 852488 h 1347788"/>
                <a:gd name="connsiteX185" fmla="*/ 728663 w 2478882"/>
                <a:gd name="connsiteY185" fmla="*/ 850107 h 1347788"/>
                <a:gd name="connsiteX186" fmla="*/ 711994 w 2478882"/>
                <a:gd name="connsiteY186" fmla="*/ 850107 h 1347788"/>
                <a:gd name="connsiteX187" fmla="*/ 700088 w 2478882"/>
                <a:gd name="connsiteY187" fmla="*/ 866775 h 1347788"/>
                <a:gd name="connsiteX188" fmla="*/ 681038 w 2478882"/>
                <a:gd name="connsiteY188" fmla="*/ 866775 h 1347788"/>
                <a:gd name="connsiteX189" fmla="*/ 669132 w 2478882"/>
                <a:gd name="connsiteY189" fmla="*/ 852488 h 1347788"/>
                <a:gd name="connsiteX190" fmla="*/ 666750 w 2478882"/>
                <a:gd name="connsiteY190" fmla="*/ 852488 h 1347788"/>
                <a:gd name="connsiteX191" fmla="*/ 652463 w 2478882"/>
                <a:gd name="connsiteY191" fmla="*/ 866775 h 1347788"/>
                <a:gd name="connsiteX192" fmla="*/ 652463 w 2478882"/>
                <a:gd name="connsiteY192" fmla="*/ 881063 h 1347788"/>
                <a:gd name="connsiteX193" fmla="*/ 661988 w 2478882"/>
                <a:gd name="connsiteY193" fmla="*/ 890588 h 1347788"/>
                <a:gd name="connsiteX194" fmla="*/ 704850 w 2478882"/>
                <a:gd name="connsiteY194" fmla="*/ 890588 h 1347788"/>
                <a:gd name="connsiteX195" fmla="*/ 738188 w 2478882"/>
                <a:gd name="connsiteY195" fmla="*/ 890588 h 1347788"/>
                <a:gd name="connsiteX196" fmla="*/ 776288 w 2478882"/>
                <a:gd name="connsiteY196" fmla="*/ 888207 h 1347788"/>
                <a:gd name="connsiteX197" fmla="*/ 783432 w 2478882"/>
                <a:gd name="connsiteY197" fmla="*/ 900113 h 1347788"/>
                <a:gd name="connsiteX198" fmla="*/ 783432 w 2478882"/>
                <a:gd name="connsiteY198" fmla="*/ 900113 h 1347788"/>
                <a:gd name="connsiteX199" fmla="*/ 754857 w 2478882"/>
                <a:gd name="connsiteY199" fmla="*/ 914400 h 1347788"/>
                <a:gd name="connsiteX200" fmla="*/ 735807 w 2478882"/>
                <a:gd name="connsiteY200" fmla="*/ 931069 h 1347788"/>
                <a:gd name="connsiteX201" fmla="*/ 735807 w 2478882"/>
                <a:gd name="connsiteY201" fmla="*/ 931069 h 1347788"/>
                <a:gd name="connsiteX202" fmla="*/ 707232 w 2478882"/>
                <a:gd name="connsiteY202" fmla="*/ 919163 h 1347788"/>
                <a:gd name="connsiteX203" fmla="*/ 690563 w 2478882"/>
                <a:gd name="connsiteY203" fmla="*/ 909638 h 1347788"/>
                <a:gd name="connsiteX204" fmla="*/ 652463 w 2478882"/>
                <a:gd name="connsiteY204" fmla="*/ 909638 h 1347788"/>
                <a:gd name="connsiteX205" fmla="*/ 619125 w 2478882"/>
                <a:gd name="connsiteY205" fmla="*/ 914400 h 1347788"/>
                <a:gd name="connsiteX206" fmla="*/ 600075 w 2478882"/>
                <a:gd name="connsiteY206" fmla="*/ 897732 h 1347788"/>
                <a:gd name="connsiteX207" fmla="*/ 590550 w 2478882"/>
                <a:gd name="connsiteY207" fmla="*/ 859632 h 1347788"/>
                <a:gd name="connsiteX208" fmla="*/ 581025 w 2478882"/>
                <a:gd name="connsiteY208" fmla="*/ 845344 h 1347788"/>
                <a:gd name="connsiteX209" fmla="*/ 573882 w 2478882"/>
                <a:gd name="connsiteY209" fmla="*/ 828675 h 1347788"/>
                <a:gd name="connsiteX210" fmla="*/ 559594 w 2478882"/>
                <a:gd name="connsiteY210" fmla="*/ 835819 h 1347788"/>
                <a:gd name="connsiteX211" fmla="*/ 559594 w 2478882"/>
                <a:gd name="connsiteY211" fmla="*/ 859632 h 1347788"/>
                <a:gd name="connsiteX212" fmla="*/ 545307 w 2478882"/>
                <a:gd name="connsiteY212" fmla="*/ 845344 h 1347788"/>
                <a:gd name="connsiteX213" fmla="*/ 523875 w 2478882"/>
                <a:gd name="connsiteY213" fmla="*/ 838200 h 1347788"/>
                <a:gd name="connsiteX214" fmla="*/ 500063 w 2478882"/>
                <a:gd name="connsiteY214" fmla="*/ 840582 h 1347788"/>
                <a:gd name="connsiteX215" fmla="*/ 492919 w 2478882"/>
                <a:gd name="connsiteY215" fmla="*/ 862013 h 1347788"/>
                <a:gd name="connsiteX216" fmla="*/ 481013 w 2478882"/>
                <a:gd name="connsiteY216" fmla="*/ 866775 h 1347788"/>
                <a:gd name="connsiteX217" fmla="*/ 461963 w 2478882"/>
                <a:gd name="connsiteY217" fmla="*/ 866775 h 1347788"/>
                <a:gd name="connsiteX218" fmla="*/ 433388 w 2478882"/>
                <a:gd name="connsiteY218" fmla="*/ 876300 h 1347788"/>
                <a:gd name="connsiteX219" fmla="*/ 419100 w 2478882"/>
                <a:gd name="connsiteY219" fmla="*/ 900113 h 1347788"/>
                <a:gd name="connsiteX220" fmla="*/ 426244 w 2478882"/>
                <a:gd name="connsiteY220" fmla="*/ 907257 h 1347788"/>
                <a:gd name="connsiteX221" fmla="*/ 466725 w 2478882"/>
                <a:gd name="connsiteY221" fmla="*/ 885825 h 1347788"/>
                <a:gd name="connsiteX222" fmla="*/ 488157 w 2478882"/>
                <a:gd name="connsiteY222" fmla="*/ 890588 h 1347788"/>
                <a:gd name="connsiteX223" fmla="*/ 519113 w 2478882"/>
                <a:gd name="connsiteY223" fmla="*/ 878682 h 1347788"/>
                <a:gd name="connsiteX224" fmla="*/ 552450 w 2478882"/>
                <a:gd name="connsiteY224" fmla="*/ 904875 h 1347788"/>
                <a:gd name="connsiteX225" fmla="*/ 561975 w 2478882"/>
                <a:gd name="connsiteY225" fmla="*/ 931069 h 1347788"/>
                <a:gd name="connsiteX226" fmla="*/ 590550 w 2478882"/>
                <a:gd name="connsiteY226" fmla="*/ 923925 h 1347788"/>
                <a:gd name="connsiteX227" fmla="*/ 607219 w 2478882"/>
                <a:gd name="connsiteY227" fmla="*/ 945357 h 1347788"/>
                <a:gd name="connsiteX228" fmla="*/ 645319 w 2478882"/>
                <a:gd name="connsiteY228" fmla="*/ 950119 h 1347788"/>
                <a:gd name="connsiteX229" fmla="*/ 704850 w 2478882"/>
                <a:gd name="connsiteY229" fmla="*/ 959644 h 1347788"/>
                <a:gd name="connsiteX230" fmla="*/ 745332 w 2478882"/>
                <a:gd name="connsiteY230" fmla="*/ 966788 h 1347788"/>
                <a:gd name="connsiteX231" fmla="*/ 745332 w 2478882"/>
                <a:gd name="connsiteY231" fmla="*/ 966788 h 1347788"/>
                <a:gd name="connsiteX232" fmla="*/ 764382 w 2478882"/>
                <a:gd name="connsiteY232" fmla="*/ 935832 h 1347788"/>
                <a:gd name="connsiteX233" fmla="*/ 790575 w 2478882"/>
                <a:gd name="connsiteY233" fmla="*/ 935832 h 1347788"/>
                <a:gd name="connsiteX234" fmla="*/ 828675 w 2478882"/>
                <a:gd name="connsiteY234" fmla="*/ 935832 h 1347788"/>
                <a:gd name="connsiteX235" fmla="*/ 821532 w 2478882"/>
                <a:gd name="connsiteY235" fmla="*/ 950119 h 1347788"/>
                <a:gd name="connsiteX236" fmla="*/ 812007 w 2478882"/>
                <a:gd name="connsiteY236" fmla="*/ 964407 h 1347788"/>
                <a:gd name="connsiteX237" fmla="*/ 823913 w 2478882"/>
                <a:gd name="connsiteY237" fmla="*/ 973932 h 1347788"/>
                <a:gd name="connsiteX238" fmla="*/ 800100 w 2478882"/>
                <a:gd name="connsiteY238" fmla="*/ 992982 h 1347788"/>
                <a:gd name="connsiteX239" fmla="*/ 797719 w 2478882"/>
                <a:gd name="connsiteY239" fmla="*/ 1014413 h 1347788"/>
                <a:gd name="connsiteX240" fmla="*/ 790575 w 2478882"/>
                <a:gd name="connsiteY240" fmla="*/ 1026319 h 1347788"/>
                <a:gd name="connsiteX241" fmla="*/ 764382 w 2478882"/>
                <a:gd name="connsiteY241" fmla="*/ 1031082 h 1347788"/>
                <a:gd name="connsiteX242" fmla="*/ 771525 w 2478882"/>
                <a:gd name="connsiteY242" fmla="*/ 1054894 h 1347788"/>
                <a:gd name="connsiteX243" fmla="*/ 740569 w 2478882"/>
                <a:gd name="connsiteY243" fmla="*/ 1059657 h 1347788"/>
                <a:gd name="connsiteX244" fmla="*/ 726282 w 2478882"/>
                <a:gd name="connsiteY244" fmla="*/ 1042988 h 1347788"/>
                <a:gd name="connsiteX245" fmla="*/ 695325 w 2478882"/>
                <a:gd name="connsiteY245" fmla="*/ 1045369 h 1347788"/>
                <a:gd name="connsiteX246" fmla="*/ 669132 w 2478882"/>
                <a:gd name="connsiteY246" fmla="*/ 1052513 h 1347788"/>
                <a:gd name="connsiteX247" fmla="*/ 642938 w 2478882"/>
                <a:gd name="connsiteY247" fmla="*/ 1050132 h 1347788"/>
                <a:gd name="connsiteX248" fmla="*/ 621507 w 2478882"/>
                <a:gd name="connsiteY248" fmla="*/ 1047750 h 1347788"/>
                <a:gd name="connsiteX249" fmla="*/ 621507 w 2478882"/>
                <a:gd name="connsiteY249" fmla="*/ 1033463 h 1347788"/>
                <a:gd name="connsiteX250" fmla="*/ 600075 w 2478882"/>
                <a:gd name="connsiteY250" fmla="*/ 1035844 h 1347788"/>
                <a:gd name="connsiteX251" fmla="*/ 578644 w 2478882"/>
                <a:gd name="connsiteY251" fmla="*/ 1040607 h 1347788"/>
                <a:gd name="connsiteX252" fmla="*/ 571500 w 2478882"/>
                <a:gd name="connsiteY252" fmla="*/ 1031082 h 1347788"/>
                <a:gd name="connsiteX253" fmla="*/ 571500 w 2478882"/>
                <a:gd name="connsiteY253" fmla="*/ 1019175 h 1347788"/>
                <a:gd name="connsiteX254" fmla="*/ 571500 w 2478882"/>
                <a:gd name="connsiteY254" fmla="*/ 1019175 h 1347788"/>
                <a:gd name="connsiteX255" fmla="*/ 626269 w 2478882"/>
                <a:gd name="connsiteY255" fmla="*/ 1004888 h 1347788"/>
                <a:gd name="connsiteX256" fmla="*/ 647700 w 2478882"/>
                <a:gd name="connsiteY256" fmla="*/ 988219 h 1347788"/>
                <a:gd name="connsiteX257" fmla="*/ 647700 w 2478882"/>
                <a:gd name="connsiteY257" fmla="*/ 988219 h 1347788"/>
                <a:gd name="connsiteX258" fmla="*/ 647700 w 2478882"/>
                <a:gd name="connsiteY258" fmla="*/ 988219 h 1347788"/>
                <a:gd name="connsiteX259" fmla="*/ 597694 w 2478882"/>
                <a:gd name="connsiteY259" fmla="*/ 988219 h 1347788"/>
                <a:gd name="connsiteX260" fmla="*/ 581025 w 2478882"/>
                <a:gd name="connsiteY260" fmla="*/ 990600 h 1347788"/>
                <a:gd name="connsiteX261" fmla="*/ 578644 w 2478882"/>
                <a:gd name="connsiteY261" fmla="*/ 969169 h 1347788"/>
                <a:gd name="connsiteX262" fmla="*/ 550069 w 2478882"/>
                <a:gd name="connsiteY262" fmla="*/ 966788 h 1347788"/>
                <a:gd name="connsiteX263" fmla="*/ 559594 w 2478882"/>
                <a:gd name="connsiteY263" fmla="*/ 988219 h 1347788"/>
                <a:gd name="connsiteX264" fmla="*/ 545307 w 2478882"/>
                <a:gd name="connsiteY264" fmla="*/ 992982 h 1347788"/>
                <a:gd name="connsiteX265" fmla="*/ 511969 w 2478882"/>
                <a:gd name="connsiteY265" fmla="*/ 988219 h 1347788"/>
                <a:gd name="connsiteX266" fmla="*/ 492919 w 2478882"/>
                <a:gd name="connsiteY266" fmla="*/ 990600 h 1347788"/>
                <a:gd name="connsiteX267" fmla="*/ 507207 w 2478882"/>
                <a:gd name="connsiteY267" fmla="*/ 1007269 h 1347788"/>
                <a:gd name="connsiteX268" fmla="*/ 516732 w 2478882"/>
                <a:gd name="connsiteY268" fmla="*/ 1019175 h 1347788"/>
                <a:gd name="connsiteX269" fmla="*/ 507207 w 2478882"/>
                <a:gd name="connsiteY269" fmla="*/ 1028700 h 1347788"/>
                <a:gd name="connsiteX270" fmla="*/ 507207 w 2478882"/>
                <a:gd name="connsiteY270" fmla="*/ 1028700 h 1347788"/>
                <a:gd name="connsiteX271" fmla="*/ 497682 w 2478882"/>
                <a:gd name="connsiteY271" fmla="*/ 1054894 h 1347788"/>
                <a:gd name="connsiteX272" fmla="*/ 469107 w 2478882"/>
                <a:gd name="connsiteY272" fmla="*/ 1076325 h 1347788"/>
                <a:gd name="connsiteX273" fmla="*/ 454819 w 2478882"/>
                <a:gd name="connsiteY273" fmla="*/ 1071563 h 1347788"/>
                <a:gd name="connsiteX274" fmla="*/ 438150 w 2478882"/>
                <a:gd name="connsiteY274" fmla="*/ 1085850 h 1347788"/>
                <a:gd name="connsiteX275" fmla="*/ 431007 w 2478882"/>
                <a:gd name="connsiteY275" fmla="*/ 1083469 h 1347788"/>
                <a:gd name="connsiteX276" fmla="*/ 433388 w 2478882"/>
                <a:gd name="connsiteY276" fmla="*/ 1059657 h 1347788"/>
                <a:gd name="connsiteX277" fmla="*/ 435769 w 2478882"/>
                <a:gd name="connsiteY277" fmla="*/ 1035844 h 1347788"/>
                <a:gd name="connsiteX278" fmla="*/ 426244 w 2478882"/>
                <a:gd name="connsiteY278" fmla="*/ 1031082 h 1347788"/>
                <a:gd name="connsiteX279" fmla="*/ 423863 w 2478882"/>
                <a:gd name="connsiteY279" fmla="*/ 1047750 h 1347788"/>
                <a:gd name="connsiteX280" fmla="*/ 416719 w 2478882"/>
                <a:gd name="connsiteY280" fmla="*/ 1062038 h 1347788"/>
                <a:gd name="connsiteX281" fmla="*/ 392907 w 2478882"/>
                <a:gd name="connsiteY281" fmla="*/ 1052513 h 1347788"/>
                <a:gd name="connsiteX282" fmla="*/ 383382 w 2478882"/>
                <a:gd name="connsiteY282" fmla="*/ 1050132 h 1347788"/>
                <a:gd name="connsiteX283" fmla="*/ 383382 w 2478882"/>
                <a:gd name="connsiteY283" fmla="*/ 1069182 h 1347788"/>
                <a:gd name="connsiteX284" fmla="*/ 404813 w 2478882"/>
                <a:gd name="connsiteY284" fmla="*/ 1088232 h 1347788"/>
                <a:gd name="connsiteX285" fmla="*/ 376238 w 2478882"/>
                <a:gd name="connsiteY285" fmla="*/ 1090613 h 1347788"/>
                <a:gd name="connsiteX286" fmla="*/ 371475 w 2478882"/>
                <a:gd name="connsiteY286" fmla="*/ 1100138 h 1347788"/>
                <a:gd name="connsiteX287" fmla="*/ 342900 w 2478882"/>
                <a:gd name="connsiteY287" fmla="*/ 1090613 h 1347788"/>
                <a:gd name="connsiteX288" fmla="*/ 342900 w 2478882"/>
                <a:gd name="connsiteY288" fmla="*/ 1109663 h 1347788"/>
                <a:gd name="connsiteX289" fmla="*/ 333375 w 2478882"/>
                <a:gd name="connsiteY289" fmla="*/ 1121569 h 1347788"/>
                <a:gd name="connsiteX290" fmla="*/ 323850 w 2478882"/>
                <a:gd name="connsiteY290" fmla="*/ 1121569 h 1347788"/>
                <a:gd name="connsiteX291" fmla="*/ 316707 w 2478882"/>
                <a:gd name="connsiteY291" fmla="*/ 1088232 h 1347788"/>
                <a:gd name="connsiteX292" fmla="*/ 290513 w 2478882"/>
                <a:gd name="connsiteY292" fmla="*/ 1073944 h 1347788"/>
                <a:gd name="connsiteX293" fmla="*/ 271463 w 2478882"/>
                <a:gd name="connsiteY293" fmla="*/ 1062038 h 1347788"/>
                <a:gd name="connsiteX294" fmla="*/ 278607 w 2478882"/>
                <a:gd name="connsiteY294" fmla="*/ 1012032 h 1347788"/>
                <a:gd name="connsiteX295" fmla="*/ 285750 w 2478882"/>
                <a:gd name="connsiteY295" fmla="*/ 978694 h 1347788"/>
                <a:gd name="connsiteX296" fmla="*/ 328613 w 2478882"/>
                <a:gd name="connsiteY296" fmla="*/ 954882 h 1347788"/>
                <a:gd name="connsiteX297" fmla="*/ 338138 w 2478882"/>
                <a:gd name="connsiteY297" fmla="*/ 938213 h 1347788"/>
                <a:gd name="connsiteX298" fmla="*/ 350044 w 2478882"/>
                <a:gd name="connsiteY298" fmla="*/ 912019 h 1347788"/>
                <a:gd name="connsiteX299" fmla="*/ 350044 w 2478882"/>
                <a:gd name="connsiteY299" fmla="*/ 912019 h 1347788"/>
                <a:gd name="connsiteX300" fmla="*/ 321469 w 2478882"/>
                <a:gd name="connsiteY300" fmla="*/ 919163 h 1347788"/>
                <a:gd name="connsiteX301" fmla="*/ 314325 w 2478882"/>
                <a:gd name="connsiteY301" fmla="*/ 895350 h 1347788"/>
                <a:gd name="connsiteX302" fmla="*/ 311944 w 2478882"/>
                <a:gd name="connsiteY302" fmla="*/ 916782 h 1347788"/>
                <a:gd name="connsiteX303" fmla="*/ 300038 w 2478882"/>
                <a:gd name="connsiteY303" fmla="*/ 950119 h 1347788"/>
                <a:gd name="connsiteX304" fmla="*/ 288132 w 2478882"/>
                <a:gd name="connsiteY304" fmla="*/ 942975 h 1347788"/>
                <a:gd name="connsiteX305" fmla="*/ 288132 w 2478882"/>
                <a:gd name="connsiteY305" fmla="*/ 919163 h 1347788"/>
                <a:gd name="connsiteX306" fmla="*/ 288132 w 2478882"/>
                <a:gd name="connsiteY306" fmla="*/ 907257 h 1347788"/>
                <a:gd name="connsiteX307" fmla="*/ 278607 w 2478882"/>
                <a:gd name="connsiteY307" fmla="*/ 895350 h 1347788"/>
                <a:gd name="connsiteX308" fmla="*/ 269082 w 2478882"/>
                <a:gd name="connsiteY308" fmla="*/ 902494 h 1347788"/>
                <a:gd name="connsiteX309" fmla="*/ 264319 w 2478882"/>
                <a:gd name="connsiteY309" fmla="*/ 938213 h 1347788"/>
                <a:gd name="connsiteX310" fmla="*/ 280988 w 2478882"/>
                <a:gd name="connsiteY310" fmla="*/ 957263 h 1347788"/>
                <a:gd name="connsiteX311" fmla="*/ 276225 w 2478882"/>
                <a:gd name="connsiteY311" fmla="*/ 976313 h 1347788"/>
                <a:gd name="connsiteX312" fmla="*/ 264319 w 2478882"/>
                <a:gd name="connsiteY312" fmla="*/ 1007269 h 1347788"/>
                <a:gd name="connsiteX313" fmla="*/ 250032 w 2478882"/>
                <a:gd name="connsiteY313" fmla="*/ 1031082 h 1347788"/>
                <a:gd name="connsiteX314" fmla="*/ 207169 w 2478882"/>
                <a:gd name="connsiteY314" fmla="*/ 1019175 h 1347788"/>
                <a:gd name="connsiteX315" fmla="*/ 200025 w 2478882"/>
                <a:gd name="connsiteY315" fmla="*/ 988219 h 1347788"/>
                <a:gd name="connsiteX316" fmla="*/ 157163 w 2478882"/>
                <a:gd name="connsiteY316" fmla="*/ 962025 h 1347788"/>
                <a:gd name="connsiteX317" fmla="*/ 104775 w 2478882"/>
                <a:gd name="connsiteY317" fmla="*/ 940594 h 1347788"/>
                <a:gd name="connsiteX318" fmla="*/ 61913 w 2478882"/>
                <a:gd name="connsiteY318" fmla="*/ 902494 h 1347788"/>
                <a:gd name="connsiteX319" fmla="*/ 35719 w 2478882"/>
                <a:gd name="connsiteY319" fmla="*/ 864394 h 1347788"/>
                <a:gd name="connsiteX320" fmla="*/ 11907 w 2478882"/>
                <a:gd name="connsiteY320" fmla="*/ 804863 h 1347788"/>
                <a:gd name="connsiteX321" fmla="*/ 0 w 2478882"/>
                <a:gd name="connsiteY321" fmla="*/ 735807 h 1347788"/>
                <a:gd name="connsiteX322" fmla="*/ 2382 w 2478882"/>
                <a:gd name="connsiteY322" fmla="*/ 676275 h 1347788"/>
                <a:gd name="connsiteX323" fmla="*/ 2382 w 2478882"/>
                <a:gd name="connsiteY323" fmla="*/ 645319 h 1347788"/>
                <a:gd name="connsiteX324" fmla="*/ 2052638 w 2478882"/>
                <a:gd name="connsiteY324" fmla="*/ 0 h 1347788"/>
                <a:gd name="connsiteX0" fmla="*/ 2052638 w 2478882"/>
                <a:gd name="connsiteY0" fmla="*/ 0 h 1347788"/>
                <a:gd name="connsiteX1" fmla="*/ 2057400 w 2478882"/>
                <a:gd name="connsiteY1" fmla="*/ 33338 h 1347788"/>
                <a:gd name="connsiteX2" fmla="*/ 2066925 w 2478882"/>
                <a:gd name="connsiteY2" fmla="*/ 88107 h 1347788"/>
                <a:gd name="connsiteX3" fmla="*/ 2088357 w 2478882"/>
                <a:gd name="connsiteY3" fmla="*/ 133350 h 1347788"/>
                <a:gd name="connsiteX4" fmla="*/ 2085975 w 2478882"/>
                <a:gd name="connsiteY4" fmla="*/ 183357 h 1347788"/>
                <a:gd name="connsiteX5" fmla="*/ 2085975 w 2478882"/>
                <a:gd name="connsiteY5" fmla="*/ 228600 h 1347788"/>
                <a:gd name="connsiteX6" fmla="*/ 2081213 w 2478882"/>
                <a:gd name="connsiteY6" fmla="*/ 278607 h 1347788"/>
                <a:gd name="connsiteX7" fmla="*/ 2095500 w 2478882"/>
                <a:gd name="connsiteY7" fmla="*/ 319088 h 1347788"/>
                <a:gd name="connsiteX8" fmla="*/ 2109788 w 2478882"/>
                <a:gd name="connsiteY8" fmla="*/ 350044 h 1347788"/>
                <a:gd name="connsiteX9" fmla="*/ 2105025 w 2478882"/>
                <a:gd name="connsiteY9" fmla="*/ 388144 h 1347788"/>
                <a:gd name="connsiteX10" fmla="*/ 2119313 w 2478882"/>
                <a:gd name="connsiteY10" fmla="*/ 426244 h 1347788"/>
                <a:gd name="connsiteX11" fmla="*/ 2145507 w 2478882"/>
                <a:gd name="connsiteY11" fmla="*/ 454819 h 1347788"/>
                <a:gd name="connsiteX12" fmla="*/ 2169319 w 2478882"/>
                <a:gd name="connsiteY12" fmla="*/ 481013 h 1347788"/>
                <a:gd name="connsiteX13" fmla="*/ 2178844 w 2478882"/>
                <a:gd name="connsiteY13" fmla="*/ 516732 h 1347788"/>
                <a:gd name="connsiteX14" fmla="*/ 2216944 w 2478882"/>
                <a:gd name="connsiteY14" fmla="*/ 633413 h 1347788"/>
                <a:gd name="connsiteX15" fmla="*/ 2238375 w 2478882"/>
                <a:gd name="connsiteY15" fmla="*/ 719138 h 1347788"/>
                <a:gd name="connsiteX16" fmla="*/ 2266950 w 2478882"/>
                <a:gd name="connsiteY16" fmla="*/ 764382 h 1347788"/>
                <a:gd name="connsiteX17" fmla="*/ 2288382 w 2478882"/>
                <a:gd name="connsiteY17" fmla="*/ 821532 h 1347788"/>
                <a:gd name="connsiteX18" fmla="*/ 2297907 w 2478882"/>
                <a:gd name="connsiteY18" fmla="*/ 871538 h 1347788"/>
                <a:gd name="connsiteX19" fmla="*/ 2340769 w 2478882"/>
                <a:gd name="connsiteY19" fmla="*/ 909638 h 1347788"/>
                <a:gd name="connsiteX20" fmla="*/ 2343150 w 2478882"/>
                <a:gd name="connsiteY20" fmla="*/ 950119 h 1347788"/>
                <a:gd name="connsiteX21" fmla="*/ 2347913 w 2478882"/>
                <a:gd name="connsiteY21" fmla="*/ 964407 h 1347788"/>
                <a:gd name="connsiteX22" fmla="*/ 2364582 w 2478882"/>
                <a:gd name="connsiteY22" fmla="*/ 978694 h 1347788"/>
                <a:gd name="connsiteX23" fmla="*/ 2359819 w 2478882"/>
                <a:gd name="connsiteY23" fmla="*/ 995363 h 1347788"/>
                <a:gd name="connsiteX24" fmla="*/ 2393157 w 2478882"/>
                <a:gd name="connsiteY24" fmla="*/ 1019175 h 1347788"/>
                <a:gd name="connsiteX25" fmla="*/ 2409825 w 2478882"/>
                <a:gd name="connsiteY25" fmla="*/ 1059657 h 1347788"/>
                <a:gd name="connsiteX26" fmla="*/ 2390775 w 2478882"/>
                <a:gd name="connsiteY26" fmla="*/ 1069182 h 1347788"/>
                <a:gd name="connsiteX27" fmla="*/ 2376488 w 2478882"/>
                <a:gd name="connsiteY27" fmla="*/ 1047750 h 1347788"/>
                <a:gd name="connsiteX28" fmla="*/ 2364582 w 2478882"/>
                <a:gd name="connsiteY28" fmla="*/ 1035844 h 1347788"/>
                <a:gd name="connsiteX29" fmla="*/ 2355057 w 2478882"/>
                <a:gd name="connsiteY29" fmla="*/ 1035844 h 1347788"/>
                <a:gd name="connsiteX30" fmla="*/ 2352675 w 2478882"/>
                <a:gd name="connsiteY30" fmla="*/ 1057275 h 1347788"/>
                <a:gd name="connsiteX31" fmla="*/ 2371725 w 2478882"/>
                <a:gd name="connsiteY31" fmla="*/ 1090613 h 1347788"/>
                <a:gd name="connsiteX32" fmla="*/ 2386013 w 2478882"/>
                <a:gd name="connsiteY32" fmla="*/ 1104900 h 1347788"/>
                <a:gd name="connsiteX33" fmla="*/ 2400300 w 2478882"/>
                <a:gd name="connsiteY33" fmla="*/ 1085850 h 1347788"/>
                <a:gd name="connsiteX34" fmla="*/ 2414588 w 2478882"/>
                <a:gd name="connsiteY34" fmla="*/ 1090613 h 1347788"/>
                <a:gd name="connsiteX35" fmla="*/ 2421732 w 2478882"/>
                <a:gd name="connsiteY35" fmla="*/ 1116807 h 1347788"/>
                <a:gd name="connsiteX36" fmla="*/ 2424113 w 2478882"/>
                <a:gd name="connsiteY36" fmla="*/ 1128713 h 1347788"/>
                <a:gd name="connsiteX37" fmla="*/ 2400300 w 2478882"/>
                <a:gd name="connsiteY37" fmla="*/ 1131094 h 1347788"/>
                <a:gd name="connsiteX38" fmla="*/ 2414588 w 2478882"/>
                <a:gd name="connsiteY38" fmla="*/ 1152525 h 1347788"/>
                <a:gd name="connsiteX39" fmla="*/ 2443163 w 2478882"/>
                <a:gd name="connsiteY39" fmla="*/ 1159669 h 1347788"/>
                <a:gd name="connsiteX40" fmla="*/ 2462213 w 2478882"/>
                <a:gd name="connsiteY40" fmla="*/ 1190625 h 1347788"/>
                <a:gd name="connsiteX41" fmla="*/ 2455069 w 2478882"/>
                <a:gd name="connsiteY41" fmla="*/ 1235869 h 1347788"/>
                <a:gd name="connsiteX42" fmla="*/ 2459832 w 2478882"/>
                <a:gd name="connsiteY42" fmla="*/ 1290638 h 1347788"/>
                <a:gd name="connsiteX43" fmla="*/ 2478882 w 2478882"/>
                <a:gd name="connsiteY43" fmla="*/ 1347788 h 1347788"/>
                <a:gd name="connsiteX44" fmla="*/ 2457450 w 2478882"/>
                <a:gd name="connsiteY44" fmla="*/ 1347788 h 1347788"/>
                <a:gd name="connsiteX45" fmla="*/ 2428875 w 2478882"/>
                <a:gd name="connsiteY45" fmla="*/ 1335882 h 1347788"/>
                <a:gd name="connsiteX46" fmla="*/ 2412207 w 2478882"/>
                <a:gd name="connsiteY46" fmla="*/ 1335882 h 1347788"/>
                <a:gd name="connsiteX47" fmla="*/ 2395538 w 2478882"/>
                <a:gd name="connsiteY47" fmla="*/ 1326357 h 1347788"/>
                <a:gd name="connsiteX48" fmla="*/ 2378869 w 2478882"/>
                <a:gd name="connsiteY48" fmla="*/ 1316832 h 1347788"/>
                <a:gd name="connsiteX49" fmla="*/ 2383632 w 2478882"/>
                <a:gd name="connsiteY49" fmla="*/ 1269207 h 1347788"/>
                <a:gd name="connsiteX50" fmla="*/ 2336007 w 2478882"/>
                <a:gd name="connsiteY50" fmla="*/ 1245394 h 1347788"/>
                <a:gd name="connsiteX51" fmla="*/ 2297907 w 2478882"/>
                <a:gd name="connsiteY51" fmla="*/ 1233488 h 1347788"/>
                <a:gd name="connsiteX52" fmla="*/ 2238375 w 2478882"/>
                <a:gd name="connsiteY52" fmla="*/ 1214438 h 1347788"/>
                <a:gd name="connsiteX53" fmla="*/ 2185988 w 2478882"/>
                <a:gd name="connsiteY53" fmla="*/ 1212057 h 1347788"/>
                <a:gd name="connsiteX54" fmla="*/ 2164557 w 2478882"/>
                <a:gd name="connsiteY54" fmla="*/ 1207294 h 1347788"/>
                <a:gd name="connsiteX55" fmla="*/ 2193132 w 2478882"/>
                <a:gd name="connsiteY55" fmla="*/ 1188244 h 1347788"/>
                <a:gd name="connsiteX56" fmla="*/ 2178844 w 2478882"/>
                <a:gd name="connsiteY56" fmla="*/ 1185863 h 1347788"/>
                <a:gd name="connsiteX57" fmla="*/ 2183607 w 2478882"/>
                <a:gd name="connsiteY57" fmla="*/ 1169194 h 1347788"/>
                <a:gd name="connsiteX58" fmla="*/ 2224088 w 2478882"/>
                <a:gd name="connsiteY58" fmla="*/ 1133476 h 1347788"/>
                <a:gd name="connsiteX59" fmla="*/ 2200275 w 2478882"/>
                <a:gd name="connsiteY59" fmla="*/ 1123950 h 1347788"/>
                <a:gd name="connsiteX60" fmla="*/ 2166938 w 2478882"/>
                <a:gd name="connsiteY60" fmla="*/ 1164432 h 1347788"/>
                <a:gd name="connsiteX61" fmla="*/ 2155032 w 2478882"/>
                <a:gd name="connsiteY61" fmla="*/ 1164432 h 1347788"/>
                <a:gd name="connsiteX62" fmla="*/ 2147888 w 2478882"/>
                <a:gd name="connsiteY62" fmla="*/ 1152525 h 1347788"/>
                <a:gd name="connsiteX63" fmla="*/ 2138363 w 2478882"/>
                <a:gd name="connsiteY63" fmla="*/ 1147763 h 1347788"/>
                <a:gd name="connsiteX64" fmla="*/ 2119313 w 2478882"/>
                <a:gd name="connsiteY64" fmla="*/ 1152525 h 1347788"/>
                <a:gd name="connsiteX65" fmla="*/ 2126457 w 2478882"/>
                <a:gd name="connsiteY65" fmla="*/ 1173957 h 1347788"/>
                <a:gd name="connsiteX66" fmla="*/ 2102644 w 2478882"/>
                <a:gd name="connsiteY66" fmla="*/ 1176338 h 1347788"/>
                <a:gd name="connsiteX67" fmla="*/ 2090738 w 2478882"/>
                <a:gd name="connsiteY67" fmla="*/ 1143000 h 1347788"/>
                <a:gd name="connsiteX68" fmla="*/ 2076451 w 2478882"/>
                <a:gd name="connsiteY68" fmla="*/ 1140620 h 1347788"/>
                <a:gd name="connsiteX69" fmla="*/ 2050256 w 2478882"/>
                <a:gd name="connsiteY69" fmla="*/ 1126331 h 1347788"/>
                <a:gd name="connsiteX70" fmla="*/ 2035970 w 2478882"/>
                <a:gd name="connsiteY70" fmla="*/ 1131094 h 1347788"/>
                <a:gd name="connsiteX71" fmla="*/ 1990725 w 2478882"/>
                <a:gd name="connsiteY71" fmla="*/ 1123950 h 1347788"/>
                <a:gd name="connsiteX72" fmla="*/ 1976438 w 2478882"/>
                <a:gd name="connsiteY72" fmla="*/ 1095375 h 1347788"/>
                <a:gd name="connsiteX73" fmla="*/ 1952625 w 2478882"/>
                <a:gd name="connsiteY73" fmla="*/ 1114425 h 1347788"/>
                <a:gd name="connsiteX74" fmla="*/ 1935957 w 2478882"/>
                <a:gd name="connsiteY74" fmla="*/ 1138238 h 1347788"/>
                <a:gd name="connsiteX75" fmla="*/ 1921669 w 2478882"/>
                <a:gd name="connsiteY75" fmla="*/ 1104900 h 1347788"/>
                <a:gd name="connsiteX76" fmla="*/ 1921669 w 2478882"/>
                <a:gd name="connsiteY76" fmla="*/ 1083469 h 1347788"/>
                <a:gd name="connsiteX77" fmla="*/ 1893094 w 2478882"/>
                <a:gd name="connsiteY77" fmla="*/ 1057275 h 1347788"/>
                <a:gd name="connsiteX78" fmla="*/ 1869282 w 2478882"/>
                <a:gd name="connsiteY78" fmla="*/ 1042988 h 1347788"/>
                <a:gd name="connsiteX79" fmla="*/ 1850232 w 2478882"/>
                <a:gd name="connsiteY79" fmla="*/ 1028700 h 1347788"/>
                <a:gd name="connsiteX80" fmla="*/ 1843088 w 2478882"/>
                <a:gd name="connsiteY80" fmla="*/ 1016794 h 1347788"/>
                <a:gd name="connsiteX81" fmla="*/ 1804988 w 2478882"/>
                <a:gd name="connsiteY81" fmla="*/ 1012032 h 1347788"/>
                <a:gd name="connsiteX82" fmla="*/ 1769269 w 2478882"/>
                <a:gd name="connsiteY82" fmla="*/ 1007269 h 1347788"/>
                <a:gd name="connsiteX83" fmla="*/ 1750219 w 2478882"/>
                <a:gd name="connsiteY83" fmla="*/ 981075 h 1347788"/>
                <a:gd name="connsiteX84" fmla="*/ 1709738 w 2478882"/>
                <a:gd name="connsiteY84" fmla="*/ 962025 h 1347788"/>
                <a:gd name="connsiteX85" fmla="*/ 1678782 w 2478882"/>
                <a:gd name="connsiteY85" fmla="*/ 947738 h 1347788"/>
                <a:gd name="connsiteX86" fmla="*/ 1659732 w 2478882"/>
                <a:gd name="connsiteY86" fmla="*/ 945357 h 1347788"/>
                <a:gd name="connsiteX87" fmla="*/ 1659732 w 2478882"/>
                <a:gd name="connsiteY87" fmla="*/ 921544 h 1347788"/>
                <a:gd name="connsiteX88" fmla="*/ 1640682 w 2478882"/>
                <a:gd name="connsiteY88" fmla="*/ 928688 h 1347788"/>
                <a:gd name="connsiteX89" fmla="*/ 1640682 w 2478882"/>
                <a:gd name="connsiteY89" fmla="*/ 928688 h 1347788"/>
                <a:gd name="connsiteX90" fmla="*/ 1619250 w 2478882"/>
                <a:gd name="connsiteY90" fmla="*/ 892969 h 1347788"/>
                <a:gd name="connsiteX91" fmla="*/ 1595438 w 2478882"/>
                <a:gd name="connsiteY91" fmla="*/ 871538 h 1347788"/>
                <a:gd name="connsiteX92" fmla="*/ 1581150 w 2478882"/>
                <a:gd name="connsiteY92" fmla="*/ 864394 h 1347788"/>
                <a:gd name="connsiteX93" fmla="*/ 1581150 w 2478882"/>
                <a:gd name="connsiteY93" fmla="*/ 845344 h 1347788"/>
                <a:gd name="connsiteX94" fmla="*/ 1602582 w 2478882"/>
                <a:gd name="connsiteY94" fmla="*/ 835819 h 1347788"/>
                <a:gd name="connsiteX95" fmla="*/ 1633538 w 2478882"/>
                <a:gd name="connsiteY95" fmla="*/ 842963 h 1347788"/>
                <a:gd name="connsiteX96" fmla="*/ 1657350 w 2478882"/>
                <a:gd name="connsiteY96" fmla="*/ 828675 h 1347788"/>
                <a:gd name="connsiteX97" fmla="*/ 1669257 w 2478882"/>
                <a:gd name="connsiteY97" fmla="*/ 816769 h 1347788"/>
                <a:gd name="connsiteX98" fmla="*/ 1688307 w 2478882"/>
                <a:gd name="connsiteY98" fmla="*/ 804863 h 1347788"/>
                <a:gd name="connsiteX99" fmla="*/ 1650207 w 2478882"/>
                <a:gd name="connsiteY99" fmla="*/ 771525 h 1347788"/>
                <a:gd name="connsiteX100" fmla="*/ 1624013 w 2478882"/>
                <a:gd name="connsiteY100" fmla="*/ 778669 h 1347788"/>
                <a:gd name="connsiteX101" fmla="*/ 1626393 w 2478882"/>
                <a:gd name="connsiteY101" fmla="*/ 795338 h 1347788"/>
                <a:gd name="connsiteX102" fmla="*/ 1607344 w 2478882"/>
                <a:gd name="connsiteY102" fmla="*/ 802481 h 1347788"/>
                <a:gd name="connsiteX103" fmla="*/ 1581151 w 2478882"/>
                <a:gd name="connsiteY103" fmla="*/ 809625 h 1347788"/>
                <a:gd name="connsiteX104" fmla="*/ 1559719 w 2478882"/>
                <a:gd name="connsiteY104" fmla="*/ 819150 h 1347788"/>
                <a:gd name="connsiteX105" fmla="*/ 1552575 w 2478882"/>
                <a:gd name="connsiteY105" fmla="*/ 835819 h 1347788"/>
                <a:gd name="connsiteX106" fmla="*/ 1531144 w 2478882"/>
                <a:gd name="connsiteY106" fmla="*/ 835819 h 1347788"/>
                <a:gd name="connsiteX107" fmla="*/ 1516857 w 2478882"/>
                <a:gd name="connsiteY107" fmla="*/ 845344 h 1347788"/>
                <a:gd name="connsiteX108" fmla="*/ 1485900 w 2478882"/>
                <a:gd name="connsiteY108" fmla="*/ 840582 h 1347788"/>
                <a:gd name="connsiteX109" fmla="*/ 1438275 w 2478882"/>
                <a:gd name="connsiteY109" fmla="*/ 835819 h 1347788"/>
                <a:gd name="connsiteX110" fmla="*/ 1416844 w 2478882"/>
                <a:gd name="connsiteY110" fmla="*/ 821532 h 1347788"/>
                <a:gd name="connsiteX111" fmla="*/ 1385888 w 2478882"/>
                <a:gd name="connsiteY111" fmla="*/ 823913 h 1347788"/>
                <a:gd name="connsiteX112" fmla="*/ 1359694 w 2478882"/>
                <a:gd name="connsiteY112" fmla="*/ 833438 h 1347788"/>
                <a:gd name="connsiteX113" fmla="*/ 1343025 w 2478882"/>
                <a:gd name="connsiteY113" fmla="*/ 828675 h 1347788"/>
                <a:gd name="connsiteX114" fmla="*/ 1323975 w 2478882"/>
                <a:gd name="connsiteY114" fmla="*/ 800100 h 1347788"/>
                <a:gd name="connsiteX115" fmla="*/ 1323975 w 2478882"/>
                <a:gd name="connsiteY115" fmla="*/ 788194 h 1347788"/>
                <a:gd name="connsiteX116" fmla="*/ 1314450 w 2478882"/>
                <a:gd name="connsiteY116" fmla="*/ 812007 h 1347788"/>
                <a:gd name="connsiteX117" fmla="*/ 1319213 w 2478882"/>
                <a:gd name="connsiteY117" fmla="*/ 845344 h 1347788"/>
                <a:gd name="connsiteX118" fmla="*/ 1312069 w 2478882"/>
                <a:gd name="connsiteY118" fmla="*/ 864394 h 1347788"/>
                <a:gd name="connsiteX119" fmla="*/ 1283494 w 2478882"/>
                <a:gd name="connsiteY119" fmla="*/ 864394 h 1347788"/>
                <a:gd name="connsiteX120" fmla="*/ 1264444 w 2478882"/>
                <a:gd name="connsiteY120" fmla="*/ 850107 h 1347788"/>
                <a:gd name="connsiteX121" fmla="*/ 1243013 w 2478882"/>
                <a:gd name="connsiteY121" fmla="*/ 850107 h 1347788"/>
                <a:gd name="connsiteX122" fmla="*/ 1219200 w 2478882"/>
                <a:gd name="connsiteY122" fmla="*/ 840582 h 1347788"/>
                <a:gd name="connsiteX123" fmla="*/ 1212057 w 2478882"/>
                <a:gd name="connsiteY123" fmla="*/ 833438 h 1347788"/>
                <a:gd name="connsiteX124" fmla="*/ 1212057 w 2478882"/>
                <a:gd name="connsiteY124" fmla="*/ 809625 h 1347788"/>
                <a:gd name="connsiteX125" fmla="*/ 1214438 w 2478882"/>
                <a:gd name="connsiteY125" fmla="*/ 785813 h 1347788"/>
                <a:gd name="connsiteX126" fmla="*/ 1219200 w 2478882"/>
                <a:gd name="connsiteY126" fmla="*/ 762000 h 1347788"/>
                <a:gd name="connsiteX127" fmla="*/ 1235869 w 2478882"/>
                <a:gd name="connsiteY127" fmla="*/ 747713 h 1347788"/>
                <a:gd name="connsiteX128" fmla="*/ 1243013 w 2478882"/>
                <a:gd name="connsiteY128" fmla="*/ 740569 h 1347788"/>
                <a:gd name="connsiteX129" fmla="*/ 1233488 w 2478882"/>
                <a:gd name="connsiteY129" fmla="*/ 716757 h 1347788"/>
                <a:gd name="connsiteX130" fmla="*/ 1200150 w 2478882"/>
                <a:gd name="connsiteY130" fmla="*/ 688182 h 1347788"/>
                <a:gd name="connsiteX131" fmla="*/ 1176338 w 2478882"/>
                <a:gd name="connsiteY131" fmla="*/ 671513 h 1347788"/>
                <a:gd name="connsiteX132" fmla="*/ 1162050 w 2478882"/>
                <a:gd name="connsiteY132" fmla="*/ 652463 h 1347788"/>
                <a:gd name="connsiteX133" fmla="*/ 1162050 w 2478882"/>
                <a:gd name="connsiteY133" fmla="*/ 652463 h 1347788"/>
                <a:gd name="connsiteX134" fmla="*/ 1166813 w 2478882"/>
                <a:gd name="connsiteY134" fmla="*/ 690563 h 1347788"/>
                <a:gd name="connsiteX135" fmla="*/ 1169194 w 2478882"/>
                <a:gd name="connsiteY135" fmla="*/ 719138 h 1347788"/>
                <a:gd name="connsiteX136" fmla="*/ 1195388 w 2478882"/>
                <a:gd name="connsiteY136" fmla="*/ 731044 h 1347788"/>
                <a:gd name="connsiteX137" fmla="*/ 1204913 w 2478882"/>
                <a:gd name="connsiteY137" fmla="*/ 745332 h 1347788"/>
                <a:gd name="connsiteX138" fmla="*/ 1195388 w 2478882"/>
                <a:gd name="connsiteY138" fmla="*/ 771525 h 1347788"/>
                <a:gd name="connsiteX139" fmla="*/ 1197769 w 2478882"/>
                <a:gd name="connsiteY139" fmla="*/ 797719 h 1347788"/>
                <a:gd name="connsiteX140" fmla="*/ 1190625 w 2478882"/>
                <a:gd name="connsiteY140" fmla="*/ 819150 h 1347788"/>
                <a:gd name="connsiteX141" fmla="*/ 1195388 w 2478882"/>
                <a:gd name="connsiteY141" fmla="*/ 838200 h 1347788"/>
                <a:gd name="connsiteX142" fmla="*/ 1195388 w 2478882"/>
                <a:gd name="connsiteY142" fmla="*/ 838200 h 1347788"/>
                <a:gd name="connsiteX143" fmla="*/ 1166813 w 2478882"/>
                <a:gd name="connsiteY143" fmla="*/ 838200 h 1347788"/>
                <a:gd name="connsiteX144" fmla="*/ 1150144 w 2478882"/>
                <a:gd name="connsiteY144" fmla="*/ 838200 h 1347788"/>
                <a:gd name="connsiteX145" fmla="*/ 1131094 w 2478882"/>
                <a:gd name="connsiteY145" fmla="*/ 847725 h 1347788"/>
                <a:gd name="connsiteX146" fmla="*/ 1114425 w 2478882"/>
                <a:gd name="connsiteY146" fmla="*/ 838200 h 1347788"/>
                <a:gd name="connsiteX147" fmla="*/ 1088232 w 2478882"/>
                <a:gd name="connsiteY147" fmla="*/ 847725 h 1347788"/>
                <a:gd name="connsiteX148" fmla="*/ 1066800 w 2478882"/>
                <a:gd name="connsiteY148" fmla="*/ 854869 h 1347788"/>
                <a:gd name="connsiteX149" fmla="*/ 1059657 w 2478882"/>
                <a:gd name="connsiteY149" fmla="*/ 842963 h 1347788"/>
                <a:gd name="connsiteX150" fmla="*/ 1031082 w 2478882"/>
                <a:gd name="connsiteY150" fmla="*/ 852488 h 1347788"/>
                <a:gd name="connsiteX151" fmla="*/ 992982 w 2478882"/>
                <a:gd name="connsiteY151" fmla="*/ 823913 h 1347788"/>
                <a:gd name="connsiteX152" fmla="*/ 964407 w 2478882"/>
                <a:gd name="connsiteY152" fmla="*/ 826294 h 1347788"/>
                <a:gd name="connsiteX153" fmla="*/ 942975 w 2478882"/>
                <a:gd name="connsiteY153" fmla="*/ 835819 h 1347788"/>
                <a:gd name="connsiteX154" fmla="*/ 921544 w 2478882"/>
                <a:gd name="connsiteY154" fmla="*/ 852488 h 1347788"/>
                <a:gd name="connsiteX155" fmla="*/ 909638 w 2478882"/>
                <a:gd name="connsiteY155" fmla="*/ 833438 h 1347788"/>
                <a:gd name="connsiteX156" fmla="*/ 919163 w 2478882"/>
                <a:gd name="connsiteY156" fmla="*/ 807244 h 1347788"/>
                <a:gd name="connsiteX157" fmla="*/ 921544 w 2478882"/>
                <a:gd name="connsiteY157" fmla="*/ 797719 h 1347788"/>
                <a:gd name="connsiteX158" fmla="*/ 914400 w 2478882"/>
                <a:gd name="connsiteY158" fmla="*/ 778669 h 1347788"/>
                <a:gd name="connsiteX159" fmla="*/ 907257 w 2478882"/>
                <a:gd name="connsiteY159" fmla="*/ 771525 h 1347788"/>
                <a:gd name="connsiteX160" fmla="*/ 897732 w 2478882"/>
                <a:gd name="connsiteY160" fmla="*/ 800100 h 1347788"/>
                <a:gd name="connsiteX161" fmla="*/ 897732 w 2478882"/>
                <a:gd name="connsiteY161" fmla="*/ 823913 h 1347788"/>
                <a:gd name="connsiteX162" fmla="*/ 869157 w 2478882"/>
                <a:gd name="connsiteY162" fmla="*/ 828675 h 1347788"/>
                <a:gd name="connsiteX163" fmla="*/ 850107 w 2478882"/>
                <a:gd name="connsiteY163" fmla="*/ 833438 h 1347788"/>
                <a:gd name="connsiteX164" fmla="*/ 828675 w 2478882"/>
                <a:gd name="connsiteY164" fmla="*/ 804863 h 1347788"/>
                <a:gd name="connsiteX165" fmla="*/ 814388 w 2478882"/>
                <a:gd name="connsiteY165" fmla="*/ 783432 h 1347788"/>
                <a:gd name="connsiteX166" fmla="*/ 807244 w 2478882"/>
                <a:gd name="connsiteY166" fmla="*/ 759619 h 1347788"/>
                <a:gd name="connsiteX167" fmla="*/ 804863 w 2478882"/>
                <a:gd name="connsiteY167" fmla="*/ 733425 h 1347788"/>
                <a:gd name="connsiteX168" fmla="*/ 783432 w 2478882"/>
                <a:gd name="connsiteY168" fmla="*/ 692944 h 1347788"/>
                <a:gd name="connsiteX169" fmla="*/ 783432 w 2478882"/>
                <a:gd name="connsiteY169" fmla="*/ 719138 h 1347788"/>
                <a:gd name="connsiteX170" fmla="*/ 785813 w 2478882"/>
                <a:gd name="connsiteY170" fmla="*/ 757238 h 1347788"/>
                <a:gd name="connsiteX171" fmla="*/ 800100 w 2478882"/>
                <a:gd name="connsiteY171" fmla="*/ 792957 h 1347788"/>
                <a:gd name="connsiteX172" fmla="*/ 823913 w 2478882"/>
                <a:gd name="connsiteY172" fmla="*/ 833438 h 1347788"/>
                <a:gd name="connsiteX173" fmla="*/ 845344 w 2478882"/>
                <a:gd name="connsiteY173" fmla="*/ 854869 h 1347788"/>
                <a:gd name="connsiteX174" fmla="*/ 838200 w 2478882"/>
                <a:gd name="connsiteY174" fmla="*/ 873919 h 1347788"/>
                <a:gd name="connsiteX175" fmla="*/ 823913 w 2478882"/>
                <a:gd name="connsiteY175" fmla="*/ 902494 h 1347788"/>
                <a:gd name="connsiteX176" fmla="*/ 823913 w 2478882"/>
                <a:gd name="connsiteY176" fmla="*/ 902494 h 1347788"/>
                <a:gd name="connsiteX177" fmla="*/ 800100 w 2478882"/>
                <a:gd name="connsiteY177" fmla="*/ 902494 h 1347788"/>
                <a:gd name="connsiteX178" fmla="*/ 809625 w 2478882"/>
                <a:gd name="connsiteY178" fmla="*/ 869157 h 1347788"/>
                <a:gd name="connsiteX179" fmla="*/ 795338 w 2478882"/>
                <a:gd name="connsiteY179" fmla="*/ 885825 h 1347788"/>
                <a:gd name="connsiteX180" fmla="*/ 788194 w 2478882"/>
                <a:gd name="connsiteY180" fmla="*/ 862013 h 1347788"/>
                <a:gd name="connsiteX181" fmla="*/ 769144 w 2478882"/>
                <a:gd name="connsiteY181" fmla="*/ 864394 h 1347788"/>
                <a:gd name="connsiteX182" fmla="*/ 750094 w 2478882"/>
                <a:gd name="connsiteY182" fmla="*/ 862013 h 1347788"/>
                <a:gd name="connsiteX183" fmla="*/ 742950 w 2478882"/>
                <a:gd name="connsiteY183" fmla="*/ 852488 h 1347788"/>
                <a:gd name="connsiteX184" fmla="*/ 742950 w 2478882"/>
                <a:gd name="connsiteY184" fmla="*/ 852488 h 1347788"/>
                <a:gd name="connsiteX185" fmla="*/ 728663 w 2478882"/>
                <a:gd name="connsiteY185" fmla="*/ 850107 h 1347788"/>
                <a:gd name="connsiteX186" fmla="*/ 711994 w 2478882"/>
                <a:gd name="connsiteY186" fmla="*/ 850107 h 1347788"/>
                <a:gd name="connsiteX187" fmla="*/ 700088 w 2478882"/>
                <a:gd name="connsiteY187" fmla="*/ 866775 h 1347788"/>
                <a:gd name="connsiteX188" fmla="*/ 681038 w 2478882"/>
                <a:gd name="connsiteY188" fmla="*/ 866775 h 1347788"/>
                <a:gd name="connsiteX189" fmla="*/ 669132 w 2478882"/>
                <a:gd name="connsiteY189" fmla="*/ 852488 h 1347788"/>
                <a:gd name="connsiteX190" fmla="*/ 666750 w 2478882"/>
                <a:gd name="connsiteY190" fmla="*/ 852488 h 1347788"/>
                <a:gd name="connsiteX191" fmla="*/ 652463 w 2478882"/>
                <a:gd name="connsiteY191" fmla="*/ 866775 h 1347788"/>
                <a:gd name="connsiteX192" fmla="*/ 652463 w 2478882"/>
                <a:gd name="connsiteY192" fmla="*/ 881063 h 1347788"/>
                <a:gd name="connsiteX193" fmla="*/ 661988 w 2478882"/>
                <a:gd name="connsiteY193" fmla="*/ 890588 h 1347788"/>
                <a:gd name="connsiteX194" fmla="*/ 704850 w 2478882"/>
                <a:gd name="connsiteY194" fmla="*/ 890588 h 1347788"/>
                <a:gd name="connsiteX195" fmla="*/ 738188 w 2478882"/>
                <a:gd name="connsiteY195" fmla="*/ 890588 h 1347788"/>
                <a:gd name="connsiteX196" fmla="*/ 776288 w 2478882"/>
                <a:gd name="connsiteY196" fmla="*/ 888207 h 1347788"/>
                <a:gd name="connsiteX197" fmla="*/ 783432 w 2478882"/>
                <a:gd name="connsiteY197" fmla="*/ 900113 h 1347788"/>
                <a:gd name="connsiteX198" fmla="*/ 783432 w 2478882"/>
                <a:gd name="connsiteY198" fmla="*/ 900113 h 1347788"/>
                <a:gd name="connsiteX199" fmla="*/ 754857 w 2478882"/>
                <a:gd name="connsiteY199" fmla="*/ 914400 h 1347788"/>
                <a:gd name="connsiteX200" fmla="*/ 735807 w 2478882"/>
                <a:gd name="connsiteY200" fmla="*/ 931069 h 1347788"/>
                <a:gd name="connsiteX201" fmla="*/ 735807 w 2478882"/>
                <a:gd name="connsiteY201" fmla="*/ 931069 h 1347788"/>
                <a:gd name="connsiteX202" fmla="*/ 707232 w 2478882"/>
                <a:gd name="connsiteY202" fmla="*/ 919163 h 1347788"/>
                <a:gd name="connsiteX203" fmla="*/ 690563 w 2478882"/>
                <a:gd name="connsiteY203" fmla="*/ 909638 h 1347788"/>
                <a:gd name="connsiteX204" fmla="*/ 652463 w 2478882"/>
                <a:gd name="connsiteY204" fmla="*/ 909638 h 1347788"/>
                <a:gd name="connsiteX205" fmla="*/ 619125 w 2478882"/>
                <a:gd name="connsiteY205" fmla="*/ 914400 h 1347788"/>
                <a:gd name="connsiteX206" fmla="*/ 600075 w 2478882"/>
                <a:gd name="connsiteY206" fmla="*/ 897732 h 1347788"/>
                <a:gd name="connsiteX207" fmla="*/ 590550 w 2478882"/>
                <a:gd name="connsiteY207" fmla="*/ 859632 h 1347788"/>
                <a:gd name="connsiteX208" fmla="*/ 581025 w 2478882"/>
                <a:gd name="connsiteY208" fmla="*/ 845344 h 1347788"/>
                <a:gd name="connsiteX209" fmla="*/ 573882 w 2478882"/>
                <a:gd name="connsiteY209" fmla="*/ 828675 h 1347788"/>
                <a:gd name="connsiteX210" fmla="*/ 559594 w 2478882"/>
                <a:gd name="connsiteY210" fmla="*/ 835819 h 1347788"/>
                <a:gd name="connsiteX211" fmla="*/ 559594 w 2478882"/>
                <a:gd name="connsiteY211" fmla="*/ 859632 h 1347788"/>
                <a:gd name="connsiteX212" fmla="*/ 545307 w 2478882"/>
                <a:gd name="connsiteY212" fmla="*/ 845344 h 1347788"/>
                <a:gd name="connsiteX213" fmla="*/ 523875 w 2478882"/>
                <a:gd name="connsiteY213" fmla="*/ 838200 h 1347788"/>
                <a:gd name="connsiteX214" fmla="*/ 500063 w 2478882"/>
                <a:gd name="connsiteY214" fmla="*/ 840582 h 1347788"/>
                <a:gd name="connsiteX215" fmla="*/ 492919 w 2478882"/>
                <a:gd name="connsiteY215" fmla="*/ 862013 h 1347788"/>
                <a:gd name="connsiteX216" fmla="*/ 481013 w 2478882"/>
                <a:gd name="connsiteY216" fmla="*/ 866775 h 1347788"/>
                <a:gd name="connsiteX217" fmla="*/ 461963 w 2478882"/>
                <a:gd name="connsiteY217" fmla="*/ 866775 h 1347788"/>
                <a:gd name="connsiteX218" fmla="*/ 433388 w 2478882"/>
                <a:gd name="connsiteY218" fmla="*/ 876300 h 1347788"/>
                <a:gd name="connsiteX219" fmla="*/ 419100 w 2478882"/>
                <a:gd name="connsiteY219" fmla="*/ 900113 h 1347788"/>
                <a:gd name="connsiteX220" fmla="*/ 426244 w 2478882"/>
                <a:gd name="connsiteY220" fmla="*/ 907257 h 1347788"/>
                <a:gd name="connsiteX221" fmla="*/ 466725 w 2478882"/>
                <a:gd name="connsiteY221" fmla="*/ 885825 h 1347788"/>
                <a:gd name="connsiteX222" fmla="*/ 488157 w 2478882"/>
                <a:gd name="connsiteY222" fmla="*/ 890588 h 1347788"/>
                <a:gd name="connsiteX223" fmla="*/ 519113 w 2478882"/>
                <a:gd name="connsiteY223" fmla="*/ 878682 h 1347788"/>
                <a:gd name="connsiteX224" fmla="*/ 552450 w 2478882"/>
                <a:gd name="connsiteY224" fmla="*/ 904875 h 1347788"/>
                <a:gd name="connsiteX225" fmla="*/ 561975 w 2478882"/>
                <a:gd name="connsiteY225" fmla="*/ 931069 h 1347788"/>
                <a:gd name="connsiteX226" fmla="*/ 590550 w 2478882"/>
                <a:gd name="connsiteY226" fmla="*/ 923925 h 1347788"/>
                <a:gd name="connsiteX227" fmla="*/ 607219 w 2478882"/>
                <a:gd name="connsiteY227" fmla="*/ 945357 h 1347788"/>
                <a:gd name="connsiteX228" fmla="*/ 645319 w 2478882"/>
                <a:gd name="connsiteY228" fmla="*/ 950119 h 1347788"/>
                <a:gd name="connsiteX229" fmla="*/ 704850 w 2478882"/>
                <a:gd name="connsiteY229" fmla="*/ 959644 h 1347788"/>
                <a:gd name="connsiteX230" fmla="*/ 745332 w 2478882"/>
                <a:gd name="connsiteY230" fmla="*/ 966788 h 1347788"/>
                <a:gd name="connsiteX231" fmla="*/ 745332 w 2478882"/>
                <a:gd name="connsiteY231" fmla="*/ 966788 h 1347788"/>
                <a:gd name="connsiteX232" fmla="*/ 764382 w 2478882"/>
                <a:gd name="connsiteY232" fmla="*/ 935832 h 1347788"/>
                <a:gd name="connsiteX233" fmla="*/ 790575 w 2478882"/>
                <a:gd name="connsiteY233" fmla="*/ 935832 h 1347788"/>
                <a:gd name="connsiteX234" fmla="*/ 828675 w 2478882"/>
                <a:gd name="connsiteY234" fmla="*/ 935832 h 1347788"/>
                <a:gd name="connsiteX235" fmla="*/ 821532 w 2478882"/>
                <a:gd name="connsiteY235" fmla="*/ 950119 h 1347788"/>
                <a:gd name="connsiteX236" fmla="*/ 812007 w 2478882"/>
                <a:gd name="connsiteY236" fmla="*/ 964407 h 1347788"/>
                <a:gd name="connsiteX237" fmla="*/ 823913 w 2478882"/>
                <a:gd name="connsiteY237" fmla="*/ 973932 h 1347788"/>
                <a:gd name="connsiteX238" fmla="*/ 800100 w 2478882"/>
                <a:gd name="connsiteY238" fmla="*/ 992982 h 1347788"/>
                <a:gd name="connsiteX239" fmla="*/ 797719 w 2478882"/>
                <a:gd name="connsiteY239" fmla="*/ 1014413 h 1347788"/>
                <a:gd name="connsiteX240" fmla="*/ 790575 w 2478882"/>
                <a:gd name="connsiteY240" fmla="*/ 1026319 h 1347788"/>
                <a:gd name="connsiteX241" fmla="*/ 764382 w 2478882"/>
                <a:gd name="connsiteY241" fmla="*/ 1031082 h 1347788"/>
                <a:gd name="connsiteX242" fmla="*/ 771525 w 2478882"/>
                <a:gd name="connsiteY242" fmla="*/ 1054894 h 1347788"/>
                <a:gd name="connsiteX243" fmla="*/ 740569 w 2478882"/>
                <a:gd name="connsiteY243" fmla="*/ 1059657 h 1347788"/>
                <a:gd name="connsiteX244" fmla="*/ 726282 w 2478882"/>
                <a:gd name="connsiteY244" fmla="*/ 1042988 h 1347788"/>
                <a:gd name="connsiteX245" fmla="*/ 695325 w 2478882"/>
                <a:gd name="connsiteY245" fmla="*/ 1045369 h 1347788"/>
                <a:gd name="connsiteX246" fmla="*/ 669132 w 2478882"/>
                <a:gd name="connsiteY246" fmla="*/ 1052513 h 1347788"/>
                <a:gd name="connsiteX247" fmla="*/ 642938 w 2478882"/>
                <a:gd name="connsiteY247" fmla="*/ 1050132 h 1347788"/>
                <a:gd name="connsiteX248" fmla="*/ 621507 w 2478882"/>
                <a:gd name="connsiteY248" fmla="*/ 1047750 h 1347788"/>
                <a:gd name="connsiteX249" fmla="*/ 621507 w 2478882"/>
                <a:gd name="connsiteY249" fmla="*/ 1033463 h 1347788"/>
                <a:gd name="connsiteX250" fmla="*/ 600075 w 2478882"/>
                <a:gd name="connsiteY250" fmla="*/ 1035844 h 1347788"/>
                <a:gd name="connsiteX251" fmla="*/ 578644 w 2478882"/>
                <a:gd name="connsiteY251" fmla="*/ 1040607 h 1347788"/>
                <a:gd name="connsiteX252" fmla="*/ 571500 w 2478882"/>
                <a:gd name="connsiteY252" fmla="*/ 1031082 h 1347788"/>
                <a:gd name="connsiteX253" fmla="*/ 571500 w 2478882"/>
                <a:gd name="connsiteY253" fmla="*/ 1019175 h 1347788"/>
                <a:gd name="connsiteX254" fmla="*/ 571500 w 2478882"/>
                <a:gd name="connsiteY254" fmla="*/ 1019175 h 1347788"/>
                <a:gd name="connsiteX255" fmla="*/ 626269 w 2478882"/>
                <a:gd name="connsiteY255" fmla="*/ 1004888 h 1347788"/>
                <a:gd name="connsiteX256" fmla="*/ 647700 w 2478882"/>
                <a:gd name="connsiteY256" fmla="*/ 988219 h 1347788"/>
                <a:gd name="connsiteX257" fmla="*/ 647700 w 2478882"/>
                <a:gd name="connsiteY257" fmla="*/ 988219 h 1347788"/>
                <a:gd name="connsiteX258" fmla="*/ 647700 w 2478882"/>
                <a:gd name="connsiteY258" fmla="*/ 988219 h 1347788"/>
                <a:gd name="connsiteX259" fmla="*/ 597694 w 2478882"/>
                <a:gd name="connsiteY259" fmla="*/ 988219 h 1347788"/>
                <a:gd name="connsiteX260" fmla="*/ 581025 w 2478882"/>
                <a:gd name="connsiteY260" fmla="*/ 990600 h 1347788"/>
                <a:gd name="connsiteX261" fmla="*/ 578644 w 2478882"/>
                <a:gd name="connsiteY261" fmla="*/ 969169 h 1347788"/>
                <a:gd name="connsiteX262" fmla="*/ 550069 w 2478882"/>
                <a:gd name="connsiteY262" fmla="*/ 966788 h 1347788"/>
                <a:gd name="connsiteX263" fmla="*/ 559594 w 2478882"/>
                <a:gd name="connsiteY263" fmla="*/ 988219 h 1347788"/>
                <a:gd name="connsiteX264" fmla="*/ 545307 w 2478882"/>
                <a:gd name="connsiteY264" fmla="*/ 992982 h 1347788"/>
                <a:gd name="connsiteX265" fmla="*/ 511969 w 2478882"/>
                <a:gd name="connsiteY265" fmla="*/ 988219 h 1347788"/>
                <a:gd name="connsiteX266" fmla="*/ 492919 w 2478882"/>
                <a:gd name="connsiteY266" fmla="*/ 990600 h 1347788"/>
                <a:gd name="connsiteX267" fmla="*/ 507207 w 2478882"/>
                <a:gd name="connsiteY267" fmla="*/ 1007269 h 1347788"/>
                <a:gd name="connsiteX268" fmla="*/ 516732 w 2478882"/>
                <a:gd name="connsiteY268" fmla="*/ 1019175 h 1347788"/>
                <a:gd name="connsiteX269" fmla="*/ 507207 w 2478882"/>
                <a:gd name="connsiteY269" fmla="*/ 1028700 h 1347788"/>
                <a:gd name="connsiteX270" fmla="*/ 507207 w 2478882"/>
                <a:gd name="connsiteY270" fmla="*/ 1028700 h 1347788"/>
                <a:gd name="connsiteX271" fmla="*/ 497682 w 2478882"/>
                <a:gd name="connsiteY271" fmla="*/ 1054894 h 1347788"/>
                <a:gd name="connsiteX272" fmla="*/ 469107 w 2478882"/>
                <a:gd name="connsiteY272" fmla="*/ 1076325 h 1347788"/>
                <a:gd name="connsiteX273" fmla="*/ 454819 w 2478882"/>
                <a:gd name="connsiteY273" fmla="*/ 1071563 h 1347788"/>
                <a:gd name="connsiteX274" fmla="*/ 438150 w 2478882"/>
                <a:gd name="connsiteY274" fmla="*/ 1085850 h 1347788"/>
                <a:gd name="connsiteX275" fmla="*/ 431007 w 2478882"/>
                <a:gd name="connsiteY275" fmla="*/ 1083469 h 1347788"/>
                <a:gd name="connsiteX276" fmla="*/ 433388 w 2478882"/>
                <a:gd name="connsiteY276" fmla="*/ 1059657 h 1347788"/>
                <a:gd name="connsiteX277" fmla="*/ 435769 w 2478882"/>
                <a:gd name="connsiteY277" fmla="*/ 1035844 h 1347788"/>
                <a:gd name="connsiteX278" fmla="*/ 426244 w 2478882"/>
                <a:gd name="connsiteY278" fmla="*/ 1031082 h 1347788"/>
                <a:gd name="connsiteX279" fmla="*/ 423863 w 2478882"/>
                <a:gd name="connsiteY279" fmla="*/ 1047750 h 1347788"/>
                <a:gd name="connsiteX280" fmla="*/ 416719 w 2478882"/>
                <a:gd name="connsiteY280" fmla="*/ 1062038 h 1347788"/>
                <a:gd name="connsiteX281" fmla="*/ 392907 w 2478882"/>
                <a:gd name="connsiteY281" fmla="*/ 1052513 h 1347788"/>
                <a:gd name="connsiteX282" fmla="*/ 383382 w 2478882"/>
                <a:gd name="connsiteY282" fmla="*/ 1050132 h 1347788"/>
                <a:gd name="connsiteX283" fmla="*/ 383382 w 2478882"/>
                <a:gd name="connsiteY283" fmla="*/ 1069182 h 1347788"/>
                <a:gd name="connsiteX284" fmla="*/ 404813 w 2478882"/>
                <a:gd name="connsiteY284" fmla="*/ 1088232 h 1347788"/>
                <a:gd name="connsiteX285" fmla="*/ 376238 w 2478882"/>
                <a:gd name="connsiteY285" fmla="*/ 1090613 h 1347788"/>
                <a:gd name="connsiteX286" fmla="*/ 371475 w 2478882"/>
                <a:gd name="connsiteY286" fmla="*/ 1100138 h 1347788"/>
                <a:gd name="connsiteX287" fmla="*/ 342900 w 2478882"/>
                <a:gd name="connsiteY287" fmla="*/ 1090613 h 1347788"/>
                <a:gd name="connsiteX288" fmla="*/ 342900 w 2478882"/>
                <a:gd name="connsiteY288" fmla="*/ 1109663 h 1347788"/>
                <a:gd name="connsiteX289" fmla="*/ 333375 w 2478882"/>
                <a:gd name="connsiteY289" fmla="*/ 1121569 h 1347788"/>
                <a:gd name="connsiteX290" fmla="*/ 323850 w 2478882"/>
                <a:gd name="connsiteY290" fmla="*/ 1121569 h 1347788"/>
                <a:gd name="connsiteX291" fmla="*/ 316707 w 2478882"/>
                <a:gd name="connsiteY291" fmla="*/ 1088232 h 1347788"/>
                <a:gd name="connsiteX292" fmla="*/ 290513 w 2478882"/>
                <a:gd name="connsiteY292" fmla="*/ 1073944 h 1347788"/>
                <a:gd name="connsiteX293" fmla="*/ 271463 w 2478882"/>
                <a:gd name="connsiteY293" fmla="*/ 1062038 h 1347788"/>
                <a:gd name="connsiteX294" fmla="*/ 278607 w 2478882"/>
                <a:gd name="connsiteY294" fmla="*/ 1012032 h 1347788"/>
                <a:gd name="connsiteX295" fmla="*/ 285750 w 2478882"/>
                <a:gd name="connsiteY295" fmla="*/ 978694 h 1347788"/>
                <a:gd name="connsiteX296" fmla="*/ 328613 w 2478882"/>
                <a:gd name="connsiteY296" fmla="*/ 954882 h 1347788"/>
                <a:gd name="connsiteX297" fmla="*/ 338138 w 2478882"/>
                <a:gd name="connsiteY297" fmla="*/ 938213 h 1347788"/>
                <a:gd name="connsiteX298" fmla="*/ 350044 w 2478882"/>
                <a:gd name="connsiteY298" fmla="*/ 912019 h 1347788"/>
                <a:gd name="connsiteX299" fmla="*/ 350044 w 2478882"/>
                <a:gd name="connsiteY299" fmla="*/ 912019 h 1347788"/>
                <a:gd name="connsiteX300" fmla="*/ 321469 w 2478882"/>
                <a:gd name="connsiteY300" fmla="*/ 919163 h 1347788"/>
                <a:gd name="connsiteX301" fmla="*/ 314325 w 2478882"/>
                <a:gd name="connsiteY301" fmla="*/ 895350 h 1347788"/>
                <a:gd name="connsiteX302" fmla="*/ 311944 w 2478882"/>
                <a:gd name="connsiteY302" fmla="*/ 916782 h 1347788"/>
                <a:gd name="connsiteX303" fmla="*/ 300038 w 2478882"/>
                <a:gd name="connsiteY303" fmla="*/ 950119 h 1347788"/>
                <a:gd name="connsiteX304" fmla="*/ 288132 w 2478882"/>
                <a:gd name="connsiteY304" fmla="*/ 942975 h 1347788"/>
                <a:gd name="connsiteX305" fmla="*/ 288132 w 2478882"/>
                <a:gd name="connsiteY305" fmla="*/ 919163 h 1347788"/>
                <a:gd name="connsiteX306" fmla="*/ 288132 w 2478882"/>
                <a:gd name="connsiteY306" fmla="*/ 907257 h 1347788"/>
                <a:gd name="connsiteX307" fmla="*/ 278607 w 2478882"/>
                <a:gd name="connsiteY307" fmla="*/ 895350 h 1347788"/>
                <a:gd name="connsiteX308" fmla="*/ 269082 w 2478882"/>
                <a:gd name="connsiteY308" fmla="*/ 902494 h 1347788"/>
                <a:gd name="connsiteX309" fmla="*/ 264319 w 2478882"/>
                <a:gd name="connsiteY309" fmla="*/ 938213 h 1347788"/>
                <a:gd name="connsiteX310" fmla="*/ 280988 w 2478882"/>
                <a:gd name="connsiteY310" fmla="*/ 957263 h 1347788"/>
                <a:gd name="connsiteX311" fmla="*/ 276225 w 2478882"/>
                <a:gd name="connsiteY311" fmla="*/ 976313 h 1347788"/>
                <a:gd name="connsiteX312" fmla="*/ 264319 w 2478882"/>
                <a:gd name="connsiteY312" fmla="*/ 1007269 h 1347788"/>
                <a:gd name="connsiteX313" fmla="*/ 250032 w 2478882"/>
                <a:gd name="connsiteY313" fmla="*/ 1031082 h 1347788"/>
                <a:gd name="connsiteX314" fmla="*/ 207169 w 2478882"/>
                <a:gd name="connsiteY314" fmla="*/ 1019175 h 1347788"/>
                <a:gd name="connsiteX315" fmla="*/ 200025 w 2478882"/>
                <a:gd name="connsiteY315" fmla="*/ 988219 h 1347788"/>
                <a:gd name="connsiteX316" fmla="*/ 157163 w 2478882"/>
                <a:gd name="connsiteY316" fmla="*/ 962025 h 1347788"/>
                <a:gd name="connsiteX317" fmla="*/ 104775 w 2478882"/>
                <a:gd name="connsiteY317" fmla="*/ 940594 h 1347788"/>
                <a:gd name="connsiteX318" fmla="*/ 61913 w 2478882"/>
                <a:gd name="connsiteY318" fmla="*/ 902494 h 1347788"/>
                <a:gd name="connsiteX319" fmla="*/ 35719 w 2478882"/>
                <a:gd name="connsiteY319" fmla="*/ 864394 h 1347788"/>
                <a:gd name="connsiteX320" fmla="*/ 11907 w 2478882"/>
                <a:gd name="connsiteY320" fmla="*/ 804863 h 1347788"/>
                <a:gd name="connsiteX321" fmla="*/ 0 w 2478882"/>
                <a:gd name="connsiteY321" fmla="*/ 735807 h 1347788"/>
                <a:gd name="connsiteX322" fmla="*/ 2382 w 2478882"/>
                <a:gd name="connsiteY322" fmla="*/ 676275 h 1347788"/>
                <a:gd name="connsiteX323" fmla="*/ 2382 w 2478882"/>
                <a:gd name="connsiteY323" fmla="*/ 645319 h 1347788"/>
                <a:gd name="connsiteX324" fmla="*/ 2052638 w 2478882"/>
                <a:gd name="connsiteY324" fmla="*/ 0 h 1347788"/>
                <a:gd name="connsiteX0" fmla="*/ 2052638 w 2478882"/>
                <a:gd name="connsiteY0" fmla="*/ 0 h 1347788"/>
                <a:gd name="connsiteX1" fmla="*/ 2057400 w 2478882"/>
                <a:gd name="connsiteY1" fmla="*/ 33338 h 1347788"/>
                <a:gd name="connsiteX2" fmla="*/ 2066925 w 2478882"/>
                <a:gd name="connsiteY2" fmla="*/ 88107 h 1347788"/>
                <a:gd name="connsiteX3" fmla="*/ 2088357 w 2478882"/>
                <a:gd name="connsiteY3" fmla="*/ 133350 h 1347788"/>
                <a:gd name="connsiteX4" fmla="*/ 2085975 w 2478882"/>
                <a:gd name="connsiteY4" fmla="*/ 183357 h 1347788"/>
                <a:gd name="connsiteX5" fmla="*/ 2085975 w 2478882"/>
                <a:gd name="connsiteY5" fmla="*/ 228600 h 1347788"/>
                <a:gd name="connsiteX6" fmla="*/ 2081213 w 2478882"/>
                <a:gd name="connsiteY6" fmla="*/ 278607 h 1347788"/>
                <a:gd name="connsiteX7" fmla="*/ 2095500 w 2478882"/>
                <a:gd name="connsiteY7" fmla="*/ 319088 h 1347788"/>
                <a:gd name="connsiteX8" fmla="*/ 2109788 w 2478882"/>
                <a:gd name="connsiteY8" fmla="*/ 350044 h 1347788"/>
                <a:gd name="connsiteX9" fmla="*/ 2105025 w 2478882"/>
                <a:gd name="connsiteY9" fmla="*/ 388144 h 1347788"/>
                <a:gd name="connsiteX10" fmla="*/ 2119313 w 2478882"/>
                <a:gd name="connsiteY10" fmla="*/ 426244 h 1347788"/>
                <a:gd name="connsiteX11" fmla="*/ 2145507 w 2478882"/>
                <a:gd name="connsiteY11" fmla="*/ 454819 h 1347788"/>
                <a:gd name="connsiteX12" fmla="*/ 2169319 w 2478882"/>
                <a:gd name="connsiteY12" fmla="*/ 481013 h 1347788"/>
                <a:gd name="connsiteX13" fmla="*/ 2178844 w 2478882"/>
                <a:gd name="connsiteY13" fmla="*/ 516732 h 1347788"/>
                <a:gd name="connsiteX14" fmla="*/ 2216944 w 2478882"/>
                <a:gd name="connsiteY14" fmla="*/ 633413 h 1347788"/>
                <a:gd name="connsiteX15" fmla="*/ 2238375 w 2478882"/>
                <a:gd name="connsiteY15" fmla="*/ 719138 h 1347788"/>
                <a:gd name="connsiteX16" fmla="*/ 2266950 w 2478882"/>
                <a:gd name="connsiteY16" fmla="*/ 764382 h 1347788"/>
                <a:gd name="connsiteX17" fmla="*/ 2288382 w 2478882"/>
                <a:gd name="connsiteY17" fmla="*/ 821532 h 1347788"/>
                <a:gd name="connsiteX18" fmla="*/ 2297907 w 2478882"/>
                <a:gd name="connsiteY18" fmla="*/ 871538 h 1347788"/>
                <a:gd name="connsiteX19" fmla="*/ 2340769 w 2478882"/>
                <a:gd name="connsiteY19" fmla="*/ 909638 h 1347788"/>
                <a:gd name="connsiteX20" fmla="*/ 2343150 w 2478882"/>
                <a:gd name="connsiteY20" fmla="*/ 950119 h 1347788"/>
                <a:gd name="connsiteX21" fmla="*/ 2347913 w 2478882"/>
                <a:gd name="connsiteY21" fmla="*/ 964407 h 1347788"/>
                <a:gd name="connsiteX22" fmla="*/ 2364582 w 2478882"/>
                <a:gd name="connsiteY22" fmla="*/ 978694 h 1347788"/>
                <a:gd name="connsiteX23" fmla="*/ 2359819 w 2478882"/>
                <a:gd name="connsiteY23" fmla="*/ 995363 h 1347788"/>
                <a:gd name="connsiteX24" fmla="*/ 2393157 w 2478882"/>
                <a:gd name="connsiteY24" fmla="*/ 1019175 h 1347788"/>
                <a:gd name="connsiteX25" fmla="*/ 2409825 w 2478882"/>
                <a:gd name="connsiteY25" fmla="*/ 1059657 h 1347788"/>
                <a:gd name="connsiteX26" fmla="*/ 2390775 w 2478882"/>
                <a:gd name="connsiteY26" fmla="*/ 1069182 h 1347788"/>
                <a:gd name="connsiteX27" fmla="*/ 2376488 w 2478882"/>
                <a:gd name="connsiteY27" fmla="*/ 1047750 h 1347788"/>
                <a:gd name="connsiteX28" fmla="*/ 2364582 w 2478882"/>
                <a:gd name="connsiteY28" fmla="*/ 1035844 h 1347788"/>
                <a:gd name="connsiteX29" fmla="*/ 2355057 w 2478882"/>
                <a:gd name="connsiteY29" fmla="*/ 1035844 h 1347788"/>
                <a:gd name="connsiteX30" fmla="*/ 2352675 w 2478882"/>
                <a:gd name="connsiteY30" fmla="*/ 1057275 h 1347788"/>
                <a:gd name="connsiteX31" fmla="*/ 2371725 w 2478882"/>
                <a:gd name="connsiteY31" fmla="*/ 1090613 h 1347788"/>
                <a:gd name="connsiteX32" fmla="*/ 2386013 w 2478882"/>
                <a:gd name="connsiteY32" fmla="*/ 1104900 h 1347788"/>
                <a:gd name="connsiteX33" fmla="*/ 2400300 w 2478882"/>
                <a:gd name="connsiteY33" fmla="*/ 1085850 h 1347788"/>
                <a:gd name="connsiteX34" fmla="*/ 2414588 w 2478882"/>
                <a:gd name="connsiteY34" fmla="*/ 1090613 h 1347788"/>
                <a:gd name="connsiteX35" fmla="*/ 2421732 w 2478882"/>
                <a:gd name="connsiteY35" fmla="*/ 1116807 h 1347788"/>
                <a:gd name="connsiteX36" fmla="*/ 2424113 w 2478882"/>
                <a:gd name="connsiteY36" fmla="*/ 1128713 h 1347788"/>
                <a:gd name="connsiteX37" fmla="*/ 2400300 w 2478882"/>
                <a:gd name="connsiteY37" fmla="*/ 1131094 h 1347788"/>
                <a:gd name="connsiteX38" fmla="*/ 2414588 w 2478882"/>
                <a:gd name="connsiteY38" fmla="*/ 1152525 h 1347788"/>
                <a:gd name="connsiteX39" fmla="*/ 2443163 w 2478882"/>
                <a:gd name="connsiteY39" fmla="*/ 1159669 h 1347788"/>
                <a:gd name="connsiteX40" fmla="*/ 2462213 w 2478882"/>
                <a:gd name="connsiteY40" fmla="*/ 1190625 h 1347788"/>
                <a:gd name="connsiteX41" fmla="*/ 2455069 w 2478882"/>
                <a:gd name="connsiteY41" fmla="*/ 1235869 h 1347788"/>
                <a:gd name="connsiteX42" fmla="*/ 2459832 w 2478882"/>
                <a:gd name="connsiteY42" fmla="*/ 1290638 h 1347788"/>
                <a:gd name="connsiteX43" fmla="*/ 2478882 w 2478882"/>
                <a:gd name="connsiteY43" fmla="*/ 1347788 h 1347788"/>
                <a:gd name="connsiteX44" fmla="*/ 2457450 w 2478882"/>
                <a:gd name="connsiteY44" fmla="*/ 1347788 h 1347788"/>
                <a:gd name="connsiteX45" fmla="*/ 2428875 w 2478882"/>
                <a:gd name="connsiteY45" fmla="*/ 1335882 h 1347788"/>
                <a:gd name="connsiteX46" fmla="*/ 2412207 w 2478882"/>
                <a:gd name="connsiteY46" fmla="*/ 1335882 h 1347788"/>
                <a:gd name="connsiteX47" fmla="*/ 2395538 w 2478882"/>
                <a:gd name="connsiteY47" fmla="*/ 1326357 h 1347788"/>
                <a:gd name="connsiteX48" fmla="*/ 2378869 w 2478882"/>
                <a:gd name="connsiteY48" fmla="*/ 1316832 h 1347788"/>
                <a:gd name="connsiteX49" fmla="*/ 2383632 w 2478882"/>
                <a:gd name="connsiteY49" fmla="*/ 1269207 h 1347788"/>
                <a:gd name="connsiteX50" fmla="*/ 2336007 w 2478882"/>
                <a:gd name="connsiteY50" fmla="*/ 1245394 h 1347788"/>
                <a:gd name="connsiteX51" fmla="*/ 2297907 w 2478882"/>
                <a:gd name="connsiteY51" fmla="*/ 1233488 h 1347788"/>
                <a:gd name="connsiteX52" fmla="*/ 2238375 w 2478882"/>
                <a:gd name="connsiteY52" fmla="*/ 1214438 h 1347788"/>
                <a:gd name="connsiteX53" fmla="*/ 2185988 w 2478882"/>
                <a:gd name="connsiteY53" fmla="*/ 1212057 h 1347788"/>
                <a:gd name="connsiteX54" fmla="*/ 2164557 w 2478882"/>
                <a:gd name="connsiteY54" fmla="*/ 1207294 h 1347788"/>
                <a:gd name="connsiteX55" fmla="*/ 2193132 w 2478882"/>
                <a:gd name="connsiteY55" fmla="*/ 1188244 h 1347788"/>
                <a:gd name="connsiteX56" fmla="*/ 2178844 w 2478882"/>
                <a:gd name="connsiteY56" fmla="*/ 1185863 h 1347788"/>
                <a:gd name="connsiteX57" fmla="*/ 2183607 w 2478882"/>
                <a:gd name="connsiteY57" fmla="*/ 1169194 h 1347788"/>
                <a:gd name="connsiteX58" fmla="*/ 2224088 w 2478882"/>
                <a:gd name="connsiteY58" fmla="*/ 1133476 h 1347788"/>
                <a:gd name="connsiteX59" fmla="*/ 2200275 w 2478882"/>
                <a:gd name="connsiteY59" fmla="*/ 1123950 h 1347788"/>
                <a:gd name="connsiteX60" fmla="*/ 2166938 w 2478882"/>
                <a:gd name="connsiteY60" fmla="*/ 1164432 h 1347788"/>
                <a:gd name="connsiteX61" fmla="*/ 2155032 w 2478882"/>
                <a:gd name="connsiteY61" fmla="*/ 1164432 h 1347788"/>
                <a:gd name="connsiteX62" fmla="*/ 2147888 w 2478882"/>
                <a:gd name="connsiteY62" fmla="*/ 1152525 h 1347788"/>
                <a:gd name="connsiteX63" fmla="*/ 2138363 w 2478882"/>
                <a:gd name="connsiteY63" fmla="*/ 1147763 h 1347788"/>
                <a:gd name="connsiteX64" fmla="*/ 2119313 w 2478882"/>
                <a:gd name="connsiteY64" fmla="*/ 1152525 h 1347788"/>
                <a:gd name="connsiteX65" fmla="*/ 2126457 w 2478882"/>
                <a:gd name="connsiteY65" fmla="*/ 1173957 h 1347788"/>
                <a:gd name="connsiteX66" fmla="*/ 2090738 w 2478882"/>
                <a:gd name="connsiteY66" fmla="*/ 1143000 h 1347788"/>
                <a:gd name="connsiteX67" fmla="*/ 2076451 w 2478882"/>
                <a:gd name="connsiteY67" fmla="*/ 1140620 h 1347788"/>
                <a:gd name="connsiteX68" fmla="*/ 2050256 w 2478882"/>
                <a:gd name="connsiteY68" fmla="*/ 1126331 h 1347788"/>
                <a:gd name="connsiteX69" fmla="*/ 2035970 w 2478882"/>
                <a:gd name="connsiteY69" fmla="*/ 1131094 h 1347788"/>
                <a:gd name="connsiteX70" fmla="*/ 1990725 w 2478882"/>
                <a:gd name="connsiteY70" fmla="*/ 1123950 h 1347788"/>
                <a:gd name="connsiteX71" fmla="*/ 1976438 w 2478882"/>
                <a:gd name="connsiteY71" fmla="*/ 1095375 h 1347788"/>
                <a:gd name="connsiteX72" fmla="*/ 1952625 w 2478882"/>
                <a:gd name="connsiteY72" fmla="*/ 1114425 h 1347788"/>
                <a:gd name="connsiteX73" fmla="*/ 1935957 w 2478882"/>
                <a:gd name="connsiteY73" fmla="*/ 1138238 h 1347788"/>
                <a:gd name="connsiteX74" fmla="*/ 1921669 w 2478882"/>
                <a:gd name="connsiteY74" fmla="*/ 1104900 h 1347788"/>
                <a:gd name="connsiteX75" fmla="*/ 1921669 w 2478882"/>
                <a:gd name="connsiteY75" fmla="*/ 1083469 h 1347788"/>
                <a:gd name="connsiteX76" fmla="*/ 1893094 w 2478882"/>
                <a:gd name="connsiteY76" fmla="*/ 1057275 h 1347788"/>
                <a:gd name="connsiteX77" fmla="*/ 1869282 w 2478882"/>
                <a:gd name="connsiteY77" fmla="*/ 1042988 h 1347788"/>
                <a:gd name="connsiteX78" fmla="*/ 1850232 w 2478882"/>
                <a:gd name="connsiteY78" fmla="*/ 1028700 h 1347788"/>
                <a:gd name="connsiteX79" fmla="*/ 1843088 w 2478882"/>
                <a:gd name="connsiteY79" fmla="*/ 1016794 h 1347788"/>
                <a:gd name="connsiteX80" fmla="*/ 1804988 w 2478882"/>
                <a:gd name="connsiteY80" fmla="*/ 1012032 h 1347788"/>
                <a:gd name="connsiteX81" fmla="*/ 1769269 w 2478882"/>
                <a:gd name="connsiteY81" fmla="*/ 1007269 h 1347788"/>
                <a:gd name="connsiteX82" fmla="*/ 1750219 w 2478882"/>
                <a:gd name="connsiteY82" fmla="*/ 981075 h 1347788"/>
                <a:gd name="connsiteX83" fmla="*/ 1709738 w 2478882"/>
                <a:gd name="connsiteY83" fmla="*/ 962025 h 1347788"/>
                <a:gd name="connsiteX84" fmla="*/ 1678782 w 2478882"/>
                <a:gd name="connsiteY84" fmla="*/ 947738 h 1347788"/>
                <a:gd name="connsiteX85" fmla="*/ 1659732 w 2478882"/>
                <a:gd name="connsiteY85" fmla="*/ 945357 h 1347788"/>
                <a:gd name="connsiteX86" fmla="*/ 1659732 w 2478882"/>
                <a:gd name="connsiteY86" fmla="*/ 921544 h 1347788"/>
                <a:gd name="connsiteX87" fmla="*/ 1640682 w 2478882"/>
                <a:gd name="connsiteY87" fmla="*/ 928688 h 1347788"/>
                <a:gd name="connsiteX88" fmla="*/ 1640682 w 2478882"/>
                <a:gd name="connsiteY88" fmla="*/ 928688 h 1347788"/>
                <a:gd name="connsiteX89" fmla="*/ 1619250 w 2478882"/>
                <a:gd name="connsiteY89" fmla="*/ 892969 h 1347788"/>
                <a:gd name="connsiteX90" fmla="*/ 1595438 w 2478882"/>
                <a:gd name="connsiteY90" fmla="*/ 871538 h 1347788"/>
                <a:gd name="connsiteX91" fmla="*/ 1581150 w 2478882"/>
                <a:gd name="connsiteY91" fmla="*/ 864394 h 1347788"/>
                <a:gd name="connsiteX92" fmla="*/ 1581150 w 2478882"/>
                <a:gd name="connsiteY92" fmla="*/ 845344 h 1347788"/>
                <a:gd name="connsiteX93" fmla="*/ 1602582 w 2478882"/>
                <a:gd name="connsiteY93" fmla="*/ 835819 h 1347788"/>
                <a:gd name="connsiteX94" fmla="*/ 1633538 w 2478882"/>
                <a:gd name="connsiteY94" fmla="*/ 842963 h 1347788"/>
                <a:gd name="connsiteX95" fmla="*/ 1657350 w 2478882"/>
                <a:gd name="connsiteY95" fmla="*/ 828675 h 1347788"/>
                <a:gd name="connsiteX96" fmla="*/ 1669257 w 2478882"/>
                <a:gd name="connsiteY96" fmla="*/ 816769 h 1347788"/>
                <a:gd name="connsiteX97" fmla="*/ 1688307 w 2478882"/>
                <a:gd name="connsiteY97" fmla="*/ 804863 h 1347788"/>
                <a:gd name="connsiteX98" fmla="*/ 1650207 w 2478882"/>
                <a:gd name="connsiteY98" fmla="*/ 771525 h 1347788"/>
                <a:gd name="connsiteX99" fmla="*/ 1624013 w 2478882"/>
                <a:gd name="connsiteY99" fmla="*/ 778669 h 1347788"/>
                <a:gd name="connsiteX100" fmla="*/ 1626393 w 2478882"/>
                <a:gd name="connsiteY100" fmla="*/ 795338 h 1347788"/>
                <a:gd name="connsiteX101" fmla="*/ 1607344 w 2478882"/>
                <a:gd name="connsiteY101" fmla="*/ 802481 h 1347788"/>
                <a:gd name="connsiteX102" fmla="*/ 1581151 w 2478882"/>
                <a:gd name="connsiteY102" fmla="*/ 809625 h 1347788"/>
                <a:gd name="connsiteX103" fmla="*/ 1559719 w 2478882"/>
                <a:gd name="connsiteY103" fmla="*/ 819150 h 1347788"/>
                <a:gd name="connsiteX104" fmla="*/ 1552575 w 2478882"/>
                <a:gd name="connsiteY104" fmla="*/ 835819 h 1347788"/>
                <a:gd name="connsiteX105" fmla="*/ 1531144 w 2478882"/>
                <a:gd name="connsiteY105" fmla="*/ 835819 h 1347788"/>
                <a:gd name="connsiteX106" fmla="*/ 1516857 w 2478882"/>
                <a:gd name="connsiteY106" fmla="*/ 845344 h 1347788"/>
                <a:gd name="connsiteX107" fmla="*/ 1485900 w 2478882"/>
                <a:gd name="connsiteY107" fmla="*/ 840582 h 1347788"/>
                <a:gd name="connsiteX108" fmla="*/ 1438275 w 2478882"/>
                <a:gd name="connsiteY108" fmla="*/ 835819 h 1347788"/>
                <a:gd name="connsiteX109" fmla="*/ 1416844 w 2478882"/>
                <a:gd name="connsiteY109" fmla="*/ 821532 h 1347788"/>
                <a:gd name="connsiteX110" fmla="*/ 1385888 w 2478882"/>
                <a:gd name="connsiteY110" fmla="*/ 823913 h 1347788"/>
                <a:gd name="connsiteX111" fmla="*/ 1359694 w 2478882"/>
                <a:gd name="connsiteY111" fmla="*/ 833438 h 1347788"/>
                <a:gd name="connsiteX112" fmla="*/ 1343025 w 2478882"/>
                <a:gd name="connsiteY112" fmla="*/ 828675 h 1347788"/>
                <a:gd name="connsiteX113" fmla="*/ 1323975 w 2478882"/>
                <a:gd name="connsiteY113" fmla="*/ 800100 h 1347788"/>
                <a:gd name="connsiteX114" fmla="*/ 1323975 w 2478882"/>
                <a:gd name="connsiteY114" fmla="*/ 788194 h 1347788"/>
                <a:gd name="connsiteX115" fmla="*/ 1314450 w 2478882"/>
                <a:gd name="connsiteY115" fmla="*/ 812007 h 1347788"/>
                <a:gd name="connsiteX116" fmla="*/ 1319213 w 2478882"/>
                <a:gd name="connsiteY116" fmla="*/ 845344 h 1347788"/>
                <a:gd name="connsiteX117" fmla="*/ 1312069 w 2478882"/>
                <a:gd name="connsiteY117" fmla="*/ 864394 h 1347788"/>
                <a:gd name="connsiteX118" fmla="*/ 1283494 w 2478882"/>
                <a:gd name="connsiteY118" fmla="*/ 864394 h 1347788"/>
                <a:gd name="connsiteX119" fmla="*/ 1264444 w 2478882"/>
                <a:gd name="connsiteY119" fmla="*/ 850107 h 1347788"/>
                <a:gd name="connsiteX120" fmla="*/ 1243013 w 2478882"/>
                <a:gd name="connsiteY120" fmla="*/ 850107 h 1347788"/>
                <a:gd name="connsiteX121" fmla="*/ 1219200 w 2478882"/>
                <a:gd name="connsiteY121" fmla="*/ 840582 h 1347788"/>
                <a:gd name="connsiteX122" fmla="*/ 1212057 w 2478882"/>
                <a:gd name="connsiteY122" fmla="*/ 833438 h 1347788"/>
                <a:gd name="connsiteX123" fmla="*/ 1212057 w 2478882"/>
                <a:gd name="connsiteY123" fmla="*/ 809625 h 1347788"/>
                <a:gd name="connsiteX124" fmla="*/ 1214438 w 2478882"/>
                <a:gd name="connsiteY124" fmla="*/ 785813 h 1347788"/>
                <a:gd name="connsiteX125" fmla="*/ 1219200 w 2478882"/>
                <a:gd name="connsiteY125" fmla="*/ 762000 h 1347788"/>
                <a:gd name="connsiteX126" fmla="*/ 1235869 w 2478882"/>
                <a:gd name="connsiteY126" fmla="*/ 747713 h 1347788"/>
                <a:gd name="connsiteX127" fmla="*/ 1243013 w 2478882"/>
                <a:gd name="connsiteY127" fmla="*/ 740569 h 1347788"/>
                <a:gd name="connsiteX128" fmla="*/ 1233488 w 2478882"/>
                <a:gd name="connsiteY128" fmla="*/ 716757 h 1347788"/>
                <a:gd name="connsiteX129" fmla="*/ 1200150 w 2478882"/>
                <a:gd name="connsiteY129" fmla="*/ 688182 h 1347788"/>
                <a:gd name="connsiteX130" fmla="*/ 1176338 w 2478882"/>
                <a:gd name="connsiteY130" fmla="*/ 671513 h 1347788"/>
                <a:gd name="connsiteX131" fmla="*/ 1162050 w 2478882"/>
                <a:gd name="connsiteY131" fmla="*/ 652463 h 1347788"/>
                <a:gd name="connsiteX132" fmla="*/ 1162050 w 2478882"/>
                <a:gd name="connsiteY132" fmla="*/ 652463 h 1347788"/>
                <a:gd name="connsiteX133" fmla="*/ 1166813 w 2478882"/>
                <a:gd name="connsiteY133" fmla="*/ 690563 h 1347788"/>
                <a:gd name="connsiteX134" fmla="*/ 1169194 w 2478882"/>
                <a:gd name="connsiteY134" fmla="*/ 719138 h 1347788"/>
                <a:gd name="connsiteX135" fmla="*/ 1195388 w 2478882"/>
                <a:gd name="connsiteY135" fmla="*/ 731044 h 1347788"/>
                <a:gd name="connsiteX136" fmla="*/ 1204913 w 2478882"/>
                <a:gd name="connsiteY136" fmla="*/ 745332 h 1347788"/>
                <a:gd name="connsiteX137" fmla="*/ 1195388 w 2478882"/>
                <a:gd name="connsiteY137" fmla="*/ 771525 h 1347788"/>
                <a:gd name="connsiteX138" fmla="*/ 1197769 w 2478882"/>
                <a:gd name="connsiteY138" fmla="*/ 797719 h 1347788"/>
                <a:gd name="connsiteX139" fmla="*/ 1190625 w 2478882"/>
                <a:gd name="connsiteY139" fmla="*/ 819150 h 1347788"/>
                <a:gd name="connsiteX140" fmla="*/ 1195388 w 2478882"/>
                <a:gd name="connsiteY140" fmla="*/ 838200 h 1347788"/>
                <a:gd name="connsiteX141" fmla="*/ 1195388 w 2478882"/>
                <a:gd name="connsiteY141" fmla="*/ 838200 h 1347788"/>
                <a:gd name="connsiteX142" fmla="*/ 1166813 w 2478882"/>
                <a:gd name="connsiteY142" fmla="*/ 838200 h 1347788"/>
                <a:gd name="connsiteX143" fmla="*/ 1150144 w 2478882"/>
                <a:gd name="connsiteY143" fmla="*/ 838200 h 1347788"/>
                <a:gd name="connsiteX144" fmla="*/ 1131094 w 2478882"/>
                <a:gd name="connsiteY144" fmla="*/ 847725 h 1347788"/>
                <a:gd name="connsiteX145" fmla="*/ 1114425 w 2478882"/>
                <a:gd name="connsiteY145" fmla="*/ 838200 h 1347788"/>
                <a:gd name="connsiteX146" fmla="*/ 1088232 w 2478882"/>
                <a:gd name="connsiteY146" fmla="*/ 847725 h 1347788"/>
                <a:gd name="connsiteX147" fmla="*/ 1066800 w 2478882"/>
                <a:gd name="connsiteY147" fmla="*/ 854869 h 1347788"/>
                <a:gd name="connsiteX148" fmla="*/ 1059657 w 2478882"/>
                <a:gd name="connsiteY148" fmla="*/ 842963 h 1347788"/>
                <a:gd name="connsiteX149" fmla="*/ 1031082 w 2478882"/>
                <a:gd name="connsiteY149" fmla="*/ 852488 h 1347788"/>
                <a:gd name="connsiteX150" fmla="*/ 992982 w 2478882"/>
                <a:gd name="connsiteY150" fmla="*/ 823913 h 1347788"/>
                <a:gd name="connsiteX151" fmla="*/ 964407 w 2478882"/>
                <a:gd name="connsiteY151" fmla="*/ 826294 h 1347788"/>
                <a:gd name="connsiteX152" fmla="*/ 942975 w 2478882"/>
                <a:gd name="connsiteY152" fmla="*/ 835819 h 1347788"/>
                <a:gd name="connsiteX153" fmla="*/ 921544 w 2478882"/>
                <a:gd name="connsiteY153" fmla="*/ 852488 h 1347788"/>
                <a:gd name="connsiteX154" fmla="*/ 909638 w 2478882"/>
                <a:gd name="connsiteY154" fmla="*/ 833438 h 1347788"/>
                <a:gd name="connsiteX155" fmla="*/ 919163 w 2478882"/>
                <a:gd name="connsiteY155" fmla="*/ 807244 h 1347788"/>
                <a:gd name="connsiteX156" fmla="*/ 921544 w 2478882"/>
                <a:gd name="connsiteY156" fmla="*/ 797719 h 1347788"/>
                <a:gd name="connsiteX157" fmla="*/ 914400 w 2478882"/>
                <a:gd name="connsiteY157" fmla="*/ 778669 h 1347788"/>
                <a:gd name="connsiteX158" fmla="*/ 907257 w 2478882"/>
                <a:gd name="connsiteY158" fmla="*/ 771525 h 1347788"/>
                <a:gd name="connsiteX159" fmla="*/ 897732 w 2478882"/>
                <a:gd name="connsiteY159" fmla="*/ 800100 h 1347788"/>
                <a:gd name="connsiteX160" fmla="*/ 897732 w 2478882"/>
                <a:gd name="connsiteY160" fmla="*/ 823913 h 1347788"/>
                <a:gd name="connsiteX161" fmla="*/ 869157 w 2478882"/>
                <a:gd name="connsiteY161" fmla="*/ 828675 h 1347788"/>
                <a:gd name="connsiteX162" fmla="*/ 850107 w 2478882"/>
                <a:gd name="connsiteY162" fmla="*/ 833438 h 1347788"/>
                <a:gd name="connsiteX163" fmla="*/ 828675 w 2478882"/>
                <a:gd name="connsiteY163" fmla="*/ 804863 h 1347788"/>
                <a:gd name="connsiteX164" fmla="*/ 814388 w 2478882"/>
                <a:gd name="connsiteY164" fmla="*/ 783432 h 1347788"/>
                <a:gd name="connsiteX165" fmla="*/ 807244 w 2478882"/>
                <a:gd name="connsiteY165" fmla="*/ 759619 h 1347788"/>
                <a:gd name="connsiteX166" fmla="*/ 804863 w 2478882"/>
                <a:gd name="connsiteY166" fmla="*/ 733425 h 1347788"/>
                <a:gd name="connsiteX167" fmla="*/ 783432 w 2478882"/>
                <a:gd name="connsiteY167" fmla="*/ 692944 h 1347788"/>
                <a:gd name="connsiteX168" fmla="*/ 783432 w 2478882"/>
                <a:gd name="connsiteY168" fmla="*/ 719138 h 1347788"/>
                <a:gd name="connsiteX169" fmla="*/ 785813 w 2478882"/>
                <a:gd name="connsiteY169" fmla="*/ 757238 h 1347788"/>
                <a:gd name="connsiteX170" fmla="*/ 800100 w 2478882"/>
                <a:gd name="connsiteY170" fmla="*/ 792957 h 1347788"/>
                <a:gd name="connsiteX171" fmla="*/ 823913 w 2478882"/>
                <a:gd name="connsiteY171" fmla="*/ 833438 h 1347788"/>
                <a:gd name="connsiteX172" fmla="*/ 845344 w 2478882"/>
                <a:gd name="connsiteY172" fmla="*/ 854869 h 1347788"/>
                <a:gd name="connsiteX173" fmla="*/ 838200 w 2478882"/>
                <a:gd name="connsiteY173" fmla="*/ 873919 h 1347788"/>
                <a:gd name="connsiteX174" fmla="*/ 823913 w 2478882"/>
                <a:gd name="connsiteY174" fmla="*/ 902494 h 1347788"/>
                <a:gd name="connsiteX175" fmla="*/ 823913 w 2478882"/>
                <a:gd name="connsiteY175" fmla="*/ 902494 h 1347788"/>
                <a:gd name="connsiteX176" fmla="*/ 800100 w 2478882"/>
                <a:gd name="connsiteY176" fmla="*/ 902494 h 1347788"/>
                <a:gd name="connsiteX177" fmla="*/ 809625 w 2478882"/>
                <a:gd name="connsiteY177" fmla="*/ 869157 h 1347788"/>
                <a:gd name="connsiteX178" fmla="*/ 795338 w 2478882"/>
                <a:gd name="connsiteY178" fmla="*/ 885825 h 1347788"/>
                <a:gd name="connsiteX179" fmla="*/ 788194 w 2478882"/>
                <a:gd name="connsiteY179" fmla="*/ 862013 h 1347788"/>
                <a:gd name="connsiteX180" fmla="*/ 769144 w 2478882"/>
                <a:gd name="connsiteY180" fmla="*/ 864394 h 1347788"/>
                <a:gd name="connsiteX181" fmla="*/ 750094 w 2478882"/>
                <a:gd name="connsiteY181" fmla="*/ 862013 h 1347788"/>
                <a:gd name="connsiteX182" fmla="*/ 742950 w 2478882"/>
                <a:gd name="connsiteY182" fmla="*/ 852488 h 1347788"/>
                <a:gd name="connsiteX183" fmla="*/ 742950 w 2478882"/>
                <a:gd name="connsiteY183" fmla="*/ 852488 h 1347788"/>
                <a:gd name="connsiteX184" fmla="*/ 728663 w 2478882"/>
                <a:gd name="connsiteY184" fmla="*/ 850107 h 1347788"/>
                <a:gd name="connsiteX185" fmla="*/ 711994 w 2478882"/>
                <a:gd name="connsiteY185" fmla="*/ 850107 h 1347788"/>
                <a:gd name="connsiteX186" fmla="*/ 700088 w 2478882"/>
                <a:gd name="connsiteY186" fmla="*/ 866775 h 1347788"/>
                <a:gd name="connsiteX187" fmla="*/ 681038 w 2478882"/>
                <a:gd name="connsiteY187" fmla="*/ 866775 h 1347788"/>
                <a:gd name="connsiteX188" fmla="*/ 669132 w 2478882"/>
                <a:gd name="connsiteY188" fmla="*/ 852488 h 1347788"/>
                <a:gd name="connsiteX189" fmla="*/ 666750 w 2478882"/>
                <a:gd name="connsiteY189" fmla="*/ 852488 h 1347788"/>
                <a:gd name="connsiteX190" fmla="*/ 652463 w 2478882"/>
                <a:gd name="connsiteY190" fmla="*/ 866775 h 1347788"/>
                <a:gd name="connsiteX191" fmla="*/ 652463 w 2478882"/>
                <a:gd name="connsiteY191" fmla="*/ 881063 h 1347788"/>
                <a:gd name="connsiteX192" fmla="*/ 661988 w 2478882"/>
                <a:gd name="connsiteY192" fmla="*/ 890588 h 1347788"/>
                <a:gd name="connsiteX193" fmla="*/ 704850 w 2478882"/>
                <a:gd name="connsiteY193" fmla="*/ 890588 h 1347788"/>
                <a:gd name="connsiteX194" fmla="*/ 738188 w 2478882"/>
                <a:gd name="connsiteY194" fmla="*/ 890588 h 1347788"/>
                <a:gd name="connsiteX195" fmla="*/ 776288 w 2478882"/>
                <a:gd name="connsiteY195" fmla="*/ 888207 h 1347788"/>
                <a:gd name="connsiteX196" fmla="*/ 783432 w 2478882"/>
                <a:gd name="connsiteY196" fmla="*/ 900113 h 1347788"/>
                <a:gd name="connsiteX197" fmla="*/ 783432 w 2478882"/>
                <a:gd name="connsiteY197" fmla="*/ 900113 h 1347788"/>
                <a:gd name="connsiteX198" fmla="*/ 754857 w 2478882"/>
                <a:gd name="connsiteY198" fmla="*/ 914400 h 1347788"/>
                <a:gd name="connsiteX199" fmla="*/ 735807 w 2478882"/>
                <a:gd name="connsiteY199" fmla="*/ 931069 h 1347788"/>
                <a:gd name="connsiteX200" fmla="*/ 735807 w 2478882"/>
                <a:gd name="connsiteY200" fmla="*/ 931069 h 1347788"/>
                <a:gd name="connsiteX201" fmla="*/ 707232 w 2478882"/>
                <a:gd name="connsiteY201" fmla="*/ 919163 h 1347788"/>
                <a:gd name="connsiteX202" fmla="*/ 690563 w 2478882"/>
                <a:gd name="connsiteY202" fmla="*/ 909638 h 1347788"/>
                <a:gd name="connsiteX203" fmla="*/ 652463 w 2478882"/>
                <a:gd name="connsiteY203" fmla="*/ 909638 h 1347788"/>
                <a:gd name="connsiteX204" fmla="*/ 619125 w 2478882"/>
                <a:gd name="connsiteY204" fmla="*/ 914400 h 1347788"/>
                <a:gd name="connsiteX205" fmla="*/ 600075 w 2478882"/>
                <a:gd name="connsiteY205" fmla="*/ 897732 h 1347788"/>
                <a:gd name="connsiteX206" fmla="*/ 590550 w 2478882"/>
                <a:gd name="connsiteY206" fmla="*/ 859632 h 1347788"/>
                <a:gd name="connsiteX207" fmla="*/ 581025 w 2478882"/>
                <a:gd name="connsiteY207" fmla="*/ 845344 h 1347788"/>
                <a:gd name="connsiteX208" fmla="*/ 573882 w 2478882"/>
                <a:gd name="connsiteY208" fmla="*/ 828675 h 1347788"/>
                <a:gd name="connsiteX209" fmla="*/ 559594 w 2478882"/>
                <a:gd name="connsiteY209" fmla="*/ 835819 h 1347788"/>
                <a:gd name="connsiteX210" fmla="*/ 559594 w 2478882"/>
                <a:gd name="connsiteY210" fmla="*/ 859632 h 1347788"/>
                <a:gd name="connsiteX211" fmla="*/ 545307 w 2478882"/>
                <a:gd name="connsiteY211" fmla="*/ 845344 h 1347788"/>
                <a:gd name="connsiteX212" fmla="*/ 523875 w 2478882"/>
                <a:gd name="connsiteY212" fmla="*/ 838200 h 1347788"/>
                <a:gd name="connsiteX213" fmla="*/ 500063 w 2478882"/>
                <a:gd name="connsiteY213" fmla="*/ 840582 h 1347788"/>
                <a:gd name="connsiteX214" fmla="*/ 492919 w 2478882"/>
                <a:gd name="connsiteY214" fmla="*/ 862013 h 1347788"/>
                <a:gd name="connsiteX215" fmla="*/ 481013 w 2478882"/>
                <a:gd name="connsiteY215" fmla="*/ 866775 h 1347788"/>
                <a:gd name="connsiteX216" fmla="*/ 461963 w 2478882"/>
                <a:gd name="connsiteY216" fmla="*/ 866775 h 1347788"/>
                <a:gd name="connsiteX217" fmla="*/ 433388 w 2478882"/>
                <a:gd name="connsiteY217" fmla="*/ 876300 h 1347788"/>
                <a:gd name="connsiteX218" fmla="*/ 419100 w 2478882"/>
                <a:gd name="connsiteY218" fmla="*/ 900113 h 1347788"/>
                <a:gd name="connsiteX219" fmla="*/ 426244 w 2478882"/>
                <a:gd name="connsiteY219" fmla="*/ 907257 h 1347788"/>
                <a:gd name="connsiteX220" fmla="*/ 466725 w 2478882"/>
                <a:gd name="connsiteY220" fmla="*/ 885825 h 1347788"/>
                <a:gd name="connsiteX221" fmla="*/ 488157 w 2478882"/>
                <a:gd name="connsiteY221" fmla="*/ 890588 h 1347788"/>
                <a:gd name="connsiteX222" fmla="*/ 519113 w 2478882"/>
                <a:gd name="connsiteY222" fmla="*/ 878682 h 1347788"/>
                <a:gd name="connsiteX223" fmla="*/ 552450 w 2478882"/>
                <a:gd name="connsiteY223" fmla="*/ 904875 h 1347788"/>
                <a:gd name="connsiteX224" fmla="*/ 561975 w 2478882"/>
                <a:gd name="connsiteY224" fmla="*/ 931069 h 1347788"/>
                <a:gd name="connsiteX225" fmla="*/ 590550 w 2478882"/>
                <a:gd name="connsiteY225" fmla="*/ 923925 h 1347788"/>
                <a:gd name="connsiteX226" fmla="*/ 607219 w 2478882"/>
                <a:gd name="connsiteY226" fmla="*/ 945357 h 1347788"/>
                <a:gd name="connsiteX227" fmla="*/ 645319 w 2478882"/>
                <a:gd name="connsiteY227" fmla="*/ 950119 h 1347788"/>
                <a:gd name="connsiteX228" fmla="*/ 704850 w 2478882"/>
                <a:gd name="connsiteY228" fmla="*/ 959644 h 1347788"/>
                <a:gd name="connsiteX229" fmla="*/ 745332 w 2478882"/>
                <a:gd name="connsiteY229" fmla="*/ 966788 h 1347788"/>
                <a:gd name="connsiteX230" fmla="*/ 745332 w 2478882"/>
                <a:gd name="connsiteY230" fmla="*/ 966788 h 1347788"/>
                <a:gd name="connsiteX231" fmla="*/ 764382 w 2478882"/>
                <a:gd name="connsiteY231" fmla="*/ 935832 h 1347788"/>
                <a:gd name="connsiteX232" fmla="*/ 790575 w 2478882"/>
                <a:gd name="connsiteY232" fmla="*/ 935832 h 1347788"/>
                <a:gd name="connsiteX233" fmla="*/ 828675 w 2478882"/>
                <a:gd name="connsiteY233" fmla="*/ 935832 h 1347788"/>
                <a:gd name="connsiteX234" fmla="*/ 821532 w 2478882"/>
                <a:gd name="connsiteY234" fmla="*/ 950119 h 1347788"/>
                <a:gd name="connsiteX235" fmla="*/ 812007 w 2478882"/>
                <a:gd name="connsiteY235" fmla="*/ 964407 h 1347788"/>
                <a:gd name="connsiteX236" fmla="*/ 823913 w 2478882"/>
                <a:gd name="connsiteY236" fmla="*/ 973932 h 1347788"/>
                <a:gd name="connsiteX237" fmla="*/ 800100 w 2478882"/>
                <a:gd name="connsiteY237" fmla="*/ 992982 h 1347788"/>
                <a:gd name="connsiteX238" fmla="*/ 797719 w 2478882"/>
                <a:gd name="connsiteY238" fmla="*/ 1014413 h 1347788"/>
                <a:gd name="connsiteX239" fmla="*/ 790575 w 2478882"/>
                <a:gd name="connsiteY239" fmla="*/ 1026319 h 1347788"/>
                <a:gd name="connsiteX240" fmla="*/ 764382 w 2478882"/>
                <a:gd name="connsiteY240" fmla="*/ 1031082 h 1347788"/>
                <a:gd name="connsiteX241" fmla="*/ 771525 w 2478882"/>
                <a:gd name="connsiteY241" fmla="*/ 1054894 h 1347788"/>
                <a:gd name="connsiteX242" fmla="*/ 740569 w 2478882"/>
                <a:gd name="connsiteY242" fmla="*/ 1059657 h 1347788"/>
                <a:gd name="connsiteX243" fmla="*/ 726282 w 2478882"/>
                <a:gd name="connsiteY243" fmla="*/ 1042988 h 1347788"/>
                <a:gd name="connsiteX244" fmla="*/ 695325 w 2478882"/>
                <a:gd name="connsiteY244" fmla="*/ 1045369 h 1347788"/>
                <a:gd name="connsiteX245" fmla="*/ 669132 w 2478882"/>
                <a:gd name="connsiteY245" fmla="*/ 1052513 h 1347788"/>
                <a:gd name="connsiteX246" fmla="*/ 642938 w 2478882"/>
                <a:gd name="connsiteY246" fmla="*/ 1050132 h 1347788"/>
                <a:gd name="connsiteX247" fmla="*/ 621507 w 2478882"/>
                <a:gd name="connsiteY247" fmla="*/ 1047750 h 1347788"/>
                <a:gd name="connsiteX248" fmla="*/ 621507 w 2478882"/>
                <a:gd name="connsiteY248" fmla="*/ 1033463 h 1347788"/>
                <a:gd name="connsiteX249" fmla="*/ 600075 w 2478882"/>
                <a:gd name="connsiteY249" fmla="*/ 1035844 h 1347788"/>
                <a:gd name="connsiteX250" fmla="*/ 578644 w 2478882"/>
                <a:gd name="connsiteY250" fmla="*/ 1040607 h 1347788"/>
                <a:gd name="connsiteX251" fmla="*/ 571500 w 2478882"/>
                <a:gd name="connsiteY251" fmla="*/ 1031082 h 1347788"/>
                <a:gd name="connsiteX252" fmla="*/ 571500 w 2478882"/>
                <a:gd name="connsiteY252" fmla="*/ 1019175 h 1347788"/>
                <a:gd name="connsiteX253" fmla="*/ 571500 w 2478882"/>
                <a:gd name="connsiteY253" fmla="*/ 1019175 h 1347788"/>
                <a:gd name="connsiteX254" fmla="*/ 626269 w 2478882"/>
                <a:gd name="connsiteY254" fmla="*/ 1004888 h 1347788"/>
                <a:gd name="connsiteX255" fmla="*/ 647700 w 2478882"/>
                <a:gd name="connsiteY255" fmla="*/ 988219 h 1347788"/>
                <a:gd name="connsiteX256" fmla="*/ 647700 w 2478882"/>
                <a:gd name="connsiteY256" fmla="*/ 988219 h 1347788"/>
                <a:gd name="connsiteX257" fmla="*/ 647700 w 2478882"/>
                <a:gd name="connsiteY257" fmla="*/ 988219 h 1347788"/>
                <a:gd name="connsiteX258" fmla="*/ 597694 w 2478882"/>
                <a:gd name="connsiteY258" fmla="*/ 988219 h 1347788"/>
                <a:gd name="connsiteX259" fmla="*/ 581025 w 2478882"/>
                <a:gd name="connsiteY259" fmla="*/ 990600 h 1347788"/>
                <a:gd name="connsiteX260" fmla="*/ 578644 w 2478882"/>
                <a:gd name="connsiteY260" fmla="*/ 969169 h 1347788"/>
                <a:gd name="connsiteX261" fmla="*/ 550069 w 2478882"/>
                <a:gd name="connsiteY261" fmla="*/ 966788 h 1347788"/>
                <a:gd name="connsiteX262" fmla="*/ 559594 w 2478882"/>
                <a:gd name="connsiteY262" fmla="*/ 988219 h 1347788"/>
                <a:gd name="connsiteX263" fmla="*/ 545307 w 2478882"/>
                <a:gd name="connsiteY263" fmla="*/ 992982 h 1347788"/>
                <a:gd name="connsiteX264" fmla="*/ 511969 w 2478882"/>
                <a:gd name="connsiteY264" fmla="*/ 988219 h 1347788"/>
                <a:gd name="connsiteX265" fmla="*/ 492919 w 2478882"/>
                <a:gd name="connsiteY265" fmla="*/ 990600 h 1347788"/>
                <a:gd name="connsiteX266" fmla="*/ 507207 w 2478882"/>
                <a:gd name="connsiteY266" fmla="*/ 1007269 h 1347788"/>
                <a:gd name="connsiteX267" fmla="*/ 516732 w 2478882"/>
                <a:gd name="connsiteY267" fmla="*/ 1019175 h 1347788"/>
                <a:gd name="connsiteX268" fmla="*/ 507207 w 2478882"/>
                <a:gd name="connsiteY268" fmla="*/ 1028700 h 1347788"/>
                <a:gd name="connsiteX269" fmla="*/ 507207 w 2478882"/>
                <a:gd name="connsiteY269" fmla="*/ 1028700 h 1347788"/>
                <a:gd name="connsiteX270" fmla="*/ 497682 w 2478882"/>
                <a:gd name="connsiteY270" fmla="*/ 1054894 h 1347788"/>
                <a:gd name="connsiteX271" fmla="*/ 469107 w 2478882"/>
                <a:gd name="connsiteY271" fmla="*/ 1076325 h 1347788"/>
                <a:gd name="connsiteX272" fmla="*/ 454819 w 2478882"/>
                <a:gd name="connsiteY272" fmla="*/ 1071563 h 1347788"/>
                <a:gd name="connsiteX273" fmla="*/ 438150 w 2478882"/>
                <a:gd name="connsiteY273" fmla="*/ 1085850 h 1347788"/>
                <a:gd name="connsiteX274" fmla="*/ 431007 w 2478882"/>
                <a:gd name="connsiteY274" fmla="*/ 1083469 h 1347788"/>
                <a:gd name="connsiteX275" fmla="*/ 433388 w 2478882"/>
                <a:gd name="connsiteY275" fmla="*/ 1059657 h 1347788"/>
                <a:gd name="connsiteX276" fmla="*/ 435769 w 2478882"/>
                <a:gd name="connsiteY276" fmla="*/ 1035844 h 1347788"/>
                <a:gd name="connsiteX277" fmla="*/ 426244 w 2478882"/>
                <a:gd name="connsiteY277" fmla="*/ 1031082 h 1347788"/>
                <a:gd name="connsiteX278" fmla="*/ 423863 w 2478882"/>
                <a:gd name="connsiteY278" fmla="*/ 1047750 h 1347788"/>
                <a:gd name="connsiteX279" fmla="*/ 416719 w 2478882"/>
                <a:gd name="connsiteY279" fmla="*/ 1062038 h 1347788"/>
                <a:gd name="connsiteX280" fmla="*/ 392907 w 2478882"/>
                <a:gd name="connsiteY280" fmla="*/ 1052513 h 1347788"/>
                <a:gd name="connsiteX281" fmla="*/ 383382 w 2478882"/>
                <a:gd name="connsiteY281" fmla="*/ 1050132 h 1347788"/>
                <a:gd name="connsiteX282" fmla="*/ 383382 w 2478882"/>
                <a:gd name="connsiteY282" fmla="*/ 1069182 h 1347788"/>
                <a:gd name="connsiteX283" fmla="*/ 404813 w 2478882"/>
                <a:gd name="connsiteY283" fmla="*/ 1088232 h 1347788"/>
                <a:gd name="connsiteX284" fmla="*/ 376238 w 2478882"/>
                <a:gd name="connsiteY284" fmla="*/ 1090613 h 1347788"/>
                <a:gd name="connsiteX285" fmla="*/ 371475 w 2478882"/>
                <a:gd name="connsiteY285" fmla="*/ 1100138 h 1347788"/>
                <a:gd name="connsiteX286" fmla="*/ 342900 w 2478882"/>
                <a:gd name="connsiteY286" fmla="*/ 1090613 h 1347788"/>
                <a:gd name="connsiteX287" fmla="*/ 342900 w 2478882"/>
                <a:gd name="connsiteY287" fmla="*/ 1109663 h 1347788"/>
                <a:gd name="connsiteX288" fmla="*/ 333375 w 2478882"/>
                <a:gd name="connsiteY288" fmla="*/ 1121569 h 1347788"/>
                <a:gd name="connsiteX289" fmla="*/ 323850 w 2478882"/>
                <a:gd name="connsiteY289" fmla="*/ 1121569 h 1347788"/>
                <a:gd name="connsiteX290" fmla="*/ 316707 w 2478882"/>
                <a:gd name="connsiteY290" fmla="*/ 1088232 h 1347788"/>
                <a:gd name="connsiteX291" fmla="*/ 290513 w 2478882"/>
                <a:gd name="connsiteY291" fmla="*/ 1073944 h 1347788"/>
                <a:gd name="connsiteX292" fmla="*/ 271463 w 2478882"/>
                <a:gd name="connsiteY292" fmla="*/ 1062038 h 1347788"/>
                <a:gd name="connsiteX293" fmla="*/ 278607 w 2478882"/>
                <a:gd name="connsiteY293" fmla="*/ 1012032 h 1347788"/>
                <a:gd name="connsiteX294" fmla="*/ 285750 w 2478882"/>
                <a:gd name="connsiteY294" fmla="*/ 978694 h 1347788"/>
                <a:gd name="connsiteX295" fmla="*/ 328613 w 2478882"/>
                <a:gd name="connsiteY295" fmla="*/ 954882 h 1347788"/>
                <a:gd name="connsiteX296" fmla="*/ 338138 w 2478882"/>
                <a:gd name="connsiteY296" fmla="*/ 938213 h 1347788"/>
                <a:gd name="connsiteX297" fmla="*/ 350044 w 2478882"/>
                <a:gd name="connsiteY297" fmla="*/ 912019 h 1347788"/>
                <a:gd name="connsiteX298" fmla="*/ 350044 w 2478882"/>
                <a:gd name="connsiteY298" fmla="*/ 912019 h 1347788"/>
                <a:gd name="connsiteX299" fmla="*/ 321469 w 2478882"/>
                <a:gd name="connsiteY299" fmla="*/ 919163 h 1347788"/>
                <a:gd name="connsiteX300" fmla="*/ 314325 w 2478882"/>
                <a:gd name="connsiteY300" fmla="*/ 895350 h 1347788"/>
                <a:gd name="connsiteX301" fmla="*/ 311944 w 2478882"/>
                <a:gd name="connsiteY301" fmla="*/ 916782 h 1347788"/>
                <a:gd name="connsiteX302" fmla="*/ 300038 w 2478882"/>
                <a:gd name="connsiteY302" fmla="*/ 950119 h 1347788"/>
                <a:gd name="connsiteX303" fmla="*/ 288132 w 2478882"/>
                <a:gd name="connsiteY303" fmla="*/ 942975 h 1347788"/>
                <a:gd name="connsiteX304" fmla="*/ 288132 w 2478882"/>
                <a:gd name="connsiteY304" fmla="*/ 919163 h 1347788"/>
                <a:gd name="connsiteX305" fmla="*/ 288132 w 2478882"/>
                <a:gd name="connsiteY305" fmla="*/ 907257 h 1347788"/>
                <a:gd name="connsiteX306" fmla="*/ 278607 w 2478882"/>
                <a:gd name="connsiteY306" fmla="*/ 895350 h 1347788"/>
                <a:gd name="connsiteX307" fmla="*/ 269082 w 2478882"/>
                <a:gd name="connsiteY307" fmla="*/ 902494 h 1347788"/>
                <a:gd name="connsiteX308" fmla="*/ 264319 w 2478882"/>
                <a:gd name="connsiteY308" fmla="*/ 938213 h 1347788"/>
                <a:gd name="connsiteX309" fmla="*/ 280988 w 2478882"/>
                <a:gd name="connsiteY309" fmla="*/ 957263 h 1347788"/>
                <a:gd name="connsiteX310" fmla="*/ 276225 w 2478882"/>
                <a:gd name="connsiteY310" fmla="*/ 976313 h 1347788"/>
                <a:gd name="connsiteX311" fmla="*/ 264319 w 2478882"/>
                <a:gd name="connsiteY311" fmla="*/ 1007269 h 1347788"/>
                <a:gd name="connsiteX312" fmla="*/ 250032 w 2478882"/>
                <a:gd name="connsiteY312" fmla="*/ 1031082 h 1347788"/>
                <a:gd name="connsiteX313" fmla="*/ 207169 w 2478882"/>
                <a:gd name="connsiteY313" fmla="*/ 1019175 h 1347788"/>
                <a:gd name="connsiteX314" fmla="*/ 200025 w 2478882"/>
                <a:gd name="connsiteY314" fmla="*/ 988219 h 1347788"/>
                <a:gd name="connsiteX315" fmla="*/ 157163 w 2478882"/>
                <a:gd name="connsiteY315" fmla="*/ 962025 h 1347788"/>
                <a:gd name="connsiteX316" fmla="*/ 104775 w 2478882"/>
                <a:gd name="connsiteY316" fmla="*/ 940594 h 1347788"/>
                <a:gd name="connsiteX317" fmla="*/ 61913 w 2478882"/>
                <a:gd name="connsiteY317" fmla="*/ 902494 h 1347788"/>
                <a:gd name="connsiteX318" fmla="*/ 35719 w 2478882"/>
                <a:gd name="connsiteY318" fmla="*/ 864394 h 1347788"/>
                <a:gd name="connsiteX319" fmla="*/ 11907 w 2478882"/>
                <a:gd name="connsiteY319" fmla="*/ 804863 h 1347788"/>
                <a:gd name="connsiteX320" fmla="*/ 0 w 2478882"/>
                <a:gd name="connsiteY320" fmla="*/ 735807 h 1347788"/>
                <a:gd name="connsiteX321" fmla="*/ 2382 w 2478882"/>
                <a:gd name="connsiteY321" fmla="*/ 676275 h 1347788"/>
                <a:gd name="connsiteX322" fmla="*/ 2382 w 2478882"/>
                <a:gd name="connsiteY322" fmla="*/ 645319 h 1347788"/>
                <a:gd name="connsiteX323" fmla="*/ 2052638 w 2478882"/>
                <a:gd name="connsiteY323" fmla="*/ 0 h 1347788"/>
                <a:gd name="connsiteX0" fmla="*/ 2052638 w 2478882"/>
                <a:gd name="connsiteY0" fmla="*/ 0 h 1347788"/>
                <a:gd name="connsiteX1" fmla="*/ 2057400 w 2478882"/>
                <a:gd name="connsiteY1" fmla="*/ 33338 h 1347788"/>
                <a:gd name="connsiteX2" fmla="*/ 2066925 w 2478882"/>
                <a:gd name="connsiteY2" fmla="*/ 88107 h 1347788"/>
                <a:gd name="connsiteX3" fmla="*/ 2088357 w 2478882"/>
                <a:gd name="connsiteY3" fmla="*/ 133350 h 1347788"/>
                <a:gd name="connsiteX4" fmla="*/ 2085975 w 2478882"/>
                <a:gd name="connsiteY4" fmla="*/ 183357 h 1347788"/>
                <a:gd name="connsiteX5" fmla="*/ 2085975 w 2478882"/>
                <a:gd name="connsiteY5" fmla="*/ 228600 h 1347788"/>
                <a:gd name="connsiteX6" fmla="*/ 2081213 w 2478882"/>
                <a:gd name="connsiteY6" fmla="*/ 278607 h 1347788"/>
                <a:gd name="connsiteX7" fmla="*/ 2095500 w 2478882"/>
                <a:gd name="connsiteY7" fmla="*/ 319088 h 1347788"/>
                <a:gd name="connsiteX8" fmla="*/ 2109788 w 2478882"/>
                <a:gd name="connsiteY8" fmla="*/ 350044 h 1347788"/>
                <a:gd name="connsiteX9" fmla="*/ 2105025 w 2478882"/>
                <a:gd name="connsiteY9" fmla="*/ 388144 h 1347788"/>
                <a:gd name="connsiteX10" fmla="*/ 2119313 w 2478882"/>
                <a:gd name="connsiteY10" fmla="*/ 426244 h 1347788"/>
                <a:gd name="connsiteX11" fmla="*/ 2145507 w 2478882"/>
                <a:gd name="connsiteY11" fmla="*/ 454819 h 1347788"/>
                <a:gd name="connsiteX12" fmla="*/ 2169319 w 2478882"/>
                <a:gd name="connsiteY12" fmla="*/ 481013 h 1347788"/>
                <a:gd name="connsiteX13" fmla="*/ 2178844 w 2478882"/>
                <a:gd name="connsiteY13" fmla="*/ 516732 h 1347788"/>
                <a:gd name="connsiteX14" fmla="*/ 2216944 w 2478882"/>
                <a:gd name="connsiteY14" fmla="*/ 633413 h 1347788"/>
                <a:gd name="connsiteX15" fmla="*/ 2238375 w 2478882"/>
                <a:gd name="connsiteY15" fmla="*/ 719138 h 1347788"/>
                <a:gd name="connsiteX16" fmla="*/ 2266950 w 2478882"/>
                <a:gd name="connsiteY16" fmla="*/ 764382 h 1347788"/>
                <a:gd name="connsiteX17" fmla="*/ 2288382 w 2478882"/>
                <a:gd name="connsiteY17" fmla="*/ 821532 h 1347788"/>
                <a:gd name="connsiteX18" fmla="*/ 2297907 w 2478882"/>
                <a:gd name="connsiteY18" fmla="*/ 871538 h 1347788"/>
                <a:gd name="connsiteX19" fmla="*/ 2340769 w 2478882"/>
                <a:gd name="connsiteY19" fmla="*/ 909638 h 1347788"/>
                <a:gd name="connsiteX20" fmla="*/ 2343150 w 2478882"/>
                <a:gd name="connsiteY20" fmla="*/ 950119 h 1347788"/>
                <a:gd name="connsiteX21" fmla="*/ 2347913 w 2478882"/>
                <a:gd name="connsiteY21" fmla="*/ 964407 h 1347788"/>
                <a:gd name="connsiteX22" fmla="*/ 2364582 w 2478882"/>
                <a:gd name="connsiteY22" fmla="*/ 978694 h 1347788"/>
                <a:gd name="connsiteX23" fmla="*/ 2359819 w 2478882"/>
                <a:gd name="connsiteY23" fmla="*/ 995363 h 1347788"/>
                <a:gd name="connsiteX24" fmla="*/ 2393157 w 2478882"/>
                <a:gd name="connsiteY24" fmla="*/ 1019175 h 1347788"/>
                <a:gd name="connsiteX25" fmla="*/ 2409825 w 2478882"/>
                <a:gd name="connsiteY25" fmla="*/ 1059657 h 1347788"/>
                <a:gd name="connsiteX26" fmla="*/ 2390775 w 2478882"/>
                <a:gd name="connsiteY26" fmla="*/ 1069182 h 1347788"/>
                <a:gd name="connsiteX27" fmla="*/ 2376488 w 2478882"/>
                <a:gd name="connsiteY27" fmla="*/ 1047750 h 1347788"/>
                <a:gd name="connsiteX28" fmla="*/ 2364582 w 2478882"/>
                <a:gd name="connsiteY28" fmla="*/ 1035844 h 1347788"/>
                <a:gd name="connsiteX29" fmla="*/ 2355057 w 2478882"/>
                <a:gd name="connsiteY29" fmla="*/ 1035844 h 1347788"/>
                <a:gd name="connsiteX30" fmla="*/ 2352675 w 2478882"/>
                <a:gd name="connsiteY30" fmla="*/ 1057275 h 1347788"/>
                <a:gd name="connsiteX31" fmla="*/ 2371725 w 2478882"/>
                <a:gd name="connsiteY31" fmla="*/ 1090613 h 1347788"/>
                <a:gd name="connsiteX32" fmla="*/ 2386013 w 2478882"/>
                <a:gd name="connsiteY32" fmla="*/ 1104900 h 1347788"/>
                <a:gd name="connsiteX33" fmla="*/ 2400300 w 2478882"/>
                <a:gd name="connsiteY33" fmla="*/ 1085850 h 1347788"/>
                <a:gd name="connsiteX34" fmla="*/ 2414588 w 2478882"/>
                <a:gd name="connsiteY34" fmla="*/ 1090613 h 1347788"/>
                <a:gd name="connsiteX35" fmla="*/ 2421732 w 2478882"/>
                <a:gd name="connsiteY35" fmla="*/ 1116807 h 1347788"/>
                <a:gd name="connsiteX36" fmla="*/ 2424113 w 2478882"/>
                <a:gd name="connsiteY36" fmla="*/ 1128713 h 1347788"/>
                <a:gd name="connsiteX37" fmla="*/ 2400300 w 2478882"/>
                <a:gd name="connsiteY37" fmla="*/ 1131094 h 1347788"/>
                <a:gd name="connsiteX38" fmla="*/ 2414588 w 2478882"/>
                <a:gd name="connsiteY38" fmla="*/ 1152525 h 1347788"/>
                <a:gd name="connsiteX39" fmla="*/ 2443163 w 2478882"/>
                <a:gd name="connsiteY39" fmla="*/ 1159669 h 1347788"/>
                <a:gd name="connsiteX40" fmla="*/ 2462213 w 2478882"/>
                <a:gd name="connsiteY40" fmla="*/ 1190625 h 1347788"/>
                <a:gd name="connsiteX41" fmla="*/ 2455069 w 2478882"/>
                <a:gd name="connsiteY41" fmla="*/ 1235869 h 1347788"/>
                <a:gd name="connsiteX42" fmla="*/ 2459832 w 2478882"/>
                <a:gd name="connsiteY42" fmla="*/ 1290638 h 1347788"/>
                <a:gd name="connsiteX43" fmla="*/ 2478882 w 2478882"/>
                <a:gd name="connsiteY43" fmla="*/ 1347788 h 1347788"/>
                <a:gd name="connsiteX44" fmla="*/ 2457450 w 2478882"/>
                <a:gd name="connsiteY44" fmla="*/ 1347788 h 1347788"/>
                <a:gd name="connsiteX45" fmla="*/ 2428875 w 2478882"/>
                <a:gd name="connsiteY45" fmla="*/ 1335882 h 1347788"/>
                <a:gd name="connsiteX46" fmla="*/ 2412207 w 2478882"/>
                <a:gd name="connsiteY46" fmla="*/ 1335882 h 1347788"/>
                <a:gd name="connsiteX47" fmla="*/ 2395538 w 2478882"/>
                <a:gd name="connsiteY47" fmla="*/ 1326357 h 1347788"/>
                <a:gd name="connsiteX48" fmla="*/ 2378869 w 2478882"/>
                <a:gd name="connsiteY48" fmla="*/ 1316832 h 1347788"/>
                <a:gd name="connsiteX49" fmla="*/ 2383632 w 2478882"/>
                <a:gd name="connsiteY49" fmla="*/ 1269207 h 1347788"/>
                <a:gd name="connsiteX50" fmla="*/ 2336007 w 2478882"/>
                <a:gd name="connsiteY50" fmla="*/ 1245394 h 1347788"/>
                <a:gd name="connsiteX51" fmla="*/ 2297907 w 2478882"/>
                <a:gd name="connsiteY51" fmla="*/ 1233488 h 1347788"/>
                <a:gd name="connsiteX52" fmla="*/ 2238375 w 2478882"/>
                <a:gd name="connsiteY52" fmla="*/ 1214438 h 1347788"/>
                <a:gd name="connsiteX53" fmla="*/ 2185988 w 2478882"/>
                <a:gd name="connsiteY53" fmla="*/ 1212057 h 1347788"/>
                <a:gd name="connsiteX54" fmla="*/ 2164557 w 2478882"/>
                <a:gd name="connsiteY54" fmla="*/ 1207294 h 1347788"/>
                <a:gd name="connsiteX55" fmla="*/ 2193132 w 2478882"/>
                <a:gd name="connsiteY55" fmla="*/ 1188244 h 1347788"/>
                <a:gd name="connsiteX56" fmla="*/ 2178844 w 2478882"/>
                <a:gd name="connsiteY56" fmla="*/ 1185863 h 1347788"/>
                <a:gd name="connsiteX57" fmla="*/ 2183607 w 2478882"/>
                <a:gd name="connsiteY57" fmla="*/ 1169194 h 1347788"/>
                <a:gd name="connsiteX58" fmla="*/ 2224088 w 2478882"/>
                <a:gd name="connsiteY58" fmla="*/ 1133476 h 1347788"/>
                <a:gd name="connsiteX59" fmla="*/ 2200275 w 2478882"/>
                <a:gd name="connsiteY59" fmla="*/ 1123950 h 1347788"/>
                <a:gd name="connsiteX60" fmla="*/ 2166938 w 2478882"/>
                <a:gd name="connsiteY60" fmla="*/ 1164432 h 1347788"/>
                <a:gd name="connsiteX61" fmla="*/ 2155032 w 2478882"/>
                <a:gd name="connsiteY61" fmla="*/ 1164432 h 1347788"/>
                <a:gd name="connsiteX62" fmla="*/ 2147888 w 2478882"/>
                <a:gd name="connsiteY62" fmla="*/ 1152525 h 1347788"/>
                <a:gd name="connsiteX63" fmla="*/ 2138363 w 2478882"/>
                <a:gd name="connsiteY63" fmla="*/ 1147763 h 1347788"/>
                <a:gd name="connsiteX64" fmla="*/ 2119313 w 2478882"/>
                <a:gd name="connsiteY64" fmla="*/ 1152525 h 1347788"/>
                <a:gd name="connsiteX65" fmla="*/ 2090738 w 2478882"/>
                <a:gd name="connsiteY65" fmla="*/ 1143000 h 1347788"/>
                <a:gd name="connsiteX66" fmla="*/ 2076451 w 2478882"/>
                <a:gd name="connsiteY66" fmla="*/ 1140620 h 1347788"/>
                <a:gd name="connsiteX67" fmla="*/ 2050256 w 2478882"/>
                <a:gd name="connsiteY67" fmla="*/ 1126331 h 1347788"/>
                <a:gd name="connsiteX68" fmla="*/ 2035970 w 2478882"/>
                <a:gd name="connsiteY68" fmla="*/ 1131094 h 1347788"/>
                <a:gd name="connsiteX69" fmla="*/ 1990725 w 2478882"/>
                <a:gd name="connsiteY69" fmla="*/ 1123950 h 1347788"/>
                <a:gd name="connsiteX70" fmla="*/ 1976438 w 2478882"/>
                <a:gd name="connsiteY70" fmla="*/ 1095375 h 1347788"/>
                <a:gd name="connsiteX71" fmla="*/ 1952625 w 2478882"/>
                <a:gd name="connsiteY71" fmla="*/ 1114425 h 1347788"/>
                <a:gd name="connsiteX72" fmla="*/ 1935957 w 2478882"/>
                <a:gd name="connsiteY72" fmla="*/ 1138238 h 1347788"/>
                <a:gd name="connsiteX73" fmla="*/ 1921669 w 2478882"/>
                <a:gd name="connsiteY73" fmla="*/ 1104900 h 1347788"/>
                <a:gd name="connsiteX74" fmla="*/ 1921669 w 2478882"/>
                <a:gd name="connsiteY74" fmla="*/ 1083469 h 1347788"/>
                <a:gd name="connsiteX75" fmla="*/ 1893094 w 2478882"/>
                <a:gd name="connsiteY75" fmla="*/ 1057275 h 1347788"/>
                <a:gd name="connsiteX76" fmla="*/ 1869282 w 2478882"/>
                <a:gd name="connsiteY76" fmla="*/ 1042988 h 1347788"/>
                <a:gd name="connsiteX77" fmla="*/ 1850232 w 2478882"/>
                <a:gd name="connsiteY77" fmla="*/ 1028700 h 1347788"/>
                <a:gd name="connsiteX78" fmla="*/ 1843088 w 2478882"/>
                <a:gd name="connsiteY78" fmla="*/ 1016794 h 1347788"/>
                <a:gd name="connsiteX79" fmla="*/ 1804988 w 2478882"/>
                <a:gd name="connsiteY79" fmla="*/ 1012032 h 1347788"/>
                <a:gd name="connsiteX80" fmla="*/ 1769269 w 2478882"/>
                <a:gd name="connsiteY80" fmla="*/ 1007269 h 1347788"/>
                <a:gd name="connsiteX81" fmla="*/ 1750219 w 2478882"/>
                <a:gd name="connsiteY81" fmla="*/ 981075 h 1347788"/>
                <a:gd name="connsiteX82" fmla="*/ 1709738 w 2478882"/>
                <a:gd name="connsiteY82" fmla="*/ 962025 h 1347788"/>
                <a:gd name="connsiteX83" fmla="*/ 1678782 w 2478882"/>
                <a:gd name="connsiteY83" fmla="*/ 947738 h 1347788"/>
                <a:gd name="connsiteX84" fmla="*/ 1659732 w 2478882"/>
                <a:gd name="connsiteY84" fmla="*/ 945357 h 1347788"/>
                <a:gd name="connsiteX85" fmla="*/ 1659732 w 2478882"/>
                <a:gd name="connsiteY85" fmla="*/ 921544 h 1347788"/>
                <a:gd name="connsiteX86" fmla="*/ 1640682 w 2478882"/>
                <a:gd name="connsiteY86" fmla="*/ 928688 h 1347788"/>
                <a:gd name="connsiteX87" fmla="*/ 1640682 w 2478882"/>
                <a:gd name="connsiteY87" fmla="*/ 928688 h 1347788"/>
                <a:gd name="connsiteX88" fmla="*/ 1619250 w 2478882"/>
                <a:gd name="connsiteY88" fmla="*/ 892969 h 1347788"/>
                <a:gd name="connsiteX89" fmla="*/ 1595438 w 2478882"/>
                <a:gd name="connsiteY89" fmla="*/ 871538 h 1347788"/>
                <a:gd name="connsiteX90" fmla="*/ 1581150 w 2478882"/>
                <a:gd name="connsiteY90" fmla="*/ 864394 h 1347788"/>
                <a:gd name="connsiteX91" fmla="*/ 1581150 w 2478882"/>
                <a:gd name="connsiteY91" fmla="*/ 845344 h 1347788"/>
                <a:gd name="connsiteX92" fmla="*/ 1602582 w 2478882"/>
                <a:gd name="connsiteY92" fmla="*/ 835819 h 1347788"/>
                <a:gd name="connsiteX93" fmla="*/ 1633538 w 2478882"/>
                <a:gd name="connsiteY93" fmla="*/ 842963 h 1347788"/>
                <a:gd name="connsiteX94" fmla="*/ 1657350 w 2478882"/>
                <a:gd name="connsiteY94" fmla="*/ 828675 h 1347788"/>
                <a:gd name="connsiteX95" fmla="*/ 1669257 w 2478882"/>
                <a:gd name="connsiteY95" fmla="*/ 816769 h 1347788"/>
                <a:gd name="connsiteX96" fmla="*/ 1688307 w 2478882"/>
                <a:gd name="connsiteY96" fmla="*/ 804863 h 1347788"/>
                <a:gd name="connsiteX97" fmla="*/ 1650207 w 2478882"/>
                <a:gd name="connsiteY97" fmla="*/ 771525 h 1347788"/>
                <a:gd name="connsiteX98" fmla="*/ 1624013 w 2478882"/>
                <a:gd name="connsiteY98" fmla="*/ 778669 h 1347788"/>
                <a:gd name="connsiteX99" fmla="*/ 1626393 w 2478882"/>
                <a:gd name="connsiteY99" fmla="*/ 795338 h 1347788"/>
                <a:gd name="connsiteX100" fmla="*/ 1607344 w 2478882"/>
                <a:gd name="connsiteY100" fmla="*/ 802481 h 1347788"/>
                <a:gd name="connsiteX101" fmla="*/ 1581151 w 2478882"/>
                <a:gd name="connsiteY101" fmla="*/ 809625 h 1347788"/>
                <a:gd name="connsiteX102" fmla="*/ 1559719 w 2478882"/>
                <a:gd name="connsiteY102" fmla="*/ 819150 h 1347788"/>
                <a:gd name="connsiteX103" fmla="*/ 1552575 w 2478882"/>
                <a:gd name="connsiteY103" fmla="*/ 835819 h 1347788"/>
                <a:gd name="connsiteX104" fmla="*/ 1531144 w 2478882"/>
                <a:gd name="connsiteY104" fmla="*/ 835819 h 1347788"/>
                <a:gd name="connsiteX105" fmla="*/ 1516857 w 2478882"/>
                <a:gd name="connsiteY105" fmla="*/ 845344 h 1347788"/>
                <a:gd name="connsiteX106" fmla="*/ 1485900 w 2478882"/>
                <a:gd name="connsiteY106" fmla="*/ 840582 h 1347788"/>
                <a:gd name="connsiteX107" fmla="*/ 1438275 w 2478882"/>
                <a:gd name="connsiteY107" fmla="*/ 835819 h 1347788"/>
                <a:gd name="connsiteX108" fmla="*/ 1416844 w 2478882"/>
                <a:gd name="connsiteY108" fmla="*/ 821532 h 1347788"/>
                <a:gd name="connsiteX109" fmla="*/ 1385888 w 2478882"/>
                <a:gd name="connsiteY109" fmla="*/ 823913 h 1347788"/>
                <a:gd name="connsiteX110" fmla="*/ 1359694 w 2478882"/>
                <a:gd name="connsiteY110" fmla="*/ 833438 h 1347788"/>
                <a:gd name="connsiteX111" fmla="*/ 1343025 w 2478882"/>
                <a:gd name="connsiteY111" fmla="*/ 828675 h 1347788"/>
                <a:gd name="connsiteX112" fmla="*/ 1323975 w 2478882"/>
                <a:gd name="connsiteY112" fmla="*/ 800100 h 1347788"/>
                <a:gd name="connsiteX113" fmla="*/ 1323975 w 2478882"/>
                <a:gd name="connsiteY113" fmla="*/ 788194 h 1347788"/>
                <a:gd name="connsiteX114" fmla="*/ 1314450 w 2478882"/>
                <a:gd name="connsiteY114" fmla="*/ 812007 h 1347788"/>
                <a:gd name="connsiteX115" fmla="*/ 1319213 w 2478882"/>
                <a:gd name="connsiteY115" fmla="*/ 845344 h 1347788"/>
                <a:gd name="connsiteX116" fmla="*/ 1312069 w 2478882"/>
                <a:gd name="connsiteY116" fmla="*/ 864394 h 1347788"/>
                <a:gd name="connsiteX117" fmla="*/ 1283494 w 2478882"/>
                <a:gd name="connsiteY117" fmla="*/ 864394 h 1347788"/>
                <a:gd name="connsiteX118" fmla="*/ 1264444 w 2478882"/>
                <a:gd name="connsiteY118" fmla="*/ 850107 h 1347788"/>
                <a:gd name="connsiteX119" fmla="*/ 1243013 w 2478882"/>
                <a:gd name="connsiteY119" fmla="*/ 850107 h 1347788"/>
                <a:gd name="connsiteX120" fmla="*/ 1219200 w 2478882"/>
                <a:gd name="connsiteY120" fmla="*/ 840582 h 1347788"/>
                <a:gd name="connsiteX121" fmla="*/ 1212057 w 2478882"/>
                <a:gd name="connsiteY121" fmla="*/ 833438 h 1347788"/>
                <a:gd name="connsiteX122" fmla="*/ 1212057 w 2478882"/>
                <a:gd name="connsiteY122" fmla="*/ 809625 h 1347788"/>
                <a:gd name="connsiteX123" fmla="*/ 1214438 w 2478882"/>
                <a:gd name="connsiteY123" fmla="*/ 785813 h 1347788"/>
                <a:gd name="connsiteX124" fmla="*/ 1219200 w 2478882"/>
                <a:gd name="connsiteY124" fmla="*/ 762000 h 1347788"/>
                <a:gd name="connsiteX125" fmla="*/ 1235869 w 2478882"/>
                <a:gd name="connsiteY125" fmla="*/ 747713 h 1347788"/>
                <a:gd name="connsiteX126" fmla="*/ 1243013 w 2478882"/>
                <a:gd name="connsiteY126" fmla="*/ 740569 h 1347788"/>
                <a:gd name="connsiteX127" fmla="*/ 1233488 w 2478882"/>
                <a:gd name="connsiteY127" fmla="*/ 716757 h 1347788"/>
                <a:gd name="connsiteX128" fmla="*/ 1200150 w 2478882"/>
                <a:gd name="connsiteY128" fmla="*/ 688182 h 1347788"/>
                <a:gd name="connsiteX129" fmla="*/ 1176338 w 2478882"/>
                <a:gd name="connsiteY129" fmla="*/ 671513 h 1347788"/>
                <a:gd name="connsiteX130" fmla="*/ 1162050 w 2478882"/>
                <a:gd name="connsiteY130" fmla="*/ 652463 h 1347788"/>
                <a:gd name="connsiteX131" fmla="*/ 1162050 w 2478882"/>
                <a:gd name="connsiteY131" fmla="*/ 652463 h 1347788"/>
                <a:gd name="connsiteX132" fmla="*/ 1166813 w 2478882"/>
                <a:gd name="connsiteY132" fmla="*/ 690563 h 1347788"/>
                <a:gd name="connsiteX133" fmla="*/ 1169194 w 2478882"/>
                <a:gd name="connsiteY133" fmla="*/ 719138 h 1347788"/>
                <a:gd name="connsiteX134" fmla="*/ 1195388 w 2478882"/>
                <a:gd name="connsiteY134" fmla="*/ 731044 h 1347788"/>
                <a:gd name="connsiteX135" fmla="*/ 1204913 w 2478882"/>
                <a:gd name="connsiteY135" fmla="*/ 745332 h 1347788"/>
                <a:gd name="connsiteX136" fmla="*/ 1195388 w 2478882"/>
                <a:gd name="connsiteY136" fmla="*/ 771525 h 1347788"/>
                <a:gd name="connsiteX137" fmla="*/ 1197769 w 2478882"/>
                <a:gd name="connsiteY137" fmla="*/ 797719 h 1347788"/>
                <a:gd name="connsiteX138" fmla="*/ 1190625 w 2478882"/>
                <a:gd name="connsiteY138" fmla="*/ 819150 h 1347788"/>
                <a:gd name="connsiteX139" fmla="*/ 1195388 w 2478882"/>
                <a:gd name="connsiteY139" fmla="*/ 838200 h 1347788"/>
                <a:gd name="connsiteX140" fmla="*/ 1195388 w 2478882"/>
                <a:gd name="connsiteY140" fmla="*/ 838200 h 1347788"/>
                <a:gd name="connsiteX141" fmla="*/ 1166813 w 2478882"/>
                <a:gd name="connsiteY141" fmla="*/ 838200 h 1347788"/>
                <a:gd name="connsiteX142" fmla="*/ 1150144 w 2478882"/>
                <a:gd name="connsiteY142" fmla="*/ 838200 h 1347788"/>
                <a:gd name="connsiteX143" fmla="*/ 1131094 w 2478882"/>
                <a:gd name="connsiteY143" fmla="*/ 847725 h 1347788"/>
                <a:gd name="connsiteX144" fmla="*/ 1114425 w 2478882"/>
                <a:gd name="connsiteY144" fmla="*/ 838200 h 1347788"/>
                <a:gd name="connsiteX145" fmla="*/ 1088232 w 2478882"/>
                <a:gd name="connsiteY145" fmla="*/ 847725 h 1347788"/>
                <a:gd name="connsiteX146" fmla="*/ 1066800 w 2478882"/>
                <a:gd name="connsiteY146" fmla="*/ 854869 h 1347788"/>
                <a:gd name="connsiteX147" fmla="*/ 1059657 w 2478882"/>
                <a:gd name="connsiteY147" fmla="*/ 842963 h 1347788"/>
                <a:gd name="connsiteX148" fmla="*/ 1031082 w 2478882"/>
                <a:gd name="connsiteY148" fmla="*/ 852488 h 1347788"/>
                <a:gd name="connsiteX149" fmla="*/ 992982 w 2478882"/>
                <a:gd name="connsiteY149" fmla="*/ 823913 h 1347788"/>
                <a:gd name="connsiteX150" fmla="*/ 964407 w 2478882"/>
                <a:gd name="connsiteY150" fmla="*/ 826294 h 1347788"/>
                <a:gd name="connsiteX151" fmla="*/ 942975 w 2478882"/>
                <a:gd name="connsiteY151" fmla="*/ 835819 h 1347788"/>
                <a:gd name="connsiteX152" fmla="*/ 921544 w 2478882"/>
                <a:gd name="connsiteY152" fmla="*/ 852488 h 1347788"/>
                <a:gd name="connsiteX153" fmla="*/ 909638 w 2478882"/>
                <a:gd name="connsiteY153" fmla="*/ 833438 h 1347788"/>
                <a:gd name="connsiteX154" fmla="*/ 919163 w 2478882"/>
                <a:gd name="connsiteY154" fmla="*/ 807244 h 1347788"/>
                <a:gd name="connsiteX155" fmla="*/ 921544 w 2478882"/>
                <a:gd name="connsiteY155" fmla="*/ 797719 h 1347788"/>
                <a:gd name="connsiteX156" fmla="*/ 914400 w 2478882"/>
                <a:gd name="connsiteY156" fmla="*/ 778669 h 1347788"/>
                <a:gd name="connsiteX157" fmla="*/ 907257 w 2478882"/>
                <a:gd name="connsiteY157" fmla="*/ 771525 h 1347788"/>
                <a:gd name="connsiteX158" fmla="*/ 897732 w 2478882"/>
                <a:gd name="connsiteY158" fmla="*/ 800100 h 1347788"/>
                <a:gd name="connsiteX159" fmla="*/ 897732 w 2478882"/>
                <a:gd name="connsiteY159" fmla="*/ 823913 h 1347788"/>
                <a:gd name="connsiteX160" fmla="*/ 869157 w 2478882"/>
                <a:gd name="connsiteY160" fmla="*/ 828675 h 1347788"/>
                <a:gd name="connsiteX161" fmla="*/ 850107 w 2478882"/>
                <a:gd name="connsiteY161" fmla="*/ 833438 h 1347788"/>
                <a:gd name="connsiteX162" fmla="*/ 828675 w 2478882"/>
                <a:gd name="connsiteY162" fmla="*/ 804863 h 1347788"/>
                <a:gd name="connsiteX163" fmla="*/ 814388 w 2478882"/>
                <a:gd name="connsiteY163" fmla="*/ 783432 h 1347788"/>
                <a:gd name="connsiteX164" fmla="*/ 807244 w 2478882"/>
                <a:gd name="connsiteY164" fmla="*/ 759619 h 1347788"/>
                <a:gd name="connsiteX165" fmla="*/ 804863 w 2478882"/>
                <a:gd name="connsiteY165" fmla="*/ 733425 h 1347788"/>
                <a:gd name="connsiteX166" fmla="*/ 783432 w 2478882"/>
                <a:gd name="connsiteY166" fmla="*/ 692944 h 1347788"/>
                <a:gd name="connsiteX167" fmla="*/ 783432 w 2478882"/>
                <a:gd name="connsiteY167" fmla="*/ 719138 h 1347788"/>
                <a:gd name="connsiteX168" fmla="*/ 785813 w 2478882"/>
                <a:gd name="connsiteY168" fmla="*/ 757238 h 1347788"/>
                <a:gd name="connsiteX169" fmla="*/ 800100 w 2478882"/>
                <a:gd name="connsiteY169" fmla="*/ 792957 h 1347788"/>
                <a:gd name="connsiteX170" fmla="*/ 823913 w 2478882"/>
                <a:gd name="connsiteY170" fmla="*/ 833438 h 1347788"/>
                <a:gd name="connsiteX171" fmla="*/ 845344 w 2478882"/>
                <a:gd name="connsiteY171" fmla="*/ 854869 h 1347788"/>
                <a:gd name="connsiteX172" fmla="*/ 838200 w 2478882"/>
                <a:gd name="connsiteY172" fmla="*/ 873919 h 1347788"/>
                <a:gd name="connsiteX173" fmla="*/ 823913 w 2478882"/>
                <a:gd name="connsiteY173" fmla="*/ 902494 h 1347788"/>
                <a:gd name="connsiteX174" fmla="*/ 823913 w 2478882"/>
                <a:gd name="connsiteY174" fmla="*/ 902494 h 1347788"/>
                <a:gd name="connsiteX175" fmla="*/ 800100 w 2478882"/>
                <a:gd name="connsiteY175" fmla="*/ 902494 h 1347788"/>
                <a:gd name="connsiteX176" fmla="*/ 809625 w 2478882"/>
                <a:gd name="connsiteY176" fmla="*/ 869157 h 1347788"/>
                <a:gd name="connsiteX177" fmla="*/ 795338 w 2478882"/>
                <a:gd name="connsiteY177" fmla="*/ 885825 h 1347788"/>
                <a:gd name="connsiteX178" fmla="*/ 788194 w 2478882"/>
                <a:gd name="connsiteY178" fmla="*/ 862013 h 1347788"/>
                <a:gd name="connsiteX179" fmla="*/ 769144 w 2478882"/>
                <a:gd name="connsiteY179" fmla="*/ 864394 h 1347788"/>
                <a:gd name="connsiteX180" fmla="*/ 750094 w 2478882"/>
                <a:gd name="connsiteY180" fmla="*/ 862013 h 1347788"/>
                <a:gd name="connsiteX181" fmla="*/ 742950 w 2478882"/>
                <a:gd name="connsiteY181" fmla="*/ 852488 h 1347788"/>
                <a:gd name="connsiteX182" fmla="*/ 742950 w 2478882"/>
                <a:gd name="connsiteY182" fmla="*/ 852488 h 1347788"/>
                <a:gd name="connsiteX183" fmla="*/ 728663 w 2478882"/>
                <a:gd name="connsiteY183" fmla="*/ 850107 h 1347788"/>
                <a:gd name="connsiteX184" fmla="*/ 711994 w 2478882"/>
                <a:gd name="connsiteY184" fmla="*/ 850107 h 1347788"/>
                <a:gd name="connsiteX185" fmla="*/ 700088 w 2478882"/>
                <a:gd name="connsiteY185" fmla="*/ 866775 h 1347788"/>
                <a:gd name="connsiteX186" fmla="*/ 681038 w 2478882"/>
                <a:gd name="connsiteY186" fmla="*/ 866775 h 1347788"/>
                <a:gd name="connsiteX187" fmla="*/ 669132 w 2478882"/>
                <a:gd name="connsiteY187" fmla="*/ 852488 h 1347788"/>
                <a:gd name="connsiteX188" fmla="*/ 666750 w 2478882"/>
                <a:gd name="connsiteY188" fmla="*/ 852488 h 1347788"/>
                <a:gd name="connsiteX189" fmla="*/ 652463 w 2478882"/>
                <a:gd name="connsiteY189" fmla="*/ 866775 h 1347788"/>
                <a:gd name="connsiteX190" fmla="*/ 652463 w 2478882"/>
                <a:gd name="connsiteY190" fmla="*/ 881063 h 1347788"/>
                <a:gd name="connsiteX191" fmla="*/ 661988 w 2478882"/>
                <a:gd name="connsiteY191" fmla="*/ 890588 h 1347788"/>
                <a:gd name="connsiteX192" fmla="*/ 704850 w 2478882"/>
                <a:gd name="connsiteY192" fmla="*/ 890588 h 1347788"/>
                <a:gd name="connsiteX193" fmla="*/ 738188 w 2478882"/>
                <a:gd name="connsiteY193" fmla="*/ 890588 h 1347788"/>
                <a:gd name="connsiteX194" fmla="*/ 776288 w 2478882"/>
                <a:gd name="connsiteY194" fmla="*/ 888207 h 1347788"/>
                <a:gd name="connsiteX195" fmla="*/ 783432 w 2478882"/>
                <a:gd name="connsiteY195" fmla="*/ 900113 h 1347788"/>
                <a:gd name="connsiteX196" fmla="*/ 783432 w 2478882"/>
                <a:gd name="connsiteY196" fmla="*/ 900113 h 1347788"/>
                <a:gd name="connsiteX197" fmla="*/ 754857 w 2478882"/>
                <a:gd name="connsiteY197" fmla="*/ 914400 h 1347788"/>
                <a:gd name="connsiteX198" fmla="*/ 735807 w 2478882"/>
                <a:gd name="connsiteY198" fmla="*/ 931069 h 1347788"/>
                <a:gd name="connsiteX199" fmla="*/ 735807 w 2478882"/>
                <a:gd name="connsiteY199" fmla="*/ 931069 h 1347788"/>
                <a:gd name="connsiteX200" fmla="*/ 707232 w 2478882"/>
                <a:gd name="connsiteY200" fmla="*/ 919163 h 1347788"/>
                <a:gd name="connsiteX201" fmla="*/ 690563 w 2478882"/>
                <a:gd name="connsiteY201" fmla="*/ 909638 h 1347788"/>
                <a:gd name="connsiteX202" fmla="*/ 652463 w 2478882"/>
                <a:gd name="connsiteY202" fmla="*/ 909638 h 1347788"/>
                <a:gd name="connsiteX203" fmla="*/ 619125 w 2478882"/>
                <a:gd name="connsiteY203" fmla="*/ 914400 h 1347788"/>
                <a:gd name="connsiteX204" fmla="*/ 600075 w 2478882"/>
                <a:gd name="connsiteY204" fmla="*/ 897732 h 1347788"/>
                <a:gd name="connsiteX205" fmla="*/ 590550 w 2478882"/>
                <a:gd name="connsiteY205" fmla="*/ 859632 h 1347788"/>
                <a:gd name="connsiteX206" fmla="*/ 581025 w 2478882"/>
                <a:gd name="connsiteY206" fmla="*/ 845344 h 1347788"/>
                <a:gd name="connsiteX207" fmla="*/ 573882 w 2478882"/>
                <a:gd name="connsiteY207" fmla="*/ 828675 h 1347788"/>
                <a:gd name="connsiteX208" fmla="*/ 559594 w 2478882"/>
                <a:gd name="connsiteY208" fmla="*/ 835819 h 1347788"/>
                <a:gd name="connsiteX209" fmla="*/ 559594 w 2478882"/>
                <a:gd name="connsiteY209" fmla="*/ 859632 h 1347788"/>
                <a:gd name="connsiteX210" fmla="*/ 545307 w 2478882"/>
                <a:gd name="connsiteY210" fmla="*/ 845344 h 1347788"/>
                <a:gd name="connsiteX211" fmla="*/ 523875 w 2478882"/>
                <a:gd name="connsiteY211" fmla="*/ 838200 h 1347788"/>
                <a:gd name="connsiteX212" fmla="*/ 500063 w 2478882"/>
                <a:gd name="connsiteY212" fmla="*/ 840582 h 1347788"/>
                <a:gd name="connsiteX213" fmla="*/ 492919 w 2478882"/>
                <a:gd name="connsiteY213" fmla="*/ 862013 h 1347788"/>
                <a:gd name="connsiteX214" fmla="*/ 481013 w 2478882"/>
                <a:gd name="connsiteY214" fmla="*/ 866775 h 1347788"/>
                <a:gd name="connsiteX215" fmla="*/ 461963 w 2478882"/>
                <a:gd name="connsiteY215" fmla="*/ 866775 h 1347788"/>
                <a:gd name="connsiteX216" fmla="*/ 433388 w 2478882"/>
                <a:gd name="connsiteY216" fmla="*/ 876300 h 1347788"/>
                <a:gd name="connsiteX217" fmla="*/ 419100 w 2478882"/>
                <a:gd name="connsiteY217" fmla="*/ 900113 h 1347788"/>
                <a:gd name="connsiteX218" fmla="*/ 426244 w 2478882"/>
                <a:gd name="connsiteY218" fmla="*/ 907257 h 1347788"/>
                <a:gd name="connsiteX219" fmla="*/ 466725 w 2478882"/>
                <a:gd name="connsiteY219" fmla="*/ 885825 h 1347788"/>
                <a:gd name="connsiteX220" fmla="*/ 488157 w 2478882"/>
                <a:gd name="connsiteY220" fmla="*/ 890588 h 1347788"/>
                <a:gd name="connsiteX221" fmla="*/ 519113 w 2478882"/>
                <a:gd name="connsiteY221" fmla="*/ 878682 h 1347788"/>
                <a:gd name="connsiteX222" fmla="*/ 552450 w 2478882"/>
                <a:gd name="connsiteY222" fmla="*/ 904875 h 1347788"/>
                <a:gd name="connsiteX223" fmla="*/ 561975 w 2478882"/>
                <a:gd name="connsiteY223" fmla="*/ 931069 h 1347788"/>
                <a:gd name="connsiteX224" fmla="*/ 590550 w 2478882"/>
                <a:gd name="connsiteY224" fmla="*/ 923925 h 1347788"/>
                <a:gd name="connsiteX225" fmla="*/ 607219 w 2478882"/>
                <a:gd name="connsiteY225" fmla="*/ 945357 h 1347788"/>
                <a:gd name="connsiteX226" fmla="*/ 645319 w 2478882"/>
                <a:gd name="connsiteY226" fmla="*/ 950119 h 1347788"/>
                <a:gd name="connsiteX227" fmla="*/ 704850 w 2478882"/>
                <a:gd name="connsiteY227" fmla="*/ 959644 h 1347788"/>
                <a:gd name="connsiteX228" fmla="*/ 745332 w 2478882"/>
                <a:gd name="connsiteY228" fmla="*/ 966788 h 1347788"/>
                <a:gd name="connsiteX229" fmla="*/ 745332 w 2478882"/>
                <a:gd name="connsiteY229" fmla="*/ 966788 h 1347788"/>
                <a:gd name="connsiteX230" fmla="*/ 764382 w 2478882"/>
                <a:gd name="connsiteY230" fmla="*/ 935832 h 1347788"/>
                <a:gd name="connsiteX231" fmla="*/ 790575 w 2478882"/>
                <a:gd name="connsiteY231" fmla="*/ 935832 h 1347788"/>
                <a:gd name="connsiteX232" fmla="*/ 828675 w 2478882"/>
                <a:gd name="connsiteY232" fmla="*/ 935832 h 1347788"/>
                <a:gd name="connsiteX233" fmla="*/ 821532 w 2478882"/>
                <a:gd name="connsiteY233" fmla="*/ 950119 h 1347788"/>
                <a:gd name="connsiteX234" fmla="*/ 812007 w 2478882"/>
                <a:gd name="connsiteY234" fmla="*/ 964407 h 1347788"/>
                <a:gd name="connsiteX235" fmla="*/ 823913 w 2478882"/>
                <a:gd name="connsiteY235" fmla="*/ 973932 h 1347788"/>
                <a:gd name="connsiteX236" fmla="*/ 800100 w 2478882"/>
                <a:gd name="connsiteY236" fmla="*/ 992982 h 1347788"/>
                <a:gd name="connsiteX237" fmla="*/ 797719 w 2478882"/>
                <a:gd name="connsiteY237" fmla="*/ 1014413 h 1347788"/>
                <a:gd name="connsiteX238" fmla="*/ 790575 w 2478882"/>
                <a:gd name="connsiteY238" fmla="*/ 1026319 h 1347788"/>
                <a:gd name="connsiteX239" fmla="*/ 764382 w 2478882"/>
                <a:gd name="connsiteY239" fmla="*/ 1031082 h 1347788"/>
                <a:gd name="connsiteX240" fmla="*/ 771525 w 2478882"/>
                <a:gd name="connsiteY240" fmla="*/ 1054894 h 1347788"/>
                <a:gd name="connsiteX241" fmla="*/ 740569 w 2478882"/>
                <a:gd name="connsiteY241" fmla="*/ 1059657 h 1347788"/>
                <a:gd name="connsiteX242" fmla="*/ 726282 w 2478882"/>
                <a:gd name="connsiteY242" fmla="*/ 1042988 h 1347788"/>
                <a:gd name="connsiteX243" fmla="*/ 695325 w 2478882"/>
                <a:gd name="connsiteY243" fmla="*/ 1045369 h 1347788"/>
                <a:gd name="connsiteX244" fmla="*/ 669132 w 2478882"/>
                <a:gd name="connsiteY244" fmla="*/ 1052513 h 1347788"/>
                <a:gd name="connsiteX245" fmla="*/ 642938 w 2478882"/>
                <a:gd name="connsiteY245" fmla="*/ 1050132 h 1347788"/>
                <a:gd name="connsiteX246" fmla="*/ 621507 w 2478882"/>
                <a:gd name="connsiteY246" fmla="*/ 1047750 h 1347788"/>
                <a:gd name="connsiteX247" fmla="*/ 621507 w 2478882"/>
                <a:gd name="connsiteY247" fmla="*/ 1033463 h 1347788"/>
                <a:gd name="connsiteX248" fmla="*/ 600075 w 2478882"/>
                <a:gd name="connsiteY248" fmla="*/ 1035844 h 1347788"/>
                <a:gd name="connsiteX249" fmla="*/ 578644 w 2478882"/>
                <a:gd name="connsiteY249" fmla="*/ 1040607 h 1347788"/>
                <a:gd name="connsiteX250" fmla="*/ 571500 w 2478882"/>
                <a:gd name="connsiteY250" fmla="*/ 1031082 h 1347788"/>
                <a:gd name="connsiteX251" fmla="*/ 571500 w 2478882"/>
                <a:gd name="connsiteY251" fmla="*/ 1019175 h 1347788"/>
                <a:gd name="connsiteX252" fmla="*/ 571500 w 2478882"/>
                <a:gd name="connsiteY252" fmla="*/ 1019175 h 1347788"/>
                <a:gd name="connsiteX253" fmla="*/ 626269 w 2478882"/>
                <a:gd name="connsiteY253" fmla="*/ 1004888 h 1347788"/>
                <a:gd name="connsiteX254" fmla="*/ 647700 w 2478882"/>
                <a:gd name="connsiteY254" fmla="*/ 988219 h 1347788"/>
                <a:gd name="connsiteX255" fmla="*/ 647700 w 2478882"/>
                <a:gd name="connsiteY255" fmla="*/ 988219 h 1347788"/>
                <a:gd name="connsiteX256" fmla="*/ 647700 w 2478882"/>
                <a:gd name="connsiteY256" fmla="*/ 988219 h 1347788"/>
                <a:gd name="connsiteX257" fmla="*/ 597694 w 2478882"/>
                <a:gd name="connsiteY257" fmla="*/ 988219 h 1347788"/>
                <a:gd name="connsiteX258" fmla="*/ 581025 w 2478882"/>
                <a:gd name="connsiteY258" fmla="*/ 990600 h 1347788"/>
                <a:gd name="connsiteX259" fmla="*/ 578644 w 2478882"/>
                <a:gd name="connsiteY259" fmla="*/ 969169 h 1347788"/>
                <a:gd name="connsiteX260" fmla="*/ 550069 w 2478882"/>
                <a:gd name="connsiteY260" fmla="*/ 966788 h 1347788"/>
                <a:gd name="connsiteX261" fmla="*/ 559594 w 2478882"/>
                <a:gd name="connsiteY261" fmla="*/ 988219 h 1347788"/>
                <a:gd name="connsiteX262" fmla="*/ 545307 w 2478882"/>
                <a:gd name="connsiteY262" fmla="*/ 992982 h 1347788"/>
                <a:gd name="connsiteX263" fmla="*/ 511969 w 2478882"/>
                <a:gd name="connsiteY263" fmla="*/ 988219 h 1347788"/>
                <a:gd name="connsiteX264" fmla="*/ 492919 w 2478882"/>
                <a:gd name="connsiteY264" fmla="*/ 990600 h 1347788"/>
                <a:gd name="connsiteX265" fmla="*/ 507207 w 2478882"/>
                <a:gd name="connsiteY265" fmla="*/ 1007269 h 1347788"/>
                <a:gd name="connsiteX266" fmla="*/ 516732 w 2478882"/>
                <a:gd name="connsiteY266" fmla="*/ 1019175 h 1347788"/>
                <a:gd name="connsiteX267" fmla="*/ 507207 w 2478882"/>
                <a:gd name="connsiteY267" fmla="*/ 1028700 h 1347788"/>
                <a:gd name="connsiteX268" fmla="*/ 507207 w 2478882"/>
                <a:gd name="connsiteY268" fmla="*/ 1028700 h 1347788"/>
                <a:gd name="connsiteX269" fmla="*/ 497682 w 2478882"/>
                <a:gd name="connsiteY269" fmla="*/ 1054894 h 1347788"/>
                <a:gd name="connsiteX270" fmla="*/ 469107 w 2478882"/>
                <a:gd name="connsiteY270" fmla="*/ 1076325 h 1347788"/>
                <a:gd name="connsiteX271" fmla="*/ 454819 w 2478882"/>
                <a:gd name="connsiteY271" fmla="*/ 1071563 h 1347788"/>
                <a:gd name="connsiteX272" fmla="*/ 438150 w 2478882"/>
                <a:gd name="connsiteY272" fmla="*/ 1085850 h 1347788"/>
                <a:gd name="connsiteX273" fmla="*/ 431007 w 2478882"/>
                <a:gd name="connsiteY273" fmla="*/ 1083469 h 1347788"/>
                <a:gd name="connsiteX274" fmla="*/ 433388 w 2478882"/>
                <a:gd name="connsiteY274" fmla="*/ 1059657 h 1347788"/>
                <a:gd name="connsiteX275" fmla="*/ 435769 w 2478882"/>
                <a:gd name="connsiteY275" fmla="*/ 1035844 h 1347788"/>
                <a:gd name="connsiteX276" fmla="*/ 426244 w 2478882"/>
                <a:gd name="connsiteY276" fmla="*/ 1031082 h 1347788"/>
                <a:gd name="connsiteX277" fmla="*/ 423863 w 2478882"/>
                <a:gd name="connsiteY277" fmla="*/ 1047750 h 1347788"/>
                <a:gd name="connsiteX278" fmla="*/ 416719 w 2478882"/>
                <a:gd name="connsiteY278" fmla="*/ 1062038 h 1347788"/>
                <a:gd name="connsiteX279" fmla="*/ 392907 w 2478882"/>
                <a:gd name="connsiteY279" fmla="*/ 1052513 h 1347788"/>
                <a:gd name="connsiteX280" fmla="*/ 383382 w 2478882"/>
                <a:gd name="connsiteY280" fmla="*/ 1050132 h 1347788"/>
                <a:gd name="connsiteX281" fmla="*/ 383382 w 2478882"/>
                <a:gd name="connsiteY281" fmla="*/ 1069182 h 1347788"/>
                <a:gd name="connsiteX282" fmla="*/ 404813 w 2478882"/>
                <a:gd name="connsiteY282" fmla="*/ 1088232 h 1347788"/>
                <a:gd name="connsiteX283" fmla="*/ 376238 w 2478882"/>
                <a:gd name="connsiteY283" fmla="*/ 1090613 h 1347788"/>
                <a:gd name="connsiteX284" fmla="*/ 371475 w 2478882"/>
                <a:gd name="connsiteY284" fmla="*/ 1100138 h 1347788"/>
                <a:gd name="connsiteX285" fmla="*/ 342900 w 2478882"/>
                <a:gd name="connsiteY285" fmla="*/ 1090613 h 1347788"/>
                <a:gd name="connsiteX286" fmla="*/ 342900 w 2478882"/>
                <a:gd name="connsiteY286" fmla="*/ 1109663 h 1347788"/>
                <a:gd name="connsiteX287" fmla="*/ 333375 w 2478882"/>
                <a:gd name="connsiteY287" fmla="*/ 1121569 h 1347788"/>
                <a:gd name="connsiteX288" fmla="*/ 323850 w 2478882"/>
                <a:gd name="connsiteY288" fmla="*/ 1121569 h 1347788"/>
                <a:gd name="connsiteX289" fmla="*/ 316707 w 2478882"/>
                <a:gd name="connsiteY289" fmla="*/ 1088232 h 1347788"/>
                <a:gd name="connsiteX290" fmla="*/ 290513 w 2478882"/>
                <a:gd name="connsiteY290" fmla="*/ 1073944 h 1347788"/>
                <a:gd name="connsiteX291" fmla="*/ 271463 w 2478882"/>
                <a:gd name="connsiteY291" fmla="*/ 1062038 h 1347788"/>
                <a:gd name="connsiteX292" fmla="*/ 278607 w 2478882"/>
                <a:gd name="connsiteY292" fmla="*/ 1012032 h 1347788"/>
                <a:gd name="connsiteX293" fmla="*/ 285750 w 2478882"/>
                <a:gd name="connsiteY293" fmla="*/ 978694 h 1347788"/>
                <a:gd name="connsiteX294" fmla="*/ 328613 w 2478882"/>
                <a:gd name="connsiteY294" fmla="*/ 954882 h 1347788"/>
                <a:gd name="connsiteX295" fmla="*/ 338138 w 2478882"/>
                <a:gd name="connsiteY295" fmla="*/ 938213 h 1347788"/>
                <a:gd name="connsiteX296" fmla="*/ 350044 w 2478882"/>
                <a:gd name="connsiteY296" fmla="*/ 912019 h 1347788"/>
                <a:gd name="connsiteX297" fmla="*/ 350044 w 2478882"/>
                <a:gd name="connsiteY297" fmla="*/ 912019 h 1347788"/>
                <a:gd name="connsiteX298" fmla="*/ 321469 w 2478882"/>
                <a:gd name="connsiteY298" fmla="*/ 919163 h 1347788"/>
                <a:gd name="connsiteX299" fmla="*/ 314325 w 2478882"/>
                <a:gd name="connsiteY299" fmla="*/ 895350 h 1347788"/>
                <a:gd name="connsiteX300" fmla="*/ 311944 w 2478882"/>
                <a:gd name="connsiteY300" fmla="*/ 916782 h 1347788"/>
                <a:gd name="connsiteX301" fmla="*/ 300038 w 2478882"/>
                <a:gd name="connsiteY301" fmla="*/ 950119 h 1347788"/>
                <a:gd name="connsiteX302" fmla="*/ 288132 w 2478882"/>
                <a:gd name="connsiteY302" fmla="*/ 942975 h 1347788"/>
                <a:gd name="connsiteX303" fmla="*/ 288132 w 2478882"/>
                <a:gd name="connsiteY303" fmla="*/ 919163 h 1347788"/>
                <a:gd name="connsiteX304" fmla="*/ 288132 w 2478882"/>
                <a:gd name="connsiteY304" fmla="*/ 907257 h 1347788"/>
                <a:gd name="connsiteX305" fmla="*/ 278607 w 2478882"/>
                <a:gd name="connsiteY305" fmla="*/ 895350 h 1347788"/>
                <a:gd name="connsiteX306" fmla="*/ 269082 w 2478882"/>
                <a:gd name="connsiteY306" fmla="*/ 902494 h 1347788"/>
                <a:gd name="connsiteX307" fmla="*/ 264319 w 2478882"/>
                <a:gd name="connsiteY307" fmla="*/ 938213 h 1347788"/>
                <a:gd name="connsiteX308" fmla="*/ 280988 w 2478882"/>
                <a:gd name="connsiteY308" fmla="*/ 957263 h 1347788"/>
                <a:gd name="connsiteX309" fmla="*/ 276225 w 2478882"/>
                <a:gd name="connsiteY309" fmla="*/ 976313 h 1347788"/>
                <a:gd name="connsiteX310" fmla="*/ 264319 w 2478882"/>
                <a:gd name="connsiteY310" fmla="*/ 1007269 h 1347788"/>
                <a:gd name="connsiteX311" fmla="*/ 250032 w 2478882"/>
                <a:gd name="connsiteY311" fmla="*/ 1031082 h 1347788"/>
                <a:gd name="connsiteX312" fmla="*/ 207169 w 2478882"/>
                <a:gd name="connsiteY312" fmla="*/ 1019175 h 1347788"/>
                <a:gd name="connsiteX313" fmla="*/ 200025 w 2478882"/>
                <a:gd name="connsiteY313" fmla="*/ 988219 h 1347788"/>
                <a:gd name="connsiteX314" fmla="*/ 157163 w 2478882"/>
                <a:gd name="connsiteY314" fmla="*/ 962025 h 1347788"/>
                <a:gd name="connsiteX315" fmla="*/ 104775 w 2478882"/>
                <a:gd name="connsiteY315" fmla="*/ 940594 h 1347788"/>
                <a:gd name="connsiteX316" fmla="*/ 61913 w 2478882"/>
                <a:gd name="connsiteY316" fmla="*/ 902494 h 1347788"/>
                <a:gd name="connsiteX317" fmla="*/ 35719 w 2478882"/>
                <a:gd name="connsiteY317" fmla="*/ 864394 h 1347788"/>
                <a:gd name="connsiteX318" fmla="*/ 11907 w 2478882"/>
                <a:gd name="connsiteY318" fmla="*/ 804863 h 1347788"/>
                <a:gd name="connsiteX319" fmla="*/ 0 w 2478882"/>
                <a:gd name="connsiteY319" fmla="*/ 735807 h 1347788"/>
                <a:gd name="connsiteX320" fmla="*/ 2382 w 2478882"/>
                <a:gd name="connsiteY320" fmla="*/ 676275 h 1347788"/>
                <a:gd name="connsiteX321" fmla="*/ 2382 w 2478882"/>
                <a:gd name="connsiteY321" fmla="*/ 645319 h 1347788"/>
                <a:gd name="connsiteX322" fmla="*/ 2052638 w 2478882"/>
                <a:gd name="connsiteY322" fmla="*/ 0 h 1347788"/>
                <a:gd name="connsiteX0" fmla="*/ 2052638 w 2478882"/>
                <a:gd name="connsiteY0" fmla="*/ 0 h 1347788"/>
                <a:gd name="connsiteX1" fmla="*/ 2057400 w 2478882"/>
                <a:gd name="connsiteY1" fmla="*/ 33338 h 1347788"/>
                <a:gd name="connsiteX2" fmla="*/ 2066925 w 2478882"/>
                <a:gd name="connsiteY2" fmla="*/ 88107 h 1347788"/>
                <a:gd name="connsiteX3" fmla="*/ 2088357 w 2478882"/>
                <a:gd name="connsiteY3" fmla="*/ 133350 h 1347788"/>
                <a:gd name="connsiteX4" fmla="*/ 2085975 w 2478882"/>
                <a:gd name="connsiteY4" fmla="*/ 183357 h 1347788"/>
                <a:gd name="connsiteX5" fmla="*/ 2085975 w 2478882"/>
                <a:gd name="connsiteY5" fmla="*/ 228600 h 1347788"/>
                <a:gd name="connsiteX6" fmla="*/ 2081213 w 2478882"/>
                <a:gd name="connsiteY6" fmla="*/ 278607 h 1347788"/>
                <a:gd name="connsiteX7" fmla="*/ 2095500 w 2478882"/>
                <a:gd name="connsiteY7" fmla="*/ 319088 h 1347788"/>
                <a:gd name="connsiteX8" fmla="*/ 2109788 w 2478882"/>
                <a:gd name="connsiteY8" fmla="*/ 350044 h 1347788"/>
                <a:gd name="connsiteX9" fmla="*/ 2105025 w 2478882"/>
                <a:gd name="connsiteY9" fmla="*/ 388144 h 1347788"/>
                <a:gd name="connsiteX10" fmla="*/ 2119313 w 2478882"/>
                <a:gd name="connsiteY10" fmla="*/ 426244 h 1347788"/>
                <a:gd name="connsiteX11" fmla="*/ 2145507 w 2478882"/>
                <a:gd name="connsiteY11" fmla="*/ 454819 h 1347788"/>
                <a:gd name="connsiteX12" fmla="*/ 2169319 w 2478882"/>
                <a:gd name="connsiteY12" fmla="*/ 481013 h 1347788"/>
                <a:gd name="connsiteX13" fmla="*/ 2178844 w 2478882"/>
                <a:gd name="connsiteY13" fmla="*/ 516732 h 1347788"/>
                <a:gd name="connsiteX14" fmla="*/ 2216944 w 2478882"/>
                <a:gd name="connsiteY14" fmla="*/ 633413 h 1347788"/>
                <a:gd name="connsiteX15" fmla="*/ 2238375 w 2478882"/>
                <a:gd name="connsiteY15" fmla="*/ 719138 h 1347788"/>
                <a:gd name="connsiteX16" fmla="*/ 2266950 w 2478882"/>
                <a:gd name="connsiteY16" fmla="*/ 764382 h 1347788"/>
                <a:gd name="connsiteX17" fmla="*/ 2288382 w 2478882"/>
                <a:gd name="connsiteY17" fmla="*/ 821532 h 1347788"/>
                <a:gd name="connsiteX18" fmla="*/ 2297907 w 2478882"/>
                <a:gd name="connsiteY18" fmla="*/ 871538 h 1347788"/>
                <a:gd name="connsiteX19" fmla="*/ 2340769 w 2478882"/>
                <a:gd name="connsiteY19" fmla="*/ 909638 h 1347788"/>
                <a:gd name="connsiteX20" fmla="*/ 2343150 w 2478882"/>
                <a:gd name="connsiteY20" fmla="*/ 950119 h 1347788"/>
                <a:gd name="connsiteX21" fmla="*/ 2347913 w 2478882"/>
                <a:gd name="connsiteY21" fmla="*/ 964407 h 1347788"/>
                <a:gd name="connsiteX22" fmla="*/ 2364582 w 2478882"/>
                <a:gd name="connsiteY22" fmla="*/ 978694 h 1347788"/>
                <a:gd name="connsiteX23" fmla="*/ 2359819 w 2478882"/>
                <a:gd name="connsiteY23" fmla="*/ 995363 h 1347788"/>
                <a:gd name="connsiteX24" fmla="*/ 2393157 w 2478882"/>
                <a:gd name="connsiteY24" fmla="*/ 1019175 h 1347788"/>
                <a:gd name="connsiteX25" fmla="*/ 2409825 w 2478882"/>
                <a:gd name="connsiteY25" fmla="*/ 1059657 h 1347788"/>
                <a:gd name="connsiteX26" fmla="*/ 2390775 w 2478882"/>
                <a:gd name="connsiteY26" fmla="*/ 1069182 h 1347788"/>
                <a:gd name="connsiteX27" fmla="*/ 2376488 w 2478882"/>
                <a:gd name="connsiteY27" fmla="*/ 1047750 h 1347788"/>
                <a:gd name="connsiteX28" fmla="*/ 2364582 w 2478882"/>
                <a:gd name="connsiteY28" fmla="*/ 1035844 h 1347788"/>
                <a:gd name="connsiteX29" fmla="*/ 2355057 w 2478882"/>
                <a:gd name="connsiteY29" fmla="*/ 1035844 h 1347788"/>
                <a:gd name="connsiteX30" fmla="*/ 2352675 w 2478882"/>
                <a:gd name="connsiteY30" fmla="*/ 1057275 h 1347788"/>
                <a:gd name="connsiteX31" fmla="*/ 2371725 w 2478882"/>
                <a:gd name="connsiteY31" fmla="*/ 1090613 h 1347788"/>
                <a:gd name="connsiteX32" fmla="*/ 2386013 w 2478882"/>
                <a:gd name="connsiteY32" fmla="*/ 1104900 h 1347788"/>
                <a:gd name="connsiteX33" fmla="*/ 2400300 w 2478882"/>
                <a:gd name="connsiteY33" fmla="*/ 1085850 h 1347788"/>
                <a:gd name="connsiteX34" fmla="*/ 2414588 w 2478882"/>
                <a:gd name="connsiteY34" fmla="*/ 1090613 h 1347788"/>
                <a:gd name="connsiteX35" fmla="*/ 2421732 w 2478882"/>
                <a:gd name="connsiteY35" fmla="*/ 1116807 h 1347788"/>
                <a:gd name="connsiteX36" fmla="*/ 2424113 w 2478882"/>
                <a:gd name="connsiteY36" fmla="*/ 1128713 h 1347788"/>
                <a:gd name="connsiteX37" fmla="*/ 2400300 w 2478882"/>
                <a:gd name="connsiteY37" fmla="*/ 1131094 h 1347788"/>
                <a:gd name="connsiteX38" fmla="*/ 2414588 w 2478882"/>
                <a:gd name="connsiteY38" fmla="*/ 1152525 h 1347788"/>
                <a:gd name="connsiteX39" fmla="*/ 2443163 w 2478882"/>
                <a:gd name="connsiteY39" fmla="*/ 1159669 h 1347788"/>
                <a:gd name="connsiteX40" fmla="*/ 2462213 w 2478882"/>
                <a:gd name="connsiteY40" fmla="*/ 1190625 h 1347788"/>
                <a:gd name="connsiteX41" fmla="*/ 2455069 w 2478882"/>
                <a:gd name="connsiteY41" fmla="*/ 1235869 h 1347788"/>
                <a:gd name="connsiteX42" fmla="*/ 2459832 w 2478882"/>
                <a:gd name="connsiteY42" fmla="*/ 1290638 h 1347788"/>
                <a:gd name="connsiteX43" fmla="*/ 2478882 w 2478882"/>
                <a:gd name="connsiteY43" fmla="*/ 1347788 h 1347788"/>
                <a:gd name="connsiteX44" fmla="*/ 2457450 w 2478882"/>
                <a:gd name="connsiteY44" fmla="*/ 1347788 h 1347788"/>
                <a:gd name="connsiteX45" fmla="*/ 2428875 w 2478882"/>
                <a:gd name="connsiteY45" fmla="*/ 1335882 h 1347788"/>
                <a:gd name="connsiteX46" fmla="*/ 2412207 w 2478882"/>
                <a:gd name="connsiteY46" fmla="*/ 1335882 h 1347788"/>
                <a:gd name="connsiteX47" fmla="*/ 2395538 w 2478882"/>
                <a:gd name="connsiteY47" fmla="*/ 1326357 h 1347788"/>
                <a:gd name="connsiteX48" fmla="*/ 2378869 w 2478882"/>
                <a:gd name="connsiteY48" fmla="*/ 1316832 h 1347788"/>
                <a:gd name="connsiteX49" fmla="*/ 2383632 w 2478882"/>
                <a:gd name="connsiteY49" fmla="*/ 1269207 h 1347788"/>
                <a:gd name="connsiteX50" fmla="*/ 2336007 w 2478882"/>
                <a:gd name="connsiteY50" fmla="*/ 1245394 h 1347788"/>
                <a:gd name="connsiteX51" fmla="*/ 2297907 w 2478882"/>
                <a:gd name="connsiteY51" fmla="*/ 1233488 h 1347788"/>
                <a:gd name="connsiteX52" fmla="*/ 2238375 w 2478882"/>
                <a:gd name="connsiteY52" fmla="*/ 1214438 h 1347788"/>
                <a:gd name="connsiteX53" fmla="*/ 2185988 w 2478882"/>
                <a:gd name="connsiteY53" fmla="*/ 1212057 h 1347788"/>
                <a:gd name="connsiteX54" fmla="*/ 2164557 w 2478882"/>
                <a:gd name="connsiteY54" fmla="*/ 1207294 h 1347788"/>
                <a:gd name="connsiteX55" fmla="*/ 2193132 w 2478882"/>
                <a:gd name="connsiteY55" fmla="*/ 1188244 h 1347788"/>
                <a:gd name="connsiteX56" fmla="*/ 2178844 w 2478882"/>
                <a:gd name="connsiteY56" fmla="*/ 1185863 h 1347788"/>
                <a:gd name="connsiteX57" fmla="*/ 2183607 w 2478882"/>
                <a:gd name="connsiteY57" fmla="*/ 1169194 h 1347788"/>
                <a:gd name="connsiteX58" fmla="*/ 2224088 w 2478882"/>
                <a:gd name="connsiteY58" fmla="*/ 1133476 h 1347788"/>
                <a:gd name="connsiteX59" fmla="*/ 2200275 w 2478882"/>
                <a:gd name="connsiteY59" fmla="*/ 1123950 h 1347788"/>
                <a:gd name="connsiteX60" fmla="*/ 2176463 w 2478882"/>
                <a:gd name="connsiteY60" fmla="*/ 1154907 h 1347788"/>
                <a:gd name="connsiteX61" fmla="*/ 2155032 w 2478882"/>
                <a:gd name="connsiteY61" fmla="*/ 1164432 h 1347788"/>
                <a:gd name="connsiteX62" fmla="*/ 2147888 w 2478882"/>
                <a:gd name="connsiteY62" fmla="*/ 1152525 h 1347788"/>
                <a:gd name="connsiteX63" fmla="*/ 2138363 w 2478882"/>
                <a:gd name="connsiteY63" fmla="*/ 1147763 h 1347788"/>
                <a:gd name="connsiteX64" fmla="*/ 2119313 w 2478882"/>
                <a:gd name="connsiteY64" fmla="*/ 1152525 h 1347788"/>
                <a:gd name="connsiteX65" fmla="*/ 2090738 w 2478882"/>
                <a:gd name="connsiteY65" fmla="*/ 1143000 h 1347788"/>
                <a:gd name="connsiteX66" fmla="*/ 2076451 w 2478882"/>
                <a:gd name="connsiteY66" fmla="*/ 1140620 h 1347788"/>
                <a:gd name="connsiteX67" fmla="*/ 2050256 w 2478882"/>
                <a:gd name="connsiteY67" fmla="*/ 1126331 h 1347788"/>
                <a:gd name="connsiteX68" fmla="*/ 2035970 w 2478882"/>
                <a:gd name="connsiteY68" fmla="*/ 1131094 h 1347788"/>
                <a:gd name="connsiteX69" fmla="*/ 1990725 w 2478882"/>
                <a:gd name="connsiteY69" fmla="*/ 1123950 h 1347788"/>
                <a:gd name="connsiteX70" fmla="*/ 1976438 w 2478882"/>
                <a:gd name="connsiteY70" fmla="*/ 1095375 h 1347788"/>
                <a:gd name="connsiteX71" fmla="*/ 1952625 w 2478882"/>
                <a:gd name="connsiteY71" fmla="*/ 1114425 h 1347788"/>
                <a:gd name="connsiteX72" fmla="*/ 1935957 w 2478882"/>
                <a:gd name="connsiteY72" fmla="*/ 1138238 h 1347788"/>
                <a:gd name="connsiteX73" fmla="*/ 1921669 w 2478882"/>
                <a:gd name="connsiteY73" fmla="*/ 1104900 h 1347788"/>
                <a:gd name="connsiteX74" fmla="*/ 1921669 w 2478882"/>
                <a:gd name="connsiteY74" fmla="*/ 1083469 h 1347788"/>
                <a:gd name="connsiteX75" fmla="*/ 1893094 w 2478882"/>
                <a:gd name="connsiteY75" fmla="*/ 1057275 h 1347788"/>
                <a:gd name="connsiteX76" fmla="*/ 1869282 w 2478882"/>
                <a:gd name="connsiteY76" fmla="*/ 1042988 h 1347788"/>
                <a:gd name="connsiteX77" fmla="*/ 1850232 w 2478882"/>
                <a:gd name="connsiteY77" fmla="*/ 1028700 h 1347788"/>
                <a:gd name="connsiteX78" fmla="*/ 1843088 w 2478882"/>
                <a:gd name="connsiteY78" fmla="*/ 1016794 h 1347788"/>
                <a:gd name="connsiteX79" fmla="*/ 1804988 w 2478882"/>
                <a:gd name="connsiteY79" fmla="*/ 1012032 h 1347788"/>
                <a:gd name="connsiteX80" fmla="*/ 1769269 w 2478882"/>
                <a:gd name="connsiteY80" fmla="*/ 1007269 h 1347788"/>
                <a:gd name="connsiteX81" fmla="*/ 1750219 w 2478882"/>
                <a:gd name="connsiteY81" fmla="*/ 981075 h 1347788"/>
                <a:gd name="connsiteX82" fmla="*/ 1709738 w 2478882"/>
                <a:gd name="connsiteY82" fmla="*/ 962025 h 1347788"/>
                <a:gd name="connsiteX83" fmla="*/ 1678782 w 2478882"/>
                <a:gd name="connsiteY83" fmla="*/ 947738 h 1347788"/>
                <a:gd name="connsiteX84" fmla="*/ 1659732 w 2478882"/>
                <a:gd name="connsiteY84" fmla="*/ 945357 h 1347788"/>
                <a:gd name="connsiteX85" fmla="*/ 1659732 w 2478882"/>
                <a:gd name="connsiteY85" fmla="*/ 921544 h 1347788"/>
                <a:gd name="connsiteX86" fmla="*/ 1640682 w 2478882"/>
                <a:gd name="connsiteY86" fmla="*/ 928688 h 1347788"/>
                <a:gd name="connsiteX87" fmla="*/ 1640682 w 2478882"/>
                <a:gd name="connsiteY87" fmla="*/ 928688 h 1347788"/>
                <a:gd name="connsiteX88" fmla="*/ 1619250 w 2478882"/>
                <a:gd name="connsiteY88" fmla="*/ 892969 h 1347788"/>
                <a:gd name="connsiteX89" fmla="*/ 1595438 w 2478882"/>
                <a:gd name="connsiteY89" fmla="*/ 871538 h 1347788"/>
                <a:gd name="connsiteX90" fmla="*/ 1581150 w 2478882"/>
                <a:gd name="connsiteY90" fmla="*/ 864394 h 1347788"/>
                <a:gd name="connsiteX91" fmla="*/ 1581150 w 2478882"/>
                <a:gd name="connsiteY91" fmla="*/ 845344 h 1347788"/>
                <a:gd name="connsiteX92" fmla="*/ 1602582 w 2478882"/>
                <a:gd name="connsiteY92" fmla="*/ 835819 h 1347788"/>
                <a:gd name="connsiteX93" fmla="*/ 1633538 w 2478882"/>
                <a:gd name="connsiteY93" fmla="*/ 842963 h 1347788"/>
                <a:gd name="connsiteX94" fmla="*/ 1657350 w 2478882"/>
                <a:gd name="connsiteY94" fmla="*/ 828675 h 1347788"/>
                <a:gd name="connsiteX95" fmla="*/ 1669257 w 2478882"/>
                <a:gd name="connsiteY95" fmla="*/ 816769 h 1347788"/>
                <a:gd name="connsiteX96" fmla="*/ 1688307 w 2478882"/>
                <a:gd name="connsiteY96" fmla="*/ 804863 h 1347788"/>
                <a:gd name="connsiteX97" fmla="*/ 1650207 w 2478882"/>
                <a:gd name="connsiteY97" fmla="*/ 771525 h 1347788"/>
                <a:gd name="connsiteX98" fmla="*/ 1624013 w 2478882"/>
                <a:gd name="connsiteY98" fmla="*/ 778669 h 1347788"/>
                <a:gd name="connsiteX99" fmla="*/ 1626393 w 2478882"/>
                <a:gd name="connsiteY99" fmla="*/ 795338 h 1347788"/>
                <a:gd name="connsiteX100" fmla="*/ 1607344 w 2478882"/>
                <a:gd name="connsiteY100" fmla="*/ 802481 h 1347788"/>
                <a:gd name="connsiteX101" fmla="*/ 1581151 w 2478882"/>
                <a:gd name="connsiteY101" fmla="*/ 809625 h 1347788"/>
                <a:gd name="connsiteX102" fmla="*/ 1559719 w 2478882"/>
                <a:gd name="connsiteY102" fmla="*/ 819150 h 1347788"/>
                <a:gd name="connsiteX103" fmla="*/ 1552575 w 2478882"/>
                <a:gd name="connsiteY103" fmla="*/ 835819 h 1347788"/>
                <a:gd name="connsiteX104" fmla="*/ 1531144 w 2478882"/>
                <a:gd name="connsiteY104" fmla="*/ 835819 h 1347788"/>
                <a:gd name="connsiteX105" fmla="*/ 1516857 w 2478882"/>
                <a:gd name="connsiteY105" fmla="*/ 845344 h 1347788"/>
                <a:gd name="connsiteX106" fmla="*/ 1485900 w 2478882"/>
                <a:gd name="connsiteY106" fmla="*/ 840582 h 1347788"/>
                <a:gd name="connsiteX107" fmla="*/ 1438275 w 2478882"/>
                <a:gd name="connsiteY107" fmla="*/ 835819 h 1347788"/>
                <a:gd name="connsiteX108" fmla="*/ 1416844 w 2478882"/>
                <a:gd name="connsiteY108" fmla="*/ 821532 h 1347788"/>
                <a:gd name="connsiteX109" fmla="*/ 1385888 w 2478882"/>
                <a:gd name="connsiteY109" fmla="*/ 823913 h 1347788"/>
                <a:gd name="connsiteX110" fmla="*/ 1359694 w 2478882"/>
                <a:gd name="connsiteY110" fmla="*/ 833438 h 1347788"/>
                <a:gd name="connsiteX111" fmla="*/ 1343025 w 2478882"/>
                <a:gd name="connsiteY111" fmla="*/ 828675 h 1347788"/>
                <a:gd name="connsiteX112" fmla="*/ 1323975 w 2478882"/>
                <a:gd name="connsiteY112" fmla="*/ 800100 h 1347788"/>
                <a:gd name="connsiteX113" fmla="*/ 1323975 w 2478882"/>
                <a:gd name="connsiteY113" fmla="*/ 788194 h 1347788"/>
                <a:gd name="connsiteX114" fmla="*/ 1314450 w 2478882"/>
                <a:gd name="connsiteY114" fmla="*/ 812007 h 1347788"/>
                <a:gd name="connsiteX115" fmla="*/ 1319213 w 2478882"/>
                <a:gd name="connsiteY115" fmla="*/ 845344 h 1347788"/>
                <a:gd name="connsiteX116" fmla="*/ 1312069 w 2478882"/>
                <a:gd name="connsiteY116" fmla="*/ 864394 h 1347788"/>
                <a:gd name="connsiteX117" fmla="*/ 1283494 w 2478882"/>
                <a:gd name="connsiteY117" fmla="*/ 864394 h 1347788"/>
                <a:gd name="connsiteX118" fmla="*/ 1264444 w 2478882"/>
                <a:gd name="connsiteY118" fmla="*/ 850107 h 1347788"/>
                <a:gd name="connsiteX119" fmla="*/ 1243013 w 2478882"/>
                <a:gd name="connsiteY119" fmla="*/ 850107 h 1347788"/>
                <a:gd name="connsiteX120" fmla="*/ 1219200 w 2478882"/>
                <a:gd name="connsiteY120" fmla="*/ 840582 h 1347788"/>
                <a:gd name="connsiteX121" fmla="*/ 1212057 w 2478882"/>
                <a:gd name="connsiteY121" fmla="*/ 833438 h 1347788"/>
                <a:gd name="connsiteX122" fmla="*/ 1212057 w 2478882"/>
                <a:gd name="connsiteY122" fmla="*/ 809625 h 1347788"/>
                <a:gd name="connsiteX123" fmla="*/ 1214438 w 2478882"/>
                <a:gd name="connsiteY123" fmla="*/ 785813 h 1347788"/>
                <a:gd name="connsiteX124" fmla="*/ 1219200 w 2478882"/>
                <a:gd name="connsiteY124" fmla="*/ 762000 h 1347788"/>
                <a:gd name="connsiteX125" fmla="*/ 1235869 w 2478882"/>
                <a:gd name="connsiteY125" fmla="*/ 747713 h 1347788"/>
                <a:gd name="connsiteX126" fmla="*/ 1243013 w 2478882"/>
                <a:gd name="connsiteY126" fmla="*/ 740569 h 1347788"/>
                <a:gd name="connsiteX127" fmla="*/ 1233488 w 2478882"/>
                <a:gd name="connsiteY127" fmla="*/ 716757 h 1347788"/>
                <a:gd name="connsiteX128" fmla="*/ 1200150 w 2478882"/>
                <a:gd name="connsiteY128" fmla="*/ 688182 h 1347788"/>
                <a:gd name="connsiteX129" fmla="*/ 1176338 w 2478882"/>
                <a:gd name="connsiteY129" fmla="*/ 671513 h 1347788"/>
                <a:gd name="connsiteX130" fmla="*/ 1162050 w 2478882"/>
                <a:gd name="connsiteY130" fmla="*/ 652463 h 1347788"/>
                <a:gd name="connsiteX131" fmla="*/ 1162050 w 2478882"/>
                <a:gd name="connsiteY131" fmla="*/ 652463 h 1347788"/>
                <a:gd name="connsiteX132" fmla="*/ 1166813 w 2478882"/>
                <a:gd name="connsiteY132" fmla="*/ 690563 h 1347788"/>
                <a:gd name="connsiteX133" fmla="*/ 1169194 w 2478882"/>
                <a:gd name="connsiteY133" fmla="*/ 719138 h 1347788"/>
                <a:gd name="connsiteX134" fmla="*/ 1195388 w 2478882"/>
                <a:gd name="connsiteY134" fmla="*/ 731044 h 1347788"/>
                <a:gd name="connsiteX135" fmla="*/ 1204913 w 2478882"/>
                <a:gd name="connsiteY135" fmla="*/ 745332 h 1347788"/>
                <a:gd name="connsiteX136" fmla="*/ 1195388 w 2478882"/>
                <a:gd name="connsiteY136" fmla="*/ 771525 h 1347788"/>
                <a:gd name="connsiteX137" fmla="*/ 1197769 w 2478882"/>
                <a:gd name="connsiteY137" fmla="*/ 797719 h 1347788"/>
                <a:gd name="connsiteX138" fmla="*/ 1190625 w 2478882"/>
                <a:gd name="connsiteY138" fmla="*/ 819150 h 1347788"/>
                <a:gd name="connsiteX139" fmla="*/ 1195388 w 2478882"/>
                <a:gd name="connsiteY139" fmla="*/ 838200 h 1347788"/>
                <a:gd name="connsiteX140" fmla="*/ 1195388 w 2478882"/>
                <a:gd name="connsiteY140" fmla="*/ 838200 h 1347788"/>
                <a:gd name="connsiteX141" fmla="*/ 1166813 w 2478882"/>
                <a:gd name="connsiteY141" fmla="*/ 838200 h 1347788"/>
                <a:gd name="connsiteX142" fmla="*/ 1150144 w 2478882"/>
                <a:gd name="connsiteY142" fmla="*/ 838200 h 1347788"/>
                <a:gd name="connsiteX143" fmla="*/ 1131094 w 2478882"/>
                <a:gd name="connsiteY143" fmla="*/ 847725 h 1347788"/>
                <a:gd name="connsiteX144" fmla="*/ 1114425 w 2478882"/>
                <a:gd name="connsiteY144" fmla="*/ 838200 h 1347788"/>
                <a:gd name="connsiteX145" fmla="*/ 1088232 w 2478882"/>
                <a:gd name="connsiteY145" fmla="*/ 847725 h 1347788"/>
                <a:gd name="connsiteX146" fmla="*/ 1066800 w 2478882"/>
                <a:gd name="connsiteY146" fmla="*/ 854869 h 1347788"/>
                <a:gd name="connsiteX147" fmla="*/ 1059657 w 2478882"/>
                <a:gd name="connsiteY147" fmla="*/ 842963 h 1347788"/>
                <a:gd name="connsiteX148" fmla="*/ 1031082 w 2478882"/>
                <a:gd name="connsiteY148" fmla="*/ 852488 h 1347788"/>
                <a:gd name="connsiteX149" fmla="*/ 992982 w 2478882"/>
                <a:gd name="connsiteY149" fmla="*/ 823913 h 1347788"/>
                <a:gd name="connsiteX150" fmla="*/ 964407 w 2478882"/>
                <a:gd name="connsiteY150" fmla="*/ 826294 h 1347788"/>
                <a:gd name="connsiteX151" fmla="*/ 942975 w 2478882"/>
                <a:gd name="connsiteY151" fmla="*/ 835819 h 1347788"/>
                <a:gd name="connsiteX152" fmla="*/ 921544 w 2478882"/>
                <a:gd name="connsiteY152" fmla="*/ 852488 h 1347788"/>
                <a:gd name="connsiteX153" fmla="*/ 909638 w 2478882"/>
                <a:gd name="connsiteY153" fmla="*/ 833438 h 1347788"/>
                <a:gd name="connsiteX154" fmla="*/ 919163 w 2478882"/>
                <a:gd name="connsiteY154" fmla="*/ 807244 h 1347788"/>
                <a:gd name="connsiteX155" fmla="*/ 921544 w 2478882"/>
                <a:gd name="connsiteY155" fmla="*/ 797719 h 1347788"/>
                <a:gd name="connsiteX156" fmla="*/ 914400 w 2478882"/>
                <a:gd name="connsiteY156" fmla="*/ 778669 h 1347788"/>
                <a:gd name="connsiteX157" fmla="*/ 907257 w 2478882"/>
                <a:gd name="connsiteY157" fmla="*/ 771525 h 1347788"/>
                <a:gd name="connsiteX158" fmla="*/ 897732 w 2478882"/>
                <a:gd name="connsiteY158" fmla="*/ 800100 h 1347788"/>
                <a:gd name="connsiteX159" fmla="*/ 897732 w 2478882"/>
                <a:gd name="connsiteY159" fmla="*/ 823913 h 1347788"/>
                <a:gd name="connsiteX160" fmla="*/ 869157 w 2478882"/>
                <a:gd name="connsiteY160" fmla="*/ 828675 h 1347788"/>
                <a:gd name="connsiteX161" fmla="*/ 850107 w 2478882"/>
                <a:gd name="connsiteY161" fmla="*/ 833438 h 1347788"/>
                <a:gd name="connsiteX162" fmla="*/ 828675 w 2478882"/>
                <a:gd name="connsiteY162" fmla="*/ 804863 h 1347788"/>
                <a:gd name="connsiteX163" fmla="*/ 814388 w 2478882"/>
                <a:gd name="connsiteY163" fmla="*/ 783432 h 1347788"/>
                <a:gd name="connsiteX164" fmla="*/ 807244 w 2478882"/>
                <a:gd name="connsiteY164" fmla="*/ 759619 h 1347788"/>
                <a:gd name="connsiteX165" fmla="*/ 804863 w 2478882"/>
                <a:gd name="connsiteY165" fmla="*/ 733425 h 1347788"/>
                <a:gd name="connsiteX166" fmla="*/ 783432 w 2478882"/>
                <a:gd name="connsiteY166" fmla="*/ 692944 h 1347788"/>
                <a:gd name="connsiteX167" fmla="*/ 783432 w 2478882"/>
                <a:gd name="connsiteY167" fmla="*/ 719138 h 1347788"/>
                <a:gd name="connsiteX168" fmla="*/ 785813 w 2478882"/>
                <a:gd name="connsiteY168" fmla="*/ 757238 h 1347788"/>
                <a:gd name="connsiteX169" fmla="*/ 800100 w 2478882"/>
                <a:gd name="connsiteY169" fmla="*/ 792957 h 1347788"/>
                <a:gd name="connsiteX170" fmla="*/ 823913 w 2478882"/>
                <a:gd name="connsiteY170" fmla="*/ 833438 h 1347788"/>
                <a:gd name="connsiteX171" fmla="*/ 845344 w 2478882"/>
                <a:gd name="connsiteY171" fmla="*/ 854869 h 1347788"/>
                <a:gd name="connsiteX172" fmla="*/ 838200 w 2478882"/>
                <a:gd name="connsiteY172" fmla="*/ 873919 h 1347788"/>
                <a:gd name="connsiteX173" fmla="*/ 823913 w 2478882"/>
                <a:gd name="connsiteY173" fmla="*/ 902494 h 1347788"/>
                <a:gd name="connsiteX174" fmla="*/ 823913 w 2478882"/>
                <a:gd name="connsiteY174" fmla="*/ 902494 h 1347788"/>
                <a:gd name="connsiteX175" fmla="*/ 800100 w 2478882"/>
                <a:gd name="connsiteY175" fmla="*/ 902494 h 1347788"/>
                <a:gd name="connsiteX176" fmla="*/ 809625 w 2478882"/>
                <a:gd name="connsiteY176" fmla="*/ 869157 h 1347788"/>
                <a:gd name="connsiteX177" fmla="*/ 795338 w 2478882"/>
                <a:gd name="connsiteY177" fmla="*/ 885825 h 1347788"/>
                <a:gd name="connsiteX178" fmla="*/ 788194 w 2478882"/>
                <a:gd name="connsiteY178" fmla="*/ 862013 h 1347788"/>
                <a:gd name="connsiteX179" fmla="*/ 769144 w 2478882"/>
                <a:gd name="connsiteY179" fmla="*/ 864394 h 1347788"/>
                <a:gd name="connsiteX180" fmla="*/ 750094 w 2478882"/>
                <a:gd name="connsiteY180" fmla="*/ 862013 h 1347788"/>
                <a:gd name="connsiteX181" fmla="*/ 742950 w 2478882"/>
                <a:gd name="connsiteY181" fmla="*/ 852488 h 1347788"/>
                <a:gd name="connsiteX182" fmla="*/ 742950 w 2478882"/>
                <a:gd name="connsiteY182" fmla="*/ 852488 h 1347788"/>
                <a:gd name="connsiteX183" fmla="*/ 728663 w 2478882"/>
                <a:gd name="connsiteY183" fmla="*/ 850107 h 1347788"/>
                <a:gd name="connsiteX184" fmla="*/ 711994 w 2478882"/>
                <a:gd name="connsiteY184" fmla="*/ 850107 h 1347788"/>
                <a:gd name="connsiteX185" fmla="*/ 700088 w 2478882"/>
                <a:gd name="connsiteY185" fmla="*/ 866775 h 1347788"/>
                <a:gd name="connsiteX186" fmla="*/ 681038 w 2478882"/>
                <a:gd name="connsiteY186" fmla="*/ 866775 h 1347788"/>
                <a:gd name="connsiteX187" fmla="*/ 669132 w 2478882"/>
                <a:gd name="connsiteY187" fmla="*/ 852488 h 1347788"/>
                <a:gd name="connsiteX188" fmla="*/ 666750 w 2478882"/>
                <a:gd name="connsiteY188" fmla="*/ 852488 h 1347788"/>
                <a:gd name="connsiteX189" fmla="*/ 652463 w 2478882"/>
                <a:gd name="connsiteY189" fmla="*/ 866775 h 1347788"/>
                <a:gd name="connsiteX190" fmla="*/ 652463 w 2478882"/>
                <a:gd name="connsiteY190" fmla="*/ 881063 h 1347788"/>
                <a:gd name="connsiteX191" fmla="*/ 661988 w 2478882"/>
                <a:gd name="connsiteY191" fmla="*/ 890588 h 1347788"/>
                <a:gd name="connsiteX192" fmla="*/ 704850 w 2478882"/>
                <a:gd name="connsiteY192" fmla="*/ 890588 h 1347788"/>
                <a:gd name="connsiteX193" fmla="*/ 738188 w 2478882"/>
                <a:gd name="connsiteY193" fmla="*/ 890588 h 1347788"/>
                <a:gd name="connsiteX194" fmla="*/ 776288 w 2478882"/>
                <a:gd name="connsiteY194" fmla="*/ 888207 h 1347788"/>
                <a:gd name="connsiteX195" fmla="*/ 783432 w 2478882"/>
                <a:gd name="connsiteY195" fmla="*/ 900113 h 1347788"/>
                <a:gd name="connsiteX196" fmla="*/ 783432 w 2478882"/>
                <a:gd name="connsiteY196" fmla="*/ 900113 h 1347788"/>
                <a:gd name="connsiteX197" fmla="*/ 754857 w 2478882"/>
                <a:gd name="connsiteY197" fmla="*/ 914400 h 1347788"/>
                <a:gd name="connsiteX198" fmla="*/ 735807 w 2478882"/>
                <a:gd name="connsiteY198" fmla="*/ 931069 h 1347788"/>
                <a:gd name="connsiteX199" fmla="*/ 735807 w 2478882"/>
                <a:gd name="connsiteY199" fmla="*/ 931069 h 1347788"/>
                <a:gd name="connsiteX200" fmla="*/ 707232 w 2478882"/>
                <a:gd name="connsiteY200" fmla="*/ 919163 h 1347788"/>
                <a:gd name="connsiteX201" fmla="*/ 690563 w 2478882"/>
                <a:gd name="connsiteY201" fmla="*/ 909638 h 1347788"/>
                <a:gd name="connsiteX202" fmla="*/ 652463 w 2478882"/>
                <a:gd name="connsiteY202" fmla="*/ 909638 h 1347788"/>
                <a:gd name="connsiteX203" fmla="*/ 619125 w 2478882"/>
                <a:gd name="connsiteY203" fmla="*/ 914400 h 1347788"/>
                <a:gd name="connsiteX204" fmla="*/ 600075 w 2478882"/>
                <a:gd name="connsiteY204" fmla="*/ 897732 h 1347788"/>
                <a:gd name="connsiteX205" fmla="*/ 590550 w 2478882"/>
                <a:gd name="connsiteY205" fmla="*/ 859632 h 1347788"/>
                <a:gd name="connsiteX206" fmla="*/ 581025 w 2478882"/>
                <a:gd name="connsiteY206" fmla="*/ 845344 h 1347788"/>
                <a:gd name="connsiteX207" fmla="*/ 573882 w 2478882"/>
                <a:gd name="connsiteY207" fmla="*/ 828675 h 1347788"/>
                <a:gd name="connsiteX208" fmla="*/ 559594 w 2478882"/>
                <a:gd name="connsiteY208" fmla="*/ 835819 h 1347788"/>
                <a:gd name="connsiteX209" fmla="*/ 559594 w 2478882"/>
                <a:gd name="connsiteY209" fmla="*/ 859632 h 1347788"/>
                <a:gd name="connsiteX210" fmla="*/ 545307 w 2478882"/>
                <a:gd name="connsiteY210" fmla="*/ 845344 h 1347788"/>
                <a:gd name="connsiteX211" fmla="*/ 523875 w 2478882"/>
                <a:gd name="connsiteY211" fmla="*/ 838200 h 1347788"/>
                <a:gd name="connsiteX212" fmla="*/ 500063 w 2478882"/>
                <a:gd name="connsiteY212" fmla="*/ 840582 h 1347788"/>
                <a:gd name="connsiteX213" fmla="*/ 492919 w 2478882"/>
                <a:gd name="connsiteY213" fmla="*/ 862013 h 1347788"/>
                <a:gd name="connsiteX214" fmla="*/ 481013 w 2478882"/>
                <a:gd name="connsiteY214" fmla="*/ 866775 h 1347788"/>
                <a:gd name="connsiteX215" fmla="*/ 461963 w 2478882"/>
                <a:gd name="connsiteY215" fmla="*/ 866775 h 1347788"/>
                <a:gd name="connsiteX216" fmla="*/ 433388 w 2478882"/>
                <a:gd name="connsiteY216" fmla="*/ 876300 h 1347788"/>
                <a:gd name="connsiteX217" fmla="*/ 419100 w 2478882"/>
                <a:gd name="connsiteY217" fmla="*/ 900113 h 1347788"/>
                <a:gd name="connsiteX218" fmla="*/ 426244 w 2478882"/>
                <a:gd name="connsiteY218" fmla="*/ 907257 h 1347788"/>
                <a:gd name="connsiteX219" fmla="*/ 466725 w 2478882"/>
                <a:gd name="connsiteY219" fmla="*/ 885825 h 1347788"/>
                <a:gd name="connsiteX220" fmla="*/ 488157 w 2478882"/>
                <a:gd name="connsiteY220" fmla="*/ 890588 h 1347788"/>
                <a:gd name="connsiteX221" fmla="*/ 519113 w 2478882"/>
                <a:gd name="connsiteY221" fmla="*/ 878682 h 1347788"/>
                <a:gd name="connsiteX222" fmla="*/ 552450 w 2478882"/>
                <a:gd name="connsiteY222" fmla="*/ 904875 h 1347788"/>
                <a:gd name="connsiteX223" fmla="*/ 561975 w 2478882"/>
                <a:gd name="connsiteY223" fmla="*/ 931069 h 1347788"/>
                <a:gd name="connsiteX224" fmla="*/ 590550 w 2478882"/>
                <a:gd name="connsiteY224" fmla="*/ 923925 h 1347788"/>
                <a:gd name="connsiteX225" fmla="*/ 607219 w 2478882"/>
                <a:gd name="connsiteY225" fmla="*/ 945357 h 1347788"/>
                <a:gd name="connsiteX226" fmla="*/ 645319 w 2478882"/>
                <a:gd name="connsiteY226" fmla="*/ 950119 h 1347788"/>
                <a:gd name="connsiteX227" fmla="*/ 704850 w 2478882"/>
                <a:gd name="connsiteY227" fmla="*/ 959644 h 1347788"/>
                <a:gd name="connsiteX228" fmla="*/ 745332 w 2478882"/>
                <a:gd name="connsiteY228" fmla="*/ 966788 h 1347788"/>
                <a:gd name="connsiteX229" fmla="*/ 745332 w 2478882"/>
                <a:gd name="connsiteY229" fmla="*/ 966788 h 1347788"/>
                <a:gd name="connsiteX230" fmla="*/ 764382 w 2478882"/>
                <a:gd name="connsiteY230" fmla="*/ 935832 h 1347788"/>
                <a:gd name="connsiteX231" fmla="*/ 790575 w 2478882"/>
                <a:gd name="connsiteY231" fmla="*/ 935832 h 1347788"/>
                <a:gd name="connsiteX232" fmla="*/ 828675 w 2478882"/>
                <a:gd name="connsiteY232" fmla="*/ 935832 h 1347788"/>
                <a:gd name="connsiteX233" fmla="*/ 821532 w 2478882"/>
                <a:gd name="connsiteY233" fmla="*/ 950119 h 1347788"/>
                <a:gd name="connsiteX234" fmla="*/ 812007 w 2478882"/>
                <a:gd name="connsiteY234" fmla="*/ 964407 h 1347788"/>
                <a:gd name="connsiteX235" fmla="*/ 823913 w 2478882"/>
                <a:gd name="connsiteY235" fmla="*/ 973932 h 1347788"/>
                <a:gd name="connsiteX236" fmla="*/ 800100 w 2478882"/>
                <a:gd name="connsiteY236" fmla="*/ 992982 h 1347788"/>
                <a:gd name="connsiteX237" fmla="*/ 797719 w 2478882"/>
                <a:gd name="connsiteY237" fmla="*/ 1014413 h 1347788"/>
                <a:gd name="connsiteX238" fmla="*/ 790575 w 2478882"/>
                <a:gd name="connsiteY238" fmla="*/ 1026319 h 1347788"/>
                <a:gd name="connsiteX239" fmla="*/ 764382 w 2478882"/>
                <a:gd name="connsiteY239" fmla="*/ 1031082 h 1347788"/>
                <a:gd name="connsiteX240" fmla="*/ 771525 w 2478882"/>
                <a:gd name="connsiteY240" fmla="*/ 1054894 h 1347788"/>
                <a:gd name="connsiteX241" fmla="*/ 740569 w 2478882"/>
                <a:gd name="connsiteY241" fmla="*/ 1059657 h 1347788"/>
                <a:gd name="connsiteX242" fmla="*/ 726282 w 2478882"/>
                <a:gd name="connsiteY242" fmla="*/ 1042988 h 1347788"/>
                <a:gd name="connsiteX243" fmla="*/ 695325 w 2478882"/>
                <a:gd name="connsiteY243" fmla="*/ 1045369 h 1347788"/>
                <a:gd name="connsiteX244" fmla="*/ 669132 w 2478882"/>
                <a:gd name="connsiteY244" fmla="*/ 1052513 h 1347788"/>
                <a:gd name="connsiteX245" fmla="*/ 642938 w 2478882"/>
                <a:gd name="connsiteY245" fmla="*/ 1050132 h 1347788"/>
                <a:gd name="connsiteX246" fmla="*/ 621507 w 2478882"/>
                <a:gd name="connsiteY246" fmla="*/ 1047750 h 1347788"/>
                <a:gd name="connsiteX247" fmla="*/ 621507 w 2478882"/>
                <a:gd name="connsiteY247" fmla="*/ 1033463 h 1347788"/>
                <a:gd name="connsiteX248" fmla="*/ 600075 w 2478882"/>
                <a:gd name="connsiteY248" fmla="*/ 1035844 h 1347788"/>
                <a:gd name="connsiteX249" fmla="*/ 578644 w 2478882"/>
                <a:gd name="connsiteY249" fmla="*/ 1040607 h 1347788"/>
                <a:gd name="connsiteX250" fmla="*/ 571500 w 2478882"/>
                <a:gd name="connsiteY250" fmla="*/ 1031082 h 1347788"/>
                <a:gd name="connsiteX251" fmla="*/ 571500 w 2478882"/>
                <a:gd name="connsiteY251" fmla="*/ 1019175 h 1347788"/>
                <a:gd name="connsiteX252" fmla="*/ 571500 w 2478882"/>
                <a:gd name="connsiteY252" fmla="*/ 1019175 h 1347788"/>
                <a:gd name="connsiteX253" fmla="*/ 626269 w 2478882"/>
                <a:gd name="connsiteY253" fmla="*/ 1004888 h 1347788"/>
                <a:gd name="connsiteX254" fmla="*/ 647700 w 2478882"/>
                <a:gd name="connsiteY254" fmla="*/ 988219 h 1347788"/>
                <a:gd name="connsiteX255" fmla="*/ 647700 w 2478882"/>
                <a:gd name="connsiteY255" fmla="*/ 988219 h 1347788"/>
                <a:gd name="connsiteX256" fmla="*/ 647700 w 2478882"/>
                <a:gd name="connsiteY256" fmla="*/ 988219 h 1347788"/>
                <a:gd name="connsiteX257" fmla="*/ 597694 w 2478882"/>
                <a:gd name="connsiteY257" fmla="*/ 988219 h 1347788"/>
                <a:gd name="connsiteX258" fmla="*/ 581025 w 2478882"/>
                <a:gd name="connsiteY258" fmla="*/ 990600 h 1347788"/>
                <a:gd name="connsiteX259" fmla="*/ 578644 w 2478882"/>
                <a:gd name="connsiteY259" fmla="*/ 969169 h 1347788"/>
                <a:gd name="connsiteX260" fmla="*/ 550069 w 2478882"/>
                <a:gd name="connsiteY260" fmla="*/ 966788 h 1347788"/>
                <a:gd name="connsiteX261" fmla="*/ 559594 w 2478882"/>
                <a:gd name="connsiteY261" fmla="*/ 988219 h 1347788"/>
                <a:gd name="connsiteX262" fmla="*/ 545307 w 2478882"/>
                <a:gd name="connsiteY262" fmla="*/ 992982 h 1347788"/>
                <a:gd name="connsiteX263" fmla="*/ 511969 w 2478882"/>
                <a:gd name="connsiteY263" fmla="*/ 988219 h 1347788"/>
                <a:gd name="connsiteX264" fmla="*/ 492919 w 2478882"/>
                <a:gd name="connsiteY264" fmla="*/ 990600 h 1347788"/>
                <a:gd name="connsiteX265" fmla="*/ 507207 w 2478882"/>
                <a:gd name="connsiteY265" fmla="*/ 1007269 h 1347788"/>
                <a:gd name="connsiteX266" fmla="*/ 516732 w 2478882"/>
                <a:gd name="connsiteY266" fmla="*/ 1019175 h 1347788"/>
                <a:gd name="connsiteX267" fmla="*/ 507207 w 2478882"/>
                <a:gd name="connsiteY267" fmla="*/ 1028700 h 1347788"/>
                <a:gd name="connsiteX268" fmla="*/ 507207 w 2478882"/>
                <a:gd name="connsiteY268" fmla="*/ 1028700 h 1347788"/>
                <a:gd name="connsiteX269" fmla="*/ 497682 w 2478882"/>
                <a:gd name="connsiteY269" fmla="*/ 1054894 h 1347788"/>
                <a:gd name="connsiteX270" fmla="*/ 469107 w 2478882"/>
                <a:gd name="connsiteY270" fmla="*/ 1076325 h 1347788"/>
                <a:gd name="connsiteX271" fmla="*/ 454819 w 2478882"/>
                <a:gd name="connsiteY271" fmla="*/ 1071563 h 1347788"/>
                <a:gd name="connsiteX272" fmla="*/ 438150 w 2478882"/>
                <a:gd name="connsiteY272" fmla="*/ 1085850 h 1347788"/>
                <a:gd name="connsiteX273" fmla="*/ 431007 w 2478882"/>
                <a:gd name="connsiteY273" fmla="*/ 1083469 h 1347788"/>
                <a:gd name="connsiteX274" fmla="*/ 433388 w 2478882"/>
                <a:gd name="connsiteY274" fmla="*/ 1059657 h 1347788"/>
                <a:gd name="connsiteX275" fmla="*/ 435769 w 2478882"/>
                <a:gd name="connsiteY275" fmla="*/ 1035844 h 1347788"/>
                <a:gd name="connsiteX276" fmla="*/ 426244 w 2478882"/>
                <a:gd name="connsiteY276" fmla="*/ 1031082 h 1347788"/>
                <a:gd name="connsiteX277" fmla="*/ 423863 w 2478882"/>
                <a:gd name="connsiteY277" fmla="*/ 1047750 h 1347788"/>
                <a:gd name="connsiteX278" fmla="*/ 416719 w 2478882"/>
                <a:gd name="connsiteY278" fmla="*/ 1062038 h 1347788"/>
                <a:gd name="connsiteX279" fmla="*/ 392907 w 2478882"/>
                <a:gd name="connsiteY279" fmla="*/ 1052513 h 1347788"/>
                <a:gd name="connsiteX280" fmla="*/ 383382 w 2478882"/>
                <a:gd name="connsiteY280" fmla="*/ 1050132 h 1347788"/>
                <a:gd name="connsiteX281" fmla="*/ 383382 w 2478882"/>
                <a:gd name="connsiteY281" fmla="*/ 1069182 h 1347788"/>
                <a:gd name="connsiteX282" fmla="*/ 404813 w 2478882"/>
                <a:gd name="connsiteY282" fmla="*/ 1088232 h 1347788"/>
                <a:gd name="connsiteX283" fmla="*/ 376238 w 2478882"/>
                <a:gd name="connsiteY283" fmla="*/ 1090613 h 1347788"/>
                <a:gd name="connsiteX284" fmla="*/ 371475 w 2478882"/>
                <a:gd name="connsiteY284" fmla="*/ 1100138 h 1347788"/>
                <a:gd name="connsiteX285" fmla="*/ 342900 w 2478882"/>
                <a:gd name="connsiteY285" fmla="*/ 1090613 h 1347788"/>
                <a:gd name="connsiteX286" fmla="*/ 342900 w 2478882"/>
                <a:gd name="connsiteY286" fmla="*/ 1109663 h 1347788"/>
                <a:gd name="connsiteX287" fmla="*/ 333375 w 2478882"/>
                <a:gd name="connsiteY287" fmla="*/ 1121569 h 1347788"/>
                <a:gd name="connsiteX288" fmla="*/ 323850 w 2478882"/>
                <a:gd name="connsiteY288" fmla="*/ 1121569 h 1347788"/>
                <a:gd name="connsiteX289" fmla="*/ 316707 w 2478882"/>
                <a:gd name="connsiteY289" fmla="*/ 1088232 h 1347788"/>
                <a:gd name="connsiteX290" fmla="*/ 290513 w 2478882"/>
                <a:gd name="connsiteY290" fmla="*/ 1073944 h 1347788"/>
                <a:gd name="connsiteX291" fmla="*/ 271463 w 2478882"/>
                <a:gd name="connsiteY291" fmla="*/ 1062038 h 1347788"/>
                <a:gd name="connsiteX292" fmla="*/ 278607 w 2478882"/>
                <a:gd name="connsiteY292" fmla="*/ 1012032 h 1347788"/>
                <a:gd name="connsiteX293" fmla="*/ 285750 w 2478882"/>
                <a:gd name="connsiteY293" fmla="*/ 978694 h 1347788"/>
                <a:gd name="connsiteX294" fmla="*/ 328613 w 2478882"/>
                <a:gd name="connsiteY294" fmla="*/ 954882 h 1347788"/>
                <a:gd name="connsiteX295" fmla="*/ 338138 w 2478882"/>
                <a:gd name="connsiteY295" fmla="*/ 938213 h 1347788"/>
                <a:gd name="connsiteX296" fmla="*/ 350044 w 2478882"/>
                <a:gd name="connsiteY296" fmla="*/ 912019 h 1347788"/>
                <a:gd name="connsiteX297" fmla="*/ 350044 w 2478882"/>
                <a:gd name="connsiteY297" fmla="*/ 912019 h 1347788"/>
                <a:gd name="connsiteX298" fmla="*/ 321469 w 2478882"/>
                <a:gd name="connsiteY298" fmla="*/ 919163 h 1347788"/>
                <a:gd name="connsiteX299" fmla="*/ 314325 w 2478882"/>
                <a:gd name="connsiteY299" fmla="*/ 895350 h 1347788"/>
                <a:gd name="connsiteX300" fmla="*/ 311944 w 2478882"/>
                <a:gd name="connsiteY300" fmla="*/ 916782 h 1347788"/>
                <a:gd name="connsiteX301" fmla="*/ 300038 w 2478882"/>
                <a:gd name="connsiteY301" fmla="*/ 950119 h 1347788"/>
                <a:gd name="connsiteX302" fmla="*/ 288132 w 2478882"/>
                <a:gd name="connsiteY302" fmla="*/ 942975 h 1347788"/>
                <a:gd name="connsiteX303" fmla="*/ 288132 w 2478882"/>
                <a:gd name="connsiteY303" fmla="*/ 919163 h 1347788"/>
                <a:gd name="connsiteX304" fmla="*/ 288132 w 2478882"/>
                <a:gd name="connsiteY304" fmla="*/ 907257 h 1347788"/>
                <a:gd name="connsiteX305" fmla="*/ 278607 w 2478882"/>
                <a:gd name="connsiteY305" fmla="*/ 895350 h 1347788"/>
                <a:gd name="connsiteX306" fmla="*/ 269082 w 2478882"/>
                <a:gd name="connsiteY306" fmla="*/ 902494 h 1347788"/>
                <a:gd name="connsiteX307" fmla="*/ 264319 w 2478882"/>
                <a:gd name="connsiteY307" fmla="*/ 938213 h 1347788"/>
                <a:gd name="connsiteX308" fmla="*/ 280988 w 2478882"/>
                <a:gd name="connsiteY308" fmla="*/ 957263 h 1347788"/>
                <a:gd name="connsiteX309" fmla="*/ 276225 w 2478882"/>
                <a:gd name="connsiteY309" fmla="*/ 976313 h 1347788"/>
                <a:gd name="connsiteX310" fmla="*/ 264319 w 2478882"/>
                <a:gd name="connsiteY310" fmla="*/ 1007269 h 1347788"/>
                <a:gd name="connsiteX311" fmla="*/ 250032 w 2478882"/>
                <a:gd name="connsiteY311" fmla="*/ 1031082 h 1347788"/>
                <a:gd name="connsiteX312" fmla="*/ 207169 w 2478882"/>
                <a:gd name="connsiteY312" fmla="*/ 1019175 h 1347788"/>
                <a:gd name="connsiteX313" fmla="*/ 200025 w 2478882"/>
                <a:gd name="connsiteY313" fmla="*/ 988219 h 1347788"/>
                <a:gd name="connsiteX314" fmla="*/ 157163 w 2478882"/>
                <a:gd name="connsiteY314" fmla="*/ 962025 h 1347788"/>
                <a:gd name="connsiteX315" fmla="*/ 104775 w 2478882"/>
                <a:gd name="connsiteY315" fmla="*/ 940594 h 1347788"/>
                <a:gd name="connsiteX316" fmla="*/ 61913 w 2478882"/>
                <a:gd name="connsiteY316" fmla="*/ 902494 h 1347788"/>
                <a:gd name="connsiteX317" fmla="*/ 35719 w 2478882"/>
                <a:gd name="connsiteY317" fmla="*/ 864394 h 1347788"/>
                <a:gd name="connsiteX318" fmla="*/ 11907 w 2478882"/>
                <a:gd name="connsiteY318" fmla="*/ 804863 h 1347788"/>
                <a:gd name="connsiteX319" fmla="*/ 0 w 2478882"/>
                <a:gd name="connsiteY319" fmla="*/ 735807 h 1347788"/>
                <a:gd name="connsiteX320" fmla="*/ 2382 w 2478882"/>
                <a:gd name="connsiteY320" fmla="*/ 676275 h 1347788"/>
                <a:gd name="connsiteX321" fmla="*/ 2382 w 2478882"/>
                <a:gd name="connsiteY321" fmla="*/ 645319 h 1347788"/>
                <a:gd name="connsiteX322" fmla="*/ 2052638 w 2478882"/>
                <a:gd name="connsiteY322" fmla="*/ 0 h 1347788"/>
                <a:gd name="connsiteX0" fmla="*/ 2052638 w 2478882"/>
                <a:gd name="connsiteY0" fmla="*/ 0 h 1347788"/>
                <a:gd name="connsiteX1" fmla="*/ 2057400 w 2478882"/>
                <a:gd name="connsiteY1" fmla="*/ 33338 h 1347788"/>
                <a:gd name="connsiteX2" fmla="*/ 2066925 w 2478882"/>
                <a:gd name="connsiteY2" fmla="*/ 88107 h 1347788"/>
                <a:gd name="connsiteX3" fmla="*/ 2088357 w 2478882"/>
                <a:gd name="connsiteY3" fmla="*/ 133350 h 1347788"/>
                <a:gd name="connsiteX4" fmla="*/ 2085975 w 2478882"/>
                <a:gd name="connsiteY4" fmla="*/ 183357 h 1347788"/>
                <a:gd name="connsiteX5" fmla="*/ 2085975 w 2478882"/>
                <a:gd name="connsiteY5" fmla="*/ 228600 h 1347788"/>
                <a:gd name="connsiteX6" fmla="*/ 2081213 w 2478882"/>
                <a:gd name="connsiteY6" fmla="*/ 278607 h 1347788"/>
                <a:gd name="connsiteX7" fmla="*/ 2095500 w 2478882"/>
                <a:gd name="connsiteY7" fmla="*/ 319088 h 1347788"/>
                <a:gd name="connsiteX8" fmla="*/ 2109788 w 2478882"/>
                <a:gd name="connsiteY8" fmla="*/ 350044 h 1347788"/>
                <a:gd name="connsiteX9" fmla="*/ 2105025 w 2478882"/>
                <a:gd name="connsiteY9" fmla="*/ 388144 h 1347788"/>
                <a:gd name="connsiteX10" fmla="*/ 2119313 w 2478882"/>
                <a:gd name="connsiteY10" fmla="*/ 426244 h 1347788"/>
                <a:gd name="connsiteX11" fmla="*/ 2145507 w 2478882"/>
                <a:gd name="connsiteY11" fmla="*/ 454819 h 1347788"/>
                <a:gd name="connsiteX12" fmla="*/ 2169319 w 2478882"/>
                <a:gd name="connsiteY12" fmla="*/ 481013 h 1347788"/>
                <a:gd name="connsiteX13" fmla="*/ 2178844 w 2478882"/>
                <a:gd name="connsiteY13" fmla="*/ 516732 h 1347788"/>
                <a:gd name="connsiteX14" fmla="*/ 2216944 w 2478882"/>
                <a:gd name="connsiteY14" fmla="*/ 633413 h 1347788"/>
                <a:gd name="connsiteX15" fmla="*/ 2238375 w 2478882"/>
                <a:gd name="connsiteY15" fmla="*/ 719138 h 1347788"/>
                <a:gd name="connsiteX16" fmla="*/ 2266950 w 2478882"/>
                <a:gd name="connsiteY16" fmla="*/ 764382 h 1347788"/>
                <a:gd name="connsiteX17" fmla="*/ 2288382 w 2478882"/>
                <a:gd name="connsiteY17" fmla="*/ 821532 h 1347788"/>
                <a:gd name="connsiteX18" fmla="*/ 2297907 w 2478882"/>
                <a:gd name="connsiteY18" fmla="*/ 871538 h 1347788"/>
                <a:gd name="connsiteX19" fmla="*/ 2340769 w 2478882"/>
                <a:gd name="connsiteY19" fmla="*/ 909638 h 1347788"/>
                <a:gd name="connsiteX20" fmla="*/ 2343150 w 2478882"/>
                <a:gd name="connsiteY20" fmla="*/ 950119 h 1347788"/>
                <a:gd name="connsiteX21" fmla="*/ 2347913 w 2478882"/>
                <a:gd name="connsiteY21" fmla="*/ 964407 h 1347788"/>
                <a:gd name="connsiteX22" fmla="*/ 2364582 w 2478882"/>
                <a:gd name="connsiteY22" fmla="*/ 978694 h 1347788"/>
                <a:gd name="connsiteX23" fmla="*/ 2359819 w 2478882"/>
                <a:gd name="connsiteY23" fmla="*/ 995363 h 1347788"/>
                <a:gd name="connsiteX24" fmla="*/ 2393157 w 2478882"/>
                <a:gd name="connsiteY24" fmla="*/ 1019175 h 1347788"/>
                <a:gd name="connsiteX25" fmla="*/ 2409825 w 2478882"/>
                <a:gd name="connsiteY25" fmla="*/ 1059657 h 1347788"/>
                <a:gd name="connsiteX26" fmla="*/ 2390775 w 2478882"/>
                <a:gd name="connsiteY26" fmla="*/ 1069182 h 1347788"/>
                <a:gd name="connsiteX27" fmla="*/ 2376488 w 2478882"/>
                <a:gd name="connsiteY27" fmla="*/ 1047750 h 1347788"/>
                <a:gd name="connsiteX28" fmla="*/ 2364582 w 2478882"/>
                <a:gd name="connsiteY28" fmla="*/ 1035844 h 1347788"/>
                <a:gd name="connsiteX29" fmla="*/ 2355057 w 2478882"/>
                <a:gd name="connsiteY29" fmla="*/ 1035844 h 1347788"/>
                <a:gd name="connsiteX30" fmla="*/ 2352675 w 2478882"/>
                <a:gd name="connsiteY30" fmla="*/ 1057275 h 1347788"/>
                <a:gd name="connsiteX31" fmla="*/ 2371725 w 2478882"/>
                <a:gd name="connsiteY31" fmla="*/ 1090613 h 1347788"/>
                <a:gd name="connsiteX32" fmla="*/ 2386013 w 2478882"/>
                <a:gd name="connsiteY32" fmla="*/ 1104900 h 1347788"/>
                <a:gd name="connsiteX33" fmla="*/ 2400300 w 2478882"/>
                <a:gd name="connsiteY33" fmla="*/ 1085850 h 1347788"/>
                <a:gd name="connsiteX34" fmla="*/ 2414588 w 2478882"/>
                <a:gd name="connsiteY34" fmla="*/ 1090613 h 1347788"/>
                <a:gd name="connsiteX35" fmla="*/ 2421732 w 2478882"/>
                <a:gd name="connsiteY35" fmla="*/ 1116807 h 1347788"/>
                <a:gd name="connsiteX36" fmla="*/ 2424113 w 2478882"/>
                <a:gd name="connsiteY36" fmla="*/ 1128713 h 1347788"/>
                <a:gd name="connsiteX37" fmla="*/ 2400300 w 2478882"/>
                <a:gd name="connsiteY37" fmla="*/ 1131094 h 1347788"/>
                <a:gd name="connsiteX38" fmla="*/ 2414588 w 2478882"/>
                <a:gd name="connsiteY38" fmla="*/ 1152525 h 1347788"/>
                <a:gd name="connsiteX39" fmla="*/ 2443163 w 2478882"/>
                <a:gd name="connsiteY39" fmla="*/ 1159669 h 1347788"/>
                <a:gd name="connsiteX40" fmla="*/ 2462213 w 2478882"/>
                <a:gd name="connsiteY40" fmla="*/ 1190625 h 1347788"/>
                <a:gd name="connsiteX41" fmla="*/ 2455069 w 2478882"/>
                <a:gd name="connsiteY41" fmla="*/ 1235869 h 1347788"/>
                <a:gd name="connsiteX42" fmla="*/ 2459832 w 2478882"/>
                <a:gd name="connsiteY42" fmla="*/ 1290638 h 1347788"/>
                <a:gd name="connsiteX43" fmla="*/ 2478882 w 2478882"/>
                <a:gd name="connsiteY43" fmla="*/ 1347788 h 1347788"/>
                <a:gd name="connsiteX44" fmla="*/ 2457450 w 2478882"/>
                <a:gd name="connsiteY44" fmla="*/ 1347788 h 1347788"/>
                <a:gd name="connsiteX45" fmla="*/ 2428875 w 2478882"/>
                <a:gd name="connsiteY45" fmla="*/ 1335882 h 1347788"/>
                <a:gd name="connsiteX46" fmla="*/ 2412207 w 2478882"/>
                <a:gd name="connsiteY46" fmla="*/ 1335882 h 1347788"/>
                <a:gd name="connsiteX47" fmla="*/ 2395538 w 2478882"/>
                <a:gd name="connsiteY47" fmla="*/ 1326357 h 1347788"/>
                <a:gd name="connsiteX48" fmla="*/ 2378869 w 2478882"/>
                <a:gd name="connsiteY48" fmla="*/ 1316832 h 1347788"/>
                <a:gd name="connsiteX49" fmla="*/ 2383632 w 2478882"/>
                <a:gd name="connsiteY49" fmla="*/ 1269207 h 1347788"/>
                <a:gd name="connsiteX50" fmla="*/ 2336007 w 2478882"/>
                <a:gd name="connsiteY50" fmla="*/ 1245394 h 1347788"/>
                <a:gd name="connsiteX51" fmla="*/ 2297907 w 2478882"/>
                <a:gd name="connsiteY51" fmla="*/ 1233488 h 1347788"/>
                <a:gd name="connsiteX52" fmla="*/ 2262188 w 2478882"/>
                <a:gd name="connsiteY52" fmla="*/ 1181101 h 1347788"/>
                <a:gd name="connsiteX53" fmla="*/ 2185988 w 2478882"/>
                <a:gd name="connsiteY53" fmla="*/ 1212057 h 1347788"/>
                <a:gd name="connsiteX54" fmla="*/ 2164557 w 2478882"/>
                <a:gd name="connsiteY54" fmla="*/ 1207294 h 1347788"/>
                <a:gd name="connsiteX55" fmla="*/ 2193132 w 2478882"/>
                <a:gd name="connsiteY55" fmla="*/ 1188244 h 1347788"/>
                <a:gd name="connsiteX56" fmla="*/ 2178844 w 2478882"/>
                <a:gd name="connsiteY56" fmla="*/ 1185863 h 1347788"/>
                <a:gd name="connsiteX57" fmla="*/ 2183607 w 2478882"/>
                <a:gd name="connsiteY57" fmla="*/ 1169194 h 1347788"/>
                <a:gd name="connsiteX58" fmla="*/ 2224088 w 2478882"/>
                <a:gd name="connsiteY58" fmla="*/ 1133476 h 1347788"/>
                <a:gd name="connsiteX59" fmla="*/ 2200275 w 2478882"/>
                <a:gd name="connsiteY59" fmla="*/ 1123950 h 1347788"/>
                <a:gd name="connsiteX60" fmla="*/ 2176463 w 2478882"/>
                <a:gd name="connsiteY60" fmla="*/ 1154907 h 1347788"/>
                <a:gd name="connsiteX61" fmla="*/ 2155032 w 2478882"/>
                <a:gd name="connsiteY61" fmla="*/ 1164432 h 1347788"/>
                <a:gd name="connsiteX62" fmla="*/ 2147888 w 2478882"/>
                <a:gd name="connsiteY62" fmla="*/ 1152525 h 1347788"/>
                <a:gd name="connsiteX63" fmla="*/ 2138363 w 2478882"/>
                <a:gd name="connsiteY63" fmla="*/ 1147763 h 1347788"/>
                <a:gd name="connsiteX64" fmla="*/ 2119313 w 2478882"/>
                <a:gd name="connsiteY64" fmla="*/ 1152525 h 1347788"/>
                <a:gd name="connsiteX65" fmla="*/ 2090738 w 2478882"/>
                <a:gd name="connsiteY65" fmla="*/ 1143000 h 1347788"/>
                <a:gd name="connsiteX66" fmla="*/ 2076451 w 2478882"/>
                <a:gd name="connsiteY66" fmla="*/ 1140620 h 1347788"/>
                <a:gd name="connsiteX67" fmla="*/ 2050256 w 2478882"/>
                <a:gd name="connsiteY67" fmla="*/ 1126331 h 1347788"/>
                <a:gd name="connsiteX68" fmla="*/ 2035970 w 2478882"/>
                <a:gd name="connsiteY68" fmla="*/ 1131094 h 1347788"/>
                <a:gd name="connsiteX69" fmla="*/ 1990725 w 2478882"/>
                <a:gd name="connsiteY69" fmla="*/ 1123950 h 1347788"/>
                <a:gd name="connsiteX70" fmla="*/ 1976438 w 2478882"/>
                <a:gd name="connsiteY70" fmla="*/ 1095375 h 1347788"/>
                <a:gd name="connsiteX71" fmla="*/ 1952625 w 2478882"/>
                <a:gd name="connsiteY71" fmla="*/ 1114425 h 1347788"/>
                <a:gd name="connsiteX72" fmla="*/ 1935957 w 2478882"/>
                <a:gd name="connsiteY72" fmla="*/ 1138238 h 1347788"/>
                <a:gd name="connsiteX73" fmla="*/ 1921669 w 2478882"/>
                <a:gd name="connsiteY73" fmla="*/ 1104900 h 1347788"/>
                <a:gd name="connsiteX74" fmla="*/ 1921669 w 2478882"/>
                <a:gd name="connsiteY74" fmla="*/ 1083469 h 1347788"/>
                <a:gd name="connsiteX75" fmla="*/ 1893094 w 2478882"/>
                <a:gd name="connsiteY75" fmla="*/ 1057275 h 1347788"/>
                <a:gd name="connsiteX76" fmla="*/ 1869282 w 2478882"/>
                <a:gd name="connsiteY76" fmla="*/ 1042988 h 1347788"/>
                <a:gd name="connsiteX77" fmla="*/ 1850232 w 2478882"/>
                <a:gd name="connsiteY77" fmla="*/ 1028700 h 1347788"/>
                <a:gd name="connsiteX78" fmla="*/ 1843088 w 2478882"/>
                <a:gd name="connsiteY78" fmla="*/ 1016794 h 1347788"/>
                <a:gd name="connsiteX79" fmla="*/ 1804988 w 2478882"/>
                <a:gd name="connsiteY79" fmla="*/ 1012032 h 1347788"/>
                <a:gd name="connsiteX80" fmla="*/ 1769269 w 2478882"/>
                <a:gd name="connsiteY80" fmla="*/ 1007269 h 1347788"/>
                <a:gd name="connsiteX81" fmla="*/ 1750219 w 2478882"/>
                <a:gd name="connsiteY81" fmla="*/ 981075 h 1347788"/>
                <a:gd name="connsiteX82" fmla="*/ 1709738 w 2478882"/>
                <a:gd name="connsiteY82" fmla="*/ 962025 h 1347788"/>
                <a:gd name="connsiteX83" fmla="*/ 1678782 w 2478882"/>
                <a:gd name="connsiteY83" fmla="*/ 947738 h 1347788"/>
                <a:gd name="connsiteX84" fmla="*/ 1659732 w 2478882"/>
                <a:gd name="connsiteY84" fmla="*/ 945357 h 1347788"/>
                <a:gd name="connsiteX85" fmla="*/ 1659732 w 2478882"/>
                <a:gd name="connsiteY85" fmla="*/ 921544 h 1347788"/>
                <a:gd name="connsiteX86" fmla="*/ 1640682 w 2478882"/>
                <a:gd name="connsiteY86" fmla="*/ 928688 h 1347788"/>
                <a:gd name="connsiteX87" fmla="*/ 1640682 w 2478882"/>
                <a:gd name="connsiteY87" fmla="*/ 928688 h 1347788"/>
                <a:gd name="connsiteX88" fmla="*/ 1619250 w 2478882"/>
                <a:gd name="connsiteY88" fmla="*/ 892969 h 1347788"/>
                <a:gd name="connsiteX89" fmla="*/ 1595438 w 2478882"/>
                <a:gd name="connsiteY89" fmla="*/ 871538 h 1347788"/>
                <a:gd name="connsiteX90" fmla="*/ 1581150 w 2478882"/>
                <a:gd name="connsiteY90" fmla="*/ 864394 h 1347788"/>
                <a:gd name="connsiteX91" fmla="*/ 1581150 w 2478882"/>
                <a:gd name="connsiteY91" fmla="*/ 845344 h 1347788"/>
                <a:gd name="connsiteX92" fmla="*/ 1602582 w 2478882"/>
                <a:gd name="connsiteY92" fmla="*/ 835819 h 1347788"/>
                <a:gd name="connsiteX93" fmla="*/ 1633538 w 2478882"/>
                <a:gd name="connsiteY93" fmla="*/ 842963 h 1347788"/>
                <a:gd name="connsiteX94" fmla="*/ 1657350 w 2478882"/>
                <a:gd name="connsiteY94" fmla="*/ 828675 h 1347788"/>
                <a:gd name="connsiteX95" fmla="*/ 1669257 w 2478882"/>
                <a:gd name="connsiteY95" fmla="*/ 816769 h 1347788"/>
                <a:gd name="connsiteX96" fmla="*/ 1688307 w 2478882"/>
                <a:gd name="connsiteY96" fmla="*/ 804863 h 1347788"/>
                <a:gd name="connsiteX97" fmla="*/ 1650207 w 2478882"/>
                <a:gd name="connsiteY97" fmla="*/ 771525 h 1347788"/>
                <a:gd name="connsiteX98" fmla="*/ 1624013 w 2478882"/>
                <a:gd name="connsiteY98" fmla="*/ 778669 h 1347788"/>
                <a:gd name="connsiteX99" fmla="*/ 1626393 w 2478882"/>
                <a:gd name="connsiteY99" fmla="*/ 795338 h 1347788"/>
                <a:gd name="connsiteX100" fmla="*/ 1607344 w 2478882"/>
                <a:gd name="connsiteY100" fmla="*/ 802481 h 1347788"/>
                <a:gd name="connsiteX101" fmla="*/ 1581151 w 2478882"/>
                <a:gd name="connsiteY101" fmla="*/ 809625 h 1347788"/>
                <a:gd name="connsiteX102" fmla="*/ 1559719 w 2478882"/>
                <a:gd name="connsiteY102" fmla="*/ 819150 h 1347788"/>
                <a:gd name="connsiteX103" fmla="*/ 1552575 w 2478882"/>
                <a:gd name="connsiteY103" fmla="*/ 835819 h 1347788"/>
                <a:gd name="connsiteX104" fmla="*/ 1531144 w 2478882"/>
                <a:gd name="connsiteY104" fmla="*/ 835819 h 1347788"/>
                <a:gd name="connsiteX105" fmla="*/ 1516857 w 2478882"/>
                <a:gd name="connsiteY105" fmla="*/ 845344 h 1347788"/>
                <a:gd name="connsiteX106" fmla="*/ 1485900 w 2478882"/>
                <a:gd name="connsiteY106" fmla="*/ 840582 h 1347788"/>
                <a:gd name="connsiteX107" fmla="*/ 1438275 w 2478882"/>
                <a:gd name="connsiteY107" fmla="*/ 835819 h 1347788"/>
                <a:gd name="connsiteX108" fmla="*/ 1416844 w 2478882"/>
                <a:gd name="connsiteY108" fmla="*/ 821532 h 1347788"/>
                <a:gd name="connsiteX109" fmla="*/ 1385888 w 2478882"/>
                <a:gd name="connsiteY109" fmla="*/ 823913 h 1347788"/>
                <a:gd name="connsiteX110" fmla="*/ 1359694 w 2478882"/>
                <a:gd name="connsiteY110" fmla="*/ 833438 h 1347788"/>
                <a:gd name="connsiteX111" fmla="*/ 1343025 w 2478882"/>
                <a:gd name="connsiteY111" fmla="*/ 828675 h 1347788"/>
                <a:gd name="connsiteX112" fmla="*/ 1323975 w 2478882"/>
                <a:gd name="connsiteY112" fmla="*/ 800100 h 1347788"/>
                <a:gd name="connsiteX113" fmla="*/ 1323975 w 2478882"/>
                <a:gd name="connsiteY113" fmla="*/ 788194 h 1347788"/>
                <a:gd name="connsiteX114" fmla="*/ 1314450 w 2478882"/>
                <a:gd name="connsiteY114" fmla="*/ 812007 h 1347788"/>
                <a:gd name="connsiteX115" fmla="*/ 1319213 w 2478882"/>
                <a:gd name="connsiteY115" fmla="*/ 845344 h 1347788"/>
                <a:gd name="connsiteX116" fmla="*/ 1312069 w 2478882"/>
                <a:gd name="connsiteY116" fmla="*/ 864394 h 1347788"/>
                <a:gd name="connsiteX117" fmla="*/ 1283494 w 2478882"/>
                <a:gd name="connsiteY117" fmla="*/ 864394 h 1347788"/>
                <a:gd name="connsiteX118" fmla="*/ 1264444 w 2478882"/>
                <a:gd name="connsiteY118" fmla="*/ 850107 h 1347788"/>
                <a:gd name="connsiteX119" fmla="*/ 1243013 w 2478882"/>
                <a:gd name="connsiteY119" fmla="*/ 850107 h 1347788"/>
                <a:gd name="connsiteX120" fmla="*/ 1219200 w 2478882"/>
                <a:gd name="connsiteY120" fmla="*/ 840582 h 1347788"/>
                <a:gd name="connsiteX121" fmla="*/ 1212057 w 2478882"/>
                <a:gd name="connsiteY121" fmla="*/ 833438 h 1347788"/>
                <a:gd name="connsiteX122" fmla="*/ 1212057 w 2478882"/>
                <a:gd name="connsiteY122" fmla="*/ 809625 h 1347788"/>
                <a:gd name="connsiteX123" fmla="*/ 1214438 w 2478882"/>
                <a:gd name="connsiteY123" fmla="*/ 785813 h 1347788"/>
                <a:gd name="connsiteX124" fmla="*/ 1219200 w 2478882"/>
                <a:gd name="connsiteY124" fmla="*/ 762000 h 1347788"/>
                <a:gd name="connsiteX125" fmla="*/ 1235869 w 2478882"/>
                <a:gd name="connsiteY125" fmla="*/ 747713 h 1347788"/>
                <a:gd name="connsiteX126" fmla="*/ 1243013 w 2478882"/>
                <a:gd name="connsiteY126" fmla="*/ 740569 h 1347788"/>
                <a:gd name="connsiteX127" fmla="*/ 1233488 w 2478882"/>
                <a:gd name="connsiteY127" fmla="*/ 716757 h 1347788"/>
                <a:gd name="connsiteX128" fmla="*/ 1200150 w 2478882"/>
                <a:gd name="connsiteY128" fmla="*/ 688182 h 1347788"/>
                <a:gd name="connsiteX129" fmla="*/ 1176338 w 2478882"/>
                <a:gd name="connsiteY129" fmla="*/ 671513 h 1347788"/>
                <a:gd name="connsiteX130" fmla="*/ 1162050 w 2478882"/>
                <a:gd name="connsiteY130" fmla="*/ 652463 h 1347788"/>
                <a:gd name="connsiteX131" fmla="*/ 1162050 w 2478882"/>
                <a:gd name="connsiteY131" fmla="*/ 652463 h 1347788"/>
                <a:gd name="connsiteX132" fmla="*/ 1166813 w 2478882"/>
                <a:gd name="connsiteY132" fmla="*/ 690563 h 1347788"/>
                <a:gd name="connsiteX133" fmla="*/ 1169194 w 2478882"/>
                <a:gd name="connsiteY133" fmla="*/ 719138 h 1347788"/>
                <a:gd name="connsiteX134" fmla="*/ 1195388 w 2478882"/>
                <a:gd name="connsiteY134" fmla="*/ 731044 h 1347788"/>
                <a:gd name="connsiteX135" fmla="*/ 1204913 w 2478882"/>
                <a:gd name="connsiteY135" fmla="*/ 745332 h 1347788"/>
                <a:gd name="connsiteX136" fmla="*/ 1195388 w 2478882"/>
                <a:gd name="connsiteY136" fmla="*/ 771525 h 1347788"/>
                <a:gd name="connsiteX137" fmla="*/ 1197769 w 2478882"/>
                <a:gd name="connsiteY137" fmla="*/ 797719 h 1347788"/>
                <a:gd name="connsiteX138" fmla="*/ 1190625 w 2478882"/>
                <a:gd name="connsiteY138" fmla="*/ 819150 h 1347788"/>
                <a:gd name="connsiteX139" fmla="*/ 1195388 w 2478882"/>
                <a:gd name="connsiteY139" fmla="*/ 838200 h 1347788"/>
                <a:gd name="connsiteX140" fmla="*/ 1195388 w 2478882"/>
                <a:gd name="connsiteY140" fmla="*/ 838200 h 1347788"/>
                <a:gd name="connsiteX141" fmla="*/ 1166813 w 2478882"/>
                <a:gd name="connsiteY141" fmla="*/ 838200 h 1347788"/>
                <a:gd name="connsiteX142" fmla="*/ 1150144 w 2478882"/>
                <a:gd name="connsiteY142" fmla="*/ 838200 h 1347788"/>
                <a:gd name="connsiteX143" fmla="*/ 1131094 w 2478882"/>
                <a:gd name="connsiteY143" fmla="*/ 847725 h 1347788"/>
                <a:gd name="connsiteX144" fmla="*/ 1114425 w 2478882"/>
                <a:gd name="connsiteY144" fmla="*/ 838200 h 1347788"/>
                <a:gd name="connsiteX145" fmla="*/ 1088232 w 2478882"/>
                <a:gd name="connsiteY145" fmla="*/ 847725 h 1347788"/>
                <a:gd name="connsiteX146" fmla="*/ 1066800 w 2478882"/>
                <a:gd name="connsiteY146" fmla="*/ 854869 h 1347788"/>
                <a:gd name="connsiteX147" fmla="*/ 1059657 w 2478882"/>
                <a:gd name="connsiteY147" fmla="*/ 842963 h 1347788"/>
                <a:gd name="connsiteX148" fmla="*/ 1031082 w 2478882"/>
                <a:gd name="connsiteY148" fmla="*/ 852488 h 1347788"/>
                <a:gd name="connsiteX149" fmla="*/ 992982 w 2478882"/>
                <a:gd name="connsiteY149" fmla="*/ 823913 h 1347788"/>
                <a:gd name="connsiteX150" fmla="*/ 964407 w 2478882"/>
                <a:gd name="connsiteY150" fmla="*/ 826294 h 1347788"/>
                <a:gd name="connsiteX151" fmla="*/ 942975 w 2478882"/>
                <a:gd name="connsiteY151" fmla="*/ 835819 h 1347788"/>
                <a:gd name="connsiteX152" fmla="*/ 921544 w 2478882"/>
                <a:gd name="connsiteY152" fmla="*/ 852488 h 1347788"/>
                <a:gd name="connsiteX153" fmla="*/ 909638 w 2478882"/>
                <a:gd name="connsiteY153" fmla="*/ 833438 h 1347788"/>
                <a:gd name="connsiteX154" fmla="*/ 919163 w 2478882"/>
                <a:gd name="connsiteY154" fmla="*/ 807244 h 1347788"/>
                <a:gd name="connsiteX155" fmla="*/ 921544 w 2478882"/>
                <a:gd name="connsiteY155" fmla="*/ 797719 h 1347788"/>
                <a:gd name="connsiteX156" fmla="*/ 914400 w 2478882"/>
                <a:gd name="connsiteY156" fmla="*/ 778669 h 1347788"/>
                <a:gd name="connsiteX157" fmla="*/ 907257 w 2478882"/>
                <a:gd name="connsiteY157" fmla="*/ 771525 h 1347788"/>
                <a:gd name="connsiteX158" fmla="*/ 897732 w 2478882"/>
                <a:gd name="connsiteY158" fmla="*/ 800100 h 1347788"/>
                <a:gd name="connsiteX159" fmla="*/ 897732 w 2478882"/>
                <a:gd name="connsiteY159" fmla="*/ 823913 h 1347788"/>
                <a:gd name="connsiteX160" fmla="*/ 869157 w 2478882"/>
                <a:gd name="connsiteY160" fmla="*/ 828675 h 1347788"/>
                <a:gd name="connsiteX161" fmla="*/ 850107 w 2478882"/>
                <a:gd name="connsiteY161" fmla="*/ 833438 h 1347788"/>
                <a:gd name="connsiteX162" fmla="*/ 828675 w 2478882"/>
                <a:gd name="connsiteY162" fmla="*/ 804863 h 1347788"/>
                <a:gd name="connsiteX163" fmla="*/ 814388 w 2478882"/>
                <a:gd name="connsiteY163" fmla="*/ 783432 h 1347788"/>
                <a:gd name="connsiteX164" fmla="*/ 807244 w 2478882"/>
                <a:gd name="connsiteY164" fmla="*/ 759619 h 1347788"/>
                <a:gd name="connsiteX165" fmla="*/ 804863 w 2478882"/>
                <a:gd name="connsiteY165" fmla="*/ 733425 h 1347788"/>
                <a:gd name="connsiteX166" fmla="*/ 783432 w 2478882"/>
                <a:gd name="connsiteY166" fmla="*/ 692944 h 1347788"/>
                <a:gd name="connsiteX167" fmla="*/ 783432 w 2478882"/>
                <a:gd name="connsiteY167" fmla="*/ 719138 h 1347788"/>
                <a:gd name="connsiteX168" fmla="*/ 785813 w 2478882"/>
                <a:gd name="connsiteY168" fmla="*/ 757238 h 1347788"/>
                <a:gd name="connsiteX169" fmla="*/ 800100 w 2478882"/>
                <a:gd name="connsiteY169" fmla="*/ 792957 h 1347788"/>
                <a:gd name="connsiteX170" fmla="*/ 823913 w 2478882"/>
                <a:gd name="connsiteY170" fmla="*/ 833438 h 1347788"/>
                <a:gd name="connsiteX171" fmla="*/ 845344 w 2478882"/>
                <a:gd name="connsiteY171" fmla="*/ 854869 h 1347788"/>
                <a:gd name="connsiteX172" fmla="*/ 838200 w 2478882"/>
                <a:gd name="connsiteY172" fmla="*/ 873919 h 1347788"/>
                <a:gd name="connsiteX173" fmla="*/ 823913 w 2478882"/>
                <a:gd name="connsiteY173" fmla="*/ 902494 h 1347788"/>
                <a:gd name="connsiteX174" fmla="*/ 823913 w 2478882"/>
                <a:gd name="connsiteY174" fmla="*/ 902494 h 1347788"/>
                <a:gd name="connsiteX175" fmla="*/ 800100 w 2478882"/>
                <a:gd name="connsiteY175" fmla="*/ 902494 h 1347788"/>
                <a:gd name="connsiteX176" fmla="*/ 809625 w 2478882"/>
                <a:gd name="connsiteY176" fmla="*/ 869157 h 1347788"/>
                <a:gd name="connsiteX177" fmla="*/ 795338 w 2478882"/>
                <a:gd name="connsiteY177" fmla="*/ 885825 h 1347788"/>
                <a:gd name="connsiteX178" fmla="*/ 788194 w 2478882"/>
                <a:gd name="connsiteY178" fmla="*/ 862013 h 1347788"/>
                <a:gd name="connsiteX179" fmla="*/ 769144 w 2478882"/>
                <a:gd name="connsiteY179" fmla="*/ 864394 h 1347788"/>
                <a:gd name="connsiteX180" fmla="*/ 750094 w 2478882"/>
                <a:gd name="connsiteY180" fmla="*/ 862013 h 1347788"/>
                <a:gd name="connsiteX181" fmla="*/ 742950 w 2478882"/>
                <a:gd name="connsiteY181" fmla="*/ 852488 h 1347788"/>
                <a:gd name="connsiteX182" fmla="*/ 742950 w 2478882"/>
                <a:gd name="connsiteY182" fmla="*/ 852488 h 1347788"/>
                <a:gd name="connsiteX183" fmla="*/ 728663 w 2478882"/>
                <a:gd name="connsiteY183" fmla="*/ 850107 h 1347788"/>
                <a:gd name="connsiteX184" fmla="*/ 711994 w 2478882"/>
                <a:gd name="connsiteY184" fmla="*/ 850107 h 1347788"/>
                <a:gd name="connsiteX185" fmla="*/ 700088 w 2478882"/>
                <a:gd name="connsiteY185" fmla="*/ 866775 h 1347788"/>
                <a:gd name="connsiteX186" fmla="*/ 681038 w 2478882"/>
                <a:gd name="connsiteY186" fmla="*/ 866775 h 1347788"/>
                <a:gd name="connsiteX187" fmla="*/ 669132 w 2478882"/>
                <a:gd name="connsiteY187" fmla="*/ 852488 h 1347788"/>
                <a:gd name="connsiteX188" fmla="*/ 666750 w 2478882"/>
                <a:gd name="connsiteY188" fmla="*/ 852488 h 1347788"/>
                <a:gd name="connsiteX189" fmla="*/ 652463 w 2478882"/>
                <a:gd name="connsiteY189" fmla="*/ 866775 h 1347788"/>
                <a:gd name="connsiteX190" fmla="*/ 652463 w 2478882"/>
                <a:gd name="connsiteY190" fmla="*/ 881063 h 1347788"/>
                <a:gd name="connsiteX191" fmla="*/ 661988 w 2478882"/>
                <a:gd name="connsiteY191" fmla="*/ 890588 h 1347788"/>
                <a:gd name="connsiteX192" fmla="*/ 704850 w 2478882"/>
                <a:gd name="connsiteY192" fmla="*/ 890588 h 1347788"/>
                <a:gd name="connsiteX193" fmla="*/ 738188 w 2478882"/>
                <a:gd name="connsiteY193" fmla="*/ 890588 h 1347788"/>
                <a:gd name="connsiteX194" fmla="*/ 776288 w 2478882"/>
                <a:gd name="connsiteY194" fmla="*/ 888207 h 1347788"/>
                <a:gd name="connsiteX195" fmla="*/ 783432 w 2478882"/>
                <a:gd name="connsiteY195" fmla="*/ 900113 h 1347788"/>
                <a:gd name="connsiteX196" fmla="*/ 783432 w 2478882"/>
                <a:gd name="connsiteY196" fmla="*/ 900113 h 1347788"/>
                <a:gd name="connsiteX197" fmla="*/ 754857 w 2478882"/>
                <a:gd name="connsiteY197" fmla="*/ 914400 h 1347788"/>
                <a:gd name="connsiteX198" fmla="*/ 735807 w 2478882"/>
                <a:gd name="connsiteY198" fmla="*/ 931069 h 1347788"/>
                <a:gd name="connsiteX199" fmla="*/ 735807 w 2478882"/>
                <a:gd name="connsiteY199" fmla="*/ 931069 h 1347788"/>
                <a:gd name="connsiteX200" fmla="*/ 707232 w 2478882"/>
                <a:gd name="connsiteY200" fmla="*/ 919163 h 1347788"/>
                <a:gd name="connsiteX201" fmla="*/ 690563 w 2478882"/>
                <a:gd name="connsiteY201" fmla="*/ 909638 h 1347788"/>
                <a:gd name="connsiteX202" fmla="*/ 652463 w 2478882"/>
                <a:gd name="connsiteY202" fmla="*/ 909638 h 1347788"/>
                <a:gd name="connsiteX203" fmla="*/ 619125 w 2478882"/>
                <a:gd name="connsiteY203" fmla="*/ 914400 h 1347788"/>
                <a:gd name="connsiteX204" fmla="*/ 600075 w 2478882"/>
                <a:gd name="connsiteY204" fmla="*/ 897732 h 1347788"/>
                <a:gd name="connsiteX205" fmla="*/ 590550 w 2478882"/>
                <a:gd name="connsiteY205" fmla="*/ 859632 h 1347788"/>
                <a:gd name="connsiteX206" fmla="*/ 581025 w 2478882"/>
                <a:gd name="connsiteY206" fmla="*/ 845344 h 1347788"/>
                <a:gd name="connsiteX207" fmla="*/ 573882 w 2478882"/>
                <a:gd name="connsiteY207" fmla="*/ 828675 h 1347788"/>
                <a:gd name="connsiteX208" fmla="*/ 559594 w 2478882"/>
                <a:gd name="connsiteY208" fmla="*/ 835819 h 1347788"/>
                <a:gd name="connsiteX209" fmla="*/ 559594 w 2478882"/>
                <a:gd name="connsiteY209" fmla="*/ 859632 h 1347788"/>
                <a:gd name="connsiteX210" fmla="*/ 545307 w 2478882"/>
                <a:gd name="connsiteY210" fmla="*/ 845344 h 1347788"/>
                <a:gd name="connsiteX211" fmla="*/ 523875 w 2478882"/>
                <a:gd name="connsiteY211" fmla="*/ 838200 h 1347788"/>
                <a:gd name="connsiteX212" fmla="*/ 500063 w 2478882"/>
                <a:gd name="connsiteY212" fmla="*/ 840582 h 1347788"/>
                <a:gd name="connsiteX213" fmla="*/ 492919 w 2478882"/>
                <a:gd name="connsiteY213" fmla="*/ 862013 h 1347788"/>
                <a:gd name="connsiteX214" fmla="*/ 481013 w 2478882"/>
                <a:gd name="connsiteY214" fmla="*/ 866775 h 1347788"/>
                <a:gd name="connsiteX215" fmla="*/ 461963 w 2478882"/>
                <a:gd name="connsiteY215" fmla="*/ 866775 h 1347788"/>
                <a:gd name="connsiteX216" fmla="*/ 433388 w 2478882"/>
                <a:gd name="connsiteY216" fmla="*/ 876300 h 1347788"/>
                <a:gd name="connsiteX217" fmla="*/ 419100 w 2478882"/>
                <a:gd name="connsiteY217" fmla="*/ 900113 h 1347788"/>
                <a:gd name="connsiteX218" fmla="*/ 426244 w 2478882"/>
                <a:gd name="connsiteY218" fmla="*/ 907257 h 1347788"/>
                <a:gd name="connsiteX219" fmla="*/ 466725 w 2478882"/>
                <a:gd name="connsiteY219" fmla="*/ 885825 h 1347788"/>
                <a:gd name="connsiteX220" fmla="*/ 488157 w 2478882"/>
                <a:gd name="connsiteY220" fmla="*/ 890588 h 1347788"/>
                <a:gd name="connsiteX221" fmla="*/ 519113 w 2478882"/>
                <a:gd name="connsiteY221" fmla="*/ 878682 h 1347788"/>
                <a:gd name="connsiteX222" fmla="*/ 552450 w 2478882"/>
                <a:gd name="connsiteY222" fmla="*/ 904875 h 1347788"/>
                <a:gd name="connsiteX223" fmla="*/ 561975 w 2478882"/>
                <a:gd name="connsiteY223" fmla="*/ 931069 h 1347788"/>
                <a:gd name="connsiteX224" fmla="*/ 590550 w 2478882"/>
                <a:gd name="connsiteY224" fmla="*/ 923925 h 1347788"/>
                <a:gd name="connsiteX225" fmla="*/ 607219 w 2478882"/>
                <a:gd name="connsiteY225" fmla="*/ 945357 h 1347788"/>
                <a:gd name="connsiteX226" fmla="*/ 645319 w 2478882"/>
                <a:gd name="connsiteY226" fmla="*/ 950119 h 1347788"/>
                <a:gd name="connsiteX227" fmla="*/ 704850 w 2478882"/>
                <a:gd name="connsiteY227" fmla="*/ 959644 h 1347788"/>
                <a:gd name="connsiteX228" fmla="*/ 745332 w 2478882"/>
                <a:gd name="connsiteY228" fmla="*/ 966788 h 1347788"/>
                <a:gd name="connsiteX229" fmla="*/ 745332 w 2478882"/>
                <a:gd name="connsiteY229" fmla="*/ 966788 h 1347788"/>
                <a:gd name="connsiteX230" fmla="*/ 764382 w 2478882"/>
                <a:gd name="connsiteY230" fmla="*/ 935832 h 1347788"/>
                <a:gd name="connsiteX231" fmla="*/ 790575 w 2478882"/>
                <a:gd name="connsiteY231" fmla="*/ 935832 h 1347788"/>
                <a:gd name="connsiteX232" fmla="*/ 828675 w 2478882"/>
                <a:gd name="connsiteY232" fmla="*/ 935832 h 1347788"/>
                <a:gd name="connsiteX233" fmla="*/ 821532 w 2478882"/>
                <a:gd name="connsiteY233" fmla="*/ 950119 h 1347788"/>
                <a:gd name="connsiteX234" fmla="*/ 812007 w 2478882"/>
                <a:gd name="connsiteY234" fmla="*/ 964407 h 1347788"/>
                <a:gd name="connsiteX235" fmla="*/ 823913 w 2478882"/>
                <a:gd name="connsiteY235" fmla="*/ 973932 h 1347788"/>
                <a:gd name="connsiteX236" fmla="*/ 800100 w 2478882"/>
                <a:gd name="connsiteY236" fmla="*/ 992982 h 1347788"/>
                <a:gd name="connsiteX237" fmla="*/ 797719 w 2478882"/>
                <a:gd name="connsiteY237" fmla="*/ 1014413 h 1347788"/>
                <a:gd name="connsiteX238" fmla="*/ 790575 w 2478882"/>
                <a:gd name="connsiteY238" fmla="*/ 1026319 h 1347788"/>
                <a:gd name="connsiteX239" fmla="*/ 764382 w 2478882"/>
                <a:gd name="connsiteY239" fmla="*/ 1031082 h 1347788"/>
                <a:gd name="connsiteX240" fmla="*/ 771525 w 2478882"/>
                <a:gd name="connsiteY240" fmla="*/ 1054894 h 1347788"/>
                <a:gd name="connsiteX241" fmla="*/ 740569 w 2478882"/>
                <a:gd name="connsiteY241" fmla="*/ 1059657 h 1347788"/>
                <a:gd name="connsiteX242" fmla="*/ 726282 w 2478882"/>
                <a:gd name="connsiteY242" fmla="*/ 1042988 h 1347788"/>
                <a:gd name="connsiteX243" fmla="*/ 695325 w 2478882"/>
                <a:gd name="connsiteY243" fmla="*/ 1045369 h 1347788"/>
                <a:gd name="connsiteX244" fmla="*/ 669132 w 2478882"/>
                <a:gd name="connsiteY244" fmla="*/ 1052513 h 1347788"/>
                <a:gd name="connsiteX245" fmla="*/ 642938 w 2478882"/>
                <a:gd name="connsiteY245" fmla="*/ 1050132 h 1347788"/>
                <a:gd name="connsiteX246" fmla="*/ 621507 w 2478882"/>
                <a:gd name="connsiteY246" fmla="*/ 1047750 h 1347788"/>
                <a:gd name="connsiteX247" fmla="*/ 621507 w 2478882"/>
                <a:gd name="connsiteY247" fmla="*/ 1033463 h 1347788"/>
                <a:gd name="connsiteX248" fmla="*/ 600075 w 2478882"/>
                <a:gd name="connsiteY248" fmla="*/ 1035844 h 1347788"/>
                <a:gd name="connsiteX249" fmla="*/ 578644 w 2478882"/>
                <a:gd name="connsiteY249" fmla="*/ 1040607 h 1347788"/>
                <a:gd name="connsiteX250" fmla="*/ 571500 w 2478882"/>
                <a:gd name="connsiteY250" fmla="*/ 1031082 h 1347788"/>
                <a:gd name="connsiteX251" fmla="*/ 571500 w 2478882"/>
                <a:gd name="connsiteY251" fmla="*/ 1019175 h 1347788"/>
                <a:gd name="connsiteX252" fmla="*/ 571500 w 2478882"/>
                <a:gd name="connsiteY252" fmla="*/ 1019175 h 1347788"/>
                <a:gd name="connsiteX253" fmla="*/ 626269 w 2478882"/>
                <a:gd name="connsiteY253" fmla="*/ 1004888 h 1347788"/>
                <a:gd name="connsiteX254" fmla="*/ 647700 w 2478882"/>
                <a:gd name="connsiteY254" fmla="*/ 988219 h 1347788"/>
                <a:gd name="connsiteX255" fmla="*/ 647700 w 2478882"/>
                <a:gd name="connsiteY255" fmla="*/ 988219 h 1347788"/>
                <a:gd name="connsiteX256" fmla="*/ 647700 w 2478882"/>
                <a:gd name="connsiteY256" fmla="*/ 988219 h 1347788"/>
                <a:gd name="connsiteX257" fmla="*/ 597694 w 2478882"/>
                <a:gd name="connsiteY257" fmla="*/ 988219 h 1347788"/>
                <a:gd name="connsiteX258" fmla="*/ 581025 w 2478882"/>
                <a:gd name="connsiteY258" fmla="*/ 990600 h 1347788"/>
                <a:gd name="connsiteX259" fmla="*/ 578644 w 2478882"/>
                <a:gd name="connsiteY259" fmla="*/ 969169 h 1347788"/>
                <a:gd name="connsiteX260" fmla="*/ 550069 w 2478882"/>
                <a:gd name="connsiteY260" fmla="*/ 966788 h 1347788"/>
                <a:gd name="connsiteX261" fmla="*/ 559594 w 2478882"/>
                <a:gd name="connsiteY261" fmla="*/ 988219 h 1347788"/>
                <a:gd name="connsiteX262" fmla="*/ 545307 w 2478882"/>
                <a:gd name="connsiteY262" fmla="*/ 992982 h 1347788"/>
                <a:gd name="connsiteX263" fmla="*/ 511969 w 2478882"/>
                <a:gd name="connsiteY263" fmla="*/ 988219 h 1347788"/>
                <a:gd name="connsiteX264" fmla="*/ 492919 w 2478882"/>
                <a:gd name="connsiteY264" fmla="*/ 990600 h 1347788"/>
                <a:gd name="connsiteX265" fmla="*/ 507207 w 2478882"/>
                <a:gd name="connsiteY265" fmla="*/ 1007269 h 1347788"/>
                <a:gd name="connsiteX266" fmla="*/ 516732 w 2478882"/>
                <a:gd name="connsiteY266" fmla="*/ 1019175 h 1347788"/>
                <a:gd name="connsiteX267" fmla="*/ 507207 w 2478882"/>
                <a:gd name="connsiteY267" fmla="*/ 1028700 h 1347788"/>
                <a:gd name="connsiteX268" fmla="*/ 507207 w 2478882"/>
                <a:gd name="connsiteY268" fmla="*/ 1028700 h 1347788"/>
                <a:gd name="connsiteX269" fmla="*/ 497682 w 2478882"/>
                <a:gd name="connsiteY269" fmla="*/ 1054894 h 1347788"/>
                <a:gd name="connsiteX270" fmla="*/ 469107 w 2478882"/>
                <a:gd name="connsiteY270" fmla="*/ 1076325 h 1347788"/>
                <a:gd name="connsiteX271" fmla="*/ 454819 w 2478882"/>
                <a:gd name="connsiteY271" fmla="*/ 1071563 h 1347788"/>
                <a:gd name="connsiteX272" fmla="*/ 438150 w 2478882"/>
                <a:gd name="connsiteY272" fmla="*/ 1085850 h 1347788"/>
                <a:gd name="connsiteX273" fmla="*/ 431007 w 2478882"/>
                <a:gd name="connsiteY273" fmla="*/ 1083469 h 1347788"/>
                <a:gd name="connsiteX274" fmla="*/ 433388 w 2478882"/>
                <a:gd name="connsiteY274" fmla="*/ 1059657 h 1347788"/>
                <a:gd name="connsiteX275" fmla="*/ 435769 w 2478882"/>
                <a:gd name="connsiteY275" fmla="*/ 1035844 h 1347788"/>
                <a:gd name="connsiteX276" fmla="*/ 426244 w 2478882"/>
                <a:gd name="connsiteY276" fmla="*/ 1031082 h 1347788"/>
                <a:gd name="connsiteX277" fmla="*/ 423863 w 2478882"/>
                <a:gd name="connsiteY277" fmla="*/ 1047750 h 1347788"/>
                <a:gd name="connsiteX278" fmla="*/ 416719 w 2478882"/>
                <a:gd name="connsiteY278" fmla="*/ 1062038 h 1347788"/>
                <a:gd name="connsiteX279" fmla="*/ 392907 w 2478882"/>
                <a:gd name="connsiteY279" fmla="*/ 1052513 h 1347788"/>
                <a:gd name="connsiteX280" fmla="*/ 383382 w 2478882"/>
                <a:gd name="connsiteY280" fmla="*/ 1050132 h 1347788"/>
                <a:gd name="connsiteX281" fmla="*/ 383382 w 2478882"/>
                <a:gd name="connsiteY281" fmla="*/ 1069182 h 1347788"/>
                <a:gd name="connsiteX282" fmla="*/ 404813 w 2478882"/>
                <a:gd name="connsiteY282" fmla="*/ 1088232 h 1347788"/>
                <a:gd name="connsiteX283" fmla="*/ 376238 w 2478882"/>
                <a:gd name="connsiteY283" fmla="*/ 1090613 h 1347788"/>
                <a:gd name="connsiteX284" fmla="*/ 371475 w 2478882"/>
                <a:gd name="connsiteY284" fmla="*/ 1100138 h 1347788"/>
                <a:gd name="connsiteX285" fmla="*/ 342900 w 2478882"/>
                <a:gd name="connsiteY285" fmla="*/ 1090613 h 1347788"/>
                <a:gd name="connsiteX286" fmla="*/ 342900 w 2478882"/>
                <a:gd name="connsiteY286" fmla="*/ 1109663 h 1347788"/>
                <a:gd name="connsiteX287" fmla="*/ 333375 w 2478882"/>
                <a:gd name="connsiteY287" fmla="*/ 1121569 h 1347788"/>
                <a:gd name="connsiteX288" fmla="*/ 323850 w 2478882"/>
                <a:gd name="connsiteY288" fmla="*/ 1121569 h 1347788"/>
                <a:gd name="connsiteX289" fmla="*/ 316707 w 2478882"/>
                <a:gd name="connsiteY289" fmla="*/ 1088232 h 1347788"/>
                <a:gd name="connsiteX290" fmla="*/ 290513 w 2478882"/>
                <a:gd name="connsiteY290" fmla="*/ 1073944 h 1347788"/>
                <a:gd name="connsiteX291" fmla="*/ 271463 w 2478882"/>
                <a:gd name="connsiteY291" fmla="*/ 1062038 h 1347788"/>
                <a:gd name="connsiteX292" fmla="*/ 278607 w 2478882"/>
                <a:gd name="connsiteY292" fmla="*/ 1012032 h 1347788"/>
                <a:gd name="connsiteX293" fmla="*/ 285750 w 2478882"/>
                <a:gd name="connsiteY293" fmla="*/ 978694 h 1347788"/>
                <a:gd name="connsiteX294" fmla="*/ 328613 w 2478882"/>
                <a:gd name="connsiteY294" fmla="*/ 954882 h 1347788"/>
                <a:gd name="connsiteX295" fmla="*/ 338138 w 2478882"/>
                <a:gd name="connsiteY295" fmla="*/ 938213 h 1347788"/>
                <a:gd name="connsiteX296" fmla="*/ 350044 w 2478882"/>
                <a:gd name="connsiteY296" fmla="*/ 912019 h 1347788"/>
                <a:gd name="connsiteX297" fmla="*/ 350044 w 2478882"/>
                <a:gd name="connsiteY297" fmla="*/ 912019 h 1347788"/>
                <a:gd name="connsiteX298" fmla="*/ 321469 w 2478882"/>
                <a:gd name="connsiteY298" fmla="*/ 919163 h 1347788"/>
                <a:gd name="connsiteX299" fmla="*/ 314325 w 2478882"/>
                <a:gd name="connsiteY299" fmla="*/ 895350 h 1347788"/>
                <a:gd name="connsiteX300" fmla="*/ 311944 w 2478882"/>
                <a:gd name="connsiteY300" fmla="*/ 916782 h 1347788"/>
                <a:gd name="connsiteX301" fmla="*/ 300038 w 2478882"/>
                <a:gd name="connsiteY301" fmla="*/ 950119 h 1347788"/>
                <a:gd name="connsiteX302" fmla="*/ 288132 w 2478882"/>
                <a:gd name="connsiteY302" fmla="*/ 942975 h 1347788"/>
                <a:gd name="connsiteX303" fmla="*/ 288132 w 2478882"/>
                <a:gd name="connsiteY303" fmla="*/ 919163 h 1347788"/>
                <a:gd name="connsiteX304" fmla="*/ 288132 w 2478882"/>
                <a:gd name="connsiteY304" fmla="*/ 907257 h 1347788"/>
                <a:gd name="connsiteX305" fmla="*/ 278607 w 2478882"/>
                <a:gd name="connsiteY305" fmla="*/ 895350 h 1347788"/>
                <a:gd name="connsiteX306" fmla="*/ 269082 w 2478882"/>
                <a:gd name="connsiteY306" fmla="*/ 902494 h 1347788"/>
                <a:gd name="connsiteX307" fmla="*/ 264319 w 2478882"/>
                <a:gd name="connsiteY307" fmla="*/ 938213 h 1347788"/>
                <a:gd name="connsiteX308" fmla="*/ 280988 w 2478882"/>
                <a:gd name="connsiteY308" fmla="*/ 957263 h 1347788"/>
                <a:gd name="connsiteX309" fmla="*/ 276225 w 2478882"/>
                <a:gd name="connsiteY309" fmla="*/ 976313 h 1347788"/>
                <a:gd name="connsiteX310" fmla="*/ 264319 w 2478882"/>
                <a:gd name="connsiteY310" fmla="*/ 1007269 h 1347788"/>
                <a:gd name="connsiteX311" fmla="*/ 250032 w 2478882"/>
                <a:gd name="connsiteY311" fmla="*/ 1031082 h 1347788"/>
                <a:gd name="connsiteX312" fmla="*/ 207169 w 2478882"/>
                <a:gd name="connsiteY312" fmla="*/ 1019175 h 1347788"/>
                <a:gd name="connsiteX313" fmla="*/ 200025 w 2478882"/>
                <a:gd name="connsiteY313" fmla="*/ 988219 h 1347788"/>
                <a:gd name="connsiteX314" fmla="*/ 157163 w 2478882"/>
                <a:gd name="connsiteY314" fmla="*/ 962025 h 1347788"/>
                <a:gd name="connsiteX315" fmla="*/ 104775 w 2478882"/>
                <a:gd name="connsiteY315" fmla="*/ 940594 h 1347788"/>
                <a:gd name="connsiteX316" fmla="*/ 61913 w 2478882"/>
                <a:gd name="connsiteY316" fmla="*/ 902494 h 1347788"/>
                <a:gd name="connsiteX317" fmla="*/ 35719 w 2478882"/>
                <a:gd name="connsiteY317" fmla="*/ 864394 h 1347788"/>
                <a:gd name="connsiteX318" fmla="*/ 11907 w 2478882"/>
                <a:gd name="connsiteY318" fmla="*/ 804863 h 1347788"/>
                <a:gd name="connsiteX319" fmla="*/ 0 w 2478882"/>
                <a:gd name="connsiteY319" fmla="*/ 735807 h 1347788"/>
                <a:gd name="connsiteX320" fmla="*/ 2382 w 2478882"/>
                <a:gd name="connsiteY320" fmla="*/ 676275 h 1347788"/>
                <a:gd name="connsiteX321" fmla="*/ 2382 w 2478882"/>
                <a:gd name="connsiteY321" fmla="*/ 645319 h 1347788"/>
                <a:gd name="connsiteX322" fmla="*/ 2052638 w 2478882"/>
                <a:gd name="connsiteY322" fmla="*/ 0 h 1347788"/>
                <a:gd name="connsiteX0" fmla="*/ 2052638 w 2478882"/>
                <a:gd name="connsiteY0" fmla="*/ 0 h 1347788"/>
                <a:gd name="connsiteX1" fmla="*/ 2057400 w 2478882"/>
                <a:gd name="connsiteY1" fmla="*/ 33338 h 1347788"/>
                <a:gd name="connsiteX2" fmla="*/ 2066925 w 2478882"/>
                <a:gd name="connsiteY2" fmla="*/ 88107 h 1347788"/>
                <a:gd name="connsiteX3" fmla="*/ 2088357 w 2478882"/>
                <a:gd name="connsiteY3" fmla="*/ 133350 h 1347788"/>
                <a:gd name="connsiteX4" fmla="*/ 2085975 w 2478882"/>
                <a:gd name="connsiteY4" fmla="*/ 183357 h 1347788"/>
                <a:gd name="connsiteX5" fmla="*/ 2085975 w 2478882"/>
                <a:gd name="connsiteY5" fmla="*/ 228600 h 1347788"/>
                <a:gd name="connsiteX6" fmla="*/ 2081213 w 2478882"/>
                <a:gd name="connsiteY6" fmla="*/ 278607 h 1347788"/>
                <a:gd name="connsiteX7" fmla="*/ 2095500 w 2478882"/>
                <a:gd name="connsiteY7" fmla="*/ 319088 h 1347788"/>
                <a:gd name="connsiteX8" fmla="*/ 2109788 w 2478882"/>
                <a:gd name="connsiteY8" fmla="*/ 350044 h 1347788"/>
                <a:gd name="connsiteX9" fmla="*/ 2105025 w 2478882"/>
                <a:gd name="connsiteY9" fmla="*/ 388144 h 1347788"/>
                <a:gd name="connsiteX10" fmla="*/ 2119313 w 2478882"/>
                <a:gd name="connsiteY10" fmla="*/ 426244 h 1347788"/>
                <a:gd name="connsiteX11" fmla="*/ 2145507 w 2478882"/>
                <a:gd name="connsiteY11" fmla="*/ 454819 h 1347788"/>
                <a:gd name="connsiteX12" fmla="*/ 2169319 w 2478882"/>
                <a:gd name="connsiteY12" fmla="*/ 481013 h 1347788"/>
                <a:gd name="connsiteX13" fmla="*/ 2178844 w 2478882"/>
                <a:gd name="connsiteY13" fmla="*/ 516732 h 1347788"/>
                <a:gd name="connsiteX14" fmla="*/ 2216944 w 2478882"/>
                <a:gd name="connsiteY14" fmla="*/ 633413 h 1347788"/>
                <a:gd name="connsiteX15" fmla="*/ 2238375 w 2478882"/>
                <a:gd name="connsiteY15" fmla="*/ 719138 h 1347788"/>
                <a:gd name="connsiteX16" fmla="*/ 2266950 w 2478882"/>
                <a:gd name="connsiteY16" fmla="*/ 764382 h 1347788"/>
                <a:gd name="connsiteX17" fmla="*/ 2288382 w 2478882"/>
                <a:gd name="connsiteY17" fmla="*/ 821532 h 1347788"/>
                <a:gd name="connsiteX18" fmla="*/ 2297907 w 2478882"/>
                <a:gd name="connsiteY18" fmla="*/ 871538 h 1347788"/>
                <a:gd name="connsiteX19" fmla="*/ 2340769 w 2478882"/>
                <a:gd name="connsiteY19" fmla="*/ 909638 h 1347788"/>
                <a:gd name="connsiteX20" fmla="*/ 2343150 w 2478882"/>
                <a:gd name="connsiteY20" fmla="*/ 950119 h 1347788"/>
                <a:gd name="connsiteX21" fmla="*/ 2347913 w 2478882"/>
                <a:gd name="connsiteY21" fmla="*/ 964407 h 1347788"/>
                <a:gd name="connsiteX22" fmla="*/ 2364582 w 2478882"/>
                <a:gd name="connsiteY22" fmla="*/ 978694 h 1347788"/>
                <a:gd name="connsiteX23" fmla="*/ 2359819 w 2478882"/>
                <a:gd name="connsiteY23" fmla="*/ 995363 h 1347788"/>
                <a:gd name="connsiteX24" fmla="*/ 2393157 w 2478882"/>
                <a:gd name="connsiteY24" fmla="*/ 1019175 h 1347788"/>
                <a:gd name="connsiteX25" fmla="*/ 2409825 w 2478882"/>
                <a:gd name="connsiteY25" fmla="*/ 1059657 h 1347788"/>
                <a:gd name="connsiteX26" fmla="*/ 2390775 w 2478882"/>
                <a:gd name="connsiteY26" fmla="*/ 1069182 h 1347788"/>
                <a:gd name="connsiteX27" fmla="*/ 2376488 w 2478882"/>
                <a:gd name="connsiteY27" fmla="*/ 1047750 h 1347788"/>
                <a:gd name="connsiteX28" fmla="*/ 2364582 w 2478882"/>
                <a:gd name="connsiteY28" fmla="*/ 1035844 h 1347788"/>
                <a:gd name="connsiteX29" fmla="*/ 2355057 w 2478882"/>
                <a:gd name="connsiteY29" fmla="*/ 1035844 h 1347788"/>
                <a:gd name="connsiteX30" fmla="*/ 2352675 w 2478882"/>
                <a:gd name="connsiteY30" fmla="*/ 1057275 h 1347788"/>
                <a:gd name="connsiteX31" fmla="*/ 2371725 w 2478882"/>
                <a:gd name="connsiteY31" fmla="*/ 1090613 h 1347788"/>
                <a:gd name="connsiteX32" fmla="*/ 2386013 w 2478882"/>
                <a:gd name="connsiteY32" fmla="*/ 1104900 h 1347788"/>
                <a:gd name="connsiteX33" fmla="*/ 2400300 w 2478882"/>
                <a:gd name="connsiteY33" fmla="*/ 1085850 h 1347788"/>
                <a:gd name="connsiteX34" fmla="*/ 2414588 w 2478882"/>
                <a:gd name="connsiteY34" fmla="*/ 1090613 h 1347788"/>
                <a:gd name="connsiteX35" fmla="*/ 2421732 w 2478882"/>
                <a:gd name="connsiteY35" fmla="*/ 1116807 h 1347788"/>
                <a:gd name="connsiteX36" fmla="*/ 2424113 w 2478882"/>
                <a:gd name="connsiteY36" fmla="*/ 1128713 h 1347788"/>
                <a:gd name="connsiteX37" fmla="*/ 2400300 w 2478882"/>
                <a:gd name="connsiteY37" fmla="*/ 1131094 h 1347788"/>
                <a:gd name="connsiteX38" fmla="*/ 2414588 w 2478882"/>
                <a:gd name="connsiteY38" fmla="*/ 1152525 h 1347788"/>
                <a:gd name="connsiteX39" fmla="*/ 2443163 w 2478882"/>
                <a:gd name="connsiteY39" fmla="*/ 1159669 h 1347788"/>
                <a:gd name="connsiteX40" fmla="*/ 2462213 w 2478882"/>
                <a:gd name="connsiteY40" fmla="*/ 1190625 h 1347788"/>
                <a:gd name="connsiteX41" fmla="*/ 2455069 w 2478882"/>
                <a:gd name="connsiteY41" fmla="*/ 1235869 h 1347788"/>
                <a:gd name="connsiteX42" fmla="*/ 2459832 w 2478882"/>
                <a:gd name="connsiteY42" fmla="*/ 1290638 h 1347788"/>
                <a:gd name="connsiteX43" fmla="*/ 2478882 w 2478882"/>
                <a:gd name="connsiteY43" fmla="*/ 1347788 h 1347788"/>
                <a:gd name="connsiteX44" fmla="*/ 2457450 w 2478882"/>
                <a:gd name="connsiteY44" fmla="*/ 1347788 h 1347788"/>
                <a:gd name="connsiteX45" fmla="*/ 2428875 w 2478882"/>
                <a:gd name="connsiteY45" fmla="*/ 1335882 h 1347788"/>
                <a:gd name="connsiteX46" fmla="*/ 2412207 w 2478882"/>
                <a:gd name="connsiteY46" fmla="*/ 1335882 h 1347788"/>
                <a:gd name="connsiteX47" fmla="*/ 2395538 w 2478882"/>
                <a:gd name="connsiteY47" fmla="*/ 1326357 h 1347788"/>
                <a:gd name="connsiteX48" fmla="*/ 2378869 w 2478882"/>
                <a:gd name="connsiteY48" fmla="*/ 1316832 h 1347788"/>
                <a:gd name="connsiteX49" fmla="*/ 2383632 w 2478882"/>
                <a:gd name="connsiteY49" fmla="*/ 1269207 h 1347788"/>
                <a:gd name="connsiteX50" fmla="*/ 2336007 w 2478882"/>
                <a:gd name="connsiteY50" fmla="*/ 1245394 h 1347788"/>
                <a:gd name="connsiteX51" fmla="*/ 2297907 w 2478882"/>
                <a:gd name="connsiteY51" fmla="*/ 1233488 h 1347788"/>
                <a:gd name="connsiteX52" fmla="*/ 2262188 w 2478882"/>
                <a:gd name="connsiteY52" fmla="*/ 1181101 h 1347788"/>
                <a:gd name="connsiteX53" fmla="*/ 2219325 w 2478882"/>
                <a:gd name="connsiteY53" fmla="*/ 1173957 h 1347788"/>
                <a:gd name="connsiteX54" fmla="*/ 2185988 w 2478882"/>
                <a:gd name="connsiteY54" fmla="*/ 1212057 h 1347788"/>
                <a:gd name="connsiteX55" fmla="*/ 2164557 w 2478882"/>
                <a:gd name="connsiteY55" fmla="*/ 1207294 h 1347788"/>
                <a:gd name="connsiteX56" fmla="*/ 2193132 w 2478882"/>
                <a:gd name="connsiteY56" fmla="*/ 1188244 h 1347788"/>
                <a:gd name="connsiteX57" fmla="*/ 2178844 w 2478882"/>
                <a:gd name="connsiteY57" fmla="*/ 1185863 h 1347788"/>
                <a:gd name="connsiteX58" fmla="*/ 2183607 w 2478882"/>
                <a:gd name="connsiteY58" fmla="*/ 1169194 h 1347788"/>
                <a:gd name="connsiteX59" fmla="*/ 2224088 w 2478882"/>
                <a:gd name="connsiteY59" fmla="*/ 1133476 h 1347788"/>
                <a:gd name="connsiteX60" fmla="*/ 2200275 w 2478882"/>
                <a:gd name="connsiteY60" fmla="*/ 1123950 h 1347788"/>
                <a:gd name="connsiteX61" fmla="*/ 2176463 w 2478882"/>
                <a:gd name="connsiteY61" fmla="*/ 1154907 h 1347788"/>
                <a:gd name="connsiteX62" fmla="*/ 2155032 w 2478882"/>
                <a:gd name="connsiteY62" fmla="*/ 1164432 h 1347788"/>
                <a:gd name="connsiteX63" fmla="*/ 2147888 w 2478882"/>
                <a:gd name="connsiteY63" fmla="*/ 1152525 h 1347788"/>
                <a:gd name="connsiteX64" fmla="*/ 2138363 w 2478882"/>
                <a:gd name="connsiteY64" fmla="*/ 1147763 h 1347788"/>
                <a:gd name="connsiteX65" fmla="*/ 2119313 w 2478882"/>
                <a:gd name="connsiteY65" fmla="*/ 1152525 h 1347788"/>
                <a:gd name="connsiteX66" fmla="*/ 2090738 w 2478882"/>
                <a:gd name="connsiteY66" fmla="*/ 1143000 h 1347788"/>
                <a:gd name="connsiteX67" fmla="*/ 2076451 w 2478882"/>
                <a:gd name="connsiteY67" fmla="*/ 1140620 h 1347788"/>
                <a:gd name="connsiteX68" fmla="*/ 2050256 w 2478882"/>
                <a:gd name="connsiteY68" fmla="*/ 1126331 h 1347788"/>
                <a:gd name="connsiteX69" fmla="*/ 2035970 w 2478882"/>
                <a:gd name="connsiteY69" fmla="*/ 1131094 h 1347788"/>
                <a:gd name="connsiteX70" fmla="*/ 1990725 w 2478882"/>
                <a:gd name="connsiteY70" fmla="*/ 1123950 h 1347788"/>
                <a:gd name="connsiteX71" fmla="*/ 1976438 w 2478882"/>
                <a:gd name="connsiteY71" fmla="*/ 1095375 h 1347788"/>
                <a:gd name="connsiteX72" fmla="*/ 1952625 w 2478882"/>
                <a:gd name="connsiteY72" fmla="*/ 1114425 h 1347788"/>
                <a:gd name="connsiteX73" fmla="*/ 1935957 w 2478882"/>
                <a:gd name="connsiteY73" fmla="*/ 1138238 h 1347788"/>
                <a:gd name="connsiteX74" fmla="*/ 1921669 w 2478882"/>
                <a:gd name="connsiteY74" fmla="*/ 1104900 h 1347788"/>
                <a:gd name="connsiteX75" fmla="*/ 1921669 w 2478882"/>
                <a:gd name="connsiteY75" fmla="*/ 1083469 h 1347788"/>
                <a:gd name="connsiteX76" fmla="*/ 1893094 w 2478882"/>
                <a:gd name="connsiteY76" fmla="*/ 1057275 h 1347788"/>
                <a:gd name="connsiteX77" fmla="*/ 1869282 w 2478882"/>
                <a:gd name="connsiteY77" fmla="*/ 1042988 h 1347788"/>
                <a:gd name="connsiteX78" fmla="*/ 1850232 w 2478882"/>
                <a:gd name="connsiteY78" fmla="*/ 1028700 h 1347788"/>
                <a:gd name="connsiteX79" fmla="*/ 1843088 w 2478882"/>
                <a:gd name="connsiteY79" fmla="*/ 1016794 h 1347788"/>
                <a:gd name="connsiteX80" fmla="*/ 1804988 w 2478882"/>
                <a:gd name="connsiteY80" fmla="*/ 1012032 h 1347788"/>
                <a:gd name="connsiteX81" fmla="*/ 1769269 w 2478882"/>
                <a:gd name="connsiteY81" fmla="*/ 1007269 h 1347788"/>
                <a:gd name="connsiteX82" fmla="*/ 1750219 w 2478882"/>
                <a:gd name="connsiteY82" fmla="*/ 981075 h 1347788"/>
                <a:gd name="connsiteX83" fmla="*/ 1709738 w 2478882"/>
                <a:gd name="connsiteY83" fmla="*/ 962025 h 1347788"/>
                <a:gd name="connsiteX84" fmla="*/ 1678782 w 2478882"/>
                <a:gd name="connsiteY84" fmla="*/ 947738 h 1347788"/>
                <a:gd name="connsiteX85" fmla="*/ 1659732 w 2478882"/>
                <a:gd name="connsiteY85" fmla="*/ 945357 h 1347788"/>
                <a:gd name="connsiteX86" fmla="*/ 1659732 w 2478882"/>
                <a:gd name="connsiteY86" fmla="*/ 921544 h 1347788"/>
                <a:gd name="connsiteX87" fmla="*/ 1640682 w 2478882"/>
                <a:gd name="connsiteY87" fmla="*/ 928688 h 1347788"/>
                <a:gd name="connsiteX88" fmla="*/ 1640682 w 2478882"/>
                <a:gd name="connsiteY88" fmla="*/ 928688 h 1347788"/>
                <a:gd name="connsiteX89" fmla="*/ 1619250 w 2478882"/>
                <a:gd name="connsiteY89" fmla="*/ 892969 h 1347788"/>
                <a:gd name="connsiteX90" fmla="*/ 1595438 w 2478882"/>
                <a:gd name="connsiteY90" fmla="*/ 871538 h 1347788"/>
                <a:gd name="connsiteX91" fmla="*/ 1581150 w 2478882"/>
                <a:gd name="connsiteY91" fmla="*/ 864394 h 1347788"/>
                <a:gd name="connsiteX92" fmla="*/ 1581150 w 2478882"/>
                <a:gd name="connsiteY92" fmla="*/ 845344 h 1347788"/>
                <a:gd name="connsiteX93" fmla="*/ 1602582 w 2478882"/>
                <a:gd name="connsiteY93" fmla="*/ 835819 h 1347788"/>
                <a:gd name="connsiteX94" fmla="*/ 1633538 w 2478882"/>
                <a:gd name="connsiteY94" fmla="*/ 842963 h 1347788"/>
                <a:gd name="connsiteX95" fmla="*/ 1657350 w 2478882"/>
                <a:gd name="connsiteY95" fmla="*/ 828675 h 1347788"/>
                <a:gd name="connsiteX96" fmla="*/ 1669257 w 2478882"/>
                <a:gd name="connsiteY96" fmla="*/ 816769 h 1347788"/>
                <a:gd name="connsiteX97" fmla="*/ 1688307 w 2478882"/>
                <a:gd name="connsiteY97" fmla="*/ 804863 h 1347788"/>
                <a:gd name="connsiteX98" fmla="*/ 1650207 w 2478882"/>
                <a:gd name="connsiteY98" fmla="*/ 771525 h 1347788"/>
                <a:gd name="connsiteX99" fmla="*/ 1624013 w 2478882"/>
                <a:gd name="connsiteY99" fmla="*/ 778669 h 1347788"/>
                <a:gd name="connsiteX100" fmla="*/ 1626393 w 2478882"/>
                <a:gd name="connsiteY100" fmla="*/ 795338 h 1347788"/>
                <a:gd name="connsiteX101" fmla="*/ 1607344 w 2478882"/>
                <a:gd name="connsiteY101" fmla="*/ 802481 h 1347788"/>
                <a:gd name="connsiteX102" fmla="*/ 1581151 w 2478882"/>
                <a:gd name="connsiteY102" fmla="*/ 809625 h 1347788"/>
                <a:gd name="connsiteX103" fmla="*/ 1559719 w 2478882"/>
                <a:gd name="connsiteY103" fmla="*/ 819150 h 1347788"/>
                <a:gd name="connsiteX104" fmla="*/ 1552575 w 2478882"/>
                <a:gd name="connsiteY104" fmla="*/ 835819 h 1347788"/>
                <a:gd name="connsiteX105" fmla="*/ 1531144 w 2478882"/>
                <a:gd name="connsiteY105" fmla="*/ 835819 h 1347788"/>
                <a:gd name="connsiteX106" fmla="*/ 1516857 w 2478882"/>
                <a:gd name="connsiteY106" fmla="*/ 845344 h 1347788"/>
                <a:gd name="connsiteX107" fmla="*/ 1485900 w 2478882"/>
                <a:gd name="connsiteY107" fmla="*/ 840582 h 1347788"/>
                <a:gd name="connsiteX108" fmla="*/ 1438275 w 2478882"/>
                <a:gd name="connsiteY108" fmla="*/ 835819 h 1347788"/>
                <a:gd name="connsiteX109" fmla="*/ 1416844 w 2478882"/>
                <a:gd name="connsiteY109" fmla="*/ 821532 h 1347788"/>
                <a:gd name="connsiteX110" fmla="*/ 1385888 w 2478882"/>
                <a:gd name="connsiteY110" fmla="*/ 823913 h 1347788"/>
                <a:gd name="connsiteX111" fmla="*/ 1359694 w 2478882"/>
                <a:gd name="connsiteY111" fmla="*/ 833438 h 1347788"/>
                <a:gd name="connsiteX112" fmla="*/ 1343025 w 2478882"/>
                <a:gd name="connsiteY112" fmla="*/ 828675 h 1347788"/>
                <a:gd name="connsiteX113" fmla="*/ 1323975 w 2478882"/>
                <a:gd name="connsiteY113" fmla="*/ 800100 h 1347788"/>
                <a:gd name="connsiteX114" fmla="*/ 1323975 w 2478882"/>
                <a:gd name="connsiteY114" fmla="*/ 788194 h 1347788"/>
                <a:gd name="connsiteX115" fmla="*/ 1314450 w 2478882"/>
                <a:gd name="connsiteY115" fmla="*/ 812007 h 1347788"/>
                <a:gd name="connsiteX116" fmla="*/ 1319213 w 2478882"/>
                <a:gd name="connsiteY116" fmla="*/ 845344 h 1347788"/>
                <a:gd name="connsiteX117" fmla="*/ 1312069 w 2478882"/>
                <a:gd name="connsiteY117" fmla="*/ 864394 h 1347788"/>
                <a:gd name="connsiteX118" fmla="*/ 1283494 w 2478882"/>
                <a:gd name="connsiteY118" fmla="*/ 864394 h 1347788"/>
                <a:gd name="connsiteX119" fmla="*/ 1264444 w 2478882"/>
                <a:gd name="connsiteY119" fmla="*/ 850107 h 1347788"/>
                <a:gd name="connsiteX120" fmla="*/ 1243013 w 2478882"/>
                <a:gd name="connsiteY120" fmla="*/ 850107 h 1347788"/>
                <a:gd name="connsiteX121" fmla="*/ 1219200 w 2478882"/>
                <a:gd name="connsiteY121" fmla="*/ 840582 h 1347788"/>
                <a:gd name="connsiteX122" fmla="*/ 1212057 w 2478882"/>
                <a:gd name="connsiteY122" fmla="*/ 833438 h 1347788"/>
                <a:gd name="connsiteX123" fmla="*/ 1212057 w 2478882"/>
                <a:gd name="connsiteY123" fmla="*/ 809625 h 1347788"/>
                <a:gd name="connsiteX124" fmla="*/ 1214438 w 2478882"/>
                <a:gd name="connsiteY124" fmla="*/ 785813 h 1347788"/>
                <a:gd name="connsiteX125" fmla="*/ 1219200 w 2478882"/>
                <a:gd name="connsiteY125" fmla="*/ 762000 h 1347788"/>
                <a:gd name="connsiteX126" fmla="*/ 1235869 w 2478882"/>
                <a:gd name="connsiteY126" fmla="*/ 747713 h 1347788"/>
                <a:gd name="connsiteX127" fmla="*/ 1243013 w 2478882"/>
                <a:gd name="connsiteY127" fmla="*/ 740569 h 1347788"/>
                <a:gd name="connsiteX128" fmla="*/ 1233488 w 2478882"/>
                <a:gd name="connsiteY128" fmla="*/ 716757 h 1347788"/>
                <a:gd name="connsiteX129" fmla="*/ 1200150 w 2478882"/>
                <a:gd name="connsiteY129" fmla="*/ 688182 h 1347788"/>
                <a:gd name="connsiteX130" fmla="*/ 1176338 w 2478882"/>
                <a:gd name="connsiteY130" fmla="*/ 671513 h 1347788"/>
                <a:gd name="connsiteX131" fmla="*/ 1162050 w 2478882"/>
                <a:gd name="connsiteY131" fmla="*/ 652463 h 1347788"/>
                <a:gd name="connsiteX132" fmla="*/ 1162050 w 2478882"/>
                <a:gd name="connsiteY132" fmla="*/ 652463 h 1347788"/>
                <a:gd name="connsiteX133" fmla="*/ 1166813 w 2478882"/>
                <a:gd name="connsiteY133" fmla="*/ 690563 h 1347788"/>
                <a:gd name="connsiteX134" fmla="*/ 1169194 w 2478882"/>
                <a:gd name="connsiteY134" fmla="*/ 719138 h 1347788"/>
                <a:gd name="connsiteX135" fmla="*/ 1195388 w 2478882"/>
                <a:gd name="connsiteY135" fmla="*/ 731044 h 1347788"/>
                <a:gd name="connsiteX136" fmla="*/ 1204913 w 2478882"/>
                <a:gd name="connsiteY136" fmla="*/ 745332 h 1347788"/>
                <a:gd name="connsiteX137" fmla="*/ 1195388 w 2478882"/>
                <a:gd name="connsiteY137" fmla="*/ 771525 h 1347788"/>
                <a:gd name="connsiteX138" fmla="*/ 1197769 w 2478882"/>
                <a:gd name="connsiteY138" fmla="*/ 797719 h 1347788"/>
                <a:gd name="connsiteX139" fmla="*/ 1190625 w 2478882"/>
                <a:gd name="connsiteY139" fmla="*/ 819150 h 1347788"/>
                <a:gd name="connsiteX140" fmla="*/ 1195388 w 2478882"/>
                <a:gd name="connsiteY140" fmla="*/ 838200 h 1347788"/>
                <a:gd name="connsiteX141" fmla="*/ 1195388 w 2478882"/>
                <a:gd name="connsiteY141" fmla="*/ 838200 h 1347788"/>
                <a:gd name="connsiteX142" fmla="*/ 1166813 w 2478882"/>
                <a:gd name="connsiteY142" fmla="*/ 838200 h 1347788"/>
                <a:gd name="connsiteX143" fmla="*/ 1150144 w 2478882"/>
                <a:gd name="connsiteY143" fmla="*/ 838200 h 1347788"/>
                <a:gd name="connsiteX144" fmla="*/ 1131094 w 2478882"/>
                <a:gd name="connsiteY144" fmla="*/ 847725 h 1347788"/>
                <a:gd name="connsiteX145" fmla="*/ 1114425 w 2478882"/>
                <a:gd name="connsiteY145" fmla="*/ 838200 h 1347788"/>
                <a:gd name="connsiteX146" fmla="*/ 1088232 w 2478882"/>
                <a:gd name="connsiteY146" fmla="*/ 847725 h 1347788"/>
                <a:gd name="connsiteX147" fmla="*/ 1066800 w 2478882"/>
                <a:gd name="connsiteY147" fmla="*/ 854869 h 1347788"/>
                <a:gd name="connsiteX148" fmla="*/ 1059657 w 2478882"/>
                <a:gd name="connsiteY148" fmla="*/ 842963 h 1347788"/>
                <a:gd name="connsiteX149" fmla="*/ 1031082 w 2478882"/>
                <a:gd name="connsiteY149" fmla="*/ 852488 h 1347788"/>
                <a:gd name="connsiteX150" fmla="*/ 992982 w 2478882"/>
                <a:gd name="connsiteY150" fmla="*/ 823913 h 1347788"/>
                <a:gd name="connsiteX151" fmla="*/ 964407 w 2478882"/>
                <a:gd name="connsiteY151" fmla="*/ 826294 h 1347788"/>
                <a:gd name="connsiteX152" fmla="*/ 942975 w 2478882"/>
                <a:gd name="connsiteY152" fmla="*/ 835819 h 1347788"/>
                <a:gd name="connsiteX153" fmla="*/ 921544 w 2478882"/>
                <a:gd name="connsiteY153" fmla="*/ 852488 h 1347788"/>
                <a:gd name="connsiteX154" fmla="*/ 909638 w 2478882"/>
                <a:gd name="connsiteY154" fmla="*/ 833438 h 1347788"/>
                <a:gd name="connsiteX155" fmla="*/ 919163 w 2478882"/>
                <a:gd name="connsiteY155" fmla="*/ 807244 h 1347788"/>
                <a:gd name="connsiteX156" fmla="*/ 921544 w 2478882"/>
                <a:gd name="connsiteY156" fmla="*/ 797719 h 1347788"/>
                <a:gd name="connsiteX157" fmla="*/ 914400 w 2478882"/>
                <a:gd name="connsiteY157" fmla="*/ 778669 h 1347788"/>
                <a:gd name="connsiteX158" fmla="*/ 907257 w 2478882"/>
                <a:gd name="connsiteY158" fmla="*/ 771525 h 1347788"/>
                <a:gd name="connsiteX159" fmla="*/ 897732 w 2478882"/>
                <a:gd name="connsiteY159" fmla="*/ 800100 h 1347788"/>
                <a:gd name="connsiteX160" fmla="*/ 897732 w 2478882"/>
                <a:gd name="connsiteY160" fmla="*/ 823913 h 1347788"/>
                <a:gd name="connsiteX161" fmla="*/ 869157 w 2478882"/>
                <a:gd name="connsiteY161" fmla="*/ 828675 h 1347788"/>
                <a:gd name="connsiteX162" fmla="*/ 850107 w 2478882"/>
                <a:gd name="connsiteY162" fmla="*/ 833438 h 1347788"/>
                <a:gd name="connsiteX163" fmla="*/ 828675 w 2478882"/>
                <a:gd name="connsiteY163" fmla="*/ 804863 h 1347788"/>
                <a:gd name="connsiteX164" fmla="*/ 814388 w 2478882"/>
                <a:gd name="connsiteY164" fmla="*/ 783432 h 1347788"/>
                <a:gd name="connsiteX165" fmla="*/ 807244 w 2478882"/>
                <a:gd name="connsiteY165" fmla="*/ 759619 h 1347788"/>
                <a:gd name="connsiteX166" fmla="*/ 804863 w 2478882"/>
                <a:gd name="connsiteY166" fmla="*/ 733425 h 1347788"/>
                <a:gd name="connsiteX167" fmla="*/ 783432 w 2478882"/>
                <a:gd name="connsiteY167" fmla="*/ 692944 h 1347788"/>
                <a:gd name="connsiteX168" fmla="*/ 783432 w 2478882"/>
                <a:gd name="connsiteY168" fmla="*/ 719138 h 1347788"/>
                <a:gd name="connsiteX169" fmla="*/ 785813 w 2478882"/>
                <a:gd name="connsiteY169" fmla="*/ 757238 h 1347788"/>
                <a:gd name="connsiteX170" fmla="*/ 800100 w 2478882"/>
                <a:gd name="connsiteY170" fmla="*/ 792957 h 1347788"/>
                <a:gd name="connsiteX171" fmla="*/ 823913 w 2478882"/>
                <a:gd name="connsiteY171" fmla="*/ 833438 h 1347788"/>
                <a:gd name="connsiteX172" fmla="*/ 845344 w 2478882"/>
                <a:gd name="connsiteY172" fmla="*/ 854869 h 1347788"/>
                <a:gd name="connsiteX173" fmla="*/ 838200 w 2478882"/>
                <a:gd name="connsiteY173" fmla="*/ 873919 h 1347788"/>
                <a:gd name="connsiteX174" fmla="*/ 823913 w 2478882"/>
                <a:gd name="connsiteY174" fmla="*/ 902494 h 1347788"/>
                <a:gd name="connsiteX175" fmla="*/ 823913 w 2478882"/>
                <a:gd name="connsiteY175" fmla="*/ 902494 h 1347788"/>
                <a:gd name="connsiteX176" fmla="*/ 800100 w 2478882"/>
                <a:gd name="connsiteY176" fmla="*/ 902494 h 1347788"/>
                <a:gd name="connsiteX177" fmla="*/ 809625 w 2478882"/>
                <a:gd name="connsiteY177" fmla="*/ 869157 h 1347788"/>
                <a:gd name="connsiteX178" fmla="*/ 795338 w 2478882"/>
                <a:gd name="connsiteY178" fmla="*/ 885825 h 1347788"/>
                <a:gd name="connsiteX179" fmla="*/ 788194 w 2478882"/>
                <a:gd name="connsiteY179" fmla="*/ 862013 h 1347788"/>
                <a:gd name="connsiteX180" fmla="*/ 769144 w 2478882"/>
                <a:gd name="connsiteY180" fmla="*/ 864394 h 1347788"/>
                <a:gd name="connsiteX181" fmla="*/ 750094 w 2478882"/>
                <a:gd name="connsiteY181" fmla="*/ 862013 h 1347788"/>
                <a:gd name="connsiteX182" fmla="*/ 742950 w 2478882"/>
                <a:gd name="connsiteY182" fmla="*/ 852488 h 1347788"/>
                <a:gd name="connsiteX183" fmla="*/ 742950 w 2478882"/>
                <a:gd name="connsiteY183" fmla="*/ 852488 h 1347788"/>
                <a:gd name="connsiteX184" fmla="*/ 728663 w 2478882"/>
                <a:gd name="connsiteY184" fmla="*/ 850107 h 1347788"/>
                <a:gd name="connsiteX185" fmla="*/ 711994 w 2478882"/>
                <a:gd name="connsiteY185" fmla="*/ 850107 h 1347788"/>
                <a:gd name="connsiteX186" fmla="*/ 700088 w 2478882"/>
                <a:gd name="connsiteY186" fmla="*/ 866775 h 1347788"/>
                <a:gd name="connsiteX187" fmla="*/ 681038 w 2478882"/>
                <a:gd name="connsiteY187" fmla="*/ 866775 h 1347788"/>
                <a:gd name="connsiteX188" fmla="*/ 669132 w 2478882"/>
                <a:gd name="connsiteY188" fmla="*/ 852488 h 1347788"/>
                <a:gd name="connsiteX189" fmla="*/ 666750 w 2478882"/>
                <a:gd name="connsiteY189" fmla="*/ 852488 h 1347788"/>
                <a:gd name="connsiteX190" fmla="*/ 652463 w 2478882"/>
                <a:gd name="connsiteY190" fmla="*/ 866775 h 1347788"/>
                <a:gd name="connsiteX191" fmla="*/ 652463 w 2478882"/>
                <a:gd name="connsiteY191" fmla="*/ 881063 h 1347788"/>
                <a:gd name="connsiteX192" fmla="*/ 661988 w 2478882"/>
                <a:gd name="connsiteY192" fmla="*/ 890588 h 1347788"/>
                <a:gd name="connsiteX193" fmla="*/ 704850 w 2478882"/>
                <a:gd name="connsiteY193" fmla="*/ 890588 h 1347788"/>
                <a:gd name="connsiteX194" fmla="*/ 738188 w 2478882"/>
                <a:gd name="connsiteY194" fmla="*/ 890588 h 1347788"/>
                <a:gd name="connsiteX195" fmla="*/ 776288 w 2478882"/>
                <a:gd name="connsiteY195" fmla="*/ 888207 h 1347788"/>
                <a:gd name="connsiteX196" fmla="*/ 783432 w 2478882"/>
                <a:gd name="connsiteY196" fmla="*/ 900113 h 1347788"/>
                <a:gd name="connsiteX197" fmla="*/ 783432 w 2478882"/>
                <a:gd name="connsiteY197" fmla="*/ 900113 h 1347788"/>
                <a:gd name="connsiteX198" fmla="*/ 754857 w 2478882"/>
                <a:gd name="connsiteY198" fmla="*/ 914400 h 1347788"/>
                <a:gd name="connsiteX199" fmla="*/ 735807 w 2478882"/>
                <a:gd name="connsiteY199" fmla="*/ 931069 h 1347788"/>
                <a:gd name="connsiteX200" fmla="*/ 735807 w 2478882"/>
                <a:gd name="connsiteY200" fmla="*/ 931069 h 1347788"/>
                <a:gd name="connsiteX201" fmla="*/ 707232 w 2478882"/>
                <a:gd name="connsiteY201" fmla="*/ 919163 h 1347788"/>
                <a:gd name="connsiteX202" fmla="*/ 690563 w 2478882"/>
                <a:gd name="connsiteY202" fmla="*/ 909638 h 1347788"/>
                <a:gd name="connsiteX203" fmla="*/ 652463 w 2478882"/>
                <a:gd name="connsiteY203" fmla="*/ 909638 h 1347788"/>
                <a:gd name="connsiteX204" fmla="*/ 619125 w 2478882"/>
                <a:gd name="connsiteY204" fmla="*/ 914400 h 1347788"/>
                <a:gd name="connsiteX205" fmla="*/ 600075 w 2478882"/>
                <a:gd name="connsiteY205" fmla="*/ 897732 h 1347788"/>
                <a:gd name="connsiteX206" fmla="*/ 590550 w 2478882"/>
                <a:gd name="connsiteY206" fmla="*/ 859632 h 1347788"/>
                <a:gd name="connsiteX207" fmla="*/ 581025 w 2478882"/>
                <a:gd name="connsiteY207" fmla="*/ 845344 h 1347788"/>
                <a:gd name="connsiteX208" fmla="*/ 573882 w 2478882"/>
                <a:gd name="connsiteY208" fmla="*/ 828675 h 1347788"/>
                <a:gd name="connsiteX209" fmla="*/ 559594 w 2478882"/>
                <a:gd name="connsiteY209" fmla="*/ 835819 h 1347788"/>
                <a:gd name="connsiteX210" fmla="*/ 559594 w 2478882"/>
                <a:gd name="connsiteY210" fmla="*/ 859632 h 1347788"/>
                <a:gd name="connsiteX211" fmla="*/ 545307 w 2478882"/>
                <a:gd name="connsiteY211" fmla="*/ 845344 h 1347788"/>
                <a:gd name="connsiteX212" fmla="*/ 523875 w 2478882"/>
                <a:gd name="connsiteY212" fmla="*/ 838200 h 1347788"/>
                <a:gd name="connsiteX213" fmla="*/ 500063 w 2478882"/>
                <a:gd name="connsiteY213" fmla="*/ 840582 h 1347788"/>
                <a:gd name="connsiteX214" fmla="*/ 492919 w 2478882"/>
                <a:gd name="connsiteY214" fmla="*/ 862013 h 1347788"/>
                <a:gd name="connsiteX215" fmla="*/ 481013 w 2478882"/>
                <a:gd name="connsiteY215" fmla="*/ 866775 h 1347788"/>
                <a:gd name="connsiteX216" fmla="*/ 461963 w 2478882"/>
                <a:gd name="connsiteY216" fmla="*/ 866775 h 1347788"/>
                <a:gd name="connsiteX217" fmla="*/ 433388 w 2478882"/>
                <a:gd name="connsiteY217" fmla="*/ 876300 h 1347788"/>
                <a:gd name="connsiteX218" fmla="*/ 419100 w 2478882"/>
                <a:gd name="connsiteY218" fmla="*/ 900113 h 1347788"/>
                <a:gd name="connsiteX219" fmla="*/ 426244 w 2478882"/>
                <a:gd name="connsiteY219" fmla="*/ 907257 h 1347788"/>
                <a:gd name="connsiteX220" fmla="*/ 466725 w 2478882"/>
                <a:gd name="connsiteY220" fmla="*/ 885825 h 1347788"/>
                <a:gd name="connsiteX221" fmla="*/ 488157 w 2478882"/>
                <a:gd name="connsiteY221" fmla="*/ 890588 h 1347788"/>
                <a:gd name="connsiteX222" fmla="*/ 519113 w 2478882"/>
                <a:gd name="connsiteY222" fmla="*/ 878682 h 1347788"/>
                <a:gd name="connsiteX223" fmla="*/ 552450 w 2478882"/>
                <a:gd name="connsiteY223" fmla="*/ 904875 h 1347788"/>
                <a:gd name="connsiteX224" fmla="*/ 561975 w 2478882"/>
                <a:gd name="connsiteY224" fmla="*/ 931069 h 1347788"/>
                <a:gd name="connsiteX225" fmla="*/ 590550 w 2478882"/>
                <a:gd name="connsiteY225" fmla="*/ 923925 h 1347788"/>
                <a:gd name="connsiteX226" fmla="*/ 607219 w 2478882"/>
                <a:gd name="connsiteY226" fmla="*/ 945357 h 1347788"/>
                <a:gd name="connsiteX227" fmla="*/ 645319 w 2478882"/>
                <a:gd name="connsiteY227" fmla="*/ 950119 h 1347788"/>
                <a:gd name="connsiteX228" fmla="*/ 704850 w 2478882"/>
                <a:gd name="connsiteY228" fmla="*/ 959644 h 1347788"/>
                <a:gd name="connsiteX229" fmla="*/ 745332 w 2478882"/>
                <a:gd name="connsiteY229" fmla="*/ 966788 h 1347788"/>
                <a:gd name="connsiteX230" fmla="*/ 745332 w 2478882"/>
                <a:gd name="connsiteY230" fmla="*/ 966788 h 1347788"/>
                <a:gd name="connsiteX231" fmla="*/ 764382 w 2478882"/>
                <a:gd name="connsiteY231" fmla="*/ 935832 h 1347788"/>
                <a:gd name="connsiteX232" fmla="*/ 790575 w 2478882"/>
                <a:gd name="connsiteY232" fmla="*/ 935832 h 1347788"/>
                <a:gd name="connsiteX233" fmla="*/ 828675 w 2478882"/>
                <a:gd name="connsiteY233" fmla="*/ 935832 h 1347788"/>
                <a:gd name="connsiteX234" fmla="*/ 821532 w 2478882"/>
                <a:gd name="connsiteY234" fmla="*/ 950119 h 1347788"/>
                <a:gd name="connsiteX235" fmla="*/ 812007 w 2478882"/>
                <a:gd name="connsiteY235" fmla="*/ 964407 h 1347788"/>
                <a:gd name="connsiteX236" fmla="*/ 823913 w 2478882"/>
                <a:gd name="connsiteY236" fmla="*/ 973932 h 1347788"/>
                <a:gd name="connsiteX237" fmla="*/ 800100 w 2478882"/>
                <a:gd name="connsiteY237" fmla="*/ 992982 h 1347788"/>
                <a:gd name="connsiteX238" fmla="*/ 797719 w 2478882"/>
                <a:gd name="connsiteY238" fmla="*/ 1014413 h 1347788"/>
                <a:gd name="connsiteX239" fmla="*/ 790575 w 2478882"/>
                <a:gd name="connsiteY239" fmla="*/ 1026319 h 1347788"/>
                <a:gd name="connsiteX240" fmla="*/ 764382 w 2478882"/>
                <a:gd name="connsiteY240" fmla="*/ 1031082 h 1347788"/>
                <a:gd name="connsiteX241" fmla="*/ 771525 w 2478882"/>
                <a:gd name="connsiteY241" fmla="*/ 1054894 h 1347788"/>
                <a:gd name="connsiteX242" fmla="*/ 740569 w 2478882"/>
                <a:gd name="connsiteY242" fmla="*/ 1059657 h 1347788"/>
                <a:gd name="connsiteX243" fmla="*/ 726282 w 2478882"/>
                <a:gd name="connsiteY243" fmla="*/ 1042988 h 1347788"/>
                <a:gd name="connsiteX244" fmla="*/ 695325 w 2478882"/>
                <a:gd name="connsiteY244" fmla="*/ 1045369 h 1347788"/>
                <a:gd name="connsiteX245" fmla="*/ 669132 w 2478882"/>
                <a:gd name="connsiteY245" fmla="*/ 1052513 h 1347788"/>
                <a:gd name="connsiteX246" fmla="*/ 642938 w 2478882"/>
                <a:gd name="connsiteY246" fmla="*/ 1050132 h 1347788"/>
                <a:gd name="connsiteX247" fmla="*/ 621507 w 2478882"/>
                <a:gd name="connsiteY247" fmla="*/ 1047750 h 1347788"/>
                <a:gd name="connsiteX248" fmla="*/ 621507 w 2478882"/>
                <a:gd name="connsiteY248" fmla="*/ 1033463 h 1347788"/>
                <a:gd name="connsiteX249" fmla="*/ 600075 w 2478882"/>
                <a:gd name="connsiteY249" fmla="*/ 1035844 h 1347788"/>
                <a:gd name="connsiteX250" fmla="*/ 578644 w 2478882"/>
                <a:gd name="connsiteY250" fmla="*/ 1040607 h 1347788"/>
                <a:gd name="connsiteX251" fmla="*/ 571500 w 2478882"/>
                <a:gd name="connsiteY251" fmla="*/ 1031082 h 1347788"/>
                <a:gd name="connsiteX252" fmla="*/ 571500 w 2478882"/>
                <a:gd name="connsiteY252" fmla="*/ 1019175 h 1347788"/>
                <a:gd name="connsiteX253" fmla="*/ 571500 w 2478882"/>
                <a:gd name="connsiteY253" fmla="*/ 1019175 h 1347788"/>
                <a:gd name="connsiteX254" fmla="*/ 626269 w 2478882"/>
                <a:gd name="connsiteY254" fmla="*/ 1004888 h 1347788"/>
                <a:gd name="connsiteX255" fmla="*/ 647700 w 2478882"/>
                <a:gd name="connsiteY255" fmla="*/ 988219 h 1347788"/>
                <a:gd name="connsiteX256" fmla="*/ 647700 w 2478882"/>
                <a:gd name="connsiteY256" fmla="*/ 988219 h 1347788"/>
                <a:gd name="connsiteX257" fmla="*/ 647700 w 2478882"/>
                <a:gd name="connsiteY257" fmla="*/ 988219 h 1347788"/>
                <a:gd name="connsiteX258" fmla="*/ 597694 w 2478882"/>
                <a:gd name="connsiteY258" fmla="*/ 988219 h 1347788"/>
                <a:gd name="connsiteX259" fmla="*/ 581025 w 2478882"/>
                <a:gd name="connsiteY259" fmla="*/ 990600 h 1347788"/>
                <a:gd name="connsiteX260" fmla="*/ 578644 w 2478882"/>
                <a:gd name="connsiteY260" fmla="*/ 969169 h 1347788"/>
                <a:gd name="connsiteX261" fmla="*/ 550069 w 2478882"/>
                <a:gd name="connsiteY261" fmla="*/ 966788 h 1347788"/>
                <a:gd name="connsiteX262" fmla="*/ 559594 w 2478882"/>
                <a:gd name="connsiteY262" fmla="*/ 988219 h 1347788"/>
                <a:gd name="connsiteX263" fmla="*/ 545307 w 2478882"/>
                <a:gd name="connsiteY263" fmla="*/ 992982 h 1347788"/>
                <a:gd name="connsiteX264" fmla="*/ 511969 w 2478882"/>
                <a:gd name="connsiteY264" fmla="*/ 988219 h 1347788"/>
                <a:gd name="connsiteX265" fmla="*/ 492919 w 2478882"/>
                <a:gd name="connsiteY265" fmla="*/ 990600 h 1347788"/>
                <a:gd name="connsiteX266" fmla="*/ 507207 w 2478882"/>
                <a:gd name="connsiteY266" fmla="*/ 1007269 h 1347788"/>
                <a:gd name="connsiteX267" fmla="*/ 516732 w 2478882"/>
                <a:gd name="connsiteY267" fmla="*/ 1019175 h 1347788"/>
                <a:gd name="connsiteX268" fmla="*/ 507207 w 2478882"/>
                <a:gd name="connsiteY268" fmla="*/ 1028700 h 1347788"/>
                <a:gd name="connsiteX269" fmla="*/ 507207 w 2478882"/>
                <a:gd name="connsiteY269" fmla="*/ 1028700 h 1347788"/>
                <a:gd name="connsiteX270" fmla="*/ 497682 w 2478882"/>
                <a:gd name="connsiteY270" fmla="*/ 1054894 h 1347788"/>
                <a:gd name="connsiteX271" fmla="*/ 469107 w 2478882"/>
                <a:gd name="connsiteY271" fmla="*/ 1076325 h 1347788"/>
                <a:gd name="connsiteX272" fmla="*/ 454819 w 2478882"/>
                <a:gd name="connsiteY272" fmla="*/ 1071563 h 1347788"/>
                <a:gd name="connsiteX273" fmla="*/ 438150 w 2478882"/>
                <a:gd name="connsiteY273" fmla="*/ 1085850 h 1347788"/>
                <a:gd name="connsiteX274" fmla="*/ 431007 w 2478882"/>
                <a:gd name="connsiteY274" fmla="*/ 1083469 h 1347788"/>
                <a:gd name="connsiteX275" fmla="*/ 433388 w 2478882"/>
                <a:gd name="connsiteY275" fmla="*/ 1059657 h 1347788"/>
                <a:gd name="connsiteX276" fmla="*/ 435769 w 2478882"/>
                <a:gd name="connsiteY276" fmla="*/ 1035844 h 1347788"/>
                <a:gd name="connsiteX277" fmla="*/ 426244 w 2478882"/>
                <a:gd name="connsiteY277" fmla="*/ 1031082 h 1347788"/>
                <a:gd name="connsiteX278" fmla="*/ 423863 w 2478882"/>
                <a:gd name="connsiteY278" fmla="*/ 1047750 h 1347788"/>
                <a:gd name="connsiteX279" fmla="*/ 416719 w 2478882"/>
                <a:gd name="connsiteY279" fmla="*/ 1062038 h 1347788"/>
                <a:gd name="connsiteX280" fmla="*/ 392907 w 2478882"/>
                <a:gd name="connsiteY280" fmla="*/ 1052513 h 1347788"/>
                <a:gd name="connsiteX281" fmla="*/ 383382 w 2478882"/>
                <a:gd name="connsiteY281" fmla="*/ 1050132 h 1347788"/>
                <a:gd name="connsiteX282" fmla="*/ 383382 w 2478882"/>
                <a:gd name="connsiteY282" fmla="*/ 1069182 h 1347788"/>
                <a:gd name="connsiteX283" fmla="*/ 404813 w 2478882"/>
                <a:gd name="connsiteY283" fmla="*/ 1088232 h 1347788"/>
                <a:gd name="connsiteX284" fmla="*/ 376238 w 2478882"/>
                <a:gd name="connsiteY284" fmla="*/ 1090613 h 1347788"/>
                <a:gd name="connsiteX285" fmla="*/ 371475 w 2478882"/>
                <a:gd name="connsiteY285" fmla="*/ 1100138 h 1347788"/>
                <a:gd name="connsiteX286" fmla="*/ 342900 w 2478882"/>
                <a:gd name="connsiteY286" fmla="*/ 1090613 h 1347788"/>
                <a:gd name="connsiteX287" fmla="*/ 342900 w 2478882"/>
                <a:gd name="connsiteY287" fmla="*/ 1109663 h 1347788"/>
                <a:gd name="connsiteX288" fmla="*/ 333375 w 2478882"/>
                <a:gd name="connsiteY288" fmla="*/ 1121569 h 1347788"/>
                <a:gd name="connsiteX289" fmla="*/ 323850 w 2478882"/>
                <a:gd name="connsiteY289" fmla="*/ 1121569 h 1347788"/>
                <a:gd name="connsiteX290" fmla="*/ 316707 w 2478882"/>
                <a:gd name="connsiteY290" fmla="*/ 1088232 h 1347788"/>
                <a:gd name="connsiteX291" fmla="*/ 290513 w 2478882"/>
                <a:gd name="connsiteY291" fmla="*/ 1073944 h 1347788"/>
                <a:gd name="connsiteX292" fmla="*/ 271463 w 2478882"/>
                <a:gd name="connsiteY292" fmla="*/ 1062038 h 1347788"/>
                <a:gd name="connsiteX293" fmla="*/ 278607 w 2478882"/>
                <a:gd name="connsiteY293" fmla="*/ 1012032 h 1347788"/>
                <a:gd name="connsiteX294" fmla="*/ 285750 w 2478882"/>
                <a:gd name="connsiteY294" fmla="*/ 978694 h 1347788"/>
                <a:gd name="connsiteX295" fmla="*/ 328613 w 2478882"/>
                <a:gd name="connsiteY295" fmla="*/ 954882 h 1347788"/>
                <a:gd name="connsiteX296" fmla="*/ 338138 w 2478882"/>
                <a:gd name="connsiteY296" fmla="*/ 938213 h 1347788"/>
                <a:gd name="connsiteX297" fmla="*/ 350044 w 2478882"/>
                <a:gd name="connsiteY297" fmla="*/ 912019 h 1347788"/>
                <a:gd name="connsiteX298" fmla="*/ 350044 w 2478882"/>
                <a:gd name="connsiteY298" fmla="*/ 912019 h 1347788"/>
                <a:gd name="connsiteX299" fmla="*/ 321469 w 2478882"/>
                <a:gd name="connsiteY299" fmla="*/ 919163 h 1347788"/>
                <a:gd name="connsiteX300" fmla="*/ 314325 w 2478882"/>
                <a:gd name="connsiteY300" fmla="*/ 895350 h 1347788"/>
                <a:gd name="connsiteX301" fmla="*/ 311944 w 2478882"/>
                <a:gd name="connsiteY301" fmla="*/ 916782 h 1347788"/>
                <a:gd name="connsiteX302" fmla="*/ 300038 w 2478882"/>
                <a:gd name="connsiteY302" fmla="*/ 950119 h 1347788"/>
                <a:gd name="connsiteX303" fmla="*/ 288132 w 2478882"/>
                <a:gd name="connsiteY303" fmla="*/ 942975 h 1347788"/>
                <a:gd name="connsiteX304" fmla="*/ 288132 w 2478882"/>
                <a:gd name="connsiteY304" fmla="*/ 919163 h 1347788"/>
                <a:gd name="connsiteX305" fmla="*/ 288132 w 2478882"/>
                <a:gd name="connsiteY305" fmla="*/ 907257 h 1347788"/>
                <a:gd name="connsiteX306" fmla="*/ 278607 w 2478882"/>
                <a:gd name="connsiteY306" fmla="*/ 895350 h 1347788"/>
                <a:gd name="connsiteX307" fmla="*/ 269082 w 2478882"/>
                <a:gd name="connsiteY307" fmla="*/ 902494 h 1347788"/>
                <a:gd name="connsiteX308" fmla="*/ 264319 w 2478882"/>
                <a:gd name="connsiteY308" fmla="*/ 938213 h 1347788"/>
                <a:gd name="connsiteX309" fmla="*/ 280988 w 2478882"/>
                <a:gd name="connsiteY309" fmla="*/ 957263 h 1347788"/>
                <a:gd name="connsiteX310" fmla="*/ 276225 w 2478882"/>
                <a:gd name="connsiteY310" fmla="*/ 976313 h 1347788"/>
                <a:gd name="connsiteX311" fmla="*/ 264319 w 2478882"/>
                <a:gd name="connsiteY311" fmla="*/ 1007269 h 1347788"/>
                <a:gd name="connsiteX312" fmla="*/ 250032 w 2478882"/>
                <a:gd name="connsiteY312" fmla="*/ 1031082 h 1347788"/>
                <a:gd name="connsiteX313" fmla="*/ 207169 w 2478882"/>
                <a:gd name="connsiteY313" fmla="*/ 1019175 h 1347788"/>
                <a:gd name="connsiteX314" fmla="*/ 200025 w 2478882"/>
                <a:gd name="connsiteY314" fmla="*/ 988219 h 1347788"/>
                <a:gd name="connsiteX315" fmla="*/ 157163 w 2478882"/>
                <a:gd name="connsiteY315" fmla="*/ 962025 h 1347788"/>
                <a:gd name="connsiteX316" fmla="*/ 104775 w 2478882"/>
                <a:gd name="connsiteY316" fmla="*/ 940594 h 1347788"/>
                <a:gd name="connsiteX317" fmla="*/ 61913 w 2478882"/>
                <a:gd name="connsiteY317" fmla="*/ 902494 h 1347788"/>
                <a:gd name="connsiteX318" fmla="*/ 35719 w 2478882"/>
                <a:gd name="connsiteY318" fmla="*/ 864394 h 1347788"/>
                <a:gd name="connsiteX319" fmla="*/ 11907 w 2478882"/>
                <a:gd name="connsiteY319" fmla="*/ 804863 h 1347788"/>
                <a:gd name="connsiteX320" fmla="*/ 0 w 2478882"/>
                <a:gd name="connsiteY320" fmla="*/ 735807 h 1347788"/>
                <a:gd name="connsiteX321" fmla="*/ 2382 w 2478882"/>
                <a:gd name="connsiteY321" fmla="*/ 676275 h 1347788"/>
                <a:gd name="connsiteX322" fmla="*/ 2382 w 2478882"/>
                <a:gd name="connsiteY322" fmla="*/ 645319 h 1347788"/>
                <a:gd name="connsiteX323" fmla="*/ 2052638 w 2478882"/>
                <a:gd name="connsiteY323" fmla="*/ 0 h 1347788"/>
                <a:gd name="connsiteX0" fmla="*/ 2052638 w 2478882"/>
                <a:gd name="connsiteY0" fmla="*/ 0 h 1347788"/>
                <a:gd name="connsiteX1" fmla="*/ 2057400 w 2478882"/>
                <a:gd name="connsiteY1" fmla="*/ 33338 h 1347788"/>
                <a:gd name="connsiteX2" fmla="*/ 2066925 w 2478882"/>
                <a:gd name="connsiteY2" fmla="*/ 88107 h 1347788"/>
                <a:gd name="connsiteX3" fmla="*/ 2088357 w 2478882"/>
                <a:gd name="connsiteY3" fmla="*/ 133350 h 1347788"/>
                <a:gd name="connsiteX4" fmla="*/ 2085975 w 2478882"/>
                <a:gd name="connsiteY4" fmla="*/ 183357 h 1347788"/>
                <a:gd name="connsiteX5" fmla="*/ 2085975 w 2478882"/>
                <a:gd name="connsiteY5" fmla="*/ 228600 h 1347788"/>
                <a:gd name="connsiteX6" fmla="*/ 2081213 w 2478882"/>
                <a:gd name="connsiteY6" fmla="*/ 278607 h 1347788"/>
                <a:gd name="connsiteX7" fmla="*/ 2095500 w 2478882"/>
                <a:gd name="connsiteY7" fmla="*/ 319088 h 1347788"/>
                <a:gd name="connsiteX8" fmla="*/ 2109788 w 2478882"/>
                <a:gd name="connsiteY8" fmla="*/ 350044 h 1347788"/>
                <a:gd name="connsiteX9" fmla="*/ 2105025 w 2478882"/>
                <a:gd name="connsiteY9" fmla="*/ 388144 h 1347788"/>
                <a:gd name="connsiteX10" fmla="*/ 2119313 w 2478882"/>
                <a:gd name="connsiteY10" fmla="*/ 426244 h 1347788"/>
                <a:gd name="connsiteX11" fmla="*/ 2145507 w 2478882"/>
                <a:gd name="connsiteY11" fmla="*/ 454819 h 1347788"/>
                <a:gd name="connsiteX12" fmla="*/ 2169319 w 2478882"/>
                <a:gd name="connsiteY12" fmla="*/ 481013 h 1347788"/>
                <a:gd name="connsiteX13" fmla="*/ 2178844 w 2478882"/>
                <a:gd name="connsiteY13" fmla="*/ 516732 h 1347788"/>
                <a:gd name="connsiteX14" fmla="*/ 2216944 w 2478882"/>
                <a:gd name="connsiteY14" fmla="*/ 633413 h 1347788"/>
                <a:gd name="connsiteX15" fmla="*/ 2238375 w 2478882"/>
                <a:gd name="connsiteY15" fmla="*/ 719138 h 1347788"/>
                <a:gd name="connsiteX16" fmla="*/ 2266950 w 2478882"/>
                <a:gd name="connsiteY16" fmla="*/ 764382 h 1347788"/>
                <a:gd name="connsiteX17" fmla="*/ 2288382 w 2478882"/>
                <a:gd name="connsiteY17" fmla="*/ 821532 h 1347788"/>
                <a:gd name="connsiteX18" fmla="*/ 2297907 w 2478882"/>
                <a:gd name="connsiteY18" fmla="*/ 871538 h 1347788"/>
                <a:gd name="connsiteX19" fmla="*/ 2340769 w 2478882"/>
                <a:gd name="connsiteY19" fmla="*/ 909638 h 1347788"/>
                <a:gd name="connsiteX20" fmla="*/ 2343150 w 2478882"/>
                <a:gd name="connsiteY20" fmla="*/ 950119 h 1347788"/>
                <a:gd name="connsiteX21" fmla="*/ 2347913 w 2478882"/>
                <a:gd name="connsiteY21" fmla="*/ 964407 h 1347788"/>
                <a:gd name="connsiteX22" fmla="*/ 2364582 w 2478882"/>
                <a:gd name="connsiteY22" fmla="*/ 978694 h 1347788"/>
                <a:gd name="connsiteX23" fmla="*/ 2359819 w 2478882"/>
                <a:gd name="connsiteY23" fmla="*/ 995363 h 1347788"/>
                <a:gd name="connsiteX24" fmla="*/ 2393157 w 2478882"/>
                <a:gd name="connsiteY24" fmla="*/ 1019175 h 1347788"/>
                <a:gd name="connsiteX25" fmla="*/ 2409825 w 2478882"/>
                <a:gd name="connsiteY25" fmla="*/ 1059657 h 1347788"/>
                <a:gd name="connsiteX26" fmla="*/ 2390775 w 2478882"/>
                <a:gd name="connsiteY26" fmla="*/ 1069182 h 1347788"/>
                <a:gd name="connsiteX27" fmla="*/ 2376488 w 2478882"/>
                <a:gd name="connsiteY27" fmla="*/ 1047750 h 1347788"/>
                <a:gd name="connsiteX28" fmla="*/ 2364582 w 2478882"/>
                <a:gd name="connsiteY28" fmla="*/ 1035844 h 1347788"/>
                <a:gd name="connsiteX29" fmla="*/ 2355057 w 2478882"/>
                <a:gd name="connsiteY29" fmla="*/ 1035844 h 1347788"/>
                <a:gd name="connsiteX30" fmla="*/ 2352675 w 2478882"/>
                <a:gd name="connsiteY30" fmla="*/ 1057275 h 1347788"/>
                <a:gd name="connsiteX31" fmla="*/ 2371725 w 2478882"/>
                <a:gd name="connsiteY31" fmla="*/ 1090613 h 1347788"/>
                <a:gd name="connsiteX32" fmla="*/ 2386013 w 2478882"/>
                <a:gd name="connsiteY32" fmla="*/ 1104900 h 1347788"/>
                <a:gd name="connsiteX33" fmla="*/ 2400300 w 2478882"/>
                <a:gd name="connsiteY33" fmla="*/ 1085850 h 1347788"/>
                <a:gd name="connsiteX34" fmla="*/ 2414588 w 2478882"/>
                <a:gd name="connsiteY34" fmla="*/ 1090613 h 1347788"/>
                <a:gd name="connsiteX35" fmla="*/ 2421732 w 2478882"/>
                <a:gd name="connsiteY35" fmla="*/ 1116807 h 1347788"/>
                <a:gd name="connsiteX36" fmla="*/ 2424113 w 2478882"/>
                <a:gd name="connsiteY36" fmla="*/ 1128713 h 1347788"/>
                <a:gd name="connsiteX37" fmla="*/ 2400300 w 2478882"/>
                <a:gd name="connsiteY37" fmla="*/ 1131094 h 1347788"/>
                <a:gd name="connsiteX38" fmla="*/ 2414588 w 2478882"/>
                <a:gd name="connsiteY38" fmla="*/ 1152525 h 1347788"/>
                <a:gd name="connsiteX39" fmla="*/ 2443163 w 2478882"/>
                <a:gd name="connsiteY39" fmla="*/ 1159669 h 1347788"/>
                <a:gd name="connsiteX40" fmla="*/ 2462213 w 2478882"/>
                <a:gd name="connsiteY40" fmla="*/ 1190625 h 1347788"/>
                <a:gd name="connsiteX41" fmla="*/ 2455069 w 2478882"/>
                <a:gd name="connsiteY41" fmla="*/ 1235869 h 1347788"/>
                <a:gd name="connsiteX42" fmla="*/ 2459832 w 2478882"/>
                <a:gd name="connsiteY42" fmla="*/ 1290638 h 1347788"/>
                <a:gd name="connsiteX43" fmla="*/ 2478882 w 2478882"/>
                <a:gd name="connsiteY43" fmla="*/ 1347788 h 1347788"/>
                <a:gd name="connsiteX44" fmla="*/ 2457450 w 2478882"/>
                <a:gd name="connsiteY44" fmla="*/ 1347788 h 1347788"/>
                <a:gd name="connsiteX45" fmla="*/ 2428875 w 2478882"/>
                <a:gd name="connsiteY45" fmla="*/ 1335882 h 1347788"/>
                <a:gd name="connsiteX46" fmla="*/ 2412207 w 2478882"/>
                <a:gd name="connsiteY46" fmla="*/ 1335882 h 1347788"/>
                <a:gd name="connsiteX47" fmla="*/ 2395538 w 2478882"/>
                <a:gd name="connsiteY47" fmla="*/ 1326357 h 1347788"/>
                <a:gd name="connsiteX48" fmla="*/ 2378869 w 2478882"/>
                <a:gd name="connsiteY48" fmla="*/ 1316832 h 1347788"/>
                <a:gd name="connsiteX49" fmla="*/ 2383632 w 2478882"/>
                <a:gd name="connsiteY49" fmla="*/ 1269207 h 1347788"/>
                <a:gd name="connsiteX50" fmla="*/ 2336007 w 2478882"/>
                <a:gd name="connsiteY50" fmla="*/ 1245394 h 1347788"/>
                <a:gd name="connsiteX51" fmla="*/ 2319338 w 2478882"/>
                <a:gd name="connsiteY51" fmla="*/ 1212056 h 1347788"/>
                <a:gd name="connsiteX52" fmla="*/ 2262188 w 2478882"/>
                <a:gd name="connsiteY52" fmla="*/ 1181101 h 1347788"/>
                <a:gd name="connsiteX53" fmla="*/ 2219325 w 2478882"/>
                <a:gd name="connsiteY53" fmla="*/ 1173957 h 1347788"/>
                <a:gd name="connsiteX54" fmla="*/ 2185988 w 2478882"/>
                <a:gd name="connsiteY54" fmla="*/ 1212057 h 1347788"/>
                <a:gd name="connsiteX55" fmla="*/ 2164557 w 2478882"/>
                <a:gd name="connsiteY55" fmla="*/ 1207294 h 1347788"/>
                <a:gd name="connsiteX56" fmla="*/ 2193132 w 2478882"/>
                <a:gd name="connsiteY56" fmla="*/ 1188244 h 1347788"/>
                <a:gd name="connsiteX57" fmla="*/ 2178844 w 2478882"/>
                <a:gd name="connsiteY57" fmla="*/ 1185863 h 1347788"/>
                <a:gd name="connsiteX58" fmla="*/ 2183607 w 2478882"/>
                <a:gd name="connsiteY58" fmla="*/ 1169194 h 1347788"/>
                <a:gd name="connsiteX59" fmla="*/ 2224088 w 2478882"/>
                <a:gd name="connsiteY59" fmla="*/ 1133476 h 1347788"/>
                <a:gd name="connsiteX60" fmla="*/ 2200275 w 2478882"/>
                <a:gd name="connsiteY60" fmla="*/ 1123950 h 1347788"/>
                <a:gd name="connsiteX61" fmla="*/ 2176463 w 2478882"/>
                <a:gd name="connsiteY61" fmla="*/ 1154907 h 1347788"/>
                <a:gd name="connsiteX62" fmla="*/ 2155032 w 2478882"/>
                <a:gd name="connsiteY62" fmla="*/ 1164432 h 1347788"/>
                <a:gd name="connsiteX63" fmla="*/ 2147888 w 2478882"/>
                <a:gd name="connsiteY63" fmla="*/ 1152525 h 1347788"/>
                <a:gd name="connsiteX64" fmla="*/ 2138363 w 2478882"/>
                <a:gd name="connsiteY64" fmla="*/ 1147763 h 1347788"/>
                <a:gd name="connsiteX65" fmla="*/ 2119313 w 2478882"/>
                <a:gd name="connsiteY65" fmla="*/ 1152525 h 1347788"/>
                <a:gd name="connsiteX66" fmla="*/ 2090738 w 2478882"/>
                <a:gd name="connsiteY66" fmla="*/ 1143000 h 1347788"/>
                <a:gd name="connsiteX67" fmla="*/ 2076451 w 2478882"/>
                <a:gd name="connsiteY67" fmla="*/ 1140620 h 1347788"/>
                <a:gd name="connsiteX68" fmla="*/ 2050256 w 2478882"/>
                <a:gd name="connsiteY68" fmla="*/ 1126331 h 1347788"/>
                <a:gd name="connsiteX69" fmla="*/ 2035970 w 2478882"/>
                <a:gd name="connsiteY69" fmla="*/ 1131094 h 1347788"/>
                <a:gd name="connsiteX70" fmla="*/ 1990725 w 2478882"/>
                <a:gd name="connsiteY70" fmla="*/ 1123950 h 1347788"/>
                <a:gd name="connsiteX71" fmla="*/ 1976438 w 2478882"/>
                <a:gd name="connsiteY71" fmla="*/ 1095375 h 1347788"/>
                <a:gd name="connsiteX72" fmla="*/ 1952625 w 2478882"/>
                <a:gd name="connsiteY72" fmla="*/ 1114425 h 1347788"/>
                <a:gd name="connsiteX73" fmla="*/ 1935957 w 2478882"/>
                <a:gd name="connsiteY73" fmla="*/ 1138238 h 1347788"/>
                <a:gd name="connsiteX74" fmla="*/ 1921669 w 2478882"/>
                <a:gd name="connsiteY74" fmla="*/ 1104900 h 1347788"/>
                <a:gd name="connsiteX75" fmla="*/ 1921669 w 2478882"/>
                <a:gd name="connsiteY75" fmla="*/ 1083469 h 1347788"/>
                <a:gd name="connsiteX76" fmla="*/ 1893094 w 2478882"/>
                <a:gd name="connsiteY76" fmla="*/ 1057275 h 1347788"/>
                <a:gd name="connsiteX77" fmla="*/ 1869282 w 2478882"/>
                <a:gd name="connsiteY77" fmla="*/ 1042988 h 1347788"/>
                <a:gd name="connsiteX78" fmla="*/ 1850232 w 2478882"/>
                <a:gd name="connsiteY78" fmla="*/ 1028700 h 1347788"/>
                <a:gd name="connsiteX79" fmla="*/ 1843088 w 2478882"/>
                <a:gd name="connsiteY79" fmla="*/ 1016794 h 1347788"/>
                <a:gd name="connsiteX80" fmla="*/ 1804988 w 2478882"/>
                <a:gd name="connsiteY80" fmla="*/ 1012032 h 1347788"/>
                <a:gd name="connsiteX81" fmla="*/ 1769269 w 2478882"/>
                <a:gd name="connsiteY81" fmla="*/ 1007269 h 1347788"/>
                <a:gd name="connsiteX82" fmla="*/ 1750219 w 2478882"/>
                <a:gd name="connsiteY82" fmla="*/ 981075 h 1347788"/>
                <a:gd name="connsiteX83" fmla="*/ 1709738 w 2478882"/>
                <a:gd name="connsiteY83" fmla="*/ 962025 h 1347788"/>
                <a:gd name="connsiteX84" fmla="*/ 1678782 w 2478882"/>
                <a:gd name="connsiteY84" fmla="*/ 947738 h 1347788"/>
                <a:gd name="connsiteX85" fmla="*/ 1659732 w 2478882"/>
                <a:gd name="connsiteY85" fmla="*/ 945357 h 1347788"/>
                <a:gd name="connsiteX86" fmla="*/ 1659732 w 2478882"/>
                <a:gd name="connsiteY86" fmla="*/ 921544 h 1347788"/>
                <a:gd name="connsiteX87" fmla="*/ 1640682 w 2478882"/>
                <a:gd name="connsiteY87" fmla="*/ 928688 h 1347788"/>
                <a:gd name="connsiteX88" fmla="*/ 1640682 w 2478882"/>
                <a:gd name="connsiteY88" fmla="*/ 928688 h 1347788"/>
                <a:gd name="connsiteX89" fmla="*/ 1619250 w 2478882"/>
                <a:gd name="connsiteY89" fmla="*/ 892969 h 1347788"/>
                <a:gd name="connsiteX90" fmla="*/ 1595438 w 2478882"/>
                <a:gd name="connsiteY90" fmla="*/ 871538 h 1347788"/>
                <a:gd name="connsiteX91" fmla="*/ 1581150 w 2478882"/>
                <a:gd name="connsiteY91" fmla="*/ 864394 h 1347788"/>
                <a:gd name="connsiteX92" fmla="*/ 1581150 w 2478882"/>
                <a:gd name="connsiteY92" fmla="*/ 845344 h 1347788"/>
                <a:gd name="connsiteX93" fmla="*/ 1602582 w 2478882"/>
                <a:gd name="connsiteY93" fmla="*/ 835819 h 1347788"/>
                <a:gd name="connsiteX94" fmla="*/ 1633538 w 2478882"/>
                <a:gd name="connsiteY94" fmla="*/ 842963 h 1347788"/>
                <a:gd name="connsiteX95" fmla="*/ 1657350 w 2478882"/>
                <a:gd name="connsiteY95" fmla="*/ 828675 h 1347788"/>
                <a:gd name="connsiteX96" fmla="*/ 1669257 w 2478882"/>
                <a:gd name="connsiteY96" fmla="*/ 816769 h 1347788"/>
                <a:gd name="connsiteX97" fmla="*/ 1688307 w 2478882"/>
                <a:gd name="connsiteY97" fmla="*/ 804863 h 1347788"/>
                <a:gd name="connsiteX98" fmla="*/ 1650207 w 2478882"/>
                <a:gd name="connsiteY98" fmla="*/ 771525 h 1347788"/>
                <a:gd name="connsiteX99" fmla="*/ 1624013 w 2478882"/>
                <a:gd name="connsiteY99" fmla="*/ 778669 h 1347788"/>
                <a:gd name="connsiteX100" fmla="*/ 1626393 w 2478882"/>
                <a:gd name="connsiteY100" fmla="*/ 795338 h 1347788"/>
                <a:gd name="connsiteX101" fmla="*/ 1607344 w 2478882"/>
                <a:gd name="connsiteY101" fmla="*/ 802481 h 1347788"/>
                <a:gd name="connsiteX102" fmla="*/ 1581151 w 2478882"/>
                <a:gd name="connsiteY102" fmla="*/ 809625 h 1347788"/>
                <a:gd name="connsiteX103" fmla="*/ 1559719 w 2478882"/>
                <a:gd name="connsiteY103" fmla="*/ 819150 h 1347788"/>
                <a:gd name="connsiteX104" fmla="*/ 1552575 w 2478882"/>
                <a:gd name="connsiteY104" fmla="*/ 835819 h 1347788"/>
                <a:gd name="connsiteX105" fmla="*/ 1531144 w 2478882"/>
                <a:gd name="connsiteY105" fmla="*/ 835819 h 1347788"/>
                <a:gd name="connsiteX106" fmla="*/ 1516857 w 2478882"/>
                <a:gd name="connsiteY106" fmla="*/ 845344 h 1347788"/>
                <a:gd name="connsiteX107" fmla="*/ 1485900 w 2478882"/>
                <a:gd name="connsiteY107" fmla="*/ 840582 h 1347788"/>
                <a:gd name="connsiteX108" fmla="*/ 1438275 w 2478882"/>
                <a:gd name="connsiteY108" fmla="*/ 835819 h 1347788"/>
                <a:gd name="connsiteX109" fmla="*/ 1416844 w 2478882"/>
                <a:gd name="connsiteY109" fmla="*/ 821532 h 1347788"/>
                <a:gd name="connsiteX110" fmla="*/ 1385888 w 2478882"/>
                <a:gd name="connsiteY110" fmla="*/ 823913 h 1347788"/>
                <a:gd name="connsiteX111" fmla="*/ 1359694 w 2478882"/>
                <a:gd name="connsiteY111" fmla="*/ 833438 h 1347788"/>
                <a:gd name="connsiteX112" fmla="*/ 1343025 w 2478882"/>
                <a:gd name="connsiteY112" fmla="*/ 828675 h 1347788"/>
                <a:gd name="connsiteX113" fmla="*/ 1323975 w 2478882"/>
                <a:gd name="connsiteY113" fmla="*/ 800100 h 1347788"/>
                <a:gd name="connsiteX114" fmla="*/ 1323975 w 2478882"/>
                <a:gd name="connsiteY114" fmla="*/ 788194 h 1347788"/>
                <a:gd name="connsiteX115" fmla="*/ 1314450 w 2478882"/>
                <a:gd name="connsiteY115" fmla="*/ 812007 h 1347788"/>
                <a:gd name="connsiteX116" fmla="*/ 1319213 w 2478882"/>
                <a:gd name="connsiteY116" fmla="*/ 845344 h 1347788"/>
                <a:gd name="connsiteX117" fmla="*/ 1312069 w 2478882"/>
                <a:gd name="connsiteY117" fmla="*/ 864394 h 1347788"/>
                <a:gd name="connsiteX118" fmla="*/ 1283494 w 2478882"/>
                <a:gd name="connsiteY118" fmla="*/ 864394 h 1347788"/>
                <a:gd name="connsiteX119" fmla="*/ 1264444 w 2478882"/>
                <a:gd name="connsiteY119" fmla="*/ 850107 h 1347788"/>
                <a:gd name="connsiteX120" fmla="*/ 1243013 w 2478882"/>
                <a:gd name="connsiteY120" fmla="*/ 850107 h 1347788"/>
                <a:gd name="connsiteX121" fmla="*/ 1219200 w 2478882"/>
                <a:gd name="connsiteY121" fmla="*/ 840582 h 1347788"/>
                <a:gd name="connsiteX122" fmla="*/ 1212057 w 2478882"/>
                <a:gd name="connsiteY122" fmla="*/ 833438 h 1347788"/>
                <a:gd name="connsiteX123" fmla="*/ 1212057 w 2478882"/>
                <a:gd name="connsiteY123" fmla="*/ 809625 h 1347788"/>
                <a:gd name="connsiteX124" fmla="*/ 1214438 w 2478882"/>
                <a:gd name="connsiteY124" fmla="*/ 785813 h 1347788"/>
                <a:gd name="connsiteX125" fmla="*/ 1219200 w 2478882"/>
                <a:gd name="connsiteY125" fmla="*/ 762000 h 1347788"/>
                <a:gd name="connsiteX126" fmla="*/ 1235869 w 2478882"/>
                <a:gd name="connsiteY126" fmla="*/ 747713 h 1347788"/>
                <a:gd name="connsiteX127" fmla="*/ 1243013 w 2478882"/>
                <a:gd name="connsiteY127" fmla="*/ 740569 h 1347788"/>
                <a:gd name="connsiteX128" fmla="*/ 1233488 w 2478882"/>
                <a:gd name="connsiteY128" fmla="*/ 716757 h 1347788"/>
                <a:gd name="connsiteX129" fmla="*/ 1200150 w 2478882"/>
                <a:gd name="connsiteY129" fmla="*/ 688182 h 1347788"/>
                <a:gd name="connsiteX130" fmla="*/ 1176338 w 2478882"/>
                <a:gd name="connsiteY130" fmla="*/ 671513 h 1347788"/>
                <a:gd name="connsiteX131" fmla="*/ 1162050 w 2478882"/>
                <a:gd name="connsiteY131" fmla="*/ 652463 h 1347788"/>
                <a:gd name="connsiteX132" fmla="*/ 1162050 w 2478882"/>
                <a:gd name="connsiteY132" fmla="*/ 652463 h 1347788"/>
                <a:gd name="connsiteX133" fmla="*/ 1166813 w 2478882"/>
                <a:gd name="connsiteY133" fmla="*/ 690563 h 1347788"/>
                <a:gd name="connsiteX134" fmla="*/ 1169194 w 2478882"/>
                <a:gd name="connsiteY134" fmla="*/ 719138 h 1347788"/>
                <a:gd name="connsiteX135" fmla="*/ 1195388 w 2478882"/>
                <a:gd name="connsiteY135" fmla="*/ 731044 h 1347788"/>
                <a:gd name="connsiteX136" fmla="*/ 1204913 w 2478882"/>
                <a:gd name="connsiteY136" fmla="*/ 745332 h 1347788"/>
                <a:gd name="connsiteX137" fmla="*/ 1195388 w 2478882"/>
                <a:gd name="connsiteY137" fmla="*/ 771525 h 1347788"/>
                <a:gd name="connsiteX138" fmla="*/ 1197769 w 2478882"/>
                <a:gd name="connsiteY138" fmla="*/ 797719 h 1347788"/>
                <a:gd name="connsiteX139" fmla="*/ 1190625 w 2478882"/>
                <a:gd name="connsiteY139" fmla="*/ 819150 h 1347788"/>
                <a:gd name="connsiteX140" fmla="*/ 1195388 w 2478882"/>
                <a:gd name="connsiteY140" fmla="*/ 838200 h 1347788"/>
                <a:gd name="connsiteX141" fmla="*/ 1195388 w 2478882"/>
                <a:gd name="connsiteY141" fmla="*/ 838200 h 1347788"/>
                <a:gd name="connsiteX142" fmla="*/ 1166813 w 2478882"/>
                <a:gd name="connsiteY142" fmla="*/ 838200 h 1347788"/>
                <a:gd name="connsiteX143" fmla="*/ 1150144 w 2478882"/>
                <a:gd name="connsiteY143" fmla="*/ 838200 h 1347788"/>
                <a:gd name="connsiteX144" fmla="*/ 1131094 w 2478882"/>
                <a:gd name="connsiteY144" fmla="*/ 847725 h 1347788"/>
                <a:gd name="connsiteX145" fmla="*/ 1114425 w 2478882"/>
                <a:gd name="connsiteY145" fmla="*/ 838200 h 1347788"/>
                <a:gd name="connsiteX146" fmla="*/ 1088232 w 2478882"/>
                <a:gd name="connsiteY146" fmla="*/ 847725 h 1347788"/>
                <a:gd name="connsiteX147" fmla="*/ 1066800 w 2478882"/>
                <a:gd name="connsiteY147" fmla="*/ 854869 h 1347788"/>
                <a:gd name="connsiteX148" fmla="*/ 1059657 w 2478882"/>
                <a:gd name="connsiteY148" fmla="*/ 842963 h 1347788"/>
                <a:gd name="connsiteX149" fmla="*/ 1031082 w 2478882"/>
                <a:gd name="connsiteY149" fmla="*/ 852488 h 1347788"/>
                <a:gd name="connsiteX150" fmla="*/ 992982 w 2478882"/>
                <a:gd name="connsiteY150" fmla="*/ 823913 h 1347788"/>
                <a:gd name="connsiteX151" fmla="*/ 964407 w 2478882"/>
                <a:gd name="connsiteY151" fmla="*/ 826294 h 1347788"/>
                <a:gd name="connsiteX152" fmla="*/ 942975 w 2478882"/>
                <a:gd name="connsiteY152" fmla="*/ 835819 h 1347788"/>
                <a:gd name="connsiteX153" fmla="*/ 921544 w 2478882"/>
                <a:gd name="connsiteY153" fmla="*/ 852488 h 1347788"/>
                <a:gd name="connsiteX154" fmla="*/ 909638 w 2478882"/>
                <a:gd name="connsiteY154" fmla="*/ 833438 h 1347788"/>
                <a:gd name="connsiteX155" fmla="*/ 919163 w 2478882"/>
                <a:gd name="connsiteY155" fmla="*/ 807244 h 1347788"/>
                <a:gd name="connsiteX156" fmla="*/ 921544 w 2478882"/>
                <a:gd name="connsiteY156" fmla="*/ 797719 h 1347788"/>
                <a:gd name="connsiteX157" fmla="*/ 914400 w 2478882"/>
                <a:gd name="connsiteY157" fmla="*/ 778669 h 1347788"/>
                <a:gd name="connsiteX158" fmla="*/ 907257 w 2478882"/>
                <a:gd name="connsiteY158" fmla="*/ 771525 h 1347788"/>
                <a:gd name="connsiteX159" fmla="*/ 897732 w 2478882"/>
                <a:gd name="connsiteY159" fmla="*/ 800100 h 1347788"/>
                <a:gd name="connsiteX160" fmla="*/ 897732 w 2478882"/>
                <a:gd name="connsiteY160" fmla="*/ 823913 h 1347788"/>
                <a:gd name="connsiteX161" fmla="*/ 869157 w 2478882"/>
                <a:gd name="connsiteY161" fmla="*/ 828675 h 1347788"/>
                <a:gd name="connsiteX162" fmla="*/ 850107 w 2478882"/>
                <a:gd name="connsiteY162" fmla="*/ 833438 h 1347788"/>
                <a:gd name="connsiteX163" fmla="*/ 828675 w 2478882"/>
                <a:gd name="connsiteY163" fmla="*/ 804863 h 1347788"/>
                <a:gd name="connsiteX164" fmla="*/ 814388 w 2478882"/>
                <a:gd name="connsiteY164" fmla="*/ 783432 h 1347788"/>
                <a:gd name="connsiteX165" fmla="*/ 807244 w 2478882"/>
                <a:gd name="connsiteY165" fmla="*/ 759619 h 1347788"/>
                <a:gd name="connsiteX166" fmla="*/ 804863 w 2478882"/>
                <a:gd name="connsiteY166" fmla="*/ 733425 h 1347788"/>
                <a:gd name="connsiteX167" fmla="*/ 783432 w 2478882"/>
                <a:gd name="connsiteY167" fmla="*/ 692944 h 1347788"/>
                <a:gd name="connsiteX168" fmla="*/ 783432 w 2478882"/>
                <a:gd name="connsiteY168" fmla="*/ 719138 h 1347788"/>
                <a:gd name="connsiteX169" fmla="*/ 785813 w 2478882"/>
                <a:gd name="connsiteY169" fmla="*/ 757238 h 1347788"/>
                <a:gd name="connsiteX170" fmla="*/ 800100 w 2478882"/>
                <a:gd name="connsiteY170" fmla="*/ 792957 h 1347788"/>
                <a:gd name="connsiteX171" fmla="*/ 823913 w 2478882"/>
                <a:gd name="connsiteY171" fmla="*/ 833438 h 1347788"/>
                <a:gd name="connsiteX172" fmla="*/ 845344 w 2478882"/>
                <a:gd name="connsiteY172" fmla="*/ 854869 h 1347788"/>
                <a:gd name="connsiteX173" fmla="*/ 838200 w 2478882"/>
                <a:gd name="connsiteY173" fmla="*/ 873919 h 1347788"/>
                <a:gd name="connsiteX174" fmla="*/ 823913 w 2478882"/>
                <a:gd name="connsiteY174" fmla="*/ 902494 h 1347788"/>
                <a:gd name="connsiteX175" fmla="*/ 823913 w 2478882"/>
                <a:gd name="connsiteY175" fmla="*/ 902494 h 1347788"/>
                <a:gd name="connsiteX176" fmla="*/ 800100 w 2478882"/>
                <a:gd name="connsiteY176" fmla="*/ 902494 h 1347788"/>
                <a:gd name="connsiteX177" fmla="*/ 809625 w 2478882"/>
                <a:gd name="connsiteY177" fmla="*/ 869157 h 1347788"/>
                <a:gd name="connsiteX178" fmla="*/ 795338 w 2478882"/>
                <a:gd name="connsiteY178" fmla="*/ 885825 h 1347788"/>
                <a:gd name="connsiteX179" fmla="*/ 788194 w 2478882"/>
                <a:gd name="connsiteY179" fmla="*/ 862013 h 1347788"/>
                <a:gd name="connsiteX180" fmla="*/ 769144 w 2478882"/>
                <a:gd name="connsiteY180" fmla="*/ 864394 h 1347788"/>
                <a:gd name="connsiteX181" fmla="*/ 750094 w 2478882"/>
                <a:gd name="connsiteY181" fmla="*/ 862013 h 1347788"/>
                <a:gd name="connsiteX182" fmla="*/ 742950 w 2478882"/>
                <a:gd name="connsiteY182" fmla="*/ 852488 h 1347788"/>
                <a:gd name="connsiteX183" fmla="*/ 742950 w 2478882"/>
                <a:gd name="connsiteY183" fmla="*/ 852488 h 1347788"/>
                <a:gd name="connsiteX184" fmla="*/ 728663 w 2478882"/>
                <a:gd name="connsiteY184" fmla="*/ 850107 h 1347788"/>
                <a:gd name="connsiteX185" fmla="*/ 711994 w 2478882"/>
                <a:gd name="connsiteY185" fmla="*/ 850107 h 1347788"/>
                <a:gd name="connsiteX186" fmla="*/ 700088 w 2478882"/>
                <a:gd name="connsiteY186" fmla="*/ 866775 h 1347788"/>
                <a:gd name="connsiteX187" fmla="*/ 681038 w 2478882"/>
                <a:gd name="connsiteY187" fmla="*/ 866775 h 1347788"/>
                <a:gd name="connsiteX188" fmla="*/ 669132 w 2478882"/>
                <a:gd name="connsiteY188" fmla="*/ 852488 h 1347788"/>
                <a:gd name="connsiteX189" fmla="*/ 666750 w 2478882"/>
                <a:gd name="connsiteY189" fmla="*/ 852488 h 1347788"/>
                <a:gd name="connsiteX190" fmla="*/ 652463 w 2478882"/>
                <a:gd name="connsiteY190" fmla="*/ 866775 h 1347788"/>
                <a:gd name="connsiteX191" fmla="*/ 652463 w 2478882"/>
                <a:gd name="connsiteY191" fmla="*/ 881063 h 1347788"/>
                <a:gd name="connsiteX192" fmla="*/ 661988 w 2478882"/>
                <a:gd name="connsiteY192" fmla="*/ 890588 h 1347788"/>
                <a:gd name="connsiteX193" fmla="*/ 704850 w 2478882"/>
                <a:gd name="connsiteY193" fmla="*/ 890588 h 1347788"/>
                <a:gd name="connsiteX194" fmla="*/ 738188 w 2478882"/>
                <a:gd name="connsiteY194" fmla="*/ 890588 h 1347788"/>
                <a:gd name="connsiteX195" fmla="*/ 776288 w 2478882"/>
                <a:gd name="connsiteY195" fmla="*/ 888207 h 1347788"/>
                <a:gd name="connsiteX196" fmla="*/ 783432 w 2478882"/>
                <a:gd name="connsiteY196" fmla="*/ 900113 h 1347788"/>
                <a:gd name="connsiteX197" fmla="*/ 783432 w 2478882"/>
                <a:gd name="connsiteY197" fmla="*/ 900113 h 1347788"/>
                <a:gd name="connsiteX198" fmla="*/ 754857 w 2478882"/>
                <a:gd name="connsiteY198" fmla="*/ 914400 h 1347788"/>
                <a:gd name="connsiteX199" fmla="*/ 735807 w 2478882"/>
                <a:gd name="connsiteY199" fmla="*/ 931069 h 1347788"/>
                <a:gd name="connsiteX200" fmla="*/ 735807 w 2478882"/>
                <a:gd name="connsiteY200" fmla="*/ 931069 h 1347788"/>
                <a:gd name="connsiteX201" fmla="*/ 707232 w 2478882"/>
                <a:gd name="connsiteY201" fmla="*/ 919163 h 1347788"/>
                <a:gd name="connsiteX202" fmla="*/ 690563 w 2478882"/>
                <a:gd name="connsiteY202" fmla="*/ 909638 h 1347788"/>
                <a:gd name="connsiteX203" fmla="*/ 652463 w 2478882"/>
                <a:gd name="connsiteY203" fmla="*/ 909638 h 1347788"/>
                <a:gd name="connsiteX204" fmla="*/ 619125 w 2478882"/>
                <a:gd name="connsiteY204" fmla="*/ 914400 h 1347788"/>
                <a:gd name="connsiteX205" fmla="*/ 600075 w 2478882"/>
                <a:gd name="connsiteY205" fmla="*/ 897732 h 1347788"/>
                <a:gd name="connsiteX206" fmla="*/ 590550 w 2478882"/>
                <a:gd name="connsiteY206" fmla="*/ 859632 h 1347788"/>
                <a:gd name="connsiteX207" fmla="*/ 581025 w 2478882"/>
                <a:gd name="connsiteY207" fmla="*/ 845344 h 1347788"/>
                <a:gd name="connsiteX208" fmla="*/ 573882 w 2478882"/>
                <a:gd name="connsiteY208" fmla="*/ 828675 h 1347788"/>
                <a:gd name="connsiteX209" fmla="*/ 559594 w 2478882"/>
                <a:gd name="connsiteY209" fmla="*/ 835819 h 1347788"/>
                <a:gd name="connsiteX210" fmla="*/ 559594 w 2478882"/>
                <a:gd name="connsiteY210" fmla="*/ 859632 h 1347788"/>
                <a:gd name="connsiteX211" fmla="*/ 545307 w 2478882"/>
                <a:gd name="connsiteY211" fmla="*/ 845344 h 1347788"/>
                <a:gd name="connsiteX212" fmla="*/ 523875 w 2478882"/>
                <a:gd name="connsiteY212" fmla="*/ 838200 h 1347788"/>
                <a:gd name="connsiteX213" fmla="*/ 500063 w 2478882"/>
                <a:gd name="connsiteY213" fmla="*/ 840582 h 1347788"/>
                <a:gd name="connsiteX214" fmla="*/ 492919 w 2478882"/>
                <a:gd name="connsiteY214" fmla="*/ 862013 h 1347788"/>
                <a:gd name="connsiteX215" fmla="*/ 481013 w 2478882"/>
                <a:gd name="connsiteY215" fmla="*/ 866775 h 1347788"/>
                <a:gd name="connsiteX216" fmla="*/ 461963 w 2478882"/>
                <a:gd name="connsiteY216" fmla="*/ 866775 h 1347788"/>
                <a:gd name="connsiteX217" fmla="*/ 433388 w 2478882"/>
                <a:gd name="connsiteY217" fmla="*/ 876300 h 1347788"/>
                <a:gd name="connsiteX218" fmla="*/ 419100 w 2478882"/>
                <a:gd name="connsiteY218" fmla="*/ 900113 h 1347788"/>
                <a:gd name="connsiteX219" fmla="*/ 426244 w 2478882"/>
                <a:gd name="connsiteY219" fmla="*/ 907257 h 1347788"/>
                <a:gd name="connsiteX220" fmla="*/ 466725 w 2478882"/>
                <a:gd name="connsiteY220" fmla="*/ 885825 h 1347788"/>
                <a:gd name="connsiteX221" fmla="*/ 488157 w 2478882"/>
                <a:gd name="connsiteY221" fmla="*/ 890588 h 1347788"/>
                <a:gd name="connsiteX222" fmla="*/ 519113 w 2478882"/>
                <a:gd name="connsiteY222" fmla="*/ 878682 h 1347788"/>
                <a:gd name="connsiteX223" fmla="*/ 552450 w 2478882"/>
                <a:gd name="connsiteY223" fmla="*/ 904875 h 1347788"/>
                <a:gd name="connsiteX224" fmla="*/ 561975 w 2478882"/>
                <a:gd name="connsiteY224" fmla="*/ 931069 h 1347788"/>
                <a:gd name="connsiteX225" fmla="*/ 590550 w 2478882"/>
                <a:gd name="connsiteY225" fmla="*/ 923925 h 1347788"/>
                <a:gd name="connsiteX226" fmla="*/ 607219 w 2478882"/>
                <a:gd name="connsiteY226" fmla="*/ 945357 h 1347788"/>
                <a:gd name="connsiteX227" fmla="*/ 645319 w 2478882"/>
                <a:gd name="connsiteY227" fmla="*/ 950119 h 1347788"/>
                <a:gd name="connsiteX228" fmla="*/ 704850 w 2478882"/>
                <a:gd name="connsiteY228" fmla="*/ 959644 h 1347788"/>
                <a:gd name="connsiteX229" fmla="*/ 745332 w 2478882"/>
                <a:gd name="connsiteY229" fmla="*/ 966788 h 1347788"/>
                <a:gd name="connsiteX230" fmla="*/ 745332 w 2478882"/>
                <a:gd name="connsiteY230" fmla="*/ 966788 h 1347788"/>
                <a:gd name="connsiteX231" fmla="*/ 764382 w 2478882"/>
                <a:gd name="connsiteY231" fmla="*/ 935832 h 1347788"/>
                <a:gd name="connsiteX232" fmla="*/ 790575 w 2478882"/>
                <a:gd name="connsiteY232" fmla="*/ 935832 h 1347788"/>
                <a:gd name="connsiteX233" fmla="*/ 828675 w 2478882"/>
                <a:gd name="connsiteY233" fmla="*/ 935832 h 1347788"/>
                <a:gd name="connsiteX234" fmla="*/ 821532 w 2478882"/>
                <a:gd name="connsiteY234" fmla="*/ 950119 h 1347788"/>
                <a:gd name="connsiteX235" fmla="*/ 812007 w 2478882"/>
                <a:gd name="connsiteY235" fmla="*/ 964407 h 1347788"/>
                <a:gd name="connsiteX236" fmla="*/ 823913 w 2478882"/>
                <a:gd name="connsiteY236" fmla="*/ 973932 h 1347788"/>
                <a:gd name="connsiteX237" fmla="*/ 800100 w 2478882"/>
                <a:gd name="connsiteY237" fmla="*/ 992982 h 1347788"/>
                <a:gd name="connsiteX238" fmla="*/ 797719 w 2478882"/>
                <a:gd name="connsiteY238" fmla="*/ 1014413 h 1347788"/>
                <a:gd name="connsiteX239" fmla="*/ 790575 w 2478882"/>
                <a:gd name="connsiteY239" fmla="*/ 1026319 h 1347788"/>
                <a:gd name="connsiteX240" fmla="*/ 764382 w 2478882"/>
                <a:gd name="connsiteY240" fmla="*/ 1031082 h 1347788"/>
                <a:gd name="connsiteX241" fmla="*/ 771525 w 2478882"/>
                <a:gd name="connsiteY241" fmla="*/ 1054894 h 1347788"/>
                <a:gd name="connsiteX242" fmla="*/ 740569 w 2478882"/>
                <a:gd name="connsiteY242" fmla="*/ 1059657 h 1347788"/>
                <a:gd name="connsiteX243" fmla="*/ 726282 w 2478882"/>
                <a:gd name="connsiteY243" fmla="*/ 1042988 h 1347788"/>
                <a:gd name="connsiteX244" fmla="*/ 695325 w 2478882"/>
                <a:gd name="connsiteY244" fmla="*/ 1045369 h 1347788"/>
                <a:gd name="connsiteX245" fmla="*/ 669132 w 2478882"/>
                <a:gd name="connsiteY245" fmla="*/ 1052513 h 1347788"/>
                <a:gd name="connsiteX246" fmla="*/ 642938 w 2478882"/>
                <a:gd name="connsiteY246" fmla="*/ 1050132 h 1347788"/>
                <a:gd name="connsiteX247" fmla="*/ 621507 w 2478882"/>
                <a:gd name="connsiteY247" fmla="*/ 1047750 h 1347788"/>
                <a:gd name="connsiteX248" fmla="*/ 621507 w 2478882"/>
                <a:gd name="connsiteY248" fmla="*/ 1033463 h 1347788"/>
                <a:gd name="connsiteX249" fmla="*/ 600075 w 2478882"/>
                <a:gd name="connsiteY249" fmla="*/ 1035844 h 1347788"/>
                <a:gd name="connsiteX250" fmla="*/ 578644 w 2478882"/>
                <a:gd name="connsiteY250" fmla="*/ 1040607 h 1347788"/>
                <a:gd name="connsiteX251" fmla="*/ 571500 w 2478882"/>
                <a:gd name="connsiteY251" fmla="*/ 1031082 h 1347788"/>
                <a:gd name="connsiteX252" fmla="*/ 571500 w 2478882"/>
                <a:gd name="connsiteY252" fmla="*/ 1019175 h 1347788"/>
                <a:gd name="connsiteX253" fmla="*/ 571500 w 2478882"/>
                <a:gd name="connsiteY253" fmla="*/ 1019175 h 1347788"/>
                <a:gd name="connsiteX254" fmla="*/ 626269 w 2478882"/>
                <a:gd name="connsiteY254" fmla="*/ 1004888 h 1347788"/>
                <a:gd name="connsiteX255" fmla="*/ 647700 w 2478882"/>
                <a:gd name="connsiteY255" fmla="*/ 988219 h 1347788"/>
                <a:gd name="connsiteX256" fmla="*/ 647700 w 2478882"/>
                <a:gd name="connsiteY256" fmla="*/ 988219 h 1347788"/>
                <a:gd name="connsiteX257" fmla="*/ 647700 w 2478882"/>
                <a:gd name="connsiteY257" fmla="*/ 988219 h 1347788"/>
                <a:gd name="connsiteX258" fmla="*/ 597694 w 2478882"/>
                <a:gd name="connsiteY258" fmla="*/ 988219 h 1347788"/>
                <a:gd name="connsiteX259" fmla="*/ 581025 w 2478882"/>
                <a:gd name="connsiteY259" fmla="*/ 990600 h 1347788"/>
                <a:gd name="connsiteX260" fmla="*/ 578644 w 2478882"/>
                <a:gd name="connsiteY260" fmla="*/ 969169 h 1347788"/>
                <a:gd name="connsiteX261" fmla="*/ 550069 w 2478882"/>
                <a:gd name="connsiteY261" fmla="*/ 966788 h 1347788"/>
                <a:gd name="connsiteX262" fmla="*/ 559594 w 2478882"/>
                <a:gd name="connsiteY262" fmla="*/ 988219 h 1347788"/>
                <a:gd name="connsiteX263" fmla="*/ 545307 w 2478882"/>
                <a:gd name="connsiteY263" fmla="*/ 992982 h 1347788"/>
                <a:gd name="connsiteX264" fmla="*/ 511969 w 2478882"/>
                <a:gd name="connsiteY264" fmla="*/ 988219 h 1347788"/>
                <a:gd name="connsiteX265" fmla="*/ 492919 w 2478882"/>
                <a:gd name="connsiteY265" fmla="*/ 990600 h 1347788"/>
                <a:gd name="connsiteX266" fmla="*/ 507207 w 2478882"/>
                <a:gd name="connsiteY266" fmla="*/ 1007269 h 1347788"/>
                <a:gd name="connsiteX267" fmla="*/ 516732 w 2478882"/>
                <a:gd name="connsiteY267" fmla="*/ 1019175 h 1347788"/>
                <a:gd name="connsiteX268" fmla="*/ 507207 w 2478882"/>
                <a:gd name="connsiteY268" fmla="*/ 1028700 h 1347788"/>
                <a:gd name="connsiteX269" fmla="*/ 507207 w 2478882"/>
                <a:gd name="connsiteY269" fmla="*/ 1028700 h 1347788"/>
                <a:gd name="connsiteX270" fmla="*/ 497682 w 2478882"/>
                <a:gd name="connsiteY270" fmla="*/ 1054894 h 1347788"/>
                <a:gd name="connsiteX271" fmla="*/ 469107 w 2478882"/>
                <a:gd name="connsiteY271" fmla="*/ 1076325 h 1347788"/>
                <a:gd name="connsiteX272" fmla="*/ 454819 w 2478882"/>
                <a:gd name="connsiteY272" fmla="*/ 1071563 h 1347788"/>
                <a:gd name="connsiteX273" fmla="*/ 438150 w 2478882"/>
                <a:gd name="connsiteY273" fmla="*/ 1085850 h 1347788"/>
                <a:gd name="connsiteX274" fmla="*/ 431007 w 2478882"/>
                <a:gd name="connsiteY274" fmla="*/ 1083469 h 1347788"/>
                <a:gd name="connsiteX275" fmla="*/ 433388 w 2478882"/>
                <a:gd name="connsiteY275" fmla="*/ 1059657 h 1347788"/>
                <a:gd name="connsiteX276" fmla="*/ 435769 w 2478882"/>
                <a:gd name="connsiteY276" fmla="*/ 1035844 h 1347788"/>
                <a:gd name="connsiteX277" fmla="*/ 426244 w 2478882"/>
                <a:gd name="connsiteY277" fmla="*/ 1031082 h 1347788"/>
                <a:gd name="connsiteX278" fmla="*/ 423863 w 2478882"/>
                <a:gd name="connsiteY278" fmla="*/ 1047750 h 1347788"/>
                <a:gd name="connsiteX279" fmla="*/ 416719 w 2478882"/>
                <a:gd name="connsiteY279" fmla="*/ 1062038 h 1347788"/>
                <a:gd name="connsiteX280" fmla="*/ 392907 w 2478882"/>
                <a:gd name="connsiteY280" fmla="*/ 1052513 h 1347788"/>
                <a:gd name="connsiteX281" fmla="*/ 383382 w 2478882"/>
                <a:gd name="connsiteY281" fmla="*/ 1050132 h 1347788"/>
                <a:gd name="connsiteX282" fmla="*/ 383382 w 2478882"/>
                <a:gd name="connsiteY282" fmla="*/ 1069182 h 1347788"/>
                <a:gd name="connsiteX283" fmla="*/ 404813 w 2478882"/>
                <a:gd name="connsiteY283" fmla="*/ 1088232 h 1347788"/>
                <a:gd name="connsiteX284" fmla="*/ 376238 w 2478882"/>
                <a:gd name="connsiteY284" fmla="*/ 1090613 h 1347788"/>
                <a:gd name="connsiteX285" fmla="*/ 371475 w 2478882"/>
                <a:gd name="connsiteY285" fmla="*/ 1100138 h 1347788"/>
                <a:gd name="connsiteX286" fmla="*/ 342900 w 2478882"/>
                <a:gd name="connsiteY286" fmla="*/ 1090613 h 1347788"/>
                <a:gd name="connsiteX287" fmla="*/ 342900 w 2478882"/>
                <a:gd name="connsiteY287" fmla="*/ 1109663 h 1347788"/>
                <a:gd name="connsiteX288" fmla="*/ 333375 w 2478882"/>
                <a:gd name="connsiteY288" fmla="*/ 1121569 h 1347788"/>
                <a:gd name="connsiteX289" fmla="*/ 323850 w 2478882"/>
                <a:gd name="connsiteY289" fmla="*/ 1121569 h 1347788"/>
                <a:gd name="connsiteX290" fmla="*/ 316707 w 2478882"/>
                <a:gd name="connsiteY290" fmla="*/ 1088232 h 1347788"/>
                <a:gd name="connsiteX291" fmla="*/ 290513 w 2478882"/>
                <a:gd name="connsiteY291" fmla="*/ 1073944 h 1347788"/>
                <a:gd name="connsiteX292" fmla="*/ 271463 w 2478882"/>
                <a:gd name="connsiteY292" fmla="*/ 1062038 h 1347788"/>
                <a:gd name="connsiteX293" fmla="*/ 278607 w 2478882"/>
                <a:gd name="connsiteY293" fmla="*/ 1012032 h 1347788"/>
                <a:gd name="connsiteX294" fmla="*/ 285750 w 2478882"/>
                <a:gd name="connsiteY294" fmla="*/ 978694 h 1347788"/>
                <a:gd name="connsiteX295" fmla="*/ 328613 w 2478882"/>
                <a:gd name="connsiteY295" fmla="*/ 954882 h 1347788"/>
                <a:gd name="connsiteX296" fmla="*/ 338138 w 2478882"/>
                <a:gd name="connsiteY296" fmla="*/ 938213 h 1347788"/>
                <a:gd name="connsiteX297" fmla="*/ 350044 w 2478882"/>
                <a:gd name="connsiteY297" fmla="*/ 912019 h 1347788"/>
                <a:gd name="connsiteX298" fmla="*/ 350044 w 2478882"/>
                <a:gd name="connsiteY298" fmla="*/ 912019 h 1347788"/>
                <a:gd name="connsiteX299" fmla="*/ 321469 w 2478882"/>
                <a:gd name="connsiteY299" fmla="*/ 919163 h 1347788"/>
                <a:gd name="connsiteX300" fmla="*/ 314325 w 2478882"/>
                <a:gd name="connsiteY300" fmla="*/ 895350 h 1347788"/>
                <a:gd name="connsiteX301" fmla="*/ 311944 w 2478882"/>
                <a:gd name="connsiteY301" fmla="*/ 916782 h 1347788"/>
                <a:gd name="connsiteX302" fmla="*/ 300038 w 2478882"/>
                <a:gd name="connsiteY302" fmla="*/ 950119 h 1347788"/>
                <a:gd name="connsiteX303" fmla="*/ 288132 w 2478882"/>
                <a:gd name="connsiteY303" fmla="*/ 942975 h 1347788"/>
                <a:gd name="connsiteX304" fmla="*/ 288132 w 2478882"/>
                <a:gd name="connsiteY304" fmla="*/ 919163 h 1347788"/>
                <a:gd name="connsiteX305" fmla="*/ 288132 w 2478882"/>
                <a:gd name="connsiteY305" fmla="*/ 907257 h 1347788"/>
                <a:gd name="connsiteX306" fmla="*/ 278607 w 2478882"/>
                <a:gd name="connsiteY306" fmla="*/ 895350 h 1347788"/>
                <a:gd name="connsiteX307" fmla="*/ 269082 w 2478882"/>
                <a:gd name="connsiteY307" fmla="*/ 902494 h 1347788"/>
                <a:gd name="connsiteX308" fmla="*/ 264319 w 2478882"/>
                <a:gd name="connsiteY308" fmla="*/ 938213 h 1347788"/>
                <a:gd name="connsiteX309" fmla="*/ 280988 w 2478882"/>
                <a:gd name="connsiteY309" fmla="*/ 957263 h 1347788"/>
                <a:gd name="connsiteX310" fmla="*/ 276225 w 2478882"/>
                <a:gd name="connsiteY310" fmla="*/ 976313 h 1347788"/>
                <a:gd name="connsiteX311" fmla="*/ 264319 w 2478882"/>
                <a:gd name="connsiteY311" fmla="*/ 1007269 h 1347788"/>
                <a:gd name="connsiteX312" fmla="*/ 250032 w 2478882"/>
                <a:gd name="connsiteY312" fmla="*/ 1031082 h 1347788"/>
                <a:gd name="connsiteX313" fmla="*/ 207169 w 2478882"/>
                <a:gd name="connsiteY313" fmla="*/ 1019175 h 1347788"/>
                <a:gd name="connsiteX314" fmla="*/ 200025 w 2478882"/>
                <a:gd name="connsiteY314" fmla="*/ 988219 h 1347788"/>
                <a:gd name="connsiteX315" fmla="*/ 157163 w 2478882"/>
                <a:gd name="connsiteY315" fmla="*/ 962025 h 1347788"/>
                <a:gd name="connsiteX316" fmla="*/ 104775 w 2478882"/>
                <a:gd name="connsiteY316" fmla="*/ 940594 h 1347788"/>
                <a:gd name="connsiteX317" fmla="*/ 61913 w 2478882"/>
                <a:gd name="connsiteY317" fmla="*/ 902494 h 1347788"/>
                <a:gd name="connsiteX318" fmla="*/ 35719 w 2478882"/>
                <a:gd name="connsiteY318" fmla="*/ 864394 h 1347788"/>
                <a:gd name="connsiteX319" fmla="*/ 11907 w 2478882"/>
                <a:gd name="connsiteY319" fmla="*/ 804863 h 1347788"/>
                <a:gd name="connsiteX320" fmla="*/ 0 w 2478882"/>
                <a:gd name="connsiteY320" fmla="*/ 735807 h 1347788"/>
                <a:gd name="connsiteX321" fmla="*/ 2382 w 2478882"/>
                <a:gd name="connsiteY321" fmla="*/ 676275 h 1347788"/>
                <a:gd name="connsiteX322" fmla="*/ 2382 w 2478882"/>
                <a:gd name="connsiteY322" fmla="*/ 645319 h 1347788"/>
                <a:gd name="connsiteX323" fmla="*/ 2052638 w 2478882"/>
                <a:gd name="connsiteY323" fmla="*/ 0 h 1347788"/>
                <a:gd name="connsiteX0" fmla="*/ 2052638 w 2478882"/>
                <a:gd name="connsiteY0" fmla="*/ 0 h 1347788"/>
                <a:gd name="connsiteX1" fmla="*/ 2057400 w 2478882"/>
                <a:gd name="connsiteY1" fmla="*/ 33338 h 1347788"/>
                <a:gd name="connsiteX2" fmla="*/ 2066925 w 2478882"/>
                <a:gd name="connsiteY2" fmla="*/ 88107 h 1347788"/>
                <a:gd name="connsiteX3" fmla="*/ 2088357 w 2478882"/>
                <a:gd name="connsiteY3" fmla="*/ 133350 h 1347788"/>
                <a:gd name="connsiteX4" fmla="*/ 2085975 w 2478882"/>
                <a:gd name="connsiteY4" fmla="*/ 183357 h 1347788"/>
                <a:gd name="connsiteX5" fmla="*/ 2085975 w 2478882"/>
                <a:gd name="connsiteY5" fmla="*/ 228600 h 1347788"/>
                <a:gd name="connsiteX6" fmla="*/ 2081213 w 2478882"/>
                <a:gd name="connsiteY6" fmla="*/ 278607 h 1347788"/>
                <a:gd name="connsiteX7" fmla="*/ 2095500 w 2478882"/>
                <a:gd name="connsiteY7" fmla="*/ 319088 h 1347788"/>
                <a:gd name="connsiteX8" fmla="*/ 2109788 w 2478882"/>
                <a:gd name="connsiteY8" fmla="*/ 350044 h 1347788"/>
                <a:gd name="connsiteX9" fmla="*/ 2105025 w 2478882"/>
                <a:gd name="connsiteY9" fmla="*/ 388144 h 1347788"/>
                <a:gd name="connsiteX10" fmla="*/ 2119313 w 2478882"/>
                <a:gd name="connsiteY10" fmla="*/ 426244 h 1347788"/>
                <a:gd name="connsiteX11" fmla="*/ 2145507 w 2478882"/>
                <a:gd name="connsiteY11" fmla="*/ 454819 h 1347788"/>
                <a:gd name="connsiteX12" fmla="*/ 2169319 w 2478882"/>
                <a:gd name="connsiteY12" fmla="*/ 481013 h 1347788"/>
                <a:gd name="connsiteX13" fmla="*/ 2178844 w 2478882"/>
                <a:gd name="connsiteY13" fmla="*/ 516732 h 1347788"/>
                <a:gd name="connsiteX14" fmla="*/ 2216944 w 2478882"/>
                <a:gd name="connsiteY14" fmla="*/ 633413 h 1347788"/>
                <a:gd name="connsiteX15" fmla="*/ 2238375 w 2478882"/>
                <a:gd name="connsiteY15" fmla="*/ 719138 h 1347788"/>
                <a:gd name="connsiteX16" fmla="*/ 2266950 w 2478882"/>
                <a:gd name="connsiteY16" fmla="*/ 764382 h 1347788"/>
                <a:gd name="connsiteX17" fmla="*/ 2288382 w 2478882"/>
                <a:gd name="connsiteY17" fmla="*/ 821532 h 1347788"/>
                <a:gd name="connsiteX18" fmla="*/ 2297907 w 2478882"/>
                <a:gd name="connsiteY18" fmla="*/ 871538 h 1347788"/>
                <a:gd name="connsiteX19" fmla="*/ 2340769 w 2478882"/>
                <a:gd name="connsiteY19" fmla="*/ 909638 h 1347788"/>
                <a:gd name="connsiteX20" fmla="*/ 2343150 w 2478882"/>
                <a:gd name="connsiteY20" fmla="*/ 950119 h 1347788"/>
                <a:gd name="connsiteX21" fmla="*/ 2347913 w 2478882"/>
                <a:gd name="connsiteY21" fmla="*/ 964407 h 1347788"/>
                <a:gd name="connsiteX22" fmla="*/ 2364582 w 2478882"/>
                <a:gd name="connsiteY22" fmla="*/ 978694 h 1347788"/>
                <a:gd name="connsiteX23" fmla="*/ 2359819 w 2478882"/>
                <a:gd name="connsiteY23" fmla="*/ 995363 h 1347788"/>
                <a:gd name="connsiteX24" fmla="*/ 2393157 w 2478882"/>
                <a:gd name="connsiteY24" fmla="*/ 1019175 h 1347788"/>
                <a:gd name="connsiteX25" fmla="*/ 2409825 w 2478882"/>
                <a:gd name="connsiteY25" fmla="*/ 1059657 h 1347788"/>
                <a:gd name="connsiteX26" fmla="*/ 2390775 w 2478882"/>
                <a:gd name="connsiteY26" fmla="*/ 1069182 h 1347788"/>
                <a:gd name="connsiteX27" fmla="*/ 2376488 w 2478882"/>
                <a:gd name="connsiteY27" fmla="*/ 1047750 h 1347788"/>
                <a:gd name="connsiteX28" fmla="*/ 2364582 w 2478882"/>
                <a:gd name="connsiteY28" fmla="*/ 1035844 h 1347788"/>
                <a:gd name="connsiteX29" fmla="*/ 2355057 w 2478882"/>
                <a:gd name="connsiteY29" fmla="*/ 1035844 h 1347788"/>
                <a:gd name="connsiteX30" fmla="*/ 2352675 w 2478882"/>
                <a:gd name="connsiteY30" fmla="*/ 1057275 h 1347788"/>
                <a:gd name="connsiteX31" fmla="*/ 2371725 w 2478882"/>
                <a:gd name="connsiteY31" fmla="*/ 1090613 h 1347788"/>
                <a:gd name="connsiteX32" fmla="*/ 2386013 w 2478882"/>
                <a:gd name="connsiteY32" fmla="*/ 1104900 h 1347788"/>
                <a:gd name="connsiteX33" fmla="*/ 2400300 w 2478882"/>
                <a:gd name="connsiteY33" fmla="*/ 1085850 h 1347788"/>
                <a:gd name="connsiteX34" fmla="*/ 2414588 w 2478882"/>
                <a:gd name="connsiteY34" fmla="*/ 1090613 h 1347788"/>
                <a:gd name="connsiteX35" fmla="*/ 2421732 w 2478882"/>
                <a:gd name="connsiteY35" fmla="*/ 1116807 h 1347788"/>
                <a:gd name="connsiteX36" fmla="*/ 2424113 w 2478882"/>
                <a:gd name="connsiteY36" fmla="*/ 1128713 h 1347788"/>
                <a:gd name="connsiteX37" fmla="*/ 2400300 w 2478882"/>
                <a:gd name="connsiteY37" fmla="*/ 1131094 h 1347788"/>
                <a:gd name="connsiteX38" fmla="*/ 2414588 w 2478882"/>
                <a:gd name="connsiteY38" fmla="*/ 1152525 h 1347788"/>
                <a:gd name="connsiteX39" fmla="*/ 2443163 w 2478882"/>
                <a:gd name="connsiteY39" fmla="*/ 1159669 h 1347788"/>
                <a:gd name="connsiteX40" fmla="*/ 2462213 w 2478882"/>
                <a:gd name="connsiteY40" fmla="*/ 1190625 h 1347788"/>
                <a:gd name="connsiteX41" fmla="*/ 2455069 w 2478882"/>
                <a:gd name="connsiteY41" fmla="*/ 1235869 h 1347788"/>
                <a:gd name="connsiteX42" fmla="*/ 2459832 w 2478882"/>
                <a:gd name="connsiteY42" fmla="*/ 1290638 h 1347788"/>
                <a:gd name="connsiteX43" fmla="*/ 2478882 w 2478882"/>
                <a:gd name="connsiteY43" fmla="*/ 1347788 h 1347788"/>
                <a:gd name="connsiteX44" fmla="*/ 2457450 w 2478882"/>
                <a:gd name="connsiteY44" fmla="*/ 1347788 h 1347788"/>
                <a:gd name="connsiteX45" fmla="*/ 2428875 w 2478882"/>
                <a:gd name="connsiteY45" fmla="*/ 1335882 h 1347788"/>
                <a:gd name="connsiteX46" fmla="*/ 2412207 w 2478882"/>
                <a:gd name="connsiteY46" fmla="*/ 1335882 h 1347788"/>
                <a:gd name="connsiteX47" fmla="*/ 2395538 w 2478882"/>
                <a:gd name="connsiteY47" fmla="*/ 1326357 h 1347788"/>
                <a:gd name="connsiteX48" fmla="*/ 2378869 w 2478882"/>
                <a:gd name="connsiteY48" fmla="*/ 1316832 h 1347788"/>
                <a:gd name="connsiteX49" fmla="*/ 2383632 w 2478882"/>
                <a:gd name="connsiteY49" fmla="*/ 1269207 h 1347788"/>
                <a:gd name="connsiteX50" fmla="*/ 2336007 w 2478882"/>
                <a:gd name="connsiteY50" fmla="*/ 1245394 h 1347788"/>
                <a:gd name="connsiteX51" fmla="*/ 2319338 w 2478882"/>
                <a:gd name="connsiteY51" fmla="*/ 1212056 h 1347788"/>
                <a:gd name="connsiteX52" fmla="*/ 2262188 w 2478882"/>
                <a:gd name="connsiteY52" fmla="*/ 1181101 h 1347788"/>
                <a:gd name="connsiteX53" fmla="*/ 2219325 w 2478882"/>
                <a:gd name="connsiteY53" fmla="*/ 1173957 h 1347788"/>
                <a:gd name="connsiteX54" fmla="*/ 2164557 w 2478882"/>
                <a:gd name="connsiteY54" fmla="*/ 1207294 h 1347788"/>
                <a:gd name="connsiteX55" fmla="*/ 2193132 w 2478882"/>
                <a:gd name="connsiteY55" fmla="*/ 1188244 h 1347788"/>
                <a:gd name="connsiteX56" fmla="*/ 2178844 w 2478882"/>
                <a:gd name="connsiteY56" fmla="*/ 1185863 h 1347788"/>
                <a:gd name="connsiteX57" fmla="*/ 2183607 w 2478882"/>
                <a:gd name="connsiteY57" fmla="*/ 1169194 h 1347788"/>
                <a:gd name="connsiteX58" fmla="*/ 2224088 w 2478882"/>
                <a:gd name="connsiteY58" fmla="*/ 1133476 h 1347788"/>
                <a:gd name="connsiteX59" fmla="*/ 2200275 w 2478882"/>
                <a:gd name="connsiteY59" fmla="*/ 1123950 h 1347788"/>
                <a:gd name="connsiteX60" fmla="*/ 2176463 w 2478882"/>
                <a:gd name="connsiteY60" fmla="*/ 1154907 h 1347788"/>
                <a:gd name="connsiteX61" fmla="*/ 2155032 w 2478882"/>
                <a:gd name="connsiteY61" fmla="*/ 1164432 h 1347788"/>
                <a:gd name="connsiteX62" fmla="*/ 2147888 w 2478882"/>
                <a:gd name="connsiteY62" fmla="*/ 1152525 h 1347788"/>
                <a:gd name="connsiteX63" fmla="*/ 2138363 w 2478882"/>
                <a:gd name="connsiteY63" fmla="*/ 1147763 h 1347788"/>
                <a:gd name="connsiteX64" fmla="*/ 2119313 w 2478882"/>
                <a:gd name="connsiteY64" fmla="*/ 1152525 h 1347788"/>
                <a:gd name="connsiteX65" fmla="*/ 2090738 w 2478882"/>
                <a:gd name="connsiteY65" fmla="*/ 1143000 h 1347788"/>
                <a:gd name="connsiteX66" fmla="*/ 2076451 w 2478882"/>
                <a:gd name="connsiteY66" fmla="*/ 1140620 h 1347788"/>
                <a:gd name="connsiteX67" fmla="*/ 2050256 w 2478882"/>
                <a:gd name="connsiteY67" fmla="*/ 1126331 h 1347788"/>
                <a:gd name="connsiteX68" fmla="*/ 2035970 w 2478882"/>
                <a:gd name="connsiteY68" fmla="*/ 1131094 h 1347788"/>
                <a:gd name="connsiteX69" fmla="*/ 1990725 w 2478882"/>
                <a:gd name="connsiteY69" fmla="*/ 1123950 h 1347788"/>
                <a:gd name="connsiteX70" fmla="*/ 1976438 w 2478882"/>
                <a:gd name="connsiteY70" fmla="*/ 1095375 h 1347788"/>
                <a:gd name="connsiteX71" fmla="*/ 1952625 w 2478882"/>
                <a:gd name="connsiteY71" fmla="*/ 1114425 h 1347788"/>
                <a:gd name="connsiteX72" fmla="*/ 1935957 w 2478882"/>
                <a:gd name="connsiteY72" fmla="*/ 1138238 h 1347788"/>
                <a:gd name="connsiteX73" fmla="*/ 1921669 w 2478882"/>
                <a:gd name="connsiteY73" fmla="*/ 1104900 h 1347788"/>
                <a:gd name="connsiteX74" fmla="*/ 1921669 w 2478882"/>
                <a:gd name="connsiteY74" fmla="*/ 1083469 h 1347788"/>
                <a:gd name="connsiteX75" fmla="*/ 1893094 w 2478882"/>
                <a:gd name="connsiteY75" fmla="*/ 1057275 h 1347788"/>
                <a:gd name="connsiteX76" fmla="*/ 1869282 w 2478882"/>
                <a:gd name="connsiteY76" fmla="*/ 1042988 h 1347788"/>
                <a:gd name="connsiteX77" fmla="*/ 1850232 w 2478882"/>
                <a:gd name="connsiteY77" fmla="*/ 1028700 h 1347788"/>
                <a:gd name="connsiteX78" fmla="*/ 1843088 w 2478882"/>
                <a:gd name="connsiteY78" fmla="*/ 1016794 h 1347788"/>
                <a:gd name="connsiteX79" fmla="*/ 1804988 w 2478882"/>
                <a:gd name="connsiteY79" fmla="*/ 1012032 h 1347788"/>
                <a:gd name="connsiteX80" fmla="*/ 1769269 w 2478882"/>
                <a:gd name="connsiteY80" fmla="*/ 1007269 h 1347788"/>
                <a:gd name="connsiteX81" fmla="*/ 1750219 w 2478882"/>
                <a:gd name="connsiteY81" fmla="*/ 981075 h 1347788"/>
                <a:gd name="connsiteX82" fmla="*/ 1709738 w 2478882"/>
                <a:gd name="connsiteY82" fmla="*/ 962025 h 1347788"/>
                <a:gd name="connsiteX83" fmla="*/ 1678782 w 2478882"/>
                <a:gd name="connsiteY83" fmla="*/ 947738 h 1347788"/>
                <a:gd name="connsiteX84" fmla="*/ 1659732 w 2478882"/>
                <a:gd name="connsiteY84" fmla="*/ 945357 h 1347788"/>
                <a:gd name="connsiteX85" fmla="*/ 1659732 w 2478882"/>
                <a:gd name="connsiteY85" fmla="*/ 921544 h 1347788"/>
                <a:gd name="connsiteX86" fmla="*/ 1640682 w 2478882"/>
                <a:gd name="connsiteY86" fmla="*/ 928688 h 1347788"/>
                <a:gd name="connsiteX87" fmla="*/ 1640682 w 2478882"/>
                <a:gd name="connsiteY87" fmla="*/ 928688 h 1347788"/>
                <a:gd name="connsiteX88" fmla="*/ 1619250 w 2478882"/>
                <a:gd name="connsiteY88" fmla="*/ 892969 h 1347788"/>
                <a:gd name="connsiteX89" fmla="*/ 1595438 w 2478882"/>
                <a:gd name="connsiteY89" fmla="*/ 871538 h 1347788"/>
                <a:gd name="connsiteX90" fmla="*/ 1581150 w 2478882"/>
                <a:gd name="connsiteY90" fmla="*/ 864394 h 1347788"/>
                <a:gd name="connsiteX91" fmla="*/ 1581150 w 2478882"/>
                <a:gd name="connsiteY91" fmla="*/ 845344 h 1347788"/>
                <a:gd name="connsiteX92" fmla="*/ 1602582 w 2478882"/>
                <a:gd name="connsiteY92" fmla="*/ 835819 h 1347788"/>
                <a:gd name="connsiteX93" fmla="*/ 1633538 w 2478882"/>
                <a:gd name="connsiteY93" fmla="*/ 842963 h 1347788"/>
                <a:gd name="connsiteX94" fmla="*/ 1657350 w 2478882"/>
                <a:gd name="connsiteY94" fmla="*/ 828675 h 1347788"/>
                <a:gd name="connsiteX95" fmla="*/ 1669257 w 2478882"/>
                <a:gd name="connsiteY95" fmla="*/ 816769 h 1347788"/>
                <a:gd name="connsiteX96" fmla="*/ 1688307 w 2478882"/>
                <a:gd name="connsiteY96" fmla="*/ 804863 h 1347788"/>
                <a:gd name="connsiteX97" fmla="*/ 1650207 w 2478882"/>
                <a:gd name="connsiteY97" fmla="*/ 771525 h 1347788"/>
                <a:gd name="connsiteX98" fmla="*/ 1624013 w 2478882"/>
                <a:gd name="connsiteY98" fmla="*/ 778669 h 1347788"/>
                <a:gd name="connsiteX99" fmla="*/ 1626393 w 2478882"/>
                <a:gd name="connsiteY99" fmla="*/ 795338 h 1347788"/>
                <a:gd name="connsiteX100" fmla="*/ 1607344 w 2478882"/>
                <a:gd name="connsiteY100" fmla="*/ 802481 h 1347788"/>
                <a:gd name="connsiteX101" fmla="*/ 1581151 w 2478882"/>
                <a:gd name="connsiteY101" fmla="*/ 809625 h 1347788"/>
                <a:gd name="connsiteX102" fmla="*/ 1559719 w 2478882"/>
                <a:gd name="connsiteY102" fmla="*/ 819150 h 1347788"/>
                <a:gd name="connsiteX103" fmla="*/ 1552575 w 2478882"/>
                <a:gd name="connsiteY103" fmla="*/ 835819 h 1347788"/>
                <a:gd name="connsiteX104" fmla="*/ 1531144 w 2478882"/>
                <a:gd name="connsiteY104" fmla="*/ 835819 h 1347788"/>
                <a:gd name="connsiteX105" fmla="*/ 1516857 w 2478882"/>
                <a:gd name="connsiteY105" fmla="*/ 845344 h 1347788"/>
                <a:gd name="connsiteX106" fmla="*/ 1485900 w 2478882"/>
                <a:gd name="connsiteY106" fmla="*/ 840582 h 1347788"/>
                <a:gd name="connsiteX107" fmla="*/ 1438275 w 2478882"/>
                <a:gd name="connsiteY107" fmla="*/ 835819 h 1347788"/>
                <a:gd name="connsiteX108" fmla="*/ 1416844 w 2478882"/>
                <a:gd name="connsiteY108" fmla="*/ 821532 h 1347788"/>
                <a:gd name="connsiteX109" fmla="*/ 1385888 w 2478882"/>
                <a:gd name="connsiteY109" fmla="*/ 823913 h 1347788"/>
                <a:gd name="connsiteX110" fmla="*/ 1359694 w 2478882"/>
                <a:gd name="connsiteY110" fmla="*/ 833438 h 1347788"/>
                <a:gd name="connsiteX111" fmla="*/ 1343025 w 2478882"/>
                <a:gd name="connsiteY111" fmla="*/ 828675 h 1347788"/>
                <a:gd name="connsiteX112" fmla="*/ 1323975 w 2478882"/>
                <a:gd name="connsiteY112" fmla="*/ 800100 h 1347788"/>
                <a:gd name="connsiteX113" fmla="*/ 1323975 w 2478882"/>
                <a:gd name="connsiteY113" fmla="*/ 788194 h 1347788"/>
                <a:gd name="connsiteX114" fmla="*/ 1314450 w 2478882"/>
                <a:gd name="connsiteY114" fmla="*/ 812007 h 1347788"/>
                <a:gd name="connsiteX115" fmla="*/ 1319213 w 2478882"/>
                <a:gd name="connsiteY115" fmla="*/ 845344 h 1347788"/>
                <a:gd name="connsiteX116" fmla="*/ 1312069 w 2478882"/>
                <a:gd name="connsiteY116" fmla="*/ 864394 h 1347788"/>
                <a:gd name="connsiteX117" fmla="*/ 1283494 w 2478882"/>
                <a:gd name="connsiteY117" fmla="*/ 864394 h 1347788"/>
                <a:gd name="connsiteX118" fmla="*/ 1264444 w 2478882"/>
                <a:gd name="connsiteY118" fmla="*/ 850107 h 1347788"/>
                <a:gd name="connsiteX119" fmla="*/ 1243013 w 2478882"/>
                <a:gd name="connsiteY119" fmla="*/ 850107 h 1347788"/>
                <a:gd name="connsiteX120" fmla="*/ 1219200 w 2478882"/>
                <a:gd name="connsiteY120" fmla="*/ 840582 h 1347788"/>
                <a:gd name="connsiteX121" fmla="*/ 1212057 w 2478882"/>
                <a:gd name="connsiteY121" fmla="*/ 833438 h 1347788"/>
                <a:gd name="connsiteX122" fmla="*/ 1212057 w 2478882"/>
                <a:gd name="connsiteY122" fmla="*/ 809625 h 1347788"/>
                <a:gd name="connsiteX123" fmla="*/ 1214438 w 2478882"/>
                <a:gd name="connsiteY123" fmla="*/ 785813 h 1347788"/>
                <a:gd name="connsiteX124" fmla="*/ 1219200 w 2478882"/>
                <a:gd name="connsiteY124" fmla="*/ 762000 h 1347788"/>
                <a:gd name="connsiteX125" fmla="*/ 1235869 w 2478882"/>
                <a:gd name="connsiteY125" fmla="*/ 747713 h 1347788"/>
                <a:gd name="connsiteX126" fmla="*/ 1243013 w 2478882"/>
                <a:gd name="connsiteY126" fmla="*/ 740569 h 1347788"/>
                <a:gd name="connsiteX127" fmla="*/ 1233488 w 2478882"/>
                <a:gd name="connsiteY127" fmla="*/ 716757 h 1347788"/>
                <a:gd name="connsiteX128" fmla="*/ 1200150 w 2478882"/>
                <a:gd name="connsiteY128" fmla="*/ 688182 h 1347788"/>
                <a:gd name="connsiteX129" fmla="*/ 1176338 w 2478882"/>
                <a:gd name="connsiteY129" fmla="*/ 671513 h 1347788"/>
                <a:gd name="connsiteX130" fmla="*/ 1162050 w 2478882"/>
                <a:gd name="connsiteY130" fmla="*/ 652463 h 1347788"/>
                <a:gd name="connsiteX131" fmla="*/ 1162050 w 2478882"/>
                <a:gd name="connsiteY131" fmla="*/ 652463 h 1347788"/>
                <a:gd name="connsiteX132" fmla="*/ 1166813 w 2478882"/>
                <a:gd name="connsiteY132" fmla="*/ 690563 h 1347788"/>
                <a:gd name="connsiteX133" fmla="*/ 1169194 w 2478882"/>
                <a:gd name="connsiteY133" fmla="*/ 719138 h 1347788"/>
                <a:gd name="connsiteX134" fmla="*/ 1195388 w 2478882"/>
                <a:gd name="connsiteY134" fmla="*/ 731044 h 1347788"/>
                <a:gd name="connsiteX135" fmla="*/ 1204913 w 2478882"/>
                <a:gd name="connsiteY135" fmla="*/ 745332 h 1347788"/>
                <a:gd name="connsiteX136" fmla="*/ 1195388 w 2478882"/>
                <a:gd name="connsiteY136" fmla="*/ 771525 h 1347788"/>
                <a:gd name="connsiteX137" fmla="*/ 1197769 w 2478882"/>
                <a:gd name="connsiteY137" fmla="*/ 797719 h 1347788"/>
                <a:gd name="connsiteX138" fmla="*/ 1190625 w 2478882"/>
                <a:gd name="connsiteY138" fmla="*/ 819150 h 1347788"/>
                <a:gd name="connsiteX139" fmla="*/ 1195388 w 2478882"/>
                <a:gd name="connsiteY139" fmla="*/ 838200 h 1347788"/>
                <a:gd name="connsiteX140" fmla="*/ 1195388 w 2478882"/>
                <a:gd name="connsiteY140" fmla="*/ 838200 h 1347788"/>
                <a:gd name="connsiteX141" fmla="*/ 1166813 w 2478882"/>
                <a:gd name="connsiteY141" fmla="*/ 838200 h 1347788"/>
                <a:gd name="connsiteX142" fmla="*/ 1150144 w 2478882"/>
                <a:gd name="connsiteY142" fmla="*/ 838200 h 1347788"/>
                <a:gd name="connsiteX143" fmla="*/ 1131094 w 2478882"/>
                <a:gd name="connsiteY143" fmla="*/ 847725 h 1347788"/>
                <a:gd name="connsiteX144" fmla="*/ 1114425 w 2478882"/>
                <a:gd name="connsiteY144" fmla="*/ 838200 h 1347788"/>
                <a:gd name="connsiteX145" fmla="*/ 1088232 w 2478882"/>
                <a:gd name="connsiteY145" fmla="*/ 847725 h 1347788"/>
                <a:gd name="connsiteX146" fmla="*/ 1066800 w 2478882"/>
                <a:gd name="connsiteY146" fmla="*/ 854869 h 1347788"/>
                <a:gd name="connsiteX147" fmla="*/ 1059657 w 2478882"/>
                <a:gd name="connsiteY147" fmla="*/ 842963 h 1347788"/>
                <a:gd name="connsiteX148" fmla="*/ 1031082 w 2478882"/>
                <a:gd name="connsiteY148" fmla="*/ 852488 h 1347788"/>
                <a:gd name="connsiteX149" fmla="*/ 992982 w 2478882"/>
                <a:gd name="connsiteY149" fmla="*/ 823913 h 1347788"/>
                <a:gd name="connsiteX150" fmla="*/ 964407 w 2478882"/>
                <a:gd name="connsiteY150" fmla="*/ 826294 h 1347788"/>
                <a:gd name="connsiteX151" fmla="*/ 942975 w 2478882"/>
                <a:gd name="connsiteY151" fmla="*/ 835819 h 1347788"/>
                <a:gd name="connsiteX152" fmla="*/ 921544 w 2478882"/>
                <a:gd name="connsiteY152" fmla="*/ 852488 h 1347788"/>
                <a:gd name="connsiteX153" fmla="*/ 909638 w 2478882"/>
                <a:gd name="connsiteY153" fmla="*/ 833438 h 1347788"/>
                <a:gd name="connsiteX154" fmla="*/ 919163 w 2478882"/>
                <a:gd name="connsiteY154" fmla="*/ 807244 h 1347788"/>
                <a:gd name="connsiteX155" fmla="*/ 921544 w 2478882"/>
                <a:gd name="connsiteY155" fmla="*/ 797719 h 1347788"/>
                <a:gd name="connsiteX156" fmla="*/ 914400 w 2478882"/>
                <a:gd name="connsiteY156" fmla="*/ 778669 h 1347788"/>
                <a:gd name="connsiteX157" fmla="*/ 907257 w 2478882"/>
                <a:gd name="connsiteY157" fmla="*/ 771525 h 1347788"/>
                <a:gd name="connsiteX158" fmla="*/ 897732 w 2478882"/>
                <a:gd name="connsiteY158" fmla="*/ 800100 h 1347788"/>
                <a:gd name="connsiteX159" fmla="*/ 897732 w 2478882"/>
                <a:gd name="connsiteY159" fmla="*/ 823913 h 1347788"/>
                <a:gd name="connsiteX160" fmla="*/ 869157 w 2478882"/>
                <a:gd name="connsiteY160" fmla="*/ 828675 h 1347788"/>
                <a:gd name="connsiteX161" fmla="*/ 850107 w 2478882"/>
                <a:gd name="connsiteY161" fmla="*/ 833438 h 1347788"/>
                <a:gd name="connsiteX162" fmla="*/ 828675 w 2478882"/>
                <a:gd name="connsiteY162" fmla="*/ 804863 h 1347788"/>
                <a:gd name="connsiteX163" fmla="*/ 814388 w 2478882"/>
                <a:gd name="connsiteY163" fmla="*/ 783432 h 1347788"/>
                <a:gd name="connsiteX164" fmla="*/ 807244 w 2478882"/>
                <a:gd name="connsiteY164" fmla="*/ 759619 h 1347788"/>
                <a:gd name="connsiteX165" fmla="*/ 804863 w 2478882"/>
                <a:gd name="connsiteY165" fmla="*/ 733425 h 1347788"/>
                <a:gd name="connsiteX166" fmla="*/ 783432 w 2478882"/>
                <a:gd name="connsiteY166" fmla="*/ 692944 h 1347788"/>
                <a:gd name="connsiteX167" fmla="*/ 783432 w 2478882"/>
                <a:gd name="connsiteY167" fmla="*/ 719138 h 1347788"/>
                <a:gd name="connsiteX168" fmla="*/ 785813 w 2478882"/>
                <a:gd name="connsiteY168" fmla="*/ 757238 h 1347788"/>
                <a:gd name="connsiteX169" fmla="*/ 800100 w 2478882"/>
                <a:gd name="connsiteY169" fmla="*/ 792957 h 1347788"/>
                <a:gd name="connsiteX170" fmla="*/ 823913 w 2478882"/>
                <a:gd name="connsiteY170" fmla="*/ 833438 h 1347788"/>
                <a:gd name="connsiteX171" fmla="*/ 845344 w 2478882"/>
                <a:gd name="connsiteY171" fmla="*/ 854869 h 1347788"/>
                <a:gd name="connsiteX172" fmla="*/ 838200 w 2478882"/>
                <a:gd name="connsiteY172" fmla="*/ 873919 h 1347788"/>
                <a:gd name="connsiteX173" fmla="*/ 823913 w 2478882"/>
                <a:gd name="connsiteY173" fmla="*/ 902494 h 1347788"/>
                <a:gd name="connsiteX174" fmla="*/ 823913 w 2478882"/>
                <a:gd name="connsiteY174" fmla="*/ 902494 h 1347788"/>
                <a:gd name="connsiteX175" fmla="*/ 800100 w 2478882"/>
                <a:gd name="connsiteY175" fmla="*/ 902494 h 1347788"/>
                <a:gd name="connsiteX176" fmla="*/ 809625 w 2478882"/>
                <a:gd name="connsiteY176" fmla="*/ 869157 h 1347788"/>
                <a:gd name="connsiteX177" fmla="*/ 795338 w 2478882"/>
                <a:gd name="connsiteY177" fmla="*/ 885825 h 1347788"/>
                <a:gd name="connsiteX178" fmla="*/ 788194 w 2478882"/>
                <a:gd name="connsiteY178" fmla="*/ 862013 h 1347788"/>
                <a:gd name="connsiteX179" fmla="*/ 769144 w 2478882"/>
                <a:gd name="connsiteY179" fmla="*/ 864394 h 1347788"/>
                <a:gd name="connsiteX180" fmla="*/ 750094 w 2478882"/>
                <a:gd name="connsiteY180" fmla="*/ 862013 h 1347788"/>
                <a:gd name="connsiteX181" fmla="*/ 742950 w 2478882"/>
                <a:gd name="connsiteY181" fmla="*/ 852488 h 1347788"/>
                <a:gd name="connsiteX182" fmla="*/ 742950 w 2478882"/>
                <a:gd name="connsiteY182" fmla="*/ 852488 h 1347788"/>
                <a:gd name="connsiteX183" fmla="*/ 728663 w 2478882"/>
                <a:gd name="connsiteY183" fmla="*/ 850107 h 1347788"/>
                <a:gd name="connsiteX184" fmla="*/ 711994 w 2478882"/>
                <a:gd name="connsiteY184" fmla="*/ 850107 h 1347788"/>
                <a:gd name="connsiteX185" fmla="*/ 700088 w 2478882"/>
                <a:gd name="connsiteY185" fmla="*/ 866775 h 1347788"/>
                <a:gd name="connsiteX186" fmla="*/ 681038 w 2478882"/>
                <a:gd name="connsiteY186" fmla="*/ 866775 h 1347788"/>
                <a:gd name="connsiteX187" fmla="*/ 669132 w 2478882"/>
                <a:gd name="connsiteY187" fmla="*/ 852488 h 1347788"/>
                <a:gd name="connsiteX188" fmla="*/ 666750 w 2478882"/>
                <a:gd name="connsiteY188" fmla="*/ 852488 h 1347788"/>
                <a:gd name="connsiteX189" fmla="*/ 652463 w 2478882"/>
                <a:gd name="connsiteY189" fmla="*/ 866775 h 1347788"/>
                <a:gd name="connsiteX190" fmla="*/ 652463 w 2478882"/>
                <a:gd name="connsiteY190" fmla="*/ 881063 h 1347788"/>
                <a:gd name="connsiteX191" fmla="*/ 661988 w 2478882"/>
                <a:gd name="connsiteY191" fmla="*/ 890588 h 1347788"/>
                <a:gd name="connsiteX192" fmla="*/ 704850 w 2478882"/>
                <a:gd name="connsiteY192" fmla="*/ 890588 h 1347788"/>
                <a:gd name="connsiteX193" fmla="*/ 738188 w 2478882"/>
                <a:gd name="connsiteY193" fmla="*/ 890588 h 1347788"/>
                <a:gd name="connsiteX194" fmla="*/ 776288 w 2478882"/>
                <a:gd name="connsiteY194" fmla="*/ 888207 h 1347788"/>
                <a:gd name="connsiteX195" fmla="*/ 783432 w 2478882"/>
                <a:gd name="connsiteY195" fmla="*/ 900113 h 1347788"/>
                <a:gd name="connsiteX196" fmla="*/ 783432 w 2478882"/>
                <a:gd name="connsiteY196" fmla="*/ 900113 h 1347788"/>
                <a:gd name="connsiteX197" fmla="*/ 754857 w 2478882"/>
                <a:gd name="connsiteY197" fmla="*/ 914400 h 1347788"/>
                <a:gd name="connsiteX198" fmla="*/ 735807 w 2478882"/>
                <a:gd name="connsiteY198" fmla="*/ 931069 h 1347788"/>
                <a:gd name="connsiteX199" fmla="*/ 735807 w 2478882"/>
                <a:gd name="connsiteY199" fmla="*/ 931069 h 1347788"/>
                <a:gd name="connsiteX200" fmla="*/ 707232 w 2478882"/>
                <a:gd name="connsiteY200" fmla="*/ 919163 h 1347788"/>
                <a:gd name="connsiteX201" fmla="*/ 690563 w 2478882"/>
                <a:gd name="connsiteY201" fmla="*/ 909638 h 1347788"/>
                <a:gd name="connsiteX202" fmla="*/ 652463 w 2478882"/>
                <a:gd name="connsiteY202" fmla="*/ 909638 h 1347788"/>
                <a:gd name="connsiteX203" fmla="*/ 619125 w 2478882"/>
                <a:gd name="connsiteY203" fmla="*/ 914400 h 1347788"/>
                <a:gd name="connsiteX204" fmla="*/ 600075 w 2478882"/>
                <a:gd name="connsiteY204" fmla="*/ 897732 h 1347788"/>
                <a:gd name="connsiteX205" fmla="*/ 590550 w 2478882"/>
                <a:gd name="connsiteY205" fmla="*/ 859632 h 1347788"/>
                <a:gd name="connsiteX206" fmla="*/ 581025 w 2478882"/>
                <a:gd name="connsiteY206" fmla="*/ 845344 h 1347788"/>
                <a:gd name="connsiteX207" fmla="*/ 573882 w 2478882"/>
                <a:gd name="connsiteY207" fmla="*/ 828675 h 1347788"/>
                <a:gd name="connsiteX208" fmla="*/ 559594 w 2478882"/>
                <a:gd name="connsiteY208" fmla="*/ 835819 h 1347788"/>
                <a:gd name="connsiteX209" fmla="*/ 559594 w 2478882"/>
                <a:gd name="connsiteY209" fmla="*/ 859632 h 1347788"/>
                <a:gd name="connsiteX210" fmla="*/ 545307 w 2478882"/>
                <a:gd name="connsiteY210" fmla="*/ 845344 h 1347788"/>
                <a:gd name="connsiteX211" fmla="*/ 523875 w 2478882"/>
                <a:gd name="connsiteY211" fmla="*/ 838200 h 1347788"/>
                <a:gd name="connsiteX212" fmla="*/ 500063 w 2478882"/>
                <a:gd name="connsiteY212" fmla="*/ 840582 h 1347788"/>
                <a:gd name="connsiteX213" fmla="*/ 492919 w 2478882"/>
                <a:gd name="connsiteY213" fmla="*/ 862013 h 1347788"/>
                <a:gd name="connsiteX214" fmla="*/ 481013 w 2478882"/>
                <a:gd name="connsiteY214" fmla="*/ 866775 h 1347788"/>
                <a:gd name="connsiteX215" fmla="*/ 461963 w 2478882"/>
                <a:gd name="connsiteY215" fmla="*/ 866775 h 1347788"/>
                <a:gd name="connsiteX216" fmla="*/ 433388 w 2478882"/>
                <a:gd name="connsiteY216" fmla="*/ 876300 h 1347788"/>
                <a:gd name="connsiteX217" fmla="*/ 419100 w 2478882"/>
                <a:gd name="connsiteY217" fmla="*/ 900113 h 1347788"/>
                <a:gd name="connsiteX218" fmla="*/ 426244 w 2478882"/>
                <a:gd name="connsiteY218" fmla="*/ 907257 h 1347788"/>
                <a:gd name="connsiteX219" fmla="*/ 466725 w 2478882"/>
                <a:gd name="connsiteY219" fmla="*/ 885825 h 1347788"/>
                <a:gd name="connsiteX220" fmla="*/ 488157 w 2478882"/>
                <a:gd name="connsiteY220" fmla="*/ 890588 h 1347788"/>
                <a:gd name="connsiteX221" fmla="*/ 519113 w 2478882"/>
                <a:gd name="connsiteY221" fmla="*/ 878682 h 1347788"/>
                <a:gd name="connsiteX222" fmla="*/ 552450 w 2478882"/>
                <a:gd name="connsiteY222" fmla="*/ 904875 h 1347788"/>
                <a:gd name="connsiteX223" fmla="*/ 561975 w 2478882"/>
                <a:gd name="connsiteY223" fmla="*/ 931069 h 1347788"/>
                <a:gd name="connsiteX224" fmla="*/ 590550 w 2478882"/>
                <a:gd name="connsiteY224" fmla="*/ 923925 h 1347788"/>
                <a:gd name="connsiteX225" fmla="*/ 607219 w 2478882"/>
                <a:gd name="connsiteY225" fmla="*/ 945357 h 1347788"/>
                <a:gd name="connsiteX226" fmla="*/ 645319 w 2478882"/>
                <a:gd name="connsiteY226" fmla="*/ 950119 h 1347788"/>
                <a:gd name="connsiteX227" fmla="*/ 704850 w 2478882"/>
                <a:gd name="connsiteY227" fmla="*/ 959644 h 1347788"/>
                <a:gd name="connsiteX228" fmla="*/ 745332 w 2478882"/>
                <a:gd name="connsiteY228" fmla="*/ 966788 h 1347788"/>
                <a:gd name="connsiteX229" fmla="*/ 745332 w 2478882"/>
                <a:gd name="connsiteY229" fmla="*/ 966788 h 1347788"/>
                <a:gd name="connsiteX230" fmla="*/ 764382 w 2478882"/>
                <a:gd name="connsiteY230" fmla="*/ 935832 h 1347788"/>
                <a:gd name="connsiteX231" fmla="*/ 790575 w 2478882"/>
                <a:gd name="connsiteY231" fmla="*/ 935832 h 1347788"/>
                <a:gd name="connsiteX232" fmla="*/ 828675 w 2478882"/>
                <a:gd name="connsiteY232" fmla="*/ 935832 h 1347788"/>
                <a:gd name="connsiteX233" fmla="*/ 821532 w 2478882"/>
                <a:gd name="connsiteY233" fmla="*/ 950119 h 1347788"/>
                <a:gd name="connsiteX234" fmla="*/ 812007 w 2478882"/>
                <a:gd name="connsiteY234" fmla="*/ 964407 h 1347788"/>
                <a:gd name="connsiteX235" fmla="*/ 823913 w 2478882"/>
                <a:gd name="connsiteY235" fmla="*/ 973932 h 1347788"/>
                <a:gd name="connsiteX236" fmla="*/ 800100 w 2478882"/>
                <a:gd name="connsiteY236" fmla="*/ 992982 h 1347788"/>
                <a:gd name="connsiteX237" fmla="*/ 797719 w 2478882"/>
                <a:gd name="connsiteY237" fmla="*/ 1014413 h 1347788"/>
                <a:gd name="connsiteX238" fmla="*/ 790575 w 2478882"/>
                <a:gd name="connsiteY238" fmla="*/ 1026319 h 1347788"/>
                <a:gd name="connsiteX239" fmla="*/ 764382 w 2478882"/>
                <a:gd name="connsiteY239" fmla="*/ 1031082 h 1347788"/>
                <a:gd name="connsiteX240" fmla="*/ 771525 w 2478882"/>
                <a:gd name="connsiteY240" fmla="*/ 1054894 h 1347788"/>
                <a:gd name="connsiteX241" fmla="*/ 740569 w 2478882"/>
                <a:gd name="connsiteY241" fmla="*/ 1059657 h 1347788"/>
                <a:gd name="connsiteX242" fmla="*/ 726282 w 2478882"/>
                <a:gd name="connsiteY242" fmla="*/ 1042988 h 1347788"/>
                <a:gd name="connsiteX243" fmla="*/ 695325 w 2478882"/>
                <a:gd name="connsiteY243" fmla="*/ 1045369 h 1347788"/>
                <a:gd name="connsiteX244" fmla="*/ 669132 w 2478882"/>
                <a:gd name="connsiteY244" fmla="*/ 1052513 h 1347788"/>
                <a:gd name="connsiteX245" fmla="*/ 642938 w 2478882"/>
                <a:gd name="connsiteY245" fmla="*/ 1050132 h 1347788"/>
                <a:gd name="connsiteX246" fmla="*/ 621507 w 2478882"/>
                <a:gd name="connsiteY246" fmla="*/ 1047750 h 1347788"/>
                <a:gd name="connsiteX247" fmla="*/ 621507 w 2478882"/>
                <a:gd name="connsiteY247" fmla="*/ 1033463 h 1347788"/>
                <a:gd name="connsiteX248" fmla="*/ 600075 w 2478882"/>
                <a:gd name="connsiteY248" fmla="*/ 1035844 h 1347788"/>
                <a:gd name="connsiteX249" fmla="*/ 578644 w 2478882"/>
                <a:gd name="connsiteY249" fmla="*/ 1040607 h 1347788"/>
                <a:gd name="connsiteX250" fmla="*/ 571500 w 2478882"/>
                <a:gd name="connsiteY250" fmla="*/ 1031082 h 1347788"/>
                <a:gd name="connsiteX251" fmla="*/ 571500 w 2478882"/>
                <a:gd name="connsiteY251" fmla="*/ 1019175 h 1347788"/>
                <a:gd name="connsiteX252" fmla="*/ 571500 w 2478882"/>
                <a:gd name="connsiteY252" fmla="*/ 1019175 h 1347788"/>
                <a:gd name="connsiteX253" fmla="*/ 626269 w 2478882"/>
                <a:gd name="connsiteY253" fmla="*/ 1004888 h 1347788"/>
                <a:gd name="connsiteX254" fmla="*/ 647700 w 2478882"/>
                <a:gd name="connsiteY254" fmla="*/ 988219 h 1347788"/>
                <a:gd name="connsiteX255" fmla="*/ 647700 w 2478882"/>
                <a:gd name="connsiteY255" fmla="*/ 988219 h 1347788"/>
                <a:gd name="connsiteX256" fmla="*/ 647700 w 2478882"/>
                <a:gd name="connsiteY256" fmla="*/ 988219 h 1347788"/>
                <a:gd name="connsiteX257" fmla="*/ 597694 w 2478882"/>
                <a:gd name="connsiteY257" fmla="*/ 988219 h 1347788"/>
                <a:gd name="connsiteX258" fmla="*/ 581025 w 2478882"/>
                <a:gd name="connsiteY258" fmla="*/ 990600 h 1347788"/>
                <a:gd name="connsiteX259" fmla="*/ 578644 w 2478882"/>
                <a:gd name="connsiteY259" fmla="*/ 969169 h 1347788"/>
                <a:gd name="connsiteX260" fmla="*/ 550069 w 2478882"/>
                <a:gd name="connsiteY260" fmla="*/ 966788 h 1347788"/>
                <a:gd name="connsiteX261" fmla="*/ 559594 w 2478882"/>
                <a:gd name="connsiteY261" fmla="*/ 988219 h 1347788"/>
                <a:gd name="connsiteX262" fmla="*/ 545307 w 2478882"/>
                <a:gd name="connsiteY262" fmla="*/ 992982 h 1347788"/>
                <a:gd name="connsiteX263" fmla="*/ 511969 w 2478882"/>
                <a:gd name="connsiteY263" fmla="*/ 988219 h 1347788"/>
                <a:gd name="connsiteX264" fmla="*/ 492919 w 2478882"/>
                <a:gd name="connsiteY264" fmla="*/ 990600 h 1347788"/>
                <a:gd name="connsiteX265" fmla="*/ 507207 w 2478882"/>
                <a:gd name="connsiteY265" fmla="*/ 1007269 h 1347788"/>
                <a:gd name="connsiteX266" fmla="*/ 516732 w 2478882"/>
                <a:gd name="connsiteY266" fmla="*/ 1019175 h 1347788"/>
                <a:gd name="connsiteX267" fmla="*/ 507207 w 2478882"/>
                <a:gd name="connsiteY267" fmla="*/ 1028700 h 1347788"/>
                <a:gd name="connsiteX268" fmla="*/ 507207 w 2478882"/>
                <a:gd name="connsiteY268" fmla="*/ 1028700 h 1347788"/>
                <a:gd name="connsiteX269" fmla="*/ 497682 w 2478882"/>
                <a:gd name="connsiteY269" fmla="*/ 1054894 h 1347788"/>
                <a:gd name="connsiteX270" fmla="*/ 469107 w 2478882"/>
                <a:gd name="connsiteY270" fmla="*/ 1076325 h 1347788"/>
                <a:gd name="connsiteX271" fmla="*/ 454819 w 2478882"/>
                <a:gd name="connsiteY271" fmla="*/ 1071563 h 1347788"/>
                <a:gd name="connsiteX272" fmla="*/ 438150 w 2478882"/>
                <a:gd name="connsiteY272" fmla="*/ 1085850 h 1347788"/>
                <a:gd name="connsiteX273" fmla="*/ 431007 w 2478882"/>
                <a:gd name="connsiteY273" fmla="*/ 1083469 h 1347788"/>
                <a:gd name="connsiteX274" fmla="*/ 433388 w 2478882"/>
                <a:gd name="connsiteY274" fmla="*/ 1059657 h 1347788"/>
                <a:gd name="connsiteX275" fmla="*/ 435769 w 2478882"/>
                <a:gd name="connsiteY275" fmla="*/ 1035844 h 1347788"/>
                <a:gd name="connsiteX276" fmla="*/ 426244 w 2478882"/>
                <a:gd name="connsiteY276" fmla="*/ 1031082 h 1347788"/>
                <a:gd name="connsiteX277" fmla="*/ 423863 w 2478882"/>
                <a:gd name="connsiteY277" fmla="*/ 1047750 h 1347788"/>
                <a:gd name="connsiteX278" fmla="*/ 416719 w 2478882"/>
                <a:gd name="connsiteY278" fmla="*/ 1062038 h 1347788"/>
                <a:gd name="connsiteX279" fmla="*/ 392907 w 2478882"/>
                <a:gd name="connsiteY279" fmla="*/ 1052513 h 1347788"/>
                <a:gd name="connsiteX280" fmla="*/ 383382 w 2478882"/>
                <a:gd name="connsiteY280" fmla="*/ 1050132 h 1347788"/>
                <a:gd name="connsiteX281" fmla="*/ 383382 w 2478882"/>
                <a:gd name="connsiteY281" fmla="*/ 1069182 h 1347788"/>
                <a:gd name="connsiteX282" fmla="*/ 404813 w 2478882"/>
                <a:gd name="connsiteY282" fmla="*/ 1088232 h 1347788"/>
                <a:gd name="connsiteX283" fmla="*/ 376238 w 2478882"/>
                <a:gd name="connsiteY283" fmla="*/ 1090613 h 1347788"/>
                <a:gd name="connsiteX284" fmla="*/ 371475 w 2478882"/>
                <a:gd name="connsiteY284" fmla="*/ 1100138 h 1347788"/>
                <a:gd name="connsiteX285" fmla="*/ 342900 w 2478882"/>
                <a:gd name="connsiteY285" fmla="*/ 1090613 h 1347788"/>
                <a:gd name="connsiteX286" fmla="*/ 342900 w 2478882"/>
                <a:gd name="connsiteY286" fmla="*/ 1109663 h 1347788"/>
                <a:gd name="connsiteX287" fmla="*/ 333375 w 2478882"/>
                <a:gd name="connsiteY287" fmla="*/ 1121569 h 1347788"/>
                <a:gd name="connsiteX288" fmla="*/ 323850 w 2478882"/>
                <a:gd name="connsiteY288" fmla="*/ 1121569 h 1347788"/>
                <a:gd name="connsiteX289" fmla="*/ 316707 w 2478882"/>
                <a:gd name="connsiteY289" fmla="*/ 1088232 h 1347788"/>
                <a:gd name="connsiteX290" fmla="*/ 290513 w 2478882"/>
                <a:gd name="connsiteY290" fmla="*/ 1073944 h 1347788"/>
                <a:gd name="connsiteX291" fmla="*/ 271463 w 2478882"/>
                <a:gd name="connsiteY291" fmla="*/ 1062038 h 1347788"/>
                <a:gd name="connsiteX292" fmla="*/ 278607 w 2478882"/>
                <a:gd name="connsiteY292" fmla="*/ 1012032 h 1347788"/>
                <a:gd name="connsiteX293" fmla="*/ 285750 w 2478882"/>
                <a:gd name="connsiteY293" fmla="*/ 978694 h 1347788"/>
                <a:gd name="connsiteX294" fmla="*/ 328613 w 2478882"/>
                <a:gd name="connsiteY294" fmla="*/ 954882 h 1347788"/>
                <a:gd name="connsiteX295" fmla="*/ 338138 w 2478882"/>
                <a:gd name="connsiteY295" fmla="*/ 938213 h 1347788"/>
                <a:gd name="connsiteX296" fmla="*/ 350044 w 2478882"/>
                <a:gd name="connsiteY296" fmla="*/ 912019 h 1347788"/>
                <a:gd name="connsiteX297" fmla="*/ 350044 w 2478882"/>
                <a:gd name="connsiteY297" fmla="*/ 912019 h 1347788"/>
                <a:gd name="connsiteX298" fmla="*/ 321469 w 2478882"/>
                <a:gd name="connsiteY298" fmla="*/ 919163 h 1347788"/>
                <a:gd name="connsiteX299" fmla="*/ 314325 w 2478882"/>
                <a:gd name="connsiteY299" fmla="*/ 895350 h 1347788"/>
                <a:gd name="connsiteX300" fmla="*/ 311944 w 2478882"/>
                <a:gd name="connsiteY300" fmla="*/ 916782 h 1347788"/>
                <a:gd name="connsiteX301" fmla="*/ 300038 w 2478882"/>
                <a:gd name="connsiteY301" fmla="*/ 950119 h 1347788"/>
                <a:gd name="connsiteX302" fmla="*/ 288132 w 2478882"/>
                <a:gd name="connsiteY302" fmla="*/ 942975 h 1347788"/>
                <a:gd name="connsiteX303" fmla="*/ 288132 w 2478882"/>
                <a:gd name="connsiteY303" fmla="*/ 919163 h 1347788"/>
                <a:gd name="connsiteX304" fmla="*/ 288132 w 2478882"/>
                <a:gd name="connsiteY304" fmla="*/ 907257 h 1347788"/>
                <a:gd name="connsiteX305" fmla="*/ 278607 w 2478882"/>
                <a:gd name="connsiteY305" fmla="*/ 895350 h 1347788"/>
                <a:gd name="connsiteX306" fmla="*/ 269082 w 2478882"/>
                <a:gd name="connsiteY306" fmla="*/ 902494 h 1347788"/>
                <a:gd name="connsiteX307" fmla="*/ 264319 w 2478882"/>
                <a:gd name="connsiteY307" fmla="*/ 938213 h 1347788"/>
                <a:gd name="connsiteX308" fmla="*/ 280988 w 2478882"/>
                <a:gd name="connsiteY308" fmla="*/ 957263 h 1347788"/>
                <a:gd name="connsiteX309" fmla="*/ 276225 w 2478882"/>
                <a:gd name="connsiteY309" fmla="*/ 976313 h 1347788"/>
                <a:gd name="connsiteX310" fmla="*/ 264319 w 2478882"/>
                <a:gd name="connsiteY310" fmla="*/ 1007269 h 1347788"/>
                <a:gd name="connsiteX311" fmla="*/ 250032 w 2478882"/>
                <a:gd name="connsiteY311" fmla="*/ 1031082 h 1347788"/>
                <a:gd name="connsiteX312" fmla="*/ 207169 w 2478882"/>
                <a:gd name="connsiteY312" fmla="*/ 1019175 h 1347788"/>
                <a:gd name="connsiteX313" fmla="*/ 200025 w 2478882"/>
                <a:gd name="connsiteY313" fmla="*/ 988219 h 1347788"/>
                <a:gd name="connsiteX314" fmla="*/ 157163 w 2478882"/>
                <a:gd name="connsiteY314" fmla="*/ 962025 h 1347788"/>
                <a:gd name="connsiteX315" fmla="*/ 104775 w 2478882"/>
                <a:gd name="connsiteY315" fmla="*/ 940594 h 1347788"/>
                <a:gd name="connsiteX316" fmla="*/ 61913 w 2478882"/>
                <a:gd name="connsiteY316" fmla="*/ 902494 h 1347788"/>
                <a:gd name="connsiteX317" fmla="*/ 35719 w 2478882"/>
                <a:gd name="connsiteY317" fmla="*/ 864394 h 1347788"/>
                <a:gd name="connsiteX318" fmla="*/ 11907 w 2478882"/>
                <a:gd name="connsiteY318" fmla="*/ 804863 h 1347788"/>
                <a:gd name="connsiteX319" fmla="*/ 0 w 2478882"/>
                <a:gd name="connsiteY319" fmla="*/ 735807 h 1347788"/>
                <a:gd name="connsiteX320" fmla="*/ 2382 w 2478882"/>
                <a:gd name="connsiteY320" fmla="*/ 676275 h 1347788"/>
                <a:gd name="connsiteX321" fmla="*/ 2382 w 2478882"/>
                <a:gd name="connsiteY321" fmla="*/ 645319 h 1347788"/>
                <a:gd name="connsiteX322" fmla="*/ 2052638 w 2478882"/>
                <a:gd name="connsiteY322" fmla="*/ 0 h 1347788"/>
                <a:gd name="connsiteX0" fmla="*/ 2052638 w 2478882"/>
                <a:gd name="connsiteY0" fmla="*/ 0 h 1347788"/>
                <a:gd name="connsiteX1" fmla="*/ 2057400 w 2478882"/>
                <a:gd name="connsiteY1" fmla="*/ 33338 h 1347788"/>
                <a:gd name="connsiteX2" fmla="*/ 2066925 w 2478882"/>
                <a:gd name="connsiteY2" fmla="*/ 88107 h 1347788"/>
                <a:gd name="connsiteX3" fmla="*/ 2088357 w 2478882"/>
                <a:gd name="connsiteY3" fmla="*/ 133350 h 1347788"/>
                <a:gd name="connsiteX4" fmla="*/ 2085975 w 2478882"/>
                <a:gd name="connsiteY4" fmla="*/ 183357 h 1347788"/>
                <a:gd name="connsiteX5" fmla="*/ 2085975 w 2478882"/>
                <a:gd name="connsiteY5" fmla="*/ 228600 h 1347788"/>
                <a:gd name="connsiteX6" fmla="*/ 2081213 w 2478882"/>
                <a:gd name="connsiteY6" fmla="*/ 278607 h 1347788"/>
                <a:gd name="connsiteX7" fmla="*/ 2095500 w 2478882"/>
                <a:gd name="connsiteY7" fmla="*/ 319088 h 1347788"/>
                <a:gd name="connsiteX8" fmla="*/ 2109788 w 2478882"/>
                <a:gd name="connsiteY8" fmla="*/ 350044 h 1347788"/>
                <a:gd name="connsiteX9" fmla="*/ 2105025 w 2478882"/>
                <a:gd name="connsiteY9" fmla="*/ 388144 h 1347788"/>
                <a:gd name="connsiteX10" fmla="*/ 2119313 w 2478882"/>
                <a:gd name="connsiteY10" fmla="*/ 426244 h 1347788"/>
                <a:gd name="connsiteX11" fmla="*/ 2145507 w 2478882"/>
                <a:gd name="connsiteY11" fmla="*/ 454819 h 1347788"/>
                <a:gd name="connsiteX12" fmla="*/ 2169319 w 2478882"/>
                <a:gd name="connsiteY12" fmla="*/ 481013 h 1347788"/>
                <a:gd name="connsiteX13" fmla="*/ 2178844 w 2478882"/>
                <a:gd name="connsiteY13" fmla="*/ 516732 h 1347788"/>
                <a:gd name="connsiteX14" fmla="*/ 2216944 w 2478882"/>
                <a:gd name="connsiteY14" fmla="*/ 633413 h 1347788"/>
                <a:gd name="connsiteX15" fmla="*/ 2238375 w 2478882"/>
                <a:gd name="connsiteY15" fmla="*/ 719138 h 1347788"/>
                <a:gd name="connsiteX16" fmla="*/ 2266950 w 2478882"/>
                <a:gd name="connsiteY16" fmla="*/ 764382 h 1347788"/>
                <a:gd name="connsiteX17" fmla="*/ 2288382 w 2478882"/>
                <a:gd name="connsiteY17" fmla="*/ 821532 h 1347788"/>
                <a:gd name="connsiteX18" fmla="*/ 2297907 w 2478882"/>
                <a:gd name="connsiteY18" fmla="*/ 871538 h 1347788"/>
                <a:gd name="connsiteX19" fmla="*/ 2340769 w 2478882"/>
                <a:gd name="connsiteY19" fmla="*/ 909638 h 1347788"/>
                <a:gd name="connsiteX20" fmla="*/ 2343150 w 2478882"/>
                <a:gd name="connsiteY20" fmla="*/ 950119 h 1347788"/>
                <a:gd name="connsiteX21" fmla="*/ 2347913 w 2478882"/>
                <a:gd name="connsiteY21" fmla="*/ 964407 h 1347788"/>
                <a:gd name="connsiteX22" fmla="*/ 2364582 w 2478882"/>
                <a:gd name="connsiteY22" fmla="*/ 978694 h 1347788"/>
                <a:gd name="connsiteX23" fmla="*/ 2359819 w 2478882"/>
                <a:gd name="connsiteY23" fmla="*/ 995363 h 1347788"/>
                <a:gd name="connsiteX24" fmla="*/ 2393157 w 2478882"/>
                <a:gd name="connsiteY24" fmla="*/ 1019175 h 1347788"/>
                <a:gd name="connsiteX25" fmla="*/ 2409825 w 2478882"/>
                <a:gd name="connsiteY25" fmla="*/ 1059657 h 1347788"/>
                <a:gd name="connsiteX26" fmla="*/ 2390775 w 2478882"/>
                <a:gd name="connsiteY26" fmla="*/ 1069182 h 1347788"/>
                <a:gd name="connsiteX27" fmla="*/ 2376488 w 2478882"/>
                <a:gd name="connsiteY27" fmla="*/ 1047750 h 1347788"/>
                <a:gd name="connsiteX28" fmla="*/ 2364582 w 2478882"/>
                <a:gd name="connsiteY28" fmla="*/ 1035844 h 1347788"/>
                <a:gd name="connsiteX29" fmla="*/ 2355057 w 2478882"/>
                <a:gd name="connsiteY29" fmla="*/ 1035844 h 1347788"/>
                <a:gd name="connsiteX30" fmla="*/ 2352675 w 2478882"/>
                <a:gd name="connsiteY30" fmla="*/ 1057275 h 1347788"/>
                <a:gd name="connsiteX31" fmla="*/ 2371725 w 2478882"/>
                <a:gd name="connsiteY31" fmla="*/ 1090613 h 1347788"/>
                <a:gd name="connsiteX32" fmla="*/ 2386013 w 2478882"/>
                <a:gd name="connsiteY32" fmla="*/ 1104900 h 1347788"/>
                <a:gd name="connsiteX33" fmla="*/ 2400300 w 2478882"/>
                <a:gd name="connsiteY33" fmla="*/ 1085850 h 1347788"/>
                <a:gd name="connsiteX34" fmla="*/ 2414588 w 2478882"/>
                <a:gd name="connsiteY34" fmla="*/ 1090613 h 1347788"/>
                <a:gd name="connsiteX35" fmla="*/ 2421732 w 2478882"/>
                <a:gd name="connsiteY35" fmla="*/ 1116807 h 1347788"/>
                <a:gd name="connsiteX36" fmla="*/ 2424113 w 2478882"/>
                <a:gd name="connsiteY36" fmla="*/ 1128713 h 1347788"/>
                <a:gd name="connsiteX37" fmla="*/ 2400300 w 2478882"/>
                <a:gd name="connsiteY37" fmla="*/ 1131094 h 1347788"/>
                <a:gd name="connsiteX38" fmla="*/ 2414588 w 2478882"/>
                <a:gd name="connsiteY38" fmla="*/ 1152525 h 1347788"/>
                <a:gd name="connsiteX39" fmla="*/ 2443163 w 2478882"/>
                <a:gd name="connsiteY39" fmla="*/ 1159669 h 1347788"/>
                <a:gd name="connsiteX40" fmla="*/ 2462213 w 2478882"/>
                <a:gd name="connsiteY40" fmla="*/ 1190625 h 1347788"/>
                <a:gd name="connsiteX41" fmla="*/ 2455069 w 2478882"/>
                <a:gd name="connsiteY41" fmla="*/ 1235869 h 1347788"/>
                <a:gd name="connsiteX42" fmla="*/ 2459832 w 2478882"/>
                <a:gd name="connsiteY42" fmla="*/ 1290638 h 1347788"/>
                <a:gd name="connsiteX43" fmla="*/ 2478882 w 2478882"/>
                <a:gd name="connsiteY43" fmla="*/ 1347788 h 1347788"/>
                <a:gd name="connsiteX44" fmla="*/ 2457450 w 2478882"/>
                <a:gd name="connsiteY44" fmla="*/ 1347788 h 1347788"/>
                <a:gd name="connsiteX45" fmla="*/ 2428875 w 2478882"/>
                <a:gd name="connsiteY45" fmla="*/ 1335882 h 1347788"/>
                <a:gd name="connsiteX46" fmla="*/ 2412207 w 2478882"/>
                <a:gd name="connsiteY46" fmla="*/ 1335882 h 1347788"/>
                <a:gd name="connsiteX47" fmla="*/ 2395538 w 2478882"/>
                <a:gd name="connsiteY47" fmla="*/ 1326357 h 1347788"/>
                <a:gd name="connsiteX48" fmla="*/ 2378869 w 2478882"/>
                <a:gd name="connsiteY48" fmla="*/ 1316832 h 1347788"/>
                <a:gd name="connsiteX49" fmla="*/ 2383632 w 2478882"/>
                <a:gd name="connsiteY49" fmla="*/ 1269207 h 1347788"/>
                <a:gd name="connsiteX50" fmla="*/ 2336007 w 2478882"/>
                <a:gd name="connsiteY50" fmla="*/ 1245394 h 1347788"/>
                <a:gd name="connsiteX51" fmla="*/ 2319338 w 2478882"/>
                <a:gd name="connsiteY51" fmla="*/ 1212056 h 1347788"/>
                <a:gd name="connsiteX52" fmla="*/ 2262188 w 2478882"/>
                <a:gd name="connsiteY52" fmla="*/ 1181101 h 1347788"/>
                <a:gd name="connsiteX53" fmla="*/ 2219325 w 2478882"/>
                <a:gd name="connsiteY53" fmla="*/ 1173957 h 1347788"/>
                <a:gd name="connsiteX54" fmla="*/ 2193132 w 2478882"/>
                <a:gd name="connsiteY54" fmla="*/ 1188244 h 1347788"/>
                <a:gd name="connsiteX55" fmla="*/ 2178844 w 2478882"/>
                <a:gd name="connsiteY55" fmla="*/ 1185863 h 1347788"/>
                <a:gd name="connsiteX56" fmla="*/ 2183607 w 2478882"/>
                <a:gd name="connsiteY56" fmla="*/ 1169194 h 1347788"/>
                <a:gd name="connsiteX57" fmla="*/ 2224088 w 2478882"/>
                <a:gd name="connsiteY57" fmla="*/ 1133476 h 1347788"/>
                <a:gd name="connsiteX58" fmla="*/ 2200275 w 2478882"/>
                <a:gd name="connsiteY58" fmla="*/ 1123950 h 1347788"/>
                <a:gd name="connsiteX59" fmla="*/ 2176463 w 2478882"/>
                <a:gd name="connsiteY59" fmla="*/ 1154907 h 1347788"/>
                <a:gd name="connsiteX60" fmla="*/ 2155032 w 2478882"/>
                <a:gd name="connsiteY60" fmla="*/ 1164432 h 1347788"/>
                <a:gd name="connsiteX61" fmla="*/ 2147888 w 2478882"/>
                <a:gd name="connsiteY61" fmla="*/ 1152525 h 1347788"/>
                <a:gd name="connsiteX62" fmla="*/ 2138363 w 2478882"/>
                <a:gd name="connsiteY62" fmla="*/ 1147763 h 1347788"/>
                <a:gd name="connsiteX63" fmla="*/ 2119313 w 2478882"/>
                <a:gd name="connsiteY63" fmla="*/ 1152525 h 1347788"/>
                <a:gd name="connsiteX64" fmla="*/ 2090738 w 2478882"/>
                <a:gd name="connsiteY64" fmla="*/ 1143000 h 1347788"/>
                <a:gd name="connsiteX65" fmla="*/ 2076451 w 2478882"/>
                <a:gd name="connsiteY65" fmla="*/ 1140620 h 1347788"/>
                <a:gd name="connsiteX66" fmla="*/ 2050256 w 2478882"/>
                <a:gd name="connsiteY66" fmla="*/ 1126331 h 1347788"/>
                <a:gd name="connsiteX67" fmla="*/ 2035970 w 2478882"/>
                <a:gd name="connsiteY67" fmla="*/ 1131094 h 1347788"/>
                <a:gd name="connsiteX68" fmla="*/ 1990725 w 2478882"/>
                <a:gd name="connsiteY68" fmla="*/ 1123950 h 1347788"/>
                <a:gd name="connsiteX69" fmla="*/ 1976438 w 2478882"/>
                <a:gd name="connsiteY69" fmla="*/ 1095375 h 1347788"/>
                <a:gd name="connsiteX70" fmla="*/ 1952625 w 2478882"/>
                <a:gd name="connsiteY70" fmla="*/ 1114425 h 1347788"/>
                <a:gd name="connsiteX71" fmla="*/ 1935957 w 2478882"/>
                <a:gd name="connsiteY71" fmla="*/ 1138238 h 1347788"/>
                <a:gd name="connsiteX72" fmla="*/ 1921669 w 2478882"/>
                <a:gd name="connsiteY72" fmla="*/ 1104900 h 1347788"/>
                <a:gd name="connsiteX73" fmla="*/ 1921669 w 2478882"/>
                <a:gd name="connsiteY73" fmla="*/ 1083469 h 1347788"/>
                <a:gd name="connsiteX74" fmla="*/ 1893094 w 2478882"/>
                <a:gd name="connsiteY74" fmla="*/ 1057275 h 1347788"/>
                <a:gd name="connsiteX75" fmla="*/ 1869282 w 2478882"/>
                <a:gd name="connsiteY75" fmla="*/ 1042988 h 1347788"/>
                <a:gd name="connsiteX76" fmla="*/ 1850232 w 2478882"/>
                <a:gd name="connsiteY76" fmla="*/ 1028700 h 1347788"/>
                <a:gd name="connsiteX77" fmla="*/ 1843088 w 2478882"/>
                <a:gd name="connsiteY77" fmla="*/ 1016794 h 1347788"/>
                <a:gd name="connsiteX78" fmla="*/ 1804988 w 2478882"/>
                <a:gd name="connsiteY78" fmla="*/ 1012032 h 1347788"/>
                <a:gd name="connsiteX79" fmla="*/ 1769269 w 2478882"/>
                <a:gd name="connsiteY79" fmla="*/ 1007269 h 1347788"/>
                <a:gd name="connsiteX80" fmla="*/ 1750219 w 2478882"/>
                <a:gd name="connsiteY80" fmla="*/ 981075 h 1347788"/>
                <a:gd name="connsiteX81" fmla="*/ 1709738 w 2478882"/>
                <a:gd name="connsiteY81" fmla="*/ 962025 h 1347788"/>
                <a:gd name="connsiteX82" fmla="*/ 1678782 w 2478882"/>
                <a:gd name="connsiteY82" fmla="*/ 947738 h 1347788"/>
                <a:gd name="connsiteX83" fmla="*/ 1659732 w 2478882"/>
                <a:gd name="connsiteY83" fmla="*/ 945357 h 1347788"/>
                <a:gd name="connsiteX84" fmla="*/ 1659732 w 2478882"/>
                <a:gd name="connsiteY84" fmla="*/ 921544 h 1347788"/>
                <a:gd name="connsiteX85" fmla="*/ 1640682 w 2478882"/>
                <a:gd name="connsiteY85" fmla="*/ 928688 h 1347788"/>
                <a:gd name="connsiteX86" fmla="*/ 1640682 w 2478882"/>
                <a:gd name="connsiteY86" fmla="*/ 928688 h 1347788"/>
                <a:gd name="connsiteX87" fmla="*/ 1619250 w 2478882"/>
                <a:gd name="connsiteY87" fmla="*/ 892969 h 1347788"/>
                <a:gd name="connsiteX88" fmla="*/ 1595438 w 2478882"/>
                <a:gd name="connsiteY88" fmla="*/ 871538 h 1347788"/>
                <a:gd name="connsiteX89" fmla="*/ 1581150 w 2478882"/>
                <a:gd name="connsiteY89" fmla="*/ 864394 h 1347788"/>
                <a:gd name="connsiteX90" fmla="*/ 1581150 w 2478882"/>
                <a:gd name="connsiteY90" fmla="*/ 845344 h 1347788"/>
                <a:gd name="connsiteX91" fmla="*/ 1602582 w 2478882"/>
                <a:gd name="connsiteY91" fmla="*/ 835819 h 1347788"/>
                <a:gd name="connsiteX92" fmla="*/ 1633538 w 2478882"/>
                <a:gd name="connsiteY92" fmla="*/ 842963 h 1347788"/>
                <a:gd name="connsiteX93" fmla="*/ 1657350 w 2478882"/>
                <a:gd name="connsiteY93" fmla="*/ 828675 h 1347788"/>
                <a:gd name="connsiteX94" fmla="*/ 1669257 w 2478882"/>
                <a:gd name="connsiteY94" fmla="*/ 816769 h 1347788"/>
                <a:gd name="connsiteX95" fmla="*/ 1688307 w 2478882"/>
                <a:gd name="connsiteY95" fmla="*/ 804863 h 1347788"/>
                <a:gd name="connsiteX96" fmla="*/ 1650207 w 2478882"/>
                <a:gd name="connsiteY96" fmla="*/ 771525 h 1347788"/>
                <a:gd name="connsiteX97" fmla="*/ 1624013 w 2478882"/>
                <a:gd name="connsiteY97" fmla="*/ 778669 h 1347788"/>
                <a:gd name="connsiteX98" fmla="*/ 1626393 w 2478882"/>
                <a:gd name="connsiteY98" fmla="*/ 795338 h 1347788"/>
                <a:gd name="connsiteX99" fmla="*/ 1607344 w 2478882"/>
                <a:gd name="connsiteY99" fmla="*/ 802481 h 1347788"/>
                <a:gd name="connsiteX100" fmla="*/ 1581151 w 2478882"/>
                <a:gd name="connsiteY100" fmla="*/ 809625 h 1347788"/>
                <a:gd name="connsiteX101" fmla="*/ 1559719 w 2478882"/>
                <a:gd name="connsiteY101" fmla="*/ 819150 h 1347788"/>
                <a:gd name="connsiteX102" fmla="*/ 1552575 w 2478882"/>
                <a:gd name="connsiteY102" fmla="*/ 835819 h 1347788"/>
                <a:gd name="connsiteX103" fmla="*/ 1531144 w 2478882"/>
                <a:gd name="connsiteY103" fmla="*/ 835819 h 1347788"/>
                <a:gd name="connsiteX104" fmla="*/ 1516857 w 2478882"/>
                <a:gd name="connsiteY104" fmla="*/ 845344 h 1347788"/>
                <a:gd name="connsiteX105" fmla="*/ 1485900 w 2478882"/>
                <a:gd name="connsiteY105" fmla="*/ 840582 h 1347788"/>
                <a:gd name="connsiteX106" fmla="*/ 1438275 w 2478882"/>
                <a:gd name="connsiteY106" fmla="*/ 835819 h 1347788"/>
                <a:gd name="connsiteX107" fmla="*/ 1416844 w 2478882"/>
                <a:gd name="connsiteY107" fmla="*/ 821532 h 1347788"/>
                <a:gd name="connsiteX108" fmla="*/ 1385888 w 2478882"/>
                <a:gd name="connsiteY108" fmla="*/ 823913 h 1347788"/>
                <a:gd name="connsiteX109" fmla="*/ 1359694 w 2478882"/>
                <a:gd name="connsiteY109" fmla="*/ 833438 h 1347788"/>
                <a:gd name="connsiteX110" fmla="*/ 1343025 w 2478882"/>
                <a:gd name="connsiteY110" fmla="*/ 828675 h 1347788"/>
                <a:gd name="connsiteX111" fmla="*/ 1323975 w 2478882"/>
                <a:gd name="connsiteY111" fmla="*/ 800100 h 1347788"/>
                <a:gd name="connsiteX112" fmla="*/ 1323975 w 2478882"/>
                <a:gd name="connsiteY112" fmla="*/ 788194 h 1347788"/>
                <a:gd name="connsiteX113" fmla="*/ 1314450 w 2478882"/>
                <a:gd name="connsiteY113" fmla="*/ 812007 h 1347788"/>
                <a:gd name="connsiteX114" fmla="*/ 1319213 w 2478882"/>
                <a:gd name="connsiteY114" fmla="*/ 845344 h 1347788"/>
                <a:gd name="connsiteX115" fmla="*/ 1312069 w 2478882"/>
                <a:gd name="connsiteY115" fmla="*/ 864394 h 1347788"/>
                <a:gd name="connsiteX116" fmla="*/ 1283494 w 2478882"/>
                <a:gd name="connsiteY116" fmla="*/ 864394 h 1347788"/>
                <a:gd name="connsiteX117" fmla="*/ 1264444 w 2478882"/>
                <a:gd name="connsiteY117" fmla="*/ 850107 h 1347788"/>
                <a:gd name="connsiteX118" fmla="*/ 1243013 w 2478882"/>
                <a:gd name="connsiteY118" fmla="*/ 850107 h 1347788"/>
                <a:gd name="connsiteX119" fmla="*/ 1219200 w 2478882"/>
                <a:gd name="connsiteY119" fmla="*/ 840582 h 1347788"/>
                <a:gd name="connsiteX120" fmla="*/ 1212057 w 2478882"/>
                <a:gd name="connsiteY120" fmla="*/ 833438 h 1347788"/>
                <a:gd name="connsiteX121" fmla="*/ 1212057 w 2478882"/>
                <a:gd name="connsiteY121" fmla="*/ 809625 h 1347788"/>
                <a:gd name="connsiteX122" fmla="*/ 1214438 w 2478882"/>
                <a:gd name="connsiteY122" fmla="*/ 785813 h 1347788"/>
                <a:gd name="connsiteX123" fmla="*/ 1219200 w 2478882"/>
                <a:gd name="connsiteY123" fmla="*/ 762000 h 1347788"/>
                <a:gd name="connsiteX124" fmla="*/ 1235869 w 2478882"/>
                <a:gd name="connsiteY124" fmla="*/ 747713 h 1347788"/>
                <a:gd name="connsiteX125" fmla="*/ 1243013 w 2478882"/>
                <a:gd name="connsiteY125" fmla="*/ 740569 h 1347788"/>
                <a:gd name="connsiteX126" fmla="*/ 1233488 w 2478882"/>
                <a:gd name="connsiteY126" fmla="*/ 716757 h 1347788"/>
                <a:gd name="connsiteX127" fmla="*/ 1200150 w 2478882"/>
                <a:gd name="connsiteY127" fmla="*/ 688182 h 1347788"/>
                <a:gd name="connsiteX128" fmla="*/ 1176338 w 2478882"/>
                <a:gd name="connsiteY128" fmla="*/ 671513 h 1347788"/>
                <a:gd name="connsiteX129" fmla="*/ 1162050 w 2478882"/>
                <a:gd name="connsiteY129" fmla="*/ 652463 h 1347788"/>
                <a:gd name="connsiteX130" fmla="*/ 1162050 w 2478882"/>
                <a:gd name="connsiteY130" fmla="*/ 652463 h 1347788"/>
                <a:gd name="connsiteX131" fmla="*/ 1166813 w 2478882"/>
                <a:gd name="connsiteY131" fmla="*/ 690563 h 1347788"/>
                <a:gd name="connsiteX132" fmla="*/ 1169194 w 2478882"/>
                <a:gd name="connsiteY132" fmla="*/ 719138 h 1347788"/>
                <a:gd name="connsiteX133" fmla="*/ 1195388 w 2478882"/>
                <a:gd name="connsiteY133" fmla="*/ 731044 h 1347788"/>
                <a:gd name="connsiteX134" fmla="*/ 1204913 w 2478882"/>
                <a:gd name="connsiteY134" fmla="*/ 745332 h 1347788"/>
                <a:gd name="connsiteX135" fmla="*/ 1195388 w 2478882"/>
                <a:gd name="connsiteY135" fmla="*/ 771525 h 1347788"/>
                <a:gd name="connsiteX136" fmla="*/ 1197769 w 2478882"/>
                <a:gd name="connsiteY136" fmla="*/ 797719 h 1347788"/>
                <a:gd name="connsiteX137" fmla="*/ 1190625 w 2478882"/>
                <a:gd name="connsiteY137" fmla="*/ 819150 h 1347788"/>
                <a:gd name="connsiteX138" fmla="*/ 1195388 w 2478882"/>
                <a:gd name="connsiteY138" fmla="*/ 838200 h 1347788"/>
                <a:gd name="connsiteX139" fmla="*/ 1195388 w 2478882"/>
                <a:gd name="connsiteY139" fmla="*/ 838200 h 1347788"/>
                <a:gd name="connsiteX140" fmla="*/ 1166813 w 2478882"/>
                <a:gd name="connsiteY140" fmla="*/ 838200 h 1347788"/>
                <a:gd name="connsiteX141" fmla="*/ 1150144 w 2478882"/>
                <a:gd name="connsiteY141" fmla="*/ 838200 h 1347788"/>
                <a:gd name="connsiteX142" fmla="*/ 1131094 w 2478882"/>
                <a:gd name="connsiteY142" fmla="*/ 847725 h 1347788"/>
                <a:gd name="connsiteX143" fmla="*/ 1114425 w 2478882"/>
                <a:gd name="connsiteY143" fmla="*/ 838200 h 1347788"/>
                <a:gd name="connsiteX144" fmla="*/ 1088232 w 2478882"/>
                <a:gd name="connsiteY144" fmla="*/ 847725 h 1347788"/>
                <a:gd name="connsiteX145" fmla="*/ 1066800 w 2478882"/>
                <a:gd name="connsiteY145" fmla="*/ 854869 h 1347788"/>
                <a:gd name="connsiteX146" fmla="*/ 1059657 w 2478882"/>
                <a:gd name="connsiteY146" fmla="*/ 842963 h 1347788"/>
                <a:gd name="connsiteX147" fmla="*/ 1031082 w 2478882"/>
                <a:gd name="connsiteY147" fmla="*/ 852488 h 1347788"/>
                <a:gd name="connsiteX148" fmla="*/ 992982 w 2478882"/>
                <a:gd name="connsiteY148" fmla="*/ 823913 h 1347788"/>
                <a:gd name="connsiteX149" fmla="*/ 964407 w 2478882"/>
                <a:gd name="connsiteY149" fmla="*/ 826294 h 1347788"/>
                <a:gd name="connsiteX150" fmla="*/ 942975 w 2478882"/>
                <a:gd name="connsiteY150" fmla="*/ 835819 h 1347788"/>
                <a:gd name="connsiteX151" fmla="*/ 921544 w 2478882"/>
                <a:gd name="connsiteY151" fmla="*/ 852488 h 1347788"/>
                <a:gd name="connsiteX152" fmla="*/ 909638 w 2478882"/>
                <a:gd name="connsiteY152" fmla="*/ 833438 h 1347788"/>
                <a:gd name="connsiteX153" fmla="*/ 919163 w 2478882"/>
                <a:gd name="connsiteY153" fmla="*/ 807244 h 1347788"/>
                <a:gd name="connsiteX154" fmla="*/ 921544 w 2478882"/>
                <a:gd name="connsiteY154" fmla="*/ 797719 h 1347788"/>
                <a:gd name="connsiteX155" fmla="*/ 914400 w 2478882"/>
                <a:gd name="connsiteY155" fmla="*/ 778669 h 1347788"/>
                <a:gd name="connsiteX156" fmla="*/ 907257 w 2478882"/>
                <a:gd name="connsiteY156" fmla="*/ 771525 h 1347788"/>
                <a:gd name="connsiteX157" fmla="*/ 897732 w 2478882"/>
                <a:gd name="connsiteY157" fmla="*/ 800100 h 1347788"/>
                <a:gd name="connsiteX158" fmla="*/ 897732 w 2478882"/>
                <a:gd name="connsiteY158" fmla="*/ 823913 h 1347788"/>
                <a:gd name="connsiteX159" fmla="*/ 869157 w 2478882"/>
                <a:gd name="connsiteY159" fmla="*/ 828675 h 1347788"/>
                <a:gd name="connsiteX160" fmla="*/ 850107 w 2478882"/>
                <a:gd name="connsiteY160" fmla="*/ 833438 h 1347788"/>
                <a:gd name="connsiteX161" fmla="*/ 828675 w 2478882"/>
                <a:gd name="connsiteY161" fmla="*/ 804863 h 1347788"/>
                <a:gd name="connsiteX162" fmla="*/ 814388 w 2478882"/>
                <a:gd name="connsiteY162" fmla="*/ 783432 h 1347788"/>
                <a:gd name="connsiteX163" fmla="*/ 807244 w 2478882"/>
                <a:gd name="connsiteY163" fmla="*/ 759619 h 1347788"/>
                <a:gd name="connsiteX164" fmla="*/ 804863 w 2478882"/>
                <a:gd name="connsiteY164" fmla="*/ 733425 h 1347788"/>
                <a:gd name="connsiteX165" fmla="*/ 783432 w 2478882"/>
                <a:gd name="connsiteY165" fmla="*/ 692944 h 1347788"/>
                <a:gd name="connsiteX166" fmla="*/ 783432 w 2478882"/>
                <a:gd name="connsiteY166" fmla="*/ 719138 h 1347788"/>
                <a:gd name="connsiteX167" fmla="*/ 785813 w 2478882"/>
                <a:gd name="connsiteY167" fmla="*/ 757238 h 1347788"/>
                <a:gd name="connsiteX168" fmla="*/ 800100 w 2478882"/>
                <a:gd name="connsiteY168" fmla="*/ 792957 h 1347788"/>
                <a:gd name="connsiteX169" fmla="*/ 823913 w 2478882"/>
                <a:gd name="connsiteY169" fmla="*/ 833438 h 1347788"/>
                <a:gd name="connsiteX170" fmla="*/ 845344 w 2478882"/>
                <a:gd name="connsiteY170" fmla="*/ 854869 h 1347788"/>
                <a:gd name="connsiteX171" fmla="*/ 838200 w 2478882"/>
                <a:gd name="connsiteY171" fmla="*/ 873919 h 1347788"/>
                <a:gd name="connsiteX172" fmla="*/ 823913 w 2478882"/>
                <a:gd name="connsiteY172" fmla="*/ 902494 h 1347788"/>
                <a:gd name="connsiteX173" fmla="*/ 823913 w 2478882"/>
                <a:gd name="connsiteY173" fmla="*/ 902494 h 1347788"/>
                <a:gd name="connsiteX174" fmla="*/ 800100 w 2478882"/>
                <a:gd name="connsiteY174" fmla="*/ 902494 h 1347788"/>
                <a:gd name="connsiteX175" fmla="*/ 809625 w 2478882"/>
                <a:gd name="connsiteY175" fmla="*/ 869157 h 1347788"/>
                <a:gd name="connsiteX176" fmla="*/ 795338 w 2478882"/>
                <a:gd name="connsiteY176" fmla="*/ 885825 h 1347788"/>
                <a:gd name="connsiteX177" fmla="*/ 788194 w 2478882"/>
                <a:gd name="connsiteY177" fmla="*/ 862013 h 1347788"/>
                <a:gd name="connsiteX178" fmla="*/ 769144 w 2478882"/>
                <a:gd name="connsiteY178" fmla="*/ 864394 h 1347788"/>
                <a:gd name="connsiteX179" fmla="*/ 750094 w 2478882"/>
                <a:gd name="connsiteY179" fmla="*/ 862013 h 1347788"/>
                <a:gd name="connsiteX180" fmla="*/ 742950 w 2478882"/>
                <a:gd name="connsiteY180" fmla="*/ 852488 h 1347788"/>
                <a:gd name="connsiteX181" fmla="*/ 742950 w 2478882"/>
                <a:gd name="connsiteY181" fmla="*/ 852488 h 1347788"/>
                <a:gd name="connsiteX182" fmla="*/ 728663 w 2478882"/>
                <a:gd name="connsiteY182" fmla="*/ 850107 h 1347788"/>
                <a:gd name="connsiteX183" fmla="*/ 711994 w 2478882"/>
                <a:gd name="connsiteY183" fmla="*/ 850107 h 1347788"/>
                <a:gd name="connsiteX184" fmla="*/ 700088 w 2478882"/>
                <a:gd name="connsiteY184" fmla="*/ 866775 h 1347788"/>
                <a:gd name="connsiteX185" fmla="*/ 681038 w 2478882"/>
                <a:gd name="connsiteY185" fmla="*/ 866775 h 1347788"/>
                <a:gd name="connsiteX186" fmla="*/ 669132 w 2478882"/>
                <a:gd name="connsiteY186" fmla="*/ 852488 h 1347788"/>
                <a:gd name="connsiteX187" fmla="*/ 666750 w 2478882"/>
                <a:gd name="connsiteY187" fmla="*/ 852488 h 1347788"/>
                <a:gd name="connsiteX188" fmla="*/ 652463 w 2478882"/>
                <a:gd name="connsiteY188" fmla="*/ 866775 h 1347788"/>
                <a:gd name="connsiteX189" fmla="*/ 652463 w 2478882"/>
                <a:gd name="connsiteY189" fmla="*/ 881063 h 1347788"/>
                <a:gd name="connsiteX190" fmla="*/ 661988 w 2478882"/>
                <a:gd name="connsiteY190" fmla="*/ 890588 h 1347788"/>
                <a:gd name="connsiteX191" fmla="*/ 704850 w 2478882"/>
                <a:gd name="connsiteY191" fmla="*/ 890588 h 1347788"/>
                <a:gd name="connsiteX192" fmla="*/ 738188 w 2478882"/>
                <a:gd name="connsiteY192" fmla="*/ 890588 h 1347788"/>
                <a:gd name="connsiteX193" fmla="*/ 776288 w 2478882"/>
                <a:gd name="connsiteY193" fmla="*/ 888207 h 1347788"/>
                <a:gd name="connsiteX194" fmla="*/ 783432 w 2478882"/>
                <a:gd name="connsiteY194" fmla="*/ 900113 h 1347788"/>
                <a:gd name="connsiteX195" fmla="*/ 783432 w 2478882"/>
                <a:gd name="connsiteY195" fmla="*/ 900113 h 1347788"/>
                <a:gd name="connsiteX196" fmla="*/ 754857 w 2478882"/>
                <a:gd name="connsiteY196" fmla="*/ 914400 h 1347788"/>
                <a:gd name="connsiteX197" fmla="*/ 735807 w 2478882"/>
                <a:gd name="connsiteY197" fmla="*/ 931069 h 1347788"/>
                <a:gd name="connsiteX198" fmla="*/ 735807 w 2478882"/>
                <a:gd name="connsiteY198" fmla="*/ 931069 h 1347788"/>
                <a:gd name="connsiteX199" fmla="*/ 707232 w 2478882"/>
                <a:gd name="connsiteY199" fmla="*/ 919163 h 1347788"/>
                <a:gd name="connsiteX200" fmla="*/ 690563 w 2478882"/>
                <a:gd name="connsiteY200" fmla="*/ 909638 h 1347788"/>
                <a:gd name="connsiteX201" fmla="*/ 652463 w 2478882"/>
                <a:gd name="connsiteY201" fmla="*/ 909638 h 1347788"/>
                <a:gd name="connsiteX202" fmla="*/ 619125 w 2478882"/>
                <a:gd name="connsiteY202" fmla="*/ 914400 h 1347788"/>
                <a:gd name="connsiteX203" fmla="*/ 600075 w 2478882"/>
                <a:gd name="connsiteY203" fmla="*/ 897732 h 1347788"/>
                <a:gd name="connsiteX204" fmla="*/ 590550 w 2478882"/>
                <a:gd name="connsiteY204" fmla="*/ 859632 h 1347788"/>
                <a:gd name="connsiteX205" fmla="*/ 581025 w 2478882"/>
                <a:gd name="connsiteY205" fmla="*/ 845344 h 1347788"/>
                <a:gd name="connsiteX206" fmla="*/ 573882 w 2478882"/>
                <a:gd name="connsiteY206" fmla="*/ 828675 h 1347788"/>
                <a:gd name="connsiteX207" fmla="*/ 559594 w 2478882"/>
                <a:gd name="connsiteY207" fmla="*/ 835819 h 1347788"/>
                <a:gd name="connsiteX208" fmla="*/ 559594 w 2478882"/>
                <a:gd name="connsiteY208" fmla="*/ 859632 h 1347788"/>
                <a:gd name="connsiteX209" fmla="*/ 545307 w 2478882"/>
                <a:gd name="connsiteY209" fmla="*/ 845344 h 1347788"/>
                <a:gd name="connsiteX210" fmla="*/ 523875 w 2478882"/>
                <a:gd name="connsiteY210" fmla="*/ 838200 h 1347788"/>
                <a:gd name="connsiteX211" fmla="*/ 500063 w 2478882"/>
                <a:gd name="connsiteY211" fmla="*/ 840582 h 1347788"/>
                <a:gd name="connsiteX212" fmla="*/ 492919 w 2478882"/>
                <a:gd name="connsiteY212" fmla="*/ 862013 h 1347788"/>
                <a:gd name="connsiteX213" fmla="*/ 481013 w 2478882"/>
                <a:gd name="connsiteY213" fmla="*/ 866775 h 1347788"/>
                <a:gd name="connsiteX214" fmla="*/ 461963 w 2478882"/>
                <a:gd name="connsiteY214" fmla="*/ 866775 h 1347788"/>
                <a:gd name="connsiteX215" fmla="*/ 433388 w 2478882"/>
                <a:gd name="connsiteY215" fmla="*/ 876300 h 1347788"/>
                <a:gd name="connsiteX216" fmla="*/ 419100 w 2478882"/>
                <a:gd name="connsiteY216" fmla="*/ 900113 h 1347788"/>
                <a:gd name="connsiteX217" fmla="*/ 426244 w 2478882"/>
                <a:gd name="connsiteY217" fmla="*/ 907257 h 1347788"/>
                <a:gd name="connsiteX218" fmla="*/ 466725 w 2478882"/>
                <a:gd name="connsiteY218" fmla="*/ 885825 h 1347788"/>
                <a:gd name="connsiteX219" fmla="*/ 488157 w 2478882"/>
                <a:gd name="connsiteY219" fmla="*/ 890588 h 1347788"/>
                <a:gd name="connsiteX220" fmla="*/ 519113 w 2478882"/>
                <a:gd name="connsiteY220" fmla="*/ 878682 h 1347788"/>
                <a:gd name="connsiteX221" fmla="*/ 552450 w 2478882"/>
                <a:gd name="connsiteY221" fmla="*/ 904875 h 1347788"/>
                <a:gd name="connsiteX222" fmla="*/ 561975 w 2478882"/>
                <a:gd name="connsiteY222" fmla="*/ 931069 h 1347788"/>
                <a:gd name="connsiteX223" fmla="*/ 590550 w 2478882"/>
                <a:gd name="connsiteY223" fmla="*/ 923925 h 1347788"/>
                <a:gd name="connsiteX224" fmla="*/ 607219 w 2478882"/>
                <a:gd name="connsiteY224" fmla="*/ 945357 h 1347788"/>
                <a:gd name="connsiteX225" fmla="*/ 645319 w 2478882"/>
                <a:gd name="connsiteY225" fmla="*/ 950119 h 1347788"/>
                <a:gd name="connsiteX226" fmla="*/ 704850 w 2478882"/>
                <a:gd name="connsiteY226" fmla="*/ 959644 h 1347788"/>
                <a:gd name="connsiteX227" fmla="*/ 745332 w 2478882"/>
                <a:gd name="connsiteY227" fmla="*/ 966788 h 1347788"/>
                <a:gd name="connsiteX228" fmla="*/ 745332 w 2478882"/>
                <a:gd name="connsiteY228" fmla="*/ 966788 h 1347788"/>
                <a:gd name="connsiteX229" fmla="*/ 764382 w 2478882"/>
                <a:gd name="connsiteY229" fmla="*/ 935832 h 1347788"/>
                <a:gd name="connsiteX230" fmla="*/ 790575 w 2478882"/>
                <a:gd name="connsiteY230" fmla="*/ 935832 h 1347788"/>
                <a:gd name="connsiteX231" fmla="*/ 828675 w 2478882"/>
                <a:gd name="connsiteY231" fmla="*/ 935832 h 1347788"/>
                <a:gd name="connsiteX232" fmla="*/ 821532 w 2478882"/>
                <a:gd name="connsiteY232" fmla="*/ 950119 h 1347788"/>
                <a:gd name="connsiteX233" fmla="*/ 812007 w 2478882"/>
                <a:gd name="connsiteY233" fmla="*/ 964407 h 1347788"/>
                <a:gd name="connsiteX234" fmla="*/ 823913 w 2478882"/>
                <a:gd name="connsiteY234" fmla="*/ 973932 h 1347788"/>
                <a:gd name="connsiteX235" fmla="*/ 800100 w 2478882"/>
                <a:gd name="connsiteY235" fmla="*/ 992982 h 1347788"/>
                <a:gd name="connsiteX236" fmla="*/ 797719 w 2478882"/>
                <a:gd name="connsiteY236" fmla="*/ 1014413 h 1347788"/>
                <a:gd name="connsiteX237" fmla="*/ 790575 w 2478882"/>
                <a:gd name="connsiteY237" fmla="*/ 1026319 h 1347788"/>
                <a:gd name="connsiteX238" fmla="*/ 764382 w 2478882"/>
                <a:gd name="connsiteY238" fmla="*/ 1031082 h 1347788"/>
                <a:gd name="connsiteX239" fmla="*/ 771525 w 2478882"/>
                <a:gd name="connsiteY239" fmla="*/ 1054894 h 1347788"/>
                <a:gd name="connsiteX240" fmla="*/ 740569 w 2478882"/>
                <a:gd name="connsiteY240" fmla="*/ 1059657 h 1347788"/>
                <a:gd name="connsiteX241" fmla="*/ 726282 w 2478882"/>
                <a:gd name="connsiteY241" fmla="*/ 1042988 h 1347788"/>
                <a:gd name="connsiteX242" fmla="*/ 695325 w 2478882"/>
                <a:gd name="connsiteY242" fmla="*/ 1045369 h 1347788"/>
                <a:gd name="connsiteX243" fmla="*/ 669132 w 2478882"/>
                <a:gd name="connsiteY243" fmla="*/ 1052513 h 1347788"/>
                <a:gd name="connsiteX244" fmla="*/ 642938 w 2478882"/>
                <a:gd name="connsiteY244" fmla="*/ 1050132 h 1347788"/>
                <a:gd name="connsiteX245" fmla="*/ 621507 w 2478882"/>
                <a:gd name="connsiteY245" fmla="*/ 1047750 h 1347788"/>
                <a:gd name="connsiteX246" fmla="*/ 621507 w 2478882"/>
                <a:gd name="connsiteY246" fmla="*/ 1033463 h 1347788"/>
                <a:gd name="connsiteX247" fmla="*/ 600075 w 2478882"/>
                <a:gd name="connsiteY247" fmla="*/ 1035844 h 1347788"/>
                <a:gd name="connsiteX248" fmla="*/ 578644 w 2478882"/>
                <a:gd name="connsiteY248" fmla="*/ 1040607 h 1347788"/>
                <a:gd name="connsiteX249" fmla="*/ 571500 w 2478882"/>
                <a:gd name="connsiteY249" fmla="*/ 1031082 h 1347788"/>
                <a:gd name="connsiteX250" fmla="*/ 571500 w 2478882"/>
                <a:gd name="connsiteY250" fmla="*/ 1019175 h 1347788"/>
                <a:gd name="connsiteX251" fmla="*/ 571500 w 2478882"/>
                <a:gd name="connsiteY251" fmla="*/ 1019175 h 1347788"/>
                <a:gd name="connsiteX252" fmla="*/ 626269 w 2478882"/>
                <a:gd name="connsiteY252" fmla="*/ 1004888 h 1347788"/>
                <a:gd name="connsiteX253" fmla="*/ 647700 w 2478882"/>
                <a:gd name="connsiteY253" fmla="*/ 988219 h 1347788"/>
                <a:gd name="connsiteX254" fmla="*/ 647700 w 2478882"/>
                <a:gd name="connsiteY254" fmla="*/ 988219 h 1347788"/>
                <a:gd name="connsiteX255" fmla="*/ 647700 w 2478882"/>
                <a:gd name="connsiteY255" fmla="*/ 988219 h 1347788"/>
                <a:gd name="connsiteX256" fmla="*/ 597694 w 2478882"/>
                <a:gd name="connsiteY256" fmla="*/ 988219 h 1347788"/>
                <a:gd name="connsiteX257" fmla="*/ 581025 w 2478882"/>
                <a:gd name="connsiteY257" fmla="*/ 990600 h 1347788"/>
                <a:gd name="connsiteX258" fmla="*/ 578644 w 2478882"/>
                <a:gd name="connsiteY258" fmla="*/ 969169 h 1347788"/>
                <a:gd name="connsiteX259" fmla="*/ 550069 w 2478882"/>
                <a:gd name="connsiteY259" fmla="*/ 966788 h 1347788"/>
                <a:gd name="connsiteX260" fmla="*/ 559594 w 2478882"/>
                <a:gd name="connsiteY260" fmla="*/ 988219 h 1347788"/>
                <a:gd name="connsiteX261" fmla="*/ 545307 w 2478882"/>
                <a:gd name="connsiteY261" fmla="*/ 992982 h 1347788"/>
                <a:gd name="connsiteX262" fmla="*/ 511969 w 2478882"/>
                <a:gd name="connsiteY262" fmla="*/ 988219 h 1347788"/>
                <a:gd name="connsiteX263" fmla="*/ 492919 w 2478882"/>
                <a:gd name="connsiteY263" fmla="*/ 990600 h 1347788"/>
                <a:gd name="connsiteX264" fmla="*/ 507207 w 2478882"/>
                <a:gd name="connsiteY264" fmla="*/ 1007269 h 1347788"/>
                <a:gd name="connsiteX265" fmla="*/ 516732 w 2478882"/>
                <a:gd name="connsiteY265" fmla="*/ 1019175 h 1347788"/>
                <a:gd name="connsiteX266" fmla="*/ 507207 w 2478882"/>
                <a:gd name="connsiteY266" fmla="*/ 1028700 h 1347788"/>
                <a:gd name="connsiteX267" fmla="*/ 507207 w 2478882"/>
                <a:gd name="connsiteY267" fmla="*/ 1028700 h 1347788"/>
                <a:gd name="connsiteX268" fmla="*/ 497682 w 2478882"/>
                <a:gd name="connsiteY268" fmla="*/ 1054894 h 1347788"/>
                <a:gd name="connsiteX269" fmla="*/ 469107 w 2478882"/>
                <a:gd name="connsiteY269" fmla="*/ 1076325 h 1347788"/>
                <a:gd name="connsiteX270" fmla="*/ 454819 w 2478882"/>
                <a:gd name="connsiteY270" fmla="*/ 1071563 h 1347788"/>
                <a:gd name="connsiteX271" fmla="*/ 438150 w 2478882"/>
                <a:gd name="connsiteY271" fmla="*/ 1085850 h 1347788"/>
                <a:gd name="connsiteX272" fmla="*/ 431007 w 2478882"/>
                <a:gd name="connsiteY272" fmla="*/ 1083469 h 1347788"/>
                <a:gd name="connsiteX273" fmla="*/ 433388 w 2478882"/>
                <a:gd name="connsiteY273" fmla="*/ 1059657 h 1347788"/>
                <a:gd name="connsiteX274" fmla="*/ 435769 w 2478882"/>
                <a:gd name="connsiteY274" fmla="*/ 1035844 h 1347788"/>
                <a:gd name="connsiteX275" fmla="*/ 426244 w 2478882"/>
                <a:gd name="connsiteY275" fmla="*/ 1031082 h 1347788"/>
                <a:gd name="connsiteX276" fmla="*/ 423863 w 2478882"/>
                <a:gd name="connsiteY276" fmla="*/ 1047750 h 1347788"/>
                <a:gd name="connsiteX277" fmla="*/ 416719 w 2478882"/>
                <a:gd name="connsiteY277" fmla="*/ 1062038 h 1347788"/>
                <a:gd name="connsiteX278" fmla="*/ 392907 w 2478882"/>
                <a:gd name="connsiteY278" fmla="*/ 1052513 h 1347788"/>
                <a:gd name="connsiteX279" fmla="*/ 383382 w 2478882"/>
                <a:gd name="connsiteY279" fmla="*/ 1050132 h 1347788"/>
                <a:gd name="connsiteX280" fmla="*/ 383382 w 2478882"/>
                <a:gd name="connsiteY280" fmla="*/ 1069182 h 1347788"/>
                <a:gd name="connsiteX281" fmla="*/ 404813 w 2478882"/>
                <a:gd name="connsiteY281" fmla="*/ 1088232 h 1347788"/>
                <a:gd name="connsiteX282" fmla="*/ 376238 w 2478882"/>
                <a:gd name="connsiteY282" fmla="*/ 1090613 h 1347788"/>
                <a:gd name="connsiteX283" fmla="*/ 371475 w 2478882"/>
                <a:gd name="connsiteY283" fmla="*/ 1100138 h 1347788"/>
                <a:gd name="connsiteX284" fmla="*/ 342900 w 2478882"/>
                <a:gd name="connsiteY284" fmla="*/ 1090613 h 1347788"/>
                <a:gd name="connsiteX285" fmla="*/ 342900 w 2478882"/>
                <a:gd name="connsiteY285" fmla="*/ 1109663 h 1347788"/>
                <a:gd name="connsiteX286" fmla="*/ 333375 w 2478882"/>
                <a:gd name="connsiteY286" fmla="*/ 1121569 h 1347788"/>
                <a:gd name="connsiteX287" fmla="*/ 323850 w 2478882"/>
                <a:gd name="connsiteY287" fmla="*/ 1121569 h 1347788"/>
                <a:gd name="connsiteX288" fmla="*/ 316707 w 2478882"/>
                <a:gd name="connsiteY288" fmla="*/ 1088232 h 1347788"/>
                <a:gd name="connsiteX289" fmla="*/ 290513 w 2478882"/>
                <a:gd name="connsiteY289" fmla="*/ 1073944 h 1347788"/>
                <a:gd name="connsiteX290" fmla="*/ 271463 w 2478882"/>
                <a:gd name="connsiteY290" fmla="*/ 1062038 h 1347788"/>
                <a:gd name="connsiteX291" fmla="*/ 278607 w 2478882"/>
                <a:gd name="connsiteY291" fmla="*/ 1012032 h 1347788"/>
                <a:gd name="connsiteX292" fmla="*/ 285750 w 2478882"/>
                <a:gd name="connsiteY292" fmla="*/ 978694 h 1347788"/>
                <a:gd name="connsiteX293" fmla="*/ 328613 w 2478882"/>
                <a:gd name="connsiteY293" fmla="*/ 954882 h 1347788"/>
                <a:gd name="connsiteX294" fmla="*/ 338138 w 2478882"/>
                <a:gd name="connsiteY294" fmla="*/ 938213 h 1347788"/>
                <a:gd name="connsiteX295" fmla="*/ 350044 w 2478882"/>
                <a:gd name="connsiteY295" fmla="*/ 912019 h 1347788"/>
                <a:gd name="connsiteX296" fmla="*/ 350044 w 2478882"/>
                <a:gd name="connsiteY296" fmla="*/ 912019 h 1347788"/>
                <a:gd name="connsiteX297" fmla="*/ 321469 w 2478882"/>
                <a:gd name="connsiteY297" fmla="*/ 919163 h 1347788"/>
                <a:gd name="connsiteX298" fmla="*/ 314325 w 2478882"/>
                <a:gd name="connsiteY298" fmla="*/ 895350 h 1347788"/>
                <a:gd name="connsiteX299" fmla="*/ 311944 w 2478882"/>
                <a:gd name="connsiteY299" fmla="*/ 916782 h 1347788"/>
                <a:gd name="connsiteX300" fmla="*/ 300038 w 2478882"/>
                <a:gd name="connsiteY300" fmla="*/ 950119 h 1347788"/>
                <a:gd name="connsiteX301" fmla="*/ 288132 w 2478882"/>
                <a:gd name="connsiteY301" fmla="*/ 942975 h 1347788"/>
                <a:gd name="connsiteX302" fmla="*/ 288132 w 2478882"/>
                <a:gd name="connsiteY302" fmla="*/ 919163 h 1347788"/>
                <a:gd name="connsiteX303" fmla="*/ 288132 w 2478882"/>
                <a:gd name="connsiteY303" fmla="*/ 907257 h 1347788"/>
                <a:gd name="connsiteX304" fmla="*/ 278607 w 2478882"/>
                <a:gd name="connsiteY304" fmla="*/ 895350 h 1347788"/>
                <a:gd name="connsiteX305" fmla="*/ 269082 w 2478882"/>
                <a:gd name="connsiteY305" fmla="*/ 902494 h 1347788"/>
                <a:gd name="connsiteX306" fmla="*/ 264319 w 2478882"/>
                <a:gd name="connsiteY306" fmla="*/ 938213 h 1347788"/>
                <a:gd name="connsiteX307" fmla="*/ 280988 w 2478882"/>
                <a:gd name="connsiteY307" fmla="*/ 957263 h 1347788"/>
                <a:gd name="connsiteX308" fmla="*/ 276225 w 2478882"/>
                <a:gd name="connsiteY308" fmla="*/ 976313 h 1347788"/>
                <a:gd name="connsiteX309" fmla="*/ 264319 w 2478882"/>
                <a:gd name="connsiteY309" fmla="*/ 1007269 h 1347788"/>
                <a:gd name="connsiteX310" fmla="*/ 250032 w 2478882"/>
                <a:gd name="connsiteY310" fmla="*/ 1031082 h 1347788"/>
                <a:gd name="connsiteX311" fmla="*/ 207169 w 2478882"/>
                <a:gd name="connsiteY311" fmla="*/ 1019175 h 1347788"/>
                <a:gd name="connsiteX312" fmla="*/ 200025 w 2478882"/>
                <a:gd name="connsiteY312" fmla="*/ 988219 h 1347788"/>
                <a:gd name="connsiteX313" fmla="*/ 157163 w 2478882"/>
                <a:gd name="connsiteY313" fmla="*/ 962025 h 1347788"/>
                <a:gd name="connsiteX314" fmla="*/ 104775 w 2478882"/>
                <a:gd name="connsiteY314" fmla="*/ 940594 h 1347788"/>
                <a:gd name="connsiteX315" fmla="*/ 61913 w 2478882"/>
                <a:gd name="connsiteY315" fmla="*/ 902494 h 1347788"/>
                <a:gd name="connsiteX316" fmla="*/ 35719 w 2478882"/>
                <a:gd name="connsiteY316" fmla="*/ 864394 h 1347788"/>
                <a:gd name="connsiteX317" fmla="*/ 11907 w 2478882"/>
                <a:gd name="connsiteY317" fmla="*/ 804863 h 1347788"/>
                <a:gd name="connsiteX318" fmla="*/ 0 w 2478882"/>
                <a:gd name="connsiteY318" fmla="*/ 735807 h 1347788"/>
                <a:gd name="connsiteX319" fmla="*/ 2382 w 2478882"/>
                <a:gd name="connsiteY319" fmla="*/ 676275 h 1347788"/>
                <a:gd name="connsiteX320" fmla="*/ 2382 w 2478882"/>
                <a:gd name="connsiteY320" fmla="*/ 645319 h 1347788"/>
                <a:gd name="connsiteX321" fmla="*/ 2052638 w 2478882"/>
                <a:gd name="connsiteY321" fmla="*/ 0 h 1347788"/>
                <a:gd name="connsiteX0" fmla="*/ 2052638 w 2478882"/>
                <a:gd name="connsiteY0" fmla="*/ 4763 h 1352551"/>
                <a:gd name="connsiteX1" fmla="*/ 2057400 w 2478882"/>
                <a:gd name="connsiteY1" fmla="*/ 38101 h 1352551"/>
                <a:gd name="connsiteX2" fmla="*/ 2066925 w 2478882"/>
                <a:gd name="connsiteY2" fmla="*/ 92870 h 1352551"/>
                <a:gd name="connsiteX3" fmla="*/ 2088357 w 2478882"/>
                <a:gd name="connsiteY3" fmla="*/ 138113 h 1352551"/>
                <a:gd name="connsiteX4" fmla="*/ 2085975 w 2478882"/>
                <a:gd name="connsiteY4" fmla="*/ 188120 h 1352551"/>
                <a:gd name="connsiteX5" fmla="*/ 2085975 w 2478882"/>
                <a:gd name="connsiteY5" fmla="*/ 233363 h 1352551"/>
                <a:gd name="connsiteX6" fmla="*/ 2081213 w 2478882"/>
                <a:gd name="connsiteY6" fmla="*/ 283370 h 1352551"/>
                <a:gd name="connsiteX7" fmla="*/ 2095500 w 2478882"/>
                <a:gd name="connsiteY7" fmla="*/ 323851 h 1352551"/>
                <a:gd name="connsiteX8" fmla="*/ 2109788 w 2478882"/>
                <a:gd name="connsiteY8" fmla="*/ 354807 h 1352551"/>
                <a:gd name="connsiteX9" fmla="*/ 2105025 w 2478882"/>
                <a:gd name="connsiteY9" fmla="*/ 392907 h 1352551"/>
                <a:gd name="connsiteX10" fmla="*/ 2119313 w 2478882"/>
                <a:gd name="connsiteY10" fmla="*/ 431007 h 1352551"/>
                <a:gd name="connsiteX11" fmla="*/ 2145507 w 2478882"/>
                <a:gd name="connsiteY11" fmla="*/ 459582 h 1352551"/>
                <a:gd name="connsiteX12" fmla="*/ 2169319 w 2478882"/>
                <a:gd name="connsiteY12" fmla="*/ 485776 h 1352551"/>
                <a:gd name="connsiteX13" fmla="*/ 2178844 w 2478882"/>
                <a:gd name="connsiteY13" fmla="*/ 521495 h 1352551"/>
                <a:gd name="connsiteX14" fmla="*/ 2216944 w 2478882"/>
                <a:gd name="connsiteY14" fmla="*/ 638176 h 1352551"/>
                <a:gd name="connsiteX15" fmla="*/ 2238375 w 2478882"/>
                <a:gd name="connsiteY15" fmla="*/ 723901 h 1352551"/>
                <a:gd name="connsiteX16" fmla="*/ 2266950 w 2478882"/>
                <a:gd name="connsiteY16" fmla="*/ 769145 h 1352551"/>
                <a:gd name="connsiteX17" fmla="*/ 2288382 w 2478882"/>
                <a:gd name="connsiteY17" fmla="*/ 826295 h 1352551"/>
                <a:gd name="connsiteX18" fmla="*/ 2297907 w 2478882"/>
                <a:gd name="connsiteY18" fmla="*/ 876301 h 1352551"/>
                <a:gd name="connsiteX19" fmla="*/ 2340769 w 2478882"/>
                <a:gd name="connsiteY19" fmla="*/ 914401 h 1352551"/>
                <a:gd name="connsiteX20" fmla="*/ 2343150 w 2478882"/>
                <a:gd name="connsiteY20" fmla="*/ 954882 h 1352551"/>
                <a:gd name="connsiteX21" fmla="*/ 2347913 w 2478882"/>
                <a:gd name="connsiteY21" fmla="*/ 969170 h 1352551"/>
                <a:gd name="connsiteX22" fmla="*/ 2364582 w 2478882"/>
                <a:gd name="connsiteY22" fmla="*/ 983457 h 1352551"/>
                <a:gd name="connsiteX23" fmla="*/ 2359819 w 2478882"/>
                <a:gd name="connsiteY23" fmla="*/ 1000126 h 1352551"/>
                <a:gd name="connsiteX24" fmla="*/ 2393157 w 2478882"/>
                <a:gd name="connsiteY24" fmla="*/ 1023938 h 1352551"/>
                <a:gd name="connsiteX25" fmla="*/ 2409825 w 2478882"/>
                <a:gd name="connsiteY25" fmla="*/ 1064420 h 1352551"/>
                <a:gd name="connsiteX26" fmla="*/ 2390775 w 2478882"/>
                <a:gd name="connsiteY26" fmla="*/ 1073945 h 1352551"/>
                <a:gd name="connsiteX27" fmla="*/ 2376488 w 2478882"/>
                <a:gd name="connsiteY27" fmla="*/ 1052513 h 1352551"/>
                <a:gd name="connsiteX28" fmla="*/ 2364582 w 2478882"/>
                <a:gd name="connsiteY28" fmla="*/ 1040607 h 1352551"/>
                <a:gd name="connsiteX29" fmla="*/ 2355057 w 2478882"/>
                <a:gd name="connsiteY29" fmla="*/ 1040607 h 1352551"/>
                <a:gd name="connsiteX30" fmla="*/ 2352675 w 2478882"/>
                <a:gd name="connsiteY30" fmla="*/ 1062038 h 1352551"/>
                <a:gd name="connsiteX31" fmla="*/ 2371725 w 2478882"/>
                <a:gd name="connsiteY31" fmla="*/ 1095376 h 1352551"/>
                <a:gd name="connsiteX32" fmla="*/ 2386013 w 2478882"/>
                <a:gd name="connsiteY32" fmla="*/ 1109663 h 1352551"/>
                <a:gd name="connsiteX33" fmla="*/ 2400300 w 2478882"/>
                <a:gd name="connsiteY33" fmla="*/ 1090613 h 1352551"/>
                <a:gd name="connsiteX34" fmla="*/ 2414588 w 2478882"/>
                <a:gd name="connsiteY34" fmla="*/ 1095376 h 1352551"/>
                <a:gd name="connsiteX35" fmla="*/ 2421732 w 2478882"/>
                <a:gd name="connsiteY35" fmla="*/ 1121570 h 1352551"/>
                <a:gd name="connsiteX36" fmla="*/ 2424113 w 2478882"/>
                <a:gd name="connsiteY36" fmla="*/ 1133476 h 1352551"/>
                <a:gd name="connsiteX37" fmla="*/ 2400300 w 2478882"/>
                <a:gd name="connsiteY37" fmla="*/ 1135857 h 1352551"/>
                <a:gd name="connsiteX38" fmla="*/ 2414588 w 2478882"/>
                <a:gd name="connsiteY38" fmla="*/ 1157288 h 1352551"/>
                <a:gd name="connsiteX39" fmla="*/ 2443163 w 2478882"/>
                <a:gd name="connsiteY39" fmla="*/ 1164432 h 1352551"/>
                <a:gd name="connsiteX40" fmla="*/ 2462213 w 2478882"/>
                <a:gd name="connsiteY40" fmla="*/ 1195388 h 1352551"/>
                <a:gd name="connsiteX41" fmla="*/ 2455069 w 2478882"/>
                <a:gd name="connsiteY41" fmla="*/ 1240632 h 1352551"/>
                <a:gd name="connsiteX42" fmla="*/ 2459832 w 2478882"/>
                <a:gd name="connsiteY42" fmla="*/ 1295401 h 1352551"/>
                <a:gd name="connsiteX43" fmla="*/ 2478882 w 2478882"/>
                <a:gd name="connsiteY43" fmla="*/ 1352551 h 1352551"/>
                <a:gd name="connsiteX44" fmla="*/ 2457450 w 2478882"/>
                <a:gd name="connsiteY44" fmla="*/ 1352551 h 1352551"/>
                <a:gd name="connsiteX45" fmla="*/ 2428875 w 2478882"/>
                <a:gd name="connsiteY45" fmla="*/ 1340645 h 1352551"/>
                <a:gd name="connsiteX46" fmla="*/ 2412207 w 2478882"/>
                <a:gd name="connsiteY46" fmla="*/ 1340645 h 1352551"/>
                <a:gd name="connsiteX47" fmla="*/ 2395538 w 2478882"/>
                <a:gd name="connsiteY47" fmla="*/ 1331120 h 1352551"/>
                <a:gd name="connsiteX48" fmla="*/ 2378869 w 2478882"/>
                <a:gd name="connsiteY48" fmla="*/ 1321595 h 1352551"/>
                <a:gd name="connsiteX49" fmla="*/ 2383632 w 2478882"/>
                <a:gd name="connsiteY49" fmla="*/ 1273970 h 1352551"/>
                <a:gd name="connsiteX50" fmla="*/ 2336007 w 2478882"/>
                <a:gd name="connsiteY50" fmla="*/ 1250157 h 1352551"/>
                <a:gd name="connsiteX51" fmla="*/ 2319338 w 2478882"/>
                <a:gd name="connsiteY51" fmla="*/ 1216819 h 1352551"/>
                <a:gd name="connsiteX52" fmla="*/ 2262188 w 2478882"/>
                <a:gd name="connsiteY52" fmla="*/ 1185864 h 1352551"/>
                <a:gd name="connsiteX53" fmla="*/ 2219325 w 2478882"/>
                <a:gd name="connsiteY53" fmla="*/ 1178720 h 1352551"/>
                <a:gd name="connsiteX54" fmla="*/ 2193132 w 2478882"/>
                <a:gd name="connsiteY54" fmla="*/ 1193007 h 1352551"/>
                <a:gd name="connsiteX55" fmla="*/ 2178844 w 2478882"/>
                <a:gd name="connsiteY55" fmla="*/ 1190626 h 1352551"/>
                <a:gd name="connsiteX56" fmla="*/ 2183607 w 2478882"/>
                <a:gd name="connsiteY56" fmla="*/ 1173957 h 1352551"/>
                <a:gd name="connsiteX57" fmla="*/ 2224088 w 2478882"/>
                <a:gd name="connsiteY57" fmla="*/ 1138239 h 1352551"/>
                <a:gd name="connsiteX58" fmla="*/ 2200275 w 2478882"/>
                <a:gd name="connsiteY58" fmla="*/ 1128713 h 1352551"/>
                <a:gd name="connsiteX59" fmla="*/ 2176463 w 2478882"/>
                <a:gd name="connsiteY59" fmla="*/ 1159670 h 1352551"/>
                <a:gd name="connsiteX60" fmla="*/ 2155032 w 2478882"/>
                <a:gd name="connsiteY60" fmla="*/ 1169195 h 1352551"/>
                <a:gd name="connsiteX61" fmla="*/ 2147888 w 2478882"/>
                <a:gd name="connsiteY61" fmla="*/ 1157288 h 1352551"/>
                <a:gd name="connsiteX62" fmla="*/ 2138363 w 2478882"/>
                <a:gd name="connsiteY62" fmla="*/ 1152526 h 1352551"/>
                <a:gd name="connsiteX63" fmla="*/ 2119313 w 2478882"/>
                <a:gd name="connsiteY63" fmla="*/ 1157288 h 1352551"/>
                <a:gd name="connsiteX64" fmla="*/ 2090738 w 2478882"/>
                <a:gd name="connsiteY64" fmla="*/ 1147763 h 1352551"/>
                <a:gd name="connsiteX65" fmla="*/ 2076451 w 2478882"/>
                <a:gd name="connsiteY65" fmla="*/ 1145383 h 1352551"/>
                <a:gd name="connsiteX66" fmla="*/ 2050256 w 2478882"/>
                <a:gd name="connsiteY66" fmla="*/ 1131094 h 1352551"/>
                <a:gd name="connsiteX67" fmla="*/ 2035970 w 2478882"/>
                <a:gd name="connsiteY67" fmla="*/ 1135857 h 1352551"/>
                <a:gd name="connsiteX68" fmla="*/ 1990725 w 2478882"/>
                <a:gd name="connsiteY68" fmla="*/ 1128713 h 1352551"/>
                <a:gd name="connsiteX69" fmla="*/ 1976438 w 2478882"/>
                <a:gd name="connsiteY69" fmla="*/ 1100138 h 1352551"/>
                <a:gd name="connsiteX70" fmla="*/ 1952625 w 2478882"/>
                <a:gd name="connsiteY70" fmla="*/ 1119188 h 1352551"/>
                <a:gd name="connsiteX71" fmla="*/ 1935957 w 2478882"/>
                <a:gd name="connsiteY71" fmla="*/ 1143001 h 1352551"/>
                <a:gd name="connsiteX72" fmla="*/ 1921669 w 2478882"/>
                <a:gd name="connsiteY72" fmla="*/ 1109663 h 1352551"/>
                <a:gd name="connsiteX73" fmla="*/ 1921669 w 2478882"/>
                <a:gd name="connsiteY73" fmla="*/ 1088232 h 1352551"/>
                <a:gd name="connsiteX74" fmla="*/ 1893094 w 2478882"/>
                <a:gd name="connsiteY74" fmla="*/ 1062038 h 1352551"/>
                <a:gd name="connsiteX75" fmla="*/ 1869282 w 2478882"/>
                <a:gd name="connsiteY75" fmla="*/ 1047751 h 1352551"/>
                <a:gd name="connsiteX76" fmla="*/ 1850232 w 2478882"/>
                <a:gd name="connsiteY76" fmla="*/ 1033463 h 1352551"/>
                <a:gd name="connsiteX77" fmla="*/ 1843088 w 2478882"/>
                <a:gd name="connsiteY77" fmla="*/ 1021557 h 1352551"/>
                <a:gd name="connsiteX78" fmla="*/ 1804988 w 2478882"/>
                <a:gd name="connsiteY78" fmla="*/ 1016795 h 1352551"/>
                <a:gd name="connsiteX79" fmla="*/ 1769269 w 2478882"/>
                <a:gd name="connsiteY79" fmla="*/ 1012032 h 1352551"/>
                <a:gd name="connsiteX80" fmla="*/ 1750219 w 2478882"/>
                <a:gd name="connsiteY80" fmla="*/ 985838 h 1352551"/>
                <a:gd name="connsiteX81" fmla="*/ 1709738 w 2478882"/>
                <a:gd name="connsiteY81" fmla="*/ 966788 h 1352551"/>
                <a:gd name="connsiteX82" fmla="*/ 1678782 w 2478882"/>
                <a:gd name="connsiteY82" fmla="*/ 952501 h 1352551"/>
                <a:gd name="connsiteX83" fmla="*/ 1659732 w 2478882"/>
                <a:gd name="connsiteY83" fmla="*/ 950120 h 1352551"/>
                <a:gd name="connsiteX84" fmla="*/ 1659732 w 2478882"/>
                <a:gd name="connsiteY84" fmla="*/ 926307 h 1352551"/>
                <a:gd name="connsiteX85" fmla="*/ 1640682 w 2478882"/>
                <a:gd name="connsiteY85" fmla="*/ 933451 h 1352551"/>
                <a:gd name="connsiteX86" fmla="*/ 1640682 w 2478882"/>
                <a:gd name="connsiteY86" fmla="*/ 933451 h 1352551"/>
                <a:gd name="connsiteX87" fmla="*/ 1619250 w 2478882"/>
                <a:gd name="connsiteY87" fmla="*/ 897732 h 1352551"/>
                <a:gd name="connsiteX88" fmla="*/ 1595438 w 2478882"/>
                <a:gd name="connsiteY88" fmla="*/ 876301 h 1352551"/>
                <a:gd name="connsiteX89" fmla="*/ 1581150 w 2478882"/>
                <a:gd name="connsiteY89" fmla="*/ 869157 h 1352551"/>
                <a:gd name="connsiteX90" fmla="*/ 1581150 w 2478882"/>
                <a:gd name="connsiteY90" fmla="*/ 850107 h 1352551"/>
                <a:gd name="connsiteX91" fmla="*/ 1602582 w 2478882"/>
                <a:gd name="connsiteY91" fmla="*/ 840582 h 1352551"/>
                <a:gd name="connsiteX92" fmla="*/ 1633538 w 2478882"/>
                <a:gd name="connsiteY92" fmla="*/ 847726 h 1352551"/>
                <a:gd name="connsiteX93" fmla="*/ 1657350 w 2478882"/>
                <a:gd name="connsiteY93" fmla="*/ 833438 h 1352551"/>
                <a:gd name="connsiteX94" fmla="*/ 1669257 w 2478882"/>
                <a:gd name="connsiteY94" fmla="*/ 821532 h 1352551"/>
                <a:gd name="connsiteX95" fmla="*/ 1688307 w 2478882"/>
                <a:gd name="connsiteY95" fmla="*/ 809626 h 1352551"/>
                <a:gd name="connsiteX96" fmla="*/ 1650207 w 2478882"/>
                <a:gd name="connsiteY96" fmla="*/ 776288 h 1352551"/>
                <a:gd name="connsiteX97" fmla="*/ 1624013 w 2478882"/>
                <a:gd name="connsiteY97" fmla="*/ 783432 h 1352551"/>
                <a:gd name="connsiteX98" fmla="*/ 1626393 w 2478882"/>
                <a:gd name="connsiteY98" fmla="*/ 800101 h 1352551"/>
                <a:gd name="connsiteX99" fmla="*/ 1607344 w 2478882"/>
                <a:gd name="connsiteY99" fmla="*/ 807244 h 1352551"/>
                <a:gd name="connsiteX100" fmla="*/ 1581151 w 2478882"/>
                <a:gd name="connsiteY100" fmla="*/ 814388 h 1352551"/>
                <a:gd name="connsiteX101" fmla="*/ 1559719 w 2478882"/>
                <a:gd name="connsiteY101" fmla="*/ 823913 h 1352551"/>
                <a:gd name="connsiteX102" fmla="*/ 1552575 w 2478882"/>
                <a:gd name="connsiteY102" fmla="*/ 840582 h 1352551"/>
                <a:gd name="connsiteX103" fmla="*/ 1531144 w 2478882"/>
                <a:gd name="connsiteY103" fmla="*/ 840582 h 1352551"/>
                <a:gd name="connsiteX104" fmla="*/ 1516857 w 2478882"/>
                <a:gd name="connsiteY104" fmla="*/ 850107 h 1352551"/>
                <a:gd name="connsiteX105" fmla="*/ 1485900 w 2478882"/>
                <a:gd name="connsiteY105" fmla="*/ 845345 h 1352551"/>
                <a:gd name="connsiteX106" fmla="*/ 1438275 w 2478882"/>
                <a:gd name="connsiteY106" fmla="*/ 840582 h 1352551"/>
                <a:gd name="connsiteX107" fmla="*/ 1416844 w 2478882"/>
                <a:gd name="connsiteY107" fmla="*/ 826295 h 1352551"/>
                <a:gd name="connsiteX108" fmla="*/ 1385888 w 2478882"/>
                <a:gd name="connsiteY108" fmla="*/ 828676 h 1352551"/>
                <a:gd name="connsiteX109" fmla="*/ 1359694 w 2478882"/>
                <a:gd name="connsiteY109" fmla="*/ 838201 h 1352551"/>
                <a:gd name="connsiteX110" fmla="*/ 1343025 w 2478882"/>
                <a:gd name="connsiteY110" fmla="*/ 833438 h 1352551"/>
                <a:gd name="connsiteX111" fmla="*/ 1323975 w 2478882"/>
                <a:gd name="connsiteY111" fmla="*/ 804863 h 1352551"/>
                <a:gd name="connsiteX112" fmla="*/ 1323975 w 2478882"/>
                <a:gd name="connsiteY112" fmla="*/ 792957 h 1352551"/>
                <a:gd name="connsiteX113" fmla="*/ 1314450 w 2478882"/>
                <a:gd name="connsiteY113" fmla="*/ 816770 h 1352551"/>
                <a:gd name="connsiteX114" fmla="*/ 1319213 w 2478882"/>
                <a:gd name="connsiteY114" fmla="*/ 850107 h 1352551"/>
                <a:gd name="connsiteX115" fmla="*/ 1312069 w 2478882"/>
                <a:gd name="connsiteY115" fmla="*/ 869157 h 1352551"/>
                <a:gd name="connsiteX116" fmla="*/ 1283494 w 2478882"/>
                <a:gd name="connsiteY116" fmla="*/ 869157 h 1352551"/>
                <a:gd name="connsiteX117" fmla="*/ 1264444 w 2478882"/>
                <a:gd name="connsiteY117" fmla="*/ 854870 h 1352551"/>
                <a:gd name="connsiteX118" fmla="*/ 1243013 w 2478882"/>
                <a:gd name="connsiteY118" fmla="*/ 854870 h 1352551"/>
                <a:gd name="connsiteX119" fmla="*/ 1219200 w 2478882"/>
                <a:gd name="connsiteY119" fmla="*/ 845345 h 1352551"/>
                <a:gd name="connsiteX120" fmla="*/ 1212057 w 2478882"/>
                <a:gd name="connsiteY120" fmla="*/ 838201 h 1352551"/>
                <a:gd name="connsiteX121" fmla="*/ 1212057 w 2478882"/>
                <a:gd name="connsiteY121" fmla="*/ 814388 h 1352551"/>
                <a:gd name="connsiteX122" fmla="*/ 1214438 w 2478882"/>
                <a:gd name="connsiteY122" fmla="*/ 790576 h 1352551"/>
                <a:gd name="connsiteX123" fmla="*/ 1219200 w 2478882"/>
                <a:gd name="connsiteY123" fmla="*/ 766763 h 1352551"/>
                <a:gd name="connsiteX124" fmla="*/ 1235869 w 2478882"/>
                <a:gd name="connsiteY124" fmla="*/ 752476 h 1352551"/>
                <a:gd name="connsiteX125" fmla="*/ 1243013 w 2478882"/>
                <a:gd name="connsiteY125" fmla="*/ 745332 h 1352551"/>
                <a:gd name="connsiteX126" fmla="*/ 1233488 w 2478882"/>
                <a:gd name="connsiteY126" fmla="*/ 721520 h 1352551"/>
                <a:gd name="connsiteX127" fmla="*/ 1200150 w 2478882"/>
                <a:gd name="connsiteY127" fmla="*/ 692945 h 1352551"/>
                <a:gd name="connsiteX128" fmla="*/ 1176338 w 2478882"/>
                <a:gd name="connsiteY128" fmla="*/ 676276 h 1352551"/>
                <a:gd name="connsiteX129" fmla="*/ 1162050 w 2478882"/>
                <a:gd name="connsiteY129" fmla="*/ 657226 h 1352551"/>
                <a:gd name="connsiteX130" fmla="*/ 1162050 w 2478882"/>
                <a:gd name="connsiteY130" fmla="*/ 657226 h 1352551"/>
                <a:gd name="connsiteX131" fmla="*/ 1166813 w 2478882"/>
                <a:gd name="connsiteY131" fmla="*/ 695326 h 1352551"/>
                <a:gd name="connsiteX132" fmla="*/ 1169194 w 2478882"/>
                <a:gd name="connsiteY132" fmla="*/ 723901 h 1352551"/>
                <a:gd name="connsiteX133" fmla="*/ 1195388 w 2478882"/>
                <a:gd name="connsiteY133" fmla="*/ 735807 h 1352551"/>
                <a:gd name="connsiteX134" fmla="*/ 1204913 w 2478882"/>
                <a:gd name="connsiteY134" fmla="*/ 750095 h 1352551"/>
                <a:gd name="connsiteX135" fmla="*/ 1195388 w 2478882"/>
                <a:gd name="connsiteY135" fmla="*/ 776288 h 1352551"/>
                <a:gd name="connsiteX136" fmla="*/ 1197769 w 2478882"/>
                <a:gd name="connsiteY136" fmla="*/ 802482 h 1352551"/>
                <a:gd name="connsiteX137" fmla="*/ 1190625 w 2478882"/>
                <a:gd name="connsiteY137" fmla="*/ 823913 h 1352551"/>
                <a:gd name="connsiteX138" fmla="*/ 1195388 w 2478882"/>
                <a:gd name="connsiteY138" fmla="*/ 842963 h 1352551"/>
                <a:gd name="connsiteX139" fmla="*/ 1195388 w 2478882"/>
                <a:gd name="connsiteY139" fmla="*/ 842963 h 1352551"/>
                <a:gd name="connsiteX140" fmla="*/ 1166813 w 2478882"/>
                <a:gd name="connsiteY140" fmla="*/ 842963 h 1352551"/>
                <a:gd name="connsiteX141" fmla="*/ 1150144 w 2478882"/>
                <a:gd name="connsiteY141" fmla="*/ 842963 h 1352551"/>
                <a:gd name="connsiteX142" fmla="*/ 1131094 w 2478882"/>
                <a:gd name="connsiteY142" fmla="*/ 852488 h 1352551"/>
                <a:gd name="connsiteX143" fmla="*/ 1114425 w 2478882"/>
                <a:gd name="connsiteY143" fmla="*/ 842963 h 1352551"/>
                <a:gd name="connsiteX144" fmla="*/ 1088232 w 2478882"/>
                <a:gd name="connsiteY144" fmla="*/ 852488 h 1352551"/>
                <a:gd name="connsiteX145" fmla="*/ 1066800 w 2478882"/>
                <a:gd name="connsiteY145" fmla="*/ 859632 h 1352551"/>
                <a:gd name="connsiteX146" fmla="*/ 1059657 w 2478882"/>
                <a:gd name="connsiteY146" fmla="*/ 847726 h 1352551"/>
                <a:gd name="connsiteX147" fmla="*/ 1031082 w 2478882"/>
                <a:gd name="connsiteY147" fmla="*/ 857251 h 1352551"/>
                <a:gd name="connsiteX148" fmla="*/ 992982 w 2478882"/>
                <a:gd name="connsiteY148" fmla="*/ 828676 h 1352551"/>
                <a:gd name="connsiteX149" fmla="*/ 964407 w 2478882"/>
                <a:gd name="connsiteY149" fmla="*/ 831057 h 1352551"/>
                <a:gd name="connsiteX150" fmla="*/ 942975 w 2478882"/>
                <a:gd name="connsiteY150" fmla="*/ 840582 h 1352551"/>
                <a:gd name="connsiteX151" fmla="*/ 921544 w 2478882"/>
                <a:gd name="connsiteY151" fmla="*/ 857251 h 1352551"/>
                <a:gd name="connsiteX152" fmla="*/ 909638 w 2478882"/>
                <a:gd name="connsiteY152" fmla="*/ 838201 h 1352551"/>
                <a:gd name="connsiteX153" fmla="*/ 919163 w 2478882"/>
                <a:gd name="connsiteY153" fmla="*/ 812007 h 1352551"/>
                <a:gd name="connsiteX154" fmla="*/ 921544 w 2478882"/>
                <a:gd name="connsiteY154" fmla="*/ 802482 h 1352551"/>
                <a:gd name="connsiteX155" fmla="*/ 914400 w 2478882"/>
                <a:gd name="connsiteY155" fmla="*/ 783432 h 1352551"/>
                <a:gd name="connsiteX156" fmla="*/ 907257 w 2478882"/>
                <a:gd name="connsiteY156" fmla="*/ 776288 h 1352551"/>
                <a:gd name="connsiteX157" fmla="*/ 897732 w 2478882"/>
                <a:gd name="connsiteY157" fmla="*/ 804863 h 1352551"/>
                <a:gd name="connsiteX158" fmla="*/ 897732 w 2478882"/>
                <a:gd name="connsiteY158" fmla="*/ 828676 h 1352551"/>
                <a:gd name="connsiteX159" fmla="*/ 869157 w 2478882"/>
                <a:gd name="connsiteY159" fmla="*/ 833438 h 1352551"/>
                <a:gd name="connsiteX160" fmla="*/ 850107 w 2478882"/>
                <a:gd name="connsiteY160" fmla="*/ 838201 h 1352551"/>
                <a:gd name="connsiteX161" fmla="*/ 828675 w 2478882"/>
                <a:gd name="connsiteY161" fmla="*/ 809626 h 1352551"/>
                <a:gd name="connsiteX162" fmla="*/ 814388 w 2478882"/>
                <a:gd name="connsiteY162" fmla="*/ 788195 h 1352551"/>
                <a:gd name="connsiteX163" fmla="*/ 807244 w 2478882"/>
                <a:gd name="connsiteY163" fmla="*/ 764382 h 1352551"/>
                <a:gd name="connsiteX164" fmla="*/ 804863 w 2478882"/>
                <a:gd name="connsiteY164" fmla="*/ 738188 h 1352551"/>
                <a:gd name="connsiteX165" fmla="*/ 783432 w 2478882"/>
                <a:gd name="connsiteY165" fmla="*/ 697707 h 1352551"/>
                <a:gd name="connsiteX166" fmla="*/ 783432 w 2478882"/>
                <a:gd name="connsiteY166" fmla="*/ 723901 h 1352551"/>
                <a:gd name="connsiteX167" fmla="*/ 785813 w 2478882"/>
                <a:gd name="connsiteY167" fmla="*/ 762001 h 1352551"/>
                <a:gd name="connsiteX168" fmla="*/ 800100 w 2478882"/>
                <a:gd name="connsiteY168" fmla="*/ 797720 h 1352551"/>
                <a:gd name="connsiteX169" fmla="*/ 823913 w 2478882"/>
                <a:gd name="connsiteY169" fmla="*/ 838201 h 1352551"/>
                <a:gd name="connsiteX170" fmla="*/ 845344 w 2478882"/>
                <a:gd name="connsiteY170" fmla="*/ 859632 h 1352551"/>
                <a:gd name="connsiteX171" fmla="*/ 838200 w 2478882"/>
                <a:gd name="connsiteY171" fmla="*/ 878682 h 1352551"/>
                <a:gd name="connsiteX172" fmla="*/ 823913 w 2478882"/>
                <a:gd name="connsiteY172" fmla="*/ 907257 h 1352551"/>
                <a:gd name="connsiteX173" fmla="*/ 823913 w 2478882"/>
                <a:gd name="connsiteY173" fmla="*/ 907257 h 1352551"/>
                <a:gd name="connsiteX174" fmla="*/ 800100 w 2478882"/>
                <a:gd name="connsiteY174" fmla="*/ 907257 h 1352551"/>
                <a:gd name="connsiteX175" fmla="*/ 809625 w 2478882"/>
                <a:gd name="connsiteY175" fmla="*/ 873920 h 1352551"/>
                <a:gd name="connsiteX176" fmla="*/ 795338 w 2478882"/>
                <a:gd name="connsiteY176" fmla="*/ 890588 h 1352551"/>
                <a:gd name="connsiteX177" fmla="*/ 788194 w 2478882"/>
                <a:gd name="connsiteY177" fmla="*/ 866776 h 1352551"/>
                <a:gd name="connsiteX178" fmla="*/ 769144 w 2478882"/>
                <a:gd name="connsiteY178" fmla="*/ 869157 h 1352551"/>
                <a:gd name="connsiteX179" fmla="*/ 750094 w 2478882"/>
                <a:gd name="connsiteY179" fmla="*/ 866776 h 1352551"/>
                <a:gd name="connsiteX180" fmla="*/ 742950 w 2478882"/>
                <a:gd name="connsiteY180" fmla="*/ 857251 h 1352551"/>
                <a:gd name="connsiteX181" fmla="*/ 742950 w 2478882"/>
                <a:gd name="connsiteY181" fmla="*/ 857251 h 1352551"/>
                <a:gd name="connsiteX182" fmla="*/ 728663 w 2478882"/>
                <a:gd name="connsiteY182" fmla="*/ 854870 h 1352551"/>
                <a:gd name="connsiteX183" fmla="*/ 711994 w 2478882"/>
                <a:gd name="connsiteY183" fmla="*/ 854870 h 1352551"/>
                <a:gd name="connsiteX184" fmla="*/ 700088 w 2478882"/>
                <a:gd name="connsiteY184" fmla="*/ 871538 h 1352551"/>
                <a:gd name="connsiteX185" fmla="*/ 681038 w 2478882"/>
                <a:gd name="connsiteY185" fmla="*/ 871538 h 1352551"/>
                <a:gd name="connsiteX186" fmla="*/ 669132 w 2478882"/>
                <a:gd name="connsiteY186" fmla="*/ 857251 h 1352551"/>
                <a:gd name="connsiteX187" fmla="*/ 666750 w 2478882"/>
                <a:gd name="connsiteY187" fmla="*/ 857251 h 1352551"/>
                <a:gd name="connsiteX188" fmla="*/ 652463 w 2478882"/>
                <a:gd name="connsiteY188" fmla="*/ 871538 h 1352551"/>
                <a:gd name="connsiteX189" fmla="*/ 652463 w 2478882"/>
                <a:gd name="connsiteY189" fmla="*/ 885826 h 1352551"/>
                <a:gd name="connsiteX190" fmla="*/ 661988 w 2478882"/>
                <a:gd name="connsiteY190" fmla="*/ 895351 h 1352551"/>
                <a:gd name="connsiteX191" fmla="*/ 704850 w 2478882"/>
                <a:gd name="connsiteY191" fmla="*/ 895351 h 1352551"/>
                <a:gd name="connsiteX192" fmla="*/ 738188 w 2478882"/>
                <a:gd name="connsiteY192" fmla="*/ 895351 h 1352551"/>
                <a:gd name="connsiteX193" fmla="*/ 776288 w 2478882"/>
                <a:gd name="connsiteY193" fmla="*/ 892970 h 1352551"/>
                <a:gd name="connsiteX194" fmla="*/ 783432 w 2478882"/>
                <a:gd name="connsiteY194" fmla="*/ 904876 h 1352551"/>
                <a:gd name="connsiteX195" fmla="*/ 783432 w 2478882"/>
                <a:gd name="connsiteY195" fmla="*/ 904876 h 1352551"/>
                <a:gd name="connsiteX196" fmla="*/ 754857 w 2478882"/>
                <a:gd name="connsiteY196" fmla="*/ 919163 h 1352551"/>
                <a:gd name="connsiteX197" fmla="*/ 735807 w 2478882"/>
                <a:gd name="connsiteY197" fmla="*/ 935832 h 1352551"/>
                <a:gd name="connsiteX198" fmla="*/ 735807 w 2478882"/>
                <a:gd name="connsiteY198" fmla="*/ 935832 h 1352551"/>
                <a:gd name="connsiteX199" fmla="*/ 707232 w 2478882"/>
                <a:gd name="connsiteY199" fmla="*/ 923926 h 1352551"/>
                <a:gd name="connsiteX200" fmla="*/ 690563 w 2478882"/>
                <a:gd name="connsiteY200" fmla="*/ 914401 h 1352551"/>
                <a:gd name="connsiteX201" fmla="*/ 652463 w 2478882"/>
                <a:gd name="connsiteY201" fmla="*/ 914401 h 1352551"/>
                <a:gd name="connsiteX202" fmla="*/ 619125 w 2478882"/>
                <a:gd name="connsiteY202" fmla="*/ 919163 h 1352551"/>
                <a:gd name="connsiteX203" fmla="*/ 600075 w 2478882"/>
                <a:gd name="connsiteY203" fmla="*/ 902495 h 1352551"/>
                <a:gd name="connsiteX204" fmla="*/ 590550 w 2478882"/>
                <a:gd name="connsiteY204" fmla="*/ 864395 h 1352551"/>
                <a:gd name="connsiteX205" fmla="*/ 581025 w 2478882"/>
                <a:gd name="connsiteY205" fmla="*/ 850107 h 1352551"/>
                <a:gd name="connsiteX206" fmla="*/ 573882 w 2478882"/>
                <a:gd name="connsiteY206" fmla="*/ 833438 h 1352551"/>
                <a:gd name="connsiteX207" fmla="*/ 559594 w 2478882"/>
                <a:gd name="connsiteY207" fmla="*/ 840582 h 1352551"/>
                <a:gd name="connsiteX208" fmla="*/ 559594 w 2478882"/>
                <a:gd name="connsiteY208" fmla="*/ 864395 h 1352551"/>
                <a:gd name="connsiteX209" fmla="*/ 545307 w 2478882"/>
                <a:gd name="connsiteY209" fmla="*/ 850107 h 1352551"/>
                <a:gd name="connsiteX210" fmla="*/ 523875 w 2478882"/>
                <a:gd name="connsiteY210" fmla="*/ 842963 h 1352551"/>
                <a:gd name="connsiteX211" fmla="*/ 500063 w 2478882"/>
                <a:gd name="connsiteY211" fmla="*/ 845345 h 1352551"/>
                <a:gd name="connsiteX212" fmla="*/ 492919 w 2478882"/>
                <a:gd name="connsiteY212" fmla="*/ 866776 h 1352551"/>
                <a:gd name="connsiteX213" fmla="*/ 481013 w 2478882"/>
                <a:gd name="connsiteY213" fmla="*/ 871538 h 1352551"/>
                <a:gd name="connsiteX214" fmla="*/ 461963 w 2478882"/>
                <a:gd name="connsiteY214" fmla="*/ 871538 h 1352551"/>
                <a:gd name="connsiteX215" fmla="*/ 433388 w 2478882"/>
                <a:gd name="connsiteY215" fmla="*/ 881063 h 1352551"/>
                <a:gd name="connsiteX216" fmla="*/ 419100 w 2478882"/>
                <a:gd name="connsiteY216" fmla="*/ 904876 h 1352551"/>
                <a:gd name="connsiteX217" fmla="*/ 426244 w 2478882"/>
                <a:gd name="connsiteY217" fmla="*/ 912020 h 1352551"/>
                <a:gd name="connsiteX218" fmla="*/ 466725 w 2478882"/>
                <a:gd name="connsiteY218" fmla="*/ 890588 h 1352551"/>
                <a:gd name="connsiteX219" fmla="*/ 488157 w 2478882"/>
                <a:gd name="connsiteY219" fmla="*/ 895351 h 1352551"/>
                <a:gd name="connsiteX220" fmla="*/ 519113 w 2478882"/>
                <a:gd name="connsiteY220" fmla="*/ 883445 h 1352551"/>
                <a:gd name="connsiteX221" fmla="*/ 552450 w 2478882"/>
                <a:gd name="connsiteY221" fmla="*/ 909638 h 1352551"/>
                <a:gd name="connsiteX222" fmla="*/ 561975 w 2478882"/>
                <a:gd name="connsiteY222" fmla="*/ 935832 h 1352551"/>
                <a:gd name="connsiteX223" fmla="*/ 590550 w 2478882"/>
                <a:gd name="connsiteY223" fmla="*/ 928688 h 1352551"/>
                <a:gd name="connsiteX224" fmla="*/ 607219 w 2478882"/>
                <a:gd name="connsiteY224" fmla="*/ 950120 h 1352551"/>
                <a:gd name="connsiteX225" fmla="*/ 645319 w 2478882"/>
                <a:gd name="connsiteY225" fmla="*/ 954882 h 1352551"/>
                <a:gd name="connsiteX226" fmla="*/ 704850 w 2478882"/>
                <a:gd name="connsiteY226" fmla="*/ 964407 h 1352551"/>
                <a:gd name="connsiteX227" fmla="*/ 745332 w 2478882"/>
                <a:gd name="connsiteY227" fmla="*/ 971551 h 1352551"/>
                <a:gd name="connsiteX228" fmla="*/ 745332 w 2478882"/>
                <a:gd name="connsiteY228" fmla="*/ 971551 h 1352551"/>
                <a:gd name="connsiteX229" fmla="*/ 764382 w 2478882"/>
                <a:gd name="connsiteY229" fmla="*/ 940595 h 1352551"/>
                <a:gd name="connsiteX230" fmla="*/ 790575 w 2478882"/>
                <a:gd name="connsiteY230" fmla="*/ 940595 h 1352551"/>
                <a:gd name="connsiteX231" fmla="*/ 828675 w 2478882"/>
                <a:gd name="connsiteY231" fmla="*/ 940595 h 1352551"/>
                <a:gd name="connsiteX232" fmla="*/ 821532 w 2478882"/>
                <a:gd name="connsiteY232" fmla="*/ 954882 h 1352551"/>
                <a:gd name="connsiteX233" fmla="*/ 812007 w 2478882"/>
                <a:gd name="connsiteY233" fmla="*/ 969170 h 1352551"/>
                <a:gd name="connsiteX234" fmla="*/ 823913 w 2478882"/>
                <a:gd name="connsiteY234" fmla="*/ 978695 h 1352551"/>
                <a:gd name="connsiteX235" fmla="*/ 800100 w 2478882"/>
                <a:gd name="connsiteY235" fmla="*/ 997745 h 1352551"/>
                <a:gd name="connsiteX236" fmla="*/ 797719 w 2478882"/>
                <a:gd name="connsiteY236" fmla="*/ 1019176 h 1352551"/>
                <a:gd name="connsiteX237" fmla="*/ 790575 w 2478882"/>
                <a:gd name="connsiteY237" fmla="*/ 1031082 h 1352551"/>
                <a:gd name="connsiteX238" fmla="*/ 764382 w 2478882"/>
                <a:gd name="connsiteY238" fmla="*/ 1035845 h 1352551"/>
                <a:gd name="connsiteX239" fmla="*/ 771525 w 2478882"/>
                <a:gd name="connsiteY239" fmla="*/ 1059657 h 1352551"/>
                <a:gd name="connsiteX240" fmla="*/ 740569 w 2478882"/>
                <a:gd name="connsiteY240" fmla="*/ 1064420 h 1352551"/>
                <a:gd name="connsiteX241" fmla="*/ 726282 w 2478882"/>
                <a:gd name="connsiteY241" fmla="*/ 1047751 h 1352551"/>
                <a:gd name="connsiteX242" fmla="*/ 695325 w 2478882"/>
                <a:gd name="connsiteY242" fmla="*/ 1050132 h 1352551"/>
                <a:gd name="connsiteX243" fmla="*/ 669132 w 2478882"/>
                <a:gd name="connsiteY243" fmla="*/ 1057276 h 1352551"/>
                <a:gd name="connsiteX244" fmla="*/ 642938 w 2478882"/>
                <a:gd name="connsiteY244" fmla="*/ 1054895 h 1352551"/>
                <a:gd name="connsiteX245" fmla="*/ 621507 w 2478882"/>
                <a:gd name="connsiteY245" fmla="*/ 1052513 h 1352551"/>
                <a:gd name="connsiteX246" fmla="*/ 621507 w 2478882"/>
                <a:gd name="connsiteY246" fmla="*/ 1038226 h 1352551"/>
                <a:gd name="connsiteX247" fmla="*/ 600075 w 2478882"/>
                <a:gd name="connsiteY247" fmla="*/ 1040607 h 1352551"/>
                <a:gd name="connsiteX248" fmla="*/ 578644 w 2478882"/>
                <a:gd name="connsiteY248" fmla="*/ 1045370 h 1352551"/>
                <a:gd name="connsiteX249" fmla="*/ 571500 w 2478882"/>
                <a:gd name="connsiteY249" fmla="*/ 1035845 h 1352551"/>
                <a:gd name="connsiteX250" fmla="*/ 571500 w 2478882"/>
                <a:gd name="connsiteY250" fmla="*/ 1023938 h 1352551"/>
                <a:gd name="connsiteX251" fmla="*/ 571500 w 2478882"/>
                <a:gd name="connsiteY251" fmla="*/ 1023938 h 1352551"/>
                <a:gd name="connsiteX252" fmla="*/ 626269 w 2478882"/>
                <a:gd name="connsiteY252" fmla="*/ 1009651 h 1352551"/>
                <a:gd name="connsiteX253" fmla="*/ 647700 w 2478882"/>
                <a:gd name="connsiteY253" fmla="*/ 992982 h 1352551"/>
                <a:gd name="connsiteX254" fmla="*/ 647700 w 2478882"/>
                <a:gd name="connsiteY254" fmla="*/ 992982 h 1352551"/>
                <a:gd name="connsiteX255" fmla="*/ 647700 w 2478882"/>
                <a:gd name="connsiteY255" fmla="*/ 992982 h 1352551"/>
                <a:gd name="connsiteX256" fmla="*/ 597694 w 2478882"/>
                <a:gd name="connsiteY256" fmla="*/ 992982 h 1352551"/>
                <a:gd name="connsiteX257" fmla="*/ 581025 w 2478882"/>
                <a:gd name="connsiteY257" fmla="*/ 995363 h 1352551"/>
                <a:gd name="connsiteX258" fmla="*/ 578644 w 2478882"/>
                <a:gd name="connsiteY258" fmla="*/ 973932 h 1352551"/>
                <a:gd name="connsiteX259" fmla="*/ 550069 w 2478882"/>
                <a:gd name="connsiteY259" fmla="*/ 971551 h 1352551"/>
                <a:gd name="connsiteX260" fmla="*/ 559594 w 2478882"/>
                <a:gd name="connsiteY260" fmla="*/ 992982 h 1352551"/>
                <a:gd name="connsiteX261" fmla="*/ 545307 w 2478882"/>
                <a:gd name="connsiteY261" fmla="*/ 997745 h 1352551"/>
                <a:gd name="connsiteX262" fmla="*/ 511969 w 2478882"/>
                <a:gd name="connsiteY262" fmla="*/ 992982 h 1352551"/>
                <a:gd name="connsiteX263" fmla="*/ 492919 w 2478882"/>
                <a:gd name="connsiteY263" fmla="*/ 995363 h 1352551"/>
                <a:gd name="connsiteX264" fmla="*/ 507207 w 2478882"/>
                <a:gd name="connsiteY264" fmla="*/ 1012032 h 1352551"/>
                <a:gd name="connsiteX265" fmla="*/ 516732 w 2478882"/>
                <a:gd name="connsiteY265" fmla="*/ 1023938 h 1352551"/>
                <a:gd name="connsiteX266" fmla="*/ 507207 w 2478882"/>
                <a:gd name="connsiteY266" fmla="*/ 1033463 h 1352551"/>
                <a:gd name="connsiteX267" fmla="*/ 507207 w 2478882"/>
                <a:gd name="connsiteY267" fmla="*/ 1033463 h 1352551"/>
                <a:gd name="connsiteX268" fmla="*/ 497682 w 2478882"/>
                <a:gd name="connsiteY268" fmla="*/ 1059657 h 1352551"/>
                <a:gd name="connsiteX269" fmla="*/ 469107 w 2478882"/>
                <a:gd name="connsiteY269" fmla="*/ 1081088 h 1352551"/>
                <a:gd name="connsiteX270" fmla="*/ 454819 w 2478882"/>
                <a:gd name="connsiteY270" fmla="*/ 1076326 h 1352551"/>
                <a:gd name="connsiteX271" fmla="*/ 438150 w 2478882"/>
                <a:gd name="connsiteY271" fmla="*/ 1090613 h 1352551"/>
                <a:gd name="connsiteX272" fmla="*/ 431007 w 2478882"/>
                <a:gd name="connsiteY272" fmla="*/ 1088232 h 1352551"/>
                <a:gd name="connsiteX273" fmla="*/ 433388 w 2478882"/>
                <a:gd name="connsiteY273" fmla="*/ 1064420 h 1352551"/>
                <a:gd name="connsiteX274" fmla="*/ 435769 w 2478882"/>
                <a:gd name="connsiteY274" fmla="*/ 1040607 h 1352551"/>
                <a:gd name="connsiteX275" fmla="*/ 426244 w 2478882"/>
                <a:gd name="connsiteY275" fmla="*/ 1035845 h 1352551"/>
                <a:gd name="connsiteX276" fmla="*/ 423863 w 2478882"/>
                <a:gd name="connsiteY276" fmla="*/ 1052513 h 1352551"/>
                <a:gd name="connsiteX277" fmla="*/ 416719 w 2478882"/>
                <a:gd name="connsiteY277" fmla="*/ 1066801 h 1352551"/>
                <a:gd name="connsiteX278" fmla="*/ 392907 w 2478882"/>
                <a:gd name="connsiteY278" fmla="*/ 1057276 h 1352551"/>
                <a:gd name="connsiteX279" fmla="*/ 383382 w 2478882"/>
                <a:gd name="connsiteY279" fmla="*/ 1054895 h 1352551"/>
                <a:gd name="connsiteX280" fmla="*/ 383382 w 2478882"/>
                <a:gd name="connsiteY280" fmla="*/ 1073945 h 1352551"/>
                <a:gd name="connsiteX281" fmla="*/ 404813 w 2478882"/>
                <a:gd name="connsiteY281" fmla="*/ 1092995 h 1352551"/>
                <a:gd name="connsiteX282" fmla="*/ 376238 w 2478882"/>
                <a:gd name="connsiteY282" fmla="*/ 1095376 h 1352551"/>
                <a:gd name="connsiteX283" fmla="*/ 371475 w 2478882"/>
                <a:gd name="connsiteY283" fmla="*/ 1104901 h 1352551"/>
                <a:gd name="connsiteX284" fmla="*/ 342900 w 2478882"/>
                <a:gd name="connsiteY284" fmla="*/ 1095376 h 1352551"/>
                <a:gd name="connsiteX285" fmla="*/ 342900 w 2478882"/>
                <a:gd name="connsiteY285" fmla="*/ 1114426 h 1352551"/>
                <a:gd name="connsiteX286" fmla="*/ 333375 w 2478882"/>
                <a:gd name="connsiteY286" fmla="*/ 1126332 h 1352551"/>
                <a:gd name="connsiteX287" fmla="*/ 323850 w 2478882"/>
                <a:gd name="connsiteY287" fmla="*/ 1126332 h 1352551"/>
                <a:gd name="connsiteX288" fmla="*/ 316707 w 2478882"/>
                <a:gd name="connsiteY288" fmla="*/ 1092995 h 1352551"/>
                <a:gd name="connsiteX289" fmla="*/ 290513 w 2478882"/>
                <a:gd name="connsiteY289" fmla="*/ 1078707 h 1352551"/>
                <a:gd name="connsiteX290" fmla="*/ 271463 w 2478882"/>
                <a:gd name="connsiteY290" fmla="*/ 1066801 h 1352551"/>
                <a:gd name="connsiteX291" fmla="*/ 278607 w 2478882"/>
                <a:gd name="connsiteY291" fmla="*/ 1016795 h 1352551"/>
                <a:gd name="connsiteX292" fmla="*/ 285750 w 2478882"/>
                <a:gd name="connsiteY292" fmla="*/ 983457 h 1352551"/>
                <a:gd name="connsiteX293" fmla="*/ 328613 w 2478882"/>
                <a:gd name="connsiteY293" fmla="*/ 959645 h 1352551"/>
                <a:gd name="connsiteX294" fmla="*/ 338138 w 2478882"/>
                <a:gd name="connsiteY294" fmla="*/ 942976 h 1352551"/>
                <a:gd name="connsiteX295" fmla="*/ 350044 w 2478882"/>
                <a:gd name="connsiteY295" fmla="*/ 916782 h 1352551"/>
                <a:gd name="connsiteX296" fmla="*/ 350044 w 2478882"/>
                <a:gd name="connsiteY296" fmla="*/ 916782 h 1352551"/>
                <a:gd name="connsiteX297" fmla="*/ 321469 w 2478882"/>
                <a:gd name="connsiteY297" fmla="*/ 923926 h 1352551"/>
                <a:gd name="connsiteX298" fmla="*/ 314325 w 2478882"/>
                <a:gd name="connsiteY298" fmla="*/ 900113 h 1352551"/>
                <a:gd name="connsiteX299" fmla="*/ 311944 w 2478882"/>
                <a:gd name="connsiteY299" fmla="*/ 921545 h 1352551"/>
                <a:gd name="connsiteX300" fmla="*/ 300038 w 2478882"/>
                <a:gd name="connsiteY300" fmla="*/ 954882 h 1352551"/>
                <a:gd name="connsiteX301" fmla="*/ 288132 w 2478882"/>
                <a:gd name="connsiteY301" fmla="*/ 947738 h 1352551"/>
                <a:gd name="connsiteX302" fmla="*/ 288132 w 2478882"/>
                <a:gd name="connsiteY302" fmla="*/ 923926 h 1352551"/>
                <a:gd name="connsiteX303" fmla="*/ 288132 w 2478882"/>
                <a:gd name="connsiteY303" fmla="*/ 912020 h 1352551"/>
                <a:gd name="connsiteX304" fmla="*/ 278607 w 2478882"/>
                <a:gd name="connsiteY304" fmla="*/ 900113 h 1352551"/>
                <a:gd name="connsiteX305" fmla="*/ 269082 w 2478882"/>
                <a:gd name="connsiteY305" fmla="*/ 907257 h 1352551"/>
                <a:gd name="connsiteX306" fmla="*/ 264319 w 2478882"/>
                <a:gd name="connsiteY306" fmla="*/ 942976 h 1352551"/>
                <a:gd name="connsiteX307" fmla="*/ 280988 w 2478882"/>
                <a:gd name="connsiteY307" fmla="*/ 962026 h 1352551"/>
                <a:gd name="connsiteX308" fmla="*/ 276225 w 2478882"/>
                <a:gd name="connsiteY308" fmla="*/ 981076 h 1352551"/>
                <a:gd name="connsiteX309" fmla="*/ 264319 w 2478882"/>
                <a:gd name="connsiteY309" fmla="*/ 1012032 h 1352551"/>
                <a:gd name="connsiteX310" fmla="*/ 250032 w 2478882"/>
                <a:gd name="connsiteY310" fmla="*/ 1035845 h 1352551"/>
                <a:gd name="connsiteX311" fmla="*/ 207169 w 2478882"/>
                <a:gd name="connsiteY311" fmla="*/ 1023938 h 1352551"/>
                <a:gd name="connsiteX312" fmla="*/ 200025 w 2478882"/>
                <a:gd name="connsiteY312" fmla="*/ 992982 h 1352551"/>
                <a:gd name="connsiteX313" fmla="*/ 157163 w 2478882"/>
                <a:gd name="connsiteY313" fmla="*/ 966788 h 1352551"/>
                <a:gd name="connsiteX314" fmla="*/ 104775 w 2478882"/>
                <a:gd name="connsiteY314" fmla="*/ 945357 h 1352551"/>
                <a:gd name="connsiteX315" fmla="*/ 61913 w 2478882"/>
                <a:gd name="connsiteY315" fmla="*/ 907257 h 1352551"/>
                <a:gd name="connsiteX316" fmla="*/ 35719 w 2478882"/>
                <a:gd name="connsiteY316" fmla="*/ 869157 h 1352551"/>
                <a:gd name="connsiteX317" fmla="*/ 11907 w 2478882"/>
                <a:gd name="connsiteY317" fmla="*/ 809626 h 1352551"/>
                <a:gd name="connsiteX318" fmla="*/ 0 w 2478882"/>
                <a:gd name="connsiteY318" fmla="*/ 740570 h 1352551"/>
                <a:gd name="connsiteX319" fmla="*/ 2382 w 2478882"/>
                <a:gd name="connsiteY319" fmla="*/ 681038 h 1352551"/>
                <a:gd name="connsiteX320" fmla="*/ 0 w 2478882"/>
                <a:gd name="connsiteY320" fmla="*/ 0 h 1352551"/>
                <a:gd name="connsiteX321" fmla="*/ 2052638 w 2478882"/>
                <a:gd name="connsiteY321" fmla="*/ 4763 h 1352551"/>
                <a:gd name="connsiteX0" fmla="*/ 2069306 w 2495550"/>
                <a:gd name="connsiteY0" fmla="*/ 4763 h 1352551"/>
                <a:gd name="connsiteX1" fmla="*/ 2074068 w 2495550"/>
                <a:gd name="connsiteY1" fmla="*/ 38101 h 1352551"/>
                <a:gd name="connsiteX2" fmla="*/ 2083593 w 2495550"/>
                <a:gd name="connsiteY2" fmla="*/ 92870 h 1352551"/>
                <a:gd name="connsiteX3" fmla="*/ 2105025 w 2495550"/>
                <a:gd name="connsiteY3" fmla="*/ 138113 h 1352551"/>
                <a:gd name="connsiteX4" fmla="*/ 2102643 w 2495550"/>
                <a:gd name="connsiteY4" fmla="*/ 188120 h 1352551"/>
                <a:gd name="connsiteX5" fmla="*/ 2102643 w 2495550"/>
                <a:gd name="connsiteY5" fmla="*/ 233363 h 1352551"/>
                <a:gd name="connsiteX6" fmla="*/ 2097881 w 2495550"/>
                <a:gd name="connsiteY6" fmla="*/ 283370 h 1352551"/>
                <a:gd name="connsiteX7" fmla="*/ 2112168 w 2495550"/>
                <a:gd name="connsiteY7" fmla="*/ 323851 h 1352551"/>
                <a:gd name="connsiteX8" fmla="*/ 2126456 w 2495550"/>
                <a:gd name="connsiteY8" fmla="*/ 354807 h 1352551"/>
                <a:gd name="connsiteX9" fmla="*/ 2121693 w 2495550"/>
                <a:gd name="connsiteY9" fmla="*/ 392907 h 1352551"/>
                <a:gd name="connsiteX10" fmla="*/ 2135981 w 2495550"/>
                <a:gd name="connsiteY10" fmla="*/ 431007 h 1352551"/>
                <a:gd name="connsiteX11" fmla="*/ 2162175 w 2495550"/>
                <a:gd name="connsiteY11" fmla="*/ 459582 h 1352551"/>
                <a:gd name="connsiteX12" fmla="*/ 2185987 w 2495550"/>
                <a:gd name="connsiteY12" fmla="*/ 485776 h 1352551"/>
                <a:gd name="connsiteX13" fmla="*/ 2195512 w 2495550"/>
                <a:gd name="connsiteY13" fmla="*/ 521495 h 1352551"/>
                <a:gd name="connsiteX14" fmla="*/ 2233612 w 2495550"/>
                <a:gd name="connsiteY14" fmla="*/ 638176 h 1352551"/>
                <a:gd name="connsiteX15" fmla="*/ 2255043 w 2495550"/>
                <a:gd name="connsiteY15" fmla="*/ 723901 h 1352551"/>
                <a:gd name="connsiteX16" fmla="*/ 2283618 w 2495550"/>
                <a:gd name="connsiteY16" fmla="*/ 769145 h 1352551"/>
                <a:gd name="connsiteX17" fmla="*/ 2305050 w 2495550"/>
                <a:gd name="connsiteY17" fmla="*/ 826295 h 1352551"/>
                <a:gd name="connsiteX18" fmla="*/ 2314575 w 2495550"/>
                <a:gd name="connsiteY18" fmla="*/ 876301 h 1352551"/>
                <a:gd name="connsiteX19" fmla="*/ 2357437 w 2495550"/>
                <a:gd name="connsiteY19" fmla="*/ 914401 h 1352551"/>
                <a:gd name="connsiteX20" fmla="*/ 2359818 w 2495550"/>
                <a:gd name="connsiteY20" fmla="*/ 954882 h 1352551"/>
                <a:gd name="connsiteX21" fmla="*/ 2364581 w 2495550"/>
                <a:gd name="connsiteY21" fmla="*/ 969170 h 1352551"/>
                <a:gd name="connsiteX22" fmla="*/ 2381250 w 2495550"/>
                <a:gd name="connsiteY22" fmla="*/ 983457 h 1352551"/>
                <a:gd name="connsiteX23" fmla="*/ 2376487 w 2495550"/>
                <a:gd name="connsiteY23" fmla="*/ 1000126 h 1352551"/>
                <a:gd name="connsiteX24" fmla="*/ 2409825 w 2495550"/>
                <a:gd name="connsiteY24" fmla="*/ 1023938 h 1352551"/>
                <a:gd name="connsiteX25" fmla="*/ 2426493 w 2495550"/>
                <a:gd name="connsiteY25" fmla="*/ 1064420 h 1352551"/>
                <a:gd name="connsiteX26" fmla="*/ 2407443 w 2495550"/>
                <a:gd name="connsiteY26" fmla="*/ 1073945 h 1352551"/>
                <a:gd name="connsiteX27" fmla="*/ 2393156 w 2495550"/>
                <a:gd name="connsiteY27" fmla="*/ 1052513 h 1352551"/>
                <a:gd name="connsiteX28" fmla="*/ 2381250 w 2495550"/>
                <a:gd name="connsiteY28" fmla="*/ 1040607 h 1352551"/>
                <a:gd name="connsiteX29" fmla="*/ 2371725 w 2495550"/>
                <a:gd name="connsiteY29" fmla="*/ 1040607 h 1352551"/>
                <a:gd name="connsiteX30" fmla="*/ 2369343 w 2495550"/>
                <a:gd name="connsiteY30" fmla="*/ 1062038 h 1352551"/>
                <a:gd name="connsiteX31" fmla="*/ 2388393 w 2495550"/>
                <a:gd name="connsiteY31" fmla="*/ 1095376 h 1352551"/>
                <a:gd name="connsiteX32" fmla="*/ 2402681 w 2495550"/>
                <a:gd name="connsiteY32" fmla="*/ 1109663 h 1352551"/>
                <a:gd name="connsiteX33" fmla="*/ 2416968 w 2495550"/>
                <a:gd name="connsiteY33" fmla="*/ 1090613 h 1352551"/>
                <a:gd name="connsiteX34" fmla="*/ 2431256 w 2495550"/>
                <a:gd name="connsiteY34" fmla="*/ 1095376 h 1352551"/>
                <a:gd name="connsiteX35" fmla="*/ 2438400 w 2495550"/>
                <a:gd name="connsiteY35" fmla="*/ 1121570 h 1352551"/>
                <a:gd name="connsiteX36" fmla="*/ 2440781 w 2495550"/>
                <a:gd name="connsiteY36" fmla="*/ 1133476 h 1352551"/>
                <a:gd name="connsiteX37" fmla="*/ 2416968 w 2495550"/>
                <a:gd name="connsiteY37" fmla="*/ 1135857 h 1352551"/>
                <a:gd name="connsiteX38" fmla="*/ 2431256 w 2495550"/>
                <a:gd name="connsiteY38" fmla="*/ 1157288 h 1352551"/>
                <a:gd name="connsiteX39" fmla="*/ 2459831 w 2495550"/>
                <a:gd name="connsiteY39" fmla="*/ 1164432 h 1352551"/>
                <a:gd name="connsiteX40" fmla="*/ 2478881 w 2495550"/>
                <a:gd name="connsiteY40" fmla="*/ 1195388 h 1352551"/>
                <a:gd name="connsiteX41" fmla="*/ 2471737 w 2495550"/>
                <a:gd name="connsiteY41" fmla="*/ 1240632 h 1352551"/>
                <a:gd name="connsiteX42" fmla="*/ 2476500 w 2495550"/>
                <a:gd name="connsiteY42" fmla="*/ 1295401 h 1352551"/>
                <a:gd name="connsiteX43" fmla="*/ 2495550 w 2495550"/>
                <a:gd name="connsiteY43" fmla="*/ 1352551 h 1352551"/>
                <a:gd name="connsiteX44" fmla="*/ 2474118 w 2495550"/>
                <a:gd name="connsiteY44" fmla="*/ 1352551 h 1352551"/>
                <a:gd name="connsiteX45" fmla="*/ 2445543 w 2495550"/>
                <a:gd name="connsiteY45" fmla="*/ 1340645 h 1352551"/>
                <a:gd name="connsiteX46" fmla="*/ 2428875 w 2495550"/>
                <a:gd name="connsiteY46" fmla="*/ 1340645 h 1352551"/>
                <a:gd name="connsiteX47" fmla="*/ 2412206 w 2495550"/>
                <a:gd name="connsiteY47" fmla="*/ 1331120 h 1352551"/>
                <a:gd name="connsiteX48" fmla="*/ 2395537 w 2495550"/>
                <a:gd name="connsiteY48" fmla="*/ 1321595 h 1352551"/>
                <a:gd name="connsiteX49" fmla="*/ 2400300 w 2495550"/>
                <a:gd name="connsiteY49" fmla="*/ 1273970 h 1352551"/>
                <a:gd name="connsiteX50" fmla="*/ 2352675 w 2495550"/>
                <a:gd name="connsiteY50" fmla="*/ 1250157 h 1352551"/>
                <a:gd name="connsiteX51" fmla="*/ 2336006 w 2495550"/>
                <a:gd name="connsiteY51" fmla="*/ 1216819 h 1352551"/>
                <a:gd name="connsiteX52" fmla="*/ 2278856 w 2495550"/>
                <a:gd name="connsiteY52" fmla="*/ 1185864 h 1352551"/>
                <a:gd name="connsiteX53" fmla="*/ 2235993 w 2495550"/>
                <a:gd name="connsiteY53" fmla="*/ 1178720 h 1352551"/>
                <a:gd name="connsiteX54" fmla="*/ 2209800 w 2495550"/>
                <a:gd name="connsiteY54" fmla="*/ 1193007 h 1352551"/>
                <a:gd name="connsiteX55" fmla="*/ 2195512 w 2495550"/>
                <a:gd name="connsiteY55" fmla="*/ 1190626 h 1352551"/>
                <a:gd name="connsiteX56" fmla="*/ 2200275 w 2495550"/>
                <a:gd name="connsiteY56" fmla="*/ 1173957 h 1352551"/>
                <a:gd name="connsiteX57" fmla="*/ 2240756 w 2495550"/>
                <a:gd name="connsiteY57" fmla="*/ 1138239 h 1352551"/>
                <a:gd name="connsiteX58" fmla="*/ 2216943 w 2495550"/>
                <a:gd name="connsiteY58" fmla="*/ 1128713 h 1352551"/>
                <a:gd name="connsiteX59" fmla="*/ 2193131 w 2495550"/>
                <a:gd name="connsiteY59" fmla="*/ 1159670 h 1352551"/>
                <a:gd name="connsiteX60" fmla="*/ 2171700 w 2495550"/>
                <a:gd name="connsiteY60" fmla="*/ 1169195 h 1352551"/>
                <a:gd name="connsiteX61" fmla="*/ 2164556 w 2495550"/>
                <a:gd name="connsiteY61" fmla="*/ 1157288 h 1352551"/>
                <a:gd name="connsiteX62" fmla="*/ 2155031 w 2495550"/>
                <a:gd name="connsiteY62" fmla="*/ 1152526 h 1352551"/>
                <a:gd name="connsiteX63" fmla="*/ 2135981 w 2495550"/>
                <a:gd name="connsiteY63" fmla="*/ 1157288 h 1352551"/>
                <a:gd name="connsiteX64" fmla="*/ 2107406 w 2495550"/>
                <a:gd name="connsiteY64" fmla="*/ 1147763 h 1352551"/>
                <a:gd name="connsiteX65" fmla="*/ 2093119 w 2495550"/>
                <a:gd name="connsiteY65" fmla="*/ 1145383 h 1352551"/>
                <a:gd name="connsiteX66" fmla="*/ 2066924 w 2495550"/>
                <a:gd name="connsiteY66" fmla="*/ 1131094 h 1352551"/>
                <a:gd name="connsiteX67" fmla="*/ 2052638 w 2495550"/>
                <a:gd name="connsiteY67" fmla="*/ 1135857 h 1352551"/>
                <a:gd name="connsiteX68" fmla="*/ 2007393 w 2495550"/>
                <a:gd name="connsiteY68" fmla="*/ 1128713 h 1352551"/>
                <a:gd name="connsiteX69" fmla="*/ 1993106 w 2495550"/>
                <a:gd name="connsiteY69" fmla="*/ 1100138 h 1352551"/>
                <a:gd name="connsiteX70" fmla="*/ 1969293 w 2495550"/>
                <a:gd name="connsiteY70" fmla="*/ 1119188 h 1352551"/>
                <a:gd name="connsiteX71" fmla="*/ 1952625 w 2495550"/>
                <a:gd name="connsiteY71" fmla="*/ 1143001 h 1352551"/>
                <a:gd name="connsiteX72" fmla="*/ 1938337 w 2495550"/>
                <a:gd name="connsiteY72" fmla="*/ 1109663 h 1352551"/>
                <a:gd name="connsiteX73" fmla="*/ 1938337 w 2495550"/>
                <a:gd name="connsiteY73" fmla="*/ 1088232 h 1352551"/>
                <a:gd name="connsiteX74" fmla="*/ 1909762 w 2495550"/>
                <a:gd name="connsiteY74" fmla="*/ 1062038 h 1352551"/>
                <a:gd name="connsiteX75" fmla="*/ 1885950 w 2495550"/>
                <a:gd name="connsiteY75" fmla="*/ 1047751 h 1352551"/>
                <a:gd name="connsiteX76" fmla="*/ 1866900 w 2495550"/>
                <a:gd name="connsiteY76" fmla="*/ 1033463 h 1352551"/>
                <a:gd name="connsiteX77" fmla="*/ 1859756 w 2495550"/>
                <a:gd name="connsiteY77" fmla="*/ 1021557 h 1352551"/>
                <a:gd name="connsiteX78" fmla="*/ 1821656 w 2495550"/>
                <a:gd name="connsiteY78" fmla="*/ 1016795 h 1352551"/>
                <a:gd name="connsiteX79" fmla="*/ 1785937 w 2495550"/>
                <a:gd name="connsiteY79" fmla="*/ 1012032 h 1352551"/>
                <a:gd name="connsiteX80" fmla="*/ 1766887 w 2495550"/>
                <a:gd name="connsiteY80" fmla="*/ 985838 h 1352551"/>
                <a:gd name="connsiteX81" fmla="*/ 1726406 w 2495550"/>
                <a:gd name="connsiteY81" fmla="*/ 966788 h 1352551"/>
                <a:gd name="connsiteX82" fmla="*/ 1695450 w 2495550"/>
                <a:gd name="connsiteY82" fmla="*/ 952501 h 1352551"/>
                <a:gd name="connsiteX83" fmla="*/ 1676400 w 2495550"/>
                <a:gd name="connsiteY83" fmla="*/ 950120 h 1352551"/>
                <a:gd name="connsiteX84" fmla="*/ 1676400 w 2495550"/>
                <a:gd name="connsiteY84" fmla="*/ 926307 h 1352551"/>
                <a:gd name="connsiteX85" fmla="*/ 1657350 w 2495550"/>
                <a:gd name="connsiteY85" fmla="*/ 933451 h 1352551"/>
                <a:gd name="connsiteX86" fmla="*/ 1657350 w 2495550"/>
                <a:gd name="connsiteY86" fmla="*/ 933451 h 1352551"/>
                <a:gd name="connsiteX87" fmla="*/ 1635918 w 2495550"/>
                <a:gd name="connsiteY87" fmla="*/ 897732 h 1352551"/>
                <a:gd name="connsiteX88" fmla="*/ 1612106 w 2495550"/>
                <a:gd name="connsiteY88" fmla="*/ 876301 h 1352551"/>
                <a:gd name="connsiteX89" fmla="*/ 1597818 w 2495550"/>
                <a:gd name="connsiteY89" fmla="*/ 869157 h 1352551"/>
                <a:gd name="connsiteX90" fmla="*/ 1597818 w 2495550"/>
                <a:gd name="connsiteY90" fmla="*/ 850107 h 1352551"/>
                <a:gd name="connsiteX91" fmla="*/ 1619250 w 2495550"/>
                <a:gd name="connsiteY91" fmla="*/ 840582 h 1352551"/>
                <a:gd name="connsiteX92" fmla="*/ 1650206 w 2495550"/>
                <a:gd name="connsiteY92" fmla="*/ 847726 h 1352551"/>
                <a:gd name="connsiteX93" fmla="*/ 1674018 w 2495550"/>
                <a:gd name="connsiteY93" fmla="*/ 833438 h 1352551"/>
                <a:gd name="connsiteX94" fmla="*/ 1685925 w 2495550"/>
                <a:gd name="connsiteY94" fmla="*/ 821532 h 1352551"/>
                <a:gd name="connsiteX95" fmla="*/ 1704975 w 2495550"/>
                <a:gd name="connsiteY95" fmla="*/ 809626 h 1352551"/>
                <a:gd name="connsiteX96" fmla="*/ 1666875 w 2495550"/>
                <a:gd name="connsiteY96" fmla="*/ 776288 h 1352551"/>
                <a:gd name="connsiteX97" fmla="*/ 1640681 w 2495550"/>
                <a:gd name="connsiteY97" fmla="*/ 783432 h 1352551"/>
                <a:gd name="connsiteX98" fmla="*/ 1643061 w 2495550"/>
                <a:gd name="connsiteY98" fmla="*/ 800101 h 1352551"/>
                <a:gd name="connsiteX99" fmla="*/ 1624012 w 2495550"/>
                <a:gd name="connsiteY99" fmla="*/ 807244 h 1352551"/>
                <a:gd name="connsiteX100" fmla="*/ 1597819 w 2495550"/>
                <a:gd name="connsiteY100" fmla="*/ 814388 h 1352551"/>
                <a:gd name="connsiteX101" fmla="*/ 1576387 w 2495550"/>
                <a:gd name="connsiteY101" fmla="*/ 823913 h 1352551"/>
                <a:gd name="connsiteX102" fmla="*/ 1569243 w 2495550"/>
                <a:gd name="connsiteY102" fmla="*/ 840582 h 1352551"/>
                <a:gd name="connsiteX103" fmla="*/ 1547812 w 2495550"/>
                <a:gd name="connsiteY103" fmla="*/ 840582 h 1352551"/>
                <a:gd name="connsiteX104" fmla="*/ 1533525 w 2495550"/>
                <a:gd name="connsiteY104" fmla="*/ 850107 h 1352551"/>
                <a:gd name="connsiteX105" fmla="*/ 1502568 w 2495550"/>
                <a:gd name="connsiteY105" fmla="*/ 845345 h 1352551"/>
                <a:gd name="connsiteX106" fmla="*/ 1454943 w 2495550"/>
                <a:gd name="connsiteY106" fmla="*/ 840582 h 1352551"/>
                <a:gd name="connsiteX107" fmla="*/ 1433512 w 2495550"/>
                <a:gd name="connsiteY107" fmla="*/ 826295 h 1352551"/>
                <a:gd name="connsiteX108" fmla="*/ 1402556 w 2495550"/>
                <a:gd name="connsiteY108" fmla="*/ 828676 h 1352551"/>
                <a:gd name="connsiteX109" fmla="*/ 1376362 w 2495550"/>
                <a:gd name="connsiteY109" fmla="*/ 838201 h 1352551"/>
                <a:gd name="connsiteX110" fmla="*/ 1359693 w 2495550"/>
                <a:gd name="connsiteY110" fmla="*/ 833438 h 1352551"/>
                <a:gd name="connsiteX111" fmla="*/ 1340643 w 2495550"/>
                <a:gd name="connsiteY111" fmla="*/ 804863 h 1352551"/>
                <a:gd name="connsiteX112" fmla="*/ 1340643 w 2495550"/>
                <a:gd name="connsiteY112" fmla="*/ 792957 h 1352551"/>
                <a:gd name="connsiteX113" fmla="*/ 1331118 w 2495550"/>
                <a:gd name="connsiteY113" fmla="*/ 816770 h 1352551"/>
                <a:gd name="connsiteX114" fmla="*/ 1335881 w 2495550"/>
                <a:gd name="connsiteY114" fmla="*/ 850107 h 1352551"/>
                <a:gd name="connsiteX115" fmla="*/ 1328737 w 2495550"/>
                <a:gd name="connsiteY115" fmla="*/ 869157 h 1352551"/>
                <a:gd name="connsiteX116" fmla="*/ 1300162 w 2495550"/>
                <a:gd name="connsiteY116" fmla="*/ 869157 h 1352551"/>
                <a:gd name="connsiteX117" fmla="*/ 1281112 w 2495550"/>
                <a:gd name="connsiteY117" fmla="*/ 854870 h 1352551"/>
                <a:gd name="connsiteX118" fmla="*/ 1259681 w 2495550"/>
                <a:gd name="connsiteY118" fmla="*/ 854870 h 1352551"/>
                <a:gd name="connsiteX119" fmla="*/ 1235868 w 2495550"/>
                <a:gd name="connsiteY119" fmla="*/ 845345 h 1352551"/>
                <a:gd name="connsiteX120" fmla="*/ 1228725 w 2495550"/>
                <a:gd name="connsiteY120" fmla="*/ 838201 h 1352551"/>
                <a:gd name="connsiteX121" fmla="*/ 1228725 w 2495550"/>
                <a:gd name="connsiteY121" fmla="*/ 814388 h 1352551"/>
                <a:gd name="connsiteX122" fmla="*/ 1231106 w 2495550"/>
                <a:gd name="connsiteY122" fmla="*/ 790576 h 1352551"/>
                <a:gd name="connsiteX123" fmla="*/ 1235868 w 2495550"/>
                <a:gd name="connsiteY123" fmla="*/ 766763 h 1352551"/>
                <a:gd name="connsiteX124" fmla="*/ 1252537 w 2495550"/>
                <a:gd name="connsiteY124" fmla="*/ 752476 h 1352551"/>
                <a:gd name="connsiteX125" fmla="*/ 1259681 w 2495550"/>
                <a:gd name="connsiteY125" fmla="*/ 745332 h 1352551"/>
                <a:gd name="connsiteX126" fmla="*/ 1250156 w 2495550"/>
                <a:gd name="connsiteY126" fmla="*/ 721520 h 1352551"/>
                <a:gd name="connsiteX127" fmla="*/ 1216818 w 2495550"/>
                <a:gd name="connsiteY127" fmla="*/ 692945 h 1352551"/>
                <a:gd name="connsiteX128" fmla="*/ 1193006 w 2495550"/>
                <a:gd name="connsiteY128" fmla="*/ 676276 h 1352551"/>
                <a:gd name="connsiteX129" fmla="*/ 1178718 w 2495550"/>
                <a:gd name="connsiteY129" fmla="*/ 657226 h 1352551"/>
                <a:gd name="connsiteX130" fmla="*/ 1178718 w 2495550"/>
                <a:gd name="connsiteY130" fmla="*/ 657226 h 1352551"/>
                <a:gd name="connsiteX131" fmla="*/ 1183481 w 2495550"/>
                <a:gd name="connsiteY131" fmla="*/ 695326 h 1352551"/>
                <a:gd name="connsiteX132" fmla="*/ 1185862 w 2495550"/>
                <a:gd name="connsiteY132" fmla="*/ 723901 h 1352551"/>
                <a:gd name="connsiteX133" fmla="*/ 1212056 w 2495550"/>
                <a:gd name="connsiteY133" fmla="*/ 735807 h 1352551"/>
                <a:gd name="connsiteX134" fmla="*/ 1221581 w 2495550"/>
                <a:gd name="connsiteY134" fmla="*/ 750095 h 1352551"/>
                <a:gd name="connsiteX135" fmla="*/ 1212056 w 2495550"/>
                <a:gd name="connsiteY135" fmla="*/ 776288 h 1352551"/>
                <a:gd name="connsiteX136" fmla="*/ 1214437 w 2495550"/>
                <a:gd name="connsiteY136" fmla="*/ 802482 h 1352551"/>
                <a:gd name="connsiteX137" fmla="*/ 1207293 w 2495550"/>
                <a:gd name="connsiteY137" fmla="*/ 823913 h 1352551"/>
                <a:gd name="connsiteX138" fmla="*/ 1212056 w 2495550"/>
                <a:gd name="connsiteY138" fmla="*/ 842963 h 1352551"/>
                <a:gd name="connsiteX139" fmla="*/ 1212056 w 2495550"/>
                <a:gd name="connsiteY139" fmla="*/ 842963 h 1352551"/>
                <a:gd name="connsiteX140" fmla="*/ 1183481 w 2495550"/>
                <a:gd name="connsiteY140" fmla="*/ 842963 h 1352551"/>
                <a:gd name="connsiteX141" fmla="*/ 1166812 w 2495550"/>
                <a:gd name="connsiteY141" fmla="*/ 842963 h 1352551"/>
                <a:gd name="connsiteX142" fmla="*/ 1147762 w 2495550"/>
                <a:gd name="connsiteY142" fmla="*/ 852488 h 1352551"/>
                <a:gd name="connsiteX143" fmla="*/ 1131093 w 2495550"/>
                <a:gd name="connsiteY143" fmla="*/ 842963 h 1352551"/>
                <a:gd name="connsiteX144" fmla="*/ 1104900 w 2495550"/>
                <a:gd name="connsiteY144" fmla="*/ 852488 h 1352551"/>
                <a:gd name="connsiteX145" fmla="*/ 1083468 w 2495550"/>
                <a:gd name="connsiteY145" fmla="*/ 859632 h 1352551"/>
                <a:gd name="connsiteX146" fmla="*/ 1076325 w 2495550"/>
                <a:gd name="connsiteY146" fmla="*/ 847726 h 1352551"/>
                <a:gd name="connsiteX147" fmla="*/ 1047750 w 2495550"/>
                <a:gd name="connsiteY147" fmla="*/ 857251 h 1352551"/>
                <a:gd name="connsiteX148" fmla="*/ 1009650 w 2495550"/>
                <a:gd name="connsiteY148" fmla="*/ 828676 h 1352551"/>
                <a:gd name="connsiteX149" fmla="*/ 981075 w 2495550"/>
                <a:gd name="connsiteY149" fmla="*/ 831057 h 1352551"/>
                <a:gd name="connsiteX150" fmla="*/ 959643 w 2495550"/>
                <a:gd name="connsiteY150" fmla="*/ 840582 h 1352551"/>
                <a:gd name="connsiteX151" fmla="*/ 938212 w 2495550"/>
                <a:gd name="connsiteY151" fmla="*/ 857251 h 1352551"/>
                <a:gd name="connsiteX152" fmla="*/ 926306 w 2495550"/>
                <a:gd name="connsiteY152" fmla="*/ 838201 h 1352551"/>
                <a:gd name="connsiteX153" fmla="*/ 935831 w 2495550"/>
                <a:gd name="connsiteY153" fmla="*/ 812007 h 1352551"/>
                <a:gd name="connsiteX154" fmla="*/ 938212 w 2495550"/>
                <a:gd name="connsiteY154" fmla="*/ 802482 h 1352551"/>
                <a:gd name="connsiteX155" fmla="*/ 931068 w 2495550"/>
                <a:gd name="connsiteY155" fmla="*/ 783432 h 1352551"/>
                <a:gd name="connsiteX156" fmla="*/ 923925 w 2495550"/>
                <a:gd name="connsiteY156" fmla="*/ 776288 h 1352551"/>
                <a:gd name="connsiteX157" fmla="*/ 914400 w 2495550"/>
                <a:gd name="connsiteY157" fmla="*/ 804863 h 1352551"/>
                <a:gd name="connsiteX158" fmla="*/ 914400 w 2495550"/>
                <a:gd name="connsiteY158" fmla="*/ 828676 h 1352551"/>
                <a:gd name="connsiteX159" fmla="*/ 885825 w 2495550"/>
                <a:gd name="connsiteY159" fmla="*/ 833438 h 1352551"/>
                <a:gd name="connsiteX160" fmla="*/ 866775 w 2495550"/>
                <a:gd name="connsiteY160" fmla="*/ 838201 h 1352551"/>
                <a:gd name="connsiteX161" fmla="*/ 845343 w 2495550"/>
                <a:gd name="connsiteY161" fmla="*/ 809626 h 1352551"/>
                <a:gd name="connsiteX162" fmla="*/ 831056 w 2495550"/>
                <a:gd name="connsiteY162" fmla="*/ 788195 h 1352551"/>
                <a:gd name="connsiteX163" fmla="*/ 823912 w 2495550"/>
                <a:gd name="connsiteY163" fmla="*/ 764382 h 1352551"/>
                <a:gd name="connsiteX164" fmla="*/ 821531 w 2495550"/>
                <a:gd name="connsiteY164" fmla="*/ 738188 h 1352551"/>
                <a:gd name="connsiteX165" fmla="*/ 800100 w 2495550"/>
                <a:gd name="connsiteY165" fmla="*/ 697707 h 1352551"/>
                <a:gd name="connsiteX166" fmla="*/ 800100 w 2495550"/>
                <a:gd name="connsiteY166" fmla="*/ 723901 h 1352551"/>
                <a:gd name="connsiteX167" fmla="*/ 802481 w 2495550"/>
                <a:gd name="connsiteY167" fmla="*/ 762001 h 1352551"/>
                <a:gd name="connsiteX168" fmla="*/ 816768 w 2495550"/>
                <a:gd name="connsiteY168" fmla="*/ 797720 h 1352551"/>
                <a:gd name="connsiteX169" fmla="*/ 840581 w 2495550"/>
                <a:gd name="connsiteY169" fmla="*/ 838201 h 1352551"/>
                <a:gd name="connsiteX170" fmla="*/ 862012 w 2495550"/>
                <a:gd name="connsiteY170" fmla="*/ 859632 h 1352551"/>
                <a:gd name="connsiteX171" fmla="*/ 854868 w 2495550"/>
                <a:gd name="connsiteY171" fmla="*/ 878682 h 1352551"/>
                <a:gd name="connsiteX172" fmla="*/ 840581 w 2495550"/>
                <a:gd name="connsiteY172" fmla="*/ 907257 h 1352551"/>
                <a:gd name="connsiteX173" fmla="*/ 840581 w 2495550"/>
                <a:gd name="connsiteY173" fmla="*/ 907257 h 1352551"/>
                <a:gd name="connsiteX174" fmla="*/ 816768 w 2495550"/>
                <a:gd name="connsiteY174" fmla="*/ 907257 h 1352551"/>
                <a:gd name="connsiteX175" fmla="*/ 826293 w 2495550"/>
                <a:gd name="connsiteY175" fmla="*/ 873920 h 1352551"/>
                <a:gd name="connsiteX176" fmla="*/ 812006 w 2495550"/>
                <a:gd name="connsiteY176" fmla="*/ 890588 h 1352551"/>
                <a:gd name="connsiteX177" fmla="*/ 804862 w 2495550"/>
                <a:gd name="connsiteY177" fmla="*/ 866776 h 1352551"/>
                <a:gd name="connsiteX178" fmla="*/ 785812 w 2495550"/>
                <a:gd name="connsiteY178" fmla="*/ 869157 h 1352551"/>
                <a:gd name="connsiteX179" fmla="*/ 766762 w 2495550"/>
                <a:gd name="connsiteY179" fmla="*/ 866776 h 1352551"/>
                <a:gd name="connsiteX180" fmla="*/ 759618 w 2495550"/>
                <a:gd name="connsiteY180" fmla="*/ 857251 h 1352551"/>
                <a:gd name="connsiteX181" fmla="*/ 759618 w 2495550"/>
                <a:gd name="connsiteY181" fmla="*/ 857251 h 1352551"/>
                <a:gd name="connsiteX182" fmla="*/ 745331 w 2495550"/>
                <a:gd name="connsiteY182" fmla="*/ 854870 h 1352551"/>
                <a:gd name="connsiteX183" fmla="*/ 728662 w 2495550"/>
                <a:gd name="connsiteY183" fmla="*/ 854870 h 1352551"/>
                <a:gd name="connsiteX184" fmla="*/ 716756 w 2495550"/>
                <a:gd name="connsiteY184" fmla="*/ 871538 h 1352551"/>
                <a:gd name="connsiteX185" fmla="*/ 697706 w 2495550"/>
                <a:gd name="connsiteY185" fmla="*/ 871538 h 1352551"/>
                <a:gd name="connsiteX186" fmla="*/ 685800 w 2495550"/>
                <a:gd name="connsiteY186" fmla="*/ 857251 h 1352551"/>
                <a:gd name="connsiteX187" fmla="*/ 683418 w 2495550"/>
                <a:gd name="connsiteY187" fmla="*/ 857251 h 1352551"/>
                <a:gd name="connsiteX188" fmla="*/ 669131 w 2495550"/>
                <a:gd name="connsiteY188" fmla="*/ 871538 h 1352551"/>
                <a:gd name="connsiteX189" fmla="*/ 669131 w 2495550"/>
                <a:gd name="connsiteY189" fmla="*/ 885826 h 1352551"/>
                <a:gd name="connsiteX190" fmla="*/ 678656 w 2495550"/>
                <a:gd name="connsiteY190" fmla="*/ 895351 h 1352551"/>
                <a:gd name="connsiteX191" fmla="*/ 721518 w 2495550"/>
                <a:gd name="connsiteY191" fmla="*/ 895351 h 1352551"/>
                <a:gd name="connsiteX192" fmla="*/ 754856 w 2495550"/>
                <a:gd name="connsiteY192" fmla="*/ 895351 h 1352551"/>
                <a:gd name="connsiteX193" fmla="*/ 792956 w 2495550"/>
                <a:gd name="connsiteY193" fmla="*/ 892970 h 1352551"/>
                <a:gd name="connsiteX194" fmla="*/ 800100 w 2495550"/>
                <a:gd name="connsiteY194" fmla="*/ 904876 h 1352551"/>
                <a:gd name="connsiteX195" fmla="*/ 800100 w 2495550"/>
                <a:gd name="connsiteY195" fmla="*/ 904876 h 1352551"/>
                <a:gd name="connsiteX196" fmla="*/ 771525 w 2495550"/>
                <a:gd name="connsiteY196" fmla="*/ 919163 h 1352551"/>
                <a:gd name="connsiteX197" fmla="*/ 752475 w 2495550"/>
                <a:gd name="connsiteY197" fmla="*/ 935832 h 1352551"/>
                <a:gd name="connsiteX198" fmla="*/ 752475 w 2495550"/>
                <a:gd name="connsiteY198" fmla="*/ 935832 h 1352551"/>
                <a:gd name="connsiteX199" fmla="*/ 723900 w 2495550"/>
                <a:gd name="connsiteY199" fmla="*/ 923926 h 1352551"/>
                <a:gd name="connsiteX200" fmla="*/ 707231 w 2495550"/>
                <a:gd name="connsiteY200" fmla="*/ 914401 h 1352551"/>
                <a:gd name="connsiteX201" fmla="*/ 669131 w 2495550"/>
                <a:gd name="connsiteY201" fmla="*/ 914401 h 1352551"/>
                <a:gd name="connsiteX202" fmla="*/ 635793 w 2495550"/>
                <a:gd name="connsiteY202" fmla="*/ 919163 h 1352551"/>
                <a:gd name="connsiteX203" fmla="*/ 616743 w 2495550"/>
                <a:gd name="connsiteY203" fmla="*/ 902495 h 1352551"/>
                <a:gd name="connsiteX204" fmla="*/ 607218 w 2495550"/>
                <a:gd name="connsiteY204" fmla="*/ 864395 h 1352551"/>
                <a:gd name="connsiteX205" fmla="*/ 597693 w 2495550"/>
                <a:gd name="connsiteY205" fmla="*/ 850107 h 1352551"/>
                <a:gd name="connsiteX206" fmla="*/ 590550 w 2495550"/>
                <a:gd name="connsiteY206" fmla="*/ 833438 h 1352551"/>
                <a:gd name="connsiteX207" fmla="*/ 576262 w 2495550"/>
                <a:gd name="connsiteY207" fmla="*/ 840582 h 1352551"/>
                <a:gd name="connsiteX208" fmla="*/ 576262 w 2495550"/>
                <a:gd name="connsiteY208" fmla="*/ 864395 h 1352551"/>
                <a:gd name="connsiteX209" fmla="*/ 561975 w 2495550"/>
                <a:gd name="connsiteY209" fmla="*/ 850107 h 1352551"/>
                <a:gd name="connsiteX210" fmla="*/ 540543 w 2495550"/>
                <a:gd name="connsiteY210" fmla="*/ 842963 h 1352551"/>
                <a:gd name="connsiteX211" fmla="*/ 516731 w 2495550"/>
                <a:gd name="connsiteY211" fmla="*/ 845345 h 1352551"/>
                <a:gd name="connsiteX212" fmla="*/ 509587 w 2495550"/>
                <a:gd name="connsiteY212" fmla="*/ 866776 h 1352551"/>
                <a:gd name="connsiteX213" fmla="*/ 497681 w 2495550"/>
                <a:gd name="connsiteY213" fmla="*/ 871538 h 1352551"/>
                <a:gd name="connsiteX214" fmla="*/ 478631 w 2495550"/>
                <a:gd name="connsiteY214" fmla="*/ 871538 h 1352551"/>
                <a:gd name="connsiteX215" fmla="*/ 450056 w 2495550"/>
                <a:gd name="connsiteY215" fmla="*/ 881063 h 1352551"/>
                <a:gd name="connsiteX216" fmla="*/ 435768 w 2495550"/>
                <a:gd name="connsiteY216" fmla="*/ 904876 h 1352551"/>
                <a:gd name="connsiteX217" fmla="*/ 442912 w 2495550"/>
                <a:gd name="connsiteY217" fmla="*/ 912020 h 1352551"/>
                <a:gd name="connsiteX218" fmla="*/ 483393 w 2495550"/>
                <a:gd name="connsiteY218" fmla="*/ 890588 h 1352551"/>
                <a:gd name="connsiteX219" fmla="*/ 504825 w 2495550"/>
                <a:gd name="connsiteY219" fmla="*/ 895351 h 1352551"/>
                <a:gd name="connsiteX220" fmla="*/ 535781 w 2495550"/>
                <a:gd name="connsiteY220" fmla="*/ 883445 h 1352551"/>
                <a:gd name="connsiteX221" fmla="*/ 569118 w 2495550"/>
                <a:gd name="connsiteY221" fmla="*/ 909638 h 1352551"/>
                <a:gd name="connsiteX222" fmla="*/ 578643 w 2495550"/>
                <a:gd name="connsiteY222" fmla="*/ 935832 h 1352551"/>
                <a:gd name="connsiteX223" fmla="*/ 607218 w 2495550"/>
                <a:gd name="connsiteY223" fmla="*/ 928688 h 1352551"/>
                <a:gd name="connsiteX224" fmla="*/ 623887 w 2495550"/>
                <a:gd name="connsiteY224" fmla="*/ 950120 h 1352551"/>
                <a:gd name="connsiteX225" fmla="*/ 661987 w 2495550"/>
                <a:gd name="connsiteY225" fmla="*/ 954882 h 1352551"/>
                <a:gd name="connsiteX226" fmla="*/ 721518 w 2495550"/>
                <a:gd name="connsiteY226" fmla="*/ 964407 h 1352551"/>
                <a:gd name="connsiteX227" fmla="*/ 762000 w 2495550"/>
                <a:gd name="connsiteY227" fmla="*/ 971551 h 1352551"/>
                <a:gd name="connsiteX228" fmla="*/ 762000 w 2495550"/>
                <a:gd name="connsiteY228" fmla="*/ 971551 h 1352551"/>
                <a:gd name="connsiteX229" fmla="*/ 781050 w 2495550"/>
                <a:gd name="connsiteY229" fmla="*/ 940595 h 1352551"/>
                <a:gd name="connsiteX230" fmla="*/ 807243 w 2495550"/>
                <a:gd name="connsiteY230" fmla="*/ 940595 h 1352551"/>
                <a:gd name="connsiteX231" fmla="*/ 845343 w 2495550"/>
                <a:gd name="connsiteY231" fmla="*/ 940595 h 1352551"/>
                <a:gd name="connsiteX232" fmla="*/ 838200 w 2495550"/>
                <a:gd name="connsiteY232" fmla="*/ 954882 h 1352551"/>
                <a:gd name="connsiteX233" fmla="*/ 828675 w 2495550"/>
                <a:gd name="connsiteY233" fmla="*/ 969170 h 1352551"/>
                <a:gd name="connsiteX234" fmla="*/ 840581 w 2495550"/>
                <a:gd name="connsiteY234" fmla="*/ 978695 h 1352551"/>
                <a:gd name="connsiteX235" fmla="*/ 816768 w 2495550"/>
                <a:gd name="connsiteY235" fmla="*/ 997745 h 1352551"/>
                <a:gd name="connsiteX236" fmla="*/ 814387 w 2495550"/>
                <a:gd name="connsiteY236" fmla="*/ 1019176 h 1352551"/>
                <a:gd name="connsiteX237" fmla="*/ 807243 w 2495550"/>
                <a:gd name="connsiteY237" fmla="*/ 1031082 h 1352551"/>
                <a:gd name="connsiteX238" fmla="*/ 781050 w 2495550"/>
                <a:gd name="connsiteY238" fmla="*/ 1035845 h 1352551"/>
                <a:gd name="connsiteX239" fmla="*/ 788193 w 2495550"/>
                <a:gd name="connsiteY239" fmla="*/ 1059657 h 1352551"/>
                <a:gd name="connsiteX240" fmla="*/ 757237 w 2495550"/>
                <a:gd name="connsiteY240" fmla="*/ 1064420 h 1352551"/>
                <a:gd name="connsiteX241" fmla="*/ 742950 w 2495550"/>
                <a:gd name="connsiteY241" fmla="*/ 1047751 h 1352551"/>
                <a:gd name="connsiteX242" fmla="*/ 711993 w 2495550"/>
                <a:gd name="connsiteY242" fmla="*/ 1050132 h 1352551"/>
                <a:gd name="connsiteX243" fmla="*/ 685800 w 2495550"/>
                <a:gd name="connsiteY243" fmla="*/ 1057276 h 1352551"/>
                <a:gd name="connsiteX244" fmla="*/ 659606 w 2495550"/>
                <a:gd name="connsiteY244" fmla="*/ 1054895 h 1352551"/>
                <a:gd name="connsiteX245" fmla="*/ 638175 w 2495550"/>
                <a:gd name="connsiteY245" fmla="*/ 1052513 h 1352551"/>
                <a:gd name="connsiteX246" fmla="*/ 638175 w 2495550"/>
                <a:gd name="connsiteY246" fmla="*/ 1038226 h 1352551"/>
                <a:gd name="connsiteX247" fmla="*/ 616743 w 2495550"/>
                <a:gd name="connsiteY247" fmla="*/ 1040607 h 1352551"/>
                <a:gd name="connsiteX248" fmla="*/ 595312 w 2495550"/>
                <a:gd name="connsiteY248" fmla="*/ 1045370 h 1352551"/>
                <a:gd name="connsiteX249" fmla="*/ 588168 w 2495550"/>
                <a:gd name="connsiteY249" fmla="*/ 1035845 h 1352551"/>
                <a:gd name="connsiteX250" fmla="*/ 588168 w 2495550"/>
                <a:gd name="connsiteY250" fmla="*/ 1023938 h 1352551"/>
                <a:gd name="connsiteX251" fmla="*/ 588168 w 2495550"/>
                <a:gd name="connsiteY251" fmla="*/ 1023938 h 1352551"/>
                <a:gd name="connsiteX252" fmla="*/ 642937 w 2495550"/>
                <a:gd name="connsiteY252" fmla="*/ 1009651 h 1352551"/>
                <a:gd name="connsiteX253" fmla="*/ 664368 w 2495550"/>
                <a:gd name="connsiteY253" fmla="*/ 992982 h 1352551"/>
                <a:gd name="connsiteX254" fmla="*/ 664368 w 2495550"/>
                <a:gd name="connsiteY254" fmla="*/ 992982 h 1352551"/>
                <a:gd name="connsiteX255" fmla="*/ 664368 w 2495550"/>
                <a:gd name="connsiteY255" fmla="*/ 992982 h 1352551"/>
                <a:gd name="connsiteX256" fmla="*/ 614362 w 2495550"/>
                <a:gd name="connsiteY256" fmla="*/ 992982 h 1352551"/>
                <a:gd name="connsiteX257" fmla="*/ 597693 w 2495550"/>
                <a:gd name="connsiteY257" fmla="*/ 995363 h 1352551"/>
                <a:gd name="connsiteX258" fmla="*/ 595312 w 2495550"/>
                <a:gd name="connsiteY258" fmla="*/ 973932 h 1352551"/>
                <a:gd name="connsiteX259" fmla="*/ 566737 w 2495550"/>
                <a:gd name="connsiteY259" fmla="*/ 971551 h 1352551"/>
                <a:gd name="connsiteX260" fmla="*/ 576262 w 2495550"/>
                <a:gd name="connsiteY260" fmla="*/ 992982 h 1352551"/>
                <a:gd name="connsiteX261" fmla="*/ 561975 w 2495550"/>
                <a:gd name="connsiteY261" fmla="*/ 997745 h 1352551"/>
                <a:gd name="connsiteX262" fmla="*/ 528637 w 2495550"/>
                <a:gd name="connsiteY262" fmla="*/ 992982 h 1352551"/>
                <a:gd name="connsiteX263" fmla="*/ 509587 w 2495550"/>
                <a:gd name="connsiteY263" fmla="*/ 995363 h 1352551"/>
                <a:gd name="connsiteX264" fmla="*/ 523875 w 2495550"/>
                <a:gd name="connsiteY264" fmla="*/ 1012032 h 1352551"/>
                <a:gd name="connsiteX265" fmla="*/ 533400 w 2495550"/>
                <a:gd name="connsiteY265" fmla="*/ 1023938 h 1352551"/>
                <a:gd name="connsiteX266" fmla="*/ 523875 w 2495550"/>
                <a:gd name="connsiteY266" fmla="*/ 1033463 h 1352551"/>
                <a:gd name="connsiteX267" fmla="*/ 523875 w 2495550"/>
                <a:gd name="connsiteY267" fmla="*/ 1033463 h 1352551"/>
                <a:gd name="connsiteX268" fmla="*/ 514350 w 2495550"/>
                <a:gd name="connsiteY268" fmla="*/ 1059657 h 1352551"/>
                <a:gd name="connsiteX269" fmla="*/ 485775 w 2495550"/>
                <a:gd name="connsiteY269" fmla="*/ 1081088 h 1352551"/>
                <a:gd name="connsiteX270" fmla="*/ 471487 w 2495550"/>
                <a:gd name="connsiteY270" fmla="*/ 1076326 h 1352551"/>
                <a:gd name="connsiteX271" fmla="*/ 454818 w 2495550"/>
                <a:gd name="connsiteY271" fmla="*/ 1090613 h 1352551"/>
                <a:gd name="connsiteX272" fmla="*/ 447675 w 2495550"/>
                <a:gd name="connsiteY272" fmla="*/ 1088232 h 1352551"/>
                <a:gd name="connsiteX273" fmla="*/ 450056 w 2495550"/>
                <a:gd name="connsiteY273" fmla="*/ 1064420 h 1352551"/>
                <a:gd name="connsiteX274" fmla="*/ 452437 w 2495550"/>
                <a:gd name="connsiteY274" fmla="*/ 1040607 h 1352551"/>
                <a:gd name="connsiteX275" fmla="*/ 442912 w 2495550"/>
                <a:gd name="connsiteY275" fmla="*/ 1035845 h 1352551"/>
                <a:gd name="connsiteX276" fmla="*/ 440531 w 2495550"/>
                <a:gd name="connsiteY276" fmla="*/ 1052513 h 1352551"/>
                <a:gd name="connsiteX277" fmla="*/ 433387 w 2495550"/>
                <a:gd name="connsiteY277" fmla="*/ 1066801 h 1352551"/>
                <a:gd name="connsiteX278" fmla="*/ 409575 w 2495550"/>
                <a:gd name="connsiteY278" fmla="*/ 1057276 h 1352551"/>
                <a:gd name="connsiteX279" fmla="*/ 400050 w 2495550"/>
                <a:gd name="connsiteY279" fmla="*/ 1054895 h 1352551"/>
                <a:gd name="connsiteX280" fmla="*/ 400050 w 2495550"/>
                <a:gd name="connsiteY280" fmla="*/ 1073945 h 1352551"/>
                <a:gd name="connsiteX281" fmla="*/ 421481 w 2495550"/>
                <a:gd name="connsiteY281" fmla="*/ 1092995 h 1352551"/>
                <a:gd name="connsiteX282" fmla="*/ 392906 w 2495550"/>
                <a:gd name="connsiteY282" fmla="*/ 1095376 h 1352551"/>
                <a:gd name="connsiteX283" fmla="*/ 388143 w 2495550"/>
                <a:gd name="connsiteY283" fmla="*/ 1104901 h 1352551"/>
                <a:gd name="connsiteX284" fmla="*/ 359568 w 2495550"/>
                <a:gd name="connsiteY284" fmla="*/ 1095376 h 1352551"/>
                <a:gd name="connsiteX285" fmla="*/ 359568 w 2495550"/>
                <a:gd name="connsiteY285" fmla="*/ 1114426 h 1352551"/>
                <a:gd name="connsiteX286" fmla="*/ 350043 w 2495550"/>
                <a:gd name="connsiteY286" fmla="*/ 1126332 h 1352551"/>
                <a:gd name="connsiteX287" fmla="*/ 340518 w 2495550"/>
                <a:gd name="connsiteY287" fmla="*/ 1126332 h 1352551"/>
                <a:gd name="connsiteX288" fmla="*/ 333375 w 2495550"/>
                <a:gd name="connsiteY288" fmla="*/ 1092995 h 1352551"/>
                <a:gd name="connsiteX289" fmla="*/ 307181 w 2495550"/>
                <a:gd name="connsiteY289" fmla="*/ 1078707 h 1352551"/>
                <a:gd name="connsiteX290" fmla="*/ 288131 w 2495550"/>
                <a:gd name="connsiteY290" fmla="*/ 1066801 h 1352551"/>
                <a:gd name="connsiteX291" fmla="*/ 295275 w 2495550"/>
                <a:gd name="connsiteY291" fmla="*/ 1016795 h 1352551"/>
                <a:gd name="connsiteX292" fmla="*/ 302418 w 2495550"/>
                <a:gd name="connsiteY292" fmla="*/ 983457 h 1352551"/>
                <a:gd name="connsiteX293" fmla="*/ 345281 w 2495550"/>
                <a:gd name="connsiteY293" fmla="*/ 959645 h 1352551"/>
                <a:gd name="connsiteX294" fmla="*/ 354806 w 2495550"/>
                <a:gd name="connsiteY294" fmla="*/ 942976 h 1352551"/>
                <a:gd name="connsiteX295" fmla="*/ 366712 w 2495550"/>
                <a:gd name="connsiteY295" fmla="*/ 916782 h 1352551"/>
                <a:gd name="connsiteX296" fmla="*/ 366712 w 2495550"/>
                <a:gd name="connsiteY296" fmla="*/ 916782 h 1352551"/>
                <a:gd name="connsiteX297" fmla="*/ 338137 w 2495550"/>
                <a:gd name="connsiteY297" fmla="*/ 923926 h 1352551"/>
                <a:gd name="connsiteX298" fmla="*/ 330993 w 2495550"/>
                <a:gd name="connsiteY298" fmla="*/ 900113 h 1352551"/>
                <a:gd name="connsiteX299" fmla="*/ 328612 w 2495550"/>
                <a:gd name="connsiteY299" fmla="*/ 921545 h 1352551"/>
                <a:gd name="connsiteX300" fmla="*/ 316706 w 2495550"/>
                <a:gd name="connsiteY300" fmla="*/ 954882 h 1352551"/>
                <a:gd name="connsiteX301" fmla="*/ 304800 w 2495550"/>
                <a:gd name="connsiteY301" fmla="*/ 947738 h 1352551"/>
                <a:gd name="connsiteX302" fmla="*/ 304800 w 2495550"/>
                <a:gd name="connsiteY302" fmla="*/ 923926 h 1352551"/>
                <a:gd name="connsiteX303" fmla="*/ 304800 w 2495550"/>
                <a:gd name="connsiteY303" fmla="*/ 912020 h 1352551"/>
                <a:gd name="connsiteX304" fmla="*/ 295275 w 2495550"/>
                <a:gd name="connsiteY304" fmla="*/ 900113 h 1352551"/>
                <a:gd name="connsiteX305" fmla="*/ 285750 w 2495550"/>
                <a:gd name="connsiteY305" fmla="*/ 907257 h 1352551"/>
                <a:gd name="connsiteX306" fmla="*/ 280987 w 2495550"/>
                <a:gd name="connsiteY306" fmla="*/ 942976 h 1352551"/>
                <a:gd name="connsiteX307" fmla="*/ 297656 w 2495550"/>
                <a:gd name="connsiteY307" fmla="*/ 962026 h 1352551"/>
                <a:gd name="connsiteX308" fmla="*/ 292893 w 2495550"/>
                <a:gd name="connsiteY308" fmla="*/ 981076 h 1352551"/>
                <a:gd name="connsiteX309" fmla="*/ 280987 w 2495550"/>
                <a:gd name="connsiteY309" fmla="*/ 1012032 h 1352551"/>
                <a:gd name="connsiteX310" fmla="*/ 266700 w 2495550"/>
                <a:gd name="connsiteY310" fmla="*/ 1035845 h 1352551"/>
                <a:gd name="connsiteX311" fmla="*/ 223837 w 2495550"/>
                <a:gd name="connsiteY311" fmla="*/ 1023938 h 1352551"/>
                <a:gd name="connsiteX312" fmla="*/ 216693 w 2495550"/>
                <a:gd name="connsiteY312" fmla="*/ 992982 h 1352551"/>
                <a:gd name="connsiteX313" fmla="*/ 173831 w 2495550"/>
                <a:gd name="connsiteY313" fmla="*/ 966788 h 1352551"/>
                <a:gd name="connsiteX314" fmla="*/ 121443 w 2495550"/>
                <a:gd name="connsiteY314" fmla="*/ 945357 h 1352551"/>
                <a:gd name="connsiteX315" fmla="*/ 78581 w 2495550"/>
                <a:gd name="connsiteY315" fmla="*/ 907257 h 1352551"/>
                <a:gd name="connsiteX316" fmla="*/ 52387 w 2495550"/>
                <a:gd name="connsiteY316" fmla="*/ 869157 h 1352551"/>
                <a:gd name="connsiteX317" fmla="*/ 28575 w 2495550"/>
                <a:gd name="connsiteY317" fmla="*/ 809626 h 1352551"/>
                <a:gd name="connsiteX318" fmla="*/ 16668 w 2495550"/>
                <a:gd name="connsiteY318" fmla="*/ 740570 h 1352551"/>
                <a:gd name="connsiteX319" fmla="*/ 19050 w 2495550"/>
                <a:gd name="connsiteY319" fmla="*/ 681038 h 1352551"/>
                <a:gd name="connsiteX320" fmla="*/ 0 w 2495550"/>
                <a:gd name="connsiteY320" fmla="*/ 500064 h 1352551"/>
                <a:gd name="connsiteX321" fmla="*/ 16668 w 2495550"/>
                <a:gd name="connsiteY321" fmla="*/ 0 h 1352551"/>
                <a:gd name="connsiteX322" fmla="*/ 2069306 w 2495550"/>
                <a:gd name="connsiteY322" fmla="*/ 4763 h 1352551"/>
                <a:gd name="connsiteX0" fmla="*/ 2069306 w 2495550"/>
                <a:gd name="connsiteY0" fmla="*/ 4763 h 1352551"/>
                <a:gd name="connsiteX1" fmla="*/ 2074068 w 2495550"/>
                <a:gd name="connsiteY1" fmla="*/ 38101 h 1352551"/>
                <a:gd name="connsiteX2" fmla="*/ 2083593 w 2495550"/>
                <a:gd name="connsiteY2" fmla="*/ 92870 h 1352551"/>
                <a:gd name="connsiteX3" fmla="*/ 2105025 w 2495550"/>
                <a:gd name="connsiteY3" fmla="*/ 138113 h 1352551"/>
                <a:gd name="connsiteX4" fmla="*/ 2102643 w 2495550"/>
                <a:gd name="connsiteY4" fmla="*/ 188120 h 1352551"/>
                <a:gd name="connsiteX5" fmla="*/ 2102643 w 2495550"/>
                <a:gd name="connsiteY5" fmla="*/ 233363 h 1352551"/>
                <a:gd name="connsiteX6" fmla="*/ 2097881 w 2495550"/>
                <a:gd name="connsiteY6" fmla="*/ 283370 h 1352551"/>
                <a:gd name="connsiteX7" fmla="*/ 2112168 w 2495550"/>
                <a:gd name="connsiteY7" fmla="*/ 323851 h 1352551"/>
                <a:gd name="connsiteX8" fmla="*/ 2126456 w 2495550"/>
                <a:gd name="connsiteY8" fmla="*/ 354807 h 1352551"/>
                <a:gd name="connsiteX9" fmla="*/ 2121693 w 2495550"/>
                <a:gd name="connsiteY9" fmla="*/ 392907 h 1352551"/>
                <a:gd name="connsiteX10" fmla="*/ 2135981 w 2495550"/>
                <a:gd name="connsiteY10" fmla="*/ 431007 h 1352551"/>
                <a:gd name="connsiteX11" fmla="*/ 2162175 w 2495550"/>
                <a:gd name="connsiteY11" fmla="*/ 459582 h 1352551"/>
                <a:gd name="connsiteX12" fmla="*/ 2185987 w 2495550"/>
                <a:gd name="connsiteY12" fmla="*/ 485776 h 1352551"/>
                <a:gd name="connsiteX13" fmla="*/ 2195512 w 2495550"/>
                <a:gd name="connsiteY13" fmla="*/ 521495 h 1352551"/>
                <a:gd name="connsiteX14" fmla="*/ 2233612 w 2495550"/>
                <a:gd name="connsiteY14" fmla="*/ 638176 h 1352551"/>
                <a:gd name="connsiteX15" fmla="*/ 2255043 w 2495550"/>
                <a:gd name="connsiteY15" fmla="*/ 723901 h 1352551"/>
                <a:gd name="connsiteX16" fmla="*/ 2283618 w 2495550"/>
                <a:gd name="connsiteY16" fmla="*/ 769145 h 1352551"/>
                <a:gd name="connsiteX17" fmla="*/ 2305050 w 2495550"/>
                <a:gd name="connsiteY17" fmla="*/ 826295 h 1352551"/>
                <a:gd name="connsiteX18" fmla="*/ 2314575 w 2495550"/>
                <a:gd name="connsiteY18" fmla="*/ 876301 h 1352551"/>
                <a:gd name="connsiteX19" fmla="*/ 2357437 w 2495550"/>
                <a:gd name="connsiteY19" fmla="*/ 914401 h 1352551"/>
                <a:gd name="connsiteX20" fmla="*/ 2359818 w 2495550"/>
                <a:gd name="connsiteY20" fmla="*/ 954882 h 1352551"/>
                <a:gd name="connsiteX21" fmla="*/ 2364581 w 2495550"/>
                <a:gd name="connsiteY21" fmla="*/ 969170 h 1352551"/>
                <a:gd name="connsiteX22" fmla="*/ 2381250 w 2495550"/>
                <a:gd name="connsiteY22" fmla="*/ 983457 h 1352551"/>
                <a:gd name="connsiteX23" fmla="*/ 2376487 w 2495550"/>
                <a:gd name="connsiteY23" fmla="*/ 1000126 h 1352551"/>
                <a:gd name="connsiteX24" fmla="*/ 2409825 w 2495550"/>
                <a:gd name="connsiteY24" fmla="*/ 1023938 h 1352551"/>
                <a:gd name="connsiteX25" fmla="*/ 2426493 w 2495550"/>
                <a:gd name="connsiteY25" fmla="*/ 1064420 h 1352551"/>
                <a:gd name="connsiteX26" fmla="*/ 2407443 w 2495550"/>
                <a:gd name="connsiteY26" fmla="*/ 1073945 h 1352551"/>
                <a:gd name="connsiteX27" fmla="*/ 2393156 w 2495550"/>
                <a:gd name="connsiteY27" fmla="*/ 1052513 h 1352551"/>
                <a:gd name="connsiteX28" fmla="*/ 2381250 w 2495550"/>
                <a:gd name="connsiteY28" fmla="*/ 1040607 h 1352551"/>
                <a:gd name="connsiteX29" fmla="*/ 2371725 w 2495550"/>
                <a:gd name="connsiteY29" fmla="*/ 1040607 h 1352551"/>
                <a:gd name="connsiteX30" fmla="*/ 2369343 w 2495550"/>
                <a:gd name="connsiteY30" fmla="*/ 1062038 h 1352551"/>
                <a:gd name="connsiteX31" fmla="*/ 2388393 w 2495550"/>
                <a:gd name="connsiteY31" fmla="*/ 1095376 h 1352551"/>
                <a:gd name="connsiteX32" fmla="*/ 2402681 w 2495550"/>
                <a:gd name="connsiteY32" fmla="*/ 1109663 h 1352551"/>
                <a:gd name="connsiteX33" fmla="*/ 2416968 w 2495550"/>
                <a:gd name="connsiteY33" fmla="*/ 1090613 h 1352551"/>
                <a:gd name="connsiteX34" fmla="*/ 2431256 w 2495550"/>
                <a:gd name="connsiteY34" fmla="*/ 1095376 h 1352551"/>
                <a:gd name="connsiteX35" fmla="*/ 2438400 w 2495550"/>
                <a:gd name="connsiteY35" fmla="*/ 1121570 h 1352551"/>
                <a:gd name="connsiteX36" fmla="*/ 2440781 w 2495550"/>
                <a:gd name="connsiteY36" fmla="*/ 1133476 h 1352551"/>
                <a:gd name="connsiteX37" fmla="*/ 2416968 w 2495550"/>
                <a:gd name="connsiteY37" fmla="*/ 1135857 h 1352551"/>
                <a:gd name="connsiteX38" fmla="*/ 2431256 w 2495550"/>
                <a:gd name="connsiteY38" fmla="*/ 1157288 h 1352551"/>
                <a:gd name="connsiteX39" fmla="*/ 2459831 w 2495550"/>
                <a:gd name="connsiteY39" fmla="*/ 1164432 h 1352551"/>
                <a:gd name="connsiteX40" fmla="*/ 2478881 w 2495550"/>
                <a:gd name="connsiteY40" fmla="*/ 1195388 h 1352551"/>
                <a:gd name="connsiteX41" fmla="*/ 2471737 w 2495550"/>
                <a:gd name="connsiteY41" fmla="*/ 1240632 h 1352551"/>
                <a:gd name="connsiteX42" fmla="*/ 2476500 w 2495550"/>
                <a:gd name="connsiteY42" fmla="*/ 1295401 h 1352551"/>
                <a:gd name="connsiteX43" fmla="*/ 2495550 w 2495550"/>
                <a:gd name="connsiteY43" fmla="*/ 1352551 h 1352551"/>
                <a:gd name="connsiteX44" fmla="*/ 2474118 w 2495550"/>
                <a:gd name="connsiteY44" fmla="*/ 1352551 h 1352551"/>
                <a:gd name="connsiteX45" fmla="*/ 2445543 w 2495550"/>
                <a:gd name="connsiteY45" fmla="*/ 1340645 h 1352551"/>
                <a:gd name="connsiteX46" fmla="*/ 2428875 w 2495550"/>
                <a:gd name="connsiteY46" fmla="*/ 1340645 h 1352551"/>
                <a:gd name="connsiteX47" fmla="*/ 2412206 w 2495550"/>
                <a:gd name="connsiteY47" fmla="*/ 1331120 h 1352551"/>
                <a:gd name="connsiteX48" fmla="*/ 2395537 w 2495550"/>
                <a:gd name="connsiteY48" fmla="*/ 1321595 h 1352551"/>
                <a:gd name="connsiteX49" fmla="*/ 2400300 w 2495550"/>
                <a:gd name="connsiteY49" fmla="*/ 1273970 h 1352551"/>
                <a:gd name="connsiteX50" fmla="*/ 2352675 w 2495550"/>
                <a:gd name="connsiteY50" fmla="*/ 1250157 h 1352551"/>
                <a:gd name="connsiteX51" fmla="*/ 2336006 w 2495550"/>
                <a:gd name="connsiteY51" fmla="*/ 1216819 h 1352551"/>
                <a:gd name="connsiteX52" fmla="*/ 2278856 w 2495550"/>
                <a:gd name="connsiteY52" fmla="*/ 1185864 h 1352551"/>
                <a:gd name="connsiteX53" fmla="*/ 2235993 w 2495550"/>
                <a:gd name="connsiteY53" fmla="*/ 1178720 h 1352551"/>
                <a:gd name="connsiteX54" fmla="*/ 2209800 w 2495550"/>
                <a:gd name="connsiteY54" fmla="*/ 1193007 h 1352551"/>
                <a:gd name="connsiteX55" fmla="*/ 2195512 w 2495550"/>
                <a:gd name="connsiteY55" fmla="*/ 1190626 h 1352551"/>
                <a:gd name="connsiteX56" fmla="*/ 2200275 w 2495550"/>
                <a:gd name="connsiteY56" fmla="*/ 1173957 h 1352551"/>
                <a:gd name="connsiteX57" fmla="*/ 2240756 w 2495550"/>
                <a:gd name="connsiteY57" fmla="*/ 1138239 h 1352551"/>
                <a:gd name="connsiteX58" fmla="*/ 2216943 w 2495550"/>
                <a:gd name="connsiteY58" fmla="*/ 1128713 h 1352551"/>
                <a:gd name="connsiteX59" fmla="*/ 2193131 w 2495550"/>
                <a:gd name="connsiteY59" fmla="*/ 1159670 h 1352551"/>
                <a:gd name="connsiteX60" fmla="*/ 2171700 w 2495550"/>
                <a:gd name="connsiteY60" fmla="*/ 1169195 h 1352551"/>
                <a:gd name="connsiteX61" fmla="*/ 2164556 w 2495550"/>
                <a:gd name="connsiteY61" fmla="*/ 1157288 h 1352551"/>
                <a:gd name="connsiteX62" fmla="*/ 2155031 w 2495550"/>
                <a:gd name="connsiteY62" fmla="*/ 1152526 h 1352551"/>
                <a:gd name="connsiteX63" fmla="*/ 2135981 w 2495550"/>
                <a:gd name="connsiteY63" fmla="*/ 1157288 h 1352551"/>
                <a:gd name="connsiteX64" fmla="*/ 2107406 w 2495550"/>
                <a:gd name="connsiteY64" fmla="*/ 1147763 h 1352551"/>
                <a:gd name="connsiteX65" fmla="*/ 2093119 w 2495550"/>
                <a:gd name="connsiteY65" fmla="*/ 1145383 h 1352551"/>
                <a:gd name="connsiteX66" fmla="*/ 2066924 w 2495550"/>
                <a:gd name="connsiteY66" fmla="*/ 1131094 h 1352551"/>
                <a:gd name="connsiteX67" fmla="*/ 2052638 w 2495550"/>
                <a:gd name="connsiteY67" fmla="*/ 1135857 h 1352551"/>
                <a:gd name="connsiteX68" fmla="*/ 2007393 w 2495550"/>
                <a:gd name="connsiteY68" fmla="*/ 1128713 h 1352551"/>
                <a:gd name="connsiteX69" fmla="*/ 1993106 w 2495550"/>
                <a:gd name="connsiteY69" fmla="*/ 1100138 h 1352551"/>
                <a:gd name="connsiteX70" fmla="*/ 1969293 w 2495550"/>
                <a:gd name="connsiteY70" fmla="*/ 1119188 h 1352551"/>
                <a:gd name="connsiteX71" fmla="*/ 1952625 w 2495550"/>
                <a:gd name="connsiteY71" fmla="*/ 1143001 h 1352551"/>
                <a:gd name="connsiteX72" fmla="*/ 1938337 w 2495550"/>
                <a:gd name="connsiteY72" fmla="*/ 1109663 h 1352551"/>
                <a:gd name="connsiteX73" fmla="*/ 1938337 w 2495550"/>
                <a:gd name="connsiteY73" fmla="*/ 1088232 h 1352551"/>
                <a:gd name="connsiteX74" fmla="*/ 1909762 w 2495550"/>
                <a:gd name="connsiteY74" fmla="*/ 1062038 h 1352551"/>
                <a:gd name="connsiteX75" fmla="*/ 1885950 w 2495550"/>
                <a:gd name="connsiteY75" fmla="*/ 1047751 h 1352551"/>
                <a:gd name="connsiteX76" fmla="*/ 1866900 w 2495550"/>
                <a:gd name="connsiteY76" fmla="*/ 1033463 h 1352551"/>
                <a:gd name="connsiteX77" fmla="*/ 1859756 w 2495550"/>
                <a:gd name="connsiteY77" fmla="*/ 1021557 h 1352551"/>
                <a:gd name="connsiteX78" fmla="*/ 1821656 w 2495550"/>
                <a:gd name="connsiteY78" fmla="*/ 1016795 h 1352551"/>
                <a:gd name="connsiteX79" fmla="*/ 1785937 w 2495550"/>
                <a:gd name="connsiteY79" fmla="*/ 1012032 h 1352551"/>
                <a:gd name="connsiteX80" fmla="*/ 1766887 w 2495550"/>
                <a:gd name="connsiteY80" fmla="*/ 985838 h 1352551"/>
                <a:gd name="connsiteX81" fmla="*/ 1726406 w 2495550"/>
                <a:gd name="connsiteY81" fmla="*/ 966788 h 1352551"/>
                <a:gd name="connsiteX82" fmla="*/ 1695450 w 2495550"/>
                <a:gd name="connsiteY82" fmla="*/ 952501 h 1352551"/>
                <a:gd name="connsiteX83" fmla="*/ 1676400 w 2495550"/>
                <a:gd name="connsiteY83" fmla="*/ 950120 h 1352551"/>
                <a:gd name="connsiteX84" fmla="*/ 1676400 w 2495550"/>
                <a:gd name="connsiteY84" fmla="*/ 926307 h 1352551"/>
                <a:gd name="connsiteX85" fmla="*/ 1657350 w 2495550"/>
                <a:gd name="connsiteY85" fmla="*/ 933451 h 1352551"/>
                <a:gd name="connsiteX86" fmla="*/ 1657350 w 2495550"/>
                <a:gd name="connsiteY86" fmla="*/ 933451 h 1352551"/>
                <a:gd name="connsiteX87" fmla="*/ 1635918 w 2495550"/>
                <a:gd name="connsiteY87" fmla="*/ 897732 h 1352551"/>
                <a:gd name="connsiteX88" fmla="*/ 1612106 w 2495550"/>
                <a:gd name="connsiteY88" fmla="*/ 876301 h 1352551"/>
                <a:gd name="connsiteX89" fmla="*/ 1597818 w 2495550"/>
                <a:gd name="connsiteY89" fmla="*/ 869157 h 1352551"/>
                <a:gd name="connsiteX90" fmla="*/ 1597818 w 2495550"/>
                <a:gd name="connsiteY90" fmla="*/ 850107 h 1352551"/>
                <a:gd name="connsiteX91" fmla="*/ 1619250 w 2495550"/>
                <a:gd name="connsiteY91" fmla="*/ 840582 h 1352551"/>
                <a:gd name="connsiteX92" fmla="*/ 1650206 w 2495550"/>
                <a:gd name="connsiteY92" fmla="*/ 847726 h 1352551"/>
                <a:gd name="connsiteX93" fmla="*/ 1674018 w 2495550"/>
                <a:gd name="connsiteY93" fmla="*/ 833438 h 1352551"/>
                <a:gd name="connsiteX94" fmla="*/ 1685925 w 2495550"/>
                <a:gd name="connsiteY94" fmla="*/ 821532 h 1352551"/>
                <a:gd name="connsiteX95" fmla="*/ 1704975 w 2495550"/>
                <a:gd name="connsiteY95" fmla="*/ 809626 h 1352551"/>
                <a:gd name="connsiteX96" fmla="*/ 1666875 w 2495550"/>
                <a:gd name="connsiteY96" fmla="*/ 776288 h 1352551"/>
                <a:gd name="connsiteX97" fmla="*/ 1640681 w 2495550"/>
                <a:gd name="connsiteY97" fmla="*/ 783432 h 1352551"/>
                <a:gd name="connsiteX98" fmla="*/ 1643061 w 2495550"/>
                <a:gd name="connsiteY98" fmla="*/ 800101 h 1352551"/>
                <a:gd name="connsiteX99" fmla="*/ 1624012 w 2495550"/>
                <a:gd name="connsiteY99" fmla="*/ 807244 h 1352551"/>
                <a:gd name="connsiteX100" fmla="*/ 1597819 w 2495550"/>
                <a:gd name="connsiteY100" fmla="*/ 814388 h 1352551"/>
                <a:gd name="connsiteX101" fmla="*/ 1576387 w 2495550"/>
                <a:gd name="connsiteY101" fmla="*/ 823913 h 1352551"/>
                <a:gd name="connsiteX102" fmla="*/ 1569243 w 2495550"/>
                <a:gd name="connsiteY102" fmla="*/ 840582 h 1352551"/>
                <a:gd name="connsiteX103" fmla="*/ 1547812 w 2495550"/>
                <a:gd name="connsiteY103" fmla="*/ 840582 h 1352551"/>
                <a:gd name="connsiteX104" fmla="*/ 1533525 w 2495550"/>
                <a:gd name="connsiteY104" fmla="*/ 850107 h 1352551"/>
                <a:gd name="connsiteX105" fmla="*/ 1502568 w 2495550"/>
                <a:gd name="connsiteY105" fmla="*/ 845345 h 1352551"/>
                <a:gd name="connsiteX106" fmla="*/ 1454943 w 2495550"/>
                <a:gd name="connsiteY106" fmla="*/ 840582 h 1352551"/>
                <a:gd name="connsiteX107" fmla="*/ 1433512 w 2495550"/>
                <a:gd name="connsiteY107" fmla="*/ 826295 h 1352551"/>
                <a:gd name="connsiteX108" fmla="*/ 1402556 w 2495550"/>
                <a:gd name="connsiteY108" fmla="*/ 828676 h 1352551"/>
                <a:gd name="connsiteX109" fmla="*/ 1376362 w 2495550"/>
                <a:gd name="connsiteY109" fmla="*/ 838201 h 1352551"/>
                <a:gd name="connsiteX110" fmla="*/ 1359693 w 2495550"/>
                <a:gd name="connsiteY110" fmla="*/ 833438 h 1352551"/>
                <a:gd name="connsiteX111" fmla="*/ 1340643 w 2495550"/>
                <a:gd name="connsiteY111" fmla="*/ 804863 h 1352551"/>
                <a:gd name="connsiteX112" fmla="*/ 1340643 w 2495550"/>
                <a:gd name="connsiteY112" fmla="*/ 792957 h 1352551"/>
                <a:gd name="connsiteX113" fmla="*/ 1331118 w 2495550"/>
                <a:gd name="connsiteY113" fmla="*/ 816770 h 1352551"/>
                <a:gd name="connsiteX114" fmla="*/ 1335881 w 2495550"/>
                <a:gd name="connsiteY114" fmla="*/ 850107 h 1352551"/>
                <a:gd name="connsiteX115" fmla="*/ 1328737 w 2495550"/>
                <a:gd name="connsiteY115" fmla="*/ 869157 h 1352551"/>
                <a:gd name="connsiteX116" fmla="*/ 1300162 w 2495550"/>
                <a:gd name="connsiteY116" fmla="*/ 869157 h 1352551"/>
                <a:gd name="connsiteX117" fmla="*/ 1281112 w 2495550"/>
                <a:gd name="connsiteY117" fmla="*/ 854870 h 1352551"/>
                <a:gd name="connsiteX118" fmla="*/ 1259681 w 2495550"/>
                <a:gd name="connsiteY118" fmla="*/ 854870 h 1352551"/>
                <a:gd name="connsiteX119" fmla="*/ 1235868 w 2495550"/>
                <a:gd name="connsiteY119" fmla="*/ 845345 h 1352551"/>
                <a:gd name="connsiteX120" fmla="*/ 1228725 w 2495550"/>
                <a:gd name="connsiteY120" fmla="*/ 838201 h 1352551"/>
                <a:gd name="connsiteX121" fmla="*/ 1228725 w 2495550"/>
                <a:gd name="connsiteY121" fmla="*/ 814388 h 1352551"/>
                <a:gd name="connsiteX122" fmla="*/ 1231106 w 2495550"/>
                <a:gd name="connsiteY122" fmla="*/ 790576 h 1352551"/>
                <a:gd name="connsiteX123" fmla="*/ 1235868 w 2495550"/>
                <a:gd name="connsiteY123" fmla="*/ 766763 h 1352551"/>
                <a:gd name="connsiteX124" fmla="*/ 1252537 w 2495550"/>
                <a:gd name="connsiteY124" fmla="*/ 752476 h 1352551"/>
                <a:gd name="connsiteX125" fmla="*/ 1259681 w 2495550"/>
                <a:gd name="connsiteY125" fmla="*/ 745332 h 1352551"/>
                <a:gd name="connsiteX126" fmla="*/ 1250156 w 2495550"/>
                <a:gd name="connsiteY126" fmla="*/ 721520 h 1352551"/>
                <a:gd name="connsiteX127" fmla="*/ 1216818 w 2495550"/>
                <a:gd name="connsiteY127" fmla="*/ 692945 h 1352551"/>
                <a:gd name="connsiteX128" fmla="*/ 1193006 w 2495550"/>
                <a:gd name="connsiteY128" fmla="*/ 676276 h 1352551"/>
                <a:gd name="connsiteX129" fmla="*/ 1178718 w 2495550"/>
                <a:gd name="connsiteY129" fmla="*/ 657226 h 1352551"/>
                <a:gd name="connsiteX130" fmla="*/ 1178718 w 2495550"/>
                <a:gd name="connsiteY130" fmla="*/ 657226 h 1352551"/>
                <a:gd name="connsiteX131" fmla="*/ 1183481 w 2495550"/>
                <a:gd name="connsiteY131" fmla="*/ 695326 h 1352551"/>
                <a:gd name="connsiteX132" fmla="*/ 1185862 w 2495550"/>
                <a:gd name="connsiteY132" fmla="*/ 723901 h 1352551"/>
                <a:gd name="connsiteX133" fmla="*/ 1212056 w 2495550"/>
                <a:gd name="connsiteY133" fmla="*/ 735807 h 1352551"/>
                <a:gd name="connsiteX134" fmla="*/ 1221581 w 2495550"/>
                <a:gd name="connsiteY134" fmla="*/ 750095 h 1352551"/>
                <a:gd name="connsiteX135" fmla="*/ 1212056 w 2495550"/>
                <a:gd name="connsiteY135" fmla="*/ 776288 h 1352551"/>
                <a:gd name="connsiteX136" fmla="*/ 1214437 w 2495550"/>
                <a:gd name="connsiteY136" fmla="*/ 802482 h 1352551"/>
                <a:gd name="connsiteX137" fmla="*/ 1207293 w 2495550"/>
                <a:gd name="connsiteY137" fmla="*/ 823913 h 1352551"/>
                <a:gd name="connsiteX138" fmla="*/ 1212056 w 2495550"/>
                <a:gd name="connsiteY138" fmla="*/ 842963 h 1352551"/>
                <a:gd name="connsiteX139" fmla="*/ 1212056 w 2495550"/>
                <a:gd name="connsiteY139" fmla="*/ 842963 h 1352551"/>
                <a:gd name="connsiteX140" fmla="*/ 1183481 w 2495550"/>
                <a:gd name="connsiteY140" fmla="*/ 842963 h 1352551"/>
                <a:gd name="connsiteX141" fmla="*/ 1166812 w 2495550"/>
                <a:gd name="connsiteY141" fmla="*/ 842963 h 1352551"/>
                <a:gd name="connsiteX142" fmla="*/ 1147762 w 2495550"/>
                <a:gd name="connsiteY142" fmla="*/ 852488 h 1352551"/>
                <a:gd name="connsiteX143" fmla="*/ 1131093 w 2495550"/>
                <a:gd name="connsiteY143" fmla="*/ 842963 h 1352551"/>
                <a:gd name="connsiteX144" fmla="*/ 1104900 w 2495550"/>
                <a:gd name="connsiteY144" fmla="*/ 852488 h 1352551"/>
                <a:gd name="connsiteX145" fmla="*/ 1083468 w 2495550"/>
                <a:gd name="connsiteY145" fmla="*/ 859632 h 1352551"/>
                <a:gd name="connsiteX146" fmla="*/ 1076325 w 2495550"/>
                <a:gd name="connsiteY146" fmla="*/ 847726 h 1352551"/>
                <a:gd name="connsiteX147" fmla="*/ 1047750 w 2495550"/>
                <a:gd name="connsiteY147" fmla="*/ 857251 h 1352551"/>
                <a:gd name="connsiteX148" fmla="*/ 1009650 w 2495550"/>
                <a:gd name="connsiteY148" fmla="*/ 828676 h 1352551"/>
                <a:gd name="connsiteX149" fmla="*/ 981075 w 2495550"/>
                <a:gd name="connsiteY149" fmla="*/ 831057 h 1352551"/>
                <a:gd name="connsiteX150" fmla="*/ 959643 w 2495550"/>
                <a:gd name="connsiteY150" fmla="*/ 840582 h 1352551"/>
                <a:gd name="connsiteX151" fmla="*/ 938212 w 2495550"/>
                <a:gd name="connsiteY151" fmla="*/ 857251 h 1352551"/>
                <a:gd name="connsiteX152" fmla="*/ 926306 w 2495550"/>
                <a:gd name="connsiteY152" fmla="*/ 838201 h 1352551"/>
                <a:gd name="connsiteX153" fmla="*/ 935831 w 2495550"/>
                <a:gd name="connsiteY153" fmla="*/ 812007 h 1352551"/>
                <a:gd name="connsiteX154" fmla="*/ 957262 w 2495550"/>
                <a:gd name="connsiteY154" fmla="*/ 773907 h 1352551"/>
                <a:gd name="connsiteX155" fmla="*/ 931068 w 2495550"/>
                <a:gd name="connsiteY155" fmla="*/ 783432 h 1352551"/>
                <a:gd name="connsiteX156" fmla="*/ 923925 w 2495550"/>
                <a:gd name="connsiteY156" fmla="*/ 776288 h 1352551"/>
                <a:gd name="connsiteX157" fmla="*/ 914400 w 2495550"/>
                <a:gd name="connsiteY157" fmla="*/ 804863 h 1352551"/>
                <a:gd name="connsiteX158" fmla="*/ 914400 w 2495550"/>
                <a:gd name="connsiteY158" fmla="*/ 828676 h 1352551"/>
                <a:gd name="connsiteX159" fmla="*/ 885825 w 2495550"/>
                <a:gd name="connsiteY159" fmla="*/ 833438 h 1352551"/>
                <a:gd name="connsiteX160" fmla="*/ 866775 w 2495550"/>
                <a:gd name="connsiteY160" fmla="*/ 838201 h 1352551"/>
                <a:gd name="connsiteX161" fmla="*/ 845343 w 2495550"/>
                <a:gd name="connsiteY161" fmla="*/ 809626 h 1352551"/>
                <a:gd name="connsiteX162" fmla="*/ 831056 w 2495550"/>
                <a:gd name="connsiteY162" fmla="*/ 788195 h 1352551"/>
                <a:gd name="connsiteX163" fmla="*/ 823912 w 2495550"/>
                <a:gd name="connsiteY163" fmla="*/ 764382 h 1352551"/>
                <a:gd name="connsiteX164" fmla="*/ 821531 w 2495550"/>
                <a:gd name="connsiteY164" fmla="*/ 738188 h 1352551"/>
                <a:gd name="connsiteX165" fmla="*/ 800100 w 2495550"/>
                <a:gd name="connsiteY165" fmla="*/ 697707 h 1352551"/>
                <a:gd name="connsiteX166" fmla="*/ 800100 w 2495550"/>
                <a:gd name="connsiteY166" fmla="*/ 723901 h 1352551"/>
                <a:gd name="connsiteX167" fmla="*/ 802481 w 2495550"/>
                <a:gd name="connsiteY167" fmla="*/ 762001 h 1352551"/>
                <a:gd name="connsiteX168" fmla="*/ 816768 w 2495550"/>
                <a:gd name="connsiteY168" fmla="*/ 797720 h 1352551"/>
                <a:gd name="connsiteX169" fmla="*/ 840581 w 2495550"/>
                <a:gd name="connsiteY169" fmla="*/ 838201 h 1352551"/>
                <a:gd name="connsiteX170" fmla="*/ 862012 w 2495550"/>
                <a:gd name="connsiteY170" fmla="*/ 859632 h 1352551"/>
                <a:gd name="connsiteX171" fmla="*/ 854868 w 2495550"/>
                <a:gd name="connsiteY171" fmla="*/ 878682 h 1352551"/>
                <a:gd name="connsiteX172" fmla="*/ 840581 w 2495550"/>
                <a:gd name="connsiteY172" fmla="*/ 907257 h 1352551"/>
                <a:gd name="connsiteX173" fmla="*/ 840581 w 2495550"/>
                <a:gd name="connsiteY173" fmla="*/ 907257 h 1352551"/>
                <a:gd name="connsiteX174" fmla="*/ 816768 w 2495550"/>
                <a:gd name="connsiteY174" fmla="*/ 907257 h 1352551"/>
                <a:gd name="connsiteX175" fmla="*/ 826293 w 2495550"/>
                <a:gd name="connsiteY175" fmla="*/ 873920 h 1352551"/>
                <a:gd name="connsiteX176" fmla="*/ 812006 w 2495550"/>
                <a:gd name="connsiteY176" fmla="*/ 890588 h 1352551"/>
                <a:gd name="connsiteX177" fmla="*/ 804862 w 2495550"/>
                <a:gd name="connsiteY177" fmla="*/ 866776 h 1352551"/>
                <a:gd name="connsiteX178" fmla="*/ 785812 w 2495550"/>
                <a:gd name="connsiteY178" fmla="*/ 869157 h 1352551"/>
                <a:gd name="connsiteX179" fmla="*/ 766762 w 2495550"/>
                <a:gd name="connsiteY179" fmla="*/ 866776 h 1352551"/>
                <a:gd name="connsiteX180" fmla="*/ 759618 w 2495550"/>
                <a:gd name="connsiteY180" fmla="*/ 857251 h 1352551"/>
                <a:gd name="connsiteX181" fmla="*/ 759618 w 2495550"/>
                <a:gd name="connsiteY181" fmla="*/ 857251 h 1352551"/>
                <a:gd name="connsiteX182" fmla="*/ 745331 w 2495550"/>
                <a:gd name="connsiteY182" fmla="*/ 854870 h 1352551"/>
                <a:gd name="connsiteX183" fmla="*/ 728662 w 2495550"/>
                <a:gd name="connsiteY183" fmla="*/ 854870 h 1352551"/>
                <a:gd name="connsiteX184" fmla="*/ 716756 w 2495550"/>
                <a:gd name="connsiteY184" fmla="*/ 871538 h 1352551"/>
                <a:gd name="connsiteX185" fmla="*/ 697706 w 2495550"/>
                <a:gd name="connsiteY185" fmla="*/ 871538 h 1352551"/>
                <a:gd name="connsiteX186" fmla="*/ 685800 w 2495550"/>
                <a:gd name="connsiteY186" fmla="*/ 857251 h 1352551"/>
                <a:gd name="connsiteX187" fmla="*/ 683418 w 2495550"/>
                <a:gd name="connsiteY187" fmla="*/ 857251 h 1352551"/>
                <a:gd name="connsiteX188" fmla="*/ 669131 w 2495550"/>
                <a:gd name="connsiteY188" fmla="*/ 871538 h 1352551"/>
                <a:gd name="connsiteX189" fmla="*/ 669131 w 2495550"/>
                <a:gd name="connsiteY189" fmla="*/ 885826 h 1352551"/>
                <a:gd name="connsiteX190" fmla="*/ 678656 w 2495550"/>
                <a:gd name="connsiteY190" fmla="*/ 895351 h 1352551"/>
                <a:gd name="connsiteX191" fmla="*/ 721518 w 2495550"/>
                <a:gd name="connsiteY191" fmla="*/ 895351 h 1352551"/>
                <a:gd name="connsiteX192" fmla="*/ 754856 w 2495550"/>
                <a:gd name="connsiteY192" fmla="*/ 895351 h 1352551"/>
                <a:gd name="connsiteX193" fmla="*/ 792956 w 2495550"/>
                <a:gd name="connsiteY193" fmla="*/ 892970 h 1352551"/>
                <a:gd name="connsiteX194" fmla="*/ 800100 w 2495550"/>
                <a:gd name="connsiteY194" fmla="*/ 904876 h 1352551"/>
                <a:gd name="connsiteX195" fmla="*/ 800100 w 2495550"/>
                <a:gd name="connsiteY195" fmla="*/ 904876 h 1352551"/>
                <a:gd name="connsiteX196" fmla="*/ 771525 w 2495550"/>
                <a:gd name="connsiteY196" fmla="*/ 919163 h 1352551"/>
                <a:gd name="connsiteX197" fmla="*/ 752475 w 2495550"/>
                <a:gd name="connsiteY197" fmla="*/ 935832 h 1352551"/>
                <a:gd name="connsiteX198" fmla="*/ 752475 w 2495550"/>
                <a:gd name="connsiteY198" fmla="*/ 935832 h 1352551"/>
                <a:gd name="connsiteX199" fmla="*/ 723900 w 2495550"/>
                <a:gd name="connsiteY199" fmla="*/ 923926 h 1352551"/>
                <a:gd name="connsiteX200" fmla="*/ 707231 w 2495550"/>
                <a:gd name="connsiteY200" fmla="*/ 914401 h 1352551"/>
                <a:gd name="connsiteX201" fmla="*/ 669131 w 2495550"/>
                <a:gd name="connsiteY201" fmla="*/ 914401 h 1352551"/>
                <a:gd name="connsiteX202" fmla="*/ 635793 w 2495550"/>
                <a:gd name="connsiteY202" fmla="*/ 919163 h 1352551"/>
                <a:gd name="connsiteX203" fmla="*/ 616743 w 2495550"/>
                <a:gd name="connsiteY203" fmla="*/ 902495 h 1352551"/>
                <a:gd name="connsiteX204" fmla="*/ 607218 w 2495550"/>
                <a:gd name="connsiteY204" fmla="*/ 864395 h 1352551"/>
                <a:gd name="connsiteX205" fmla="*/ 597693 w 2495550"/>
                <a:gd name="connsiteY205" fmla="*/ 850107 h 1352551"/>
                <a:gd name="connsiteX206" fmla="*/ 590550 w 2495550"/>
                <a:gd name="connsiteY206" fmla="*/ 833438 h 1352551"/>
                <a:gd name="connsiteX207" fmla="*/ 576262 w 2495550"/>
                <a:gd name="connsiteY207" fmla="*/ 840582 h 1352551"/>
                <a:gd name="connsiteX208" fmla="*/ 576262 w 2495550"/>
                <a:gd name="connsiteY208" fmla="*/ 864395 h 1352551"/>
                <a:gd name="connsiteX209" fmla="*/ 561975 w 2495550"/>
                <a:gd name="connsiteY209" fmla="*/ 850107 h 1352551"/>
                <a:gd name="connsiteX210" fmla="*/ 540543 w 2495550"/>
                <a:gd name="connsiteY210" fmla="*/ 842963 h 1352551"/>
                <a:gd name="connsiteX211" fmla="*/ 516731 w 2495550"/>
                <a:gd name="connsiteY211" fmla="*/ 845345 h 1352551"/>
                <a:gd name="connsiteX212" fmla="*/ 509587 w 2495550"/>
                <a:gd name="connsiteY212" fmla="*/ 866776 h 1352551"/>
                <a:gd name="connsiteX213" fmla="*/ 497681 w 2495550"/>
                <a:gd name="connsiteY213" fmla="*/ 871538 h 1352551"/>
                <a:gd name="connsiteX214" fmla="*/ 478631 w 2495550"/>
                <a:gd name="connsiteY214" fmla="*/ 871538 h 1352551"/>
                <a:gd name="connsiteX215" fmla="*/ 450056 w 2495550"/>
                <a:gd name="connsiteY215" fmla="*/ 881063 h 1352551"/>
                <a:gd name="connsiteX216" fmla="*/ 435768 w 2495550"/>
                <a:gd name="connsiteY216" fmla="*/ 904876 h 1352551"/>
                <a:gd name="connsiteX217" fmla="*/ 442912 w 2495550"/>
                <a:gd name="connsiteY217" fmla="*/ 912020 h 1352551"/>
                <a:gd name="connsiteX218" fmla="*/ 483393 w 2495550"/>
                <a:gd name="connsiteY218" fmla="*/ 890588 h 1352551"/>
                <a:gd name="connsiteX219" fmla="*/ 504825 w 2495550"/>
                <a:gd name="connsiteY219" fmla="*/ 895351 h 1352551"/>
                <a:gd name="connsiteX220" fmla="*/ 535781 w 2495550"/>
                <a:gd name="connsiteY220" fmla="*/ 883445 h 1352551"/>
                <a:gd name="connsiteX221" fmla="*/ 569118 w 2495550"/>
                <a:gd name="connsiteY221" fmla="*/ 909638 h 1352551"/>
                <a:gd name="connsiteX222" fmla="*/ 578643 w 2495550"/>
                <a:gd name="connsiteY222" fmla="*/ 935832 h 1352551"/>
                <a:gd name="connsiteX223" fmla="*/ 607218 w 2495550"/>
                <a:gd name="connsiteY223" fmla="*/ 928688 h 1352551"/>
                <a:gd name="connsiteX224" fmla="*/ 623887 w 2495550"/>
                <a:gd name="connsiteY224" fmla="*/ 950120 h 1352551"/>
                <a:gd name="connsiteX225" fmla="*/ 661987 w 2495550"/>
                <a:gd name="connsiteY225" fmla="*/ 954882 h 1352551"/>
                <a:gd name="connsiteX226" fmla="*/ 721518 w 2495550"/>
                <a:gd name="connsiteY226" fmla="*/ 964407 h 1352551"/>
                <a:gd name="connsiteX227" fmla="*/ 762000 w 2495550"/>
                <a:gd name="connsiteY227" fmla="*/ 971551 h 1352551"/>
                <a:gd name="connsiteX228" fmla="*/ 762000 w 2495550"/>
                <a:gd name="connsiteY228" fmla="*/ 971551 h 1352551"/>
                <a:gd name="connsiteX229" fmla="*/ 781050 w 2495550"/>
                <a:gd name="connsiteY229" fmla="*/ 940595 h 1352551"/>
                <a:gd name="connsiteX230" fmla="*/ 807243 w 2495550"/>
                <a:gd name="connsiteY230" fmla="*/ 940595 h 1352551"/>
                <a:gd name="connsiteX231" fmla="*/ 845343 w 2495550"/>
                <a:gd name="connsiteY231" fmla="*/ 940595 h 1352551"/>
                <a:gd name="connsiteX232" fmla="*/ 838200 w 2495550"/>
                <a:gd name="connsiteY232" fmla="*/ 954882 h 1352551"/>
                <a:gd name="connsiteX233" fmla="*/ 828675 w 2495550"/>
                <a:gd name="connsiteY233" fmla="*/ 969170 h 1352551"/>
                <a:gd name="connsiteX234" fmla="*/ 840581 w 2495550"/>
                <a:gd name="connsiteY234" fmla="*/ 978695 h 1352551"/>
                <a:gd name="connsiteX235" fmla="*/ 816768 w 2495550"/>
                <a:gd name="connsiteY235" fmla="*/ 997745 h 1352551"/>
                <a:gd name="connsiteX236" fmla="*/ 814387 w 2495550"/>
                <a:gd name="connsiteY236" fmla="*/ 1019176 h 1352551"/>
                <a:gd name="connsiteX237" fmla="*/ 807243 w 2495550"/>
                <a:gd name="connsiteY237" fmla="*/ 1031082 h 1352551"/>
                <a:gd name="connsiteX238" fmla="*/ 781050 w 2495550"/>
                <a:gd name="connsiteY238" fmla="*/ 1035845 h 1352551"/>
                <a:gd name="connsiteX239" fmla="*/ 788193 w 2495550"/>
                <a:gd name="connsiteY239" fmla="*/ 1059657 h 1352551"/>
                <a:gd name="connsiteX240" fmla="*/ 757237 w 2495550"/>
                <a:gd name="connsiteY240" fmla="*/ 1064420 h 1352551"/>
                <a:gd name="connsiteX241" fmla="*/ 742950 w 2495550"/>
                <a:gd name="connsiteY241" fmla="*/ 1047751 h 1352551"/>
                <a:gd name="connsiteX242" fmla="*/ 711993 w 2495550"/>
                <a:gd name="connsiteY242" fmla="*/ 1050132 h 1352551"/>
                <a:gd name="connsiteX243" fmla="*/ 685800 w 2495550"/>
                <a:gd name="connsiteY243" fmla="*/ 1057276 h 1352551"/>
                <a:gd name="connsiteX244" fmla="*/ 659606 w 2495550"/>
                <a:gd name="connsiteY244" fmla="*/ 1054895 h 1352551"/>
                <a:gd name="connsiteX245" fmla="*/ 638175 w 2495550"/>
                <a:gd name="connsiteY245" fmla="*/ 1052513 h 1352551"/>
                <a:gd name="connsiteX246" fmla="*/ 638175 w 2495550"/>
                <a:gd name="connsiteY246" fmla="*/ 1038226 h 1352551"/>
                <a:gd name="connsiteX247" fmla="*/ 616743 w 2495550"/>
                <a:gd name="connsiteY247" fmla="*/ 1040607 h 1352551"/>
                <a:gd name="connsiteX248" fmla="*/ 595312 w 2495550"/>
                <a:gd name="connsiteY248" fmla="*/ 1045370 h 1352551"/>
                <a:gd name="connsiteX249" fmla="*/ 588168 w 2495550"/>
                <a:gd name="connsiteY249" fmla="*/ 1035845 h 1352551"/>
                <a:gd name="connsiteX250" fmla="*/ 588168 w 2495550"/>
                <a:gd name="connsiteY250" fmla="*/ 1023938 h 1352551"/>
                <a:gd name="connsiteX251" fmla="*/ 588168 w 2495550"/>
                <a:gd name="connsiteY251" fmla="*/ 1023938 h 1352551"/>
                <a:gd name="connsiteX252" fmla="*/ 642937 w 2495550"/>
                <a:gd name="connsiteY252" fmla="*/ 1009651 h 1352551"/>
                <a:gd name="connsiteX253" fmla="*/ 664368 w 2495550"/>
                <a:gd name="connsiteY253" fmla="*/ 992982 h 1352551"/>
                <a:gd name="connsiteX254" fmla="*/ 664368 w 2495550"/>
                <a:gd name="connsiteY254" fmla="*/ 992982 h 1352551"/>
                <a:gd name="connsiteX255" fmla="*/ 664368 w 2495550"/>
                <a:gd name="connsiteY255" fmla="*/ 992982 h 1352551"/>
                <a:gd name="connsiteX256" fmla="*/ 614362 w 2495550"/>
                <a:gd name="connsiteY256" fmla="*/ 992982 h 1352551"/>
                <a:gd name="connsiteX257" fmla="*/ 597693 w 2495550"/>
                <a:gd name="connsiteY257" fmla="*/ 995363 h 1352551"/>
                <a:gd name="connsiteX258" fmla="*/ 595312 w 2495550"/>
                <a:gd name="connsiteY258" fmla="*/ 973932 h 1352551"/>
                <a:gd name="connsiteX259" fmla="*/ 566737 w 2495550"/>
                <a:gd name="connsiteY259" fmla="*/ 971551 h 1352551"/>
                <a:gd name="connsiteX260" fmla="*/ 576262 w 2495550"/>
                <a:gd name="connsiteY260" fmla="*/ 992982 h 1352551"/>
                <a:gd name="connsiteX261" fmla="*/ 561975 w 2495550"/>
                <a:gd name="connsiteY261" fmla="*/ 997745 h 1352551"/>
                <a:gd name="connsiteX262" fmla="*/ 528637 w 2495550"/>
                <a:gd name="connsiteY262" fmla="*/ 992982 h 1352551"/>
                <a:gd name="connsiteX263" fmla="*/ 509587 w 2495550"/>
                <a:gd name="connsiteY263" fmla="*/ 995363 h 1352551"/>
                <a:gd name="connsiteX264" fmla="*/ 523875 w 2495550"/>
                <a:gd name="connsiteY264" fmla="*/ 1012032 h 1352551"/>
                <a:gd name="connsiteX265" fmla="*/ 533400 w 2495550"/>
                <a:gd name="connsiteY265" fmla="*/ 1023938 h 1352551"/>
                <a:gd name="connsiteX266" fmla="*/ 523875 w 2495550"/>
                <a:gd name="connsiteY266" fmla="*/ 1033463 h 1352551"/>
                <a:gd name="connsiteX267" fmla="*/ 523875 w 2495550"/>
                <a:gd name="connsiteY267" fmla="*/ 1033463 h 1352551"/>
                <a:gd name="connsiteX268" fmla="*/ 514350 w 2495550"/>
                <a:gd name="connsiteY268" fmla="*/ 1059657 h 1352551"/>
                <a:gd name="connsiteX269" fmla="*/ 485775 w 2495550"/>
                <a:gd name="connsiteY269" fmla="*/ 1081088 h 1352551"/>
                <a:gd name="connsiteX270" fmla="*/ 471487 w 2495550"/>
                <a:gd name="connsiteY270" fmla="*/ 1076326 h 1352551"/>
                <a:gd name="connsiteX271" fmla="*/ 454818 w 2495550"/>
                <a:gd name="connsiteY271" fmla="*/ 1090613 h 1352551"/>
                <a:gd name="connsiteX272" fmla="*/ 447675 w 2495550"/>
                <a:gd name="connsiteY272" fmla="*/ 1088232 h 1352551"/>
                <a:gd name="connsiteX273" fmla="*/ 450056 w 2495550"/>
                <a:gd name="connsiteY273" fmla="*/ 1064420 h 1352551"/>
                <a:gd name="connsiteX274" fmla="*/ 452437 w 2495550"/>
                <a:gd name="connsiteY274" fmla="*/ 1040607 h 1352551"/>
                <a:gd name="connsiteX275" fmla="*/ 442912 w 2495550"/>
                <a:gd name="connsiteY275" fmla="*/ 1035845 h 1352551"/>
                <a:gd name="connsiteX276" fmla="*/ 440531 w 2495550"/>
                <a:gd name="connsiteY276" fmla="*/ 1052513 h 1352551"/>
                <a:gd name="connsiteX277" fmla="*/ 433387 w 2495550"/>
                <a:gd name="connsiteY277" fmla="*/ 1066801 h 1352551"/>
                <a:gd name="connsiteX278" fmla="*/ 409575 w 2495550"/>
                <a:gd name="connsiteY278" fmla="*/ 1057276 h 1352551"/>
                <a:gd name="connsiteX279" fmla="*/ 400050 w 2495550"/>
                <a:gd name="connsiteY279" fmla="*/ 1054895 h 1352551"/>
                <a:gd name="connsiteX280" fmla="*/ 400050 w 2495550"/>
                <a:gd name="connsiteY280" fmla="*/ 1073945 h 1352551"/>
                <a:gd name="connsiteX281" fmla="*/ 421481 w 2495550"/>
                <a:gd name="connsiteY281" fmla="*/ 1092995 h 1352551"/>
                <a:gd name="connsiteX282" fmla="*/ 392906 w 2495550"/>
                <a:gd name="connsiteY282" fmla="*/ 1095376 h 1352551"/>
                <a:gd name="connsiteX283" fmla="*/ 388143 w 2495550"/>
                <a:gd name="connsiteY283" fmla="*/ 1104901 h 1352551"/>
                <a:gd name="connsiteX284" fmla="*/ 359568 w 2495550"/>
                <a:gd name="connsiteY284" fmla="*/ 1095376 h 1352551"/>
                <a:gd name="connsiteX285" fmla="*/ 359568 w 2495550"/>
                <a:gd name="connsiteY285" fmla="*/ 1114426 h 1352551"/>
                <a:gd name="connsiteX286" fmla="*/ 350043 w 2495550"/>
                <a:gd name="connsiteY286" fmla="*/ 1126332 h 1352551"/>
                <a:gd name="connsiteX287" fmla="*/ 340518 w 2495550"/>
                <a:gd name="connsiteY287" fmla="*/ 1126332 h 1352551"/>
                <a:gd name="connsiteX288" fmla="*/ 333375 w 2495550"/>
                <a:gd name="connsiteY288" fmla="*/ 1092995 h 1352551"/>
                <a:gd name="connsiteX289" fmla="*/ 307181 w 2495550"/>
                <a:gd name="connsiteY289" fmla="*/ 1078707 h 1352551"/>
                <a:gd name="connsiteX290" fmla="*/ 288131 w 2495550"/>
                <a:gd name="connsiteY290" fmla="*/ 1066801 h 1352551"/>
                <a:gd name="connsiteX291" fmla="*/ 295275 w 2495550"/>
                <a:gd name="connsiteY291" fmla="*/ 1016795 h 1352551"/>
                <a:gd name="connsiteX292" fmla="*/ 302418 w 2495550"/>
                <a:gd name="connsiteY292" fmla="*/ 983457 h 1352551"/>
                <a:gd name="connsiteX293" fmla="*/ 345281 w 2495550"/>
                <a:gd name="connsiteY293" fmla="*/ 959645 h 1352551"/>
                <a:gd name="connsiteX294" fmla="*/ 354806 w 2495550"/>
                <a:gd name="connsiteY294" fmla="*/ 942976 h 1352551"/>
                <a:gd name="connsiteX295" fmla="*/ 366712 w 2495550"/>
                <a:gd name="connsiteY295" fmla="*/ 916782 h 1352551"/>
                <a:gd name="connsiteX296" fmla="*/ 366712 w 2495550"/>
                <a:gd name="connsiteY296" fmla="*/ 916782 h 1352551"/>
                <a:gd name="connsiteX297" fmla="*/ 338137 w 2495550"/>
                <a:gd name="connsiteY297" fmla="*/ 923926 h 1352551"/>
                <a:gd name="connsiteX298" fmla="*/ 330993 w 2495550"/>
                <a:gd name="connsiteY298" fmla="*/ 900113 h 1352551"/>
                <a:gd name="connsiteX299" fmla="*/ 328612 w 2495550"/>
                <a:gd name="connsiteY299" fmla="*/ 921545 h 1352551"/>
                <a:gd name="connsiteX300" fmla="*/ 316706 w 2495550"/>
                <a:gd name="connsiteY300" fmla="*/ 954882 h 1352551"/>
                <a:gd name="connsiteX301" fmla="*/ 304800 w 2495550"/>
                <a:gd name="connsiteY301" fmla="*/ 947738 h 1352551"/>
                <a:gd name="connsiteX302" fmla="*/ 304800 w 2495550"/>
                <a:gd name="connsiteY302" fmla="*/ 923926 h 1352551"/>
                <a:gd name="connsiteX303" fmla="*/ 304800 w 2495550"/>
                <a:gd name="connsiteY303" fmla="*/ 912020 h 1352551"/>
                <a:gd name="connsiteX304" fmla="*/ 295275 w 2495550"/>
                <a:gd name="connsiteY304" fmla="*/ 900113 h 1352551"/>
                <a:gd name="connsiteX305" fmla="*/ 285750 w 2495550"/>
                <a:gd name="connsiteY305" fmla="*/ 907257 h 1352551"/>
                <a:gd name="connsiteX306" fmla="*/ 280987 w 2495550"/>
                <a:gd name="connsiteY306" fmla="*/ 942976 h 1352551"/>
                <a:gd name="connsiteX307" fmla="*/ 297656 w 2495550"/>
                <a:gd name="connsiteY307" fmla="*/ 962026 h 1352551"/>
                <a:gd name="connsiteX308" fmla="*/ 292893 w 2495550"/>
                <a:gd name="connsiteY308" fmla="*/ 981076 h 1352551"/>
                <a:gd name="connsiteX309" fmla="*/ 280987 w 2495550"/>
                <a:gd name="connsiteY309" fmla="*/ 1012032 h 1352551"/>
                <a:gd name="connsiteX310" fmla="*/ 266700 w 2495550"/>
                <a:gd name="connsiteY310" fmla="*/ 1035845 h 1352551"/>
                <a:gd name="connsiteX311" fmla="*/ 223837 w 2495550"/>
                <a:gd name="connsiteY311" fmla="*/ 1023938 h 1352551"/>
                <a:gd name="connsiteX312" fmla="*/ 216693 w 2495550"/>
                <a:gd name="connsiteY312" fmla="*/ 992982 h 1352551"/>
                <a:gd name="connsiteX313" fmla="*/ 173831 w 2495550"/>
                <a:gd name="connsiteY313" fmla="*/ 966788 h 1352551"/>
                <a:gd name="connsiteX314" fmla="*/ 121443 w 2495550"/>
                <a:gd name="connsiteY314" fmla="*/ 945357 h 1352551"/>
                <a:gd name="connsiteX315" fmla="*/ 78581 w 2495550"/>
                <a:gd name="connsiteY315" fmla="*/ 907257 h 1352551"/>
                <a:gd name="connsiteX316" fmla="*/ 52387 w 2495550"/>
                <a:gd name="connsiteY316" fmla="*/ 869157 h 1352551"/>
                <a:gd name="connsiteX317" fmla="*/ 28575 w 2495550"/>
                <a:gd name="connsiteY317" fmla="*/ 809626 h 1352551"/>
                <a:gd name="connsiteX318" fmla="*/ 16668 w 2495550"/>
                <a:gd name="connsiteY318" fmla="*/ 740570 h 1352551"/>
                <a:gd name="connsiteX319" fmla="*/ 19050 w 2495550"/>
                <a:gd name="connsiteY319" fmla="*/ 681038 h 1352551"/>
                <a:gd name="connsiteX320" fmla="*/ 0 w 2495550"/>
                <a:gd name="connsiteY320" fmla="*/ 500064 h 1352551"/>
                <a:gd name="connsiteX321" fmla="*/ 16668 w 2495550"/>
                <a:gd name="connsiteY321" fmla="*/ 0 h 1352551"/>
                <a:gd name="connsiteX322" fmla="*/ 2069306 w 2495550"/>
                <a:gd name="connsiteY322" fmla="*/ 4763 h 1352551"/>
                <a:gd name="connsiteX0" fmla="*/ 2069306 w 2495550"/>
                <a:gd name="connsiteY0" fmla="*/ 4763 h 1352551"/>
                <a:gd name="connsiteX1" fmla="*/ 2074068 w 2495550"/>
                <a:gd name="connsiteY1" fmla="*/ 38101 h 1352551"/>
                <a:gd name="connsiteX2" fmla="*/ 2083593 w 2495550"/>
                <a:gd name="connsiteY2" fmla="*/ 92870 h 1352551"/>
                <a:gd name="connsiteX3" fmla="*/ 2105025 w 2495550"/>
                <a:gd name="connsiteY3" fmla="*/ 138113 h 1352551"/>
                <a:gd name="connsiteX4" fmla="*/ 2102643 w 2495550"/>
                <a:gd name="connsiteY4" fmla="*/ 188120 h 1352551"/>
                <a:gd name="connsiteX5" fmla="*/ 2102643 w 2495550"/>
                <a:gd name="connsiteY5" fmla="*/ 233363 h 1352551"/>
                <a:gd name="connsiteX6" fmla="*/ 2097881 w 2495550"/>
                <a:gd name="connsiteY6" fmla="*/ 283370 h 1352551"/>
                <a:gd name="connsiteX7" fmla="*/ 2112168 w 2495550"/>
                <a:gd name="connsiteY7" fmla="*/ 323851 h 1352551"/>
                <a:gd name="connsiteX8" fmla="*/ 2126456 w 2495550"/>
                <a:gd name="connsiteY8" fmla="*/ 354807 h 1352551"/>
                <a:gd name="connsiteX9" fmla="*/ 2121693 w 2495550"/>
                <a:gd name="connsiteY9" fmla="*/ 392907 h 1352551"/>
                <a:gd name="connsiteX10" fmla="*/ 2135981 w 2495550"/>
                <a:gd name="connsiteY10" fmla="*/ 431007 h 1352551"/>
                <a:gd name="connsiteX11" fmla="*/ 2162175 w 2495550"/>
                <a:gd name="connsiteY11" fmla="*/ 459582 h 1352551"/>
                <a:gd name="connsiteX12" fmla="*/ 2185987 w 2495550"/>
                <a:gd name="connsiteY12" fmla="*/ 485776 h 1352551"/>
                <a:gd name="connsiteX13" fmla="*/ 2195512 w 2495550"/>
                <a:gd name="connsiteY13" fmla="*/ 521495 h 1352551"/>
                <a:gd name="connsiteX14" fmla="*/ 2233612 w 2495550"/>
                <a:gd name="connsiteY14" fmla="*/ 638176 h 1352551"/>
                <a:gd name="connsiteX15" fmla="*/ 2255043 w 2495550"/>
                <a:gd name="connsiteY15" fmla="*/ 723901 h 1352551"/>
                <a:gd name="connsiteX16" fmla="*/ 2283618 w 2495550"/>
                <a:gd name="connsiteY16" fmla="*/ 769145 h 1352551"/>
                <a:gd name="connsiteX17" fmla="*/ 2305050 w 2495550"/>
                <a:gd name="connsiteY17" fmla="*/ 826295 h 1352551"/>
                <a:gd name="connsiteX18" fmla="*/ 2314575 w 2495550"/>
                <a:gd name="connsiteY18" fmla="*/ 876301 h 1352551"/>
                <a:gd name="connsiteX19" fmla="*/ 2357437 w 2495550"/>
                <a:gd name="connsiteY19" fmla="*/ 914401 h 1352551"/>
                <a:gd name="connsiteX20" fmla="*/ 2359818 w 2495550"/>
                <a:gd name="connsiteY20" fmla="*/ 954882 h 1352551"/>
                <a:gd name="connsiteX21" fmla="*/ 2364581 w 2495550"/>
                <a:gd name="connsiteY21" fmla="*/ 969170 h 1352551"/>
                <a:gd name="connsiteX22" fmla="*/ 2381250 w 2495550"/>
                <a:gd name="connsiteY22" fmla="*/ 983457 h 1352551"/>
                <a:gd name="connsiteX23" fmla="*/ 2376487 w 2495550"/>
                <a:gd name="connsiteY23" fmla="*/ 1000126 h 1352551"/>
                <a:gd name="connsiteX24" fmla="*/ 2409825 w 2495550"/>
                <a:gd name="connsiteY24" fmla="*/ 1023938 h 1352551"/>
                <a:gd name="connsiteX25" fmla="*/ 2426493 w 2495550"/>
                <a:gd name="connsiteY25" fmla="*/ 1064420 h 1352551"/>
                <a:gd name="connsiteX26" fmla="*/ 2407443 w 2495550"/>
                <a:gd name="connsiteY26" fmla="*/ 1073945 h 1352551"/>
                <a:gd name="connsiteX27" fmla="*/ 2393156 w 2495550"/>
                <a:gd name="connsiteY27" fmla="*/ 1052513 h 1352551"/>
                <a:gd name="connsiteX28" fmla="*/ 2381250 w 2495550"/>
                <a:gd name="connsiteY28" fmla="*/ 1040607 h 1352551"/>
                <a:gd name="connsiteX29" fmla="*/ 2371725 w 2495550"/>
                <a:gd name="connsiteY29" fmla="*/ 1040607 h 1352551"/>
                <a:gd name="connsiteX30" fmla="*/ 2369343 w 2495550"/>
                <a:gd name="connsiteY30" fmla="*/ 1062038 h 1352551"/>
                <a:gd name="connsiteX31" fmla="*/ 2388393 w 2495550"/>
                <a:gd name="connsiteY31" fmla="*/ 1095376 h 1352551"/>
                <a:gd name="connsiteX32" fmla="*/ 2402681 w 2495550"/>
                <a:gd name="connsiteY32" fmla="*/ 1109663 h 1352551"/>
                <a:gd name="connsiteX33" fmla="*/ 2416968 w 2495550"/>
                <a:gd name="connsiteY33" fmla="*/ 1090613 h 1352551"/>
                <a:gd name="connsiteX34" fmla="*/ 2431256 w 2495550"/>
                <a:gd name="connsiteY34" fmla="*/ 1095376 h 1352551"/>
                <a:gd name="connsiteX35" fmla="*/ 2438400 w 2495550"/>
                <a:gd name="connsiteY35" fmla="*/ 1121570 h 1352551"/>
                <a:gd name="connsiteX36" fmla="*/ 2440781 w 2495550"/>
                <a:gd name="connsiteY36" fmla="*/ 1133476 h 1352551"/>
                <a:gd name="connsiteX37" fmla="*/ 2416968 w 2495550"/>
                <a:gd name="connsiteY37" fmla="*/ 1135857 h 1352551"/>
                <a:gd name="connsiteX38" fmla="*/ 2431256 w 2495550"/>
                <a:gd name="connsiteY38" fmla="*/ 1157288 h 1352551"/>
                <a:gd name="connsiteX39" fmla="*/ 2459831 w 2495550"/>
                <a:gd name="connsiteY39" fmla="*/ 1164432 h 1352551"/>
                <a:gd name="connsiteX40" fmla="*/ 2478881 w 2495550"/>
                <a:gd name="connsiteY40" fmla="*/ 1195388 h 1352551"/>
                <a:gd name="connsiteX41" fmla="*/ 2471737 w 2495550"/>
                <a:gd name="connsiteY41" fmla="*/ 1240632 h 1352551"/>
                <a:gd name="connsiteX42" fmla="*/ 2476500 w 2495550"/>
                <a:gd name="connsiteY42" fmla="*/ 1295401 h 1352551"/>
                <a:gd name="connsiteX43" fmla="*/ 2495550 w 2495550"/>
                <a:gd name="connsiteY43" fmla="*/ 1352551 h 1352551"/>
                <a:gd name="connsiteX44" fmla="*/ 2474118 w 2495550"/>
                <a:gd name="connsiteY44" fmla="*/ 1352551 h 1352551"/>
                <a:gd name="connsiteX45" fmla="*/ 2445543 w 2495550"/>
                <a:gd name="connsiteY45" fmla="*/ 1340645 h 1352551"/>
                <a:gd name="connsiteX46" fmla="*/ 2428875 w 2495550"/>
                <a:gd name="connsiteY46" fmla="*/ 1340645 h 1352551"/>
                <a:gd name="connsiteX47" fmla="*/ 2412206 w 2495550"/>
                <a:gd name="connsiteY47" fmla="*/ 1331120 h 1352551"/>
                <a:gd name="connsiteX48" fmla="*/ 2395537 w 2495550"/>
                <a:gd name="connsiteY48" fmla="*/ 1321595 h 1352551"/>
                <a:gd name="connsiteX49" fmla="*/ 2400300 w 2495550"/>
                <a:gd name="connsiteY49" fmla="*/ 1273970 h 1352551"/>
                <a:gd name="connsiteX50" fmla="*/ 2352675 w 2495550"/>
                <a:gd name="connsiteY50" fmla="*/ 1250157 h 1352551"/>
                <a:gd name="connsiteX51" fmla="*/ 2336006 w 2495550"/>
                <a:gd name="connsiteY51" fmla="*/ 1216819 h 1352551"/>
                <a:gd name="connsiteX52" fmla="*/ 2278856 w 2495550"/>
                <a:gd name="connsiteY52" fmla="*/ 1185864 h 1352551"/>
                <a:gd name="connsiteX53" fmla="*/ 2235993 w 2495550"/>
                <a:gd name="connsiteY53" fmla="*/ 1178720 h 1352551"/>
                <a:gd name="connsiteX54" fmla="*/ 2209800 w 2495550"/>
                <a:gd name="connsiteY54" fmla="*/ 1193007 h 1352551"/>
                <a:gd name="connsiteX55" fmla="*/ 2195512 w 2495550"/>
                <a:gd name="connsiteY55" fmla="*/ 1190626 h 1352551"/>
                <a:gd name="connsiteX56" fmla="*/ 2200275 w 2495550"/>
                <a:gd name="connsiteY56" fmla="*/ 1173957 h 1352551"/>
                <a:gd name="connsiteX57" fmla="*/ 2240756 w 2495550"/>
                <a:gd name="connsiteY57" fmla="*/ 1138239 h 1352551"/>
                <a:gd name="connsiteX58" fmla="*/ 2216943 w 2495550"/>
                <a:gd name="connsiteY58" fmla="*/ 1128713 h 1352551"/>
                <a:gd name="connsiteX59" fmla="*/ 2193131 w 2495550"/>
                <a:gd name="connsiteY59" fmla="*/ 1159670 h 1352551"/>
                <a:gd name="connsiteX60" fmla="*/ 2171700 w 2495550"/>
                <a:gd name="connsiteY60" fmla="*/ 1169195 h 1352551"/>
                <a:gd name="connsiteX61" fmla="*/ 2164556 w 2495550"/>
                <a:gd name="connsiteY61" fmla="*/ 1157288 h 1352551"/>
                <a:gd name="connsiteX62" fmla="*/ 2155031 w 2495550"/>
                <a:gd name="connsiteY62" fmla="*/ 1152526 h 1352551"/>
                <a:gd name="connsiteX63" fmla="*/ 2135981 w 2495550"/>
                <a:gd name="connsiteY63" fmla="*/ 1157288 h 1352551"/>
                <a:gd name="connsiteX64" fmla="*/ 2107406 w 2495550"/>
                <a:gd name="connsiteY64" fmla="*/ 1147763 h 1352551"/>
                <a:gd name="connsiteX65" fmla="*/ 2093119 w 2495550"/>
                <a:gd name="connsiteY65" fmla="*/ 1145383 h 1352551"/>
                <a:gd name="connsiteX66" fmla="*/ 2066924 w 2495550"/>
                <a:gd name="connsiteY66" fmla="*/ 1131094 h 1352551"/>
                <a:gd name="connsiteX67" fmla="*/ 2052638 w 2495550"/>
                <a:gd name="connsiteY67" fmla="*/ 1135857 h 1352551"/>
                <a:gd name="connsiteX68" fmla="*/ 2007393 w 2495550"/>
                <a:gd name="connsiteY68" fmla="*/ 1128713 h 1352551"/>
                <a:gd name="connsiteX69" fmla="*/ 1993106 w 2495550"/>
                <a:gd name="connsiteY69" fmla="*/ 1100138 h 1352551"/>
                <a:gd name="connsiteX70" fmla="*/ 1969293 w 2495550"/>
                <a:gd name="connsiteY70" fmla="*/ 1119188 h 1352551"/>
                <a:gd name="connsiteX71" fmla="*/ 1952625 w 2495550"/>
                <a:gd name="connsiteY71" fmla="*/ 1143001 h 1352551"/>
                <a:gd name="connsiteX72" fmla="*/ 1938337 w 2495550"/>
                <a:gd name="connsiteY72" fmla="*/ 1109663 h 1352551"/>
                <a:gd name="connsiteX73" fmla="*/ 1938337 w 2495550"/>
                <a:gd name="connsiteY73" fmla="*/ 1088232 h 1352551"/>
                <a:gd name="connsiteX74" fmla="*/ 1909762 w 2495550"/>
                <a:gd name="connsiteY74" fmla="*/ 1062038 h 1352551"/>
                <a:gd name="connsiteX75" fmla="*/ 1885950 w 2495550"/>
                <a:gd name="connsiteY75" fmla="*/ 1047751 h 1352551"/>
                <a:gd name="connsiteX76" fmla="*/ 1866900 w 2495550"/>
                <a:gd name="connsiteY76" fmla="*/ 1033463 h 1352551"/>
                <a:gd name="connsiteX77" fmla="*/ 1859756 w 2495550"/>
                <a:gd name="connsiteY77" fmla="*/ 1021557 h 1352551"/>
                <a:gd name="connsiteX78" fmla="*/ 1821656 w 2495550"/>
                <a:gd name="connsiteY78" fmla="*/ 1016795 h 1352551"/>
                <a:gd name="connsiteX79" fmla="*/ 1785937 w 2495550"/>
                <a:gd name="connsiteY79" fmla="*/ 1012032 h 1352551"/>
                <a:gd name="connsiteX80" fmla="*/ 1766887 w 2495550"/>
                <a:gd name="connsiteY80" fmla="*/ 985838 h 1352551"/>
                <a:gd name="connsiteX81" fmla="*/ 1726406 w 2495550"/>
                <a:gd name="connsiteY81" fmla="*/ 966788 h 1352551"/>
                <a:gd name="connsiteX82" fmla="*/ 1695450 w 2495550"/>
                <a:gd name="connsiteY82" fmla="*/ 952501 h 1352551"/>
                <a:gd name="connsiteX83" fmla="*/ 1676400 w 2495550"/>
                <a:gd name="connsiteY83" fmla="*/ 950120 h 1352551"/>
                <a:gd name="connsiteX84" fmla="*/ 1676400 w 2495550"/>
                <a:gd name="connsiteY84" fmla="*/ 926307 h 1352551"/>
                <a:gd name="connsiteX85" fmla="*/ 1657350 w 2495550"/>
                <a:gd name="connsiteY85" fmla="*/ 933451 h 1352551"/>
                <a:gd name="connsiteX86" fmla="*/ 1657350 w 2495550"/>
                <a:gd name="connsiteY86" fmla="*/ 933451 h 1352551"/>
                <a:gd name="connsiteX87" fmla="*/ 1635918 w 2495550"/>
                <a:gd name="connsiteY87" fmla="*/ 897732 h 1352551"/>
                <a:gd name="connsiteX88" fmla="*/ 1612106 w 2495550"/>
                <a:gd name="connsiteY88" fmla="*/ 876301 h 1352551"/>
                <a:gd name="connsiteX89" fmla="*/ 1597818 w 2495550"/>
                <a:gd name="connsiteY89" fmla="*/ 869157 h 1352551"/>
                <a:gd name="connsiteX90" fmla="*/ 1597818 w 2495550"/>
                <a:gd name="connsiteY90" fmla="*/ 850107 h 1352551"/>
                <a:gd name="connsiteX91" fmla="*/ 1619250 w 2495550"/>
                <a:gd name="connsiteY91" fmla="*/ 840582 h 1352551"/>
                <a:gd name="connsiteX92" fmla="*/ 1650206 w 2495550"/>
                <a:gd name="connsiteY92" fmla="*/ 847726 h 1352551"/>
                <a:gd name="connsiteX93" fmla="*/ 1674018 w 2495550"/>
                <a:gd name="connsiteY93" fmla="*/ 833438 h 1352551"/>
                <a:gd name="connsiteX94" fmla="*/ 1685925 w 2495550"/>
                <a:gd name="connsiteY94" fmla="*/ 821532 h 1352551"/>
                <a:gd name="connsiteX95" fmla="*/ 1704975 w 2495550"/>
                <a:gd name="connsiteY95" fmla="*/ 809626 h 1352551"/>
                <a:gd name="connsiteX96" fmla="*/ 1666875 w 2495550"/>
                <a:gd name="connsiteY96" fmla="*/ 776288 h 1352551"/>
                <a:gd name="connsiteX97" fmla="*/ 1640681 w 2495550"/>
                <a:gd name="connsiteY97" fmla="*/ 783432 h 1352551"/>
                <a:gd name="connsiteX98" fmla="*/ 1643061 w 2495550"/>
                <a:gd name="connsiteY98" fmla="*/ 800101 h 1352551"/>
                <a:gd name="connsiteX99" fmla="*/ 1624012 w 2495550"/>
                <a:gd name="connsiteY99" fmla="*/ 807244 h 1352551"/>
                <a:gd name="connsiteX100" fmla="*/ 1597819 w 2495550"/>
                <a:gd name="connsiteY100" fmla="*/ 814388 h 1352551"/>
                <a:gd name="connsiteX101" fmla="*/ 1576387 w 2495550"/>
                <a:gd name="connsiteY101" fmla="*/ 823913 h 1352551"/>
                <a:gd name="connsiteX102" fmla="*/ 1569243 w 2495550"/>
                <a:gd name="connsiteY102" fmla="*/ 840582 h 1352551"/>
                <a:gd name="connsiteX103" fmla="*/ 1547812 w 2495550"/>
                <a:gd name="connsiteY103" fmla="*/ 840582 h 1352551"/>
                <a:gd name="connsiteX104" fmla="*/ 1533525 w 2495550"/>
                <a:gd name="connsiteY104" fmla="*/ 850107 h 1352551"/>
                <a:gd name="connsiteX105" fmla="*/ 1502568 w 2495550"/>
                <a:gd name="connsiteY105" fmla="*/ 845345 h 1352551"/>
                <a:gd name="connsiteX106" fmla="*/ 1454943 w 2495550"/>
                <a:gd name="connsiteY106" fmla="*/ 840582 h 1352551"/>
                <a:gd name="connsiteX107" fmla="*/ 1433512 w 2495550"/>
                <a:gd name="connsiteY107" fmla="*/ 826295 h 1352551"/>
                <a:gd name="connsiteX108" fmla="*/ 1402556 w 2495550"/>
                <a:gd name="connsiteY108" fmla="*/ 828676 h 1352551"/>
                <a:gd name="connsiteX109" fmla="*/ 1376362 w 2495550"/>
                <a:gd name="connsiteY109" fmla="*/ 838201 h 1352551"/>
                <a:gd name="connsiteX110" fmla="*/ 1359693 w 2495550"/>
                <a:gd name="connsiteY110" fmla="*/ 833438 h 1352551"/>
                <a:gd name="connsiteX111" fmla="*/ 1340643 w 2495550"/>
                <a:gd name="connsiteY111" fmla="*/ 804863 h 1352551"/>
                <a:gd name="connsiteX112" fmla="*/ 1340643 w 2495550"/>
                <a:gd name="connsiteY112" fmla="*/ 792957 h 1352551"/>
                <a:gd name="connsiteX113" fmla="*/ 1331118 w 2495550"/>
                <a:gd name="connsiteY113" fmla="*/ 816770 h 1352551"/>
                <a:gd name="connsiteX114" fmla="*/ 1335881 w 2495550"/>
                <a:gd name="connsiteY114" fmla="*/ 850107 h 1352551"/>
                <a:gd name="connsiteX115" fmla="*/ 1328737 w 2495550"/>
                <a:gd name="connsiteY115" fmla="*/ 869157 h 1352551"/>
                <a:gd name="connsiteX116" fmla="*/ 1300162 w 2495550"/>
                <a:gd name="connsiteY116" fmla="*/ 869157 h 1352551"/>
                <a:gd name="connsiteX117" fmla="*/ 1281112 w 2495550"/>
                <a:gd name="connsiteY117" fmla="*/ 854870 h 1352551"/>
                <a:gd name="connsiteX118" fmla="*/ 1259681 w 2495550"/>
                <a:gd name="connsiteY118" fmla="*/ 854870 h 1352551"/>
                <a:gd name="connsiteX119" fmla="*/ 1235868 w 2495550"/>
                <a:gd name="connsiteY119" fmla="*/ 845345 h 1352551"/>
                <a:gd name="connsiteX120" fmla="*/ 1228725 w 2495550"/>
                <a:gd name="connsiteY120" fmla="*/ 838201 h 1352551"/>
                <a:gd name="connsiteX121" fmla="*/ 1228725 w 2495550"/>
                <a:gd name="connsiteY121" fmla="*/ 814388 h 1352551"/>
                <a:gd name="connsiteX122" fmla="*/ 1231106 w 2495550"/>
                <a:gd name="connsiteY122" fmla="*/ 790576 h 1352551"/>
                <a:gd name="connsiteX123" fmla="*/ 1235868 w 2495550"/>
                <a:gd name="connsiteY123" fmla="*/ 766763 h 1352551"/>
                <a:gd name="connsiteX124" fmla="*/ 1252537 w 2495550"/>
                <a:gd name="connsiteY124" fmla="*/ 752476 h 1352551"/>
                <a:gd name="connsiteX125" fmla="*/ 1259681 w 2495550"/>
                <a:gd name="connsiteY125" fmla="*/ 745332 h 1352551"/>
                <a:gd name="connsiteX126" fmla="*/ 1250156 w 2495550"/>
                <a:gd name="connsiteY126" fmla="*/ 721520 h 1352551"/>
                <a:gd name="connsiteX127" fmla="*/ 1216818 w 2495550"/>
                <a:gd name="connsiteY127" fmla="*/ 692945 h 1352551"/>
                <a:gd name="connsiteX128" fmla="*/ 1193006 w 2495550"/>
                <a:gd name="connsiteY128" fmla="*/ 676276 h 1352551"/>
                <a:gd name="connsiteX129" fmla="*/ 1178718 w 2495550"/>
                <a:gd name="connsiteY129" fmla="*/ 657226 h 1352551"/>
                <a:gd name="connsiteX130" fmla="*/ 1178718 w 2495550"/>
                <a:gd name="connsiteY130" fmla="*/ 657226 h 1352551"/>
                <a:gd name="connsiteX131" fmla="*/ 1183481 w 2495550"/>
                <a:gd name="connsiteY131" fmla="*/ 695326 h 1352551"/>
                <a:gd name="connsiteX132" fmla="*/ 1185862 w 2495550"/>
                <a:gd name="connsiteY132" fmla="*/ 723901 h 1352551"/>
                <a:gd name="connsiteX133" fmla="*/ 1212056 w 2495550"/>
                <a:gd name="connsiteY133" fmla="*/ 735807 h 1352551"/>
                <a:gd name="connsiteX134" fmla="*/ 1221581 w 2495550"/>
                <a:gd name="connsiteY134" fmla="*/ 750095 h 1352551"/>
                <a:gd name="connsiteX135" fmla="*/ 1212056 w 2495550"/>
                <a:gd name="connsiteY135" fmla="*/ 776288 h 1352551"/>
                <a:gd name="connsiteX136" fmla="*/ 1214437 w 2495550"/>
                <a:gd name="connsiteY136" fmla="*/ 802482 h 1352551"/>
                <a:gd name="connsiteX137" fmla="*/ 1207293 w 2495550"/>
                <a:gd name="connsiteY137" fmla="*/ 823913 h 1352551"/>
                <a:gd name="connsiteX138" fmla="*/ 1212056 w 2495550"/>
                <a:gd name="connsiteY138" fmla="*/ 842963 h 1352551"/>
                <a:gd name="connsiteX139" fmla="*/ 1212056 w 2495550"/>
                <a:gd name="connsiteY139" fmla="*/ 842963 h 1352551"/>
                <a:gd name="connsiteX140" fmla="*/ 1183481 w 2495550"/>
                <a:gd name="connsiteY140" fmla="*/ 842963 h 1352551"/>
                <a:gd name="connsiteX141" fmla="*/ 1166812 w 2495550"/>
                <a:gd name="connsiteY141" fmla="*/ 842963 h 1352551"/>
                <a:gd name="connsiteX142" fmla="*/ 1147762 w 2495550"/>
                <a:gd name="connsiteY142" fmla="*/ 852488 h 1352551"/>
                <a:gd name="connsiteX143" fmla="*/ 1131093 w 2495550"/>
                <a:gd name="connsiteY143" fmla="*/ 842963 h 1352551"/>
                <a:gd name="connsiteX144" fmla="*/ 1104900 w 2495550"/>
                <a:gd name="connsiteY144" fmla="*/ 852488 h 1352551"/>
                <a:gd name="connsiteX145" fmla="*/ 1083468 w 2495550"/>
                <a:gd name="connsiteY145" fmla="*/ 859632 h 1352551"/>
                <a:gd name="connsiteX146" fmla="*/ 1076325 w 2495550"/>
                <a:gd name="connsiteY146" fmla="*/ 847726 h 1352551"/>
                <a:gd name="connsiteX147" fmla="*/ 1047750 w 2495550"/>
                <a:gd name="connsiteY147" fmla="*/ 857251 h 1352551"/>
                <a:gd name="connsiteX148" fmla="*/ 1009650 w 2495550"/>
                <a:gd name="connsiteY148" fmla="*/ 828676 h 1352551"/>
                <a:gd name="connsiteX149" fmla="*/ 981075 w 2495550"/>
                <a:gd name="connsiteY149" fmla="*/ 831057 h 1352551"/>
                <a:gd name="connsiteX150" fmla="*/ 959643 w 2495550"/>
                <a:gd name="connsiteY150" fmla="*/ 840582 h 1352551"/>
                <a:gd name="connsiteX151" fmla="*/ 938212 w 2495550"/>
                <a:gd name="connsiteY151" fmla="*/ 857251 h 1352551"/>
                <a:gd name="connsiteX152" fmla="*/ 926306 w 2495550"/>
                <a:gd name="connsiteY152" fmla="*/ 838201 h 1352551"/>
                <a:gd name="connsiteX153" fmla="*/ 964406 w 2495550"/>
                <a:gd name="connsiteY153" fmla="*/ 809626 h 1352551"/>
                <a:gd name="connsiteX154" fmla="*/ 957262 w 2495550"/>
                <a:gd name="connsiteY154" fmla="*/ 773907 h 1352551"/>
                <a:gd name="connsiteX155" fmla="*/ 931068 w 2495550"/>
                <a:gd name="connsiteY155" fmla="*/ 783432 h 1352551"/>
                <a:gd name="connsiteX156" fmla="*/ 923925 w 2495550"/>
                <a:gd name="connsiteY156" fmla="*/ 776288 h 1352551"/>
                <a:gd name="connsiteX157" fmla="*/ 914400 w 2495550"/>
                <a:gd name="connsiteY157" fmla="*/ 804863 h 1352551"/>
                <a:gd name="connsiteX158" fmla="*/ 914400 w 2495550"/>
                <a:gd name="connsiteY158" fmla="*/ 828676 h 1352551"/>
                <a:gd name="connsiteX159" fmla="*/ 885825 w 2495550"/>
                <a:gd name="connsiteY159" fmla="*/ 833438 h 1352551"/>
                <a:gd name="connsiteX160" fmla="*/ 866775 w 2495550"/>
                <a:gd name="connsiteY160" fmla="*/ 838201 h 1352551"/>
                <a:gd name="connsiteX161" fmla="*/ 845343 w 2495550"/>
                <a:gd name="connsiteY161" fmla="*/ 809626 h 1352551"/>
                <a:gd name="connsiteX162" fmla="*/ 831056 w 2495550"/>
                <a:gd name="connsiteY162" fmla="*/ 788195 h 1352551"/>
                <a:gd name="connsiteX163" fmla="*/ 823912 w 2495550"/>
                <a:gd name="connsiteY163" fmla="*/ 764382 h 1352551"/>
                <a:gd name="connsiteX164" fmla="*/ 821531 w 2495550"/>
                <a:gd name="connsiteY164" fmla="*/ 738188 h 1352551"/>
                <a:gd name="connsiteX165" fmla="*/ 800100 w 2495550"/>
                <a:gd name="connsiteY165" fmla="*/ 697707 h 1352551"/>
                <a:gd name="connsiteX166" fmla="*/ 800100 w 2495550"/>
                <a:gd name="connsiteY166" fmla="*/ 723901 h 1352551"/>
                <a:gd name="connsiteX167" fmla="*/ 802481 w 2495550"/>
                <a:gd name="connsiteY167" fmla="*/ 762001 h 1352551"/>
                <a:gd name="connsiteX168" fmla="*/ 816768 w 2495550"/>
                <a:gd name="connsiteY168" fmla="*/ 797720 h 1352551"/>
                <a:gd name="connsiteX169" fmla="*/ 840581 w 2495550"/>
                <a:gd name="connsiteY169" fmla="*/ 838201 h 1352551"/>
                <a:gd name="connsiteX170" fmla="*/ 862012 w 2495550"/>
                <a:gd name="connsiteY170" fmla="*/ 859632 h 1352551"/>
                <a:gd name="connsiteX171" fmla="*/ 854868 w 2495550"/>
                <a:gd name="connsiteY171" fmla="*/ 878682 h 1352551"/>
                <a:gd name="connsiteX172" fmla="*/ 840581 w 2495550"/>
                <a:gd name="connsiteY172" fmla="*/ 907257 h 1352551"/>
                <a:gd name="connsiteX173" fmla="*/ 840581 w 2495550"/>
                <a:gd name="connsiteY173" fmla="*/ 907257 h 1352551"/>
                <a:gd name="connsiteX174" fmla="*/ 816768 w 2495550"/>
                <a:gd name="connsiteY174" fmla="*/ 907257 h 1352551"/>
                <a:gd name="connsiteX175" fmla="*/ 826293 w 2495550"/>
                <a:gd name="connsiteY175" fmla="*/ 873920 h 1352551"/>
                <a:gd name="connsiteX176" fmla="*/ 812006 w 2495550"/>
                <a:gd name="connsiteY176" fmla="*/ 890588 h 1352551"/>
                <a:gd name="connsiteX177" fmla="*/ 804862 w 2495550"/>
                <a:gd name="connsiteY177" fmla="*/ 866776 h 1352551"/>
                <a:gd name="connsiteX178" fmla="*/ 785812 w 2495550"/>
                <a:gd name="connsiteY178" fmla="*/ 869157 h 1352551"/>
                <a:gd name="connsiteX179" fmla="*/ 766762 w 2495550"/>
                <a:gd name="connsiteY179" fmla="*/ 866776 h 1352551"/>
                <a:gd name="connsiteX180" fmla="*/ 759618 w 2495550"/>
                <a:gd name="connsiteY180" fmla="*/ 857251 h 1352551"/>
                <a:gd name="connsiteX181" fmla="*/ 759618 w 2495550"/>
                <a:gd name="connsiteY181" fmla="*/ 857251 h 1352551"/>
                <a:gd name="connsiteX182" fmla="*/ 745331 w 2495550"/>
                <a:gd name="connsiteY182" fmla="*/ 854870 h 1352551"/>
                <a:gd name="connsiteX183" fmla="*/ 728662 w 2495550"/>
                <a:gd name="connsiteY183" fmla="*/ 854870 h 1352551"/>
                <a:gd name="connsiteX184" fmla="*/ 716756 w 2495550"/>
                <a:gd name="connsiteY184" fmla="*/ 871538 h 1352551"/>
                <a:gd name="connsiteX185" fmla="*/ 697706 w 2495550"/>
                <a:gd name="connsiteY185" fmla="*/ 871538 h 1352551"/>
                <a:gd name="connsiteX186" fmla="*/ 685800 w 2495550"/>
                <a:gd name="connsiteY186" fmla="*/ 857251 h 1352551"/>
                <a:gd name="connsiteX187" fmla="*/ 683418 w 2495550"/>
                <a:gd name="connsiteY187" fmla="*/ 857251 h 1352551"/>
                <a:gd name="connsiteX188" fmla="*/ 669131 w 2495550"/>
                <a:gd name="connsiteY188" fmla="*/ 871538 h 1352551"/>
                <a:gd name="connsiteX189" fmla="*/ 669131 w 2495550"/>
                <a:gd name="connsiteY189" fmla="*/ 885826 h 1352551"/>
                <a:gd name="connsiteX190" fmla="*/ 678656 w 2495550"/>
                <a:gd name="connsiteY190" fmla="*/ 895351 h 1352551"/>
                <a:gd name="connsiteX191" fmla="*/ 721518 w 2495550"/>
                <a:gd name="connsiteY191" fmla="*/ 895351 h 1352551"/>
                <a:gd name="connsiteX192" fmla="*/ 754856 w 2495550"/>
                <a:gd name="connsiteY192" fmla="*/ 895351 h 1352551"/>
                <a:gd name="connsiteX193" fmla="*/ 792956 w 2495550"/>
                <a:gd name="connsiteY193" fmla="*/ 892970 h 1352551"/>
                <a:gd name="connsiteX194" fmla="*/ 800100 w 2495550"/>
                <a:gd name="connsiteY194" fmla="*/ 904876 h 1352551"/>
                <a:gd name="connsiteX195" fmla="*/ 800100 w 2495550"/>
                <a:gd name="connsiteY195" fmla="*/ 904876 h 1352551"/>
                <a:gd name="connsiteX196" fmla="*/ 771525 w 2495550"/>
                <a:gd name="connsiteY196" fmla="*/ 919163 h 1352551"/>
                <a:gd name="connsiteX197" fmla="*/ 752475 w 2495550"/>
                <a:gd name="connsiteY197" fmla="*/ 935832 h 1352551"/>
                <a:gd name="connsiteX198" fmla="*/ 752475 w 2495550"/>
                <a:gd name="connsiteY198" fmla="*/ 935832 h 1352551"/>
                <a:gd name="connsiteX199" fmla="*/ 723900 w 2495550"/>
                <a:gd name="connsiteY199" fmla="*/ 923926 h 1352551"/>
                <a:gd name="connsiteX200" fmla="*/ 707231 w 2495550"/>
                <a:gd name="connsiteY200" fmla="*/ 914401 h 1352551"/>
                <a:gd name="connsiteX201" fmla="*/ 669131 w 2495550"/>
                <a:gd name="connsiteY201" fmla="*/ 914401 h 1352551"/>
                <a:gd name="connsiteX202" fmla="*/ 635793 w 2495550"/>
                <a:gd name="connsiteY202" fmla="*/ 919163 h 1352551"/>
                <a:gd name="connsiteX203" fmla="*/ 616743 w 2495550"/>
                <a:gd name="connsiteY203" fmla="*/ 902495 h 1352551"/>
                <a:gd name="connsiteX204" fmla="*/ 607218 w 2495550"/>
                <a:gd name="connsiteY204" fmla="*/ 864395 h 1352551"/>
                <a:gd name="connsiteX205" fmla="*/ 597693 w 2495550"/>
                <a:gd name="connsiteY205" fmla="*/ 850107 h 1352551"/>
                <a:gd name="connsiteX206" fmla="*/ 590550 w 2495550"/>
                <a:gd name="connsiteY206" fmla="*/ 833438 h 1352551"/>
                <a:gd name="connsiteX207" fmla="*/ 576262 w 2495550"/>
                <a:gd name="connsiteY207" fmla="*/ 840582 h 1352551"/>
                <a:gd name="connsiteX208" fmla="*/ 576262 w 2495550"/>
                <a:gd name="connsiteY208" fmla="*/ 864395 h 1352551"/>
                <a:gd name="connsiteX209" fmla="*/ 561975 w 2495550"/>
                <a:gd name="connsiteY209" fmla="*/ 850107 h 1352551"/>
                <a:gd name="connsiteX210" fmla="*/ 540543 w 2495550"/>
                <a:gd name="connsiteY210" fmla="*/ 842963 h 1352551"/>
                <a:gd name="connsiteX211" fmla="*/ 516731 w 2495550"/>
                <a:gd name="connsiteY211" fmla="*/ 845345 h 1352551"/>
                <a:gd name="connsiteX212" fmla="*/ 509587 w 2495550"/>
                <a:gd name="connsiteY212" fmla="*/ 866776 h 1352551"/>
                <a:gd name="connsiteX213" fmla="*/ 497681 w 2495550"/>
                <a:gd name="connsiteY213" fmla="*/ 871538 h 1352551"/>
                <a:gd name="connsiteX214" fmla="*/ 478631 w 2495550"/>
                <a:gd name="connsiteY214" fmla="*/ 871538 h 1352551"/>
                <a:gd name="connsiteX215" fmla="*/ 450056 w 2495550"/>
                <a:gd name="connsiteY215" fmla="*/ 881063 h 1352551"/>
                <a:gd name="connsiteX216" fmla="*/ 435768 w 2495550"/>
                <a:gd name="connsiteY216" fmla="*/ 904876 h 1352551"/>
                <a:gd name="connsiteX217" fmla="*/ 442912 w 2495550"/>
                <a:gd name="connsiteY217" fmla="*/ 912020 h 1352551"/>
                <a:gd name="connsiteX218" fmla="*/ 483393 w 2495550"/>
                <a:gd name="connsiteY218" fmla="*/ 890588 h 1352551"/>
                <a:gd name="connsiteX219" fmla="*/ 504825 w 2495550"/>
                <a:gd name="connsiteY219" fmla="*/ 895351 h 1352551"/>
                <a:gd name="connsiteX220" fmla="*/ 535781 w 2495550"/>
                <a:gd name="connsiteY220" fmla="*/ 883445 h 1352551"/>
                <a:gd name="connsiteX221" fmla="*/ 569118 w 2495550"/>
                <a:gd name="connsiteY221" fmla="*/ 909638 h 1352551"/>
                <a:gd name="connsiteX222" fmla="*/ 578643 w 2495550"/>
                <a:gd name="connsiteY222" fmla="*/ 935832 h 1352551"/>
                <a:gd name="connsiteX223" fmla="*/ 607218 w 2495550"/>
                <a:gd name="connsiteY223" fmla="*/ 928688 h 1352551"/>
                <a:gd name="connsiteX224" fmla="*/ 623887 w 2495550"/>
                <a:gd name="connsiteY224" fmla="*/ 950120 h 1352551"/>
                <a:gd name="connsiteX225" fmla="*/ 661987 w 2495550"/>
                <a:gd name="connsiteY225" fmla="*/ 954882 h 1352551"/>
                <a:gd name="connsiteX226" fmla="*/ 721518 w 2495550"/>
                <a:gd name="connsiteY226" fmla="*/ 964407 h 1352551"/>
                <a:gd name="connsiteX227" fmla="*/ 762000 w 2495550"/>
                <a:gd name="connsiteY227" fmla="*/ 971551 h 1352551"/>
                <a:gd name="connsiteX228" fmla="*/ 762000 w 2495550"/>
                <a:gd name="connsiteY228" fmla="*/ 971551 h 1352551"/>
                <a:gd name="connsiteX229" fmla="*/ 781050 w 2495550"/>
                <a:gd name="connsiteY229" fmla="*/ 940595 h 1352551"/>
                <a:gd name="connsiteX230" fmla="*/ 807243 w 2495550"/>
                <a:gd name="connsiteY230" fmla="*/ 940595 h 1352551"/>
                <a:gd name="connsiteX231" fmla="*/ 845343 w 2495550"/>
                <a:gd name="connsiteY231" fmla="*/ 940595 h 1352551"/>
                <a:gd name="connsiteX232" fmla="*/ 838200 w 2495550"/>
                <a:gd name="connsiteY232" fmla="*/ 954882 h 1352551"/>
                <a:gd name="connsiteX233" fmla="*/ 828675 w 2495550"/>
                <a:gd name="connsiteY233" fmla="*/ 969170 h 1352551"/>
                <a:gd name="connsiteX234" fmla="*/ 840581 w 2495550"/>
                <a:gd name="connsiteY234" fmla="*/ 978695 h 1352551"/>
                <a:gd name="connsiteX235" fmla="*/ 816768 w 2495550"/>
                <a:gd name="connsiteY235" fmla="*/ 997745 h 1352551"/>
                <a:gd name="connsiteX236" fmla="*/ 814387 w 2495550"/>
                <a:gd name="connsiteY236" fmla="*/ 1019176 h 1352551"/>
                <a:gd name="connsiteX237" fmla="*/ 807243 w 2495550"/>
                <a:gd name="connsiteY237" fmla="*/ 1031082 h 1352551"/>
                <a:gd name="connsiteX238" fmla="*/ 781050 w 2495550"/>
                <a:gd name="connsiteY238" fmla="*/ 1035845 h 1352551"/>
                <a:gd name="connsiteX239" fmla="*/ 788193 w 2495550"/>
                <a:gd name="connsiteY239" fmla="*/ 1059657 h 1352551"/>
                <a:gd name="connsiteX240" fmla="*/ 757237 w 2495550"/>
                <a:gd name="connsiteY240" fmla="*/ 1064420 h 1352551"/>
                <a:gd name="connsiteX241" fmla="*/ 742950 w 2495550"/>
                <a:gd name="connsiteY241" fmla="*/ 1047751 h 1352551"/>
                <a:gd name="connsiteX242" fmla="*/ 711993 w 2495550"/>
                <a:gd name="connsiteY242" fmla="*/ 1050132 h 1352551"/>
                <a:gd name="connsiteX243" fmla="*/ 685800 w 2495550"/>
                <a:gd name="connsiteY243" fmla="*/ 1057276 h 1352551"/>
                <a:gd name="connsiteX244" fmla="*/ 659606 w 2495550"/>
                <a:gd name="connsiteY244" fmla="*/ 1054895 h 1352551"/>
                <a:gd name="connsiteX245" fmla="*/ 638175 w 2495550"/>
                <a:gd name="connsiteY245" fmla="*/ 1052513 h 1352551"/>
                <a:gd name="connsiteX246" fmla="*/ 638175 w 2495550"/>
                <a:gd name="connsiteY246" fmla="*/ 1038226 h 1352551"/>
                <a:gd name="connsiteX247" fmla="*/ 616743 w 2495550"/>
                <a:gd name="connsiteY247" fmla="*/ 1040607 h 1352551"/>
                <a:gd name="connsiteX248" fmla="*/ 595312 w 2495550"/>
                <a:gd name="connsiteY248" fmla="*/ 1045370 h 1352551"/>
                <a:gd name="connsiteX249" fmla="*/ 588168 w 2495550"/>
                <a:gd name="connsiteY249" fmla="*/ 1035845 h 1352551"/>
                <a:gd name="connsiteX250" fmla="*/ 588168 w 2495550"/>
                <a:gd name="connsiteY250" fmla="*/ 1023938 h 1352551"/>
                <a:gd name="connsiteX251" fmla="*/ 588168 w 2495550"/>
                <a:gd name="connsiteY251" fmla="*/ 1023938 h 1352551"/>
                <a:gd name="connsiteX252" fmla="*/ 642937 w 2495550"/>
                <a:gd name="connsiteY252" fmla="*/ 1009651 h 1352551"/>
                <a:gd name="connsiteX253" fmla="*/ 664368 w 2495550"/>
                <a:gd name="connsiteY253" fmla="*/ 992982 h 1352551"/>
                <a:gd name="connsiteX254" fmla="*/ 664368 w 2495550"/>
                <a:gd name="connsiteY254" fmla="*/ 992982 h 1352551"/>
                <a:gd name="connsiteX255" fmla="*/ 664368 w 2495550"/>
                <a:gd name="connsiteY255" fmla="*/ 992982 h 1352551"/>
                <a:gd name="connsiteX256" fmla="*/ 614362 w 2495550"/>
                <a:gd name="connsiteY256" fmla="*/ 992982 h 1352551"/>
                <a:gd name="connsiteX257" fmla="*/ 597693 w 2495550"/>
                <a:gd name="connsiteY257" fmla="*/ 995363 h 1352551"/>
                <a:gd name="connsiteX258" fmla="*/ 595312 w 2495550"/>
                <a:gd name="connsiteY258" fmla="*/ 973932 h 1352551"/>
                <a:gd name="connsiteX259" fmla="*/ 566737 w 2495550"/>
                <a:gd name="connsiteY259" fmla="*/ 971551 h 1352551"/>
                <a:gd name="connsiteX260" fmla="*/ 576262 w 2495550"/>
                <a:gd name="connsiteY260" fmla="*/ 992982 h 1352551"/>
                <a:gd name="connsiteX261" fmla="*/ 561975 w 2495550"/>
                <a:gd name="connsiteY261" fmla="*/ 997745 h 1352551"/>
                <a:gd name="connsiteX262" fmla="*/ 528637 w 2495550"/>
                <a:gd name="connsiteY262" fmla="*/ 992982 h 1352551"/>
                <a:gd name="connsiteX263" fmla="*/ 509587 w 2495550"/>
                <a:gd name="connsiteY263" fmla="*/ 995363 h 1352551"/>
                <a:gd name="connsiteX264" fmla="*/ 523875 w 2495550"/>
                <a:gd name="connsiteY264" fmla="*/ 1012032 h 1352551"/>
                <a:gd name="connsiteX265" fmla="*/ 533400 w 2495550"/>
                <a:gd name="connsiteY265" fmla="*/ 1023938 h 1352551"/>
                <a:gd name="connsiteX266" fmla="*/ 523875 w 2495550"/>
                <a:gd name="connsiteY266" fmla="*/ 1033463 h 1352551"/>
                <a:gd name="connsiteX267" fmla="*/ 523875 w 2495550"/>
                <a:gd name="connsiteY267" fmla="*/ 1033463 h 1352551"/>
                <a:gd name="connsiteX268" fmla="*/ 514350 w 2495550"/>
                <a:gd name="connsiteY268" fmla="*/ 1059657 h 1352551"/>
                <a:gd name="connsiteX269" fmla="*/ 485775 w 2495550"/>
                <a:gd name="connsiteY269" fmla="*/ 1081088 h 1352551"/>
                <a:gd name="connsiteX270" fmla="*/ 471487 w 2495550"/>
                <a:gd name="connsiteY270" fmla="*/ 1076326 h 1352551"/>
                <a:gd name="connsiteX271" fmla="*/ 454818 w 2495550"/>
                <a:gd name="connsiteY271" fmla="*/ 1090613 h 1352551"/>
                <a:gd name="connsiteX272" fmla="*/ 447675 w 2495550"/>
                <a:gd name="connsiteY272" fmla="*/ 1088232 h 1352551"/>
                <a:gd name="connsiteX273" fmla="*/ 450056 w 2495550"/>
                <a:gd name="connsiteY273" fmla="*/ 1064420 h 1352551"/>
                <a:gd name="connsiteX274" fmla="*/ 452437 w 2495550"/>
                <a:gd name="connsiteY274" fmla="*/ 1040607 h 1352551"/>
                <a:gd name="connsiteX275" fmla="*/ 442912 w 2495550"/>
                <a:gd name="connsiteY275" fmla="*/ 1035845 h 1352551"/>
                <a:gd name="connsiteX276" fmla="*/ 440531 w 2495550"/>
                <a:gd name="connsiteY276" fmla="*/ 1052513 h 1352551"/>
                <a:gd name="connsiteX277" fmla="*/ 433387 w 2495550"/>
                <a:gd name="connsiteY277" fmla="*/ 1066801 h 1352551"/>
                <a:gd name="connsiteX278" fmla="*/ 409575 w 2495550"/>
                <a:gd name="connsiteY278" fmla="*/ 1057276 h 1352551"/>
                <a:gd name="connsiteX279" fmla="*/ 400050 w 2495550"/>
                <a:gd name="connsiteY279" fmla="*/ 1054895 h 1352551"/>
                <a:gd name="connsiteX280" fmla="*/ 400050 w 2495550"/>
                <a:gd name="connsiteY280" fmla="*/ 1073945 h 1352551"/>
                <a:gd name="connsiteX281" fmla="*/ 421481 w 2495550"/>
                <a:gd name="connsiteY281" fmla="*/ 1092995 h 1352551"/>
                <a:gd name="connsiteX282" fmla="*/ 392906 w 2495550"/>
                <a:gd name="connsiteY282" fmla="*/ 1095376 h 1352551"/>
                <a:gd name="connsiteX283" fmla="*/ 388143 w 2495550"/>
                <a:gd name="connsiteY283" fmla="*/ 1104901 h 1352551"/>
                <a:gd name="connsiteX284" fmla="*/ 359568 w 2495550"/>
                <a:gd name="connsiteY284" fmla="*/ 1095376 h 1352551"/>
                <a:gd name="connsiteX285" fmla="*/ 359568 w 2495550"/>
                <a:gd name="connsiteY285" fmla="*/ 1114426 h 1352551"/>
                <a:gd name="connsiteX286" fmla="*/ 350043 w 2495550"/>
                <a:gd name="connsiteY286" fmla="*/ 1126332 h 1352551"/>
                <a:gd name="connsiteX287" fmla="*/ 340518 w 2495550"/>
                <a:gd name="connsiteY287" fmla="*/ 1126332 h 1352551"/>
                <a:gd name="connsiteX288" fmla="*/ 333375 w 2495550"/>
                <a:gd name="connsiteY288" fmla="*/ 1092995 h 1352551"/>
                <a:gd name="connsiteX289" fmla="*/ 307181 w 2495550"/>
                <a:gd name="connsiteY289" fmla="*/ 1078707 h 1352551"/>
                <a:gd name="connsiteX290" fmla="*/ 288131 w 2495550"/>
                <a:gd name="connsiteY290" fmla="*/ 1066801 h 1352551"/>
                <a:gd name="connsiteX291" fmla="*/ 295275 w 2495550"/>
                <a:gd name="connsiteY291" fmla="*/ 1016795 h 1352551"/>
                <a:gd name="connsiteX292" fmla="*/ 302418 w 2495550"/>
                <a:gd name="connsiteY292" fmla="*/ 983457 h 1352551"/>
                <a:gd name="connsiteX293" fmla="*/ 345281 w 2495550"/>
                <a:gd name="connsiteY293" fmla="*/ 959645 h 1352551"/>
                <a:gd name="connsiteX294" fmla="*/ 354806 w 2495550"/>
                <a:gd name="connsiteY294" fmla="*/ 942976 h 1352551"/>
                <a:gd name="connsiteX295" fmla="*/ 366712 w 2495550"/>
                <a:gd name="connsiteY295" fmla="*/ 916782 h 1352551"/>
                <a:gd name="connsiteX296" fmla="*/ 366712 w 2495550"/>
                <a:gd name="connsiteY296" fmla="*/ 916782 h 1352551"/>
                <a:gd name="connsiteX297" fmla="*/ 338137 w 2495550"/>
                <a:gd name="connsiteY297" fmla="*/ 923926 h 1352551"/>
                <a:gd name="connsiteX298" fmla="*/ 330993 w 2495550"/>
                <a:gd name="connsiteY298" fmla="*/ 900113 h 1352551"/>
                <a:gd name="connsiteX299" fmla="*/ 328612 w 2495550"/>
                <a:gd name="connsiteY299" fmla="*/ 921545 h 1352551"/>
                <a:gd name="connsiteX300" fmla="*/ 316706 w 2495550"/>
                <a:gd name="connsiteY300" fmla="*/ 954882 h 1352551"/>
                <a:gd name="connsiteX301" fmla="*/ 304800 w 2495550"/>
                <a:gd name="connsiteY301" fmla="*/ 947738 h 1352551"/>
                <a:gd name="connsiteX302" fmla="*/ 304800 w 2495550"/>
                <a:gd name="connsiteY302" fmla="*/ 923926 h 1352551"/>
                <a:gd name="connsiteX303" fmla="*/ 304800 w 2495550"/>
                <a:gd name="connsiteY303" fmla="*/ 912020 h 1352551"/>
                <a:gd name="connsiteX304" fmla="*/ 295275 w 2495550"/>
                <a:gd name="connsiteY304" fmla="*/ 900113 h 1352551"/>
                <a:gd name="connsiteX305" fmla="*/ 285750 w 2495550"/>
                <a:gd name="connsiteY305" fmla="*/ 907257 h 1352551"/>
                <a:gd name="connsiteX306" fmla="*/ 280987 w 2495550"/>
                <a:gd name="connsiteY306" fmla="*/ 942976 h 1352551"/>
                <a:gd name="connsiteX307" fmla="*/ 297656 w 2495550"/>
                <a:gd name="connsiteY307" fmla="*/ 962026 h 1352551"/>
                <a:gd name="connsiteX308" fmla="*/ 292893 w 2495550"/>
                <a:gd name="connsiteY308" fmla="*/ 981076 h 1352551"/>
                <a:gd name="connsiteX309" fmla="*/ 280987 w 2495550"/>
                <a:gd name="connsiteY309" fmla="*/ 1012032 h 1352551"/>
                <a:gd name="connsiteX310" fmla="*/ 266700 w 2495550"/>
                <a:gd name="connsiteY310" fmla="*/ 1035845 h 1352551"/>
                <a:gd name="connsiteX311" fmla="*/ 223837 w 2495550"/>
                <a:gd name="connsiteY311" fmla="*/ 1023938 h 1352551"/>
                <a:gd name="connsiteX312" fmla="*/ 216693 w 2495550"/>
                <a:gd name="connsiteY312" fmla="*/ 992982 h 1352551"/>
                <a:gd name="connsiteX313" fmla="*/ 173831 w 2495550"/>
                <a:gd name="connsiteY313" fmla="*/ 966788 h 1352551"/>
                <a:gd name="connsiteX314" fmla="*/ 121443 w 2495550"/>
                <a:gd name="connsiteY314" fmla="*/ 945357 h 1352551"/>
                <a:gd name="connsiteX315" fmla="*/ 78581 w 2495550"/>
                <a:gd name="connsiteY315" fmla="*/ 907257 h 1352551"/>
                <a:gd name="connsiteX316" fmla="*/ 52387 w 2495550"/>
                <a:gd name="connsiteY316" fmla="*/ 869157 h 1352551"/>
                <a:gd name="connsiteX317" fmla="*/ 28575 w 2495550"/>
                <a:gd name="connsiteY317" fmla="*/ 809626 h 1352551"/>
                <a:gd name="connsiteX318" fmla="*/ 16668 w 2495550"/>
                <a:gd name="connsiteY318" fmla="*/ 740570 h 1352551"/>
                <a:gd name="connsiteX319" fmla="*/ 19050 w 2495550"/>
                <a:gd name="connsiteY319" fmla="*/ 681038 h 1352551"/>
                <a:gd name="connsiteX320" fmla="*/ 0 w 2495550"/>
                <a:gd name="connsiteY320" fmla="*/ 500064 h 1352551"/>
                <a:gd name="connsiteX321" fmla="*/ 16668 w 2495550"/>
                <a:gd name="connsiteY321" fmla="*/ 0 h 1352551"/>
                <a:gd name="connsiteX322" fmla="*/ 2069306 w 2495550"/>
                <a:gd name="connsiteY322" fmla="*/ 4763 h 1352551"/>
                <a:gd name="connsiteX0" fmla="*/ 2069306 w 2495550"/>
                <a:gd name="connsiteY0" fmla="*/ 4763 h 1352551"/>
                <a:gd name="connsiteX1" fmla="*/ 2074068 w 2495550"/>
                <a:gd name="connsiteY1" fmla="*/ 38101 h 1352551"/>
                <a:gd name="connsiteX2" fmla="*/ 2083593 w 2495550"/>
                <a:gd name="connsiteY2" fmla="*/ 92870 h 1352551"/>
                <a:gd name="connsiteX3" fmla="*/ 2105025 w 2495550"/>
                <a:gd name="connsiteY3" fmla="*/ 138113 h 1352551"/>
                <a:gd name="connsiteX4" fmla="*/ 2102643 w 2495550"/>
                <a:gd name="connsiteY4" fmla="*/ 188120 h 1352551"/>
                <a:gd name="connsiteX5" fmla="*/ 2102643 w 2495550"/>
                <a:gd name="connsiteY5" fmla="*/ 233363 h 1352551"/>
                <a:gd name="connsiteX6" fmla="*/ 2097881 w 2495550"/>
                <a:gd name="connsiteY6" fmla="*/ 283370 h 1352551"/>
                <a:gd name="connsiteX7" fmla="*/ 2112168 w 2495550"/>
                <a:gd name="connsiteY7" fmla="*/ 323851 h 1352551"/>
                <a:gd name="connsiteX8" fmla="*/ 2126456 w 2495550"/>
                <a:gd name="connsiteY8" fmla="*/ 354807 h 1352551"/>
                <a:gd name="connsiteX9" fmla="*/ 2121693 w 2495550"/>
                <a:gd name="connsiteY9" fmla="*/ 392907 h 1352551"/>
                <a:gd name="connsiteX10" fmla="*/ 2135981 w 2495550"/>
                <a:gd name="connsiteY10" fmla="*/ 431007 h 1352551"/>
                <a:gd name="connsiteX11" fmla="*/ 2162175 w 2495550"/>
                <a:gd name="connsiteY11" fmla="*/ 459582 h 1352551"/>
                <a:gd name="connsiteX12" fmla="*/ 2185987 w 2495550"/>
                <a:gd name="connsiteY12" fmla="*/ 485776 h 1352551"/>
                <a:gd name="connsiteX13" fmla="*/ 2195512 w 2495550"/>
                <a:gd name="connsiteY13" fmla="*/ 521495 h 1352551"/>
                <a:gd name="connsiteX14" fmla="*/ 2233612 w 2495550"/>
                <a:gd name="connsiteY14" fmla="*/ 638176 h 1352551"/>
                <a:gd name="connsiteX15" fmla="*/ 2255043 w 2495550"/>
                <a:gd name="connsiteY15" fmla="*/ 723901 h 1352551"/>
                <a:gd name="connsiteX16" fmla="*/ 2283618 w 2495550"/>
                <a:gd name="connsiteY16" fmla="*/ 769145 h 1352551"/>
                <a:gd name="connsiteX17" fmla="*/ 2305050 w 2495550"/>
                <a:gd name="connsiteY17" fmla="*/ 826295 h 1352551"/>
                <a:gd name="connsiteX18" fmla="*/ 2314575 w 2495550"/>
                <a:gd name="connsiteY18" fmla="*/ 876301 h 1352551"/>
                <a:gd name="connsiteX19" fmla="*/ 2357437 w 2495550"/>
                <a:gd name="connsiteY19" fmla="*/ 914401 h 1352551"/>
                <a:gd name="connsiteX20" fmla="*/ 2359818 w 2495550"/>
                <a:gd name="connsiteY20" fmla="*/ 954882 h 1352551"/>
                <a:gd name="connsiteX21" fmla="*/ 2364581 w 2495550"/>
                <a:gd name="connsiteY21" fmla="*/ 969170 h 1352551"/>
                <a:gd name="connsiteX22" fmla="*/ 2381250 w 2495550"/>
                <a:gd name="connsiteY22" fmla="*/ 983457 h 1352551"/>
                <a:gd name="connsiteX23" fmla="*/ 2376487 w 2495550"/>
                <a:gd name="connsiteY23" fmla="*/ 1000126 h 1352551"/>
                <a:gd name="connsiteX24" fmla="*/ 2409825 w 2495550"/>
                <a:gd name="connsiteY24" fmla="*/ 1023938 h 1352551"/>
                <a:gd name="connsiteX25" fmla="*/ 2426493 w 2495550"/>
                <a:gd name="connsiteY25" fmla="*/ 1064420 h 1352551"/>
                <a:gd name="connsiteX26" fmla="*/ 2407443 w 2495550"/>
                <a:gd name="connsiteY26" fmla="*/ 1073945 h 1352551"/>
                <a:gd name="connsiteX27" fmla="*/ 2393156 w 2495550"/>
                <a:gd name="connsiteY27" fmla="*/ 1052513 h 1352551"/>
                <a:gd name="connsiteX28" fmla="*/ 2381250 w 2495550"/>
                <a:gd name="connsiteY28" fmla="*/ 1040607 h 1352551"/>
                <a:gd name="connsiteX29" fmla="*/ 2371725 w 2495550"/>
                <a:gd name="connsiteY29" fmla="*/ 1040607 h 1352551"/>
                <a:gd name="connsiteX30" fmla="*/ 2369343 w 2495550"/>
                <a:gd name="connsiteY30" fmla="*/ 1062038 h 1352551"/>
                <a:gd name="connsiteX31" fmla="*/ 2388393 w 2495550"/>
                <a:gd name="connsiteY31" fmla="*/ 1095376 h 1352551"/>
                <a:gd name="connsiteX32" fmla="*/ 2402681 w 2495550"/>
                <a:gd name="connsiteY32" fmla="*/ 1109663 h 1352551"/>
                <a:gd name="connsiteX33" fmla="*/ 2416968 w 2495550"/>
                <a:gd name="connsiteY33" fmla="*/ 1090613 h 1352551"/>
                <a:gd name="connsiteX34" fmla="*/ 2431256 w 2495550"/>
                <a:gd name="connsiteY34" fmla="*/ 1095376 h 1352551"/>
                <a:gd name="connsiteX35" fmla="*/ 2438400 w 2495550"/>
                <a:gd name="connsiteY35" fmla="*/ 1121570 h 1352551"/>
                <a:gd name="connsiteX36" fmla="*/ 2440781 w 2495550"/>
                <a:gd name="connsiteY36" fmla="*/ 1133476 h 1352551"/>
                <a:gd name="connsiteX37" fmla="*/ 2416968 w 2495550"/>
                <a:gd name="connsiteY37" fmla="*/ 1135857 h 1352551"/>
                <a:gd name="connsiteX38" fmla="*/ 2431256 w 2495550"/>
                <a:gd name="connsiteY38" fmla="*/ 1157288 h 1352551"/>
                <a:gd name="connsiteX39" fmla="*/ 2459831 w 2495550"/>
                <a:gd name="connsiteY39" fmla="*/ 1164432 h 1352551"/>
                <a:gd name="connsiteX40" fmla="*/ 2478881 w 2495550"/>
                <a:gd name="connsiteY40" fmla="*/ 1195388 h 1352551"/>
                <a:gd name="connsiteX41" fmla="*/ 2471737 w 2495550"/>
                <a:gd name="connsiteY41" fmla="*/ 1240632 h 1352551"/>
                <a:gd name="connsiteX42" fmla="*/ 2476500 w 2495550"/>
                <a:gd name="connsiteY42" fmla="*/ 1295401 h 1352551"/>
                <a:gd name="connsiteX43" fmla="*/ 2495550 w 2495550"/>
                <a:gd name="connsiteY43" fmla="*/ 1352551 h 1352551"/>
                <a:gd name="connsiteX44" fmla="*/ 2474118 w 2495550"/>
                <a:gd name="connsiteY44" fmla="*/ 1352551 h 1352551"/>
                <a:gd name="connsiteX45" fmla="*/ 2445543 w 2495550"/>
                <a:gd name="connsiteY45" fmla="*/ 1340645 h 1352551"/>
                <a:gd name="connsiteX46" fmla="*/ 2428875 w 2495550"/>
                <a:gd name="connsiteY46" fmla="*/ 1340645 h 1352551"/>
                <a:gd name="connsiteX47" fmla="*/ 2412206 w 2495550"/>
                <a:gd name="connsiteY47" fmla="*/ 1331120 h 1352551"/>
                <a:gd name="connsiteX48" fmla="*/ 2395537 w 2495550"/>
                <a:gd name="connsiteY48" fmla="*/ 1321595 h 1352551"/>
                <a:gd name="connsiteX49" fmla="*/ 2400300 w 2495550"/>
                <a:gd name="connsiteY49" fmla="*/ 1273970 h 1352551"/>
                <a:gd name="connsiteX50" fmla="*/ 2352675 w 2495550"/>
                <a:gd name="connsiteY50" fmla="*/ 1250157 h 1352551"/>
                <a:gd name="connsiteX51" fmla="*/ 2336006 w 2495550"/>
                <a:gd name="connsiteY51" fmla="*/ 1216819 h 1352551"/>
                <a:gd name="connsiteX52" fmla="*/ 2278856 w 2495550"/>
                <a:gd name="connsiteY52" fmla="*/ 1185864 h 1352551"/>
                <a:gd name="connsiteX53" fmla="*/ 2235993 w 2495550"/>
                <a:gd name="connsiteY53" fmla="*/ 1178720 h 1352551"/>
                <a:gd name="connsiteX54" fmla="*/ 2209800 w 2495550"/>
                <a:gd name="connsiteY54" fmla="*/ 1193007 h 1352551"/>
                <a:gd name="connsiteX55" fmla="*/ 2195512 w 2495550"/>
                <a:gd name="connsiteY55" fmla="*/ 1190626 h 1352551"/>
                <a:gd name="connsiteX56" fmla="*/ 2200275 w 2495550"/>
                <a:gd name="connsiteY56" fmla="*/ 1173957 h 1352551"/>
                <a:gd name="connsiteX57" fmla="*/ 2240756 w 2495550"/>
                <a:gd name="connsiteY57" fmla="*/ 1138239 h 1352551"/>
                <a:gd name="connsiteX58" fmla="*/ 2216943 w 2495550"/>
                <a:gd name="connsiteY58" fmla="*/ 1128713 h 1352551"/>
                <a:gd name="connsiteX59" fmla="*/ 2193131 w 2495550"/>
                <a:gd name="connsiteY59" fmla="*/ 1159670 h 1352551"/>
                <a:gd name="connsiteX60" fmla="*/ 2171700 w 2495550"/>
                <a:gd name="connsiteY60" fmla="*/ 1169195 h 1352551"/>
                <a:gd name="connsiteX61" fmla="*/ 2164556 w 2495550"/>
                <a:gd name="connsiteY61" fmla="*/ 1157288 h 1352551"/>
                <a:gd name="connsiteX62" fmla="*/ 2155031 w 2495550"/>
                <a:gd name="connsiteY62" fmla="*/ 1152526 h 1352551"/>
                <a:gd name="connsiteX63" fmla="*/ 2135981 w 2495550"/>
                <a:gd name="connsiteY63" fmla="*/ 1157288 h 1352551"/>
                <a:gd name="connsiteX64" fmla="*/ 2107406 w 2495550"/>
                <a:gd name="connsiteY64" fmla="*/ 1147763 h 1352551"/>
                <a:gd name="connsiteX65" fmla="*/ 2093119 w 2495550"/>
                <a:gd name="connsiteY65" fmla="*/ 1145383 h 1352551"/>
                <a:gd name="connsiteX66" fmla="*/ 2066924 w 2495550"/>
                <a:gd name="connsiteY66" fmla="*/ 1131094 h 1352551"/>
                <a:gd name="connsiteX67" fmla="*/ 2052638 w 2495550"/>
                <a:gd name="connsiteY67" fmla="*/ 1135857 h 1352551"/>
                <a:gd name="connsiteX68" fmla="*/ 2007393 w 2495550"/>
                <a:gd name="connsiteY68" fmla="*/ 1128713 h 1352551"/>
                <a:gd name="connsiteX69" fmla="*/ 1993106 w 2495550"/>
                <a:gd name="connsiteY69" fmla="*/ 1100138 h 1352551"/>
                <a:gd name="connsiteX70" fmla="*/ 1969293 w 2495550"/>
                <a:gd name="connsiteY70" fmla="*/ 1119188 h 1352551"/>
                <a:gd name="connsiteX71" fmla="*/ 1952625 w 2495550"/>
                <a:gd name="connsiteY71" fmla="*/ 1143001 h 1352551"/>
                <a:gd name="connsiteX72" fmla="*/ 1938337 w 2495550"/>
                <a:gd name="connsiteY72" fmla="*/ 1109663 h 1352551"/>
                <a:gd name="connsiteX73" fmla="*/ 1938337 w 2495550"/>
                <a:gd name="connsiteY73" fmla="*/ 1088232 h 1352551"/>
                <a:gd name="connsiteX74" fmla="*/ 1909762 w 2495550"/>
                <a:gd name="connsiteY74" fmla="*/ 1062038 h 1352551"/>
                <a:gd name="connsiteX75" fmla="*/ 1885950 w 2495550"/>
                <a:gd name="connsiteY75" fmla="*/ 1047751 h 1352551"/>
                <a:gd name="connsiteX76" fmla="*/ 1866900 w 2495550"/>
                <a:gd name="connsiteY76" fmla="*/ 1033463 h 1352551"/>
                <a:gd name="connsiteX77" fmla="*/ 1859756 w 2495550"/>
                <a:gd name="connsiteY77" fmla="*/ 1021557 h 1352551"/>
                <a:gd name="connsiteX78" fmla="*/ 1821656 w 2495550"/>
                <a:gd name="connsiteY78" fmla="*/ 1016795 h 1352551"/>
                <a:gd name="connsiteX79" fmla="*/ 1785937 w 2495550"/>
                <a:gd name="connsiteY79" fmla="*/ 1012032 h 1352551"/>
                <a:gd name="connsiteX80" fmla="*/ 1766887 w 2495550"/>
                <a:gd name="connsiteY80" fmla="*/ 985838 h 1352551"/>
                <a:gd name="connsiteX81" fmla="*/ 1726406 w 2495550"/>
                <a:gd name="connsiteY81" fmla="*/ 966788 h 1352551"/>
                <a:gd name="connsiteX82" fmla="*/ 1695450 w 2495550"/>
                <a:gd name="connsiteY82" fmla="*/ 952501 h 1352551"/>
                <a:gd name="connsiteX83" fmla="*/ 1676400 w 2495550"/>
                <a:gd name="connsiteY83" fmla="*/ 950120 h 1352551"/>
                <a:gd name="connsiteX84" fmla="*/ 1676400 w 2495550"/>
                <a:gd name="connsiteY84" fmla="*/ 926307 h 1352551"/>
                <a:gd name="connsiteX85" fmla="*/ 1657350 w 2495550"/>
                <a:gd name="connsiteY85" fmla="*/ 933451 h 1352551"/>
                <a:gd name="connsiteX86" fmla="*/ 1657350 w 2495550"/>
                <a:gd name="connsiteY86" fmla="*/ 933451 h 1352551"/>
                <a:gd name="connsiteX87" fmla="*/ 1635918 w 2495550"/>
                <a:gd name="connsiteY87" fmla="*/ 897732 h 1352551"/>
                <a:gd name="connsiteX88" fmla="*/ 1612106 w 2495550"/>
                <a:gd name="connsiteY88" fmla="*/ 876301 h 1352551"/>
                <a:gd name="connsiteX89" fmla="*/ 1597818 w 2495550"/>
                <a:gd name="connsiteY89" fmla="*/ 869157 h 1352551"/>
                <a:gd name="connsiteX90" fmla="*/ 1597818 w 2495550"/>
                <a:gd name="connsiteY90" fmla="*/ 850107 h 1352551"/>
                <a:gd name="connsiteX91" fmla="*/ 1619250 w 2495550"/>
                <a:gd name="connsiteY91" fmla="*/ 840582 h 1352551"/>
                <a:gd name="connsiteX92" fmla="*/ 1650206 w 2495550"/>
                <a:gd name="connsiteY92" fmla="*/ 847726 h 1352551"/>
                <a:gd name="connsiteX93" fmla="*/ 1674018 w 2495550"/>
                <a:gd name="connsiteY93" fmla="*/ 833438 h 1352551"/>
                <a:gd name="connsiteX94" fmla="*/ 1685925 w 2495550"/>
                <a:gd name="connsiteY94" fmla="*/ 821532 h 1352551"/>
                <a:gd name="connsiteX95" fmla="*/ 1704975 w 2495550"/>
                <a:gd name="connsiteY95" fmla="*/ 809626 h 1352551"/>
                <a:gd name="connsiteX96" fmla="*/ 1666875 w 2495550"/>
                <a:gd name="connsiteY96" fmla="*/ 776288 h 1352551"/>
                <a:gd name="connsiteX97" fmla="*/ 1640681 w 2495550"/>
                <a:gd name="connsiteY97" fmla="*/ 783432 h 1352551"/>
                <a:gd name="connsiteX98" fmla="*/ 1643061 w 2495550"/>
                <a:gd name="connsiteY98" fmla="*/ 800101 h 1352551"/>
                <a:gd name="connsiteX99" fmla="*/ 1624012 w 2495550"/>
                <a:gd name="connsiteY99" fmla="*/ 807244 h 1352551"/>
                <a:gd name="connsiteX100" fmla="*/ 1597819 w 2495550"/>
                <a:gd name="connsiteY100" fmla="*/ 814388 h 1352551"/>
                <a:gd name="connsiteX101" fmla="*/ 1576387 w 2495550"/>
                <a:gd name="connsiteY101" fmla="*/ 823913 h 1352551"/>
                <a:gd name="connsiteX102" fmla="*/ 1569243 w 2495550"/>
                <a:gd name="connsiteY102" fmla="*/ 840582 h 1352551"/>
                <a:gd name="connsiteX103" fmla="*/ 1547812 w 2495550"/>
                <a:gd name="connsiteY103" fmla="*/ 840582 h 1352551"/>
                <a:gd name="connsiteX104" fmla="*/ 1533525 w 2495550"/>
                <a:gd name="connsiteY104" fmla="*/ 850107 h 1352551"/>
                <a:gd name="connsiteX105" fmla="*/ 1502568 w 2495550"/>
                <a:gd name="connsiteY105" fmla="*/ 845345 h 1352551"/>
                <a:gd name="connsiteX106" fmla="*/ 1454943 w 2495550"/>
                <a:gd name="connsiteY106" fmla="*/ 840582 h 1352551"/>
                <a:gd name="connsiteX107" fmla="*/ 1433512 w 2495550"/>
                <a:gd name="connsiteY107" fmla="*/ 826295 h 1352551"/>
                <a:gd name="connsiteX108" fmla="*/ 1402556 w 2495550"/>
                <a:gd name="connsiteY108" fmla="*/ 828676 h 1352551"/>
                <a:gd name="connsiteX109" fmla="*/ 1376362 w 2495550"/>
                <a:gd name="connsiteY109" fmla="*/ 838201 h 1352551"/>
                <a:gd name="connsiteX110" fmla="*/ 1359693 w 2495550"/>
                <a:gd name="connsiteY110" fmla="*/ 833438 h 1352551"/>
                <a:gd name="connsiteX111" fmla="*/ 1340643 w 2495550"/>
                <a:gd name="connsiteY111" fmla="*/ 804863 h 1352551"/>
                <a:gd name="connsiteX112" fmla="*/ 1340643 w 2495550"/>
                <a:gd name="connsiteY112" fmla="*/ 792957 h 1352551"/>
                <a:gd name="connsiteX113" fmla="*/ 1331118 w 2495550"/>
                <a:gd name="connsiteY113" fmla="*/ 816770 h 1352551"/>
                <a:gd name="connsiteX114" fmla="*/ 1335881 w 2495550"/>
                <a:gd name="connsiteY114" fmla="*/ 850107 h 1352551"/>
                <a:gd name="connsiteX115" fmla="*/ 1328737 w 2495550"/>
                <a:gd name="connsiteY115" fmla="*/ 869157 h 1352551"/>
                <a:gd name="connsiteX116" fmla="*/ 1300162 w 2495550"/>
                <a:gd name="connsiteY116" fmla="*/ 869157 h 1352551"/>
                <a:gd name="connsiteX117" fmla="*/ 1281112 w 2495550"/>
                <a:gd name="connsiteY117" fmla="*/ 854870 h 1352551"/>
                <a:gd name="connsiteX118" fmla="*/ 1259681 w 2495550"/>
                <a:gd name="connsiteY118" fmla="*/ 854870 h 1352551"/>
                <a:gd name="connsiteX119" fmla="*/ 1235868 w 2495550"/>
                <a:gd name="connsiteY119" fmla="*/ 845345 h 1352551"/>
                <a:gd name="connsiteX120" fmla="*/ 1228725 w 2495550"/>
                <a:gd name="connsiteY120" fmla="*/ 838201 h 1352551"/>
                <a:gd name="connsiteX121" fmla="*/ 1228725 w 2495550"/>
                <a:gd name="connsiteY121" fmla="*/ 814388 h 1352551"/>
                <a:gd name="connsiteX122" fmla="*/ 1231106 w 2495550"/>
                <a:gd name="connsiteY122" fmla="*/ 790576 h 1352551"/>
                <a:gd name="connsiteX123" fmla="*/ 1235868 w 2495550"/>
                <a:gd name="connsiteY123" fmla="*/ 766763 h 1352551"/>
                <a:gd name="connsiteX124" fmla="*/ 1252537 w 2495550"/>
                <a:gd name="connsiteY124" fmla="*/ 752476 h 1352551"/>
                <a:gd name="connsiteX125" fmla="*/ 1259681 w 2495550"/>
                <a:gd name="connsiteY125" fmla="*/ 745332 h 1352551"/>
                <a:gd name="connsiteX126" fmla="*/ 1250156 w 2495550"/>
                <a:gd name="connsiteY126" fmla="*/ 721520 h 1352551"/>
                <a:gd name="connsiteX127" fmla="*/ 1216818 w 2495550"/>
                <a:gd name="connsiteY127" fmla="*/ 692945 h 1352551"/>
                <a:gd name="connsiteX128" fmla="*/ 1193006 w 2495550"/>
                <a:gd name="connsiteY128" fmla="*/ 676276 h 1352551"/>
                <a:gd name="connsiteX129" fmla="*/ 1178718 w 2495550"/>
                <a:gd name="connsiteY129" fmla="*/ 657226 h 1352551"/>
                <a:gd name="connsiteX130" fmla="*/ 1178718 w 2495550"/>
                <a:gd name="connsiteY130" fmla="*/ 657226 h 1352551"/>
                <a:gd name="connsiteX131" fmla="*/ 1183481 w 2495550"/>
                <a:gd name="connsiteY131" fmla="*/ 695326 h 1352551"/>
                <a:gd name="connsiteX132" fmla="*/ 1185862 w 2495550"/>
                <a:gd name="connsiteY132" fmla="*/ 723901 h 1352551"/>
                <a:gd name="connsiteX133" fmla="*/ 1212056 w 2495550"/>
                <a:gd name="connsiteY133" fmla="*/ 735807 h 1352551"/>
                <a:gd name="connsiteX134" fmla="*/ 1221581 w 2495550"/>
                <a:gd name="connsiteY134" fmla="*/ 750095 h 1352551"/>
                <a:gd name="connsiteX135" fmla="*/ 1212056 w 2495550"/>
                <a:gd name="connsiteY135" fmla="*/ 776288 h 1352551"/>
                <a:gd name="connsiteX136" fmla="*/ 1214437 w 2495550"/>
                <a:gd name="connsiteY136" fmla="*/ 802482 h 1352551"/>
                <a:gd name="connsiteX137" fmla="*/ 1207293 w 2495550"/>
                <a:gd name="connsiteY137" fmla="*/ 823913 h 1352551"/>
                <a:gd name="connsiteX138" fmla="*/ 1212056 w 2495550"/>
                <a:gd name="connsiteY138" fmla="*/ 842963 h 1352551"/>
                <a:gd name="connsiteX139" fmla="*/ 1212056 w 2495550"/>
                <a:gd name="connsiteY139" fmla="*/ 842963 h 1352551"/>
                <a:gd name="connsiteX140" fmla="*/ 1183481 w 2495550"/>
                <a:gd name="connsiteY140" fmla="*/ 842963 h 1352551"/>
                <a:gd name="connsiteX141" fmla="*/ 1166812 w 2495550"/>
                <a:gd name="connsiteY141" fmla="*/ 842963 h 1352551"/>
                <a:gd name="connsiteX142" fmla="*/ 1147762 w 2495550"/>
                <a:gd name="connsiteY142" fmla="*/ 852488 h 1352551"/>
                <a:gd name="connsiteX143" fmla="*/ 1131093 w 2495550"/>
                <a:gd name="connsiteY143" fmla="*/ 842963 h 1352551"/>
                <a:gd name="connsiteX144" fmla="*/ 1104900 w 2495550"/>
                <a:gd name="connsiteY144" fmla="*/ 852488 h 1352551"/>
                <a:gd name="connsiteX145" fmla="*/ 1083468 w 2495550"/>
                <a:gd name="connsiteY145" fmla="*/ 859632 h 1352551"/>
                <a:gd name="connsiteX146" fmla="*/ 1076325 w 2495550"/>
                <a:gd name="connsiteY146" fmla="*/ 847726 h 1352551"/>
                <a:gd name="connsiteX147" fmla="*/ 1047750 w 2495550"/>
                <a:gd name="connsiteY147" fmla="*/ 857251 h 1352551"/>
                <a:gd name="connsiteX148" fmla="*/ 1009650 w 2495550"/>
                <a:gd name="connsiteY148" fmla="*/ 828676 h 1352551"/>
                <a:gd name="connsiteX149" fmla="*/ 981075 w 2495550"/>
                <a:gd name="connsiteY149" fmla="*/ 831057 h 1352551"/>
                <a:gd name="connsiteX150" fmla="*/ 959643 w 2495550"/>
                <a:gd name="connsiteY150" fmla="*/ 840582 h 1352551"/>
                <a:gd name="connsiteX151" fmla="*/ 938212 w 2495550"/>
                <a:gd name="connsiteY151" fmla="*/ 857251 h 1352551"/>
                <a:gd name="connsiteX152" fmla="*/ 926306 w 2495550"/>
                <a:gd name="connsiteY152" fmla="*/ 838201 h 1352551"/>
                <a:gd name="connsiteX153" fmla="*/ 964406 w 2495550"/>
                <a:gd name="connsiteY153" fmla="*/ 809626 h 1352551"/>
                <a:gd name="connsiteX154" fmla="*/ 957262 w 2495550"/>
                <a:gd name="connsiteY154" fmla="*/ 773907 h 1352551"/>
                <a:gd name="connsiteX155" fmla="*/ 931068 w 2495550"/>
                <a:gd name="connsiteY155" fmla="*/ 783432 h 1352551"/>
                <a:gd name="connsiteX156" fmla="*/ 923925 w 2495550"/>
                <a:gd name="connsiteY156" fmla="*/ 776288 h 1352551"/>
                <a:gd name="connsiteX157" fmla="*/ 914400 w 2495550"/>
                <a:gd name="connsiteY157" fmla="*/ 804863 h 1352551"/>
                <a:gd name="connsiteX158" fmla="*/ 914400 w 2495550"/>
                <a:gd name="connsiteY158" fmla="*/ 828676 h 1352551"/>
                <a:gd name="connsiteX159" fmla="*/ 885825 w 2495550"/>
                <a:gd name="connsiteY159" fmla="*/ 833438 h 1352551"/>
                <a:gd name="connsiteX160" fmla="*/ 876300 w 2495550"/>
                <a:gd name="connsiteY160" fmla="*/ 804863 h 1352551"/>
                <a:gd name="connsiteX161" fmla="*/ 845343 w 2495550"/>
                <a:gd name="connsiteY161" fmla="*/ 809626 h 1352551"/>
                <a:gd name="connsiteX162" fmla="*/ 831056 w 2495550"/>
                <a:gd name="connsiteY162" fmla="*/ 788195 h 1352551"/>
                <a:gd name="connsiteX163" fmla="*/ 823912 w 2495550"/>
                <a:gd name="connsiteY163" fmla="*/ 764382 h 1352551"/>
                <a:gd name="connsiteX164" fmla="*/ 821531 w 2495550"/>
                <a:gd name="connsiteY164" fmla="*/ 738188 h 1352551"/>
                <a:gd name="connsiteX165" fmla="*/ 800100 w 2495550"/>
                <a:gd name="connsiteY165" fmla="*/ 697707 h 1352551"/>
                <a:gd name="connsiteX166" fmla="*/ 800100 w 2495550"/>
                <a:gd name="connsiteY166" fmla="*/ 723901 h 1352551"/>
                <a:gd name="connsiteX167" fmla="*/ 802481 w 2495550"/>
                <a:gd name="connsiteY167" fmla="*/ 762001 h 1352551"/>
                <a:gd name="connsiteX168" fmla="*/ 816768 w 2495550"/>
                <a:gd name="connsiteY168" fmla="*/ 797720 h 1352551"/>
                <a:gd name="connsiteX169" fmla="*/ 840581 w 2495550"/>
                <a:gd name="connsiteY169" fmla="*/ 838201 h 1352551"/>
                <a:gd name="connsiteX170" fmla="*/ 862012 w 2495550"/>
                <a:gd name="connsiteY170" fmla="*/ 859632 h 1352551"/>
                <a:gd name="connsiteX171" fmla="*/ 854868 w 2495550"/>
                <a:gd name="connsiteY171" fmla="*/ 878682 h 1352551"/>
                <a:gd name="connsiteX172" fmla="*/ 840581 w 2495550"/>
                <a:gd name="connsiteY172" fmla="*/ 907257 h 1352551"/>
                <a:gd name="connsiteX173" fmla="*/ 840581 w 2495550"/>
                <a:gd name="connsiteY173" fmla="*/ 907257 h 1352551"/>
                <a:gd name="connsiteX174" fmla="*/ 816768 w 2495550"/>
                <a:gd name="connsiteY174" fmla="*/ 907257 h 1352551"/>
                <a:gd name="connsiteX175" fmla="*/ 826293 w 2495550"/>
                <a:gd name="connsiteY175" fmla="*/ 873920 h 1352551"/>
                <a:gd name="connsiteX176" fmla="*/ 812006 w 2495550"/>
                <a:gd name="connsiteY176" fmla="*/ 890588 h 1352551"/>
                <a:gd name="connsiteX177" fmla="*/ 804862 w 2495550"/>
                <a:gd name="connsiteY177" fmla="*/ 866776 h 1352551"/>
                <a:gd name="connsiteX178" fmla="*/ 785812 w 2495550"/>
                <a:gd name="connsiteY178" fmla="*/ 869157 h 1352551"/>
                <a:gd name="connsiteX179" fmla="*/ 766762 w 2495550"/>
                <a:gd name="connsiteY179" fmla="*/ 866776 h 1352551"/>
                <a:gd name="connsiteX180" fmla="*/ 759618 w 2495550"/>
                <a:gd name="connsiteY180" fmla="*/ 857251 h 1352551"/>
                <a:gd name="connsiteX181" fmla="*/ 759618 w 2495550"/>
                <a:gd name="connsiteY181" fmla="*/ 857251 h 1352551"/>
                <a:gd name="connsiteX182" fmla="*/ 745331 w 2495550"/>
                <a:gd name="connsiteY182" fmla="*/ 854870 h 1352551"/>
                <a:gd name="connsiteX183" fmla="*/ 728662 w 2495550"/>
                <a:gd name="connsiteY183" fmla="*/ 854870 h 1352551"/>
                <a:gd name="connsiteX184" fmla="*/ 716756 w 2495550"/>
                <a:gd name="connsiteY184" fmla="*/ 871538 h 1352551"/>
                <a:gd name="connsiteX185" fmla="*/ 697706 w 2495550"/>
                <a:gd name="connsiteY185" fmla="*/ 871538 h 1352551"/>
                <a:gd name="connsiteX186" fmla="*/ 685800 w 2495550"/>
                <a:gd name="connsiteY186" fmla="*/ 857251 h 1352551"/>
                <a:gd name="connsiteX187" fmla="*/ 683418 w 2495550"/>
                <a:gd name="connsiteY187" fmla="*/ 857251 h 1352551"/>
                <a:gd name="connsiteX188" fmla="*/ 669131 w 2495550"/>
                <a:gd name="connsiteY188" fmla="*/ 871538 h 1352551"/>
                <a:gd name="connsiteX189" fmla="*/ 669131 w 2495550"/>
                <a:gd name="connsiteY189" fmla="*/ 885826 h 1352551"/>
                <a:gd name="connsiteX190" fmla="*/ 678656 w 2495550"/>
                <a:gd name="connsiteY190" fmla="*/ 895351 h 1352551"/>
                <a:gd name="connsiteX191" fmla="*/ 721518 w 2495550"/>
                <a:gd name="connsiteY191" fmla="*/ 895351 h 1352551"/>
                <a:gd name="connsiteX192" fmla="*/ 754856 w 2495550"/>
                <a:gd name="connsiteY192" fmla="*/ 895351 h 1352551"/>
                <a:gd name="connsiteX193" fmla="*/ 792956 w 2495550"/>
                <a:gd name="connsiteY193" fmla="*/ 892970 h 1352551"/>
                <a:gd name="connsiteX194" fmla="*/ 800100 w 2495550"/>
                <a:gd name="connsiteY194" fmla="*/ 904876 h 1352551"/>
                <a:gd name="connsiteX195" fmla="*/ 800100 w 2495550"/>
                <a:gd name="connsiteY195" fmla="*/ 904876 h 1352551"/>
                <a:gd name="connsiteX196" fmla="*/ 771525 w 2495550"/>
                <a:gd name="connsiteY196" fmla="*/ 919163 h 1352551"/>
                <a:gd name="connsiteX197" fmla="*/ 752475 w 2495550"/>
                <a:gd name="connsiteY197" fmla="*/ 935832 h 1352551"/>
                <a:gd name="connsiteX198" fmla="*/ 752475 w 2495550"/>
                <a:gd name="connsiteY198" fmla="*/ 935832 h 1352551"/>
                <a:gd name="connsiteX199" fmla="*/ 723900 w 2495550"/>
                <a:gd name="connsiteY199" fmla="*/ 923926 h 1352551"/>
                <a:gd name="connsiteX200" fmla="*/ 707231 w 2495550"/>
                <a:gd name="connsiteY200" fmla="*/ 914401 h 1352551"/>
                <a:gd name="connsiteX201" fmla="*/ 669131 w 2495550"/>
                <a:gd name="connsiteY201" fmla="*/ 914401 h 1352551"/>
                <a:gd name="connsiteX202" fmla="*/ 635793 w 2495550"/>
                <a:gd name="connsiteY202" fmla="*/ 919163 h 1352551"/>
                <a:gd name="connsiteX203" fmla="*/ 616743 w 2495550"/>
                <a:gd name="connsiteY203" fmla="*/ 902495 h 1352551"/>
                <a:gd name="connsiteX204" fmla="*/ 607218 w 2495550"/>
                <a:gd name="connsiteY204" fmla="*/ 864395 h 1352551"/>
                <a:gd name="connsiteX205" fmla="*/ 597693 w 2495550"/>
                <a:gd name="connsiteY205" fmla="*/ 850107 h 1352551"/>
                <a:gd name="connsiteX206" fmla="*/ 590550 w 2495550"/>
                <a:gd name="connsiteY206" fmla="*/ 833438 h 1352551"/>
                <a:gd name="connsiteX207" fmla="*/ 576262 w 2495550"/>
                <a:gd name="connsiteY207" fmla="*/ 840582 h 1352551"/>
                <a:gd name="connsiteX208" fmla="*/ 576262 w 2495550"/>
                <a:gd name="connsiteY208" fmla="*/ 864395 h 1352551"/>
                <a:gd name="connsiteX209" fmla="*/ 561975 w 2495550"/>
                <a:gd name="connsiteY209" fmla="*/ 850107 h 1352551"/>
                <a:gd name="connsiteX210" fmla="*/ 540543 w 2495550"/>
                <a:gd name="connsiteY210" fmla="*/ 842963 h 1352551"/>
                <a:gd name="connsiteX211" fmla="*/ 516731 w 2495550"/>
                <a:gd name="connsiteY211" fmla="*/ 845345 h 1352551"/>
                <a:gd name="connsiteX212" fmla="*/ 509587 w 2495550"/>
                <a:gd name="connsiteY212" fmla="*/ 866776 h 1352551"/>
                <a:gd name="connsiteX213" fmla="*/ 497681 w 2495550"/>
                <a:gd name="connsiteY213" fmla="*/ 871538 h 1352551"/>
                <a:gd name="connsiteX214" fmla="*/ 478631 w 2495550"/>
                <a:gd name="connsiteY214" fmla="*/ 871538 h 1352551"/>
                <a:gd name="connsiteX215" fmla="*/ 450056 w 2495550"/>
                <a:gd name="connsiteY215" fmla="*/ 881063 h 1352551"/>
                <a:gd name="connsiteX216" fmla="*/ 435768 w 2495550"/>
                <a:gd name="connsiteY216" fmla="*/ 904876 h 1352551"/>
                <a:gd name="connsiteX217" fmla="*/ 442912 w 2495550"/>
                <a:gd name="connsiteY217" fmla="*/ 912020 h 1352551"/>
                <a:gd name="connsiteX218" fmla="*/ 483393 w 2495550"/>
                <a:gd name="connsiteY218" fmla="*/ 890588 h 1352551"/>
                <a:gd name="connsiteX219" fmla="*/ 504825 w 2495550"/>
                <a:gd name="connsiteY219" fmla="*/ 895351 h 1352551"/>
                <a:gd name="connsiteX220" fmla="*/ 535781 w 2495550"/>
                <a:gd name="connsiteY220" fmla="*/ 883445 h 1352551"/>
                <a:gd name="connsiteX221" fmla="*/ 569118 w 2495550"/>
                <a:gd name="connsiteY221" fmla="*/ 909638 h 1352551"/>
                <a:gd name="connsiteX222" fmla="*/ 578643 w 2495550"/>
                <a:gd name="connsiteY222" fmla="*/ 935832 h 1352551"/>
                <a:gd name="connsiteX223" fmla="*/ 607218 w 2495550"/>
                <a:gd name="connsiteY223" fmla="*/ 928688 h 1352551"/>
                <a:gd name="connsiteX224" fmla="*/ 623887 w 2495550"/>
                <a:gd name="connsiteY224" fmla="*/ 950120 h 1352551"/>
                <a:gd name="connsiteX225" fmla="*/ 661987 w 2495550"/>
                <a:gd name="connsiteY225" fmla="*/ 954882 h 1352551"/>
                <a:gd name="connsiteX226" fmla="*/ 721518 w 2495550"/>
                <a:gd name="connsiteY226" fmla="*/ 964407 h 1352551"/>
                <a:gd name="connsiteX227" fmla="*/ 762000 w 2495550"/>
                <a:gd name="connsiteY227" fmla="*/ 971551 h 1352551"/>
                <a:gd name="connsiteX228" fmla="*/ 762000 w 2495550"/>
                <a:gd name="connsiteY228" fmla="*/ 971551 h 1352551"/>
                <a:gd name="connsiteX229" fmla="*/ 781050 w 2495550"/>
                <a:gd name="connsiteY229" fmla="*/ 940595 h 1352551"/>
                <a:gd name="connsiteX230" fmla="*/ 807243 w 2495550"/>
                <a:gd name="connsiteY230" fmla="*/ 940595 h 1352551"/>
                <a:gd name="connsiteX231" fmla="*/ 845343 w 2495550"/>
                <a:gd name="connsiteY231" fmla="*/ 940595 h 1352551"/>
                <a:gd name="connsiteX232" fmla="*/ 838200 w 2495550"/>
                <a:gd name="connsiteY232" fmla="*/ 954882 h 1352551"/>
                <a:gd name="connsiteX233" fmla="*/ 828675 w 2495550"/>
                <a:gd name="connsiteY233" fmla="*/ 969170 h 1352551"/>
                <a:gd name="connsiteX234" fmla="*/ 840581 w 2495550"/>
                <a:gd name="connsiteY234" fmla="*/ 978695 h 1352551"/>
                <a:gd name="connsiteX235" fmla="*/ 816768 w 2495550"/>
                <a:gd name="connsiteY235" fmla="*/ 997745 h 1352551"/>
                <a:gd name="connsiteX236" fmla="*/ 814387 w 2495550"/>
                <a:gd name="connsiteY236" fmla="*/ 1019176 h 1352551"/>
                <a:gd name="connsiteX237" fmla="*/ 807243 w 2495550"/>
                <a:gd name="connsiteY237" fmla="*/ 1031082 h 1352551"/>
                <a:gd name="connsiteX238" fmla="*/ 781050 w 2495550"/>
                <a:gd name="connsiteY238" fmla="*/ 1035845 h 1352551"/>
                <a:gd name="connsiteX239" fmla="*/ 788193 w 2495550"/>
                <a:gd name="connsiteY239" fmla="*/ 1059657 h 1352551"/>
                <a:gd name="connsiteX240" fmla="*/ 757237 w 2495550"/>
                <a:gd name="connsiteY240" fmla="*/ 1064420 h 1352551"/>
                <a:gd name="connsiteX241" fmla="*/ 742950 w 2495550"/>
                <a:gd name="connsiteY241" fmla="*/ 1047751 h 1352551"/>
                <a:gd name="connsiteX242" fmla="*/ 711993 w 2495550"/>
                <a:gd name="connsiteY242" fmla="*/ 1050132 h 1352551"/>
                <a:gd name="connsiteX243" fmla="*/ 685800 w 2495550"/>
                <a:gd name="connsiteY243" fmla="*/ 1057276 h 1352551"/>
                <a:gd name="connsiteX244" fmla="*/ 659606 w 2495550"/>
                <a:gd name="connsiteY244" fmla="*/ 1054895 h 1352551"/>
                <a:gd name="connsiteX245" fmla="*/ 638175 w 2495550"/>
                <a:gd name="connsiteY245" fmla="*/ 1052513 h 1352551"/>
                <a:gd name="connsiteX246" fmla="*/ 638175 w 2495550"/>
                <a:gd name="connsiteY246" fmla="*/ 1038226 h 1352551"/>
                <a:gd name="connsiteX247" fmla="*/ 616743 w 2495550"/>
                <a:gd name="connsiteY247" fmla="*/ 1040607 h 1352551"/>
                <a:gd name="connsiteX248" fmla="*/ 595312 w 2495550"/>
                <a:gd name="connsiteY248" fmla="*/ 1045370 h 1352551"/>
                <a:gd name="connsiteX249" fmla="*/ 588168 w 2495550"/>
                <a:gd name="connsiteY249" fmla="*/ 1035845 h 1352551"/>
                <a:gd name="connsiteX250" fmla="*/ 588168 w 2495550"/>
                <a:gd name="connsiteY250" fmla="*/ 1023938 h 1352551"/>
                <a:gd name="connsiteX251" fmla="*/ 588168 w 2495550"/>
                <a:gd name="connsiteY251" fmla="*/ 1023938 h 1352551"/>
                <a:gd name="connsiteX252" fmla="*/ 642937 w 2495550"/>
                <a:gd name="connsiteY252" fmla="*/ 1009651 h 1352551"/>
                <a:gd name="connsiteX253" fmla="*/ 664368 w 2495550"/>
                <a:gd name="connsiteY253" fmla="*/ 992982 h 1352551"/>
                <a:gd name="connsiteX254" fmla="*/ 664368 w 2495550"/>
                <a:gd name="connsiteY254" fmla="*/ 992982 h 1352551"/>
                <a:gd name="connsiteX255" fmla="*/ 664368 w 2495550"/>
                <a:gd name="connsiteY255" fmla="*/ 992982 h 1352551"/>
                <a:gd name="connsiteX256" fmla="*/ 614362 w 2495550"/>
                <a:gd name="connsiteY256" fmla="*/ 992982 h 1352551"/>
                <a:gd name="connsiteX257" fmla="*/ 597693 w 2495550"/>
                <a:gd name="connsiteY257" fmla="*/ 995363 h 1352551"/>
                <a:gd name="connsiteX258" fmla="*/ 595312 w 2495550"/>
                <a:gd name="connsiteY258" fmla="*/ 973932 h 1352551"/>
                <a:gd name="connsiteX259" fmla="*/ 566737 w 2495550"/>
                <a:gd name="connsiteY259" fmla="*/ 971551 h 1352551"/>
                <a:gd name="connsiteX260" fmla="*/ 576262 w 2495550"/>
                <a:gd name="connsiteY260" fmla="*/ 992982 h 1352551"/>
                <a:gd name="connsiteX261" fmla="*/ 561975 w 2495550"/>
                <a:gd name="connsiteY261" fmla="*/ 997745 h 1352551"/>
                <a:gd name="connsiteX262" fmla="*/ 528637 w 2495550"/>
                <a:gd name="connsiteY262" fmla="*/ 992982 h 1352551"/>
                <a:gd name="connsiteX263" fmla="*/ 509587 w 2495550"/>
                <a:gd name="connsiteY263" fmla="*/ 995363 h 1352551"/>
                <a:gd name="connsiteX264" fmla="*/ 523875 w 2495550"/>
                <a:gd name="connsiteY264" fmla="*/ 1012032 h 1352551"/>
                <a:gd name="connsiteX265" fmla="*/ 533400 w 2495550"/>
                <a:gd name="connsiteY265" fmla="*/ 1023938 h 1352551"/>
                <a:gd name="connsiteX266" fmla="*/ 523875 w 2495550"/>
                <a:gd name="connsiteY266" fmla="*/ 1033463 h 1352551"/>
                <a:gd name="connsiteX267" fmla="*/ 523875 w 2495550"/>
                <a:gd name="connsiteY267" fmla="*/ 1033463 h 1352551"/>
                <a:gd name="connsiteX268" fmla="*/ 514350 w 2495550"/>
                <a:gd name="connsiteY268" fmla="*/ 1059657 h 1352551"/>
                <a:gd name="connsiteX269" fmla="*/ 485775 w 2495550"/>
                <a:gd name="connsiteY269" fmla="*/ 1081088 h 1352551"/>
                <a:gd name="connsiteX270" fmla="*/ 471487 w 2495550"/>
                <a:gd name="connsiteY270" fmla="*/ 1076326 h 1352551"/>
                <a:gd name="connsiteX271" fmla="*/ 454818 w 2495550"/>
                <a:gd name="connsiteY271" fmla="*/ 1090613 h 1352551"/>
                <a:gd name="connsiteX272" fmla="*/ 447675 w 2495550"/>
                <a:gd name="connsiteY272" fmla="*/ 1088232 h 1352551"/>
                <a:gd name="connsiteX273" fmla="*/ 450056 w 2495550"/>
                <a:gd name="connsiteY273" fmla="*/ 1064420 h 1352551"/>
                <a:gd name="connsiteX274" fmla="*/ 452437 w 2495550"/>
                <a:gd name="connsiteY274" fmla="*/ 1040607 h 1352551"/>
                <a:gd name="connsiteX275" fmla="*/ 442912 w 2495550"/>
                <a:gd name="connsiteY275" fmla="*/ 1035845 h 1352551"/>
                <a:gd name="connsiteX276" fmla="*/ 440531 w 2495550"/>
                <a:gd name="connsiteY276" fmla="*/ 1052513 h 1352551"/>
                <a:gd name="connsiteX277" fmla="*/ 433387 w 2495550"/>
                <a:gd name="connsiteY277" fmla="*/ 1066801 h 1352551"/>
                <a:gd name="connsiteX278" fmla="*/ 409575 w 2495550"/>
                <a:gd name="connsiteY278" fmla="*/ 1057276 h 1352551"/>
                <a:gd name="connsiteX279" fmla="*/ 400050 w 2495550"/>
                <a:gd name="connsiteY279" fmla="*/ 1054895 h 1352551"/>
                <a:gd name="connsiteX280" fmla="*/ 400050 w 2495550"/>
                <a:gd name="connsiteY280" fmla="*/ 1073945 h 1352551"/>
                <a:gd name="connsiteX281" fmla="*/ 421481 w 2495550"/>
                <a:gd name="connsiteY281" fmla="*/ 1092995 h 1352551"/>
                <a:gd name="connsiteX282" fmla="*/ 392906 w 2495550"/>
                <a:gd name="connsiteY282" fmla="*/ 1095376 h 1352551"/>
                <a:gd name="connsiteX283" fmla="*/ 388143 w 2495550"/>
                <a:gd name="connsiteY283" fmla="*/ 1104901 h 1352551"/>
                <a:gd name="connsiteX284" fmla="*/ 359568 w 2495550"/>
                <a:gd name="connsiteY284" fmla="*/ 1095376 h 1352551"/>
                <a:gd name="connsiteX285" fmla="*/ 359568 w 2495550"/>
                <a:gd name="connsiteY285" fmla="*/ 1114426 h 1352551"/>
                <a:gd name="connsiteX286" fmla="*/ 350043 w 2495550"/>
                <a:gd name="connsiteY286" fmla="*/ 1126332 h 1352551"/>
                <a:gd name="connsiteX287" fmla="*/ 340518 w 2495550"/>
                <a:gd name="connsiteY287" fmla="*/ 1126332 h 1352551"/>
                <a:gd name="connsiteX288" fmla="*/ 333375 w 2495550"/>
                <a:gd name="connsiteY288" fmla="*/ 1092995 h 1352551"/>
                <a:gd name="connsiteX289" fmla="*/ 307181 w 2495550"/>
                <a:gd name="connsiteY289" fmla="*/ 1078707 h 1352551"/>
                <a:gd name="connsiteX290" fmla="*/ 288131 w 2495550"/>
                <a:gd name="connsiteY290" fmla="*/ 1066801 h 1352551"/>
                <a:gd name="connsiteX291" fmla="*/ 295275 w 2495550"/>
                <a:gd name="connsiteY291" fmla="*/ 1016795 h 1352551"/>
                <a:gd name="connsiteX292" fmla="*/ 302418 w 2495550"/>
                <a:gd name="connsiteY292" fmla="*/ 983457 h 1352551"/>
                <a:gd name="connsiteX293" fmla="*/ 345281 w 2495550"/>
                <a:gd name="connsiteY293" fmla="*/ 959645 h 1352551"/>
                <a:gd name="connsiteX294" fmla="*/ 354806 w 2495550"/>
                <a:gd name="connsiteY294" fmla="*/ 942976 h 1352551"/>
                <a:gd name="connsiteX295" fmla="*/ 366712 w 2495550"/>
                <a:gd name="connsiteY295" fmla="*/ 916782 h 1352551"/>
                <a:gd name="connsiteX296" fmla="*/ 366712 w 2495550"/>
                <a:gd name="connsiteY296" fmla="*/ 916782 h 1352551"/>
                <a:gd name="connsiteX297" fmla="*/ 338137 w 2495550"/>
                <a:gd name="connsiteY297" fmla="*/ 923926 h 1352551"/>
                <a:gd name="connsiteX298" fmla="*/ 330993 w 2495550"/>
                <a:gd name="connsiteY298" fmla="*/ 900113 h 1352551"/>
                <a:gd name="connsiteX299" fmla="*/ 328612 w 2495550"/>
                <a:gd name="connsiteY299" fmla="*/ 921545 h 1352551"/>
                <a:gd name="connsiteX300" fmla="*/ 316706 w 2495550"/>
                <a:gd name="connsiteY300" fmla="*/ 954882 h 1352551"/>
                <a:gd name="connsiteX301" fmla="*/ 304800 w 2495550"/>
                <a:gd name="connsiteY301" fmla="*/ 947738 h 1352551"/>
                <a:gd name="connsiteX302" fmla="*/ 304800 w 2495550"/>
                <a:gd name="connsiteY302" fmla="*/ 923926 h 1352551"/>
                <a:gd name="connsiteX303" fmla="*/ 304800 w 2495550"/>
                <a:gd name="connsiteY303" fmla="*/ 912020 h 1352551"/>
                <a:gd name="connsiteX304" fmla="*/ 295275 w 2495550"/>
                <a:gd name="connsiteY304" fmla="*/ 900113 h 1352551"/>
                <a:gd name="connsiteX305" fmla="*/ 285750 w 2495550"/>
                <a:gd name="connsiteY305" fmla="*/ 907257 h 1352551"/>
                <a:gd name="connsiteX306" fmla="*/ 280987 w 2495550"/>
                <a:gd name="connsiteY306" fmla="*/ 942976 h 1352551"/>
                <a:gd name="connsiteX307" fmla="*/ 297656 w 2495550"/>
                <a:gd name="connsiteY307" fmla="*/ 962026 h 1352551"/>
                <a:gd name="connsiteX308" fmla="*/ 292893 w 2495550"/>
                <a:gd name="connsiteY308" fmla="*/ 981076 h 1352551"/>
                <a:gd name="connsiteX309" fmla="*/ 280987 w 2495550"/>
                <a:gd name="connsiteY309" fmla="*/ 1012032 h 1352551"/>
                <a:gd name="connsiteX310" fmla="*/ 266700 w 2495550"/>
                <a:gd name="connsiteY310" fmla="*/ 1035845 h 1352551"/>
                <a:gd name="connsiteX311" fmla="*/ 223837 w 2495550"/>
                <a:gd name="connsiteY311" fmla="*/ 1023938 h 1352551"/>
                <a:gd name="connsiteX312" fmla="*/ 216693 w 2495550"/>
                <a:gd name="connsiteY312" fmla="*/ 992982 h 1352551"/>
                <a:gd name="connsiteX313" fmla="*/ 173831 w 2495550"/>
                <a:gd name="connsiteY313" fmla="*/ 966788 h 1352551"/>
                <a:gd name="connsiteX314" fmla="*/ 121443 w 2495550"/>
                <a:gd name="connsiteY314" fmla="*/ 945357 h 1352551"/>
                <a:gd name="connsiteX315" fmla="*/ 78581 w 2495550"/>
                <a:gd name="connsiteY315" fmla="*/ 907257 h 1352551"/>
                <a:gd name="connsiteX316" fmla="*/ 52387 w 2495550"/>
                <a:gd name="connsiteY316" fmla="*/ 869157 h 1352551"/>
                <a:gd name="connsiteX317" fmla="*/ 28575 w 2495550"/>
                <a:gd name="connsiteY317" fmla="*/ 809626 h 1352551"/>
                <a:gd name="connsiteX318" fmla="*/ 16668 w 2495550"/>
                <a:gd name="connsiteY318" fmla="*/ 740570 h 1352551"/>
                <a:gd name="connsiteX319" fmla="*/ 19050 w 2495550"/>
                <a:gd name="connsiteY319" fmla="*/ 681038 h 1352551"/>
                <a:gd name="connsiteX320" fmla="*/ 0 w 2495550"/>
                <a:gd name="connsiteY320" fmla="*/ 500064 h 1352551"/>
                <a:gd name="connsiteX321" fmla="*/ 16668 w 2495550"/>
                <a:gd name="connsiteY321" fmla="*/ 0 h 1352551"/>
                <a:gd name="connsiteX322" fmla="*/ 2069306 w 2495550"/>
                <a:gd name="connsiteY322" fmla="*/ 4763 h 1352551"/>
                <a:gd name="connsiteX0" fmla="*/ 2069306 w 2495550"/>
                <a:gd name="connsiteY0" fmla="*/ 4763 h 1352551"/>
                <a:gd name="connsiteX1" fmla="*/ 2074068 w 2495550"/>
                <a:gd name="connsiteY1" fmla="*/ 38101 h 1352551"/>
                <a:gd name="connsiteX2" fmla="*/ 2083593 w 2495550"/>
                <a:gd name="connsiteY2" fmla="*/ 92870 h 1352551"/>
                <a:gd name="connsiteX3" fmla="*/ 2105025 w 2495550"/>
                <a:gd name="connsiteY3" fmla="*/ 138113 h 1352551"/>
                <a:gd name="connsiteX4" fmla="*/ 2102643 w 2495550"/>
                <a:gd name="connsiteY4" fmla="*/ 188120 h 1352551"/>
                <a:gd name="connsiteX5" fmla="*/ 2102643 w 2495550"/>
                <a:gd name="connsiteY5" fmla="*/ 233363 h 1352551"/>
                <a:gd name="connsiteX6" fmla="*/ 2097881 w 2495550"/>
                <a:gd name="connsiteY6" fmla="*/ 283370 h 1352551"/>
                <a:gd name="connsiteX7" fmla="*/ 2112168 w 2495550"/>
                <a:gd name="connsiteY7" fmla="*/ 323851 h 1352551"/>
                <a:gd name="connsiteX8" fmla="*/ 2126456 w 2495550"/>
                <a:gd name="connsiteY8" fmla="*/ 354807 h 1352551"/>
                <a:gd name="connsiteX9" fmla="*/ 2121693 w 2495550"/>
                <a:gd name="connsiteY9" fmla="*/ 392907 h 1352551"/>
                <a:gd name="connsiteX10" fmla="*/ 2135981 w 2495550"/>
                <a:gd name="connsiteY10" fmla="*/ 431007 h 1352551"/>
                <a:gd name="connsiteX11" fmla="*/ 2162175 w 2495550"/>
                <a:gd name="connsiteY11" fmla="*/ 459582 h 1352551"/>
                <a:gd name="connsiteX12" fmla="*/ 2185987 w 2495550"/>
                <a:gd name="connsiteY12" fmla="*/ 485776 h 1352551"/>
                <a:gd name="connsiteX13" fmla="*/ 2195512 w 2495550"/>
                <a:gd name="connsiteY13" fmla="*/ 521495 h 1352551"/>
                <a:gd name="connsiteX14" fmla="*/ 2233612 w 2495550"/>
                <a:gd name="connsiteY14" fmla="*/ 638176 h 1352551"/>
                <a:gd name="connsiteX15" fmla="*/ 2255043 w 2495550"/>
                <a:gd name="connsiteY15" fmla="*/ 723901 h 1352551"/>
                <a:gd name="connsiteX16" fmla="*/ 2283618 w 2495550"/>
                <a:gd name="connsiteY16" fmla="*/ 769145 h 1352551"/>
                <a:gd name="connsiteX17" fmla="*/ 2305050 w 2495550"/>
                <a:gd name="connsiteY17" fmla="*/ 826295 h 1352551"/>
                <a:gd name="connsiteX18" fmla="*/ 2314575 w 2495550"/>
                <a:gd name="connsiteY18" fmla="*/ 876301 h 1352551"/>
                <a:gd name="connsiteX19" fmla="*/ 2357437 w 2495550"/>
                <a:gd name="connsiteY19" fmla="*/ 914401 h 1352551"/>
                <a:gd name="connsiteX20" fmla="*/ 2359818 w 2495550"/>
                <a:gd name="connsiteY20" fmla="*/ 954882 h 1352551"/>
                <a:gd name="connsiteX21" fmla="*/ 2364581 w 2495550"/>
                <a:gd name="connsiteY21" fmla="*/ 969170 h 1352551"/>
                <a:gd name="connsiteX22" fmla="*/ 2381250 w 2495550"/>
                <a:gd name="connsiteY22" fmla="*/ 983457 h 1352551"/>
                <a:gd name="connsiteX23" fmla="*/ 2376487 w 2495550"/>
                <a:gd name="connsiteY23" fmla="*/ 1000126 h 1352551"/>
                <a:gd name="connsiteX24" fmla="*/ 2409825 w 2495550"/>
                <a:gd name="connsiteY24" fmla="*/ 1023938 h 1352551"/>
                <a:gd name="connsiteX25" fmla="*/ 2426493 w 2495550"/>
                <a:gd name="connsiteY25" fmla="*/ 1064420 h 1352551"/>
                <a:gd name="connsiteX26" fmla="*/ 2407443 w 2495550"/>
                <a:gd name="connsiteY26" fmla="*/ 1073945 h 1352551"/>
                <a:gd name="connsiteX27" fmla="*/ 2393156 w 2495550"/>
                <a:gd name="connsiteY27" fmla="*/ 1052513 h 1352551"/>
                <a:gd name="connsiteX28" fmla="*/ 2381250 w 2495550"/>
                <a:gd name="connsiteY28" fmla="*/ 1040607 h 1352551"/>
                <a:gd name="connsiteX29" fmla="*/ 2371725 w 2495550"/>
                <a:gd name="connsiteY29" fmla="*/ 1040607 h 1352551"/>
                <a:gd name="connsiteX30" fmla="*/ 2369343 w 2495550"/>
                <a:gd name="connsiteY30" fmla="*/ 1062038 h 1352551"/>
                <a:gd name="connsiteX31" fmla="*/ 2388393 w 2495550"/>
                <a:gd name="connsiteY31" fmla="*/ 1095376 h 1352551"/>
                <a:gd name="connsiteX32" fmla="*/ 2402681 w 2495550"/>
                <a:gd name="connsiteY32" fmla="*/ 1109663 h 1352551"/>
                <a:gd name="connsiteX33" fmla="*/ 2416968 w 2495550"/>
                <a:gd name="connsiteY33" fmla="*/ 1090613 h 1352551"/>
                <a:gd name="connsiteX34" fmla="*/ 2431256 w 2495550"/>
                <a:gd name="connsiteY34" fmla="*/ 1095376 h 1352551"/>
                <a:gd name="connsiteX35" fmla="*/ 2438400 w 2495550"/>
                <a:gd name="connsiteY35" fmla="*/ 1121570 h 1352551"/>
                <a:gd name="connsiteX36" fmla="*/ 2440781 w 2495550"/>
                <a:gd name="connsiteY36" fmla="*/ 1133476 h 1352551"/>
                <a:gd name="connsiteX37" fmla="*/ 2416968 w 2495550"/>
                <a:gd name="connsiteY37" fmla="*/ 1135857 h 1352551"/>
                <a:gd name="connsiteX38" fmla="*/ 2431256 w 2495550"/>
                <a:gd name="connsiteY38" fmla="*/ 1157288 h 1352551"/>
                <a:gd name="connsiteX39" fmla="*/ 2459831 w 2495550"/>
                <a:gd name="connsiteY39" fmla="*/ 1164432 h 1352551"/>
                <a:gd name="connsiteX40" fmla="*/ 2478881 w 2495550"/>
                <a:gd name="connsiteY40" fmla="*/ 1195388 h 1352551"/>
                <a:gd name="connsiteX41" fmla="*/ 2471737 w 2495550"/>
                <a:gd name="connsiteY41" fmla="*/ 1240632 h 1352551"/>
                <a:gd name="connsiteX42" fmla="*/ 2476500 w 2495550"/>
                <a:gd name="connsiteY42" fmla="*/ 1295401 h 1352551"/>
                <a:gd name="connsiteX43" fmla="*/ 2495550 w 2495550"/>
                <a:gd name="connsiteY43" fmla="*/ 1352551 h 1352551"/>
                <a:gd name="connsiteX44" fmla="*/ 2474118 w 2495550"/>
                <a:gd name="connsiteY44" fmla="*/ 1352551 h 1352551"/>
                <a:gd name="connsiteX45" fmla="*/ 2445543 w 2495550"/>
                <a:gd name="connsiteY45" fmla="*/ 1340645 h 1352551"/>
                <a:gd name="connsiteX46" fmla="*/ 2428875 w 2495550"/>
                <a:gd name="connsiteY46" fmla="*/ 1340645 h 1352551"/>
                <a:gd name="connsiteX47" fmla="*/ 2412206 w 2495550"/>
                <a:gd name="connsiteY47" fmla="*/ 1331120 h 1352551"/>
                <a:gd name="connsiteX48" fmla="*/ 2395537 w 2495550"/>
                <a:gd name="connsiteY48" fmla="*/ 1321595 h 1352551"/>
                <a:gd name="connsiteX49" fmla="*/ 2400300 w 2495550"/>
                <a:gd name="connsiteY49" fmla="*/ 1273970 h 1352551"/>
                <a:gd name="connsiteX50" fmla="*/ 2352675 w 2495550"/>
                <a:gd name="connsiteY50" fmla="*/ 1250157 h 1352551"/>
                <a:gd name="connsiteX51" fmla="*/ 2336006 w 2495550"/>
                <a:gd name="connsiteY51" fmla="*/ 1216819 h 1352551"/>
                <a:gd name="connsiteX52" fmla="*/ 2278856 w 2495550"/>
                <a:gd name="connsiteY52" fmla="*/ 1185864 h 1352551"/>
                <a:gd name="connsiteX53" fmla="*/ 2235993 w 2495550"/>
                <a:gd name="connsiteY53" fmla="*/ 1178720 h 1352551"/>
                <a:gd name="connsiteX54" fmla="*/ 2209800 w 2495550"/>
                <a:gd name="connsiteY54" fmla="*/ 1193007 h 1352551"/>
                <a:gd name="connsiteX55" fmla="*/ 2195512 w 2495550"/>
                <a:gd name="connsiteY55" fmla="*/ 1190626 h 1352551"/>
                <a:gd name="connsiteX56" fmla="*/ 2200275 w 2495550"/>
                <a:gd name="connsiteY56" fmla="*/ 1173957 h 1352551"/>
                <a:gd name="connsiteX57" fmla="*/ 2240756 w 2495550"/>
                <a:gd name="connsiteY57" fmla="*/ 1138239 h 1352551"/>
                <a:gd name="connsiteX58" fmla="*/ 2216943 w 2495550"/>
                <a:gd name="connsiteY58" fmla="*/ 1128713 h 1352551"/>
                <a:gd name="connsiteX59" fmla="*/ 2193131 w 2495550"/>
                <a:gd name="connsiteY59" fmla="*/ 1159670 h 1352551"/>
                <a:gd name="connsiteX60" fmla="*/ 2171700 w 2495550"/>
                <a:gd name="connsiteY60" fmla="*/ 1169195 h 1352551"/>
                <a:gd name="connsiteX61" fmla="*/ 2164556 w 2495550"/>
                <a:gd name="connsiteY61" fmla="*/ 1157288 h 1352551"/>
                <a:gd name="connsiteX62" fmla="*/ 2155031 w 2495550"/>
                <a:gd name="connsiteY62" fmla="*/ 1152526 h 1352551"/>
                <a:gd name="connsiteX63" fmla="*/ 2135981 w 2495550"/>
                <a:gd name="connsiteY63" fmla="*/ 1157288 h 1352551"/>
                <a:gd name="connsiteX64" fmla="*/ 2107406 w 2495550"/>
                <a:gd name="connsiteY64" fmla="*/ 1147763 h 1352551"/>
                <a:gd name="connsiteX65" fmla="*/ 2093119 w 2495550"/>
                <a:gd name="connsiteY65" fmla="*/ 1145383 h 1352551"/>
                <a:gd name="connsiteX66" fmla="*/ 2066924 w 2495550"/>
                <a:gd name="connsiteY66" fmla="*/ 1131094 h 1352551"/>
                <a:gd name="connsiteX67" fmla="*/ 2052638 w 2495550"/>
                <a:gd name="connsiteY67" fmla="*/ 1135857 h 1352551"/>
                <a:gd name="connsiteX68" fmla="*/ 2007393 w 2495550"/>
                <a:gd name="connsiteY68" fmla="*/ 1128713 h 1352551"/>
                <a:gd name="connsiteX69" fmla="*/ 1993106 w 2495550"/>
                <a:gd name="connsiteY69" fmla="*/ 1100138 h 1352551"/>
                <a:gd name="connsiteX70" fmla="*/ 1969293 w 2495550"/>
                <a:gd name="connsiteY70" fmla="*/ 1119188 h 1352551"/>
                <a:gd name="connsiteX71" fmla="*/ 1952625 w 2495550"/>
                <a:gd name="connsiteY71" fmla="*/ 1143001 h 1352551"/>
                <a:gd name="connsiteX72" fmla="*/ 1938337 w 2495550"/>
                <a:gd name="connsiteY72" fmla="*/ 1109663 h 1352551"/>
                <a:gd name="connsiteX73" fmla="*/ 1938337 w 2495550"/>
                <a:gd name="connsiteY73" fmla="*/ 1088232 h 1352551"/>
                <a:gd name="connsiteX74" fmla="*/ 1909762 w 2495550"/>
                <a:gd name="connsiteY74" fmla="*/ 1062038 h 1352551"/>
                <a:gd name="connsiteX75" fmla="*/ 1885950 w 2495550"/>
                <a:gd name="connsiteY75" fmla="*/ 1047751 h 1352551"/>
                <a:gd name="connsiteX76" fmla="*/ 1866900 w 2495550"/>
                <a:gd name="connsiteY76" fmla="*/ 1033463 h 1352551"/>
                <a:gd name="connsiteX77" fmla="*/ 1859756 w 2495550"/>
                <a:gd name="connsiteY77" fmla="*/ 1021557 h 1352551"/>
                <a:gd name="connsiteX78" fmla="*/ 1821656 w 2495550"/>
                <a:gd name="connsiteY78" fmla="*/ 1016795 h 1352551"/>
                <a:gd name="connsiteX79" fmla="*/ 1785937 w 2495550"/>
                <a:gd name="connsiteY79" fmla="*/ 1012032 h 1352551"/>
                <a:gd name="connsiteX80" fmla="*/ 1766887 w 2495550"/>
                <a:gd name="connsiteY80" fmla="*/ 985838 h 1352551"/>
                <a:gd name="connsiteX81" fmla="*/ 1726406 w 2495550"/>
                <a:gd name="connsiteY81" fmla="*/ 966788 h 1352551"/>
                <a:gd name="connsiteX82" fmla="*/ 1695450 w 2495550"/>
                <a:gd name="connsiteY82" fmla="*/ 952501 h 1352551"/>
                <a:gd name="connsiteX83" fmla="*/ 1676400 w 2495550"/>
                <a:gd name="connsiteY83" fmla="*/ 950120 h 1352551"/>
                <a:gd name="connsiteX84" fmla="*/ 1676400 w 2495550"/>
                <a:gd name="connsiteY84" fmla="*/ 926307 h 1352551"/>
                <a:gd name="connsiteX85" fmla="*/ 1657350 w 2495550"/>
                <a:gd name="connsiteY85" fmla="*/ 933451 h 1352551"/>
                <a:gd name="connsiteX86" fmla="*/ 1657350 w 2495550"/>
                <a:gd name="connsiteY86" fmla="*/ 933451 h 1352551"/>
                <a:gd name="connsiteX87" fmla="*/ 1635918 w 2495550"/>
                <a:gd name="connsiteY87" fmla="*/ 897732 h 1352551"/>
                <a:gd name="connsiteX88" fmla="*/ 1612106 w 2495550"/>
                <a:gd name="connsiteY88" fmla="*/ 876301 h 1352551"/>
                <a:gd name="connsiteX89" fmla="*/ 1597818 w 2495550"/>
                <a:gd name="connsiteY89" fmla="*/ 869157 h 1352551"/>
                <a:gd name="connsiteX90" fmla="*/ 1597818 w 2495550"/>
                <a:gd name="connsiteY90" fmla="*/ 850107 h 1352551"/>
                <a:gd name="connsiteX91" fmla="*/ 1619250 w 2495550"/>
                <a:gd name="connsiteY91" fmla="*/ 840582 h 1352551"/>
                <a:gd name="connsiteX92" fmla="*/ 1650206 w 2495550"/>
                <a:gd name="connsiteY92" fmla="*/ 847726 h 1352551"/>
                <a:gd name="connsiteX93" fmla="*/ 1674018 w 2495550"/>
                <a:gd name="connsiteY93" fmla="*/ 833438 h 1352551"/>
                <a:gd name="connsiteX94" fmla="*/ 1685925 w 2495550"/>
                <a:gd name="connsiteY94" fmla="*/ 821532 h 1352551"/>
                <a:gd name="connsiteX95" fmla="*/ 1704975 w 2495550"/>
                <a:gd name="connsiteY95" fmla="*/ 809626 h 1352551"/>
                <a:gd name="connsiteX96" fmla="*/ 1666875 w 2495550"/>
                <a:gd name="connsiteY96" fmla="*/ 776288 h 1352551"/>
                <a:gd name="connsiteX97" fmla="*/ 1640681 w 2495550"/>
                <a:gd name="connsiteY97" fmla="*/ 783432 h 1352551"/>
                <a:gd name="connsiteX98" fmla="*/ 1643061 w 2495550"/>
                <a:gd name="connsiteY98" fmla="*/ 800101 h 1352551"/>
                <a:gd name="connsiteX99" fmla="*/ 1624012 w 2495550"/>
                <a:gd name="connsiteY99" fmla="*/ 807244 h 1352551"/>
                <a:gd name="connsiteX100" fmla="*/ 1597819 w 2495550"/>
                <a:gd name="connsiteY100" fmla="*/ 814388 h 1352551"/>
                <a:gd name="connsiteX101" fmla="*/ 1576387 w 2495550"/>
                <a:gd name="connsiteY101" fmla="*/ 823913 h 1352551"/>
                <a:gd name="connsiteX102" fmla="*/ 1569243 w 2495550"/>
                <a:gd name="connsiteY102" fmla="*/ 840582 h 1352551"/>
                <a:gd name="connsiteX103" fmla="*/ 1547812 w 2495550"/>
                <a:gd name="connsiteY103" fmla="*/ 840582 h 1352551"/>
                <a:gd name="connsiteX104" fmla="*/ 1533525 w 2495550"/>
                <a:gd name="connsiteY104" fmla="*/ 850107 h 1352551"/>
                <a:gd name="connsiteX105" fmla="*/ 1502568 w 2495550"/>
                <a:gd name="connsiteY105" fmla="*/ 845345 h 1352551"/>
                <a:gd name="connsiteX106" fmla="*/ 1454943 w 2495550"/>
                <a:gd name="connsiteY106" fmla="*/ 840582 h 1352551"/>
                <a:gd name="connsiteX107" fmla="*/ 1433512 w 2495550"/>
                <a:gd name="connsiteY107" fmla="*/ 826295 h 1352551"/>
                <a:gd name="connsiteX108" fmla="*/ 1402556 w 2495550"/>
                <a:gd name="connsiteY108" fmla="*/ 828676 h 1352551"/>
                <a:gd name="connsiteX109" fmla="*/ 1376362 w 2495550"/>
                <a:gd name="connsiteY109" fmla="*/ 838201 h 1352551"/>
                <a:gd name="connsiteX110" fmla="*/ 1359693 w 2495550"/>
                <a:gd name="connsiteY110" fmla="*/ 833438 h 1352551"/>
                <a:gd name="connsiteX111" fmla="*/ 1340643 w 2495550"/>
                <a:gd name="connsiteY111" fmla="*/ 804863 h 1352551"/>
                <a:gd name="connsiteX112" fmla="*/ 1340643 w 2495550"/>
                <a:gd name="connsiteY112" fmla="*/ 792957 h 1352551"/>
                <a:gd name="connsiteX113" fmla="*/ 1331118 w 2495550"/>
                <a:gd name="connsiteY113" fmla="*/ 816770 h 1352551"/>
                <a:gd name="connsiteX114" fmla="*/ 1335881 w 2495550"/>
                <a:gd name="connsiteY114" fmla="*/ 850107 h 1352551"/>
                <a:gd name="connsiteX115" fmla="*/ 1328737 w 2495550"/>
                <a:gd name="connsiteY115" fmla="*/ 869157 h 1352551"/>
                <a:gd name="connsiteX116" fmla="*/ 1300162 w 2495550"/>
                <a:gd name="connsiteY116" fmla="*/ 869157 h 1352551"/>
                <a:gd name="connsiteX117" fmla="*/ 1281112 w 2495550"/>
                <a:gd name="connsiteY117" fmla="*/ 854870 h 1352551"/>
                <a:gd name="connsiteX118" fmla="*/ 1259681 w 2495550"/>
                <a:gd name="connsiteY118" fmla="*/ 854870 h 1352551"/>
                <a:gd name="connsiteX119" fmla="*/ 1235868 w 2495550"/>
                <a:gd name="connsiteY119" fmla="*/ 845345 h 1352551"/>
                <a:gd name="connsiteX120" fmla="*/ 1228725 w 2495550"/>
                <a:gd name="connsiteY120" fmla="*/ 838201 h 1352551"/>
                <a:gd name="connsiteX121" fmla="*/ 1228725 w 2495550"/>
                <a:gd name="connsiteY121" fmla="*/ 814388 h 1352551"/>
                <a:gd name="connsiteX122" fmla="*/ 1231106 w 2495550"/>
                <a:gd name="connsiteY122" fmla="*/ 790576 h 1352551"/>
                <a:gd name="connsiteX123" fmla="*/ 1235868 w 2495550"/>
                <a:gd name="connsiteY123" fmla="*/ 766763 h 1352551"/>
                <a:gd name="connsiteX124" fmla="*/ 1252537 w 2495550"/>
                <a:gd name="connsiteY124" fmla="*/ 752476 h 1352551"/>
                <a:gd name="connsiteX125" fmla="*/ 1259681 w 2495550"/>
                <a:gd name="connsiteY125" fmla="*/ 745332 h 1352551"/>
                <a:gd name="connsiteX126" fmla="*/ 1250156 w 2495550"/>
                <a:gd name="connsiteY126" fmla="*/ 721520 h 1352551"/>
                <a:gd name="connsiteX127" fmla="*/ 1216818 w 2495550"/>
                <a:gd name="connsiteY127" fmla="*/ 692945 h 1352551"/>
                <a:gd name="connsiteX128" fmla="*/ 1193006 w 2495550"/>
                <a:gd name="connsiteY128" fmla="*/ 676276 h 1352551"/>
                <a:gd name="connsiteX129" fmla="*/ 1178718 w 2495550"/>
                <a:gd name="connsiteY129" fmla="*/ 657226 h 1352551"/>
                <a:gd name="connsiteX130" fmla="*/ 1178718 w 2495550"/>
                <a:gd name="connsiteY130" fmla="*/ 657226 h 1352551"/>
                <a:gd name="connsiteX131" fmla="*/ 1183481 w 2495550"/>
                <a:gd name="connsiteY131" fmla="*/ 695326 h 1352551"/>
                <a:gd name="connsiteX132" fmla="*/ 1185862 w 2495550"/>
                <a:gd name="connsiteY132" fmla="*/ 723901 h 1352551"/>
                <a:gd name="connsiteX133" fmla="*/ 1212056 w 2495550"/>
                <a:gd name="connsiteY133" fmla="*/ 735807 h 1352551"/>
                <a:gd name="connsiteX134" fmla="*/ 1221581 w 2495550"/>
                <a:gd name="connsiteY134" fmla="*/ 750095 h 1352551"/>
                <a:gd name="connsiteX135" fmla="*/ 1212056 w 2495550"/>
                <a:gd name="connsiteY135" fmla="*/ 776288 h 1352551"/>
                <a:gd name="connsiteX136" fmla="*/ 1214437 w 2495550"/>
                <a:gd name="connsiteY136" fmla="*/ 802482 h 1352551"/>
                <a:gd name="connsiteX137" fmla="*/ 1207293 w 2495550"/>
                <a:gd name="connsiteY137" fmla="*/ 823913 h 1352551"/>
                <a:gd name="connsiteX138" fmla="*/ 1212056 w 2495550"/>
                <a:gd name="connsiteY138" fmla="*/ 842963 h 1352551"/>
                <a:gd name="connsiteX139" fmla="*/ 1212056 w 2495550"/>
                <a:gd name="connsiteY139" fmla="*/ 842963 h 1352551"/>
                <a:gd name="connsiteX140" fmla="*/ 1183481 w 2495550"/>
                <a:gd name="connsiteY140" fmla="*/ 842963 h 1352551"/>
                <a:gd name="connsiteX141" fmla="*/ 1166812 w 2495550"/>
                <a:gd name="connsiteY141" fmla="*/ 842963 h 1352551"/>
                <a:gd name="connsiteX142" fmla="*/ 1147762 w 2495550"/>
                <a:gd name="connsiteY142" fmla="*/ 852488 h 1352551"/>
                <a:gd name="connsiteX143" fmla="*/ 1131093 w 2495550"/>
                <a:gd name="connsiteY143" fmla="*/ 842963 h 1352551"/>
                <a:gd name="connsiteX144" fmla="*/ 1104900 w 2495550"/>
                <a:gd name="connsiteY144" fmla="*/ 852488 h 1352551"/>
                <a:gd name="connsiteX145" fmla="*/ 1083468 w 2495550"/>
                <a:gd name="connsiteY145" fmla="*/ 859632 h 1352551"/>
                <a:gd name="connsiteX146" fmla="*/ 1076325 w 2495550"/>
                <a:gd name="connsiteY146" fmla="*/ 847726 h 1352551"/>
                <a:gd name="connsiteX147" fmla="*/ 1047750 w 2495550"/>
                <a:gd name="connsiteY147" fmla="*/ 857251 h 1352551"/>
                <a:gd name="connsiteX148" fmla="*/ 1009650 w 2495550"/>
                <a:gd name="connsiteY148" fmla="*/ 828676 h 1352551"/>
                <a:gd name="connsiteX149" fmla="*/ 981075 w 2495550"/>
                <a:gd name="connsiteY149" fmla="*/ 831057 h 1352551"/>
                <a:gd name="connsiteX150" fmla="*/ 959643 w 2495550"/>
                <a:gd name="connsiteY150" fmla="*/ 840582 h 1352551"/>
                <a:gd name="connsiteX151" fmla="*/ 938212 w 2495550"/>
                <a:gd name="connsiteY151" fmla="*/ 857251 h 1352551"/>
                <a:gd name="connsiteX152" fmla="*/ 926306 w 2495550"/>
                <a:gd name="connsiteY152" fmla="*/ 838201 h 1352551"/>
                <a:gd name="connsiteX153" fmla="*/ 964406 w 2495550"/>
                <a:gd name="connsiteY153" fmla="*/ 809626 h 1352551"/>
                <a:gd name="connsiteX154" fmla="*/ 957262 w 2495550"/>
                <a:gd name="connsiteY154" fmla="*/ 773907 h 1352551"/>
                <a:gd name="connsiteX155" fmla="*/ 931068 w 2495550"/>
                <a:gd name="connsiteY155" fmla="*/ 783432 h 1352551"/>
                <a:gd name="connsiteX156" fmla="*/ 923925 w 2495550"/>
                <a:gd name="connsiteY156" fmla="*/ 776288 h 1352551"/>
                <a:gd name="connsiteX157" fmla="*/ 914400 w 2495550"/>
                <a:gd name="connsiteY157" fmla="*/ 804863 h 1352551"/>
                <a:gd name="connsiteX158" fmla="*/ 914400 w 2495550"/>
                <a:gd name="connsiteY158" fmla="*/ 828676 h 1352551"/>
                <a:gd name="connsiteX159" fmla="*/ 904875 w 2495550"/>
                <a:gd name="connsiteY159" fmla="*/ 833438 h 1352551"/>
                <a:gd name="connsiteX160" fmla="*/ 876300 w 2495550"/>
                <a:gd name="connsiteY160" fmla="*/ 804863 h 1352551"/>
                <a:gd name="connsiteX161" fmla="*/ 845343 w 2495550"/>
                <a:gd name="connsiteY161" fmla="*/ 809626 h 1352551"/>
                <a:gd name="connsiteX162" fmla="*/ 831056 w 2495550"/>
                <a:gd name="connsiteY162" fmla="*/ 788195 h 1352551"/>
                <a:gd name="connsiteX163" fmla="*/ 823912 w 2495550"/>
                <a:gd name="connsiteY163" fmla="*/ 764382 h 1352551"/>
                <a:gd name="connsiteX164" fmla="*/ 821531 w 2495550"/>
                <a:gd name="connsiteY164" fmla="*/ 738188 h 1352551"/>
                <a:gd name="connsiteX165" fmla="*/ 800100 w 2495550"/>
                <a:gd name="connsiteY165" fmla="*/ 697707 h 1352551"/>
                <a:gd name="connsiteX166" fmla="*/ 800100 w 2495550"/>
                <a:gd name="connsiteY166" fmla="*/ 723901 h 1352551"/>
                <a:gd name="connsiteX167" fmla="*/ 802481 w 2495550"/>
                <a:gd name="connsiteY167" fmla="*/ 762001 h 1352551"/>
                <a:gd name="connsiteX168" fmla="*/ 816768 w 2495550"/>
                <a:gd name="connsiteY168" fmla="*/ 797720 h 1352551"/>
                <a:gd name="connsiteX169" fmla="*/ 840581 w 2495550"/>
                <a:gd name="connsiteY169" fmla="*/ 838201 h 1352551"/>
                <a:gd name="connsiteX170" fmla="*/ 862012 w 2495550"/>
                <a:gd name="connsiteY170" fmla="*/ 859632 h 1352551"/>
                <a:gd name="connsiteX171" fmla="*/ 854868 w 2495550"/>
                <a:gd name="connsiteY171" fmla="*/ 878682 h 1352551"/>
                <a:gd name="connsiteX172" fmla="*/ 840581 w 2495550"/>
                <a:gd name="connsiteY172" fmla="*/ 907257 h 1352551"/>
                <a:gd name="connsiteX173" fmla="*/ 840581 w 2495550"/>
                <a:gd name="connsiteY173" fmla="*/ 907257 h 1352551"/>
                <a:gd name="connsiteX174" fmla="*/ 816768 w 2495550"/>
                <a:gd name="connsiteY174" fmla="*/ 907257 h 1352551"/>
                <a:gd name="connsiteX175" fmla="*/ 826293 w 2495550"/>
                <a:gd name="connsiteY175" fmla="*/ 873920 h 1352551"/>
                <a:gd name="connsiteX176" fmla="*/ 812006 w 2495550"/>
                <a:gd name="connsiteY176" fmla="*/ 890588 h 1352551"/>
                <a:gd name="connsiteX177" fmla="*/ 804862 w 2495550"/>
                <a:gd name="connsiteY177" fmla="*/ 866776 h 1352551"/>
                <a:gd name="connsiteX178" fmla="*/ 785812 w 2495550"/>
                <a:gd name="connsiteY178" fmla="*/ 869157 h 1352551"/>
                <a:gd name="connsiteX179" fmla="*/ 766762 w 2495550"/>
                <a:gd name="connsiteY179" fmla="*/ 866776 h 1352551"/>
                <a:gd name="connsiteX180" fmla="*/ 759618 w 2495550"/>
                <a:gd name="connsiteY180" fmla="*/ 857251 h 1352551"/>
                <a:gd name="connsiteX181" fmla="*/ 759618 w 2495550"/>
                <a:gd name="connsiteY181" fmla="*/ 857251 h 1352551"/>
                <a:gd name="connsiteX182" fmla="*/ 745331 w 2495550"/>
                <a:gd name="connsiteY182" fmla="*/ 854870 h 1352551"/>
                <a:gd name="connsiteX183" fmla="*/ 728662 w 2495550"/>
                <a:gd name="connsiteY183" fmla="*/ 854870 h 1352551"/>
                <a:gd name="connsiteX184" fmla="*/ 716756 w 2495550"/>
                <a:gd name="connsiteY184" fmla="*/ 871538 h 1352551"/>
                <a:gd name="connsiteX185" fmla="*/ 697706 w 2495550"/>
                <a:gd name="connsiteY185" fmla="*/ 871538 h 1352551"/>
                <a:gd name="connsiteX186" fmla="*/ 685800 w 2495550"/>
                <a:gd name="connsiteY186" fmla="*/ 857251 h 1352551"/>
                <a:gd name="connsiteX187" fmla="*/ 683418 w 2495550"/>
                <a:gd name="connsiteY187" fmla="*/ 857251 h 1352551"/>
                <a:gd name="connsiteX188" fmla="*/ 669131 w 2495550"/>
                <a:gd name="connsiteY188" fmla="*/ 871538 h 1352551"/>
                <a:gd name="connsiteX189" fmla="*/ 669131 w 2495550"/>
                <a:gd name="connsiteY189" fmla="*/ 885826 h 1352551"/>
                <a:gd name="connsiteX190" fmla="*/ 678656 w 2495550"/>
                <a:gd name="connsiteY190" fmla="*/ 895351 h 1352551"/>
                <a:gd name="connsiteX191" fmla="*/ 721518 w 2495550"/>
                <a:gd name="connsiteY191" fmla="*/ 895351 h 1352551"/>
                <a:gd name="connsiteX192" fmla="*/ 754856 w 2495550"/>
                <a:gd name="connsiteY192" fmla="*/ 895351 h 1352551"/>
                <a:gd name="connsiteX193" fmla="*/ 792956 w 2495550"/>
                <a:gd name="connsiteY193" fmla="*/ 892970 h 1352551"/>
                <a:gd name="connsiteX194" fmla="*/ 800100 w 2495550"/>
                <a:gd name="connsiteY194" fmla="*/ 904876 h 1352551"/>
                <a:gd name="connsiteX195" fmla="*/ 800100 w 2495550"/>
                <a:gd name="connsiteY195" fmla="*/ 904876 h 1352551"/>
                <a:gd name="connsiteX196" fmla="*/ 771525 w 2495550"/>
                <a:gd name="connsiteY196" fmla="*/ 919163 h 1352551"/>
                <a:gd name="connsiteX197" fmla="*/ 752475 w 2495550"/>
                <a:gd name="connsiteY197" fmla="*/ 935832 h 1352551"/>
                <a:gd name="connsiteX198" fmla="*/ 752475 w 2495550"/>
                <a:gd name="connsiteY198" fmla="*/ 935832 h 1352551"/>
                <a:gd name="connsiteX199" fmla="*/ 723900 w 2495550"/>
                <a:gd name="connsiteY199" fmla="*/ 923926 h 1352551"/>
                <a:gd name="connsiteX200" fmla="*/ 707231 w 2495550"/>
                <a:gd name="connsiteY200" fmla="*/ 914401 h 1352551"/>
                <a:gd name="connsiteX201" fmla="*/ 669131 w 2495550"/>
                <a:gd name="connsiteY201" fmla="*/ 914401 h 1352551"/>
                <a:gd name="connsiteX202" fmla="*/ 635793 w 2495550"/>
                <a:gd name="connsiteY202" fmla="*/ 919163 h 1352551"/>
                <a:gd name="connsiteX203" fmla="*/ 616743 w 2495550"/>
                <a:gd name="connsiteY203" fmla="*/ 902495 h 1352551"/>
                <a:gd name="connsiteX204" fmla="*/ 607218 w 2495550"/>
                <a:gd name="connsiteY204" fmla="*/ 864395 h 1352551"/>
                <a:gd name="connsiteX205" fmla="*/ 597693 w 2495550"/>
                <a:gd name="connsiteY205" fmla="*/ 850107 h 1352551"/>
                <a:gd name="connsiteX206" fmla="*/ 590550 w 2495550"/>
                <a:gd name="connsiteY206" fmla="*/ 833438 h 1352551"/>
                <a:gd name="connsiteX207" fmla="*/ 576262 w 2495550"/>
                <a:gd name="connsiteY207" fmla="*/ 840582 h 1352551"/>
                <a:gd name="connsiteX208" fmla="*/ 576262 w 2495550"/>
                <a:gd name="connsiteY208" fmla="*/ 864395 h 1352551"/>
                <a:gd name="connsiteX209" fmla="*/ 561975 w 2495550"/>
                <a:gd name="connsiteY209" fmla="*/ 850107 h 1352551"/>
                <a:gd name="connsiteX210" fmla="*/ 540543 w 2495550"/>
                <a:gd name="connsiteY210" fmla="*/ 842963 h 1352551"/>
                <a:gd name="connsiteX211" fmla="*/ 516731 w 2495550"/>
                <a:gd name="connsiteY211" fmla="*/ 845345 h 1352551"/>
                <a:gd name="connsiteX212" fmla="*/ 509587 w 2495550"/>
                <a:gd name="connsiteY212" fmla="*/ 866776 h 1352551"/>
                <a:gd name="connsiteX213" fmla="*/ 497681 w 2495550"/>
                <a:gd name="connsiteY213" fmla="*/ 871538 h 1352551"/>
                <a:gd name="connsiteX214" fmla="*/ 478631 w 2495550"/>
                <a:gd name="connsiteY214" fmla="*/ 871538 h 1352551"/>
                <a:gd name="connsiteX215" fmla="*/ 450056 w 2495550"/>
                <a:gd name="connsiteY215" fmla="*/ 881063 h 1352551"/>
                <a:gd name="connsiteX216" fmla="*/ 435768 w 2495550"/>
                <a:gd name="connsiteY216" fmla="*/ 904876 h 1352551"/>
                <a:gd name="connsiteX217" fmla="*/ 442912 w 2495550"/>
                <a:gd name="connsiteY217" fmla="*/ 912020 h 1352551"/>
                <a:gd name="connsiteX218" fmla="*/ 483393 w 2495550"/>
                <a:gd name="connsiteY218" fmla="*/ 890588 h 1352551"/>
                <a:gd name="connsiteX219" fmla="*/ 504825 w 2495550"/>
                <a:gd name="connsiteY219" fmla="*/ 895351 h 1352551"/>
                <a:gd name="connsiteX220" fmla="*/ 535781 w 2495550"/>
                <a:gd name="connsiteY220" fmla="*/ 883445 h 1352551"/>
                <a:gd name="connsiteX221" fmla="*/ 569118 w 2495550"/>
                <a:gd name="connsiteY221" fmla="*/ 909638 h 1352551"/>
                <a:gd name="connsiteX222" fmla="*/ 578643 w 2495550"/>
                <a:gd name="connsiteY222" fmla="*/ 935832 h 1352551"/>
                <a:gd name="connsiteX223" fmla="*/ 607218 w 2495550"/>
                <a:gd name="connsiteY223" fmla="*/ 928688 h 1352551"/>
                <a:gd name="connsiteX224" fmla="*/ 623887 w 2495550"/>
                <a:gd name="connsiteY224" fmla="*/ 950120 h 1352551"/>
                <a:gd name="connsiteX225" fmla="*/ 661987 w 2495550"/>
                <a:gd name="connsiteY225" fmla="*/ 954882 h 1352551"/>
                <a:gd name="connsiteX226" fmla="*/ 721518 w 2495550"/>
                <a:gd name="connsiteY226" fmla="*/ 964407 h 1352551"/>
                <a:gd name="connsiteX227" fmla="*/ 762000 w 2495550"/>
                <a:gd name="connsiteY227" fmla="*/ 971551 h 1352551"/>
                <a:gd name="connsiteX228" fmla="*/ 762000 w 2495550"/>
                <a:gd name="connsiteY228" fmla="*/ 971551 h 1352551"/>
                <a:gd name="connsiteX229" fmla="*/ 781050 w 2495550"/>
                <a:gd name="connsiteY229" fmla="*/ 940595 h 1352551"/>
                <a:gd name="connsiteX230" fmla="*/ 807243 w 2495550"/>
                <a:gd name="connsiteY230" fmla="*/ 940595 h 1352551"/>
                <a:gd name="connsiteX231" fmla="*/ 845343 w 2495550"/>
                <a:gd name="connsiteY231" fmla="*/ 940595 h 1352551"/>
                <a:gd name="connsiteX232" fmla="*/ 838200 w 2495550"/>
                <a:gd name="connsiteY232" fmla="*/ 954882 h 1352551"/>
                <a:gd name="connsiteX233" fmla="*/ 828675 w 2495550"/>
                <a:gd name="connsiteY233" fmla="*/ 969170 h 1352551"/>
                <a:gd name="connsiteX234" fmla="*/ 840581 w 2495550"/>
                <a:gd name="connsiteY234" fmla="*/ 978695 h 1352551"/>
                <a:gd name="connsiteX235" fmla="*/ 816768 w 2495550"/>
                <a:gd name="connsiteY235" fmla="*/ 997745 h 1352551"/>
                <a:gd name="connsiteX236" fmla="*/ 814387 w 2495550"/>
                <a:gd name="connsiteY236" fmla="*/ 1019176 h 1352551"/>
                <a:gd name="connsiteX237" fmla="*/ 807243 w 2495550"/>
                <a:gd name="connsiteY237" fmla="*/ 1031082 h 1352551"/>
                <a:gd name="connsiteX238" fmla="*/ 781050 w 2495550"/>
                <a:gd name="connsiteY238" fmla="*/ 1035845 h 1352551"/>
                <a:gd name="connsiteX239" fmla="*/ 788193 w 2495550"/>
                <a:gd name="connsiteY239" fmla="*/ 1059657 h 1352551"/>
                <a:gd name="connsiteX240" fmla="*/ 757237 w 2495550"/>
                <a:gd name="connsiteY240" fmla="*/ 1064420 h 1352551"/>
                <a:gd name="connsiteX241" fmla="*/ 742950 w 2495550"/>
                <a:gd name="connsiteY241" fmla="*/ 1047751 h 1352551"/>
                <a:gd name="connsiteX242" fmla="*/ 711993 w 2495550"/>
                <a:gd name="connsiteY242" fmla="*/ 1050132 h 1352551"/>
                <a:gd name="connsiteX243" fmla="*/ 685800 w 2495550"/>
                <a:gd name="connsiteY243" fmla="*/ 1057276 h 1352551"/>
                <a:gd name="connsiteX244" fmla="*/ 659606 w 2495550"/>
                <a:gd name="connsiteY244" fmla="*/ 1054895 h 1352551"/>
                <a:gd name="connsiteX245" fmla="*/ 638175 w 2495550"/>
                <a:gd name="connsiteY245" fmla="*/ 1052513 h 1352551"/>
                <a:gd name="connsiteX246" fmla="*/ 638175 w 2495550"/>
                <a:gd name="connsiteY246" fmla="*/ 1038226 h 1352551"/>
                <a:gd name="connsiteX247" fmla="*/ 616743 w 2495550"/>
                <a:gd name="connsiteY247" fmla="*/ 1040607 h 1352551"/>
                <a:gd name="connsiteX248" fmla="*/ 595312 w 2495550"/>
                <a:gd name="connsiteY248" fmla="*/ 1045370 h 1352551"/>
                <a:gd name="connsiteX249" fmla="*/ 588168 w 2495550"/>
                <a:gd name="connsiteY249" fmla="*/ 1035845 h 1352551"/>
                <a:gd name="connsiteX250" fmla="*/ 588168 w 2495550"/>
                <a:gd name="connsiteY250" fmla="*/ 1023938 h 1352551"/>
                <a:gd name="connsiteX251" fmla="*/ 588168 w 2495550"/>
                <a:gd name="connsiteY251" fmla="*/ 1023938 h 1352551"/>
                <a:gd name="connsiteX252" fmla="*/ 642937 w 2495550"/>
                <a:gd name="connsiteY252" fmla="*/ 1009651 h 1352551"/>
                <a:gd name="connsiteX253" fmla="*/ 664368 w 2495550"/>
                <a:gd name="connsiteY253" fmla="*/ 992982 h 1352551"/>
                <a:gd name="connsiteX254" fmla="*/ 664368 w 2495550"/>
                <a:gd name="connsiteY254" fmla="*/ 992982 h 1352551"/>
                <a:gd name="connsiteX255" fmla="*/ 664368 w 2495550"/>
                <a:gd name="connsiteY255" fmla="*/ 992982 h 1352551"/>
                <a:gd name="connsiteX256" fmla="*/ 614362 w 2495550"/>
                <a:gd name="connsiteY256" fmla="*/ 992982 h 1352551"/>
                <a:gd name="connsiteX257" fmla="*/ 597693 w 2495550"/>
                <a:gd name="connsiteY257" fmla="*/ 995363 h 1352551"/>
                <a:gd name="connsiteX258" fmla="*/ 595312 w 2495550"/>
                <a:gd name="connsiteY258" fmla="*/ 973932 h 1352551"/>
                <a:gd name="connsiteX259" fmla="*/ 566737 w 2495550"/>
                <a:gd name="connsiteY259" fmla="*/ 971551 h 1352551"/>
                <a:gd name="connsiteX260" fmla="*/ 576262 w 2495550"/>
                <a:gd name="connsiteY260" fmla="*/ 992982 h 1352551"/>
                <a:gd name="connsiteX261" fmla="*/ 561975 w 2495550"/>
                <a:gd name="connsiteY261" fmla="*/ 997745 h 1352551"/>
                <a:gd name="connsiteX262" fmla="*/ 528637 w 2495550"/>
                <a:gd name="connsiteY262" fmla="*/ 992982 h 1352551"/>
                <a:gd name="connsiteX263" fmla="*/ 509587 w 2495550"/>
                <a:gd name="connsiteY263" fmla="*/ 995363 h 1352551"/>
                <a:gd name="connsiteX264" fmla="*/ 523875 w 2495550"/>
                <a:gd name="connsiteY264" fmla="*/ 1012032 h 1352551"/>
                <a:gd name="connsiteX265" fmla="*/ 533400 w 2495550"/>
                <a:gd name="connsiteY265" fmla="*/ 1023938 h 1352551"/>
                <a:gd name="connsiteX266" fmla="*/ 523875 w 2495550"/>
                <a:gd name="connsiteY266" fmla="*/ 1033463 h 1352551"/>
                <a:gd name="connsiteX267" fmla="*/ 523875 w 2495550"/>
                <a:gd name="connsiteY267" fmla="*/ 1033463 h 1352551"/>
                <a:gd name="connsiteX268" fmla="*/ 514350 w 2495550"/>
                <a:gd name="connsiteY268" fmla="*/ 1059657 h 1352551"/>
                <a:gd name="connsiteX269" fmla="*/ 485775 w 2495550"/>
                <a:gd name="connsiteY269" fmla="*/ 1081088 h 1352551"/>
                <a:gd name="connsiteX270" fmla="*/ 471487 w 2495550"/>
                <a:gd name="connsiteY270" fmla="*/ 1076326 h 1352551"/>
                <a:gd name="connsiteX271" fmla="*/ 454818 w 2495550"/>
                <a:gd name="connsiteY271" fmla="*/ 1090613 h 1352551"/>
                <a:gd name="connsiteX272" fmla="*/ 447675 w 2495550"/>
                <a:gd name="connsiteY272" fmla="*/ 1088232 h 1352551"/>
                <a:gd name="connsiteX273" fmla="*/ 450056 w 2495550"/>
                <a:gd name="connsiteY273" fmla="*/ 1064420 h 1352551"/>
                <a:gd name="connsiteX274" fmla="*/ 452437 w 2495550"/>
                <a:gd name="connsiteY274" fmla="*/ 1040607 h 1352551"/>
                <a:gd name="connsiteX275" fmla="*/ 442912 w 2495550"/>
                <a:gd name="connsiteY275" fmla="*/ 1035845 h 1352551"/>
                <a:gd name="connsiteX276" fmla="*/ 440531 w 2495550"/>
                <a:gd name="connsiteY276" fmla="*/ 1052513 h 1352551"/>
                <a:gd name="connsiteX277" fmla="*/ 433387 w 2495550"/>
                <a:gd name="connsiteY277" fmla="*/ 1066801 h 1352551"/>
                <a:gd name="connsiteX278" fmla="*/ 409575 w 2495550"/>
                <a:gd name="connsiteY278" fmla="*/ 1057276 h 1352551"/>
                <a:gd name="connsiteX279" fmla="*/ 400050 w 2495550"/>
                <a:gd name="connsiteY279" fmla="*/ 1054895 h 1352551"/>
                <a:gd name="connsiteX280" fmla="*/ 400050 w 2495550"/>
                <a:gd name="connsiteY280" fmla="*/ 1073945 h 1352551"/>
                <a:gd name="connsiteX281" fmla="*/ 421481 w 2495550"/>
                <a:gd name="connsiteY281" fmla="*/ 1092995 h 1352551"/>
                <a:gd name="connsiteX282" fmla="*/ 392906 w 2495550"/>
                <a:gd name="connsiteY282" fmla="*/ 1095376 h 1352551"/>
                <a:gd name="connsiteX283" fmla="*/ 388143 w 2495550"/>
                <a:gd name="connsiteY283" fmla="*/ 1104901 h 1352551"/>
                <a:gd name="connsiteX284" fmla="*/ 359568 w 2495550"/>
                <a:gd name="connsiteY284" fmla="*/ 1095376 h 1352551"/>
                <a:gd name="connsiteX285" fmla="*/ 359568 w 2495550"/>
                <a:gd name="connsiteY285" fmla="*/ 1114426 h 1352551"/>
                <a:gd name="connsiteX286" fmla="*/ 350043 w 2495550"/>
                <a:gd name="connsiteY286" fmla="*/ 1126332 h 1352551"/>
                <a:gd name="connsiteX287" fmla="*/ 340518 w 2495550"/>
                <a:gd name="connsiteY287" fmla="*/ 1126332 h 1352551"/>
                <a:gd name="connsiteX288" fmla="*/ 333375 w 2495550"/>
                <a:gd name="connsiteY288" fmla="*/ 1092995 h 1352551"/>
                <a:gd name="connsiteX289" fmla="*/ 307181 w 2495550"/>
                <a:gd name="connsiteY289" fmla="*/ 1078707 h 1352551"/>
                <a:gd name="connsiteX290" fmla="*/ 288131 w 2495550"/>
                <a:gd name="connsiteY290" fmla="*/ 1066801 h 1352551"/>
                <a:gd name="connsiteX291" fmla="*/ 295275 w 2495550"/>
                <a:gd name="connsiteY291" fmla="*/ 1016795 h 1352551"/>
                <a:gd name="connsiteX292" fmla="*/ 302418 w 2495550"/>
                <a:gd name="connsiteY292" fmla="*/ 983457 h 1352551"/>
                <a:gd name="connsiteX293" fmla="*/ 345281 w 2495550"/>
                <a:gd name="connsiteY293" fmla="*/ 959645 h 1352551"/>
                <a:gd name="connsiteX294" fmla="*/ 354806 w 2495550"/>
                <a:gd name="connsiteY294" fmla="*/ 942976 h 1352551"/>
                <a:gd name="connsiteX295" fmla="*/ 366712 w 2495550"/>
                <a:gd name="connsiteY295" fmla="*/ 916782 h 1352551"/>
                <a:gd name="connsiteX296" fmla="*/ 366712 w 2495550"/>
                <a:gd name="connsiteY296" fmla="*/ 916782 h 1352551"/>
                <a:gd name="connsiteX297" fmla="*/ 338137 w 2495550"/>
                <a:gd name="connsiteY297" fmla="*/ 923926 h 1352551"/>
                <a:gd name="connsiteX298" fmla="*/ 330993 w 2495550"/>
                <a:gd name="connsiteY298" fmla="*/ 900113 h 1352551"/>
                <a:gd name="connsiteX299" fmla="*/ 328612 w 2495550"/>
                <a:gd name="connsiteY299" fmla="*/ 921545 h 1352551"/>
                <a:gd name="connsiteX300" fmla="*/ 316706 w 2495550"/>
                <a:gd name="connsiteY300" fmla="*/ 954882 h 1352551"/>
                <a:gd name="connsiteX301" fmla="*/ 304800 w 2495550"/>
                <a:gd name="connsiteY301" fmla="*/ 947738 h 1352551"/>
                <a:gd name="connsiteX302" fmla="*/ 304800 w 2495550"/>
                <a:gd name="connsiteY302" fmla="*/ 923926 h 1352551"/>
                <a:gd name="connsiteX303" fmla="*/ 304800 w 2495550"/>
                <a:gd name="connsiteY303" fmla="*/ 912020 h 1352551"/>
                <a:gd name="connsiteX304" fmla="*/ 295275 w 2495550"/>
                <a:gd name="connsiteY304" fmla="*/ 900113 h 1352551"/>
                <a:gd name="connsiteX305" fmla="*/ 285750 w 2495550"/>
                <a:gd name="connsiteY305" fmla="*/ 907257 h 1352551"/>
                <a:gd name="connsiteX306" fmla="*/ 280987 w 2495550"/>
                <a:gd name="connsiteY306" fmla="*/ 942976 h 1352551"/>
                <a:gd name="connsiteX307" fmla="*/ 297656 w 2495550"/>
                <a:gd name="connsiteY307" fmla="*/ 962026 h 1352551"/>
                <a:gd name="connsiteX308" fmla="*/ 292893 w 2495550"/>
                <a:gd name="connsiteY308" fmla="*/ 981076 h 1352551"/>
                <a:gd name="connsiteX309" fmla="*/ 280987 w 2495550"/>
                <a:gd name="connsiteY309" fmla="*/ 1012032 h 1352551"/>
                <a:gd name="connsiteX310" fmla="*/ 266700 w 2495550"/>
                <a:gd name="connsiteY310" fmla="*/ 1035845 h 1352551"/>
                <a:gd name="connsiteX311" fmla="*/ 223837 w 2495550"/>
                <a:gd name="connsiteY311" fmla="*/ 1023938 h 1352551"/>
                <a:gd name="connsiteX312" fmla="*/ 216693 w 2495550"/>
                <a:gd name="connsiteY312" fmla="*/ 992982 h 1352551"/>
                <a:gd name="connsiteX313" fmla="*/ 173831 w 2495550"/>
                <a:gd name="connsiteY313" fmla="*/ 966788 h 1352551"/>
                <a:gd name="connsiteX314" fmla="*/ 121443 w 2495550"/>
                <a:gd name="connsiteY314" fmla="*/ 945357 h 1352551"/>
                <a:gd name="connsiteX315" fmla="*/ 78581 w 2495550"/>
                <a:gd name="connsiteY315" fmla="*/ 907257 h 1352551"/>
                <a:gd name="connsiteX316" fmla="*/ 52387 w 2495550"/>
                <a:gd name="connsiteY316" fmla="*/ 869157 h 1352551"/>
                <a:gd name="connsiteX317" fmla="*/ 28575 w 2495550"/>
                <a:gd name="connsiteY317" fmla="*/ 809626 h 1352551"/>
                <a:gd name="connsiteX318" fmla="*/ 16668 w 2495550"/>
                <a:gd name="connsiteY318" fmla="*/ 740570 h 1352551"/>
                <a:gd name="connsiteX319" fmla="*/ 19050 w 2495550"/>
                <a:gd name="connsiteY319" fmla="*/ 681038 h 1352551"/>
                <a:gd name="connsiteX320" fmla="*/ 0 w 2495550"/>
                <a:gd name="connsiteY320" fmla="*/ 500064 h 1352551"/>
                <a:gd name="connsiteX321" fmla="*/ 16668 w 2495550"/>
                <a:gd name="connsiteY321" fmla="*/ 0 h 1352551"/>
                <a:gd name="connsiteX322" fmla="*/ 2069306 w 2495550"/>
                <a:gd name="connsiteY322" fmla="*/ 4763 h 1352551"/>
                <a:gd name="connsiteX0" fmla="*/ 2069306 w 2495550"/>
                <a:gd name="connsiteY0" fmla="*/ 4763 h 1352551"/>
                <a:gd name="connsiteX1" fmla="*/ 2074068 w 2495550"/>
                <a:gd name="connsiteY1" fmla="*/ 38101 h 1352551"/>
                <a:gd name="connsiteX2" fmla="*/ 2083593 w 2495550"/>
                <a:gd name="connsiteY2" fmla="*/ 92870 h 1352551"/>
                <a:gd name="connsiteX3" fmla="*/ 2105025 w 2495550"/>
                <a:gd name="connsiteY3" fmla="*/ 138113 h 1352551"/>
                <a:gd name="connsiteX4" fmla="*/ 2102643 w 2495550"/>
                <a:gd name="connsiteY4" fmla="*/ 188120 h 1352551"/>
                <a:gd name="connsiteX5" fmla="*/ 2102643 w 2495550"/>
                <a:gd name="connsiteY5" fmla="*/ 233363 h 1352551"/>
                <a:gd name="connsiteX6" fmla="*/ 2097881 w 2495550"/>
                <a:gd name="connsiteY6" fmla="*/ 283370 h 1352551"/>
                <a:gd name="connsiteX7" fmla="*/ 2112168 w 2495550"/>
                <a:gd name="connsiteY7" fmla="*/ 323851 h 1352551"/>
                <a:gd name="connsiteX8" fmla="*/ 2126456 w 2495550"/>
                <a:gd name="connsiteY8" fmla="*/ 354807 h 1352551"/>
                <a:gd name="connsiteX9" fmla="*/ 2121693 w 2495550"/>
                <a:gd name="connsiteY9" fmla="*/ 392907 h 1352551"/>
                <a:gd name="connsiteX10" fmla="*/ 2135981 w 2495550"/>
                <a:gd name="connsiteY10" fmla="*/ 431007 h 1352551"/>
                <a:gd name="connsiteX11" fmla="*/ 2162175 w 2495550"/>
                <a:gd name="connsiteY11" fmla="*/ 459582 h 1352551"/>
                <a:gd name="connsiteX12" fmla="*/ 2185987 w 2495550"/>
                <a:gd name="connsiteY12" fmla="*/ 485776 h 1352551"/>
                <a:gd name="connsiteX13" fmla="*/ 2195512 w 2495550"/>
                <a:gd name="connsiteY13" fmla="*/ 521495 h 1352551"/>
                <a:gd name="connsiteX14" fmla="*/ 2233612 w 2495550"/>
                <a:gd name="connsiteY14" fmla="*/ 638176 h 1352551"/>
                <a:gd name="connsiteX15" fmla="*/ 2255043 w 2495550"/>
                <a:gd name="connsiteY15" fmla="*/ 723901 h 1352551"/>
                <a:gd name="connsiteX16" fmla="*/ 2283618 w 2495550"/>
                <a:gd name="connsiteY16" fmla="*/ 769145 h 1352551"/>
                <a:gd name="connsiteX17" fmla="*/ 2305050 w 2495550"/>
                <a:gd name="connsiteY17" fmla="*/ 826295 h 1352551"/>
                <a:gd name="connsiteX18" fmla="*/ 2314575 w 2495550"/>
                <a:gd name="connsiteY18" fmla="*/ 876301 h 1352551"/>
                <a:gd name="connsiteX19" fmla="*/ 2357437 w 2495550"/>
                <a:gd name="connsiteY19" fmla="*/ 914401 h 1352551"/>
                <a:gd name="connsiteX20" fmla="*/ 2359818 w 2495550"/>
                <a:gd name="connsiteY20" fmla="*/ 954882 h 1352551"/>
                <a:gd name="connsiteX21" fmla="*/ 2364581 w 2495550"/>
                <a:gd name="connsiteY21" fmla="*/ 969170 h 1352551"/>
                <a:gd name="connsiteX22" fmla="*/ 2381250 w 2495550"/>
                <a:gd name="connsiteY22" fmla="*/ 983457 h 1352551"/>
                <a:gd name="connsiteX23" fmla="*/ 2376487 w 2495550"/>
                <a:gd name="connsiteY23" fmla="*/ 1000126 h 1352551"/>
                <a:gd name="connsiteX24" fmla="*/ 2409825 w 2495550"/>
                <a:gd name="connsiteY24" fmla="*/ 1023938 h 1352551"/>
                <a:gd name="connsiteX25" fmla="*/ 2426493 w 2495550"/>
                <a:gd name="connsiteY25" fmla="*/ 1064420 h 1352551"/>
                <a:gd name="connsiteX26" fmla="*/ 2407443 w 2495550"/>
                <a:gd name="connsiteY26" fmla="*/ 1073945 h 1352551"/>
                <a:gd name="connsiteX27" fmla="*/ 2393156 w 2495550"/>
                <a:gd name="connsiteY27" fmla="*/ 1052513 h 1352551"/>
                <a:gd name="connsiteX28" fmla="*/ 2381250 w 2495550"/>
                <a:gd name="connsiteY28" fmla="*/ 1040607 h 1352551"/>
                <a:gd name="connsiteX29" fmla="*/ 2371725 w 2495550"/>
                <a:gd name="connsiteY29" fmla="*/ 1040607 h 1352551"/>
                <a:gd name="connsiteX30" fmla="*/ 2369343 w 2495550"/>
                <a:gd name="connsiteY30" fmla="*/ 1062038 h 1352551"/>
                <a:gd name="connsiteX31" fmla="*/ 2388393 w 2495550"/>
                <a:gd name="connsiteY31" fmla="*/ 1095376 h 1352551"/>
                <a:gd name="connsiteX32" fmla="*/ 2402681 w 2495550"/>
                <a:gd name="connsiteY32" fmla="*/ 1109663 h 1352551"/>
                <a:gd name="connsiteX33" fmla="*/ 2416968 w 2495550"/>
                <a:gd name="connsiteY33" fmla="*/ 1090613 h 1352551"/>
                <a:gd name="connsiteX34" fmla="*/ 2431256 w 2495550"/>
                <a:gd name="connsiteY34" fmla="*/ 1095376 h 1352551"/>
                <a:gd name="connsiteX35" fmla="*/ 2438400 w 2495550"/>
                <a:gd name="connsiteY35" fmla="*/ 1121570 h 1352551"/>
                <a:gd name="connsiteX36" fmla="*/ 2440781 w 2495550"/>
                <a:gd name="connsiteY36" fmla="*/ 1133476 h 1352551"/>
                <a:gd name="connsiteX37" fmla="*/ 2416968 w 2495550"/>
                <a:gd name="connsiteY37" fmla="*/ 1135857 h 1352551"/>
                <a:gd name="connsiteX38" fmla="*/ 2431256 w 2495550"/>
                <a:gd name="connsiteY38" fmla="*/ 1157288 h 1352551"/>
                <a:gd name="connsiteX39" fmla="*/ 2459831 w 2495550"/>
                <a:gd name="connsiteY39" fmla="*/ 1164432 h 1352551"/>
                <a:gd name="connsiteX40" fmla="*/ 2478881 w 2495550"/>
                <a:gd name="connsiteY40" fmla="*/ 1195388 h 1352551"/>
                <a:gd name="connsiteX41" fmla="*/ 2471737 w 2495550"/>
                <a:gd name="connsiteY41" fmla="*/ 1240632 h 1352551"/>
                <a:gd name="connsiteX42" fmla="*/ 2476500 w 2495550"/>
                <a:gd name="connsiteY42" fmla="*/ 1295401 h 1352551"/>
                <a:gd name="connsiteX43" fmla="*/ 2495550 w 2495550"/>
                <a:gd name="connsiteY43" fmla="*/ 1352551 h 1352551"/>
                <a:gd name="connsiteX44" fmla="*/ 2474118 w 2495550"/>
                <a:gd name="connsiteY44" fmla="*/ 1352551 h 1352551"/>
                <a:gd name="connsiteX45" fmla="*/ 2445543 w 2495550"/>
                <a:gd name="connsiteY45" fmla="*/ 1340645 h 1352551"/>
                <a:gd name="connsiteX46" fmla="*/ 2428875 w 2495550"/>
                <a:gd name="connsiteY46" fmla="*/ 1340645 h 1352551"/>
                <a:gd name="connsiteX47" fmla="*/ 2412206 w 2495550"/>
                <a:gd name="connsiteY47" fmla="*/ 1331120 h 1352551"/>
                <a:gd name="connsiteX48" fmla="*/ 2395537 w 2495550"/>
                <a:gd name="connsiteY48" fmla="*/ 1321595 h 1352551"/>
                <a:gd name="connsiteX49" fmla="*/ 2400300 w 2495550"/>
                <a:gd name="connsiteY49" fmla="*/ 1273970 h 1352551"/>
                <a:gd name="connsiteX50" fmla="*/ 2352675 w 2495550"/>
                <a:gd name="connsiteY50" fmla="*/ 1250157 h 1352551"/>
                <a:gd name="connsiteX51" fmla="*/ 2336006 w 2495550"/>
                <a:gd name="connsiteY51" fmla="*/ 1216819 h 1352551"/>
                <a:gd name="connsiteX52" fmla="*/ 2278856 w 2495550"/>
                <a:gd name="connsiteY52" fmla="*/ 1185864 h 1352551"/>
                <a:gd name="connsiteX53" fmla="*/ 2235993 w 2495550"/>
                <a:gd name="connsiteY53" fmla="*/ 1178720 h 1352551"/>
                <a:gd name="connsiteX54" fmla="*/ 2209800 w 2495550"/>
                <a:gd name="connsiteY54" fmla="*/ 1193007 h 1352551"/>
                <a:gd name="connsiteX55" fmla="*/ 2195512 w 2495550"/>
                <a:gd name="connsiteY55" fmla="*/ 1190626 h 1352551"/>
                <a:gd name="connsiteX56" fmla="*/ 2200275 w 2495550"/>
                <a:gd name="connsiteY56" fmla="*/ 1173957 h 1352551"/>
                <a:gd name="connsiteX57" fmla="*/ 2240756 w 2495550"/>
                <a:gd name="connsiteY57" fmla="*/ 1138239 h 1352551"/>
                <a:gd name="connsiteX58" fmla="*/ 2216943 w 2495550"/>
                <a:gd name="connsiteY58" fmla="*/ 1128713 h 1352551"/>
                <a:gd name="connsiteX59" fmla="*/ 2193131 w 2495550"/>
                <a:gd name="connsiteY59" fmla="*/ 1159670 h 1352551"/>
                <a:gd name="connsiteX60" fmla="*/ 2171700 w 2495550"/>
                <a:gd name="connsiteY60" fmla="*/ 1169195 h 1352551"/>
                <a:gd name="connsiteX61" fmla="*/ 2164556 w 2495550"/>
                <a:gd name="connsiteY61" fmla="*/ 1157288 h 1352551"/>
                <a:gd name="connsiteX62" fmla="*/ 2155031 w 2495550"/>
                <a:gd name="connsiteY62" fmla="*/ 1152526 h 1352551"/>
                <a:gd name="connsiteX63" fmla="*/ 2135981 w 2495550"/>
                <a:gd name="connsiteY63" fmla="*/ 1157288 h 1352551"/>
                <a:gd name="connsiteX64" fmla="*/ 2107406 w 2495550"/>
                <a:gd name="connsiteY64" fmla="*/ 1147763 h 1352551"/>
                <a:gd name="connsiteX65" fmla="*/ 2093119 w 2495550"/>
                <a:gd name="connsiteY65" fmla="*/ 1145383 h 1352551"/>
                <a:gd name="connsiteX66" fmla="*/ 2066924 w 2495550"/>
                <a:gd name="connsiteY66" fmla="*/ 1131094 h 1352551"/>
                <a:gd name="connsiteX67" fmla="*/ 2052638 w 2495550"/>
                <a:gd name="connsiteY67" fmla="*/ 1135857 h 1352551"/>
                <a:gd name="connsiteX68" fmla="*/ 2007393 w 2495550"/>
                <a:gd name="connsiteY68" fmla="*/ 1128713 h 1352551"/>
                <a:gd name="connsiteX69" fmla="*/ 1993106 w 2495550"/>
                <a:gd name="connsiteY69" fmla="*/ 1100138 h 1352551"/>
                <a:gd name="connsiteX70" fmla="*/ 1969293 w 2495550"/>
                <a:gd name="connsiteY70" fmla="*/ 1119188 h 1352551"/>
                <a:gd name="connsiteX71" fmla="*/ 1952625 w 2495550"/>
                <a:gd name="connsiteY71" fmla="*/ 1143001 h 1352551"/>
                <a:gd name="connsiteX72" fmla="*/ 1938337 w 2495550"/>
                <a:gd name="connsiteY72" fmla="*/ 1109663 h 1352551"/>
                <a:gd name="connsiteX73" fmla="*/ 1938337 w 2495550"/>
                <a:gd name="connsiteY73" fmla="*/ 1088232 h 1352551"/>
                <a:gd name="connsiteX74" fmla="*/ 1909762 w 2495550"/>
                <a:gd name="connsiteY74" fmla="*/ 1062038 h 1352551"/>
                <a:gd name="connsiteX75" fmla="*/ 1885950 w 2495550"/>
                <a:gd name="connsiteY75" fmla="*/ 1047751 h 1352551"/>
                <a:gd name="connsiteX76" fmla="*/ 1866900 w 2495550"/>
                <a:gd name="connsiteY76" fmla="*/ 1033463 h 1352551"/>
                <a:gd name="connsiteX77" fmla="*/ 1859756 w 2495550"/>
                <a:gd name="connsiteY77" fmla="*/ 1021557 h 1352551"/>
                <a:gd name="connsiteX78" fmla="*/ 1821656 w 2495550"/>
                <a:gd name="connsiteY78" fmla="*/ 1016795 h 1352551"/>
                <a:gd name="connsiteX79" fmla="*/ 1785937 w 2495550"/>
                <a:gd name="connsiteY79" fmla="*/ 1012032 h 1352551"/>
                <a:gd name="connsiteX80" fmla="*/ 1766887 w 2495550"/>
                <a:gd name="connsiteY80" fmla="*/ 985838 h 1352551"/>
                <a:gd name="connsiteX81" fmla="*/ 1726406 w 2495550"/>
                <a:gd name="connsiteY81" fmla="*/ 966788 h 1352551"/>
                <a:gd name="connsiteX82" fmla="*/ 1695450 w 2495550"/>
                <a:gd name="connsiteY82" fmla="*/ 952501 h 1352551"/>
                <a:gd name="connsiteX83" fmla="*/ 1676400 w 2495550"/>
                <a:gd name="connsiteY83" fmla="*/ 950120 h 1352551"/>
                <a:gd name="connsiteX84" fmla="*/ 1676400 w 2495550"/>
                <a:gd name="connsiteY84" fmla="*/ 926307 h 1352551"/>
                <a:gd name="connsiteX85" fmla="*/ 1657350 w 2495550"/>
                <a:gd name="connsiteY85" fmla="*/ 933451 h 1352551"/>
                <a:gd name="connsiteX86" fmla="*/ 1657350 w 2495550"/>
                <a:gd name="connsiteY86" fmla="*/ 933451 h 1352551"/>
                <a:gd name="connsiteX87" fmla="*/ 1635918 w 2495550"/>
                <a:gd name="connsiteY87" fmla="*/ 897732 h 1352551"/>
                <a:gd name="connsiteX88" fmla="*/ 1612106 w 2495550"/>
                <a:gd name="connsiteY88" fmla="*/ 876301 h 1352551"/>
                <a:gd name="connsiteX89" fmla="*/ 1597818 w 2495550"/>
                <a:gd name="connsiteY89" fmla="*/ 869157 h 1352551"/>
                <a:gd name="connsiteX90" fmla="*/ 1597818 w 2495550"/>
                <a:gd name="connsiteY90" fmla="*/ 850107 h 1352551"/>
                <a:gd name="connsiteX91" fmla="*/ 1619250 w 2495550"/>
                <a:gd name="connsiteY91" fmla="*/ 840582 h 1352551"/>
                <a:gd name="connsiteX92" fmla="*/ 1650206 w 2495550"/>
                <a:gd name="connsiteY92" fmla="*/ 847726 h 1352551"/>
                <a:gd name="connsiteX93" fmla="*/ 1674018 w 2495550"/>
                <a:gd name="connsiteY93" fmla="*/ 833438 h 1352551"/>
                <a:gd name="connsiteX94" fmla="*/ 1685925 w 2495550"/>
                <a:gd name="connsiteY94" fmla="*/ 821532 h 1352551"/>
                <a:gd name="connsiteX95" fmla="*/ 1704975 w 2495550"/>
                <a:gd name="connsiteY95" fmla="*/ 809626 h 1352551"/>
                <a:gd name="connsiteX96" fmla="*/ 1666875 w 2495550"/>
                <a:gd name="connsiteY96" fmla="*/ 776288 h 1352551"/>
                <a:gd name="connsiteX97" fmla="*/ 1640681 w 2495550"/>
                <a:gd name="connsiteY97" fmla="*/ 783432 h 1352551"/>
                <a:gd name="connsiteX98" fmla="*/ 1643061 w 2495550"/>
                <a:gd name="connsiteY98" fmla="*/ 800101 h 1352551"/>
                <a:gd name="connsiteX99" fmla="*/ 1624012 w 2495550"/>
                <a:gd name="connsiteY99" fmla="*/ 807244 h 1352551"/>
                <a:gd name="connsiteX100" fmla="*/ 1597819 w 2495550"/>
                <a:gd name="connsiteY100" fmla="*/ 814388 h 1352551"/>
                <a:gd name="connsiteX101" fmla="*/ 1576387 w 2495550"/>
                <a:gd name="connsiteY101" fmla="*/ 823913 h 1352551"/>
                <a:gd name="connsiteX102" fmla="*/ 1569243 w 2495550"/>
                <a:gd name="connsiteY102" fmla="*/ 840582 h 1352551"/>
                <a:gd name="connsiteX103" fmla="*/ 1547812 w 2495550"/>
                <a:gd name="connsiteY103" fmla="*/ 840582 h 1352551"/>
                <a:gd name="connsiteX104" fmla="*/ 1533525 w 2495550"/>
                <a:gd name="connsiteY104" fmla="*/ 850107 h 1352551"/>
                <a:gd name="connsiteX105" fmla="*/ 1502568 w 2495550"/>
                <a:gd name="connsiteY105" fmla="*/ 845345 h 1352551"/>
                <a:gd name="connsiteX106" fmla="*/ 1454943 w 2495550"/>
                <a:gd name="connsiteY106" fmla="*/ 840582 h 1352551"/>
                <a:gd name="connsiteX107" fmla="*/ 1433512 w 2495550"/>
                <a:gd name="connsiteY107" fmla="*/ 826295 h 1352551"/>
                <a:gd name="connsiteX108" fmla="*/ 1402556 w 2495550"/>
                <a:gd name="connsiteY108" fmla="*/ 828676 h 1352551"/>
                <a:gd name="connsiteX109" fmla="*/ 1376362 w 2495550"/>
                <a:gd name="connsiteY109" fmla="*/ 838201 h 1352551"/>
                <a:gd name="connsiteX110" fmla="*/ 1359693 w 2495550"/>
                <a:gd name="connsiteY110" fmla="*/ 833438 h 1352551"/>
                <a:gd name="connsiteX111" fmla="*/ 1340643 w 2495550"/>
                <a:gd name="connsiteY111" fmla="*/ 804863 h 1352551"/>
                <a:gd name="connsiteX112" fmla="*/ 1340643 w 2495550"/>
                <a:gd name="connsiteY112" fmla="*/ 792957 h 1352551"/>
                <a:gd name="connsiteX113" fmla="*/ 1331118 w 2495550"/>
                <a:gd name="connsiteY113" fmla="*/ 816770 h 1352551"/>
                <a:gd name="connsiteX114" fmla="*/ 1335881 w 2495550"/>
                <a:gd name="connsiteY114" fmla="*/ 850107 h 1352551"/>
                <a:gd name="connsiteX115" fmla="*/ 1328737 w 2495550"/>
                <a:gd name="connsiteY115" fmla="*/ 869157 h 1352551"/>
                <a:gd name="connsiteX116" fmla="*/ 1300162 w 2495550"/>
                <a:gd name="connsiteY116" fmla="*/ 869157 h 1352551"/>
                <a:gd name="connsiteX117" fmla="*/ 1281112 w 2495550"/>
                <a:gd name="connsiteY117" fmla="*/ 854870 h 1352551"/>
                <a:gd name="connsiteX118" fmla="*/ 1259681 w 2495550"/>
                <a:gd name="connsiteY118" fmla="*/ 854870 h 1352551"/>
                <a:gd name="connsiteX119" fmla="*/ 1235868 w 2495550"/>
                <a:gd name="connsiteY119" fmla="*/ 845345 h 1352551"/>
                <a:gd name="connsiteX120" fmla="*/ 1228725 w 2495550"/>
                <a:gd name="connsiteY120" fmla="*/ 838201 h 1352551"/>
                <a:gd name="connsiteX121" fmla="*/ 1228725 w 2495550"/>
                <a:gd name="connsiteY121" fmla="*/ 814388 h 1352551"/>
                <a:gd name="connsiteX122" fmla="*/ 1231106 w 2495550"/>
                <a:gd name="connsiteY122" fmla="*/ 790576 h 1352551"/>
                <a:gd name="connsiteX123" fmla="*/ 1235868 w 2495550"/>
                <a:gd name="connsiteY123" fmla="*/ 766763 h 1352551"/>
                <a:gd name="connsiteX124" fmla="*/ 1252537 w 2495550"/>
                <a:gd name="connsiteY124" fmla="*/ 752476 h 1352551"/>
                <a:gd name="connsiteX125" fmla="*/ 1259681 w 2495550"/>
                <a:gd name="connsiteY125" fmla="*/ 745332 h 1352551"/>
                <a:gd name="connsiteX126" fmla="*/ 1250156 w 2495550"/>
                <a:gd name="connsiteY126" fmla="*/ 721520 h 1352551"/>
                <a:gd name="connsiteX127" fmla="*/ 1216818 w 2495550"/>
                <a:gd name="connsiteY127" fmla="*/ 692945 h 1352551"/>
                <a:gd name="connsiteX128" fmla="*/ 1193006 w 2495550"/>
                <a:gd name="connsiteY128" fmla="*/ 676276 h 1352551"/>
                <a:gd name="connsiteX129" fmla="*/ 1178718 w 2495550"/>
                <a:gd name="connsiteY129" fmla="*/ 657226 h 1352551"/>
                <a:gd name="connsiteX130" fmla="*/ 1178718 w 2495550"/>
                <a:gd name="connsiteY130" fmla="*/ 657226 h 1352551"/>
                <a:gd name="connsiteX131" fmla="*/ 1183481 w 2495550"/>
                <a:gd name="connsiteY131" fmla="*/ 695326 h 1352551"/>
                <a:gd name="connsiteX132" fmla="*/ 1185862 w 2495550"/>
                <a:gd name="connsiteY132" fmla="*/ 723901 h 1352551"/>
                <a:gd name="connsiteX133" fmla="*/ 1212056 w 2495550"/>
                <a:gd name="connsiteY133" fmla="*/ 735807 h 1352551"/>
                <a:gd name="connsiteX134" fmla="*/ 1221581 w 2495550"/>
                <a:gd name="connsiteY134" fmla="*/ 750095 h 1352551"/>
                <a:gd name="connsiteX135" fmla="*/ 1212056 w 2495550"/>
                <a:gd name="connsiteY135" fmla="*/ 776288 h 1352551"/>
                <a:gd name="connsiteX136" fmla="*/ 1214437 w 2495550"/>
                <a:gd name="connsiteY136" fmla="*/ 802482 h 1352551"/>
                <a:gd name="connsiteX137" fmla="*/ 1207293 w 2495550"/>
                <a:gd name="connsiteY137" fmla="*/ 823913 h 1352551"/>
                <a:gd name="connsiteX138" fmla="*/ 1212056 w 2495550"/>
                <a:gd name="connsiteY138" fmla="*/ 842963 h 1352551"/>
                <a:gd name="connsiteX139" fmla="*/ 1212056 w 2495550"/>
                <a:gd name="connsiteY139" fmla="*/ 842963 h 1352551"/>
                <a:gd name="connsiteX140" fmla="*/ 1183481 w 2495550"/>
                <a:gd name="connsiteY140" fmla="*/ 842963 h 1352551"/>
                <a:gd name="connsiteX141" fmla="*/ 1166812 w 2495550"/>
                <a:gd name="connsiteY141" fmla="*/ 842963 h 1352551"/>
                <a:gd name="connsiteX142" fmla="*/ 1147762 w 2495550"/>
                <a:gd name="connsiteY142" fmla="*/ 852488 h 1352551"/>
                <a:gd name="connsiteX143" fmla="*/ 1131093 w 2495550"/>
                <a:gd name="connsiteY143" fmla="*/ 842963 h 1352551"/>
                <a:gd name="connsiteX144" fmla="*/ 1104900 w 2495550"/>
                <a:gd name="connsiteY144" fmla="*/ 852488 h 1352551"/>
                <a:gd name="connsiteX145" fmla="*/ 1083468 w 2495550"/>
                <a:gd name="connsiteY145" fmla="*/ 859632 h 1352551"/>
                <a:gd name="connsiteX146" fmla="*/ 1076325 w 2495550"/>
                <a:gd name="connsiteY146" fmla="*/ 847726 h 1352551"/>
                <a:gd name="connsiteX147" fmla="*/ 1047750 w 2495550"/>
                <a:gd name="connsiteY147" fmla="*/ 857251 h 1352551"/>
                <a:gd name="connsiteX148" fmla="*/ 1009650 w 2495550"/>
                <a:gd name="connsiteY148" fmla="*/ 828676 h 1352551"/>
                <a:gd name="connsiteX149" fmla="*/ 981075 w 2495550"/>
                <a:gd name="connsiteY149" fmla="*/ 831057 h 1352551"/>
                <a:gd name="connsiteX150" fmla="*/ 959643 w 2495550"/>
                <a:gd name="connsiteY150" fmla="*/ 840582 h 1352551"/>
                <a:gd name="connsiteX151" fmla="*/ 938212 w 2495550"/>
                <a:gd name="connsiteY151" fmla="*/ 857251 h 1352551"/>
                <a:gd name="connsiteX152" fmla="*/ 926306 w 2495550"/>
                <a:gd name="connsiteY152" fmla="*/ 838201 h 1352551"/>
                <a:gd name="connsiteX153" fmla="*/ 964406 w 2495550"/>
                <a:gd name="connsiteY153" fmla="*/ 809626 h 1352551"/>
                <a:gd name="connsiteX154" fmla="*/ 957262 w 2495550"/>
                <a:gd name="connsiteY154" fmla="*/ 773907 h 1352551"/>
                <a:gd name="connsiteX155" fmla="*/ 931068 w 2495550"/>
                <a:gd name="connsiteY155" fmla="*/ 783432 h 1352551"/>
                <a:gd name="connsiteX156" fmla="*/ 923925 w 2495550"/>
                <a:gd name="connsiteY156" fmla="*/ 776288 h 1352551"/>
                <a:gd name="connsiteX157" fmla="*/ 928687 w 2495550"/>
                <a:gd name="connsiteY157" fmla="*/ 804863 h 1352551"/>
                <a:gd name="connsiteX158" fmla="*/ 914400 w 2495550"/>
                <a:gd name="connsiteY158" fmla="*/ 828676 h 1352551"/>
                <a:gd name="connsiteX159" fmla="*/ 904875 w 2495550"/>
                <a:gd name="connsiteY159" fmla="*/ 833438 h 1352551"/>
                <a:gd name="connsiteX160" fmla="*/ 876300 w 2495550"/>
                <a:gd name="connsiteY160" fmla="*/ 804863 h 1352551"/>
                <a:gd name="connsiteX161" fmla="*/ 845343 w 2495550"/>
                <a:gd name="connsiteY161" fmla="*/ 809626 h 1352551"/>
                <a:gd name="connsiteX162" fmla="*/ 831056 w 2495550"/>
                <a:gd name="connsiteY162" fmla="*/ 788195 h 1352551"/>
                <a:gd name="connsiteX163" fmla="*/ 823912 w 2495550"/>
                <a:gd name="connsiteY163" fmla="*/ 764382 h 1352551"/>
                <a:gd name="connsiteX164" fmla="*/ 821531 w 2495550"/>
                <a:gd name="connsiteY164" fmla="*/ 738188 h 1352551"/>
                <a:gd name="connsiteX165" fmla="*/ 800100 w 2495550"/>
                <a:gd name="connsiteY165" fmla="*/ 697707 h 1352551"/>
                <a:gd name="connsiteX166" fmla="*/ 800100 w 2495550"/>
                <a:gd name="connsiteY166" fmla="*/ 723901 h 1352551"/>
                <a:gd name="connsiteX167" fmla="*/ 802481 w 2495550"/>
                <a:gd name="connsiteY167" fmla="*/ 762001 h 1352551"/>
                <a:gd name="connsiteX168" fmla="*/ 816768 w 2495550"/>
                <a:gd name="connsiteY168" fmla="*/ 797720 h 1352551"/>
                <a:gd name="connsiteX169" fmla="*/ 840581 w 2495550"/>
                <a:gd name="connsiteY169" fmla="*/ 838201 h 1352551"/>
                <a:gd name="connsiteX170" fmla="*/ 862012 w 2495550"/>
                <a:gd name="connsiteY170" fmla="*/ 859632 h 1352551"/>
                <a:gd name="connsiteX171" fmla="*/ 854868 w 2495550"/>
                <a:gd name="connsiteY171" fmla="*/ 878682 h 1352551"/>
                <a:gd name="connsiteX172" fmla="*/ 840581 w 2495550"/>
                <a:gd name="connsiteY172" fmla="*/ 907257 h 1352551"/>
                <a:gd name="connsiteX173" fmla="*/ 840581 w 2495550"/>
                <a:gd name="connsiteY173" fmla="*/ 907257 h 1352551"/>
                <a:gd name="connsiteX174" fmla="*/ 816768 w 2495550"/>
                <a:gd name="connsiteY174" fmla="*/ 907257 h 1352551"/>
                <a:gd name="connsiteX175" fmla="*/ 826293 w 2495550"/>
                <a:gd name="connsiteY175" fmla="*/ 873920 h 1352551"/>
                <a:gd name="connsiteX176" fmla="*/ 812006 w 2495550"/>
                <a:gd name="connsiteY176" fmla="*/ 890588 h 1352551"/>
                <a:gd name="connsiteX177" fmla="*/ 804862 w 2495550"/>
                <a:gd name="connsiteY177" fmla="*/ 866776 h 1352551"/>
                <a:gd name="connsiteX178" fmla="*/ 785812 w 2495550"/>
                <a:gd name="connsiteY178" fmla="*/ 869157 h 1352551"/>
                <a:gd name="connsiteX179" fmla="*/ 766762 w 2495550"/>
                <a:gd name="connsiteY179" fmla="*/ 866776 h 1352551"/>
                <a:gd name="connsiteX180" fmla="*/ 759618 w 2495550"/>
                <a:gd name="connsiteY180" fmla="*/ 857251 h 1352551"/>
                <a:gd name="connsiteX181" fmla="*/ 759618 w 2495550"/>
                <a:gd name="connsiteY181" fmla="*/ 857251 h 1352551"/>
                <a:gd name="connsiteX182" fmla="*/ 745331 w 2495550"/>
                <a:gd name="connsiteY182" fmla="*/ 854870 h 1352551"/>
                <a:gd name="connsiteX183" fmla="*/ 728662 w 2495550"/>
                <a:gd name="connsiteY183" fmla="*/ 854870 h 1352551"/>
                <a:gd name="connsiteX184" fmla="*/ 716756 w 2495550"/>
                <a:gd name="connsiteY184" fmla="*/ 871538 h 1352551"/>
                <a:gd name="connsiteX185" fmla="*/ 697706 w 2495550"/>
                <a:gd name="connsiteY185" fmla="*/ 871538 h 1352551"/>
                <a:gd name="connsiteX186" fmla="*/ 685800 w 2495550"/>
                <a:gd name="connsiteY186" fmla="*/ 857251 h 1352551"/>
                <a:gd name="connsiteX187" fmla="*/ 683418 w 2495550"/>
                <a:gd name="connsiteY187" fmla="*/ 857251 h 1352551"/>
                <a:gd name="connsiteX188" fmla="*/ 669131 w 2495550"/>
                <a:gd name="connsiteY188" fmla="*/ 871538 h 1352551"/>
                <a:gd name="connsiteX189" fmla="*/ 669131 w 2495550"/>
                <a:gd name="connsiteY189" fmla="*/ 885826 h 1352551"/>
                <a:gd name="connsiteX190" fmla="*/ 678656 w 2495550"/>
                <a:gd name="connsiteY190" fmla="*/ 895351 h 1352551"/>
                <a:gd name="connsiteX191" fmla="*/ 721518 w 2495550"/>
                <a:gd name="connsiteY191" fmla="*/ 895351 h 1352551"/>
                <a:gd name="connsiteX192" fmla="*/ 754856 w 2495550"/>
                <a:gd name="connsiteY192" fmla="*/ 895351 h 1352551"/>
                <a:gd name="connsiteX193" fmla="*/ 792956 w 2495550"/>
                <a:gd name="connsiteY193" fmla="*/ 892970 h 1352551"/>
                <a:gd name="connsiteX194" fmla="*/ 800100 w 2495550"/>
                <a:gd name="connsiteY194" fmla="*/ 904876 h 1352551"/>
                <a:gd name="connsiteX195" fmla="*/ 800100 w 2495550"/>
                <a:gd name="connsiteY195" fmla="*/ 904876 h 1352551"/>
                <a:gd name="connsiteX196" fmla="*/ 771525 w 2495550"/>
                <a:gd name="connsiteY196" fmla="*/ 919163 h 1352551"/>
                <a:gd name="connsiteX197" fmla="*/ 752475 w 2495550"/>
                <a:gd name="connsiteY197" fmla="*/ 935832 h 1352551"/>
                <a:gd name="connsiteX198" fmla="*/ 752475 w 2495550"/>
                <a:gd name="connsiteY198" fmla="*/ 935832 h 1352551"/>
                <a:gd name="connsiteX199" fmla="*/ 723900 w 2495550"/>
                <a:gd name="connsiteY199" fmla="*/ 923926 h 1352551"/>
                <a:gd name="connsiteX200" fmla="*/ 707231 w 2495550"/>
                <a:gd name="connsiteY200" fmla="*/ 914401 h 1352551"/>
                <a:gd name="connsiteX201" fmla="*/ 669131 w 2495550"/>
                <a:gd name="connsiteY201" fmla="*/ 914401 h 1352551"/>
                <a:gd name="connsiteX202" fmla="*/ 635793 w 2495550"/>
                <a:gd name="connsiteY202" fmla="*/ 919163 h 1352551"/>
                <a:gd name="connsiteX203" fmla="*/ 616743 w 2495550"/>
                <a:gd name="connsiteY203" fmla="*/ 902495 h 1352551"/>
                <a:gd name="connsiteX204" fmla="*/ 607218 w 2495550"/>
                <a:gd name="connsiteY204" fmla="*/ 864395 h 1352551"/>
                <a:gd name="connsiteX205" fmla="*/ 597693 w 2495550"/>
                <a:gd name="connsiteY205" fmla="*/ 850107 h 1352551"/>
                <a:gd name="connsiteX206" fmla="*/ 590550 w 2495550"/>
                <a:gd name="connsiteY206" fmla="*/ 833438 h 1352551"/>
                <a:gd name="connsiteX207" fmla="*/ 576262 w 2495550"/>
                <a:gd name="connsiteY207" fmla="*/ 840582 h 1352551"/>
                <a:gd name="connsiteX208" fmla="*/ 576262 w 2495550"/>
                <a:gd name="connsiteY208" fmla="*/ 864395 h 1352551"/>
                <a:gd name="connsiteX209" fmla="*/ 561975 w 2495550"/>
                <a:gd name="connsiteY209" fmla="*/ 850107 h 1352551"/>
                <a:gd name="connsiteX210" fmla="*/ 540543 w 2495550"/>
                <a:gd name="connsiteY210" fmla="*/ 842963 h 1352551"/>
                <a:gd name="connsiteX211" fmla="*/ 516731 w 2495550"/>
                <a:gd name="connsiteY211" fmla="*/ 845345 h 1352551"/>
                <a:gd name="connsiteX212" fmla="*/ 509587 w 2495550"/>
                <a:gd name="connsiteY212" fmla="*/ 866776 h 1352551"/>
                <a:gd name="connsiteX213" fmla="*/ 497681 w 2495550"/>
                <a:gd name="connsiteY213" fmla="*/ 871538 h 1352551"/>
                <a:gd name="connsiteX214" fmla="*/ 478631 w 2495550"/>
                <a:gd name="connsiteY214" fmla="*/ 871538 h 1352551"/>
                <a:gd name="connsiteX215" fmla="*/ 450056 w 2495550"/>
                <a:gd name="connsiteY215" fmla="*/ 881063 h 1352551"/>
                <a:gd name="connsiteX216" fmla="*/ 435768 w 2495550"/>
                <a:gd name="connsiteY216" fmla="*/ 904876 h 1352551"/>
                <a:gd name="connsiteX217" fmla="*/ 442912 w 2495550"/>
                <a:gd name="connsiteY217" fmla="*/ 912020 h 1352551"/>
                <a:gd name="connsiteX218" fmla="*/ 483393 w 2495550"/>
                <a:gd name="connsiteY218" fmla="*/ 890588 h 1352551"/>
                <a:gd name="connsiteX219" fmla="*/ 504825 w 2495550"/>
                <a:gd name="connsiteY219" fmla="*/ 895351 h 1352551"/>
                <a:gd name="connsiteX220" fmla="*/ 535781 w 2495550"/>
                <a:gd name="connsiteY220" fmla="*/ 883445 h 1352551"/>
                <a:gd name="connsiteX221" fmla="*/ 569118 w 2495550"/>
                <a:gd name="connsiteY221" fmla="*/ 909638 h 1352551"/>
                <a:gd name="connsiteX222" fmla="*/ 578643 w 2495550"/>
                <a:gd name="connsiteY222" fmla="*/ 935832 h 1352551"/>
                <a:gd name="connsiteX223" fmla="*/ 607218 w 2495550"/>
                <a:gd name="connsiteY223" fmla="*/ 928688 h 1352551"/>
                <a:gd name="connsiteX224" fmla="*/ 623887 w 2495550"/>
                <a:gd name="connsiteY224" fmla="*/ 950120 h 1352551"/>
                <a:gd name="connsiteX225" fmla="*/ 661987 w 2495550"/>
                <a:gd name="connsiteY225" fmla="*/ 954882 h 1352551"/>
                <a:gd name="connsiteX226" fmla="*/ 721518 w 2495550"/>
                <a:gd name="connsiteY226" fmla="*/ 964407 h 1352551"/>
                <a:gd name="connsiteX227" fmla="*/ 762000 w 2495550"/>
                <a:gd name="connsiteY227" fmla="*/ 971551 h 1352551"/>
                <a:gd name="connsiteX228" fmla="*/ 762000 w 2495550"/>
                <a:gd name="connsiteY228" fmla="*/ 971551 h 1352551"/>
                <a:gd name="connsiteX229" fmla="*/ 781050 w 2495550"/>
                <a:gd name="connsiteY229" fmla="*/ 940595 h 1352551"/>
                <a:gd name="connsiteX230" fmla="*/ 807243 w 2495550"/>
                <a:gd name="connsiteY230" fmla="*/ 940595 h 1352551"/>
                <a:gd name="connsiteX231" fmla="*/ 845343 w 2495550"/>
                <a:gd name="connsiteY231" fmla="*/ 940595 h 1352551"/>
                <a:gd name="connsiteX232" fmla="*/ 838200 w 2495550"/>
                <a:gd name="connsiteY232" fmla="*/ 954882 h 1352551"/>
                <a:gd name="connsiteX233" fmla="*/ 828675 w 2495550"/>
                <a:gd name="connsiteY233" fmla="*/ 969170 h 1352551"/>
                <a:gd name="connsiteX234" fmla="*/ 840581 w 2495550"/>
                <a:gd name="connsiteY234" fmla="*/ 978695 h 1352551"/>
                <a:gd name="connsiteX235" fmla="*/ 816768 w 2495550"/>
                <a:gd name="connsiteY235" fmla="*/ 997745 h 1352551"/>
                <a:gd name="connsiteX236" fmla="*/ 814387 w 2495550"/>
                <a:gd name="connsiteY236" fmla="*/ 1019176 h 1352551"/>
                <a:gd name="connsiteX237" fmla="*/ 807243 w 2495550"/>
                <a:gd name="connsiteY237" fmla="*/ 1031082 h 1352551"/>
                <a:gd name="connsiteX238" fmla="*/ 781050 w 2495550"/>
                <a:gd name="connsiteY238" fmla="*/ 1035845 h 1352551"/>
                <a:gd name="connsiteX239" fmla="*/ 788193 w 2495550"/>
                <a:gd name="connsiteY239" fmla="*/ 1059657 h 1352551"/>
                <a:gd name="connsiteX240" fmla="*/ 757237 w 2495550"/>
                <a:gd name="connsiteY240" fmla="*/ 1064420 h 1352551"/>
                <a:gd name="connsiteX241" fmla="*/ 742950 w 2495550"/>
                <a:gd name="connsiteY241" fmla="*/ 1047751 h 1352551"/>
                <a:gd name="connsiteX242" fmla="*/ 711993 w 2495550"/>
                <a:gd name="connsiteY242" fmla="*/ 1050132 h 1352551"/>
                <a:gd name="connsiteX243" fmla="*/ 685800 w 2495550"/>
                <a:gd name="connsiteY243" fmla="*/ 1057276 h 1352551"/>
                <a:gd name="connsiteX244" fmla="*/ 659606 w 2495550"/>
                <a:gd name="connsiteY244" fmla="*/ 1054895 h 1352551"/>
                <a:gd name="connsiteX245" fmla="*/ 638175 w 2495550"/>
                <a:gd name="connsiteY245" fmla="*/ 1052513 h 1352551"/>
                <a:gd name="connsiteX246" fmla="*/ 638175 w 2495550"/>
                <a:gd name="connsiteY246" fmla="*/ 1038226 h 1352551"/>
                <a:gd name="connsiteX247" fmla="*/ 616743 w 2495550"/>
                <a:gd name="connsiteY247" fmla="*/ 1040607 h 1352551"/>
                <a:gd name="connsiteX248" fmla="*/ 595312 w 2495550"/>
                <a:gd name="connsiteY248" fmla="*/ 1045370 h 1352551"/>
                <a:gd name="connsiteX249" fmla="*/ 588168 w 2495550"/>
                <a:gd name="connsiteY249" fmla="*/ 1035845 h 1352551"/>
                <a:gd name="connsiteX250" fmla="*/ 588168 w 2495550"/>
                <a:gd name="connsiteY250" fmla="*/ 1023938 h 1352551"/>
                <a:gd name="connsiteX251" fmla="*/ 588168 w 2495550"/>
                <a:gd name="connsiteY251" fmla="*/ 1023938 h 1352551"/>
                <a:gd name="connsiteX252" fmla="*/ 642937 w 2495550"/>
                <a:gd name="connsiteY252" fmla="*/ 1009651 h 1352551"/>
                <a:gd name="connsiteX253" fmla="*/ 664368 w 2495550"/>
                <a:gd name="connsiteY253" fmla="*/ 992982 h 1352551"/>
                <a:gd name="connsiteX254" fmla="*/ 664368 w 2495550"/>
                <a:gd name="connsiteY254" fmla="*/ 992982 h 1352551"/>
                <a:gd name="connsiteX255" fmla="*/ 664368 w 2495550"/>
                <a:gd name="connsiteY255" fmla="*/ 992982 h 1352551"/>
                <a:gd name="connsiteX256" fmla="*/ 614362 w 2495550"/>
                <a:gd name="connsiteY256" fmla="*/ 992982 h 1352551"/>
                <a:gd name="connsiteX257" fmla="*/ 597693 w 2495550"/>
                <a:gd name="connsiteY257" fmla="*/ 995363 h 1352551"/>
                <a:gd name="connsiteX258" fmla="*/ 595312 w 2495550"/>
                <a:gd name="connsiteY258" fmla="*/ 973932 h 1352551"/>
                <a:gd name="connsiteX259" fmla="*/ 566737 w 2495550"/>
                <a:gd name="connsiteY259" fmla="*/ 971551 h 1352551"/>
                <a:gd name="connsiteX260" fmla="*/ 576262 w 2495550"/>
                <a:gd name="connsiteY260" fmla="*/ 992982 h 1352551"/>
                <a:gd name="connsiteX261" fmla="*/ 561975 w 2495550"/>
                <a:gd name="connsiteY261" fmla="*/ 997745 h 1352551"/>
                <a:gd name="connsiteX262" fmla="*/ 528637 w 2495550"/>
                <a:gd name="connsiteY262" fmla="*/ 992982 h 1352551"/>
                <a:gd name="connsiteX263" fmla="*/ 509587 w 2495550"/>
                <a:gd name="connsiteY263" fmla="*/ 995363 h 1352551"/>
                <a:gd name="connsiteX264" fmla="*/ 523875 w 2495550"/>
                <a:gd name="connsiteY264" fmla="*/ 1012032 h 1352551"/>
                <a:gd name="connsiteX265" fmla="*/ 533400 w 2495550"/>
                <a:gd name="connsiteY265" fmla="*/ 1023938 h 1352551"/>
                <a:gd name="connsiteX266" fmla="*/ 523875 w 2495550"/>
                <a:gd name="connsiteY266" fmla="*/ 1033463 h 1352551"/>
                <a:gd name="connsiteX267" fmla="*/ 523875 w 2495550"/>
                <a:gd name="connsiteY267" fmla="*/ 1033463 h 1352551"/>
                <a:gd name="connsiteX268" fmla="*/ 514350 w 2495550"/>
                <a:gd name="connsiteY268" fmla="*/ 1059657 h 1352551"/>
                <a:gd name="connsiteX269" fmla="*/ 485775 w 2495550"/>
                <a:gd name="connsiteY269" fmla="*/ 1081088 h 1352551"/>
                <a:gd name="connsiteX270" fmla="*/ 471487 w 2495550"/>
                <a:gd name="connsiteY270" fmla="*/ 1076326 h 1352551"/>
                <a:gd name="connsiteX271" fmla="*/ 454818 w 2495550"/>
                <a:gd name="connsiteY271" fmla="*/ 1090613 h 1352551"/>
                <a:gd name="connsiteX272" fmla="*/ 447675 w 2495550"/>
                <a:gd name="connsiteY272" fmla="*/ 1088232 h 1352551"/>
                <a:gd name="connsiteX273" fmla="*/ 450056 w 2495550"/>
                <a:gd name="connsiteY273" fmla="*/ 1064420 h 1352551"/>
                <a:gd name="connsiteX274" fmla="*/ 452437 w 2495550"/>
                <a:gd name="connsiteY274" fmla="*/ 1040607 h 1352551"/>
                <a:gd name="connsiteX275" fmla="*/ 442912 w 2495550"/>
                <a:gd name="connsiteY275" fmla="*/ 1035845 h 1352551"/>
                <a:gd name="connsiteX276" fmla="*/ 440531 w 2495550"/>
                <a:gd name="connsiteY276" fmla="*/ 1052513 h 1352551"/>
                <a:gd name="connsiteX277" fmla="*/ 433387 w 2495550"/>
                <a:gd name="connsiteY277" fmla="*/ 1066801 h 1352551"/>
                <a:gd name="connsiteX278" fmla="*/ 409575 w 2495550"/>
                <a:gd name="connsiteY278" fmla="*/ 1057276 h 1352551"/>
                <a:gd name="connsiteX279" fmla="*/ 400050 w 2495550"/>
                <a:gd name="connsiteY279" fmla="*/ 1054895 h 1352551"/>
                <a:gd name="connsiteX280" fmla="*/ 400050 w 2495550"/>
                <a:gd name="connsiteY280" fmla="*/ 1073945 h 1352551"/>
                <a:gd name="connsiteX281" fmla="*/ 421481 w 2495550"/>
                <a:gd name="connsiteY281" fmla="*/ 1092995 h 1352551"/>
                <a:gd name="connsiteX282" fmla="*/ 392906 w 2495550"/>
                <a:gd name="connsiteY282" fmla="*/ 1095376 h 1352551"/>
                <a:gd name="connsiteX283" fmla="*/ 388143 w 2495550"/>
                <a:gd name="connsiteY283" fmla="*/ 1104901 h 1352551"/>
                <a:gd name="connsiteX284" fmla="*/ 359568 w 2495550"/>
                <a:gd name="connsiteY284" fmla="*/ 1095376 h 1352551"/>
                <a:gd name="connsiteX285" fmla="*/ 359568 w 2495550"/>
                <a:gd name="connsiteY285" fmla="*/ 1114426 h 1352551"/>
                <a:gd name="connsiteX286" fmla="*/ 350043 w 2495550"/>
                <a:gd name="connsiteY286" fmla="*/ 1126332 h 1352551"/>
                <a:gd name="connsiteX287" fmla="*/ 340518 w 2495550"/>
                <a:gd name="connsiteY287" fmla="*/ 1126332 h 1352551"/>
                <a:gd name="connsiteX288" fmla="*/ 333375 w 2495550"/>
                <a:gd name="connsiteY288" fmla="*/ 1092995 h 1352551"/>
                <a:gd name="connsiteX289" fmla="*/ 307181 w 2495550"/>
                <a:gd name="connsiteY289" fmla="*/ 1078707 h 1352551"/>
                <a:gd name="connsiteX290" fmla="*/ 288131 w 2495550"/>
                <a:gd name="connsiteY290" fmla="*/ 1066801 h 1352551"/>
                <a:gd name="connsiteX291" fmla="*/ 295275 w 2495550"/>
                <a:gd name="connsiteY291" fmla="*/ 1016795 h 1352551"/>
                <a:gd name="connsiteX292" fmla="*/ 302418 w 2495550"/>
                <a:gd name="connsiteY292" fmla="*/ 983457 h 1352551"/>
                <a:gd name="connsiteX293" fmla="*/ 345281 w 2495550"/>
                <a:gd name="connsiteY293" fmla="*/ 959645 h 1352551"/>
                <a:gd name="connsiteX294" fmla="*/ 354806 w 2495550"/>
                <a:gd name="connsiteY294" fmla="*/ 942976 h 1352551"/>
                <a:gd name="connsiteX295" fmla="*/ 366712 w 2495550"/>
                <a:gd name="connsiteY295" fmla="*/ 916782 h 1352551"/>
                <a:gd name="connsiteX296" fmla="*/ 366712 w 2495550"/>
                <a:gd name="connsiteY296" fmla="*/ 916782 h 1352551"/>
                <a:gd name="connsiteX297" fmla="*/ 338137 w 2495550"/>
                <a:gd name="connsiteY297" fmla="*/ 923926 h 1352551"/>
                <a:gd name="connsiteX298" fmla="*/ 330993 w 2495550"/>
                <a:gd name="connsiteY298" fmla="*/ 900113 h 1352551"/>
                <a:gd name="connsiteX299" fmla="*/ 328612 w 2495550"/>
                <a:gd name="connsiteY299" fmla="*/ 921545 h 1352551"/>
                <a:gd name="connsiteX300" fmla="*/ 316706 w 2495550"/>
                <a:gd name="connsiteY300" fmla="*/ 954882 h 1352551"/>
                <a:gd name="connsiteX301" fmla="*/ 304800 w 2495550"/>
                <a:gd name="connsiteY301" fmla="*/ 947738 h 1352551"/>
                <a:gd name="connsiteX302" fmla="*/ 304800 w 2495550"/>
                <a:gd name="connsiteY302" fmla="*/ 923926 h 1352551"/>
                <a:gd name="connsiteX303" fmla="*/ 304800 w 2495550"/>
                <a:gd name="connsiteY303" fmla="*/ 912020 h 1352551"/>
                <a:gd name="connsiteX304" fmla="*/ 295275 w 2495550"/>
                <a:gd name="connsiteY304" fmla="*/ 900113 h 1352551"/>
                <a:gd name="connsiteX305" fmla="*/ 285750 w 2495550"/>
                <a:gd name="connsiteY305" fmla="*/ 907257 h 1352551"/>
                <a:gd name="connsiteX306" fmla="*/ 280987 w 2495550"/>
                <a:gd name="connsiteY306" fmla="*/ 942976 h 1352551"/>
                <a:gd name="connsiteX307" fmla="*/ 297656 w 2495550"/>
                <a:gd name="connsiteY307" fmla="*/ 962026 h 1352551"/>
                <a:gd name="connsiteX308" fmla="*/ 292893 w 2495550"/>
                <a:gd name="connsiteY308" fmla="*/ 981076 h 1352551"/>
                <a:gd name="connsiteX309" fmla="*/ 280987 w 2495550"/>
                <a:gd name="connsiteY309" fmla="*/ 1012032 h 1352551"/>
                <a:gd name="connsiteX310" fmla="*/ 266700 w 2495550"/>
                <a:gd name="connsiteY310" fmla="*/ 1035845 h 1352551"/>
                <a:gd name="connsiteX311" fmla="*/ 223837 w 2495550"/>
                <a:gd name="connsiteY311" fmla="*/ 1023938 h 1352551"/>
                <a:gd name="connsiteX312" fmla="*/ 216693 w 2495550"/>
                <a:gd name="connsiteY312" fmla="*/ 992982 h 1352551"/>
                <a:gd name="connsiteX313" fmla="*/ 173831 w 2495550"/>
                <a:gd name="connsiteY313" fmla="*/ 966788 h 1352551"/>
                <a:gd name="connsiteX314" fmla="*/ 121443 w 2495550"/>
                <a:gd name="connsiteY314" fmla="*/ 945357 h 1352551"/>
                <a:gd name="connsiteX315" fmla="*/ 78581 w 2495550"/>
                <a:gd name="connsiteY315" fmla="*/ 907257 h 1352551"/>
                <a:gd name="connsiteX316" fmla="*/ 52387 w 2495550"/>
                <a:gd name="connsiteY316" fmla="*/ 869157 h 1352551"/>
                <a:gd name="connsiteX317" fmla="*/ 28575 w 2495550"/>
                <a:gd name="connsiteY317" fmla="*/ 809626 h 1352551"/>
                <a:gd name="connsiteX318" fmla="*/ 16668 w 2495550"/>
                <a:gd name="connsiteY318" fmla="*/ 740570 h 1352551"/>
                <a:gd name="connsiteX319" fmla="*/ 19050 w 2495550"/>
                <a:gd name="connsiteY319" fmla="*/ 681038 h 1352551"/>
                <a:gd name="connsiteX320" fmla="*/ 0 w 2495550"/>
                <a:gd name="connsiteY320" fmla="*/ 500064 h 1352551"/>
                <a:gd name="connsiteX321" fmla="*/ 16668 w 2495550"/>
                <a:gd name="connsiteY321" fmla="*/ 0 h 1352551"/>
                <a:gd name="connsiteX322" fmla="*/ 2069306 w 2495550"/>
                <a:gd name="connsiteY322" fmla="*/ 4763 h 1352551"/>
                <a:gd name="connsiteX0" fmla="*/ 2069306 w 2495550"/>
                <a:gd name="connsiteY0" fmla="*/ 4763 h 1352551"/>
                <a:gd name="connsiteX1" fmla="*/ 2074068 w 2495550"/>
                <a:gd name="connsiteY1" fmla="*/ 38101 h 1352551"/>
                <a:gd name="connsiteX2" fmla="*/ 2083593 w 2495550"/>
                <a:gd name="connsiteY2" fmla="*/ 92870 h 1352551"/>
                <a:gd name="connsiteX3" fmla="*/ 2105025 w 2495550"/>
                <a:gd name="connsiteY3" fmla="*/ 138113 h 1352551"/>
                <a:gd name="connsiteX4" fmla="*/ 2102643 w 2495550"/>
                <a:gd name="connsiteY4" fmla="*/ 188120 h 1352551"/>
                <a:gd name="connsiteX5" fmla="*/ 2102643 w 2495550"/>
                <a:gd name="connsiteY5" fmla="*/ 233363 h 1352551"/>
                <a:gd name="connsiteX6" fmla="*/ 2097881 w 2495550"/>
                <a:gd name="connsiteY6" fmla="*/ 283370 h 1352551"/>
                <a:gd name="connsiteX7" fmla="*/ 2112168 w 2495550"/>
                <a:gd name="connsiteY7" fmla="*/ 323851 h 1352551"/>
                <a:gd name="connsiteX8" fmla="*/ 2126456 w 2495550"/>
                <a:gd name="connsiteY8" fmla="*/ 354807 h 1352551"/>
                <a:gd name="connsiteX9" fmla="*/ 2121693 w 2495550"/>
                <a:gd name="connsiteY9" fmla="*/ 392907 h 1352551"/>
                <a:gd name="connsiteX10" fmla="*/ 2135981 w 2495550"/>
                <a:gd name="connsiteY10" fmla="*/ 431007 h 1352551"/>
                <a:gd name="connsiteX11" fmla="*/ 2162175 w 2495550"/>
                <a:gd name="connsiteY11" fmla="*/ 459582 h 1352551"/>
                <a:gd name="connsiteX12" fmla="*/ 2185987 w 2495550"/>
                <a:gd name="connsiteY12" fmla="*/ 485776 h 1352551"/>
                <a:gd name="connsiteX13" fmla="*/ 2195512 w 2495550"/>
                <a:gd name="connsiteY13" fmla="*/ 521495 h 1352551"/>
                <a:gd name="connsiteX14" fmla="*/ 2233612 w 2495550"/>
                <a:gd name="connsiteY14" fmla="*/ 638176 h 1352551"/>
                <a:gd name="connsiteX15" fmla="*/ 2255043 w 2495550"/>
                <a:gd name="connsiteY15" fmla="*/ 723901 h 1352551"/>
                <a:gd name="connsiteX16" fmla="*/ 2283618 w 2495550"/>
                <a:gd name="connsiteY16" fmla="*/ 769145 h 1352551"/>
                <a:gd name="connsiteX17" fmla="*/ 2305050 w 2495550"/>
                <a:gd name="connsiteY17" fmla="*/ 826295 h 1352551"/>
                <a:gd name="connsiteX18" fmla="*/ 2314575 w 2495550"/>
                <a:gd name="connsiteY18" fmla="*/ 876301 h 1352551"/>
                <a:gd name="connsiteX19" fmla="*/ 2357437 w 2495550"/>
                <a:gd name="connsiteY19" fmla="*/ 914401 h 1352551"/>
                <a:gd name="connsiteX20" fmla="*/ 2359818 w 2495550"/>
                <a:gd name="connsiteY20" fmla="*/ 954882 h 1352551"/>
                <a:gd name="connsiteX21" fmla="*/ 2364581 w 2495550"/>
                <a:gd name="connsiteY21" fmla="*/ 969170 h 1352551"/>
                <a:gd name="connsiteX22" fmla="*/ 2381250 w 2495550"/>
                <a:gd name="connsiteY22" fmla="*/ 983457 h 1352551"/>
                <a:gd name="connsiteX23" fmla="*/ 2376487 w 2495550"/>
                <a:gd name="connsiteY23" fmla="*/ 1000126 h 1352551"/>
                <a:gd name="connsiteX24" fmla="*/ 2409825 w 2495550"/>
                <a:gd name="connsiteY24" fmla="*/ 1023938 h 1352551"/>
                <a:gd name="connsiteX25" fmla="*/ 2426493 w 2495550"/>
                <a:gd name="connsiteY25" fmla="*/ 1064420 h 1352551"/>
                <a:gd name="connsiteX26" fmla="*/ 2407443 w 2495550"/>
                <a:gd name="connsiteY26" fmla="*/ 1073945 h 1352551"/>
                <a:gd name="connsiteX27" fmla="*/ 2393156 w 2495550"/>
                <a:gd name="connsiteY27" fmla="*/ 1052513 h 1352551"/>
                <a:gd name="connsiteX28" fmla="*/ 2381250 w 2495550"/>
                <a:gd name="connsiteY28" fmla="*/ 1040607 h 1352551"/>
                <a:gd name="connsiteX29" fmla="*/ 2371725 w 2495550"/>
                <a:gd name="connsiteY29" fmla="*/ 1040607 h 1352551"/>
                <a:gd name="connsiteX30" fmla="*/ 2369343 w 2495550"/>
                <a:gd name="connsiteY30" fmla="*/ 1062038 h 1352551"/>
                <a:gd name="connsiteX31" fmla="*/ 2388393 w 2495550"/>
                <a:gd name="connsiteY31" fmla="*/ 1095376 h 1352551"/>
                <a:gd name="connsiteX32" fmla="*/ 2402681 w 2495550"/>
                <a:gd name="connsiteY32" fmla="*/ 1109663 h 1352551"/>
                <a:gd name="connsiteX33" fmla="*/ 2416968 w 2495550"/>
                <a:gd name="connsiteY33" fmla="*/ 1090613 h 1352551"/>
                <a:gd name="connsiteX34" fmla="*/ 2431256 w 2495550"/>
                <a:gd name="connsiteY34" fmla="*/ 1095376 h 1352551"/>
                <a:gd name="connsiteX35" fmla="*/ 2438400 w 2495550"/>
                <a:gd name="connsiteY35" fmla="*/ 1121570 h 1352551"/>
                <a:gd name="connsiteX36" fmla="*/ 2440781 w 2495550"/>
                <a:gd name="connsiteY36" fmla="*/ 1133476 h 1352551"/>
                <a:gd name="connsiteX37" fmla="*/ 2416968 w 2495550"/>
                <a:gd name="connsiteY37" fmla="*/ 1135857 h 1352551"/>
                <a:gd name="connsiteX38" fmla="*/ 2431256 w 2495550"/>
                <a:gd name="connsiteY38" fmla="*/ 1157288 h 1352551"/>
                <a:gd name="connsiteX39" fmla="*/ 2459831 w 2495550"/>
                <a:gd name="connsiteY39" fmla="*/ 1164432 h 1352551"/>
                <a:gd name="connsiteX40" fmla="*/ 2478881 w 2495550"/>
                <a:gd name="connsiteY40" fmla="*/ 1195388 h 1352551"/>
                <a:gd name="connsiteX41" fmla="*/ 2471737 w 2495550"/>
                <a:gd name="connsiteY41" fmla="*/ 1240632 h 1352551"/>
                <a:gd name="connsiteX42" fmla="*/ 2476500 w 2495550"/>
                <a:gd name="connsiteY42" fmla="*/ 1295401 h 1352551"/>
                <a:gd name="connsiteX43" fmla="*/ 2495550 w 2495550"/>
                <a:gd name="connsiteY43" fmla="*/ 1352551 h 1352551"/>
                <a:gd name="connsiteX44" fmla="*/ 2474118 w 2495550"/>
                <a:gd name="connsiteY44" fmla="*/ 1352551 h 1352551"/>
                <a:gd name="connsiteX45" fmla="*/ 2445543 w 2495550"/>
                <a:gd name="connsiteY45" fmla="*/ 1340645 h 1352551"/>
                <a:gd name="connsiteX46" fmla="*/ 2428875 w 2495550"/>
                <a:gd name="connsiteY46" fmla="*/ 1340645 h 1352551"/>
                <a:gd name="connsiteX47" fmla="*/ 2412206 w 2495550"/>
                <a:gd name="connsiteY47" fmla="*/ 1331120 h 1352551"/>
                <a:gd name="connsiteX48" fmla="*/ 2395537 w 2495550"/>
                <a:gd name="connsiteY48" fmla="*/ 1321595 h 1352551"/>
                <a:gd name="connsiteX49" fmla="*/ 2400300 w 2495550"/>
                <a:gd name="connsiteY49" fmla="*/ 1273970 h 1352551"/>
                <a:gd name="connsiteX50" fmla="*/ 2352675 w 2495550"/>
                <a:gd name="connsiteY50" fmla="*/ 1250157 h 1352551"/>
                <a:gd name="connsiteX51" fmla="*/ 2336006 w 2495550"/>
                <a:gd name="connsiteY51" fmla="*/ 1216819 h 1352551"/>
                <a:gd name="connsiteX52" fmla="*/ 2278856 w 2495550"/>
                <a:gd name="connsiteY52" fmla="*/ 1185864 h 1352551"/>
                <a:gd name="connsiteX53" fmla="*/ 2235993 w 2495550"/>
                <a:gd name="connsiteY53" fmla="*/ 1178720 h 1352551"/>
                <a:gd name="connsiteX54" fmla="*/ 2209800 w 2495550"/>
                <a:gd name="connsiteY54" fmla="*/ 1193007 h 1352551"/>
                <a:gd name="connsiteX55" fmla="*/ 2195512 w 2495550"/>
                <a:gd name="connsiteY55" fmla="*/ 1190626 h 1352551"/>
                <a:gd name="connsiteX56" fmla="*/ 2200275 w 2495550"/>
                <a:gd name="connsiteY56" fmla="*/ 1173957 h 1352551"/>
                <a:gd name="connsiteX57" fmla="*/ 2240756 w 2495550"/>
                <a:gd name="connsiteY57" fmla="*/ 1138239 h 1352551"/>
                <a:gd name="connsiteX58" fmla="*/ 2216943 w 2495550"/>
                <a:gd name="connsiteY58" fmla="*/ 1128713 h 1352551"/>
                <a:gd name="connsiteX59" fmla="*/ 2193131 w 2495550"/>
                <a:gd name="connsiteY59" fmla="*/ 1159670 h 1352551"/>
                <a:gd name="connsiteX60" fmla="*/ 2171700 w 2495550"/>
                <a:gd name="connsiteY60" fmla="*/ 1169195 h 1352551"/>
                <a:gd name="connsiteX61" fmla="*/ 2164556 w 2495550"/>
                <a:gd name="connsiteY61" fmla="*/ 1157288 h 1352551"/>
                <a:gd name="connsiteX62" fmla="*/ 2155031 w 2495550"/>
                <a:gd name="connsiteY62" fmla="*/ 1152526 h 1352551"/>
                <a:gd name="connsiteX63" fmla="*/ 2135981 w 2495550"/>
                <a:gd name="connsiteY63" fmla="*/ 1157288 h 1352551"/>
                <a:gd name="connsiteX64" fmla="*/ 2107406 w 2495550"/>
                <a:gd name="connsiteY64" fmla="*/ 1147763 h 1352551"/>
                <a:gd name="connsiteX65" fmla="*/ 2093119 w 2495550"/>
                <a:gd name="connsiteY65" fmla="*/ 1145383 h 1352551"/>
                <a:gd name="connsiteX66" fmla="*/ 2066924 w 2495550"/>
                <a:gd name="connsiteY66" fmla="*/ 1131094 h 1352551"/>
                <a:gd name="connsiteX67" fmla="*/ 2052638 w 2495550"/>
                <a:gd name="connsiteY67" fmla="*/ 1135857 h 1352551"/>
                <a:gd name="connsiteX68" fmla="*/ 2007393 w 2495550"/>
                <a:gd name="connsiteY68" fmla="*/ 1128713 h 1352551"/>
                <a:gd name="connsiteX69" fmla="*/ 1993106 w 2495550"/>
                <a:gd name="connsiteY69" fmla="*/ 1100138 h 1352551"/>
                <a:gd name="connsiteX70" fmla="*/ 1969293 w 2495550"/>
                <a:gd name="connsiteY70" fmla="*/ 1119188 h 1352551"/>
                <a:gd name="connsiteX71" fmla="*/ 1952625 w 2495550"/>
                <a:gd name="connsiteY71" fmla="*/ 1143001 h 1352551"/>
                <a:gd name="connsiteX72" fmla="*/ 1938337 w 2495550"/>
                <a:gd name="connsiteY72" fmla="*/ 1109663 h 1352551"/>
                <a:gd name="connsiteX73" fmla="*/ 1938337 w 2495550"/>
                <a:gd name="connsiteY73" fmla="*/ 1088232 h 1352551"/>
                <a:gd name="connsiteX74" fmla="*/ 1909762 w 2495550"/>
                <a:gd name="connsiteY74" fmla="*/ 1062038 h 1352551"/>
                <a:gd name="connsiteX75" fmla="*/ 1885950 w 2495550"/>
                <a:gd name="connsiteY75" fmla="*/ 1047751 h 1352551"/>
                <a:gd name="connsiteX76" fmla="*/ 1866900 w 2495550"/>
                <a:gd name="connsiteY76" fmla="*/ 1033463 h 1352551"/>
                <a:gd name="connsiteX77" fmla="*/ 1859756 w 2495550"/>
                <a:gd name="connsiteY77" fmla="*/ 1021557 h 1352551"/>
                <a:gd name="connsiteX78" fmla="*/ 1821656 w 2495550"/>
                <a:gd name="connsiteY78" fmla="*/ 1016795 h 1352551"/>
                <a:gd name="connsiteX79" fmla="*/ 1785937 w 2495550"/>
                <a:gd name="connsiteY79" fmla="*/ 1012032 h 1352551"/>
                <a:gd name="connsiteX80" fmla="*/ 1766887 w 2495550"/>
                <a:gd name="connsiteY80" fmla="*/ 985838 h 1352551"/>
                <a:gd name="connsiteX81" fmla="*/ 1726406 w 2495550"/>
                <a:gd name="connsiteY81" fmla="*/ 966788 h 1352551"/>
                <a:gd name="connsiteX82" fmla="*/ 1695450 w 2495550"/>
                <a:gd name="connsiteY82" fmla="*/ 952501 h 1352551"/>
                <a:gd name="connsiteX83" fmla="*/ 1676400 w 2495550"/>
                <a:gd name="connsiteY83" fmla="*/ 950120 h 1352551"/>
                <a:gd name="connsiteX84" fmla="*/ 1676400 w 2495550"/>
                <a:gd name="connsiteY84" fmla="*/ 926307 h 1352551"/>
                <a:gd name="connsiteX85" fmla="*/ 1657350 w 2495550"/>
                <a:gd name="connsiteY85" fmla="*/ 933451 h 1352551"/>
                <a:gd name="connsiteX86" fmla="*/ 1657350 w 2495550"/>
                <a:gd name="connsiteY86" fmla="*/ 933451 h 1352551"/>
                <a:gd name="connsiteX87" fmla="*/ 1635918 w 2495550"/>
                <a:gd name="connsiteY87" fmla="*/ 897732 h 1352551"/>
                <a:gd name="connsiteX88" fmla="*/ 1612106 w 2495550"/>
                <a:gd name="connsiteY88" fmla="*/ 876301 h 1352551"/>
                <a:gd name="connsiteX89" fmla="*/ 1597818 w 2495550"/>
                <a:gd name="connsiteY89" fmla="*/ 869157 h 1352551"/>
                <a:gd name="connsiteX90" fmla="*/ 1597818 w 2495550"/>
                <a:gd name="connsiteY90" fmla="*/ 850107 h 1352551"/>
                <a:gd name="connsiteX91" fmla="*/ 1619250 w 2495550"/>
                <a:gd name="connsiteY91" fmla="*/ 840582 h 1352551"/>
                <a:gd name="connsiteX92" fmla="*/ 1650206 w 2495550"/>
                <a:gd name="connsiteY92" fmla="*/ 847726 h 1352551"/>
                <a:gd name="connsiteX93" fmla="*/ 1674018 w 2495550"/>
                <a:gd name="connsiteY93" fmla="*/ 833438 h 1352551"/>
                <a:gd name="connsiteX94" fmla="*/ 1685925 w 2495550"/>
                <a:gd name="connsiteY94" fmla="*/ 821532 h 1352551"/>
                <a:gd name="connsiteX95" fmla="*/ 1704975 w 2495550"/>
                <a:gd name="connsiteY95" fmla="*/ 809626 h 1352551"/>
                <a:gd name="connsiteX96" fmla="*/ 1666875 w 2495550"/>
                <a:gd name="connsiteY96" fmla="*/ 776288 h 1352551"/>
                <a:gd name="connsiteX97" fmla="*/ 1640681 w 2495550"/>
                <a:gd name="connsiteY97" fmla="*/ 783432 h 1352551"/>
                <a:gd name="connsiteX98" fmla="*/ 1643061 w 2495550"/>
                <a:gd name="connsiteY98" fmla="*/ 800101 h 1352551"/>
                <a:gd name="connsiteX99" fmla="*/ 1624012 w 2495550"/>
                <a:gd name="connsiteY99" fmla="*/ 807244 h 1352551"/>
                <a:gd name="connsiteX100" fmla="*/ 1597819 w 2495550"/>
                <a:gd name="connsiteY100" fmla="*/ 814388 h 1352551"/>
                <a:gd name="connsiteX101" fmla="*/ 1576387 w 2495550"/>
                <a:gd name="connsiteY101" fmla="*/ 823913 h 1352551"/>
                <a:gd name="connsiteX102" fmla="*/ 1569243 w 2495550"/>
                <a:gd name="connsiteY102" fmla="*/ 840582 h 1352551"/>
                <a:gd name="connsiteX103" fmla="*/ 1547812 w 2495550"/>
                <a:gd name="connsiteY103" fmla="*/ 840582 h 1352551"/>
                <a:gd name="connsiteX104" fmla="*/ 1533525 w 2495550"/>
                <a:gd name="connsiteY104" fmla="*/ 850107 h 1352551"/>
                <a:gd name="connsiteX105" fmla="*/ 1502568 w 2495550"/>
                <a:gd name="connsiteY105" fmla="*/ 845345 h 1352551"/>
                <a:gd name="connsiteX106" fmla="*/ 1454943 w 2495550"/>
                <a:gd name="connsiteY106" fmla="*/ 840582 h 1352551"/>
                <a:gd name="connsiteX107" fmla="*/ 1433512 w 2495550"/>
                <a:gd name="connsiteY107" fmla="*/ 826295 h 1352551"/>
                <a:gd name="connsiteX108" fmla="*/ 1402556 w 2495550"/>
                <a:gd name="connsiteY108" fmla="*/ 828676 h 1352551"/>
                <a:gd name="connsiteX109" fmla="*/ 1376362 w 2495550"/>
                <a:gd name="connsiteY109" fmla="*/ 838201 h 1352551"/>
                <a:gd name="connsiteX110" fmla="*/ 1359693 w 2495550"/>
                <a:gd name="connsiteY110" fmla="*/ 833438 h 1352551"/>
                <a:gd name="connsiteX111" fmla="*/ 1340643 w 2495550"/>
                <a:gd name="connsiteY111" fmla="*/ 804863 h 1352551"/>
                <a:gd name="connsiteX112" fmla="*/ 1340643 w 2495550"/>
                <a:gd name="connsiteY112" fmla="*/ 792957 h 1352551"/>
                <a:gd name="connsiteX113" fmla="*/ 1331118 w 2495550"/>
                <a:gd name="connsiteY113" fmla="*/ 816770 h 1352551"/>
                <a:gd name="connsiteX114" fmla="*/ 1335881 w 2495550"/>
                <a:gd name="connsiteY114" fmla="*/ 850107 h 1352551"/>
                <a:gd name="connsiteX115" fmla="*/ 1328737 w 2495550"/>
                <a:gd name="connsiteY115" fmla="*/ 869157 h 1352551"/>
                <a:gd name="connsiteX116" fmla="*/ 1300162 w 2495550"/>
                <a:gd name="connsiteY116" fmla="*/ 869157 h 1352551"/>
                <a:gd name="connsiteX117" fmla="*/ 1281112 w 2495550"/>
                <a:gd name="connsiteY117" fmla="*/ 854870 h 1352551"/>
                <a:gd name="connsiteX118" fmla="*/ 1259681 w 2495550"/>
                <a:gd name="connsiteY118" fmla="*/ 854870 h 1352551"/>
                <a:gd name="connsiteX119" fmla="*/ 1235868 w 2495550"/>
                <a:gd name="connsiteY119" fmla="*/ 845345 h 1352551"/>
                <a:gd name="connsiteX120" fmla="*/ 1228725 w 2495550"/>
                <a:gd name="connsiteY120" fmla="*/ 838201 h 1352551"/>
                <a:gd name="connsiteX121" fmla="*/ 1228725 w 2495550"/>
                <a:gd name="connsiteY121" fmla="*/ 814388 h 1352551"/>
                <a:gd name="connsiteX122" fmla="*/ 1231106 w 2495550"/>
                <a:gd name="connsiteY122" fmla="*/ 790576 h 1352551"/>
                <a:gd name="connsiteX123" fmla="*/ 1235868 w 2495550"/>
                <a:gd name="connsiteY123" fmla="*/ 766763 h 1352551"/>
                <a:gd name="connsiteX124" fmla="*/ 1252537 w 2495550"/>
                <a:gd name="connsiteY124" fmla="*/ 752476 h 1352551"/>
                <a:gd name="connsiteX125" fmla="*/ 1259681 w 2495550"/>
                <a:gd name="connsiteY125" fmla="*/ 745332 h 1352551"/>
                <a:gd name="connsiteX126" fmla="*/ 1250156 w 2495550"/>
                <a:gd name="connsiteY126" fmla="*/ 721520 h 1352551"/>
                <a:gd name="connsiteX127" fmla="*/ 1216818 w 2495550"/>
                <a:gd name="connsiteY127" fmla="*/ 692945 h 1352551"/>
                <a:gd name="connsiteX128" fmla="*/ 1193006 w 2495550"/>
                <a:gd name="connsiteY128" fmla="*/ 676276 h 1352551"/>
                <a:gd name="connsiteX129" fmla="*/ 1178718 w 2495550"/>
                <a:gd name="connsiteY129" fmla="*/ 657226 h 1352551"/>
                <a:gd name="connsiteX130" fmla="*/ 1178718 w 2495550"/>
                <a:gd name="connsiteY130" fmla="*/ 657226 h 1352551"/>
                <a:gd name="connsiteX131" fmla="*/ 1183481 w 2495550"/>
                <a:gd name="connsiteY131" fmla="*/ 695326 h 1352551"/>
                <a:gd name="connsiteX132" fmla="*/ 1185862 w 2495550"/>
                <a:gd name="connsiteY132" fmla="*/ 723901 h 1352551"/>
                <a:gd name="connsiteX133" fmla="*/ 1212056 w 2495550"/>
                <a:gd name="connsiteY133" fmla="*/ 735807 h 1352551"/>
                <a:gd name="connsiteX134" fmla="*/ 1221581 w 2495550"/>
                <a:gd name="connsiteY134" fmla="*/ 750095 h 1352551"/>
                <a:gd name="connsiteX135" fmla="*/ 1212056 w 2495550"/>
                <a:gd name="connsiteY135" fmla="*/ 776288 h 1352551"/>
                <a:gd name="connsiteX136" fmla="*/ 1214437 w 2495550"/>
                <a:gd name="connsiteY136" fmla="*/ 802482 h 1352551"/>
                <a:gd name="connsiteX137" fmla="*/ 1207293 w 2495550"/>
                <a:gd name="connsiteY137" fmla="*/ 823913 h 1352551"/>
                <a:gd name="connsiteX138" fmla="*/ 1212056 w 2495550"/>
                <a:gd name="connsiteY138" fmla="*/ 842963 h 1352551"/>
                <a:gd name="connsiteX139" fmla="*/ 1212056 w 2495550"/>
                <a:gd name="connsiteY139" fmla="*/ 842963 h 1352551"/>
                <a:gd name="connsiteX140" fmla="*/ 1183481 w 2495550"/>
                <a:gd name="connsiteY140" fmla="*/ 842963 h 1352551"/>
                <a:gd name="connsiteX141" fmla="*/ 1166812 w 2495550"/>
                <a:gd name="connsiteY141" fmla="*/ 842963 h 1352551"/>
                <a:gd name="connsiteX142" fmla="*/ 1147762 w 2495550"/>
                <a:gd name="connsiteY142" fmla="*/ 852488 h 1352551"/>
                <a:gd name="connsiteX143" fmla="*/ 1131093 w 2495550"/>
                <a:gd name="connsiteY143" fmla="*/ 842963 h 1352551"/>
                <a:gd name="connsiteX144" fmla="*/ 1104900 w 2495550"/>
                <a:gd name="connsiteY144" fmla="*/ 852488 h 1352551"/>
                <a:gd name="connsiteX145" fmla="*/ 1083468 w 2495550"/>
                <a:gd name="connsiteY145" fmla="*/ 859632 h 1352551"/>
                <a:gd name="connsiteX146" fmla="*/ 1076325 w 2495550"/>
                <a:gd name="connsiteY146" fmla="*/ 847726 h 1352551"/>
                <a:gd name="connsiteX147" fmla="*/ 1047750 w 2495550"/>
                <a:gd name="connsiteY147" fmla="*/ 857251 h 1352551"/>
                <a:gd name="connsiteX148" fmla="*/ 1009650 w 2495550"/>
                <a:gd name="connsiteY148" fmla="*/ 828676 h 1352551"/>
                <a:gd name="connsiteX149" fmla="*/ 981075 w 2495550"/>
                <a:gd name="connsiteY149" fmla="*/ 831057 h 1352551"/>
                <a:gd name="connsiteX150" fmla="*/ 959643 w 2495550"/>
                <a:gd name="connsiteY150" fmla="*/ 840582 h 1352551"/>
                <a:gd name="connsiteX151" fmla="*/ 938212 w 2495550"/>
                <a:gd name="connsiteY151" fmla="*/ 857251 h 1352551"/>
                <a:gd name="connsiteX152" fmla="*/ 926306 w 2495550"/>
                <a:gd name="connsiteY152" fmla="*/ 838201 h 1352551"/>
                <a:gd name="connsiteX153" fmla="*/ 964406 w 2495550"/>
                <a:gd name="connsiteY153" fmla="*/ 809626 h 1352551"/>
                <a:gd name="connsiteX154" fmla="*/ 957262 w 2495550"/>
                <a:gd name="connsiteY154" fmla="*/ 773907 h 1352551"/>
                <a:gd name="connsiteX155" fmla="*/ 931068 w 2495550"/>
                <a:gd name="connsiteY155" fmla="*/ 783432 h 1352551"/>
                <a:gd name="connsiteX156" fmla="*/ 923925 w 2495550"/>
                <a:gd name="connsiteY156" fmla="*/ 776288 h 1352551"/>
                <a:gd name="connsiteX157" fmla="*/ 928687 w 2495550"/>
                <a:gd name="connsiteY157" fmla="*/ 804863 h 1352551"/>
                <a:gd name="connsiteX158" fmla="*/ 914400 w 2495550"/>
                <a:gd name="connsiteY158" fmla="*/ 828676 h 1352551"/>
                <a:gd name="connsiteX159" fmla="*/ 904875 w 2495550"/>
                <a:gd name="connsiteY159" fmla="*/ 833438 h 1352551"/>
                <a:gd name="connsiteX160" fmla="*/ 876300 w 2495550"/>
                <a:gd name="connsiteY160" fmla="*/ 804863 h 1352551"/>
                <a:gd name="connsiteX161" fmla="*/ 854868 w 2495550"/>
                <a:gd name="connsiteY161" fmla="*/ 778669 h 1352551"/>
                <a:gd name="connsiteX162" fmla="*/ 831056 w 2495550"/>
                <a:gd name="connsiteY162" fmla="*/ 788195 h 1352551"/>
                <a:gd name="connsiteX163" fmla="*/ 823912 w 2495550"/>
                <a:gd name="connsiteY163" fmla="*/ 764382 h 1352551"/>
                <a:gd name="connsiteX164" fmla="*/ 821531 w 2495550"/>
                <a:gd name="connsiteY164" fmla="*/ 738188 h 1352551"/>
                <a:gd name="connsiteX165" fmla="*/ 800100 w 2495550"/>
                <a:gd name="connsiteY165" fmla="*/ 697707 h 1352551"/>
                <a:gd name="connsiteX166" fmla="*/ 800100 w 2495550"/>
                <a:gd name="connsiteY166" fmla="*/ 723901 h 1352551"/>
                <a:gd name="connsiteX167" fmla="*/ 802481 w 2495550"/>
                <a:gd name="connsiteY167" fmla="*/ 762001 h 1352551"/>
                <a:gd name="connsiteX168" fmla="*/ 816768 w 2495550"/>
                <a:gd name="connsiteY168" fmla="*/ 797720 h 1352551"/>
                <a:gd name="connsiteX169" fmla="*/ 840581 w 2495550"/>
                <a:gd name="connsiteY169" fmla="*/ 838201 h 1352551"/>
                <a:gd name="connsiteX170" fmla="*/ 862012 w 2495550"/>
                <a:gd name="connsiteY170" fmla="*/ 859632 h 1352551"/>
                <a:gd name="connsiteX171" fmla="*/ 854868 w 2495550"/>
                <a:gd name="connsiteY171" fmla="*/ 878682 h 1352551"/>
                <a:gd name="connsiteX172" fmla="*/ 840581 w 2495550"/>
                <a:gd name="connsiteY172" fmla="*/ 907257 h 1352551"/>
                <a:gd name="connsiteX173" fmla="*/ 840581 w 2495550"/>
                <a:gd name="connsiteY173" fmla="*/ 907257 h 1352551"/>
                <a:gd name="connsiteX174" fmla="*/ 816768 w 2495550"/>
                <a:gd name="connsiteY174" fmla="*/ 907257 h 1352551"/>
                <a:gd name="connsiteX175" fmla="*/ 826293 w 2495550"/>
                <a:gd name="connsiteY175" fmla="*/ 873920 h 1352551"/>
                <a:gd name="connsiteX176" fmla="*/ 812006 w 2495550"/>
                <a:gd name="connsiteY176" fmla="*/ 890588 h 1352551"/>
                <a:gd name="connsiteX177" fmla="*/ 804862 w 2495550"/>
                <a:gd name="connsiteY177" fmla="*/ 866776 h 1352551"/>
                <a:gd name="connsiteX178" fmla="*/ 785812 w 2495550"/>
                <a:gd name="connsiteY178" fmla="*/ 869157 h 1352551"/>
                <a:gd name="connsiteX179" fmla="*/ 766762 w 2495550"/>
                <a:gd name="connsiteY179" fmla="*/ 866776 h 1352551"/>
                <a:gd name="connsiteX180" fmla="*/ 759618 w 2495550"/>
                <a:gd name="connsiteY180" fmla="*/ 857251 h 1352551"/>
                <a:gd name="connsiteX181" fmla="*/ 759618 w 2495550"/>
                <a:gd name="connsiteY181" fmla="*/ 857251 h 1352551"/>
                <a:gd name="connsiteX182" fmla="*/ 745331 w 2495550"/>
                <a:gd name="connsiteY182" fmla="*/ 854870 h 1352551"/>
                <a:gd name="connsiteX183" fmla="*/ 728662 w 2495550"/>
                <a:gd name="connsiteY183" fmla="*/ 854870 h 1352551"/>
                <a:gd name="connsiteX184" fmla="*/ 716756 w 2495550"/>
                <a:gd name="connsiteY184" fmla="*/ 871538 h 1352551"/>
                <a:gd name="connsiteX185" fmla="*/ 697706 w 2495550"/>
                <a:gd name="connsiteY185" fmla="*/ 871538 h 1352551"/>
                <a:gd name="connsiteX186" fmla="*/ 685800 w 2495550"/>
                <a:gd name="connsiteY186" fmla="*/ 857251 h 1352551"/>
                <a:gd name="connsiteX187" fmla="*/ 683418 w 2495550"/>
                <a:gd name="connsiteY187" fmla="*/ 857251 h 1352551"/>
                <a:gd name="connsiteX188" fmla="*/ 669131 w 2495550"/>
                <a:gd name="connsiteY188" fmla="*/ 871538 h 1352551"/>
                <a:gd name="connsiteX189" fmla="*/ 669131 w 2495550"/>
                <a:gd name="connsiteY189" fmla="*/ 885826 h 1352551"/>
                <a:gd name="connsiteX190" fmla="*/ 678656 w 2495550"/>
                <a:gd name="connsiteY190" fmla="*/ 895351 h 1352551"/>
                <a:gd name="connsiteX191" fmla="*/ 721518 w 2495550"/>
                <a:gd name="connsiteY191" fmla="*/ 895351 h 1352551"/>
                <a:gd name="connsiteX192" fmla="*/ 754856 w 2495550"/>
                <a:gd name="connsiteY192" fmla="*/ 895351 h 1352551"/>
                <a:gd name="connsiteX193" fmla="*/ 792956 w 2495550"/>
                <a:gd name="connsiteY193" fmla="*/ 892970 h 1352551"/>
                <a:gd name="connsiteX194" fmla="*/ 800100 w 2495550"/>
                <a:gd name="connsiteY194" fmla="*/ 904876 h 1352551"/>
                <a:gd name="connsiteX195" fmla="*/ 800100 w 2495550"/>
                <a:gd name="connsiteY195" fmla="*/ 904876 h 1352551"/>
                <a:gd name="connsiteX196" fmla="*/ 771525 w 2495550"/>
                <a:gd name="connsiteY196" fmla="*/ 919163 h 1352551"/>
                <a:gd name="connsiteX197" fmla="*/ 752475 w 2495550"/>
                <a:gd name="connsiteY197" fmla="*/ 935832 h 1352551"/>
                <a:gd name="connsiteX198" fmla="*/ 752475 w 2495550"/>
                <a:gd name="connsiteY198" fmla="*/ 935832 h 1352551"/>
                <a:gd name="connsiteX199" fmla="*/ 723900 w 2495550"/>
                <a:gd name="connsiteY199" fmla="*/ 923926 h 1352551"/>
                <a:gd name="connsiteX200" fmla="*/ 707231 w 2495550"/>
                <a:gd name="connsiteY200" fmla="*/ 914401 h 1352551"/>
                <a:gd name="connsiteX201" fmla="*/ 669131 w 2495550"/>
                <a:gd name="connsiteY201" fmla="*/ 914401 h 1352551"/>
                <a:gd name="connsiteX202" fmla="*/ 635793 w 2495550"/>
                <a:gd name="connsiteY202" fmla="*/ 919163 h 1352551"/>
                <a:gd name="connsiteX203" fmla="*/ 616743 w 2495550"/>
                <a:gd name="connsiteY203" fmla="*/ 902495 h 1352551"/>
                <a:gd name="connsiteX204" fmla="*/ 607218 w 2495550"/>
                <a:gd name="connsiteY204" fmla="*/ 864395 h 1352551"/>
                <a:gd name="connsiteX205" fmla="*/ 597693 w 2495550"/>
                <a:gd name="connsiteY205" fmla="*/ 850107 h 1352551"/>
                <a:gd name="connsiteX206" fmla="*/ 590550 w 2495550"/>
                <a:gd name="connsiteY206" fmla="*/ 833438 h 1352551"/>
                <a:gd name="connsiteX207" fmla="*/ 576262 w 2495550"/>
                <a:gd name="connsiteY207" fmla="*/ 840582 h 1352551"/>
                <a:gd name="connsiteX208" fmla="*/ 576262 w 2495550"/>
                <a:gd name="connsiteY208" fmla="*/ 864395 h 1352551"/>
                <a:gd name="connsiteX209" fmla="*/ 561975 w 2495550"/>
                <a:gd name="connsiteY209" fmla="*/ 850107 h 1352551"/>
                <a:gd name="connsiteX210" fmla="*/ 540543 w 2495550"/>
                <a:gd name="connsiteY210" fmla="*/ 842963 h 1352551"/>
                <a:gd name="connsiteX211" fmla="*/ 516731 w 2495550"/>
                <a:gd name="connsiteY211" fmla="*/ 845345 h 1352551"/>
                <a:gd name="connsiteX212" fmla="*/ 509587 w 2495550"/>
                <a:gd name="connsiteY212" fmla="*/ 866776 h 1352551"/>
                <a:gd name="connsiteX213" fmla="*/ 497681 w 2495550"/>
                <a:gd name="connsiteY213" fmla="*/ 871538 h 1352551"/>
                <a:gd name="connsiteX214" fmla="*/ 478631 w 2495550"/>
                <a:gd name="connsiteY214" fmla="*/ 871538 h 1352551"/>
                <a:gd name="connsiteX215" fmla="*/ 450056 w 2495550"/>
                <a:gd name="connsiteY215" fmla="*/ 881063 h 1352551"/>
                <a:gd name="connsiteX216" fmla="*/ 435768 w 2495550"/>
                <a:gd name="connsiteY216" fmla="*/ 904876 h 1352551"/>
                <a:gd name="connsiteX217" fmla="*/ 442912 w 2495550"/>
                <a:gd name="connsiteY217" fmla="*/ 912020 h 1352551"/>
                <a:gd name="connsiteX218" fmla="*/ 483393 w 2495550"/>
                <a:gd name="connsiteY218" fmla="*/ 890588 h 1352551"/>
                <a:gd name="connsiteX219" fmla="*/ 504825 w 2495550"/>
                <a:gd name="connsiteY219" fmla="*/ 895351 h 1352551"/>
                <a:gd name="connsiteX220" fmla="*/ 535781 w 2495550"/>
                <a:gd name="connsiteY220" fmla="*/ 883445 h 1352551"/>
                <a:gd name="connsiteX221" fmla="*/ 569118 w 2495550"/>
                <a:gd name="connsiteY221" fmla="*/ 909638 h 1352551"/>
                <a:gd name="connsiteX222" fmla="*/ 578643 w 2495550"/>
                <a:gd name="connsiteY222" fmla="*/ 935832 h 1352551"/>
                <a:gd name="connsiteX223" fmla="*/ 607218 w 2495550"/>
                <a:gd name="connsiteY223" fmla="*/ 928688 h 1352551"/>
                <a:gd name="connsiteX224" fmla="*/ 623887 w 2495550"/>
                <a:gd name="connsiteY224" fmla="*/ 950120 h 1352551"/>
                <a:gd name="connsiteX225" fmla="*/ 661987 w 2495550"/>
                <a:gd name="connsiteY225" fmla="*/ 954882 h 1352551"/>
                <a:gd name="connsiteX226" fmla="*/ 721518 w 2495550"/>
                <a:gd name="connsiteY226" fmla="*/ 964407 h 1352551"/>
                <a:gd name="connsiteX227" fmla="*/ 762000 w 2495550"/>
                <a:gd name="connsiteY227" fmla="*/ 971551 h 1352551"/>
                <a:gd name="connsiteX228" fmla="*/ 762000 w 2495550"/>
                <a:gd name="connsiteY228" fmla="*/ 971551 h 1352551"/>
                <a:gd name="connsiteX229" fmla="*/ 781050 w 2495550"/>
                <a:gd name="connsiteY229" fmla="*/ 940595 h 1352551"/>
                <a:gd name="connsiteX230" fmla="*/ 807243 w 2495550"/>
                <a:gd name="connsiteY230" fmla="*/ 940595 h 1352551"/>
                <a:gd name="connsiteX231" fmla="*/ 845343 w 2495550"/>
                <a:gd name="connsiteY231" fmla="*/ 940595 h 1352551"/>
                <a:gd name="connsiteX232" fmla="*/ 838200 w 2495550"/>
                <a:gd name="connsiteY232" fmla="*/ 954882 h 1352551"/>
                <a:gd name="connsiteX233" fmla="*/ 828675 w 2495550"/>
                <a:gd name="connsiteY233" fmla="*/ 969170 h 1352551"/>
                <a:gd name="connsiteX234" fmla="*/ 840581 w 2495550"/>
                <a:gd name="connsiteY234" fmla="*/ 978695 h 1352551"/>
                <a:gd name="connsiteX235" fmla="*/ 816768 w 2495550"/>
                <a:gd name="connsiteY235" fmla="*/ 997745 h 1352551"/>
                <a:gd name="connsiteX236" fmla="*/ 814387 w 2495550"/>
                <a:gd name="connsiteY236" fmla="*/ 1019176 h 1352551"/>
                <a:gd name="connsiteX237" fmla="*/ 807243 w 2495550"/>
                <a:gd name="connsiteY237" fmla="*/ 1031082 h 1352551"/>
                <a:gd name="connsiteX238" fmla="*/ 781050 w 2495550"/>
                <a:gd name="connsiteY238" fmla="*/ 1035845 h 1352551"/>
                <a:gd name="connsiteX239" fmla="*/ 788193 w 2495550"/>
                <a:gd name="connsiteY239" fmla="*/ 1059657 h 1352551"/>
                <a:gd name="connsiteX240" fmla="*/ 757237 w 2495550"/>
                <a:gd name="connsiteY240" fmla="*/ 1064420 h 1352551"/>
                <a:gd name="connsiteX241" fmla="*/ 742950 w 2495550"/>
                <a:gd name="connsiteY241" fmla="*/ 1047751 h 1352551"/>
                <a:gd name="connsiteX242" fmla="*/ 711993 w 2495550"/>
                <a:gd name="connsiteY242" fmla="*/ 1050132 h 1352551"/>
                <a:gd name="connsiteX243" fmla="*/ 685800 w 2495550"/>
                <a:gd name="connsiteY243" fmla="*/ 1057276 h 1352551"/>
                <a:gd name="connsiteX244" fmla="*/ 659606 w 2495550"/>
                <a:gd name="connsiteY244" fmla="*/ 1054895 h 1352551"/>
                <a:gd name="connsiteX245" fmla="*/ 638175 w 2495550"/>
                <a:gd name="connsiteY245" fmla="*/ 1052513 h 1352551"/>
                <a:gd name="connsiteX246" fmla="*/ 638175 w 2495550"/>
                <a:gd name="connsiteY246" fmla="*/ 1038226 h 1352551"/>
                <a:gd name="connsiteX247" fmla="*/ 616743 w 2495550"/>
                <a:gd name="connsiteY247" fmla="*/ 1040607 h 1352551"/>
                <a:gd name="connsiteX248" fmla="*/ 595312 w 2495550"/>
                <a:gd name="connsiteY248" fmla="*/ 1045370 h 1352551"/>
                <a:gd name="connsiteX249" fmla="*/ 588168 w 2495550"/>
                <a:gd name="connsiteY249" fmla="*/ 1035845 h 1352551"/>
                <a:gd name="connsiteX250" fmla="*/ 588168 w 2495550"/>
                <a:gd name="connsiteY250" fmla="*/ 1023938 h 1352551"/>
                <a:gd name="connsiteX251" fmla="*/ 588168 w 2495550"/>
                <a:gd name="connsiteY251" fmla="*/ 1023938 h 1352551"/>
                <a:gd name="connsiteX252" fmla="*/ 642937 w 2495550"/>
                <a:gd name="connsiteY252" fmla="*/ 1009651 h 1352551"/>
                <a:gd name="connsiteX253" fmla="*/ 664368 w 2495550"/>
                <a:gd name="connsiteY253" fmla="*/ 992982 h 1352551"/>
                <a:gd name="connsiteX254" fmla="*/ 664368 w 2495550"/>
                <a:gd name="connsiteY254" fmla="*/ 992982 h 1352551"/>
                <a:gd name="connsiteX255" fmla="*/ 664368 w 2495550"/>
                <a:gd name="connsiteY255" fmla="*/ 992982 h 1352551"/>
                <a:gd name="connsiteX256" fmla="*/ 614362 w 2495550"/>
                <a:gd name="connsiteY256" fmla="*/ 992982 h 1352551"/>
                <a:gd name="connsiteX257" fmla="*/ 597693 w 2495550"/>
                <a:gd name="connsiteY257" fmla="*/ 995363 h 1352551"/>
                <a:gd name="connsiteX258" fmla="*/ 595312 w 2495550"/>
                <a:gd name="connsiteY258" fmla="*/ 973932 h 1352551"/>
                <a:gd name="connsiteX259" fmla="*/ 566737 w 2495550"/>
                <a:gd name="connsiteY259" fmla="*/ 971551 h 1352551"/>
                <a:gd name="connsiteX260" fmla="*/ 576262 w 2495550"/>
                <a:gd name="connsiteY260" fmla="*/ 992982 h 1352551"/>
                <a:gd name="connsiteX261" fmla="*/ 561975 w 2495550"/>
                <a:gd name="connsiteY261" fmla="*/ 997745 h 1352551"/>
                <a:gd name="connsiteX262" fmla="*/ 528637 w 2495550"/>
                <a:gd name="connsiteY262" fmla="*/ 992982 h 1352551"/>
                <a:gd name="connsiteX263" fmla="*/ 509587 w 2495550"/>
                <a:gd name="connsiteY263" fmla="*/ 995363 h 1352551"/>
                <a:gd name="connsiteX264" fmla="*/ 523875 w 2495550"/>
                <a:gd name="connsiteY264" fmla="*/ 1012032 h 1352551"/>
                <a:gd name="connsiteX265" fmla="*/ 533400 w 2495550"/>
                <a:gd name="connsiteY265" fmla="*/ 1023938 h 1352551"/>
                <a:gd name="connsiteX266" fmla="*/ 523875 w 2495550"/>
                <a:gd name="connsiteY266" fmla="*/ 1033463 h 1352551"/>
                <a:gd name="connsiteX267" fmla="*/ 523875 w 2495550"/>
                <a:gd name="connsiteY267" fmla="*/ 1033463 h 1352551"/>
                <a:gd name="connsiteX268" fmla="*/ 514350 w 2495550"/>
                <a:gd name="connsiteY268" fmla="*/ 1059657 h 1352551"/>
                <a:gd name="connsiteX269" fmla="*/ 485775 w 2495550"/>
                <a:gd name="connsiteY269" fmla="*/ 1081088 h 1352551"/>
                <a:gd name="connsiteX270" fmla="*/ 471487 w 2495550"/>
                <a:gd name="connsiteY270" fmla="*/ 1076326 h 1352551"/>
                <a:gd name="connsiteX271" fmla="*/ 454818 w 2495550"/>
                <a:gd name="connsiteY271" fmla="*/ 1090613 h 1352551"/>
                <a:gd name="connsiteX272" fmla="*/ 447675 w 2495550"/>
                <a:gd name="connsiteY272" fmla="*/ 1088232 h 1352551"/>
                <a:gd name="connsiteX273" fmla="*/ 450056 w 2495550"/>
                <a:gd name="connsiteY273" fmla="*/ 1064420 h 1352551"/>
                <a:gd name="connsiteX274" fmla="*/ 452437 w 2495550"/>
                <a:gd name="connsiteY274" fmla="*/ 1040607 h 1352551"/>
                <a:gd name="connsiteX275" fmla="*/ 442912 w 2495550"/>
                <a:gd name="connsiteY275" fmla="*/ 1035845 h 1352551"/>
                <a:gd name="connsiteX276" fmla="*/ 440531 w 2495550"/>
                <a:gd name="connsiteY276" fmla="*/ 1052513 h 1352551"/>
                <a:gd name="connsiteX277" fmla="*/ 433387 w 2495550"/>
                <a:gd name="connsiteY277" fmla="*/ 1066801 h 1352551"/>
                <a:gd name="connsiteX278" fmla="*/ 409575 w 2495550"/>
                <a:gd name="connsiteY278" fmla="*/ 1057276 h 1352551"/>
                <a:gd name="connsiteX279" fmla="*/ 400050 w 2495550"/>
                <a:gd name="connsiteY279" fmla="*/ 1054895 h 1352551"/>
                <a:gd name="connsiteX280" fmla="*/ 400050 w 2495550"/>
                <a:gd name="connsiteY280" fmla="*/ 1073945 h 1352551"/>
                <a:gd name="connsiteX281" fmla="*/ 421481 w 2495550"/>
                <a:gd name="connsiteY281" fmla="*/ 1092995 h 1352551"/>
                <a:gd name="connsiteX282" fmla="*/ 392906 w 2495550"/>
                <a:gd name="connsiteY282" fmla="*/ 1095376 h 1352551"/>
                <a:gd name="connsiteX283" fmla="*/ 388143 w 2495550"/>
                <a:gd name="connsiteY283" fmla="*/ 1104901 h 1352551"/>
                <a:gd name="connsiteX284" fmla="*/ 359568 w 2495550"/>
                <a:gd name="connsiteY284" fmla="*/ 1095376 h 1352551"/>
                <a:gd name="connsiteX285" fmla="*/ 359568 w 2495550"/>
                <a:gd name="connsiteY285" fmla="*/ 1114426 h 1352551"/>
                <a:gd name="connsiteX286" fmla="*/ 350043 w 2495550"/>
                <a:gd name="connsiteY286" fmla="*/ 1126332 h 1352551"/>
                <a:gd name="connsiteX287" fmla="*/ 340518 w 2495550"/>
                <a:gd name="connsiteY287" fmla="*/ 1126332 h 1352551"/>
                <a:gd name="connsiteX288" fmla="*/ 333375 w 2495550"/>
                <a:gd name="connsiteY288" fmla="*/ 1092995 h 1352551"/>
                <a:gd name="connsiteX289" fmla="*/ 307181 w 2495550"/>
                <a:gd name="connsiteY289" fmla="*/ 1078707 h 1352551"/>
                <a:gd name="connsiteX290" fmla="*/ 288131 w 2495550"/>
                <a:gd name="connsiteY290" fmla="*/ 1066801 h 1352551"/>
                <a:gd name="connsiteX291" fmla="*/ 295275 w 2495550"/>
                <a:gd name="connsiteY291" fmla="*/ 1016795 h 1352551"/>
                <a:gd name="connsiteX292" fmla="*/ 302418 w 2495550"/>
                <a:gd name="connsiteY292" fmla="*/ 983457 h 1352551"/>
                <a:gd name="connsiteX293" fmla="*/ 345281 w 2495550"/>
                <a:gd name="connsiteY293" fmla="*/ 959645 h 1352551"/>
                <a:gd name="connsiteX294" fmla="*/ 354806 w 2495550"/>
                <a:gd name="connsiteY294" fmla="*/ 942976 h 1352551"/>
                <a:gd name="connsiteX295" fmla="*/ 366712 w 2495550"/>
                <a:gd name="connsiteY295" fmla="*/ 916782 h 1352551"/>
                <a:gd name="connsiteX296" fmla="*/ 366712 w 2495550"/>
                <a:gd name="connsiteY296" fmla="*/ 916782 h 1352551"/>
                <a:gd name="connsiteX297" fmla="*/ 338137 w 2495550"/>
                <a:gd name="connsiteY297" fmla="*/ 923926 h 1352551"/>
                <a:gd name="connsiteX298" fmla="*/ 330993 w 2495550"/>
                <a:gd name="connsiteY298" fmla="*/ 900113 h 1352551"/>
                <a:gd name="connsiteX299" fmla="*/ 328612 w 2495550"/>
                <a:gd name="connsiteY299" fmla="*/ 921545 h 1352551"/>
                <a:gd name="connsiteX300" fmla="*/ 316706 w 2495550"/>
                <a:gd name="connsiteY300" fmla="*/ 954882 h 1352551"/>
                <a:gd name="connsiteX301" fmla="*/ 304800 w 2495550"/>
                <a:gd name="connsiteY301" fmla="*/ 947738 h 1352551"/>
                <a:gd name="connsiteX302" fmla="*/ 304800 w 2495550"/>
                <a:gd name="connsiteY302" fmla="*/ 923926 h 1352551"/>
                <a:gd name="connsiteX303" fmla="*/ 304800 w 2495550"/>
                <a:gd name="connsiteY303" fmla="*/ 912020 h 1352551"/>
                <a:gd name="connsiteX304" fmla="*/ 295275 w 2495550"/>
                <a:gd name="connsiteY304" fmla="*/ 900113 h 1352551"/>
                <a:gd name="connsiteX305" fmla="*/ 285750 w 2495550"/>
                <a:gd name="connsiteY305" fmla="*/ 907257 h 1352551"/>
                <a:gd name="connsiteX306" fmla="*/ 280987 w 2495550"/>
                <a:gd name="connsiteY306" fmla="*/ 942976 h 1352551"/>
                <a:gd name="connsiteX307" fmla="*/ 297656 w 2495550"/>
                <a:gd name="connsiteY307" fmla="*/ 962026 h 1352551"/>
                <a:gd name="connsiteX308" fmla="*/ 292893 w 2495550"/>
                <a:gd name="connsiteY308" fmla="*/ 981076 h 1352551"/>
                <a:gd name="connsiteX309" fmla="*/ 280987 w 2495550"/>
                <a:gd name="connsiteY309" fmla="*/ 1012032 h 1352551"/>
                <a:gd name="connsiteX310" fmla="*/ 266700 w 2495550"/>
                <a:gd name="connsiteY310" fmla="*/ 1035845 h 1352551"/>
                <a:gd name="connsiteX311" fmla="*/ 223837 w 2495550"/>
                <a:gd name="connsiteY311" fmla="*/ 1023938 h 1352551"/>
                <a:gd name="connsiteX312" fmla="*/ 216693 w 2495550"/>
                <a:gd name="connsiteY312" fmla="*/ 992982 h 1352551"/>
                <a:gd name="connsiteX313" fmla="*/ 173831 w 2495550"/>
                <a:gd name="connsiteY313" fmla="*/ 966788 h 1352551"/>
                <a:gd name="connsiteX314" fmla="*/ 121443 w 2495550"/>
                <a:gd name="connsiteY314" fmla="*/ 945357 h 1352551"/>
                <a:gd name="connsiteX315" fmla="*/ 78581 w 2495550"/>
                <a:gd name="connsiteY315" fmla="*/ 907257 h 1352551"/>
                <a:gd name="connsiteX316" fmla="*/ 52387 w 2495550"/>
                <a:gd name="connsiteY316" fmla="*/ 869157 h 1352551"/>
                <a:gd name="connsiteX317" fmla="*/ 28575 w 2495550"/>
                <a:gd name="connsiteY317" fmla="*/ 809626 h 1352551"/>
                <a:gd name="connsiteX318" fmla="*/ 16668 w 2495550"/>
                <a:gd name="connsiteY318" fmla="*/ 740570 h 1352551"/>
                <a:gd name="connsiteX319" fmla="*/ 19050 w 2495550"/>
                <a:gd name="connsiteY319" fmla="*/ 681038 h 1352551"/>
                <a:gd name="connsiteX320" fmla="*/ 0 w 2495550"/>
                <a:gd name="connsiteY320" fmla="*/ 500064 h 1352551"/>
                <a:gd name="connsiteX321" fmla="*/ 16668 w 2495550"/>
                <a:gd name="connsiteY321" fmla="*/ 0 h 1352551"/>
                <a:gd name="connsiteX322" fmla="*/ 2069306 w 2495550"/>
                <a:gd name="connsiteY322" fmla="*/ 4763 h 1352551"/>
                <a:gd name="connsiteX0" fmla="*/ 2069306 w 2495550"/>
                <a:gd name="connsiteY0" fmla="*/ 4763 h 1352551"/>
                <a:gd name="connsiteX1" fmla="*/ 2074068 w 2495550"/>
                <a:gd name="connsiteY1" fmla="*/ 38101 h 1352551"/>
                <a:gd name="connsiteX2" fmla="*/ 2083593 w 2495550"/>
                <a:gd name="connsiteY2" fmla="*/ 92870 h 1352551"/>
                <a:gd name="connsiteX3" fmla="*/ 2105025 w 2495550"/>
                <a:gd name="connsiteY3" fmla="*/ 138113 h 1352551"/>
                <a:gd name="connsiteX4" fmla="*/ 2102643 w 2495550"/>
                <a:gd name="connsiteY4" fmla="*/ 188120 h 1352551"/>
                <a:gd name="connsiteX5" fmla="*/ 2102643 w 2495550"/>
                <a:gd name="connsiteY5" fmla="*/ 233363 h 1352551"/>
                <a:gd name="connsiteX6" fmla="*/ 2097881 w 2495550"/>
                <a:gd name="connsiteY6" fmla="*/ 283370 h 1352551"/>
                <a:gd name="connsiteX7" fmla="*/ 2112168 w 2495550"/>
                <a:gd name="connsiteY7" fmla="*/ 323851 h 1352551"/>
                <a:gd name="connsiteX8" fmla="*/ 2126456 w 2495550"/>
                <a:gd name="connsiteY8" fmla="*/ 354807 h 1352551"/>
                <a:gd name="connsiteX9" fmla="*/ 2121693 w 2495550"/>
                <a:gd name="connsiteY9" fmla="*/ 392907 h 1352551"/>
                <a:gd name="connsiteX10" fmla="*/ 2135981 w 2495550"/>
                <a:gd name="connsiteY10" fmla="*/ 431007 h 1352551"/>
                <a:gd name="connsiteX11" fmla="*/ 2162175 w 2495550"/>
                <a:gd name="connsiteY11" fmla="*/ 459582 h 1352551"/>
                <a:gd name="connsiteX12" fmla="*/ 2185987 w 2495550"/>
                <a:gd name="connsiteY12" fmla="*/ 485776 h 1352551"/>
                <a:gd name="connsiteX13" fmla="*/ 2195512 w 2495550"/>
                <a:gd name="connsiteY13" fmla="*/ 521495 h 1352551"/>
                <a:gd name="connsiteX14" fmla="*/ 2233612 w 2495550"/>
                <a:gd name="connsiteY14" fmla="*/ 638176 h 1352551"/>
                <a:gd name="connsiteX15" fmla="*/ 2255043 w 2495550"/>
                <a:gd name="connsiteY15" fmla="*/ 723901 h 1352551"/>
                <a:gd name="connsiteX16" fmla="*/ 2283618 w 2495550"/>
                <a:gd name="connsiteY16" fmla="*/ 769145 h 1352551"/>
                <a:gd name="connsiteX17" fmla="*/ 2305050 w 2495550"/>
                <a:gd name="connsiteY17" fmla="*/ 826295 h 1352551"/>
                <a:gd name="connsiteX18" fmla="*/ 2314575 w 2495550"/>
                <a:gd name="connsiteY18" fmla="*/ 876301 h 1352551"/>
                <a:gd name="connsiteX19" fmla="*/ 2357437 w 2495550"/>
                <a:gd name="connsiteY19" fmla="*/ 914401 h 1352551"/>
                <a:gd name="connsiteX20" fmla="*/ 2359818 w 2495550"/>
                <a:gd name="connsiteY20" fmla="*/ 954882 h 1352551"/>
                <a:gd name="connsiteX21" fmla="*/ 2364581 w 2495550"/>
                <a:gd name="connsiteY21" fmla="*/ 969170 h 1352551"/>
                <a:gd name="connsiteX22" fmla="*/ 2381250 w 2495550"/>
                <a:gd name="connsiteY22" fmla="*/ 983457 h 1352551"/>
                <a:gd name="connsiteX23" fmla="*/ 2376487 w 2495550"/>
                <a:gd name="connsiteY23" fmla="*/ 1000126 h 1352551"/>
                <a:gd name="connsiteX24" fmla="*/ 2409825 w 2495550"/>
                <a:gd name="connsiteY24" fmla="*/ 1023938 h 1352551"/>
                <a:gd name="connsiteX25" fmla="*/ 2426493 w 2495550"/>
                <a:gd name="connsiteY25" fmla="*/ 1064420 h 1352551"/>
                <a:gd name="connsiteX26" fmla="*/ 2407443 w 2495550"/>
                <a:gd name="connsiteY26" fmla="*/ 1073945 h 1352551"/>
                <a:gd name="connsiteX27" fmla="*/ 2393156 w 2495550"/>
                <a:gd name="connsiteY27" fmla="*/ 1052513 h 1352551"/>
                <a:gd name="connsiteX28" fmla="*/ 2381250 w 2495550"/>
                <a:gd name="connsiteY28" fmla="*/ 1040607 h 1352551"/>
                <a:gd name="connsiteX29" fmla="*/ 2371725 w 2495550"/>
                <a:gd name="connsiteY29" fmla="*/ 1040607 h 1352551"/>
                <a:gd name="connsiteX30" fmla="*/ 2369343 w 2495550"/>
                <a:gd name="connsiteY30" fmla="*/ 1062038 h 1352551"/>
                <a:gd name="connsiteX31" fmla="*/ 2388393 w 2495550"/>
                <a:gd name="connsiteY31" fmla="*/ 1095376 h 1352551"/>
                <a:gd name="connsiteX32" fmla="*/ 2402681 w 2495550"/>
                <a:gd name="connsiteY32" fmla="*/ 1109663 h 1352551"/>
                <a:gd name="connsiteX33" fmla="*/ 2416968 w 2495550"/>
                <a:gd name="connsiteY33" fmla="*/ 1090613 h 1352551"/>
                <a:gd name="connsiteX34" fmla="*/ 2431256 w 2495550"/>
                <a:gd name="connsiteY34" fmla="*/ 1095376 h 1352551"/>
                <a:gd name="connsiteX35" fmla="*/ 2438400 w 2495550"/>
                <a:gd name="connsiteY35" fmla="*/ 1121570 h 1352551"/>
                <a:gd name="connsiteX36" fmla="*/ 2440781 w 2495550"/>
                <a:gd name="connsiteY36" fmla="*/ 1133476 h 1352551"/>
                <a:gd name="connsiteX37" fmla="*/ 2416968 w 2495550"/>
                <a:gd name="connsiteY37" fmla="*/ 1135857 h 1352551"/>
                <a:gd name="connsiteX38" fmla="*/ 2431256 w 2495550"/>
                <a:gd name="connsiteY38" fmla="*/ 1157288 h 1352551"/>
                <a:gd name="connsiteX39" fmla="*/ 2459831 w 2495550"/>
                <a:gd name="connsiteY39" fmla="*/ 1164432 h 1352551"/>
                <a:gd name="connsiteX40" fmla="*/ 2478881 w 2495550"/>
                <a:gd name="connsiteY40" fmla="*/ 1195388 h 1352551"/>
                <a:gd name="connsiteX41" fmla="*/ 2471737 w 2495550"/>
                <a:gd name="connsiteY41" fmla="*/ 1240632 h 1352551"/>
                <a:gd name="connsiteX42" fmla="*/ 2476500 w 2495550"/>
                <a:gd name="connsiteY42" fmla="*/ 1295401 h 1352551"/>
                <a:gd name="connsiteX43" fmla="*/ 2495550 w 2495550"/>
                <a:gd name="connsiteY43" fmla="*/ 1352551 h 1352551"/>
                <a:gd name="connsiteX44" fmla="*/ 2474118 w 2495550"/>
                <a:gd name="connsiteY44" fmla="*/ 1352551 h 1352551"/>
                <a:gd name="connsiteX45" fmla="*/ 2445543 w 2495550"/>
                <a:gd name="connsiteY45" fmla="*/ 1340645 h 1352551"/>
                <a:gd name="connsiteX46" fmla="*/ 2428875 w 2495550"/>
                <a:gd name="connsiteY46" fmla="*/ 1340645 h 1352551"/>
                <a:gd name="connsiteX47" fmla="*/ 2412206 w 2495550"/>
                <a:gd name="connsiteY47" fmla="*/ 1331120 h 1352551"/>
                <a:gd name="connsiteX48" fmla="*/ 2395537 w 2495550"/>
                <a:gd name="connsiteY48" fmla="*/ 1321595 h 1352551"/>
                <a:gd name="connsiteX49" fmla="*/ 2400300 w 2495550"/>
                <a:gd name="connsiteY49" fmla="*/ 1273970 h 1352551"/>
                <a:gd name="connsiteX50" fmla="*/ 2352675 w 2495550"/>
                <a:gd name="connsiteY50" fmla="*/ 1250157 h 1352551"/>
                <a:gd name="connsiteX51" fmla="*/ 2336006 w 2495550"/>
                <a:gd name="connsiteY51" fmla="*/ 1216819 h 1352551"/>
                <a:gd name="connsiteX52" fmla="*/ 2278856 w 2495550"/>
                <a:gd name="connsiteY52" fmla="*/ 1185864 h 1352551"/>
                <a:gd name="connsiteX53" fmla="*/ 2235993 w 2495550"/>
                <a:gd name="connsiteY53" fmla="*/ 1178720 h 1352551"/>
                <a:gd name="connsiteX54" fmla="*/ 2209800 w 2495550"/>
                <a:gd name="connsiteY54" fmla="*/ 1193007 h 1352551"/>
                <a:gd name="connsiteX55" fmla="*/ 2195512 w 2495550"/>
                <a:gd name="connsiteY55" fmla="*/ 1190626 h 1352551"/>
                <a:gd name="connsiteX56" fmla="*/ 2200275 w 2495550"/>
                <a:gd name="connsiteY56" fmla="*/ 1173957 h 1352551"/>
                <a:gd name="connsiteX57" fmla="*/ 2240756 w 2495550"/>
                <a:gd name="connsiteY57" fmla="*/ 1138239 h 1352551"/>
                <a:gd name="connsiteX58" fmla="*/ 2216943 w 2495550"/>
                <a:gd name="connsiteY58" fmla="*/ 1128713 h 1352551"/>
                <a:gd name="connsiteX59" fmla="*/ 2193131 w 2495550"/>
                <a:gd name="connsiteY59" fmla="*/ 1159670 h 1352551"/>
                <a:gd name="connsiteX60" fmla="*/ 2171700 w 2495550"/>
                <a:gd name="connsiteY60" fmla="*/ 1169195 h 1352551"/>
                <a:gd name="connsiteX61" fmla="*/ 2164556 w 2495550"/>
                <a:gd name="connsiteY61" fmla="*/ 1157288 h 1352551"/>
                <a:gd name="connsiteX62" fmla="*/ 2155031 w 2495550"/>
                <a:gd name="connsiteY62" fmla="*/ 1152526 h 1352551"/>
                <a:gd name="connsiteX63" fmla="*/ 2135981 w 2495550"/>
                <a:gd name="connsiteY63" fmla="*/ 1157288 h 1352551"/>
                <a:gd name="connsiteX64" fmla="*/ 2107406 w 2495550"/>
                <a:gd name="connsiteY64" fmla="*/ 1147763 h 1352551"/>
                <a:gd name="connsiteX65" fmla="*/ 2093119 w 2495550"/>
                <a:gd name="connsiteY65" fmla="*/ 1145383 h 1352551"/>
                <a:gd name="connsiteX66" fmla="*/ 2066924 w 2495550"/>
                <a:gd name="connsiteY66" fmla="*/ 1131094 h 1352551"/>
                <a:gd name="connsiteX67" fmla="*/ 2052638 w 2495550"/>
                <a:gd name="connsiteY67" fmla="*/ 1135857 h 1352551"/>
                <a:gd name="connsiteX68" fmla="*/ 2007393 w 2495550"/>
                <a:gd name="connsiteY68" fmla="*/ 1128713 h 1352551"/>
                <a:gd name="connsiteX69" fmla="*/ 1993106 w 2495550"/>
                <a:gd name="connsiteY69" fmla="*/ 1100138 h 1352551"/>
                <a:gd name="connsiteX70" fmla="*/ 1969293 w 2495550"/>
                <a:gd name="connsiteY70" fmla="*/ 1119188 h 1352551"/>
                <a:gd name="connsiteX71" fmla="*/ 1952625 w 2495550"/>
                <a:gd name="connsiteY71" fmla="*/ 1143001 h 1352551"/>
                <a:gd name="connsiteX72" fmla="*/ 1938337 w 2495550"/>
                <a:gd name="connsiteY72" fmla="*/ 1109663 h 1352551"/>
                <a:gd name="connsiteX73" fmla="*/ 1938337 w 2495550"/>
                <a:gd name="connsiteY73" fmla="*/ 1088232 h 1352551"/>
                <a:gd name="connsiteX74" fmla="*/ 1909762 w 2495550"/>
                <a:gd name="connsiteY74" fmla="*/ 1062038 h 1352551"/>
                <a:gd name="connsiteX75" fmla="*/ 1885950 w 2495550"/>
                <a:gd name="connsiteY75" fmla="*/ 1047751 h 1352551"/>
                <a:gd name="connsiteX76" fmla="*/ 1866900 w 2495550"/>
                <a:gd name="connsiteY76" fmla="*/ 1033463 h 1352551"/>
                <a:gd name="connsiteX77" fmla="*/ 1859756 w 2495550"/>
                <a:gd name="connsiteY77" fmla="*/ 1021557 h 1352551"/>
                <a:gd name="connsiteX78" fmla="*/ 1821656 w 2495550"/>
                <a:gd name="connsiteY78" fmla="*/ 1016795 h 1352551"/>
                <a:gd name="connsiteX79" fmla="*/ 1785937 w 2495550"/>
                <a:gd name="connsiteY79" fmla="*/ 1012032 h 1352551"/>
                <a:gd name="connsiteX80" fmla="*/ 1766887 w 2495550"/>
                <a:gd name="connsiteY80" fmla="*/ 985838 h 1352551"/>
                <a:gd name="connsiteX81" fmla="*/ 1726406 w 2495550"/>
                <a:gd name="connsiteY81" fmla="*/ 966788 h 1352551"/>
                <a:gd name="connsiteX82" fmla="*/ 1695450 w 2495550"/>
                <a:gd name="connsiteY82" fmla="*/ 952501 h 1352551"/>
                <a:gd name="connsiteX83" fmla="*/ 1676400 w 2495550"/>
                <a:gd name="connsiteY83" fmla="*/ 950120 h 1352551"/>
                <a:gd name="connsiteX84" fmla="*/ 1676400 w 2495550"/>
                <a:gd name="connsiteY84" fmla="*/ 926307 h 1352551"/>
                <a:gd name="connsiteX85" fmla="*/ 1657350 w 2495550"/>
                <a:gd name="connsiteY85" fmla="*/ 933451 h 1352551"/>
                <a:gd name="connsiteX86" fmla="*/ 1657350 w 2495550"/>
                <a:gd name="connsiteY86" fmla="*/ 933451 h 1352551"/>
                <a:gd name="connsiteX87" fmla="*/ 1635918 w 2495550"/>
                <a:gd name="connsiteY87" fmla="*/ 897732 h 1352551"/>
                <a:gd name="connsiteX88" fmla="*/ 1612106 w 2495550"/>
                <a:gd name="connsiteY88" fmla="*/ 876301 h 1352551"/>
                <a:gd name="connsiteX89" fmla="*/ 1597818 w 2495550"/>
                <a:gd name="connsiteY89" fmla="*/ 869157 h 1352551"/>
                <a:gd name="connsiteX90" fmla="*/ 1597818 w 2495550"/>
                <a:gd name="connsiteY90" fmla="*/ 850107 h 1352551"/>
                <a:gd name="connsiteX91" fmla="*/ 1619250 w 2495550"/>
                <a:gd name="connsiteY91" fmla="*/ 840582 h 1352551"/>
                <a:gd name="connsiteX92" fmla="*/ 1650206 w 2495550"/>
                <a:gd name="connsiteY92" fmla="*/ 847726 h 1352551"/>
                <a:gd name="connsiteX93" fmla="*/ 1674018 w 2495550"/>
                <a:gd name="connsiteY93" fmla="*/ 833438 h 1352551"/>
                <a:gd name="connsiteX94" fmla="*/ 1685925 w 2495550"/>
                <a:gd name="connsiteY94" fmla="*/ 821532 h 1352551"/>
                <a:gd name="connsiteX95" fmla="*/ 1704975 w 2495550"/>
                <a:gd name="connsiteY95" fmla="*/ 809626 h 1352551"/>
                <a:gd name="connsiteX96" fmla="*/ 1666875 w 2495550"/>
                <a:gd name="connsiteY96" fmla="*/ 776288 h 1352551"/>
                <a:gd name="connsiteX97" fmla="*/ 1640681 w 2495550"/>
                <a:gd name="connsiteY97" fmla="*/ 783432 h 1352551"/>
                <a:gd name="connsiteX98" fmla="*/ 1643061 w 2495550"/>
                <a:gd name="connsiteY98" fmla="*/ 800101 h 1352551"/>
                <a:gd name="connsiteX99" fmla="*/ 1624012 w 2495550"/>
                <a:gd name="connsiteY99" fmla="*/ 807244 h 1352551"/>
                <a:gd name="connsiteX100" fmla="*/ 1597819 w 2495550"/>
                <a:gd name="connsiteY100" fmla="*/ 814388 h 1352551"/>
                <a:gd name="connsiteX101" fmla="*/ 1576387 w 2495550"/>
                <a:gd name="connsiteY101" fmla="*/ 823913 h 1352551"/>
                <a:gd name="connsiteX102" fmla="*/ 1569243 w 2495550"/>
                <a:gd name="connsiteY102" fmla="*/ 840582 h 1352551"/>
                <a:gd name="connsiteX103" fmla="*/ 1547812 w 2495550"/>
                <a:gd name="connsiteY103" fmla="*/ 840582 h 1352551"/>
                <a:gd name="connsiteX104" fmla="*/ 1533525 w 2495550"/>
                <a:gd name="connsiteY104" fmla="*/ 850107 h 1352551"/>
                <a:gd name="connsiteX105" fmla="*/ 1502568 w 2495550"/>
                <a:gd name="connsiteY105" fmla="*/ 845345 h 1352551"/>
                <a:gd name="connsiteX106" fmla="*/ 1454943 w 2495550"/>
                <a:gd name="connsiteY106" fmla="*/ 840582 h 1352551"/>
                <a:gd name="connsiteX107" fmla="*/ 1433512 w 2495550"/>
                <a:gd name="connsiteY107" fmla="*/ 826295 h 1352551"/>
                <a:gd name="connsiteX108" fmla="*/ 1402556 w 2495550"/>
                <a:gd name="connsiteY108" fmla="*/ 828676 h 1352551"/>
                <a:gd name="connsiteX109" fmla="*/ 1376362 w 2495550"/>
                <a:gd name="connsiteY109" fmla="*/ 838201 h 1352551"/>
                <a:gd name="connsiteX110" fmla="*/ 1359693 w 2495550"/>
                <a:gd name="connsiteY110" fmla="*/ 833438 h 1352551"/>
                <a:gd name="connsiteX111" fmla="*/ 1340643 w 2495550"/>
                <a:gd name="connsiteY111" fmla="*/ 804863 h 1352551"/>
                <a:gd name="connsiteX112" fmla="*/ 1340643 w 2495550"/>
                <a:gd name="connsiteY112" fmla="*/ 792957 h 1352551"/>
                <a:gd name="connsiteX113" fmla="*/ 1331118 w 2495550"/>
                <a:gd name="connsiteY113" fmla="*/ 816770 h 1352551"/>
                <a:gd name="connsiteX114" fmla="*/ 1335881 w 2495550"/>
                <a:gd name="connsiteY114" fmla="*/ 850107 h 1352551"/>
                <a:gd name="connsiteX115" fmla="*/ 1328737 w 2495550"/>
                <a:gd name="connsiteY115" fmla="*/ 869157 h 1352551"/>
                <a:gd name="connsiteX116" fmla="*/ 1300162 w 2495550"/>
                <a:gd name="connsiteY116" fmla="*/ 869157 h 1352551"/>
                <a:gd name="connsiteX117" fmla="*/ 1281112 w 2495550"/>
                <a:gd name="connsiteY117" fmla="*/ 854870 h 1352551"/>
                <a:gd name="connsiteX118" fmla="*/ 1259681 w 2495550"/>
                <a:gd name="connsiteY118" fmla="*/ 854870 h 1352551"/>
                <a:gd name="connsiteX119" fmla="*/ 1235868 w 2495550"/>
                <a:gd name="connsiteY119" fmla="*/ 845345 h 1352551"/>
                <a:gd name="connsiteX120" fmla="*/ 1228725 w 2495550"/>
                <a:gd name="connsiteY120" fmla="*/ 838201 h 1352551"/>
                <a:gd name="connsiteX121" fmla="*/ 1228725 w 2495550"/>
                <a:gd name="connsiteY121" fmla="*/ 814388 h 1352551"/>
                <a:gd name="connsiteX122" fmla="*/ 1231106 w 2495550"/>
                <a:gd name="connsiteY122" fmla="*/ 790576 h 1352551"/>
                <a:gd name="connsiteX123" fmla="*/ 1235868 w 2495550"/>
                <a:gd name="connsiteY123" fmla="*/ 766763 h 1352551"/>
                <a:gd name="connsiteX124" fmla="*/ 1252537 w 2495550"/>
                <a:gd name="connsiteY124" fmla="*/ 752476 h 1352551"/>
                <a:gd name="connsiteX125" fmla="*/ 1259681 w 2495550"/>
                <a:gd name="connsiteY125" fmla="*/ 745332 h 1352551"/>
                <a:gd name="connsiteX126" fmla="*/ 1250156 w 2495550"/>
                <a:gd name="connsiteY126" fmla="*/ 721520 h 1352551"/>
                <a:gd name="connsiteX127" fmla="*/ 1216818 w 2495550"/>
                <a:gd name="connsiteY127" fmla="*/ 692945 h 1352551"/>
                <a:gd name="connsiteX128" fmla="*/ 1193006 w 2495550"/>
                <a:gd name="connsiteY128" fmla="*/ 676276 h 1352551"/>
                <a:gd name="connsiteX129" fmla="*/ 1178718 w 2495550"/>
                <a:gd name="connsiteY129" fmla="*/ 657226 h 1352551"/>
                <a:gd name="connsiteX130" fmla="*/ 1178718 w 2495550"/>
                <a:gd name="connsiteY130" fmla="*/ 657226 h 1352551"/>
                <a:gd name="connsiteX131" fmla="*/ 1183481 w 2495550"/>
                <a:gd name="connsiteY131" fmla="*/ 695326 h 1352551"/>
                <a:gd name="connsiteX132" fmla="*/ 1185862 w 2495550"/>
                <a:gd name="connsiteY132" fmla="*/ 723901 h 1352551"/>
                <a:gd name="connsiteX133" fmla="*/ 1212056 w 2495550"/>
                <a:gd name="connsiteY133" fmla="*/ 735807 h 1352551"/>
                <a:gd name="connsiteX134" fmla="*/ 1221581 w 2495550"/>
                <a:gd name="connsiteY134" fmla="*/ 750095 h 1352551"/>
                <a:gd name="connsiteX135" fmla="*/ 1212056 w 2495550"/>
                <a:gd name="connsiteY135" fmla="*/ 776288 h 1352551"/>
                <a:gd name="connsiteX136" fmla="*/ 1214437 w 2495550"/>
                <a:gd name="connsiteY136" fmla="*/ 802482 h 1352551"/>
                <a:gd name="connsiteX137" fmla="*/ 1207293 w 2495550"/>
                <a:gd name="connsiteY137" fmla="*/ 823913 h 1352551"/>
                <a:gd name="connsiteX138" fmla="*/ 1212056 w 2495550"/>
                <a:gd name="connsiteY138" fmla="*/ 842963 h 1352551"/>
                <a:gd name="connsiteX139" fmla="*/ 1212056 w 2495550"/>
                <a:gd name="connsiteY139" fmla="*/ 842963 h 1352551"/>
                <a:gd name="connsiteX140" fmla="*/ 1183481 w 2495550"/>
                <a:gd name="connsiteY140" fmla="*/ 842963 h 1352551"/>
                <a:gd name="connsiteX141" fmla="*/ 1166812 w 2495550"/>
                <a:gd name="connsiteY141" fmla="*/ 842963 h 1352551"/>
                <a:gd name="connsiteX142" fmla="*/ 1147762 w 2495550"/>
                <a:gd name="connsiteY142" fmla="*/ 852488 h 1352551"/>
                <a:gd name="connsiteX143" fmla="*/ 1131093 w 2495550"/>
                <a:gd name="connsiteY143" fmla="*/ 842963 h 1352551"/>
                <a:gd name="connsiteX144" fmla="*/ 1104900 w 2495550"/>
                <a:gd name="connsiteY144" fmla="*/ 852488 h 1352551"/>
                <a:gd name="connsiteX145" fmla="*/ 1083468 w 2495550"/>
                <a:gd name="connsiteY145" fmla="*/ 859632 h 1352551"/>
                <a:gd name="connsiteX146" fmla="*/ 1076325 w 2495550"/>
                <a:gd name="connsiteY146" fmla="*/ 847726 h 1352551"/>
                <a:gd name="connsiteX147" fmla="*/ 1047750 w 2495550"/>
                <a:gd name="connsiteY147" fmla="*/ 857251 h 1352551"/>
                <a:gd name="connsiteX148" fmla="*/ 1009650 w 2495550"/>
                <a:gd name="connsiteY148" fmla="*/ 828676 h 1352551"/>
                <a:gd name="connsiteX149" fmla="*/ 981075 w 2495550"/>
                <a:gd name="connsiteY149" fmla="*/ 831057 h 1352551"/>
                <a:gd name="connsiteX150" fmla="*/ 959643 w 2495550"/>
                <a:gd name="connsiteY150" fmla="*/ 840582 h 1352551"/>
                <a:gd name="connsiteX151" fmla="*/ 938212 w 2495550"/>
                <a:gd name="connsiteY151" fmla="*/ 857251 h 1352551"/>
                <a:gd name="connsiteX152" fmla="*/ 926306 w 2495550"/>
                <a:gd name="connsiteY152" fmla="*/ 838201 h 1352551"/>
                <a:gd name="connsiteX153" fmla="*/ 964406 w 2495550"/>
                <a:gd name="connsiteY153" fmla="*/ 809626 h 1352551"/>
                <a:gd name="connsiteX154" fmla="*/ 957262 w 2495550"/>
                <a:gd name="connsiteY154" fmla="*/ 773907 h 1352551"/>
                <a:gd name="connsiteX155" fmla="*/ 931068 w 2495550"/>
                <a:gd name="connsiteY155" fmla="*/ 783432 h 1352551"/>
                <a:gd name="connsiteX156" fmla="*/ 923925 w 2495550"/>
                <a:gd name="connsiteY156" fmla="*/ 776288 h 1352551"/>
                <a:gd name="connsiteX157" fmla="*/ 928687 w 2495550"/>
                <a:gd name="connsiteY157" fmla="*/ 804863 h 1352551"/>
                <a:gd name="connsiteX158" fmla="*/ 914400 w 2495550"/>
                <a:gd name="connsiteY158" fmla="*/ 828676 h 1352551"/>
                <a:gd name="connsiteX159" fmla="*/ 904875 w 2495550"/>
                <a:gd name="connsiteY159" fmla="*/ 833438 h 1352551"/>
                <a:gd name="connsiteX160" fmla="*/ 876300 w 2495550"/>
                <a:gd name="connsiteY160" fmla="*/ 804863 h 1352551"/>
                <a:gd name="connsiteX161" fmla="*/ 854868 w 2495550"/>
                <a:gd name="connsiteY161" fmla="*/ 778669 h 1352551"/>
                <a:gd name="connsiteX162" fmla="*/ 845343 w 2495550"/>
                <a:gd name="connsiteY162" fmla="*/ 759620 h 1352551"/>
                <a:gd name="connsiteX163" fmla="*/ 823912 w 2495550"/>
                <a:gd name="connsiteY163" fmla="*/ 764382 h 1352551"/>
                <a:gd name="connsiteX164" fmla="*/ 821531 w 2495550"/>
                <a:gd name="connsiteY164" fmla="*/ 738188 h 1352551"/>
                <a:gd name="connsiteX165" fmla="*/ 800100 w 2495550"/>
                <a:gd name="connsiteY165" fmla="*/ 697707 h 1352551"/>
                <a:gd name="connsiteX166" fmla="*/ 800100 w 2495550"/>
                <a:gd name="connsiteY166" fmla="*/ 723901 h 1352551"/>
                <a:gd name="connsiteX167" fmla="*/ 802481 w 2495550"/>
                <a:gd name="connsiteY167" fmla="*/ 762001 h 1352551"/>
                <a:gd name="connsiteX168" fmla="*/ 816768 w 2495550"/>
                <a:gd name="connsiteY168" fmla="*/ 797720 h 1352551"/>
                <a:gd name="connsiteX169" fmla="*/ 840581 w 2495550"/>
                <a:gd name="connsiteY169" fmla="*/ 838201 h 1352551"/>
                <a:gd name="connsiteX170" fmla="*/ 862012 w 2495550"/>
                <a:gd name="connsiteY170" fmla="*/ 859632 h 1352551"/>
                <a:gd name="connsiteX171" fmla="*/ 854868 w 2495550"/>
                <a:gd name="connsiteY171" fmla="*/ 878682 h 1352551"/>
                <a:gd name="connsiteX172" fmla="*/ 840581 w 2495550"/>
                <a:gd name="connsiteY172" fmla="*/ 907257 h 1352551"/>
                <a:gd name="connsiteX173" fmla="*/ 840581 w 2495550"/>
                <a:gd name="connsiteY173" fmla="*/ 907257 h 1352551"/>
                <a:gd name="connsiteX174" fmla="*/ 816768 w 2495550"/>
                <a:gd name="connsiteY174" fmla="*/ 907257 h 1352551"/>
                <a:gd name="connsiteX175" fmla="*/ 826293 w 2495550"/>
                <a:gd name="connsiteY175" fmla="*/ 873920 h 1352551"/>
                <a:gd name="connsiteX176" fmla="*/ 812006 w 2495550"/>
                <a:gd name="connsiteY176" fmla="*/ 890588 h 1352551"/>
                <a:gd name="connsiteX177" fmla="*/ 804862 w 2495550"/>
                <a:gd name="connsiteY177" fmla="*/ 866776 h 1352551"/>
                <a:gd name="connsiteX178" fmla="*/ 785812 w 2495550"/>
                <a:gd name="connsiteY178" fmla="*/ 869157 h 1352551"/>
                <a:gd name="connsiteX179" fmla="*/ 766762 w 2495550"/>
                <a:gd name="connsiteY179" fmla="*/ 866776 h 1352551"/>
                <a:gd name="connsiteX180" fmla="*/ 759618 w 2495550"/>
                <a:gd name="connsiteY180" fmla="*/ 857251 h 1352551"/>
                <a:gd name="connsiteX181" fmla="*/ 759618 w 2495550"/>
                <a:gd name="connsiteY181" fmla="*/ 857251 h 1352551"/>
                <a:gd name="connsiteX182" fmla="*/ 745331 w 2495550"/>
                <a:gd name="connsiteY182" fmla="*/ 854870 h 1352551"/>
                <a:gd name="connsiteX183" fmla="*/ 728662 w 2495550"/>
                <a:gd name="connsiteY183" fmla="*/ 854870 h 1352551"/>
                <a:gd name="connsiteX184" fmla="*/ 716756 w 2495550"/>
                <a:gd name="connsiteY184" fmla="*/ 871538 h 1352551"/>
                <a:gd name="connsiteX185" fmla="*/ 697706 w 2495550"/>
                <a:gd name="connsiteY185" fmla="*/ 871538 h 1352551"/>
                <a:gd name="connsiteX186" fmla="*/ 685800 w 2495550"/>
                <a:gd name="connsiteY186" fmla="*/ 857251 h 1352551"/>
                <a:gd name="connsiteX187" fmla="*/ 683418 w 2495550"/>
                <a:gd name="connsiteY187" fmla="*/ 857251 h 1352551"/>
                <a:gd name="connsiteX188" fmla="*/ 669131 w 2495550"/>
                <a:gd name="connsiteY188" fmla="*/ 871538 h 1352551"/>
                <a:gd name="connsiteX189" fmla="*/ 669131 w 2495550"/>
                <a:gd name="connsiteY189" fmla="*/ 885826 h 1352551"/>
                <a:gd name="connsiteX190" fmla="*/ 678656 w 2495550"/>
                <a:gd name="connsiteY190" fmla="*/ 895351 h 1352551"/>
                <a:gd name="connsiteX191" fmla="*/ 721518 w 2495550"/>
                <a:gd name="connsiteY191" fmla="*/ 895351 h 1352551"/>
                <a:gd name="connsiteX192" fmla="*/ 754856 w 2495550"/>
                <a:gd name="connsiteY192" fmla="*/ 895351 h 1352551"/>
                <a:gd name="connsiteX193" fmla="*/ 792956 w 2495550"/>
                <a:gd name="connsiteY193" fmla="*/ 892970 h 1352551"/>
                <a:gd name="connsiteX194" fmla="*/ 800100 w 2495550"/>
                <a:gd name="connsiteY194" fmla="*/ 904876 h 1352551"/>
                <a:gd name="connsiteX195" fmla="*/ 800100 w 2495550"/>
                <a:gd name="connsiteY195" fmla="*/ 904876 h 1352551"/>
                <a:gd name="connsiteX196" fmla="*/ 771525 w 2495550"/>
                <a:gd name="connsiteY196" fmla="*/ 919163 h 1352551"/>
                <a:gd name="connsiteX197" fmla="*/ 752475 w 2495550"/>
                <a:gd name="connsiteY197" fmla="*/ 935832 h 1352551"/>
                <a:gd name="connsiteX198" fmla="*/ 752475 w 2495550"/>
                <a:gd name="connsiteY198" fmla="*/ 935832 h 1352551"/>
                <a:gd name="connsiteX199" fmla="*/ 723900 w 2495550"/>
                <a:gd name="connsiteY199" fmla="*/ 923926 h 1352551"/>
                <a:gd name="connsiteX200" fmla="*/ 707231 w 2495550"/>
                <a:gd name="connsiteY200" fmla="*/ 914401 h 1352551"/>
                <a:gd name="connsiteX201" fmla="*/ 669131 w 2495550"/>
                <a:gd name="connsiteY201" fmla="*/ 914401 h 1352551"/>
                <a:gd name="connsiteX202" fmla="*/ 635793 w 2495550"/>
                <a:gd name="connsiteY202" fmla="*/ 919163 h 1352551"/>
                <a:gd name="connsiteX203" fmla="*/ 616743 w 2495550"/>
                <a:gd name="connsiteY203" fmla="*/ 902495 h 1352551"/>
                <a:gd name="connsiteX204" fmla="*/ 607218 w 2495550"/>
                <a:gd name="connsiteY204" fmla="*/ 864395 h 1352551"/>
                <a:gd name="connsiteX205" fmla="*/ 597693 w 2495550"/>
                <a:gd name="connsiteY205" fmla="*/ 850107 h 1352551"/>
                <a:gd name="connsiteX206" fmla="*/ 590550 w 2495550"/>
                <a:gd name="connsiteY206" fmla="*/ 833438 h 1352551"/>
                <a:gd name="connsiteX207" fmla="*/ 576262 w 2495550"/>
                <a:gd name="connsiteY207" fmla="*/ 840582 h 1352551"/>
                <a:gd name="connsiteX208" fmla="*/ 576262 w 2495550"/>
                <a:gd name="connsiteY208" fmla="*/ 864395 h 1352551"/>
                <a:gd name="connsiteX209" fmla="*/ 561975 w 2495550"/>
                <a:gd name="connsiteY209" fmla="*/ 850107 h 1352551"/>
                <a:gd name="connsiteX210" fmla="*/ 540543 w 2495550"/>
                <a:gd name="connsiteY210" fmla="*/ 842963 h 1352551"/>
                <a:gd name="connsiteX211" fmla="*/ 516731 w 2495550"/>
                <a:gd name="connsiteY211" fmla="*/ 845345 h 1352551"/>
                <a:gd name="connsiteX212" fmla="*/ 509587 w 2495550"/>
                <a:gd name="connsiteY212" fmla="*/ 866776 h 1352551"/>
                <a:gd name="connsiteX213" fmla="*/ 497681 w 2495550"/>
                <a:gd name="connsiteY213" fmla="*/ 871538 h 1352551"/>
                <a:gd name="connsiteX214" fmla="*/ 478631 w 2495550"/>
                <a:gd name="connsiteY214" fmla="*/ 871538 h 1352551"/>
                <a:gd name="connsiteX215" fmla="*/ 450056 w 2495550"/>
                <a:gd name="connsiteY215" fmla="*/ 881063 h 1352551"/>
                <a:gd name="connsiteX216" fmla="*/ 435768 w 2495550"/>
                <a:gd name="connsiteY216" fmla="*/ 904876 h 1352551"/>
                <a:gd name="connsiteX217" fmla="*/ 442912 w 2495550"/>
                <a:gd name="connsiteY217" fmla="*/ 912020 h 1352551"/>
                <a:gd name="connsiteX218" fmla="*/ 483393 w 2495550"/>
                <a:gd name="connsiteY218" fmla="*/ 890588 h 1352551"/>
                <a:gd name="connsiteX219" fmla="*/ 504825 w 2495550"/>
                <a:gd name="connsiteY219" fmla="*/ 895351 h 1352551"/>
                <a:gd name="connsiteX220" fmla="*/ 535781 w 2495550"/>
                <a:gd name="connsiteY220" fmla="*/ 883445 h 1352551"/>
                <a:gd name="connsiteX221" fmla="*/ 569118 w 2495550"/>
                <a:gd name="connsiteY221" fmla="*/ 909638 h 1352551"/>
                <a:gd name="connsiteX222" fmla="*/ 578643 w 2495550"/>
                <a:gd name="connsiteY222" fmla="*/ 935832 h 1352551"/>
                <a:gd name="connsiteX223" fmla="*/ 607218 w 2495550"/>
                <a:gd name="connsiteY223" fmla="*/ 928688 h 1352551"/>
                <a:gd name="connsiteX224" fmla="*/ 623887 w 2495550"/>
                <a:gd name="connsiteY224" fmla="*/ 950120 h 1352551"/>
                <a:gd name="connsiteX225" fmla="*/ 661987 w 2495550"/>
                <a:gd name="connsiteY225" fmla="*/ 954882 h 1352551"/>
                <a:gd name="connsiteX226" fmla="*/ 721518 w 2495550"/>
                <a:gd name="connsiteY226" fmla="*/ 964407 h 1352551"/>
                <a:gd name="connsiteX227" fmla="*/ 762000 w 2495550"/>
                <a:gd name="connsiteY227" fmla="*/ 971551 h 1352551"/>
                <a:gd name="connsiteX228" fmla="*/ 762000 w 2495550"/>
                <a:gd name="connsiteY228" fmla="*/ 971551 h 1352551"/>
                <a:gd name="connsiteX229" fmla="*/ 781050 w 2495550"/>
                <a:gd name="connsiteY229" fmla="*/ 940595 h 1352551"/>
                <a:gd name="connsiteX230" fmla="*/ 807243 w 2495550"/>
                <a:gd name="connsiteY230" fmla="*/ 940595 h 1352551"/>
                <a:gd name="connsiteX231" fmla="*/ 845343 w 2495550"/>
                <a:gd name="connsiteY231" fmla="*/ 940595 h 1352551"/>
                <a:gd name="connsiteX232" fmla="*/ 838200 w 2495550"/>
                <a:gd name="connsiteY232" fmla="*/ 954882 h 1352551"/>
                <a:gd name="connsiteX233" fmla="*/ 828675 w 2495550"/>
                <a:gd name="connsiteY233" fmla="*/ 969170 h 1352551"/>
                <a:gd name="connsiteX234" fmla="*/ 840581 w 2495550"/>
                <a:gd name="connsiteY234" fmla="*/ 978695 h 1352551"/>
                <a:gd name="connsiteX235" fmla="*/ 816768 w 2495550"/>
                <a:gd name="connsiteY235" fmla="*/ 997745 h 1352551"/>
                <a:gd name="connsiteX236" fmla="*/ 814387 w 2495550"/>
                <a:gd name="connsiteY236" fmla="*/ 1019176 h 1352551"/>
                <a:gd name="connsiteX237" fmla="*/ 807243 w 2495550"/>
                <a:gd name="connsiteY237" fmla="*/ 1031082 h 1352551"/>
                <a:gd name="connsiteX238" fmla="*/ 781050 w 2495550"/>
                <a:gd name="connsiteY238" fmla="*/ 1035845 h 1352551"/>
                <a:gd name="connsiteX239" fmla="*/ 788193 w 2495550"/>
                <a:gd name="connsiteY239" fmla="*/ 1059657 h 1352551"/>
                <a:gd name="connsiteX240" fmla="*/ 757237 w 2495550"/>
                <a:gd name="connsiteY240" fmla="*/ 1064420 h 1352551"/>
                <a:gd name="connsiteX241" fmla="*/ 742950 w 2495550"/>
                <a:gd name="connsiteY241" fmla="*/ 1047751 h 1352551"/>
                <a:gd name="connsiteX242" fmla="*/ 711993 w 2495550"/>
                <a:gd name="connsiteY242" fmla="*/ 1050132 h 1352551"/>
                <a:gd name="connsiteX243" fmla="*/ 685800 w 2495550"/>
                <a:gd name="connsiteY243" fmla="*/ 1057276 h 1352551"/>
                <a:gd name="connsiteX244" fmla="*/ 659606 w 2495550"/>
                <a:gd name="connsiteY244" fmla="*/ 1054895 h 1352551"/>
                <a:gd name="connsiteX245" fmla="*/ 638175 w 2495550"/>
                <a:gd name="connsiteY245" fmla="*/ 1052513 h 1352551"/>
                <a:gd name="connsiteX246" fmla="*/ 638175 w 2495550"/>
                <a:gd name="connsiteY246" fmla="*/ 1038226 h 1352551"/>
                <a:gd name="connsiteX247" fmla="*/ 616743 w 2495550"/>
                <a:gd name="connsiteY247" fmla="*/ 1040607 h 1352551"/>
                <a:gd name="connsiteX248" fmla="*/ 595312 w 2495550"/>
                <a:gd name="connsiteY248" fmla="*/ 1045370 h 1352551"/>
                <a:gd name="connsiteX249" fmla="*/ 588168 w 2495550"/>
                <a:gd name="connsiteY249" fmla="*/ 1035845 h 1352551"/>
                <a:gd name="connsiteX250" fmla="*/ 588168 w 2495550"/>
                <a:gd name="connsiteY250" fmla="*/ 1023938 h 1352551"/>
                <a:gd name="connsiteX251" fmla="*/ 588168 w 2495550"/>
                <a:gd name="connsiteY251" fmla="*/ 1023938 h 1352551"/>
                <a:gd name="connsiteX252" fmla="*/ 642937 w 2495550"/>
                <a:gd name="connsiteY252" fmla="*/ 1009651 h 1352551"/>
                <a:gd name="connsiteX253" fmla="*/ 664368 w 2495550"/>
                <a:gd name="connsiteY253" fmla="*/ 992982 h 1352551"/>
                <a:gd name="connsiteX254" fmla="*/ 664368 w 2495550"/>
                <a:gd name="connsiteY254" fmla="*/ 992982 h 1352551"/>
                <a:gd name="connsiteX255" fmla="*/ 664368 w 2495550"/>
                <a:gd name="connsiteY255" fmla="*/ 992982 h 1352551"/>
                <a:gd name="connsiteX256" fmla="*/ 614362 w 2495550"/>
                <a:gd name="connsiteY256" fmla="*/ 992982 h 1352551"/>
                <a:gd name="connsiteX257" fmla="*/ 597693 w 2495550"/>
                <a:gd name="connsiteY257" fmla="*/ 995363 h 1352551"/>
                <a:gd name="connsiteX258" fmla="*/ 595312 w 2495550"/>
                <a:gd name="connsiteY258" fmla="*/ 973932 h 1352551"/>
                <a:gd name="connsiteX259" fmla="*/ 566737 w 2495550"/>
                <a:gd name="connsiteY259" fmla="*/ 971551 h 1352551"/>
                <a:gd name="connsiteX260" fmla="*/ 576262 w 2495550"/>
                <a:gd name="connsiteY260" fmla="*/ 992982 h 1352551"/>
                <a:gd name="connsiteX261" fmla="*/ 561975 w 2495550"/>
                <a:gd name="connsiteY261" fmla="*/ 997745 h 1352551"/>
                <a:gd name="connsiteX262" fmla="*/ 528637 w 2495550"/>
                <a:gd name="connsiteY262" fmla="*/ 992982 h 1352551"/>
                <a:gd name="connsiteX263" fmla="*/ 509587 w 2495550"/>
                <a:gd name="connsiteY263" fmla="*/ 995363 h 1352551"/>
                <a:gd name="connsiteX264" fmla="*/ 523875 w 2495550"/>
                <a:gd name="connsiteY264" fmla="*/ 1012032 h 1352551"/>
                <a:gd name="connsiteX265" fmla="*/ 533400 w 2495550"/>
                <a:gd name="connsiteY265" fmla="*/ 1023938 h 1352551"/>
                <a:gd name="connsiteX266" fmla="*/ 523875 w 2495550"/>
                <a:gd name="connsiteY266" fmla="*/ 1033463 h 1352551"/>
                <a:gd name="connsiteX267" fmla="*/ 523875 w 2495550"/>
                <a:gd name="connsiteY267" fmla="*/ 1033463 h 1352551"/>
                <a:gd name="connsiteX268" fmla="*/ 514350 w 2495550"/>
                <a:gd name="connsiteY268" fmla="*/ 1059657 h 1352551"/>
                <a:gd name="connsiteX269" fmla="*/ 485775 w 2495550"/>
                <a:gd name="connsiteY269" fmla="*/ 1081088 h 1352551"/>
                <a:gd name="connsiteX270" fmla="*/ 471487 w 2495550"/>
                <a:gd name="connsiteY270" fmla="*/ 1076326 h 1352551"/>
                <a:gd name="connsiteX271" fmla="*/ 454818 w 2495550"/>
                <a:gd name="connsiteY271" fmla="*/ 1090613 h 1352551"/>
                <a:gd name="connsiteX272" fmla="*/ 447675 w 2495550"/>
                <a:gd name="connsiteY272" fmla="*/ 1088232 h 1352551"/>
                <a:gd name="connsiteX273" fmla="*/ 450056 w 2495550"/>
                <a:gd name="connsiteY273" fmla="*/ 1064420 h 1352551"/>
                <a:gd name="connsiteX274" fmla="*/ 452437 w 2495550"/>
                <a:gd name="connsiteY274" fmla="*/ 1040607 h 1352551"/>
                <a:gd name="connsiteX275" fmla="*/ 442912 w 2495550"/>
                <a:gd name="connsiteY275" fmla="*/ 1035845 h 1352551"/>
                <a:gd name="connsiteX276" fmla="*/ 440531 w 2495550"/>
                <a:gd name="connsiteY276" fmla="*/ 1052513 h 1352551"/>
                <a:gd name="connsiteX277" fmla="*/ 433387 w 2495550"/>
                <a:gd name="connsiteY277" fmla="*/ 1066801 h 1352551"/>
                <a:gd name="connsiteX278" fmla="*/ 409575 w 2495550"/>
                <a:gd name="connsiteY278" fmla="*/ 1057276 h 1352551"/>
                <a:gd name="connsiteX279" fmla="*/ 400050 w 2495550"/>
                <a:gd name="connsiteY279" fmla="*/ 1054895 h 1352551"/>
                <a:gd name="connsiteX280" fmla="*/ 400050 w 2495550"/>
                <a:gd name="connsiteY280" fmla="*/ 1073945 h 1352551"/>
                <a:gd name="connsiteX281" fmla="*/ 421481 w 2495550"/>
                <a:gd name="connsiteY281" fmla="*/ 1092995 h 1352551"/>
                <a:gd name="connsiteX282" fmla="*/ 392906 w 2495550"/>
                <a:gd name="connsiteY282" fmla="*/ 1095376 h 1352551"/>
                <a:gd name="connsiteX283" fmla="*/ 388143 w 2495550"/>
                <a:gd name="connsiteY283" fmla="*/ 1104901 h 1352551"/>
                <a:gd name="connsiteX284" fmla="*/ 359568 w 2495550"/>
                <a:gd name="connsiteY284" fmla="*/ 1095376 h 1352551"/>
                <a:gd name="connsiteX285" fmla="*/ 359568 w 2495550"/>
                <a:gd name="connsiteY285" fmla="*/ 1114426 h 1352551"/>
                <a:gd name="connsiteX286" fmla="*/ 350043 w 2495550"/>
                <a:gd name="connsiteY286" fmla="*/ 1126332 h 1352551"/>
                <a:gd name="connsiteX287" fmla="*/ 340518 w 2495550"/>
                <a:gd name="connsiteY287" fmla="*/ 1126332 h 1352551"/>
                <a:gd name="connsiteX288" fmla="*/ 333375 w 2495550"/>
                <a:gd name="connsiteY288" fmla="*/ 1092995 h 1352551"/>
                <a:gd name="connsiteX289" fmla="*/ 307181 w 2495550"/>
                <a:gd name="connsiteY289" fmla="*/ 1078707 h 1352551"/>
                <a:gd name="connsiteX290" fmla="*/ 288131 w 2495550"/>
                <a:gd name="connsiteY290" fmla="*/ 1066801 h 1352551"/>
                <a:gd name="connsiteX291" fmla="*/ 295275 w 2495550"/>
                <a:gd name="connsiteY291" fmla="*/ 1016795 h 1352551"/>
                <a:gd name="connsiteX292" fmla="*/ 302418 w 2495550"/>
                <a:gd name="connsiteY292" fmla="*/ 983457 h 1352551"/>
                <a:gd name="connsiteX293" fmla="*/ 345281 w 2495550"/>
                <a:gd name="connsiteY293" fmla="*/ 959645 h 1352551"/>
                <a:gd name="connsiteX294" fmla="*/ 354806 w 2495550"/>
                <a:gd name="connsiteY294" fmla="*/ 942976 h 1352551"/>
                <a:gd name="connsiteX295" fmla="*/ 366712 w 2495550"/>
                <a:gd name="connsiteY295" fmla="*/ 916782 h 1352551"/>
                <a:gd name="connsiteX296" fmla="*/ 366712 w 2495550"/>
                <a:gd name="connsiteY296" fmla="*/ 916782 h 1352551"/>
                <a:gd name="connsiteX297" fmla="*/ 338137 w 2495550"/>
                <a:gd name="connsiteY297" fmla="*/ 923926 h 1352551"/>
                <a:gd name="connsiteX298" fmla="*/ 330993 w 2495550"/>
                <a:gd name="connsiteY298" fmla="*/ 900113 h 1352551"/>
                <a:gd name="connsiteX299" fmla="*/ 328612 w 2495550"/>
                <a:gd name="connsiteY299" fmla="*/ 921545 h 1352551"/>
                <a:gd name="connsiteX300" fmla="*/ 316706 w 2495550"/>
                <a:gd name="connsiteY300" fmla="*/ 954882 h 1352551"/>
                <a:gd name="connsiteX301" fmla="*/ 304800 w 2495550"/>
                <a:gd name="connsiteY301" fmla="*/ 947738 h 1352551"/>
                <a:gd name="connsiteX302" fmla="*/ 304800 w 2495550"/>
                <a:gd name="connsiteY302" fmla="*/ 923926 h 1352551"/>
                <a:gd name="connsiteX303" fmla="*/ 304800 w 2495550"/>
                <a:gd name="connsiteY303" fmla="*/ 912020 h 1352551"/>
                <a:gd name="connsiteX304" fmla="*/ 295275 w 2495550"/>
                <a:gd name="connsiteY304" fmla="*/ 900113 h 1352551"/>
                <a:gd name="connsiteX305" fmla="*/ 285750 w 2495550"/>
                <a:gd name="connsiteY305" fmla="*/ 907257 h 1352551"/>
                <a:gd name="connsiteX306" fmla="*/ 280987 w 2495550"/>
                <a:gd name="connsiteY306" fmla="*/ 942976 h 1352551"/>
                <a:gd name="connsiteX307" fmla="*/ 297656 w 2495550"/>
                <a:gd name="connsiteY307" fmla="*/ 962026 h 1352551"/>
                <a:gd name="connsiteX308" fmla="*/ 292893 w 2495550"/>
                <a:gd name="connsiteY308" fmla="*/ 981076 h 1352551"/>
                <a:gd name="connsiteX309" fmla="*/ 280987 w 2495550"/>
                <a:gd name="connsiteY309" fmla="*/ 1012032 h 1352551"/>
                <a:gd name="connsiteX310" fmla="*/ 266700 w 2495550"/>
                <a:gd name="connsiteY310" fmla="*/ 1035845 h 1352551"/>
                <a:gd name="connsiteX311" fmla="*/ 223837 w 2495550"/>
                <a:gd name="connsiteY311" fmla="*/ 1023938 h 1352551"/>
                <a:gd name="connsiteX312" fmla="*/ 216693 w 2495550"/>
                <a:gd name="connsiteY312" fmla="*/ 992982 h 1352551"/>
                <a:gd name="connsiteX313" fmla="*/ 173831 w 2495550"/>
                <a:gd name="connsiteY313" fmla="*/ 966788 h 1352551"/>
                <a:gd name="connsiteX314" fmla="*/ 121443 w 2495550"/>
                <a:gd name="connsiteY314" fmla="*/ 945357 h 1352551"/>
                <a:gd name="connsiteX315" fmla="*/ 78581 w 2495550"/>
                <a:gd name="connsiteY315" fmla="*/ 907257 h 1352551"/>
                <a:gd name="connsiteX316" fmla="*/ 52387 w 2495550"/>
                <a:gd name="connsiteY316" fmla="*/ 869157 h 1352551"/>
                <a:gd name="connsiteX317" fmla="*/ 28575 w 2495550"/>
                <a:gd name="connsiteY317" fmla="*/ 809626 h 1352551"/>
                <a:gd name="connsiteX318" fmla="*/ 16668 w 2495550"/>
                <a:gd name="connsiteY318" fmla="*/ 740570 h 1352551"/>
                <a:gd name="connsiteX319" fmla="*/ 19050 w 2495550"/>
                <a:gd name="connsiteY319" fmla="*/ 681038 h 1352551"/>
                <a:gd name="connsiteX320" fmla="*/ 0 w 2495550"/>
                <a:gd name="connsiteY320" fmla="*/ 500064 h 1352551"/>
                <a:gd name="connsiteX321" fmla="*/ 16668 w 2495550"/>
                <a:gd name="connsiteY321" fmla="*/ 0 h 1352551"/>
                <a:gd name="connsiteX322" fmla="*/ 2069306 w 2495550"/>
                <a:gd name="connsiteY322" fmla="*/ 4763 h 1352551"/>
                <a:gd name="connsiteX0" fmla="*/ 2069306 w 2495550"/>
                <a:gd name="connsiteY0" fmla="*/ 4763 h 1352551"/>
                <a:gd name="connsiteX1" fmla="*/ 2074068 w 2495550"/>
                <a:gd name="connsiteY1" fmla="*/ 38101 h 1352551"/>
                <a:gd name="connsiteX2" fmla="*/ 2083593 w 2495550"/>
                <a:gd name="connsiteY2" fmla="*/ 92870 h 1352551"/>
                <a:gd name="connsiteX3" fmla="*/ 2105025 w 2495550"/>
                <a:gd name="connsiteY3" fmla="*/ 138113 h 1352551"/>
                <a:gd name="connsiteX4" fmla="*/ 2102643 w 2495550"/>
                <a:gd name="connsiteY4" fmla="*/ 188120 h 1352551"/>
                <a:gd name="connsiteX5" fmla="*/ 2102643 w 2495550"/>
                <a:gd name="connsiteY5" fmla="*/ 233363 h 1352551"/>
                <a:gd name="connsiteX6" fmla="*/ 2097881 w 2495550"/>
                <a:gd name="connsiteY6" fmla="*/ 283370 h 1352551"/>
                <a:gd name="connsiteX7" fmla="*/ 2112168 w 2495550"/>
                <a:gd name="connsiteY7" fmla="*/ 323851 h 1352551"/>
                <a:gd name="connsiteX8" fmla="*/ 2126456 w 2495550"/>
                <a:gd name="connsiteY8" fmla="*/ 354807 h 1352551"/>
                <a:gd name="connsiteX9" fmla="*/ 2121693 w 2495550"/>
                <a:gd name="connsiteY9" fmla="*/ 392907 h 1352551"/>
                <a:gd name="connsiteX10" fmla="*/ 2135981 w 2495550"/>
                <a:gd name="connsiteY10" fmla="*/ 431007 h 1352551"/>
                <a:gd name="connsiteX11" fmla="*/ 2162175 w 2495550"/>
                <a:gd name="connsiteY11" fmla="*/ 459582 h 1352551"/>
                <a:gd name="connsiteX12" fmla="*/ 2185987 w 2495550"/>
                <a:gd name="connsiteY12" fmla="*/ 485776 h 1352551"/>
                <a:gd name="connsiteX13" fmla="*/ 2195512 w 2495550"/>
                <a:gd name="connsiteY13" fmla="*/ 521495 h 1352551"/>
                <a:gd name="connsiteX14" fmla="*/ 2233612 w 2495550"/>
                <a:gd name="connsiteY14" fmla="*/ 638176 h 1352551"/>
                <a:gd name="connsiteX15" fmla="*/ 2255043 w 2495550"/>
                <a:gd name="connsiteY15" fmla="*/ 723901 h 1352551"/>
                <a:gd name="connsiteX16" fmla="*/ 2283618 w 2495550"/>
                <a:gd name="connsiteY16" fmla="*/ 769145 h 1352551"/>
                <a:gd name="connsiteX17" fmla="*/ 2305050 w 2495550"/>
                <a:gd name="connsiteY17" fmla="*/ 826295 h 1352551"/>
                <a:gd name="connsiteX18" fmla="*/ 2314575 w 2495550"/>
                <a:gd name="connsiteY18" fmla="*/ 876301 h 1352551"/>
                <a:gd name="connsiteX19" fmla="*/ 2357437 w 2495550"/>
                <a:gd name="connsiteY19" fmla="*/ 914401 h 1352551"/>
                <a:gd name="connsiteX20" fmla="*/ 2359818 w 2495550"/>
                <a:gd name="connsiteY20" fmla="*/ 954882 h 1352551"/>
                <a:gd name="connsiteX21" fmla="*/ 2364581 w 2495550"/>
                <a:gd name="connsiteY21" fmla="*/ 969170 h 1352551"/>
                <a:gd name="connsiteX22" fmla="*/ 2381250 w 2495550"/>
                <a:gd name="connsiteY22" fmla="*/ 983457 h 1352551"/>
                <a:gd name="connsiteX23" fmla="*/ 2376487 w 2495550"/>
                <a:gd name="connsiteY23" fmla="*/ 1000126 h 1352551"/>
                <a:gd name="connsiteX24" fmla="*/ 2409825 w 2495550"/>
                <a:gd name="connsiteY24" fmla="*/ 1023938 h 1352551"/>
                <a:gd name="connsiteX25" fmla="*/ 2426493 w 2495550"/>
                <a:gd name="connsiteY25" fmla="*/ 1064420 h 1352551"/>
                <a:gd name="connsiteX26" fmla="*/ 2407443 w 2495550"/>
                <a:gd name="connsiteY26" fmla="*/ 1073945 h 1352551"/>
                <a:gd name="connsiteX27" fmla="*/ 2393156 w 2495550"/>
                <a:gd name="connsiteY27" fmla="*/ 1052513 h 1352551"/>
                <a:gd name="connsiteX28" fmla="*/ 2381250 w 2495550"/>
                <a:gd name="connsiteY28" fmla="*/ 1040607 h 1352551"/>
                <a:gd name="connsiteX29" fmla="*/ 2371725 w 2495550"/>
                <a:gd name="connsiteY29" fmla="*/ 1040607 h 1352551"/>
                <a:gd name="connsiteX30" fmla="*/ 2369343 w 2495550"/>
                <a:gd name="connsiteY30" fmla="*/ 1062038 h 1352551"/>
                <a:gd name="connsiteX31" fmla="*/ 2388393 w 2495550"/>
                <a:gd name="connsiteY31" fmla="*/ 1095376 h 1352551"/>
                <a:gd name="connsiteX32" fmla="*/ 2402681 w 2495550"/>
                <a:gd name="connsiteY32" fmla="*/ 1109663 h 1352551"/>
                <a:gd name="connsiteX33" fmla="*/ 2416968 w 2495550"/>
                <a:gd name="connsiteY33" fmla="*/ 1090613 h 1352551"/>
                <a:gd name="connsiteX34" fmla="*/ 2431256 w 2495550"/>
                <a:gd name="connsiteY34" fmla="*/ 1095376 h 1352551"/>
                <a:gd name="connsiteX35" fmla="*/ 2438400 w 2495550"/>
                <a:gd name="connsiteY35" fmla="*/ 1121570 h 1352551"/>
                <a:gd name="connsiteX36" fmla="*/ 2440781 w 2495550"/>
                <a:gd name="connsiteY36" fmla="*/ 1133476 h 1352551"/>
                <a:gd name="connsiteX37" fmla="*/ 2416968 w 2495550"/>
                <a:gd name="connsiteY37" fmla="*/ 1135857 h 1352551"/>
                <a:gd name="connsiteX38" fmla="*/ 2431256 w 2495550"/>
                <a:gd name="connsiteY38" fmla="*/ 1157288 h 1352551"/>
                <a:gd name="connsiteX39" fmla="*/ 2459831 w 2495550"/>
                <a:gd name="connsiteY39" fmla="*/ 1164432 h 1352551"/>
                <a:gd name="connsiteX40" fmla="*/ 2478881 w 2495550"/>
                <a:gd name="connsiteY40" fmla="*/ 1195388 h 1352551"/>
                <a:gd name="connsiteX41" fmla="*/ 2471737 w 2495550"/>
                <a:gd name="connsiteY41" fmla="*/ 1240632 h 1352551"/>
                <a:gd name="connsiteX42" fmla="*/ 2476500 w 2495550"/>
                <a:gd name="connsiteY42" fmla="*/ 1295401 h 1352551"/>
                <a:gd name="connsiteX43" fmla="*/ 2495550 w 2495550"/>
                <a:gd name="connsiteY43" fmla="*/ 1352551 h 1352551"/>
                <a:gd name="connsiteX44" fmla="*/ 2474118 w 2495550"/>
                <a:gd name="connsiteY44" fmla="*/ 1352551 h 1352551"/>
                <a:gd name="connsiteX45" fmla="*/ 2445543 w 2495550"/>
                <a:gd name="connsiteY45" fmla="*/ 1340645 h 1352551"/>
                <a:gd name="connsiteX46" fmla="*/ 2428875 w 2495550"/>
                <a:gd name="connsiteY46" fmla="*/ 1340645 h 1352551"/>
                <a:gd name="connsiteX47" fmla="*/ 2412206 w 2495550"/>
                <a:gd name="connsiteY47" fmla="*/ 1331120 h 1352551"/>
                <a:gd name="connsiteX48" fmla="*/ 2395537 w 2495550"/>
                <a:gd name="connsiteY48" fmla="*/ 1321595 h 1352551"/>
                <a:gd name="connsiteX49" fmla="*/ 2400300 w 2495550"/>
                <a:gd name="connsiteY49" fmla="*/ 1273970 h 1352551"/>
                <a:gd name="connsiteX50" fmla="*/ 2352675 w 2495550"/>
                <a:gd name="connsiteY50" fmla="*/ 1250157 h 1352551"/>
                <a:gd name="connsiteX51" fmla="*/ 2336006 w 2495550"/>
                <a:gd name="connsiteY51" fmla="*/ 1216819 h 1352551"/>
                <a:gd name="connsiteX52" fmla="*/ 2278856 w 2495550"/>
                <a:gd name="connsiteY52" fmla="*/ 1185864 h 1352551"/>
                <a:gd name="connsiteX53" fmla="*/ 2235993 w 2495550"/>
                <a:gd name="connsiteY53" fmla="*/ 1178720 h 1352551"/>
                <a:gd name="connsiteX54" fmla="*/ 2209800 w 2495550"/>
                <a:gd name="connsiteY54" fmla="*/ 1193007 h 1352551"/>
                <a:gd name="connsiteX55" fmla="*/ 2195512 w 2495550"/>
                <a:gd name="connsiteY55" fmla="*/ 1190626 h 1352551"/>
                <a:gd name="connsiteX56" fmla="*/ 2200275 w 2495550"/>
                <a:gd name="connsiteY56" fmla="*/ 1173957 h 1352551"/>
                <a:gd name="connsiteX57" fmla="*/ 2240756 w 2495550"/>
                <a:gd name="connsiteY57" fmla="*/ 1138239 h 1352551"/>
                <a:gd name="connsiteX58" fmla="*/ 2216943 w 2495550"/>
                <a:gd name="connsiteY58" fmla="*/ 1128713 h 1352551"/>
                <a:gd name="connsiteX59" fmla="*/ 2193131 w 2495550"/>
                <a:gd name="connsiteY59" fmla="*/ 1159670 h 1352551"/>
                <a:gd name="connsiteX60" fmla="*/ 2171700 w 2495550"/>
                <a:gd name="connsiteY60" fmla="*/ 1169195 h 1352551"/>
                <a:gd name="connsiteX61" fmla="*/ 2164556 w 2495550"/>
                <a:gd name="connsiteY61" fmla="*/ 1157288 h 1352551"/>
                <a:gd name="connsiteX62" fmla="*/ 2155031 w 2495550"/>
                <a:gd name="connsiteY62" fmla="*/ 1152526 h 1352551"/>
                <a:gd name="connsiteX63" fmla="*/ 2135981 w 2495550"/>
                <a:gd name="connsiteY63" fmla="*/ 1157288 h 1352551"/>
                <a:gd name="connsiteX64" fmla="*/ 2107406 w 2495550"/>
                <a:gd name="connsiteY64" fmla="*/ 1147763 h 1352551"/>
                <a:gd name="connsiteX65" fmla="*/ 2093119 w 2495550"/>
                <a:gd name="connsiteY65" fmla="*/ 1145383 h 1352551"/>
                <a:gd name="connsiteX66" fmla="*/ 2066924 w 2495550"/>
                <a:gd name="connsiteY66" fmla="*/ 1131094 h 1352551"/>
                <a:gd name="connsiteX67" fmla="*/ 2052638 w 2495550"/>
                <a:gd name="connsiteY67" fmla="*/ 1135857 h 1352551"/>
                <a:gd name="connsiteX68" fmla="*/ 2007393 w 2495550"/>
                <a:gd name="connsiteY68" fmla="*/ 1128713 h 1352551"/>
                <a:gd name="connsiteX69" fmla="*/ 1993106 w 2495550"/>
                <a:gd name="connsiteY69" fmla="*/ 1100138 h 1352551"/>
                <a:gd name="connsiteX70" fmla="*/ 1969293 w 2495550"/>
                <a:gd name="connsiteY70" fmla="*/ 1119188 h 1352551"/>
                <a:gd name="connsiteX71" fmla="*/ 1952625 w 2495550"/>
                <a:gd name="connsiteY71" fmla="*/ 1143001 h 1352551"/>
                <a:gd name="connsiteX72" fmla="*/ 1938337 w 2495550"/>
                <a:gd name="connsiteY72" fmla="*/ 1109663 h 1352551"/>
                <a:gd name="connsiteX73" fmla="*/ 1938337 w 2495550"/>
                <a:gd name="connsiteY73" fmla="*/ 1088232 h 1352551"/>
                <a:gd name="connsiteX74" fmla="*/ 1909762 w 2495550"/>
                <a:gd name="connsiteY74" fmla="*/ 1062038 h 1352551"/>
                <a:gd name="connsiteX75" fmla="*/ 1885950 w 2495550"/>
                <a:gd name="connsiteY75" fmla="*/ 1047751 h 1352551"/>
                <a:gd name="connsiteX76" fmla="*/ 1866900 w 2495550"/>
                <a:gd name="connsiteY76" fmla="*/ 1033463 h 1352551"/>
                <a:gd name="connsiteX77" fmla="*/ 1859756 w 2495550"/>
                <a:gd name="connsiteY77" fmla="*/ 1021557 h 1352551"/>
                <a:gd name="connsiteX78" fmla="*/ 1821656 w 2495550"/>
                <a:gd name="connsiteY78" fmla="*/ 1016795 h 1352551"/>
                <a:gd name="connsiteX79" fmla="*/ 1785937 w 2495550"/>
                <a:gd name="connsiteY79" fmla="*/ 1012032 h 1352551"/>
                <a:gd name="connsiteX80" fmla="*/ 1766887 w 2495550"/>
                <a:gd name="connsiteY80" fmla="*/ 985838 h 1352551"/>
                <a:gd name="connsiteX81" fmla="*/ 1726406 w 2495550"/>
                <a:gd name="connsiteY81" fmla="*/ 966788 h 1352551"/>
                <a:gd name="connsiteX82" fmla="*/ 1695450 w 2495550"/>
                <a:gd name="connsiteY82" fmla="*/ 952501 h 1352551"/>
                <a:gd name="connsiteX83" fmla="*/ 1676400 w 2495550"/>
                <a:gd name="connsiteY83" fmla="*/ 950120 h 1352551"/>
                <a:gd name="connsiteX84" fmla="*/ 1676400 w 2495550"/>
                <a:gd name="connsiteY84" fmla="*/ 926307 h 1352551"/>
                <a:gd name="connsiteX85" fmla="*/ 1657350 w 2495550"/>
                <a:gd name="connsiteY85" fmla="*/ 933451 h 1352551"/>
                <a:gd name="connsiteX86" fmla="*/ 1657350 w 2495550"/>
                <a:gd name="connsiteY86" fmla="*/ 933451 h 1352551"/>
                <a:gd name="connsiteX87" fmla="*/ 1635918 w 2495550"/>
                <a:gd name="connsiteY87" fmla="*/ 897732 h 1352551"/>
                <a:gd name="connsiteX88" fmla="*/ 1612106 w 2495550"/>
                <a:gd name="connsiteY88" fmla="*/ 876301 h 1352551"/>
                <a:gd name="connsiteX89" fmla="*/ 1597818 w 2495550"/>
                <a:gd name="connsiteY89" fmla="*/ 869157 h 1352551"/>
                <a:gd name="connsiteX90" fmla="*/ 1597818 w 2495550"/>
                <a:gd name="connsiteY90" fmla="*/ 850107 h 1352551"/>
                <a:gd name="connsiteX91" fmla="*/ 1619250 w 2495550"/>
                <a:gd name="connsiteY91" fmla="*/ 840582 h 1352551"/>
                <a:gd name="connsiteX92" fmla="*/ 1650206 w 2495550"/>
                <a:gd name="connsiteY92" fmla="*/ 847726 h 1352551"/>
                <a:gd name="connsiteX93" fmla="*/ 1674018 w 2495550"/>
                <a:gd name="connsiteY93" fmla="*/ 833438 h 1352551"/>
                <a:gd name="connsiteX94" fmla="*/ 1685925 w 2495550"/>
                <a:gd name="connsiteY94" fmla="*/ 821532 h 1352551"/>
                <a:gd name="connsiteX95" fmla="*/ 1704975 w 2495550"/>
                <a:gd name="connsiteY95" fmla="*/ 809626 h 1352551"/>
                <a:gd name="connsiteX96" fmla="*/ 1666875 w 2495550"/>
                <a:gd name="connsiteY96" fmla="*/ 776288 h 1352551"/>
                <a:gd name="connsiteX97" fmla="*/ 1640681 w 2495550"/>
                <a:gd name="connsiteY97" fmla="*/ 783432 h 1352551"/>
                <a:gd name="connsiteX98" fmla="*/ 1643061 w 2495550"/>
                <a:gd name="connsiteY98" fmla="*/ 800101 h 1352551"/>
                <a:gd name="connsiteX99" fmla="*/ 1624012 w 2495550"/>
                <a:gd name="connsiteY99" fmla="*/ 807244 h 1352551"/>
                <a:gd name="connsiteX100" fmla="*/ 1597819 w 2495550"/>
                <a:gd name="connsiteY100" fmla="*/ 814388 h 1352551"/>
                <a:gd name="connsiteX101" fmla="*/ 1576387 w 2495550"/>
                <a:gd name="connsiteY101" fmla="*/ 823913 h 1352551"/>
                <a:gd name="connsiteX102" fmla="*/ 1569243 w 2495550"/>
                <a:gd name="connsiteY102" fmla="*/ 840582 h 1352551"/>
                <a:gd name="connsiteX103" fmla="*/ 1547812 w 2495550"/>
                <a:gd name="connsiteY103" fmla="*/ 840582 h 1352551"/>
                <a:gd name="connsiteX104" fmla="*/ 1533525 w 2495550"/>
                <a:gd name="connsiteY104" fmla="*/ 850107 h 1352551"/>
                <a:gd name="connsiteX105" fmla="*/ 1502568 w 2495550"/>
                <a:gd name="connsiteY105" fmla="*/ 845345 h 1352551"/>
                <a:gd name="connsiteX106" fmla="*/ 1454943 w 2495550"/>
                <a:gd name="connsiteY106" fmla="*/ 840582 h 1352551"/>
                <a:gd name="connsiteX107" fmla="*/ 1433512 w 2495550"/>
                <a:gd name="connsiteY107" fmla="*/ 826295 h 1352551"/>
                <a:gd name="connsiteX108" fmla="*/ 1402556 w 2495550"/>
                <a:gd name="connsiteY108" fmla="*/ 828676 h 1352551"/>
                <a:gd name="connsiteX109" fmla="*/ 1376362 w 2495550"/>
                <a:gd name="connsiteY109" fmla="*/ 838201 h 1352551"/>
                <a:gd name="connsiteX110" fmla="*/ 1359693 w 2495550"/>
                <a:gd name="connsiteY110" fmla="*/ 833438 h 1352551"/>
                <a:gd name="connsiteX111" fmla="*/ 1340643 w 2495550"/>
                <a:gd name="connsiteY111" fmla="*/ 804863 h 1352551"/>
                <a:gd name="connsiteX112" fmla="*/ 1340643 w 2495550"/>
                <a:gd name="connsiteY112" fmla="*/ 792957 h 1352551"/>
                <a:gd name="connsiteX113" fmla="*/ 1331118 w 2495550"/>
                <a:gd name="connsiteY113" fmla="*/ 816770 h 1352551"/>
                <a:gd name="connsiteX114" fmla="*/ 1335881 w 2495550"/>
                <a:gd name="connsiteY114" fmla="*/ 850107 h 1352551"/>
                <a:gd name="connsiteX115" fmla="*/ 1328737 w 2495550"/>
                <a:gd name="connsiteY115" fmla="*/ 869157 h 1352551"/>
                <a:gd name="connsiteX116" fmla="*/ 1300162 w 2495550"/>
                <a:gd name="connsiteY116" fmla="*/ 869157 h 1352551"/>
                <a:gd name="connsiteX117" fmla="*/ 1281112 w 2495550"/>
                <a:gd name="connsiteY117" fmla="*/ 854870 h 1352551"/>
                <a:gd name="connsiteX118" fmla="*/ 1259681 w 2495550"/>
                <a:gd name="connsiteY118" fmla="*/ 854870 h 1352551"/>
                <a:gd name="connsiteX119" fmla="*/ 1235868 w 2495550"/>
                <a:gd name="connsiteY119" fmla="*/ 845345 h 1352551"/>
                <a:gd name="connsiteX120" fmla="*/ 1228725 w 2495550"/>
                <a:gd name="connsiteY120" fmla="*/ 838201 h 1352551"/>
                <a:gd name="connsiteX121" fmla="*/ 1228725 w 2495550"/>
                <a:gd name="connsiteY121" fmla="*/ 814388 h 1352551"/>
                <a:gd name="connsiteX122" fmla="*/ 1231106 w 2495550"/>
                <a:gd name="connsiteY122" fmla="*/ 790576 h 1352551"/>
                <a:gd name="connsiteX123" fmla="*/ 1235868 w 2495550"/>
                <a:gd name="connsiteY123" fmla="*/ 766763 h 1352551"/>
                <a:gd name="connsiteX124" fmla="*/ 1252537 w 2495550"/>
                <a:gd name="connsiteY124" fmla="*/ 752476 h 1352551"/>
                <a:gd name="connsiteX125" fmla="*/ 1259681 w 2495550"/>
                <a:gd name="connsiteY125" fmla="*/ 745332 h 1352551"/>
                <a:gd name="connsiteX126" fmla="*/ 1250156 w 2495550"/>
                <a:gd name="connsiteY126" fmla="*/ 721520 h 1352551"/>
                <a:gd name="connsiteX127" fmla="*/ 1216818 w 2495550"/>
                <a:gd name="connsiteY127" fmla="*/ 692945 h 1352551"/>
                <a:gd name="connsiteX128" fmla="*/ 1193006 w 2495550"/>
                <a:gd name="connsiteY128" fmla="*/ 676276 h 1352551"/>
                <a:gd name="connsiteX129" fmla="*/ 1178718 w 2495550"/>
                <a:gd name="connsiteY129" fmla="*/ 657226 h 1352551"/>
                <a:gd name="connsiteX130" fmla="*/ 1178718 w 2495550"/>
                <a:gd name="connsiteY130" fmla="*/ 657226 h 1352551"/>
                <a:gd name="connsiteX131" fmla="*/ 1183481 w 2495550"/>
                <a:gd name="connsiteY131" fmla="*/ 695326 h 1352551"/>
                <a:gd name="connsiteX132" fmla="*/ 1185862 w 2495550"/>
                <a:gd name="connsiteY132" fmla="*/ 723901 h 1352551"/>
                <a:gd name="connsiteX133" fmla="*/ 1212056 w 2495550"/>
                <a:gd name="connsiteY133" fmla="*/ 735807 h 1352551"/>
                <a:gd name="connsiteX134" fmla="*/ 1221581 w 2495550"/>
                <a:gd name="connsiteY134" fmla="*/ 750095 h 1352551"/>
                <a:gd name="connsiteX135" fmla="*/ 1212056 w 2495550"/>
                <a:gd name="connsiteY135" fmla="*/ 776288 h 1352551"/>
                <a:gd name="connsiteX136" fmla="*/ 1214437 w 2495550"/>
                <a:gd name="connsiteY136" fmla="*/ 802482 h 1352551"/>
                <a:gd name="connsiteX137" fmla="*/ 1207293 w 2495550"/>
                <a:gd name="connsiteY137" fmla="*/ 823913 h 1352551"/>
                <a:gd name="connsiteX138" fmla="*/ 1212056 w 2495550"/>
                <a:gd name="connsiteY138" fmla="*/ 842963 h 1352551"/>
                <a:gd name="connsiteX139" fmla="*/ 1212056 w 2495550"/>
                <a:gd name="connsiteY139" fmla="*/ 842963 h 1352551"/>
                <a:gd name="connsiteX140" fmla="*/ 1183481 w 2495550"/>
                <a:gd name="connsiteY140" fmla="*/ 842963 h 1352551"/>
                <a:gd name="connsiteX141" fmla="*/ 1166812 w 2495550"/>
                <a:gd name="connsiteY141" fmla="*/ 842963 h 1352551"/>
                <a:gd name="connsiteX142" fmla="*/ 1147762 w 2495550"/>
                <a:gd name="connsiteY142" fmla="*/ 852488 h 1352551"/>
                <a:gd name="connsiteX143" fmla="*/ 1131093 w 2495550"/>
                <a:gd name="connsiteY143" fmla="*/ 842963 h 1352551"/>
                <a:gd name="connsiteX144" fmla="*/ 1104900 w 2495550"/>
                <a:gd name="connsiteY144" fmla="*/ 852488 h 1352551"/>
                <a:gd name="connsiteX145" fmla="*/ 1083468 w 2495550"/>
                <a:gd name="connsiteY145" fmla="*/ 859632 h 1352551"/>
                <a:gd name="connsiteX146" fmla="*/ 1076325 w 2495550"/>
                <a:gd name="connsiteY146" fmla="*/ 847726 h 1352551"/>
                <a:gd name="connsiteX147" fmla="*/ 1047750 w 2495550"/>
                <a:gd name="connsiteY147" fmla="*/ 857251 h 1352551"/>
                <a:gd name="connsiteX148" fmla="*/ 1009650 w 2495550"/>
                <a:gd name="connsiteY148" fmla="*/ 828676 h 1352551"/>
                <a:gd name="connsiteX149" fmla="*/ 981075 w 2495550"/>
                <a:gd name="connsiteY149" fmla="*/ 831057 h 1352551"/>
                <a:gd name="connsiteX150" fmla="*/ 981075 w 2495550"/>
                <a:gd name="connsiteY150" fmla="*/ 854869 h 1352551"/>
                <a:gd name="connsiteX151" fmla="*/ 938212 w 2495550"/>
                <a:gd name="connsiteY151" fmla="*/ 857251 h 1352551"/>
                <a:gd name="connsiteX152" fmla="*/ 926306 w 2495550"/>
                <a:gd name="connsiteY152" fmla="*/ 838201 h 1352551"/>
                <a:gd name="connsiteX153" fmla="*/ 964406 w 2495550"/>
                <a:gd name="connsiteY153" fmla="*/ 809626 h 1352551"/>
                <a:gd name="connsiteX154" fmla="*/ 957262 w 2495550"/>
                <a:gd name="connsiteY154" fmla="*/ 773907 h 1352551"/>
                <a:gd name="connsiteX155" fmla="*/ 931068 w 2495550"/>
                <a:gd name="connsiteY155" fmla="*/ 783432 h 1352551"/>
                <a:gd name="connsiteX156" fmla="*/ 923925 w 2495550"/>
                <a:gd name="connsiteY156" fmla="*/ 776288 h 1352551"/>
                <a:gd name="connsiteX157" fmla="*/ 928687 w 2495550"/>
                <a:gd name="connsiteY157" fmla="*/ 804863 h 1352551"/>
                <a:gd name="connsiteX158" fmla="*/ 914400 w 2495550"/>
                <a:gd name="connsiteY158" fmla="*/ 828676 h 1352551"/>
                <a:gd name="connsiteX159" fmla="*/ 904875 w 2495550"/>
                <a:gd name="connsiteY159" fmla="*/ 833438 h 1352551"/>
                <a:gd name="connsiteX160" fmla="*/ 876300 w 2495550"/>
                <a:gd name="connsiteY160" fmla="*/ 804863 h 1352551"/>
                <a:gd name="connsiteX161" fmla="*/ 854868 w 2495550"/>
                <a:gd name="connsiteY161" fmla="*/ 778669 h 1352551"/>
                <a:gd name="connsiteX162" fmla="*/ 845343 w 2495550"/>
                <a:gd name="connsiteY162" fmla="*/ 759620 h 1352551"/>
                <a:gd name="connsiteX163" fmla="*/ 823912 w 2495550"/>
                <a:gd name="connsiteY163" fmla="*/ 764382 h 1352551"/>
                <a:gd name="connsiteX164" fmla="*/ 821531 w 2495550"/>
                <a:gd name="connsiteY164" fmla="*/ 738188 h 1352551"/>
                <a:gd name="connsiteX165" fmla="*/ 800100 w 2495550"/>
                <a:gd name="connsiteY165" fmla="*/ 697707 h 1352551"/>
                <a:gd name="connsiteX166" fmla="*/ 800100 w 2495550"/>
                <a:gd name="connsiteY166" fmla="*/ 723901 h 1352551"/>
                <a:gd name="connsiteX167" fmla="*/ 802481 w 2495550"/>
                <a:gd name="connsiteY167" fmla="*/ 762001 h 1352551"/>
                <a:gd name="connsiteX168" fmla="*/ 816768 w 2495550"/>
                <a:gd name="connsiteY168" fmla="*/ 797720 h 1352551"/>
                <a:gd name="connsiteX169" fmla="*/ 840581 w 2495550"/>
                <a:gd name="connsiteY169" fmla="*/ 838201 h 1352551"/>
                <a:gd name="connsiteX170" fmla="*/ 862012 w 2495550"/>
                <a:gd name="connsiteY170" fmla="*/ 859632 h 1352551"/>
                <a:gd name="connsiteX171" fmla="*/ 854868 w 2495550"/>
                <a:gd name="connsiteY171" fmla="*/ 878682 h 1352551"/>
                <a:gd name="connsiteX172" fmla="*/ 840581 w 2495550"/>
                <a:gd name="connsiteY172" fmla="*/ 907257 h 1352551"/>
                <a:gd name="connsiteX173" fmla="*/ 840581 w 2495550"/>
                <a:gd name="connsiteY173" fmla="*/ 907257 h 1352551"/>
                <a:gd name="connsiteX174" fmla="*/ 816768 w 2495550"/>
                <a:gd name="connsiteY174" fmla="*/ 907257 h 1352551"/>
                <a:gd name="connsiteX175" fmla="*/ 826293 w 2495550"/>
                <a:gd name="connsiteY175" fmla="*/ 873920 h 1352551"/>
                <a:gd name="connsiteX176" fmla="*/ 812006 w 2495550"/>
                <a:gd name="connsiteY176" fmla="*/ 890588 h 1352551"/>
                <a:gd name="connsiteX177" fmla="*/ 804862 w 2495550"/>
                <a:gd name="connsiteY177" fmla="*/ 866776 h 1352551"/>
                <a:gd name="connsiteX178" fmla="*/ 785812 w 2495550"/>
                <a:gd name="connsiteY178" fmla="*/ 869157 h 1352551"/>
                <a:gd name="connsiteX179" fmla="*/ 766762 w 2495550"/>
                <a:gd name="connsiteY179" fmla="*/ 866776 h 1352551"/>
                <a:gd name="connsiteX180" fmla="*/ 759618 w 2495550"/>
                <a:gd name="connsiteY180" fmla="*/ 857251 h 1352551"/>
                <a:gd name="connsiteX181" fmla="*/ 759618 w 2495550"/>
                <a:gd name="connsiteY181" fmla="*/ 857251 h 1352551"/>
                <a:gd name="connsiteX182" fmla="*/ 745331 w 2495550"/>
                <a:gd name="connsiteY182" fmla="*/ 854870 h 1352551"/>
                <a:gd name="connsiteX183" fmla="*/ 728662 w 2495550"/>
                <a:gd name="connsiteY183" fmla="*/ 854870 h 1352551"/>
                <a:gd name="connsiteX184" fmla="*/ 716756 w 2495550"/>
                <a:gd name="connsiteY184" fmla="*/ 871538 h 1352551"/>
                <a:gd name="connsiteX185" fmla="*/ 697706 w 2495550"/>
                <a:gd name="connsiteY185" fmla="*/ 871538 h 1352551"/>
                <a:gd name="connsiteX186" fmla="*/ 685800 w 2495550"/>
                <a:gd name="connsiteY186" fmla="*/ 857251 h 1352551"/>
                <a:gd name="connsiteX187" fmla="*/ 683418 w 2495550"/>
                <a:gd name="connsiteY187" fmla="*/ 857251 h 1352551"/>
                <a:gd name="connsiteX188" fmla="*/ 669131 w 2495550"/>
                <a:gd name="connsiteY188" fmla="*/ 871538 h 1352551"/>
                <a:gd name="connsiteX189" fmla="*/ 669131 w 2495550"/>
                <a:gd name="connsiteY189" fmla="*/ 885826 h 1352551"/>
                <a:gd name="connsiteX190" fmla="*/ 678656 w 2495550"/>
                <a:gd name="connsiteY190" fmla="*/ 895351 h 1352551"/>
                <a:gd name="connsiteX191" fmla="*/ 721518 w 2495550"/>
                <a:gd name="connsiteY191" fmla="*/ 895351 h 1352551"/>
                <a:gd name="connsiteX192" fmla="*/ 754856 w 2495550"/>
                <a:gd name="connsiteY192" fmla="*/ 895351 h 1352551"/>
                <a:gd name="connsiteX193" fmla="*/ 792956 w 2495550"/>
                <a:gd name="connsiteY193" fmla="*/ 892970 h 1352551"/>
                <a:gd name="connsiteX194" fmla="*/ 800100 w 2495550"/>
                <a:gd name="connsiteY194" fmla="*/ 904876 h 1352551"/>
                <a:gd name="connsiteX195" fmla="*/ 800100 w 2495550"/>
                <a:gd name="connsiteY195" fmla="*/ 904876 h 1352551"/>
                <a:gd name="connsiteX196" fmla="*/ 771525 w 2495550"/>
                <a:gd name="connsiteY196" fmla="*/ 919163 h 1352551"/>
                <a:gd name="connsiteX197" fmla="*/ 752475 w 2495550"/>
                <a:gd name="connsiteY197" fmla="*/ 935832 h 1352551"/>
                <a:gd name="connsiteX198" fmla="*/ 752475 w 2495550"/>
                <a:gd name="connsiteY198" fmla="*/ 935832 h 1352551"/>
                <a:gd name="connsiteX199" fmla="*/ 723900 w 2495550"/>
                <a:gd name="connsiteY199" fmla="*/ 923926 h 1352551"/>
                <a:gd name="connsiteX200" fmla="*/ 707231 w 2495550"/>
                <a:gd name="connsiteY200" fmla="*/ 914401 h 1352551"/>
                <a:gd name="connsiteX201" fmla="*/ 669131 w 2495550"/>
                <a:gd name="connsiteY201" fmla="*/ 914401 h 1352551"/>
                <a:gd name="connsiteX202" fmla="*/ 635793 w 2495550"/>
                <a:gd name="connsiteY202" fmla="*/ 919163 h 1352551"/>
                <a:gd name="connsiteX203" fmla="*/ 616743 w 2495550"/>
                <a:gd name="connsiteY203" fmla="*/ 902495 h 1352551"/>
                <a:gd name="connsiteX204" fmla="*/ 607218 w 2495550"/>
                <a:gd name="connsiteY204" fmla="*/ 864395 h 1352551"/>
                <a:gd name="connsiteX205" fmla="*/ 597693 w 2495550"/>
                <a:gd name="connsiteY205" fmla="*/ 850107 h 1352551"/>
                <a:gd name="connsiteX206" fmla="*/ 590550 w 2495550"/>
                <a:gd name="connsiteY206" fmla="*/ 833438 h 1352551"/>
                <a:gd name="connsiteX207" fmla="*/ 576262 w 2495550"/>
                <a:gd name="connsiteY207" fmla="*/ 840582 h 1352551"/>
                <a:gd name="connsiteX208" fmla="*/ 576262 w 2495550"/>
                <a:gd name="connsiteY208" fmla="*/ 864395 h 1352551"/>
                <a:gd name="connsiteX209" fmla="*/ 561975 w 2495550"/>
                <a:gd name="connsiteY209" fmla="*/ 850107 h 1352551"/>
                <a:gd name="connsiteX210" fmla="*/ 540543 w 2495550"/>
                <a:gd name="connsiteY210" fmla="*/ 842963 h 1352551"/>
                <a:gd name="connsiteX211" fmla="*/ 516731 w 2495550"/>
                <a:gd name="connsiteY211" fmla="*/ 845345 h 1352551"/>
                <a:gd name="connsiteX212" fmla="*/ 509587 w 2495550"/>
                <a:gd name="connsiteY212" fmla="*/ 866776 h 1352551"/>
                <a:gd name="connsiteX213" fmla="*/ 497681 w 2495550"/>
                <a:gd name="connsiteY213" fmla="*/ 871538 h 1352551"/>
                <a:gd name="connsiteX214" fmla="*/ 478631 w 2495550"/>
                <a:gd name="connsiteY214" fmla="*/ 871538 h 1352551"/>
                <a:gd name="connsiteX215" fmla="*/ 450056 w 2495550"/>
                <a:gd name="connsiteY215" fmla="*/ 881063 h 1352551"/>
                <a:gd name="connsiteX216" fmla="*/ 435768 w 2495550"/>
                <a:gd name="connsiteY216" fmla="*/ 904876 h 1352551"/>
                <a:gd name="connsiteX217" fmla="*/ 442912 w 2495550"/>
                <a:gd name="connsiteY217" fmla="*/ 912020 h 1352551"/>
                <a:gd name="connsiteX218" fmla="*/ 483393 w 2495550"/>
                <a:gd name="connsiteY218" fmla="*/ 890588 h 1352551"/>
                <a:gd name="connsiteX219" fmla="*/ 504825 w 2495550"/>
                <a:gd name="connsiteY219" fmla="*/ 895351 h 1352551"/>
                <a:gd name="connsiteX220" fmla="*/ 535781 w 2495550"/>
                <a:gd name="connsiteY220" fmla="*/ 883445 h 1352551"/>
                <a:gd name="connsiteX221" fmla="*/ 569118 w 2495550"/>
                <a:gd name="connsiteY221" fmla="*/ 909638 h 1352551"/>
                <a:gd name="connsiteX222" fmla="*/ 578643 w 2495550"/>
                <a:gd name="connsiteY222" fmla="*/ 935832 h 1352551"/>
                <a:gd name="connsiteX223" fmla="*/ 607218 w 2495550"/>
                <a:gd name="connsiteY223" fmla="*/ 928688 h 1352551"/>
                <a:gd name="connsiteX224" fmla="*/ 623887 w 2495550"/>
                <a:gd name="connsiteY224" fmla="*/ 950120 h 1352551"/>
                <a:gd name="connsiteX225" fmla="*/ 661987 w 2495550"/>
                <a:gd name="connsiteY225" fmla="*/ 954882 h 1352551"/>
                <a:gd name="connsiteX226" fmla="*/ 721518 w 2495550"/>
                <a:gd name="connsiteY226" fmla="*/ 964407 h 1352551"/>
                <a:gd name="connsiteX227" fmla="*/ 762000 w 2495550"/>
                <a:gd name="connsiteY227" fmla="*/ 971551 h 1352551"/>
                <a:gd name="connsiteX228" fmla="*/ 762000 w 2495550"/>
                <a:gd name="connsiteY228" fmla="*/ 971551 h 1352551"/>
                <a:gd name="connsiteX229" fmla="*/ 781050 w 2495550"/>
                <a:gd name="connsiteY229" fmla="*/ 940595 h 1352551"/>
                <a:gd name="connsiteX230" fmla="*/ 807243 w 2495550"/>
                <a:gd name="connsiteY230" fmla="*/ 940595 h 1352551"/>
                <a:gd name="connsiteX231" fmla="*/ 845343 w 2495550"/>
                <a:gd name="connsiteY231" fmla="*/ 940595 h 1352551"/>
                <a:gd name="connsiteX232" fmla="*/ 838200 w 2495550"/>
                <a:gd name="connsiteY232" fmla="*/ 954882 h 1352551"/>
                <a:gd name="connsiteX233" fmla="*/ 828675 w 2495550"/>
                <a:gd name="connsiteY233" fmla="*/ 969170 h 1352551"/>
                <a:gd name="connsiteX234" fmla="*/ 840581 w 2495550"/>
                <a:gd name="connsiteY234" fmla="*/ 978695 h 1352551"/>
                <a:gd name="connsiteX235" fmla="*/ 816768 w 2495550"/>
                <a:gd name="connsiteY235" fmla="*/ 997745 h 1352551"/>
                <a:gd name="connsiteX236" fmla="*/ 814387 w 2495550"/>
                <a:gd name="connsiteY236" fmla="*/ 1019176 h 1352551"/>
                <a:gd name="connsiteX237" fmla="*/ 807243 w 2495550"/>
                <a:gd name="connsiteY237" fmla="*/ 1031082 h 1352551"/>
                <a:gd name="connsiteX238" fmla="*/ 781050 w 2495550"/>
                <a:gd name="connsiteY238" fmla="*/ 1035845 h 1352551"/>
                <a:gd name="connsiteX239" fmla="*/ 788193 w 2495550"/>
                <a:gd name="connsiteY239" fmla="*/ 1059657 h 1352551"/>
                <a:gd name="connsiteX240" fmla="*/ 757237 w 2495550"/>
                <a:gd name="connsiteY240" fmla="*/ 1064420 h 1352551"/>
                <a:gd name="connsiteX241" fmla="*/ 742950 w 2495550"/>
                <a:gd name="connsiteY241" fmla="*/ 1047751 h 1352551"/>
                <a:gd name="connsiteX242" fmla="*/ 711993 w 2495550"/>
                <a:gd name="connsiteY242" fmla="*/ 1050132 h 1352551"/>
                <a:gd name="connsiteX243" fmla="*/ 685800 w 2495550"/>
                <a:gd name="connsiteY243" fmla="*/ 1057276 h 1352551"/>
                <a:gd name="connsiteX244" fmla="*/ 659606 w 2495550"/>
                <a:gd name="connsiteY244" fmla="*/ 1054895 h 1352551"/>
                <a:gd name="connsiteX245" fmla="*/ 638175 w 2495550"/>
                <a:gd name="connsiteY245" fmla="*/ 1052513 h 1352551"/>
                <a:gd name="connsiteX246" fmla="*/ 638175 w 2495550"/>
                <a:gd name="connsiteY246" fmla="*/ 1038226 h 1352551"/>
                <a:gd name="connsiteX247" fmla="*/ 616743 w 2495550"/>
                <a:gd name="connsiteY247" fmla="*/ 1040607 h 1352551"/>
                <a:gd name="connsiteX248" fmla="*/ 595312 w 2495550"/>
                <a:gd name="connsiteY248" fmla="*/ 1045370 h 1352551"/>
                <a:gd name="connsiteX249" fmla="*/ 588168 w 2495550"/>
                <a:gd name="connsiteY249" fmla="*/ 1035845 h 1352551"/>
                <a:gd name="connsiteX250" fmla="*/ 588168 w 2495550"/>
                <a:gd name="connsiteY250" fmla="*/ 1023938 h 1352551"/>
                <a:gd name="connsiteX251" fmla="*/ 588168 w 2495550"/>
                <a:gd name="connsiteY251" fmla="*/ 1023938 h 1352551"/>
                <a:gd name="connsiteX252" fmla="*/ 642937 w 2495550"/>
                <a:gd name="connsiteY252" fmla="*/ 1009651 h 1352551"/>
                <a:gd name="connsiteX253" fmla="*/ 664368 w 2495550"/>
                <a:gd name="connsiteY253" fmla="*/ 992982 h 1352551"/>
                <a:gd name="connsiteX254" fmla="*/ 664368 w 2495550"/>
                <a:gd name="connsiteY254" fmla="*/ 992982 h 1352551"/>
                <a:gd name="connsiteX255" fmla="*/ 664368 w 2495550"/>
                <a:gd name="connsiteY255" fmla="*/ 992982 h 1352551"/>
                <a:gd name="connsiteX256" fmla="*/ 614362 w 2495550"/>
                <a:gd name="connsiteY256" fmla="*/ 992982 h 1352551"/>
                <a:gd name="connsiteX257" fmla="*/ 597693 w 2495550"/>
                <a:gd name="connsiteY257" fmla="*/ 995363 h 1352551"/>
                <a:gd name="connsiteX258" fmla="*/ 595312 w 2495550"/>
                <a:gd name="connsiteY258" fmla="*/ 973932 h 1352551"/>
                <a:gd name="connsiteX259" fmla="*/ 566737 w 2495550"/>
                <a:gd name="connsiteY259" fmla="*/ 971551 h 1352551"/>
                <a:gd name="connsiteX260" fmla="*/ 576262 w 2495550"/>
                <a:gd name="connsiteY260" fmla="*/ 992982 h 1352551"/>
                <a:gd name="connsiteX261" fmla="*/ 561975 w 2495550"/>
                <a:gd name="connsiteY261" fmla="*/ 997745 h 1352551"/>
                <a:gd name="connsiteX262" fmla="*/ 528637 w 2495550"/>
                <a:gd name="connsiteY262" fmla="*/ 992982 h 1352551"/>
                <a:gd name="connsiteX263" fmla="*/ 509587 w 2495550"/>
                <a:gd name="connsiteY263" fmla="*/ 995363 h 1352551"/>
                <a:gd name="connsiteX264" fmla="*/ 523875 w 2495550"/>
                <a:gd name="connsiteY264" fmla="*/ 1012032 h 1352551"/>
                <a:gd name="connsiteX265" fmla="*/ 533400 w 2495550"/>
                <a:gd name="connsiteY265" fmla="*/ 1023938 h 1352551"/>
                <a:gd name="connsiteX266" fmla="*/ 523875 w 2495550"/>
                <a:gd name="connsiteY266" fmla="*/ 1033463 h 1352551"/>
                <a:gd name="connsiteX267" fmla="*/ 523875 w 2495550"/>
                <a:gd name="connsiteY267" fmla="*/ 1033463 h 1352551"/>
                <a:gd name="connsiteX268" fmla="*/ 514350 w 2495550"/>
                <a:gd name="connsiteY268" fmla="*/ 1059657 h 1352551"/>
                <a:gd name="connsiteX269" fmla="*/ 485775 w 2495550"/>
                <a:gd name="connsiteY269" fmla="*/ 1081088 h 1352551"/>
                <a:gd name="connsiteX270" fmla="*/ 471487 w 2495550"/>
                <a:gd name="connsiteY270" fmla="*/ 1076326 h 1352551"/>
                <a:gd name="connsiteX271" fmla="*/ 454818 w 2495550"/>
                <a:gd name="connsiteY271" fmla="*/ 1090613 h 1352551"/>
                <a:gd name="connsiteX272" fmla="*/ 447675 w 2495550"/>
                <a:gd name="connsiteY272" fmla="*/ 1088232 h 1352551"/>
                <a:gd name="connsiteX273" fmla="*/ 450056 w 2495550"/>
                <a:gd name="connsiteY273" fmla="*/ 1064420 h 1352551"/>
                <a:gd name="connsiteX274" fmla="*/ 452437 w 2495550"/>
                <a:gd name="connsiteY274" fmla="*/ 1040607 h 1352551"/>
                <a:gd name="connsiteX275" fmla="*/ 442912 w 2495550"/>
                <a:gd name="connsiteY275" fmla="*/ 1035845 h 1352551"/>
                <a:gd name="connsiteX276" fmla="*/ 440531 w 2495550"/>
                <a:gd name="connsiteY276" fmla="*/ 1052513 h 1352551"/>
                <a:gd name="connsiteX277" fmla="*/ 433387 w 2495550"/>
                <a:gd name="connsiteY277" fmla="*/ 1066801 h 1352551"/>
                <a:gd name="connsiteX278" fmla="*/ 409575 w 2495550"/>
                <a:gd name="connsiteY278" fmla="*/ 1057276 h 1352551"/>
                <a:gd name="connsiteX279" fmla="*/ 400050 w 2495550"/>
                <a:gd name="connsiteY279" fmla="*/ 1054895 h 1352551"/>
                <a:gd name="connsiteX280" fmla="*/ 400050 w 2495550"/>
                <a:gd name="connsiteY280" fmla="*/ 1073945 h 1352551"/>
                <a:gd name="connsiteX281" fmla="*/ 421481 w 2495550"/>
                <a:gd name="connsiteY281" fmla="*/ 1092995 h 1352551"/>
                <a:gd name="connsiteX282" fmla="*/ 392906 w 2495550"/>
                <a:gd name="connsiteY282" fmla="*/ 1095376 h 1352551"/>
                <a:gd name="connsiteX283" fmla="*/ 388143 w 2495550"/>
                <a:gd name="connsiteY283" fmla="*/ 1104901 h 1352551"/>
                <a:gd name="connsiteX284" fmla="*/ 359568 w 2495550"/>
                <a:gd name="connsiteY284" fmla="*/ 1095376 h 1352551"/>
                <a:gd name="connsiteX285" fmla="*/ 359568 w 2495550"/>
                <a:gd name="connsiteY285" fmla="*/ 1114426 h 1352551"/>
                <a:gd name="connsiteX286" fmla="*/ 350043 w 2495550"/>
                <a:gd name="connsiteY286" fmla="*/ 1126332 h 1352551"/>
                <a:gd name="connsiteX287" fmla="*/ 340518 w 2495550"/>
                <a:gd name="connsiteY287" fmla="*/ 1126332 h 1352551"/>
                <a:gd name="connsiteX288" fmla="*/ 333375 w 2495550"/>
                <a:gd name="connsiteY288" fmla="*/ 1092995 h 1352551"/>
                <a:gd name="connsiteX289" fmla="*/ 307181 w 2495550"/>
                <a:gd name="connsiteY289" fmla="*/ 1078707 h 1352551"/>
                <a:gd name="connsiteX290" fmla="*/ 288131 w 2495550"/>
                <a:gd name="connsiteY290" fmla="*/ 1066801 h 1352551"/>
                <a:gd name="connsiteX291" fmla="*/ 295275 w 2495550"/>
                <a:gd name="connsiteY291" fmla="*/ 1016795 h 1352551"/>
                <a:gd name="connsiteX292" fmla="*/ 302418 w 2495550"/>
                <a:gd name="connsiteY292" fmla="*/ 983457 h 1352551"/>
                <a:gd name="connsiteX293" fmla="*/ 345281 w 2495550"/>
                <a:gd name="connsiteY293" fmla="*/ 959645 h 1352551"/>
                <a:gd name="connsiteX294" fmla="*/ 354806 w 2495550"/>
                <a:gd name="connsiteY294" fmla="*/ 942976 h 1352551"/>
                <a:gd name="connsiteX295" fmla="*/ 366712 w 2495550"/>
                <a:gd name="connsiteY295" fmla="*/ 916782 h 1352551"/>
                <a:gd name="connsiteX296" fmla="*/ 366712 w 2495550"/>
                <a:gd name="connsiteY296" fmla="*/ 916782 h 1352551"/>
                <a:gd name="connsiteX297" fmla="*/ 338137 w 2495550"/>
                <a:gd name="connsiteY297" fmla="*/ 923926 h 1352551"/>
                <a:gd name="connsiteX298" fmla="*/ 330993 w 2495550"/>
                <a:gd name="connsiteY298" fmla="*/ 900113 h 1352551"/>
                <a:gd name="connsiteX299" fmla="*/ 328612 w 2495550"/>
                <a:gd name="connsiteY299" fmla="*/ 921545 h 1352551"/>
                <a:gd name="connsiteX300" fmla="*/ 316706 w 2495550"/>
                <a:gd name="connsiteY300" fmla="*/ 954882 h 1352551"/>
                <a:gd name="connsiteX301" fmla="*/ 304800 w 2495550"/>
                <a:gd name="connsiteY301" fmla="*/ 947738 h 1352551"/>
                <a:gd name="connsiteX302" fmla="*/ 304800 w 2495550"/>
                <a:gd name="connsiteY302" fmla="*/ 923926 h 1352551"/>
                <a:gd name="connsiteX303" fmla="*/ 304800 w 2495550"/>
                <a:gd name="connsiteY303" fmla="*/ 912020 h 1352551"/>
                <a:gd name="connsiteX304" fmla="*/ 295275 w 2495550"/>
                <a:gd name="connsiteY304" fmla="*/ 900113 h 1352551"/>
                <a:gd name="connsiteX305" fmla="*/ 285750 w 2495550"/>
                <a:gd name="connsiteY305" fmla="*/ 907257 h 1352551"/>
                <a:gd name="connsiteX306" fmla="*/ 280987 w 2495550"/>
                <a:gd name="connsiteY306" fmla="*/ 942976 h 1352551"/>
                <a:gd name="connsiteX307" fmla="*/ 297656 w 2495550"/>
                <a:gd name="connsiteY307" fmla="*/ 962026 h 1352551"/>
                <a:gd name="connsiteX308" fmla="*/ 292893 w 2495550"/>
                <a:gd name="connsiteY308" fmla="*/ 981076 h 1352551"/>
                <a:gd name="connsiteX309" fmla="*/ 280987 w 2495550"/>
                <a:gd name="connsiteY309" fmla="*/ 1012032 h 1352551"/>
                <a:gd name="connsiteX310" fmla="*/ 266700 w 2495550"/>
                <a:gd name="connsiteY310" fmla="*/ 1035845 h 1352551"/>
                <a:gd name="connsiteX311" fmla="*/ 223837 w 2495550"/>
                <a:gd name="connsiteY311" fmla="*/ 1023938 h 1352551"/>
                <a:gd name="connsiteX312" fmla="*/ 216693 w 2495550"/>
                <a:gd name="connsiteY312" fmla="*/ 992982 h 1352551"/>
                <a:gd name="connsiteX313" fmla="*/ 173831 w 2495550"/>
                <a:gd name="connsiteY313" fmla="*/ 966788 h 1352551"/>
                <a:gd name="connsiteX314" fmla="*/ 121443 w 2495550"/>
                <a:gd name="connsiteY314" fmla="*/ 945357 h 1352551"/>
                <a:gd name="connsiteX315" fmla="*/ 78581 w 2495550"/>
                <a:gd name="connsiteY315" fmla="*/ 907257 h 1352551"/>
                <a:gd name="connsiteX316" fmla="*/ 52387 w 2495550"/>
                <a:gd name="connsiteY316" fmla="*/ 869157 h 1352551"/>
                <a:gd name="connsiteX317" fmla="*/ 28575 w 2495550"/>
                <a:gd name="connsiteY317" fmla="*/ 809626 h 1352551"/>
                <a:gd name="connsiteX318" fmla="*/ 16668 w 2495550"/>
                <a:gd name="connsiteY318" fmla="*/ 740570 h 1352551"/>
                <a:gd name="connsiteX319" fmla="*/ 19050 w 2495550"/>
                <a:gd name="connsiteY319" fmla="*/ 681038 h 1352551"/>
                <a:gd name="connsiteX320" fmla="*/ 0 w 2495550"/>
                <a:gd name="connsiteY320" fmla="*/ 500064 h 1352551"/>
                <a:gd name="connsiteX321" fmla="*/ 16668 w 2495550"/>
                <a:gd name="connsiteY321" fmla="*/ 0 h 1352551"/>
                <a:gd name="connsiteX322" fmla="*/ 2069306 w 2495550"/>
                <a:gd name="connsiteY322" fmla="*/ 4763 h 1352551"/>
                <a:gd name="connsiteX0" fmla="*/ 2069306 w 2495550"/>
                <a:gd name="connsiteY0" fmla="*/ 4763 h 1352551"/>
                <a:gd name="connsiteX1" fmla="*/ 2074068 w 2495550"/>
                <a:gd name="connsiteY1" fmla="*/ 38101 h 1352551"/>
                <a:gd name="connsiteX2" fmla="*/ 2083593 w 2495550"/>
                <a:gd name="connsiteY2" fmla="*/ 92870 h 1352551"/>
                <a:gd name="connsiteX3" fmla="*/ 2105025 w 2495550"/>
                <a:gd name="connsiteY3" fmla="*/ 138113 h 1352551"/>
                <a:gd name="connsiteX4" fmla="*/ 2102643 w 2495550"/>
                <a:gd name="connsiteY4" fmla="*/ 188120 h 1352551"/>
                <a:gd name="connsiteX5" fmla="*/ 2102643 w 2495550"/>
                <a:gd name="connsiteY5" fmla="*/ 233363 h 1352551"/>
                <a:gd name="connsiteX6" fmla="*/ 2097881 w 2495550"/>
                <a:gd name="connsiteY6" fmla="*/ 283370 h 1352551"/>
                <a:gd name="connsiteX7" fmla="*/ 2112168 w 2495550"/>
                <a:gd name="connsiteY7" fmla="*/ 323851 h 1352551"/>
                <a:gd name="connsiteX8" fmla="*/ 2126456 w 2495550"/>
                <a:gd name="connsiteY8" fmla="*/ 354807 h 1352551"/>
                <a:gd name="connsiteX9" fmla="*/ 2121693 w 2495550"/>
                <a:gd name="connsiteY9" fmla="*/ 392907 h 1352551"/>
                <a:gd name="connsiteX10" fmla="*/ 2135981 w 2495550"/>
                <a:gd name="connsiteY10" fmla="*/ 431007 h 1352551"/>
                <a:gd name="connsiteX11" fmla="*/ 2162175 w 2495550"/>
                <a:gd name="connsiteY11" fmla="*/ 459582 h 1352551"/>
                <a:gd name="connsiteX12" fmla="*/ 2185987 w 2495550"/>
                <a:gd name="connsiteY12" fmla="*/ 485776 h 1352551"/>
                <a:gd name="connsiteX13" fmla="*/ 2195512 w 2495550"/>
                <a:gd name="connsiteY13" fmla="*/ 521495 h 1352551"/>
                <a:gd name="connsiteX14" fmla="*/ 2233612 w 2495550"/>
                <a:gd name="connsiteY14" fmla="*/ 638176 h 1352551"/>
                <a:gd name="connsiteX15" fmla="*/ 2255043 w 2495550"/>
                <a:gd name="connsiteY15" fmla="*/ 723901 h 1352551"/>
                <a:gd name="connsiteX16" fmla="*/ 2283618 w 2495550"/>
                <a:gd name="connsiteY16" fmla="*/ 769145 h 1352551"/>
                <a:gd name="connsiteX17" fmla="*/ 2305050 w 2495550"/>
                <a:gd name="connsiteY17" fmla="*/ 826295 h 1352551"/>
                <a:gd name="connsiteX18" fmla="*/ 2314575 w 2495550"/>
                <a:gd name="connsiteY18" fmla="*/ 876301 h 1352551"/>
                <a:gd name="connsiteX19" fmla="*/ 2357437 w 2495550"/>
                <a:gd name="connsiteY19" fmla="*/ 914401 h 1352551"/>
                <a:gd name="connsiteX20" fmla="*/ 2359818 w 2495550"/>
                <a:gd name="connsiteY20" fmla="*/ 954882 h 1352551"/>
                <a:gd name="connsiteX21" fmla="*/ 2364581 w 2495550"/>
                <a:gd name="connsiteY21" fmla="*/ 969170 h 1352551"/>
                <a:gd name="connsiteX22" fmla="*/ 2381250 w 2495550"/>
                <a:gd name="connsiteY22" fmla="*/ 983457 h 1352551"/>
                <a:gd name="connsiteX23" fmla="*/ 2376487 w 2495550"/>
                <a:gd name="connsiteY23" fmla="*/ 1000126 h 1352551"/>
                <a:gd name="connsiteX24" fmla="*/ 2409825 w 2495550"/>
                <a:gd name="connsiteY24" fmla="*/ 1023938 h 1352551"/>
                <a:gd name="connsiteX25" fmla="*/ 2426493 w 2495550"/>
                <a:gd name="connsiteY25" fmla="*/ 1064420 h 1352551"/>
                <a:gd name="connsiteX26" fmla="*/ 2407443 w 2495550"/>
                <a:gd name="connsiteY26" fmla="*/ 1073945 h 1352551"/>
                <a:gd name="connsiteX27" fmla="*/ 2393156 w 2495550"/>
                <a:gd name="connsiteY27" fmla="*/ 1052513 h 1352551"/>
                <a:gd name="connsiteX28" fmla="*/ 2381250 w 2495550"/>
                <a:gd name="connsiteY28" fmla="*/ 1040607 h 1352551"/>
                <a:gd name="connsiteX29" fmla="*/ 2371725 w 2495550"/>
                <a:gd name="connsiteY29" fmla="*/ 1040607 h 1352551"/>
                <a:gd name="connsiteX30" fmla="*/ 2369343 w 2495550"/>
                <a:gd name="connsiteY30" fmla="*/ 1062038 h 1352551"/>
                <a:gd name="connsiteX31" fmla="*/ 2388393 w 2495550"/>
                <a:gd name="connsiteY31" fmla="*/ 1095376 h 1352551"/>
                <a:gd name="connsiteX32" fmla="*/ 2402681 w 2495550"/>
                <a:gd name="connsiteY32" fmla="*/ 1109663 h 1352551"/>
                <a:gd name="connsiteX33" fmla="*/ 2416968 w 2495550"/>
                <a:gd name="connsiteY33" fmla="*/ 1090613 h 1352551"/>
                <a:gd name="connsiteX34" fmla="*/ 2431256 w 2495550"/>
                <a:gd name="connsiteY34" fmla="*/ 1095376 h 1352551"/>
                <a:gd name="connsiteX35" fmla="*/ 2438400 w 2495550"/>
                <a:gd name="connsiteY35" fmla="*/ 1121570 h 1352551"/>
                <a:gd name="connsiteX36" fmla="*/ 2440781 w 2495550"/>
                <a:gd name="connsiteY36" fmla="*/ 1133476 h 1352551"/>
                <a:gd name="connsiteX37" fmla="*/ 2416968 w 2495550"/>
                <a:gd name="connsiteY37" fmla="*/ 1135857 h 1352551"/>
                <a:gd name="connsiteX38" fmla="*/ 2431256 w 2495550"/>
                <a:gd name="connsiteY38" fmla="*/ 1157288 h 1352551"/>
                <a:gd name="connsiteX39" fmla="*/ 2459831 w 2495550"/>
                <a:gd name="connsiteY39" fmla="*/ 1164432 h 1352551"/>
                <a:gd name="connsiteX40" fmla="*/ 2478881 w 2495550"/>
                <a:gd name="connsiteY40" fmla="*/ 1195388 h 1352551"/>
                <a:gd name="connsiteX41" fmla="*/ 2471737 w 2495550"/>
                <a:gd name="connsiteY41" fmla="*/ 1240632 h 1352551"/>
                <a:gd name="connsiteX42" fmla="*/ 2476500 w 2495550"/>
                <a:gd name="connsiteY42" fmla="*/ 1295401 h 1352551"/>
                <a:gd name="connsiteX43" fmla="*/ 2495550 w 2495550"/>
                <a:gd name="connsiteY43" fmla="*/ 1352551 h 1352551"/>
                <a:gd name="connsiteX44" fmla="*/ 2474118 w 2495550"/>
                <a:gd name="connsiteY44" fmla="*/ 1352551 h 1352551"/>
                <a:gd name="connsiteX45" fmla="*/ 2445543 w 2495550"/>
                <a:gd name="connsiteY45" fmla="*/ 1340645 h 1352551"/>
                <a:gd name="connsiteX46" fmla="*/ 2428875 w 2495550"/>
                <a:gd name="connsiteY46" fmla="*/ 1340645 h 1352551"/>
                <a:gd name="connsiteX47" fmla="*/ 2412206 w 2495550"/>
                <a:gd name="connsiteY47" fmla="*/ 1331120 h 1352551"/>
                <a:gd name="connsiteX48" fmla="*/ 2395537 w 2495550"/>
                <a:gd name="connsiteY48" fmla="*/ 1321595 h 1352551"/>
                <a:gd name="connsiteX49" fmla="*/ 2400300 w 2495550"/>
                <a:gd name="connsiteY49" fmla="*/ 1273970 h 1352551"/>
                <a:gd name="connsiteX50" fmla="*/ 2352675 w 2495550"/>
                <a:gd name="connsiteY50" fmla="*/ 1250157 h 1352551"/>
                <a:gd name="connsiteX51" fmla="*/ 2336006 w 2495550"/>
                <a:gd name="connsiteY51" fmla="*/ 1216819 h 1352551"/>
                <a:gd name="connsiteX52" fmla="*/ 2278856 w 2495550"/>
                <a:gd name="connsiteY52" fmla="*/ 1185864 h 1352551"/>
                <a:gd name="connsiteX53" fmla="*/ 2235993 w 2495550"/>
                <a:gd name="connsiteY53" fmla="*/ 1178720 h 1352551"/>
                <a:gd name="connsiteX54" fmla="*/ 2209800 w 2495550"/>
                <a:gd name="connsiteY54" fmla="*/ 1193007 h 1352551"/>
                <a:gd name="connsiteX55" fmla="*/ 2195512 w 2495550"/>
                <a:gd name="connsiteY55" fmla="*/ 1190626 h 1352551"/>
                <a:gd name="connsiteX56" fmla="*/ 2200275 w 2495550"/>
                <a:gd name="connsiteY56" fmla="*/ 1173957 h 1352551"/>
                <a:gd name="connsiteX57" fmla="*/ 2240756 w 2495550"/>
                <a:gd name="connsiteY57" fmla="*/ 1138239 h 1352551"/>
                <a:gd name="connsiteX58" fmla="*/ 2216943 w 2495550"/>
                <a:gd name="connsiteY58" fmla="*/ 1128713 h 1352551"/>
                <a:gd name="connsiteX59" fmla="*/ 2193131 w 2495550"/>
                <a:gd name="connsiteY59" fmla="*/ 1159670 h 1352551"/>
                <a:gd name="connsiteX60" fmla="*/ 2171700 w 2495550"/>
                <a:gd name="connsiteY60" fmla="*/ 1169195 h 1352551"/>
                <a:gd name="connsiteX61" fmla="*/ 2164556 w 2495550"/>
                <a:gd name="connsiteY61" fmla="*/ 1157288 h 1352551"/>
                <a:gd name="connsiteX62" fmla="*/ 2155031 w 2495550"/>
                <a:gd name="connsiteY62" fmla="*/ 1152526 h 1352551"/>
                <a:gd name="connsiteX63" fmla="*/ 2135981 w 2495550"/>
                <a:gd name="connsiteY63" fmla="*/ 1157288 h 1352551"/>
                <a:gd name="connsiteX64" fmla="*/ 2107406 w 2495550"/>
                <a:gd name="connsiteY64" fmla="*/ 1147763 h 1352551"/>
                <a:gd name="connsiteX65" fmla="*/ 2093119 w 2495550"/>
                <a:gd name="connsiteY65" fmla="*/ 1145383 h 1352551"/>
                <a:gd name="connsiteX66" fmla="*/ 2066924 w 2495550"/>
                <a:gd name="connsiteY66" fmla="*/ 1131094 h 1352551"/>
                <a:gd name="connsiteX67" fmla="*/ 2052638 w 2495550"/>
                <a:gd name="connsiteY67" fmla="*/ 1135857 h 1352551"/>
                <a:gd name="connsiteX68" fmla="*/ 2007393 w 2495550"/>
                <a:gd name="connsiteY68" fmla="*/ 1128713 h 1352551"/>
                <a:gd name="connsiteX69" fmla="*/ 1993106 w 2495550"/>
                <a:gd name="connsiteY69" fmla="*/ 1100138 h 1352551"/>
                <a:gd name="connsiteX70" fmla="*/ 1969293 w 2495550"/>
                <a:gd name="connsiteY70" fmla="*/ 1119188 h 1352551"/>
                <a:gd name="connsiteX71" fmla="*/ 1952625 w 2495550"/>
                <a:gd name="connsiteY71" fmla="*/ 1143001 h 1352551"/>
                <a:gd name="connsiteX72" fmla="*/ 1938337 w 2495550"/>
                <a:gd name="connsiteY72" fmla="*/ 1109663 h 1352551"/>
                <a:gd name="connsiteX73" fmla="*/ 1938337 w 2495550"/>
                <a:gd name="connsiteY73" fmla="*/ 1088232 h 1352551"/>
                <a:gd name="connsiteX74" fmla="*/ 1909762 w 2495550"/>
                <a:gd name="connsiteY74" fmla="*/ 1062038 h 1352551"/>
                <a:gd name="connsiteX75" fmla="*/ 1885950 w 2495550"/>
                <a:gd name="connsiteY75" fmla="*/ 1047751 h 1352551"/>
                <a:gd name="connsiteX76" fmla="*/ 1866900 w 2495550"/>
                <a:gd name="connsiteY76" fmla="*/ 1033463 h 1352551"/>
                <a:gd name="connsiteX77" fmla="*/ 1859756 w 2495550"/>
                <a:gd name="connsiteY77" fmla="*/ 1021557 h 1352551"/>
                <a:gd name="connsiteX78" fmla="*/ 1821656 w 2495550"/>
                <a:gd name="connsiteY78" fmla="*/ 1016795 h 1352551"/>
                <a:gd name="connsiteX79" fmla="*/ 1785937 w 2495550"/>
                <a:gd name="connsiteY79" fmla="*/ 1012032 h 1352551"/>
                <a:gd name="connsiteX80" fmla="*/ 1766887 w 2495550"/>
                <a:gd name="connsiteY80" fmla="*/ 985838 h 1352551"/>
                <a:gd name="connsiteX81" fmla="*/ 1726406 w 2495550"/>
                <a:gd name="connsiteY81" fmla="*/ 966788 h 1352551"/>
                <a:gd name="connsiteX82" fmla="*/ 1695450 w 2495550"/>
                <a:gd name="connsiteY82" fmla="*/ 952501 h 1352551"/>
                <a:gd name="connsiteX83" fmla="*/ 1676400 w 2495550"/>
                <a:gd name="connsiteY83" fmla="*/ 950120 h 1352551"/>
                <a:gd name="connsiteX84" fmla="*/ 1676400 w 2495550"/>
                <a:gd name="connsiteY84" fmla="*/ 926307 h 1352551"/>
                <a:gd name="connsiteX85" fmla="*/ 1657350 w 2495550"/>
                <a:gd name="connsiteY85" fmla="*/ 933451 h 1352551"/>
                <a:gd name="connsiteX86" fmla="*/ 1657350 w 2495550"/>
                <a:gd name="connsiteY86" fmla="*/ 933451 h 1352551"/>
                <a:gd name="connsiteX87" fmla="*/ 1635918 w 2495550"/>
                <a:gd name="connsiteY87" fmla="*/ 897732 h 1352551"/>
                <a:gd name="connsiteX88" fmla="*/ 1612106 w 2495550"/>
                <a:gd name="connsiteY88" fmla="*/ 876301 h 1352551"/>
                <a:gd name="connsiteX89" fmla="*/ 1597818 w 2495550"/>
                <a:gd name="connsiteY89" fmla="*/ 869157 h 1352551"/>
                <a:gd name="connsiteX90" fmla="*/ 1597818 w 2495550"/>
                <a:gd name="connsiteY90" fmla="*/ 850107 h 1352551"/>
                <a:gd name="connsiteX91" fmla="*/ 1619250 w 2495550"/>
                <a:gd name="connsiteY91" fmla="*/ 840582 h 1352551"/>
                <a:gd name="connsiteX92" fmla="*/ 1650206 w 2495550"/>
                <a:gd name="connsiteY92" fmla="*/ 847726 h 1352551"/>
                <a:gd name="connsiteX93" fmla="*/ 1674018 w 2495550"/>
                <a:gd name="connsiteY93" fmla="*/ 833438 h 1352551"/>
                <a:gd name="connsiteX94" fmla="*/ 1685925 w 2495550"/>
                <a:gd name="connsiteY94" fmla="*/ 821532 h 1352551"/>
                <a:gd name="connsiteX95" fmla="*/ 1704975 w 2495550"/>
                <a:gd name="connsiteY95" fmla="*/ 809626 h 1352551"/>
                <a:gd name="connsiteX96" fmla="*/ 1666875 w 2495550"/>
                <a:gd name="connsiteY96" fmla="*/ 776288 h 1352551"/>
                <a:gd name="connsiteX97" fmla="*/ 1640681 w 2495550"/>
                <a:gd name="connsiteY97" fmla="*/ 783432 h 1352551"/>
                <a:gd name="connsiteX98" fmla="*/ 1643061 w 2495550"/>
                <a:gd name="connsiteY98" fmla="*/ 800101 h 1352551"/>
                <a:gd name="connsiteX99" fmla="*/ 1624012 w 2495550"/>
                <a:gd name="connsiteY99" fmla="*/ 807244 h 1352551"/>
                <a:gd name="connsiteX100" fmla="*/ 1597819 w 2495550"/>
                <a:gd name="connsiteY100" fmla="*/ 814388 h 1352551"/>
                <a:gd name="connsiteX101" fmla="*/ 1576387 w 2495550"/>
                <a:gd name="connsiteY101" fmla="*/ 823913 h 1352551"/>
                <a:gd name="connsiteX102" fmla="*/ 1569243 w 2495550"/>
                <a:gd name="connsiteY102" fmla="*/ 840582 h 1352551"/>
                <a:gd name="connsiteX103" fmla="*/ 1547812 w 2495550"/>
                <a:gd name="connsiteY103" fmla="*/ 840582 h 1352551"/>
                <a:gd name="connsiteX104" fmla="*/ 1533525 w 2495550"/>
                <a:gd name="connsiteY104" fmla="*/ 850107 h 1352551"/>
                <a:gd name="connsiteX105" fmla="*/ 1502568 w 2495550"/>
                <a:gd name="connsiteY105" fmla="*/ 845345 h 1352551"/>
                <a:gd name="connsiteX106" fmla="*/ 1454943 w 2495550"/>
                <a:gd name="connsiteY106" fmla="*/ 840582 h 1352551"/>
                <a:gd name="connsiteX107" fmla="*/ 1433512 w 2495550"/>
                <a:gd name="connsiteY107" fmla="*/ 826295 h 1352551"/>
                <a:gd name="connsiteX108" fmla="*/ 1402556 w 2495550"/>
                <a:gd name="connsiteY108" fmla="*/ 828676 h 1352551"/>
                <a:gd name="connsiteX109" fmla="*/ 1376362 w 2495550"/>
                <a:gd name="connsiteY109" fmla="*/ 838201 h 1352551"/>
                <a:gd name="connsiteX110" fmla="*/ 1359693 w 2495550"/>
                <a:gd name="connsiteY110" fmla="*/ 833438 h 1352551"/>
                <a:gd name="connsiteX111" fmla="*/ 1340643 w 2495550"/>
                <a:gd name="connsiteY111" fmla="*/ 804863 h 1352551"/>
                <a:gd name="connsiteX112" fmla="*/ 1340643 w 2495550"/>
                <a:gd name="connsiteY112" fmla="*/ 792957 h 1352551"/>
                <a:gd name="connsiteX113" fmla="*/ 1331118 w 2495550"/>
                <a:gd name="connsiteY113" fmla="*/ 816770 h 1352551"/>
                <a:gd name="connsiteX114" fmla="*/ 1335881 w 2495550"/>
                <a:gd name="connsiteY114" fmla="*/ 850107 h 1352551"/>
                <a:gd name="connsiteX115" fmla="*/ 1328737 w 2495550"/>
                <a:gd name="connsiteY115" fmla="*/ 869157 h 1352551"/>
                <a:gd name="connsiteX116" fmla="*/ 1300162 w 2495550"/>
                <a:gd name="connsiteY116" fmla="*/ 869157 h 1352551"/>
                <a:gd name="connsiteX117" fmla="*/ 1281112 w 2495550"/>
                <a:gd name="connsiteY117" fmla="*/ 854870 h 1352551"/>
                <a:gd name="connsiteX118" fmla="*/ 1259681 w 2495550"/>
                <a:gd name="connsiteY118" fmla="*/ 854870 h 1352551"/>
                <a:gd name="connsiteX119" fmla="*/ 1235868 w 2495550"/>
                <a:gd name="connsiteY119" fmla="*/ 845345 h 1352551"/>
                <a:gd name="connsiteX120" fmla="*/ 1228725 w 2495550"/>
                <a:gd name="connsiteY120" fmla="*/ 838201 h 1352551"/>
                <a:gd name="connsiteX121" fmla="*/ 1228725 w 2495550"/>
                <a:gd name="connsiteY121" fmla="*/ 814388 h 1352551"/>
                <a:gd name="connsiteX122" fmla="*/ 1231106 w 2495550"/>
                <a:gd name="connsiteY122" fmla="*/ 790576 h 1352551"/>
                <a:gd name="connsiteX123" fmla="*/ 1235868 w 2495550"/>
                <a:gd name="connsiteY123" fmla="*/ 766763 h 1352551"/>
                <a:gd name="connsiteX124" fmla="*/ 1252537 w 2495550"/>
                <a:gd name="connsiteY124" fmla="*/ 752476 h 1352551"/>
                <a:gd name="connsiteX125" fmla="*/ 1259681 w 2495550"/>
                <a:gd name="connsiteY125" fmla="*/ 745332 h 1352551"/>
                <a:gd name="connsiteX126" fmla="*/ 1250156 w 2495550"/>
                <a:gd name="connsiteY126" fmla="*/ 721520 h 1352551"/>
                <a:gd name="connsiteX127" fmla="*/ 1216818 w 2495550"/>
                <a:gd name="connsiteY127" fmla="*/ 692945 h 1352551"/>
                <a:gd name="connsiteX128" fmla="*/ 1193006 w 2495550"/>
                <a:gd name="connsiteY128" fmla="*/ 676276 h 1352551"/>
                <a:gd name="connsiteX129" fmla="*/ 1178718 w 2495550"/>
                <a:gd name="connsiteY129" fmla="*/ 657226 h 1352551"/>
                <a:gd name="connsiteX130" fmla="*/ 1178718 w 2495550"/>
                <a:gd name="connsiteY130" fmla="*/ 657226 h 1352551"/>
                <a:gd name="connsiteX131" fmla="*/ 1183481 w 2495550"/>
                <a:gd name="connsiteY131" fmla="*/ 695326 h 1352551"/>
                <a:gd name="connsiteX132" fmla="*/ 1185862 w 2495550"/>
                <a:gd name="connsiteY132" fmla="*/ 723901 h 1352551"/>
                <a:gd name="connsiteX133" fmla="*/ 1212056 w 2495550"/>
                <a:gd name="connsiteY133" fmla="*/ 735807 h 1352551"/>
                <a:gd name="connsiteX134" fmla="*/ 1221581 w 2495550"/>
                <a:gd name="connsiteY134" fmla="*/ 750095 h 1352551"/>
                <a:gd name="connsiteX135" fmla="*/ 1212056 w 2495550"/>
                <a:gd name="connsiteY135" fmla="*/ 776288 h 1352551"/>
                <a:gd name="connsiteX136" fmla="*/ 1214437 w 2495550"/>
                <a:gd name="connsiteY136" fmla="*/ 802482 h 1352551"/>
                <a:gd name="connsiteX137" fmla="*/ 1207293 w 2495550"/>
                <a:gd name="connsiteY137" fmla="*/ 823913 h 1352551"/>
                <a:gd name="connsiteX138" fmla="*/ 1212056 w 2495550"/>
                <a:gd name="connsiteY138" fmla="*/ 842963 h 1352551"/>
                <a:gd name="connsiteX139" fmla="*/ 1212056 w 2495550"/>
                <a:gd name="connsiteY139" fmla="*/ 842963 h 1352551"/>
                <a:gd name="connsiteX140" fmla="*/ 1183481 w 2495550"/>
                <a:gd name="connsiteY140" fmla="*/ 842963 h 1352551"/>
                <a:gd name="connsiteX141" fmla="*/ 1166812 w 2495550"/>
                <a:gd name="connsiteY141" fmla="*/ 842963 h 1352551"/>
                <a:gd name="connsiteX142" fmla="*/ 1147762 w 2495550"/>
                <a:gd name="connsiteY142" fmla="*/ 852488 h 1352551"/>
                <a:gd name="connsiteX143" fmla="*/ 1131093 w 2495550"/>
                <a:gd name="connsiteY143" fmla="*/ 842963 h 1352551"/>
                <a:gd name="connsiteX144" fmla="*/ 1104900 w 2495550"/>
                <a:gd name="connsiteY144" fmla="*/ 852488 h 1352551"/>
                <a:gd name="connsiteX145" fmla="*/ 1083468 w 2495550"/>
                <a:gd name="connsiteY145" fmla="*/ 859632 h 1352551"/>
                <a:gd name="connsiteX146" fmla="*/ 1076325 w 2495550"/>
                <a:gd name="connsiteY146" fmla="*/ 847726 h 1352551"/>
                <a:gd name="connsiteX147" fmla="*/ 1047750 w 2495550"/>
                <a:gd name="connsiteY147" fmla="*/ 857251 h 1352551"/>
                <a:gd name="connsiteX148" fmla="*/ 1009650 w 2495550"/>
                <a:gd name="connsiteY148" fmla="*/ 828676 h 1352551"/>
                <a:gd name="connsiteX149" fmla="*/ 981075 w 2495550"/>
                <a:gd name="connsiteY149" fmla="*/ 831057 h 1352551"/>
                <a:gd name="connsiteX150" fmla="*/ 981075 w 2495550"/>
                <a:gd name="connsiteY150" fmla="*/ 854869 h 1352551"/>
                <a:gd name="connsiteX151" fmla="*/ 950118 w 2495550"/>
                <a:gd name="connsiteY151" fmla="*/ 857251 h 1352551"/>
                <a:gd name="connsiteX152" fmla="*/ 926306 w 2495550"/>
                <a:gd name="connsiteY152" fmla="*/ 838201 h 1352551"/>
                <a:gd name="connsiteX153" fmla="*/ 964406 w 2495550"/>
                <a:gd name="connsiteY153" fmla="*/ 809626 h 1352551"/>
                <a:gd name="connsiteX154" fmla="*/ 957262 w 2495550"/>
                <a:gd name="connsiteY154" fmla="*/ 773907 h 1352551"/>
                <a:gd name="connsiteX155" fmla="*/ 931068 w 2495550"/>
                <a:gd name="connsiteY155" fmla="*/ 783432 h 1352551"/>
                <a:gd name="connsiteX156" fmla="*/ 923925 w 2495550"/>
                <a:gd name="connsiteY156" fmla="*/ 776288 h 1352551"/>
                <a:gd name="connsiteX157" fmla="*/ 928687 w 2495550"/>
                <a:gd name="connsiteY157" fmla="*/ 804863 h 1352551"/>
                <a:gd name="connsiteX158" fmla="*/ 914400 w 2495550"/>
                <a:gd name="connsiteY158" fmla="*/ 828676 h 1352551"/>
                <a:gd name="connsiteX159" fmla="*/ 904875 w 2495550"/>
                <a:gd name="connsiteY159" fmla="*/ 833438 h 1352551"/>
                <a:gd name="connsiteX160" fmla="*/ 876300 w 2495550"/>
                <a:gd name="connsiteY160" fmla="*/ 804863 h 1352551"/>
                <a:gd name="connsiteX161" fmla="*/ 854868 w 2495550"/>
                <a:gd name="connsiteY161" fmla="*/ 778669 h 1352551"/>
                <a:gd name="connsiteX162" fmla="*/ 845343 w 2495550"/>
                <a:gd name="connsiteY162" fmla="*/ 759620 h 1352551"/>
                <a:gd name="connsiteX163" fmla="*/ 823912 w 2495550"/>
                <a:gd name="connsiteY163" fmla="*/ 764382 h 1352551"/>
                <a:gd name="connsiteX164" fmla="*/ 821531 w 2495550"/>
                <a:gd name="connsiteY164" fmla="*/ 738188 h 1352551"/>
                <a:gd name="connsiteX165" fmla="*/ 800100 w 2495550"/>
                <a:gd name="connsiteY165" fmla="*/ 697707 h 1352551"/>
                <a:gd name="connsiteX166" fmla="*/ 800100 w 2495550"/>
                <a:gd name="connsiteY166" fmla="*/ 723901 h 1352551"/>
                <a:gd name="connsiteX167" fmla="*/ 802481 w 2495550"/>
                <a:gd name="connsiteY167" fmla="*/ 762001 h 1352551"/>
                <a:gd name="connsiteX168" fmla="*/ 816768 w 2495550"/>
                <a:gd name="connsiteY168" fmla="*/ 797720 h 1352551"/>
                <a:gd name="connsiteX169" fmla="*/ 840581 w 2495550"/>
                <a:gd name="connsiteY169" fmla="*/ 838201 h 1352551"/>
                <a:gd name="connsiteX170" fmla="*/ 862012 w 2495550"/>
                <a:gd name="connsiteY170" fmla="*/ 859632 h 1352551"/>
                <a:gd name="connsiteX171" fmla="*/ 854868 w 2495550"/>
                <a:gd name="connsiteY171" fmla="*/ 878682 h 1352551"/>
                <a:gd name="connsiteX172" fmla="*/ 840581 w 2495550"/>
                <a:gd name="connsiteY172" fmla="*/ 907257 h 1352551"/>
                <a:gd name="connsiteX173" fmla="*/ 840581 w 2495550"/>
                <a:gd name="connsiteY173" fmla="*/ 907257 h 1352551"/>
                <a:gd name="connsiteX174" fmla="*/ 816768 w 2495550"/>
                <a:gd name="connsiteY174" fmla="*/ 907257 h 1352551"/>
                <a:gd name="connsiteX175" fmla="*/ 826293 w 2495550"/>
                <a:gd name="connsiteY175" fmla="*/ 873920 h 1352551"/>
                <a:gd name="connsiteX176" fmla="*/ 812006 w 2495550"/>
                <a:gd name="connsiteY176" fmla="*/ 890588 h 1352551"/>
                <a:gd name="connsiteX177" fmla="*/ 804862 w 2495550"/>
                <a:gd name="connsiteY177" fmla="*/ 866776 h 1352551"/>
                <a:gd name="connsiteX178" fmla="*/ 785812 w 2495550"/>
                <a:gd name="connsiteY178" fmla="*/ 869157 h 1352551"/>
                <a:gd name="connsiteX179" fmla="*/ 766762 w 2495550"/>
                <a:gd name="connsiteY179" fmla="*/ 866776 h 1352551"/>
                <a:gd name="connsiteX180" fmla="*/ 759618 w 2495550"/>
                <a:gd name="connsiteY180" fmla="*/ 857251 h 1352551"/>
                <a:gd name="connsiteX181" fmla="*/ 759618 w 2495550"/>
                <a:gd name="connsiteY181" fmla="*/ 857251 h 1352551"/>
                <a:gd name="connsiteX182" fmla="*/ 745331 w 2495550"/>
                <a:gd name="connsiteY182" fmla="*/ 854870 h 1352551"/>
                <a:gd name="connsiteX183" fmla="*/ 728662 w 2495550"/>
                <a:gd name="connsiteY183" fmla="*/ 854870 h 1352551"/>
                <a:gd name="connsiteX184" fmla="*/ 716756 w 2495550"/>
                <a:gd name="connsiteY184" fmla="*/ 871538 h 1352551"/>
                <a:gd name="connsiteX185" fmla="*/ 697706 w 2495550"/>
                <a:gd name="connsiteY185" fmla="*/ 871538 h 1352551"/>
                <a:gd name="connsiteX186" fmla="*/ 685800 w 2495550"/>
                <a:gd name="connsiteY186" fmla="*/ 857251 h 1352551"/>
                <a:gd name="connsiteX187" fmla="*/ 683418 w 2495550"/>
                <a:gd name="connsiteY187" fmla="*/ 857251 h 1352551"/>
                <a:gd name="connsiteX188" fmla="*/ 669131 w 2495550"/>
                <a:gd name="connsiteY188" fmla="*/ 871538 h 1352551"/>
                <a:gd name="connsiteX189" fmla="*/ 669131 w 2495550"/>
                <a:gd name="connsiteY189" fmla="*/ 885826 h 1352551"/>
                <a:gd name="connsiteX190" fmla="*/ 678656 w 2495550"/>
                <a:gd name="connsiteY190" fmla="*/ 895351 h 1352551"/>
                <a:gd name="connsiteX191" fmla="*/ 721518 w 2495550"/>
                <a:gd name="connsiteY191" fmla="*/ 895351 h 1352551"/>
                <a:gd name="connsiteX192" fmla="*/ 754856 w 2495550"/>
                <a:gd name="connsiteY192" fmla="*/ 895351 h 1352551"/>
                <a:gd name="connsiteX193" fmla="*/ 792956 w 2495550"/>
                <a:gd name="connsiteY193" fmla="*/ 892970 h 1352551"/>
                <a:gd name="connsiteX194" fmla="*/ 800100 w 2495550"/>
                <a:gd name="connsiteY194" fmla="*/ 904876 h 1352551"/>
                <a:gd name="connsiteX195" fmla="*/ 800100 w 2495550"/>
                <a:gd name="connsiteY195" fmla="*/ 904876 h 1352551"/>
                <a:gd name="connsiteX196" fmla="*/ 771525 w 2495550"/>
                <a:gd name="connsiteY196" fmla="*/ 919163 h 1352551"/>
                <a:gd name="connsiteX197" fmla="*/ 752475 w 2495550"/>
                <a:gd name="connsiteY197" fmla="*/ 935832 h 1352551"/>
                <a:gd name="connsiteX198" fmla="*/ 752475 w 2495550"/>
                <a:gd name="connsiteY198" fmla="*/ 935832 h 1352551"/>
                <a:gd name="connsiteX199" fmla="*/ 723900 w 2495550"/>
                <a:gd name="connsiteY199" fmla="*/ 923926 h 1352551"/>
                <a:gd name="connsiteX200" fmla="*/ 707231 w 2495550"/>
                <a:gd name="connsiteY200" fmla="*/ 914401 h 1352551"/>
                <a:gd name="connsiteX201" fmla="*/ 669131 w 2495550"/>
                <a:gd name="connsiteY201" fmla="*/ 914401 h 1352551"/>
                <a:gd name="connsiteX202" fmla="*/ 635793 w 2495550"/>
                <a:gd name="connsiteY202" fmla="*/ 919163 h 1352551"/>
                <a:gd name="connsiteX203" fmla="*/ 616743 w 2495550"/>
                <a:gd name="connsiteY203" fmla="*/ 902495 h 1352551"/>
                <a:gd name="connsiteX204" fmla="*/ 607218 w 2495550"/>
                <a:gd name="connsiteY204" fmla="*/ 864395 h 1352551"/>
                <a:gd name="connsiteX205" fmla="*/ 597693 w 2495550"/>
                <a:gd name="connsiteY205" fmla="*/ 850107 h 1352551"/>
                <a:gd name="connsiteX206" fmla="*/ 590550 w 2495550"/>
                <a:gd name="connsiteY206" fmla="*/ 833438 h 1352551"/>
                <a:gd name="connsiteX207" fmla="*/ 576262 w 2495550"/>
                <a:gd name="connsiteY207" fmla="*/ 840582 h 1352551"/>
                <a:gd name="connsiteX208" fmla="*/ 576262 w 2495550"/>
                <a:gd name="connsiteY208" fmla="*/ 864395 h 1352551"/>
                <a:gd name="connsiteX209" fmla="*/ 561975 w 2495550"/>
                <a:gd name="connsiteY209" fmla="*/ 850107 h 1352551"/>
                <a:gd name="connsiteX210" fmla="*/ 540543 w 2495550"/>
                <a:gd name="connsiteY210" fmla="*/ 842963 h 1352551"/>
                <a:gd name="connsiteX211" fmla="*/ 516731 w 2495550"/>
                <a:gd name="connsiteY211" fmla="*/ 845345 h 1352551"/>
                <a:gd name="connsiteX212" fmla="*/ 509587 w 2495550"/>
                <a:gd name="connsiteY212" fmla="*/ 866776 h 1352551"/>
                <a:gd name="connsiteX213" fmla="*/ 497681 w 2495550"/>
                <a:gd name="connsiteY213" fmla="*/ 871538 h 1352551"/>
                <a:gd name="connsiteX214" fmla="*/ 478631 w 2495550"/>
                <a:gd name="connsiteY214" fmla="*/ 871538 h 1352551"/>
                <a:gd name="connsiteX215" fmla="*/ 450056 w 2495550"/>
                <a:gd name="connsiteY215" fmla="*/ 881063 h 1352551"/>
                <a:gd name="connsiteX216" fmla="*/ 435768 w 2495550"/>
                <a:gd name="connsiteY216" fmla="*/ 904876 h 1352551"/>
                <a:gd name="connsiteX217" fmla="*/ 442912 w 2495550"/>
                <a:gd name="connsiteY217" fmla="*/ 912020 h 1352551"/>
                <a:gd name="connsiteX218" fmla="*/ 483393 w 2495550"/>
                <a:gd name="connsiteY218" fmla="*/ 890588 h 1352551"/>
                <a:gd name="connsiteX219" fmla="*/ 504825 w 2495550"/>
                <a:gd name="connsiteY219" fmla="*/ 895351 h 1352551"/>
                <a:gd name="connsiteX220" fmla="*/ 535781 w 2495550"/>
                <a:gd name="connsiteY220" fmla="*/ 883445 h 1352551"/>
                <a:gd name="connsiteX221" fmla="*/ 569118 w 2495550"/>
                <a:gd name="connsiteY221" fmla="*/ 909638 h 1352551"/>
                <a:gd name="connsiteX222" fmla="*/ 578643 w 2495550"/>
                <a:gd name="connsiteY222" fmla="*/ 935832 h 1352551"/>
                <a:gd name="connsiteX223" fmla="*/ 607218 w 2495550"/>
                <a:gd name="connsiteY223" fmla="*/ 928688 h 1352551"/>
                <a:gd name="connsiteX224" fmla="*/ 623887 w 2495550"/>
                <a:gd name="connsiteY224" fmla="*/ 950120 h 1352551"/>
                <a:gd name="connsiteX225" fmla="*/ 661987 w 2495550"/>
                <a:gd name="connsiteY225" fmla="*/ 954882 h 1352551"/>
                <a:gd name="connsiteX226" fmla="*/ 721518 w 2495550"/>
                <a:gd name="connsiteY226" fmla="*/ 964407 h 1352551"/>
                <a:gd name="connsiteX227" fmla="*/ 762000 w 2495550"/>
                <a:gd name="connsiteY227" fmla="*/ 971551 h 1352551"/>
                <a:gd name="connsiteX228" fmla="*/ 762000 w 2495550"/>
                <a:gd name="connsiteY228" fmla="*/ 971551 h 1352551"/>
                <a:gd name="connsiteX229" fmla="*/ 781050 w 2495550"/>
                <a:gd name="connsiteY229" fmla="*/ 940595 h 1352551"/>
                <a:gd name="connsiteX230" fmla="*/ 807243 w 2495550"/>
                <a:gd name="connsiteY230" fmla="*/ 940595 h 1352551"/>
                <a:gd name="connsiteX231" fmla="*/ 845343 w 2495550"/>
                <a:gd name="connsiteY231" fmla="*/ 940595 h 1352551"/>
                <a:gd name="connsiteX232" fmla="*/ 838200 w 2495550"/>
                <a:gd name="connsiteY232" fmla="*/ 954882 h 1352551"/>
                <a:gd name="connsiteX233" fmla="*/ 828675 w 2495550"/>
                <a:gd name="connsiteY233" fmla="*/ 969170 h 1352551"/>
                <a:gd name="connsiteX234" fmla="*/ 840581 w 2495550"/>
                <a:gd name="connsiteY234" fmla="*/ 978695 h 1352551"/>
                <a:gd name="connsiteX235" fmla="*/ 816768 w 2495550"/>
                <a:gd name="connsiteY235" fmla="*/ 997745 h 1352551"/>
                <a:gd name="connsiteX236" fmla="*/ 814387 w 2495550"/>
                <a:gd name="connsiteY236" fmla="*/ 1019176 h 1352551"/>
                <a:gd name="connsiteX237" fmla="*/ 807243 w 2495550"/>
                <a:gd name="connsiteY237" fmla="*/ 1031082 h 1352551"/>
                <a:gd name="connsiteX238" fmla="*/ 781050 w 2495550"/>
                <a:gd name="connsiteY238" fmla="*/ 1035845 h 1352551"/>
                <a:gd name="connsiteX239" fmla="*/ 788193 w 2495550"/>
                <a:gd name="connsiteY239" fmla="*/ 1059657 h 1352551"/>
                <a:gd name="connsiteX240" fmla="*/ 757237 w 2495550"/>
                <a:gd name="connsiteY240" fmla="*/ 1064420 h 1352551"/>
                <a:gd name="connsiteX241" fmla="*/ 742950 w 2495550"/>
                <a:gd name="connsiteY241" fmla="*/ 1047751 h 1352551"/>
                <a:gd name="connsiteX242" fmla="*/ 711993 w 2495550"/>
                <a:gd name="connsiteY242" fmla="*/ 1050132 h 1352551"/>
                <a:gd name="connsiteX243" fmla="*/ 685800 w 2495550"/>
                <a:gd name="connsiteY243" fmla="*/ 1057276 h 1352551"/>
                <a:gd name="connsiteX244" fmla="*/ 659606 w 2495550"/>
                <a:gd name="connsiteY244" fmla="*/ 1054895 h 1352551"/>
                <a:gd name="connsiteX245" fmla="*/ 638175 w 2495550"/>
                <a:gd name="connsiteY245" fmla="*/ 1052513 h 1352551"/>
                <a:gd name="connsiteX246" fmla="*/ 638175 w 2495550"/>
                <a:gd name="connsiteY246" fmla="*/ 1038226 h 1352551"/>
                <a:gd name="connsiteX247" fmla="*/ 616743 w 2495550"/>
                <a:gd name="connsiteY247" fmla="*/ 1040607 h 1352551"/>
                <a:gd name="connsiteX248" fmla="*/ 595312 w 2495550"/>
                <a:gd name="connsiteY248" fmla="*/ 1045370 h 1352551"/>
                <a:gd name="connsiteX249" fmla="*/ 588168 w 2495550"/>
                <a:gd name="connsiteY249" fmla="*/ 1035845 h 1352551"/>
                <a:gd name="connsiteX250" fmla="*/ 588168 w 2495550"/>
                <a:gd name="connsiteY250" fmla="*/ 1023938 h 1352551"/>
                <a:gd name="connsiteX251" fmla="*/ 588168 w 2495550"/>
                <a:gd name="connsiteY251" fmla="*/ 1023938 h 1352551"/>
                <a:gd name="connsiteX252" fmla="*/ 642937 w 2495550"/>
                <a:gd name="connsiteY252" fmla="*/ 1009651 h 1352551"/>
                <a:gd name="connsiteX253" fmla="*/ 664368 w 2495550"/>
                <a:gd name="connsiteY253" fmla="*/ 992982 h 1352551"/>
                <a:gd name="connsiteX254" fmla="*/ 664368 w 2495550"/>
                <a:gd name="connsiteY254" fmla="*/ 992982 h 1352551"/>
                <a:gd name="connsiteX255" fmla="*/ 664368 w 2495550"/>
                <a:gd name="connsiteY255" fmla="*/ 992982 h 1352551"/>
                <a:gd name="connsiteX256" fmla="*/ 614362 w 2495550"/>
                <a:gd name="connsiteY256" fmla="*/ 992982 h 1352551"/>
                <a:gd name="connsiteX257" fmla="*/ 597693 w 2495550"/>
                <a:gd name="connsiteY257" fmla="*/ 995363 h 1352551"/>
                <a:gd name="connsiteX258" fmla="*/ 595312 w 2495550"/>
                <a:gd name="connsiteY258" fmla="*/ 973932 h 1352551"/>
                <a:gd name="connsiteX259" fmla="*/ 566737 w 2495550"/>
                <a:gd name="connsiteY259" fmla="*/ 971551 h 1352551"/>
                <a:gd name="connsiteX260" fmla="*/ 576262 w 2495550"/>
                <a:gd name="connsiteY260" fmla="*/ 992982 h 1352551"/>
                <a:gd name="connsiteX261" fmla="*/ 561975 w 2495550"/>
                <a:gd name="connsiteY261" fmla="*/ 997745 h 1352551"/>
                <a:gd name="connsiteX262" fmla="*/ 528637 w 2495550"/>
                <a:gd name="connsiteY262" fmla="*/ 992982 h 1352551"/>
                <a:gd name="connsiteX263" fmla="*/ 509587 w 2495550"/>
                <a:gd name="connsiteY263" fmla="*/ 995363 h 1352551"/>
                <a:gd name="connsiteX264" fmla="*/ 523875 w 2495550"/>
                <a:gd name="connsiteY264" fmla="*/ 1012032 h 1352551"/>
                <a:gd name="connsiteX265" fmla="*/ 533400 w 2495550"/>
                <a:gd name="connsiteY265" fmla="*/ 1023938 h 1352551"/>
                <a:gd name="connsiteX266" fmla="*/ 523875 w 2495550"/>
                <a:gd name="connsiteY266" fmla="*/ 1033463 h 1352551"/>
                <a:gd name="connsiteX267" fmla="*/ 523875 w 2495550"/>
                <a:gd name="connsiteY267" fmla="*/ 1033463 h 1352551"/>
                <a:gd name="connsiteX268" fmla="*/ 514350 w 2495550"/>
                <a:gd name="connsiteY268" fmla="*/ 1059657 h 1352551"/>
                <a:gd name="connsiteX269" fmla="*/ 485775 w 2495550"/>
                <a:gd name="connsiteY269" fmla="*/ 1081088 h 1352551"/>
                <a:gd name="connsiteX270" fmla="*/ 471487 w 2495550"/>
                <a:gd name="connsiteY270" fmla="*/ 1076326 h 1352551"/>
                <a:gd name="connsiteX271" fmla="*/ 454818 w 2495550"/>
                <a:gd name="connsiteY271" fmla="*/ 1090613 h 1352551"/>
                <a:gd name="connsiteX272" fmla="*/ 447675 w 2495550"/>
                <a:gd name="connsiteY272" fmla="*/ 1088232 h 1352551"/>
                <a:gd name="connsiteX273" fmla="*/ 450056 w 2495550"/>
                <a:gd name="connsiteY273" fmla="*/ 1064420 h 1352551"/>
                <a:gd name="connsiteX274" fmla="*/ 452437 w 2495550"/>
                <a:gd name="connsiteY274" fmla="*/ 1040607 h 1352551"/>
                <a:gd name="connsiteX275" fmla="*/ 442912 w 2495550"/>
                <a:gd name="connsiteY275" fmla="*/ 1035845 h 1352551"/>
                <a:gd name="connsiteX276" fmla="*/ 440531 w 2495550"/>
                <a:gd name="connsiteY276" fmla="*/ 1052513 h 1352551"/>
                <a:gd name="connsiteX277" fmla="*/ 433387 w 2495550"/>
                <a:gd name="connsiteY277" fmla="*/ 1066801 h 1352551"/>
                <a:gd name="connsiteX278" fmla="*/ 409575 w 2495550"/>
                <a:gd name="connsiteY278" fmla="*/ 1057276 h 1352551"/>
                <a:gd name="connsiteX279" fmla="*/ 400050 w 2495550"/>
                <a:gd name="connsiteY279" fmla="*/ 1054895 h 1352551"/>
                <a:gd name="connsiteX280" fmla="*/ 400050 w 2495550"/>
                <a:gd name="connsiteY280" fmla="*/ 1073945 h 1352551"/>
                <a:gd name="connsiteX281" fmla="*/ 421481 w 2495550"/>
                <a:gd name="connsiteY281" fmla="*/ 1092995 h 1352551"/>
                <a:gd name="connsiteX282" fmla="*/ 392906 w 2495550"/>
                <a:gd name="connsiteY282" fmla="*/ 1095376 h 1352551"/>
                <a:gd name="connsiteX283" fmla="*/ 388143 w 2495550"/>
                <a:gd name="connsiteY283" fmla="*/ 1104901 h 1352551"/>
                <a:gd name="connsiteX284" fmla="*/ 359568 w 2495550"/>
                <a:gd name="connsiteY284" fmla="*/ 1095376 h 1352551"/>
                <a:gd name="connsiteX285" fmla="*/ 359568 w 2495550"/>
                <a:gd name="connsiteY285" fmla="*/ 1114426 h 1352551"/>
                <a:gd name="connsiteX286" fmla="*/ 350043 w 2495550"/>
                <a:gd name="connsiteY286" fmla="*/ 1126332 h 1352551"/>
                <a:gd name="connsiteX287" fmla="*/ 340518 w 2495550"/>
                <a:gd name="connsiteY287" fmla="*/ 1126332 h 1352551"/>
                <a:gd name="connsiteX288" fmla="*/ 333375 w 2495550"/>
                <a:gd name="connsiteY288" fmla="*/ 1092995 h 1352551"/>
                <a:gd name="connsiteX289" fmla="*/ 307181 w 2495550"/>
                <a:gd name="connsiteY289" fmla="*/ 1078707 h 1352551"/>
                <a:gd name="connsiteX290" fmla="*/ 288131 w 2495550"/>
                <a:gd name="connsiteY290" fmla="*/ 1066801 h 1352551"/>
                <a:gd name="connsiteX291" fmla="*/ 295275 w 2495550"/>
                <a:gd name="connsiteY291" fmla="*/ 1016795 h 1352551"/>
                <a:gd name="connsiteX292" fmla="*/ 302418 w 2495550"/>
                <a:gd name="connsiteY292" fmla="*/ 983457 h 1352551"/>
                <a:gd name="connsiteX293" fmla="*/ 345281 w 2495550"/>
                <a:gd name="connsiteY293" fmla="*/ 959645 h 1352551"/>
                <a:gd name="connsiteX294" fmla="*/ 354806 w 2495550"/>
                <a:gd name="connsiteY294" fmla="*/ 942976 h 1352551"/>
                <a:gd name="connsiteX295" fmla="*/ 366712 w 2495550"/>
                <a:gd name="connsiteY295" fmla="*/ 916782 h 1352551"/>
                <a:gd name="connsiteX296" fmla="*/ 366712 w 2495550"/>
                <a:gd name="connsiteY296" fmla="*/ 916782 h 1352551"/>
                <a:gd name="connsiteX297" fmla="*/ 338137 w 2495550"/>
                <a:gd name="connsiteY297" fmla="*/ 923926 h 1352551"/>
                <a:gd name="connsiteX298" fmla="*/ 330993 w 2495550"/>
                <a:gd name="connsiteY298" fmla="*/ 900113 h 1352551"/>
                <a:gd name="connsiteX299" fmla="*/ 328612 w 2495550"/>
                <a:gd name="connsiteY299" fmla="*/ 921545 h 1352551"/>
                <a:gd name="connsiteX300" fmla="*/ 316706 w 2495550"/>
                <a:gd name="connsiteY300" fmla="*/ 954882 h 1352551"/>
                <a:gd name="connsiteX301" fmla="*/ 304800 w 2495550"/>
                <a:gd name="connsiteY301" fmla="*/ 947738 h 1352551"/>
                <a:gd name="connsiteX302" fmla="*/ 304800 w 2495550"/>
                <a:gd name="connsiteY302" fmla="*/ 923926 h 1352551"/>
                <a:gd name="connsiteX303" fmla="*/ 304800 w 2495550"/>
                <a:gd name="connsiteY303" fmla="*/ 912020 h 1352551"/>
                <a:gd name="connsiteX304" fmla="*/ 295275 w 2495550"/>
                <a:gd name="connsiteY304" fmla="*/ 900113 h 1352551"/>
                <a:gd name="connsiteX305" fmla="*/ 285750 w 2495550"/>
                <a:gd name="connsiteY305" fmla="*/ 907257 h 1352551"/>
                <a:gd name="connsiteX306" fmla="*/ 280987 w 2495550"/>
                <a:gd name="connsiteY306" fmla="*/ 942976 h 1352551"/>
                <a:gd name="connsiteX307" fmla="*/ 297656 w 2495550"/>
                <a:gd name="connsiteY307" fmla="*/ 962026 h 1352551"/>
                <a:gd name="connsiteX308" fmla="*/ 292893 w 2495550"/>
                <a:gd name="connsiteY308" fmla="*/ 981076 h 1352551"/>
                <a:gd name="connsiteX309" fmla="*/ 280987 w 2495550"/>
                <a:gd name="connsiteY309" fmla="*/ 1012032 h 1352551"/>
                <a:gd name="connsiteX310" fmla="*/ 266700 w 2495550"/>
                <a:gd name="connsiteY310" fmla="*/ 1035845 h 1352551"/>
                <a:gd name="connsiteX311" fmla="*/ 223837 w 2495550"/>
                <a:gd name="connsiteY311" fmla="*/ 1023938 h 1352551"/>
                <a:gd name="connsiteX312" fmla="*/ 216693 w 2495550"/>
                <a:gd name="connsiteY312" fmla="*/ 992982 h 1352551"/>
                <a:gd name="connsiteX313" fmla="*/ 173831 w 2495550"/>
                <a:gd name="connsiteY313" fmla="*/ 966788 h 1352551"/>
                <a:gd name="connsiteX314" fmla="*/ 121443 w 2495550"/>
                <a:gd name="connsiteY314" fmla="*/ 945357 h 1352551"/>
                <a:gd name="connsiteX315" fmla="*/ 78581 w 2495550"/>
                <a:gd name="connsiteY315" fmla="*/ 907257 h 1352551"/>
                <a:gd name="connsiteX316" fmla="*/ 52387 w 2495550"/>
                <a:gd name="connsiteY316" fmla="*/ 869157 h 1352551"/>
                <a:gd name="connsiteX317" fmla="*/ 28575 w 2495550"/>
                <a:gd name="connsiteY317" fmla="*/ 809626 h 1352551"/>
                <a:gd name="connsiteX318" fmla="*/ 16668 w 2495550"/>
                <a:gd name="connsiteY318" fmla="*/ 740570 h 1352551"/>
                <a:gd name="connsiteX319" fmla="*/ 19050 w 2495550"/>
                <a:gd name="connsiteY319" fmla="*/ 681038 h 1352551"/>
                <a:gd name="connsiteX320" fmla="*/ 0 w 2495550"/>
                <a:gd name="connsiteY320" fmla="*/ 500064 h 1352551"/>
                <a:gd name="connsiteX321" fmla="*/ 16668 w 2495550"/>
                <a:gd name="connsiteY321" fmla="*/ 0 h 1352551"/>
                <a:gd name="connsiteX322" fmla="*/ 2069306 w 2495550"/>
                <a:gd name="connsiteY322" fmla="*/ 4763 h 1352551"/>
                <a:gd name="connsiteX0" fmla="*/ 2069306 w 2495550"/>
                <a:gd name="connsiteY0" fmla="*/ 4763 h 1352551"/>
                <a:gd name="connsiteX1" fmla="*/ 2074068 w 2495550"/>
                <a:gd name="connsiteY1" fmla="*/ 38101 h 1352551"/>
                <a:gd name="connsiteX2" fmla="*/ 2083593 w 2495550"/>
                <a:gd name="connsiteY2" fmla="*/ 92870 h 1352551"/>
                <a:gd name="connsiteX3" fmla="*/ 2105025 w 2495550"/>
                <a:gd name="connsiteY3" fmla="*/ 138113 h 1352551"/>
                <a:gd name="connsiteX4" fmla="*/ 2102643 w 2495550"/>
                <a:gd name="connsiteY4" fmla="*/ 188120 h 1352551"/>
                <a:gd name="connsiteX5" fmla="*/ 2102643 w 2495550"/>
                <a:gd name="connsiteY5" fmla="*/ 233363 h 1352551"/>
                <a:gd name="connsiteX6" fmla="*/ 2097881 w 2495550"/>
                <a:gd name="connsiteY6" fmla="*/ 283370 h 1352551"/>
                <a:gd name="connsiteX7" fmla="*/ 2112168 w 2495550"/>
                <a:gd name="connsiteY7" fmla="*/ 323851 h 1352551"/>
                <a:gd name="connsiteX8" fmla="*/ 2126456 w 2495550"/>
                <a:gd name="connsiteY8" fmla="*/ 354807 h 1352551"/>
                <a:gd name="connsiteX9" fmla="*/ 2121693 w 2495550"/>
                <a:gd name="connsiteY9" fmla="*/ 392907 h 1352551"/>
                <a:gd name="connsiteX10" fmla="*/ 2135981 w 2495550"/>
                <a:gd name="connsiteY10" fmla="*/ 431007 h 1352551"/>
                <a:gd name="connsiteX11" fmla="*/ 2162175 w 2495550"/>
                <a:gd name="connsiteY11" fmla="*/ 459582 h 1352551"/>
                <a:gd name="connsiteX12" fmla="*/ 2185987 w 2495550"/>
                <a:gd name="connsiteY12" fmla="*/ 485776 h 1352551"/>
                <a:gd name="connsiteX13" fmla="*/ 2195512 w 2495550"/>
                <a:gd name="connsiteY13" fmla="*/ 521495 h 1352551"/>
                <a:gd name="connsiteX14" fmla="*/ 2233612 w 2495550"/>
                <a:gd name="connsiteY14" fmla="*/ 638176 h 1352551"/>
                <a:gd name="connsiteX15" fmla="*/ 2255043 w 2495550"/>
                <a:gd name="connsiteY15" fmla="*/ 723901 h 1352551"/>
                <a:gd name="connsiteX16" fmla="*/ 2283618 w 2495550"/>
                <a:gd name="connsiteY16" fmla="*/ 769145 h 1352551"/>
                <a:gd name="connsiteX17" fmla="*/ 2305050 w 2495550"/>
                <a:gd name="connsiteY17" fmla="*/ 826295 h 1352551"/>
                <a:gd name="connsiteX18" fmla="*/ 2314575 w 2495550"/>
                <a:gd name="connsiteY18" fmla="*/ 876301 h 1352551"/>
                <a:gd name="connsiteX19" fmla="*/ 2357437 w 2495550"/>
                <a:gd name="connsiteY19" fmla="*/ 914401 h 1352551"/>
                <a:gd name="connsiteX20" fmla="*/ 2359818 w 2495550"/>
                <a:gd name="connsiteY20" fmla="*/ 954882 h 1352551"/>
                <a:gd name="connsiteX21" fmla="*/ 2364581 w 2495550"/>
                <a:gd name="connsiteY21" fmla="*/ 969170 h 1352551"/>
                <a:gd name="connsiteX22" fmla="*/ 2381250 w 2495550"/>
                <a:gd name="connsiteY22" fmla="*/ 983457 h 1352551"/>
                <a:gd name="connsiteX23" fmla="*/ 2376487 w 2495550"/>
                <a:gd name="connsiteY23" fmla="*/ 1000126 h 1352551"/>
                <a:gd name="connsiteX24" fmla="*/ 2409825 w 2495550"/>
                <a:gd name="connsiteY24" fmla="*/ 1023938 h 1352551"/>
                <a:gd name="connsiteX25" fmla="*/ 2426493 w 2495550"/>
                <a:gd name="connsiteY25" fmla="*/ 1064420 h 1352551"/>
                <a:gd name="connsiteX26" fmla="*/ 2407443 w 2495550"/>
                <a:gd name="connsiteY26" fmla="*/ 1073945 h 1352551"/>
                <a:gd name="connsiteX27" fmla="*/ 2393156 w 2495550"/>
                <a:gd name="connsiteY27" fmla="*/ 1052513 h 1352551"/>
                <a:gd name="connsiteX28" fmla="*/ 2381250 w 2495550"/>
                <a:gd name="connsiteY28" fmla="*/ 1040607 h 1352551"/>
                <a:gd name="connsiteX29" fmla="*/ 2371725 w 2495550"/>
                <a:gd name="connsiteY29" fmla="*/ 1040607 h 1352551"/>
                <a:gd name="connsiteX30" fmla="*/ 2369343 w 2495550"/>
                <a:gd name="connsiteY30" fmla="*/ 1062038 h 1352551"/>
                <a:gd name="connsiteX31" fmla="*/ 2388393 w 2495550"/>
                <a:gd name="connsiteY31" fmla="*/ 1095376 h 1352551"/>
                <a:gd name="connsiteX32" fmla="*/ 2402681 w 2495550"/>
                <a:gd name="connsiteY32" fmla="*/ 1109663 h 1352551"/>
                <a:gd name="connsiteX33" fmla="*/ 2416968 w 2495550"/>
                <a:gd name="connsiteY33" fmla="*/ 1090613 h 1352551"/>
                <a:gd name="connsiteX34" fmla="*/ 2431256 w 2495550"/>
                <a:gd name="connsiteY34" fmla="*/ 1095376 h 1352551"/>
                <a:gd name="connsiteX35" fmla="*/ 2438400 w 2495550"/>
                <a:gd name="connsiteY35" fmla="*/ 1121570 h 1352551"/>
                <a:gd name="connsiteX36" fmla="*/ 2440781 w 2495550"/>
                <a:gd name="connsiteY36" fmla="*/ 1133476 h 1352551"/>
                <a:gd name="connsiteX37" fmla="*/ 2416968 w 2495550"/>
                <a:gd name="connsiteY37" fmla="*/ 1135857 h 1352551"/>
                <a:gd name="connsiteX38" fmla="*/ 2431256 w 2495550"/>
                <a:gd name="connsiteY38" fmla="*/ 1157288 h 1352551"/>
                <a:gd name="connsiteX39" fmla="*/ 2459831 w 2495550"/>
                <a:gd name="connsiteY39" fmla="*/ 1164432 h 1352551"/>
                <a:gd name="connsiteX40" fmla="*/ 2478881 w 2495550"/>
                <a:gd name="connsiteY40" fmla="*/ 1195388 h 1352551"/>
                <a:gd name="connsiteX41" fmla="*/ 2471737 w 2495550"/>
                <a:gd name="connsiteY41" fmla="*/ 1240632 h 1352551"/>
                <a:gd name="connsiteX42" fmla="*/ 2476500 w 2495550"/>
                <a:gd name="connsiteY42" fmla="*/ 1295401 h 1352551"/>
                <a:gd name="connsiteX43" fmla="*/ 2495550 w 2495550"/>
                <a:gd name="connsiteY43" fmla="*/ 1352551 h 1352551"/>
                <a:gd name="connsiteX44" fmla="*/ 2474118 w 2495550"/>
                <a:gd name="connsiteY44" fmla="*/ 1352551 h 1352551"/>
                <a:gd name="connsiteX45" fmla="*/ 2445543 w 2495550"/>
                <a:gd name="connsiteY45" fmla="*/ 1340645 h 1352551"/>
                <a:gd name="connsiteX46" fmla="*/ 2428875 w 2495550"/>
                <a:gd name="connsiteY46" fmla="*/ 1340645 h 1352551"/>
                <a:gd name="connsiteX47" fmla="*/ 2412206 w 2495550"/>
                <a:gd name="connsiteY47" fmla="*/ 1331120 h 1352551"/>
                <a:gd name="connsiteX48" fmla="*/ 2395537 w 2495550"/>
                <a:gd name="connsiteY48" fmla="*/ 1321595 h 1352551"/>
                <a:gd name="connsiteX49" fmla="*/ 2400300 w 2495550"/>
                <a:gd name="connsiteY49" fmla="*/ 1273970 h 1352551"/>
                <a:gd name="connsiteX50" fmla="*/ 2352675 w 2495550"/>
                <a:gd name="connsiteY50" fmla="*/ 1250157 h 1352551"/>
                <a:gd name="connsiteX51" fmla="*/ 2336006 w 2495550"/>
                <a:gd name="connsiteY51" fmla="*/ 1216819 h 1352551"/>
                <a:gd name="connsiteX52" fmla="*/ 2278856 w 2495550"/>
                <a:gd name="connsiteY52" fmla="*/ 1185864 h 1352551"/>
                <a:gd name="connsiteX53" fmla="*/ 2235993 w 2495550"/>
                <a:gd name="connsiteY53" fmla="*/ 1178720 h 1352551"/>
                <a:gd name="connsiteX54" fmla="*/ 2209800 w 2495550"/>
                <a:gd name="connsiteY54" fmla="*/ 1193007 h 1352551"/>
                <a:gd name="connsiteX55" fmla="*/ 2195512 w 2495550"/>
                <a:gd name="connsiteY55" fmla="*/ 1190626 h 1352551"/>
                <a:gd name="connsiteX56" fmla="*/ 2200275 w 2495550"/>
                <a:gd name="connsiteY56" fmla="*/ 1173957 h 1352551"/>
                <a:gd name="connsiteX57" fmla="*/ 2240756 w 2495550"/>
                <a:gd name="connsiteY57" fmla="*/ 1138239 h 1352551"/>
                <a:gd name="connsiteX58" fmla="*/ 2216943 w 2495550"/>
                <a:gd name="connsiteY58" fmla="*/ 1128713 h 1352551"/>
                <a:gd name="connsiteX59" fmla="*/ 2193131 w 2495550"/>
                <a:gd name="connsiteY59" fmla="*/ 1159670 h 1352551"/>
                <a:gd name="connsiteX60" fmla="*/ 2171700 w 2495550"/>
                <a:gd name="connsiteY60" fmla="*/ 1169195 h 1352551"/>
                <a:gd name="connsiteX61" fmla="*/ 2164556 w 2495550"/>
                <a:gd name="connsiteY61" fmla="*/ 1157288 h 1352551"/>
                <a:gd name="connsiteX62" fmla="*/ 2155031 w 2495550"/>
                <a:gd name="connsiteY62" fmla="*/ 1152526 h 1352551"/>
                <a:gd name="connsiteX63" fmla="*/ 2135981 w 2495550"/>
                <a:gd name="connsiteY63" fmla="*/ 1157288 h 1352551"/>
                <a:gd name="connsiteX64" fmla="*/ 2107406 w 2495550"/>
                <a:gd name="connsiteY64" fmla="*/ 1147763 h 1352551"/>
                <a:gd name="connsiteX65" fmla="*/ 2093119 w 2495550"/>
                <a:gd name="connsiteY65" fmla="*/ 1145383 h 1352551"/>
                <a:gd name="connsiteX66" fmla="*/ 2066924 w 2495550"/>
                <a:gd name="connsiteY66" fmla="*/ 1131094 h 1352551"/>
                <a:gd name="connsiteX67" fmla="*/ 2052638 w 2495550"/>
                <a:gd name="connsiteY67" fmla="*/ 1135857 h 1352551"/>
                <a:gd name="connsiteX68" fmla="*/ 2007393 w 2495550"/>
                <a:gd name="connsiteY68" fmla="*/ 1128713 h 1352551"/>
                <a:gd name="connsiteX69" fmla="*/ 1993106 w 2495550"/>
                <a:gd name="connsiteY69" fmla="*/ 1100138 h 1352551"/>
                <a:gd name="connsiteX70" fmla="*/ 1969293 w 2495550"/>
                <a:gd name="connsiteY70" fmla="*/ 1119188 h 1352551"/>
                <a:gd name="connsiteX71" fmla="*/ 1952625 w 2495550"/>
                <a:gd name="connsiteY71" fmla="*/ 1143001 h 1352551"/>
                <a:gd name="connsiteX72" fmla="*/ 1938337 w 2495550"/>
                <a:gd name="connsiteY72" fmla="*/ 1109663 h 1352551"/>
                <a:gd name="connsiteX73" fmla="*/ 1938337 w 2495550"/>
                <a:gd name="connsiteY73" fmla="*/ 1088232 h 1352551"/>
                <a:gd name="connsiteX74" fmla="*/ 1909762 w 2495550"/>
                <a:gd name="connsiteY74" fmla="*/ 1062038 h 1352551"/>
                <a:gd name="connsiteX75" fmla="*/ 1885950 w 2495550"/>
                <a:gd name="connsiteY75" fmla="*/ 1047751 h 1352551"/>
                <a:gd name="connsiteX76" fmla="*/ 1866900 w 2495550"/>
                <a:gd name="connsiteY76" fmla="*/ 1033463 h 1352551"/>
                <a:gd name="connsiteX77" fmla="*/ 1859756 w 2495550"/>
                <a:gd name="connsiteY77" fmla="*/ 1021557 h 1352551"/>
                <a:gd name="connsiteX78" fmla="*/ 1821656 w 2495550"/>
                <a:gd name="connsiteY78" fmla="*/ 1016795 h 1352551"/>
                <a:gd name="connsiteX79" fmla="*/ 1785937 w 2495550"/>
                <a:gd name="connsiteY79" fmla="*/ 1012032 h 1352551"/>
                <a:gd name="connsiteX80" fmla="*/ 1766887 w 2495550"/>
                <a:gd name="connsiteY80" fmla="*/ 985838 h 1352551"/>
                <a:gd name="connsiteX81" fmla="*/ 1726406 w 2495550"/>
                <a:gd name="connsiteY81" fmla="*/ 966788 h 1352551"/>
                <a:gd name="connsiteX82" fmla="*/ 1695450 w 2495550"/>
                <a:gd name="connsiteY82" fmla="*/ 952501 h 1352551"/>
                <a:gd name="connsiteX83" fmla="*/ 1676400 w 2495550"/>
                <a:gd name="connsiteY83" fmla="*/ 950120 h 1352551"/>
                <a:gd name="connsiteX84" fmla="*/ 1676400 w 2495550"/>
                <a:gd name="connsiteY84" fmla="*/ 926307 h 1352551"/>
                <a:gd name="connsiteX85" fmla="*/ 1657350 w 2495550"/>
                <a:gd name="connsiteY85" fmla="*/ 933451 h 1352551"/>
                <a:gd name="connsiteX86" fmla="*/ 1657350 w 2495550"/>
                <a:gd name="connsiteY86" fmla="*/ 933451 h 1352551"/>
                <a:gd name="connsiteX87" fmla="*/ 1635918 w 2495550"/>
                <a:gd name="connsiteY87" fmla="*/ 897732 h 1352551"/>
                <a:gd name="connsiteX88" fmla="*/ 1612106 w 2495550"/>
                <a:gd name="connsiteY88" fmla="*/ 876301 h 1352551"/>
                <a:gd name="connsiteX89" fmla="*/ 1597818 w 2495550"/>
                <a:gd name="connsiteY89" fmla="*/ 869157 h 1352551"/>
                <a:gd name="connsiteX90" fmla="*/ 1597818 w 2495550"/>
                <a:gd name="connsiteY90" fmla="*/ 850107 h 1352551"/>
                <a:gd name="connsiteX91" fmla="*/ 1619250 w 2495550"/>
                <a:gd name="connsiteY91" fmla="*/ 840582 h 1352551"/>
                <a:gd name="connsiteX92" fmla="*/ 1650206 w 2495550"/>
                <a:gd name="connsiteY92" fmla="*/ 847726 h 1352551"/>
                <a:gd name="connsiteX93" fmla="*/ 1674018 w 2495550"/>
                <a:gd name="connsiteY93" fmla="*/ 833438 h 1352551"/>
                <a:gd name="connsiteX94" fmla="*/ 1685925 w 2495550"/>
                <a:gd name="connsiteY94" fmla="*/ 821532 h 1352551"/>
                <a:gd name="connsiteX95" fmla="*/ 1704975 w 2495550"/>
                <a:gd name="connsiteY95" fmla="*/ 809626 h 1352551"/>
                <a:gd name="connsiteX96" fmla="*/ 1666875 w 2495550"/>
                <a:gd name="connsiteY96" fmla="*/ 776288 h 1352551"/>
                <a:gd name="connsiteX97" fmla="*/ 1640681 w 2495550"/>
                <a:gd name="connsiteY97" fmla="*/ 783432 h 1352551"/>
                <a:gd name="connsiteX98" fmla="*/ 1643061 w 2495550"/>
                <a:gd name="connsiteY98" fmla="*/ 800101 h 1352551"/>
                <a:gd name="connsiteX99" fmla="*/ 1624012 w 2495550"/>
                <a:gd name="connsiteY99" fmla="*/ 807244 h 1352551"/>
                <a:gd name="connsiteX100" fmla="*/ 1597819 w 2495550"/>
                <a:gd name="connsiteY100" fmla="*/ 814388 h 1352551"/>
                <a:gd name="connsiteX101" fmla="*/ 1576387 w 2495550"/>
                <a:gd name="connsiteY101" fmla="*/ 823913 h 1352551"/>
                <a:gd name="connsiteX102" fmla="*/ 1569243 w 2495550"/>
                <a:gd name="connsiteY102" fmla="*/ 840582 h 1352551"/>
                <a:gd name="connsiteX103" fmla="*/ 1547812 w 2495550"/>
                <a:gd name="connsiteY103" fmla="*/ 840582 h 1352551"/>
                <a:gd name="connsiteX104" fmla="*/ 1533525 w 2495550"/>
                <a:gd name="connsiteY104" fmla="*/ 850107 h 1352551"/>
                <a:gd name="connsiteX105" fmla="*/ 1502568 w 2495550"/>
                <a:gd name="connsiteY105" fmla="*/ 845345 h 1352551"/>
                <a:gd name="connsiteX106" fmla="*/ 1454943 w 2495550"/>
                <a:gd name="connsiteY106" fmla="*/ 840582 h 1352551"/>
                <a:gd name="connsiteX107" fmla="*/ 1433512 w 2495550"/>
                <a:gd name="connsiteY107" fmla="*/ 826295 h 1352551"/>
                <a:gd name="connsiteX108" fmla="*/ 1402556 w 2495550"/>
                <a:gd name="connsiteY108" fmla="*/ 828676 h 1352551"/>
                <a:gd name="connsiteX109" fmla="*/ 1376362 w 2495550"/>
                <a:gd name="connsiteY109" fmla="*/ 838201 h 1352551"/>
                <a:gd name="connsiteX110" fmla="*/ 1359693 w 2495550"/>
                <a:gd name="connsiteY110" fmla="*/ 833438 h 1352551"/>
                <a:gd name="connsiteX111" fmla="*/ 1340643 w 2495550"/>
                <a:gd name="connsiteY111" fmla="*/ 804863 h 1352551"/>
                <a:gd name="connsiteX112" fmla="*/ 1340643 w 2495550"/>
                <a:gd name="connsiteY112" fmla="*/ 792957 h 1352551"/>
                <a:gd name="connsiteX113" fmla="*/ 1331118 w 2495550"/>
                <a:gd name="connsiteY113" fmla="*/ 816770 h 1352551"/>
                <a:gd name="connsiteX114" fmla="*/ 1335881 w 2495550"/>
                <a:gd name="connsiteY114" fmla="*/ 850107 h 1352551"/>
                <a:gd name="connsiteX115" fmla="*/ 1328737 w 2495550"/>
                <a:gd name="connsiteY115" fmla="*/ 869157 h 1352551"/>
                <a:gd name="connsiteX116" fmla="*/ 1300162 w 2495550"/>
                <a:gd name="connsiteY116" fmla="*/ 869157 h 1352551"/>
                <a:gd name="connsiteX117" fmla="*/ 1281112 w 2495550"/>
                <a:gd name="connsiteY117" fmla="*/ 854870 h 1352551"/>
                <a:gd name="connsiteX118" fmla="*/ 1259681 w 2495550"/>
                <a:gd name="connsiteY118" fmla="*/ 854870 h 1352551"/>
                <a:gd name="connsiteX119" fmla="*/ 1235868 w 2495550"/>
                <a:gd name="connsiteY119" fmla="*/ 845345 h 1352551"/>
                <a:gd name="connsiteX120" fmla="*/ 1228725 w 2495550"/>
                <a:gd name="connsiteY120" fmla="*/ 838201 h 1352551"/>
                <a:gd name="connsiteX121" fmla="*/ 1228725 w 2495550"/>
                <a:gd name="connsiteY121" fmla="*/ 814388 h 1352551"/>
                <a:gd name="connsiteX122" fmla="*/ 1231106 w 2495550"/>
                <a:gd name="connsiteY122" fmla="*/ 790576 h 1352551"/>
                <a:gd name="connsiteX123" fmla="*/ 1235868 w 2495550"/>
                <a:gd name="connsiteY123" fmla="*/ 766763 h 1352551"/>
                <a:gd name="connsiteX124" fmla="*/ 1252537 w 2495550"/>
                <a:gd name="connsiteY124" fmla="*/ 752476 h 1352551"/>
                <a:gd name="connsiteX125" fmla="*/ 1259681 w 2495550"/>
                <a:gd name="connsiteY125" fmla="*/ 745332 h 1352551"/>
                <a:gd name="connsiteX126" fmla="*/ 1250156 w 2495550"/>
                <a:gd name="connsiteY126" fmla="*/ 721520 h 1352551"/>
                <a:gd name="connsiteX127" fmla="*/ 1216818 w 2495550"/>
                <a:gd name="connsiteY127" fmla="*/ 692945 h 1352551"/>
                <a:gd name="connsiteX128" fmla="*/ 1193006 w 2495550"/>
                <a:gd name="connsiteY128" fmla="*/ 676276 h 1352551"/>
                <a:gd name="connsiteX129" fmla="*/ 1178718 w 2495550"/>
                <a:gd name="connsiteY129" fmla="*/ 657226 h 1352551"/>
                <a:gd name="connsiteX130" fmla="*/ 1178718 w 2495550"/>
                <a:gd name="connsiteY130" fmla="*/ 657226 h 1352551"/>
                <a:gd name="connsiteX131" fmla="*/ 1183481 w 2495550"/>
                <a:gd name="connsiteY131" fmla="*/ 695326 h 1352551"/>
                <a:gd name="connsiteX132" fmla="*/ 1185862 w 2495550"/>
                <a:gd name="connsiteY132" fmla="*/ 723901 h 1352551"/>
                <a:gd name="connsiteX133" fmla="*/ 1212056 w 2495550"/>
                <a:gd name="connsiteY133" fmla="*/ 735807 h 1352551"/>
                <a:gd name="connsiteX134" fmla="*/ 1221581 w 2495550"/>
                <a:gd name="connsiteY134" fmla="*/ 750095 h 1352551"/>
                <a:gd name="connsiteX135" fmla="*/ 1212056 w 2495550"/>
                <a:gd name="connsiteY135" fmla="*/ 776288 h 1352551"/>
                <a:gd name="connsiteX136" fmla="*/ 1214437 w 2495550"/>
                <a:gd name="connsiteY136" fmla="*/ 802482 h 1352551"/>
                <a:gd name="connsiteX137" fmla="*/ 1207293 w 2495550"/>
                <a:gd name="connsiteY137" fmla="*/ 823913 h 1352551"/>
                <a:gd name="connsiteX138" fmla="*/ 1212056 w 2495550"/>
                <a:gd name="connsiteY138" fmla="*/ 842963 h 1352551"/>
                <a:gd name="connsiteX139" fmla="*/ 1212056 w 2495550"/>
                <a:gd name="connsiteY139" fmla="*/ 842963 h 1352551"/>
                <a:gd name="connsiteX140" fmla="*/ 1183481 w 2495550"/>
                <a:gd name="connsiteY140" fmla="*/ 842963 h 1352551"/>
                <a:gd name="connsiteX141" fmla="*/ 1166812 w 2495550"/>
                <a:gd name="connsiteY141" fmla="*/ 842963 h 1352551"/>
                <a:gd name="connsiteX142" fmla="*/ 1147762 w 2495550"/>
                <a:gd name="connsiteY142" fmla="*/ 852488 h 1352551"/>
                <a:gd name="connsiteX143" fmla="*/ 1131093 w 2495550"/>
                <a:gd name="connsiteY143" fmla="*/ 842963 h 1352551"/>
                <a:gd name="connsiteX144" fmla="*/ 1104900 w 2495550"/>
                <a:gd name="connsiteY144" fmla="*/ 852488 h 1352551"/>
                <a:gd name="connsiteX145" fmla="*/ 1083468 w 2495550"/>
                <a:gd name="connsiteY145" fmla="*/ 859632 h 1352551"/>
                <a:gd name="connsiteX146" fmla="*/ 1076325 w 2495550"/>
                <a:gd name="connsiteY146" fmla="*/ 847726 h 1352551"/>
                <a:gd name="connsiteX147" fmla="*/ 1047750 w 2495550"/>
                <a:gd name="connsiteY147" fmla="*/ 857251 h 1352551"/>
                <a:gd name="connsiteX148" fmla="*/ 1009650 w 2495550"/>
                <a:gd name="connsiteY148" fmla="*/ 828676 h 1352551"/>
                <a:gd name="connsiteX149" fmla="*/ 981075 w 2495550"/>
                <a:gd name="connsiteY149" fmla="*/ 831057 h 1352551"/>
                <a:gd name="connsiteX150" fmla="*/ 981075 w 2495550"/>
                <a:gd name="connsiteY150" fmla="*/ 854869 h 1352551"/>
                <a:gd name="connsiteX151" fmla="*/ 950118 w 2495550"/>
                <a:gd name="connsiteY151" fmla="*/ 857251 h 1352551"/>
                <a:gd name="connsiteX152" fmla="*/ 962025 w 2495550"/>
                <a:gd name="connsiteY152" fmla="*/ 833439 h 1352551"/>
                <a:gd name="connsiteX153" fmla="*/ 964406 w 2495550"/>
                <a:gd name="connsiteY153" fmla="*/ 809626 h 1352551"/>
                <a:gd name="connsiteX154" fmla="*/ 957262 w 2495550"/>
                <a:gd name="connsiteY154" fmla="*/ 773907 h 1352551"/>
                <a:gd name="connsiteX155" fmla="*/ 931068 w 2495550"/>
                <a:gd name="connsiteY155" fmla="*/ 783432 h 1352551"/>
                <a:gd name="connsiteX156" fmla="*/ 923925 w 2495550"/>
                <a:gd name="connsiteY156" fmla="*/ 776288 h 1352551"/>
                <a:gd name="connsiteX157" fmla="*/ 928687 w 2495550"/>
                <a:gd name="connsiteY157" fmla="*/ 804863 h 1352551"/>
                <a:gd name="connsiteX158" fmla="*/ 914400 w 2495550"/>
                <a:gd name="connsiteY158" fmla="*/ 828676 h 1352551"/>
                <a:gd name="connsiteX159" fmla="*/ 904875 w 2495550"/>
                <a:gd name="connsiteY159" fmla="*/ 833438 h 1352551"/>
                <a:gd name="connsiteX160" fmla="*/ 876300 w 2495550"/>
                <a:gd name="connsiteY160" fmla="*/ 804863 h 1352551"/>
                <a:gd name="connsiteX161" fmla="*/ 854868 w 2495550"/>
                <a:gd name="connsiteY161" fmla="*/ 778669 h 1352551"/>
                <a:gd name="connsiteX162" fmla="*/ 845343 w 2495550"/>
                <a:gd name="connsiteY162" fmla="*/ 759620 h 1352551"/>
                <a:gd name="connsiteX163" fmla="*/ 823912 w 2495550"/>
                <a:gd name="connsiteY163" fmla="*/ 764382 h 1352551"/>
                <a:gd name="connsiteX164" fmla="*/ 821531 w 2495550"/>
                <a:gd name="connsiteY164" fmla="*/ 738188 h 1352551"/>
                <a:gd name="connsiteX165" fmla="*/ 800100 w 2495550"/>
                <a:gd name="connsiteY165" fmla="*/ 697707 h 1352551"/>
                <a:gd name="connsiteX166" fmla="*/ 800100 w 2495550"/>
                <a:gd name="connsiteY166" fmla="*/ 723901 h 1352551"/>
                <a:gd name="connsiteX167" fmla="*/ 802481 w 2495550"/>
                <a:gd name="connsiteY167" fmla="*/ 762001 h 1352551"/>
                <a:gd name="connsiteX168" fmla="*/ 816768 w 2495550"/>
                <a:gd name="connsiteY168" fmla="*/ 797720 h 1352551"/>
                <a:gd name="connsiteX169" fmla="*/ 840581 w 2495550"/>
                <a:gd name="connsiteY169" fmla="*/ 838201 h 1352551"/>
                <a:gd name="connsiteX170" fmla="*/ 862012 w 2495550"/>
                <a:gd name="connsiteY170" fmla="*/ 859632 h 1352551"/>
                <a:gd name="connsiteX171" fmla="*/ 854868 w 2495550"/>
                <a:gd name="connsiteY171" fmla="*/ 878682 h 1352551"/>
                <a:gd name="connsiteX172" fmla="*/ 840581 w 2495550"/>
                <a:gd name="connsiteY172" fmla="*/ 907257 h 1352551"/>
                <a:gd name="connsiteX173" fmla="*/ 840581 w 2495550"/>
                <a:gd name="connsiteY173" fmla="*/ 907257 h 1352551"/>
                <a:gd name="connsiteX174" fmla="*/ 816768 w 2495550"/>
                <a:gd name="connsiteY174" fmla="*/ 907257 h 1352551"/>
                <a:gd name="connsiteX175" fmla="*/ 826293 w 2495550"/>
                <a:gd name="connsiteY175" fmla="*/ 873920 h 1352551"/>
                <a:gd name="connsiteX176" fmla="*/ 812006 w 2495550"/>
                <a:gd name="connsiteY176" fmla="*/ 890588 h 1352551"/>
                <a:gd name="connsiteX177" fmla="*/ 804862 w 2495550"/>
                <a:gd name="connsiteY177" fmla="*/ 866776 h 1352551"/>
                <a:gd name="connsiteX178" fmla="*/ 785812 w 2495550"/>
                <a:gd name="connsiteY178" fmla="*/ 869157 h 1352551"/>
                <a:gd name="connsiteX179" fmla="*/ 766762 w 2495550"/>
                <a:gd name="connsiteY179" fmla="*/ 866776 h 1352551"/>
                <a:gd name="connsiteX180" fmla="*/ 759618 w 2495550"/>
                <a:gd name="connsiteY180" fmla="*/ 857251 h 1352551"/>
                <a:gd name="connsiteX181" fmla="*/ 759618 w 2495550"/>
                <a:gd name="connsiteY181" fmla="*/ 857251 h 1352551"/>
                <a:gd name="connsiteX182" fmla="*/ 745331 w 2495550"/>
                <a:gd name="connsiteY182" fmla="*/ 854870 h 1352551"/>
                <a:gd name="connsiteX183" fmla="*/ 728662 w 2495550"/>
                <a:gd name="connsiteY183" fmla="*/ 854870 h 1352551"/>
                <a:gd name="connsiteX184" fmla="*/ 716756 w 2495550"/>
                <a:gd name="connsiteY184" fmla="*/ 871538 h 1352551"/>
                <a:gd name="connsiteX185" fmla="*/ 697706 w 2495550"/>
                <a:gd name="connsiteY185" fmla="*/ 871538 h 1352551"/>
                <a:gd name="connsiteX186" fmla="*/ 685800 w 2495550"/>
                <a:gd name="connsiteY186" fmla="*/ 857251 h 1352551"/>
                <a:gd name="connsiteX187" fmla="*/ 683418 w 2495550"/>
                <a:gd name="connsiteY187" fmla="*/ 857251 h 1352551"/>
                <a:gd name="connsiteX188" fmla="*/ 669131 w 2495550"/>
                <a:gd name="connsiteY188" fmla="*/ 871538 h 1352551"/>
                <a:gd name="connsiteX189" fmla="*/ 669131 w 2495550"/>
                <a:gd name="connsiteY189" fmla="*/ 885826 h 1352551"/>
                <a:gd name="connsiteX190" fmla="*/ 678656 w 2495550"/>
                <a:gd name="connsiteY190" fmla="*/ 895351 h 1352551"/>
                <a:gd name="connsiteX191" fmla="*/ 721518 w 2495550"/>
                <a:gd name="connsiteY191" fmla="*/ 895351 h 1352551"/>
                <a:gd name="connsiteX192" fmla="*/ 754856 w 2495550"/>
                <a:gd name="connsiteY192" fmla="*/ 895351 h 1352551"/>
                <a:gd name="connsiteX193" fmla="*/ 792956 w 2495550"/>
                <a:gd name="connsiteY193" fmla="*/ 892970 h 1352551"/>
                <a:gd name="connsiteX194" fmla="*/ 800100 w 2495550"/>
                <a:gd name="connsiteY194" fmla="*/ 904876 h 1352551"/>
                <a:gd name="connsiteX195" fmla="*/ 800100 w 2495550"/>
                <a:gd name="connsiteY195" fmla="*/ 904876 h 1352551"/>
                <a:gd name="connsiteX196" fmla="*/ 771525 w 2495550"/>
                <a:gd name="connsiteY196" fmla="*/ 919163 h 1352551"/>
                <a:gd name="connsiteX197" fmla="*/ 752475 w 2495550"/>
                <a:gd name="connsiteY197" fmla="*/ 935832 h 1352551"/>
                <a:gd name="connsiteX198" fmla="*/ 752475 w 2495550"/>
                <a:gd name="connsiteY198" fmla="*/ 935832 h 1352551"/>
                <a:gd name="connsiteX199" fmla="*/ 723900 w 2495550"/>
                <a:gd name="connsiteY199" fmla="*/ 923926 h 1352551"/>
                <a:gd name="connsiteX200" fmla="*/ 707231 w 2495550"/>
                <a:gd name="connsiteY200" fmla="*/ 914401 h 1352551"/>
                <a:gd name="connsiteX201" fmla="*/ 669131 w 2495550"/>
                <a:gd name="connsiteY201" fmla="*/ 914401 h 1352551"/>
                <a:gd name="connsiteX202" fmla="*/ 635793 w 2495550"/>
                <a:gd name="connsiteY202" fmla="*/ 919163 h 1352551"/>
                <a:gd name="connsiteX203" fmla="*/ 616743 w 2495550"/>
                <a:gd name="connsiteY203" fmla="*/ 902495 h 1352551"/>
                <a:gd name="connsiteX204" fmla="*/ 607218 w 2495550"/>
                <a:gd name="connsiteY204" fmla="*/ 864395 h 1352551"/>
                <a:gd name="connsiteX205" fmla="*/ 597693 w 2495550"/>
                <a:gd name="connsiteY205" fmla="*/ 850107 h 1352551"/>
                <a:gd name="connsiteX206" fmla="*/ 590550 w 2495550"/>
                <a:gd name="connsiteY206" fmla="*/ 833438 h 1352551"/>
                <a:gd name="connsiteX207" fmla="*/ 576262 w 2495550"/>
                <a:gd name="connsiteY207" fmla="*/ 840582 h 1352551"/>
                <a:gd name="connsiteX208" fmla="*/ 576262 w 2495550"/>
                <a:gd name="connsiteY208" fmla="*/ 864395 h 1352551"/>
                <a:gd name="connsiteX209" fmla="*/ 561975 w 2495550"/>
                <a:gd name="connsiteY209" fmla="*/ 850107 h 1352551"/>
                <a:gd name="connsiteX210" fmla="*/ 540543 w 2495550"/>
                <a:gd name="connsiteY210" fmla="*/ 842963 h 1352551"/>
                <a:gd name="connsiteX211" fmla="*/ 516731 w 2495550"/>
                <a:gd name="connsiteY211" fmla="*/ 845345 h 1352551"/>
                <a:gd name="connsiteX212" fmla="*/ 509587 w 2495550"/>
                <a:gd name="connsiteY212" fmla="*/ 866776 h 1352551"/>
                <a:gd name="connsiteX213" fmla="*/ 497681 w 2495550"/>
                <a:gd name="connsiteY213" fmla="*/ 871538 h 1352551"/>
                <a:gd name="connsiteX214" fmla="*/ 478631 w 2495550"/>
                <a:gd name="connsiteY214" fmla="*/ 871538 h 1352551"/>
                <a:gd name="connsiteX215" fmla="*/ 450056 w 2495550"/>
                <a:gd name="connsiteY215" fmla="*/ 881063 h 1352551"/>
                <a:gd name="connsiteX216" fmla="*/ 435768 w 2495550"/>
                <a:gd name="connsiteY216" fmla="*/ 904876 h 1352551"/>
                <a:gd name="connsiteX217" fmla="*/ 442912 w 2495550"/>
                <a:gd name="connsiteY217" fmla="*/ 912020 h 1352551"/>
                <a:gd name="connsiteX218" fmla="*/ 483393 w 2495550"/>
                <a:gd name="connsiteY218" fmla="*/ 890588 h 1352551"/>
                <a:gd name="connsiteX219" fmla="*/ 504825 w 2495550"/>
                <a:gd name="connsiteY219" fmla="*/ 895351 h 1352551"/>
                <a:gd name="connsiteX220" fmla="*/ 535781 w 2495550"/>
                <a:gd name="connsiteY220" fmla="*/ 883445 h 1352551"/>
                <a:gd name="connsiteX221" fmla="*/ 569118 w 2495550"/>
                <a:gd name="connsiteY221" fmla="*/ 909638 h 1352551"/>
                <a:gd name="connsiteX222" fmla="*/ 578643 w 2495550"/>
                <a:gd name="connsiteY222" fmla="*/ 935832 h 1352551"/>
                <a:gd name="connsiteX223" fmla="*/ 607218 w 2495550"/>
                <a:gd name="connsiteY223" fmla="*/ 928688 h 1352551"/>
                <a:gd name="connsiteX224" fmla="*/ 623887 w 2495550"/>
                <a:gd name="connsiteY224" fmla="*/ 950120 h 1352551"/>
                <a:gd name="connsiteX225" fmla="*/ 661987 w 2495550"/>
                <a:gd name="connsiteY225" fmla="*/ 954882 h 1352551"/>
                <a:gd name="connsiteX226" fmla="*/ 721518 w 2495550"/>
                <a:gd name="connsiteY226" fmla="*/ 964407 h 1352551"/>
                <a:gd name="connsiteX227" fmla="*/ 762000 w 2495550"/>
                <a:gd name="connsiteY227" fmla="*/ 971551 h 1352551"/>
                <a:gd name="connsiteX228" fmla="*/ 762000 w 2495550"/>
                <a:gd name="connsiteY228" fmla="*/ 971551 h 1352551"/>
                <a:gd name="connsiteX229" fmla="*/ 781050 w 2495550"/>
                <a:gd name="connsiteY229" fmla="*/ 940595 h 1352551"/>
                <a:gd name="connsiteX230" fmla="*/ 807243 w 2495550"/>
                <a:gd name="connsiteY230" fmla="*/ 940595 h 1352551"/>
                <a:gd name="connsiteX231" fmla="*/ 845343 w 2495550"/>
                <a:gd name="connsiteY231" fmla="*/ 940595 h 1352551"/>
                <a:gd name="connsiteX232" fmla="*/ 838200 w 2495550"/>
                <a:gd name="connsiteY232" fmla="*/ 954882 h 1352551"/>
                <a:gd name="connsiteX233" fmla="*/ 828675 w 2495550"/>
                <a:gd name="connsiteY233" fmla="*/ 969170 h 1352551"/>
                <a:gd name="connsiteX234" fmla="*/ 840581 w 2495550"/>
                <a:gd name="connsiteY234" fmla="*/ 978695 h 1352551"/>
                <a:gd name="connsiteX235" fmla="*/ 816768 w 2495550"/>
                <a:gd name="connsiteY235" fmla="*/ 997745 h 1352551"/>
                <a:gd name="connsiteX236" fmla="*/ 814387 w 2495550"/>
                <a:gd name="connsiteY236" fmla="*/ 1019176 h 1352551"/>
                <a:gd name="connsiteX237" fmla="*/ 807243 w 2495550"/>
                <a:gd name="connsiteY237" fmla="*/ 1031082 h 1352551"/>
                <a:gd name="connsiteX238" fmla="*/ 781050 w 2495550"/>
                <a:gd name="connsiteY238" fmla="*/ 1035845 h 1352551"/>
                <a:gd name="connsiteX239" fmla="*/ 788193 w 2495550"/>
                <a:gd name="connsiteY239" fmla="*/ 1059657 h 1352551"/>
                <a:gd name="connsiteX240" fmla="*/ 757237 w 2495550"/>
                <a:gd name="connsiteY240" fmla="*/ 1064420 h 1352551"/>
                <a:gd name="connsiteX241" fmla="*/ 742950 w 2495550"/>
                <a:gd name="connsiteY241" fmla="*/ 1047751 h 1352551"/>
                <a:gd name="connsiteX242" fmla="*/ 711993 w 2495550"/>
                <a:gd name="connsiteY242" fmla="*/ 1050132 h 1352551"/>
                <a:gd name="connsiteX243" fmla="*/ 685800 w 2495550"/>
                <a:gd name="connsiteY243" fmla="*/ 1057276 h 1352551"/>
                <a:gd name="connsiteX244" fmla="*/ 659606 w 2495550"/>
                <a:gd name="connsiteY244" fmla="*/ 1054895 h 1352551"/>
                <a:gd name="connsiteX245" fmla="*/ 638175 w 2495550"/>
                <a:gd name="connsiteY245" fmla="*/ 1052513 h 1352551"/>
                <a:gd name="connsiteX246" fmla="*/ 638175 w 2495550"/>
                <a:gd name="connsiteY246" fmla="*/ 1038226 h 1352551"/>
                <a:gd name="connsiteX247" fmla="*/ 616743 w 2495550"/>
                <a:gd name="connsiteY247" fmla="*/ 1040607 h 1352551"/>
                <a:gd name="connsiteX248" fmla="*/ 595312 w 2495550"/>
                <a:gd name="connsiteY248" fmla="*/ 1045370 h 1352551"/>
                <a:gd name="connsiteX249" fmla="*/ 588168 w 2495550"/>
                <a:gd name="connsiteY249" fmla="*/ 1035845 h 1352551"/>
                <a:gd name="connsiteX250" fmla="*/ 588168 w 2495550"/>
                <a:gd name="connsiteY250" fmla="*/ 1023938 h 1352551"/>
                <a:gd name="connsiteX251" fmla="*/ 588168 w 2495550"/>
                <a:gd name="connsiteY251" fmla="*/ 1023938 h 1352551"/>
                <a:gd name="connsiteX252" fmla="*/ 642937 w 2495550"/>
                <a:gd name="connsiteY252" fmla="*/ 1009651 h 1352551"/>
                <a:gd name="connsiteX253" fmla="*/ 664368 w 2495550"/>
                <a:gd name="connsiteY253" fmla="*/ 992982 h 1352551"/>
                <a:gd name="connsiteX254" fmla="*/ 664368 w 2495550"/>
                <a:gd name="connsiteY254" fmla="*/ 992982 h 1352551"/>
                <a:gd name="connsiteX255" fmla="*/ 664368 w 2495550"/>
                <a:gd name="connsiteY255" fmla="*/ 992982 h 1352551"/>
                <a:gd name="connsiteX256" fmla="*/ 614362 w 2495550"/>
                <a:gd name="connsiteY256" fmla="*/ 992982 h 1352551"/>
                <a:gd name="connsiteX257" fmla="*/ 597693 w 2495550"/>
                <a:gd name="connsiteY257" fmla="*/ 995363 h 1352551"/>
                <a:gd name="connsiteX258" fmla="*/ 595312 w 2495550"/>
                <a:gd name="connsiteY258" fmla="*/ 973932 h 1352551"/>
                <a:gd name="connsiteX259" fmla="*/ 566737 w 2495550"/>
                <a:gd name="connsiteY259" fmla="*/ 971551 h 1352551"/>
                <a:gd name="connsiteX260" fmla="*/ 576262 w 2495550"/>
                <a:gd name="connsiteY260" fmla="*/ 992982 h 1352551"/>
                <a:gd name="connsiteX261" fmla="*/ 561975 w 2495550"/>
                <a:gd name="connsiteY261" fmla="*/ 997745 h 1352551"/>
                <a:gd name="connsiteX262" fmla="*/ 528637 w 2495550"/>
                <a:gd name="connsiteY262" fmla="*/ 992982 h 1352551"/>
                <a:gd name="connsiteX263" fmla="*/ 509587 w 2495550"/>
                <a:gd name="connsiteY263" fmla="*/ 995363 h 1352551"/>
                <a:gd name="connsiteX264" fmla="*/ 523875 w 2495550"/>
                <a:gd name="connsiteY264" fmla="*/ 1012032 h 1352551"/>
                <a:gd name="connsiteX265" fmla="*/ 533400 w 2495550"/>
                <a:gd name="connsiteY265" fmla="*/ 1023938 h 1352551"/>
                <a:gd name="connsiteX266" fmla="*/ 523875 w 2495550"/>
                <a:gd name="connsiteY266" fmla="*/ 1033463 h 1352551"/>
                <a:gd name="connsiteX267" fmla="*/ 523875 w 2495550"/>
                <a:gd name="connsiteY267" fmla="*/ 1033463 h 1352551"/>
                <a:gd name="connsiteX268" fmla="*/ 514350 w 2495550"/>
                <a:gd name="connsiteY268" fmla="*/ 1059657 h 1352551"/>
                <a:gd name="connsiteX269" fmla="*/ 485775 w 2495550"/>
                <a:gd name="connsiteY269" fmla="*/ 1081088 h 1352551"/>
                <a:gd name="connsiteX270" fmla="*/ 471487 w 2495550"/>
                <a:gd name="connsiteY270" fmla="*/ 1076326 h 1352551"/>
                <a:gd name="connsiteX271" fmla="*/ 454818 w 2495550"/>
                <a:gd name="connsiteY271" fmla="*/ 1090613 h 1352551"/>
                <a:gd name="connsiteX272" fmla="*/ 447675 w 2495550"/>
                <a:gd name="connsiteY272" fmla="*/ 1088232 h 1352551"/>
                <a:gd name="connsiteX273" fmla="*/ 450056 w 2495550"/>
                <a:gd name="connsiteY273" fmla="*/ 1064420 h 1352551"/>
                <a:gd name="connsiteX274" fmla="*/ 452437 w 2495550"/>
                <a:gd name="connsiteY274" fmla="*/ 1040607 h 1352551"/>
                <a:gd name="connsiteX275" fmla="*/ 442912 w 2495550"/>
                <a:gd name="connsiteY275" fmla="*/ 1035845 h 1352551"/>
                <a:gd name="connsiteX276" fmla="*/ 440531 w 2495550"/>
                <a:gd name="connsiteY276" fmla="*/ 1052513 h 1352551"/>
                <a:gd name="connsiteX277" fmla="*/ 433387 w 2495550"/>
                <a:gd name="connsiteY277" fmla="*/ 1066801 h 1352551"/>
                <a:gd name="connsiteX278" fmla="*/ 409575 w 2495550"/>
                <a:gd name="connsiteY278" fmla="*/ 1057276 h 1352551"/>
                <a:gd name="connsiteX279" fmla="*/ 400050 w 2495550"/>
                <a:gd name="connsiteY279" fmla="*/ 1054895 h 1352551"/>
                <a:gd name="connsiteX280" fmla="*/ 400050 w 2495550"/>
                <a:gd name="connsiteY280" fmla="*/ 1073945 h 1352551"/>
                <a:gd name="connsiteX281" fmla="*/ 421481 w 2495550"/>
                <a:gd name="connsiteY281" fmla="*/ 1092995 h 1352551"/>
                <a:gd name="connsiteX282" fmla="*/ 392906 w 2495550"/>
                <a:gd name="connsiteY282" fmla="*/ 1095376 h 1352551"/>
                <a:gd name="connsiteX283" fmla="*/ 388143 w 2495550"/>
                <a:gd name="connsiteY283" fmla="*/ 1104901 h 1352551"/>
                <a:gd name="connsiteX284" fmla="*/ 359568 w 2495550"/>
                <a:gd name="connsiteY284" fmla="*/ 1095376 h 1352551"/>
                <a:gd name="connsiteX285" fmla="*/ 359568 w 2495550"/>
                <a:gd name="connsiteY285" fmla="*/ 1114426 h 1352551"/>
                <a:gd name="connsiteX286" fmla="*/ 350043 w 2495550"/>
                <a:gd name="connsiteY286" fmla="*/ 1126332 h 1352551"/>
                <a:gd name="connsiteX287" fmla="*/ 340518 w 2495550"/>
                <a:gd name="connsiteY287" fmla="*/ 1126332 h 1352551"/>
                <a:gd name="connsiteX288" fmla="*/ 333375 w 2495550"/>
                <a:gd name="connsiteY288" fmla="*/ 1092995 h 1352551"/>
                <a:gd name="connsiteX289" fmla="*/ 307181 w 2495550"/>
                <a:gd name="connsiteY289" fmla="*/ 1078707 h 1352551"/>
                <a:gd name="connsiteX290" fmla="*/ 288131 w 2495550"/>
                <a:gd name="connsiteY290" fmla="*/ 1066801 h 1352551"/>
                <a:gd name="connsiteX291" fmla="*/ 295275 w 2495550"/>
                <a:gd name="connsiteY291" fmla="*/ 1016795 h 1352551"/>
                <a:gd name="connsiteX292" fmla="*/ 302418 w 2495550"/>
                <a:gd name="connsiteY292" fmla="*/ 983457 h 1352551"/>
                <a:gd name="connsiteX293" fmla="*/ 345281 w 2495550"/>
                <a:gd name="connsiteY293" fmla="*/ 959645 h 1352551"/>
                <a:gd name="connsiteX294" fmla="*/ 354806 w 2495550"/>
                <a:gd name="connsiteY294" fmla="*/ 942976 h 1352551"/>
                <a:gd name="connsiteX295" fmla="*/ 366712 w 2495550"/>
                <a:gd name="connsiteY295" fmla="*/ 916782 h 1352551"/>
                <a:gd name="connsiteX296" fmla="*/ 366712 w 2495550"/>
                <a:gd name="connsiteY296" fmla="*/ 916782 h 1352551"/>
                <a:gd name="connsiteX297" fmla="*/ 338137 w 2495550"/>
                <a:gd name="connsiteY297" fmla="*/ 923926 h 1352551"/>
                <a:gd name="connsiteX298" fmla="*/ 330993 w 2495550"/>
                <a:gd name="connsiteY298" fmla="*/ 900113 h 1352551"/>
                <a:gd name="connsiteX299" fmla="*/ 328612 w 2495550"/>
                <a:gd name="connsiteY299" fmla="*/ 921545 h 1352551"/>
                <a:gd name="connsiteX300" fmla="*/ 316706 w 2495550"/>
                <a:gd name="connsiteY300" fmla="*/ 954882 h 1352551"/>
                <a:gd name="connsiteX301" fmla="*/ 304800 w 2495550"/>
                <a:gd name="connsiteY301" fmla="*/ 947738 h 1352551"/>
                <a:gd name="connsiteX302" fmla="*/ 304800 w 2495550"/>
                <a:gd name="connsiteY302" fmla="*/ 923926 h 1352551"/>
                <a:gd name="connsiteX303" fmla="*/ 304800 w 2495550"/>
                <a:gd name="connsiteY303" fmla="*/ 912020 h 1352551"/>
                <a:gd name="connsiteX304" fmla="*/ 295275 w 2495550"/>
                <a:gd name="connsiteY304" fmla="*/ 900113 h 1352551"/>
                <a:gd name="connsiteX305" fmla="*/ 285750 w 2495550"/>
                <a:gd name="connsiteY305" fmla="*/ 907257 h 1352551"/>
                <a:gd name="connsiteX306" fmla="*/ 280987 w 2495550"/>
                <a:gd name="connsiteY306" fmla="*/ 942976 h 1352551"/>
                <a:gd name="connsiteX307" fmla="*/ 297656 w 2495550"/>
                <a:gd name="connsiteY307" fmla="*/ 962026 h 1352551"/>
                <a:gd name="connsiteX308" fmla="*/ 292893 w 2495550"/>
                <a:gd name="connsiteY308" fmla="*/ 981076 h 1352551"/>
                <a:gd name="connsiteX309" fmla="*/ 280987 w 2495550"/>
                <a:gd name="connsiteY309" fmla="*/ 1012032 h 1352551"/>
                <a:gd name="connsiteX310" fmla="*/ 266700 w 2495550"/>
                <a:gd name="connsiteY310" fmla="*/ 1035845 h 1352551"/>
                <a:gd name="connsiteX311" fmla="*/ 223837 w 2495550"/>
                <a:gd name="connsiteY311" fmla="*/ 1023938 h 1352551"/>
                <a:gd name="connsiteX312" fmla="*/ 216693 w 2495550"/>
                <a:gd name="connsiteY312" fmla="*/ 992982 h 1352551"/>
                <a:gd name="connsiteX313" fmla="*/ 173831 w 2495550"/>
                <a:gd name="connsiteY313" fmla="*/ 966788 h 1352551"/>
                <a:gd name="connsiteX314" fmla="*/ 121443 w 2495550"/>
                <a:gd name="connsiteY314" fmla="*/ 945357 h 1352551"/>
                <a:gd name="connsiteX315" fmla="*/ 78581 w 2495550"/>
                <a:gd name="connsiteY315" fmla="*/ 907257 h 1352551"/>
                <a:gd name="connsiteX316" fmla="*/ 52387 w 2495550"/>
                <a:gd name="connsiteY316" fmla="*/ 869157 h 1352551"/>
                <a:gd name="connsiteX317" fmla="*/ 28575 w 2495550"/>
                <a:gd name="connsiteY317" fmla="*/ 809626 h 1352551"/>
                <a:gd name="connsiteX318" fmla="*/ 16668 w 2495550"/>
                <a:gd name="connsiteY318" fmla="*/ 740570 h 1352551"/>
                <a:gd name="connsiteX319" fmla="*/ 19050 w 2495550"/>
                <a:gd name="connsiteY319" fmla="*/ 681038 h 1352551"/>
                <a:gd name="connsiteX320" fmla="*/ 0 w 2495550"/>
                <a:gd name="connsiteY320" fmla="*/ 500064 h 1352551"/>
                <a:gd name="connsiteX321" fmla="*/ 16668 w 2495550"/>
                <a:gd name="connsiteY321" fmla="*/ 0 h 1352551"/>
                <a:gd name="connsiteX322" fmla="*/ 2069306 w 2495550"/>
                <a:gd name="connsiteY322" fmla="*/ 4763 h 1352551"/>
                <a:gd name="connsiteX0" fmla="*/ 2069306 w 2495550"/>
                <a:gd name="connsiteY0" fmla="*/ 4763 h 1352551"/>
                <a:gd name="connsiteX1" fmla="*/ 2074068 w 2495550"/>
                <a:gd name="connsiteY1" fmla="*/ 38101 h 1352551"/>
                <a:gd name="connsiteX2" fmla="*/ 2083593 w 2495550"/>
                <a:gd name="connsiteY2" fmla="*/ 92870 h 1352551"/>
                <a:gd name="connsiteX3" fmla="*/ 2105025 w 2495550"/>
                <a:gd name="connsiteY3" fmla="*/ 138113 h 1352551"/>
                <a:gd name="connsiteX4" fmla="*/ 2102643 w 2495550"/>
                <a:gd name="connsiteY4" fmla="*/ 188120 h 1352551"/>
                <a:gd name="connsiteX5" fmla="*/ 2102643 w 2495550"/>
                <a:gd name="connsiteY5" fmla="*/ 233363 h 1352551"/>
                <a:gd name="connsiteX6" fmla="*/ 2097881 w 2495550"/>
                <a:gd name="connsiteY6" fmla="*/ 283370 h 1352551"/>
                <a:gd name="connsiteX7" fmla="*/ 2112168 w 2495550"/>
                <a:gd name="connsiteY7" fmla="*/ 323851 h 1352551"/>
                <a:gd name="connsiteX8" fmla="*/ 2126456 w 2495550"/>
                <a:gd name="connsiteY8" fmla="*/ 354807 h 1352551"/>
                <a:gd name="connsiteX9" fmla="*/ 2121693 w 2495550"/>
                <a:gd name="connsiteY9" fmla="*/ 392907 h 1352551"/>
                <a:gd name="connsiteX10" fmla="*/ 2135981 w 2495550"/>
                <a:gd name="connsiteY10" fmla="*/ 431007 h 1352551"/>
                <a:gd name="connsiteX11" fmla="*/ 2162175 w 2495550"/>
                <a:gd name="connsiteY11" fmla="*/ 459582 h 1352551"/>
                <a:gd name="connsiteX12" fmla="*/ 2185987 w 2495550"/>
                <a:gd name="connsiteY12" fmla="*/ 485776 h 1352551"/>
                <a:gd name="connsiteX13" fmla="*/ 2195512 w 2495550"/>
                <a:gd name="connsiteY13" fmla="*/ 521495 h 1352551"/>
                <a:gd name="connsiteX14" fmla="*/ 2233612 w 2495550"/>
                <a:gd name="connsiteY14" fmla="*/ 638176 h 1352551"/>
                <a:gd name="connsiteX15" fmla="*/ 2255043 w 2495550"/>
                <a:gd name="connsiteY15" fmla="*/ 723901 h 1352551"/>
                <a:gd name="connsiteX16" fmla="*/ 2283618 w 2495550"/>
                <a:gd name="connsiteY16" fmla="*/ 769145 h 1352551"/>
                <a:gd name="connsiteX17" fmla="*/ 2305050 w 2495550"/>
                <a:gd name="connsiteY17" fmla="*/ 826295 h 1352551"/>
                <a:gd name="connsiteX18" fmla="*/ 2314575 w 2495550"/>
                <a:gd name="connsiteY18" fmla="*/ 876301 h 1352551"/>
                <a:gd name="connsiteX19" fmla="*/ 2357437 w 2495550"/>
                <a:gd name="connsiteY19" fmla="*/ 914401 h 1352551"/>
                <a:gd name="connsiteX20" fmla="*/ 2359818 w 2495550"/>
                <a:gd name="connsiteY20" fmla="*/ 954882 h 1352551"/>
                <a:gd name="connsiteX21" fmla="*/ 2364581 w 2495550"/>
                <a:gd name="connsiteY21" fmla="*/ 969170 h 1352551"/>
                <a:gd name="connsiteX22" fmla="*/ 2381250 w 2495550"/>
                <a:gd name="connsiteY22" fmla="*/ 983457 h 1352551"/>
                <a:gd name="connsiteX23" fmla="*/ 2376487 w 2495550"/>
                <a:gd name="connsiteY23" fmla="*/ 1000126 h 1352551"/>
                <a:gd name="connsiteX24" fmla="*/ 2409825 w 2495550"/>
                <a:gd name="connsiteY24" fmla="*/ 1023938 h 1352551"/>
                <a:gd name="connsiteX25" fmla="*/ 2426493 w 2495550"/>
                <a:gd name="connsiteY25" fmla="*/ 1064420 h 1352551"/>
                <a:gd name="connsiteX26" fmla="*/ 2407443 w 2495550"/>
                <a:gd name="connsiteY26" fmla="*/ 1073945 h 1352551"/>
                <a:gd name="connsiteX27" fmla="*/ 2393156 w 2495550"/>
                <a:gd name="connsiteY27" fmla="*/ 1052513 h 1352551"/>
                <a:gd name="connsiteX28" fmla="*/ 2381250 w 2495550"/>
                <a:gd name="connsiteY28" fmla="*/ 1040607 h 1352551"/>
                <a:gd name="connsiteX29" fmla="*/ 2371725 w 2495550"/>
                <a:gd name="connsiteY29" fmla="*/ 1040607 h 1352551"/>
                <a:gd name="connsiteX30" fmla="*/ 2369343 w 2495550"/>
                <a:gd name="connsiteY30" fmla="*/ 1062038 h 1352551"/>
                <a:gd name="connsiteX31" fmla="*/ 2388393 w 2495550"/>
                <a:gd name="connsiteY31" fmla="*/ 1095376 h 1352551"/>
                <a:gd name="connsiteX32" fmla="*/ 2402681 w 2495550"/>
                <a:gd name="connsiteY32" fmla="*/ 1109663 h 1352551"/>
                <a:gd name="connsiteX33" fmla="*/ 2416968 w 2495550"/>
                <a:gd name="connsiteY33" fmla="*/ 1090613 h 1352551"/>
                <a:gd name="connsiteX34" fmla="*/ 2431256 w 2495550"/>
                <a:gd name="connsiteY34" fmla="*/ 1095376 h 1352551"/>
                <a:gd name="connsiteX35" fmla="*/ 2438400 w 2495550"/>
                <a:gd name="connsiteY35" fmla="*/ 1121570 h 1352551"/>
                <a:gd name="connsiteX36" fmla="*/ 2440781 w 2495550"/>
                <a:gd name="connsiteY36" fmla="*/ 1133476 h 1352551"/>
                <a:gd name="connsiteX37" fmla="*/ 2416968 w 2495550"/>
                <a:gd name="connsiteY37" fmla="*/ 1135857 h 1352551"/>
                <a:gd name="connsiteX38" fmla="*/ 2431256 w 2495550"/>
                <a:gd name="connsiteY38" fmla="*/ 1157288 h 1352551"/>
                <a:gd name="connsiteX39" fmla="*/ 2459831 w 2495550"/>
                <a:gd name="connsiteY39" fmla="*/ 1164432 h 1352551"/>
                <a:gd name="connsiteX40" fmla="*/ 2478881 w 2495550"/>
                <a:gd name="connsiteY40" fmla="*/ 1195388 h 1352551"/>
                <a:gd name="connsiteX41" fmla="*/ 2471737 w 2495550"/>
                <a:gd name="connsiteY41" fmla="*/ 1240632 h 1352551"/>
                <a:gd name="connsiteX42" fmla="*/ 2476500 w 2495550"/>
                <a:gd name="connsiteY42" fmla="*/ 1295401 h 1352551"/>
                <a:gd name="connsiteX43" fmla="*/ 2495550 w 2495550"/>
                <a:gd name="connsiteY43" fmla="*/ 1352551 h 1352551"/>
                <a:gd name="connsiteX44" fmla="*/ 2474118 w 2495550"/>
                <a:gd name="connsiteY44" fmla="*/ 1352551 h 1352551"/>
                <a:gd name="connsiteX45" fmla="*/ 2445543 w 2495550"/>
                <a:gd name="connsiteY45" fmla="*/ 1340645 h 1352551"/>
                <a:gd name="connsiteX46" fmla="*/ 2428875 w 2495550"/>
                <a:gd name="connsiteY46" fmla="*/ 1340645 h 1352551"/>
                <a:gd name="connsiteX47" fmla="*/ 2412206 w 2495550"/>
                <a:gd name="connsiteY47" fmla="*/ 1331120 h 1352551"/>
                <a:gd name="connsiteX48" fmla="*/ 2395537 w 2495550"/>
                <a:gd name="connsiteY48" fmla="*/ 1321595 h 1352551"/>
                <a:gd name="connsiteX49" fmla="*/ 2400300 w 2495550"/>
                <a:gd name="connsiteY49" fmla="*/ 1273970 h 1352551"/>
                <a:gd name="connsiteX50" fmla="*/ 2352675 w 2495550"/>
                <a:gd name="connsiteY50" fmla="*/ 1250157 h 1352551"/>
                <a:gd name="connsiteX51" fmla="*/ 2336006 w 2495550"/>
                <a:gd name="connsiteY51" fmla="*/ 1216819 h 1352551"/>
                <a:gd name="connsiteX52" fmla="*/ 2278856 w 2495550"/>
                <a:gd name="connsiteY52" fmla="*/ 1185864 h 1352551"/>
                <a:gd name="connsiteX53" fmla="*/ 2235993 w 2495550"/>
                <a:gd name="connsiteY53" fmla="*/ 1178720 h 1352551"/>
                <a:gd name="connsiteX54" fmla="*/ 2209800 w 2495550"/>
                <a:gd name="connsiteY54" fmla="*/ 1193007 h 1352551"/>
                <a:gd name="connsiteX55" fmla="*/ 2195512 w 2495550"/>
                <a:gd name="connsiteY55" fmla="*/ 1190626 h 1352551"/>
                <a:gd name="connsiteX56" fmla="*/ 2200275 w 2495550"/>
                <a:gd name="connsiteY56" fmla="*/ 1173957 h 1352551"/>
                <a:gd name="connsiteX57" fmla="*/ 2240756 w 2495550"/>
                <a:gd name="connsiteY57" fmla="*/ 1138239 h 1352551"/>
                <a:gd name="connsiteX58" fmla="*/ 2216943 w 2495550"/>
                <a:gd name="connsiteY58" fmla="*/ 1128713 h 1352551"/>
                <a:gd name="connsiteX59" fmla="*/ 2193131 w 2495550"/>
                <a:gd name="connsiteY59" fmla="*/ 1159670 h 1352551"/>
                <a:gd name="connsiteX60" fmla="*/ 2171700 w 2495550"/>
                <a:gd name="connsiteY60" fmla="*/ 1169195 h 1352551"/>
                <a:gd name="connsiteX61" fmla="*/ 2164556 w 2495550"/>
                <a:gd name="connsiteY61" fmla="*/ 1157288 h 1352551"/>
                <a:gd name="connsiteX62" fmla="*/ 2155031 w 2495550"/>
                <a:gd name="connsiteY62" fmla="*/ 1152526 h 1352551"/>
                <a:gd name="connsiteX63" fmla="*/ 2135981 w 2495550"/>
                <a:gd name="connsiteY63" fmla="*/ 1157288 h 1352551"/>
                <a:gd name="connsiteX64" fmla="*/ 2107406 w 2495550"/>
                <a:gd name="connsiteY64" fmla="*/ 1147763 h 1352551"/>
                <a:gd name="connsiteX65" fmla="*/ 2093119 w 2495550"/>
                <a:gd name="connsiteY65" fmla="*/ 1145383 h 1352551"/>
                <a:gd name="connsiteX66" fmla="*/ 2066924 w 2495550"/>
                <a:gd name="connsiteY66" fmla="*/ 1131094 h 1352551"/>
                <a:gd name="connsiteX67" fmla="*/ 2052638 w 2495550"/>
                <a:gd name="connsiteY67" fmla="*/ 1135857 h 1352551"/>
                <a:gd name="connsiteX68" fmla="*/ 2007393 w 2495550"/>
                <a:gd name="connsiteY68" fmla="*/ 1128713 h 1352551"/>
                <a:gd name="connsiteX69" fmla="*/ 1993106 w 2495550"/>
                <a:gd name="connsiteY69" fmla="*/ 1100138 h 1352551"/>
                <a:gd name="connsiteX70" fmla="*/ 1969293 w 2495550"/>
                <a:gd name="connsiteY70" fmla="*/ 1119188 h 1352551"/>
                <a:gd name="connsiteX71" fmla="*/ 1952625 w 2495550"/>
                <a:gd name="connsiteY71" fmla="*/ 1143001 h 1352551"/>
                <a:gd name="connsiteX72" fmla="*/ 1938337 w 2495550"/>
                <a:gd name="connsiteY72" fmla="*/ 1109663 h 1352551"/>
                <a:gd name="connsiteX73" fmla="*/ 1938337 w 2495550"/>
                <a:gd name="connsiteY73" fmla="*/ 1088232 h 1352551"/>
                <a:gd name="connsiteX74" fmla="*/ 1909762 w 2495550"/>
                <a:gd name="connsiteY74" fmla="*/ 1062038 h 1352551"/>
                <a:gd name="connsiteX75" fmla="*/ 1885950 w 2495550"/>
                <a:gd name="connsiteY75" fmla="*/ 1047751 h 1352551"/>
                <a:gd name="connsiteX76" fmla="*/ 1866900 w 2495550"/>
                <a:gd name="connsiteY76" fmla="*/ 1033463 h 1352551"/>
                <a:gd name="connsiteX77" fmla="*/ 1859756 w 2495550"/>
                <a:gd name="connsiteY77" fmla="*/ 1021557 h 1352551"/>
                <a:gd name="connsiteX78" fmla="*/ 1821656 w 2495550"/>
                <a:gd name="connsiteY78" fmla="*/ 1016795 h 1352551"/>
                <a:gd name="connsiteX79" fmla="*/ 1785937 w 2495550"/>
                <a:gd name="connsiteY79" fmla="*/ 1012032 h 1352551"/>
                <a:gd name="connsiteX80" fmla="*/ 1766887 w 2495550"/>
                <a:gd name="connsiteY80" fmla="*/ 985838 h 1352551"/>
                <a:gd name="connsiteX81" fmla="*/ 1726406 w 2495550"/>
                <a:gd name="connsiteY81" fmla="*/ 966788 h 1352551"/>
                <a:gd name="connsiteX82" fmla="*/ 1695450 w 2495550"/>
                <a:gd name="connsiteY82" fmla="*/ 952501 h 1352551"/>
                <a:gd name="connsiteX83" fmla="*/ 1676400 w 2495550"/>
                <a:gd name="connsiteY83" fmla="*/ 950120 h 1352551"/>
                <a:gd name="connsiteX84" fmla="*/ 1676400 w 2495550"/>
                <a:gd name="connsiteY84" fmla="*/ 926307 h 1352551"/>
                <a:gd name="connsiteX85" fmla="*/ 1657350 w 2495550"/>
                <a:gd name="connsiteY85" fmla="*/ 933451 h 1352551"/>
                <a:gd name="connsiteX86" fmla="*/ 1657350 w 2495550"/>
                <a:gd name="connsiteY86" fmla="*/ 933451 h 1352551"/>
                <a:gd name="connsiteX87" fmla="*/ 1635918 w 2495550"/>
                <a:gd name="connsiteY87" fmla="*/ 897732 h 1352551"/>
                <a:gd name="connsiteX88" fmla="*/ 1612106 w 2495550"/>
                <a:gd name="connsiteY88" fmla="*/ 876301 h 1352551"/>
                <a:gd name="connsiteX89" fmla="*/ 1597818 w 2495550"/>
                <a:gd name="connsiteY89" fmla="*/ 869157 h 1352551"/>
                <a:gd name="connsiteX90" fmla="*/ 1597818 w 2495550"/>
                <a:gd name="connsiteY90" fmla="*/ 850107 h 1352551"/>
                <a:gd name="connsiteX91" fmla="*/ 1619250 w 2495550"/>
                <a:gd name="connsiteY91" fmla="*/ 840582 h 1352551"/>
                <a:gd name="connsiteX92" fmla="*/ 1650206 w 2495550"/>
                <a:gd name="connsiteY92" fmla="*/ 847726 h 1352551"/>
                <a:gd name="connsiteX93" fmla="*/ 1674018 w 2495550"/>
                <a:gd name="connsiteY93" fmla="*/ 833438 h 1352551"/>
                <a:gd name="connsiteX94" fmla="*/ 1685925 w 2495550"/>
                <a:gd name="connsiteY94" fmla="*/ 821532 h 1352551"/>
                <a:gd name="connsiteX95" fmla="*/ 1704975 w 2495550"/>
                <a:gd name="connsiteY95" fmla="*/ 809626 h 1352551"/>
                <a:gd name="connsiteX96" fmla="*/ 1666875 w 2495550"/>
                <a:gd name="connsiteY96" fmla="*/ 776288 h 1352551"/>
                <a:gd name="connsiteX97" fmla="*/ 1640681 w 2495550"/>
                <a:gd name="connsiteY97" fmla="*/ 783432 h 1352551"/>
                <a:gd name="connsiteX98" fmla="*/ 1643061 w 2495550"/>
                <a:gd name="connsiteY98" fmla="*/ 800101 h 1352551"/>
                <a:gd name="connsiteX99" fmla="*/ 1624012 w 2495550"/>
                <a:gd name="connsiteY99" fmla="*/ 807244 h 1352551"/>
                <a:gd name="connsiteX100" fmla="*/ 1597819 w 2495550"/>
                <a:gd name="connsiteY100" fmla="*/ 814388 h 1352551"/>
                <a:gd name="connsiteX101" fmla="*/ 1576387 w 2495550"/>
                <a:gd name="connsiteY101" fmla="*/ 823913 h 1352551"/>
                <a:gd name="connsiteX102" fmla="*/ 1569243 w 2495550"/>
                <a:gd name="connsiteY102" fmla="*/ 840582 h 1352551"/>
                <a:gd name="connsiteX103" fmla="*/ 1547812 w 2495550"/>
                <a:gd name="connsiteY103" fmla="*/ 840582 h 1352551"/>
                <a:gd name="connsiteX104" fmla="*/ 1533525 w 2495550"/>
                <a:gd name="connsiteY104" fmla="*/ 850107 h 1352551"/>
                <a:gd name="connsiteX105" fmla="*/ 1502568 w 2495550"/>
                <a:gd name="connsiteY105" fmla="*/ 845345 h 1352551"/>
                <a:gd name="connsiteX106" fmla="*/ 1454943 w 2495550"/>
                <a:gd name="connsiteY106" fmla="*/ 840582 h 1352551"/>
                <a:gd name="connsiteX107" fmla="*/ 1433512 w 2495550"/>
                <a:gd name="connsiteY107" fmla="*/ 826295 h 1352551"/>
                <a:gd name="connsiteX108" fmla="*/ 1402556 w 2495550"/>
                <a:gd name="connsiteY108" fmla="*/ 828676 h 1352551"/>
                <a:gd name="connsiteX109" fmla="*/ 1376362 w 2495550"/>
                <a:gd name="connsiteY109" fmla="*/ 838201 h 1352551"/>
                <a:gd name="connsiteX110" fmla="*/ 1359693 w 2495550"/>
                <a:gd name="connsiteY110" fmla="*/ 833438 h 1352551"/>
                <a:gd name="connsiteX111" fmla="*/ 1340643 w 2495550"/>
                <a:gd name="connsiteY111" fmla="*/ 804863 h 1352551"/>
                <a:gd name="connsiteX112" fmla="*/ 1340643 w 2495550"/>
                <a:gd name="connsiteY112" fmla="*/ 792957 h 1352551"/>
                <a:gd name="connsiteX113" fmla="*/ 1331118 w 2495550"/>
                <a:gd name="connsiteY113" fmla="*/ 816770 h 1352551"/>
                <a:gd name="connsiteX114" fmla="*/ 1335881 w 2495550"/>
                <a:gd name="connsiteY114" fmla="*/ 850107 h 1352551"/>
                <a:gd name="connsiteX115" fmla="*/ 1328737 w 2495550"/>
                <a:gd name="connsiteY115" fmla="*/ 869157 h 1352551"/>
                <a:gd name="connsiteX116" fmla="*/ 1300162 w 2495550"/>
                <a:gd name="connsiteY116" fmla="*/ 869157 h 1352551"/>
                <a:gd name="connsiteX117" fmla="*/ 1281112 w 2495550"/>
                <a:gd name="connsiteY117" fmla="*/ 854870 h 1352551"/>
                <a:gd name="connsiteX118" fmla="*/ 1259681 w 2495550"/>
                <a:gd name="connsiteY118" fmla="*/ 854870 h 1352551"/>
                <a:gd name="connsiteX119" fmla="*/ 1235868 w 2495550"/>
                <a:gd name="connsiteY119" fmla="*/ 845345 h 1352551"/>
                <a:gd name="connsiteX120" fmla="*/ 1228725 w 2495550"/>
                <a:gd name="connsiteY120" fmla="*/ 838201 h 1352551"/>
                <a:gd name="connsiteX121" fmla="*/ 1228725 w 2495550"/>
                <a:gd name="connsiteY121" fmla="*/ 814388 h 1352551"/>
                <a:gd name="connsiteX122" fmla="*/ 1231106 w 2495550"/>
                <a:gd name="connsiteY122" fmla="*/ 790576 h 1352551"/>
                <a:gd name="connsiteX123" fmla="*/ 1235868 w 2495550"/>
                <a:gd name="connsiteY123" fmla="*/ 766763 h 1352551"/>
                <a:gd name="connsiteX124" fmla="*/ 1252537 w 2495550"/>
                <a:gd name="connsiteY124" fmla="*/ 752476 h 1352551"/>
                <a:gd name="connsiteX125" fmla="*/ 1259681 w 2495550"/>
                <a:gd name="connsiteY125" fmla="*/ 745332 h 1352551"/>
                <a:gd name="connsiteX126" fmla="*/ 1250156 w 2495550"/>
                <a:gd name="connsiteY126" fmla="*/ 721520 h 1352551"/>
                <a:gd name="connsiteX127" fmla="*/ 1216818 w 2495550"/>
                <a:gd name="connsiteY127" fmla="*/ 692945 h 1352551"/>
                <a:gd name="connsiteX128" fmla="*/ 1193006 w 2495550"/>
                <a:gd name="connsiteY128" fmla="*/ 676276 h 1352551"/>
                <a:gd name="connsiteX129" fmla="*/ 1178718 w 2495550"/>
                <a:gd name="connsiteY129" fmla="*/ 657226 h 1352551"/>
                <a:gd name="connsiteX130" fmla="*/ 1178718 w 2495550"/>
                <a:gd name="connsiteY130" fmla="*/ 657226 h 1352551"/>
                <a:gd name="connsiteX131" fmla="*/ 1183481 w 2495550"/>
                <a:gd name="connsiteY131" fmla="*/ 695326 h 1352551"/>
                <a:gd name="connsiteX132" fmla="*/ 1185862 w 2495550"/>
                <a:gd name="connsiteY132" fmla="*/ 723901 h 1352551"/>
                <a:gd name="connsiteX133" fmla="*/ 1212056 w 2495550"/>
                <a:gd name="connsiteY133" fmla="*/ 735807 h 1352551"/>
                <a:gd name="connsiteX134" fmla="*/ 1221581 w 2495550"/>
                <a:gd name="connsiteY134" fmla="*/ 750095 h 1352551"/>
                <a:gd name="connsiteX135" fmla="*/ 1212056 w 2495550"/>
                <a:gd name="connsiteY135" fmla="*/ 776288 h 1352551"/>
                <a:gd name="connsiteX136" fmla="*/ 1214437 w 2495550"/>
                <a:gd name="connsiteY136" fmla="*/ 802482 h 1352551"/>
                <a:gd name="connsiteX137" fmla="*/ 1207293 w 2495550"/>
                <a:gd name="connsiteY137" fmla="*/ 823913 h 1352551"/>
                <a:gd name="connsiteX138" fmla="*/ 1212056 w 2495550"/>
                <a:gd name="connsiteY138" fmla="*/ 842963 h 1352551"/>
                <a:gd name="connsiteX139" fmla="*/ 1212056 w 2495550"/>
                <a:gd name="connsiteY139" fmla="*/ 842963 h 1352551"/>
                <a:gd name="connsiteX140" fmla="*/ 1183481 w 2495550"/>
                <a:gd name="connsiteY140" fmla="*/ 842963 h 1352551"/>
                <a:gd name="connsiteX141" fmla="*/ 1166812 w 2495550"/>
                <a:gd name="connsiteY141" fmla="*/ 842963 h 1352551"/>
                <a:gd name="connsiteX142" fmla="*/ 1147762 w 2495550"/>
                <a:gd name="connsiteY142" fmla="*/ 852488 h 1352551"/>
                <a:gd name="connsiteX143" fmla="*/ 1131093 w 2495550"/>
                <a:gd name="connsiteY143" fmla="*/ 842963 h 1352551"/>
                <a:gd name="connsiteX144" fmla="*/ 1104900 w 2495550"/>
                <a:gd name="connsiteY144" fmla="*/ 852488 h 1352551"/>
                <a:gd name="connsiteX145" fmla="*/ 1083468 w 2495550"/>
                <a:gd name="connsiteY145" fmla="*/ 859632 h 1352551"/>
                <a:gd name="connsiteX146" fmla="*/ 1076325 w 2495550"/>
                <a:gd name="connsiteY146" fmla="*/ 847726 h 1352551"/>
                <a:gd name="connsiteX147" fmla="*/ 1047750 w 2495550"/>
                <a:gd name="connsiteY147" fmla="*/ 857251 h 1352551"/>
                <a:gd name="connsiteX148" fmla="*/ 1009650 w 2495550"/>
                <a:gd name="connsiteY148" fmla="*/ 828676 h 1352551"/>
                <a:gd name="connsiteX149" fmla="*/ 981075 w 2495550"/>
                <a:gd name="connsiteY149" fmla="*/ 831057 h 1352551"/>
                <a:gd name="connsiteX150" fmla="*/ 981075 w 2495550"/>
                <a:gd name="connsiteY150" fmla="*/ 854869 h 1352551"/>
                <a:gd name="connsiteX151" fmla="*/ 950118 w 2495550"/>
                <a:gd name="connsiteY151" fmla="*/ 857251 h 1352551"/>
                <a:gd name="connsiteX152" fmla="*/ 962025 w 2495550"/>
                <a:gd name="connsiteY152" fmla="*/ 833439 h 1352551"/>
                <a:gd name="connsiteX153" fmla="*/ 964406 w 2495550"/>
                <a:gd name="connsiteY153" fmla="*/ 809626 h 1352551"/>
                <a:gd name="connsiteX154" fmla="*/ 957262 w 2495550"/>
                <a:gd name="connsiteY154" fmla="*/ 773907 h 1352551"/>
                <a:gd name="connsiteX155" fmla="*/ 931068 w 2495550"/>
                <a:gd name="connsiteY155" fmla="*/ 783432 h 1352551"/>
                <a:gd name="connsiteX156" fmla="*/ 935832 w 2495550"/>
                <a:gd name="connsiteY156" fmla="*/ 790576 h 1352551"/>
                <a:gd name="connsiteX157" fmla="*/ 928687 w 2495550"/>
                <a:gd name="connsiteY157" fmla="*/ 804863 h 1352551"/>
                <a:gd name="connsiteX158" fmla="*/ 914400 w 2495550"/>
                <a:gd name="connsiteY158" fmla="*/ 828676 h 1352551"/>
                <a:gd name="connsiteX159" fmla="*/ 904875 w 2495550"/>
                <a:gd name="connsiteY159" fmla="*/ 833438 h 1352551"/>
                <a:gd name="connsiteX160" fmla="*/ 876300 w 2495550"/>
                <a:gd name="connsiteY160" fmla="*/ 804863 h 1352551"/>
                <a:gd name="connsiteX161" fmla="*/ 854868 w 2495550"/>
                <a:gd name="connsiteY161" fmla="*/ 778669 h 1352551"/>
                <a:gd name="connsiteX162" fmla="*/ 845343 w 2495550"/>
                <a:gd name="connsiteY162" fmla="*/ 759620 h 1352551"/>
                <a:gd name="connsiteX163" fmla="*/ 823912 w 2495550"/>
                <a:gd name="connsiteY163" fmla="*/ 764382 h 1352551"/>
                <a:gd name="connsiteX164" fmla="*/ 821531 w 2495550"/>
                <a:gd name="connsiteY164" fmla="*/ 738188 h 1352551"/>
                <a:gd name="connsiteX165" fmla="*/ 800100 w 2495550"/>
                <a:gd name="connsiteY165" fmla="*/ 697707 h 1352551"/>
                <a:gd name="connsiteX166" fmla="*/ 800100 w 2495550"/>
                <a:gd name="connsiteY166" fmla="*/ 723901 h 1352551"/>
                <a:gd name="connsiteX167" fmla="*/ 802481 w 2495550"/>
                <a:gd name="connsiteY167" fmla="*/ 762001 h 1352551"/>
                <a:gd name="connsiteX168" fmla="*/ 816768 w 2495550"/>
                <a:gd name="connsiteY168" fmla="*/ 797720 h 1352551"/>
                <a:gd name="connsiteX169" fmla="*/ 840581 w 2495550"/>
                <a:gd name="connsiteY169" fmla="*/ 838201 h 1352551"/>
                <a:gd name="connsiteX170" fmla="*/ 862012 w 2495550"/>
                <a:gd name="connsiteY170" fmla="*/ 859632 h 1352551"/>
                <a:gd name="connsiteX171" fmla="*/ 854868 w 2495550"/>
                <a:gd name="connsiteY171" fmla="*/ 878682 h 1352551"/>
                <a:gd name="connsiteX172" fmla="*/ 840581 w 2495550"/>
                <a:gd name="connsiteY172" fmla="*/ 907257 h 1352551"/>
                <a:gd name="connsiteX173" fmla="*/ 840581 w 2495550"/>
                <a:gd name="connsiteY173" fmla="*/ 907257 h 1352551"/>
                <a:gd name="connsiteX174" fmla="*/ 816768 w 2495550"/>
                <a:gd name="connsiteY174" fmla="*/ 907257 h 1352551"/>
                <a:gd name="connsiteX175" fmla="*/ 826293 w 2495550"/>
                <a:gd name="connsiteY175" fmla="*/ 873920 h 1352551"/>
                <a:gd name="connsiteX176" fmla="*/ 812006 w 2495550"/>
                <a:gd name="connsiteY176" fmla="*/ 890588 h 1352551"/>
                <a:gd name="connsiteX177" fmla="*/ 804862 w 2495550"/>
                <a:gd name="connsiteY177" fmla="*/ 866776 h 1352551"/>
                <a:gd name="connsiteX178" fmla="*/ 785812 w 2495550"/>
                <a:gd name="connsiteY178" fmla="*/ 869157 h 1352551"/>
                <a:gd name="connsiteX179" fmla="*/ 766762 w 2495550"/>
                <a:gd name="connsiteY179" fmla="*/ 866776 h 1352551"/>
                <a:gd name="connsiteX180" fmla="*/ 759618 w 2495550"/>
                <a:gd name="connsiteY180" fmla="*/ 857251 h 1352551"/>
                <a:gd name="connsiteX181" fmla="*/ 759618 w 2495550"/>
                <a:gd name="connsiteY181" fmla="*/ 857251 h 1352551"/>
                <a:gd name="connsiteX182" fmla="*/ 745331 w 2495550"/>
                <a:gd name="connsiteY182" fmla="*/ 854870 h 1352551"/>
                <a:gd name="connsiteX183" fmla="*/ 728662 w 2495550"/>
                <a:gd name="connsiteY183" fmla="*/ 854870 h 1352551"/>
                <a:gd name="connsiteX184" fmla="*/ 716756 w 2495550"/>
                <a:gd name="connsiteY184" fmla="*/ 871538 h 1352551"/>
                <a:gd name="connsiteX185" fmla="*/ 697706 w 2495550"/>
                <a:gd name="connsiteY185" fmla="*/ 871538 h 1352551"/>
                <a:gd name="connsiteX186" fmla="*/ 685800 w 2495550"/>
                <a:gd name="connsiteY186" fmla="*/ 857251 h 1352551"/>
                <a:gd name="connsiteX187" fmla="*/ 683418 w 2495550"/>
                <a:gd name="connsiteY187" fmla="*/ 857251 h 1352551"/>
                <a:gd name="connsiteX188" fmla="*/ 669131 w 2495550"/>
                <a:gd name="connsiteY188" fmla="*/ 871538 h 1352551"/>
                <a:gd name="connsiteX189" fmla="*/ 669131 w 2495550"/>
                <a:gd name="connsiteY189" fmla="*/ 885826 h 1352551"/>
                <a:gd name="connsiteX190" fmla="*/ 678656 w 2495550"/>
                <a:gd name="connsiteY190" fmla="*/ 895351 h 1352551"/>
                <a:gd name="connsiteX191" fmla="*/ 721518 w 2495550"/>
                <a:gd name="connsiteY191" fmla="*/ 895351 h 1352551"/>
                <a:gd name="connsiteX192" fmla="*/ 754856 w 2495550"/>
                <a:gd name="connsiteY192" fmla="*/ 895351 h 1352551"/>
                <a:gd name="connsiteX193" fmla="*/ 792956 w 2495550"/>
                <a:gd name="connsiteY193" fmla="*/ 892970 h 1352551"/>
                <a:gd name="connsiteX194" fmla="*/ 800100 w 2495550"/>
                <a:gd name="connsiteY194" fmla="*/ 904876 h 1352551"/>
                <a:gd name="connsiteX195" fmla="*/ 800100 w 2495550"/>
                <a:gd name="connsiteY195" fmla="*/ 904876 h 1352551"/>
                <a:gd name="connsiteX196" fmla="*/ 771525 w 2495550"/>
                <a:gd name="connsiteY196" fmla="*/ 919163 h 1352551"/>
                <a:gd name="connsiteX197" fmla="*/ 752475 w 2495550"/>
                <a:gd name="connsiteY197" fmla="*/ 935832 h 1352551"/>
                <a:gd name="connsiteX198" fmla="*/ 752475 w 2495550"/>
                <a:gd name="connsiteY198" fmla="*/ 935832 h 1352551"/>
                <a:gd name="connsiteX199" fmla="*/ 723900 w 2495550"/>
                <a:gd name="connsiteY199" fmla="*/ 923926 h 1352551"/>
                <a:gd name="connsiteX200" fmla="*/ 707231 w 2495550"/>
                <a:gd name="connsiteY200" fmla="*/ 914401 h 1352551"/>
                <a:gd name="connsiteX201" fmla="*/ 669131 w 2495550"/>
                <a:gd name="connsiteY201" fmla="*/ 914401 h 1352551"/>
                <a:gd name="connsiteX202" fmla="*/ 635793 w 2495550"/>
                <a:gd name="connsiteY202" fmla="*/ 919163 h 1352551"/>
                <a:gd name="connsiteX203" fmla="*/ 616743 w 2495550"/>
                <a:gd name="connsiteY203" fmla="*/ 902495 h 1352551"/>
                <a:gd name="connsiteX204" fmla="*/ 607218 w 2495550"/>
                <a:gd name="connsiteY204" fmla="*/ 864395 h 1352551"/>
                <a:gd name="connsiteX205" fmla="*/ 597693 w 2495550"/>
                <a:gd name="connsiteY205" fmla="*/ 850107 h 1352551"/>
                <a:gd name="connsiteX206" fmla="*/ 590550 w 2495550"/>
                <a:gd name="connsiteY206" fmla="*/ 833438 h 1352551"/>
                <a:gd name="connsiteX207" fmla="*/ 576262 w 2495550"/>
                <a:gd name="connsiteY207" fmla="*/ 840582 h 1352551"/>
                <a:gd name="connsiteX208" fmla="*/ 576262 w 2495550"/>
                <a:gd name="connsiteY208" fmla="*/ 864395 h 1352551"/>
                <a:gd name="connsiteX209" fmla="*/ 561975 w 2495550"/>
                <a:gd name="connsiteY209" fmla="*/ 850107 h 1352551"/>
                <a:gd name="connsiteX210" fmla="*/ 540543 w 2495550"/>
                <a:gd name="connsiteY210" fmla="*/ 842963 h 1352551"/>
                <a:gd name="connsiteX211" fmla="*/ 516731 w 2495550"/>
                <a:gd name="connsiteY211" fmla="*/ 845345 h 1352551"/>
                <a:gd name="connsiteX212" fmla="*/ 509587 w 2495550"/>
                <a:gd name="connsiteY212" fmla="*/ 866776 h 1352551"/>
                <a:gd name="connsiteX213" fmla="*/ 497681 w 2495550"/>
                <a:gd name="connsiteY213" fmla="*/ 871538 h 1352551"/>
                <a:gd name="connsiteX214" fmla="*/ 478631 w 2495550"/>
                <a:gd name="connsiteY214" fmla="*/ 871538 h 1352551"/>
                <a:gd name="connsiteX215" fmla="*/ 450056 w 2495550"/>
                <a:gd name="connsiteY215" fmla="*/ 881063 h 1352551"/>
                <a:gd name="connsiteX216" fmla="*/ 435768 w 2495550"/>
                <a:gd name="connsiteY216" fmla="*/ 904876 h 1352551"/>
                <a:gd name="connsiteX217" fmla="*/ 442912 w 2495550"/>
                <a:gd name="connsiteY217" fmla="*/ 912020 h 1352551"/>
                <a:gd name="connsiteX218" fmla="*/ 483393 w 2495550"/>
                <a:gd name="connsiteY218" fmla="*/ 890588 h 1352551"/>
                <a:gd name="connsiteX219" fmla="*/ 504825 w 2495550"/>
                <a:gd name="connsiteY219" fmla="*/ 895351 h 1352551"/>
                <a:gd name="connsiteX220" fmla="*/ 535781 w 2495550"/>
                <a:gd name="connsiteY220" fmla="*/ 883445 h 1352551"/>
                <a:gd name="connsiteX221" fmla="*/ 569118 w 2495550"/>
                <a:gd name="connsiteY221" fmla="*/ 909638 h 1352551"/>
                <a:gd name="connsiteX222" fmla="*/ 578643 w 2495550"/>
                <a:gd name="connsiteY222" fmla="*/ 935832 h 1352551"/>
                <a:gd name="connsiteX223" fmla="*/ 607218 w 2495550"/>
                <a:gd name="connsiteY223" fmla="*/ 928688 h 1352551"/>
                <a:gd name="connsiteX224" fmla="*/ 623887 w 2495550"/>
                <a:gd name="connsiteY224" fmla="*/ 950120 h 1352551"/>
                <a:gd name="connsiteX225" fmla="*/ 661987 w 2495550"/>
                <a:gd name="connsiteY225" fmla="*/ 954882 h 1352551"/>
                <a:gd name="connsiteX226" fmla="*/ 721518 w 2495550"/>
                <a:gd name="connsiteY226" fmla="*/ 964407 h 1352551"/>
                <a:gd name="connsiteX227" fmla="*/ 762000 w 2495550"/>
                <a:gd name="connsiteY227" fmla="*/ 971551 h 1352551"/>
                <a:gd name="connsiteX228" fmla="*/ 762000 w 2495550"/>
                <a:gd name="connsiteY228" fmla="*/ 971551 h 1352551"/>
                <a:gd name="connsiteX229" fmla="*/ 781050 w 2495550"/>
                <a:gd name="connsiteY229" fmla="*/ 940595 h 1352551"/>
                <a:gd name="connsiteX230" fmla="*/ 807243 w 2495550"/>
                <a:gd name="connsiteY230" fmla="*/ 940595 h 1352551"/>
                <a:gd name="connsiteX231" fmla="*/ 845343 w 2495550"/>
                <a:gd name="connsiteY231" fmla="*/ 940595 h 1352551"/>
                <a:gd name="connsiteX232" fmla="*/ 838200 w 2495550"/>
                <a:gd name="connsiteY232" fmla="*/ 954882 h 1352551"/>
                <a:gd name="connsiteX233" fmla="*/ 828675 w 2495550"/>
                <a:gd name="connsiteY233" fmla="*/ 969170 h 1352551"/>
                <a:gd name="connsiteX234" fmla="*/ 840581 w 2495550"/>
                <a:gd name="connsiteY234" fmla="*/ 978695 h 1352551"/>
                <a:gd name="connsiteX235" fmla="*/ 816768 w 2495550"/>
                <a:gd name="connsiteY235" fmla="*/ 997745 h 1352551"/>
                <a:gd name="connsiteX236" fmla="*/ 814387 w 2495550"/>
                <a:gd name="connsiteY236" fmla="*/ 1019176 h 1352551"/>
                <a:gd name="connsiteX237" fmla="*/ 807243 w 2495550"/>
                <a:gd name="connsiteY237" fmla="*/ 1031082 h 1352551"/>
                <a:gd name="connsiteX238" fmla="*/ 781050 w 2495550"/>
                <a:gd name="connsiteY238" fmla="*/ 1035845 h 1352551"/>
                <a:gd name="connsiteX239" fmla="*/ 788193 w 2495550"/>
                <a:gd name="connsiteY239" fmla="*/ 1059657 h 1352551"/>
                <a:gd name="connsiteX240" fmla="*/ 757237 w 2495550"/>
                <a:gd name="connsiteY240" fmla="*/ 1064420 h 1352551"/>
                <a:gd name="connsiteX241" fmla="*/ 742950 w 2495550"/>
                <a:gd name="connsiteY241" fmla="*/ 1047751 h 1352551"/>
                <a:gd name="connsiteX242" fmla="*/ 711993 w 2495550"/>
                <a:gd name="connsiteY242" fmla="*/ 1050132 h 1352551"/>
                <a:gd name="connsiteX243" fmla="*/ 685800 w 2495550"/>
                <a:gd name="connsiteY243" fmla="*/ 1057276 h 1352551"/>
                <a:gd name="connsiteX244" fmla="*/ 659606 w 2495550"/>
                <a:gd name="connsiteY244" fmla="*/ 1054895 h 1352551"/>
                <a:gd name="connsiteX245" fmla="*/ 638175 w 2495550"/>
                <a:gd name="connsiteY245" fmla="*/ 1052513 h 1352551"/>
                <a:gd name="connsiteX246" fmla="*/ 638175 w 2495550"/>
                <a:gd name="connsiteY246" fmla="*/ 1038226 h 1352551"/>
                <a:gd name="connsiteX247" fmla="*/ 616743 w 2495550"/>
                <a:gd name="connsiteY247" fmla="*/ 1040607 h 1352551"/>
                <a:gd name="connsiteX248" fmla="*/ 595312 w 2495550"/>
                <a:gd name="connsiteY248" fmla="*/ 1045370 h 1352551"/>
                <a:gd name="connsiteX249" fmla="*/ 588168 w 2495550"/>
                <a:gd name="connsiteY249" fmla="*/ 1035845 h 1352551"/>
                <a:gd name="connsiteX250" fmla="*/ 588168 w 2495550"/>
                <a:gd name="connsiteY250" fmla="*/ 1023938 h 1352551"/>
                <a:gd name="connsiteX251" fmla="*/ 588168 w 2495550"/>
                <a:gd name="connsiteY251" fmla="*/ 1023938 h 1352551"/>
                <a:gd name="connsiteX252" fmla="*/ 642937 w 2495550"/>
                <a:gd name="connsiteY252" fmla="*/ 1009651 h 1352551"/>
                <a:gd name="connsiteX253" fmla="*/ 664368 w 2495550"/>
                <a:gd name="connsiteY253" fmla="*/ 992982 h 1352551"/>
                <a:gd name="connsiteX254" fmla="*/ 664368 w 2495550"/>
                <a:gd name="connsiteY254" fmla="*/ 992982 h 1352551"/>
                <a:gd name="connsiteX255" fmla="*/ 664368 w 2495550"/>
                <a:gd name="connsiteY255" fmla="*/ 992982 h 1352551"/>
                <a:gd name="connsiteX256" fmla="*/ 614362 w 2495550"/>
                <a:gd name="connsiteY256" fmla="*/ 992982 h 1352551"/>
                <a:gd name="connsiteX257" fmla="*/ 597693 w 2495550"/>
                <a:gd name="connsiteY257" fmla="*/ 995363 h 1352551"/>
                <a:gd name="connsiteX258" fmla="*/ 595312 w 2495550"/>
                <a:gd name="connsiteY258" fmla="*/ 973932 h 1352551"/>
                <a:gd name="connsiteX259" fmla="*/ 566737 w 2495550"/>
                <a:gd name="connsiteY259" fmla="*/ 971551 h 1352551"/>
                <a:gd name="connsiteX260" fmla="*/ 576262 w 2495550"/>
                <a:gd name="connsiteY260" fmla="*/ 992982 h 1352551"/>
                <a:gd name="connsiteX261" fmla="*/ 561975 w 2495550"/>
                <a:gd name="connsiteY261" fmla="*/ 997745 h 1352551"/>
                <a:gd name="connsiteX262" fmla="*/ 528637 w 2495550"/>
                <a:gd name="connsiteY262" fmla="*/ 992982 h 1352551"/>
                <a:gd name="connsiteX263" fmla="*/ 509587 w 2495550"/>
                <a:gd name="connsiteY263" fmla="*/ 995363 h 1352551"/>
                <a:gd name="connsiteX264" fmla="*/ 523875 w 2495550"/>
                <a:gd name="connsiteY264" fmla="*/ 1012032 h 1352551"/>
                <a:gd name="connsiteX265" fmla="*/ 533400 w 2495550"/>
                <a:gd name="connsiteY265" fmla="*/ 1023938 h 1352551"/>
                <a:gd name="connsiteX266" fmla="*/ 523875 w 2495550"/>
                <a:gd name="connsiteY266" fmla="*/ 1033463 h 1352551"/>
                <a:gd name="connsiteX267" fmla="*/ 523875 w 2495550"/>
                <a:gd name="connsiteY267" fmla="*/ 1033463 h 1352551"/>
                <a:gd name="connsiteX268" fmla="*/ 514350 w 2495550"/>
                <a:gd name="connsiteY268" fmla="*/ 1059657 h 1352551"/>
                <a:gd name="connsiteX269" fmla="*/ 485775 w 2495550"/>
                <a:gd name="connsiteY269" fmla="*/ 1081088 h 1352551"/>
                <a:gd name="connsiteX270" fmla="*/ 471487 w 2495550"/>
                <a:gd name="connsiteY270" fmla="*/ 1076326 h 1352551"/>
                <a:gd name="connsiteX271" fmla="*/ 454818 w 2495550"/>
                <a:gd name="connsiteY271" fmla="*/ 1090613 h 1352551"/>
                <a:gd name="connsiteX272" fmla="*/ 447675 w 2495550"/>
                <a:gd name="connsiteY272" fmla="*/ 1088232 h 1352551"/>
                <a:gd name="connsiteX273" fmla="*/ 450056 w 2495550"/>
                <a:gd name="connsiteY273" fmla="*/ 1064420 h 1352551"/>
                <a:gd name="connsiteX274" fmla="*/ 452437 w 2495550"/>
                <a:gd name="connsiteY274" fmla="*/ 1040607 h 1352551"/>
                <a:gd name="connsiteX275" fmla="*/ 442912 w 2495550"/>
                <a:gd name="connsiteY275" fmla="*/ 1035845 h 1352551"/>
                <a:gd name="connsiteX276" fmla="*/ 440531 w 2495550"/>
                <a:gd name="connsiteY276" fmla="*/ 1052513 h 1352551"/>
                <a:gd name="connsiteX277" fmla="*/ 433387 w 2495550"/>
                <a:gd name="connsiteY277" fmla="*/ 1066801 h 1352551"/>
                <a:gd name="connsiteX278" fmla="*/ 409575 w 2495550"/>
                <a:gd name="connsiteY278" fmla="*/ 1057276 h 1352551"/>
                <a:gd name="connsiteX279" fmla="*/ 400050 w 2495550"/>
                <a:gd name="connsiteY279" fmla="*/ 1054895 h 1352551"/>
                <a:gd name="connsiteX280" fmla="*/ 400050 w 2495550"/>
                <a:gd name="connsiteY280" fmla="*/ 1073945 h 1352551"/>
                <a:gd name="connsiteX281" fmla="*/ 421481 w 2495550"/>
                <a:gd name="connsiteY281" fmla="*/ 1092995 h 1352551"/>
                <a:gd name="connsiteX282" fmla="*/ 392906 w 2495550"/>
                <a:gd name="connsiteY282" fmla="*/ 1095376 h 1352551"/>
                <a:gd name="connsiteX283" fmla="*/ 388143 w 2495550"/>
                <a:gd name="connsiteY283" fmla="*/ 1104901 h 1352551"/>
                <a:gd name="connsiteX284" fmla="*/ 359568 w 2495550"/>
                <a:gd name="connsiteY284" fmla="*/ 1095376 h 1352551"/>
                <a:gd name="connsiteX285" fmla="*/ 359568 w 2495550"/>
                <a:gd name="connsiteY285" fmla="*/ 1114426 h 1352551"/>
                <a:gd name="connsiteX286" fmla="*/ 350043 w 2495550"/>
                <a:gd name="connsiteY286" fmla="*/ 1126332 h 1352551"/>
                <a:gd name="connsiteX287" fmla="*/ 340518 w 2495550"/>
                <a:gd name="connsiteY287" fmla="*/ 1126332 h 1352551"/>
                <a:gd name="connsiteX288" fmla="*/ 333375 w 2495550"/>
                <a:gd name="connsiteY288" fmla="*/ 1092995 h 1352551"/>
                <a:gd name="connsiteX289" fmla="*/ 307181 w 2495550"/>
                <a:gd name="connsiteY289" fmla="*/ 1078707 h 1352551"/>
                <a:gd name="connsiteX290" fmla="*/ 288131 w 2495550"/>
                <a:gd name="connsiteY290" fmla="*/ 1066801 h 1352551"/>
                <a:gd name="connsiteX291" fmla="*/ 295275 w 2495550"/>
                <a:gd name="connsiteY291" fmla="*/ 1016795 h 1352551"/>
                <a:gd name="connsiteX292" fmla="*/ 302418 w 2495550"/>
                <a:gd name="connsiteY292" fmla="*/ 983457 h 1352551"/>
                <a:gd name="connsiteX293" fmla="*/ 345281 w 2495550"/>
                <a:gd name="connsiteY293" fmla="*/ 959645 h 1352551"/>
                <a:gd name="connsiteX294" fmla="*/ 354806 w 2495550"/>
                <a:gd name="connsiteY294" fmla="*/ 942976 h 1352551"/>
                <a:gd name="connsiteX295" fmla="*/ 366712 w 2495550"/>
                <a:gd name="connsiteY295" fmla="*/ 916782 h 1352551"/>
                <a:gd name="connsiteX296" fmla="*/ 366712 w 2495550"/>
                <a:gd name="connsiteY296" fmla="*/ 916782 h 1352551"/>
                <a:gd name="connsiteX297" fmla="*/ 338137 w 2495550"/>
                <a:gd name="connsiteY297" fmla="*/ 923926 h 1352551"/>
                <a:gd name="connsiteX298" fmla="*/ 330993 w 2495550"/>
                <a:gd name="connsiteY298" fmla="*/ 900113 h 1352551"/>
                <a:gd name="connsiteX299" fmla="*/ 328612 w 2495550"/>
                <a:gd name="connsiteY299" fmla="*/ 921545 h 1352551"/>
                <a:gd name="connsiteX300" fmla="*/ 316706 w 2495550"/>
                <a:gd name="connsiteY300" fmla="*/ 954882 h 1352551"/>
                <a:gd name="connsiteX301" fmla="*/ 304800 w 2495550"/>
                <a:gd name="connsiteY301" fmla="*/ 947738 h 1352551"/>
                <a:gd name="connsiteX302" fmla="*/ 304800 w 2495550"/>
                <a:gd name="connsiteY302" fmla="*/ 923926 h 1352551"/>
                <a:gd name="connsiteX303" fmla="*/ 304800 w 2495550"/>
                <a:gd name="connsiteY303" fmla="*/ 912020 h 1352551"/>
                <a:gd name="connsiteX304" fmla="*/ 295275 w 2495550"/>
                <a:gd name="connsiteY304" fmla="*/ 900113 h 1352551"/>
                <a:gd name="connsiteX305" fmla="*/ 285750 w 2495550"/>
                <a:gd name="connsiteY305" fmla="*/ 907257 h 1352551"/>
                <a:gd name="connsiteX306" fmla="*/ 280987 w 2495550"/>
                <a:gd name="connsiteY306" fmla="*/ 942976 h 1352551"/>
                <a:gd name="connsiteX307" fmla="*/ 297656 w 2495550"/>
                <a:gd name="connsiteY307" fmla="*/ 962026 h 1352551"/>
                <a:gd name="connsiteX308" fmla="*/ 292893 w 2495550"/>
                <a:gd name="connsiteY308" fmla="*/ 981076 h 1352551"/>
                <a:gd name="connsiteX309" fmla="*/ 280987 w 2495550"/>
                <a:gd name="connsiteY309" fmla="*/ 1012032 h 1352551"/>
                <a:gd name="connsiteX310" fmla="*/ 266700 w 2495550"/>
                <a:gd name="connsiteY310" fmla="*/ 1035845 h 1352551"/>
                <a:gd name="connsiteX311" fmla="*/ 223837 w 2495550"/>
                <a:gd name="connsiteY311" fmla="*/ 1023938 h 1352551"/>
                <a:gd name="connsiteX312" fmla="*/ 216693 w 2495550"/>
                <a:gd name="connsiteY312" fmla="*/ 992982 h 1352551"/>
                <a:gd name="connsiteX313" fmla="*/ 173831 w 2495550"/>
                <a:gd name="connsiteY313" fmla="*/ 966788 h 1352551"/>
                <a:gd name="connsiteX314" fmla="*/ 121443 w 2495550"/>
                <a:gd name="connsiteY314" fmla="*/ 945357 h 1352551"/>
                <a:gd name="connsiteX315" fmla="*/ 78581 w 2495550"/>
                <a:gd name="connsiteY315" fmla="*/ 907257 h 1352551"/>
                <a:gd name="connsiteX316" fmla="*/ 52387 w 2495550"/>
                <a:gd name="connsiteY316" fmla="*/ 869157 h 1352551"/>
                <a:gd name="connsiteX317" fmla="*/ 28575 w 2495550"/>
                <a:gd name="connsiteY317" fmla="*/ 809626 h 1352551"/>
                <a:gd name="connsiteX318" fmla="*/ 16668 w 2495550"/>
                <a:gd name="connsiteY318" fmla="*/ 740570 h 1352551"/>
                <a:gd name="connsiteX319" fmla="*/ 19050 w 2495550"/>
                <a:gd name="connsiteY319" fmla="*/ 681038 h 1352551"/>
                <a:gd name="connsiteX320" fmla="*/ 0 w 2495550"/>
                <a:gd name="connsiteY320" fmla="*/ 500064 h 1352551"/>
                <a:gd name="connsiteX321" fmla="*/ 16668 w 2495550"/>
                <a:gd name="connsiteY321" fmla="*/ 0 h 1352551"/>
                <a:gd name="connsiteX322" fmla="*/ 2069306 w 2495550"/>
                <a:gd name="connsiteY322" fmla="*/ 4763 h 1352551"/>
                <a:gd name="connsiteX0" fmla="*/ 2069306 w 2495550"/>
                <a:gd name="connsiteY0" fmla="*/ 4763 h 1352551"/>
                <a:gd name="connsiteX1" fmla="*/ 2074068 w 2495550"/>
                <a:gd name="connsiteY1" fmla="*/ 38101 h 1352551"/>
                <a:gd name="connsiteX2" fmla="*/ 2083593 w 2495550"/>
                <a:gd name="connsiteY2" fmla="*/ 92870 h 1352551"/>
                <a:gd name="connsiteX3" fmla="*/ 2105025 w 2495550"/>
                <a:gd name="connsiteY3" fmla="*/ 138113 h 1352551"/>
                <a:gd name="connsiteX4" fmla="*/ 2102643 w 2495550"/>
                <a:gd name="connsiteY4" fmla="*/ 188120 h 1352551"/>
                <a:gd name="connsiteX5" fmla="*/ 2102643 w 2495550"/>
                <a:gd name="connsiteY5" fmla="*/ 233363 h 1352551"/>
                <a:gd name="connsiteX6" fmla="*/ 2097881 w 2495550"/>
                <a:gd name="connsiteY6" fmla="*/ 283370 h 1352551"/>
                <a:gd name="connsiteX7" fmla="*/ 2112168 w 2495550"/>
                <a:gd name="connsiteY7" fmla="*/ 323851 h 1352551"/>
                <a:gd name="connsiteX8" fmla="*/ 2126456 w 2495550"/>
                <a:gd name="connsiteY8" fmla="*/ 354807 h 1352551"/>
                <a:gd name="connsiteX9" fmla="*/ 2121693 w 2495550"/>
                <a:gd name="connsiteY9" fmla="*/ 392907 h 1352551"/>
                <a:gd name="connsiteX10" fmla="*/ 2135981 w 2495550"/>
                <a:gd name="connsiteY10" fmla="*/ 431007 h 1352551"/>
                <a:gd name="connsiteX11" fmla="*/ 2162175 w 2495550"/>
                <a:gd name="connsiteY11" fmla="*/ 459582 h 1352551"/>
                <a:gd name="connsiteX12" fmla="*/ 2185987 w 2495550"/>
                <a:gd name="connsiteY12" fmla="*/ 485776 h 1352551"/>
                <a:gd name="connsiteX13" fmla="*/ 2195512 w 2495550"/>
                <a:gd name="connsiteY13" fmla="*/ 521495 h 1352551"/>
                <a:gd name="connsiteX14" fmla="*/ 2233612 w 2495550"/>
                <a:gd name="connsiteY14" fmla="*/ 638176 h 1352551"/>
                <a:gd name="connsiteX15" fmla="*/ 2255043 w 2495550"/>
                <a:gd name="connsiteY15" fmla="*/ 723901 h 1352551"/>
                <a:gd name="connsiteX16" fmla="*/ 2283618 w 2495550"/>
                <a:gd name="connsiteY16" fmla="*/ 769145 h 1352551"/>
                <a:gd name="connsiteX17" fmla="*/ 2305050 w 2495550"/>
                <a:gd name="connsiteY17" fmla="*/ 826295 h 1352551"/>
                <a:gd name="connsiteX18" fmla="*/ 2314575 w 2495550"/>
                <a:gd name="connsiteY18" fmla="*/ 876301 h 1352551"/>
                <a:gd name="connsiteX19" fmla="*/ 2357437 w 2495550"/>
                <a:gd name="connsiteY19" fmla="*/ 914401 h 1352551"/>
                <a:gd name="connsiteX20" fmla="*/ 2359818 w 2495550"/>
                <a:gd name="connsiteY20" fmla="*/ 954882 h 1352551"/>
                <a:gd name="connsiteX21" fmla="*/ 2364581 w 2495550"/>
                <a:gd name="connsiteY21" fmla="*/ 969170 h 1352551"/>
                <a:gd name="connsiteX22" fmla="*/ 2381250 w 2495550"/>
                <a:gd name="connsiteY22" fmla="*/ 983457 h 1352551"/>
                <a:gd name="connsiteX23" fmla="*/ 2376487 w 2495550"/>
                <a:gd name="connsiteY23" fmla="*/ 1000126 h 1352551"/>
                <a:gd name="connsiteX24" fmla="*/ 2409825 w 2495550"/>
                <a:gd name="connsiteY24" fmla="*/ 1023938 h 1352551"/>
                <a:gd name="connsiteX25" fmla="*/ 2426493 w 2495550"/>
                <a:gd name="connsiteY25" fmla="*/ 1064420 h 1352551"/>
                <a:gd name="connsiteX26" fmla="*/ 2407443 w 2495550"/>
                <a:gd name="connsiteY26" fmla="*/ 1073945 h 1352551"/>
                <a:gd name="connsiteX27" fmla="*/ 2393156 w 2495550"/>
                <a:gd name="connsiteY27" fmla="*/ 1052513 h 1352551"/>
                <a:gd name="connsiteX28" fmla="*/ 2381250 w 2495550"/>
                <a:gd name="connsiteY28" fmla="*/ 1040607 h 1352551"/>
                <a:gd name="connsiteX29" fmla="*/ 2371725 w 2495550"/>
                <a:gd name="connsiteY29" fmla="*/ 1040607 h 1352551"/>
                <a:gd name="connsiteX30" fmla="*/ 2369343 w 2495550"/>
                <a:gd name="connsiteY30" fmla="*/ 1062038 h 1352551"/>
                <a:gd name="connsiteX31" fmla="*/ 2388393 w 2495550"/>
                <a:gd name="connsiteY31" fmla="*/ 1095376 h 1352551"/>
                <a:gd name="connsiteX32" fmla="*/ 2402681 w 2495550"/>
                <a:gd name="connsiteY32" fmla="*/ 1109663 h 1352551"/>
                <a:gd name="connsiteX33" fmla="*/ 2416968 w 2495550"/>
                <a:gd name="connsiteY33" fmla="*/ 1090613 h 1352551"/>
                <a:gd name="connsiteX34" fmla="*/ 2431256 w 2495550"/>
                <a:gd name="connsiteY34" fmla="*/ 1095376 h 1352551"/>
                <a:gd name="connsiteX35" fmla="*/ 2438400 w 2495550"/>
                <a:gd name="connsiteY35" fmla="*/ 1121570 h 1352551"/>
                <a:gd name="connsiteX36" fmla="*/ 2440781 w 2495550"/>
                <a:gd name="connsiteY36" fmla="*/ 1133476 h 1352551"/>
                <a:gd name="connsiteX37" fmla="*/ 2416968 w 2495550"/>
                <a:gd name="connsiteY37" fmla="*/ 1135857 h 1352551"/>
                <a:gd name="connsiteX38" fmla="*/ 2431256 w 2495550"/>
                <a:gd name="connsiteY38" fmla="*/ 1157288 h 1352551"/>
                <a:gd name="connsiteX39" fmla="*/ 2459831 w 2495550"/>
                <a:gd name="connsiteY39" fmla="*/ 1164432 h 1352551"/>
                <a:gd name="connsiteX40" fmla="*/ 2478881 w 2495550"/>
                <a:gd name="connsiteY40" fmla="*/ 1195388 h 1352551"/>
                <a:gd name="connsiteX41" fmla="*/ 2471737 w 2495550"/>
                <a:gd name="connsiteY41" fmla="*/ 1240632 h 1352551"/>
                <a:gd name="connsiteX42" fmla="*/ 2476500 w 2495550"/>
                <a:gd name="connsiteY42" fmla="*/ 1295401 h 1352551"/>
                <a:gd name="connsiteX43" fmla="*/ 2495550 w 2495550"/>
                <a:gd name="connsiteY43" fmla="*/ 1352551 h 1352551"/>
                <a:gd name="connsiteX44" fmla="*/ 2474118 w 2495550"/>
                <a:gd name="connsiteY44" fmla="*/ 1352551 h 1352551"/>
                <a:gd name="connsiteX45" fmla="*/ 2445543 w 2495550"/>
                <a:gd name="connsiteY45" fmla="*/ 1340645 h 1352551"/>
                <a:gd name="connsiteX46" fmla="*/ 2428875 w 2495550"/>
                <a:gd name="connsiteY46" fmla="*/ 1340645 h 1352551"/>
                <a:gd name="connsiteX47" fmla="*/ 2412206 w 2495550"/>
                <a:gd name="connsiteY47" fmla="*/ 1331120 h 1352551"/>
                <a:gd name="connsiteX48" fmla="*/ 2395537 w 2495550"/>
                <a:gd name="connsiteY48" fmla="*/ 1321595 h 1352551"/>
                <a:gd name="connsiteX49" fmla="*/ 2400300 w 2495550"/>
                <a:gd name="connsiteY49" fmla="*/ 1273970 h 1352551"/>
                <a:gd name="connsiteX50" fmla="*/ 2352675 w 2495550"/>
                <a:gd name="connsiteY50" fmla="*/ 1250157 h 1352551"/>
                <a:gd name="connsiteX51" fmla="*/ 2336006 w 2495550"/>
                <a:gd name="connsiteY51" fmla="*/ 1216819 h 1352551"/>
                <a:gd name="connsiteX52" fmla="*/ 2278856 w 2495550"/>
                <a:gd name="connsiteY52" fmla="*/ 1185864 h 1352551"/>
                <a:gd name="connsiteX53" fmla="*/ 2235993 w 2495550"/>
                <a:gd name="connsiteY53" fmla="*/ 1178720 h 1352551"/>
                <a:gd name="connsiteX54" fmla="*/ 2209800 w 2495550"/>
                <a:gd name="connsiteY54" fmla="*/ 1193007 h 1352551"/>
                <a:gd name="connsiteX55" fmla="*/ 2195512 w 2495550"/>
                <a:gd name="connsiteY55" fmla="*/ 1190626 h 1352551"/>
                <a:gd name="connsiteX56" fmla="*/ 2200275 w 2495550"/>
                <a:gd name="connsiteY56" fmla="*/ 1173957 h 1352551"/>
                <a:gd name="connsiteX57" fmla="*/ 2240756 w 2495550"/>
                <a:gd name="connsiteY57" fmla="*/ 1138239 h 1352551"/>
                <a:gd name="connsiteX58" fmla="*/ 2216943 w 2495550"/>
                <a:gd name="connsiteY58" fmla="*/ 1128713 h 1352551"/>
                <a:gd name="connsiteX59" fmla="*/ 2193131 w 2495550"/>
                <a:gd name="connsiteY59" fmla="*/ 1159670 h 1352551"/>
                <a:gd name="connsiteX60" fmla="*/ 2171700 w 2495550"/>
                <a:gd name="connsiteY60" fmla="*/ 1169195 h 1352551"/>
                <a:gd name="connsiteX61" fmla="*/ 2164556 w 2495550"/>
                <a:gd name="connsiteY61" fmla="*/ 1157288 h 1352551"/>
                <a:gd name="connsiteX62" fmla="*/ 2155031 w 2495550"/>
                <a:gd name="connsiteY62" fmla="*/ 1152526 h 1352551"/>
                <a:gd name="connsiteX63" fmla="*/ 2135981 w 2495550"/>
                <a:gd name="connsiteY63" fmla="*/ 1157288 h 1352551"/>
                <a:gd name="connsiteX64" fmla="*/ 2107406 w 2495550"/>
                <a:gd name="connsiteY64" fmla="*/ 1147763 h 1352551"/>
                <a:gd name="connsiteX65" fmla="*/ 2093119 w 2495550"/>
                <a:gd name="connsiteY65" fmla="*/ 1145383 h 1352551"/>
                <a:gd name="connsiteX66" fmla="*/ 2066924 w 2495550"/>
                <a:gd name="connsiteY66" fmla="*/ 1131094 h 1352551"/>
                <a:gd name="connsiteX67" fmla="*/ 2052638 w 2495550"/>
                <a:gd name="connsiteY67" fmla="*/ 1135857 h 1352551"/>
                <a:gd name="connsiteX68" fmla="*/ 2007393 w 2495550"/>
                <a:gd name="connsiteY68" fmla="*/ 1128713 h 1352551"/>
                <a:gd name="connsiteX69" fmla="*/ 1993106 w 2495550"/>
                <a:gd name="connsiteY69" fmla="*/ 1100138 h 1352551"/>
                <a:gd name="connsiteX70" fmla="*/ 1969293 w 2495550"/>
                <a:gd name="connsiteY70" fmla="*/ 1119188 h 1352551"/>
                <a:gd name="connsiteX71" fmla="*/ 1952625 w 2495550"/>
                <a:gd name="connsiteY71" fmla="*/ 1143001 h 1352551"/>
                <a:gd name="connsiteX72" fmla="*/ 1938337 w 2495550"/>
                <a:gd name="connsiteY72" fmla="*/ 1109663 h 1352551"/>
                <a:gd name="connsiteX73" fmla="*/ 1938337 w 2495550"/>
                <a:gd name="connsiteY73" fmla="*/ 1088232 h 1352551"/>
                <a:gd name="connsiteX74" fmla="*/ 1909762 w 2495550"/>
                <a:gd name="connsiteY74" fmla="*/ 1062038 h 1352551"/>
                <a:gd name="connsiteX75" fmla="*/ 1885950 w 2495550"/>
                <a:gd name="connsiteY75" fmla="*/ 1047751 h 1352551"/>
                <a:gd name="connsiteX76" fmla="*/ 1866900 w 2495550"/>
                <a:gd name="connsiteY76" fmla="*/ 1033463 h 1352551"/>
                <a:gd name="connsiteX77" fmla="*/ 1859756 w 2495550"/>
                <a:gd name="connsiteY77" fmla="*/ 1021557 h 1352551"/>
                <a:gd name="connsiteX78" fmla="*/ 1821656 w 2495550"/>
                <a:gd name="connsiteY78" fmla="*/ 1016795 h 1352551"/>
                <a:gd name="connsiteX79" fmla="*/ 1785937 w 2495550"/>
                <a:gd name="connsiteY79" fmla="*/ 1012032 h 1352551"/>
                <a:gd name="connsiteX80" fmla="*/ 1766887 w 2495550"/>
                <a:gd name="connsiteY80" fmla="*/ 985838 h 1352551"/>
                <a:gd name="connsiteX81" fmla="*/ 1726406 w 2495550"/>
                <a:gd name="connsiteY81" fmla="*/ 966788 h 1352551"/>
                <a:gd name="connsiteX82" fmla="*/ 1695450 w 2495550"/>
                <a:gd name="connsiteY82" fmla="*/ 952501 h 1352551"/>
                <a:gd name="connsiteX83" fmla="*/ 1676400 w 2495550"/>
                <a:gd name="connsiteY83" fmla="*/ 950120 h 1352551"/>
                <a:gd name="connsiteX84" fmla="*/ 1676400 w 2495550"/>
                <a:gd name="connsiteY84" fmla="*/ 926307 h 1352551"/>
                <a:gd name="connsiteX85" fmla="*/ 1657350 w 2495550"/>
                <a:gd name="connsiteY85" fmla="*/ 933451 h 1352551"/>
                <a:gd name="connsiteX86" fmla="*/ 1657350 w 2495550"/>
                <a:gd name="connsiteY86" fmla="*/ 933451 h 1352551"/>
                <a:gd name="connsiteX87" fmla="*/ 1635918 w 2495550"/>
                <a:gd name="connsiteY87" fmla="*/ 897732 h 1352551"/>
                <a:gd name="connsiteX88" fmla="*/ 1612106 w 2495550"/>
                <a:gd name="connsiteY88" fmla="*/ 876301 h 1352551"/>
                <a:gd name="connsiteX89" fmla="*/ 1597818 w 2495550"/>
                <a:gd name="connsiteY89" fmla="*/ 869157 h 1352551"/>
                <a:gd name="connsiteX90" fmla="*/ 1597818 w 2495550"/>
                <a:gd name="connsiteY90" fmla="*/ 850107 h 1352551"/>
                <a:gd name="connsiteX91" fmla="*/ 1619250 w 2495550"/>
                <a:gd name="connsiteY91" fmla="*/ 840582 h 1352551"/>
                <a:gd name="connsiteX92" fmla="*/ 1650206 w 2495550"/>
                <a:gd name="connsiteY92" fmla="*/ 847726 h 1352551"/>
                <a:gd name="connsiteX93" fmla="*/ 1674018 w 2495550"/>
                <a:gd name="connsiteY93" fmla="*/ 833438 h 1352551"/>
                <a:gd name="connsiteX94" fmla="*/ 1685925 w 2495550"/>
                <a:gd name="connsiteY94" fmla="*/ 821532 h 1352551"/>
                <a:gd name="connsiteX95" fmla="*/ 1704975 w 2495550"/>
                <a:gd name="connsiteY95" fmla="*/ 809626 h 1352551"/>
                <a:gd name="connsiteX96" fmla="*/ 1666875 w 2495550"/>
                <a:gd name="connsiteY96" fmla="*/ 776288 h 1352551"/>
                <a:gd name="connsiteX97" fmla="*/ 1640681 w 2495550"/>
                <a:gd name="connsiteY97" fmla="*/ 783432 h 1352551"/>
                <a:gd name="connsiteX98" fmla="*/ 1643061 w 2495550"/>
                <a:gd name="connsiteY98" fmla="*/ 800101 h 1352551"/>
                <a:gd name="connsiteX99" fmla="*/ 1624012 w 2495550"/>
                <a:gd name="connsiteY99" fmla="*/ 807244 h 1352551"/>
                <a:gd name="connsiteX100" fmla="*/ 1597819 w 2495550"/>
                <a:gd name="connsiteY100" fmla="*/ 814388 h 1352551"/>
                <a:gd name="connsiteX101" fmla="*/ 1576387 w 2495550"/>
                <a:gd name="connsiteY101" fmla="*/ 823913 h 1352551"/>
                <a:gd name="connsiteX102" fmla="*/ 1569243 w 2495550"/>
                <a:gd name="connsiteY102" fmla="*/ 840582 h 1352551"/>
                <a:gd name="connsiteX103" fmla="*/ 1547812 w 2495550"/>
                <a:gd name="connsiteY103" fmla="*/ 840582 h 1352551"/>
                <a:gd name="connsiteX104" fmla="*/ 1533525 w 2495550"/>
                <a:gd name="connsiteY104" fmla="*/ 850107 h 1352551"/>
                <a:gd name="connsiteX105" fmla="*/ 1502568 w 2495550"/>
                <a:gd name="connsiteY105" fmla="*/ 845345 h 1352551"/>
                <a:gd name="connsiteX106" fmla="*/ 1454943 w 2495550"/>
                <a:gd name="connsiteY106" fmla="*/ 840582 h 1352551"/>
                <a:gd name="connsiteX107" fmla="*/ 1433512 w 2495550"/>
                <a:gd name="connsiteY107" fmla="*/ 826295 h 1352551"/>
                <a:gd name="connsiteX108" fmla="*/ 1402556 w 2495550"/>
                <a:gd name="connsiteY108" fmla="*/ 828676 h 1352551"/>
                <a:gd name="connsiteX109" fmla="*/ 1376362 w 2495550"/>
                <a:gd name="connsiteY109" fmla="*/ 838201 h 1352551"/>
                <a:gd name="connsiteX110" fmla="*/ 1359693 w 2495550"/>
                <a:gd name="connsiteY110" fmla="*/ 833438 h 1352551"/>
                <a:gd name="connsiteX111" fmla="*/ 1340643 w 2495550"/>
                <a:gd name="connsiteY111" fmla="*/ 804863 h 1352551"/>
                <a:gd name="connsiteX112" fmla="*/ 1340643 w 2495550"/>
                <a:gd name="connsiteY112" fmla="*/ 792957 h 1352551"/>
                <a:gd name="connsiteX113" fmla="*/ 1331118 w 2495550"/>
                <a:gd name="connsiteY113" fmla="*/ 816770 h 1352551"/>
                <a:gd name="connsiteX114" fmla="*/ 1335881 w 2495550"/>
                <a:gd name="connsiteY114" fmla="*/ 850107 h 1352551"/>
                <a:gd name="connsiteX115" fmla="*/ 1328737 w 2495550"/>
                <a:gd name="connsiteY115" fmla="*/ 869157 h 1352551"/>
                <a:gd name="connsiteX116" fmla="*/ 1300162 w 2495550"/>
                <a:gd name="connsiteY116" fmla="*/ 869157 h 1352551"/>
                <a:gd name="connsiteX117" fmla="*/ 1281112 w 2495550"/>
                <a:gd name="connsiteY117" fmla="*/ 854870 h 1352551"/>
                <a:gd name="connsiteX118" fmla="*/ 1259681 w 2495550"/>
                <a:gd name="connsiteY118" fmla="*/ 854870 h 1352551"/>
                <a:gd name="connsiteX119" fmla="*/ 1235868 w 2495550"/>
                <a:gd name="connsiteY119" fmla="*/ 845345 h 1352551"/>
                <a:gd name="connsiteX120" fmla="*/ 1228725 w 2495550"/>
                <a:gd name="connsiteY120" fmla="*/ 838201 h 1352551"/>
                <a:gd name="connsiteX121" fmla="*/ 1228725 w 2495550"/>
                <a:gd name="connsiteY121" fmla="*/ 814388 h 1352551"/>
                <a:gd name="connsiteX122" fmla="*/ 1231106 w 2495550"/>
                <a:gd name="connsiteY122" fmla="*/ 790576 h 1352551"/>
                <a:gd name="connsiteX123" fmla="*/ 1235868 w 2495550"/>
                <a:gd name="connsiteY123" fmla="*/ 766763 h 1352551"/>
                <a:gd name="connsiteX124" fmla="*/ 1252537 w 2495550"/>
                <a:gd name="connsiteY124" fmla="*/ 752476 h 1352551"/>
                <a:gd name="connsiteX125" fmla="*/ 1259681 w 2495550"/>
                <a:gd name="connsiteY125" fmla="*/ 745332 h 1352551"/>
                <a:gd name="connsiteX126" fmla="*/ 1250156 w 2495550"/>
                <a:gd name="connsiteY126" fmla="*/ 721520 h 1352551"/>
                <a:gd name="connsiteX127" fmla="*/ 1216818 w 2495550"/>
                <a:gd name="connsiteY127" fmla="*/ 692945 h 1352551"/>
                <a:gd name="connsiteX128" fmla="*/ 1193006 w 2495550"/>
                <a:gd name="connsiteY128" fmla="*/ 676276 h 1352551"/>
                <a:gd name="connsiteX129" fmla="*/ 1178718 w 2495550"/>
                <a:gd name="connsiteY129" fmla="*/ 657226 h 1352551"/>
                <a:gd name="connsiteX130" fmla="*/ 1178718 w 2495550"/>
                <a:gd name="connsiteY130" fmla="*/ 657226 h 1352551"/>
                <a:gd name="connsiteX131" fmla="*/ 1183481 w 2495550"/>
                <a:gd name="connsiteY131" fmla="*/ 695326 h 1352551"/>
                <a:gd name="connsiteX132" fmla="*/ 1185862 w 2495550"/>
                <a:gd name="connsiteY132" fmla="*/ 723901 h 1352551"/>
                <a:gd name="connsiteX133" fmla="*/ 1212056 w 2495550"/>
                <a:gd name="connsiteY133" fmla="*/ 735807 h 1352551"/>
                <a:gd name="connsiteX134" fmla="*/ 1221581 w 2495550"/>
                <a:gd name="connsiteY134" fmla="*/ 750095 h 1352551"/>
                <a:gd name="connsiteX135" fmla="*/ 1212056 w 2495550"/>
                <a:gd name="connsiteY135" fmla="*/ 776288 h 1352551"/>
                <a:gd name="connsiteX136" fmla="*/ 1214437 w 2495550"/>
                <a:gd name="connsiteY136" fmla="*/ 802482 h 1352551"/>
                <a:gd name="connsiteX137" fmla="*/ 1207293 w 2495550"/>
                <a:gd name="connsiteY137" fmla="*/ 823913 h 1352551"/>
                <a:gd name="connsiteX138" fmla="*/ 1212056 w 2495550"/>
                <a:gd name="connsiteY138" fmla="*/ 842963 h 1352551"/>
                <a:gd name="connsiteX139" fmla="*/ 1212056 w 2495550"/>
                <a:gd name="connsiteY139" fmla="*/ 842963 h 1352551"/>
                <a:gd name="connsiteX140" fmla="*/ 1183481 w 2495550"/>
                <a:gd name="connsiteY140" fmla="*/ 842963 h 1352551"/>
                <a:gd name="connsiteX141" fmla="*/ 1166812 w 2495550"/>
                <a:gd name="connsiteY141" fmla="*/ 842963 h 1352551"/>
                <a:gd name="connsiteX142" fmla="*/ 1147762 w 2495550"/>
                <a:gd name="connsiteY142" fmla="*/ 852488 h 1352551"/>
                <a:gd name="connsiteX143" fmla="*/ 1131093 w 2495550"/>
                <a:gd name="connsiteY143" fmla="*/ 842963 h 1352551"/>
                <a:gd name="connsiteX144" fmla="*/ 1104900 w 2495550"/>
                <a:gd name="connsiteY144" fmla="*/ 852488 h 1352551"/>
                <a:gd name="connsiteX145" fmla="*/ 1083468 w 2495550"/>
                <a:gd name="connsiteY145" fmla="*/ 859632 h 1352551"/>
                <a:gd name="connsiteX146" fmla="*/ 1076325 w 2495550"/>
                <a:gd name="connsiteY146" fmla="*/ 847726 h 1352551"/>
                <a:gd name="connsiteX147" fmla="*/ 1047750 w 2495550"/>
                <a:gd name="connsiteY147" fmla="*/ 857251 h 1352551"/>
                <a:gd name="connsiteX148" fmla="*/ 1009650 w 2495550"/>
                <a:gd name="connsiteY148" fmla="*/ 828676 h 1352551"/>
                <a:gd name="connsiteX149" fmla="*/ 981075 w 2495550"/>
                <a:gd name="connsiteY149" fmla="*/ 831057 h 1352551"/>
                <a:gd name="connsiteX150" fmla="*/ 981075 w 2495550"/>
                <a:gd name="connsiteY150" fmla="*/ 854869 h 1352551"/>
                <a:gd name="connsiteX151" fmla="*/ 950118 w 2495550"/>
                <a:gd name="connsiteY151" fmla="*/ 857251 h 1352551"/>
                <a:gd name="connsiteX152" fmla="*/ 962025 w 2495550"/>
                <a:gd name="connsiteY152" fmla="*/ 833439 h 1352551"/>
                <a:gd name="connsiteX153" fmla="*/ 964406 w 2495550"/>
                <a:gd name="connsiteY153" fmla="*/ 809626 h 1352551"/>
                <a:gd name="connsiteX154" fmla="*/ 957262 w 2495550"/>
                <a:gd name="connsiteY154" fmla="*/ 773907 h 1352551"/>
                <a:gd name="connsiteX155" fmla="*/ 931068 w 2495550"/>
                <a:gd name="connsiteY155" fmla="*/ 783432 h 1352551"/>
                <a:gd name="connsiteX156" fmla="*/ 935832 w 2495550"/>
                <a:gd name="connsiteY156" fmla="*/ 790576 h 1352551"/>
                <a:gd name="connsiteX157" fmla="*/ 928687 w 2495550"/>
                <a:gd name="connsiteY157" fmla="*/ 804863 h 1352551"/>
                <a:gd name="connsiteX158" fmla="*/ 914400 w 2495550"/>
                <a:gd name="connsiteY158" fmla="*/ 828676 h 1352551"/>
                <a:gd name="connsiteX159" fmla="*/ 904875 w 2495550"/>
                <a:gd name="connsiteY159" fmla="*/ 833438 h 1352551"/>
                <a:gd name="connsiteX160" fmla="*/ 876300 w 2495550"/>
                <a:gd name="connsiteY160" fmla="*/ 804863 h 1352551"/>
                <a:gd name="connsiteX161" fmla="*/ 854868 w 2495550"/>
                <a:gd name="connsiteY161" fmla="*/ 792956 h 1352551"/>
                <a:gd name="connsiteX162" fmla="*/ 845343 w 2495550"/>
                <a:gd name="connsiteY162" fmla="*/ 759620 h 1352551"/>
                <a:gd name="connsiteX163" fmla="*/ 823912 w 2495550"/>
                <a:gd name="connsiteY163" fmla="*/ 764382 h 1352551"/>
                <a:gd name="connsiteX164" fmla="*/ 821531 w 2495550"/>
                <a:gd name="connsiteY164" fmla="*/ 738188 h 1352551"/>
                <a:gd name="connsiteX165" fmla="*/ 800100 w 2495550"/>
                <a:gd name="connsiteY165" fmla="*/ 697707 h 1352551"/>
                <a:gd name="connsiteX166" fmla="*/ 800100 w 2495550"/>
                <a:gd name="connsiteY166" fmla="*/ 723901 h 1352551"/>
                <a:gd name="connsiteX167" fmla="*/ 802481 w 2495550"/>
                <a:gd name="connsiteY167" fmla="*/ 762001 h 1352551"/>
                <a:gd name="connsiteX168" fmla="*/ 816768 w 2495550"/>
                <a:gd name="connsiteY168" fmla="*/ 797720 h 1352551"/>
                <a:gd name="connsiteX169" fmla="*/ 840581 w 2495550"/>
                <a:gd name="connsiteY169" fmla="*/ 838201 h 1352551"/>
                <a:gd name="connsiteX170" fmla="*/ 862012 w 2495550"/>
                <a:gd name="connsiteY170" fmla="*/ 859632 h 1352551"/>
                <a:gd name="connsiteX171" fmla="*/ 854868 w 2495550"/>
                <a:gd name="connsiteY171" fmla="*/ 878682 h 1352551"/>
                <a:gd name="connsiteX172" fmla="*/ 840581 w 2495550"/>
                <a:gd name="connsiteY172" fmla="*/ 907257 h 1352551"/>
                <a:gd name="connsiteX173" fmla="*/ 840581 w 2495550"/>
                <a:gd name="connsiteY173" fmla="*/ 907257 h 1352551"/>
                <a:gd name="connsiteX174" fmla="*/ 816768 w 2495550"/>
                <a:gd name="connsiteY174" fmla="*/ 907257 h 1352551"/>
                <a:gd name="connsiteX175" fmla="*/ 826293 w 2495550"/>
                <a:gd name="connsiteY175" fmla="*/ 873920 h 1352551"/>
                <a:gd name="connsiteX176" fmla="*/ 812006 w 2495550"/>
                <a:gd name="connsiteY176" fmla="*/ 890588 h 1352551"/>
                <a:gd name="connsiteX177" fmla="*/ 804862 w 2495550"/>
                <a:gd name="connsiteY177" fmla="*/ 866776 h 1352551"/>
                <a:gd name="connsiteX178" fmla="*/ 785812 w 2495550"/>
                <a:gd name="connsiteY178" fmla="*/ 869157 h 1352551"/>
                <a:gd name="connsiteX179" fmla="*/ 766762 w 2495550"/>
                <a:gd name="connsiteY179" fmla="*/ 866776 h 1352551"/>
                <a:gd name="connsiteX180" fmla="*/ 759618 w 2495550"/>
                <a:gd name="connsiteY180" fmla="*/ 857251 h 1352551"/>
                <a:gd name="connsiteX181" fmla="*/ 759618 w 2495550"/>
                <a:gd name="connsiteY181" fmla="*/ 857251 h 1352551"/>
                <a:gd name="connsiteX182" fmla="*/ 745331 w 2495550"/>
                <a:gd name="connsiteY182" fmla="*/ 854870 h 1352551"/>
                <a:gd name="connsiteX183" fmla="*/ 728662 w 2495550"/>
                <a:gd name="connsiteY183" fmla="*/ 854870 h 1352551"/>
                <a:gd name="connsiteX184" fmla="*/ 716756 w 2495550"/>
                <a:gd name="connsiteY184" fmla="*/ 871538 h 1352551"/>
                <a:gd name="connsiteX185" fmla="*/ 697706 w 2495550"/>
                <a:gd name="connsiteY185" fmla="*/ 871538 h 1352551"/>
                <a:gd name="connsiteX186" fmla="*/ 685800 w 2495550"/>
                <a:gd name="connsiteY186" fmla="*/ 857251 h 1352551"/>
                <a:gd name="connsiteX187" fmla="*/ 683418 w 2495550"/>
                <a:gd name="connsiteY187" fmla="*/ 857251 h 1352551"/>
                <a:gd name="connsiteX188" fmla="*/ 669131 w 2495550"/>
                <a:gd name="connsiteY188" fmla="*/ 871538 h 1352551"/>
                <a:gd name="connsiteX189" fmla="*/ 669131 w 2495550"/>
                <a:gd name="connsiteY189" fmla="*/ 885826 h 1352551"/>
                <a:gd name="connsiteX190" fmla="*/ 678656 w 2495550"/>
                <a:gd name="connsiteY190" fmla="*/ 895351 h 1352551"/>
                <a:gd name="connsiteX191" fmla="*/ 721518 w 2495550"/>
                <a:gd name="connsiteY191" fmla="*/ 895351 h 1352551"/>
                <a:gd name="connsiteX192" fmla="*/ 754856 w 2495550"/>
                <a:gd name="connsiteY192" fmla="*/ 895351 h 1352551"/>
                <a:gd name="connsiteX193" fmla="*/ 792956 w 2495550"/>
                <a:gd name="connsiteY193" fmla="*/ 892970 h 1352551"/>
                <a:gd name="connsiteX194" fmla="*/ 800100 w 2495550"/>
                <a:gd name="connsiteY194" fmla="*/ 904876 h 1352551"/>
                <a:gd name="connsiteX195" fmla="*/ 800100 w 2495550"/>
                <a:gd name="connsiteY195" fmla="*/ 904876 h 1352551"/>
                <a:gd name="connsiteX196" fmla="*/ 771525 w 2495550"/>
                <a:gd name="connsiteY196" fmla="*/ 919163 h 1352551"/>
                <a:gd name="connsiteX197" fmla="*/ 752475 w 2495550"/>
                <a:gd name="connsiteY197" fmla="*/ 935832 h 1352551"/>
                <a:gd name="connsiteX198" fmla="*/ 752475 w 2495550"/>
                <a:gd name="connsiteY198" fmla="*/ 935832 h 1352551"/>
                <a:gd name="connsiteX199" fmla="*/ 723900 w 2495550"/>
                <a:gd name="connsiteY199" fmla="*/ 923926 h 1352551"/>
                <a:gd name="connsiteX200" fmla="*/ 707231 w 2495550"/>
                <a:gd name="connsiteY200" fmla="*/ 914401 h 1352551"/>
                <a:gd name="connsiteX201" fmla="*/ 669131 w 2495550"/>
                <a:gd name="connsiteY201" fmla="*/ 914401 h 1352551"/>
                <a:gd name="connsiteX202" fmla="*/ 635793 w 2495550"/>
                <a:gd name="connsiteY202" fmla="*/ 919163 h 1352551"/>
                <a:gd name="connsiteX203" fmla="*/ 616743 w 2495550"/>
                <a:gd name="connsiteY203" fmla="*/ 902495 h 1352551"/>
                <a:gd name="connsiteX204" fmla="*/ 607218 w 2495550"/>
                <a:gd name="connsiteY204" fmla="*/ 864395 h 1352551"/>
                <a:gd name="connsiteX205" fmla="*/ 597693 w 2495550"/>
                <a:gd name="connsiteY205" fmla="*/ 850107 h 1352551"/>
                <a:gd name="connsiteX206" fmla="*/ 590550 w 2495550"/>
                <a:gd name="connsiteY206" fmla="*/ 833438 h 1352551"/>
                <a:gd name="connsiteX207" fmla="*/ 576262 w 2495550"/>
                <a:gd name="connsiteY207" fmla="*/ 840582 h 1352551"/>
                <a:gd name="connsiteX208" fmla="*/ 576262 w 2495550"/>
                <a:gd name="connsiteY208" fmla="*/ 864395 h 1352551"/>
                <a:gd name="connsiteX209" fmla="*/ 561975 w 2495550"/>
                <a:gd name="connsiteY209" fmla="*/ 850107 h 1352551"/>
                <a:gd name="connsiteX210" fmla="*/ 540543 w 2495550"/>
                <a:gd name="connsiteY210" fmla="*/ 842963 h 1352551"/>
                <a:gd name="connsiteX211" fmla="*/ 516731 w 2495550"/>
                <a:gd name="connsiteY211" fmla="*/ 845345 h 1352551"/>
                <a:gd name="connsiteX212" fmla="*/ 509587 w 2495550"/>
                <a:gd name="connsiteY212" fmla="*/ 866776 h 1352551"/>
                <a:gd name="connsiteX213" fmla="*/ 497681 w 2495550"/>
                <a:gd name="connsiteY213" fmla="*/ 871538 h 1352551"/>
                <a:gd name="connsiteX214" fmla="*/ 478631 w 2495550"/>
                <a:gd name="connsiteY214" fmla="*/ 871538 h 1352551"/>
                <a:gd name="connsiteX215" fmla="*/ 450056 w 2495550"/>
                <a:gd name="connsiteY215" fmla="*/ 881063 h 1352551"/>
                <a:gd name="connsiteX216" fmla="*/ 435768 w 2495550"/>
                <a:gd name="connsiteY216" fmla="*/ 904876 h 1352551"/>
                <a:gd name="connsiteX217" fmla="*/ 442912 w 2495550"/>
                <a:gd name="connsiteY217" fmla="*/ 912020 h 1352551"/>
                <a:gd name="connsiteX218" fmla="*/ 483393 w 2495550"/>
                <a:gd name="connsiteY218" fmla="*/ 890588 h 1352551"/>
                <a:gd name="connsiteX219" fmla="*/ 504825 w 2495550"/>
                <a:gd name="connsiteY219" fmla="*/ 895351 h 1352551"/>
                <a:gd name="connsiteX220" fmla="*/ 535781 w 2495550"/>
                <a:gd name="connsiteY220" fmla="*/ 883445 h 1352551"/>
                <a:gd name="connsiteX221" fmla="*/ 569118 w 2495550"/>
                <a:gd name="connsiteY221" fmla="*/ 909638 h 1352551"/>
                <a:gd name="connsiteX222" fmla="*/ 578643 w 2495550"/>
                <a:gd name="connsiteY222" fmla="*/ 935832 h 1352551"/>
                <a:gd name="connsiteX223" fmla="*/ 607218 w 2495550"/>
                <a:gd name="connsiteY223" fmla="*/ 928688 h 1352551"/>
                <a:gd name="connsiteX224" fmla="*/ 623887 w 2495550"/>
                <a:gd name="connsiteY224" fmla="*/ 950120 h 1352551"/>
                <a:gd name="connsiteX225" fmla="*/ 661987 w 2495550"/>
                <a:gd name="connsiteY225" fmla="*/ 954882 h 1352551"/>
                <a:gd name="connsiteX226" fmla="*/ 721518 w 2495550"/>
                <a:gd name="connsiteY226" fmla="*/ 964407 h 1352551"/>
                <a:gd name="connsiteX227" fmla="*/ 762000 w 2495550"/>
                <a:gd name="connsiteY227" fmla="*/ 971551 h 1352551"/>
                <a:gd name="connsiteX228" fmla="*/ 762000 w 2495550"/>
                <a:gd name="connsiteY228" fmla="*/ 971551 h 1352551"/>
                <a:gd name="connsiteX229" fmla="*/ 781050 w 2495550"/>
                <a:gd name="connsiteY229" fmla="*/ 940595 h 1352551"/>
                <a:gd name="connsiteX230" fmla="*/ 807243 w 2495550"/>
                <a:gd name="connsiteY230" fmla="*/ 940595 h 1352551"/>
                <a:gd name="connsiteX231" fmla="*/ 845343 w 2495550"/>
                <a:gd name="connsiteY231" fmla="*/ 940595 h 1352551"/>
                <a:gd name="connsiteX232" fmla="*/ 838200 w 2495550"/>
                <a:gd name="connsiteY232" fmla="*/ 954882 h 1352551"/>
                <a:gd name="connsiteX233" fmla="*/ 828675 w 2495550"/>
                <a:gd name="connsiteY233" fmla="*/ 969170 h 1352551"/>
                <a:gd name="connsiteX234" fmla="*/ 840581 w 2495550"/>
                <a:gd name="connsiteY234" fmla="*/ 978695 h 1352551"/>
                <a:gd name="connsiteX235" fmla="*/ 816768 w 2495550"/>
                <a:gd name="connsiteY235" fmla="*/ 997745 h 1352551"/>
                <a:gd name="connsiteX236" fmla="*/ 814387 w 2495550"/>
                <a:gd name="connsiteY236" fmla="*/ 1019176 h 1352551"/>
                <a:gd name="connsiteX237" fmla="*/ 807243 w 2495550"/>
                <a:gd name="connsiteY237" fmla="*/ 1031082 h 1352551"/>
                <a:gd name="connsiteX238" fmla="*/ 781050 w 2495550"/>
                <a:gd name="connsiteY238" fmla="*/ 1035845 h 1352551"/>
                <a:gd name="connsiteX239" fmla="*/ 788193 w 2495550"/>
                <a:gd name="connsiteY239" fmla="*/ 1059657 h 1352551"/>
                <a:gd name="connsiteX240" fmla="*/ 757237 w 2495550"/>
                <a:gd name="connsiteY240" fmla="*/ 1064420 h 1352551"/>
                <a:gd name="connsiteX241" fmla="*/ 742950 w 2495550"/>
                <a:gd name="connsiteY241" fmla="*/ 1047751 h 1352551"/>
                <a:gd name="connsiteX242" fmla="*/ 711993 w 2495550"/>
                <a:gd name="connsiteY242" fmla="*/ 1050132 h 1352551"/>
                <a:gd name="connsiteX243" fmla="*/ 685800 w 2495550"/>
                <a:gd name="connsiteY243" fmla="*/ 1057276 h 1352551"/>
                <a:gd name="connsiteX244" fmla="*/ 659606 w 2495550"/>
                <a:gd name="connsiteY244" fmla="*/ 1054895 h 1352551"/>
                <a:gd name="connsiteX245" fmla="*/ 638175 w 2495550"/>
                <a:gd name="connsiteY245" fmla="*/ 1052513 h 1352551"/>
                <a:gd name="connsiteX246" fmla="*/ 638175 w 2495550"/>
                <a:gd name="connsiteY246" fmla="*/ 1038226 h 1352551"/>
                <a:gd name="connsiteX247" fmla="*/ 616743 w 2495550"/>
                <a:gd name="connsiteY247" fmla="*/ 1040607 h 1352551"/>
                <a:gd name="connsiteX248" fmla="*/ 595312 w 2495550"/>
                <a:gd name="connsiteY248" fmla="*/ 1045370 h 1352551"/>
                <a:gd name="connsiteX249" fmla="*/ 588168 w 2495550"/>
                <a:gd name="connsiteY249" fmla="*/ 1035845 h 1352551"/>
                <a:gd name="connsiteX250" fmla="*/ 588168 w 2495550"/>
                <a:gd name="connsiteY250" fmla="*/ 1023938 h 1352551"/>
                <a:gd name="connsiteX251" fmla="*/ 588168 w 2495550"/>
                <a:gd name="connsiteY251" fmla="*/ 1023938 h 1352551"/>
                <a:gd name="connsiteX252" fmla="*/ 642937 w 2495550"/>
                <a:gd name="connsiteY252" fmla="*/ 1009651 h 1352551"/>
                <a:gd name="connsiteX253" fmla="*/ 664368 w 2495550"/>
                <a:gd name="connsiteY253" fmla="*/ 992982 h 1352551"/>
                <a:gd name="connsiteX254" fmla="*/ 664368 w 2495550"/>
                <a:gd name="connsiteY254" fmla="*/ 992982 h 1352551"/>
                <a:gd name="connsiteX255" fmla="*/ 664368 w 2495550"/>
                <a:gd name="connsiteY255" fmla="*/ 992982 h 1352551"/>
                <a:gd name="connsiteX256" fmla="*/ 614362 w 2495550"/>
                <a:gd name="connsiteY256" fmla="*/ 992982 h 1352551"/>
                <a:gd name="connsiteX257" fmla="*/ 597693 w 2495550"/>
                <a:gd name="connsiteY257" fmla="*/ 995363 h 1352551"/>
                <a:gd name="connsiteX258" fmla="*/ 595312 w 2495550"/>
                <a:gd name="connsiteY258" fmla="*/ 973932 h 1352551"/>
                <a:gd name="connsiteX259" fmla="*/ 566737 w 2495550"/>
                <a:gd name="connsiteY259" fmla="*/ 971551 h 1352551"/>
                <a:gd name="connsiteX260" fmla="*/ 576262 w 2495550"/>
                <a:gd name="connsiteY260" fmla="*/ 992982 h 1352551"/>
                <a:gd name="connsiteX261" fmla="*/ 561975 w 2495550"/>
                <a:gd name="connsiteY261" fmla="*/ 997745 h 1352551"/>
                <a:gd name="connsiteX262" fmla="*/ 528637 w 2495550"/>
                <a:gd name="connsiteY262" fmla="*/ 992982 h 1352551"/>
                <a:gd name="connsiteX263" fmla="*/ 509587 w 2495550"/>
                <a:gd name="connsiteY263" fmla="*/ 995363 h 1352551"/>
                <a:gd name="connsiteX264" fmla="*/ 523875 w 2495550"/>
                <a:gd name="connsiteY264" fmla="*/ 1012032 h 1352551"/>
                <a:gd name="connsiteX265" fmla="*/ 533400 w 2495550"/>
                <a:gd name="connsiteY265" fmla="*/ 1023938 h 1352551"/>
                <a:gd name="connsiteX266" fmla="*/ 523875 w 2495550"/>
                <a:gd name="connsiteY266" fmla="*/ 1033463 h 1352551"/>
                <a:gd name="connsiteX267" fmla="*/ 523875 w 2495550"/>
                <a:gd name="connsiteY267" fmla="*/ 1033463 h 1352551"/>
                <a:gd name="connsiteX268" fmla="*/ 514350 w 2495550"/>
                <a:gd name="connsiteY268" fmla="*/ 1059657 h 1352551"/>
                <a:gd name="connsiteX269" fmla="*/ 485775 w 2495550"/>
                <a:gd name="connsiteY269" fmla="*/ 1081088 h 1352551"/>
                <a:gd name="connsiteX270" fmla="*/ 471487 w 2495550"/>
                <a:gd name="connsiteY270" fmla="*/ 1076326 h 1352551"/>
                <a:gd name="connsiteX271" fmla="*/ 454818 w 2495550"/>
                <a:gd name="connsiteY271" fmla="*/ 1090613 h 1352551"/>
                <a:gd name="connsiteX272" fmla="*/ 447675 w 2495550"/>
                <a:gd name="connsiteY272" fmla="*/ 1088232 h 1352551"/>
                <a:gd name="connsiteX273" fmla="*/ 450056 w 2495550"/>
                <a:gd name="connsiteY273" fmla="*/ 1064420 h 1352551"/>
                <a:gd name="connsiteX274" fmla="*/ 452437 w 2495550"/>
                <a:gd name="connsiteY274" fmla="*/ 1040607 h 1352551"/>
                <a:gd name="connsiteX275" fmla="*/ 442912 w 2495550"/>
                <a:gd name="connsiteY275" fmla="*/ 1035845 h 1352551"/>
                <a:gd name="connsiteX276" fmla="*/ 440531 w 2495550"/>
                <a:gd name="connsiteY276" fmla="*/ 1052513 h 1352551"/>
                <a:gd name="connsiteX277" fmla="*/ 433387 w 2495550"/>
                <a:gd name="connsiteY277" fmla="*/ 1066801 h 1352551"/>
                <a:gd name="connsiteX278" fmla="*/ 409575 w 2495550"/>
                <a:gd name="connsiteY278" fmla="*/ 1057276 h 1352551"/>
                <a:gd name="connsiteX279" fmla="*/ 400050 w 2495550"/>
                <a:gd name="connsiteY279" fmla="*/ 1054895 h 1352551"/>
                <a:gd name="connsiteX280" fmla="*/ 400050 w 2495550"/>
                <a:gd name="connsiteY280" fmla="*/ 1073945 h 1352551"/>
                <a:gd name="connsiteX281" fmla="*/ 421481 w 2495550"/>
                <a:gd name="connsiteY281" fmla="*/ 1092995 h 1352551"/>
                <a:gd name="connsiteX282" fmla="*/ 392906 w 2495550"/>
                <a:gd name="connsiteY282" fmla="*/ 1095376 h 1352551"/>
                <a:gd name="connsiteX283" fmla="*/ 388143 w 2495550"/>
                <a:gd name="connsiteY283" fmla="*/ 1104901 h 1352551"/>
                <a:gd name="connsiteX284" fmla="*/ 359568 w 2495550"/>
                <a:gd name="connsiteY284" fmla="*/ 1095376 h 1352551"/>
                <a:gd name="connsiteX285" fmla="*/ 359568 w 2495550"/>
                <a:gd name="connsiteY285" fmla="*/ 1114426 h 1352551"/>
                <a:gd name="connsiteX286" fmla="*/ 350043 w 2495550"/>
                <a:gd name="connsiteY286" fmla="*/ 1126332 h 1352551"/>
                <a:gd name="connsiteX287" fmla="*/ 340518 w 2495550"/>
                <a:gd name="connsiteY287" fmla="*/ 1126332 h 1352551"/>
                <a:gd name="connsiteX288" fmla="*/ 333375 w 2495550"/>
                <a:gd name="connsiteY288" fmla="*/ 1092995 h 1352551"/>
                <a:gd name="connsiteX289" fmla="*/ 307181 w 2495550"/>
                <a:gd name="connsiteY289" fmla="*/ 1078707 h 1352551"/>
                <a:gd name="connsiteX290" fmla="*/ 288131 w 2495550"/>
                <a:gd name="connsiteY290" fmla="*/ 1066801 h 1352551"/>
                <a:gd name="connsiteX291" fmla="*/ 295275 w 2495550"/>
                <a:gd name="connsiteY291" fmla="*/ 1016795 h 1352551"/>
                <a:gd name="connsiteX292" fmla="*/ 302418 w 2495550"/>
                <a:gd name="connsiteY292" fmla="*/ 983457 h 1352551"/>
                <a:gd name="connsiteX293" fmla="*/ 345281 w 2495550"/>
                <a:gd name="connsiteY293" fmla="*/ 959645 h 1352551"/>
                <a:gd name="connsiteX294" fmla="*/ 354806 w 2495550"/>
                <a:gd name="connsiteY294" fmla="*/ 942976 h 1352551"/>
                <a:gd name="connsiteX295" fmla="*/ 366712 w 2495550"/>
                <a:gd name="connsiteY295" fmla="*/ 916782 h 1352551"/>
                <a:gd name="connsiteX296" fmla="*/ 366712 w 2495550"/>
                <a:gd name="connsiteY296" fmla="*/ 916782 h 1352551"/>
                <a:gd name="connsiteX297" fmla="*/ 338137 w 2495550"/>
                <a:gd name="connsiteY297" fmla="*/ 923926 h 1352551"/>
                <a:gd name="connsiteX298" fmla="*/ 330993 w 2495550"/>
                <a:gd name="connsiteY298" fmla="*/ 900113 h 1352551"/>
                <a:gd name="connsiteX299" fmla="*/ 328612 w 2495550"/>
                <a:gd name="connsiteY299" fmla="*/ 921545 h 1352551"/>
                <a:gd name="connsiteX300" fmla="*/ 316706 w 2495550"/>
                <a:gd name="connsiteY300" fmla="*/ 954882 h 1352551"/>
                <a:gd name="connsiteX301" fmla="*/ 304800 w 2495550"/>
                <a:gd name="connsiteY301" fmla="*/ 947738 h 1352551"/>
                <a:gd name="connsiteX302" fmla="*/ 304800 w 2495550"/>
                <a:gd name="connsiteY302" fmla="*/ 923926 h 1352551"/>
                <a:gd name="connsiteX303" fmla="*/ 304800 w 2495550"/>
                <a:gd name="connsiteY303" fmla="*/ 912020 h 1352551"/>
                <a:gd name="connsiteX304" fmla="*/ 295275 w 2495550"/>
                <a:gd name="connsiteY304" fmla="*/ 900113 h 1352551"/>
                <a:gd name="connsiteX305" fmla="*/ 285750 w 2495550"/>
                <a:gd name="connsiteY305" fmla="*/ 907257 h 1352551"/>
                <a:gd name="connsiteX306" fmla="*/ 280987 w 2495550"/>
                <a:gd name="connsiteY306" fmla="*/ 942976 h 1352551"/>
                <a:gd name="connsiteX307" fmla="*/ 297656 w 2495550"/>
                <a:gd name="connsiteY307" fmla="*/ 962026 h 1352551"/>
                <a:gd name="connsiteX308" fmla="*/ 292893 w 2495550"/>
                <a:gd name="connsiteY308" fmla="*/ 981076 h 1352551"/>
                <a:gd name="connsiteX309" fmla="*/ 280987 w 2495550"/>
                <a:gd name="connsiteY309" fmla="*/ 1012032 h 1352551"/>
                <a:gd name="connsiteX310" fmla="*/ 266700 w 2495550"/>
                <a:gd name="connsiteY310" fmla="*/ 1035845 h 1352551"/>
                <a:gd name="connsiteX311" fmla="*/ 223837 w 2495550"/>
                <a:gd name="connsiteY311" fmla="*/ 1023938 h 1352551"/>
                <a:gd name="connsiteX312" fmla="*/ 216693 w 2495550"/>
                <a:gd name="connsiteY312" fmla="*/ 992982 h 1352551"/>
                <a:gd name="connsiteX313" fmla="*/ 173831 w 2495550"/>
                <a:gd name="connsiteY313" fmla="*/ 966788 h 1352551"/>
                <a:gd name="connsiteX314" fmla="*/ 121443 w 2495550"/>
                <a:gd name="connsiteY314" fmla="*/ 945357 h 1352551"/>
                <a:gd name="connsiteX315" fmla="*/ 78581 w 2495550"/>
                <a:gd name="connsiteY315" fmla="*/ 907257 h 1352551"/>
                <a:gd name="connsiteX316" fmla="*/ 52387 w 2495550"/>
                <a:gd name="connsiteY316" fmla="*/ 869157 h 1352551"/>
                <a:gd name="connsiteX317" fmla="*/ 28575 w 2495550"/>
                <a:gd name="connsiteY317" fmla="*/ 809626 h 1352551"/>
                <a:gd name="connsiteX318" fmla="*/ 16668 w 2495550"/>
                <a:gd name="connsiteY318" fmla="*/ 740570 h 1352551"/>
                <a:gd name="connsiteX319" fmla="*/ 19050 w 2495550"/>
                <a:gd name="connsiteY319" fmla="*/ 681038 h 1352551"/>
                <a:gd name="connsiteX320" fmla="*/ 0 w 2495550"/>
                <a:gd name="connsiteY320" fmla="*/ 500064 h 1352551"/>
                <a:gd name="connsiteX321" fmla="*/ 16668 w 2495550"/>
                <a:gd name="connsiteY321" fmla="*/ 0 h 1352551"/>
                <a:gd name="connsiteX322" fmla="*/ 2069306 w 2495550"/>
                <a:gd name="connsiteY322" fmla="*/ 4763 h 1352551"/>
                <a:gd name="connsiteX0" fmla="*/ 2069306 w 2495550"/>
                <a:gd name="connsiteY0" fmla="*/ 4763 h 1352551"/>
                <a:gd name="connsiteX1" fmla="*/ 2074068 w 2495550"/>
                <a:gd name="connsiteY1" fmla="*/ 38101 h 1352551"/>
                <a:gd name="connsiteX2" fmla="*/ 2083593 w 2495550"/>
                <a:gd name="connsiteY2" fmla="*/ 92870 h 1352551"/>
                <a:gd name="connsiteX3" fmla="*/ 2105025 w 2495550"/>
                <a:gd name="connsiteY3" fmla="*/ 138113 h 1352551"/>
                <a:gd name="connsiteX4" fmla="*/ 2102643 w 2495550"/>
                <a:gd name="connsiteY4" fmla="*/ 188120 h 1352551"/>
                <a:gd name="connsiteX5" fmla="*/ 2102643 w 2495550"/>
                <a:gd name="connsiteY5" fmla="*/ 233363 h 1352551"/>
                <a:gd name="connsiteX6" fmla="*/ 2097881 w 2495550"/>
                <a:gd name="connsiteY6" fmla="*/ 283370 h 1352551"/>
                <a:gd name="connsiteX7" fmla="*/ 2112168 w 2495550"/>
                <a:gd name="connsiteY7" fmla="*/ 323851 h 1352551"/>
                <a:gd name="connsiteX8" fmla="*/ 2126456 w 2495550"/>
                <a:gd name="connsiteY8" fmla="*/ 354807 h 1352551"/>
                <a:gd name="connsiteX9" fmla="*/ 2121693 w 2495550"/>
                <a:gd name="connsiteY9" fmla="*/ 392907 h 1352551"/>
                <a:gd name="connsiteX10" fmla="*/ 2135981 w 2495550"/>
                <a:gd name="connsiteY10" fmla="*/ 431007 h 1352551"/>
                <a:gd name="connsiteX11" fmla="*/ 2162175 w 2495550"/>
                <a:gd name="connsiteY11" fmla="*/ 459582 h 1352551"/>
                <a:gd name="connsiteX12" fmla="*/ 2185987 w 2495550"/>
                <a:gd name="connsiteY12" fmla="*/ 485776 h 1352551"/>
                <a:gd name="connsiteX13" fmla="*/ 2195512 w 2495550"/>
                <a:gd name="connsiteY13" fmla="*/ 521495 h 1352551"/>
                <a:gd name="connsiteX14" fmla="*/ 2233612 w 2495550"/>
                <a:gd name="connsiteY14" fmla="*/ 638176 h 1352551"/>
                <a:gd name="connsiteX15" fmla="*/ 2255043 w 2495550"/>
                <a:gd name="connsiteY15" fmla="*/ 723901 h 1352551"/>
                <a:gd name="connsiteX16" fmla="*/ 2283618 w 2495550"/>
                <a:gd name="connsiteY16" fmla="*/ 769145 h 1352551"/>
                <a:gd name="connsiteX17" fmla="*/ 2305050 w 2495550"/>
                <a:gd name="connsiteY17" fmla="*/ 826295 h 1352551"/>
                <a:gd name="connsiteX18" fmla="*/ 2314575 w 2495550"/>
                <a:gd name="connsiteY18" fmla="*/ 876301 h 1352551"/>
                <a:gd name="connsiteX19" fmla="*/ 2357437 w 2495550"/>
                <a:gd name="connsiteY19" fmla="*/ 914401 h 1352551"/>
                <a:gd name="connsiteX20" fmla="*/ 2359818 w 2495550"/>
                <a:gd name="connsiteY20" fmla="*/ 954882 h 1352551"/>
                <a:gd name="connsiteX21" fmla="*/ 2364581 w 2495550"/>
                <a:gd name="connsiteY21" fmla="*/ 969170 h 1352551"/>
                <a:gd name="connsiteX22" fmla="*/ 2381250 w 2495550"/>
                <a:gd name="connsiteY22" fmla="*/ 983457 h 1352551"/>
                <a:gd name="connsiteX23" fmla="*/ 2376487 w 2495550"/>
                <a:gd name="connsiteY23" fmla="*/ 1000126 h 1352551"/>
                <a:gd name="connsiteX24" fmla="*/ 2409825 w 2495550"/>
                <a:gd name="connsiteY24" fmla="*/ 1023938 h 1352551"/>
                <a:gd name="connsiteX25" fmla="*/ 2426493 w 2495550"/>
                <a:gd name="connsiteY25" fmla="*/ 1064420 h 1352551"/>
                <a:gd name="connsiteX26" fmla="*/ 2407443 w 2495550"/>
                <a:gd name="connsiteY26" fmla="*/ 1073945 h 1352551"/>
                <a:gd name="connsiteX27" fmla="*/ 2393156 w 2495550"/>
                <a:gd name="connsiteY27" fmla="*/ 1052513 h 1352551"/>
                <a:gd name="connsiteX28" fmla="*/ 2381250 w 2495550"/>
                <a:gd name="connsiteY28" fmla="*/ 1040607 h 1352551"/>
                <a:gd name="connsiteX29" fmla="*/ 2371725 w 2495550"/>
                <a:gd name="connsiteY29" fmla="*/ 1040607 h 1352551"/>
                <a:gd name="connsiteX30" fmla="*/ 2369343 w 2495550"/>
                <a:gd name="connsiteY30" fmla="*/ 1062038 h 1352551"/>
                <a:gd name="connsiteX31" fmla="*/ 2388393 w 2495550"/>
                <a:gd name="connsiteY31" fmla="*/ 1095376 h 1352551"/>
                <a:gd name="connsiteX32" fmla="*/ 2402681 w 2495550"/>
                <a:gd name="connsiteY32" fmla="*/ 1109663 h 1352551"/>
                <a:gd name="connsiteX33" fmla="*/ 2416968 w 2495550"/>
                <a:gd name="connsiteY33" fmla="*/ 1090613 h 1352551"/>
                <a:gd name="connsiteX34" fmla="*/ 2431256 w 2495550"/>
                <a:gd name="connsiteY34" fmla="*/ 1095376 h 1352551"/>
                <a:gd name="connsiteX35" fmla="*/ 2438400 w 2495550"/>
                <a:gd name="connsiteY35" fmla="*/ 1121570 h 1352551"/>
                <a:gd name="connsiteX36" fmla="*/ 2440781 w 2495550"/>
                <a:gd name="connsiteY36" fmla="*/ 1133476 h 1352551"/>
                <a:gd name="connsiteX37" fmla="*/ 2416968 w 2495550"/>
                <a:gd name="connsiteY37" fmla="*/ 1135857 h 1352551"/>
                <a:gd name="connsiteX38" fmla="*/ 2431256 w 2495550"/>
                <a:gd name="connsiteY38" fmla="*/ 1157288 h 1352551"/>
                <a:gd name="connsiteX39" fmla="*/ 2459831 w 2495550"/>
                <a:gd name="connsiteY39" fmla="*/ 1164432 h 1352551"/>
                <a:gd name="connsiteX40" fmla="*/ 2478881 w 2495550"/>
                <a:gd name="connsiteY40" fmla="*/ 1195388 h 1352551"/>
                <a:gd name="connsiteX41" fmla="*/ 2471737 w 2495550"/>
                <a:gd name="connsiteY41" fmla="*/ 1240632 h 1352551"/>
                <a:gd name="connsiteX42" fmla="*/ 2476500 w 2495550"/>
                <a:gd name="connsiteY42" fmla="*/ 1295401 h 1352551"/>
                <a:gd name="connsiteX43" fmla="*/ 2495550 w 2495550"/>
                <a:gd name="connsiteY43" fmla="*/ 1352551 h 1352551"/>
                <a:gd name="connsiteX44" fmla="*/ 2474118 w 2495550"/>
                <a:gd name="connsiteY44" fmla="*/ 1352551 h 1352551"/>
                <a:gd name="connsiteX45" fmla="*/ 2445543 w 2495550"/>
                <a:gd name="connsiteY45" fmla="*/ 1340645 h 1352551"/>
                <a:gd name="connsiteX46" fmla="*/ 2428875 w 2495550"/>
                <a:gd name="connsiteY46" fmla="*/ 1340645 h 1352551"/>
                <a:gd name="connsiteX47" fmla="*/ 2412206 w 2495550"/>
                <a:gd name="connsiteY47" fmla="*/ 1331120 h 1352551"/>
                <a:gd name="connsiteX48" fmla="*/ 2395537 w 2495550"/>
                <a:gd name="connsiteY48" fmla="*/ 1321595 h 1352551"/>
                <a:gd name="connsiteX49" fmla="*/ 2400300 w 2495550"/>
                <a:gd name="connsiteY49" fmla="*/ 1273970 h 1352551"/>
                <a:gd name="connsiteX50" fmla="*/ 2352675 w 2495550"/>
                <a:gd name="connsiteY50" fmla="*/ 1250157 h 1352551"/>
                <a:gd name="connsiteX51" fmla="*/ 2336006 w 2495550"/>
                <a:gd name="connsiteY51" fmla="*/ 1216819 h 1352551"/>
                <a:gd name="connsiteX52" fmla="*/ 2278856 w 2495550"/>
                <a:gd name="connsiteY52" fmla="*/ 1185864 h 1352551"/>
                <a:gd name="connsiteX53" fmla="*/ 2235993 w 2495550"/>
                <a:gd name="connsiteY53" fmla="*/ 1178720 h 1352551"/>
                <a:gd name="connsiteX54" fmla="*/ 2209800 w 2495550"/>
                <a:gd name="connsiteY54" fmla="*/ 1193007 h 1352551"/>
                <a:gd name="connsiteX55" fmla="*/ 2195512 w 2495550"/>
                <a:gd name="connsiteY55" fmla="*/ 1190626 h 1352551"/>
                <a:gd name="connsiteX56" fmla="*/ 2200275 w 2495550"/>
                <a:gd name="connsiteY56" fmla="*/ 1173957 h 1352551"/>
                <a:gd name="connsiteX57" fmla="*/ 2240756 w 2495550"/>
                <a:gd name="connsiteY57" fmla="*/ 1138239 h 1352551"/>
                <a:gd name="connsiteX58" fmla="*/ 2216943 w 2495550"/>
                <a:gd name="connsiteY58" fmla="*/ 1128713 h 1352551"/>
                <a:gd name="connsiteX59" fmla="*/ 2193131 w 2495550"/>
                <a:gd name="connsiteY59" fmla="*/ 1159670 h 1352551"/>
                <a:gd name="connsiteX60" fmla="*/ 2171700 w 2495550"/>
                <a:gd name="connsiteY60" fmla="*/ 1169195 h 1352551"/>
                <a:gd name="connsiteX61" fmla="*/ 2164556 w 2495550"/>
                <a:gd name="connsiteY61" fmla="*/ 1157288 h 1352551"/>
                <a:gd name="connsiteX62" fmla="*/ 2155031 w 2495550"/>
                <a:gd name="connsiteY62" fmla="*/ 1152526 h 1352551"/>
                <a:gd name="connsiteX63" fmla="*/ 2135981 w 2495550"/>
                <a:gd name="connsiteY63" fmla="*/ 1157288 h 1352551"/>
                <a:gd name="connsiteX64" fmla="*/ 2107406 w 2495550"/>
                <a:gd name="connsiteY64" fmla="*/ 1147763 h 1352551"/>
                <a:gd name="connsiteX65" fmla="*/ 2093119 w 2495550"/>
                <a:gd name="connsiteY65" fmla="*/ 1145383 h 1352551"/>
                <a:gd name="connsiteX66" fmla="*/ 2066924 w 2495550"/>
                <a:gd name="connsiteY66" fmla="*/ 1131094 h 1352551"/>
                <a:gd name="connsiteX67" fmla="*/ 2052638 w 2495550"/>
                <a:gd name="connsiteY67" fmla="*/ 1135857 h 1352551"/>
                <a:gd name="connsiteX68" fmla="*/ 2007393 w 2495550"/>
                <a:gd name="connsiteY68" fmla="*/ 1128713 h 1352551"/>
                <a:gd name="connsiteX69" fmla="*/ 1993106 w 2495550"/>
                <a:gd name="connsiteY69" fmla="*/ 1100138 h 1352551"/>
                <a:gd name="connsiteX70" fmla="*/ 1969293 w 2495550"/>
                <a:gd name="connsiteY70" fmla="*/ 1119188 h 1352551"/>
                <a:gd name="connsiteX71" fmla="*/ 1952625 w 2495550"/>
                <a:gd name="connsiteY71" fmla="*/ 1143001 h 1352551"/>
                <a:gd name="connsiteX72" fmla="*/ 1938337 w 2495550"/>
                <a:gd name="connsiteY72" fmla="*/ 1109663 h 1352551"/>
                <a:gd name="connsiteX73" fmla="*/ 1938337 w 2495550"/>
                <a:gd name="connsiteY73" fmla="*/ 1088232 h 1352551"/>
                <a:gd name="connsiteX74" fmla="*/ 1909762 w 2495550"/>
                <a:gd name="connsiteY74" fmla="*/ 1062038 h 1352551"/>
                <a:gd name="connsiteX75" fmla="*/ 1885950 w 2495550"/>
                <a:gd name="connsiteY75" fmla="*/ 1047751 h 1352551"/>
                <a:gd name="connsiteX76" fmla="*/ 1866900 w 2495550"/>
                <a:gd name="connsiteY76" fmla="*/ 1033463 h 1352551"/>
                <a:gd name="connsiteX77" fmla="*/ 1859756 w 2495550"/>
                <a:gd name="connsiteY77" fmla="*/ 1021557 h 1352551"/>
                <a:gd name="connsiteX78" fmla="*/ 1821656 w 2495550"/>
                <a:gd name="connsiteY78" fmla="*/ 1016795 h 1352551"/>
                <a:gd name="connsiteX79" fmla="*/ 1785937 w 2495550"/>
                <a:gd name="connsiteY79" fmla="*/ 1012032 h 1352551"/>
                <a:gd name="connsiteX80" fmla="*/ 1766887 w 2495550"/>
                <a:gd name="connsiteY80" fmla="*/ 985838 h 1352551"/>
                <a:gd name="connsiteX81" fmla="*/ 1726406 w 2495550"/>
                <a:gd name="connsiteY81" fmla="*/ 966788 h 1352551"/>
                <a:gd name="connsiteX82" fmla="*/ 1695450 w 2495550"/>
                <a:gd name="connsiteY82" fmla="*/ 952501 h 1352551"/>
                <a:gd name="connsiteX83" fmla="*/ 1676400 w 2495550"/>
                <a:gd name="connsiteY83" fmla="*/ 950120 h 1352551"/>
                <a:gd name="connsiteX84" fmla="*/ 1676400 w 2495550"/>
                <a:gd name="connsiteY84" fmla="*/ 926307 h 1352551"/>
                <a:gd name="connsiteX85" fmla="*/ 1657350 w 2495550"/>
                <a:gd name="connsiteY85" fmla="*/ 933451 h 1352551"/>
                <a:gd name="connsiteX86" fmla="*/ 1657350 w 2495550"/>
                <a:gd name="connsiteY86" fmla="*/ 933451 h 1352551"/>
                <a:gd name="connsiteX87" fmla="*/ 1635918 w 2495550"/>
                <a:gd name="connsiteY87" fmla="*/ 897732 h 1352551"/>
                <a:gd name="connsiteX88" fmla="*/ 1612106 w 2495550"/>
                <a:gd name="connsiteY88" fmla="*/ 876301 h 1352551"/>
                <a:gd name="connsiteX89" fmla="*/ 1597818 w 2495550"/>
                <a:gd name="connsiteY89" fmla="*/ 869157 h 1352551"/>
                <a:gd name="connsiteX90" fmla="*/ 1597818 w 2495550"/>
                <a:gd name="connsiteY90" fmla="*/ 850107 h 1352551"/>
                <a:gd name="connsiteX91" fmla="*/ 1619250 w 2495550"/>
                <a:gd name="connsiteY91" fmla="*/ 840582 h 1352551"/>
                <a:gd name="connsiteX92" fmla="*/ 1650206 w 2495550"/>
                <a:gd name="connsiteY92" fmla="*/ 847726 h 1352551"/>
                <a:gd name="connsiteX93" fmla="*/ 1674018 w 2495550"/>
                <a:gd name="connsiteY93" fmla="*/ 833438 h 1352551"/>
                <a:gd name="connsiteX94" fmla="*/ 1685925 w 2495550"/>
                <a:gd name="connsiteY94" fmla="*/ 821532 h 1352551"/>
                <a:gd name="connsiteX95" fmla="*/ 1704975 w 2495550"/>
                <a:gd name="connsiteY95" fmla="*/ 809626 h 1352551"/>
                <a:gd name="connsiteX96" fmla="*/ 1666875 w 2495550"/>
                <a:gd name="connsiteY96" fmla="*/ 776288 h 1352551"/>
                <a:gd name="connsiteX97" fmla="*/ 1640681 w 2495550"/>
                <a:gd name="connsiteY97" fmla="*/ 783432 h 1352551"/>
                <a:gd name="connsiteX98" fmla="*/ 1643061 w 2495550"/>
                <a:gd name="connsiteY98" fmla="*/ 800101 h 1352551"/>
                <a:gd name="connsiteX99" fmla="*/ 1624012 w 2495550"/>
                <a:gd name="connsiteY99" fmla="*/ 807244 h 1352551"/>
                <a:gd name="connsiteX100" fmla="*/ 1597819 w 2495550"/>
                <a:gd name="connsiteY100" fmla="*/ 814388 h 1352551"/>
                <a:gd name="connsiteX101" fmla="*/ 1576387 w 2495550"/>
                <a:gd name="connsiteY101" fmla="*/ 823913 h 1352551"/>
                <a:gd name="connsiteX102" fmla="*/ 1569243 w 2495550"/>
                <a:gd name="connsiteY102" fmla="*/ 840582 h 1352551"/>
                <a:gd name="connsiteX103" fmla="*/ 1547812 w 2495550"/>
                <a:gd name="connsiteY103" fmla="*/ 840582 h 1352551"/>
                <a:gd name="connsiteX104" fmla="*/ 1533525 w 2495550"/>
                <a:gd name="connsiteY104" fmla="*/ 850107 h 1352551"/>
                <a:gd name="connsiteX105" fmla="*/ 1502568 w 2495550"/>
                <a:gd name="connsiteY105" fmla="*/ 845345 h 1352551"/>
                <a:gd name="connsiteX106" fmla="*/ 1454943 w 2495550"/>
                <a:gd name="connsiteY106" fmla="*/ 840582 h 1352551"/>
                <a:gd name="connsiteX107" fmla="*/ 1433512 w 2495550"/>
                <a:gd name="connsiteY107" fmla="*/ 826295 h 1352551"/>
                <a:gd name="connsiteX108" fmla="*/ 1402556 w 2495550"/>
                <a:gd name="connsiteY108" fmla="*/ 828676 h 1352551"/>
                <a:gd name="connsiteX109" fmla="*/ 1376362 w 2495550"/>
                <a:gd name="connsiteY109" fmla="*/ 838201 h 1352551"/>
                <a:gd name="connsiteX110" fmla="*/ 1359693 w 2495550"/>
                <a:gd name="connsiteY110" fmla="*/ 833438 h 1352551"/>
                <a:gd name="connsiteX111" fmla="*/ 1340643 w 2495550"/>
                <a:gd name="connsiteY111" fmla="*/ 804863 h 1352551"/>
                <a:gd name="connsiteX112" fmla="*/ 1340643 w 2495550"/>
                <a:gd name="connsiteY112" fmla="*/ 792957 h 1352551"/>
                <a:gd name="connsiteX113" fmla="*/ 1331118 w 2495550"/>
                <a:gd name="connsiteY113" fmla="*/ 816770 h 1352551"/>
                <a:gd name="connsiteX114" fmla="*/ 1335881 w 2495550"/>
                <a:gd name="connsiteY114" fmla="*/ 850107 h 1352551"/>
                <a:gd name="connsiteX115" fmla="*/ 1328737 w 2495550"/>
                <a:gd name="connsiteY115" fmla="*/ 869157 h 1352551"/>
                <a:gd name="connsiteX116" fmla="*/ 1300162 w 2495550"/>
                <a:gd name="connsiteY116" fmla="*/ 869157 h 1352551"/>
                <a:gd name="connsiteX117" fmla="*/ 1281112 w 2495550"/>
                <a:gd name="connsiteY117" fmla="*/ 854870 h 1352551"/>
                <a:gd name="connsiteX118" fmla="*/ 1259681 w 2495550"/>
                <a:gd name="connsiteY118" fmla="*/ 854870 h 1352551"/>
                <a:gd name="connsiteX119" fmla="*/ 1235868 w 2495550"/>
                <a:gd name="connsiteY119" fmla="*/ 845345 h 1352551"/>
                <a:gd name="connsiteX120" fmla="*/ 1228725 w 2495550"/>
                <a:gd name="connsiteY120" fmla="*/ 838201 h 1352551"/>
                <a:gd name="connsiteX121" fmla="*/ 1228725 w 2495550"/>
                <a:gd name="connsiteY121" fmla="*/ 814388 h 1352551"/>
                <a:gd name="connsiteX122" fmla="*/ 1231106 w 2495550"/>
                <a:gd name="connsiteY122" fmla="*/ 790576 h 1352551"/>
                <a:gd name="connsiteX123" fmla="*/ 1235868 w 2495550"/>
                <a:gd name="connsiteY123" fmla="*/ 766763 h 1352551"/>
                <a:gd name="connsiteX124" fmla="*/ 1252537 w 2495550"/>
                <a:gd name="connsiteY124" fmla="*/ 752476 h 1352551"/>
                <a:gd name="connsiteX125" fmla="*/ 1259681 w 2495550"/>
                <a:gd name="connsiteY125" fmla="*/ 745332 h 1352551"/>
                <a:gd name="connsiteX126" fmla="*/ 1250156 w 2495550"/>
                <a:gd name="connsiteY126" fmla="*/ 721520 h 1352551"/>
                <a:gd name="connsiteX127" fmla="*/ 1216818 w 2495550"/>
                <a:gd name="connsiteY127" fmla="*/ 692945 h 1352551"/>
                <a:gd name="connsiteX128" fmla="*/ 1193006 w 2495550"/>
                <a:gd name="connsiteY128" fmla="*/ 676276 h 1352551"/>
                <a:gd name="connsiteX129" fmla="*/ 1178718 w 2495550"/>
                <a:gd name="connsiteY129" fmla="*/ 657226 h 1352551"/>
                <a:gd name="connsiteX130" fmla="*/ 1178718 w 2495550"/>
                <a:gd name="connsiteY130" fmla="*/ 657226 h 1352551"/>
                <a:gd name="connsiteX131" fmla="*/ 1183481 w 2495550"/>
                <a:gd name="connsiteY131" fmla="*/ 695326 h 1352551"/>
                <a:gd name="connsiteX132" fmla="*/ 1185862 w 2495550"/>
                <a:gd name="connsiteY132" fmla="*/ 723901 h 1352551"/>
                <a:gd name="connsiteX133" fmla="*/ 1212056 w 2495550"/>
                <a:gd name="connsiteY133" fmla="*/ 735807 h 1352551"/>
                <a:gd name="connsiteX134" fmla="*/ 1221581 w 2495550"/>
                <a:gd name="connsiteY134" fmla="*/ 750095 h 1352551"/>
                <a:gd name="connsiteX135" fmla="*/ 1212056 w 2495550"/>
                <a:gd name="connsiteY135" fmla="*/ 776288 h 1352551"/>
                <a:gd name="connsiteX136" fmla="*/ 1214437 w 2495550"/>
                <a:gd name="connsiteY136" fmla="*/ 802482 h 1352551"/>
                <a:gd name="connsiteX137" fmla="*/ 1207293 w 2495550"/>
                <a:gd name="connsiteY137" fmla="*/ 823913 h 1352551"/>
                <a:gd name="connsiteX138" fmla="*/ 1212056 w 2495550"/>
                <a:gd name="connsiteY138" fmla="*/ 842963 h 1352551"/>
                <a:gd name="connsiteX139" fmla="*/ 1212056 w 2495550"/>
                <a:gd name="connsiteY139" fmla="*/ 842963 h 1352551"/>
                <a:gd name="connsiteX140" fmla="*/ 1183481 w 2495550"/>
                <a:gd name="connsiteY140" fmla="*/ 842963 h 1352551"/>
                <a:gd name="connsiteX141" fmla="*/ 1166812 w 2495550"/>
                <a:gd name="connsiteY141" fmla="*/ 842963 h 1352551"/>
                <a:gd name="connsiteX142" fmla="*/ 1147762 w 2495550"/>
                <a:gd name="connsiteY142" fmla="*/ 852488 h 1352551"/>
                <a:gd name="connsiteX143" fmla="*/ 1131093 w 2495550"/>
                <a:gd name="connsiteY143" fmla="*/ 842963 h 1352551"/>
                <a:gd name="connsiteX144" fmla="*/ 1104900 w 2495550"/>
                <a:gd name="connsiteY144" fmla="*/ 852488 h 1352551"/>
                <a:gd name="connsiteX145" fmla="*/ 1083468 w 2495550"/>
                <a:gd name="connsiteY145" fmla="*/ 859632 h 1352551"/>
                <a:gd name="connsiteX146" fmla="*/ 1076325 w 2495550"/>
                <a:gd name="connsiteY146" fmla="*/ 847726 h 1352551"/>
                <a:gd name="connsiteX147" fmla="*/ 1047750 w 2495550"/>
                <a:gd name="connsiteY147" fmla="*/ 857251 h 1352551"/>
                <a:gd name="connsiteX148" fmla="*/ 1009650 w 2495550"/>
                <a:gd name="connsiteY148" fmla="*/ 828676 h 1352551"/>
                <a:gd name="connsiteX149" fmla="*/ 981075 w 2495550"/>
                <a:gd name="connsiteY149" fmla="*/ 831057 h 1352551"/>
                <a:gd name="connsiteX150" fmla="*/ 981075 w 2495550"/>
                <a:gd name="connsiteY150" fmla="*/ 854869 h 1352551"/>
                <a:gd name="connsiteX151" fmla="*/ 950118 w 2495550"/>
                <a:gd name="connsiteY151" fmla="*/ 857251 h 1352551"/>
                <a:gd name="connsiteX152" fmla="*/ 962025 w 2495550"/>
                <a:gd name="connsiteY152" fmla="*/ 833439 h 1352551"/>
                <a:gd name="connsiteX153" fmla="*/ 964406 w 2495550"/>
                <a:gd name="connsiteY153" fmla="*/ 809626 h 1352551"/>
                <a:gd name="connsiteX154" fmla="*/ 957262 w 2495550"/>
                <a:gd name="connsiteY154" fmla="*/ 773907 h 1352551"/>
                <a:gd name="connsiteX155" fmla="*/ 931068 w 2495550"/>
                <a:gd name="connsiteY155" fmla="*/ 783432 h 1352551"/>
                <a:gd name="connsiteX156" fmla="*/ 935832 w 2495550"/>
                <a:gd name="connsiteY156" fmla="*/ 790576 h 1352551"/>
                <a:gd name="connsiteX157" fmla="*/ 928687 w 2495550"/>
                <a:gd name="connsiteY157" fmla="*/ 804863 h 1352551"/>
                <a:gd name="connsiteX158" fmla="*/ 914400 w 2495550"/>
                <a:gd name="connsiteY158" fmla="*/ 828676 h 1352551"/>
                <a:gd name="connsiteX159" fmla="*/ 904875 w 2495550"/>
                <a:gd name="connsiteY159" fmla="*/ 833438 h 1352551"/>
                <a:gd name="connsiteX160" fmla="*/ 876300 w 2495550"/>
                <a:gd name="connsiteY160" fmla="*/ 804863 h 1352551"/>
                <a:gd name="connsiteX161" fmla="*/ 854868 w 2495550"/>
                <a:gd name="connsiteY161" fmla="*/ 792956 h 1352551"/>
                <a:gd name="connsiteX162" fmla="*/ 840581 w 2495550"/>
                <a:gd name="connsiteY162" fmla="*/ 783432 h 1352551"/>
                <a:gd name="connsiteX163" fmla="*/ 823912 w 2495550"/>
                <a:gd name="connsiteY163" fmla="*/ 764382 h 1352551"/>
                <a:gd name="connsiteX164" fmla="*/ 821531 w 2495550"/>
                <a:gd name="connsiteY164" fmla="*/ 738188 h 1352551"/>
                <a:gd name="connsiteX165" fmla="*/ 800100 w 2495550"/>
                <a:gd name="connsiteY165" fmla="*/ 697707 h 1352551"/>
                <a:gd name="connsiteX166" fmla="*/ 800100 w 2495550"/>
                <a:gd name="connsiteY166" fmla="*/ 723901 h 1352551"/>
                <a:gd name="connsiteX167" fmla="*/ 802481 w 2495550"/>
                <a:gd name="connsiteY167" fmla="*/ 762001 h 1352551"/>
                <a:gd name="connsiteX168" fmla="*/ 816768 w 2495550"/>
                <a:gd name="connsiteY168" fmla="*/ 797720 h 1352551"/>
                <a:gd name="connsiteX169" fmla="*/ 840581 w 2495550"/>
                <a:gd name="connsiteY169" fmla="*/ 838201 h 1352551"/>
                <a:gd name="connsiteX170" fmla="*/ 862012 w 2495550"/>
                <a:gd name="connsiteY170" fmla="*/ 859632 h 1352551"/>
                <a:gd name="connsiteX171" fmla="*/ 854868 w 2495550"/>
                <a:gd name="connsiteY171" fmla="*/ 878682 h 1352551"/>
                <a:gd name="connsiteX172" fmla="*/ 840581 w 2495550"/>
                <a:gd name="connsiteY172" fmla="*/ 907257 h 1352551"/>
                <a:gd name="connsiteX173" fmla="*/ 840581 w 2495550"/>
                <a:gd name="connsiteY173" fmla="*/ 907257 h 1352551"/>
                <a:gd name="connsiteX174" fmla="*/ 816768 w 2495550"/>
                <a:gd name="connsiteY174" fmla="*/ 907257 h 1352551"/>
                <a:gd name="connsiteX175" fmla="*/ 826293 w 2495550"/>
                <a:gd name="connsiteY175" fmla="*/ 873920 h 1352551"/>
                <a:gd name="connsiteX176" fmla="*/ 812006 w 2495550"/>
                <a:gd name="connsiteY176" fmla="*/ 890588 h 1352551"/>
                <a:gd name="connsiteX177" fmla="*/ 804862 w 2495550"/>
                <a:gd name="connsiteY177" fmla="*/ 866776 h 1352551"/>
                <a:gd name="connsiteX178" fmla="*/ 785812 w 2495550"/>
                <a:gd name="connsiteY178" fmla="*/ 869157 h 1352551"/>
                <a:gd name="connsiteX179" fmla="*/ 766762 w 2495550"/>
                <a:gd name="connsiteY179" fmla="*/ 866776 h 1352551"/>
                <a:gd name="connsiteX180" fmla="*/ 759618 w 2495550"/>
                <a:gd name="connsiteY180" fmla="*/ 857251 h 1352551"/>
                <a:gd name="connsiteX181" fmla="*/ 759618 w 2495550"/>
                <a:gd name="connsiteY181" fmla="*/ 857251 h 1352551"/>
                <a:gd name="connsiteX182" fmla="*/ 745331 w 2495550"/>
                <a:gd name="connsiteY182" fmla="*/ 854870 h 1352551"/>
                <a:gd name="connsiteX183" fmla="*/ 728662 w 2495550"/>
                <a:gd name="connsiteY183" fmla="*/ 854870 h 1352551"/>
                <a:gd name="connsiteX184" fmla="*/ 716756 w 2495550"/>
                <a:gd name="connsiteY184" fmla="*/ 871538 h 1352551"/>
                <a:gd name="connsiteX185" fmla="*/ 697706 w 2495550"/>
                <a:gd name="connsiteY185" fmla="*/ 871538 h 1352551"/>
                <a:gd name="connsiteX186" fmla="*/ 685800 w 2495550"/>
                <a:gd name="connsiteY186" fmla="*/ 857251 h 1352551"/>
                <a:gd name="connsiteX187" fmla="*/ 683418 w 2495550"/>
                <a:gd name="connsiteY187" fmla="*/ 857251 h 1352551"/>
                <a:gd name="connsiteX188" fmla="*/ 669131 w 2495550"/>
                <a:gd name="connsiteY188" fmla="*/ 871538 h 1352551"/>
                <a:gd name="connsiteX189" fmla="*/ 669131 w 2495550"/>
                <a:gd name="connsiteY189" fmla="*/ 885826 h 1352551"/>
                <a:gd name="connsiteX190" fmla="*/ 678656 w 2495550"/>
                <a:gd name="connsiteY190" fmla="*/ 895351 h 1352551"/>
                <a:gd name="connsiteX191" fmla="*/ 721518 w 2495550"/>
                <a:gd name="connsiteY191" fmla="*/ 895351 h 1352551"/>
                <a:gd name="connsiteX192" fmla="*/ 754856 w 2495550"/>
                <a:gd name="connsiteY192" fmla="*/ 895351 h 1352551"/>
                <a:gd name="connsiteX193" fmla="*/ 792956 w 2495550"/>
                <a:gd name="connsiteY193" fmla="*/ 892970 h 1352551"/>
                <a:gd name="connsiteX194" fmla="*/ 800100 w 2495550"/>
                <a:gd name="connsiteY194" fmla="*/ 904876 h 1352551"/>
                <a:gd name="connsiteX195" fmla="*/ 800100 w 2495550"/>
                <a:gd name="connsiteY195" fmla="*/ 904876 h 1352551"/>
                <a:gd name="connsiteX196" fmla="*/ 771525 w 2495550"/>
                <a:gd name="connsiteY196" fmla="*/ 919163 h 1352551"/>
                <a:gd name="connsiteX197" fmla="*/ 752475 w 2495550"/>
                <a:gd name="connsiteY197" fmla="*/ 935832 h 1352551"/>
                <a:gd name="connsiteX198" fmla="*/ 752475 w 2495550"/>
                <a:gd name="connsiteY198" fmla="*/ 935832 h 1352551"/>
                <a:gd name="connsiteX199" fmla="*/ 723900 w 2495550"/>
                <a:gd name="connsiteY199" fmla="*/ 923926 h 1352551"/>
                <a:gd name="connsiteX200" fmla="*/ 707231 w 2495550"/>
                <a:gd name="connsiteY200" fmla="*/ 914401 h 1352551"/>
                <a:gd name="connsiteX201" fmla="*/ 669131 w 2495550"/>
                <a:gd name="connsiteY201" fmla="*/ 914401 h 1352551"/>
                <a:gd name="connsiteX202" fmla="*/ 635793 w 2495550"/>
                <a:gd name="connsiteY202" fmla="*/ 919163 h 1352551"/>
                <a:gd name="connsiteX203" fmla="*/ 616743 w 2495550"/>
                <a:gd name="connsiteY203" fmla="*/ 902495 h 1352551"/>
                <a:gd name="connsiteX204" fmla="*/ 607218 w 2495550"/>
                <a:gd name="connsiteY204" fmla="*/ 864395 h 1352551"/>
                <a:gd name="connsiteX205" fmla="*/ 597693 w 2495550"/>
                <a:gd name="connsiteY205" fmla="*/ 850107 h 1352551"/>
                <a:gd name="connsiteX206" fmla="*/ 590550 w 2495550"/>
                <a:gd name="connsiteY206" fmla="*/ 833438 h 1352551"/>
                <a:gd name="connsiteX207" fmla="*/ 576262 w 2495550"/>
                <a:gd name="connsiteY207" fmla="*/ 840582 h 1352551"/>
                <a:gd name="connsiteX208" fmla="*/ 576262 w 2495550"/>
                <a:gd name="connsiteY208" fmla="*/ 864395 h 1352551"/>
                <a:gd name="connsiteX209" fmla="*/ 561975 w 2495550"/>
                <a:gd name="connsiteY209" fmla="*/ 850107 h 1352551"/>
                <a:gd name="connsiteX210" fmla="*/ 540543 w 2495550"/>
                <a:gd name="connsiteY210" fmla="*/ 842963 h 1352551"/>
                <a:gd name="connsiteX211" fmla="*/ 516731 w 2495550"/>
                <a:gd name="connsiteY211" fmla="*/ 845345 h 1352551"/>
                <a:gd name="connsiteX212" fmla="*/ 509587 w 2495550"/>
                <a:gd name="connsiteY212" fmla="*/ 866776 h 1352551"/>
                <a:gd name="connsiteX213" fmla="*/ 497681 w 2495550"/>
                <a:gd name="connsiteY213" fmla="*/ 871538 h 1352551"/>
                <a:gd name="connsiteX214" fmla="*/ 478631 w 2495550"/>
                <a:gd name="connsiteY214" fmla="*/ 871538 h 1352551"/>
                <a:gd name="connsiteX215" fmla="*/ 450056 w 2495550"/>
                <a:gd name="connsiteY215" fmla="*/ 881063 h 1352551"/>
                <a:gd name="connsiteX216" fmla="*/ 435768 w 2495550"/>
                <a:gd name="connsiteY216" fmla="*/ 904876 h 1352551"/>
                <a:gd name="connsiteX217" fmla="*/ 442912 w 2495550"/>
                <a:gd name="connsiteY217" fmla="*/ 912020 h 1352551"/>
                <a:gd name="connsiteX218" fmla="*/ 483393 w 2495550"/>
                <a:gd name="connsiteY218" fmla="*/ 890588 h 1352551"/>
                <a:gd name="connsiteX219" fmla="*/ 504825 w 2495550"/>
                <a:gd name="connsiteY219" fmla="*/ 895351 h 1352551"/>
                <a:gd name="connsiteX220" fmla="*/ 535781 w 2495550"/>
                <a:gd name="connsiteY220" fmla="*/ 883445 h 1352551"/>
                <a:gd name="connsiteX221" fmla="*/ 569118 w 2495550"/>
                <a:gd name="connsiteY221" fmla="*/ 909638 h 1352551"/>
                <a:gd name="connsiteX222" fmla="*/ 578643 w 2495550"/>
                <a:gd name="connsiteY222" fmla="*/ 935832 h 1352551"/>
                <a:gd name="connsiteX223" fmla="*/ 607218 w 2495550"/>
                <a:gd name="connsiteY223" fmla="*/ 928688 h 1352551"/>
                <a:gd name="connsiteX224" fmla="*/ 623887 w 2495550"/>
                <a:gd name="connsiteY224" fmla="*/ 950120 h 1352551"/>
                <a:gd name="connsiteX225" fmla="*/ 661987 w 2495550"/>
                <a:gd name="connsiteY225" fmla="*/ 954882 h 1352551"/>
                <a:gd name="connsiteX226" fmla="*/ 721518 w 2495550"/>
                <a:gd name="connsiteY226" fmla="*/ 964407 h 1352551"/>
                <a:gd name="connsiteX227" fmla="*/ 762000 w 2495550"/>
                <a:gd name="connsiteY227" fmla="*/ 971551 h 1352551"/>
                <a:gd name="connsiteX228" fmla="*/ 762000 w 2495550"/>
                <a:gd name="connsiteY228" fmla="*/ 971551 h 1352551"/>
                <a:gd name="connsiteX229" fmla="*/ 781050 w 2495550"/>
                <a:gd name="connsiteY229" fmla="*/ 940595 h 1352551"/>
                <a:gd name="connsiteX230" fmla="*/ 807243 w 2495550"/>
                <a:gd name="connsiteY230" fmla="*/ 940595 h 1352551"/>
                <a:gd name="connsiteX231" fmla="*/ 845343 w 2495550"/>
                <a:gd name="connsiteY231" fmla="*/ 940595 h 1352551"/>
                <a:gd name="connsiteX232" fmla="*/ 838200 w 2495550"/>
                <a:gd name="connsiteY232" fmla="*/ 954882 h 1352551"/>
                <a:gd name="connsiteX233" fmla="*/ 828675 w 2495550"/>
                <a:gd name="connsiteY233" fmla="*/ 969170 h 1352551"/>
                <a:gd name="connsiteX234" fmla="*/ 840581 w 2495550"/>
                <a:gd name="connsiteY234" fmla="*/ 978695 h 1352551"/>
                <a:gd name="connsiteX235" fmla="*/ 816768 w 2495550"/>
                <a:gd name="connsiteY235" fmla="*/ 997745 h 1352551"/>
                <a:gd name="connsiteX236" fmla="*/ 814387 w 2495550"/>
                <a:gd name="connsiteY236" fmla="*/ 1019176 h 1352551"/>
                <a:gd name="connsiteX237" fmla="*/ 807243 w 2495550"/>
                <a:gd name="connsiteY237" fmla="*/ 1031082 h 1352551"/>
                <a:gd name="connsiteX238" fmla="*/ 781050 w 2495550"/>
                <a:gd name="connsiteY238" fmla="*/ 1035845 h 1352551"/>
                <a:gd name="connsiteX239" fmla="*/ 788193 w 2495550"/>
                <a:gd name="connsiteY239" fmla="*/ 1059657 h 1352551"/>
                <a:gd name="connsiteX240" fmla="*/ 757237 w 2495550"/>
                <a:gd name="connsiteY240" fmla="*/ 1064420 h 1352551"/>
                <a:gd name="connsiteX241" fmla="*/ 742950 w 2495550"/>
                <a:gd name="connsiteY241" fmla="*/ 1047751 h 1352551"/>
                <a:gd name="connsiteX242" fmla="*/ 711993 w 2495550"/>
                <a:gd name="connsiteY242" fmla="*/ 1050132 h 1352551"/>
                <a:gd name="connsiteX243" fmla="*/ 685800 w 2495550"/>
                <a:gd name="connsiteY243" fmla="*/ 1057276 h 1352551"/>
                <a:gd name="connsiteX244" fmla="*/ 659606 w 2495550"/>
                <a:gd name="connsiteY244" fmla="*/ 1054895 h 1352551"/>
                <a:gd name="connsiteX245" fmla="*/ 638175 w 2495550"/>
                <a:gd name="connsiteY245" fmla="*/ 1052513 h 1352551"/>
                <a:gd name="connsiteX246" fmla="*/ 638175 w 2495550"/>
                <a:gd name="connsiteY246" fmla="*/ 1038226 h 1352551"/>
                <a:gd name="connsiteX247" fmla="*/ 616743 w 2495550"/>
                <a:gd name="connsiteY247" fmla="*/ 1040607 h 1352551"/>
                <a:gd name="connsiteX248" fmla="*/ 595312 w 2495550"/>
                <a:gd name="connsiteY248" fmla="*/ 1045370 h 1352551"/>
                <a:gd name="connsiteX249" fmla="*/ 588168 w 2495550"/>
                <a:gd name="connsiteY249" fmla="*/ 1035845 h 1352551"/>
                <a:gd name="connsiteX250" fmla="*/ 588168 w 2495550"/>
                <a:gd name="connsiteY250" fmla="*/ 1023938 h 1352551"/>
                <a:gd name="connsiteX251" fmla="*/ 588168 w 2495550"/>
                <a:gd name="connsiteY251" fmla="*/ 1023938 h 1352551"/>
                <a:gd name="connsiteX252" fmla="*/ 642937 w 2495550"/>
                <a:gd name="connsiteY252" fmla="*/ 1009651 h 1352551"/>
                <a:gd name="connsiteX253" fmla="*/ 664368 w 2495550"/>
                <a:gd name="connsiteY253" fmla="*/ 992982 h 1352551"/>
                <a:gd name="connsiteX254" fmla="*/ 664368 w 2495550"/>
                <a:gd name="connsiteY254" fmla="*/ 992982 h 1352551"/>
                <a:gd name="connsiteX255" fmla="*/ 664368 w 2495550"/>
                <a:gd name="connsiteY255" fmla="*/ 992982 h 1352551"/>
                <a:gd name="connsiteX256" fmla="*/ 614362 w 2495550"/>
                <a:gd name="connsiteY256" fmla="*/ 992982 h 1352551"/>
                <a:gd name="connsiteX257" fmla="*/ 597693 w 2495550"/>
                <a:gd name="connsiteY257" fmla="*/ 995363 h 1352551"/>
                <a:gd name="connsiteX258" fmla="*/ 595312 w 2495550"/>
                <a:gd name="connsiteY258" fmla="*/ 973932 h 1352551"/>
                <a:gd name="connsiteX259" fmla="*/ 566737 w 2495550"/>
                <a:gd name="connsiteY259" fmla="*/ 971551 h 1352551"/>
                <a:gd name="connsiteX260" fmla="*/ 576262 w 2495550"/>
                <a:gd name="connsiteY260" fmla="*/ 992982 h 1352551"/>
                <a:gd name="connsiteX261" fmla="*/ 561975 w 2495550"/>
                <a:gd name="connsiteY261" fmla="*/ 997745 h 1352551"/>
                <a:gd name="connsiteX262" fmla="*/ 528637 w 2495550"/>
                <a:gd name="connsiteY262" fmla="*/ 992982 h 1352551"/>
                <a:gd name="connsiteX263" fmla="*/ 509587 w 2495550"/>
                <a:gd name="connsiteY263" fmla="*/ 995363 h 1352551"/>
                <a:gd name="connsiteX264" fmla="*/ 523875 w 2495550"/>
                <a:gd name="connsiteY264" fmla="*/ 1012032 h 1352551"/>
                <a:gd name="connsiteX265" fmla="*/ 533400 w 2495550"/>
                <a:gd name="connsiteY265" fmla="*/ 1023938 h 1352551"/>
                <a:gd name="connsiteX266" fmla="*/ 523875 w 2495550"/>
                <a:gd name="connsiteY266" fmla="*/ 1033463 h 1352551"/>
                <a:gd name="connsiteX267" fmla="*/ 523875 w 2495550"/>
                <a:gd name="connsiteY267" fmla="*/ 1033463 h 1352551"/>
                <a:gd name="connsiteX268" fmla="*/ 514350 w 2495550"/>
                <a:gd name="connsiteY268" fmla="*/ 1059657 h 1352551"/>
                <a:gd name="connsiteX269" fmla="*/ 485775 w 2495550"/>
                <a:gd name="connsiteY269" fmla="*/ 1081088 h 1352551"/>
                <a:gd name="connsiteX270" fmla="*/ 471487 w 2495550"/>
                <a:gd name="connsiteY270" fmla="*/ 1076326 h 1352551"/>
                <a:gd name="connsiteX271" fmla="*/ 454818 w 2495550"/>
                <a:gd name="connsiteY271" fmla="*/ 1090613 h 1352551"/>
                <a:gd name="connsiteX272" fmla="*/ 447675 w 2495550"/>
                <a:gd name="connsiteY272" fmla="*/ 1088232 h 1352551"/>
                <a:gd name="connsiteX273" fmla="*/ 450056 w 2495550"/>
                <a:gd name="connsiteY273" fmla="*/ 1064420 h 1352551"/>
                <a:gd name="connsiteX274" fmla="*/ 452437 w 2495550"/>
                <a:gd name="connsiteY274" fmla="*/ 1040607 h 1352551"/>
                <a:gd name="connsiteX275" fmla="*/ 442912 w 2495550"/>
                <a:gd name="connsiteY275" fmla="*/ 1035845 h 1352551"/>
                <a:gd name="connsiteX276" fmla="*/ 440531 w 2495550"/>
                <a:gd name="connsiteY276" fmla="*/ 1052513 h 1352551"/>
                <a:gd name="connsiteX277" fmla="*/ 433387 w 2495550"/>
                <a:gd name="connsiteY277" fmla="*/ 1066801 h 1352551"/>
                <a:gd name="connsiteX278" fmla="*/ 409575 w 2495550"/>
                <a:gd name="connsiteY278" fmla="*/ 1057276 h 1352551"/>
                <a:gd name="connsiteX279" fmla="*/ 400050 w 2495550"/>
                <a:gd name="connsiteY279" fmla="*/ 1054895 h 1352551"/>
                <a:gd name="connsiteX280" fmla="*/ 400050 w 2495550"/>
                <a:gd name="connsiteY280" fmla="*/ 1073945 h 1352551"/>
                <a:gd name="connsiteX281" fmla="*/ 421481 w 2495550"/>
                <a:gd name="connsiteY281" fmla="*/ 1092995 h 1352551"/>
                <a:gd name="connsiteX282" fmla="*/ 392906 w 2495550"/>
                <a:gd name="connsiteY282" fmla="*/ 1095376 h 1352551"/>
                <a:gd name="connsiteX283" fmla="*/ 388143 w 2495550"/>
                <a:gd name="connsiteY283" fmla="*/ 1104901 h 1352551"/>
                <a:gd name="connsiteX284" fmla="*/ 359568 w 2495550"/>
                <a:gd name="connsiteY284" fmla="*/ 1095376 h 1352551"/>
                <a:gd name="connsiteX285" fmla="*/ 359568 w 2495550"/>
                <a:gd name="connsiteY285" fmla="*/ 1114426 h 1352551"/>
                <a:gd name="connsiteX286" fmla="*/ 350043 w 2495550"/>
                <a:gd name="connsiteY286" fmla="*/ 1126332 h 1352551"/>
                <a:gd name="connsiteX287" fmla="*/ 340518 w 2495550"/>
                <a:gd name="connsiteY287" fmla="*/ 1126332 h 1352551"/>
                <a:gd name="connsiteX288" fmla="*/ 333375 w 2495550"/>
                <a:gd name="connsiteY288" fmla="*/ 1092995 h 1352551"/>
                <a:gd name="connsiteX289" fmla="*/ 307181 w 2495550"/>
                <a:gd name="connsiteY289" fmla="*/ 1078707 h 1352551"/>
                <a:gd name="connsiteX290" fmla="*/ 288131 w 2495550"/>
                <a:gd name="connsiteY290" fmla="*/ 1066801 h 1352551"/>
                <a:gd name="connsiteX291" fmla="*/ 295275 w 2495550"/>
                <a:gd name="connsiteY291" fmla="*/ 1016795 h 1352551"/>
                <a:gd name="connsiteX292" fmla="*/ 302418 w 2495550"/>
                <a:gd name="connsiteY292" fmla="*/ 983457 h 1352551"/>
                <a:gd name="connsiteX293" fmla="*/ 345281 w 2495550"/>
                <a:gd name="connsiteY293" fmla="*/ 959645 h 1352551"/>
                <a:gd name="connsiteX294" fmla="*/ 354806 w 2495550"/>
                <a:gd name="connsiteY294" fmla="*/ 942976 h 1352551"/>
                <a:gd name="connsiteX295" fmla="*/ 366712 w 2495550"/>
                <a:gd name="connsiteY295" fmla="*/ 916782 h 1352551"/>
                <a:gd name="connsiteX296" fmla="*/ 366712 w 2495550"/>
                <a:gd name="connsiteY296" fmla="*/ 916782 h 1352551"/>
                <a:gd name="connsiteX297" fmla="*/ 338137 w 2495550"/>
                <a:gd name="connsiteY297" fmla="*/ 923926 h 1352551"/>
                <a:gd name="connsiteX298" fmla="*/ 330993 w 2495550"/>
                <a:gd name="connsiteY298" fmla="*/ 900113 h 1352551"/>
                <a:gd name="connsiteX299" fmla="*/ 328612 w 2495550"/>
                <a:gd name="connsiteY299" fmla="*/ 921545 h 1352551"/>
                <a:gd name="connsiteX300" fmla="*/ 316706 w 2495550"/>
                <a:gd name="connsiteY300" fmla="*/ 954882 h 1352551"/>
                <a:gd name="connsiteX301" fmla="*/ 304800 w 2495550"/>
                <a:gd name="connsiteY301" fmla="*/ 947738 h 1352551"/>
                <a:gd name="connsiteX302" fmla="*/ 304800 w 2495550"/>
                <a:gd name="connsiteY302" fmla="*/ 923926 h 1352551"/>
                <a:gd name="connsiteX303" fmla="*/ 304800 w 2495550"/>
                <a:gd name="connsiteY303" fmla="*/ 912020 h 1352551"/>
                <a:gd name="connsiteX304" fmla="*/ 295275 w 2495550"/>
                <a:gd name="connsiteY304" fmla="*/ 900113 h 1352551"/>
                <a:gd name="connsiteX305" fmla="*/ 285750 w 2495550"/>
                <a:gd name="connsiteY305" fmla="*/ 907257 h 1352551"/>
                <a:gd name="connsiteX306" fmla="*/ 280987 w 2495550"/>
                <a:gd name="connsiteY306" fmla="*/ 942976 h 1352551"/>
                <a:gd name="connsiteX307" fmla="*/ 297656 w 2495550"/>
                <a:gd name="connsiteY307" fmla="*/ 962026 h 1352551"/>
                <a:gd name="connsiteX308" fmla="*/ 292893 w 2495550"/>
                <a:gd name="connsiteY308" fmla="*/ 981076 h 1352551"/>
                <a:gd name="connsiteX309" fmla="*/ 280987 w 2495550"/>
                <a:gd name="connsiteY309" fmla="*/ 1012032 h 1352551"/>
                <a:gd name="connsiteX310" fmla="*/ 266700 w 2495550"/>
                <a:gd name="connsiteY310" fmla="*/ 1035845 h 1352551"/>
                <a:gd name="connsiteX311" fmla="*/ 223837 w 2495550"/>
                <a:gd name="connsiteY311" fmla="*/ 1023938 h 1352551"/>
                <a:gd name="connsiteX312" fmla="*/ 216693 w 2495550"/>
                <a:gd name="connsiteY312" fmla="*/ 992982 h 1352551"/>
                <a:gd name="connsiteX313" fmla="*/ 173831 w 2495550"/>
                <a:gd name="connsiteY313" fmla="*/ 966788 h 1352551"/>
                <a:gd name="connsiteX314" fmla="*/ 121443 w 2495550"/>
                <a:gd name="connsiteY314" fmla="*/ 945357 h 1352551"/>
                <a:gd name="connsiteX315" fmla="*/ 78581 w 2495550"/>
                <a:gd name="connsiteY315" fmla="*/ 907257 h 1352551"/>
                <a:gd name="connsiteX316" fmla="*/ 52387 w 2495550"/>
                <a:gd name="connsiteY316" fmla="*/ 869157 h 1352551"/>
                <a:gd name="connsiteX317" fmla="*/ 28575 w 2495550"/>
                <a:gd name="connsiteY317" fmla="*/ 809626 h 1352551"/>
                <a:gd name="connsiteX318" fmla="*/ 16668 w 2495550"/>
                <a:gd name="connsiteY318" fmla="*/ 740570 h 1352551"/>
                <a:gd name="connsiteX319" fmla="*/ 19050 w 2495550"/>
                <a:gd name="connsiteY319" fmla="*/ 681038 h 1352551"/>
                <a:gd name="connsiteX320" fmla="*/ 0 w 2495550"/>
                <a:gd name="connsiteY320" fmla="*/ 500064 h 1352551"/>
                <a:gd name="connsiteX321" fmla="*/ 16668 w 2495550"/>
                <a:gd name="connsiteY321" fmla="*/ 0 h 1352551"/>
                <a:gd name="connsiteX322" fmla="*/ 2069306 w 2495550"/>
                <a:gd name="connsiteY322" fmla="*/ 4763 h 1352551"/>
                <a:gd name="connsiteX0" fmla="*/ 2069306 w 2495550"/>
                <a:gd name="connsiteY0" fmla="*/ 4763 h 1352551"/>
                <a:gd name="connsiteX1" fmla="*/ 2074068 w 2495550"/>
                <a:gd name="connsiteY1" fmla="*/ 38101 h 1352551"/>
                <a:gd name="connsiteX2" fmla="*/ 2083593 w 2495550"/>
                <a:gd name="connsiteY2" fmla="*/ 92870 h 1352551"/>
                <a:gd name="connsiteX3" fmla="*/ 2105025 w 2495550"/>
                <a:gd name="connsiteY3" fmla="*/ 138113 h 1352551"/>
                <a:gd name="connsiteX4" fmla="*/ 2102643 w 2495550"/>
                <a:gd name="connsiteY4" fmla="*/ 188120 h 1352551"/>
                <a:gd name="connsiteX5" fmla="*/ 2102643 w 2495550"/>
                <a:gd name="connsiteY5" fmla="*/ 233363 h 1352551"/>
                <a:gd name="connsiteX6" fmla="*/ 2097881 w 2495550"/>
                <a:gd name="connsiteY6" fmla="*/ 283370 h 1352551"/>
                <a:gd name="connsiteX7" fmla="*/ 2112168 w 2495550"/>
                <a:gd name="connsiteY7" fmla="*/ 323851 h 1352551"/>
                <a:gd name="connsiteX8" fmla="*/ 2126456 w 2495550"/>
                <a:gd name="connsiteY8" fmla="*/ 354807 h 1352551"/>
                <a:gd name="connsiteX9" fmla="*/ 2121693 w 2495550"/>
                <a:gd name="connsiteY9" fmla="*/ 392907 h 1352551"/>
                <a:gd name="connsiteX10" fmla="*/ 2135981 w 2495550"/>
                <a:gd name="connsiteY10" fmla="*/ 431007 h 1352551"/>
                <a:gd name="connsiteX11" fmla="*/ 2162175 w 2495550"/>
                <a:gd name="connsiteY11" fmla="*/ 459582 h 1352551"/>
                <a:gd name="connsiteX12" fmla="*/ 2185987 w 2495550"/>
                <a:gd name="connsiteY12" fmla="*/ 485776 h 1352551"/>
                <a:gd name="connsiteX13" fmla="*/ 2195512 w 2495550"/>
                <a:gd name="connsiteY13" fmla="*/ 521495 h 1352551"/>
                <a:gd name="connsiteX14" fmla="*/ 2233612 w 2495550"/>
                <a:gd name="connsiteY14" fmla="*/ 638176 h 1352551"/>
                <a:gd name="connsiteX15" fmla="*/ 2255043 w 2495550"/>
                <a:gd name="connsiteY15" fmla="*/ 723901 h 1352551"/>
                <a:gd name="connsiteX16" fmla="*/ 2283618 w 2495550"/>
                <a:gd name="connsiteY16" fmla="*/ 769145 h 1352551"/>
                <a:gd name="connsiteX17" fmla="*/ 2305050 w 2495550"/>
                <a:gd name="connsiteY17" fmla="*/ 826295 h 1352551"/>
                <a:gd name="connsiteX18" fmla="*/ 2314575 w 2495550"/>
                <a:gd name="connsiteY18" fmla="*/ 876301 h 1352551"/>
                <a:gd name="connsiteX19" fmla="*/ 2357437 w 2495550"/>
                <a:gd name="connsiteY19" fmla="*/ 914401 h 1352551"/>
                <a:gd name="connsiteX20" fmla="*/ 2359818 w 2495550"/>
                <a:gd name="connsiteY20" fmla="*/ 954882 h 1352551"/>
                <a:gd name="connsiteX21" fmla="*/ 2364581 w 2495550"/>
                <a:gd name="connsiteY21" fmla="*/ 969170 h 1352551"/>
                <a:gd name="connsiteX22" fmla="*/ 2381250 w 2495550"/>
                <a:gd name="connsiteY22" fmla="*/ 983457 h 1352551"/>
                <a:gd name="connsiteX23" fmla="*/ 2376487 w 2495550"/>
                <a:gd name="connsiteY23" fmla="*/ 1000126 h 1352551"/>
                <a:gd name="connsiteX24" fmla="*/ 2409825 w 2495550"/>
                <a:gd name="connsiteY24" fmla="*/ 1023938 h 1352551"/>
                <a:gd name="connsiteX25" fmla="*/ 2426493 w 2495550"/>
                <a:gd name="connsiteY25" fmla="*/ 1064420 h 1352551"/>
                <a:gd name="connsiteX26" fmla="*/ 2407443 w 2495550"/>
                <a:gd name="connsiteY26" fmla="*/ 1073945 h 1352551"/>
                <a:gd name="connsiteX27" fmla="*/ 2393156 w 2495550"/>
                <a:gd name="connsiteY27" fmla="*/ 1052513 h 1352551"/>
                <a:gd name="connsiteX28" fmla="*/ 2381250 w 2495550"/>
                <a:gd name="connsiteY28" fmla="*/ 1040607 h 1352551"/>
                <a:gd name="connsiteX29" fmla="*/ 2371725 w 2495550"/>
                <a:gd name="connsiteY29" fmla="*/ 1040607 h 1352551"/>
                <a:gd name="connsiteX30" fmla="*/ 2369343 w 2495550"/>
                <a:gd name="connsiteY30" fmla="*/ 1062038 h 1352551"/>
                <a:gd name="connsiteX31" fmla="*/ 2388393 w 2495550"/>
                <a:gd name="connsiteY31" fmla="*/ 1095376 h 1352551"/>
                <a:gd name="connsiteX32" fmla="*/ 2402681 w 2495550"/>
                <a:gd name="connsiteY32" fmla="*/ 1109663 h 1352551"/>
                <a:gd name="connsiteX33" fmla="*/ 2416968 w 2495550"/>
                <a:gd name="connsiteY33" fmla="*/ 1090613 h 1352551"/>
                <a:gd name="connsiteX34" fmla="*/ 2431256 w 2495550"/>
                <a:gd name="connsiteY34" fmla="*/ 1095376 h 1352551"/>
                <a:gd name="connsiteX35" fmla="*/ 2438400 w 2495550"/>
                <a:gd name="connsiteY35" fmla="*/ 1121570 h 1352551"/>
                <a:gd name="connsiteX36" fmla="*/ 2440781 w 2495550"/>
                <a:gd name="connsiteY36" fmla="*/ 1133476 h 1352551"/>
                <a:gd name="connsiteX37" fmla="*/ 2416968 w 2495550"/>
                <a:gd name="connsiteY37" fmla="*/ 1135857 h 1352551"/>
                <a:gd name="connsiteX38" fmla="*/ 2431256 w 2495550"/>
                <a:gd name="connsiteY38" fmla="*/ 1157288 h 1352551"/>
                <a:gd name="connsiteX39" fmla="*/ 2459831 w 2495550"/>
                <a:gd name="connsiteY39" fmla="*/ 1164432 h 1352551"/>
                <a:gd name="connsiteX40" fmla="*/ 2478881 w 2495550"/>
                <a:gd name="connsiteY40" fmla="*/ 1195388 h 1352551"/>
                <a:gd name="connsiteX41" fmla="*/ 2471737 w 2495550"/>
                <a:gd name="connsiteY41" fmla="*/ 1240632 h 1352551"/>
                <a:gd name="connsiteX42" fmla="*/ 2476500 w 2495550"/>
                <a:gd name="connsiteY42" fmla="*/ 1295401 h 1352551"/>
                <a:gd name="connsiteX43" fmla="*/ 2495550 w 2495550"/>
                <a:gd name="connsiteY43" fmla="*/ 1352551 h 1352551"/>
                <a:gd name="connsiteX44" fmla="*/ 2474118 w 2495550"/>
                <a:gd name="connsiteY44" fmla="*/ 1352551 h 1352551"/>
                <a:gd name="connsiteX45" fmla="*/ 2445543 w 2495550"/>
                <a:gd name="connsiteY45" fmla="*/ 1340645 h 1352551"/>
                <a:gd name="connsiteX46" fmla="*/ 2428875 w 2495550"/>
                <a:gd name="connsiteY46" fmla="*/ 1340645 h 1352551"/>
                <a:gd name="connsiteX47" fmla="*/ 2412206 w 2495550"/>
                <a:gd name="connsiteY47" fmla="*/ 1331120 h 1352551"/>
                <a:gd name="connsiteX48" fmla="*/ 2395537 w 2495550"/>
                <a:gd name="connsiteY48" fmla="*/ 1321595 h 1352551"/>
                <a:gd name="connsiteX49" fmla="*/ 2400300 w 2495550"/>
                <a:gd name="connsiteY49" fmla="*/ 1273970 h 1352551"/>
                <a:gd name="connsiteX50" fmla="*/ 2352675 w 2495550"/>
                <a:gd name="connsiteY50" fmla="*/ 1250157 h 1352551"/>
                <a:gd name="connsiteX51" fmla="*/ 2336006 w 2495550"/>
                <a:gd name="connsiteY51" fmla="*/ 1216819 h 1352551"/>
                <a:gd name="connsiteX52" fmla="*/ 2278856 w 2495550"/>
                <a:gd name="connsiteY52" fmla="*/ 1185864 h 1352551"/>
                <a:gd name="connsiteX53" fmla="*/ 2235993 w 2495550"/>
                <a:gd name="connsiteY53" fmla="*/ 1178720 h 1352551"/>
                <a:gd name="connsiteX54" fmla="*/ 2209800 w 2495550"/>
                <a:gd name="connsiteY54" fmla="*/ 1193007 h 1352551"/>
                <a:gd name="connsiteX55" fmla="*/ 2195512 w 2495550"/>
                <a:gd name="connsiteY55" fmla="*/ 1190626 h 1352551"/>
                <a:gd name="connsiteX56" fmla="*/ 2200275 w 2495550"/>
                <a:gd name="connsiteY56" fmla="*/ 1173957 h 1352551"/>
                <a:gd name="connsiteX57" fmla="*/ 2240756 w 2495550"/>
                <a:gd name="connsiteY57" fmla="*/ 1138239 h 1352551"/>
                <a:gd name="connsiteX58" fmla="*/ 2216943 w 2495550"/>
                <a:gd name="connsiteY58" fmla="*/ 1128713 h 1352551"/>
                <a:gd name="connsiteX59" fmla="*/ 2193131 w 2495550"/>
                <a:gd name="connsiteY59" fmla="*/ 1159670 h 1352551"/>
                <a:gd name="connsiteX60" fmla="*/ 2171700 w 2495550"/>
                <a:gd name="connsiteY60" fmla="*/ 1169195 h 1352551"/>
                <a:gd name="connsiteX61" fmla="*/ 2164556 w 2495550"/>
                <a:gd name="connsiteY61" fmla="*/ 1157288 h 1352551"/>
                <a:gd name="connsiteX62" fmla="*/ 2155031 w 2495550"/>
                <a:gd name="connsiteY62" fmla="*/ 1152526 h 1352551"/>
                <a:gd name="connsiteX63" fmla="*/ 2135981 w 2495550"/>
                <a:gd name="connsiteY63" fmla="*/ 1157288 h 1352551"/>
                <a:gd name="connsiteX64" fmla="*/ 2107406 w 2495550"/>
                <a:gd name="connsiteY64" fmla="*/ 1147763 h 1352551"/>
                <a:gd name="connsiteX65" fmla="*/ 2093119 w 2495550"/>
                <a:gd name="connsiteY65" fmla="*/ 1145383 h 1352551"/>
                <a:gd name="connsiteX66" fmla="*/ 2066924 w 2495550"/>
                <a:gd name="connsiteY66" fmla="*/ 1131094 h 1352551"/>
                <a:gd name="connsiteX67" fmla="*/ 2052638 w 2495550"/>
                <a:gd name="connsiteY67" fmla="*/ 1135857 h 1352551"/>
                <a:gd name="connsiteX68" fmla="*/ 2007393 w 2495550"/>
                <a:gd name="connsiteY68" fmla="*/ 1128713 h 1352551"/>
                <a:gd name="connsiteX69" fmla="*/ 1993106 w 2495550"/>
                <a:gd name="connsiteY69" fmla="*/ 1100138 h 1352551"/>
                <a:gd name="connsiteX70" fmla="*/ 1969293 w 2495550"/>
                <a:gd name="connsiteY70" fmla="*/ 1119188 h 1352551"/>
                <a:gd name="connsiteX71" fmla="*/ 1952625 w 2495550"/>
                <a:gd name="connsiteY71" fmla="*/ 1143001 h 1352551"/>
                <a:gd name="connsiteX72" fmla="*/ 1938337 w 2495550"/>
                <a:gd name="connsiteY72" fmla="*/ 1109663 h 1352551"/>
                <a:gd name="connsiteX73" fmla="*/ 1938337 w 2495550"/>
                <a:gd name="connsiteY73" fmla="*/ 1088232 h 1352551"/>
                <a:gd name="connsiteX74" fmla="*/ 1909762 w 2495550"/>
                <a:gd name="connsiteY74" fmla="*/ 1062038 h 1352551"/>
                <a:gd name="connsiteX75" fmla="*/ 1885950 w 2495550"/>
                <a:gd name="connsiteY75" fmla="*/ 1047751 h 1352551"/>
                <a:gd name="connsiteX76" fmla="*/ 1866900 w 2495550"/>
                <a:gd name="connsiteY76" fmla="*/ 1033463 h 1352551"/>
                <a:gd name="connsiteX77" fmla="*/ 1859756 w 2495550"/>
                <a:gd name="connsiteY77" fmla="*/ 1021557 h 1352551"/>
                <a:gd name="connsiteX78" fmla="*/ 1821656 w 2495550"/>
                <a:gd name="connsiteY78" fmla="*/ 1016795 h 1352551"/>
                <a:gd name="connsiteX79" fmla="*/ 1785937 w 2495550"/>
                <a:gd name="connsiteY79" fmla="*/ 1012032 h 1352551"/>
                <a:gd name="connsiteX80" fmla="*/ 1766887 w 2495550"/>
                <a:gd name="connsiteY80" fmla="*/ 985838 h 1352551"/>
                <a:gd name="connsiteX81" fmla="*/ 1726406 w 2495550"/>
                <a:gd name="connsiteY81" fmla="*/ 966788 h 1352551"/>
                <a:gd name="connsiteX82" fmla="*/ 1695450 w 2495550"/>
                <a:gd name="connsiteY82" fmla="*/ 952501 h 1352551"/>
                <a:gd name="connsiteX83" fmla="*/ 1676400 w 2495550"/>
                <a:gd name="connsiteY83" fmla="*/ 950120 h 1352551"/>
                <a:gd name="connsiteX84" fmla="*/ 1676400 w 2495550"/>
                <a:gd name="connsiteY84" fmla="*/ 926307 h 1352551"/>
                <a:gd name="connsiteX85" fmla="*/ 1657350 w 2495550"/>
                <a:gd name="connsiteY85" fmla="*/ 933451 h 1352551"/>
                <a:gd name="connsiteX86" fmla="*/ 1657350 w 2495550"/>
                <a:gd name="connsiteY86" fmla="*/ 933451 h 1352551"/>
                <a:gd name="connsiteX87" fmla="*/ 1635918 w 2495550"/>
                <a:gd name="connsiteY87" fmla="*/ 897732 h 1352551"/>
                <a:gd name="connsiteX88" fmla="*/ 1612106 w 2495550"/>
                <a:gd name="connsiteY88" fmla="*/ 876301 h 1352551"/>
                <a:gd name="connsiteX89" fmla="*/ 1597818 w 2495550"/>
                <a:gd name="connsiteY89" fmla="*/ 869157 h 1352551"/>
                <a:gd name="connsiteX90" fmla="*/ 1597818 w 2495550"/>
                <a:gd name="connsiteY90" fmla="*/ 850107 h 1352551"/>
                <a:gd name="connsiteX91" fmla="*/ 1619250 w 2495550"/>
                <a:gd name="connsiteY91" fmla="*/ 840582 h 1352551"/>
                <a:gd name="connsiteX92" fmla="*/ 1650206 w 2495550"/>
                <a:gd name="connsiteY92" fmla="*/ 847726 h 1352551"/>
                <a:gd name="connsiteX93" fmla="*/ 1674018 w 2495550"/>
                <a:gd name="connsiteY93" fmla="*/ 833438 h 1352551"/>
                <a:gd name="connsiteX94" fmla="*/ 1685925 w 2495550"/>
                <a:gd name="connsiteY94" fmla="*/ 821532 h 1352551"/>
                <a:gd name="connsiteX95" fmla="*/ 1704975 w 2495550"/>
                <a:gd name="connsiteY95" fmla="*/ 809626 h 1352551"/>
                <a:gd name="connsiteX96" fmla="*/ 1666875 w 2495550"/>
                <a:gd name="connsiteY96" fmla="*/ 776288 h 1352551"/>
                <a:gd name="connsiteX97" fmla="*/ 1640681 w 2495550"/>
                <a:gd name="connsiteY97" fmla="*/ 783432 h 1352551"/>
                <a:gd name="connsiteX98" fmla="*/ 1643061 w 2495550"/>
                <a:gd name="connsiteY98" fmla="*/ 800101 h 1352551"/>
                <a:gd name="connsiteX99" fmla="*/ 1624012 w 2495550"/>
                <a:gd name="connsiteY99" fmla="*/ 807244 h 1352551"/>
                <a:gd name="connsiteX100" fmla="*/ 1597819 w 2495550"/>
                <a:gd name="connsiteY100" fmla="*/ 814388 h 1352551"/>
                <a:gd name="connsiteX101" fmla="*/ 1576387 w 2495550"/>
                <a:gd name="connsiteY101" fmla="*/ 823913 h 1352551"/>
                <a:gd name="connsiteX102" fmla="*/ 1569243 w 2495550"/>
                <a:gd name="connsiteY102" fmla="*/ 840582 h 1352551"/>
                <a:gd name="connsiteX103" fmla="*/ 1547812 w 2495550"/>
                <a:gd name="connsiteY103" fmla="*/ 840582 h 1352551"/>
                <a:gd name="connsiteX104" fmla="*/ 1533525 w 2495550"/>
                <a:gd name="connsiteY104" fmla="*/ 850107 h 1352551"/>
                <a:gd name="connsiteX105" fmla="*/ 1502568 w 2495550"/>
                <a:gd name="connsiteY105" fmla="*/ 845345 h 1352551"/>
                <a:gd name="connsiteX106" fmla="*/ 1454943 w 2495550"/>
                <a:gd name="connsiteY106" fmla="*/ 840582 h 1352551"/>
                <a:gd name="connsiteX107" fmla="*/ 1433512 w 2495550"/>
                <a:gd name="connsiteY107" fmla="*/ 826295 h 1352551"/>
                <a:gd name="connsiteX108" fmla="*/ 1402556 w 2495550"/>
                <a:gd name="connsiteY108" fmla="*/ 828676 h 1352551"/>
                <a:gd name="connsiteX109" fmla="*/ 1376362 w 2495550"/>
                <a:gd name="connsiteY109" fmla="*/ 838201 h 1352551"/>
                <a:gd name="connsiteX110" fmla="*/ 1359693 w 2495550"/>
                <a:gd name="connsiteY110" fmla="*/ 833438 h 1352551"/>
                <a:gd name="connsiteX111" fmla="*/ 1340643 w 2495550"/>
                <a:gd name="connsiteY111" fmla="*/ 804863 h 1352551"/>
                <a:gd name="connsiteX112" fmla="*/ 1340643 w 2495550"/>
                <a:gd name="connsiteY112" fmla="*/ 792957 h 1352551"/>
                <a:gd name="connsiteX113" fmla="*/ 1331118 w 2495550"/>
                <a:gd name="connsiteY113" fmla="*/ 816770 h 1352551"/>
                <a:gd name="connsiteX114" fmla="*/ 1335881 w 2495550"/>
                <a:gd name="connsiteY114" fmla="*/ 850107 h 1352551"/>
                <a:gd name="connsiteX115" fmla="*/ 1328737 w 2495550"/>
                <a:gd name="connsiteY115" fmla="*/ 869157 h 1352551"/>
                <a:gd name="connsiteX116" fmla="*/ 1300162 w 2495550"/>
                <a:gd name="connsiteY116" fmla="*/ 869157 h 1352551"/>
                <a:gd name="connsiteX117" fmla="*/ 1281112 w 2495550"/>
                <a:gd name="connsiteY117" fmla="*/ 854870 h 1352551"/>
                <a:gd name="connsiteX118" fmla="*/ 1259681 w 2495550"/>
                <a:gd name="connsiteY118" fmla="*/ 854870 h 1352551"/>
                <a:gd name="connsiteX119" fmla="*/ 1235868 w 2495550"/>
                <a:gd name="connsiteY119" fmla="*/ 845345 h 1352551"/>
                <a:gd name="connsiteX120" fmla="*/ 1228725 w 2495550"/>
                <a:gd name="connsiteY120" fmla="*/ 838201 h 1352551"/>
                <a:gd name="connsiteX121" fmla="*/ 1228725 w 2495550"/>
                <a:gd name="connsiteY121" fmla="*/ 814388 h 1352551"/>
                <a:gd name="connsiteX122" fmla="*/ 1231106 w 2495550"/>
                <a:gd name="connsiteY122" fmla="*/ 790576 h 1352551"/>
                <a:gd name="connsiteX123" fmla="*/ 1235868 w 2495550"/>
                <a:gd name="connsiteY123" fmla="*/ 766763 h 1352551"/>
                <a:gd name="connsiteX124" fmla="*/ 1252537 w 2495550"/>
                <a:gd name="connsiteY124" fmla="*/ 752476 h 1352551"/>
                <a:gd name="connsiteX125" fmla="*/ 1259681 w 2495550"/>
                <a:gd name="connsiteY125" fmla="*/ 745332 h 1352551"/>
                <a:gd name="connsiteX126" fmla="*/ 1250156 w 2495550"/>
                <a:gd name="connsiteY126" fmla="*/ 721520 h 1352551"/>
                <a:gd name="connsiteX127" fmla="*/ 1216818 w 2495550"/>
                <a:gd name="connsiteY127" fmla="*/ 692945 h 1352551"/>
                <a:gd name="connsiteX128" fmla="*/ 1193006 w 2495550"/>
                <a:gd name="connsiteY128" fmla="*/ 676276 h 1352551"/>
                <a:gd name="connsiteX129" fmla="*/ 1178718 w 2495550"/>
                <a:gd name="connsiteY129" fmla="*/ 657226 h 1352551"/>
                <a:gd name="connsiteX130" fmla="*/ 1178718 w 2495550"/>
                <a:gd name="connsiteY130" fmla="*/ 657226 h 1352551"/>
                <a:gd name="connsiteX131" fmla="*/ 1183481 w 2495550"/>
                <a:gd name="connsiteY131" fmla="*/ 695326 h 1352551"/>
                <a:gd name="connsiteX132" fmla="*/ 1185862 w 2495550"/>
                <a:gd name="connsiteY132" fmla="*/ 723901 h 1352551"/>
                <a:gd name="connsiteX133" fmla="*/ 1212056 w 2495550"/>
                <a:gd name="connsiteY133" fmla="*/ 735807 h 1352551"/>
                <a:gd name="connsiteX134" fmla="*/ 1221581 w 2495550"/>
                <a:gd name="connsiteY134" fmla="*/ 750095 h 1352551"/>
                <a:gd name="connsiteX135" fmla="*/ 1212056 w 2495550"/>
                <a:gd name="connsiteY135" fmla="*/ 776288 h 1352551"/>
                <a:gd name="connsiteX136" fmla="*/ 1214437 w 2495550"/>
                <a:gd name="connsiteY136" fmla="*/ 802482 h 1352551"/>
                <a:gd name="connsiteX137" fmla="*/ 1207293 w 2495550"/>
                <a:gd name="connsiteY137" fmla="*/ 823913 h 1352551"/>
                <a:gd name="connsiteX138" fmla="*/ 1212056 w 2495550"/>
                <a:gd name="connsiteY138" fmla="*/ 842963 h 1352551"/>
                <a:gd name="connsiteX139" fmla="*/ 1212056 w 2495550"/>
                <a:gd name="connsiteY139" fmla="*/ 842963 h 1352551"/>
                <a:gd name="connsiteX140" fmla="*/ 1183481 w 2495550"/>
                <a:gd name="connsiteY140" fmla="*/ 842963 h 1352551"/>
                <a:gd name="connsiteX141" fmla="*/ 1166812 w 2495550"/>
                <a:gd name="connsiteY141" fmla="*/ 842963 h 1352551"/>
                <a:gd name="connsiteX142" fmla="*/ 1147762 w 2495550"/>
                <a:gd name="connsiteY142" fmla="*/ 852488 h 1352551"/>
                <a:gd name="connsiteX143" fmla="*/ 1131093 w 2495550"/>
                <a:gd name="connsiteY143" fmla="*/ 842963 h 1352551"/>
                <a:gd name="connsiteX144" fmla="*/ 1104900 w 2495550"/>
                <a:gd name="connsiteY144" fmla="*/ 852488 h 1352551"/>
                <a:gd name="connsiteX145" fmla="*/ 1083468 w 2495550"/>
                <a:gd name="connsiteY145" fmla="*/ 859632 h 1352551"/>
                <a:gd name="connsiteX146" fmla="*/ 1076325 w 2495550"/>
                <a:gd name="connsiteY146" fmla="*/ 847726 h 1352551"/>
                <a:gd name="connsiteX147" fmla="*/ 1047750 w 2495550"/>
                <a:gd name="connsiteY147" fmla="*/ 857251 h 1352551"/>
                <a:gd name="connsiteX148" fmla="*/ 1009650 w 2495550"/>
                <a:gd name="connsiteY148" fmla="*/ 828676 h 1352551"/>
                <a:gd name="connsiteX149" fmla="*/ 981075 w 2495550"/>
                <a:gd name="connsiteY149" fmla="*/ 831057 h 1352551"/>
                <a:gd name="connsiteX150" fmla="*/ 981075 w 2495550"/>
                <a:gd name="connsiteY150" fmla="*/ 854869 h 1352551"/>
                <a:gd name="connsiteX151" fmla="*/ 950118 w 2495550"/>
                <a:gd name="connsiteY151" fmla="*/ 857251 h 1352551"/>
                <a:gd name="connsiteX152" fmla="*/ 962025 w 2495550"/>
                <a:gd name="connsiteY152" fmla="*/ 833439 h 1352551"/>
                <a:gd name="connsiteX153" fmla="*/ 964406 w 2495550"/>
                <a:gd name="connsiteY153" fmla="*/ 809626 h 1352551"/>
                <a:gd name="connsiteX154" fmla="*/ 957262 w 2495550"/>
                <a:gd name="connsiteY154" fmla="*/ 773907 h 1352551"/>
                <a:gd name="connsiteX155" fmla="*/ 931068 w 2495550"/>
                <a:gd name="connsiteY155" fmla="*/ 783432 h 1352551"/>
                <a:gd name="connsiteX156" fmla="*/ 935832 w 2495550"/>
                <a:gd name="connsiteY156" fmla="*/ 790576 h 1352551"/>
                <a:gd name="connsiteX157" fmla="*/ 928687 w 2495550"/>
                <a:gd name="connsiteY157" fmla="*/ 804863 h 1352551"/>
                <a:gd name="connsiteX158" fmla="*/ 914400 w 2495550"/>
                <a:gd name="connsiteY158" fmla="*/ 828676 h 1352551"/>
                <a:gd name="connsiteX159" fmla="*/ 904875 w 2495550"/>
                <a:gd name="connsiteY159" fmla="*/ 833438 h 1352551"/>
                <a:gd name="connsiteX160" fmla="*/ 876300 w 2495550"/>
                <a:gd name="connsiteY160" fmla="*/ 804863 h 1352551"/>
                <a:gd name="connsiteX161" fmla="*/ 854868 w 2495550"/>
                <a:gd name="connsiteY161" fmla="*/ 792956 h 1352551"/>
                <a:gd name="connsiteX162" fmla="*/ 840581 w 2495550"/>
                <a:gd name="connsiteY162" fmla="*/ 783432 h 1352551"/>
                <a:gd name="connsiteX163" fmla="*/ 823912 w 2495550"/>
                <a:gd name="connsiteY163" fmla="*/ 764382 h 1352551"/>
                <a:gd name="connsiteX164" fmla="*/ 821531 w 2495550"/>
                <a:gd name="connsiteY164" fmla="*/ 738188 h 1352551"/>
                <a:gd name="connsiteX165" fmla="*/ 800100 w 2495550"/>
                <a:gd name="connsiteY165" fmla="*/ 697707 h 1352551"/>
                <a:gd name="connsiteX166" fmla="*/ 800100 w 2495550"/>
                <a:gd name="connsiteY166" fmla="*/ 723901 h 1352551"/>
                <a:gd name="connsiteX167" fmla="*/ 802481 w 2495550"/>
                <a:gd name="connsiteY167" fmla="*/ 762001 h 1352551"/>
                <a:gd name="connsiteX168" fmla="*/ 816768 w 2495550"/>
                <a:gd name="connsiteY168" fmla="*/ 797720 h 1352551"/>
                <a:gd name="connsiteX169" fmla="*/ 840581 w 2495550"/>
                <a:gd name="connsiteY169" fmla="*/ 838201 h 1352551"/>
                <a:gd name="connsiteX170" fmla="*/ 862012 w 2495550"/>
                <a:gd name="connsiteY170" fmla="*/ 859632 h 1352551"/>
                <a:gd name="connsiteX171" fmla="*/ 854868 w 2495550"/>
                <a:gd name="connsiteY171" fmla="*/ 878682 h 1352551"/>
                <a:gd name="connsiteX172" fmla="*/ 840581 w 2495550"/>
                <a:gd name="connsiteY172" fmla="*/ 907257 h 1352551"/>
                <a:gd name="connsiteX173" fmla="*/ 840581 w 2495550"/>
                <a:gd name="connsiteY173" fmla="*/ 907257 h 1352551"/>
                <a:gd name="connsiteX174" fmla="*/ 816768 w 2495550"/>
                <a:gd name="connsiteY174" fmla="*/ 907257 h 1352551"/>
                <a:gd name="connsiteX175" fmla="*/ 826293 w 2495550"/>
                <a:gd name="connsiteY175" fmla="*/ 873920 h 1352551"/>
                <a:gd name="connsiteX176" fmla="*/ 812006 w 2495550"/>
                <a:gd name="connsiteY176" fmla="*/ 890588 h 1352551"/>
                <a:gd name="connsiteX177" fmla="*/ 804862 w 2495550"/>
                <a:gd name="connsiteY177" fmla="*/ 866776 h 1352551"/>
                <a:gd name="connsiteX178" fmla="*/ 785812 w 2495550"/>
                <a:gd name="connsiteY178" fmla="*/ 869157 h 1352551"/>
                <a:gd name="connsiteX179" fmla="*/ 766762 w 2495550"/>
                <a:gd name="connsiteY179" fmla="*/ 866776 h 1352551"/>
                <a:gd name="connsiteX180" fmla="*/ 759618 w 2495550"/>
                <a:gd name="connsiteY180" fmla="*/ 857251 h 1352551"/>
                <a:gd name="connsiteX181" fmla="*/ 759618 w 2495550"/>
                <a:gd name="connsiteY181" fmla="*/ 857251 h 1352551"/>
                <a:gd name="connsiteX182" fmla="*/ 745331 w 2495550"/>
                <a:gd name="connsiteY182" fmla="*/ 854870 h 1352551"/>
                <a:gd name="connsiteX183" fmla="*/ 728662 w 2495550"/>
                <a:gd name="connsiteY183" fmla="*/ 854870 h 1352551"/>
                <a:gd name="connsiteX184" fmla="*/ 716756 w 2495550"/>
                <a:gd name="connsiteY184" fmla="*/ 871538 h 1352551"/>
                <a:gd name="connsiteX185" fmla="*/ 697706 w 2495550"/>
                <a:gd name="connsiteY185" fmla="*/ 871538 h 1352551"/>
                <a:gd name="connsiteX186" fmla="*/ 685800 w 2495550"/>
                <a:gd name="connsiteY186" fmla="*/ 857251 h 1352551"/>
                <a:gd name="connsiteX187" fmla="*/ 683418 w 2495550"/>
                <a:gd name="connsiteY187" fmla="*/ 857251 h 1352551"/>
                <a:gd name="connsiteX188" fmla="*/ 669131 w 2495550"/>
                <a:gd name="connsiteY188" fmla="*/ 871538 h 1352551"/>
                <a:gd name="connsiteX189" fmla="*/ 669131 w 2495550"/>
                <a:gd name="connsiteY189" fmla="*/ 885826 h 1352551"/>
                <a:gd name="connsiteX190" fmla="*/ 678656 w 2495550"/>
                <a:gd name="connsiteY190" fmla="*/ 895351 h 1352551"/>
                <a:gd name="connsiteX191" fmla="*/ 721518 w 2495550"/>
                <a:gd name="connsiteY191" fmla="*/ 895351 h 1352551"/>
                <a:gd name="connsiteX192" fmla="*/ 754856 w 2495550"/>
                <a:gd name="connsiteY192" fmla="*/ 895351 h 1352551"/>
                <a:gd name="connsiteX193" fmla="*/ 792956 w 2495550"/>
                <a:gd name="connsiteY193" fmla="*/ 892970 h 1352551"/>
                <a:gd name="connsiteX194" fmla="*/ 800100 w 2495550"/>
                <a:gd name="connsiteY194" fmla="*/ 904876 h 1352551"/>
                <a:gd name="connsiteX195" fmla="*/ 800100 w 2495550"/>
                <a:gd name="connsiteY195" fmla="*/ 904876 h 1352551"/>
                <a:gd name="connsiteX196" fmla="*/ 771525 w 2495550"/>
                <a:gd name="connsiteY196" fmla="*/ 919163 h 1352551"/>
                <a:gd name="connsiteX197" fmla="*/ 752475 w 2495550"/>
                <a:gd name="connsiteY197" fmla="*/ 935832 h 1352551"/>
                <a:gd name="connsiteX198" fmla="*/ 752475 w 2495550"/>
                <a:gd name="connsiteY198" fmla="*/ 935832 h 1352551"/>
                <a:gd name="connsiteX199" fmla="*/ 723900 w 2495550"/>
                <a:gd name="connsiteY199" fmla="*/ 923926 h 1352551"/>
                <a:gd name="connsiteX200" fmla="*/ 707231 w 2495550"/>
                <a:gd name="connsiteY200" fmla="*/ 914401 h 1352551"/>
                <a:gd name="connsiteX201" fmla="*/ 669131 w 2495550"/>
                <a:gd name="connsiteY201" fmla="*/ 914401 h 1352551"/>
                <a:gd name="connsiteX202" fmla="*/ 635793 w 2495550"/>
                <a:gd name="connsiteY202" fmla="*/ 919163 h 1352551"/>
                <a:gd name="connsiteX203" fmla="*/ 616743 w 2495550"/>
                <a:gd name="connsiteY203" fmla="*/ 902495 h 1352551"/>
                <a:gd name="connsiteX204" fmla="*/ 607218 w 2495550"/>
                <a:gd name="connsiteY204" fmla="*/ 864395 h 1352551"/>
                <a:gd name="connsiteX205" fmla="*/ 597693 w 2495550"/>
                <a:gd name="connsiteY205" fmla="*/ 850107 h 1352551"/>
                <a:gd name="connsiteX206" fmla="*/ 590550 w 2495550"/>
                <a:gd name="connsiteY206" fmla="*/ 833438 h 1352551"/>
                <a:gd name="connsiteX207" fmla="*/ 576262 w 2495550"/>
                <a:gd name="connsiteY207" fmla="*/ 840582 h 1352551"/>
                <a:gd name="connsiteX208" fmla="*/ 576262 w 2495550"/>
                <a:gd name="connsiteY208" fmla="*/ 864395 h 1352551"/>
                <a:gd name="connsiteX209" fmla="*/ 561975 w 2495550"/>
                <a:gd name="connsiteY209" fmla="*/ 850107 h 1352551"/>
                <a:gd name="connsiteX210" fmla="*/ 540543 w 2495550"/>
                <a:gd name="connsiteY210" fmla="*/ 842963 h 1352551"/>
                <a:gd name="connsiteX211" fmla="*/ 516731 w 2495550"/>
                <a:gd name="connsiteY211" fmla="*/ 845345 h 1352551"/>
                <a:gd name="connsiteX212" fmla="*/ 509587 w 2495550"/>
                <a:gd name="connsiteY212" fmla="*/ 866776 h 1352551"/>
                <a:gd name="connsiteX213" fmla="*/ 497681 w 2495550"/>
                <a:gd name="connsiteY213" fmla="*/ 871538 h 1352551"/>
                <a:gd name="connsiteX214" fmla="*/ 478631 w 2495550"/>
                <a:gd name="connsiteY214" fmla="*/ 871538 h 1352551"/>
                <a:gd name="connsiteX215" fmla="*/ 450056 w 2495550"/>
                <a:gd name="connsiteY215" fmla="*/ 881063 h 1352551"/>
                <a:gd name="connsiteX216" fmla="*/ 435768 w 2495550"/>
                <a:gd name="connsiteY216" fmla="*/ 904876 h 1352551"/>
                <a:gd name="connsiteX217" fmla="*/ 442912 w 2495550"/>
                <a:gd name="connsiteY217" fmla="*/ 912020 h 1352551"/>
                <a:gd name="connsiteX218" fmla="*/ 483393 w 2495550"/>
                <a:gd name="connsiteY218" fmla="*/ 890588 h 1352551"/>
                <a:gd name="connsiteX219" fmla="*/ 504825 w 2495550"/>
                <a:gd name="connsiteY219" fmla="*/ 895351 h 1352551"/>
                <a:gd name="connsiteX220" fmla="*/ 535781 w 2495550"/>
                <a:gd name="connsiteY220" fmla="*/ 883445 h 1352551"/>
                <a:gd name="connsiteX221" fmla="*/ 569118 w 2495550"/>
                <a:gd name="connsiteY221" fmla="*/ 909638 h 1352551"/>
                <a:gd name="connsiteX222" fmla="*/ 578643 w 2495550"/>
                <a:gd name="connsiteY222" fmla="*/ 935832 h 1352551"/>
                <a:gd name="connsiteX223" fmla="*/ 607218 w 2495550"/>
                <a:gd name="connsiteY223" fmla="*/ 928688 h 1352551"/>
                <a:gd name="connsiteX224" fmla="*/ 623887 w 2495550"/>
                <a:gd name="connsiteY224" fmla="*/ 950120 h 1352551"/>
                <a:gd name="connsiteX225" fmla="*/ 661987 w 2495550"/>
                <a:gd name="connsiteY225" fmla="*/ 954882 h 1352551"/>
                <a:gd name="connsiteX226" fmla="*/ 721518 w 2495550"/>
                <a:gd name="connsiteY226" fmla="*/ 964407 h 1352551"/>
                <a:gd name="connsiteX227" fmla="*/ 762000 w 2495550"/>
                <a:gd name="connsiteY227" fmla="*/ 971551 h 1352551"/>
                <a:gd name="connsiteX228" fmla="*/ 762000 w 2495550"/>
                <a:gd name="connsiteY228" fmla="*/ 971551 h 1352551"/>
                <a:gd name="connsiteX229" fmla="*/ 781050 w 2495550"/>
                <a:gd name="connsiteY229" fmla="*/ 954882 h 1352551"/>
                <a:gd name="connsiteX230" fmla="*/ 807243 w 2495550"/>
                <a:gd name="connsiteY230" fmla="*/ 940595 h 1352551"/>
                <a:gd name="connsiteX231" fmla="*/ 845343 w 2495550"/>
                <a:gd name="connsiteY231" fmla="*/ 940595 h 1352551"/>
                <a:gd name="connsiteX232" fmla="*/ 838200 w 2495550"/>
                <a:gd name="connsiteY232" fmla="*/ 954882 h 1352551"/>
                <a:gd name="connsiteX233" fmla="*/ 828675 w 2495550"/>
                <a:gd name="connsiteY233" fmla="*/ 969170 h 1352551"/>
                <a:gd name="connsiteX234" fmla="*/ 840581 w 2495550"/>
                <a:gd name="connsiteY234" fmla="*/ 978695 h 1352551"/>
                <a:gd name="connsiteX235" fmla="*/ 816768 w 2495550"/>
                <a:gd name="connsiteY235" fmla="*/ 997745 h 1352551"/>
                <a:gd name="connsiteX236" fmla="*/ 814387 w 2495550"/>
                <a:gd name="connsiteY236" fmla="*/ 1019176 h 1352551"/>
                <a:gd name="connsiteX237" fmla="*/ 807243 w 2495550"/>
                <a:gd name="connsiteY237" fmla="*/ 1031082 h 1352551"/>
                <a:gd name="connsiteX238" fmla="*/ 781050 w 2495550"/>
                <a:gd name="connsiteY238" fmla="*/ 1035845 h 1352551"/>
                <a:gd name="connsiteX239" fmla="*/ 788193 w 2495550"/>
                <a:gd name="connsiteY239" fmla="*/ 1059657 h 1352551"/>
                <a:gd name="connsiteX240" fmla="*/ 757237 w 2495550"/>
                <a:gd name="connsiteY240" fmla="*/ 1064420 h 1352551"/>
                <a:gd name="connsiteX241" fmla="*/ 742950 w 2495550"/>
                <a:gd name="connsiteY241" fmla="*/ 1047751 h 1352551"/>
                <a:gd name="connsiteX242" fmla="*/ 711993 w 2495550"/>
                <a:gd name="connsiteY242" fmla="*/ 1050132 h 1352551"/>
                <a:gd name="connsiteX243" fmla="*/ 685800 w 2495550"/>
                <a:gd name="connsiteY243" fmla="*/ 1057276 h 1352551"/>
                <a:gd name="connsiteX244" fmla="*/ 659606 w 2495550"/>
                <a:gd name="connsiteY244" fmla="*/ 1054895 h 1352551"/>
                <a:gd name="connsiteX245" fmla="*/ 638175 w 2495550"/>
                <a:gd name="connsiteY245" fmla="*/ 1052513 h 1352551"/>
                <a:gd name="connsiteX246" fmla="*/ 638175 w 2495550"/>
                <a:gd name="connsiteY246" fmla="*/ 1038226 h 1352551"/>
                <a:gd name="connsiteX247" fmla="*/ 616743 w 2495550"/>
                <a:gd name="connsiteY247" fmla="*/ 1040607 h 1352551"/>
                <a:gd name="connsiteX248" fmla="*/ 595312 w 2495550"/>
                <a:gd name="connsiteY248" fmla="*/ 1045370 h 1352551"/>
                <a:gd name="connsiteX249" fmla="*/ 588168 w 2495550"/>
                <a:gd name="connsiteY249" fmla="*/ 1035845 h 1352551"/>
                <a:gd name="connsiteX250" fmla="*/ 588168 w 2495550"/>
                <a:gd name="connsiteY250" fmla="*/ 1023938 h 1352551"/>
                <a:gd name="connsiteX251" fmla="*/ 588168 w 2495550"/>
                <a:gd name="connsiteY251" fmla="*/ 1023938 h 1352551"/>
                <a:gd name="connsiteX252" fmla="*/ 642937 w 2495550"/>
                <a:gd name="connsiteY252" fmla="*/ 1009651 h 1352551"/>
                <a:gd name="connsiteX253" fmla="*/ 664368 w 2495550"/>
                <a:gd name="connsiteY253" fmla="*/ 992982 h 1352551"/>
                <a:gd name="connsiteX254" fmla="*/ 664368 w 2495550"/>
                <a:gd name="connsiteY254" fmla="*/ 992982 h 1352551"/>
                <a:gd name="connsiteX255" fmla="*/ 664368 w 2495550"/>
                <a:gd name="connsiteY255" fmla="*/ 992982 h 1352551"/>
                <a:gd name="connsiteX256" fmla="*/ 614362 w 2495550"/>
                <a:gd name="connsiteY256" fmla="*/ 992982 h 1352551"/>
                <a:gd name="connsiteX257" fmla="*/ 597693 w 2495550"/>
                <a:gd name="connsiteY257" fmla="*/ 995363 h 1352551"/>
                <a:gd name="connsiteX258" fmla="*/ 595312 w 2495550"/>
                <a:gd name="connsiteY258" fmla="*/ 973932 h 1352551"/>
                <a:gd name="connsiteX259" fmla="*/ 566737 w 2495550"/>
                <a:gd name="connsiteY259" fmla="*/ 971551 h 1352551"/>
                <a:gd name="connsiteX260" fmla="*/ 576262 w 2495550"/>
                <a:gd name="connsiteY260" fmla="*/ 992982 h 1352551"/>
                <a:gd name="connsiteX261" fmla="*/ 561975 w 2495550"/>
                <a:gd name="connsiteY261" fmla="*/ 997745 h 1352551"/>
                <a:gd name="connsiteX262" fmla="*/ 528637 w 2495550"/>
                <a:gd name="connsiteY262" fmla="*/ 992982 h 1352551"/>
                <a:gd name="connsiteX263" fmla="*/ 509587 w 2495550"/>
                <a:gd name="connsiteY263" fmla="*/ 995363 h 1352551"/>
                <a:gd name="connsiteX264" fmla="*/ 523875 w 2495550"/>
                <a:gd name="connsiteY264" fmla="*/ 1012032 h 1352551"/>
                <a:gd name="connsiteX265" fmla="*/ 533400 w 2495550"/>
                <a:gd name="connsiteY265" fmla="*/ 1023938 h 1352551"/>
                <a:gd name="connsiteX266" fmla="*/ 523875 w 2495550"/>
                <a:gd name="connsiteY266" fmla="*/ 1033463 h 1352551"/>
                <a:gd name="connsiteX267" fmla="*/ 523875 w 2495550"/>
                <a:gd name="connsiteY267" fmla="*/ 1033463 h 1352551"/>
                <a:gd name="connsiteX268" fmla="*/ 514350 w 2495550"/>
                <a:gd name="connsiteY268" fmla="*/ 1059657 h 1352551"/>
                <a:gd name="connsiteX269" fmla="*/ 485775 w 2495550"/>
                <a:gd name="connsiteY269" fmla="*/ 1081088 h 1352551"/>
                <a:gd name="connsiteX270" fmla="*/ 471487 w 2495550"/>
                <a:gd name="connsiteY270" fmla="*/ 1076326 h 1352551"/>
                <a:gd name="connsiteX271" fmla="*/ 454818 w 2495550"/>
                <a:gd name="connsiteY271" fmla="*/ 1090613 h 1352551"/>
                <a:gd name="connsiteX272" fmla="*/ 447675 w 2495550"/>
                <a:gd name="connsiteY272" fmla="*/ 1088232 h 1352551"/>
                <a:gd name="connsiteX273" fmla="*/ 450056 w 2495550"/>
                <a:gd name="connsiteY273" fmla="*/ 1064420 h 1352551"/>
                <a:gd name="connsiteX274" fmla="*/ 452437 w 2495550"/>
                <a:gd name="connsiteY274" fmla="*/ 1040607 h 1352551"/>
                <a:gd name="connsiteX275" fmla="*/ 442912 w 2495550"/>
                <a:gd name="connsiteY275" fmla="*/ 1035845 h 1352551"/>
                <a:gd name="connsiteX276" fmla="*/ 440531 w 2495550"/>
                <a:gd name="connsiteY276" fmla="*/ 1052513 h 1352551"/>
                <a:gd name="connsiteX277" fmla="*/ 433387 w 2495550"/>
                <a:gd name="connsiteY277" fmla="*/ 1066801 h 1352551"/>
                <a:gd name="connsiteX278" fmla="*/ 409575 w 2495550"/>
                <a:gd name="connsiteY278" fmla="*/ 1057276 h 1352551"/>
                <a:gd name="connsiteX279" fmla="*/ 400050 w 2495550"/>
                <a:gd name="connsiteY279" fmla="*/ 1054895 h 1352551"/>
                <a:gd name="connsiteX280" fmla="*/ 400050 w 2495550"/>
                <a:gd name="connsiteY280" fmla="*/ 1073945 h 1352551"/>
                <a:gd name="connsiteX281" fmla="*/ 421481 w 2495550"/>
                <a:gd name="connsiteY281" fmla="*/ 1092995 h 1352551"/>
                <a:gd name="connsiteX282" fmla="*/ 392906 w 2495550"/>
                <a:gd name="connsiteY282" fmla="*/ 1095376 h 1352551"/>
                <a:gd name="connsiteX283" fmla="*/ 388143 w 2495550"/>
                <a:gd name="connsiteY283" fmla="*/ 1104901 h 1352551"/>
                <a:gd name="connsiteX284" fmla="*/ 359568 w 2495550"/>
                <a:gd name="connsiteY284" fmla="*/ 1095376 h 1352551"/>
                <a:gd name="connsiteX285" fmla="*/ 359568 w 2495550"/>
                <a:gd name="connsiteY285" fmla="*/ 1114426 h 1352551"/>
                <a:gd name="connsiteX286" fmla="*/ 350043 w 2495550"/>
                <a:gd name="connsiteY286" fmla="*/ 1126332 h 1352551"/>
                <a:gd name="connsiteX287" fmla="*/ 340518 w 2495550"/>
                <a:gd name="connsiteY287" fmla="*/ 1126332 h 1352551"/>
                <a:gd name="connsiteX288" fmla="*/ 333375 w 2495550"/>
                <a:gd name="connsiteY288" fmla="*/ 1092995 h 1352551"/>
                <a:gd name="connsiteX289" fmla="*/ 307181 w 2495550"/>
                <a:gd name="connsiteY289" fmla="*/ 1078707 h 1352551"/>
                <a:gd name="connsiteX290" fmla="*/ 288131 w 2495550"/>
                <a:gd name="connsiteY290" fmla="*/ 1066801 h 1352551"/>
                <a:gd name="connsiteX291" fmla="*/ 295275 w 2495550"/>
                <a:gd name="connsiteY291" fmla="*/ 1016795 h 1352551"/>
                <a:gd name="connsiteX292" fmla="*/ 302418 w 2495550"/>
                <a:gd name="connsiteY292" fmla="*/ 983457 h 1352551"/>
                <a:gd name="connsiteX293" fmla="*/ 345281 w 2495550"/>
                <a:gd name="connsiteY293" fmla="*/ 959645 h 1352551"/>
                <a:gd name="connsiteX294" fmla="*/ 354806 w 2495550"/>
                <a:gd name="connsiteY294" fmla="*/ 942976 h 1352551"/>
                <a:gd name="connsiteX295" fmla="*/ 366712 w 2495550"/>
                <a:gd name="connsiteY295" fmla="*/ 916782 h 1352551"/>
                <a:gd name="connsiteX296" fmla="*/ 366712 w 2495550"/>
                <a:gd name="connsiteY296" fmla="*/ 916782 h 1352551"/>
                <a:gd name="connsiteX297" fmla="*/ 338137 w 2495550"/>
                <a:gd name="connsiteY297" fmla="*/ 923926 h 1352551"/>
                <a:gd name="connsiteX298" fmla="*/ 330993 w 2495550"/>
                <a:gd name="connsiteY298" fmla="*/ 900113 h 1352551"/>
                <a:gd name="connsiteX299" fmla="*/ 328612 w 2495550"/>
                <a:gd name="connsiteY299" fmla="*/ 921545 h 1352551"/>
                <a:gd name="connsiteX300" fmla="*/ 316706 w 2495550"/>
                <a:gd name="connsiteY300" fmla="*/ 954882 h 1352551"/>
                <a:gd name="connsiteX301" fmla="*/ 304800 w 2495550"/>
                <a:gd name="connsiteY301" fmla="*/ 947738 h 1352551"/>
                <a:gd name="connsiteX302" fmla="*/ 304800 w 2495550"/>
                <a:gd name="connsiteY302" fmla="*/ 923926 h 1352551"/>
                <a:gd name="connsiteX303" fmla="*/ 304800 w 2495550"/>
                <a:gd name="connsiteY303" fmla="*/ 912020 h 1352551"/>
                <a:gd name="connsiteX304" fmla="*/ 295275 w 2495550"/>
                <a:gd name="connsiteY304" fmla="*/ 900113 h 1352551"/>
                <a:gd name="connsiteX305" fmla="*/ 285750 w 2495550"/>
                <a:gd name="connsiteY305" fmla="*/ 907257 h 1352551"/>
                <a:gd name="connsiteX306" fmla="*/ 280987 w 2495550"/>
                <a:gd name="connsiteY306" fmla="*/ 942976 h 1352551"/>
                <a:gd name="connsiteX307" fmla="*/ 297656 w 2495550"/>
                <a:gd name="connsiteY307" fmla="*/ 962026 h 1352551"/>
                <a:gd name="connsiteX308" fmla="*/ 292893 w 2495550"/>
                <a:gd name="connsiteY308" fmla="*/ 981076 h 1352551"/>
                <a:gd name="connsiteX309" fmla="*/ 280987 w 2495550"/>
                <a:gd name="connsiteY309" fmla="*/ 1012032 h 1352551"/>
                <a:gd name="connsiteX310" fmla="*/ 266700 w 2495550"/>
                <a:gd name="connsiteY310" fmla="*/ 1035845 h 1352551"/>
                <a:gd name="connsiteX311" fmla="*/ 223837 w 2495550"/>
                <a:gd name="connsiteY311" fmla="*/ 1023938 h 1352551"/>
                <a:gd name="connsiteX312" fmla="*/ 216693 w 2495550"/>
                <a:gd name="connsiteY312" fmla="*/ 992982 h 1352551"/>
                <a:gd name="connsiteX313" fmla="*/ 173831 w 2495550"/>
                <a:gd name="connsiteY313" fmla="*/ 966788 h 1352551"/>
                <a:gd name="connsiteX314" fmla="*/ 121443 w 2495550"/>
                <a:gd name="connsiteY314" fmla="*/ 945357 h 1352551"/>
                <a:gd name="connsiteX315" fmla="*/ 78581 w 2495550"/>
                <a:gd name="connsiteY315" fmla="*/ 907257 h 1352551"/>
                <a:gd name="connsiteX316" fmla="*/ 52387 w 2495550"/>
                <a:gd name="connsiteY316" fmla="*/ 869157 h 1352551"/>
                <a:gd name="connsiteX317" fmla="*/ 28575 w 2495550"/>
                <a:gd name="connsiteY317" fmla="*/ 809626 h 1352551"/>
                <a:gd name="connsiteX318" fmla="*/ 16668 w 2495550"/>
                <a:gd name="connsiteY318" fmla="*/ 740570 h 1352551"/>
                <a:gd name="connsiteX319" fmla="*/ 19050 w 2495550"/>
                <a:gd name="connsiteY319" fmla="*/ 681038 h 1352551"/>
                <a:gd name="connsiteX320" fmla="*/ 0 w 2495550"/>
                <a:gd name="connsiteY320" fmla="*/ 500064 h 1352551"/>
                <a:gd name="connsiteX321" fmla="*/ 16668 w 2495550"/>
                <a:gd name="connsiteY321" fmla="*/ 0 h 1352551"/>
                <a:gd name="connsiteX322" fmla="*/ 2069306 w 2495550"/>
                <a:gd name="connsiteY322" fmla="*/ 4763 h 1352551"/>
                <a:gd name="connsiteX0" fmla="*/ 2069306 w 2495550"/>
                <a:gd name="connsiteY0" fmla="*/ 4763 h 1352551"/>
                <a:gd name="connsiteX1" fmla="*/ 2074068 w 2495550"/>
                <a:gd name="connsiteY1" fmla="*/ 38101 h 1352551"/>
                <a:gd name="connsiteX2" fmla="*/ 2083593 w 2495550"/>
                <a:gd name="connsiteY2" fmla="*/ 92870 h 1352551"/>
                <a:gd name="connsiteX3" fmla="*/ 2105025 w 2495550"/>
                <a:gd name="connsiteY3" fmla="*/ 138113 h 1352551"/>
                <a:gd name="connsiteX4" fmla="*/ 2102643 w 2495550"/>
                <a:gd name="connsiteY4" fmla="*/ 188120 h 1352551"/>
                <a:gd name="connsiteX5" fmla="*/ 2102643 w 2495550"/>
                <a:gd name="connsiteY5" fmla="*/ 233363 h 1352551"/>
                <a:gd name="connsiteX6" fmla="*/ 2097881 w 2495550"/>
                <a:gd name="connsiteY6" fmla="*/ 283370 h 1352551"/>
                <a:gd name="connsiteX7" fmla="*/ 2112168 w 2495550"/>
                <a:gd name="connsiteY7" fmla="*/ 323851 h 1352551"/>
                <a:gd name="connsiteX8" fmla="*/ 2126456 w 2495550"/>
                <a:gd name="connsiteY8" fmla="*/ 354807 h 1352551"/>
                <a:gd name="connsiteX9" fmla="*/ 2121693 w 2495550"/>
                <a:gd name="connsiteY9" fmla="*/ 392907 h 1352551"/>
                <a:gd name="connsiteX10" fmla="*/ 2135981 w 2495550"/>
                <a:gd name="connsiteY10" fmla="*/ 431007 h 1352551"/>
                <a:gd name="connsiteX11" fmla="*/ 2162175 w 2495550"/>
                <a:gd name="connsiteY11" fmla="*/ 459582 h 1352551"/>
                <a:gd name="connsiteX12" fmla="*/ 2185987 w 2495550"/>
                <a:gd name="connsiteY12" fmla="*/ 485776 h 1352551"/>
                <a:gd name="connsiteX13" fmla="*/ 2195512 w 2495550"/>
                <a:gd name="connsiteY13" fmla="*/ 521495 h 1352551"/>
                <a:gd name="connsiteX14" fmla="*/ 2233612 w 2495550"/>
                <a:gd name="connsiteY14" fmla="*/ 638176 h 1352551"/>
                <a:gd name="connsiteX15" fmla="*/ 2255043 w 2495550"/>
                <a:gd name="connsiteY15" fmla="*/ 723901 h 1352551"/>
                <a:gd name="connsiteX16" fmla="*/ 2283618 w 2495550"/>
                <a:gd name="connsiteY16" fmla="*/ 769145 h 1352551"/>
                <a:gd name="connsiteX17" fmla="*/ 2305050 w 2495550"/>
                <a:gd name="connsiteY17" fmla="*/ 826295 h 1352551"/>
                <a:gd name="connsiteX18" fmla="*/ 2314575 w 2495550"/>
                <a:gd name="connsiteY18" fmla="*/ 876301 h 1352551"/>
                <a:gd name="connsiteX19" fmla="*/ 2357437 w 2495550"/>
                <a:gd name="connsiteY19" fmla="*/ 914401 h 1352551"/>
                <a:gd name="connsiteX20" fmla="*/ 2359818 w 2495550"/>
                <a:gd name="connsiteY20" fmla="*/ 954882 h 1352551"/>
                <a:gd name="connsiteX21" fmla="*/ 2364581 w 2495550"/>
                <a:gd name="connsiteY21" fmla="*/ 969170 h 1352551"/>
                <a:gd name="connsiteX22" fmla="*/ 2381250 w 2495550"/>
                <a:gd name="connsiteY22" fmla="*/ 983457 h 1352551"/>
                <a:gd name="connsiteX23" fmla="*/ 2376487 w 2495550"/>
                <a:gd name="connsiteY23" fmla="*/ 1000126 h 1352551"/>
                <a:gd name="connsiteX24" fmla="*/ 2409825 w 2495550"/>
                <a:gd name="connsiteY24" fmla="*/ 1023938 h 1352551"/>
                <a:gd name="connsiteX25" fmla="*/ 2426493 w 2495550"/>
                <a:gd name="connsiteY25" fmla="*/ 1064420 h 1352551"/>
                <a:gd name="connsiteX26" fmla="*/ 2407443 w 2495550"/>
                <a:gd name="connsiteY26" fmla="*/ 1073945 h 1352551"/>
                <a:gd name="connsiteX27" fmla="*/ 2393156 w 2495550"/>
                <a:gd name="connsiteY27" fmla="*/ 1052513 h 1352551"/>
                <a:gd name="connsiteX28" fmla="*/ 2381250 w 2495550"/>
                <a:gd name="connsiteY28" fmla="*/ 1040607 h 1352551"/>
                <a:gd name="connsiteX29" fmla="*/ 2371725 w 2495550"/>
                <a:gd name="connsiteY29" fmla="*/ 1040607 h 1352551"/>
                <a:gd name="connsiteX30" fmla="*/ 2369343 w 2495550"/>
                <a:gd name="connsiteY30" fmla="*/ 1062038 h 1352551"/>
                <a:gd name="connsiteX31" fmla="*/ 2388393 w 2495550"/>
                <a:gd name="connsiteY31" fmla="*/ 1095376 h 1352551"/>
                <a:gd name="connsiteX32" fmla="*/ 2402681 w 2495550"/>
                <a:gd name="connsiteY32" fmla="*/ 1109663 h 1352551"/>
                <a:gd name="connsiteX33" fmla="*/ 2416968 w 2495550"/>
                <a:gd name="connsiteY33" fmla="*/ 1090613 h 1352551"/>
                <a:gd name="connsiteX34" fmla="*/ 2431256 w 2495550"/>
                <a:gd name="connsiteY34" fmla="*/ 1095376 h 1352551"/>
                <a:gd name="connsiteX35" fmla="*/ 2438400 w 2495550"/>
                <a:gd name="connsiteY35" fmla="*/ 1121570 h 1352551"/>
                <a:gd name="connsiteX36" fmla="*/ 2440781 w 2495550"/>
                <a:gd name="connsiteY36" fmla="*/ 1133476 h 1352551"/>
                <a:gd name="connsiteX37" fmla="*/ 2416968 w 2495550"/>
                <a:gd name="connsiteY37" fmla="*/ 1135857 h 1352551"/>
                <a:gd name="connsiteX38" fmla="*/ 2431256 w 2495550"/>
                <a:gd name="connsiteY38" fmla="*/ 1157288 h 1352551"/>
                <a:gd name="connsiteX39" fmla="*/ 2459831 w 2495550"/>
                <a:gd name="connsiteY39" fmla="*/ 1164432 h 1352551"/>
                <a:gd name="connsiteX40" fmla="*/ 2478881 w 2495550"/>
                <a:gd name="connsiteY40" fmla="*/ 1195388 h 1352551"/>
                <a:gd name="connsiteX41" fmla="*/ 2471737 w 2495550"/>
                <a:gd name="connsiteY41" fmla="*/ 1240632 h 1352551"/>
                <a:gd name="connsiteX42" fmla="*/ 2476500 w 2495550"/>
                <a:gd name="connsiteY42" fmla="*/ 1295401 h 1352551"/>
                <a:gd name="connsiteX43" fmla="*/ 2495550 w 2495550"/>
                <a:gd name="connsiteY43" fmla="*/ 1352551 h 1352551"/>
                <a:gd name="connsiteX44" fmla="*/ 2474118 w 2495550"/>
                <a:gd name="connsiteY44" fmla="*/ 1352551 h 1352551"/>
                <a:gd name="connsiteX45" fmla="*/ 2445543 w 2495550"/>
                <a:gd name="connsiteY45" fmla="*/ 1340645 h 1352551"/>
                <a:gd name="connsiteX46" fmla="*/ 2428875 w 2495550"/>
                <a:gd name="connsiteY46" fmla="*/ 1340645 h 1352551"/>
                <a:gd name="connsiteX47" fmla="*/ 2412206 w 2495550"/>
                <a:gd name="connsiteY47" fmla="*/ 1331120 h 1352551"/>
                <a:gd name="connsiteX48" fmla="*/ 2395537 w 2495550"/>
                <a:gd name="connsiteY48" fmla="*/ 1321595 h 1352551"/>
                <a:gd name="connsiteX49" fmla="*/ 2400300 w 2495550"/>
                <a:gd name="connsiteY49" fmla="*/ 1273970 h 1352551"/>
                <a:gd name="connsiteX50" fmla="*/ 2352675 w 2495550"/>
                <a:gd name="connsiteY50" fmla="*/ 1250157 h 1352551"/>
                <a:gd name="connsiteX51" fmla="*/ 2336006 w 2495550"/>
                <a:gd name="connsiteY51" fmla="*/ 1216819 h 1352551"/>
                <a:gd name="connsiteX52" fmla="*/ 2278856 w 2495550"/>
                <a:gd name="connsiteY52" fmla="*/ 1185864 h 1352551"/>
                <a:gd name="connsiteX53" fmla="*/ 2235993 w 2495550"/>
                <a:gd name="connsiteY53" fmla="*/ 1178720 h 1352551"/>
                <a:gd name="connsiteX54" fmla="*/ 2209800 w 2495550"/>
                <a:gd name="connsiteY54" fmla="*/ 1193007 h 1352551"/>
                <a:gd name="connsiteX55" fmla="*/ 2195512 w 2495550"/>
                <a:gd name="connsiteY55" fmla="*/ 1190626 h 1352551"/>
                <a:gd name="connsiteX56" fmla="*/ 2200275 w 2495550"/>
                <a:gd name="connsiteY56" fmla="*/ 1173957 h 1352551"/>
                <a:gd name="connsiteX57" fmla="*/ 2240756 w 2495550"/>
                <a:gd name="connsiteY57" fmla="*/ 1138239 h 1352551"/>
                <a:gd name="connsiteX58" fmla="*/ 2216943 w 2495550"/>
                <a:gd name="connsiteY58" fmla="*/ 1128713 h 1352551"/>
                <a:gd name="connsiteX59" fmla="*/ 2193131 w 2495550"/>
                <a:gd name="connsiteY59" fmla="*/ 1159670 h 1352551"/>
                <a:gd name="connsiteX60" fmla="*/ 2171700 w 2495550"/>
                <a:gd name="connsiteY60" fmla="*/ 1169195 h 1352551"/>
                <a:gd name="connsiteX61" fmla="*/ 2164556 w 2495550"/>
                <a:gd name="connsiteY61" fmla="*/ 1157288 h 1352551"/>
                <a:gd name="connsiteX62" fmla="*/ 2155031 w 2495550"/>
                <a:gd name="connsiteY62" fmla="*/ 1152526 h 1352551"/>
                <a:gd name="connsiteX63" fmla="*/ 2135981 w 2495550"/>
                <a:gd name="connsiteY63" fmla="*/ 1157288 h 1352551"/>
                <a:gd name="connsiteX64" fmla="*/ 2107406 w 2495550"/>
                <a:gd name="connsiteY64" fmla="*/ 1147763 h 1352551"/>
                <a:gd name="connsiteX65" fmla="*/ 2093119 w 2495550"/>
                <a:gd name="connsiteY65" fmla="*/ 1145383 h 1352551"/>
                <a:gd name="connsiteX66" fmla="*/ 2066924 w 2495550"/>
                <a:gd name="connsiteY66" fmla="*/ 1131094 h 1352551"/>
                <a:gd name="connsiteX67" fmla="*/ 2052638 w 2495550"/>
                <a:gd name="connsiteY67" fmla="*/ 1135857 h 1352551"/>
                <a:gd name="connsiteX68" fmla="*/ 2007393 w 2495550"/>
                <a:gd name="connsiteY68" fmla="*/ 1128713 h 1352551"/>
                <a:gd name="connsiteX69" fmla="*/ 1993106 w 2495550"/>
                <a:gd name="connsiteY69" fmla="*/ 1100138 h 1352551"/>
                <a:gd name="connsiteX70" fmla="*/ 1969293 w 2495550"/>
                <a:gd name="connsiteY70" fmla="*/ 1119188 h 1352551"/>
                <a:gd name="connsiteX71" fmla="*/ 1952625 w 2495550"/>
                <a:gd name="connsiteY71" fmla="*/ 1143001 h 1352551"/>
                <a:gd name="connsiteX72" fmla="*/ 1938337 w 2495550"/>
                <a:gd name="connsiteY72" fmla="*/ 1109663 h 1352551"/>
                <a:gd name="connsiteX73" fmla="*/ 1938337 w 2495550"/>
                <a:gd name="connsiteY73" fmla="*/ 1088232 h 1352551"/>
                <a:gd name="connsiteX74" fmla="*/ 1909762 w 2495550"/>
                <a:gd name="connsiteY74" fmla="*/ 1062038 h 1352551"/>
                <a:gd name="connsiteX75" fmla="*/ 1885950 w 2495550"/>
                <a:gd name="connsiteY75" fmla="*/ 1047751 h 1352551"/>
                <a:gd name="connsiteX76" fmla="*/ 1866900 w 2495550"/>
                <a:gd name="connsiteY76" fmla="*/ 1033463 h 1352551"/>
                <a:gd name="connsiteX77" fmla="*/ 1859756 w 2495550"/>
                <a:gd name="connsiteY77" fmla="*/ 1021557 h 1352551"/>
                <a:gd name="connsiteX78" fmla="*/ 1821656 w 2495550"/>
                <a:gd name="connsiteY78" fmla="*/ 1016795 h 1352551"/>
                <a:gd name="connsiteX79" fmla="*/ 1785937 w 2495550"/>
                <a:gd name="connsiteY79" fmla="*/ 1012032 h 1352551"/>
                <a:gd name="connsiteX80" fmla="*/ 1766887 w 2495550"/>
                <a:gd name="connsiteY80" fmla="*/ 985838 h 1352551"/>
                <a:gd name="connsiteX81" fmla="*/ 1726406 w 2495550"/>
                <a:gd name="connsiteY81" fmla="*/ 966788 h 1352551"/>
                <a:gd name="connsiteX82" fmla="*/ 1695450 w 2495550"/>
                <a:gd name="connsiteY82" fmla="*/ 952501 h 1352551"/>
                <a:gd name="connsiteX83" fmla="*/ 1676400 w 2495550"/>
                <a:gd name="connsiteY83" fmla="*/ 950120 h 1352551"/>
                <a:gd name="connsiteX84" fmla="*/ 1676400 w 2495550"/>
                <a:gd name="connsiteY84" fmla="*/ 926307 h 1352551"/>
                <a:gd name="connsiteX85" fmla="*/ 1657350 w 2495550"/>
                <a:gd name="connsiteY85" fmla="*/ 933451 h 1352551"/>
                <a:gd name="connsiteX86" fmla="*/ 1657350 w 2495550"/>
                <a:gd name="connsiteY86" fmla="*/ 933451 h 1352551"/>
                <a:gd name="connsiteX87" fmla="*/ 1635918 w 2495550"/>
                <a:gd name="connsiteY87" fmla="*/ 897732 h 1352551"/>
                <a:gd name="connsiteX88" fmla="*/ 1612106 w 2495550"/>
                <a:gd name="connsiteY88" fmla="*/ 876301 h 1352551"/>
                <a:gd name="connsiteX89" fmla="*/ 1597818 w 2495550"/>
                <a:gd name="connsiteY89" fmla="*/ 869157 h 1352551"/>
                <a:gd name="connsiteX90" fmla="*/ 1597818 w 2495550"/>
                <a:gd name="connsiteY90" fmla="*/ 850107 h 1352551"/>
                <a:gd name="connsiteX91" fmla="*/ 1619250 w 2495550"/>
                <a:gd name="connsiteY91" fmla="*/ 840582 h 1352551"/>
                <a:gd name="connsiteX92" fmla="*/ 1650206 w 2495550"/>
                <a:gd name="connsiteY92" fmla="*/ 847726 h 1352551"/>
                <a:gd name="connsiteX93" fmla="*/ 1674018 w 2495550"/>
                <a:gd name="connsiteY93" fmla="*/ 833438 h 1352551"/>
                <a:gd name="connsiteX94" fmla="*/ 1685925 w 2495550"/>
                <a:gd name="connsiteY94" fmla="*/ 821532 h 1352551"/>
                <a:gd name="connsiteX95" fmla="*/ 1704975 w 2495550"/>
                <a:gd name="connsiteY95" fmla="*/ 809626 h 1352551"/>
                <a:gd name="connsiteX96" fmla="*/ 1666875 w 2495550"/>
                <a:gd name="connsiteY96" fmla="*/ 776288 h 1352551"/>
                <a:gd name="connsiteX97" fmla="*/ 1640681 w 2495550"/>
                <a:gd name="connsiteY97" fmla="*/ 783432 h 1352551"/>
                <a:gd name="connsiteX98" fmla="*/ 1643061 w 2495550"/>
                <a:gd name="connsiteY98" fmla="*/ 800101 h 1352551"/>
                <a:gd name="connsiteX99" fmla="*/ 1624012 w 2495550"/>
                <a:gd name="connsiteY99" fmla="*/ 807244 h 1352551"/>
                <a:gd name="connsiteX100" fmla="*/ 1597819 w 2495550"/>
                <a:gd name="connsiteY100" fmla="*/ 814388 h 1352551"/>
                <a:gd name="connsiteX101" fmla="*/ 1576387 w 2495550"/>
                <a:gd name="connsiteY101" fmla="*/ 823913 h 1352551"/>
                <a:gd name="connsiteX102" fmla="*/ 1569243 w 2495550"/>
                <a:gd name="connsiteY102" fmla="*/ 840582 h 1352551"/>
                <a:gd name="connsiteX103" fmla="*/ 1547812 w 2495550"/>
                <a:gd name="connsiteY103" fmla="*/ 840582 h 1352551"/>
                <a:gd name="connsiteX104" fmla="*/ 1533525 w 2495550"/>
                <a:gd name="connsiteY104" fmla="*/ 850107 h 1352551"/>
                <a:gd name="connsiteX105" fmla="*/ 1502568 w 2495550"/>
                <a:gd name="connsiteY105" fmla="*/ 845345 h 1352551"/>
                <a:gd name="connsiteX106" fmla="*/ 1454943 w 2495550"/>
                <a:gd name="connsiteY106" fmla="*/ 840582 h 1352551"/>
                <a:gd name="connsiteX107" fmla="*/ 1433512 w 2495550"/>
                <a:gd name="connsiteY107" fmla="*/ 826295 h 1352551"/>
                <a:gd name="connsiteX108" fmla="*/ 1402556 w 2495550"/>
                <a:gd name="connsiteY108" fmla="*/ 828676 h 1352551"/>
                <a:gd name="connsiteX109" fmla="*/ 1376362 w 2495550"/>
                <a:gd name="connsiteY109" fmla="*/ 838201 h 1352551"/>
                <a:gd name="connsiteX110" fmla="*/ 1359693 w 2495550"/>
                <a:gd name="connsiteY110" fmla="*/ 833438 h 1352551"/>
                <a:gd name="connsiteX111" fmla="*/ 1340643 w 2495550"/>
                <a:gd name="connsiteY111" fmla="*/ 804863 h 1352551"/>
                <a:gd name="connsiteX112" fmla="*/ 1340643 w 2495550"/>
                <a:gd name="connsiteY112" fmla="*/ 792957 h 1352551"/>
                <a:gd name="connsiteX113" fmla="*/ 1331118 w 2495550"/>
                <a:gd name="connsiteY113" fmla="*/ 816770 h 1352551"/>
                <a:gd name="connsiteX114" fmla="*/ 1335881 w 2495550"/>
                <a:gd name="connsiteY114" fmla="*/ 850107 h 1352551"/>
                <a:gd name="connsiteX115" fmla="*/ 1328737 w 2495550"/>
                <a:gd name="connsiteY115" fmla="*/ 869157 h 1352551"/>
                <a:gd name="connsiteX116" fmla="*/ 1300162 w 2495550"/>
                <a:gd name="connsiteY116" fmla="*/ 869157 h 1352551"/>
                <a:gd name="connsiteX117" fmla="*/ 1281112 w 2495550"/>
                <a:gd name="connsiteY117" fmla="*/ 854870 h 1352551"/>
                <a:gd name="connsiteX118" fmla="*/ 1259681 w 2495550"/>
                <a:gd name="connsiteY118" fmla="*/ 854870 h 1352551"/>
                <a:gd name="connsiteX119" fmla="*/ 1235868 w 2495550"/>
                <a:gd name="connsiteY119" fmla="*/ 845345 h 1352551"/>
                <a:gd name="connsiteX120" fmla="*/ 1228725 w 2495550"/>
                <a:gd name="connsiteY120" fmla="*/ 838201 h 1352551"/>
                <a:gd name="connsiteX121" fmla="*/ 1228725 w 2495550"/>
                <a:gd name="connsiteY121" fmla="*/ 814388 h 1352551"/>
                <a:gd name="connsiteX122" fmla="*/ 1231106 w 2495550"/>
                <a:gd name="connsiteY122" fmla="*/ 790576 h 1352551"/>
                <a:gd name="connsiteX123" fmla="*/ 1235868 w 2495550"/>
                <a:gd name="connsiteY123" fmla="*/ 766763 h 1352551"/>
                <a:gd name="connsiteX124" fmla="*/ 1252537 w 2495550"/>
                <a:gd name="connsiteY124" fmla="*/ 752476 h 1352551"/>
                <a:gd name="connsiteX125" fmla="*/ 1259681 w 2495550"/>
                <a:gd name="connsiteY125" fmla="*/ 745332 h 1352551"/>
                <a:gd name="connsiteX126" fmla="*/ 1250156 w 2495550"/>
                <a:gd name="connsiteY126" fmla="*/ 721520 h 1352551"/>
                <a:gd name="connsiteX127" fmla="*/ 1216818 w 2495550"/>
                <a:gd name="connsiteY127" fmla="*/ 692945 h 1352551"/>
                <a:gd name="connsiteX128" fmla="*/ 1193006 w 2495550"/>
                <a:gd name="connsiteY128" fmla="*/ 676276 h 1352551"/>
                <a:gd name="connsiteX129" fmla="*/ 1178718 w 2495550"/>
                <a:gd name="connsiteY129" fmla="*/ 657226 h 1352551"/>
                <a:gd name="connsiteX130" fmla="*/ 1178718 w 2495550"/>
                <a:gd name="connsiteY130" fmla="*/ 657226 h 1352551"/>
                <a:gd name="connsiteX131" fmla="*/ 1183481 w 2495550"/>
                <a:gd name="connsiteY131" fmla="*/ 695326 h 1352551"/>
                <a:gd name="connsiteX132" fmla="*/ 1185862 w 2495550"/>
                <a:gd name="connsiteY132" fmla="*/ 723901 h 1352551"/>
                <a:gd name="connsiteX133" fmla="*/ 1212056 w 2495550"/>
                <a:gd name="connsiteY133" fmla="*/ 735807 h 1352551"/>
                <a:gd name="connsiteX134" fmla="*/ 1221581 w 2495550"/>
                <a:gd name="connsiteY134" fmla="*/ 750095 h 1352551"/>
                <a:gd name="connsiteX135" fmla="*/ 1212056 w 2495550"/>
                <a:gd name="connsiteY135" fmla="*/ 776288 h 1352551"/>
                <a:gd name="connsiteX136" fmla="*/ 1214437 w 2495550"/>
                <a:gd name="connsiteY136" fmla="*/ 802482 h 1352551"/>
                <a:gd name="connsiteX137" fmla="*/ 1207293 w 2495550"/>
                <a:gd name="connsiteY137" fmla="*/ 823913 h 1352551"/>
                <a:gd name="connsiteX138" fmla="*/ 1212056 w 2495550"/>
                <a:gd name="connsiteY138" fmla="*/ 842963 h 1352551"/>
                <a:gd name="connsiteX139" fmla="*/ 1212056 w 2495550"/>
                <a:gd name="connsiteY139" fmla="*/ 842963 h 1352551"/>
                <a:gd name="connsiteX140" fmla="*/ 1183481 w 2495550"/>
                <a:gd name="connsiteY140" fmla="*/ 842963 h 1352551"/>
                <a:gd name="connsiteX141" fmla="*/ 1166812 w 2495550"/>
                <a:gd name="connsiteY141" fmla="*/ 842963 h 1352551"/>
                <a:gd name="connsiteX142" fmla="*/ 1147762 w 2495550"/>
                <a:gd name="connsiteY142" fmla="*/ 852488 h 1352551"/>
                <a:gd name="connsiteX143" fmla="*/ 1131093 w 2495550"/>
                <a:gd name="connsiteY143" fmla="*/ 842963 h 1352551"/>
                <a:gd name="connsiteX144" fmla="*/ 1104900 w 2495550"/>
                <a:gd name="connsiteY144" fmla="*/ 852488 h 1352551"/>
                <a:gd name="connsiteX145" fmla="*/ 1083468 w 2495550"/>
                <a:gd name="connsiteY145" fmla="*/ 859632 h 1352551"/>
                <a:gd name="connsiteX146" fmla="*/ 1076325 w 2495550"/>
                <a:gd name="connsiteY146" fmla="*/ 847726 h 1352551"/>
                <a:gd name="connsiteX147" fmla="*/ 1047750 w 2495550"/>
                <a:gd name="connsiteY147" fmla="*/ 857251 h 1352551"/>
                <a:gd name="connsiteX148" fmla="*/ 1009650 w 2495550"/>
                <a:gd name="connsiteY148" fmla="*/ 828676 h 1352551"/>
                <a:gd name="connsiteX149" fmla="*/ 981075 w 2495550"/>
                <a:gd name="connsiteY149" fmla="*/ 831057 h 1352551"/>
                <a:gd name="connsiteX150" fmla="*/ 981075 w 2495550"/>
                <a:gd name="connsiteY150" fmla="*/ 854869 h 1352551"/>
                <a:gd name="connsiteX151" fmla="*/ 950118 w 2495550"/>
                <a:gd name="connsiteY151" fmla="*/ 857251 h 1352551"/>
                <a:gd name="connsiteX152" fmla="*/ 962025 w 2495550"/>
                <a:gd name="connsiteY152" fmla="*/ 833439 h 1352551"/>
                <a:gd name="connsiteX153" fmla="*/ 964406 w 2495550"/>
                <a:gd name="connsiteY153" fmla="*/ 809626 h 1352551"/>
                <a:gd name="connsiteX154" fmla="*/ 957262 w 2495550"/>
                <a:gd name="connsiteY154" fmla="*/ 773907 h 1352551"/>
                <a:gd name="connsiteX155" fmla="*/ 931068 w 2495550"/>
                <a:gd name="connsiteY155" fmla="*/ 783432 h 1352551"/>
                <a:gd name="connsiteX156" fmla="*/ 935832 w 2495550"/>
                <a:gd name="connsiteY156" fmla="*/ 790576 h 1352551"/>
                <a:gd name="connsiteX157" fmla="*/ 928687 w 2495550"/>
                <a:gd name="connsiteY157" fmla="*/ 804863 h 1352551"/>
                <a:gd name="connsiteX158" fmla="*/ 914400 w 2495550"/>
                <a:gd name="connsiteY158" fmla="*/ 828676 h 1352551"/>
                <a:gd name="connsiteX159" fmla="*/ 904875 w 2495550"/>
                <a:gd name="connsiteY159" fmla="*/ 833438 h 1352551"/>
                <a:gd name="connsiteX160" fmla="*/ 876300 w 2495550"/>
                <a:gd name="connsiteY160" fmla="*/ 804863 h 1352551"/>
                <a:gd name="connsiteX161" fmla="*/ 854868 w 2495550"/>
                <a:gd name="connsiteY161" fmla="*/ 792956 h 1352551"/>
                <a:gd name="connsiteX162" fmla="*/ 840581 w 2495550"/>
                <a:gd name="connsiteY162" fmla="*/ 783432 h 1352551"/>
                <a:gd name="connsiteX163" fmla="*/ 823912 w 2495550"/>
                <a:gd name="connsiteY163" fmla="*/ 764382 h 1352551"/>
                <a:gd name="connsiteX164" fmla="*/ 821531 w 2495550"/>
                <a:gd name="connsiteY164" fmla="*/ 738188 h 1352551"/>
                <a:gd name="connsiteX165" fmla="*/ 800100 w 2495550"/>
                <a:gd name="connsiteY165" fmla="*/ 697707 h 1352551"/>
                <a:gd name="connsiteX166" fmla="*/ 800100 w 2495550"/>
                <a:gd name="connsiteY166" fmla="*/ 723901 h 1352551"/>
                <a:gd name="connsiteX167" fmla="*/ 802481 w 2495550"/>
                <a:gd name="connsiteY167" fmla="*/ 762001 h 1352551"/>
                <a:gd name="connsiteX168" fmla="*/ 816768 w 2495550"/>
                <a:gd name="connsiteY168" fmla="*/ 797720 h 1352551"/>
                <a:gd name="connsiteX169" fmla="*/ 840581 w 2495550"/>
                <a:gd name="connsiteY169" fmla="*/ 838201 h 1352551"/>
                <a:gd name="connsiteX170" fmla="*/ 862012 w 2495550"/>
                <a:gd name="connsiteY170" fmla="*/ 859632 h 1352551"/>
                <a:gd name="connsiteX171" fmla="*/ 854868 w 2495550"/>
                <a:gd name="connsiteY171" fmla="*/ 878682 h 1352551"/>
                <a:gd name="connsiteX172" fmla="*/ 840581 w 2495550"/>
                <a:gd name="connsiteY172" fmla="*/ 907257 h 1352551"/>
                <a:gd name="connsiteX173" fmla="*/ 840581 w 2495550"/>
                <a:gd name="connsiteY173" fmla="*/ 907257 h 1352551"/>
                <a:gd name="connsiteX174" fmla="*/ 816768 w 2495550"/>
                <a:gd name="connsiteY174" fmla="*/ 907257 h 1352551"/>
                <a:gd name="connsiteX175" fmla="*/ 826293 w 2495550"/>
                <a:gd name="connsiteY175" fmla="*/ 873920 h 1352551"/>
                <a:gd name="connsiteX176" fmla="*/ 812006 w 2495550"/>
                <a:gd name="connsiteY176" fmla="*/ 890588 h 1352551"/>
                <a:gd name="connsiteX177" fmla="*/ 804862 w 2495550"/>
                <a:gd name="connsiteY177" fmla="*/ 866776 h 1352551"/>
                <a:gd name="connsiteX178" fmla="*/ 785812 w 2495550"/>
                <a:gd name="connsiteY178" fmla="*/ 869157 h 1352551"/>
                <a:gd name="connsiteX179" fmla="*/ 766762 w 2495550"/>
                <a:gd name="connsiteY179" fmla="*/ 866776 h 1352551"/>
                <a:gd name="connsiteX180" fmla="*/ 759618 w 2495550"/>
                <a:gd name="connsiteY180" fmla="*/ 857251 h 1352551"/>
                <a:gd name="connsiteX181" fmla="*/ 759618 w 2495550"/>
                <a:gd name="connsiteY181" fmla="*/ 857251 h 1352551"/>
                <a:gd name="connsiteX182" fmla="*/ 745331 w 2495550"/>
                <a:gd name="connsiteY182" fmla="*/ 854870 h 1352551"/>
                <a:gd name="connsiteX183" fmla="*/ 728662 w 2495550"/>
                <a:gd name="connsiteY183" fmla="*/ 854870 h 1352551"/>
                <a:gd name="connsiteX184" fmla="*/ 716756 w 2495550"/>
                <a:gd name="connsiteY184" fmla="*/ 871538 h 1352551"/>
                <a:gd name="connsiteX185" fmla="*/ 697706 w 2495550"/>
                <a:gd name="connsiteY185" fmla="*/ 871538 h 1352551"/>
                <a:gd name="connsiteX186" fmla="*/ 685800 w 2495550"/>
                <a:gd name="connsiteY186" fmla="*/ 857251 h 1352551"/>
                <a:gd name="connsiteX187" fmla="*/ 683418 w 2495550"/>
                <a:gd name="connsiteY187" fmla="*/ 857251 h 1352551"/>
                <a:gd name="connsiteX188" fmla="*/ 669131 w 2495550"/>
                <a:gd name="connsiteY188" fmla="*/ 871538 h 1352551"/>
                <a:gd name="connsiteX189" fmla="*/ 669131 w 2495550"/>
                <a:gd name="connsiteY189" fmla="*/ 885826 h 1352551"/>
                <a:gd name="connsiteX190" fmla="*/ 678656 w 2495550"/>
                <a:gd name="connsiteY190" fmla="*/ 895351 h 1352551"/>
                <a:gd name="connsiteX191" fmla="*/ 721518 w 2495550"/>
                <a:gd name="connsiteY191" fmla="*/ 895351 h 1352551"/>
                <a:gd name="connsiteX192" fmla="*/ 754856 w 2495550"/>
                <a:gd name="connsiteY192" fmla="*/ 895351 h 1352551"/>
                <a:gd name="connsiteX193" fmla="*/ 792956 w 2495550"/>
                <a:gd name="connsiteY193" fmla="*/ 892970 h 1352551"/>
                <a:gd name="connsiteX194" fmla="*/ 800100 w 2495550"/>
                <a:gd name="connsiteY194" fmla="*/ 904876 h 1352551"/>
                <a:gd name="connsiteX195" fmla="*/ 800100 w 2495550"/>
                <a:gd name="connsiteY195" fmla="*/ 904876 h 1352551"/>
                <a:gd name="connsiteX196" fmla="*/ 771525 w 2495550"/>
                <a:gd name="connsiteY196" fmla="*/ 919163 h 1352551"/>
                <a:gd name="connsiteX197" fmla="*/ 752475 w 2495550"/>
                <a:gd name="connsiteY197" fmla="*/ 935832 h 1352551"/>
                <a:gd name="connsiteX198" fmla="*/ 752475 w 2495550"/>
                <a:gd name="connsiteY198" fmla="*/ 935832 h 1352551"/>
                <a:gd name="connsiteX199" fmla="*/ 723900 w 2495550"/>
                <a:gd name="connsiteY199" fmla="*/ 923926 h 1352551"/>
                <a:gd name="connsiteX200" fmla="*/ 707231 w 2495550"/>
                <a:gd name="connsiteY200" fmla="*/ 914401 h 1352551"/>
                <a:gd name="connsiteX201" fmla="*/ 669131 w 2495550"/>
                <a:gd name="connsiteY201" fmla="*/ 914401 h 1352551"/>
                <a:gd name="connsiteX202" fmla="*/ 635793 w 2495550"/>
                <a:gd name="connsiteY202" fmla="*/ 919163 h 1352551"/>
                <a:gd name="connsiteX203" fmla="*/ 616743 w 2495550"/>
                <a:gd name="connsiteY203" fmla="*/ 902495 h 1352551"/>
                <a:gd name="connsiteX204" fmla="*/ 607218 w 2495550"/>
                <a:gd name="connsiteY204" fmla="*/ 864395 h 1352551"/>
                <a:gd name="connsiteX205" fmla="*/ 597693 w 2495550"/>
                <a:gd name="connsiteY205" fmla="*/ 850107 h 1352551"/>
                <a:gd name="connsiteX206" fmla="*/ 590550 w 2495550"/>
                <a:gd name="connsiteY206" fmla="*/ 833438 h 1352551"/>
                <a:gd name="connsiteX207" fmla="*/ 576262 w 2495550"/>
                <a:gd name="connsiteY207" fmla="*/ 840582 h 1352551"/>
                <a:gd name="connsiteX208" fmla="*/ 576262 w 2495550"/>
                <a:gd name="connsiteY208" fmla="*/ 864395 h 1352551"/>
                <a:gd name="connsiteX209" fmla="*/ 561975 w 2495550"/>
                <a:gd name="connsiteY209" fmla="*/ 850107 h 1352551"/>
                <a:gd name="connsiteX210" fmla="*/ 540543 w 2495550"/>
                <a:gd name="connsiteY210" fmla="*/ 842963 h 1352551"/>
                <a:gd name="connsiteX211" fmla="*/ 516731 w 2495550"/>
                <a:gd name="connsiteY211" fmla="*/ 845345 h 1352551"/>
                <a:gd name="connsiteX212" fmla="*/ 509587 w 2495550"/>
                <a:gd name="connsiteY212" fmla="*/ 866776 h 1352551"/>
                <a:gd name="connsiteX213" fmla="*/ 497681 w 2495550"/>
                <a:gd name="connsiteY213" fmla="*/ 871538 h 1352551"/>
                <a:gd name="connsiteX214" fmla="*/ 478631 w 2495550"/>
                <a:gd name="connsiteY214" fmla="*/ 871538 h 1352551"/>
                <a:gd name="connsiteX215" fmla="*/ 450056 w 2495550"/>
                <a:gd name="connsiteY215" fmla="*/ 881063 h 1352551"/>
                <a:gd name="connsiteX216" fmla="*/ 435768 w 2495550"/>
                <a:gd name="connsiteY216" fmla="*/ 904876 h 1352551"/>
                <a:gd name="connsiteX217" fmla="*/ 442912 w 2495550"/>
                <a:gd name="connsiteY217" fmla="*/ 912020 h 1352551"/>
                <a:gd name="connsiteX218" fmla="*/ 483393 w 2495550"/>
                <a:gd name="connsiteY218" fmla="*/ 890588 h 1352551"/>
                <a:gd name="connsiteX219" fmla="*/ 504825 w 2495550"/>
                <a:gd name="connsiteY219" fmla="*/ 895351 h 1352551"/>
                <a:gd name="connsiteX220" fmla="*/ 535781 w 2495550"/>
                <a:gd name="connsiteY220" fmla="*/ 883445 h 1352551"/>
                <a:gd name="connsiteX221" fmla="*/ 569118 w 2495550"/>
                <a:gd name="connsiteY221" fmla="*/ 909638 h 1352551"/>
                <a:gd name="connsiteX222" fmla="*/ 578643 w 2495550"/>
                <a:gd name="connsiteY222" fmla="*/ 935832 h 1352551"/>
                <a:gd name="connsiteX223" fmla="*/ 607218 w 2495550"/>
                <a:gd name="connsiteY223" fmla="*/ 928688 h 1352551"/>
                <a:gd name="connsiteX224" fmla="*/ 623887 w 2495550"/>
                <a:gd name="connsiteY224" fmla="*/ 950120 h 1352551"/>
                <a:gd name="connsiteX225" fmla="*/ 661987 w 2495550"/>
                <a:gd name="connsiteY225" fmla="*/ 954882 h 1352551"/>
                <a:gd name="connsiteX226" fmla="*/ 721518 w 2495550"/>
                <a:gd name="connsiteY226" fmla="*/ 964407 h 1352551"/>
                <a:gd name="connsiteX227" fmla="*/ 762000 w 2495550"/>
                <a:gd name="connsiteY227" fmla="*/ 971551 h 1352551"/>
                <a:gd name="connsiteX228" fmla="*/ 762000 w 2495550"/>
                <a:gd name="connsiteY228" fmla="*/ 971551 h 1352551"/>
                <a:gd name="connsiteX229" fmla="*/ 781050 w 2495550"/>
                <a:gd name="connsiteY229" fmla="*/ 954882 h 1352551"/>
                <a:gd name="connsiteX230" fmla="*/ 807243 w 2495550"/>
                <a:gd name="connsiteY230" fmla="*/ 954883 h 1352551"/>
                <a:gd name="connsiteX231" fmla="*/ 845343 w 2495550"/>
                <a:gd name="connsiteY231" fmla="*/ 940595 h 1352551"/>
                <a:gd name="connsiteX232" fmla="*/ 838200 w 2495550"/>
                <a:gd name="connsiteY232" fmla="*/ 954882 h 1352551"/>
                <a:gd name="connsiteX233" fmla="*/ 828675 w 2495550"/>
                <a:gd name="connsiteY233" fmla="*/ 969170 h 1352551"/>
                <a:gd name="connsiteX234" fmla="*/ 840581 w 2495550"/>
                <a:gd name="connsiteY234" fmla="*/ 978695 h 1352551"/>
                <a:gd name="connsiteX235" fmla="*/ 816768 w 2495550"/>
                <a:gd name="connsiteY235" fmla="*/ 997745 h 1352551"/>
                <a:gd name="connsiteX236" fmla="*/ 814387 w 2495550"/>
                <a:gd name="connsiteY236" fmla="*/ 1019176 h 1352551"/>
                <a:gd name="connsiteX237" fmla="*/ 807243 w 2495550"/>
                <a:gd name="connsiteY237" fmla="*/ 1031082 h 1352551"/>
                <a:gd name="connsiteX238" fmla="*/ 781050 w 2495550"/>
                <a:gd name="connsiteY238" fmla="*/ 1035845 h 1352551"/>
                <a:gd name="connsiteX239" fmla="*/ 788193 w 2495550"/>
                <a:gd name="connsiteY239" fmla="*/ 1059657 h 1352551"/>
                <a:gd name="connsiteX240" fmla="*/ 757237 w 2495550"/>
                <a:gd name="connsiteY240" fmla="*/ 1064420 h 1352551"/>
                <a:gd name="connsiteX241" fmla="*/ 742950 w 2495550"/>
                <a:gd name="connsiteY241" fmla="*/ 1047751 h 1352551"/>
                <a:gd name="connsiteX242" fmla="*/ 711993 w 2495550"/>
                <a:gd name="connsiteY242" fmla="*/ 1050132 h 1352551"/>
                <a:gd name="connsiteX243" fmla="*/ 685800 w 2495550"/>
                <a:gd name="connsiteY243" fmla="*/ 1057276 h 1352551"/>
                <a:gd name="connsiteX244" fmla="*/ 659606 w 2495550"/>
                <a:gd name="connsiteY244" fmla="*/ 1054895 h 1352551"/>
                <a:gd name="connsiteX245" fmla="*/ 638175 w 2495550"/>
                <a:gd name="connsiteY245" fmla="*/ 1052513 h 1352551"/>
                <a:gd name="connsiteX246" fmla="*/ 638175 w 2495550"/>
                <a:gd name="connsiteY246" fmla="*/ 1038226 h 1352551"/>
                <a:gd name="connsiteX247" fmla="*/ 616743 w 2495550"/>
                <a:gd name="connsiteY247" fmla="*/ 1040607 h 1352551"/>
                <a:gd name="connsiteX248" fmla="*/ 595312 w 2495550"/>
                <a:gd name="connsiteY248" fmla="*/ 1045370 h 1352551"/>
                <a:gd name="connsiteX249" fmla="*/ 588168 w 2495550"/>
                <a:gd name="connsiteY249" fmla="*/ 1035845 h 1352551"/>
                <a:gd name="connsiteX250" fmla="*/ 588168 w 2495550"/>
                <a:gd name="connsiteY250" fmla="*/ 1023938 h 1352551"/>
                <a:gd name="connsiteX251" fmla="*/ 588168 w 2495550"/>
                <a:gd name="connsiteY251" fmla="*/ 1023938 h 1352551"/>
                <a:gd name="connsiteX252" fmla="*/ 642937 w 2495550"/>
                <a:gd name="connsiteY252" fmla="*/ 1009651 h 1352551"/>
                <a:gd name="connsiteX253" fmla="*/ 664368 w 2495550"/>
                <a:gd name="connsiteY253" fmla="*/ 992982 h 1352551"/>
                <a:gd name="connsiteX254" fmla="*/ 664368 w 2495550"/>
                <a:gd name="connsiteY254" fmla="*/ 992982 h 1352551"/>
                <a:gd name="connsiteX255" fmla="*/ 664368 w 2495550"/>
                <a:gd name="connsiteY255" fmla="*/ 992982 h 1352551"/>
                <a:gd name="connsiteX256" fmla="*/ 614362 w 2495550"/>
                <a:gd name="connsiteY256" fmla="*/ 992982 h 1352551"/>
                <a:gd name="connsiteX257" fmla="*/ 597693 w 2495550"/>
                <a:gd name="connsiteY257" fmla="*/ 995363 h 1352551"/>
                <a:gd name="connsiteX258" fmla="*/ 595312 w 2495550"/>
                <a:gd name="connsiteY258" fmla="*/ 973932 h 1352551"/>
                <a:gd name="connsiteX259" fmla="*/ 566737 w 2495550"/>
                <a:gd name="connsiteY259" fmla="*/ 971551 h 1352551"/>
                <a:gd name="connsiteX260" fmla="*/ 576262 w 2495550"/>
                <a:gd name="connsiteY260" fmla="*/ 992982 h 1352551"/>
                <a:gd name="connsiteX261" fmla="*/ 561975 w 2495550"/>
                <a:gd name="connsiteY261" fmla="*/ 997745 h 1352551"/>
                <a:gd name="connsiteX262" fmla="*/ 528637 w 2495550"/>
                <a:gd name="connsiteY262" fmla="*/ 992982 h 1352551"/>
                <a:gd name="connsiteX263" fmla="*/ 509587 w 2495550"/>
                <a:gd name="connsiteY263" fmla="*/ 995363 h 1352551"/>
                <a:gd name="connsiteX264" fmla="*/ 523875 w 2495550"/>
                <a:gd name="connsiteY264" fmla="*/ 1012032 h 1352551"/>
                <a:gd name="connsiteX265" fmla="*/ 533400 w 2495550"/>
                <a:gd name="connsiteY265" fmla="*/ 1023938 h 1352551"/>
                <a:gd name="connsiteX266" fmla="*/ 523875 w 2495550"/>
                <a:gd name="connsiteY266" fmla="*/ 1033463 h 1352551"/>
                <a:gd name="connsiteX267" fmla="*/ 523875 w 2495550"/>
                <a:gd name="connsiteY267" fmla="*/ 1033463 h 1352551"/>
                <a:gd name="connsiteX268" fmla="*/ 514350 w 2495550"/>
                <a:gd name="connsiteY268" fmla="*/ 1059657 h 1352551"/>
                <a:gd name="connsiteX269" fmla="*/ 485775 w 2495550"/>
                <a:gd name="connsiteY269" fmla="*/ 1081088 h 1352551"/>
                <a:gd name="connsiteX270" fmla="*/ 471487 w 2495550"/>
                <a:gd name="connsiteY270" fmla="*/ 1076326 h 1352551"/>
                <a:gd name="connsiteX271" fmla="*/ 454818 w 2495550"/>
                <a:gd name="connsiteY271" fmla="*/ 1090613 h 1352551"/>
                <a:gd name="connsiteX272" fmla="*/ 447675 w 2495550"/>
                <a:gd name="connsiteY272" fmla="*/ 1088232 h 1352551"/>
                <a:gd name="connsiteX273" fmla="*/ 450056 w 2495550"/>
                <a:gd name="connsiteY273" fmla="*/ 1064420 h 1352551"/>
                <a:gd name="connsiteX274" fmla="*/ 452437 w 2495550"/>
                <a:gd name="connsiteY274" fmla="*/ 1040607 h 1352551"/>
                <a:gd name="connsiteX275" fmla="*/ 442912 w 2495550"/>
                <a:gd name="connsiteY275" fmla="*/ 1035845 h 1352551"/>
                <a:gd name="connsiteX276" fmla="*/ 440531 w 2495550"/>
                <a:gd name="connsiteY276" fmla="*/ 1052513 h 1352551"/>
                <a:gd name="connsiteX277" fmla="*/ 433387 w 2495550"/>
                <a:gd name="connsiteY277" fmla="*/ 1066801 h 1352551"/>
                <a:gd name="connsiteX278" fmla="*/ 409575 w 2495550"/>
                <a:gd name="connsiteY278" fmla="*/ 1057276 h 1352551"/>
                <a:gd name="connsiteX279" fmla="*/ 400050 w 2495550"/>
                <a:gd name="connsiteY279" fmla="*/ 1054895 h 1352551"/>
                <a:gd name="connsiteX280" fmla="*/ 400050 w 2495550"/>
                <a:gd name="connsiteY280" fmla="*/ 1073945 h 1352551"/>
                <a:gd name="connsiteX281" fmla="*/ 421481 w 2495550"/>
                <a:gd name="connsiteY281" fmla="*/ 1092995 h 1352551"/>
                <a:gd name="connsiteX282" fmla="*/ 392906 w 2495550"/>
                <a:gd name="connsiteY282" fmla="*/ 1095376 h 1352551"/>
                <a:gd name="connsiteX283" fmla="*/ 388143 w 2495550"/>
                <a:gd name="connsiteY283" fmla="*/ 1104901 h 1352551"/>
                <a:gd name="connsiteX284" fmla="*/ 359568 w 2495550"/>
                <a:gd name="connsiteY284" fmla="*/ 1095376 h 1352551"/>
                <a:gd name="connsiteX285" fmla="*/ 359568 w 2495550"/>
                <a:gd name="connsiteY285" fmla="*/ 1114426 h 1352551"/>
                <a:gd name="connsiteX286" fmla="*/ 350043 w 2495550"/>
                <a:gd name="connsiteY286" fmla="*/ 1126332 h 1352551"/>
                <a:gd name="connsiteX287" fmla="*/ 340518 w 2495550"/>
                <a:gd name="connsiteY287" fmla="*/ 1126332 h 1352551"/>
                <a:gd name="connsiteX288" fmla="*/ 333375 w 2495550"/>
                <a:gd name="connsiteY288" fmla="*/ 1092995 h 1352551"/>
                <a:gd name="connsiteX289" fmla="*/ 307181 w 2495550"/>
                <a:gd name="connsiteY289" fmla="*/ 1078707 h 1352551"/>
                <a:gd name="connsiteX290" fmla="*/ 288131 w 2495550"/>
                <a:gd name="connsiteY290" fmla="*/ 1066801 h 1352551"/>
                <a:gd name="connsiteX291" fmla="*/ 295275 w 2495550"/>
                <a:gd name="connsiteY291" fmla="*/ 1016795 h 1352551"/>
                <a:gd name="connsiteX292" fmla="*/ 302418 w 2495550"/>
                <a:gd name="connsiteY292" fmla="*/ 983457 h 1352551"/>
                <a:gd name="connsiteX293" fmla="*/ 345281 w 2495550"/>
                <a:gd name="connsiteY293" fmla="*/ 959645 h 1352551"/>
                <a:gd name="connsiteX294" fmla="*/ 354806 w 2495550"/>
                <a:gd name="connsiteY294" fmla="*/ 942976 h 1352551"/>
                <a:gd name="connsiteX295" fmla="*/ 366712 w 2495550"/>
                <a:gd name="connsiteY295" fmla="*/ 916782 h 1352551"/>
                <a:gd name="connsiteX296" fmla="*/ 366712 w 2495550"/>
                <a:gd name="connsiteY296" fmla="*/ 916782 h 1352551"/>
                <a:gd name="connsiteX297" fmla="*/ 338137 w 2495550"/>
                <a:gd name="connsiteY297" fmla="*/ 923926 h 1352551"/>
                <a:gd name="connsiteX298" fmla="*/ 330993 w 2495550"/>
                <a:gd name="connsiteY298" fmla="*/ 900113 h 1352551"/>
                <a:gd name="connsiteX299" fmla="*/ 328612 w 2495550"/>
                <a:gd name="connsiteY299" fmla="*/ 921545 h 1352551"/>
                <a:gd name="connsiteX300" fmla="*/ 316706 w 2495550"/>
                <a:gd name="connsiteY300" fmla="*/ 954882 h 1352551"/>
                <a:gd name="connsiteX301" fmla="*/ 304800 w 2495550"/>
                <a:gd name="connsiteY301" fmla="*/ 947738 h 1352551"/>
                <a:gd name="connsiteX302" fmla="*/ 304800 w 2495550"/>
                <a:gd name="connsiteY302" fmla="*/ 923926 h 1352551"/>
                <a:gd name="connsiteX303" fmla="*/ 304800 w 2495550"/>
                <a:gd name="connsiteY303" fmla="*/ 912020 h 1352551"/>
                <a:gd name="connsiteX304" fmla="*/ 295275 w 2495550"/>
                <a:gd name="connsiteY304" fmla="*/ 900113 h 1352551"/>
                <a:gd name="connsiteX305" fmla="*/ 285750 w 2495550"/>
                <a:gd name="connsiteY305" fmla="*/ 907257 h 1352551"/>
                <a:gd name="connsiteX306" fmla="*/ 280987 w 2495550"/>
                <a:gd name="connsiteY306" fmla="*/ 942976 h 1352551"/>
                <a:gd name="connsiteX307" fmla="*/ 297656 w 2495550"/>
                <a:gd name="connsiteY307" fmla="*/ 962026 h 1352551"/>
                <a:gd name="connsiteX308" fmla="*/ 292893 w 2495550"/>
                <a:gd name="connsiteY308" fmla="*/ 981076 h 1352551"/>
                <a:gd name="connsiteX309" fmla="*/ 280987 w 2495550"/>
                <a:gd name="connsiteY309" fmla="*/ 1012032 h 1352551"/>
                <a:gd name="connsiteX310" fmla="*/ 266700 w 2495550"/>
                <a:gd name="connsiteY310" fmla="*/ 1035845 h 1352551"/>
                <a:gd name="connsiteX311" fmla="*/ 223837 w 2495550"/>
                <a:gd name="connsiteY311" fmla="*/ 1023938 h 1352551"/>
                <a:gd name="connsiteX312" fmla="*/ 216693 w 2495550"/>
                <a:gd name="connsiteY312" fmla="*/ 992982 h 1352551"/>
                <a:gd name="connsiteX313" fmla="*/ 173831 w 2495550"/>
                <a:gd name="connsiteY313" fmla="*/ 966788 h 1352551"/>
                <a:gd name="connsiteX314" fmla="*/ 121443 w 2495550"/>
                <a:gd name="connsiteY314" fmla="*/ 945357 h 1352551"/>
                <a:gd name="connsiteX315" fmla="*/ 78581 w 2495550"/>
                <a:gd name="connsiteY315" fmla="*/ 907257 h 1352551"/>
                <a:gd name="connsiteX316" fmla="*/ 52387 w 2495550"/>
                <a:gd name="connsiteY316" fmla="*/ 869157 h 1352551"/>
                <a:gd name="connsiteX317" fmla="*/ 28575 w 2495550"/>
                <a:gd name="connsiteY317" fmla="*/ 809626 h 1352551"/>
                <a:gd name="connsiteX318" fmla="*/ 16668 w 2495550"/>
                <a:gd name="connsiteY318" fmla="*/ 740570 h 1352551"/>
                <a:gd name="connsiteX319" fmla="*/ 19050 w 2495550"/>
                <a:gd name="connsiteY319" fmla="*/ 681038 h 1352551"/>
                <a:gd name="connsiteX320" fmla="*/ 0 w 2495550"/>
                <a:gd name="connsiteY320" fmla="*/ 500064 h 1352551"/>
                <a:gd name="connsiteX321" fmla="*/ 16668 w 2495550"/>
                <a:gd name="connsiteY321" fmla="*/ 0 h 1352551"/>
                <a:gd name="connsiteX322" fmla="*/ 2069306 w 2495550"/>
                <a:gd name="connsiteY322" fmla="*/ 4763 h 1352551"/>
                <a:gd name="connsiteX0" fmla="*/ 2069306 w 2495550"/>
                <a:gd name="connsiteY0" fmla="*/ 4763 h 1352551"/>
                <a:gd name="connsiteX1" fmla="*/ 2074068 w 2495550"/>
                <a:gd name="connsiteY1" fmla="*/ 38101 h 1352551"/>
                <a:gd name="connsiteX2" fmla="*/ 2083593 w 2495550"/>
                <a:gd name="connsiteY2" fmla="*/ 92870 h 1352551"/>
                <a:gd name="connsiteX3" fmla="*/ 2105025 w 2495550"/>
                <a:gd name="connsiteY3" fmla="*/ 138113 h 1352551"/>
                <a:gd name="connsiteX4" fmla="*/ 2102643 w 2495550"/>
                <a:gd name="connsiteY4" fmla="*/ 188120 h 1352551"/>
                <a:gd name="connsiteX5" fmla="*/ 2102643 w 2495550"/>
                <a:gd name="connsiteY5" fmla="*/ 233363 h 1352551"/>
                <a:gd name="connsiteX6" fmla="*/ 2097881 w 2495550"/>
                <a:gd name="connsiteY6" fmla="*/ 283370 h 1352551"/>
                <a:gd name="connsiteX7" fmla="*/ 2112168 w 2495550"/>
                <a:gd name="connsiteY7" fmla="*/ 323851 h 1352551"/>
                <a:gd name="connsiteX8" fmla="*/ 2126456 w 2495550"/>
                <a:gd name="connsiteY8" fmla="*/ 354807 h 1352551"/>
                <a:gd name="connsiteX9" fmla="*/ 2121693 w 2495550"/>
                <a:gd name="connsiteY9" fmla="*/ 392907 h 1352551"/>
                <a:gd name="connsiteX10" fmla="*/ 2135981 w 2495550"/>
                <a:gd name="connsiteY10" fmla="*/ 431007 h 1352551"/>
                <a:gd name="connsiteX11" fmla="*/ 2162175 w 2495550"/>
                <a:gd name="connsiteY11" fmla="*/ 459582 h 1352551"/>
                <a:gd name="connsiteX12" fmla="*/ 2185987 w 2495550"/>
                <a:gd name="connsiteY12" fmla="*/ 485776 h 1352551"/>
                <a:gd name="connsiteX13" fmla="*/ 2195512 w 2495550"/>
                <a:gd name="connsiteY13" fmla="*/ 521495 h 1352551"/>
                <a:gd name="connsiteX14" fmla="*/ 2233612 w 2495550"/>
                <a:gd name="connsiteY14" fmla="*/ 638176 h 1352551"/>
                <a:gd name="connsiteX15" fmla="*/ 2255043 w 2495550"/>
                <a:gd name="connsiteY15" fmla="*/ 723901 h 1352551"/>
                <a:gd name="connsiteX16" fmla="*/ 2283618 w 2495550"/>
                <a:gd name="connsiteY16" fmla="*/ 769145 h 1352551"/>
                <a:gd name="connsiteX17" fmla="*/ 2305050 w 2495550"/>
                <a:gd name="connsiteY17" fmla="*/ 826295 h 1352551"/>
                <a:gd name="connsiteX18" fmla="*/ 2314575 w 2495550"/>
                <a:gd name="connsiteY18" fmla="*/ 876301 h 1352551"/>
                <a:gd name="connsiteX19" fmla="*/ 2357437 w 2495550"/>
                <a:gd name="connsiteY19" fmla="*/ 914401 h 1352551"/>
                <a:gd name="connsiteX20" fmla="*/ 2359818 w 2495550"/>
                <a:gd name="connsiteY20" fmla="*/ 954882 h 1352551"/>
                <a:gd name="connsiteX21" fmla="*/ 2364581 w 2495550"/>
                <a:gd name="connsiteY21" fmla="*/ 969170 h 1352551"/>
                <a:gd name="connsiteX22" fmla="*/ 2381250 w 2495550"/>
                <a:gd name="connsiteY22" fmla="*/ 983457 h 1352551"/>
                <a:gd name="connsiteX23" fmla="*/ 2376487 w 2495550"/>
                <a:gd name="connsiteY23" fmla="*/ 1000126 h 1352551"/>
                <a:gd name="connsiteX24" fmla="*/ 2409825 w 2495550"/>
                <a:gd name="connsiteY24" fmla="*/ 1023938 h 1352551"/>
                <a:gd name="connsiteX25" fmla="*/ 2426493 w 2495550"/>
                <a:gd name="connsiteY25" fmla="*/ 1064420 h 1352551"/>
                <a:gd name="connsiteX26" fmla="*/ 2407443 w 2495550"/>
                <a:gd name="connsiteY26" fmla="*/ 1073945 h 1352551"/>
                <a:gd name="connsiteX27" fmla="*/ 2393156 w 2495550"/>
                <a:gd name="connsiteY27" fmla="*/ 1052513 h 1352551"/>
                <a:gd name="connsiteX28" fmla="*/ 2381250 w 2495550"/>
                <a:gd name="connsiteY28" fmla="*/ 1040607 h 1352551"/>
                <a:gd name="connsiteX29" fmla="*/ 2371725 w 2495550"/>
                <a:gd name="connsiteY29" fmla="*/ 1040607 h 1352551"/>
                <a:gd name="connsiteX30" fmla="*/ 2369343 w 2495550"/>
                <a:gd name="connsiteY30" fmla="*/ 1062038 h 1352551"/>
                <a:gd name="connsiteX31" fmla="*/ 2388393 w 2495550"/>
                <a:gd name="connsiteY31" fmla="*/ 1095376 h 1352551"/>
                <a:gd name="connsiteX32" fmla="*/ 2402681 w 2495550"/>
                <a:gd name="connsiteY32" fmla="*/ 1109663 h 1352551"/>
                <a:gd name="connsiteX33" fmla="*/ 2416968 w 2495550"/>
                <a:gd name="connsiteY33" fmla="*/ 1090613 h 1352551"/>
                <a:gd name="connsiteX34" fmla="*/ 2431256 w 2495550"/>
                <a:gd name="connsiteY34" fmla="*/ 1095376 h 1352551"/>
                <a:gd name="connsiteX35" fmla="*/ 2438400 w 2495550"/>
                <a:gd name="connsiteY35" fmla="*/ 1121570 h 1352551"/>
                <a:gd name="connsiteX36" fmla="*/ 2440781 w 2495550"/>
                <a:gd name="connsiteY36" fmla="*/ 1133476 h 1352551"/>
                <a:gd name="connsiteX37" fmla="*/ 2416968 w 2495550"/>
                <a:gd name="connsiteY37" fmla="*/ 1135857 h 1352551"/>
                <a:gd name="connsiteX38" fmla="*/ 2431256 w 2495550"/>
                <a:gd name="connsiteY38" fmla="*/ 1157288 h 1352551"/>
                <a:gd name="connsiteX39" fmla="*/ 2459831 w 2495550"/>
                <a:gd name="connsiteY39" fmla="*/ 1164432 h 1352551"/>
                <a:gd name="connsiteX40" fmla="*/ 2478881 w 2495550"/>
                <a:gd name="connsiteY40" fmla="*/ 1195388 h 1352551"/>
                <a:gd name="connsiteX41" fmla="*/ 2471737 w 2495550"/>
                <a:gd name="connsiteY41" fmla="*/ 1240632 h 1352551"/>
                <a:gd name="connsiteX42" fmla="*/ 2476500 w 2495550"/>
                <a:gd name="connsiteY42" fmla="*/ 1295401 h 1352551"/>
                <a:gd name="connsiteX43" fmla="*/ 2495550 w 2495550"/>
                <a:gd name="connsiteY43" fmla="*/ 1352551 h 1352551"/>
                <a:gd name="connsiteX44" fmla="*/ 2474118 w 2495550"/>
                <a:gd name="connsiteY44" fmla="*/ 1352551 h 1352551"/>
                <a:gd name="connsiteX45" fmla="*/ 2445543 w 2495550"/>
                <a:gd name="connsiteY45" fmla="*/ 1340645 h 1352551"/>
                <a:gd name="connsiteX46" fmla="*/ 2428875 w 2495550"/>
                <a:gd name="connsiteY46" fmla="*/ 1340645 h 1352551"/>
                <a:gd name="connsiteX47" fmla="*/ 2412206 w 2495550"/>
                <a:gd name="connsiteY47" fmla="*/ 1331120 h 1352551"/>
                <a:gd name="connsiteX48" fmla="*/ 2395537 w 2495550"/>
                <a:gd name="connsiteY48" fmla="*/ 1321595 h 1352551"/>
                <a:gd name="connsiteX49" fmla="*/ 2400300 w 2495550"/>
                <a:gd name="connsiteY49" fmla="*/ 1273970 h 1352551"/>
                <a:gd name="connsiteX50" fmla="*/ 2352675 w 2495550"/>
                <a:gd name="connsiteY50" fmla="*/ 1250157 h 1352551"/>
                <a:gd name="connsiteX51" fmla="*/ 2336006 w 2495550"/>
                <a:gd name="connsiteY51" fmla="*/ 1216819 h 1352551"/>
                <a:gd name="connsiteX52" fmla="*/ 2278856 w 2495550"/>
                <a:gd name="connsiteY52" fmla="*/ 1185864 h 1352551"/>
                <a:gd name="connsiteX53" fmla="*/ 2235993 w 2495550"/>
                <a:gd name="connsiteY53" fmla="*/ 1178720 h 1352551"/>
                <a:gd name="connsiteX54" fmla="*/ 2209800 w 2495550"/>
                <a:gd name="connsiteY54" fmla="*/ 1193007 h 1352551"/>
                <a:gd name="connsiteX55" fmla="*/ 2195512 w 2495550"/>
                <a:gd name="connsiteY55" fmla="*/ 1190626 h 1352551"/>
                <a:gd name="connsiteX56" fmla="*/ 2200275 w 2495550"/>
                <a:gd name="connsiteY56" fmla="*/ 1173957 h 1352551"/>
                <a:gd name="connsiteX57" fmla="*/ 2240756 w 2495550"/>
                <a:gd name="connsiteY57" fmla="*/ 1138239 h 1352551"/>
                <a:gd name="connsiteX58" fmla="*/ 2216943 w 2495550"/>
                <a:gd name="connsiteY58" fmla="*/ 1128713 h 1352551"/>
                <a:gd name="connsiteX59" fmla="*/ 2193131 w 2495550"/>
                <a:gd name="connsiteY59" fmla="*/ 1159670 h 1352551"/>
                <a:gd name="connsiteX60" fmla="*/ 2171700 w 2495550"/>
                <a:gd name="connsiteY60" fmla="*/ 1169195 h 1352551"/>
                <a:gd name="connsiteX61" fmla="*/ 2164556 w 2495550"/>
                <a:gd name="connsiteY61" fmla="*/ 1157288 h 1352551"/>
                <a:gd name="connsiteX62" fmla="*/ 2155031 w 2495550"/>
                <a:gd name="connsiteY62" fmla="*/ 1152526 h 1352551"/>
                <a:gd name="connsiteX63" fmla="*/ 2135981 w 2495550"/>
                <a:gd name="connsiteY63" fmla="*/ 1157288 h 1352551"/>
                <a:gd name="connsiteX64" fmla="*/ 2107406 w 2495550"/>
                <a:gd name="connsiteY64" fmla="*/ 1147763 h 1352551"/>
                <a:gd name="connsiteX65" fmla="*/ 2093119 w 2495550"/>
                <a:gd name="connsiteY65" fmla="*/ 1145383 h 1352551"/>
                <a:gd name="connsiteX66" fmla="*/ 2066924 w 2495550"/>
                <a:gd name="connsiteY66" fmla="*/ 1131094 h 1352551"/>
                <a:gd name="connsiteX67" fmla="*/ 2052638 w 2495550"/>
                <a:gd name="connsiteY67" fmla="*/ 1135857 h 1352551"/>
                <a:gd name="connsiteX68" fmla="*/ 2007393 w 2495550"/>
                <a:gd name="connsiteY68" fmla="*/ 1128713 h 1352551"/>
                <a:gd name="connsiteX69" fmla="*/ 1993106 w 2495550"/>
                <a:gd name="connsiteY69" fmla="*/ 1100138 h 1352551"/>
                <a:gd name="connsiteX70" fmla="*/ 1969293 w 2495550"/>
                <a:gd name="connsiteY70" fmla="*/ 1119188 h 1352551"/>
                <a:gd name="connsiteX71" fmla="*/ 1952625 w 2495550"/>
                <a:gd name="connsiteY71" fmla="*/ 1143001 h 1352551"/>
                <a:gd name="connsiteX72" fmla="*/ 1938337 w 2495550"/>
                <a:gd name="connsiteY72" fmla="*/ 1109663 h 1352551"/>
                <a:gd name="connsiteX73" fmla="*/ 1938337 w 2495550"/>
                <a:gd name="connsiteY73" fmla="*/ 1088232 h 1352551"/>
                <a:gd name="connsiteX74" fmla="*/ 1909762 w 2495550"/>
                <a:gd name="connsiteY74" fmla="*/ 1062038 h 1352551"/>
                <a:gd name="connsiteX75" fmla="*/ 1885950 w 2495550"/>
                <a:gd name="connsiteY75" fmla="*/ 1047751 h 1352551"/>
                <a:gd name="connsiteX76" fmla="*/ 1866900 w 2495550"/>
                <a:gd name="connsiteY76" fmla="*/ 1033463 h 1352551"/>
                <a:gd name="connsiteX77" fmla="*/ 1859756 w 2495550"/>
                <a:gd name="connsiteY77" fmla="*/ 1021557 h 1352551"/>
                <a:gd name="connsiteX78" fmla="*/ 1821656 w 2495550"/>
                <a:gd name="connsiteY78" fmla="*/ 1016795 h 1352551"/>
                <a:gd name="connsiteX79" fmla="*/ 1785937 w 2495550"/>
                <a:gd name="connsiteY79" fmla="*/ 1012032 h 1352551"/>
                <a:gd name="connsiteX80" fmla="*/ 1766887 w 2495550"/>
                <a:gd name="connsiteY80" fmla="*/ 985838 h 1352551"/>
                <a:gd name="connsiteX81" fmla="*/ 1726406 w 2495550"/>
                <a:gd name="connsiteY81" fmla="*/ 966788 h 1352551"/>
                <a:gd name="connsiteX82" fmla="*/ 1695450 w 2495550"/>
                <a:gd name="connsiteY82" fmla="*/ 952501 h 1352551"/>
                <a:gd name="connsiteX83" fmla="*/ 1676400 w 2495550"/>
                <a:gd name="connsiteY83" fmla="*/ 950120 h 1352551"/>
                <a:gd name="connsiteX84" fmla="*/ 1676400 w 2495550"/>
                <a:gd name="connsiteY84" fmla="*/ 926307 h 1352551"/>
                <a:gd name="connsiteX85" fmla="*/ 1657350 w 2495550"/>
                <a:gd name="connsiteY85" fmla="*/ 933451 h 1352551"/>
                <a:gd name="connsiteX86" fmla="*/ 1657350 w 2495550"/>
                <a:gd name="connsiteY86" fmla="*/ 933451 h 1352551"/>
                <a:gd name="connsiteX87" fmla="*/ 1635918 w 2495550"/>
                <a:gd name="connsiteY87" fmla="*/ 897732 h 1352551"/>
                <a:gd name="connsiteX88" fmla="*/ 1612106 w 2495550"/>
                <a:gd name="connsiteY88" fmla="*/ 876301 h 1352551"/>
                <a:gd name="connsiteX89" fmla="*/ 1597818 w 2495550"/>
                <a:gd name="connsiteY89" fmla="*/ 869157 h 1352551"/>
                <a:gd name="connsiteX90" fmla="*/ 1597818 w 2495550"/>
                <a:gd name="connsiteY90" fmla="*/ 850107 h 1352551"/>
                <a:gd name="connsiteX91" fmla="*/ 1619250 w 2495550"/>
                <a:gd name="connsiteY91" fmla="*/ 840582 h 1352551"/>
                <a:gd name="connsiteX92" fmla="*/ 1650206 w 2495550"/>
                <a:gd name="connsiteY92" fmla="*/ 847726 h 1352551"/>
                <a:gd name="connsiteX93" fmla="*/ 1674018 w 2495550"/>
                <a:gd name="connsiteY93" fmla="*/ 833438 h 1352551"/>
                <a:gd name="connsiteX94" fmla="*/ 1685925 w 2495550"/>
                <a:gd name="connsiteY94" fmla="*/ 821532 h 1352551"/>
                <a:gd name="connsiteX95" fmla="*/ 1704975 w 2495550"/>
                <a:gd name="connsiteY95" fmla="*/ 809626 h 1352551"/>
                <a:gd name="connsiteX96" fmla="*/ 1666875 w 2495550"/>
                <a:gd name="connsiteY96" fmla="*/ 776288 h 1352551"/>
                <a:gd name="connsiteX97" fmla="*/ 1640681 w 2495550"/>
                <a:gd name="connsiteY97" fmla="*/ 783432 h 1352551"/>
                <a:gd name="connsiteX98" fmla="*/ 1643061 w 2495550"/>
                <a:gd name="connsiteY98" fmla="*/ 800101 h 1352551"/>
                <a:gd name="connsiteX99" fmla="*/ 1624012 w 2495550"/>
                <a:gd name="connsiteY99" fmla="*/ 807244 h 1352551"/>
                <a:gd name="connsiteX100" fmla="*/ 1597819 w 2495550"/>
                <a:gd name="connsiteY100" fmla="*/ 814388 h 1352551"/>
                <a:gd name="connsiteX101" fmla="*/ 1576387 w 2495550"/>
                <a:gd name="connsiteY101" fmla="*/ 823913 h 1352551"/>
                <a:gd name="connsiteX102" fmla="*/ 1569243 w 2495550"/>
                <a:gd name="connsiteY102" fmla="*/ 840582 h 1352551"/>
                <a:gd name="connsiteX103" fmla="*/ 1547812 w 2495550"/>
                <a:gd name="connsiteY103" fmla="*/ 840582 h 1352551"/>
                <a:gd name="connsiteX104" fmla="*/ 1533525 w 2495550"/>
                <a:gd name="connsiteY104" fmla="*/ 850107 h 1352551"/>
                <a:gd name="connsiteX105" fmla="*/ 1502568 w 2495550"/>
                <a:gd name="connsiteY105" fmla="*/ 845345 h 1352551"/>
                <a:gd name="connsiteX106" fmla="*/ 1454943 w 2495550"/>
                <a:gd name="connsiteY106" fmla="*/ 840582 h 1352551"/>
                <a:gd name="connsiteX107" fmla="*/ 1433512 w 2495550"/>
                <a:gd name="connsiteY107" fmla="*/ 826295 h 1352551"/>
                <a:gd name="connsiteX108" fmla="*/ 1402556 w 2495550"/>
                <a:gd name="connsiteY108" fmla="*/ 828676 h 1352551"/>
                <a:gd name="connsiteX109" fmla="*/ 1376362 w 2495550"/>
                <a:gd name="connsiteY109" fmla="*/ 838201 h 1352551"/>
                <a:gd name="connsiteX110" fmla="*/ 1359693 w 2495550"/>
                <a:gd name="connsiteY110" fmla="*/ 833438 h 1352551"/>
                <a:gd name="connsiteX111" fmla="*/ 1340643 w 2495550"/>
                <a:gd name="connsiteY111" fmla="*/ 804863 h 1352551"/>
                <a:gd name="connsiteX112" fmla="*/ 1340643 w 2495550"/>
                <a:gd name="connsiteY112" fmla="*/ 792957 h 1352551"/>
                <a:gd name="connsiteX113" fmla="*/ 1331118 w 2495550"/>
                <a:gd name="connsiteY113" fmla="*/ 816770 h 1352551"/>
                <a:gd name="connsiteX114" fmla="*/ 1335881 w 2495550"/>
                <a:gd name="connsiteY114" fmla="*/ 850107 h 1352551"/>
                <a:gd name="connsiteX115" fmla="*/ 1328737 w 2495550"/>
                <a:gd name="connsiteY115" fmla="*/ 869157 h 1352551"/>
                <a:gd name="connsiteX116" fmla="*/ 1300162 w 2495550"/>
                <a:gd name="connsiteY116" fmla="*/ 869157 h 1352551"/>
                <a:gd name="connsiteX117" fmla="*/ 1281112 w 2495550"/>
                <a:gd name="connsiteY117" fmla="*/ 854870 h 1352551"/>
                <a:gd name="connsiteX118" fmla="*/ 1259681 w 2495550"/>
                <a:gd name="connsiteY118" fmla="*/ 854870 h 1352551"/>
                <a:gd name="connsiteX119" fmla="*/ 1235868 w 2495550"/>
                <a:gd name="connsiteY119" fmla="*/ 845345 h 1352551"/>
                <a:gd name="connsiteX120" fmla="*/ 1228725 w 2495550"/>
                <a:gd name="connsiteY120" fmla="*/ 838201 h 1352551"/>
                <a:gd name="connsiteX121" fmla="*/ 1228725 w 2495550"/>
                <a:gd name="connsiteY121" fmla="*/ 814388 h 1352551"/>
                <a:gd name="connsiteX122" fmla="*/ 1231106 w 2495550"/>
                <a:gd name="connsiteY122" fmla="*/ 790576 h 1352551"/>
                <a:gd name="connsiteX123" fmla="*/ 1235868 w 2495550"/>
                <a:gd name="connsiteY123" fmla="*/ 766763 h 1352551"/>
                <a:gd name="connsiteX124" fmla="*/ 1252537 w 2495550"/>
                <a:gd name="connsiteY124" fmla="*/ 752476 h 1352551"/>
                <a:gd name="connsiteX125" fmla="*/ 1259681 w 2495550"/>
                <a:gd name="connsiteY125" fmla="*/ 745332 h 1352551"/>
                <a:gd name="connsiteX126" fmla="*/ 1250156 w 2495550"/>
                <a:gd name="connsiteY126" fmla="*/ 721520 h 1352551"/>
                <a:gd name="connsiteX127" fmla="*/ 1216818 w 2495550"/>
                <a:gd name="connsiteY127" fmla="*/ 692945 h 1352551"/>
                <a:gd name="connsiteX128" fmla="*/ 1193006 w 2495550"/>
                <a:gd name="connsiteY128" fmla="*/ 676276 h 1352551"/>
                <a:gd name="connsiteX129" fmla="*/ 1178718 w 2495550"/>
                <a:gd name="connsiteY129" fmla="*/ 657226 h 1352551"/>
                <a:gd name="connsiteX130" fmla="*/ 1178718 w 2495550"/>
                <a:gd name="connsiteY130" fmla="*/ 657226 h 1352551"/>
                <a:gd name="connsiteX131" fmla="*/ 1183481 w 2495550"/>
                <a:gd name="connsiteY131" fmla="*/ 695326 h 1352551"/>
                <a:gd name="connsiteX132" fmla="*/ 1185862 w 2495550"/>
                <a:gd name="connsiteY132" fmla="*/ 723901 h 1352551"/>
                <a:gd name="connsiteX133" fmla="*/ 1212056 w 2495550"/>
                <a:gd name="connsiteY133" fmla="*/ 735807 h 1352551"/>
                <a:gd name="connsiteX134" fmla="*/ 1221581 w 2495550"/>
                <a:gd name="connsiteY134" fmla="*/ 750095 h 1352551"/>
                <a:gd name="connsiteX135" fmla="*/ 1212056 w 2495550"/>
                <a:gd name="connsiteY135" fmla="*/ 776288 h 1352551"/>
                <a:gd name="connsiteX136" fmla="*/ 1214437 w 2495550"/>
                <a:gd name="connsiteY136" fmla="*/ 802482 h 1352551"/>
                <a:gd name="connsiteX137" fmla="*/ 1207293 w 2495550"/>
                <a:gd name="connsiteY137" fmla="*/ 823913 h 1352551"/>
                <a:gd name="connsiteX138" fmla="*/ 1212056 w 2495550"/>
                <a:gd name="connsiteY138" fmla="*/ 842963 h 1352551"/>
                <a:gd name="connsiteX139" fmla="*/ 1212056 w 2495550"/>
                <a:gd name="connsiteY139" fmla="*/ 842963 h 1352551"/>
                <a:gd name="connsiteX140" fmla="*/ 1183481 w 2495550"/>
                <a:gd name="connsiteY140" fmla="*/ 842963 h 1352551"/>
                <a:gd name="connsiteX141" fmla="*/ 1166812 w 2495550"/>
                <a:gd name="connsiteY141" fmla="*/ 842963 h 1352551"/>
                <a:gd name="connsiteX142" fmla="*/ 1147762 w 2495550"/>
                <a:gd name="connsiteY142" fmla="*/ 852488 h 1352551"/>
                <a:gd name="connsiteX143" fmla="*/ 1131093 w 2495550"/>
                <a:gd name="connsiteY143" fmla="*/ 842963 h 1352551"/>
                <a:gd name="connsiteX144" fmla="*/ 1104900 w 2495550"/>
                <a:gd name="connsiteY144" fmla="*/ 852488 h 1352551"/>
                <a:gd name="connsiteX145" fmla="*/ 1083468 w 2495550"/>
                <a:gd name="connsiteY145" fmla="*/ 859632 h 1352551"/>
                <a:gd name="connsiteX146" fmla="*/ 1076325 w 2495550"/>
                <a:gd name="connsiteY146" fmla="*/ 847726 h 1352551"/>
                <a:gd name="connsiteX147" fmla="*/ 1047750 w 2495550"/>
                <a:gd name="connsiteY147" fmla="*/ 857251 h 1352551"/>
                <a:gd name="connsiteX148" fmla="*/ 1009650 w 2495550"/>
                <a:gd name="connsiteY148" fmla="*/ 828676 h 1352551"/>
                <a:gd name="connsiteX149" fmla="*/ 981075 w 2495550"/>
                <a:gd name="connsiteY149" fmla="*/ 831057 h 1352551"/>
                <a:gd name="connsiteX150" fmla="*/ 981075 w 2495550"/>
                <a:gd name="connsiteY150" fmla="*/ 854869 h 1352551"/>
                <a:gd name="connsiteX151" fmla="*/ 950118 w 2495550"/>
                <a:gd name="connsiteY151" fmla="*/ 857251 h 1352551"/>
                <a:gd name="connsiteX152" fmla="*/ 962025 w 2495550"/>
                <a:gd name="connsiteY152" fmla="*/ 833439 h 1352551"/>
                <a:gd name="connsiteX153" fmla="*/ 964406 w 2495550"/>
                <a:gd name="connsiteY153" fmla="*/ 809626 h 1352551"/>
                <a:gd name="connsiteX154" fmla="*/ 957262 w 2495550"/>
                <a:gd name="connsiteY154" fmla="*/ 773907 h 1352551"/>
                <a:gd name="connsiteX155" fmla="*/ 931068 w 2495550"/>
                <a:gd name="connsiteY155" fmla="*/ 783432 h 1352551"/>
                <a:gd name="connsiteX156" fmla="*/ 935832 w 2495550"/>
                <a:gd name="connsiteY156" fmla="*/ 790576 h 1352551"/>
                <a:gd name="connsiteX157" fmla="*/ 928687 w 2495550"/>
                <a:gd name="connsiteY157" fmla="*/ 804863 h 1352551"/>
                <a:gd name="connsiteX158" fmla="*/ 914400 w 2495550"/>
                <a:gd name="connsiteY158" fmla="*/ 828676 h 1352551"/>
                <a:gd name="connsiteX159" fmla="*/ 904875 w 2495550"/>
                <a:gd name="connsiteY159" fmla="*/ 833438 h 1352551"/>
                <a:gd name="connsiteX160" fmla="*/ 876300 w 2495550"/>
                <a:gd name="connsiteY160" fmla="*/ 804863 h 1352551"/>
                <a:gd name="connsiteX161" fmla="*/ 854868 w 2495550"/>
                <a:gd name="connsiteY161" fmla="*/ 792956 h 1352551"/>
                <a:gd name="connsiteX162" fmla="*/ 840581 w 2495550"/>
                <a:gd name="connsiteY162" fmla="*/ 783432 h 1352551"/>
                <a:gd name="connsiteX163" fmla="*/ 823912 w 2495550"/>
                <a:gd name="connsiteY163" fmla="*/ 764382 h 1352551"/>
                <a:gd name="connsiteX164" fmla="*/ 821531 w 2495550"/>
                <a:gd name="connsiteY164" fmla="*/ 738188 h 1352551"/>
                <a:gd name="connsiteX165" fmla="*/ 800100 w 2495550"/>
                <a:gd name="connsiteY165" fmla="*/ 697707 h 1352551"/>
                <a:gd name="connsiteX166" fmla="*/ 800100 w 2495550"/>
                <a:gd name="connsiteY166" fmla="*/ 723901 h 1352551"/>
                <a:gd name="connsiteX167" fmla="*/ 802481 w 2495550"/>
                <a:gd name="connsiteY167" fmla="*/ 762001 h 1352551"/>
                <a:gd name="connsiteX168" fmla="*/ 816768 w 2495550"/>
                <a:gd name="connsiteY168" fmla="*/ 797720 h 1352551"/>
                <a:gd name="connsiteX169" fmla="*/ 840581 w 2495550"/>
                <a:gd name="connsiteY169" fmla="*/ 838201 h 1352551"/>
                <a:gd name="connsiteX170" fmla="*/ 862012 w 2495550"/>
                <a:gd name="connsiteY170" fmla="*/ 859632 h 1352551"/>
                <a:gd name="connsiteX171" fmla="*/ 854868 w 2495550"/>
                <a:gd name="connsiteY171" fmla="*/ 878682 h 1352551"/>
                <a:gd name="connsiteX172" fmla="*/ 840581 w 2495550"/>
                <a:gd name="connsiteY172" fmla="*/ 907257 h 1352551"/>
                <a:gd name="connsiteX173" fmla="*/ 840581 w 2495550"/>
                <a:gd name="connsiteY173" fmla="*/ 907257 h 1352551"/>
                <a:gd name="connsiteX174" fmla="*/ 816768 w 2495550"/>
                <a:gd name="connsiteY174" fmla="*/ 907257 h 1352551"/>
                <a:gd name="connsiteX175" fmla="*/ 826293 w 2495550"/>
                <a:gd name="connsiteY175" fmla="*/ 873920 h 1352551"/>
                <a:gd name="connsiteX176" fmla="*/ 812006 w 2495550"/>
                <a:gd name="connsiteY176" fmla="*/ 890588 h 1352551"/>
                <a:gd name="connsiteX177" fmla="*/ 804862 w 2495550"/>
                <a:gd name="connsiteY177" fmla="*/ 866776 h 1352551"/>
                <a:gd name="connsiteX178" fmla="*/ 785812 w 2495550"/>
                <a:gd name="connsiteY178" fmla="*/ 869157 h 1352551"/>
                <a:gd name="connsiteX179" fmla="*/ 766762 w 2495550"/>
                <a:gd name="connsiteY179" fmla="*/ 866776 h 1352551"/>
                <a:gd name="connsiteX180" fmla="*/ 759618 w 2495550"/>
                <a:gd name="connsiteY180" fmla="*/ 857251 h 1352551"/>
                <a:gd name="connsiteX181" fmla="*/ 759618 w 2495550"/>
                <a:gd name="connsiteY181" fmla="*/ 857251 h 1352551"/>
                <a:gd name="connsiteX182" fmla="*/ 745331 w 2495550"/>
                <a:gd name="connsiteY182" fmla="*/ 854870 h 1352551"/>
                <a:gd name="connsiteX183" fmla="*/ 728662 w 2495550"/>
                <a:gd name="connsiteY183" fmla="*/ 854870 h 1352551"/>
                <a:gd name="connsiteX184" fmla="*/ 716756 w 2495550"/>
                <a:gd name="connsiteY184" fmla="*/ 871538 h 1352551"/>
                <a:gd name="connsiteX185" fmla="*/ 697706 w 2495550"/>
                <a:gd name="connsiteY185" fmla="*/ 871538 h 1352551"/>
                <a:gd name="connsiteX186" fmla="*/ 685800 w 2495550"/>
                <a:gd name="connsiteY186" fmla="*/ 857251 h 1352551"/>
                <a:gd name="connsiteX187" fmla="*/ 683418 w 2495550"/>
                <a:gd name="connsiteY187" fmla="*/ 857251 h 1352551"/>
                <a:gd name="connsiteX188" fmla="*/ 669131 w 2495550"/>
                <a:gd name="connsiteY188" fmla="*/ 871538 h 1352551"/>
                <a:gd name="connsiteX189" fmla="*/ 669131 w 2495550"/>
                <a:gd name="connsiteY189" fmla="*/ 885826 h 1352551"/>
                <a:gd name="connsiteX190" fmla="*/ 678656 w 2495550"/>
                <a:gd name="connsiteY190" fmla="*/ 895351 h 1352551"/>
                <a:gd name="connsiteX191" fmla="*/ 721518 w 2495550"/>
                <a:gd name="connsiteY191" fmla="*/ 895351 h 1352551"/>
                <a:gd name="connsiteX192" fmla="*/ 754856 w 2495550"/>
                <a:gd name="connsiteY192" fmla="*/ 895351 h 1352551"/>
                <a:gd name="connsiteX193" fmla="*/ 792956 w 2495550"/>
                <a:gd name="connsiteY193" fmla="*/ 892970 h 1352551"/>
                <a:gd name="connsiteX194" fmla="*/ 800100 w 2495550"/>
                <a:gd name="connsiteY194" fmla="*/ 904876 h 1352551"/>
                <a:gd name="connsiteX195" fmla="*/ 800100 w 2495550"/>
                <a:gd name="connsiteY195" fmla="*/ 904876 h 1352551"/>
                <a:gd name="connsiteX196" fmla="*/ 781050 w 2495550"/>
                <a:gd name="connsiteY196" fmla="*/ 928688 h 1352551"/>
                <a:gd name="connsiteX197" fmla="*/ 752475 w 2495550"/>
                <a:gd name="connsiteY197" fmla="*/ 935832 h 1352551"/>
                <a:gd name="connsiteX198" fmla="*/ 752475 w 2495550"/>
                <a:gd name="connsiteY198" fmla="*/ 935832 h 1352551"/>
                <a:gd name="connsiteX199" fmla="*/ 723900 w 2495550"/>
                <a:gd name="connsiteY199" fmla="*/ 923926 h 1352551"/>
                <a:gd name="connsiteX200" fmla="*/ 707231 w 2495550"/>
                <a:gd name="connsiteY200" fmla="*/ 914401 h 1352551"/>
                <a:gd name="connsiteX201" fmla="*/ 669131 w 2495550"/>
                <a:gd name="connsiteY201" fmla="*/ 914401 h 1352551"/>
                <a:gd name="connsiteX202" fmla="*/ 635793 w 2495550"/>
                <a:gd name="connsiteY202" fmla="*/ 919163 h 1352551"/>
                <a:gd name="connsiteX203" fmla="*/ 616743 w 2495550"/>
                <a:gd name="connsiteY203" fmla="*/ 902495 h 1352551"/>
                <a:gd name="connsiteX204" fmla="*/ 607218 w 2495550"/>
                <a:gd name="connsiteY204" fmla="*/ 864395 h 1352551"/>
                <a:gd name="connsiteX205" fmla="*/ 597693 w 2495550"/>
                <a:gd name="connsiteY205" fmla="*/ 850107 h 1352551"/>
                <a:gd name="connsiteX206" fmla="*/ 590550 w 2495550"/>
                <a:gd name="connsiteY206" fmla="*/ 833438 h 1352551"/>
                <a:gd name="connsiteX207" fmla="*/ 576262 w 2495550"/>
                <a:gd name="connsiteY207" fmla="*/ 840582 h 1352551"/>
                <a:gd name="connsiteX208" fmla="*/ 576262 w 2495550"/>
                <a:gd name="connsiteY208" fmla="*/ 864395 h 1352551"/>
                <a:gd name="connsiteX209" fmla="*/ 561975 w 2495550"/>
                <a:gd name="connsiteY209" fmla="*/ 850107 h 1352551"/>
                <a:gd name="connsiteX210" fmla="*/ 540543 w 2495550"/>
                <a:gd name="connsiteY210" fmla="*/ 842963 h 1352551"/>
                <a:gd name="connsiteX211" fmla="*/ 516731 w 2495550"/>
                <a:gd name="connsiteY211" fmla="*/ 845345 h 1352551"/>
                <a:gd name="connsiteX212" fmla="*/ 509587 w 2495550"/>
                <a:gd name="connsiteY212" fmla="*/ 866776 h 1352551"/>
                <a:gd name="connsiteX213" fmla="*/ 497681 w 2495550"/>
                <a:gd name="connsiteY213" fmla="*/ 871538 h 1352551"/>
                <a:gd name="connsiteX214" fmla="*/ 478631 w 2495550"/>
                <a:gd name="connsiteY214" fmla="*/ 871538 h 1352551"/>
                <a:gd name="connsiteX215" fmla="*/ 450056 w 2495550"/>
                <a:gd name="connsiteY215" fmla="*/ 881063 h 1352551"/>
                <a:gd name="connsiteX216" fmla="*/ 435768 w 2495550"/>
                <a:gd name="connsiteY216" fmla="*/ 904876 h 1352551"/>
                <a:gd name="connsiteX217" fmla="*/ 442912 w 2495550"/>
                <a:gd name="connsiteY217" fmla="*/ 912020 h 1352551"/>
                <a:gd name="connsiteX218" fmla="*/ 483393 w 2495550"/>
                <a:gd name="connsiteY218" fmla="*/ 890588 h 1352551"/>
                <a:gd name="connsiteX219" fmla="*/ 504825 w 2495550"/>
                <a:gd name="connsiteY219" fmla="*/ 895351 h 1352551"/>
                <a:gd name="connsiteX220" fmla="*/ 535781 w 2495550"/>
                <a:gd name="connsiteY220" fmla="*/ 883445 h 1352551"/>
                <a:gd name="connsiteX221" fmla="*/ 569118 w 2495550"/>
                <a:gd name="connsiteY221" fmla="*/ 909638 h 1352551"/>
                <a:gd name="connsiteX222" fmla="*/ 578643 w 2495550"/>
                <a:gd name="connsiteY222" fmla="*/ 935832 h 1352551"/>
                <a:gd name="connsiteX223" fmla="*/ 607218 w 2495550"/>
                <a:gd name="connsiteY223" fmla="*/ 928688 h 1352551"/>
                <a:gd name="connsiteX224" fmla="*/ 623887 w 2495550"/>
                <a:gd name="connsiteY224" fmla="*/ 950120 h 1352551"/>
                <a:gd name="connsiteX225" fmla="*/ 661987 w 2495550"/>
                <a:gd name="connsiteY225" fmla="*/ 954882 h 1352551"/>
                <a:gd name="connsiteX226" fmla="*/ 721518 w 2495550"/>
                <a:gd name="connsiteY226" fmla="*/ 964407 h 1352551"/>
                <a:gd name="connsiteX227" fmla="*/ 762000 w 2495550"/>
                <a:gd name="connsiteY227" fmla="*/ 971551 h 1352551"/>
                <a:gd name="connsiteX228" fmla="*/ 762000 w 2495550"/>
                <a:gd name="connsiteY228" fmla="*/ 971551 h 1352551"/>
                <a:gd name="connsiteX229" fmla="*/ 781050 w 2495550"/>
                <a:gd name="connsiteY229" fmla="*/ 954882 h 1352551"/>
                <a:gd name="connsiteX230" fmla="*/ 807243 w 2495550"/>
                <a:gd name="connsiteY230" fmla="*/ 954883 h 1352551"/>
                <a:gd name="connsiteX231" fmla="*/ 845343 w 2495550"/>
                <a:gd name="connsiteY231" fmla="*/ 940595 h 1352551"/>
                <a:gd name="connsiteX232" fmla="*/ 838200 w 2495550"/>
                <a:gd name="connsiteY232" fmla="*/ 954882 h 1352551"/>
                <a:gd name="connsiteX233" fmla="*/ 828675 w 2495550"/>
                <a:gd name="connsiteY233" fmla="*/ 969170 h 1352551"/>
                <a:gd name="connsiteX234" fmla="*/ 840581 w 2495550"/>
                <a:gd name="connsiteY234" fmla="*/ 978695 h 1352551"/>
                <a:gd name="connsiteX235" fmla="*/ 816768 w 2495550"/>
                <a:gd name="connsiteY235" fmla="*/ 997745 h 1352551"/>
                <a:gd name="connsiteX236" fmla="*/ 814387 w 2495550"/>
                <a:gd name="connsiteY236" fmla="*/ 1019176 h 1352551"/>
                <a:gd name="connsiteX237" fmla="*/ 807243 w 2495550"/>
                <a:gd name="connsiteY237" fmla="*/ 1031082 h 1352551"/>
                <a:gd name="connsiteX238" fmla="*/ 781050 w 2495550"/>
                <a:gd name="connsiteY238" fmla="*/ 1035845 h 1352551"/>
                <a:gd name="connsiteX239" fmla="*/ 788193 w 2495550"/>
                <a:gd name="connsiteY239" fmla="*/ 1059657 h 1352551"/>
                <a:gd name="connsiteX240" fmla="*/ 757237 w 2495550"/>
                <a:gd name="connsiteY240" fmla="*/ 1064420 h 1352551"/>
                <a:gd name="connsiteX241" fmla="*/ 742950 w 2495550"/>
                <a:gd name="connsiteY241" fmla="*/ 1047751 h 1352551"/>
                <a:gd name="connsiteX242" fmla="*/ 711993 w 2495550"/>
                <a:gd name="connsiteY242" fmla="*/ 1050132 h 1352551"/>
                <a:gd name="connsiteX243" fmla="*/ 685800 w 2495550"/>
                <a:gd name="connsiteY243" fmla="*/ 1057276 h 1352551"/>
                <a:gd name="connsiteX244" fmla="*/ 659606 w 2495550"/>
                <a:gd name="connsiteY244" fmla="*/ 1054895 h 1352551"/>
                <a:gd name="connsiteX245" fmla="*/ 638175 w 2495550"/>
                <a:gd name="connsiteY245" fmla="*/ 1052513 h 1352551"/>
                <a:gd name="connsiteX246" fmla="*/ 638175 w 2495550"/>
                <a:gd name="connsiteY246" fmla="*/ 1038226 h 1352551"/>
                <a:gd name="connsiteX247" fmla="*/ 616743 w 2495550"/>
                <a:gd name="connsiteY247" fmla="*/ 1040607 h 1352551"/>
                <a:gd name="connsiteX248" fmla="*/ 595312 w 2495550"/>
                <a:gd name="connsiteY248" fmla="*/ 1045370 h 1352551"/>
                <a:gd name="connsiteX249" fmla="*/ 588168 w 2495550"/>
                <a:gd name="connsiteY249" fmla="*/ 1035845 h 1352551"/>
                <a:gd name="connsiteX250" fmla="*/ 588168 w 2495550"/>
                <a:gd name="connsiteY250" fmla="*/ 1023938 h 1352551"/>
                <a:gd name="connsiteX251" fmla="*/ 588168 w 2495550"/>
                <a:gd name="connsiteY251" fmla="*/ 1023938 h 1352551"/>
                <a:gd name="connsiteX252" fmla="*/ 642937 w 2495550"/>
                <a:gd name="connsiteY252" fmla="*/ 1009651 h 1352551"/>
                <a:gd name="connsiteX253" fmla="*/ 664368 w 2495550"/>
                <a:gd name="connsiteY253" fmla="*/ 992982 h 1352551"/>
                <a:gd name="connsiteX254" fmla="*/ 664368 w 2495550"/>
                <a:gd name="connsiteY254" fmla="*/ 992982 h 1352551"/>
                <a:gd name="connsiteX255" fmla="*/ 664368 w 2495550"/>
                <a:gd name="connsiteY255" fmla="*/ 992982 h 1352551"/>
                <a:gd name="connsiteX256" fmla="*/ 614362 w 2495550"/>
                <a:gd name="connsiteY256" fmla="*/ 992982 h 1352551"/>
                <a:gd name="connsiteX257" fmla="*/ 597693 w 2495550"/>
                <a:gd name="connsiteY257" fmla="*/ 995363 h 1352551"/>
                <a:gd name="connsiteX258" fmla="*/ 595312 w 2495550"/>
                <a:gd name="connsiteY258" fmla="*/ 973932 h 1352551"/>
                <a:gd name="connsiteX259" fmla="*/ 566737 w 2495550"/>
                <a:gd name="connsiteY259" fmla="*/ 971551 h 1352551"/>
                <a:gd name="connsiteX260" fmla="*/ 576262 w 2495550"/>
                <a:gd name="connsiteY260" fmla="*/ 992982 h 1352551"/>
                <a:gd name="connsiteX261" fmla="*/ 561975 w 2495550"/>
                <a:gd name="connsiteY261" fmla="*/ 997745 h 1352551"/>
                <a:gd name="connsiteX262" fmla="*/ 528637 w 2495550"/>
                <a:gd name="connsiteY262" fmla="*/ 992982 h 1352551"/>
                <a:gd name="connsiteX263" fmla="*/ 509587 w 2495550"/>
                <a:gd name="connsiteY263" fmla="*/ 995363 h 1352551"/>
                <a:gd name="connsiteX264" fmla="*/ 523875 w 2495550"/>
                <a:gd name="connsiteY264" fmla="*/ 1012032 h 1352551"/>
                <a:gd name="connsiteX265" fmla="*/ 533400 w 2495550"/>
                <a:gd name="connsiteY265" fmla="*/ 1023938 h 1352551"/>
                <a:gd name="connsiteX266" fmla="*/ 523875 w 2495550"/>
                <a:gd name="connsiteY266" fmla="*/ 1033463 h 1352551"/>
                <a:gd name="connsiteX267" fmla="*/ 523875 w 2495550"/>
                <a:gd name="connsiteY267" fmla="*/ 1033463 h 1352551"/>
                <a:gd name="connsiteX268" fmla="*/ 514350 w 2495550"/>
                <a:gd name="connsiteY268" fmla="*/ 1059657 h 1352551"/>
                <a:gd name="connsiteX269" fmla="*/ 485775 w 2495550"/>
                <a:gd name="connsiteY269" fmla="*/ 1081088 h 1352551"/>
                <a:gd name="connsiteX270" fmla="*/ 471487 w 2495550"/>
                <a:gd name="connsiteY270" fmla="*/ 1076326 h 1352551"/>
                <a:gd name="connsiteX271" fmla="*/ 454818 w 2495550"/>
                <a:gd name="connsiteY271" fmla="*/ 1090613 h 1352551"/>
                <a:gd name="connsiteX272" fmla="*/ 447675 w 2495550"/>
                <a:gd name="connsiteY272" fmla="*/ 1088232 h 1352551"/>
                <a:gd name="connsiteX273" fmla="*/ 450056 w 2495550"/>
                <a:gd name="connsiteY273" fmla="*/ 1064420 h 1352551"/>
                <a:gd name="connsiteX274" fmla="*/ 452437 w 2495550"/>
                <a:gd name="connsiteY274" fmla="*/ 1040607 h 1352551"/>
                <a:gd name="connsiteX275" fmla="*/ 442912 w 2495550"/>
                <a:gd name="connsiteY275" fmla="*/ 1035845 h 1352551"/>
                <a:gd name="connsiteX276" fmla="*/ 440531 w 2495550"/>
                <a:gd name="connsiteY276" fmla="*/ 1052513 h 1352551"/>
                <a:gd name="connsiteX277" fmla="*/ 433387 w 2495550"/>
                <a:gd name="connsiteY277" fmla="*/ 1066801 h 1352551"/>
                <a:gd name="connsiteX278" fmla="*/ 409575 w 2495550"/>
                <a:gd name="connsiteY278" fmla="*/ 1057276 h 1352551"/>
                <a:gd name="connsiteX279" fmla="*/ 400050 w 2495550"/>
                <a:gd name="connsiteY279" fmla="*/ 1054895 h 1352551"/>
                <a:gd name="connsiteX280" fmla="*/ 400050 w 2495550"/>
                <a:gd name="connsiteY280" fmla="*/ 1073945 h 1352551"/>
                <a:gd name="connsiteX281" fmla="*/ 421481 w 2495550"/>
                <a:gd name="connsiteY281" fmla="*/ 1092995 h 1352551"/>
                <a:gd name="connsiteX282" fmla="*/ 392906 w 2495550"/>
                <a:gd name="connsiteY282" fmla="*/ 1095376 h 1352551"/>
                <a:gd name="connsiteX283" fmla="*/ 388143 w 2495550"/>
                <a:gd name="connsiteY283" fmla="*/ 1104901 h 1352551"/>
                <a:gd name="connsiteX284" fmla="*/ 359568 w 2495550"/>
                <a:gd name="connsiteY284" fmla="*/ 1095376 h 1352551"/>
                <a:gd name="connsiteX285" fmla="*/ 359568 w 2495550"/>
                <a:gd name="connsiteY285" fmla="*/ 1114426 h 1352551"/>
                <a:gd name="connsiteX286" fmla="*/ 350043 w 2495550"/>
                <a:gd name="connsiteY286" fmla="*/ 1126332 h 1352551"/>
                <a:gd name="connsiteX287" fmla="*/ 340518 w 2495550"/>
                <a:gd name="connsiteY287" fmla="*/ 1126332 h 1352551"/>
                <a:gd name="connsiteX288" fmla="*/ 333375 w 2495550"/>
                <a:gd name="connsiteY288" fmla="*/ 1092995 h 1352551"/>
                <a:gd name="connsiteX289" fmla="*/ 307181 w 2495550"/>
                <a:gd name="connsiteY289" fmla="*/ 1078707 h 1352551"/>
                <a:gd name="connsiteX290" fmla="*/ 288131 w 2495550"/>
                <a:gd name="connsiteY290" fmla="*/ 1066801 h 1352551"/>
                <a:gd name="connsiteX291" fmla="*/ 295275 w 2495550"/>
                <a:gd name="connsiteY291" fmla="*/ 1016795 h 1352551"/>
                <a:gd name="connsiteX292" fmla="*/ 302418 w 2495550"/>
                <a:gd name="connsiteY292" fmla="*/ 983457 h 1352551"/>
                <a:gd name="connsiteX293" fmla="*/ 345281 w 2495550"/>
                <a:gd name="connsiteY293" fmla="*/ 959645 h 1352551"/>
                <a:gd name="connsiteX294" fmla="*/ 354806 w 2495550"/>
                <a:gd name="connsiteY294" fmla="*/ 942976 h 1352551"/>
                <a:gd name="connsiteX295" fmla="*/ 366712 w 2495550"/>
                <a:gd name="connsiteY295" fmla="*/ 916782 h 1352551"/>
                <a:gd name="connsiteX296" fmla="*/ 366712 w 2495550"/>
                <a:gd name="connsiteY296" fmla="*/ 916782 h 1352551"/>
                <a:gd name="connsiteX297" fmla="*/ 338137 w 2495550"/>
                <a:gd name="connsiteY297" fmla="*/ 923926 h 1352551"/>
                <a:gd name="connsiteX298" fmla="*/ 330993 w 2495550"/>
                <a:gd name="connsiteY298" fmla="*/ 900113 h 1352551"/>
                <a:gd name="connsiteX299" fmla="*/ 328612 w 2495550"/>
                <a:gd name="connsiteY299" fmla="*/ 921545 h 1352551"/>
                <a:gd name="connsiteX300" fmla="*/ 316706 w 2495550"/>
                <a:gd name="connsiteY300" fmla="*/ 954882 h 1352551"/>
                <a:gd name="connsiteX301" fmla="*/ 304800 w 2495550"/>
                <a:gd name="connsiteY301" fmla="*/ 947738 h 1352551"/>
                <a:gd name="connsiteX302" fmla="*/ 304800 w 2495550"/>
                <a:gd name="connsiteY302" fmla="*/ 923926 h 1352551"/>
                <a:gd name="connsiteX303" fmla="*/ 304800 w 2495550"/>
                <a:gd name="connsiteY303" fmla="*/ 912020 h 1352551"/>
                <a:gd name="connsiteX304" fmla="*/ 295275 w 2495550"/>
                <a:gd name="connsiteY304" fmla="*/ 900113 h 1352551"/>
                <a:gd name="connsiteX305" fmla="*/ 285750 w 2495550"/>
                <a:gd name="connsiteY305" fmla="*/ 907257 h 1352551"/>
                <a:gd name="connsiteX306" fmla="*/ 280987 w 2495550"/>
                <a:gd name="connsiteY306" fmla="*/ 942976 h 1352551"/>
                <a:gd name="connsiteX307" fmla="*/ 297656 w 2495550"/>
                <a:gd name="connsiteY307" fmla="*/ 962026 h 1352551"/>
                <a:gd name="connsiteX308" fmla="*/ 292893 w 2495550"/>
                <a:gd name="connsiteY308" fmla="*/ 981076 h 1352551"/>
                <a:gd name="connsiteX309" fmla="*/ 280987 w 2495550"/>
                <a:gd name="connsiteY309" fmla="*/ 1012032 h 1352551"/>
                <a:gd name="connsiteX310" fmla="*/ 266700 w 2495550"/>
                <a:gd name="connsiteY310" fmla="*/ 1035845 h 1352551"/>
                <a:gd name="connsiteX311" fmla="*/ 223837 w 2495550"/>
                <a:gd name="connsiteY311" fmla="*/ 1023938 h 1352551"/>
                <a:gd name="connsiteX312" fmla="*/ 216693 w 2495550"/>
                <a:gd name="connsiteY312" fmla="*/ 992982 h 1352551"/>
                <a:gd name="connsiteX313" fmla="*/ 173831 w 2495550"/>
                <a:gd name="connsiteY313" fmla="*/ 966788 h 1352551"/>
                <a:gd name="connsiteX314" fmla="*/ 121443 w 2495550"/>
                <a:gd name="connsiteY314" fmla="*/ 945357 h 1352551"/>
                <a:gd name="connsiteX315" fmla="*/ 78581 w 2495550"/>
                <a:gd name="connsiteY315" fmla="*/ 907257 h 1352551"/>
                <a:gd name="connsiteX316" fmla="*/ 52387 w 2495550"/>
                <a:gd name="connsiteY316" fmla="*/ 869157 h 1352551"/>
                <a:gd name="connsiteX317" fmla="*/ 28575 w 2495550"/>
                <a:gd name="connsiteY317" fmla="*/ 809626 h 1352551"/>
                <a:gd name="connsiteX318" fmla="*/ 16668 w 2495550"/>
                <a:gd name="connsiteY318" fmla="*/ 740570 h 1352551"/>
                <a:gd name="connsiteX319" fmla="*/ 19050 w 2495550"/>
                <a:gd name="connsiteY319" fmla="*/ 681038 h 1352551"/>
                <a:gd name="connsiteX320" fmla="*/ 0 w 2495550"/>
                <a:gd name="connsiteY320" fmla="*/ 500064 h 1352551"/>
                <a:gd name="connsiteX321" fmla="*/ 16668 w 2495550"/>
                <a:gd name="connsiteY321" fmla="*/ 0 h 1352551"/>
                <a:gd name="connsiteX322" fmla="*/ 2069306 w 2495550"/>
                <a:gd name="connsiteY322" fmla="*/ 4763 h 1352551"/>
                <a:gd name="connsiteX0" fmla="*/ 2069306 w 2495550"/>
                <a:gd name="connsiteY0" fmla="*/ 0 h 1347788"/>
                <a:gd name="connsiteX1" fmla="*/ 2074068 w 2495550"/>
                <a:gd name="connsiteY1" fmla="*/ 33338 h 1347788"/>
                <a:gd name="connsiteX2" fmla="*/ 2083593 w 2495550"/>
                <a:gd name="connsiteY2" fmla="*/ 88107 h 1347788"/>
                <a:gd name="connsiteX3" fmla="*/ 2105025 w 2495550"/>
                <a:gd name="connsiteY3" fmla="*/ 133350 h 1347788"/>
                <a:gd name="connsiteX4" fmla="*/ 2102643 w 2495550"/>
                <a:gd name="connsiteY4" fmla="*/ 183357 h 1347788"/>
                <a:gd name="connsiteX5" fmla="*/ 2102643 w 2495550"/>
                <a:gd name="connsiteY5" fmla="*/ 228600 h 1347788"/>
                <a:gd name="connsiteX6" fmla="*/ 2097881 w 2495550"/>
                <a:gd name="connsiteY6" fmla="*/ 278607 h 1347788"/>
                <a:gd name="connsiteX7" fmla="*/ 2112168 w 2495550"/>
                <a:gd name="connsiteY7" fmla="*/ 319088 h 1347788"/>
                <a:gd name="connsiteX8" fmla="*/ 2126456 w 2495550"/>
                <a:gd name="connsiteY8" fmla="*/ 350044 h 1347788"/>
                <a:gd name="connsiteX9" fmla="*/ 2121693 w 2495550"/>
                <a:gd name="connsiteY9" fmla="*/ 388144 h 1347788"/>
                <a:gd name="connsiteX10" fmla="*/ 2135981 w 2495550"/>
                <a:gd name="connsiteY10" fmla="*/ 426244 h 1347788"/>
                <a:gd name="connsiteX11" fmla="*/ 2162175 w 2495550"/>
                <a:gd name="connsiteY11" fmla="*/ 454819 h 1347788"/>
                <a:gd name="connsiteX12" fmla="*/ 2185987 w 2495550"/>
                <a:gd name="connsiteY12" fmla="*/ 481013 h 1347788"/>
                <a:gd name="connsiteX13" fmla="*/ 2195512 w 2495550"/>
                <a:gd name="connsiteY13" fmla="*/ 516732 h 1347788"/>
                <a:gd name="connsiteX14" fmla="*/ 2233612 w 2495550"/>
                <a:gd name="connsiteY14" fmla="*/ 633413 h 1347788"/>
                <a:gd name="connsiteX15" fmla="*/ 2255043 w 2495550"/>
                <a:gd name="connsiteY15" fmla="*/ 719138 h 1347788"/>
                <a:gd name="connsiteX16" fmla="*/ 2283618 w 2495550"/>
                <a:gd name="connsiteY16" fmla="*/ 764382 h 1347788"/>
                <a:gd name="connsiteX17" fmla="*/ 2305050 w 2495550"/>
                <a:gd name="connsiteY17" fmla="*/ 821532 h 1347788"/>
                <a:gd name="connsiteX18" fmla="*/ 2314575 w 2495550"/>
                <a:gd name="connsiteY18" fmla="*/ 871538 h 1347788"/>
                <a:gd name="connsiteX19" fmla="*/ 2357437 w 2495550"/>
                <a:gd name="connsiteY19" fmla="*/ 909638 h 1347788"/>
                <a:gd name="connsiteX20" fmla="*/ 2359818 w 2495550"/>
                <a:gd name="connsiteY20" fmla="*/ 950119 h 1347788"/>
                <a:gd name="connsiteX21" fmla="*/ 2364581 w 2495550"/>
                <a:gd name="connsiteY21" fmla="*/ 964407 h 1347788"/>
                <a:gd name="connsiteX22" fmla="*/ 2381250 w 2495550"/>
                <a:gd name="connsiteY22" fmla="*/ 978694 h 1347788"/>
                <a:gd name="connsiteX23" fmla="*/ 2376487 w 2495550"/>
                <a:gd name="connsiteY23" fmla="*/ 995363 h 1347788"/>
                <a:gd name="connsiteX24" fmla="*/ 2409825 w 2495550"/>
                <a:gd name="connsiteY24" fmla="*/ 1019175 h 1347788"/>
                <a:gd name="connsiteX25" fmla="*/ 2426493 w 2495550"/>
                <a:gd name="connsiteY25" fmla="*/ 1059657 h 1347788"/>
                <a:gd name="connsiteX26" fmla="*/ 2407443 w 2495550"/>
                <a:gd name="connsiteY26" fmla="*/ 1069182 h 1347788"/>
                <a:gd name="connsiteX27" fmla="*/ 2393156 w 2495550"/>
                <a:gd name="connsiteY27" fmla="*/ 1047750 h 1347788"/>
                <a:gd name="connsiteX28" fmla="*/ 2381250 w 2495550"/>
                <a:gd name="connsiteY28" fmla="*/ 1035844 h 1347788"/>
                <a:gd name="connsiteX29" fmla="*/ 2371725 w 2495550"/>
                <a:gd name="connsiteY29" fmla="*/ 1035844 h 1347788"/>
                <a:gd name="connsiteX30" fmla="*/ 2369343 w 2495550"/>
                <a:gd name="connsiteY30" fmla="*/ 1057275 h 1347788"/>
                <a:gd name="connsiteX31" fmla="*/ 2388393 w 2495550"/>
                <a:gd name="connsiteY31" fmla="*/ 1090613 h 1347788"/>
                <a:gd name="connsiteX32" fmla="*/ 2402681 w 2495550"/>
                <a:gd name="connsiteY32" fmla="*/ 1104900 h 1347788"/>
                <a:gd name="connsiteX33" fmla="*/ 2416968 w 2495550"/>
                <a:gd name="connsiteY33" fmla="*/ 1085850 h 1347788"/>
                <a:gd name="connsiteX34" fmla="*/ 2431256 w 2495550"/>
                <a:gd name="connsiteY34" fmla="*/ 1090613 h 1347788"/>
                <a:gd name="connsiteX35" fmla="*/ 2438400 w 2495550"/>
                <a:gd name="connsiteY35" fmla="*/ 1116807 h 1347788"/>
                <a:gd name="connsiteX36" fmla="*/ 2440781 w 2495550"/>
                <a:gd name="connsiteY36" fmla="*/ 1128713 h 1347788"/>
                <a:gd name="connsiteX37" fmla="*/ 2416968 w 2495550"/>
                <a:gd name="connsiteY37" fmla="*/ 1131094 h 1347788"/>
                <a:gd name="connsiteX38" fmla="*/ 2431256 w 2495550"/>
                <a:gd name="connsiteY38" fmla="*/ 1152525 h 1347788"/>
                <a:gd name="connsiteX39" fmla="*/ 2459831 w 2495550"/>
                <a:gd name="connsiteY39" fmla="*/ 1159669 h 1347788"/>
                <a:gd name="connsiteX40" fmla="*/ 2478881 w 2495550"/>
                <a:gd name="connsiteY40" fmla="*/ 1190625 h 1347788"/>
                <a:gd name="connsiteX41" fmla="*/ 2471737 w 2495550"/>
                <a:gd name="connsiteY41" fmla="*/ 1235869 h 1347788"/>
                <a:gd name="connsiteX42" fmla="*/ 2476500 w 2495550"/>
                <a:gd name="connsiteY42" fmla="*/ 1290638 h 1347788"/>
                <a:gd name="connsiteX43" fmla="*/ 2495550 w 2495550"/>
                <a:gd name="connsiteY43" fmla="*/ 1347788 h 1347788"/>
                <a:gd name="connsiteX44" fmla="*/ 2474118 w 2495550"/>
                <a:gd name="connsiteY44" fmla="*/ 1347788 h 1347788"/>
                <a:gd name="connsiteX45" fmla="*/ 2445543 w 2495550"/>
                <a:gd name="connsiteY45" fmla="*/ 1335882 h 1347788"/>
                <a:gd name="connsiteX46" fmla="*/ 2428875 w 2495550"/>
                <a:gd name="connsiteY46" fmla="*/ 1335882 h 1347788"/>
                <a:gd name="connsiteX47" fmla="*/ 2412206 w 2495550"/>
                <a:gd name="connsiteY47" fmla="*/ 1326357 h 1347788"/>
                <a:gd name="connsiteX48" fmla="*/ 2395537 w 2495550"/>
                <a:gd name="connsiteY48" fmla="*/ 1316832 h 1347788"/>
                <a:gd name="connsiteX49" fmla="*/ 2400300 w 2495550"/>
                <a:gd name="connsiteY49" fmla="*/ 1269207 h 1347788"/>
                <a:gd name="connsiteX50" fmla="*/ 2352675 w 2495550"/>
                <a:gd name="connsiteY50" fmla="*/ 1245394 h 1347788"/>
                <a:gd name="connsiteX51" fmla="*/ 2336006 w 2495550"/>
                <a:gd name="connsiteY51" fmla="*/ 1212056 h 1347788"/>
                <a:gd name="connsiteX52" fmla="*/ 2278856 w 2495550"/>
                <a:gd name="connsiteY52" fmla="*/ 1181101 h 1347788"/>
                <a:gd name="connsiteX53" fmla="*/ 2235993 w 2495550"/>
                <a:gd name="connsiteY53" fmla="*/ 1173957 h 1347788"/>
                <a:gd name="connsiteX54" fmla="*/ 2209800 w 2495550"/>
                <a:gd name="connsiteY54" fmla="*/ 1188244 h 1347788"/>
                <a:gd name="connsiteX55" fmla="*/ 2195512 w 2495550"/>
                <a:gd name="connsiteY55" fmla="*/ 1185863 h 1347788"/>
                <a:gd name="connsiteX56" fmla="*/ 2200275 w 2495550"/>
                <a:gd name="connsiteY56" fmla="*/ 1169194 h 1347788"/>
                <a:gd name="connsiteX57" fmla="*/ 2240756 w 2495550"/>
                <a:gd name="connsiteY57" fmla="*/ 1133476 h 1347788"/>
                <a:gd name="connsiteX58" fmla="*/ 2216943 w 2495550"/>
                <a:gd name="connsiteY58" fmla="*/ 1123950 h 1347788"/>
                <a:gd name="connsiteX59" fmla="*/ 2193131 w 2495550"/>
                <a:gd name="connsiteY59" fmla="*/ 1154907 h 1347788"/>
                <a:gd name="connsiteX60" fmla="*/ 2171700 w 2495550"/>
                <a:gd name="connsiteY60" fmla="*/ 1164432 h 1347788"/>
                <a:gd name="connsiteX61" fmla="*/ 2164556 w 2495550"/>
                <a:gd name="connsiteY61" fmla="*/ 1152525 h 1347788"/>
                <a:gd name="connsiteX62" fmla="*/ 2155031 w 2495550"/>
                <a:gd name="connsiteY62" fmla="*/ 1147763 h 1347788"/>
                <a:gd name="connsiteX63" fmla="*/ 2135981 w 2495550"/>
                <a:gd name="connsiteY63" fmla="*/ 1152525 h 1347788"/>
                <a:gd name="connsiteX64" fmla="*/ 2107406 w 2495550"/>
                <a:gd name="connsiteY64" fmla="*/ 1143000 h 1347788"/>
                <a:gd name="connsiteX65" fmla="*/ 2093119 w 2495550"/>
                <a:gd name="connsiteY65" fmla="*/ 1140620 h 1347788"/>
                <a:gd name="connsiteX66" fmla="*/ 2066924 w 2495550"/>
                <a:gd name="connsiteY66" fmla="*/ 1126331 h 1347788"/>
                <a:gd name="connsiteX67" fmla="*/ 2052638 w 2495550"/>
                <a:gd name="connsiteY67" fmla="*/ 1131094 h 1347788"/>
                <a:gd name="connsiteX68" fmla="*/ 2007393 w 2495550"/>
                <a:gd name="connsiteY68" fmla="*/ 1123950 h 1347788"/>
                <a:gd name="connsiteX69" fmla="*/ 1993106 w 2495550"/>
                <a:gd name="connsiteY69" fmla="*/ 1095375 h 1347788"/>
                <a:gd name="connsiteX70" fmla="*/ 1969293 w 2495550"/>
                <a:gd name="connsiteY70" fmla="*/ 1114425 h 1347788"/>
                <a:gd name="connsiteX71" fmla="*/ 1952625 w 2495550"/>
                <a:gd name="connsiteY71" fmla="*/ 1138238 h 1347788"/>
                <a:gd name="connsiteX72" fmla="*/ 1938337 w 2495550"/>
                <a:gd name="connsiteY72" fmla="*/ 1104900 h 1347788"/>
                <a:gd name="connsiteX73" fmla="*/ 1938337 w 2495550"/>
                <a:gd name="connsiteY73" fmla="*/ 1083469 h 1347788"/>
                <a:gd name="connsiteX74" fmla="*/ 1909762 w 2495550"/>
                <a:gd name="connsiteY74" fmla="*/ 1057275 h 1347788"/>
                <a:gd name="connsiteX75" fmla="*/ 1885950 w 2495550"/>
                <a:gd name="connsiteY75" fmla="*/ 1042988 h 1347788"/>
                <a:gd name="connsiteX76" fmla="*/ 1866900 w 2495550"/>
                <a:gd name="connsiteY76" fmla="*/ 1028700 h 1347788"/>
                <a:gd name="connsiteX77" fmla="*/ 1859756 w 2495550"/>
                <a:gd name="connsiteY77" fmla="*/ 1016794 h 1347788"/>
                <a:gd name="connsiteX78" fmla="*/ 1821656 w 2495550"/>
                <a:gd name="connsiteY78" fmla="*/ 1012032 h 1347788"/>
                <a:gd name="connsiteX79" fmla="*/ 1785937 w 2495550"/>
                <a:gd name="connsiteY79" fmla="*/ 1007269 h 1347788"/>
                <a:gd name="connsiteX80" fmla="*/ 1766887 w 2495550"/>
                <a:gd name="connsiteY80" fmla="*/ 981075 h 1347788"/>
                <a:gd name="connsiteX81" fmla="*/ 1726406 w 2495550"/>
                <a:gd name="connsiteY81" fmla="*/ 962025 h 1347788"/>
                <a:gd name="connsiteX82" fmla="*/ 1695450 w 2495550"/>
                <a:gd name="connsiteY82" fmla="*/ 947738 h 1347788"/>
                <a:gd name="connsiteX83" fmla="*/ 1676400 w 2495550"/>
                <a:gd name="connsiteY83" fmla="*/ 945357 h 1347788"/>
                <a:gd name="connsiteX84" fmla="*/ 1676400 w 2495550"/>
                <a:gd name="connsiteY84" fmla="*/ 921544 h 1347788"/>
                <a:gd name="connsiteX85" fmla="*/ 1657350 w 2495550"/>
                <a:gd name="connsiteY85" fmla="*/ 928688 h 1347788"/>
                <a:gd name="connsiteX86" fmla="*/ 1657350 w 2495550"/>
                <a:gd name="connsiteY86" fmla="*/ 928688 h 1347788"/>
                <a:gd name="connsiteX87" fmla="*/ 1635918 w 2495550"/>
                <a:gd name="connsiteY87" fmla="*/ 892969 h 1347788"/>
                <a:gd name="connsiteX88" fmla="*/ 1612106 w 2495550"/>
                <a:gd name="connsiteY88" fmla="*/ 871538 h 1347788"/>
                <a:gd name="connsiteX89" fmla="*/ 1597818 w 2495550"/>
                <a:gd name="connsiteY89" fmla="*/ 864394 h 1347788"/>
                <a:gd name="connsiteX90" fmla="*/ 1597818 w 2495550"/>
                <a:gd name="connsiteY90" fmla="*/ 845344 h 1347788"/>
                <a:gd name="connsiteX91" fmla="*/ 1619250 w 2495550"/>
                <a:gd name="connsiteY91" fmla="*/ 835819 h 1347788"/>
                <a:gd name="connsiteX92" fmla="*/ 1650206 w 2495550"/>
                <a:gd name="connsiteY92" fmla="*/ 842963 h 1347788"/>
                <a:gd name="connsiteX93" fmla="*/ 1674018 w 2495550"/>
                <a:gd name="connsiteY93" fmla="*/ 828675 h 1347788"/>
                <a:gd name="connsiteX94" fmla="*/ 1685925 w 2495550"/>
                <a:gd name="connsiteY94" fmla="*/ 816769 h 1347788"/>
                <a:gd name="connsiteX95" fmla="*/ 1704975 w 2495550"/>
                <a:gd name="connsiteY95" fmla="*/ 804863 h 1347788"/>
                <a:gd name="connsiteX96" fmla="*/ 1666875 w 2495550"/>
                <a:gd name="connsiteY96" fmla="*/ 771525 h 1347788"/>
                <a:gd name="connsiteX97" fmla="*/ 1640681 w 2495550"/>
                <a:gd name="connsiteY97" fmla="*/ 778669 h 1347788"/>
                <a:gd name="connsiteX98" fmla="*/ 1643061 w 2495550"/>
                <a:gd name="connsiteY98" fmla="*/ 795338 h 1347788"/>
                <a:gd name="connsiteX99" fmla="*/ 1624012 w 2495550"/>
                <a:gd name="connsiteY99" fmla="*/ 802481 h 1347788"/>
                <a:gd name="connsiteX100" fmla="*/ 1597819 w 2495550"/>
                <a:gd name="connsiteY100" fmla="*/ 809625 h 1347788"/>
                <a:gd name="connsiteX101" fmla="*/ 1576387 w 2495550"/>
                <a:gd name="connsiteY101" fmla="*/ 819150 h 1347788"/>
                <a:gd name="connsiteX102" fmla="*/ 1569243 w 2495550"/>
                <a:gd name="connsiteY102" fmla="*/ 835819 h 1347788"/>
                <a:gd name="connsiteX103" fmla="*/ 1547812 w 2495550"/>
                <a:gd name="connsiteY103" fmla="*/ 835819 h 1347788"/>
                <a:gd name="connsiteX104" fmla="*/ 1533525 w 2495550"/>
                <a:gd name="connsiteY104" fmla="*/ 845344 h 1347788"/>
                <a:gd name="connsiteX105" fmla="*/ 1502568 w 2495550"/>
                <a:gd name="connsiteY105" fmla="*/ 840582 h 1347788"/>
                <a:gd name="connsiteX106" fmla="*/ 1454943 w 2495550"/>
                <a:gd name="connsiteY106" fmla="*/ 835819 h 1347788"/>
                <a:gd name="connsiteX107" fmla="*/ 1433512 w 2495550"/>
                <a:gd name="connsiteY107" fmla="*/ 821532 h 1347788"/>
                <a:gd name="connsiteX108" fmla="*/ 1402556 w 2495550"/>
                <a:gd name="connsiteY108" fmla="*/ 823913 h 1347788"/>
                <a:gd name="connsiteX109" fmla="*/ 1376362 w 2495550"/>
                <a:gd name="connsiteY109" fmla="*/ 833438 h 1347788"/>
                <a:gd name="connsiteX110" fmla="*/ 1359693 w 2495550"/>
                <a:gd name="connsiteY110" fmla="*/ 828675 h 1347788"/>
                <a:gd name="connsiteX111" fmla="*/ 1340643 w 2495550"/>
                <a:gd name="connsiteY111" fmla="*/ 800100 h 1347788"/>
                <a:gd name="connsiteX112" fmla="*/ 1340643 w 2495550"/>
                <a:gd name="connsiteY112" fmla="*/ 788194 h 1347788"/>
                <a:gd name="connsiteX113" fmla="*/ 1331118 w 2495550"/>
                <a:gd name="connsiteY113" fmla="*/ 812007 h 1347788"/>
                <a:gd name="connsiteX114" fmla="*/ 1335881 w 2495550"/>
                <a:gd name="connsiteY114" fmla="*/ 845344 h 1347788"/>
                <a:gd name="connsiteX115" fmla="*/ 1328737 w 2495550"/>
                <a:gd name="connsiteY115" fmla="*/ 864394 h 1347788"/>
                <a:gd name="connsiteX116" fmla="*/ 1300162 w 2495550"/>
                <a:gd name="connsiteY116" fmla="*/ 864394 h 1347788"/>
                <a:gd name="connsiteX117" fmla="*/ 1281112 w 2495550"/>
                <a:gd name="connsiteY117" fmla="*/ 850107 h 1347788"/>
                <a:gd name="connsiteX118" fmla="*/ 1259681 w 2495550"/>
                <a:gd name="connsiteY118" fmla="*/ 850107 h 1347788"/>
                <a:gd name="connsiteX119" fmla="*/ 1235868 w 2495550"/>
                <a:gd name="connsiteY119" fmla="*/ 840582 h 1347788"/>
                <a:gd name="connsiteX120" fmla="*/ 1228725 w 2495550"/>
                <a:gd name="connsiteY120" fmla="*/ 833438 h 1347788"/>
                <a:gd name="connsiteX121" fmla="*/ 1228725 w 2495550"/>
                <a:gd name="connsiteY121" fmla="*/ 809625 h 1347788"/>
                <a:gd name="connsiteX122" fmla="*/ 1231106 w 2495550"/>
                <a:gd name="connsiteY122" fmla="*/ 785813 h 1347788"/>
                <a:gd name="connsiteX123" fmla="*/ 1235868 w 2495550"/>
                <a:gd name="connsiteY123" fmla="*/ 762000 h 1347788"/>
                <a:gd name="connsiteX124" fmla="*/ 1252537 w 2495550"/>
                <a:gd name="connsiteY124" fmla="*/ 747713 h 1347788"/>
                <a:gd name="connsiteX125" fmla="*/ 1259681 w 2495550"/>
                <a:gd name="connsiteY125" fmla="*/ 740569 h 1347788"/>
                <a:gd name="connsiteX126" fmla="*/ 1250156 w 2495550"/>
                <a:gd name="connsiteY126" fmla="*/ 716757 h 1347788"/>
                <a:gd name="connsiteX127" fmla="*/ 1216818 w 2495550"/>
                <a:gd name="connsiteY127" fmla="*/ 688182 h 1347788"/>
                <a:gd name="connsiteX128" fmla="*/ 1193006 w 2495550"/>
                <a:gd name="connsiteY128" fmla="*/ 671513 h 1347788"/>
                <a:gd name="connsiteX129" fmla="*/ 1178718 w 2495550"/>
                <a:gd name="connsiteY129" fmla="*/ 652463 h 1347788"/>
                <a:gd name="connsiteX130" fmla="*/ 1178718 w 2495550"/>
                <a:gd name="connsiteY130" fmla="*/ 652463 h 1347788"/>
                <a:gd name="connsiteX131" fmla="*/ 1183481 w 2495550"/>
                <a:gd name="connsiteY131" fmla="*/ 690563 h 1347788"/>
                <a:gd name="connsiteX132" fmla="*/ 1185862 w 2495550"/>
                <a:gd name="connsiteY132" fmla="*/ 719138 h 1347788"/>
                <a:gd name="connsiteX133" fmla="*/ 1212056 w 2495550"/>
                <a:gd name="connsiteY133" fmla="*/ 731044 h 1347788"/>
                <a:gd name="connsiteX134" fmla="*/ 1221581 w 2495550"/>
                <a:gd name="connsiteY134" fmla="*/ 745332 h 1347788"/>
                <a:gd name="connsiteX135" fmla="*/ 1212056 w 2495550"/>
                <a:gd name="connsiteY135" fmla="*/ 771525 h 1347788"/>
                <a:gd name="connsiteX136" fmla="*/ 1214437 w 2495550"/>
                <a:gd name="connsiteY136" fmla="*/ 797719 h 1347788"/>
                <a:gd name="connsiteX137" fmla="*/ 1207293 w 2495550"/>
                <a:gd name="connsiteY137" fmla="*/ 819150 h 1347788"/>
                <a:gd name="connsiteX138" fmla="*/ 1212056 w 2495550"/>
                <a:gd name="connsiteY138" fmla="*/ 838200 h 1347788"/>
                <a:gd name="connsiteX139" fmla="*/ 1212056 w 2495550"/>
                <a:gd name="connsiteY139" fmla="*/ 838200 h 1347788"/>
                <a:gd name="connsiteX140" fmla="*/ 1183481 w 2495550"/>
                <a:gd name="connsiteY140" fmla="*/ 838200 h 1347788"/>
                <a:gd name="connsiteX141" fmla="*/ 1166812 w 2495550"/>
                <a:gd name="connsiteY141" fmla="*/ 838200 h 1347788"/>
                <a:gd name="connsiteX142" fmla="*/ 1147762 w 2495550"/>
                <a:gd name="connsiteY142" fmla="*/ 847725 h 1347788"/>
                <a:gd name="connsiteX143" fmla="*/ 1131093 w 2495550"/>
                <a:gd name="connsiteY143" fmla="*/ 838200 h 1347788"/>
                <a:gd name="connsiteX144" fmla="*/ 1104900 w 2495550"/>
                <a:gd name="connsiteY144" fmla="*/ 847725 h 1347788"/>
                <a:gd name="connsiteX145" fmla="*/ 1083468 w 2495550"/>
                <a:gd name="connsiteY145" fmla="*/ 854869 h 1347788"/>
                <a:gd name="connsiteX146" fmla="*/ 1076325 w 2495550"/>
                <a:gd name="connsiteY146" fmla="*/ 842963 h 1347788"/>
                <a:gd name="connsiteX147" fmla="*/ 1047750 w 2495550"/>
                <a:gd name="connsiteY147" fmla="*/ 852488 h 1347788"/>
                <a:gd name="connsiteX148" fmla="*/ 1009650 w 2495550"/>
                <a:gd name="connsiteY148" fmla="*/ 823913 h 1347788"/>
                <a:gd name="connsiteX149" fmla="*/ 981075 w 2495550"/>
                <a:gd name="connsiteY149" fmla="*/ 826294 h 1347788"/>
                <a:gd name="connsiteX150" fmla="*/ 981075 w 2495550"/>
                <a:gd name="connsiteY150" fmla="*/ 850106 h 1347788"/>
                <a:gd name="connsiteX151" fmla="*/ 950118 w 2495550"/>
                <a:gd name="connsiteY151" fmla="*/ 852488 h 1347788"/>
                <a:gd name="connsiteX152" fmla="*/ 962025 w 2495550"/>
                <a:gd name="connsiteY152" fmla="*/ 828676 h 1347788"/>
                <a:gd name="connsiteX153" fmla="*/ 964406 w 2495550"/>
                <a:gd name="connsiteY153" fmla="*/ 804863 h 1347788"/>
                <a:gd name="connsiteX154" fmla="*/ 957262 w 2495550"/>
                <a:gd name="connsiteY154" fmla="*/ 769144 h 1347788"/>
                <a:gd name="connsiteX155" fmla="*/ 931068 w 2495550"/>
                <a:gd name="connsiteY155" fmla="*/ 778669 h 1347788"/>
                <a:gd name="connsiteX156" fmla="*/ 935832 w 2495550"/>
                <a:gd name="connsiteY156" fmla="*/ 785813 h 1347788"/>
                <a:gd name="connsiteX157" fmla="*/ 928687 w 2495550"/>
                <a:gd name="connsiteY157" fmla="*/ 800100 h 1347788"/>
                <a:gd name="connsiteX158" fmla="*/ 914400 w 2495550"/>
                <a:gd name="connsiteY158" fmla="*/ 823913 h 1347788"/>
                <a:gd name="connsiteX159" fmla="*/ 904875 w 2495550"/>
                <a:gd name="connsiteY159" fmla="*/ 828675 h 1347788"/>
                <a:gd name="connsiteX160" fmla="*/ 876300 w 2495550"/>
                <a:gd name="connsiteY160" fmla="*/ 800100 h 1347788"/>
                <a:gd name="connsiteX161" fmla="*/ 854868 w 2495550"/>
                <a:gd name="connsiteY161" fmla="*/ 788193 h 1347788"/>
                <a:gd name="connsiteX162" fmla="*/ 840581 w 2495550"/>
                <a:gd name="connsiteY162" fmla="*/ 778669 h 1347788"/>
                <a:gd name="connsiteX163" fmla="*/ 823912 w 2495550"/>
                <a:gd name="connsiteY163" fmla="*/ 759619 h 1347788"/>
                <a:gd name="connsiteX164" fmla="*/ 821531 w 2495550"/>
                <a:gd name="connsiteY164" fmla="*/ 733425 h 1347788"/>
                <a:gd name="connsiteX165" fmla="*/ 800100 w 2495550"/>
                <a:gd name="connsiteY165" fmla="*/ 692944 h 1347788"/>
                <a:gd name="connsiteX166" fmla="*/ 800100 w 2495550"/>
                <a:gd name="connsiteY166" fmla="*/ 719138 h 1347788"/>
                <a:gd name="connsiteX167" fmla="*/ 802481 w 2495550"/>
                <a:gd name="connsiteY167" fmla="*/ 757238 h 1347788"/>
                <a:gd name="connsiteX168" fmla="*/ 816768 w 2495550"/>
                <a:gd name="connsiteY168" fmla="*/ 792957 h 1347788"/>
                <a:gd name="connsiteX169" fmla="*/ 840581 w 2495550"/>
                <a:gd name="connsiteY169" fmla="*/ 833438 h 1347788"/>
                <a:gd name="connsiteX170" fmla="*/ 862012 w 2495550"/>
                <a:gd name="connsiteY170" fmla="*/ 854869 h 1347788"/>
                <a:gd name="connsiteX171" fmla="*/ 854868 w 2495550"/>
                <a:gd name="connsiteY171" fmla="*/ 873919 h 1347788"/>
                <a:gd name="connsiteX172" fmla="*/ 840581 w 2495550"/>
                <a:gd name="connsiteY172" fmla="*/ 902494 h 1347788"/>
                <a:gd name="connsiteX173" fmla="*/ 840581 w 2495550"/>
                <a:gd name="connsiteY173" fmla="*/ 902494 h 1347788"/>
                <a:gd name="connsiteX174" fmla="*/ 816768 w 2495550"/>
                <a:gd name="connsiteY174" fmla="*/ 902494 h 1347788"/>
                <a:gd name="connsiteX175" fmla="*/ 826293 w 2495550"/>
                <a:gd name="connsiteY175" fmla="*/ 869157 h 1347788"/>
                <a:gd name="connsiteX176" fmla="*/ 812006 w 2495550"/>
                <a:gd name="connsiteY176" fmla="*/ 885825 h 1347788"/>
                <a:gd name="connsiteX177" fmla="*/ 804862 w 2495550"/>
                <a:gd name="connsiteY177" fmla="*/ 862013 h 1347788"/>
                <a:gd name="connsiteX178" fmla="*/ 785812 w 2495550"/>
                <a:gd name="connsiteY178" fmla="*/ 864394 h 1347788"/>
                <a:gd name="connsiteX179" fmla="*/ 766762 w 2495550"/>
                <a:gd name="connsiteY179" fmla="*/ 862013 h 1347788"/>
                <a:gd name="connsiteX180" fmla="*/ 759618 w 2495550"/>
                <a:gd name="connsiteY180" fmla="*/ 852488 h 1347788"/>
                <a:gd name="connsiteX181" fmla="*/ 759618 w 2495550"/>
                <a:gd name="connsiteY181" fmla="*/ 852488 h 1347788"/>
                <a:gd name="connsiteX182" fmla="*/ 745331 w 2495550"/>
                <a:gd name="connsiteY182" fmla="*/ 850107 h 1347788"/>
                <a:gd name="connsiteX183" fmla="*/ 728662 w 2495550"/>
                <a:gd name="connsiteY183" fmla="*/ 850107 h 1347788"/>
                <a:gd name="connsiteX184" fmla="*/ 716756 w 2495550"/>
                <a:gd name="connsiteY184" fmla="*/ 866775 h 1347788"/>
                <a:gd name="connsiteX185" fmla="*/ 697706 w 2495550"/>
                <a:gd name="connsiteY185" fmla="*/ 866775 h 1347788"/>
                <a:gd name="connsiteX186" fmla="*/ 685800 w 2495550"/>
                <a:gd name="connsiteY186" fmla="*/ 852488 h 1347788"/>
                <a:gd name="connsiteX187" fmla="*/ 683418 w 2495550"/>
                <a:gd name="connsiteY187" fmla="*/ 852488 h 1347788"/>
                <a:gd name="connsiteX188" fmla="*/ 669131 w 2495550"/>
                <a:gd name="connsiteY188" fmla="*/ 866775 h 1347788"/>
                <a:gd name="connsiteX189" fmla="*/ 669131 w 2495550"/>
                <a:gd name="connsiteY189" fmla="*/ 881063 h 1347788"/>
                <a:gd name="connsiteX190" fmla="*/ 678656 w 2495550"/>
                <a:gd name="connsiteY190" fmla="*/ 890588 h 1347788"/>
                <a:gd name="connsiteX191" fmla="*/ 721518 w 2495550"/>
                <a:gd name="connsiteY191" fmla="*/ 890588 h 1347788"/>
                <a:gd name="connsiteX192" fmla="*/ 754856 w 2495550"/>
                <a:gd name="connsiteY192" fmla="*/ 890588 h 1347788"/>
                <a:gd name="connsiteX193" fmla="*/ 792956 w 2495550"/>
                <a:gd name="connsiteY193" fmla="*/ 888207 h 1347788"/>
                <a:gd name="connsiteX194" fmla="*/ 800100 w 2495550"/>
                <a:gd name="connsiteY194" fmla="*/ 900113 h 1347788"/>
                <a:gd name="connsiteX195" fmla="*/ 800100 w 2495550"/>
                <a:gd name="connsiteY195" fmla="*/ 900113 h 1347788"/>
                <a:gd name="connsiteX196" fmla="*/ 781050 w 2495550"/>
                <a:gd name="connsiteY196" fmla="*/ 923925 h 1347788"/>
                <a:gd name="connsiteX197" fmla="*/ 752475 w 2495550"/>
                <a:gd name="connsiteY197" fmla="*/ 931069 h 1347788"/>
                <a:gd name="connsiteX198" fmla="*/ 752475 w 2495550"/>
                <a:gd name="connsiteY198" fmla="*/ 931069 h 1347788"/>
                <a:gd name="connsiteX199" fmla="*/ 723900 w 2495550"/>
                <a:gd name="connsiteY199" fmla="*/ 919163 h 1347788"/>
                <a:gd name="connsiteX200" fmla="*/ 707231 w 2495550"/>
                <a:gd name="connsiteY200" fmla="*/ 909638 h 1347788"/>
                <a:gd name="connsiteX201" fmla="*/ 669131 w 2495550"/>
                <a:gd name="connsiteY201" fmla="*/ 909638 h 1347788"/>
                <a:gd name="connsiteX202" fmla="*/ 635793 w 2495550"/>
                <a:gd name="connsiteY202" fmla="*/ 914400 h 1347788"/>
                <a:gd name="connsiteX203" fmla="*/ 616743 w 2495550"/>
                <a:gd name="connsiteY203" fmla="*/ 897732 h 1347788"/>
                <a:gd name="connsiteX204" fmla="*/ 607218 w 2495550"/>
                <a:gd name="connsiteY204" fmla="*/ 859632 h 1347788"/>
                <a:gd name="connsiteX205" fmla="*/ 597693 w 2495550"/>
                <a:gd name="connsiteY205" fmla="*/ 845344 h 1347788"/>
                <a:gd name="connsiteX206" fmla="*/ 590550 w 2495550"/>
                <a:gd name="connsiteY206" fmla="*/ 828675 h 1347788"/>
                <a:gd name="connsiteX207" fmla="*/ 576262 w 2495550"/>
                <a:gd name="connsiteY207" fmla="*/ 835819 h 1347788"/>
                <a:gd name="connsiteX208" fmla="*/ 576262 w 2495550"/>
                <a:gd name="connsiteY208" fmla="*/ 859632 h 1347788"/>
                <a:gd name="connsiteX209" fmla="*/ 561975 w 2495550"/>
                <a:gd name="connsiteY209" fmla="*/ 845344 h 1347788"/>
                <a:gd name="connsiteX210" fmla="*/ 540543 w 2495550"/>
                <a:gd name="connsiteY210" fmla="*/ 838200 h 1347788"/>
                <a:gd name="connsiteX211" fmla="*/ 516731 w 2495550"/>
                <a:gd name="connsiteY211" fmla="*/ 840582 h 1347788"/>
                <a:gd name="connsiteX212" fmla="*/ 509587 w 2495550"/>
                <a:gd name="connsiteY212" fmla="*/ 862013 h 1347788"/>
                <a:gd name="connsiteX213" fmla="*/ 497681 w 2495550"/>
                <a:gd name="connsiteY213" fmla="*/ 866775 h 1347788"/>
                <a:gd name="connsiteX214" fmla="*/ 478631 w 2495550"/>
                <a:gd name="connsiteY214" fmla="*/ 866775 h 1347788"/>
                <a:gd name="connsiteX215" fmla="*/ 450056 w 2495550"/>
                <a:gd name="connsiteY215" fmla="*/ 876300 h 1347788"/>
                <a:gd name="connsiteX216" fmla="*/ 435768 w 2495550"/>
                <a:gd name="connsiteY216" fmla="*/ 900113 h 1347788"/>
                <a:gd name="connsiteX217" fmla="*/ 442912 w 2495550"/>
                <a:gd name="connsiteY217" fmla="*/ 907257 h 1347788"/>
                <a:gd name="connsiteX218" fmla="*/ 483393 w 2495550"/>
                <a:gd name="connsiteY218" fmla="*/ 885825 h 1347788"/>
                <a:gd name="connsiteX219" fmla="*/ 504825 w 2495550"/>
                <a:gd name="connsiteY219" fmla="*/ 890588 h 1347788"/>
                <a:gd name="connsiteX220" fmla="*/ 535781 w 2495550"/>
                <a:gd name="connsiteY220" fmla="*/ 878682 h 1347788"/>
                <a:gd name="connsiteX221" fmla="*/ 569118 w 2495550"/>
                <a:gd name="connsiteY221" fmla="*/ 904875 h 1347788"/>
                <a:gd name="connsiteX222" fmla="*/ 578643 w 2495550"/>
                <a:gd name="connsiteY222" fmla="*/ 931069 h 1347788"/>
                <a:gd name="connsiteX223" fmla="*/ 607218 w 2495550"/>
                <a:gd name="connsiteY223" fmla="*/ 923925 h 1347788"/>
                <a:gd name="connsiteX224" fmla="*/ 623887 w 2495550"/>
                <a:gd name="connsiteY224" fmla="*/ 945357 h 1347788"/>
                <a:gd name="connsiteX225" fmla="*/ 661987 w 2495550"/>
                <a:gd name="connsiteY225" fmla="*/ 950119 h 1347788"/>
                <a:gd name="connsiteX226" fmla="*/ 721518 w 2495550"/>
                <a:gd name="connsiteY226" fmla="*/ 959644 h 1347788"/>
                <a:gd name="connsiteX227" fmla="*/ 762000 w 2495550"/>
                <a:gd name="connsiteY227" fmla="*/ 966788 h 1347788"/>
                <a:gd name="connsiteX228" fmla="*/ 762000 w 2495550"/>
                <a:gd name="connsiteY228" fmla="*/ 966788 h 1347788"/>
                <a:gd name="connsiteX229" fmla="*/ 781050 w 2495550"/>
                <a:gd name="connsiteY229" fmla="*/ 950119 h 1347788"/>
                <a:gd name="connsiteX230" fmla="*/ 807243 w 2495550"/>
                <a:gd name="connsiteY230" fmla="*/ 950120 h 1347788"/>
                <a:gd name="connsiteX231" fmla="*/ 845343 w 2495550"/>
                <a:gd name="connsiteY231" fmla="*/ 935832 h 1347788"/>
                <a:gd name="connsiteX232" fmla="*/ 838200 w 2495550"/>
                <a:gd name="connsiteY232" fmla="*/ 950119 h 1347788"/>
                <a:gd name="connsiteX233" fmla="*/ 828675 w 2495550"/>
                <a:gd name="connsiteY233" fmla="*/ 964407 h 1347788"/>
                <a:gd name="connsiteX234" fmla="*/ 840581 w 2495550"/>
                <a:gd name="connsiteY234" fmla="*/ 973932 h 1347788"/>
                <a:gd name="connsiteX235" fmla="*/ 816768 w 2495550"/>
                <a:gd name="connsiteY235" fmla="*/ 992982 h 1347788"/>
                <a:gd name="connsiteX236" fmla="*/ 814387 w 2495550"/>
                <a:gd name="connsiteY236" fmla="*/ 1014413 h 1347788"/>
                <a:gd name="connsiteX237" fmla="*/ 807243 w 2495550"/>
                <a:gd name="connsiteY237" fmla="*/ 1026319 h 1347788"/>
                <a:gd name="connsiteX238" fmla="*/ 781050 w 2495550"/>
                <a:gd name="connsiteY238" fmla="*/ 1031082 h 1347788"/>
                <a:gd name="connsiteX239" fmla="*/ 788193 w 2495550"/>
                <a:gd name="connsiteY239" fmla="*/ 1054894 h 1347788"/>
                <a:gd name="connsiteX240" fmla="*/ 757237 w 2495550"/>
                <a:gd name="connsiteY240" fmla="*/ 1059657 h 1347788"/>
                <a:gd name="connsiteX241" fmla="*/ 742950 w 2495550"/>
                <a:gd name="connsiteY241" fmla="*/ 1042988 h 1347788"/>
                <a:gd name="connsiteX242" fmla="*/ 711993 w 2495550"/>
                <a:gd name="connsiteY242" fmla="*/ 1045369 h 1347788"/>
                <a:gd name="connsiteX243" fmla="*/ 685800 w 2495550"/>
                <a:gd name="connsiteY243" fmla="*/ 1052513 h 1347788"/>
                <a:gd name="connsiteX244" fmla="*/ 659606 w 2495550"/>
                <a:gd name="connsiteY244" fmla="*/ 1050132 h 1347788"/>
                <a:gd name="connsiteX245" fmla="*/ 638175 w 2495550"/>
                <a:gd name="connsiteY245" fmla="*/ 1047750 h 1347788"/>
                <a:gd name="connsiteX246" fmla="*/ 638175 w 2495550"/>
                <a:gd name="connsiteY246" fmla="*/ 1033463 h 1347788"/>
                <a:gd name="connsiteX247" fmla="*/ 616743 w 2495550"/>
                <a:gd name="connsiteY247" fmla="*/ 1035844 h 1347788"/>
                <a:gd name="connsiteX248" fmla="*/ 595312 w 2495550"/>
                <a:gd name="connsiteY248" fmla="*/ 1040607 h 1347788"/>
                <a:gd name="connsiteX249" fmla="*/ 588168 w 2495550"/>
                <a:gd name="connsiteY249" fmla="*/ 1031082 h 1347788"/>
                <a:gd name="connsiteX250" fmla="*/ 588168 w 2495550"/>
                <a:gd name="connsiteY250" fmla="*/ 1019175 h 1347788"/>
                <a:gd name="connsiteX251" fmla="*/ 588168 w 2495550"/>
                <a:gd name="connsiteY251" fmla="*/ 1019175 h 1347788"/>
                <a:gd name="connsiteX252" fmla="*/ 642937 w 2495550"/>
                <a:gd name="connsiteY252" fmla="*/ 1004888 h 1347788"/>
                <a:gd name="connsiteX253" fmla="*/ 664368 w 2495550"/>
                <a:gd name="connsiteY253" fmla="*/ 988219 h 1347788"/>
                <a:gd name="connsiteX254" fmla="*/ 664368 w 2495550"/>
                <a:gd name="connsiteY254" fmla="*/ 988219 h 1347788"/>
                <a:gd name="connsiteX255" fmla="*/ 664368 w 2495550"/>
                <a:gd name="connsiteY255" fmla="*/ 988219 h 1347788"/>
                <a:gd name="connsiteX256" fmla="*/ 614362 w 2495550"/>
                <a:gd name="connsiteY256" fmla="*/ 988219 h 1347788"/>
                <a:gd name="connsiteX257" fmla="*/ 597693 w 2495550"/>
                <a:gd name="connsiteY257" fmla="*/ 990600 h 1347788"/>
                <a:gd name="connsiteX258" fmla="*/ 595312 w 2495550"/>
                <a:gd name="connsiteY258" fmla="*/ 969169 h 1347788"/>
                <a:gd name="connsiteX259" fmla="*/ 566737 w 2495550"/>
                <a:gd name="connsiteY259" fmla="*/ 966788 h 1347788"/>
                <a:gd name="connsiteX260" fmla="*/ 576262 w 2495550"/>
                <a:gd name="connsiteY260" fmla="*/ 988219 h 1347788"/>
                <a:gd name="connsiteX261" fmla="*/ 561975 w 2495550"/>
                <a:gd name="connsiteY261" fmla="*/ 992982 h 1347788"/>
                <a:gd name="connsiteX262" fmla="*/ 528637 w 2495550"/>
                <a:gd name="connsiteY262" fmla="*/ 988219 h 1347788"/>
                <a:gd name="connsiteX263" fmla="*/ 509587 w 2495550"/>
                <a:gd name="connsiteY263" fmla="*/ 990600 h 1347788"/>
                <a:gd name="connsiteX264" fmla="*/ 523875 w 2495550"/>
                <a:gd name="connsiteY264" fmla="*/ 1007269 h 1347788"/>
                <a:gd name="connsiteX265" fmla="*/ 533400 w 2495550"/>
                <a:gd name="connsiteY265" fmla="*/ 1019175 h 1347788"/>
                <a:gd name="connsiteX266" fmla="*/ 523875 w 2495550"/>
                <a:gd name="connsiteY266" fmla="*/ 1028700 h 1347788"/>
                <a:gd name="connsiteX267" fmla="*/ 523875 w 2495550"/>
                <a:gd name="connsiteY267" fmla="*/ 1028700 h 1347788"/>
                <a:gd name="connsiteX268" fmla="*/ 514350 w 2495550"/>
                <a:gd name="connsiteY268" fmla="*/ 1054894 h 1347788"/>
                <a:gd name="connsiteX269" fmla="*/ 485775 w 2495550"/>
                <a:gd name="connsiteY269" fmla="*/ 1076325 h 1347788"/>
                <a:gd name="connsiteX270" fmla="*/ 471487 w 2495550"/>
                <a:gd name="connsiteY270" fmla="*/ 1071563 h 1347788"/>
                <a:gd name="connsiteX271" fmla="*/ 454818 w 2495550"/>
                <a:gd name="connsiteY271" fmla="*/ 1085850 h 1347788"/>
                <a:gd name="connsiteX272" fmla="*/ 447675 w 2495550"/>
                <a:gd name="connsiteY272" fmla="*/ 1083469 h 1347788"/>
                <a:gd name="connsiteX273" fmla="*/ 450056 w 2495550"/>
                <a:gd name="connsiteY273" fmla="*/ 1059657 h 1347788"/>
                <a:gd name="connsiteX274" fmla="*/ 452437 w 2495550"/>
                <a:gd name="connsiteY274" fmla="*/ 1035844 h 1347788"/>
                <a:gd name="connsiteX275" fmla="*/ 442912 w 2495550"/>
                <a:gd name="connsiteY275" fmla="*/ 1031082 h 1347788"/>
                <a:gd name="connsiteX276" fmla="*/ 440531 w 2495550"/>
                <a:gd name="connsiteY276" fmla="*/ 1047750 h 1347788"/>
                <a:gd name="connsiteX277" fmla="*/ 433387 w 2495550"/>
                <a:gd name="connsiteY277" fmla="*/ 1062038 h 1347788"/>
                <a:gd name="connsiteX278" fmla="*/ 409575 w 2495550"/>
                <a:gd name="connsiteY278" fmla="*/ 1052513 h 1347788"/>
                <a:gd name="connsiteX279" fmla="*/ 400050 w 2495550"/>
                <a:gd name="connsiteY279" fmla="*/ 1050132 h 1347788"/>
                <a:gd name="connsiteX280" fmla="*/ 400050 w 2495550"/>
                <a:gd name="connsiteY280" fmla="*/ 1069182 h 1347788"/>
                <a:gd name="connsiteX281" fmla="*/ 421481 w 2495550"/>
                <a:gd name="connsiteY281" fmla="*/ 1088232 h 1347788"/>
                <a:gd name="connsiteX282" fmla="*/ 392906 w 2495550"/>
                <a:gd name="connsiteY282" fmla="*/ 1090613 h 1347788"/>
                <a:gd name="connsiteX283" fmla="*/ 388143 w 2495550"/>
                <a:gd name="connsiteY283" fmla="*/ 1100138 h 1347788"/>
                <a:gd name="connsiteX284" fmla="*/ 359568 w 2495550"/>
                <a:gd name="connsiteY284" fmla="*/ 1090613 h 1347788"/>
                <a:gd name="connsiteX285" fmla="*/ 359568 w 2495550"/>
                <a:gd name="connsiteY285" fmla="*/ 1109663 h 1347788"/>
                <a:gd name="connsiteX286" fmla="*/ 350043 w 2495550"/>
                <a:gd name="connsiteY286" fmla="*/ 1121569 h 1347788"/>
                <a:gd name="connsiteX287" fmla="*/ 340518 w 2495550"/>
                <a:gd name="connsiteY287" fmla="*/ 1121569 h 1347788"/>
                <a:gd name="connsiteX288" fmla="*/ 333375 w 2495550"/>
                <a:gd name="connsiteY288" fmla="*/ 1088232 h 1347788"/>
                <a:gd name="connsiteX289" fmla="*/ 307181 w 2495550"/>
                <a:gd name="connsiteY289" fmla="*/ 1073944 h 1347788"/>
                <a:gd name="connsiteX290" fmla="*/ 288131 w 2495550"/>
                <a:gd name="connsiteY290" fmla="*/ 1062038 h 1347788"/>
                <a:gd name="connsiteX291" fmla="*/ 295275 w 2495550"/>
                <a:gd name="connsiteY291" fmla="*/ 1012032 h 1347788"/>
                <a:gd name="connsiteX292" fmla="*/ 302418 w 2495550"/>
                <a:gd name="connsiteY292" fmla="*/ 978694 h 1347788"/>
                <a:gd name="connsiteX293" fmla="*/ 345281 w 2495550"/>
                <a:gd name="connsiteY293" fmla="*/ 954882 h 1347788"/>
                <a:gd name="connsiteX294" fmla="*/ 354806 w 2495550"/>
                <a:gd name="connsiteY294" fmla="*/ 938213 h 1347788"/>
                <a:gd name="connsiteX295" fmla="*/ 366712 w 2495550"/>
                <a:gd name="connsiteY295" fmla="*/ 912019 h 1347788"/>
                <a:gd name="connsiteX296" fmla="*/ 366712 w 2495550"/>
                <a:gd name="connsiteY296" fmla="*/ 912019 h 1347788"/>
                <a:gd name="connsiteX297" fmla="*/ 338137 w 2495550"/>
                <a:gd name="connsiteY297" fmla="*/ 919163 h 1347788"/>
                <a:gd name="connsiteX298" fmla="*/ 330993 w 2495550"/>
                <a:gd name="connsiteY298" fmla="*/ 895350 h 1347788"/>
                <a:gd name="connsiteX299" fmla="*/ 328612 w 2495550"/>
                <a:gd name="connsiteY299" fmla="*/ 916782 h 1347788"/>
                <a:gd name="connsiteX300" fmla="*/ 316706 w 2495550"/>
                <a:gd name="connsiteY300" fmla="*/ 950119 h 1347788"/>
                <a:gd name="connsiteX301" fmla="*/ 304800 w 2495550"/>
                <a:gd name="connsiteY301" fmla="*/ 942975 h 1347788"/>
                <a:gd name="connsiteX302" fmla="*/ 304800 w 2495550"/>
                <a:gd name="connsiteY302" fmla="*/ 919163 h 1347788"/>
                <a:gd name="connsiteX303" fmla="*/ 304800 w 2495550"/>
                <a:gd name="connsiteY303" fmla="*/ 907257 h 1347788"/>
                <a:gd name="connsiteX304" fmla="*/ 295275 w 2495550"/>
                <a:gd name="connsiteY304" fmla="*/ 895350 h 1347788"/>
                <a:gd name="connsiteX305" fmla="*/ 285750 w 2495550"/>
                <a:gd name="connsiteY305" fmla="*/ 902494 h 1347788"/>
                <a:gd name="connsiteX306" fmla="*/ 280987 w 2495550"/>
                <a:gd name="connsiteY306" fmla="*/ 938213 h 1347788"/>
                <a:gd name="connsiteX307" fmla="*/ 297656 w 2495550"/>
                <a:gd name="connsiteY307" fmla="*/ 957263 h 1347788"/>
                <a:gd name="connsiteX308" fmla="*/ 292893 w 2495550"/>
                <a:gd name="connsiteY308" fmla="*/ 976313 h 1347788"/>
                <a:gd name="connsiteX309" fmla="*/ 280987 w 2495550"/>
                <a:gd name="connsiteY309" fmla="*/ 1007269 h 1347788"/>
                <a:gd name="connsiteX310" fmla="*/ 266700 w 2495550"/>
                <a:gd name="connsiteY310" fmla="*/ 1031082 h 1347788"/>
                <a:gd name="connsiteX311" fmla="*/ 223837 w 2495550"/>
                <a:gd name="connsiteY311" fmla="*/ 1019175 h 1347788"/>
                <a:gd name="connsiteX312" fmla="*/ 216693 w 2495550"/>
                <a:gd name="connsiteY312" fmla="*/ 988219 h 1347788"/>
                <a:gd name="connsiteX313" fmla="*/ 173831 w 2495550"/>
                <a:gd name="connsiteY313" fmla="*/ 962025 h 1347788"/>
                <a:gd name="connsiteX314" fmla="*/ 121443 w 2495550"/>
                <a:gd name="connsiteY314" fmla="*/ 940594 h 1347788"/>
                <a:gd name="connsiteX315" fmla="*/ 78581 w 2495550"/>
                <a:gd name="connsiteY315" fmla="*/ 902494 h 1347788"/>
                <a:gd name="connsiteX316" fmla="*/ 52387 w 2495550"/>
                <a:gd name="connsiteY316" fmla="*/ 864394 h 1347788"/>
                <a:gd name="connsiteX317" fmla="*/ 28575 w 2495550"/>
                <a:gd name="connsiteY317" fmla="*/ 804863 h 1347788"/>
                <a:gd name="connsiteX318" fmla="*/ 16668 w 2495550"/>
                <a:gd name="connsiteY318" fmla="*/ 735807 h 1347788"/>
                <a:gd name="connsiteX319" fmla="*/ 19050 w 2495550"/>
                <a:gd name="connsiteY319" fmla="*/ 676275 h 1347788"/>
                <a:gd name="connsiteX320" fmla="*/ 0 w 2495550"/>
                <a:gd name="connsiteY320" fmla="*/ 495301 h 1347788"/>
                <a:gd name="connsiteX321" fmla="*/ 2380 w 2495550"/>
                <a:gd name="connsiteY321" fmla="*/ 0 h 1347788"/>
                <a:gd name="connsiteX322" fmla="*/ 2069306 w 2495550"/>
                <a:gd name="connsiteY322" fmla="*/ 0 h 1347788"/>
                <a:gd name="connsiteX0" fmla="*/ 2059781 w 2495550"/>
                <a:gd name="connsiteY0" fmla="*/ 0 h 1352550"/>
                <a:gd name="connsiteX1" fmla="*/ 2074068 w 2495550"/>
                <a:gd name="connsiteY1" fmla="*/ 38100 h 1352550"/>
                <a:gd name="connsiteX2" fmla="*/ 2083593 w 2495550"/>
                <a:gd name="connsiteY2" fmla="*/ 92869 h 1352550"/>
                <a:gd name="connsiteX3" fmla="*/ 2105025 w 2495550"/>
                <a:gd name="connsiteY3" fmla="*/ 138112 h 1352550"/>
                <a:gd name="connsiteX4" fmla="*/ 2102643 w 2495550"/>
                <a:gd name="connsiteY4" fmla="*/ 188119 h 1352550"/>
                <a:gd name="connsiteX5" fmla="*/ 2102643 w 2495550"/>
                <a:gd name="connsiteY5" fmla="*/ 233362 h 1352550"/>
                <a:gd name="connsiteX6" fmla="*/ 2097881 w 2495550"/>
                <a:gd name="connsiteY6" fmla="*/ 283369 h 1352550"/>
                <a:gd name="connsiteX7" fmla="*/ 2112168 w 2495550"/>
                <a:gd name="connsiteY7" fmla="*/ 323850 h 1352550"/>
                <a:gd name="connsiteX8" fmla="*/ 2126456 w 2495550"/>
                <a:gd name="connsiteY8" fmla="*/ 354806 h 1352550"/>
                <a:gd name="connsiteX9" fmla="*/ 2121693 w 2495550"/>
                <a:gd name="connsiteY9" fmla="*/ 392906 h 1352550"/>
                <a:gd name="connsiteX10" fmla="*/ 2135981 w 2495550"/>
                <a:gd name="connsiteY10" fmla="*/ 431006 h 1352550"/>
                <a:gd name="connsiteX11" fmla="*/ 2162175 w 2495550"/>
                <a:gd name="connsiteY11" fmla="*/ 459581 h 1352550"/>
                <a:gd name="connsiteX12" fmla="*/ 2185987 w 2495550"/>
                <a:gd name="connsiteY12" fmla="*/ 485775 h 1352550"/>
                <a:gd name="connsiteX13" fmla="*/ 2195512 w 2495550"/>
                <a:gd name="connsiteY13" fmla="*/ 521494 h 1352550"/>
                <a:gd name="connsiteX14" fmla="*/ 2233612 w 2495550"/>
                <a:gd name="connsiteY14" fmla="*/ 638175 h 1352550"/>
                <a:gd name="connsiteX15" fmla="*/ 2255043 w 2495550"/>
                <a:gd name="connsiteY15" fmla="*/ 723900 h 1352550"/>
                <a:gd name="connsiteX16" fmla="*/ 2283618 w 2495550"/>
                <a:gd name="connsiteY16" fmla="*/ 769144 h 1352550"/>
                <a:gd name="connsiteX17" fmla="*/ 2305050 w 2495550"/>
                <a:gd name="connsiteY17" fmla="*/ 826294 h 1352550"/>
                <a:gd name="connsiteX18" fmla="*/ 2314575 w 2495550"/>
                <a:gd name="connsiteY18" fmla="*/ 876300 h 1352550"/>
                <a:gd name="connsiteX19" fmla="*/ 2357437 w 2495550"/>
                <a:gd name="connsiteY19" fmla="*/ 914400 h 1352550"/>
                <a:gd name="connsiteX20" fmla="*/ 2359818 w 2495550"/>
                <a:gd name="connsiteY20" fmla="*/ 954881 h 1352550"/>
                <a:gd name="connsiteX21" fmla="*/ 2364581 w 2495550"/>
                <a:gd name="connsiteY21" fmla="*/ 969169 h 1352550"/>
                <a:gd name="connsiteX22" fmla="*/ 2381250 w 2495550"/>
                <a:gd name="connsiteY22" fmla="*/ 983456 h 1352550"/>
                <a:gd name="connsiteX23" fmla="*/ 2376487 w 2495550"/>
                <a:gd name="connsiteY23" fmla="*/ 1000125 h 1352550"/>
                <a:gd name="connsiteX24" fmla="*/ 2409825 w 2495550"/>
                <a:gd name="connsiteY24" fmla="*/ 1023937 h 1352550"/>
                <a:gd name="connsiteX25" fmla="*/ 2426493 w 2495550"/>
                <a:gd name="connsiteY25" fmla="*/ 1064419 h 1352550"/>
                <a:gd name="connsiteX26" fmla="*/ 2407443 w 2495550"/>
                <a:gd name="connsiteY26" fmla="*/ 1073944 h 1352550"/>
                <a:gd name="connsiteX27" fmla="*/ 2393156 w 2495550"/>
                <a:gd name="connsiteY27" fmla="*/ 1052512 h 1352550"/>
                <a:gd name="connsiteX28" fmla="*/ 2381250 w 2495550"/>
                <a:gd name="connsiteY28" fmla="*/ 1040606 h 1352550"/>
                <a:gd name="connsiteX29" fmla="*/ 2371725 w 2495550"/>
                <a:gd name="connsiteY29" fmla="*/ 1040606 h 1352550"/>
                <a:gd name="connsiteX30" fmla="*/ 2369343 w 2495550"/>
                <a:gd name="connsiteY30" fmla="*/ 1062037 h 1352550"/>
                <a:gd name="connsiteX31" fmla="*/ 2388393 w 2495550"/>
                <a:gd name="connsiteY31" fmla="*/ 1095375 h 1352550"/>
                <a:gd name="connsiteX32" fmla="*/ 2402681 w 2495550"/>
                <a:gd name="connsiteY32" fmla="*/ 1109662 h 1352550"/>
                <a:gd name="connsiteX33" fmla="*/ 2416968 w 2495550"/>
                <a:gd name="connsiteY33" fmla="*/ 1090612 h 1352550"/>
                <a:gd name="connsiteX34" fmla="*/ 2431256 w 2495550"/>
                <a:gd name="connsiteY34" fmla="*/ 1095375 h 1352550"/>
                <a:gd name="connsiteX35" fmla="*/ 2438400 w 2495550"/>
                <a:gd name="connsiteY35" fmla="*/ 1121569 h 1352550"/>
                <a:gd name="connsiteX36" fmla="*/ 2440781 w 2495550"/>
                <a:gd name="connsiteY36" fmla="*/ 1133475 h 1352550"/>
                <a:gd name="connsiteX37" fmla="*/ 2416968 w 2495550"/>
                <a:gd name="connsiteY37" fmla="*/ 1135856 h 1352550"/>
                <a:gd name="connsiteX38" fmla="*/ 2431256 w 2495550"/>
                <a:gd name="connsiteY38" fmla="*/ 1157287 h 1352550"/>
                <a:gd name="connsiteX39" fmla="*/ 2459831 w 2495550"/>
                <a:gd name="connsiteY39" fmla="*/ 1164431 h 1352550"/>
                <a:gd name="connsiteX40" fmla="*/ 2478881 w 2495550"/>
                <a:gd name="connsiteY40" fmla="*/ 1195387 h 1352550"/>
                <a:gd name="connsiteX41" fmla="*/ 2471737 w 2495550"/>
                <a:gd name="connsiteY41" fmla="*/ 1240631 h 1352550"/>
                <a:gd name="connsiteX42" fmla="*/ 2476500 w 2495550"/>
                <a:gd name="connsiteY42" fmla="*/ 1295400 h 1352550"/>
                <a:gd name="connsiteX43" fmla="*/ 2495550 w 2495550"/>
                <a:gd name="connsiteY43" fmla="*/ 1352550 h 1352550"/>
                <a:gd name="connsiteX44" fmla="*/ 2474118 w 2495550"/>
                <a:gd name="connsiteY44" fmla="*/ 1352550 h 1352550"/>
                <a:gd name="connsiteX45" fmla="*/ 2445543 w 2495550"/>
                <a:gd name="connsiteY45" fmla="*/ 1340644 h 1352550"/>
                <a:gd name="connsiteX46" fmla="*/ 2428875 w 2495550"/>
                <a:gd name="connsiteY46" fmla="*/ 1340644 h 1352550"/>
                <a:gd name="connsiteX47" fmla="*/ 2412206 w 2495550"/>
                <a:gd name="connsiteY47" fmla="*/ 1331119 h 1352550"/>
                <a:gd name="connsiteX48" fmla="*/ 2395537 w 2495550"/>
                <a:gd name="connsiteY48" fmla="*/ 1321594 h 1352550"/>
                <a:gd name="connsiteX49" fmla="*/ 2400300 w 2495550"/>
                <a:gd name="connsiteY49" fmla="*/ 1273969 h 1352550"/>
                <a:gd name="connsiteX50" fmla="*/ 2352675 w 2495550"/>
                <a:gd name="connsiteY50" fmla="*/ 1250156 h 1352550"/>
                <a:gd name="connsiteX51" fmla="*/ 2336006 w 2495550"/>
                <a:gd name="connsiteY51" fmla="*/ 1216818 h 1352550"/>
                <a:gd name="connsiteX52" fmla="*/ 2278856 w 2495550"/>
                <a:gd name="connsiteY52" fmla="*/ 1185863 h 1352550"/>
                <a:gd name="connsiteX53" fmla="*/ 2235993 w 2495550"/>
                <a:gd name="connsiteY53" fmla="*/ 1178719 h 1352550"/>
                <a:gd name="connsiteX54" fmla="*/ 2209800 w 2495550"/>
                <a:gd name="connsiteY54" fmla="*/ 1193006 h 1352550"/>
                <a:gd name="connsiteX55" fmla="*/ 2195512 w 2495550"/>
                <a:gd name="connsiteY55" fmla="*/ 1190625 h 1352550"/>
                <a:gd name="connsiteX56" fmla="*/ 2200275 w 2495550"/>
                <a:gd name="connsiteY56" fmla="*/ 1173956 h 1352550"/>
                <a:gd name="connsiteX57" fmla="*/ 2240756 w 2495550"/>
                <a:gd name="connsiteY57" fmla="*/ 1138238 h 1352550"/>
                <a:gd name="connsiteX58" fmla="*/ 2216943 w 2495550"/>
                <a:gd name="connsiteY58" fmla="*/ 1128712 h 1352550"/>
                <a:gd name="connsiteX59" fmla="*/ 2193131 w 2495550"/>
                <a:gd name="connsiteY59" fmla="*/ 1159669 h 1352550"/>
                <a:gd name="connsiteX60" fmla="*/ 2171700 w 2495550"/>
                <a:gd name="connsiteY60" fmla="*/ 1169194 h 1352550"/>
                <a:gd name="connsiteX61" fmla="*/ 2164556 w 2495550"/>
                <a:gd name="connsiteY61" fmla="*/ 1157287 h 1352550"/>
                <a:gd name="connsiteX62" fmla="*/ 2155031 w 2495550"/>
                <a:gd name="connsiteY62" fmla="*/ 1152525 h 1352550"/>
                <a:gd name="connsiteX63" fmla="*/ 2135981 w 2495550"/>
                <a:gd name="connsiteY63" fmla="*/ 1157287 h 1352550"/>
                <a:gd name="connsiteX64" fmla="*/ 2107406 w 2495550"/>
                <a:gd name="connsiteY64" fmla="*/ 1147762 h 1352550"/>
                <a:gd name="connsiteX65" fmla="*/ 2093119 w 2495550"/>
                <a:gd name="connsiteY65" fmla="*/ 1145382 h 1352550"/>
                <a:gd name="connsiteX66" fmla="*/ 2066924 w 2495550"/>
                <a:gd name="connsiteY66" fmla="*/ 1131093 h 1352550"/>
                <a:gd name="connsiteX67" fmla="*/ 2052638 w 2495550"/>
                <a:gd name="connsiteY67" fmla="*/ 1135856 h 1352550"/>
                <a:gd name="connsiteX68" fmla="*/ 2007393 w 2495550"/>
                <a:gd name="connsiteY68" fmla="*/ 1128712 h 1352550"/>
                <a:gd name="connsiteX69" fmla="*/ 1993106 w 2495550"/>
                <a:gd name="connsiteY69" fmla="*/ 1100137 h 1352550"/>
                <a:gd name="connsiteX70" fmla="*/ 1969293 w 2495550"/>
                <a:gd name="connsiteY70" fmla="*/ 1119187 h 1352550"/>
                <a:gd name="connsiteX71" fmla="*/ 1952625 w 2495550"/>
                <a:gd name="connsiteY71" fmla="*/ 1143000 h 1352550"/>
                <a:gd name="connsiteX72" fmla="*/ 1938337 w 2495550"/>
                <a:gd name="connsiteY72" fmla="*/ 1109662 h 1352550"/>
                <a:gd name="connsiteX73" fmla="*/ 1938337 w 2495550"/>
                <a:gd name="connsiteY73" fmla="*/ 1088231 h 1352550"/>
                <a:gd name="connsiteX74" fmla="*/ 1909762 w 2495550"/>
                <a:gd name="connsiteY74" fmla="*/ 1062037 h 1352550"/>
                <a:gd name="connsiteX75" fmla="*/ 1885950 w 2495550"/>
                <a:gd name="connsiteY75" fmla="*/ 1047750 h 1352550"/>
                <a:gd name="connsiteX76" fmla="*/ 1866900 w 2495550"/>
                <a:gd name="connsiteY76" fmla="*/ 1033462 h 1352550"/>
                <a:gd name="connsiteX77" fmla="*/ 1859756 w 2495550"/>
                <a:gd name="connsiteY77" fmla="*/ 1021556 h 1352550"/>
                <a:gd name="connsiteX78" fmla="*/ 1821656 w 2495550"/>
                <a:gd name="connsiteY78" fmla="*/ 1016794 h 1352550"/>
                <a:gd name="connsiteX79" fmla="*/ 1785937 w 2495550"/>
                <a:gd name="connsiteY79" fmla="*/ 1012031 h 1352550"/>
                <a:gd name="connsiteX80" fmla="*/ 1766887 w 2495550"/>
                <a:gd name="connsiteY80" fmla="*/ 985837 h 1352550"/>
                <a:gd name="connsiteX81" fmla="*/ 1726406 w 2495550"/>
                <a:gd name="connsiteY81" fmla="*/ 966787 h 1352550"/>
                <a:gd name="connsiteX82" fmla="*/ 1695450 w 2495550"/>
                <a:gd name="connsiteY82" fmla="*/ 952500 h 1352550"/>
                <a:gd name="connsiteX83" fmla="*/ 1676400 w 2495550"/>
                <a:gd name="connsiteY83" fmla="*/ 950119 h 1352550"/>
                <a:gd name="connsiteX84" fmla="*/ 1676400 w 2495550"/>
                <a:gd name="connsiteY84" fmla="*/ 926306 h 1352550"/>
                <a:gd name="connsiteX85" fmla="*/ 1657350 w 2495550"/>
                <a:gd name="connsiteY85" fmla="*/ 933450 h 1352550"/>
                <a:gd name="connsiteX86" fmla="*/ 1657350 w 2495550"/>
                <a:gd name="connsiteY86" fmla="*/ 933450 h 1352550"/>
                <a:gd name="connsiteX87" fmla="*/ 1635918 w 2495550"/>
                <a:gd name="connsiteY87" fmla="*/ 897731 h 1352550"/>
                <a:gd name="connsiteX88" fmla="*/ 1612106 w 2495550"/>
                <a:gd name="connsiteY88" fmla="*/ 876300 h 1352550"/>
                <a:gd name="connsiteX89" fmla="*/ 1597818 w 2495550"/>
                <a:gd name="connsiteY89" fmla="*/ 869156 h 1352550"/>
                <a:gd name="connsiteX90" fmla="*/ 1597818 w 2495550"/>
                <a:gd name="connsiteY90" fmla="*/ 850106 h 1352550"/>
                <a:gd name="connsiteX91" fmla="*/ 1619250 w 2495550"/>
                <a:gd name="connsiteY91" fmla="*/ 840581 h 1352550"/>
                <a:gd name="connsiteX92" fmla="*/ 1650206 w 2495550"/>
                <a:gd name="connsiteY92" fmla="*/ 847725 h 1352550"/>
                <a:gd name="connsiteX93" fmla="*/ 1674018 w 2495550"/>
                <a:gd name="connsiteY93" fmla="*/ 833437 h 1352550"/>
                <a:gd name="connsiteX94" fmla="*/ 1685925 w 2495550"/>
                <a:gd name="connsiteY94" fmla="*/ 821531 h 1352550"/>
                <a:gd name="connsiteX95" fmla="*/ 1704975 w 2495550"/>
                <a:gd name="connsiteY95" fmla="*/ 809625 h 1352550"/>
                <a:gd name="connsiteX96" fmla="*/ 1666875 w 2495550"/>
                <a:gd name="connsiteY96" fmla="*/ 776287 h 1352550"/>
                <a:gd name="connsiteX97" fmla="*/ 1640681 w 2495550"/>
                <a:gd name="connsiteY97" fmla="*/ 783431 h 1352550"/>
                <a:gd name="connsiteX98" fmla="*/ 1643061 w 2495550"/>
                <a:gd name="connsiteY98" fmla="*/ 800100 h 1352550"/>
                <a:gd name="connsiteX99" fmla="*/ 1624012 w 2495550"/>
                <a:gd name="connsiteY99" fmla="*/ 807243 h 1352550"/>
                <a:gd name="connsiteX100" fmla="*/ 1597819 w 2495550"/>
                <a:gd name="connsiteY100" fmla="*/ 814387 h 1352550"/>
                <a:gd name="connsiteX101" fmla="*/ 1576387 w 2495550"/>
                <a:gd name="connsiteY101" fmla="*/ 823912 h 1352550"/>
                <a:gd name="connsiteX102" fmla="*/ 1569243 w 2495550"/>
                <a:gd name="connsiteY102" fmla="*/ 840581 h 1352550"/>
                <a:gd name="connsiteX103" fmla="*/ 1547812 w 2495550"/>
                <a:gd name="connsiteY103" fmla="*/ 840581 h 1352550"/>
                <a:gd name="connsiteX104" fmla="*/ 1533525 w 2495550"/>
                <a:gd name="connsiteY104" fmla="*/ 850106 h 1352550"/>
                <a:gd name="connsiteX105" fmla="*/ 1502568 w 2495550"/>
                <a:gd name="connsiteY105" fmla="*/ 845344 h 1352550"/>
                <a:gd name="connsiteX106" fmla="*/ 1454943 w 2495550"/>
                <a:gd name="connsiteY106" fmla="*/ 840581 h 1352550"/>
                <a:gd name="connsiteX107" fmla="*/ 1433512 w 2495550"/>
                <a:gd name="connsiteY107" fmla="*/ 826294 h 1352550"/>
                <a:gd name="connsiteX108" fmla="*/ 1402556 w 2495550"/>
                <a:gd name="connsiteY108" fmla="*/ 828675 h 1352550"/>
                <a:gd name="connsiteX109" fmla="*/ 1376362 w 2495550"/>
                <a:gd name="connsiteY109" fmla="*/ 838200 h 1352550"/>
                <a:gd name="connsiteX110" fmla="*/ 1359693 w 2495550"/>
                <a:gd name="connsiteY110" fmla="*/ 833437 h 1352550"/>
                <a:gd name="connsiteX111" fmla="*/ 1340643 w 2495550"/>
                <a:gd name="connsiteY111" fmla="*/ 804862 h 1352550"/>
                <a:gd name="connsiteX112" fmla="*/ 1340643 w 2495550"/>
                <a:gd name="connsiteY112" fmla="*/ 792956 h 1352550"/>
                <a:gd name="connsiteX113" fmla="*/ 1331118 w 2495550"/>
                <a:gd name="connsiteY113" fmla="*/ 816769 h 1352550"/>
                <a:gd name="connsiteX114" fmla="*/ 1335881 w 2495550"/>
                <a:gd name="connsiteY114" fmla="*/ 850106 h 1352550"/>
                <a:gd name="connsiteX115" fmla="*/ 1328737 w 2495550"/>
                <a:gd name="connsiteY115" fmla="*/ 869156 h 1352550"/>
                <a:gd name="connsiteX116" fmla="*/ 1300162 w 2495550"/>
                <a:gd name="connsiteY116" fmla="*/ 869156 h 1352550"/>
                <a:gd name="connsiteX117" fmla="*/ 1281112 w 2495550"/>
                <a:gd name="connsiteY117" fmla="*/ 854869 h 1352550"/>
                <a:gd name="connsiteX118" fmla="*/ 1259681 w 2495550"/>
                <a:gd name="connsiteY118" fmla="*/ 854869 h 1352550"/>
                <a:gd name="connsiteX119" fmla="*/ 1235868 w 2495550"/>
                <a:gd name="connsiteY119" fmla="*/ 845344 h 1352550"/>
                <a:gd name="connsiteX120" fmla="*/ 1228725 w 2495550"/>
                <a:gd name="connsiteY120" fmla="*/ 838200 h 1352550"/>
                <a:gd name="connsiteX121" fmla="*/ 1228725 w 2495550"/>
                <a:gd name="connsiteY121" fmla="*/ 814387 h 1352550"/>
                <a:gd name="connsiteX122" fmla="*/ 1231106 w 2495550"/>
                <a:gd name="connsiteY122" fmla="*/ 790575 h 1352550"/>
                <a:gd name="connsiteX123" fmla="*/ 1235868 w 2495550"/>
                <a:gd name="connsiteY123" fmla="*/ 766762 h 1352550"/>
                <a:gd name="connsiteX124" fmla="*/ 1252537 w 2495550"/>
                <a:gd name="connsiteY124" fmla="*/ 752475 h 1352550"/>
                <a:gd name="connsiteX125" fmla="*/ 1259681 w 2495550"/>
                <a:gd name="connsiteY125" fmla="*/ 745331 h 1352550"/>
                <a:gd name="connsiteX126" fmla="*/ 1250156 w 2495550"/>
                <a:gd name="connsiteY126" fmla="*/ 721519 h 1352550"/>
                <a:gd name="connsiteX127" fmla="*/ 1216818 w 2495550"/>
                <a:gd name="connsiteY127" fmla="*/ 692944 h 1352550"/>
                <a:gd name="connsiteX128" fmla="*/ 1193006 w 2495550"/>
                <a:gd name="connsiteY128" fmla="*/ 676275 h 1352550"/>
                <a:gd name="connsiteX129" fmla="*/ 1178718 w 2495550"/>
                <a:gd name="connsiteY129" fmla="*/ 657225 h 1352550"/>
                <a:gd name="connsiteX130" fmla="*/ 1178718 w 2495550"/>
                <a:gd name="connsiteY130" fmla="*/ 657225 h 1352550"/>
                <a:gd name="connsiteX131" fmla="*/ 1183481 w 2495550"/>
                <a:gd name="connsiteY131" fmla="*/ 695325 h 1352550"/>
                <a:gd name="connsiteX132" fmla="*/ 1185862 w 2495550"/>
                <a:gd name="connsiteY132" fmla="*/ 723900 h 1352550"/>
                <a:gd name="connsiteX133" fmla="*/ 1212056 w 2495550"/>
                <a:gd name="connsiteY133" fmla="*/ 735806 h 1352550"/>
                <a:gd name="connsiteX134" fmla="*/ 1221581 w 2495550"/>
                <a:gd name="connsiteY134" fmla="*/ 750094 h 1352550"/>
                <a:gd name="connsiteX135" fmla="*/ 1212056 w 2495550"/>
                <a:gd name="connsiteY135" fmla="*/ 776287 h 1352550"/>
                <a:gd name="connsiteX136" fmla="*/ 1214437 w 2495550"/>
                <a:gd name="connsiteY136" fmla="*/ 802481 h 1352550"/>
                <a:gd name="connsiteX137" fmla="*/ 1207293 w 2495550"/>
                <a:gd name="connsiteY137" fmla="*/ 823912 h 1352550"/>
                <a:gd name="connsiteX138" fmla="*/ 1212056 w 2495550"/>
                <a:gd name="connsiteY138" fmla="*/ 842962 h 1352550"/>
                <a:gd name="connsiteX139" fmla="*/ 1212056 w 2495550"/>
                <a:gd name="connsiteY139" fmla="*/ 842962 h 1352550"/>
                <a:gd name="connsiteX140" fmla="*/ 1183481 w 2495550"/>
                <a:gd name="connsiteY140" fmla="*/ 842962 h 1352550"/>
                <a:gd name="connsiteX141" fmla="*/ 1166812 w 2495550"/>
                <a:gd name="connsiteY141" fmla="*/ 842962 h 1352550"/>
                <a:gd name="connsiteX142" fmla="*/ 1147762 w 2495550"/>
                <a:gd name="connsiteY142" fmla="*/ 852487 h 1352550"/>
                <a:gd name="connsiteX143" fmla="*/ 1131093 w 2495550"/>
                <a:gd name="connsiteY143" fmla="*/ 842962 h 1352550"/>
                <a:gd name="connsiteX144" fmla="*/ 1104900 w 2495550"/>
                <a:gd name="connsiteY144" fmla="*/ 852487 h 1352550"/>
                <a:gd name="connsiteX145" fmla="*/ 1083468 w 2495550"/>
                <a:gd name="connsiteY145" fmla="*/ 859631 h 1352550"/>
                <a:gd name="connsiteX146" fmla="*/ 1076325 w 2495550"/>
                <a:gd name="connsiteY146" fmla="*/ 847725 h 1352550"/>
                <a:gd name="connsiteX147" fmla="*/ 1047750 w 2495550"/>
                <a:gd name="connsiteY147" fmla="*/ 857250 h 1352550"/>
                <a:gd name="connsiteX148" fmla="*/ 1009650 w 2495550"/>
                <a:gd name="connsiteY148" fmla="*/ 828675 h 1352550"/>
                <a:gd name="connsiteX149" fmla="*/ 981075 w 2495550"/>
                <a:gd name="connsiteY149" fmla="*/ 831056 h 1352550"/>
                <a:gd name="connsiteX150" fmla="*/ 981075 w 2495550"/>
                <a:gd name="connsiteY150" fmla="*/ 854868 h 1352550"/>
                <a:gd name="connsiteX151" fmla="*/ 950118 w 2495550"/>
                <a:gd name="connsiteY151" fmla="*/ 857250 h 1352550"/>
                <a:gd name="connsiteX152" fmla="*/ 962025 w 2495550"/>
                <a:gd name="connsiteY152" fmla="*/ 833438 h 1352550"/>
                <a:gd name="connsiteX153" fmla="*/ 964406 w 2495550"/>
                <a:gd name="connsiteY153" fmla="*/ 809625 h 1352550"/>
                <a:gd name="connsiteX154" fmla="*/ 957262 w 2495550"/>
                <a:gd name="connsiteY154" fmla="*/ 773906 h 1352550"/>
                <a:gd name="connsiteX155" fmla="*/ 931068 w 2495550"/>
                <a:gd name="connsiteY155" fmla="*/ 783431 h 1352550"/>
                <a:gd name="connsiteX156" fmla="*/ 935832 w 2495550"/>
                <a:gd name="connsiteY156" fmla="*/ 790575 h 1352550"/>
                <a:gd name="connsiteX157" fmla="*/ 928687 w 2495550"/>
                <a:gd name="connsiteY157" fmla="*/ 804862 h 1352550"/>
                <a:gd name="connsiteX158" fmla="*/ 914400 w 2495550"/>
                <a:gd name="connsiteY158" fmla="*/ 828675 h 1352550"/>
                <a:gd name="connsiteX159" fmla="*/ 904875 w 2495550"/>
                <a:gd name="connsiteY159" fmla="*/ 833437 h 1352550"/>
                <a:gd name="connsiteX160" fmla="*/ 876300 w 2495550"/>
                <a:gd name="connsiteY160" fmla="*/ 804862 h 1352550"/>
                <a:gd name="connsiteX161" fmla="*/ 854868 w 2495550"/>
                <a:gd name="connsiteY161" fmla="*/ 792955 h 1352550"/>
                <a:gd name="connsiteX162" fmla="*/ 840581 w 2495550"/>
                <a:gd name="connsiteY162" fmla="*/ 783431 h 1352550"/>
                <a:gd name="connsiteX163" fmla="*/ 823912 w 2495550"/>
                <a:gd name="connsiteY163" fmla="*/ 764381 h 1352550"/>
                <a:gd name="connsiteX164" fmla="*/ 821531 w 2495550"/>
                <a:gd name="connsiteY164" fmla="*/ 738187 h 1352550"/>
                <a:gd name="connsiteX165" fmla="*/ 800100 w 2495550"/>
                <a:gd name="connsiteY165" fmla="*/ 697706 h 1352550"/>
                <a:gd name="connsiteX166" fmla="*/ 800100 w 2495550"/>
                <a:gd name="connsiteY166" fmla="*/ 723900 h 1352550"/>
                <a:gd name="connsiteX167" fmla="*/ 802481 w 2495550"/>
                <a:gd name="connsiteY167" fmla="*/ 762000 h 1352550"/>
                <a:gd name="connsiteX168" fmla="*/ 816768 w 2495550"/>
                <a:gd name="connsiteY168" fmla="*/ 797719 h 1352550"/>
                <a:gd name="connsiteX169" fmla="*/ 840581 w 2495550"/>
                <a:gd name="connsiteY169" fmla="*/ 838200 h 1352550"/>
                <a:gd name="connsiteX170" fmla="*/ 862012 w 2495550"/>
                <a:gd name="connsiteY170" fmla="*/ 859631 h 1352550"/>
                <a:gd name="connsiteX171" fmla="*/ 854868 w 2495550"/>
                <a:gd name="connsiteY171" fmla="*/ 878681 h 1352550"/>
                <a:gd name="connsiteX172" fmla="*/ 840581 w 2495550"/>
                <a:gd name="connsiteY172" fmla="*/ 907256 h 1352550"/>
                <a:gd name="connsiteX173" fmla="*/ 840581 w 2495550"/>
                <a:gd name="connsiteY173" fmla="*/ 907256 h 1352550"/>
                <a:gd name="connsiteX174" fmla="*/ 816768 w 2495550"/>
                <a:gd name="connsiteY174" fmla="*/ 907256 h 1352550"/>
                <a:gd name="connsiteX175" fmla="*/ 826293 w 2495550"/>
                <a:gd name="connsiteY175" fmla="*/ 873919 h 1352550"/>
                <a:gd name="connsiteX176" fmla="*/ 812006 w 2495550"/>
                <a:gd name="connsiteY176" fmla="*/ 890587 h 1352550"/>
                <a:gd name="connsiteX177" fmla="*/ 804862 w 2495550"/>
                <a:gd name="connsiteY177" fmla="*/ 866775 h 1352550"/>
                <a:gd name="connsiteX178" fmla="*/ 785812 w 2495550"/>
                <a:gd name="connsiteY178" fmla="*/ 869156 h 1352550"/>
                <a:gd name="connsiteX179" fmla="*/ 766762 w 2495550"/>
                <a:gd name="connsiteY179" fmla="*/ 866775 h 1352550"/>
                <a:gd name="connsiteX180" fmla="*/ 759618 w 2495550"/>
                <a:gd name="connsiteY180" fmla="*/ 857250 h 1352550"/>
                <a:gd name="connsiteX181" fmla="*/ 759618 w 2495550"/>
                <a:gd name="connsiteY181" fmla="*/ 857250 h 1352550"/>
                <a:gd name="connsiteX182" fmla="*/ 745331 w 2495550"/>
                <a:gd name="connsiteY182" fmla="*/ 854869 h 1352550"/>
                <a:gd name="connsiteX183" fmla="*/ 728662 w 2495550"/>
                <a:gd name="connsiteY183" fmla="*/ 854869 h 1352550"/>
                <a:gd name="connsiteX184" fmla="*/ 716756 w 2495550"/>
                <a:gd name="connsiteY184" fmla="*/ 871537 h 1352550"/>
                <a:gd name="connsiteX185" fmla="*/ 697706 w 2495550"/>
                <a:gd name="connsiteY185" fmla="*/ 871537 h 1352550"/>
                <a:gd name="connsiteX186" fmla="*/ 685800 w 2495550"/>
                <a:gd name="connsiteY186" fmla="*/ 857250 h 1352550"/>
                <a:gd name="connsiteX187" fmla="*/ 683418 w 2495550"/>
                <a:gd name="connsiteY187" fmla="*/ 857250 h 1352550"/>
                <a:gd name="connsiteX188" fmla="*/ 669131 w 2495550"/>
                <a:gd name="connsiteY188" fmla="*/ 871537 h 1352550"/>
                <a:gd name="connsiteX189" fmla="*/ 669131 w 2495550"/>
                <a:gd name="connsiteY189" fmla="*/ 885825 h 1352550"/>
                <a:gd name="connsiteX190" fmla="*/ 678656 w 2495550"/>
                <a:gd name="connsiteY190" fmla="*/ 895350 h 1352550"/>
                <a:gd name="connsiteX191" fmla="*/ 721518 w 2495550"/>
                <a:gd name="connsiteY191" fmla="*/ 895350 h 1352550"/>
                <a:gd name="connsiteX192" fmla="*/ 754856 w 2495550"/>
                <a:gd name="connsiteY192" fmla="*/ 895350 h 1352550"/>
                <a:gd name="connsiteX193" fmla="*/ 792956 w 2495550"/>
                <a:gd name="connsiteY193" fmla="*/ 892969 h 1352550"/>
                <a:gd name="connsiteX194" fmla="*/ 800100 w 2495550"/>
                <a:gd name="connsiteY194" fmla="*/ 904875 h 1352550"/>
                <a:gd name="connsiteX195" fmla="*/ 800100 w 2495550"/>
                <a:gd name="connsiteY195" fmla="*/ 904875 h 1352550"/>
                <a:gd name="connsiteX196" fmla="*/ 781050 w 2495550"/>
                <a:gd name="connsiteY196" fmla="*/ 928687 h 1352550"/>
                <a:gd name="connsiteX197" fmla="*/ 752475 w 2495550"/>
                <a:gd name="connsiteY197" fmla="*/ 935831 h 1352550"/>
                <a:gd name="connsiteX198" fmla="*/ 752475 w 2495550"/>
                <a:gd name="connsiteY198" fmla="*/ 935831 h 1352550"/>
                <a:gd name="connsiteX199" fmla="*/ 723900 w 2495550"/>
                <a:gd name="connsiteY199" fmla="*/ 923925 h 1352550"/>
                <a:gd name="connsiteX200" fmla="*/ 707231 w 2495550"/>
                <a:gd name="connsiteY200" fmla="*/ 914400 h 1352550"/>
                <a:gd name="connsiteX201" fmla="*/ 669131 w 2495550"/>
                <a:gd name="connsiteY201" fmla="*/ 914400 h 1352550"/>
                <a:gd name="connsiteX202" fmla="*/ 635793 w 2495550"/>
                <a:gd name="connsiteY202" fmla="*/ 919162 h 1352550"/>
                <a:gd name="connsiteX203" fmla="*/ 616743 w 2495550"/>
                <a:gd name="connsiteY203" fmla="*/ 902494 h 1352550"/>
                <a:gd name="connsiteX204" fmla="*/ 607218 w 2495550"/>
                <a:gd name="connsiteY204" fmla="*/ 864394 h 1352550"/>
                <a:gd name="connsiteX205" fmla="*/ 597693 w 2495550"/>
                <a:gd name="connsiteY205" fmla="*/ 850106 h 1352550"/>
                <a:gd name="connsiteX206" fmla="*/ 590550 w 2495550"/>
                <a:gd name="connsiteY206" fmla="*/ 833437 h 1352550"/>
                <a:gd name="connsiteX207" fmla="*/ 576262 w 2495550"/>
                <a:gd name="connsiteY207" fmla="*/ 840581 h 1352550"/>
                <a:gd name="connsiteX208" fmla="*/ 576262 w 2495550"/>
                <a:gd name="connsiteY208" fmla="*/ 864394 h 1352550"/>
                <a:gd name="connsiteX209" fmla="*/ 561975 w 2495550"/>
                <a:gd name="connsiteY209" fmla="*/ 850106 h 1352550"/>
                <a:gd name="connsiteX210" fmla="*/ 540543 w 2495550"/>
                <a:gd name="connsiteY210" fmla="*/ 842962 h 1352550"/>
                <a:gd name="connsiteX211" fmla="*/ 516731 w 2495550"/>
                <a:gd name="connsiteY211" fmla="*/ 845344 h 1352550"/>
                <a:gd name="connsiteX212" fmla="*/ 509587 w 2495550"/>
                <a:gd name="connsiteY212" fmla="*/ 866775 h 1352550"/>
                <a:gd name="connsiteX213" fmla="*/ 497681 w 2495550"/>
                <a:gd name="connsiteY213" fmla="*/ 871537 h 1352550"/>
                <a:gd name="connsiteX214" fmla="*/ 478631 w 2495550"/>
                <a:gd name="connsiteY214" fmla="*/ 871537 h 1352550"/>
                <a:gd name="connsiteX215" fmla="*/ 450056 w 2495550"/>
                <a:gd name="connsiteY215" fmla="*/ 881062 h 1352550"/>
                <a:gd name="connsiteX216" fmla="*/ 435768 w 2495550"/>
                <a:gd name="connsiteY216" fmla="*/ 904875 h 1352550"/>
                <a:gd name="connsiteX217" fmla="*/ 442912 w 2495550"/>
                <a:gd name="connsiteY217" fmla="*/ 912019 h 1352550"/>
                <a:gd name="connsiteX218" fmla="*/ 483393 w 2495550"/>
                <a:gd name="connsiteY218" fmla="*/ 890587 h 1352550"/>
                <a:gd name="connsiteX219" fmla="*/ 504825 w 2495550"/>
                <a:gd name="connsiteY219" fmla="*/ 895350 h 1352550"/>
                <a:gd name="connsiteX220" fmla="*/ 535781 w 2495550"/>
                <a:gd name="connsiteY220" fmla="*/ 883444 h 1352550"/>
                <a:gd name="connsiteX221" fmla="*/ 569118 w 2495550"/>
                <a:gd name="connsiteY221" fmla="*/ 909637 h 1352550"/>
                <a:gd name="connsiteX222" fmla="*/ 578643 w 2495550"/>
                <a:gd name="connsiteY222" fmla="*/ 935831 h 1352550"/>
                <a:gd name="connsiteX223" fmla="*/ 607218 w 2495550"/>
                <a:gd name="connsiteY223" fmla="*/ 928687 h 1352550"/>
                <a:gd name="connsiteX224" fmla="*/ 623887 w 2495550"/>
                <a:gd name="connsiteY224" fmla="*/ 950119 h 1352550"/>
                <a:gd name="connsiteX225" fmla="*/ 661987 w 2495550"/>
                <a:gd name="connsiteY225" fmla="*/ 954881 h 1352550"/>
                <a:gd name="connsiteX226" fmla="*/ 721518 w 2495550"/>
                <a:gd name="connsiteY226" fmla="*/ 964406 h 1352550"/>
                <a:gd name="connsiteX227" fmla="*/ 762000 w 2495550"/>
                <a:gd name="connsiteY227" fmla="*/ 971550 h 1352550"/>
                <a:gd name="connsiteX228" fmla="*/ 762000 w 2495550"/>
                <a:gd name="connsiteY228" fmla="*/ 971550 h 1352550"/>
                <a:gd name="connsiteX229" fmla="*/ 781050 w 2495550"/>
                <a:gd name="connsiteY229" fmla="*/ 954881 h 1352550"/>
                <a:gd name="connsiteX230" fmla="*/ 807243 w 2495550"/>
                <a:gd name="connsiteY230" fmla="*/ 954882 h 1352550"/>
                <a:gd name="connsiteX231" fmla="*/ 845343 w 2495550"/>
                <a:gd name="connsiteY231" fmla="*/ 940594 h 1352550"/>
                <a:gd name="connsiteX232" fmla="*/ 838200 w 2495550"/>
                <a:gd name="connsiteY232" fmla="*/ 954881 h 1352550"/>
                <a:gd name="connsiteX233" fmla="*/ 828675 w 2495550"/>
                <a:gd name="connsiteY233" fmla="*/ 969169 h 1352550"/>
                <a:gd name="connsiteX234" fmla="*/ 840581 w 2495550"/>
                <a:gd name="connsiteY234" fmla="*/ 978694 h 1352550"/>
                <a:gd name="connsiteX235" fmla="*/ 816768 w 2495550"/>
                <a:gd name="connsiteY235" fmla="*/ 997744 h 1352550"/>
                <a:gd name="connsiteX236" fmla="*/ 814387 w 2495550"/>
                <a:gd name="connsiteY236" fmla="*/ 1019175 h 1352550"/>
                <a:gd name="connsiteX237" fmla="*/ 807243 w 2495550"/>
                <a:gd name="connsiteY237" fmla="*/ 1031081 h 1352550"/>
                <a:gd name="connsiteX238" fmla="*/ 781050 w 2495550"/>
                <a:gd name="connsiteY238" fmla="*/ 1035844 h 1352550"/>
                <a:gd name="connsiteX239" fmla="*/ 788193 w 2495550"/>
                <a:gd name="connsiteY239" fmla="*/ 1059656 h 1352550"/>
                <a:gd name="connsiteX240" fmla="*/ 757237 w 2495550"/>
                <a:gd name="connsiteY240" fmla="*/ 1064419 h 1352550"/>
                <a:gd name="connsiteX241" fmla="*/ 742950 w 2495550"/>
                <a:gd name="connsiteY241" fmla="*/ 1047750 h 1352550"/>
                <a:gd name="connsiteX242" fmla="*/ 711993 w 2495550"/>
                <a:gd name="connsiteY242" fmla="*/ 1050131 h 1352550"/>
                <a:gd name="connsiteX243" fmla="*/ 685800 w 2495550"/>
                <a:gd name="connsiteY243" fmla="*/ 1057275 h 1352550"/>
                <a:gd name="connsiteX244" fmla="*/ 659606 w 2495550"/>
                <a:gd name="connsiteY244" fmla="*/ 1054894 h 1352550"/>
                <a:gd name="connsiteX245" fmla="*/ 638175 w 2495550"/>
                <a:gd name="connsiteY245" fmla="*/ 1052512 h 1352550"/>
                <a:gd name="connsiteX246" fmla="*/ 638175 w 2495550"/>
                <a:gd name="connsiteY246" fmla="*/ 1038225 h 1352550"/>
                <a:gd name="connsiteX247" fmla="*/ 616743 w 2495550"/>
                <a:gd name="connsiteY247" fmla="*/ 1040606 h 1352550"/>
                <a:gd name="connsiteX248" fmla="*/ 595312 w 2495550"/>
                <a:gd name="connsiteY248" fmla="*/ 1045369 h 1352550"/>
                <a:gd name="connsiteX249" fmla="*/ 588168 w 2495550"/>
                <a:gd name="connsiteY249" fmla="*/ 1035844 h 1352550"/>
                <a:gd name="connsiteX250" fmla="*/ 588168 w 2495550"/>
                <a:gd name="connsiteY250" fmla="*/ 1023937 h 1352550"/>
                <a:gd name="connsiteX251" fmla="*/ 588168 w 2495550"/>
                <a:gd name="connsiteY251" fmla="*/ 1023937 h 1352550"/>
                <a:gd name="connsiteX252" fmla="*/ 642937 w 2495550"/>
                <a:gd name="connsiteY252" fmla="*/ 1009650 h 1352550"/>
                <a:gd name="connsiteX253" fmla="*/ 664368 w 2495550"/>
                <a:gd name="connsiteY253" fmla="*/ 992981 h 1352550"/>
                <a:gd name="connsiteX254" fmla="*/ 664368 w 2495550"/>
                <a:gd name="connsiteY254" fmla="*/ 992981 h 1352550"/>
                <a:gd name="connsiteX255" fmla="*/ 664368 w 2495550"/>
                <a:gd name="connsiteY255" fmla="*/ 992981 h 1352550"/>
                <a:gd name="connsiteX256" fmla="*/ 614362 w 2495550"/>
                <a:gd name="connsiteY256" fmla="*/ 992981 h 1352550"/>
                <a:gd name="connsiteX257" fmla="*/ 597693 w 2495550"/>
                <a:gd name="connsiteY257" fmla="*/ 995362 h 1352550"/>
                <a:gd name="connsiteX258" fmla="*/ 595312 w 2495550"/>
                <a:gd name="connsiteY258" fmla="*/ 973931 h 1352550"/>
                <a:gd name="connsiteX259" fmla="*/ 566737 w 2495550"/>
                <a:gd name="connsiteY259" fmla="*/ 971550 h 1352550"/>
                <a:gd name="connsiteX260" fmla="*/ 576262 w 2495550"/>
                <a:gd name="connsiteY260" fmla="*/ 992981 h 1352550"/>
                <a:gd name="connsiteX261" fmla="*/ 561975 w 2495550"/>
                <a:gd name="connsiteY261" fmla="*/ 997744 h 1352550"/>
                <a:gd name="connsiteX262" fmla="*/ 528637 w 2495550"/>
                <a:gd name="connsiteY262" fmla="*/ 992981 h 1352550"/>
                <a:gd name="connsiteX263" fmla="*/ 509587 w 2495550"/>
                <a:gd name="connsiteY263" fmla="*/ 995362 h 1352550"/>
                <a:gd name="connsiteX264" fmla="*/ 523875 w 2495550"/>
                <a:gd name="connsiteY264" fmla="*/ 1012031 h 1352550"/>
                <a:gd name="connsiteX265" fmla="*/ 533400 w 2495550"/>
                <a:gd name="connsiteY265" fmla="*/ 1023937 h 1352550"/>
                <a:gd name="connsiteX266" fmla="*/ 523875 w 2495550"/>
                <a:gd name="connsiteY266" fmla="*/ 1033462 h 1352550"/>
                <a:gd name="connsiteX267" fmla="*/ 523875 w 2495550"/>
                <a:gd name="connsiteY267" fmla="*/ 1033462 h 1352550"/>
                <a:gd name="connsiteX268" fmla="*/ 514350 w 2495550"/>
                <a:gd name="connsiteY268" fmla="*/ 1059656 h 1352550"/>
                <a:gd name="connsiteX269" fmla="*/ 485775 w 2495550"/>
                <a:gd name="connsiteY269" fmla="*/ 1081087 h 1352550"/>
                <a:gd name="connsiteX270" fmla="*/ 471487 w 2495550"/>
                <a:gd name="connsiteY270" fmla="*/ 1076325 h 1352550"/>
                <a:gd name="connsiteX271" fmla="*/ 454818 w 2495550"/>
                <a:gd name="connsiteY271" fmla="*/ 1090612 h 1352550"/>
                <a:gd name="connsiteX272" fmla="*/ 447675 w 2495550"/>
                <a:gd name="connsiteY272" fmla="*/ 1088231 h 1352550"/>
                <a:gd name="connsiteX273" fmla="*/ 450056 w 2495550"/>
                <a:gd name="connsiteY273" fmla="*/ 1064419 h 1352550"/>
                <a:gd name="connsiteX274" fmla="*/ 452437 w 2495550"/>
                <a:gd name="connsiteY274" fmla="*/ 1040606 h 1352550"/>
                <a:gd name="connsiteX275" fmla="*/ 442912 w 2495550"/>
                <a:gd name="connsiteY275" fmla="*/ 1035844 h 1352550"/>
                <a:gd name="connsiteX276" fmla="*/ 440531 w 2495550"/>
                <a:gd name="connsiteY276" fmla="*/ 1052512 h 1352550"/>
                <a:gd name="connsiteX277" fmla="*/ 433387 w 2495550"/>
                <a:gd name="connsiteY277" fmla="*/ 1066800 h 1352550"/>
                <a:gd name="connsiteX278" fmla="*/ 409575 w 2495550"/>
                <a:gd name="connsiteY278" fmla="*/ 1057275 h 1352550"/>
                <a:gd name="connsiteX279" fmla="*/ 400050 w 2495550"/>
                <a:gd name="connsiteY279" fmla="*/ 1054894 h 1352550"/>
                <a:gd name="connsiteX280" fmla="*/ 400050 w 2495550"/>
                <a:gd name="connsiteY280" fmla="*/ 1073944 h 1352550"/>
                <a:gd name="connsiteX281" fmla="*/ 421481 w 2495550"/>
                <a:gd name="connsiteY281" fmla="*/ 1092994 h 1352550"/>
                <a:gd name="connsiteX282" fmla="*/ 392906 w 2495550"/>
                <a:gd name="connsiteY282" fmla="*/ 1095375 h 1352550"/>
                <a:gd name="connsiteX283" fmla="*/ 388143 w 2495550"/>
                <a:gd name="connsiteY283" fmla="*/ 1104900 h 1352550"/>
                <a:gd name="connsiteX284" fmla="*/ 359568 w 2495550"/>
                <a:gd name="connsiteY284" fmla="*/ 1095375 h 1352550"/>
                <a:gd name="connsiteX285" fmla="*/ 359568 w 2495550"/>
                <a:gd name="connsiteY285" fmla="*/ 1114425 h 1352550"/>
                <a:gd name="connsiteX286" fmla="*/ 350043 w 2495550"/>
                <a:gd name="connsiteY286" fmla="*/ 1126331 h 1352550"/>
                <a:gd name="connsiteX287" fmla="*/ 340518 w 2495550"/>
                <a:gd name="connsiteY287" fmla="*/ 1126331 h 1352550"/>
                <a:gd name="connsiteX288" fmla="*/ 333375 w 2495550"/>
                <a:gd name="connsiteY288" fmla="*/ 1092994 h 1352550"/>
                <a:gd name="connsiteX289" fmla="*/ 307181 w 2495550"/>
                <a:gd name="connsiteY289" fmla="*/ 1078706 h 1352550"/>
                <a:gd name="connsiteX290" fmla="*/ 288131 w 2495550"/>
                <a:gd name="connsiteY290" fmla="*/ 1066800 h 1352550"/>
                <a:gd name="connsiteX291" fmla="*/ 295275 w 2495550"/>
                <a:gd name="connsiteY291" fmla="*/ 1016794 h 1352550"/>
                <a:gd name="connsiteX292" fmla="*/ 302418 w 2495550"/>
                <a:gd name="connsiteY292" fmla="*/ 983456 h 1352550"/>
                <a:gd name="connsiteX293" fmla="*/ 345281 w 2495550"/>
                <a:gd name="connsiteY293" fmla="*/ 959644 h 1352550"/>
                <a:gd name="connsiteX294" fmla="*/ 354806 w 2495550"/>
                <a:gd name="connsiteY294" fmla="*/ 942975 h 1352550"/>
                <a:gd name="connsiteX295" fmla="*/ 366712 w 2495550"/>
                <a:gd name="connsiteY295" fmla="*/ 916781 h 1352550"/>
                <a:gd name="connsiteX296" fmla="*/ 366712 w 2495550"/>
                <a:gd name="connsiteY296" fmla="*/ 916781 h 1352550"/>
                <a:gd name="connsiteX297" fmla="*/ 338137 w 2495550"/>
                <a:gd name="connsiteY297" fmla="*/ 923925 h 1352550"/>
                <a:gd name="connsiteX298" fmla="*/ 330993 w 2495550"/>
                <a:gd name="connsiteY298" fmla="*/ 900112 h 1352550"/>
                <a:gd name="connsiteX299" fmla="*/ 328612 w 2495550"/>
                <a:gd name="connsiteY299" fmla="*/ 921544 h 1352550"/>
                <a:gd name="connsiteX300" fmla="*/ 316706 w 2495550"/>
                <a:gd name="connsiteY300" fmla="*/ 954881 h 1352550"/>
                <a:gd name="connsiteX301" fmla="*/ 304800 w 2495550"/>
                <a:gd name="connsiteY301" fmla="*/ 947737 h 1352550"/>
                <a:gd name="connsiteX302" fmla="*/ 304800 w 2495550"/>
                <a:gd name="connsiteY302" fmla="*/ 923925 h 1352550"/>
                <a:gd name="connsiteX303" fmla="*/ 304800 w 2495550"/>
                <a:gd name="connsiteY303" fmla="*/ 912019 h 1352550"/>
                <a:gd name="connsiteX304" fmla="*/ 295275 w 2495550"/>
                <a:gd name="connsiteY304" fmla="*/ 900112 h 1352550"/>
                <a:gd name="connsiteX305" fmla="*/ 285750 w 2495550"/>
                <a:gd name="connsiteY305" fmla="*/ 907256 h 1352550"/>
                <a:gd name="connsiteX306" fmla="*/ 280987 w 2495550"/>
                <a:gd name="connsiteY306" fmla="*/ 942975 h 1352550"/>
                <a:gd name="connsiteX307" fmla="*/ 297656 w 2495550"/>
                <a:gd name="connsiteY307" fmla="*/ 962025 h 1352550"/>
                <a:gd name="connsiteX308" fmla="*/ 292893 w 2495550"/>
                <a:gd name="connsiteY308" fmla="*/ 981075 h 1352550"/>
                <a:gd name="connsiteX309" fmla="*/ 280987 w 2495550"/>
                <a:gd name="connsiteY309" fmla="*/ 1012031 h 1352550"/>
                <a:gd name="connsiteX310" fmla="*/ 266700 w 2495550"/>
                <a:gd name="connsiteY310" fmla="*/ 1035844 h 1352550"/>
                <a:gd name="connsiteX311" fmla="*/ 223837 w 2495550"/>
                <a:gd name="connsiteY311" fmla="*/ 1023937 h 1352550"/>
                <a:gd name="connsiteX312" fmla="*/ 216693 w 2495550"/>
                <a:gd name="connsiteY312" fmla="*/ 992981 h 1352550"/>
                <a:gd name="connsiteX313" fmla="*/ 173831 w 2495550"/>
                <a:gd name="connsiteY313" fmla="*/ 966787 h 1352550"/>
                <a:gd name="connsiteX314" fmla="*/ 121443 w 2495550"/>
                <a:gd name="connsiteY314" fmla="*/ 945356 h 1352550"/>
                <a:gd name="connsiteX315" fmla="*/ 78581 w 2495550"/>
                <a:gd name="connsiteY315" fmla="*/ 907256 h 1352550"/>
                <a:gd name="connsiteX316" fmla="*/ 52387 w 2495550"/>
                <a:gd name="connsiteY316" fmla="*/ 869156 h 1352550"/>
                <a:gd name="connsiteX317" fmla="*/ 28575 w 2495550"/>
                <a:gd name="connsiteY317" fmla="*/ 809625 h 1352550"/>
                <a:gd name="connsiteX318" fmla="*/ 16668 w 2495550"/>
                <a:gd name="connsiteY318" fmla="*/ 740569 h 1352550"/>
                <a:gd name="connsiteX319" fmla="*/ 19050 w 2495550"/>
                <a:gd name="connsiteY319" fmla="*/ 681037 h 1352550"/>
                <a:gd name="connsiteX320" fmla="*/ 0 w 2495550"/>
                <a:gd name="connsiteY320" fmla="*/ 500063 h 1352550"/>
                <a:gd name="connsiteX321" fmla="*/ 2380 w 2495550"/>
                <a:gd name="connsiteY321" fmla="*/ 4762 h 1352550"/>
                <a:gd name="connsiteX322" fmla="*/ 2059781 w 2495550"/>
                <a:gd name="connsiteY322" fmla="*/ 0 h 1352550"/>
                <a:gd name="connsiteX0" fmla="*/ 2059781 w 2495550"/>
                <a:gd name="connsiteY0" fmla="*/ 0 h 1352550"/>
                <a:gd name="connsiteX1" fmla="*/ 2074068 w 2495550"/>
                <a:gd name="connsiteY1" fmla="*/ 38100 h 1352550"/>
                <a:gd name="connsiteX2" fmla="*/ 2083593 w 2495550"/>
                <a:gd name="connsiteY2" fmla="*/ 92869 h 1352550"/>
                <a:gd name="connsiteX3" fmla="*/ 2105025 w 2495550"/>
                <a:gd name="connsiteY3" fmla="*/ 138112 h 1352550"/>
                <a:gd name="connsiteX4" fmla="*/ 2102643 w 2495550"/>
                <a:gd name="connsiteY4" fmla="*/ 188119 h 1352550"/>
                <a:gd name="connsiteX5" fmla="*/ 2102643 w 2495550"/>
                <a:gd name="connsiteY5" fmla="*/ 233362 h 1352550"/>
                <a:gd name="connsiteX6" fmla="*/ 2097881 w 2495550"/>
                <a:gd name="connsiteY6" fmla="*/ 283369 h 1352550"/>
                <a:gd name="connsiteX7" fmla="*/ 2112168 w 2495550"/>
                <a:gd name="connsiteY7" fmla="*/ 323850 h 1352550"/>
                <a:gd name="connsiteX8" fmla="*/ 2126456 w 2495550"/>
                <a:gd name="connsiteY8" fmla="*/ 354806 h 1352550"/>
                <a:gd name="connsiteX9" fmla="*/ 2121693 w 2495550"/>
                <a:gd name="connsiteY9" fmla="*/ 392906 h 1352550"/>
                <a:gd name="connsiteX10" fmla="*/ 2135981 w 2495550"/>
                <a:gd name="connsiteY10" fmla="*/ 431006 h 1352550"/>
                <a:gd name="connsiteX11" fmla="*/ 2162175 w 2495550"/>
                <a:gd name="connsiteY11" fmla="*/ 459581 h 1352550"/>
                <a:gd name="connsiteX12" fmla="*/ 2185987 w 2495550"/>
                <a:gd name="connsiteY12" fmla="*/ 485775 h 1352550"/>
                <a:gd name="connsiteX13" fmla="*/ 2195512 w 2495550"/>
                <a:gd name="connsiteY13" fmla="*/ 521494 h 1352550"/>
                <a:gd name="connsiteX14" fmla="*/ 2233612 w 2495550"/>
                <a:gd name="connsiteY14" fmla="*/ 638175 h 1352550"/>
                <a:gd name="connsiteX15" fmla="*/ 2255043 w 2495550"/>
                <a:gd name="connsiteY15" fmla="*/ 723900 h 1352550"/>
                <a:gd name="connsiteX16" fmla="*/ 2283618 w 2495550"/>
                <a:gd name="connsiteY16" fmla="*/ 769144 h 1352550"/>
                <a:gd name="connsiteX17" fmla="*/ 2305050 w 2495550"/>
                <a:gd name="connsiteY17" fmla="*/ 826294 h 1352550"/>
                <a:gd name="connsiteX18" fmla="*/ 2314575 w 2495550"/>
                <a:gd name="connsiteY18" fmla="*/ 876300 h 1352550"/>
                <a:gd name="connsiteX19" fmla="*/ 2357437 w 2495550"/>
                <a:gd name="connsiteY19" fmla="*/ 914400 h 1352550"/>
                <a:gd name="connsiteX20" fmla="*/ 2359818 w 2495550"/>
                <a:gd name="connsiteY20" fmla="*/ 954881 h 1352550"/>
                <a:gd name="connsiteX21" fmla="*/ 2364581 w 2495550"/>
                <a:gd name="connsiteY21" fmla="*/ 969169 h 1352550"/>
                <a:gd name="connsiteX22" fmla="*/ 2381250 w 2495550"/>
                <a:gd name="connsiteY22" fmla="*/ 983456 h 1352550"/>
                <a:gd name="connsiteX23" fmla="*/ 2376487 w 2495550"/>
                <a:gd name="connsiteY23" fmla="*/ 1000125 h 1352550"/>
                <a:gd name="connsiteX24" fmla="*/ 2409825 w 2495550"/>
                <a:gd name="connsiteY24" fmla="*/ 1023937 h 1352550"/>
                <a:gd name="connsiteX25" fmla="*/ 2426493 w 2495550"/>
                <a:gd name="connsiteY25" fmla="*/ 1064419 h 1352550"/>
                <a:gd name="connsiteX26" fmla="*/ 2407443 w 2495550"/>
                <a:gd name="connsiteY26" fmla="*/ 1073944 h 1352550"/>
                <a:gd name="connsiteX27" fmla="*/ 2393156 w 2495550"/>
                <a:gd name="connsiteY27" fmla="*/ 1052512 h 1352550"/>
                <a:gd name="connsiteX28" fmla="*/ 2381250 w 2495550"/>
                <a:gd name="connsiteY28" fmla="*/ 1040606 h 1352550"/>
                <a:gd name="connsiteX29" fmla="*/ 2371725 w 2495550"/>
                <a:gd name="connsiteY29" fmla="*/ 1040606 h 1352550"/>
                <a:gd name="connsiteX30" fmla="*/ 2369343 w 2495550"/>
                <a:gd name="connsiteY30" fmla="*/ 1062037 h 1352550"/>
                <a:gd name="connsiteX31" fmla="*/ 2388393 w 2495550"/>
                <a:gd name="connsiteY31" fmla="*/ 1095375 h 1352550"/>
                <a:gd name="connsiteX32" fmla="*/ 2402681 w 2495550"/>
                <a:gd name="connsiteY32" fmla="*/ 1109662 h 1352550"/>
                <a:gd name="connsiteX33" fmla="*/ 2416968 w 2495550"/>
                <a:gd name="connsiteY33" fmla="*/ 1090612 h 1352550"/>
                <a:gd name="connsiteX34" fmla="*/ 2431256 w 2495550"/>
                <a:gd name="connsiteY34" fmla="*/ 1095375 h 1352550"/>
                <a:gd name="connsiteX35" fmla="*/ 2438400 w 2495550"/>
                <a:gd name="connsiteY35" fmla="*/ 1121569 h 1352550"/>
                <a:gd name="connsiteX36" fmla="*/ 2440781 w 2495550"/>
                <a:gd name="connsiteY36" fmla="*/ 1133475 h 1352550"/>
                <a:gd name="connsiteX37" fmla="*/ 2416968 w 2495550"/>
                <a:gd name="connsiteY37" fmla="*/ 1135856 h 1352550"/>
                <a:gd name="connsiteX38" fmla="*/ 2431256 w 2495550"/>
                <a:gd name="connsiteY38" fmla="*/ 1157287 h 1352550"/>
                <a:gd name="connsiteX39" fmla="*/ 2459831 w 2495550"/>
                <a:gd name="connsiteY39" fmla="*/ 1164431 h 1352550"/>
                <a:gd name="connsiteX40" fmla="*/ 2478881 w 2495550"/>
                <a:gd name="connsiteY40" fmla="*/ 1195387 h 1352550"/>
                <a:gd name="connsiteX41" fmla="*/ 2471737 w 2495550"/>
                <a:gd name="connsiteY41" fmla="*/ 1240631 h 1352550"/>
                <a:gd name="connsiteX42" fmla="*/ 2476500 w 2495550"/>
                <a:gd name="connsiteY42" fmla="*/ 1295400 h 1352550"/>
                <a:gd name="connsiteX43" fmla="*/ 2495550 w 2495550"/>
                <a:gd name="connsiteY43" fmla="*/ 1352550 h 1352550"/>
                <a:gd name="connsiteX44" fmla="*/ 2474118 w 2495550"/>
                <a:gd name="connsiteY44" fmla="*/ 1352550 h 1352550"/>
                <a:gd name="connsiteX45" fmla="*/ 2445543 w 2495550"/>
                <a:gd name="connsiteY45" fmla="*/ 1340644 h 1352550"/>
                <a:gd name="connsiteX46" fmla="*/ 2428875 w 2495550"/>
                <a:gd name="connsiteY46" fmla="*/ 1340644 h 1352550"/>
                <a:gd name="connsiteX47" fmla="*/ 2412206 w 2495550"/>
                <a:gd name="connsiteY47" fmla="*/ 1331119 h 1352550"/>
                <a:gd name="connsiteX48" fmla="*/ 2395537 w 2495550"/>
                <a:gd name="connsiteY48" fmla="*/ 1321594 h 1352550"/>
                <a:gd name="connsiteX49" fmla="*/ 2400300 w 2495550"/>
                <a:gd name="connsiteY49" fmla="*/ 1273969 h 1352550"/>
                <a:gd name="connsiteX50" fmla="*/ 2352675 w 2495550"/>
                <a:gd name="connsiteY50" fmla="*/ 1250156 h 1352550"/>
                <a:gd name="connsiteX51" fmla="*/ 2336006 w 2495550"/>
                <a:gd name="connsiteY51" fmla="*/ 1216818 h 1352550"/>
                <a:gd name="connsiteX52" fmla="*/ 2278856 w 2495550"/>
                <a:gd name="connsiteY52" fmla="*/ 1185863 h 1352550"/>
                <a:gd name="connsiteX53" fmla="*/ 2235993 w 2495550"/>
                <a:gd name="connsiteY53" fmla="*/ 1178719 h 1352550"/>
                <a:gd name="connsiteX54" fmla="*/ 2209800 w 2495550"/>
                <a:gd name="connsiteY54" fmla="*/ 1193006 h 1352550"/>
                <a:gd name="connsiteX55" fmla="*/ 2195512 w 2495550"/>
                <a:gd name="connsiteY55" fmla="*/ 1190625 h 1352550"/>
                <a:gd name="connsiteX56" fmla="*/ 2200275 w 2495550"/>
                <a:gd name="connsiteY56" fmla="*/ 1173956 h 1352550"/>
                <a:gd name="connsiteX57" fmla="*/ 2240756 w 2495550"/>
                <a:gd name="connsiteY57" fmla="*/ 1138238 h 1352550"/>
                <a:gd name="connsiteX58" fmla="*/ 2216943 w 2495550"/>
                <a:gd name="connsiteY58" fmla="*/ 1128712 h 1352550"/>
                <a:gd name="connsiteX59" fmla="*/ 2193131 w 2495550"/>
                <a:gd name="connsiteY59" fmla="*/ 1159669 h 1352550"/>
                <a:gd name="connsiteX60" fmla="*/ 2171700 w 2495550"/>
                <a:gd name="connsiteY60" fmla="*/ 1169194 h 1352550"/>
                <a:gd name="connsiteX61" fmla="*/ 2164556 w 2495550"/>
                <a:gd name="connsiteY61" fmla="*/ 1157287 h 1352550"/>
                <a:gd name="connsiteX62" fmla="*/ 2155031 w 2495550"/>
                <a:gd name="connsiteY62" fmla="*/ 1152525 h 1352550"/>
                <a:gd name="connsiteX63" fmla="*/ 2135981 w 2495550"/>
                <a:gd name="connsiteY63" fmla="*/ 1157287 h 1352550"/>
                <a:gd name="connsiteX64" fmla="*/ 2107406 w 2495550"/>
                <a:gd name="connsiteY64" fmla="*/ 1147762 h 1352550"/>
                <a:gd name="connsiteX65" fmla="*/ 2093119 w 2495550"/>
                <a:gd name="connsiteY65" fmla="*/ 1145382 h 1352550"/>
                <a:gd name="connsiteX66" fmla="*/ 2066924 w 2495550"/>
                <a:gd name="connsiteY66" fmla="*/ 1131093 h 1352550"/>
                <a:gd name="connsiteX67" fmla="*/ 2052638 w 2495550"/>
                <a:gd name="connsiteY67" fmla="*/ 1135856 h 1352550"/>
                <a:gd name="connsiteX68" fmla="*/ 2007393 w 2495550"/>
                <a:gd name="connsiteY68" fmla="*/ 1128712 h 1352550"/>
                <a:gd name="connsiteX69" fmla="*/ 1993106 w 2495550"/>
                <a:gd name="connsiteY69" fmla="*/ 1100137 h 1352550"/>
                <a:gd name="connsiteX70" fmla="*/ 1969293 w 2495550"/>
                <a:gd name="connsiteY70" fmla="*/ 1119187 h 1352550"/>
                <a:gd name="connsiteX71" fmla="*/ 1952625 w 2495550"/>
                <a:gd name="connsiteY71" fmla="*/ 1143000 h 1352550"/>
                <a:gd name="connsiteX72" fmla="*/ 1938337 w 2495550"/>
                <a:gd name="connsiteY72" fmla="*/ 1109662 h 1352550"/>
                <a:gd name="connsiteX73" fmla="*/ 1938337 w 2495550"/>
                <a:gd name="connsiteY73" fmla="*/ 1088231 h 1352550"/>
                <a:gd name="connsiteX74" fmla="*/ 1909762 w 2495550"/>
                <a:gd name="connsiteY74" fmla="*/ 1062037 h 1352550"/>
                <a:gd name="connsiteX75" fmla="*/ 1885950 w 2495550"/>
                <a:gd name="connsiteY75" fmla="*/ 1047750 h 1352550"/>
                <a:gd name="connsiteX76" fmla="*/ 1866900 w 2495550"/>
                <a:gd name="connsiteY76" fmla="*/ 1033462 h 1352550"/>
                <a:gd name="connsiteX77" fmla="*/ 1859756 w 2495550"/>
                <a:gd name="connsiteY77" fmla="*/ 1021556 h 1352550"/>
                <a:gd name="connsiteX78" fmla="*/ 1821656 w 2495550"/>
                <a:gd name="connsiteY78" fmla="*/ 1016794 h 1352550"/>
                <a:gd name="connsiteX79" fmla="*/ 1785937 w 2495550"/>
                <a:gd name="connsiteY79" fmla="*/ 1012031 h 1352550"/>
                <a:gd name="connsiteX80" fmla="*/ 1766887 w 2495550"/>
                <a:gd name="connsiteY80" fmla="*/ 985837 h 1352550"/>
                <a:gd name="connsiteX81" fmla="*/ 1726406 w 2495550"/>
                <a:gd name="connsiteY81" fmla="*/ 966787 h 1352550"/>
                <a:gd name="connsiteX82" fmla="*/ 1695450 w 2495550"/>
                <a:gd name="connsiteY82" fmla="*/ 952500 h 1352550"/>
                <a:gd name="connsiteX83" fmla="*/ 1676400 w 2495550"/>
                <a:gd name="connsiteY83" fmla="*/ 950119 h 1352550"/>
                <a:gd name="connsiteX84" fmla="*/ 1676400 w 2495550"/>
                <a:gd name="connsiteY84" fmla="*/ 926306 h 1352550"/>
                <a:gd name="connsiteX85" fmla="*/ 1657350 w 2495550"/>
                <a:gd name="connsiteY85" fmla="*/ 933450 h 1352550"/>
                <a:gd name="connsiteX86" fmla="*/ 1657350 w 2495550"/>
                <a:gd name="connsiteY86" fmla="*/ 933450 h 1352550"/>
                <a:gd name="connsiteX87" fmla="*/ 1635918 w 2495550"/>
                <a:gd name="connsiteY87" fmla="*/ 897731 h 1352550"/>
                <a:gd name="connsiteX88" fmla="*/ 1612106 w 2495550"/>
                <a:gd name="connsiteY88" fmla="*/ 876300 h 1352550"/>
                <a:gd name="connsiteX89" fmla="*/ 1597818 w 2495550"/>
                <a:gd name="connsiteY89" fmla="*/ 869156 h 1352550"/>
                <a:gd name="connsiteX90" fmla="*/ 1597818 w 2495550"/>
                <a:gd name="connsiteY90" fmla="*/ 850106 h 1352550"/>
                <a:gd name="connsiteX91" fmla="*/ 1619250 w 2495550"/>
                <a:gd name="connsiteY91" fmla="*/ 840581 h 1352550"/>
                <a:gd name="connsiteX92" fmla="*/ 1650206 w 2495550"/>
                <a:gd name="connsiteY92" fmla="*/ 847725 h 1352550"/>
                <a:gd name="connsiteX93" fmla="*/ 1674018 w 2495550"/>
                <a:gd name="connsiteY93" fmla="*/ 833437 h 1352550"/>
                <a:gd name="connsiteX94" fmla="*/ 1685925 w 2495550"/>
                <a:gd name="connsiteY94" fmla="*/ 821531 h 1352550"/>
                <a:gd name="connsiteX95" fmla="*/ 1704975 w 2495550"/>
                <a:gd name="connsiteY95" fmla="*/ 809625 h 1352550"/>
                <a:gd name="connsiteX96" fmla="*/ 1666875 w 2495550"/>
                <a:gd name="connsiteY96" fmla="*/ 776287 h 1352550"/>
                <a:gd name="connsiteX97" fmla="*/ 1640681 w 2495550"/>
                <a:gd name="connsiteY97" fmla="*/ 783431 h 1352550"/>
                <a:gd name="connsiteX98" fmla="*/ 1643061 w 2495550"/>
                <a:gd name="connsiteY98" fmla="*/ 800100 h 1352550"/>
                <a:gd name="connsiteX99" fmla="*/ 1624012 w 2495550"/>
                <a:gd name="connsiteY99" fmla="*/ 807243 h 1352550"/>
                <a:gd name="connsiteX100" fmla="*/ 1597819 w 2495550"/>
                <a:gd name="connsiteY100" fmla="*/ 814387 h 1352550"/>
                <a:gd name="connsiteX101" fmla="*/ 1576387 w 2495550"/>
                <a:gd name="connsiteY101" fmla="*/ 823912 h 1352550"/>
                <a:gd name="connsiteX102" fmla="*/ 1569243 w 2495550"/>
                <a:gd name="connsiteY102" fmla="*/ 840581 h 1352550"/>
                <a:gd name="connsiteX103" fmla="*/ 1547812 w 2495550"/>
                <a:gd name="connsiteY103" fmla="*/ 840581 h 1352550"/>
                <a:gd name="connsiteX104" fmla="*/ 1533525 w 2495550"/>
                <a:gd name="connsiteY104" fmla="*/ 850106 h 1352550"/>
                <a:gd name="connsiteX105" fmla="*/ 1502568 w 2495550"/>
                <a:gd name="connsiteY105" fmla="*/ 845344 h 1352550"/>
                <a:gd name="connsiteX106" fmla="*/ 1454943 w 2495550"/>
                <a:gd name="connsiteY106" fmla="*/ 840581 h 1352550"/>
                <a:gd name="connsiteX107" fmla="*/ 1433512 w 2495550"/>
                <a:gd name="connsiteY107" fmla="*/ 826294 h 1352550"/>
                <a:gd name="connsiteX108" fmla="*/ 1402556 w 2495550"/>
                <a:gd name="connsiteY108" fmla="*/ 828675 h 1352550"/>
                <a:gd name="connsiteX109" fmla="*/ 1376362 w 2495550"/>
                <a:gd name="connsiteY109" fmla="*/ 838200 h 1352550"/>
                <a:gd name="connsiteX110" fmla="*/ 1359693 w 2495550"/>
                <a:gd name="connsiteY110" fmla="*/ 833437 h 1352550"/>
                <a:gd name="connsiteX111" fmla="*/ 1340643 w 2495550"/>
                <a:gd name="connsiteY111" fmla="*/ 804862 h 1352550"/>
                <a:gd name="connsiteX112" fmla="*/ 1340643 w 2495550"/>
                <a:gd name="connsiteY112" fmla="*/ 792956 h 1352550"/>
                <a:gd name="connsiteX113" fmla="*/ 1331118 w 2495550"/>
                <a:gd name="connsiteY113" fmla="*/ 816769 h 1352550"/>
                <a:gd name="connsiteX114" fmla="*/ 1335881 w 2495550"/>
                <a:gd name="connsiteY114" fmla="*/ 850106 h 1352550"/>
                <a:gd name="connsiteX115" fmla="*/ 1328737 w 2495550"/>
                <a:gd name="connsiteY115" fmla="*/ 869156 h 1352550"/>
                <a:gd name="connsiteX116" fmla="*/ 1300162 w 2495550"/>
                <a:gd name="connsiteY116" fmla="*/ 869156 h 1352550"/>
                <a:gd name="connsiteX117" fmla="*/ 1281112 w 2495550"/>
                <a:gd name="connsiteY117" fmla="*/ 854869 h 1352550"/>
                <a:gd name="connsiteX118" fmla="*/ 1259681 w 2495550"/>
                <a:gd name="connsiteY118" fmla="*/ 854869 h 1352550"/>
                <a:gd name="connsiteX119" fmla="*/ 1235868 w 2495550"/>
                <a:gd name="connsiteY119" fmla="*/ 845344 h 1352550"/>
                <a:gd name="connsiteX120" fmla="*/ 1228725 w 2495550"/>
                <a:gd name="connsiteY120" fmla="*/ 838200 h 1352550"/>
                <a:gd name="connsiteX121" fmla="*/ 1228725 w 2495550"/>
                <a:gd name="connsiteY121" fmla="*/ 814387 h 1352550"/>
                <a:gd name="connsiteX122" fmla="*/ 1231106 w 2495550"/>
                <a:gd name="connsiteY122" fmla="*/ 790575 h 1352550"/>
                <a:gd name="connsiteX123" fmla="*/ 1235868 w 2495550"/>
                <a:gd name="connsiteY123" fmla="*/ 766762 h 1352550"/>
                <a:gd name="connsiteX124" fmla="*/ 1252537 w 2495550"/>
                <a:gd name="connsiteY124" fmla="*/ 752475 h 1352550"/>
                <a:gd name="connsiteX125" fmla="*/ 1259681 w 2495550"/>
                <a:gd name="connsiteY125" fmla="*/ 745331 h 1352550"/>
                <a:gd name="connsiteX126" fmla="*/ 1250156 w 2495550"/>
                <a:gd name="connsiteY126" fmla="*/ 721519 h 1352550"/>
                <a:gd name="connsiteX127" fmla="*/ 1216818 w 2495550"/>
                <a:gd name="connsiteY127" fmla="*/ 692944 h 1352550"/>
                <a:gd name="connsiteX128" fmla="*/ 1193006 w 2495550"/>
                <a:gd name="connsiteY128" fmla="*/ 676275 h 1352550"/>
                <a:gd name="connsiteX129" fmla="*/ 1178718 w 2495550"/>
                <a:gd name="connsiteY129" fmla="*/ 657225 h 1352550"/>
                <a:gd name="connsiteX130" fmla="*/ 1178718 w 2495550"/>
                <a:gd name="connsiteY130" fmla="*/ 657225 h 1352550"/>
                <a:gd name="connsiteX131" fmla="*/ 1183481 w 2495550"/>
                <a:gd name="connsiteY131" fmla="*/ 695325 h 1352550"/>
                <a:gd name="connsiteX132" fmla="*/ 1185862 w 2495550"/>
                <a:gd name="connsiteY132" fmla="*/ 723900 h 1352550"/>
                <a:gd name="connsiteX133" fmla="*/ 1212056 w 2495550"/>
                <a:gd name="connsiteY133" fmla="*/ 735806 h 1352550"/>
                <a:gd name="connsiteX134" fmla="*/ 1221581 w 2495550"/>
                <a:gd name="connsiteY134" fmla="*/ 750094 h 1352550"/>
                <a:gd name="connsiteX135" fmla="*/ 1212056 w 2495550"/>
                <a:gd name="connsiteY135" fmla="*/ 776287 h 1352550"/>
                <a:gd name="connsiteX136" fmla="*/ 1214437 w 2495550"/>
                <a:gd name="connsiteY136" fmla="*/ 802481 h 1352550"/>
                <a:gd name="connsiteX137" fmla="*/ 1207293 w 2495550"/>
                <a:gd name="connsiteY137" fmla="*/ 823912 h 1352550"/>
                <a:gd name="connsiteX138" fmla="*/ 1212056 w 2495550"/>
                <a:gd name="connsiteY138" fmla="*/ 842962 h 1352550"/>
                <a:gd name="connsiteX139" fmla="*/ 1212056 w 2495550"/>
                <a:gd name="connsiteY139" fmla="*/ 842962 h 1352550"/>
                <a:gd name="connsiteX140" fmla="*/ 1183481 w 2495550"/>
                <a:gd name="connsiteY140" fmla="*/ 842962 h 1352550"/>
                <a:gd name="connsiteX141" fmla="*/ 1166812 w 2495550"/>
                <a:gd name="connsiteY141" fmla="*/ 842962 h 1352550"/>
                <a:gd name="connsiteX142" fmla="*/ 1147762 w 2495550"/>
                <a:gd name="connsiteY142" fmla="*/ 852487 h 1352550"/>
                <a:gd name="connsiteX143" fmla="*/ 1131093 w 2495550"/>
                <a:gd name="connsiteY143" fmla="*/ 842962 h 1352550"/>
                <a:gd name="connsiteX144" fmla="*/ 1104900 w 2495550"/>
                <a:gd name="connsiteY144" fmla="*/ 852487 h 1352550"/>
                <a:gd name="connsiteX145" fmla="*/ 1083468 w 2495550"/>
                <a:gd name="connsiteY145" fmla="*/ 859631 h 1352550"/>
                <a:gd name="connsiteX146" fmla="*/ 1076325 w 2495550"/>
                <a:gd name="connsiteY146" fmla="*/ 847725 h 1352550"/>
                <a:gd name="connsiteX147" fmla="*/ 1047750 w 2495550"/>
                <a:gd name="connsiteY147" fmla="*/ 857250 h 1352550"/>
                <a:gd name="connsiteX148" fmla="*/ 1009650 w 2495550"/>
                <a:gd name="connsiteY148" fmla="*/ 828675 h 1352550"/>
                <a:gd name="connsiteX149" fmla="*/ 981075 w 2495550"/>
                <a:gd name="connsiteY149" fmla="*/ 831056 h 1352550"/>
                <a:gd name="connsiteX150" fmla="*/ 981075 w 2495550"/>
                <a:gd name="connsiteY150" fmla="*/ 854868 h 1352550"/>
                <a:gd name="connsiteX151" fmla="*/ 950118 w 2495550"/>
                <a:gd name="connsiteY151" fmla="*/ 857250 h 1352550"/>
                <a:gd name="connsiteX152" fmla="*/ 962025 w 2495550"/>
                <a:gd name="connsiteY152" fmla="*/ 833438 h 1352550"/>
                <a:gd name="connsiteX153" fmla="*/ 964406 w 2495550"/>
                <a:gd name="connsiteY153" fmla="*/ 809625 h 1352550"/>
                <a:gd name="connsiteX154" fmla="*/ 957262 w 2495550"/>
                <a:gd name="connsiteY154" fmla="*/ 773906 h 1352550"/>
                <a:gd name="connsiteX155" fmla="*/ 931068 w 2495550"/>
                <a:gd name="connsiteY155" fmla="*/ 783431 h 1352550"/>
                <a:gd name="connsiteX156" fmla="*/ 935832 w 2495550"/>
                <a:gd name="connsiteY156" fmla="*/ 790575 h 1352550"/>
                <a:gd name="connsiteX157" fmla="*/ 928687 w 2495550"/>
                <a:gd name="connsiteY157" fmla="*/ 804862 h 1352550"/>
                <a:gd name="connsiteX158" fmla="*/ 914400 w 2495550"/>
                <a:gd name="connsiteY158" fmla="*/ 828675 h 1352550"/>
                <a:gd name="connsiteX159" fmla="*/ 904875 w 2495550"/>
                <a:gd name="connsiteY159" fmla="*/ 833437 h 1352550"/>
                <a:gd name="connsiteX160" fmla="*/ 876300 w 2495550"/>
                <a:gd name="connsiteY160" fmla="*/ 804862 h 1352550"/>
                <a:gd name="connsiteX161" fmla="*/ 854868 w 2495550"/>
                <a:gd name="connsiteY161" fmla="*/ 792955 h 1352550"/>
                <a:gd name="connsiteX162" fmla="*/ 840581 w 2495550"/>
                <a:gd name="connsiteY162" fmla="*/ 783431 h 1352550"/>
                <a:gd name="connsiteX163" fmla="*/ 823912 w 2495550"/>
                <a:gd name="connsiteY163" fmla="*/ 764381 h 1352550"/>
                <a:gd name="connsiteX164" fmla="*/ 821531 w 2495550"/>
                <a:gd name="connsiteY164" fmla="*/ 738187 h 1352550"/>
                <a:gd name="connsiteX165" fmla="*/ 800100 w 2495550"/>
                <a:gd name="connsiteY165" fmla="*/ 697706 h 1352550"/>
                <a:gd name="connsiteX166" fmla="*/ 800100 w 2495550"/>
                <a:gd name="connsiteY166" fmla="*/ 723900 h 1352550"/>
                <a:gd name="connsiteX167" fmla="*/ 802481 w 2495550"/>
                <a:gd name="connsiteY167" fmla="*/ 762000 h 1352550"/>
                <a:gd name="connsiteX168" fmla="*/ 816768 w 2495550"/>
                <a:gd name="connsiteY168" fmla="*/ 797719 h 1352550"/>
                <a:gd name="connsiteX169" fmla="*/ 840581 w 2495550"/>
                <a:gd name="connsiteY169" fmla="*/ 838200 h 1352550"/>
                <a:gd name="connsiteX170" fmla="*/ 862012 w 2495550"/>
                <a:gd name="connsiteY170" fmla="*/ 859631 h 1352550"/>
                <a:gd name="connsiteX171" fmla="*/ 854868 w 2495550"/>
                <a:gd name="connsiteY171" fmla="*/ 878681 h 1352550"/>
                <a:gd name="connsiteX172" fmla="*/ 840581 w 2495550"/>
                <a:gd name="connsiteY172" fmla="*/ 907256 h 1352550"/>
                <a:gd name="connsiteX173" fmla="*/ 840581 w 2495550"/>
                <a:gd name="connsiteY173" fmla="*/ 907256 h 1352550"/>
                <a:gd name="connsiteX174" fmla="*/ 816768 w 2495550"/>
                <a:gd name="connsiteY174" fmla="*/ 907256 h 1352550"/>
                <a:gd name="connsiteX175" fmla="*/ 826293 w 2495550"/>
                <a:gd name="connsiteY175" fmla="*/ 873919 h 1352550"/>
                <a:gd name="connsiteX176" fmla="*/ 812006 w 2495550"/>
                <a:gd name="connsiteY176" fmla="*/ 890587 h 1352550"/>
                <a:gd name="connsiteX177" fmla="*/ 804862 w 2495550"/>
                <a:gd name="connsiteY177" fmla="*/ 866775 h 1352550"/>
                <a:gd name="connsiteX178" fmla="*/ 785812 w 2495550"/>
                <a:gd name="connsiteY178" fmla="*/ 869156 h 1352550"/>
                <a:gd name="connsiteX179" fmla="*/ 766762 w 2495550"/>
                <a:gd name="connsiteY179" fmla="*/ 866775 h 1352550"/>
                <a:gd name="connsiteX180" fmla="*/ 759618 w 2495550"/>
                <a:gd name="connsiteY180" fmla="*/ 857250 h 1352550"/>
                <a:gd name="connsiteX181" fmla="*/ 759618 w 2495550"/>
                <a:gd name="connsiteY181" fmla="*/ 857250 h 1352550"/>
                <a:gd name="connsiteX182" fmla="*/ 745331 w 2495550"/>
                <a:gd name="connsiteY182" fmla="*/ 854869 h 1352550"/>
                <a:gd name="connsiteX183" fmla="*/ 728662 w 2495550"/>
                <a:gd name="connsiteY183" fmla="*/ 854869 h 1352550"/>
                <a:gd name="connsiteX184" fmla="*/ 716756 w 2495550"/>
                <a:gd name="connsiteY184" fmla="*/ 871537 h 1352550"/>
                <a:gd name="connsiteX185" fmla="*/ 697706 w 2495550"/>
                <a:gd name="connsiteY185" fmla="*/ 871537 h 1352550"/>
                <a:gd name="connsiteX186" fmla="*/ 685800 w 2495550"/>
                <a:gd name="connsiteY186" fmla="*/ 857250 h 1352550"/>
                <a:gd name="connsiteX187" fmla="*/ 683418 w 2495550"/>
                <a:gd name="connsiteY187" fmla="*/ 857250 h 1352550"/>
                <a:gd name="connsiteX188" fmla="*/ 669131 w 2495550"/>
                <a:gd name="connsiteY188" fmla="*/ 871537 h 1352550"/>
                <a:gd name="connsiteX189" fmla="*/ 669131 w 2495550"/>
                <a:gd name="connsiteY189" fmla="*/ 885825 h 1352550"/>
                <a:gd name="connsiteX190" fmla="*/ 678656 w 2495550"/>
                <a:gd name="connsiteY190" fmla="*/ 895350 h 1352550"/>
                <a:gd name="connsiteX191" fmla="*/ 721518 w 2495550"/>
                <a:gd name="connsiteY191" fmla="*/ 895350 h 1352550"/>
                <a:gd name="connsiteX192" fmla="*/ 754856 w 2495550"/>
                <a:gd name="connsiteY192" fmla="*/ 895350 h 1352550"/>
                <a:gd name="connsiteX193" fmla="*/ 792956 w 2495550"/>
                <a:gd name="connsiteY193" fmla="*/ 892969 h 1352550"/>
                <a:gd name="connsiteX194" fmla="*/ 800100 w 2495550"/>
                <a:gd name="connsiteY194" fmla="*/ 904875 h 1352550"/>
                <a:gd name="connsiteX195" fmla="*/ 800100 w 2495550"/>
                <a:gd name="connsiteY195" fmla="*/ 904875 h 1352550"/>
                <a:gd name="connsiteX196" fmla="*/ 781050 w 2495550"/>
                <a:gd name="connsiteY196" fmla="*/ 928687 h 1352550"/>
                <a:gd name="connsiteX197" fmla="*/ 752475 w 2495550"/>
                <a:gd name="connsiteY197" fmla="*/ 935831 h 1352550"/>
                <a:gd name="connsiteX198" fmla="*/ 752475 w 2495550"/>
                <a:gd name="connsiteY198" fmla="*/ 935831 h 1352550"/>
                <a:gd name="connsiteX199" fmla="*/ 723900 w 2495550"/>
                <a:gd name="connsiteY199" fmla="*/ 923925 h 1352550"/>
                <a:gd name="connsiteX200" fmla="*/ 707231 w 2495550"/>
                <a:gd name="connsiteY200" fmla="*/ 914400 h 1352550"/>
                <a:gd name="connsiteX201" fmla="*/ 669131 w 2495550"/>
                <a:gd name="connsiteY201" fmla="*/ 914400 h 1352550"/>
                <a:gd name="connsiteX202" fmla="*/ 635793 w 2495550"/>
                <a:gd name="connsiteY202" fmla="*/ 919162 h 1352550"/>
                <a:gd name="connsiteX203" fmla="*/ 616743 w 2495550"/>
                <a:gd name="connsiteY203" fmla="*/ 902494 h 1352550"/>
                <a:gd name="connsiteX204" fmla="*/ 607218 w 2495550"/>
                <a:gd name="connsiteY204" fmla="*/ 864394 h 1352550"/>
                <a:gd name="connsiteX205" fmla="*/ 597693 w 2495550"/>
                <a:gd name="connsiteY205" fmla="*/ 850106 h 1352550"/>
                <a:gd name="connsiteX206" fmla="*/ 590550 w 2495550"/>
                <a:gd name="connsiteY206" fmla="*/ 833437 h 1352550"/>
                <a:gd name="connsiteX207" fmla="*/ 576262 w 2495550"/>
                <a:gd name="connsiteY207" fmla="*/ 840581 h 1352550"/>
                <a:gd name="connsiteX208" fmla="*/ 576262 w 2495550"/>
                <a:gd name="connsiteY208" fmla="*/ 864394 h 1352550"/>
                <a:gd name="connsiteX209" fmla="*/ 561975 w 2495550"/>
                <a:gd name="connsiteY209" fmla="*/ 850106 h 1352550"/>
                <a:gd name="connsiteX210" fmla="*/ 540543 w 2495550"/>
                <a:gd name="connsiteY210" fmla="*/ 842962 h 1352550"/>
                <a:gd name="connsiteX211" fmla="*/ 516731 w 2495550"/>
                <a:gd name="connsiteY211" fmla="*/ 845344 h 1352550"/>
                <a:gd name="connsiteX212" fmla="*/ 509587 w 2495550"/>
                <a:gd name="connsiteY212" fmla="*/ 866775 h 1352550"/>
                <a:gd name="connsiteX213" fmla="*/ 497681 w 2495550"/>
                <a:gd name="connsiteY213" fmla="*/ 871537 h 1352550"/>
                <a:gd name="connsiteX214" fmla="*/ 478631 w 2495550"/>
                <a:gd name="connsiteY214" fmla="*/ 871537 h 1352550"/>
                <a:gd name="connsiteX215" fmla="*/ 450056 w 2495550"/>
                <a:gd name="connsiteY215" fmla="*/ 881062 h 1352550"/>
                <a:gd name="connsiteX216" fmla="*/ 435768 w 2495550"/>
                <a:gd name="connsiteY216" fmla="*/ 904875 h 1352550"/>
                <a:gd name="connsiteX217" fmla="*/ 442912 w 2495550"/>
                <a:gd name="connsiteY217" fmla="*/ 912019 h 1352550"/>
                <a:gd name="connsiteX218" fmla="*/ 483393 w 2495550"/>
                <a:gd name="connsiteY218" fmla="*/ 890587 h 1352550"/>
                <a:gd name="connsiteX219" fmla="*/ 504825 w 2495550"/>
                <a:gd name="connsiteY219" fmla="*/ 895350 h 1352550"/>
                <a:gd name="connsiteX220" fmla="*/ 535781 w 2495550"/>
                <a:gd name="connsiteY220" fmla="*/ 883444 h 1352550"/>
                <a:gd name="connsiteX221" fmla="*/ 569118 w 2495550"/>
                <a:gd name="connsiteY221" fmla="*/ 909637 h 1352550"/>
                <a:gd name="connsiteX222" fmla="*/ 578643 w 2495550"/>
                <a:gd name="connsiteY222" fmla="*/ 935831 h 1352550"/>
                <a:gd name="connsiteX223" fmla="*/ 607218 w 2495550"/>
                <a:gd name="connsiteY223" fmla="*/ 928687 h 1352550"/>
                <a:gd name="connsiteX224" fmla="*/ 623887 w 2495550"/>
                <a:gd name="connsiteY224" fmla="*/ 950119 h 1352550"/>
                <a:gd name="connsiteX225" fmla="*/ 661987 w 2495550"/>
                <a:gd name="connsiteY225" fmla="*/ 954881 h 1352550"/>
                <a:gd name="connsiteX226" fmla="*/ 721518 w 2495550"/>
                <a:gd name="connsiteY226" fmla="*/ 964406 h 1352550"/>
                <a:gd name="connsiteX227" fmla="*/ 762000 w 2495550"/>
                <a:gd name="connsiteY227" fmla="*/ 971550 h 1352550"/>
                <a:gd name="connsiteX228" fmla="*/ 762000 w 2495550"/>
                <a:gd name="connsiteY228" fmla="*/ 971550 h 1352550"/>
                <a:gd name="connsiteX229" fmla="*/ 781050 w 2495550"/>
                <a:gd name="connsiteY229" fmla="*/ 954881 h 1352550"/>
                <a:gd name="connsiteX230" fmla="*/ 807243 w 2495550"/>
                <a:gd name="connsiteY230" fmla="*/ 954882 h 1352550"/>
                <a:gd name="connsiteX231" fmla="*/ 845343 w 2495550"/>
                <a:gd name="connsiteY231" fmla="*/ 940594 h 1352550"/>
                <a:gd name="connsiteX232" fmla="*/ 838200 w 2495550"/>
                <a:gd name="connsiteY232" fmla="*/ 954881 h 1352550"/>
                <a:gd name="connsiteX233" fmla="*/ 828675 w 2495550"/>
                <a:gd name="connsiteY233" fmla="*/ 969169 h 1352550"/>
                <a:gd name="connsiteX234" fmla="*/ 840581 w 2495550"/>
                <a:gd name="connsiteY234" fmla="*/ 978694 h 1352550"/>
                <a:gd name="connsiteX235" fmla="*/ 816768 w 2495550"/>
                <a:gd name="connsiteY235" fmla="*/ 997744 h 1352550"/>
                <a:gd name="connsiteX236" fmla="*/ 814387 w 2495550"/>
                <a:gd name="connsiteY236" fmla="*/ 1019175 h 1352550"/>
                <a:gd name="connsiteX237" fmla="*/ 807243 w 2495550"/>
                <a:gd name="connsiteY237" fmla="*/ 1031081 h 1352550"/>
                <a:gd name="connsiteX238" fmla="*/ 781050 w 2495550"/>
                <a:gd name="connsiteY238" fmla="*/ 1035844 h 1352550"/>
                <a:gd name="connsiteX239" fmla="*/ 788193 w 2495550"/>
                <a:gd name="connsiteY239" fmla="*/ 1059656 h 1352550"/>
                <a:gd name="connsiteX240" fmla="*/ 757237 w 2495550"/>
                <a:gd name="connsiteY240" fmla="*/ 1064419 h 1352550"/>
                <a:gd name="connsiteX241" fmla="*/ 742950 w 2495550"/>
                <a:gd name="connsiteY241" fmla="*/ 1047750 h 1352550"/>
                <a:gd name="connsiteX242" fmla="*/ 711993 w 2495550"/>
                <a:gd name="connsiteY242" fmla="*/ 1050131 h 1352550"/>
                <a:gd name="connsiteX243" fmla="*/ 685800 w 2495550"/>
                <a:gd name="connsiteY243" fmla="*/ 1057275 h 1352550"/>
                <a:gd name="connsiteX244" fmla="*/ 659606 w 2495550"/>
                <a:gd name="connsiteY244" fmla="*/ 1054894 h 1352550"/>
                <a:gd name="connsiteX245" fmla="*/ 638175 w 2495550"/>
                <a:gd name="connsiteY245" fmla="*/ 1052512 h 1352550"/>
                <a:gd name="connsiteX246" fmla="*/ 638175 w 2495550"/>
                <a:gd name="connsiteY246" fmla="*/ 1038225 h 1352550"/>
                <a:gd name="connsiteX247" fmla="*/ 616743 w 2495550"/>
                <a:gd name="connsiteY247" fmla="*/ 1040606 h 1352550"/>
                <a:gd name="connsiteX248" fmla="*/ 595312 w 2495550"/>
                <a:gd name="connsiteY248" fmla="*/ 1045369 h 1352550"/>
                <a:gd name="connsiteX249" fmla="*/ 588168 w 2495550"/>
                <a:gd name="connsiteY249" fmla="*/ 1035844 h 1352550"/>
                <a:gd name="connsiteX250" fmla="*/ 588168 w 2495550"/>
                <a:gd name="connsiteY250" fmla="*/ 1023937 h 1352550"/>
                <a:gd name="connsiteX251" fmla="*/ 588168 w 2495550"/>
                <a:gd name="connsiteY251" fmla="*/ 1023937 h 1352550"/>
                <a:gd name="connsiteX252" fmla="*/ 642937 w 2495550"/>
                <a:gd name="connsiteY252" fmla="*/ 1009650 h 1352550"/>
                <a:gd name="connsiteX253" fmla="*/ 664368 w 2495550"/>
                <a:gd name="connsiteY253" fmla="*/ 992981 h 1352550"/>
                <a:gd name="connsiteX254" fmla="*/ 664368 w 2495550"/>
                <a:gd name="connsiteY254" fmla="*/ 992981 h 1352550"/>
                <a:gd name="connsiteX255" fmla="*/ 664368 w 2495550"/>
                <a:gd name="connsiteY255" fmla="*/ 992981 h 1352550"/>
                <a:gd name="connsiteX256" fmla="*/ 614362 w 2495550"/>
                <a:gd name="connsiteY256" fmla="*/ 992981 h 1352550"/>
                <a:gd name="connsiteX257" fmla="*/ 597693 w 2495550"/>
                <a:gd name="connsiteY257" fmla="*/ 995362 h 1352550"/>
                <a:gd name="connsiteX258" fmla="*/ 595312 w 2495550"/>
                <a:gd name="connsiteY258" fmla="*/ 973931 h 1352550"/>
                <a:gd name="connsiteX259" fmla="*/ 566737 w 2495550"/>
                <a:gd name="connsiteY259" fmla="*/ 971550 h 1352550"/>
                <a:gd name="connsiteX260" fmla="*/ 576262 w 2495550"/>
                <a:gd name="connsiteY260" fmla="*/ 992981 h 1352550"/>
                <a:gd name="connsiteX261" fmla="*/ 561975 w 2495550"/>
                <a:gd name="connsiteY261" fmla="*/ 997744 h 1352550"/>
                <a:gd name="connsiteX262" fmla="*/ 528637 w 2495550"/>
                <a:gd name="connsiteY262" fmla="*/ 992981 h 1352550"/>
                <a:gd name="connsiteX263" fmla="*/ 509587 w 2495550"/>
                <a:gd name="connsiteY263" fmla="*/ 995362 h 1352550"/>
                <a:gd name="connsiteX264" fmla="*/ 523875 w 2495550"/>
                <a:gd name="connsiteY264" fmla="*/ 1012031 h 1352550"/>
                <a:gd name="connsiteX265" fmla="*/ 533400 w 2495550"/>
                <a:gd name="connsiteY265" fmla="*/ 1023937 h 1352550"/>
                <a:gd name="connsiteX266" fmla="*/ 523875 w 2495550"/>
                <a:gd name="connsiteY266" fmla="*/ 1033462 h 1352550"/>
                <a:gd name="connsiteX267" fmla="*/ 523875 w 2495550"/>
                <a:gd name="connsiteY267" fmla="*/ 1033462 h 1352550"/>
                <a:gd name="connsiteX268" fmla="*/ 514350 w 2495550"/>
                <a:gd name="connsiteY268" fmla="*/ 1059656 h 1352550"/>
                <a:gd name="connsiteX269" fmla="*/ 485775 w 2495550"/>
                <a:gd name="connsiteY269" fmla="*/ 1081087 h 1352550"/>
                <a:gd name="connsiteX270" fmla="*/ 471487 w 2495550"/>
                <a:gd name="connsiteY270" fmla="*/ 1076325 h 1352550"/>
                <a:gd name="connsiteX271" fmla="*/ 454818 w 2495550"/>
                <a:gd name="connsiteY271" fmla="*/ 1090612 h 1352550"/>
                <a:gd name="connsiteX272" fmla="*/ 447675 w 2495550"/>
                <a:gd name="connsiteY272" fmla="*/ 1088231 h 1352550"/>
                <a:gd name="connsiteX273" fmla="*/ 450056 w 2495550"/>
                <a:gd name="connsiteY273" fmla="*/ 1064419 h 1352550"/>
                <a:gd name="connsiteX274" fmla="*/ 452437 w 2495550"/>
                <a:gd name="connsiteY274" fmla="*/ 1040606 h 1352550"/>
                <a:gd name="connsiteX275" fmla="*/ 442912 w 2495550"/>
                <a:gd name="connsiteY275" fmla="*/ 1035844 h 1352550"/>
                <a:gd name="connsiteX276" fmla="*/ 440531 w 2495550"/>
                <a:gd name="connsiteY276" fmla="*/ 1052512 h 1352550"/>
                <a:gd name="connsiteX277" fmla="*/ 433387 w 2495550"/>
                <a:gd name="connsiteY277" fmla="*/ 1066800 h 1352550"/>
                <a:gd name="connsiteX278" fmla="*/ 409575 w 2495550"/>
                <a:gd name="connsiteY278" fmla="*/ 1057275 h 1352550"/>
                <a:gd name="connsiteX279" fmla="*/ 400050 w 2495550"/>
                <a:gd name="connsiteY279" fmla="*/ 1054894 h 1352550"/>
                <a:gd name="connsiteX280" fmla="*/ 400050 w 2495550"/>
                <a:gd name="connsiteY280" fmla="*/ 1073944 h 1352550"/>
                <a:gd name="connsiteX281" fmla="*/ 421481 w 2495550"/>
                <a:gd name="connsiteY281" fmla="*/ 1092994 h 1352550"/>
                <a:gd name="connsiteX282" fmla="*/ 392906 w 2495550"/>
                <a:gd name="connsiteY282" fmla="*/ 1095375 h 1352550"/>
                <a:gd name="connsiteX283" fmla="*/ 388143 w 2495550"/>
                <a:gd name="connsiteY283" fmla="*/ 1104900 h 1352550"/>
                <a:gd name="connsiteX284" fmla="*/ 359568 w 2495550"/>
                <a:gd name="connsiteY284" fmla="*/ 1095375 h 1352550"/>
                <a:gd name="connsiteX285" fmla="*/ 359568 w 2495550"/>
                <a:gd name="connsiteY285" fmla="*/ 1114425 h 1352550"/>
                <a:gd name="connsiteX286" fmla="*/ 350043 w 2495550"/>
                <a:gd name="connsiteY286" fmla="*/ 1126331 h 1352550"/>
                <a:gd name="connsiteX287" fmla="*/ 340518 w 2495550"/>
                <a:gd name="connsiteY287" fmla="*/ 1126331 h 1352550"/>
                <a:gd name="connsiteX288" fmla="*/ 333375 w 2495550"/>
                <a:gd name="connsiteY288" fmla="*/ 1092994 h 1352550"/>
                <a:gd name="connsiteX289" fmla="*/ 307181 w 2495550"/>
                <a:gd name="connsiteY289" fmla="*/ 1078706 h 1352550"/>
                <a:gd name="connsiteX290" fmla="*/ 288131 w 2495550"/>
                <a:gd name="connsiteY290" fmla="*/ 1066800 h 1352550"/>
                <a:gd name="connsiteX291" fmla="*/ 295275 w 2495550"/>
                <a:gd name="connsiteY291" fmla="*/ 1016794 h 1352550"/>
                <a:gd name="connsiteX292" fmla="*/ 302418 w 2495550"/>
                <a:gd name="connsiteY292" fmla="*/ 983456 h 1352550"/>
                <a:gd name="connsiteX293" fmla="*/ 345281 w 2495550"/>
                <a:gd name="connsiteY293" fmla="*/ 959644 h 1352550"/>
                <a:gd name="connsiteX294" fmla="*/ 354806 w 2495550"/>
                <a:gd name="connsiteY294" fmla="*/ 942975 h 1352550"/>
                <a:gd name="connsiteX295" fmla="*/ 366712 w 2495550"/>
                <a:gd name="connsiteY295" fmla="*/ 916781 h 1352550"/>
                <a:gd name="connsiteX296" fmla="*/ 366712 w 2495550"/>
                <a:gd name="connsiteY296" fmla="*/ 916781 h 1352550"/>
                <a:gd name="connsiteX297" fmla="*/ 338137 w 2495550"/>
                <a:gd name="connsiteY297" fmla="*/ 923925 h 1352550"/>
                <a:gd name="connsiteX298" fmla="*/ 330993 w 2495550"/>
                <a:gd name="connsiteY298" fmla="*/ 900112 h 1352550"/>
                <a:gd name="connsiteX299" fmla="*/ 328612 w 2495550"/>
                <a:gd name="connsiteY299" fmla="*/ 921544 h 1352550"/>
                <a:gd name="connsiteX300" fmla="*/ 316706 w 2495550"/>
                <a:gd name="connsiteY300" fmla="*/ 954881 h 1352550"/>
                <a:gd name="connsiteX301" fmla="*/ 304800 w 2495550"/>
                <a:gd name="connsiteY301" fmla="*/ 947737 h 1352550"/>
                <a:gd name="connsiteX302" fmla="*/ 304800 w 2495550"/>
                <a:gd name="connsiteY302" fmla="*/ 923925 h 1352550"/>
                <a:gd name="connsiteX303" fmla="*/ 304800 w 2495550"/>
                <a:gd name="connsiteY303" fmla="*/ 912019 h 1352550"/>
                <a:gd name="connsiteX304" fmla="*/ 295275 w 2495550"/>
                <a:gd name="connsiteY304" fmla="*/ 900112 h 1352550"/>
                <a:gd name="connsiteX305" fmla="*/ 285750 w 2495550"/>
                <a:gd name="connsiteY305" fmla="*/ 907256 h 1352550"/>
                <a:gd name="connsiteX306" fmla="*/ 280987 w 2495550"/>
                <a:gd name="connsiteY306" fmla="*/ 942975 h 1352550"/>
                <a:gd name="connsiteX307" fmla="*/ 297656 w 2495550"/>
                <a:gd name="connsiteY307" fmla="*/ 962025 h 1352550"/>
                <a:gd name="connsiteX308" fmla="*/ 292893 w 2495550"/>
                <a:gd name="connsiteY308" fmla="*/ 981075 h 1352550"/>
                <a:gd name="connsiteX309" fmla="*/ 280987 w 2495550"/>
                <a:gd name="connsiteY309" fmla="*/ 1012031 h 1352550"/>
                <a:gd name="connsiteX310" fmla="*/ 266700 w 2495550"/>
                <a:gd name="connsiteY310" fmla="*/ 1035844 h 1352550"/>
                <a:gd name="connsiteX311" fmla="*/ 223837 w 2495550"/>
                <a:gd name="connsiteY311" fmla="*/ 1023937 h 1352550"/>
                <a:gd name="connsiteX312" fmla="*/ 216693 w 2495550"/>
                <a:gd name="connsiteY312" fmla="*/ 992981 h 1352550"/>
                <a:gd name="connsiteX313" fmla="*/ 173831 w 2495550"/>
                <a:gd name="connsiteY313" fmla="*/ 966787 h 1352550"/>
                <a:gd name="connsiteX314" fmla="*/ 121443 w 2495550"/>
                <a:gd name="connsiteY314" fmla="*/ 945356 h 1352550"/>
                <a:gd name="connsiteX315" fmla="*/ 78581 w 2495550"/>
                <a:gd name="connsiteY315" fmla="*/ 907256 h 1352550"/>
                <a:gd name="connsiteX316" fmla="*/ 52387 w 2495550"/>
                <a:gd name="connsiteY316" fmla="*/ 869156 h 1352550"/>
                <a:gd name="connsiteX317" fmla="*/ 28575 w 2495550"/>
                <a:gd name="connsiteY317" fmla="*/ 809625 h 1352550"/>
                <a:gd name="connsiteX318" fmla="*/ 16668 w 2495550"/>
                <a:gd name="connsiteY318" fmla="*/ 740569 h 1352550"/>
                <a:gd name="connsiteX319" fmla="*/ 19050 w 2495550"/>
                <a:gd name="connsiteY319" fmla="*/ 681037 h 1352550"/>
                <a:gd name="connsiteX320" fmla="*/ 0 w 2495550"/>
                <a:gd name="connsiteY320" fmla="*/ 500063 h 1352550"/>
                <a:gd name="connsiteX321" fmla="*/ 16668 w 2495550"/>
                <a:gd name="connsiteY321" fmla="*/ 4762 h 1352550"/>
                <a:gd name="connsiteX322" fmla="*/ 2059781 w 2495550"/>
                <a:gd name="connsiteY322" fmla="*/ 0 h 1352550"/>
                <a:gd name="connsiteX0" fmla="*/ 2059781 w 2495550"/>
                <a:gd name="connsiteY0" fmla="*/ 1 h 1352551"/>
                <a:gd name="connsiteX1" fmla="*/ 2074068 w 2495550"/>
                <a:gd name="connsiteY1" fmla="*/ 38101 h 1352551"/>
                <a:gd name="connsiteX2" fmla="*/ 2083593 w 2495550"/>
                <a:gd name="connsiteY2" fmla="*/ 92870 h 1352551"/>
                <a:gd name="connsiteX3" fmla="*/ 2105025 w 2495550"/>
                <a:gd name="connsiteY3" fmla="*/ 138113 h 1352551"/>
                <a:gd name="connsiteX4" fmla="*/ 2102643 w 2495550"/>
                <a:gd name="connsiteY4" fmla="*/ 188120 h 1352551"/>
                <a:gd name="connsiteX5" fmla="*/ 2102643 w 2495550"/>
                <a:gd name="connsiteY5" fmla="*/ 233363 h 1352551"/>
                <a:gd name="connsiteX6" fmla="*/ 2097881 w 2495550"/>
                <a:gd name="connsiteY6" fmla="*/ 283370 h 1352551"/>
                <a:gd name="connsiteX7" fmla="*/ 2112168 w 2495550"/>
                <a:gd name="connsiteY7" fmla="*/ 323851 h 1352551"/>
                <a:gd name="connsiteX8" fmla="*/ 2126456 w 2495550"/>
                <a:gd name="connsiteY8" fmla="*/ 354807 h 1352551"/>
                <a:gd name="connsiteX9" fmla="*/ 2121693 w 2495550"/>
                <a:gd name="connsiteY9" fmla="*/ 392907 h 1352551"/>
                <a:gd name="connsiteX10" fmla="*/ 2135981 w 2495550"/>
                <a:gd name="connsiteY10" fmla="*/ 431007 h 1352551"/>
                <a:gd name="connsiteX11" fmla="*/ 2162175 w 2495550"/>
                <a:gd name="connsiteY11" fmla="*/ 459582 h 1352551"/>
                <a:gd name="connsiteX12" fmla="*/ 2185987 w 2495550"/>
                <a:gd name="connsiteY12" fmla="*/ 485776 h 1352551"/>
                <a:gd name="connsiteX13" fmla="*/ 2195512 w 2495550"/>
                <a:gd name="connsiteY13" fmla="*/ 521495 h 1352551"/>
                <a:gd name="connsiteX14" fmla="*/ 2233612 w 2495550"/>
                <a:gd name="connsiteY14" fmla="*/ 638176 h 1352551"/>
                <a:gd name="connsiteX15" fmla="*/ 2255043 w 2495550"/>
                <a:gd name="connsiteY15" fmla="*/ 723901 h 1352551"/>
                <a:gd name="connsiteX16" fmla="*/ 2283618 w 2495550"/>
                <a:gd name="connsiteY16" fmla="*/ 769145 h 1352551"/>
                <a:gd name="connsiteX17" fmla="*/ 2305050 w 2495550"/>
                <a:gd name="connsiteY17" fmla="*/ 826295 h 1352551"/>
                <a:gd name="connsiteX18" fmla="*/ 2314575 w 2495550"/>
                <a:gd name="connsiteY18" fmla="*/ 876301 h 1352551"/>
                <a:gd name="connsiteX19" fmla="*/ 2357437 w 2495550"/>
                <a:gd name="connsiteY19" fmla="*/ 914401 h 1352551"/>
                <a:gd name="connsiteX20" fmla="*/ 2359818 w 2495550"/>
                <a:gd name="connsiteY20" fmla="*/ 954882 h 1352551"/>
                <a:gd name="connsiteX21" fmla="*/ 2364581 w 2495550"/>
                <a:gd name="connsiteY21" fmla="*/ 969170 h 1352551"/>
                <a:gd name="connsiteX22" fmla="*/ 2381250 w 2495550"/>
                <a:gd name="connsiteY22" fmla="*/ 983457 h 1352551"/>
                <a:gd name="connsiteX23" fmla="*/ 2376487 w 2495550"/>
                <a:gd name="connsiteY23" fmla="*/ 1000126 h 1352551"/>
                <a:gd name="connsiteX24" fmla="*/ 2409825 w 2495550"/>
                <a:gd name="connsiteY24" fmla="*/ 1023938 h 1352551"/>
                <a:gd name="connsiteX25" fmla="*/ 2426493 w 2495550"/>
                <a:gd name="connsiteY25" fmla="*/ 1064420 h 1352551"/>
                <a:gd name="connsiteX26" fmla="*/ 2407443 w 2495550"/>
                <a:gd name="connsiteY26" fmla="*/ 1073945 h 1352551"/>
                <a:gd name="connsiteX27" fmla="*/ 2393156 w 2495550"/>
                <a:gd name="connsiteY27" fmla="*/ 1052513 h 1352551"/>
                <a:gd name="connsiteX28" fmla="*/ 2381250 w 2495550"/>
                <a:gd name="connsiteY28" fmla="*/ 1040607 h 1352551"/>
                <a:gd name="connsiteX29" fmla="*/ 2371725 w 2495550"/>
                <a:gd name="connsiteY29" fmla="*/ 1040607 h 1352551"/>
                <a:gd name="connsiteX30" fmla="*/ 2369343 w 2495550"/>
                <a:gd name="connsiteY30" fmla="*/ 1062038 h 1352551"/>
                <a:gd name="connsiteX31" fmla="*/ 2388393 w 2495550"/>
                <a:gd name="connsiteY31" fmla="*/ 1095376 h 1352551"/>
                <a:gd name="connsiteX32" fmla="*/ 2402681 w 2495550"/>
                <a:gd name="connsiteY32" fmla="*/ 1109663 h 1352551"/>
                <a:gd name="connsiteX33" fmla="*/ 2416968 w 2495550"/>
                <a:gd name="connsiteY33" fmla="*/ 1090613 h 1352551"/>
                <a:gd name="connsiteX34" fmla="*/ 2431256 w 2495550"/>
                <a:gd name="connsiteY34" fmla="*/ 1095376 h 1352551"/>
                <a:gd name="connsiteX35" fmla="*/ 2438400 w 2495550"/>
                <a:gd name="connsiteY35" fmla="*/ 1121570 h 1352551"/>
                <a:gd name="connsiteX36" fmla="*/ 2440781 w 2495550"/>
                <a:gd name="connsiteY36" fmla="*/ 1133476 h 1352551"/>
                <a:gd name="connsiteX37" fmla="*/ 2416968 w 2495550"/>
                <a:gd name="connsiteY37" fmla="*/ 1135857 h 1352551"/>
                <a:gd name="connsiteX38" fmla="*/ 2431256 w 2495550"/>
                <a:gd name="connsiteY38" fmla="*/ 1157288 h 1352551"/>
                <a:gd name="connsiteX39" fmla="*/ 2459831 w 2495550"/>
                <a:gd name="connsiteY39" fmla="*/ 1164432 h 1352551"/>
                <a:gd name="connsiteX40" fmla="*/ 2478881 w 2495550"/>
                <a:gd name="connsiteY40" fmla="*/ 1195388 h 1352551"/>
                <a:gd name="connsiteX41" fmla="*/ 2471737 w 2495550"/>
                <a:gd name="connsiteY41" fmla="*/ 1240632 h 1352551"/>
                <a:gd name="connsiteX42" fmla="*/ 2476500 w 2495550"/>
                <a:gd name="connsiteY42" fmla="*/ 1295401 h 1352551"/>
                <a:gd name="connsiteX43" fmla="*/ 2495550 w 2495550"/>
                <a:gd name="connsiteY43" fmla="*/ 1352551 h 1352551"/>
                <a:gd name="connsiteX44" fmla="*/ 2474118 w 2495550"/>
                <a:gd name="connsiteY44" fmla="*/ 1352551 h 1352551"/>
                <a:gd name="connsiteX45" fmla="*/ 2445543 w 2495550"/>
                <a:gd name="connsiteY45" fmla="*/ 1340645 h 1352551"/>
                <a:gd name="connsiteX46" fmla="*/ 2428875 w 2495550"/>
                <a:gd name="connsiteY46" fmla="*/ 1340645 h 1352551"/>
                <a:gd name="connsiteX47" fmla="*/ 2412206 w 2495550"/>
                <a:gd name="connsiteY47" fmla="*/ 1331120 h 1352551"/>
                <a:gd name="connsiteX48" fmla="*/ 2395537 w 2495550"/>
                <a:gd name="connsiteY48" fmla="*/ 1321595 h 1352551"/>
                <a:gd name="connsiteX49" fmla="*/ 2400300 w 2495550"/>
                <a:gd name="connsiteY49" fmla="*/ 1273970 h 1352551"/>
                <a:gd name="connsiteX50" fmla="*/ 2352675 w 2495550"/>
                <a:gd name="connsiteY50" fmla="*/ 1250157 h 1352551"/>
                <a:gd name="connsiteX51" fmla="*/ 2336006 w 2495550"/>
                <a:gd name="connsiteY51" fmla="*/ 1216819 h 1352551"/>
                <a:gd name="connsiteX52" fmla="*/ 2278856 w 2495550"/>
                <a:gd name="connsiteY52" fmla="*/ 1185864 h 1352551"/>
                <a:gd name="connsiteX53" fmla="*/ 2235993 w 2495550"/>
                <a:gd name="connsiteY53" fmla="*/ 1178720 h 1352551"/>
                <a:gd name="connsiteX54" fmla="*/ 2209800 w 2495550"/>
                <a:gd name="connsiteY54" fmla="*/ 1193007 h 1352551"/>
                <a:gd name="connsiteX55" fmla="*/ 2195512 w 2495550"/>
                <a:gd name="connsiteY55" fmla="*/ 1190626 h 1352551"/>
                <a:gd name="connsiteX56" fmla="*/ 2200275 w 2495550"/>
                <a:gd name="connsiteY56" fmla="*/ 1173957 h 1352551"/>
                <a:gd name="connsiteX57" fmla="*/ 2240756 w 2495550"/>
                <a:gd name="connsiteY57" fmla="*/ 1138239 h 1352551"/>
                <a:gd name="connsiteX58" fmla="*/ 2216943 w 2495550"/>
                <a:gd name="connsiteY58" fmla="*/ 1128713 h 1352551"/>
                <a:gd name="connsiteX59" fmla="*/ 2193131 w 2495550"/>
                <a:gd name="connsiteY59" fmla="*/ 1159670 h 1352551"/>
                <a:gd name="connsiteX60" fmla="*/ 2171700 w 2495550"/>
                <a:gd name="connsiteY60" fmla="*/ 1169195 h 1352551"/>
                <a:gd name="connsiteX61" fmla="*/ 2164556 w 2495550"/>
                <a:gd name="connsiteY61" fmla="*/ 1157288 h 1352551"/>
                <a:gd name="connsiteX62" fmla="*/ 2155031 w 2495550"/>
                <a:gd name="connsiteY62" fmla="*/ 1152526 h 1352551"/>
                <a:gd name="connsiteX63" fmla="*/ 2135981 w 2495550"/>
                <a:gd name="connsiteY63" fmla="*/ 1157288 h 1352551"/>
                <a:gd name="connsiteX64" fmla="*/ 2107406 w 2495550"/>
                <a:gd name="connsiteY64" fmla="*/ 1147763 h 1352551"/>
                <a:gd name="connsiteX65" fmla="*/ 2093119 w 2495550"/>
                <a:gd name="connsiteY65" fmla="*/ 1145383 h 1352551"/>
                <a:gd name="connsiteX66" fmla="*/ 2066924 w 2495550"/>
                <a:gd name="connsiteY66" fmla="*/ 1131094 h 1352551"/>
                <a:gd name="connsiteX67" fmla="*/ 2052638 w 2495550"/>
                <a:gd name="connsiteY67" fmla="*/ 1135857 h 1352551"/>
                <a:gd name="connsiteX68" fmla="*/ 2007393 w 2495550"/>
                <a:gd name="connsiteY68" fmla="*/ 1128713 h 1352551"/>
                <a:gd name="connsiteX69" fmla="*/ 1993106 w 2495550"/>
                <a:gd name="connsiteY69" fmla="*/ 1100138 h 1352551"/>
                <a:gd name="connsiteX70" fmla="*/ 1969293 w 2495550"/>
                <a:gd name="connsiteY70" fmla="*/ 1119188 h 1352551"/>
                <a:gd name="connsiteX71" fmla="*/ 1952625 w 2495550"/>
                <a:gd name="connsiteY71" fmla="*/ 1143001 h 1352551"/>
                <a:gd name="connsiteX72" fmla="*/ 1938337 w 2495550"/>
                <a:gd name="connsiteY72" fmla="*/ 1109663 h 1352551"/>
                <a:gd name="connsiteX73" fmla="*/ 1938337 w 2495550"/>
                <a:gd name="connsiteY73" fmla="*/ 1088232 h 1352551"/>
                <a:gd name="connsiteX74" fmla="*/ 1909762 w 2495550"/>
                <a:gd name="connsiteY74" fmla="*/ 1062038 h 1352551"/>
                <a:gd name="connsiteX75" fmla="*/ 1885950 w 2495550"/>
                <a:gd name="connsiteY75" fmla="*/ 1047751 h 1352551"/>
                <a:gd name="connsiteX76" fmla="*/ 1866900 w 2495550"/>
                <a:gd name="connsiteY76" fmla="*/ 1033463 h 1352551"/>
                <a:gd name="connsiteX77" fmla="*/ 1859756 w 2495550"/>
                <a:gd name="connsiteY77" fmla="*/ 1021557 h 1352551"/>
                <a:gd name="connsiteX78" fmla="*/ 1821656 w 2495550"/>
                <a:gd name="connsiteY78" fmla="*/ 1016795 h 1352551"/>
                <a:gd name="connsiteX79" fmla="*/ 1785937 w 2495550"/>
                <a:gd name="connsiteY79" fmla="*/ 1012032 h 1352551"/>
                <a:gd name="connsiteX80" fmla="*/ 1766887 w 2495550"/>
                <a:gd name="connsiteY80" fmla="*/ 985838 h 1352551"/>
                <a:gd name="connsiteX81" fmla="*/ 1726406 w 2495550"/>
                <a:gd name="connsiteY81" fmla="*/ 966788 h 1352551"/>
                <a:gd name="connsiteX82" fmla="*/ 1695450 w 2495550"/>
                <a:gd name="connsiteY82" fmla="*/ 952501 h 1352551"/>
                <a:gd name="connsiteX83" fmla="*/ 1676400 w 2495550"/>
                <a:gd name="connsiteY83" fmla="*/ 950120 h 1352551"/>
                <a:gd name="connsiteX84" fmla="*/ 1676400 w 2495550"/>
                <a:gd name="connsiteY84" fmla="*/ 926307 h 1352551"/>
                <a:gd name="connsiteX85" fmla="*/ 1657350 w 2495550"/>
                <a:gd name="connsiteY85" fmla="*/ 933451 h 1352551"/>
                <a:gd name="connsiteX86" fmla="*/ 1657350 w 2495550"/>
                <a:gd name="connsiteY86" fmla="*/ 933451 h 1352551"/>
                <a:gd name="connsiteX87" fmla="*/ 1635918 w 2495550"/>
                <a:gd name="connsiteY87" fmla="*/ 897732 h 1352551"/>
                <a:gd name="connsiteX88" fmla="*/ 1612106 w 2495550"/>
                <a:gd name="connsiteY88" fmla="*/ 876301 h 1352551"/>
                <a:gd name="connsiteX89" fmla="*/ 1597818 w 2495550"/>
                <a:gd name="connsiteY89" fmla="*/ 869157 h 1352551"/>
                <a:gd name="connsiteX90" fmla="*/ 1597818 w 2495550"/>
                <a:gd name="connsiteY90" fmla="*/ 850107 h 1352551"/>
                <a:gd name="connsiteX91" fmla="*/ 1619250 w 2495550"/>
                <a:gd name="connsiteY91" fmla="*/ 840582 h 1352551"/>
                <a:gd name="connsiteX92" fmla="*/ 1650206 w 2495550"/>
                <a:gd name="connsiteY92" fmla="*/ 847726 h 1352551"/>
                <a:gd name="connsiteX93" fmla="*/ 1674018 w 2495550"/>
                <a:gd name="connsiteY93" fmla="*/ 833438 h 1352551"/>
                <a:gd name="connsiteX94" fmla="*/ 1685925 w 2495550"/>
                <a:gd name="connsiteY94" fmla="*/ 821532 h 1352551"/>
                <a:gd name="connsiteX95" fmla="*/ 1704975 w 2495550"/>
                <a:gd name="connsiteY95" fmla="*/ 809626 h 1352551"/>
                <a:gd name="connsiteX96" fmla="*/ 1666875 w 2495550"/>
                <a:gd name="connsiteY96" fmla="*/ 776288 h 1352551"/>
                <a:gd name="connsiteX97" fmla="*/ 1640681 w 2495550"/>
                <a:gd name="connsiteY97" fmla="*/ 783432 h 1352551"/>
                <a:gd name="connsiteX98" fmla="*/ 1643061 w 2495550"/>
                <a:gd name="connsiteY98" fmla="*/ 800101 h 1352551"/>
                <a:gd name="connsiteX99" fmla="*/ 1624012 w 2495550"/>
                <a:gd name="connsiteY99" fmla="*/ 807244 h 1352551"/>
                <a:gd name="connsiteX100" fmla="*/ 1597819 w 2495550"/>
                <a:gd name="connsiteY100" fmla="*/ 814388 h 1352551"/>
                <a:gd name="connsiteX101" fmla="*/ 1576387 w 2495550"/>
                <a:gd name="connsiteY101" fmla="*/ 823913 h 1352551"/>
                <a:gd name="connsiteX102" fmla="*/ 1569243 w 2495550"/>
                <a:gd name="connsiteY102" fmla="*/ 840582 h 1352551"/>
                <a:gd name="connsiteX103" fmla="*/ 1547812 w 2495550"/>
                <a:gd name="connsiteY103" fmla="*/ 840582 h 1352551"/>
                <a:gd name="connsiteX104" fmla="*/ 1533525 w 2495550"/>
                <a:gd name="connsiteY104" fmla="*/ 850107 h 1352551"/>
                <a:gd name="connsiteX105" fmla="*/ 1502568 w 2495550"/>
                <a:gd name="connsiteY105" fmla="*/ 845345 h 1352551"/>
                <a:gd name="connsiteX106" fmla="*/ 1454943 w 2495550"/>
                <a:gd name="connsiteY106" fmla="*/ 840582 h 1352551"/>
                <a:gd name="connsiteX107" fmla="*/ 1433512 w 2495550"/>
                <a:gd name="connsiteY107" fmla="*/ 826295 h 1352551"/>
                <a:gd name="connsiteX108" fmla="*/ 1402556 w 2495550"/>
                <a:gd name="connsiteY108" fmla="*/ 828676 h 1352551"/>
                <a:gd name="connsiteX109" fmla="*/ 1376362 w 2495550"/>
                <a:gd name="connsiteY109" fmla="*/ 838201 h 1352551"/>
                <a:gd name="connsiteX110" fmla="*/ 1359693 w 2495550"/>
                <a:gd name="connsiteY110" fmla="*/ 833438 h 1352551"/>
                <a:gd name="connsiteX111" fmla="*/ 1340643 w 2495550"/>
                <a:gd name="connsiteY111" fmla="*/ 804863 h 1352551"/>
                <a:gd name="connsiteX112" fmla="*/ 1340643 w 2495550"/>
                <a:gd name="connsiteY112" fmla="*/ 792957 h 1352551"/>
                <a:gd name="connsiteX113" fmla="*/ 1331118 w 2495550"/>
                <a:gd name="connsiteY113" fmla="*/ 816770 h 1352551"/>
                <a:gd name="connsiteX114" fmla="*/ 1335881 w 2495550"/>
                <a:gd name="connsiteY114" fmla="*/ 850107 h 1352551"/>
                <a:gd name="connsiteX115" fmla="*/ 1328737 w 2495550"/>
                <a:gd name="connsiteY115" fmla="*/ 869157 h 1352551"/>
                <a:gd name="connsiteX116" fmla="*/ 1300162 w 2495550"/>
                <a:gd name="connsiteY116" fmla="*/ 869157 h 1352551"/>
                <a:gd name="connsiteX117" fmla="*/ 1281112 w 2495550"/>
                <a:gd name="connsiteY117" fmla="*/ 854870 h 1352551"/>
                <a:gd name="connsiteX118" fmla="*/ 1259681 w 2495550"/>
                <a:gd name="connsiteY118" fmla="*/ 854870 h 1352551"/>
                <a:gd name="connsiteX119" fmla="*/ 1235868 w 2495550"/>
                <a:gd name="connsiteY119" fmla="*/ 845345 h 1352551"/>
                <a:gd name="connsiteX120" fmla="*/ 1228725 w 2495550"/>
                <a:gd name="connsiteY120" fmla="*/ 838201 h 1352551"/>
                <a:gd name="connsiteX121" fmla="*/ 1228725 w 2495550"/>
                <a:gd name="connsiteY121" fmla="*/ 814388 h 1352551"/>
                <a:gd name="connsiteX122" fmla="*/ 1231106 w 2495550"/>
                <a:gd name="connsiteY122" fmla="*/ 790576 h 1352551"/>
                <a:gd name="connsiteX123" fmla="*/ 1235868 w 2495550"/>
                <a:gd name="connsiteY123" fmla="*/ 766763 h 1352551"/>
                <a:gd name="connsiteX124" fmla="*/ 1252537 w 2495550"/>
                <a:gd name="connsiteY124" fmla="*/ 752476 h 1352551"/>
                <a:gd name="connsiteX125" fmla="*/ 1259681 w 2495550"/>
                <a:gd name="connsiteY125" fmla="*/ 745332 h 1352551"/>
                <a:gd name="connsiteX126" fmla="*/ 1250156 w 2495550"/>
                <a:gd name="connsiteY126" fmla="*/ 721520 h 1352551"/>
                <a:gd name="connsiteX127" fmla="*/ 1216818 w 2495550"/>
                <a:gd name="connsiteY127" fmla="*/ 692945 h 1352551"/>
                <a:gd name="connsiteX128" fmla="*/ 1193006 w 2495550"/>
                <a:gd name="connsiteY128" fmla="*/ 676276 h 1352551"/>
                <a:gd name="connsiteX129" fmla="*/ 1178718 w 2495550"/>
                <a:gd name="connsiteY129" fmla="*/ 657226 h 1352551"/>
                <a:gd name="connsiteX130" fmla="*/ 1178718 w 2495550"/>
                <a:gd name="connsiteY130" fmla="*/ 657226 h 1352551"/>
                <a:gd name="connsiteX131" fmla="*/ 1183481 w 2495550"/>
                <a:gd name="connsiteY131" fmla="*/ 695326 h 1352551"/>
                <a:gd name="connsiteX132" fmla="*/ 1185862 w 2495550"/>
                <a:gd name="connsiteY132" fmla="*/ 723901 h 1352551"/>
                <a:gd name="connsiteX133" fmla="*/ 1212056 w 2495550"/>
                <a:gd name="connsiteY133" fmla="*/ 735807 h 1352551"/>
                <a:gd name="connsiteX134" fmla="*/ 1221581 w 2495550"/>
                <a:gd name="connsiteY134" fmla="*/ 750095 h 1352551"/>
                <a:gd name="connsiteX135" fmla="*/ 1212056 w 2495550"/>
                <a:gd name="connsiteY135" fmla="*/ 776288 h 1352551"/>
                <a:gd name="connsiteX136" fmla="*/ 1214437 w 2495550"/>
                <a:gd name="connsiteY136" fmla="*/ 802482 h 1352551"/>
                <a:gd name="connsiteX137" fmla="*/ 1207293 w 2495550"/>
                <a:gd name="connsiteY137" fmla="*/ 823913 h 1352551"/>
                <a:gd name="connsiteX138" fmla="*/ 1212056 w 2495550"/>
                <a:gd name="connsiteY138" fmla="*/ 842963 h 1352551"/>
                <a:gd name="connsiteX139" fmla="*/ 1212056 w 2495550"/>
                <a:gd name="connsiteY139" fmla="*/ 842963 h 1352551"/>
                <a:gd name="connsiteX140" fmla="*/ 1183481 w 2495550"/>
                <a:gd name="connsiteY140" fmla="*/ 842963 h 1352551"/>
                <a:gd name="connsiteX141" fmla="*/ 1166812 w 2495550"/>
                <a:gd name="connsiteY141" fmla="*/ 842963 h 1352551"/>
                <a:gd name="connsiteX142" fmla="*/ 1147762 w 2495550"/>
                <a:gd name="connsiteY142" fmla="*/ 852488 h 1352551"/>
                <a:gd name="connsiteX143" fmla="*/ 1131093 w 2495550"/>
                <a:gd name="connsiteY143" fmla="*/ 842963 h 1352551"/>
                <a:gd name="connsiteX144" fmla="*/ 1104900 w 2495550"/>
                <a:gd name="connsiteY144" fmla="*/ 852488 h 1352551"/>
                <a:gd name="connsiteX145" fmla="*/ 1083468 w 2495550"/>
                <a:gd name="connsiteY145" fmla="*/ 859632 h 1352551"/>
                <a:gd name="connsiteX146" fmla="*/ 1076325 w 2495550"/>
                <a:gd name="connsiteY146" fmla="*/ 847726 h 1352551"/>
                <a:gd name="connsiteX147" fmla="*/ 1047750 w 2495550"/>
                <a:gd name="connsiteY147" fmla="*/ 857251 h 1352551"/>
                <a:gd name="connsiteX148" fmla="*/ 1009650 w 2495550"/>
                <a:gd name="connsiteY148" fmla="*/ 828676 h 1352551"/>
                <a:gd name="connsiteX149" fmla="*/ 981075 w 2495550"/>
                <a:gd name="connsiteY149" fmla="*/ 831057 h 1352551"/>
                <a:gd name="connsiteX150" fmla="*/ 981075 w 2495550"/>
                <a:gd name="connsiteY150" fmla="*/ 854869 h 1352551"/>
                <a:gd name="connsiteX151" fmla="*/ 950118 w 2495550"/>
                <a:gd name="connsiteY151" fmla="*/ 857251 h 1352551"/>
                <a:gd name="connsiteX152" fmla="*/ 962025 w 2495550"/>
                <a:gd name="connsiteY152" fmla="*/ 833439 h 1352551"/>
                <a:gd name="connsiteX153" fmla="*/ 964406 w 2495550"/>
                <a:gd name="connsiteY153" fmla="*/ 809626 h 1352551"/>
                <a:gd name="connsiteX154" fmla="*/ 957262 w 2495550"/>
                <a:gd name="connsiteY154" fmla="*/ 773907 h 1352551"/>
                <a:gd name="connsiteX155" fmla="*/ 931068 w 2495550"/>
                <a:gd name="connsiteY155" fmla="*/ 783432 h 1352551"/>
                <a:gd name="connsiteX156" fmla="*/ 935832 w 2495550"/>
                <a:gd name="connsiteY156" fmla="*/ 790576 h 1352551"/>
                <a:gd name="connsiteX157" fmla="*/ 928687 w 2495550"/>
                <a:gd name="connsiteY157" fmla="*/ 804863 h 1352551"/>
                <a:gd name="connsiteX158" fmla="*/ 914400 w 2495550"/>
                <a:gd name="connsiteY158" fmla="*/ 828676 h 1352551"/>
                <a:gd name="connsiteX159" fmla="*/ 904875 w 2495550"/>
                <a:gd name="connsiteY159" fmla="*/ 833438 h 1352551"/>
                <a:gd name="connsiteX160" fmla="*/ 876300 w 2495550"/>
                <a:gd name="connsiteY160" fmla="*/ 804863 h 1352551"/>
                <a:gd name="connsiteX161" fmla="*/ 854868 w 2495550"/>
                <a:gd name="connsiteY161" fmla="*/ 792956 h 1352551"/>
                <a:gd name="connsiteX162" fmla="*/ 840581 w 2495550"/>
                <a:gd name="connsiteY162" fmla="*/ 783432 h 1352551"/>
                <a:gd name="connsiteX163" fmla="*/ 823912 w 2495550"/>
                <a:gd name="connsiteY163" fmla="*/ 764382 h 1352551"/>
                <a:gd name="connsiteX164" fmla="*/ 821531 w 2495550"/>
                <a:gd name="connsiteY164" fmla="*/ 738188 h 1352551"/>
                <a:gd name="connsiteX165" fmla="*/ 800100 w 2495550"/>
                <a:gd name="connsiteY165" fmla="*/ 697707 h 1352551"/>
                <a:gd name="connsiteX166" fmla="*/ 800100 w 2495550"/>
                <a:gd name="connsiteY166" fmla="*/ 723901 h 1352551"/>
                <a:gd name="connsiteX167" fmla="*/ 802481 w 2495550"/>
                <a:gd name="connsiteY167" fmla="*/ 762001 h 1352551"/>
                <a:gd name="connsiteX168" fmla="*/ 816768 w 2495550"/>
                <a:gd name="connsiteY168" fmla="*/ 797720 h 1352551"/>
                <a:gd name="connsiteX169" fmla="*/ 840581 w 2495550"/>
                <a:gd name="connsiteY169" fmla="*/ 838201 h 1352551"/>
                <a:gd name="connsiteX170" fmla="*/ 862012 w 2495550"/>
                <a:gd name="connsiteY170" fmla="*/ 859632 h 1352551"/>
                <a:gd name="connsiteX171" fmla="*/ 854868 w 2495550"/>
                <a:gd name="connsiteY171" fmla="*/ 878682 h 1352551"/>
                <a:gd name="connsiteX172" fmla="*/ 840581 w 2495550"/>
                <a:gd name="connsiteY172" fmla="*/ 907257 h 1352551"/>
                <a:gd name="connsiteX173" fmla="*/ 840581 w 2495550"/>
                <a:gd name="connsiteY173" fmla="*/ 907257 h 1352551"/>
                <a:gd name="connsiteX174" fmla="*/ 816768 w 2495550"/>
                <a:gd name="connsiteY174" fmla="*/ 907257 h 1352551"/>
                <a:gd name="connsiteX175" fmla="*/ 826293 w 2495550"/>
                <a:gd name="connsiteY175" fmla="*/ 873920 h 1352551"/>
                <a:gd name="connsiteX176" fmla="*/ 812006 w 2495550"/>
                <a:gd name="connsiteY176" fmla="*/ 890588 h 1352551"/>
                <a:gd name="connsiteX177" fmla="*/ 804862 w 2495550"/>
                <a:gd name="connsiteY177" fmla="*/ 866776 h 1352551"/>
                <a:gd name="connsiteX178" fmla="*/ 785812 w 2495550"/>
                <a:gd name="connsiteY178" fmla="*/ 869157 h 1352551"/>
                <a:gd name="connsiteX179" fmla="*/ 766762 w 2495550"/>
                <a:gd name="connsiteY179" fmla="*/ 866776 h 1352551"/>
                <a:gd name="connsiteX180" fmla="*/ 759618 w 2495550"/>
                <a:gd name="connsiteY180" fmla="*/ 857251 h 1352551"/>
                <a:gd name="connsiteX181" fmla="*/ 759618 w 2495550"/>
                <a:gd name="connsiteY181" fmla="*/ 857251 h 1352551"/>
                <a:gd name="connsiteX182" fmla="*/ 745331 w 2495550"/>
                <a:gd name="connsiteY182" fmla="*/ 854870 h 1352551"/>
                <a:gd name="connsiteX183" fmla="*/ 728662 w 2495550"/>
                <a:gd name="connsiteY183" fmla="*/ 854870 h 1352551"/>
                <a:gd name="connsiteX184" fmla="*/ 716756 w 2495550"/>
                <a:gd name="connsiteY184" fmla="*/ 871538 h 1352551"/>
                <a:gd name="connsiteX185" fmla="*/ 697706 w 2495550"/>
                <a:gd name="connsiteY185" fmla="*/ 871538 h 1352551"/>
                <a:gd name="connsiteX186" fmla="*/ 685800 w 2495550"/>
                <a:gd name="connsiteY186" fmla="*/ 857251 h 1352551"/>
                <a:gd name="connsiteX187" fmla="*/ 683418 w 2495550"/>
                <a:gd name="connsiteY187" fmla="*/ 857251 h 1352551"/>
                <a:gd name="connsiteX188" fmla="*/ 669131 w 2495550"/>
                <a:gd name="connsiteY188" fmla="*/ 871538 h 1352551"/>
                <a:gd name="connsiteX189" fmla="*/ 669131 w 2495550"/>
                <a:gd name="connsiteY189" fmla="*/ 885826 h 1352551"/>
                <a:gd name="connsiteX190" fmla="*/ 678656 w 2495550"/>
                <a:gd name="connsiteY190" fmla="*/ 895351 h 1352551"/>
                <a:gd name="connsiteX191" fmla="*/ 721518 w 2495550"/>
                <a:gd name="connsiteY191" fmla="*/ 895351 h 1352551"/>
                <a:gd name="connsiteX192" fmla="*/ 754856 w 2495550"/>
                <a:gd name="connsiteY192" fmla="*/ 895351 h 1352551"/>
                <a:gd name="connsiteX193" fmla="*/ 792956 w 2495550"/>
                <a:gd name="connsiteY193" fmla="*/ 892970 h 1352551"/>
                <a:gd name="connsiteX194" fmla="*/ 800100 w 2495550"/>
                <a:gd name="connsiteY194" fmla="*/ 904876 h 1352551"/>
                <a:gd name="connsiteX195" fmla="*/ 800100 w 2495550"/>
                <a:gd name="connsiteY195" fmla="*/ 904876 h 1352551"/>
                <a:gd name="connsiteX196" fmla="*/ 781050 w 2495550"/>
                <a:gd name="connsiteY196" fmla="*/ 928688 h 1352551"/>
                <a:gd name="connsiteX197" fmla="*/ 752475 w 2495550"/>
                <a:gd name="connsiteY197" fmla="*/ 935832 h 1352551"/>
                <a:gd name="connsiteX198" fmla="*/ 752475 w 2495550"/>
                <a:gd name="connsiteY198" fmla="*/ 935832 h 1352551"/>
                <a:gd name="connsiteX199" fmla="*/ 723900 w 2495550"/>
                <a:gd name="connsiteY199" fmla="*/ 923926 h 1352551"/>
                <a:gd name="connsiteX200" fmla="*/ 707231 w 2495550"/>
                <a:gd name="connsiteY200" fmla="*/ 914401 h 1352551"/>
                <a:gd name="connsiteX201" fmla="*/ 669131 w 2495550"/>
                <a:gd name="connsiteY201" fmla="*/ 914401 h 1352551"/>
                <a:gd name="connsiteX202" fmla="*/ 635793 w 2495550"/>
                <a:gd name="connsiteY202" fmla="*/ 919163 h 1352551"/>
                <a:gd name="connsiteX203" fmla="*/ 616743 w 2495550"/>
                <a:gd name="connsiteY203" fmla="*/ 902495 h 1352551"/>
                <a:gd name="connsiteX204" fmla="*/ 607218 w 2495550"/>
                <a:gd name="connsiteY204" fmla="*/ 864395 h 1352551"/>
                <a:gd name="connsiteX205" fmla="*/ 597693 w 2495550"/>
                <a:gd name="connsiteY205" fmla="*/ 850107 h 1352551"/>
                <a:gd name="connsiteX206" fmla="*/ 590550 w 2495550"/>
                <a:gd name="connsiteY206" fmla="*/ 833438 h 1352551"/>
                <a:gd name="connsiteX207" fmla="*/ 576262 w 2495550"/>
                <a:gd name="connsiteY207" fmla="*/ 840582 h 1352551"/>
                <a:gd name="connsiteX208" fmla="*/ 576262 w 2495550"/>
                <a:gd name="connsiteY208" fmla="*/ 864395 h 1352551"/>
                <a:gd name="connsiteX209" fmla="*/ 561975 w 2495550"/>
                <a:gd name="connsiteY209" fmla="*/ 850107 h 1352551"/>
                <a:gd name="connsiteX210" fmla="*/ 540543 w 2495550"/>
                <a:gd name="connsiteY210" fmla="*/ 842963 h 1352551"/>
                <a:gd name="connsiteX211" fmla="*/ 516731 w 2495550"/>
                <a:gd name="connsiteY211" fmla="*/ 845345 h 1352551"/>
                <a:gd name="connsiteX212" fmla="*/ 509587 w 2495550"/>
                <a:gd name="connsiteY212" fmla="*/ 866776 h 1352551"/>
                <a:gd name="connsiteX213" fmla="*/ 497681 w 2495550"/>
                <a:gd name="connsiteY213" fmla="*/ 871538 h 1352551"/>
                <a:gd name="connsiteX214" fmla="*/ 478631 w 2495550"/>
                <a:gd name="connsiteY214" fmla="*/ 871538 h 1352551"/>
                <a:gd name="connsiteX215" fmla="*/ 450056 w 2495550"/>
                <a:gd name="connsiteY215" fmla="*/ 881063 h 1352551"/>
                <a:gd name="connsiteX216" fmla="*/ 435768 w 2495550"/>
                <a:gd name="connsiteY216" fmla="*/ 904876 h 1352551"/>
                <a:gd name="connsiteX217" fmla="*/ 442912 w 2495550"/>
                <a:gd name="connsiteY217" fmla="*/ 912020 h 1352551"/>
                <a:gd name="connsiteX218" fmla="*/ 483393 w 2495550"/>
                <a:gd name="connsiteY218" fmla="*/ 890588 h 1352551"/>
                <a:gd name="connsiteX219" fmla="*/ 504825 w 2495550"/>
                <a:gd name="connsiteY219" fmla="*/ 895351 h 1352551"/>
                <a:gd name="connsiteX220" fmla="*/ 535781 w 2495550"/>
                <a:gd name="connsiteY220" fmla="*/ 883445 h 1352551"/>
                <a:gd name="connsiteX221" fmla="*/ 569118 w 2495550"/>
                <a:gd name="connsiteY221" fmla="*/ 909638 h 1352551"/>
                <a:gd name="connsiteX222" fmla="*/ 578643 w 2495550"/>
                <a:gd name="connsiteY222" fmla="*/ 935832 h 1352551"/>
                <a:gd name="connsiteX223" fmla="*/ 607218 w 2495550"/>
                <a:gd name="connsiteY223" fmla="*/ 928688 h 1352551"/>
                <a:gd name="connsiteX224" fmla="*/ 623887 w 2495550"/>
                <a:gd name="connsiteY224" fmla="*/ 950120 h 1352551"/>
                <a:gd name="connsiteX225" fmla="*/ 661987 w 2495550"/>
                <a:gd name="connsiteY225" fmla="*/ 954882 h 1352551"/>
                <a:gd name="connsiteX226" fmla="*/ 721518 w 2495550"/>
                <a:gd name="connsiteY226" fmla="*/ 964407 h 1352551"/>
                <a:gd name="connsiteX227" fmla="*/ 762000 w 2495550"/>
                <a:gd name="connsiteY227" fmla="*/ 971551 h 1352551"/>
                <a:gd name="connsiteX228" fmla="*/ 762000 w 2495550"/>
                <a:gd name="connsiteY228" fmla="*/ 971551 h 1352551"/>
                <a:gd name="connsiteX229" fmla="*/ 781050 w 2495550"/>
                <a:gd name="connsiteY229" fmla="*/ 954882 h 1352551"/>
                <a:gd name="connsiteX230" fmla="*/ 807243 w 2495550"/>
                <a:gd name="connsiteY230" fmla="*/ 954883 h 1352551"/>
                <a:gd name="connsiteX231" fmla="*/ 845343 w 2495550"/>
                <a:gd name="connsiteY231" fmla="*/ 940595 h 1352551"/>
                <a:gd name="connsiteX232" fmla="*/ 838200 w 2495550"/>
                <a:gd name="connsiteY232" fmla="*/ 954882 h 1352551"/>
                <a:gd name="connsiteX233" fmla="*/ 828675 w 2495550"/>
                <a:gd name="connsiteY233" fmla="*/ 969170 h 1352551"/>
                <a:gd name="connsiteX234" fmla="*/ 840581 w 2495550"/>
                <a:gd name="connsiteY234" fmla="*/ 978695 h 1352551"/>
                <a:gd name="connsiteX235" fmla="*/ 816768 w 2495550"/>
                <a:gd name="connsiteY235" fmla="*/ 997745 h 1352551"/>
                <a:gd name="connsiteX236" fmla="*/ 814387 w 2495550"/>
                <a:gd name="connsiteY236" fmla="*/ 1019176 h 1352551"/>
                <a:gd name="connsiteX237" fmla="*/ 807243 w 2495550"/>
                <a:gd name="connsiteY237" fmla="*/ 1031082 h 1352551"/>
                <a:gd name="connsiteX238" fmla="*/ 781050 w 2495550"/>
                <a:gd name="connsiteY238" fmla="*/ 1035845 h 1352551"/>
                <a:gd name="connsiteX239" fmla="*/ 788193 w 2495550"/>
                <a:gd name="connsiteY239" fmla="*/ 1059657 h 1352551"/>
                <a:gd name="connsiteX240" fmla="*/ 757237 w 2495550"/>
                <a:gd name="connsiteY240" fmla="*/ 1064420 h 1352551"/>
                <a:gd name="connsiteX241" fmla="*/ 742950 w 2495550"/>
                <a:gd name="connsiteY241" fmla="*/ 1047751 h 1352551"/>
                <a:gd name="connsiteX242" fmla="*/ 711993 w 2495550"/>
                <a:gd name="connsiteY242" fmla="*/ 1050132 h 1352551"/>
                <a:gd name="connsiteX243" fmla="*/ 685800 w 2495550"/>
                <a:gd name="connsiteY243" fmla="*/ 1057276 h 1352551"/>
                <a:gd name="connsiteX244" fmla="*/ 659606 w 2495550"/>
                <a:gd name="connsiteY244" fmla="*/ 1054895 h 1352551"/>
                <a:gd name="connsiteX245" fmla="*/ 638175 w 2495550"/>
                <a:gd name="connsiteY245" fmla="*/ 1052513 h 1352551"/>
                <a:gd name="connsiteX246" fmla="*/ 638175 w 2495550"/>
                <a:gd name="connsiteY246" fmla="*/ 1038226 h 1352551"/>
                <a:gd name="connsiteX247" fmla="*/ 616743 w 2495550"/>
                <a:gd name="connsiteY247" fmla="*/ 1040607 h 1352551"/>
                <a:gd name="connsiteX248" fmla="*/ 595312 w 2495550"/>
                <a:gd name="connsiteY248" fmla="*/ 1045370 h 1352551"/>
                <a:gd name="connsiteX249" fmla="*/ 588168 w 2495550"/>
                <a:gd name="connsiteY249" fmla="*/ 1035845 h 1352551"/>
                <a:gd name="connsiteX250" fmla="*/ 588168 w 2495550"/>
                <a:gd name="connsiteY250" fmla="*/ 1023938 h 1352551"/>
                <a:gd name="connsiteX251" fmla="*/ 588168 w 2495550"/>
                <a:gd name="connsiteY251" fmla="*/ 1023938 h 1352551"/>
                <a:gd name="connsiteX252" fmla="*/ 642937 w 2495550"/>
                <a:gd name="connsiteY252" fmla="*/ 1009651 h 1352551"/>
                <a:gd name="connsiteX253" fmla="*/ 664368 w 2495550"/>
                <a:gd name="connsiteY253" fmla="*/ 992982 h 1352551"/>
                <a:gd name="connsiteX254" fmla="*/ 664368 w 2495550"/>
                <a:gd name="connsiteY254" fmla="*/ 992982 h 1352551"/>
                <a:gd name="connsiteX255" fmla="*/ 664368 w 2495550"/>
                <a:gd name="connsiteY255" fmla="*/ 992982 h 1352551"/>
                <a:gd name="connsiteX256" fmla="*/ 614362 w 2495550"/>
                <a:gd name="connsiteY256" fmla="*/ 992982 h 1352551"/>
                <a:gd name="connsiteX257" fmla="*/ 597693 w 2495550"/>
                <a:gd name="connsiteY257" fmla="*/ 995363 h 1352551"/>
                <a:gd name="connsiteX258" fmla="*/ 595312 w 2495550"/>
                <a:gd name="connsiteY258" fmla="*/ 973932 h 1352551"/>
                <a:gd name="connsiteX259" fmla="*/ 566737 w 2495550"/>
                <a:gd name="connsiteY259" fmla="*/ 971551 h 1352551"/>
                <a:gd name="connsiteX260" fmla="*/ 576262 w 2495550"/>
                <a:gd name="connsiteY260" fmla="*/ 992982 h 1352551"/>
                <a:gd name="connsiteX261" fmla="*/ 561975 w 2495550"/>
                <a:gd name="connsiteY261" fmla="*/ 997745 h 1352551"/>
                <a:gd name="connsiteX262" fmla="*/ 528637 w 2495550"/>
                <a:gd name="connsiteY262" fmla="*/ 992982 h 1352551"/>
                <a:gd name="connsiteX263" fmla="*/ 509587 w 2495550"/>
                <a:gd name="connsiteY263" fmla="*/ 995363 h 1352551"/>
                <a:gd name="connsiteX264" fmla="*/ 523875 w 2495550"/>
                <a:gd name="connsiteY264" fmla="*/ 1012032 h 1352551"/>
                <a:gd name="connsiteX265" fmla="*/ 533400 w 2495550"/>
                <a:gd name="connsiteY265" fmla="*/ 1023938 h 1352551"/>
                <a:gd name="connsiteX266" fmla="*/ 523875 w 2495550"/>
                <a:gd name="connsiteY266" fmla="*/ 1033463 h 1352551"/>
                <a:gd name="connsiteX267" fmla="*/ 523875 w 2495550"/>
                <a:gd name="connsiteY267" fmla="*/ 1033463 h 1352551"/>
                <a:gd name="connsiteX268" fmla="*/ 514350 w 2495550"/>
                <a:gd name="connsiteY268" fmla="*/ 1059657 h 1352551"/>
                <a:gd name="connsiteX269" fmla="*/ 485775 w 2495550"/>
                <a:gd name="connsiteY269" fmla="*/ 1081088 h 1352551"/>
                <a:gd name="connsiteX270" fmla="*/ 471487 w 2495550"/>
                <a:gd name="connsiteY270" fmla="*/ 1076326 h 1352551"/>
                <a:gd name="connsiteX271" fmla="*/ 454818 w 2495550"/>
                <a:gd name="connsiteY271" fmla="*/ 1090613 h 1352551"/>
                <a:gd name="connsiteX272" fmla="*/ 447675 w 2495550"/>
                <a:gd name="connsiteY272" fmla="*/ 1088232 h 1352551"/>
                <a:gd name="connsiteX273" fmla="*/ 450056 w 2495550"/>
                <a:gd name="connsiteY273" fmla="*/ 1064420 h 1352551"/>
                <a:gd name="connsiteX274" fmla="*/ 452437 w 2495550"/>
                <a:gd name="connsiteY274" fmla="*/ 1040607 h 1352551"/>
                <a:gd name="connsiteX275" fmla="*/ 442912 w 2495550"/>
                <a:gd name="connsiteY275" fmla="*/ 1035845 h 1352551"/>
                <a:gd name="connsiteX276" fmla="*/ 440531 w 2495550"/>
                <a:gd name="connsiteY276" fmla="*/ 1052513 h 1352551"/>
                <a:gd name="connsiteX277" fmla="*/ 433387 w 2495550"/>
                <a:gd name="connsiteY277" fmla="*/ 1066801 h 1352551"/>
                <a:gd name="connsiteX278" fmla="*/ 409575 w 2495550"/>
                <a:gd name="connsiteY278" fmla="*/ 1057276 h 1352551"/>
                <a:gd name="connsiteX279" fmla="*/ 400050 w 2495550"/>
                <a:gd name="connsiteY279" fmla="*/ 1054895 h 1352551"/>
                <a:gd name="connsiteX280" fmla="*/ 400050 w 2495550"/>
                <a:gd name="connsiteY280" fmla="*/ 1073945 h 1352551"/>
                <a:gd name="connsiteX281" fmla="*/ 421481 w 2495550"/>
                <a:gd name="connsiteY281" fmla="*/ 1092995 h 1352551"/>
                <a:gd name="connsiteX282" fmla="*/ 392906 w 2495550"/>
                <a:gd name="connsiteY282" fmla="*/ 1095376 h 1352551"/>
                <a:gd name="connsiteX283" fmla="*/ 388143 w 2495550"/>
                <a:gd name="connsiteY283" fmla="*/ 1104901 h 1352551"/>
                <a:gd name="connsiteX284" fmla="*/ 359568 w 2495550"/>
                <a:gd name="connsiteY284" fmla="*/ 1095376 h 1352551"/>
                <a:gd name="connsiteX285" fmla="*/ 359568 w 2495550"/>
                <a:gd name="connsiteY285" fmla="*/ 1114426 h 1352551"/>
                <a:gd name="connsiteX286" fmla="*/ 350043 w 2495550"/>
                <a:gd name="connsiteY286" fmla="*/ 1126332 h 1352551"/>
                <a:gd name="connsiteX287" fmla="*/ 340518 w 2495550"/>
                <a:gd name="connsiteY287" fmla="*/ 1126332 h 1352551"/>
                <a:gd name="connsiteX288" fmla="*/ 333375 w 2495550"/>
                <a:gd name="connsiteY288" fmla="*/ 1092995 h 1352551"/>
                <a:gd name="connsiteX289" fmla="*/ 307181 w 2495550"/>
                <a:gd name="connsiteY289" fmla="*/ 1078707 h 1352551"/>
                <a:gd name="connsiteX290" fmla="*/ 288131 w 2495550"/>
                <a:gd name="connsiteY290" fmla="*/ 1066801 h 1352551"/>
                <a:gd name="connsiteX291" fmla="*/ 295275 w 2495550"/>
                <a:gd name="connsiteY291" fmla="*/ 1016795 h 1352551"/>
                <a:gd name="connsiteX292" fmla="*/ 302418 w 2495550"/>
                <a:gd name="connsiteY292" fmla="*/ 983457 h 1352551"/>
                <a:gd name="connsiteX293" fmla="*/ 345281 w 2495550"/>
                <a:gd name="connsiteY293" fmla="*/ 959645 h 1352551"/>
                <a:gd name="connsiteX294" fmla="*/ 354806 w 2495550"/>
                <a:gd name="connsiteY294" fmla="*/ 942976 h 1352551"/>
                <a:gd name="connsiteX295" fmla="*/ 366712 w 2495550"/>
                <a:gd name="connsiteY295" fmla="*/ 916782 h 1352551"/>
                <a:gd name="connsiteX296" fmla="*/ 366712 w 2495550"/>
                <a:gd name="connsiteY296" fmla="*/ 916782 h 1352551"/>
                <a:gd name="connsiteX297" fmla="*/ 338137 w 2495550"/>
                <a:gd name="connsiteY297" fmla="*/ 923926 h 1352551"/>
                <a:gd name="connsiteX298" fmla="*/ 330993 w 2495550"/>
                <a:gd name="connsiteY298" fmla="*/ 900113 h 1352551"/>
                <a:gd name="connsiteX299" fmla="*/ 328612 w 2495550"/>
                <a:gd name="connsiteY299" fmla="*/ 921545 h 1352551"/>
                <a:gd name="connsiteX300" fmla="*/ 316706 w 2495550"/>
                <a:gd name="connsiteY300" fmla="*/ 954882 h 1352551"/>
                <a:gd name="connsiteX301" fmla="*/ 304800 w 2495550"/>
                <a:gd name="connsiteY301" fmla="*/ 947738 h 1352551"/>
                <a:gd name="connsiteX302" fmla="*/ 304800 w 2495550"/>
                <a:gd name="connsiteY302" fmla="*/ 923926 h 1352551"/>
                <a:gd name="connsiteX303" fmla="*/ 304800 w 2495550"/>
                <a:gd name="connsiteY303" fmla="*/ 912020 h 1352551"/>
                <a:gd name="connsiteX304" fmla="*/ 295275 w 2495550"/>
                <a:gd name="connsiteY304" fmla="*/ 900113 h 1352551"/>
                <a:gd name="connsiteX305" fmla="*/ 285750 w 2495550"/>
                <a:gd name="connsiteY305" fmla="*/ 907257 h 1352551"/>
                <a:gd name="connsiteX306" fmla="*/ 280987 w 2495550"/>
                <a:gd name="connsiteY306" fmla="*/ 942976 h 1352551"/>
                <a:gd name="connsiteX307" fmla="*/ 297656 w 2495550"/>
                <a:gd name="connsiteY307" fmla="*/ 962026 h 1352551"/>
                <a:gd name="connsiteX308" fmla="*/ 292893 w 2495550"/>
                <a:gd name="connsiteY308" fmla="*/ 981076 h 1352551"/>
                <a:gd name="connsiteX309" fmla="*/ 280987 w 2495550"/>
                <a:gd name="connsiteY309" fmla="*/ 1012032 h 1352551"/>
                <a:gd name="connsiteX310" fmla="*/ 266700 w 2495550"/>
                <a:gd name="connsiteY310" fmla="*/ 1035845 h 1352551"/>
                <a:gd name="connsiteX311" fmla="*/ 223837 w 2495550"/>
                <a:gd name="connsiteY311" fmla="*/ 1023938 h 1352551"/>
                <a:gd name="connsiteX312" fmla="*/ 216693 w 2495550"/>
                <a:gd name="connsiteY312" fmla="*/ 992982 h 1352551"/>
                <a:gd name="connsiteX313" fmla="*/ 173831 w 2495550"/>
                <a:gd name="connsiteY313" fmla="*/ 966788 h 1352551"/>
                <a:gd name="connsiteX314" fmla="*/ 121443 w 2495550"/>
                <a:gd name="connsiteY314" fmla="*/ 945357 h 1352551"/>
                <a:gd name="connsiteX315" fmla="*/ 78581 w 2495550"/>
                <a:gd name="connsiteY315" fmla="*/ 907257 h 1352551"/>
                <a:gd name="connsiteX316" fmla="*/ 52387 w 2495550"/>
                <a:gd name="connsiteY316" fmla="*/ 869157 h 1352551"/>
                <a:gd name="connsiteX317" fmla="*/ 28575 w 2495550"/>
                <a:gd name="connsiteY317" fmla="*/ 809626 h 1352551"/>
                <a:gd name="connsiteX318" fmla="*/ 16668 w 2495550"/>
                <a:gd name="connsiteY318" fmla="*/ 740570 h 1352551"/>
                <a:gd name="connsiteX319" fmla="*/ 19050 w 2495550"/>
                <a:gd name="connsiteY319" fmla="*/ 681038 h 1352551"/>
                <a:gd name="connsiteX320" fmla="*/ 0 w 2495550"/>
                <a:gd name="connsiteY320" fmla="*/ 500064 h 1352551"/>
                <a:gd name="connsiteX321" fmla="*/ 11905 w 2495550"/>
                <a:gd name="connsiteY321" fmla="*/ 0 h 1352551"/>
                <a:gd name="connsiteX322" fmla="*/ 2059781 w 2495550"/>
                <a:gd name="connsiteY322" fmla="*/ 1 h 13525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Lst>
              <a:rect l="l" t="t" r="r" b="b"/>
              <a:pathLst>
                <a:path w="2495550" h="1352551">
                  <a:moveTo>
                    <a:pt x="2059781" y="1"/>
                  </a:moveTo>
                  <a:cubicBezTo>
                    <a:pt x="2062956" y="7939"/>
                    <a:pt x="2070893" y="30163"/>
                    <a:pt x="2074068" y="38101"/>
                  </a:cubicBezTo>
                  <a:cubicBezTo>
                    <a:pt x="2077243" y="51595"/>
                    <a:pt x="2080418" y="79376"/>
                    <a:pt x="2083593" y="92870"/>
                  </a:cubicBezTo>
                  <a:cubicBezTo>
                    <a:pt x="2087562" y="107157"/>
                    <a:pt x="2101056" y="123826"/>
                    <a:pt x="2105025" y="138113"/>
                  </a:cubicBezTo>
                  <a:cubicBezTo>
                    <a:pt x="2106612" y="146844"/>
                    <a:pt x="2101056" y="179389"/>
                    <a:pt x="2102643" y="188120"/>
                  </a:cubicBezTo>
                  <a:cubicBezTo>
                    <a:pt x="2104231" y="196851"/>
                    <a:pt x="2101849" y="220663"/>
                    <a:pt x="2102643" y="233363"/>
                  </a:cubicBezTo>
                  <a:cubicBezTo>
                    <a:pt x="2104231" y="243682"/>
                    <a:pt x="2096293" y="273051"/>
                    <a:pt x="2097881" y="283370"/>
                  </a:cubicBezTo>
                  <a:cubicBezTo>
                    <a:pt x="2098675" y="292101"/>
                    <a:pt x="2111374" y="315120"/>
                    <a:pt x="2112168" y="323851"/>
                  </a:cubicBezTo>
                  <a:cubicBezTo>
                    <a:pt x="2116137" y="337345"/>
                    <a:pt x="2122487" y="341313"/>
                    <a:pt x="2126456" y="354807"/>
                  </a:cubicBezTo>
                  <a:cubicBezTo>
                    <a:pt x="2128837" y="361951"/>
                    <a:pt x="2119312" y="385763"/>
                    <a:pt x="2121693" y="392907"/>
                  </a:cubicBezTo>
                  <a:cubicBezTo>
                    <a:pt x="2123281" y="400051"/>
                    <a:pt x="2134393" y="423863"/>
                    <a:pt x="2135981" y="431007"/>
                  </a:cubicBezTo>
                  <a:cubicBezTo>
                    <a:pt x="2139950" y="438945"/>
                    <a:pt x="2158206" y="451644"/>
                    <a:pt x="2162175" y="459582"/>
                  </a:cubicBezTo>
                  <a:cubicBezTo>
                    <a:pt x="2165350" y="466726"/>
                    <a:pt x="2182812" y="478632"/>
                    <a:pt x="2185987" y="485776"/>
                  </a:cubicBezTo>
                  <a:cubicBezTo>
                    <a:pt x="2188368" y="492126"/>
                    <a:pt x="2193131" y="515145"/>
                    <a:pt x="2195512" y="521495"/>
                  </a:cubicBezTo>
                  <a:cubicBezTo>
                    <a:pt x="2205037" y="552451"/>
                    <a:pt x="2224087" y="607220"/>
                    <a:pt x="2233612" y="638176"/>
                  </a:cubicBezTo>
                  <a:lnTo>
                    <a:pt x="2255043" y="723901"/>
                  </a:lnTo>
                  <a:lnTo>
                    <a:pt x="2283618" y="769145"/>
                  </a:lnTo>
                  <a:lnTo>
                    <a:pt x="2305050" y="826295"/>
                  </a:lnTo>
                  <a:lnTo>
                    <a:pt x="2314575" y="876301"/>
                  </a:lnTo>
                  <a:lnTo>
                    <a:pt x="2357437" y="914401"/>
                  </a:lnTo>
                  <a:lnTo>
                    <a:pt x="2359818" y="954882"/>
                  </a:lnTo>
                  <a:lnTo>
                    <a:pt x="2364581" y="969170"/>
                  </a:lnTo>
                  <a:lnTo>
                    <a:pt x="2381250" y="983457"/>
                  </a:lnTo>
                  <a:lnTo>
                    <a:pt x="2376487" y="1000126"/>
                  </a:lnTo>
                  <a:lnTo>
                    <a:pt x="2409825" y="1023938"/>
                  </a:lnTo>
                  <a:lnTo>
                    <a:pt x="2426493" y="1064420"/>
                  </a:lnTo>
                  <a:lnTo>
                    <a:pt x="2407443" y="1073945"/>
                  </a:lnTo>
                  <a:lnTo>
                    <a:pt x="2393156" y="1052513"/>
                  </a:lnTo>
                  <a:lnTo>
                    <a:pt x="2381250" y="1040607"/>
                  </a:lnTo>
                  <a:lnTo>
                    <a:pt x="2371725" y="1040607"/>
                  </a:lnTo>
                  <a:lnTo>
                    <a:pt x="2369343" y="1062038"/>
                  </a:lnTo>
                  <a:lnTo>
                    <a:pt x="2388393" y="1095376"/>
                  </a:lnTo>
                  <a:lnTo>
                    <a:pt x="2402681" y="1109663"/>
                  </a:lnTo>
                  <a:lnTo>
                    <a:pt x="2416968" y="1090613"/>
                  </a:lnTo>
                  <a:lnTo>
                    <a:pt x="2431256" y="1095376"/>
                  </a:lnTo>
                  <a:lnTo>
                    <a:pt x="2438400" y="1121570"/>
                  </a:lnTo>
                  <a:lnTo>
                    <a:pt x="2440781" y="1133476"/>
                  </a:lnTo>
                  <a:lnTo>
                    <a:pt x="2416968" y="1135857"/>
                  </a:lnTo>
                  <a:lnTo>
                    <a:pt x="2431256" y="1157288"/>
                  </a:lnTo>
                  <a:lnTo>
                    <a:pt x="2459831" y="1164432"/>
                  </a:lnTo>
                  <a:lnTo>
                    <a:pt x="2478881" y="1195388"/>
                  </a:lnTo>
                  <a:lnTo>
                    <a:pt x="2471737" y="1240632"/>
                  </a:lnTo>
                  <a:lnTo>
                    <a:pt x="2476500" y="1295401"/>
                  </a:lnTo>
                  <a:lnTo>
                    <a:pt x="2495550" y="1352551"/>
                  </a:lnTo>
                  <a:lnTo>
                    <a:pt x="2474118" y="1352551"/>
                  </a:lnTo>
                  <a:lnTo>
                    <a:pt x="2445543" y="1340645"/>
                  </a:lnTo>
                  <a:lnTo>
                    <a:pt x="2428875" y="1340645"/>
                  </a:lnTo>
                  <a:lnTo>
                    <a:pt x="2412206" y="1331120"/>
                  </a:lnTo>
                  <a:lnTo>
                    <a:pt x="2395537" y="1321595"/>
                  </a:lnTo>
                  <a:lnTo>
                    <a:pt x="2400300" y="1273970"/>
                  </a:lnTo>
                  <a:lnTo>
                    <a:pt x="2352675" y="1250157"/>
                  </a:lnTo>
                  <a:cubicBezTo>
                    <a:pt x="2339975" y="1246188"/>
                    <a:pt x="2348309" y="1227534"/>
                    <a:pt x="2336006" y="1216819"/>
                  </a:cubicBezTo>
                  <a:cubicBezTo>
                    <a:pt x="2323703" y="1206104"/>
                    <a:pt x="2291556" y="1192611"/>
                    <a:pt x="2278856" y="1185864"/>
                  </a:cubicBezTo>
                  <a:cubicBezTo>
                    <a:pt x="2265362" y="1189833"/>
                    <a:pt x="2249487" y="1174751"/>
                    <a:pt x="2235993" y="1178720"/>
                  </a:cubicBezTo>
                  <a:lnTo>
                    <a:pt x="2209800" y="1193007"/>
                  </a:lnTo>
                  <a:lnTo>
                    <a:pt x="2195512" y="1190626"/>
                  </a:lnTo>
                  <a:lnTo>
                    <a:pt x="2200275" y="1173957"/>
                  </a:lnTo>
                  <a:lnTo>
                    <a:pt x="2240756" y="1138239"/>
                  </a:lnTo>
                  <a:lnTo>
                    <a:pt x="2216943" y="1128713"/>
                  </a:lnTo>
                  <a:lnTo>
                    <a:pt x="2193131" y="1159670"/>
                  </a:lnTo>
                  <a:lnTo>
                    <a:pt x="2171700" y="1169195"/>
                  </a:lnTo>
                  <a:lnTo>
                    <a:pt x="2164556" y="1157288"/>
                  </a:lnTo>
                  <a:lnTo>
                    <a:pt x="2155031" y="1152526"/>
                  </a:lnTo>
                  <a:lnTo>
                    <a:pt x="2135981" y="1157288"/>
                  </a:lnTo>
                  <a:lnTo>
                    <a:pt x="2107406" y="1147763"/>
                  </a:lnTo>
                  <a:lnTo>
                    <a:pt x="2093119" y="1145383"/>
                  </a:lnTo>
                  <a:lnTo>
                    <a:pt x="2066924" y="1131094"/>
                  </a:lnTo>
                  <a:lnTo>
                    <a:pt x="2052638" y="1135857"/>
                  </a:lnTo>
                  <a:cubicBezTo>
                    <a:pt x="2042319" y="1129507"/>
                    <a:pt x="2018109" y="1140222"/>
                    <a:pt x="2007393" y="1128713"/>
                  </a:cubicBezTo>
                  <a:cubicBezTo>
                    <a:pt x="1996677" y="1117204"/>
                    <a:pt x="2001837" y="1101726"/>
                    <a:pt x="1993106" y="1100138"/>
                  </a:cubicBezTo>
                  <a:lnTo>
                    <a:pt x="1969293" y="1119188"/>
                  </a:lnTo>
                  <a:lnTo>
                    <a:pt x="1952625" y="1143001"/>
                  </a:lnTo>
                  <a:lnTo>
                    <a:pt x="1938337" y="1109663"/>
                  </a:lnTo>
                  <a:lnTo>
                    <a:pt x="1938337" y="1088232"/>
                  </a:lnTo>
                  <a:lnTo>
                    <a:pt x="1909762" y="1062038"/>
                  </a:lnTo>
                  <a:lnTo>
                    <a:pt x="1885950" y="1047751"/>
                  </a:lnTo>
                  <a:lnTo>
                    <a:pt x="1866900" y="1033463"/>
                  </a:lnTo>
                  <a:lnTo>
                    <a:pt x="1859756" y="1021557"/>
                  </a:lnTo>
                  <a:lnTo>
                    <a:pt x="1821656" y="1016795"/>
                  </a:lnTo>
                  <a:lnTo>
                    <a:pt x="1785937" y="1012032"/>
                  </a:lnTo>
                  <a:lnTo>
                    <a:pt x="1766887" y="985838"/>
                  </a:lnTo>
                  <a:lnTo>
                    <a:pt x="1726406" y="966788"/>
                  </a:lnTo>
                  <a:lnTo>
                    <a:pt x="1695450" y="952501"/>
                  </a:lnTo>
                  <a:lnTo>
                    <a:pt x="1676400" y="950120"/>
                  </a:lnTo>
                  <a:lnTo>
                    <a:pt x="1676400" y="926307"/>
                  </a:lnTo>
                  <a:lnTo>
                    <a:pt x="1657350" y="933451"/>
                  </a:lnTo>
                  <a:lnTo>
                    <a:pt x="1657350" y="933451"/>
                  </a:lnTo>
                  <a:lnTo>
                    <a:pt x="1635918" y="897732"/>
                  </a:lnTo>
                  <a:lnTo>
                    <a:pt x="1612106" y="876301"/>
                  </a:lnTo>
                  <a:lnTo>
                    <a:pt x="1597818" y="869157"/>
                  </a:lnTo>
                  <a:lnTo>
                    <a:pt x="1597818" y="850107"/>
                  </a:lnTo>
                  <a:lnTo>
                    <a:pt x="1619250" y="840582"/>
                  </a:lnTo>
                  <a:lnTo>
                    <a:pt x="1650206" y="847726"/>
                  </a:lnTo>
                  <a:lnTo>
                    <a:pt x="1674018" y="833438"/>
                  </a:lnTo>
                  <a:cubicBezTo>
                    <a:pt x="1677987" y="829469"/>
                    <a:pt x="1680766" y="825501"/>
                    <a:pt x="1685925" y="821532"/>
                  </a:cubicBezTo>
                  <a:cubicBezTo>
                    <a:pt x="1691085" y="817563"/>
                    <a:pt x="1698625" y="813595"/>
                    <a:pt x="1704975" y="809626"/>
                  </a:cubicBezTo>
                  <a:lnTo>
                    <a:pt x="1666875" y="776288"/>
                  </a:lnTo>
                  <a:cubicBezTo>
                    <a:pt x="1661319" y="781051"/>
                    <a:pt x="1646237" y="778669"/>
                    <a:pt x="1640681" y="783432"/>
                  </a:cubicBezTo>
                  <a:lnTo>
                    <a:pt x="1643061" y="800101"/>
                  </a:lnTo>
                  <a:lnTo>
                    <a:pt x="1624012" y="807244"/>
                  </a:lnTo>
                  <a:lnTo>
                    <a:pt x="1597819" y="814388"/>
                  </a:lnTo>
                  <a:lnTo>
                    <a:pt x="1576387" y="823913"/>
                  </a:lnTo>
                  <a:lnTo>
                    <a:pt x="1569243" y="840582"/>
                  </a:lnTo>
                  <a:lnTo>
                    <a:pt x="1547812" y="840582"/>
                  </a:lnTo>
                  <a:lnTo>
                    <a:pt x="1533525" y="850107"/>
                  </a:lnTo>
                  <a:lnTo>
                    <a:pt x="1502568" y="845345"/>
                  </a:lnTo>
                  <a:lnTo>
                    <a:pt x="1454943" y="840582"/>
                  </a:lnTo>
                  <a:lnTo>
                    <a:pt x="1433512" y="826295"/>
                  </a:lnTo>
                  <a:lnTo>
                    <a:pt x="1402556" y="828676"/>
                  </a:lnTo>
                  <a:lnTo>
                    <a:pt x="1376362" y="838201"/>
                  </a:lnTo>
                  <a:lnTo>
                    <a:pt x="1359693" y="833438"/>
                  </a:lnTo>
                  <a:lnTo>
                    <a:pt x="1340643" y="804863"/>
                  </a:lnTo>
                  <a:lnTo>
                    <a:pt x="1340643" y="792957"/>
                  </a:lnTo>
                  <a:lnTo>
                    <a:pt x="1331118" y="816770"/>
                  </a:lnTo>
                  <a:lnTo>
                    <a:pt x="1335881" y="850107"/>
                  </a:lnTo>
                  <a:lnTo>
                    <a:pt x="1328737" y="869157"/>
                  </a:lnTo>
                  <a:lnTo>
                    <a:pt x="1300162" y="869157"/>
                  </a:lnTo>
                  <a:lnTo>
                    <a:pt x="1281112" y="854870"/>
                  </a:lnTo>
                  <a:lnTo>
                    <a:pt x="1259681" y="854870"/>
                  </a:lnTo>
                  <a:lnTo>
                    <a:pt x="1235868" y="845345"/>
                  </a:lnTo>
                  <a:lnTo>
                    <a:pt x="1228725" y="838201"/>
                  </a:lnTo>
                  <a:lnTo>
                    <a:pt x="1228725" y="814388"/>
                  </a:lnTo>
                  <a:lnTo>
                    <a:pt x="1231106" y="790576"/>
                  </a:lnTo>
                  <a:lnTo>
                    <a:pt x="1235868" y="766763"/>
                  </a:lnTo>
                  <a:lnTo>
                    <a:pt x="1252537" y="752476"/>
                  </a:lnTo>
                  <a:lnTo>
                    <a:pt x="1259681" y="745332"/>
                  </a:lnTo>
                  <a:lnTo>
                    <a:pt x="1250156" y="721520"/>
                  </a:lnTo>
                  <a:lnTo>
                    <a:pt x="1216818" y="692945"/>
                  </a:lnTo>
                  <a:lnTo>
                    <a:pt x="1193006" y="676276"/>
                  </a:lnTo>
                  <a:lnTo>
                    <a:pt x="1178718" y="657226"/>
                  </a:lnTo>
                  <a:lnTo>
                    <a:pt x="1178718" y="657226"/>
                  </a:lnTo>
                  <a:lnTo>
                    <a:pt x="1183481" y="695326"/>
                  </a:lnTo>
                  <a:lnTo>
                    <a:pt x="1185862" y="723901"/>
                  </a:lnTo>
                  <a:lnTo>
                    <a:pt x="1212056" y="735807"/>
                  </a:lnTo>
                  <a:lnTo>
                    <a:pt x="1221581" y="750095"/>
                  </a:lnTo>
                  <a:lnTo>
                    <a:pt x="1212056" y="776288"/>
                  </a:lnTo>
                  <a:lnTo>
                    <a:pt x="1214437" y="802482"/>
                  </a:lnTo>
                  <a:lnTo>
                    <a:pt x="1207293" y="823913"/>
                  </a:lnTo>
                  <a:lnTo>
                    <a:pt x="1212056" y="842963"/>
                  </a:lnTo>
                  <a:lnTo>
                    <a:pt x="1212056" y="842963"/>
                  </a:lnTo>
                  <a:lnTo>
                    <a:pt x="1183481" y="842963"/>
                  </a:lnTo>
                  <a:lnTo>
                    <a:pt x="1166812" y="842963"/>
                  </a:lnTo>
                  <a:lnTo>
                    <a:pt x="1147762" y="852488"/>
                  </a:lnTo>
                  <a:lnTo>
                    <a:pt x="1131093" y="842963"/>
                  </a:lnTo>
                  <a:lnTo>
                    <a:pt x="1104900" y="852488"/>
                  </a:lnTo>
                  <a:lnTo>
                    <a:pt x="1083468" y="859632"/>
                  </a:lnTo>
                  <a:lnTo>
                    <a:pt x="1076325" y="847726"/>
                  </a:lnTo>
                  <a:lnTo>
                    <a:pt x="1047750" y="857251"/>
                  </a:lnTo>
                  <a:lnTo>
                    <a:pt x="1009650" y="828676"/>
                  </a:lnTo>
                  <a:lnTo>
                    <a:pt x="981075" y="831057"/>
                  </a:lnTo>
                  <a:lnTo>
                    <a:pt x="981075" y="854869"/>
                  </a:lnTo>
                  <a:lnTo>
                    <a:pt x="950118" y="857251"/>
                  </a:lnTo>
                  <a:lnTo>
                    <a:pt x="962025" y="833439"/>
                  </a:lnTo>
                  <a:lnTo>
                    <a:pt x="964406" y="809626"/>
                  </a:lnTo>
                  <a:lnTo>
                    <a:pt x="957262" y="773907"/>
                  </a:lnTo>
                  <a:lnTo>
                    <a:pt x="931068" y="783432"/>
                  </a:lnTo>
                  <a:lnTo>
                    <a:pt x="935832" y="790576"/>
                  </a:lnTo>
                  <a:lnTo>
                    <a:pt x="928687" y="804863"/>
                  </a:lnTo>
                  <a:lnTo>
                    <a:pt x="914400" y="828676"/>
                  </a:lnTo>
                  <a:lnTo>
                    <a:pt x="904875" y="833438"/>
                  </a:lnTo>
                  <a:lnTo>
                    <a:pt x="876300" y="804863"/>
                  </a:lnTo>
                  <a:lnTo>
                    <a:pt x="854868" y="792956"/>
                  </a:lnTo>
                  <a:lnTo>
                    <a:pt x="840581" y="783432"/>
                  </a:lnTo>
                  <a:lnTo>
                    <a:pt x="823912" y="764382"/>
                  </a:lnTo>
                  <a:lnTo>
                    <a:pt x="821531" y="738188"/>
                  </a:lnTo>
                  <a:lnTo>
                    <a:pt x="800100" y="697707"/>
                  </a:lnTo>
                  <a:lnTo>
                    <a:pt x="800100" y="723901"/>
                  </a:lnTo>
                  <a:lnTo>
                    <a:pt x="802481" y="762001"/>
                  </a:lnTo>
                  <a:lnTo>
                    <a:pt x="816768" y="797720"/>
                  </a:lnTo>
                  <a:lnTo>
                    <a:pt x="840581" y="838201"/>
                  </a:lnTo>
                  <a:lnTo>
                    <a:pt x="862012" y="859632"/>
                  </a:lnTo>
                  <a:lnTo>
                    <a:pt x="854868" y="878682"/>
                  </a:lnTo>
                  <a:lnTo>
                    <a:pt x="840581" y="907257"/>
                  </a:lnTo>
                  <a:lnTo>
                    <a:pt x="840581" y="907257"/>
                  </a:lnTo>
                  <a:lnTo>
                    <a:pt x="816768" y="907257"/>
                  </a:lnTo>
                  <a:lnTo>
                    <a:pt x="826293" y="873920"/>
                  </a:lnTo>
                  <a:lnTo>
                    <a:pt x="812006" y="890588"/>
                  </a:lnTo>
                  <a:lnTo>
                    <a:pt x="804862" y="866776"/>
                  </a:lnTo>
                  <a:lnTo>
                    <a:pt x="785812" y="869157"/>
                  </a:lnTo>
                  <a:lnTo>
                    <a:pt x="766762" y="866776"/>
                  </a:lnTo>
                  <a:lnTo>
                    <a:pt x="759618" y="857251"/>
                  </a:lnTo>
                  <a:lnTo>
                    <a:pt x="759618" y="857251"/>
                  </a:lnTo>
                  <a:lnTo>
                    <a:pt x="745331" y="854870"/>
                  </a:lnTo>
                  <a:lnTo>
                    <a:pt x="728662" y="854870"/>
                  </a:lnTo>
                  <a:lnTo>
                    <a:pt x="716756" y="871538"/>
                  </a:lnTo>
                  <a:lnTo>
                    <a:pt x="697706" y="871538"/>
                  </a:lnTo>
                  <a:lnTo>
                    <a:pt x="685800" y="857251"/>
                  </a:lnTo>
                  <a:lnTo>
                    <a:pt x="683418" y="857251"/>
                  </a:lnTo>
                  <a:lnTo>
                    <a:pt x="669131" y="871538"/>
                  </a:lnTo>
                  <a:lnTo>
                    <a:pt x="669131" y="885826"/>
                  </a:lnTo>
                  <a:lnTo>
                    <a:pt x="678656" y="895351"/>
                  </a:lnTo>
                  <a:lnTo>
                    <a:pt x="721518" y="895351"/>
                  </a:lnTo>
                  <a:lnTo>
                    <a:pt x="754856" y="895351"/>
                  </a:lnTo>
                  <a:lnTo>
                    <a:pt x="792956" y="892970"/>
                  </a:lnTo>
                  <a:lnTo>
                    <a:pt x="800100" y="904876"/>
                  </a:lnTo>
                  <a:lnTo>
                    <a:pt x="800100" y="904876"/>
                  </a:lnTo>
                  <a:lnTo>
                    <a:pt x="781050" y="928688"/>
                  </a:lnTo>
                  <a:lnTo>
                    <a:pt x="752475" y="935832"/>
                  </a:lnTo>
                  <a:lnTo>
                    <a:pt x="752475" y="935832"/>
                  </a:lnTo>
                  <a:lnTo>
                    <a:pt x="723900" y="923926"/>
                  </a:lnTo>
                  <a:lnTo>
                    <a:pt x="707231" y="914401"/>
                  </a:lnTo>
                  <a:lnTo>
                    <a:pt x="669131" y="914401"/>
                  </a:lnTo>
                  <a:lnTo>
                    <a:pt x="635793" y="919163"/>
                  </a:lnTo>
                  <a:lnTo>
                    <a:pt x="616743" y="902495"/>
                  </a:lnTo>
                  <a:lnTo>
                    <a:pt x="607218" y="864395"/>
                  </a:lnTo>
                  <a:lnTo>
                    <a:pt x="597693" y="850107"/>
                  </a:lnTo>
                  <a:lnTo>
                    <a:pt x="590550" y="833438"/>
                  </a:lnTo>
                  <a:lnTo>
                    <a:pt x="576262" y="840582"/>
                  </a:lnTo>
                  <a:lnTo>
                    <a:pt x="576262" y="864395"/>
                  </a:lnTo>
                  <a:lnTo>
                    <a:pt x="561975" y="850107"/>
                  </a:lnTo>
                  <a:lnTo>
                    <a:pt x="540543" y="842963"/>
                  </a:lnTo>
                  <a:lnTo>
                    <a:pt x="516731" y="845345"/>
                  </a:lnTo>
                  <a:lnTo>
                    <a:pt x="509587" y="866776"/>
                  </a:lnTo>
                  <a:lnTo>
                    <a:pt x="497681" y="871538"/>
                  </a:lnTo>
                  <a:lnTo>
                    <a:pt x="478631" y="871538"/>
                  </a:lnTo>
                  <a:lnTo>
                    <a:pt x="450056" y="881063"/>
                  </a:lnTo>
                  <a:lnTo>
                    <a:pt x="435768" y="904876"/>
                  </a:lnTo>
                  <a:lnTo>
                    <a:pt x="442912" y="912020"/>
                  </a:lnTo>
                  <a:lnTo>
                    <a:pt x="483393" y="890588"/>
                  </a:lnTo>
                  <a:lnTo>
                    <a:pt x="504825" y="895351"/>
                  </a:lnTo>
                  <a:lnTo>
                    <a:pt x="535781" y="883445"/>
                  </a:lnTo>
                  <a:lnTo>
                    <a:pt x="569118" y="909638"/>
                  </a:lnTo>
                  <a:lnTo>
                    <a:pt x="578643" y="935832"/>
                  </a:lnTo>
                  <a:lnTo>
                    <a:pt x="607218" y="928688"/>
                  </a:lnTo>
                  <a:lnTo>
                    <a:pt x="623887" y="950120"/>
                  </a:lnTo>
                  <a:lnTo>
                    <a:pt x="661987" y="954882"/>
                  </a:lnTo>
                  <a:lnTo>
                    <a:pt x="721518" y="964407"/>
                  </a:lnTo>
                  <a:lnTo>
                    <a:pt x="762000" y="971551"/>
                  </a:lnTo>
                  <a:lnTo>
                    <a:pt x="762000" y="971551"/>
                  </a:lnTo>
                  <a:lnTo>
                    <a:pt x="781050" y="954882"/>
                  </a:lnTo>
                  <a:cubicBezTo>
                    <a:pt x="789781" y="950120"/>
                    <a:pt x="796528" y="957264"/>
                    <a:pt x="807243" y="954883"/>
                  </a:cubicBezTo>
                  <a:cubicBezTo>
                    <a:pt x="817958" y="952502"/>
                    <a:pt x="832643" y="940595"/>
                    <a:pt x="845343" y="940595"/>
                  </a:cubicBezTo>
                  <a:lnTo>
                    <a:pt x="838200" y="954882"/>
                  </a:lnTo>
                  <a:lnTo>
                    <a:pt x="828675" y="969170"/>
                  </a:lnTo>
                  <a:lnTo>
                    <a:pt x="840581" y="978695"/>
                  </a:lnTo>
                  <a:lnTo>
                    <a:pt x="816768" y="997745"/>
                  </a:lnTo>
                  <a:lnTo>
                    <a:pt x="814387" y="1019176"/>
                  </a:lnTo>
                  <a:lnTo>
                    <a:pt x="807243" y="1031082"/>
                  </a:lnTo>
                  <a:lnTo>
                    <a:pt x="781050" y="1035845"/>
                  </a:lnTo>
                  <a:lnTo>
                    <a:pt x="788193" y="1059657"/>
                  </a:lnTo>
                  <a:lnTo>
                    <a:pt x="757237" y="1064420"/>
                  </a:lnTo>
                  <a:lnTo>
                    <a:pt x="742950" y="1047751"/>
                  </a:lnTo>
                  <a:lnTo>
                    <a:pt x="711993" y="1050132"/>
                  </a:lnTo>
                  <a:lnTo>
                    <a:pt x="685800" y="1057276"/>
                  </a:lnTo>
                  <a:lnTo>
                    <a:pt x="659606" y="1054895"/>
                  </a:lnTo>
                  <a:lnTo>
                    <a:pt x="638175" y="1052513"/>
                  </a:lnTo>
                  <a:lnTo>
                    <a:pt x="638175" y="1038226"/>
                  </a:lnTo>
                  <a:lnTo>
                    <a:pt x="616743" y="1040607"/>
                  </a:lnTo>
                  <a:lnTo>
                    <a:pt x="595312" y="1045370"/>
                  </a:lnTo>
                  <a:lnTo>
                    <a:pt x="588168" y="1035845"/>
                  </a:lnTo>
                  <a:lnTo>
                    <a:pt x="588168" y="1023938"/>
                  </a:lnTo>
                  <a:lnTo>
                    <a:pt x="588168" y="1023938"/>
                  </a:lnTo>
                  <a:lnTo>
                    <a:pt x="642937" y="1009651"/>
                  </a:lnTo>
                  <a:lnTo>
                    <a:pt x="664368" y="992982"/>
                  </a:lnTo>
                  <a:lnTo>
                    <a:pt x="664368" y="992982"/>
                  </a:lnTo>
                  <a:lnTo>
                    <a:pt x="664368" y="992982"/>
                  </a:lnTo>
                  <a:lnTo>
                    <a:pt x="614362" y="992982"/>
                  </a:lnTo>
                  <a:lnTo>
                    <a:pt x="597693" y="995363"/>
                  </a:lnTo>
                  <a:lnTo>
                    <a:pt x="595312" y="973932"/>
                  </a:lnTo>
                  <a:lnTo>
                    <a:pt x="566737" y="971551"/>
                  </a:lnTo>
                  <a:lnTo>
                    <a:pt x="576262" y="992982"/>
                  </a:lnTo>
                  <a:lnTo>
                    <a:pt x="561975" y="997745"/>
                  </a:lnTo>
                  <a:lnTo>
                    <a:pt x="528637" y="992982"/>
                  </a:lnTo>
                  <a:lnTo>
                    <a:pt x="509587" y="995363"/>
                  </a:lnTo>
                  <a:lnTo>
                    <a:pt x="523875" y="1012032"/>
                  </a:lnTo>
                  <a:lnTo>
                    <a:pt x="533400" y="1023938"/>
                  </a:lnTo>
                  <a:lnTo>
                    <a:pt x="523875" y="1033463"/>
                  </a:lnTo>
                  <a:lnTo>
                    <a:pt x="523875" y="1033463"/>
                  </a:lnTo>
                  <a:lnTo>
                    <a:pt x="514350" y="1059657"/>
                  </a:lnTo>
                  <a:lnTo>
                    <a:pt x="485775" y="1081088"/>
                  </a:lnTo>
                  <a:lnTo>
                    <a:pt x="471487" y="1076326"/>
                  </a:lnTo>
                  <a:lnTo>
                    <a:pt x="454818" y="1090613"/>
                  </a:lnTo>
                  <a:lnTo>
                    <a:pt x="447675" y="1088232"/>
                  </a:lnTo>
                  <a:lnTo>
                    <a:pt x="450056" y="1064420"/>
                  </a:lnTo>
                  <a:lnTo>
                    <a:pt x="452437" y="1040607"/>
                  </a:lnTo>
                  <a:lnTo>
                    <a:pt x="442912" y="1035845"/>
                  </a:lnTo>
                  <a:lnTo>
                    <a:pt x="440531" y="1052513"/>
                  </a:lnTo>
                  <a:lnTo>
                    <a:pt x="433387" y="1066801"/>
                  </a:lnTo>
                  <a:lnTo>
                    <a:pt x="409575" y="1057276"/>
                  </a:lnTo>
                  <a:lnTo>
                    <a:pt x="400050" y="1054895"/>
                  </a:lnTo>
                  <a:lnTo>
                    <a:pt x="400050" y="1073945"/>
                  </a:lnTo>
                  <a:lnTo>
                    <a:pt x="421481" y="1092995"/>
                  </a:lnTo>
                  <a:lnTo>
                    <a:pt x="392906" y="1095376"/>
                  </a:lnTo>
                  <a:lnTo>
                    <a:pt x="388143" y="1104901"/>
                  </a:lnTo>
                  <a:lnTo>
                    <a:pt x="359568" y="1095376"/>
                  </a:lnTo>
                  <a:lnTo>
                    <a:pt x="359568" y="1114426"/>
                  </a:lnTo>
                  <a:lnTo>
                    <a:pt x="350043" y="1126332"/>
                  </a:lnTo>
                  <a:lnTo>
                    <a:pt x="340518" y="1126332"/>
                  </a:lnTo>
                  <a:lnTo>
                    <a:pt x="333375" y="1092995"/>
                  </a:lnTo>
                  <a:lnTo>
                    <a:pt x="307181" y="1078707"/>
                  </a:lnTo>
                  <a:lnTo>
                    <a:pt x="288131" y="1066801"/>
                  </a:lnTo>
                  <a:lnTo>
                    <a:pt x="295275" y="1016795"/>
                  </a:lnTo>
                  <a:lnTo>
                    <a:pt x="302418" y="983457"/>
                  </a:lnTo>
                  <a:lnTo>
                    <a:pt x="345281" y="959645"/>
                  </a:lnTo>
                  <a:lnTo>
                    <a:pt x="354806" y="942976"/>
                  </a:lnTo>
                  <a:lnTo>
                    <a:pt x="366712" y="916782"/>
                  </a:lnTo>
                  <a:lnTo>
                    <a:pt x="366712" y="916782"/>
                  </a:lnTo>
                  <a:lnTo>
                    <a:pt x="338137" y="923926"/>
                  </a:lnTo>
                  <a:lnTo>
                    <a:pt x="330993" y="900113"/>
                  </a:lnTo>
                  <a:lnTo>
                    <a:pt x="328612" y="921545"/>
                  </a:lnTo>
                  <a:lnTo>
                    <a:pt x="316706" y="954882"/>
                  </a:lnTo>
                  <a:lnTo>
                    <a:pt x="304800" y="947738"/>
                  </a:lnTo>
                  <a:lnTo>
                    <a:pt x="304800" y="923926"/>
                  </a:lnTo>
                  <a:lnTo>
                    <a:pt x="304800" y="912020"/>
                  </a:lnTo>
                  <a:lnTo>
                    <a:pt x="295275" y="900113"/>
                  </a:lnTo>
                  <a:lnTo>
                    <a:pt x="285750" y="907257"/>
                  </a:lnTo>
                  <a:lnTo>
                    <a:pt x="280987" y="942976"/>
                  </a:lnTo>
                  <a:lnTo>
                    <a:pt x="297656" y="962026"/>
                  </a:lnTo>
                  <a:lnTo>
                    <a:pt x="292893" y="981076"/>
                  </a:lnTo>
                  <a:lnTo>
                    <a:pt x="280987" y="1012032"/>
                  </a:lnTo>
                  <a:lnTo>
                    <a:pt x="266700" y="1035845"/>
                  </a:lnTo>
                  <a:lnTo>
                    <a:pt x="223837" y="1023938"/>
                  </a:lnTo>
                  <a:lnTo>
                    <a:pt x="216693" y="992982"/>
                  </a:lnTo>
                  <a:lnTo>
                    <a:pt x="173831" y="966788"/>
                  </a:lnTo>
                  <a:lnTo>
                    <a:pt x="121443" y="945357"/>
                  </a:lnTo>
                  <a:lnTo>
                    <a:pt x="78581" y="907257"/>
                  </a:lnTo>
                  <a:lnTo>
                    <a:pt x="52387" y="869157"/>
                  </a:lnTo>
                  <a:lnTo>
                    <a:pt x="28575" y="809626"/>
                  </a:lnTo>
                  <a:lnTo>
                    <a:pt x="16668" y="740570"/>
                  </a:lnTo>
                  <a:lnTo>
                    <a:pt x="19050" y="681038"/>
                  </a:lnTo>
                  <a:cubicBezTo>
                    <a:pt x="17462" y="624682"/>
                    <a:pt x="1588" y="556420"/>
                    <a:pt x="0" y="500064"/>
                  </a:cubicBezTo>
                  <a:cubicBezTo>
                    <a:pt x="793" y="334964"/>
                    <a:pt x="11112" y="165100"/>
                    <a:pt x="11905" y="0"/>
                  </a:cubicBezTo>
                  <a:lnTo>
                    <a:pt x="2059781" y="1"/>
                  </a:lnTo>
                  <a:close/>
                </a:path>
              </a:pathLst>
            </a:custGeom>
            <a:solidFill>
              <a:schemeClr val="tx2">
                <a:lumMod val="25000"/>
                <a:alpha val="40000"/>
              </a:schemeClr>
            </a:solidFill>
            <a:ln w="381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5" name="Freeform 4"/>
            <p:cNvSpPr/>
            <p:nvPr/>
          </p:nvSpPr>
          <p:spPr>
            <a:xfrm>
              <a:off x="3488114" y="1914909"/>
              <a:ext cx="456485" cy="398621"/>
            </a:xfrm>
            <a:custGeom>
              <a:avLst/>
              <a:gdLst>
                <a:gd name="connsiteX0" fmla="*/ 507206 w 507206"/>
                <a:gd name="connsiteY0" fmla="*/ 123825 h 442912"/>
                <a:gd name="connsiteX1" fmla="*/ 476250 w 507206"/>
                <a:gd name="connsiteY1" fmla="*/ 166687 h 442912"/>
                <a:gd name="connsiteX2" fmla="*/ 488156 w 507206"/>
                <a:gd name="connsiteY2" fmla="*/ 185737 h 442912"/>
                <a:gd name="connsiteX3" fmla="*/ 459581 w 507206"/>
                <a:gd name="connsiteY3" fmla="*/ 178593 h 442912"/>
                <a:gd name="connsiteX4" fmla="*/ 438150 w 507206"/>
                <a:gd name="connsiteY4" fmla="*/ 197643 h 442912"/>
                <a:gd name="connsiteX5" fmla="*/ 457200 w 507206"/>
                <a:gd name="connsiteY5" fmla="*/ 209550 h 442912"/>
                <a:gd name="connsiteX6" fmla="*/ 442912 w 507206"/>
                <a:gd name="connsiteY6" fmla="*/ 226218 h 442912"/>
                <a:gd name="connsiteX7" fmla="*/ 435769 w 507206"/>
                <a:gd name="connsiteY7" fmla="*/ 242887 h 442912"/>
                <a:gd name="connsiteX8" fmla="*/ 431006 w 507206"/>
                <a:gd name="connsiteY8" fmla="*/ 269081 h 442912"/>
                <a:gd name="connsiteX9" fmla="*/ 442912 w 507206"/>
                <a:gd name="connsiteY9" fmla="*/ 280987 h 442912"/>
                <a:gd name="connsiteX10" fmla="*/ 407194 w 507206"/>
                <a:gd name="connsiteY10" fmla="*/ 273843 h 442912"/>
                <a:gd name="connsiteX11" fmla="*/ 400050 w 507206"/>
                <a:gd name="connsiteY11" fmla="*/ 309562 h 442912"/>
                <a:gd name="connsiteX12" fmla="*/ 373856 w 507206"/>
                <a:gd name="connsiteY12" fmla="*/ 311943 h 442912"/>
                <a:gd name="connsiteX13" fmla="*/ 345281 w 507206"/>
                <a:gd name="connsiteY13" fmla="*/ 311943 h 442912"/>
                <a:gd name="connsiteX14" fmla="*/ 311944 w 507206"/>
                <a:gd name="connsiteY14" fmla="*/ 311943 h 442912"/>
                <a:gd name="connsiteX15" fmla="*/ 309562 w 507206"/>
                <a:gd name="connsiteY15" fmla="*/ 321468 h 442912"/>
                <a:gd name="connsiteX16" fmla="*/ 309562 w 507206"/>
                <a:gd name="connsiteY16" fmla="*/ 352425 h 442912"/>
                <a:gd name="connsiteX17" fmla="*/ 304800 w 507206"/>
                <a:gd name="connsiteY17" fmla="*/ 378618 h 442912"/>
                <a:gd name="connsiteX18" fmla="*/ 307181 w 507206"/>
                <a:gd name="connsiteY18" fmla="*/ 411956 h 442912"/>
                <a:gd name="connsiteX19" fmla="*/ 273844 w 507206"/>
                <a:gd name="connsiteY19" fmla="*/ 433387 h 442912"/>
                <a:gd name="connsiteX20" fmla="*/ 252412 w 507206"/>
                <a:gd name="connsiteY20" fmla="*/ 442912 h 442912"/>
                <a:gd name="connsiteX21" fmla="*/ 226219 w 507206"/>
                <a:gd name="connsiteY21" fmla="*/ 416718 h 442912"/>
                <a:gd name="connsiteX22" fmla="*/ 190500 w 507206"/>
                <a:gd name="connsiteY22" fmla="*/ 378618 h 442912"/>
                <a:gd name="connsiteX23" fmla="*/ 159544 w 507206"/>
                <a:gd name="connsiteY23" fmla="*/ 373856 h 442912"/>
                <a:gd name="connsiteX24" fmla="*/ 114300 w 507206"/>
                <a:gd name="connsiteY24" fmla="*/ 404812 h 442912"/>
                <a:gd name="connsiteX25" fmla="*/ 92869 w 507206"/>
                <a:gd name="connsiteY25" fmla="*/ 404812 h 442912"/>
                <a:gd name="connsiteX26" fmla="*/ 45244 w 507206"/>
                <a:gd name="connsiteY26" fmla="*/ 328612 h 442912"/>
                <a:gd name="connsiteX27" fmla="*/ 19050 w 507206"/>
                <a:gd name="connsiteY27" fmla="*/ 271462 h 442912"/>
                <a:gd name="connsiteX28" fmla="*/ 28575 w 507206"/>
                <a:gd name="connsiteY28" fmla="*/ 211931 h 442912"/>
                <a:gd name="connsiteX29" fmla="*/ 28575 w 507206"/>
                <a:gd name="connsiteY29" fmla="*/ 185737 h 442912"/>
                <a:gd name="connsiteX30" fmla="*/ 14287 w 507206"/>
                <a:gd name="connsiteY30" fmla="*/ 166687 h 442912"/>
                <a:gd name="connsiteX31" fmla="*/ 26194 w 507206"/>
                <a:gd name="connsiteY31" fmla="*/ 126206 h 442912"/>
                <a:gd name="connsiteX32" fmla="*/ 26194 w 507206"/>
                <a:gd name="connsiteY32" fmla="*/ 85725 h 442912"/>
                <a:gd name="connsiteX33" fmla="*/ 16669 w 507206"/>
                <a:gd name="connsiteY33" fmla="*/ 59531 h 442912"/>
                <a:gd name="connsiteX34" fmla="*/ 0 w 507206"/>
                <a:gd name="connsiteY34" fmla="*/ 40481 h 442912"/>
                <a:gd name="connsiteX35" fmla="*/ 11906 w 507206"/>
                <a:gd name="connsiteY35" fmla="*/ 19050 h 442912"/>
                <a:gd name="connsiteX36" fmla="*/ 40481 w 507206"/>
                <a:gd name="connsiteY36" fmla="*/ 7143 h 442912"/>
                <a:gd name="connsiteX37" fmla="*/ 71437 w 507206"/>
                <a:gd name="connsiteY37" fmla="*/ 0 h 442912"/>
                <a:gd name="connsiteX38" fmla="*/ 164306 w 507206"/>
                <a:gd name="connsiteY38" fmla="*/ 0 h 442912"/>
                <a:gd name="connsiteX39" fmla="*/ 242887 w 507206"/>
                <a:gd name="connsiteY39" fmla="*/ 14287 h 442912"/>
                <a:gd name="connsiteX40" fmla="*/ 271462 w 507206"/>
                <a:gd name="connsiteY40" fmla="*/ 4762 h 442912"/>
                <a:gd name="connsiteX41" fmla="*/ 302419 w 507206"/>
                <a:gd name="connsiteY41" fmla="*/ 19050 h 442912"/>
                <a:gd name="connsiteX42" fmla="*/ 314325 w 507206"/>
                <a:gd name="connsiteY42" fmla="*/ 14287 h 442912"/>
                <a:gd name="connsiteX43" fmla="*/ 330994 w 507206"/>
                <a:gd name="connsiteY43" fmla="*/ 35718 h 442912"/>
                <a:gd name="connsiteX44" fmla="*/ 350044 w 507206"/>
                <a:gd name="connsiteY44" fmla="*/ 76200 h 442912"/>
                <a:gd name="connsiteX45" fmla="*/ 366712 w 507206"/>
                <a:gd name="connsiteY45" fmla="*/ 97631 h 442912"/>
                <a:gd name="connsiteX46" fmla="*/ 366712 w 507206"/>
                <a:gd name="connsiteY46" fmla="*/ 97631 h 442912"/>
                <a:gd name="connsiteX47" fmla="*/ 342900 w 507206"/>
                <a:gd name="connsiteY47" fmla="*/ 119062 h 442912"/>
                <a:gd name="connsiteX48" fmla="*/ 302419 w 507206"/>
                <a:gd name="connsiteY48" fmla="*/ 114300 h 442912"/>
                <a:gd name="connsiteX49" fmla="*/ 297656 w 507206"/>
                <a:gd name="connsiteY49" fmla="*/ 119062 h 442912"/>
                <a:gd name="connsiteX50" fmla="*/ 314325 w 507206"/>
                <a:gd name="connsiteY50" fmla="*/ 133350 h 442912"/>
                <a:gd name="connsiteX51" fmla="*/ 357187 w 507206"/>
                <a:gd name="connsiteY51" fmla="*/ 147637 h 442912"/>
                <a:gd name="connsiteX52" fmla="*/ 347662 w 507206"/>
                <a:gd name="connsiteY52" fmla="*/ 161925 h 442912"/>
                <a:gd name="connsiteX53" fmla="*/ 323850 w 507206"/>
                <a:gd name="connsiteY53" fmla="*/ 171450 h 442912"/>
                <a:gd name="connsiteX54" fmla="*/ 333375 w 507206"/>
                <a:gd name="connsiteY54" fmla="*/ 180975 h 442912"/>
                <a:gd name="connsiteX55" fmla="*/ 352425 w 507206"/>
                <a:gd name="connsiteY55" fmla="*/ 176212 h 442912"/>
                <a:gd name="connsiteX56" fmla="*/ 366712 w 507206"/>
                <a:gd name="connsiteY56" fmla="*/ 195262 h 442912"/>
                <a:gd name="connsiteX57" fmla="*/ 395287 w 507206"/>
                <a:gd name="connsiteY57" fmla="*/ 195262 h 442912"/>
                <a:gd name="connsiteX58" fmla="*/ 395287 w 507206"/>
                <a:gd name="connsiteY58" fmla="*/ 195262 h 442912"/>
                <a:gd name="connsiteX59" fmla="*/ 421481 w 507206"/>
                <a:gd name="connsiteY59" fmla="*/ 188118 h 442912"/>
                <a:gd name="connsiteX60" fmla="*/ 421481 w 507206"/>
                <a:gd name="connsiteY60" fmla="*/ 188118 h 442912"/>
                <a:gd name="connsiteX61" fmla="*/ 447675 w 507206"/>
                <a:gd name="connsiteY61" fmla="*/ 161925 h 442912"/>
                <a:gd name="connsiteX62" fmla="*/ 440531 w 507206"/>
                <a:gd name="connsiteY62" fmla="*/ 145256 h 442912"/>
                <a:gd name="connsiteX63" fmla="*/ 440531 w 507206"/>
                <a:gd name="connsiteY63" fmla="*/ 145256 h 442912"/>
                <a:gd name="connsiteX64" fmla="*/ 507206 w 507206"/>
                <a:gd name="connsiteY64" fmla="*/ 123825 h 442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507206" h="442912">
                  <a:moveTo>
                    <a:pt x="507206" y="123825"/>
                  </a:moveTo>
                  <a:lnTo>
                    <a:pt x="476250" y="166687"/>
                  </a:lnTo>
                  <a:lnTo>
                    <a:pt x="488156" y="185737"/>
                  </a:lnTo>
                  <a:lnTo>
                    <a:pt x="459581" y="178593"/>
                  </a:lnTo>
                  <a:lnTo>
                    <a:pt x="438150" y="197643"/>
                  </a:lnTo>
                  <a:lnTo>
                    <a:pt x="457200" y="209550"/>
                  </a:lnTo>
                  <a:lnTo>
                    <a:pt x="442912" y="226218"/>
                  </a:lnTo>
                  <a:lnTo>
                    <a:pt x="435769" y="242887"/>
                  </a:lnTo>
                  <a:lnTo>
                    <a:pt x="431006" y="269081"/>
                  </a:lnTo>
                  <a:lnTo>
                    <a:pt x="442912" y="280987"/>
                  </a:lnTo>
                  <a:lnTo>
                    <a:pt x="407194" y="273843"/>
                  </a:lnTo>
                  <a:lnTo>
                    <a:pt x="400050" y="309562"/>
                  </a:lnTo>
                  <a:lnTo>
                    <a:pt x="373856" y="311943"/>
                  </a:lnTo>
                  <a:lnTo>
                    <a:pt x="345281" y="311943"/>
                  </a:lnTo>
                  <a:lnTo>
                    <a:pt x="311944" y="311943"/>
                  </a:lnTo>
                  <a:lnTo>
                    <a:pt x="309562" y="321468"/>
                  </a:lnTo>
                  <a:lnTo>
                    <a:pt x="309562" y="352425"/>
                  </a:lnTo>
                  <a:lnTo>
                    <a:pt x="304800" y="378618"/>
                  </a:lnTo>
                  <a:lnTo>
                    <a:pt x="307181" y="411956"/>
                  </a:lnTo>
                  <a:lnTo>
                    <a:pt x="273844" y="433387"/>
                  </a:lnTo>
                  <a:lnTo>
                    <a:pt x="252412" y="442912"/>
                  </a:lnTo>
                  <a:lnTo>
                    <a:pt x="226219" y="416718"/>
                  </a:lnTo>
                  <a:lnTo>
                    <a:pt x="190500" y="378618"/>
                  </a:lnTo>
                  <a:lnTo>
                    <a:pt x="159544" y="373856"/>
                  </a:lnTo>
                  <a:lnTo>
                    <a:pt x="114300" y="404812"/>
                  </a:lnTo>
                  <a:lnTo>
                    <a:pt x="92869" y="404812"/>
                  </a:lnTo>
                  <a:lnTo>
                    <a:pt x="45244" y="328612"/>
                  </a:lnTo>
                  <a:lnTo>
                    <a:pt x="19050" y="271462"/>
                  </a:lnTo>
                  <a:lnTo>
                    <a:pt x="28575" y="211931"/>
                  </a:lnTo>
                  <a:lnTo>
                    <a:pt x="28575" y="185737"/>
                  </a:lnTo>
                  <a:lnTo>
                    <a:pt x="14287" y="166687"/>
                  </a:lnTo>
                  <a:lnTo>
                    <a:pt x="26194" y="126206"/>
                  </a:lnTo>
                  <a:lnTo>
                    <a:pt x="26194" y="85725"/>
                  </a:lnTo>
                  <a:lnTo>
                    <a:pt x="16669" y="59531"/>
                  </a:lnTo>
                  <a:lnTo>
                    <a:pt x="0" y="40481"/>
                  </a:lnTo>
                  <a:lnTo>
                    <a:pt x="11906" y="19050"/>
                  </a:lnTo>
                  <a:lnTo>
                    <a:pt x="40481" y="7143"/>
                  </a:lnTo>
                  <a:lnTo>
                    <a:pt x="71437" y="0"/>
                  </a:lnTo>
                  <a:lnTo>
                    <a:pt x="164306" y="0"/>
                  </a:lnTo>
                  <a:lnTo>
                    <a:pt x="242887" y="14287"/>
                  </a:lnTo>
                  <a:lnTo>
                    <a:pt x="271462" y="4762"/>
                  </a:lnTo>
                  <a:lnTo>
                    <a:pt x="302419" y="19050"/>
                  </a:lnTo>
                  <a:lnTo>
                    <a:pt x="314325" y="14287"/>
                  </a:lnTo>
                  <a:lnTo>
                    <a:pt x="330994" y="35718"/>
                  </a:lnTo>
                  <a:lnTo>
                    <a:pt x="350044" y="76200"/>
                  </a:lnTo>
                  <a:lnTo>
                    <a:pt x="366712" y="97631"/>
                  </a:lnTo>
                  <a:lnTo>
                    <a:pt x="366712" y="97631"/>
                  </a:lnTo>
                  <a:lnTo>
                    <a:pt x="342900" y="119062"/>
                  </a:lnTo>
                  <a:lnTo>
                    <a:pt x="302419" y="114300"/>
                  </a:lnTo>
                  <a:lnTo>
                    <a:pt x="297656" y="119062"/>
                  </a:lnTo>
                  <a:lnTo>
                    <a:pt x="314325" y="133350"/>
                  </a:lnTo>
                  <a:lnTo>
                    <a:pt x="357187" y="147637"/>
                  </a:lnTo>
                  <a:lnTo>
                    <a:pt x="347662" y="161925"/>
                  </a:lnTo>
                  <a:lnTo>
                    <a:pt x="323850" y="171450"/>
                  </a:lnTo>
                  <a:lnTo>
                    <a:pt x="333375" y="180975"/>
                  </a:lnTo>
                  <a:lnTo>
                    <a:pt x="352425" y="176212"/>
                  </a:lnTo>
                  <a:lnTo>
                    <a:pt x="366712" y="195262"/>
                  </a:lnTo>
                  <a:lnTo>
                    <a:pt x="395287" y="195262"/>
                  </a:lnTo>
                  <a:lnTo>
                    <a:pt x="395287" y="195262"/>
                  </a:lnTo>
                  <a:lnTo>
                    <a:pt x="421481" y="188118"/>
                  </a:lnTo>
                  <a:lnTo>
                    <a:pt x="421481" y="188118"/>
                  </a:lnTo>
                  <a:lnTo>
                    <a:pt x="447675" y="161925"/>
                  </a:lnTo>
                  <a:lnTo>
                    <a:pt x="440531" y="145256"/>
                  </a:lnTo>
                  <a:lnTo>
                    <a:pt x="440531" y="145256"/>
                  </a:lnTo>
                  <a:lnTo>
                    <a:pt x="507206" y="123825"/>
                  </a:lnTo>
                  <a:close/>
                </a:path>
              </a:pathLst>
            </a:custGeom>
            <a:solidFill>
              <a:schemeClr val="tx2">
                <a:lumMod val="25000"/>
                <a:alpha val="40000"/>
              </a:schemeClr>
            </a:solidFill>
            <a:ln w="381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6" name="Freeform 5"/>
            <p:cNvSpPr/>
            <p:nvPr/>
          </p:nvSpPr>
          <p:spPr>
            <a:xfrm>
              <a:off x="3183791" y="982650"/>
              <a:ext cx="469344" cy="934402"/>
            </a:xfrm>
            <a:custGeom>
              <a:avLst/>
              <a:gdLst>
                <a:gd name="connsiteX0" fmla="*/ 366712 w 509587"/>
                <a:gd name="connsiteY0" fmla="*/ 7144 h 397669"/>
                <a:gd name="connsiteX1" fmla="*/ 357187 w 509587"/>
                <a:gd name="connsiteY1" fmla="*/ 95250 h 397669"/>
                <a:gd name="connsiteX2" fmla="*/ 369093 w 509587"/>
                <a:gd name="connsiteY2" fmla="*/ 140494 h 397669"/>
                <a:gd name="connsiteX3" fmla="*/ 385762 w 509587"/>
                <a:gd name="connsiteY3" fmla="*/ 195263 h 397669"/>
                <a:gd name="connsiteX4" fmla="*/ 395287 w 509587"/>
                <a:gd name="connsiteY4" fmla="*/ 247650 h 397669"/>
                <a:gd name="connsiteX5" fmla="*/ 426243 w 509587"/>
                <a:gd name="connsiteY5" fmla="*/ 290513 h 397669"/>
                <a:gd name="connsiteX6" fmla="*/ 461962 w 509587"/>
                <a:gd name="connsiteY6" fmla="*/ 319088 h 397669"/>
                <a:gd name="connsiteX7" fmla="*/ 500062 w 509587"/>
                <a:gd name="connsiteY7" fmla="*/ 340519 h 397669"/>
                <a:gd name="connsiteX8" fmla="*/ 509587 w 509587"/>
                <a:gd name="connsiteY8" fmla="*/ 361950 h 397669"/>
                <a:gd name="connsiteX9" fmla="*/ 485775 w 509587"/>
                <a:gd name="connsiteY9" fmla="*/ 361950 h 397669"/>
                <a:gd name="connsiteX10" fmla="*/ 442912 w 509587"/>
                <a:gd name="connsiteY10" fmla="*/ 342900 h 397669"/>
                <a:gd name="connsiteX11" fmla="*/ 390525 w 509587"/>
                <a:gd name="connsiteY11" fmla="*/ 347663 h 397669"/>
                <a:gd name="connsiteX12" fmla="*/ 335756 w 509587"/>
                <a:gd name="connsiteY12" fmla="*/ 371475 h 397669"/>
                <a:gd name="connsiteX13" fmla="*/ 311943 w 509587"/>
                <a:gd name="connsiteY13" fmla="*/ 397669 h 397669"/>
                <a:gd name="connsiteX14" fmla="*/ 288131 w 509587"/>
                <a:gd name="connsiteY14" fmla="*/ 395288 h 397669"/>
                <a:gd name="connsiteX15" fmla="*/ 259556 w 509587"/>
                <a:gd name="connsiteY15" fmla="*/ 369094 h 397669"/>
                <a:gd name="connsiteX16" fmla="*/ 228600 w 509587"/>
                <a:gd name="connsiteY16" fmla="*/ 366713 h 397669"/>
                <a:gd name="connsiteX17" fmla="*/ 200025 w 509587"/>
                <a:gd name="connsiteY17" fmla="*/ 366713 h 397669"/>
                <a:gd name="connsiteX18" fmla="*/ 152400 w 509587"/>
                <a:gd name="connsiteY18" fmla="*/ 357188 h 397669"/>
                <a:gd name="connsiteX19" fmla="*/ 111918 w 509587"/>
                <a:gd name="connsiteY19" fmla="*/ 345281 h 397669"/>
                <a:gd name="connsiteX20" fmla="*/ 80962 w 509587"/>
                <a:gd name="connsiteY20" fmla="*/ 302419 h 397669"/>
                <a:gd name="connsiteX21" fmla="*/ 59531 w 509587"/>
                <a:gd name="connsiteY21" fmla="*/ 280988 h 397669"/>
                <a:gd name="connsiteX22" fmla="*/ 38100 w 509587"/>
                <a:gd name="connsiteY22" fmla="*/ 264319 h 397669"/>
                <a:gd name="connsiteX23" fmla="*/ 14287 w 509587"/>
                <a:gd name="connsiteY23" fmla="*/ 192881 h 397669"/>
                <a:gd name="connsiteX24" fmla="*/ 0 w 509587"/>
                <a:gd name="connsiteY24" fmla="*/ 64294 h 397669"/>
                <a:gd name="connsiteX25" fmla="*/ 0 w 509587"/>
                <a:gd name="connsiteY25" fmla="*/ 0 h 397669"/>
                <a:gd name="connsiteX26" fmla="*/ 366712 w 509587"/>
                <a:gd name="connsiteY26" fmla="*/ 7144 h 397669"/>
                <a:gd name="connsiteX0" fmla="*/ 378618 w 521493"/>
                <a:gd name="connsiteY0" fmla="*/ 645319 h 1035844"/>
                <a:gd name="connsiteX1" fmla="*/ 369093 w 521493"/>
                <a:gd name="connsiteY1" fmla="*/ 733425 h 1035844"/>
                <a:gd name="connsiteX2" fmla="*/ 380999 w 521493"/>
                <a:gd name="connsiteY2" fmla="*/ 778669 h 1035844"/>
                <a:gd name="connsiteX3" fmla="*/ 397668 w 521493"/>
                <a:gd name="connsiteY3" fmla="*/ 833438 h 1035844"/>
                <a:gd name="connsiteX4" fmla="*/ 407193 w 521493"/>
                <a:gd name="connsiteY4" fmla="*/ 885825 h 1035844"/>
                <a:gd name="connsiteX5" fmla="*/ 438149 w 521493"/>
                <a:gd name="connsiteY5" fmla="*/ 928688 h 1035844"/>
                <a:gd name="connsiteX6" fmla="*/ 473868 w 521493"/>
                <a:gd name="connsiteY6" fmla="*/ 957263 h 1035844"/>
                <a:gd name="connsiteX7" fmla="*/ 511968 w 521493"/>
                <a:gd name="connsiteY7" fmla="*/ 978694 h 1035844"/>
                <a:gd name="connsiteX8" fmla="*/ 521493 w 521493"/>
                <a:gd name="connsiteY8" fmla="*/ 1000125 h 1035844"/>
                <a:gd name="connsiteX9" fmla="*/ 497681 w 521493"/>
                <a:gd name="connsiteY9" fmla="*/ 1000125 h 1035844"/>
                <a:gd name="connsiteX10" fmla="*/ 454818 w 521493"/>
                <a:gd name="connsiteY10" fmla="*/ 981075 h 1035844"/>
                <a:gd name="connsiteX11" fmla="*/ 402431 w 521493"/>
                <a:gd name="connsiteY11" fmla="*/ 985838 h 1035844"/>
                <a:gd name="connsiteX12" fmla="*/ 347662 w 521493"/>
                <a:gd name="connsiteY12" fmla="*/ 1009650 h 1035844"/>
                <a:gd name="connsiteX13" fmla="*/ 323849 w 521493"/>
                <a:gd name="connsiteY13" fmla="*/ 1035844 h 1035844"/>
                <a:gd name="connsiteX14" fmla="*/ 300037 w 521493"/>
                <a:gd name="connsiteY14" fmla="*/ 1033463 h 1035844"/>
                <a:gd name="connsiteX15" fmla="*/ 271462 w 521493"/>
                <a:gd name="connsiteY15" fmla="*/ 1007269 h 1035844"/>
                <a:gd name="connsiteX16" fmla="*/ 240506 w 521493"/>
                <a:gd name="connsiteY16" fmla="*/ 1004888 h 1035844"/>
                <a:gd name="connsiteX17" fmla="*/ 211931 w 521493"/>
                <a:gd name="connsiteY17" fmla="*/ 1004888 h 1035844"/>
                <a:gd name="connsiteX18" fmla="*/ 164306 w 521493"/>
                <a:gd name="connsiteY18" fmla="*/ 995363 h 1035844"/>
                <a:gd name="connsiteX19" fmla="*/ 123824 w 521493"/>
                <a:gd name="connsiteY19" fmla="*/ 983456 h 1035844"/>
                <a:gd name="connsiteX20" fmla="*/ 92868 w 521493"/>
                <a:gd name="connsiteY20" fmla="*/ 940594 h 1035844"/>
                <a:gd name="connsiteX21" fmla="*/ 71437 w 521493"/>
                <a:gd name="connsiteY21" fmla="*/ 919163 h 1035844"/>
                <a:gd name="connsiteX22" fmla="*/ 50006 w 521493"/>
                <a:gd name="connsiteY22" fmla="*/ 902494 h 1035844"/>
                <a:gd name="connsiteX23" fmla="*/ 26193 w 521493"/>
                <a:gd name="connsiteY23" fmla="*/ 831056 h 1035844"/>
                <a:gd name="connsiteX24" fmla="*/ 11906 w 521493"/>
                <a:gd name="connsiteY24" fmla="*/ 702469 h 1035844"/>
                <a:gd name="connsiteX25" fmla="*/ 0 w 521493"/>
                <a:gd name="connsiteY25" fmla="*/ 0 h 1035844"/>
                <a:gd name="connsiteX26" fmla="*/ 378618 w 521493"/>
                <a:gd name="connsiteY26" fmla="*/ 645319 h 1035844"/>
                <a:gd name="connsiteX0" fmla="*/ 435768 w 521493"/>
                <a:gd name="connsiteY0" fmla="*/ 9526 h 1035844"/>
                <a:gd name="connsiteX1" fmla="*/ 369093 w 521493"/>
                <a:gd name="connsiteY1" fmla="*/ 733425 h 1035844"/>
                <a:gd name="connsiteX2" fmla="*/ 380999 w 521493"/>
                <a:gd name="connsiteY2" fmla="*/ 778669 h 1035844"/>
                <a:gd name="connsiteX3" fmla="*/ 397668 w 521493"/>
                <a:gd name="connsiteY3" fmla="*/ 833438 h 1035844"/>
                <a:gd name="connsiteX4" fmla="*/ 407193 w 521493"/>
                <a:gd name="connsiteY4" fmla="*/ 885825 h 1035844"/>
                <a:gd name="connsiteX5" fmla="*/ 438149 w 521493"/>
                <a:gd name="connsiteY5" fmla="*/ 928688 h 1035844"/>
                <a:gd name="connsiteX6" fmla="*/ 473868 w 521493"/>
                <a:gd name="connsiteY6" fmla="*/ 957263 h 1035844"/>
                <a:gd name="connsiteX7" fmla="*/ 511968 w 521493"/>
                <a:gd name="connsiteY7" fmla="*/ 978694 h 1035844"/>
                <a:gd name="connsiteX8" fmla="*/ 521493 w 521493"/>
                <a:gd name="connsiteY8" fmla="*/ 1000125 h 1035844"/>
                <a:gd name="connsiteX9" fmla="*/ 497681 w 521493"/>
                <a:gd name="connsiteY9" fmla="*/ 1000125 h 1035844"/>
                <a:gd name="connsiteX10" fmla="*/ 454818 w 521493"/>
                <a:gd name="connsiteY10" fmla="*/ 981075 h 1035844"/>
                <a:gd name="connsiteX11" fmla="*/ 402431 w 521493"/>
                <a:gd name="connsiteY11" fmla="*/ 985838 h 1035844"/>
                <a:gd name="connsiteX12" fmla="*/ 347662 w 521493"/>
                <a:gd name="connsiteY12" fmla="*/ 1009650 h 1035844"/>
                <a:gd name="connsiteX13" fmla="*/ 323849 w 521493"/>
                <a:gd name="connsiteY13" fmla="*/ 1035844 h 1035844"/>
                <a:gd name="connsiteX14" fmla="*/ 300037 w 521493"/>
                <a:gd name="connsiteY14" fmla="*/ 1033463 h 1035844"/>
                <a:gd name="connsiteX15" fmla="*/ 271462 w 521493"/>
                <a:gd name="connsiteY15" fmla="*/ 1007269 h 1035844"/>
                <a:gd name="connsiteX16" fmla="*/ 240506 w 521493"/>
                <a:gd name="connsiteY16" fmla="*/ 1004888 h 1035844"/>
                <a:gd name="connsiteX17" fmla="*/ 211931 w 521493"/>
                <a:gd name="connsiteY17" fmla="*/ 1004888 h 1035844"/>
                <a:gd name="connsiteX18" fmla="*/ 164306 w 521493"/>
                <a:gd name="connsiteY18" fmla="*/ 995363 h 1035844"/>
                <a:gd name="connsiteX19" fmla="*/ 123824 w 521493"/>
                <a:gd name="connsiteY19" fmla="*/ 983456 h 1035844"/>
                <a:gd name="connsiteX20" fmla="*/ 92868 w 521493"/>
                <a:gd name="connsiteY20" fmla="*/ 940594 h 1035844"/>
                <a:gd name="connsiteX21" fmla="*/ 71437 w 521493"/>
                <a:gd name="connsiteY21" fmla="*/ 919163 h 1035844"/>
                <a:gd name="connsiteX22" fmla="*/ 50006 w 521493"/>
                <a:gd name="connsiteY22" fmla="*/ 902494 h 1035844"/>
                <a:gd name="connsiteX23" fmla="*/ 26193 w 521493"/>
                <a:gd name="connsiteY23" fmla="*/ 831056 h 1035844"/>
                <a:gd name="connsiteX24" fmla="*/ 11906 w 521493"/>
                <a:gd name="connsiteY24" fmla="*/ 702469 h 1035844"/>
                <a:gd name="connsiteX25" fmla="*/ 0 w 521493"/>
                <a:gd name="connsiteY25" fmla="*/ 0 h 1035844"/>
                <a:gd name="connsiteX26" fmla="*/ 435768 w 521493"/>
                <a:gd name="connsiteY26" fmla="*/ 9526 h 1035844"/>
                <a:gd name="connsiteX0" fmla="*/ 435768 w 521493"/>
                <a:gd name="connsiteY0" fmla="*/ 9526 h 1035844"/>
                <a:gd name="connsiteX1" fmla="*/ 426243 w 521493"/>
                <a:gd name="connsiteY1" fmla="*/ 340519 h 1035844"/>
                <a:gd name="connsiteX2" fmla="*/ 369093 w 521493"/>
                <a:gd name="connsiteY2" fmla="*/ 733425 h 1035844"/>
                <a:gd name="connsiteX3" fmla="*/ 380999 w 521493"/>
                <a:gd name="connsiteY3" fmla="*/ 778669 h 1035844"/>
                <a:gd name="connsiteX4" fmla="*/ 397668 w 521493"/>
                <a:gd name="connsiteY4" fmla="*/ 833438 h 1035844"/>
                <a:gd name="connsiteX5" fmla="*/ 407193 w 521493"/>
                <a:gd name="connsiteY5" fmla="*/ 885825 h 1035844"/>
                <a:gd name="connsiteX6" fmla="*/ 438149 w 521493"/>
                <a:gd name="connsiteY6" fmla="*/ 928688 h 1035844"/>
                <a:gd name="connsiteX7" fmla="*/ 473868 w 521493"/>
                <a:gd name="connsiteY7" fmla="*/ 957263 h 1035844"/>
                <a:gd name="connsiteX8" fmla="*/ 511968 w 521493"/>
                <a:gd name="connsiteY8" fmla="*/ 978694 h 1035844"/>
                <a:gd name="connsiteX9" fmla="*/ 521493 w 521493"/>
                <a:gd name="connsiteY9" fmla="*/ 1000125 h 1035844"/>
                <a:gd name="connsiteX10" fmla="*/ 497681 w 521493"/>
                <a:gd name="connsiteY10" fmla="*/ 1000125 h 1035844"/>
                <a:gd name="connsiteX11" fmla="*/ 454818 w 521493"/>
                <a:gd name="connsiteY11" fmla="*/ 981075 h 1035844"/>
                <a:gd name="connsiteX12" fmla="*/ 402431 w 521493"/>
                <a:gd name="connsiteY12" fmla="*/ 985838 h 1035844"/>
                <a:gd name="connsiteX13" fmla="*/ 347662 w 521493"/>
                <a:gd name="connsiteY13" fmla="*/ 1009650 h 1035844"/>
                <a:gd name="connsiteX14" fmla="*/ 323849 w 521493"/>
                <a:gd name="connsiteY14" fmla="*/ 1035844 h 1035844"/>
                <a:gd name="connsiteX15" fmla="*/ 300037 w 521493"/>
                <a:gd name="connsiteY15" fmla="*/ 1033463 h 1035844"/>
                <a:gd name="connsiteX16" fmla="*/ 271462 w 521493"/>
                <a:gd name="connsiteY16" fmla="*/ 1007269 h 1035844"/>
                <a:gd name="connsiteX17" fmla="*/ 240506 w 521493"/>
                <a:gd name="connsiteY17" fmla="*/ 1004888 h 1035844"/>
                <a:gd name="connsiteX18" fmla="*/ 211931 w 521493"/>
                <a:gd name="connsiteY18" fmla="*/ 1004888 h 1035844"/>
                <a:gd name="connsiteX19" fmla="*/ 164306 w 521493"/>
                <a:gd name="connsiteY19" fmla="*/ 995363 h 1035844"/>
                <a:gd name="connsiteX20" fmla="*/ 123824 w 521493"/>
                <a:gd name="connsiteY20" fmla="*/ 983456 h 1035844"/>
                <a:gd name="connsiteX21" fmla="*/ 92868 w 521493"/>
                <a:gd name="connsiteY21" fmla="*/ 940594 h 1035844"/>
                <a:gd name="connsiteX22" fmla="*/ 71437 w 521493"/>
                <a:gd name="connsiteY22" fmla="*/ 919163 h 1035844"/>
                <a:gd name="connsiteX23" fmla="*/ 50006 w 521493"/>
                <a:gd name="connsiteY23" fmla="*/ 902494 h 1035844"/>
                <a:gd name="connsiteX24" fmla="*/ 26193 w 521493"/>
                <a:gd name="connsiteY24" fmla="*/ 831056 h 1035844"/>
                <a:gd name="connsiteX25" fmla="*/ 11906 w 521493"/>
                <a:gd name="connsiteY25" fmla="*/ 702469 h 1035844"/>
                <a:gd name="connsiteX26" fmla="*/ 0 w 521493"/>
                <a:gd name="connsiteY26" fmla="*/ 0 h 1035844"/>
                <a:gd name="connsiteX27" fmla="*/ 435768 w 521493"/>
                <a:gd name="connsiteY27" fmla="*/ 9526 h 1035844"/>
                <a:gd name="connsiteX0" fmla="*/ 440531 w 521493"/>
                <a:gd name="connsiteY0" fmla="*/ 1 h 1035844"/>
                <a:gd name="connsiteX1" fmla="*/ 426243 w 521493"/>
                <a:gd name="connsiteY1" fmla="*/ 340519 h 1035844"/>
                <a:gd name="connsiteX2" fmla="*/ 369093 w 521493"/>
                <a:gd name="connsiteY2" fmla="*/ 733425 h 1035844"/>
                <a:gd name="connsiteX3" fmla="*/ 380999 w 521493"/>
                <a:gd name="connsiteY3" fmla="*/ 778669 h 1035844"/>
                <a:gd name="connsiteX4" fmla="*/ 397668 w 521493"/>
                <a:gd name="connsiteY4" fmla="*/ 833438 h 1035844"/>
                <a:gd name="connsiteX5" fmla="*/ 407193 w 521493"/>
                <a:gd name="connsiteY5" fmla="*/ 885825 h 1035844"/>
                <a:gd name="connsiteX6" fmla="*/ 438149 w 521493"/>
                <a:gd name="connsiteY6" fmla="*/ 928688 h 1035844"/>
                <a:gd name="connsiteX7" fmla="*/ 473868 w 521493"/>
                <a:gd name="connsiteY7" fmla="*/ 957263 h 1035844"/>
                <a:gd name="connsiteX8" fmla="*/ 511968 w 521493"/>
                <a:gd name="connsiteY8" fmla="*/ 978694 h 1035844"/>
                <a:gd name="connsiteX9" fmla="*/ 521493 w 521493"/>
                <a:gd name="connsiteY9" fmla="*/ 1000125 h 1035844"/>
                <a:gd name="connsiteX10" fmla="*/ 497681 w 521493"/>
                <a:gd name="connsiteY10" fmla="*/ 1000125 h 1035844"/>
                <a:gd name="connsiteX11" fmla="*/ 454818 w 521493"/>
                <a:gd name="connsiteY11" fmla="*/ 981075 h 1035844"/>
                <a:gd name="connsiteX12" fmla="*/ 402431 w 521493"/>
                <a:gd name="connsiteY12" fmla="*/ 985838 h 1035844"/>
                <a:gd name="connsiteX13" fmla="*/ 347662 w 521493"/>
                <a:gd name="connsiteY13" fmla="*/ 1009650 h 1035844"/>
                <a:gd name="connsiteX14" fmla="*/ 323849 w 521493"/>
                <a:gd name="connsiteY14" fmla="*/ 1035844 h 1035844"/>
                <a:gd name="connsiteX15" fmla="*/ 300037 w 521493"/>
                <a:gd name="connsiteY15" fmla="*/ 1033463 h 1035844"/>
                <a:gd name="connsiteX16" fmla="*/ 271462 w 521493"/>
                <a:gd name="connsiteY16" fmla="*/ 1007269 h 1035844"/>
                <a:gd name="connsiteX17" fmla="*/ 240506 w 521493"/>
                <a:gd name="connsiteY17" fmla="*/ 1004888 h 1035844"/>
                <a:gd name="connsiteX18" fmla="*/ 211931 w 521493"/>
                <a:gd name="connsiteY18" fmla="*/ 1004888 h 1035844"/>
                <a:gd name="connsiteX19" fmla="*/ 164306 w 521493"/>
                <a:gd name="connsiteY19" fmla="*/ 995363 h 1035844"/>
                <a:gd name="connsiteX20" fmla="*/ 123824 w 521493"/>
                <a:gd name="connsiteY20" fmla="*/ 983456 h 1035844"/>
                <a:gd name="connsiteX21" fmla="*/ 92868 w 521493"/>
                <a:gd name="connsiteY21" fmla="*/ 940594 h 1035844"/>
                <a:gd name="connsiteX22" fmla="*/ 71437 w 521493"/>
                <a:gd name="connsiteY22" fmla="*/ 919163 h 1035844"/>
                <a:gd name="connsiteX23" fmla="*/ 50006 w 521493"/>
                <a:gd name="connsiteY23" fmla="*/ 902494 h 1035844"/>
                <a:gd name="connsiteX24" fmla="*/ 26193 w 521493"/>
                <a:gd name="connsiteY24" fmla="*/ 831056 h 1035844"/>
                <a:gd name="connsiteX25" fmla="*/ 11906 w 521493"/>
                <a:gd name="connsiteY25" fmla="*/ 702469 h 1035844"/>
                <a:gd name="connsiteX26" fmla="*/ 0 w 521493"/>
                <a:gd name="connsiteY26" fmla="*/ 0 h 1035844"/>
                <a:gd name="connsiteX27" fmla="*/ 440531 w 521493"/>
                <a:gd name="connsiteY27" fmla="*/ 1 h 1035844"/>
                <a:gd name="connsiteX0" fmla="*/ 440531 w 521493"/>
                <a:gd name="connsiteY0" fmla="*/ 1 h 1035844"/>
                <a:gd name="connsiteX1" fmla="*/ 426243 w 521493"/>
                <a:gd name="connsiteY1" fmla="*/ 340519 h 1035844"/>
                <a:gd name="connsiteX2" fmla="*/ 423862 w 521493"/>
                <a:gd name="connsiteY2" fmla="*/ 483394 h 1035844"/>
                <a:gd name="connsiteX3" fmla="*/ 369093 w 521493"/>
                <a:gd name="connsiteY3" fmla="*/ 733425 h 1035844"/>
                <a:gd name="connsiteX4" fmla="*/ 380999 w 521493"/>
                <a:gd name="connsiteY4" fmla="*/ 778669 h 1035844"/>
                <a:gd name="connsiteX5" fmla="*/ 397668 w 521493"/>
                <a:gd name="connsiteY5" fmla="*/ 833438 h 1035844"/>
                <a:gd name="connsiteX6" fmla="*/ 407193 w 521493"/>
                <a:gd name="connsiteY6" fmla="*/ 885825 h 1035844"/>
                <a:gd name="connsiteX7" fmla="*/ 438149 w 521493"/>
                <a:gd name="connsiteY7" fmla="*/ 928688 h 1035844"/>
                <a:gd name="connsiteX8" fmla="*/ 473868 w 521493"/>
                <a:gd name="connsiteY8" fmla="*/ 957263 h 1035844"/>
                <a:gd name="connsiteX9" fmla="*/ 511968 w 521493"/>
                <a:gd name="connsiteY9" fmla="*/ 978694 h 1035844"/>
                <a:gd name="connsiteX10" fmla="*/ 521493 w 521493"/>
                <a:gd name="connsiteY10" fmla="*/ 1000125 h 1035844"/>
                <a:gd name="connsiteX11" fmla="*/ 497681 w 521493"/>
                <a:gd name="connsiteY11" fmla="*/ 1000125 h 1035844"/>
                <a:gd name="connsiteX12" fmla="*/ 454818 w 521493"/>
                <a:gd name="connsiteY12" fmla="*/ 981075 h 1035844"/>
                <a:gd name="connsiteX13" fmla="*/ 402431 w 521493"/>
                <a:gd name="connsiteY13" fmla="*/ 985838 h 1035844"/>
                <a:gd name="connsiteX14" fmla="*/ 347662 w 521493"/>
                <a:gd name="connsiteY14" fmla="*/ 1009650 h 1035844"/>
                <a:gd name="connsiteX15" fmla="*/ 323849 w 521493"/>
                <a:gd name="connsiteY15" fmla="*/ 1035844 h 1035844"/>
                <a:gd name="connsiteX16" fmla="*/ 300037 w 521493"/>
                <a:gd name="connsiteY16" fmla="*/ 1033463 h 1035844"/>
                <a:gd name="connsiteX17" fmla="*/ 271462 w 521493"/>
                <a:gd name="connsiteY17" fmla="*/ 1007269 h 1035844"/>
                <a:gd name="connsiteX18" fmla="*/ 240506 w 521493"/>
                <a:gd name="connsiteY18" fmla="*/ 1004888 h 1035844"/>
                <a:gd name="connsiteX19" fmla="*/ 211931 w 521493"/>
                <a:gd name="connsiteY19" fmla="*/ 1004888 h 1035844"/>
                <a:gd name="connsiteX20" fmla="*/ 164306 w 521493"/>
                <a:gd name="connsiteY20" fmla="*/ 995363 h 1035844"/>
                <a:gd name="connsiteX21" fmla="*/ 123824 w 521493"/>
                <a:gd name="connsiteY21" fmla="*/ 983456 h 1035844"/>
                <a:gd name="connsiteX22" fmla="*/ 92868 w 521493"/>
                <a:gd name="connsiteY22" fmla="*/ 940594 h 1035844"/>
                <a:gd name="connsiteX23" fmla="*/ 71437 w 521493"/>
                <a:gd name="connsiteY23" fmla="*/ 919163 h 1035844"/>
                <a:gd name="connsiteX24" fmla="*/ 50006 w 521493"/>
                <a:gd name="connsiteY24" fmla="*/ 902494 h 1035844"/>
                <a:gd name="connsiteX25" fmla="*/ 26193 w 521493"/>
                <a:gd name="connsiteY25" fmla="*/ 831056 h 1035844"/>
                <a:gd name="connsiteX26" fmla="*/ 11906 w 521493"/>
                <a:gd name="connsiteY26" fmla="*/ 702469 h 1035844"/>
                <a:gd name="connsiteX27" fmla="*/ 0 w 521493"/>
                <a:gd name="connsiteY27" fmla="*/ 0 h 1035844"/>
                <a:gd name="connsiteX28" fmla="*/ 440531 w 521493"/>
                <a:gd name="connsiteY28" fmla="*/ 1 h 1035844"/>
                <a:gd name="connsiteX0" fmla="*/ 440531 w 521493"/>
                <a:gd name="connsiteY0" fmla="*/ 1 h 1035844"/>
                <a:gd name="connsiteX1" fmla="*/ 426243 w 521493"/>
                <a:gd name="connsiteY1" fmla="*/ 340519 h 1035844"/>
                <a:gd name="connsiteX2" fmla="*/ 423862 w 521493"/>
                <a:gd name="connsiteY2" fmla="*/ 483394 h 1035844"/>
                <a:gd name="connsiteX3" fmla="*/ 421481 w 521493"/>
                <a:gd name="connsiteY3" fmla="*/ 597694 h 1035844"/>
                <a:gd name="connsiteX4" fmla="*/ 369093 w 521493"/>
                <a:gd name="connsiteY4" fmla="*/ 733425 h 1035844"/>
                <a:gd name="connsiteX5" fmla="*/ 380999 w 521493"/>
                <a:gd name="connsiteY5" fmla="*/ 778669 h 1035844"/>
                <a:gd name="connsiteX6" fmla="*/ 397668 w 521493"/>
                <a:gd name="connsiteY6" fmla="*/ 833438 h 1035844"/>
                <a:gd name="connsiteX7" fmla="*/ 407193 w 521493"/>
                <a:gd name="connsiteY7" fmla="*/ 885825 h 1035844"/>
                <a:gd name="connsiteX8" fmla="*/ 438149 w 521493"/>
                <a:gd name="connsiteY8" fmla="*/ 928688 h 1035844"/>
                <a:gd name="connsiteX9" fmla="*/ 473868 w 521493"/>
                <a:gd name="connsiteY9" fmla="*/ 957263 h 1035844"/>
                <a:gd name="connsiteX10" fmla="*/ 511968 w 521493"/>
                <a:gd name="connsiteY10" fmla="*/ 978694 h 1035844"/>
                <a:gd name="connsiteX11" fmla="*/ 521493 w 521493"/>
                <a:gd name="connsiteY11" fmla="*/ 1000125 h 1035844"/>
                <a:gd name="connsiteX12" fmla="*/ 497681 w 521493"/>
                <a:gd name="connsiteY12" fmla="*/ 1000125 h 1035844"/>
                <a:gd name="connsiteX13" fmla="*/ 454818 w 521493"/>
                <a:gd name="connsiteY13" fmla="*/ 981075 h 1035844"/>
                <a:gd name="connsiteX14" fmla="*/ 402431 w 521493"/>
                <a:gd name="connsiteY14" fmla="*/ 985838 h 1035844"/>
                <a:gd name="connsiteX15" fmla="*/ 347662 w 521493"/>
                <a:gd name="connsiteY15" fmla="*/ 1009650 h 1035844"/>
                <a:gd name="connsiteX16" fmla="*/ 323849 w 521493"/>
                <a:gd name="connsiteY16" fmla="*/ 1035844 h 1035844"/>
                <a:gd name="connsiteX17" fmla="*/ 300037 w 521493"/>
                <a:gd name="connsiteY17" fmla="*/ 1033463 h 1035844"/>
                <a:gd name="connsiteX18" fmla="*/ 271462 w 521493"/>
                <a:gd name="connsiteY18" fmla="*/ 1007269 h 1035844"/>
                <a:gd name="connsiteX19" fmla="*/ 240506 w 521493"/>
                <a:gd name="connsiteY19" fmla="*/ 1004888 h 1035844"/>
                <a:gd name="connsiteX20" fmla="*/ 211931 w 521493"/>
                <a:gd name="connsiteY20" fmla="*/ 1004888 h 1035844"/>
                <a:gd name="connsiteX21" fmla="*/ 164306 w 521493"/>
                <a:gd name="connsiteY21" fmla="*/ 995363 h 1035844"/>
                <a:gd name="connsiteX22" fmla="*/ 123824 w 521493"/>
                <a:gd name="connsiteY22" fmla="*/ 983456 h 1035844"/>
                <a:gd name="connsiteX23" fmla="*/ 92868 w 521493"/>
                <a:gd name="connsiteY23" fmla="*/ 940594 h 1035844"/>
                <a:gd name="connsiteX24" fmla="*/ 71437 w 521493"/>
                <a:gd name="connsiteY24" fmla="*/ 919163 h 1035844"/>
                <a:gd name="connsiteX25" fmla="*/ 50006 w 521493"/>
                <a:gd name="connsiteY25" fmla="*/ 902494 h 1035844"/>
                <a:gd name="connsiteX26" fmla="*/ 26193 w 521493"/>
                <a:gd name="connsiteY26" fmla="*/ 831056 h 1035844"/>
                <a:gd name="connsiteX27" fmla="*/ 11906 w 521493"/>
                <a:gd name="connsiteY27" fmla="*/ 702469 h 1035844"/>
                <a:gd name="connsiteX28" fmla="*/ 0 w 521493"/>
                <a:gd name="connsiteY28" fmla="*/ 0 h 1035844"/>
                <a:gd name="connsiteX29" fmla="*/ 440531 w 521493"/>
                <a:gd name="connsiteY29" fmla="*/ 1 h 1035844"/>
                <a:gd name="connsiteX0" fmla="*/ 440531 w 521493"/>
                <a:gd name="connsiteY0" fmla="*/ 1 h 1035844"/>
                <a:gd name="connsiteX1" fmla="*/ 426243 w 521493"/>
                <a:gd name="connsiteY1" fmla="*/ 340519 h 1035844"/>
                <a:gd name="connsiteX2" fmla="*/ 423862 w 521493"/>
                <a:gd name="connsiteY2" fmla="*/ 483394 h 1035844"/>
                <a:gd name="connsiteX3" fmla="*/ 421481 w 521493"/>
                <a:gd name="connsiteY3" fmla="*/ 597694 h 1035844"/>
                <a:gd name="connsiteX4" fmla="*/ 388143 w 521493"/>
                <a:gd name="connsiteY4" fmla="*/ 642938 h 1035844"/>
                <a:gd name="connsiteX5" fmla="*/ 369093 w 521493"/>
                <a:gd name="connsiteY5" fmla="*/ 733425 h 1035844"/>
                <a:gd name="connsiteX6" fmla="*/ 380999 w 521493"/>
                <a:gd name="connsiteY6" fmla="*/ 778669 h 1035844"/>
                <a:gd name="connsiteX7" fmla="*/ 397668 w 521493"/>
                <a:gd name="connsiteY7" fmla="*/ 833438 h 1035844"/>
                <a:gd name="connsiteX8" fmla="*/ 407193 w 521493"/>
                <a:gd name="connsiteY8" fmla="*/ 885825 h 1035844"/>
                <a:gd name="connsiteX9" fmla="*/ 438149 w 521493"/>
                <a:gd name="connsiteY9" fmla="*/ 928688 h 1035844"/>
                <a:gd name="connsiteX10" fmla="*/ 473868 w 521493"/>
                <a:gd name="connsiteY10" fmla="*/ 957263 h 1035844"/>
                <a:gd name="connsiteX11" fmla="*/ 511968 w 521493"/>
                <a:gd name="connsiteY11" fmla="*/ 978694 h 1035844"/>
                <a:gd name="connsiteX12" fmla="*/ 521493 w 521493"/>
                <a:gd name="connsiteY12" fmla="*/ 1000125 h 1035844"/>
                <a:gd name="connsiteX13" fmla="*/ 497681 w 521493"/>
                <a:gd name="connsiteY13" fmla="*/ 1000125 h 1035844"/>
                <a:gd name="connsiteX14" fmla="*/ 454818 w 521493"/>
                <a:gd name="connsiteY14" fmla="*/ 981075 h 1035844"/>
                <a:gd name="connsiteX15" fmla="*/ 402431 w 521493"/>
                <a:gd name="connsiteY15" fmla="*/ 985838 h 1035844"/>
                <a:gd name="connsiteX16" fmla="*/ 347662 w 521493"/>
                <a:gd name="connsiteY16" fmla="*/ 1009650 h 1035844"/>
                <a:gd name="connsiteX17" fmla="*/ 323849 w 521493"/>
                <a:gd name="connsiteY17" fmla="*/ 1035844 h 1035844"/>
                <a:gd name="connsiteX18" fmla="*/ 300037 w 521493"/>
                <a:gd name="connsiteY18" fmla="*/ 1033463 h 1035844"/>
                <a:gd name="connsiteX19" fmla="*/ 271462 w 521493"/>
                <a:gd name="connsiteY19" fmla="*/ 1007269 h 1035844"/>
                <a:gd name="connsiteX20" fmla="*/ 240506 w 521493"/>
                <a:gd name="connsiteY20" fmla="*/ 1004888 h 1035844"/>
                <a:gd name="connsiteX21" fmla="*/ 211931 w 521493"/>
                <a:gd name="connsiteY21" fmla="*/ 1004888 h 1035844"/>
                <a:gd name="connsiteX22" fmla="*/ 164306 w 521493"/>
                <a:gd name="connsiteY22" fmla="*/ 995363 h 1035844"/>
                <a:gd name="connsiteX23" fmla="*/ 123824 w 521493"/>
                <a:gd name="connsiteY23" fmla="*/ 983456 h 1035844"/>
                <a:gd name="connsiteX24" fmla="*/ 92868 w 521493"/>
                <a:gd name="connsiteY24" fmla="*/ 940594 h 1035844"/>
                <a:gd name="connsiteX25" fmla="*/ 71437 w 521493"/>
                <a:gd name="connsiteY25" fmla="*/ 919163 h 1035844"/>
                <a:gd name="connsiteX26" fmla="*/ 50006 w 521493"/>
                <a:gd name="connsiteY26" fmla="*/ 902494 h 1035844"/>
                <a:gd name="connsiteX27" fmla="*/ 26193 w 521493"/>
                <a:gd name="connsiteY27" fmla="*/ 831056 h 1035844"/>
                <a:gd name="connsiteX28" fmla="*/ 11906 w 521493"/>
                <a:gd name="connsiteY28" fmla="*/ 702469 h 1035844"/>
                <a:gd name="connsiteX29" fmla="*/ 0 w 521493"/>
                <a:gd name="connsiteY29" fmla="*/ 0 h 1035844"/>
                <a:gd name="connsiteX30" fmla="*/ 440531 w 521493"/>
                <a:gd name="connsiteY30" fmla="*/ 1 h 1035844"/>
                <a:gd name="connsiteX0" fmla="*/ 440531 w 521493"/>
                <a:gd name="connsiteY0" fmla="*/ 1 h 1035844"/>
                <a:gd name="connsiteX1" fmla="*/ 426243 w 521493"/>
                <a:gd name="connsiteY1" fmla="*/ 340519 h 1035844"/>
                <a:gd name="connsiteX2" fmla="*/ 423862 w 521493"/>
                <a:gd name="connsiteY2" fmla="*/ 483394 h 1035844"/>
                <a:gd name="connsiteX3" fmla="*/ 402431 w 521493"/>
                <a:gd name="connsiteY3" fmla="*/ 554832 h 1035844"/>
                <a:gd name="connsiteX4" fmla="*/ 388143 w 521493"/>
                <a:gd name="connsiteY4" fmla="*/ 642938 h 1035844"/>
                <a:gd name="connsiteX5" fmla="*/ 369093 w 521493"/>
                <a:gd name="connsiteY5" fmla="*/ 733425 h 1035844"/>
                <a:gd name="connsiteX6" fmla="*/ 380999 w 521493"/>
                <a:gd name="connsiteY6" fmla="*/ 778669 h 1035844"/>
                <a:gd name="connsiteX7" fmla="*/ 397668 w 521493"/>
                <a:gd name="connsiteY7" fmla="*/ 833438 h 1035844"/>
                <a:gd name="connsiteX8" fmla="*/ 407193 w 521493"/>
                <a:gd name="connsiteY8" fmla="*/ 885825 h 1035844"/>
                <a:gd name="connsiteX9" fmla="*/ 438149 w 521493"/>
                <a:gd name="connsiteY9" fmla="*/ 928688 h 1035844"/>
                <a:gd name="connsiteX10" fmla="*/ 473868 w 521493"/>
                <a:gd name="connsiteY10" fmla="*/ 957263 h 1035844"/>
                <a:gd name="connsiteX11" fmla="*/ 511968 w 521493"/>
                <a:gd name="connsiteY11" fmla="*/ 978694 h 1035844"/>
                <a:gd name="connsiteX12" fmla="*/ 521493 w 521493"/>
                <a:gd name="connsiteY12" fmla="*/ 1000125 h 1035844"/>
                <a:gd name="connsiteX13" fmla="*/ 497681 w 521493"/>
                <a:gd name="connsiteY13" fmla="*/ 1000125 h 1035844"/>
                <a:gd name="connsiteX14" fmla="*/ 454818 w 521493"/>
                <a:gd name="connsiteY14" fmla="*/ 981075 h 1035844"/>
                <a:gd name="connsiteX15" fmla="*/ 402431 w 521493"/>
                <a:gd name="connsiteY15" fmla="*/ 985838 h 1035844"/>
                <a:gd name="connsiteX16" fmla="*/ 347662 w 521493"/>
                <a:gd name="connsiteY16" fmla="*/ 1009650 h 1035844"/>
                <a:gd name="connsiteX17" fmla="*/ 323849 w 521493"/>
                <a:gd name="connsiteY17" fmla="*/ 1035844 h 1035844"/>
                <a:gd name="connsiteX18" fmla="*/ 300037 w 521493"/>
                <a:gd name="connsiteY18" fmla="*/ 1033463 h 1035844"/>
                <a:gd name="connsiteX19" fmla="*/ 271462 w 521493"/>
                <a:gd name="connsiteY19" fmla="*/ 1007269 h 1035844"/>
                <a:gd name="connsiteX20" fmla="*/ 240506 w 521493"/>
                <a:gd name="connsiteY20" fmla="*/ 1004888 h 1035844"/>
                <a:gd name="connsiteX21" fmla="*/ 211931 w 521493"/>
                <a:gd name="connsiteY21" fmla="*/ 1004888 h 1035844"/>
                <a:gd name="connsiteX22" fmla="*/ 164306 w 521493"/>
                <a:gd name="connsiteY22" fmla="*/ 995363 h 1035844"/>
                <a:gd name="connsiteX23" fmla="*/ 123824 w 521493"/>
                <a:gd name="connsiteY23" fmla="*/ 983456 h 1035844"/>
                <a:gd name="connsiteX24" fmla="*/ 92868 w 521493"/>
                <a:gd name="connsiteY24" fmla="*/ 940594 h 1035844"/>
                <a:gd name="connsiteX25" fmla="*/ 71437 w 521493"/>
                <a:gd name="connsiteY25" fmla="*/ 919163 h 1035844"/>
                <a:gd name="connsiteX26" fmla="*/ 50006 w 521493"/>
                <a:gd name="connsiteY26" fmla="*/ 902494 h 1035844"/>
                <a:gd name="connsiteX27" fmla="*/ 26193 w 521493"/>
                <a:gd name="connsiteY27" fmla="*/ 831056 h 1035844"/>
                <a:gd name="connsiteX28" fmla="*/ 11906 w 521493"/>
                <a:gd name="connsiteY28" fmla="*/ 702469 h 1035844"/>
                <a:gd name="connsiteX29" fmla="*/ 0 w 521493"/>
                <a:gd name="connsiteY29" fmla="*/ 0 h 1035844"/>
                <a:gd name="connsiteX30" fmla="*/ 440531 w 521493"/>
                <a:gd name="connsiteY30" fmla="*/ 1 h 1035844"/>
                <a:gd name="connsiteX0" fmla="*/ 440531 w 521493"/>
                <a:gd name="connsiteY0" fmla="*/ 1 h 1035844"/>
                <a:gd name="connsiteX1" fmla="*/ 426243 w 521493"/>
                <a:gd name="connsiteY1" fmla="*/ 340519 h 1035844"/>
                <a:gd name="connsiteX2" fmla="*/ 409574 w 521493"/>
                <a:gd name="connsiteY2" fmla="*/ 452438 h 1035844"/>
                <a:gd name="connsiteX3" fmla="*/ 402431 w 521493"/>
                <a:gd name="connsiteY3" fmla="*/ 554832 h 1035844"/>
                <a:gd name="connsiteX4" fmla="*/ 388143 w 521493"/>
                <a:gd name="connsiteY4" fmla="*/ 642938 h 1035844"/>
                <a:gd name="connsiteX5" fmla="*/ 369093 w 521493"/>
                <a:gd name="connsiteY5" fmla="*/ 733425 h 1035844"/>
                <a:gd name="connsiteX6" fmla="*/ 380999 w 521493"/>
                <a:gd name="connsiteY6" fmla="*/ 778669 h 1035844"/>
                <a:gd name="connsiteX7" fmla="*/ 397668 w 521493"/>
                <a:gd name="connsiteY7" fmla="*/ 833438 h 1035844"/>
                <a:gd name="connsiteX8" fmla="*/ 407193 w 521493"/>
                <a:gd name="connsiteY8" fmla="*/ 885825 h 1035844"/>
                <a:gd name="connsiteX9" fmla="*/ 438149 w 521493"/>
                <a:gd name="connsiteY9" fmla="*/ 928688 h 1035844"/>
                <a:gd name="connsiteX10" fmla="*/ 473868 w 521493"/>
                <a:gd name="connsiteY10" fmla="*/ 957263 h 1035844"/>
                <a:gd name="connsiteX11" fmla="*/ 511968 w 521493"/>
                <a:gd name="connsiteY11" fmla="*/ 978694 h 1035844"/>
                <a:gd name="connsiteX12" fmla="*/ 521493 w 521493"/>
                <a:gd name="connsiteY12" fmla="*/ 1000125 h 1035844"/>
                <a:gd name="connsiteX13" fmla="*/ 497681 w 521493"/>
                <a:gd name="connsiteY13" fmla="*/ 1000125 h 1035844"/>
                <a:gd name="connsiteX14" fmla="*/ 454818 w 521493"/>
                <a:gd name="connsiteY14" fmla="*/ 981075 h 1035844"/>
                <a:gd name="connsiteX15" fmla="*/ 402431 w 521493"/>
                <a:gd name="connsiteY15" fmla="*/ 985838 h 1035844"/>
                <a:gd name="connsiteX16" fmla="*/ 347662 w 521493"/>
                <a:gd name="connsiteY16" fmla="*/ 1009650 h 1035844"/>
                <a:gd name="connsiteX17" fmla="*/ 323849 w 521493"/>
                <a:gd name="connsiteY17" fmla="*/ 1035844 h 1035844"/>
                <a:gd name="connsiteX18" fmla="*/ 300037 w 521493"/>
                <a:gd name="connsiteY18" fmla="*/ 1033463 h 1035844"/>
                <a:gd name="connsiteX19" fmla="*/ 271462 w 521493"/>
                <a:gd name="connsiteY19" fmla="*/ 1007269 h 1035844"/>
                <a:gd name="connsiteX20" fmla="*/ 240506 w 521493"/>
                <a:gd name="connsiteY20" fmla="*/ 1004888 h 1035844"/>
                <a:gd name="connsiteX21" fmla="*/ 211931 w 521493"/>
                <a:gd name="connsiteY21" fmla="*/ 1004888 h 1035844"/>
                <a:gd name="connsiteX22" fmla="*/ 164306 w 521493"/>
                <a:gd name="connsiteY22" fmla="*/ 995363 h 1035844"/>
                <a:gd name="connsiteX23" fmla="*/ 123824 w 521493"/>
                <a:gd name="connsiteY23" fmla="*/ 983456 h 1035844"/>
                <a:gd name="connsiteX24" fmla="*/ 92868 w 521493"/>
                <a:gd name="connsiteY24" fmla="*/ 940594 h 1035844"/>
                <a:gd name="connsiteX25" fmla="*/ 71437 w 521493"/>
                <a:gd name="connsiteY25" fmla="*/ 919163 h 1035844"/>
                <a:gd name="connsiteX26" fmla="*/ 50006 w 521493"/>
                <a:gd name="connsiteY26" fmla="*/ 902494 h 1035844"/>
                <a:gd name="connsiteX27" fmla="*/ 26193 w 521493"/>
                <a:gd name="connsiteY27" fmla="*/ 831056 h 1035844"/>
                <a:gd name="connsiteX28" fmla="*/ 11906 w 521493"/>
                <a:gd name="connsiteY28" fmla="*/ 702469 h 1035844"/>
                <a:gd name="connsiteX29" fmla="*/ 0 w 521493"/>
                <a:gd name="connsiteY29" fmla="*/ 0 h 1035844"/>
                <a:gd name="connsiteX30" fmla="*/ 440531 w 521493"/>
                <a:gd name="connsiteY30" fmla="*/ 1 h 1035844"/>
                <a:gd name="connsiteX0" fmla="*/ 440531 w 521493"/>
                <a:gd name="connsiteY0" fmla="*/ 1 h 1035844"/>
                <a:gd name="connsiteX1" fmla="*/ 426243 w 521493"/>
                <a:gd name="connsiteY1" fmla="*/ 340519 h 1035844"/>
                <a:gd name="connsiteX2" fmla="*/ 409574 w 521493"/>
                <a:gd name="connsiteY2" fmla="*/ 452438 h 1035844"/>
                <a:gd name="connsiteX3" fmla="*/ 402431 w 521493"/>
                <a:gd name="connsiteY3" fmla="*/ 554832 h 1035844"/>
                <a:gd name="connsiteX4" fmla="*/ 388143 w 521493"/>
                <a:gd name="connsiteY4" fmla="*/ 642938 h 1035844"/>
                <a:gd name="connsiteX5" fmla="*/ 369093 w 521493"/>
                <a:gd name="connsiteY5" fmla="*/ 733425 h 1035844"/>
                <a:gd name="connsiteX6" fmla="*/ 380999 w 521493"/>
                <a:gd name="connsiteY6" fmla="*/ 778669 h 1035844"/>
                <a:gd name="connsiteX7" fmla="*/ 397668 w 521493"/>
                <a:gd name="connsiteY7" fmla="*/ 833438 h 1035844"/>
                <a:gd name="connsiteX8" fmla="*/ 407193 w 521493"/>
                <a:gd name="connsiteY8" fmla="*/ 885825 h 1035844"/>
                <a:gd name="connsiteX9" fmla="*/ 438149 w 521493"/>
                <a:gd name="connsiteY9" fmla="*/ 928688 h 1035844"/>
                <a:gd name="connsiteX10" fmla="*/ 473868 w 521493"/>
                <a:gd name="connsiteY10" fmla="*/ 957263 h 1035844"/>
                <a:gd name="connsiteX11" fmla="*/ 511968 w 521493"/>
                <a:gd name="connsiteY11" fmla="*/ 978694 h 1035844"/>
                <a:gd name="connsiteX12" fmla="*/ 521493 w 521493"/>
                <a:gd name="connsiteY12" fmla="*/ 1000125 h 1035844"/>
                <a:gd name="connsiteX13" fmla="*/ 497681 w 521493"/>
                <a:gd name="connsiteY13" fmla="*/ 1000125 h 1035844"/>
                <a:gd name="connsiteX14" fmla="*/ 454818 w 521493"/>
                <a:gd name="connsiteY14" fmla="*/ 981075 h 1035844"/>
                <a:gd name="connsiteX15" fmla="*/ 402431 w 521493"/>
                <a:gd name="connsiteY15" fmla="*/ 985838 h 1035844"/>
                <a:gd name="connsiteX16" fmla="*/ 347662 w 521493"/>
                <a:gd name="connsiteY16" fmla="*/ 1009650 h 1035844"/>
                <a:gd name="connsiteX17" fmla="*/ 323849 w 521493"/>
                <a:gd name="connsiteY17" fmla="*/ 1035844 h 1035844"/>
                <a:gd name="connsiteX18" fmla="*/ 300037 w 521493"/>
                <a:gd name="connsiteY18" fmla="*/ 1033463 h 1035844"/>
                <a:gd name="connsiteX19" fmla="*/ 271462 w 521493"/>
                <a:gd name="connsiteY19" fmla="*/ 1007269 h 1035844"/>
                <a:gd name="connsiteX20" fmla="*/ 240506 w 521493"/>
                <a:gd name="connsiteY20" fmla="*/ 1004888 h 1035844"/>
                <a:gd name="connsiteX21" fmla="*/ 211931 w 521493"/>
                <a:gd name="connsiteY21" fmla="*/ 1004888 h 1035844"/>
                <a:gd name="connsiteX22" fmla="*/ 164306 w 521493"/>
                <a:gd name="connsiteY22" fmla="*/ 995363 h 1035844"/>
                <a:gd name="connsiteX23" fmla="*/ 123824 w 521493"/>
                <a:gd name="connsiteY23" fmla="*/ 983456 h 1035844"/>
                <a:gd name="connsiteX24" fmla="*/ 92868 w 521493"/>
                <a:gd name="connsiteY24" fmla="*/ 940594 h 1035844"/>
                <a:gd name="connsiteX25" fmla="*/ 71437 w 521493"/>
                <a:gd name="connsiteY25" fmla="*/ 919163 h 1035844"/>
                <a:gd name="connsiteX26" fmla="*/ 50006 w 521493"/>
                <a:gd name="connsiteY26" fmla="*/ 902494 h 1035844"/>
                <a:gd name="connsiteX27" fmla="*/ 26193 w 521493"/>
                <a:gd name="connsiteY27" fmla="*/ 831056 h 1035844"/>
                <a:gd name="connsiteX28" fmla="*/ 11906 w 521493"/>
                <a:gd name="connsiteY28" fmla="*/ 702469 h 1035844"/>
                <a:gd name="connsiteX29" fmla="*/ 26193 w 521493"/>
                <a:gd name="connsiteY29" fmla="*/ 531019 h 1035844"/>
                <a:gd name="connsiteX30" fmla="*/ 0 w 521493"/>
                <a:gd name="connsiteY30" fmla="*/ 0 h 1035844"/>
                <a:gd name="connsiteX31" fmla="*/ 440531 w 521493"/>
                <a:gd name="connsiteY31" fmla="*/ 1 h 1035844"/>
                <a:gd name="connsiteX0" fmla="*/ 440531 w 521493"/>
                <a:gd name="connsiteY0" fmla="*/ 1 h 1035844"/>
                <a:gd name="connsiteX1" fmla="*/ 426243 w 521493"/>
                <a:gd name="connsiteY1" fmla="*/ 340519 h 1035844"/>
                <a:gd name="connsiteX2" fmla="*/ 409574 w 521493"/>
                <a:gd name="connsiteY2" fmla="*/ 452438 h 1035844"/>
                <a:gd name="connsiteX3" fmla="*/ 402431 w 521493"/>
                <a:gd name="connsiteY3" fmla="*/ 554832 h 1035844"/>
                <a:gd name="connsiteX4" fmla="*/ 388143 w 521493"/>
                <a:gd name="connsiteY4" fmla="*/ 642938 h 1035844"/>
                <a:gd name="connsiteX5" fmla="*/ 369093 w 521493"/>
                <a:gd name="connsiteY5" fmla="*/ 733425 h 1035844"/>
                <a:gd name="connsiteX6" fmla="*/ 380999 w 521493"/>
                <a:gd name="connsiteY6" fmla="*/ 778669 h 1035844"/>
                <a:gd name="connsiteX7" fmla="*/ 397668 w 521493"/>
                <a:gd name="connsiteY7" fmla="*/ 833438 h 1035844"/>
                <a:gd name="connsiteX8" fmla="*/ 407193 w 521493"/>
                <a:gd name="connsiteY8" fmla="*/ 885825 h 1035844"/>
                <a:gd name="connsiteX9" fmla="*/ 438149 w 521493"/>
                <a:gd name="connsiteY9" fmla="*/ 928688 h 1035844"/>
                <a:gd name="connsiteX10" fmla="*/ 473868 w 521493"/>
                <a:gd name="connsiteY10" fmla="*/ 957263 h 1035844"/>
                <a:gd name="connsiteX11" fmla="*/ 511968 w 521493"/>
                <a:gd name="connsiteY11" fmla="*/ 978694 h 1035844"/>
                <a:gd name="connsiteX12" fmla="*/ 521493 w 521493"/>
                <a:gd name="connsiteY12" fmla="*/ 1000125 h 1035844"/>
                <a:gd name="connsiteX13" fmla="*/ 497681 w 521493"/>
                <a:gd name="connsiteY13" fmla="*/ 1000125 h 1035844"/>
                <a:gd name="connsiteX14" fmla="*/ 454818 w 521493"/>
                <a:gd name="connsiteY14" fmla="*/ 981075 h 1035844"/>
                <a:gd name="connsiteX15" fmla="*/ 402431 w 521493"/>
                <a:gd name="connsiteY15" fmla="*/ 985838 h 1035844"/>
                <a:gd name="connsiteX16" fmla="*/ 347662 w 521493"/>
                <a:gd name="connsiteY16" fmla="*/ 1009650 h 1035844"/>
                <a:gd name="connsiteX17" fmla="*/ 323849 w 521493"/>
                <a:gd name="connsiteY17" fmla="*/ 1035844 h 1035844"/>
                <a:gd name="connsiteX18" fmla="*/ 300037 w 521493"/>
                <a:gd name="connsiteY18" fmla="*/ 1033463 h 1035844"/>
                <a:gd name="connsiteX19" fmla="*/ 271462 w 521493"/>
                <a:gd name="connsiteY19" fmla="*/ 1007269 h 1035844"/>
                <a:gd name="connsiteX20" fmla="*/ 240506 w 521493"/>
                <a:gd name="connsiteY20" fmla="*/ 1004888 h 1035844"/>
                <a:gd name="connsiteX21" fmla="*/ 211931 w 521493"/>
                <a:gd name="connsiteY21" fmla="*/ 1004888 h 1035844"/>
                <a:gd name="connsiteX22" fmla="*/ 164306 w 521493"/>
                <a:gd name="connsiteY22" fmla="*/ 995363 h 1035844"/>
                <a:gd name="connsiteX23" fmla="*/ 123824 w 521493"/>
                <a:gd name="connsiteY23" fmla="*/ 983456 h 1035844"/>
                <a:gd name="connsiteX24" fmla="*/ 92868 w 521493"/>
                <a:gd name="connsiteY24" fmla="*/ 940594 h 1035844"/>
                <a:gd name="connsiteX25" fmla="*/ 71437 w 521493"/>
                <a:gd name="connsiteY25" fmla="*/ 919163 h 1035844"/>
                <a:gd name="connsiteX26" fmla="*/ 50006 w 521493"/>
                <a:gd name="connsiteY26" fmla="*/ 902494 h 1035844"/>
                <a:gd name="connsiteX27" fmla="*/ 26193 w 521493"/>
                <a:gd name="connsiteY27" fmla="*/ 831056 h 1035844"/>
                <a:gd name="connsiteX28" fmla="*/ 11906 w 521493"/>
                <a:gd name="connsiteY28" fmla="*/ 702469 h 1035844"/>
                <a:gd name="connsiteX29" fmla="*/ 26193 w 521493"/>
                <a:gd name="connsiteY29" fmla="*/ 531019 h 1035844"/>
                <a:gd name="connsiteX30" fmla="*/ 40481 w 521493"/>
                <a:gd name="connsiteY30" fmla="*/ 411956 h 1035844"/>
                <a:gd name="connsiteX31" fmla="*/ 0 w 521493"/>
                <a:gd name="connsiteY31" fmla="*/ 0 h 1035844"/>
                <a:gd name="connsiteX32" fmla="*/ 440531 w 521493"/>
                <a:gd name="connsiteY32" fmla="*/ 1 h 1035844"/>
                <a:gd name="connsiteX0" fmla="*/ 440531 w 521493"/>
                <a:gd name="connsiteY0" fmla="*/ 1 h 1035844"/>
                <a:gd name="connsiteX1" fmla="*/ 426243 w 521493"/>
                <a:gd name="connsiteY1" fmla="*/ 340519 h 1035844"/>
                <a:gd name="connsiteX2" fmla="*/ 409574 w 521493"/>
                <a:gd name="connsiteY2" fmla="*/ 452438 h 1035844"/>
                <a:gd name="connsiteX3" fmla="*/ 402431 w 521493"/>
                <a:gd name="connsiteY3" fmla="*/ 554832 h 1035844"/>
                <a:gd name="connsiteX4" fmla="*/ 388143 w 521493"/>
                <a:gd name="connsiteY4" fmla="*/ 642938 h 1035844"/>
                <a:gd name="connsiteX5" fmla="*/ 369093 w 521493"/>
                <a:gd name="connsiteY5" fmla="*/ 733425 h 1035844"/>
                <a:gd name="connsiteX6" fmla="*/ 380999 w 521493"/>
                <a:gd name="connsiteY6" fmla="*/ 778669 h 1035844"/>
                <a:gd name="connsiteX7" fmla="*/ 397668 w 521493"/>
                <a:gd name="connsiteY7" fmla="*/ 833438 h 1035844"/>
                <a:gd name="connsiteX8" fmla="*/ 407193 w 521493"/>
                <a:gd name="connsiteY8" fmla="*/ 885825 h 1035844"/>
                <a:gd name="connsiteX9" fmla="*/ 438149 w 521493"/>
                <a:gd name="connsiteY9" fmla="*/ 928688 h 1035844"/>
                <a:gd name="connsiteX10" fmla="*/ 473868 w 521493"/>
                <a:gd name="connsiteY10" fmla="*/ 957263 h 1035844"/>
                <a:gd name="connsiteX11" fmla="*/ 511968 w 521493"/>
                <a:gd name="connsiteY11" fmla="*/ 978694 h 1035844"/>
                <a:gd name="connsiteX12" fmla="*/ 521493 w 521493"/>
                <a:gd name="connsiteY12" fmla="*/ 1000125 h 1035844"/>
                <a:gd name="connsiteX13" fmla="*/ 497681 w 521493"/>
                <a:gd name="connsiteY13" fmla="*/ 1000125 h 1035844"/>
                <a:gd name="connsiteX14" fmla="*/ 454818 w 521493"/>
                <a:gd name="connsiteY14" fmla="*/ 981075 h 1035844"/>
                <a:gd name="connsiteX15" fmla="*/ 402431 w 521493"/>
                <a:gd name="connsiteY15" fmla="*/ 985838 h 1035844"/>
                <a:gd name="connsiteX16" fmla="*/ 347662 w 521493"/>
                <a:gd name="connsiteY16" fmla="*/ 1009650 h 1035844"/>
                <a:gd name="connsiteX17" fmla="*/ 323849 w 521493"/>
                <a:gd name="connsiteY17" fmla="*/ 1035844 h 1035844"/>
                <a:gd name="connsiteX18" fmla="*/ 300037 w 521493"/>
                <a:gd name="connsiteY18" fmla="*/ 1033463 h 1035844"/>
                <a:gd name="connsiteX19" fmla="*/ 271462 w 521493"/>
                <a:gd name="connsiteY19" fmla="*/ 1007269 h 1035844"/>
                <a:gd name="connsiteX20" fmla="*/ 240506 w 521493"/>
                <a:gd name="connsiteY20" fmla="*/ 1004888 h 1035844"/>
                <a:gd name="connsiteX21" fmla="*/ 211931 w 521493"/>
                <a:gd name="connsiteY21" fmla="*/ 1004888 h 1035844"/>
                <a:gd name="connsiteX22" fmla="*/ 164306 w 521493"/>
                <a:gd name="connsiteY22" fmla="*/ 995363 h 1035844"/>
                <a:gd name="connsiteX23" fmla="*/ 123824 w 521493"/>
                <a:gd name="connsiteY23" fmla="*/ 983456 h 1035844"/>
                <a:gd name="connsiteX24" fmla="*/ 92868 w 521493"/>
                <a:gd name="connsiteY24" fmla="*/ 940594 h 1035844"/>
                <a:gd name="connsiteX25" fmla="*/ 71437 w 521493"/>
                <a:gd name="connsiteY25" fmla="*/ 919163 h 1035844"/>
                <a:gd name="connsiteX26" fmla="*/ 50006 w 521493"/>
                <a:gd name="connsiteY26" fmla="*/ 902494 h 1035844"/>
                <a:gd name="connsiteX27" fmla="*/ 26193 w 521493"/>
                <a:gd name="connsiteY27" fmla="*/ 831056 h 1035844"/>
                <a:gd name="connsiteX28" fmla="*/ 11906 w 521493"/>
                <a:gd name="connsiteY28" fmla="*/ 702469 h 1035844"/>
                <a:gd name="connsiteX29" fmla="*/ 26193 w 521493"/>
                <a:gd name="connsiteY29" fmla="*/ 531019 h 1035844"/>
                <a:gd name="connsiteX30" fmla="*/ 40481 w 521493"/>
                <a:gd name="connsiteY30" fmla="*/ 411956 h 1035844"/>
                <a:gd name="connsiteX31" fmla="*/ 47624 w 521493"/>
                <a:gd name="connsiteY31" fmla="*/ 230981 h 1035844"/>
                <a:gd name="connsiteX32" fmla="*/ 0 w 521493"/>
                <a:gd name="connsiteY32" fmla="*/ 0 h 1035844"/>
                <a:gd name="connsiteX33" fmla="*/ 440531 w 521493"/>
                <a:gd name="connsiteY33" fmla="*/ 1 h 1035844"/>
                <a:gd name="connsiteX0" fmla="*/ 440531 w 521493"/>
                <a:gd name="connsiteY0" fmla="*/ 1 h 1035844"/>
                <a:gd name="connsiteX1" fmla="*/ 426243 w 521493"/>
                <a:gd name="connsiteY1" fmla="*/ 340519 h 1035844"/>
                <a:gd name="connsiteX2" fmla="*/ 409574 w 521493"/>
                <a:gd name="connsiteY2" fmla="*/ 452438 h 1035844"/>
                <a:gd name="connsiteX3" fmla="*/ 402431 w 521493"/>
                <a:gd name="connsiteY3" fmla="*/ 554832 h 1035844"/>
                <a:gd name="connsiteX4" fmla="*/ 388143 w 521493"/>
                <a:gd name="connsiteY4" fmla="*/ 642938 h 1035844"/>
                <a:gd name="connsiteX5" fmla="*/ 369093 w 521493"/>
                <a:gd name="connsiteY5" fmla="*/ 733425 h 1035844"/>
                <a:gd name="connsiteX6" fmla="*/ 380999 w 521493"/>
                <a:gd name="connsiteY6" fmla="*/ 778669 h 1035844"/>
                <a:gd name="connsiteX7" fmla="*/ 397668 w 521493"/>
                <a:gd name="connsiteY7" fmla="*/ 833438 h 1035844"/>
                <a:gd name="connsiteX8" fmla="*/ 407193 w 521493"/>
                <a:gd name="connsiteY8" fmla="*/ 885825 h 1035844"/>
                <a:gd name="connsiteX9" fmla="*/ 438149 w 521493"/>
                <a:gd name="connsiteY9" fmla="*/ 928688 h 1035844"/>
                <a:gd name="connsiteX10" fmla="*/ 473868 w 521493"/>
                <a:gd name="connsiteY10" fmla="*/ 957263 h 1035844"/>
                <a:gd name="connsiteX11" fmla="*/ 511968 w 521493"/>
                <a:gd name="connsiteY11" fmla="*/ 978694 h 1035844"/>
                <a:gd name="connsiteX12" fmla="*/ 521493 w 521493"/>
                <a:gd name="connsiteY12" fmla="*/ 1000125 h 1035844"/>
                <a:gd name="connsiteX13" fmla="*/ 497681 w 521493"/>
                <a:gd name="connsiteY13" fmla="*/ 1000125 h 1035844"/>
                <a:gd name="connsiteX14" fmla="*/ 454818 w 521493"/>
                <a:gd name="connsiteY14" fmla="*/ 981075 h 1035844"/>
                <a:gd name="connsiteX15" fmla="*/ 402431 w 521493"/>
                <a:gd name="connsiteY15" fmla="*/ 985838 h 1035844"/>
                <a:gd name="connsiteX16" fmla="*/ 347662 w 521493"/>
                <a:gd name="connsiteY16" fmla="*/ 1009650 h 1035844"/>
                <a:gd name="connsiteX17" fmla="*/ 323849 w 521493"/>
                <a:gd name="connsiteY17" fmla="*/ 1035844 h 1035844"/>
                <a:gd name="connsiteX18" fmla="*/ 300037 w 521493"/>
                <a:gd name="connsiteY18" fmla="*/ 1033463 h 1035844"/>
                <a:gd name="connsiteX19" fmla="*/ 271462 w 521493"/>
                <a:gd name="connsiteY19" fmla="*/ 1007269 h 1035844"/>
                <a:gd name="connsiteX20" fmla="*/ 240506 w 521493"/>
                <a:gd name="connsiteY20" fmla="*/ 1004888 h 1035844"/>
                <a:gd name="connsiteX21" fmla="*/ 211931 w 521493"/>
                <a:gd name="connsiteY21" fmla="*/ 1004888 h 1035844"/>
                <a:gd name="connsiteX22" fmla="*/ 164306 w 521493"/>
                <a:gd name="connsiteY22" fmla="*/ 995363 h 1035844"/>
                <a:gd name="connsiteX23" fmla="*/ 123824 w 521493"/>
                <a:gd name="connsiteY23" fmla="*/ 983456 h 1035844"/>
                <a:gd name="connsiteX24" fmla="*/ 92868 w 521493"/>
                <a:gd name="connsiteY24" fmla="*/ 940594 h 1035844"/>
                <a:gd name="connsiteX25" fmla="*/ 71437 w 521493"/>
                <a:gd name="connsiteY25" fmla="*/ 919163 h 1035844"/>
                <a:gd name="connsiteX26" fmla="*/ 50006 w 521493"/>
                <a:gd name="connsiteY26" fmla="*/ 902494 h 1035844"/>
                <a:gd name="connsiteX27" fmla="*/ 26193 w 521493"/>
                <a:gd name="connsiteY27" fmla="*/ 831056 h 1035844"/>
                <a:gd name="connsiteX28" fmla="*/ 11906 w 521493"/>
                <a:gd name="connsiteY28" fmla="*/ 702469 h 1035844"/>
                <a:gd name="connsiteX29" fmla="*/ 26193 w 521493"/>
                <a:gd name="connsiteY29" fmla="*/ 531019 h 1035844"/>
                <a:gd name="connsiteX30" fmla="*/ 40481 w 521493"/>
                <a:gd name="connsiteY30" fmla="*/ 411956 h 1035844"/>
                <a:gd name="connsiteX31" fmla="*/ 47624 w 521493"/>
                <a:gd name="connsiteY31" fmla="*/ 230981 h 1035844"/>
                <a:gd name="connsiteX32" fmla="*/ 42862 w 521493"/>
                <a:gd name="connsiteY32" fmla="*/ 109538 h 1035844"/>
                <a:gd name="connsiteX33" fmla="*/ 0 w 521493"/>
                <a:gd name="connsiteY33" fmla="*/ 0 h 1035844"/>
                <a:gd name="connsiteX34" fmla="*/ 440531 w 521493"/>
                <a:gd name="connsiteY34" fmla="*/ 1 h 1035844"/>
                <a:gd name="connsiteX0" fmla="*/ 440531 w 521493"/>
                <a:gd name="connsiteY0" fmla="*/ 1 h 1035844"/>
                <a:gd name="connsiteX1" fmla="*/ 426243 w 521493"/>
                <a:gd name="connsiteY1" fmla="*/ 340519 h 1035844"/>
                <a:gd name="connsiteX2" fmla="*/ 409574 w 521493"/>
                <a:gd name="connsiteY2" fmla="*/ 452438 h 1035844"/>
                <a:gd name="connsiteX3" fmla="*/ 402431 w 521493"/>
                <a:gd name="connsiteY3" fmla="*/ 554832 h 1035844"/>
                <a:gd name="connsiteX4" fmla="*/ 388143 w 521493"/>
                <a:gd name="connsiteY4" fmla="*/ 642938 h 1035844"/>
                <a:gd name="connsiteX5" fmla="*/ 369093 w 521493"/>
                <a:gd name="connsiteY5" fmla="*/ 733425 h 1035844"/>
                <a:gd name="connsiteX6" fmla="*/ 380999 w 521493"/>
                <a:gd name="connsiteY6" fmla="*/ 778669 h 1035844"/>
                <a:gd name="connsiteX7" fmla="*/ 397668 w 521493"/>
                <a:gd name="connsiteY7" fmla="*/ 833438 h 1035844"/>
                <a:gd name="connsiteX8" fmla="*/ 407193 w 521493"/>
                <a:gd name="connsiteY8" fmla="*/ 885825 h 1035844"/>
                <a:gd name="connsiteX9" fmla="*/ 438149 w 521493"/>
                <a:gd name="connsiteY9" fmla="*/ 928688 h 1035844"/>
                <a:gd name="connsiteX10" fmla="*/ 473868 w 521493"/>
                <a:gd name="connsiteY10" fmla="*/ 957263 h 1035844"/>
                <a:gd name="connsiteX11" fmla="*/ 511968 w 521493"/>
                <a:gd name="connsiteY11" fmla="*/ 978694 h 1035844"/>
                <a:gd name="connsiteX12" fmla="*/ 521493 w 521493"/>
                <a:gd name="connsiteY12" fmla="*/ 1000125 h 1035844"/>
                <a:gd name="connsiteX13" fmla="*/ 497681 w 521493"/>
                <a:gd name="connsiteY13" fmla="*/ 1000125 h 1035844"/>
                <a:gd name="connsiteX14" fmla="*/ 454818 w 521493"/>
                <a:gd name="connsiteY14" fmla="*/ 981075 h 1035844"/>
                <a:gd name="connsiteX15" fmla="*/ 402431 w 521493"/>
                <a:gd name="connsiteY15" fmla="*/ 985838 h 1035844"/>
                <a:gd name="connsiteX16" fmla="*/ 347662 w 521493"/>
                <a:gd name="connsiteY16" fmla="*/ 1009650 h 1035844"/>
                <a:gd name="connsiteX17" fmla="*/ 323849 w 521493"/>
                <a:gd name="connsiteY17" fmla="*/ 1035844 h 1035844"/>
                <a:gd name="connsiteX18" fmla="*/ 300037 w 521493"/>
                <a:gd name="connsiteY18" fmla="*/ 1033463 h 1035844"/>
                <a:gd name="connsiteX19" fmla="*/ 271462 w 521493"/>
                <a:gd name="connsiteY19" fmla="*/ 1007269 h 1035844"/>
                <a:gd name="connsiteX20" fmla="*/ 240506 w 521493"/>
                <a:gd name="connsiteY20" fmla="*/ 1004888 h 1035844"/>
                <a:gd name="connsiteX21" fmla="*/ 211931 w 521493"/>
                <a:gd name="connsiteY21" fmla="*/ 1004888 h 1035844"/>
                <a:gd name="connsiteX22" fmla="*/ 164306 w 521493"/>
                <a:gd name="connsiteY22" fmla="*/ 995363 h 1035844"/>
                <a:gd name="connsiteX23" fmla="*/ 123824 w 521493"/>
                <a:gd name="connsiteY23" fmla="*/ 983456 h 1035844"/>
                <a:gd name="connsiteX24" fmla="*/ 92868 w 521493"/>
                <a:gd name="connsiteY24" fmla="*/ 940594 h 1035844"/>
                <a:gd name="connsiteX25" fmla="*/ 71437 w 521493"/>
                <a:gd name="connsiteY25" fmla="*/ 919163 h 1035844"/>
                <a:gd name="connsiteX26" fmla="*/ 50006 w 521493"/>
                <a:gd name="connsiteY26" fmla="*/ 902494 h 1035844"/>
                <a:gd name="connsiteX27" fmla="*/ 26193 w 521493"/>
                <a:gd name="connsiteY27" fmla="*/ 831056 h 1035844"/>
                <a:gd name="connsiteX28" fmla="*/ 11906 w 521493"/>
                <a:gd name="connsiteY28" fmla="*/ 702469 h 1035844"/>
                <a:gd name="connsiteX29" fmla="*/ 26193 w 521493"/>
                <a:gd name="connsiteY29" fmla="*/ 531019 h 1035844"/>
                <a:gd name="connsiteX30" fmla="*/ 40481 w 521493"/>
                <a:gd name="connsiteY30" fmla="*/ 411956 h 1035844"/>
                <a:gd name="connsiteX31" fmla="*/ 64293 w 521493"/>
                <a:gd name="connsiteY31" fmla="*/ 304800 h 1035844"/>
                <a:gd name="connsiteX32" fmla="*/ 47624 w 521493"/>
                <a:gd name="connsiteY32" fmla="*/ 230981 h 1035844"/>
                <a:gd name="connsiteX33" fmla="*/ 42862 w 521493"/>
                <a:gd name="connsiteY33" fmla="*/ 109538 h 1035844"/>
                <a:gd name="connsiteX34" fmla="*/ 0 w 521493"/>
                <a:gd name="connsiteY34" fmla="*/ 0 h 1035844"/>
                <a:gd name="connsiteX35" fmla="*/ 440531 w 521493"/>
                <a:gd name="connsiteY35" fmla="*/ 1 h 1035844"/>
                <a:gd name="connsiteX0" fmla="*/ 435769 w 521493"/>
                <a:gd name="connsiteY0" fmla="*/ 4764 h 1035844"/>
                <a:gd name="connsiteX1" fmla="*/ 426243 w 521493"/>
                <a:gd name="connsiteY1" fmla="*/ 340519 h 1035844"/>
                <a:gd name="connsiteX2" fmla="*/ 409574 w 521493"/>
                <a:gd name="connsiteY2" fmla="*/ 452438 h 1035844"/>
                <a:gd name="connsiteX3" fmla="*/ 402431 w 521493"/>
                <a:gd name="connsiteY3" fmla="*/ 554832 h 1035844"/>
                <a:gd name="connsiteX4" fmla="*/ 388143 w 521493"/>
                <a:gd name="connsiteY4" fmla="*/ 642938 h 1035844"/>
                <a:gd name="connsiteX5" fmla="*/ 369093 w 521493"/>
                <a:gd name="connsiteY5" fmla="*/ 733425 h 1035844"/>
                <a:gd name="connsiteX6" fmla="*/ 380999 w 521493"/>
                <a:gd name="connsiteY6" fmla="*/ 778669 h 1035844"/>
                <a:gd name="connsiteX7" fmla="*/ 397668 w 521493"/>
                <a:gd name="connsiteY7" fmla="*/ 833438 h 1035844"/>
                <a:gd name="connsiteX8" fmla="*/ 407193 w 521493"/>
                <a:gd name="connsiteY8" fmla="*/ 885825 h 1035844"/>
                <a:gd name="connsiteX9" fmla="*/ 438149 w 521493"/>
                <a:gd name="connsiteY9" fmla="*/ 928688 h 1035844"/>
                <a:gd name="connsiteX10" fmla="*/ 473868 w 521493"/>
                <a:gd name="connsiteY10" fmla="*/ 957263 h 1035844"/>
                <a:gd name="connsiteX11" fmla="*/ 511968 w 521493"/>
                <a:gd name="connsiteY11" fmla="*/ 978694 h 1035844"/>
                <a:gd name="connsiteX12" fmla="*/ 521493 w 521493"/>
                <a:gd name="connsiteY12" fmla="*/ 1000125 h 1035844"/>
                <a:gd name="connsiteX13" fmla="*/ 497681 w 521493"/>
                <a:gd name="connsiteY13" fmla="*/ 1000125 h 1035844"/>
                <a:gd name="connsiteX14" fmla="*/ 454818 w 521493"/>
                <a:gd name="connsiteY14" fmla="*/ 981075 h 1035844"/>
                <a:gd name="connsiteX15" fmla="*/ 402431 w 521493"/>
                <a:gd name="connsiteY15" fmla="*/ 985838 h 1035844"/>
                <a:gd name="connsiteX16" fmla="*/ 347662 w 521493"/>
                <a:gd name="connsiteY16" fmla="*/ 1009650 h 1035844"/>
                <a:gd name="connsiteX17" fmla="*/ 323849 w 521493"/>
                <a:gd name="connsiteY17" fmla="*/ 1035844 h 1035844"/>
                <a:gd name="connsiteX18" fmla="*/ 300037 w 521493"/>
                <a:gd name="connsiteY18" fmla="*/ 1033463 h 1035844"/>
                <a:gd name="connsiteX19" fmla="*/ 271462 w 521493"/>
                <a:gd name="connsiteY19" fmla="*/ 1007269 h 1035844"/>
                <a:gd name="connsiteX20" fmla="*/ 240506 w 521493"/>
                <a:gd name="connsiteY20" fmla="*/ 1004888 h 1035844"/>
                <a:gd name="connsiteX21" fmla="*/ 211931 w 521493"/>
                <a:gd name="connsiteY21" fmla="*/ 1004888 h 1035844"/>
                <a:gd name="connsiteX22" fmla="*/ 164306 w 521493"/>
                <a:gd name="connsiteY22" fmla="*/ 995363 h 1035844"/>
                <a:gd name="connsiteX23" fmla="*/ 123824 w 521493"/>
                <a:gd name="connsiteY23" fmla="*/ 983456 h 1035844"/>
                <a:gd name="connsiteX24" fmla="*/ 92868 w 521493"/>
                <a:gd name="connsiteY24" fmla="*/ 940594 h 1035844"/>
                <a:gd name="connsiteX25" fmla="*/ 71437 w 521493"/>
                <a:gd name="connsiteY25" fmla="*/ 919163 h 1035844"/>
                <a:gd name="connsiteX26" fmla="*/ 50006 w 521493"/>
                <a:gd name="connsiteY26" fmla="*/ 902494 h 1035844"/>
                <a:gd name="connsiteX27" fmla="*/ 26193 w 521493"/>
                <a:gd name="connsiteY27" fmla="*/ 831056 h 1035844"/>
                <a:gd name="connsiteX28" fmla="*/ 11906 w 521493"/>
                <a:gd name="connsiteY28" fmla="*/ 702469 h 1035844"/>
                <a:gd name="connsiteX29" fmla="*/ 26193 w 521493"/>
                <a:gd name="connsiteY29" fmla="*/ 531019 h 1035844"/>
                <a:gd name="connsiteX30" fmla="*/ 40481 w 521493"/>
                <a:gd name="connsiteY30" fmla="*/ 411956 h 1035844"/>
                <a:gd name="connsiteX31" fmla="*/ 64293 w 521493"/>
                <a:gd name="connsiteY31" fmla="*/ 304800 h 1035844"/>
                <a:gd name="connsiteX32" fmla="*/ 47624 w 521493"/>
                <a:gd name="connsiteY32" fmla="*/ 230981 h 1035844"/>
                <a:gd name="connsiteX33" fmla="*/ 42862 w 521493"/>
                <a:gd name="connsiteY33" fmla="*/ 109538 h 1035844"/>
                <a:gd name="connsiteX34" fmla="*/ 0 w 521493"/>
                <a:gd name="connsiteY34" fmla="*/ 0 h 1035844"/>
                <a:gd name="connsiteX35" fmla="*/ 435769 w 521493"/>
                <a:gd name="connsiteY35" fmla="*/ 4764 h 1035844"/>
                <a:gd name="connsiteX0" fmla="*/ 435769 w 521493"/>
                <a:gd name="connsiteY0" fmla="*/ 4764 h 1035844"/>
                <a:gd name="connsiteX1" fmla="*/ 431006 w 521493"/>
                <a:gd name="connsiteY1" fmla="*/ 214313 h 1035844"/>
                <a:gd name="connsiteX2" fmla="*/ 426243 w 521493"/>
                <a:gd name="connsiteY2" fmla="*/ 340519 h 1035844"/>
                <a:gd name="connsiteX3" fmla="*/ 409574 w 521493"/>
                <a:gd name="connsiteY3" fmla="*/ 452438 h 1035844"/>
                <a:gd name="connsiteX4" fmla="*/ 402431 w 521493"/>
                <a:gd name="connsiteY4" fmla="*/ 554832 h 1035844"/>
                <a:gd name="connsiteX5" fmla="*/ 388143 w 521493"/>
                <a:gd name="connsiteY5" fmla="*/ 642938 h 1035844"/>
                <a:gd name="connsiteX6" fmla="*/ 369093 w 521493"/>
                <a:gd name="connsiteY6" fmla="*/ 733425 h 1035844"/>
                <a:gd name="connsiteX7" fmla="*/ 380999 w 521493"/>
                <a:gd name="connsiteY7" fmla="*/ 778669 h 1035844"/>
                <a:gd name="connsiteX8" fmla="*/ 397668 w 521493"/>
                <a:gd name="connsiteY8" fmla="*/ 833438 h 1035844"/>
                <a:gd name="connsiteX9" fmla="*/ 407193 w 521493"/>
                <a:gd name="connsiteY9" fmla="*/ 885825 h 1035844"/>
                <a:gd name="connsiteX10" fmla="*/ 438149 w 521493"/>
                <a:gd name="connsiteY10" fmla="*/ 928688 h 1035844"/>
                <a:gd name="connsiteX11" fmla="*/ 473868 w 521493"/>
                <a:gd name="connsiteY11" fmla="*/ 957263 h 1035844"/>
                <a:gd name="connsiteX12" fmla="*/ 511968 w 521493"/>
                <a:gd name="connsiteY12" fmla="*/ 978694 h 1035844"/>
                <a:gd name="connsiteX13" fmla="*/ 521493 w 521493"/>
                <a:gd name="connsiteY13" fmla="*/ 1000125 h 1035844"/>
                <a:gd name="connsiteX14" fmla="*/ 497681 w 521493"/>
                <a:gd name="connsiteY14" fmla="*/ 1000125 h 1035844"/>
                <a:gd name="connsiteX15" fmla="*/ 454818 w 521493"/>
                <a:gd name="connsiteY15" fmla="*/ 981075 h 1035844"/>
                <a:gd name="connsiteX16" fmla="*/ 402431 w 521493"/>
                <a:gd name="connsiteY16" fmla="*/ 985838 h 1035844"/>
                <a:gd name="connsiteX17" fmla="*/ 347662 w 521493"/>
                <a:gd name="connsiteY17" fmla="*/ 1009650 h 1035844"/>
                <a:gd name="connsiteX18" fmla="*/ 323849 w 521493"/>
                <a:gd name="connsiteY18" fmla="*/ 1035844 h 1035844"/>
                <a:gd name="connsiteX19" fmla="*/ 300037 w 521493"/>
                <a:gd name="connsiteY19" fmla="*/ 1033463 h 1035844"/>
                <a:gd name="connsiteX20" fmla="*/ 271462 w 521493"/>
                <a:gd name="connsiteY20" fmla="*/ 1007269 h 1035844"/>
                <a:gd name="connsiteX21" fmla="*/ 240506 w 521493"/>
                <a:gd name="connsiteY21" fmla="*/ 1004888 h 1035844"/>
                <a:gd name="connsiteX22" fmla="*/ 211931 w 521493"/>
                <a:gd name="connsiteY22" fmla="*/ 1004888 h 1035844"/>
                <a:gd name="connsiteX23" fmla="*/ 164306 w 521493"/>
                <a:gd name="connsiteY23" fmla="*/ 995363 h 1035844"/>
                <a:gd name="connsiteX24" fmla="*/ 123824 w 521493"/>
                <a:gd name="connsiteY24" fmla="*/ 983456 h 1035844"/>
                <a:gd name="connsiteX25" fmla="*/ 92868 w 521493"/>
                <a:gd name="connsiteY25" fmla="*/ 940594 h 1035844"/>
                <a:gd name="connsiteX26" fmla="*/ 71437 w 521493"/>
                <a:gd name="connsiteY26" fmla="*/ 919163 h 1035844"/>
                <a:gd name="connsiteX27" fmla="*/ 50006 w 521493"/>
                <a:gd name="connsiteY27" fmla="*/ 902494 h 1035844"/>
                <a:gd name="connsiteX28" fmla="*/ 26193 w 521493"/>
                <a:gd name="connsiteY28" fmla="*/ 831056 h 1035844"/>
                <a:gd name="connsiteX29" fmla="*/ 11906 w 521493"/>
                <a:gd name="connsiteY29" fmla="*/ 702469 h 1035844"/>
                <a:gd name="connsiteX30" fmla="*/ 26193 w 521493"/>
                <a:gd name="connsiteY30" fmla="*/ 531019 h 1035844"/>
                <a:gd name="connsiteX31" fmla="*/ 40481 w 521493"/>
                <a:gd name="connsiteY31" fmla="*/ 411956 h 1035844"/>
                <a:gd name="connsiteX32" fmla="*/ 64293 w 521493"/>
                <a:gd name="connsiteY32" fmla="*/ 304800 h 1035844"/>
                <a:gd name="connsiteX33" fmla="*/ 47624 w 521493"/>
                <a:gd name="connsiteY33" fmla="*/ 230981 h 1035844"/>
                <a:gd name="connsiteX34" fmla="*/ 42862 w 521493"/>
                <a:gd name="connsiteY34" fmla="*/ 109538 h 1035844"/>
                <a:gd name="connsiteX35" fmla="*/ 0 w 521493"/>
                <a:gd name="connsiteY35" fmla="*/ 0 h 1035844"/>
                <a:gd name="connsiteX36" fmla="*/ 435769 w 521493"/>
                <a:gd name="connsiteY36" fmla="*/ 4764 h 1035844"/>
                <a:gd name="connsiteX0" fmla="*/ 435769 w 521493"/>
                <a:gd name="connsiteY0" fmla="*/ 4764 h 1035844"/>
                <a:gd name="connsiteX1" fmla="*/ 431006 w 521493"/>
                <a:gd name="connsiteY1" fmla="*/ 214313 h 1035844"/>
                <a:gd name="connsiteX2" fmla="*/ 426243 w 521493"/>
                <a:gd name="connsiteY2" fmla="*/ 340519 h 1035844"/>
                <a:gd name="connsiteX3" fmla="*/ 409574 w 521493"/>
                <a:gd name="connsiteY3" fmla="*/ 452438 h 1035844"/>
                <a:gd name="connsiteX4" fmla="*/ 402431 w 521493"/>
                <a:gd name="connsiteY4" fmla="*/ 554832 h 1035844"/>
                <a:gd name="connsiteX5" fmla="*/ 388143 w 521493"/>
                <a:gd name="connsiteY5" fmla="*/ 642938 h 1035844"/>
                <a:gd name="connsiteX6" fmla="*/ 369093 w 521493"/>
                <a:gd name="connsiteY6" fmla="*/ 733425 h 1035844"/>
                <a:gd name="connsiteX7" fmla="*/ 380999 w 521493"/>
                <a:gd name="connsiteY7" fmla="*/ 778669 h 1035844"/>
                <a:gd name="connsiteX8" fmla="*/ 397668 w 521493"/>
                <a:gd name="connsiteY8" fmla="*/ 833438 h 1035844"/>
                <a:gd name="connsiteX9" fmla="*/ 407193 w 521493"/>
                <a:gd name="connsiteY9" fmla="*/ 885825 h 1035844"/>
                <a:gd name="connsiteX10" fmla="*/ 438149 w 521493"/>
                <a:gd name="connsiteY10" fmla="*/ 928688 h 1035844"/>
                <a:gd name="connsiteX11" fmla="*/ 473868 w 521493"/>
                <a:gd name="connsiteY11" fmla="*/ 957263 h 1035844"/>
                <a:gd name="connsiteX12" fmla="*/ 511968 w 521493"/>
                <a:gd name="connsiteY12" fmla="*/ 978694 h 1035844"/>
                <a:gd name="connsiteX13" fmla="*/ 521493 w 521493"/>
                <a:gd name="connsiteY13" fmla="*/ 1000125 h 1035844"/>
                <a:gd name="connsiteX14" fmla="*/ 497681 w 521493"/>
                <a:gd name="connsiteY14" fmla="*/ 1000125 h 1035844"/>
                <a:gd name="connsiteX15" fmla="*/ 454818 w 521493"/>
                <a:gd name="connsiteY15" fmla="*/ 981075 h 1035844"/>
                <a:gd name="connsiteX16" fmla="*/ 402431 w 521493"/>
                <a:gd name="connsiteY16" fmla="*/ 985838 h 1035844"/>
                <a:gd name="connsiteX17" fmla="*/ 347662 w 521493"/>
                <a:gd name="connsiteY17" fmla="*/ 1009650 h 1035844"/>
                <a:gd name="connsiteX18" fmla="*/ 323849 w 521493"/>
                <a:gd name="connsiteY18" fmla="*/ 1035844 h 1035844"/>
                <a:gd name="connsiteX19" fmla="*/ 300037 w 521493"/>
                <a:gd name="connsiteY19" fmla="*/ 1033463 h 1035844"/>
                <a:gd name="connsiteX20" fmla="*/ 271462 w 521493"/>
                <a:gd name="connsiteY20" fmla="*/ 1007269 h 1035844"/>
                <a:gd name="connsiteX21" fmla="*/ 240506 w 521493"/>
                <a:gd name="connsiteY21" fmla="*/ 1004888 h 1035844"/>
                <a:gd name="connsiteX22" fmla="*/ 211931 w 521493"/>
                <a:gd name="connsiteY22" fmla="*/ 1004888 h 1035844"/>
                <a:gd name="connsiteX23" fmla="*/ 164306 w 521493"/>
                <a:gd name="connsiteY23" fmla="*/ 995363 h 1035844"/>
                <a:gd name="connsiteX24" fmla="*/ 123824 w 521493"/>
                <a:gd name="connsiteY24" fmla="*/ 983456 h 1035844"/>
                <a:gd name="connsiteX25" fmla="*/ 92868 w 521493"/>
                <a:gd name="connsiteY25" fmla="*/ 940594 h 1035844"/>
                <a:gd name="connsiteX26" fmla="*/ 71437 w 521493"/>
                <a:gd name="connsiteY26" fmla="*/ 919163 h 1035844"/>
                <a:gd name="connsiteX27" fmla="*/ 50006 w 521493"/>
                <a:gd name="connsiteY27" fmla="*/ 902494 h 1035844"/>
                <a:gd name="connsiteX28" fmla="*/ 26193 w 521493"/>
                <a:gd name="connsiteY28" fmla="*/ 831056 h 1035844"/>
                <a:gd name="connsiteX29" fmla="*/ 11906 w 521493"/>
                <a:gd name="connsiteY29" fmla="*/ 702469 h 1035844"/>
                <a:gd name="connsiteX30" fmla="*/ 26193 w 521493"/>
                <a:gd name="connsiteY30" fmla="*/ 531019 h 1035844"/>
                <a:gd name="connsiteX31" fmla="*/ 40481 w 521493"/>
                <a:gd name="connsiteY31" fmla="*/ 411956 h 1035844"/>
                <a:gd name="connsiteX32" fmla="*/ 64293 w 521493"/>
                <a:gd name="connsiteY32" fmla="*/ 304800 h 1035844"/>
                <a:gd name="connsiteX33" fmla="*/ 47624 w 521493"/>
                <a:gd name="connsiteY33" fmla="*/ 230981 h 1035844"/>
                <a:gd name="connsiteX34" fmla="*/ 42862 w 521493"/>
                <a:gd name="connsiteY34" fmla="*/ 109538 h 1035844"/>
                <a:gd name="connsiteX35" fmla="*/ 0 w 521493"/>
                <a:gd name="connsiteY35" fmla="*/ 0 h 1035844"/>
                <a:gd name="connsiteX36" fmla="*/ 435769 w 521493"/>
                <a:gd name="connsiteY36" fmla="*/ 4764 h 1035844"/>
                <a:gd name="connsiteX0" fmla="*/ 431006 w 521493"/>
                <a:gd name="connsiteY0" fmla="*/ 0 h 1045368"/>
                <a:gd name="connsiteX1" fmla="*/ 431006 w 521493"/>
                <a:gd name="connsiteY1" fmla="*/ 223837 h 1045368"/>
                <a:gd name="connsiteX2" fmla="*/ 426243 w 521493"/>
                <a:gd name="connsiteY2" fmla="*/ 350043 h 1045368"/>
                <a:gd name="connsiteX3" fmla="*/ 409574 w 521493"/>
                <a:gd name="connsiteY3" fmla="*/ 461962 h 1045368"/>
                <a:gd name="connsiteX4" fmla="*/ 402431 w 521493"/>
                <a:gd name="connsiteY4" fmla="*/ 564356 h 1045368"/>
                <a:gd name="connsiteX5" fmla="*/ 388143 w 521493"/>
                <a:gd name="connsiteY5" fmla="*/ 652462 h 1045368"/>
                <a:gd name="connsiteX6" fmla="*/ 369093 w 521493"/>
                <a:gd name="connsiteY6" fmla="*/ 742949 h 1045368"/>
                <a:gd name="connsiteX7" fmla="*/ 380999 w 521493"/>
                <a:gd name="connsiteY7" fmla="*/ 788193 h 1045368"/>
                <a:gd name="connsiteX8" fmla="*/ 397668 w 521493"/>
                <a:gd name="connsiteY8" fmla="*/ 842962 h 1045368"/>
                <a:gd name="connsiteX9" fmla="*/ 407193 w 521493"/>
                <a:gd name="connsiteY9" fmla="*/ 895349 h 1045368"/>
                <a:gd name="connsiteX10" fmla="*/ 438149 w 521493"/>
                <a:gd name="connsiteY10" fmla="*/ 938212 h 1045368"/>
                <a:gd name="connsiteX11" fmla="*/ 473868 w 521493"/>
                <a:gd name="connsiteY11" fmla="*/ 966787 h 1045368"/>
                <a:gd name="connsiteX12" fmla="*/ 511968 w 521493"/>
                <a:gd name="connsiteY12" fmla="*/ 988218 h 1045368"/>
                <a:gd name="connsiteX13" fmla="*/ 521493 w 521493"/>
                <a:gd name="connsiteY13" fmla="*/ 1009649 h 1045368"/>
                <a:gd name="connsiteX14" fmla="*/ 497681 w 521493"/>
                <a:gd name="connsiteY14" fmla="*/ 1009649 h 1045368"/>
                <a:gd name="connsiteX15" fmla="*/ 454818 w 521493"/>
                <a:gd name="connsiteY15" fmla="*/ 990599 h 1045368"/>
                <a:gd name="connsiteX16" fmla="*/ 402431 w 521493"/>
                <a:gd name="connsiteY16" fmla="*/ 995362 h 1045368"/>
                <a:gd name="connsiteX17" fmla="*/ 347662 w 521493"/>
                <a:gd name="connsiteY17" fmla="*/ 1019174 h 1045368"/>
                <a:gd name="connsiteX18" fmla="*/ 323849 w 521493"/>
                <a:gd name="connsiteY18" fmla="*/ 1045368 h 1045368"/>
                <a:gd name="connsiteX19" fmla="*/ 300037 w 521493"/>
                <a:gd name="connsiteY19" fmla="*/ 1042987 h 1045368"/>
                <a:gd name="connsiteX20" fmla="*/ 271462 w 521493"/>
                <a:gd name="connsiteY20" fmla="*/ 1016793 h 1045368"/>
                <a:gd name="connsiteX21" fmla="*/ 240506 w 521493"/>
                <a:gd name="connsiteY21" fmla="*/ 1014412 h 1045368"/>
                <a:gd name="connsiteX22" fmla="*/ 211931 w 521493"/>
                <a:gd name="connsiteY22" fmla="*/ 1014412 h 1045368"/>
                <a:gd name="connsiteX23" fmla="*/ 164306 w 521493"/>
                <a:gd name="connsiteY23" fmla="*/ 1004887 h 1045368"/>
                <a:gd name="connsiteX24" fmla="*/ 123824 w 521493"/>
                <a:gd name="connsiteY24" fmla="*/ 992980 h 1045368"/>
                <a:gd name="connsiteX25" fmla="*/ 92868 w 521493"/>
                <a:gd name="connsiteY25" fmla="*/ 950118 h 1045368"/>
                <a:gd name="connsiteX26" fmla="*/ 71437 w 521493"/>
                <a:gd name="connsiteY26" fmla="*/ 928687 h 1045368"/>
                <a:gd name="connsiteX27" fmla="*/ 50006 w 521493"/>
                <a:gd name="connsiteY27" fmla="*/ 912018 h 1045368"/>
                <a:gd name="connsiteX28" fmla="*/ 26193 w 521493"/>
                <a:gd name="connsiteY28" fmla="*/ 840580 h 1045368"/>
                <a:gd name="connsiteX29" fmla="*/ 11906 w 521493"/>
                <a:gd name="connsiteY29" fmla="*/ 711993 h 1045368"/>
                <a:gd name="connsiteX30" fmla="*/ 26193 w 521493"/>
                <a:gd name="connsiteY30" fmla="*/ 540543 h 1045368"/>
                <a:gd name="connsiteX31" fmla="*/ 40481 w 521493"/>
                <a:gd name="connsiteY31" fmla="*/ 421480 h 1045368"/>
                <a:gd name="connsiteX32" fmla="*/ 64293 w 521493"/>
                <a:gd name="connsiteY32" fmla="*/ 314324 h 1045368"/>
                <a:gd name="connsiteX33" fmla="*/ 47624 w 521493"/>
                <a:gd name="connsiteY33" fmla="*/ 240505 h 1045368"/>
                <a:gd name="connsiteX34" fmla="*/ 42862 w 521493"/>
                <a:gd name="connsiteY34" fmla="*/ 119062 h 1045368"/>
                <a:gd name="connsiteX35" fmla="*/ 0 w 521493"/>
                <a:gd name="connsiteY35" fmla="*/ 9524 h 1045368"/>
                <a:gd name="connsiteX36" fmla="*/ 431006 w 521493"/>
                <a:gd name="connsiteY36" fmla="*/ 0 h 1045368"/>
                <a:gd name="connsiteX0" fmla="*/ 431006 w 521493"/>
                <a:gd name="connsiteY0" fmla="*/ 0 h 1045368"/>
                <a:gd name="connsiteX1" fmla="*/ 407194 w 521493"/>
                <a:gd name="connsiteY1" fmla="*/ 233362 h 1045368"/>
                <a:gd name="connsiteX2" fmla="*/ 426243 w 521493"/>
                <a:gd name="connsiteY2" fmla="*/ 350043 h 1045368"/>
                <a:gd name="connsiteX3" fmla="*/ 409574 w 521493"/>
                <a:gd name="connsiteY3" fmla="*/ 461962 h 1045368"/>
                <a:gd name="connsiteX4" fmla="*/ 402431 w 521493"/>
                <a:gd name="connsiteY4" fmla="*/ 564356 h 1045368"/>
                <a:gd name="connsiteX5" fmla="*/ 388143 w 521493"/>
                <a:gd name="connsiteY5" fmla="*/ 652462 h 1045368"/>
                <a:gd name="connsiteX6" fmla="*/ 369093 w 521493"/>
                <a:gd name="connsiteY6" fmla="*/ 742949 h 1045368"/>
                <a:gd name="connsiteX7" fmla="*/ 380999 w 521493"/>
                <a:gd name="connsiteY7" fmla="*/ 788193 h 1045368"/>
                <a:gd name="connsiteX8" fmla="*/ 397668 w 521493"/>
                <a:gd name="connsiteY8" fmla="*/ 842962 h 1045368"/>
                <a:gd name="connsiteX9" fmla="*/ 407193 w 521493"/>
                <a:gd name="connsiteY9" fmla="*/ 895349 h 1045368"/>
                <a:gd name="connsiteX10" fmla="*/ 438149 w 521493"/>
                <a:gd name="connsiteY10" fmla="*/ 938212 h 1045368"/>
                <a:gd name="connsiteX11" fmla="*/ 473868 w 521493"/>
                <a:gd name="connsiteY11" fmla="*/ 966787 h 1045368"/>
                <a:gd name="connsiteX12" fmla="*/ 511968 w 521493"/>
                <a:gd name="connsiteY12" fmla="*/ 988218 h 1045368"/>
                <a:gd name="connsiteX13" fmla="*/ 521493 w 521493"/>
                <a:gd name="connsiteY13" fmla="*/ 1009649 h 1045368"/>
                <a:gd name="connsiteX14" fmla="*/ 497681 w 521493"/>
                <a:gd name="connsiteY14" fmla="*/ 1009649 h 1045368"/>
                <a:gd name="connsiteX15" fmla="*/ 454818 w 521493"/>
                <a:gd name="connsiteY15" fmla="*/ 990599 h 1045368"/>
                <a:gd name="connsiteX16" fmla="*/ 402431 w 521493"/>
                <a:gd name="connsiteY16" fmla="*/ 995362 h 1045368"/>
                <a:gd name="connsiteX17" fmla="*/ 347662 w 521493"/>
                <a:gd name="connsiteY17" fmla="*/ 1019174 h 1045368"/>
                <a:gd name="connsiteX18" fmla="*/ 323849 w 521493"/>
                <a:gd name="connsiteY18" fmla="*/ 1045368 h 1045368"/>
                <a:gd name="connsiteX19" fmla="*/ 300037 w 521493"/>
                <a:gd name="connsiteY19" fmla="*/ 1042987 h 1045368"/>
                <a:gd name="connsiteX20" fmla="*/ 271462 w 521493"/>
                <a:gd name="connsiteY20" fmla="*/ 1016793 h 1045368"/>
                <a:gd name="connsiteX21" fmla="*/ 240506 w 521493"/>
                <a:gd name="connsiteY21" fmla="*/ 1014412 h 1045368"/>
                <a:gd name="connsiteX22" fmla="*/ 211931 w 521493"/>
                <a:gd name="connsiteY22" fmla="*/ 1014412 h 1045368"/>
                <a:gd name="connsiteX23" fmla="*/ 164306 w 521493"/>
                <a:gd name="connsiteY23" fmla="*/ 1004887 h 1045368"/>
                <a:gd name="connsiteX24" fmla="*/ 123824 w 521493"/>
                <a:gd name="connsiteY24" fmla="*/ 992980 h 1045368"/>
                <a:gd name="connsiteX25" fmla="*/ 92868 w 521493"/>
                <a:gd name="connsiteY25" fmla="*/ 950118 h 1045368"/>
                <a:gd name="connsiteX26" fmla="*/ 71437 w 521493"/>
                <a:gd name="connsiteY26" fmla="*/ 928687 h 1045368"/>
                <a:gd name="connsiteX27" fmla="*/ 50006 w 521493"/>
                <a:gd name="connsiteY27" fmla="*/ 912018 h 1045368"/>
                <a:gd name="connsiteX28" fmla="*/ 26193 w 521493"/>
                <a:gd name="connsiteY28" fmla="*/ 840580 h 1045368"/>
                <a:gd name="connsiteX29" fmla="*/ 11906 w 521493"/>
                <a:gd name="connsiteY29" fmla="*/ 711993 h 1045368"/>
                <a:gd name="connsiteX30" fmla="*/ 26193 w 521493"/>
                <a:gd name="connsiteY30" fmla="*/ 540543 h 1045368"/>
                <a:gd name="connsiteX31" fmla="*/ 40481 w 521493"/>
                <a:gd name="connsiteY31" fmla="*/ 421480 h 1045368"/>
                <a:gd name="connsiteX32" fmla="*/ 64293 w 521493"/>
                <a:gd name="connsiteY32" fmla="*/ 314324 h 1045368"/>
                <a:gd name="connsiteX33" fmla="*/ 47624 w 521493"/>
                <a:gd name="connsiteY33" fmla="*/ 240505 h 1045368"/>
                <a:gd name="connsiteX34" fmla="*/ 42862 w 521493"/>
                <a:gd name="connsiteY34" fmla="*/ 119062 h 1045368"/>
                <a:gd name="connsiteX35" fmla="*/ 0 w 521493"/>
                <a:gd name="connsiteY35" fmla="*/ 9524 h 1045368"/>
                <a:gd name="connsiteX36" fmla="*/ 431006 w 521493"/>
                <a:gd name="connsiteY36" fmla="*/ 0 h 1045368"/>
                <a:gd name="connsiteX0" fmla="*/ 431006 w 521493"/>
                <a:gd name="connsiteY0" fmla="*/ 0 h 1045368"/>
                <a:gd name="connsiteX1" fmla="*/ 426244 w 521493"/>
                <a:gd name="connsiteY1" fmla="*/ 252412 h 1045368"/>
                <a:gd name="connsiteX2" fmla="*/ 426243 w 521493"/>
                <a:gd name="connsiteY2" fmla="*/ 350043 h 1045368"/>
                <a:gd name="connsiteX3" fmla="*/ 409574 w 521493"/>
                <a:gd name="connsiteY3" fmla="*/ 461962 h 1045368"/>
                <a:gd name="connsiteX4" fmla="*/ 402431 w 521493"/>
                <a:gd name="connsiteY4" fmla="*/ 564356 h 1045368"/>
                <a:gd name="connsiteX5" fmla="*/ 388143 w 521493"/>
                <a:gd name="connsiteY5" fmla="*/ 652462 h 1045368"/>
                <a:gd name="connsiteX6" fmla="*/ 369093 w 521493"/>
                <a:gd name="connsiteY6" fmla="*/ 742949 h 1045368"/>
                <a:gd name="connsiteX7" fmla="*/ 380999 w 521493"/>
                <a:gd name="connsiteY7" fmla="*/ 788193 h 1045368"/>
                <a:gd name="connsiteX8" fmla="*/ 397668 w 521493"/>
                <a:gd name="connsiteY8" fmla="*/ 842962 h 1045368"/>
                <a:gd name="connsiteX9" fmla="*/ 407193 w 521493"/>
                <a:gd name="connsiteY9" fmla="*/ 895349 h 1045368"/>
                <a:gd name="connsiteX10" fmla="*/ 438149 w 521493"/>
                <a:gd name="connsiteY10" fmla="*/ 938212 h 1045368"/>
                <a:gd name="connsiteX11" fmla="*/ 473868 w 521493"/>
                <a:gd name="connsiteY11" fmla="*/ 966787 h 1045368"/>
                <a:gd name="connsiteX12" fmla="*/ 511968 w 521493"/>
                <a:gd name="connsiteY12" fmla="*/ 988218 h 1045368"/>
                <a:gd name="connsiteX13" fmla="*/ 521493 w 521493"/>
                <a:gd name="connsiteY13" fmla="*/ 1009649 h 1045368"/>
                <a:gd name="connsiteX14" fmla="*/ 497681 w 521493"/>
                <a:gd name="connsiteY14" fmla="*/ 1009649 h 1045368"/>
                <a:gd name="connsiteX15" fmla="*/ 454818 w 521493"/>
                <a:gd name="connsiteY15" fmla="*/ 990599 h 1045368"/>
                <a:gd name="connsiteX16" fmla="*/ 402431 w 521493"/>
                <a:gd name="connsiteY16" fmla="*/ 995362 h 1045368"/>
                <a:gd name="connsiteX17" fmla="*/ 347662 w 521493"/>
                <a:gd name="connsiteY17" fmla="*/ 1019174 h 1045368"/>
                <a:gd name="connsiteX18" fmla="*/ 323849 w 521493"/>
                <a:gd name="connsiteY18" fmla="*/ 1045368 h 1045368"/>
                <a:gd name="connsiteX19" fmla="*/ 300037 w 521493"/>
                <a:gd name="connsiteY19" fmla="*/ 1042987 h 1045368"/>
                <a:gd name="connsiteX20" fmla="*/ 271462 w 521493"/>
                <a:gd name="connsiteY20" fmla="*/ 1016793 h 1045368"/>
                <a:gd name="connsiteX21" fmla="*/ 240506 w 521493"/>
                <a:gd name="connsiteY21" fmla="*/ 1014412 h 1045368"/>
                <a:gd name="connsiteX22" fmla="*/ 211931 w 521493"/>
                <a:gd name="connsiteY22" fmla="*/ 1014412 h 1045368"/>
                <a:gd name="connsiteX23" fmla="*/ 164306 w 521493"/>
                <a:gd name="connsiteY23" fmla="*/ 1004887 h 1045368"/>
                <a:gd name="connsiteX24" fmla="*/ 123824 w 521493"/>
                <a:gd name="connsiteY24" fmla="*/ 992980 h 1045368"/>
                <a:gd name="connsiteX25" fmla="*/ 92868 w 521493"/>
                <a:gd name="connsiteY25" fmla="*/ 950118 h 1045368"/>
                <a:gd name="connsiteX26" fmla="*/ 71437 w 521493"/>
                <a:gd name="connsiteY26" fmla="*/ 928687 h 1045368"/>
                <a:gd name="connsiteX27" fmla="*/ 50006 w 521493"/>
                <a:gd name="connsiteY27" fmla="*/ 912018 h 1045368"/>
                <a:gd name="connsiteX28" fmla="*/ 26193 w 521493"/>
                <a:gd name="connsiteY28" fmla="*/ 840580 h 1045368"/>
                <a:gd name="connsiteX29" fmla="*/ 11906 w 521493"/>
                <a:gd name="connsiteY29" fmla="*/ 711993 h 1045368"/>
                <a:gd name="connsiteX30" fmla="*/ 26193 w 521493"/>
                <a:gd name="connsiteY30" fmla="*/ 540543 h 1045368"/>
                <a:gd name="connsiteX31" fmla="*/ 40481 w 521493"/>
                <a:gd name="connsiteY31" fmla="*/ 421480 h 1045368"/>
                <a:gd name="connsiteX32" fmla="*/ 64293 w 521493"/>
                <a:gd name="connsiteY32" fmla="*/ 314324 h 1045368"/>
                <a:gd name="connsiteX33" fmla="*/ 47624 w 521493"/>
                <a:gd name="connsiteY33" fmla="*/ 240505 h 1045368"/>
                <a:gd name="connsiteX34" fmla="*/ 42862 w 521493"/>
                <a:gd name="connsiteY34" fmla="*/ 119062 h 1045368"/>
                <a:gd name="connsiteX35" fmla="*/ 0 w 521493"/>
                <a:gd name="connsiteY35" fmla="*/ 9524 h 1045368"/>
                <a:gd name="connsiteX36" fmla="*/ 431006 w 521493"/>
                <a:gd name="connsiteY36" fmla="*/ 0 h 1045368"/>
                <a:gd name="connsiteX0" fmla="*/ 426244 w 521493"/>
                <a:gd name="connsiteY0" fmla="*/ 1 h 1035844"/>
                <a:gd name="connsiteX1" fmla="*/ 426244 w 521493"/>
                <a:gd name="connsiteY1" fmla="*/ 242888 h 1035844"/>
                <a:gd name="connsiteX2" fmla="*/ 426243 w 521493"/>
                <a:gd name="connsiteY2" fmla="*/ 340519 h 1035844"/>
                <a:gd name="connsiteX3" fmla="*/ 409574 w 521493"/>
                <a:gd name="connsiteY3" fmla="*/ 452438 h 1035844"/>
                <a:gd name="connsiteX4" fmla="*/ 402431 w 521493"/>
                <a:gd name="connsiteY4" fmla="*/ 554832 h 1035844"/>
                <a:gd name="connsiteX5" fmla="*/ 388143 w 521493"/>
                <a:gd name="connsiteY5" fmla="*/ 642938 h 1035844"/>
                <a:gd name="connsiteX6" fmla="*/ 369093 w 521493"/>
                <a:gd name="connsiteY6" fmla="*/ 733425 h 1035844"/>
                <a:gd name="connsiteX7" fmla="*/ 380999 w 521493"/>
                <a:gd name="connsiteY7" fmla="*/ 778669 h 1035844"/>
                <a:gd name="connsiteX8" fmla="*/ 397668 w 521493"/>
                <a:gd name="connsiteY8" fmla="*/ 833438 h 1035844"/>
                <a:gd name="connsiteX9" fmla="*/ 407193 w 521493"/>
                <a:gd name="connsiteY9" fmla="*/ 885825 h 1035844"/>
                <a:gd name="connsiteX10" fmla="*/ 438149 w 521493"/>
                <a:gd name="connsiteY10" fmla="*/ 928688 h 1035844"/>
                <a:gd name="connsiteX11" fmla="*/ 473868 w 521493"/>
                <a:gd name="connsiteY11" fmla="*/ 957263 h 1035844"/>
                <a:gd name="connsiteX12" fmla="*/ 511968 w 521493"/>
                <a:gd name="connsiteY12" fmla="*/ 978694 h 1035844"/>
                <a:gd name="connsiteX13" fmla="*/ 521493 w 521493"/>
                <a:gd name="connsiteY13" fmla="*/ 1000125 h 1035844"/>
                <a:gd name="connsiteX14" fmla="*/ 497681 w 521493"/>
                <a:gd name="connsiteY14" fmla="*/ 1000125 h 1035844"/>
                <a:gd name="connsiteX15" fmla="*/ 454818 w 521493"/>
                <a:gd name="connsiteY15" fmla="*/ 981075 h 1035844"/>
                <a:gd name="connsiteX16" fmla="*/ 402431 w 521493"/>
                <a:gd name="connsiteY16" fmla="*/ 985838 h 1035844"/>
                <a:gd name="connsiteX17" fmla="*/ 347662 w 521493"/>
                <a:gd name="connsiteY17" fmla="*/ 1009650 h 1035844"/>
                <a:gd name="connsiteX18" fmla="*/ 323849 w 521493"/>
                <a:gd name="connsiteY18" fmla="*/ 1035844 h 1035844"/>
                <a:gd name="connsiteX19" fmla="*/ 300037 w 521493"/>
                <a:gd name="connsiteY19" fmla="*/ 1033463 h 1035844"/>
                <a:gd name="connsiteX20" fmla="*/ 271462 w 521493"/>
                <a:gd name="connsiteY20" fmla="*/ 1007269 h 1035844"/>
                <a:gd name="connsiteX21" fmla="*/ 240506 w 521493"/>
                <a:gd name="connsiteY21" fmla="*/ 1004888 h 1035844"/>
                <a:gd name="connsiteX22" fmla="*/ 211931 w 521493"/>
                <a:gd name="connsiteY22" fmla="*/ 1004888 h 1035844"/>
                <a:gd name="connsiteX23" fmla="*/ 164306 w 521493"/>
                <a:gd name="connsiteY23" fmla="*/ 995363 h 1035844"/>
                <a:gd name="connsiteX24" fmla="*/ 123824 w 521493"/>
                <a:gd name="connsiteY24" fmla="*/ 983456 h 1035844"/>
                <a:gd name="connsiteX25" fmla="*/ 92868 w 521493"/>
                <a:gd name="connsiteY25" fmla="*/ 940594 h 1035844"/>
                <a:gd name="connsiteX26" fmla="*/ 71437 w 521493"/>
                <a:gd name="connsiteY26" fmla="*/ 919163 h 1035844"/>
                <a:gd name="connsiteX27" fmla="*/ 50006 w 521493"/>
                <a:gd name="connsiteY27" fmla="*/ 902494 h 1035844"/>
                <a:gd name="connsiteX28" fmla="*/ 26193 w 521493"/>
                <a:gd name="connsiteY28" fmla="*/ 831056 h 1035844"/>
                <a:gd name="connsiteX29" fmla="*/ 11906 w 521493"/>
                <a:gd name="connsiteY29" fmla="*/ 702469 h 1035844"/>
                <a:gd name="connsiteX30" fmla="*/ 26193 w 521493"/>
                <a:gd name="connsiteY30" fmla="*/ 531019 h 1035844"/>
                <a:gd name="connsiteX31" fmla="*/ 40481 w 521493"/>
                <a:gd name="connsiteY31" fmla="*/ 411956 h 1035844"/>
                <a:gd name="connsiteX32" fmla="*/ 64293 w 521493"/>
                <a:gd name="connsiteY32" fmla="*/ 304800 h 1035844"/>
                <a:gd name="connsiteX33" fmla="*/ 47624 w 521493"/>
                <a:gd name="connsiteY33" fmla="*/ 230981 h 1035844"/>
                <a:gd name="connsiteX34" fmla="*/ 42862 w 521493"/>
                <a:gd name="connsiteY34" fmla="*/ 109538 h 1035844"/>
                <a:gd name="connsiteX35" fmla="*/ 0 w 521493"/>
                <a:gd name="connsiteY35" fmla="*/ 0 h 1035844"/>
                <a:gd name="connsiteX36" fmla="*/ 426244 w 521493"/>
                <a:gd name="connsiteY36" fmla="*/ 1 h 1035844"/>
                <a:gd name="connsiteX0" fmla="*/ 435769 w 521493"/>
                <a:gd name="connsiteY0" fmla="*/ 0 h 1038224"/>
                <a:gd name="connsiteX1" fmla="*/ 426244 w 521493"/>
                <a:gd name="connsiteY1" fmla="*/ 245268 h 1038224"/>
                <a:gd name="connsiteX2" fmla="*/ 426243 w 521493"/>
                <a:gd name="connsiteY2" fmla="*/ 342899 h 1038224"/>
                <a:gd name="connsiteX3" fmla="*/ 409574 w 521493"/>
                <a:gd name="connsiteY3" fmla="*/ 454818 h 1038224"/>
                <a:gd name="connsiteX4" fmla="*/ 402431 w 521493"/>
                <a:gd name="connsiteY4" fmla="*/ 557212 h 1038224"/>
                <a:gd name="connsiteX5" fmla="*/ 388143 w 521493"/>
                <a:gd name="connsiteY5" fmla="*/ 645318 h 1038224"/>
                <a:gd name="connsiteX6" fmla="*/ 369093 w 521493"/>
                <a:gd name="connsiteY6" fmla="*/ 735805 h 1038224"/>
                <a:gd name="connsiteX7" fmla="*/ 380999 w 521493"/>
                <a:gd name="connsiteY7" fmla="*/ 781049 h 1038224"/>
                <a:gd name="connsiteX8" fmla="*/ 397668 w 521493"/>
                <a:gd name="connsiteY8" fmla="*/ 835818 h 1038224"/>
                <a:gd name="connsiteX9" fmla="*/ 407193 w 521493"/>
                <a:gd name="connsiteY9" fmla="*/ 888205 h 1038224"/>
                <a:gd name="connsiteX10" fmla="*/ 438149 w 521493"/>
                <a:gd name="connsiteY10" fmla="*/ 931068 h 1038224"/>
                <a:gd name="connsiteX11" fmla="*/ 473868 w 521493"/>
                <a:gd name="connsiteY11" fmla="*/ 959643 h 1038224"/>
                <a:gd name="connsiteX12" fmla="*/ 511968 w 521493"/>
                <a:gd name="connsiteY12" fmla="*/ 981074 h 1038224"/>
                <a:gd name="connsiteX13" fmla="*/ 521493 w 521493"/>
                <a:gd name="connsiteY13" fmla="*/ 1002505 h 1038224"/>
                <a:gd name="connsiteX14" fmla="*/ 497681 w 521493"/>
                <a:gd name="connsiteY14" fmla="*/ 1002505 h 1038224"/>
                <a:gd name="connsiteX15" fmla="*/ 454818 w 521493"/>
                <a:gd name="connsiteY15" fmla="*/ 983455 h 1038224"/>
                <a:gd name="connsiteX16" fmla="*/ 402431 w 521493"/>
                <a:gd name="connsiteY16" fmla="*/ 988218 h 1038224"/>
                <a:gd name="connsiteX17" fmla="*/ 347662 w 521493"/>
                <a:gd name="connsiteY17" fmla="*/ 1012030 h 1038224"/>
                <a:gd name="connsiteX18" fmla="*/ 323849 w 521493"/>
                <a:gd name="connsiteY18" fmla="*/ 1038224 h 1038224"/>
                <a:gd name="connsiteX19" fmla="*/ 300037 w 521493"/>
                <a:gd name="connsiteY19" fmla="*/ 1035843 h 1038224"/>
                <a:gd name="connsiteX20" fmla="*/ 271462 w 521493"/>
                <a:gd name="connsiteY20" fmla="*/ 1009649 h 1038224"/>
                <a:gd name="connsiteX21" fmla="*/ 240506 w 521493"/>
                <a:gd name="connsiteY21" fmla="*/ 1007268 h 1038224"/>
                <a:gd name="connsiteX22" fmla="*/ 211931 w 521493"/>
                <a:gd name="connsiteY22" fmla="*/ 1007268 h 1038224"/>
                <a:gd name="connsiteX23" fmla="*/ 164306 w 521493"/>
                <a:gd name="connsiteY23" fmla="*/ 997743 h 1038224"/>
                <a:gd name="connsiteX24" fmla="*/ 123824 w 521493"/>
                <a:gd name="connsiteY24" fmla="*/ 985836 h 1038224"/>
                <a:gd name="connsiteX25" fmla="*/ 92868 w 521493"/>
                <a:gd name="connsiteY25" fmla="*/ 942974 h 1038224"/>
                <a:gd name="connsiteX26" fmla="*/ 71437 w 521493"/>
                <a:gd name="connsiteY26" fmla="*/ 921543 h 1038224"/>
                <a:gd name="connsiteX27" fmla="*/ 50006 w 521493"/>
                <a:gd name="connsiteY27" fmla="*/ 904874 h 1038224"/>
                <a:gd name="connsiteX28" fmla="*/ 26193 w 521493"/>
                <a:gd name="connsiteY28" fmla="*/ 833436 h 1038224"/>
                <a:gd name="connsiteX29" fmla="*/ 11906 w 521493"/>
                <a:gd name="connsiteY29" fmla="*/ 704849 h 1038224"/>
                <a:gd name="connsiteX30" fmla="*/ 26193 w 521493"/>
                <a:gd name="connsiteY30" fmla="*/ 533399 h 1038224"/>
                <a:gd name="connsiteX31" fmla="*/ 40481 w 521493"/>
                <a:gd name="connsiteY31" fmla="*/ 414336 h 1038224"/>
                <a:gd name="connsiteX32" fmla="*/ 64293 w 521493"/>
                <a:gd name="connsiteY32" fmla="*/ 307180 h 1038224"/>
                <a:gd name="connsiteX33" fmla="*/ 47624 w 521493"/>
                <a:gd name="connsiteY33" fmla="*/ 233361 h 1038224"/>
                <a:gd name="connsiteX34" fmla="*/ 42862 w 521493"/>
                <a:gd name="connsiteY34" fmla="*/ 111918 h 1038224"/>
                <a:gd name="connsiteX35" fmla="*/ 0 w 521493"/>
                <a:gd name="connsiteY35" fmla="*/ 2380 h 1038224"/>
                <a:gd name="connsiteX36" fmla="*/ 435769 w 521493"/>
                <a:gd name="connsiteY36" fmla="*/ 0 h 1038224"/>
                <a:gd name="connsiteX0" fmla="*/ 435769 w 521493"/>
                <a:gd name="connsiteY0" fmla="*/ 0 h 1038224"/>
                <a:gd name="connsiteX1" fmla="*/ 426244 w 521493"/>
                <a:gd name="connsiteY1" fmla="*/ 245268 h 1038224"/>
                <a:gd name="connsiteX2" fmla="*/ 426243 w 521493"/>
                <a:gd name="connsiteY2" fmla="*/ 342899 h 1038224"/>
                <a:gd name="connsiteX3" fmla="*/ 409574 w 521493"/>
                <a:gd name="connsiteY3" fmla="*/ 454818 h 1038224"/>
                <a:gd name="connsiteX4" fmla="*/ 402431 w 521493"/>
                <a:gd name="connsiteY4" fmla="*/ 557212 h 1038224"/>
                <a:gd name="connsiteX5" fmla="*/ 388143 w 521493"/>
                <a:gd name="connsiteY5" fmla="*/ 645318 h 1038224"/>
                <a:gd name="connsiteX6" fmla="*/ 369093 w 521493"/>
                <a:gd name="connsiteY6" fmla="*/ 735805 h 1038224"/>
                <a:gd name="connsiteX7" fmla="*/ 380999 w 521493"/>
                <a:gd name="connsiteY7" fmla="*/ 781049 h 1038224"/>
                <a:gd name="connsiteX8" fmla="*/ 397668 w 521493"/>
                <a:gd name="connsiteY8" fmla="*/ 835818 h 1038224"/>
                <a:gd name="connsiteX9" fmla="*/ 407193 w 521493"/>
                <a:gd name="connsiteY9" fmla="*/ 888205 h 1038224"/>
                <a:gd name="connsiteX10" fmla="*/ 438149 w 521493"/>
                <a:gd name="connsiteY10" fmla="*/ 931068 h 1038224"/>
                <a:gd name="connsiteX11" fmla="*/ 473868 w 521493"/>
                <a:gd name="connsiteY11" fmla="*/ 959643 h 1038224"/>
                <a:gd name="connsiteX12" fmla="*/ 511968 w 521493"/>
                <a:gd name="connsiteY12" fmla="*/ 981074 h 1038224"/>
                <a:gd name="connsiteX13" fmla="*/ 521493 w 521493"/>
                <a:gd name="connsiteY13" fmla="*/ 1002505 h 1038224"/>
                <a:gd name="connsiteX14" fmla="*/ 497681 w 521493"/>
                <a:gd name="connsiteY14" fmla="*/ 1002505 h 1038224"/>
                <a:gd name="connsiteX15" fmla="*/ 454818 w 521493"/>
                <a:gd name="connsiteY15" fmla="*/ 983455 h 1038224"/>
                <a:gd name="connsiteX16" fmla="*/ 402431 w 521493"/>
                <a:gd name="connsiteY16" fmla="*/ 988218 h 1038224"/>
                <a:gd name="connsiteX17" fmla="*/ 347662 w 521493"/>
                <a:gd name="connsiteY17" fmla="*/ 1012030 h 1038224"/>
                <a:gd name="connsiteX18" fmla="*/ 323849 w 521493"/>
                <a:gd name="connsiteY18" fmla="*/ 1038224 h 1038224"/>
                <a:gd name="connsiteX19" fmla="*/ 300037 w 521493"/>
                <a:gd name="connsiteY19" fmla="*/ 1035843 h 1038224"/>
                <a:gd name="connsiteX20" fmla="*/ 271462 w 521493"/>
                <a:gd name="connsiteY20" fmla="*/ 1009649 h 1038224"/>
                <a:gd name="connsiteX21" fmla="*/ 240506 w 521493"/>
                <a:gd name="connsiteY21" fmla="*/ 1007268 h 1038224"/>
                <a:gd name="connsiteX22" fmla="*/ 211931 w 521493"/>
                <a:gd name="connsiteY22" fmla="*/ 1007268 h 1038224"/>
                <a:gd name="connsiteX23" fmla="*/ 164306 w 521493"/>
                <a:gd name="connsiteY23" fmla="*/ 997743 h 1038224"/>
                <a:gd name="connsiteX24" fmla="*/ 123824 w 521493"/>
                <a:gd name="connsiteY24" fmla="*/ 985836 h 1038224"/>
                <a:gd name="connsiteX25" fmla="*/ 92868 w 521493"/>
                <a:gd name="connsiteY25" fmla="*/ 942974 h 1038224"/>
                <a:gd name="connsiteX26" fmla="*/ 71437 w 521493"/>
                <a:gd name="connsiteY26" fmla="*/ 921543 h 1038224"/>
                <a:gd name="connsiteX27" fmla="*/ 50006 w 521493"/>
                <a:gd name="connsiteY27" fmla="*/ 904874 h 1038224"/>
                <a:gd name="connsiteX28" fmla="*/ 26193 w 521493"/>
                <a:gd name="connsiteY28" fmla="*/ 833436 h 1038224"/>
                <a:gd name="connsiteX29" fmla="*/ 11906 w 521493"/>
                <a:gd name="connsiteY29" fmla="*/ 704849 h 1038224"/>
                <a:gd name="connsiteX30" fmla="*/ 26193 w 521493"/>
                <a:gd name="connsiteY30" fmla="*/ 533399 h 1038224"/>
                <a:gd name="connsiteX31" fmla="*/ 40481 w 521493"/>
                <a:gd name="connsiteY31" fmla="*/ 414336 h 1038224"/>
                <a:gd name="connsiteX32" fmla="*/ 64293 w 521493"/>
                <a:gd name="connsiteY32" fmla="*/ 307180 h 1038224"/>
                <a:gd name="connsiteX33" fmla="*/ 47624 w 521493"/>
                <a:gd name="connsiteY33" fmla="*/ 233361 h 1038224"/>
                <a:gd name="connsiteX34" fmla="*/ 42862 w 521493"/>
                <a:gd name="connsiteY34" fmla="*/ 111918 h 1038224"/>
                <a:gd name="connsiteX35" fmla="*/ 0 w 521493"/>
                <a:gd name="connsiteY35" fmla="*/ 2380 h 1038224"/>
                <a:gd name="connsiteX36" fmla="*/ 435769 w 521493"/>
                <a:gd name="connsiteY36" fmla="*/ 0 h 1038224"/>
                <a:gd name="connsiteX0" fmla="*/ 435769 w 521493"/>
                <a:gd name="connsiteY0" fmla="*/ 0 h 1038224"/>
                <a:gd name="connsiteX1" fmla="*/ 426244 w 521493"/>
                <a:gd name="connsiteY1" fmla="*/ 252412 h 1038224"/>
                <a:gd name="connsiteX2" fmla="*/ 426243 w 521493"/>
                <a:gd name="connsiteY2" fmla="*/ 342899 h 1038224"/>
                <a:gd name="connsiteX3" fmla="*/ 409574 w 521493"/>
                <a:gd name="connsiteY3" fmla="*/ 454818 h 1038224"/>
                <a:gd name="connsiteX4" fmla="*/ 402431 w 521493"/>
                <a:gd name="connsiteY4" fmla="*/ 557212 h 1038224"/>
                <a:gd name="connsiteX5" fmla="*/ 388143 w 521493"/>
                <a:gd name="connsiteY5" fmla="*/ 645318 h 1038224"/>
                <a:gd name="connsiteX6" fmla="*/ 369093 w 521493"/>
                <a:gd name="connsiteY6" fmla="*/ 735805 h 1038224"/>
                <a:gd name="connsiteX7" fmla="*/ 380999 w 521493"/>
                <a:gd name="connsiteY7" fmla="*/ 781049 h 1038224"/>
                <a:gd name="connsiteX8" fmla="*/ 397668 w 521493"/>
                <a:gd name="connsiteY8" fmla="*/ 835818 h 1038224"/>
                <a:gd name="connsiteX9" fmla="*/ 407193 w 521493"/>
                <a:gd name="connsiteY9" fmla="*/ 888205 h 1038224"/>
                <a:gd name="connsiteX10" fmla="*/ 438149 w 521493"/>
                <a:gd name="connsiteY10" fmla="*/ 931068 h 1038224"/>
                <a:gd name="connsiteX11" fmla="*/ 473868 w 521493"/>
                <a:gd name="connsiteY11" fmla="*/ 959643 h 1038224"/>
                <a:gd name="connsiteX12" fmla="*/ 511968 w 521493"/>
                <a:gd name="connsiteY12" fmla="*/ 981074 h 1038224"/>
                <a:gd name="connsiteX13" fmla="*/ 521493 w 521493"/>
                <a:gd name="connsiteY13" fmla="*/ 1002505 h 1038224"/>
                <a:gd name="connsiteX14" fmla="*/ 497681 w 521493"/>
                <a:gd name="connsiteY14" fmla="*/ 1002505 h 1038224"/>
                <a:gd name="connsiteX15" fmla="*/ 454818 w 521493"/>
                <a:gd name="connsiteY15" fmla="*/ 983455 h 1038224"/>
                <a:gd name="connsiteX16" fmla="*/ 402431 w 521493"/>
                <a:gd name="connsiteY16" fmla="*/ 988218 h 1038224"/>
                <a:gd name="connsiteX17" fmla="*/ 347662 w 521493"/>
                <a:gd name="connsiteY17" fmla="*/ 1012030 h 1038224"/>
                <a:gd name="connsiteX18" fmla="*/ 323849 w 521493"/>
                <a:gd name="connsiteY18" fmla="*/ 1038224 h 1038224"/>
                <a:gd name="connsiteX19" fmla="*/ 300037 w 521493"/>
                <a:gd name="connsiteY19" fmla="*/ 1035843 h 1038224"/>
                <a:gd name="connsiteX20" fmla="*/ 271462 w 521493"/>
                <a:gd name="connsiteY20" fmla="*/ 1009649 h 1038224"/>
                <a:gd name="connsiteX21" fmla="*/ 240506 w 521493"/>
                <a:gd name="connsiteY21" fmla="*/ 1007268 h 1038224"/>
                <a:gd name="connsiteX22" fmla="*/ 211931 w 521493"/>
                <a:gd name="connsiteY22" fmla="*/ 1007268 h 1038224"/>
                <a:gd name="connsiteX23" fmla="*/ 164306 w 521493"/>
                <a:gd name="connsiteY23" fmla="*/ 997743 h 1038224"/>
                <a:gd name="connsiteX24" fmla="*/ 123824 w 521493"/>
                <a:gd name="connsiteY24" fmla="*/ 985836 h 1038224"/>
                <a:gd name="connsiteX25" fmla="*/ 92868 w 521493"/>
                <a:gd name="connsiteY25" fmla="*/ 942974 h 1038224"/>
                <a:gd name="connsiteX26" fmla="*/ 71437 w 521493"/>
                <a:gd name="connsiteY26" fmla="*/ 921543 h 1038224"/>
                <a:gd name="connsiteX27" fmla="*/ 50006 w 521493"/>
                <a:gd name="connsiteY27" fmla="*/ 904874 h 1038224"/>
                <a:gd name="connsiteX28" fmla="*/ 26193 w 521493"/>
                <a:gd name="connsiteY28" fmla="*/ 833436 h 1038224"/>
                <a:gd name="connsiteX29" fmla="*/ 11906 w 521493"/>
                <a:gd name="connsiteY29" fmla="*/ 704849 h 1038224"/>
                <a:gd name="connsiteX30" fmla="*/ 26193 w 521493"/>
                <a:gd name="connsiteY30" fmla="*/ 533399 h 1038224"/>
                <a:gd name="connsiteX31" fmla="*/ 40481 w 521493"/>
                <a:gd name="connsiteY31" fmla="*/ 414336 h 1038224"/>
                <a:gd name="connsiteX32" fmla="*/ 64293 w 521493"/>
                <a:gd name="connsiteY32" fmla="*/ 307180 h 1038224"/>
                <a:gd name="connsiteX33" fmla="*/ 47624 w 521493"/>
                <a:gd name="connsiteY33" fmla="*/ 233361 h 1038224"/>
                <a:gd name="connsiteX34" fmla="*/ 42862 w 521493"/>
                <a:gd name="connsiteY34" fmla="*/ 111918 h 1038224"/>
                <a:gd name="connsiteX35" fmla="*/ 0 w 521493"/>
                <a:gd name="connsiteY35" fmla="*/ 2380 h 1038224"/>
                <a:gd name="connsiteX36" fmla="*/ 435769 w 521493"/>
                <a:gd name="connsiteY36" fmla="*/ 0 h 1038224"/>
                <a:gd name="connsiteX0" fmla="*/ 435769 w 521493"/>
                <a:gd name="connsiteY0" fmla="*/ 0 h 1038224"/>
                <a:gd name="connsiteX1" fmla="*/ 426244 w 521493"/>
                <a:gd name="connsiteY1" fmla="*/ 252412 h 1038224"/>
                <a:gd name="connsiteX2" fmla="*/ 421480 w 521493"/>
                <a:gd name="connsiteY2" fmla="*/ 361949 h 1038224"/>
                <a:gd name="connsiteX3" fmla="*/ 409574 w 521493"/>
                <a:gd name="connsiteY3" fmla="*/ 454818 h 1038224"/>
                <a:gd name="connsiteX4" fmla="*/ 402431 w 521493"/>
                <a:gd name="connsiteY4" fmla="*/ 557212 h 1038224"/>
                <a:gd name="connsiteX5" fmla="*/ 388143 w 521493"/>
                <a:gd name="connsiteY5" fmla="*/ 645318 h 1038224"/>
                <a:gd name="connsiteX6" fmla="*/ 369093 w 521493"/>
                <a:gd name="connsiteY6" fmla="*/ 735805 h 1038224"/>
                <a:gd name="connsiteX7" fmla="*/ 380999 w 521493"/>
                <a:gd name="connsiteY7" fmla="*/ 781049 h 1038224"/>
                <a:gd name="connsiteX8" fmla="*/ 397668 w 521493"/>
                <a:gd name="connsiteY8" fmla="*/ 835818 h 1038224"/>
                <a:gd name="connsiteX9" fmla="*/ 407193 w 521493"/>
                <a:gd name="connsiteY9" fmla="*/ 888205 h 1038224"/>
                <a:gd name="connsiteX10" fmla="*/ 438149 w 521493"/>
                <a:gd name="connsiteY10" fmla="*/ 931068 h 1038224"/>
                <a:gd name="connsiteX11" fmla="*/ 473868 w 521493"/>
                <a:gd name="connsiteY11" fmla="*/ 959643 h 1038224"/>
                <a:gd name="connsiteX12" fmla="*/ 511968 w 521493"/>
                <a:gd name="connsiteY12" fmla="*/ 981074 h 1038224"/>
                <a:gd name="connsiteX13" fmla="*/ 521493 w 521493"/>
                <a:gd name="connsiteY13" fmla="*/ 1002505 h 1038224"/>
                <a:gd name="connsiteX14" fmla="*/ 497681 w 521493"/>
                <a:gd name="connsiteY14" fmla="*/ 1002505 h 1038224"/>
                <a:gd name="connsiteX15" fmla="*/ 454818 w 521493"/>
                <a:gd name="connsiteY15" fmla="*/ 983455 h 1038224"/>
                <a:gd name="connsiteX16" fmla="*/ 402431 w 521493"/>
                <a:gd name="connsiteY16" fmla="*/ 988218 h 1038224"/>
                <a:gd name="connsiteX17" fmla="*/ 347662 w 521493"/>
                <a:gd name="connsiteY17" fmla="*/ 1012030 h 1038224"/>
                <a:gd name="connsiteX18" fmla="*/ 323849 w 521493"/>
                <a:gd name="connsiteY18" fmla="*/ 1038224 h 1038224"/>
                <a:gd name="connsiteX19" fmla="*/ 300037 w 521493"/>
                <a:gd name="connsiteY19" fmla="*/ 1035843 h 1038224"/>
                <a:gd name="connsiteX20" fmla="*/ 271462 w 521493"/>
                <a:gd name="connsiteY20" fmla="*/ 1009649 h 1038224"/>
                <a:gd name="connsiteX21" fmla="*/ 240506 w 521493"/>
                <a:gd name="connsiteY21" fmla="*/ 1007268 h 1038224"/>
                <a:gd name="connsiteX22" fmla="*/ 211931 w 521493"/>
                <a:gd name="connsiteY22" fmla="*/ 1007268 h 1038224"/>
                <a:gd name="connsiteX23" fmla="*/ 164306 w 521493"/>
                <a:gd name="connsiteY23" fmla="*/ 997743 h 1038224"/>
                <a:gd name="connsiteX24" fmla="*/ 123824 w 521493"/>
                <a:gd name="connsiteY24" fmla="*/ 985836 h 1038224"/>
                <a:gd name="connsiteX25" fmla="*/ 92868 w 521493"/>
                <a:gd name="connsiteY25" fmla="*/ 942974 h 1038224"/>
                <a:gd name="connsiteX26" fmla="*/ 71437 w 521493"/>
                <a:gd name="connsiteY26" fmla="*/ 921543 h 1038224"/>
                <a:gd name="connsiteX27" fmla="*/ 50006 w 521493"/>
                <a:gd name="connsiteY27" fmla="*/ 904874 h 1038224"/>
                <a:gd name="connsiteX28" fmla="*/ 26193 w 521493"/>
                <a:gd name="connsiteY28" fmla="*/ 833436 h 1038224"/>
                <a:gd name="connsiteX29" fmla="*/ 11906 w 521493"/>
                <a:gd name="connsiteY29" fmla="*/ 704849 h 1038224"/>
                <a:gd name="connsiteX30" fmla="*/ 26193 w 521493"/>
                <a:gd name="connsiteY30" fmla="*/ 533399 h 1038224"/>
                <a:gd name="connsiteX31" fmla="*/ 40481 w 521493"/>
                <a:gd name="connsiteY31" fmla="*/ 414336 h 1038224"/>
                <a:gd name="connsiteX32" fmla="*/ 64293 w 521493"/>
                <a:gd name="connsiteY32" fmla="*/ 307180 h 1038224"/>
                <a:gd name="connsiteX33" fmla="*/ 47624 w 521493"/>
                <a:gd name="connsiteY33" fmla="*/ 233361 h 1038224"/>
                <a:gd name="connsiteX34" fmla="*/ 42862 w 521493"/>
                <a:gd name="connsiteY34" fmla="*/ 111918 h 1038224"/>
                <a:gd name="connsiteX35" fmla="*/ 0 w 521493"/>
                <a:gd name="connsiteY35" fmla="*/ 2380 h 1038224"/>
                <a:gd name="connsiteX36" fmla="*/ 435769 w 521493"/>
                <a:gd name="connsiteY36" fmla="*/ 0 h 1038224"/>
                <a:gd name="connsiteX0" fmla="*/ 435769 w 521493"/>
                <a:gd name="connsiteY0" fmla="*/ 0 h 1038224"/>
                <a:gd name="connsiteX1" fmla="*/ 428625 w 521493"/>
                <a:gd name="connsiteY1" fmla="*/ 266700 h 1038224"/>
                <a:gd name="connsiteX2" fmla="*/ 421480 w 521493"/>
                <a:gd name="connsiteY2" fmla="*/ 361949 h 1038224"/>
                <a:gd name="connsiteX3" fmla="*/ 409574 w 521493"/>
                <a:gd name="connsiteY3" fmla="*/ 454818 h 1038224"/>
                <a:gd name="connsiteX4" fmla="*/ 402431 w 521493"/>
                <a:gd name="connsiteY4" fmla="*/ 557212 h 1038224"/>
                <a:gd name="connsiteX5" fmla="*/ 388143 w 521493"/>
                <a:gd name="connsiteY5" fmla="*/ 645318 h 1038224"/>
                <a:gd name="connsiteX6" fmla="*/ 369093 w 521493"/>
                <a:gd name="connsiteY6" fmla="*/ 735805 h 1038224"/>
                <a:gd name="connsiteX7" fmla="*/ 380999 w 521493"/>
                <a:gd name="connsiteY7" fmla="*/ 781049 h 1038224"/>
                <a:gd name="connsiteX8" fmla="*/ 397668 w 521493"/>
                <a:gd name="connsiteY8" fmla="*/ 835818 h 1038224"/>
                <a:gd name="connsiteX9" fmla="*/ 407193 w 521493"/>
                <a:gd name="connsiteY9" fmla="*/ 888205 h 1038224"/>
                <a:gd name="connsiteX10" fmla="*/ 438149 w 521493"/>
                <a:gd name="connsiteY10" fmla="*/ 931068 h 1038224"/>
                <a:gd name="connsiteX11" fmla="*/ 473868 w 521493"/>
                <a:gd name="connsiteY11" fmla="*/ 959643 h 1038224"/>
                <a:gd name="connsiteX12" fmla="*/ 511968 w 521493"/>
                <a:gd name="connsiteY12" fmla="*/ 981074 h 1038224"/>
                <a:gd name="connsiteX13" fmla="*/ 521493 w 521493"/>
                <a:gd name="connsiteY13" fmla="*/ 1002505 h 1038224"/>
                <a:gd name="connsiteX14" fmla="*/ 497681 w 521493"/>
                <a:gd name="connsiteY14" fmla="*/ 1002505 h 1038224"/>
                <a:gd name="connsiteX15" fmla="*/ 454818 w 521493"/>
                <a:gd name="connsiteY15" fmla="*/ 983455 h 1038224"/>
                <a:gd name="connsiteX16" fmla="*/ 402431 w 521493"/>
                <a:gd name="connsiteY16" fmla="*/ 988218 h 1038224"/>
                <a:gd name="connsiteX17" fmla="*/ 347662 w 521493"/>
                <a:gd name="connsiteY17" fmla="*/ 1012030 h 1038224"/>
                <a:gd name="connsiteX18" fmla="*/ 323849 w 521493"/>
                <a:gd name="connsiteY18" fmla="*/ 1038224 h 1038224"/>
                <a:gd name="connsiteX19" fmla="*/ 300037 w 521493"/>
                <a:gd name="connsiteY19" fmla="*/ 1035843 h 1038224"/>
                <a:gd name="connsiteX20" fmla="*/ 271462 w 521493"/>
                <a:gd name="connsiteY20" fmla="*/ 1009649 h 1038224"/>
                <a:gd name="connsiteX21" fmla="*/ 240506 w 521493"/>
                <a:gd name="connsiteY21" fmla="*/ 1007268 h 1038224"/>
                <a:gd name="connsiteX22" fmla="*/ 211931 w 521493"/>
                <a:gd name="connsiteY22" fmla="*/ 1007268 h 1038224"/>
                <a:gd name="connsiteX23" fmla="*/ 164306 w 521493"/>
                <a:gd name="connsiteY23" fmla="*/ 997743 h 1038224"/>
                <a:gd name="connsiteX24" fmla="*/ 123824 w 521493"/>
                <a:gd name="connsiteY24" fmla="*/ 985836 h 1038224"/>
                <a:gd name="connsiteX25" fmla="*/ 92868 w 521493"/>
                <a:gd name="connsiteY25" fmla="*/ 942974 h 1038224"/>
                <a:gd name="connsiteX26" fmla="*/ 71437 w 521493"/>
                <a:gd name="connsiteY26" fmla="*/ 921543 h 1038224"/>
                <a:gd name="connsiteX27" fmla="*/ 50006 w 521493"/>
                <a:gd name="connsiteY27" fmla="*/ 904874 h 1038224"/>
                <a:gd name="connsiteX28" fmla="*/ 26193 w 521493"/>
                <a:gd name="connsiteY28" fmla="*/ 833436 h 1038224"/>
                <a:gd name="connsiteX29" fmla="*/ 11906 w 521493"/>
                <a:gd name="connsiteY29" fmla="*/ 704849 h 1038224"/>
                <a:gd name="connsiteX30" fmla="*/ 26193 w 521493"/>
                <a:gd name="connsiteY30" fmla="*/ 533399 h 1038224"/>
                <a:gd name="connsiteX31" fmla="*/ 40481 w 521493"/>
                <a:gd name="connsiteY31" fmla="*/ 414336 h 1038224"/>
                <a:gd name="connsiteX32" fmla="*/ 64293 w 521493"/>
                <a:gd name="connsiteY32" fmla="*/ 307180 h 1038224"/>
                <a:gd name="connsiteX33" fmla="*/ 47624 w 521493"/>
                <a:gd name="connsiteY33" fmla="*/ 233361 h 1038224"/>
                <a:gd name="connsiteX34" fmla="*/ 42862 w 521493"/>
                <a:gd name="connsiteY34" fmla="*/ 111918 h 1038224"/>
                <a:gd name="connsiteX35" fmla="*/ 0 w 521493"/>
                <a:gd name="connsiteY35" fmla="*/ 2380 h 1038224"/>
                <a:gd name="connsiteX36" fmla="*/ 435769 w 521493"/>
                <a:gd name="connsiteY36" fmla="*/ 0 h 1038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521493" h="1038224">
                  <a:moveTo>
                    <a:pt x="435769" y="0"/>
                  </a:moveTo>
                  <a:cubicBezTo>
                    <a:pt x="430609" y="140494"/>
                    <a:pt x="430213" y="210741"/>
                    <a:pt x="428625" y="266700"/>
                  </a:cubicBezTo>
                  <a:cubicBezTo>
                    <a:pt x="427037" y="322659"/>
                    <a:pt x="424258" y="317499"/>
                    <a:pt x="421480" y="361949"/>
                  </a:cubicBezTo>
                  <a:lnTo>
                    <a:pt x="409574" y="454818"/>
                  </a:lnTo>
                  <a:cubicBezTo>
                    <a:pt x="400843" y="495299"/>
                    <a:pt x="411162" y="516731"/>
                    <a:pt x="402431" y="557212"/>
                  </a:cubicBezTo>
                  <a:cubicBezTo>
                    <a:pt x="393700" y="581024"/>
                    <a:pt x="396874" y="621506"/>
                    <a:pt x="388143" y="645318"/>
                  </a:cubicBezTo>
                  <a:lnTo>
                    <a:pt x="369093" y="735805"/>
                  </a:lnTo>
                  <a:lnTo>
                    <a:pt x="380999" y="781049"/>
                  </a:lnTo>
                  <a:lnTo>
                    <a:pt x="397668" y="835818"/>
                  </a:lnTo>
                  <a:lnTo>
                    <a:pt x="407193" y="888205"/>
                  </a:lnTo>
                  <a:lnTo>
                    <a:pt x="438149" y="931068"/>
                  </a:lnTo>
                  <a:lnTo>
                    <a:pt x="473868" y="959643"/>
                  </a:lnTo>
                  <a:lnTo>
                    <a:pt x="511968" y="981074"/>
                  </a:lnTo>
                  <a:lnTo>
                    <a:pt x="521493" y="1002505"/>
                  </a:lnTo>
                  <a:lnTo>
                    <a:pt x="497681" y="1002505"/>
                  </a:lnTo>
                  <a:lnTo>
                    <a:pt x="454818" y="983455"/>
                  </a:lnTo>
                  <a:lnTo>
                    <a:pt x="402431" y="988218"/>
                  </a:lnTo>
                  <a:lnTo>
                    <a:pt x="347662" y="1012030"/>
                  </a:lnTo>
                  <a:lnTo>
                    <a:pt x="323849" y="1038224"/>
                  </a:lnTo>
                  <a:lnTo>
                    <a:pt x="300037" y="1035843"/>
                  </a:lnTo>
                  <a:lnTo>
                    <a:pt x="271462" y="1009649"/>
                  </a:lnTo>
                  <a:lnTo>
                    <a:pt x="240506" y="1007268"/>
                  </a:lnTo>
                  <a:lnTo>
                    <a:pt x="211931" y="1007268"/>
                  </a:lnTo>
                  <a:lnTo>
                    <a:pt x="164306" y="997743"/>
                  </a:lnTo>
                  <a:lnTo>
                    <a:pt x="123824" y="985836"/>
                  </a:lnTo>
                  <a:lnTo>
                    <a:pt x="92868" y="942974"/>
                  </a:lnTo>
                  <a:lnTo>
                    <a:pt x="71437" y="921543"/>
                  </a:lnTo>
                  <a:lnTo>
                    <a:pt x="50006" y="904874"/>
                  </a:lnTo>
                  <a:lnTo>
                    <a:pt x="26193" y="833436"/>
                  </a:lnTo>
                  <a:lnTo>
                    <a:pt x="11906" y="704849"/>
                  </a:lnTo>
                  <a:cubicBezTo>
                    <a:pt x="11906" y="631824"/>
                    <a:pt x="26193" y="606424"/>
                    <a:pt x="26193" y="533399"/>
                  </a:cubicBezTo>
                  <a:cubicBezTo>
                    <a:pt x="24606" y="492124"/>
                    <a:pt x="42068" y="455611"/>
                    <a:pt x="40481" y="414336"/>
                  </a:cubicBezTo>
                  <a:cubicBezTo>
                    <a:pt x="44053" y="373458"/>
                    <a:pt x="63103" y="337342"/>
                    <a:pt x="64293" y="307180"/>
                  </a:cubicBezTo>
                  <a:cubicBezTo>
                    <a:pt x="65483" y="277018"/>
                    <a:pt x="48418" y="262730"/>
                    <a:pt x="47624" y="233361"/>
                  </a:cubicBezTo>
                  <a:cubicBezTo>
                    <a:pt x="38893" y="196055"/>
                    <a:pt x="51593" y="149224"/>
                    <a:pt x="42862" y="111918"/>
                  </a:cubicBezTo>
                  <a:lnTo>
                    <a:pt x="0" y="2380"/>
                  </a:lnTo>
                  <a:lnTo>
                    <a:pt x="435769" y="0"/>
                  </a:lnTo>
                  <a:close/>
                </a:path>
              </a:pathLst>
            </a:custGeom>
            <a:solidFill>
              <a:schemeClr val="tx2">
                <a:lumMod val="25000"/>
                <a:alpha val="40000"/>
              </a:schemeClr>
            </a:solidFill>
            <a:ln w="381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7" name="Freeform 6"/>
            <p:cNvSpPr/>
            <p:nvPr/>
          </p:nvSpPr>
          <p:spPr>
            <a:xfrm>
              <a:off x="374035" y="982647"/>
              <a:ext cx="2089664" cy="2083118"/>
            </a:xfrm>
            <a:custGeom>
              <a:avLst/>
              <a:gdLst>
                <a:gd name="connsiteX0" fmla="*/ 1497807 w 2266950"/>
                <a:gd name="connsiteY0" fmla="*/ 19050 h 1690688"/>
                <a:gd name="connsiteX1" fmla="*/ 1445419 w 2266950"/>
                <a:gd name="connsiteY1" fmla="*/ 50007 h 1690688"/>
                <a:gd name="connsiteX2" fmla="*/ 1402557 w 2266950"/>
                <a:gd name="connsiteY2" fmla="*/ 90488 h 1690688"/>
                <a:gd name="connsiteX3" fmla="*/ 1404938 w 2266950"/>
                <a:gd name="connsiteY3" fmla="*/ 133350 h 1690688"/>
                <a:gd name="connsiteX4" fmla="*/ 1443038 w 2266950"/>
                <a:gd name="connsiteY4" fmla="*/ 161925 h 1690688"/>
                <a:gd name="connsiteX5" fmla="*/ 1493044 w 2266950"/>
                <a:gd name="connsiteY5" fmla="*/ 216694 h 1690688"/>
                <a:gd name="connsiteX6" fmla="*/ 1524000 w 2266950"/>
                <a:gd name="connsiteY6" fmla="*/ 307182 h 1690688"/>
                <a:gd name="connsiteX7" fmla="*/ 1521619 w 2266950"/>
                <a:gd name="connsiteY7" fmla="*/ 376238 h 1690688"/>
                <a:gd name="connsiteX8" fmla="*/ 1514475 w 2266950"/>
                <a:gd name="connsiteY8" fmla="*/ 438150 h 1690688"/>
                <a:gd name="connsiteX9" fmla="*/ 1538288 w 2266950"/>
                <a:gd name="connsiteY9" fmla="*/ 497682 h 1690688"/>
                <a:gd name="connsiteX10" fmla="*/ 1571625 w 2266950"/>
                <a:gd name="connsiteY10" fmla="*/ 569119 h 1690688"/>
                <a:gd name="connsiteX11" fmla="*/ 1583532 w 2266950"/>
                <a:gd name="connsiteY11" fmla="*/ 607219 h 1690688"/>
                <a:gd name="connsiteX12" fmla="*/ 1576388 w 2266950"/>
                <a:gd name="connsiteY12" fmla="*/ 647700 h 1690688"/>
                <a:gd name="connsiteX13" fmla="*/ 1538288 w 2266950"/>
                <a:gd name="connsiteY13" fmla="*/ 664369 h 1690688"/>
                <a:gd name="connsiteX14" fmla="*/ 1497807 w 2266950"/>
                <a:gd name="connsiteY14" fmla="*/ 678657 h 1690688"/>
                <a:gd name="connsiteX15" fmla="*/ 1473994 w 2266950"/>
                <a:gd name="connsiteY15" fmla="*/ 723900 h 1690688"/>
                <a:gd name="connsiteX16" fmla="*/ 1514475 w 2266950"/>
                <a:gd name="connsiteY16" fmla="*/ 709613 h 1690688"/>
                <a:gd name="connsiteX17" fmla="*/ 1543050 w 2266950"/>
                <a:gd name="connsiteY17" fmla="*/ 697707 h 1690688"/>
                <a:gd name="connsiteX18" fmla="*/ 1550194 w 2266950"/>
                <a:gd name="connsiteY18" fmla="*/ 742950 h 1690688"/>
                <a:gd name="connsiteX19" fmla="*/ 1574007 w 2266950"/>
                <a:gd name="connsiteY19" fmla="*/ 759619 h 1690688"/>
                <a:gd name="connsiteX20" fmla="*/ 1621632 w 2266950"/>
                <a:gd name="connsiteY20" fmla="*/ 747713 h 1690688"/>
                <a:gd name="connsiteX21" fmla="*/ 1633538 w 2266950"/>
                <a:gd name="connsiteY21" fmla="*/ 769144 h 1690688"/>
                <a:gd name="connsiteX22" fmla="*/ 1690688 w 2266950"/>
                <a:gd name="connsiteY22" fmla="*/ 759619 h 1690688"/>
                <a:gd name="connsiteX23" fmla="*/ 1690688 w 2266950"/>
                <a:gd name="connsiteY23" fmla="*/ 788194 h 1690688"/>
                <a:gd name="connsiteX24" fmla="*/ 1719263 w 2266950"/>
                <a:gd name="connsiteY24" fmla="*/ 800100 h 1690688"/>
                <a:gd name="connsiteX25" fmla="*/ 1721644 w 2266950"/>
                <a:gd name="connsiteY25" fmla="*/ 833438 h 1690688"/>
                <a:gd name="connsiteX26" fmla="*/ 1728788 w 2266950"/>
                <a:gd name="connsiteY26" fmla="*/ 866775 h 1690688"/>
                <a:gd name="connsiteX27" fmla="*/ 1774032 w 2266950"/>
                <a:gd name="connsiteY27" fmla="*/ 890588 h 1690688"/>
                <a:gd name="connsiteX28" fmla="*/ 1814513 w 2266950"/>
                <a:gd name="connsiteY28" fmla="*/ 885825 h 1690688"/>
                <a:gd name="connsiteX29" fmla="*/ 1795463 w 2266950"/>
                <a:gd name="connsiteY29" fmla="*/ 931069 h 1690688"/>
                <a:gd name="connsiteX30" fmla="*/ 1788319 w 2266950"/>
                <a:gd name="connsiteY30" fmla="*/ 964407 h 1690688"/>
                <a:gd name="connsiteX31" fmla="*/ 1788319 w 2266950"/>
                <a:gd name="connsiteY31" fmla="*/ 964407 h 1690688"/>
                <a:gd name="connsiteX32" fmla="*/ 1835944 w 2266950"/>
                <a:gd name="connsiteY32" fmla="*/ 1028700 h 1690688"/>
                <a:gd name="connsiteX33" fmla="*/ 1878807 w 2266950"/>
                <a:gd name="connsiteY33" fmla="*/ 1116807 h 1690688"/>
                <a:gd name="connsiteX34" fmla="*/ 1924050 w 2266950"/>
                <a:gd name="connsiteY34" fmla="*/ 1157288 h 1690688"/>
                <a:gd name="connsiteX35" fmla="*/ 1969294 w 2266950"/>
                <a:gd name="connsiteY35" fmla="*/ 1190625 h 1690688"/>
                <a:gd name="connsiteX36" fmla="*/ 2026444 w 2266950"/>
                <a:gd name="connsiteY36" fmla="*/ 1228725 h 1690688"/>
                <a:gd name="connsiteX37" fmla="*/ 2062163 w 2266950"/>
                <a:gd name="connsiteY37" fmla="*/ 1278732 h 1690688"/>
                <a:gd name="connsiteX38" fmla="*/ 2102644 w 2266950"/>
                <a:gd name="connsiteY38" fmla="*/ 1302544 h 1690688"/>
                <a:gd name="connsiteX39" fmla="*/ 2157413 w 2266950"/>
                <a:gd name="connsiteY39" fmla="*/ 1331119 h 1690688"/>
                <a:gd name="connsiteX40" fmla="*/ 2209800 w 2266950"/>
                <a:gd name="connsiteY40" fmla="*/ 1369219 h 1690688"/>
                <a:gd name="connsiteX41" fmla="*/ 2255044 w 2266950"/>
                <a:gd name="connsiteY41" fmla="*/ 1414463 h 1690688"/>
                <a:gd name="connsiteX42" fmla="*/ 2266950 w 2266950"/>
                <a:gd name="connsiteY42" fmla="*/ 1450182 h 1690688"/>
                <a:gd name="connsiteX43" fmla="*/ 2231232 w 2266950"/>
                <a:gd name="connsiteY43" fmla="*/ 1466850 h 1690688"/>
                <a:gd name="connsiteX44" fmla="*/ 2162175 w 2266950"/>
                <a:gd name="connsiteY44" fmla="*/ 1462088 h 1690688"/>
                <a:gd name="connsiteX45" fmla="*/ 2116932 w 2266950"/>
                <a:gd name="connsiteY45" fmla="*/ 1440657 h 1690688"/>
                <a:gd name="connsiteX46" fmla="*/ 2076450 w 2266950"/>
                <a:gd name="connsiteY46" fmla="*/ 1404938 h 1690688"/>
                <a:gd name="connsiteX47" fmla="*/ 2047875 w 2266950"/>
                <a:gd name="connsiteY47" fmla="*/ 1423988 h 1690688"/>
                <a:gd name="connsiteX48" fmla="*/ 2016919 w 2266950"/>
                <a:gd name="connsiteY48" fmla="*/ 1393032 h 1690688"/>
                <a:gd name="connsiteX49" fmla="*/ 1983582 w 2266950"/>
                <a:gd name="connsiteY49" fmla="*/ 1369219 h 1690688"/>
                <a:gd name="connsiteX50" fmla="*/ 1964532 w 2266950"/>
                <a:gd name="connsiteY50" fmla="*/ 1371600 h 1690688"/>
                <a:gd name="connsiteX51" fmla="*/ 1928813 w 2266950"/>
                <a:gd name="connsiteY51" fmla="*/ 1354932 h 1690688"/>
                <a:gd name="connsiteX52" fmla="*/ 1909763 w 2266950"/>
                <a:gd name="connsiteY52" fmla="*/ 1359694 h 1690688"/>
                <a:gd name="connsiteX53" fmla="*/ 1881188 w 2266950"/>
                <a:gd name="connsiteY53" fmla="*/ 1376363 h 1690688"/>
                <a:gd name="connsiteX54" fmla="*/ 1871663 w 2266950"/>
                <a:gd name="connsiteY54" fmla="*/ 1343025 h 1690688"/>
                <a:gd name="connsiteX55" fmla="*/ 1864519 w 2266950"/>
                <a:gd name="connsiteY55" fmla="*/ 1307307 h 1690688"/>
                <a:gd name="connsiteX56" fmla="*/ 1852613 w 2266950"/>
                <a:gd name="connsiteY56" fmla="*/ 1293019 h 1690688"/>
                <a:gd name="connsiteX57" fmla="*/ 1828800 w 2266950"/>
                <a:gd name="connsiteY57" fmla="*/ 1307307 h 1690688"/>
                <a:gd name="connsiteX58" fmla="*/ 1795463 w 2266950"/>
                <a:gd name="connsiteY58" fmla="*/ 1300163 h 1690688"/>
                <a:gd name="connsiteX59" fmla="*/ 1750219 w 2266950"/>
                <a:gd name="connsiteY59" fmla="*/ 1304925 h 1690688"/>
                <a:gd name="connsiteX60" fmla="*/ 1743075 w 2266950"/>
                <a:gd name="connsiteY60" fmla="*/ 1283494 h 1690688"/>
                <a:gd name="connsiteX61" fmla="*/ 1738313 w 2266950"/>
                <a:gd name="connsiteY61" fmla="*/ 1254919 h 1690688"/>
                <a:gd name="connsiteX62" fmla="*/ 1728788 w 2266950"/>
                <a:gd name="connsiteY62" fmla="*/ 1240632 h 1690688"/>
                <a:gd name="connsiteX63" fmla="*/ 1709738 w 2266950"/>
                <a:gd name="connsiteY63" fmla="*/ 1276350 h 1690688"/>
                <a:gd name="connsiteX64" fmla="*/ 1685925 w 2266950"/>
                <a:gd name="connsiteY64" fmla="*/ 1278732 h 1690688"/>
                <a:gd name="connsiteX65" fmla="*/ 1674019 w 2266950"/>
                <a:gd name="connsiteY65" fmla="*/ 1307307 h 1690688"/>
                <a:gd name="connsiteX66" fmla="*/ 1614488 w 2266950"/>
                <a:gd name="connsiteY66" fmla="*/ 1323975 h 1690688"/>
                <a:gd name="connsiteX67" fmla="*/ 1578769 w 2266950"/>
                <a:gd name="connsiteY67" fmla="*/ 1333500 h 1690688"/>
                <a:gd name="connsiteX68" fmla="*/ 1557338 w 2266950"/>
                <a:gd name="connsiteY68" fmla="*/ 1369219 h 1690688"/>
                <a:gd name="connsiteX69" fmla="*/ 1559719 w 2266950"/>
                <a:gd name="connsiteY69" fmla="*/ 1419225 h 1690688"/>
                <a:gd name="connsiteX70" fmla="*/ 1540669 w 2266950"/>
                <a:gd name="connsiteY70" fmla="*/ 1462088 h 1690688"/>
                <a:gd name="connsiteX71" fmla="*/ 1507332 w 2266950"/>
                <a:gd name="connsiteY71" fmla="*/ 1457325 h 1690688"/>
                <a:gd name="connsiteX72" fmla="*/ 1481138 w 2266950"/>
                <a:gd name="connsiteY72" fmla="*/ 1412082 h 1690688"/>
                <a:gd name="connsiteX73" fmla="*/ 1459707 w 2266950"/>
                <a:gd name="connsiteY73" fmla="*/ 1397794 h 1690688"/>
                <a:gd name="connsiteX74" fmla="*/ 1409700 w 2266950"/>
                <a:gd name="connsiteY74" fmla="*/ 1416844 h 1690688"/>
                <a:gd name="connsiteX75" fmla="*/ 1407319 w 2266950"/>
                <a:gd name="connsiteY75" fmla="*/ 1476375 h 1690688"/>
                <a:gd name="connsiteX76" fmla="*/ 1393032 w 2266950"/>
                <a:gd name="connsiteY76" fmla="*/ 1490663 h 1690688"/>
                <a:gd name="connsiteX77" fmla="*/ 1373982 w 2266950"/>
                <a:gd name="connsiteY77" fmla="*/ 1476375 h 1690688"/>
                <a:gd name="connsiteX78" fmla="*/ 1357313 w 2266950"/>
                <a:gd name="connsiteY78" fmla="*/ 1462088 h 1690688"/>
                <a:gd name="connsiteX79" fmla="*/ 1331119 w 2266950"/>
                <a:gd name="connsiteY79" fmla="*/ 1478757 h 1690688"/>
                <a:gd name="connsiteX80" fmla="*/ 1326357 w 2266950"/>
                <a:gd name="connsiteY80" fmla="*/ 1538288 h 1690688"/>
                <a:gd name="connsiteX81" fmla="*/ 1319213 w 2266950"/>
                <a:gd name="connsiteY81" fmla="*/ 1590675 h 1690688"/>
                <a:gd name="connsiteX82" fmla="*/ 1293019 w 2266950"/>
                <a:gd name="connsiteY82" fmla="*/ 1614488 h 1690688"/>
                <a:gd name="connsiteX83" fmla="*/ 1269207 w 2266950"/>
                <a:gd name="connsiteY83" fmla="*/ 1602582 h 1690688"/>
                <a:gd name="connsiteX84" fmla="*/ 1254919 w 2266950"/>
                <a:gd name="connsiteY84" fmla="*/ 1633538 h 1690688"/>
                <a:gd name="connsiteX85" fmla="*/ 1233488 w 2266950"/>
                <a:gd name="connsiteY85" fmla="*/ 1638300 h 1690688"/>
                <a:gd name="connsiteX86" fmla="*/ 1209675 w 2266950"/>
                <a:gd name="connsiteY86" fmla="*/ 1612107 h 1690688"/>
                <a:gd name="connsiteX87" fmla="*/ 1233488 w 2266950"/>
                <a:gd name="connsiteY87" fmla="*/ 1578769 h 1690688"/>
                <a:gd name="connsiteX88" fmla="*/ 1235869 w 2266950"/>
                <a:gd name="connsiteY88" fmla="*/ 1557338 h 1690688"/>
                <a:gd name="connsiteX89" fmla="*/ 1231107 w 2266950"/>
                <a:gd name="connsiteY89" fmla="*/ 1531144 h 1690688"/>
                <a:gd name="connsiteX90" fmla="*/ 1212057 w 2266950"/>
                <a:gd name="connsiteY90" fmla="*/ 1512094 h 1690688"/>
                <a:gd name="connsiteX91" fmla="*/ 1171575 w 2266950"/>
                <a:gd name="connsiteY91" fmla="*/ 1531144 h 1690688"/>
                <a:gd name="connsiteX92" fmla="*/ 1092994 w 2266950"/>
                <a:gd name="connsiteY92" fmla="*/ 1526382 h 1690688"/>
                <a:gd name="connsiteX93" fmla="*/ 1040607 w 2266950"/>
                <a:gd name="connsiteY93" fmla="*/ 1531144 h 1690688"/>
                <a:gd name="connsiteX94" fmla="*/ 1038225 w 2266950"/>
                <a:gd name="connsiteY94" fmla="*/ 1514475 h 1690688"/>
                <a:gd name="connsiteX95" fmla="*/ 1002507 w 2266950"/>
                <a:gd name="connsiteY95" fmla="*/ 1535907 h 1690688"/>
                <a:gd name="connsiteX96" fmla="*/ 966788 w 2266950"/>
                <a:gd name="connsiteY96" fmla="*/ 1569244 h 1690688"/>
                <a:gd name="connsiteX97" fmla="*/ 942975 w 2266950"/>
                <a:gd name="connsiteY97" fmla="*/ 1597819 h 1690688"/>
                <a:gd name="connsiteX98" fmla="*/ 921544 w 2266950"/>
                <a:gd name="connsiteY98" fmla="*/ 1659732 h 1690688"/>
                <a:gd name="connsiteX99" fmla="*/ 897732 w 2266950"/>
                <a:gd name="connsiteY99" fmla="*/ 1690688 h 1690688"/>
                <a:gd name="connsiteX100" fmla="*/ 876300 w 2266950"/>
                <a:gd name="connsiteY100" fmla="*/ 1683544 h 1690688"/>
                <a:gd name="connsiteX101" fmla="*/ 857250 w 2266950"/>
                <a:gd name="connsiteY101" fmla="*/ 1635919 h 1690688"/>
                <a:gd name="connsiteX102" fmla="*/ 854869 w 2266950"/>
                <a:gd name="connsiteY102" fmla="*/ 1585913 h 1690688"/>
                <a:gd name="connsiteX103" fmla="*/ 838200 w 2266950"/>
                <a:gd name="connsiteY103" fmla="*/ 1557338 h 1690688"/>
                <a:gd name="connsiteX104" fmla="*/ 797719 w 2266950"/>
                <a:gd name="connsiteY104" fmla="*/ 1524000 h 1690688"/>
                <a:gd name="connsiteX105" fmla="*/ 759619 w 2266950"/>
                <a:gd name="connsiteY105" fmla="*/ 1502569 h 1690688"/>
                <a:gd name="connsiteX106" fmla="*/ 740569 w 2266950"/>
                <a:gd name="connsiteY106" fmla="*/ 1473994 h 1690688"/>
                <a:gd name="connsiteX107" fmla="*/ 731044 w 2266950"/>
                <a:gd name="connsiteY107" fmla="*/ 1459707 h 1690688"/>
                <a:gd name="connsiteX108" fmla="*/ 716757 w 2266950"/>
                <a:gd name="connsiteY108" fmla="*/ 1445419 h 1690688"/>
                <a:gd name="connsiteX109" fmla="*/ 702469 w 2266950"/>
                <a:gd name="connsiteY109" fmla="*/ 1443038 h 1690688"/>
                <a:gd name="connsiteX110" fmla="*/ 669132 w 2266950"/>
                <a:gd name="connsiteY110" fmla="*/ 1433513 h 1690688"/>
                <a:gd name="connsiteX111" fmla="*/ 659607 w 2266950"/>
                <a:gd name="connsiteY111" fmla="*/ 1426369 h 1690688"/>
                <a:gd name="connsiteX112" fmla="*/ 659607 w 2266950"/>
                <a:gd name="connsiteY112" fmla="*/ 1426369 h 1690688"/>
                <a:gd name="connsiteX113" fmla="*/ 711994 w 2266950"/>
                <a:gd name="connsiteY113" fmla="*/ 1419225 h 1690688"/>
                <a:gd name="connsiteX114" fmla="*/ 711994 w 2266950"/>
                <a:gd name="connsiteY114" fmla="*/ 1419225 h 1690688"/>
                <a:gd name="connsiteX115" fmla="*/ 742950 w 2266950"/>
                <a:gd name="connsiteY115" fmla="*/ 1409700 h 1690688"/>
                <a:gd name="connsiteX116" fmla="*/ 766763 w 2266950"/>
                <a:gd name="connsiteY116" fmla="*/ 1407319 h 1690688"/>
                <a:gd name="connsiteX117" fmla="*/ 785813 w 2266950"/>
                <a:gd name="connsiteY117" fmla="*/ 1393032 h 1690688"/>
                <a:gd name="connsiteX118" fmla="*/ 750094 w 2266950"/>
                <a:gd name="connsiteY118" fmla="*/ 1357313 h 1690688"/>
                <a:gd name="connsiteX119" fmla="*/ 740569 w 2266950"/>
                <a:gd name="connsiteY119" fmla="*/ 1338263 h 1690688"/>
                <a:gd name="connsiteX120" fmla="*/ 731044 w 2266950"/>
                <a:gd name="connsiteY120" fmla="*/ 1328738 h 1690688"/>
                <a:gd name="connsiteX121" fmla="*/ 711994 w 2266950"/>
                <a:gd name="connsiteY121" fmla="*/ 1319213 h 1690688"/>
                <a:gd name="connsiteX122" fmla="*/ 695325 w 2266950"/>
                <a:gd name="connsiteY122" fmla="*/ 1323975 h 1690688"/>
                <a:gd name="connsiteX123" fmla="*/ 654844 w 2266950"/>
                <a:gd name="connsiteY123" fmla="*/ 1338263 h 1690688"/>
                <a:gd name="connsiteX124" fmla="*/ 661988 w 2266950"/>
                <a:gd name="connsiteY124" fmla="*/ 1307307 h 1690688"/>
                <a:gd name="connsiteX125" fmla="*/ 683419 w 2266950"/>
                <a:gd name="connsiteY125" fmla="*/ 1276350 h 1690688"/>
                <a:gd name="connsiteX126" fmla="*/ 652463 w 2266950"/>
                <a:gd name="connsiteY126" fmla="*/ 1252538 h 1690688"/>
                <a:gd name="connsiteX127" fmla="*/ 631032 w 2266950"/>
                <a:gd name="connsiteY127" fmla="*/ 1238250 h 1690688"/>
                <a:gd name="connsiteX128" fmla="*/ 597694 w 2266950"/>
                <a:gd name="connsiteY128" fmla="*/ 1243013 h 1690688"/>
                <a:gd name="connsiteX129" fmla="*/ 578644 w 2266950"/>
                <a:gd name="connsiteY129" fmla="*/ 1254919 h 1690688"/>
                <a:gd name="connsiteX130" fmla="*/ 554832 w 2266950"/>
                <a:gd name="connsiteY130" fmla="*/ 1281113 h 1690688"/>
                <a:gd name="connsiteX131" fmla="*/ 554832 w 2266950"/>
                <a:gd name="connsiteY131" fmla="*/ 1304925 h 1690688"/>
                <a:gd name="connsiteX132" fmla="*/ 533400 w 2266950"/>
                <a:gd name="connsiteY132" fmla="*/ 1326357 h 1690688"/>
                <a:gd name="connsiteX133" fmla="*/ 497682 w 2266950"/>
                <a:gd name="connsiteY133" fmla="*/ 1335882 h 1690688"/>
                <a:gd name="connsiteX134" fmla="*/ 485775 w 2266950"/>
                <a:gd name="connsiteY134" fmla="*/ 1347788 h 1690688"/>
                <a:gd name="connsiteX135" fmla="*/ 447675 w 2266950"/>
                <a:gd name="connsiteY135" fmla="*/ 1350169 h 1690688"/>
                <a:gd name="connsiteX136" fmla="*/ 400050 w 2266950"/>
                <a:gd name="connsiteY136" fmla="*/ 1359694 h 1690688"/>
                <a:gd name="connsiteX137" fmla="*/ 371475 w 2266950"/>
                <a:gd name="connsiteY137" fmla="*/ 1371600 h 1690688"/>
                <a:gd name="connsiteX138" fmla="*/ 347663 w 2266950"/>
                <a:gd name="connsiteY138" fmla="*/ 1362075 h 1690688"/>
                <a:gd name="connsiteX139" fmla="*/ 321469 w 2266950"/>
                <a:gd name="connsiteY139" fmla="*/ 1357313 h 1690688"/>
                <a:gd name="connsiteX140" fmla="*/ 300038 w 2266950"/>
                <a:gd name="connsiteY140" fmla="*/ 1335882 h 1690688"/>
                <a:gd name="connsiteX141" fmla="*/ 288132 w 2266950"/>
                <a:gd name="connsiteY141" fmla="*/ 1295400 h 1690688"/>
                <a:gd name="connsiteX142" fmla="*/ 295275 w 2266950"/>
                <a:gd name="connsiteY142" fmla="*/ 1254919 h 1690688"/>
                <a:gd name="connsiteX143" fmla="*/ 278607 w 2266950"/>
                <a:gd name="connsiteY143" fmla="*/ 1233488 h 1690688"/>
                <a:gd name="connsiteX144" fmla="*/ 238125 w 2266950"/>
                <a:gd name="connsiteY144" fmla="*/ 1183482 h 1690688"/>
                <a:gd name="connsiteX145" fmla="*/ 195263 w 2266950"/>
                <a:gd name="connsiteY145" fmla="*/ 1190625 h 1690688"/>
                <a:gd name="connsiteX146" fmla="*/ 154782 w 2266950"/>
                <a:gd name="connsiteY146" fmla="*/ 1204913 h 1690688"/>
                <a:gd name="connsiteX147" fmla="*/ 88107 w 2266950"/>
                <a:gd name="connsiteY147" fmla="*/ 1214438 h 1690688"/>
                <a:gd name="connsiteX148" fmla="*/ 42863 w 2266950"/>
                <a:gd name="connsiteY148" fmla="*/ 1212057 h 1690688"/>
                <a:gd name="connsiteX149" fmla="*/ 23813 w 2266950"/>
                <a:gd name="connsiteY149" fmla="*/ 1197769 h 1690688"/>
                <a:gd name="connsiteX150" fmla="*/ 23813 w 2266950"/>
                <a:gd name="connsiteY150" fmla="*/ 1169194 h 1690688"/>
                <a:gd name="connsiteX151" fmla="*/ 52388 w 2266950"/>
                <a:gd name="connsiteY151" fmla="*/ 1147763 h 1690688"/>
                <a:gd name="connsiteX152" fmla="*/ 109538 w 2266950"/>
                <a:gd name="connsiteY152" fmla="*/ 1104900 h 1690688"/>
                <a:gd name="connsiteX153" fmla="*/ 102394 w 2266950"/>
                <a:gd name="connsiteY153" fmla="*/ 1081088 h 1690688"/>
                <a:gd name="connsiteX154" fmla="*/ 80963 w 2266950"/>
                <a:gd name="connsiteY154" fmla="*/ 1071563 h 1690688"/>
                <a:gd name="connsiteX155" fmla="*/ 47625 w 2266950"/>
                <a:gd name="connsiteY155" fmla="*/ 1088232 h 1690688"/>
                <a:gd name="connsiteX156" fmla="*/ 28575 w 2266950"/>
                <a:gd name="connsiteY156" fmla="*/ 1116807 h 1690688"/>
                <a:gd name="connsiteX157" fmla="*/ 7144 w 2266950"/>
                <a:gd name="connsiteY157" fmla="*/ 1107282 h 1690688"/>
                <a:gd name="connsiteX158" fmla="*/ 0 w 2266950"/>
                <a:gd name="connsiteY158" fmla="*/ 0 h 1690688"/>
                <a:gd name="connsiteX159" fmla="*/ 1497807 w 2266950"/>
                <a:gd name="connsiteY159" fmla="*/ 19050 h 1690688"/>
                <a:gd name="connsiteX0" fmla="*/ 1559719 w 2266950"/>
                <a:gd name="connsiteY0" fmla="*/ 0 h 2309813"/>
                <a:gd name="connsiteX1" fmla="*/ 1445419 w 2266950"/>
                <a:gd name="connsiteY1" fmla="*/ 669132 h 2309813"/>
                <a:gd name="connsiteX2" fmla="*/ 1402557 w 2266950"/>
                <a:gd name="connsiteY2" fmla="*/ 709613 h 2309813"/>
                <a:gd name="connsiteX3" fmla="*/ 1404938 w 2266950"/>
                <a:gd name="connsiteY3" fmla="*/ 752475 h 2309813"/>
                <a:gd name="connsiteX4" fmla="*/ 1443038 w 2266950"/>
                <a:gd name="connsiteY4" fmla="*/ 781050 h 2309813"/>
                <a:gd name="connsiteX5" fmla="*/ 1493044 w 2266950"/>
                <a:gd name="connsiteY5" fmla="*/ 835819 h 2309813"/>
                <a:gd name="connsiteX6" fmla="*/ 1524000 w 2266950"/>
                <a:gd name="connsiteY6" fmla="*/ 926307 h 2309813"/>
                <a:gd name="connsiteX7" fmla="*/ 1521619 w 2266950"/>
                <a:gd name="connsiteY7" fmla="*/ 995363 h 2309813"/>
                <a:gd name="connsiteX8" fmla="*/ 1514475 w 2266950"/>
                <a:gd name="connsiteY8" fmla="*/ 1057275 h 2309813"/>
                <a:gd name="connsiteX9" fmla="*/ 1538288 w 2266950"/>
                <a:gd name="connsiteY9" fmla="*/ 1116807 h 2309813"/>
                <a:gd name="connsiteX10" fmla="*/ 1571625 w 2266950"/>
                <a:gd name="connsiteY10" fmla="*/ 1188244 h 2309813"/>
                <a:gd name="connsiteX11" fmla="*/ 1583532 w 2266950"/>
                <a:gd name="connsiteY11" fmla="*/ 1226344 h 2309813"/>
                <a:gd name="connsiteX12" fmla="*/ 1576388 w 2266950"/>
                <a:gd name="connsiteY12" fmla="*/ 1266825 h 2309813"/>
                <a:gd name="connsiteX13" fmla="*/ 1538288 w 2266950"/>
                <a:gd name="connsiteY13" fmla="*/ 1283494 h 2309813"/>
                <a:gd name="connsiteX14" fmla="*/ 1497807 w 2266950"/>
                <a:gd name="connsiteY14" fmla="*/ 1297782 h 2309813"/>
                <a:gd name="connsiteX15" fmla="*/ 1473994 w 2266950"/>
                <a:gd name="connsiteY15" fmla="*/ 1343025 h 2309813"/>
                <a:gd name="connsiteX16" fmla="*/ 1514475 w 2266950"/>
                <a:gd name="connsiteY16" fmla="*/ 1328738 h 2309813"/>
                <a:gd name="connsiteX17" fmla="*/ 1543050 w 2266950"/>
                <a:gd name="connsiteY17" fmla="*/ 1316832 h 2309813"/>
                <a:gd name="connsiteX18" fmla="*/ 1550194 w 2266950"/>
                <a:gd name="connsiteY18" fmla="*/ 1362075 h 2309813"/>
                <a:gd name="connsiteX19" fmla="*/ 1574007 w 2266950"/>
                <a:gd name="connsiteY19" fmla="*/ 1378744 h 2309813"/>
                <a:gd name="connsiteX20" fmla="*/ 1621632 w 2266950"/>
                <a:gd name="connsiteY20" fmla="*/ 1366838 h 2309813"/>
                <a:gd name="connsiteX21" fmla="*/ 1633538 w 2266950"/>
                <a:gd name="connsiteY21" fmla="*/ 1388269 h 2309813"/>
                <a:gd name="connsiteX22" fmla="*/ 1690688 w 2266950"/>
                <a:gd name="connsiteY22" fmla="*/ 1378744 h 2309813"/>
                <a:gd name="connsiteX23" fmla="*/ 1690688 w 2266950"/>
                <a:gd name="connsiteY23" fmla="*/ 1407319 h 2309813"/>
                <a:gd name="connsiteX24" fmla="*/ 1719263 w 2266950"/>
                <a:gd name="connsiteY24" fmla="*/ 1419225 h 2309813"/>
                <a:gd name="connsiteX25" fmla="*/ 1721644 w 2266950"/>
                <a:gd name="connsiteY25" fmla="*/ 1452563 h 2309813"/>
                <a:gd name="connsiteX26" fmla="*/ 1728788 w 2266950"/>
                <a:gd name="connsiteY26" fmla="*/ 1485900 h 2309813"/>
                <a:gd name="connsiteX27" fmla="*/ 1774032 w 2266950"/>
                <a:gd name="connsiteY27" fmla="*/ 1509713 h 2309813"/>
                <a:gd name="connsiteX28" fmla="*/ 1814513 w 2266950"/>
                <a:gd name="connsiteY28" fmla="*/ 1504950 h 2309813"/>
                <a:gd name="connsiteX29" fmla="*/ 1795463 w 2266950"/>
                <a:gd name="connsiteY29" fmla="*/ 1550194 h 2309813"/>
                <a:gd name="connsiteX30" fmla="*/ 1788319 w 2266950"/>
                <a:gd name="connsiteY30" fmla="*/ 1583532 h 2309813"/>
                <a:gd name="connsiteX31" fmla="*/ 1788319 w 2266950"/>
                <a:gd name="connsiteY31" fmla="*/ 1583532 h 2309813"/>
                <a:gd name="connsiteX32" fmla="*/ 1835944 w 2266950"/>
                <a:gd name="connsiteY32" fmla="*/ 1647825 h 2309813"/>
                <a:gd name="connsiteX33" fmla="*/ 1878807 w 2266950"/>
                <a:gd name="connsiteY33" fmla="*/ 1735932 h 2309813"/>
                <a:gd name="connsiteX34" fmla="*/ 1924050 w 2266950"/>
                <a:gd name="connsiteY34" fmla="*/ 1776413 h 2309813"/>
                <a:gd name="connsiteX35" fmla="*/ 1969294 w 2266950"/>
                <a:gd name="connsiteY35" fmla="*/ 1809750 h 2309813"/>
                <a:gd name="connsiteX36" fmla="*/ 2026444 w 2266950"/>
                <a:gd name="connsiteY36" fmla="*/ 1847850 h 2309813"/>
                <a:gd name="connsiteX37" fmla="*/ 2062163 w 2266950"/>
                <a:gd name="connsiteY37" fmla="*/ 1897857 h 2309813"/>
                <a:gd name="connsiteX38" fmla="*/ 2102644 w 2266950"/>
                <a:gd name="connsiteY38" fmla="*/ 1921669 h 2309813"/>
                <a:gd name="connsiteX39" fmla="*/ 2157413 w 2266950"/>
                <a:gd name="connsiteY39" fmla="*/ 1950244 h 2309813"/>
                <a:gd name="connsiteX40" fmla="*/ 2209800 w 2266950"/>
                <a:gd name="connsiteY40" fmla="*/ 1988344 h 2309813"/>
                <a:gd name="connsiteX41" fmla="*/ 2255044 w 2266950"/>
                <a:gd name="connsiteY41" fmla="*/ 2033588 h 2309813"/>
                <a:gd name="connsiteX42" fmla="*/ 2266950 w 2266950"/>
                <a:gd name="connsiteY42" fmla="*/ 2069307 h 2309813"/>
                <a:gd name="connsiteX43" fmla="*/ 2231232 w 2266950"/>
                <a:gd name="connsiteY43" fmla="*/ 2085975 h 2309813"/>
                <a:gd name="connsiteX44" fmla="*/ 2162175 w 2266950"/>
                <a:gd name="connsiteY44" fmla="*/ 2081213 h 2309813"/>
                <a:gd name="connsiteX45" fmla="*/ 2116932 w 2266950"/>
                <a:gd name="connsiteY45" fmla="*/ 2059782 h 2309813"/>
                <a:gd name="connsiteX46" fmla="*/ 2076450 w 2266950"/>
                <a:gd name="connsiteY46" fmla="*/ 2024063 h 2309813"/>
                <a:gd name="connsiteX47" fmla="*/ 2047875 w 2266950"/>
                <a:gd name="connsiteY47" fmla="*/ 2043113 h 2309813"/>
                <a:gd name="connsiteX48" fmla="*/ 2016919 w 2266950"/>
                <a:gd name="connsiteY48" fmla="*/ 2012157 h 2309813"/>
                <a:gd name="connsiteX49" fmla="*/ 1983582 w 2266950"/>
                <a:gd name="connsiteY49" fmla="*/ 1988344 h 2309813"/>
                <a:gd name="connsiteX50" fmla="*/ 1964532 w 2266950"/>
                <a:gd name="connsiteY50" fmla="*/ 1990725 h 2309813"/>
                <a:gd name="connsiteX51" fmla="*/ 1928813 w 2266950"/>
                <a:gd name="connsiteY51" fmla="*/ 1974057 h 2309813"/>
                <a:gd name="connsiteX52" fmla="*/ 1909763 w 2266950"/>
                <a:gd name="connsiteY52" fmla="*/ 1978819 h 2309813"/>
                <a:gd name="connsiteX53" fmla="*/ 1881188 w 2266950"/>
                <a:gd name="connsiteY53" fmla="*/ 1995488 h 2309813"/>
                <a:gd name="connsiteX54" fmla="*/ 1871663 w 2266950"/>
                <a:gd name="connsiteY54" fmla="*/ 1962150 h 2309813"/>
                <a:gd name="connsiteX55" fmla="*/ 1864519 w 2266950"/>
                <a:gd name="connsiteY55" fmla="*/ 1926432 h 2309813"/>
                <a:gd name="connsiteX56" fmla="*/ 1852613 w 2266950"/>
                <a:gd name="connsiteY56" fmla="*/ 1912144 h 2309813"/>
                <a:gd name="connsiteX57" fmla="*/ 1828800 w 2266950"/>
                <a:gd name="connsiteY57" fmla="*/ 1926432 h 2309813"/>
                <a:gd name="connsiteX58" fmla="*/ 1795463 w 2266950"/>
                <a:gd name="connsiteY58" fmla="*/ 1919288 h 2309813"/>
                <a:gd name="connsiteX59" fmla="*/ 1750219 w 2266950"/>
                <a:gd name="connsiteY59" fmla="*/ 1924050 h 2309813"/>
                <a:gd name="connsiteX60" fmla="*/ 1743075 w 2266950"/>
                <a:gd name="connsiteY60" fmla="*/ 1902619 h 2309813"/>
                <a:gd name="connsiteX61" fmla="*/ 1738313 w 2266950"/>
                <a:gd name="connsiteY61" fmla="*/ 1874044 h 2309813"/>
                <a:gd name="connsiteX62" fmla="*/ 1728788 w 2266950"/>
                <a:gd name="connsiteY62" fmla="*/ 1859757 h 2309813"/>
                <a:gd name="connsiteX63" fmla="*/ 1709738 w 2266950"/>
                <a:gd name="connsiteY63" fmla="*/ 1895475 h 2309813"/>
                <a:gd name="connsiteX64" fmla="*/ 1685925 w 2266950"/>
                <a:gd name="connsiteY64" fmla="*/ 1897857 h 2309813"/>
                <a:gd name="connsiteX65" fmla="*/ 1674019 w 2266950"/>
                <a:gd name="connsiteY65" fmla="*/ 1926432 h 2309813"/>
                <a:gd name="connsiteX66" fmla="*/ 1614488 w 2266950"/>
                <a:gd name="connsiteY66" fmla="*/ 1943100 h 2309813"/>
                <a:gd name="connsiteX67" fmla="*/ 1578769 w 2266950"/>
                <a:gd name="connsiteY67" fmla="*/ 1952625 h 2309813"/>
                <a:gd name="connsiteX68" fmla="*/ 1557338 w 2266950"/>
                <a:gd name="connsiteY68" fmla="*/ 1988344 h 2309813"/>
                <a:gd name="connsiteX69" fmla="*/ 1559719 w 2266950"/>
                <a:gd name="connsiteY69" fmla="*/ 2038350 h 2309813"/>
                <a:gd name="connsiteX70" fmla="*/ 1540669 w 2266950"/>
                <a:gd name="connsiteY70" fmla="*/ 2081213 h 2309813"/>
                <a:gd name="connsiteX71" fmla="*/ 1507332 w 2266950"/>
                <a:gd name="connsiteY71" fmla="*/ 2076450 h 2309813"/>
                <a:gd name="connsiteX72" fmla="*/ 1481138 w 2266950"/>
                <a:gd name="connsiteY72" fmla="*/ 2031207 h 2309813"/>
                <a:gd name="connsiteX73" fmla="*/ 1459707 w 2266950"/>
                <a:gd name="connsiteY73" fmla="*/ 2016919 h 2309813"/>
                <a:gd name="connsiteX74" fmla="*/ 1409700 w 2266950"/>
                <a:gd name="connsiteY74" fmla="*/ 2035969 h 2309813"/>
                <a:gd name="connsiteX75" fmla="*/ 1407319 w 2266950"/>
                <a:gd name="connsiteY75" fmla="*/ 2095500 h 2309813"/>
                <a:gd name="connsiteX76" fmla="*/ 1393032 w 2266950"/>
                <a:gd name="connsiteY76" fmla="*/ 2109788 h 2309813"/>
                <a:gd name="connsiteX77" fmla="*/ 1373982 w 2266950"/>
                <a:gd name="connsiteY77" fmla="*/ 2095500 h 2309813"/>
                <a:gd name="connsiteX78" fmla="*/ 1357313 w 2266950"/>
                <a:gd name="connsiteY78" fmla="*/ 2081213 h 2309813"/>
                <a:gd name="connsiteX79" fmla="*/ 1331119 w 2266950"/>
                <a:gd name="connsiteY79" fmla="*/ 2097882 h 2309813"/>
                <a:gd name="connsiteX80" fmla="*/ 1326357 w 2266950"/>
                <a:gd name="connsiteY80" fmla="*/ 2157413 h 2309813"/>
                <a:gd name="connsiteX81" fmla="*/ 1319213 w 2266950"/>
                <a:gd name="connsiteY81" fmla="*/ 2209800 h 2309813"/>
                <a:gd name="connsiteX82" fmla="*/ 1293019 w 2266950"/>
                <a:gd name="connsiteY82" fmla="*/ 2233613 h 2309813"/>
                <a:gd name="connsiteX83" fmla="*/ 1269207 w 2266950"/>
                <a:gd name="connsiteY83" fmla="*/ 2221707 h 2309813"/>
                <a:gd name="connsiteX84" fmla="*/ 1254919 w 2266950"/>
                <a:gd name="connsiteY84" fmla="*/ 2252663 h 2309813"/>
                <a:gd name="connsiteX85" fmla="*/ 1233488 w 2266950"/>
                <a:gd name="connsiteY85" fmla="*/ 2257425 h 2309813"/>
                <a:gd name="connsiteX86" fmla="*/ 1209675 w 2266950"/>
                <a:gd name="connsiteY86" fmla="*/ 2231232 h 2309813"/>
                <a:gd name="connsiteX87" fmla="*/ 1233488 w 2266950"/>
                <a:gd name="connsiteY87" fmla="*/ 2197894 h 2309813"/>
                <a:gd name="connsiteX88" fmla="*/ 1235869 w 2266950"/>
                <a:gd name="connsiteY88" fmla="*/ 2176463 h 2309813"/>
                <a:gd name="connsiteX89" fmla="*/ 1231107 w 2266950"/>
                <a:gd name="connsiteY89" fmla="*/ 2150269 h 2309813"/>
                <a:gd name="connsiteX90" fmla="*/ 1212057 w 2266950"/>
                <a:gd name="connsiteY90" fmla="*/ 2131219 h 2309813"/>
                <a:gd name="connsiteX91" fmla="*/ 1171575 w 2266950"/>
                <a:gd name="connsiteY91" fmla="*/ 2150269 h 2309813"/>
                <a:gd name="connsiteX92" fmla="*/ 1092994 w 2266950"/>
                <a:gd name="connsiteY92" fmla="*/ 2145507 h 2309813"/>
                <a:gd name="connsiteX93" fmla="*/ 1040607 w 2266950"/>
                <a:gd name="connsiteY93" fmla="*/ 2150269 h 2309813"/>
                <a:gd name="connsiteX94" fmla="*/ 1038225 w 2266950"/>
                <a:gd name="connsiteY94" fmla="*/ 2133600 h 2309813"/>
                <a:gd name="connsiteX95" fmla="*/ 1002507 w 2266950"/>
                <a:gd name="connsiteY95" fmla="*/ 2155032 h 2309813"/>
                <a:gd name="connsiteX96" fmla="*/ 966788 w 2266950"/>
                <a:gd name="connsiteY96" fmla="*/ 2188369 h 2309813"/>
                <a:gd name="connsiteX97" fmla="*/ 942975 w 2266950"/>
                <a:gd name="connsiteY97" fmla="*/ 2216944 h 2309813"/>
                <a:gd name="connsiteX98" fmla="*/ 921544 w 2266950"/>
                <a:gd name="connsiteY98" fmla="*/ 2278857 h 2309813"/>
                <a:gd name="connsiteX99" fmla="*/ 897732 w 2266950"/>
                <a:gd name="connsiteY99" fmla="*/ 2309813 h 2309813"/>
                <a:gd name="connsiteX100" fmla="*/ 876300 w 2266950"/>
                <a:gd name="connsiteY100" fmla="*/ 2302669 h 2309813"/>
                <a:gd name="connsiteX101" fmla="*/ 857250 w 2266950"/>
                <a:gd name="connsiteY101" fmla="*/ 2255044 h 2309813"/>
                <a:gd name="connsiteX102" fmla="*/ 854869 w 2266950"/>
                <a:gd name="connsiteY102" fmla="*/ 2205038 h 2309813"/>
                <a:gd name="connsiteX103" fmla="*/ 838200 w 2266950"/>
                <a:gd name="connsiteY103" fmla="*/ 2176463 h 2309813"/>
                <a:gd name="connsiteX104" fmla="*/ 797719 w 2266950"/>
                <a:gd name="connsiteY104" fmla="*/ 2143125 h 2309813"/>
                <a:gd name="connsiteX105" fmla="*/ 759619 w 2266950"/>
                <a:gd name="connsiteY105" fmla="*/ 2121694 h 2309813"/>
                <a:gd name="connsiteX106" fmla="*/ 740569 w 2266950"/>
                <a:gd name="connsiteY106" fmla="*/ 2093119 h 2309813"/>
                <a:gd name="connsiteX107" fmla="*/ 731044 w 2266950"/>
                <a:gd name="connsiteY107" fmla="*/ 2078832 h 2309813"/>
                <a:gd name="connsiteX108" fmla="*/ 716757 w 2266950"/>
                <a:gd name="connsiteY108" fmla="*/ 2064544 h 2309813"/>
                <a:gd name="connsiteX109" fmla="*/ 702469 w 2266950"/>
                <a:gd name="connsiteY109" fmla="*/ 2062163 h 2309813"/>
                <a:gd name="connsiteX110" fmla="*/ 669132 w 2266950"/>
                <a:gd name="connsiteY110" fmla="*/ 2052638 h 2309813"/>
                <a:gd name="connsiteX111" fmla="*/ 659607 w 2266950"/>
                <a:gd name="connsiteY111" fmla="*/ 2045494 h 2309813"/>
                <a:gd name="connsiteX112" fmla="*/ 659607 w 2266950"/>
                <a:gd name="connsiteY112" fmla="*/ 2045494 h 2309813"/>
                <a:gd name="connsiteX113" fmla="*/ 711994 w 2266950"/>
                <a:gd name="connsiteY113" fmla="*/ 2038350 h 2309813"/>
                <a:gd name="connsiteX114" fmla="*/ 711994 w 2266950"/>
                <a:gd name="connsiteY114" fmla="*/ 2038350 h 2309813"/>
                <a:gd name="connsiteX115" fmla="*/ 742950 w 2266950"/>
                <a:gd name="connsiteY115" fmla="*/ 2028825 h 2309813"/>
                <a:gd name="connsiteX116" fmla="*/ 766763 w 2266950"/>
                <a:gd name="connsiteY116" fmla="*/ 2026444 h 2309813"/>
                <a:gd name="connsiteX117" fmla="*/ 785813 w 2266950"/>
                <a:gd name="connsiteY117" fmla="*/ 2012157 h 2309813"/>
                <a:gd name="connsiteX118" fmla="*/ 750094 w 2266950"/>
                <a:gd name="connsiteY118" fmla="*/ 1976438 h 2309813"/>
                <a:gd name="connsiteX119" fmla="*/ 740569 w 2266950"/>
                <a:gd name="connsiteY119" fmla="*/ 1957388 h 2309813"/>
                <a:gd name="connsiteX120" fmla="*/ 731044 w 2266950"/>
                <a:gd name="connsiteY120" fmla="*/ 1947863 h 2309813"/>
                <a:gd name="connsiteX121" fmla="*/ 711994 w 2266950"/>
                <a:gd name="connsiteY121" fmla="*/ 1938338 h 2309813"/>
                <a:gd name="connsiteX122" fmla="*/ 695325 w 2266950"/>
                <a:gd name="connsiteY122" fmla="*/ 1943100 h 2309813"/>
                <a:gd name="connsiteX123" fmla="*/ 654844 w 2266950"/>
                <a:gd name="connsiteY123" fmla="*/ 1957388 h 2309813"/>
                <a:gd name="connsiteX124" fmla="*/ 661988 w 2266950"/>
                <a:gd name="connsiteY124" fmla="*/ 1926432 h 2309813"/>
                <a:gd name="connsiteX125" fmla="*/ 683419 w 2266950"/>
                <a:gd name="connsiteY125" fmla="*/ 1895475 h 2309813"/>
                <a:gd name="connsiteX126" fmla="*/ 652463 w 2266950"/>
                <a:gd name="connsiteY126" fmla="*/ 1871663 h 2309813"/>
                <a:gd name="connsiteX127" fmla="*/ 631032 w 2266950"/>
                <a:gd name="connsiteY127" fmla="*/ 1857375 h 2309813"/>
                <a:gd name="connsiteX128" fmla="*/ 597694 w 2266950"/>
                <a:gd name="connsiteY128" fmla="*/ 1862138 h 2309813"/>
                <a:gd name="connsiteX129" fmla="*/ 578644 w 2266950"/>
                <a:gd name="connsiteY129" fmla="*/ 1874044 h 2309813"/>
                <a:gd name="connsiteX130" fmla="*/ 554832 w 2266950"/>
                <a:gd name="connsiteY130" fmla="*/ 1900238 h 2309813"/>
                <a:gd name="connsiteX131" fmla="*/ 554832 w 2266950"/>
                <a:gd name="connsiteY131" fmla="*/ 1924050 h 2309813"/>
                <a:gd name="connsiteX132" fmla="*/ 533400 w 2266950"/>
                <a:gd name="connsiteY132" fmla="*/ 1945482 h 2309813"/>
                <a:gd name="connsiteX133" fmla="*/ 497682 w 2266950"/>
                <a:gd name="connsiteY133" fmla="*/ 1955007 h 2309813"/>
                <a:gd name="connsiteX134" fmla="*/ 485775 w 2266950"/>
                <a:gd name="connsiteY134" fmla="*/ 1966913 h 2309813"/>
                <a:gd name="connsiteX135" fmla="*/ 447675 w 2266950"/>
                <a:gd name="connsiteY135" fmla="*/ 1969294 h 2309813"/>
                <a:gd name="connsiteX136" fmla="*/ 400050 w 2266950"/>
                <a:gd name="connsiteY136" fmla="*/ 1978819 h 2309813"/>
                <a:gd name="connsiteX137" fmla="*/ 371475 w 2266950"/>
                <a:gd name="connsiteY137" fmla="*/ 1990725 h 2309813"/>
                <a:gd name="connsiteX138" fmla="*/ 347663 w 2266950"/>
                <a:gd name="connsiteY138" fmla="*/ 1981200 h 2309813"/>
                <a:gd name="connsiteX139" fmla="*/ 321469 w 2266950"/>
                <a:gd name="connsiteY139" fmla="*/ 1976438 h 2309813"/>
                <a:gd name="connsiteX140" fmla="*/ 300038 w 2266950"/>
                <a:gd name="connsiteY140" fmla="*/ 1955007 h 2309813"/>
                <a:gd name="connsiteX141" fmla="*/ 288132 w 2266950"/>
                <a:gd name="connsiteY141" fmla="*/ 1914525 h 2309813"/>
                <a:gd name="connsiteX142" fmla="*/ 295275 w 2266950"/>
                <a:gd name="connsiteY142" fmla="*/ 1874044 h 2309813"/>
                <a:gd name="connsiteX143" fmla="*/ 278607 w 2266950"/>
                <a:gd name="connsiteY143" fmla="*/ 1852613 h 2309813"/>
                <a:gd name="connsiteX144" fmla="*/ 238125 w 2266950"/>
                <a:gd name="connsiteY144" fmla="*/ 1802607 h 2309813"/>
                <a:gd name="connsiteX145" fmla="*/ 195263 w 2266950"/>
                <a:gd name="connsiteY145" fmla="*/ 1809750 h 2309813"/>
                <a:gd name="connsiteX146" fmla="*/ 154782 w 2266950"/>
                <a:gd name="connsiteY146" fmla="*/ 1824038 h 2309813"/>
                <a:gd name="connsiteX147" fmla="*/ 88107 w 2266950"/>
                <a:gd name="connsiteY147" fmla="*/ 1833563 h 2309813"/>
                <a:gd name="connsiteX148" fmla="*/ 42863 w 2266950"/>
                <a:gd name="connsiteY148" fmla="*/ 1831182 h 2309813"/>
                <a:gd name="connsiteX149" fmla="*/ 23813 w 2266950"/>
                <a:gd name="connsiteY149" fmla="*/ 1816894 h 2309813"/>
                <a:gd name="connsiteX150" fmla="*/ 23813 w 2266950"/>
                <a:gd name="connsiteY150" fmla="*/ 1788319 h 2309813"/>
                <a:gd name="connsiteX151" fmla="*/ 52388 w 2266950"/>
                <a:gd name="connsiteY151" fmla="*/ 1766888 h 2309813"/>
                <a:gd name="connsiteX152" fmla="*/ 109538 w 2266950"/>
                <a:gd name="connsiteY152" fmla="*/ 1724025 h 2309813"/>
                <a:gd name="connsiteX153" fmla="*/ 102394 w 2266950"/>
                <a:gd name="connsiteY153" fmla="*/ 1700213 h 2309813"/>
                <a:gd name="connsiteX154" fmla="*/ 80963 w 2266950"/>
                <a:gd name="connsiteY154" fmla="*/ 1690688 h 2309813"/>
                <a:gd name="connsiteX155" fmla="*/ 47625 w 2266950"/>
                <a:gd name="connsiteY155" fmla="*/ 1707357 h 2309813"/>
                <a:gd name="connsiteX156" fmla="*/ 28575 w 2266950"/>
                <a:gd name="connsiteY156" fmla="*/ 1735932 h 2309813"/>
                <a:gd name="connsiteX157" fmla="*/ 7144 w 2266950"/>
                <a:gd name="connsiteY157" fmla="*/ 1726407 h 2309813"/>
                <a:gd name="connsiteX158" fmla="*/ 0 w 2266950"/>
                <a:gd name="connsiteY158" fmla="*/ 619125 h 2309813"/>
                <a:gd name="connsiteX159" fmla="*/ 1559719 w 2266950"/>
                <a:gd name="connsiteY159" fmla="*/ 0 h 2309813"/>
                <a:gd name="connsiteX0" fmla="*/ 1569244 w 2276475"/>
                <a:gd name="connsiteY0" fmla="*/ 0 h 2309813"/>
                <a:gd name="connsiteX1" fmla="*/ 1454944 w 2276475"/>
                <a:gd name="connsiteY1" fmla="*/ 669132 h 2309813"/>
                <a:gd name="connsiteX2" fmla="*/ 1412082 w 2276475"/>
                <a:gd name="connsiteY2" fmla="*/ 709613 h 2309813"/>
                <a:gd name="connsiteX3" fmla="*/ 1414463 w 2276475"/>
                <a:gd name="connsiteY3" fmla="*/ 752475 h 2309813"/>
                <a:gd name="connsiteX4" fmla="*/ 1452563 w 2276475"/>
                <a:gd name="connsiteY4" fmla="*/ 781050 h 2309813"/>
                <a:gd name="connsiteX5" fmla="*/ 1502569 w 2276475"/>
                <a:gd name="connsiteY5" fmla="*/ 835819 h 2309813"/>
                <a:gd name="connsiteX6" fmla="*/ 1533525 w 2276475"/>
                <a:gd name="connsiteY6" fmla="*/ 926307 h 2309813"/>
                <a:gd name="connsiteX7" fmla="*/ 1531144 w 2276475"/>
                <a:gd name="connsiteY7" fmla="*/ 995363 h 2309813"/>
                <a:gd name="connsiteX8" fmla="*/ 1524000 w 2276475"/>
                <a:gd name="connsiteY8" fmla="*/ 1057275 h 2309813"/>
                <a:gd name="connsiteX9" fmla="*/ 1547813 w 2276475"/>
                <a:gd name="connsiteY9" fmla="*/ 1116807 h 2309813"/>
                <a:gd name="connsiteX10" fmla="*/ 1581150 w 2276475"/>
                <a:gd name="connsiteY10" fmla="*/ 1188244 h 2309813"/>
                <a:gd name="connsiteX11" fmla="*/ 1593057 w 2276475"/>
                <a:gd name="connsiteY11" fmla="*/ 1226344 h 2309813"/>
                <a:gd name="connsiteX12" fmla="*/ 1585913 w 2276475"/>
                <a:gd name="connsiteY12" fmla="*/ 1266825 h 2309813"/>
                <a:gd name="connsiteX13" fmla="*/ 1547813 w 2276475"/>
                <a:gd name="connsiteY13" fmla="*/ 1283494 h 2309813"/>
                <a:gd name="connsiteX14" fmla="*/ 1507332 w 2276475"/>
                <a:gd name="connsiteY14" fmla="*/ 1297782 h 2309813"/>
                <a:gd name="connsiteX15" fmla="*/ 1483519 w 2276475"/>
                <a:gd name="connsiteY15" fmla="*/ 1343025 h 2309813"/>
                <a:gd name="connsiteX16" fmla="*/ 1524000 w 2276475"/>
                <a:gd name="connsiteY16" fmla="*/ 1328738 h 2309813"/>
                <a:gd name="connsiteX17" fmla="*/ 1552575 w 2276475"/>
                <a:gd name="connsiteY17" fmla="*/ 1316832 h 2309813"/>
                <a:gd name="connsiteX18" fmla="*/ 1559719 w 2276475"/>
                <a:gd name="connsiteY18" fmla="*/ 1362075 h 2309813"/>
                <a:gd name="connsiteX19" fmla="*/ 1583532 w 2276475"/>
                <a:gd name="connsiteY19" fmla="*/ 1378744 h 2309813"/>
                <a:gd name="connsiteX20" fmla="*/ 1631157 w 2276475"/>
                <a:gd name="connsiteY20" fmla="*/ 1366838 h 2309813"/>
                <a:gd name="connsiteX21" fmla="*/ 1643063 w 2276475"/>
                <a:gd name="connsiteY21" fmla="*/ 1388269 h 2309813"/>
                <a:gd name="connsiteX22" fmla="*/ 1700213 w 2276475"/>
                <a:gd name="connsiteY22" fmla="*/ 1378744 h 2309813"/>
                <a:gd name="connsiteX23" fmla="*/ 1700213 w 2276475"/>
                <a:gd name="connsiteY23" fmla="*/ 1407319 h 2309813"/>
                <a:gd name="connsiteX24" fmla="*/ 1728788 w 2276475"/>
                <a:gd name="connsiteY24" fmla="*/ 1419225 h 2309813"/>
                <a:gd name="connsiteX25" fmla="*/ 1731169 w 2276475"/>
                <a:gd name="connsiteY25" fmla="*/ 1452563 h 2309813"/>
                <a:gd name="connsiteX26" fmla="*/ 1738313 w 2276475"/>
                <a:gd name="connsiteY26" fmla="*/ 1485900 h 2309813"/>
                <a:gd name="connsiteX27" fmla="*/ 1783557 w 2276475"/>
                <a:gd name="connsiteY27" fmla="*/ 1509713 h 2309813"/>
                <a:gd name="connsiteX28" fmla="*/ 1824038 w 2276475"/>
                <a:gd name="connsiteY28" fmla="*/ 1504950 h 2309813"/>
                <a:gd name="connsiteX29" fmla="*/ 1804988 w 2276475"/>
                <a:gd name="connsiteY29" fmla="*/ 1550194 h 2309813"/>
                <a:gd name="connsiteX30" fmla="*/ 1797844 w 2276475"/>
                <a:gd name="connsiteY30" fmla="*/ 1583532 h 2309813"/>
                <a:gd name="connsiteX31" fmla="*/ 1797844 w 2276475"/>
                <a:gd name="connsiteY31" fmla="*/ 1583532 h 2309813"/>
                <a:gd name="connsiteX32" fmla="*/ 1845469 w 2276475"/>
                <a:gd name="connsiteY32" fmla="*/ 1647825 h 2309813"/>
                <a:gd name="connsiteX33" fmla="*/ 1888332 w 2276475"/>
                <a:gd name="connsiteY33" fmla="*/ 1735932 h 2309813"/>
                <a:gd name="connsiteX34" fmla="*/ 1933575 w 2276475"/>
                <a:gd name="connsiteY34" fmla="*/ 1776413 h 2309813"/>
                <a:gd name="connsiteX35" fmla="*/ 1978819 w 2276475"/>
                <a:gd name="connsiteY35" fmla="*/ 1809750 h 2309813"/>
                <a:gd name="connsiteX36" fmla="*/ 2035969 w 2276475"/>
                <a:gd name="connsiteY36" fmla="*/ 1847850 h 2309813"/>
                <a:gd name="connsiteX37" fmla="*/ 2071688 w 2276475"/>
                <a:gd name="connsiteY37" fmla="*/ 1897857 h 2309813"/>
                <a:gd name="connsiteX38" fmla="*/ 2112169 w 2276475"/>
                <a:gd name="connsiteY38" fmla="*/ 1921669 h 2309813"/>
                <a:gd name="connsiteX39" fmla="*/ 2166938 w 2276475"/>
                <a:gd name="connsiteY39" fmla="*/ 1950244 h 2309813"/>
                <a:gd name="connsiteX40" fmla="*/ 2219325 w 2276475"/>
                <a:gd name="connsiteY40" fmla="*/ 1988344 h 2309813"/>
                <a:gd name="connsiteX41" fmla="*/ 2264569 w 2276475"/>
                <a:gd name="connsiteY41" fmla="*/ 2033588 h 2309813"/>
                <a:gd name="connsiteX42" fmla="*/ 2276475 w 2276475"/>
                <a:gd name="connsiteY42" fmla="*/ 2069307 h 2309813"/>
                <a:gd name="connsiteX43" fmla="*/ 2240757 w 2276475"/>
                <a:gd name="connsiteY43" fmla="*/ 2085975 h 2309813"/>
                <a:gd name="connsiteX44" fmla="*/ 2171700 w 2276475"/>
                <a:gd name="connsiteY44" fmla="*/ 2081213 h 2309813"/>
                <a:gd name="connsiteX45" fmla="*/ 2126457 w 2276475"/>
                <a:gd name="connsiteY45" fmla="*/ 2059782 h 2309813"/>
                <a:gd name="connsiteX46" fmla="*/ 2085975 w 2276475"/>
                <a:gd name="connsiteY46" fmla="*/ 2024063 h 2309813"/>
                <a:gd name="connsiteX47" fmla="*/ 2057400 w 2276475"/>
                <a:gd name="connsiteY47" fmla="*/ 2043113 h 2309813"/>
                <a:gd name="connsiteX48" fmla="*/ 2026444 w 2276475"/>
                <a:gd name="connsiteY48" fmla="*/ 2012157 h 2309813"/>
                <a:gd name="connsiteX49" fmla="*/ 1993107 w 2276475"/>
                <a:gd name="connsiteY49" fmla="*/ 1988344 h 2309813"/>
                <a:gd name="connsiteX50" fmla="*/ 1974057 w 2276475"/>
                <a:gd name="connsiteY50" fmla="*/ 1990725 h 2309813"/>
                <a:gd name="connsiteX51" fmla="*/ 1938338 w 2276475"/>
                <a:gd name="connsiteY51" fmla="*/ 1974057 h 2309813"/>
                <a:gd name="connsiteX52" fmla="*/ 1919288 w 2276475"/>
                <a:gd name="connsiteY52" fmla="*/ 1978819 h 2309813"/>
                <a:gd name="connsiteX53" fmla="*/ 1890713 w 2276475"/>
                <a:gd name="connsiteY53" fmla="*/ 1995488 h 2309813"/>
                <a:gd name="connsiteX54" fmla="*/ 1881188 w 2276475"/>
                <a:gd name="connsiteY54" fmla="*/ 1962150 h 2309813"/>
                <a:gd name="connsiteX55" fmla="*/ 1874044 w 2276475"/>
                <a:gd name="connsiteY55" fmla="*/ 1926432 h 2309813"/>
                <a:gd name="connsiteX56" fmla="*/ 1862138 w 2276475"/>
                <a:gd name="connsiteY56" fmla="*/ 1912144 h 2309813"/>
                <a:gd name="connsiteX57" fmla="*/ 1838325 w 2276475"/>
                <a:gd name="connsiteY57" fmla="*/ 1926432 h 2309813"/>
                <a:gd name="connsiteX58" fmla="*/ 1804988 w 2276475"/>
                <a:gd name="connsiteY58" fmla="*/ 1919288 h 2309813"/>
                <a:gd name="connsiteX59" fmla="*/ 1759744 w 2276475"/>
                <a:gd name="connsiteY59" fmla="*/ 1924050 h 2309813"/>
                <a:gd name="connsiteX60" fmla="*/ 1752600 w 2276475"/>
                <a:gd name="connsiteY60" fmla="*/ 1902619 h 2309813"/>
                <a:gd name="connsiteX61" fmla="*/ 1747838 w 2276475"/>
                <a:gd name="connsiteY61" fmla="*/ 1874044 h 2309813"/>
                <a:gd name="connsiteX62" fmla="*/ 1738313 w 2276475"/>
                <a:gd name="connsiteY62" fmla="*/ 1859757 h 2309813"/>
                <a:gd name="connsiteX63" fmla="*/ 1719263 w 2276475"/>
                <a:gd name="connsiteY63" fmla="*/ 1895475 h 2309813"/>
                <a:gd name="connsiteX64" fmla="*/ 1695450 w 2276475"/>
                <a:gd name="connsiteY64" fmla="*/ 1897857 h 2309813"/>
                <a:gd name="connsiteX65" fmla="*/ 1683544 w 2276475"/>
                <a:gd name="connsiteY65" fmla="*/ 1926432 h 2309813"/>
                <a:gd name="connsiteX66" fmla="*/ 1624013 w 2276475"/>
                <a:gd name="connsiteY66" fmla="*/ 1943100 h 2309813"/>
                <a:gd name="connsiteX67" fmla="*/ 1588294 w 2276475"/>
                <a:gd name="connsiteY67" fmla="*/ 1952625 h 2309813"/>
                <a:gd name="connsiteX68" fmla="*/ 1566863 w 2276475"/>
                <a:gd name="connsiteY68" fmla="*/ 1988344 h 2309813"/>
                <a:gd name="connsiteX69" fmla="*/ 1569244 w 2276475"/>
                <a:gd name="connsiteY69" fmla="*/ 2038350 h 2309813"/>
                <a:gd name="connsiteX70" fmla="*/ 1550194 w 2276475"/>
                <a:gd name="connsiteY70" fmla="*/ 2081213 h 2309813"/>
                <a:gd name="connsiteX71" fmla="*/ 1516857 w 2276475"/>
                <a:gd name="connsiteY71" fmla="*/ 2076450 h 2309813"/>
                <a:gd name="connsiteX72" fmla="*/ 1490663 w 2276475"/>
                <a:gd name="connsiteY72" fmla="*/ 2031207 h 2309813"/>
                <a:gd name="connsiteX73" fmla="*/ 1469232 w 2276475"/>
                <a:gd name="connsiteY73" fmla="*/ 2016919 h 2309813"/>
                <a:gd name="connsiteX74" fmla="*/ 1419225 w 2276475"/>
                <a:gd name="connsiteY74" fmla="*/ 2035969 h 2309813"/>
                <a:gd name="connsiteX75" fmla="*/ 1416844 w 2276475"/>
                <a:gd name="connsiteY75" fmla="*/ 2095500 h 2309813"/>
                <a:gd name="connsiteX76" fmla="*/ 1402557 w 2276475"/>
                <a:gd name="connsiteY76" fmla="*/ 2109788 h 2309813"/>
                <a:gd name="connsiteX77" fmla="*/ 1383507 w 2276475"/>
                <a:gd name="connsiteY77" fmla="*/ 2095500 h 2309813"/>
                <a:gd name="connsiteX78" fmla="*/ 1366838 w 2276475"/>
                <a:gd name="connsiteY78" fmla="*/ 2081213 h 2309813"/>
                <a:gd name="connsiteX79" fmla="*/ 1340644 w 2276475"/>
                <a:gd name="connsiteY79" fmla="*/ 2097882 h 2309813"/>
                <a:gd name="connsiteX80" fmla="*/ 1335882 w 2276475"/>
                <a:gd name="connsiteY80" fmla="*/ 2157413 h 2309813"/>
                <a:gd name="connsiteX81" fmla="*/ 1328738 w 2276475"/>
                <a:gd name="connsiteY81" fmla="*/ 2209800 h 2309813"/>
                <a:gd name="connsiteX82" fmla="*/ 1302544 w 2276475"/>
                <a:gd name="connsiteY82" fmla="*/ 2233613 h 2309813"/>
                <a:gd name="connsiteX83" fmla="*/ 1278732 w 2276475"/>
                <a:gd name="connsiteY83" fmla="*/ 2221707 h 2309813"/>
                <a:gd name="connsiteX84" fmla="*/ 1264444 w 2276475"/>
                <a:gd name="connsiteY84" fmla="*/ 2252663 h 2309813"/>
                <a:gd name="connsiteX85" fmla="*/ 1243013 w 2276475"/>
                <a:gd name="connsiteY85" fmla="*/ 2257425 h 2309813"/>
                <a:gd name="connsiteX86" fmla="*/ 1219200 w 2276475"/>
                <a:gd name="connsiteY86" fmla="*/ 2231232 h 2309813"/>
                <a:gd name="connsiteX87" fmla="*/ 1243013 w 2276475"/>
                <a:gd name="connsiteY87" fmla="*/ 2197894 h 2309813"/>
                <a:gd name="connsiteX88" fmla="*/ 1245394 w 2276475"/>
                <a:gd name="connsiteY88" fmla="*/ 2176463 h 2309813"/>
                <a:gd name="connsiteX89" fmla="*/ 1240632 w 2276475"/>
                <a:gd name="connsiteY89" fmla="*/ 2150269 h 2309813"/>
                <a:gd name="connsiteX90" fmla="*/ 1221582 w 2276475"/>
                <a:gd name="connsiteY90" fmla="*/ 2131219 h 2309813"/>
                <a:gd name="connsiteX91" fmla="*/ 1181100 w 2276475"/>
                <a:gd name="connsiteY91" fmla="*/ 2150269 h 2309813"/>
                <a:gd name="connsiteX92" fmla="*/ 1102519 w 2276475"/>
                <a:gd name="connsiteY92" fmla="*/ 2145507 h 2309813"/>
                <a:gd name="connsiteX93" fmla="*/ 1050132 w 2276475"/>
                <a:gd name="connsiteY93" fmla="*/ 2150269 h 2309813"/>
                <a:gd name="connsiteX94" fmla="*/ 1047750 w 2276475"/>
                <a:gd name="connsiteY94" fmla="*/ 2133600 h 2309813"/>
                <a:gd name="connsiteX95" fmla="*/ 1012032 w 2276475"/>
                <a:gd name="connsiteY95" fmla="*/ 2155032 h 2309813"/>
                <a:gd name="connsiteX96" fmla="*/ 976313 w 2276475"/>
                <a:gd name="connsiteY96" fmla="*/ 2188369 h 2309813"/>
                <a:gd name="connsiteX97" fmla="*/ 952500 w 2276475"/>
                <a:gd name="connsiteY97" fmla="*/ 2216944 h 2309813"/>
                <a:gd name="connsiteX98" fmla="*/ 931069 w 2276475"/>
                <a:gd name="connsiteY98" fmla="*/ 2278857 h 2309813"/>
                <a:gd name="connsiteX99" fmla="*/ 907257 w 2276475"/>
                <a:gd name="connsiteY99" fmla="*/ 2309813 h 2309813"/>
                <a:gd name="connsiteX100" fmla="*/ 885825 w 2276475"/>
                <a:gd name="connsiteY100" fmla="*/ 2302669 h 2309813"/>
                <a:gd name="connsiteX101" fmla="*/ 866775 w 2276475"/>
                <a:gd name="connsiteY101" fmla="*/ 2255044 h 2309813"/>
                <a:gd name="connsiteX102" fmla="*/ 864394 w 2276475"/>
                <a:gd name="connsiteY102" fmla="*/ 2205038 h 2309813"/>
                <a:gd name="connsiteX103" fmla="*/ 847725 w 2276475"/>
                <a:gd name="connsiteY103" fmla="*/ 2176463 h 2309813"/>
                <a:gd name="connsiteX104" fmla="*/ 807244 w 2276475"/>
                <a:gd name="connsiteY104" fmla="*/ 2143125 h 2309813"/>
                <a:gd name="connsiteX105" fmla="*/ 769144 w 2276475"/>
                <a:gd name="connsiteY105" fmla="*/ 2121694 h 2309813"/>
                <a:gd name="connsiteX106" fmla="*/ 750094 w 2276475"/>
                <a:gd name="connsiteY106" fmla="*/ 2093119 h 2309813"/>
                <a:gd name="connsiteX107" fmla="*/ 740569 w 2276475"/>
                <a:gd name="connsiteY107" fmla="*/ 2078832 h 2309813"/>
                <a:gd name="connsiteX108" fmla="*/ 726282 w 2276475"/>
                <a:gd name="connsiteY108" fmla="*/ 2064544 h 2309813"/>
                <a:gd name="connsiteX109" fmla="*/ 711994 w 2276475"/>
                <a:gd name="connsiteY109" fmla="*/ 2062163 h 2309813"/>
                <a:gd name="connsiteX110" fmla="*/ 678657 w 2276475"/>
                <a:gd name="connsiteY110" fmla="*/ 2052638 h 2309813"/>
                <a:gd name="connsiteX111" fmla="*/ 669132 w 2276475"/>
                <a:gd name="connsiteY111" fmla="*/ 2045494 h 2309813"/>
                <a:gd name="connsiteX112" fmla="*/ 669132 w 2276475"/>
                <a:gd name="connsiteY112" fmla="*/ 2045494 h 2309813"/>
                <a:gd name="connsiteX113" fmla="*/ 721519 w 2276475"/>
                <a:gd name="connsiteY113" fmla="*/ 2038350 h 2309813"/>
                <a:gd name="connsiteX114" fmla="*/ 721519 w 2276475"/>
                <a:gd name="connsiteY114" fmla="*/ 2038350 h 2309813"/>
                <a:gd name="connsiteX115" fmla="*/ 752475 w 2276475"/>
                <a:gd name="connsiteY115" fmla="*/ 2028825 h 2309813"/>
                <a:gd name="connsiteX116" fmla="*/ 776288 w 2276475"/>
                <a:gd name="connsiteY116" fmla="*/ 2026444 h 2309813"/>
                <a:gd name="connsiteX117" fmla="*/ 795338 w 2276475"/>
                <a:gd name="connsiteY117" fmla="*/ 2012157 h 2309813"/>
                <a:gd name="connsiteX118" fmla="*/ 759619 w 2276475"/>
                <a:gd name="connsiteY118" fmla="*/ 1976438 h 2309813"/>
                <a:gd name="connsiteX119" fmla="*/ 750094 w 2276475"/>
                <a:gd name="connsiteY119" fmla="*/ 1957388 h 2309813"/>
                <a:gd name="connsiteX120" fmla="*/ 740569 w 2276475"/>
                <a:gd name="connsiteY120" fmla="*/ 1947863 h 2309813"/>
                <a:gd name="connsiteX121" fmla="*/ 721519 w 2276475"/>
                <a:gd name="connsiteY121" fmla="*/ 1938338 h 2309813"/>
                <a:gd name="connsiteX122" fmla="*/ 704850 w 2276475"/>
                <a:gd name="connsiteY122" fmla="*/ 1943100 h 2309813"/>
                <a:gd name="connsiteX123" fmla="*/ 664369 w 2276475"/>
                <a:gd name="connsiteY123" fmla="*/ 1957388 h 2309813"/>
                <a:gd name="connsiteX124" fmla="*/ 671513 w 2276475"/>
                <a:gd name="connsiteY124" fmla="*/ 1926432 h 2309813"/>
                <a:gd name="connsiteX125" fmla="*/ 692944 w 2276475"/>
                <a:gd name="connsiteY125" fmla="*/ 1895475 h 2309813"/>
                <a:gd name="connsiteX126" fmla="*/ 661988 w 2276475"/>
                <a:gd name="connsiteY126" fmla="*/ 1871663 h 2309813"/>
                <a:gd name="connsiteX127" fmla="*/ 640557 w 2276475"/>
                <a:gd name="connsiteY127" fmla="*/ 1857375 h 2309813"/>
                <a:gd name="connsiteX128" fmla="*/ 607219 w 2276475"/>
                <a:gd name="connsiteY128" fmla="*/ 1862138 h 2309813"/>
                <a:gd name="connsiteX129" fmla="*/ 588169 w 2276475"/>
                <a:gd name="connsiteY129" fmla="*/ 1874044 h 2309813"/>
                <a:gd name="connsiteX130" fmla="*/ 564357 w 2276475"/>
                <a:gd name="connsiteY130" fmla="*/ 1900238 h 2309813"/>
                <a:gd name="connsiteX131" fmla="*/ 564357 w 2276475"/>
                <a:gd name="connsiteY131" fmla="*/ 1924050 h 2309813"/>
                <a:gd name="connsiteX132" fmla="*/ 542925 w 2276475"/>
                <a:gd name="connsiteY132" fmla="*/ 1945482 h 2309813"/>
                <a:gd name="connsiteX133" fmla="*/ 507207 w 2276475"/>
                <a:gd name="connsiteY133" fmla="*/ 1955007 h 2309813"/>
                <a:gd name="connsiteX134" fmla="*/ 495300 w 2276475"/>
                <a:gd name="connsiteY134" fmla="*/ 1966913 h 2309813"/>
                <a:gd name="connsiteX135" fmla="*/ 457200 w 2276475"/>
                <a:gd name="connsiteY135" fmla="*/ 1969294 h 2309813"/>
                <a:gd name="connsiteX136" fmla="*/ 409575 w 2276475"/>
                <a:gd name="connsiteY136" fmla="*/ 1978819 h 2309813"/>
                <a:gd name="connsiteX137" fmla="*/ 381000 w 2276475"/>
                <a:gd name="connsiteY137" fmla="*/ 1990725 h 2309813"/>
                <a:gd name="connsiteX138" fmla="*/ 357188 w 2276475"/>
                <a:gd name="connsiteY138" fmla="*/ 1981200 h 2309813"/>
                <a:gd name="connsiteX139" fmla="*/ 330994 w 2276475"/>
                <a:gd name="connsiteY139" fmla="*/ 1976438 h 2309813"/>
                <a:gd name="connsiteX140" fmla="*/ 309563 w 2276475"/>
                <a:gd name="connsiteY140" fmla="*/ 1955007 h 2309813"/>
                <a:gd name="connsiteX141" fmla="*/ 297657 w 2276475"/>
                <a:gd name="connsiteY141" fmla="*/ 1914525 h 2309813"/>
                <a:gd name="connsiteX142" fmla="*/ 304800 w 2276475"/>
                <a:gd name="connsiteY142" fmla="*/ 1874044 h 2309813"/>
                <a:gd name="connsiteX143" fmla="*/ 288132 w 2276475"/>
                <a:gd name="connsiteY143" fmla="*/ 1852613 h 2309813"/>
                <a:gd name="connsiteX144" fmla="*/ 247650 w 2276475"/>
                <a:gd name="connsiteY144" fmla="*/ 1802607 h 2309813"/>
                <a:gd name="connsiteX145" fmla="*/ 204788 w 2276475"/>
                <a:gd name="connsiteY145" fmla="*/ 1809750 h 2309813"/>
                <a:gd name="connsiteX146" fmla="*/ 164307 w 2276475"/>
                <a:gd name="connsiteY146" fmla="*/ 1824038 h 2309813"/>
                <a:gd name="connsiteX147" fmla="*/ 97632 w 2276475"/>
                <a:gd name="connsiteY147" fmla="*/ 1833563 h 2309813"/>
                <a:gd name="connsiteX148" fmla="*/ 52388 w 2276475"/>
                <a:gd name="connsiteY148" fmla="*/ 1831182 h 2309813"/>
                <a:gd name="connsiteX149" fmla="*/ 33338 w 2276475"/>
                <a:gd name="connsiteY149" fmla="*/ 1816894 h 2309813"/>
                <a:gd name="connsiteX150" fmla="*/ 33338 w 2276475"/>
                <a:gd name="connsiteY150" fmla="*/ 1788319 h 2309813"/>
                <a:gd name="connsiteX151" fmla="*/ 61913 w 2276475"/>
                <a:gd name="connsiteY151" fmla="*/ 1766888 h 2309813"/>
                <a:gd name="connsiteX152" fmla="*/ 119063 w 2276475"/>
                <a:gd name="connsiteY152" fmla="*/ 1724025 h 2309813"/>
                <a:gd name="connsiteX153" fmla="*/ 111919 w 2276475"/>
                <a:gd name="connsiteY153" fmla="*/ 1700213 h 2309813"/>
                <a:gd name="connsiteX154" fmla="*/ 90488 w 2276475"/>
                <a:gd name="connsiteY154" fmla="*/ 1690688 h 2309813"/>
                <a:gd name="connsiteX155" fmla="*/ 57150 w 2276475"/>
                <a:gd name="connsiteY155" fmla="*/ 1707357 h 2309813"/>
                <a:gd name="connsiteX156" fmla="*/ 38100 w 2276475"/>
                <a:gd name="connsiteY156" fmla="*/ 1735932 h 2309813"/>
                <a:gd name="connsiteX157" fmla="*/ 16669 w 2276475"/>
                <a:gd name="connsiteY157" fmla="*/ 1726407 h 2309813"/>
                <a:gd name="connsiteX158" fmla="*/ 0 w 2276475"/>
                <a:gd name="connsiteY158" fmla="*/ 23812 h 2309813"/>
                <a:gd name="connsiteX159" fmla="*/ 1569244 w 2276475"/>
                <a:gd name="connsiteY159" fmla="*/ 0 h 2309813"/>
                <a:gd name="connsiteX0" fmla="*/ 1588294 w 2295525"/>
                <a:gd name="connsiteY0" fmla="*/ 4763 h 2314576"/>
                <a:gd name="connsiteX1" fmla="*/ 1473994 w 2295525"/>
                <a:gd name="connsiteY1" fmla="*/ 673895 h 2314576"/>
                <a:gd name="connsiteX2" fmla="*/ 1431132 w 2295525"/>
                <a:gd name="connsiteY2" fmla="*/ 714376 h 2314576"/>
                <a:gd name="connsiteX3" fmla="*/ 1433513 w 2295525"/>
                <a:gd name="connsiteY3" fmla="*/ 757238 h 2314576"/>
                <a:gd name="connsiteX4" fmla="*/ 1471613 w 2295525"/>
                <a:gd name="connsiteY4" fmla="*/ 785813 h 2314576"/>
                <a:gd name="connsiteX5" fmla="*/ 1521619 w 2295525"/>
                <a:gd name="connsiteY5" fmla="*/ 840582 h 2314576"/>
                <a:gd name="connsiteX6" fmla="*/ 1552575 w 2295525"/>
                <a:gd name="connsiteY6" fmla="*/ 931070 h 2314576"/>
                <a:gd name="connsiteX7" fmla="*/ 1550194 w 2295525"/>
                <a:gd name="connsiteY7" fmla="*/ 1000126 h 2314576"/>
                <a:gd name="connsiteX8" fmla="*/ 1543050 w 2295525"/>
                <a:gd name="connsiteY8" fmla="*/ 1062038 h 2314576"/>
                <a:gd name="connsiteX9" fmla="*/ 1566863 w 2295525"/>
                <a:gd name="connsiteY9" fmla="*/ 1121570 h 2314576"/>
                <a:gd name="connsiteX10" fmla="*/ 1600200 w 2295525"/>
                <a:gd name="connsiteY10" fmla="*/ 1193007 h 2314576"/>
                <a:gd name="connsiteX11" fmla="*/ 1612107 w 2295525"/>
                <a:gd name="connsiteY11" fmla="*/ 1231107 h 2314576"/>
                <a:gd name="connsiteX12" fmla="*/ 1604963 w 2295525"/>
                <a:gd name="connsiteY12" fmla="*/ 1271588 h 2314576"/>
                <a:gd name="connsiteX13" fmla="*/ 1566863 w 2295525"/>
                <a:gd name="connsiteY13" fmla="*/ 1288257 h 2314576"/>
                <a:gd name="connsiteX14" fmla="*/ 1526382 w 2295525"/>
                <a:gd name="connsiteY14" fmla="*/ 1302545 h 2314576"/>
                <a:gd name="connsiteX15" fmla="*/ 1502569 w 2295525"/>
                <a:gd name="connsiteY15" fmla="*/ 1347788 h 2314576"/>
                <a:gd name="connsiteX16" fmla="*/ 1543050 w 2295525"/>
                <a:gd name="connsiteY16" fmla="*/ 1333501 h 2314576"/>
                <a:gd name="connsiteX17" fmla="*/ 1571625 w 2295525"/>
                <a:gd name="connsiteY17" fmla="*/ 1321595 h 2314576"/>
                <a:gd name="connsiteX18" fmla="*/ 1578769 w 2295525"/>
                <a:gd name="connsiteY18" fmla="*/ 1366838 h 2314576"/>
                <a:gd name="connsiteX19" fmla="*/ 1602582 w 2295525"/>
                <a:gd name="connsiteY19" fmla="*/ 1383507 h 2314576"/>
                <a:gd name="connsiteX20" fmla="*/ 1650207 w 2295525"/>
                <a:gd name="connsiteY20" fmla="*/ 1371601 h 2314576"/>
                <a:gd name="connsiteX21" fmla="*/ 1662113 w 2295525"/>
                <a:gd name="connsiteY21" fmla="*/ 1393032 h 2314576"/>
                <a:gd name="connsiteX22" fmla="*/ 1719263 w 2295525"/>
                <a:gd name="connsiteY22" fmla="*/ 1383507 h 2314576"/>
                <a:gd name="connsiteX23" fmla="*/ 1719263 w 2295525"/>
                <a:gd name="connsiteY23" fmla="*/ 1412082 h 2314576"/>
                <a:gd name="connsiteX24" fmla="*/ 1747838 w 2295525"/>
                <a:gd name="connsiteY24" fmla="*/ 1423988 h 2314576"/>
                <a:gd name="connsiteX25" fmla="*/ 1750219 w 2295525"/>
                <a:gd name="connsiteY25" fmla="*/ 1457326 h 2314576"/>
                <a:gd name="connsiteX26" fmla="*/ 1757363 w 2295525"/>
                <a:gd name="connsiteY26" fmla="*/ 1490663 h 2314576"/>
                <a:gd name="connsiteX27" fmla="*/ 1802607 w 2295525"/>
                <a:gd name="connsiteY27" fmla="*/ 1514476 h 2314576"/>
                <a:gd name="connsiteX28" fmla="*/ 1843088 w 2295525"/>
                <a:gd name="connsiteY28" fmla="*/ 1509713 h 2314576"/>
                <a:gd name="connsiteX29" fmla="*/ 1824038 w 2295525"/>
                <a:gd name="connsiteY29" fmla="*/ 1554957 h 2314576"/>
                <a:gd name="connsiteX30" fmla="*/ 1816894 w 2295525"/>
                <a:gd name="connsiteY30" fmla="*/ 1588295 h 2314576"/>
                <a:gd name="connsiteX31" fmla="*/ 1816894 w 2295525"/>
                <a:gd name="connsiteY31" fmla="*/ 1588295 h 2314576"/>
                <a:gd name="connsiteX32" fmla="*/ 1864519 w 2295525"/>
                <a:gd name="connsiteY32" fmla="*/ 1652588 h 2314576"/>
                <a:gd name="connsiteX33" fmla="*/ 1907382 w 2295525"/>
                <a:gd name="connsiteY33" fmla="*/ 1740695 h 2314576"/>
                <a:gd name="connsiteX34" fmla="*/ 1952625 w 2295525"/>
                <a:gd name="connsiteY34" fmla="*/ 1781176 h 2314576"/>
                <a:gd name="connsiteX35" fmla="*/ 1997869 w 2295525"/>
                <a:gd name="connsiteY35" fmla="*/ 1814513 h 2314576"/>
                <a:gd name="connsiteX36" fmla="*/ 2055019 w 2295525"/>
                <a:gd name="connsiteY36" fmla="*/ 1852613 h 2314576"/>
                <a:gd name="connsiteX37" fmla="*/ 2090738 w 2295525"/>
                <a:gd name="connsiteY37" fmla="*/ 1902620 h 2314576"/>
                <a:gd name="connsiteX38" fmla="*/ 2131219 w 2295525"/>
                <a:gd name="connsiteY38" fmla="*/ 1926432 h 2314576"/>
                <a:gd name="connsiteX39" fmla="*/ 2185988 w 2295525"/>
                <a:gd name="connsiteY39" fmla="*/ 1955007 h 2314576"/>
                <a:gd name="connsiteX40" fmla="*/ 2238375 w 2295525"/>
                <a:gd name="connsiteY40" fmla="*/ 1993107 h 2314576"/>
                <a:gd name="connsiteX41" fmla="*/ 2283619 w 2295525"/>
                <a:gd name="connsiteY41" fmla="*/ 2038351 h 2314576"/>
                <a:gd name="connsiteX42" fmla="*/ 2295525 w 2295525"/>
                <a:gd name="connsiteY42" fmla="*/ 2074070 h 2314576"/>
                <a:gd name="connsiteX43" fmla="*/ 2259807 w 2295525"/>
                <a:gd name="connsiteY43" fmla="*/ 2090738 h 2314576"/>
                <a:gd name="connsiteX44" fmla="*/ 2190750 w 2295525"/>
                <a:gd name="connsiteY44" fmla="*/ 2085976 h 2314576"/>
                <a:gd name="connsiteX45" fmla="*/ 2145507 w 2295525"/>
                <a:gd name="connsiteY45" fmla="*/ 2064545 h 2314576"/>
                <a:gd name="connsiteX46" fmla="*/ 2105025 w 2295525"/>
                <a:gd name="connsiteY46" fmla="*/ 2028826 h 2314576"/>
                <a:gd name="connsiteX47" fmla="*/ 2076450 w 2295525"/>
                <a:gd name="connsiteY47" fmla="*/ 2047876 h 2314576"/>
                <a:gd name="connsiteX48" fmla="*/ 2045494 w 2295525"/>
                <a:gd name="connsiteY48" fmla="*/ 2016920 h 2314576"/>
                <a:gd name="connsiteX49" fmla="*/ 2012157 w 2295525"/>
                <a:gd name="connsiteY49" fmla="*/ 1993107 h 2314576"/>
                <a:gd name="connsiteX50" fmla="*/ 1993107 w 2295525"/>
                <a:gd name="connsiteY50" fmla="*/ 1995488 h 2314576"/>
                <a:gd name="connsiteX51" fmla="*/ 1957388 w 2295525"/>
                <a:gd name="connsiteY51" fmla="*/ 1978820 h 2314576"/>
                <a:gd name="connsiteX52" fmla="*/ 1938338 w 2295525"/>
                <a:gd name="connsiteY52" fmla="*/ 1983582 h 2314576"/>
                <a:gd name="connsiteX53" fmla="*/ 1909763 w 2295525"/>
                <a:gd name="connsiteY53" fmla="*/ 2000251 h 2314576"/>
                <a:gd name="connsiteX54" fmla="*/ 1900238 w 2295525"/>
                <a:gd name="connsiteY54" fmla="*/ 1966913 h 2314576"/>
                <a:gd name="connsiteX55" fmla="*/ 1893094 w 2295525"/>
                <a:gd name="connsiteY55" fmla="*/ 1931195 h 2314576"/>
                <a:gd name="connsiteX56" fmla="*/ 1881188 w 2295525"/>
                <a:gd name="connsiteY56" fmla="*/ 1916907 h 2314576"/>
                <a:gd name="connsiteX57" fmla="*/ 1857375 w 2295525"/>
                <a:gd name="connsiteY57" fmla="*/ 1931195 h 2314576"/>
                <a:gd name="connsiteX58" fmla="*/ 1824038 w 2295525"/>
                <a:gd name="connsiteY58" fmla="*/ 1924051 h 2314576"/>
                <a:gd name="connsiteX59" fmla="*/ 1778794 w 2295525"/>
                <a:gd name="connsiteY59" fmla="*/ 1928813 h 2314576"/>
                <a:gd name="connsiteX60" fmla="*/ 1771650 w 2295525"/>
                <a:gd name="connsiteY60" fmla="*/ 1907382 h 2314576"/>
                <a:gd name="connsiteX61" fmla="*/ 1766888 w 2295525"/>
                <a:gd name="connsiteY61" fmla="*/ 1878807 h 2314576"/>
                <a:gd name="connsiteX62" fmla="*/ 1757363 w 2295525"/>
                <a:gd name="connsiteY62" fmla="*/ 1864520 h 2314576"/>
                <a:gd name="connsiteX63" fmla="*/ 1738313 w 2295525"/>
                <a:gd name="connsiteY63" fmla="*/ 1900238 h 2314576"/>
                <a:gd name="connsiteX64" fmla="*/ 1714500 w 2295525"/>
                <a:gd name="connsiteY64" fmla="*/ 1902620 h 2314576"/>
                <a:gd name="connsiteX65" fmla="*/ 1702594 w 2295525"/>
                <a:gd name="connsiteY65" fmla="*/ 1931195 h 2314576"/>
                <a:gd name="connsiteX66" fmla="*/ 1643063 w 2295525"/>
                <a:gd name="connsiteY66" fmla="*/ 1947863 h 2314576"/>
                <a:gd name="connsiteX67" fmla="*/ 1607344 w 2295525"/>
                <a:gd name="connsiteY67" fmla="*/ 1957388 h 2314576"/>
                <a:gd name="connsiteX68" fmla="*/ 1585913 w 2295525"/>
                <a:gd name="connsiteY68" fmla="*/ 1993107 h 2314576"/>
                <a:gd name="connsiteX69" fmla="*/ 1588294 w 2295525"/>
                <a:gd name="connsiteY69" fmla="*/ 2043113 h 2314576"/>
                <a:gd name="connsiteX70" fmla="*/ 1569244 w 2295525"/>
                <a:gd name="connsiteY70" fmla="*/ 2085976 h 2314576"/>
                <a:gd name="connsiteX71" fmla="*/ 1535907 w 2295525"/>
                <a:gd name="connsiteY71" fmla="*/ 2081213 h 2314576"/>
                <a:gd name="connsiteX72" fmla="*/ 1509713 w 2295525"/>
                <a:gd name="connsiteY72" fmla="*/ 2035970 h 2314576"/>
                <a:gd name="connsiteX73" fmla="*/ 1488282 w 2295525"/>
                <a:gd name="connsiteY73" fmla="*/ 2021682 h 2314576"/>
                <a:gd name="connsiteX74" fmla="*/ 1438275 w 2295525"/>
                <a:gd name="connsiteY74" fmla="*/ 2040732 h 2314576"/>
                <a:gd name="connsiteX75" fmla="*/ 1435894 w 2295525"/>
                <a:gd name="connsiteY75" fmla="*/ 2100263 h 2314576"/>
                <a:gd name="connsiteX76" fmla="*/ 1421607 w 2295525"/>
                <a:gd name="connsiteY76" fmla="*/ 2114551 h 2314576"/>
                <a:gd name="connsiteX77" fmla="*/ 1402557 w 2295525"/>
                <a:gd name="connsiteY77" fmla="*/ 2100263 h 2314576"/>
                <a:gd name="connsiteX78" fmla="*/ 1385888 w 2295525"/>
                <a:gd name="connsiteY78" fmla="*/ 2085976 h 2314576"/>
                <a:gd name="connsiteX79" fmla="*/ 1359694 w 2295525"/>
                <a:gd name="connsiteY79" fmla="*/ 2102645 h 2314576"/>
                <a:gd name="connsiteX80" fmla="*/ 1354932 w 2295525"/>
                <a:gd name="connsiteY80" fmla="*/ 2162176 h 2314576"/>
                <a:gd name="connsiteX81" fmla="*/ 1347788 w 2295525"/>
                <a:gd name="connsiteY81" fmla="*/ 2214563 h 2314576"/>
                <a:gd name="connsiteX82" fmla="*/ 1321594 w 2295525"/>
                <a:gd name="connsiteY82" fmla="*/ 2238376 h 2314576"/>
                <a:gd name="connsiteX83" fmla="*/ 1297782 w 2295525"/>
                <a:gd name="connsiteY83" fmla="*/ 2226470 h 2314576"/>
                <a:gd name="connsiteX84" fmla="*/ 1283494 w 2295525"/>
                <a:gd name="connsiteY84" fmla="*/ 2257426 h 2314576"/>
                <a:gd name="connsiteX85" fmla="*/ 1262063 w 2295525"/>
                <a:gd name="connsiteY85" fmla="*/ 2262188 h 2314576"/>
                <a:gd name="connsiteX86" fmla="*/ 1238250 w 2295525"/>
                <a:gd name="connsiteY86" fmla="*/ 2235995 h 2314576"/>
                <a:gd name="connsiteX87" fmla="*/ 1262063 w 2295525"/>
                <a:gd name="connsiteY87" fmla="*/ 2202657 h 2314576"/>
                <a:gd name="connsiteX88" fmla="*/ 1264444 w 2295525"/>
                <a:gd name="connsiteY88" fmla="*/ 2181226 h 2314576"/>
                <a:gd name="connsiteX89" fmla="*/ 1259682 w 2295525"/>
                <a:gd name="connsiteY89" fmla="*/ 2155032 h 2314576"/>
                <a:gd name="connsiteX90" fmla="*/ 1240632 w 2295525"/>
                <a:gd name="connsiteY90" fmla="*/ 2135982 h 2314576"/>
                <a:gd name="connsiteX91" fmla="*/ 1200150 w 2295525"/>
                <a:gd name="connsiteY91" fmla="*/ 2155032 h 2314576"/>
                <a:gd name="connsiteX92" fmla="*/ 1121569 w 2295525"/>
                <a:gd name="connsiteY92" fmla="*/ 2150270 h 2314576"/>
                <a:gd name="connsiteX93" fmla="*/ 1069182 w 2295525"/>
                <a:gd name="connsiteY93" fmla="*/ 2155032 h 2314576"/>
                <a:gd name="connsiteX94" fmla="*/ 1066800 w 2295525"/>
                <a:gd name="connsiteY94" fmla="*/ 2138363 h 2314576"/>
                <a:gd name="connsiteX95" fmla="*/ 1031082 w 2295525"/>
                <a:gd name="connsiteY95" fmla="*/ 2159795 h 2314576"/>
                <a:gd name="connsiteX96" fmla="*/ 995363 w 2295525"/>
                <a:gd name="connsiteY96" fmla="*/ 2193132 h 2314576"/>
                <a:gd name="connsiteX97" fmla="*/ 971550 w 2295525"/>
                <a:gd name="connsiteY97" fmla="*/ 2221707 h 2314576"/>
                <a:gd name="connsiteX98" fmla="*/ 950119 w 2295525"/>
                <a:gd name="connsiteY98" fmla="*/ 2283620 h 2314576"/>
                <a:gd name="connsiteX99" fmla="*/ 926307 w 2295525"/>
                <a:gd name="connsiteY99" fmla="*/ 2314576 h 2314576"/>
                <a:gd name="connsiteX100" fmla="*/ 904875 w 2295525"/>
                <a:gd name="connsiteY100" fmla="*/ 2307432 h 2314576"/>
                <a:gd name="connsiteX101" fmla="*/ 885825 w 2295525"/>
                <a:gd name="connsiteY101" fmla="*/ 2259807 h 2314576"/>
                <a:gd name="connsiteX102" fmla="*/ 883444 w 2295525"/>
                <a:gd name="connsiteY102" fmla="*/ 2209801 h 2314576"/>
                <a:gd name="connsiteX103" fmla="*/ 866775 w 2295525"/>
                <a:gd name="connsiteY103" fmla="*/ 2181226 h 2314576"/>
                <a:gd name="connsiteX104" fmla="*/ 826294 w 2295525"/>
                <a:gd name="connsiteY104" fmla="*/ 2147888 h 2314576"/>
                <a:gd name="connsiteX105" fmla="*/ 788194 w 2295525"/>
                <a:gd name="connsiteY105" fmla="*/ 2126457 h 2314576"/>
                <a:gd name="connsiteX106" fmla="*/ 769144 w 2295525"/>
                <a:gd name="connsiteY106" fmla="*/ 2097882 h 2314576"/>
                <a:gd name="connsiteX107" fmla="*/ 759619 w 2295525"/>
                <a:gd name="connsiteY107" fmla="*/ 2083595 h 2314576"/>
                <a:gd name="connsiteX108" fmla="*/ 745332 w 2295525"/>
                <a:gd name="connsiteY108" fmla="*/ 2069307 h 2314576"/>
                <a:gd name="connsiteX109" fmla="*/ 731044 w 2295525"/>
                <a:gd name="connsiteY109" fmla="*/ 2066926 h 2314576"/>
                <a:gd name="connsiteX110" fmla="*/ 697707 w 2295525"/>
                <a:gd name="connsiteY110" fmla="*/ 2057401 h 2314576"/>
                <a:gd name="connsiteX111" fmla="*/ 688182 w 2295525"/>
                <a:gd name="connsiteY111" fmla="*/ 2050257 h 2314576"/>
                <a:gd name="connsiteX112" fmla="*/ 688182 w 2295525"/>
                <a:gd name="connsiteY112" fmla="*/ 2050257 h 2314576"/>
                <a:gd name="connsiteX113" fmla="*/ 740569 w 2295525"/>
                <a:gd name="connsiteY113" fmla="*/ 2043113 h 2314576"/>
                <a:gd name="connsiteX114" fmla="*/ 740569 w 2295525"/>
                <a:gd name="connsiteY114" fmla="*/ 2043113 h 2314576"/>
                <a:gd name="connsiteX115" fmla="*/ 771525 w 2295525"/>
                <a:gd name="connsiteY115" fmla="*/ 2033588 h 2314576"/>
                <a:gd name="connsiteX116" fmla="*/ 795338 w 2295525"/>
                <a:gd name="connsiteY116" fmla="*/ 2031207 h 2314576"/>
                <a:gd name="connsiteX117" fmla="*/ 814388 w 2295525"/>
                <a:gd name="connsiteY117" fmla="*/ 2016920 h 2314576"/>
                <a:gd name="connsiteX118" fmla="*/ 778669 w 2295525"/>
                <a:gd name="connsiteY118" fmla="*/ 1981201 h 2314576"/>
                <a:gd name="connsiteX119" fmla="*/ 769144 w 2295525"/>
                <a:gd name="connsiteY119" fmla="*/ 1962151 h 2314576"/>
                <a:gd name="connsiteX120" fmla="*/ 759619 w 2295525"/>
                <a:gd name="connsiteY120" fmla="*/ 1952626 h 2314576"/>
                <a:gd name="connsiteX121" fmla="*/ 740569 w 2295525"/>
                <a:gd name="connsiteY121" fmla="*/ 1943101 h 2314576"/>
                <a:gd name="connsiteX122" fmla="*/ 723900 w 2295525"/>
                <a:gd name="connsiteY122" fmla="*/ 1947863 h 2314576"/>
                <a:gd name="connsiteX123" fmla="*/ 683419 w 2295525"/>
                <a:gd name="connsiteY123" fmla="*/ 1962151 h 2314576"/>
                <a:gd name="connsiteX124" fmla="*/ 690563 w 2295525"/>
                <a:gd name="connsiteY124" fmla="*/ 1931195 h 2314576"/>
                <a:gd name="connsiteX125" fmla="*/ 711994 w 2295525"/>
                <a:gd name="connsiteY125" fmla="*/ 1900238 h 2314576"/>
                <a:gd name="connsiteX126" fmla="*/ 681038 w 2295525"/>
                <a:gd name="connsiteY126" fmla="*/ 1876426 h 2314576"/>
                <a:gd name="connsiteX127" fmla="*/ 659607 w 2295525"/>
                <a:gd name="connsiteY127" fmla="*/ 1862138 h 2314576"/>
                <a:gd name="connsiteX128" fmla="*/ 626269 w 2295525"/>
                <a:gd name="connsiteY128" fmla="*/ 1866901 h 2314576"/>
                <a:gd name="connsiteX129" fmla="*/ 607219 w 2295525"/>
                <a:gd name="connsiteY129" fmla="*/ 1878807 h 2314576"/>
                <a:gd name="connsiteX130" fmla="*/ 583407 w 2295525"/>
                <a:gd name="connsiteY130" fmla="*/ 1905001 h 2314576"/>
                <a:gd name="connsiteX131" fmla="*/ 583407 w 2295525"/>
                <a:gd name="connsiteY131" fmla="*/ 1928813 h 2314576"/>
                <a:gd name="connsiteX132" fmla="*/ 561975 w 2295525"/>
                <a:gd name="connsiteY132" fmla="*/ 1950245 h 2314576"/>
                <a:gd name="connsiteX133" fmla="*/ 526257 w 2295525"/>
                <a:gd name="connsiteY133" fmla="*/ 1959770 h 2314576"/>
                <a:gd name="connsiteX134" fmla="*/ 514350 w 2295525"/>
                <a:gd name="connsiteY134" fmla="*/ 1971676 h 2314576"/>
                <a:gd name="connsiteX135" fmla="*/ 476250 w 2295525"/>
                <a:gd name="connsiteY135" fmla="*/ 1974057 h 2314576"/>
                <a:gd name="connsiteX136" fmla="*/ 428625 w 2295525"/>
                <a:gd name="connsiteY136" fmla="*/ 1983582 h 2314576"/>
                <a:gd name="connsiteX137" fmla="*/ 400050 w 2295525"/>
                <a:gd name="connsiteY137" fmla="*/ 1995488 h 2314576"/>
                <a:gd name="connsiteX138" fmla="*/ 376238 w 2295525"/>
                <a:gd name="connsiteY138" fmla="*/ 1985963 h 2314576"/>
                <a:gd name="connsiteX139" fmla="*/ 350044 w 2295525"/>
                <a:gd name="connsiteY139" fmla="*/ 1981201 h 2314576"/>
                <a:gd name="connsiteX140" fmla="*/ 328613 w 2295525"/>
                <a:gd name="connsiteY140" fmla="*/ 1959770 h 2314576"/>
                <a:gd name="connsiteX141" fmla="*/ 316707 w 2295525"/>
                <a:gd name="connsiteY141" fmla="*/ 1919288 h 2314576"/>
                <a:gd name="connsiteX142" fmla="*/ 323850 w 2295525"/>
                <a:gd name="connsiteY142" fmla="*/ 1878807 h 2314576"/>
                <a:gd name="connsiteX143" fmla="*/ 307182 w 2295525"/>
                <a:gd name="connsiteY143" fmla="*/ 1857376 h 2314576"/>
                <a:gd name="connsiteX144" fmla="*/ 266700 w 2295525"/>
                <a:gd name="connsiteY144" fmla="*/ 1807370 h 2314576"/>
                <a:gd name="connsiteX145" fmla="*/ 223838 w 2295525"/>
                <a:gd name="connsiteY145" fmla="*/ 1814513 h 2314576"/>
                <a:gd name="connsiteX146" fmla="*/ 183357 w 2295525"/>
                <a:gd name="connsiteY146" fmla="*/ 1828801 h 2314576"/>
                <a:gd name="connsiteX147" fmla="*/ 116682 w 2295525"/>
                <a:gd name="connsiteY147" fmla="*/ 1838326 h 2314576"/>
                <a:gd name="connsiteX148" fmla="*/ 71438 w 2295525"/>
                <a:gd name="connsiteY148" fmla="*/ 1835945 h 2314576"/>
                <a:gd name="connsiteX149" fmla="*/ 52388 w 2295525"/>
                <a:gd name="connsiteY149" fmla="*/ 1821657 h 2314576"/>
                <a:gd name="connsiteX150" fmla="*/ 52388 w 2295525"/>
                <a:gd name="connsiteY150" fmla="*/ 1793082 h 2314576"/>
                <a:gd name="connsiteX151" fmla="*/ 80963 w 2295525"/>
                <a:gd name="connsiteY151" fmla="*/ 1771651 h 2314576"/>
                <a:gd name="connsiteX152" fmla="*/ 138113 w 2295525"/>
                <a:gd name="connsiteY152" fmla="*/ 1728788 h 2314576"/>
                <a:gd name="connsiteX153" fmla="*/ 130969 w 2295525"/>
                <a:gd name="connsiteY153" fmla="*/ 1704976 h 2314576"/>
                <a:gd name="connsiteX154" fmla="*/ 109538 w 2295525"/>
                <a:gd name="connsiteY154" fmla="*/ 1695451 h 2314576"/>
                <a:gd name="connsiteX155" fmla="*/ 76200 w 2295525"/>
                <a:gd name="connsiteY155" fmla="*/ 1712120 h 2314576"/>
                <a:gd name="connsiteX156" fmla="*/ 57150 w 2295525"/>
                <a:gd name="connsiteY156" fmla="*/ 1740695 h 2314576"/>
                <a:gd name="connsiteX157" fmla="*/ 35719 w 2295525"/>
                <a:gd name="connsiteY157" fmla="*/ 1731170 h 2314576"/>
                <a:gd name="connsiteX158" fmla="*/ 0 w 2295525"/>
                <a:gd name="connsiteY158" fmla="*/ 0 h 2314576"/>
                <a:gd name="connsiteX159" fmla="*/ 1588294 w 2295525"/>
                <a:gd name="connsiteY159" fmla="*/ 4763 h 2314576"/>
                <a:gd name="connsiteX0" fmla="*/ 1614618 w 2321849"/>
                <a:gd name="connsiteY0" fmla="*/ 4763 h 2314576"/>
                <a:gd name="connsiteX1" fmla="*/ 1500318 w 2321849"/>
                <a:gd name="connsiteY1" fmla="*/ 673895 h 2314576"/>
                <a:gd name="connsiteX2" fmla="*/ 1457456 w 2321849"/>
                <a:gd name="connsiteY2" fmla="*/ 714376 h 2314576"/>
                <a:gd name="connsiteX3" fmla="*/ 1459837 w 2321849"/>
                <a:gd name="connsiteY3" fmla="*/ 757238 h 2314576"/>
                <a:gd name="connsiteX4" fmla="*/ 1497937 w 2321849"/>
                <a:gd name="connsiteY4" fmla="*/ 785813 h 2314576"/>
                <a:gd name="connsiteX5" fmla="*/ 1547943 w 2321849"/>
                <a:gd name="connsiteY5" fmla="*/ 840582 h 2314576"/>
                <a:gd name="connsiteX6" fmla="*/ 1578899 w 2321849"/>
                <a:gd name="connsiteY6" fmla="*/ 931070 h 2314576"/>
                <a:gd name="connsiteX7" fmla="*/ 1576518 w 2321849"/>
                <a:gd name="connsiteY7" fmla="*/ 1000126 h 2314576"/>
                <a:gd name="connsiteX8" fmla="*/ 1569374 w 2321849"/>
                <a:gd name="connsiteY8" fmla="*/ 1062038 h 2314576"/>
                <a:gd name="connsiteX9" fmla="*/ 1593187 w 2321849"/>
                <a:gd name="connsiteY9" fmla="*/ 1121570 h 2314576"/>
                <a:gd name="connsiteX10" fmla="*/ 1626524 w 2321849"/>
                <a:gd name="connsiteY10" fmla="*/ 1193007 h 2314576"/>
                <a:gd name="connsiteX11" fmla="*/ 1638431 w 2321849"/>
                <a:gd name="connsiteY11" fmla="*/ 1231107 h 2314576"/>
                <a:gd name="connsiteX12" fmla="*/ 1631287 w 2321849"/>
                <a:gd name="connsiteY12" fmla="*/ 1271588 h 2314576"/>
                <a:gd name="connsiteX13" fmla="*/ 1593187 w 2321849"/>
                <a:gd name="connsiteY13" fmla="*/ 1288257 h 2314576"/>
                <a:gd name="connsiteX14" fmla="*/ 1552706 w 2321849"/>
                <a:gd name="connsiteY14" fmla="*/ 1302545 h 2314576"/>
                <a:gd name="connsiteX15" fmla="*/ 1528893 w 2321849"/>
                <a:gd name="connsiteY15" fmla="*/ 1347788 h 2314576"/>
                <a:gd name="connsiteX16" fmla="*/ 1569374 w 2321849"/>
                <a:gd name="connsiteY16" fmla="*/ 1333501 h 2314576"/>
                <a:gd name="connsiteX17" fmla="*/ 1597949 w 2321849"/>
                <a:gd name="connsiteY17" fmla="*/ 1321595 h 2314576"/>
                <a:gd name="connsiteX18" fmla="*/ 1605093 w 2321849"/>
                <a:gd name="connsiteY18" fmla="*/ 1366838 h 2314576"/>
                <a:gd name="connsiteX19" fmla="*/ 1628906 w 2321849"/>
                <a:gd name="connsiteY19" fmla="*/ 1383507 h 2314576"/>
                <a:gd name="connsiteX20" fmla="*/ 1676531 w 2321849"/>
                <a:gd name="connsiteY20" fmla="*/ 1371601 h 2314576"/>
                <a:gd name="connsiteX21" fmla="*/ 1688437 w 2321849"/>
                <a:gd name="connsiteY21" fmla="*/ 1393032 h 2314576"/>
                <a:gd name="connsiteX22" fmla="*/ 1745587 w 2321849"/>
                <a:gd name="connsiteY22" fmla="*/ 1383507 h 2314576"/>
                <a:gd name="connsiteX23" fmla="*/ 1745587 w 2321849"/>
                <a:gd name="connsiteY23" fmla="*/ 1412082 h 2314576"/>
                <a:gd name="connsiteX24" fmla="*/ 1774162 w 2321849"/>
                <a:gd name="connsiteY24" fmla="*/ 1423988 h 2314576"/>
                <a:gd name="connsiteX25" fmla="*/ 1776543 w 2321849"/>
                <a:gd name="connsiteY25" fmla="*/ 1457326 h 2314576"/>
                <a:gd name="connsiteX26" fmla="*/ 1783687 w 2321849"/>
                <a:gd name="connsiteY26" fmla="*/ 1490663 h 2314576"/>
                <a:gd name="connsiteX27" fmla="*/ 1828931 w 2321849"/>
                <a:gd name="connsiteY27" fmla="*/ 1514476 h 2314576"/>
                <a:gd name="connsiteX28" fmla="*/ 1869412 w 2321849"/>
                <a:gd name="connsiteY28" fmla="*/ 1509713 h 2314576"/>
                <a:gd name="connsiteX29" fmla="*/ 1850362 w 2321849"/>
                <a:gd name="connsiteY29" fmla="*/ 1554957 h 2314576"/>
                <a:gd name="connsiteX30" fmla="*/ 1843218 w 2321849"/>
                <a:gd name="connsiteY30" fmla="*/ 1588295 h 2314576"/>
                <a:gd name="connsiteX31" fmla="*/ 1843218 w 2321849"/>
                <a:gd name="connsiteY31" fmla="*/ 1588295 h 2314576"/>
                <a:gd name="connsiteX32" fmla="*/ 1890843 w 2321849"/>
                <a:gd name="connsiteY32" fmla="*/ 1652588 h 2314576"/>
                <a:gd name="connsiteX33" fmla="*/ 1933706 w 2321849"/>
                <a:gd name="connsiteY33" fmla="*/ 1740695 h 2314576"/>
                <a:gd name="connsiteX34" fmla="*/ 1978949 w 2321849"/>
                <a:gd name="connsiteY34" fmla="*/ 1781176 h 2314576"/>
                <a:gd name="connsiteX35" fmla="*/ 2024193 w 2321849"/>
                <a:gd name="connsiteY35" fmla="*/ 1814513 h 2314576"/>
                <a:gd name="connsiteX36" fmla="*/ 2081343 w 2321849"/>
                <a:gd name="connsiteY36" fmla="*/ 1852613 h 2314576"/>
                <a:gd name="connsiteX37" fmla="*/ 2117062 w 2321849"/>
                <a:gd name="connsiteY37" fmla="*/ 1902620 h 2314576"/>
                <a:gd name="connsiteX38" fmla="*/ 2157543 w 2321849"/>
                <a:gd name="connsiteY38" fmla="*/ 1926432 h 2314576"/>
                <a:gd name="connsiteX39" fmla="*/ 2212312 w 2321849"/>
                <a:gd name="connsiteY39" fmla="*/ 1955007 h 2314576"/>
                <a:gd name="connsiteX40" fmla="*/ 2264699 w 2321849"/>
                <a:gd name="connsiteY40" fmla="*/ 1993107 h 2314576"/>
                <a:gd name="connsiteX41" fmla="*/ 2309943 w 2321849"/>
                <a:gd name="connsiteY41" fmla="*/ 2038351 h 2314576"/>
                <a:gd name="connsiteX42" fmla="*/ 2321849 w 2321849"/>
                <a:gd name="connsiteY42" fmla="*/ 2074070 h 2314576"/>
                <a:gd name="connsiteX43" fmla="*/ 2286131 w 2321849"/>
                <a:gd name="connsiteY43" fmla="*/ 2090738 h 2314576"/>
                <a:gd name="connsiteX44" fmla="*/ 2217074 w 2321849"/>
                <a:gd name="connsiteY44" fmla="*/ 2085976 h 2314576"/>
                <a:gd name="connsiteX45" fmla="*/ 2171831 w 2321849"/>
                <a:gd name="connsiteY45" fmla="*/ 2064545 h 2314576"/>
                <a:gd name="connsiteX46" fmla="*/ 2131349 w 2321849"/>
                <a:gd name="connsiteY46" fmla="*/ 2028826 h 2314576"/>
                <a:gd name="connsiteX47" fmla="*/ 2102774 w 2321849"/>
                <a:gd name="connsiteY47" fmla="*/ 2047876 h 2314576"/>
                <a:gd name="connsiteX48" fmla="*/ 2071818 w 2321849"/>
                <a:gd name="connsiteY48" fmla="*/ 2016920 h 2314576"/>
                <a:gd name="connsiteX49" fmla="*/ 2038481 w 2321849"/>
                <a:gd name="connsiteY49" fmla="*/ 1993107 h 2314576"/>
                <a:gd name="connsiteX50" fmla="*/ 2019431 w 2321849"/>
                <a:gd name="connsiteY50" fmla="*/ 1995488 h 2314576"/>
                <a:gd name="connsiteX51" fmla="*/ 1983712 w 2321849"/>
                <a:gd name="connsiteY51" fmla="*/ 1978820 h 2314576"/>
                <a:gd name="connsiteX52" fmla="*/ 1964662 w 2321849"/>
                <a:gd name="connsiteY52" fmla="*/ 1983582 h 2314576"/>
                <a:gd name="connsiteX53" fmla="*/ 1936087 w 2321849"/>
                <a:gd name="connsiteY53" fmla="*/ 2000251 h 2314576"/>
                <a:gd name="connsiteX54" fmla="*/ 1926562 w 2321849"/>
                <a:gd name="connsiteY54" fmla="*/ 1966913 h 2314576"/>
                <a:gd name="connsiteX55" fmla="*/ 1919418 w 2321849"/>
                <a:gd name="connsiteY55" fmla="*/ 1931195 h 2314576"/>
                <a:gd name="connsiteX56" fmla="*/ 1907512 w 2321849"/>
                <a:gd name="connsiteY56" fmla="*/ 1916907 h 2314576"/>
                <a:gd name="connsiteX57" fmla="*/ 1883699 w 2321849"/>
                <a:gd name="connsiteY57" fmla="*/ 1931195 h 2314576"/>
                <a:gd name="connsiteX58" fmla="*/ 1850362 w 2321849"/>
                <a:gd name="connsiteY58" fmla="*/ 1924051 h 2314576"/>
                <a:gd name="connsiteX59" fmla="*/ 1805118 w 2321849"/>
                <a:gd name="connsiteY59" fmla="*/ 1928813 h 2314576"/>
                <a:gd name="connsiteX60" fmla="*/ 1797974 w 2321849"/>
                <a:gd name="connsiteY60" fmla="*/ 1907382 h 2314576"/>
                <a:gd name="connsiteX61" fmla="*/ 1793212 w 2321849"/>
                <a:gd name="connsiteY61" fmla="*/ 1878807 h 2314576"/>
                <a:gd name="connsiteX62" fmla="*/ 1783687 w 2321849"/>
                <a:gd name="connsiteY62" fmla="*/ 1864520 h 2314576"/>
                <a:gd name="connsiteX63" fmla="*/ 1764637 w 2321849"/>
                <a:gd name="connsiteY63" fmla="*/ 1900238 h 2314576"/>
                <a:gd name="connsiteX64" fmla="*/ 1740824 w 2321849"/>
                <a:gd name="connsiteY64" fmla="*/ 1902620 h 2314576"/>
                <a:gd name="connsiteX65" fmla="*/ 1728918 w 2321849"/>
                <a:gd name="connsiteY65" fmla="*/ 1931195 h 2314576"/>
                <a:gd name="connsiteX66" fmla="*/ 1669387 w 2321849"/>
                <a:gd name="connsiteY66" fmla="*/ 1947863 h 2314576"/>
                <a:gd name="connsiteX67" fmla="*/ 1633668 w 2321849"/>
                <a:gd name="connsiteY67" fmla="*/ 1957388 h 2314576"/>
                <a:gd name="connsiteX68" fmla="*/ 1612237 w 2321849"/>
                <a:gd name="connsiteY68" fmla="*/ 1993107 h 2314576"/>
                <a:gd name="connsiteX69" fmla="*/ 1614618 w 2321849"/>
                <a:gd name="connsiteY69" fmla="*/ 2043113 h 2314576"/>
                <a:gd name="connsiteX70" fmla="*/ 1595568 w 2321849"/>
                <a:gd name="connsiteY70" fmla="*/ 2085976 h 2314576"/>
                <a:gd name="connsiteX71" fmla="*/ 1562231 w 2321849"/>
                <a:gd name="connsiteY71" fmla="*/ 2081213 h 2314576"/>
                <a:gd name="connsiteX72" fmla="*/ 1536037 w 2321849"/>
                <a:gd name="connsiteY72" fmla="*/ 2035970 h 2314576"/>
                <a:gd name="connsiteX73" fmla="*/ 1514606 w 2321849"/>
                <a:gd name="connsiteY73" fmla="*/ 2021682 h 2314576"/>
                <a:gd name="connsiteX74" fmla="*/ 1464599 w 2321849"/>
                <a:gd name="connsiteY74" fmla="*/ 2040732 h 2314576"/>
                <a:gd name="connsiteX75" fmla="*/ 1462218 w 2321849"/>
                <a:gd name="connsiteY75" fmla="*/ 2100263 h 2314576"/>
                <a:gd name="connsiteX76" fmla="*/ 1447931 w 2321849"/>
                <a:gd name="connsiteY76" fmla="*/ 2114551 h 2314576"/>
                <a:gd name="connsiteX77" fmla="*/ 1428881 w 2321849"/>
                <a:gd name="connsiteY77" fmla="*/ 2100263 h 2314576"/>
                <a:gd name="connsiteX78" fmla="*/ 1412212 w 2321849"/>
                <a:gd name="connsiteY78" fmla="*/ 2085976 h 2314576"/>
                <a:gd name="connsiteX79" fmla="*/ 1386018 w 2321849"/>
                <a:gd name="connsiteY79" fmla="*/ 2102645 h 2314576"/>
                <a:gd name="connsiteX80" fmla="*/ 1381256 w 2321849"/>
                <a:gd name="connsiteY80" fmla="*/ 2162176 h 2314576"/>
                <a:gd name="connsiteX81" fmla="*/ 1374112 w 2321849"/>
                <a:gd name="connsiteY81" fmla="*/ 2214563 h 2314576"/>
                <a:gd name="connsiteX82" fmla="*/ 1347918 w 2321849"/>
                <a:gd name="connsiteY82" fmla="*/ 2238376 h 2314576"/>
                <a:gd name="connsiteX83" fmla="*/ 1324106 w 2321849"/>
                <a:gd name="connsiteY83" fmla="*/ 2226470 h 2314576"/>
                <a:gd name="connsiteX84" fmla="*/ 1309818 w 2321849"/>
                <a:gd name="connsiteY84" fmla="*/ 2257426 h 2314576"/>
                <a:gd name="connsiteX85" fmla="*/ 1288387 w 2321849"/>
                <a:gd name="connsiteY85" fmla="*/ 2262188 h 2314576"/>
                <a:gd name="connsiteX86" fmla="*/ 1264574 w 2321849"/>
                <a:gd name="connsiteY86" fmla="*/ 2235995 h 2314576"/>
                <a:gd name="connsiteX87" fmla="*/ 1288387 w 2321849"/>
                <a:gd name="connsiteY87" fmla="*/ 2202657 h 2314576"/>
                <a:gd name="connsiteX88" fmla="*/ 1290768 w 2321849"/>
                <a:gd name="connsiteY88" fmla="*/ 2181226 h 2314576"/>
                <a:gd name="connsiteX89" fmla="*/ 1286006 w 2321849"/>
                <a:gd name="connsiteY89" fmla="*/ 2155032 h 2314576"/>
                <a:gd name="connsiteX90" fmla="*/ 1266956 w 2321849"/>
                <a:gd name="connsiteY90" fmla="*/ 2135982 h 2314576"/>
                <a:gd name="connsiteX91" fmla="*/ 1226474 w 2321849"/>
                <a:gd name="connsiteY91" fmla="*/ 2155032 h 2314576"/>
                <a:gd name="connsiteX92" fmla="*/ 1147893 w 2321849"/>
                <a:gd name="connsiteY92" fmla="*/ 2150270 h 2314576"/>
                <a:gd name="connsiteX93" fmla="*/ 1095506 w 2321849"/>
                <a:gd name="connsiteY93" fmla="*/ 2155032 h 2314576"/>
                <a:gd name="connsiteX94" fmla="*/ 1093124 w 2321849"/>
                <a:gd name="connsiteY94" fmla="*/ 2138363 h 2314576"/>
                <a:gd name="connsiteX95" fmla="*/ 1057406 w 2321849"/>
                <a:gd name="connsiteY95" fmla="*/ 2159795 h 2314576"/>
                <a:gd name="connsiteX96" fmla="*/ 1021687 w 2321849"/>
                <a:gd name="connsiteY96" fmla="*/ 2193132 h 2314576"/>
                <a:gd name="connsiteX97" fmla="*/ 997874 w 2321849"/>
                <a:gd name="connsiteY97" fmla="*/ 2221707 h 2314576"/>
                <a:gd name="connsiteX98" fmla="*/ 976443 w 2321849"/>
                <a:gd name="connsiteY98" fmla="*/ 2283620 h 2314576"/>
                <a:gd name="connsiteX99" fmla="*/ 952631 w 2321849"/>
                <a:gd name="connsiteY99" fmla="*/ 2314576 h 2314576"/>
                <a:gd name="connsiteX100" fmla="*/ 931199 w 2321849"/>
                <a:gd name="connsiteY100" fmla="*/ 2307432 h 2314576"/>
                <a:gd name="connsiteX101" fmla="*/ 912149 w 2321849"/>
                <a:gd name="connsiteY101" fmla="*/ 2259807 h 2314576"/>
                <a:gd name="connsiteX102" fmla="*/ 909768 w 2321849"/>
                <a:gd name="connsiteY102" fmla="*/ 2209801 h 2314576"/>
                <a:gd name="connsiteX103" fmla="*/ 893099 w 2321849"/>
                <a:gd name="connsiteY103" fmla="*/ 2181226 h 2314576"/>
                <a:gd name="connsiteX104" fmla="*/ 852618 w 2321849"/>
                <a:gd name="connsiteY104" fmla="*/ 2147888 h 2314576"/>
                <a:gd name="connsiteX105" fmla="*/ 814518 w 2321849"/>
                <a:gd name="connsiteY105" fmla="*/ 2126457 h 2314576"/>
                <a:gd name="connsiteX106" fmla="*/ 795468 w 2321849"/>
                <a:gd name="connsiteY106" fmla="*/ 2097882 h 2314576"/>
                <a:gd name="connsiteX107" fmla="*/ 785943 w 2321849"/>
                <a:gd name="connsiteY107" fmla="*/ 2083595 h 2314576"/>
                <a:gd name="connsiteX108" fmla="*/ 771656 w 2321849"/>
                <a:gd name="connsiteY108" fmla="*/ 2069307 h 2314576"/>
                <a:gd name="connsiteX109" fmla="*/ 757368 w 2321849"/>
                <a:gd name="connsiteY109" fmla="*/ 2066926 h 2314576"/>
                <a:gd name="connsiteX110" fmla="*/ 724031 w 2321849"/>
                <a:gd name="connsiteY110" fmla="*/ 2057401 h 2314576"/>
                <a:gd name="connsiteX111" fmla="*/ 714506 w 2321849"/>
                <a:gd name="connsiteY111" fmla="*/ 2050257 h 2314576"/>
                <a:gd name="connsiteX112" fmla="*/ 714506 w 2321849"/>
                <a:gd name="connsiteY112" fmla="*/ 2050257 h 2314576"/>
                <a:gd name="connsiteX113" fmla="*/ 766893 w 2321849"/>
                <a:gd name="connsiteY113" fmla="*/ 2043113 h 2314576"/>
                <a:gd name="connsiteX114" fmla="*/ 766893 w 2321849"/>
                <a:gd name="connsiteY114" fmla="*/ 2043113 h 2314576"/>
                <a:gd name="connsiteX115" fmla="*/ 797849 w 2321849"/>
                <a:gd name="connsiteY115" fmla="*/ 2033588 h 2314576"/>
                <a:gd name="connsiteX116" fmla="*/ 821662 w 2321849"/>
                <a:gd name="connsiteY116" fmla="*/ 2031207 h 2314576"/>
                <a:gd name="connsiteX117" fmla="*/ 840712 w 2321849"/>
                <a:gd name="connsiteY117" fmla="*/ 2016920 h 2314576"/>
                <a:gd name="connsiteX118" fmla="*/ 804993 w 2321849"/>
                <a:gd name="connsiteY118" fmla="*/ 1981201 h 2314576"/>
                <a:gd name="connsiteX119" fmla="*/ 795468 w 2321849"/>
                <a:gd name="connsiteY119" fmla="*/ 1962151 h 2314576"/>
                <a:gd name="connsiteX120" fmla="*/ 785943 w 2321849"/>
                <a:gd name="connsiteY120" fmla="*/ 1952626 h 2314576"/>
                <a:gd name="connsiteX121" fmla="*/ 766893 w 2321849"/>
                <a:gd name="connsiteY121" fmla="*/ 1943101 h 2314576"/>
                <a:gd name="connsiteX122" fmla="*/ 750224 w 2321849"/>
                <a:gd name="connsiteY122" fmla="*/ 1947863 h 2314576"/>
                <a:gd name="connsiteX123" fmla="*/ 709743 w 2321849"/>
                <a:gd name="connsiteY123" fmla="*/ 1962151 h 2314576"/>
                <a:gd name="connsiteX124" fmla="*/ 716887 w 2321849"/>
                <a:gd name="connsiteY124" fmla="*/ 1931195 h 2314576"/>
                <a:gd name="connsiteX125" fmla="*/ 738318 w 2321849"/>
                <a:gd name="connsiteY125" fmla="*/ 1900238 h 2314576"/>
                <a:gd name="connsiteX126" fmla="*/ 707362 w 2321849"/>
                <a:gd name="connsiteY126" fmla="*/ 1876426 h 2314576"/>
                <a:gd name="connsiteX127" fmla="*/ 685931 w 2321849"/>
                <a:gd name="connsiteY127" fmla="*/ 1862138 h 2314576"/>
                <a:gd name="connsiteX128" fmla="*/ 652593 w 2321849"/>
                <a:gd name="connsiteY128" fmla="*/ 1866901 h 2314576"/>
                <a:gd name="connsiteX129" fmla="*/ 633543 w 2321849"/>
                <a:gd name="connsiteY129" fmla="*/ 1878807 h 2314576"/>
                <a:gd name="connsiteX130" fmla="*/ 609731 w 2321849"/>
                <a:gd name="connsiteY130" fmla="*/ 1905001 h 2314576"/>
                <a:gd name="connsiteX131" fmla="*/ 609731 w 2321849"/>
                <a:gd name="connsiteY131" fmla="*/ 1928813 h 2314576"/>
                <a:gd name="connsiteX132" fmla="*/ 588299 w 2321849"/>
                <a:gd name="connsiteY132" fmla="*/ 1950245 h 2314576"/>
                <a:gd name="connsiteX133" fmla="*/ 552581 w 2321849"/>
                <a:gd name="connsiteY133" fmla="*/ 1959770 h 2314576"/>
                <a:gd name="connsiteX134" fmla="*/ 540674 w 2321849"/>
                <a:gd name="connsiteY134" fmla="*/ 1971676 h 2314576"/>
                <a:gd name="connsiteX135" fmla="*/ 502574 w 2321849"/>
                <a:gd name="connsiteY135" fmla="*/ 1974057 h 2314576"/>
                <a:gd name="connsiteX136" fmla="*/ 454949 w 2321849"/>
                <a:gd name="connsiteY136" fmla="*/ 1983582 h 2314576"/>
                <a:gd name="connsiteX137" fmla="*/ 426374 w 2321849"/>
                <a:gd name="connsiteY137" fmla="*/ 1995488 h 2314576"/>
                <a:gd name="connsiteX138" fmla="*/ 402562 w 2321849"/>
                <a:gd name="connsiteY138" fmla="*/ 1985963 h 2314576"/>
                <a:gd name="connsiteX139" fmla="*/ 376368 w 2321849"/>
                <a:gd name="connsiteY139" fmla="*/ 1981201 h 2314576"/>
                <a:gd name="connsiteX140" fmla="*/ 354937 w 2321849"/>
                <a:gd name="connsiteY140" fmla="*/ 1959770 h 2314576"/>
                <a:gd name="connsiteX141" fmla="*/ 343031 w 2321849"/>
                <a:gd name="connsiteY141" fmla="*/ 1919288 h 2314576"/>
                <a:gd name="connsiteX142" fmla="*/ 350174 w 2321849"/>
                <a:gd name="connsiteY142" fmla="*/ 1878807 h 2314576"/>
                <a:gd name="connsiteX143" fmla="*/ 333506 w 2321849"/>
                <a:gd name="connsiteY143" fmla="*/ 1857376 h 2314576"/>
                <a:gd name="connsiteX144" fmla="*/ 293024 w 2321849"/>
                <a:gd name="connsiteY144" fmla="*/ 1807370 h 2314576"/>
                <a:gd name="connsiteX145" fmla="*/ 250162 w 2321849"/>
                <a:gd name="connsiteY145" fmla="*/ 1814513 h 2314576"/>
                <a:gd name="connsiteX146" fmla="*/ 209681 w 2321849"/>
                <a:gd name="connsiteY146" fmla="*/ 1828801 h 2314576"/>
                <a:gd name="connsiteX147" fmla="*/ 143006 w 2321849"/>
                <a:gd name="connsiteY147" fmla="*/ 1838326 h 2314576"/>
                <a:gd name="connsiteX148" fmla="*/ 97762 w 2321849"/>
                <a:gd name="connsiteY148" fmla="*/ 1835945 h 2314576"/>
                <a:gd name="connsiteX149" fmla="*/ 78712 w 2321849"/>
                <a:gd name="connsiteY149" fmla="*/ 1821657 h 2314576"/>
                <a:gd name="connsiteX150" fmla="*/ 78712 w 2321849"/>
                <a:gd name="connsiteY150" fmla="*/ 1793082 h 2314576"/>
                <a:gd name="connsiteX151" fmla="*/ 107287 w 2321849"/>
                <a:gd name="connsiteY151" fmla="*/ 1771651 h 2314576"/>
                <a:gd name="connsiteX152" fmla="*/ 164437 w 2321849"/>
                <a:gd name="connsiteY152" fmla="*/ 1728788 h 2314576"/>
                <a:gd name="connsiteX153" fmla="*/ 157293 w 2321849"/>
                <a:gd name="connsiteY153" fmla="*/ 1704976 h 2314576"/>
                <a:gd name="connsiteX154" fmla="*/ 135862 w 2321849"/>
                <a:gd name="connsiteY154" fmla="*/ 1695451 h 2314576"/>
                <a:gd name="connsiteX155" fmla="*/ 102524 w 2321849"/>
                <a:gd name="connsiteY155" fmla="*/ 1712120 h 2314576"/>
                <a:gd name="connsiteX156" fmla="*/ 83474 w 2321849"/>
                <a:gd name="connsiteY156" fmla="*/ 1740695 h 2314576"/>
                <a:gd name="connsiteX157" fmla="*/ 130 w 2321849"/>
                <a:gd name="connsiteY157" fmla="*/ 1740695 h 2314576"/>
                <a:gd name="connsiteX158" fmla="*/ 26324 w 2321849"/>
                <a:gd name="connsiteY158" fmla="*/ 0 h 2314576"/>
                <a:gd name="connsiteX159" fmla="*/ 1614618 w 2321849"/>
                <a:gd name="connsiteY159" fmla="*/ 4763 h 2314576"/>
                <a:gd name="connsiteX0" fmla="*/ 1614618 w 2321849"/>
                <a:gd name="connsiteY0" fmla="*/ 4763 h 2314576"/>
                <a:gd name="connsiteX1" fmla="*/ 1524132 w 2321849"/>
                <a:gd name="connsiteY1" fmla="*/ 564358 h 2314576"/>
                <a:gd name="connsiteX2" fmla="*/ 1500318 w 2321849"/>
                <a:gd name="connsiteY2" fmla="*/ 673895 h 2314576"/>
                <a:gd name="connsiteX3" fmla="*/ 1457456 w 2321849"/>
                <a:gd name="connsiteY3" fmla="*/ 714376 h 2314576"/>
                <a:gd name="connsiteX4" fmla="*/ 1459837 w 2321849"/>
                <a:gd name="connsiteY4" fmla="*/ 757238 h 2314576"/>
                <a:gd name="connsiteX5" fmla="*/ 1497937 w 2321849"/>
                <a:gd name="connsiteY5" fmla="*/ 785813 h 2314576"/>
                <a:gd name="connsiteX6" fmla="*/ 1547943 w 2321849"/>
                <a:gd name="connsiteY6" fmla="*/ 840582 h 2314576"/>
                <a:gd name="connsiteX7" fmla="*/ 1578899 w 2321849"/>
                <a:gd name="connsiteY7" fmla="*/ 931070 h 2314576"/>
                <a:gd name="connsiteX8" fmla="*/ 1576518 w 2321849"/>
                <a:gd name="connsiteY8" fmla="*/ 1000126 h 2314576"/>
                <a:gd name="connsiteX9" fmla="*/ 1569374 w 2321849"/>
                <a:gd name="connsiteY9" fmla="*/ 1062038 h 2314576"/>
                <a:gd name="connsiteX10" fmla="*/ 1593187 w 2321849"/>
                <a:gd name="connsiteY10" fmla="*/ 1121570 h 2314576"/>
                <a:gd name="connsiteX11" fmla="*/ 1626524 w 2321849"/>
                <a:gd name="connsiteY11" fmla="*/ 1193007 h 2314576"/>
                <a:gd name="connsiteX12" fmla="*/ 1638431 w 2321849"/>
                <a:gd name="connsiteY12" fmla="*/ 1231107 h 2314576"/>
                <a:gd name="connsiteX13" fmla="*/ 1631287 w 2321849"/>
                <a:gd name="connsiteY13" fmla="*/ 1271588 h 2314576"/>
                <a:gd name="connsiteX14" fmla="*/ 1593187 w 2321849"/>
                <a:gd name="connsiteY14" fmla="*/ 1288257 h 2314576"/>
                <a:gd name="connsiteX15" fmla="*/ 1552706 w 2321849"/>
                <a:gd name="connsiteY15" fmla="*/ 1302545 h 2314576"/>
                <a:gd name="connsiteX16" fmla="*/ 1528893 w 2321849"/>
                <a:gd name="connsiteY16" fmla="*/ 1347788 h 2314576"/>
                <a:gd name="connsiteX17" fmla="*/ 1569374 w 2321849"/>
                <a:gd name="connsiteY17" fmla="*/ 1333501 h 2314576"/>
                <a:gd name="connsiteX18" fmla="*/ 1597949 w 2321849"/>
                <a:gd name="connsiteY18" fmla="*/ 1321595 h 2314576"/>
                <a:gd name="connsiteX19" fmla="*/ 1605093 w 2321849"/>
                <a:gd name="connsiteY19" fmla="*/ 1366838 h 2314576"/>
                <a:gd name="connsiteX20" fmla="*/ 1628906 w 2321849"/>
                <a:gd name="connsiteY20" fmla="*/ 1383507 h 2314576"/>
                <a:gd name="connsiteX21" fmla="*/ 1676531 w 2321849"/>
                <a:gd name="connsiteY21" fmla="*/ 1371601 h 2314576"/>
                <a:gd name="connsiteX22" fmla="*/ 1688437 w 2321849"/>
                <a:gd name="connsiteY22" fmla="*/ 1393032 h 2314576"/>
                <a:gd name="connsiteX23" fmla="*/ 1745587 w 2321849"/>
                <a:gd name="connsiteY23" fmla="*/ 1383507 h 2314576"/>
                <a:gd name="connsiteX24" fmla="*/ 1745587 w 2321849"/>
                <a:gd name="connsiteY24" fmla="*/ 1412082 h 2314576"/>
                <a:gd name="connsiteX25" fmla="*/ 1774162 w 2321849"/>
                <a:gd name="connsiteY25" fmla="*/ 1423988 h 2314576"/>
                <a:gd name="connsiteX26" fmla="*/ 1776543 w 2321849"/>
                <a:gd name="connsiteY26" fmla="*/ 1457326 h 2314576"/>
                <a:gd name="connsiteX27" fmla="*/ 1783687 w 2321849"/>
                <a:gd name="connsiteY27" fmla="*/ 1490663 h 2314576"/>
                <a:gd name="connsiteX28" fmla="*/ 1828931 w 2321849"/>
                <a:gd name="connsiteY28" fmla="*/ 1514476 h 2314576"/>
                <a:gd name="connsiteX29" fmla="*/ 1869412 w 2321849"/>
                <a:gd name="connsiteY29" fmla="*/ 1509713 h 2314576"/>
                <a:gd name="connsiteX30" fmla="*/ 1850362 w 2321849"/>
                <a:gd name="connsiteY30" fmla="*/ 1554957 h 2314576"/>
                <a:gd name="connsiteX31" fmla="*/ 1843218 w 2321849"/>
                <a:gd name="connsiteY31" fmla="*/ 1588295 h 2314576"/>
                <a:gd name="connsiteX32" fmla="*/ 1843218 w 2321849"/>
                <a:gd name="connsiteY32" fmla="*/ 1588295 h 2314576"/>
                <a:gd name="connsiteX33" fmla="*/ 1890843 w 2321849"/>
                <a:gd name="connsiteY33" fmla="*/ 1652588 h 2314576"/>
                <a:gd name="connsiteX34" fmla="*/ 1933706 w 2321849"/>
                <a:gd name="connsiteY34" fmla="*/ 1740695 h 2314576"/>
                <a:gd name="connsiteX35" fmla="*/ 1978949 w 2321849"/>
                <a:gd name="connsiteY35" fmla="*/ 1781176 h 2314576"/>
                <a:gd name="connsiteX36" fmla="*/ 2024193 w 2321849"/>
                <a:gd name="connsiteY36" fmla="*/ 1814513 h 2314576"/>
                <a:gd name="connsiteX37" fmla="*/ 2081343 w 2321849"/>
                <a:gd name="connsiteY37" fmla="*/ 1852613 h 2314576"/>
                <a:gd name="connsiteX38" fmla="*/ 2117062 w 2321849"/>
                <a:gd name="connsiteY38" fmla="*/ 1902620 h 2314576"/>
                <a:gd name="connsiteX39" fmla="*/ 2157543 w 2321849"/>
                <a:gd name="connsiteY39" fmla="*/ 1926432 h 2314576"/>
                <a:gd name="connsiteX40" fmla="*/ 2212312 w 2321849"/>
                <a:gd name="connsiteY40" fmla="*/ 1955007 h 2314576"/>
                <a:gd name="connsiteX41" fmla="*/ 2264699 w 2321849"/>
                <a:gd name="connsiteY41" fmla="*/ 1993107 h 2314576"/>
                <a:gd name="connsiteX42" fmla="*/ 2309943 w 2321849"/>
                <a:gd name="connsiteY42" fmla="*/ 2038351 h 2314576"/>
                <a:gd name="connsiteX43" fmla="*/ 2321849 w 2321849"/>
                <a:gd name="connsiteY43" fmla="*/ 2074070 h 2314576"/>
                <a:gd name="connsiteX44" fmla="*/ 2286131 w 2321849"/>
                <a:gd name="connsiteY44" fmla="*/ 2090738 h 2314576"/>
                <a:gd name="connsiteX45" fmla="*/ 2217074 w 2321849"/>
                <a:gd name="connsiteY45" fmla="*/ 2085976 h 2314576"/>
                <a:gd name="connsiteX46" fmla="*/ 2171831 w 2321849"/>
                <a:gd name="connsiteY46" fmla="*/ 2064545 h 2314576"/>
                <a:gd name="connsiteX47" fmla="*/ 2131349 w 2321849"/>
                <a:gd name="connsiteY47" fmla="*/ 2028826 h 2314576"/>
                <a:gd name="connsiteX48" fmla="*/ 2102774 w 2321849"/>
                <a:gd name="connsiteY48" fmla="*/ 2047876 h 2314576"/>
                <a:gd name="connsiteX49" fmla="*/ 2071818 w 2321849"/>
                <a:gd name="connsiteY49" fmla="*/ 2016920 h 2314576"/>
                <a:gd name="connsiteX50" fmla="*/ 2038481 w 2321849"/>
                <a:gd name="connsiteY50" fmla="*/ 1993107 h 2314576"/>
                <a:gd name="connsiteX51" fmla="*/ 2019431 w 2321849"/>
                <a:gd name="connsiteY51" fmla="*/ 1995488 h 2314576"/>
                <a:gd name="connsiteX52" fmla="*/ 1983712 w 2321849"/>
                <a:gd name="connsiteY52" fmla="*/ 1978820 h 2314576"/>
                <a:gd name="connsiteX53" fmla="*/ 1964662 w 2321849"/>
                <a:gd name="connsiteY53" fmla="*/ 1983582 h 2314576"/>
                <a:gd name="connsiteX54" fmla="*/ 1936087 w 2321849"/>
                <a:gd name="connsiteY54" fmla="*/ 2000251 h 2314576"/>
                <a:gd name="connsiteX55" fmla="*/ 1926562 w 2321849"/>
                <a:gd name="connsiteY55" fmla="*/ 1966913 h 2314576"/>
                <a:gd name="connsiteX56" fmla="*/ 1919418 w 2321849"/>
                <a:gd name="connsiteY56" fmla="*/ 1931195 h 2314576"/>
                <a:gd name="connsiteX57" fmla="*/ 1907512 w 2321849"/>
                <a:gd name="connsiteY57" fmla="*/ 1916907 h 2314576"/>
                <a:gd name="connsiteX58" fmla="*/ 1883699 w 2321849"/>
                <a:gd name="connsiteY58" fmla="*/ 1931195 h 2314576"/>
                <a:gd name="connsiteX59" fmla="*/ 1850362 w 2321849"/>
                <a:gd name="connsiteY59" fmla="*/ 1924051 h 2314576"/>
                <a:gd name="connsiteX60" fmla="*/ 1805118 w 2321849"/>
                <a:gd name="connsiteY60" fmla="*/ 1928813 h 2314576"/>
                <a:gd name="connsiteX61" fmla="*/ 1797974 w 2321849"/>
                <a:gd name="connsiteY61" fmla="*/ 1907382 h 2314576"/>
                <a:gd name="connsiteX62" fmla="*/ 1793212 w 2321849"/>
                <a:gd name="connsiteY62" fmla="*/ 1878807 h 2314576"/>
                <a:gd name="connsiteX63" fmla="*/ 1783687 w 2321849"/>
                <a:gd name="connsiteY63" fmla="*/ 1864520 h 2314576"/>
                <a:gd name="connsiteX64" fmla="*/ 1764637 w 2321849"/>
                <a:gd name="connsiteY64" fmla="*/ 1900238 h 2314576"/>
                <a:gd name="connsiteX65" fmla="*/ 1740824 w 2321849"/>
                <a:gd name="connsiteY65" fmla="*/ 1902620 h 2314576"/>
                <a:gd name="connsiteX66" fmla="*/ 1728918 w 2321849"/>
                <a:gd name="connsiteY66" fmla="*/ 1931195 h 2314576"/>
                <a:gd name="connsiteX67" fmla="*/ 1669387 w 2321849"/>
                <a:gd name="connsiteY67" fmla="*/ 1947863 h 2314576"/>
                <a:gd name="connsiteX68" fmla="*/ 1633668 w 2321849"/>
                <a:gd name="connsiteY68" fmla="*/ 1957388 h 2314576"/>
                <a:gd name="connsiteX69" fmla="*/ 1612237 w 2321849"/>
                <a:gd name="connsiteY69" fmla="*/ 1993107 h 2314576"/>
                <a:gd name="connsiteX70" fmla="*/ 1614618 w 2321849"/>
                <a:gd name="connsiteY70" fmla="*/ 2043113 h 2314576"/>
                <a:gd name="connsiteX71" fmla="*/ 1595568 w 2321849"/>
                <a:gd name="connsiteY71" fmla="*/ 2085976 h 2314576"/>
                <a:gd name="connsiteX72" fmla="*/ 1562231 w 2321849"/>
                <a:gd name="connsiteY72" fmla="*/ 2081213 h 2314576"/>
                <a:gd name="connsiteX73" fmla="*/ 1536037 w 2321849"/>
                <a:gd name="connsiteY73" fmla="*/ 2035970 h 2314576"/>
                <a:gd name="connsiteX74" fmla="*/ 1514606 w 2321849"/>
                <a:gd name="connsiteY74" fmla="*/ 2021682 h 2314576"/>
                <a:gd name="connsiteX75" fmla="*/ 1464599 w 2321849"/>
                <a:gd name="connsiteY75" fmla="*/ 2040732 h 2314576"/>
                <a:gd name="connsiteX76" fmla="*/ 1462218 w 2321849"/>
                <a:gd name="connsiteY76" fmla="*/ 2100263 h 2314576"/>
                <a:gd name="connsiteX77" fmla="*/ 1447931 w 2321849"/>
                <a:gd name="connsiteY77" fmla="*/ 2114551 h 2314576"/>
                <a:gd name="connsiteX78" fmla="*/ 1428881 w 2321849"/>
                <a:gd name="connsiteY78" fmla="*/ 2100263 h 2314576"/>
                <a:gd name="connsiteX79" fmla="*/ 1412212 w 2321849"/>
                <a:gd name="connsiteY79" fmla="*/ 2085976 h 2314576"/>
                <a:gd name="connsiteX80" fmla="*/ 1386018 w 2321849"/>
                <a:gd name="connsiteY80" fmla="*/ 2102645 h 2314576"/>
                <a:gd name="connsiteX81" fmla="*/ 1381256 w 2321849"/>
                <a:gd name="connsiteY81" fmla="*/ 2162176 h 2314576"/>
                <a:gd name="connsiteX82" fmla="*/ 1374112 w 2321849"/>
                <a:gd name="connsiteY82" fmla="*/ 2214563 h 2314576"/>
                <a:gd name="connsiteX83" fmla="*/ 1347918 w 2321849"/>
                <a:gd name="connsiteY83" fmla="*/ 2238376 h 2314576"/>
                <a:gd name="connsiteX84" fmla="*/ 1324106 w 2321849"/>
                <a:gd name="connsiteY84" fmla="*/ 2226470 h 2314576"/>
                <a:gd name="connsiteX85" fmla="*/ 1309818 w 2321849"/>
                <a:gd name="connsiteY85" fmla="*/ 2257426 h 2314576"/>
                <a:gd name="connsiteX86" fmla="*/ 1288387 w 2321849"/>
                <a:gd name="connsiteY86" fmla="*/ 2262188 h 2314576"/>
                <a:gd name="connsiteX87" fmla="*/ 1264574 w 2321849"/>
                <a:gd name="connsiteY87" fmla="*/ 2235995 h 2314576"/>
                <a:gd name="connsiteX88" fmla="*/ 1288387 w 2321849"/>
                <a:gd name="connsiteY88" fmla="*/ 2202657 h 2314576"/>
                <a:gd name="connsiteX89" fmla="*/ 1290768 w 2321849"/>
                <a:gd name="connsiteY89" fmla="*/ 2181226 h 2314576"/>
                <a:gd name="connsiteX90" fmla="*/ 1286006 w 2321849"/>
                <a:gd name="connsiteY90" fmla="*/ 2155032 h 2314576"/>
                <a:gd name="connsiteX91" fmla="*/ 1266956 w 2321849"/>
                <a:gd name="connsiteY91" fmla="*/ 2135982 h 2314576"/>
                <a:gd name="connsiteX92" fmla="*/ 1226474 w 2321849"/>
                <a:gd name="connsiteY92" fmla="*/ 2155032 h 2314576"/>
                <a:gd name="connsiteX93" fmla="*/ 1147893 w 2321849"/>
                <a:gd name="connsiteY93" fmla="*/ 2150270 h 2314576"/>
                <a:gd name="connsiteX94" fmla="*/ 1095506 w 2321849"/>
                <a:gd name="connsiteY94" fmla="*/ 2155032 h 2314576"/>
                <a:gd name="connsiteX95" fmla="*/ 1093124 w 2321849"/>
                <a:gd name="connsiteY95" fmla="*/ 2138363 h 2314576"/>
                <a:gd name="connsiteX96" fmla="*/ 1057406 w 2321849"/>
                <a:gd name="connsiteY96" fmla="*/ 2159795 h 2314576"/>
                <a:gd name="connsiteX97" fmla="*/ 1021687 w 2321849"/>
                <a:gd name="connsiteY97" fmla="*/ 2193132 h 2314576"/>
                <a:gd name="connsiteX98" fmla="*/ 997874 w 2321849"/>
                <a:gd name="connsiteY98" fmla="*/ 2221707 h 2314576"/>
                <a:gd name="connsiteX99" fmla="*/ 976443 w 2321849"/>
                <a:gd name="connsiteY99" fmla="*/ 2283620 h 2314576"/>
                <a:gd name="connsiteX100" fmla="*/ 952631 w 2321849"/>
                <a:gd name="connsiteY100" fmla="*/ 2314576 h 2314576"/>
                <a:gd name="connsiteX101" fmla="*/ 931199 w 2321849"/>
                <a:gd name="connsiteY101" fmla="*/ 2307432 h 2314576"/>
                <a:gd name="connsiteX102" fmla="*/ 912149 w 2321849"/>
                <a:gd name="connsiteY102" fmla="*/ 2259807 h 2314576"/>
                <a:gd name="connsiteX103" fmla="*/ 909768 w 2321849"/>
                <a:gd name="connsiteY103" fmla="*/ 2209801 h 2314576"/>
                <a:gd name="connsiteX104" fmla="*/ 893099 w 2321849"/>
                <a:gd name="connsiteY104" fmla="*/ 2181226 h 2314576"/>
                <a:gd name="connsiteX105" fmla="*/ 852618 w 2321849"/>
                <a:gd name="connsiteY105" fmla="*/ 2147888 h 2314576"/>
                <a:gd name="connsiteX106" fmla="*/ 814518 w 2321849"/>
                <a:gd name="connsiteY106" fmla="*/ 2126457 h 2314576"/>
                <a:gd name="connsiteX107" fmla="*/ 795468 w 2321849"/>
                <a:gd name="connsiteY107" fmla="*/ 2097882 h 2314576"/>
                <a:gd name="connsiteX108" fmla="*/ 785943 w 2321849"/>
                <a:gd name="connsiteY108" fmla="*/ 2083595 h 2314576"/>
                <a:gd name="connsiteX109" fmla="*/ 771656 w 2321849"/>
                <a:gd name="connsiteY109" fmla="*/ 2069307 h 2314576"/>
                <a:gd name="connsiteX110" fmla="*/ 757368 w 2321849"/>
                <a:gd name="connsiteY110" fmla="*/ 2066926 h 2314576"/>
                <a:gd name="connsiteX111" fmla="*/ 724031 w 2321849"/>
                <a:gd name="connsiteY111" fmla="*/ 2057401 h 2314576"/>
                <a:gd name="connsiteX112" fmla="*/ 714506 w 2321849"/>
                <a:gd name="connsiteY112" fmla="*/ 2050257 h 2314576"/>
                <a:gd name="connsiteX113" fmla="*/ 714506 w 2321849"/>
                <a:gd name="connsiteY113" fmla="*/ 2050257 h 2314576"/>
                <a:gd name="connsiteX114" fmla="*/ 766893 w 2321849"/>
                <a:gd name="connsiteY114" fmla="*/ 2043113 h 2314576"/>
                <a:gd name="connsiteX115" fmla="*/ 766893 w 2321849"/>
                <a:gd name="connsiteY115" fmla="*/ 2043113 h 2314576"/>
                <a:gd name="connsiteX116" fmla="*/ 797849 w 2321849"/>
                <a:gd name="connsiteY116" fmla="*/ 2033588 h 2314576"/>
                <a:gd name="connsiteX117" fmla="*/ 821662 w 2321849"/>
                <a:gd name="connsiteY117" fmla="*/ 2031207 h 2314576"/>
                <a:gd name="connsiteX118" fmla="*/ 840712 w 2321849"/>
                <a:gd name="connsiteY118" fmla="*/ 2016920 h 2314576"/>
                <a:gd name="connsiteX119" fmla="*/ 804993 w 2321849"/>
                <a:gd name="connsiteY119" fmla="*/ 1981201 h 2314576"/>
                <a:gd name="connsiteX120" fmla="*/ 795468 w 2321849"/>
                <a:gd name="connsiteY120" fmla="*/ 1962151 h 2314576"/>
                <a:gd name="connsiteX121" fmla="*/ 785943 w 2321849"/>
                <a:gd name="connsiteY121" fmla="*/ 1952626 h 2314576"/>
                <a:gd name="connsiteX122" fmla="*/ 766893 w 2321849"/>
                <a:gd name="connsiteY122" fmla="*/ 1943101 h 2314576"/>
                <a:gd name="connsiteX123" fmla="*/ 750224 w 2321849"/>
                <a:gd name="connsiteY123" fmla="*/ 1947863 h 2314576"/>
                <a:gd name="connsiteX124" fmla="*/ 709743 w 2321849"/>
                <a:gd name="connsiteY124" fmla="*/ 1962151 h 2314576"/>
                <a:gd name="connsiteX125" fmla="*/ 716887 w 2321849"/>
                <a:gd name="connsiteY125" fmla="*/ 1931195 h 2314576"/>
                <a:gd name="connsiteX126" fmla="*/ 738318 w 2321849"/>
                <a:gd name="connsiteY126" fmla="*/ 1900238 h 2314576"/>
                <a:gd name="connsiteX127" fmla="*/ 707362 w 2321849"/>
                <a:gd name="connsiteY127" fmla="*/ 1876426 h 2314576"/>
                <a:gd name="connsiteX128" fmla="*/ 685931 w 2321849"/>
                <a:gd name="connsiteY128" fmla="*/ 1862138 h 2314576"/>
                <a:gd name="connsiteX129" fmla="*/ 652593 w 2321849"/>
                <a:gd name="connsiteY129" fmla="*/ 1866901 h 2314576"/>
                <a:gd name="connsiteX130" fmla="*/ 633543 w 2321849"/>
                <a:gd name="connsiteY130" fmla="*/ 1878807 h 2314576"/>
                <a:gd name="connsiteX131" fmla="*/ 609731 w 2321849"/>
                <a:gd name="connsiteY131" fmla="*/ 1905001 h 2314576"/>
                <a:gd name="connsiteX132" fmla="*/ 609731 w 2321849"/>
                <a:gd name="connsiteY132" fmla="*/ 1928813 h 2314576"/>
                <a:gd name="connsiteX133" fmla="*/ 588299 w 2321849"/>
                <a:gd name="connsiteY133" fmla="*/ 1950245 h 2314576"/>
                <a:gd name="connsiteX134" fmla="*/ 552581 w 2321849"/>
                <a:gd name="connsiteY134" fmla="*/ 1959770 h 2314576"/>
                <a:gd name="connsiteX135" fmla="*/ 540674 w 2321849"/>
                <a:gd name="connsiteY135" fmla="*/ 1971676 h 2314576"/>
                <a:gd name="connsiteX136" fmla="*/ 502574 w 2321849"/>
                <a:gd name="connsiteY136" fmla="*/ 1974057 h 2314576"/>
                <a:gd name="connsiteX137" fmla="*/ 454949 w 2321849"/>
                <a:gd name="connsiteY137" fmla="*/ 1983582 h 2314576"/>
                <a:gd name="connsiteX138" fmla="*/ 426374 w 2321849"/>
                <a:gd name="connsiteY138" fmla="*/ 1995488 h 2314576"/>
                <a:gd name="connsiteX139" fmla="*/ 402562 w 2321849"/>
                <a:gd name="connsiteY139" fmla="*/ 1985963 h 2314576"/>
                <a:gd name="connsiteX140" fmla="*/ 376368 w 2321849"/>
                <a:gd name="connsiteY140" fmla="*/ 1981201 h 2314576"/>
                <a:gd name="connsiteX141" fmla="*/ 354937 w 2321849"/>
                <a:gd name="connsiteY141" fmla="*/ 1959770 h 2314576"/>
                <a:gd name="connsiteX142" fmla="*/ 343031 w 2321849"/>
                <a:gd name="connsiteY142" fmla="*/ 1919288 h 2314576"/>
                <a:gd name="connsiteX143" fmla="*/ 350174 w 2321849"/>
                <a:gd name="connsiteY143" fmla="*/ 1878807 h 2314576"/>
                <a:gd name="connsiteX144" fmla="*/ 333506 w 2321849"/>
                <a:gd name="connsiteY144" fmla="*/ 1857376 h 2314576"/>
                <a:gd name="connsiteX145" fmla="*/ 293024 w 2321849"/>
                <a:gd name="connsiteY145" fmla="*/ 1807370 h 2314576"/>
                <a:gd name="connsiteX146" fmla="*/ 250162 w 2321849"/>
                <a:gd name="connsiteY146" fmla="*/ 1814513 h 2314576"/>
                <a:gd name="connsiteX147" fmla="*/ 209681 w 2321849"/>
                <a:gd name="connsiteY147" fmla="*/ 1828801 h 2314576"/>
                <a:gd name="connsiteX148" fmla="*/ 143006 w 2321849"/>
                <a:gd name="connsiteY148" fmla="*/ 1838326 h 2314576"/>
                <a:gd name="connsiteX149" fmla="*/ 97762 w 2321849"/>
                <a:gd name="connsiteY149" fmla="*/ 1835945 h 2314576"/>
                <a:gd name="connsiteX150" fmla="*/ 78712 w 2321849"/>
                <a:gd name="connsiteY150" fmla="*/ 1821657 h 2314576"/>
                <a:gd name="connsiteX151" fmla="*/ 78712 w 2321849"/>
                <a:gd name="connsiteY151" fmla="*/ 1793082 h 2314576"/>
                <a:gd name="connsiteX152" fmla="*/ 107287 w 2321849"/>
                <a:gd name="connsiteY152" fmla="*/ 1771651 h 2314576"/>
                <a:gd name="connsiteX153" fmla="*/ 164437 w 2321849"/>
                <a:gd name="connsiteY153" fmla="*/ 1728788 h 2314576"/>
                <a:gd name="connsiteX154" fmla="*/ 157293 w 2321849"/>
                <a:gd name="connsiteY154" fmla="*/ 1704976 h 2314576"/>
                <a:gd name="connsiteX155" fmla="*/ 135862 w 2321849"/>
                <a:gd name="connsiteY155" fmla="*/ 1695451 h 2314576"/>
                <a:gd name="connsiteX156" fmla="*/ 102524 w 2321849"/>
                <a:gd name="connsiteY156" fmla="*/ 1712120 h 2314576"/>
                <a:gd name="connsiteX157" fmla="*/ 83474 w 2321849"/>
                <a:gd name="connsiteY157" fmla="*/ 1740695 h 2314576"/>
                <a:gd name="connsiteX158" fmla="*/ 130 w 2321849"/>
                <a:gd name="connsiteY158" fmla="*/ 1740695 h 2314576"/>
                <a:gd name="connsiteX159" fmla="*/ 26324 w 2321849"/>
                <a:gd name="connsiteY159" fmla="*/ 0 h 2314576"/>
                <a:gd name="connsiteX160" fmla="*/ 1614618 w 2321849"/>
                <a:gd name="connsiteY160" fmla="*/ 4763 h 2314576"/>
                <a:gd name="connsiteX0" fmla="*/ 1614618 w 2321849"/>
                <a:gd name="connsiteY0" fmla="*/ 4763 h 2314576"/>
                <a:gd name="connsiteX1" fmla="*/ 1562232 w 2321849"/>
                <a:gd name="connsiteY1" fmla="*/ 492921 h 2314576"/>
                <a:gd name="connsiteX2" fmla="*/ 1524132 w 2321849"/>
                <a:gd name="connsiteY2" fmla="*/ 564358 h 2314576"/>
                <a:gd name="connsiteX3" fmla="*/ 1500318 w 2321849"/>
                <a:gd name="connsiteY3" fmla="*/ 673895 h 2314576"/>
                <a:gd name="connsiteX4" fmla="*/ 1457456 w 2321849"/>
                <a:gd name="connsiteY4" fmla="*/ 714376 h 2314576"/>
                <a:gd name="connsiteX5" fmla="*/ 1459837 w 2321849"/>
                <a:gd name="connsiteY5" fmla="*/ 757238 h 2314576"/>
                <a:gd name="connsiteX6" fmla="*/ 1497937 w 2321849"/>
                <a:gd name="connsiteY6" fmla="*/ 785813 h 2314576"/>
                <a:gd name="connsiteX7" fmla="*/ 1547943 w 2321849"/>
                <a:gd name="connsiteY7" fmla="*/ 840582 h 2314576"/>
                <a:gd name="connsiteX8" fmla="*/ 1578899 w 2321849"/>
                <a:gd name="connsiteY8" fmla="*/ 931070 h 2314576"/>
                <a:gd name="connsiteX9" fmla="*/ 1576518 w 2321849"/>
                <a:gd name="connsiteY9" fmla="*/ 1000126 h 2314576"/>
                <a:gd name="connsiteX10" fmla="*/ 1569374 w 2321849"/>
                <a:gd name="connsiteY10" fmla="*/ 1062038 h 2314576"/>
                <a:gd name="connsiteX11" fmla="*/ 1593187 w 2321849"/>
                <a:gd name="connsiteY11" fmla="*/ 1121570 h 2314576"/>
                <a:gd name="connsiteX12" fmla="*/ 1626524 w 2321849"/>
                <a:gd name="connsiteY12" fmla="*/ 1193007 h 2314576"/>
                <a:gd name="connsiteX13" fmla="*/ 1638431 w 2321849"/>
                <a:gd name="connsiteY13" fmla="*/ 1231107 h 2314576"/>
                <a:gd name="connsiteX14" fmla="*/ 1631287 w 2321849"/>
                <a:gd name="connsiteY14" fmla="*/ 1271588 h 2314576"/>
                <a:gd name="connsiteX15" fmla="*/ 1593187 w 2321849"/>
                <a:gd name="connsiteY15" fmla="*/ 1288257 h 2314576"/>
                <a:gd name="connsiteX16" fmla="*/ 1552706 w 2321849"/>
                <a:gd name="connsiteY16" fmla="*/ 1302545 h 2314576"/>
                <a:gd name="connsiteX17" fmla="*/ 1528893 w 2321849"/>
                <a:gd name="connsiteY17" fmla="*/ 1347788 h 2314576"/>
                <a:gd name="connsiteX18" fmla="*/ 1569374 w 2321849"/>
                <a:gd name="connsiteY18" fmla="*/ 1333501 h 2314576"/>
                <a:gd name="connsiteX19" fmla="*/ 1597949 w 2321849"/>
                <a:gd name="connsiteY19" fmla="*/ 1321595 h 2314576"/>
                <a:gd name="connsiteX20" fmla="*/ 1605093 w 2321849"/>
                <a:gd name="connsiteY20" fmla="*/ 1366838 h 2314576"/>
                <a:gd name="connsiteX21" fmla="*/ 1628906 w 2321849"/>
                <a:gd name="connsiteY21" fmla="*/ 1383507 h 2314576"/>
                <a:gd name="connsiteX22" fmla="*/ 1676531 w 2321849"/>
                <a:gd name="connsiteY22" fmla="*/ 1371601 h 2314576"/>
                <a:gd name="connsiteX23" fmla="*/ 1688437 w 2321849"/>
                <a:gd name="connsiteY23" fmla="*/ 1393032 h 2314576"/>
                <a:gd name="connsiteX24" fmla="*/ 1745587 w 2321849"/>
                <a:gd name="connsiteY24" fmla="*/ 1383507 h 2314576"/>
                <a:gd name="connsiteX25" fmla="*/ 1745587 w 2321849"/>
                <a:gd name="connsiteY25" fmla="*/ 1412082 h 2314576"/>
                <a:gd name="connsiteX26" fmla="*/ 1774162 w 2321849"/>
                <a:gd name="connsiteY26" fmla="*/ 1423988 h 2314576"/>
                <a:gd name="connsiteX27" fmla="*/ 1776543 w 2321849"/>
                <a:gd name="connsiteY27" fmla="*/ 1457326 h 2314576"/>
                <a:gd name="connsiteX28" fmla="*/ 1783687 w 2321849"/>
                <a:gd name="connsiteY28" fmla="*/ 1490663 h 2314576"/>
                <a:gd name="connsiteX29" fmla="*/ 1828931 w 2321849"/>
                <a:gd name="connsiteY29" fmla="*/ 1514476 h 2314576"/>
                <a:gd name="connsiteX30" fmla="*/ 1869412 w 2321849"/>
                <a:gd name="connsiteY30" fmla="*/ 1509713 h 2314576"/>
                <a:gd name="connsiteX31" fmla="*/ 1850362 w 2321849"/>
                <a:gd name="connsiteY31" fmla="*/ 1554957 h 2314576"/>
                <a:gd name="connsiteX32" fmla="*/ 1843218 w 2321849"/>
                <a:gd name="connsiteY32" fmla="*/ 1588295 h 2314576"/>
                <a:gd name="connsiteX33" fmla="*/ 1843218 w 2321849"/>
                <a:gd name="connsiteY33" fmla="*/ 1588295 h 2314576"/>
                <a:gd name="connsiteX34" fmla="*/ 1890843 w 2321849"/>
                <a:gd name="connsiteY34" fmla="*/ 1652588 h 2314576"/>
                <a:gd name="connsiteX35" fmla="*/ 1933706 w 2321849"/>
                <a:gd name="connsiteY35" fmla="*/ 1740695 h 2314576"/>
                <a:gd name="connsiteX36" fmla="*/ 1978949 w 2321849"/>
                <a:gd name="connsiteY36" fmla="*/ 1781176 h 2314576"/>
                <a:gd name="connsiteX37" fmla="*/ 2024193 w 2321849"/>
                <a:gd name="connsiteY37" fmla="*/ 1814513 h 2314576"/>
                <a:gd name="connsiteX38" fmla="*/ 2081343 w 2321849"/>
                <a:gd name="connsiteY38" fmla="*/ 1852613 h 2314576"/>
                <a:gd name="connsiteX39" fmla="*/ 2117062 w 2321849"/>
                <a:gd name="connsiteY39" fmla="*/ 1902620 h 2314576"/>
                <a:gd name="connsiteX40" fmla="*/ 2157543 w 2321849"/>
                <a:gd name="connsiteY40" fmla="*/ 1926432 h 2314576"/>
                <a:gd name="connsiteX41" fmla="*/ 2212312 w 2321849"/>
                <a:gd name="connsiteY41" fmla="*/ 1955007 h 2314576"/>
                <a:gd name="connsiteX42" fmla="*/ 2264699 w 2321849"/>
                <a:gd name="connsiteY42" fmla="*/ 1993107 h 2314576"/>
                <a:gd name="connsiteX43" fmla="*/ 2309943 w 2321849"/>
                <a:gd name="connsiteY43" fmla="*/ 2038351 h 2314576"/>
                <a:gd name="connsiteX44" fmla="*/ 2321849 w 2321849"/>
                <a:gd name="connsiteY44" fmla="*/ 2074070 h 2314576"/>
                <a:gd name="connsiteX45" fmla="*/ 2286131 w 2321849"/>
                <a:gd name="connsiteY45" fmla="*/ 2090738 h 2314576"/>
                <a:gd name="connsiteX46" fmla="*/ 2217074 w 2321849"/>
                <a:gd name="connsiteY46" fmla="*/ 2085976 h 2314576"/>
                <a:gd name="connsiteX47" fmla="*/ 2171831 w 2321849"/>
                <a:gd name="connsiteY47" fmla="*/ 2064545 h 2314576"/>
                <a:gd name="connsiteX48" fmla="*/ 2131349 w 2321849"/>
                <a:gd name="connsiteY48" fmla="*/ 2028826 h 2314576"/>
                <a:gd name="connsiteX49" fmla="*/ 2102774 w 2321849"/>
                <a:gd name="connsiteY49" fmla="*/ 2047876 h 2314576"/>
                <a:gd name="connsiteX50" fmla="*/ 2071818 w 2321849"/>
                <a:gd name="connsiteY50" fmla="*/ 2016920 h 2314576"/>
                <a:gd name="connsiteX51" fmla="*/ 2038481 w 2321849"/>
                <a:gd name="connsiteY51" fmla="*/ 1993107 h 2314576"/>
                <a:gd name="connsiteX52" fmla="*/ 2019431 w 2321849"/>
                <a:gd name="connsiteY52" fmla="*/ 1995488 h 2314576"/>
                <a:gd name="connsiteX53" fmla="*/ 1983712 w 2321849"/>
                <a:gd name="connsiteY53" fmla="*/ 1978820 h 2314576"/>
                <a:gd name="connsiteX54" fmla="*/ 1964662 w 2321849"/>
                <a:gd name="connsiteY54" fmla="*/ 1983582 h 2314576"/>
                <a:gd name="connsiteX55" fmla="*/ 1936087 w 2321849"/>
                <a:gd name="connsiteY55" fmla="*/ 2000251 h 2314576"/>
                <a:gd name="connsiteX56" fmla="*/ 1926562 w 2321849"/>
                <a:gd name="connsiteY56" fmla="*/ 1966913 h 2314576"/>
                <a:gd name="connsiteX57" fmla="*/ 1919418 w 2321849"/>
                <a:gd name="connsiteY57" fmla="*/ 1931195 h 2314576"/>
                <a:gd name="connsiteX58" fmla="*/ 1907512 w 2321849"/>
                <a:gd name="connsiteY58" fmla="*/ 1916907 h 2314576"/>
                <a:gd name="connsiteX59" fmla="*/ 1883699 w 2321849"/>
                <a:gd name="connsiteY59" fmla="*/ 1931195 h 2314576"/>
                <a:gd name="connsiteX60" fmla="*/ 1850362 w 2321849"/>
                <a:gd name="connsiteY60" fmla="*/ 1924051 h 2314576"/>
                <a:gd name="connsiteX61" fmla="*/ 1805118 w 2321849"/>
                <a:gd name="connsiteY61" fmla="*/ 1928813 h 2314576"/>
                <a:gd name="connsiteX62" fmla="*/ 1797974 w 2321849"/>
                <a:gd name="connsiteY62" fmla="*/ 1907382 h 2314576"/>
                <a:gd name="connsiteX63" fmla="*/ 1793212 w 2321849"/>
                <a:gd name="connsiteY63" fmla="*/ 1878807 h 2314576"/>
                <a:gd name="connsiteX64" fmla="*/ 1783687 w 2321849"/>
                <a:gd name="connsiteY64" fmla="*/ 1864520 h 2314576"/>
                <a:gd name="connsiteX65" fmla="*/ 1764637 w 2321849"/>
                <a:gd name="connsiteY65" fmla="*/ 1900238 h 2314576"/>
                <a:gd name="connsiteX66" fmla="*/ 1740824 w 2321849"/>
                <a:gd name="connsiteY66" fmla="*/ 1902620 h 2314576"/>
                <a:gd name="connsiteX67" fmla="*/ 1728918 w 2321849"/>
                <a:gd name="connsiteY67" fmla="*/ 1931195 h 2314576"/>
                <a:gd name="connsiteX68" fmla="*/ 1669387 w 2321849"/>
                <a:gd name="connsiteY68" fmla="*/ 1947863 h 2314576"/>
                <a:gd name="connsiteX69" fmla="*/ 1633668 w 2321849"/>
                <a:gd name="connsiteY69" fmla="*/ 1957388 h 2314576"/>
                <a:gd name="connsiteX70" fmla="*/ 1612237 w 2321849"/>
                <a:gd name="connsiteY70" fmla="*/ 1993107 h 2314576"/>
                <a:gd name="connsiteX71" fmla="*/ 1614618 w 2321849"/>
                <a:gd name="connsiteY71" fmla="*/ 2043113 h 2314576"/>
                <a:gd name="connsiteX72" fmla="*/ 1595568 w 2321849"/>
                <a:gd name="connsiteY72" fmla="*/ 2085976 h 2314576"/>
                <a:gd name="connsiteX73" fmla="*/ 1562231 w 2321849"/>
                <a:gd name="connsiteY73" fmla="*/ 2081213 h 2314576"/>
                <a:gd name="connsiteX74" fmla="*/ 1536037 w 2321849"/>
                <a:gd name="connsiteY74" fmla="*/ 2035970 h 2314576"/>
                <a:gd name="connsiteX75" fmla="*/ 1514606 w 2321849"/>
                <a:gd name="connsiteY75" fmla="*/ 2021682 h 2314576"/>
                <a:gd name="connsiteX76" fmla="*/ 1464599 w 2321849"/>
                <a:gd name="connsiteY76" fmla="*/ 2040732 h 2314576"/>
                <a:gd name="connsiteX77" fmla="*/ 1462218 w 2321849"/>
                <a:gd name="connsiteY77" fmla="*/ 2100263 h 2314576"/>
                <a:gd name="connsiteX78" fmla="*/ 1447931 w 2321849"/>
                <a:gd name="connsiteY78" fmla="*/ 2114551 h 2314576"/>
                <a:gd name="connsiteX79" fmla="*/ 1428881 w 2321849"/>
                <a:gd name="connsiteY79" fmla="*/ 2100263 h 2314576"/>
                <a:gd name="connsiteX80" fmla="*/ 1412212 w 2321849"/>
                <a:gd name="connsiteY80" fmla="*/ 2085976 h 2314576"/>
                <a:gd name="connsiteX81" fmla="*/ 1386018 w 2321849"/>
                <a:gd name="connsiteY81" fmla="*/ 2102645 h 2314576"/>
                <a:gd name="connsiteX82" fmla="*/ 1381256 w 2321849"/>
                <a:gd name="connsiteY82" fmla="*/ 2162176 h 2314576"/>
                <a:gd name="connsiteX83" fmla="*/ 1374112 w 2321849"/>
                <a:gd name="connsiteY83" fmla="*/ 2214563 h 2314576"/>
                <a:gd name="connsiteX84" fmla="*/ 1347918 w 2321849"/>
                <a:gd name="connsiteY84" fmla="*/ 2238376 h 2314576"/>
                <a:gd name="connsiteX85" fmla="*/ 1324106 w 2321849"/>
                <a:gd name="connsiteY85" fmla="*/ 2226470 h 2314576"/>
                <a:gd name="connsiteX86" fmla="*/ 1309818 w 2321849"/>
                <a:gd name="connsiteY86" fmla="*/ 2257426 h 2314576"/>
                <a:gd name="connsiteX87" fmla="*/ 1288387 w 2321849"/>
                <a:gd name="connsiteY87" fmla="*/ 2262188 h 2314576"/>
                <a:gd name="connsiteX88" fmla="*/ 1264574 w 2321849"/>
                <a:gd name="connsiteY88" fmla="*/ 2235995 h 2314576"/>
                <a:gd name="connsiteX89" fmla="*/ 1288387 w 2321849"/>
                <a:gd name="connsiteY89" fmla="*/ 2202657 h 2314576"/>
                <a:gd name="connsiteX90" fmla="*/ 1290768 w 2321849"/>
                <a:gd name="connsiteY90" fmla="*/ 2181226 h 2314576"/>
                <a:gd name="connsiteX91" fmla="*/ 1286006 w 2321849"/>
                <a:gd name="connsiteY91" fmla="*/ 2155032 h 2314576"/>
                <a:gd name="connsiteX92" fmla="*/ 1266956 w 2321849"/>
                <a:gd name="connsiteY92" fmla="*/ 2135982 h 2314576"/>
                <a:gd name="connsiteX93" fmla="*/ 1226474 w 2321849"/>
                <a:gd name="connsiteY93" fmla="*/ 2155032 h 2314576"/>
                <a:gd name="connsiteX94" fmla="*/ 1147893 w 2321849"/>
                <a:gd name="connsiteY94" fmla="*/ 2150270 h 2314576"/>
                <a:gd name="connsiteX95" fmla="*/ 1095506 w 2321849"/>
                <a:gd name="connsiteY95" fmla="*/ 2155032 h 2314576"/>
                <a:gd name="connsiteX96" fmla="*/ 1093124 w 2321849"/>
                <a:gd name="connsiteY96" fmla="*/ 2138363 h 2314576"/>
                <a:gd name="connsiteX97" fmla="*/ 1057406 w 2321849"/>
                <a:gd name="connsiteY97" fmla="*/ 2159795 h 2314576"/>
                <a:gd name="connsiteX98" fmla="*/ 1021687 w 2321849"/>
                <a:gd name="connsiteY98" fmla="*/ 2193132 h 2314576"/>
                <a:gd name="connsiteX99" fmla="*/ 997874 w 2321849"/>
                <a:gd name="connsiteY99" fmla="*/ 2221707 h 2314576"/>
                <a:gd name="connsiteX100" fmla="*/ 976443 w 2321849"/>
                <a:gd name="connsiteY100" fmla="*/ 2283620 h 2314576"/>
                <a:gd name="connsiteX101" fmla="*/ 952631 w 2321849"/>
                <a:gd name="connsiteY101" fmla="*/ 2314576 h 2314576"/>
                <a:gd name="connsiteX102" fmla="*/ 931199 w 2321849"/>
                <a:gd name="connsiteY102" fmla="*/ 2307432 h 2314576"/>
                <a:gd name="connsiteX103" fmla="*/ 912149 w 2321849"/>
                <a:gd name="connsiteY103" fmla="*/ 2259807 h 2314576"/>
                <a:gd name="connsiteX104" fmla="*/ 909768 w 2321849"/>
                <a:gd name="connsiteY104" fmla="*/ 2209801 h 2314576"/>
                <a:gd name="connsiteX105" fmla="*/ 893099 w 2321849"/>
                <a:gd name="connsiteY105" fmla="*/ 2181226 h 2314576"/>
                <a:gd name="connsiteX106" fmla="*/ 852618 w 2321849"/>
                <a:gd name="connsiteY106" fmla="*/ 2147888 h 2314576"/>
                <a:gd name="connsiteX107" fmla="*/ 814518 w 2321849"/>
                <a:gd name="connsiteY107" fmla="*/ 2126457 h 2314576"/>
                <a:gd name="connsiteX108" fmla="*/ 795468 w 2321849"/>
                <a:gd name="connsiteY108" fmla="*/ 2097882 h 2314576"/>
                <a:gd name="connsiteX109" fmla="*/ 785943 w 2321849"/>
                <a:gd name="connsiteY109" fmla="*/ 2083595 h 2314576"/>
                <a:gd name="connsiteX110" fmla="*/ 771656 w 2321849"/>
                <a:gd name="connsiteY110" fmla="*/ 2069307 h 2314576"/>
                <a:gd name="connsiteX111" fmla="*/ 757368 w 2321849"/>
                <a:gd name="connsiteY111" fmla="*/ 2066926 h 2314576"/>
                <a:gd name="connsiteX112" fmla="*/ 724031 w 2321849"/>
                <a:gd name="connsiteY112" fmla="*/ 2057401 h 2314576"/>
                <a:gd name="connsiteX113" fmla="*/ 714506 w 2321849"/>
                <a:gd name="connsiteY113" fmla="*/ 2050257 h 2314576"/>
                <a:gd name="connsiteX114" fmla="*/ 714506 w 2321849"/>
                <a:gd name="connsiteY114" fmla="*/ 2050257 h 2314576"/>
                <a:gd name="connsiteX115" fmla="*/ 766893 w 2321849"/>
                <a:gd name="connsiteY115" fmla="*/ 2043113 h 2314576"/>
                <a:gd name="connsiteX116" fmla="*/ 766893 w 2321849"/>
                <a:gd name="connsiteY116" fmla="*/ 2043113 h 2314576"/>
                <a:gd name="connsiteX117" fmla="*/ 797849 w 2321849"/>
                <a:gd name="connsiteY117" fmla="*/ 2033588 h 2314576"/>
                <a:gd name="connsiteX118" fmla="*/ 821662 w 2321849"/>
                <a:gd name="connsiteY118" fmla="*/ 2031207 h 2314576"/>
                <a:gd name="connsiteX119" fmla="*/ 840712 w 2321849"/>
                <a:gd name="connsiteY119" fmla="*/ 2016920 h 2314576"/>
                <a:gd name="connsiteX120" fmla="*/ 804993 w 2321849"/>
                <a:gd name="connsiteY120" fmla="*/ 1981201 h 2314576"/>
                <a:gd name="connsiteX121" fmla="*/ 795468 w 2321849"/>
                <a:gd name="connsiteY121" fmla="*/ 1962151 h 2314576"/>
                <a:gd name="connsiteX122" fmla="*/ 785943 w 2321849"/>
                <a:gd name="connsiteY122" fmla="*/ 1952626 h 2314576"/>
                <a:gd name="connsiteX123" fmla="*/ 766893 w 2321849"/>
                <a:gd name="connsiteY123" fmla="*/ 1943101 h 2314576"/>
                <a:gd name="connsiteX124" fmla="*/ 750224 w 2321849"/>
                <a:gd name="connsiteY124" fmla="*/ 1947863 h 2314576"/>
                <a:gd name="connsiteX125" fmla="*/ 709743 w 2321849"/>
                <a:gd name="connsiteY125" fmla="*/ 1962151 h 2314576"/>
                <a:gd name="connsiteX126" fmla="*/ 716887 w 2321849"/>
                <a:gd name="connsiteY126" fmla="*/ 1931195 h 2314576"/>
                <a:gd name="connsiteX127" fmla="*/ 738318 w 2321849"/>
                <a:gd name="connsiteY127" fmla="*/ 1900238 h 2314576"/>
                <a:gd name="connsiteX128" fmla="*/ 707362 w 2321849"/>
                <a:gd name="connsiteY128" fmla="*/ 1876426 h 2314576"/>
                <a:gd name="connsiteX129" fmla="*/ 685931 w 2321849"/>
                <a:gd name="connsiteY129" fmla="*/ 1862138 h 2314576"/>
                <a:gd name="connsiteX130" fmla="*/ 652593 w 2321849"/>
                <a:gd name="connsiteY130" fmla="*/ 1866901 h 2314576"/>
                <a:gd name="connsiteX131" fmla="*/ 633543 w 2321849"/>
                <a:gd name="connsiteY131" fmla="*/ 1878807 h 2314576"/>
                <a:gd name="connsiteX132" fmla="*/ 609731 w 2321849"/>
                <a:gd name="connsiteY132" fmla="*/ 1905001 h 2314576"/>
                <a:gd name="connsiteX133" fmla="*/ 609731 w 2321849"/>
                <a:gd name="connsiteY133" fmla="*/ 1928813 h 2314576"/>
                <a:gd name="connsiteX134" fmla="*/ 588299 w 2321849"/>
                <a:gd name="connsiteY134" fmla="*/ 1950245 h 2314576"/>
                <a:gd name="connsiteX135" fmla="*/ 552581 w 2321849"/>
                <a:gd name="connsiteY135" fmla="*/ 1959770 h 2314576"/>
                <a:gd name="connsiteX136" fmla="*/ 540674 w 2321849"/>
                <a:gd name="connsiteY136" fmla="*/ 1971676 h 2314576"/>
                <a:gd name="connsiteX137" fmla="*/ 502574 w 2321849"/>
                <a:gd name="connsiteY137" fmla="*/ 1974057 h 2314576"/>
                <a:gd name="connsiteX138" fmla="*/ 454949 w 2321849"/>
                <a:gd name="connsiteY138" fmla="*/ 1983582 h 2314576"/>
                <a:gd name="connsiteX139" fmla="*/ 426374 w 2321849"/>
                <a:gd name="connsiteY139" fmla="*/ 1995488 h 2314576"/>
                <a:gd name="connsiteX140" fmla="*/ 402562 w 2321849"/>
                <a:gd name="connsiteY140" fmla="*/ 1985963 h 2314576"/>
                <a:gd name="connsiteX141" fmla="*/ 376368 w 2321849"/>
                <a:gd name="connsiteY141" fmla="*/ 1981201 h 2314576"/>
                <a:gd name="connsiteX142" fmla="*/ 354937 w 2321849"/>
                <a:gd name="connsiteY142" fmla="*/ 1959770 h 2314576"/>
                <a:gd name="connsiteX143" fmla="*/ 343031 w 2321849"/>
                <a:gd name="connsiteY143" fmla="*/ 1919288 h 2314576"/>
                <a:gd name="connsiteX144" fmla="*/ 350174 w 2321849"/>
                <a:gd name="connsiteY144" fmla="*/ 1878807 h 2314576"/>
                <a:gd name="connsiteX145" fmla="*/ 333506 w 2321849"/>
                <a:gd name="connsiteY145" fmla="*/ 1857376 h 2314576"/>
                <a:gd name="connsiteX146" fmla="*/ 293024 w 2321849"/>
                <a:gd name="connsiteY146" fmla="*/ 1807370 h 2314576"/>
                <a:gd name="connsiteX147" fmla="*/ 250162 w 2321849"/>
                <a:gd name="connsiteY147" fmla="*/ 1814513 h 2314576"/>
                <a:gd name="connsiteX148" fmla="*/ 209681 w 2321849"/>
                <a:gd name="connsiteY148" fmla="*/ 1828801 h 2314576"/>
                <a:gd name="connsiteX149" fmla="*/ 143006 w 2321849"/>
                <a:gd name="connsiteY149" fmla="*/ 1838326 h 2314576"/>
                <a:gd name="connsiteX150" fmla="*/ 97762 w 2321849"/>
                <a:gd name="connsiteY150" fmla="*/ 1835945 h 2314576"/>
                <a:gd name="connsiteX151" fmla="*/ 78712 w 2321849"/>
                <a:gd name="connsiteY151" fmla="*/ 1821657 h 2314576"/>
                <a:gd name="connsiteX152" fmla="*/ 78712 w 2321849"/>
                <a:gd name="connsiteY152" fmla="*/ 1793082 h 2314576"/>
                <a:gd name="connsiteX153" fmla="*/ 107287 w 2321849"/>
                <a:gd name="connsiteY153" fmla="*/ 1771651 h 2314576"/>
                <a:gd name="connsiteX154" fmla="*/ 164437 w 2321849"/>
                <a:gd name="connsiteY154" fmla="*/ 1728788 h 2314576"/>
                <a:gd name="connsiteX155" fmla="*/ 157293 w 2321849"/>
                <a:gd name="connsiteY155" fmla="*/ 1704976 h 2314576"/>
                <a:gd name="connsiteX156" fmla="*/ 135862 w 2321849"/>
                <a:gd name="connsiteY156" fmla="*/ 1695451 h 2314576"/>
                <a:gd name="connsiteX157" fmla="*/ 102524 w 2321849"/>
                <a:gd name="connsiteY157" fmla="*/ 1712120 h 2314576"/>
                <a:gd name="connsiteX158" fmla="*/ 83474 w 2321849"/>
                <a:gd name="connsiteY158" fmla="*/ 1740695 h 2314576"/>
                <a:gd name="connsiteX159" fmla="*/ 130 w 2321849"/>
                <a:gd name="connsiteY159" fmla="*/ 1740695 h 2314576"/>
                <a:gd name="connsiteX160" fmla="*/ 26324 w 2321849"/>
                <a:gd name="connsiteY160" fmla="*/ 0 h 2314576"/>
                <a:gd name="connsiteX161" fmla="*/ 1614618 w 2321849"/>
                <a:gd name="connsiteY161" fmla="*/ 4763 h 2314576"/>
                <a:gd name="connsiteX0" fmla="*/ 1614618 w 2321849"/>
                <a:gd name="connsiteY0" fmla="*/ 4763 h 2314576"/>
                <a:gd name="connsiteX1" fmla="*/ 1595569 w 2321849"/>
                <a:gd name="connsiteY1" fmla="*/ 359571 h 2314576"/>
                <a:gd name="connsiteX2" fmla="*/ 1562232 w 2321849"/>
                <a:gd name="connsiteY2" fmla="*/ 492921 h 2314576"/>
                <a:gd name="connsiteX3" fmla="*/ 1524132 w 2321849"/>
                <a:gd name="connsiteY3" fmla="*/ 564358 h 2314576"/>
                <a:gd name="connsiteX4" fmla="*/ 1500318 w 2321849"/>
                <a:gd name="connsiteY4" fmla="*/ 673895 h 2314576"/>
                <a:gd name="connsiteX5" fmla="*/ 1457456 w 2321849"/>
                <a:gd name="connsiteY5" fmla="*/ 714376 h 2314576"/>
                <a:gd name="connsiteX6" fmla="*/ 1459837 w 2321849"/>
                <a:gd name="connsiteY6" fmla="*/ 757238 h 2314576"/>
                <a:gd name="connsiteX7" fmla="*/ 1497937 w 2321849"/>
                <a:gd name="connsiteY7" fmla="*/ 785813 h 2314576"/>
                <a:gd name="connsiteX8" fmla="*/ 1547943 w 2321849"/>
                <a:gd name="connsiteY8" fmla="*/ 840582 h 2314576"/>
                <a:gd name="connsiteX9" fmla="*/ 1578899 w 2321849"/>
                <a:gd name="connsiteY9" fmla="*/ 931070 h 2314576"/>
                <a:gd name="connsiteX10" fmla="*/ 1576518 w 2321849"/>
                <a:gd name="connsiteY10" fmla="*/ 1000126 h 2314576"/>
                <a:gd name="connsiteX11" fmla="*/ 1569374 w 2321849"/>
                <a:gd name="connsiteY11" fmla="*/ 1062038 h 2314576"/>
                <a:gd name="connsiteX12" fmla="*/ 1593187 w 2321849"/>
                <a:gd name="connsiteY12" fmla="*/ 1121570 h 2314576"/>
                <a:gd name="connsiteX13" fmla="*/ 1626524 w 2321849"/>
                <a:gd name="connsiteY13" fmla="*/ 1193007 h 2314576"/>
                <a:gd name="connsiteX14" fmla="*/ 1638431 w 2321849"/>
                <a:gd name="connsiteY14" fmla="*/ 1231107 h 2314576"/>
                <a:gd name="connsiteX15" fmla="*/ 1631287 w 2321849"/>
                <a:gd name="connsiteY15" fmla="*/ 1271588 h 2314576"/>
                <a:gd name="connsiteX16" fmla="*/ 1593187 w 2321849"/>
                <a:gd name="connsiteY16" fmla="*/ 1288257 h 2314576"/>
                <a:gd name="connsiteX17" fmla="*/ 1552706 w 2321849"/>
                <a:gd name="connsiteY17" fmla="*/ 1302545 h 2314576"/>
                <a:gd name="connsiteX18" fmla="*/ 1528893 w 2321849"/>
                <a:gd name="connsiteY18" fmla="*/ 1347788 h 2314576"/>
                <a:gd name="connsiteX19" fmla="*/ 1569374 w 2321849"/>
                <a:gd name="connsiteY19" fmla="*/ 1333501 h 2314576"/>
                <a:gd name="connsiteX20" fmla="*/ 1597949 w 2321849"/>
                <a:gd name="connsiteY20" fmla="*/ 1321595 h 2314576"/>
                <a:gd name="connsiteX21" fmla="*/ 1605093 w 2321849"/>
                <a:gd name="connsiteY21" fmla="*/ 1366838 h 2314576"/>
                <a:gd name="connsiteX22" fmla="*/ 1628906 w 2321849"/>
                <a:gd name="connsiteY22" fmla="*/ 1383507 h 2314576"/>
                <a:gd name="connsiteX23" fmla="*/ 1676531 w 2321849"/>
                <a:gd name="connsiteY23" fmla="*/ 1371601 h 2314576"/>
                <a:gd name="connsiteX24" fmla="*/ 1688437 w 2321849"/>
                <a:gd name="connsiteY24" fmla="*/ 1393032 h 2314576"/>
                <a:gd name="connsiteX25" fmla="*/ 1745587 w 2321849"/>
                <a:gd name="connsiteY25" fmla="*/ 1383507 h 2314576"/>
                <a:gd name="connsiteX26" fmla="*/ 1745587 w 2321849"/>
                <a:gd name="connsiteY26" fmla="*/ 1412082 h 2314576"/>
                <a:gd name="connsiteX27" fmla="*/ 1774162 w 2321849"/>
                <a:gd name="connsiteY27" fmla="*/ 1423988 h 2314576"/>
                <a:gd name="connsiteX28" fmla="*/ 1776543 w 2321849"/>
                <a:gd name="connsiteY28" fmla="*/ 1457326 h 2314576"/>
                <a:gd name="connsiteX29" fmla="*/ 1783687 w 2321849"/>
                <a:gd name="connsiteY29" fmla="*/ 1490663 h 2314576"/>
                <a:gd name="connsiteX30" fmla="*/ 1828931 w 2321849"/>
                <a:gd name="connsiteY30" fmla="*/ 1514476 h 2314576"/>
                <a:gd name="connsiteX31" fmla="*/ 1869412 w 2321849"/>
                <a:gd name="connsiteY31" fmla="*/ 1509713 h 2314576"/>
                <a:gd name="connsiteX32" fmla="*/ 1850362 w 2321849"/>
                <a:gd name="connsiteY32" fmla="*/ 1554957 h 2314576"/>
                <a:gd name="connsiteX33" fmla="*/ 1843218 w 2321849"/>
                <a:gd name="connsiteY33" fmla="*/ 1588295 h 2314576"/>
                <a:gd name="connsiteX34" fmla="*/ 1843218 w 2321849"/>
                <a:gd name="connsiteY34" fmla="*/ 1588295 h 2314576"/>
                <a:gd name="connsiteX35" fmla="*/ 1890843 w 2321849"/>
                <a:gd name="connsiteY35" fmla="*/ 1652588 h 2314576"/>
                <a:gd name="connsiteX36" fmla="*/ 1933706 w 2321849"/>
                <a:gd name="connsiteY36" fmla="*/ 1740695 h 2314576"/>
                <a:gd name="connsiteX37" fmla="*/ 1978949 w 2321849"/>
                <a:gd name="connsiteY37" fmla="*/ 1781176 h 2314576"/>
                <a:gd name="connsiteX38" fmla="*/ 2024193 w 2321849"/>
                <a:gd name="connsiteY38" fmla="*/ 1814513 h 2314576"/>
                <a:gd name="connsiteX39" fmla="*/ 2081343 w 2321849"/>
                <a:gd name="connsiteY39" fmla="*/ 1852613 h 2314576"/>
                <a:gd name="connsiteX40" fmla="*/ 2117062 w 2321849"/>
                <a:gd name="connsiteY40" fmla="*/ 1902620 h 2314576"/>
                <a:gd name="connsiteX41" fmla="*/ 2157543 w 2321849"/>
                <a:gd name="connsiteY41" fmla="*/ 1926432 h 2314576"/>
                <a:gd name="connsiteX42" fmla="*/ 2212312 w 2321849"/>
                <a:gd name="connsiteY42" fmla="*/ 1955007 h 2314576"/>
                <a:gd name="connsiteX43" fmla="*/ 2264699 w 2321849"/>
                <a:gd name="connsiteY43" fmla="*/ 1993107 h 2314576"/>
                <a:gd name="connsiteX44" fmla="*/ 2309943 w 2321849"/>
                <a:gd name="connsiteY44" fmla="*/ 2038351 h 2314576"/>
                <a:gd name="connsiteX45" fmla="*/ 2321849 w 2321849"/>
                <a:gd name="connsiteY45" fmla="*/ 2074070 h 2314576"/>
                <a:gd name="connsiteX46" fmla="*/ 2286131 w 2321849"/>
                <a:gd name="connsiteY46" fmla="*/ 2090738 h 2314576"/>
                <a:gd name="connsiteX47" fmla="*/ 2217074 w 2321849"/>
                <a:gd name="connsiteY47" fmla="*/ 2085976 h 2314576"/>
                <a:gd name="connsiteX48" fmla="*/ 2171831 w 2321849"/>
                <a:gd name="connsiteY48" fmla="*/ 2064545 h 2314576"/>
                <a:gd name="connsiteX49" fmla="*/ 2131349 w 2321849"/>
                <a:gd name="connsiteY49" fmla="*/ 2028826 h 2314576"/>
                <a:gd name="connsiteX50" fmla="*/ 2102774 w 2321849"/>
                <a:gd name="connsiteY50" fmla="*/ 2047876 h 2314576"/>
                <a:gd name="connsiteX51" fmla="*/ 2071818 w 2321849"/>
                <a:gd name="connsiteY51" fmla="*/ 2016920 h 2314576"/>
                <a:gd name="connsiteX52" fmla="*/ 2038481 w 2321849"/>
                <a:gd name="connsiteY52" fmla="*/ 1993107 h 2314576"/>
                <a:gd name="connsiteX53" fmla="*/ 2019431 w 2321849"/>
                <a:gd name="connsiteY53" fmla="*/ 1995488 h 2314576"/>
                <a:gd name="connsiteX54" fmla="*/ 1983712 w 2321849"/>
                <a:gd name="connsiteY54" fmla="*/ 1978820 h 2314576"/>
                <a:gd name="connsiteX55" fmla="*/ 1964662 w 2321849"/>
                <a:gd name="connsiteY55" fmla="*/ 1983582 h 2314576"/>
                <a:gd name="connsiteX56" fmla="*/ 1936087 w 2321849"/>
                <a:gd name="connsiteY56" fmla="*/ 2000251 h 2314576"/>
                <a:gd name="connsiteX57" fmla="*/ 1926562 w 2321849"/>
                <a:gd name="connsiteY57" fmla="*/ 1966913 h 2314576"/>
                <a:gd name="connsiteX58" fmla="*/ 1919418 w 2321849"/>
                <a:gd name="connsiteY58" fmla="*/ 1931195 h 2314576"/>
                <a:gd name="connsiteX59" fmla="*/ 1907512 w 2321849"/>
                <a:gd name="connsiteY59" fmla="*/ 1916907 h 2314576"/>
                <a:gd name="connsiteX60" fmla="*/ 1883699 w 2321849"/>
                <a:gd name="connsiteY60" fmla="*/ 1931195 h 2314576"/>
                <a:gd name="connsiteX61" fmla="*/ 1850362 w 2321849"/>
                <a:gd name="connsiteY61" fmla="*/ 1924051 h 2314576"/>
                <a:gd name="connsiteX62" fmla="*/ 1805118 w 2321849"/>
                <a:gd name="connsiteY62" fmla="*/ 1928813 h 2314576"/>
                <a:gd name="connsiteX63" fmla="*/ 1797974 w 2321849"/>
                <a:gd name="connsiteY63" fmla="*/ 1907382 h 2314576"/>
                <a:gd name="connsiteX64" fmla="*/ 1793212 w 2321849"/>
                <a:gd name="connsiteY64" fmla="*/ 1878807 h 2314576"/>
                <a:gd name="connsiteX65" fmla="*/ 1783687 w 2321849"/>
                <a:gd name="connsiteY65" fmla="*/ 1864520 h 2314576"/>
                <a:gd name="connsiteX66" fmla="*/ 1764637 w 2321849"/>
                <a:gd name="connsiteY66" fmla="*/ 1900238 h 2314576"/>
                <a:gd name="connsiteX67" fmla="*/ 1740824 w 2321849"/>
                <a:gd name="connsiteY67" fmla="*/ 1902620 h 2314576"/>
                <a:gd name="connsiteX68" fmla="*/ 1728918 w 2321849"/>
                <a:gd name="connsiteY68" fmla="*/ 1931195 h 2314576"/>
                <a:gd name="connsiteX69" fmla="*/ 1669387 w 2321849"/>
                <a:gd name="connsiteY69" fmla="*/ 1947863 h 2314576"/>
                <a:gd name="connsiteX70" fmla="*/ 1633668 w 2321849"/>
                <a:gd name="connsiteY70" fmla="*/ 1957388 h 2314576"/>
                <a:gd name="connsiteX71" fmla="*/ 1612237 w 2321849"/>
                <a:gd name="connsiteY71" fmla="*/ 1993107 h 2314576"/>
                <a:gd name="connsiteX72" fmla="*/ 1614618 w 2321849"/>
                <a:gd name="connsiteY72" fmla="*/ 2043113 h 2314576"/>
                <a:gd name="connsiteX73" fmla="*/ 1595568 w 2321849"/>
                <a:gd name="connsiteY73" fmla="*/ 2085976 h 2314576"/>
                <a:gd name="connsiteX74" fmla="*/ 1562231 w 2321849"/>
                <a:gd name="connsiteY74" fmla="*/ 2081213 h 2314576"/>
                <a:gd name="connsiteX75" fmla="*/ 1536037 w 2321849"/>
                <a:gd name="connsiteY75" fmla="*/ 2035970 h 2314576"/>
                <a:gd name="connsiteX76" fmla="*/ 1514606 w 2321849"/>
                <a:gd name="connsiteY76" fmla="*/ 2021682 h 2314576"/>
                <a:gd name="connsiteX77" fmla="*/ 1464599 w 2321849"/>
                <a:gd name="connsiteY77" fmla="*/ 2040732 h 2314576"/>
                <a:gd name="connsiteX78" fmla="*/ 1462218 w 2321849"/>
                <a:gd name="connsiteY78" fmla="*/ 2100263 h 2314576"/>
                <a:gd name="connsiteX79" fmla="*/ 1447931 w 2321849"/>
                <a:gd name="connsiteY79" fmla="*/ 2114551 h 2314576"/>
                <a:gd name="connsiteX80" fmla="*/ 1428881 w 2321849"/>
                <a:gd name="connsiteY80" fmla="*/ 2100263 h 2314576"/>
                <a:gd name="connsiteX81" fmla="*/ 1412212 w 2321849"/>
                <a:gd name="connsiteY81" fmla="*/ 2085976 h 2314576"/>
                <a:gd name="connsiteX82" fmla="*/ 1386018 w 2321849"/>
                <a:gd name="connsiteY82" fmla="*/ 2102645 h 2314576"/>
                <a:gd name="connsiteX83" fmla="*/ 1381256 w 2321849"/>
                <a:gd name="connsiteY83" fmla="*/ 2162176 h 2314576"/>
                <a:gd name="connsiteX84" fmla="*/ 1374112 w 2321849"/>
                <a:gd name="connsiteY84" fmla="*/ 2214563 h 2314576"/>
                <a:gd name="connsiteX85" fmla="*/ 1347918 w 2321849"/>
                <a:gd name="connsiteY85" fmla="*/ 2238376 h 2314576"/>
                <a:gd name="connsiteX86" fmla="*/ 1324106 w 2321849"/>
                <a:gd name="connsiteY86" fmla="*/ 2226470 h 2314576"/>
                <a:gd name="connsiteX87" fmla="*/ 1309818 w 2321849"/>
                <a:gd name="connsiteY87" fmla="*/ 2257426 h 2314576"/>
                <a:gd name="connsiteX88" fmla="*/ 1288387 w 2321849"/>
                <a:gd name="connsiteY88" fmla="*/ 2262188 h 2314576"/>
                <a:gd name="connsiteX89" fmla="*/ 1264574 w 2321849"/>
                <a:gd name="connsiteY89" fmla="*/ 2235995 h 2314576"/>
                <a:gd name="connsiteX90" fmla="*/ 1288387 w 2321849"/>
                <a:gd name="connsiteY90" fmla="*/ 2202657 h 2314576"/>
                <a:gd name="connsiteX91" fmla="*/ 1290768 w 2321849"/>
                <a:gd name="connsiteY91" fmla="*/ 2181226 h 2314576"/>
                <a:gd name="connsiteX92" fmla="*/ 1286006 w 2321849"/>
                <a:gd name="connsiteY92" fmla="*/ 2155032 h 2314576"/>
                <a:gd name="connsiteX93" fmla="*/ 1266956 w 2321849"/>
                <a:gd name="connsiteY93" fmla="*/ 2135982 h 2314576"/>
                <a:gd name="connsiteX94" fmla="*/ 1226474 w 2321849"/>
                <a:gd name="connsiteY94" fmla="*/ 2155032 h 2314576"/>
                <a:gd name="connsiteX95" fmla="*/ 1147893 w 2321849"/>
                <a:gd name="connsiteY95" fmla="*/ 2150270 h 2314576"/>
                <a:gd name="connsiteX96" fmla="*/ 1095506 w 2321849"/>
                <a:gd name="connsiteY96" fmla="*/ 2155032 h 2314576"/>
                <a:gd name="connsiteX97" fmla="*/ 1093124 w 2321849"/>
                <a:gd name="connsiteY97" fmla="*/ 2138363 h 2314576"/>
                <a:gd name="connsiteX98" fmla="*/ 1057406 w 2321849"/>
                <a:gd name="connsiteY98" fmla="*/ 2159795 h 2314576"/>
                <a:gd name="connsiteX99" fmla="*/ 1021687 w 2321849"/>
                <a:gd name="connsiteY99" fmla="*/ 2193132 h 2314576"/>
                <a:gd name="connsiteX100" fmla="*/ 997874 w 2321849"/>
                <a:gd name="connsiteY100" fmla="*/ 2221707 h 2314576"/>
                <a:gd name="connsiteX101" fmla="*/ 976443 w 2321849"/>
                <a:gd name="connsiteY101" fmla="*/ 2283620 h 2314576"/>
                <a:gd name="connsiteX102" fmla="*/ 952631 w 2321849"/>
                <a:gd name="connsiteY102" fmla="*/ 2314576 h 2314576"/>
                <a:gd name="connsiteX103" fmla="*/ 931199 w 2321849"/>
                <a:gd name="connsiteY103" fmla="*/ 2307432 h 2314576"/>
                <a:gd name="connsiteX104" fmla="*/ 912149 w 2321849"/>
                <a:gd name="connsiteY104" fmla="*/ 2259807 h 2314576"/>
                <a:gd name="connsiteX105" fmla="*/ 909768 w 2321849"/>
                <a:gd name="connsiteY105" fmla="*/ 2209801 h 2314576"/>
                <a:gd name="connsiteX106" fmla="*/ 893099 w 2321849"/>
                <a:gd name="connsiteY106" fmla="*/ 2181226 h 2314576"/>
                <a:gd name="connsiteX107" fmla="*/ 852618 w 2321849"/>
                <a:gd name="connsiteY107" fmla="*/ 2147888 h 2314576"/>
                <a:gd name="connsiteX108" fmla="*/ 814518 w 2321849"/>
                <a:gd name="connsiteY108" fmla="*/ 2126457 h 2314576"/>
                <a:gd name="connsiteX109" fmla="*/ 795468 w 2321849"/>
                <a:gd name="connsiteY109" fmla="*/ 2097882 h 2314576"/>
                <a:gd name="connsiteX110" fmla="*/ 785943 w 2321849"/>
                <a:gd name="connsiteY110" fmla="*/ 2083595 h 2314576"/>
                <a:gd name="connsiteX111" fmla="*/ 771656 w 2321849"/>
                <a:gd name="connsiteY111" fmla="*/ 2069307 h 2314576"/>
                <a:gd name="connsiteX112" fmla="*/ 757368 w 2321849"/>
                <a:gd name="connsiteY112" fmla="*/ 2066926 h 2314576"/>
                <a:gd name="connsiteX113" fmla="*/ 724031 w 2321849"/>
                <a:gd name="connsiteY113" fmla="*/ 2057401 h 2314576"/>
                <a:gd name="connsiteX114" fmla="*/ 714506 w 2321849"/>
                <a:gd name="connsiteY114" fmla="*/ 2050257 h 2314576"/>
                <a:gd name="connsiteX115" fmla="*/ 714506 w 2321849"/>
                <a:gd name="connsiteY115" fmla="*/ 2050257 h 2314576"/>
                <a:gd name="connsiteX116" fmla="*/ 766893 w 2321849"/>
                <a:gd name="connsiteY116" fmla="*/ 2043113 h 2314576"/>
                <a:gd name="connsiteX117" fmla="*/ 766893 w 2321849"/>
                <a:gd name="connsiteY117" fmla="*/ 2043113 h 2314576"/>
                <a:gd name="connsiteX118" fmla="*/ 797849 w 2321849"/>
                <a:gd name="connsiteY118" fmla="*/ 2033588 h 2314576"/>
                <a:gd name="connsiteX119" fmla="*/ 821662 w 2321849"/>
                <a:gd name="connsiteY119" fmla="*/ 2031207 h 2314576"/>
                <a:gd name="connsiteX120" fmla="*/ 840712 w 2321849"/>
                <a:gd name="connsiteY120" fmla="*/ 2016920 h 2314576"/>
                <a:gd name="connsiteX121" fmla="*/ 804993 w 2321849"/>
                <a:gd name="connsiteY121" fmla="*/ 1981201 h 2314576"/>
                <a:gd name="connsiteX122" fmla="*/ 795468 w 2321849"/>
                <a:gd name="connsiteY122" fmla="*/ 1962151 h 2314576"/>
                <a:gd name="connsiteX123" fmla="*/ 785943 w 2321849"/>
                <a:gd name="connsiteY123" fmla="*/ 1952626 h 2314576"/>
                <a:gd name="connsiteX124" fmla="*/ 766893 w 2321849"/>
                <a:gd name="connsiteY124" fmla="*/ 1943101 h 2314576"/>
                <a:gd name="connsiteX125" fmla="*/ 750224 w 2321849"/>
                <a:gd name="connsiteY125" fmla="*/ 1947863 h 2314576"/>
                <a:gd name="connsiteX126" fmla="*/ 709743 w 2321849"/>
                <a:gd name="connsiteY126" fmla="*/ 1962151 h 2314576"/>
                <a:gd name="connsiteX127" fmla="*/ 716887 w 2321849"/>
                <a:gd name="connsiteY127" fmla="*/ 1931195 h 2314576"/>
                <a:gd name="connsiteX128" fmla="*/ 738318 w 2321849"/>
                <a:gd name="connsiteY128" fmla="*/ 1900238 h 2314576"/>
                <a:gd name="connsiteX129" fmla="*/ 707362 w 2321849"/>
                <a:gd name="connsiteY129" fmla="*/ 1876426 h 2314576"/>
                <a:gd name="connsiteX130" fmla="*/ 685931 w 2321849"/>
                <a:gd name="connsiteY130" fmla="*/ 1862138 h 2314576"/>
                <a:gd name="connsiteX131" fmla="*/ 652593 w 2321849"/>
                <a:gd name="connsiteY131" fmla="*/ 1866901 h 2314576"/>
                <a:gd name="connsiteX132" fmla="*/ 633543 w 2321849"/>
                <a:gd name="connsiteY132" fmla="*/ 1878807 h 2314576"/>
                <a:gd name="connsiteX133" fmla="*/ 609731 w 2321849"/>
                <a:gd name="connsiteY133" fmla="*/ 1905001 h 2314576"/>
                <a:gd name="connsiteX134" fmla="*/ 609731 w 2321849"/>
                <a:gd name="connsiteY134" fmla="*/ 1928813 h 2314576"/>
                <a:gd name="connsiteX135" fmla="*/ 588299 w 2321849"/>
                <a:gd name="connsiteY135" fmla="*/ 1950245 h 2314576"/>
                <a:gd name="connsiteX136" fmla="*/ 552581 w 2321849"/>
                <a:gd name="connsiteY136" fmla="*/ 1959770 h 2314576"/>
                <a:gd name="connsiteX137" fmla="*/ 540674 w 2321849"/>
                <a:gd name="connsiteY137" fmla="*/ 1971676 h 2314576"/>
                <a:gd name="connsiteX138" fmla="*/ 502574 w 2321849"/>
                <a:gd name="connsiteY138" fmla="*/ 1974057 h 2314576"/>
                <a:gd name="connsiteX139" fmla="*/ 454949 w 2321849"/>
                <a:gd name="connsiteY139" fmla="*/ 1983582 h 2314576"/>
                <a:gd name="connsiteX140" fmla="*/ 426374 w 2321849"/>
                <a:gd name="connsiteY140" fmla="*/ 1995488 h 2314576"/>
                <a:gd name="connsiteX141" fmla="*/ 402562 w 2321849"/>
                <a:gd name="connsiteY141" fmla="*/ 1985963 h 2314576"/>
                <a:gd name="connsiteX142" fmla="*/ 376368 w 2321849"/>
                <a:gd name="connsiteY142" fmla="*/ 1981201 h 2314576"/>
                <a:gd name="connsiteX143" fmla="*/ 354937 w 2321849"/>
                <a:gd name="connsiteY143" fmla="*/ 1959770 h 2314576"/>
                <a:gd name="connsiteX144" fmla="*/ 343031 w 2321849"/>
                <a:gd name="connsiteY144" fmla="*/ 1919288 h 2314576"/>
                <a:gd name="connsiteX145" fmla="*/ 350174 w 2321849"/>
                <a:gd name="connsiteY145" fmla="*/ 1878807 h 2314576"/>
                <a:gd name="connsiteX146" fmla="*/ 333506 w 2321849"/>
                <a:gd name="connsiteY146" fmla="*/ 1857376 h 2314576"/>
                <a:gd name="connsiteX147" fmla="*/ 293024 w 2321849"/>
                <a:gd name="connsiteY147" fmla="*/ 1807370 h 2314576"/>
                <a:gd name="connsiteX148" fmla="*/ 250162 w 2321849"/>
                <a:gd name="connsiteY148" fmla="*/ 1814513 h 2314576"/>
                <a:gd name="connsiteX149" fmla="*/ 209681 w 2321849"/>
                <a:gd name="connsiteY149" fmla="*/ 1828801 h 2314576"/>
                <a:gd name="connsiteX150" fmla="*/ 143006 w 2321849"/>
                <a:gd name="connsiteY150" fmla="*/ 1838326 h 2314576"/>
                <a:gd name="connsiteX151" fmla="*/ 97762 w 2321849"/>
                <a:gd name="connsiteY151" fmla="*/ 1835945 h 2314576"/>
                <a:gd name="connsiteX152" fmla="*/ 78712 w 2321849"/>
                <a:gd name="connsiteY152" fmla="*/ 1821657 h 2314576"/>
                <a:gd name="connsiteX153" fmla="*/ 78712 w 2321849"/>
                <a:gd name="connsiteY153" fmla="*/ 1793082 h 2314576"/>
                <a:gd name="connsiteX154" fmla="*/ 107287 w 2321849"/>
                <a:gd name="connsiteY154" fmla="*/ 1771651 h 2314576"/>
                <a:gd name="connsiteX155" fmla="*/ 164437 w 2321849"/>
                <a:gd name="connsiteY155" fmla="*/ 1728788 h 2314576"/>
                <a:gd name="connsiteX156" fmla="*/ 157293 w 2321849"/>
                <a:gd name="connsiteY156" fmla="*/ 1704976 h 2314576"/>
                <a:gd name="connsiteX157" fmla="*/ 135862 w 2321849"/>
                <a:gd name="connsiteY157" fmla="*/ 1695451 h 2314576"/>
                <a:gd name="connsiteX158" fmla="*/ 102524 w 2321849"/>
                <a:gd name="connsiteY158" fmla="*/ 1712120 h 2314576"/>
                <a:gd name="connsiteX159" fmla="*/ 83474 w 2321849"/>
                <a:gd name="connsiteY159" fmla="*/ 1740695 h 2314576"/>
                <a:gd name="connsiteX160" fmla="*/ 130 w 2321849"/>
                <a:gd name="connsiteY160" fmla="*/ 1740695 h 2314576"/>
                <a:gd name="connsiteX161" fmla="*/ 26324 w 2321849"/>
                <a:gd name="connsiteY161" fmla="*/ 0 h 2314576"/>
                <a:gd name="connsiteX162" fmla="*/ 1614618 w 2321849"/>
                <a:gd name="connsiteY162" fmla="*/ 4763 h 2314576"/>
                <a:gd name="connsiteX0" fmla="*/ 1614618 w 2321849"/>
                <a:gd name="connsiteY0" fmla="*/ 4763 h 2314576"/>
                <a:gd name="connsiteX1" fmla="*/ 1667007 w 2321849"/>
                <a:gd name="connsiteY1" fmla="*/ 264321 h 2314576"/>
                <a:gd name="connsiteX2" fmla="*/ 1595569 w 2321849"/>
                <a:gd name="connsiteY2" fmla="*/ 359571 h 2314576"/>
                <a:gd name="connsiteX3" fmla="*/ 1562232 w 2321849"/>
                <a:gd name="connsiteY3" fmla="*/ 492921 h 2314576"/>
                <a:gd name="connsiteX4" fmla="*/ 1524132 w 2321849"/>
                <a:gd name="connsiteY4" fmla="*/ 564358 h 2314576"/>
                <a:gd name="connsiteX5" fmla="*/ 1500318 w 2321849"/>
                <a:gd name="connsiteY5" fmla="*/ 673895 h 2314576"/>
                <a:gd name="connsiteX6" fmla="*/ 1457456 w 2321849"/>
                <a:gd name="connsiteY6" fmla="*/ 714376 h 2314576"/>
                <a:gd name="connsiteX7" fmla="*/ 1459837 w 2321849"/>
                <a:gd name="connsiteY7" fmla="*/ 757238 h 2314576"/>
                <a:gd name="connsiteX8" fmla="*/ 1497937 w 2321849"/>
                <a:gd name="connsiteY8" fmla="*/ 785813 h 2314576"/>
                <a:gd name="connsiteX9" fmla="*/ 1547943 w 2321849"/>
                <a:gd name="connsiteY9" fmla="*/ 840582 h 2314576"/>
                <a:gd name="connsiteX10" fmla="*/ 1578899 w 2321849"/>
                <a:gd name="connsiteY10" fmla="*/ 931070 h 2314576"/>
                <a:gd name="connsiteX11" fmla="*/ 1576518 w 2321849"/>
                <a:gd name="connsiteY11" fmla="*/ 1000126 h 2314576"/>
                <a:gd name="connsiteX12" fmla="*/ 1569374 w 2321849"/>
                <a:gd name="connsiteY12" fmla="*/ 1062038 h 2314576"/>
                <a:gd name="connsiteX13" fmla="*/ 1593187 w 2321849"/>
                <a:gd name="connsiteY13" fmla="*/ 1121570 h 2314576"/>
                <a:gd name="connsiteX14" fmla="*/ 1626524 w 2321849"/>
                <a:gd name="connsiteY14" fmla="*/ 1193007 h 2314576"/>
                <a:gd name="connsiteX15" fmla="*/ 1638431 w 2321849"/>
                <a:gd name="connsiteY15" fmla="*/ 1231107 h 2314576"/>
                <a:gd name="connsiteX16" fmla="*/ 1631287 w 2321849"/>
                <a:gd name="connsiteY16" fmla="*/ 1271588 h 2314576"/>
                <a:gd name="connsiteX17" fmla="*/ 1593187 w 2321849"/>
                <a:gd name="connsiteY17" fmla="*/ 1288257 h 2314576"/>
                <a:gd name="connsiteX18" fmla="*/ 1552706 w 2321849"/>
                <a:gd name="connsiteY18" fmla="*/ 1302545 h 2314576"/>
                <a:gd name="connsiteX19" fmla="*/ 1528893 w 2321849"/>
                <a:gd name="connsiteY19" fmla="*/ 1347788 h 2314576"/>
                <a:gd name="connsiteX20" fmla="*/ 1569374 w 2321849"/>
                <a:gd name="connsiteY20" fmla="*/ 1333501 h 2314576"/>
                <a:gd name="connsiteX21" fmla="*/ 1597949 w 2321849"/>
                <a:gd name="connsiteY21" fmla="*/ 1321595 h 2314576"/>
                <a:gd name="connsiteX22" fmla="*/ 1605093 w 2321849"/>
                <a:gd name="connsiteY22" fmla="*/ 1366838 h 2314576"/>
                <a:gd name="connsiteX23" fmla="*/ 1628906 w 2321849"/>
                <a:gd name="connsiteY23" fmla="*/ 1383507 h 2314576"/>
                <a:gd name="connsiteX24" fmla="*/ 1676531 w 2321849"/>
                <a:gd name="connsiteY24" fmla="*/ 1371601 h 2314576"/>
                <a:gd name="connsiteX25" fmla="*/ 1688437 w 2321849"/>
                <a:gd name="connsiteY25" fmla="*/ 1393032 h 2314576"/>
                <a:gd name="connsiteX26" fmla="*/ 1745587 w 2321849"/>
                <a:gd name="connsiteY26" fmla="*/ 1383507 h 2314576"/>
                <a:gd name="connsiteX27" fmla="*/ 1745587 w 2321849"/>
                <a:gd name="connsiteY27" fmla="*/ 1412082 h 2314576"/>
                <a:gd name="connsiteX28" fmla="*/ 1774162 w 2321849"/>
                <a:gd name="connsiteY28" fmla="*/ 1423988 h 2314576"/>
                <a:gd name="connsiteX29" fmla="*/ 1776543 w 2321849"/>
                <a:gd name="connsiteY29" fmla="*/ 1457326 h 2314576"/>
                <a:gd name="connsiteX30" fmla="*/ 1783687 w 2321849"/>
                <a:gd name="connsiteY30" fmla="*/ 1490663 h 2314576"/>
                <a:gd name="connsiteX31" fmla="*/ 1828931 w 2321849"/>
                <a:gd name="connsiteY31" fmla="*/ 1514476 h 2314576"/>
                <a:gd name="connsiteX32" fmla="*/ 1869412 w 2321849"/>
                <a:gd name="connsiteY32" fmla="*/ 1509713 h 2314576"/>
                <a:gd name="connsiteX33" fmla="*/ 1850362 w 2321849"/>
                <a:gd name="connsiteY33" fmla="*/ 1554957 h 2314576"/>
                <a:gd name="connsiteX34" fmla="*/ 1843218 w 2321849"/>
                <a:gd name="connsiteY34" fmla="*/ 1588295 h 2314576"/>
                <a:gd name="connsiteX35" fmla="*/ 1843218 w 2321849"/>
                <a:gd name="connsiteY35" fmla="*/ 1588295 h 2314576"/>
                <a:gd name="connsiteX36" fmla="*/ 1890843 w 2321849"/>
                <a:gd name="connsiteY36" fmla="*/ 1652588 h 2314576"/>
                <a:gd name="connsiteX37" fmla="*/ 1933706 w 2321849"/>
                <a:gd name="connsiteY37" fmla="*/ 1740695 h 2314576"/>
                <a:gd name="connsiteX38" fmla="*/ 1978949 w 2321849"/>
                <a:gd name="connsiteY38" fmla="*/ 1781176 h 2314576"/>
                <a:gd name="connsiteX39" fmla="*/ 2024193 w 2321849"/>
                <a:gd name="connsiteY39" fmla="*/ 1814513 h 2314576"/>
                <a:gd name="connsiteX40" fmla="*/ 2081343 w 2321849"/>
                <a:gd name="connsiteY40" fmla="*/ 1852613 h 2314576"/>
                <a:gd name="connsiteX41" fmla="*/ 2117062 w 2321849"/>
                <a:gd name="connsiteY41" fmla="*/ 1902620 h 2314576"/>
                <a:gd name="connsiteX42" fmla="*/ 2157543 w 2321849"/>
                <a:gd name="connsiteY42" fmla="*/ 1926432 h 2314576"/>
                <a:gd name="connsiteX43" fmla="*/ 2212312 w 2321849"/>
                <a:gd name="connsiteY43" fmla="*/ 1955007 h 2314576"/>
                <a:gd name="connsiteX44" fmla="*/ 2264699 w 2321849"/>
                <a:gd name="connsiteY44" fmla="*/ 1993107 h 2314576"/>
                <a:gd name="connsiteX45" fmla="*/ 2309943 w 2321849"/>
                <a:gd name="connsiteY45" fmla="*/ 2038351 h 2314576"/>
                <a:gd name="connsiteX46" fmla="*/ 2321849 w 2321849"/>
                <a:gd name="connsiteY46" fmla="*/ 2074070 h 2314576"/>
                <a:gd name="connsiteX47" fmla="*/ 2286131 w 2321849"/>
                <a:gd name="connsiteY47" fmla="*/ 2090738 h 2314576"/>
                <a:gd name="connsiteX48" fmla="*/ 2217074 w 2321849"/>
                <a:gd name="connsiteY48" fmla="*/ 2085976 h 2314576"/>
                <a:gd name="connsiteX49" fmla="*/ 2171831 w 2321849"/>
                <a:gd name="connsiteY49" fmla="*/ 2064545 h 2314576"/>
                <a:gd name="connsiteX50" fmla="*/ 2131349 w 2321849"/>
                <a:gd name="connsiteY50" fmla="*/ 2028826 h 2314576"/>
                <a:gd name="connsiteX51" fmla="*/ 2102774 w 2321849"/>
                <a:gd name="connsiteY51" fmla="*/ 2047876 h 2314576"/>
                <a:gd name="connsiteX52" fmla="*/ 2071818 w 2321849"/>
                <a:gd name="connsiteY52" fmla="*/ 2016920 h 2314576"/>
                <a:gd name="connsiteX53" fmla="*/ 2038481 w 2321849"/>
                <a:gd name="connsiteY53" fmla="*/ 1993107 h 2314576"/>
                <a:gd name="connsiteX54" fmla="*/ 2019431 w 2321849"/>
                <a:gd name="connsiteY54" fmla="*/ 1995488 h 2314576"/>
                <a:gd name="connsiteX55" fmla="*/ 1983712 w 2321849"/>
                <a:gd name="connsiteY55" fmla="*/ 1978820 h 2314576"/>
                <a:gd name="connsiteX56" fmla="*/ 1964662 w 2321849"/>
                <a:gd name="connsiteY56" fmla="*/ 1983582 h 2314576"/>
                <a:gd name="connsiteX57" fmla="*/ 1936087 w 2321849"/>
                <a:gd name="connsiteY57" fmla="*/ 2000251 h 2314576"/>
                <a:gd name="connsiteX58" fmla="*/ 1926562 w 2321849"/>
                <a:gd name="connsiteY58" fmla="*/ 1966913 h 2314576"/>
                <a:gd name="connsiteX59" fmla="*/ 1919418 w 2321849"/>
                <a:gd name="connsiteY59" fmla="*/ 1931195 h 2314576"/>
                <a:gd name="connsiteX60" fmla="*/ 1907512 w 2321849"/>
                <a:gd name="connsiteY60" fmla="*/ 1916907 h 2314576"/>
                <a:gd name="connsiteX61" fmla="*/ 1883699 w 2321849"/>
                <a:gd name="connsiteY61" fmla="*/ 1931195 h 2314576"/>
                <a:gd name="connsiteX62" fmla="*/ 1850362 w 2321849"/>
                <a:gd name="connsiteY62" fmla="*/ 1924051 h 2314576"/>
                <a:gd name="connsiteX63" fmla="*/ 1805118 w 2321849"/>
                <a:gd name="connsiteY63" fmla="*/ 1928813 h 2314576"/>
                <a:gd name="connsiteX64" fmla="*/ 1797974 w 2321849"/>
                <a:gd name="connsiteY64" fmla="*/ 1907382 h 2314576"/>
                <a:gd name="connsiteX65" fmla="*/ 1793212 w 2321849"/>
                <a:gd name="connsiteY65" fmla="*/ 1878807 h 2314576"/>
                <a:gd name="connsiteX66" fmla="*/ 1783687 w 2321849"/>
                <a:gd name="connsiteY66" fmla="*/ 1864520 h 2314576"/>
                <a:gd name="connsiteX67" fmla="*/ 1764637 w 2321849"/>
                <a:gd name="connsiteY67" fmla="*/ 1900238 h 2314576"/>
                <a:gd name="connsiteX68" fmla="*/ 1740824 w 2321849"/>
                <a:gd name="connsiteY68" fmla="*/ 1902620 h 2314576"/>
                <a:gd name="connsiteX69" fmla="*/ 1728918 w 2321849"/>
                <a:gd name="connsiteY69" fmla="*/ 1931195 h 2314576"/>
                <a:gd name="connsiteX70" fmla="*/ 1669387 w 2321849"/>
                <a:gd name="connsiteY70" fmla="*/ 1947863 h 2314576"/>
                <a:gd name="connsiteX71" fmla="*/ 1633668 w 2321849"/>
                <a:gd name="connsiteY71" fmla="*/ 1957388 h 2314576"/>
                <a:gd name="connsiteX72" fmla="*/ 1612237 w 2321849"/>
                <a:gd name="connsiteY72" fmla="*/ 1993107 h 2314576"/>
                <a:gd name="connsiteX73" fmla="*/ 1614618 w 2321849"/>
                <a:gd name="connsiteY73" fmla="*/ 2043113 h 2314576"/>
                <a:gd name="connsiteX74" fmla="*/ 1595568 w 2321849"/>
                <a:gd name="connsiteY74" fmla="*/ 2085976 h 2314576"/>
                <a:gd name="connsiteX75" fmla="*/ 1562231 w 2321849"/>
                <a:gd name="connsiteY75" fmla="*/ 2081213 h 2314576"/>
                <a:gd name="connsiteX76" fmla="*/ 1536037 w 2321849"/>
                <a:gd name="connsiteY76" fmla="*/ 2035970 h 2314576"/>
                <a:gd name="connsiteX77" fmla="*/ 1514606 w 2321849"/>
                <a:gd name="connsiteY77" fmla="*/ 2021682 h 2314576"/>
                <a:gd name="connsiteX78" fmla="*/ 1464599 w 2321849"/>
                <a:gd name="connsiteY78" fmla="*/ 2040732 h 2314576"/>
                <a:gd name="connsiteX79" fmla="*/ 1462218 w 2321849"/>
                <a:gd name="connsiteY79" fmla="*/ 2100263 h 2314576"/>
                <a:gd name="connsiteX80" fmla="*/ 1447931 w 2321849"/>
                <a:gd name="connsiteY80" fmla="*/ 2114551 h 2314576"/>
                <a:gd name="connsiteX81" fmla="*/ 1428881 w 2321849"/>
                <a:gd name="connsiteY81" fmla="*/ 2100263 h 2314576"/>
                <a:gd name="connsiteX82" fmla="*/ 1412212 w 2321849"/>
                <a:gd name="connsiteY82" fmla="*/ 2085976 h 2314576"/>
                <a:gd name="connsiteX83" fmla="*/ 1386018 w 2321849"/>
                <a:gd name="connsiteY83" fmla="*/ 2102645 h 2314576"/>
                <a:gd name="connsiteX84" fmla="*/ 1381256 w 2321849"/>
                <a:gd name="connsiteY84" fmla="*/ 2162176 h 2314576"/>
                <a:gd name="connsiteX85" fmla="*/ 1374112 w 2321849"/>
                <a:gd name="connsiteY85" fmla="*/ 2214563 h 2314576"/>
                <a:gd name="connsiteX86" fmla="*/ 1347918 w 2321849"/>
                <a:gd name="connsiteY86" fmla="*/ 2238376 h 2314576"/>
                <a:gd name="connsiteX87" fmla="*/ 1324106 w 2321849"/>
                <a:gd name="connsiteY87" fmla="*/ 2226470 h 2314576"/>
                <a:gd name="connsiteX88" fmla="*/ 1309818 w 2321849"/>
                <a:gd name="connsiteY88" fmla="*/ 2257426 h 2314576"/>
                <a:gd name="connsiteX89" fmla="*/ 1288387 w 2321849"/>
                <a:gd name="connsiteY89" fmla="*/ 2262188 h 2314576"/>
                <a:gd name="connsiteX90" fmla="*/ 1264574 w 2321849"/>
                <a:gd name="connsiteY90" fmla="*/ 2235995 h 2314576"/>
                <a:gd name="connsiteX91" fmla="*/ 1288387 w 2321849"/>
                <a:gd name="connsiteY91" fmla="*/ 2202657 h 2314576"/>
                <a:gd name="connsiteX92" fmla="*/ 1290768 w 2321849"/>
                <a:gd name="connsiteY92" fmla="*/ 2181226 h 2314576"/>
                <a:gd name="connsiteX93" fmla="*/ 1286006 w 2321849"/>
                <a:gd name="connsiteY93" fmla="*/ 2155032 h 2314576"/>
                <a:gd name="connsiteX94" fmla="*/ 1266956 w 2321849"/>
                <a:gd name="connsiteY94" fmla="*/ 2135982 h 2314576"/>
                <a:gd name="connsiteX95" fmla="*/ 1226474 w 2321849"/>
                <a:gd name="connsiteY95" fmla="*/ 2155032 h 2314576"/>
                <a:gd name="connsiteX96" fmla="*/ 1147893 w 2321849"/>
                <a:gd name="connsiteY96" fmla="*/ 2150270 h 2314576"/>
                <a:gd name="connsiteX97" fmla="*/ 1095506 w 2321849"/>
                <a:gd name="connsiteY97" fmla="*/ 2155032 h 2314576"/>
                <a:gd name="connsiteX98" fmla="*/ 1093124 w 2321849"/>
                <a:gd name="connsiteY98" fmla="*/ 2138363 h 2314576"/>
                <a:gd name="connsiteX99" fmla="*/ 1057406 w 2321849"/>
                <a:gd name="connsiteY99" fmla="*/ 2159795 h 2314576"/>
                <a:gd name="connsiteX100" fmla="*/ 1021687 w 2321849"/>
                <a:gd name="connsiteY100" fmla="*/ 2193132 h 2314576"/>
                <a:gd name="connsiteX101" fmla="*/ 997874 w 2321849"/>
                <a:gd name="connsiteY101" fmla="*/ 2221707 h 2314576"/>
                <a:gd name="connsiteX102" fmla="*/ 976443 w 2321849"/>
                <a:gd name="connsiteY102" fmla="*/ 2283620 h 2314576"/>
                <a:gd name="connsiteX103" fmla="*/ 952631 w 2321849"/>
                <a:gd name="connsiteY103" fmla="*/ 2314576 h 2314576"/>
                <a:gd name="connsiteX104" fmla="*/ 931199 w 2321849"/>
                <a:gd name="connsiteY104" fmla="*/ 2307432 h 2314576"/>
                <a:gd name="connsiteX105" fmla="*/ 912149 w 2321849"/>
                <a:gd name="connsiteY105" fmla="*/ 2259807 h 2314576"/>
                <a:gd name="connsiteX106" fmla="*/ 909768 w 2321849"/>
                <a:gd name="connsiteY106" fmla="*/ 2209801 h 2314576"/>
                <a:gd name="connsiteX107" fmla="*/ 893099 w 2321849"/>
                <a:gd name="connsiteY107" fmla="*/ 2181226 h 2314576"/>
                <a:gd name="connsiteX108" fmla="*/ 852618 w 2321849"/>
                <a:gd name="connsiteY108" fmla="*/ 2147888 h 2314576"/>
                <a:gd name="connsiteX109" fmla="*/ 814518 w 2321849"/>
                <a:gd name="connsiteY109" fmla="*/ 2126457 h 2314576"/>
                <a:gd name="connsiteX110" fmla="*/ 795468 w 2321849"/>
                <a:gd name="connsiteY110" fmla="*/ 2097882 h 2314576"/>
                <a:gd name="connsiteX111" fmla="*/ 785943 w 2321849"/>
                <a:gd name="connsiteY111" fmla="*/ 2083595 h 2314576"/>
                <a:gd name="connsiteX112" fmla="*/ 771656 w 2321849"/>
                <a:gd name="connsiteY112" fmla="*/ 2069307 h 2314576"/>
                <a:gd name="connsiteX113" fmla="*/ 757368 w 2321849"/>
                <a:gd name="connsiteY113" fmla="*/ 2066926 h 2314576"/>
                <a:gd name="connsiteX114" fmla="*/ 724031 w 2321849"/>
                <a:gd name="connsiteY114" fmla="*/ 2057401 h 2314576"/>
                <a:gd name="connsiteX115" fmla="*/ 714506 w 2321849"/>
                <a:gd name="connsiteY115" fmla="*/ 2050257 h 2314576"/>
                <a:gd name="connsiteX116" fmla="*/ 714506 w 2321849"/>
                <a:gd name="connsiteY116" fmla="*/ 2050257 h 2314576"/>
                <a:gd name="connsiteX117" fmla="*/ 766893 w 2321849"/>
                <a:gd name="connsiteY117" fmla="*/ 2043113 h 2314576"/>
                <a:gd name="connsiteX118" fmla="*/ 766893 w 2321849"/>
                <a:gd name="connsiteY118" fmla="*/ 2043113 h 2314576"/>
                <a:gd name="connsiteX119" fmla="*/ 797849 w 2321849"/>
                <a:gd name="connsiteY119" fmla="*/ 2033588 h 2314576"/>
                <a:gd name="connsiteX120" fmla="*/ 821662 w 2321849"/>
                <a:gd name="connsiteY120" fmla="*/ 2031207 h 2314576"/>
                <a:gd name="connsiteX121" fmla="*/ 840712 w 2321849"/>
                <a:gd name="connsiteY121" fmla="*/ 2016920 h 2314576"/>
                <a:gd name="connsiteX122" fmla="*/ 804993 w 2321849"/>
                <a:gd name="connsiteY122" fmla="*/ 1981201 h 2314576"/>
                <a:gd name="connsiteX123" fmla="*/ 795468 w 2321849"/>
                <a:gd name="connsiteY123" fmla="*/ 1962151 h 2314576"/>
                <a:gd name="connsiteX124" fmla="*/ 785943 w 2321849"/>
                <a:gd name="connsiteY124" fmla="*/ 1952626 h 2314576"/>
                <a:gd name="connsiteX125" fmla="*/ 766893 w 2321849"/>
                <a:gd name="connsiteY125" fmla="*/ 1943101 h 2314576"/>
                <a:gd name="connsiteX126" fmla="*/ 750224 w 2321849"/>
                <a:gd name="connsiteY126" fmla="*/ 1947863 h 2314576"/>
                <a:gd name="connsiteX127" fmla="*/ 709743 w 2321849"/>
                <a:gd name="connsiteY127" fmla="*/ 1962151 h 2314576"/>
                <a:gd name="connsiteX128" fmla="*/ 716887 w 2321849"/>
                <a:gd name="connsiteY128" fmla="*/ 1931195 h 2314576"/>
                <a:gd name="connsiteX129" fmla="*/ 738318 w 2321849"/>
                <a:gd name="connsiteY129" fmla="*/ 1900238 h 2314576"/>
                <a:gd name="connsiteX130" fmla="*/ 707362 w 2321849"/>
                <a:gd name="connsiteY130" fmla="*/ 1876426 h 2314576"/>
                <a:gd name="connsiteX131" fmla="*/ 685931 w 2321849"/>
                <a:gd name="connsiteY131" fmla="*/ 1862138 h 2314576"/>
                <a:gd name="connsiteX132" fmla="*/ 652593 w 2321849"/>
                <a:gd name="connsiteY132" fmla="*/ 1866901 h 2314576"/>
                <a:gd name="connsiteX133" fmla="*/ 633543 w 2321849"/>
                <a:gd name="connsiteY133" fmla="*/ 1878807 h 2314576"/>
                <a:gd name="connsiteX134" fmla="*/ 609731 w 2321849"/>
                <a:gd name="connsiteY134" fmla="*/ 1905001 h 2314576"/>
                <a:gd name="connsiteX135" fmla="*/ 609731 w 2321849"/>
                <a:gd name="connsiteY135" fmla="*/ 1928813 h 2314576"/>
                <a:gd name="connsiteX136" fmla="*/ 588299 w 2321849"/>
                <a:gd name="connsiteY136" fmla="*/ 1950245 h 2314576"/>
                <a:gd name="connsiteX137" fmla="*/ 552581 w 2321849"/>
                <a:gd name="connsiteY137" fmla="*/ 1959770 h 2314576"/>
                <a:gd name="connsiteX138" fmla="*/ 540674 w 2321849"/>
                <a:gd name="connsiteY138" fmla="*/ 1971676 h 2314576"/>
                <a:gd name="connsiteX139" fmla="*/ 502574 w 2321849"/>
                <a:gd name="connsiteY139" fmla="*/ 1974057 h 2314576"/>
                <a:gd name="connsiteX140" fmla="*/ 454949 w 2321849"/>
                <a:gd name="connsiteY140" fmla="*/ 1983582 h 2314576"/>
                <a:gd name="connsiteX141" fmla="*/ 426374 w 2321849"/>
                <a:gd name="connsiteY141" fmla="*/ 1995488 h 2314576"/>
                <a:gd name="connsiteX142" fmla="*/ 402562 w 2321849"/>
                <a:gd name="connsiteY142" fmla="*/ 1985963 h 2314576"/>
                <a:gd name="connsiteX143" fmla="*/ 376368 w 2321849"/>
                <a:gd name="connsiteY143" fmla="*/ 1981201 h 2314576"/>
                <a:gd name="connsiteX144" fmla="*/ 354937 w 2321849"/>
                <a:gd name="connsiteY144" fmla="*/ 1959770 h 2314576"/>
                <a:gd name="connsiteX145" fmla="*/ 343031 w 2321849"/>
                <a:gd name="connsiteY145" fmla="*/ 1919288 h 2314576"/>
                <a:gd name="connsiteX146" fmla="*/ 350174 w 2321849"/>
                <a:gd name="connsiteY146" fmla="*/ 1878807 h 2314576"/>
                <a:gd name="connsiteX147" fmla="*/ 333506 w 2321849"/>
                <a:gd name="connsiteY147" fmla="*/ 1857376 h 2314576"/>
                <a:gd name="connsiteX148" fmla="*/ 293024 w 2321849"/>
                <a:gd name="connsiteY148" fmla="*/ 1807370 h 2314576"/>
                <a:gd name="connsiteX149" fmla="*/ 250162 w 2321849"/>
                <a:gd name="connsiteY149" fmla="*/ 1814513 h 2314576"/>
                <a:gd name="connsiteX150" fmla="*/ 209681 w 2321849"/>
                <a:gd name="connsiteY150" fmla="*/ 1828801 h 2314576"/>
                <a:gd name="connsiteX151" fmla="*/ 143006 w 2321849"/>
                <a:gd name="connsiteY151" fmla="*/ 1838326 h 2314576"/>
                <a:gd name="connsiteX152" fmla="*/ 97762 w 2321849"/>
                <a:gd name="connsiteY152" fmla="*/ 1835945 h 2314576"/>
                <a:gd name="connsiteX153" fmla="*/ 78712 w 2321849"/>
                <a:gd name="connsiteY153" fmla="*/ 1821657 h 2314576"/>
                <a:gd name="connsiteX154" fmla="*/ 78712 w 2321849"/>
                <a:gd name="connsiteY154" fmla="*/ 1793082 h 2314576"/>
                <a:gd name="connsiteX155" fmla="*/ 107287 w 2321849"/>
                <a:gd name="connsiteY155" fmla="*/ 1771651 h 2314576"/>
                <a:gd name="connsiteX156" fmla="*/ 164437 w 2321849"/>
                <a:gd name="connsiteY156" fmla="*/ 1728788 h 2314576"/>
                <a:gd name="connsiteX157" fmla="*/ 157293 w 2321849"/>
                <a:gd name="connsiteY157" fmla="*/ 1704976 h 2314576"/>
                <a:gd name="connsiteX158" fmla="*/ 135862 w 2321849"/>
                <a:gd name="connsiteY158" fmla="*/ 1695451 h 2314576"/>
                <a:gd name="connsiteX159" fmla="*/ 102524 w 2321849"/>
                <a:gd name="connsiteY159" fmla="*/ 1712120 h 2314576"/>
                <a:gd name="connsiteX160" fmla="*/ 83474 w 2321849"/>
                <a:gd name="connsiteY160" fmla="*/ 1740695 h 2314576"/>
                <a:gd name="connsiteX161" fmla="*/ 130 w 2321849"/>
                <a:gd name="connsiteY161" fmla="*/ 1740695 h 2314576"/>
                <a:gd name="connsiteX162" fmla="*/ 26324 w 2321849"/>
                <a:gd name="connsiteY162" fmla="*/ 0 h 2314576"/>
                <a:gd name="connsiteX163" fmla="*/ 1614618 w 2321849"/>
                <a:gd name="connsiteY163" fmla="*/ 4763 h 2314576"/>
                <a:gd name="connsiteX0" fmla="*/ 1614618 w 2321849"/>
                <a:gd name="connsiteY0" fmla="*/ 4763 h 2314576"/>
                <a:gd name="connsiteX1" fmla="*/ 1690819 w 2321849"/>
                <a:gd name="connsiteY1" fmla="*/ 150021 h 2314576"/>
                <a:gd name="connsiteX2" fmla="*/ 1667007 w 2321849"/>
                <a:gd name="connsiteY2" fmla="*/ 264321 h 2314576"/>
                <a:gd name="connsiteX3" fmla="*/ 1595569 w 2321849"/>
                <a:gd name="connsiteY3" fmla="*/ 359571 h 2314576"/>
                <a:gd name="connsiteX4" fmla="*/ 1562232 w 2321849"/>
                <a:gd name="connsiteY4" fmla="*/ 492921 h 2314576"/>
                <a:gd name="connsiteX5" fmla="*/ 1524132 w 2321849"/>
                <a:gd name="connsiteY5" fmla="*/ 564358 h 2314576"/>
                <a:gd name="connsiteX6" fmla="*/ 1500318 w 2321849"/>
                <a:gd name="connsiteY6" fmla="*/ 673895 h 2314576"/>
                <a:gd name="connsiteX7" fmla="*/ 1457456 w 2321849"/>
                <a:gd name="connsiteY7" fmla="*/ 714376 h 2314576"/>
                <a:gd name="connsiteX8" fmla="*/ 1459837 w 2321849"/>
                <a:gd name="connsiteY8" fmla="*/ 757238 h 2314576"/>
                <a:gd name="connsiteX9" fmla="*/ 1497937 w 2321849"/>
                <a:gd name="connsiteY9" fmla="*/ 785813 h 2314576"/>
                <a:gd name="connsiteX10" fmla="*/ 1547943 w 2321849"/>
                <a:gd name="connsiteY10" fmla="*/ 840582 h 2314576"/>
                <a:gd name="connsiteX11" fmla="*/ 1578899 w 2321849"/>
                <a:gd name="connsiteY11" fmla="*/ 931070 h 2314576"/>
                <a:gd name="connsiteX12" fmla="*/ 1576518 w 2321849"/>
                <a:gd name="connsiteY12" fmla="*/ 1000126 h 2314576"/>
                <a:gd name="connsiteX13" fmla="*/ 1569374 w 2321849"/>
                <a:gd name="connsiteY13" fmla="*/ 1062038 h 2314576"/>
                <a:gd name="connsiteX14" fmla="*/ 1593187 w 2321849"/>
                <a:gd name="connsiteY14" fmla="*/ 1121570 h 2314576"/>
                <a:gd name="connsiteX15" fmla="*/ 1626524 w 2321849"/>
                <a:gd name="connsiteY15" fmla="*/ 1193007 h 2314576"/>
                <a:gd name="connsiteX16" fmla="*/ 1638431 w 2321849"/>
                <a:gd name="connsiteY16" fmla="*/ 1231107 h 2314576"/>
                <a:gd name="connsiteX17" fmla="*/ 1631287 w 2321849"/>
                <a:gd name="connsiteY17" fmla="*/ 1271588 h 2314576"/>
                <a:gd name="connsiteX18" fmla="*/ 1593187 w 2321849"/>
                <a:gd name="connsiteY18" fmla="*/ 1288257 h 2314576"/>
                <a:gd name="connsiteX19" fmla="*/ 1552706 w 2321849"/>
                <a:gd name="connsiteY19" fmla="*/ 1302545 h 2314576"/>
                <a:gd name="connsiteX20" fmla="*/ 1528893 w 2321849"/>
                <a:gd name="connsiteY20" fmla="*/ 1347788 h 2314576"/>
                <a:gd name="connsiteX21" fmla="*/ 1569374 w 2321849"/>
                <a:gd name="connsiteY21" fmla="*/ 1333501 h 2314576"/>
                <a:gd name="connsiteX22" fmla="*/ 1597949 w 2321849"/>
                <a:gd name="connsiteY22" fmla="*/ 1321595 h 2314576"/>
                <a:gd name="connsiteX23" fmla="*/ 1605093 w 2321849"/>
                <a:gd name="connsiteY23" fmla="*/ 1366838 h 2314576"/>
                <a:gd name="connsiteX24" fmla="*/ 1628906 w 2321849"/>
                <a:gd name="connsiteY24" fmla="*/ 1383507 h 2314576"/>
                <a:gd name="connsiteX25" fmla="*/ 1676531 w 2321849"/>
                <a:gd name="connsiteY25" fmla="*/ 1371601 h 2314576"/>
                <a:gd name="connsiteX26" fmla="*/ 1688437 w 2321849"/>
                <a:gd name="connsiteY26" fmla="*/ 1393032 h 2314576"/>
                <a:gd name="connsiteX27" fmla="*/ 1745587 w 2321849"/>
                <a:gd name="connsiteY27" fmla="*/ 1383507 h 2314576"/>
                <a:gd name="connsiteX28" fmla="*/ 1745587 w 2321849"/>
                <a:gd name="connsiteY28" fmla="*/ 1412082 h 2314576"/>
                <a:gd name="connsiteX29" fmla="*/ 1774162 w 2321849"/>
                <a:gd name="connsiteY29" fmla="*/ 1423988 h 2314576"/>
                <a:gd name="connsiteX30" fmla="*/ 1776543 w 2321849"/>
                <a:gd name="connsiteY30" fmla="*/ 1457326 h 2314576"/>
                <a:gd name="connsiteX31" fmla="*/ 1783687 w 2321849"/>
                <a:gd name="connsiteY31" fmla="*/ 1490663 h 2314576"/>
                <a:gd name="connsiteX32" fmla="*/ 1828931 w 2321849"/>
                <a:gd name="connsiteY32" fmla="*/ 1514476 h 2314576"/>
                <a:gd name="connsiteX33" fmla="*/ 1869412 w 2321849"/>
                <a:gd name="connsiteY33" fmla="*/ 1509713 h 2314576"/>
                <a:gd name="connsiteX34" fmla="*/ 1850362 w 2321849"/>
                <a:gd name="connsiteY34" fmla="*/ 1554957 h 2314576"/>
                <a:gd name="connsiteX35" fmla="*/ 1843218 w 2321849"/>
                <a:gd name="connsiteY35" fmla="*/ 1588295 h 2314576"/>
                <a:gd name="connsiteX36" fmla="*/ 1843218 w 2321849"/>
                <a:gd name="connsiteY36" fmla="*/ 1588295 h 2314576"/>
                <a:gd name="connsiteX37" fmla="*/ 1890843 w 2321849"/>
                <a:gd name="connsiteY37" fmla="*/ 1652588 h 2314576"/>
                <a:gd name="connsiteX38" fmla="*/ 1933706 w 2321849"/>
                <a:gd name="connsiteY38" fmla="*/ 1740695 h 2314576"/>
                <a:gd name="connsiteX39" fmla="*/ 1978949 w 2321849"/>
                <a:gd name="connsiteY39" fmla="*/ 1781176 h 2314576"/>
                <a:gd name="connsiteX40" fmla="*/ 2024193 w 2321849"/>
                <a:gd name="connsiteY40" fmla="*/ 1814513 h 2314576"/>
                <a:gd name="connsiteX41" fmla="*/ 2081343 w 2321849"/>
                <a:gd name="connsiteY41" fmla="*/ 1852613 h 2314576"/>
                <a:gd name="connsiteX42" fmla="*/ 2117062 w 2321849"/>
                <a:gd name="connsiteY42" fmla="*/ 1902620 h 2314576"/>
                <a:gd name="connsiteX43" fmla="*/ 2157543 w 2321849"/>
                <a:gd name="connsiteY43" fmla="*/ 1926432 h 2314576"/>
                <a:gd name="connsiteX44" fmla="*/ 2212312 w 2321849"/>
                <a:gd name="connsiteY44" fmla="*/ 1955007 h 2314576"/>
                <a:gd name="connsiteX45" fmla="*/ 2264699 w 2321849"/>
                <a:gd name="connsiteY45" fmla="*/ 1993107 h 2314576"/>
                <a:gd name="connsiteX46" fmla="*/ 2309943 w 2321849"/>
                <a:gd name="connsiteY46" fmla="*/ 2038351 h 2314576"/>
                <a:gd name="connsiteX47" fmla="*/ 2321849 w 2321849"/>
                <a:gd name="connsiteY47" fmla="*/ 2074070 h 2314576"/>
                <a:gd name="connsiteX48" fmla="*/ 2286131 w 2321849"/>
                <a:gd name="connsiteY48" fmla="*/ 2090738 h 2314576"/>
                <a:gd name="connsiteX49" fmla="*/ 2217074 w 2321849"/>
                <a:gd name="connsiteY49" fmla="*/ 2085976 h 2314576"/>
                <a:gd name="connsiteX50" fmla="*/ 2171831 w 2321849"/>
                <a:gd name="connsiteY50" fmla="*/ 2064545 h 2314576"/>
                <a:gd name="connsiteX51" fmla="*/ 2131349 w 2321849"/>
                <a:gd name="connsiteY51" fmla="*/ 2028826 h 2314576"/>
                <a:gd name="connsiteX52" fmla="*/ 2102774 w 2321849"/>
                <a:gd name="connsiteY52" fmla="*/ 2047876 h 2314576"/>
                <a:gd name="connsiteX53" fmla="*/ 2071818 w 2321849"/>
                <a:gd name="connsiteY53" fmla="*/ 2016920 h 2314576"/>
                <a:gd name="connsiteX54" fmla="*/ 2038481 w 2321849"/>
                <a:gd name="connsiteY54" fmla="*/ 1993107 h 2314576"/>
                <a:gd name="connsiteX55" fmla="*/ 2019431 w 2321849"/>
                <a:gd name="connsiteY55" fmla="*/ 1995488 h 2314576"/>
                <a:gd name="connsiteX56" fmla="*/ 1983712 w 2321849"/>
                <a:gd name="connsiteY56" fmla="*/ 1978820 h 2314576"/>
                <a:gd name="connsiteX57" fmla="*/ 1964662 w 2321849"/>
                <a:gd name="connsiteY57" fmla="*/ 1983582 h 2314576"/>
                <a:gd name="connsiteX58" fmla="*/ 1936087 w 2321849"/>
                <a:gd name="connsiteY58" fmla="*/ 2000251 h 2314576"/>
                <a:gd name="connsiteX59" fmla="*/ 1926562 w 2321849"/>
                <a:gd name="connsiteY59" fmla="*/ 1966913 h 2314576"/>
                <a:gd name="connsiteX60" fmla="*/ 1919418 w 2321849"/>
                <a:gd name="connsiteY60" fmla="*/ 1931195 h 2314576"/>
                <a:gd name="connsiteX61" fmla="*/ 1907512 w 2321849"/>
                <a:gd name="connsiteY61" fmla="*/ 1916907 h 2314576"/>
                <a:gd name="connsiteX62" fmla="*/ 1883699 w 2321849"/>
                <a:gd name="connsiteY62" fmla="*/ 1931195 h 2314576"/>
                <a:gd name="connsiteX63" fmla="*/ 1850362 w 2321849"/>
                <a:gd name="connsiteY63" fmla="*/ 1924051 h 2314576"/>
                <a:gd name="connsiteX64" fmla="*/ 1805118 w 2321849"/>
                <a:gd name="connsiteY64" fmla="*/ 1928813 h 2314576"/>
                <a:gd name="connsiteX65" fmla="*/ 1797974 w 2321849"/>
                <a:gd name="connsiteY65" fmla="*/ 1907382 h 2314576"/>
                <a:gd name="connsiteX66" fmla="*/ 1793212 w 2321849"/>
                <a:gd name="connsiteY66" fmla="*/ 1878807 h 2314576"/>
                <a:gd name="connsiteX67" fmla="*/ 1783687 w 2321849"/>
                <a:gd name="connsiteY67" fmla="*/ 1864520 h 2314576"/>
                <a:gd name="connsiteX68" fmla="*/ 1764637 w 2321849"/>
                <a:gd name="connsiteY68" fmla="*/ 1900238 h 2314576"/>
                <a:gd name="connsiteX69" fmla="*/ 1740824 w 2321849"/>
                <a:gd name="connsiteY69" fmla="*/ 1902620 h 2314576"/>
                <a:gd name="connsiteX70" fmla="*/ 1728918 w 2321849"/>
                <a:gd name="connsiteY70" fmla="*/ 1931195 h 2314576"/>
                <a:gd name="connsiteX71" fmla="*/ 1669387 w 2321849"/>
                <a:gd name="connsiteY71" fmla="*/ 1947863 h 2314576"/>
                <a:gd name="connsiteX72" fmla="*/ 1633668 w 2321849"/>
                <a:gd name="connsiteY72" fmla="*/ 1957388 h 2314576"/>
                <a:gd name="connsiteX73" fmla="*/ 1612237 w 2321849"/>
                <a:gd name="connsiteY73" fmla="*/ 1993107 h 2314576"/>
                <a:gd name="connsiteX74" fmla="*/ 1614618 w 2321849"/>
                <a:gd name="connsiteY74" fmla="*/ 2043113 h 2314576"/>
                <a:gd name="connsiteX75" fmla="*/ 1595568 w 2321849"/>
                <a:gd name="connsiteY75" fmla="*/ 2085976 h 2314576"/>
                <a:gd name="connsiteX76" fmla="*/ 1562231 w 2321849"/>
                <a:gd name="connsiteY76" fmla="*/ 2081213 h 2314576"/>
                <a:gd name="connsiteX77" fmla="*/ 1536037 w 2321849"/>
                <a:gd name="connsiteY77" fmla="*/ 2035970 h 2314576"/>
                <a:gd name="connsiteX78" fmla="*/ 1514606 w 2321849"/>
                <a:gd name="connsiteY78" fmla="*/ 2021682 h 2314576"/>
                <a:gd name="connsiteX79" fmla="*/ 1464599 w 2321849"/>
                <a:gd name="connsiteY79" fmla="*/ 2040732 h 2314576"/>
                <a:gd name="connsiteX80" fmla="*/ 1462218 w 2321849"/>
                <a:gd name="connsiteY80" fmla="*/ 2100263 h 2314576"/>
                <a:gd name="connsiteX81" fmla="*/ 1447931 w 2321849"/>
                <a:gd name="connsiteY81" fmla="*/ 2114551 h 2314576"/>
                <a:gd name="connsiteX82" fmla="*/ 1428881 w 2321849"/>
                <a:gd name="connsiteY82" fmla="*/ 2100263 h 2314576"/>
                <a:gd name="connsiteX83" fmla="*/ 1412212 w 2321849"/>
                <a:gd name="connsiteY83" fmla="*/ 2085976 h 2314576"/>
                <a:gd name="connsiteX84" fmla="*/ 1386018 w 2321849"/>
                <a:gd name="connsiteY84" fmla="*/ 2102645 h 2314576"/>
                <a:gd name="connsiteX85" fmla="*/ 1381256 w 2321849"/>
                <a:gd name="connsiteY85" fmla="*/ 2162176 h 2314576"/>
                <a:gd name="connsiteX86" fmla="*/ 1374112 w 2321849"/>
                <a:gd name="connsiteY86" fmla="*/ 2214563 h 2314576"/>
                <a:gd name="connsiteX87" fmla="*/ 1347918 w 2321849"/>
                <a:gd name="connsiteY87" fmla="*/ 2238376 h 2314576"/>
                <a:gd name="connsiteX88" fmla="*/ 1324106 w 2321849"/>
                <a:gd name="connsiteY88" fmla="*/ 2226470 h 2314576"/>
                <a:gd name="connsiteX89" fmla="*/ 1309818 w 2321849"/>
                <a:gd name="connsiteY89" fmla="*/ 2257426 h 2314576"/>
                <a:gd name="connsiteX90" fmla="*/ 1288387 w 2321849"/>
                <a:gd name="connsiteY90" fmla="*/ 2262188 h 2314576"/>
                <a:gd name="connsiteX91" fmla="*/ 1264574 w 2321849"/>
                <a:gd name="connsiteY91" fmla="*/ 2235995 h 2314576"/>
                <a:gd name="connsiteX92" fmla="*/ 1288387 w 2321849"/>
                <a:gd name="connsiteY92" fmla="*/ 2202657 h 2314576"/>
                <a:gd name="connsiteX93" fmla="*/ 1290768 w 2321849"/>
                <a:gd name="connsiteY93" fmla="*/ 2181226 h 2314576"/>
                <a:gd name="connsiteX94" fmla="*/ 1286006 w 2321849"/>
                <a:gd name="connsiteY94" fmla="*/ 2155032 h 2314576"/>
                <a:gd name="connsiteX95" fmla="*/ 1266956 w 2321849"/>
                <a:gd name="connsiteY95" fmla="*/ 2135982 h 2314576"/>
                <a:gd name="connsiteX96" fmla="*/ 1226474 w 2321849"/>
                <a:gd name="connsiteY96" fmla="*/ 2155032 h 2314576"/>
                <a:gd name="connsiteX97" fmla="*/ 1147893 w 2321849"/>
                <a:gd name="connsiteY97" fmla="*/ 2150270 h 2314576"/>
                <a:gd name="connsiteX98" fmla="*/ 1095506 w 2321849"/>
                <a:gd name="connsiteY98" fmla="*/ 2155032 h 2314576"/>
                <a:gd name="connsiteX99" fmla="*/ 1093124 w 2321849"/>
                <a:gd name="connsiteY99" fmla="*/ 2138363 h 2314576"/>
                <a:gd name="connsiteX100" fmla="*/ 1057406 w 2321849"/>
                <a:gd name="connsiteY100" fmla="*/ 2159795 h 2314576"/>
                <a:gd name="connsiteX101" fmla="*/ 1021687 w 2321849"/>
                <a:gd name="connsiteY101" fmla="*/ 2193132 h 2314576"/>
                <a:gd name="connsiteX102" fmla="*/ 997874 w 2321849"/>
                <a:gd name="connsiteY102" fmla="*/ 2221707 h 2314576"/>
                <a:gd name="connsiteX103" fmla="*/ 976443 w 2321849"/>
                <a:gd name="connsiteY103" fmla="*/ 2283620 h 2314576"/>
                <a:gd name="connsiteX104" fmla="*/ 952631 w 2321849"/>
                <a:gd name="connsiteY104" fmla="*/ 2314576 h 2314576"/>
                <a:gd name="connsiteX105" fmla="*/ 931199 w 2321849"/>
                <a:gd name="connsiteY105" fmla="*/ 2307432 h 2314576"/>
                <a:gd name="connsiteX106" fmla="*/ 912149 w 2321849"/>
                <a:gd name="connsiteY106" fmla="*/ 2259807 h 2314576"/>
                <a:gd name="connsiteX107" fmla="*/ 909768 w 2321849"/>
                <a:gd name="connsiteY107" fmla="*/ 2209801 h 2314576"/>
                <a:gd name="connsiteX108" fmla="*/ 893099 w 2321849"/>
                <a:gd name="connsiteY108" fmla="*/ 2181226 h 2314576"/>
                <a:gd name="connsiteX109" fmla="*/ 852618 w 2321849"/>
                <a:gd name="connsiteY109" fmla="*/ 2147888 h 2314576"/>
                <a:gd name="connsiteX110" fmla="*/ 814518 w 2321849"/>
                <a:gd name="connsiteY110" fmla="*/ 2126457 h 2314576"/>
                <a:gd name="connsiteX111" fmla="*/ 795468 w 2321849"/>
                <a:gd name="connsiteY111" fmla="*/ 2097882 h 2314576"/>
                <a:gd name="connsiteX112" fmla="*/ 785943 w 2321849"/>
                <a:gd name="connsiteY112" fmla="*/ 2083595 h 2314576"/>
                <a:gd name="connsiteX113" fmla="*/ 771656 w 2321849"/>
                <a:gd name="connsiteY113" fmla="*/ 2069307 h 2314576"/>
                <a:gd name="connsiteX114" fmla="*/ 757368 w 2321849"/>
                <a:gd name="connsiteY114" fmla="*/ 2066926 h 2314576"/>
                <a:gd name="connsiteX115" fmla="*/ 724031 w 2321849"/>
                <a:gd name="connsiteY115" fmla="*/ 2057401 h 2314576"/>
                <a:gd name="connsiteX116" fmla="*/ 714506 w 2321849"/>
                <a:gd name="connsiteY116" fmla="*/ 2050257 h 2314576"/>
                <a:gd name="connsiteX117" fmla="*/ 714506 w 2321849"/>
                <a:gd name="connsiteY117" fmla="*/ 2050257 h 2314576"/>
                <a:gd name="connsiteX118" fmla="*/ 766893 w 2321849"/>
                <a:gd name="connsiteY118" fmla="*/ 2043113 h 2314576"/>
                <a:gd name="connsiteX119" fmla="*/ 766893 w 2321849"/>
                <a:gd name="connsiteY119" fmla="*/ 2043113 h 2314576"/>
                <a:gd name="connsiteX120" fmla="*/ 797849 w 2321849"/>
                <a:gd name="connsiteY120" fmla="*/ 2033588 h 2314576"/>
                <a:gd name="connsiteX121" fmla="*/ 821662 w 2321849"/>
                <a:gd name="connsiteY121" fmla="*/ 2031207 h 2314576"/>
                <a:gd name="connsiteX122" fmla="*/ 840712 w 2321849"/>
                <a:gd name="connsiteY122" fmla="*/ 2016920 h 2314576"/>
                <a:gd name="connsiteX123" fmla="*/ 804993 w 2321849"/>
                <a:gd name="connsiteY123" fmla="*/ 1981201 h 2314576"/>
                <a:gd name="connsiteX124" fmla="*/ 795468 w 2321849"/>
                <a:gd name="connsiteY124" fmla="*/ 1962151 h 2314576"/>
                <a:gd name="connsiteX125" fmla="*/ 785943 w 2321849"/>
                <a:gd name="connsiteY125" fmla="*/ 1952626 h 2314576"/>
                <a:gd name="connsiteX126" fmla="*/ 766893 w 2321849"/>
                <a:gd name="connsiteY126" fmla="*/ 1943101 h 2314576"/>
                <a:gd name="connsiteX127" fmla="*/ 750224 w 2321849"/>
                <a:gd name="connsiteY127" fmla="*/ 1947863 h 2314576"/>
                <a:gd name="connsiteX128" fmla="*/ 709743 w 2321849"/>
                <a:gd name="connsiteY128" fmla="*/ 1962151 h 2314576"/>
                <a:gd name="connsiteX129" fmla="*/ 716887 w 2321849"/>
                <a:gd name="connsiteY129" fmla="*/ 1931195 h 2314576"/>
                <a:gd name="connsiteX130" fmla="*/ 738318 w 2321849"/>
                <a:gd name="connsiteY130" fmla="*/ 1900238 h 2314576"/>
                <a:gd name="connsiteX131" fmla="*/ 707362 w 2321849"/>
                <a:gd name="connsiteY131" fmla="*/ 1876426 h 2314576"/>
                <a:gd name="connsiteX132" fmla="*/ 685931 w 2321849"/>
                <a:gd name="connsiteY132" fmla="*/ 1862138 h 2314576"/>
                <a:gd name="connsiteX133" fmla="*/ 652593 w 2321849"/>
                <a:gd name="connsiteY133" fmla="*/ 1866901 h 2314576"/>
                <a:gd name="connsiteX134" fmla="*/ 633543 w 2321849"/>
                <a:gd name="connsiteY134" fmla="*/ 1878807 h 2314576"/>
                <a:gd name="connsiteX135" fmla="*/ 609731 w 2321849"/>
                <a:gd name="connsiteY135" fmla="*/ 1905001 h 2314576"/>
                <a:gd name="connsiteX136" fmla="*/ 609731 w 2321849"/>
                <a:gd name="connsiteY136" fmla="*/ 1928813 h 2314576"/>
                <a:gd name="connsiteX137" fmla="*/ 588299 w 2321849"/>
                <a:gd name="connsiteY137" fmla="*/ 1950245 h 2314576"/>
                <a:gd name="connsiteX138" fmla="*/ 552581 w 2321849"/>
                <a:gd name="connsiteY138" fmla="*/ 1959770 h 2314576"/>
                <a:gd name="connsiteX139" fmla="*/ 540674 w 2321849"/>
                <a:gd name="connsiteY139" fmla="*/ 1971676 h 2314576"/>
                <a:gd name="connsiteX140" fmla="*/ 502574 w 2321849"/>
                <a:gd name="connsiteY140" fmla="*/ 1974057 h 2314576"/>
                <a:gd name="connsiteX141" fmla="*/ 454949 w 2321849"/>
                <a:gd name="connsiteY141" fmla="*/ 1983582 h 2314576"/>
                <a:gd name="connsiteX142" fmla="*/ 426374 w 2321849"/>
                <a:gd name="connsiteY142" fmla="*/ 1995488 h 2314576"/>
                <a:gd name="connsiteX143" fmla="*/ 402562 w 2321849"/>
                <a:gd name="connsiteY143" fmla="*/ 1985963 h 2314576"/>
                <a:gd name="connsiteX144" fmla="*/ 376368 w 2321849"/>
                <a:gd name="connsiteY144" fmla="*/ 1981201 h 2314576"/>
                <a:gd name="connsiteX145" fmla="*/ 354937 w 2321849"/>
                <a:gd name="connsiteY145" fmla="*/ 1959770 h 2314576"/>
                <a:gd name="connsiteX146" fmla="*/ 343031 w 2321849"/>
                <a:gd name="connsiteY146" fmla="*/ 1919288 h 2314576"/>
                <a:gd name="connsiteX147" fmla="*/ 350174 w 2321849"/>
                <a:gd name="connsiteY147" fmla="*/ 1878807 h 2314576"/>
                <a:gd name="connsiteX148" fmla="*/ 333506 w 2321849"/>
                <a:gd name="connsiteY148" fmla="*/ 1857376 h 2314576"/>
                <a:gd name="connsiteX149" fmla="*/ 293024 w 2321849"/>
                <a:gd name="connsiteY149" fmla="*/ 1807370 h 2314576"/>
                <a:gd name="connsiteX150" fmla="*/ 250162 w 2321849"/>
                <a:gd name="connsiteY150" fmla="*/ 1814513 h 2314576"/>
                <a:gd name="connsiteX151" fmla="*/ 209681 w 2321849"/>
                <a:gd name="connsiteY151" fmla="*/ 1828801 h 2314576"/>
                <a:gd name="connsiteX152" fmla="*/ 143006 w 2321849"/>
                <a:gd name="connsiteY152" fmla="*/ 1838326 h 2314576"/>
                <a:gd name="connsiteX153" fmla="*/ 97762 w 2321849"/>
                <a:gd name="connsiteY153" fmla="*/ 1835945 h 2314576"/>
                <a:gd name="connsiteX154" fmla="*/ 78712 w 2321849"/>
                <a:gd name="connsiteY154" fmla="*/ 1821657 h 2314576"/>
                <a:gd name="connsiteX155" fmla="*/ 78712 w 2321849"/>
                <a:gd name="connsiteY155" fmla="*/ 1793082 h 2314576"/>
                <a:gd name="connsiteX156" fmla="*/ 107287 w 2321849"/>
                <a:gd name="connsiteY156" fmla="*/ 1771651 h 2314576"/>
                <a:gd name="connsiteX157" fmla="*/ 164437 w 2321849"/>
                <a:gd name="connsiteY157" fmla="*/ 1728788 h 2314576"/>
                <a:gd name="connsiteX158" fmla="*/ 157293 w 2321849"/>
                <a:gd name="connsiteY158" fmla="*/ 1704976 h 2314576"/>
                <a:gd name="connsiteX159" fmla="*/ 135862 w 2321849"/>
                <a:gd name="connsiteY159" fmla="*/ 1695451 h 2314576"/>
                <a:gd name="connsiteX160" fmla="*/ 102524 w 2321849"/>
                <a:gd name="connsiteY160" fmla="*/ 1712120 h 2314576"/>
                <a:gd name="connsiteX161" fmla="*/ 83474 w 2321849"/>
                <a:gd name="connsiteY161" fmla="*/ 1740695 h 2314576"/>
                <a:gd name="connsiteX162" fmla="*/ 130 w 2321849"/>
                <a:gd name="connsiteY162" fmla="*/ 1740695 h 2314576"/>
                <a:gd name="connsiteX163" fmla="*/ 26324 w 2321849"/>
                <a:gd name="connsiteY163" fmla="*/ 0 h 2314576"/>
                <a:gd name="connsiteX164" fmla="*/ 1614618 w 2321849"/>
                <a:gd name="connsiteY164" fmla="*/ 4763 h 2314576"/>
                <a:gd name="connsiteX0" fmla="*/ 1614618 w 2321849"/>
                <a:gd name="connsiteY0" fmla="*/ 4763 h 2314576"/>
                <a:gd name="connsiteX1" fmla="*/ 1676532 w 2321849"/>
                <a:gd name="connsiteY1" fmla="*/ 35721 h 2314576"/>
                <a:gd name="connsiteX2" fmla="*/ 1690819 w 2321849"/>
                <a:gd name="connsiteY2" fmla="*/ 150021 h 2314576"/>
                <a:gd name="connsiteX3" fmla="*/ 1667007 w 2321849"/>
                <a:gd name="connsiteY3" fmla="*/ 264321 h 2314576"/>
                <a:gd name="connsiteX4" fmla="*/ 1595569 w 2321849"/>
                <a:gd name="connsiteY4" fmla="*/ 359571 h 2314576"/>
                <a:gd name="connsiteX5" fmla="*/ 1562232 w 2321849"/>
                <a:gd name="connsiteY5" fmla="*/ 492921 h 2314576"/>
                <a:gd name="connsiteX6" fmla="*/ 1524132 w 2321849"/>
                <a:gd name="connsiteY6" fmla="*/ 564358 h 2314576"/>
                <a:gd name="connsiteX7" fmla="*/ 1500318 w 2321849"/>
                <a:gd name="connsiteY7" fmla="*/ 673895 h 2314576"/>
                <a:gd name="connsiteX8" fmla="*/ 1457456 w 2321849"/>
                <a:gd name="connsiteY8" fmla="*/ 714376 h 2314576"/>
                <a:gd name="connsiteX9" fmla="*/ 1459837 w 2321849"/>
                <a:gd name="connsiteY9" fmla="*/ 757238 h 2314576"/>
                <a:gd name="connsiteX10" fmla="*/ 1497937 w 2321849"/>
                <a:gd name="connsiteY10" fmla="*/ 785813 h 2314576"/>
                <a:gd name="connsiteX11" fmla="*/ 1547943 w 2321849"/>
                <a:gd name="connsiteY11" fmla="*/ 840582 h 2314576"/>
                <a:gd name="connsiteX12" fmla="*/ 1578899 w 2321849"/>
                <a:gd name="connsiteY12" fmla="*/ 931070 h 2314576"/>
                <a:gd name="connsiteX13" fmla="*/ 1576518 w 2321849"/>
                <a:gd name="connsiteY13" fmla="*/ 1000126 h 2314576"/>
                <a:gd name="connsiteX14" fmla="*/ 1569374 w 2321849"/>
                <a:gd name="connsiteY14" fmla="*/ 1062038 h 2314576"/>
                <a:gd name="connsiteX15" fmla="*/ 1593187 w 2321849"/>
                <a:gd name="connsiteY15" fmla="*/ 1121570 h 2314576"/>
                <a:gd name="connsiteX16" fmla="*/ 1626524 w 2321849"/>
                <a:gd name="connsiteY16" fmla="*/ 1193007 h 2314576"/>
                <a:gd name="connsiteX17" fmla="*/ 1638431 w 2321849"/>
                <a:gd name="connsiteY17" fmla="*/ 1231107 h 2314576"/>
                <a:gd name="connsiteX18" fmla="*/ 1631287 w 2321849"/>
                <a:gd name="connsiteY18" fmla="*/ 1271588 h 2314576"/>
                <a:gd name="connsiteX19" fmla="*/ 1593187 w 2321849"/>
                <a:gd name="connsiteY19" fmla="*/ 1288257 h 2314576"/>
                <a:gd name="connsiteX20" fmla="*/ 1552706 w 2321849"/>
                <a:gd name="connsiteY20" fmla="*/ 1302545 h 2314576"/>
                <a:gd name="connsiteX21" fmla="*/ 1528893 w 2321849"/>
                <a:gd name="connsiteY21" fmla="*/ 1347788 h 2314576"/>
                <a:gd name="connsiteX22" fmla="*/ 1569374 w 2321849"/>
                <a:gd name="connsiteY22" fmla="*/ 1333501 h 2314576"/>
                <a:gd name="connsiteX23" fmla="*/ 1597949 w 2321849"/>
                <a:gd name="connsiteY23" fmla="*/ 1321595 h 2314576"/>
                <a:gd name="connsiteX24" fmla="*/ 1605093 w 2321849"/>
                <a:gd name="connsiteY24" fmla="*/ 1366838 h 2314576"/>
                <a:gd name="connsiteX25" fmla="*/ 1628906 w 2321849"/>
                <a:gd name="connsiteY25" fmla="*/ 1383507 h 2314576"/>
                <a:gd name="connsiteX26" fmla="*/ 1676531 w 2321849"/>
                <a:gd name="connsiteY26" fmla="*/ 1371601 h 2314576"/>
                <a:gd name="connsiteX27" fmla="*/ 1688437 w 2321849"/>
                <a:gd name="connsiteY27" fmla="*/ 1393032 h 2314576"/>
                <a:gd name="connsiteX28" fmla="*/ 1745587 w 2321849"/>
                <a:gd name="connsiteY28" fmla="*/ 1383507 h 2314576"/>
                <a:gd name="connsiteX29" fmla="*/ 1745587 w 2321849"/>
                <a:gd name="connsiteY29" fmla="*/ 1412082 h 2314576"/>
                <a:gd name="connsiteX30" fmla="*/ 1774162 w 2321849"/>
                <a:gd name="connsiteY30" fmla="*/ 1423988 h 2314576"/>
                <a:gd name="connsiteX31" fmla="*/ 1776543 w 2321849"/>
                <a:gd name="connsiteY31" fmla="*/ 1457326 h 2314576"/>
                <a:gd name="connsiteX32" fmla="*/ 1783687 w 2321849"/>
                <a:gd name="connsiteY32" fmla="*/ 1490663 h 2314576"/>
                <a:gd name="connsiteX33" fmla="*/ 1828931 w 2321849"/>
                <a:gd name="connsiteY33" fmla="*/ 1514476 h 2314576"/>
                <a:gd name="connsiteX34" fmla="*/ 1869412 w 2321849"/>
                <a:gd name="connsiteY34" fmla="*/ 1509713 h 2314576"/>
                <a:gd name="connsiteX35" fmla="*/ 1850362 w 2321849"/>
                <a:gd name="connsiteY35" fmla="*/ 1554957 h 2314576"/>
                <a:gd name="connsiteX36" fmla="*/ 1843218 w 2321849"/>
                <a:gd name="connsiteY36" fmla="*/ 1588295 h 2314576"/>
                <a:gd name="connsiteX37" fmla="*/ 1843218 w 2321849"/>
                <a:gd name="connsiteY37" fmla="*/ 1588295 h 2314576"/>
                <a:gd name="connsiteX38" fmla="*/ 1890843 w 2321849"/>
                <a:gd name="connsiteY38" fmla="*/ 1652588 h 2314576"/>
                <a:gd name="connsiteX39" fmla="*/ 1933706 w 2321849"/>
                <a:gd name="connsiteY39" fmla="*/ 1740695 h 2314576"/>
                <a:gd name="connsiteX40" fmla="*/ 1978949 w 2321849"/>
                <a:gd name="connsiteY40" fmla="*/ 1781176 h 2314576"/>
                <a:gd name="connsiteX41" fmla="*/ 2024193 w 2321849"/>
                <a:gd name="connsiteY41" fmla="*/ 1814513 h 2314576"/>
                <a:gd name="connsiteX42" fmla="*/ 2081343 w 2321849"/>
                <a:gd name="connsiteY42" fmla="*/ 1852613 h 2314576"/>
                <a:gd name="connsiteX43" fmla="*/ 2117062 w 2321849"/>
                <a:gd name="connsiteY43" fmla="*/ 1902620 h 2314576"/>
                <a:gd name="connsiteX44" fmla="*/ 2157543 w 2321849"/>
                <a:gd name="connsiteY44" fmla="*/ 1926432 h 2314576"/>
                <a:gd name="connsiteX45" fmla="*/ 2212312 w 2321849"/>
                <a:gd name="connsiteY45" fmla="*/ 1955007 h 2314576"/>
                <a:gd name="connsiteX46" fmla="*/ 2264699 w 2321849"/>
                <a:gd name="connsiteY46" fmla="*/ 1993107 h 2314576"/>
                <a:gd name="connsiteX47" fmla="*/ 2309943 w 2321849"/>
                <a:gd name="connsiteY47" fmla="*/ 2038351 h 2314576"/>
                <a:gd name="connsiteX48" fmla="*/ 2321849 w 2321849"/>
                <a:gd name="connsiteY48" fmla="*/ 2074070 h 2314576"/>
                <a:gd name="connsiteX49" fmla="*/ 2286131 w 2321849"/>
                <a:gd name="connsiteY49" fmla="*/ 2090738 h 2314576"/>
                <a:gd name="connsiteX50" fmla="*/ 2217074 w 2321849"/>
                <a:gd name="connsiteY50" fmla="*/ 2085976 h 2314576"/>
                <a:gd name="connsiteX51" fmla="*/ 2171831 w 2321849"/>
                <a:gd name="connsiteY51" fmla="*/ 2064545 h 2314576"/>
                <a:gd name="connsiteX52" fmla="*/ 2131349 w 2321849"/>
                <a:gd name="connsiteY52" fmla="*/ 2028826 h 2314576"/>
                <a:gd name="connsiteX53" fmla="*/ 2102774 w 2321849"/>
                <a:gd name="connsiteY53" fmla="*/ 2047876 h 2314576"/>
                <a:gd name="connsiteX54" fmla="*/ 2071818 w 2321849"/>
                <a:gd name="connsiteY54" fmla="*/ 2016920 h 2314576"/>
                <a:gd name="connsiteX55" fmla="*/ 2038481 w 2321849"/>
                <a:gd name="connsiteY55" fmla="*/ 1993107 h 2314576"/>
                <a:gd name="connsiteX56" fmla="*/ 2019431 w 2321849"/>
                <a:gd name="connsiteY56" fmla="*/ 1995488 h 2314576"/>
                <a:gd name="connsiteX57" fmla="*/ 1983712 w 2321849"/>
                <a:gd name="connsiteY57" fmla="*/ 1978820 h 2314576"/>
                <a:gd name="connsiteX58" fmla="*/ 1964662 w 2321849"/>
                <a:gd name="connsiteY58" fmla="*/ 1983582 h 2314576"/>
                <a:gd name="connsiteX59" fmla="*/ 1936087 w 2321849"/>
                <a:gd name="connsiteY59" fmla="*/ 2000251 h 2314576"/>
                <a:gd name="connsiteX60" fmla="*/ 1926562 w 2321849"/>
                <a:gd name="connsiteY60" fmla="*/ 1966913 h 2314576"/>
                <a:gd name="connsiteX61" fmla="*/ 1919418 w 2321849"/>
                <a:gd name="connsiteY61" fmla="*/ 1931195 h 2314576"/>
                <a:gd name="connsiteX62" fmla="*/ 1907512 w 2321849"/>
                <a:gd name="connsiteY62" fmla="*/ 1916907 h 2314576"/>
                <a:gd name="connsiteX63" fmla="*/ 1883699 w 2321849"/>
                <a:gd name="connsiteY63" fmla="*/ 1931195 h 2314576"/>
                <a:gd name="connsiteX64" fmla="*/ 1850362 w 2321849"/>
                <a:gd name="connsiteY64" fmla="*/ 1924051 h 2314576"/>
                <a:gd name="connsiteX65" fmla="*/ 1805118 w 2321849"/>
                <a:gd name="connsiteY65" fmla="*/ 1928813 h 2314576"/>
                <a:gd name="connsiteX66" fmla="*/ 1797974 w 2321849"/>
                <a:gd name="connsiteY66" fmla="*/ 1907382 h 2314576"/>
                <a:gd name="connsiteX67" fmla="*/ 1793212 w 2321849"/>
                <a:gd name="connsiteY67" fmla="*/ 1878807 h 2314576"/>
                <a:gd name="connsiteX68" fmla="*/ 1783687 w 2321849"/>
                <a:gd name="connsiteY68" fmla="*/ 1864520 h 2314576"/>
                <a:gd name="connsiteX69" fmla="*/ 1764637 w 2321849"/>
                <a:gd name="connsiteY69" fmla="*/ 1900238 h 2314576"/>
                <a:gd name="connsiteX70" fmla="*/ 1740824 w 2321849"/>
                <a:gd name="connsiteY70" fmla="*/ 1902620 h 2314576"/>
                <a:gd name="connsiteX71" fmla="*/ 1728918 w 2321849"/>
                <a:gd name="connsiteY71" fmla="*/ 1931195 h 2314576"/>
                <a:gd name="connsiteX72" fmla="*/ 1669387 w 2321849"/>
                <a:gd name="connsiteY72" fmla="*/ 1947863 h 2314576"/>
                <a:gd name="connsiteX73" fmla="*/ 1633668 w 2321849"/>
                <a:gd name="connsiteY73" fmla="*/ 1957388 h 2314576"/>
                <a:gd name="connsiteX74" fmla="*/ 1612237 w 2321849"/>
                <a:gd name="connsiteY74" fmla="*/ 1993107 h 2314576"/>
                <a:gd name="connsiteX75" fmla="*/ 1614618 w 2321849"/>
                <a:gd name="connsiteY75" fmla="*/ 2043113 h 2314576"/>
                <a:gd name="connsiteX76" fmla="*/ 1595568 w 2321849"/>
                <a:gd name="connsiteY76" fmla="*/ 2085976 h 2314576"/>
                <a:gd name="connsiteX77" fmla="*/ 1562231 w 2321849"/>
                <a:gd name="connsiteY77" fmla="*/ 2081213 h 2314576"/>
                <a:gd name="connsiteX78" fmla="*/ 1536037 w 2321849"/>
                <a:gd name="connsiteY78" fmla="*/ 2035970 h 2314576"/>
                <a:gd name="connsiteX79" fmla="*/ 1514606 w 2321849"/>
                <a:gd name="connsiteY79" fmla="*/ 2021682 h 2314576"/>
                <a:gd name="connsiteX80" fmla="*/ 1464599 w 2321849"/>
                <a:gd name="connsiteY80" fmla="*/ 2040732 h 2314576"/>
                <a:gd name="connsiteX81" fmla="*/ 1462218 w 2321849"/>
                <a:gd name="connsiteY81" fmla="*/ 2100263 h 2314576"/>
                <a:gd name="connsiteX82" fmla="*/ 1447931 w 2321849"/>
                <a:gd name="connsiteY82" fmla="*/ 2114551 h 2314576"/>
                <a:gd name="connsiteX83" fmla="*/ 1428881 w 2321849"/>
                <a:gd name="connsiteY83" fmla="*/ 2100263 h 2314576"/>
                <a:gd name="connsiteX84" fmla="*/ 1412212 w 2321849"/>
                <a:gd name="connsiteY84" fmla="*/ 2085976 h 2314576"/>
                <a:gd name="connsiteX85" fmla="*/ 1386018 w 2321849"/>
                <a:gd name="connsiteY85" fmla="*/ 2102645 h 2314576"/>
                <a:gd name="connsiteX86" fmla="*/ 1381256 w 2321849"/>
                <a:gd name="connsiteY86" fmla="*/ 2162176 h 2314576"/>
                <a:gd name="connsiteX87" fmla="*/ 1374112 w 2321849"/>
                <a:gd name="connsiteY87" fmla="*/ 2214563 h 2314576"/>
                <a:gd name="connsiteX88" fmla="*/ 1347918 w 2321849"/>
                <a:gd name="connsiteY88" fmla="*/ 2238376 h 2314576"/>
                <a:gd name="connsiteX89" fmla="*/ 1324106 w 2321849"/>
                <a:gd name="connsiteY89" fmla="*/ 2226470 h 2314576"/>
                <a:gd name="connsiteX90" fmla="*/ 1309818 w 2321849"/>
                <a:gd name="connsiteY90" fmla="*/ 2257426 h 2314576"/>
                <a:gd name="connsiteX91" fmla="*/ 1288387 w 2321849"/>
                <a:gd name="connsiteY91" fmla="*/ 2262188 h 2314576"/>
                <a:gd name="connsiteX92" fmla="*/ 1264574 w 2321849"/>
                <a:gd name="connsiteY92" fmla="*/ 2235995 h 2314576"/>
                <a:gd name="connsiteX93" fmla="*/ 1288387 w 2321849"/>
                <a:gd name="connsiteY93" fmla="*/ 2202657 h 2314576"/>
                <a:gd name="connsiteX94" fmla="*/ 1290768 w 2321849"/>
                <a:gd name="connsiteY94" fmla="*/ 2181226 h 2314576"/>
                <a:gd name="connsiteX95" fmla="*/ 1286006 w 2321849"/>
                <a:gd name="connsiteY95" fmla="*/ 2155032 h 2314576"/>
                <a:gd name="connsiteX96" fmla="*/ 1266956 w 2321849"/>
                <a:gd name="connsiteY96" fmla="*/ 2135982 h 2314576"/>
                <a:gd name="connsiteX97" fmla="*/ 1226474 w 2321849"/>
                <a:gd name="connsiteY97" fmla="*/ 2155032 h 2314576"/>
                <a:gd name="connsiteX98" fmla="*/ 1147893 w 2321849"/>
                <a:gd name="connsiteY98" fmla="*/ 2150270 h 2314576"/>
                <a:gd name="connsiteX99" fmla="*/ 1095506 w 2321849"/>
                <a:gd name="connsiteY99" fmla="*/ 2155032 h 2314576"/>
                <a:gd name="connsiteX100" fmla="*/ 1093124 w 2321849"/>
                <a:gd name="connsiteY100" fmla="*/ 2138363 h 2314576"/>
                <a:gd name="connsiteX101" fmla="*/ 1057406 w 2321849"/>
                <a:gd name="connsiteY101" fmla="*/ 2159795 h 2314576"/>
                <a:gd name="connsiteX102" fmla="*/ 1021687 w 2321849"/>
                <a:gd name="connsiteY102" fmla="*/ 2193132 h 2314576"/>
                <a:gd name="connsiteX103" fmla="*/ 997874 w 2321849"/>
                <a:gd name="connsiteY103" fmla="*/ 2221707 h 2314576"/>
                <a:gd name="connsiteX104" fmla="*/ 976443 w 2321849"/>
                <a:gd name="connsiteY104" fmla="*/ 2283620 h 2314576"/>
                <a:gd name="connsiteX105" fmla="*/ 952631 w 2321849"/>
                <a:gd name="connsiteY105" fmla="*/ 2314576 h 2314576"/>
                <a:gd name="connsiteX106" fmla="*/ 931199 w 2321849"/>
                <a:gd name="connsiteY106" fmla="*/ 2307432 h 2314576"/>
                <a:gd name="connsiteX107" fmla="*/ 912149 w 2321849"/>
                <a:gd name="connsiteY107" fmla="*/ 2259807 h 2314576"/>
                <a:gd name="connsiteX108" fmla="*/ 909768 w 2321849"/>
                <a:gd name="connsiteY108" fmla="*/ 2209801 h 2314576"/>
                <a:gd name="connsiteX109" fmla="*/ 893099 w 2321849"/>
                <a:gd name="connsiteY109" fmla="*/ 2181226 h 2314576"/>
                <a:gd name="connsiteX110" fmla="*/ 852618 w 2321849"/>
                <a:gd name="connsiteY110" fmla="*/ 2147888 h 2314576"/>
                <a:gd name="connsiteX111" fmla="*/ 814518 w 2321849"/>
                <a:gd name="connsiteY111" fmla="*/ 2126457 h 2314576"/>
                <a:gd name="connsiteX112" fmla="*/ 795468 w 2321849"/>
                <a:gd name="connsiteY112" fmla="*/ 2097882 h 2314576"/>
                <a:gd name="connsiteX113" fmla="*/ 785943 w 2321849"/>
                <a:gd name="connsiteY113" fmla="*/ 2083595 h 2314576"/>
                <a:gd name="connsiteX114" fmla="*/ 771656 w 2321849"/>
                <a:gd name="connsiteY114" fmla="*/ 2069307 h 2314576"/>
                <a:gd name="connsiteX115" fmla="*/ 757368 w 2321849"/>
                <a:gd name="connsiteY115" fmla="*/ 2066926 h 2314576"/>
                <a:gd name="connsiteX116" fmla="*/ 724031 w 2321849"/>
                <a:gd name="connsiteY116" fmla="*/ 2057401 h 2314576"/>
                <a:gd name="connsiteX117" fmla="*/ 714506 w 2321849"/>
                <a:gd name="connsiteY117" fmla="*/ 2050257 h 2314576"/>
                <a:gd name="connsiteX118" fmla="*/ 714506 w 2321849"/>
                <a:gd name="connsiteY118" fmla="*/ 2050257 h 2314576"/>
                <a:gd name="connsiteX119" fmla="*/ 766893 w 2321849"/>
                <a:gd name="connsiteY119" fmla="*/ 2043113 h 2314576"/>
                <a:gd name="connsiteX120" fmla="*/ 766893 w 2321849"/>
                <a:gd name="connsiteY120" fmla="*/ 2043113 h 2314576"/>
                <a:gd name="connsiteX121" fmla="*/ 797849 w 2321849"/>
                <a:gd name="connsiteY121" fmla="*/ 2033588 h 2314576"/>
                <a:gd name="connsiteX122" fmla="*/ 821662 w 2321849"/>
                <a:gd name="connsiteY122" fmla="*/ 2031207 h 2314576"/>
                <a:gd name="connsiteX123" fmla="*/ 840712 w 2321849"/>
                <a:gd name="connsiteY123" fmla="*/ 2016920 h 2314576"/>
                <a:gd name="connsiteX124" fmla="*/ 804993 w 2321849"/>
                <a:gd name="connsiteY124" fmla="*/ 1981201 h 2314576"/>
                <a:gd name="connsiteX125" fmla="*/ 795468 w 2321849"/>
                <a:gd name="connsiteY125" fmla="*/ 1962151 h 2314576"/>
                <a:gd name="connsiteX126" fmla="*/ 785943 w 2321849"/>
                <a:gd name="connsiteY126" fmla="*/ 1952626 h 2314576"/>
                <a:gd name="connsiteX127" fmla="*/ 766893 w 2321849"/>
                <a:gd name="connsiteY127" fmla="*/ 1943101 h 2314576"/>
                <a:gd name="connsiteX128" fmla="*/ 750224 w 2321849"/>
                <a:gd name="connsiteY128" fmla="*/ 1947863 h 2314576"/>
                <a:gd name="connsiteX129" fmla="*/ 709743 w 2321849"/>
                <a:gd name="connsiteY129" fmla="*/ 1962151 h 2314576"/>
                <a:gd name="connsiteX130" fmla="*/ 716887 w 2321849"/>
                <a:gd name="connsiteY130" fmla="*/ 1931195 h 2314576"/>
                <a:gd name="connsiteX131" fmla="*/ 738318 w 2321849"/>
                <a:gd name="connsiteY131" fmla="*/ 1900238 h 2314576"/>
                <a:gd name="connsiteX132" fmla="*/ 707362 w 2321849"/>
                <a:gd name="connsiteY132" fmla="*/ 1876426 h 2314576"/>
                <a:gd name="connsiteX133" fmla="*/ 685931 w 2321849"/>
                <a:gd name="connsiteY133" fmla="*/ 1862138 h 2314576"/>
                <a:gd name="connsiteX134" fmla="*/ 652593 w 2321849"/>
                <a:gd name="connsiteY134" fmla="*/ 1866901 h 2314576"/>
                <a:gd name="connsiteX135" fmla="*/ 633543 w 2321849"/>
                <a:gd name="connsiteY135" fmla="*/ 1878807 h 2314576"/>
                <a:gd name="connsiteX136" fmla="*/ 609731 w 2321849"/>
                <a:gd name="connsiteY136" fmla="*/ 1905001 h 2314576"/>
                <a:gd name="connsiteX137" fmla="*/ 609731 w 2321849"/>
                <a:gd name="connsiteY137" fmla="*/ 1928813 h 2314576"/>
                <a:gd name="connsiteX138" fmla="*/ 588299 w 2321849"/>
                <a:gd name="connsiteY138" fmla="*/ 1950245 h 2314576"/>
                <a:gd name="connsiteX139" fmla="*/ 552581 w 2321849"/>
                <a:gd name="connsiteY139" fmla="*/ 1959770 h 2314576"/>
                <a:gd name="connsiteX140" fmla="*/ 540674 w 2321849"/>
                <a:gd name="connsiteY140" fmla="*/ 1971676 h 2314576"/>
                <a:gd name="connsiteX141" fmla="*/ 502574 w 2321849"/>
                <a:gd name="connsiteY141" fmla="*/ 1974057 h 2314576"/>
                <a:gd name="connsiteX142" fmla="*/ 454949 w 2321849"/>
                <a:gd name="connsiteY142" fmla="*/ 1983582 h 2314576"/>
                <a:gd name="connsiteX143" fmla="*/ 426374 w 2321849"/>
                <a:gd name="connsiteY143" fmla="*/ 1995488 h 2314576"/>
                <a:gd name="connsiteX144" fmla="*/ 402562 w 2321849"/>
                <a:gd name="connsiteY144" fmla="*/ 1985963 h 2314576"/>
                <a:gd name="connsiteX145" fmla="*/ 376368 w 2321849"/>
                <a:gd name="connsiteY145" fmla="*/ 1981201 h 2314576"/>
                <a:gd name="connsiteX146" fmla="*/ 354937 w 2321849"/>
                <a:gd name="connsiteY146" fmla="*/ 1959770 h 2314576"/>
                <a:gd name="connsiteX147" fmla="*/ 343031 w 2321849"/>
                <a:gd name="connsiteY147" fmla="*/ 1919288 h 2314576"/>
                <a:gd name="connsiteX148" fmla="*/ 350174 w 2321849"/>
                <a:gd name="connsiteY148" fmla="*/ 1878807 h 2314576"/>
                <a:gd name="connsiteX149" fmla="*/ 333506 w 2321849"/>
                <a:gd name="connsiteY149" fmla="*/ 1857376 h 2314576"/>
                <a:gd name="connsiteX150" fmla="*/ 293024 w 2321849"/>
                <a:gd name="connsiteY150" fmla="*/ 1807370 h 2314576"/>
                <a:gd name="connsiteX151" fmla="*/ 250162 w 2321849"/>
                <a:gd name="connsiteY151" fmla="*/ 1814513 h 2314576"/>
                <a:gd name="connsiteX152" fmla="*/ 209681 w 2321849"/>
                <a:gd name="connsiteY152" fmla="*/ 1828801 h 2314576"/>
                <a:gd name="connsiteX153" fmla="*/ 143006 w 2321849"/>
                <a:gd name="connsiteY153" fmla="*/ 1838326 h 2314576"/>
                <a:gd name="connsiteX154" fmla="*/ 97762 w 2321849"/>
                <a:gd name="connsiteY154" fmla="*/ 1835945 h 2314576"/>
                <a:gd name="connsiteX155" fmla="*/ 78712 w 2321849"/>
                <a:gd name="connsiteY155" fmla="*/ 1821657 h 2314576"/>
                <a:gd name="connsiteX156" fmla="*/ 78712 w 2321849"/>
                <a:gd name="connsiteY156" fmla="*/ 1793082 h 2314576"/>
                <a:gd name="connsiteX157" fmla="*/ 107287 w 2321849"/>
                <a:gd name="connsiteY157" fmla="*/ 1771651 h 2314576"/>
                <a:gd name="connsiteX158" fmla="*/ 164437 w 2321849"/>
                <a:gd name="connsiteY158" fmla="*/ 1728788 h 2314576"/>
                <a:gd name="connsiteX159" fmla="*/ 157293 w 2321849"/>
                <a:gd name="connsiteY159" fmla="*/ 1704976 h 2314576"/>
                <a:gd name="connsiteX160" fmla="*/ 135862 w 2321849"/>
                <a:gd name="connsiteY160" fmla="*/ 1695451 h 2314576"/>
                <a:gd name="connsiteX161" fmla="*/ 102524 w 2321849"/>
                <a:gd name="connsiteY161" fmla="*/ 1712120 h 2314576"/>
                <a:gd name="connsiteX162" fmla="*/ 83474 w 2321849"/>
                <a:gd name="connsiteY162" fmla="*/ 1740695 h 2314576"/>
                <a:gd name="connsiteX163" fmla="*/ 130 w 2321849"/>
                <a:gd name="connsiteY163" fmla="*/ 1740695 h 2314576"/>
                <a:gd name="connsiteX164" fmla="*/ 26324 w 2321849"/>
                <a:gd name="connsiteY164" fmla="*/ 0 h 2314576"/>
                <a:gd name="connsiteX165" fmla="*/ 1614618 w 2321849"/>
                <a:gd name="connsiteY165" fmla="*/ 4763 h 2314576"/>
                <a:gd name="connsiteX0" fmla="*/ 1614618 w 2321849"/>
                <a:gd name="connsiteY0" fmla="*/ 4763 h 2314576"/>
                <a:gd name="connsiteX1" fmla="*/ 1676532 w 2321849"/>
                <a:gd name="connsiteY1" fmla="*/ 35721 h 2314576"/>
                <a:gd name="connsiteX2" fmla="*/ 1690819 w 2321849"/>
                <a:gd name="connsiteY2" fmla="*/ 150021 h 2314576"/>
                <a:gd name="connsiteX3" fmla="*/ 1667007 w 2321849"/>
                <a:gd name="connsiteY3" fmla="*/ 264321 h 2314576"/>
                <a:gd name="connsiteX4" fmla="*/ 1595569 w 2321849"/>
                <a:gd name="connsiteY4" fmla="*/ 359571 h 2314576"/>
                <a:gd name="connsiteX5" fmla="*/ 1562232 w 2321849"/>
                <a:gd name="connsiteY5" fmla="*/ 492921 h 2314576"/>
                <a:gd name="connsiteX6" fmla="*/ 1524132 w 2321849"/>
                <a:gd name="connsiteY6" fmla="*/ 564358 h 2314576"/>
                <a:gd name="connsiteX7" fmla="*/ 1500318 w 2321849"/>
                <a:gd name="connsiteY7" fmla="*/ 673895 h 2314576"/>
                <a:gd name="connsiteX8" fmla="*/ 1457456 w 2321849"/>
                <a:gd name="connsiteY8" fmla="*/ 714376 h 2314576"/>
                <a:gd name="connsiteX9" fmla="*/ 1459837 w 2321849"/>
                <a:gd name="connsiteY9" fmla="*/ 757238 h 2314576"/>
                <a:gd name="connsiteX10" fmla="*/ 1497937 w 2321849"/>
                <a:gd name="connsiteY10" fmla="*/ 785813 h 2314576"/>
                <a:gd name="connsiteX11" fmla="*/ 1547943 w 2321849"/>
                <a:gd name="connsiteY11" fmla="*/ 840582 h 2314576"/>
                <a:gd name="connsiteX12" fmla="*/ 1578899 w 2321849"/>
                <a:gd name="connsiteY12" fmla="*/ 931070 h 2314576"/>
                <a:gd name="connsiteX13" fmla="*/ 1576518 w 2321849"/>
                <a:gd name="connsiteY13" fmla="*/ 1000126 h 2314576"/>
                <a:gd name="connsiteX14" fmla="*/ 1569374 w 2321849"/>
                <a:gd name="connsiteY14" fmla="*/ 1062038 h 2314576"/>
                <a:gd name="connsiteX15" fmla="*/ 1593187 w 2321849"/>
                <a:gd name="connsiteY15" fmla="*/ 1121570 h 2314576"/>
                <a:gd name="connsiteX16" fmla="*/ 1626524 w 2321849"/>
                <a:gd name="connsiteY16" fmla="*/ 1193007 h 2314576"/>
                <a:gd name="connsiteX17" fmla="*/ 1638431 w 2321849"/>
                <a:gd name="connsiteY17" fmla="*/ 1231107 h 2314576"/>
                <a:gd name="connsiteX18" fmla="*/ 1631287 w 2321849"/>
                <a:gd name="connsiteY18" fmla="*/ 1271588 h 2314576"/>
                <a:gd name="connsiteX19" fmla="*/ 1593187 w 2321849"/>
                <a:gd name="connsiteY19" fmla="*/ 1288257 h 2314576"/>
                <a:gd name="connsiteX20" fmla="*/ 1552706 w 2321849"/>
                <a:gd name="connsiteY20" fmla="*/ 1302545 h 2314576"/>
                <a:gd name="connsiteX21" fmla="*/ 1528893 w 2321849"/>
                <a:gd name="connsiteY21" fmla="*/ 1347788 h 2314576"/>
                <a:gd name="connsiteX22" fmla="*/ 1569374 w 2321849"/>
                <a:gd name="connsiteY22" fmla="*/ 1333501 h 2314576"/>
                <a:gd name="connsiteX23" fmla="*/ 1597949 w 2321849"/>
                <a:gd name="connsiteY23" fmla="*/ 1321595 h 2314576"/>
                <a:gd name="connsiteX24" fmla="*/ 1605093 w 2321849"/>
                <a:gd name="connsiteY24" fmla="*/ 1366838 h 2314576"/>
                <a:gd name="connsiteX25" fmla="*/ 1628906 w 2321849"/>
                <a:gd name="connsiteY25" fmla="*/ 1383507 h 2314576"/>
                <a:gd name="connsiteX26" fmla="*/ 1676531 w 2321849"/>
                <a:gd name="connsiteY26" fmla="*/ 1371601 h 2314576"/>
                <a:gd name="connsiteX27" fmla="*/ 1688437 w 2321849"/>
                <a:gd name="connsiteY27" fmla="*/ 1393032 h 2314576"/>
                <a:gd name="connsiteX28" fmla="*/ 1745587 w 2321849"/>
                <a:gd name="connsiteY28" fmla="*/ 1383507 h 2314576"/>
                <a:gd name="connsiteX29" fmla="*/ 1745587 w 2321849"/>
                <a:gd name="connsiteY29" fmla="*/ 1412082 h 2314576"/>
                <a:gd name="connsiteX30" fmla="*/ 1774162 w 2321849"/>
                <a:gd name="connsiteY30" fmla="*/ 1423988 h 2314576"/>
                <a:gd name="connsiteX31" fmla="*/ 1776543 w 2321849"/>
                <a:gd name="connsiteY31" fmla="*/ 1457326 h 2314576"/>
                <a:gd name="connsiteX32" fmla="*/ 1783687 w 2321849"/>
                <a:gd name="connsiteY32" fmla="*/ 1490663 h 2314576"/>
                <a:gd name="connsiteX33" fmla="*/ 1828931 w 2321849"/>
                <a:gd name="connsiteY33" fmla="*/ 1514476 h 2314576"/>
                <a:gd name="connsiteX34" fmla="*/ 1869412 w 2321849"/>
                <a:gd name="connsiteY34" fmla="*/ 1509713 h 2314576"/>
                <a:gd name="connsiteX35" fmla="*/ 1850362 w 2321849"/>
                <a:gd name="connsiteY35" fmla="*/ 1554957 h 2314576"/>
                <a:gd name="connsiteX36" fmla="*/ 1843218 w 2321849"/>
                <a:gd name="connsiteY36" fmla="*/ 1588295 h 2314576"/>
                <a:gd name="connsiteX37" fmla="*/ 1843218 w 2321849"/>
                <a:gd name="connsiteY37" fmla="*/ 1588295 h 2314576"/>
                <a:gd name="connsiteX38" fmla="*/ 1890843 w 2321849"/>
                <a:gd name="connsiteY38" fmla="*/ 1652588 h 2314576"/>
                <a:gd name="connsiteX39" fmla="*/ 1933706 w 2321849"/>
                <a:gd name="connsiteY39" fmla="*/ 1740695 h 2314576"/>
                <a:gd name="connsiteX40" fmla="*/ 1978949 w 2321849"/>
                <a:gd name="connsiteY40" fmla="*/ 1781176 h 2314576"/>
                <a:gd name="connsiteX41" fmla="*/ 2024193 w 2321849"/>
                <a:gd name="connsiteY41" fmla="*/ 1814513 h 2314576"/>
                <a:gd name="connsiteX42" fmla="*/ 2081343 w 2321849"/>
                <a:gd name="connsiteY42" fmla="*/ 1852613 h 2314576"/>
                <a:gd name="connsiteX43" fmla="*/ 2117062 w 2321849"/>
                <a:gd name="connsiteY43" fmla="*/ 1902620 h 2314576"/>
                <a:gd name="connsiteX44" fmla="*/ 2157543 w 2321849"/>
                <a:gd name="connsiteY44" fmla="*/ 1926432 h 2314576"/>
                <a:gd name="connsiteX45" fmla="*/ 2212312 w 2321849"/>
                <a:gd name="connsiteY45" fmla="*/ 1955007 h 2314576"/>
                <a:gd name="connsiteX46" fmla="*/ 2264699 w 2321849"/>
                <a:gd name="connsiteY46" fmla="*/ 1993107 h 2314576"/>
                <a:gd name="connsiteX47" fmla="*/ 2309943 w 2321849"/>
                <a:gd name="connsiteY47" fmla="*/ 2038351 h 2314576"/>
                <a:gd name="connsiteX48" fmla="*/ 2321849 w 2321849"/>
                <a:gd name="connsiteY48" fmla="*/ 2074070 h 2314576"/>
                <a:gd name="connsiteX49" fmla="*/ 2286131 w 2321849"/>
                <a:gd name="connsiteY49" fmla="*/ 2090738 h 2314576"/>
                <a:gd name="connsiteX50" fmla="*/ 2217074 w 2321849"/>
                <a:gd name="connsiteY50" fmla="*/ 2085976 h 2314576"/>
                <a:gd name="connsiteX51" fmla="*/ 2171831 w 2321849"/>
                <a:gd name="connsiteY51" fmla="*/ 2064545 h 2314576"/>
                <a:gd name="connsiteX52" fmla="*/ 2131349 w 2321849"/>
                <a:gd name="connsiteY52" fmla="*/ 2028826 h 2314576"/>
                <a:gd name="connsiteX53" fmla="*/ 2102774 w 2321849"/>
                <a:gd name="connsiteY53" fmla="*/ 2047876 h 2314576"/>
                <a:gd name="connsiteX54" fmla="*/ 2071818 w 2321849"/>
                <a:gd name="connsiteY54" fmla="*/ 2016920 h 2314576"/>
                <a:gd name="connsiteX55" fmla="*/ 2038481 w 2321849"/>
                <a:gd name="connsiteY55" fmla="*/ 1993107 h 2314576"/>
                <a:gd name="connsiteX56" fmla="*/ 2019431 w 2321849"/>
                <a:gd name="connsiteY56" fmla="*/ 1995488 h 2314576"/>
                <a:gd name="connsiteX57" fmla="*/ 1983712 w 2321849"/>
                <a:gd name="connsiteY57" fmla="*/ 1978820 h 2314576"/>
                <a:gd name="connsiteX58" fmla="*/ 1964662 w 2321849"/>
                <a:gd name="connsiteY58" fmla="*/ 1983582 h 2314576"/>
                <a:gd name="connsiteX59" fmla="*/ 1936087 w 2321849"/>
                <a:gd name="connsiteY59" fmla="*/ 2000251 h 2314576"/>
                <a:gd name="connsiteX60" fmla="*/ 1926562 w 2321849"/>
                <a:gd name="connsiteY60" fmla="*/ 1966913 h 2314576"/>
                <a:gd name="connsiteX61" fmla="*/ 1919418 w 2321849"/>
                <a:gd name="connsiteY61" fmla="*/ 1931195 h 2314576"/>
                <a:gd name="connsiteX62" fmla="*/ 1907512 w 2321849"/>
                <a:gd name="connsiteY62" fmla="*/ 1916907 h 2314576"/>
                <a:gd name="connsiteX63" fmla="*/ 1883699 w 2321849"/>
                <a:gd name="connsiteY63" fmla="*/ 1931195 h 2314576"/>
                <a:gd name="connsiteX64" fmla="*/ 1850362 w 2321849"/>
                <a:gd name="connsiteY64" fmla="*/ 1924051 h 2314576"/>
                <a:gd name="connsiteX65" fmla="*/ 1805118 w 2321849"/>
                <a:gd name="connsiteY65" fmla="*/ 1928813 h 2314576"/>
                <a:gd name="connsiteX66" fmla="*/ 1797974 w 2321849"/>
                <a:gd name="connsiteY66" fmla="*/ 1907382 h 2314576"/>
                <a:gd name="connsiteX67" fmla="*/ 1793212 w 2321849"/>
                <a:gd name="connsiteY67" fmla="*/ 1878807 h 2314576"/>
                <a:gd name="connsiteX68" fmla="*/ 1783687 w 2321849"/>
                <a:gd name="connsiteY68" fmla="*/ 1864520 h 2314576"/>
                <a:gd name="connsiteX69" fmla="*/ 1764637 w 2321849"/>
                <a:gd name="connsiteY69" fmla="*/ 1900238 h 2314576"/>
                <a:gd name="connsiteX70" fmla="*/ 1740824 w 2321849"/>
                <a:gd name="connsiteY70" fmla="*/ 1902620 h 2314576"/>
                <a:gd name="connsiteX71" fmla="*/ 1728918 w 2321849"/>
                <a:gd name="connsiteY71" fmla="*/ 1931195 h 2314576"/>
                <a:gd name="connsiteX72" fmla="*/ 1669387 w 2321849"/>
                <a:gd name="connsiteY72" fmla="*/ 1947863 h 2314576"/>
                <a:gd name="connsiteX73" fmla="*/ 1633668 w 2321849"/>
                <a:gd name="connsiteY73" fmla="*/ 1957388 h 2314576"/>
                <a:gd name="connsiteX74" fmla="*/ 1612237 w 2321849"/>
                <a:gd name="connsiteY74" fmla="*/ 1993107 h 2314576"/>
                <a:gd name="connsiteX75" fmla="*/ 1614618 w 2321849"/>
                <a:gd name="connsiteY75" fmla="*/ 2043113 h 2314576"/>
                <a:gd name="connsiteX76" fmla="*/ 1595568 w 2321849"/>
                <a:gd name="connsiteY76" fmla="*/ 2085976 h 2314576"/>
                <a:gd name="connsiteX77" fmla="*/ 1562231 w 2321849"/>
                <a:gd name="connsiteY77" fmla="*/ 2081213 h 2314576"/>
                <a:gd name="connsiteX78" fmla="*/ 1536037 w 2321849"/>
                <a:gd name="connsiteY78" fmla="*/ 2035970 h 2314576"/>
                <a:gd name="connsiteX79" fmla="*/ 1514606 w 2321849"/>
                <a:gd name="connsiteY79" fmla="*/ 2021682 h 2314576"/>
                <a:gd name="connsiteX80" fmla="*/ 1464599 w 2321849"/>
                <a:gd name="connsiteY80" fmla="*/ 2040732 h 2314576"/>
                <a:gd name="connsiteX81" fmla="*/ 1462218 w 2321849"/>
                <a:gd name="connsiteY81" fmla="*/ 2100263 h 2314576"/>
                <a:gd name="connsiteX82" fmla="*/ 1447931 w 2321849"/>
                <a:gd name="connsiteY82" fmla="*/ 2114551 h 2314576"/>
                <a:gd name="connsiteX83" fmla="*/ 1428881 w 2321849"/>
                <a:gd name="connsiteY83" fmla="*/ 2100263 h 2314576"/>
                <a:gd name="connsiteX84" fmla="*/ 1412212 w 2321849"/>
                <a:gd name="connsiteY84" fmla="*/ 2085976 h 2314576"/>
                <a:gd name="connsiteX85" fmla="*/ 1386018 w 2321849"/>
                <a:gd name="connsiteY85" fmla="*/ 2102645 h 2314576"/>
                <a:gd name="connsiteX86" fmla="*/ 1381256 w 2321849"/>
                <a:gd name="connsiteY86" fmla="*/ 2162176 h 2314576"/>
                <a:gd name="connsiteX87" fmla="*/ 1374112 w 2321849"/>
                <a:gd name="connsiteY87" fmla="*/ 2214563 h 2314576"/>
                <a:gd name="connsiteX88" fmla="*/ 1347918 w 2321849"/>
                <a:gd name="connsiteY88" fmla="*/ 2238376 h 2314576"/>
                <a:gd name="connsiteX89" fmla="*/ 1324106 w 2321849"/>
                <a:gd name="connsiteY89" fmla="*/ 2226470 h 2314576"/>
                <a:gd name="connsiteX90" fmla="*/ 1309818 w 2321849"/>
                <a:gd name="connsiteY90" fmla="*/ 2257426 h 2314576"/>
                <a:gd name="connsiteX91" fmla="*/ 1288387 w 2321849"/>
                <a:gd name="connsiteY91" fmla="*/ 2262188 h 2314576"/>
                <a:gd name="connsiteX92" fmla="*/ 1264574 w 2321849"/>
                <a:gd name="connsiteY92" fmla="*/ 2235995 h 2314576"/>
                <a:gd name="connsiteX93" fmla="*/ 1288387 w 2321849"/>
                <a:gd name="connsiteY93" fmla="*/ 2202657 h 2314576"/>
                <a:gd name="connsiteX94" fmla="*/ 1290768 w 2321849"/>
                <a:gd name="connsiteY94" fmla="*/ 2181226 h 2314576"/>
                <a:gd name="connsiteX95" fmla="*/ 1286006 w 2321849"/>
                <a:gd name="connsiteY95" fmla="*/ 2155032 h 2314576"/>
                <a:gd name="connsiteX96" fmla="*/ 1266956 w 2321849"/>
                <a:gd name="connsiteY96" fmla="*/ 2135982 h 2314576"/>
                <a:gd name="connsiteX97" fmla="*/ 1226474 w 2321849"/>
                <a:gd name="connsiteY97" fmla="*/ 2155032 h 2314576"/>
                <a:gd name="connsiteX98" fmla="*/ 1147893 w 2321849"/>
                <a:gd name="connsiteY98" fmla="*/ 2150270 h 2314576"/>
                <a:gd name="connsiteX99" fmla="*/ 1095506 w 2321849"/>
                <a:gd name="connsiteY99" fmla="*/ 2155032 h 2314576"/>
                <a:gd name="connsiteX100" fmla="*/ 1093124 w 2321849"/>
                <a:gd name="connsiteY100" fmla="*/ 2138363 h 2314576"/>
                <a:gd name="connsiteX101" fmla="*/ 1057406 w 2321849"/>
                <a:gd name="connsiteY101" fmla="*/ 2159795 h 2314576"/>
                <a:gd name="connsiteX102" fmla="*/ 1021687 w 2321849"/>
                <a:gd name="connsiteY102" fmla="*/ 2193132 h 2314576"/>
                <a:gd name="connsiteX103" fmla="*/ 997874 w 2321849"/>
                <a:gd name="connsiteY103" fmla="*/ 2221707 h 2314576"/>
                <a:gd name="connsiteX104" fmla="*/ 976443 w 2321849"/>
                <a:gd name="connsiteY104" fmla="*/ 2283620 h 2314576"/>
                <a:gd name="connsiteX105" fmla="*/ 952631 w 2321849"/>
                <a:gd name="connsiteY105" fmla="*/ 2314576 h 2314576"/>
                <a:gd name="connsiteX106" fmla="*/ 931199 w 2321849"/>
                <a:gd name="connsiteY106" fmla="*/ 2307432 h 2314576"/>
                <a:gd name="connsiteX107" fmla="*/ 912149 w 2321849"/>
                <a:gd name="connsiteY107" fmla="*/ 2259807 h 2314576"/>
                <a:gd name="connsiteX108" fmla="*/ 909768 w 2321849"/>
                <a:gd name="connsiteY108" fmla="*/ 2209801 h 2314576"/>
                <a:gd name="connsiteX109" fmla="*/ 893099 w 2321849"/>
                <a:gd name="connsiteY109" fmla="*/ 2181226 h 2314576"/>
                <a:gd name="connsiteX110" fmla="*/ 852618 w 2321849"/>
                <a:gd name="connsiteY110" fmla="*/ 2147888 h 2314576"/>
                <a:gd name="connsiteX111" fmla="*/ 814518 w 2321849"/>
                <a:gd name="connsiteY111" fmla="*/ 2126457 h 2314576"/>
                <a:gd name="connsiteX112" fmla="*/ 795468 w 2321849"/>
                <a:gd name="connsiteY112" fmla="*/ 2097882 h 2314576"/>
                <a:gd name="connsiteX113" fmla="*/ 785943 w 2321849"/>
                <a:gd name="connsiteY113" fmla="*/ 2083595 h 2314576"/>
                <a:gd name="connsiteX114" fmla="*/ 771656 w 2321849"/>
                <a:gd name="connsiteY114" fmla="*/ 2069307 h 2314576"/>
                <a:gd name="connsiteX115" fmla="*/ 757368 w 2321849"/>
                <a:gd name="connsiteY115" fmla="*/ 2066926 h 2314576"/>
                <a:gd name="connsiteX116" fmla="*/ 724031 w 2321849"/>
                <a:gd name="connsiteY116" fmla="*/ 2057401 h 2314576"/>
                <a:gd name="connsiteX117" fmla="*/ 714506 w 2321849"/>
                <a:gd name="connsiteY117" fmla="*/ 2050257 h 2314576"/>
                <a:gd name="connsiteX118" fmla="*/ 714506 w 2321849"/>
                <a:gd name="connsiteY118" fmla="*/ 2050257 h 2314576"/>
                <a:gd name="connsiteX119" fmla="*/ 766893 w 2321849"/>
                <a:gd name="connsiteY119" fmla="*/ 2043113 h 2314576"/>
                <a:gd name="connsiteX120" fmla="*/ 766893 w 2321849"/>
                <a:gd name="connsiteY120" fmla="*/ 2043113 h 2314576"/>
                <a:gd name="connsiteX121" fmla="*/ 797849 w 2321849"/>
                <a:gd name="connsiteY121" fmla="*/ 2033588 h 2314576"/>
                <a:gd name="connsiteX122" fmla="*/ 821662 w 2321849"/>
                <a:gd name="connsiteY122" fmla="*/ 2031207 h 2314576"/>
                <a:gd name="connsiteX123" fmla="*/ 840712 w 2321849"/>
                <a:gd name="connsiteY123" fmla="*/ 2016920 h 2314576"/>
                <a:gd name="connsiteX124" fmla="*/ 804993 w 2321849"/>
                <a:gd name="connsiteY124" fmla="*/ 1981201 h 2314576"/>
                <a:gd name="connsiteX125" fmla="*/ 795468 w 2321849"/>
                <a:gd name="connsiteY125" fmla="*/ 1962151 h 2314576"/>
                <a:gd name="connsiteX126" fmla="*/ 785943 w 2321849"/>
                <a:gd name="connsiteY126" fmla="*/ 1952626 h 2314576"/>
                <a:gd name="connsiteX127" fmla="*/ 766893 w 2321849"/>
                <a:gd name="connsiteY127" fmla="*/ 1943101 h 2314576"/>
                <a:gd name="connsiteX128" fmla="*/ 750224 w 2321849"/>
                <a:gd name="connsiteY128" fmla="*/ 1947863 h 2314576"/>
                <a:gd name="connsiteX129" fmla="*/ 709743 w 2321849"/>
                <a:gd name="connsiteY129" fmla="*/ 1962151 h 2314576"/>
                <a:gd name="connsiteX130" fmla="*/ 716887 w 2321849"/>
                <a:gd name="connsiteY130" fmla="*/ 1931195 h 2314576"/>
                <a:gd name="connsiteX131" fmla="*/ 738318 w 2321849"/>
                <a:gd name="connsiteY131" fmla="*/ 1900238 h 2314576"/>
                <a:gd name="connsiteX132" fmla="*/ 707362 w 2321849"/>
                <a:gd name="connsiteY132" fmla="*/ 1876426 h 2314576"/>
                <a:gd name="connsiteX133" fmla="*/ 685931 w 2321849"/>
                <a:gd name="connsiteY133" fmla="*/ 1862138 h 2314576"/>
                <a:gd name="connsiteX134" fmla="*/ 652593 w 2321849"/>
                <a:gd name="connsiteY134" fmla="*/ 1866901 h 2314576"/>
                <a:gd name="connsiteX135" fmla="*/ 633543 w 2321849"/>
                <a:gd name="connsiteY135" fmla="*/ 1878807 h 2314576"/>
                <a:gd name="connsiteX136" fmla="*/ 609731 w 2321849"/>
                <a:gd name="connsiteY136" fmla="*/ 1905001 h 2314576"/>
                <a:gd name="connsiteX137" fmla="*/ 609731 w 2321849"/>
                <a:gd name="connsiteY137" fmla="*/ 1928813 h 2314576"/>
                <a:gd name="connsiteX138" fmla="*/ 588299 w 2321849"/>
                <a:gd name="connsiteY138" fmla="*/ 1950245 h 2314576"/>
                <a:gd name="connsiteX139" fmla="*/ 552581 w 2321849"/>
                <a:gd name="connsiteY139" fmla="*/ 1959770 h 2314576"/>
                <a:gd name="connsiteX140" fmla="*/ 540674 w 2321849"/>
                <a:gd name="connsiteY140" fmla="*/ 1971676 h 2314576"/>
                <a:gd name="connsiteX141" fmla="*/ 502574 w 2321849"/>
                <a:gd name="connsiteY141" fmla="*/ 1974057 h 2314576"/>
                <a:gd name="connsiteX142" fmla="*/ 454949 w 2321849"/>
                <a:gd name="connsiteY142" fmla="*/ 1983582 h 2314576"/>
                <a:gd name="connsiteX143" fmla="*/ 426374 w 2321849"/>
                <a:gd name="connsiteY143" fmla="*/ 1995488 h 2314576"/>
                <a:gd name="connsiteX144" fmla="*/ 402562 w 2321849"/>
                <a:gd name="connsiteY144" fmla="*/ 1985963 h 2314576"/>
                <a:gd name="connsiteX145" fmla="*/ 376368 w 2321849"/>
                <a:gd name="connsiteY145" fmla="*/ 1981201 h 2314576"/>
                <a:gd name="connsiteX146" fmla="*/ 354937 w 2321849"/>
                <a:gd name="connsiteY146" fmla="*/ 1959770 h 2314576"/>
                <a:gd name="connsiteX147" fmla="*/ 343031 w 2321849"/>
                <a:gd name="connsiteY147" fmla="*/ 1919288 h 2314576"/>
                <a:gd name="connsiteX148" fmla="*/ 350174 w 2321849"/>
                <a:gd name="connsiteY148" fmla="*/ 1878807 h 2314576"/>
                <a:gd name="connsiteX149" fmla="*/ 333506 w 2321849"/>
                <a:gd name="connsiteY149" fmla="*/ 1857376 h 2314576"/>
                <a:gd name="connsiteX150" fmla="*/ 293024 w 2321849"/>
                <a:gd name="connsiteY150" fmla="*/ 1807370 h 2314576"/>
                <a:gd name="connsiteX151" fmla="*/ 250162 w 2321849"/>
                <a:gd name="connsiteY151" fmla="*/ 1814513 h 2314576"/>
                <a:gd name="connsiteX152" fmla="*/ 209681 w 2321849"/>
                <a:gd name="connsiteY152" fmla="*/ 1828801 h 2314576"/>
                <a:gd name="connsiteX153" fmla="*/ 143006 w 2321849"/>
                <a:gd name="connsiteY153" fmla="*/ 1838326 h 2314576"/>
                <a:gd name="connsiteX154" fmla="*/ 97762 w 2321849"/>
                <a:gd name="connsiteY154" fmla="*/ 1835945 h 2314576"/>
                <a:gd name="connsiteX155" fmla="*/ 78712 w 2321849"/>
                <a:gd name="connsiteY155" fmla="*/ 1821657 h 2314576"/>
                <a:gd name="connsiteX156" fmla="*/ 78712 w 2321849"/>
                <a:gd name="connsiteY156" fmla="*/ 1793082 h 2314576"/>
                <a:gd name="connsiteX157" fmla="*/ 107287 w 2321849"/>
                <a:gd name="connsiteY157" fmla="*/ 1771651 h 2314576"/>
                <a:gd name="connsiteX158" fmla="*/ 164437 w 2321849"/>
                <a:gd name="connsiteY158" fmla="*/ 1728788 h 2314576"/>
                <a:gd name="connsiteX159" fmla="*/ 157293 w 2321849"/>
                <a:gd name="connsiteY159" fmla="*/ 1704976 h 2314576"/>
                <a:gd name="connsiteX160" fmla="*/ 135862 w 2321849"/>
                <a:gd name="connsiteY160" fmla="*/ 1695451 h 2314576"/>
                <a:gd name="connsiteX161" fmla="*/ 102524 w 2321849"/>
                <a:gd name="connsiteY161" fmla="*/ 1712120 h 2314576"/>
                <a:gd name="connsiteX162" fmla="*/ 83474 w 2321849"/>
                <a:gd name="connsiteY162" fmla="*/ 1740695 h 2314576"/>
                <a:gd name="connsiteX163" fmla="*/ 130 w 2321849"/>
                <a:gd name="connsiteY163" fmla="*/ 1740695 h 2314576"/>
                <a:gd name="connsiteX164" fmla="*/ 26324 w 2321849"/>
                <a:gd name="connsiteY164" fmla="*/ 0 h 2314576"/>
                <a:gd name="connsiteX165" fmla="*/ 1614618 w 2321849"/>
                <a:gd name="connsiteY165" fmla="*/ 4763 h 2314576"/>
                <a:gd name="connsiteX0" fmla="*/ 1614618 w 2321849"/>
                <a:gd name="connsiteY0" fmla="*/ 4763 h 2314576"/>
                <a:gd name="connsiteX1" fmla="*/ 1676532 w 2321849"/>
                <a:gd name="connsiteY1" fmla="*/ 97634 h 2314576"/>
                <a:gd name="connsiteX2" fmla="*/ 1690819 w 2321849"/>
                <a:gd name="connsiteY2" fmla="*/ 150021 h 2314576"/>
                <a:gd name="connsiteX3" fmla="*/ 1667007 w 2321849"/>
                <a:gd name="connsiteY3" fmla="*/ 264321 h 2314576"/>
                <a:gd name="connsiteX4" fmla="*/ 1595569 w 2321849"/>
                <a:gd name="connsiteY4" fmla="*/ 359571 h 2314576"/>
                <a:gd name="connsiteX5" fmla="*/ 1562232 w 2321849"/>
                <a:gd name="connsiteY5" fmla="*/ 492921 h 2314576"/>
                <a:gd name="connsiteX6" fmla="*/ 1524132 w 2321849"/>
                <a:gd name="connsiteY6" fmla="*/ 564358 h 2314576"/>
                <a:gd name="connsiteX7" fmla="*/ 1500318 w 2321849"/>
                <a:gd name="connsiteY7" fmla="*/ 673895 h 2314576"/>
                <a:gd name="connsiteX8" fmla="*/ 1457456 w 2321849"/>
                <a:gd name="connsiteY8" fmla="*/ 714376 h 2314576"/>
                <a:gd name="connsiteX9" fmla="*/ 1459837 w 2321849"/>
                <a:gd name="connsiteY9" fmla="*/ 757238 h 2314576"/>
                <a:gd name="connsiteX10" fmla="*/ 1497937 w 2321849"/>
                <a:gd name="connsiteY10" fmla="*/ 785813 h 2314576"/>
                <a:gd name="connsiteX11" fmla="*/ 1547943 w 2321849"/>
                <a:gd name="connsiteY11" fmla="*/ 840582 h 2314576"/>
                <a:gd name="connsiteX12" fmla="*/ 1578899 w 2321849"/>
                <a:gd name="connsiteY12" fmla="*/ 931070 h 2314576"/>
                <a:gd name="connsiteX13" fmla="*/ 1576518 w 2321849"/>
                <a:gd name="connsiteY13" fmla="*/ 1000126 h 2314576"/>
                <a:gd name="connsiteX14" fmla="*/ 1569374 w 2321849"/>
                <a:gd name="connsiteY14" fmla="*/ 1062038 h 2314576"/>
                <a:gd name="connsiteX15" fmla="*/ 1593187 w 2321849"/>
                <a:gd name="connsiteY15" fmla="*/ 1121570 h 2314576"/>
                <a:gd name="connsiteX16" fmla="*/ 1626524 w 2321849"/>
                <a:gd name="connsiteY16" fmla="*/ 1193007 h 2314576"/>
                <a:gd name="connsiteX17" fmla="*/ 1638431 w 2321849"/>
                <a:gd name="connsiteY17" fmla="*/ 1231107 h 2314576"/>
                <a:gd name="connsiteX18" fmla="*/ 1631287 w 2321849"/>
                <a:gd name="connsiteY18" fmla="*/ 1271588 h 2314576"/>
                <a:gd name="connsiteX19" fmla="*/ 1593187 w 2321849"/>
                <a:gd name="connsiteY19" fmla="*/ 1288257 h 2314576"/>
                <a:gd name="connsiteX20" fmla="*/ 1552706 w 2321849"/>
                <a:gd name="connsiteY20" fmla="*/ 1302545 h 2314576"/>
                <a:gd name="connsiteX21" fmla="*/ 1528893 w 2321849"/>
                <a:gd name="connsiteY21" fmla="*/ 1347788 h 2314576"/>
                <a:gd name="connsiteX22" fmla="*/ 1569374 w 2321849"/>
                <a:gd name="connsiteY22" fmla="*/ 1333501 h 2314576"/>
                <a:gd name="connsiteX23" fmla="*/ 1597949 w 2321849"/>
                <a:gd name="connsiteY23" fmla="*/ 1321595 h 2314576"/>
                <a:gd name="connsiteX24" fmla="*/ 1605093 w 2321849"/>
                <a:gd name="connsiteY24" fmla="*/ 1366838 h 2314576"/>
                <a:gd name="connsiteX25" fmla="*/ 1628906 w 2321849"/>
                <a:gd name="connsiteY25" fmla="*/ 1383507 h 2314576"/>
                <a:gd name="connsiteX26" fmla="*/ 1676531 w 2321849"/>
                <a:gd name="connsiteY26" fmla="*/ 1371601 h 2314576"/>
                <a:gd name="connsiteX27" fmla="*/ 1688437 w 2321849"/>
                <a:gd name="connsiteY27" fmla="*/ 1393032 h 2314576"/>
                <a:gd name="connsiteX28" fmla="*/ 1745587 w 2321849"/>
                <a:gd name="connsiteY28" fmla="*/ 1383507 h 2314576"/>
                <a:gd name="connsiteX29" fmla="*/ 1745587 w 2321849"/>
                <a:gd name="connsiteY29" fmla="*/ 1412082 h 2314576"/>
                <a:gd name="connsiteX30" fmla="*/ 1774162 w 2321849"/>
                <a:gd name="connsiteY30" fmla="*/ 1423988 h 2314576"/>
                <a:gd name="connsiteX31" fmla="*/ 1776543 w 2321849"/>
                <a:gd name="connsiteY31" fmla="*/ 1457326 h 2314576"/>
                <a:gd name="connsiteX32" fmla="*/ 1783687 w 2321849"/>
                <a:gd name="connsiteY32" fmla="*/ 1490663 h 2314576"/>
                <a:gd name="connsiteX33" fmla="*/ 1828931 w 2321849"/>
                <a:gd name="connsiteY33" fmla="*/ 1514476 h 2314576"/>
                <a:gd name="connsiteX34" fmla="*/ 1869412 w 2321849"/>
                <a:gd name="connsiteY34" fmla="*/ 1509713 h 2314576"/>
                <a:gd name="connsiteX35" fmla="*/ 1850362 w 2321849"/>
                <a:gd name="connsiteY35" fmla="*/ 1554957 h 2314576"/>
                <a:gd name="connsiteX36" fmla="*/ 1843218 w 2321849"/>
                <a:gd name="connsiteY36" fmla="*/ 1588295 h 2314576"/>
                <a:gd name="connsiteX37" fmla="*/ 1843218 w 2321849"/>
                <a:gd name="connsiteY37" fmla="*/ 1588295 h 2314576"/>
                <a:gd name="connsiteX38" fmla="*/ 1890843 w 2321849"/>
                <a:gd name="connsiteY38" fmla="*/ 1652588 h 2314576"/>
                <a:gd name="connsiteX39" fmla="*/ 1933706 w 2321849"/>
                <a:gd name="connsiteY39" fmla="*/ 1740695 h 2314576"/>
                <a:gd name="connsiteX40" fmla="*/ 1978949 w 2321849"/>
                <a:gd name="connsiteY40" fmla="*/ 1781176 h 2314576"/>
                <a:gd name="connsiteX41" fmla="*/ 2024193 w 2321849"/>
                <a:gd name="connsiteY41" fmla="*/ 1814513 h 2314576"/>
                <a:gd name="connsiteX42" fmla="*/ 2081343 w 2321849"/>
                <a:gd name="connsiteY42" fmla="*/ 1852613 h 2314576"/>
                <a:gd name="connsiteX43" fmla="*/ 2117062 w 2321849"/>
                <a:gd name="connsiteY43" fmla="*/ 1902620 h 2314576"/>
                <a:gd name="connsiteX44" fmla="*/ 2157543 w 2321849"/>
                <a:gd name="connsiteY44" fmla="*/ 1926432 h 2314576"/>
                <a:gd name="connsiteX45" fmla="*/ 2212312 w 2321849"/>
                <a:gd name="connsiteY45" fmla="*/ 1955007 h 2314576"/>
                <a:gd name="connsiteX46" fmla="*/ 2264699 w 2321849"/>
                <a:gd name="connsiteY46" fmla="*/ 1993107 h 2314576"/>
                <a:gd name="connsiteX47" fmla="*/ 2309943 w 2321849"/>
                <a:gd name="connsiteY47" fmla="*/ 2038351 h 2314576"/>
                <a:gd name="connsiteX48" fmla="*/ 2321849 w 2321849"/>
                <a:gd name="connsiteY48" fmla="*/ 2074070 h 2314576"/>
                <a:gd name="connsiteX49" fmla="*/ 2286131 w 2321849"/>
                <a:gd name="connsiteY49" fmla="*/ 2090738 h 2314576"/>
                <a:gd name="connsiteX50" fmla="*/ 2217074 w 2321849"/>
                <a:gd name="connsiteY50" fmla="*/ 2085976 h 2314576"/>
                <a:gd name="connsiteX51" fmla="*/ 2171831 w 2321849"/>
                <a:gd name="connsiteY51" fmla="*/ 2064545 h 2314576"/>
                <a:gd name="connsiteX52" fmla="*/ 2131349 w 2321849"/>
                <a:gd name="connsiteY52" fmla="*/ 2028826 h 2314576"/>
                <a:gd name="connsiteX53" fmla="*/ 2102774 w 2321849"/>
                <a:gd name="connsiteY53" fmla="*/ 2047876 h 2314576"/>
                <a:gd name="connsiteX54" fmla="*/ 2071818 w 2321849"/>
                <a:gd name="connsiteY54" fmla="*/ 2016920 h 2314576"/>
                <a:gd name="connsiteX55" fmla="*/ 2038481 w 2321849"/>
                <a:gd name="connsiteY55" fmla="*/ 1993107 h 2314576"/>
                <a:gd name="connsiteX56" fmla="*/ 2019431 w 2321849"/>
                <a:gd name="connsiteY56" fmla="*/ 1995488 h 2314576"/>
                <a:gd name="connsiteX57" fmla="*/ 1983712 w 2321849"/>
                <a:gd name="connsiteY57" fmla="*/ 1978820 h 2314576"/>
                <a:gd name="connsiteX58" fmla="*/ 1964662 w 2321849"/>
                <a:gd name="connsiteY58" fmla="*/ 1983582 h 2314576"/>
                <a:gd name="connsiteX59" fmla="*/ 1936087 w 2321849"/>
                <a:gd name="connsiteY59" fmla="*/ 2000251 h 2314576"/>
                <a:gd name="connsiteX60" fmla="*/ 1926562 w 2321849"/>
                <a:gd name="connsiteY60" fmla="*/ 1966913 h 2314576"/>
                <a:gd name="connsiteX61" fmla="*/ 1919418 w 2321849"/>
                <a:gd name="connsiteY61" fmla="*/ 1931195 h 2314576"/>
                <a:gd name="connsiteX62" fmla="*/ 1907512 w 2321849"/>
                <a:gd name="connsiteY62" fmla="*/ 1916907 h 2314576"/>
                <a:gd name="connsiteX63" fmla="*/ 1883699 w 2321849"/>
                <a:gd name="connsiteY63" fmla="*/ 1931195 h 2314576"/>
                <a:gd name="connsiteX64" fmla="*/ 1850362 w 2321849"/>
                <a:gd name="connsiteY64" fmla="*/ 1924051 h 2314576"/>
                <a:gd name="connsiteX65" fmla="*/ 1805118 w 2321849"/>
                <a:gd name="connsiteY65" fmla="*/ 1928813 h 2314576"/>
                <a:gd name="connsiteX66" fmla="*/ 1797974 w 2321849"/>
                <a:gd name="connsiteY66" fmla="*/ 1907382 h 2314576"/>
                <a:gd name="connsiteX67" fmla="*/ 1793212 w 2321849"/>
                <a:gd name="connsiteY67" fmla="*/ 1878807 h 2314576"/>
                <a:gd name="connsiteX68" fmla="*/ 1783687 w 2321849"/>
                <a:gd name="connsiteY68" fmla="*/ 1864520 h 2314576"/>
                <a:gd name="connsiteX69" fmla="*/ 1764637 w 2321849"/>
                <a:gd name="connsiteY69" fmla="*/ 1900238 h 2314576"/>
                <a:gd name="connsiteX70" fmla="*/ 1740824 w 2321849"/>
                <a:gd name="connsiteY70" fmla="*/ 1902620 h 2314576"/>
                <a:gd name="connsiteX71" fmla="*/ 1728918 w 2321849"/>
                <a:gd name="connsiteY71" fmla="*/ 1931195 h 2314576"/>
                <a:gd name="connsiteX72" fmla="*/ 1669387 w 2321849"/>
                <a:gd name="connsiteY72" fmla="*/ 1947863 h 2314576"/>
                <a:gd name="connsiteX73" fmla="*/ 1633668 w 2321849"/>
                <a:gd name="connsiteY73" fmla="*/ 1957388 h 2314576"/>
                <a:gd name="connsiteX74" fmla="*/ 1612237 w 2321849"/>
                <a:gd name="connsiteY74" fmla="*/ 1993107 h 2314576"/>
                <a:gd name="connsiteX75" fmla="*/ 1614618 w 2321849"/>
                <a:gd name="connsiteY75" fmla="*/ 2043113 h 2314576"/>
                <a:gd name="connsiteX76" fmla="*/ 1595568 w 2321849"/>
                <a:gd name="connsiteY76" fmla="*/ 2085976 h 2314576"/>
                <a:gd name="connsiteX77" fmla="*/ 1562231 w 2321849"/>
                <a:gd name="connsiteY77" fmla="*/ 2081213 h 2314576"/>
                <a:gd name="connsiteX78" fmla="*/ 1536037 w 2321849"/>
                <a:gd name="connsiteY78" fmla="*/ 2035970 h 2314576"/>
                <a:gd name="connsiteX79" fmla="*/ 1514606 w 2321849"/>
                <a:gd name="connsiteY79" fmla="*/ 2021682 h 2314576"/>
                <a:gd name="connsiteX80" fmla="*/ 1464599 w 2321849"/>
                <a:gd name="connsiteY80" fmla="*/ 2040732 h 2314576"/>
                <a:gd name="connsiteX81" fmla="*/ 1462218 w 2321849"/>
                <a:gd name="connsiteY81" fmla="*/ 2100263 h 2314576"/>
                <a:gd name="connsiteX82" fmla="*/ 1447931 w 2321849"/>
                <a:gd name="connsiteY82" fmla="*/ 2114551 h 2314576"/>
                <a:gd name="connsiteX83" fmla="*/ 1428881 w 2321849"/>
                <a:gd name="connsiteY83" fmla="*/ 2100263 h 2314576"/>
                <a:gd name="connsiteX84" fmla="*/ 1412212 w 2321849"/>
                <a:gd name="connsiteY84" fmla="*/ 2085976 h 2314576"/>
                <a:gd name="connsiteX85" fmla="*/ 1386018 w 2321849"/>
                <a:gd name="connsiteY85" fmla="*/ 2102645 h 2314576"/>
                <a:gd name="connsiteX86" fmla="*/ 1381256 w 2321849"/>
                <a:gd name="connsiteY86" fmla="*/ 2162176 h 2314576"/>
                <a:gd name="connsiteX87" fmla="*/ 1374112 w 2321849"/>
                <a:gd name="connsiteY87" fmla="*/ 2214563 h 2314576"/>
                <a:gd name="connsiteX88" fmla="*/ 1347918 w 2321849"/>
                <a:gd name="connsiteY88" fmla="*/ 2238376 h 2314576"/>
                <a:gd name="connsiteX89" fmla="*/ 1324106 w 2321849"/>
                <a:gd name="connsiteY89" fmla="*/ 2226470 h 2314576"/>
                <a:gd name="connsiteX90" fmla="*/ 1309818 w 2321849"/>
                <a:gd name="connsiteY90" fmla="*/ 2257426 h 2314576"/>
                <a:gd name="connsiteX91" fmla="*/ 1288387 w 2321849"/>
                <a:gd name="connsiteY91" fmla="*/ 2262188 h 2314576"/>
                <a:gd name="connsiteX92" fmla="*/ 1264574 w 2321849"/>
                <a:gd name="connsiteY92" fmla="*/ 2235995 h 2314576"/>
                <a:gd name="connsiteX93" fmla="*/ 1288387 w 2321849"/>
                <a:gd name="connsiteY93" fmla="*/ 2202657 h 2314576"/>
                <a:gd name="connsiteX94" fmla="*/ 1290768 w 2321849"/>
                <a:gd name="connsiteY94" fmla="*/ 2181226 h 2314576"/>
                <a:gd name="connsiteX95" fmla="*/ 1286006 w 2321849"/>
                <a:gd name="connsiteY95" fmla="*/ 2155032 h 2314576"/>
                <a:gd name="connsiteX96" fmla="*/ 1266956 w 2321849"/>
                <a:gd name="connsiteY96" fmla="*/ 2135982 h 2314576"/>
                <a:gd name="connsiteX97" fmla="*/ 1226474 w 2321849"/>
                <a:gd name="connsiteY97" fmla="*/ 2155032 h 2314576"/>
                <a:gd name="connsiteX98" fmla="*/ 1147893 w 2321849"/>
                <a:gd name="connsiteY98" fmla="*/ 2150270 h 2314576"/>
                <a:gd name="connsiteX99" fmla="*/ 1095506 w 2321849"/>
                <a:gd name="connsiteY99" fmla="*/ 2155032 h 2314576"/>
                <a:gd name="connsiteX100" fmla="*/ 1093124 w 2321849"/>
                <a:gd name="connsiteY100" fmla="*/ 2138363 h 2314576"/>
                <a:gd name="connsiteX101" fmla="*/ 1057406 w 2321849"/>
                <a:gd name="connsiteY101" fmla="*/ 2159795 h 2314576"/>
                <a:gd name="connsiteX102" fmla="*/ 1021687 w 2321849"/>
                <a:gd name="connsiteY102" fmla="*/ 2193132 h 2314576"/>
                <a:gd name="connsiteX103" fmla="*/ 997874 w 2321849"/>
                <a:gd name="connsiteY103" fmla="*/ 2221707 h 2314576"/>
                <a:gd name="connsiteX104" fmla="*/ 976443 w 2321849"/>
                <a:gd name="connsiteY104" fmla="*/ 2283620 h 2314576"/>
                <a:gd name="connsiteX105" fmla="*/ 952631 w 2321849"/>
                <a:gd name="connsiteY105" fmla="*/ 2314576 h 2314576"/>
                <a:gd name="connsiteX106" fmla="*/ 931199 w 2321849"/>
                <a:gd name="connsiteY106" fmla="*/ 2307432 h 2314576"/>
                <a:gd name="connsiteX107" fmla="*/ 912149 w 2321849"/>
                <a:gd name="connsiteY107" fmla="*/ 2259807 h 2314576"/>
                <a:gd name="connsiteX108" fmla="*/ 909768 w 2321849"/>
                <a:gd name="connsiteY108" fmla="*/ 2209801 h 2314576"/>
                <a:gd name="connsiteX109" fmla="*/ 893099 w 2321849"/>
                <a:gd name="connsiteY109" fmla="*/ 2181226 h 2314576"/>
                <a:gd name="connsiteX110" fmla="*/ 852618 w 2321849"/>
                <a:gd name="connsiteY110" fmla="*/ 2147888 h 2314576"/>
                <a:gd name="connsiteX111" fmla="*/ 814518 w 2321849"/>
                <a:gd name="connsiteY111" fmla="*/ 2126457 h 2314576"/>
                <a:gd name="connsiteX112" fmla="*/ 795468 w 2321849"/>
                <a:gd name="connsiteY112" fmla="*/ 2097882 h 2314576"/>
                <a:gd name="connsiteX113" fmla="*/ 785943 w 2321849"/>
                <a:gd name="connsiteY113" fmla="*/ 2083595 h 2314576"/>
                <a:gd name="connsiteX114" fmla="*/ 771656 w 2321849"/>
                <a:gd name="connsiteY114" fmla="*/ 2069307 h 2314576"/>
                <a:gd name="connsiteX115" fmla="*/ 757368 w 2321849"/>
                <a:gd name="connsiteY115" fmla="*/ 2066926 h 2314576"/>
                <a:gd name="connsiteX116" fmla="*/ 724031 w 2321849"/>
                <a:gd name="connsiteY116" fmla="*/ 2057401 h 2314576"/>
                <a:gd name="connsiteX117" fmla="*/ 714506 w 2321849"/>
                <a:gd name="connsiteY117" fmla="*/ 2050257 h 2314576"/>
                <a:gd name="connsiteX118" fmla="*/ 714506 w 2321849"/>
                <a:gd name="connsiteY118" fmla="*/ 2050257 h 2314576"/>
                <a:gd name="connsiteX119" fmla="*/ 766893 w 2321849"/>
                <a:gd name="connsiteY119" fmla="*/ 2043113 h 2314576"/>
                <a:gd name="connsiteX120" fmla="*/ 766893 w 2321849"/>
                <a:gd name="connsiteY120" fmla="*/ 2043113 h 2314576"/>
                <a:gd name="connsiteX121" fmla="*/ 797849 w 2321849"/>
                <a:gd name="connsiteY121" fmla="*/ 2033588 h 2314576"/>
                <a:gd name="connsiteX122" fmla="*/ 821662 w 2321849"/>
                <a:gd name="connsiteY122" fmla="*/ 2031207 h 2314576"/>
                <a:gd name="connsiteX123" fmla="*/ 840712 w 2321849"/>
                <a:gd name="connsiteY123" fmla="*/ 2016920 h 2314576"/>
                <a:gd name="connsiteX124" fmla="*/ 804993 w 2321849"/>
                <a:gd name="connsiteY124" fmla="*/ 1981201 h 2314576"/>
                <a:gd name="connsiteX125" fmla="*/ 795468 w 2321849"/>
                <a:gd name="connsiteY125" fmla="*/ 1962151 h 2314576"/>
                <a:gd name="connsiteX126" fmla="*/ 785943 w 2321849"/>
                <a:gd name="connsiteY126" fmla="*/ 1952626 h 2314576"/>
                <a:gd name="connsiteX127" fmla="*/ 766893 w 2321849"/>
                <a:gd name="connsiteY127" fmla="*/ 1943101 h 2314576"/>
                <a:gd name="connsiteX128" fmla="*/ 750224 w 2321849"/>
                <a:gd name="connsiteY128" fmla="*/ 1947863 h 2314576"/>
                <a:gd name="connsiteX129" fmla="*/ 709743 w 2321849"/>
                <a:gd name="connsiteY129" fmla="*/ 1962151 h 2314576"/>
                <a:gd name="connsiteX130" fmla="*/ 716887 w 2321849"/>
                <a:gd name="connsiteY130" fmla="*/ 1931195 h 2314576"/>
                <a:gd name="connsiteX131" fmla="*/ 738318 w 2321849"/>
                <a:gd name="connsiteY131" fmla="*/ 1900238 h 2314576"/>
                <a:gd name="connsiteX132" fmla="*/ 707362 w 2321849"/>
                <a:gd name="connsiteY132" fmla="*/ 1876426 h 2314576"/>
                <a:gd name="connsiteX133" fmla="*/ 685931 w 2321849"/>
                <a:gd name="connsiteY133" fmla="*/ 1862138 h 2314576"/>
                <a:gd name="connsiteX134" fmla="*/ 652593 w 2321849"/>
                <a:gd name="connsiteY134" fmla="*/ 1866901 h 2314576"/>
                <a:gd name="connsiteX135" fmla="*/ 633543 w 2321849"/>
                <a:gd name="connsiteY135" fmla="*/ 1878807 h 2314576"/>
                <a:gd name="connsiteX136" fmla="*/ 609731 w 2321849"/>
                <a:gd name="connsiteY136" fmla="*/ 1905001 h 2314576"/>
                <a:gd name="connsiteX137" fmla="*/ 609731 w 2321849"/>
                <a:gd name="connsiteY137" fmla="*/ 1928813 h 2314576"/>
                <a:gd name="connsiteX138" fmla="*/ 588299 w 2321849"/>
                <a:gd name="connsiteY138" fmla="*/ 1950245 h 2314576"/>
                <a:gd name="connsiteX139" fmla="*/ 552581 w 2321849"/>
                <a:gd name="connsiteY139" fmla="*/ 1959770 h 2314576"/>
                <a:gd name="connsiteX140" fmla="*/ 540674 w 2321849"/>
                <a:gd name="connsiteY140" fmla="*/ 1971676 h 2314576"/>
                <a:gd name="connsiteX141" fmla="*/ 502574 w 2321849"/>
                <a:gd name="connsiteY141" fmla="*/ 1974057 h 2314576"/>
                <a:gd name="connsiteX142" fmla="*/ 454949 w 2321849"/>
                <a:gd name="connsiteY142" fmla="*/ 1983582 h 2314576"/>
                <a:gd name="connsiteX143" fmla="*/ 426374 w 2321849"/>
                <a:gd name="connsiteY143" fmla="*/ 1995488 h 2314576"/>
                <a:gd name="connsiteX144" fmla="*/ 402562 w 2321849"/>
                <a:gd name="connsiteY144" fmla="*/ 1985963 h 2314576"/>
                <a:gd name="connsiteX145" fmla="*/ 376368 w 2321849"/>
                <a:gd name="connsiteY145" fmla="*/ 1981201 h 2314576"/>
                <a:gd name="connsiteX146" fmla="*/ 354937 w 2321849"/>
                <a:gd name="connsiteY146" fmla="*/ 1959770 h 2314576"/>
                <a:gd name="connsiteX147" fmla="*/ 343031 w 2321849"/>
                <a:gd name="connsiteY147" fmla="*/ 1919288 h 2314576"/>
                <a:gd name="connsiteX148" fmla="*/ 350174 w 2321849"/>
                <a:gd name="connsiteY148" fmla="*/ 1878807 h 2314576"/>
                <a:gd name="connsiteX149" fmla="*/ 333506 w 2321849"/>
                <a:gd name="connsiteY149" fmla="*/ 1857376 h 2314576"/>
                <a:gd name="connsiteX150" fmla="*/ 293024 w 2321849"/>
                <a:gd name="connsiteY150" fmla="*/ 1807370 h 2314576"/>
                <a:gd name="connsiteX151" fmla="*/ 250162 w 2321849"/>
                <a:gd name="connsiteY151" fmla="*/ 1814513 h 2314576"/>
                <a:gd name="connsiteX152" fmla="*/ 209681 w 2321849"/>
                <a:gd name="connsiteY152" fmla="*/ 1828801 h 2314576"/>
                <a:gd name="connsiteX153" fmla="*/ 143006 w 2321849"/>
                <a:gd name="connsiteY153" fmla="*/ 1838326 h 2314576"/>
                <a:gd name="connsiteX154" fmla="*/ 97762 w 2321849"/>
                <a:gd name="connsiteY154" fmla="*/ 1835945 h 2314576"/>
                <a:gd name="connsiteX155" fmla="*/ 78712 w 2321849"/>
                <a:gd name="connsiteY155" fmla="*/ 1821657 h 2314576"/>
                <a:gd name="connsiteX156" fmla="*/ 78712 w 2321849"/>
                <a:gd name="connsiteY156" fmla="*/ 1793082 h 2314576"/>
                <a:gd name="connsiteX157" fmla="*/ 107287 w 2321849"/>
                <a:gd name="connsiteY157" fmla="*/ 1771651 h 2314576"/>
                <a:gd name="connsiteX158" fmla="*/ 164437 w 2321849"/>
                <a:gd name="connsiteY158" fmla="*/ 1728788 h 2314576"/>
                <a:gd name="connsiteX159" fmla="*/ 157293 w 2321849"/>
                <a:gd name="connsiteY159" fmla="*/ 1704976 h 2314576"/>
                <a:gd name="connsiteX160" fmla="*/ 135862 w 2321849"/>
                <a:gd name="connsiteY160" fmla="*/ 1695451 h 2314576"/>
                <a:gd name="connsiteX161" fmla="*/ 102524 w 2321849"/>
                <a:gd name="connsiteY161" fmla="*/ 1712120 h 2314576"/>
                <a:gd name="connsiteX162" fmla="*/ 83474 w 2321849"/>
                <a:gd name="connsiteY162" fmla="*/ 1740695 h 2314576"/>
                <a:gd name="connsiteX163" fmla="*/ 130 w 2321849"/>
                <a:gd name="connsiteY163" fmla="*/ 1740695 h 2314576"/>
                <a:gd name="connsiteX164" fmla="*/ 26324 w 2321849"/>
                <a:gd name="connsiteY164" fmla="*/ 0 h 2314576"/>
                <a:gd name="connsiteX165" fmla="*/ 1614618 w 2321849"/>
                <a:gd name="connsiteY165" fmla="*/ 4763 h 23145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Lst>
              <a:rect l="l" t="t" r="r" b="b"/>
              <a:pathLst>
                <a:path w="2321849" h="2314576">
                  <a:moveTo>
                    <a:pt x="1614618" y="4763"/>
                  </a:moveTo>
                  <a:cubicBezTo>
                    <a:pt x="1666609" y="64691"/>
                    <a:pt x="1663832" y="73424"/>
                    <a:pt x="1676532" y="97634"/>
                  </a:cubicBezTo>
                  <a:cubicBezTo>
                    <a:pt x="1689232" y="121844"/>
                    <a:pt x="1697963" y="108746"/>
                    <a:pt x="1690819" y="150021"/>
                  </a:cubicBezTo>
                  <a:cubicBezTo>
                    <a:pt x="1683675" y="191296"/>
                    <a:pt x="1690026" y="224634"/>
                    <a:pt x="1667007" y="264321"/>
                  </a:cubicBezTo>
                  <a:cubicBezTo>
                    <a:pt x="1643988" y="304008"/>
                    <a:pt x="1609063" y="322265"/>
                    <a:pt x="1595569" y="359571"/>
                  </a:cubicBezTo>
                  <a:cubicBezTo>
                    <a:pt x="1582075" y="396877"/>
                    <a:pt x="1578901" y="461171"/>
                    <a:pt x="1562232" y="492921"/>
                  </a:cubicBezTo>
                  <a:cubicBezTo>
                    <a:pt x="1545563" y="524671"/>
                    <a:pt x="1529688" y="530227"/>
                    <a:pt x="1524132" y="564358"/>
                  </a:cubicBezTo>
                  <a:lnTo>
                    <a:pt x="1500318" y="673895"/>
                  </a:lnTo>
                  <a:lnTo>
                    <a:pt x="1457456" y="714376"/>
                  </a:lnTo>
                  <a:lnTo>
                    <a:pt x="1459837" y="757238"/>
                  </a:lnTo>
                  <a:lnTo>
                    <a:pt x="1497937" y="785813"/>
                  </a:lnTo>
                  <a:lnTo>
                    <a:pt x="1547943" y="840582"/>
                  </a:lnTo>
                  <a:lnTo>
                    <a:pt x="1578899" y="931070"/>
                  </a:lnTo>
                  <a:cubicBezTo>
                    <a:pt x="1578105" y="954089"/>
                    <a:pt x="1577312" y="977107"/>
                    <a:pt x="1576518" y="1000126"/>
                  </a:cubicBezTo>
                  <a:lnTo>
                    <a:pt x="1569374" y="1062038"/>
                  </a:lnTo>
                  <a:lnTo>
                    <a:pt x="1593187" y="1121570"/>
                  </a:lnTo>
                  <a:lnTo>
                    <a:pt x="1626524" y="1193007"/>
                  </a:lnTo>
                  <a:lnTo>
                    <a:pt x="1638431" y="1231107"/>
                  </a:lnTo>
                  <a:lnTo>
                    <a:pt x="1631287" y="1271588"/>
                  </a:lnTo>
                  <a:lnTo>
                    <a:pt x="1593187" y="1288257"/>
                  </a:lnTo>
                  <a:lnTo>
                    <a:pt x="1552706" y="1302545"/>
                  </a:lnTo>
                  <a:lnTo>
                    <a:pt x="1528893" y="1347788"/>
                  </a:lnTo>
                  <a:lnTo>
                    <a:pt x="1569374" y="1333501"/>
                  </a:lnTo>
                  <a:lnTo>
                    <a:pt x="1597949" y="1321595"/>
                  </a:lnTo>
                  <a:lnTo>
                    <a:pt x="1605093" y="1366838"/>
                  </a:lnTo>
                  <a:lnTo>
                    <a:pt x="1628906" y="1383507"/>
                  </a:lnTo>
                  <a:lnTo>
                    <a:pt x="1676531" y="1371601"/>
                  </a:lnTo>
                  <a:lnTo>
                    <a:pt x="1688437" y="1393032"/>
                  </a:lnTo>
                  <a:lnTo>
                    <a:pt x="1745587" y="1383507"/>
                  </a:lnTo>
                  <a:lnTo>
                    <a:pt x="1745587" y="1412082"/>
                  </a:lnTo>
                  <a:lnTo>
                    <a:pt x="1774162" y="1423988"/>
                  </a:lnTo>
                  <a:lnTo>
                    <a:pt x="1776543" y="1457326"/>
                  </a:lnTo>
                  <a:lnTo>
                    <a:pt x="1783687" y="1490663"/>
                  </a:lnTo>
                  <a:lnTo>
                    <a:pt x="1828931" y="1514476"/>
                  </a:lnTo>
                  <a:lnTo>
                    <a:pt x="1869412" y="1509713"/>
                  </a:lnTo>
                  <a:lnTo>
                    <a:pt x="1850362" y="1554957"/>
                  </a:lnTo>
                  <a:lnTo>
                    <a:pt x="1843218" y="1588295"/>
                  </a:lnTo>
                  <a:lnTo>
                    <a:pt x="1843218" y="1588295"/>
                  </a:lnTo>
                  <a:lnTo>
                    <a:pt x="1890843" y="1652588"/>
                  </a:lnTo>
                  <a:lnTo>
                    <a:pt x="1933706" y="1740695"/>
                  </a:lnTo>
                  <a:lnTo>
                    <a:pt x="1978949" y="1781176"/>
                  </a:lnTo>
                  <a:lnTo>
                    <a:pt x="2024193" y="1814513"/>
                  </a:lnTo>
                  <a:lnTo>
                    <a:pt x="2081343" y="1852613"/>
                  </a:lnTo>
                  <a:lnTo>
                    <a:pt x="2117062" y="1902620"/>
                  </a:lnTo>
                  <a:lnTo>
                    <a:pt x="2157543" y="1926432"/>
                  </a:lnTo>
                  <a:lnTo>
                    <a:pt x="2212312" y="1955007"/>
                  </a:lnTo>
                  <a:lnTo>
                    <a:pt x="2264699" y="1993107"/>
                  </a:lnTo>
                  <a:lnTo>
                    <a:pt x="2309943" y="2038351"/>
                  </a:lnTo>
                  <a:lnTo>
                    <a:pt x="2321849" y="2074070"/>
                  </a:lnTo>
                  <a:lnTo>
                    <a:pt x="2286131" y="2090738"/>
                  </a:lnTo>
                  <a:lnTo>
                    <a:pt x="2217074" y="2085976"/>
                  </a:lnTo>
                  <a:lnTo>
                    <a:pt x="2171831" y="2064545"/>
                  </a:lnTo>
                  <a:lnTo>
                    <a:pt x="2131349" y="2028826"/>
                  </a:lnTo>
                  <a:lnTo>
                    <a:pt x="2102774" y="2047876"/>
                  </a:lnTo>
                  <a:lnTo>
                    <a:pt x="2071818" y="2016920"/>
                  </a:lnTo>
                  <a:lnTo>
                    <a:pt x="2038481" y="1993107"/>
                  </a:lnTo>
                  <a:lnTo>
                    <a:pt x="2019431" y="1995488"/>
                  </a:lnTo>
                  <a:lnTo>
                    <a:pt x="1983712" y="1978820"/>
                  </a:lnTo>
                  <a:lnTo>
                    <a:pt x="1964662" y="1983582"/>
                  </a:lnTo>
                  <a:lnTo>
                    <a:pt x="1936087" y="2000251"/>
                  </a:lnTo>
                  <a:lnTo>
                    <a:pt x="1926562" y="1966913"/>
                  </a:lnTo>
                  <a:lnTo>
                    <a:pt x="1919418" y="1931195"/>
                  </a:lnTo>
                  <a:lnTo>
                    <a:pt x="1907512" y="1916907"/>
                  </a:lnTo>
                  <a:lnTo>
                    <a:pt x="1883699" y="1931195"/>
                  </a:lnTo>
                  <a:lnTo>
                    <a:pt x="1850362" y="1924051"/>
                  </a:lnTo>
                  <a:lnTo>
                    <a:pt x="1805118" y="1928813"/>
                  </a:lnTo>
                  <a:lnTo>
                    <a:pt x="1797974" y="1907382"/>
                  </a:lnTo>
                  <a:lnTo>
                    <a:pt x="1793212" y="1878807"/>
                  </a:lnTo>
                  <a:lnTo>
                    <a:pt x="1783687" y="1864520"/>
                  </a:lnTo>
                  <a:lnTo>
                    <a:pt x="1764637" y="1900238"/>
                  </a:lnTo>
                  <a:lnTo>
                    <a:pt x="1740824" y="1902620"/>
                  </a:lnTo>
                  <a:lnTo>
                    <a:pt x="1728918" y="1931195"/>
                  </a:lnTo>
                  <a:lnTo>
                    <a:pt x="1669387" y="1947863"/>
                  </a:lnTo>
                  <a:lnTo>
                    <a:pt x="1633668" y="1957388"/>
                  </a:lnTo>
                  <a:lnTo>
                    <a:pt x="1612237" y="1993107"/>
                  </a:lnTo>
                  <a:lnTo>
                    <a:pt x="1614618" y="2043113"/>
                  </a:lnTo>
                  <a:lnTo>
                    <a:pt x="1595568" y="2085976"/>
                  </a:lnTo>
                  <a:lnTo>
                    <a:pt x="1562231" y="2081213"/>
                  </a:lnTo>
                  <a:lnTo>
                    <a:pt x="1536037" y="2035970"/>
                  </a:lnTo>
                  <a:lnTo>
                    <a:pt x="1514606" y="2021682"/>
                  </a:lnTo>
                  <a:lnTo>
                    <a:pt x="1464599" y="2040732"/>
                  </a:lnTo>
                  <a:cubicBezTo>
                    <a:pt x="1463805" y="2060576"/>
                    <a:pt x="1463012" y="2080419"/>
                    <a:pt x="1462218" y="2100263"/>
                  </a:cubicBezTo>
                  <a:lnTo>
                    <a:pt x="1447931" y="2114551"/>
                  </a:lnTo>
                  <a:lnTo>
                    <a:pt x="1428881" y="2100263"/>
                  </a:lnTo>
                  <a:lnTo>
                    <a:pt x="1412212" y="2085976"/>
                  </a:lnTo>
                  <a:lnTo>
                    <a:pt x="1386018" y="2102645"/>
                  </a:lnTo>
                  <a:lnTo>
                    <a:pt x="1381256" y="2162176"/>
                  </a:lnTo>
                  <a:lnTo>
                    <a:pt x="1374112" y="2214563"/>
                  </a:lnTo>
                  <a:lnTo>
                    <a:pt x="1347918" y="2238376"/>
                  </a:lnTo>
                  <a:lnTo>
                    <a:pt x="1324106" y="2226470"/>
                  </a:lnTo>
                  <a:lnTo>
                    <a:pt x="1309818" y="2257426"/>
                  </a:lnTo>
                  <a:lnTo>
                    <a:pt x="1288387" y="2262188"/>
                  </a:lnTo>
                  <a:lnTo>
                    <a:pt x="1264574" y="2235995"/>
                  </a:lnTo>
                  <a:lnTo>
                    <a:pt x="1288387" y="2202657"/>
                  </a:lnTo>
                  <a:lnTo>
                    <a:pt x="1290768" y="2181226"/>
                  </a:lnTo>
                  <a:lnTo>
                    <a:pt x="1286006" y="2155032"/>
                  </a:lnTo>
                  <a:lnTo>
                    <a:pt x="1266956" y="2135982"/>
                  </a:lnTo>
                  <a:lnTo>
                    <a:pt x="1226474" y="2155032"/>
                  </a:lnTo>
                  <a:lnTo>
                    <a:pt x="1147893" y="2150270"/>
                  </a:lnTo>
                  <a:lnTo>
                    <a:pt x="1095506" y="2155032"/>
                  </a:lnTo>
                  <a:lnTo>
                    <a:pt x="1093124" y="2138363"/>
                  </a:lnTo>
                  <a:lnTo>
                    <a:pt x="1057406" y="2159795"/>
                  </a:lnTo>
                  <a:lnTo>
                    <a:pt x="1021687" y="2193132"/>
                  </a:lnTo>
                  <a:lnTo>
                    <a:pt x="997874" y="2221707"/>
                  </a:lnTo>
                  <a:lnTo>
                    <a:pt x="976443" y="2283620"/>
                  </a:lnTo>
                  <a:lnTo>
                    <a:pt x="952631" y="2314576"/>
                  </a:lnTo>
                  <a:lnTo>
                    <a:pt x="931199" y="2307432"/>
                  </a:lnTo>
                  <a:lnTo>
                    <a:pt x="912149" y="2259807"/>
                  </a:lnTo>
                  <a:lnTo>
                    <a:pt x="909768" y="2209801"/>
                  </a:lnTo>
                  <a:lnTo>
                    <a:pt x="893099" y="2181226"/>
                  </a:lnTo>
                  <a:lnTo>
                    <a:pt x="852618" y="2147888"/>
                  </a:lnTo>
                  <a:lnTo>
                    <a:pt x="814518" y="2126457"/>
                  </a:lnTo>
                  <a:lnTo>
                    <a:pt x="795468" y="2097882"/>
                  </a:lnTo>
                  <a:lnTo>
                    <a:pt x="785943" y="2083595"/>
                  </a:lnTo>
                  <a:lnTo>
                    <a:pt x="771656" y="2069307"/>
                  </a:lnTo>
                  <a:lnTo>
                    <a:pt x="757368" y="2066926"/>
                  </a:lnTo>
                  <a:lnTo>
                    <a:pt x="724031" y="2057401"/>
                  </a:lnTo>
                  <a:lnTo>
                    <a:pt x="714506" y="2050257"/>
                  </a:lnTo>
                  <a:lnTo>
                    <a:pt x="714506" y="2050257"/>
                  </a:lnTo>
                  <a:lnTo>
                    <a:pt x="766893" y="2043113"/>
                  </a:lnTo>
                  <a:lnTo>
                    <a:pt x="766893" y="2043113"/>
                  </a:lnTo>
                  <a:lnTo>
                    <a:pt x="797849" y="2033588"/>
                  </a:lnTo>
                  <a:lnTo>
                    <a:pt x="821662" y="2031207"/>
                  </a:lnTo>
                  <a:lnTo>
                    <a:pt x="840712" y="2016920"/>
                  </a:lnTo>
                  <a:lnTo>
                    <a:pt x="804993" y="1981201"/>
                  </a:lnTo>
                  <a:lnTo>
                    <a:pt x="795468" y="1962151"/>
                  </a:lnTo>
                  <a:lnTo>
                    <a:pt x="785943" y="1952626"/>
                  </a:lnTo>
                  <a:lnTo>
                    <a:pt x="766893" y="1943101"/>
                  </a:lnTo>
                  <a:lnTo>
                    <a:pt x="750224" y="1947863"/>
                  </a:lnTo>
                  <a:lnTo>
                    <a:pt x="709743" y="1962151"/>
                  </a:lnTo>
                  <a:lnTo>
                    <a:pt x="716887" y="1931195"/>
                  </a:lnTo>
                  <a:lnTo>
                    <a:pt x="738318" y="1900238"/>
                  </a:lnTo>
                  <a:lnTo>
                    <a:pt x="707362" y="1876426"/>
                  </a:lnTo>
                  <a:lnTo>
                    <a:pt x="685931" y="1862138"/>
                  </a:lnTo>
                  <a:lnTo>
                    <a:pt x="652593" y="1866901"/>
                  </a:lnTo>
                  <a:lnTo>
                    <a:pt x="633543" y="1878807"/>
                  </a:lnTo>
                  <a:lnTo>
                    <a:pt x="609731" y="1905001"/>
                  </a:lnTo>
                  <a:lnTo>
                    <a:pt x="609731" y="1928813"/>
                  </a:lnTo>
                  <a:lnTo>
                    <a:pt x="588299" y="1950245"/>
                  </a:lnTo>
                  <a:lnTo>
                    <a:pt x="552581" y="1959770"/>
                  </a:lnTo>
                  <a:lnTo>
                    <a:pt x="540674" y="1971676"/>
                  </a:lnTo>
                  <a:lnTo>
                    <a:pt x="502574" y="1974057"/>
                  </a:lnTo>
                  <a:lnTo>
                    <a:pt x="454949" y="1983582"/>
                  </a:lnTo>
                  <a:lnTo>
                    <a:pt x="426374" y="1995488"/>
                  </a:lnTo>
                  <a:lnTo>
                    <a:pt x="402562" y="1985963"/>
                  </a:lnTo>
                  <a:lnTo>
                    <a:pt x="376368" y="1981201"/>
                  </a:lnTo>
                  <a:lnTo>
                    <a:pt x="354937" y="1959770"/>
                  </a:lnTo>
                  <a:lnTo>
                    <a:pt x="343031" y="1919288"/>
                  </a:lnTo>
                  <a:lnTo>
                    <a:pt x="350174" y="1878807"/>
                  </a:lnTo>
                  <a:lnTo>
                    <a:pt x="333506" y="1857376"/>
                  </a:lnTo>
                  <a:lnTo>
                    <a:pt x="293024" y="1807370"/>
                  </a:lnTo>
                  <a:lnTo>
                    <a:pt x="250162" y="1814513"/>
                  </a:lnTo>
                  <a:lnTo>
                    <a:pt x="209681" y="1828801"/>
                  </a:lnTo>
                  <a:lnTo>
                    <a:pt x="143006" y="1838326"/>
                  </a:lnTo>
                  <a:lnTo>
                    <a:pt x="97762" y="1835945"/>
                  </a:lnTo>
                  <a:lnTo>
                    <a:pt x="78712" y="1821657"/>
                  </a:lnTo>
                  <a:lnTo>
                    <a:pt x="78712" y="1793082"/>
                  </a:lnTo>
                  <a:lnTo>
                    <a:pt x="107287" y="1771651"/>
                  </a:lnTo>
                  <a:lnTo>
                    <a:pt x="164437" y="1728788"/>
                  </a:lnTo>
                  <a:lnTo>
                    <a:pt x="157293" y="1704976"/>
                  </a:lnTo>
                  <a:lnTo>
                    <a:pt x="135862" y="1695451"/>
                  </a:lnTo>
                  <a:lnTo>
                    <a:pt x="102524" y="1712120"/>
                  </a:lnTo>
                  <a:lnTo>
                    <a:pt x="83474" y="1740695"/>
                  </a:lnTo>
                  <a:lnTo>
                    <a:pt x="130" y="1740695"/>
                  </a:lnTo>
                  <a:cubicBezTo>
                    <a:pt x="-2251" y="1371601"/>
                    <a:pt x="28705" y="369094"/>
                    <a:pt x="26324" y="0"/>
                  </a:cubicBezTo>
                  <a:lnTo>
                    <a:pt x="1614618" y="4763"/>
                  </a:lnTo>
                  <a:close/>
                </a:path>
              </a:pathLst>
            </a:custGeom>
            <a:solidFill>
              <a:schemeClr val="tx2">
                <a:lumMod val="25000"/>
                <a:alpha val="40000"/>
              </a:schemeClr>
            </a:solidFill>
            <a:ln w="381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1" name="Freeform 10"/>
            <p:cNvSpPr/>
            <p:nvPr/>
          </p:nvSpPr>
          <p:spPr>
            <a:xfrm>
              <a:off x="271020" y="2576367"/>
              <a:ext cx="8478551" cy="3602391"/>
            </a:xfrm>
            <a:custGeom>
              <a:avLst/>
              <a:gdLst>
                <a:gd name="connsiteX0" fmla="*/ 9161252 w 9169879"/>
                <a:gd name="connsiteY0" fmla="*/ 0 h 3856008"/>
                <a:gd name="connsiteX1" fmla="*/ 8988724 w 9169879"/>
                <a:gd name="connsiteY1" fmla="*/ 34506 h 3856008"/>
                <a:gd name="connsiteX2" fmla="*/ 8755811 w 9169879"/>
                <a:gd name="connsiteY2" fmla="*/ 112144 h 3856008"/>
                <a:gd name="connsiteX3" fmla="*/ 8514271 w 9169879"/>
                <a:gd name="connsiteY3" fmla="*/ 353683 h 3856008"/>
                <a:gd name="connsiteX4" fmla="*/ 8315864 w 9169879"/>
                <a:gd name="connsiteY4" fmla="*/ 810883 h 3856008"/>
                <a:gd name="connsiteX5" fmla="*/ 8013939 w 9169879"/>
                <a:gd name="connsiteY5" fmla="*/ 1233578 h 3856008"/>
                <a:gd name="connsiteX6" fmla="*/ 7746520 w 9169879"/>
                <a:gd name="connsiteY6" fmla="*/ 1587261 h 3856008"/>
                <a:gd name="connsiteX7" fmla="*/ 7323826 w 9169879"/>
                <a:gd name="connsiteY7" fmla="*/ 2009955 h 3856008"/>
                <a:gd name="connsiteX8" fmla="*/ 7056407 w 9169879"/>
                <a:gd name="connsiteY8" fmla="*/ 2268747 h 3856008"/>
                <a:gd name="connsiteX9" fmla="*/ 6719977 w 9169879"/>
                <a:gd name="connsiteY9" fmla="*/ 2424023 h 3856008"/>
                <a:gd name="connsiteX10" fmla="*/ 6167886 w 9169879"/>
                <a:gd name="connsiteY10" fmla="*/ 2596551 h 3856008"/>
                <a:gd name="connsiteX11" fmla="*/ 5598543 w 9169879"/>
                <a:gd name="connsiteY11" fmla="*/ 2777706 h 3856008"/>
                <a:gd name="connsiteX12" fmla="*/ 4873924 w 9169879"/>
                <a:gd name="connsiteY12" fmla="*/ 2932981 h 3856008"/>
                <a:gd name="connsiteX13" fmla="*/ 4416724 w 9169879"/>
                <a:gd name="connsiteY13" fmla="*/ 2984740 h 3856008"/>
                <a:gd name="connsiteX14" fmla="*/ 4002656 w 9169879"/>
                <a:gd name="connsiteY14" fmla="*/ 2993366 h 3856008"/>
                <a:gd name="connsiteX15" fmla="*/ 3390181 w 9169879"/>
                <a:gd name="connsiteY15" fmla="*/ 2915729 h 3856008"/>
                <a:gd name="connsiteX16" fmla="*/ 2734573 w 9169879"/>
                <a:gd name="connsiteY16" fmla="*/ 2803585 h 3856008"/>
                <a:gd name="connsiteX17" fmla="*/ 2234241 w 9169879"/>
                <a:gd name="connsiteY17" fmla="*/ 2665563 h 3856008"/>
                <a:gd name="connsiteX18" fmla="*/ 1794294 w 9169879"/>
                <a:gd name="connsiteY18" fmla="*/ 2501661 h 3856008"/>
                <a:gd name="connsiteX19" fmla="*/ 1293962 w 9169879"/>
                <a:gd name="connsiteY19" fmla="*/ 2294627 h 3856008"/>
                <a:gd name="connsiteX20" fmla="*/ 905773 w 9169879"/>
                <a:gd name="connsiteY20" fmla="*/ 2130725 h 3856008"/>
                <a:gd name="connsiteX21" fmla="*/ 733245 w 9169879"/>
                <a:gd name="connsiteY21" fmla="*/ 2035834 h 3856008"/>
                <a:gd name="connsiteX22" fmla="*/ 552090 w 9169879"/>
                <a:gd name="connsiteY22" fmla="*/ 1975449 h 3856008"/>
                <a:gd name="connsiteX23" fmla="*/ 353683 w 9169879"/>
                <a:gd name="connsiteY23" fmla="*/ 1958196 h 3856008"/>
                <a:gd name="connsiteX24" fmla="*/ 8626 w 9169879"/>
                <a:gd name="connsiteY24" fmla="*/ 1949570 h 3856008"/>
                <a:gd name="connsiteX25" fmla="*/ 0 w 9169879"/>
                <a:gd name="connsiteY25" fmla="*/ 3856008 h 3856008"/>
                <a:gd name="connsiteX26" fmla="*/ 9169879 w 9169879"/>
                <a:gd name="connsiteY26" fmla="*/ 3856008 h 3856008"/>
                <a:gd name="connsiteX27" fmla="*/ 9161252 w 9169879"/>
                <a:gd name="connsiteY27" fmla="*/ 0 h 3856008"/>
                <a:gd name="connsiteX0" fmla="*/ 9351064 w 9359691"/>
                <a:gd name="connsiteY0" fmla="*/ 0 h 3856008"/>
                <a:gd name="connsiteX1" fmla="*/ 9178536 w 9359691"/>
                <a:gd name="connsiteY1" fmla="*/ 34506 h 3856008"/>
                <a:gd name="connsiteX2" fmla="*/ 8945623 w 9359691"/>
                <a:gd name="connsiteY2" fmla="*/ 112144 h 3856008"/>
                <a:gd name="connsiteX3" fmla="*/ 8704083 w 9359691"/>
                <a:gd name="connsiteY3" fmla="*/ 353683 h 3856008"/>
                <a:gd name="connsiteX4" fmla="*/ 8505676 w 9359691"/>
                <a:gd name="connsiteY4" fmla="*/ 810883 h 3856008"/>
                <a:gd name="connsiteX5" fmla="*/ 8203751 w 9359691"/>
                <a:gd name="connsiteY5" fmla="*/ 1233578 h 3856008"/>
                <a:gd name="connsiteX6" fmla="*/ 7936332 w 9359691"/>
                <a:gd name="connsiteY6" fmla="*/ 1587261 h 3856008"/>
                <a:gd name="connsiteX7" fmla="*/ 7513638 w 9359691"/>
                <a:gd name="connsiteY7" fmla="*/ 2009955 h 3856008"/>
                <a:gd name="connsiteX8" fmla="*/ 7246219 w 9359691"/>
                <a:gd name="connsiteY8" fmla="*/ 2268747 h 3856008"/>
                <a:gd name="connsiteX9" fmla="*/ 6909789 w 9359691"/>
                <a:gd name="connsiteY9" fmla="*/ 2424023 h 3856008"/>
                <a:gd name="connsiteX10" fmla="*/ 6357698 w 9359691"/>
                <a:gd name="connsiteY10" fmla="*/ 2596551 h 3856008"/>
                <a:gd name="connsiteX11" fmla="*/ 5788355 w 9359691"/>
                <a:gd name="connsiteY11" fmla="*/ 2777706 h 3856008"/>
                <a:gd name="connsiteX12" fmla="*/ 5063736 w 9359691"/>
                <a:gd name="connsiteY12" fmla="*/ 2932981 h 3856008"/>
                <a:gd name="connsiteX13" fmla="*/ 4606536 w 9359691"/>
                <a:gd name="connsiteY13" fmla="*/ 2984740 h 3856008"/>
                <a:gd name="connsiteX14" fmla="*/ 4192468 w 9359691"/>
                <a:gd name="connsiteY14" fmla="*/ 2993366 h 3856008"/>
                <a:gd name="connsiteX15" fmla="*/ 3579993 w 9359691"/>
                <a:gd name="connsiteY15" fmla="*/ 2915729 h 3856008"/>
                <a:gd name="connsiteX16" fmla="*/ 2924385 w 9359691"/>
                <a:gd name="connsiteY16" fmla="*/ 2803585 h 3856008"/>
                <a:gd name="connsiteX17" fmla="*/ 2424053 w 9359691"/>
                <a:gd name="connsiteY17" fmla="*/ 2665563 h 3856008"/>
                <a:gd name="connsiteX18" fmla="*/ 1984106 w 9359691"/>
                <a:gd name="connsiteY18" fmla="*/ 2501661 h 3856008"/>
                <a:gd name="connsiteX19" fmla="*/ 1483774 w 9359691"/>
                <a:gd name="connsiteY19" fmla="*/ 2294627 h 3856008"/>
                <a:gd name="connsiteX20" fmla="*/ 1095585 w 9359691"/>
                <a:gd name="connsiteY20" fmla="*/ 2130725 h 3856008"/>
                <a:gd name="connsiteX21" fmla="*/ 923057 w 9359691"/>
                <a:gd name="connsiteY21" fmla="*/ 2035834 h 3856008"/>
                <a:gd name="connsiteX22" fmla="*/ 741902 w 9359691"/>
                <a:gd name="connsiteY22" fmla="*/ 1975449 h 3856008"/>
                <a:gd name="connsiteX23" fmla="*/ 543495 w 9359691"/>
                <a:gd name="connsiteY23" fmla="*/ 1958196 h 3856008"/>
                <a:gd name="connsiteX24" fmla="*/ 31 w 9359691"/>
                <a:gd name="connsiteY24" fmla="*/ 1949570 h 3856008"/>
                <a:gd name="connsiteX25" fmla="*/ 189812 w 9359691"/>
                <a:gd name="connsiteY25" fmla="*/ 3856008 h 3856008"/>
                <a:gd name="connsiteX26" fmla="*/ 9359691 w 9359691"/>
                <a:gd name="connsiteY26" fmla="*/ 3856008 h 3856008"/>
                <a:gd name="connsiteX27" fmla="*/ 9351064 w 9359691"/>
                <a:gd name="connsiteY27" fmla="*/ 0 h 3856008"/>
                <a:gd name="connsiteX0" fmla="*/ 9351415 w 9360042"/>
                <a:gd name="connsiteY0" fmla="*/ 0 h 4019909"/>
                <a:gd name="connsiteX1" fmla="*/ 9178887 w 9360042"/>
                <a:gd name="connsiteY1" fmla="*/ 34506 h 4019909"/>
                <a:gd name="connsiteX2" fmla="*/ 8945974 w 9360042"/>
                <a:gd name="connsiteY2" fmla="*/ 112144 h 4019909"/>
                <a:gd name="connsiteX3" fmla="*/ 8704434 w 9360042"/>
                <a:gd name="connsiteY3" fmla="*/ 353683 h 4019909"/>
                <a:gd name="connsiteX4" fmla="*/ 8506027 w 9360042"/>
                <a:gd name="connsiteY4" fmla="*/ 810883 h 4019909"/>
                <a:gd name="connsiteX5" fmla="*/ 8204102 w 9360042"/>
                <a:gd name="connsiteY5" fmla="*/ 1233578 h 4019909"/>
                <a:gd name="connsiteX6" fmla="*/ 7936683 w 9360042"/>
                <a:gd name="connsiteY6" fmla="*/ 1587261 h 4019909"/>
                <a:gd name="connsiteX7" fmla="*/ 7513989 w 9360042"/>
                <a:gd name="connsiteY7" fmla="*/ 2009955 h 4019909"/>
                <a:gd name="connsiteX8" fmla="*/ 7246570 w 9360042"/>
                <a:gd name="connsiteY8" fmla="*/ 2268747 h 4019909"/>
                <a:gd name="connsiteX9" fmla="*/ 6910140 w 9360042"/>
                <a:gd name="connsiteY9" fmla="*/ 2424023 h 4019909"/>
                <a:gd name="connsiteX10" fmla="*/ 6358049 w 9360042"/>
                <a:gd name="connsiteY10" fmla="*/ 2596551 h 4019909"/>
                <a:gd name="connsiteX11" fmla="*/ 5788706 w 9360042"/>
                <a:gd name="connsiteY11" fmla="*/ 2777706 h 4019909"/>
                <a:gd name="connsiteX12" fmla="*/ 5064087 w 9360042"/>
                <a:gd name="connsiteY12" fmla="*/ 2932981 h 4019909"/>
                <a:gd name="connsiteX13" fmla="*/ 4606887 w 9360042"/>
                <a:gd name="connsiteY13" fmla="*/ 2984740 h 4019909"/>
                <a:gd name="connsiteX14" fmla="*/ 4192819 w 9360042"/>
                <a:gd name="connsiteY14" fmla="*/ 2993366 h 4019909"/>
                <a:gd name="connsiteX15" fmla="*/ 3580344 w 9360042"/>
                <a:gd name="connsiteY15" fmla="*/ 2915729 h 4019909"/>
                <a:gd name="connsiteX16" fmla="*/ 2924736 w 9360042"/>
                <a:gd name="connsiteY16" fmla="*/ 2803585 h 4019909"/>
                <a:gd name="connsiteX17" fmla="*/ 2424404 w 9360042"/>
                <a:gd name="connsiteY17" fmla="*/ 2665563 h 4019909"/>
                <a:gd name="connsiteX18" fmla="*/ 1984457 w 9360042"/>
                <a:gd name="connsiteY18" fmla="*/ 2501661 h 4019909"/>
                <a:gd name="connsiteX19" fmla="*/ 1484125 w 9360042"/>
                <a:gd name="connsiteY19" fmla="*/ 2294627 h 4019909"/>
                <a:gd name="connsiteX20" fmla="*/ 1095936 w 9360042"/>
                <a:gd name="connsiteY20" fmla="*/ 2130725 h 4019909"/>
                <a:gd name="connsiteX21" fmla="*/ 923408 w 9360042"/>
                <a:gd name="connsiteY21" fmla="*/ 2035834 h 4019909"/>
                <a:gd name="connsiteX22" fmla="*/ 742253 w 9360042"/>
                <a:gd name="connsiteY22" fmla="*/ 1975449 h 4019909"/>
                <a:gd name="connsiteX23" fmla="*/ 543846 w 9360042"/>
                <a:gd name="connsiteY23" fmla="*/ 1958196 h 4019909"/>
                <a:gd name="connsiteX24" fmla="*/ 382 w 9360042"/>
                <a:gd name="connsiteY24" fmla="*/ 1949570 h 4019909"/>
                <a:gd name="connsiteX25" fmla="*/ 9008 w 9360042"/>
                <a:gd name="connsiteY25" fmla="*/ 4019909 h 4019909"/>
                <a:gd name="connsiteX26" fmla="*/ 9360042 w 9360042"/>
                <a:gd name="connsiteY26" fmla="*/ 3856008 h 4019909"/>
                <a:gd name="connsiteX27" fmla="*/ 9351415 w 9360042"/>
                <a:gd name="connsiteY27" fmla="*/ 0 h 4019909"/>
                <a:gd name="connsiteX0" fmla="*/ 9351415 w 9454933"/>
                <a:gd name="connsiteY0" fmla="*/ 0 h 4019910"/>
                <a:gd name="connsiteX1" fmla="*/ 9178887 w 9454933"/>
                <a:gd name="connsiteY1" fmla="*/ 34506 h 4019910"/>
                <a:gd name="connsiteX2" fmla="*/ 8945974 w 9454933"/>
                <a:gd name="connsiteY2" fmla="*/ 112144 h 4019910"/>
                <a:gd name="connsiteX3" fmla="*/ 8704434 w 9454933"/>
                <a:gd name="connsiteY3" fmla="*/ 353683 h 4019910"/>
                <a:gd name="connsiteX4" fmla="*/ 8506027 w 9454933"/>
                <a:gd name="connsiteY4" fmla="*/ 810883 h 4019910"/>
                <a:gd name="connsiteX5" fmla="*/ 8204102 w 9454933"/>
                <a:gd name="connsiteY5" fmla="*/ 1233578 h 4019910"/>
                <a:gd name="connsiteX6" fmla="*/ 7936683 w 9454933"/>
                <a:gd name="connsiteY6" fmla="*/ 1587261 h 4019910"/>
                <a:gd name="connsiteX7" fmla="*/ 7513989 w 9454933"/>
                <a:gd name="connsiteY7" fmla="*/ 2009955 h 4019910"/>
                <a:gd name="connsiteX8" fmla="*/ 7246570 w 9454933"/>
                <a:gd name="connsiteY8" fmla="*/ 2268747 h 4019910"/>
                <a:gd name="connsiteX9" fmla="*/ 6910140 w 9454933"/>
                <a:gd name="connsiteY9" fmla="*/ 2424023 h 4019910"/>
                <a:gd name="connsiteX10" fmla="*/ 6358049 w 9454933"/>
                <a:gd name="connsiteY10" fmla="*/ 2596551 h 4019910"/>
                <a:gd name="connsiteX11" fmla="*/ 5788706 w 9454933"/>
                <a:gd name="connsiteY11" fmla="*/ 2777706 h 4019910"/>
                <a:gd name="connsiteX12" fmla="*/ 5064087 w 9454933"/>
                <a:gd name="connsiteY12" fmla="*/ 2932981 h 4019910"/>
                <a:gd name="connsiteX13" fmla="*/ 4606887 w 9454933"/>
                <a:gd name="connsiteY13" fmla="*/ 2984740 h 4019910"/>
                <a:gd name="connsiteX14" fmla="*/ 4192819 w 9454933"/>
                <a:gd name="connsiteY14" fmla="*/ 2993366 h 4019910"/>
                <a:gd name="connsiteX15" fmla="*/ 3580344 w 9454933"/>
                <a:gd name="connsiteY15" fmla="*/ 2915729 h 4019910"/>
                <a:gd name="connsiteX16" fmla="*/ 2924736 w 9454933"/>
                <a:gd name="connsiteY16" fmla="*/ 2803585 h 4019910"/>
                <a:gd name="connsiteX17" fmla="*/ 2424404 w 9454933"/>
                <a:gd name="connsiteY17" fmla="*/ 2665563 h 4019910"/>
                <a:gd name="connsiteX18" fmla="*/ 1984457 w 9454933"/>
                <a:gd name="connsiteY18" fmla="*/ 2501661 h 4019910"/>
                <a:gd name="connsiteX19" fmla="*/ 1484125 w 9454933"/>
                <a:gd name="connsiteY19" fmla="*/ 2294627 h 4019910"/>
                <a:gd name="connsiteX20" fmla="*/ 1095936 w 9454933"/>
                <a:gd name="connsiteY20" fmla="*/ 2130725 h 4019910"/>
                <a:gd name="connsiteX21" fmla="*/ 923408 w 9454933"/>
                <a:gd name="connsiteY21" fmla="*/ 2035834 h 4019910"/>
                <a:gd name="connsiteX22" fmla="*/ 742253 w 9454933"/>
                <a:gd name="connsiteY22" fmla="*/ 1975449 h 4019910"/>
                <a:gd name="connsiteX23" fmla="*/ 543846 w 9454933"/>
                <a:gd name="connsiteY23" fmla="*/ 1958196 h 4019910"/>
                <a:gd name="connsiteX24" fmla="*/ 382 w 9454933"/>
                <a:gd name="connsiteY24" fmla="*/ 1949570 h 4019910"/>
                <a:gd name="connsiteX25" fmla="*/ 9008 w 9454933"/>
                <a:gd name="connsiteY25" fmla="*/ 4019909 h 4019910"/>
                <a:gd name="connsiteX26" fmla="*/ 9454933 w 9454933"/>
                <a:gd name="connsiteY26" fmla="*/ 4019910 h 4019910"/>
                <a:gd name="connsiteX27" fmla="*/ 9351415 w 9454933"/>
                <a:gd name="connsiteY27" fmla="*/ 0 h 4019910"/>
                <a:gd name="connsiteX0" fmla="*/ 9429053 w 9454933"/>
                <a:gd name="connsiteY0" fmla="*/ 0 h 4019910"/>
                <a:gd name="connsiteX1" fmla="*/ 9178887 w 9454933"/>
                <a:gd name="connsiteY1" fmla="*/ 34506 h 4019910"/>
                <a:gd name="connsiteX2" fmla="*/ 8945974 w 9454933"/>
                <a:gd name="connsiteY2" fmla="*/ 112144 h 4019910"/>
                <a:gd name="connsiteX3" fmla="*/ 8704434 w 9454933"/>
                <a:gd name="connsiteY3" fmla="*/ 353683 h 4019910"/>
                <a:gd name="connsiteX4" fmla="*/ 8506027 w 9454933"/>
                <a:gd name="connsiteY4" fmla="*/ 810883 h 4019910"/>
                <a:gd name="connsiteX5" fmla="*/ 8204102 w 9454933"/>
                <a:gd name="connsiteY5" fmla="*/ 1233578 h 4019910"/>
                <a:gd name="connsiteX6" fmla="*/ 7936683 w 9454933"/>
                <a:gd name="connsiteY6" fmla="*/ 1587261 h 4019910"/>
                <a:gd name="connsiteX7" fmla="*/ 7513989 w 9454933"/>
                <a:gd name="connsiteY7" fmla="*/ 2009955 h 4019910"/>
                <a:gd name="connsiteX8" fmla="*/ 7246570 w 9454933"/>
                <a:gd name="connsiteY8" fmla="*/ 2268747 h 4019910"/>
                <a:gd name="connsiteX9" fmla="*/ 6910140 w 9454933"/>
                <a:gd name="connsiteY9" fmla="*/ 2424023 h 4019910"/>
                <a:gd name="connsiteX10" fmla="*/ 6358049 w 9454933"/>
                <a:gd name="connsiteY10" fmla="*/ 2596551 h 4019910"/>
                <a:gd name="connsiteX11" fmla="*/ 5788706 w 9454933"/>
                <a:gd name="connsiteY11" fmla="*/ 2777706 h 4019910"/>
                <a:gd name="connsiteX12" fmla="*/ 5064087 w 9454933"/>
                <a:gd name="connsiteY12" fmla="*/ 2932981 h 4019910"/>
                <a:gd name="connsiteX13" fmla="*/ 4606887 w 9454933"/>
                <a:gd name="connsiteY13" fmla="*/ 2984740 h 4019910"/>
                <a:gd name="connsiteX14" fmla="*/ 4192819 w 9454933"/>
                <a:gd name="connsiteY14" fmla="*/ 2993366 h 4019910"/>
                <a:gd name="connsiteX15" fmla="*/ 3580344 w 9454933"/>
                <a:gd name="connsiteY15" fmla="*/ 2915729 h 4019910"/>
                <a:gd name="connsiteX16" fmla="*/ 2924736 w 9454933"/>
                <a:gd name="connsiteY16" fmla="*/ 2803585 h 4019910"/>
                <a:gd name="connsiteX17" fmla="*/ 2424404 w 9454933"/>
                <a:gd name="connsiteY17" fmla="*/ 2665563 h 4019910"/>
                <a:gd name="connsiteX18" fmla="*/ 1984457 w 9454933"/>
                <a:gd name="connsiteY18" fmla="*/ 2501661 h 4019910"/>
                <a:gd name="connsiteX19" fmla="*/ 1484125 w 9454933"/>
                <a:gd name="connsiteY19" fmla="*/ 2294627 h 4019910"/>
                <a:gd name="connsiteX20" fmla="*/ 1095936 w 9454933"/>
                <a:gd name="connsiteY20" fmla="*/ 2130725 h 4019910"/>
                <a:gd name="connsiteX21" fmla="*/ 923408 w 9454933"/>
                <a:gd name="connsiteY21" fmla="*/ 2035834 h 4019910"/>
                <a:gd name="connsiteX22" fmla="*/ 742253 w 9454933"/>
                <a:gd name="connsiteY22" fmla="*/ 1975449 h 4019910"/>
                <a:gd name="connsiteX23" fmla="*/ 543846 w 9454933"/>
                <a:gd name="connsiteY23" fmla="*/ 1958196 h 4019910"/>
                <a:gd name="connsiteX24" fmla="*/ 382 w 9454933"/>
                <a:gd name="connsiteY24" fmla="*/ 1949570 h 4019910"/>
                <a:gd name="connsiteX25" fmla="*/ 9008 w 9454933"/>
                <a:gd name="connsiteY25" fmla="*/ 4019909 h 4019910"/>
                <a:gd name="connsiteX26" fmla="*/ 9454933 w 9454933"/>
                <a:gd name="connsiteY26" fmla="*/ 4019910 h 4019910"/>
                <a:gd name="connsiteX27" fmla="*/ 9429053 w 9454933"/>
                <a:gd name="connsiteY27" fmla="*/ 0 h 4019910"/>
                <a:gd name="connsiteX0" fmla="*/ 9420045 w 9445925"/>
                <a:gd name="connsiteY0" fmla="*/ 0 h 4019910"/>
                <a:gd name="connsiteX1" fmla="*/ 9169879 w 9445925"/>
                <a:gd name="connsiteY1" fmla="*/ 34506 h 4019910"/>
                <a:gd name="connsiteX2" fmla="*/ 8936966 w 9445925"/>
                <a:gd name="connsiteY2" fmla="*/ 112144 h 4019910"/>
                <a:gd name="connsiteX3" fmla="*/ 8695426 w 9445925"/>
                <a:gd name="connsiteY3" fmla="*/ 353683 h 4019910"/>
                <a:gd name="connsiteX4" fmla="*/ 8497019 w 9445925"/>
                <a:gd name="connsiteY4" fmla="*/ 810883 h 4019910"/>
                <a:gd name="connsiteX5" fmla="*/ 8195094 w 9445925"/>
                <a:gd name="connsiteY5" fmla="*/ 1233578 h 4019910"/>
                <a:gd name="connsiteX6" fmla="*/ 7927675 w 9445925"/>
                <a:gd name="connsiteY6" fmla="*/ 1587261 h 4019910"/>
                <a:gd name="connsiteX7" fmla="*/ 7504981 w 9445925"/>
                <a:gd name="connsiteY7" fmla="*/ 2009955 h 4019910"/>
                <a:gd name="connsiteX8" fmla="*/ 7237562 w 9445925"/>
                <a:gd name="connsiteY8" fmla="*/ 2268747 h 4019910"/>
                <a:gd name="connsiteX9" fmla="*/ 6901132 w 9445925"/>
                <a:gd name="connsiteY9" fmla="*/ 2424023 h 4019910"/>
                <a:gd name="connsiteX10" fmla="*/ 6349041 w 9445925"/>
                <a:gd name="connsiteY10" fmla="*/ 2596551 h 4019910"/>
                <a:gd name="connsiteX11" fmla="*/ 5779698 w 9445925"/>
                <a:gd name="connsiteY11" fmla="*/ 2777706 h 4019910"/>
                <a:gd name="connsiteX12" fmla="*/ 5055079 w 9445925"/>
                <a:gd name="connsiteY12" fmla="*/ 2932981 h 4019910"/>
                <a:gd name="connsiteX13" fmla="*/ 4597879 w 9445925"/>
                <a:gd name="connsiteY13" fmla="*/ 2984740 h 4019910"/>
                <a:gd name="connsiteX14" fmla="*/ 4183811 w 9445925"/>
                <a:gd name="connsiteY14" fmla="*/ 2993366 h 4019910"/>
                <a:gd name="connsiteX15" fmla="*/ 3571336 w 9445925"/>
                <a:gd name="connsiteY15" fmla="*/ 2915729 h 4019910"/>
                <a:gd name="connsiteX16" fmla="*/ 2915728 w 9445925"/>
                <a:gd name="connsiteY16" fmla="*/ 2803585 h 4019910"/>
                <a:gd name="connsiteX17" fmla="*/ 2415396 w 9445925"/>
                <a:gd name="connsiteY17" fmla="*/ 2665563 h 4019910"/>
                <a:gd name="connsiteX18" fmla="*/ 1975449 w 9445925"/>
                <a:gd name="connsiteY18" fmla="*/ 2501661 h 4019910"/>
                <a:gd name="connsiteX19" fmla="*/ 1475117 w 9445925"/>
                <a:gd name="connsiteY19" fmla="*/ 2294627 h 4019910"/>
                <a:gd name="connsiteX20" fmla="*/ 1086928 w 9445925"/>
                <a:gd name="connsiteY20" fmla="*/ 2130725 h 4019910"/>
                <a:gd name="connsiteX21" fmla="*/ 914400 w 9445925"/>
                <a:gd name="connsiteY21" fmla="*/ 2035834 h 4019910"/>
                <a:gd name="connsiteX22" fmla="*/ 733245 w 9445925"/>
                <a:gd name="connsiteY22" fmla="*/ 1975449 h 4019910"/>
                <a:gd name="connsiteX23" fmla="*/ 534838 w 9445925"/>
                <a:gd name="connsiteY23" fmla="*/ 1958196 h 4019910"/>
                <a:gd name="connsiteX24" fmla="*/ 51759 w 9445925"/>
                <a:gd name="connsiteY24" fmla="*/ 1949570 h 4019910"/>
                <a:gd name="connsiteX25" fmla="*/ 0 w 9445925"/>
                <a:gd name="connsiteY25" fmla="*/ 4019909 h 4019910"/>
                <a:gd name="connsiteX26" fmla="*/ 9445925 w 9445925"/>
                <a:gd name="connsiteY26" fmla="*/ 4019910 h 4019910"/>
                <a:gd name="connsiteX27" fmla="*/ 9420045 w 9445925"/>
                <a:gd name="connsiteY27" fmla="*/ 0 h 4019910"/>
                <a:gd name="connsiteX0" fmla="*/ 9368669 w 9394549"/>
                <a:gd name="connsiteY0" fmla="*/ 0 h 4019910"/>
                <a:gd name="connsiteX1" fmla="*/ 9118503 w 9394549"/>
                <a:gd name="connsiteY1" fmla="*/ 34506 h 4019910"/>
                <a:gd name="connsiteX2" fmla="*/ 8885590 w 9394549"/>
                <a:gd name="connsiteY2" fmla="*/ 112144 h 4019910"/>
                <a:gd name="connsiteX3" fmla="*/ 8644050 w 9394549"/>
                <a:gd name="connsiteY3" fmla="*/ 353683 h 4019910"/>
                <a:gd name="connsiteX4" fmla="*/ 8445643 w 9394549"/>
                <a:gd name="connsiteY4" fmla="*/ 810883 h 4019910"/>
                <a:gd name="connsiteX5" fmla="*/ 8143718 w 9394549"/>
                <a:gd name="connsiteY5" fmla="*/ 1233578 h 4019910"/>
                <a:gd name="connsiteX6" fmla="*/ 7876299 w 9394549"/>
                <a:gd name="connsiteY6" fmla="*/ 1587261 h 4019910"/>
                <a:gd name="connsiteX7" fmla="*/ 7453605 w 9394549"/>
                <a:gd name="connsiteY7" fmla="*/ 2009955 h 4019910"/>
                <a:gd name="connsiteX8" fmla="*/ 7186186 w 9394549"/>
                <a:gd name="connsiteY8" fmla="*/ 2268747 h 4019910"/>
                <a:gd name="connsiteX9" fmla="*/ 6849756 w 9394549"/>
                <a:gd name="connsiteY9" fmla="*/ 2424023 h 4019910"/>
                <a:gd name="connsiteX10" fmla="*/ 6297665 w 9394549"/>
                <a:gd name="connsiteY10" fmla="*/ 2596551 h 4019910"/>
                <a:gd name="connsiteX11" fmla="*/ 5728322 w 9394549"/>
                <a:gd name="connsiteY11" fmla="*/ 2777706 h 4019910"/>
                <a:gd name="connsiteX12" fmla="*/ 5003703 w 9394549"/>
                <a:gd name="connsiteY12" fmla="*/ 2932981 h 4019910"/>
                <a:gd name="connsiteX13" fmla="*/ 4546503 w 9394549"/>
                <a:gd name="connsiteY13" fmla="*/ 2984740 h 4019910"/>
                <a:gd name="connsiteX14" fmla="*/ 4132435 w 9394549"/>
                <a:gd name="connsiteY14" fmla="*/ 2993366 h 4019910"/>
                <a:gd name="connsiteX15" fmla="*/ 3519960 w 9394549"/>
                <a:gd name="connsiteY15" fmla="*/ 2915729 h 4019910"/>
                <a:gd name="connsiteX16" fmla="*/ 2864352 w 9394549"/>
                <a:gd name="connsiteY16" fmla="*/ 2803585 h 4019910"/>
                <a:gd name="connsiteX17" fmla="*/ 2364020 w 9394549"/>
                <a:gd name="connsiteY17" fmla="*/ 2665563 h 4019910"/>
                <a:gd name="connsiteX18" fmla="*/ 1924073 w 9394549"/>
                <a:gd name="connsiteY18" fmla="*/ 2501661 h 4019910"/>
                <a:gd name="connsiteX19" fmla="*/ 1423741 w 9394549"/>
                <a:gd name="connsiteY19" fmla="*/ 2294627 h 4019910"/>
                <a:gd name="connsiteX20" fmla="*/ 1035552 w 9394549"/>
                <a:gd name="connsiteY20" fmla="*/ 2130725 h 4019910"/>
                <a:gd name="connsiteX21" fmla="*/ 863024 w 9394549"/>
                <a:gd name="connsiteY21" fmla="*/ 2035834 h 4019910"/>
                <a:gd name="connsiteX22" fmla="*/ 681869 w 9394549"/>
                <a:gd name="connsiteY22" fmla="*/ 1975449 h 4019910"/>
                <a:gd name="connsiteX23" fmla="*/ 483462 w 9394549"/>
                <a:gd name="connsiteY23" fmla="*/ 1958196 h 4019910"/>
                <a:gd name="connsiteX24" fmla="*/ 383 w 9394549"/>
                <a:gd name="connsiteY24" fmla="*/ 1949570 h 4019910"/>
                <a:gd name="connsiteX25" fmla="*/ 9009 w 9394549"/>
                <a:gd name="connsiteY25" fmla="*/ 3976777 h 4019910"/>
                <a:gd name="connsiteX26" fmla="*/ 9394549 w 9394549"/>
                <a:gd name="connsiteY26" fmla="*/ 4019910 h 4019910"/>
                <a:gd name="connsiteX27" fmla="*/ 9368669 w 9394549"/>
                <a:gd name="connsiteY27" fmla="*/ 0 h 4019910"/>
                <a:gd name="connsiteX0" fmla="*/ 9420428 w 9420613"/>
                <a:gd name="connsiteY0" fmla="*/ 0 h 4002657"/>
                <a:gd name="connsiteX1" fmla="*/ 9118503 w 9420613"/>
                <a:gd name="connsiteY1" fmla="*/ 17253 h 4002657"/>
                <a:gd name="connsiteX2" fmla="*/ 8885590 w 9420613"/>
                <a:gd name="connsiteY2" fmla="*/ 94891 h 4002657"/>
                <a:gd name="connsiteX3" fmla="*/ 8644050 w 9420613"/>
                <a:gd name="connsiteY3" fmla="*/ 336430 h 4002657"/>
                <a:gd name="connsiteX4" fmla="*/ 8445643 w 9420613"/>
                <a:gd name="connsiteY4" fmla="*/ 793630 h 4002657"/>
                <a:gd name="connsiteX5" fmla="*/ 8143718 w 9420613"/>
                <a:gd name="connsiteY5" fmla="*/ 1216325 h 4002657"/>
                <a:gd name="connsiteX6" fmla="*/ 7876299 w 9420613"/>
                <a:gd name="connsiteY6" fmla="*/ 1570008 h 4002657"/>
                <a:gd name="connsiteX7" fmla="*/ 7453605 w 9420613"/>
                <a:gd name="connsiteY7" fmla="*/ 1992702 h 4002657"/>
                <a:gd name="connsiteX8" fmla="*/ 7186186 w 9420613"/>
                <a:gd name="connsiteY8" fmla="*/ 2251494 h 4002657"/>
                <a:gd name="connsiteX9" fmla="*/ 6849756 w 9420613"/>
                <a:gd name="connsiteY9" fmla="*/ 2406770 h 4002657"/>
                <a:gd name="connsiteX10" fmla="*/ 6297665 w 9420613"/>
                <a:gd name="connsiteY10" fmla="*/ 2579298 h 4002657"/>
                <a:gd name="connsiteX11" fmla="*/ 5728322 w 9420613"/>
                <a:gd name="connsiteY11" fmla="*/ 2760453 h 4002657"/>
                <a:gd name="connsiteX12" fmla="*/ 5003703 w 9420613"/>
                <a:gd name="connsiteY12" fmla="*/ 2915728 h 4002657"/>
                <a:gd name="connsiteX13" fmla="*/ 4546503 w 9420613"/>
                <a:gd name="connsiteY13" fmla="*/ 2967487 h 4002657"/>
                <a:gd name="connsiteX14" fmla="*/ 4132435 w 9420613"/>
                <a:gd name="connsiteY14" fmla="*/ 2976113 h 4002657"/>
                <a:gd name="connsiteX15" fmla="*/ 3519960 w 9420613"/>
                <a:gd name="connsiteY15" fmla="*/ 2898476 h 4002657"/>
                <a:gd name="connsiteX16" fmla="*/ 2864352 w 9420613"/>
                <a:gd name="connsiteY16" fmla="*/ 2786332 h 4002657"/>
                <a:gd name="connsiteX17" fmla="*/ 2364020 w 9420613"/>
                <a:gd name="connsiteY17" fmla="*/ 2648310 h 4002657"/>
                <a:gd name="connsiteX18" fmla="*/ 1924073 w 9420613"/>
                <a:gd name="connsiteY18" fmla="*/ 2484408 h 4002657"/>
                <a:gd name="connsiteX19" fmla="*/ 1423741 w 9420613"/>
                <a:gd name="connsiteY19" fmla="*/ 2277374 h 4002657"/>
                <a:gd name="connsiteX20" fmla="*/ 1035552 w 9420613"/>
                <a:gd name="connsiteY20" fmla="*/ 2113472 h 4002657"/>
                <a:gd name="connsiteX21" fmla="*/ 863024 w 9420613"/>
                <a:gd name="connsiteY21" fmla="*/ 2018581 h 4002657"/>
                <a:gd name="connsiteX22" fmla="*/ 681869 w 9420613"/>
                <a:gd name="connsiteY22" fmla="*/ 1958196 h 4002657"/>
                <a:gd name="connsiteX23" fmla="*/ 483462 w 9420613"/>
                <a:gd name="connsiteY23" fmla="*/ 1940943 h 4002657"/>
                <a:gd name="connsiteX24" fmla="*/ 383 w 9420613"/>
                <a:gd name="connsiteY24" fmla="*/ 1932317 h 4002657"/>
                <a:gd name="connsiteX25" fmla="*/ 9009 w 9420613"/>
                <a:gd name="connsiteY25" fmla="*/ 3959524 h 4002657"/>
                <a:gd name="connsiteX26" fmla="*/ 9394549 w 9420613"/>
                <a:gd name="connsiteY26" fmla="*/ 4002657 h 4002657"/>
                <a:gd name="connsiteX27" fmla="*/ 9420428 w 9420613"/>
                <a:gd name="connsiteY27" fmla="*/ 0 h 4002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9420613" h="4002657">
                  <a:moveTo>
                    <a:pt x="9420428" y="0"/>
                  </a:moveTo>
                  <a:lnTo>
                    <a:pt x="9118503" y="17253"/>
                  </a:lnTo>
                  <a:lnTo>
                    <a:pt x="8885590" y="94891"/>
                  </a:lnTo>
                  <a:lnTo>
                    <a:pt x="8644050" y="336430"/>
                  </a:lnTo>
                  <a:lnTo>
                    <a:pt x="8445643" y="793630"/>
                  </a:lnTo>
                  <a:lnTo>
                    <a:pt x="8143718" y="1216325"/>
                  </a:lnTo>
                  <a:lnTo>
                    <a:pt x="7876299" y="1570008"/>
                  </a:lnTo>
                  <a:lnTo>
                    <a:pt x="7453605" y="1992702"/>
                  </a:lnTo>
                  <a:lnTo>
                    <a:pt x="7186186" y="2251494"/>
                  </a:lnTo>
                  <a:lnTo>
                    <a:pt x="6849756" y="2406770"/>
                  </a:lnTo>
                  <a:lnTo>
                    <a:pt x="6297665" y="2579298"/>
                  </a:lnTo>
                  <a:lnTo>
                    <a:pt x="5728322" y="2760453"/>
                  </a:lnTo>
                  <a:lnTo>
                    <a:pt x="5003703" y="2915728"/>
                  </a:lnTo>
                  <a:lnTo>
                    <a:pt x="4546503" y="2967487"/>
                  </a:lnTo>
                  <a:lnTo>
                    <a:pt x="4132435" y="2976113"/>
                  </a:lnTo>
                  <a:lnTo>
                    <a:pt x="3519960" y="2898476"/>
                  </a:lnTo>
                  <a:lnTo>
                    <a:pt x="2864352" y="2786332"/>
                  </a:lnTo>
                  <a:lnTo>
                    <a:pt x="2364020" y="2648310"/>
                  </a:lnTo>
                  <a:lnTo>
                    <a:pt x="1924073" y="2484408"/>
                  </a:lnTo>
                  <a:lnTo>
                    <a:pt x="1423741" y="2277374"/>
                  </a:lnTo>
                  <a:lnTo>
                    <a:pt x="1035552" y="2113472"/>
                  </a:lnTo>
                  <a:lnTo>
                    <a:pt x="863024" y="2018581"/>
                  </a:lnTo>
                  <a:lnTo>
                    <a:pt x="681869" y="1958196"/>
                  </a:lnTo>
                  <a:lnTo>
                    <a:pt x="483462" y="1940943"/>
                  </a:lnTo>
                  <a:lnTo>
                    <a:pt x="383" y="1932317"/>
                  </a:lnTo>
                  <a:cubicBezTo>
                    <a:pt x="-2492" y="2567796"/>
                    <a:pt x="11884" y="3324045"/>
                    <a:pt x="9009" y="3959524"/>
                  </a:cubicBezTo>
                  <a:lnTo>
                    <a:pt x="9394549" y="4002657"/>
                  </a:lnTo>
                  <a:cubicBezTo>
                    <a:pt x="9391673" y="2720197"/>
                    <a:pt x="9423304" y="1291087"/>
                    <a:pt x="9420428" y="0"/>
                  </a:cubicBezTo>
                  <a:close/>
                </a:path>
              </a:pathLst>
            </a:custGeom>
            <a:solidFill>
              <a:srgbClr val="3399FF">
                <a:alpha val="20000"/>
              </a:srgbClr>
            </a:solidFill>
            <a:ln w="3810">
              <a:noFill/>
            </a:ln>
            <a:effectLst>
              <a:softEdge rad="1270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2" name="Freeform 21"/>
            <p:cNvSpPr/>
            <p:nvPr/>
          </p:nvSpPr>
          <p:spPr>
            <a:xfrm>
              <a:off x="1754327" y="1554863"/>
              <a:ext cx="1073705" cy="1504473"/>
            </a:xfrm>
            <a:custGeom>
              <a:avLst/>
              <a:gdLst>
                <a:gd name="connsiteX0" fmla="*/ 57150 w 1176337"/>
                <a:gd name="connsiteY0" fmla="*/ 0 h 1676400"/>
                <a:gd name="connsiteX1" fmla="*/ 4762 w 1176337"/>
                <a:gd name="connsiteY1" fmla="*/ 23812 h 1676400"/>
                <a:gd name="connsiteX2" fmla="*/ 0 w 1176337"/>
                <a:gd name="connsiteY2" fmla="*/ 57150 h 1676400"/>
                <a:gd name="connsiteX3" fmla="*/ 38100 w 1176337"/>
                <a:gd name="connsiteY3" fmla="*/ 119062 h 1676400"/>
                <a:gd name="connsiteX4" fmla="*/ 71437 w 1176337"/>
                <a:gd name="connsiteY4" fmla="*/ 100012 h 1676400"/>
                <a:gd name="connsiteX5" fmla="*/ 104775 w 1176337"/>
                <a:gd name="connsiteY5" fmla="*/ 85725 h 1676400"/>
                <a:gd name="connsiteX6" fmla="*/ 157162 w 1176337"/>
                <a:gd name="connsiteY6" fmla="*/ 119062 h 1676400"/>
                <a:gd name="connsiteX7" fmla="*/ 190500 w 1176337"/>
                <a:gd name="connsiteY7" fmla="*/ 152400 h 1676400"/>
                <a:gd name="connsiteX8" fmla="*/ 190500 w 1176337"/>
                <a:gd name="connsiteY8" fmla="*/ 204787 h 1676400"/>
                <a:gd name="connsiteX9" fmla="*/ 185737 w 1176337"/>
                <a:gd name="connsiteY9" fmla="*/ 261937 h 1676400"/>
                <a:gd name="connsiteX10" fmla="*/ 190500 w 1176337"/>
                <a:gd name="connsiteY10" fmla="*/ 323850 h 1676400"/>
                <a:gd name="connsiteX11" fmla="*/ 252412 w 1176337"/>
                <a:gd name="connsiteY11" fmla="*/ 361950 h 1676400"/>
                <a:gd name="connsiteX12" fmla="*/ 319087 w 1176337"/>
                <a:gd name="connsiteY12" fmla="*/ 376237 h 1676400"/>
                <a:gd name="connsiteX13" fmla="*/ 323850 w 1176337"/>
                <a:gd name="connsiteY13" fmla="*/ 414337 h 1676400"/>
                <a:gd name="connsiteX14" fmla="*/ 280987 w 1176337"/>
                <a:gd name="connsiteY14" fmla="*/ 433387 h 1676400"/>
                <a:gd name="connsiteX15" fmla="*/ 214312 w 1176337"/>
                <a:gd name="connsiteY15" fmla="*/ 447675 h 1676400"/>
                <a:gd name="connsiteX16" fmla="*/ 185737 w 1176337"/>
                <a:gd name="connsiteY16" fmla="*/ 461962 h 1676400"/>
                <a:gd name="connsiteX17" fmla="*/ 190500 w 1176337"/>
                <a:gd name="connsiteY17" fmla="*/ 481012 h 1676400"/>
                <a:gd name="connsiteX18" fmla="*/ 223837 w 1176337"/>
                <a:gd name="connsiteY18" fmla="*/ 509587 h 1676400"/>
                <a:gd name="connsiteX19" fmla="*/ 257175 w 1176337"/>
                <a:gd name="connsiteY19" fmla="*/ 552450 h 1676400"/>
                <a:gd name="connsiteX20" fmla="*/ 285750 w 1176337"/>
                <a:gd name="connsiteY20" fmla="*/ 628650 h 1676400"/>
                <a:gd name="connsiteX21" fmla="*/ 328612 w 1176337"/>
                <a:gd name="connsiteY21" fmla="*/ 642937 h 1676400"/>
                <a:gd name="connsiteX22" fmla="*/ 371475 w 1176337"/>
                <a:gd name="connsiteY22" fmla="*/ 614362 h 1676400"/>
                <a:gd name="connsiteX23" fmla="*/ 381000 w 1176337"/>
                <a:gd name="connsiteY23" fmla="*/ 685800 h 1676400"/>
                <a:gd name="connsiteX24" fmla="*/ 404812 w 1176337"/>
                <a:gd name="connsiteY24" fmla="*/ 790575 h 1676400"/>
                <a:gd name="connsiteX25" fmla="*/ 376237 w 1176337"/>
                <a:gd name="connsiteY25" fmla="*/ 852487 h 1676400"/>
                <a:gd name="connsiteX26" fmla="*/ 361950 w 1176337"/>
                <a:gd name="connsiteY26" fmla="*/ 914400 h 1676400"/>
                <a:gd name="connsiteX27" fmla="*/ 376237 w 1176337"/>
                <a:gd name="connsiteY27" fmla="*/ 981075 h 1676400"/>
                <a:gd name="connsiteX28" fmla="*/ 409575 w 1176337"/>
                <a:gd name="connsiteY28" fmla="*/ 1038225 h 1676400"/>
                <a:gd name="connsiteX29" fmla="*/ 457200 w 1176337"/>
                <a:gd name="connsiteY29" fmla="*/ 1052512 h 1676400"/>
                <a:gd name="connsiteX30" fmla="*/ 481012 w 1176337"/>
                <a:gd name="connsiteY30" fmla="*/ 1014412 h 1676400"/>
                <a:gd name="connsiteX31" fmla="*/ 504825 w 1176337"/>
                <a:gd name="connsiteY31" fmla="*/ 985837 h 1676400"/>
                <a:gd name="connsiteX32" fmla="*/ 504825 w 1176337"/>
                <a:gd name="connsiteY32" fmla="*/ 985837 h 1676400"/>
                <a:gd name="connsiteX33" fmla="*/ 552450 w 1176337"/>
                <a:gd name="connsiteY33" fmla="*/ 1033462 h 1676400"/>
                <a:gd name="connsiteX34" fmla="*/ 566737 w 1176337"/>
                <a:gd name="connsiteY34" fmla="*/ 1095375 h 1676400"/>
                <a:gd name="connsiteX35" fmla="*/ 476250 w 1176337"/>
                <a:gd name="connsiteY35" fmla="*/ 1100137 h 1676400"/>
                <a:gd name="connsiteX36" fmla="*/ 423862 w 1176337"/>
                <a:gd name="connsiteY36" fmla="*/ 1095375 h 1676400"/>
                <a:gd name="connsiteX37" fmla="*/ 428625 w 1176337"/>
                <a:gd name="connsiteY37" fmla="*/ 1138237 h 1676400"/>
                <a:gd name="connsiteX38" fmla="*/ 523875 w 1176337"/>
                <a:gd name="connsiteY38" fmla="*/ 1162050 h 1676400"/>
                <a:gd name="connsiteX39" fmla="*/ 604837 w 1176337"/>
                <a:gd name="connsiteY39" fmla="*/ 1223962 h 1676400"/>
                <a:gd name="connsiteX40" fmla="*/ 690562 w 1176337"/>
                <a:gd name="connsiteY40" fmla="*/ 1309687 h 1676400"/>
                <a:gd name="connsiteX41" fmla="*/ 781050 w 1176337"/>
                <a:gd name="connsiteY41" fmla="*/ 1362075 h 1676400"/>
                <a:gd name="connsiteX42" fmla="*/ 852487 w 1176337"/>
                <a:gd name="connsiteY42" fmla="*/ 1395412 h 1676400"/>
                <a:gd name="connsiteX43" fmla="*/ 890587 w 1176337"/>
                <a:gd name="connsiteY43" fmla="*/ 1409700 h 1676400"/>
                <a:gd name="connsiteX44" fmla="*/ 938212 w 1176337"/>
                <a:gd name="connsiteY44" fmla="*/ 1390650 h 1676400"/>
                <a:gd name="connsiteX45" fmla="*/ 952500 w 1176337"/>
                <a:gd name="connsiteY45" fmla="*/ 1428750 h 1676400"/>
                <a:gd name="connsiteX46" fmla="*/ 928687 w 1176337"/>
                <a:gd name="connsiteY46" fmla="*/ 1485900 h 1676400"/>
                <a:gd name="connsiteX47" fmla="*/ 985837 w 1176337"/>
                <a:gd name="connsiteY47" fmla="*/ 1519237 h 1676400"/>
                <a:gd name="connsiteX48" fmla="*/ 1057275 w 1176337"/>
                <a:gd name="connsiteY48" fmla="*/ 1471612 h 1676400"/>
                <a:gd name="connsiteX49" fmla="*/ 1095375 w 1176337"/>
                <a:gd name="connsiteY49" fmla="*/ 1543050 h 1676400"/>
                <a:gd name="connsiteX50" fmla="*/ 1014412 w 1176337"/>
                <a:gd name="connsiteY50" fmla="*/ 1562100 h 1676400"/>
                <a:gd name="connsiteX51" fmla="*/ 1004887 w 1176337"/>
                <a:gd name="connsiteY51" fmla="*/ 1595437 h 1676400"/>
                <a:gd name="connsiteX52" fmla="*/ 1052512 w 1176337"/>
                <a:gd name="connsiteY52" fmla="*/ 1638300 h 1676400"/>
                <a:gd name="connsiteX53" fmla="*/ 1133475 w 1176337"/>
                <a:gd name="connsiteY53" fmla="*/ 1647825 h 1676400"/>
                <a:gd name="connsiteX54" fmla="*/ 1176337 w 1176337"/>
                <a:gd name="connsiteY54" fmla="*/ 1676400 h 1676400"/>
                <a:gd name="connsiteX0" fmla="*/ 57150 w 1176337"/>
                <a:gd name="connsiteY0" fmla="*/ 0 h 1676400"/>
                <a:gd name="connsiteX1" fmla="*/ 4762 w 1176337"/>
                <a:gd name="connsiteY1" fmla="*/ 23812 h 1676400"/>
                <a:gd name="connsiteX2" fmla="*/ 0 w 1176337"/>
                <a:gd name="connsiteY2" fmla="*/ 57150 h 1676400"/>
                <a:gd name="connsiteX3" fmla="*/ 38100 w 1176337"/>
                <a:gd name="connsiteY3" fmla="*/ 119062 h 1676400"/>
                <a:gd name="connsiteX4" fmla="*/ 71437 w 1176337"/>
                <a:gd name="connsiteY4" fmla="*/ 100012 h 1676400"/>
                <a:gd name="connsiteX5" fmla="*/ 104775 w 1176337"/>
                <a:gd name="connsiteY5" fmla="*/ 85725 h 1676400"/>
                <a:gd name="connsiteX6" fmla="*/ 157162 w 1176337"/>
                <a:gd name="connsiteY6" fmla="*/ 119062 h 1676400"/>
                <a:gd name="connsiteX7" fmla="*/ 190500 w 1176337"/>
                <a:gd name="connsiteY7" fmla="*/ 152400 h 1676400"/>
                <a:gd name="connsiteX8" fmla="*/ 190500 w 1176337"/>
                <a:gd name="connsiteY8" fmla="*/ 204787 h 1676400"/>
                <a:gd name="connsiteX9" fmla="*/ 185737 w 1176337"/>
                <a:gd name="connsiteY9" fmla="*/ 261937 h 1676400"/>
                <a:gd name="connsiteX10" fmla="*/ 190500 w 1176337"/>
                <a:gd name="connsiteY10" fmla="*/ 323850 h 1676400"/>
                <a:gd name="connsiteX11" fmla="*/ 252412 w 1176337"/>
                <a:gd name="connsiteY11" fmla="*/ 361950 h 1676400"/>
                <a:gd name="connsiteX12" fmla="*/ 319087 w 1176337"/>
                <a:gd name="connsiteY12" fmla="*/ 376237 h 1676400"/>
                <a:gd name="connsiteX13" fmla="*/ 323850 w 1176337"/>
                <a:gd name="connsiteY13" fmla="*/ 414337 h 1676400"/>
                <a:gd name="connsiteX14" fmla="*/ 280987 w 1176337"/>
                <a:gd name="connsiteY14" fmla="*/ 433387 h 1676400"/>
                <a:gd name="connsiteX15" fmla="*/ 214312 w 1176337"/>
                <a:gd name="connsiteY15" fmla="*/ 447675 h 1676400"/>
                <a:gd name="connsiteX16" fmla="*/ 185737 w 1176337"/>
                <a:gd name="connsiteY16" fmla="*/ 461962 h 1676400"/>
                <a:gd name="connsiteX17" fmla="*/ 190500 w 1176337"/>
                <a:gd name="connsiteY17" fmla="*/ 481012 h 1676400"/>
                <a:gd name="connsiteX18" fmla="*/ 223837 w 1176337"/>
                <a:gd name="connsiteY18" fmla="*/ 509587 h 1676400"/>
                <a:gd name="connsiteX19" fmla="*/ 257175 w 1176337"/>
                <a:gd name="connsiteY19" fmla="*/ 552450 h 1676400"/>
                <a:gd name="connsiteX20" fmla="*/ 285750 w 1176337"/>
                <a:gd name="connsiteY20" fmla="*/ 628650 h 1676400"/>
                <a:gd name="connsiteX21" fmla="*/ 328612 w 1176337"/>
                <a:gd name="connsiteY21" fmla="*/ 642937 h 1676400"/>
                <a:gd name="connsiteX22" fmla="*/ 371475 w 1176337"/>
                <a:gd name="connsiteY22" fmla="*/ 614362 h 1676400"/>
                <a:gd name="connsiteX23" fmla="*/ 381000 w 1176337"/>
                <a:gd name="connsiteY23" fmla="*/ 685800 h 1676400"/>
                <a:gd name="connsiteX24" fmla="*/ 404812 w 1176337"/>
                <a:gd name="connsiteY24" fmla="*/ 790575 h 1676400"/>
                <a:gd name="connsiteX25" fmla="*/ 376237 w 1176337"/>
                <a:gd name="connsiteY25" fmla="*/ 852487 h 1676400"/>
                <a:gd name="connsiteX26" fmla="*/ 361950 w 1176337"/>
                <a:gd name="connsiteY26" fmla="*/ 914400 h 1676400"/>
                <a:gd name="connsiteX27" fmla="*/ 376237 w 1176337"/>
                <a:gd name="connsiteY27" fmla="*/ 981075 h 1676400"/>
                <a:gd name="connsiteX28" fmla="*/ 409575 w 1176337"/>
                <a:gd name="connsiteY28" fmla="*/ 1038225 h 1676400"/>
                <a:gd name="connsiteX29" fmla="*/ 457200 w 1176337"/>
                <a:gd name="connsiteY29" fmla="*/ 1052512 h 1676400"/>
                <a:gd name="connsiteX30" fmla="*/ 481012 w 1176337"/>
                <a:gd name="connsiteY30" fmla="*/ 1014412 h 1676400"/>
                <a:gd name="connsiteX31" fmla="*/ 504825 w 1176337"/>
                <a:gd name="connsiteY31" fmla="*/ 985837 h 1676400"/>
                <a:gd name="connsiteX32" fmla="*/ 504825 w 1176337"/>
                <a:gd name="connsiteY32" fmla="*/ 966787 h 1676400"/>
                <a:gd name="connsiteX33" fmla="*/ 552450 w 1176337"/>
                <a:gd name="connsiteY33" fmla="*/ 1033462 h 1676400"/>
                <a:gd name="connsiteX34" fmla="*/ 566737 w 1176337"/>
                <a:gd name="connsiteY34" fmla="*/ 1095375 h 1676400"/>
                <a:gd name="connsiteX35" fmla="*/ 476250 w 1176337"/>
                <a:gd name="connsiteY35" fmla="*/ 1100137 h 1676400"/>
                <a:gd name="connsiteX36" fmla="*/ 423862 w 1176337"/>
                <a:gd name="connsiteY36" fmla="*/ 1095375 h 1676400"/>
                <a:gd name="connsiteX37" fmla="*/ 428625 w 1176337"/>
                <a:gd name="connsiteY37" fmla="*/ 1138237 h 1676400"/>
                <a:gd name="connsiteX38" fmla="*/ 523875 w 1176337"/>
                <a:gd name="connsiteY38" fmla="*/ 1162050 h 1676400"/>
                <a:gd name="connsiteX39" fmla="*/ 604837 w 1176337"/>
                <a:gd name="connsiteY39" fmla="*/ 1223962 h 1676400"/>
                <a:gd name="connsiteX40" fmla="*/ 690562 w 1176337"/>
                <a:gd name="connsiteY40" fmla="*/ 1309687 h 1676400"/>
                <a:gd name="connsiteX41" fmla="*/ 781050 w 1176337"/>
                <a:gd name="connsiteY41" fmla="*/ 1362075 h 1676400"/>
                <a:gd name="connsiteX42" fmla="*/ 852487 w 1176337"/>
                <a:gd name="connsiteY42" fmla="*/ 1395412 h 1676400"/>
                <a:gd name="connsiteX43" fmla="*/ 890587 w 1176337"/>
                <a:gd name="connsiteY43" fmla="*/ 1409700 h 1676400"/>
                <a:gd name="connsiteX44" fmla="*/ 938212 w 1176337"/>
                <a:gd name="connsiteY44" fmla="*/ 1390650 h 1676400"/>
                <a:gd name="connsiteX45" fmla="*/ 952500 w 1176337"/>
                <a:gd name="connsiteY45" fmla="*/ 1428750 h 1676400"/>
                <a:gd name="connsiteX46" fmla="*/ 928687 w 1176337"/>
                <a:gd name="connsiteY46" fmla="*/ 1485900 h 1676400"/>
                <a:gd name="connsiteX47" fmla="*/ 985837 w 1176337"/>
                <a:gd name="connsiteY47" fmla="*/ 1519237 h 1676400"/>
                <a:gd name="connsiteX48" fmla="*/ 1057275 w 1176337"/>
                <a:gd name="connsiteY48" fmla="*/ 1471612 h 1676400"/>
                <a:gd name="connsiteX49" fmla="*/ 1095375 w 1176337"/>
                <a:gd name="connsiteY49" fmla="*/ 1543050 h 1676400"/>
                <a:gd name="connsiteX50" fmla="*/ 1014412 w 1176337"/>
                <a:gd name="connsiteY50" fmla="*/ 1562100 h 1676400"/>
                <a:gd name="connsiteX51" fmla="*/ 1004887 w 1176337"/>
                <a:gd name="connsiteY51" fmla="*/ 1595437 h 1676400"/>
                <a:gd name="connsiteX52" fmla="*/ 1052512 w 1176337"/>
                <a:gd name="connsiteY52" fmla="*/ 1638300 h 1676400"/>
                <a:gd name="connsiteX53" fmla="*/ 1133475 w 1176337"/>
                <a:gd name="connsiteY53" fmla="*/ 1647825 h 1676400"/>
                <a:gd name="connsiteX54" fmla="*/ 1176337 w 1176337"/>
                <a:gd name="connsiteY54" fmla="*/ 1676400 h 1676400"/>
                <a:gd name="connsiteX0" fmla="*/ 57150 w 1176337"/>
                <a:gd name="connsiteY0" fmla="*/ 0 h 1676400"/>
                <a:gd name="connsiteX1" fmla="*/ 4762 w 1176337"/>
                <a:gd name="connsiteY1" fmla="*/ 23812 h 1676400"/>
                <a:gd name="connsiteX2" fmla="*/ 0 w 1176337"/>
                <a:gd name="connsiteY2" fmla="*/ 57150 h 1676400"/>
                <a:gd name="connsiteX3" fmla="*/ 38100 w 1176337"/>
                <a:gd name="connsiteY3" fmla="*/ 119062 h 1676400"/>
                <a:gd name="connsiteX4" fmla="*/ 71437 w 1176337"/>
                <a:gd name="connsiteY4" fmla="*/ 100012 h 1676400"/>
                <a:gd name="connsiteX5" fmla="*/ 104775 w 1176337"/>
                <a:gd name="connsiteY5" fmla="*/ 85725 h 1676400"/>
                <a:gd name="connsiteX6" fmla="*/ 157162 w 1176337"/>
                <a:gd name="connsiteY6" fmla="*/ 119062 h 1676400"/>
                <a:gd name="connsiteX7" fmla="*/ 190500 w 1176337"/>
                <a:gd name="connsiteY7" fmla="*/ 152400 h 1676400"/>
                <a:gd name="connsiteX8" fmla="*/ 190500 w 1176337"/>
                <a:gd name="connsiteY8" fmla="*/ 204787 h 1676400"/>
                <a:gd name="connsiteX9" fmla="*/ 185737 w 1176337"/>
                <a:gd name="connsiteY9" fmla="*/ 261937 h 1676400"/>
                <a:gd name="connsiteX10" fmla="*/ 190500 w 1176337"/>
                <a:gd name="connsiteY10" fmla="*/ 323850 h 1676400"/>
                <a:gd name="connsiteX11" fmla="*/ 252412 w 1176337"/>
                <a:gd name="connsiteY11" fmla="*/ 361950 h 1676400"/>
                <a:gd name="connsiteX12" fmla="*/ 319087 w 1176337"/>
                <a:gd name="connsiteY12" fmla="*/ 376237 h 1676400"/>
                <a:gd name="connsiteX13" fmla="*/ 323850 w 1176337"/>
                <a:gd name="connsiteY13" fmla="*/ 414337 h 1676400"/>
                <a:gd name="connsiteX14" fmla="*/ 280987 w 1176337"/>
                <a:gd name="connsiteY14" fmla="*/ 433387 h 1676400"/>
                <a:gd name="connsiteX15" fmla="*/ 214312 w 1176337"/>
                <a:gd name="connsiteY15" fmla="*/ 447675 h 1676400"/>
                <a:gd name="connsiteX16" fmla="*/ 185737 w 1176337"/>
                <a:gd name="connsiteY16" fmla="*/ 461962 h 1676400"/>
                <a:gd name="connsiteX17" fmla="*/ 190500 w 1176337"/>
                <a:gd name="connsiteY17" fmla="*/ 481012 h 1676400"/>
                <a:gd name="connsiteX18" fmla="*/ 223837 w 1176337"/>
                <a:gd name="connsiteY18" fmla="*/ 509587 h 1676400"/>
                <a:gd name="connsiteX19" fmla="*/ 257175 w 1176337"/>
                <a:gd name="connsiteY19" fmla="*/ 552450 h 1676400"/>
                <a:gd name="connsiteX20" fmla="*/ 285750 w 1176337"/>
                <a:gd name="connsiteY20" fmla="*/ 628650 h 1676400"/>
                <a:gd name="connsiteX21" fmla="*/ 328612 w 1176337"/>
                <a:gd name="connsiteY21" fmla="*/ 642937 h 1676400"/>
                <a:gd name="connsiteX22" fmla="*/ 371475 w 1176337"/>
                <a:gd name="connsiteY22" fmla="*/ 614362 h 1676400"/>
                <a:gd name="connsiteX23" fmla="*/ 381000 w 1176337"/>
                <a:gd name="connsiteY23" fmla="*/ 685800 h 1676400"/>
                <a:gd name="connsiteX24" fmla="*/ 404812 w 1176337"/>
                <a:gd name="connsiteY24" fmla="*/ 790575 h 1676400"/>
                <a:gd name="connsiteX25" fmla="*/ 376237 w 1176337"/>
                <a:gd name="connsiteY25" fmla="*/ 852487 h 1676400"/>
                <a:gd name="connsiteX26" fmla="*/ 361950 w 1176337"/>
                <a:gd name="connsiteY26" fmla="*/ 914400 h 1676400"/>
                <a:gd name="connsiteX27" fmla="*/ 376237 w 1176337"/>
                <a:gd name="connsiteY27" fmla="*/ 981075 h 1676400"/>
                <a:gd name="connsiteX28" fmla="*/ 409575 w 1176337"/>
                <a:gd name="connsiteY28" fmla="*/ 1038225 h 1676400"/>
                <a:gd name="connsiteX29" fmla="*/ 457200 w 1176337"/>
                <a:gd name="connsiteY29" fmla="*/ 1052512 h 1676400"/>
                <a:gd name="connsiteX30" fmla="*/ 481012 w 1176337"/>
                <a:gd name="connsiteY30" fmla="*/ 1014412 h 1676400"/>
                <a:gd name="connsiteX31" fmla="*/ 504825 w 1176337"/>
                <a:gd name="connsiteY31" fmla="*/ 985837 h 1676400"/>
                <a:gd name="connsiteX32" fmla="*/ 504825 w 1176337"/>
                <a:gd name="connsiteY32" fmla="*/ 966787 h 1676400"/>
                <a:gd name="connsiteX33" fmla="*/ 552450 w 1176337"/>
                <a:gd name="connsiteY33" fmla="*/ 1033462 h 1676400"/>
                <a:gd name="connsiteX34" fmla="*/ 566737 w 1176337"/>
                <a:gd name="connsiteY34" fmla="*/ 1095375 h 1676400"/>
                <a:gd name="connsiteX35" fmla="*/ 476250 w 1176337"/>
                <a:gd name="connsiteY35" fmla="*/ 1100137 h 1676400"/>
                <a:gd name="connsiteX36" fmla="*/ 423862 w 1176337"/>
                <a:gd name="connsiteY36" fmla="*/ 1095375 h 1676400"/>
                <a:gd name="connsiteX37" fmla="*/ 428625 w 1176337"/>
                <a:gd name="connsiteY37" fmla="*/ 1138237 h 1676400"/>
                <a:gd name="connsiteX38" fmla="*/ 523875 w 1176337"/>
                <a:gd name="connsiteY38" fmla="*/ 1162050 h 1676400"/>
                <a:gd name="connsiteX39" fmla="*/ 604837 w 1176337"/>
                <a:gd name="connsiteY39" fmla="*/ 1223962 h 1676400"/>
                <a:gd name="connsiteX40" fmla="*/ 690562 w 1176337"/>
                <a:gd name="connsiteY40" fmla="*/ 1309687 h 1676400"/>
                <a:gd name="connsiteX41" fmla="*/ 781050 w 1176337"/>
                <a:gd name="connsiteY41" fmla="*/ 1362075 h 1676400"/>
                <a:gd name="connsiteX42" fmla="*/ 852487 w 1176337"/>
                <a:gd name="connsiteY42" fmla="*/ 1395412 h 1676400"/>
                <a:gd name="connsiteX43" fmla="*/ 890587 w 1176337"/>
                <a:gd name="connsiteY43" fmla="*/ 1409700 h 1676400"/>
                <a:gd name="connsiteX44" fmla="*/ 938212 w 1176337"/>
                <a:gd name="connsiteY44" fmla="*/ 1390650 h 1676400"/>
                <a:gd name="connsiteX45" fmla="*/ 952500 w 1176337"/>
                <a:gd name="connsiteY45" fmla="*/ 1428750 h 1676400"/>
                <a:gd name="connsiteX46" fmla="*/ 928687 w 1176337"/>
                <a:gd name="connsiteY46" fmla="*/ 1485900 h 1676400"/>
                <a:gd name="connsiteX47" fmla="*/ 985837 w 1176337"/>
                <a:gd name="connsiteY47" fmla="*/ 1519237 h 1676400"/>
                <a:gd name="connsiteX48" fmla="*/ 1057275 w 1176337"/>
                <a:gd name="connsiteY48" fmla="*/ 1471612 h 1676400"/>
                <a:gd name="connsiteX49" fmla="*/ 1095375 w 1176337"/>
                <a:gd name="connsiteY49" fmla="*/ 1543050 h 1676400"/>
                <a:gd name="connsiteX50" fmla="*/ 1014412 w 1176337"/>
                <a:gd name="connsiteY50" fmla="*/ 1562100 h 1676400"/>
                <a:gd name="connsiteX51" fmla="*/ 1004887 w 1176337"/>
                <a:gd name="connsiteY51" fmla="*/ 1595437 h 1676400"/>
                <a:gd name="connsiteX52" fmla="*/ 1052512 w 1176337"/>
                <a:gd name="connsiteY52" fmla="*/ 1638300 h 1676400"/>
                <a:gd name="connsiteX53" fmla="*/ 1133475 w 1176337"/>
                <a:gd name="connsiteY53" fmla="*/ 1647825 h 1676400"/>
                <a:gd name="connsiteX54" fmla="*/ 1176337 w 1176337"/>
                <a:gd name="connsiteY54" fmla="*/ 1676400 h 1676400"/>
                <a:gd name="connsiteX0" fmla="*/ 57150 w 1176337"/>
                <a:gd name="connsiteY0" fmla="*/ 0 h 1676400"/>
                <a:gd name="connsiteX1" fmla="*/ 4762 w 1176337"/>
                <a:gd name="connsiteY1" fmla="*/ 23812 h 1676400"/>
                <a:gd name="connsiteX2" fmla="*/ 0 w 1176337"/>
                <a:gd name="connsiteY2" fmla="*/ 57150 h 1676400"/>
                <a:gd name="connsiteX3" fmla="*/ 38100 w 1176337"/>
                <a:gd name="connsiteY3" fmla="*/ 119062 h 1676400"/>
                <a:gd name="connsiteX4" fmla="*/ 71437 w 1176337"/>
                <a:gd name="connsiteY4" fmla="*/ 100012 h 1676400"/>
                <a:gd name="connsiteX5" fmla="*/ 104775 w 1176337"/>
                <a:gd name="connsiteY5" fmla="*/ 85725 h 1676400"/>
                <a:gd name="connsiteX6" fmla="*/ 157162 w 1176337"/>
                <a:gd name="connsiteY6" fmla="*/ 119062 h 1676400"/>
                <a:gd name="connsiteX7" fmla="*/ 190500 w 1176337"/>
                <a:gd name="connsiteY7" fmla="*/ 152400 h 1676400"/>
                <a:gd name="connsiteX8" fmla="*/ 190500 w 1176337"/>
                <a:gd name="connsiteY8" fmla="*/ 204787 h 1676400"/>
                <a:gd name="connsiteX9" fmla="*/ 185737 w 1176337"/>
                <a:gd name="connsiteY9" fmla="*/ 261937 h 1676400"/>
                <a:gd name="connsiteX10" fmla="*/ 190500 w 1176337"/>
                <a:gd name="connsiteY10" fmla="*/ 323850 h 1676400"/>
                <a:gd name="connsiteX11" fmla="*/ 252412 w 1176337"/>
                <a:gd name="connsiteY11" fmla="*/ 361950 h 1676400"/>
                <a:gd name="connsiteX12" fmla="*/ 319087 w 1176337"/>
                <a:gd name="connsiteY12" fmla="*/ 376237 h 1676400"/>
                <a:gd name="connsiteX13" fmla="*/ 323850 w 1176337"/>
                <a:gd name="connsiteY13" fmla="*/ 414337 h 1676400"/>
                <a:gd name="connsiteX14" fmla="*/ 280987 w 1176337"/>
                <a:gd name="connsiteY14" fmla="*/ 433387 h 1676400"/>
                <a:gd name="connsiteX15" fmla="*/ 214312 w 1176337"/>
                <a:gd name="connsiteY15" fmla="*/ 447675 h 1676400"/>
                <a:gd name="connsiteX16" fmla="*/ 185737 w 1176337"/>
                <a:gd name="connsiteY16" fmla="*/ 461962 h 1676400"/>
                <a:gd name="connsiteX17" fmla="*/ 190500 w 1176337"/>
                <a:gd name="connsiteY17" fmla="*/ 481012 h 1676400"/>
                <a:gd name="connsiteX18" fmla="*/ 223837 w 1176337"/>
                <a:gd name="connsiteY18" fmla="*/ 509587 h 1676400"/>
                <a:gd name="connsiteX19" fmla="*/ 257175 w 1176337"/>
                <a:gd name="connsiteY19" fmla="*/ 552450 h 1676400"/>
                <a:gd name="connsiteX20" fmla="*/ 285750 w 1176337"/>
                <a:gd name="connsiteY20" fmla="*/ 628650 h 1676400"/>
                <a:gd name="connsiteX21" fmla="*/ 328612 w 1176337"/>
                <a:gd name="connsiteY21" fmla="*/ 642937 h 1676400"/>
                <a:gd name="connsiteX22" fmla="*/ 373857 w 1176337"/>
                <a:gd name="connsiteY22" fmla="*/ 628649 h 1676400"/>
                <a:gd name="connsiteX23" fmla="*/ 381000 w 1176337"/>
                <a:gd name="connsiteY23" fmla="*/ 685800 h 1676400"/>
                <a:gd name="connsiteX24" fmla="*/ 404812 w 1176337"/>
                <a:gd name="connsiteY24" fmla="*/ 790575 h 1676400"/>
                <a:gd name="connsiteX25" fmla="*/ 376237 w 1176337"/>
                <a:gd name="connsiteY25" fmla="*/ 852487 h 1676400"/>
                <a:gd name="connsiteX26" fmla="*/ 361950 w 1176337"/>
                <a:gd name="connsiteY26" fmla="*/ 914400 h 1676400"/>
                <a:gd name="connsiteX27" fmla="*/ 376237 w 1176337"/>
                <a:gd name="connsiteY27" fmla="*/ 981075 h 1676400"/>
                <a:gd name="connsiteX28" fmla="*/ 409575 w 1176337"/>
                <a:gd name="connsiteY28" fmla="*/ 1038225 h 1676400"/>
                <a:gd name="connsiteX29" fmla="*/ 457200 w 1176337"/>
                <a:gd name="connsiteY29" fmla="*/ 1052512 h 1676400"/>
                <a:gd name="connsiteX30" fmla="*/ 481012 w 1176337"/>
                <a:gd name="connsiteY30" fmla="*/ 1014412 h 1676400"/>
                <a:gd name="connsiteX31" fmla="*/ 504825 w 1176337"/>
                <a:gd name="connsiteY31" fmla="*/ 985837 h 1676400"/>
                <a:gd name="connsiteX32" fmla="*/ 504825 w 1176337"/>
                <a:gd name="connsiteY32" fmla="*/ 966787 h 1676400"/>
                <a:gd name="connsiteX33" fmla="*/ 552450 w 1176337"/>
                <a:gd name="connsiteY33" fmla="*/ 1033462 h 1676400"/>
                <a:gd name="connsiteX34" fmla="*/ 566737 w 1176337"/>
                <a:gd name="connsiteY34" fmla="*/ 1095375 h 1676400"/>
                <a:gd name="connsiteX35" fmla="*/ 476250 w 1176337"/>
                <a:gd name="connsiteY35" fmla="*/ 1100137 h 1676400"/>
                <a:gd name="connsiteX36" fmla="*/ 423862 w 1176337"/>
                <a:gd name="connsiteY36" fmla="*/ 1095375 h 1676400"/>
                <a:gd name="connsiteX37" fmla="*/ 428625 w 1176337"/>
                <a:gd name="connsiteY37" fmla="*/ 1138237 h 1676400"/>
                <a:gd name="connsiteX38" fmla="*/ 523875 w 1176337"/>
                <a:gd name="connsiteY38" fmla="*/ 1162050 h 1676400"/>
                <a:gd name="connsiteX39" fmla="*/ 604837 w 1176337"/>
                <a:gd name="connsiteY39" fmla="*/ 1223962 h 1676400"/>
                <a:gd name="connsiteX40" fmla="*/ 690562 w 1176337"/>
                <a:gd name="connsiteY40" fmla="*/ 1309687 h 1676400"/>
                <a:gd name="connsiteX41" fmla="*/ 781050 w 1176337"/>
                <a:gd name="connsiteY41" fmla="*/ 1362075 h 1676400"/>
                <a:gd name="connsiteX42" fmla="*/ 852487 w 1176337"/>
                <a:gd name="connsiteY42" fmla="*/ 1395412 h 1676400"/>
                <a:gd name="connsiteX43" fmla="*/ 890587 w 1176337"/>
                <a:gd name="connsiteY43" fmla="*/ 1409700 h 1676400"/>
                <a:gd name="connsiteX44" fmla="*/ 938212 w 1176337"/>
                <a:gd name="connsiteY44" fmla="*/ 1390650 h 1676400"/>
                <a:gd name="connsiteX45" fmla="*/ 952500 w 1176337"/>
                <a:gd name="connsiteY45" fmla="*/ 1428750 h 1676400"/>
                <a:gd name="connsiteX46" fmla="*/ 928687 w 1176337"/>
                <a:gd name="connsiteY46" fmla="*/ 1485900 h 1676400"/>
                <a:gd name="connsiteX47" fmla="*/ 985837 w 1176337"/>
                <a:gd name="connsiteY47" fmla="*/ 1519237 h 1676400"/>
                <a:gd name="connsiteX48" fmla="*/ 1057275 w 1176337"/>
                <a:gd name="connsiteY48" fmla="*/ 1471612 h 1676400"/>
                <a:gd name="connsiteX49" fmla="*/ 1095375 w 1176337"/>
                <a:gd name="connsiteY49" fmla="*/ 1543050 h 1676400"/>
                <a:gd name="connsiteX50" fmla="*/ 1014412 w 1176337"/>
                <a:gd name="connsiteY50" fmla="*/ 1562100 h 1676400"/>
                <a:gd name="connsiteX51" fmla="*/ 1004887 w 1176337"/>
                <a:gd name="connsiteY51" fmla="*/ 1595437 h 1676400"/>
                <a:gd name="connsiteX52" fmla="*/ 1052512 w 1176337"/>
                <a:gd name="connsiteY52" fmla="*/ 1638300 h 1676400"/>
                <a:gd name="connsiteX53" fmla="*/ 1133475 w 1176337"/>
                <a:gd name="connsiteY53" fmla="*/ 1647825 h 1676400"/>
                <a:gd name="connsiteX54" fmla="*/ 1176337 w 1176337"/>
                <a:gd name="connsiteY54" fmla="*/ 1676400 h 1676400"/>
                <a:gd name="connsiteX0" fmla="*/ 57150 w 1176337"/>
                <a:gd name="connsiteY0" fmla="*/ 0 h 1676400"/>
                <a:gd name="connsiteX1" fmla="*/ 4762 w 1176337"/>
                <a:gd name="connsiteY1" fmla="*/ 23812 h 1676400"/>
                <a:gd name="connsiteX2" fmla="*/ 0 w 1176337"/>
                <a:gd name="connsiteY2" fmla="*/ 57150 h 1676400"/>
                <a:gd name="connsiteX3" fmla="*/ 38100 w 1176337"/>
                <a:gd name="connsiteY3" fmla="*/ 119062 h 1676400"/>
                <a:gd name="connsiteX4" fmla="*/ 71437 w 1176337"/>
                <a:gd name="connsiteY4" fmla="*/ 100012 h 1676400"/>
                <a:gd name="connsiteX5" fmla="*/ 104775 w 1176337"/>
                <a:gd name="connsiteY5" fmla="*/ 85725 h 1676400"/>
                <a:gd name="connsiteX6" fmla="*/ 157162 w 1176337"/>
                <a:gd name="connsiteY6" fmla="*/ 119062 h 1676400"/>
                <a:gd name="connsiteX7" fmla="*/ 190500 w 1176337"/>
                <a:gd name="connsiteY7" fmla="*/ 152400 h 1676400"/>
                <a:gd name="connsiteX8" fmla="*/ 190500 w 1176337"/>
                <a:gd name="connsiteY8" fmla="*/ 204787 h 1676400"/>
                <a:gd name="connsiteX9" fmla="*/ 185737 w 1176337"/>
                <a:gd name="connsiteY9" fmla="*/ 261937 h 1676400"/>
                <a:gd name="connsiteX10" fmla="*/ 190500 w 1176337"/>
                <a:gd name="connsiteY10" fmla="*/ 323850 h 1676400"/>
                <a:gd name="connsiteX11" fmla="*/ 252412 w 1176337"/>
                <a:gd name="connsiteY11" fmla="*/ 361950 h 1676400"/>
                <a:gd name="connsiteX12" fmla="*/ 319087 w 1176337"/>
                <a:gd name="connsiteY12" fmla="*/ 376237 h 1676400"/>
                <a:gd name="connsiteX13" fmla="*/ 323850 w 1176337"/>
                <a:gd name="connsiteY13" fmla="*/ 414337 h 1676400"/>
                <a:gd name="connsiteX14" fmla="*/ 280987 w 1176337"/>
                <a:gd name="connsiteY14" fmla="*/ 433387 h 1676400"/>
                <a:gd name="connsiteX15" fmla="*/ 214312 w 1176337"/>
                <a:gd name="connsiteY15" fmla="*/ 447675 h 1676400"/>
                <a:gd name="connsiteX16" fmla="*/ 185737 w 1176337"/>
                <a:gd name="connsiteY16" fmla="*/ 461962 h 1676400"/>
                <a:gd name="connsiteX17" fmla="*/ 190500 w 1176337"/>
                <a:gd name="connsiteY17" fmla="*/ 481012 h 1676400"/>
                <a:gd name="connsiteX18" fmla="*/ 223837 w 1176337"/>
                <a:gd name="connsiteY18" fmla="*/ 509587 h 1676400"/>
                <a:gd name="connsiteX19" fmla="*/ 257175 w 1176337"/>
                <a:gd name="connsiteY19" fmla="*/ 552450 h 1676400"/>
                <a:gd name="connsiteX20" fmla="*/ 285750 w 1176337"/>
                <a:gd name="connsiteY20" fmla="*/ 628650 h 1676400"/>
                <a:gd name="connsiteX21" fmla="*/ 328612 w 1176337"/>
                <a:gd name="connsiteY21" fmla="*/ 642937 h 1676400"/>
                <a:gd name="connsiteX22" fmla="*/ 373857 w 1176337"/>
                <a:gd name="connsiteY22" fmla="*/ 628649 h 1676400"/>
                <a:gd name="connsiteX23" fmla="*/ 381000 w 1176337"/>
                <a:gd name="connsiteY23" fmla="*/ 685800 h 1676400"/>
                <a:gd name="connsiteX24" fmla="*/ 404812 w 1176337"/>
                <a:gd name="connsiteY24" fmla="*/ 790575 h 1676400"/>
                <a:gd name="connsiteX25" fmla="*/ 376237 w 1176337"/>
                <a:gd name="connsiteY25" fmla="*/ 852487 h 1676400"/>
                <a:gd name="connsiteX26" fmla="*/ 361950 w 1176337"/>
                <a:gd name="connsiteY26" fmla="*/ 914400 h 1676400"/>
                <a:gd name="connsiteX27" fmla="*/ 376237 w 1176337"/>
                <a:gd name="connsiteY27" fmla="*/ 981075 h 1676400"/>
                <a:gd name="connsiteX28" fmla="*/ 409575 w 1176337"/>
                <a:gd name="connsiteY28" fmla="*/ 1038225 h 1676400"/>
                <a:gd name="connsiteX29" fmla="*/ 457200 w 1176337"/>
                <a:gd name="connsiteY29" fmla="*/ 1052512 h 1676400"/>
                <a:gd name="connsiteX30" fmla="*/ 481012 w 1176337"/>
                <a:gd name="connsiteY30" fmla="*/ 1014412 h 1676400"/>
                <a:gd name="connsiteX31" fmla="*/ 481013 w 1176337"/>
                <a:gd name="connsiteY31" fmla="*/ 983456 h 1676400"/>
                <a:gd name="connsiteX32" fmla="*/ 504825 w 1176337"/>
                <a:gd name="connsiteY32" fmla="*/ 966787 h 1676400"/>
                <a:gd name="connsiteX33" fmla="*/ 552450 w 1176337"/>
                <a:gd name="connsiteY33" fmla="*/ 1033462 h 1676400"/>
                <a:gd name="connsiteX34" fmla="*/ 566737 w 1176337"/>
                <a:gd name="connsiteY34" fmla="*/ 1095375 h 1676400"/>
                <a:gd name="connsiteX35" fmla="*/ 476250 w 1176337"/>
                <a:gd name="connsiteY35" fmla="*/ 1100137 h 1676400"/>
                <a:gd name="connsiteX36" fmla="*/ 423862 w 1176337"/>
                <a:gd name="connsiteY36" fmla="*/ 1095375 h 1676400"/>
                <a:gd name="connsiteX37" fmla="*/ 428625 w 1176337"/>
                <a:gd name="connsiteY37" fmla="*/ 1138237 h 1676400"/>
                <a:gd name="connsiteX38" fmla="*/ 523875 w 1176337"/>
                <a:gd name="connsiteY38" fmla="*/ 1162050 h 1676400"/>
                <a:gd name="connsiteX39" fmla="*/ 604837 w 1176337"/>
                <a:gd name="connsiteY39" fmla="*/ 1223962 h 1676400"/>
                <a:gd name="connsiteX40" fmla="*/ 690562 w 1176337"/>
                <a:gd name="connsiteY40" fmla="*/ 1309687 h 1676400"/>
                <a:gd name="connsiteX41" fmla="*/ 781050 w 1176337"/>
                <a:gd name="connsiteY41" fmla="*/ 1362075 h 1676400"/>
                <a:gd name="connsiteX42" fmla="*/ 852487 w 1176337"/>
                <a:gd name="connsiteY42" fmla="*/ 1395412 h 1676400"/>
                <a:gd name="connsiteX43" fmla="*/ 890587 w 1176337"/>
                <a:gd name="connsiteY43" fmla="*/ 1409700 h 1676400"/>
                <a:gd name="connsiteX44" fmla="*/ 938212 w 1176337"/>
                <a:gd name="connsiteY44" fmla="*/ 1390650 h 1676400"/>
                <a:gd name="connsiteX45" fmla="*/ 952500 w 1176337"/>
                <a:gd name="connsiteY45" fmla="*/ 1428750 h 1676400"/>
                <a:gd name="connsiteX46" fmla="*/ 928687 w 1176337"/>
                <a:gd name="connsiteY46" fmla="*/ 1485900 h 1676400"/>
                <a:gd name="connsiteX47" fmla="*/ 985837 w 1176337"/>
                <a:gd name="connsiteY47" fmla="*/ 1519237 h 1676400"/>
                <a:gd name="connsiteX48" fmla="*/ 1057275 w 1176337"/>
                <a:gd name="connsiteY48" fmla="*/ 1471612 h 1676400"/>
                <a:gd name="connsiteX49" fmla="*/ 1095375 w 1176337"/>
                <a:gd name="connsiteY49" fmla="*/ 1543050 h 1676400"/>
                <a:gd name="connsiteX50" fmla="*/ 1014412 w 1176337"/>
                <a:gd name="connsiteY50" fmla="*/ 1562100 h 1676400"/>
                <a:gd name="connsiteX51" fmla="*/ 1004887 w 1176337"/>
                <a:gd name="connsiteY51" fmla="*/ 1595437 h 1676400"/>
                <a:gd name="connsiteX52" fmla="*/ 1052512 w 1176337"/>
                <a:gd name="connsiteY52" fmla="*/ 1638300 h 1676400"/>
                <a:gd name="connsiteX53" fmla="*/ 1133475 w 1176337"/>
                <a:gd name="connsiteY53" fmla="*/ 1647825 h 1676400"/>
                <a:gd name="connsiteX54" fmla="*/ 1176337 w 1176337"/>
                <a:gd name="connsiteY54" fmla="*/ 1676400 h 1676400"/>
                <a:gd name="connsiteX0" fmla="*/ 57150 w 1176337"/>
                <a:gd name="connsiteY0" fmla="*/ 0 h 1676400"/>
                <a:gd name="connsiteX1" fmla="*/ 4762 w 1176337"/>
                <a:gd name="connsiteY1" fmla="*/ 23812 h 1676400"/>
                <a:gd name="connsiteX2" fmla="*/ 0 w 1176337"/>
                <a:gd name="connsiteY2" fmla="*/ 57150 h 1676400"/>
                <a:gd name="connsiteX3" fmla="*/ 38100 w 1176337"/>
                <a:gd name="connsiteY3" fmla="*/ 119062 h 1676400"/>
                <a:gd name="connsiteX4" fmla="*/ 71437 w 1176337"/>
                <a:gd name="connsiteY4" fmla="*/ 100012 h 1676400"/>
                <a:gd name="connsiteX5" fmla="*/ 104775 w 1176337"/>
                <a:gd name="connsiteY5" fmla="*/ 85725 h 1676400"/>
                <a:gd name="connsiteX6" fmla="*/ 157162 w 1176337"/>
                <a:gd name="connsiteY6" fmla="*/ 119062 h 1676400"/>
                <a:gd name="connsiteX7" fmla="*/ 190500 w 1176337"/>
                <a:gd name="connsiteY7" fmla="*/ 152400 h 1676400"/>
                <a:gd name="connsiteX8" fmla="*/ 190500 w 1176337"/>
                <a:gd name="connsiteY8" fmla="*/ 204787 h 1676400"/>
                <a:gd name="connsiteX9" fmla="*/ 185737 w 1176337"/>
                <a:gd name="connsiteY9" fmla="*/ 261937 h 1676400"/>
                <a:gd name="connsiteX10" fmla="*/ 190500 w 1176337"/>
                <a:gd name="connsiteY10" fmla="*/ 323850 h 1676400"/>
                <a:gd name="connsiteX11" fmla="*/ 252412 w 1176337"/>
                <a:gd name="connsiteY11" fmla="*/ 361950 h 1676400"/>
                <a:gd name="connsiteX12" fmla="*/ 319087 w 1176337"/>
                <a:gd name="connsiteY12" fmla="*/ 376237 h 1676400"/>
                <a:gd name="connsiteX13" fmla="*/ 323850 w 1176337"/>
                <a:gd name="connsiteY13" fmla="*/ 414337 h 1676400"/>
                <a:gd name="connsiteX14" fmla="*/ 280987 w 1176337"/>
                <a:gd name="connsiteY14" fmla="*/ 433387 h 1676400"/>
                <a:gd name="connsiteX15" fmla="*/ 214312 w 1176337"/>
                <a:gd name="connsiteY15" fmla="*/ 447675 h 1676400"/>
                <a:gd name="connsiteX16" fmla="*/ 185737 w 1176337"/>
                <a:gd name="connsiteY16" fmla="*/ 461962 h 1676400"/>
                <a:gd name="connsiteX17" fmla="*/ 190500 w 1176337"/>
                <a:gd name="connsiteY17" fmla="*/ 481012 h 1676400"/>
                <a:gd name="connsiteX18" fmla="*/ 223837 w 1176337"/>
                <a:gd name="connsiteY18" fmla="*/ 509587 h 1676400"/>
                <a:gd name="connsiteX19" fmla="*/ 257175 w 1176337"/>
                <a:gd name="connsiteY19" fmla="*/ 552450 h 1676400"/>
                <a:gd name="connsiteX20" fmla="*/ 285750 w 1176337"/>
                <a:gd name="connsiteY20" fmla="*/ 628650 h 1676400"/>
                <a:gd name="connsiteX21" fmla="*/ 328612 w 1176337"/>
                <a:gd name="connsiteY21" fmla="*/ 642937 h 1676400"/>
                <a:gd name="connsiteX22" fmla="*/ 373857 w 1176337"/>
                <a:gd name="connsiteY22" fmla="*/ 628649 h 1676400"/>
                <a:gd name="connsiteX23" fmla="*/ 381000 w 1176337"/>
                <a:gd name="connsiteY23" fmla="*/ 685800 h 1676400"/>
                <a:gd name="connsiteX24" fmla="*/ 404812 w 1176337"/>
                <a:gd name="connsiteY24" fmla="*/ 790575 h 1676400"/>
                <a:gd name="connsiteX25" fmla="*/ 376237 w 1176337"/>
                <a:gd name="connsiteY25" fmla="*/ 852487 h 1676400"/>
                <a:gd name="connsiteX26" fmla="*/ 361950 w 1176337"/>
                <a:gd name="connsiteY26" fmla="*/ 914400 h 1676400"/>
                <a:gd name="connsiteX27" fmla="*/ 376237 w 1176337"/>
                <a:gd name="connsiteY27" fmla="*/ 981075 h 1676400"/>
                <a:gd name="connsiteX28" fmla="*/ 409575 w 1176337"/>
                <a:gd name="connsiteY28" fmla="*/ 1038225 h 1676400"/>
                <a:gd name="connsiteX29" fmla="*/ 457200 w 1176337"/>
                <a:gd name="connsiteY29" fmla="*/ 1052512 h 1676400"/>
                <a:gd name="connsiteX30" fmla="*/ 481012 w 1176337"/>
                <a:gd name="connsiteY30" fmla="*/ 1014412 h 1676400"/>
                <a:gd name="connsiteX31" fmla="*/ 481013 w 1176337"/>
                <a:gd name="connsiteY31" fmla="*/ 983456 h 1676400"/>
                <a:gd name="connsiteX32" fmla="*/ 504825 w 1176337"/>
                <a:gd name="connsiteY32" fmla="*/ 966787 h 1676400"/>
                <a:gd name="connsiteX33" fmla="*/ 547687 w 1176337"/>
                <a:gd name="connsiteY33" fmla="*/ 976312 h 1676400"/>
                <a:gd name="connsiteX34" fmla="*/ 552450 w 1176337"/>
                <a:gd name="connsiteY34" fmla="*/ 1033462 h 1676400"/>
                <a:gd name="connsiteX35" fmla="*/ 566737 w 1176337"/>
                <a:gd name="connsiteY35" fmla="*/ 1095375 h 1676400"/>
                <a:gd name="connsiteX36" fmla="*/ 476250 w 1176337"/>
                <a:gd name="connsiteY36" fmla="*/ 1100137 h 1676400"/>
                <a:gd name="connsiteX37" fmla="*/ 423862 w 1176337"/>
                <a:gd name="connsiteY37" fmla="*/ 1095375 h 1676400"/>
                <a:gd name="connsiteX38" fmla="*/ 428625 w 1176337"/>
                <a:gd name="connsiteY38" fmla="*/ 1138237 h 1676400"/>
                <a:gd name="connsiteX39" fmla="*/ 523875 w 1176337"/>
                <a:gd name="connsiteY39" fmla="*/ 1162050 h 1676400"/>
                <a:gd name="connsiteX40" fmla="*/ 604837 w 1176337"/>
                <a:gd name="connsiteY40" fmla="*/ 1223962 h 1676400"/>
                <a:gd name="connsiteX41" fmla="*/ 690562 w 1176337"/>
                <a:gd name="connsiteY41" fmla="*/ 1309687 h 1676400"/>
                <a:gd name="connsiteX42" fmla="*/ 781050 w 1176337"/>
                <a:gd name="connsiteY42" fmla="*/ 1362075 h 1676400"/>
                <a:gd name="connsiteX43" fmla="*/ 852487 w 1176337"/>
                <a:gd name="connsiteY43" fmla="*/ 1395412 h 1676400"/>
                <a:gd name="connsiteX44" fmla="*/ 890587 w 1176337"/>
                <a:gd name="connsiteY44" fmla="*/ 1409700 h 1676400"/>
                <a:gd name="connsiteX45" fmla="*/ 938212 w 1176337"/>
                <a:gd name="connsiteY45" fmla="*/ 1390650 h 1676400"/>
                <a:gd name="connsiteX46" fmla="*/ 952500 w 1176337"/>
                <a:gd name="connsiteY46" fmla="*/ 1428750 h 1676400"/>
                <a:gd name="connsiteX47" fmla="*/ 928687 w 1176337"/>
                <a:gd name="connsiteY47" fmla="*/ 1485900 h 1676400"/>
                <a:gd name="connsiteX48" fmla="*/ 985837 w 1176337"/>
                <a:gd name="connsiteY48" fmla="*/ 1519237 h 1676400"/>
                <a:gd name="connsiteX49" fmla="*/ 1057275 w 1176337"/>
                <a:gd name="connsiteY49" fmla="*/ 1471612 h 1676400"/>
                <a:gd name="connsiteX50" fmla="*/ 1095375 w 1176337"/>
                <a:gd name="connsiteY50" fmla="*/ 1543050 h 1676400"/>
                <a:gd name="connsiteX51" fmla="*/ 1014412 w 1176337"/>
                <a:gd name="connsiteY51" fmla="*/ 1562100 h 1676400"/>
                <a:gd name="connsiteX52" fmla="*/ 1004887 w 1176337"/>
                <a:gd name="connsiteY52" fmla="*/ 1595437 h 1676400"/>
                <a:gd name="connsiteX53" fmla="*/ 1052512 w 1176337"/>
                <a:gd name="connsiteY53" fmla="*/ 1638300 h 1676400"/>
                <a:gd name="connsiteX54" fmla="*/ 1133475 w 1176337"/>
                <a:gd name="connsiteY54" fmla="*/ 1647825 h 1676400"/>
                <a:gd name="connsiteX55" fmla="*/ 1176337 w 1176337"/>
                <a:gd name="connsiteY55" fmla="*/ 1676400 h 1676400"/>
                <a:gd name="connsiteX0" fmla="*/ 57150 w 1176337"/>
                <a:gd name="connsiteY0" fmla="*/ 0 h 1676400"/>
                <a:gd name="connsiteX1" fmla="*/ 4762 w 1176337"/>
                <a:gd name="connsiteY1" fmla="*/ 23812 h 1676400"/>
                <a:gd name="connsiteX2" fmla="*/ 0 w 1176337"/>
                <a:gd name="connsiteY2" fmla="*/ 57150 h 1676400"/>
                <a:gd name="connsiteX3" fmla="*/ 38100 w 1176337"/>
                <a:gd name="connsiteY3" fmla="*/ 119062 h 1676400"/>
                <a:gd name="connsiteX4" fmla="*/ 71437 w 1176337"/>
                <a:gd name="connsiteY4" fmla="*/ 100012 h 1676400"/>
                <a:gd name="connsiteX5" fmla="*/ 104775 w 1176337"/>
                <a:gd name="connsiteY5" fmla="*/ 85725 h 1676400"/>
                <a:gd name="connsiteX6" fmla="*/ 157162 w 1176337"/>
                <a:gd name="connsiteY6" fmla="*/ 119062 h 1676400"/>
                <a:gd name="connsiteX7" fmla="*/ 190500 w 1176337"/>
                <a:gd name="connsiteY7" fmla="*/ 152400 h 1676400"/>
                <a:gd name="connsiteX8" fmla="*/ 190500 w 1176337"/>
                <a:gd name="connsiteY8" fmla="*/ 204787 h 1676400"/>
                <a:gd name="connsiteX9" fmla="*/ 185737 w 1176337"/>
                <a:gd name="connsiteY9" fmla="*/ 261937 h 1676400"/>
                <a:gd name="connsiteX10" fmla="*/ 190500 w 1176337"/>
                <a:gd name="connsiteY10" fmla="*/ 323850 h 1676400"/>
                <a:gd name="connsiteX11" fmla="*/ 252412 w 1176337"/>
                <a:gd name="connsiteY11" fmla="*/ 361950 h 1676400"/>
                <a:gd name="connsiteX12" fmla="*/ 319087 w 1176337"/>
                <a:gd name="connsiteY12" fmla="*/ 376237 h 1676400"/>
                <a:gd name="connsiteX13" fmla="*/ 323850 w 1176337"/>
                <a:gd name="connsiteY13" fmla="*/ 414337 h 1676400"/>
                <a:gd name="connsiteX14" fmla="*/ 280987 w 1176337"/>
                <a:gd name="connsiteY14" fmla="*/ 433387 h 1676400"/>
                <a:gd name="connsiteX15" fmla="*/ 214312 w 1176337"/>
                <a:gd name="connsiteY15" fmla="*/ 447675 h 1676400"/>
                <a:gd name="connsiteX16" fmla="*/ 185737 w 1176337"/>
                <a:gd name="connsiteY16" fmla="*/ 461962 h 1676400"/>
                <a:gd name="connsiteX17" fmla="*/ 190500 w 1176337"/>
                <a:gd name="connsiteY17" fmla="*/ 481012 h 1676400"/>
                <a:gd name="connsiteX18" fmla="*/ 223837 w 1176337"/>
                <a:gd name="connsiteY18" fmla="*/ 509587 h 1676400"/>
                <a:gd name="connsiteX19" fmla="*/ 257175 w 1176337"/>
                <a:gd name="connsiteY19" fmla="*/ 552450 h 1676400"/>
                <a:gd name="connsiteX20" fmla="*/ 285750 w 1176337"/>
                <a:gd name="connsiteY20" fmla="*/ 628650 h 1676400"/>
                <a:gd name="connsiteX21" fmla="*/ 328612 w 1176337"/>
                <a:gd name="connsiteY21" fmla="*/ 642937 h 1676400"/>
                <a:gd name="connsiteX22" fmla="*/ 373857 w 1176337"/>
                <a:gd name="connsiteY22" fmla="*/ 628649 h 1676400"/>
                <a:gd name="connsiteX23" fmla="*/ 381000 w 1176337"/>
                <a:gd name="connsiteY23" fmla="*/ 685800 h 1676400"/>
                <a:gd name="connsiteX24" fmla="*/ 404812 w 1176337"/>
                <a:gd name="connsiteY24" fmla="*/ 790575 h 1676400"/>
                <a:gd name="connsiteX25" fmla="*/ 376237 w 1176337"/>
                <a:gd name="connsiteY25" fmla="*/ 852487 h 1676400"/>
                <a:gd name="connsiteX26" fmla="*/ 361950 w 1176337"/>
                <a:gd name="connsiteY26" fmla="*/ 914400 h 1676400"/>
                <a:gd name="connsiteX27" fmla="*/ 376237 w 1176337"/>
                <a:gd name="connsiteY27" fmla="*/ 981075 h 1676400"/>
                <a:gd name="connsiteX28" fmla="*/ 409575 w 1176337"/>
                <a:gd name="connsiteY28" fmla="*/ 1038225 h 1676400"/>
                <a:gd name="connsiteX29" fmla="*/ 457200 w 1176337"/>
                <a:gd name="connsiteY29" fmla="*/ 1052512 h 1676400"/>
                <a:gd name="connsiteX30" fmla="*/ 481012 w 1176337"/>
                <a:gd name="connsiteY30" fmla="*/ 1014412 h 1676400"/>
                <a:gd name="connsiteX31" fmla="*/ 481013 w 1176337"/>
                <a:gd name="connsiteY31" fmla="*/ 983456 h 1676400"/>
                <a:gd name="connsiteX32" fmla="*/ 504825 w 1176337"/>
                <a:gd name="connsiteY32" fmla="*/ 966787 h 1676400"/>
                <a:gd name="connsiteX33" fmla="*/ 547687 w 1176337"/>
                <a:gd name="connsiteY33" fmla="*/ 976312 h 1676400"/>
                <a:gd name="connsiteX34" fmla="*/ 552450 w 1176337"/>
                <a:gd name="connsiteY34" fmla="*/ 1033462 h 1676400"/>
                <a:gd name="connsiteX35" fmla="*/ 566737 w 1176337"/>
                <a:gd name="connsiteY35" fmla="*/ 1095375 h 1676400"/>
                <a:gd name="connsiteX36" fmla="*/ 528637 w 1176337"/>
                <a:gd name="connsiteY36" fmla="*/ 1104900 h 1676400"/>
                <a:gd name="connsiteX37" fmla="*/ 476250 w 1176337"/>
                <a:gd name="connsiteY37" fmla="*/ 1100137 h 1676400"/>
                <a:gd name="connsiteX38" fmla="*/ 423862 w 1176337"/>
                <a:gd name="connsiteY38" fmla="*/ 1095375 h 1676400"/>
                <a:gd name="connsiteX39" fmla="*/ 428625 w 1176337"/>
                <a:gd name="connsiteY39" fmla="*/ 1138237 h 1676400"/>
                <a:gd name="connsiteX40" fmla="*/ 523875 w 1176337"/>
                <a:gd name="connsiteY40" fmla="*/ 1162050 h 1676400"/>
                <a:gd name="connsiteX41" fmla="*/ 604837 w 1176337"/>
                <a:gd name="connsiteY41" fmla="*/ 1223962 h 1676400"/>
                <a:gd name="connsiteX42" fmla="*/ 690562 w 1176337"/>
                <a:gd name="connsiteY42" fmla="*/ 1309687 h 1676400"/>
                <a:gd name="connsiteX43" fmla="*/ 781050 w 1176337"/>
                <a:gd name="connsiteY43" fmla="*/ 1362075 h 1676400"/>
                <a:gd name="connsiteX44" fmla="*/ 852487 w 1176337"/>
                <a:gd name="connsiteY44" fmla="*/ 1395412 h 1676400"/>
                <a:gd name="connsiteX45" fmla="*/ 890587 w 1176337"/>
                <a:gd name="connsiteY45" fmla="*/ 1409700 h 1676400"/>
                <a:gd name="connsiteX46" fmla="*/ 938212 w 1176337"/>
                <a:gd name="connsiteY46" fmla="*/ 1390650 h 1676400"/>
                <a:gd name="connsiteX47" fmla="*/ 952500 w 1176337"/>
                <a:gd name="connsiteY47" fmla="*/ 1428750 h 1676400"/>
                <a:gd name="connsiteX48" fmla="*/ 928687 w 1176337"/>
                <a:gd name="connsiteY48" fmla="*/ 1485900 h 1676400"/>
                <a:gd name="connsiteX49" fmla="*/ 985837 w 1176337"/>
                <a:gd name="connsiteY49" fmla="*/ 1519237 h 1676400"/>
                <a:gd name="connsiteX50" fmla="*/ 1057275 w 1176337"/>
                <a:gd name="connsiteY50" fmla="*/ 1471612 h 1676400"/>
                <a:gd name="connsiteX51" fmla="*/ 1095375 w 1176337"/>
                <a:gd name="connsiteY51" fmla="*/ 1543050 h 1676400"/>
                <a:gd name="connsiteX52" fmla="*/ 1014412 w 1176337"/>
                <a:gd name="connsiteY52" fmla="*/ 1562100 h 1676400"/>
                <a:gd name="connsiteX53" fmla="*/ 1004887 w 1176337"/>
                <a:gd name="connsiteY53" fmla="*/ 1595437 h 1676400"/>
                <a:gd name="connsiteX54" fmla="*/ 1052512 w 1176337"/>
                <a:gd name="connsiteY54" fmla="*/ 1638300 h 1676400"/>
                <a:gd name="connsiteX55" fmla="*/ 1133475 w 1176337"/>
                <a:gd name="connsiteY55" fmla="*/ 1647825 h 1676400"/>
                <a:gd name="connsiteX56" fmla="*/ 1176337 w 1176337"/>
                <a:gd name="connsiteY56" fmla="*/ 1676400 h 1676400"/>
                <a:gd name="connsiteX0" fmla="*/ 57150 w 1176337"/>
                <a:gd name="connsiteY0" fmla="*/ 0 h 1676400"/>
                <a:gd name="connsiteX1" fmla="*/ 4762 w 1176337"/>
                <a:gd name="connsiteY1" fmla="*/ 23812 h 1676400"/>
                <a:gd name="connsiteX2" fmla="*/ 0 w 1176337"/>
                <a:gd name="connsiteY2" fmla="*/ 57150 h 1676400"/>
                <a:gd name="connsiteX3" fmla="*/ 38100 w 1176337"/>
                <a:gd name="connsiteY3" fmla="*/ 119062 h 1676400"/>
                <a:gd name="connsiteX4" fmla="*/ 71437 w 1176337"/>
                <a:gd name="connsiteY4" fmla="*/ 100012 h 1676400"/>
                <a:gd name="connsiteX5" fmla="*/ 104775 w 1176337"/>
                <a:gd name="connsiteY5" fmla="*/ 85725 h 1676400"/>
                <a:gd name="connsiteX6" fmla="*/ 157162 w 1176337"/>
                <a:gd name="connsiteY6" fmla="*/ 119062 h 1676400"/>
                <a:gd name="connsiteX7" fmla="*/ 190500 w 1176337"/>
                <a:gd name="connsiteY7" fmla="*/ 152400 h 1676400"/>
                <a:gd name="connsiteX8" fmla="*/ 190500 w 1176337"/>
                <a:gd name="connsiteY8" fmla="*/ 204787 h 1676400"/>
                <a:gd name="connsiteX9" fmla="*/ 185737 w 1176337"/>
                <a:gd name="connsiteY9" fmla="*/ 261937 h 1676400"/>
                <a:gd name="connsiteX10" fmla="*/ 190500 w 1176337"/>
                <a:gd name="connsiteY10" fmla="*/ 323850 h 1676400"/>
                <a:gd name="connsiteX11" fmla="*/ 252412 w 1176337"/>
                <a:gd name="connsiteY11" fmla="*/ 361950 h 1676400"/>
                <a:gd name="connsiteX12" fmla="*/ 319087 w 1176337"/>
                <a:gd name="connsiteY12" fmla="*/ 376237 h 1676400"/>
                <a:gd name="connsiteX13" fmla="*/ 323850 w 1176337"/>
                <a:gd name="connsiteY13" fmla="*/ 414337 h 1676400"/>
                <a:gd name="connsiteX14" fmla="*/ 280987 w 1176337"/>
                <a:gd name="connsiteY14" fmla="*/ 433387 h 1676400"/>
                <a:gd name="connsiteX15" fmla="*/ 214312 w 1176337"/>
                <a:gd name="connsiteY15" fmla="*/ 447675 h 1676400"/>
                <a:gd name="connsiteX16" fmla="*/ 185737 w 1176337"/>
                <a:gd name="connsiteY16" fmla="*/ 461962 h 1676400"/>
                <a:gd name="connsiteX17" fmla="*/ 190500 w 1176337"/>
                <a:gd name="connsiteY17" fmla="*/ 481012 h 1676400"/>
                <a:gd name="connsiteX18" fmla="*/ 223837 w 1176337"/>
                <a:gd name="connsiteY18" fmla="*/ 509587 h 1676400"/>
                <a:gd name="connsiteX19" fmla="*/ 257175 w 1176337"/>
                <a:gd name="connsiteY19" fmla="*/ 552450 h 1676400"/>
                <a:gd name="connsiteX20" fmla="*/ 285750 w 1176337"/>
                <a:gd name="connsiteY20" fmla="*/ 628650 h 1676400"/>
                <a:gd name="connsiteX21" fmla="*/ 328612 w 1176337"/>
                <a:gd name="connsiteY21" fmla="*/ 642937 h 1676400"/>
                <a:gd name="connsiteX22" fmla="*/ 373857 w 1176337"/>
                <a:gd name="connsiteY22" fmla="*/ 628649 h 1676400"/>
                <a:gd name="connsiteX23" fmla="*/ 381000 w 1176337"/>
                <a:gd name="connsiteY23" fmla="*/ 685800 h 1676400"/>
                <a:gd name="connsiteX24" fmla="*/ 404812 w 1176337"/>
                <a:gd name="connsiteY24" fmla="*/ 790575 h 1676400"/>
                <a:gd name="connsiteX25" fmla="*/ 376237 w 1176337"/>
                <a:gd name="connsiteY25" fmla="*/ 852487 h 1676400"/>
                <a:gd name="connsiteX26" fmla="*/ 361950 w 1176337"/>
                <a:gd name="connsiteY26" fmla="*/ 914400 h 1676400"/>
                <a:gd name="connsiteX27" fmla="*/ 376237 w 1176337"/>
                <a:gd name="connsiteY27" fmla="*/ 981075 h 1676400"/>
                <a:gd name="connsiteX28" fmla="*/ 409575 w 1176337"/>
                <a:gd name="connsiteY28" fmla="*/ 1038225 h 1676400"/>
                <a:gd name="connsiteX29" fmla="*/ 457200 w 1176337"/>
                <a:gd name="connsiteY29" fmla="*/ 1052512 h 1676400"/>
                <a:gd name="connsiteX30" fmla="*/ 481012 w 1176337"/>
                <a:gd name="connsiteY30" fmla="*/ 1014412 h 1676400"/>
                <a:gd name="connsiteX31" fmla="*/ 481013 w 1176337"/>
                <a:gd name="connsiteY31" fmla="*/ 983456 h 1676400"/>
                <a:gd name="connsiteX32" fmla="*/ 504825 w 1176337"/>
                <a:gd name="connsiteY32" fmla="*/ 966787 h 1676400"/>
                <a:gd name="connsiteX33" fmla="*/ 547687 w 1176337"/>
                <a:gd name="connsiteY33" fmla="*/ 976312 h 1676400"/>
                <a:gd name="connsiteX34" fmla="*/ 552450 w 1176337"/>
                <a:gd name="connsiteY34" fmla="*/ 1033462 h 1676400"/>
                <a:gd name="connsiteX35" fmla="*/ 566737 w 1176337"/>
                <a:gd name="connsiteY35" fmla="*/ 1095375 h 1676400"/>
                <a:gd name="connsiteX36" fmla="*/ 528637 w 1176337"/>
                <a:gd name="connsiteY36" fmla="*/ 1104900 h 1676400"/>
                <a:gd name="connsiteX37" fmla="*/ 476250 w 1176337"/>
                <a:gd name="connsiteY37" fmla="*/ 1100137 h 1676400"/>
                <a:gd name="connsiteX38" fmla="*/ 423862 w 1176337"/>
                <a:gd name="connsiteY38" fmla="*/ 1095375 h 1676400"/>
                <a:gd name="connsiteX39" fmla="*/ 378618 w 1176337"/>
                <a:gd name="connsiteY39" fmla="*/ 1090612 h 1676400"/>
                <a:gd name="connsiteX40" fmla="*/ 428625 w 1176337"/>
                <a:gd name="connsiteY40" fmla="*/ 1138237 h 1676400"/>
                <a:gd name="connsiteX41" fmla="*/ 523875 w 1176337"/>
                <a:gd name="connsiteY41" fmla="*/ 1162050 h 1676400"/>
                <a:gd name="connsiteX42" fmla="*/ 604837 w 1176337"/>
                <a:gd name="connsiteY42" fmla="*/ 1223962 h 1676400"/>
                <a:gd name="connsiteX43" fmla="*/ 690562 w 1176337"/>
                <a:gd name="connsiteY43" fmla="*/ 1309687 h 1676400"/>
                <a:gd name="connsiteX44" fmla="*/ 781050 w 1176337"/>
                <a:gd name="connsiteY44" fmla="*/ 1362075 h 1676400"/>
                <a:gd name="connsiteX45" fmla="*/ 852487 w 1176337"/>
                <a:gd name="connsiteY45" fmla="*/ 1395412 h 1676400"/>
                <a:gd name="connsiteX46" fmla="*/ 890587 w 1176337"/>
                <a:gd name="connsiteY46" fmla="*/ 1409700 h 1676400"/>
                <a:gd name="connsiteX47" fmla="*/ 938212 w 1176337"/>
                <a:gd name="connsiteY47" fmla="*/ 1390650 h 1676400"/>
                <a:gd name="connsiteX48" fmla="*/ 952500 w 1176337"/>
                <a:gd name="connsiteY48" fmla="*/ 1428750 h 1676400"/>
                <a:gd name="connsiteX49" fmla="*/ 928687 w 1176337"/>
                <a:gd name="connsiteY49" fmla="*/ 1485900 h 1676400"/>
                <a:gd name="connsiteX50" fmla="*/ 985837 w 1176337"/>
                <a:gd name="connsiteY50" fmla="*/ 1519237 h 1676400"/>
                <a:gd name="connsiteX51" fmla="*/ 1057275 w 1176337"/>
                <a:gd name="connsiteY51" fmla="*/ 1471612 h 1676400"/>
                <a:gd name="connsiteX52" fmla="*/ 1095375 w 1176337"/>
                <a:gd name="connsiteY52" fmla="*/ 1543050 h 1676400"/>
                <a:gd name="connsiteX53" fmla="*/ 1014412 w 1176337"/>
                <a:gd name="connsiteY53" fmla="*/ 1562100 h 1676400"/>
                <a:gd name="connsiteX54" fmla="*/ 1004887 w 1176337"/>
                <a:gd name="connsiteY54" fmla="*/ 1595437 h 1676400"/>
                <a:gd name="connsiteX55" fmla="*/ 1052512 w 1176337"/>
                <a:gd name="connsiteY55" fmla="*/ 1638300 h 1676400"/>
                <a:gd name="connsiteX56" fmla="*/ 1133475 w 1176337"/>
                <a:gd name="connsiteY56" fmla="*/ 1647825 h 1676400"/>
                <a:gd name="connsiteX57" fmla="*/ 1176337 w 1176337"/>
                <a:gd name="connsiteY57" fmla="*/ 1676400 h 1676400"/>
                <a:gd name="connsiteX0" fmla="*/ 57150 w 1176337"/>
                <a:gd name="connsiteY0" fmla="*/ 0 h 1676400"/>
                <a:gd name="connsiteX1" fmla="*/ 4762 w 1176337"/>
                <a:gd name="connsiteY1" fmla="*/ 23812 h 1676400"/>
                <a:gd name="connsiteX2" fmla="*/ 0 w 1176337"/>
                <a:gd name="connsiteY2" fmla="*/ 57150 h 1676400"/>
                <a:gd name="connsiteX3" fmla="*/ 38100 w 1176337"/>
                <a:gd name="connsiteY3" fmla="*/ 119062 h 1676400"/>
                <a:gd name="connsiteX4" fmla="*/ 71437 w 1176337"/>
                <a:gd name="connsiteY4" fmla="*/ 100012 h 1676400"/>
                <a:gd name="connsiteX5" fmla="*/ 104775 w 1176337"/>
                <a:gd name="connsiteY5" fmla="*/ 85725 h 1676400"/>
                <a:gd name="connsiteX6" fmla="*/ 157162 w 1176337"/>
                <a:gd name="connsiteY6" fmla="*/ 119062 h 1676400"/>
                <a:gd name="connsiteX7" fmla="*/ 190500 w 1176337"/>
                <a:gd name="connsiteY7" fmla="*/ 152400 h 1676400"/>
                <a:gd name="connsiteX8" fmla="*/ 190500 w 1176337"/>
                <a:gd name="connsiteY8" fmla="*/ 204787 h 1676400"/>
                <a:gd name="connsiteX9" fmla="*/ 185737 w 1176337"/>
                <a:gd name="connsiteY9" fmla="*/ 261937 h 1676400"/>
                <a:gd name="connsiteX10" fmla="*/ 190500 w 1176337"/>
                <a:gd name="connsiteY10" fmla="*/ 323850 h 1676400"/>
                <a:gd name="connsiteX11" fmla="*/ 252412 w 1176337"/>
                <a:gd name="connsiteY11" fmla="*/ 361950 h 1676400"/>
                <a:gd name="connsiteX12" fmla="*/ 319087 w 1176337"/>
                <a:gd name="connsiteY12" fmla="*/ 376237 h 1676400"/>
                <a:gd name="connsiteX13" fmla="*/ 323850 w 1176337"/>
                <a:gd name="connsiteY13" fmla="*/ 414337 h 1676400"/>
                <a:gd name="connsiteX14" fmla="*/ 280987 w 1176337"/>
                <a:gd name="connsiteY14" fmla="*/ 433387 h 1676400"/>
                <a:gd name="connsiteX15" fmla="*/ 214312 w 1176337"/>
                <a:gd name="connsiteY15" fmla="*/ 447675 h 1676400"/>
                <a:gd name="connsiteX16" fmla="*/ 185737 w 1176337"/>
                <a:gd name="connsiteY16" fmla="*/ 461962 h 1676400"/>
                <a:gd name="connsiteX17" fmla="*/ 190500 w 1176337"/>
                <a:gd name="connsiteY17" fmla="*/ 481012 h 1676400"/>
                <a:gd name="connsiteX18" fmla="*/ 223837 w 1176337"/>
                <a:gd name="connsiteY18" fmla="*/ 509587 h 1676400"/>
                <a:gd name="connsiteX19" fmla="*/ 257175 w 1176337"/>
                <a:gd name="connsiteY19" fmla="*/ 552450 h 1676400"/>
                <a:gd name="connsiteX20" fmla="*/ 285750 w 1176337"/>
                <a:gd name="connsiteY20" fmla="*/ 628650 h 1676400"/>
                <a:gd name="connsiteX21" fmla="*/ 328612 w 1176337"/>
                <a:gd name="connsiteY21" fmla="*/ 642937 h 1676400"/>
                <a:gd name="connsiteX22" fmla="*/ 373857 w 1176337"/>
                <a:gd name="connsiteY22" fmla="*/ 628649 h 1676400"/>
                <a:gd name="connsiteX23" fmla="*/ 381000 w 1176337"/>
                <a:gd name="connsiteY23" fmla="*/ 685800 h 1676400"/>
                <a:gd name="connsiteX24" fmla="*/ 404812 w 1176337"/>
                <a:gd name="connsiteY24" fmla="*/ 790575 h 1676400"/>
                <a:gd name="connsiteX25" fmla="*/ 376237 w 1176337"/>
                <a:gd name="connsiteY25" fmla="*/ 852487 h 1676400"/>
                <a:gd name="connsiteX26" fmla="*/ 361950 w 1176337"/>
                <a:gd name="connsiteY26" fmla="*/ 914400 h 1676400"/>
                <a:gd name="connsiteX27" fmla="*/ 376237 w 1176337"/>
                <a:gd name="connsiteY27" fmla="*/ 981075 h 1676400"/>
                <a:gd name="connsiteX28" fmla="*/ 409575 w 1176337"/>
                <a:gd name="connsiteY28" fmla="*/ 1038225 h 1676400"/>
                <a:gd name="connsiteX29" fmla="*/ 457200 w 1176337"/>
                <a:gd name="connsiteY29" fmla="*/ 1052512 h 1676400"/>
                <a:gd name="connsiteX30" fmla="*/ 481012 w 1176337"/>
                <a:gd name="connsiteY30" fmla="*/ 1014412 h 1676400"/>
                <a:gd name="connsiteX31" fmla="*/ 481013 w 1176337"/>
                <a:gd name="connsiteY31" fmla="*/ 983456 h 1676400"/>
                <a:gd name="connsiteX32" fmla="*/ 504825 w 1176337"/>
                <a:gd name="connsiteY32" fmla="*/ 966787 h 1676400"/>
                <a:gd name="connsiteX33" fmla="*/ 547687 w 1176337"/>
                <a:gd name="connsiteY33" fmla="*/ 976312 h 1676400"/>
                <a:gd name="connsiteX34" fmla="*/ 552450 w 1176337"/>
                <a:gd name="connsiteY34" fmla="*/ 1033462 h 1676400"/>
                <a:gd name="connsiteX35" fmla="*/ 566737 w 1176337"/>
                <a:gd name="connsiteY35" fmla="*/ 1095375 h 1676400"/>
                <a:gd name="connsiteX36" fmla="*/ 528637 w 1176337"/>
                <a:gd name="connsiteY36" fmla="*/ 1104900 h 1676400"/>
                <a:gd name="connsiteX37" fmla="*/ 476250 w 1176337"/>
                <a:gd name="connsiteY37" fmla="*/ 1100137 h 1676400"/>
                <a:gd name="connsiteX38" fmla="*/ 423862 w 1176337"/>
                <a:gd name="connsiteY38" fmla="*/ 1095375 h 1676400"/>
                <a:gd name="connsiteX39" fmla="*/ 378618 w 1176337"/>
                <a:gd name="connsiteY39" fmla="*/ 1090612 h 1676400"/>
                <a:gd name="connsiteX40" fmla="*/ 428625 w 1176337"/>
                <a:gd name="connsiteY40" fmla="*/ 1138237 h 1676400"/>
                <a:gd name="connsiteX41" fmla="*/ 531018 w 1176337"/>
                <a:gd name="connsiteY41" fmla="*/ 1181100 h 1676400"/>
                <a:gd name="connsiteX42" fmla="*/ 604837 w 1176337"/>
                <a:gd name="connsiteY42" fmla="*/ 1223962 h 1676400"/>
                <a:gd name="connsiteX43" fmla="*/ 690562 w 1176337"/>
                <a:gd name="connsiteY43" fmla="*/ 1309687 h 1676400"/>
                <a:gd name="connsiteX44" fmla="*/ 781050 w 1176337"/>
                <a:gd name="connsiteY44" fmla="*/ 1362075 h 1676400"/>
                <a:gd name="connsiteX45" fmla="*/ 852487 w 1176337"/>
                <a:gd name="connsiteY45" fmla="*/ 1395412 h 1676400"/>
                <a:gd name="connsiteX46" fmla="*/ 890587 w 1176337"/>
                <a:gd name="connsiteY46" fmla="*/ 1409700 h 1676400"/>
                <a:gd name="connsiteX47" fmla="*/ 938212 w 1176337"/>
                <a:gd name="connsiteY47" fmla="*/ 1390650 h 1676400"/>
                <a:gd name="connsiteX48" fmla="*/ 952500 w 1176337"/>
                <a:gd name="connsiteY48" fmla="*/ 1428750 h 1676400"/>
                <a:gd name="connsiteX49" fmla="*/ 928687 w 1176337"/>
                <a:gd name="connsiteY49" fmla="*/ 1485900 h 1676400"/>
                <a:gd name="connsiteX50" fmla="*/ 985837 w 1176337"/>
                <a:gd name="connsiteY50" fmla="*/ 1519237 h 1676400"/>
                <a:gd name="connsiteX51" fmla="*/ 1057275 w 1176337"/>
                <a:gd name="connsiteY51" fmla="*/ 1471612 h 1676400"/>
                <a:gd name="connsiteX52" fmla="*/ 1095375 w 1176337"/>
                <a:gd name="connsiteY52" fmla="*/ 1543050 h 1676400"/>
                <a:gd name="connsiteX53" fmla="*/ 1014412 w 1176337"/>
                <a:gd name="connsiteY53" fmla="*/ 1562100 h 1676400"/>
                <a:gd name="connsiteX54" fmla="*/ 1004887 w 1176337"/>
                <a:gd name="connsiteY54" fmla="*/ 1595437 h 1676400"/>
                <a:gd name="connsiteX55" fmla="*/ 1052512 w 1176337"/>
                <a:gd name="connsiteY55" fmla="*/ 1638300 h 1676400"/>
                <a:gd name="connsiteX56" fmla="*/ 1133475 w 1176337"/>
                <a:gd name="connsiteY56" fmla="*/ 1647825 h 1676400"/>
                <a:gd name="connsiteX57" fmla="*/ 1176337 w 1176337"/>
                <a:gd name="connsiteY57" fmla="*/ 1676400 h 1676400"/>
                <a:gd name="connsiteX0" fmla="*/ 57150 w 1176337"/>
                <a:gd name="connsiteY0" fmla="*/ 0 h 1676400"/>
                <a:gd name="connsiteX1" fmla="*/ 4762 w 1176337"/>
                <a:gd name="connsiteY1" fmla="*/ 23812 h 1676400"/>
                <a:gd name="connsiteX2" fmla="*/ 0 w 1176337"/>
                <a:gd name="connsiteY2" fmla="*/ 57150 h 1676400"/>
                <a:gd name="connsiteX3" fmla="*/ 38100 w 1176337"/>
                <a:gd name="connsiteY3" fmla="*/ 119062 h 1676400"/>
                <a:gd name="connsiteX4" fmla="*/ 71437 w 1176337"/>
                <a:gd name="connsiteY4" fmla="*/ 100012 h 1676400"/>
                <a:gd name="connsiteX5" fmla="*/ 104775 w 1176337"/>
                <a:gd name="connsiteY5" fmla="*/ 85725 h 1676400"/>
                <a:gd name="connsiteX6" fmla="*/ 157162 w 1176337"/>
                <a:gd name="connsiteY6" fmla="*/ 119062 h 1676400"/>
                <a:gd name="connsiteX7" fmla="*/ 190500 w 1176337"/>
                <a:gd name="connsiteY7" fmla="*/ 152400 h 1676400"/>
                <a:gd name="connsiteX8" fmla="*/ 190500 w 1176337"/>
                <a:gd name="connsiteY8" fmla="*/ 204787 h 1676400"/>
                <a:gd name="connsiteX9" fmla="*/ 185737 w 1176337"/>
                <a:gd name="connsiteY9" fmla="*/ 261937 h 1676400"/>
                <a:gd name="connsiteX10" fmla="*/ 190500 w 1176337"/>
                <a:gd name="connsiteY10" fmla="*/ 323850 h 1676400"/>
                <a:gd name="connsiteX11" fmla="*/ 252412 w 1176337"/>
                <a:gd name="connsiteY11" fmla="*/ 361950 h 1676400"/>
                <a:gd name="connsiteX12" fmla="*/ 319087 w 1176337"/>
                <a:gd name="connsiteY12" fmla="*/ 376237 h 1676400"/>
                <a:gd name="connsiteX13" fmla="*/ 323850 w 1176337"/>
                <a:gd name="connsiteY13" fmla="*/ 414337 h 1676400"/>
                <a:gd name="connsiteX14" fmla="*/ 280987 w 1176337"/>
                <a:gd name="connsiteY14" fmla="*/ 433387 h 1676400"/>
                <a:gd name="connsiteX15" fmla="*/ 214312 w 1176337"/>
                <a:gd name="connsiteY15" fmla="*/ 447675 h 1676400"/>
                <a:gd name="connsiteX16" fmla="*/ 185737 w 1176337"/>
                <a:gd name="connsiteY16" fmla="*/ 461962 h 1676400"/>
                <a:gd name="connsiteX17" fmla="*/ 190500 w 1176337"/>
                <a:gd name="connsiteY17" fmla="*/ 481012 h 1676400"/>
                <a:gd name="connsiteX18" fmla="*/ 223837 w 1176337"/>
                <a:gd name="connsiteY18" fmla="*/ 509587 h 1676400"/>
                <a:gd name="connsiteX19" fmla="*/ 257175 w 1176337"/>
                <a:gd name="connsiteY19" fmla="*/ 552450 h 1676400"/>
                <a:gd name="connsiteX20" fmla="*/ 285750 w 1176337"/>
                <a:gd name="connsiteY20" fmla="*/ 628650 h 1676400"/>
                <a:gd name="connsiteX21" fmla="*/ 328612 w 1176337"/>
                <a:gd name="connsiteY21" fmla="*/ 642937 h 1676400"/>
                <a:gd name="connsiteX22" fmla="*/ 373857 w 1176337"/>
                <a:gd name="connsiteY22" fmla="*/ 628649 h 1676400"/>
                <a:gd name="connsiteX23" fmla="*/ 381000 w 1176337"/>
                <a:gd name="connsiteY23" fmla="*/ 685800 h 1676400"/>
                <a:gd name="connsiteX24" fmla="*/ 404812 w 1176337"/>
                <a:gd name="connsiteY24" fmla="*/ 790575 h 1676400"/>
                <a:gd name="connsiteX25" fmla="*/ 376237 w 1176337"/>
                <a:gd name="connsiteY25" fmla="*/ 852487 h 1676400"/>
                <a:gd name="connsiteX26" fmla="*/ 361950 w 1176337"/>
                <a:gd name="connsiteY26" fmla="*/ 914400 h 1676400"/>
                <a:gd name="connsiteX27" fmla="*/ 376237 w 1176337"/>
                <a:gd name="connsiteY27" fmla="*/ 981075 h 1676400"/>
                <a:gd name="connsiteX28" fmla="*/ 409575 w 1176337"/>
                <a:gd name="connsiteY28" fmla="*/ 1038225 h 1676400"/>
                <a:gd name="connsiteX29" fmla="*/ 457200 w 1176337"/>
                <a:gd name="connsiteY29" fmla="*/ 1052512 h 1676400"/>
                <a:gd name="connsiteX30" fmla="*/ 481012 w 1176337"/>
                <a:gd name="connsiteY30" fmla="*/ 1014412 h 1676400"/>
                <a:gd name="connsiteX31" fmla="*/ 481013 w 1176337"/>
                <a:gd name="connsiteY31" fmla="*/ 983456 h 1676400"/>
                <a:gd name="connsiteX32" fmla="*/ 504825 w 1176337"/>
                <a:gd name="connsiteY32" fmla="*/ 966787 h 1676400"/>
                <a:gd name="connsiteX33" fmla="*/ 547687 w 1176337"/>
                <a:gd name="connsiteY33" fmla="*/ 976312 h 1676400"/>
                <a:gd name="connsiteX34" fmla="*/ 552450 w 1176337"/>
                <a:gd name="connsiteY34" fmla="*/ 1033462 h 1676400"/>
                <a:gd name="connsiteX35" fmla="*/ 566737 w 1176337"/>
                <a:gd name="connsiteY35" fmla="*/ 1095375 h 1676400"/>
                <a:gd name="connsiteX36" fmla="*/ 528637 w 1176337"/>
                <a:gd name="connsiteY36" fmla="*/ 1104900 h 1676400"/>
                <a:gd name="connsiteX37" fmla="*/ 476250 w 1176337"/>
                <a:gd name="connsiteY37" fmla="*/ 1100137 h 1676400"/>
                <a:gd name="connsiteX38" fmla="*/ 423862 w 1176337"/>
                <a:gd name="connsiteY38" fmla="*/ 1095375 h 1676400"/>
                <a:gd name="connsiteX39" fmla="*/ 378618 w 1176337"/>
                <a:gd name="connsiteY39" fmla="*/ 1090612 h 1676400"/>
                <a:gd name="connsiteX40" fmla="*/ 428625 w 1176337"/>
                <a:gd name="connsiteY40" fmla="*/ 1138237 h 1676400"/>
                <a:gd name="connsiteX41" fmla="*/ 531018 w 1176337"/>
                <a:gd name="connsiteY41" fmla="*/ 1181100 h 1676400"/>
                <a:gd name="connsiteX42" fmla="*/ 623887 w 1176337"/>
                <a:gd name="connsiteY42" fmla="*/ 1235868 h 1676400"/>
                <a:gd name="connsiteX43" fmla="*/ 690562 w 1176337"/>
                <a:gd name="connsiteY43" fmla="*/ 1309687 h 1676400"/>
                <a:gd name="connsiteX44" fmla="*/ 781050 w 1176337"/>
                <a:gd name="connsiteY44" fmla="*/ 1362075 h 1676400"/>
                <a:gd name="connsiteX45" fmla="*/ 852487 w 1176337"/>
                <a:gd name="connsiteY45" fmla="*/ 1395412 h 1676400"/>
                <a:gd name="connsiteX46" fmla="*/ 890587 w 1176337"/>
                <a:gd name="connsiteY46" fmla="*/ 1409700 h 1676400"/>
                <a:gd name="connsiteX47" fmla="*/ 938212 w 1176337"/>
                <a:gd name="connsiteY47" fmla="*/ 1390650 h 1676400"/>
                <a:gd name="connsiteX48" fmla="*/ 952500 w 1176337"/>
                <a:gd name="connsiteY48" fmla="*/ 1428750 h 1676400"/>
                <a:gd name="connsiteX49" fmla="*/ 928687 w 1176337"/>
                <a:gd name="connsiteY49" fmla="*/ 1485900 h 1676400"/>
                <a:gd name="connsiteX50" fmla="*/ 985837 w 1176337"/>
                <a:gd name="connsiteY50" fmla="*/ 1519237 h 1676400"/>
                <a:gd name="connsiteX51" fmla="*/ 1057275 w 1176337"/>
                <a:gd name="connsiteY51" fmla="*/ 1471612 h 1676400"/>
                <a:gd name="connsiteX52" fmla="*/ 1095375 w 1176337"/>
                <a:gd name="connsiteY52" fmla="*/ 1543050 h 1676400"/>
                <a:gd name="connsiteX53" fmla="*/ 1014412 w 1176337"/>
                <a:gd name="connsiteY53" fmla="*/ 1562100 h 1676400"/>
                <a:gd name="connsiteX54" fmla="*/ 1004887 w 1176337"/>
                <a:gd name="connsiteY54" fmla="*/ 1595437 h 1676400"/>
                <a:gd name="connsiteX55" fmla="*/ 1052512 w 1176337"/>
                <a:gd name="connsiteY55" fmla="*/ 1638300 h 1676400"/>
                <a:gd name="connsiteX56" fmla="*/ 1133475 w 1176337"/>
                <a:gd name="connsiteY56" fmla="*/ 1647825 h 1676400"/>
                <a:gd name="connsiteX57" fmla="*/ 1176337 w 1176337"/>
                <a:gd name="connsiteY57" fmla="*/ 1676400 h 1676400"/>
                <a:gd name="connsiteX0" fmla="*/ 57150 w 1176337"/>
                <a:gd name="connsiteY0" fmla="*/ 0 h 1676400"/>
                <a:gd name="connsiteX1" fmla="*/ 4762 w 1176337"/>
                <a:gd name="connsiteY1" fmla="*/ 23812 h 1676400"/>
                <a:gd name="connsiteX2" fmla="*/ 0 w 1176337"/>
                <a:gd name="connsiteY2" fmla="*/ 57150 h 1676400"/>
                <a:gd name="connsiteX3" fmla="*/ 38100 w 1176337"/>
                <a:gd name="connsiteY3" fmla="*/ 119062 h 1676400"/>
                <a:gd name="connsiteX4" fmla="*/ 71437 w 1176337"/>
                <a:gd name="connsiteY4" fmla="*/ 100012 h 1676400"/>
                <a:gd name="connsiteX5" fmla="*/ 104775 w 1176337"/>
                <a:gd name="connsiteY5" fmla="*/ 85725 h 1676400"/>
                <a:gd name="connsiteX6" fmla="*/ 157162 w 1176337"/>
                <a:gd name="connsiteY6" fmla="*/ 119062 h 1676400"/>
                <a:gd name="connsiteX7" fmla="*/ 190500 w 1176337"/>
                <a:gd name="connsiteY7" fmla="*/ 152400 h 1676400"/>
                <a:gd name="connsiteX8" fmla="*/ 190500 w 1176337"/>
                <a:gd name="connsiteY8" fmla="*/ 204787 h 1676400"/>
                <a:gd name="connsiteX9" fmla="*/ 185737 w 1176337"/>
                <a:gd name="connsiteY9" fmla="*/ 261937 h 1676400"/>
                <a:gd name="connsiteX10" fmla="*/ 190500 w 1176337"/>
                <a:gd name="connsiteY10" fmla="*/ 323850 h 1676400"/>
                <a:gd name="connsiteX11" fmla="*/ 252412 w 1176337"/>
                <a:gd name="connsiteY11" fmla="*/ 361950 h 1676400"/>
                <a:gd name="connsiteX12" fmla="*/ 319087 w 1176337"/>
                <a:gd name="connsiteY12" fmla="*/ 376237 h 1676400"/>
                <a:gd name="connsiteX13" fmla="*/ 323850 w 1176337"/>
                <a:gd name="connsiteY13" fmla="*/ 414337 h 1676400"/>
                <a:gd name="connsiteX14" fmla="*/ 280987 w 1176337"/>
                <a:gd name="connsiteY14" fmla="*/ 433387 h 1676400"/>
                <a:gd name="connsiteX15" fmla="*/ 214312 w 1176337"/>
                <a:gd name="connsiteY15" fmla="*/ 447675 h 1676400"/>
                <a:gd name="connsiteX16" fmla="*/ 185737 w 1176337"/>
                <a:gd name="connsiteY16" fmla="*/ 461962 h 1676400"/>
                <a:gd name="connsiteX17" fmla="*/ 190500 w 1176337"/>
                <a:gd name="connsiteY17" fmla="*/ 481012 h 1676400"/>
                <a:gd name="connsiteX18" fmla="*/ 223837 w 1176337"/>
                <a:gd name="connsiteY18" fmla="*/ 509587 h 1676400"/>
                <a:gd name="connsiteX19" fmla="*/ 257175 w 1176337"/>
                <a:gd name="connsiteY19" fmla="*/ 552450 h 1676400"/>
                <a:gd name="connsiteX20" fmla="*/ 285750 w 1176337"/>
                <a:gd name="connsiteY20" fmla="*/ 628650 h 1676400"/>
                <a:gd name="connsiteX21" fmla="*/ 328612 w 1176337"/>
                <a:gd name="connsiteY21" fmla="*/ 642937 h 1676400"/>
                <a:gd name="connsiteX22" fmla="*/ 373857 w 1176337"/>
                <a:gd name="connsiteY22" fmla="*/ 628649 h 1676400"/>
                <a:gd name="connsiteX23" fmla="*/ 381000 w 1176337"/>
                <a:gd name="connsiteY23" fmla="*/ 685800 h 1676400"/>
                <a:gd name="connsiteX24" fmla="*/ 404812 w 1176337"/>
                <a:gd name="connsiteY24" fmla="*/ 790575 h 1676400"/>
                <a:gd name="connsiteX25" fmla="*/ 376237 w 1176337"/>
                <a:gd name="connsiteY25" fmla="*/ 852487 h 1676400"/>
                <a:gd name="connsiteX26" fmla="*/ 361950 w 1176337"/>
                <a:gd name="connsiteY26" fmla="*/ 914400 h 1676400"/>
                <a:gd name="connsiteX27" fmla="*/ 376237 w 1176337"/>
                <a:gd name="connsiteY27" fmla="*/ 981075 h 1676400"/>
                <a:gd name="connsiteX28" fmla="*/ 409575 w 1176337"/>
                <a:gd name="connsiteY28" fmla="*/ 1038225 h 1676400"/>
                <a:gd name="connsiteX29" fmla="*/ 457200 w 1176337"/>
                <a:gd name="connsiteY29" fmla="*/ 1052512 h 1676400"/>
                <a:gd name="connsiteX30" fmla="*/ 481012 w 1176337"/>
                <a:gd name="connsiteY30" fmla="*/ 1014412 h 1676400"/>
                <a:gd name="connsiteX31" fmla="*/ 481013 w 1176337"/>
                <a:gd name="connsiteY31" fmla="*/ 983456 h 1676400"/>
                <a:gd name="connsiteX32" fmla="*/ 504825 w 1176337"/>
                <a:gd name="connsiteY32" fmla="*/ 966787 h 1676400"/>
                <a:gd name="connsiteX33" fmla="*/ 547687 w 1176337"/>
                <a:gd name="connsiteY33" fmla="*/ 976312 h 1676400"/>
                <a:gd name="connsiteX34" fmla="*/ 552450 w 1176337"/>
                <a:gd name="connsiteY34" fmla="*/ 1033462 h 1676400"/>
                <a:gd name="connsiteX35" fmla="*/ 566737 w 1176337"/>
                <a:gd name="connsiteY35" fmla="*/ 1095375 h 1676400"/>
                <a:gd name="connsiteX36" fmla="*/ 528637 w 1176337"/>
                <a:gd name="connsiteY36" fmla="*/ 1104900 h 1676400"/>
                <a:gd name="connsiteX37" fmla="*/ 476250 w 1176337"/>
                <a:gd name="connsiteY37" fmla="*/ 1100137 h 1676400"/>
                <a:gd name="connsiteX38" fmla="*/ 423862 w 1176337"/>
                <a:gd name="connsiteY38" fmla="*/ 1095375 h 1676400"/>
                <a:gd name="connsiteX39" fmla="*/ 378618 w 1176337"/>
                <a:gd name="connsiteY39" fmla="*/ 1090612 h 1676400"/>
                <a:gd name="connsiteX40" fmla="*/ 428625 w 1176337"/>
                <a:gd name="connsiteY40" fmla="*/ 1138237 h 1676400"/>
                <a:gd name="connsiteX41" fmla="*/ 531018 w 1176337"/>
                <a:gd name="connsiteY41" fmla="*/ 1181100 h 1676400"/>
                <a:gd name="connsiteX42" fmla="*/ 623887 w 1176337"/>
                <a:gd name="connsiteY42" fmla="*/ 1235868 h 1676400"/>
                <a:gd name="connsiteX43" fmla="*/ 690562 w 1176337"/>
                <a:gd name="connsiteY43" fmla="*/ 1309687 h 1676400"/>
                <a:gd name="connsiteX44" fmla="*/ 781050 w 1176337"/>
                <a:gd name="connsiteY44" fmla="*/ 1362075 h 1676400"/>
                <a:gd name="connsiteX45" fmla="*/ 852487 w 1176337"/>
                <a:gd name="connsiteY45" fmla="*/ 1395412 h 1676400"/>
                <a:gd name="connsiteX46" fmla="*/ 890587 w 1176337"/>
                <a:gd name="connsiteY46" fmla="*/ 1409700 h 1676400"/>
                <a:gd name="connsiteX47" fmla="*/ 938212 w 1176337"/>
                <a:gd name="connsiteY47" fmla="*/ 1390650 h 1676400"/>
                <a:gd name="connsiteX48" fmla="*/ 952500 w 1176337"/>
                <a:gd name="connsiteY48" fmla="*/ 1428750 h 1676400"/>
                <a:gd name="connsiteX49" fmla="*/ 928687 w 1176337"/>
                <a:gd name="connsiteY49" fmla="*/ 1485900 h 1676400"/>
                <a:gd name="connsiteX50" fmla="*/ 935831 w 1176337"/>
                <a:gd name="connsiteY50" fmla="*/ 1512093 h 1676400"/>
                <a:gd name="connsiteX51" fmla="*/ 985837 w 1176337"/>
                <a:gd name="connsiteY51" fmla="*/ 1519237 h 1676400"/>
                <a:gd name="connsiteX52" fmla="*/ 1057275 w 1176337"/>
                <a:gd name="connsiteY52" fmla="*/ 1471612 h 1676400"/>
                <a:gd name="connsiteX53" fmla="*/ 1095375 w 1176337"/>
                <a:gd name="connsiteY53" fmla="*/ 1543050 h 1676400"/>
                <a:gd name="connsiteX54" fmla="*/ 1014412 w 1176337"/>
                <a:gd name="connsiteY54" fmla="*/ 1562100 h 1676400"/>
                <a:gd name="connsiteX55" fmla="*/ 1004887 w 1176337"/>
                <a:gd name="connsiteY55" fmla="*/ 1595437 h 1676400"/>
                <a:gd name="connsiteX56" fmla="*/ 1052512 w 1176337"/>
                <a:gd name="connsiteY56" fmla="*/ 1638300 h 1676400"/>
                <a:gd name="connsiteX57" fmla="*/ 1133475 w 1176337"/>
                <a:gd name="connsiteY57" fmla="*/ 1647825 h 1676400"/>
                <a:gd name="connsiteX58" fmla="*/ 1176337 w 1176337"/>
                <a:gd name="connsiteY58" fmla="*/ 1676400 h 1676400"/>
                <a:gd name="connsiteX0" fmla="*/ 57150 w 1176337"/>
                <a:gd name="connsiteY0" fmla="*/ 0 h 1676400"/>
                <a:gd name="connsiteX1" fmla="*/ 4762 w 1176337"/>
                <a:gd name="connsiteY1" fmla="*/ 23812 h 1676400"/>
                <a:gd name="connsiteX2" fmla="*/ 0 w 1176337"/>
                <a:gd name="connsiteY2" fmla="*/ 57150 h 1676400"/>
                <a:gd name="connsiteX3" fmla="*/ 38100 w 1176337"/>
                <a:gd name="connsiteY3" fmla="*/ 119062 h 1676400"/>
                <a:gd name="connsiteX4" fmla="*/ 71437 w 1176337"/>
                <a:gd name="connsiteY4" fmla="*/ 100012 h 1676400"/>
                <a:gd name="connsiteX5" fmla="*/ 104775 w 1176337"/>
                <a:gd name="connsiteY5" fmla="*/ 85725 h 1676400"/>
                <a:gd name="connsiteX6" fmla="*/ 157162 w 1176337"/>
                <a:gd name="connsiteY6" fmla="*/ 119062 h 1676400"/>
                <a:gd name="connsiteX7" fmla="*/ 190500 w 1176337"/>
                <a:gd name="connsiteY7" fmla="*/ 152400 h 1676400"/>
                <a:gd name="connsiteX8" fmla="*/ 190500 w 1176337"/>
                <a:gd name="connsiteY8" fmla="*/ 204787 h 1676400"/>
                <a:gd name="connsiteX9" fmla="*/ 185737 w 1176337"/>
                <a:gd name="connsiteY9" fmla="*/ 261937 h 1676400"/>
                <a:gd name="connsiteX10" fmla="*/ 190500 w 1176337"/>
                <a:gd name="connsiteY10" fmla="*/ 323850 h 1676400"/>
                <a:gd name="connsiteX11" fmla="*/ 252412 w 1176337"/>
                <a:gd name="connsiteY11" fmla="*/ 361950 h 1676400"/>
                <a:gd name="connsiteX12" fmla="*/ 319087 w 1176337"/>
                <a:gd name="connsiteY12" fmla="*/ 376237 h 1676400"/>
                <a:gd name="connsiteX13" fmla="*/ 323850 w 1176337"/>
                <a:gd name="connsiteY13" fmla="*/ 414337 h 1676400"/>
                <a:gd name="connsiteX14" fmla="*/ 280987 w 1176337"/>
                <a:gd name="connsiteY14" fmla="*/ 433387 h 1676400"/>
                <a:gd name="connsiteX15" fmla="*/ 214312 w 1176337"/>
                <a:gd name="connsiteY15" fmla="*/ 447675 h 1676400"/>
                <a:gd name="connsiteX16" fmla="*/ 185737 w 1176337"/>
                <a:gd name="connsiteY16" fmla="*/ 461962 h 1676400"/>
                <a:gd name="connsiteX17" fmla="*/ 190500 w 1176337"/>
                <a:gd name="connsiteY17" fmla="*/ 481012 h 1676400"/>
                <a:gd name="connsiteX18" fmla="*/ 223837 w 1176337"/>
                <a:gd name="connsiteY18" fmla="*/ 509587 h 1676400"/>
                <a:gd name="connsiteX19" fmla="*/ 257175 w 1176337"/>
                <a:gd name="connsiteY19" fmla="*/ 552450 h 1676400"/>
                <a:gd name="connsiteX20" fmla="*/ 285750 w 1176337"/>
                <a:gd name="connsiteY20" fmla="*/ 628650 h 1676400"/>
                <a:gd name="connsiteX21" fmla="*/ 328612 w 1176337"/>
                <a:gd name="connsiteY21" fmla="*/ 642937 h 1676400"/>
                <a:gd name="connsiteX22" fmla="*/ 373857 w 1176337"/>
                <a:gd name="connsiteY22" fmla="*/ 628649 h 1676400"/>
                <a:gd name="connsiteX23" fmla="*/ 381000 w 1176337"/>
                <a:gd name="connsiteY23" fmla="*/ 685800 h 1676400"/>
                <a:gd name="connsiteX24" fmla="*/ 404812 w 1176337"/>
                <a:gd name="connsiteY24" fmla="*/ 790575 h 1676400"/>
                <a:gd name="connsiteX25" fmla="*/ 376237 w 1176337"/>
                <a:gd name="connsiteY25" fmla="*/ 852487 h 1676400"/>
                <a:gd name="connsiteX26" fmla="*/ 361950 w 1176337"/>
                <a:gd name="connsiteY26" fmla="*/ 914400 h 1676400"/>
                <a:gd name="connsiteX27" fmla="*/ 376237 w 1176337"/>
                <a:gd name="connsiteY27" fmla="*/ 981075 h 1676400"/>
                <a:gd name="connsiteX28" fmla="*/ 409575 w 1176337"/>
                <a:gd name="connsiteY28" fmla="*/ 1038225 h 1676400"/>
                <a:gd name="connsiteX29" fmla="*/ 457200 w 1176337"/>
                <a:gd name="connsiteY29" fmla="*/ 1052512 h 1676400"/>
                <a:gd name="connsiteX30" fmla="*/ 481012 w 1176337"/>
                <a:gd name="connsiteY30" fmla="*/ 1014412 h 1676400"/>
                <a:gd name="connsiteX31" fmla="*/ 481013 w 1176337"/>
                <a:gd name="connsiteY31" fmla="*/ 983456 h 1676400"/>
                <a:gd name="connsiteX32" fmla="*/ 504825 w 1176337"/>
                <a:gd name="connsiteY32" fmla="*/ 966787 h 1676400"/>
                <a:gd name="connsiteX33" fmla="*/ 547687 w 1176337"/>
                <a:gd name="connsiteY33" fmla="*/ 976312 h 1676400"/>
                <a:gd name="connsiteX34" fmla="*/ 552450 w 1176337"/>
                <a:gd name="connsiteY34" fmla="*/ 1033462 h 1676400"/>
                <a:gd name="connsiteX35" fmla="*/ 566737 w 1176337"/>
                <a:gd name="connsiteY35" fmla="*/ 1095375 h 1676400"/>
                <a:gd name="connsiteX36" fmla="*/ 528637 w 1176337"/>
                <a:gd name="connsiteY36" fmla="*/ 1104900 h 1676400"/>
                <a:gd name="connsiteX37" fmla="*/ 476250 w 1176337"/>
                <a:gd name="connsiteY37" fmla="*/ 1100137 h 1676400"/>
                <a:gd name="connsiteX38" fmla="*/ 423862 w 1176337"/>
                <a:gd name="connsiteY38" fmla="*/ 1095375 h 1676400"/>
                <a:gd name="connsiteX39" fmla="*/ 378618 w 1176337"/>
                <a:gd name="connsiteY39" fmla="*/ 1090612 h 1676400"/>
                <a:gd name="connsiteX40" fmla="*/ 428625 w 1176337"/>
                <a:gd name="connsiteY40" fmla="*/ 1138237 h 1676400"/>
                <a:gd name="connsiteX41" fmla="*/ 531018 w 1176337"/>
                <a:gd name="connsiteY41" fmla="*/ 1181100 h 1676400"/>
                <a:gd name="connsiteX42" fmla="*/ 623887 w 1176337"/>
                <a:gd name="connsiteY42" fmla="*/ 1235868 h 1676400"/>
                <a:gd name="connsiteX43" fmla="*/ 690562 w 1176337"/>
                <a:gd name="connsiteY43" fmla="*/ 1309687 h 1676400"/>
                <a:gd name="connsiteX44" fmla="*/ 781050 w 1176337"/>
                <a:gd name="connsiteY44" fmla="*/ 1362075 h 1676400"/>
                <a:gd name="connsiteX45" fmla="*/ 852487 w 1176337"/>
                <a:gd name="connsiteY45" fmla="*/ 1395412 h 1676400"/>
                <a:gd name="connsiteX46" fmla="*/ 890587 w 1176337"/>
                <a:gd name="connsiteY46" fmla="*/ 1409700 h 1676400"/>
                <a:gd name="connsiteX47" fmla="*/ 938212 w 1176337"/>
                <a:gd name="connsiteY47" fmla="*/ 1390650 h 1676400"/>
                <a:gd name="connsiteX48" fmla="*/ 966787 w 1176337"/>
                <a:gd name="connsiteY48" fmla="*/ 1381125 h 1676400"/>
                <a:gd name="connsiteX49" fmla="*/ 952500 w 1176337"/>
                <a:gd name="connsiteY49" fmla="*/ 1428750 h 1676400"/>
                <a:gd name="connsiteX50" fmla="*/ 928687 w 1176337"/>
                <a:gd name="connsiteY50" fmla="*/ 1485900 h 1676400"/>
                <a:gd name="connsiteX51" fmla="*/ 935831 w 1176337"/>
                <a:gd name="connsiteY51" fmla="*/ 1512093 h 1676400"/>
                <a:gd name="connsiteX52" fmla="*/ 985837 w 1176337"/>
                <a:gd name="connsiteY52" fmla="*/ 1519237 h 1676400"/>
                <a:gd name="connsiteX53" fmla="*/ 1057275 w 1176337"/>
                <a:gd name="connsiteY53" fmla="*/ 1471612 h 1676400"/>
                <a:gd name="connsiteX54" fmla="*/ 1095375 w 1176337"/>
                <a:gd name="connsiteY54" fmla="*/ 1543050 h 1676400"/>
                <a:gd name="connsiteX55" fmla="*/ 1014412 w 1176337"/>
                <a:gd name="connsiteY55" fmla="*/ 1562100 h 1676400"/>
                <a:gd name="connsiteX56" fmla="*/ 1004887 w 1176337"/>
                <a:gd name="connsiteY56" fmla="*/ 1595437 h 1676400"/>
                <a:gd name="connsiteX57" fmla="*/ 1052512 w 1176337"/>
                <a:gd name="connsiteY57" fmla="*/ 1638300 h 1676400"/>
                <a:gd name="connsiteX58" fmla="*/ 1133475 w 1176337"/>
                <a:gd name="connsiteY58" fmla="*/ 1647825 h 1676400"/>
                <a:gd name="connsiteX59" fmla="*/ 1176337 w 1176337"/>
                <a:gd name="connsiteY59" fmla="*/ 1676400 h 1676400"/>
                <a:gd name="connsiteX0" fmla="*/ 57150 w 1176337"/>
                <a:gd name="connsiteY0" fmla="*/ 0 h 1676400"/>
                <a:gd name="connsiteX1" fmla="*/ 4762 w 1176337"/>
                <a:gd name="connsiteY1" fmla="*/ 23812 h 1676400"/>
                <a:gd name="connsiteX2" fmla="*/ 0 w 1176337"/>
                <a:gd name="connsiteY2" fmla="*/ 57150 h 1676400"/>
                <a:gd name="connsiteX3" fmla="*/ 38100 w 1176337"/>
                <a:gd name="connsiteY3" fmla="*/ 119062 h 1676400"/>
                <a:gd name="connsiteX4" fmla="*/ 71437 w 1176337"/>
                <a:gd name="connsiteY4" fmla="*/ 100012 h 1676400"/>
                <a:gd name="connsiteX5" fmla="*/ 104775 w 1176337"/>
                <a:gd name="connsiteY5" fmla="*/ 85725 h 1676400"/>
                <a:gd name="connsiteX6" fmla="*/ 157162 w 1176337"/>
                <a:gd name="connsiteY6" fmla="*/ 119062 h 1676400"/>
                <a:gd name="connsiteX7" fmla="*/ 190500 w 1176337"/>
                <a:gd name="connsiteY7" fmla="*/ 152400 h 1676400"/>
                <a:gd name="connsiteX8" fmla="*/ 190500 w 1176337"/>
                <a:gd name="connsiteY8" fmla="*/ 204787 h 1676400"/>
                <a:gd name="connsiteX9" fmla="*/ 185737 w 1176337"/>
                <a:gd name="connsiteY9" fmla="*/ 261937 h 1676400"/>
                <a:gd name="connsiteX10" fmla="*/ 190500 w 1176337"/>
                <a:gd name="connsiteY10" fmla="*/ 323850 h 1676400"/>
                <a:gd name="connsiteX11" fmla="*/ 252412 w 1176337"/>
                <a:gd name="connsiteY11" fmla="*/ 361950 h 1676400"/>
                <a:gd name="connsiteX12" fmla="*/ 319087 w 1176337"/>
                <a:gd name="connsiteY12" fmla="*/ 376237 h 1676400"/>
                <a:gd name="connsiteX13" fmla="*/ 323850 w 1176337"/>
                <a:gd name="connsiteY13" fmla="*/ 414337 h 1676400"/>
                <a:gd name="connsiteX14" fmla="*/ 280987 w 1176337"/>
                <a:gd name="connsiteY14" fmla="*/ 433387 h 1676400"/>
                <a:gd name="connsiteX15" fmla="*/ 214312 w 1176337"/>
                <a:gd name="connsiteY15" fmla="*/ 447675 h 1676400"/>
                <a:gd name="connsiteX16" fmla="*/ 185737 w 1176337"/>
                <a:gd name="connsiteY16" fmla="*/ 461962 h 1676400"/>
                <a:gd name="connsiteX17" fmla="*/ 190500 w 1176337"/>
                <a:gd name="connsiteY17" fmla="*/ 481012 h 1676400"/>
                <a:gd name="connsiteX18" fmla="*/ 223837 w 1176337"/>
                <a:gd name="connsiteY18" fmla="*/ 509587 h 1676400"/>
                <a:gd name="connsiteX19" fmla="*/ 257175 w 1176337"/>
                <a:gd name="connsiteY19" fmla="*/ 552450 h 1676400"/>
                <a:gd name="connsiteX20" fmla="*/ 285750 w 1176337"/>
                <a:gd name="connsiteY20" fmla="*/ 628650 h 1676400"/>
                <a:gd name="connsiteX21" fmla="*/ 328612 w 1176337"/>
                <a:gd name="connsiteY21" fmla="*/ 642937 h 1676400"/>
                <a:gd name="connsiteX22" fmla="*/ 373857 w 1176337"/>
                <a:gd name="connsiteY22" fmla="*/ 628649 h 1676400"/>
                <a:gd name="connsiteX23" fmla="*/ 381000 w 1176337"/>
                <a:gd name="connsiteY23" fmla="*/ 685800 h 1676400"/>
                <a:gd name="connsiteX24" fmla="*/ 404812 w 1176337"/>
                <a:gd name="connsiteY24" fmla="*/ 790575 h 1676400"/>
                <a:gd name="connsiteX25" fmla="*/ 376237 w 1176337"/>
                <a:gd name="connsiteY25" fmla="*/ 852487 h 1676400"/>
                <a:gd name="connsiteX26" fmla="*/ 361950 w 1176337"/>
                <a:gd name="connsiteY26" fmla="*/ 914400 h 1676400"/>
                <a:gd name="connsiteX27" fmla="*/ 376237 w 1176337"/>
                <a:gd name="connsiteY27" fmla="*/ 981075 h 1676400"/>
                <a:gd name="connsiteX28" fmla="*/ 409575 w 1176337"/>
                <a:gd name="connsiteY28" fmla="*/ 1038225 h 1676400"/>
                <a:gd name="connsiteX29" fmla="*/ 457200 w 1176337"/>
                <a:gd name="connsiteY29" fmla="*/ 1052512 h 1676400"/>
                <a:gd name="connsiteX30" fmla="*/ 481012 w 1176337"/>
                <a:gd name="connsiteY30" fmla="*/ 1014412 h 1676400"/>
                <a:gd name="connsiteX31" fmla="*/ 481013 w 1176337"/>
                <a:gd name="connsiteY31" fmla="*/ 983456 h 1676400"/>
                <a:gd name="connsiteX32" fmla="*/ 504825 w 1176337"/>
                <a:gd name="connsiteY32" fmla="*/ 966787 h 1676400"/>
                <a:gd name="connsiteX33" fmla="*/ 547687 w 1176337"/>
                <a:gd name="connsiteY33" fmla="*/ 976312 h 1676400"/>
                <a:gd name="connsiteX34" fmla="*/ 552450 w 1176337"/>
                <a:gd name="connsiteY34" fmla="*/ 1033462 h 1676400"/>
                <a:gd name="connsiteX35" fmla="*/ 566737 w 1176337"/>
                <a:gd name="connsiteY35" fmla="*/ 1095375 h 1676400"/>
                <a:gd name="connsiteX36" fmla="*/ 528637 w 1176337"/>
                <a:gd name="connsiteY36" fmla="*/ 1104900 h 1676400"/>
                <a:gd name="connsiteX37" fmla="*/ 476250 w 1176337"/>
                <a:gd name="connsiteY37" fmla="*/ 1100137 h 1676400"/>
                <a:gd name="connsiteX38" fmla="*/ 423862 w 1176337"/>
                <a:gd name="connsiteY38" fmla="*/ 1095375 h 1676400"/>
                <a:gd name="connsiteX39" fmla="*/ 378618 w 1176337"/>
                <a:gd name="connsiteY39" fmla="*/ 1090612 h 1676400"/>
                <a:gd name="connsiteX40" fmla="*/ 428625 w 1176337"/>
                <a:gd name="connsiteY40" fmla="*/ 1138237 h 1676400"/>
                <a:gd name="connsiteX41" fmla="*/ 531018 w 1176337"/>
                <a:gd name="connsiteY41" fmla="*/ 1181100 h 1676400"/>
                <a:gd name="connsiteX42" fmla="*/ 623887 w 1176337"/>
                <a:gd name="connsiteY42" fmla="*/ 1235868 h 1676400"/>
                <a:gd name="connsiteX43" fmla="*/ 690562 w 1176337"/>
                <a:gd name="connsiteY43" fmla="*/ 1309687 h 1676400"/>
                <a:gd name="connsiteX44" fmla="*/ 781050 w 1176337"/>
                <a:gd name="connsiteY44" fmla="*/ 1362075 h 1676400"/>
                <a:gd name="connsiteX45" fmla="*/ 852487 w 1176337"/>
                <a:gd name="connsiteY45" fmla="*/ 1395412 h 1676400"/>
                <a:gd name="connsiteX46" fmla="*/ 890587 w 1176337"/>
                <a:gd name="connsiteY46" fmla="*/ 1409700 h 1676400"/>
                <a:gd name="connsiteX47" fmla="*/ 921544 w 1176337"/>
                <a:gd name="connsiteY47" fmla="*/ 1390650 h 1676400"/>
                <a:gd name="connsiteX48" fmla="*/ 966787 w 1176337"/>
                <a:gd name="connsiteY48" fmla="*/ 1381125 h 1676400"/>
                <a:gd name="connsiteX49" fmla="*/ 952500 w 1176337"/>
                <a:gd name="connsiteY49" fmla="*/ 1428750 h 1676400"/>
                <a:gd name="connsiteX50" fmla="*/ 928687 w 1176337"/>
                <a:gd name="connsiteY50" fmla="*/ 1485900 h 1676400"/>
                <a:gd name="connsiteX51" fmla="*/ 935831 w 1176337"/>
                <a:gd name="connsiteY51" fmla="*/ 1512093 h 1676400"/>
                <a:gd name="connsiteX52" fmla="*/ 985837 w 1176337"/>
                <a:gd name="connsiteY52" fmla="*/ 1519237 h 1676400"/>
                <a:gd name="connsiteX53" fmla="*/ 1057275 w 1176337"/>
                <a:gd name="connsiteY53" fmla="*/ 1471612 h 1676400"/>
                <a:gd name="connsiteX54" fmla="*/ 1095375 w 1176337"/>
                <a:gd name="connsiteY54" fmla="*/ 1543050 h 1676400"/>
                <a:gd name="connsiteX55" fmla="*/ 1014412 w 1176337"/>
                <a:gd name="connsiteY55" fmla="*/ 1562100 h 1676400"/>
                <a:gd name="connsiteX56" fmla="*/ 1004887 w 1176337"/>
                <a:gd name="connsiteY56" fmla="*/ 1595437 h 1676400"/>
                <a:gd name="connsiteX57" fmla="*/ 1052512 w 1176337"/>
                <a:gd name="connsiteY57" fmla="*/ 1638300 h 1676400"/>
                <a:gd name="connsiteX58" fmla="*/ 1133475 w 1176337"/>
                <a:gd name="connsiteY58" fmla="*/ 1647825 h 1676400"/>
                <a:gd name="connsiteX59" fmla="*/ 1176337 w 1176337"/>
                <a:gd name="connsiteY59" fmla="*/ 1676400 h 1676400"/>
                <a:gd name="connsiteX0" fmla="*/ 57150 w 1176337"/>
                <a:gd name="connsiteY0" fmla="*/ 0 h 1676400"/>
                <a:gd name="connsiteX1" fmla="*/ 4762 w 1176337"/>
                <a:gd name="connsiteY1" fmla="*/ 23812 h 1676400"/>
                <a:gd name="connsiteX2" fmla="*/ 0 w 1176337"/>
                <a:gd name="connsiteY2" fmla="*/ 57150 h 1676400"/>
                <a:gd name="connsiteX3" fmla="*/ 38100 w 1176337"/>
                <a:gd name="connsiteY3" fmla="*/ 119062 h 1676400"/>
                <a:gd name="connsiteX4" fmla="*/ 71437 w 1176337"/>
                <a:gd name="connsiteY4" fmla="*/ 100012 h 1676400"/>
                <a:gd name="connsiteX5" fmla="*/ 104775 w 1176337"/>
                <a:gd name="connsiteY5" fmla="*/ 85725 h 1676400"/>
                <a:gd name="connsiteX6" fmla="*/ 157162 w 1176337"/>
                <a:gd name="connsiteY6" fmla="*/ 119062 h 1676400"/>
                <a:gd name="connsiteX7" fmla="*/ 190500 w 1176337"/>
                <a:gd name="connsiteY7" fmla="*/ 152400 h 1676400"/>
                <a:gd name="connsiteX8" fmla="*/ 190500 w 1176337"/>
                <a:gd name="connsiteY8" fmla="*/ 204787 h 1676400"/>
                <a:gd name="connsiteX9" fmla="*/ 185737 w 1176337"/>
                <a:gd name="connsiteY9" fmla="*/ 261937 h 1676400"/>
                <a:gd name="connsiteX10" fmla="*/ 190500 w 1176337"/>
                <a:gd name="connsiteY10" fmla="*/ 323850 h 1676400"/>
                <a:gd name="connsiteX11" fmla="*/ 252412 w 1176337"/>
                <a:gd name="connsiteY11" fmla="*/ 361950 h 1676400"/>
                <a:gd name="connsiteX12" fmla="*/ 319087 w 1176337"/>
                <a:gd name="connsiteY12" fmla="*/ 376237 h 1676400"/>
                <a:gd name="connsiteX13" fmla="*/ 323850 w 1176337"/>
                <a:gd name="connsiteY13" fmla="*/ 414337 h 1676400"/>
                <a:gd name="connsiteX14" fmla="*/ 280987 w 1176337"/>
                <a:gd name="connsiteY14" fmla="*/ 433387 h 1676400"/>
                <a:gd name="connsiteX15" fmla="*/ 214312 w 1176337"/>
                <a:gd name="connsiteY15" fmla="*/ 447675 h 1676400"/>
                <a:gd name="connsiteX16" fmla="*/ 185737 w 1176337"/>
                <a:gd name="connsiteY16" fmla="*/ 461962 h 1676400"/>
                <a:gd name="connsiteX17" fmla="*/ 190500 w 1176337"/>
                <a:gd name="connsiteY17" fmla="*/ 481012 h 1676400"/>
                <a:gd name="connsiteX18" fmla="*/ 223837 w 1176337"/>
                <a:gd name="connsiteY18" fmla="*/ 509587 h 1676400"/>
                <a:gd name="connsiteX19" fmla="*/ 257175 w 1176337"/>
                <a:gd name="connsiteY19" fmla="*/ 552450 h 1676400"/>
                <a:gd name="connsiteX20" fmla="*/ 285750 w 1176337"/>
                <a:gd name="connsiteY20" fmla="*/ 628650 h 1676400"/>
                <a:gd name="connsiteX21" fmla="*/ 328612 w 1176337"/>
                <a:gd name="connsiteY21" fmla="*/ 642937 h 1676400"/>
                <a:gd name="connsiteX22" fmla="*/ 373857 w 1176337"/>
                <a:gd name="connsiteY22" fmla="*/ 628649 h 1676400"/>
                <a:gd name="connsiteX23" fmla="*/ 381000 w 1176337"/>
                <a:gd name="connsiteY23" fmla="*/ 685800 h 1676400"/>
                <a:gd name="connsiteX24" fmla="*/ 404812 w 1176337"/>
                <a:gd name="connsiteY24" fmla="*/ 790575 h 1676400"/>
                <a:gd name="connsiteX25" fmla="*/ 376237 w 1176337"/>
                <a:gd name="connsiteY25" fmla="*/ 852487 h 1676400"/>
                <a:gd name="connsiteX26" fmla="*/ 361950 w 1176337"/>
                <a:gd name="connsiteY26" fmla="*/ 914400 h 1676400"/>
                <a:gd name="connsiteX27" fmla="*/ 376237 w 1176337"/>
                <a:gd name="connsiteY27" fmla="*/ 981075 h 1676400"/>
                <a:gd name="connsiteX28" fmla="*/ 409575 w 1176337"/>
                <a:gd name="connsiteY28" fmla="*/ 1038225 h 1676400"/>
                <a:gd name="connsiteX29" fmla="*/ 457200 w 1176337"/>
                <a:gd name="connsiteY29" fmla="*/ 1052512 h 1676400"/>
                <a:gd name="connsiteX30" fmla="*/ 481012 w 1176337"/>
                <a:gd name="connsiteY30" fmla="*/ 1014412 h 1676400"/>
                <a:gd name="connsiteX31" fmla="*/ 481013 w 1176337"/>
                <a:gd name="connsiteY31" fmla="*/ 983456 h 1676400"/>
                <a:gd name="connsiteX32" fmla="*/ 504825 w 1176337"/>
                <a:gd name="connsiteY32" fmla="*/ 966787 h 1676400"/>
                <a:gd name="connsiteX33" fmla="*/ 547687 w 1176337"/>
                <a:gd name="connsiteY33" fmla="*/ 976312 h 1676400"/>
                <a:gd name="connsiteX34" fmla="*/ 552450 w 1176337"/>
                <a:gd name="connsiteY34" fmla="*/ 1033462 h 1676400"/>
                <a:gd name="connsiteX35" fmla="*/ 566737 w 1176337"/>
                <a:gd name="connsiteY35" fmla="*/ 1095375 h 1676400"/>
                <a:gd name="connsiteX36" fmla="*/ 528637 w 1176337"/>
                <a:gd name="connsiteY36" fmla="*/ 1104900 h 1676400"/>
                <a:gd name="connsiteX37" fmla="*/ 476250 w 1176337"/>
                <a:gd name="connsiteY37" fmla="*/ 1100137 h 1676400"/>
                <a:gd name="connsiteX38" fmla="*/ 423862 w 1176337"/>
                <a:gd name="connsiteY38" fmla="*/ 1095375 h 1676400"/>
                <a:gd name="connsiteX39" fmla="*/ 378618 w 1176337"/>
                <a:gd name="connsiteY39" fmla="*/ 1090612 h 1676400"/>
                <a:gd name="connsiteX40" fmla="*/ 428625 w 1176337"/>
                <a:gd name="connsiteY40" fmla="*/ 1138237 h 1676400"/>
                <a:gd name="connsiteX41" fmla="*/ 531018 w 1176337"/>
                <a:gd name="connsiteY41" fmla="*/ 1181100 h 1676400"/>
                <a:gd name="connsiteX42" fmla="*/ 623887 w 1176337"/>
                <a:gd name="connsiteY42" fmla="*/ 1235868 h 1676400"/>
                <a:gd name="connsiteX43" fmla="*/ 690562 w 1176337"/>
                <a:gd name="connsiteY43" fmla="*/ 1309687 h 1676400"/>
                <a:gd name="connsiteX44" fmla="*/ 781050 w 1176337"/>
                <a:gd name="connsiteY44" fmla="*/ 1362075 h 1676400"/>
                <a:gd name="connsiteX45" fmla="*/ 852487 w 1176337"/>
                <a:gd name="connsiteY45" fmla="*/ 1395412 h 1676400"/>
                <a:gd name="connsiteX46" fmla="*/ 890587 w 1176337"/>
                <a:gd name="connsiteY46" fmla="*/ 1409700 h 1676400"/>
                <a:gd name="connsiteX47" fmla="*/ 921544 w 1176337"/>
                <a:gd name="connsiteY47" fmla="*/ 1390650 h 1676400"/>
                <a:gd name="connsiteX48" fmla="*/ 966787 w 1176337"/>
                <a:gd name="connsiteY48" fmla="*/ 1381125 h 1676400"/>
                <a:gd name="connsiteX49" fmla="*/ 969168 w 1176337"/>
                <a:gd name="connsiteY49" fmla="*/ 1412081 h 1676400"/>
                <a:gd name="connsiteX50" fmla="*/ 952500 w 1176337"/>
                <a:gd name="connsiteY50" fmla="*/ 1428750 h 1676400"/>
                <a:gd name="connsiteX51" fmla="*/ 928687 w 1176337"/>
                <a:gd name="connsiteY51" fmla="*/ 1485900 h 1676400"/>
                <a:gd name="connsiteX52" fmla="*/ 935831 w 1176337"/>
                <a:gd name="connsiteY52" fmla="*/ 1512093 h 1676400"/>
                <a:gd name="connsiteX53" fmla="*/ 985837 w 1176337"/>
                <a:gd name="connsiteY53" fmla="*/ 1519237 h 1676400"/>
                <a:gd name="connsiteX54" fmla="*/ 1057275 w 1176337"/>
                <a:gd name="connsiteY54" fmla="*/ 1471612 h 1676400"/>
                <a:gd name="connsiteX55" fmla="*/ 1095375 w 1176337"/>
                <a:gd name="connsiteY55" fmla="*/ 1543050 h 1676400"/>
                <a:gd name="connsiteX56" fmla="*/ 1014412 w 1176337"/>
                <a:gd name="connsiteY56" fmla="*/ 1562100 h 1676400"/>
                <a:gd name="connsiteX57" fmla="*/ 1004887 w 1176337"/>
                <a:gd name="connsiteY57" fmla="*/ 1595437 h 1676400"/>
                <a:gd name="connsiteX58" fmla="*/ 1052512 w 1176337"/>
                <a:gd name="connsiteY58" fmla="*/ 1638300 h 1676400"/>
                <a:gd name="connsiteX59" fmla="*/ 1133475 w 1176337"/>
                <a:gd name="connsiteY59" fmla="*/ 1647825 h 1676400"/>
                <a:gd name="connsiteX60" fmla="*/ 1176337 w 1176337"/>
                <a:gd name="connsiteY60" fmla="*/ 1676400 h 1676400"/>
                <a:gd name="connsiteX0" fmla="*/ 57150 w 1176337"/>
                <a:gd name="connsiteY0" fmla="*/ 0 h 1676400"/>
                <a:gd name="connsiteX1" fmla="*/ 4762 w 1176337"/>
                <a:gd name="connsiteY1" fmla="*/ 23812 h 1676400"/>
                <a:gd name="connsiteX2" fmla="*/ 0 w 1176337"/>
                <a:gd name="connsiteY2" fmla="*/ 57150 h 1676400"/>
                <a:gd name="connsiteX3" fmla="*/ 38100 w 1176337"/>
                <a:gd name="connsiteY3" fmla="*/ 119062 h 1676400"/>
                <a:gd name="connsiteX4" fmla="*/ 71437 w 1176337"/>
                <a:gd name="connsiteY4" fmla="*/ 100012 h 1676400"/>
                <a:gd name="connsiteX5" fmla="*/ 104775 w 1176337"/>
                <a:gd name="connsiteY5" fmla="*/ 85725 h 1676400"/>
                <a:gd name="connsiteX6" fmla="*/ 157162 w 1176337"/>
                <a:gd name="connsiteY6" fmla="*/ 119062 h 1676400"/>
                <a:gd name="connsiteX7" fmla="*/ 190500 w 1176337"/>
                <a:gd name="connsiteY7" fmla="*/ 152400 h 1676400"/>
                <a:gd name="connsiteX8" fmla="*/ 190500 w 1176337"/>
                <a:gd name="connsiteY8" fmla="*/ 204787 h 1676400"/>
                <a:gd name="connsiteX9" fmla="*/ 185737 w 1176337"/>
                <a:gd name="connsiteY9" fmla="*/ 261937 h 1676400"/>
                <a:gd name="connsiteX10" fmla="*/ 190500 w 1176337"/>
                <a:gd name="connsiteY10" fmla="*/ 323850 h 1676400"/>
                <a:gd name="connsiteX11" fmla="*/ 252412 w 1176337"/>
                <a:gd name="connsiteY11" fmla="*/ 361950 h 1676400"/>
                <a:gd name="connsiteX12" fmla="*/ 319087 w 1176337"/>
                <a:gd name="connsiteY12" fmla="*/ 376237 h 1676400"/>
                <a:gd name="connsiteX13" fmla="*/ 323850 w 1176337"/>
                <a:gd name="connsiteY13" fmla="*/ 414337 h 1676400"/>
                <a:gd name="connsiteX14" fmla="*/ 280987 w 1176337"/>
                <a:gd name="connsiteY14" fmla="*/ 433387 h 1676400"/>
                <a:gd name="connsiteX15" fmla="*/ 214312 w 1176337"/>
                <a:gd name="connsiteY15" fmla="*/ 447675 h 1676400"/>
                <a:gd name="connsiteX16" fmla="*/ 185737 w 1176337"/>
                <a:gd name="connsiteY16" fmla="*/ 461962 h 1676400"/>
                <a:gd name="connsiteX17" fmla="*/ 190500 w 1176337"/>
                <a:gd name="connsiteY17" fmla="*/ 481012 h 1676400"/>
                <a:gd name="connsiteX18" fmla="*/ 223837 w 1176337"/>
                <a:gd name="connsiteY18" fmla="*/ 509587 h 1676400"/>
                <a:gd name="connsiteX19" fmla="*/ 257175 w 1176337"/>
                <a:gd name="connsiteY19" fmla="*/ 552450 h 1676400"/>
                <a:gd name="connsiteX20" fmla="*/ 285750 w 1176337"/>
                <a:gd name="connsiteY20" fmla="*/ 628650 h 1676400"/>
                <a:gd name="connsiteX21" fmla="*/ 328612 w 1176337"/>
                <a:gd name="connsiteY21" fmla="*/ 642937 h 1676400"/>
                <a:gd name="connsiteX22" fmla="*/ 373857 w 1176337"/>
                <a:gd name="connsiteY22" fmla="*/ 628649 h 1676400"/>
                <a:gd name="connsiteX23" fmla="*/ 381000 w 1176337"/>
                <a:gd name="connsiteY23" fmla="*/ 685800 h 1676400"/>
                <a:gd name="connsiteX24" fmla="*/ 404812 w 1176337"/>
                <a:gd name="connsiteY24" fmla="*/ 790575 h 1676400"/>
                <a:gd name="connsiteX25" fmla="*/ 376237 w 1176337"/>
                <a:gd name="connsiteY25" fmla="*/ 852487 h 1676400"/>
                <a:gd name="connsiteX26" fmla="*/ 361950 w 1176337"/>
                <a:gd name="connsiteY26" fmla="*/ 914400 h 1676400"/>
                <a:gd name="connsiteX27" fmla="*/ 376237 w 1176337"/>
                <a:gd name="connsiteY27" fmla="*/ 981075 h 1676400"/>
                <a:gd name="connsiteX28" fmla="*/ 409575 w 1176337"/>
                <a:gd name="connsiteY28" fmla="*/ 1038225 h 1676400"/>
                <a:gd name="connsiteX29" fmla="*/ 457200 w 1176337"/>
                <a:gd name="connsiteY29" fmla="*/ 1052512 h 1676400"/>
                <a:gd name="connsiteX30" fmla="*/ 481012 w 1176337"/>
                <a:gd name="connsiteY30" fmla="*/ 1014412 h 1676400"/>
                <a:gd name="connsiteX31" fmla="*/ 481013 w 1176337"/>
                <a:gd name="connsiteY31" fmla="*/ 983456 h 1676400"/>
                <a:gd name="connsiteX32" fmla="*/ 504825 w 1176337"/>
                <a:gd name="connsiteY32" fmla="*/ 966787 h 1676400"/>
                <a:gd name="connsiteX33" fmla="*/ 547687 w 1176337"/>
                <a:gd name="connsiteY33" fmla="*/ 976312 h 1676400"/>
                <a:gd name="connsiteX34" fmla="*/ 552450 w 1176337"/>
                <a:gd name="connsiteY34" fmla="*/ 1033462 h 1676400"/>
                <a:gd name="connsiteX35" fmla="*/ 566737 w 1176337"/>
                <a:gd name="connsiteY35" fmla="*/ 1095375 h 1676400"/>
                <a:gd name="connsiteX36" fmla="*/ 528637 w 1176337"/>
                <a:gd name="connsiteY36" fmla="*/ 1104900 h 1676400"/>
                <a:gd name="connsiteX37" fmla="*/ 476250 w 1176337"/>
                <a:gd name="connsiteY37" fmla="*/ 1100137 h 1676400"/>
                <a:gd name="connsiteX38" fmla="*/ 423862 w 1176337"/>
                <a:gd name="connsiteY38" fmla="*/ 1095375 h 1676400"/>
                <a:gd name="connsiteX39" fmla="*/ 378618 w 1176337"/>
                <a:gd name="connsiteY39" fmla="*/ 1090612 h 1676400"/>
                <a:gd name="connsiteX40" fmla="*/ 428625 w 1176337"/>
                <a:gd name="connsiteY40" fmla="*/ 1138237 h 1676400"/>
                <a:gd name="connsiteX41" fmla="*/ 531018 w 1176337"/>
                <a:gd name="connsiteY41" fmla="*/ 1181100 h 1676400"/>
                <a:gd name="connsiteX42" fmla="*/ 623887 w 1176337"/>
                <a:gd name="connsiteY42" fmla="*/ 1235868 h 1676400"/>
                <a:gd name="connsiteX43" fmla="*/ 690562 w 1176337"/>
                <a:gd name="connsiteY43" fmla="*/ 1309687 h 1676400"/>
                <a:gd name="connsiteX44" fmla="*/ 781050 w 1176337"/>
                <a:gd name="connsiteY44" fmla="*/ 1362075 h 1676400"/>
                <a:gd name="connsiteX45" fmla="*/ 852487 w 1176337"/>
                <a:gd name="connsiteY45" fmla="*/ 1395412 h 1676400"/>
                <a:gd name="connsiteX46" fmla="*/ 890587 w 1176337"/>
                <a:gd name="connsiteY46" fmla="*/ 1409700 h 1676400"/>
                <a:gd name="connsiteX47" fmla="*/ 921544 w 1176337"/>
                <a:gd name="connsiteY47" fmla="*/ 1390650 h 1676400"/>
                <a:gd name="connsiteX48" fmla="*/ 966787 w 1176337"/>
                <a:gd name="connsiteY48" fmla="*/ 1381125 h 1676400"/>
                <a:gd name="connsiteX49" fmla="*/ 969168 w 1176337"/>
                <a:gd name="connsiteY49" fmla="*/ 1412081 h 1676400"/>
                <a:gd name="connsiteX50" fmla="*/ 952500 w 1176337"/>
                <a:gd name="connsiteY50" fmla="*/ 1428750 h 1676400"/>
                <a:gd name="connsiteX51" fmla="*/ 928687 w 1176337"/>
                <a:gd name="connsiteY51" fmla="*/ 1485900 h 1676400"/>
                <a:gd name="connsiteX52" fmla="*/ 935831 w 1176337"/>
                <a:gd name="connsiteY52" fmla="*/ 1512093 h 1676400"/>
                <a:gd name="connsiteX53" fmla="*/ 985837 w 1176337"/>
                <a:gd name="connsiteY53" fmla="*/ 1519237 h 1676400"/>
                <a:gd name="connsiteX54" fmla="*/ 1031081 w 1176337"/>
                <a:gd name="connsiteY54" fmla="*/ 1481137 h 1676400"/>
                <a:gd name="connsiteX55" fmla="*/ 1095375 w 1176337"/>
                <a:gd name="connsiteY55" fmla="*/ 1543050 h 1676400"/>
                <a:gd name="connsiteX56" fmla="*/ 1014412 w 1176337"/>
                <a:gd name="connsiteY56" fmla="*/ 1562100 h 1676400"/>
                <a:gd name="connsiteX57" fmla="*/ 1004887 w 1176337"/>
                <a:gd name="connsiteY57" fmla="*/ 1595437 h 1676400"/>
                <a:gd name="connsiteX58" fmla="*/ 1052512 w 1176337"/>
                <a:gd name="connsiteY58" fmla="*/ 1638300 h 1676400"/>
                <a:gd name="connsiteX59" fmla="*/ 1133475 w 1176337"/>
                <a:gd name="connsiteY59" fmla="*/ 1647825 h 1676400"/>
                <a:gd name="connsiteX60" fmla="*/ 1176337 w 1176337"/>
                <a:gd name="connsiteY60" fmla="*/ 1676400 h 1676400"/>
                <a:gd name="connsiteX0" fmla="*/ 57150 w 1176337"/>
                <a:gd name="connsiteY0" fmla="*/ 0 h 1676400"/>
                <a:gd name="connsiteX1" fmla="*/ 4762 w 1176337"/>
                <a:gd name="connsiteY1" fmla="*/ 23812 h 1676400"/>
                <a:gd name="connsiteX2" fmla="*/ 0 w 1176337"/>
                <a:gd name="connsiteY2" fmla="*/ 57150 h 1676400"/>
                <a:gd name="connsiteX3" fmla="*/ 38100 w 1176337"/>
                <a:gd name="connsiteY3" fmla="*/ 119062 h 1676400"/>
                <a:gd name="connsiteX4" fmla="*/ 71437 w 1176337"/>
                <a:gd name="connsiteY4" fmla="*/ 100012 h 1676400"/>
                <a:gd name="connsiteX5" fmla="*/ 104775 w 1176337"/>
                <a:gd name="connsiteY5" fmla="*/ 85725 h 1676400"/>
                <a:gd name="connsiteX6" fmla="*/ 157162 w 1176337"/>
                <a:gd name="connsiteY6" fmla="*/ 119062 h 1676400"/>
                <a:gd name="connsiteX7" fmla="*/ 190500 w 1176337"/>
                <a:gd name="connsiteY7" fmla="*/ 152400 h 1676400"/>
                <a:gd name="connsiteX8" fmla="*/ 190500 w 1176337"/>
                <a:gd name="connsiteY8" fmla="*/ 204787 h 1676400"/>
                <a:gd name="connsiteX9" fmla="*/ 185737 w 1176337"/>
                <a:gd name="connsiteY9" fmla="*/ 261937 h 1676400"/>
                <a:gd name="connsiteX10" fmla="*/ 190500 w 1176337"/>
                <a:gd name="connsiteY10" fmla="*/ 323850 h 1676400"/>
                <a:gd name="connsiteX11" fmla="*/ 252412 w 1176337"/>
                <a:gd name="connsiteY11" fmla="*/ 361950 h 1676400"/>
                <a:gd name="connsiteX12" fmla="*/ 319087 w 1176337"/>
                <a:gd name="connsiteY12" fmla="*/ 376237 h 1676400"/>
                <a:gd name="connsiteX13" fmla="*/ 323850 w 1176337"/>
                <a:gd name="connsiteY13" fmla="*/ 414337 h 1676400"/>
                <a:gd name="connsiteX14" fmla="*/ 280987 w 1176337"/>
                <a:gd name="connsiteY14" fmla="*/ 433387 h 1676400"/>
                <a:gd name="connsiteX15" fmla="*/ 214312 w 1176337"/>
                <a:gd name="connsiteY15" fmla="*/ 447675 h 1676400"/>
                <a:gd name="connsiteX16" fmla="*/ 185737 w 1176337"/>
                <a:gd name="connsiteY16" fmla="*/ 461962 h 1676400"/>
                <a:gd name="connsiteX17" fmla="*/ 190500 w 1176337"/>
                <a:gd name="connsiteY17" fmla="*/ 481012 h 1676400"/>
                <a:gd name="connsiteX18" fmla="*/ 223837 w 1176337"/>
                <a:gd name="connsiteY18" fmla="*/ 509587 h 1676400"/>
                <a:gd name="connsiteX19" fmla="*/ 257175 w 1176337"/>
                <a:gd name="connsiteY19" fmla="*/ 552450 h 1676400"/>
                <a:gd name="connsiteX20" fmla="*/ 285750 w 1176337"/>
                <a:gd name="connsiteY20" fmla="*/ 628650 h 1676400"/>
                <a:gd name="connsiteX21" fmla="*/ 328612 w 1176337"/>
                <a:gd name="connsiteY21" fmla="*/ 642937 h 1676400"/>
                <a:gd name="connsiteX22" fmla="*/ 373857 w 1176337"/>
                <a:gd name="connsiteY22" fmla="*/ 628649 h 1676400"/>
                <a:gd name="connsiteX23" fmla="*/ 381000 w 1176337"/>
                <a:gd name="connsiteY23" fmla="*/ 685800 h 1676400"/>
                <a:gd name="connsiteX24" fmla="*/ 404812 w 1176337"/>
                <a:gd name="connsiteY24" fmla="*/ 790575 h 1676400"/>
                <a:gd name="connsiteX25" fmla="*/ 376237 w 1176337"/>
                <a:gd name="connsiteY25" fmla="*/ 852487 h 1676400"/>
                <a:gd name="connsiteX26" fmla="*/ 361950 w 1176337"/>
                <a:gd name="connsiteY26" fmla="*/ 914400 h 1676400"/>
                <a:gd name="connsiteX27" fmla="*/ 376237 w 1176337"/>
                <a:gd name="connsiteY27" fmla="*/ 981075 h 1676400"/>
                <a:gd name="connsiteX28" fmla="*/ 409575 w 1176337"/>
                <a:gd name="connsiteY28" fmla="*/ 1038225 h 1676400"/>
                <a:gd name="connsiteX29" fmla="*/ 457200 w 1176337"/>
                <a:gd name="connsiteY29" fmla="*/ 1052512 h 1676400"/>
                <a:gd name="connsiteX30" fmla="*/ 481012 w 1176337"/>
                <a:gd name="connsiteY30" fmla="*/ 1014412 h 1676400"/>
                <a:gd name="connsiteX31" fmla="*/ 481013 w 1176337"/>
                <a:gd name="connsiteY31" fmla="*/ 983456 h 1676400"/>
                <a:gd name="connsiteX32" fmla="*/ 504825 w 1176337"/>
                <a:gd name="connsiteY32" fmla="*/ 966787 h 1676400"/>
                <a:gd name="connsiteX33" fmla="*/ 547687 w 1176337"/>
                <a:gd name="connsiteY33" fmla="*/ 976312 h 1676400"/>
                <a:gd name="connsiteX34" fmla="*/ 552450 w 1176337"/>
                <a:gd name="connsiteY34" fmla="*/ 1033462 h 1676400"/>
                <a:gd name="connsiteX35" fmla="*/ 566737 w 1176337"/>
                <a:gd name="connsiteY35" fmla="*/ 1095375 h 1676400"/>
                <a:gd name="connsiteX36" fmla="*/ 528637 w 1176337"/>
                <a:gd name="connsiteY36" fmla="*/ 1104900 h 1676400"/>
                <a:gd name="connsiteX37" fmla="*/ 476250 w 1176337"/>
                <a:gd name="connsiteY37" fmla="*/ 1100137 h 1676400"/>
                <a:gd name="connsiteX38" fmla="*/ 423862 w 1176337"/>
                <a:gd name="connsiteY38" fmla="*/ 1095375 h 1676400"/>
                <a:gd name="connsiteX39" fmla="*/ 378618 w 1176337"/>
                <a:gd name="connsiteY39" fmla="*/ 1090612 h 1676400"/>
                <a:gd name="connsiteX40" fmla="*/ 428625 w 1176337"/>
                <a:gd name="connsiteY40" fmla="*/ 1138237 h 1676400"/>
                <a:gd name="connsiteX41" fmla="*/ 531018 w 1176337"/>
                <a:gd name="connsiteY41" fmla="*/ 1181100 h 1676400"/>
                <a:gd name="connsiteX42" fmla="*/ 623887 w 1176337"/>
                <a:gd name="connsiteY42" fmla="*/ 1235868 h 1676400"/>
                <a:gd name="connsiteX43" fmla="*/ 690562 w 1176337"/>
                <a:gd name="connsiteY43" fmla="*/ 1309687 h 1676400"/>
                <a:gd name="connsiteX44" fmla="*/ 781050 w 1176337"/>
                <a:gd name="connsiteY44" fmla="*/ 1362075 h 1676400"/>
                <a:gd name="connsiteX45" fmla="*/ 852487 w 1176337"/>
                <a:gd name="connsiteY45" fmla="*/ 1395412 h 1676400"/>
                <a:gd name="connsiteX46" fmla="*/ 890587 w 1176337"/>
                <a:gd name="connsiteY46" fmla="*/ 1409700 h 1676400"/>
                <a:gd name="connsiteX47" fmla="*/ 921544 w 1176337"/>
                <a:gd name="connsiteY47" fmla="*/ 1390650 h 1676400"/>
                <a:gd name="connsiteX48" fmla="*/ 966787 w 1176337"/>
                <a:gd name="connsiteY48" fmla="*/ 1381125 h 1676400"/>
                <a:gd name="connsiteX49" fmla="*/ 969168 w 1176337"/>
                <a:gd name="connsiteY49" fmla="*/ 1412081 h 1676400"/>
                <a:gd name="connsiteX50" fmla="*/ 952500 w 1176337"/>
                <a:gd name="connsiteY50" fmla="*/ 1428750 h 1676400"/>
                <a:gd name="connsiteX51" fmla="*/ 928687 w 1176337"/>
                <a:gd name="connsiteY51" fmla="*/ 1485900 h 1676400"/>
                <a:gd name="connsiteX52" fmla="*/ 935831 w 1176337"/>
                <a:gd name="connsiteY52" fmla="*/ 1512093 h 1676400"/>
                <a:gd name="connsiteX53" fmla="*/ 985837 w 1176337"/>
                <a:gd name="connsiteY53" fmla="*/ 1519237 h 1676400"/>
                <a:gd name="connsiteX54" fmla="*/ 1031081 w 1176337"/>
                <a:gd name="connsiteY54" fmla="*/ 1481137 h 1676400"/>
                <a:gd name="connsiteX55" fmla="*/ 1078706 w 1176337"/>
                <a:gd name="connsiteY55" fmla="*/ 1454943 h 1676400"/>
                <a:gd name="connsiteX56" fmla="*/ 1095375 w 1176337"/>
                <a:gd name="connsiteY56" fmla="*/ 1543050 h 1676400"/>
                <a:gd name="connsiteX57" fmla="*/ 1014412 w 1176337"/>
                <a:gd name="connsiteY57" fmla="*/ 1562100 h 1676400"/>
                <a:gd name="connsiteX58" fmla="*/ 1004887 w 1176337"/>
                <a:gd name="connsiteY58" fmla="*/ 1595437 h 1676400"/>
                <a:gd name="connsiteX59" fmla="*/ 1052512 w 1176337"/>
                <a:gd name="connsiteY59" fmla="*/ 1638300 h 1676400"/>
                <a:gd name="connsiteX60" fmla="*/ 1133475 w 1176337"/>
                <a:gd name="connsiteY60" fmla="*/ 1647825 h 1676400"/>
                <a:gd name="connsiteX61" fmla="*/ 1176337 w 1176337"/>
                <a:gd name="connsiteY61" fmla="*/ 1676400 h 1676400"/>
                <a:gd name="connsiteX0" fmla="*/ 57150 w 1176337"/>
                <a:gd name="connsiteY0" fmla="*/ 0 h 1676400"/>
                <a:gd name="connsiteX1" fmla="*/ 4762 w 1176337"/>
                <a:gd name="connsiteY1" fmla="*/ 23812 h 1676400"/>
                <a:gd name="connsiteX2" fmla="*/ 0 w 1176337"/>
                <a:gd name="connsiteY2" fmla="*/ 57150 h 1676400"/>
                <a:gd name="connsiteX3" fmla="*/ 38100 w 1176337"/>
                <a:gd name="connsiteY3" fmla="*/ 119062 h 1676400"/>
                <a:gd name="connsiteX4" fmla="*/ 71437 w 1176337"/>
                <a:gd name="connsiteY4" fmla="*/ 100012 h 1676400"/>
                <a:gd name="connsiteX5" fmla="*/ 104775 w 1176337"/>
                <a:gd name="connsiteY5" fmla="*/ 85725 h 1676400"/>
                <a:gd name="connsiteX6" fmla="*/ 157162 w 1176337"/>
                <a:gd name="connsiteY6" fmla="*/ 119062 h 1676400"/>
                <a:gd name="connsiteX7" fmla="*/ 190500 w 1176337"/>
                <a:gd name="connsiteY7" fmla="*/ 152400 h 1676400"/>
                <a:gd name="connsiteX8" fmla="*/ 190500 w 1176337"/>
                <a:gd name="connsiteY8" fmla="*/ 204787 h 1676400"/>
                <a:gd name="connsiteX9" fmla="*/ 185737 w 1176337"/>
                <a:gd name="connsiteY9" fmla="*/ 261937 h 1676400"/>
                <a:gd name="connsiteX10" fmla="*/ 190500 w 1176337"/>
                <a:gd name="connsiteY10" fmla="*/ 323850 h 1676400"/>
                <a:gd name="connsiteX11" fmla="*/ 252412 w 1176337"/>
                <a:gd name="connsiteY11" fmla="*/ 361950 h 1676400"/>
                <a:gd name="connsiteX12" fmla="*/ 319087 w 1176337"/>
                <a:gd name="connsiteY12" fmla="*/ 376237 h 1676400"/>
                <a:gd name="connsiteX13" fmla="*/ 323850 w 1176337"/>
                <a:gd name="connsiteY13" fmla="*/ 414337 h 1676400"/>
                <a:gd name="connsiteX14" fmla="*/ 280987 w 1176337"/>
                <a:gd name="connsiteY14" fmla="*/ 433387 h 1676400"/>
                <a:gd name="connsiteX15" fmla="*/ 214312 w 1176337"/>
                <a:gd name="connsiteY15" fmla="*/ 447675 h 1676400"/>
                <a:gd name="connsiteX16" fmla="*/ 185737 w 1176337"/>
                <a:gd name="connsiteY16" fmla="*/ 461962 h 1676400"/>
                <a:gd name="connsiteX17" fmla="*/ 190500 w 1176337"/>
                <a:gd name="connsiteY17" fmla="*/ 481012 h 1676400"/>
                <a:gd name="connsiteX18" fmla="*/ 223837 w 1176337"/>
                <a:gd name="connsiteY18" fmla="*/ 509587 h 1676400"/>
                <a:gd name="connsiteX19" fmla="*/ 257175 w 1176337"/>
                <a:gd name="connsiteY19" fmla="*/ 552450 h 1676400"/>
                <a:gd name="connsiteX20" fmla="*/ 285750 w 1176337"/>
                <a:gd name="connsiteY20" fmla="*/ 628650 h 1676400"/>
                <a:gd name="connsiteX21" fmla="*/ 328612 w 1176337"/>
                <a:gd name="connsiteY21" fmla="*/ 642937 h 1676400"/>
                <a:gd name="connsiteX22" fmla="*/ 373857 w 1176337"/>
                <a:gd name="connsiteY22" fmla="*/ 628649 h 1676400"/>
                <a:gd name="connsiteX23" fmla="*/ 381000 w 1176337"/>
                <a:gd name="connsiteY23" fmla="*/ 685800 h 1676400"/>
                <a:gd name="connsiteX24" fmla="*/ 404812 w 1176337"/>
                <a:gd name="connsiteY24" fmla="*/ 790575 h 1676400"/>
                <a:gd name="connsiteX25" fmla="*/ 376237 w 1176337"/>
                <a:gd name="connsiteY25" fmla="*/ 852487 h 1676400"/>
                <a:gd name="connsiteX26" fmla="*/ 361950 w 1176337"/>
                <a:gd name="connsiteY26" fmla="*/ 914400 h 1676400"/>
                <a:gd name="connsiteX27" fmla="*/ 376237 w 1176337"/>
                <a:gd name="connsiteY27" fmla="*/ 981075 h 1676400"/>
                <a:gd name="connsiteX28" fmla="*/ 409575 w 1176337"/>
                <a:gd name="connsiteY28" fmla="*/ 1038225 h 1676400"/>
                <a:gd name="connsiteX29" fmla="*/ 457200 w 1176337"/>
                <a:gd name="connsiteY29" fmla="*/ 1052512 h 1676400"/>
                <a:gd name="connsiteX30" fmla="*/ 481012 w 1176337"/>
                <a:gd name="connsiteY30" fmla="*/ 1014412 h 1676400"/>
                <a:gd name="connsiteX31" fmla="*/ 481013 w 1176337"/>
                <a:gd name="connsiteY31" fmla="*/ 983456 h 1676400"/>
                <a:gd name="connsiteX32" fmla="*/ 504825 w 1176337"/>
                <a:gd name="connsiteY32" fmla="*/ 966787 h 1676400"/>
                <a:gd name="connsiteX33" fmla="*/ 547687 w 1176337"/>
                <a:gd name="connsiteY33" fmla="*/ 976312 h 1676400"/>
                <a:gd name="connsiteX34" fmla="*/ 552450 w 1176337"/>
                <a:gd name="connsiteY34" fmla="*/ 1033462 h 1676400"/>
                <a:gd name="connsiteX35" fmla="*/ 566737 w 1176337"/>
                <a:gd name="connsiteY35" fmla="*/ 1095375 h 1676400"/>
                <a:gd name="connsiteX36" fmla="*/ 528637 w 1176337"/>
                <a:gd name="connsiteY36" fmla="*/ 1104900 h 1676400"/>
                <a:gd name="connsiteX37" fmla="*/ 476250 w 1176337"/>
                <a:gd name="connsiteY37" fmla="*/ 1100137 h 1676400"/>
                <a:gd name="connsiteX38" fmla="*/ 423862 w 1176337"/>
                <a:gd name="connsiteY38" fmla="*/ 1095375 h 1676400"/>
                <a:gd name="connsiteX39" fmla="*/ 378618 w 1176337"/>
                <a:gd name="connsiteY39" fmla="*/ 1090612 h 1676400"/>
                <a:gd name="connsiteX40" fmla="*/ 428625 w 1176337"/>
                <a:gd name="connsiteY40" fmla="*/ 1138237 h 1676400"/>
                <a:gd name="connsiteX41" fmla="*/ 531018 w 1176337"/>
                <a:gd name="connsiteY41" fmla="*/ 1181100 h 1676400"/>
                <a:gd name="connsiteX42" fmla="*/ 623887 w 1176337"/>
                <a:gd name="connsiteY42" fmla="*/ 1235868 h 1676400"/>
                <a:gd name="connsiteX43" fmla="*/ 690562 w 1176337"/>
                <a:gd name="connsiteY43" fmla="*/ 1309687 h 1676400"/>
                <a:gd name="connsiteX44" fmla="*/ 781050 w 1176337"/>
                <a:gd name="connsiteY44" fmla="*/ 1362075 h 1676400"/>
                <a:gd name="connsiteX45" fmla="*/ 852487 w 1176337"/>
                <a:gd name="connsiteY45" fmla="*/ 1395412 h 1676400"/>
                <a:gd name="connsiteX46" fmla="*/ 890587 w 1176337"/>
                <a:gd name="connsiteY46" fmla="*/ 1409700 h 1676400"/>
                <a:gd name="connsiteX47" fmla="*/ 921544 w 1176337"/>
                <a:gd name="connsiteY47" fmla="*/ 1390650 h 1676400"/>
                <a:gd name="connsiteX48" fmla="*/ 966787 w 1176337"/>
                <a:gd name="connsiteY48" fmla="*/ 1381125 h 1676400"/>
                <a:gd name="connsiteX49" fmla="*/ 969168 w 1176337"/>
                <a:gd name="connsiteY49" fmla="*/ 1412081 h 1676400"/>
                <a:gd name="connsiteX50" fmla="*/ 952500 w 1176337"/>
                <a:gd name="connsiteY50" fmla="*/ 1428750 h 1676400"/>
                <a:gd name="connsiteX51" fmla="*/ 928687 w 1176337"/>
                <a:gd name="connsiteY51" fmla="*/ 1485900 h 1676400"/>
                <a:gd name="connsiteX52" fmla="*/ 935831 w 1176337"/>
                <a:gd name="connsiteY52" fmla="*/ 1512093 h 1676400"/>
                <a:gd name="connsiteX53" fmla="*/ 985837 w 1176337"/>
                <a:gd name="connsiteY53" fmla="*/ 1519237 h 1676400"/>
                <a:gd name="connsiteX54" fmla="*/ 1031081 w 1176337"/>
                <a:gd name="connsiteY54" fmla="*/ 1481137 h 1676400"/>
                <a:gd name="connsiteX55" fmla="*/ 1050131 w 1176337"/>
                <a:gd name="connsiteY55" fmla="*/ 1464468 h 1676400"/>
                <a:gd name="connsiteX56" fmla="*/ 1078706 w 1176337"/>
                <a:gd name="connsiteY56" fmla="*/ 1454943 h 1676400"/>
                <a:gd name="connsiteX57" fmla="*/ 1095375 w 1176337"/>
                <a:gd name="connsiteY57" fmla="*/ 1543050 h 1676400"/>
                <a:gd name="connsiteX58" fmla="*/ 1014412 w 1176337"/>
                <a:gd name="connsiteY58" fmla="*/ 1562100 h 1676400"/>
                <a:gd name="connsiteX59" fmla="*/ 1004887 w 1176337"/>
                <a:gd name="connsiteY59" fmla="*/ 1595437 h 1676400"/>
                <a:gd name="connsiteX60" fmla="*/ 1052512 w 1176337"/>
                <a:gd name="connsiteY60" fmla="*/ 1638300 h 1676400"/>
                <a:gd name="connsiteX61" fmla="*/ 1133475 w 1176337"/>
                <a:gd name="connsiteY61" fmla="*/ 1647825 h 1676400"/>
                <a:gd name="connsiteX62" fmla="*/ 1176337 w 1176337"/>
                <a:gd name="connsiteY62" fmla="*/ 1676400 h 1676400"/>
                <a:gd name="connsiteX0" fmla="*/ 57150 w 1176337"/>
                <a:gd name="connsiteY0" fmla="*/ 0 h 1676400"/>
                <a:gd name="connsiteX1" fmla="*/ 4762 w 1176337"/>
                <a:gd name="connsiteY1" fmla="*/ 23812 h 1676400"/>
                <a:gd name="connsiteX2" fmla="*/ 0 w 1176337"/>
                <a:gd name="connsiteY2" fmla="*/ 57150 h 1676400"/>
                <a:gd name="connsiteX3" fmla="*/ 38100 w 1176337"/>
                <a:gd name="connsiteY3" fmla="*/ 119062 h 1676400"/>
                <a:gd name="connsiteX4" fmla="*/ 71437 w 1176337"/>
                <a:gd name="connsiteY4" fmla="*/ 100012 h 1676400"/>
                <a:gd name="connsiteX5" fmla="*/ 104775 w 1176337"/>
                <a:gd name="connsiteY5" fmla="*/ 85725 h 1676400"/>
                <a:gd name="connsiteX6" fmla="*/ 157162 w 1176337"/>
                <a:gd name="connsiteY6" fmla="*/ 119062 h 1676400"/>
                <a:gd name="connsiteX7" fmla="*/ 190500 w 1176337"/>
                <a:gd name="connsiteY7" fmla="*/ 152400 h 1676400"/>
                <a:gd name="connsiteX8" fmla="*/ 190500 w 1176337"/>
                <a:gd name="connsiteY8" fmla="*/ 204787 h 1676400"/>
                <a:gd name="connsiteX9" fmla="*/ 185737 w 1176337"/>
                <a:gd name="connsiteY9" fmla="*/ 261937 h 1676400"/>
                <a:gd name="connsiteX10" fmla="*/ 190500 w 1176337"/>
                <a:gd name="connsiteY10" fmla="*/ 323850 h 1676400"/>
                <a:gd name="connsiteX11" fmla="*/ 252412 w 1176337"/>
                <a:gd name="connsiteY11" fmla="*/ 361950 h 1676400"/>
                <a:gd name="connsiteX12" fmla="*/ 319087 w 1176337"/>
                <a:gd name="connsiteY12" fmla="*/ 376237 h 1676400"/>
                <a:gd name="connsiteX13" fmla="*/ 323850 w 1176337"/>
                <a:gd name="connsiteY13" fmla="*/ 414337 h 1676400"/>
                <a:gd name="connsiteX14" fmla="*/ 280987 w 1176337"/>
                <a:gd name="connsiteY14" fmla="*/ 433387 h 1676400"/>
                <a:gd name="connsiteX15" fmla="*/ 214312 w 1176337"/>
                <a:gd name="connsiteY15" fmla="*/ 447675 h 1676400"/>
                <a:gd name="connsiteX16" fmla="*/ 185737 w 1176337"/>
                <a:gd name="connsiteY16" fmla="*/ 461962 h 1676400"/>
                <a:gd name="connsiteX17" fmla="*/ 190500 w 1176337"/>
                <a:gd name="connsiteY17" fmla="*/ 481012 h 1676400"/>
                <a:gd name="connsiteX18" fmla="*/ 223837 w 1176337"/>
                <a:gd name="connsiteY18" fmla="*/ 509587 h 1676400"/>
                <a:gd name="connsiteX19" fmla="*/ 257175 w 1176337"/>
                <a:gd name="connsiteY19" fmla="*/ 552450 h 1676400"/>
                <a:gd name="connsiteX20" fmla="*/ 285750 w 1176337"/>
                <a:gd name="connsiteY20" fmla="*/ 628650 h 1676400"/>
                <a:gd name="connsiteX21" fmla="*/ 328612 w 1176337"/>
                <a:gd name="connsiteY21" fmla="*/ 642937 h 1676400"/>
                <a:gd name="connsiteX22" fmla="*/ 373857 w 1176337"/>
                <a:gd name="connsiteY22" fmla="*/ 628649 h 1676400"/>
                <a:gd name="connsiteX23" fmla="*/ 381000 w 1176337"/>
                <a:gd name="connsiteY23" fmla="*/ 685800 h 1676400"/>
                <a:gd name="connsiteX24" fmla="*/ 404812 w 1176337"/>
                <a:gd name="connsiteY24" fmla="*/ 790575 h 1676400"/>
                <a:gd name="connsiteX25" fmla="*/ 376237 w 1176337"/>
                <a:gd name="connsiteY25" fmla="*/ 852487 h 1676400"/>
                <a:gd name="connsiteX26" fmla="*/ 361950 w 1176337"/>
                <a:gd name="connsiteY26" fmla="*/ 914400 h 1676400"/>
                <a:gd name="connsiteX27" fmla="*/ 376237 w 1176337"/>
                <a:gd name="connsiteY27" fmla="*/ 981075 h 1676400"/>
                <a:gd name="connsiteX28" fmla="*/ 409575 w 1176337"/>
                <a:gd name="connsiteY28" fmla="*/ 1038225 h 1676400"/>
                <a:gd name="connsiteX29" fmla="*/ 457200 w 1176337"/>
                <a:gd name="connsiteY29" fmla="*/ 1052512 h 1676400"/>
                <a:gd name="connsiteX30" fmla="*/ 481012 w 1176337"/>
                <a:gd name="connsiteY30" fmla="*/ 1014412 h 1676400"/>
                <a:gd name="connsiteX31" fmla="*/ 481013 w 1176337"/>
                <a:gd name="connsiteY31" fmla="*/ 983456 h 1676400"/>
                <a:gd name="connsiteX32" fmla="*/ 504825 w 1176337"/>
                <a:gd name="connsiteY32" fmla="*/ 966787 h 1676400"/>
                <a:gd name="connsiteX33" fmla="*/ 547687 w 1176337"/>
                <a:gd name="connsiteY33" fmla="*/ 976312 h 1676400"/>
                <a:gd name="connsiteX34" fmla="*/ 552450 w 1176337"/>
                <a:gd name="connsiteY34" fmla="*/ 1033462 h 1676400"/>
                <a:gd name="connsiteX35" fmla="*/ 566737 w 1176337"/>
                <a:gd name="connsiteY35" fmla="*/ 1095375 h 1676400"/>
                <a:gd name="connsiteX36" fmla="*/ 528637 w 1176337"/>
                <a:gd name="connsiteY36" fmla="*/ 1104900 h 1676400"/>
                <a:gd name="connsiteX37" fmla="*/ 476250 w 1176337"/>
                <a:gd name="connsiteY37" fmla="*/ 1100137 h 1676400"/>
                <a:gd name="connsiteX38" fmla="*/ 423862 w 1176337"/>
                <a:gd name="connsiteY38" fmla="*/ 1095375 h 1676400"/>
                <a:gd name="connsiteX39" fmla="*/ 378618 w 1176337"/>
                <a:gd name="connsiteY39" fmla="*/ 1090612 h 1676400"/>
                <a:gd name="connsiteX40" fmla="*/ 428625 w 1176337"/>
                <a:gd name="connsiteY40" fmla="*/ 1138237 h 1676400"/>
                <a:gd name="connsiteX41" fmla="*/ 531018 w 1176337"/>
                <a:gd name="connsiteY41" fmla="*/ 1181100 h 1676400"/>
                <a:gd name="connsiteX42" fmla="*/ 623887 w 1176337"/>
                <a:gd name="connsiteY42" fmla="*/ 1235868 h 1676400"/>
                <a:gd name="connsiteX43" fmla="*/ 690562 w 1176337"/>
                <a:gd name="connsiteY43" fmla="*/ 1309687 h 1676400"/>
                <a:gd name="connsiteX44" fmla="*/ 781050 w 1176337"/>
                <a:gd name="connsiteY44" fmla="*/ 1362075 h 1676400"/>
                <a:gd name="connsiteX45" fmla="*/ 852487 w 1176337"/>
                <a:gd name="connsiteY45" fmla="*/ 1395412 h 1676400"/>
                <a:gd name="connsiteX46" fmla="*/ 890587 w 1176337"/>
                <a:gd name="connsiteY46" fmla="*/ 1409700 h 1676400"/>
                <a:gd name="connsiteX47" fmla="*/ 921544 w 1176337"/>
                <a:gd name="connsiteY47" fmla="*/ 1390650 h 1676400"/>
                <a:gd name="connsiteX48" fmla="*/ 966787 w 1176337"/>
                <a:gd name="connsiteY48" fmla="*/ 1381125 h 1676400"/>
                <a:gd name="connsiteX49" fmla="*/ 969168 w 1176337"/>
                <a:gd name="connsiteY49" fmla="*/ 1412081 h 1676400"/>
                <a:gd name="connsiteX50" fmla="*/ 952500 w 1176337"/>
                <a:gd name="connsiteY50" fmla="*/ 1428750 h 1676400"/>
                <a:gd name="connsiteX51" fmla="*/ 928687 w 1176337"/>
                <a:gd name="connsiteY51" fmla="*/ 1485900 h 1676400"/>
                <a:gd name="connsiteX52" fmla="*/ 935831 w 1176337"/>
                <a:gd name="connsiteY52" fmla="*/ 1512093 h 1676400"/>
                <a:gd name="connsiteX53" fmla="*/ 985837 w 1176337"/>
                <a:gd name="connsiteY53" fmla="*/ 1519237 h 1676400"/>
                <a:gd name="connsiteX54" fmla="*/ 1031081 w 1176337"/>
                <a:gd name="connsiteY54" fmla="*/ 1481137 h 1676400"/>
                <a:gd name="connsiteX55" fmla="*/ 1050131 w 1176337"/>
                <a:gd name="connsiteY55" fmla="*/ 1464468 h 1676400"/>
                <a:gd name="connsiteX56" fmla="*/ 1078706 w 1176337"/>
                <a:gd name="connsiteY56" fmla="*/ 1454943 h 1676400"/>
                <a:gd name="connsiteX57" fmla="*/ 1097756 w 1176337"/>
                <a:gd name="connsiteY57" fmla="*/ 1502568 h 1676400"/>
                <a:gd name="connsiteX58" fmla="*/ 1095375 w 1176337"/>
                <a:gd name="connsiteY58" fmla="*/ 1543050 h 1676400"/>
                <a:gd name="connsiteX59" fmla="*/ 1014412 w 1176337"/>
                <a:gd name="connsiteY59" fmla="*/ 1562100 h 1676400"/>
                <a:gd name="connsiteX60" fmla="*/ 1004887 w 1176337"/>
                <a:gd name="connsiteY60" fmla="*/ 1595437 h 1676400"/>
                <a:gd name="connsiteX61" fmla="*/ 1052512 w 1176337"/>
                <a:gd name="connsiteY61" fmla="*/ 1638300 h 1676400"/>
                <a:gd name="connsiteX62" fmla="*/ 1133475 w 1176337"/>
                <a:gd name="connsiteY62" fmla="*/ 1647825 h 1676400"/>
                <a:gd name="connsiteX63" fmla="*/ 1176337 w 1176337"/>
                <a:gd name="connsiteY63" fmla="*/ 1676400 h 1676400"/>
                <a:gd name="connsiteX0" fmla="*/ 57150 w 1176337"/>
                <a:gd name="connsiteY0" fmla="*/ 0 h 1676400"/>
                <a:gd name="connsiteX1" fmla="*/ 4762 w 1176337"/>
                <a:gd name="connsiteY1" fmla="*/ 23812 h 1676400"/>
                <a:gd name="connsiteX2" fmla="*/ 0 w 1176337"/>
                <a:gd name="connsiteY2" fmla="*/ 57150 h 1676400"/>
                <a:gd name="connsiteX3" fmla="*/ 38100 w 1176337"/>
                <a:gd name="connsiteY3" fmla="*/ 119062 h 1676400"/>
                <a:gd name="connsiteX4" fmla="*/ 71437 w 1176337"/>
                <a:gd name="connsiteY4" fmla="*/ 100012 h 1676400"/>
                <a:gd name="connsiteX5" fmla="*/ 104775 w 1176337"/>
                <a:gd name="connsiteY5" fmla="*/ 85725 h 1676400"/>
                <a:gd name="connsiteX6" fmla="*/ 157162 w 1176337"/>
                <a:gd name="connsiteY6" fmla="*/ 119062 h 1676400"/>
                <a:gd name="connsiteX7" fmla="*/ 190500 w 1176337"/>
                <a:gd name="connsiteY7" fmla="*/ 152400 h 1676400"/>
                <a:gd name="connsiteX8" fmla="*/ 190500 w 1176337"/>
                <a:gd name="connsiteY8" fmla="*/ 204787 h 1676400"/>
                <a:gd name="connsiteX9" fmla="*/ 185737 w 1176337"/>
                <a:gd name="connsiteY9" fmla="*/ 261937 h 1676400"/>
                <a:gd name="connsiteX10" fmla="*/ 190500 w 1176337"/>
                <a:gd name="connsiteY10" fmla="*/ 323850 h 1676400"/>
                <a:gd name="connsiteX11" fmla="*/ 252412 w 1176337"/>
                <a:gd name="connsiteY11" fmla="*/ 361950 h 1676400"/>
                <a:gd name="connsiteX12" fmla="*/ 319087 w 1176337"/>
                <a:gd name="connsiteY12" fmla="*/ 376237 h 1676400"/>
                <a:gd name="connsiteX13" fmla="*/ 323850 w 1176337"/>
                <a:gd name="connsiteY13" fmla="*/ 414337 h 1676400"/>
                <a:gd name="connsiteX14" fmla="*/ 280987 w 1176337"/>
                <a:gd name="connsiteY14" fmla="*/ 433387 h 1676400"/>
                <a:gd name="connsiteX15" fmla="*/ 214312 w 1176337"/>
                <a:gd name="connsiteY15" fmla="*/ 447675 h 1676400"/>
                <a:gd name="connsiteX16" fmla="*/ 185737 w 1176337"/>
                <a:gd name="connsiteY16" fmla="*/ 461962 h 1676400"/>
                <a:gd name="connsiteX17" fmla="*/ 190500 w 1176337"/>
                <a:gd name="connsiteY17" fmla="*/ 481012 h 1676400"/>
                <a:gd name="connsiteX18" fmla="*/ 223837 w 1176337"/>
                <a:gd name="connsiteY18" fmla="*/ 509587 h 1676400"/>
                <a:gd name="connsiteX19" fmla="*/ 257175 w 1176337"/>
                <a:gd name="connsiteY19" fmla="*/ 552450 h 1676400"/>
                <a:gd name="connsiteX20" fmla="*/ 285750 w 1176337"/>
                <a:gd name="connsiteY20" fmla="*/ 628650 h 1676400"/>
                <a:gd name="connsiteX21" fmla="*/ 328612 w 1176337"/>
                <a:gd name="connsiteY21" fmla="*/ 642937 h 1676400"/>
                <a:gd name="connsiteX22" fmla="*/ 373857 w 1176337"/>
                <a:gd name="connsiteY22" fmla="*/ 628649 h 1676400"/>
                <a:gd name="connsiteX23" fmla="*/ 381000 w 1176337"/>
                <a:gd name="connsiteY23" fmla="*/ 685800 h 1676400"/>
                <a:gd name="connsiteX24" fmla="*/ 404812 w 1176337"/>
                <a:gd name="connsiteY24" fmla="*/ 790575 h 1676400"/>
                <a:gd name="connsiteX25" fmla="*/ 376237 w 1176337"/>
                <a:gd name="connsiteY25" fmla="*/ 852487 h 1676400"/>
                <a:gd name="connsiteX26" fmla="*/ 361950 w 1176337"/>
                <a:gd name="connsiteY26" fmla="*/ 914400 h 1676400"/>
                <a:gd name="connsiteX27" fmla="*/ 376237 w 1176337"/>
                <a:gd name="connsiteY27" fmla="*/ 981075 h 1676400"/>
                <a:gd name="connsiteX28" fmla="*/ 409575 w 1176337"/>
                <a:gd name="connsiteY28" fmla="*/ 1038225 h 1676400"/>
                <a:gd name="connsiteX29" fmla="*/ 457200 w 1176337"/>
                <a:gd name="connsiteY29" fmla="*/ 1052512 h 1676400"/>
                <a:gd name="connsiteX30" fmla="*/ 481012 w 1176337"/>
                <a:gd name="connsiteY30" fmla="*/ 1014412 h 1676400"/>
                <a:gd name="connsiteX31" fmla="*/ 481013 w 1176337"/>
                <a:gd name="connsiteY31" fmla="*/ 983456 h 1676400"/>
                <a:gd name="connsiteX32" fmla="*/ 504825 w 1176337"/>
                <a:gd name="connsiteY32" fmla="*/ 966787 h 1676400"/>
                <a:gd name="connsiteX33" fmla="*/ 547687 w 1176337"/>
                <a:gd name="connsiteY33" fmla="*/ 976312 h 1676400"/>
                <a:gd name="connsiteX34" fmla="*/ 552450 w 1176337"/>
                <a:gd name="connsiteY34" fmla="*/ 1033462 h 1676400"/>
                <a:gd name="connsiteX35" fmla="*/ 566737 w 1176337"/>
                <a:gd name="connsiteY35" fmla="*/ 1095375 h 1676400"/>
                <a:gd name="connsiteX36" fmla="*/ 528637 w 1176337"/>
                <a:gd name="connsiteY36" fmla="*/ 1104900 h 1676400"/>
                <a:gd name="connsiteX37" fmla="*/ 476250 w 1176337"/>
                <a:gd name="connsiteY37" fmla="*/ 1100137 h 1676400"/>
                <a:gd name="connsiteX38" fmla="*/ 423862 w 1176337"/>
                <a:gd name="connsiteY38" fmla="*/ 1095375 h 1676400"/>
                <a:gd name="connsiteX39" fmla="*/ 378618 w 1176337"/>
                <a:gd name="connsiteY39" fmla="*/ 1090612 h 1676400"/>
                <a:gd name="connsiteX40" fmla="*/ 428625 w 1176337"/>
                <a:gd name="connsiteY40" fmla="*/ 1138237 h 1676400"/>
                <a:gd name="connsiteX41" fmla="*/ 531018 w 1176337"/>
                <a:gd name="connsiteY41" fmla="*/ 1181100 h 1676400"/>
                <a:gd name="connsiteX42" fmla="*/ 623887 w 1176337"/>
                <a:gd name="connsiteY42" fmla="*/ 1235868 h 1676400"/>
                <a:gd name="connsiteX43" fmla="*/ 690562 w 1176337"/>
                <a:gd name="connsiteY43" fmla="*/ 1309687 h 1676400"/>
                <a:gd name="connsiteX44" fmla="*/ 781050 w 1176337"/>
                <a:gd name="connsiteY44" fmla="*/ 1362075 h 1676400"/>
                <a:gd name="connsiteX45" fmla="*/ 852487 w 1176337"/>
                <a:gd name="connsiteY45" fmla="*/ 1395412 h 1676400"/>
                <a:gd name="connsiteX46" fmla="*/ 890587 w 1176337"/>
                <a:gd name="connsiteY46" fmla="*/ 1409700 h 1676400"/>
                <a:gd name="connsiteX47" fmla="*/ 921544 w 1176337"/>
                <a:gd name="connsiteY47" fmla="*/ 1390650 h 1676400"/>
                <a:gd name="connsiteX48" fmla="*/ 966787 w 1176337"/>
                <a:gd name="connsiteY48" fmla="*/ 1381125 h 1676400"/>
                <a:gd name="connsiteX49" fmla="*/ 969168 w 1176337"/>
                <a:gd name="connsiteY49" fmla="*/ 1412081 h 1676400"/>
                <a:gd name="connsiteX50" fmla="*/ 952500 w 1176337"/>
                <a:gd name="connsiteY50" fmla="*/ 1428750 h 1676400"/>
                <a:gd name="connsiteX51" fmla="*/ 928687 w 1176337"/>
                <a:gd name="connsiteY51" fmla="*/ 1485900 h 1676400"/>
                <a:gd name="connsiteX52" fmla="*/ 935831 w 1176337"/>
                <a:gd name="connsiteY52" fmla="*/ 1512093 h 1676400"/>
                <a:gd name="connsiteX53" fmla="*/ 985837 w 1176337"/>
                <a:gd name="connsiteY53" fmla="*/ 1519237 h 1676400"/>
                <a:gd name="connsiteX54" fmla="*/ 1031081 w 1176337"/>
                <a:gd name="connsiteY54" fmla="*/ 1481137 h 1676400"/>
                <a:gd name="connsiteX55" fmla="*/ 1050131 w 1176337"/>
                <a:gd name="connsiteY55" fmla="*/ 1464468 h 1676400"/>
                <a:gd name="connsiteX56" fmla="*/ 1078706 w 1176337"/>
                <a:gd name="connsiteY56" fmla="*/ 1454943 h 1676400"/>
                <a:gd name="connsiteX57" fmla="*/ 1097756 w 1176337"/>
                <a:gd name="connsiteY57" fmla="*/ 1502568 h 1676400"/>
                <a:gd name="connsiteX58" fmla="*/ 1107282 w 1176337"/>
                <a:gd name="connsiteY58" fmla="*/ 1559719 h 1676400"/>
                <a:gd name="connsiteX59" fmla="*/ 1014412 w 1176337"/>
                <a:gd name="connsiteY59" fmla="*/ 1562100 h 1676400"/>
                <a:gd name="connsiteX60" fmla="*/ 1004887 w 1176337"/>
                <a:gd name="connsiteY60" fmla="*/ 1595437 h 1676400"/>
                <a:gd name="connsiteX61" fmla="*/ 1052512 w 1176337"/>
                <a:gd name="connsiteY61" fmla="*/ 1638300 h 1676400"/>
                <a:gd name="connsiteX62" fmla="*/ 1133475 w 1176337"/>
                <a:gd name="connsiteY62" fmla="*/ 1647825 h 1676400"/>
                <a:gd name="connsiteX63" fmla="*/ 1176337 w 1176337"/>
                <a:gd name="connsiteY63" fmla="*/ 1676400 h 1676400"/>
                <a:gd name="connsiteX0" fmla="*/ 57150 w 1176337"/>
                <a:gd name="connsiteY0" fmla="*/ 0 h 1676400"/>
                <a:gd name="connsiteX1" fmla="*/ 4762 w 1176337"/>
                <a:gd name="connsiteY1" fmla="*/ 23812 h 1676400"/>
                <a:gd name="connsiteX2" fmla="*/ 0 w 1176337"/>
                <a:gd name="connsiteY2" fmla="*/ 57150 h 1676400"/>
                <a:gd name="connsiteX3" fmla="*/ 38100 w 1176337"/>
                <a:gd name="connsiteY3" fmla="*/ 119062 h 1676400"/>
                <a:gd name="connsiteX4" fmla="*/ 71437 w 1176337"/>
                <a:gd name="connsiteY4" fmla="*/ 100012 h 1676400"/>
                <a:gd name="connsiteX5" fmla="*/ 104775 w 1176337"/>
                <a:gd name="connsiteY5" fmla="*/ 85725 h 1676400"/>
                <a:gd name="connsiteX6" fmla="*/ 157162 w 1176337"/>
                <a:gd name="connsiteY6" fmla="*/ 119062 h 1676400"/>
                <a:gd name="connsiteX7" fmla="*/ 190500 w 1176337"/>
                <a:gd name="connsiteY7" fmla="*/ 152400 h 1676400"/>
                <a:gd name="connsiteX8" fmla="*/ 190500 w 1176337"/>
                <a:gd name="connsiteY8" fmla="*/ 204787 h 1676400"/>
                <a:gd name="connsiteX9" fmla="*/ 185737 w 1176337"/>
                <a:gd name="connsiteY9" fmla="*/ 261937 h 1676400"/>
                <a:gd name="connsiteX10" fmla="*/ 190500 w 1176337"/>
                <a:gd name="connsiteY10" fmla="*/ 323850 h 1676400"/>
                <a:gd name="connsiteX11" fmla="*/ 252412 w 1176337"/>
                <a:gd name="connsiteY11" fmla="*/ 361950 h 1676400"/>
                <a:gd name="connsiteX12" fmla="*/ 319087 w 1176337"/>
                <a:gd name="connsiteY12" fmla="*/ 376237 h 1676400"/>
                <a:gd name="connsiteX13" fmla="*/ 323850 w 1176337"/>
                <a:gd name="connsiteY13" fmla="*/ 414337 h 1676400"/>
                <a:gd name="connsiteX14" fmla="*/ 280987 w 1176337"/>
                <a:gd name="connsiteY14" fmla="*/ 433387 h 1676400"/>
                <a:gd name="connsiteX15" fmla="*/ 214312 w 1176337"/>
                <a:gd name="connsiteY15" fmla="*/ 447675 h 1676400"/>
                <a:gd name="connsiteX16" fmla="*/ 185737 w 1176337"/>
                <a:gd name="connsiteY16" fmla="*/ 461962 h 1676400"/>
                <a:gd name="connsiteX17" fmla="*/ 190500 w 1176337"/>
                <a:gd name="connsiteY17" fmla="*/ 481012 h 1676400"/>
                <a:gd name="connsiteX18" fmla="*/ 223837 w 1176337"/>
                <a:gd name="connsiteY18" fmla="*/ 509587 h 1676400"/>
                <a:gd name="connsiteX19" fmla="*/ 257175 w 1176337"/>
                <a:gd name="connsiteY19" fmla="*/ 552450 h 1676400"/>
                <a:gd name="connsiteX20" fmla="*/ 285750 w 1176337"/>
                <a:gd name="connsiteY20" fmla="*/ 628650 h 1676400"/>
                <a:gd name="connsiteX21" fmla="*/ 328612 w 1176337"/>
                <a:gd name="connsiteY21" fmla="*/ 642937 h 1676400"/>
                <a:gd name="connsiteX22" fmla="*/ 373857 w 1176337"/>
                <a:gd name="connsiteY22" fmla="*/ 628649 h 1676400"/>
                <a:gd name="connsiteX23" fmla="*/ 381000 w 1176337"/>
                <a:gd name="connsiteY23" fmla="*/ 685800 h 1676400"/>
                <a:gd name="connsiteX24" fmla="*/ 404812 w 1176337"/>
                <a:gd name="connsiteY24" fmla="*/ 790575 h 1676400"/>
                <a:gd name="connsiteX25" fmla="*/ 376237 w 1176337"/>
                <a:gd name="connsiteY25" fmla="*/ 852487 h 1676400"/>
                <a:gd name="connsiteX26" fmla="*/ 361950 w 1176337"/>
                <a:gd name="connsiteY26" fmla="*/ 914400 h 1676400"/>
                <a:gd name="connsiteX27" fmla="*/ 376237 w 1176337"/>
                <a:gd name="connsiteY27" fmla="*/ 981075 h 1676400"/>
                <a:gd name="connsiteX28" fmla="*/ 409575 w 1176337"/>
                <a:gd name="connsiteY28" fmla="*/ 1038225 h 1676400"/>
                <a:gd name="connsiteX29" fmla="*/ 457200 w 1176337"/>
                <a:gd name="connsiteY29" fmla="*/ 1052512 h 1676400"/>
                <a:gd name="connsiteX30" fmla="*/ 481012 w 1176337"/>
                <a:gd name="connsiteY30" fmla="*/ 1014412 h 1676400"/>
                <a:gd name="connsiteX31" fmla="*/ 481013 w 1176337"/>
                <a:gd name="connsiteY31" fmla="*/ 983456 h 1676400"/>
                <a:gd name="connsiteX32" fmla="*/ 504825 w 1176337"/>
                <a:gd name="connsiteY32" fmla="*/ 966787 h 1676400"/>
                <a:gd name="connsiteX33" fmla="*/ 547687 w 1176337"/>
                <a:gd name="connsiteY33" fmla="*/ 976312 h 1676400"/>
                <a:gd name="connsiteX34" fmla="*/ 552450 w 1176337"/>
                <a:gd name="connsiteY34" fmla="*/ 1033462 h 1676400"/>
                <a:gd name="connsiteX35" fmla="*/ 566737 w 1176337"/>
                <a:gd name="connsiteY35" fmla="*/ 1095375 h 1676400"/>
                <a:gd name="connsiteX36" fmla="*/ 528637 w 1176337"/>
                <a:gd name="connsiteY36" fmla="*/ 1104900 h 1676400"/>
                <a:gd name="connsiteX37" fmla="*/ 476250 w 1176337"/>
                <a:gd name="connsiteY37" fmla="*/ 1100137 h 1676400"/>
                <a:gd name="connsiteX38" fmla="*/ 423862 w 1176337"/>
                <a:gd name="connsiteY38" fmla="*/ 1095375 h 1676400"/>
                <a:gd name="connsiteX39" fmla="*/ 378618 w 1176337"/>
                <a:gd name="connsiteY39" fmla="*/ 1090612 h 1676400"/>
                <a:gd name="connsiteX40" fmla="*/ 428625 w 1176337"/>
                <a:gd name="connsiteY40" fmla="*/ 1138237 h 1676400"/>
                <a:gd name="connsiteX41" fmla="*/ 531018 w 1176337"/>
                <a:gd name="connsiteY41" fmla="*/ 1181100 h 1676400"/>
                <a:gd name="connsiteX42" fmla="*/ 623887 w 1176337"/>
                <a:gd name="connsiteY42" fmla="*/ 1235868 h 1676400"/>
                <a:gd name="connsiteX43" fmla="*/ 690562 w 1176337"/>
                <a:gd name="connsiteY43" fmla="*/ 1309687 h 1676400"/>
                <a:gd name="connsiteX44" fmla="*/ 781050 w 1176337"/>
                <a:gd name="connsiteY44" fmla="*/ 1362075 h 1676400"/>
                <a:gd name="connsiteX45" fmla="*/ 852487 w 1176337"/>
                <a:gd name="connsiteY45" fmla="*/ 1395412 h 1676400"/>
                <a:gd name="connsiteX46" fmla="*/ 890587 w 1176337"/>
                <a:gd name="connsiteY46" fmla="*/ 1409700 h 1676400"/>
                <a:gd name="connsiteX47" fmla="*/ 921544 w 1176337"/>
                <a:gd name="connsiteY47" fmla="*/ 1390650 h 1676400"/>
                <a:gd name="connsiteX48" fmla="*/ 966787 w 1176337"/>
                <a:gd name="connsiteY48" fmla="*/ 1381125 h 1676400"/>
                <a:gd name="connsiteX49" fmla="*/ 969168 w 1176337"/>
                <a:gd name="connsiteY49" fmla="*/ 1412081 h 1676400"/>
                <a:gd name="connsiteX50" fmla="*/ 952500 w 1176337"/>
                <a:gd name="connsiteY50" fmla="*/ 1428750 h 1676400"/>
                <a:gd name="connsiteX51" fmla="*/ 928687 w 1176337"/>
                <a:gd name="connsiteY51" fmla="*/ 1485900 h 1676400"/>
                <a:gd name="connsiteX52" fmla="*/ 935831 w 1176337"/>
                <a:gd name="connsiteY52" fmla="*/ 1512093 h 1676400"/>
                <a:gd name="connsiteX53" fmla="*/ 985837 w 1176337"/>
                <a:gd name="connsiteY53" fmla="*/ 1519237 h 1676400"/>
                <a:gd name="connsiteX54" fmla="*/ 1031081 w 1176337"/>
                <a:gd name="connsiteY54" fmla="*/ 1481137 h 1676400"/>
                <a:gd name="connsiteX55" fmla="*/ 1050131 w 1176337"/>
                <a:gd name="connsiteY55" fmla="*/ 1464468 h 1676400"/>
                <a:gd name="connsiteX56" fmla="*/ 1078706 w 1176337"/>
                <a:gd name="connsiteY56" fmla="*/ 1454943 h 1676400"/>
                <a:gd name="connsiteX57" fmla="*/ 1097756 w 1176337"/>
                <a:gd name="connsiteY57" fmla="*/ 1502568 h 1676400"/>
                <a:gd name="connsiteX58" fmla="*/ 1107282 w 1176337"/>
                <a:gd name="connsiteY58" fmla="*/ 1559719 h 1676400"/>
                <a:gd name="connsiteX59" fmla="*/ 1047750 w 1176337"/>
                <a:gd name="connsiteY59" fmla="*/ 1564481 h 1676400"/>
                <a:gd name="connsiteX60" fmla="*/ 1014412 w 1176337"/>
                <a:gd name="connsiteY60" fmla="*/ 1562100 h 1676400"/>
                <a:gd name="connsiteX61" fmla="*/ 1004887 w 1176337"/>
                <a:gd name="connsiteY61" fmla="*/ 1595437 h 1676400"/>
                <a:gd name="connsiteX62" fmla="*/ 1052512 w 1176337"/>
                <a:gd name="connsiteY62" fmla="*/ 1638300 h 1676400"/>
                <a:gd name="connsiteX63" fmla="*/ 1133475 w 1176337"/>
                <a:gd name="connsiteY63" fmla="*/ 1647825 h 1676400"/>
                <a:gd name="connsiteX64" fmla="*/ 1176337 w 1176337"/>
                <a:gd name="connsiteY64" fmla="*/ 1676400 h 1676400"/>
                <a:gd name="connsiteX0" fmla="*/ 57150 w 1176337"/>
                <a:gd name="connsiteY0" fmla="*/ 0 h 1676400"/>
                <a:gd name="connsiteX1" fmla="*/ 4762 w 1176337"/>
                <a:gd name="connsiteY1" fmla="*/ 23812 h 1676400"/>
                <a:gd name="connsiteX2" fmla="*/ 0 w 1176337"/>
                <a:gd name="connsiteY2" fmla="*/ 57150 h 1676400"/>
                <a:gd name="connsiteX3" fmla="*/ 38100 w 1176337"/>
                <a:gd name="connsiteY3" fmla="*/ 119062 h 1676400"/>
                <a:gd name="connsiteX4" fmla="*/ 71437 w 1176337"/>
                <a:gd name="connsiteY4" fmla="*/ 100012 h 1676400"/>
                <a:gd name="connsiteX5" fmla="*/ 104775 w 1176337"/>
                <a:gd name="connsiteY5" fmla="*/ 85725 h 1676400"/>
                <a:gd name="connsiteX6" fmla="*/ 157162 w 1176337"/>
                <a:gd name="connsiteY6" fmla="*/ 119062 h 1676400"/>
                <a:gd name="connsiteX7" fmla="*/ 190500 w 1176337"/>
                <a:gd name="connsiteY7" fmla="*/ 152400 h 1676400"/>
                <a:gd name="connsiteX8" fmla="*/ 190500 w 1176337"/>
                <a:gd name="connsiteY8" fmla="*/ 204787 h 1676400"/>
                <a:gd name="connsiteX9" fmla="*/ 185737 w 1176337"/>
                <a:gd name="connsiteY9" fmla="*/ 261937 h 1676400"/>
                <a:gd name="connsiteX10" fmla="*/ 190500 w 1176337"/>
                <a:gd name="connsiteY10" fmla="*/ 323850 h 1676400"/>
                <a:gd name="connsiteX11" fmla="*/ 252412 w 1176337"/>
                <a:gd name="connsiteY11" fmla="*/ 361950 h 1676400"/>
                <a:gd name="connsiteX12" fmla="*/ 319087 w 1176337"/>
                <a:gd name="connsiteY12" fmla="*/ 376237 h 1676400"/>
                <a:gd name="connsiteX13" fmla="*/ 323850 w 1176337"/>
                <a:gd name="connsiteY13" fmla="*/ 414337 h 1676400"/>
                <a:gd name="connsiteX14" fmla="*/ 280987 w 1176337"/>
                <a:gd name="connsiteY14" fmla="*/ 433387 h 1676400"/>
                <a:gd name="connsiteX15" fmla="*/ 214312 w 1176337"/>
                <a:gd name="connsiteY15" fmla="*/ 447675 h 1676400"/>
                <a:gd name="connsiteX16" fmla="*/ 185737 w 1176337"/>
                <a:gd name="connsiteY16" fmla="*/ 461962 h 1676400"/>
                <a:gd name="connsiteX17" fmla="*/ 190500 w 1176337"/>
                <a:gd name="connsiteY17" fmla="*/ 481012 h 1676400"/>
                <a:gd name="connsiteX18" fmla="*/ 223837 w 1176337"/>
                <a:gd name="connsiteY18" fmla="*/ 509587 h 1676400"/>
                <a:gd name="connsiteX19" fmla="*/ 257175 w 1176337"/>
                <a:gd name="connsiteY19" fmla="*/ 552450 h 1676400"/>
                <a:gd name="connsiteX20" fmla="*/ 285750 w 1176337"/>
                <a:gd name="connsiteY20" fmla="*/ 628650 h 1676400"/>
                <a:gd name="connsiteX21" fmla="*/ 328612 w 1176337"/>
                <a:gd name="connsiteY21" fmla="*/ 642937 h 1676400"/>
                <a:gd name="connsiteX22" fmla="*/ 373857 w 1176337"/>
                <a:gd name="connsiteY22" fmla="*/ 628649 h 1676400"/>
                <a:gd name="connsiteX23" fmla="*/ 381000 w 1176337"/>
                <a:gd name="connsiteY23" fmla="*/ 685800 h 1676400"/>
                <a:gd name="connsiteX24" fmla="*/ 404812 w 1176337"/>
                <a:gd name="connsiteY24" fmla="*/ 790575 h 1676400"/>
                <a:gd name="connsiteX25" fmla="*/ 376237 w 1176337"/>
                <a:gd name="connsiteY25" fmla="*/ 852487 h 1676400"/>
                <a:gd name="connsiteX26" fmla="*/ 361950 w 1176337"/>
                <a:gd name="connsiteY26" fmla="*/ 914400 h 1676400"/>
                <a:gd name="connsiteX27" fmla="*/ 376237 w 1176337"/>
                <a:gd name="connsiteY27" fmla="*/ 981075 h 1676400"/>
                <a:gd name="connsiteX28" fmla="*/ 409575 w 1176337"/>
                <a:gd name="connsiteY28" fmla="*/ 1038225 h 1676400"/>
                <a:gd name="connsiteX29" fmla="*/ 457200 w 1176337"/>
                <a:gd name="connsiteY29" fmla="*/ 1052512 h 1676400"/>
                <a:gd name="connsiteX30" fmla="*/ 481012 w 1176337"/>
                <a:gd name="connsiteY30" fmla="*/ 1014412 h 1676400"/>
                <a:gd name="connsiteX31" fmla="*/ 481013 w 1176337"/>
                <a:gd name="connsiteY31" fmla="*/ 983456 h 1676400"/>
                <a:gd name="connsiteX32" fmla="*/ 504825 w 1176337"/>
                <a:gd name="connsiteY32" fmla="*/ 966787 h 1676400"/>
                <a:gd name="connsiteX33" fmla="*/ 547687 w 1176337"/>
                <a:gd name="connsiteY33" fmla="*/ 976312 h 1676400"/>
                <a:gd name="connsiteX34" fmla="*/ 552450 w 1176337"/>
                <a:gd name="connsiteY34" fmla="*/ 1033462 h 1676400"/>
                <a:gd name="connsiteX35" fmla="*/ 566737 w 1176337"/>
                <a:gd name="connsiteY35" fmla="*/ 1095375 h 1676400"/>
                <a:gd name="connsiteX36" fmla="*/ 528637 w 1176337"/>
                <a:gd name="connsiteY36" fmla="*/ 1104900 h 1676400"/>
                <a:gd name="connsiteX37" fmla="*/ 476250 w 1176337"/>
                <a:gd name="connsiteY37" fmla="*/ 1100137 h 1676400"/>
                <a:gd name="connsiteX38" fmla="*/ 423862 w 1176337"/>
                <a:gd name="connsiteY38" fmla="*/ 1095375 h 1676400"/>
                <a:gd name="connsiteX39" fmla="*/ 378618 w 1176337"/>
                <a:gd name="connsiteY39" fmla="*/ 1090612 h 1676400"/>
                <a:gd name="connsiteX40" fmla="*/ 428625 w 1176337"/>
                <a:gd name="connsiteY40" fmla="*/ 1138237 h 1676400"/>
                <a:gd name="connsiteX41" fmla="*/ 531018 w 1176337"/>
                <a:gd name="connsiteY41" fmla="*/ 1181100 h 1676400"/>
                <a:gd name="connsiteX42" fmla="*/ 623887 w 1176337"/>
                <a:gd name="connsiteY42" fmla="*/ 1235868 h 1676400"/>
                <a:gd name="connsiteX43" fmla="*/ 690562 w 1176337"/>
                <a:gd name="connsiteY43" fmla="*/ 1309687 h 1676400"/>
                <a:gd name="connsiteX44" fmla="*/ 781050 w 1176337"/>
                <a:gd name="connsiteY44" fmla="*/ 1362075 h 1676400"/>
                <a:gd name="connsiteX45" fmla="*/ 852487 w 1176337"/>
                <a:gd name="connsiteY45" fmla="*/ 1395412 h 1676400"/>
                <a:gd name="connsiteX46" fmla="*/ 890587 w 1176337"/>
                <a:gd name="connsiteY46" fmla="*/ 1409700 h 1676400"/>
                <a:gd name="connsiteX47" fmla="*/ 921544 w 1176337"/>
                <a:gd name="connsiteY47" fmla="*/ 1390650 h 1676400"/>
                <a:gd name="connsiteX48" fmla="*/ 966787 w 1176337"/>
                <a:gd name="connsiteY48" fmla="*/ 1381125 h 1676400"/>
                <a:gd name="connsiteX49" fmla="*/ 969168 w 1176337"/>
                <a:gd name="connsiteY49" fmla="*/ 1412081 h 1676400"/>
                <a:gd name="connsiteX50" fmla="*/ 952500 w 1176337"/>
                <a:gd name="connsiteY50" fmla="*/ 1428750 h 1676400"/>
                <a:gd name="connsiteX51" fmla="*/ 928687 w 1176337"/>
                <a:gd name="connsiteY51" fmla="*/ 1485900 h 1676400"/>
                <a:gd name="connsiteX52" fmla="*/ 935831 w 1176337"/>
                <a:gd name="connsiteY52" fmla="*/ 1512093 h 1676400"/>
                <a:gd name="connsiteX53" fmla="*/ 985837 w 1176337"/>
                <a:gd name="connsiteY53" fmla="*/ 1519237 h 1676400"/>
                <a:gd name="connsiteX54" fmla="*/ 1031081 w 1176337"/>
                <a:gd name="connsiteY54" fmla="*/ 1481137 h 1676400"/>
                <a:gd name="connsiteX55" fmla="*/ 1050131 w 1176337"/>
                <a:gd name="connsiteY55" fmla="*/ 1464468 h 1676400"/>
                <a:gd name="connsiteX56" fmla="*/ 1078706 w 1176337"/>
                <a:gd name="connsiteY56" fmla="*/ 1454943 h 1676400"/>
                <a:gd name="connsiteX57" fmla="*/ 1097756 w 1176337"/>
                <a:gd name="connsiteY57" fmla="*/ 1502568 h 1676400"/>
                <a:gd name="connsiteX58" fmla="*/ 1107282 w 1176337"/>
                <a:gd name="connsiteY58" fmla="*/ 1559719 h 1676400"/>
                <a:gd name="connsiteX59" fmla="*/ 1047750 w 1176337"/>
                <a:gd name="connsiteY59" fmla="*/ 1564481 h 1676400"/>
                <a:gd name="connsiteX60" fmla="*/ 1021556 w 1176337"/>
                <a:gd name="connsiteY60" fmla="*/ 1571625 h 1676400"/>
                <a:gd name="connsiteX61" fmla="*/ 1004887 w 1176337"/>
                <a:gd name="connsiteY61" fmla="*/ 1595437 h 1676400"/>
                <a:gd name="connsiteX62" fmla="*/ 1052512 w 1176337"/>
                <a:gd name="connsiteY62" fmla="*/ 1638300 h 1676400"/>
                <a:gd name="connsiteX63" fmla="*/ 1133475 w 1176337"/>
                <a:gd name="connsiteY63" fmla="*/ 1647825 h 1676400"/>
                <a:gd name="connsiteX64" fmla="*/ 1176337 w 1176337"/>
                <a:gd name="connsiteY64" fmla="*/ 1676400 h 1676400"/>
                <a:gd name="connsiteX0" fmla="*/ 57150 w 1176337"/>
                <a:gd name="connsiteY0" fmla="*/ 0 h 1676400"/>
                <a:gd name="connsiteX1" fmla="*/ 4762 w 1176337"/>
                <a:gd name="connsiteY1" fmla="*/ 23812 h 1676400"/>
                <a:gd name="connsiteX2" fmla="*/ 0 w 1176337"/>
                <a:gd name="connsiteY2" fmla="*/ 57150 h 1676400"/>
                <a:gd name="connsiteX3" fmla="*/ 38100 w 1176337"/>
                <a:gd name="connsiteY3" fmla="*/ 119062 h 1676400"/>
                <a:gd name="connsiteX4" fmla="*/ 71437 w 1176337"/>
                <a:gd name="connsiteY4" fmla="*/ 100012 h 1676400"/>
                <a:gd name="connsiteX5" fmla="*/ 104775 w 1176337"/>
                <a:gd name="connsiteY5" fmla="*/ 85725 h 1676400"/>
                <a:gd name="connsiteX6" fmla="*/ 157162 w 1176337"/>
                <a:gd name="connsiteY6" fmla="*/ 119062 h 1676400"/>
                <a:gd name="connsiteX7" fmla="*/ 190500 w 1176337"/>
                <a:gd name="connsiteY7" fmla="*/ 152400 h 1676400"/>
                <a:gd name="connsiteX8" fmla="*/ 190500 w 1176337"/>
                <a:gd name="connsiteY8" fmla="*/ 204787 h 1676400"/>
                <a:gd name="connsiteX9" fmla="*/ 185737 w 1176337"/>
                <a:gd name="connsiteY9" fmla="*/ 261937 h 1676400"/>
                <a:gd name="connsiteX10" fmla="*/ 190500 w 1176337"/>
                <a:gd name="connsiteY10" fmla="*/ 323850 h 1676400"/>
                <a:gd name="connsiteX11" fmla="*/ 252412 w 1176337"/>
                <a:gd name="connsiteY11" fmla="*/ 361950 h 1676400"/>
                <a:gd name="connsiteX12" fmla="*/ 319087 w 1176337"/>
                <a:gd name="connsiteY12" fmla="*/ 376237 h 1676400"/>
                <a:gd name="connsiteX13" fmla="*/ 323850 w 1176337"/>
                <a:gd name="connsiteY13" fmla="*/ 414337 h 1676400"/>
                <a:gd name="connsiteX14" fmla="*/ 280987 w 1176337"/>
                <a:gd name="connsiteY14" fmla="*/ 433387 h 1676400"/>
                <a:gd name="connsiteX15" fmla="*/ 214312 w 1176337"/>
                <a:gd name="connsiteY15" fmla="*/ 447675 h 1676400"/>
                <a:gd name="connsiteX16" fmla="*/ 185737 w 1176337"/>
                <a:gd name="connsiteY16" fmla="*/ 461962 h 1676400"/>
                <a:gd name="connsiteX17" fmla="*/ 190500 w 1176337"/>
                <a:gd name="connsiteY17" fmla="*/ 481012 h 1676400"/>
                <a:gd name="connsiteX18" fmla="*/ 223837 w 1176337"/>
                <a:gd name="connsiteY18" fmla="*/ 509587 h 1676400"/>
                <a:gd name="connsiteX19" fmla="*/ 257175 w 1176337"/>
                <a:gd name="connsiteY19" fmla="*/ 552450 h 1676400"/>
                <a:gd name="connsiteX20" fmla="*/ 285750 w 1176337"/>
                <a:gd name="connsiteY20" fmla="*/ 628650 h 1676400"/>
                <a:gd name="connsiteX21" fmla="*/ 328612 w 1176337"/>
                <a:gd name="connsiteY21" fmla="*/ 642937 h 1676400"/>
                <a:gd name="connsiteX22" fmla="*/ 373857 w 1176337"/>
                <a:gd name="connsiteY22" fmla="*/ 628649 h 1676400"/>
                <a:gd name="connsiteX23" fmla="*/ 381000 w 1176337"/>
                <a:gd name="connsiteY23" fmla="*/ 685800 h 1676400"/>
                <a:gd name="connsiteX24" fmla="*/ 404812 w 1176337"/>
                <a:gd name="connsiteY24" fmla="*/ 790575 h 1676400"/>
                <a:gd name="connsiteX25" fmla="*/ 376237 w 1176337"/>
                <a:gd name="connsiteY25" fmla="*/ 852487 h 1676400"/>
                <a:gd name="connsiteX26" fmla="*/ 361950 w 1176337"/>
                <a:gd name="connsiteY26" fmla="*/ 914400 h 1676400"/>
                <a:gd name="connsiteX27" fmla="*/ 376237 w 1176337"/>
                <a:gd name="connsiteY27" fmla="*/ 981075 h 1676400"/>
                <a:gd name="connsiteX28" fmla="*/ 409575 w 1176337"/>
                <a:gd name="connsiteY28" fmla="*/ 1038225 h 1676400"/>
                <a:gd name="connsiteX29" fmla="*/ 457200 w 1176337"/>
                <a:gd name="connsiteY29" fmla="*/ 1052512 h 1676400"/>
                <a:gd name="connsiteX30" fmla="*/ 481012 w 1176337"/>
                <a:gd name="connsiteY30" fmla="*/ 1014412 h 1676400"/>
                <a:gd name="connsiteX31" fmla="*/ 481013 w 1176337"/>
                <a:gd name="connsiteY31" fmla="*/ 983456 h 1676400"/>
                <a:gd name="connsiteX32" fmla="*/ 504825 w 1176337"/>
                <a:gd name="connsiteY32" fmla="*/ 966787 h 1676400"/>
                <a:gd name="connsiteX33" fmla="*/ 547687 w 1176337"/>
                <a:gd name="connsiteY33" fmla="*/ 976312 h 1676400"/>
                <a:gd name="connsiteX34" fmla="*/ 552450 w 1176337"/>
                <a:gd name="connsiteY34" fmla="*/ 1033462 h 1676400"/>
                <a:gd name="connsiteX35" fmla="*/ 566737 w 1176337"/>
                <a:gd name="connsiteY35" fmla="*/ 1095375 h 1676400"/>
                <a:gd name="connsiteX36" fmla="*/ 528637 w 1176337"/>
                <a:gd name="connsiteY36" fmla="*/ 1104900 h 1676400"/>
                <a:gd name="connsiteX37" fmla="*/ 476250 w 1176337"/>
                <a:gd name="connsiteY37" fmla="*/ 1100137 h 1676400"/>
                <a:gd name="connsiteX38" fmla="*/ 423862 w 1176337"/>
                <a:gd name="connsiteY38" fmla="*/ 1095375 h 1676400"/>
                <a:gd name="connsiteX39" fmla="*/ 378618 w 1176337"/>
                <a:gd name="connsiteY39" fmla="*/ 1090612 h 1676400"/>
                <a:gd name="connsiteX40" fmla="*/ 428625 w 1176337"/>
                <a:gd name="connsiteY40" fmla="*/ 1138237 h 1676400"/>
                <a:gd name="connsiteX41" fmla="*/ 531018 w 1176337"/>
                <a:gd name="connsiteY41" fmla="*/ 1181100 h 1676400"/>
                <a:gd name="connsiteX42" fmla="*/ 623887 w 1176337"/>
                <a:gd name="connsiteY42" fmla="*/ 1235868 h 1676400"/>
                <a:gd name="connsiteX43" fmla="*/ 690562 w 1176337"/>
                <a:gd name="connsiteY43" fmla="*/ 1309687 h 1676400"/>
                <a:gd name="connsiteX44" fmla="*/ 781050 w 1176337"/>
                <a:gd name="connsiteY44" fmla="*/ 1362075 h 1676400"/>
                <a:gd name="connsiteX45" fmla="*/ 852487 w 1176337"/>
                <a:gd name="connsiteY45" fmla="*/ 1395412 h 1676400"/>
                <a:gd name="connsiteX46" fmla="*/ 890587 w 1176337"/>
                <a:gd name="connsiteY46" fmla="*/ 1409700 h 1676400"/>
                <a:gd name="connsiteX47" fmla="*/ 921544 w 1176337"/>
                <a:gd name="connsiteY47" fmla="*/ 1390650 h 1676400"/>
                <a:gd name="connsiteX48" fmla="*/ 966787 w 1176337"/>
                <a:gd name="connsiteY48" fmla="*/ 1381125 h 1676400"/>
                <a:gd name="connsiteX49" fmla="*/ 969168 w 1176337"/>
                <a:gd name="connsiteY49" fmla="*/ 1412081 h 1676400"/>
                <a:gd name="connsiteX50" fmla="*/ 952500 w 1176337"/>
                <a:gd name="connsiteY50" fmla="*/ 1428750 h 1676400"/>
                <a:gd name="connsiteX51" fmla="*/ 928687 w 1176337"/>
                <a:gd name="connsiteY51" fmla="*/ 1485900 h 1676400"/>
                <a:gd name="connsiteX52" fmla="*/ 935831 w 1176337"/>
                <a:gd name="connsiteY52" fmla="*/ 1512093 h 1676400"/>
                <a:gd name="connsiteX53" fmla="*/ 985837 w 1176337"/>
                <a:gd name="connsiteY53" fmla="*/ 1519237 h 1676400"/>
                <a:gd name="connsiteX54" fmla="*/ 1031081 w 1176337"/>
                <a:gd name="connsiteY54" fmla="*/ 1481137 h 1676400"/>
                <a:gd name="connsiteX55" fmla="*/ 1050131 w 1176337"/>
                <a:gd name="connsiteY55" fmla="*/ 1464468 h 1676400"/>
                <a:gd name="connsiteX56" fmla="*/ 1078706 w 1176337"/>
                <a:gd name="connsiteY56" fmla="*/ 1454943 h 1676400"/>
                <a:gd name="connsiteX57" fmla="*/ 1097756 w 1176337"/>
                <a:gd name="connsiteY57" fmla="*/ 1502568 h 1676400"/>
                <a:gd name="connsiteX58" fmla="*/ 1107282 w 1176337"/>
                <a:gd name="connsiteY58" fmla="*/ 1559719 h 1676400"/>
                <a:gd name="connsiteX59" fmla="*/ 1047750 w 1176337"/>
                <a:gd name="connsiteY59" fmla="*/ 1564481 h 1676400"/>
                <a:gd name="connsiteX60" fmla="*/ 1021556 w 1176337"/>
                <a:gd name="connsiteY60" fmla="*/ 1571625 h 1676400"/>
                <a:gd name="connsiteX61" fmla="*/ 1004887 w 1176337"/>
                <a:gd name="connsiteY61" fmla="*/ 1595437 h 1676400"/>
                <a:gd name="connsiteX62" fmla="*/ 1052512 w 1176337"/>
                <a:gd name="connsiteY62" fmla="*/ 1638300 h 1676400"/>
                <a:gd name="connsiteX63" fmla="*/ 1131094 w 1176337"/>
                <a:gd name="connsiteY63" fmla="*/ 1662112 h 1676400"/>
                <a:gd name="connsiteX64" fmla="*/ 1176337 w 1176337"/>
                <a:gd name="connsiteY64" fmla="*/ 1676400 h 1676400"/>
                <a:gd name="connsiteX0" fmla="*/ 57150 w 1193006"/>
                <a:gd name="connsiteY0" fmla="*/ 0 h 1671637"/>
                <a:gd name="connsiteX1" fmla="*/ 4762 w 1193006"/>
                <a:gd name="connsiteY1" fmla="*/ 23812 h 1671637"/>
                <a:gd name="connsiteX2" fmla="*/ 0 w 1193006"/>
                <a:gd name="connsiteY2" fmla="*/ 57150 h 1671637"/>
                <a:gd name="connsiteX3" fmla="*/ 38100 w 1193006"/>
                <a:gd name="connsiteY3" fmla="*/ 119062 h 1671637"/>
                <a:gd name="connsiteX4" fmla="*/ 71437 w 1193006"/>
                <a:gd name="connsiteY4" fmla="*/ 100012 h 1671637"/>
                <a:gd name="connsiteX5" fmla="*/ 104775 w 1193006"/>
                <a:gd name="connsiteY5" fmla="*/ 85725 h 1671637"/>
                <a:gd name="connsiteX6" fmla="*/ 157162 w 1193006"/>
                <a:gd name="connsiteY6" fmla="*/ 119062 h 1671637"/>
                <a:gd name="connsiteX7" fmla="*/ 190500 w 1193006"/>
                <a:gd name="connsiteY7" fmla="*/ 152400 h 1671637"/>
                <a:gd name="connsiteX8" fmla="*/ 190500 w 1193006"/>
                <a:gd name="connsiteY8" fmla="*/ 204787 h 1671637"/>
                <a:gd name="connsiteX9" fmla="*/ 185737 w 1193006"/>
                <a:gd name="connsiteY9" fmla="*/ 261937 h 1671637"/>
                <a:gd name="connsiteX10" fmla="*/ 190500 w 1193006"/>
                <a:gd name="connsiteY10" fmla="*/ 323850 h 1671637"/>
                <a:gd name="connsiteX11" fmla="*/ 252412 w 1193006"/>
                <a:gd name="connsiteY11" fmla="*/ 361950 h 1671637"/>
                <a:gd name="connsiteX12" fmla="*/ 319087 w 1193006"/>
                <a:gd name="connsiteY12" fmla="*/ 376237 h 1671637"/>
                <a:gd name="connsiteX13" fmla="*/ 323850 w 1193006"/>
                <a:gd name="connsiteY13" fmla="*/ 414337 h 1671637"/>
                <a:gd name="connsiteX14" fmla="*/ 280987 w 1193006"/>
                <a:gd name="connsiteY14" fmla="*/ 433387 h 1671637"/>
                <a:gd name="connsiteX15" fmla="*/ 214312 w 1193006"/>
                <a:gd name="connsiteY15" fmla="*/ 447675 h 1671637"/>
                <a:gd name="connsiteX16" fmla="*/ 185737 w 1193006"/>
                <a:gd name="connsiteY16" fmla="*/ 461962 h 1671637"/>
                <a:gd name="connsiteX17" fmla="*/ 190500 w 1193006"/>
                <a:gd name="connsiteY17" fmla="*/ 481012 h 1671637"/>
                <a:gd name="connsiteX18" fmla="*/ 223837 w 1193006"/>
                <a:gd name="connsiteY18" fmla="*/ 509587 h 1671637"/>
                <a:gd name="connsiteX19" fmla="*/ 257175 w 1193006"/>
                <a:gd name="connsiteY19" fmla="*/ 552450 h 1671637"/>
                <a:gd name="connsiteX20" fmla="*/ 285750 w 1193006"/>
                <a:gd name="connsiteY20" fmla="*/ 628650 h 1671637"/>
                <a:gd name="connsiteX21" fmla="*/ 328612 w 1193006"/>
                <a:gd name="connsiteY21" fmla="*/ 642937 h 1671637"/>
                <a:gd name="connsiteX22" fmla="*/ 373857 w 1193006"/>
                <a:gd name="connsiteY22" fmla="*/ 628649 h 1671637"/>
                <a:gd name="connsiteX23" fmla="*/ 381000 w 1193006"/>
                <a:gd name="connsiteY23" fmla="*/ 685800 h 1671637"/>
                <a:gd name="connsiteX24" fmla="*/ 404812 w 1193006"/>
                <a:gd name="connsiteY24" fmla="*/ 790575 h 1671637"/>
                <a:gd name="connsiteX25" fmla="*/ 376237 w 1193006"/>
                <a:gd name="connsiteY25" fmla="*/ 852487 h 1671637"/>
                <a:gd name="connsiteX26" fmla="*/ 361950 w 1193006"/>
                <a:gd name="connsiteY26" fmla="*/ 914400 h 1671637"/>
                <a:gd name="connsiteX27" fmla="*/ 376237 w 1193006"/>
                <a:gd name="connsiteY27" fmla="*/ 981075 h 1671637"/>
                <a:gd name="connsiteX28" fmla="*/ 409575 w 1193006"/>
                <a:gd name="connsiteY28" fmla="*/ 1038225 h 1671637"/>
                <a:gd name="connsiteX29" fmla="*/ 457200 w 1193006"/>
                <a:gd name="connsiteY29" fmla="*/ 1052512 h 1671637"/>
                <a:gd name="connsiteX30" fmla="*/ 481012 w 1193006"/>
                <a:gd name="connsiteY30" fmla="*/ 1014412 h 1671637"/>
                <a:gd name="connsiteX31" fmla="*/ 481013 w 1193006"/>
                <a:gd name="connsiteY31" fmla="*/ 983456 h 1671637"/>
                <a:gd name="connsiteX32" fmla="*/ 504825 w 1193006"/>
                <a:gd name="connsiteY32" fmla="*/ 966787 h 1671637"/>
                <a:gd name="connsiteX33" fmla="*/ 547687 w 1193006"/>
                <a:gd name="connsiteY33" fmla="*/ 976312 h 1671637"/>
                <a:gd name="connsiteX34" fmla="*/ 552450 w 1193006"/>
                <a:gd name="connsiteY34" fmla="*/ 1033462 h 1671637"/>
                <a:gd name="connsiteX35" fmla="*/ 566737 w 1193006"/>
                <a:gd name="connsiteY35" fmla="*/ 1095375 h 1671637"/>
                <a:gd name="connsiteX36" fmla="*/ 528637 w 1193006"/>
                <a:gd name="connsiteY36" fmla="*/ 1104900 h 1671637"/>
                <a:gd name="connsiteX37" fmla="*/ 476250 w 1193006"/>
                <a:gd name="connsiteY37" fmla="*/ 1100137 h 1671637"/>
                <a:gd name="connsiteX38" fmla="*/ 423862 w 1193006"/>
                <a:gd name="connsiteY38" fmla="*/ 1095375 h 1671637"/>
                <a:gd name="connsiteX39" fmla="*/ 378618 w 1193006"/>
                <a:gd name="connsiteY39" fmla="*/ 1090612 h 1671637"/>
                <a:gd name="connsiteX40" fmla="*/ 428625 w 1193006"/>
                <a:gd name="connsiteY40" fmla="*/ 1138237 h 1671637"/>
                <a:gd name="connsiteX41" fmla="*/ 531018 w 1193006"/>
                <a:gd name="connsiteY41" fmla="*/ 1181100 h 1671637"/>
                <a:gd name="connsiteX42" fmla="*/ 623887 w 1193006"/>
                <a:gd name="connsiteY42" fmla="*/ 1235868 h 1671637"/>
                <a:gd name="connsiteX43" fmla="*/ 690562 w 1193006"/>
                <a:gd name="connsiteY43" fmla="*/ 1309687 h 1671637"/>
                <a:gd name="connsiteX44" fmla="*/ 781050 w 1193006"/>
                <a:gd name="connsiteY44" fmla="*/ 1362075 h 1671637"/>
                <a:gd name="connsiteX45" fmla="*/ 852487 w 1193006"/>
                <a:gd name="connsiteY45" fmla="*/ 1395412 h 1671637"/>
                <a:gd name="connsiteX46" fmla="*/ 890587 w 1193006"/>
                <a:gd name="connsiteY46" fmla="*/ 1409700 h 1671637"/>
                <a:gd name="connsiteX47" fmla="*/ 921544 w 1193006"/>
                <a:gd name="connsiteY47" fmla="*/ 1390650 h 1671637"/>
                <a:gd name="connsiteX48" fmla="*/ 966787 w 1193006"/>
                <a:gd name="connsiteY48" fmla="*/ 1381125 h 1671637"/>
                <a:gd name="connsiteX49" fmla="*/ 969168 w 1193006"/>
                <a:gd name="connsiteY49" fmla="*/ 1412081 h 1671637"/>
                <a:gd name="connsiteX50" fmla="*/ 952500 w 1193006"/>
                <a:gd name="connsiteY50" fmla="*/ 1428750 h 1671637"/>
                <a:gd name="connsiteX51" fmla="*/ 928687 w 1193006"/>
                <a:gd name="connsiteY51" fmla="*/ 1485900 h 1671637"/>
                <a:gd name="connsiteX52" fmla="*/ 935831 w 1193006"/>
                <a:gd name="connsiteY52" fmla="*/ 1512093 h 1671637"/>
                <a:gd name="connsiteX53" fmla="*/ 985837 w 1193006"/>
                <a:gd name="connsiteY53" fmla="*/ 1519237 h 1671637"/>
                <a:gd name="connsiteX54" fmla="*/ 1031081 w 1193006"/>
                <a:gd name="connsiteY54" fmla="*/ 1481137 h 1671637"/>
                <a:gd name="connsiteX55" fmla="*/ 1050131 w 1193006"/>
                <a:gd name="connsiteY55" fmla="*/ 1464468 h 1671637"/>
                <a:gd name="connsiteX56" fmla="*/ 1078706 w 1193006"/>
                <a:gd name="connsiteY56" fmla="*/ 1454943 h 1671637"/>
                <a:gd name="connsiteX57" fmla="*/ 1097756 w 1193006"/>
                <a:gd name="connsiteY57" fmla="*/ 1502568 h 1671637"/>
                <a:gd name="connsiteX58" fmla="*/ 1107282 w 1193006"/>
                <a:gd name="connsiteY58" fmla="*/ 1559719 h 1671637"/>
                <a:gd name="connsiteX59" fmla="*/ 1047750 w 1193006"/>
                <a:gd name="connsiteY59" fmla="*/ 1564481 h 1671637"/>
                <a:gd name="connsiteX60" fmla="*/ 1021556 w 1193006"/>
                <a:gd name="connsiteY60" fmla="*/ 1571625 h 1671637"/>
                <a:gd name="connsiteX61" fmla="*/ 1004887 w 1193006"/>
                <a:gd name="connsiteY61" fmla="*/ 1595437 h 1671637"/>
                <a:gd name="connsiteX62" fmla="*/ 1052512 w 1193006"/>
                <a:gd name="connsiteY62" fmla="*/ 1638300 h 1671637"/>
                <a:gd name="connsiteX63" fmla="*/ 1131094 w 1193006"/>
                <a:gd name="connsiteY63" fmla="*/ 1662112 h 1671637"/>
                <a:gd name="connsiteX64" fmla="*/ 1193006 w 1193006"/>
                <a:gd name="connsiteY64" fmla="*/ 1671637 h 1671637"/>
                <a:gd name="connsiteX0" fmla="*/ 57150 w 1193006"/>
                <a:gd name="connsiteY0" fmla="*/ 0 h 1671637"/>
                <a:gd name="connsiteX1" fmla="*/ 4762 w 1193006"/>
                <a:gd name="connsiteY1" fmla="*/ 23812 h 1671637"/>
                <a:gd name="connsiteX2" fmla="*/ 0 w 1193006"/>
                <a:gd name="connsiteY2" fmla="*/ 57150 h 1671637"/>
                <a:gd name="connsiteX3" fmla="*/ 38100 w 1193006"/>
                <a:gd name="connsiteY3" fmla="*/ 119062 h 1671637"/>
                <a:gd name="connsiteX4" fmla="*/ 71437 w 1193006"/>
                <a:gd name="connsiteY4" fmla="*/ 100012 h 1671637"/>
                <a:gd name="connsiteX5" fmla="*/ 104775 w 1193006"/>
                <a:gd name="connsiteY5" fmla="*/ 85725 h 1671637"/>
                <a:gd name="connsiteX6" fmla="*/ 157162 w 1193006"/>
                <a:gd name="connsiteY6" fmla="*/ 119062 h 1671637"/>
                <a:gd name="connsiteX7" fmla="*/ 190500 w 1193006"/>
                <a:gd name="connsiteY7" fmla="*/ 152400 h 1671637"/>
                <a:gd name="connsiteX8" fmla="*/ 190500 w 1193006"/>
                <a:gd name="connsiteY8" fmla="*/ 204787 h 1671637"/>
                <a:gd name="connsiteX9" fmla="*/ 185737 w 1193006"/>
                <a:gd name="connsiteY9" fmla="*/ 261937 h 1671637"/>
                <a:gd name="connsiteX10" fmla="*/ 190500 w 1193006"/>
                <a:gd name="connsiteY10" fmla="*/ 323850 h 1671637"/>
                <a:gd name="connsiteX11" fmla="*/ 252412 w 1193006"/>
                <a:gd name="connsiteY11" fmla="*/ 361950 h 1671637"/>
                <a:gd name="connsiteX12" fmla="*/ 319087 w 1193006"/>
                <a:gd name="connsiteY12" fmla="*/ 376237 h 1671637"/>
                <a:gd name="connsiteX13" fmla="*/ 323850 w 1193006"/>
                <a:gd name="connsiteY13" fmla="*/ 414337 h 1671637"/>
                <a:gd name="connsiteX14" fmla="*/ 280987 w 1193006"/>
                <a:gd name="connsiteY14" fmla="*/ 433387 h 1671637"/>
                <a:gd name="connsiteX15" fmla="*/ 214312 w 1193006"/>
                <a:gd name="connsiteY15" fmla="*/ 447675 h 1671637"/>
                <a:gd name="connsiteX16" fmla="*/ 185737 w 1193006"/>
                <a:gd name="connsiteY16" fmla="*/ 461962 h 1671637"/>
                <a:gd name="connsiteX17" fmla="*/ 190500 w 1193006"/>
                <a:gd name="connsiteY17" fmla="*/ 481012 h 1671637"/>
                <a:gd name="connsiteX18" fmla="*/ 223837 w 1193006"/>
                <a:gd name="connsiteY18" fmla="*/ 509587 h 1671637"/>
                <a:gd name="connsiteX19" fmla="*/ 257175 w 1193006"/>
                <a:gd name="connsiteY19" fmla="*/ 552450 h 1671637"/>
                <a:gd name="connsiteX20" fmla="*/ 285750 w 1193006"/>
                <a:gd name="connsiteY20" fmla="*/ 628650 h 1671637"/>
                <a:gd name="connsiteX21" fmla="*/ 328612 w 1193006"/>
                <a:gd name="connsiteY21" fmla="*/ 642937 h 1671637"/>
                <a:gd name="connsiteX22" fmla="*/ 373857 w 1193006"/>
                <a:gd name="connsiteY22" fmla="*/ 628649 h 1671637"/>
                <a:gd name="connsiteX23" fmla="*/ 381000 w 1193006"/>
                <a:gd name="connsiteY23" fmla="*/ 685800 h 1671637"/>
                <a:gd name="connsiteX24" fmla="*/ 404812 w 1193006"/>
                <a:gd name="connsiteY24" fmla="*/ 790575 h 1671637"/>
                <a:gd name="connsiteX25" fmla="*/ 376237 w 1193006"/>
                <a:gd name="connsiteY25" fmla="*/ 852487 h 1671637"/>
                <a:gd name="connsiteX26" fmla="*/ 361950 w 1193006"/>
                <a:gd name="connsiteY26" fmla="*/ 914400 h 1671637"/>
                <a:gd name="connsiteX27" fmla="*/ 376237 w 1193006"/>
                <a:gd name="connsiteY27" fmla="*/ 981075 h 1671637"/>
                <a:gd name="connsiteX28" fmla="*/ 409575 w 1193006"/>
                <a:gd name="connsiteY28" fmla="*/ 1038225 h 1671637"/>
                <a:gd name="connsiteX29" fmla="*/ 457200 w 1193006"/>
                <a:gd name="connsiteY29" fmla="*/ 1052512 h 1671637"/>
                <a:gd name="connsiteX30" fmla="*/ 481012 w 1193006"/>
                <a:gd name="connsiteY30" fmla="*/ 1014412 h 1671637"/>
                <a:gd name="connsiteX31" fmla="*/ 481013 w 1193006"/>
                <a:gd name="connsiteY31" fmla="*/ 983456 h 1671637"/>
                <a:gd name="connsiteX32" fmla="*/ 504825 w 1193006"/>
                <a:gd name="connsiteY32" fmla="*/ 966787 h 1671637"/>
                <a:gd name="connsiteX33" fmla="*/ 547687 w 1193006"/>
                <a:gd name="connsiteY33" fmla="*/ 976312 h 1671637"/>
                <a:gd name="connsiteX34" fmla="*/ 552450 w 1193006"/>
                <a:gd name="connsiteY34" fmla="*/ 1033462 h 1671637"/>
                <a:gd name="connsiteX35" fmla="*/ 566737 w 1193006"/>
                <a:gd name="connsiteY35" fmla="*/ 1095375 h 1671637"/>
                <a:gd name="connsiteX36" fmla="*/ 528637 w 1193006"/>
                <a:gd name="connsiteY36" fmla="*/ 1104900 h 1671637"/>
                <a:gd name="connsiteX37" fmla="*/ 476250 w 1193006"/>
                <a:gd name="connsiteY37" fmla="*/ 1100137 h 1671637"/>
                <a:gd name="connsiteX38" fmla="*/ 423862 w 1193006"/>
                <a:gd name="connsiteY38" fmla="*/ 1095375 h 1671637"/>
                <a:gd name="connsiteX39" fmla="*/ 378618 w 1193006"/>
                <a:gd name="connsiteY39" fmla="*/ 1090612 h 1671637"/>
                <a:gd name="connsiteX40" fmla="*/ 428625 w 1193006"/>
                <a:gd name="connsiteY40" fmla="*/ 1138237 h 1671637"/>
                <a:gd name="connsiteX41" fmla="*/ 531018 w 1193006"/>
                <a:gd name="connsiteY41" fmla="*/ 1181100 h 1671637"/>
                <a:gd name="connsiteX42" fmla="*/ 623887 w 1193006"/>
                <a:gd name="connsiteY42" fmla="*/ 1235868 h 1671637"/>
                <a:gd name="connsiteX43" fmla="*/ 690562 w 1193006"/>
                <a:gd name="connsiteY43" fmla="*/ 1309687 h 1671637"/>
                <a:gd name="connsiteX44" fmla="*/ 781050 w 1193006"/>
                <a:gd name="connsiteY44" fmla="*/ 1362075 h 1671637"/>
                <a:gd name="connsiteX45" fmla="*/ 852487 w 1193006"/>
                <a:gd name="connsiteY45" fmla="*/ 1395412 h 1671637"/>
                <a:gd name="connsiteX46" fmla="*/ 850105 w 1193006"/>
                <a:gd name="connsiteY46" fmla="*/ 1404938 h 1671637"/>
                <a:gd name="connsiteX47" fmla="*/ 890587 w 1193006"/>
                <a:gd name="connsiteY47" fmla="*/ 1409700 h 1671637"/>
                <a:gd name="connsiteX48" fmla="*/ 921544 w 1193006"/>
                <a:gd name="connsiteY48" fmla="*/ 1390650 h 1671637"/>
                <a:gd name="connsiteX49" fmla="*/ 966787 w 1193006"/>
                <a:gd name="connsiteY49" fmla="*/ 1381125 h 1671637"/>
                <a:gd name="connsiteX50" fmla="*/ 969168 w 1193006"/>
                <a:gd name="connsiteY50" fmla="*/ 1412081 h 1671637"/>
                <a:gd name="connsiteX51" fmla="*/ 952500 w 1193006"/>
                <a:gd name="connsiteY51" fmla="*/ 1428750 h 1671637"/>
                <a:gd name="connsiteX52" fmla="*/ 928687 w 1193006"/>
                <a:gd name="connsiteY52" fmla="*/ 1485900 h 1671637"/>
                <a:gd name="connsiteX53" fmla="*/ 935831 w 1193006"/>
                <a:gd name="connsiteY53" fmla="*/ 1512093 h 1671637"/>
                <a:gd name="connsiteX54" fmla="*/ 985837 w 1193006"/>
                <a:gd name="connsiteY54" fmla="*/ 1519237 h 1671637"/>
                <a:gd name="connsiteX55" fmla="*/ 1031081 w 1193006"/>
                <a:gd name="connsiteY55" fmla="*/ 1481137 h 1671637"/>
                <a:gd name="connsiteX56" fmla="*/ 1050131 w 1193006"/>
                <a:gd name="connsiteY56" fmla="*/ 1464468 h 1671637"/>
                <a:gd name="connsiteX57" fmla="*/ 1078706 w 1193006"/>
                <a:gd name="connsiteY57" fmla="*/ 1454943 h 1671637"/>
                <a:gd name="connsiteX58" fmla="*/ 1097756 w 1193006"/>
                <a:gd name="connsiteY58" fmla="*/ 1502568 h 1671637"/>
                <a:gd name="connsiteX59" fmla="*/ 1107282 w 1193006"/>
                <a:gd name="connsiteY59" fmla="*/ 1559719 h 1671637"/>
                <a:gd name="connsiteX60" fmla="*/ 1047750 w 1193006"/>
                <a:gd name="connsiteY60" fmla="*/ 1564481 h 1671637"/>
                <a:gd name="connsiteX61" fmla="*/ 1021556 w 1193006"/>
                <a:gd name="connsiteY61" fmla="*/ 1571625 h 1671637"/>
                <a:gd name="connsiteX62" fmla="*/ 1004887 w 1193006"/>
                <a:gd name="connsiteY62" fmla="*/ 1595437 h 1671637"/>
                <a:gd name="connsiteX63" fmla="*/ 1052512 w 1193006"/>
                <a:gd name="connsiteY63" fmla="*/ 1638300 h 1671637"/>
                <a:gd name="connsiteX64" fmla="*/ 1131094 w 1193006"/>
                <a:gd name="connsiteY64" fmla="*/ 1662112 h 1671637"/>
                <a:gd name="connsiteX65" fmla="*/ 1193006 w 1193006"/>
                <a:gd name="connsiteY65" fmla="*/ 1671637 h 1671637"/>
                <a:gd name="connsiteX0" fmla="*/ 57150 w 1193006"/>
                <a:gd name="connsiteY0" fmla="*/ 0 h 1671637"/>
                <a:gd name="connsiteX1" fmla="*/ 4762 w 1193006"/>
                <a:gd name="connsiteY1" fmla="*/ 23812 h 1671637"/>
                <a:gd name="connsiteX2" fmla="*/ 0 w 1193006"/>
                <a:gd name="connsiteY2" fmla="*/ 57150 h 1671637"/>
                <a:gd name="connsiteX3" fmla="*/ 38100 w 1193006"/>
                <a:gd name="connsiteY3" fmla="*/ 119062 h 1671637"/>
                <a:gd name="connsiteX4" fmla="*/ 71437 w 1193006"/>
                <a:gd name="connsiteY4" fmla="*/ 100012 h 1671637"/>
                <a:gd name="connsiteX5" fmla="*/ 104775 w 1193006"/>
                <a:gd name="connsiteY5" fmla="*/ 85725 h 1671637"/>
                <a:gd name="connsiteX6" fmla="*/ 157162 w 1193006"/>
                <a:gd name="connsiteY6" fmla="*/ 119062 h 1671637"/>
                <a:gd name="connsiteX7" fmla="*/ 190500 w 1193006"/>
                <a:gd name="connsiteY7" fmla="*/ 152400 h 1671637"/>
                <a:gd name="connsiteX8" fmla="*/ 190500 w 1193006"/>
                <a:gd name="connsiteY8" fmla="*/ 204787 h 1671637"/>
                <a:gd name="connsiteX9" fmla="*/ 185737 w 1193006"/>
                <a:gd name="connsiteY9" fmla="*/ 261937 h 1671637"/>
                <a:gd name="connsiteX10" fmla="*/ 190500 w 1193006"/>
                <a:gd name="connsiteY10" fmla="*/ 323850 h 1671637"/>
                <a:gd name="connsiteX11" fmla="*/ 252412 w 1193006"/>
                <a:gd name="connsiteY11" fmla="*/ 361950 h 1671637"/>
                <a:gd name="connsiteX12" fmla="*/ 319087 w 1193006"/>
                <a:gd name="connsiteY12" fmla="*/ 376237 h 1671637"/>
                <a:gd name="connsiteX13" fmla="*/ 323850 w 1193006"/>
                <a:gd name="connsiteY13" fmla="*/ 414337 h 1671637"/>
                <a:gd name="connsiteX14" fmla="*/ 280987 w 1193006"/>
                <a:gd name="connsiteY14" fmla="*/ 433387 h 1671637"/>
                <a:gd name="connsiteX15" fmla="*/ 214312 w 1193006"/>
                <a:gd name="connsiteY15" fmla="*/ 447675 h 1671637"/>
                <a:gd name="connsiteX16" fmla="*/ 185737 w 1193006"/>
                <a:gd name="connsiteY16" fmla="*/ 461962 h 1671637"/>
                <a:gd name="connsiteX17" fmla="*/ 190500 w 1193006"/>
                <a:gd name="connsiteY17" fmla="*/ 481012 h 1671637"/>
                <a:gd name="connsiteX18" fmla="*/ 223837 w 1193006"/>
                <a:gd name="connsiteY18" fmla="*/ 509587 h 1671637"/>
                <a:gd name="connsiteX19" fmla="*/ 257175 w 1193006"/>
                <a:gd name="connsiteY19" fmla="*/ 552450 h 1671637"/>
                <a:gd name="connsiteX20" fmla="*/ 285750 w 1193006"/>
                <a:gd name="connsiteY20" fmla="*/ 628650 h 1671637"/>
                <a:gd name="connsiteX21" fmla="*/ 328612 w 1193006"/>
                <a:gd name="connsiteY21" fmla="*/ 642937 h 1671637"/>
                <a:gd name="connsiteX22" fmla="*/ 373857 w 1193006"/>
                <a:gd name="connsiteY22" fmla="*/ 628649 h 1671637"/>
                <a:gd name="connsiteX23" fmla="*/ 381000 w 1193006"/>
                <a:gd name="connsiteY23" fmla="*/ 685800 h 1671637"/>
                <a:gd name="connsiteX24" fmla="*/ 404812 w 1193006"/>
                <a:gd name="connsiteY24" fmla="*/ 790575 h 1671637"/>
                <a:gd name="connsiteX25" fmla="*/ 376237 w 1193006"/>
                <a:gd name="connsiteY25" fmla="*/ 852487 h 1671637"/>
                <a:gd name="connsiteX26" fmla="*/ 361950 w 1193006"/>
                <a:gd name="connsiteY26" fmla="*/ 914400 h 1671637"/>
                <a:gd name="connsiteX27" fmla="*/ 376237 w 1193006"/>
                <a:gd name="connsiteY27" fmla="*/ 981075 h 1671637"/>
                <a:gd name="connsiteX28" fmla="*/ 409575 w 1193006"/>
                <a:gd name="connsiteY28" fmla="*/ 1038225 h 1671637"/>
                <a:gd name="connsiteX29" fmla="*/ 457200 w 1193006"/>
                <a:gd name="connsiteY29" fmla="*/ 1052512 h 1671637"/>
                <a:gd name="connsiteX30" fmla="*/ 481012 w 1193006"/>
                <a:gd name="connsiteY30" fmla="*/ 1014412 h 1671637"/>
                <a:gd name="connsiteX31" fmla="*/ 481013 w 1193006"/>
                <a:gd name="connsiteY31" fmla="*/ 983456 h 1671637"/>
                <a:gd name="connsiteX32" fmla="*/ 504825 w 1193006"/>
                <a:gd name="connsiteY32" fmla="*/ 966787 h 1671637"/>
                <a:gd name="connsiteX33" fmla="*/ 547687 w 1193006"/>
                <a:gd name="connsiteY33" fmla="*/ 976312 h 1671637"/>
                <a:gd name="connsiteX34" fmla="*/ 552450 w 1193006"/>
                <a:gd name="connsiteY34" fmla="*/ 1033462 h 1671637"/>
                <a:gd name="connsiteX35" fmla="*/ 566737 w 1193006"/>
                <a:gd name="connsiteY35" fmla="*/ 1095375 h 1671637"/>
                <a:gd name="connsiteX36" fmla="*/ 528637 w 1193006"/>
                <a:gd name="connsiteY36" fmla="*/ 1104900 h 1671637"/>
                <a:gd name="connsiteX37" fmla="*/ 476250 w 1193006"/>
                <a:gd name="connsiteY37" fmla="*/ 1100137 h 1671637"/>
                <a:gd name="connsiteX38" fmla="*/ 423862 w 1193006"/>
                <a:gd name="connsiteY38" fmla="*/ 1095375 h 1671637"/>
                <a:gd name="connsiteX39" fmla="*/ 378618 w 1193006"/>
                <a:gd name="connsiteY39" fmla="*/ 1090612 h 1671637"/>
                <a:gd name="connsiteX40" fmla="*/ 428625 w 1193006"/>
                <a:gd name="connsiteY40" fmla="*/ 1138237 h 1671637"/>
                <a:gd name="connsiteX41" fmla="*/ 531018 w 1193006"/>
                <a:gd name="connsiteY41" fmla="*/ 1181100 h 1671637"/>
                <a:gd name="connsiteX42" fmla="*/ 623887 w 1193006"/>
                <a:gd name="connsiteY42" fmla="*/ 1235868 h 1671637"/>
                <a:gd name="connsiteX43" fmla="*/ 690562 w 1193006"/>
                <a:gd name="connsiteY43" fmla="*/ 1309687 h 1671637"/>
                <a:gd name="connsiteX44" fmla="*/ 781050 w 1193006"/>
                <a:gd name="connsiteY44" fmla="*/ 1362075 h 1671637"/>
                <a:gd name="connsiteX45" fmla="*/ 826293 w 1193006"/>
                <a:gd name="connsiteY45" fmla="*/ 1395412 h 1671637"/>
                <a:gd name="connsiteX46" fmla="*/ 850105 w 1193006"/>
                <a:gd name="connsiteY46" fmla="*/ 1404938 h 1671637"/>
                <a:gd name="connsiteX47" fmla="*/ 890587 w 1193006"/>
                <a:gd name="connsiteY47" fmla="*/ 1409700 h 1671637"/>
                <a:gd name="connsiteX48" fmla="*/ 921544 w 1193006"/>
                <a:gd name="connsiteY48" fmla="*/ 1390650 h 1671637"/>
                <a:gd name="connsiteX49" fmla="*/ 966787 w 1193006"/>
                <a:gd name="connsiteY49" fmla="*/ 1381125 h 1671637"/>
                <a:gd name="connsiteX50" fmla="*/ 969168 w 1193006"/>
                <a:gd name="connsiteY50" fmla="*/ 1412081 h 1671637"/>
                <a:gd name="connsiteX51" fmla="*/ 952500 w 1193006"/>
                <a:gd name="connsiteY51" fmla="*/ 1428750 h 1671637"/>
                <a:gd name="connsiteX52" fmla="*/ 928687 w 1193006"/>
                <a:gd name="connsiteY52" fmla="*/ 1485900 h 1671637"/>
                <a:gd name="connsiteX53" fmla="*/ 935831 w 1193006"/>
                <a:gd name="connsiteY53" fmla="*/ 1512093 h 1671637"/>
                <a:gd name="connsiteX54" fmla="*/ 985837 w 1193006"/>
                <a:gd name="connsiteY54" fmla="*/ 1519237 h 1671637"/>
                <a:gd name="connsiteX55" fmla="*/ 1031081 w 1193006"/>
                <a:gd name="connsiteY55" fmla="*/ 1481137 h 1671637"/>
                <a:gd name="connsiteX56" fmla="*/ 1050131 w 1193006"/>
                <a:gd name="connsiteY56" fmla="*/ 1464468 h 1671637"/>
                <a:gd name="connsiteX57" fmla="*/ 1078706 w 1193006"/>
                <a:gd name="connsiteY57" fmla="*/ 1454943 h 1671637"/>
                <a:gd name="connsiteX58" fmla="*/ 1097756 w 1193006"/>
                <a:gd name="connsiteY58" fmla="*/ 1502568 h 1671637"/>
                <a:gd name="connsiteX59" fmla="*/ 1107282 w 1193006"/>
                <a:gd name="connsiteY59" fmla="*/ 1559719 h 1671637"/>
                <a:gd name="connsiteX60" fmla="*/ 1047750 w 1193006"/>
                <a:gd name="connsiteY60" fmla="*/ 1564481 h 1671637"/>
                <a:gd name="connsiteX61" fmla="*/ 1021556 w 1193006"/>
                <a:gd name="connsiteY61" fmla="*/ 1571625 h 1671637"/>
                <a:gd name="connsiteX62" fmla="*/ 1004887 w 1193006"/>
                <a:gd name="connsiteY62" fmla="*/ 1595437 h 1671637"/>
                <a:gd name="connsiteX63" fmla="*/ 1052512 w 1193006"/>
                <a:gd name="connsiteY63" fmla="*/ 1638300 h 1671637"/>
                <a:gd name="connsiteX64" fmla="*/ 1131094 w 1193006"/>
                <a:gd name="connsiteY64" fmla="*/ 1662112 h 1671637"/>
                <a:gd name="connsiteX65" fmla="*/ 1193006 w 1193006"/>
                <a:gd name="connsiteY65" fmla="*/ 1671637 h 1671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1193006" h="1671637">
                  <a:moveTo>
                    <a:pt x="57150" y="0"/>
                  </a:moveTo>
                  <a:lnTo>
                    <a:pt x="4762" y="23812"/>
                  </a:lnTo>
                  <a:lnTo>
                    <a:pt x="0" y="57150"/>
                  </a:lnTo>
                  <a:lnTo>
                    <a:pt x="38100" y="119062"/>
                  </a:lnTo>
                  <a:lnTo>
                    <a:pt x="71437" y="100012"/>
                  </a:lnTo>
                  <a:lnTo>
                    <a:pt x="104775" y="85725"/>
                  </a:lnTo>
                  <a:lnTo>
                    <a:pt x="157162" y="119062"/>
                  </a:lnTo>
                  <a:lnTo>
                    <a:pt x="190500" y="152400"/>
                  </a:lnTo>
                  <a:lnTo>
                    <a:pt x="190500" y="204787"/>
                  </a:lnTo>
                  <a:lnTo>
                    <a:pt x="185737" y="261937"/>
                  </a:lnTo>
                  <a:lnTo>
                    <a:pt x="190500" y="323850"/>
                  </a:lnTo>
                  <a:lnTo>
                    <a:pt x="252412" y="361950"/>
                  </a:lnTo>
                  <a:lnTo>
                    <a:pt x="319087" y="376237"/>
                  </a:lnTo>
                  <a:lnTo>
                    <a:pt x="323850" y="414337"/>
                  </a:lnTo>
                  <a:lnTo>
                    <a:pt x="280987" y="433387"/>
                  </a:lnTo>
                  <a:lnTo>
                    <a:pt x="214312" y="447675"/>
                  </a:lnTo>
                  <a:lnTo>
                    <a:pt x="185737" y="461962"/>
                  </a:lnTo>
                  <a:lnTo>
                    <a:pt x="190500" y="481012"/>
                  </a:lnTo>
                  <a:lnTo>
                    <a:pt x="223837" y="509587"/>
                  </a:lnTo>
                  <a:lnTo>
                    <a:pt x="257175" y="552450"/>
                  </a:lnTo>
                  <a:lnTo>
                    <a:pt x="285750" y="628650"/>
                  </a:lnTo>
                  <a:lnTo>
                    <a:pt x="328612" y="642937"/>
                  </a:lnTo>
                  <a:lnTo>
                    <a:pt x="373857" y="628649"/>
                  </a:lnTo>
                  <a:lnTo>
                    <a:pt x="381000" y="685800"/>
                  </a:lnTo>
                  <a:lnTo>
                    <a:pt x="404812" y="790575"/>
                  </a:lnTo>
                  <a:lnTo>
                    <a:pt x="376237" y="852487"/>
                  </a:lnTo>
                  <a:lnTo>
                    <a:pt x="361950" y="914400"/>
                  </a:lnTo>
                  <a:lnTo>
                    <a:pt x="376237" y="981075"/>
                  </a:lnTo>
                  <a:lnTo>
                    <a:pt x="409575" y="1038225"/>
                  </a:lnTo>
                  <a:lnTo>
                    <a:pt x="457200" y="1052512"/>
                  </a:lnTo>
                  <a:lnTo>
                    <a:pt x="481012" y="1014412"/>
                  </a:lnTo>
                  <a:cubicBezTo>
                    <a:pt x="488950" y="1004887"/>
                    <a:pt x="477044" y="991394"/>
                    <a:pt x="481013" y="983456"/>
                  </a:cubicBezTo>
                  <a:cubicBezTo>
                    <a:pt x="484982" y="975519"/>
                    <a:pt x="493713" y="967978"/>
                    <a:pt x="504825" y="966787"/>
                  </a:cubicBezTo>
                  <a:cubicBezTo>
                    <a:pt x="515937" y="965596"/>
                    <a:pt x="539750" y="965200"/>
                    <a:pt x="547687" y="976312"/>
                  </a:cubicBezTo>
                  <a:cubicBezTo>
                    <a:pt x="555625" y="987425"/>
                    <a:pt x="545306" y="1016000"/>
                    <a:pt x="552450" y="1033462"/>
                  </a:cubicBezTo>
                  <a:lnTo>
                    <a:pt x="566737" y="1095375"/>
                  </a:lnTo>
                  <a:cubicBezTo>
                    <a:pt x="555625" y="1094581"/>
                    <a:pt x="539749" y="1105694"/>
                    <a:pt x="528637" y="1104900"/>
                  </a:cubicBezTo>
                  <a:lnTo>
                    <a:pt x="476250" y="1100137"/>
                  </a:lnTo>
                  <a:lnTo>
                    <a:pt x="423862" y="1095375"/>
                  </a:lnTo>
                  <a:cubicBezTo>
                    <a:pt x="424656" y="1100137"/>
                    <a:pt x="377824" y="1085850"/>
                    <a:pt x="378618" y="1090612"/>
                  </a:cubicBezTo>
                  <a:lnTo>
                    <a:pt x="428625" y="1138237"/>
                  </a:lnTo>
                  <a:lnTo>
                    <a:pt x="531018" y="1181100"/>
                  </a:lnTo>
                  <a:lnTo>
                    <a:pt x="623887" y="1235868"/>
                  </a:lnTo>
                  <a:lnTo>
                    <a:pt x="690562" y="1309687"/>
                  </a:lnTo>
                  <a:lnTo>
                    <a:pt x="781050" y="1362075"/>
                  </a:lnTo>
                  <a:lnTo>
                    <a:pt x="826293" y="1395412"/>
                  </a:lnTo>
                  <a:cubicBezTo>
                    <a:pt x="828674" y="1394619"/>
                    <a:pt x="847724" y="1405731"/>
                    <a:pt x="850105" y="1404938"/>
                  </a:cubicBezTo>
                  <a:lnTo>
                    <a:pt x="890587" y="1409700"/>
                  </a:lnTo>
                  <a:lnTo>
                    <a:pt x="921544" y="1390650"/>
                  </a:lnTo>
                  <a:cubicBezTo>
                    <a:pt x="924719" y="1396206"/>
                    <a:pt x="963612" y="1375569"/>
                    <a:pt x="966787" y="1381125"/>
                  </a:cubicBezTo>
                  <a:cubicBezTo>
                    <a:pt x="964406" y="1388269"/>
                    <a:pt x="971549" y="1404937"/>
                    <a:pt x="969168" y="1412081"/>
                  </a:cubicBezTo>
                  <a:lnTo>
                    <a:pt x="952500" y="1428750"/>
                  </a:lnTo>
                  <a:lnTo>
                    <a:pt x="928687" y="1485900"/>
                  </a:lnTo>
                  <a:cubicBezTo>
                    <a:pt x="937418" y="1490662"/>
                    <a:pt x="927100" y="1507331"/>
                    <a:pt x="935831" y="1512093"/>
                  </a:cubicBezTo>
                  <a:lnTo>
                    <a:pt x="985837" y="1519237"/>
                  </a:lnTo>
                  <a:lnTo>
                    <a:pt x="1031081" y="1481137"/>
                  </a:lnTo>
                  <a:cubicBezTo>
                    <a:pt x="1042987" y="1472009"/>
                    <a:pt x="1042194" y="1468834"/>
                    <a:pt x="1050131" y="1464468"/>
                  </a:cubicBezTo>
                  <a:cubicBezTo>
                    <a:pt x="1058068" y="1460102"/>
                    <a:pt x="1073150" y="1450974"/>
                    <a:pt x="1078706" y="1454943"/>
                  </a:cubicBezTo>
                  <a:cubicBezTo>
                    <a:pt x="1080293" y="1466056"/>
                    <a:pt x="1096169" y="1491455"/>
                    <a:pt x="1097756" y="1502568"/>
                  </a:cubicBezTo>
                  <a:lnTo>
                    <a:pt x="1107282" y="1559719"/>
                  </a:lnTo>
                  <a:cubicBezTo>
                    <a:pt x="1089819" y="1560513"/>
                    <a:pt x="1065213" y="1563687"/>
                    <a:pt x="1047750" y="1564481"/>
                  </a:cubicBezTo>
                  <a:lnTo>
                    <a:pt x="1021556" y="1571625"/>
                  </a:lnTo>
                  <a:lnTo>
                    <a:pt x="1004887" y="1595437"/>
                  </a:lnTo>
                  <a:lnTo>
                    <a:pt x="1052512" y="1638300"/>
                  </a:lnTo>
                  <a:lnTo>
                    <a:pt x="1131094" y="1662112"/>
                  </a:lnTo>
                  <a:lnTo>
                    <a:pt x="1193006" y="1671637"/>
                  </a:lnTo>
                </a:path>
              </a:pathLst>
            </a:custGeom>
            <a:noFill/>
            <a:ln w="12700">
              <a:solidFill>
                <a:srgbClr val="3399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3" name="Freeform 22"/>
            <p:cNvSpPr/>
            <p:nvPr/>
          </p:nvSpPr>
          <p:spPr>
            <a:xfrm>
              <a:off x="1788616" y="2819307"/>
              <a:ext cx="728662" cy="505778"/>
            </a:xfrm>
            <a:custGeom>
              <a:avLst/>
              <a:gdLst>
                <a:gd name="connsiteX0" fmla="*/ 809625 w 809625"/>
                <a:gd name="connsiteY0" fmla="*/ 0 h 561975"/>
                <a:gd name="connsiteX1" fmla="*/ 752475 w 809625"/>
                <a:gd name="connsiteY1" fmla="*/ 76200 h 561975"/>
                <a:gd name="connsiteX2" fmla="*/ 676275 w 809625"/>
                <a:gd name="connsiteY2" fmla="*/ 166688 h 561975"/>
                <a:gd name="connsiteX3" fmla="*/ 604837 w 809625"/>
                <a:gd name="connsiteY3" fmla="*/ 190500 h 561975"/>
                <a:gd name="connsiteX4" fmla="*/ 519112 w 809625"/>
                <a:gd name="connsiteY4" fmla="*/ 200025 h 561975"/>
                <a:gd name="connsiteX5" fmla="*/ 409575 w 809625"/>
                <a:gd name="connsiteY5" fmla="*/ 276225 h 561975"/>
                <a:gd name="connsiteX6" fmla="*/ 261937 w 809625"/>
                <a:gd name="connsiteY6" fmla="*/ 347663 h 561975"/>
                <a:gd name="connsiteX7" fmla="*/ 204787 w 809625"/>
                <a:gd name="connsiteY7" fmla="*/ 414338 h 561975"/>
                <a:gd name="connsiteX8" fmla="*/ 142875 w 809625"/>
                <a:gd name="connsiteY8" fmla="*/ 481013 h 561975"/>
                <a:gd name="connsiteX9" fmla="*/ 0 w 809625"/>
                <a:gd name="connsiteY9" fmla="*/ 561975 h 561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09625" h="561975">
                  <a:moveTo>
                    <a:pt x="809625" y="0"/>
                  </a:moveTo>
                  <a:lnTo>
                    <a:pt x="752475" y="76200"/>
                  </a:lnTo>
                  <a:lnTo>
                    <a:pt x="676275" y="166688"/>
                  </a:lnTo>
                  <a:lnTo>
                    <a:pt x="604837" y="190500"/>
                  </a:lnTo>
                  <a:lnTo>
                    <a:pt x="519112" y="200025"/>
                  </a:lnTo>
                  <a:lnTo>
                    <a:pt x="409575" y="276225"/>
                  </a:lnTo>
                  <a:lnTo>
                    <a:pt x="261937" y="347663"/>
                  </a:lnTo>
                  <a:lnTo>
                    <a:pt x="204787" y="414338"/>
                  </a:lnTo>
                  <a:lnTo>
                    <a:pt x="142875" y="481013"/>
                  </a:lnTo>
                  <a:lnTo>
                    <a:pt x="0" y="561975"/>
                  </a:lnTo>
                </a:path>
              </a:pathLst>
            </a:custGeom>
            <a:noFill/>
            <a:ln w="12700">
              <a:solidFill>
                <a:srgbClr val="3399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4" name="Freeform 23"/>
            <p:cNvSpPr/>
            <p:nvPr/>
          </p:nvSpPr>
          <p:spPr>
            <a:xfrm>
              <a:off x="2598719" y="3057193"/>
              <a:ext cx="201454" cy="409337"/>
            </a:xfrm>
            <a:custGeom>
              <a:avLst/>
              <a:gdLst>
                <a:gd name="connsiteX0" fmla="*/ 347663 w 347663"/>
                <a:gd name="connsiteY0" fmla="*/ 0 h 681037"/>
                <a:gd name="connsiteX1" fmla="*/ 323850 w 347663"/>
                <a:gd name="connsiteY1" fmla="*/ 76200 h 681037"/>
                <a:gd name="connsiteX2" fmla="*/ 285750 w 347663"/>
                <a:gd name="connsiteY2" fmla="*/ 95250 h 681037"/>
                <a:gd name="connsiteX3" fmla="*/ 266700 w 347663"/>
                <a:gd name="connsiteY3" fmla="*/ 157162 h 681037"/>
                <a:gd name="connsiteX4" fmla="*/ 214313 w 347663"/>
                <a:gd name="connsiteY4" fmla="*/ 238125 h 681037"/>
                <a:gd name="connsiteX5" fmla="*/ 152400 w 347663"/>
                <a:gd name="connsiteY5" fmla="*/ 271462 h 681037"/>
                <a:gd name="connsiteX6" fmla="*/ 133350 w 347663"/>
                <a:gd name="connsiteY6" fmla="*/ 319087 h 681037"/>
                <a:gd name="connsiteX7" fmla="*/ 161925 w 347663"/>
                <a:gd name="connsiteY7" fmla="*/ 376237 h 681037"/>
                <a:gd name="connsiteX8" fmla="*/ 138113 w 347663"/>
                <a:gd name="connsiteY8" fmla="*/ 404812 h 681037"/>
                <a:gd name="connsiteX9" fmla="*/ 152400 w 347663"/>
                <a:gd name="connsiteY9" fmla="*/ 447675 h 681037"/>
                <a:gd name="connsiteX10" fmla="*/ 119063 w 347663"/>
                <a:gd name="connsiteY10" fmla="*/ 495300 h 681037"/>
                <a:gd name="connsiteX11" fmla="*/ 0 w 347663"/>
                <a:gd name="connsiteY11" fmla="*/ 681037 h 681037"/>
                <a:gd name="connsiteX0" fmla="*/ 357188 w 357188"/>
                <a:gd name="connsiteY0" fmla="*/ 0 h 688181"/>
                <a:gd name="connsiteX1" fmla="*/ 323850 w 357188"/>
                <a:gd name="connsiteY1" fmla="*/ 83344 h 688181"/>
                <a:gd name="connsiteX2" fmla="*/ 285750 w 357188"/>
                <a:gd name="connsiteY2" fmla="*/ 102394 h 688181"/>
                <a:gd name="connsiteX3" fmla="*/ 266700 w 357188"/>
                <a:gd name="connsiteY3" fmla="*/ 164306 h 688181"/>
                <a:gd name="connsiteX4" fmla="*/ 214313 w 357188"/>
                <a:gd name="connsiteY4" fmla="*/ 245269 h 688181"/>
                <a:gd name="connsiteX5" fmla="*/ 152400 w 357188"/>
                <a:gd name="connsiteY5" fmla="*/ 278606 h 688181"/>
                <a:gd name="connsiteX6" fmla="*/ 133350 w 357188"/>
                <a:gd name="connsiteY6" fmla="*/ 326231 h 688181"/>
                <a:gd name="connsiteX7" fmla="*/ 161925 w 357188"/>
                <a:gd name="connsiteY7" fmla="*/ 383381 h 688181"/>
                <a:gd name="connsiteX8" fmla="*/ 138113 w 357188"/>
                <a:gd name="connsiteY8" fmla="*/ 411956 h 688181"/>
                <a:gd name="connsiteX9" fmla="*/ 152400 w 357188"/>
                <a:gd name="connsiteY9" fmla="*/ 454819 h 688181"/>
                <a:gd name="connsiteX10" fmla="*/ 119063 w 357188"/>
                <a:gd name="connsiteY10" fmla="*/ 502444 h 688181"/>
                <a:gd name="connsiteX11" fmla="*/ 0 w 357188"/>
                <a:gd name="connsiteY11" fmla="*/ 688181 h 688181"/>
                <a:gd name="connsiteX0" fmla="*/ 238125 w 238125"/>
                <a:gd name="connsiteY0" fmla="*/ 0 h 502444"/>
                <a:gd name="connsiteX1" fmla="*/ 204787 w 238125"/>
                <a:gd name="connsiteY1" fmla="*/ 83344 h 502444"/>
                <a:gd name="connsiteX2" fmla="*/ 166687 w 238125"/>
                <a:gd name="connsiteY2" fmla="*/ 102394 h 502444"/>
                <a:gd name="connsiteX3" fmla="*/ 147637 w 238125"/>
                <a:gd name="connsiteY3" fmla="*/ 164306 h 502444"/>
                <a:gd name="connsiteX4" fmla="*/ 95250 w 238125"/>
                <a:gd name="connsiteY4" fmla="*/ 245269 h 502444"/>
                <a:gd name="connsiteX5" fmla="*/ 33337 w 238125"/>
                <a:gd name="connsiteY5" fmla="*/ 278606 h 502444"/>
                <a:gd name="connsiteX6" fmla="*/ 14287 w 238125"/>
                <a:gd name="connsiteY6" fmla="*/ 326231 h 502444"/>
                <a:gd name="connsiteX7" fmla="*/ 42862 w 238125"/>
                <a:gd name="connsiteY7" fmla="*/ 383381 h 502444"/>
                <a:gd name="connsiteX8" fmla="*/ 19050 w 238125"/>
                <a:gd name="connsiteY8" fmla="*/ 411956 h 502444"/>
                <a:gd name="connsiteX9" fmla="*/ 33337 w 238125"/>
                <a:gd name="connsiteY9" fmla="*/ 454819 h 502444"/>
                <a:gd name="connsiteX10" fmla="*/ 0 w 238125"/>
                <a:gd name="connsiteY10" fmla="*/ 502444 h 502444"/>
                <a:gd name="connsiteX0" fmla="*/ 223838 w 223838"/>
                <a:gd name="connsiteY0" fmla="*/ 0 h 454818"/>
                <a:gd name="connsiteX1" fmla="*/ 190500 w 223838"/>
                <a:gd name="connsiteY1" fmla="*/ 83344 h 454818"/>
                <a:gd name="connsiteX2" fmla="*/ 152400 w 223838"/>
                <a:gd name="connsiteY2" fmla="*/ 102394 h 454818"/>
                <a:gd name="connsiteX3" fmla="*/ 133350 w 223838"/>
                <a:gd name="connsiteY3" fmla="*/ 164306 h 454818"/>
                <a:gd name="connsiteX4" fmla="*/ 80963 w 223838"/>
                <a:gd name="connsiteY4" fmla="*/ 245269 h 454818"/>
                <a:gd name="connsiteX5" fmla="*/ 19050 w 223838"/>
                <a:gd name="connsiteY5" fmla="*/ 278606 h 454818"/>
                <a:gd name="connsiteX6" fmla="*/ 0 w 223838"/>
                <a:gd name="connsiteY6" fmla="*/ 326231 h 454818"/>
                <a:gd name="connsiteX7" fmla="*/ 28575 w 223838"/>
                <a:gd name="connsiteY7" fmla="*/ 383381 h 454818"/>
                <a:gd name="connsiteX8" fmla="*/ 4763 w 223838"/>
                <a:gd name="connsiteY8" fmla="*/ 411956 h 454818"/>
                <a:gd name="connsiteX9" fmla="*/ 19050 w 223838"/>
                <a:gd name="connsiteY9" fmla="*/ 454819 h 4548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3838" h="454818">
                  <a:moveTo>
                    <a:pt x="223838" y="0"/>
                  </a:moveTo>
                  <a:lnTo>
                    <a:pt x="190500" y="83344"/>
                  </a:lnTo>
                  <a:lnTo>
                    <a:pt x="152400" y="102394"/>
                  </a:lnTo>
                  <a:lnTo>
                    <a:pt x="133350" y="164306"/>
                  </a:lnTo>
                  <a:lnTo>
                    <a:pt x="80963" y="245269"/>
                  </a:lnTo>
                  <a:lnTo>
                    <a:pt x="19050" y="278606"/>
                  </a:lnTo>
                  <a:lnTo>
                    <a:pt x="0" y="326231"/>
                  </a:lnTo>
                  <a:lnTo>
                    <a:pt x="28575" y="383381"/>
                  </a:lnTo>
                  <a:lnTo>
                    <a:pt x="4763" y="411956"/>
                  </a:lnTo>
                  <a:lnTo>
                    <a:pt x="19050" y="454819"/>
                  </a:lnTo>
                </a:path>
              </a:pathLst>
            </a:custGeom>
            <a:noFill/>
            <a:ln w="12700">
              <a:solidFill>
                <a:srgbClr val="3399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5" name="Freeform 24"/>
            <p:cNvSpPr/>
            <p:nvPr/>
          </p:nvSpPr>
          <p:spPr>
            <a:xfrm>
              <a:off x="2830174" y="3059336"/>
              <a:ext cx="342900" cy="150019"/>
            </a:xfrm>
            <a:custGeom>
              <a:avLst/>
              <a:gdLst>
                <a:gd name="connsiteX0" fmla="*/ 0 w 514350"/>
                <a:gd name="connsiteY0" fmla="*/ 0 h 214313"/>
                <a:gd name="connsiteX1" fmla="*/ 38100 w 514350"/>
                <a:gd name="connsiteY1" fmla="*/ 114300 h 214313"/>
                <a:gd name="connsiteX2" fmla="*/ 104775 w 514350"/>
                <a:gd name="connsiteY2" fmla="*/ 123825 h 214313"/>
                <a:gd name="connsiteX3" fmla="*/ 161925 w 514350"/>
                <a:gd name="connsiteY3" fmla="*/ 71438 h 214313"/>
                <a:gd name="connsiteX4" fmla="*/ 190500 w 514350"/>
                <a:gd name="connsiteY4" fmla="*/ 128588 h 214313"/>
                <a:gd name="connsiteX5" fmla="*/ 209550 w 514350"/>
                <a:gd name="connsiteY5" fmla="*/ 166688 h 214313"/>
                <a:gd name="connsiteX6" fmla="*/ 276225 w 514350"/>
                <a:gd name="connsiteY6" fmla="*/ 95250 h 214313"/>
                <a:gd name="connsiteX7" fmla="*/ 328613 w 514350"/>
                <a:gd name="connsiteY7" fmla="*/ 76200 h 214313"/>
                <a:gd name="connsiteX8" fmla="*/ 381000 w 514350"/>
                <a:gd name="connsiteY8" fmla="*/ 152400 h 214313"/>
                <a:gd name="connsiteX9" fmla="*/ 457200 w 514350"/>
                <a:gd name="connsiteY9" fmla="*/ 152400 h 214313"/>
                <a:gd name="connsiteX10" fmla="*/ 514350 w 514350"/>
                <a:gd name="connsiteY10" fmla="*/ 214313 h 214313"/>
                <a:gd name="connsiteX0" fmla="*/ 0 w 457200"/>
                <a:gd name="connsiteY0" fmla="*/ 0 h 166688"/>
                <a:gd name="connsiteX1" fmla="*/ 38100 w 457200"/>
                <a:gd name="connsiteY1" fmla="*/ 114300 h 166688"/>
                <a:gd name="connsiteX2" fmla="*/ 104775 w 457200"/>
                <a:gd name="connsiteY2" fmla="*/ 123825 h 166688"/>
                <a:gd name="connsiteX3" fmla="*/ 161925 w 457200"/>
                <a:gd name="connsiteY3" fmla="*/ 71438 h 166688"/>
                <a:gd name="connsiteX4" fmla="*/ 190500 w 457200"/>
                <a:gd name="connsiteY4" fmla="*/ 128588 h 166688"/>
                <a:gd name="connsiteX5" fmla="*/ 209550 w 457200"/>
                <a:gd name="connsiteY5" fmla="*/ 166688 h 166688"/>
                <a:gd name="connsiteX6" fmla="*/ 276225 w 457200"/>
                <a:gd name="connsiteY6" fmla="*/ 95250 h 166688"/>
                <a:gd name="connsiteX7" fmla="*/ 328613 w 457200"/>
                <a:gd name="connsiteY7" fmla="*/ 76200 h 166688"/>
                <a:gd name="connsiteX8" fmla="*/ 381000 w 457200"/>
                <a:gd name="connsiteY8" fmla="*/ 152400 h 166688"/>
                <a:gd name="connsiteX9" fmla="*/ 457200 w 457200"/>
                <a:gd name="connsiteY9" fmla="*/ 152400 h 166688"/>
                <a:gd name="connsiteX0" fmla="*/ 0 w 381000"/>
                <a:gd name="connsiteY0" fmla="*/ 0 h 166688"/>
                <a:gd name="connsiteX1" fmla="*/ 38100 w 381000"/>
                <a:gd name="connsiteY1" fmla="*/ 114300 h 166688"/>
                <a:gd name="connsiteX2" fmla="*/ 104775 w 381000"/>
                <a:gd name="connsiteY2" fmla="*/ 123825 h 166688"/>
                <a:gd name="connsiteX3" fmla="*/ 161925 w 381000"/>
                <a:gd name="connsiteY3" fmla="*/ 71438 h 166688"/>
                <a:gd name="connsiteX4" fmla="*/ 190500 w 381000"/>
                <a:gd name="connsiteY4" fmla="*/ 128588 h 166688"/>
                <a:gd name="connsiteX5" fmla="*/ 209550 w 381000"/>
                <a:gd name="connsiteY5" fmla="*/ 166688 h 166688"/>
                <a:gd name="connsiteX6" fmla="*/ 276225 w 381000"/>
                <a:gd name="connsiteY6" fmla="*/ 95250 h 166688"/>
                <a:gd name="connsiteX7" fmla="*/ 328613 w 381000"/>
                <a:gd name="connsiteY7" fmla="*/ 76200 h 166688"/>
                <a:gd name="connsiteX8" fmla="*/ 381000 w 381000"/>
                <a:gd name="connsiteY8" fmla="*/ 152400 h 166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1000" h="166688">
                  <a:moveTo>
                    <a:pt x="0" y="0"/>
                  </a:moveTo>
                  <a:lnTo>
                    <a:pt x="38100" y="114300"/>
                  </a:lnTo>
                  <a:lnTo>
                    <a:pt x="104775" y="123825"/>
                  </a:lnTo>
                  <a:lnTo>
                    <a:pt x="161925" y="71438"/>
                  </a:lnTo>
                  <a:lnTo>
                    <a:pt x="190500" y="128588"/>
                  </a:lnTo>
                  <a:lnTo>
                    <a:pt x="209550" y="166688"/>
                  </a:lnTo>
                  <a:lnTo>
                    <a:pt x="276225" y="95250"/>
                  </a:lnTo>
                  <a:lnTo>
                    <a:pt x="328613" y="76200"/>
                  </a:lnTo>
                  <a:lnTo>
                    <a:pt x="381000" y="152400"/>
                  </a:lnTo>
                </a:path>
              </a:pathLst>
            </a:custGeom>
            <a:noFill/>
            <a:ln w="12700">
              <a:solidFill>
                <a:srgbClr val="3399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1" name="Freeform 20"/>
            <p:cNvSpPr/>
            <p:nvPr/>
          </p:nvSpPr>
          <p:spPr>
            <a:xfrm>
              <a:off x="1681459" y="980506"/>
              <a:ext cx="1783080" cy="1161573"/>
            </a:xfrm>
            <a:custGeom>
              <a:avLst/>
              <a:gdLst>
                <a:gd name="connsiteX0" fmla="*/ 1666875 w 1985962"/>
                <a:gd name="connsiteY0" fmla="*/ 4762 h 1290637"/>
                <a:gd name="connsiteX1" fmla="*/ 1704975 w 1985962"/>
                <a:gd name="connsiteY1" fmla="*/ 71437 h 1290637"/>
                <a:gd name="connsiteX2" fmla="*/ 1724025 w 1985962"/>
                <a:gd name="connsiteY2" fmla="*/ 119062 h 1290637"/>
                <a:gd name="connsiteX3" fmla="*/ 1719262 w 1985962"/>
                <a:gd name="connsiteY3" fmla="*/ 209550 h 1290637"/>
                <a:gd name="connsiteX4" fmla="*/ 1733550 w 1985962"/>
                <a:gd name="connsiteY4" fmla="*/ 290512 h 1290637"/>
                <a:gd name="connsiteX5" fmla="*/ 1738312 w 1985962"/>
                <a:gd name="connsiteY5" fmla="*/ 361950 h 1290637"/>
                <a:gd name="connsiteX6" fmla="*/ 1709737 w 1985962"/>
                <a:gd name="connsiteY6" fmla="*/ 461962 h 1290637"/>
                <a:gd name="connsiteX7" fmla="*/ 1695450 w 1985962"/>
                <a:gd name="connsiteY7" fmla="*/ 585787 h 1290637"/>
                <a:gd name="connsiteX8" fmla="*/ 1695450 w 1985962"/>
                <a:gd name="connsiteY8" fmla="*/ 695325 h 1290637"/>
                <a:gd name="connsiteX9" fmla="*/ 1695450 w 1985962"/>
                <a:gd name="connsiteY9" fmla="*/ 790575 h 1290637"/>
                <a:gd name="connsiteX10" fmla="*/ 1728787 w 1985962"/>
                <a:gd name="connsiteY10" fmla="*/ 909637 h 1290637"/>
                <a:gd name="connsiteX11" fmla="*/ 1785937 w 1985962"/>
                <a:gd name="connsiteY11" fmla="*/ 976312 h 1290637"/>
                <a:gd name="connsiteX12" fmla="*/ 1881187 w 1985962"/>
                <a:gd name="connsiteY12" fmla="*/ 1000125 h 1290637"/>
                <a:gd name="connsiteX13" fmla="*/ 1981200 w 1985962"/>
                <a:gd name="connsiteY13" fmla="*/ 1042987 h 1290637"/>
                <a:gd name="connsiteX14" fmla="*/ 1985962 w 1985962"/>
                <a:gd name="connsiteY14" fmla="*/ 1104900 h 1290637"/>
                <a:gd name="connsiteX15" fmla="*/ 1952625 w 1985962"/>
                <a:gd name="connsiteY15" fmla="*/ 1152525 h 1290637"/>
                <a:gd name="connsiteX16" fmla="*/ 1871662 w 1985962"/>
                <a:gd name="connsiteY16" fmla="*/ 1162050 h 1290637"/>
                <a:gd name="connsiteX17" fmla="*/ 1771650 w 1985962"/>
                <a:gd name="connsiteY17" fmla="*/ 1200150 h 1290637"/>
                <a:gd name="connsiteX18" fmla="*/ 1719262 w 1985962"/>
                <a:gd name="connsiteY18" fmla="*/ 1243012 h 1290637"/>
                <a:gd name="connsiteX19" fmla="*/ 1581150 w 1985962"/>
                <a:gd name="connsiteY19" fmla="*/ 1276350 h 1290637"/>
                <a:gd name="connsiteX20" fmla="*/ 1385887 w 1985962"/>
                <a:gd name="connsiteY20" fmla="*/ 1290637 h 1290637"/>
                <a:gd name="connsiteX21" fmla="*/ 1195387 w 1985962"/>
                <a:gd name="connsiteY21" fmla="*/ 1243012 h 1290637"/>
                <a:gd name="connsiteX22" fmla="*/ 1062037 w 1985962"/>
                <a:gd name="connsiteY22" fmla="*/ 1219200 h 1290637"/>
                <a:gd name="connsiteX23" fmla="*/ 923925 w 1985962"/>
                <a:gd name="connsiteY23" fmla="*/ 1238250 h 1290637"/>
                <a:gd name="connsiteX24" fmla="*/ 771525 w 1985962"/>
                <a:gd name="connsiteY24" fmla="*/ 1223962 h 1290637"/>
                <a:gd name="connsiteX25" fmla="*/ 661987 w 1985962"/>
                <a:gd name="connsiteY25" fmla="*/ 1157287 h 1290637"/>
                <a:gd name="connsiteX26" fmla="*/ 571500 w 1985962"/>
                <a:gd name="connsiteY26" fmla="*/ 1133475 h 1290637"/>
                <a:gd name="connsiteX27" fmla="*/ 447675 w 1985962"/>
                <a:gd name="connsiteY27" fmla="*/ 1157287 h 1290637"/>
                <a:gd name="connsiteX28" fmla="*/ 323850 w 1985962"/>
                <a:gd name="connsiteY28" fmla="*/ 1190625 h 1290637"/>
                <a:gd name="connsiteX29" fmla="*/ 223837 w 1985962"/>
                <a:gd name="connsiteY29" fmla="*/ 1243012 h 1290637"/>
                <a:gd name="connsiteX30" fmla="*/ 176212 w 1985962"/>
                <a:gd name="connsiteY30" fmla="*/ 1214437 h 1290637"/>
                <a:gd name="connsiteX31" fmla="*/ 123825 w 1985962"/>
                <a:gd name="connsiteY31" fmla="*/ 1085850 h 1290637"/>
                <a:gd name="connsiteX32" fmla="*/ 114300 w 1985962"/>
                <a:gd name="connsiteY32" fmla="*/ 1047750 h 1290637"/>
                <a:gd name="connsiteX33" fmla="*/ 123825 w 1985962"/>
                <a:gd name="connsiteY33" fmla="*/ 942975 h 1290637"/>
                <a:gd name="connsiteX34" fmla="*/ 100012 w 1985962"/>
                <a:gd name="connsiteY34" fmla="*/ 852487 h 1290637"/>
                <a:gd name="connsiteX35" fmla="*/ 71437 w 1985962"/>
                <a:gd name="connsiteY35" fmla="*/ 790575 h 1290637"/>
                <a:gd name="connsiteX36" fmla="*/ 28575 w 1985962"/>
                <a:gd name="connsiteY36" fmla="*/ 766762 h 1290637"/>
                <a:gd name="connsiteX37" fmla="*/ 0 w 1985962"/>
                <a:gd name="connsiteY37" fmla="*/ 752475 h 1290637"/>
                <a:gd name="connsiteX38" fmla="*/ 4762 w 1985962"/>
                <a:gd name="connsiteY38" fmla="*/ 719137 h 1290637"/>
                <a:gd name="connsiteX39" fmla="*/ 52387 w 1985962"/>
                <a:gd name="connsiteY39" fmla="*/ 676275 h 1290637"/>
                <a:gd name="connsiteX40" fmla="*/ 61912 w 1985962"/>
                <a:gd name="connsiteY40" fmla="*/ 604837 h 1290637"/>
                <a:gd name="connsiteX41" fmla="*/ 76200 w 1985962"/>
                <a:gd name="connsiteY41" fmla="*/ 538162 h 1290637"/>
                <a:gd name="connsiteX42" fmla="*/ 114300 w 1985962"/>
                <a:gd name="connsiteY42" fmla="*/ 481012 h 1290637"/>
                <a:gd name="connsiteX43" fmla="*/ 128587 w 1985962"/>
                <a:gd name="connsiteY43" fmla="*/ 400050 h 1290637"/>
                <a:gd name="connsiteX44" fmla="*/ 157162 w 1985962"/>
                <a:gd name="connsiteY44" fmla="*/ 333375 h 1290637"/>
                <a:gd name="connsiteX45" fmla="*/ 238125 w 1985962"/>
                <a:gd name="connsiteY45" fmla="*/ 233362 h 1290637"/>
                <a:gd name="connsiteX46" fmla="*/ 238125 w 1985962"/>
                <a:gd name="connsiteY46" fmla="*/ 123825 h 1290637"/>
                <a:gd name="connsiteX47" fmla="*/ 238125 w 1985962"/>
                <a:gd name="connsiteY47" fmla="*/ 123825 h 1290637"/>
                <a:gd name="connsiteX48" fmla="*/ 157162 w 1985962"/>
                <a:gd name="connsiteY48" fmla="*/ 0 h 1290637"/>
                <a:gd name="connsiteX49" fmla="*/ 1666875 w 1985962"/>
                <a:gd name="connsiteY49" fmla="*/ 4762 h 1290637"/>
                <a:gd name="connsiteX0" fmla="*/ 1666875 w 1985962"/>
                <a:gd name="connsiteY0" fmla="*/ 4762 h 1290637"/>
                <a:gd name="connsiteX1" fmla="*/ 1704975 w 1985962"/>
                <a:gd name="connsiteY1" fmla="*/ 71437 h 1290637"/>
                <a:gd name="connsiteX2" fmla="*/ 1724025 w 1985962"/>
                <a:gd name="connsiteY2" fmla="*/ 119062 h 1290637"/>
                <a:gd name="connsiteX3" fmla="*/ 1719262 w 1985962"/>
                <a:gd name="connsiteY3" fmla="*/ 209550 h 1290637"/>
                <a:gd name="connsiteX4" fmla="*/ 1733550 w 1985962"/>
                <a:gd name="connsiteY4" fmla="*/ 290512 h 1290637"/>
                <a:gd name="connsiteX5" fmla="*/ 1738312 w 1985962"/>
                <a:gd name="connsiteY5" fmla="*/ 361950 h 1290637"/>
                <a:gd name="connsiteX6" fmla="*/ 1709737 w 1985962"/>
                <a:gd name="connsiteY6" fmla="*/ 461962 h 1290637"/>
                <a:gd name="connsiteX7" fmla="*/ 1695450 w 1985962"/>
                <a:gd name="connsiteY7" fmla="*/ 585787 h 1290637"/>
                <a:gd name="connsiteX8" fmla="*/ 1695450 w 1985962"/>
                <a:gd name="connsiteY8" fmla="*/ 695325 h 1290637"/>
                <a:gd name="connsiteX9" fmla="*/ 1695450 w 1985962"/>
                <a:gd name="connsiteY9" fmla="*/ 790575 h 1290637"/>
                <a:gd name="connsiteX10" fmla="*/ 1728787 w 1985962"/>
                <a:gd name="connsiteY10" fmla="*/ 909637 h 1290637"/>
                <a:gd name="connsiteX11" fmla="*/ 1766887 w 1985962"/>
                <a:gd name="connsiteY11" fmla="*/ 940593 h 1290637"/>
                <a:gd name="connsiteX12" fmla="*/ 1785937 w 1985962"/>
                <a:gd name="connsiteY12" fmla="*/ 976312 h 1290637"/>
                <a:gd name="connsiteX13" fmla="*/ 1881187 w 1985962"/>
                <a:gd name="connsiteY13" fmla="*/ 1000125 h 1290637"/>
                <a:gd name="connsiteX14" fmla="*/ 1981200 w 1985962"/>
                <a:gd name="connsiteY14" fmla="*/ 1042987 h 1290637"/>
                <a:gd name="connsiteX15" fmla="*/ 1985962 w 1985962"/>
                <a:gd name="connsiteY15" fmla="*/ 1104900 h 1290637"/>
                <a:gd name="connsiteX16" fmla="*/ 1952625 w 1985962"/>
                <a:gd name="connsiteY16" fmla="*/ 1152525 h 1290637"/>
                <a:gd name="connsiteX17" fmla="*/ 1871662 w 1985962"/>
                <a:gd name="connsiteY17" fmla="*/ 1162050 h 1290637"/>
                <a:gd name="connsiteX18" fmla="*/ 1771650 w 1985962"/>
                <a:gd name="connsiteY18" fmla="*/ 1200150 h 1290637"/>
                <a:gd name="connsiteX19" fmla="*/ 1719262 w 1985962"/>
                <a:gd name="connsiteY19" fmla="*/ 1243012 h 1290637"/>
                <a:gd name="connsiteX20" fmla="*/ 1581150 w 1985962"/>
                <a:gd name="connsiteY20" fmla="*/ 1276350 h 1290637"/>
                <a:gd name="connsiteX21" fmla="*/ 1385887 w 1985962"/>
                <a:gd name="connsiteY21" fmla="*/ 1290637 h 1290637"/>
                <a:gd name="connsiteX22" fmla="*/ 1195387 w 1985962"/>
                <a:gd name="connsiteY22" fmla="*/ 1243012 h 1290637"/>
                <a:gd name="connsiteX23" fmla="*/ 1062037 w 1985962"/>
                <a:gd name="connsiteY23" fmla="*/ 1219200 h 1290637"/>
                <a:gd name="connsiteX24" fmla="*/ 923925 w 1985962"/>
                <a:gd name="connsiteY24" fmla="*/ 1238250 h 1290637"/>
                <a:gd name="connsiteX25" fmla="*/ 771525 w 1985962"/>
                <a:gd name="connsiteY25" fmla="*/ 1223962 h 1290637"/>
                <a:gd name="connsiteX26" fmla="*/ 661987 w 1985962"/>
                <a:gd name="connsiteY26" fmla="*/ 1157287 h 1290637"/>
                <a:gd name="connsiteX27" fmla="*/ 571500 w 1985962"/>
                <a:gd name="connsiteY27" fmla="*/ 1133475 h 1290637"/>
                <a:gd name="connsiteX28" fmla="*/ 447675 w 1985962"/>
                <a:gd name="connsiteY28" fmla="*/ 1157287 h 1290637"/>
                <a:gd name="connsiteX29" fmla="*/ 323850 w 1985962"/>
                <a:gd name="connsiteY29" fmla="*/ 1190625 h 1290637"/>
                <a:gd name="connsiteX30" fmla="*/ 223837 w 1985962"/>
                <a:gd name="connsiteY30" fmla="*/ 1243012 h 1290637"/>
                <a:gd name="connsiteX31" fmla="*/ 176212 w 1985962"/>
                <a:gd name="connsiteY31" fmla="*/ 1214437 h 1290637"/>
                <a:gd name="connsiteX32" fmla="*/ 123825 w 1985962"/>
                <a:gd name="connsiteY32" fmla="*/ 1085850 h 1290637"/>
                <a:gd name="connsiteX33" fmla="*/ 114300 w 1985962"/>
                <a:gd name="connsiteY33" fmla="*/ 1047750 h 1290637"/>
                <a:gd name="connsiteX34" fmla="*/ 123825 w 1985962"/>
                <a:gd name="connsiteY34" fmla="*/ 942975 h 1290637"/>
                <a:gd name="connsiteX35" fmla="*/ 100012 w 1985962"/>
                <a:gd name="connsiteY35" fmla="*/ 852487 h 1290637"/>
                <a:gd name="connsiteX36" fmla="*/ 71437 w 1985962"/>
                <a:gd name="connsiteY36" fmla="*/ 790575 h 1290637"/>
                <a:gd name="connsiteX37" fmla="*/ 28575 w 1985962"/>
                <a:gd name="connsiteY37" fmla="*/ 766762 h 1290637"/>
                <a:gd name="connsiteX38" fmla="*/ 0 w 1985962"/>
                <a:gd name="connsiteY38" fmla="*/ 752475 h 1290637"/>
                <a:gd name="connsiteX39" fmla="*/ 4762 w 1985962"/>
                <a:gd name="connsiteY39" fmla="*/ 719137 h 1290637"/>
                <a:gd name="connsiteX40" fmla="*/ 52387 w 1985962"/>
                <a:gd name="connsiteY40" fmla="*/ 676275 h 1290637"/>
                <a:gd name="connsiteX41" fmla="*/ 61912 w 1985962"/>
                <a:gd name="connsiteY41" fmla="*/ 604837 h 1290637"/>
                <a:gd name="connsiteX42" fmla="*/ 76200 w 1985962"/>
                <a:gd name="connsiteY42" fmla="*/ 538162 h 1290637"/>
                <a:gd name="connsiteX43" fmla="*/ 114300 w 1985962"/>
                <a:gd name="connsiteY43" fmla="*/ 481012 h 1290637"/>
                <a:gd name="connsiteX44" fmla="*/ 128587 w 1985962"/>
                <a:gd name="connsiteY44" fmla="*/ 400050 h 1290637"/>
                <a:gd name="connsiteX45" fmla="*/ 157162 w 1985962"/>
                <a:gd name="connsiteY45" fmla="*/ 333375 h 1290637"/>
                <a:gd name="connsiteX46" fmla="*/ 238125 w 1985962"/>
                <a:gd name="connsiteY46" fmla="*/ 233362 h 1290637"/>
                <a:gd name="connsiteX47" fmla="*/ 238125 w 1985962"/>
                <a:gd name="connsiteY47" fmla="*/ 123825 h 1290637"/>
                <a:gd name="connsiteX48" fmla="*/ 238125 w 1985962"/>
                <a:gd name="connsiteY48" fmla="*/ 123825 h 1290637"/>
                <a:gd name="connsiteX49" fmla="*/ 157162 w 1985962"/>
                <a:gd name="connsiteY49" fmla="*/ 0 h 1290637"/>
                <a:gd name="connsiteX50" fmla="*/ 1666875 w 1985962"/>
                <a:gd name="connsiteY50" fmla="*/ 4762 h 1290637"/>
                <a:gd name="connsiteX0" fmla="*/ 1666875 w 1985962"/>
                <a:gd name="connsiteY0" fmla="*/ 4762 h 1290637"/>
                <a:gd name="connsiteX1" fmla="*/ 1704975 w 1985962"/>
                <a:gd name="connsiteY1" fmla="*/ 71437 h 1290637"/>
                <a:gd name="connsiteX2" fmla="*/ 1724025 w 1985962"/>
                <a:gd name="connsiteY2" fmla="*/ 119062 h 1290637"/>
                <a:gd name="connsiteX3" fmla="*/ 1719262 w 1985962"/>
                <a:gd name="connsiteY3" fmla="*/ 209550 h 1290637"/>
                <a:gd name="connsiteX4" fmla="*/ 1733550 w 1985962"/>
                <a:gd name="connsiteY4" fmla="*/ 290512 h 1290637"/>
                <a:gd name="connsiteX5" fmla="*/ 1738312 w 1985962"/>
                <a:gd name="connsiteY5" fmla="*/ 361950 h 1290637"/>
                <a:gd name="connsiteX6" fmla="*/ 1709737 w 1985962"/>
                <a:gd name="connsiteY6" fmla="*/ 461962 h 1290637"/>
                <a:gd name="connsiteX7" fmla="*/ 1695450 w 1985962"/>
                <a:gd name="connsiteY7" fmla="*/ 585787 h 1290637"/>
                <a:gd name="connsiteX8" fmla="*/ 1695450 w 1985962"/>
                <a:gd name="connsiteY8" fmla="*/ 695325 h 1290637"/>
                <a:gd name="connsiteX9" fmla="*/ 1695450 w 1985962"/>
                <a:gd name="connsiteY9" fmla="*/ 790575 h 1290637"/>
                <a:gd name="connsiteX10" fmla="*/ 1728787 w 1985962"/>
                <a:gd name="connsiteY10" fmla="*/ 909637 h 1290637"/>
                <a:gd name="connsiteX11" fmla="*/ 1766887 w 1985962"/>
                <a:gd name="connsiteY11" fmla="*/ 940593 h 1290637"/>
                <a:gd name="connsiteX12" fmla="*/ 1785937 w 1985962"/>
                <a:gd name="connsiteY12" fmla="*/ 976312 h 1290637"/>
                <a:gd name="connsiteX13" fmla="*/ 1864518 w 1985962"/>
                <a:gd name="connsiteY13" fmla="*/ 1007269 h 1290637"/>
                <a:gd name="connsiteX14" fmla="*/ 1981200 w 1985962"/>
                <a:gd name="connsiteY14" fmla="*/ 1042987 h 1290637"/>
                <a:gd name="connsiteX15" fmla="*/ 1985962 w 1985962"/>
                <a:gd name="connsiteY15" fmla="*/ 1104900 h 1290637"/>
                <a:gd name="connsiteX16" fmla="*/ 1952625 w 1985962"/>
                <a:gd name="connsiteY16" fmla="*/ 1152525 h 1290637"/>
                <a:gd name="connsiteX17" fmla="*/ 1871662 w 1985962"/>
                <a:gd name="connsiteY17" fmla="*/ 1162050 h 1290637"/>
                <a:gd name="connsiteX18" fmla="*/ 1771650 w 1985962"/>
                <a:gd name="connsiteY18" fmla="*/ 1200150 h 1290637"/>
                <a:gd name="connsiteX19" fmla="*/ 1719262 w 1985962"/>
                <a:gd name="connsiteY19" fmla="*/ 1243012 h 1290637"/>
                <a:gd name="connsiteX20" fmla="*/ 1581150 w 1985962"/>
                <a:gd name="connsiteY20" fmla="*/ 1276350 h 1290637"/>
                <a:gd name="connsiteX21" fmla="*/ 1385887 w 1985962"/>
                <a:gd name="connsiteY21" fmla="*/ 1290637 h 1290637"/>
                <a:gd name="connsiteX22" fmla="*/ 1195387 w 1985962"/>
                <a:gd name="connsiteY22" fmla="*/ 1243012 h 1290637"/>
                <a:gd name="connsiteX23" fmla="*/ 1062037 w 1985962"/>
                <a:gd name="connsiteY23" fmla="*/ 1219200 h 1290637"/>
                <a:gd name="connsiteX24" fmla="*/ 923925 w 1985962"/>
                <a:gd name="connsiteY24" fmla="*/ 1238250 h 1290637"/>
                <a:gd name="connsiteX25" fmla="*/ 771525 w 1985962"/>
                <a:gd name="connsiteY25" fmla="*/ 1223962 h 1290637"/>
                <a:gd name="connsiteX26" fmla="*/ 661987 w 1985962"/>
                <a:gd name="connsiteY26" fmla="*/ 1157287 h 1290637"/>
                <a:gd name="connsiteX27" fmla="*/ 571500 w 1985962"/>
                <a:gd name="connsiteY27" fmla="*/ 1133475 h 1290637"/>
                <a:gd name="connsiteX28" fmla="*/ 447675 w 1985962"/>
                <a:gd name="connsiteY28" fmla="*/ 1157287 h 1290637"/>
                <a:gd name="connsiteX29" fmla="*/ 323850 w 1985962"/>
                <a:gd name="connsiteY29" fmla="*/ 1190625 h 1290637"/>
                <a:gd name="connsiteX30" fmla="*/ 223837 w 1985962"/>
                <a:gd name="connsiteY30" fmla="*/ 1243012 h 1290637"/>
                <a:gd name="connsiteX31" fmla="*/ 176212 w 1985962"/>
                <a:gd name="connsiteY31" fmla="*/ 1214437 h 1290637"/>
                <a:gd name="connsiteX32" fmla="*/ 123825 w 1985962"/>
                <a:gd name="connsiteY32" fmla="*/ 1085850 h 1290637"/>
                <a:gd name="connsiteX33" fmla="*/ 114300 w 1985962"/>
                <a:gd name="connsiteY33" fmla="*/ 1047750 h 1290637"/>
                <a:gd name="connsiteX34" fmla="*/ 123825 w 1985962"/>
                <a:gd name="connsiteY34" fmla="*/ 942975 h 1290637"/>
                <a:gd name="connsiteX35" fmla="*/ 100012 w 1985962"/>
                <a:gd name="connsiteY35" fmla="*/ 852487 h 1290637"/>
                <a:gd name="connsiteX36" fmla="*/ 71437 w 1985962"/>
                <a:gd name="connsiteY36" fmla="*/ 790575 h 1290637"/>
                <a:gd name="connsiteX37" fmla="*/ 28575 w 1985962"/>
                <a:gd name="connsiteY37" fmla="*/ 766762 h 1290637"/>
                <a:gd name="connsiteX38" fmla="*/ 0 w 1985962"/>
                <a:gd name="connsiteY38" fmla="*/ 752475 h 1290637"/>
                <a:gd name="connsiteX39" fmla="*/ 4762 w 1985962"/>
                <a:gd name="connsiteY39" fmla="*/ 719137 h 1290637"/>
                <a:gd name="connsiteX40" fmla="*/ 52387 w 1985962"/>
                <a:gd name="connsiteY40" fmla="*/ 676275 h 1290637"/>
                <a:gd name="connsiteX41" fmla="*/ 61912 w 1985962"/>
                <a:gd name="connsiteY41" fmla="*/ 604837 h 1290637"/>
                <a:gd name="connsiteX42" fmla="*/ 76200 w 1985962"/>
                <a:gd name="connsiteY42" fmla="*/ 538162 h 1290637"/>
                <a:gd name="connsiteX43" fmla="*/ 114300 w 1985962"/>
                <a:gd name="connsiteY43" fmla="*/ 481012 h 1290637"/>
                <a:gd name="connsiteX44" fmla="*/ 128587 w 1985962"/>
                <a:gd name="connsiteY44" fmla="*/ 400050 h 1290637"/>
                <a:gd name="connsiteX45" fmla="*/ 157162 w 1985962"/>
                <a:gd name="connsiteY45" fmla="*/ 333375 h 1290637"/>
                <a:gd name="connsiteX46" fmla="*/ 238125 w 1985962"/>
                <a:gd name="connsiteY46" fmla="*/ 233362 h 1290637"/>
                <a:gd name="connsiteX47" fmla="*/ 238125 w 1985962"/>
                <a:gd name="connsiteY47" fmla="*/ 123825 h 1290637"/>
                <a:gd name="connsiteX48" fmla="*/ 238125 w 1985962"/>
                <a:gd name="connsiteY48" fmla="*/ 123825 h 1290637"/>
                <a:gd name="connsiteX49" fmla="*/ 157162 w 1985962"/>
                <a:gd name="connsiteY49" fmla="*/ 0 h 1290637"/>
                <a:gd name="connsiteX50" fmla="*/ 1666875 w 1985962"/>
                <a:gd name="connsiteY50" fmla="*/ 4762 h 1290637"/>
                <a:gd name="connsiteX0" fmla="*/ 1666875 w 1985962"/>
                <a:gd name="connsiteY0" fmla="*/ 4762 h 1290637"/>
                <a:gd name="connsiteX1" fmla="*/ 1704975 w 1985962"/>
                <a:gd name="connsiteY1" fmla="*/ 71437 h 1290637"/>
                <a:gd name="connsiteX2" fmla="*/ 1724025 w 1985962"/>
                <a:gd name="connsiteY2" fmla="*/ 119062 h 1290637"/>
                <a:gd name="connsiteX3" fmla="*/ 1719262 w 1985962"/>
                <a:gd name="connsiteY3" fmla="*/ 209550 h 1290637"/>
                <a:gd name="connsiteX4" fmla="*/ 1733550 w 1985962"/>
                <a:gd name="connsiteY4" fmla="*/ 290512 h 1290637"/>
                <a:gd name="connsiteX5" fmla="*/ 1738312 w 1985962"/>
                <a:gd name="connsiteY5" fmla="*/ 361950 h 1290637"/>
                <a:gd name="connsiteX6" fmla="*/ 1709737 w 1985962"/>
                <a:gd name="connsiteY6" fmla="*/ 461962 h 1290637"/>
                <a:gd name="connsiteX7" fmla="*/ 1695450 w 1985962"/>
                <a:gd name="connsiteY7" fmla="*/ 585787 h 1290637"/>
                <a:gd name="connsiteX8" fmla="*/ 1695450 w 1985962"/>
                <a:gd name="connsiteY8" fmla="*/ 695325 h 1290637"/>
                <a:gd name="connsiteX9" fmla="*/ 1695450 w 1985962"/>
                <a:gd name="connsiteY9" fmla="*/ 790575 h 1290637"/>
                <a:gd name="connsiteX10" fmla="*/ 1702593 w 1985962"/>
                <a:gd name="connsiteY10" fmla="*/ 847725 h 1290637"/>
                <a:gd name="connsiteX11" fmla="*/ 1728787 w 1985962"/>
                <a:gd name="connsiteY11" fmla="*/ 909637 h 1290637"/>
                <a:gd name="connsiteX12" fmla="*/ 1766887 w 1985962"/>
                <a:gd name="connsiteY12" fmla="*/ 940593 h 1290637"/>
                <a:gd name="connsiteX13" fmla="*/ 1785937 w 1985962"/>
                <a:gd name="connsiteY13" fmla="*/ 976312 h 1290637"/>
                <a:gd name="connsiteX14" fmla="*/ 1864518 w 1985962"/>
                <a:gd name="connsiteY14" fmla="*/ 1007269 h 1290637"/>
                <a:gd name="connsiteX15" fmla="*/ 1981200 w 1985962"/>
                <a:gd name="connsiteY15" fmla="*/ 1042987 h 1290637"/>
                <a:gd name="connsiteX16" fmla="*/ 1985962 w 1985962"/>
                <a:gd name="connsiteY16" fmla="*/ 1104900 h 1290637"/>
                <a:gd name="connsiteX17" fmla="*/ 1952625 w 1985962"/>
                <a:gd name="connsiteY17" fmla="*/ 1152525 h 1290637"/>
                <a:gd name="connsiteX18" fmla="*/ 1871662 w 1985962"/>
                <a:gd name="connsiteY18" fmla="*/ 1162050 h 1290637"/>
                <a:gd name="connsiteX19" fmla="*/ 1771650 w 1985962"/>
                <a:gd name="connsiteY19" fmla="*/ 1200150 h 1290637"/>
                <a:gd name="connsiteX20" fmla="*/ 1719262 w 1985962"/>
                <a:gd name="connsiteY20" fmla="*/ 1243012 h 1290637"/>
                <a:gd name="connsiteX21" fmla="*/ 1581150 w 1985962"/>
                <a:gd name="connsiteY21" fmla="*/ 1276350 h 1290637"/>
                <a:gd name="connsiteX22" fmla="*/ 1385887 w 1985962"/>
                <a:gd name="connsiteY22" fmla="*/ 1290637 h 1290637"/>
                <a:gd name="connsiteX23" fmla="*/ 1195387 w 1985962"/>
                <a:gd name="connsiteY23" fmla="*/ 1243012 h 1290637"/>
                <a:gd name="connsiteX24" fmla="*/ 1062037 w 1985962"/>
                <a:gd name="connsiteY24" fmla="*/ 1219200 h 1290637"/>
                <a:gd name="connsiteX25" fmla="*/ 923925 w 1985962"/>
                <a:gd name="connsiteY25" fmla="*/ 1238250 h 1290637"/>
                <a:gd name="connsiteX26" fmla="*/ 771525 w 1985962"/>
                <a:gd name="connsiteY26" fmla="*/ 1223962 h 1290637"/>
                <a:gd name="connsiteX27" fmla="*/ 661987 w 1985962"/>
                <a:gd name="connsiteY27" fmla="*/ 1157287 h 1290637"/>
                <a:gd name="connsiteX28" fmla="*/ 571500 w 1985962"/>
                <a:gd name="connsiteY28" fmla="*/ 1133475 h 1290637"/>
                <a:gd name="connsiteX29" fmla="*/ 447675 w 1985962"/>
                <a:gd name="connsiteY29" fmla="*/ 1157287 h 1290637"/>
                <a:gd name="connsiteX30" fmla="*/ 323850 w 1985962"/>
                <a:gd name="connsiteY30" fmla="*/ 1190625 h 1290637"/>
                <a:gd name="connsiteX31" fmla="*/ 223837 w 1985962"/>
                <a:gd name="connsiteY31" fmla="*/ 1243012 h 1290637"/>
                <a:gd name="connsiteX32" fmla="*/ 176212 w 1985962"/>
                <a:gd name="connsiteY32" fmla="*/ 1214437 h 1290637"/>
                <a:gd name="connsiteX33" fmla="*/ 123825 w 1985962"/>
                <a:gd name="connsiteY33" fmla="*/ 1085850 h 1290637"/>
                <a:gd name="connsiteX34" fmla="*/ 114300 w 1985962"/>
                <a:gd name="connsiteY34" fmla="*/ 1047750 h 1290637"/>
                <a:gd name="connsiteX35" fmla="*/ 123825 w 1985962"/>
                <a:gd name="connsiteY35" fmla="*/ 942975 h 1290637"/>
                <a:gd name="connsiteX36" fmla="*/ 100012 w 1985962"/>
                <a:gd name="connsiteY36" fmla="*/ 852487 h 1290637"/>
                <a:gd name="connsiteX37" fmla="*/ 71437 w 1985962"/>
                <a:gd name="connsiteY37" fmla="*/ 790575 h 1290637"/>
                <a:gd name="connsiteX38" fmla="*/ 28575 w 1985962"/>
                <a:gd name="connsiteY38" fmla="*/ 766762 h 1290637"/>
                <a:gd name="connsiteX39" fmla="*/ 0 w 1985962"/>
                <a:gd name="connsiteY39" fmla="*/ 752475 h 1290637"/>
                <a:gd name="connsiteX40" fmla="*/ 4762 w 1985962"/>
                <a:gd name="connsiteY40" fmla="*/ 719137 h 1290637"/>
                <a:gd name="connsiteX41" fmla="*/ 52387 w 1985962"/>
                <a:gd name="connsiteY41" fmla="*/ 676275 h 1290637"/>
                <a:gd name="connsiteX42" fmla="*/ 61912 w 1985962"/>
                <a:gd name="connsiteY42" fmla="*/ 604837 h 1290637"/>
                <a:gd name="connsiteX43" fmla="*/ 76200 w 1985962"/>
                <a:gd name="connsiteY43" fmla="*/ 538162 h 1290637"/>
                <a:gd name="connsiteX44" fmla="*/ 114300 w 1985962"/>
                <a:gd name="connsiteY44" fmla="*/ 481012 h 1290637"/>
                <a:gd name="connsiteX45" fmla="*/ 128587 w 1985962"/>
                <a:gd name="connsiteY45" fmla="*/ 400050 h 1290637"/>
                <a:gd name="connsiteX46" fmla="*/ 157162 w 1985962"/>
                <a:gd name="connsiteY46" fmla="*/ 333375 h 1290637"/>
                <a:gd name="connsiteX47" fmla="*/ 238125 w 1985962"/>
                <a:gd name="connsiteY47" fmla="*/ 233362 h 1290637"/>
                <a:gd name="connsiteX48" fmla="*/ 238125 w 1985962"/>
                <a:gd name="connsiteY48" fmla="*/ 123825 h 1290637"/>
                <a:gd name="connsiteX49" fmla="*/ 238125 w 1985962"/>
                <a:gd name="connsiteY49" fmla="*/ 123825 h 1290637"/>
                <a:gd name="connsiteX50" fmla="*/ 157162 w 1985962"/>
                <a:gd name="connsiteY50" fmla="*/ 0 h 1290637"/>
                <a:gd name="connsiteX51" fmla="*/ 1666875 w 1985962"/>
                <a:gd name="connsiteY51" fmla="*/ 4762 h 1290637"/>
                <a:gd name="connsiteX0" fmla="*/ 1666875 w 1985962"/>
                <a:gd name="connsiteY0" fmla="*/ 4762 h 1290637"/>
                <a:gd name="connsiteX1" fmla="*/ 1704975 w 1985962"/>
                <a:gd name="connsiteY1" fmla="*/ 71437 h 1290637"/>
                <a:gd name="connsiteX2" fmla="*/ 1724025 w 1985962"/>
                <a:gd name="connsiteY2" fmla="*/ 119062 h 1290637"/>
                <a:gd name="connsiteX3" fmla="*/ 1719262 w 1985962"/>
                <a:gd name="connsiteY3" fmla="*/ 209550 h 1290637"/>
                <a:gd name="connsiteX4" fmla="*/ 1733550 w 1985962"/>
                <a:gd name="connsiteY4" fmla="*/ 290512 h 1290637"/>
                <a:gd name="connsiteX5" fmla="*/ 1738312 w 1985962"/>
                <a:gd name="connsiteY5" fmla="*/ 361950 h 1290637"/>
                <a:gd name="connsiteX6" fmla="*/ 1709737 w 1985962"/>
                <a:gd name="connsiteY6" fmla="*/ 461962 h 1290637"/>
                <a:gd name="connsiteX7" fmla="*/ 1695450 w 1985962"/>
                <a:gd name="connsiteY7" fmla="*/ 585787 h 1290637"/>
                <a:gd name="connsiteX8" fmla="*/ 1685925 w 1985962"/>
                <a:gd name="connsiteY8" fmla="*/ 690562 h 1290637"/>
                <a:gd name="connsiteX9" fmla="*/ 1695450 w 1985962"/>
                <a:gd name="connsiteY9" fmla="*/ 790575 h 1290637"/>
                <a:gd name="connsiteX10" fmla="*/ 1702593 w 1985962"/>
                <a:gd name="connsiteY10" fmla="*/ 847725 h 1290637"/>
                <a:gd name="connsiteX11" fmla="*/ 1728787 w 1985962"/>
                <a:gd name="connsiteY11" fmla="*/ 909637 h 1290637"/>
                <a:gd name="connsiteX12" fmla="*/ 1766887 w 1985962"/>
                <a:gd name="connsiteY12" fmla="*/ 940593 h 1290637"/>
                <a:gd name="connsiteX13" fmla="*/ 1785937 w 1985962"/>
                <a:gd name="connsiteY13" fmla="*/ 976312 h 1290637"/>
                <a:gd name="connsiteX14" fmla="*/ 1864518 w 1985962"/>
                <a:gd name="connsiteY14" fmla="*/ 1007269 h 1290637"/>
                <a:gd name="connsiteX15" fmla="*/ 1981200 w 1985962"/>
                <a:gd name="connsiteY15" fmla="*/ 1042987 h 1290637"/>
                <a:gd name="connsiteX16" fmla="*/ 1985962 w 1985962"/>
                <a:gd name="connsiteY16" fmla="*/ 1104900 h 1290637"/>
                <a:gd name="connsiteX17" fmla="*/ 1952625 w 1985962"/>
                <a:gd name="connsiteY17" fmla="*/ 1152525 h 1290637"/>
                <a:gd name="connsiteX18" fmla="*/ 1871662 w 1985962"/>
                <a:gd name="connsiteY18" fmla="*/ 1162050 h 1290637"/>
                <a:gd name="connsiteX19" fmla="*/ 1771650 w 1985962"/>
                <a:gd name="connsiteY19" fmla="*/ 1200150 h 1290637"/>
                <a:gd name="connsiteX20" fmla="*/ 1719262 w 1985962"/>
                <a:gd name="connsiteY20" fmla="*/ 1243012 h 1290637"/>
                <a:gd name="connsiteX21" fmla="*/ 1581150 w 1985962"/>
                <a:gd name="connsiteY21" fmla="*/ 1276350 h 1290637"/>
                <a:gd name="connsiteX22" fmla="*/ 1385887 w 1985962"/>
                <a:gd name="connsiteY22" fmla="*/ 1290637 h 1290637"/>
                <a:gd name="connsiteX23" fmla="*/ 1195387 w 1985962"/>
                <a:gd name="connsiteY23" fmla="*/ 1243012 h 1290637"/>
                <a:gd name="connsiteX24" fmla="*/ 1062037 w 1985962"/>
                <a:gd name="connsiteY24" fmla="*/ 1219200 h 1290637"/>
                <a:gd name="connsiteX25" fmla="*/ 923925 w 1985962"/>
                <a:gd name="connsiteY25" fmla="*/ 1238250 h 1290637"/>
                <a:gd name="connsiteX26" fmla="*/ 771525 w 1985962"/>
                <a:gd name="connsiteY26" fmla="*/ 1223962 h 1290637"/>
                <a:gd name="connsiteX27" fmla="*/ 661987 w 1985962"/>
                <a:gd name="connsiteY27" fmla="*/ 1157287 h 1290637"/>
                <a:gd name="connsiteX28" fmla="*/ 571500 w 1985962"/>
                <a:gd name="connsiteY28" fmla="*/ 1133475 h 1290637"/>
                <a:gd name="connsiteX29" fmla="*/ 447675 w 1985962"/>
                <a:gd name="connsiteY29" fmla="*/ 1157287 h 1290637"/>
                <a:gd name="connsiteX30" fmla="*/ 323850 w 1985962"/>
                <a:gd name="connsiteY30" fmla="*/ 1190625 h 1290637"/>
                <a:gd name="connsiteX31" fmla="*/ 223837 w 1985962"/>
                <a:gd name="connsiteY31" fmla="*/ 1243012 h 1290637"/>
                <a:gd name="connsiteX32" fmla="*/ 176212 w 1985962"/>
                <a:gd name="connsiteY32" fmla="*/ 1214437 h 1290637"/>
                <a:gd name="connsiteX33" fmla="*/ 123825 w 1985962"/>
                <a:gd name="connsiteY33" fmla="*/ 1085850 h 1290637"/>
                <a:gd name="connsiteX34" fmla="*/ 114300 w 1985962"/>
                <a:gd name="connsiteY34" fmla="*/ 1047750 h 1290637"/>
                <a:gd name="connsiteX35" fmla="*/ 123825 w 1985962"/>
                <a:gd name="connsiteY35" fmla="*/ 942975 h 1290637"/>
                <a:gd name="connsiteX36" fmla="*/ 100012 w 1985962"/>
                <a:gd name="connsiteY36" fmla="*/ 852487 h 1290637"/>
                <a:gd name="connsiteX37" fmla="*/ 71437 w 1985962"/>
                <a:gd name="connsiteY37" fmla="*/ 790575 h 1290637"/>
                <a:gd name="connsiteX38" fmla="*/ 28575 w 1985962"/>
                <a:gd name="connsiteY38" fmla="*/ 766762 h 1290637"/>
                <a:gd name="connsiteX39" fmla="*/ 0 w 1985962"/>
                <a:gd name="connsiteY39" fmla="*/ 752475 h 1290637"/>
                <a:gd name="connsiteX40" fmla="*/ 4762 w 1985962"/>
                <a:gd name="connsiteY40" fmla="*/ 719137 h 1290637"/>
                <a:gd name="connsiteX41" fmla="*/ 52387 w 1985962"/>
                <a:gd name="connsiteY41" fmla="*/ 676275 h 1290637"/>
                <a:gd name="connsiteX42" fmla="*/ 61912 w 1985962"/>
                <a:gd name="connsiteY42" fmla="*/ 604837 h 1290637"/>
                <a:gd name="connsiteX43" fmla="*/ 76200 w 1985962"/>
                <a:gd name="connsiteY43" fmla="*/ 538162 h 1290637"/>
                <a:gd name="connsiteX44" fmla="*/ 114300 w 1985962"/>
                <a:gd name="connsiteY44" fmla="*/ 481012 h 1290637"/>
                <a:gd name="connsiteX45" fmla="*/ 128587 w 1985962"/>
                <a:gd name="connsiteY45" fmla="*/ 400050 h 1290637"/>
                <a:gd name="connsiteX46" fmla="*/ 157162 w 1985962"/>
                <a:gd name="connsiteY46" fmla="*/ 333375 h 1290637"/>
                <a:gd name="connsiteX47" fmla="*/ 238125 w 1985962"/>
                <a:gd name="connsiteY47" fmla="*/ 233362 h 1290637"/>
                <a:gd name="connsiteX48" fmla="*/ 238125 w 1985962"/>
                <a:gd name="connsiteY48" fmla="*/ 123825 h 1290637"/>
                <a:gd name="connsiteX49" fmla="*/ 238125 w 1985962"/>
                <a:gd name="connsiteY49" fmla="*/ 123825 h 1290637"/>
                <a:gd name="connsiteX50" fmla="*/ 157162 w 1985962"/>
                <a:gd name="connsiteY50" fmla="*/ 0 h 1290637"/>
                <a:gd name="connsiteX51" fmla="*/ 1666875 w 1985962"/>
                <a:gd name="connsiteY51" fmla="*/ 4762 h 1290637"/>
                <a:gd name="connsiteX0" fmla="*/ 1666875 w 1985962"/>
                <a:gd name="connsiteY0" fmla="*/ 4762 h 1290637"/>
                <a:gd name="connsiteX1" fmla="*/ 1704975 w 1985962"/>
                <a:gd name="connsiteY1" fmla="*/ 71437 h 1290637"/>
                <a:gd name="connsiteX2" fmla="*/ 1724025 w 1985962"/>
                <a:gd name="connsiteY2" fmla="*/ 119062 h 1290637"/>
                <a:gd name="connsiteX3" fmla="*/ 1719262 w 1985962"/>
                <a:gd name="connsiteY3" fmla="*/ 209550 h 1290637"/>
                <a:gd name="connsiteX4" fmla="*/ 1733550 w 1985962"/>
                <a:gd name="connsiteY4" fmla="*/ 290512 h 1290637"/>
                <a:gd name="connsiteX5" fmla="*/ 1724025 w 1985962"/>
                <a:gd name="connsiteY5" fmla="*/ 373856 h 1290637"/>
                <a:gd name="connsiteX6" fmla="*/ 1709737 w 1985962"/>
                <a:gd name="connsiteY6" fmla="*/ 461962 h 1290637"/>
                <a:gd name="connsiteX7" fmla="*/ 1695450 w 1985962"/>
                <a:gd name="connsiteY7" fmla="*/ 585787 h 1290637"/>
                <a:gd name="connsiteX8" fmla="*/ 1685925 w 1985962"/>
                <a:gd name="connsiteY8" fmla="*/ 690562 h 1290637"/>
                <a:gd name="connsiteX9" fmla="*/ 1695450 w 1985962"/>
                <a:gd name="connsiteY9" fmla="*/ 790575 h 1290637"/>
                <a:gd name="connsiteX10" fmla="*/ 1702593 w 1985962"/>
                <a:gd name="connsiteY10" fmla="*/ 847725 h 1290637"/>
                <a:gd name="connsiteX11" fmla="*/ 1728787 w 1985962"/>
                <a:gd name="connsiteY11" fmla="*/ 909637 h 1290637"/>
                <a:gd name="connsiteX12" fmla="*/ 1766887 w 1985962"/>
                <a:gd name="connsiteY12" fmla="*/ 940593 h 1290637"/>
                <a:gd name="connsiteX13" fmla="*/ 1785937 w 1985962"/>
                <a:gd name="connsiteY13" fmla="*/ 976312 h 1290637"/>
                <a:gd name="connsiteX14" fmla="*/ 1864518 w 1985962"/>
                <a:gd name="connsiteY14" fmla="*/ 1007269 h 1290637"/>
                <a:gd name="connsiteX15" fmla="*/ 1981200 w 1985962"/>
                <a:gd name="connsiteY15" fmla="*/ 1042987 h 1290637"/>
                <a:gd name="connsiteX16" fmla="*/ 1985962 w 1985962"/>
                <a:gd name="connsiteY16" fmla="*/ 1104900 h 1290637"/>
                <a:gd name="connsiteX17" fmla="*/ 1952625 w 1985962"/>
                <a:gd name="connsiteY17" fmla="*/ 1152525 h 1290637"/>
                <a:gd name="connsiteX18" fmla="*/ 1871662 w 1985962"/>
                <a:gd name="connsiteY18" fmla="*/ 1162050 h 1290637"/>
                <a:gd name="connsiteX19" fmla="*/ 1771650 w 1985962"/>
                <a:gd name="connsiteY19" fmla="*/ 1200150 h 1290637"/>
                <a:gd name="connsiteX20" fmla="*/ 1719262 w 1985962"/>
                <a:gd name="connsiteY20" fmla="*/ 1243012 h 1290637"/>
                <a:gd name="connsiteX21" fmla="*/ 1581150 w 1985962"/>
                <a:gd name="connsiteY21" fmla="*/ 1276350 h 1290637"/>
                <a:gd name="connsiteX22" fmla="*/ 1385887 w 1985962"/>
                <a:gd name="connsiteY22" fmla="*/ 1290637 h 1290637"/>
                <a:gd name="connsiteX23" fmla="*/ 1195387 w 1985962"/>
                <a:gd name="connsiteY23" fmla="*/ 1243012 h 1290637"/>
                <a:gd name="connsiteX24" fmla="*/ 1062037 w 1985962"/>
                <a:gd name="connsiteY24" fmla="*/ 1219200 h 1290637"/>
                <a:gd name="connsiteX25" fmla="*/ 923925 w 1985962"/>
                <a:gd name="connsiteY25" fmla="*/ 1238250 h 1290637"/>
                <a:gd name="connsiteX26" fmla="*/ 771525 w 1985962"/>
                <a:gd name="connsiteY26" fmla="*/ 1223962 h 1290637"/>
                <a:gd name="connsiteX27" fmla="*/ 661987 w 1985962"/>
                <a:gd name="connsiteY27" fmla="*/ 1157287 h 1290637"/>
                <a:gd name="connsiteX28" fmla="*/ 571500 w 1985962"/>
                <a:gd name="connsiteY28" fmla="*/ 1133475 h 1290637"/>
                <a:gd name="connsiteX29" fmla="*/ 447675 w 1985962"/>
                <a:gd name="connsiteY29" fmla="*/ 1157287 h 1290637"/>
                <a:gd name="connsiteX30" fmla="*/ 323850 w 1985962"/>
                <a:gd name="connsiteY30" fmla="*/ 1190625 h 1290637"/>
                <a:gd name="connsiteX31" fmla="*/ 223837 w 1985962"/>
                <a:gd name="connsiteY31" fmla="*/ 1243012 h 1290637"/>
                <a:gd name="connsiteX32" fmla="*/ 176212 w 1985962"/>
                <a:gd name="connsiteY32" fmla="*/ 1214437 h 1290637"/>
                <a:gd name="connsiteX33" fmla="*/ 123825 w 1985962"/>
                <a:gd name="connsiteY33" fmla="*/ 1085850 h 1290637"/>
                <a:gd name="connsiteX34" fmla="*/ 114300 w 1985962"/>
                <a:gd name="connsiteY34" fmla="*/ 1047750 h 1290637"/>
                <a:gd name="connsiteX35" fmla="*/ 123825 w 1985962"/>
                <a:gd name="connsiteY35" fmla="*/ 942975 h 1290637"/>
                <a:gd name="connsiteX36" fmla="*/ 100012 w 1985962"/>
                <a:gd name="connsiteY36" fmla="*/ 852487 h 1290637"/>
                <a:gd name="connsiteX37" fmla="*/ 71437 w 1985962"/>
                <a:gd name="connsiteY37" fmla="*/ 790575 h 1290637"/>
                <a:gd name="connsiteX38" fmla="*/ 28575 w 1985962"/>
                <a:gd name="connsiteY38" fmla="*/ 766762 h 1290637"/>
                <a:gd name="connsiteX39" fmla="*/ 0 w 1985962"/>
                <a:gd name="connsiteY39" fmla="*/ 752475 h 1290637"/>
                <a:gd name="connsiteX40" fmla="*/ 4762 w 1985962"/>
                <a:gd name="connsiteY40" fmla="*/ 719137 h 1290637"/>
                <a:gd name="connsiteX41" fmla="*/ 52387 w 1985962"/>
                <a:gd name="connsiteY41" fmla="*/ 676275 h 1290637"/>
                <a:gd name="connsiteX42" fmla="*/ 61912 w 1985962"/>
                <a:gd name="connsiteY42" fmla="*/ 604837 h 1290637"/>
                <a:gd name="connsiteX43" fmla="*/ 76200 w 1985962"/>
                <a:gd name="connsiteY43" fmla="*/ 538162 h 1290637"/>
                <a:gd name="connsiteX44" fmla="*/ 114300 w 1985962"/>
                <a:gd name="connsiteY44" fmla="*/ 481012 h 1290637"/>
                <a:gd name="connsiteX45" fmla="*/ 128587 w 1985962"/>
                <a:gd name="connsiteY45" fmla="*/ 400050 h 1290637"/>
                <a:gd name="connsiteX46" fmla="*/ 157162 w 1985962"/>
                <a:gd name="connsiteY46" fmla="*/ 333375 h 1290637"/>
                <a:gd name="connsiteX47" fmla="*/ 238125 w 1985962"/>
                <a:gd name="connsiteY47" fmla="*/ 233362 h 1290637"/>
                <a:gd name="connsiteX48" fmla="*/ 238125 w 1985962"/>
                <a:gd name="connsiteY48" fmla="*/ 123825 h 1290637"/>
                <a:gd name="connsiteX49" fmla="*/ 238125 w 1985962"/>
                <a:gd name="connsiteY49" fmla="*/ 123825 h 1290637"/>
                <a:gd name="connsiteX50" fmla="*/ 157162 w 1985962"/>
                <a:gd name="connsiteY50" fmla="*/ 0 h 1290637"/>
                <a:gd name="connsiteX51" fmla="*/ 1666875 w 1985962"/>
                <a:gd name="connsiteY51" fmla="*/ 4762 h 1290637"/>
                <a:gd name="connsiteX0" fmla="*/ 1666875 w 1985962"/>
                <a:gd name="connsiteY0" fmla="*/ 4762 h 1290637"/>
                <a:gd name="connsiteX1" fmla="*/ 1704975 w 1985962"/>
                <a:gd name="connsiteY1" fmla="*/ 71437 h 1290637"/>
                <a:gd name="connsiteX2" fmla="*/ 1724025 w 1985962"/>
                <a:gd name="connsiteY2" fmla="*/ 119062 h 1290637"/>
                <a:gd name="connsiteX3" fmla="*/ 1719262 w 1985962"/>
                <a:gd name="connsiteY3" fmla="*/ 209550 h 1290637"/>
                <a:gd name="connsiteX4" fmla="*/ 1733550 w 1985962"/>
                <a:gd name="connsiteY4" fmla="*/ 290512 h 1290637"/>
                <a:gd name="connsiteX5" fmla="*/ 1740693 w 1985962"/>
                <a:gd name="connsiteY5" fmla="*/ 319087 h 1290637"/>
                <a:gd name="connsiteX6" fmla="*/ 1724025 w 1985962"/>
                <a:gd name="connsiteY6" fmla="*/ 373856 h 1290637"/>
                <a:gd name="connsiteX7" fmla="*/ 1709737 w 1985962"/>
                <a:gd name="connsiteY7" fmla="*/ 461962 h 1290637"/>
                <a:gd name="connsiteX8" fmla="*/ 1695450 w 1985962"/>
                <a:gd name="connsiteY8" fmla="*/ 585787 h 1290637"/>
                <a:gd name="connsiteX9" fmla="*/ 1685925 w 1985962"/>
                <a:gd name="connsiteY9" fmla="*/ 690562 h 1290637"/>
                <a:gd name="connsiteX10" fmla="*/ 1695450 w 1985962"/>
                <a:gd name="connsiteY10" fmla="*/ 790575 h 1290637"/>
                <a:gd name="connsiteX11" fmla="*/ 1702593 w 1985962"/>
                <a:gd name="connsiteY11" fmla="*/ 847725 h 1290637"/>
                <a:gd name="connsiteX12" fmla="*/ 1728787 w 1985962"/>
                <a:gd name="connsiteY12" fmla="*/ 909637 h 1290637"/>
                <a:gd name="connsiteX13" fmla="*/ 1766887 w 1985962"/>
                <a:gd name="connsiteY13" fmla="*/ 940593 h 1290637"/>
                <a:gd name="connsiteX14" fmla="*/ 1785937 w 1985962"/>
                <a:gd name="connsiteY14" fmla="*/ 976312 h 1290637"/>
                <a:gd name="connsiteX15" fmla="*/ 1864518 w 1985962"/>
                <a:gd name="connsiteY15" fmla="*/ 1007269 h 1290637"/>
                <a:gd name="connsiteX16" fmla="*/ 1981200 w 1985962"/>
                <a:gd name="connsiteY16" fmla="*/ 1042987 h 1290637"/>
                <a:gd name="connsiteX17" fmla="*/ 1985962 w 1985962"/>
                <a:gd name="connsiteY17" fmla="*/ 1104900 h 1290637"/>
                <a:gd name="connsiteX18" fmla="*/ 1952625 w 1985962"/>
                <a:gd name="connsiteY18" fmla="*/ 1152525 h 1290637"/>
                <a:gd name="connsiteX19" fmla="*/ 1871662 w 1985962"/>
                <a:gd name="connsiteY19" fmla="*/ 1162050 h 1290637"/>
                <a:gd name="connsiteX20" fmla="*/ 1771650 w 1985962"/>
                <a:gd name="connsiteY20" fmla="*/ 1200150 h 1290637"/>
                <a:gd name="connsiteX21" fmla="*/ 1719262 w 1985962"/>
                <a:gd name="connsiteY21" fmla="*/ 1243012 h 1290637"/>
                <a:gd name="connsiteX22" fmla="*/ 1581150 w 1985962"/>
                <a:gd name="connsiteY22" fmla="*/ 1276350 h 1290637"/>
                <a:gd name="connsiteX23" fmla="*/ 1385887 w 1985962"/>
                <a:gd name="connsiteY23" fmla="*/ 1290637 h 1290637"/>
                <a:gd name="connsiteX24" fmla="*/ 1195387 w 1985962"/>
                <a:gd name="connsiteY24" fmla="*/ 1243012 h 1290637"/>
                <a:gd name="connsiteX25" fmla="*/ 1062037 w 1985962"/>
                <a:gd name="connsiteY25" fmla="*/ 1219200 h 1290637"/>
                <a:gd name="connsiteX26" fmla="*/ 923925 w 1985962"/>
                <a:gd name="connsiteY26" fmla="*/ 1238250 h 1290637"/>
                <a:gd name="connsiteX27" fmla="*/ 771525 w 1985962"/>
                <a:gd name="connsiteY27" fmla="*/ 1223962 h 1290637"/>
                <a:gd name="connsiteX28" fmla="*/ 661987 w 1985962"/>
                <a:gd name="connsiteY28" fmla="*/ 1157287 h 1290637"/>
                <a:gd name="connsiteX29" fmla="*/ 571500 w 1985962"/>
                <a:gd name="connsiteY29" fmla="*/ 1133475 h 1290637"/>
                <a:gd name="connsiteX30" fmla="*/ 447675 w 1985962"/>
                <a:gd name="connsiteY30" fmla="*/ 1157287 h 1290637"/>
                <a:gd name="connsiteX31" fmla="*/ 323850 w 1985962"/>
                <a:gd name="connsiteY31" fmla="*/ 1190625 h 1290637"/>
                <a:gd name="connsiteX32" fmla="*/ 223837 w 1985962"/>
                <a:gd name="connsiteY32" fmla="*/ 1243012 h 1290637"/>
                <a:gd name="connsiteX33" fmla="*/ 176212 w 1985962"/>
                <a:gd name="connsiteY33" fmla="*/ 1214437 h 1290637"/>
                <a:gd name="connsiteX34" fmla="*/ 123825 w 1985962"/>
                <a:gd name="connsiteY34" fmla="*/ 1085850 h 1290637"/>
                <a:gd name="connsiteX35" fmla="*/ 114300 w 1985962"/>
                <a:gd name="connsiteY35" fmla="*/ 1047750 h 1290637"/>
                <a:gd name="connsiteX36" fmla="*/ 123825 w 1985962"/>
                <a:gd name="connsiteY36" fmla="*/ 942975 h 1290637"/>
                <a:gd name="connsiteX37" fmla="*/ 100012 w 1985962"/>
                <a:gd name="connsiteY37" fmla="*/ 852487 h 1290637"/>
                <a:gd name="connsiteX38" fmla="*/ 71437 w 1985962"/>
                <a:gd name="connsiteY38" fmla="*/ 790575 h 1290637"/>
                <a:gd name="connsiteX39" fmla="*/ 28575 w 1985962"/>
                <a:gd name="connsiteY39" fmla="*/ 766762 h 1290637"/>
                <a:gd name="connsiteX40" fmla="*/ 0 w 1985962"/>
                <a:gd name="connsiteY40" fmla="*/ 752475 h 1290637"/>
                <a:gd name="connsiteX41" fmla="*/ 4762 w 1985962"/>
                <a:gd name="connsiteY41" fmla="*/ 719137 h 1290637"/>
                <a:gd name="connsiteX42" fmla="*/ 52387 w 1985962"/>
                <a:gd name="connsiteY42" fmla="*/ 676275 h 1290637"/>
                <a:gd name="connsiteX43" fmla="*/ 61912 w 1985962"/>
                <a:gd name="connsiteY43" fmla="*/ 604837 h 1290637"/>
                <a:gd name="connsiteX44" fmla="*/ 76200 w 1985962"/>
                <a:gd name="connsiteY44" fmla="*/ 538162 h 1290637"/>
                <a:gd name="connsiteX45" fmla="*/ 114300 w 1985962"/>
                <a:gd name="connsiteY45" fmla="*/ 481012 h 1290637"/>
                <a:gd name="connsiteX46" fmla="*/ 128587 w 1985962"/>
                <a:gd name="connsiteY46" fmla="*/ 400050 h 1290637"/>
                <a:gd name="connsiteX47" fmla="*/ 157162 w 1985962"/>
                <a:gd name="connsiteY47" fmla="*/ 333375 h 1290637"/>
                <a:gd name="connsiteX48" fmla="*/ 238125 w 1985962"/>
                <a:gd name="connsiteY48" fmla="*/ 233362 h 1290637"/>
                <a:gd name="connsiteX49" fmla="*/ 238125 w 1985962"/>
                <a:gd name="connsiteY49" fmla="*/ 123825 h 1290637"/>
                <a:gd name="connsiteX50" fmla="*/ 238125 w 1985962"/>
                <a:gd name="connsiteY50" fmla="*/ 123825 h 1290637"/>
                <a:gd name="connsiteX51" fmla="*/ 157162 w 1985962"/>
                <a:gd name="connsiteY51" fmla="*/ 0 h 1290637"/>
                <a:gd name="connsiteX52" fmla="*/ 1666875 w 1985962"/>
                <a:gd name="connsiteY52" fmla="*/ 4762 h 1290637"/>
                <a:gd name="connsiteX0" fmla="*/ 1676400 w 1985962"/>
                <a:gd name="connsiteY0" fmla="*/ 2381 h 1290637"/>
                <a:gd name="connsiteX1" fmla="*/ 1704975 w 1985962"/>
                <a:gd name="connsiteY1" fmla="*/ 71437 h 1290637"/>
                <a:gd name="connsiteX2" fmla="*/ 1724025 w 1985962"/>
                <a:gd name="connsiteY2" fmla="*/ 119062 h 1290637"/>
                <a:gd name="connsiteX3" fmla="*/ 1719262 w 1985962"/>
                <a:gd name="connsiteY3" fmla="*/ 209550 h 1290637"/>
                <a:gd name="connsiteX4" fmla="*/ 1733550 w 1985962"/>
                <a:gd name="connsiteY4" fmla="*/ 290512 h 1290637"/>
                <a:gd name="connsiteX5" fmla="*/ 1740693 w 1985962"/>
                <a:gd name="connsiteY5" fmla="*/ 319087 h 1290637"/>
                <a:gd name="connsiteX6" fmla="*/ 1724025 w 1985962"/>
                <a:gd name="connsiteY6" fmla="*/ 373856 h 1290637"/>
                <a:gd name="connsiteX7" fmla="*/ 1709737 w 1985962"/>
                <a:gd name="connsiteY7" fmla="*/ 461962 h 1290637"/>
                <a:gd name="connsiteX8" fmla="*/ 1695450 w 1985962"/>
                <a:gd name="connsiteY8" fmla="*/ 585787 h 1290637"/>
                <a:gd name="connsiteX9" fmla="*/ 1685925 w 1985962"/>
                <a:gd name="connsiteY9" fmla="*/ 690562 h 1290637"/>
                <a:gd name="connsiteX10" fmla="*/ 1695450 w 1985962"/>
                <a:gd name="connsiteY10" fmla="*/ 790575 h 1290637"/>
                <a:gd name="connsiteX11" fmla="*/ 1702593 w 1985962"/>
                <a:gd name="connsiteY11" fmla="*/ 847725 h 1290637"/>
                <a:gd name="connsiteX12" fmla="*/ 1728787 w 1985962"/>
                <a:gd name="connsiteY12" fmla="*/ 909637 h 1290637"/>
                <a:gd name="connsiteX13" fmla="*/ 1766887 w 1985962"/>
                <a:gd name="connsiteY13" fmla="*/ 940593 h 1290637"/>
                <a:gd name="connsiteX14" fmla="*/ 1785937 w 1985962"/>
                <a:gd name="connsiteY14" fmla="*/ 976312 h 1290637"/>
                <a:gd name="connsiteX15" fmla="*/ 1864518 w 1985962"/>
                <a:gd name="connsiteY15" fmla="*/ 1007269 h 1290637"/>
                <a:gd name="connsiteX16" fmla="*/ 1981200 w 1985962"/>
                <a:gd name="connsiteY16" fmla="*/ 1042987 h 1290637"/>
                <a:gd name="connsiteX17" fmla="*/ 1985962 w 1985962"/>
                <a:gd name="connsiteY17" fmla="*/ 1104900 h 1290637"/>
                <a:gd name="connsiteX18" fmla="*/ 1952625 w 1985962"/>
                <a:gd name="connsiteY18" fmla="*/ 1152525 h 1290637"/>
                <a:gd name="connsiteX19" fmla="*/ 1871662 w 1985962"/>
                <a:gd name="connsiteY19" fmla="*/ 1162050 h 1290637"/>
                <a:gd name="connsiteX20" fmla="*/ 1771650 w 1985962"/>
                <a:gd name="connsiteY20" fmla="*/ 1200150 h 1290637"/>
                <a:gd name="connsiteX21" fmla="*/ 1719262 w 1985962"/>
                <a:gd name="connsiteY21" fmla="*/ 1243012 h 1290637"/>
                <a:gd name="connsiteX22" fmla="*/ 1581150 w 1985962"/>
                <a:gd name="connsiteY22" fmla="*/ 1276350 h 1290637"/>
                <a:gd name="connsiteX23" fmla="*/ 1385887 w 1985962"/>
                <a:gd name="connsiteY23" fmla="*/ 1290637 h 1290637"/>
                <a:gd name="connsiteX24" fmla="*/ 1195387 w 1985962"/>
                <a:gd name="connsiteY24" fmla="*/ 1243012 h 1290637"/>
                <a:gd name="connsiteX25" fmla="*/ 1062037 w 1985962"/>
                <a:gd name="connsiteY25" fmla="*/ 1219200 h 1290637"/>
                <a:gd name="connsiteX26" fmla="*/ 923925 w 1985962"/>
                <a:gd name="connsiteY26" fmla="*/ 1238250 h 1290637"/>
                <a:gd name="connsiteX27" fmla="*/ 771525 w 1985962"/>
                <a:gd name="connsiteY27" fmla="*/ 1223962 h 1290637"/>
                <a:gd name="connsiteX28" fmla="*/ 661987 w 1985962"/>
                <a:gd name="connsiteY28" fmla="*/ 1157287 h 1290637"/>
                <a:gd name="connsiteX29" fmla="*/ 571500 w 1985962"/>
                <a:gd name="connsiteY29" fmla="*/ 1133475 h 1290637"/>
                <a:gd name="connsiteX30" fmla="*/ 447675 w 1985962"/>
                <a:gd name="connsiteY30" fmla="*/ 1157287 h 1290637"/>
                <a:gd name="connsiteX31" fmla="*/ 323850 w 1985962"/>
                <a:gd name="connsiteY31" fmla="*/ 1190625 h 1290637"/>
                <a:gd name="connsiteX32" fmla="*/ 223837 w 1985962"/>
                <a:gd name="connsiteY32" fmla="*/ 1243012 h 1290637"/>
                <a:gd name="connsiteX33" fmla="*/ 176212 w 1985962"/>
                <a:gd name="connsiteY33" fmla="*/ 1214437 h 1290637"/>
                <a:gd name="connsiteX34" fmla="*/ 123825 w 1985962"/>
                <a:gd name="connsiteY34" fmla="*/ 1085850 h 1290637"/>
                <a:gd name="connsiteX35" fmla="*/ 114300 w 1985962"/>
                <a:gd name="connsiteY35" fmla="*/ 1047750 h 1290637"/>
                <a:gd name="connsiteX36" fmla="*/ 123825 w 1985962"/>
                <a:gd name="connsiteY36" fmla="*/ 942975 h 1290637"/>
                <a:gd name="connsiteX37" fmla="*/ 100012 w 1985962"/>
                <a:gd name="connsiteY37" fmla="*/ 852487 h 1290637"/>
                <a:gd name="connsiteX38" fmla="*/ 71437 w 1985962"/>
                <a:gd name="connsiteY38" fmla="*/ 790575 h 1290637"/>
                <a:gd name="connsiteX39" fmla="*/ 28575 w 1985962"/>
                <a:gd name="connsiteY39" fmla="*/ 766762 h 1290637"/>
                <a:gd name="connsiteX40" fmla="*/ 0 w 1985962"/>
                <a:gd name="connsiteY40" fmla="*/ 752475 h 1290637"/>
                <a:gd name="connsiteX41" fmla="*/ 4762 w 1985962"/>
                <a:gd name="connsiteY41" fmla="*/ 719137 h 1290637"/>
                <a:gd name="connsiteX42" fmla="*/ 52387 w 1985962"/>
                <a:gd name="connsiteY42" fmla="*/ 676275 h 1290637"/>
                <a:gd name="connsiteX43" fmla="*/ 61912 w 1985962"/>
                <a:gd name="connsiteY43" fmla="*/ 604837 h 1290637"/>
                <a:gd name="connsiteX44" fmla="*/ 76200 w 1985962"/>
                <a:gd name="connsiteY44" fmla="*/ 538162 h 1290637"/>
                <a:gd name="connsiteX45" fmla="*/ 114300 w 1985962"/>
                <a:gd name="connsiteY45" fmla="*/ 481012 h 1290637"/>
                <a:gd name="connsiteX46" fmla="*/ 128587 w 1985962"/>
                <a:gd name="connsiteY46" fmla="*/ 400050 h 1290637"/>
                <a:gd name="connsiteX47" fmla="*/ 157162 w 1985962"/>
                <a:gd name="connsiteY47" fmla="*/ 333375 h 1290637"/>
                <a:gd name="connsiteX48" fmla="*/ 238125 w 1985962"/>
                <a:gd name="connsiteY48" fmla="*/ 233362 h 1290637"/>
                <a:gd name="connsiteX49" fmla="*/ 238125 w 1985962"/>
                <a:gd name="connsiteY49" fmla="*/ 123825 h 1290637"/>
                <a:gd name="connsiteX50" fmla="*/ 238125 w 1985962"/>
                <a:gd name="connsiteY50" fmla="*/ 123825 h 1290637"/>
                <a:gd name="connsiteX51" fmla="*/ 157162 w 1985962"/>
                <a:gd name="connsiteY51" fmla="*/ 0 h 1290637"/>
                <a:gd name="connsiteX52" fmla="*/ 1676400 w 1985962"/>
                <a:gd name="connsiteY52" fmla="*/ 2381 h 1290637"/>
                <a:gd name="connsiteX0" fmla="*/ 1676400 w 1985962"/>
                <a:gd name="connsiteY0" fmla="*/ 2381 h 1290637"/>
                <a:gd name="connsiteX1" fmla="*/ 1704975 w 1985962"/>
                <a:gd name="connsiteY1" fmla="*/ 71437 h 1290637"/>
                <a:gd name="connsiteX2" fmla="*/ 1724025 w 1985962"/>
                <a:gd name="connsiteY2" fmla="*/ 119062 h 1290637"/>
                <a:gd name="connsiteX3" fmla="*/ 1719262 w 1985962"/>
                <a:gd name="connsiteY3" fmla="*/ 209550 h 1290637"/>
                <a:gd name="connsiteX4" fmla="*/ 1733550 w 1985962"/>
                <a:gd name="connsiteY4" fmla="*/ 290512 h 1290637"/>
                <a:gd name="connsiteX5" fmla="*/ 1740693 w 1985962"/>
                <a:gd name="connsiteY5" fmla="*/ 319087 h 1290637"/>
                <a:gd name="connsiteX6" fmla="*/ 1724025 w 1985962"/>
                <a:gd name="connsiteY6" fmla="*/ 373856 h 1290637"/>
                <a:gd name="connsiteX7" fmla="*/ 1709737 w 1985962"/>
                <a:gd name="connsiteY7" fmla="*/ 461962 h 1290637"/>
                <a:gd name="connsiteX8" fmla="*/ 1695450 w 1985962"/>
                <a:gd name="connsiteY8" fmla="*/ 585787 h 1290637"/>
                <a:gd name="connsiteX9" fmla="*/ 1685925 w 1985962"/>
                <a:gd name="connsiteY9" fmla="*/ 690562 h 1290637"/>
                <a:gd name="connsiteX10" fmla="*/ 1695450 w 1985962"/>
                <a:gd name="connsiteY10" fmla="*/ 790575 h 1290637"/>
                <a:gd name="connsiteX11" fmla="*/ 1702593 w 1985962"/>
                <a:gd name="connsiteY11" fmla="*/ 847725 h 1290637"/>
                <a:gd name="connsiteX12" fmla="*/ 1728787 w 1985962"/>
                <a:gd name="connsiteY12" fmla="*/ 909637 h 1290637"/>
                <a:gd name="connsiteX13" fmla="*/ 1766887 w 1985962"/>
                <a:gd name="connsiteY13" fmla="*/ 940593 h 1290637"/>
                <a:gd name="connsiteX14" fmla="*/ 1785937 w 1985962"/>
                <a:gd name="connsiteY14" fmla="*/ 976312 h 1290637"/>
                <a:gd name="connsiteX15" fmla="*/ 1864518 w 1985962"/>
                <a:gd name="connsiteY15" fmla="*/ 1007269 h 1290637"/>
                <a:gd name="connsiteX16" fmla="*/ 1981200 w 1985962"/>
                <a:gd name="connsiteY16" fmla="*/ 1042987 h 1290637"/>
                <a:gd name="connsiteX17" fmla="*/ 1985962 w 1985962"/>
                <a:gd name="connsiteY17" fmla="*/ 1104900 h 1290637"/>
                <a:gd name="connsiteX18" fmla="*/ 1952625 w 1985962"/>
                <a:gd name="connsiteY18" fmla="*/ 1152525 h 1290637"/>
                <a:gd name="connsiteX19" fmla="*/ 1871662 w 1985962"/>
                <a:gd name="connsiteY19" fmla="*/ 1162050 h 1290637"/>
                <a:gd name="connsiteX20" fmla="*/ 1771650 w 1985962"/>
                <a:gd name="connsiteY20" fmla="*/ 1200150 h 1290637"/>
                <a:gd name="connsiteX21" fmla="*/ 1719262 w 1985962"/>
                <a:gd name="connsiteY21" fmla="*/ 1243012 h 1290637"/>
                <a:gd name="connsiteX22" fmla="*/ 1581150 w 1985962"/>
                <a:gd name="connsiteY22" fmla="*/ 1276350 h 1290637"/>
                <a:gd name="connsiteX23" fmla="*/ 1385887 w 1985962"/>
                <a:gd name="connsiteY23" fmla="*/ 1290637 h 1290637"/>
                <a:gd name="connsiteX24" fmla="*/ 1195387 w 1985962"/>
                <a:gd name="connsiteY24" fmla="*/ 1243012 h 1290637"/>
                <a:gd name="connsiteX25" fmla="*/ 1062037 w 1985962"/>
                <a:gd name="connsiteY25" fmla="*/ 1219200 h 1290637"/>
                <a:gd name="connsiteX26" fmla="*/ 923925 w 1985962"/>
                <a:gd name="connsiteY26" fmla="*/ 1238250 h 1290637"/>
                <a:gd name="connsiteX27" fmla="*/ 771525 w 1985962"/>
                <a:gd name="connsiteY27" fmla="*/ 1223962 h 1290637"/>
                <a:gd name="connsiteX28" fmla="*/ 661987 w 1985962"/>
                <a:gd name="connsiteY28" fmla="*/ 1157287 h 1290637"/>
                <a:gd name="connsiteX29" fmla="*/ 571500 w 1985962"/>
                <a:gd name="connsiteY29" fmla="*/ 1133475 h 1290637"/>
                <a:gd name="connsiteX30" fmla="*/ 447675 w 1985962"/>
                <a:gd name="connsiteY30" fmla="*/ 1157287 h 1290637"/>
                <a:gd name="connsiteX31" fmla="*/ 323850 w 1985962"/>
                <a:gd name="connsiteY31" fmla="*/ 1190625 h 1290637"/>
                <a:gd name="connsiteX32" fmla="*/ 223837 w 1985962"/>
                <a:gd name="connsiteY32" fmla="*/ 1243012 h 1290637"/>
                <a:gd name="connsiteX33" fmla="*/ 176212 w 1985962"/>
                <a:gd name="connsiteY33" fmla="*/ 1214437 h 1290637"/>
                <a:gd name="connsiteX34" fmla="*/ 123825 w 1985962"/>
                <a:gd name="connsiteY34" fmla="*/ 1085850 h 1290637"/>
                <a:gd name="connsiteX35" fmla="*/ 114300 w 1985962"/>
                <a:gd name="connsiteY35" fmla="*/ 1047750 h 1290637"/>
                <a:gd name="connsiteX36" fmla="*/ 123825 w 1985962"/>
                <a:gd name="connsiteY36" fmla="*/ 942975 h 1290637"/>
                <a:gd name="connsiteX37" fmla="*/ 100012 w 1985962"/>
                <a:gd name="connsiteY37" fmla="*/ 852487 h 1290637"/>
                <a:gd name="connsiteX38" fmla="*/ 71437 w 1985962"/>
                <a:gd name="connsiteY38" fmla="*/ 790575 h 1290637"/>
                <a:gd name="connsiteX39" fmla="*/ 28575 w 1985962"/>
                <a:gd name="connsiteY39" fmla="*/ 766762 h 1290637"/>
                <a:gd name="connsiteX40" fmla="*/ 0 w 1985962"/>
                <a:gd name="connsiteY40" fmla="*/ 752475 h 1290637"/>
                <a:gd name="connsiteX41" fmla="*/ 4762 w 1985962"/>
                <a:gd name="connsiteY41" fmla="*/ 719137 h 1290637"/>
                <a:gd name="connsiteX42" fmla="*/ 52387 w 1985962"/>
                <a:gd name="connsiteY42" fmla="*/ 676275 h 1290637"/>
                <a:gd name="connsiteX43" fmla="*/ 61912 w 1985962"/>
                <a:gd name="connsiteY43" fmla="*/ 604837 h 1290637"/>
                <a:gd name="connsiteX44" fmla="*/ 76200 w 1985962"/>
                <a:gd name="connsiteY44" fmla="*/ 538162 h 1290637"/>
                <a:gd name="connsiteX45" fmla="*/ 114300 w 1985962"/>
                <a:gd name="connsiteY45" fmla="*/ 481012 h 1290637"/>
                <a:gd name="connsiteX46" fmla="*/ 128587 w 1985962"/>
                <a:gd name="connsiteY46" fmla="*/ 400050 h 1290637"/>
                <a:gd name="connsiteX47" fmla="*/ 157162 w 1985962"/>
                <a:gd name="connsiteY47" fmla="*/ 333375 h 1290637"/>
                <a:gd name="connsiteX48" fmla="*/ 195262 w 1985962"/>
                <a:gd name="connsiteY48" fmla="*/ 297656 h 1290637"/>
                <a:gd name="connsiteX49" fmla="*/ 238125 w 1985962"/>
                <a:gd name="connsiteY49" fmla="*/ 233362 h 1290637"/>
                <a:gd name="connsiteX50" fmla="*/ 238125 w 1985962"/>
                <a:gd name="connsiteY50" fmla="*/ 123825 h 1290637"/>
                <a:gd name="connsiteX51" fmla="*/ 238125 w 1985962"/>
                <a:gd name="connsiteY51" fmla="*/ 123825 h 1290637"/>
                <a:gd name="connsiteX52" fmla="*/ 157162 w 1985962"/>
                <a:gd name="connsiteY52" fmla="*/ 0 h 1290637"/>
                <a:gd name="connsiteX53" fmla="*/ 1676400 w 1985962"/>
                <a:gd name="connsiteY53" fmla="*/ 2381 h 1290637"/>
                <a:gd name="connsiteX0" fmla="*/ 1676400 w 1985962"/>
                <a:gd name="connsiteY0" fmla="*/ 2381 h 1290637"/>
                <a:gd name="connsiteX1" fmla="*/ 1704975 w 1985962"/>
                <a:gd name="connsiteY1" fmla="*/ 71437 h 1290637"/>
                <a:gd name="connsiteX2" fmla="*/ 1724025 w 1985962"/>
                <a:gd name="connsiteY2" fmla="*/ 119062 h 1290637"/>
                <a:gd name="connsiteX3" fmla="*/ 1719262 w 1985962"/>
                <a:gd name="connsiteY3" fmla="*/ 209550 h 1290637"/>
                <a:gd name="connsiteX4" fmla="*/ 1733550 w 1985962"/>
                <a:gd name="connsiteY4" fmla="*/ 290512 h 1290637"/>
                <a:gd name="connsiteX5" fmla="*/ 1740693 w 1985962"/>
                <a:gd name="connsiteY5" fmla="*/ 319087 h 1290637"/>
                <a:gd name="connsiteX6" fmla="*/ 1724025 w 1985962"/>
                <a:gd name="connsiteY6" fmla="*/ 373856 h 1290637"/>
                <a:gd name="connsiteX7" fmla="*/ 1709737 w 1985962"/>
                <a:gd name="connsiteY7" fmla="*/ 461962 h 1290637"/>
                <a:gd name="connsiteX8" fmla="*/ 1695450 w 1985962"/>
                <a:gd name="connsiteY8" fmla="*/ 585787 h 1290637"/>
                <a:gd name="connsiteX9" fmla="*/ 1685925 w 1985962"/>
                <a:gd name="connsiteY9" fmla="*/ 690562 h 1290637"/>
                <a:gd name="connsiteX10" fmla="*/ 1695450 w 1985962"/>
                <a:gd name="connsiteY10" fmla="*/ 790575 h 1290637"/>
                <a:gd name="connsiteX11" fmla="*/ 1702593 w 1985962"/>
                <a:gd name="connsiteY11" fmla="*/ 847725 h 1290637"/>
                <a:gd name="connsiteX12" fmla="*/ 1728787 w 1985962"/>
                <a:gd name="connsiteY12" fmla="*/ 909637 h 1290637"/>
                <a:gd name="connsiteX13" fmla="*/ 1766887 w 1985962"/>
                <a:gd name="connsiteY13" fmla="*/ 940593 h 1290637"/>
                <a:gd name="connsiteX14" fmla="*/ 1785937 w 1985962"/>
                <a:gd name="connsiteY14" fmla="*/ 976312 h 1290637"/>
                <a:gd name="connsiteX15" fmla="*/ 1864518 w 1985962"/>
                <a:gd name="connsiteY15" fmla="*/ 1007269 h 1290637"/>
                <a:gd name="connsiteX16" fmla="*/ 1981200 w 1985962"/>
                <a:gd name="connsiteY16" fmla="*/ 1042987 h 1290637"/>
                <a:gd name="connsiteX17" fmla="*/ 1985962 w 1985962"/>
                <a:gd name="connsiteY17" fmla="*/ 1104900 h 1290637"/>
                <a:gd name="connsiteX18" fmla="*/ 1952625 w 1985962"/>
                <a:gd name="connsiteY18" fmla="*/ 1152525 h 1290637"/>
                <a:gd name="connsiteX19" fmla="*/ 1871662 w 1985962"/>
                <a:gd name="connsiteY19" fmla="*/ 1162050 h 1290637"/>
                <a:gd name="connsiteX20" fmla="*/ 1771650 w 1985962"/>
                <a:gd name="connsiteY20" fmla="*/ 1200150 h 1290637"/>
                <a:gd name="connsiteX21" fmla="*/ 1719262 w 1985962"/>
                <a:gd name="connsiteY21" fmla="*/ 1243012 h 1290637"/>
                <a:gd name="connsiteX22" fmla="*/ 1581150 w 1985962"/>
                <a:gd name="connsiteY22" fmla="*/ 1276350 h 1290637"/>
                <a:gd name="connsiteX23" fmla="*/ 1385887 w 1985962"/>
                <a:gd name="connsiteY23" fmla="*/ 1290637 h 1290637"/>
                <a:gd name="connsiteX24" fmla="*/ 1195387 w 1985962"/>
                <a:gd name="connsiteY24" fmla="*/ 1243012 h 1290637"/>
                <a:gd name="connsiteX25" fmla="*/ 1062037 w 1985962"/>
                <a:gd name="connsiteY25" fmla="*/ 1219200 h 1290637"/>
                <a:gd name="connsiteX26" fmla="*/ 923925 w 1985962"/>
                <a:gd name="connsiteY26" fmla="*/ 1238250 h 1290637"/>
                <a:gd name="connsiteX27" fmla="*/ 771525 w 1985962"/>
                <a:gd name="connsiteY27" fmla="*/ 1223962 h 1290637"/>
                <a:gd name="connsiteX28" fmla="*/ 661987 w 1985962"/>
                <a:gd name="connsiteY28" fmla="*/ 1157287 h 1290637"/>
                <a:gd name="connsiteX29" fmla="*/ 571500 w 1985962"/>
                <a:gd name="connsiteY29" fmla="*/ 1133475 h 1290637"/>
                <a:gd name="connsiteX30" fmla="*/ 447675 w 1985962"/>
                <a:gd name="connsiteY30" fmla="*/ 1157287 h 1290637"/>
                <a:gd name="connsiteX31" fmla="*/ 323850 w 1985962"/>
                <a:gd name="connsiteY31" fmla="*/ 1190625 h 1290637"/>
                <a:gd name="connsiteX32" fmla="*/ 223837 w 1985962"/>
                <a:gd name="connsiteY32" fmla="*/ 1243012 h 1290637"/>
                <a:gd name="connsiteX33" fmla="*/ 176212 w 1985962"/>
                <a:gd name="connsiteY33" fmla="*/ 1214437 h 1290637"/>
                <a:gd name="connsiteX34" fmla="*/ 123825 w 1985962"/>
                <a:gd name="connsiteY34" fmla="*/ 1085850 h 1290637"/>
                <a:gd name="connsiteX35" fmla="*/ 114300 w 1985962"/>
                <a:gd name="connsiteY35" fmla="*/ 1047750 h 1290637"/>
                <a:gd name="connsiteX36" fmla="*/ 123825 w 1985962"/>
                <a:gd name="connsiteY36" fmla="*/ 942975 h 1290637"/>
                <a:gd name="connsiteX37" fmla="*/ 100012 w 1985962"/>
                <a:gd name="connsiteY37" fmla="*/ 852487 h 1290637"/>
                <a:gd name="connsiteX38" fmla="*/ 71437 w 1985962"/>
                <a:gd name="connsiteY38" fmla="*/ 790575 h 1290637"/>
                <a:gd name="connsiteX39" fmla="*/ 28575 w 1985962"/>
                <a:gd name="connsiteY39" fmla="*/ 766762 h 1290637"/>
                <a:gd name="connsiteX40" fmla="*/ 0 w 1985962"/>
                <a:gd name="connsiteY40" fmla="*/ 752475 h 1290637"/>
                <a:gd name="connsiteX41" fmla="*/ 4762 w 1985962"/>
                <a:gd name="connsiteY41" fmla="*/ 719137 h 1290637"/>
                <a:gd name="connsiteX42" fmla="*/ 52387 w 1985962"/>
                <a:gd name="connsiteY42" fmla="*/ 676275 h 1290637"/>
                <a:gd name="connsiteX43" fmla="*/ 61912 w 1985962"/>
                <a:gd name="connsiteY43" fmla="*/ 604837 h 1290637"/>
                <a:gd name="connsiteX44" fmla="*/ 76200 w 1985962"/>
                <a:gd name="connsiteY44" fmla="*/ 538162 h 1290637"/>
                <a:gd name="connsiteX45" fmla="*/ 114300 w 1985962"/>
                <a:gd name="connsiteY45" fmla="*/ 481012 h 1290637"/>
                <a:gd name="connsiteX46" fmla="*/ 128587 w 1985962"/>
                <a:gd name="connsiteY46" fmla="*/ 400050 h 1290637"/>
                <a:gd name="connsiteX47" fmla="*/ 157162 w 1985962"/>
                <a:gd name="connsiteY47" fmla="*/ 340519 h 1290637"/>
                <a:gd name="connsiteX48" fmla="*/ 195262 w 1985962"/>
                <a:gd name="connsiteY48" fmla="*/ 297656 h 1290637"/>
                <a:gd name="connsiteX49" fmla="*/ 238125 w 1985962"/>
                <a:gd name="connsiteY49" fmla="*/ 233362 h 1290637"/>
                <a:gd name="connsiteX50" fmla="*/ 238125 w 1985962"/>
                <a:gd name="connsiteY50" fmla="*/ 123825 h 1290637"/>
                <a:gd name="connsiteX51" fmla="*/ 238125 w 1985962"/>
                <a:gd name="connsiteY51" fmla="*/ 123825 h 1290637"/>
                <a:gd name="connsiteX52" fmla="*/ 157162 w 1985962"/>
                <a:gd name="connsiteY52" fmla="*/ 0 h 1290637"/>
                <a:gd name="connsiteX53" fmla="*/ 1676400 w 1985962"/>
                <a:gd name="connsiteY53" fmla="*/ 2381 h 1290637"/>
                <a:gd name="connsiteX0" fmla="*/ 1676400 w 1985962"/>
                <a:gd name="connsiteY0" fmla="*/ 2381 h 1290637"/>
                <a:gd name="connsiteX1" fmla="*/ 1704975 w 1985962"/>
                <a:gd name="connsiteY1" fmla="*/ 71437 h 1290637"/>
                <a:gd name="connsiteX2" fmla="*/ 1724025 w 1985962"/>
                <a:gd name="connsiteY2" fmla="*/ 119062 h 1290637"/>
                <a:gd name="connsiteX3" fmla="*/ 1719262 w 1985962"/>
                <a:gd name="connsiteY3" fmla="*/ 209550 h 1290637"/>
                <a:gd name="connsiteX4" fmla="*/ 1733550 w 1985962"/>
                <a:gd name="connsiteY4" fmla="*/ 290512 h 1290637"/>
                <a:gd name="connsiteX5" fmla="*/ 1740693 w 1985962"/>
                <a:gd name="connsiteY5" fmla="*/ 319087 h 1290637"/>
                <a:gd name="connsiteX6" fmla="*/ 1724025 w 1985962"/>
                <a:gd name="connsiteY6" fmla="*/ 373856 h 1290637"/>
                <a:gd name="connsiteX7" fmla="*/ 1709737 w 1985962"/>
                <a:gd name="connsiteY7" fmla="*/ 461962 h 1290637"/>
                <a:gd name="connsiteX8" fmla="*/ 1695450 w 1985962"/>
                <a:gd name="connsiteY8" fmla="*/ 585787 h 1290637"/>
                <a:gd name="connsiteX9" fmla="*/ 1685925 w 1985962"/>
                <a:gd name="connsiteY9" fmla="*/ 690562 h 1290637"/>
                <a:gd name="connsiteX10" fmla="*/ 1695450 w 1985962"/>
                <a:gd name="connsiteY10" fmla="*/ 790575 h 1290637"/>
                <a:gd name="connsiteX11" fmla="*/ 1702593 w 1985962"/>
                <a:gd name="connsiteY11" fmla="*/ 847725 h 1290637"/>
                <a:gd name="connsiteX12" fmla="*/ 1728787 w 1985962"/>
                <a:gd name="connsiteY12" fmla="*/ 909637 h 1290637"/>
                <a:gd name="connsiteX13" fmla="*/ 1766887 w 1985962"/>
                <a:gd name="connsiteY13" fmla="*/ 940593 h 1290637"/>
                <a:gd name="connsiteX14" fmla="*/ 1785937 w 1985962"/>
                <a:gd name="connsiteY14" fmla="*/ 976312 h 1290637"/>
                <a:gd name="connsiteX15" fmla="*/ 1864518 w 1985962"/>
                <a:gd name="connsiteY15" fmla="*/ 1007269 h 1290637"/>
                <a:gd name="connsiteX16" fmla="*/ 1981200 w 1985962"/>
                <a:gd name="connsiteY16" fmla="*/ 1042987 h 1290637"/>
                <a:gd name="connsiteX17" fmla="*/ 1985962 w 1985962"/>
                <a:gd name="connsiteY17" fmla="*/ 1104900 h 1290637"/>
                <a:gd name="connsiteX18" fmla="*/ 1952625 w 1985962"/>
                <a:gd name="connsiteY18" fmla="*/ 1152525 h 1290637"/>
                <a:gd name="connsiteX19" fmla="*/ 1871662 w 1985962"/>
                <a:gd name="connsiteY19" fmla="*/ 1162050 h 1290637"/>
                <a:gd name="connsiteX20" fmla="*/ 1771650 w 1985962"/>
                <a:gd name="connsiteY20" fmla="*/ 1200150 h 1290637"/>
                <a:gd name="connsiteX21" fmla="*/ 1719262 w 1985962"/>
                <a:gd name="connsiteY21" fmla="*/ 1243012 h 1290637"/>
                <a:gd name="connsiteX22" fmla="*/ 1581150 w 1985962"/>
                <a:gd name="connsiteY22" fmla="*/ 1276350 h 1290637"/>
                <a:gd name="connsiteX23" fmla="*/ 1385887 w 1985962"/>
                <a:gd name="connsiteY23" fmla="*/ 1290637 h 1290637"/>
                <a:gd name="connsiteX24" fmla="*/ 1195387 w 1985962"/>
                <a:gd name="connsiteY24" fmla="*/ 1243012 h 1290637"/>
                <a:gd name="connsiteX25" fmla="*/ 1062037 w 1985962"/>
                <a:gd name="connsiteY25" fmla="*/ 1219200 h 1290637"/>
                <a:gd name="connsiteX26" fmla="*/ 923925 w 1985962"/>
                <a:gd name="connsiteY26" fmla="*/ 1238250 h 1290637"/>
                <a:gd name="connsiteX27" fmla="*/ 771525 w 1985962"/>
                <a:gd name="connsiteY27" fmla="*/ 1223962 h 1290637"/>
                <a:gd name="connsiteX28" fmla="*/ 661987 w 1985962"/>
                <a:gd name="connsiteY28" fmla="*/ 1157287 h 1290637"/>
                <a:gd name="connsiteX29" fmla="*/ 571500 w 1985962"/>
                <a:gd name="connsiteY29" fmla="*/ 1133475 h 1290637"/>
                <a:gd name="connsiteX30" fmla="*/ 447675 w 1985962"/>
                <a:gd name="connsiteY30" fmla="*/ 1157287 h 1290637"/>
                <a:gd name="connsiteX31" fmla="*/ 323850 w 1985962"/>
                <a:gd name="connsiteY31" fmla="*/ 1190625 h 1290637"/>
                <a:gd name="connsiteX32" fmla="*/ 223837 w 1985962"/>
                <a:gd name="connsiteY32" fmla="*/ 1243012 h 1290637"/>
                <a:gd name="connsiteX33" fmla="*/ 176212 w 1985962"/>
                <a:gd name="connsiteY33" fmla="*/ 1214437 h 1290637"/>
                <a:gd name="connsiteX34" fmla="*/ 123825 w 1985962"/>
                <a:gd name="connsiteY34" fmla="*/ 1085850 h 1290637"/>
                <a:gd name="connsiteX35" fmla="*/ 114300 w 1985962"/>
                <a:gd name="connsiteY35" fmla="*/ 1047750 h 1290637"/>
                <a:gd name="connsiteX36" fmla="*/ 123825 w 1985962"/>
                <a:gd name="connsiteY36" fmla="*/ 942975 h 1290637"/>
                <a:gd name="connsiteX37" fmla="*/ 100012 w 1985962"/>
                <a:gd name="connsiteY37" fmla="*/ 852487 h 1290637"/>
                <a:gd name="connsiteX38" fmla="*/ 71437 w 1985962"/>
                <a:gd name="connsiteY38" fmla="*/ 790575 h 1290637"/>
                <a:gd name="connsiteX39" fmla="*/ 28575 w 1985962"/>
                <a:gd name="connsiteY39" fmla="*/ 766762 h 1290637"/>
                <a:gd name="connsiteX40" fmla="*/ 0 w 1985962"/>
                <a:gd name="connsiteY40" fmla="*/ 752475 h 1290637"/>
                <a:gd name="connsiteX41" fmla="*/ 4762 w 1985962"/>
                <a:gd name="connsiteY41" fmla="*/ 719137 h 1290637"/>
                <a:gd name="connsiteX42" fmla="*/ 52387 w 1985962"/>
                <a:gd name="connsiteY42" fmla="*/ 676275 h 1290637"/>
                <a:gd name="connsiteX43" fmla="*/ 61912 w 1985962"/>
                <a:gd name="connsiteY43" fmla="*/ 604837 h 1290637"/>
                <a:gd name="connsiteX44" fmla="*/ 76200 w 1985962"/>
                <a:gd name="connsiteY44" fmla="*/ 538162 h 1290637"/>
                <a:gd name="connsiteX45" fmla="*/ 114300 w 1985962"/>
                <a:gd name="connsiteY45" fmla="*/ 481012 h 1290637"/>
                <a:gd name="connsiteX46" fmla="*/ 135731 w 1985962"/>
                <a:gd name="connsiteY46" fmla="*/ 397669 h 1290637"/>
                <a:gd name="connsiteX47" fmla="*/ 157162 w 1985962"/>
                <a:gd name="connsiteY47" fmla="*/ 340519 h 1290637"/>
                <a:gd name="connsiteX48" fmla="*/ 195262 w 1985962"/>
                <a:gd name="connsiteY48" fmla="*/ 297656 h 1290637"/>
                <a:gd name="connsiteX49" fmla="*/ 238125 w 1985962"/>
                <a:gd name="connsiteY49" fmla="*/ 233362 h 1290637"/>
                <a:gd name="connsiteX50" fmla="*/ 238125 w 1985962"/>
                <a:gd name="connsiteY50" fmla="*/ 123825 h 1290637"/>
                <a:gd name="connsiteX51" fmla="*/ 238125 w 1985962"/>
                <a:gd name="connsiteY51" fmla="*/ 123825 h 1290637"/>
                <a:gd name="connsiteX52" fmla="*/ 157162 w 1985962"/>
                <a:gd name="connsiteY52" fmla="*/ 0 h 1290637"/>
                <a:gd name="connsiteX53" fmla="*/ 1676400 w 1985962"/>
                <a:gd name="connsiteY53" fmla="*/ 2381 h 1290637"/>
                <a:gd name="connsiteX0" fmla="*/ 1676400 w 1985962"/>
                <a:gd name="connsiteY0" fmla="*/ 2381 h 1290637"/>
                <a:gd name="connsiteX1" fmla="*/ 1704975 w 1985962"/>
                <a:gd name="connsiteY1" fmla="*/ 71437 h 1290637"/>
                <a:gd name="connsiteX2" fmla="*/ 1724025 w 1985962"/>
                <a:gd name="connsiteY2" fmla="*/ 119062 h 1290637"/>
                <a:gd name="connsiteX3" fmla="*/ 1719262 w 1985962"/>
                <a:gd name="connsiteY3" fmla="*/ 209550 h 1290637"/>
                <a:gd name="connsiteX4" fmla="*/ 1733550 w 1985962"/>
                <a:gd name="connsiteY4" fmla="*/ 290512 h 1290637"/>
                <a:gd name="connsiteX5" fmla="*/ 1740693 w 1985962"/>
                <a:gd name="connsiteY5" fmla="*/ 319087 h 1290637"/>
                <a:gd name="connsiteX6" fmla="*/ 1724025 w 1985962"/>
                <a:gd name="connsiteY6" fmla="*/ 373856 h 1290637"/>
                <a:gd name="connsiteX7" fmla="*/ 1709737 w 1985962"/>
                <a:gd name="connsiteY7" fmla="*/ 461962 h 1290637"/>
                <a:gd name="connsiteX8" fmla="*/ 1695450 w 1985962"/>
                <a:gd name="connsiteY8" fmla="*/ 585787 h 1290637"/>
                <a:gd name="connsiteX9" fmla="*/ 1685925 w 1985962"/>
                <a:gd name="connsiteY9" fmla="*/ 690562 h 1290637"/>
                <a:gd name="connsiteX10" fmla="*/ 1695450 w 1985962"/>
                <a:gd name="connsiteY10" fmla="*/ 790575 h 1290637"/>
                <a:gd name="connsiteX11" fmla="*/ 1702593 w 1985962"/>
                <a:gd name="connsiteY11" fmla="*/ 847725 h 1290637"/>
                <a:gd name="connsiteX12" fmla="*/ 1728787 w 1985962"/>
                <a:gd name="connsiteY12" fmla="*/ 909637 h 1290637"/>
                <a:gd name="connsiteX13" fmla="*/ 1766887 w 1985962"/>
                <a:gd name="connsiteY13" fmla="*/ 940593 h 1290637"/>
                <a:gd name="connsiteX14" fmla="*/ 1785937 w 1985962"/>
                <a:gd name="connsiteY14" fmla="*/ 976312 h 1290637"/>
                <a:gd name="connsiteX15" fmla="*/ 1864518 w 1985962"/>
                <a:gd name="connsiteY15" fmla="*/ 1007269 h 1290637"/>
                <a:gd name="connsiteX16" fmla="*/ 1981200 w 1985962"/>
                <a:gd name="connsiteY16" fmla="*/ 1042987 h 1290637"/>
                <a:gd name="connsiteX17" fmla="*/ 1985962 w 1985962"/>
                <a:gd name="connsiteY17" fmla="*/ 1104900 h 1290637"/>
                <a:gd name="connsiteX18" fmla="*/ 1952625 w 1985962"/>
                <a:gd name="connsiteY18" fmla="*/ 1152525 h 1290637"/>
                <a:gd name="connsiteX19" fmla="*/ 1871662 w 1985962"/>
                <a:gd name="connsiteY19" fmla="*/ 1162050 h 1290637"/>
                <a:gd name="connsiteX20" fmla="*/ 1771650 w 1985962"/>
                <a:gd name="connsiteY20" fmla="*/ 1200150 h 1290637"/>
                <a:gd name="connsiteX21" fmla="*/ 1719262 w 1985962"/>
                <a:gd name="connsiteY21" fmla="*/ 1243012 h 1290637"/>
                <a:gd name="connsiteX22" fmla="*/ 1581150 w 1985962"/>
                <a:gd name="connsiteY22" fmla="*/ 1276350 h 1290637"/>
                <a:gd name="connsiteX23" fmla="*/ 1385887 w 1985962"/>
                <a:gd name="connsiteY23" fmla="*/ 1290637 h 1290637"/>
                <a:gd name="connsiteX24" fmla="*/ 1195387 w 1985962"/>
                <a:gd name="connsiteY24" fmla="*/ 1243012 h 1290637"/>
                <a:gd name="connsiteX25" fmla="*/ 1062037 w 1985962"/>
                <a:gd name="connsiteY25" fmla="*/ 1219200 h 1290637"/>
                <a:gd name="connsiteX26" fmla="*/ 923925 w 1985962"/>
                <a:gd name="connsiteY26" fmla="*/ 1238250 h 1290637"/>
                <a:gd name="connsiteX27" fmla="*/ 771525 w 1985962"/>
                <a:gd name="connsiteY27" fmla="*/ 1223962 h 1290637"/>
                <a:gd name="connsiteX28" fmla="*/ 661987 w 1985962"/>
                <a:gd name="connsiteY28" fmla="*/ 1157287 h 1290637"/>
                <a:gd name="connsiteX29" fmla="*/ 571500 w 1985962"/>
                <a:gd name="connsiteY29" fmla="*/ 1133475 h 1290637"/>
                <a:gd name="connsiteX30" fmla="*/ 447675 w 1985962"/>
                <a:gd name="connsiteY30" fmla="*/ 1157287 h 1290637"/>
                <a:gd name="connsiteX31" fmla="*/ 323850 w 1985962"/>
                <a:gd name="connsiteY31" fmla="*/ 1190625 h 1290637"/>
                <a:gd name="connsiteX32" fmla="*/ 223837 w 1985962"/>
                <a:gd name="connsiteY32" fmla="*/ 1243012 h 1290637"/>
                <a:gd name="connsiteX33" fmla="*/ 176212 w 1985962"/>
                <a:gd name="connsiteY33" fmla="*/ 1214437 h 1290637"/>
                <a:gd name="connsiteX34" fmla="*/ 123825 w 1985962"/>
                <a:gd name="connsiteY34" fmla="*/ 1085850 h 1290637"/>
                <a:gd name="connsiteX35" fmla="*/ 114300 w 1985962"/>
                <a:gd name="connsiteY35" fmla="*/ 1047750 h 1290637"/>
                <a:gd name="connsiteX36" fmla="*/ 123825 w 1985962"/>
                <a:gd name="connsiteY36" fmla="*/ 942975 h 1290637"/>
                <a:gd name="connsiteX37" fmla="*/ 100012 w 1985962"/>
                <a:gd name="connsiteY37" fmla="*/ 852487 h 1290637"/>
                <a:gd name="connsiteX38" fmla="*/ 71437 w 1985962"/>
                <a:gd name="connsiteY38" fmla="*/ 790575 h 1290637"/>
                <a:gd name="connsiteX39" fmla="*/ 28575 w 1985962"/>
                <a:gd name="connsiteY39" fmla="*/ 766762 h 1290637"/>
                <a:gd name="connsiteX40" fmla="*/ 0 w 1985962"/>
                <a:gd name="connsiteY40" fmla="*/ 752475 h 1290637"/>
                <a:gd name="connsiteX41" fmla="*/ 4762 w 1985962"/>
                <a:gd name="connsiteY41" fmla="*/ 719137 h 1290637"/>
                <a:gd name="connsiteX42" fmla="*/ 52387 w 1985962"/>
                <a:gd name="connsiteY42" fmla="*/ 676275 h 1290637"/>
                <a:gd name="connsiteX43" fmla="*/ 61912 w 1985962"/>
                <a:gd name="connsiteY43" fmla="*/ 604837 h 1290637"/>
                <a:gd name="connsiteX44" fmla="*/ 76200 w 1985962"/>
                <a:gd name="connsiteY44" fmla="*/ 538162 h 1290637"/>
                <a:gd name="connsiteX45" fmla="*/ 126207 w 1985962"/>
                <a:gd name="connsiteY45" fmla="*/ 473868 h 1290637"/>
                <a:gd name="connsiteX46" fmla="*/ 135731 w 1985962"/>
                <a:gd name="connsiteY46" fmla="*/ 397669 h 1290637"/>
                <a:gd name="connsiteX47" fmla="*/ 157162 w 1985962"/>
                <a:gd name="connsiteY47" fmla="*/ 340519 h 1290637"/>
                <a:gd name="connsiteX48" fmla="*/ 195262 w 1985962"/>
                <a:gd name="connsiteY48" fmla="*/ 297656 h 1290637"/>
                <a:gd name="connsiteX49" fmla="*/ 238125 w 1985962"/>
                <a:gd name="connsiteY49" fmla="*/ 233362 h 1290637"/>
                <a:gd name="connsiteX50" fmla="*/ 238125 w 1985962"/>
                <a:gd name="connsiteY50" fmla="*/ 123825 h 1290637"/>
                <a:gd name="connsiteX51" fmla="*/ 238125 w 1985962"/>
                <a:gd name="connsiteY51" fmla="*/ 123825 h 1290637"/>
                <a:gd name="connsiteX52" fmla="*/ 157162 w 1985962"/>
                <a:gd name="connsiteY52" fmla="*/ 0 h 1290637"/>
                <a:gd name="connsiteX53" fmla="*/ 1676400 w 1985962"/>
                <a:gd name="connsiteY53" fmla="*/ 2381 h 1290637"/>
                <a:gd name="connsiteX0" fmla="*/ 1676400 w 1985962"/>
                <a:gd name="connsiteY0" fmla="*/ 2381 h 1290637"/>
                <a:gd name="connsiteX1" fmla="*/ 1704975 w 1985962"/>
                <a:gd name="connsiteY1" fmla="*/ 71437 h 1290637"/>
                <a:gd name="connsiteX2" fmla="*/ 1724025 w 1985962"/>
                <a:gd name="connsiteY2" fmla="*/ 119062 h 1290637"/>
                <a:gd name="connsiteX3" fmla="*/ 1719262 w 1985962"/>
                <a:gd name="connsiteY3" fmla="*/ 209550 h 1290637"/>
                <a:gd name="connsiteX4" fmla="*/ 1733550 w 1985962"/>
                <a:gd name="connsiteY4" fmla="*/ 290512 h 1290637"/>
                <a:gd name="connsiteX5" fmla="*/ 1740693 w 1985962"/>
                <a:gd name="connsiteY5" fmla="*/ 319087 h 1290637"/>
                <a:gd name="connsiteX6" fmla="*/ 1724025 w 1985962"/>
                <a:gd name="connsiteY6" fmla="*/ 373856 h 1290637"/>
                <a:gd name="connsiteX7" fmla="*/ 1709737 w 1985962"/>
                <a:gd name="connsiteY7" fmla="*/ 461962 h 1290637"/>
                <a:gd name="connsiteX8" fmla="*/ 1695450 w 1985962"/>
                <a:gd name="connsiteY8" fmla="*/ 585787 h 1290637"/>
                <a:gd name="connsiteX9" fmla="*/ 1685925 w 1985962"/>
                <a:gd name="connsiteY9" fmla="*/ 690562 h 1290637"/>
                <a:gd name="connsiteX10" fmla="*/ 1695450 w 1985962"/>
                <a:gd name="connsiteY10" fmla="*/ 790575 h 1290637"/>
                <a:gd name="connsiteX11" fmla="*/ 1702593 w 1985962"/>
                <a:gd name="connsiteY11" fmla="*/ 847725 h 1290637"/>
                <a:gd name="connsiteX12" fmla="*/ 1728787 w 1985962"/>
                <a:gd name="connsiteY12" fmla="*/ 909637 h 1290637"/>
                <a:gd name="connsiteX13" fmla="*/ 1766887 w 1985962"/>
                <a:gd name="connsiteY13" fmla="*/ 940593 h 1290637"/>
                <a:gd name="connsiteX14" fmla="*/ 1785937 w 1985962"/>
                <a:gd name="connsiteY14" fmla="*/ 976312 h 1290637"/>
                <a:gd name="connsiteX15" fmla="*/ 1864518 w 1985962"/>
                <a:gd name="connsiteY15" fmla="*/ 1007269 h 1290637"/>
                <a:gd name="connsiteX16" fmla="*/ 1981200 w 1985962"/>
                <a:gd name="connsiteY16" fmla="*/ 1042987 h 1290637"/>
                <a:gd name="connsiteX17" fmla="*/ 1985962 w 1985962"/>
                <a:gd name="connsiteY17" fmla="*/ 1104900 h 1290637"/>
                <a:gd name="connsiteX18" fmla="*/ 1952625 w 1985962"/>
                <a:gd name="connsiteY18" fmla="*/ 1152525 h 1290637"/>
                <a:gd name="connsiteX19" fmla="*/ 1871662 w 1985962"/>
                <a:gd name="connsiteY19" fmla="*/ 1162050 h 1290637"/>
                <a:gd name="connsiteX20" fmla="*/ 1771650 w 1985962"/>
                <a:gd name="connsiteY20" fmla="*/ 1200150 h 1290637"/>
                <a:gd name="connsiteX21" fmla="*/ 1719262 w 1985962"/>
                <a:gd name="connsiteY21" fmla="*/ 1243012 h 1290637"/>
                <a:gd name="connsiteX22" fmla="*/ 1581150 w 1985962"/>
                <a:gd name="connsiteY22" fmla="*/ 1276350 h 1290637"/>
                <a:gd name="connsiteX23" fmla="*/ 1385887 w 1985962"/>
                <a:gd name="connsiteY23" fmla="*/ 1290637 h 1290637"/>
                <a:gd name="connsiteX24" fmla="*/ 1195387 w 1985962"/>
                <a:gd name="connsiteY24" fmla="*/ 1243012 h 1290637"/>
                <a:gd name="connsiteX25" fmla="*/ 1062037 w 1985962"/>
                <a:gd name="connsiteY25" fmla="*/ 1219200 h 1290637"/>
                <a:gd name="connsiteX26" fmla="*/ 923925 w 1985962"/>
                <a:gd name="connsiteY26" fmla="*/ 1238250 h 1290637"/>
                <a:gd name="connsiteX27" fmla="*/ 771525 w 1985962"/>
                <a:gd name="connsiteY27" fmla="*/ 1223962 h 1290637"/>
                <a:gd name="connsiteX28" fmla="*/ 661987 w 1985962"/>
                <a:gd name="connsiteY28" fmla="*/ 1157287 h 1290637"/>
                <a:gd name="connsiteX29" fmla="*/ 571500 w 1985962"/>
                <a:gd name="connsiteY29" fmla="*/ 1133475 h 1290637"/>
                <a:gd name="connsiteX30" fmla="*/ 447675 w 1985962"/>
                <a:gd name="connsiteY30" fmla="*/ 1157287 h 1290637"/>
                <a:gd name="connsiteX31" fmla="*/ 323850 w 1985962"/>
                <a:gd name="connsiteY31" fmla="*/ 1190625 h 1290637"/>
                <a:gd name="connsiteX32" fmla="*/ 223837 w 1985962"/>
                <a:gd name="connsiteY32" fmla="*/ 1243012 h 1290637"/>
                <a:gd name="connsiteX33" fmla="*/ 176212 w 1985962"/>
                <a:gd name="connsiteY33" fmla="*/ 1214437 h 1290637"/>
                <a:gd name="connsiteX34" fmla="*/ 123825 w 1985962"/>
                <a:gd name="connsiteY34" fmla="*/ 1085850 h 1290637"/>
                <a:gd name="connsiteX35" fmla="*/ 114300 w 1985962"/>
                <a:gd name="connsiteY35" fmla="*/ 1047750 h 1290637"/>
                <a:gd name="connsiteX36" fmla="*/ 123825 w 1985962"/>
                <a:gd name="connsiteY36" fmla="*/ 942975 h 1290637"/>
                <a:gd name="connsiteX37" fmla="*/ 100012 w 1985962"/>
                <a:gd name="connsiteY37" fmla="*/ 852487 h 1290637"/>
                <a:gd name="connsiteX38" fmla="*/ 71437 w 1985962"/>
                <a:gd name="connsiteY38" fmla="*/ 790575 h 1290637"/>
                <a:gd name="connsiteX39" fmla="*/ 28575 w 1985962"/>
                <a:gd name="connsiteY39" fmla="*/ 766762 h 1290637"/>
                <a:gd name="connsiteX40" fmla="*/ 0 w 1985962"/>
                <a:gd name="connsiteY40" fmla="*/ 752475 h 1290637"/>
                <a:gd name="connsiteX41" fmla="*/ 4762 w 1985962"/>
                <a:gd name="connsiteY41" fmla="*/ 719137 h 1290637"/>
                <a:gd name="connsiteX42" fmla="*/ 52387 w 1985962"/>
                <a:gd name="connsiteY42" fmla="*/ 676275 h 1290637"/>
                <a:gd name="connsiteX43" fmla="*/ 61912 w 1985962"/>
                <a:gd name="connsiteY43" fmla="*/ 604837 h 1290637"/>
                <a:gd name="connsiteX44" fmla="*/ 85725 w 1985962"/>
                <a:gd name="connsiteY44" fmla="*/ 535781 h 1290637"/>
                <a:gd name="connsiteX45" fmla="*/ 126207 w 1985962"/>
                <a:gd name="connsiteY45" fmla="*/ 473868 h 1290637"/>
                <a:gd name="connsiteX46" fmla="*/ 135731 w 1985962"/>
                <a:gd name="connsiteY46" fmla="*/ 397669 h 1290637"/>
                <a:gd name="connsiteX47" fmla="*/ 157162 w 1985962"/>
                <a:gd name="connsiteY47" fmla="*/ 340519 h 1290637"/>
                <a:gd name="connsiteX48" fmla="*/ 195262 w 1985962"/>
                <a:gd name="connsiteY48" fmla="*/ 297656 h 1290637"/>
                <a:gd name="connsiteX49" fmla="*/ 238125 w 1985962"/>
                <a:gd name="connsiteY49" fmla="*/ 233362 h 1290637"/>
                <a:gd name="connsiteX50" fmla="*/ 238125 w 1985962"/>
                <a:gd name="connsiteY50" fmla="*/ 123825 h 1290637"/>
                <a:gd name="connsiteX51" fmla="*/ 238125 w 1985962"/>
                <a:gd name="connsiteY51" fmla="*/ 123825 h 1290637"/>
                <a:gd name="connsiteX52" fmla="*/ 157162 w 1985962"/>
                <a:gd name="connsiteY52" fmla="*/ 0 h 1290637"/>
                <a:gd name="connsiteX53" fmla="*/ 1676400 w 1985962"/>
                <a:gd name="connsiteY53" fmla="*/ 2381 h 1290637"/>
                <a:gd name="connsiteX0" fmla="*/ 1671638 w 1981200"/>
                <a:gd name="connsiteY0" fmla="*/ 2381 h 1290637"/>
                <a:gd name="connsiteX1" fmla="*/ 1700213 w 1981200"/>
                <a:gd name="connsiteY1" fmla="*/ 71437 h 1290637"/>
                <a:gd name="connsiteX2" fmla="*/ 1719263 w 1981200"/>
                <a:gd name="connsiteY2" fmla="*/ 119062 h 1290637"/>
                <a:gd name="connsiteX3" fmla="*/ 1714500 w 1981200"/>
                <a:gd name="connsiteY3" fmla="*/ 209550 h 1290637"/>
                <a:gd name="connsiteX4" fmla="*/ 1728788 w 1981200"/>
                <a:gd name="connsiteY4" fmla="*/ 290512 h 1290637"/>
                <a:gd name="connsiteX5" fmla="*/ 1735931 w 1981200"/>
                <a:gd name="connsiteY5" fmla="*/ 319087 h 1290637"/>
                <a:gd name="connsiteX6" fmla="*/ 1719263 w 1981200"/>
                <a:gd name="connsiteY6" fmla="*/ 373856 h 1290637"/>
                <a:gd name="connsiteX7" fmla="*/ 1704975 w 1981200"/>
                <a:gd name="connsiteY7" fmla="*/ 461962 h 1290637"/>
                <a:gd name="connsiteX8" fmla="*/ 1690688 w 1981200"/>
                <a:gd name="connsiteY8" fmla="*/ 585787 h 1290637"/>
                <a:gd name="connsiteX9" fmla="*/ 1681163 w 1981200"/>
                <a:gd name="connsiteY9" fmla="*/ 690562 h 1290637"/>
                <a:gd name="connsiteX10" fmla="*/ 1690688 w 1981200"/>
                <a:gd name="connsiteY10" fmla="*/ 790575 h 1290637"/>
                <a:gd name="connsiteX11" fmla="*/ 1697831 w 1981200"/>
                <a:gd name="connsiteY11" fmla="*/ 847725 h 1290637"/>
                <a:gd name="connsiteX12" fmla="*/ 1724025 w 1981200"/>
                <a:gd name="connsiteY12" fmla="*/ 909637 h 1290637"/>
                <a:gd name="connsiteX13" fmla="*/ 1762125 w 1981200"/>
                <a:gd name="connsiteY13" fmla="*/ 940593 h 1290637"/>
                <a:gd name="connsiteX14" fmla="*/ 1781175 w 1981200"/>
                <a:gd name="connsiteY14" fmla="*/ 976312 h 1290637"/>
                <a:gd name="connsiteX15" fmla="*/ 1859756 w 1981200"/>
                <a:gd name="connsiteY15" fmla="*/ 1007269 h 1290637"/>
                <a:gd name="connsiteX16" fmla="*/ 1976438 w 1981200"/>
                <a:gd name="connsiteY16" fmla="*/ 1042987 h 1290637"/>
                <a:gd name="connsiteX17" fmla="*/ 1981200 w 1981200"/>
                <a:gd name="connsiteY17" fmla="*/ 1104900 h 1290637"/>
                <a:gd name="connsiteX18" fmla="*/ 1947863 w 1981200"/>
                <a:gd name="connsiteY18" fmla="*/ 1152525 h 1290637"/>
                <a:gd name="connsiteX19" fmla="*/ 1866900 w 1981200"/>
                <a:gd name="connsiteY19" fmla="*/ 1162050 h 1290637"/>
                <a:gd name="connsiteX20" fmla="*/ 1766888 w 1981200"/>
                <a:gd name="connsiteY20" fmla="*/ 1200150 h 1290637"/>
                <a:gd name="connsiteX21" fmla="*/ 1714500 w 1981200"/>
                <a:gd name="connsiteY21" fmla="*/ 1243012 h 1290637"/>
                <a:gd name="connsiteX22" fmla="*/ 1576388 w 1981200"/>
                <a:gd name="connsiteY22" fmla="*/ 1276350 h 1290637"/>
                <a:gd name="connsiteX23" fmla="*/ 1381125 w 1981200"/>
                <a:gd name="connsiteY23" fmla="*/ 1290637 h 1290637"/>
                <a:gd name="connsiteX24" fmla="*/ 1190625 w 1981200"/>
                <a:gd name="connsiteY24" fmla="*/ 1243012 h 1290637"/>
                <a:gd name="connsiteX25" fmla="*/ 1057275 w 1981200"/>
                <a:gd name="connsiteY25" fmla="*/ 1219200 h 1290637"/>
                <a:gd name="connsiteX26" fmla="*/ 919163 w 1981200"/>
                <a:gd name="connsiteY26" fmla="*/ 1238250 h 1290637"/>
                <a:gd name="connsiteX27" fmla="*/ 766763 w 1981200"/>
                <a:gd name="connsiteY27" fmla="*/ 1223962 h 1290637"/>
                <a:gd name="connsiteX28" fmla="*/ 657225 w 1981200"/>
                <a:gd name="connsiteY28" fmla="*/ 1157287 h 1290637"/>
                <a:gd name="connsiteX29" fmla="*/ 566738 w 1981200"/>
                <a:gd name="connsiteY29" fmla="*/ 1133475 h 1290637"/>
                <a:gd name="connsiteX30" fmla="*/ 442913 w 1981200"/>
                <a:gd name="connsiteY30" fmla="*/ 1157287 h 1290637"/>
                <a:gd name="connsiteX31" fmla="*/ 319088 w 1981200"/>
                <a:gd name="connsiteY31" fmla="*/ 1190625 h 1290637"/>
                <a:gd name="connsiteX32" fmla="*/ 219075 w 1981200"/>
                <a:gd name="connsiteY32" fmla="*/ 1243012 h 1290637"/>
                <a:gd name="connsiteX33" fmla="*/ 171450 w 1981200"/>
                <a:gd name="connsiteY33" fmla="*/ 1214437 h 1290637"/>
                <a:gd name="connsiteX34" fmla="*/ 119063 w 1981200"/>
                <a:gd name="connsiteY34" fmla="*/ 1085850 h 1290637"/>
                <a:gd name="connsiteX35" fmla="*/ 109538 w 1981200"/>
                <a:gd name="connsiteY35" fmla="*/ 1047750 h 1290637"/>
                <a:gd name="connsiteX36" fmla="*/ 119063 w 1981200"/>
                <a:gd name="connsiteY36" fmla="*/ 942975 h 1290637"/>
                <a:gd name="connsiteX37" fmla="*/ 95250 w 1981200"/>
                <a:gd name="connsiteY37" fmla="*/ 852487 h 1290637"/>
                <a:gd name="connsiteX38" fmla="*/ 66675 w 1981200"/>
                <a:gd name="connsiteY38" fmla="*/ 790575 h 1290637"/>
                <a:gd name="connsiteX39" fmla="*/ 23813 w 1981200"/>
                <a:gd name="connsiteY39" fmla="*/ 766762 h 1290637"/>
                <a:gd name="connsiteX40" fmla="*/ 2382 w 1981200"/>
                <a:gd name="connsiteY40" fmla="*/ 747713 h 1290637"/>
                <a:gd name="connsiteX41" fmla="*/ 0 w 1981200"/>
                <a:gd name="connsiteY41" fmla="*/ 719137 h 1290637"/>
                <a:gd name="connsiteX42" fmla="*/ 47625 w 1981200"/>
                <a:gd name="connsiteY42" fmla="*/ 676275 h 1290637"/>
                <a:gd name="connsiteX43" fmla="*/ 57150 w 1981200"/>
                <a:gd name="connsiteY43" fmla="*/ 604837 h 1290637"/>
                <a:gd name="connsiteX44" fmla="*/ 80963 w 1981200"/>
                <a:gd name="connsiteY44" fmla="*/ 535781 h 1290637"/>
                <a:gd name="connsiteX45" fmla="*/ 121445 w 1981200"/>
                <a:gd name="connsiteY45" fmla="*/ 473868 h 1290637"/>
                <a:gd name="connsiteX46" fmla="*/ 130969 w 1981200"/>
                <a:gd name="connsiteY46" fmla="*/ 397669 h 1290637"/>
                <a:gd name="connsiteX47" fmla="*/ 152400 w 1981200"/>
                <a:gd name="connsiteY47" fmla="*/ 340519 h 1290637"/>
                <a:gd name="connsiteX48" fmla="*/ 190500 w 1981200"/>
                <a:gd name="connsiteY48" fmla="*/ 297656 h 1290637"/>
                <a:gd name="connsiteX49" fmla="*/ 233363 w 1981200"/>
                <a:gd name="connsiteY49" fmla="*/ 233362 h 1290637"/>
                <a:gd name="connsiteX50" fmla="*/ 233363 w 1981200"/>
                <a:gd name="connsiteY50" fmla="*/ 123825 h 1290637"/>
                <a:gd name="connsiteX51" fmla="*/ 233363 w 1981200"/>
                <a:gd name="connsiteY51" fmla="*/ 123825 h 1290637"/>
                <a:gd name="connsiteX52" fmla="*/ 152400 w 1981200"/>
                <a:gd name="connsiteY52" fmla="*/ 0 h 1290637"/>
                <a:gd name="connsiteX53" fmla="*/ 1671638 w 1981200"/>
                <a:gd name="connsiteY53" fmla="*/ 2381 h 1290637"/>
                <a:gd name="connsiteX0" fmla="*/ 1671638 w 1981200"/>
                <a:gd name="connsiteY0" fmla="*/ 2381 h 1290637"/>
                <a:gd name="connsiteX1" fmla="*/ 1700213 w 1981200"/>
                <a:gd name="connsiteY1" fmla="*/ 71437 h 1290637"/>
                <a:gd name="connsiteX2" fmla="*/ 1719263 w 1981200"/>
                <a:gd name="connsiteY2" fmla="*/ 119062 h 1290637"/>
                <a:gd name="connsiteX3" fmla="*/ 1714500 w 1981200"/>
                <a:gd name="connsiteY3" fmla="*/ 209550 h 1290637"/>
                <a:gd name="connsiteX4" fmla="*/ 1728788 w 1981200"/>
                <a:gd name="connsiteY4" fmla="*/ 290512 h 1290637"/>
                <a:gd name="connsiteX5" fmla="*/ 1735931 w 1981200"/>
                <a:gd name="connsiteY5" fmla="*/ 319087 h 1290637"/>
                <a:gd name="connsiteX6" fmla="*/ 1719263 w 1981200"/>
                <a:gd name="connsiteY6" fmla="*/ 373856 h 1290637"/>
                <a:gd name="connsiteX7" fmla="*/ 1704975 w 1981200"/>
                <a:gd name="connsiteY7" fmla="*/ 461962 h 1290637"/>
                <a:gd name="connsiteX8" fmla="*/ 1690688 w 1981200"/>
                <a:gd name="connsiteY8" fmla="*/ 585787 h 1290637"/>
                <a:gd name="connsiteX9" fmla="*/ 1681163 w 1981200"/>
                <a:gd name="connsiteY9" fmla="*/ 690562 h 1290637"/>
                <a:gd name="connsiteX10" fmla="*/ 1690688 w 1981200"/>
                <a:gd name="connsiteY10" fmla="*/ 790575 h 1290637"/>
                <a:gd name="connsiteX11" fmla="*/ 1697831 w 1981200"/>
                <a:gd name="connsiteY11" fmla="*/ 847725 h 1290637"/>
                <a:gd name="connsiteX12" fmla="*/ 1724025 w 1981200"/>
                <a:gd name="connsiteY12" fmla="*/ 909637 h 1290637"/>
                <a:gd name="connsiteX13" fmla="*/ 1762125 w 1981200"/>
                <a:gd name="connsiteY13" fmla="*/ 940593 h 1290637"/>
                <a:gd name="connsiteX14" fmla="*/ 1781175 w 1981200"/>
                <a:gd name="connsiteY14" fmla="*/ 976312 h 1290637"/>
                <a:gd name="connsiteX15" fmla="*/ 1859756 w 1981200"/>
                <a:gd name="connsiteY15" fmla="*/ 1007269 h 1290637"/>
                <a:gd name="connsiteX16" fmla="*/ 1976438 w 1981200"/>
                <a:gd name="connsiteY16" fmla="*/ 1042987 h 1290637"/>
                <a:gd name="connsiteX17" fmla="*/ 1981200 w 1981200"/>
                <a:gd name="connsiteY17" fmla="*/ 1104900 h 1290637"/>
                <a:gd name="connsiteX18" fmla="*/ 1947863 w 1981200"/>
                <a:gd name="connsiteY18" fmla="*/ 1152525 h 1290637"/>
                <a:gd name="connsiteX19" fmla="*/ 1866900 w 1981200"/>
                <a:gd name="connsiteY19" fmla="*/ 1162050 h 1290637"/>
                <a:gd name="connsiteX20" fmla="*/ 1766888 w 1981200"/>
                <a:gd name="connsiteY20" fmla="*/ 1200150 h 1290637"/>
                <a:gd name="connsiteX21" fmla="*/ 1714500 w 1981200"/>
                <a:gd name="connsiteY21" fmla="*/ 1243012 h 1290637"/>
                <a:gd name="connsiteX22" fmla="*/ 1576388 w 1981200"/>
                <a:gd name="connsiteY22" fmla="*/ 1276350 h 1290637"/>
                <a:gd name="connsiteX23" fmla="*/ 1381125 w 1981200"/>
                <a:gd name="connsiteY23" fmla="*/ 1290637 h 1290637"/>
                <a:gd name="connsiteX24" fmla="*/ 1190625 w 1981200"/>
                <a:gd name="connsiteY24" fmla="*/ 1243012 h 1290637"/>
                <a:gd name="connsiteX25" fmla="*/ 1057275 w 1981200"/>
                <a:gd name="connsiteY25" fmla="*/ 1219200 h 1290637"/>
                <a:gd name="connsiteX26" fmla="*/ 919163 w 1981200"/>
                <a:gd name="connsiteY26" fmla="*/ 1238250 h 1290637"/>
                <a:gd name="connsiteX27" fmla="*/ 766763 w 1981200"/>
                <a:gd name="connsiteY27" fmla="*/ 1223962 h 1290637"/>
                <a:gd name="connsiteX28" fmla="*/ 657225 w 1981200"/>
                <a:gd name="connsiteY28" fmla="*/ 1157287 h 1290637"/>
                <a:gd name="connsiteX29" fmla="*/ 566738 w 1981200"/>
                <a:gd name="connsiteY29" fmla="*/ 1133475 h 1290637"/>
                <a:gd name="connsiteX30" fmla="*/ 442913 w 1981200"/>
                <a:gd name="connsiteY30" fmla="*/ 1157287 h 1290637"/>
                <a:gd name="connsiteX31" fmla="*/ 319088 w 1981200"/>
                <a:gd name="connsiteY31" fmla="*/ 1190625 h 1290637"/>
                <a:gd name="connsiteX32" fmla="*/ 219075 w 1981200"/>
                <a:gd name="connsiteY32" fmla="*/ 1243012 h 1290637"/>
                <a:gd name="connsiteX33" fmla="*/ 171450 w 1981200"/>
                <a:gd name="connsiteY33" fmla="*/ 1214437 h 1290637"/>
                <a:gd name="connsiteX34" fmla="*/ 119063 w 1981200"/>
                <a:gd name="connsiteY34" fmla="*/ 1085850 h 1290637"/>
                <a:gd name="connsiteX35" fmla="*/ 109538 w 1981200"/>
                <a:gd name="connsiteY35" fmla="*/ 1047750 h 1290637"/>
                <a:gd name="connsiteX36" fmla="*/ 119063 w 1981200"/>
                <a:gd name="connsiteY36" fmla="*/ 942975 h 1290637"/>
                <a:gd name="connsiteX37" fmla="*/ 95250 w 1981200"/>
                <a:gd name="connsiteY37" fmla="*/ 852487 h 1290637"/>
                <a:gd name="connsiteX38" fmla="*/ 64294 w 1981200"/>
                <a:gd name="connsiteY38" fmla="*/ 809625 h 1290637"/>
                <a:gd name="connsiteX39" fmla="*/ 23813 w 1981200"/>
                <a:gd name="connsiteY39" fmla="*/ 766762 h 1290637"/>
                <a:gd name="connsiteX40" fmla="*/ 2382 w 1981200"/>
                <a:gd name="connsiteY40" fmla="*/ 747713 h 1290637"/>
                <a:gd name="connsiteX41" fmla="*/ 0 w 1981200"/>
                <a:gd name="connsiteY41" fmla="*/ 719137 h 1290637"/>
                <a:gd name="connsiteX42" fmla="*/ 47625 w 1981200"/>
                <a:gd name="connsiteY42" fmla="*/ 676275 h 1290637"/>
                <a:gd name="connsiteX43" fmla="*/ 57150 w 1981200"/>
                <a:gd name="connsiteY43" fmla="*/ 604837 h 1290637"/>
                <a:gd name="connsiteX44" fmla="*/ 80963 w 1981200"/>
                <a:gd name="connsiteY44" fmla="*/ 535781 h 1290637"/>
                <a:gd name="connsiteX45" fmla="*/ 121445 w 1981200"/>
                <a:gd name="connsiteY45" fmla="*/ 473868 h 1290637"/>
                <a:gd name="connsiteX46" fmla="*/ 130969 w 1981200"/>
                <a:gd name="connsiteY46" fmla="*/ 397669 h 1290637"/>
                <a:gd name="connsiteX47" fmla="*/ 152400 w 1981200"/>
                <a:gd name="connsiteY47" fmla="*/ 340519 h 1290637"/>
                <a:gd name="connsiteX48" fmla="*/ 190500 w 1981200"/>
                <a:gd name="connsiteY48" fmla="*/ 297656 h 1290637"/>
                <a:gd name="connsiteX49" fmla="*/ 233363 w 1981200"/>
                <a:gd name="connsiteY49" fmla="*/ 233362 h 1290637"/>
                <a:gd name="connsiteX50" fmla="*/ 233363 w 1981200"/>
                <a:gd name="connsiteY50" fmla="*/ 123825 h 1290637"/>
                <a:gd name="connsiteX51" fmla="*/ 233363 w 1981200"/>
                <a:gd name="connsiteY51" fmla="*/ 123825 h 1290637"/>
                <a:gd name="connsiteX52" fmla="*/ 152400 w 1981200"/>
                <a:gd name="connsiteY52" fmla="*/ 0 h 1290637"/>
                <a:gd name="connsiteX53" fmla="*/ 1671638 w 1981200"/>
                <a:gd name="connsiteY53" fmla="*/ 2381 h 1290637"/>
                <a:gd name="connsiteX0" fmla="*/ 1671638 w 1981200"/>
                <a:gd name="connsiteY0" fmla="*/ 2381 h 1290637"/>
                <a:gd name="connsiteX1" fmla="*/ 1700213 w 1981200"/>
                <a:gd name="connsiteY1" fmla="*/ 71437 h 1290637"/>
                <a:gd name="connsiteX2" fmla="*/ 1719263 w 1981200"/>
                <a:gd name="connsiteY2" fmla="*/ 119062 h 1290637"/>
                <a:gd name="connsiteX3" fmla="*/ 1714500 w 1981200"/>
                <a:gd name="connsiteY3" fmla="*/ 209550 h 1290637"/>
                <a:gd name="connsiteX4" fmla="*/ 1728788 w 1981200"/>
                <a:gd name="connsiteY4" fmla="*/ 290512 h 1290637"/>
                <a:gd name="connsiteX5" fmla="*/ 1735931 w 1981200"/>
                <a:gd name="connsiteY5" fmla="*/ 319087 h 1290637"/>
                <a:gd name="connsiteX6" fmla="*/ 1719263 w 1981200"/>
                <a:gd name="connsiteY6" fmla="*/ 373856 h 1290637"/>
                <a:gd name="connsiteX7" fmla="*/ 1704975 w 1981200"/>
                <a:gd name="connsiteY7" fmla="*/ 461962 h 1290637"/>
                <a:gd name="connsiteX8" fmla="*/ 1690688 w 1981200"/>
                <a:gd name="connsiteY8" fmla="*/ 585787 h 1290637"/>
                <a:gd name="connsiteX9" fmla="*/ 1681163 w 1981200"/>
                <a:gd name="connsiteY9" fmla="*/ 690562 h 1290637"/>
                <a:gd name="connsiteX10" fmla="*/ 1690688 w 1981200"/>
                <a:gd name="connsiteY10" fmla="*/ 790575 h 1290637"/>
                <a:gd name="connsiteX11" fmla="*/ 1697831 w 1981200"/>
                <a:gd name="connsiteY11" fmla="*/ 847725 h 1290637"/>
                <a:gd name="connsiteX12" fmla="*/ 1724025 w 1981200"/>
                <a:gd name="connsiteY12" fmla="*/ 909637 h 1290637"/>
                <a:gd name="connsiteX13" fmla="*/ 1762125 w 1981200"/>
                <a:gd name="connsiteY13" fmla="*/ 940593 h 1290637"/>
                <a:gd name="connsiteX14" fmla="*/ 1781175 w 1981200"/>
                <a:gd name="connsiteY14" fmla="*/ 976312 h 1290637"/>
                <a:gd name="connsiteX15" fmla="*/ 1859756 w 1981200"/>
                <a:gd name="connsiteY15" fmla="*/ 1007269 h 1290637"/>
                <a:gd name="connsiteX16" fmla="*/ 1976438 w 1981200"/>
                <a:gd name="connsiteY16" fmla="*/ 1042987 h 1290637"/>
                <a:gd name="connsiteX17" fmla="*/ 1981200 w 1981200"/>
                <a:gd name="connsiteY17" fmla="*/ 1104900 h 1290637"/>
                <a:gd name="connsiteX18" fmla="*/ 1947863 w 1981200"/>
                <a:gd name="connsiteY18" fmla="*/ 1152525 h 1290637"/>
                <a:gd name="connsiteX19" fmla="*/ 1866900 w 1981200"/>
                <a:gd name="connsiteY19" fmla="*/ 1162050 h 1290637"/>
                <a:gd name="connsiteX20" fmla="*/ 1766888 w 1981200"/>
                <a:gd name="connsiteY20" fmla="*/ 1200150 h 1290637"/>
                <a:gd name="connsiteX21" fmla="*/ 1714500 w 1981200"/>
                <a:gd name="connsiteY21" fmla="*/ 1243012 h 1290637"/>
                <a:gd name="connsiteX22" fmla="*/ 1576388 w 1981200"/>
                <a:gd name="connsiteY22" fmla="*/ 1276350 h 1290637"/>
                <a:gd name="connsiteX23" fmla="*/ 1381125 w 1981200"/>
                <a:gd name="connsiteY23" fmla="*/ 1290637 h 1290637"/>
                <a:gd name="connsiteX24" fmla="*/ 1190625 w 1981200"/>
                <a:gd name="connsiteY24" fmla="*/ 1243012 h 1290637"/>
                <a:gd name="connsiteX25" fmla="*/ 1057275 w 1981200"/>
                <a:gd name="connsiteY25" fmla="*/ 1219200 h 1290637"/>
                <a:gd name="connsiteX26" fmla="*/ 919163 w 1981200"/>
                <a:gd name="connsiteY26" fmla="*/ 1238250 h 1290637"/>
                <a:gd name="connsiteX27" fmla="*/ 766763 w 1981200"/>
                <a:gd name="connsiteY27" fmla="*/ 1223962 h 1290637"/>
                <a:gd name="connsiteX28" fmla="*/ 657225 w 1981200"/>
                <a:gd name="connsiteY28" fmla="*/ 1157287 h 1290637"/>
                <a:gd name="connsiteX29" fmla="*/ 566738 w 1981200"/>
                <a:gd name="connsiteY29" fmla="*/ 1133475 h 1290637"/>
                <a:gd name="connsiteX30" fmla="*/ 442913 w 1981200"/>
                <a:gd name="connsiteY30" fmla="*/ 1157287 h 1290637"/>
                <a:gd name="connsiteX31" fmla="*/ 319088 w 1981200"/>
                <a:gd name="connsiteY31" fmla="*/ 1190625 h 1290637"/>
                <a:gd name="connsiteX32" fmla="*/ 219075 w 1981200"/>
                <a:gd name="connsiteY32" fmla="*/ 1243012 h 1290637"/>
                <a:gd name="connsiteX33" fmla="*/ 171450 w 1981200"/>
                <a:gd name="connsiteY33" fmla="*/ 1214437 h 1290637"/>
                <a:gd name="connsiteX34" fmla="*/ 119063 w 1981200"/>
                <a:gd name="connsiteY34" fmla="*/ 1085850 h 1290637"/>
                <a:gd name="connsiteX35" fmla="*/ 109538 w 1981200"/>
                <a:gd name="connsiteY35" fmla="*/ 1047750 h 1290637"/>
                <a:gd name="connsiteX36" fmla="*/ 126206 w 1981200"/>
                <a:gd name="connsiteY36" fmla="*/ 931069 h 1290637"/>
                <a:gd name="connsiteX37" fmla="*/ 95250 w 1981200"/>
                <a:gd name="connsiteY37" fmla="*/ 852487 h 1290637"/>
                <a:gd name="connsiteX38" fmla="*/ 64294 w 1981200"/>
                <a:gd name="connsiteY38" fmla="*/ 809625 h 1290637"/>
                <a:gd name="connsiteX39" fmla="*/ 23813 w 1981200"/>
                <a:gd name="connsiteY39" fmla="*/ 766762 h 1290637"/>
                <a:gd name="connsiteX40" fmla="*/ 2382 w 1981200"/>
                <a:gd name="connsiteY40" fmla="*/ 747713 h 1290637"/>
                <a:gd name="connsiteX41" fmla="*/ 0 w 1981200"/>
                <a:gd name="connsiteY41" fmla="*/ 719137 h 1290637"/>
                <a:gd name="connsiteX42" fmla="*/ 47625 w 1981200"/>
                <a:gd name="connsiteY42" fmla="*/ 676275 h 1290637"/>
                <a:gd name="connsiteX43" fmla="*/ 57150 w 1981200"/>
                <a:gd name="connsiteY43" fmla="*/ 604837 h 1290637"/>
                <a:gd name="connsiteX44" fmla="*/ 80963 w 1981200"/>
                <a:gd name="connsiteY44" fmla="*/ 535781 h 1290637"/>
                <a:gd name="connsiteX45" fmla="*/ 121445 w 1981200"/>
                <a:gd name="connsiteY45" fmla="*/ 473868 h 1290637"/>
                <a:gd name="connsiteX46" fmla="*/ 130969 w 1981200"/>
                <a:gd name="connsiteY46" fmla="*/ 397669 h 1290637"/>
                <a:gd name="connsiteX47" fmla="*/ 152400 w 1981200"/>
                <a:gd name="connsiteY47" fmla="*/ 340519 h 1290637"/>
                <a:gd name="connsiteX48" fmla="*/ 190500 w 1981200"/>
                <a:gd name="connsiteY48" fmla="*/ 297656 h 1290637"/>
                <a:gd name="connsiteX49" fmla="*/ 233363 w 1981200"/>
                <a:gd name="connsiteY49" fmla="*/ 233362 h 1290637"/>
                <a:gd name="connsiteX50" fmla="*/ 233363 w 1981200"/>
                <a:gd name="connsiteY50" fmla="*/ 123825 h 1290637"/>
                <a:gd name="connsiteX51" fmla="*/ 233363 w 1981200"/>
                <a:gd name="connsiteY51" fmla="*/ 123825 h 1290637"/>
                <a:gd name="connsiteX52" fmla="*/ 152400 w 1981200"/>
                <a:gd name="connsiteY52" fmla="*/ 0 h 1290637"/>
                <a:gd name="connsiteX53" fmla="*/ 1671638 w 1981200"/>
                <a:gd name="connsiteY53" fmla="*/ 2381 h 1290637"/>
                <a:gd name="connsiteX0" fmla="*/ 1671638 w 1981200"/>
                <a:gd name="connsiteY0" fmla="*/ 2381 h 1290637"/>
                <a:gd name="connsiteX1" fmla="*/ 1700213 w 1981200"/>
                <a:gd name="connsiteY1" fmla="*/ 71437 h 1290637"/>
                <a:gd name="connsiteX2" fmla="*/ 1719263 w 1981200"/>
                <a:gd name="connsiteY2" fmla="*/ 119062 h 1290637"/>
                <a:gd name="connsiteX3" fmla="*/ 1714500 w 1981200"/>
                <a:gd name="connsiteY3" fmla="*/ 209550 h 1290637"/>
                <a:gd name="connsiteX4" fmla="*/ 1728788 w 1981200"/>
                <a:gd name="connsiteY4" fmla="*/ 290512 h 1290637"/>
                <a:gd name="connsiteX5" fmla="*/ 1735931 w 1981200"/>
                <a:gd name="connsiteY5" fmla="*/ 319087 h 1290637"/>
                <a:gd name="connsiteX6" fmla="*/ 1719263 w 1981200"/>
                <a:gd name="connsiteY6" fmla="*/ 373856 h 1290637"/>
                <a:gd name="connsiteX7" fmla="*/ 1704975 w 1981200"/>
                <a:gd name="connsiteY7" fmla="*/ 461962 h 1290637"/>
                <a:gd name="connsiteX8" fmla="*/ 1690688 w 1981200"/>
                <a:gd name="connsiteY8" fmla="*/ 585787 h 1290637"/>
                <a:gd name="connsiteX9" fmla="*/ 1681163 w 1981200"/>
                <a:gd name="connsiteY9" fmla="*/ 690562 h 1290637"/>
                <a:gd name="connsiteX10" fmla="*/ 1690688 w 1981200"/>
                <a:gd name="connsiteY10" fmla="*/ 790575 h 1290637"/>
                <a:gd name="connsiteX11" fmla="*/ 1697831 w 1981200"/>
                <a:gd name="connsiteY11" fmla="*/ 847725 h 1290637"/>
                <a:gd name="connsiteX12" fmla="*/ 1724025 w 1981200"/>
                <a:gd name="connsiteY12" fmla="*/ 909637 h 1290637"/>
                <a:gd name="connsiteX13" fmla="*/ 1762125 w 1981200"/>
                <a:gd name="connsiteY13" fmla="*/ 940593 h 1290637"/>
                <a:gd name="connsiteX14" fmla="*/ 1781175 w 1981200"/>
                <a:gd name="connsiteY14" fmla="*/ 976312 h 1290637"/>
                <a:gd name="connsiteX15" fmla="*/ 1859756 w 1981200"/>
                <a:gd name="connsiteY15" fmla="*/ 1007269 h 1290637"/>
                <a:gd name="connsiteX16" fmla="*/ 1976438 w 1981200"/>
                <a:gd name="connsiteY16" fmla="*/ 1042987 h 1290637"/>
                <a:gd name="connsiteX17" fmla="*/ 1981200 w 1981200"/>
                <a:gd name="connsiteY17" fmla="*/ 1104900 h 1290637"/>
                <a:gd name="connsiteX18" fmla="*/ 1947863 w 1981200"/>
                <a:gd name="connsiteY18" fmla="*/ 1152525 h 1290637"/>
                <a:gd name="connsiteX19" fmla="*/ 1866900 w 1981200"/>
                <a:gd name="connsiteY19" fmla="*/ 1162050 h 1290637"/>
                <a:gd name="connsiteX20" fmla="*/ 1766888 w 1981200"/>
                <a:gd name="connsiteY20" fmla="*/ 1200150 h 1290637"/>
                <a:gd name="connsiteX21" fmla="*/ 1714500 w 1981200"/>
                <a:gd name="connsiteY21" fmla="*/ 1243012 h 1290637"/>
                <a:gd name="connsiteX22" fmla="*/ 1576388 w 1981200"/>
                <a:gd name="connsiteY22" fmla="*/ 1276350 h 1290637"/>
                <a:gd name="connsiteX23" fmla="*/ 1381125 w 1981200"/>
                <a:gd name="connsiteY23" fmla="*/ 1290637 h 1290637"/>
                <a:gd name="connsiteX24" fmla="*/ 1190625 w 1981200"/>
                <a:gd name="connsiteY24" fmla="*/ 1243012 h 1290637"/>
                <a:gd name="connsiteX25" fmla="*/ 1057275 w 1981200"/>
                <a:gd name="connsiteY25" fmla="*/ 1219200 h 1290637"/>
                <a:gd name="connsiteX26" fmla="*/ 919163 w 1981200"/>
                <a:gd name="connsiteY26" fmla="*/ 1238250 h 1290637"/>
                <a:gd name="connsiteX27" fmla="*/ 766763 w 1981200"/>
                <a:gd name="connsiteY27" fmla="*/ 1223962 h 1290637"/>
                <a:gd name="connsiteX28" fmla="*/ 657225 w 1981200"/>
                <a:gd name="connsiteY28" fmla="*/ 1157287 h 1290637"/>
                <a:gd name="connsiteX29" fmla="*/ 566738 w 1981200"/>
                <a:gd name="connsiteY29" fmla="*/ 1133475 h 1290637"/>
                <a:gd name="connsiteX30" fmla="*/ 442913 w 1981200"/>
                <a:gd name="connsiteY30" fmla="*/ 1157287 h 1290637"/>
                <a:gd name="connsiteX31" fmla="*/ 319088 w 1981200"/>
                <a:gd name="connsiteY31" fmla="*/ 1190625 h 1290637"/>
                <a:gd name="connsiteX32" fmla="*/ 219075 w 1981200"/>
                <a:gd name="connsiteY32" fmla="*/ 1243012 h 1290637"/>
                <a:gd name="connsiteX33" fmla="*/ 171450 w 1981200"/>
                <a:gd name="connsiteY33" fmla="*/ 1214437 h 1290637"/>
                <a:gd name="connsiteX34" fmla="*/ 119063 w 1981200"/>
                <a:gd name="connsiteY34" fmla="*/ 1085850 h 1290637"/>
                <a:gd name="connsiteX35" fmla="*/ 116681 w 1981200"/>
                <a:gd name="connsiteY35" fmla="*/ 1042988 h 1290637"/>
                <a:gd name="connsiteX36" fmla="*/ 126206 w 1981200"/>
                <a:gd name="connsiteY36" fmla="*/ 931069 h 1290637"/>
                <a:gd name="connsiteX37" fmla="*/ 95250 w 1981200"/>
                <a:gd name="connsiteY37" fmla="*/ 852487 h 1290637"/>
                <a:gd name="connsiteX38" fmla="*/ 64294 w 1981200"/>
                <a:gd name="connsiteY38" fmla="*/ 809625 h 1290637"/>
                <a:gd name="connsiteX39" fmla="*/ 23813 w 1981200"/>
                <a:gd name="connsiteY39" fmla="*/ 766762 h 1290637"/>
                <a:gd name="connsiteX40" fmla="*/ 2382 w 1981200"/>
                <a:gd name="connsiteY40" fmla="*/ 747713 h 1290637"/>
                <a:gd name="connsiteX41" fmla="*/ 0 w 1981200"/>
                <a:gd name="connsiteY41" fmla="*/ 719137 h 1290637"/>
                <a:gd name="connsiteX42" fmla="*/ 47625 w 1981200"/>
                <a:gd name="connsiteY42" fmla="*/ 676275 h 1290637"/>
                <a:gd name="connsiteX43" fmla="*/ 57150 w 1981200"/>
                <a:gd name="connsiteY43" fmla="*/ 604837 h 1290637"/>
                <a:gd name="connsiteX44" fmla="*/ 80963 w 1981200"/>
                <a:gd name="connsiteY44" fmla="*/ 535781 h 1290637"/>
                <a:gd name="connsiteX45" fmla="*/ 121445 w 1981200"/>
                <a:gd name="connsiteY45" fmla="*/ 473868 h 1290637"/>
                <a:gd name="connsiteX46" fmla="*/ 130969 w 1981200"/>
                <a:gd name="connsiteY46" fmla="*/ 397669 h 1290637"/>
                <a:gd name="connsiteX47" fmla="*/ 152400 w 1981200"/>
                <a:gd name="connsiteY47" fmla="*/ 340519 h 1290637"/>
                <a:gd name="connsiteX48" fmla="*/ 190500 w 1981200"/>
                <a:gd name="connsiteY48" fmla="*/ 297656 h 1290637"/>
                <a:gd name="connsiteX49" fmla="*/ 233363 w 1981200"/>
                <a:gd name="connsiteY49" fmla="*/ 233362 h 1290637"/>
                <a:gd name="connsiteX50" fmla="*/ 233363 w 1981200"/>
                <a:gd name="connsiteY50" fmla="*/ 123825 h 1290637"/>
                <a:gd name="connsiteX51" fmla="*/ 233363 w 1981200"/>
                <a:gd name="connsiteY51" fmla="*/ 123825 h 1290637"/>
                <a:gd name="connsiteX52" fmla="*/ 152400 w 1981200"/>
                <a:gd name="connsiteY52" fmla="*/ 0 h 1290637"/>
                <a:gd name="connsiteX53" fmla="*/ 1671638 w 1981200"/>
                <a:gd name="connsiteY53" fmla="*/ 2381 h 1290637"/>
                <a:gd name="connsiteX0" fmla="*/ 1671638 w 1981200"/>
                <a:gd name="connsiteY0" fmla="*/ 2381 h 1290637"/>
                <a:gd name="connsiteX1" fmla="*/ 1700213 w 1981200"/>
                <a:gd name="connsiteY1" fmla="*/ 71437 h 1290637"/>
                <a:gd name="connsiteX2" fmla="*/ 1719263 w 1981200"/>
                <a:gd name="connsiteY2" fmla="*/ 119062 h 1290637"/>
                <a:gd name="connsiteX3" fmla="*/ 1714500 w 1981200"/>
                <a:gd name="connsiteY3" fmla="*/ 209550 h 1290637"/>
                <a:gd name="connsiteX4" fmla="*/ 1728788 w 1981200"/>
                <a:gd name="connsiteY4" fmla="*/ 290512 h 1290637"/>
                <a:gd name="connsiteX5" fmla="*/ 1735931 w 1981200"/>
                <a:gd name="connsiteY5" fmla="*/ 319087 h 1290637"/>
                <a:gd name="connsiteX6" fmla="*/ 1719263 w 1981200"/>
                <a:gd name="connsiteY6" fmla="*/ 373856 h 1290637"/>
                <a:gd name="connsiteX7" fmla="*/ 1704975 w 1981200"/>
                <a:gd name="connsiteY7" fmla="*/ 461962 h 1290637"/>
                <a:gd name="connsiteX8" fmla="*/ 1690688 w 1981200"/>
                <a:gd name="connsiteY8" fmla="*/ 585787 h 1290637"/>
                <a:gd name="connsiteX9" fmla="*/ 1681163 w 1981200"/>
                <a:gd name="connsiteY9" fmla="*/ 690562 h 1290637"/>
                <a:gd name="connsiteX10" fmla="*/ 1690688 w 1981200"/>
                <a:gd name="connsiteY10" fmla="*/ 790575 h 1290637"/>
                <a:gd name="connsiteX11" fmla="*/ 1697831 w 1981200"/>
                <a:gd name="connsiteY11" fmla="*/ 847725 h 1290637"/>
                <a:gd name="connsiteX12" fmla="*/ 1724025 w 1981200"/>
                <a:gd name="connsiteY12" fmla="*/ 909637 h 1290637"/>
                <a:gd name="connsiteX13" fmla="*/ 1762125 w 1981200"/>
                <a:gd name="connsiteY13" fmla="*/ 940593 h 1290637"/>
                <a:gd name="connsiteX14" fmla="*/ 1781175 w 1981200"/>
                <a:gd name="connsiteY14" fmla="*/ 976312 h 1290637"/>
                <a:gd name="connsiteX15" fmla="*/ 1859756 w 1981200"/>
                <a:gd name="connsiteY15" fmla="*/ 1007269 h 1290637"/>
                <a:gd name="connsiteX16" fmla="*/ 1976438 w 1981200"/>
                <a:gd name="connsiteY16" fmla="*/ 1042987 h 1290637"/>
                <a:gd name="connsiteX17" fmla="*/ 1981200 w 1981200"/>
                <a:gd name="connsiteY17" fmla="*/ 1104900 h 1290637"/>
                <a:gd name="connsiteX18" fmla="*/ 1947863 w 1981200"/>
                <a:gd name="connsiteY18" fmla="*/ 1152525 h 1290637"/>
                <a:gd name="connsiteX19" fmla="*/ 1866900 w 1981200"/>
                <a:gd name="connsiteY19" fmla="*/ 1162050 h 1290637"/>
                <a:gd name="connsiteX20" fmla="*/ 1766888 w 1981200"/>
                <a:gd name="connsiteY20" fmla="*/ 1200150 h 1290637"/>
                <a:gd name="connsiteX21" fmla="*/ 1714500 w 1981200"/>
                <a:gd name="connsiteY21" fmla="*/ 1243012 h 1290637"/>
                <a:gd name="connsiteX22" fmla="*/ 1576388 w 1981200"/>
                <a:gd name="connsiteY22" fmla="*/ 1276350 h 1290637"/>
                <a:gd name="connsiteX23" fmla="*/ 1381125 w 1981200"/>
                <a:gd name="connsiteY23" fmla="*/ 1290637 h 1290637"/>
                <a:gd name="connsiteX24" fmla="*/ 1190625 w 1981200"/>
                <a:gd name="connsiteY24" fmla="*/ 1243012 h 1290637"/>
                <a:gd name="connsiteX25" fmla="*/ 1057275 w 1981200"/>
                <a:gd name="connsiteY25" fmla="*/ 1219200 h 1290637"/>
                <a:gd name="connsiteX26" fmla="*/ 919163 w 1981200"/>
                <a:gd name="connsiteY26" fmla="*/ 1238250 h 1290637"/>
                <a:gd name="connsiteX27" fmla="*/ 766763 w 1981200"/>
                <a:gd name="connsiteY27" fmla="*/ 1223962 h 1290637"/>
                <a:gd name="connsiteX28" fmla="*/ 657225 w 1981200"/>
                <a:gd name="connsiteY28" fmla="*/ 1157287 h 1290637"/>
                <a:gd name="connsiteX29" fmla="*/ 566738 w 1981200"/>
                <a:gd name="connsiteY29" fmla="*/ 1133475 h 1290637"/>
                <a:gd name="connsiteX30" fmla="*/ 442913 w 1981200"/>
                <a:gd name="connsiteY30" fmla="*/ 1157287 h 1290637"/>
                <a:gd name="connsiteX31" fmla="*/ 319088 w 1981200"/>
                <a:gd name="connsiteY31" fmla="*/ 1190625 h 1290637"/>
                <a:gd name="connsiteX32" fmla="*/ 219075 w 1981200"/>
                <a:gd name="connsiteY32" fmla="*/ 1243012 h 1290637"/>
                <a:gd name="connsiteX33" fmla="*/ 157162 w 1981200"/>
                <a:gd name="connsiteY33" fmla="*/ 1207293 h 1290637"/>
                <a:gd name="connsiteX34" fmla="*/ 119063 w 1981200"/>
                <a:gd name="connsiteY34" fmla="*/ 1085850 h 1290637"/>
                <a:gd name="connsiteX35" fmla="*/ 116681 w 1981200"/>
                <a:gd name="connsiteY35" fmla="*/ 1042988 h 1290637"/>
                <a:gd name="connsiteX36" fmla="*/ 126206 w 1981200"/>
                <a:gd name="connsiteY36" fmla="*/ 931069 h 1290637"/>
                <a:gd name="connsiteX37" fmla="*/ 95250 w 1981200"/>
                <a:gd name="connsiteY37" fmla="*/ 852487 h 1290637"/>
                <a:gd name="connsiteX38" fmla="*/ 64294 w 1981200"/>
                <a:gd name="connsiteY38" fmla="*/ 809625 h 1290637"/>
                <a:gd name="connsiteX39" fmla="*/ 23813 w 1981200"/>
                <a:gd name="connsiteY39" fmla="*/ 766762 h 1290637"/>
                <a:gd name="connsiteX40" fmla="*/ 2382 w 1981200"/>
                <a:gd name="connsiteY40" fmla="*/ 747713 h 1290637"/>
                <a:gd name="connsiteX41" fmla="*/ 0 w 1981200"/>
                <a:gd name="connsiteY41" fmla="*/ 719137 h 1290637"/>
                <a:gd name="connsiteX42" fmla="*/ 47625 w 1981200"/>
                <a:gd name="connsiteY42" fmla="*/ 676275 h 1290637"/>
                <a:gd name="connsiteX43" fmla="*/ 57150 w 1981200"/>
                <a:gd name="connsiteY43" fmla="*/ 604837 h 1290637"/>
                <a:gd name="connsiteX44" fmla="*/ 80963 w 1981200"/>
                <a:gd name="connsiteY44" fmla="*/ 535781 h 1290637"/>
                <a:gd name="connsiteX45" fmla="*/ 121445 w 1981200"/>
                <a:gd name="connsiteY45" fmla="*/ 473868 h 1290637"/>
                <a:gd name="connsiteX46" fmla="*/ 130969 w 1981200"/>
                <a:gd name="connsiteY46" fmla="*/ 397669 h 1290637"/>
                <a:gd name="connsiteX47" fmla="*/ 152400 w 1981200"/>
                <a:gd name="connsiteY47" fmla="*/ 340519 h 1290637"/>
                <a:gd name="connsiteX48" fmla="*/ 190500 w 1981200"/>
                <a:gd name="connsiteY48" fmla="*/ 297656 h 1290637"/>
                <a:gd name="connsiteX49" fmla="*/ 233363 w 1981200"/>
                <a:gd name="connsiteY49" fmla="*/ 233362 h 1290637"/>
                <a:gd name="connsiteX50" fmla="*/ 233363 w 1981200"/>
                <a:gd name="connsiteY50" fmla="*/ 123825 h 1290637"/>
                <a:gd name="connsiteX51" fmla="*/ 233363 w 1981200"/>
                <a:gd name="connsiteY51" fmla="*/ 123825 h 1290637"/>
                <a:gd name="connsiteX52" fmla="*/ 152400 w 1981200"/>
                <a:gd name="connsiteY52" fmla="*/ 0 h 1290637"/>
                <a:gd name="connsiteX53" fmla="*/ 1671638 w 1981200"/>
                <a:gd name="connsiteY53" fmla="*/ 2381 h 1290637"/>
                <a:gd name="connsiteX0" fmla="*/ 1671638 w 1981200"/>
                <a:gd name="connsiteY0" fmla="*/ 2381 h 1290637"/>
                <a:gd name="connsiteX1" fmla="*/ 1700213 w 1981200"/>
                <a:gd name="connsiteY1" fmla="*/ 71437 h 1290637"/>
                <a:gd name="connsiteX2" fmla="*/ 1719263 w 1981200"/>
                <a:gd name="connsiteY2" fmla="*/ 119062 h 1290637"/>
                <a:gd name="connsiteX3" fmla="*/ 1714500 w 1981200"/>
                <a:gd name="connsiteY3" fmla="*/ 209550 h 1290637"/>
                <a:gd name="connsiteX4" fmla="*/ 1728788 w 1981200"/>
                <a:gd name="connsiteY4" fmla="*/ 290512 h 1290637"/>
                <a:gd name="connsiteX5" fmla="*/ 1735931 w 1981200"/>
                <a:gd name="connsiteY5" fmla="*/ 319087 h 1290637"/>
                <a:gd name="connsiteX6" fmla="*/ 1719263 w 1981200"/>
                <a:gd name="connsiteY6" fmla="*/ 373856 h 1290637"/>
                <a:gd name="connsiteX7" fmla="*/ 1704975 w 1981200"/>
                <a:gd name="connsiteY7" fmla="*/ 461962 h 1290637"/>
                <a:gd name="connsiteX8" fmla="*/ 1690688 w 1981200"/>
                <a:gd name="connsiteY8" fmla="*/ 585787 h 1290637"/>
                <a:gd name="connsiteX9" fmla="*/ 1681163 w 1981200"/>
                <a:gd name="connsiteY9" fmla="*/ 690562 h 1290637"/>
                <a:gd name="connsiteX10" fmla="*/ 1690688 w 1981200"/>
                <a:gd name="connsiteY10" fmla="*/ 790575 h 1290637"/>
                <a:gd name="connsiteX11" fmla="*/ 1697831 w 1981200"/>
                <a:gd name="connsiteY11" fmla="*/ 847725 h 1290637"/>
                <a:gd name="connsiteX12" fmla="*/ 1724025 w 1981200"/>
                <a:gd name="connsiteY12" fmla="*/ 909637 h 1290637"/>
                <a:gd name="connsiteX13" fmla="*/ 1762125 w 1981200"/>
                <a:gd name="connsiteY13" fmla="*/ 940593 h 1290637"/>
                <a:gd name="connsiteX14" fmla="*/ 1781175 w 1981200"/>
                <a:gd name="connsiteY14" fmla="*/ 976312 h 1290637"/>
                <a:gd name="connsiteX15" fmla="*/ 1824038 w 1981200"/>
                <a:gd name="connsiteY15" fmla="*/ 1004887 h 1290637"/>
                <a:gd name="connsiteX16" fmla="*/ 1859756 w 1981200"/>
                <a:gd name="connsiteY16" fmla="*/ 1007269 h 1290637"/>
                <a:gd name="connsiteX17" fmla="*/ 1976438 w 1981200"/>
                <a:gd name="connsiteY17" fmla="*/ 1042987 h 1290637"/>
                <a:gd name="connsiteX18" fmla="*/ 1981200 w 1981200"/>
                <a:gd name="connsiteY18" fmla="*/ 1104900 h 1290637"/>
                <a:gd name="connsiteX19" fmla="*/ 1947863 w 1981200"/>
                <a:gd name="connsiteY19" fmla="*/ 1152525 h 1290637"/>
                <a:gd name="connsiteX20" fmla="*/ 1866900 w 1981200"/>
                <a:gd name="connsiteY20" fmla="*/ 1162050 h 1290637"/>
                <a:gd name="connsiteX21" fmla="*/ 1766888 w 1981200"/>
                <a:gd name="connsiteY21" fmla="*/ 1200150 h 1290637"/>
                <a:gd name="connsiteX22" fmla="*/ 1714500 w 1981200"/>
                <a:gd name="connsiteY22" fmla="*/ 1243012 h 1290637"/>
                <a:gd name="connsiteX23" fmla="*/ 1576388 w 1981200"/>
                <a:gd name="connsiteY23" fmla="*/ 1276350 h 1290637"/>
                <a:gd name="connsiteX24" fmla="*/ 1381125 w 1981200"/>
                <a:gd name="connsiteY24" fmla="*/ 1290637 h 1290637"/>
                <a:gd name="connsiteX25" fmla="*/ 1190625 w 1981200"/>
                <a:gd name="connsiteY25" fmla="*/ 1243012 h 1290637"/>
                <a:gd name="connsiteX26" fmla="*/ 1057275 w 1981200"/>
                <a:gd name="connsiteY26" fmla="*/ 1219200 h 1290637"/>
                <a:gd name="connsiteX27" fmla="*/ 919163 w 1981200"/>
                <a:gd name="connsiteY27" fmla="*/ 1238250 h 1290637"/>
                <a:gd name="connsiteX28" fmla="*/ 766763 w 1981200"/>
                <a:gd name="connsiteY28" fmla="*/ 1223962 h 1290637"/>
                <a:gd name="connsiteX29" fmla="*/ 657225 w 1981200"/>
                <a:gd name="connsiteY29" fmla="*/ 1157287 h 1290637"/>
                <a:gd name="connsiteX30" fmla="*/ 566738 w 1981200"/>
                <a:gd name="connsiteY30" fmla="*/ 1133475 h 1290637"/>
                <a:gd name="connsiteX31" fmla="*/ 442913 w 1981200"/>
                <a:gd name="connsiteY31" fmla="*/ 1157287 h 1290637"/>
                <a:gd name="connsiteX32" fmla="*/ 319088 w 1981200"/>
                <a:gd name="connsiteY32" fmla="*/ 1190625 h 1290637"/>
                <a:gd name="connsiteX33" fmla="*/ 219075 w 1981200"/>
                <a:gd name="connsiteY33" fmla="*/ 1243012 h 1290637"/>
                <a:gd name="connsiteX34" fmla="*/ 157162 w 1981200"/>
                <a:gd name="connsiteY34" fmla="*/ 1207293 h 1290637"/>
                <a:gd name="connsiteX35" fmla="*/ 119063 w 1981200"/>
                <a:gd name="connsiteY35" fmla="*/ 1085850 h 1290637"/>
                <a:gd name="connsiteX36" fmla="*/ 116681 w 1981200"/>
                <a:gd name="connsiteY36" fmla="*/ 1042988 h 1290637"/>
                <a:gd name="connsiteX37" fmla="*/ 126206 w 1981200"/>
                <a:gd name="connsiteY37" fmla="*/ 931069 h 1290637"/>
                <a:gd name="connsiteX38" fmla="*/ 95250 w 1981200"/>
                <a:gd name="connsiteY38" fmla="*/ 852487 h 1290637"/>
                <a:gd name="connsiteX39" fmla="*/ 64294 w 1981200"/>
                <a:gd name="connsiteY39" fmla="*/ 809625 h 1290637"/>
                <a:gd name="connsiteX40" fmla="*/ 23813 w 1981200"/>
                <a:gd name="connsiteY40" fmla="*/ 766762 h 1290637"/>
                <a:gd name="connsiteX41" fmla="*/ 2382 w 1981200"/>
                <a:gd name="connsiteY41" fmla="*/ 747713 h 1290637"/>
                <a:gd name="connsiteX42" fmla="*/ 0 w 1981200"/>
                <a:gd name="connsiteY42" fmla="*/ 719137 h 1290637"/>
                <a:gd name="connsiteX43" fmla="*/ 47625 w 1981200"/>
                <a:gd name="connsiteY43" fmla="*/ 676275 h 1290637"/>
                <a:gd name="connsiteX44" fmla="*/ 57150 w 1981200"/>
                <a:gd name="connsiteY44" fmla="*/ 604837 h 1290637"/>
                <a:gd name="connsiteX45" fmla="*/ 80963 w 1981200"/>
                <a:gd name="connsiteY45" fmla="*/ 535781 h 1290637"/>
                <a:gd name="connsiteX46" fmla="*/ 121445 w 1981200"/>
                <a:gd name="connsiteY46" fmla="*/ 473868 h 1290637"/>
                <a:gd name="connsiteX47" fmla="*/ 130969 w 1981200"/>
                <a:gd name="connsiteY47" fmla="*/ 397669 h 1290637"/>
                <a:gd name="connsiteX48" fmla="*/ 152400 w 1981200"/>
                <a:gd name="connsiteY48" fmla="*/ 340519 h 1290637"/>
                <a:gd name="connsiteX49" fmla="*/ 190500 w 1981200"/>
                <a:gd name="connsiteY49" fmla="*/ 297656 h 1290637"/>
                <a:gd name="connsiteX50" fmla="*/ 233363 w 1981200"/>
                <a:gd name="connsiteY50" fmla="*/ 233362 h 1290637"/>
                <a:gd name="connsiteX51" fmla="*/ 233363 w 1981200"/>
                <a:gd name="connsiteY51" fmla="*/ 123825 h 1290637"/>
                <a:gd name="connsiteX52" fmla="*/ 233363 w 1981200"/>
                <a:gd name="connsiteY52" fmla="*/ 123825 h 1290637"/>
                <a:gd name="connsiteX53" fmla="*/ 152400 w 1981200"/>
                <a:gd name="connsiteY53" fmla="*/ 0 h 1290637"/>
                <a:gd name="connsiteX54" fmla="*/ 1671638 w 1981200"/>
                <a:gd name="connsiteY54" fmla="*/ 2381 h 1290637"/>
                <a:gd name="connsiteX0" fmla="*/ 1671638 w 1981200"/>
                <a:gd name="connsiteY0" fmla="*/ 2381 h 1290637"/>
                <a:gd name="connsiteX1" fmla="*/ 1700213 w 1981200"/>
                <a:gd name="connsiteY1" fmla="*/ 71437 h 1290637"/>
                <a:gd name="connsiteX2" fmla="*/ 1719263 w 1981200"/>
                <a:gd name="connsiteY2" fmla="*/ 119062 h 1290637"/>
                <a:gd name="connsiteX3" fmla="*/ 1714500 w 1981200"/>
                <a:gd name="connsiteY3" fmla="*/ 209550 h 1290637"/>
                <a:gd name="connsiteX4" fmla="*/ 1728788 w 1981200"/>
                <a:gd name="connsiteY4" fmla="*/ 290512 h 1290637"/>
                <a:gd name="connsiteX5" fmla="*/ 1735931 w 1981200"/>
                <a:gd name="connsiteY5" fmla="*/ 319087 h 1290637"/>
                <a:gd name="connsiteX6" fmla="*/ 1719263 w 1981200"/>
                <a:gd name="connsiteY6" fmla="*/ 373856 h 1290637"/>
                <a:gd name="connsiteX7" fmla="*/ 1704975 w 1981200"/>
                <a:gd name="connsiteY7" fmla="*/ 461962 h 1290637"/>
                <a:gd name="connsiteX8" fmla="*/ 1690688 w 1981200"/>
                <a:gd name="connsiteY8" fmla="*/ 585787 h 1290637"/>
                <a:gd name="connsiteX9" fmla="*/ 1681163 w 1981200"/>
                <a:gd name="connsiteY9" fmla="*/ 690562 h 1290637"/>
                <a:gd name="connsiteX10" fmla="*/ 1690688 w 1981200"/>
                <a:gd name="connsiteY10" fmla="*/ 790575 h 1290637"/>
                <a:gd name="connsiteX11" fmla="*/ 1697831 w 1981200"/>
                <a:gd name="connsiteY11" fmla="*/ 847725 h 1290637"/>
                <a:gd name="connsiteX12" fmla="*/ 1724025 w 1981200"/>
                <a:gd name="connsiteY12" fmla="*/ 909637 h 1290637"/>
                <a:gd name="connsiteX13" fmla="*/ 1762125 w 1981200"/>
                <a:gd name="connsiteY13" fmla="*/ 940593 h 1290637"/>
                <a:gd name="connsiteX14" fmla="*/ 1781175 w 1981200"/>
                <a:gd name="connsiteY14" fmla="*/ 976312 h 1290637"/>
                <a:gd name="connsiteX15" fmla="*/ 1824038 w 1981200"/>
                <a:gd name="connsiteY15" fmla="*/ 1004887 h 1290637"/>
                <a:gd name="connsiteX16" fmla="*/ 1859756 w 1981200"/>
                <a:gd name="connsiteY16" fmla="*/ 1007269 h 1290637"/>
                <a:gd name="connsiteX17" fmla="*/ 1945481 w 1981200"/>
                <a:gd name="connsiteY17" fmla="*/ 1016793 h 1290637"/>
                <a:gd name="connsiteX18" fmla="*/ 1976438 w 1981200"/>
                <a:gd name="connsiteY18" fmla="*/ 1042987 h 1290637"/>
                <a:gd name="connsiteX19" fmla="*/ 1981200 w 1981200"/>
                <a:gd name="connsiteY19" fmla="*/ 1104900 h 1290637"/>
                <a:gd name="connsiteX20" fmla="*/ 1947863 w 1981200"/>
                <a:gd name="connsiteY20" fmla="*/ 1152525 h 1290637"/>
                <a:gd name="connsiteX21" fmla="*/ 1866900 w 1981200"/>
                <a:gd name="connsiteY21" fmla="*/ 1162050 h 1290637"/>
                <a:gd name="connsiteX22" fmla="*/ 1766888 w 1981200"/>
                <a:gd name="connsiteY22" fmla="*/ 1200150 h 1290637"/>
                <a:gd name="connsiteX23" fmla="*/ 1714500 w 1981200"/>
                <a:gd name="connsiteY23" fmla="*/ 1243012 h 1290637"/>
                <a:gd name="connsiteX24" fmla="*/ 1576388 w 1981200"/>
                <a:gd name="connsiteY24" fmla="*/ 1276350 h 1290637"/>
                <a:gd name="connsiteX25" fmla="*/ 1381125 w 1981200"/>
                <a:gd name="connsiteY25" fmla="*/ 1290637 h 1290637"/>
                <a:gd name="connsiteX26" fmla="*/ 1190625 w 1981200"/>
                <a:gd name="connsiteY26" fmla="*/ 1243012 h 1290637"/>
                <a:gd name="connsiteX27" fmla="*/ 1057275 w 1981200"/>
                <a:gd name="connsiteY27" fmla="*/ 1219200 h 1290637"/>
                <a:gd name="connsiteX28" fmla="*/ 919163 w 1981200"/>
                <a:gd name="connsiteY28" fmla="*/ 1238250 h 1290637"/>
                <a:gd name="connsiteX29" fmla="*/ 766763 w 1981200"/>
                <a:gd name="connsiteY29" fmla="*/ 1223962 h 1290637"/>
                <a:gd name="connsiteX30" fmla="*/ 657225 w 1981200"/>
                <a:gd name="connsiteY30" fmla="*/ 1157287 h 1290637"/>
                <a:gd name="connsiteX31" fmla="*/ 566738 w 1981200"/>
                <a:gd name="connsiteY31" fmla="*/ 1133475 h 1290637"/>
                <a:gd name="connsiteX32" fmla="*/ 442913 w 1981200"/>
                <a:gd name="connsiteY32" fmla="*/ 1157287 h 1290637"/>
                <a:gd name="connsiteX33" fmla="*/ 319088 w 1981200"/>
                <a:gd name="connsiteY33" fmla="*/ 1190625 h 1290637"/>
                <a:gd name="connsiteX34" fmla="*/ 219075 w 1981200"/>
                <a:gd name="connsiteY34" fmla="*/ 1243012 h 1290637"/>
                <a:gd name="connsiteX35" fmla="*/ 157162 w 1981200"/>
                <a:gd name="connsiteY35" fmla="*/ 1207293 h 1290637"/>
                <a:gd name="connsiteX36" fmla="*/ 119063 w 1981200"/>
                <a:gd name="connsiteY36" fmla="*/ 1085850 h 1290637"/>
                <a:gd name="connsiteX37" fmla="*/ 116681 w 1981200"/>
                <a:gd name="connsiteY37" fmla="*/ 1042988 h 1290637"/>
                <a:gd name="connsiteX38" fmla="*/ 126206 w 1981200"/>
                <a:gd name="connsiteY38" fmla="*/ 931069 h 1290637"/>
                <a:gd name="connsiteX39" fmla="*/ 95250 w 1981200"/>
                <a:gd name="connsiteY39" fmla="*/ 852487 h 1290637"/>
                <a:gd name="connsiteX40" fmla="*/ 64294 w 1981200"/>
                <a:gd name="connsiteY40" fmla="*/ 809625 h 1290637"/>
                <a:gd name="connsiteX41" fmla="*/ 23813 w 1981200"/>
                <a:gd name="connsiteY41" fmla="*/ 766762 h 1290637"/>
                <a:gd name="connsiteX42" fmla="*/ 2382 w 1981200"/>
                <a:gd name="connsiteY42" fmla="*/ 747713 h 1290637"/>
                <a:gd name="connsiteX43" fmla="*/ 0 w 1981200"/>
                <a:gd name="connsiteY43" fmla="*/ 719137 h 1290637"/>
                <a:gd name="connsiteX44" fmla="*/ 47625 w 1981200"/>
                <a:gd name="connsiteY44" fmla="*/ 676275 h 1290637"/>
                <a:gd name="connsiteX45" fmla="*/ 57150 w 1981200"/>
                <a:gd name="connsiteY45" fmla="*/ 604837 h 1290637"/>
                <a:gd name="connsiteX46" fmla="*/ 80963 w 1981200"/>
                <a:gd name="connsiteY46" fmla="*/ 535781 h 1290637"/>
                <a:gd name="connsiteX47" fmla="*/ 121445 w 1981200"/>
                <a:gd name="connsiteY47" fmla="*/ 473868 h 1290637"/>
                <a:gd name="connsiteX48" fmla="*/ 130969 w 1981200"/>
                <a:gd name="connsiteY48" fmla="*/ 397669 h 1290637"/>
                <a:gd name="connsiteX49" fmla="*/ 152400 w 1981200"/>
                <a:gd name="connsiteY49" fmla="*/ 340519 h 1290637"/>
                <a:gd name="connsiteX50" fmla="*/ 190500 w 1981200"/>
                <a:gd name="connsiteY50" fmla="*/ 297656 h 1290637"/>
                <a:gd name="connsiteX51" fmla="*/ 233363 w 1981200"/>
                <a:gd name="connsiteY51" fmla="*/ 233362 h 1290637"/>
                <a:gd name="connsiteX52" fmla="*/ 233363 w 1981200"/>
                <a:gd name="connsiteY52" fmla="*/ 123825 h 1290637"/>
                <a:gd name="connsiteX53" fmla="*/ 233363 w 1981200"/>
                <a:gd name="connsiteY53" fmla="*/ 123825 h 1290637"/>
                <a:gd name="connsiteX54" fmla="*/ 152400 w 1981200"/>
                <a:gd name="connsiteY54" fmla="*/ 0 h 1290637"/>
                <a:gd name="connsiteX55" fmla="*/ 1671638 w 1981200"/>
                <a:gd name="connsiteY55" fmla="*/ 2381 h 1290637"/>
                <a:gd name="connsiteX0" fmla="*/ 1671638 w 1981200"/>
                <a:gd name="connsiteY0" fmla="*/ 2381 h 1290637"/>
                <a:gd name="connsiteX1" fmla="*/ 1700213 w 1981200"/>
                <a:gd name="connsiteY1" fmla="*/ 71437 h 1290637"/>
                <a:gd name="connsiteX2" fmla="*/ 1719263 w 1981200"/>
                <a:gd name="connsiteY2" fmla="*/ 119062 h 1290637"/>
                <a:gd name="connsiteX3" fmla="*/ 1714500 w 1981200"/>
                <a:gd name="connsiteY3" fmla="*/ 209550 h 1290637"/>
                <a:gd name="connsiteX4" fmla="*/ 1728788 w 1981200"/>
                <a:gd name="connsiteY4" fmla="*/ 290512 h 1290637"/>
                <a:gd name="connsiteX5" fmla="*/ 1735931 w 1981200"/>
                <a:gd name="connsiteY5" fmla="*/ 319087 h 1290637"/>
                <a:gd name="connsiteX6" fmla="*/ 1719263 w 1981200"/>
                <a:gd name="connsiteY6" fmla="*/ 373856 h 1290637"/>
                <a:gd name="connsiteX7" fmla="*/ 1704975 w 1981200"/>
                <a:gd name="connsiteY7" fmla="*/ 461962 h 1290637"/>
                <a:gd name="connsiteX8" fmla="*/ 1690688 w 1981200"/>
                <a:gd name="connsiteY8" fmla="*/ 585787 h 1290637"/>
                <a:gd name="connsiteX9" fmla="*/ 1681163 w 1981200"/>
                <a:gd name="connsiteY9" fmla="*/ 690562 h 1290637"/>
                <a:gd name="connsiteX10" fmla="*/ 1690688 w 1981200"/>
                <a:gd name="connsiteY10" fmla="*/ 790575 h 1290637"/>
                <a:gd name="connsiteX11" fmla="*/ 1697831 w 1981200"/>
                <a:gd name="connsiteY11" fmla="*/ 847725 h 1290637"/>
                <a:gd name="connsiteX12" fmla="*/ 1724025 w 1981200"/>
                <a:gd name="connsiteY12" fmla="*/ 909637 h 1290637"/>
                <a:gd name="connsiteX13" fmla="*/ 1762125 w 1981200"/>
                <a:gd name="connsiteY13" fmla="*/ 940593 h 1290637"/>
                <a:gd name="connsiteX14" fmla="*/ 1781175 w 1981200"/>
                <a:gd name="connsiteY14" fmla="*/ 976312 h 1290637"/>
                <a:gd name="connsiteX15" fmla="*/ 1824038 w 1981200"/>
                <a:gd name="connsiteY15" fmla="*/ 1004887 h 1290637"/>
                <a:gd name="connsiteX16" fmla="*/ 1859756 w 1981200"/>
                <a:gd name="connsiteY16" fmla="*/ 1007269 h 1290637"/>
                <a:gd name="connsiteX17" fmla="*/ 1945481 w 1981200"/>
                <a:gd name="connsiteY17" fmla="*/ 1016793 h 1290637"/>
                <a:gd name="connsiteX18" fmla="*/ 1976438 w 1981200"/>
                <a:gd name="connsiteY18" fmla="*/ 1042987 h 1290637"/>
                <a:gd name="connsiteX19" fmla="*/ 1981200 w 1981200"/>
                <a:gd name="connsiteY19" fmla="*/ 1104900 h 1290637"/>
                <a:gd name="connsiteX20" fmla="*/ 1947863 w 1981200"/>
                <a:gd name="connsiteY20" fmla="*/ 1152525 h 1290637"/>
                <a:gd name="connsiteX21" fmla="*/ 1866900 w 1981200"/>
                <a:gd name="connsiteY21" fmla="*/ 1162050 h 1290637"/>
                <a:gd name="connsiteX22" fmla="*/ 1790700 w 1981200"/>
                <a:gd name="connsiteY22" fmla="*/ 1194858 h 1290637"/>
                <a:gd name="connsiteX23" fmla="*/ 1714500 w 1981200"/>
                <a:gd name="connsiteY23" fmla="*/ 1243012 h 1290637"/>
                <a:gd name="connsiteX24" fmla="*/ 1576388 w 1981200"/>
                <a:gd name="connsiteY24" fmla="*/ 1276350 h 1290637"/>
                <a:gd name="connsiteX25" fmla="*/ 1381125 w 1981200"/>
                <a:gd name="connsiteY25" fmla="*/ 1290637 h 1290637"/>
                <a:gd name="connsiteX26" fmla="*/ 1190625 w 1981200"/>
                <a:gd name="connsiteY26" fmla="*/ 1243012 h 1290637"/>
                <a:gd name="connsiteX27" fmla="*/ 1057275 w 1981200"/>
                <a:gd name="connsiteY27" fmla="*/ 1219200 h 1290637"/>
                <a:gd name="connsiteX28" fmla="*/ 919163 w 1981200"/>
                <a:gd name="connsiteY28" fmla="*/ 1238250 h 1290637"/>
                <a:gd name="connsiteX29" fmla="*/ 766763 w 1981200"/>
                <a:gd name="connsiteY29" fmla="*/ 1223962 h 1290637"/>
                <a:gd name="connsiteX30" fmla="*/ 657225 w 1981200"/>
                <a:gd name="connsiteY30" fmla="*/ 1157287 h 1290637"/>
                <a:gd name="connsiteX31" fmla="*/ 566738 w 1981200"/>
                <a:gd name="connsiteY31" fmla="*/ 1133475 h 1290637"/>
                <a:gd name="connsiteX32" fmla="*/ 442913 w 1981200"/>
                <a:gd name="connsiteY32" fmla="*/ 1157287 h 1290637"/>
                <a:gd name="connsiteX33" fmla="*/ 319088 w 1981200"/>
                <a:gd name="connsiteY33" fmla="*/ 1190625 h 1290637"/>
                <a:gd name="connsiteX34" fmla="*/ 219075 w 1981200"/>
                <a:gd name="connsiteY34" fmla="*/ 1243012 h 1290637"/>
                <a:gd name="connsiteX35" fmla="*/ 157162 w 1981200"/>
                <a:gd name="connsiteY35" fmla="*/ 1207293 h 1290637"/>
                <a:gd name="connsiteX36" fmla="*/ 119063 w 1981200"/>
                <a:gd name="connsiteY36" fmla="*/ 1085850 h 1290637"/>
                <a:gd name="connsiteX37" fmla="*/ 116681 w 1981200"/>
                <a:gd name="connsiteY37" fmla="*/ 1042988 h 1290637"/>
                <a:gd name="connsiteX38" fmla="*/ 126206 w 1981200"/>
                <a:gd name="connsiteY38" fmla="*/ 931069 h 1290637"/>
                <a:gd name="connsiteX39" fmla="*/ 95250 w 1981200"/>
                <a:gd name="connsiteY39" fmla="*/ 852487 h 1290637"/>
                <a:gd name="connsiteX40" fmla="*/ 64294 w 1981200"/>
                <a:gd name="connsiteY40" fmla="*/ 809625 h 1290637"/>
                <a:gd name="connsiteX41" fmla="*/ 23813 w 1981200"/>
                <a:gd name="connsiteY41" fmla="*/ 766762 h 1290637"/>
                <a:gd name="connsiteX42" fmla="*/ 2382 w 1981200"/>
                <a:gd name="connsiteY42" fmla="*/ 747713 h 1290637"/>
                <a:gd name="connsiteX43" fmla="*/ 0 w 1981200"/>
                <a:gd name="connsiteY43" fmla="*/ 719137 h 1290637"/>
                <a:gd name="connsiteX44" fmla="*/ 47625 w 1981200"/>
                <a:gd name="connsiteY44" fmla="*/ 676275 h 1290637"/>
                <a:gd name="connsiteX45" fmla="*/ 57150 w 1981200"/>
                <a:gd name="connsiteY45" fmla="*/ 604837 h 1290637"/>
                <a:gd name="connsiteX46" fmla="*/ 80963 w 1981200"/>
                <a:gd name="connsiteY46" fmla="*/ 535781 h 1290637"/>
                <a:gd name="connsiteX47" fmla="*/ 121445 w 1981200"/>
                <a:gd name="connsiteY47" fmla="*/ 473868 h 1290637"/>
                <a:gd name="connsiteX48" fmla="*/ 130969 w 1981200"/>
                <a:gd name="connsiteY48" fmla="*/ 397669 h 1290637"/>
                <a:gd name="connsiteX49" fmla="*/ 152400 w 1981200"/>
                <a:gd name="connsiteY49" fmla="*/ 340519 h 1290637"/>
                <a:gd name="connsiteX50" fmla="*/ 190500 w 1981200"/>
                <a:gd name="connsiteY50" fmla="*/ 297656 h 1290637"/>
                <a:gd name="connsiteX51" fmla="*/ 233363 w 1981200"/>
                <a:gd name="connsiteY51" fmla="*/ 233362 h 1290637"/>
                <a:gd name="connsiteX52" fmla="*/ 233363 w 1981200"/>
                <a:gd name="connsiteY52" fmla="*/ 123825 h 1290637"/>
                <a:gd name="connsiteX53" fmla="*/ 233363 w 1981200"/>
                <a:gd name="connsiteY53" fmla="*/ 123825 h 1290637"/>
                <a:gd name="connsiteX54" fmla="*/ 152400 w 1981200"/>
                <a:gd name="connsiteY54" fmla="*/ 0 h 1290637"/>
                <a:gd name="connsiteX55" fmla="*/ 1671638 w 1981200"/>
                <a:gd name="connsiteY55" fmla="*/ 2381 h 1290637"/>
                <a:gd name="connsiteX0" fmla="*/ 1671638 w 1981200"/>
                <a:gd name="connsiteY0" fmla="*/ 2381 h 1290637"/>
                <a:gd name="connsiteX1" fmla="*/ 1700213 w 1981200"/>
                <a:gd name="connsiteY1" fmla="*/ 71437 h 1290637"/>
                <a:gd name="connsiteX2" fmla="*/ 1719263 w 1981200"/>
                <a:gd name="connsiteY2" fmla="*/ 119062 h 1290637"/>
                <a:gd name="connsiteX3" fmla="*/ 1714500 w 1981200"/>
                <a:gd name="connsiteY3" fmla="*/ 209550 h 1290637"/>
                <a:gd name="connsiteX4" fmla="*/ 1728788 w 1981200"/>
                <a:gd name="connsiteY4" fmla="*/ 290512 h 1290637"/>
                <a:gd name="connsiteX5" fmla="*/ 1735931 w 1981200"/>
                <a:gd name="connsiteY5" fmla="*/ 319087 h 1290637"/>
                <a:gd name="connsiteX6" fmla="*/ 1719263 w 1981200"/>
                <a:gd name="connsiteY6" fmla="*/ 373856 h 1290637"/>
                <a:gd name="connsiteX7" fmla="*/ 1704975 w 1981200"/>
                <a:gd name="connsiteY7" fmla="*/ 461962 h 1290637"/>
                <a:gd name="connsiteX8" fmla="*/ 1690688 w 1981200"/>
                <a:gd name="connsiteY8" fmla="*/ 585787 h 1290637"/>
                <a:gd name="connsiteX9" fmla="*/ 1681163 w 1981200"/>
                <a:gd name="connsiteY9" fmla="*/ 690562 h 1290637"/>
                <a:gd name="connsiteX10" fmla="*/ 1690688 w 1981200"/>
                <a:gd name="connsiteY10" fmla="*/ 790575 h 1290637"/>
                <a:gd name="connsiteX11" fmla="*/ 1697831 w 1981200"/>
                <a:gd name="connsiteY11" fmla="*/ 847725 h 1290637"/>
                <a:gd name="connsiteX12" fmla="*/ 1724025 w 1981200"/>
                <a:gd name="connsiteY12" fmla="*/ 909637 h 1290637"/>
                <a:gd name="connsiteX13" fmla="*/ 1762125 w 1981200"/>
                <a:gd name="connsiteY13" fmla="*/ 940593 h 1290637"/>
                <a:gd name="connsiteX14" fmla="*/ 1781175 w 1981200"/>
                <a:gd name="connsiteY14" fmla="*/ 976312 h 1290637"/>
                <a:gd name="connsiteX15" fmla="*/ 1824038 w 1981200"/>
                <a:gd name="connsiteY15" fmla="*/ 1004887 h 1290637"/>
                <a:gd name="connsiteX16" fmla="*/ 1859756 w 1981200"/>
                <a:gd name="connsiteY16" fmla="*/ 1007269 h 1290637"/>
                <a:gd name="connsiteX17" fmla="*/ 1945481 w 1981200"/>
                <a:gd name="connsiteY17" fmla="*/ 1016793 h 1290637"/>
                <a:gd name="connsiteX18" fmla="*/ 1976438 w 1981200"/>
                <a:gd name="connsiteY18" fmla="*/ 1042987 h 1290637"/>
                <a:gd name="connsiteX19" fmla="*/ 1981200 w 1981200"/>
                <a:gd name="connsiteY19" fmla="*/ 1104900 h 1290637"/>
                <a:gd name="connsiteX20" fmla="*/ 1947863 w 1981200"/>
                <a:gd name="connsiteY20" fmla="*/ 1152525 h 1290637"/>
                <a:gd name="connsiteX21" fmla="*/ 1866900 w 1981200"/>
                <a:gd name="connsiteY21" fmla="*/ 1162050 h 1290637"/>
                <a:gd name="connsiteX22" fmla="*/ 1790700 w 1981200"/>
                <a:gd name="connsiteY22" fmla="*/ 1194858 h 1290637"/>
                <a:gd name="connsiteX23" fmla="*/ 1722438 w 1981200"/>
                <a:gd name="connsiteY23" fmla="*/ 1237720 h 1290637"/>
                <a:gd name="connsiteX24" fmla="*/ 1576388 w 1981200"/>
                <a:gd name="connsiteY24" fmla="*/ 1276350 h 1290637"/>
                <a:gd name="connsiteX25" fmla="*/ 1381125 w 1981200"/>
                <a:gd name="connsiteY25" fmla="*/ 1290637 h 1290637"/>
                <a:gd name="connsiteX26" fmla="*/ 1190625 w 1981200"/>
                <a:gd name="connsiteY26" fmla="*/ 1243012 h 1290637"/>
                <a:gd name="connsiteX27" fmla="*/ 1057275 w 1981200"/>
                <a:gd name="connsiteY27" fmla="*/ 1219200 h 1290637"/>
                <a:gd name="connsiteX28" fmla="*/ 919163 w 1981200"/>
                <a:gd name="connsiteY28" fmla="*/ 1238250 h 1290637"/>
                <a:gd name="connsiteX29" fmla="*/ 766763 w 1981200"/>
                <a:gd name="connsiteY29" fmla="*/ 1223962 h 1290637"/>
                <a:gd name="connsiteX30" fmla="*/ 657225 w 1981200"/>
                <a:gd name="connsiteY30" fmla="*/ 1157287 h 1290637"/>
                <a:gd name="connsiteX31" fmla="*/ 566738 w 1981200"/>
                <a:gd name="connsiteY31" fmla="*/ 1133475 h 1290637"/>
                <a:gd name="connsiteX32" fmla="*/ 442913 w 1981200"/>
                <a:gd name="connsiteY32" fmla="*/ 1157287 h 1290637"/>
                <a:gd name="connsiteX33" fmla="*/ 319088 w 1981200"/>
                <a:gd name="connsiteY33" fmla="*/ 1190625 h 1290637"/>
                <a:gd name="connsiteX34" fmla="*/ 219075 w 1981200"/>
                <a:gd name="connsiteY34" fmla="*/ 1243012 h 1290637"/>
                <a:gd name="connsiteX35" fmla="*/ 157162 w 1981200"/>
                <a:gd name="connsiteY35" fmla="*/ 1207293 h 1290637"/>
                <a:gd name="connsiteX36" fmla="*/ 119063 w 1981200"/>
                <a:gd name="connsiteY36" fmla="*/ 1085850 h 1290637"/>
                <a:gd name="connsiteX37" fmla="*/ 116681 w 1981200"/>
                <a:gd name="connsiteY37" fmla="*/ 1042988 h 1290637"/>
                <a:gd name="connsiteX38" fmla="*/ 126206 w 1981200"/>
                <a:gd name="connsiteY38" fmla="*/ 931069 h 1290637"/>
                <a:gd name="connsiteX39" fmla="*/ 95250 w 1981200"/>
                <a:gd name="connsiteY39" fmla="*/ 852487 h 1290637"/>
                <a:gd name="connsiteX40" fmla="*/ 64294 w 1981200"/>
                <a:gd name="connsiteY40" fmla="*/ 809625 h 1290637"/>
                <a:gd name="connsiteX41" fmla="*/ 23813 w 1981200"/>
                <a:gd name="connsiteY41" fmla="*/ 766762 h 1290637"/>
                <a:gd name="connsiteX42" fmla="*/ 2382 w 1981200"/>
                <a:gd name="connsiteY42" fmla="*/ 747713 h 1290637"/>
                <a:gd name="connsiteX43" fmla="*/ 0 w 1981200"/>
                <a:gd name="connsiteY43" fmla="*/ 719137 h 1290637"/>
                <a:gd name="connsiteX44" fmla="*/ 47625 w 1981200"/>
                <a:gd name="connsiteY44" fmla="*/ 676275 h 1290637"/>
                <a:gd name="connsiteX45" fmla="*/ 57150 w 1981200"/>
                <a:gd name="connsiteY45" fmla="*/ 604837 h 1290637"/>
                <a:gd name="connsiteX46" fmla="*/ 80963 w 1981200"/>
                <a:gd name="connsiteY46" fmla="*/ 535781 h 1290637"/>
                <a:gd name="connsiteX47" fmla="*/ 121445 w 1981200"/>
                <a:gd name="connsiteY47" fmla="*/ 473868 h 1290637"/>
                <a:gd name="connsiteX48" fmla="*/ 130969 w 1981200"/>
                <a:gd name="connsiteY48" fmla="*/ 397669 h 1290637"/>
                <a:gd name="connsiteX49" fmla="*/ 152400 w 1981200"/>
                <a:gd name="connsiteY49" fmla="*/ 340519 h 1290637"/>
                <a:gd name="connsiteX50" fmla="*/ 190500 w 1981200"/>
                <a:gd name="connsiteY50" fmla="*/ 297656 h 1290637"/>
                <a:gd name="connsiteX51" fmla="*/ 233363 w 1981200"/>
                <a:gd name="connsiteY51" fmla="*/ 233362 h 1290637"/>
                <a:gd name="connsiteX52" fmla="*/ 233363 w 1981200"/>
                <a:gd name="connsiteY52" fmla="*/ 123825 h 1290637"/>
                <a:gd name="connsiteX53" fmla="*/ 233363 w 1981200"/>
                <a:gd name="connsiteY53" fmla="*/ 123825 h 1290637"/>
                <a:gd name="connsiteX54" fmla="*/ 152400 w 1981200"/>
                <a:gd name="connsiteY54" fmla="*/ 0 h 1290637"/>
                <a:gd name="connsiteX55" fmla="*/ 1671638 w 1981200"/>
                <a:gd name="connsiteY55" fmla="*/ 2381 h 1290637"/>
                <a:gd name="connsiteX0" fmla="*/ 1671638 w 1981200"/>
                <a:gd name="connsiteY0" fmla="*/ 2381 h 1290637"/>
                <a:gd name="connsiteX1" fmla="*/ 1700213 w 1981200"/>
                <a:gd name="connsiteY1" fmla="*/ 71437 h 1290637"/>
                <a:gd name="connsiteX2" fmla="*/ 1719263 w 1981200"/>
                <a:gd name="connsiteY2" fmla="*/ 119062 h 1290637"/>
                <a:gd name="connsiteX3" fmla="*/ 1714500 w 1981200"/>
                <a:gd name="connsiteY3" fmla="*/ 209550 h 1290637"/>
                <a:gd name="connsiteX4" fmla="*/ 1728788 w 1981200"/>
                <a:gd name="connsiteY4" fmla="*/ 290512 h 1290637"/>
                <a:gd name="connsiteX5" fmla="*/ 1735931 w 1981200"/>
                <a:gd name="connsiteY5" fmla="*/ 319087 h 1290637"/>
                <a:gd name="connsiteX6" fmla="*/ 1719263 w 1981200"/>
                <a:gd name="connsiteY6" fmla="*/ 373856 h 1290637"/>
                <a:gd name="connsiteX7" fmla="*/ 1704975 w 1981200"/>
                <a:gd name="connsiteY7" fmla="*/ 461962 h 1290637"/>
                <a:gd name="connsiteX8" fmla="*/ 1690688 w 1981200"/>
                <a:gd name="connsiteY8" fmla="*/ 585787 h 1290637"/>
                <a:gd name="connsiteX9" fmla="*/ 1681163 w 1981200"/>
                <a:gd name="connsiteY9" fmla="*/ 690562 h 1290637"/>
                <a:gd name="connsiteX10" fmla="*/ 1690688 w 1981200"/>
                <a:gd name="connsiteY10" fmla="*/ 790575 h 1290637"/>
                <a:gd name="connsiteX11" fmla="*/ 1697831 w 1981200"/>
                <a:gd name="connsiteY11" fmla="*/ 847725 h 1290637"/>
                <a:gd name="connsiteX12" fmla="*/ 1724025 w 1981200"/>
                <a:gd name="connsiteY12" fmla="*/ 909637 h 1290637"/>
                <a:gd name="connsiteX13" fmla="*/ 1762125 w 1981200"/>
                <a:gd name="connsiteY13" fmla="*/ 940593 h 1290637"/>
                <a:gd name="connsiteX14" fmla="*/ 1781175 w 1981200"/>
                <a:gd name="connsiteY14" fmla="*/ 976312 h 1290637"/>
                <a:gd name="connsiteX15" fmla="*/ 1824038 w 1981200"/>
                <a:gd name="connsiteY15" fmla="*/ 1004887 h 1290637"/>
                <a:gd name="connsiteX16" fmla="*/ 1859756 w 1981200"/>
                <a:gd name="connsiteY16" fmla="*/ 1007269 h 1290637"/>
                <a:gd name="connsiteX17" fmla="*/ 1945481 w 1981200"/>
                <a:gd name="connsiteY17" fmla="*/ 1016793 h 1290637"/>
                <a:gd name="connsiteX18" fmla="*/ 1976438 w 1981200"/>
                <a:gd name="connsiteY18" fmla="*/ 1042987 h 1290637"/>
                <a:gd name="connsiteX19" fmla="*/ 1981200 w 1981200"/>
                <a:gd name="connsiteY19" fmla="*/ 1104900 h 1290637"/>
                <a:gd name="connsiteX20" fmla="*/ 1947863 w 1981200"/>
                <a:gd name="connsiteY20" fmla="*/ 1152525 h 1290637"/>
                <a:gd name="connsiteX21" fmla="*/ 1866900 w 1981200"/>
                <a:gd name="connsiteY21" fmla="*/ 1162050 h 1290637"/>
                <a:gd name="connsiteX22" fmla="*/ 1790700 w 1981200"/>
                <a:gd name="connsiteY22" fmla="*/ 1194858 h 1290637"/>
                <a:gd name="connsiteX23" fmla="*/ 1722438 w 1981200"/>
                <a:gd name="connsiteY23" fmla="*/ 1237720 h 1290637"/>
                <a:gd name="connsiteX24" fmla="*/ 1576388 w 1981200"/>
                <a:gd name="connsiteY24" fmla="*/ 1276350 h 1290637"/>
                <a:gd name="connsiteX25" fmla="*/ 1381125 w 1981200"/>
                <a:gd name="connsiteY25" fmla="*/ 1290637 h 1290637"/>
                <a:gd name="connsiteX26" fmla="*/ 1209146 w 1981200"/>
                <a:gd name="connsiteY26" fmla="*/ 1250949 h 1290637"/>
                <a:gd name="connsiteX27" fmla="*/ 1057275 w 1981200"/>
                <a:gd name="connsiteY27" fmla="*/ 1219200 h 1290637"/>
                <a:gd name="connsiteX28" fmla="*/ 919163 w 1981200"/>
                <a:gd name="connsiteY28" fmla="*/ 1238250 h 1290637"/>
                <a:gd name="connsiteX29" fmla="*/ 766763 w 1981200"/>
                <a:gd name="connsiteY29" fmla="*/ 1223962 h 1290637"/>
                <a:gd name="connsiteX30" fmla="*/ 657225 w 1981200"/>
                <a:gd name="connsiteY30" fmla="*/ 1157287 h 1290637"/>
                <a:gd name="connsiteX31" fmla="*/ 566738 w 1981200"/>
                <a:gd name="connsiteY31" fmla="*/ 1133475 h 1290637"/>
                <a:gd name="connsiteX32" fmla="*/ 442913 w 1981200"/>
                <a:gd name="connsiteY32" fmla="*/ 1157287 h 1290637"/>
                <a:gd name="connsiteX33" fmla="*/ 319088 w 1981200"/>
                <a:gd name="connsiteY33" fmla="*/ 1190625 h 1290637"/>
                <a:gd name="connsiteX34" fmla="*/ 219075 w 1981200"/>
                <a:gd name="connsiteY34" fmla="*/ 1243012 h 1290637"/>
                <a:gd name="connsiteX35" fmla="*/ 157162 w 1981200"/>
                <a:gd name="connsiteY35" fmla="*/ 1207293 h 1290637"/>
                <a:gd name="connsiteX36" fmla="*/ 119063 w 1981200"/>
                <a:gd name="connsiteY36" fmla="*/ 1085850 h 1290637"/>
                <a:gd name="connsiteX37" fmla="*/ 116681 w 1981200"/>
                <a:gd name="connsiteY37" fmla="*/ 1042988 h 1290637"/>
                <a:gd name="connsiteX38" fmla="*/ 126206 w 1981200"/>
                <a:gd name="connsiteY38" fmla="*/ 931069 h 1290637"/>
                <a:gd name="connsiteX39" fmla="*/ 95250 w 1981200"/>
                <a:gd name="connsiteY39" fmla="*/ 852487 h 1290637"/>
                <a:gd name="connsiteX40" fmla="*/ 64294 w 1981200"/>
                <a:gd name="connsiteY40" fmla="*/ 809625 h 1290637"/>
                <a:gd name="connsiteX41" fmla="*/ 23813 w 1981200"/>
                <a:gd name="connsiteY41" fmla="*/ 766762 h 1290637"/>
                <a:gd name="connsiteX42" fmla="*/ 2382 w 1981200"/>
                <a:gd name="connsiteY42" fmla="*/ 747713 h 1290637"/>
                <a:gd name="connsiteX43" fmla="*/ 0 w 1981200"/>
                <a:gd name="connsiteY43" fmla="*/ 719137 h 1290637"/>
                <a:gd name="connsiteX44" fmla="*/ 47625 w 1981200"/>
                <a:gd name="connsiteY44" fmla="*/ 676275 h 1290637"/>
                <a:gd name="connsiteX45" fmla="*/ 57150 w 1981200"/>
                <a:gd name="connsiteY45" fmla="*/ 604837 h 1290637"/>
                <a:gd name="connsiteX46" fmla="*/ 80963 w 1981200"/>
                <a:gd name="connsiteY46" fmla="*/ 535781 h 1290637"/>
                <a:gd name="connsiteX47" fmla="*/ 121445 w 1981200"/>
                <a:gd name="connsiteY47" fmla="*/ 473868 h 1290637"/>
                <a:gd name="connsiteX48" fmla="*/ 130969 w 1981200"/>
                <a:gd name="connsiteY48" fmla="*/ 397669 h 1290637"/>
                <a:gd name="connsiteX49" fmla="*/ 152400 w 1981200"/>
                <a:gd name="connsiteY49" fmla="*/ 340519 h 1290637"/>
                <a:gd name="connsiteX50" fmla="*/ 190500 w 1981200"/>
                <a:gd name="connsiteY50" fmla="*/ 297656 h 1290637"/>
                <a:gd name="connsiteX51" fmla="*/ 233363 w 1981200"/>
                <a:gd name="connsiteY51" fmla="*/ 233362 h 1290637"/>
                <a:gd name="connsiteX52" fmla="*/ 233363 w 1981200"/>
                <a:gd name="connsiteY52" fmla="*/ 123825 h 1290637"/>
                <a:gd name="connsiteX53" fmla="*/ 233363 w 1981200"/>
                <a:gd name="connsiteY53" fmla="*/ 123825 h 1290637"/>
                <a:gd name="connsiteX54" fmla="*/ 152400 w 1981200"/>
                <a:gd name="connsiteY54" fmla="*/ 0 h 1290637"/>
                <a:gd name="connsiteX55" fmla="*/ 1671638 w 1981200"/>
                <a:gd name="connsiteY55" fmla="*/ 2381 h 1290637"/>
                <a:gd name="connsiteX0" fmla="*/ 1671638 w 1981200"/>
                <a:gd name="connsiteY0" fmla="*/ 2381 h 1290637"/>
                <a:gd name="connsiteX1" fmla="*/ 1700213 w 1981200"/>
                <a:gd name="connsiteY1" fmla="*/ 71437 h 1290637"/>
                <a:gd name="connsiteX2" fmla="*/ 1719263 w 1981200"/>
                <a:gd name="connsiteY2" fmla="*/ 119062 h 1290637"/>
                <a:gd name="connsiteX3" fmla="*/ 1714500 w 1981200"/>
                <a:gd name="connsiteY3" fmla="*/ 209550 h 1290637"/>
                <a:gd name="connsiteX4" fmla="*/ 1728788 w 1981200"/>
                <a:gd name="connsiteY4" fmla="*/ 290512 h 1290637"/>
                <a:gd name="connsiteX5" fmla="*/ 1735931 w 1981200"/>
                <a:gd name="connsiteY5" fmla="*/ 319087 h 1290637"/>
                <a:gd name="connsiteX6" fmla="*/ 1719263 w 1981200"/>
                <a:gd name="connsiteY6" fmla="*/ 373856 h 1290637"/>
                <a:gd name="connsiteX7" fmla="*/ 1704975 w 1981200"/>
                <a:gd name="connsiteY7" fmla="*/ 461962 h 1290637"/>
                <a:gd name="connsiteX8" fmla="*/ 1690688 w 1981200"/>
                <a:gd name="connsiteY8" fmla="*/ 585787 h 1290637"/>
                <a:gd name="connsiteX9" fmla="*/ 1681163 w 1981200"/>
                <a:gd name="connsiteY9" fmla="*/ 690562 h 1290637"/>
                <a:gd name="connsiteX10" fmla="*/ 1690688 w 1981200"/>
                <a:gd name="connsiteY10" fmla="*/ 790575 h 1290637"/>
                <a:gd name="connsiteX11" fmla="*/ 1697831 w 1981200"/>
                <a:gd name="connsiteY11" fmla="*/ 847725 h 1290637"/>
                <a:gd name="connsiteX12" fmla="*/ 1724025 w 1981200"/>
                <a:gd name="connsiteY12" fmla="*/ 909637 h 1290637"/>
                <a:gd name="connsiteX13" fmla="*/ 1762125 w 1981200"/>
                <a:gd name="connsiteY13" fmla="*/ 940593 h 1290637"/>
                <a:gd name="connsiteX14" fmla="*/ 1781175 w 1981200"/>
                <a:gd name="connsiteY14" fmla="*/ 976312 h 1290637"/>
                <a:gd name="connsiteX15" fmla="*/ 1824038 w 1981200"/>
                <a:gd name="connsiteY15" fmla="*/ 1004887 h 1290637"/>
                <a:gd name="connsiteX16" fmla="*/ 1880922 w 1981200"/>
                <a:gd name="connsiteY16" fmla="*/ 1009915 h 1290637"/>
                <a:gd name="connsiteX17" fmla="*/ 1945481 w 1981200"/>
                <a:gd name="connsiteY17" fmla="*/ 1016793 h 1290637"/>
                <a:gd name="connsiteX18" fmla="*/ 1976438 w 1981200"/>
                <a:gd name="connsiteY18" fmla="*/ 1042987 h 1290637"/>
                <a:gd name="connsiteX19" fmla="*/ 1981200 w 1981200"/>
                <a:gd name="connsiteY19" fmla="*/ 1104900 h 1290637"/>
                <a:gd name="connsiteX20" fmla="*/ 1947863 w 1981200"/>
                <a:gd name="connsiteY20" fmla="*/ 1152525 h 1290637"/>
                <a:gd name="connsiteX21" fmla="*/ 1866900 w 1981200"/>
                <a:gd name="connsiteY21" fmla="*/ 1162050 h 1290637"/>
                <a:gd name="connsiteX22" fmla="*/ 1790700 w 1981200"/>
                <a:gd name="connsiteY22" fmla="*/ 1194858 h 1290637"/>
                <a:gd name="connsiteX23" fmla="*/ 1722438 w 1981200"/>
                <a:gd name="connsiteY23" fmla="*/ 1237720 h 1290637"/>
                <a:gd name="connsiteX24" fmla="*/ 1576388 w 1981200"/>
                <a:gd name="connsiteY24" fmla="*/ 1276350 h 1290637"/>
                <a:gd name="connsiteX25" fmla="*/ 1381125 w 1981200"/>
                <a:gd name="connsiteY25" fmla="*/ 1290637 h 1290637"/>
                <a:gd name="connsiteX26" fmla="*/ 1209146 w 1981200"/>
                <a:gd name="connsiteY26" fmla="*/ 1250949 h 1290637"/>
                <a:gd name="connsiteX27" fmla="*/ 1057275 w 1981200"/>
                <a:gd name="connsiteY27" fmla="*/ 1219200 h 1290637"/>
                <a:gd name="connsiteX28" fmla="*/ 919163 w 1981200"/>
                <a:gd name="connsiteY28" fmla="*/ 1238250 h 1290637"/>
                <a:gd name="connsiteX29" fmla="*/ 766763 w 1981200"/>
                <a:gd name="connsiteY29" fmla="*/ 1223962 h 1290637"/>
                <a:gd name="connsiteX30" fmla="*/ 657225 w 1981200"/>
                <a:gd name="connsiteY30" fmla="*/ 1157287 h 1290637"/>
                <a:gd name="connsiteX31" fmla="*/ 566738 w 1981200"/>
                <a:gd name="connsiteY31" fmla="*/ 1133475 h 1290637"/>
                <a:gd name="connsiteX32" fmla="*/ 442913 w 1981200"/>
                <a:gd name="connsiteY32" fmla="*/ 1157287 h 1290637"/>
                <a:gd name="connsiteX33" fmla="*/ 319088 w 1981200"/>
                <a:gd name="connsiteY33" fmla="*/ 1190625 h 1290637"/>
                <a:gd name="connsiteX34" fmla="*/ 219075 w 1981200"/>
                <a:gd name="connsiteY34" fmla="*/ 1243012 h 1290637"/>
                <a:gd name="connsiteX35" fmla="*/ 157162 w 1981200"/>
                <a:gd name="connsiteY35" fmla="*/ 1207293 h 1290637"/>
                <a:gd name="connsiteX36" fmla="*/ 119063 w 1981200"/>
                <a:gd name="connsiteY36" fmla="*/ 1085850 h 1290637"/>
                <a:gd name="connsiteX37" fmla="*/ 116681 w 1981200"/>
                <a:gd name="connsiteY37" fmla="*/ 1042988 h 1290637"/>
                <a:gd name="connsiteX38" fmla="*/ 126206 w 1981200"/>
                <a:gd name="connsiteY38" fmla="*/ 931069 h 1290637"/>
                <a:gd name="connsiteX39" fmla="*/ 95250 w 1981200"/>
                <a:gd name="connsiteY39" fmla="*/ 852487 h 1290637"/>
                <a:gd name="connsiteX40" fmla="*/ 64294 w 1981200"/>
                <a:gd name="connsiteY40" fmla="*/ 809625 h 1290637"/>
                <a:gd name="connsiteX41" fmla="*/ 23813 w 1981200"/>
                <a:gd name="connsiteY41" fmla="*/ 766762 h 1290637"/>
                <a:gd name="connsiteX42" fmla="*/ 2382 w 1981200"/>
                <a:gd name="connsiteY42" fmla="*/ 747713 h 1290637"/>
                <a:gd name="connsiteX43" fmla="*/ 0 w 1981200"/>
                <a:gd name="connsiteY43" fmla="*/ 719137 h 1290637"/>
                <a:gd name="connsiteX44" fmla="*/ 47625 w 1981200"/>
                <a:gd name="connsiteY44" fmla="*/ 676275 h 1290637"/>
                <a:gd name="connsiteX45" fmla="*/ 57150 w 1981200"/>
                <a:gd name="connsiteY45" fmla="*/ 604837 h 1290637"/>
                <a:gd name="connsiteX46" fmla="*/ 80963 w 1981200"/>
                <a:gd name="connsiteY46" fmla="*/ 535781 h 1290637"/>
                <a:gd name="connsiteX47" fmla="*/ 121445 w 1981200"/>
                <a:gd name="connsiteY47" fmla="*/ 473868 h 1290637"/>
                <a:gd name="connsiteX48" fmla="*/ 130969 w 1981200"/>
                <a:gd name="connsiteY48" fmla="*/ 397669 h 1290637"/>
                <a:gd name="connsiteX49" fmla="*/ 152400 w 1981200"/>
                <a:gd name="connsiteY49" fmla="*/ 340519 h 1290637"/>
                <a:gd name="connsiteX50" fmla="*/ 190500 w 1981200"/>
                <a:gd name="connsiteY50" fmla="*/ 297656 h 1290637"/>
                <a:gd name="connsiteX51" fmla="*/ 233363 w 1981200"/>
                <a:gd name="connsiteY51" fmla="*/ 233362 h 1290637"/>
                <a:gd name="connsiteX52" fmla="*/ 233363 w 1981200"/>
                <a:gd name="connsiteY52" fmla="*/ 123825 h 1290637"/>
                <a:gd name="connsiteX53" fmla="*/ 233363 w 1981200"/>
                <a:gd name="connsiteY53" fmla="*/ 123825 h 1290637"/>
                <a:gd name="connsiteX54" fmla="*/ 152400 w 1981200"/>
                <a:gd name="connsiteY54" fmla="*/ 0 h 1290637"/>
                <a:gd name="connsiteX55" fmla="*/ 1671638 w 1981200"/>
                <a:gd name="connsiteY55" fmla="*/ 2381 h 1290637"/>
                <a:gd name="connsiteX0" fmla="*/ 1671638 w 1981200"/>
                <a:gd name="connsiteY0" fmla="*/ 2381 h 1290637"/>
                <a:gd name="connsiteX1" fmla="*/ 1700213 w 1981200"/>
                <a:gd name="connsiteY1" fmla="*/ 71437 h 1290637"/>
                <a:gd name="connsiteX2" fmla="*/ 1719263 w 1981200"/>
                <a:gd name="connsiteY2" fmla="*/ 119062 h 1290637"/>
                <a:gd name="connsiteX3" fmla="*/ 1714500 w 1981200"/>
                <a:gd name="connsiteY3" fmla="*/ 209550 h 1290637"/>
                <a:gd name="connsiteX4" fmla="*/ 1728788 w 1981200"/>
                <a:gd name="connsiteY4" fmla="*/ 290512 h 1290637"/>
                <a:gd name="connsiteX5" fmla="*/ 1735931 w 1981200"/>
                <a:gd name="connsiteY5" fmla="*/ 319087 h 1290637"/>
                <a:gd name="connsiteX6" fmla="*/ 1719263 w 1981200"/>
                <a:gd name="connsiteY6" fmla="*/ 373856 h 1290637"/>
                <a:gd name="connsiteX7" fmla="*/ 1704975 w 1981200"/>
                <a:gd name="connsiteY7" fmla="*/ 461962 h 1290637"/>
                <a:gd name="connsiteX8" fmla="*/ 1690688 w 1981200"/>
                <a:gd name="connsiteY8" fmla="*/ 585787 h 1290637"/>
                <a:gd name="connsiteX9" fmla="*/ 1681163 w 1981200"/>
                <a:gd name="connsiteY9" fmla="*/ 690562 h 1290637"/>
                <a:gd name="connsiteX10" fmla="*/ 1690688 w 1981200"/>
                <a:gd name="connsiteY10" fmla="*/ 790575 h 1290637"/>
                <a:gd name="connsiteX11" fmla="*/ 1697831 w 1981200"/>
                <a:gd name="connsiteY11" fmla="*/ 847725 h 1290637"/>
                <a:gd name="connsiteX12" fmla="*/ 1724025 w 1981200"/>
                <a:gd name="connsiteY12" fmla="*/ 909637 h 1290637"/>
                <a:gd name="connsiteX13" fmla="*/ 1762125 w 1981200"/>
                <a:gd name="connsiteY13" fmla="*/ 940593 h 1290637"/>
                <a:gd name="connsiteX14" fmla="*/ 1781175 w 1981200"/>
                <a:gd name="connsiteY14" fmla="*/ 976312 h 1290637"/>
                <a:gd name="connsiteX15" fmla="*/ 1824038 w 1981200"/>
                <a:gd name="connsiteY15" fmla="*/ 1004887 h 1290637"/>
                <a:gd name="connsiteX16" fmla="*/ 1880922 w 1981200"/>
                <a:gd name="connsiteY16" fmla="*/ 1009915 h 1290637"/>
                <a:gd name="connsiteX17" fmla="*/ 1945481 w 1981200"/>
                <a:gd name="connsiteY17" fmla="*/ 1016793 h 1290637"/>
                <a:gd name="connsiteX18" fmla="*/ 1976438 w 1981200"/>
                <a:gd name="connsiteY18" fmla="*/ 1042987 h 1290637"/>
                <a:gd name="connsiteX19" fmla="*/ 1981200 w 1981200"/>
                <a:gd name="connsiteY19" fmla="*/ 1104900 h 1290637"/>
                <a:gd name="connsiteX20" fmla="*/ 1947863 w 1981200"/>
                <a:gd name="connsiteY20" fmla="*/ 1152525 h 1290637"/>
                <a:gd name="connsiteX21" fmla="*/ 1851024 w 1981200"/>
                <a:gd name="connsiteY21" fmla="*/ 1172634 h 1290637"/>
                <a:gd name="connsiteX22" fmla="*/ 1790700 w 1981200"/>
                <a:gd name="connsiteY22" fmla="*/ 1194858 h 1290637"/>
                <a:gd name="connsiteX23" fmla="*/ 1722438 w 1981200"/>
                <a:gd name="connsiteY23" fmla="*/ 1237720 h 1290637"/>
                <a:gd name="connsiteX24" fmla="*/ 1576388 w 1981200"/>
                <a:gd name="connsiteY24" fmla="*/ 1276350 h 1290637"/>
                <a:gd name="connsiteX25" fmla="*/ 1381125 w 1981200"/>
                <a:gd name="connsiteY25" fmla="*/ 1290637 h 1290637"/>
                <a:gd name="connsiteX26" fmla="*/ 1209146 w 1981200"/>
                <a:gd name="connsiteY26" fmla="*/ 1250949 h 1290637"/>
                <a:gd name="connsiteX27" fmla="*/ 1057275 w 1981200"/>
                <a:gd name="connsiteY27" fmla="*/ 1219200 h 1290637"/>
                <a:gd name="connsiteX28" fmla="*/ 919163 w 1981200"/>
                <a:gd name="connsiteY28" fmla="*/ 1238250 h 1290637"/>
                <a:gd name="connsiteX29" fmla="*/ 766763 w 1981200"/>
                <a:gd name="connsiteY29" fmla="*/ 1223962 h 1290637"/>
                <a:gd name="connsiteX30" fmla="*/ 657225 w 1981200"/>
                <a:gd name="connsiteY30" fmla="*/ 1157287 h 1290637"/>
                <a:gd name="connsiteX31" fmla="*/ 566738 w 1981200"/>
                <a:gd name="connsiteY31" fmla="*/ 1133475 h 1290637"/>
                <a:gd name="connsiteX32" fmla="*/ 442913 w 1981200"/>
                <a:gd name="connsiteY32" fmla="*/ 1157287 h 1290637"/>
                <a:gd name="connsiteX33" fmla="*/ 319088 w 1981200"/>
                <a:gd name="connsiteY33" fmla="*/ 1190625 h 1290637"/>
                <a:gd name="connsiteX34" fmla="*/ 219075 w 1981200"/>
                <a:gd name="connsiteY34" fmla="*/ 1243012 h 1290637"/>
                <a:gd name="connsiteX35" fmla="*/ 157162 w 1981200"/>
                <a:gd name="connsiteY35" fmla="*/ 1207293 h 1290637"/>
                <a:gd name="connsiteX36" fmla="*/ 119063 w 1981200"/>
                <a:gd name="connsiteY36" fmla="*/ 1085850 h 1290637"/>
                <a:gd name="connsiteX37" fmla="*/ 116681 w 1981200"/>
                <a:gd name="connsiteY37" fmla="*/ 1042988 h 1290637"/>
                <a:gd name="connsiteX38" fmla="*/ 126206 w 1981200"/>
                <a:gd name="connsiteY38" fmla="*/ 931069 h 1290637"/>
                <a:gd name="connsiteX39" fmla="*/ 95250 w 1981200"/>
                <a:gd name="connsiteY39" fmla="*/ 852487 h 1290637"/>
                <a:gd name="connsiteX40" fmla="*/ 64294 w 1981200"/>
                <a:gd name="connsiteY40" fmla="*/ 809625 h 1290637"/>
                <a:gd name="connsiteX41" fmla="*/ 23813 w 1981200"/>
                <a:gd name="connsiteY41" fmla="*/ 766762 h 1290637"/>
                <a:gd name="connsiteX42" fmla="*/ 2382 w 1981200"/>
                <a:gd name="connsiteY42" fmla="*/ 747713 h 1290637"/>
                <a:gd name="connsiteX43" fmla="*/ 0 w 1981200"/>
                <a:gd name="connsiteY43" fmla="*/ 719137 h 1290637"/>
                <a:gd name="connsiteX44" fmla="*/ 47625 w 1981200"/>
                <a:gd name="connsiteY44" fmla="*/ 676275 h 1290637"/>
                <a:gd name="connsiteX45" fmla="*/ 57150 w 1981200"/>
                <a:gd name="connsiteY45" fmla="*/ 604837 h 1290637"/>
                <a:gd name="connsiteX46" fmla="*/ 80963 w 1981200"/>
                <a:gd name="connsiteY46" fmla="*/ 535781 h 1290637"/>
                <a:gd name="connsiteX47" fmla="*/ 121445 w 1981200"/>
                <a:gd name="connsiteY47" fmla="*/ 473868 h 1290637"/>
                <a:gd name="connsiteX48" fmla="*/ 130969 w 1981200"/>
                <a:gd name="connsiteY48" fmla="*/ 397669 h 1290637"/>
                <a:gd name="connsiteX49" fmla="*/ 152400 w 1981200"/>
                <a:gd name="connsiteY49" fmla="*/ 340519 h 1290637"/>
                <a:gd name="connsiteX50" fmla="*/ 190500 w 1981200"/>
                <a:gd name="connsiteY50" fmla="*/ 297656 h 1290637"/>
                <a:gd name="connsiteX51" fmla="*/ 233363 w 1981200"/>
                <a:gd name="connsiteY51" fmla="*/ 233362 h 1290637"/>
                <a:gd name="connsiteX52" fmla="*/ 233363 w 1981200"/>
                <a:gd name="connsiteY52" fmla="*/ 123825 h 1290637"/>
                <a:gd name="connsiteX53" fmla="*/ 233363 w 1981200"/>
                <a:gd name="connsiteY53" fmla="*/ 123825 h 1290637"/>
                <a:gd name="connsiteX54" fmla="*/ 152400 w 1981200"/>
                <a:gd name="connsiteY54" fmla="*/ 0 h 1290637"/>
                <a:gd name="connsiteX55" fmla="*/ 1671638 w 1981200"/>
                <a:gd name="connsiteY55" fmla="*/ 2381 h 1290637"/>
                <a:gd name="connsiteX0" fmla="*/ 1671638 w 1981200"/>
                <a:gd name="connsiteY0" fmla="*/ 2381 h 1290637"/>
                <a:gd name="connsiteX1" fmla="*/ 1700213 w 1981200"/>
                <a:gd name="connsiteY1" fmla="*/ 71437 h 1290637"/>
                <a:gd name="connsiteX2" fmla="*/ 1719263 w 1981200"/>
                <a:gd name="connsiteY2" fmla="*/ 119062 h 1290637"/>
                <a:gd name="connsiteX3" fmla="*/ 1714500 w 1981200"/>
                <a:gd name="connsiteY3" fmla="*/ 209550 h 1290637"/>
                <a:gd name="connsiteX4" fmla="*/ 1728788 w 1981200"/>
                <a:gd name="connsiteY4" fmla="*/ 290512 h 1290637"/>
                <a:gd name="connsiteX5" fmla="*/ 1735931 w 1981200"/>
                <a:gd name="connsiteY5" fmla="*/ 319087 h 1290637"/>
                <a:gd name="connsiteX6" fmla="*/ 1719263 w 1981200"/>
                <a:gd name="connsiteY6" fmla="*/ 373856 h 1290637"/>
                <a:gd name="connsiteX7" fmla="*/ 1704975 w 1981200"/>
                <a:gd name="connsiteY7" fmla="*/ 461962 h 1290637"/>
                <a:gd name="connsiteX8" fmla="*/ 1690688 w 1981200"/>
                <a:gd name="connsiteY8" fmla="*/ 585787 h 1290637"/>
                <a:gd name="connsiteX9" fmla="*/ 1681163 w 1981200"/>
                <a:gd name="connsiteY9" fmla="*/ 690562 h 1290637"/>
                <a:gd name="connsiteX10" fmla="*/ 1690688 w 1981200"/>
                <a:gd name="connsiteY10" fmla="*/ 790575 h 1290637"/>
                <a:gd name="connsiteX11" fmla="*/ 1697831 w 1981200"/>
                <a:gd name="connsiteY11" fmla="*/ 847725 h 1290637"/>
                <a:gd name="connsiteX12" fmla="*/ 1724025 w 1981200"/>
                <a:gd name="connsiteY12" fmla="*/ 909637 h 1290637"/>
                <a:gd name="connsiteX13" fmla="*/ 1762125 w 1981200"/>
                <a:gd name="connsiteY13" fmla="*/ 940593 h 1290637"/>
                <a:gd name="connsiteX14" fmla="*/ 1781175 w 1981200"/>
                <a:gd name="connsiteY14" fmla="*/ 976312 h 1290637"/>
                <a:gd name="connsiteX15" fmla="*/ 1818747 w 1981200"/>
                <a:gd name="connsiteY15" fmla="*/ 994304 h 1290637"/>
                <a:gd name="connsiteX16" fmla="*/ 1880922 w 1981200"/>
                <a:gd name="connsiteY16" fmla="*/ 1009915 h 1290637"/>
                <a:gd name="connsiteX17" fmla="*/ 1945481 w 1981200"/>
                <a:gd name="connsiteY17" fmla="*/ 1016793 h 1290637"/>
                <a:gd name="connsiteX18" fmla="*/ 1976438 w 1981200"/>
                <a:gd name="connsiteY18" fmla="*/ 1042987 h 1290637"/>
                <a:gd name="connsiteX19" fmla="*/ 1981200 w 1981200"/>
                <a:gd name="connsiteY19" fmla="*/ 1104900 h 1290637"/>
                <a:gd name="connsiteX20" fmla="*/ 1947863 w 1981200"/>
                <a:gd name="connsiteY20" fmla="*/ 1152525 h 1290637"/>
                <a:gd name="connsiteX21" fmla="*/ 1851024 w 1981200"/>
                <a:gd name="connsiteY21" fmla="*/ 1172634 h 1290637"/>
                <a:gd name="connsiteX22" fmla="*/ 1790700 w 1981200"/>
                <a:gd name="connsiteY22" fmla="*/ 1194858 h 1290637"/>
                <a:gd name="connsiteX23" fmla="*/ 1722438 w 1981200"/>
                <a:gd name="connsiteY23" fmla="*/ 1237720 h 1290637"/>
                <a:gd name="connsiteX24" fmla="*/ 1576388 w 1981200"/>
                <a:gd name="connsiteY24" fmla="*/ 1276350 h 1290637"/>
                <a:gd name="connsiteX25" fmla="*/ 1381125 w 1981200"/>
                <a:gd name="connsiteY25" fmla="*/ 1290637 h 1290637"/>
                <a:gd name="connsiteX26" fmla="*/ 1209146 w 1981200"/>
                <a:gd name="connsiteY26" fmla="*/ 1250949 h 1290637"/>
                <a:gd name="connsiteX27" fmla="*/ 1057275 w 1981200"/>
                <a:gd name="connsiteY27" fmla="*/ 1219200 h 1290637"/>
                <a:gd name="connsiteX28" fmla="*/ 919163 w 1981200"/>
                <a:gd name="connsiteY28" fmla="*/ 1238250 h 1290637"/>
                <a:gd name="connsiteX29" fmla="*/ 766763 w 1981200"/>
                <a:gd name="connsiteY29" fmla="*/ 1223962 h 1290637"/>
                <a:gd name="connsiteX30" fmla="*/ 657225 w 1981200"/>
                <a:gd name="connsiteY30" fmla="*/ 1157287 h 1290637"/>
                <a:gd name="connsiteX31" fmla="*/ 566738 w 1981200"/>
                <a:gd name="connsiteY31" fmla="*/ 1133475 h 1290637"/>
                <a:gd name="connsiteX32" fmla="*/ 442913 w 1981200"/>
                <a:gd name="connsiteY32" fmla="*/ 1157287 h 1290637"/>
                <a:gd name="connsiteX33" fmla="*/ 319088 w 1981200"/>
                <a:gd name="connsiteY33" fmla="*/ 1190625 h 1290637"/>
                <a:gd name="connsiteX34" fmla="*/ 219075 w 1981200"/>
                <a:gd name="connsiteY34" fmla="*/ 1243012 h 1290637"/>
                <a:gd name="connsiteX35" fmla="*/ 157162 w 1981200"/>
                <a:gd name="connsiteY35" fmla="*/ 1207293 h 1290637"/>
                <a:gd name="connsiteX36" fmla="*/ 119063 w 1981200"/>
                <a:gd name="connsiteY36" fmla="*/ 1085850 h 1290637"/>
                <a:gd name="connsiteX37" fmla="*/ 116681 w 1981200"/>
                <a:gd name="connsiteY37" fmla="*/ 1042988 h 1290637"/>
                <a:gd name="connsiteX38" fmla="*/ 126206 w 1981200"/>
                <a:gd name="connsiteY38" fmla="*/ 931069 h 1290637"/>
                <a:gd name="connsiteX39" fmla="*/ 95250 w 1981200"/>
                <a:gd name="connsiteY39" fmla="*/ 852487 h 1290637"/>
                <a:gd name="connsiteX40" fmla="*/ 64294 w 1981200"/>
                <a:gd name="connsiteY40" fmla="*/ 809625 h 1290637"/>
                <a:gd name="connsiteX41" fmla="*/ 23813 w 1981200"/>
                <a:gd name="connsiteY41" fmla="*/ 766762 h 1290637"/>
                <a:gd name="connsiteX42" fmla="*/ 2382 w 1981200"/>
                <a:gd name="connsiteY42" fmla="*/ 747713 h 1290637"/>
                <a:gd name="connsiteX43" fmla="*/ 0 w 1981200"/>
                <a:gd name="connsiteY43" fmla="*/ 719137 h 1290637"/>
                <a:gd name="connsiteX44" fmla="*/ 47625 w 1981200"/>
                <a:gd name="connsiteY44" fmla="*/ 676275 h 1290637"/>
                <a:gd name="connsiteX45" fmla="*/ 57150 w 1981200"/>
                <a:gd name="connsiteY45" fmla="*/ 604837 h 1290637"/>
                <a:gd name="connsiteX46" fmla="*/ 80963 w 1981200"/>
                <a:gd name="connsiteY46" fmla="*/ 535781 h 1290637"/>
                <a:gd name="connsiteX47" fmla="*/ 121445 w 1981200"/>
                <a:gd name="connsiteY47" fmla="*/ 473868 h 1290637"/>
                <a:gd name="connsiteX48" fmla="*/ 130969 w 1981200"/>
                <a:gd name="connsiteY48" fmla="*/ 397669 h 1290637"/>
                <a:gd name="connsiteX49" fmla="*/ 152400 w 1981200"/>
                <a:gd name="connsiteY49" fmla="*/ 340519 h 1290637"/>
                <a:gd name="connsiteX50" fmla="*/ 190500 w 1981200"/>
                <a:gd name="connsiteY50" fmla="*/ 297656 h 1290637"/>
                <a:gd name="connsiteX51" fmla="*/ 233363 w 1981200"/>
                <a:gd name="connsiteY51" fmla="*/ 233362 h 1290637"/>
                <a:gd name="connsiteX52" fmla="*/ 233363 w 1981200"/>
                <a:gd name="connsiteY52" fmla="*/ 123825 h 1290637"/>
                <a:gd name="connsiteX53" fmla="*/ 233363 w 1981200"/>
                <a:gd name="connsiteY53" fmla="*/ 123825 h 1290637"/>
                <a:gd name="connsiteX54" fmla="*/ 152400 w 1981200"/>
                <a:gd name="connsiteY54" fmla="*/ 0 h 1290637"/>
                <a:gd name="connsiteX55" fmla="*/ 1671638 w 1981200"/>
                <a:gd name="connsiteY55" fmla="*/ 2381 h 1290637"/>
                <a:gd name="connsiteX0" fmla="*/ 1671638 w 1981200"/>
                <a:gd name="connsiteY0" fmla="*/ 2381 h 1290637"/>
                <a:gd name="connsiteX1" fmla="*/ 1700213 w 1981200"/>
                <a:gd name="connsiteY1" fmla="*/ 71437 h 1290637"/>
                <a:gd name="connsiteX2" fmla="*/ 1719263 w 1981200"/>
                <a:gd name="connsiteY2" fmla="*/ 119062 h 1290637"/>
                <a:gd name="connsiteX3" fmla="*/ 1714500 w 1981200"/>
                <a:gd name="connsiteY3" fmla="*/ 209550 h 1290637"/>
                <a:gd name="connsiteX4" fmla="*/ 1728788 w 1981200"/>
                <a:gd name="connsiteY4" fmla="*/ 290512 h 1290637"/>
                <a:gd name="connsiteX5" fmla="*/ 1735931 w 1981200"/>
                <a:gd name="connsiteY5" fmla="*/ 319087 h 1290637"/>
                <a:gd name="connsiteX6" fmla="*/ 1719263 w 1981200"/>
                <a:gd name="connsiteY6" fmla="*/ 373856 h 1290637"/>
                <a:gd name="connsiteX7" fmla="*/ 1704975 w 1981200"/>
                <a:gd name="connsiteY7" fmla="*/ 461962 h 1290637"/>
                <a:gd name="connsiteX8" fmla="*/ 1690688 w 1981200"/>
                <a:gd name="connsiteY8" fmla="*/ 585787 h 1290637"/>
                <a:gd name="connsiteX9" fmla="*/ 1681163 w 1981200"/>
                <a:gd name="connsiteY9" fmla="*/ 690562 h 1290637"/>
                <a:gd name="connsiteX10" fmla="*/ 1690688 w 1981200"/>
                <a:gd name="connsiteY10" fmla="*/ 790575 h 1290637"/>
                <a:gd name="connsiteX11" fmla="*/ 1697831 w 1981200"/>
                <a:gd name="connsiteY11" fmla="*/ 847725 h 1290637"/>
                <a:gd name="connsiteX12" fmla="*/ 1724025 w 1981200"/>
                <a:gd name="connsiteY12" fmla="*/ 909637 h 1290637"/>
                <a:gd name="connsiteX13" fmla="*/ 1762125 w 1981200"/>
                <a:gd name="connsiteY13" fmla="*/ 940593 h 1290637"/>
                <a:gd name="connsiteX14" fmla="*/ 1781175 w 1981200"/>
                <a:gd name="connsiteY14" fmla="*/ 976312 h 1290637"/>
                <a:gd name="connsiteX15" fmla="*/ 1818747 w 1981200"/>
                <a:gd name="connsiteY15" fmla="*/ 994304 h 1290637"/>
                <a:gd name="connsiteX16" fmla="*/ 1880922 w 1981200"/>
                <a:gd name="connsiteY16" fmla="*/ 1009915 h 1290637"/>
                <a:gd name="connsiteX17" fmla="*/ 1945481 w 1981200"/>
                <a:gd name="connsiteY17" fmla="*/ 1016793 h 1290637"/>
                <a:gd name="connsiteX18" fmla="*/ 1976438 w 1981200"/>
                <a:gd name="connsiteY18" fmla="*/ 1042987 h 1290637"/>
                <a:gd name="connsiteX19" fmla="*/ 1981200 w 1981200"/>
                <a:gd name="connsiteY19" fmla="*/ 1104900 h 1290637"/>
                <a:gd name="connsiteX20" fmla="*/ 1947863 w 1981200"/>
                <a:gd name="connsiteY20" fmla="*/ 1152525 h 1290637"/>
                <a:gd name="connsiteX21" fmla="*/ 1851024 w 1981200"/>
                <a:gd name="connsiteY21" fmla="*/ 1172634 h 1290637"/>
                <a:gd name="connsiteX22" fmla="*/ 1790700 w 1981200"/>
                <a:gd name="connsiteY22" fmla="*/ 1194858 h 1290637"/>
                <a:gd name="connsiteX23" fmla="*/ 1722438 w 1981200"/>
                <a:gd name="connsiteY23" fmla="*/ 1237720 h 1290637"/>
                <a:gd name="connsiteX24" fmla="*/ 1576388 w 1981200"/>
                <a:gd name="connsiteY24" fmla="*/ 1276350 h 1290637"/>
                <a:gd name="connsiteX25" fmla="*/ 1381125 w 1981200"/>
                <a:gd name="connsiteY25" fmla="*/ 1290637 h 1290637"/>
                <a:gd name="connsiteX26" fmla="*/ 1209146 w 1981200"/>
                <a:gd name="connsiteY26" fmla="*/ 1250949 h 1290637"/>
                <a:gd name="connsiteX27" fmla="*/ 1145317 w 1981200"/>
                <a:gd name="connsiteY27" fmla="*/ 1228299 h 1290637"/>
                <a:gd name="connsiteX28" fmla="*/ 1057275 w 1981200"/>
                <a:gd name="connsiteY28" fmla="*/ 1219200 h 1290637"/>
                <a:gd name="connsiteX29" fmla="*/ 919163 w 1981200"/>
                <a:gd name="connsiteY29" fmla="*/ 1238250 h 1290637"/>
                <a:gd name="connsiteX30" fmla="*/ 766763 w 1981200"/>
                <a:gd name="connsiteY30" fmla="*/ 1223962 h 1290637"/>
                <a:gd name="connsiteX31" fmla="*/ 657225 w 1981200"/>
                <a:gd name="connsiteY31" fmla="*/ 1157287 h 1290637"/>
                <a:gd name="connsiteX32" fmla="*/ 566738 w 1981200"/>
                <a:gd name="connsiteY32" fmla="*/ 1133475 h 1290637"/>
                <a:gd name="connsiteX33" fmla="*/ 442913 w 1981200"/>
                <a:gd name="connsiteY33" fmla="*/ 1157287 h 1290637"/>
                <a:gd name="connsiteX34" fmla="*/ 319088 w 1981200"/>
                <a:gd name="connsiteY34" fmla="*/ 1190625 h 1290637"/>
                <a:gd name="connsiteX35" fmla="*/ 219075 w 1981200"/>
                <a:gd name="connsiteY35" fmla="*/ 1243012 h 1290637"/>
                <a:gd name="connsiteX36" fmla="*/ 157162 w 1981200"/>
                <a:gd name="connsiteY36" fmla="*/ 1207293 h 1290637"/>
                <a:gd name="connsiteX37" fmla="*/ 119063 w 1981200"/>
                <a:gd name="connsiteY37" fmla="*/ 1085850 h 1290637"/>
                <a:gd name="connsiteX38" fmla="*/ 116681 w 1981200"/>
                <a:gd name="connsiteY38" fmla="*/ 1042988 h 1290637"/>
                <a:gd name="connsiteX39" fmla="*/ 126206 w 1981200"/>
                <a:gd name="connsiteY39" fmla="*/ 931069 h 1290637"/>
                <a:gd name="connsiteX40" fmla="*/ 95250 w 1981200"/>
                <a:gd name="connsiteY40" fmla="*/ 852487 h 1290637"/>
                <a:gd name="connsiteX41" fmla="*/ 64294 w 1981200"/>
                <a:gd name="connsiteY41" fmla="*/ 809625 h 1290637"/>
                <a:gd name="connsiteX42" fmla="*/ 23813 w 1981200"/>
                <a:gd name="connsiteY42" fmla="*/ 766762 h 1290637"/>
                <a:gd name="connsiteX43" fmla="*/ 2382 w 1981200"/>
                <a:gd name="connsiteY43" fmla="*/ 747713 h 1290637"/>
                <a:gd name="connsiteX44" fmla="*/ 0 w 1981200"/>
                <a:gd name="connsiteY44" fmla="*/ 719137 h 1290637"/>
                <a:gd name="connsiteX45" fmla="*/ 47625 w 1981200"/>
                <a:gd name="connsiteY45" fmla="*/ 676275 h 1290637"/>
                <a:gd name="connsiteX46" fmla="*/ 57150 w 1981200"/>
                <a:gd name="connsiteY46" fmla="*/ 604837 h 1290637"/>
                <a:gd name="connsiteX47" fmla="*/ 80963 w 1981200"/>
                <a:gd name="connsiteY47" fmla="*/ 535781 h 1290637"/>
                <a:gd name="connsiteX48" fmla="*/ 121445 w 1981200"/>
                <a:gd name="connsiteY48" fmla="*/ 473868 h 1290637"/>
                <a:gd name="connsiteX49" fmla="*/ 130969 w 1981200"/>
                <a:gd name="connsiteY49" fmla="*/ 397669 h 1290637"/>
                <a:gd name="connsiteX50" fmla="*/ 152400 w 1981200"/>
                <a:gd name="connsiteY50" fmla="*/ 340519 h 1290637"/>
                <a:gd name="connsiteX51" fmla="*/ 190500 w 1981200"/>
                <a:gd name="connsiteY51" fmla="*/ 297656 h 1290637"/>
                <a:gd name="connsiteX52" fmla="*/ 233363 w 1981200"/>
                <a:gd name="connsiteY52" fmla="*/ 233362 h 1290637"/>
                <a:gd name="connsiteX53" fmla="*/ 233363 w 1981200"/>
                <a:gd name="connsiteY53" fmla="*/ 123825 h 1290637"/>
                <a:gd name="connsiteX54" fmla="*/ 233363 w 1981200"/>
                <a:gd name="connsiteY54" fmla="*/ 123825 h 1290637"/>
                <a:gd name="connsiteX55" fmla="*/ 152400 w 1981200"/>
                <a:gd name="connsiteY55" fmla="*/ 0 h 1290637"/>
                <a:gd name="connsiteX56" fmla="*/ 1671638 w 1981200"/>
                <a:gd name="connsiteY56" fmla="*/ 2381 h 1290637"/>
                <a:gd name="connsiteX0" fmla="*/ 1671638 w 1981200"/>
                <a:gd name="connsiteY0" fmla="*/ 2381 h 1290637"/>
                <a:gd name="connsiteX1" fmla="*/ 1700213 w 1981200"/>
                <a:gd name="connsiteY1" fmla="*/ 71437 h 1290637"/>
                <a:gd name="connsiteX2" fmla="*/ 1719263 w 1981200"/>
                <a:gd name="connsiteY2" fmla="*/ 119062 h 1290637"/>
                <a:gd name="connsiteX3" fmla="*/ 1714500 w 1981200"/>
                <a:gd name="connsiteY3" fmla="*/ 209550 h 1290637"/>
                <a:gd name="connsiteX4" fmla="*/ 1728788 w 1981200"/>
                <a:gd name="connsiteY4" fmla="*/ 290512 h 1290637"/>
                <a:gd name="connsiteX5" fmla="*/ 1735931 w 1981200"/>
                <a:gd name="connsiteY5" fmla="*/ 319087 h 1290637"/>
                <a:gd name="connsiteX6" fmla="*/ 1719263 w 1981200"/>
                <a:gd name="connsiteY6" fmla="*/ 373856 h 1290637"/>
                <a:gd name="connsiteX7" fmla="*/ 1704975 w 1981200"/>
                <a:gd name="connsiteY7" fmla="*/ 461962 h 1290637"/>
                <a:gd name="connsiteX8" fmla="*/ 1690688 w 1981200"/>
                <a:gd name="connsiteY8" fmla="*/ 585787 h 1290637"/>
                <a:gd name="connsiteX9" fmla="*/ 1681163 w 1981200"/>
                <a:gd name="connsiteY9" fmla="*/ 690562 h 1290637"/>
                <a:gd name="connsiteX10" fmla="*/ 1690688 w 1981200"/>
                <a:gd name="connsiteY10" fmla="*/ 790575 h 1290637"/>
                <a:gd name="connsiteX11" fmla="*/ 1697831 w 1981200"/>
                <a:gd name="connsiteY11" fmla="*/ 847725 h 1290637"/>
                <a:gd name="connsiteX12" fmla="*/ 1724025 w 1981200"/>
                <a:gd name="connsiteY12" fmla="*/ 909637 h 1290637"/>
                <a:gd name="connsiteX13" fmla="*/ 1762125 w 1981200"/>
                <a:gd name="connsiteY13" fmla="*/ 940593 h 1290637"/>
                <a:gd name="connsiteX14" fmla="*/ 1781175 w 1981200"/>
                <a:gd name="connsiteY14" fmla="*/ 976312 h 1290637"/>
                <a:gd name="connsiteX15" fmla="*/ 1818747 w 1981200"/>
                <a:gd name="connsiteY15" fmla="*/ 994304 h 1290637"/>
                <a:gd name="connsiteX16" fmla="*/ 1902089 w 1981200"/>
                <a:gd name="connsiteY16" fmla="*/ 1009915 h 1290637"/>
                <a:gd name="connsiteX17" fmla="*/ 1945481 w 1981200"/>
                <a:gd name="connsiteY17" fmla="*/ 1016793 h 1290637"/>
                <a:gd name="connsiteX18" fmla="*/ 1976438 w 1981200"/>
                <a:gd name="connsiteY18" fmla="*/ 1042987 h 1290637"/>
                <a:gd name="connsiteX19" fmla="*/ 1981200 w 1981200"/>
                <a:gd name="connsiteY19" fmla="*/ 1104900 h 1290637"/>
                <a:gd name="connsiteX20" fmla="*/ 1947863 w 1981200"/>
                <a:gd name="connsiteY20" fmla="*/ 1152525 h 1290637"/>
                <a:gd name="connsiteX21" fmla="*/ 1851024 w 1981200"/>
                <a:gd name="connsiteY21" fmla="*/ 1172634 h 1290637"/>
                <a:gd name="connsiteX22" fmla="*/ 1790700 w 1981200"/>
                <a:gd name="connsiteY22" fmla="*/ 1194858 h 1290637"/>
                <a:gd name="connsiteX23" fmla="*/ 1722438 w 1981200"/>
                <a:gd name="connsiteY23" fmla="*/ 1237720 h 1290637"/>
                <a:gd name="connsiteX24" fmla="*/ 1576388 w 1981200"/>
                <a:gd name="connsiteY24" fmla="*/ 1276350 h 1290637"/>
                <a:gd name="connsiteX25" fmla="*/ 1381125 w 1981200"/>
                <a:gd name="connsiteY25" fmla="*/ 1290637 h 1290637"/>
                <a:gd name="connsiteX26" fmla="*/ 1209146 w 1981200"/>
                <a:gd name="connsiteY26" fmla="*/ 1250949 h 1290637"/>
                <a:gd name="connsiteX27" fmla="*/ 1145317 w 1981200"/>
                <a:gd name="connsiteY27" fmla="*/ 1228299 h 1290637"/>
                <a:gd name="connsiteX28" fmla="*/ 1057275 w 1981200"/>
                <a:gd name="connsiteY28" fmla="*/ 1219200 h 1290637"/>
                <a:gd name="connsiteX29" fmla="*/ 919163 w 1981200"/>
                <a:gd name="connsiteY29" fmla="*/ 1238250 h 1290637"/>
                <a:gd name="connsiteX30" fmla="*/ 766763 w 1981200"/>
                <a:gd name="connsiteY30" fmla="*/ 1223962 h 1290637"/>
                <a:gd name="connsiteX31" fmla="*/ 657225 w 1981200"/>
                <a:gd name="connsiteY31" fmla="*/ 1157287 h 1290637"/>
                <a:gd name="connsiteX32" fmla="*/ 566738 w 1981200"/>
                <a:gd name="connsiteY32" fmla="*/ 1133475 h 1290637"/>
                <a:gd name="connsiteX33" fmla="*/ 442913 w 1981200"/>
                <a:gd name="connsiteY33" fmla="*/ 1157287 h 1290637"/>
                <a:gd name="connsiteX34" fmla="*/ 319088 w 1981200"/>
                <a:gd name="connsiteY34" fmla="*/ 1190625 h 1290637"/>
                <a:gd name="connsiteX35" fmla="*/ 219075 w 1981200"/>
                <a:gd name="connsiteY35" fmla="*/ 1243012 h 1290637"/>
                <a:gd name="connsiteX36" fmla="*/ 157162 w 1981200"/>
                <a:gd name="connsiteY36" fmla="*/ 1207293 h 1290637"/>
                <a:gd name="connsiteX37" fmla="*/ 119063 w 1981200"/>
                <a:gd name="connsiteY37" fmla="*/ 1085850 h 1290637"/>
                <a:gd name="connsiteX38" fmla="*/ 116681 w 1981200"/>
                <a:gd name="connsiteY38" fmla="*/ 1042988 h 1290637"/>
                <a:gd name="connsiteX39" fmla="*/ 126206 w 1981200"/>
                <a:gd name="connsiteY39" fmla="*/ 931069 h 1290637"/>
                <a:gd name="connsiteX40" fmla="*/ 95250 w 1981200"/>
                <a:gd name="connsiteY40" fmla="*/ 852487 h 1290637"/>
                <a:gd name="connsiteX41" fmla="*/ 64294 w 1981200"/>
                <a:gd name="connsiteY41" fmla="*/ 809625 h 1290637"/>
                <a:gd name="connsiteX42" fmla="*/ 23813 w 1981200"/>
                <a:gd name="connsiteY42" fmla="*/ 766762 h 1290637"/>
                <a:gd name="connsiteX43" fmla="*/ 2382 w 1981200"/>
                <a:gd name="connsiteY43" fmla="*/ 747713 h 1290637"/>
                <a:gd name="connsiteX44" fmla="*/ 0 w 1981200"/>
                <a:gd name="connsiteY44" fmla="*/ 719137 h 1290637"/>
                <a:gd name="connsiteX45" fmla="*/ 47625 w 1981200"/>
                <a:gd name="connsiteY45" fmla="*/ 676275 h 1290637"/>
                <a:gd name="connsiteX46" fmla="*/ 57150 w 1981200"/>
                <a:gd name="connsiteY46" fmla="*/ 604837 h 1290637"/>
                <a:gd name="connsiteX47" fmla="*/ 80963 w 1981200"/>
                <a:gd name="connsiteY47" fmla="*/ 535781 h 1290637"/>
                <a:gd name="connsiteX48" fmla="*/ 121445 w 1981200"/>
                <a:gd name="connsiteY48" fmla="*/ 473868 h 1290637"/>
                <a:gd name="connsiteX49" fmla="*/ 130969 w 1981200"/>
                <a:gd name="connsiteY49" fmla="*/ 397669 h 1290637"/>
                <a:gd name="connsiteX50" fmla="*/ 152400 w 1981200"/>
                <a:gd name="connsiteY50" fmla="*/ 340519 h 1290637"/>
                <a:gd name="connsiteX51" fmla="*/ 190500 w 1981200"/>
                <a:gd name="connsiteY51" fmla="*/ 297656 h 1290637"/>
                <a:gd name="connsiteX52" fmla="*/ 233363 w 1981200"/>
                <a:gd name="connsiteY52" fmla="*/ 233362 h 1290637"/>
                <a:gd name="connsiteX53" fmla="*/ 233363 w 1981200"/>
                <a:gd name="connsiteY53" fmla="*/ 123825 h 1290637"/>
                <a:gd name="connsiteX54" fmla="*/ 233363 w 1981200"/>
                <a:gd name="connsiteY54" fmla="*/ 123825 h 1290637"/>
                <a:gd name="connsiteX55" fmla="*/ 152400 w 1981200"/>
                <a:gd name="connsiteY55" fmla="*/ 0 h 1290637"/>
                <a:gd name="connsiteX56" fmla="*/ 1671638 w 1981200"/>
                <a:gd name="connsiteY56" fmla="*/ 2381 h 1290637"/>
                <a:gd name="connsiteX0" fmla="*/ 1671638 w 1981200"/>
                <a:gd name="connsiteY0" fmla="*/ 2381 h 1290637"/>
                <a:gd name="connsiteX1" fmla="*/ 1700213 w 1981200"/>
                <a:gd name="connsiteY1" fmla="*/ 71437 h 1290637"/>
                <a:gd name="connsiteX2" fmla="*/ 1719263 w 1981200"/>
                <a:gd name="connsiteY2" fmla="*/ 119062 h 1290637"/>
                <a:gd name="connsiteX3" fmla="*/ 1714500 w 1981200"/>
                <a:gd name="connsiteY3" fmla="*/ 209550 h 1290637"/>
                <a:gd name="connsiteX4" fmla="*/ 1728788 w 1981200"/>
                <a:gd name="connsiteY4" fmla="*/ 290512 h 1290637"/>
                <a:gd name="connsiteX5" fmla="*/ 1735931 w 1981200"/>
                <a:gd name="connsiteY5" fmla="*/ 319087 h 1290637"/>
                <a:gd name="connsiteX6" fmla="*/ 1719263 w 1981200"/>
                <a:gd name="connsiteY6" fmla="*/ 373856 h 1290637"/>
                <a:gd name="connsiteX7" fmla="*/ 1704975 w 1981200"/>
                <a:gd name="connsiteY7" fmla="*/ 461962 h 1290637"/>
                <a:gd name="connsiteX8" fmla="*/ 1690688 w 1981200"/>
                <a:gd name="connsiteY8" fmla="*/ 585787 h 1290637"/>
                <a:gd name="connsiteX9" fmla="*/ 1681163 w 1981200"/>
                <a:gd name="connsiteY9" fmla="*/ 690562 h 1290637"/>
                <a:gd name="connsiteX10" fmla="*/ 1690688 w 1981200"/>
                <a:gd name="connsiteY10" fmla="*/ 790575 h 1290637"/>
                <a:gd name="connsiteX11" fmla="*/ 1697831 w 1981200"/>
                <a:gd name="connsiteY11" fmla="*/ 847725 h 1290637"/>
                <a:gd name="connsiteX12" fmla="*/ 1724025 w 1981200"/>
                <a:gd name="connsiteY12" fmla="*/ 909637 h 1290637"/>
                <a:gd name="connsiteX13" fmla="*/ 1762125 w 1981200"/>
                <a:gd name="connsiteY13" fmla="*/ 940593 h 1290637"/>
                <a:gd name="connsiteX14" fmla="*/ 1781175 w 1981200"/>
                <a:gd name="connsiteY14" fmla="*/ 976312 h 1290637"/>
                <a:gd name="connsiteX15" fmla="*/ 1818747 w 1981200"/>
                <a:gd name="connsiteY15" fmla="*/ 994304 h 1290637"/>
                <a:gd name="connsiteX16" fmla="*/ 1902089 w 1981200"/>
                <a:gd name="connsiteY16" fmla="*/ 1009915 h 1290637"/>
                <a:gd name="connsiteX17" fmla="*/ 1945481 w 1981200"/>
                <a:gd name="connsiteY17" fmla="*/ 1016793 h 1290637"/>
                <a:gd name="connsiteX18" fmla="*/ 1976438 w 1981200"/>
                <a:gd name="connsiteY18" fmla="*/ 1042987 h 1290637"/>
                <a:gd name="connsiteX19" fmla="*/ 1981200 w 1981200"/>
                <a:gd name="connsiteY19" fmla="*/ 1104900 h 1290637"/>
                <a:gd name="connsiteX20" fmla="*/ 1958447 w 1981200"/>
                <a:gd name="connsiteY20" fmla="*/ 1149878 h 1290637"/>
                <a:gd name="connsiteX21" fmla="*/ 1851024 w 1981200"/>
                <a:gd name="connsiteY21" fmla="*/ 1172634 h 1290637"/>
                <a:gd name="connsiteX22" fmla="*/ 1790700 w 1981200"/>
                <a:gd name="connsiteY22" fmla="*/ 1194858 h 1290637"/>
                <a:gd name="connsiteX23" fmla="*/ 1722438 w 1981200"/>
                <a:gd name="connsiteY23" fmla="*/ 1237720 h 1290637"/>
                <a:gd name="connsiteX24" fmla="*/ 1576388 w 1981200"/>
                <a:gd name="connsiteY24" fmla="*/ 1276350 h 1290637"/>
                <a:gd name="connsiteX25" fmla="*/ 1381125 w 1981200"/>
                <a:gd name="connsiteY25" fmla="*/ 1290637 h 1290637"/>
                <a:gd name="connsiteX26" fmla="*/ 1209146 w 1981200"/>
                <a:gd name="connsiteY26" fmla="*/ 1250949 h 1290637"/>
                <a:gd name="connsiteX27" fmla="*/ 1145317 w 1981200"/>
                <a:gd name="connsiteY27" fmla="*/ 1228299 h 1290637"/>
                <a:gd name="connsiteX28" fmla="*/ 1057275 w 1981200"/>
                <a:gd name="connsiteY28" fmla="*/ 1219200 h 1290637"/>
                <a:gd name="connsiteX29" fmla="*/ 919163 w 1981200"/>
                <a:gd name="connsiteY29" fmla="*/ 1238250 h 1290637"/>
                <a:gd name="connsiteX30" fmla="*/ 766763 w 1981200"/>
                <a:gd name="connsiteY30" fmla="*/ 1223962 h 1290637"/>
                <a:gd name="connsiteX31" fmla="*/ 657225 w 1981200"/>
                <a:gd name="connsiteY31" fmla="*/ 1157287 h 1290637"/>
                <a:gd name="connsiteX32" fmla="*/ 566738 w 1981200"/>
                <a:gd name="connsiteY32" fmla="*/ 1133475 h 1290637"/>
                <a:gd name="connsiteX33" fmla="*/ 442913 w 1981200"/>
                <a:gd name="connsiteY33" fmla="*/ 1157287 h 1290637"/>
                <a:gd name="connsiteX34" fmla="*/ 319088 w 1981200"/>
                <a:gd name="connsiteY34" fmla="*/ 1190625 h 1290637"/>
                <a:gd name="connsiteX35" fmla="*/ 219075 w 1981200"/>
                <a:gd name="connsiteY35" fmla="*/ 1243012 h 1290637"/>
                <a:gd name="connsiteX36" fmla="*/ 157162 w 1981200"/>
                <a:gd name="connsiteY36" fmla="*/ 1207293 h 1290637"/>
                <a:gd name="connsiteX37" fmla="*/ 119063 w 1981200"/>
                <a:gd name="connsiteY37" fmla="*/ 1085850 h 1290637"/>
                <a:gd name="connsiteX38" fmla="*/ 116681 w 1981200"/>
                <a:gd name="connsiteY38" fmla="*/ 1042988 h 1290637"/>
                <a:gd name="connsiteX39" fmla="*/ 126206 w 1981200"/>
                <a:gd name="connsiteY39" fmla="*/ 931069 h 1290637"/>
                <a:gd name="connsiteX40" fmla="*/ 95250 w 1981200"/>
                <a:gd name="connsiteY40" fmla="*/ 852487 h 1290637"/>
                <a:gd name="connsiteX41" fmla="*/ 64294 w 1981200"/>
                <a:gd name="connsiteY41" fmla="*/ 809625 h 1290637"/>
                <a:gd name="connsiteX42" fmla="*/ 23813 w 1981200"/>
                <a:gd name="connsiteY42" fmla="*/ 766762 h 1290637"/>
                <a:gd name="connsiteX43" fmla="*/ 2382 w 1981200"/>
                <a:gd name="connsiteY43" fmla="*/ 747713 h 1290637"/>
                <a:gd name="connsiteX44" fmla="*/ 0 w 1981200"/>
                <a:gd name="connsiteY44" fmla="*/ 719137 h 1290637"/>
                <a:gd name="connsiteX45" fmla="*/ 47625 w 1981200"/>
                <a:gd name="connsiteY45" fmla="*/ 676275 h 1290637"/>
                <a:gd name="connsiteX46" fmla="*/ 57150 w 1981200"/>
                <a:gd name="connsiteY46" fmla="*/ 604837 h 1290637"/>
                <a:gd name="connsiteX47" fmla="*/ 80963 w 1981200"/>
                <a:gd name="connsiteY47" fmla="*/ 535781 h 1290637"/>
                <a:gd name="connsiteX48" fmla="*/ 121445 w 1981200"/>
                <a:gd name="connsiteY48" fmla="*/ 473868 h 1290637"/>
                <a:gd name="connsiteX49" fmla="*/ 130969 w 1981200"/>
                <a:gd name="connsiteY49" fmla="*/ 397669 h 1290637"/>
                <a:gd name="connsiteX50" fmla="*/ 152400 w 1981200"/>
                <a:gd name="connsiteY50" fmla="*/ 340519 h 1290637"/>
                <a:gd name="connsiteX51" fmla="*/ 190500 w 1981200"/>
                <a:gd name="connsiteY51" fmla="*/ 297656 h 1290637"/>
                <a:gd name="connsiteX52" fmla="*/ 233363 w 1981200"/>
                <a:gd name="connsiteY52" fmla="*/ 233362 h 1290637"/>
                <a:gd name="connsiteX53" fmla="*/ 233363 w 1981200"/>
                <a:gd name="connsiteY53" fmla="*/ 123825 h 1290637"/>
                <a:gd name="connsiteX54" fmla="*/ 233363 w 1981200"/>
                <a:gd name="connsiteY54" fmla="*/ 123825 h 1290637"/>
                <a:gd name="connsiteX55" fmla="*/ 152400 w 1981200"/>
                <a:gd name="connsiteY55" fmla="*/ 0 h 1290637"/>
                <a:gd name="connsiteX56" fmla="*/ 1671638 w 1981200"/>
                <a:gd name="connsiteY56" fmla="*/ 2381 h 1290637"/>
                <a:gd name="connsiteX0" fmla="*/ 1671638 w 1981200"/>
                <a:gd name="connsiteY0" fmla="*/ 2381 h 1290637"/>
                <a:gd name="connsiteX1" fmla="*/ 1700213 w 1981200"/>
                <a:gd name="connsiteY1" fmla="*/ 71437 h 1290637"/>
                <a:gd name="connsiteX2" fmla="*/ 1719263 w 1981200"/>
                <a:gd name="connsiteY2" fmla="*/ 119062 h 1290637"/>
                <a:gd name="connsiteX3" fmla="*/ 1714500 w 1981200"/>
                <a:gd name="connsiteY3" fmla="*/ 209550 h 1290637"/>
                <a:gd name="connsiteX4" fmla="*/ 1728788 w 1981200"/>
                <a:gd name="connsiteY4" fmla="*/ 290512 h 1290637"/>
                <a:gd name="connsiteX5" fmla="*/ 1735931 w 1981200"/>
                <a:gd name="connsiteY5" fmla="*/ 319087 h 1290637"/>
                <a:gd name="connsiteX6" fmla="*/ 1719263 w 1981200"/>
                <a:gd name="connsiteY6" fmla="*/ 373856 h 1290637"/>
                <a:gd name="connsiteX7" fmla="*/ 1704975 w 1981200"/>
                <a:gd name="connsiteY7" fmla="*/ 461962 h 1290637"/>
                <a:gd name="connsiteX8" fmla="*/ 1690688 w 1981200"/>
                <a:gd name="connsiteY8" fmla="*/ 585787 h 1290637"/>
                <a:gd name="connsiteX9" fmla="*/ 1681163 w 1981200"/>
                <a:gd name="connsiteY9" fmla="*/ 690562 h 1290637"/>
                <a:gd name="connsiteX10" fmla="*/ 1690688 w 1981200"/>
                <a:gd name="connsiteY10" fmla="*/ 790575 h 1290637"/>
                <a:gd name="connsiteX11" fmla="*/ 1697831 w 1981200"/>
                <a:gd name="connsiteY11" fmla="*/ 847725 h 1290637"/>
                <a:gd name="connsiteX12" fmla="*/ 1724025 w 1981200"/>
                <a:gd name="connsiteY12" fmla="*/ 909637 h 1290637"/>
                <a:gd name="connsiteX13" fmla="*/ 1762125 w 1981200"/>
                <a:gd name="connsiteY13" fmla="*/ 940593 h 1290637"/>
                <a:gd name="connsiteX14" fmla="*/ 1781175 w 1981200"/>
                <a:gd name="connsiteY14" fmla="*/ 976312 h 1290637"/>
                <a:gd name="connsiteX15" fmla="*/ 1818747 w 1981200"/>
                <a:gd name="connsiteY15" fmla="*/ 994304 h 1290637"/>
                <a:gd name="connsiteX16" fmla="*/ 1902089 w 1981200"/>
                <a:gd name="connsiteY16" fmla="*/ 1009915 h 1290637"/>
                <a:gd name="connsiteX17" fmla="*/ 1945481 w 1981200"/>
                <a:gd name="connsiteY17" fmla="*/ 1016793 h 1290637"/>
                <a:gd name="connsiteX18" fmla="*/ 1971147 w 1981200"/>
                <a:gd name="connsiteY18" fmla="*/ 1037696 h 1290637"/>
                <a:gd name="connsiteX19" fmla="*/ 1981200 w 1981200"/>
                <a:gd name="connsiteY19" fmla="*/ 1104900 h 1290637"/>
                <a:gd name="connsiteX20" fmla="*/ 1958447 w 1981200"/>
                <a:gd name="connsiteY20" fmla="*/ 1149878 h 1290637"/>
                <a:gd name="connsiteX21" fmla="*/ 1851024 w 1981200"/>
                <a:gd name="connsiteY21" fmla="*/ 1172634 h 1290637"/>
                <a:gd name="connsiteX22" fmla="*/ 1790700 w 1981200"/>
                <a:gd name="connsiteY22" fmla="*/ 1194858 h 1290637"/>
                <a:gd name="connsiteX23" fmla="*/ 1722438 w 1981200"/>
                <a:gd name="connsiteY23" fmla="*/ 1237720 h 1290637"/>
                <a:gd name="connsiteX24" fmla="*/ 1576388 w 1981200"/>
                <a:gd name="connsiteY24" fmla="*/ 1276350 h 1290637"/>
                <a:gd name="connsiteX25" fmla="*/ 1381125 w 1981200"/>
                <a:gd name="connsiteY25" fmla="*/ 1290637 h 1290637"/>
                <a:gd name="connsiteX26" fmla="*/ 1209146 w 1981200"/>
                <a:gd name="connsiteY26" fmla="*/ 1250949 h 1290637"/>
                <a:gd name="connsiteX27" fmla="*/ 1145317 w 1981200"/>
                <a:gd name="connsiteY27" fmla="*/ 1228299 h 1290637"/>
                <a:gd name="connsiteX28" fmla="*/ 1057275 w 1981200"/>
                <a:gd name="connsiteY28" fmla="*/ 1219200 h 1290637"/>
                <a:gd name="connsiteX29" fmla="*/ 919163 w 1981200"/>
                <a:gd name="connsiteY29" fmla="*/ 1238250 h 1290637"/>
                <a:gd name="connsiteX30" fmla="*/ 766763 w 1981200"/>
                <a:gd name="connsiteY30" fmla="*/ 1223962 h 1290637"/>
                <a:gd name="connsiteX31" fmla="*/ 657225 w 1981200"/>
                <a:gd name="connsiteY31" fmla="*/ 1157287 h 1290637"/>
                <a:gd name="connsiteX32" fmla="*/ 566738 w 1981200"/>
                <a:gd name="connsiteY32" fmla="*/ 1133475 h 1290637"/>
                <a:gd name="connsiteX33" fmla="*/ 442913 w 1981200"/>
                <a:gd name="connsiteY33" fmla="*/ 1157287 h 1290637"/>
                <a:gd name="connsiteX34" fmla="*/ 319088 w 1981200"/>
                <a:gd name="connsiteY34" fmla="*/ 1190625 h 1290637"/>
                <a:gd name="connsiteX35" fmla="*/ 219075 w 1981200"/>
                <a:gd name="connsiteY35" fmla="*/ 1243012 h 1290637"/>
                <a:gd name="connsiteX36" fmla="*/ 157162 w 1981200"/>
                <a:gd name="connsiteY36" fmla="*/ 1207293 h 1290637"/>
                <a:gd name="connsiteX37" fmla="*/ 119063 w 1981200"/>
                <a:gd name="connsiteY37" fmla="*/ 1085850 h 1290637"/>
                <a:gd name="connsiteX38" fmla="*/ 116681 w 1981200"/>
                <a:gd name="connsiteY38" fmla="*/ 1042988 h 1290637"/>
                <a:gd name="connsiteX39" fmla="*/ 126206 w 1981200"/>
                <a:gd name="connsiteY39" fmla="*/ 931069 h 1290637"/>
                <a:gd name="connsiteX40" fmla="*/ 95250 w 1981200"/>
                <a:gd name="connsiteY40" fmla="*/ 852487 h 1290637"/>
                <a:gd name="connsiteX41" fmla="*/ 64294 w 1981200"/>
                <a:gd name="connsiteY41" fmla="*/ 809625 h 1290637"/>
                <a:gd name="connsiteX42" fmla="*/ 23813 w 1981200"/>
                <a:gd name="connsiteY42" fmla="*/ 766762 h 1290637"/>
                <a:gd name="connsiteX43" fmla="*/ 2382 w 1981200"/>
                <a:gd name="connsiteY43" fmla="*/ 747713 h 1290637"/>
                <a:gd name="connsiteX44" fmla="*/ 0 w 1981200"/>
                <a:gd name="connsiteY44" fmla="*/ 719137 h 1290637"/>
                <a:gd name="connsiteX45" fmla="*/ 47625 w 1981200"/>
                <a:gd name="connsiteY45" fmla="*/ 676275 h 1290637"/>
                <a:gd name="connsiteX46" fmla="*/ 57150 w 1981200"/>
                <a:gd name="connsiteY46" fmla="*/ 604837 h 1290637"/>
                <a:gd name="connsiteX47" fmla="*/ 80963 w 1981200"/>
                <a:gd name="connsiteY47" fmla="*/ 535781 h 1290637"/>
                <a:gd name="connsiteX48" fmla="*/ 121445 w 1981200"/>
                <a:gd name="connsiteY48" fmla="*/ 473868 h 1290637"/>
                <a:gd name="connsiteX49" fmla="*/ 130969 w 1981200"/>
                <a:gd name="connsiteY49" fmla="*/ 397669 h 1290637"/>
                <a:gd name="connsiteX50" fmla="*/ 152400 w 1981200"/>
                <a:gd name="connsiteY50" fmla="*/ 340519 h 1290637"/>
                <a:gd name="connsiteX51" fmla="*/ 190500 w 1981200"/>
                <a:gd name="connsiteY51" fmla="*/ 297656 h 1290637"/>
                <a:gd name="connsiteX52" fmla="*/ 233363 w 1981200"/>
                <a:gd name="connsiteY52" fmla="*/ 233362 h 1290637"/>
                <a:gd name="connsiteX53" fmla="*/ 233363 w 1981200"/>
                <a:gd name="connsiteY53" fmla="*/ 123825 h 1290637"/>
                <a:gd name="connsiteX54" fmla="*/ 233363 w 1981200"/>
                <a:gd name="connsiteY54" fmla="*/ 123825 h 1290637"/>
                <a:gd name="connsiteX55" fmla="*/ 152400 w 1981200"/>
                <a:gd name="connsiteY55" fmla="*/ 0 h 1290637"/>
                <a:gd name="connsiteX56" fmla="*/ 1671638 w 1981200"/>
                <a:gd name="connsiteY56" fmla="*/ 2381 h 1290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1981200" h="1290637">
                  <a:moveTo>
                    <a:pt x="1671638" y="2381"/>
                  </a:moveTo>
                  <a:lnTo>
                    <a:pt x="1700213" y="71437"/>
                  </a:lnTo>
                  <a:lnTo>
                    <a:pt x="1719263" y="119062"/>
                  </a:lnTo>
                  <a:lnTo>
                    <a:pt x="1714500" y="209550"/>
                  </a:lnTo>
                  <a:lnTo>
                    <a:pt x="1728788" y="290512"/>
                  </a:lnTo>
                  <a:cubicBezTo>
                    <a:pt x="1727994" y="301625"/>
                    <a:pt x="1736725" y="307974"/>
                    <a:pt x="1735931" y="319087"/>
                  </a:cubicBezTo>
                  <a:lnTo>
                    <a:pt x="1719263" y="373856"/>
                  </a:lnTo>
                  <a:lnTo>
                    <a:pt x="1704975" y="461962"/>
                  </a:lnTo>
                  <a:lnTo>
                    <a:pt x="1690688" y="585787"/>
                  </a:lnTo>
                  <a:lnTo>
                    <a:pt x="1681163" y="690562"/>
                  </a:lnTo>
                  <a:lnTo>
                    <a:pt x="1690688" y="790575"/>
                  </a:lnTo>
                  <a:cubicBezTo>
                    <a:pt x="1695450" y="804069"/>
                    <a:pt x="1693069" y="834231"/>
                    <a:pt x="1697831" y="847725"/>
                  </a:cubicBezTo>
                  <a:lnTo>
                    <a:pt x="1724025" y="909637"/>
                  </a:lnTo>
                  <a:cubicBezTo>
                    <a:pt x="1733550" y="921543"/>
                    <a:pt x="1752600" y="928687"/>
                    <a:pt x="1762125" y="940593"/>
                  </a:cubicBezTo>
                  <a:lnTo>
                    <a:pt x="1781175" y="976312"/>
                  </a:lnTo>
                  <a:cubicBezTo>
                    <a:pt x="1795463" y="981075"/>
                    <a:pt x="1804459" y="989541"/>
                    <a:pt x="1818747" y="994304"/>
                  </a:cubicBezTo>
                  <a:lnTo>
                    <a:pt x="1902089" y="1009915"/>
                  </a:lnTo>
                  <a:cubicBezTo>
                    <a:pt x="1923520" y="1016265"/>
                    <a:pt x="1924050" y="1010443"/>
                    <a:pt x="1945481" y="1016793"/>
                  </a:cubicBezTo>
                  <a:lnTo>
                    <a:pt x="1971147" y="1037696"/>
                  </a:lnTo>
                  <a:lnTo>
                    <a:pt x="1981200" y="1104900"/>
                  </a:lnTo>
                  <a:lnTo>
                    <a:pt x="1958447" y="1149878"/>
                  </a:lnTo>
                  <a:lnTo>
                    <a:pt x="1851024" y="1172634"/>
                  </a:lnTo>
                  <a:lnTo>
                    <a:pt x="1790700" y="1194858"/>
                  </a:lnTo>
                  <a:lnTo>
                    <a:pt x="1722438" y="1237720"/>
                  </a:lnTo>
                  <a:lnTo>
                    <a:pt x="1576388" y="1276350"/>
                  </a:lnTo>
                  <a:lnTo>
                    <a:pt x="1381125" y="1290637"/>
                  </a:lnTo>
                  <a:lnTo>
                    <a:pt x="1209146" y="1250949"/>
                  </a:lnTo>
                  <a:cubicBezTo>
                    <a:pt x="1191397" y="1246927"/>
                    <a:pt x="1163066" y="1232321"/>
                    <a:pt x="1145317" y="1228299"/>
                  </a:cubicBezTo>
                  <a:lnTo>
                    <a:pt x="1057275" y="1219200"/>
                  </a:lnTo>
                  <a:lnTo>
                    <a:pt x="919163" y="1238250"/>
                  </a:lnTo>
                  <a:lnTo>
                    <a:pt x="766763" y="1223962"/>
                  </a:lnTo>
                  <a:lnTo>
                    <a:pt x="657225" y="1157287"/>
                  </a:lnTo>
                  <a:lnTo>
                    <a:pt x="566738" y="1133475"/>
                  </a:lnTo>
                  <a:lnTo>
                    <a:pt x="442913" y="1157287"/>
                  </a:lnTo>
                  <a:lnTo>
                    <a:pt x="319088" y="1190625"/>
                  </a:lnTo>
                  <a:lnTo>
                    <a:pt x="219075" y="1243012"/>
                  </a:lnTo>
                  <a:lnTo>
                    <a:pt x="157162" y="1207293"/>
                  </a:lnTo>
                  <a:lnTo>
                    <a:pt x="119063" y="1085850"/>
                  </a:lnTo>
                  <a:lnTo>
                    <a:pt x="116681" y="1042988"/>
                  </a:lnTo>
                  <a:lnTo>
                    <a:pt x="126206" y="931069"/>
                  </a:lnTo>
                  <a:lnTo>
                    <a:pt x="95250" y="852487"/>
                  </a:lnTo>
                  <a:lnTo>
                    <a:pt x="64294" y="809625"/>
                  </a:lnTo>
                  <a:lnTo>
                    <a:pt x="23813" y="766762"/>
                  </a:lnTo>
                  <a:lnTo>
                    <a:pt x="2382" y="747713"/>
                  </a:lnTo>
                  <a:lnTo>
                    <a:pt x="0" y="719137"/>
                  </a:lnTo>
                  <a:lnTo>
                    <a:pt x="47625" y="676275"/>
                  </a:lnTo>
                  <a:lnTo>
                    <a:pt x="57150" y="604837"/>
                  </a:lnTo>
                  <a:lnTo>
                    <a:pt x="80963" y="535781"/>
                  </a:lnTo>
                  <a:lnTo>
                    <a:pt x="121445" y="473868"/>
                  </a:lnTo>
                  <a:lnTo>
                    <a:pt x="130969" y="397669"/>
                  </a:lnTo>
                  <a:lnTo>
                    <a:pt x="152400" y="340519"/>
                  </a:lnTo>
                  <a:cubicBezTo>
                    <a:pt x="165100" y="324644"/>
                    <a:pt x="177800" y="313531"/>
                    <a:pt x="190500" y="297656"/>
                  </a:cubicBezTo>
                  <a:lnTo>
                    <a:pt x="233363" y="233362"/>
                  </a:lnTo>
                  <a:lnTo>
                    <a:pt x="233363" y="123825"/>
                  </a:lnTo>
                  <a:lnTo>
                    <a:pt x="233363" y="123825"/>
                  </a:lnTo>
                  <a:lnTo>
                    <a:pt x="152400" y="0"/>
                  </a:lnTo>
                  <a:lnTo>
                    <a:pt x="1671638" y="2381"/>
                  </a:lnTo>
                  <a:close/>
                </a:path>
              </a:pathLst>
            </a:custGeom>
            <a:solidFill>
              <a:srgbClr val="00CC00">
                <a:alpha val="30000"/>
              </a:srgb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solidFill>
                  <a:prstClr val="white"/>
                </a:solidFill>
              </a:endParaRPr>
            </a:p>
          </p:txBody>
        </p:sp>
        <p:sp>
          <p:nvSpPr>
            <p:cNvPr id="27" name="Freeform 26"/>
            <p:cNvSpPr/>
            <p:nvPr/>
          </p:nvSpPr>
          <p:spPr>
            <a:xfrm>
              <a:off x="5421212" y="982649"/>
              <a:ext cx="544354" cy="1193720"/>
            </a:xfrm>
            <a:custGeom>
              <a:avLst/>
              <a:gdLst>
                <a:gd name="connsiteX0" fmla="*/ 216694 w 604838"/>
                <a:gd name="connsiteY0" fmla="*/ 2381 h 1326356"/>
                <a:gd name="connsiteX1" fmla="*/ 204788 w 604838"/>
                <a:gd name="connsiteY1" fmla="*/ 59531 h 1326356"/>
                <a:gd name="connsiteX2" fmla="*/ 183357 w 604838"/>
                <a:gd name="connsiteY2" fmla="*/ 78581 h 1326356"/>
                <a:gd name="connsiteX3" fmla="*/ 195263 w 604838"/>
                <a:gd name="connsiteY3" fmla="*/ 138112 h 1326356"/>
                <a:gd name="connsiteX4" fmla="*/ 195263 w 604838"/>
                <a:gd name="connsiteY4" fmla="*/ 183356 h 1326356"/>
                <a:gd name="connsiteX5" fmla="*/ 183357 w 604838"/>
                <a:gd name="connsiteY5" fmla="*/ 219075 h 1326356"/>
                <a:gd name="connsiteX6" fmla="*/ 185738 w 604838"/>
                <a:gd name="connsiteY6" fmla="*/ 240506 h 1326356"/>
                <a:gd name="connsiteX7" fmla="*/ 192882 w 604838"/>
                <a:gd name="connsiteY7" fmla="*/ 271462 h 1326356"/>
                <a:gd name="connsiteX8" fmla="*/ 185738 w 604838"/>
                <a:gd name="connsiteY8" fmla="*/ 288131 h 1326356"/>
                <a:gd name="connsiteX9" fmla="*/ 207169 w 604838"/>
                <a:gd name="connsiteY9" fmla="*/ 338137 h 1326356"/>
                <a:gd name="connsiteX10" fmla="*/ 200025 w 604838"/>
                <a:gd name="connsiteY10" fmla="*/ 361950 h 1326356"/>
                <a:gd name="connsiteX11" fmla="*/ 226219 w 604838"/>
                <a:gd name="connsiteY11" fmla="*/ 402431 h 1326356"/>
                <a:gd name="connsiteX12" fmla="*/ 242888 w 604838"/>
                <a:gd name="connsiteY12" fmla="*/ 433387 h 1326356"/>
                <a:gd name="connsiteX13" fmla="*/ 242888 w 604838"/>
                <a:gd name="connsiteY13" fmla="*/ 464344 h 1326356"/>
                <a:gd name="connsiteX14" fmla="*/ 264319 w 604838"/>
                <a:gd name="connsiteY14" fmla="*/ 507206 h 1326356"/>
                <a:gd name="connsiteX15" fmla="*/ 295275 w 604838"/>
                <a:gd name="connsiteY15" fmla="*/ 561975 h 1326356"/>
                <a:gd name="connsiteX16" fmla="*/ 345282 w 604838"/>
                <a:gd name="connsiteY16" fmla="*/ 633412 h 1326356"/>
                <a:gd name="connsiteX17" fmla="*/ 390525 w 604838"/>
                <a:gd name="connsiteY17" fmla="*/ 669131 h 1326356"/>
                <a:gd name="connsiteX18" fmla="*/ 435769 w 604838"/>
                <a:gd name="connsiteY18" fmla="*/ 704850 h 1326356"/>
                <a:gd name="connsiteX19" fmla="*/ 469107 w 604838"/>
                <a:gd name="connsiteY19" fmla="*/ 759619 h 1326356"/>
                <a:gd name="connsiteX20" fmla="*/ 495300 w 604838"/>
                <a:gd name="connsiteY20" fmla="*/ 778669 h 1326356"/>
                <a:gd name="connsiteX21" fmla="*/ 495300 w 604838"/>
                <a:gd name="connsiteY21" fmla="*/ 807244 h 1326356"/>
                <a:gd name="connsiteX22" fmla="*/ 481013 w 604838"/>
                <a:gd name="connsiteY22" fmla="*/ 826294 h 1326356"/>
                <a:gd name="connsiteX23" fmla="*/ 485775 w 604838"/>
                <a:gd name="connsiteY23" fmla="*/ 883444 h 1326356"/>
                <a:gd name="connsiteX24" fmla="*/ 500063 w 604838"/>
                <a:gd name="connsiteY24" fmla="*/ 914400 h 1326356"/>
                <a:gd name="connsiteX25" fmla="*/ 523875 w 604838"/>
                <a:gd name="connsiteY25" fmla="*/ 931069 h 1326356"/>
                <a:gd name="connsiteX26" fmla="*/ 552450 w 604838"/>
                <a:gd name="connsiteY26" fmla="*/ 969169 h 1326356"/>
                <a:gd name="connsiteX27" fmla="*/ 585788 w 604838"/>
                <a:gd name="connsiteY27" fmla="*/ 1004887 h 1326356"/>
                <a:gd name="connsiteX28" fmla="*/ 583407 w 604838"/>
                <a:gd name="connsiteY28" fmla="*/ 1045369 h 1326356"/>
                <a:gd name="connsiteX29" fmla="*/ 566738 w 604838"/>
                <a:gd name="connsiteY29" fmla="*/ 1069181 h 1326356"/>
                <a:gd name="connsiteX30" fmla="*/ 547688 w 604838"/>
                <a:gd name="connsiteY30" fmla="*/ 1085850 h 1326356"/>
                <a:gd name="connsiteX31" fmla="*/ 547688 w 604838"/>
                <a:gd name="connsiteY31" fmla="*/ 1085850 h 1326356"/>
                <a:gd name="connsiteX32" fmla="*/ 519113 w 604838"/>
                <a:gd name="connsiteY32" fmla="*/ 1097756 h 1326356"/>
                <a:gd name="connsiteX33" fmla="*/ 504825 w 604838"/>
                <a:gd name="connsiteY33" fmla="*/ 1109662 h 1326356"/>
                <a:gd name="connsiteX34" fmla="*/ 521494 w 604838"/>
                <a:gd name="connsiteY34" fmla="*/ 1133475 h 1326356"/>
                <a:gd name="connsiteX35" fmla="*/ 521494 w 604838"/>
                <a:gd name="connsiteY35" fmla="*/ 1133475 h 1326356"/>
                <a:gd name="connsiteX36" fmla="*/ 519113 w 604838"/>
                <a:gd name="connsiteY36" fmla="*/ 1159669 h 1326356"/>
                <a:gd name="connsiteX37" fmla="*/ 533400 w 604838"/>
                <a:gd name="connsiteY37" fmla="*/ 1195387 h 1326356"/>
                <a:gd name="connsiteX38" fmla="*/ 559594 w 604838"/>
                <a:gd name="connsiteY38" fmla="*/ 1204912 h 1326356"/>
                <a:gd name="connsiteX39" fmla="*/ 590550 w 604838"/>
                <a:gd name="connsiteY39" fmla="*/ 1235869 h 1326356"/>
                <a:gd name="connsiteX40" fmla="*/ 604838 w 604838"/>
                <a:gd name="connsiteY40" fmla="*/ 1271587 h 1326356"/>
                <a:gd name="connsiteX41" fmla="*/ 590550 w 604838"/>
                <a:gd name="connsiteY41" fmla="*/ 1307306 h 1326356"/>
                <a:gd name="connsiteX42" fmla="*/ 533400 w 604838"/>
                <a:gd name="connsiteY42" fmla="*/ 1323975 h 1326356"/>
                <a:gd name="connsiteX43" fmla="*/ 476250 w 604838"/>
                <a:gd name="connsiteY43" fmla="*/ 1326356 h 1326356"/>
                <a:gd name="connsiteX44" fmla="*/ 426244 w 604838"/>
                <a:gd name="connsiteY44" fmla="*/ 1316831 h 1326356"/>
                <a:gd name="connsiteX45" fmla="*/ 411957 w 604838"/>
                <a:gd name="connsiteY45" fmla="*/ 1283494 h 1326356"/>
                <a:gd name="connsiteX46" fmla="*/ 407194 w 604838"/>
                <a:gd name="connsiteY46" fmla="*/ 1233487 h 1326356"/>
                <a:gd name="connsiteX47" fmla="*/ 409575 w 604838"/>
                <a:gd name="connsiteY47" fmla="*/ 1195387 h 1326356"/>
                <a:gd name="connsiteX48" fmla="*/ 409575 w 604838"/>
                <a:gd name="connsiteY48" fmla="*/ 1195387 h 1326356"/>
                <a:gd name="connsiteX49" fmla="*/ 388144 w 604838"/>
                <a:gd name="connsiteY49" fmla="*/ 1162050 h 1326356"/>
                <a:gd name="connsiteX50" fmla="*/ 361950 w 604838"/>
                <a:gd name="connsiteY50" fmla="*/ 1157287 h 1326356"/>
                <a:gd name="connsiteX51" fmla="*/ 347663 w 604838"/>
                <a:gd name="connsiteY51" fmla="*/ 1131094 h 1326356"/>
                <a:gd name="connsiteX52" fmla="*/ 376238 w 604838"/>
                <a:gd name="connsiteY52" fmla="*/ 1133475 h 1326356"/>
                <a:gd name="connsiteX53" fmla="*/ 371475 w 604838"/>
                <a:gd name="connsiteY53" fmla="*/ 1109662 h 1326356"/>
                <a:gd name="connsiteX54" fmla="*/ 364332 w 604838"/>
                <a:gd name="connsiteY54" fmla="*/ 1095375 h 1326356"/>
                <a:gd name="connsiteX55" fmla="*/ 354807 w 604838"/>
                <a:gd name="connsiteY55" fmla="*/ 1092994 h 1326356"/>
                <a:gd name="connsiteX56" fmla="*/ 340519 w 604838"/>
                <a:gd name="connsiteY56" fmla="*/ 1109662 h 1326356"/>
                <a:gd name="connsiteX57" fmla="*/ 321469 w 604838"/>
                <a:gd name="connsiteY57" fmla="*/ 1088231 h 1326356"/>
                <a:gd name="connsiteX58" fmla="*/ 300038 w 604838"/>
                <a:gd name="connsiteY58" fmla="*/ 1059656 h 1326356"/>
                <a:gd name="connsiteX59" fmla="*/ 304800 w 604838"/>
                <a:gd name="connsiteY59" fmla="*/ 1040606 h 1326356"/>
                <a:gd name="connsiteX60" fmla="*/ 314325 w 604838"/>
                <a:gd name="connsiteY60" fmla="*/ 1038225 h 1326356"/>
                <a:gd name="connsiteX61" fmla="*/ 333375 w 604838"/>
                <a:gd name="connsiteY61" fmla="*/ 1064419 h 1326356"/>
                <a:gd name="connsiteX62" fmla="*/ 350044 w 604838"/>
                <a:gd name="connsiteY62" fmla="*/ 1071562 h 1326356"/>
                <a:gd name="connsiteX63" fmla="*/ 350044 w 604838"/>
                <a:gd name="connsiteY63" fmla="*/ 1071562 h 1326356"/>
                <a:gd name="connsiteX64" fmla="*/ 345282 w 604838"/>
                <a:gd name="connsiteY64" fmla="*/ 1026319 h 1326356"/>
                <a:gd name="connsiteX65" fmla="*/ 328613 w 604838"/>
                <a:gd name="connsiteY65" fmla="*/ 1014412 h 1326356"/>
                <a:gd name="connsiteX66" fmla="*/ 309563 w 604838"/>
                <a:gd name="connsiteY66" fmla="*/ 1000125 h 1326356"/>
                <a:gd name="connsiteX67" fmla="*/ 309563 w 604838"/>
                <a:gd name="connsiteY67" fmla="*/ 1000125 h 1326356"/>
                <a:gd name="connsiteX68" fmla="*/ 295275 w 604838"/>
                <a:gd name="connsiteY68" fmla="*/ 959644 h 1326356"/>
                <a:gd name="connsiteX69" fmla="*/ 290513 w 604838"/>
                <a:gd name="connsiteY69" fmla="*/ 909637 h 1326356"/>
                <a:gd name="connsiteX70" fmla="*/ 247650 w 604838"/>
                <a:gd name="connsiteY70" fmla="*/ 881062 h 1326356"/>
                <a:gd name="connsiteX71" fmla="*/ 235744 w 604838"/>
                <a:gd name="connsiteY71" fmla="*/ 819150 h 1326356"/>
                <a:gd name="connsiteX72" fmla="*/ 214313 w 604838"/>
                <a:gd name="connsiteY72" fmla="*/ 769144 h 1326356"/>
                <a:gd name="connsiteX73" fmla="*/ 192882 w 604838"/>
                <a:gd name="connsiteY73" fmla="*/ 723900 h 1326356"/>
                <a:gd name="connsiteX74" fmla="*/ 176213 w 604838"/>
                <a:gd name="connsiteY74" fmla="*/ 681037 h 1326356"/>
                <a:gd name="connsiteX75" fmla="*/ 147638 w 604838"/>
                <a:gd name="connsiteY75" fmla="*/ 581025 h 1326356"/>
                <a:gd name="connsiteX76" fmla="*/ 121444 w 604838"/>
                <a:gd name="connsiteY76" fmla="*/ 509587 h 1326356"/>
                <a:gd name="connsiteX77" fmla="*/ 121444 w 604838"/>
                <a:gd name="connsiteY77" fmla="*/ 481012 h 1326356"/>
                <a:gd name="connsiteX78" fmla="*/ 97632 w 604838"/>
                <a:gd name="connsiteY78" fmla="*/ 454819 h 1326356"/>
                <a:gd name="connsiteX79" fmla="*/ 73819 w 604838"/>
                <a:gd name="connsiteY79" fmla="*/ 431006 h 1326356"/>
                <a:gd name="connsiteX80" fmla="*/ 57150 w 604838"/>
                <a:gd name="connsiteY80" fmla="*/ 392906 h 1326356"/>
                <a:gd name="connsiteX81" fmla="*/ 57150 w 604838"/>
                <a:gd name="connsiteY81" fmla="*/ 359569 h 1326356"/>
                <a:gd name="connsiteX82" fmla="*/ 57150 w 604838"/>
                <a:gd name="connsiteY82" fmla="*/ 340519 h 1326356"/>
                <a:gd name="connsiteX83" fmla="*/ 35719 w 604838"/>
                <a:gd name="connsiteY83" fmla="*/ 288131 h 1326356"/>
                <a:gd name="connsiteX84" fmla="*/ 35719 w 604838"/>
                <a:gd name="connsiteY84" fmla="*/ 250031 h 1326356"/>
                <a:gd name="connsiteX85" fmla="*/ 38100 w 604838"/>
                <a:gd name="connsiteY85" fmla="*/ 171450 h 1326356"/>
                <a:gd name="connsiteX86" fmla="*/ 35719 w 604838"/>
                <a:gd name="connsiteY86" fmla="*/ 130969 h 1326356"/>
                <a:gd name="connsiteX87" fmla="*/ 23813 w 604838"/>
                <a:gd name="connsiteY87" fmla="*/ 100012 h 1326356"/>
                <a:gd name="connsiteX88" fmla="*/ 9525 w 604838"/>
                <a:gd name="connsiteY88" fmla="*/ 69056 h 1326356"/>
                <a:gd name="connsiteX89" fmla="*/ 7144 w 604838"/>
                <a:gd name="connsiteY89" fmla="*/ 28575 h 1326356"/>
                <a:gd name="connsiteX90" fmla="*/ 0 w 604838"/>
                <a:gd name="connsiteY90" fmla="*/ 0 h 1326356"/>
                <a:gd name="connsiteX91" fmla="*/ 216694 w 604838"/>
                <a:gd name="connsiteY91" fmla="*/ 2381 h 1326356"/>
                <a:gd name="connsiteX0" fmla="*/ 216694 w 604838"/>
                <a:gd name="connsiteY0" fmla="*/ 2381 h 1326356"/>
                <a:gd name="connsiteX1" fmla="*/ 204788 w 604838"/>
                <a:gd name="connsiteY1" fmla="*/ 59531 h 1326356"/>
                <a:gd name="connsiteX2" fmla="*/ 183357 w 604838"/>
                <a:gd name="connsiteY2" fmla="*/ 78581 h 1326356"/>
                <a:gd name="connsiteX3" fmla="*/ 195263 w 604838"/>
                <a:gd name="connsiteY3" fmla="*/ 138112 h 1326356"/>
                <a:gd name="connsiteX4" fmla="*/ 195263 w 604838"/>
                <a:gd name="connsiteY4" fmla="*/ 183356 h 1326356"/>
                <a:gd name="connsiteX5" fmla="*/ 183357 w 604838"/>
                <a:gd name="connsiteY5" fmla="*/ 219075 h 1326356"/>
                <a:gd name="connsiteX6" fmla="*/ 185738 w 604838"/>
                <a:gd name="connsiteY6" fmla="*/ 240506 h 1326356"/>
                <a:gd name="connsiteX7" fmla="*/ 192882 w 604838"/>
                <a:gd name="connsiteY7" fmla="*/ 271462 h 1326356"/>
                <a:gd name="connsiteX8" fmla="*/ 185738 w 604838"/>
                <a:gd name="connsiteY8" fmla="*/ 288131 h 1326356"/>
                <a:gd name="connsiteX9" fmla="*/ 207169 w 604838"/>
                <a:gd name="connsiteY9" fmla="*/ 338137 h 1326356"/>
                <a:gd name="connsiteX10" fmla="*/ 200025 w 604838"/>
                <a:gd name="connsiteY10" fmla="*/ 361950 h 1326356"/>
                <a:gd name="connsiteX11" fmla="*/ 226219 w 604838"/>
                <a:gd name="connsiteY11" fmla="*/ 402431 h 1326356"/>
                <a:gd name="connsiteX12" fmla="*/ 242888 w 604838"/>
                <a:gd name="connsiteY12" fmla="*/ 433387 h 1326356"/>
                <a:gd name="connsiteX13" fmla="*/ 242888 w 604838"/>
                <a:gd name="connsiteY13" fmla="*/ 464344 h 1326356"/>
                <a:gd name="connsiteX14" fmla="*/ 264319 w 604838"/>
                <a:gd name="connsiteY14" fmla="*/ 507206 h 1326356"/>
                <a:gd name="connsiteX15" fmla="*/ 295275 w 604838"/>
                <a:gd name="connsiteY15" fmla="*/ 561975 h 1326356"/>
                <a:gd name="connsiteX16" fmla="*/ 345282 w 604838"/>
                <a:gd name="connsiteY16" fmla="*/ 633412 h 1326356"/>
                <a:gd name="connsiteX17" fmla="*/ 390525 w 604838"/>
                <a:gd name="connsiteY17" fmla="*/ 669131 h 1326356"/>
                <a:gd name="connsiteX18" fmla="*/ 435769 w 604838"/>
                <a:gd name="connsiteY18" fmla="*/ 704850 h 1326356"/>
                <a:gd name="connsiteX19" fmla="*/ 478632 w 604838"/>
                <a:gd name="connsiteY19" fmla="*/ 762000 h 1326356"/>
                <a:gd name="connsiteX20" fmla="*/ 495300 w 604838"/>
                <a:gd name="connsiteY20" fmla="*/ 778669 h 1326356"/>
                <a:gd name="connsiteX21" fmla="*/ 495300 w 604838"/>
                <a:gd name="connsiteY21" fmla="*/ 807244 h 1326356"/>
                <a:gd name="connsiteX22" fmla="*/ 481013 w 604838"/>
                <a:gd name="connsiteY22" fmla="*/ 826294 h 1326356"/>
                <a:gd name="connsiteX23" fmla="*/ 485775 w 604838"/>
                <a:gd name="connsiteY23" fmla="*/ 883444 h 1326356"/>
                <a:gd name="connsiteX24" fmla="*/ 500063 w 604838"/>
                <a:gd name="connsiteY24" fmla="*/ 914400 h 1326356"/>
                <a:gd name="connsiteX25" fmla="*/ 523875 w 604838"/>
                <a:gd name="connsiteY25" fmla="*/ 931069 h 1326356"/>
                <a:gd name="connsiteX26" fmla="*/ 552450 w 604838"/>
                <a:gd name="connsiteY26" fmla="*/ 969169 h 1326356"/>
                <a:gd name="connsiteX27" fmla="*/ 585788 w 604838"/>
                <a:gd name="connsiteY27" fmla="*/ 1004887 h 1326356"/>
                <a:gd name="connsiteX28" fmla="*/ 583407 w 604838"/>
                <a:gd name="connsiteY28" fmla="*/ 1045369 h 1326356"/>
                <a:gd name="connsiteX29" fmla="*/ 566738 w 604838"/>
                <a:gd name="connsiteY29" fmla="*/ 1069181 h 1326356"/>
                <a:gd name="connsiteX30" fmla="*/ 547688 w 604838"/>
                <a:gd name="connsiteY30" fmla="*/ 1085850 h 1326356"/>
                <a:gd name="connsiteX31" fmla="*/ 547688 w 604838"/>
                <a:gd name="connsiteY31" fmla="*/ 1085850 h 1326356"/>
                <a:gd name="connsiteX32" fmla="*/ 519113 w 604838"/>
                <a:gd name="connsiteY32" fmla="*/ 1097756 h 1326356"/>
                <a:gd name="connsiteX33" fmla="*/ 504825 w 604838"/>
                <a:gd name="connsiteY33" fmla="*/ 1109662 h 1326356"/>
                <a:gd name="connsiteX34" fmla="*/ 521494 w 604838"/>
                <a:gd name="connsiteY34" fmla="*/ 1133475 h 1326356"/>
                <a:gd name="connsiteX35" fmla="*/ 521494 w 604838"/>
                <a:gd name="connsiteY35" fmla="*/ 1133475 h 1326356"/>
                <a:gd name="connsiteX36" fmla="*/ 519113 w 604838"/>
                <a:gd name="connsiteY36" fmla="*/ 1159669 h 1326356"/>
                <a:gd name="connsiteX37" fmla="*/ 533400 w 604838"/>
                <a:gd name="connsiteY37" fmla="*/ 1195387 h 1326356"/>
                <a:gd name="connsiteX38" fmla="*/ 559594 w 604838"/>
                <a:gd name="connsiteY38" fmla="*/ 1204912 h 1326356"/>
                <a:gd name="connsiteX39" fmla="*/ 590550 w 604838"/>
                <a:gd name="connsiteY39" fmla="*/ 1235869 h 1326356"/>
                <a:gd name="connsiteX40" fmla="*/ 604838 w 604838"/>
                <a:gd name="connsiteY40" fmla="*/ 1271587 h 1326356"/>
                <a:gd name="connsiteX41" fmla="*/ 590550 w 604838"/>
                <a:gd name="connsiteY41" fmla="*/ 1307306 h 1326356"/>
                <a:gd name="connsiteX42" fmla="*/ 533400 w 604838"/>
                <a:gd name="connsiteY42" fmla="*/ 1323975 h 1326356"/>
                <a:gd name="connsiteX43" fmla="*/ 476250 w 604838"/>
                <a:gd name="connsiteY43" fmla="*/ 1326356 h 1326356"/>
                <a:gd name="connsiteX44" fmla="*/ 426244 w 604838"/>
                <a:gd name="connsiteY44" fmla="*/ 1316831 h 1326356"/>
                <a:gd name="connsiteX45" fmla="*/ 411957 w 604838"/>
                <a:gd name="connsiteY45" fmla="*/ 1283494 h 1326356"/>
                <a:gd name="connsiteX46" fmla="*/ 407194 w 604838"/>
                <a:gd name="connsiteY46" fmla="*/ 1233487 h 1326356"/>
                <a:gd name="connsiteX47" fmla="*/ 409575 w 604838"/>
                <a:gd name="connsiteY47" fmla="*/ 1195387 h 1326356"/>
                <a:gd name="connsiteX48" fmla="*/ 409575 w 604838"/>
                <a:gd name="connsiteY48" fmla="*/ 1195387 h 1326356"/>
                <a:gd name="connsiteX49" fmla="*/ 388144 w 604838"/>
                <a:gd name="connsiteY49" fmla="*/ 1162050 h 1326356"/>
                <a:gd name="connsiteX50" fmla="*/ 361950 w 604838"/>
                <a:gd name="connsiteY50" fmla="*/ 1157287 h 1326356"/>
                <a:gd name="connsiteX51" fmla="*/ 347663 w 604838"/>
                <a:gd name="connsiteY51" fmla="*/ 1131094 h 1326356"/>
                <a:gd name="connsiteX52" fmla="*/ 376238 w 604838"/>
                <a:gd name="connsiteY52" fmla="*/ 1133475 h 1326356"/>
                <a:gd name="connsiteX53" fmla="*/ 371475 w 604838"/>
                <a:gd name="connsiteY53" fmla="*/ 1109662 h 1326356"/>
                <a:gd name="connsiteX54" fmla="*/ 364332 w 604838"/>
                <a:gd name="connsiteY54" fmla="*/ 1095375 h 1326356"/>
                <a:gd name="connsiteX55" fmla="*/ 354807 w 604838"/>
                <a:gd name="connsiteY55" fmla="*/ 1092994 h 1326356"/>
                <a:gd name="connsiteX56" fmla="*/ 340519 w 604838"/>
                <a:gd name="connsiteY56" fmla="*/ 1109662 h 1326356"/>
                <a:gd name="connsiteX57" fmla="*/ 321469 w 604838"/>
                <a:gd name="connsiteY57" fmla="*/ 1088231 h 1326356"/>
                <a:gd name="connsiteX58" fmla="*/ 300038 w 604838"/>
                <a:gd name="connsiteY58" fmla="*/ 1059656 h 1326356"/>
                <a:gd name="connsiteX59" fmla="*/ 304800 w 604838"/>
                <a:gd name="connsiteY59" fmla="*/ 1040606 h 1326356"/>
                <a:gd name="connsiteX60" fmla="*/ 314325 w 604838"/>
                <a:gd name="connsiteY60" fmla="*/ 1038225 h 1326356"/>
                <a:gd name="connsiteX61" fmla="*/ 333375 w 604838"/>
                <a:gd name="connsiteY61" fmla="*/ 1064419 h 1326356"/>
                <a:gd name="connsiteX62" fmla="*/ 350044 w 604838"/>
                <a:gd name="connsiteY62" fmla="*/ 1071562 h 1326356"/>
                <a:gd name="connsiteX63" fmla="*/ 350044 w 604838"/>
                <a:gd name="connsiteY63" fmla="*/ 1071562 h 1326356"/>
                <a:gd name="connsiteX64" fmla="*/ 345282 w 604838"/>
                <a:gd name="connsiteY64" fmla="*/ 1026319 h 1326356"/>
                <a:gd name="connsiteX65" fmla="*/ 328613 w 604838"/>
                <a:gd name="connsiteY65" fmla="*/ 1014412 h 1326356"/>
                <a:gd name="connsiteX66" fmla="*/ 309563 w 604838"/>
                <a:gd name="connsiteY66" fmla="*/ 1000125 h 1326356"/>
                <a:gd name="connsiteX67" fmla="*/ 309563 w 604838"/>
                <a:gd name="connsiteY67" fmla="*/ 1000125 h 1326356"/>
                <a:gd name="connsiteX68" fmla="*/ 295275 w 604838"/>
                <a:gd name="connsiteY68" fmla="*/ 959644 h 1326356"/>
                <a:gd name="connsiteX69" fmla="*/ 290513 w 604838"/>
                <a:gd name="connsiteY69" fmla="*/ 909637 h 1326356"/>
                <a:gd name="connsiteX70" fmla="*/ 247650 w 604838"/>
                <a:gd name="connsiteY70" fmla="*/ 881062 h 1326356"/>
                <a:gd name="connsiteX71" fmla="*/ 235744 w 604838"/>
                <a:gd name="connsiteY71" fmla="*/ 819150 h 1326356"/>
                <a:gd name="connsiteX72" fmla="*/ 214313 w 604838"/>
                <a:gd name="connsiteY72" fmla="*/ 769144 h 1326356"/>
                <a:gd name="connsiteX73" fmla="*/ 192882 w 604838"/>
                <a:gd name="connsiteY73" fmla="*/ 723900 h 1326356"/>
                <a:gd name="connsiteX74" fmla="*/ 176213 w 604838"/>
                <a:gd name="connsiteY74" fmla="*/ 681037 h 1326356"/>
                <a:gd name="connsiteX75" fmla="*/ 147638 w 604838"/>
                <a:gd name="connsiteY75" fmla="*/ 581025 h 1326356"/>
                <a:gd name="connsiteX76" fmla="*/ 121444 w 604838"/>
                <a:gd name="connsiteY76" fmla="*/ 509587 h 1326356"/>
                <a:gd name="connsiteX77" fmla="*/ 121444 w 604838"/>
                <a:gd name="connsiteY77" fmla="*/ 481012 h 1326356"/>
                <a:gd name="connsiteX78" fmla="*/ 97632 w 604838"/>
                <a:gd name="connsiteY78" fmla="*/ 454819 h 1326356"/>
                <a:gd name="connsiteX79" fmla="*/ 73819 w 604838"/>
                <a:gd name="connsiteY79" fmla="*/ 431006 h 1326356"/>
                <a:gd name="connsiteX80" fmla="*/ 57150 w 604838"/>
                <a:gd name="connsiteY80" fmla="*/ 392906 h 1326356"/>
                <a:gd name="connsiteX81" fmla="*/ 57150 w 604838"/>
                <a:gd name="connsiteY81" fmla="*/ 359569 h 1326356"/>
                <a:gd name="connsiteX82" fmla="*/ 57150 w 604838"/>
                <a:gd name="connsiteY82" fmla="*/ 340519 h 1326356"/>
                <a:gd name="connsiteX83" fmla="*/ 35719 w 604838"/>
                <a:gd name="connsiteY83" fmla="*/ 288131 h 1326356"/>
                <a:gd name="connsiteX84" fmla="*/ 35719 w 604838"/>
                <a:gd name="connsiteY84" fmla="*/ 250031 h 1326356"/>
                <a:gd name="connsiteX85" fmla="*/ 38100 w 604838"/>
                <a:gd name="connsiteY85" fmla="*/ 171450 h 1326356"/>
                <a:gd name="connsiteX86" fmla="*/ 35719 w 604838"/>
                <a:gd name="connsiteY86" fmla="*/ 130969 h 1326356"/>
                <a:gd name="connsiteX87" fmla="*/ 23813 w 604838"/>
                <a:gd name="connsiteY87" fmla="*/ 100012 h 1326356"/>
                <a:gd name="connsiteX88" fmla="*/ 9525 w 604838"/>
                <a:gd name="connsiteY88" fmla="*/ 69056 h 1326356"/>
                <a:gd name="connsiteX89" fmla="*/ 7144 w 604838"/>
                <a:gd name="connsiteY89" fmla="*/ 28575 h 1326356"/>
                <a:gd name="connsiteX90" fmla="*/ 0 w 604838"/>
                <a:gd name="connsiteY90" fmla="*/ 0 h 1326356"/>
                <a:gd name="connsiteX91" fmla="*/ 216694 w 604838"/>
                <a:gd name="connsiteY91" fmla="*/ 2381 h 1326356"/>
                <a:gd name="connsiteX0" fmla="*/ 216694 w 604838"/>
                <a:gd name="connsiteY0" fmla="*/ 2381 h 1326356"/>
                <a:gd name="connsiteX1" fmla="*/ 204788 w 604838"/>
                <a:gd name="connsiteY1" fmla="*/ 59531 h 1326356"/>
                <a:gd name="connsiteX2" fmla="*/ 183357 w 604838"/>
                <a:gd name="connsiteY2" fmla="*/ 78581 h 1326356"/>
                <a:gd name="connsiteX3" fmla="*/ 195263 w 604838"/>
                <a:gd name="connsiteY3" fmla="*/ 138112 h 1326356"/>
                <a:gd name="connsiteX4" fmla="*/ 195263 w 604838"/>
                <a:gd name="connsiteY4" fmla="*/ 183356 h 1326356"/>
                <a:gd name="connsiteX5" fmla="*/ 183357 w 604838"/>
                <a:gd name="connsiteY5" fmla="*/ 219075 h 1326356"/>
                <a:gd name="connsiteX6" fmla="*/ 185738 w 604838"/>
                <a:gd name="connsiteY6" fmla="*/ 240506 h 1326356"/>
                <a:gd name="connsiteX7" fmla="*/ 192882 w 604838"/>
                <a:gd name="connsiteY7" fmla="*/ 271462 h 1326356"/>
                <a:gd name="connsiteX8" fmla="*/ 185738 w 604838"/>
                <a:gd name="connsiteY8" fmla="*/ 288131 h 1326356"/>
                <a:gd name="connsiteX9" fmla="*/ 207169 w 604838"/>
                <a:gd name="connsiteY9" fmla="*/ 338137 h 1326356"/>
                <a:gd name="connsiteX10" fmla="*/ 200025 w 604838"/>
                <a:gd name="connsiteY10" fmla="*/ 361950 h 1326356"/>
                <a:gd name="connsiteX11" fmla="*/ 226219 w 604838"/>
                <a:gd name="connsiteY11" fmla="*/ 402431 h 1326356"/>
                <a:gd name="connsiteX12" fmla="*/ 242888 w 604838"/>
                <a:gd name="connsiteY12" fmla="*/ 433387 h 1326356"/>
                <a:gd name="connsiteX13" fmla="*/ 242888 w 604838"/>
                <a:gd name="connsiteY13" fmla="*/ 464344 h 1326356"/>
                <a:gd name="connsiteX14" fmla="*/ 264319 w 604838"/>
                <a:gd name="connsiteY14" fmla="*/ 507206 h 1326356"/>
                <a:gd name="connsiteX15" fmla="*/ 295275 w 604838"/>
                <a:gd name="connsiteY15" fmla="*/ 561975 h 1326356"/>
                <a:gd name="connsiteX16" fmla="*/ 345282 w 604838"/>
                <a:gd name="connsiteY16" fmla="*/ 633412 h 1326356"/>
                <a:gd name="connsiteX17" fmla="*/ 390525 w 604838"/>
                <a:gd name="connsiteY17" fmla="*/ 669131 h 1326356"/>
                <a:gd name="connsiteX18" fmla="*/ 428625 w 604838"/>
                <a:gd name="connsiteY18" fmla="*/ 683419 h 1326356"/>
                <a:gd name="connsiteX19" fmla="*/ 435769 w 604838"/>
                <a:gd name="connsiteY19" fmla="*/ 704850 h 1326356"/>
                <a:gd name="connsiteX20" fmla="*/ 478632 w 604838"/>
                <a:gd name="connsiteY20" fmla="*/ 762000 h 1326356"/>
                <a:gd name="connsiteX21" fmla="*/ 495300 w 604838"/>
                <a:gd name="connsiteY21" fmla="*/ 778669 h 1326356"/>
                <a:gd name="connsiteX22" fmla="*/ 495300 w 604838"/>
                <a:gd name="connsiteY22" fmla="*/ 807244 h 1326356"/>
                <a:gd name="connsiteX23" fmla="*/ 481013 w 604838"/>
                <a:gd name="connsiteY23" fmla="*/ 826294 h 1326356"/>
                <a:gd name="connsiteX24" fmla="*/ 485775 w 604838"/>
                <a:gd name="connsiteY24" fmla="*/ 883444 h 1326356"/>
                <a:gd name="connsiteX25" fmla="*/ 500063 w 604838"/>
                <a:gd name="connsiteY25" fmla="*/ 914400 h 1326356"/>
                <a:gd name="connsiteX26" fmla="*/ 523875 w 604838"/>
                <a:gd name="connsiteY26" fmla="*/ 931069 h 1326356"/>
                <a:gd name="connsiteX27" fmla="*/ 552450 w 604838"/>
                <a:gd name="connsiteY27" fmla="*/ 969169 h 1326356"/>
                <a:gd name="connsiteX28" fmla="*/ 585788 w 604838"/>
                <a:gd name="connsiteY28" fmla="*/ 1004887 h 1326356"/>
                <a:gd name="connsiteX29" fmla="*/ 583407 w 604838"/>
                <a:gd name="connsiteY29" fmla="*/ 1045369 h 1326356"/>
                <a:gd name="connsiteX30" fmla="*/ 566738 w 604838"/>
                <a:gd name="connsiteY30" fmla="*/ 1069181 h 1326356"/>
                <a:gd name="connsiteX31" fmla="*/ 547688 w 604838"/>
                <a:gd name="connsiteY31" fmla="*/ 1085850 h 1326356"/>
                <a:gd name="connsiteX32" fmla="*/ 547688 w 604838"/>
                <a:gd name="connsiteY32" fmla="*/ 1085850 h 1326356"/>
                <a:gd name="connsiteX33" fmla="*/ 519113 w 604838"/>
                <a:gd name="connsiteY33" fmla="*/ 1097756 h 1326356"/>
                <a:gd name="connsiteX34" fmla="*/ 504825 w 604838"/>
                <a:gd name="connsiteY34" fmla="*/ 1109662 h 1326356"/>
                <a:gd name="connsiteX35" fmla="*/ 521494 w 604838"/>
                <a:gd name="connsiteY35" fmla="*/ 1133475 h 1326356"/>
                <a:gd name="connsiteX36" fmla="*/ 521494 w 604838"/>
                <a:gd name="connsiteY36" fmla="*/ 1133475 h 1326356"/>
                <a:gd name="connsiteX37" fmla="*/ 519113 w 604838"/>
                <a:gd name="connsiteY37" fmla="*/ 1159669 h 1326356"/>
                <a:gd name="connsiteX38" fmla="*/ 533400 w 604838"/>
                <a:gd name="connsiteY38" fmla="*/ 1195387 h 1326356"/>
                <a:gd name="connsiteX39" fmla="*/ 559594 w 604838"/>
                <a:gd name="connsiteY39" fmla="*/ 1204912 h 1326356"/>
                <a:gd name="connsiteX40" fmla="*/ 590550 w 604838"/>
                <a:gd name="connsiteY40" fmla="*/ 1235869 h 1326356"/>
                <a:gd name="connsiteX41" fmla="*/ 604838 w 604838"/>
                <a:gd name="connsiteY41" fmla="*/ 1271587 h 1326356"/>
                <a:gd name="connsiteX42" fmla="*/ 590550 w 604838"/>
                <a:gd name="connsiteY42" fmla="*/ 1307306 h 1326356"/>
                <a:gd name="connsiteX43" fmla="*/ 533400 w 604838"/>
                <a:gd name="connsiteY43" fmla="*/ 1323975 h 1326356"/>
                <a:gd name="connsiteX44" fmla="*/ 476250 w 604838"/>
                <a:gd name="connsiteY44" fmla="*/ 1326356 h 1326356"/>
                <a:gd name="connsiteX45" fmla="*/ 426244 w 604838"/>
                <a:gd name="connsiteY45" fmla="*/ 1316831 h 1326356"/>
                <a:gd name="connsiteX46" fmla="*/ 411957 w 604838"/>
                <a:gd name="connsiteY46" fmla="*/ 1283494 h 1326356"/>
                <a:gd name="connsiteX47" fmla="*/ 407194 w 604838"/>
                <a:gd name="connsiteY47" fmla="*/ 1233487 h 1326356"/>
                <a:gd name="connsiteX48" fmla="*/ 409575 w 604838"/>
                <a:gd name="connsiteY48" fmla="*/ 1195387 h 1326356"/>
                <a:gd name="connsiteX49" fmla="*/ 409575 w 604838"/>
                <a:gd name="connsiteY49" fmla="*/ 1195387 h 1326356"/>
                <a:gd name="connsiteX50" fmla="*/ 388144 w 604838"/>
                <a:gd name="connsiteY50" fmla="*/ 1162050 h 1326356"/>
                <a:gd name="connsiteX51" fmla="*/ 361950 w 604838"/>
                <a:gd name="connsiteY51" fmla="*/ 1157287 h 1326356"/>
                <a:gd name="connsiteX52" fmla="*/ 347663 w 604838"/>
                <a:gd name="connsiteY52" fmla="*/ 1131094 h 1326356"/>
                <a:gd name="connsiteX53" fmla="*/ 376238 w 604838"/>
                <a:gd name="connsiteY53" fmla="*/ 1133475 h 1326356"/>
                <a:gd name="connsiteX54" fmla="*/ 371475 w 604838"/>
                <a:gd name="connsiteY54" fmla="*/ 1109662 h 1326356"/>
                <a:gd name="connsiteX55" fmla="*/ 364332 w 604838"/>
                <a:gd name="connsiteY55" fmla="*/ 1095375 h 1326356"/>
                <a:gd name="connsiteX56" fmla="*/ 354807 w 604838"/>
                <a:gd name="connsiteY56" fmla="*/ 1092994 h 1326356"/>
                <a:gd name="connsiteX57" fmla="*/ 340519 w 604838"/>
                <a:gd name="connsiteY57" fmla="*/ 1109662 h 1326356"/>
                <a:gd name="connsiteX58" fmla="*/ 321469 w 604838"/>
                <a:gd name="connsiteY58" fmla="*/ 1088231 h 1326356"/>
                <a:gd name="connsiteX59" fmla="*/ 300038 w 604838"/>
                <a:gd name="connsiteY59" fmla="*/ 1059656 h 1326356"/>
                <a:gd name="connsiteX60" fmla="*/ 304800 w 604838"/>
                <a:gd name="connsiteY60" fmla="*/ 1040606 h 1326356"/>
                <a:gd name="connsiteX61" fmla="*/ 314325 w 604838"/>
                <a:gd name="connsiteY61" fmla="*/ 1038225 h 1326356"/>
                <a:gd name="connsiteX62" fmla="*/ 333375 w 604838"/>
                <a:gd name="connsiteY62" fmla="*/ 1064419 h 1326356"/>
                <a:gd name="connsiteX63" fmla="*/ 350044 w 604838"/>
                <a:gd name="connsiteY63" fmla="*/ 1071562 h 1326356"/>
                <a:gd name="connsiteX64" fmla="*/ 350044 w 604838"/>
                <a:gd name="connsiteY64" fmla="*/ 1071562 h 1326356"/>
                <a:gd name="connsiteX65" fmla="*/ 345282 w 604838"/>
                <a:gd name="connsiteY65" fmla="*/ 1026319 h 1326356"/>
                <a:gd name="connsiteX66" fmla="*/ 328613 w 604838"/>
                <a:gd name="connsiteY66" fmla="*/ 1014412 h 1326356"/>
                <a:gd name="connsiteX67" fmla="*/ 309563 w 604838"/>
                <a:gd name="connsiteY67" fmla="*/ 1000125 h 1326356"/>
                <a:gd name="connsiteX68" fmla="*/ 309563 w 604838"/>
                <a:gd name="connsiteY68" fmla="*/ 1000125 h 1326356"/>
                <a:gd name="connsiteX69" fmla="*/ 295275 w 604838"/>
                <a:gd name="connsiteY69" fmla="*/ 959644 h 1326356"/>
                <a:gd name="connsiteX70" fmla="*/ 290513 w 604838"/>
                <a:gd name="connsiteY70" fmla="*/ 909637 h 1326356"/>
                <a:gd name="connsiteX71" fmla="*/ 247650 w 604838"/>
                <a:gd name="connsiteY71" fmla="*/ 881062 h 1326356"/>
                <a:gd name="connsiteX72" fmla="*/ 235744 w 604838"/>
                <a:gd name="connsiteY72" fmla="*/ 819150 h 1326356"/>
                <a:gd name="connsiteX73" fmla="*/ 214313 w 604838"/>
                <a:gd name="connsiteY73" fmla="*/ 769144 h 1326356"/>
                <a:gd name="connsiteX74" fmla="*/ 192882 w 604838"/>
                <a:gd name="connsiteY74" fmla="*/ 723900 h 1326356"/>
                <a:gd name="connsiteX75" fmla="*/ 176213 w 604838"/>
                <a:gd name="connsiteY75" fmla="*/ 681037 h 1326356"/>
                <a:gd name="connsiteX76" fmla="*/ 147638 w 604838"/>
                <a:gd name="connsiteY76" fmla="*/ 581025 h 1326356"/>
                <a:gd name="connsiteX77" fmla="*/ 121444 w 604838"/>
                <a:gd name="connsiteY77" fmla="*/ 509587 h 1326356"/>
                <a:gd name="connsiteX78" fmla="*/ 121444 w 604838"/>
                <a:gd name="connsiteY78" fmla="*/ 481012 h 1326356"/>
                <a:gd name="connsiteX79" fmla="*/ 97632 w 604838"/>
                <a:gd name="connsiteY79" fmla="*/ 454819 h 1326356"/>
                <a:gd name="connsiteX80" fmla="*/ 73819 w 604838"/>
                <a:gd name="connsiteY80" fmla="*/ 431006 h 1326356"/>
                <a:gd name="connsiteX81" fmla="*/ 57150 w 604838"/>
                <a:gd name="connsiteY81" fmla="*/ 392906 h 1326356"/>
                <a:gd name="connsiteX82" fmla="*/ 57150 w 604838"/>
                <a:gd name="connsiteY82" fmla="*/ 359569 h 1326356"/>
                <a:gd name="connsiteX83" fmla="*/ 57150 w 604838"/>
                <a:gd name="connsiteY83" fmla="*/ 340519 h 1326356"/>
                <a:gd name="connsiteX84" fmla="*/ 35719 w 604838"/>
                <a:gd name="connsiteY84" fmla="*/ 288131 h 1326356"/>
                <a:gd name="connsiteX85" fmla="*/ 35719 w 604838"/>
                <a:gd name="connsiteY85" fmla="*/ 250031 h 1326356"/>
                <a:gd name="connsiteX86" fmla="*/ 38100 w 604838"/>
                <a:gd name="connsiteY86" fmla="*/ 171450 h 1326356"/>
                <a:gd name="connsiteX87" fmla="*/ 35719 w 604838"/>
                <a:gd name="connsiteY87" fmla="*/ 130969 h 1326356"/>
                <a:gd name="connsiteX88" fmla="*/ 23813 w 604838"/>
                <a:gd name="connsiteY88" fmla="*/ 100012 h 1326356"/>
                <a:gd name="connsiteX89" fmla="*/ 9525 w 604838"/>
                <a:gd name="connsiteY89" fmla="*/ 69056 h 1326356"/>
                <a:gd name="connsiteX90" fmla="*/ 7144 w 604838"/>
                <a:gd name="connsiteY90" fmla="*/ 28575 h 1326356"/>
                <a:gd name="connsiteX91" fmla="*/ 0 w 604838"/>
                <a:gd name="connsiteY91" fmla="*/ 0 h 1326356"/>
                <a:gd name="connsiteX92" fmla="*/ 216694 w 604838"/>
                <a:gd name="connsiteY92" fmla="*/ 2381 h 1326356"/>
                <a:gd name="connsiteX0" fmla="*/ 216694 w 604838"/>
                <a:gd name="connsiteY0" fmla="*/ 2381 h 1326356"/>
                <a:gd name="connsiteX1" fmla="*/ 204788 w 604838"/>
                <a:gd name="connsiteY1" fmla="*/ 59531 h 1326356"/>
                <a:gd name="connsiteX2" fmla="*/ 183357 w 604838"/>
                <a:gd name="connsiteY2" fmla="*/ 78581 h 1326356"/>
                <a:gd name="connsiteX3" fmla="*/ 195263 w 604838"/>
                <a:gd name="connsiteY3" fmla="*/ 138112 h 1326356"/>
                <a:gd name="connsiteX4" fmla="*/ 195263 w 604838"/>
                <a:gd name="connsiteY4" fmla="*/ 183356 h 1326356"/>
                <a:gd name="connsiteX5" fmla="*/ 183357 w 604838"/>
                <a:gd name="connsiteY5" fmla="*/ 219075 h 1326356"/>
                <a:gd name="connsiteX6" fmla="*/ 185738 w 604838"/>
                <a:gd name="connsiteY6" fmla="*/ 240506 h 1326356"/>
                <a:gd name="connsiteX7" fmla="*/ 192882 w 604838"/>
                <a:gd name="connsiteY7" fmla="*/ 271462 h 1326356"/>
                <a:gd name="connsiteX8" fmla="*/ 185738 w 604838"/>
                <a:gd name="connsiteY8" fmla="*/ 288131 h 1326356"/>
                <a:gd name="connsiteX9" fmla="*/ 207169 w 604838"/>
                <a:gd name="connsiteY9" fmla="*/ 338137 h 1326356"/>
                <a:gd name="connsiteX10" fmla="*/ 200025 w 604838"/>
                <a:gd name="connsiteY10" fmla="*/ 361950 h 1326356"/>
                <a:gd name="connsiteX11" fmla="*/ 226219 w 604838"/>
                <a:gd name="connsiteY11" fmla="*/ 402431 h 1326356"/>
                <a:gd name="connsiteX12" fmla="*/ 242888 w 604838"/>
                <a:gd name="connsiteY12" fmla="*/ 433387 h 1326356"/>
                <a:gd name="connsiteX13" fmla="*/ 242888 w 604838"/>
                <a:gd name="connsiteY13" fmla="*/ 464344 h 1326356"/>
                <a:gd name="connsiteX14" fmla="*/ 264319 w 604838"/>
                <a:gd name="connsiteY14" fmla="*/ 507206 h 1326356"/>
                <a:gd name="connsiteX15" fmla="*/ 295275 w 604838"/>
                <a:gd name="connsiteY15" fmla="*/ 561975 h 1326356"/>
                <a:gd name="connsiteX16" fmla="*/ 345282 w 604838"/>
                <a:gd name="connsiteY16" fmla="*/ 633412 h 1326356"/>
                <a:gd name="connsiteX17" fmla="*/ 390525 w 604838"/>
                <a:gd name="connsiteY17" fmla="*/ 669131 h 1326356"/>
                <a:gd name="connsiteX18" fmla="*/ 428625 w 604838"/>
                <a:gd name="connsiteY18" fmla="*/ 683419 h 1326356"/>
                <a:gd name="connsiteX19" fmla="*/ 435769 w 604838"/>
                <a:gd name="connsiteY19" fmla="*/ 704850 h 1326356"/>
                <a:gd name="connsiteX20" fmla="*/ 478632 w 604838"/>
                <a:gd name="connsiteY20" fmla="*/ 762000 h 1326356"/>
                <a:gd name="connsiteX21" fmla="*/ 495300 w 604838"/>
                <a:gd name="connsiteY21" fmla="*/ 778669 h 1326356"/>
                <a:gd name="connsiteX22" fmla="*/ 495300 w 604838"/>
                <a:gd name="connsiteY22" fmla="*/ 807244 h 1326356"/>
                <a:gd name="connsiteX23" fmla="*/ 481013 w 604838"/>
                <a:gd name="connsiteY23" fmla="*/ 826294 h 1326356"/>
                <a:gd name="connsiteX24" fmla="*/ 485775 w 604838"/>
                <a:gd name="connsiteY24" fmla="*/ 883444 h 1326356"/>
                <a:gd name="connsiteX25" fmla="*/ 500063 w 604838"/>
                <a:gd name="connsiteY25" fmla="*/ 914400 h 1326356"/>
                <a:gd name="connsiteX26" fmla="*/ 523875 w 604838"/>
                <a:gd name="connsiteY26" fmla="*/ 931069 h 1326356"/>
                <a:gd name="connsiteX27" fmla="*/ 552450 w 604838"/>
                <a:gd name="connsiteY27" fmla="*/ 969169 h 1326356"/>
                <a:gd name="connsiteX28" fmla="*/ 585788 w 604838"/>
                <a:gd name="connsiteY28" fmla="*/ 1004887 h 1326356"/>
                <a:gd name="connsiteX29" fmla="*/ 583407 w 604838"/>
                <a:gd name="connsiteY29" fmla="*/ 1045369 h 1326356"/>
                <a:gd name="connsiteX30" fmla="*/ 566738 w 604838"/>
                <a:gd name="connsiteY30" fmla="*/ 1069181 h 1326356"/>
                <a:gd name="connsiteX31" fmla="*/ 547688 w 604838"/>
                <a:gd name="connsiteY31" fmla="*/ 1085850 h 1326356"/>
                <a:gd name="connsiteX32" fmla="*/ 550069 w 604838"/>
                <a:gd name="connsiteY32" fmla="*/ 1102519 h 1326356"/>
                <a:gd name="connsiteX33" fmla="*/ 519113 w 604838"/>
                <a:gd name="connsiteY33" fmla="*/ 1097756 h 1326356"/>
                <a:gd name="connsiteX34" fmla="*/ 504825 w 604838"/>
                <a:gd name="connsiteY34" fmla="*/ 1109662 h 1326356"/>
                <a:gd name="connsiteX35" fmla="*/ 521494 w 604838"/>
                <a:gd name="connsiteY35" fmla="*/ 1133475 h 1326356"/>
                <a:gd name="connsiteX36" fmla="*/ 521494 w 604838"/>
                <a:gd name="connsiteY36" fmla="*/ 1133475 h 1326356"/>
                <a:gd name="connsiteX37" fmla="*/ 519113 w 604838"/>
                <a:gd name="connsiteY37" fmla="*/ 1159669 h 1326356"/>
                <a:gd name="connsiteX38" fmla="*/ 533400 w 604838"/>
                <a:gd name="connsiteY38" fmla="*/ 1195387 h 1326356"/>
                <a:gd name="connsiteX39" fmla="*/ 559594 w 604838"/>
                <a:gd name="connsiteY39" fmla="*/ 1204912 h 1326356"/>
                <a:gd name="connsiteX40" fmla="*/ 590550 w 604838"/>
                <a:gd name="connsiteY40" fmla="*/ 1235869 h 1326356"/>
                <a:gd name="connsiteX41" fmla="*/ 604838 w 604838"/>
                <a:gd name="connsiteY41" fmla="*/ 1271587 h 1326356"/>
                <a:gd name="connsiteX42" fmla="*/ 590550 w 604838"/>
                <a:gd name="connsiteY42" fmla="*/ 1307306 h 1326356"/>
                <a:gd name="connsiteX43" fmla="*/ 533400 w 604838"/>
                <a:gd name="connsiteY43" fmla="*/ 1323975 h 1326356"/>
                <a:gd name="connsiteX44" fmla="*/ 476250 w 604838"/>
                <a:gd name="connsiteY44" fmla="*/ 1326356 h 1326356"/>
                <a:gd name="connsiteX45" fmla="*/ 426244 w 604838"/>
                <a:gd name="connsiteY45" fmla="*/ 1316831 h 1326356"/>
                <a:gd name="connsiteX46" fmla="*/ 411957 w 604838"/>
                <a:gd name="connsiteY46" fmla="*/ 1283494 h 1326356"/>
                <a:gd name="connsiteX47" fmla="*/ 407194 w 604838"/>
                <a:gd name="connsiteY47" fmla="*/ 1233487 h 1326356"/>
                <a:gd name="connsiteX48" fmla="*/ 409575 w 604838"/>
                <a:gd name="connsiteY48" fmla="*/ 1195387 h 1326356"/>
                <a:gd name="connsiteX49" fmla="*/ 409575 w 604838"/>
                <a:gd name="connsiteY49" fmla="*/ 1195387 h 1326356"/>
                <a:gd name="connsiteX50" fmla="*/ 388144 w 604838"/>
                <a:gd name="connsiteY50" fmla="*/ 1162050 h 1326356"/>
                <a:gd name="connsiteX51" fmla="*/ 361950 w 604838"/>
                <a:gd name="connsiteY51" fmla="*/ 1157287 h 1326356"/>
                <a:gd name="connsiteX52" fmla="*/ 347663 w 604838"/>
                <a:gd name="connsiteY52" fmla="*/ 1131094 h 1326356"/>
                <a:gd name="connsiteX53" fmla="*/ 376238 w 604838"/>
                <a:gd name="connsiteY53" fmla="*/ 1133475 h 1326356"/>
                <a:gd name="connsiteX54" fmla="*/ 371475 w 604838"/>
                <a:gd name="connsiteY54" fmla="*/ 1109662 h 1326356"/>
                <a:gd name="connsiteX55" fmla="*/ 364332 w 604838"/>
                <a:gd name="connsiteY55" fmla="*/ 1095375 h 1326356"/>
                <a:gd name="connsiteX56" fmla="*/ 354807 w 604838"/>
                <a:gd name="connsiteY56" fmla="*/ 1092994 h 1326356"/>
                <a:gd name="connsiteX57" fmla="*/ 340519 w 604838"/>
                <a:gd name="connsiteY57" fmla="*/ 1109662 h 1326356"/>
                <a:gd name="connsiteX58" fmla="*/ 321469 w 604838"/>
                <a:gd name="connsiteY58" fmla="*/ 1088231 h 1326356"/>
                <a:gd name="connsiteX59" fmla="*/ 300038 w 604838"/>
                <a:gd name="connsiteY59" fmla="*/ 1059656 h 1326356"/>
                <a:gd name="connsiteX60" fmla="*/ 304800 w 604838"/>
                <a:gd name="connsiteY60" fmla="*/ 1040606 h 1326356"/>
                <a:gd name="connsiteX61" fmla="*/ 314325 w 604838"/>
                <a:gd name="connsiteY61" fmla="*/ 1038225 h 1326356"/>
                <a:gd name="connsiteX62" fmla="*/ 333375 w 604838"/>
                <a:gd name="connsiteY62" fmla="*/ 1064419 h 1326356"/>
                <a:gd name="connsiteX63" fmla="*/ 350044 w 604838"/>
                <a:gd name="connsiteY63" fmla="*/ 1071562 h 1326356"/>
                <a:gd name="connsiteX64" fmla="*/ 350044 w 604838"/>
                <a:gd name="connsiteY64" fmla="*/ 1071562 h 1326356"/>
                <a:gd name="connsiteX65" fmla="*/ 345282 w 604838"/>
                <a:gd name="connsiteY65" fmla="*/ 1026319 h 1326356"/>
                <a:gd name="connsiteX66" fmla="*/ 328613 w 604838"/>
                <a:gd name="connsiteY66" fmla="*/ 1014412 h 1326356"/>
                <a:gd name="connsiteX67" fmla="*/ 309563 w 604838"/>
                <a:gd name="connsiteY67" fmla="*/ 1000125 h 1326356"/>
                <a:gd name="connsiteX68" fmla="*/ 309563 w 604838"/>
                <a:gd name="connsiteY68" fmla="*/ 1000125 h 1326356"/>
                <a:gd name="connsiteX69" fmla="*/ 295275 w 604838"/>
                <a:gd name="connsiteY69" fmla="*/ 959644 h 1326356"/>
                <a:gd name="connsiteX70" fmla="*/ 290513 w 604838"/>
                <a:gd name="connsiteY70" fmla="*/ 909637 h 1326356"/>
                <a:gd name="connsiteX71" fmla="*/ 247650 w 604838"/>
                <a:gd name="connsiteY71" fmla="*/ 881062 h 1326356"/>
                <a:gd name="connsiteX72" fmla="*/ 235744 w 604838"/>
                <a:gd name="connsiteY72" fmla="*/ 819150 h 1326356"/>
                <a:gd name="connsiteX73" fmla="*/ 214313 w 604838"/>
                <a:gd name="connsiteY73" fmla="*/ 769144 h 1326356"/>
                <a:gd name="connsiteX74" fmla="*/ 192882 w 604838"/>
                <a:gd name="connsiteY74" fmla="*/ 723900 h 1326356"/>
                <a:gd name="connsiteX75" fmla="*/ 176213 w 604838"/>
                <a:gd name="connsiteY75" fmla="*/ 681037 h 1326356"/>
                <a:gd name="connsiteX76" fmla="*/ 147638 w 604838"/>
                <a:gd name="connsiteY76" fmla="*/ 581025 h 1326356"/>
                <a:gd name="connsiteX77" fmla="*/ 121444 w 604838"/>
                <a:gd name="connsiteY77" fmla="*/ 509587 h 1326356"/>
                <a:gd name="connsiteX78" fmla="*/ 121444 w 604838"/>
                <a:gd name="connsiteY78" fmla="*/ 481012 h 1326356"/>
                <a:gd name="connsiteX79" fmla="*/ 97632 w 604838"/>
                <a:gd name="connsiteY79" fmla="*/ 454819 h 1326356"/>
                <a:gd name="connsiteX80" fmla="*/ 73819 w 604838"/>
                <a:gd name="connsiteY80" fmla="*/ 431006 h 1326356"/>
                <a:gd name="connsiteX81" fmla="*/ 57150 w 604838"/>
                <a:gd name="connsiteY81" fmla="*/ 392906 h 1326356"/>
                <a:gd name="connsiteX82" fmla="*/ 57150 w 604838"/>
                <a:gd name="connsiteY82" fmla="*/ 359569 h 1326356"/>
                <a:gd name="connsiteX83" fmla="*/ 57150 w 604838"/>
                <a:gd name="connsiteY83" fmla="*/ 340519 h 1326356"/>
                <a:gd name="connsiteX84" fmla="*/ 35719 w 604838"/>
                <a:gd name="connsiteY84" fmla="*/ 288131 h 1326356"/>
                <a:gd name="connsiteX85" fmla="*/ 35719 w 604838"/>
                <a:gd name="connsiteY85" fmla="*/ 250031 h 1326356"/>
                <a:gd name="connsiteX86" fmla="*/ 38100 w 604838"/>
                <a:gd name="connsiteY86" fmla="*/ 171450 h 1326356"/>
                <a:gd name="connsiteX87" fmla="*/ 35719 w 604838"/>
                <a:gd name="connsiteY87" fmla="*/ 130969 h 1326356"/>
                <a:gd name="connsiteX88" fmla="*/ 23813 w 604838"/>
                <a:gd name="connsiteY88" fmla="*/ 100012 h 1326356"/>
                <a:gd name="connsiteX89" fmla="*/ 9525 w 604838"/>
                <a:gd name="connsiteY89" fmla="*/ 69056 h 1326356"/>
                <a:gd name="connsiteX90" fmla="*/ 7144 w 604838"/>
                <a:gd name="connsiteY90" fmla="*/ 28575 h 1326356"/>
                <a:gd name="connsiteX91" fmla="*/ 0 w 604838"/>
                <a:gd name="connsiteY91" fmla="*/ 0 h 1326356"/>
                <a:gd name="connsiteX92" fmla="*/ 216694 w 604838"/>
                <a:gd name="connsiteY92" fmla="*/ 2381 h 1326356"/>
                <a:gd name="connsiteX0" fmla="*/ 216694 w 604838"/>
                <a:gd name="connsiteY0" fmla="*/ 2381 h 1326356"/>
                <a:gd name="connsiteX1" fmla="*/ 204788 w 604838"/>
                <a:gd name="connsiteY1" fmla="*/ 59531 h 1326356"/>
                <a:gd name="connsiteX2" fmla="*/ 183357 w 604838"/>
                <a:gd name="connsiteY2" fmla="*/ 78581 h 1326356"/>
                <a:gd name="connsiteX3" fmla="*/ 195263 w 604838"/>
                <a:gd name="connsiteY3" fmla="*/ 138112 h 1326356"/>
                <a:gd name="connsiteX4" fmla="*/ 195263 w 604838"/>
                <a:gd name="connsiteY4" fmla="*/ 183356 h 1326356"/>
                <a:gd name="connsiteX5" fmla="*/ 183357 w 604838"/>
                <a:gd name="connsiteY5" fmla="*/ 219075 h 1326356"/>
                <a:gd name="connsiteX6" fmla="*/ 185738 w 604838"/>
                <a:gd name="connsiteY6" fmla="*/ 240506 h 1326356"/>
                <a:gd name="connsiteX7" fmla="*/ 192882 w 604838"/>
                <a:gd name="connsiteY7" fmla="*/ 271462 h 1326356"/>
                <a:gd name="connsiteX8" fmla="*/ 185738 w 604838"/>
                <a:gd name="connsiteY8" fmla="*/ 288131 h 1326356"/>
                <a:gd name="connsiteX9" fmla="*/ 207169 w 604838"/>
                <a:gd name="connsiteY9" fmla="*/ 338137 h 1326356"/>
                <a:gd name="connsiteX10" fmla="*/ 200025 w 604838"/>
                <a:gd name="connsiteY10" fmla="*/ 361950 h 1326356"/>
                <a:gd name="connsiteX11" fmla="*/ 226219 w 604838"/>
                <a:gd name="connsiteY11" fmla="*/ 402431 h 1326356"/>
                <a:gd name="connsiteX12" fmla="*/ 242888 w 604838"/>
                <a:gd name="connsiteY12" fmla="*/ 433387 h 1326356"/>
                <a:gd name="connsiteX13" fmla="*/ 242888 w 604838"/>
                <a:gd name="connsiteY13" fmla="*/ 464344 h 1326356"/>
                <a:gd name="connsiteX14" fmla="*/ 264319 w 604838"/>
                <a:gd name="connsiteY14" fmla="*/ 507206 h 1326356"/>
                <a:gd name="connsiteX15" fmla="*/ 295275 w 604838"/>
                <a:gd name="connsiteY15" fmla="*/ 561975 h 1326356"/>
                <a:gd name="connsiteX16" fmla="*/ 345282 w 604838"/>
                <a:gd name="connsiteY16" fmla="*/ 633412 h 1326356"/>
                <a:gd name="connsiteX17" fmla="*/ 390525 w 604838"/>
                <a:gd name="connsiteY17" fmla="*/ 669131 h 1326356"/>
                <a:gd name="connsiteX18" fmla="*/ 428625 w 604838"/>
                <a:gd name="connsiteY18" fmla="*/ 683419 h 1326356"/>
                <a:gd name="connsiteX19" fmla="*/ 435769 w 604838"/>
                <a:gd name="connsiteY19" fmla="*/ 704850 h 1326356"/>
                <a:gd name="connsiteX20" fmla="*/ 478632 w 604838"/>
                <a:gd name="connsiteY20" fmla="*/ 762000 h 1326356"/>
                <a:gd name="connsiteX21" fmla="*/ 495300 w 604838"/>
                <a:gd name="connsiteY21" fmla="*/ 778669 h 1326356"/>
                <a:gd name="connsiteX22" fmla="*/ 495300 w 604838"/>
                <a:gd name="connsiteY22" fmla="*/ 807244 h 1326356"/>
                <a:gd name="connsiteX23" fmla="*/ 481013 w 604838"/>
                <a:gd name="connsiteY23" fmla="*/ 826294 h 1326356"/>
                <a:gd name="connsiteX24" fmla="*/ 485775 w 604838"/>
                <a:gd name="connsiteY24" fmla="*/ 883444 h 1326356"/>
                <a:gd name="connsiteX25" fmla="*/ 500063 w 604838"/>
                <a:gd name="connsiteY25" fmla="*/ 914400 h 1326356"/>
                <a:gd name="connsiteX26" fmla="*/ 523875 w 604838"/>
                <a:gd name="connsiteY26" fmla="*/ 931069 h 1326356"/>
                <a:gd name="connsiteX27" fmla="*/ 552450 w 604838"/>
                <a:gd name="connsiteY27" fmla="*/ 969169 h 1326356"/>
                <a:gd name="connsiteX28" fmla="*/ 585788 w 604838"/>
                <a:gd name="connsiteY28" fmla="*/ 1004887 h 1326356"/>
                <a:gd name="connsiteX29" fmla="*/ 583407 w 604838"/>
                <a:gd name="connsiteY29" fmla="*/ 1045369 h 1326356"/>
                <a:gd name="connsiteX30" fmla="*/ 566738 w 604838"/>
                <a:gd name="connsiteY30" fmla="*/ 1069181 h 1326356"/>
                <a:gd name="connsiteX31" fmla="*/ 547688 w 604838"/>
                <a:gd name="connsiteY31" fmla="*/ 1085850 h 1326356"/>
                <a:gd name="connsiteX32" fmla="*/ 550069 w 604838"/>
                <a:gd name="connsiteY32" fmla="*/ 1102519 h 1326356"/>
                <a:gd name="connsiteX33" fmla="*/ 519113 w 604838"/>
                <a:gd name="connsiteY33" fmla="*/ 1097756 h 1326356"/>
                <a:gd name="connsiteX34" fmla="*/ 504825 w 604838"/>
                <a:gd name="connsiteY34" fmla="*/ 1109662 h 1326356"/>
                <a:gd name="connsiteX35" fmla="*/ 521494 w 604838"/>
                <a:gd name="connsiteY35" fmla="*/ 1133475 h 1326356"/>
                <a:gd name="connsiteX36" fmla="*/ 521494 w 604838"/>
                <a:gd name="connsiteY36" fmla="*/ 1133475 h 1326356"/>
                <a:gd name="connsiteX37" fmla="*/ 519113 w 604838"/>
                <a:gd name="connsiteY37" fmla="*/ 1159669 h 1326356"/>
                <a:gd name="connsiteX38" fmla="*/ 533400 w 604838"/>
                <a:gd name="connsiteY38" fmla="*/ 1195387 h 1326356"/>
                <a:gd name="connsiteX39" fmla="*/ 559594 w 604838"/>
                <a:gd name="connsiteY39" fmla="*/ 1204912 h 1326356"/>
                <a:gd name="connsiteX40" fmla="*/ 590550 w 604838"/>
                <a:gd name="connsiteY40" fmla="*/ 1235869 h 1326356"/>
                <a:gd name="connsiteX41" fmla="*/ 604838 w 604838"/>
                <a:gd name="connsiteY41" fmla="*/ 1271587 h 1326356"/>
                <a:gd name="connsiteX42" fmla="*/ 590550 w 604838"/>
                <a:gd name="connsiteY42" fmla="*/ 1307306 h 1326356"/>
                <a:gd name="connsiteX43" fmla="*/ 533400 w 604838"/>
                <a:gd name="connsiteY43" fmla="*/ 1323975 h 1326356"/>
                <a:gd name="connsiteX44" fmla="*/ 476250 w 604838"/>
                <a:gd name="connsiteY44" fmla="*/ 1326356 h 1326356"/>
                <a:gd name="connsiteX45" fmla="*/ 426244 w 604838"/>
                <a:gd name="connsiteY45" fmla="*/ 1316831 h 1326356"/>
                <a:gd name="connsiteX46" fmla="*/ 411957 w 604838"/>
                <a:gd name="connsiteY46" fmla="*/ 1283494 h 1326356"/>
                <a:gd name="connsiteX47" fmla="*/ 407194 w 604838"/>
                <a:gd name="connsiteY47" fmla="*/ 1233487 h 1326356"/>
                <a:gd name="connsiteX48" fmla="*/ 409575 w 604838"/>
                <a:gd name="connsiteY48" fmla="*/ 1195387 h 1326356"/>
                <a:gd name="connsiteX49" fmla="*/ 409575 w 604838"/>
                <a:gd name="connsiteY49" fmla="*/ 1195387 h 1326356"/>
                <a:gd name="connsiteX50" fmla="*/ 388144 w 604838"/>
                <a:gd name="connsiteY50" fmla="*/ 1162050 h 1326356"/>
                <a:gd name="connsiteX51" fmla="*/ 361950 w 604838"/>
                <a:gd name="connsiteY51" fmla="*/ 1157287 h 1326356"/>
                <a:gd name="connsiteX52" fmla="*/ 347663 w 604838"/>
                <a:gd name="connsiteY52" fmla="*/ 1131094 h 1326356"/>
                <a:gd name="connsiteX53" fmla="*/ 376238 w 604838"/>
                <a:gd name="connsiteY53" fmla="*/ 1133475 h 1326356"/>
                <a:gd name="connsiteX54" fmla="*/ 371475 w 604838"/>
                <a:gd name="connsiteY54" fmla="*/ 1109662 h 1326356"/>
                <a:gd name="connsiteX55" fmla="*/ 364332 w 604838"/>
                <a:gd name="connsiteY55" fmla="*/ 1095375 h 1326356"/>
                <a:gd name="connsiteX56" fmla="*/ 354807 w 604838"/>
                <a:gd name="connsiteY56" fmla="*/ 1092994 h 1326356"/>
                <a:gd name="connsiteX57" fmla="*/ 340519 w 604838"/>
                <a:gd name="connsiteY57" fmla="*/ 1109662 h 1326356"/>
                <a:gd name="connsiteX58" fmla="*/ 321469 w 604838"/>
                <a:gd name="connsiteY58" fmla="*/ 1088231 h 1326356"/>
                <a:gd name="connsiteX59" fmla="*/ 300038 w 604838"/>
                <a:gd name="connsiteY59" fmla="*/ 1059656 h 1326356"/>
                <a:gd name="connsiteX60" fmla="*/ 304800 w 604838"/>
                <a:gd name="connsiteY60" fmla="*/ 1040606 h 1326356"/>
                <a:gd name="connsiteX61" fmla="*/ 314325 w 604838"/>
                <a:gd name="connsiteY61" fmla="*/ 1038225 h 1326356"/>
                <a:gd name="connsiteX62" fmla="*/ 333375 w 604838"/>
                <a:gd name="connsiteY62" fmla="*/ 1064419 h 1326356"/>
                <a:gd name="connsiteX63" fmla="*/ 350044 w 604838"/>
                <a:gd name="connsiteY63" fmla="*/ 1071562 h 1326356"/>
                <a:gd name="connsiteX64" fmla="*/ 350044 w 604838"/>
                <a:gd name="connsiteY64" fmla="*/ 1071562 h 1326356"/>
                <a:gd name="connsiteX65" fmla="*/ 345282 w 604838"/>
                <a:gd name="connsiteY65" fmla="*/ 1026319 h 1326356"/>
                <a:gd name="connsiteX66" fmla="*/ 328613 w 604838"/>
                <a:gd name="connsiteY66" fmla="*/ 1014412 h 1326356"/>
                <a:gd name="connsiteX67" fmla="*/ 309563 w 604838"/>
                <a:gd name="connsiteY67" fmla="*/ 1000125 h 1326356"/>
                <a:gd name="connsiteX68" fmla="*/ 309563 w 604838"/>
                <a:gd name="connsiteY68" fmla="*/ 1000125 h 1326356"/>
                <a:gd name="connsiteX69" fmla="*/ 295275 w 604838"/>
                <a:gd name="connsiteY69" fmla="*/ 959644 h 1326356"/>
                <a:gd name="connsiteX70" fmla="*/ 290513 w 604838"/>
                <a:gd name="connsiteY70" fmla="*/ 909637 h 1326356"/>
                <a:gd name="connsiteX71" fmla="*/ 247650 w 604838"/>
                <a:gd name="connsiteY71" fmla="*/ 881062 h 1326356"/>
                <a:gd name="connsiteX72" fmla="*/ 235744 w 604838"/>
                <a:gd name="connsiteY72" fmla="*/ 819150 h 1326356"/>
                <a:gd name="connsiteX73" fmla="*/ 214313 w 604838"/>
                <a:gd name="connsiteY73" fmla="*/ 769144 h 1326356"/>
                <a:gd name="connsiteX74" fmla="*/ 192882 w 604838"/>
                <a:gd name="connsiteY74" fmla="*/ 723900 h 1326356"/>
                <a:gd name="connsiteX75" fmla="*/ 176213 w 604838"/>
                <a:gd name="connsiteY75" fmla="*/ 681037 h 1326356"/>
                <a:gd name="connsiteX76" fmla="*/ 166688 w 604838"/>
                <a:gd name="connsiteY76" fmla="*/ 635794 h 1326356"/>
                <a:gd name="connsiteX77" fmla="*/ 147638 w 604838"/>
                <a:gd name="connsiteY77" fmla="*/ 581025 h 1326356"/>
                <a:gd name="connsiteX78" fmla="*/ 121444 w 604838"/>
                <a:gd name="connsiteY78" fmla="*/ 509587 h 1326356"/>
                <a:gd name="connsiteX79" fmla="*/ 121444 w 604838"/>
                <a:gd name="connsiteY79" fmla="*/ 481012 h 1326356"/>
                <a:gd name="connsiteX80" fmla="*/ 97632 w 604838"/>
                <a:gd name="connsiteY80" fmla="*/ 454819 h 1326356"/>
                <a:gd name="connsiteX81" fmla="*/ 73819 w 604838"/>
                <a:gd name="connsiteY81" fmla="*/ 431006 h 1326356"/>
                <a:gd name="connsiteX82" fmla="*/ 57150 w 604838"/>
                <a:gd name="connsiteY82" fmla="*/ 392906 h 1326356"/>
                <a:gd name="connsiteX83" fmla="*/ 57150 w 604838"/>
                <a:gd name="connsiteY83" fmla="*/ 359569 h 1326356"/>
                <a:gd name="connsiteX84" fmla="*/ 57150 w 604838"/>
                <a:gd name="connsiteY84" fmla="*/ 340519 h 1326356"/>
                <a:gd name="connsiteX85" fmla="*/ 35719 w 604838"/>
                <a:gd name="connsiteY85" fmla="*/ 288131 h 1326356"/>
                <a:gd name="connsiteX86" fmla="*/ 35719 w 604838"/>
                <a:gd name="connsiteY86" fmla="*/ 250031 h 1326356"/>
                <a:gd name="connsiteX87" fmla="*/ 38100 w 604838"/>
                <a:gd name="connsiteY87" fmla="*/ 171450 h 1326356"/>
                <a:gd name="connsiteX88" fmla="*/ 35719 w 604838"/>
                <a:gd name="connsiteY88" fmla="*/ 130969 h 1326356"/>
                <a:gd name="connsiteX89" fmla="*/ 23813 w 604838"/>
                <a:gd name="connsiteY89" fmla="*/ 100012 h 1326356"/>
                <a:gd name="connsiteX90" fmla="*/ 9525 w 604838"/>
                <a:gd name="connsiteY90" fmla="*/ 69056 h 1326356"/>
                <a:gd name="connsiteX91" fmla="*/ 7144 w 604838"/>
                <a:gd name="connsiteY91" fmla="*/ 28575 h 1326356"/>
                <a:gd name="connsiteX92" fmla="*/ 0 w 604838"/>
                <a:gd name="connsiteY92" fmla="*/ 0 h 1326356"/>
                <a:gd name="connsiteX93" fmla="*/ 216694 w 604838"/>
                <a:gd name="connsiteY93" fmla="*/ 2381 h 1326356"/>
                <a:gd name="connsiteX0" fmla="*/ 216694 w 604838"/>
                <a:gd name="connsiteY0" fmla="*/ 2381 h 1326356"/>
                <a:gd name="connsiteX1" fmla="*/ 204788 w 604838"/>
                <a:gd name="connsiteY1" fmla="*/ 59531 h 1326356"/>
                <a:gd name="connsiteX2" fmla="*/ 183357 w 604838"/>
                <a:gd name="connsiteY2" fmla="*/ 78581 h 1326356"/>
                <a:gd name="connsiteX3" fmla="*/ 195263 w 604838"/>
                <a:gd name="connsiteY3" fmla="*/ 138112 h 1326356"/>
                <a:gd name="connsiteX4" fmla="*/ 195263 w 604838"/>
                <a:gd name="connsiteY4" fmla="*/ 183356 h 1326356"/>
                <a:gd name="connsiteX5" fmla="*/ 183357 w 604838"/>
                <a:gd name="connsiteY5" fmla="*/ 219075 h 1326356"/>
                <a:gd name="connsiteX6" fmla="*/ 185738 w 604838"/>
                <a:gd name="connsiteY6" fmla="*/ 240506 h 1326356"/>
                <a:gd name="connsiteX7" fmla="*/ 192882 w 604838"/>
                <a:gd name="connsiteY7" fmla="*/ 271462 h 1326356"/>
                <a:gd name="connsiteX8" fmla="*/ 185738 w 604838"/>
                <a:gd name="connsiteY8" fmla="*/ 288131 h 1326356"/>
                <a:gd name="connsiteX9" fmla="*/ 207169 w 604838"/>
                <a:gd name="connsiteY9" fmla="*/ 338137 h 1326356"/>
                <a:gd name="connsiteX10" fmla="*/ 200025 w 604838"/>
                <a:gd name="connsiteY10" fmla="*/ 361950 h 1326356"/>
                <a:gd name="connsiteX11" fmla="*/ 226219 w 604838"/>
                <a:gd name="connsiteY11" fmla="*/ 402431 h 1326356"/>
                <a:gd name="connsiteX12" fmla="*/ 242888 w 604838"/>
                <a:gd name="connsiteY12" fmla="*/ 433387 h 1326356"/>
                <a:gd name="connsiteX13" fmla="*/ 242888 w 604838"/>
                <a:gd name="connsiteY13" fmla="*/ 464344 h 1326356"/>
                <a:gd name="connsiteX14" fmla="*/ 264319 w 604838"/>
                <a:gd name="connsiteY14" fmla="*/ 507206 h 1326356"/>
                <a:gd name="connsiteX15" fmla="*/ 295275 w 604838"/>
                <a:gd name="connsiteY15" fmla="*/ 561975 h 1326356"/>
                <a:gd name="connsiteX16" fmla="*/ 345282 w 604838"/>
                <a:gd name="connsiteY16" fmla="*/ 633412 h 1326356"/>
                <a:gd name="connsiteX17" fmla="*/ 390525 w 604838"/>
                <a:gd name="connsiteY17" fmla="*/ 669131 h 1326356"/>
                <a:gd name="connsiteX18" fmla="*/ 428625 w 604838"/>
                <a:gd name="connsiteY18" fmla="*/ 683419 h 1326356"/>
                <a:gd name="connsiteX19" fmla="*/ 435769 w 604838"/>
                <a:gd name="connsiteY19" fmla="*/ 704850 h 1326356"/>
                <a:gd name="connsiteX20" fmla="*/ 478632 w 604838"/>
                <a:gd name="connsiteY20" fmla="*/ 762000 h 1326356"/>
                <a:gd name="connsiteX21" fmla="*/ 495300 w 604838"/>
                <a:gd name="connsiteY21" fmla="*/ 778669 h 1326356"/>
                <a:gd name="connsiteX22" fmla="*/ 495300 w 604838"/>
                <a:gd name="connsiteY22" fmla="*/ 807244 h 1326356"/>
                <a:gd name="connsiteX23" fmla="*/ 481013 w 604838"/>
                <a:gd name="connsiteY23" fmla="*/ 826294 h 1326356"/>
                <a:gd name="connsiteX24" fmla="*/ 485775 w 604838"/>
                <a:gd name="connsiteY24" fmla="*/ 883444 h 1326356"/>
                <a:gd name="connsiteX25" fmla="*/ 500063 w 604838"/>
                <a:gd name="connsiteY25" fmla="*/ 914400 h 1326356"/>
                <a:gd name="connsiteX26" fmla="*/ 523875 w 604838"/>
                <a:gd name="connsiteY26" fmla="*/ 931069 h 1326356"/>
                <a:gd name="connsiteX27" fmla="*/ 552450 w 604838"/>
                <a:gd name="connsiteY27" fmla="*/ 969169 h 1326356"/>
                <a:gd name="connsiteX28" fmla="*/ 585788 w 604838"/>
                <a:gd name="connsiteY28" fmla="*/ 1004887 h 1326356"/>
                <a:gd name="connsiteX29" fmla="*/ 583407 w 604838"/>
                <a:gd name="connsiteY29" fmla="*/ 1045369 h 1326356"/>
                <a:gd name="connsiteX30" fmla="*/ 566738 w 604838"/>
                <a:gd name="connsiteY30" fmla="*/ 1069181 h 1326356"/>
                <a:gd name="connsiteX31" fmla="*/ 547688 w 604838"/>
                <a:gd name="connsiteY31" fmla="*/ 1085850 h 1326356"/>
                <a:gd name="connsiteX32" fmla="*/ 550069 w 604838"/>
                <a:gd name="connsiteY32" fmla="*/ 1102519 h 1326356"/>
                <a:gd name="connsiteX33" fmla="*/ 519113 w 604838"/>
                <a:gd name="connsiteY33" fmla="*/ 1097756 h 1326356"/>
                <a:gd name="connsiteX34" fmla="*/ 504825 w 604838"/>
                <a:gd name="connsiteY34" fmla="*/ 1109662 h 1326356"/>
                <a:gd name="connsiteX35" fmla="*/ 521494 w 604838"/>
                <a:gd name="connsiteY35" fmla="*/ 1133475 h 1326356"/>
                <a:gd name="connsiteX36" fmla="*/ 521494 w 604838"/>
                <a:gd name="connsiteY36" fmla="*/ 1133475 h 1326356"/>
                <a:gd name="connsiteX37" fmla="*/ 519113 w 604838"/>
                <a:gd name="connsiteY37" fmla="*/ 1159669 h 1326356"/>
                <a:gd name="connsiteX38" fmla="*/ 533400 w 604838"/>
                <a:gd name="connsiteY38" fmla="*/ 1195387 h 1326356"/>
                <a:gd name="connsiteX39" fmla="*/ 559594 w 604838"/>
                <a:gd name="connsiteY39" fmla="*/ 1204912 h 1326356"/>
                <a:gd name="connsiteX40" fmla="*/ 590550 w 604838"/>
                <a:gd name="connsiteY40" fmla="*/ 1235869 h 1326356"/>
                <a:gd name="connsiteX41" fmla="*/ 604838 w 604838"/>
                <a:gd name="connsiteY41" fmla="*/ 1271587 h 1326356"/>
                <a:gd name="connsiteX42" fmla="*/ 590550 w 604838"/>
                <a:gd name="connsiteY42" fmla="*/ 1307306 h 1326356"/>
                <a:gd name="connsiteX43" fmla="*/ 533400 w 604838"/>
                <a:gd name="connsiteY43" fmla="*/ 1323975 h 1326356"/>
                <a:gd name="connsiteX44" fmla="*/ 476250 w 604838"/>
                <a:gd name="connsiteY44" fmla="*/ 1326356 h 1326356"/>
                <a:gd name="connsiteX45" fmla="*/ 426244 w 604838"/>
                <a:gd name="connsiteY45" fmla="*/ 1316831 h 1326356"/>
                <a:gd name="connsiteX46" fmla="*/ 411957 w 604838"/>
                <a:gd name="connsiteY46" fmla="*/ 1283494 h 1326356"/>
                <a:gd name="connsiteX47" fmla="*/ 407194 w 604838"/>
                <a:gd name="connsiteY47" fmla="*/ 1233487 h 1326356"/>
                <a:gd name="connsiteX48" fmla="*/ 409575 w 604838"/>
                <a:gd name="connsiteY48" fmla="*/ 1195387 h 1326356"/>
                <a:gd name="connsiteX49" fmla="*/ 409575 w 604838"/>
                <a:gd name="connsiteY49" fmla="*/ 1195387 h 1326356"/>
                <a:gd name="connsiteX50" fmla="*/ 388144 w 604838"/>
                <a:gd name="connsiteY50" fmla="*/ 1162050 h 1326356"/>
                <a:gd name="connsiteX51" fmla="*/ 361950 w 604838"/>
                <a:gd name="connsiteY51" fmla="*/ 1157287 h 1326356"/>
                <a:gd name="connsiteX52" fmla="*/ 347663 w 604838"/>
                <a:gd name="connsiteY52" fmla="*/ 1131094 h 1326356"/>
                <a:gd name="connsiteX53" fmla="*/ 376238 w 604838"/>
                <a:gd name="connsiteY53" fmla="*/ 1133475 h 1326356"/>
                <a:gd name="connsiteX54" fmla="*/ 371475 w 604838"/>
                <a:gd name="connsiteY54" fmla="*/ 1109662 h 1326356"/>
                <a:gd name="connsiteX55" fmla="*/ 364332 w 604838"/>
                <a:gd name="connsiteY55" fmla="*/ 1095375 h 1326356"/>
                <a:gd name="connsiteX56" fmla="*/ 354807 w 604838"/>
                <a:gd name="connsiteY56" fmla="*/ 1092994 h 1326356"/>
                <a:gd name="connsiteX57" fmla="*/ 340519 w 604838"/>
                <a:gd name="connsiteY57" fmla="*/ 1109662 h 1326356"/>
                <a:gd name="connsiteX58" fmla="*/ 321469 w 604838"/>
                <a:gd name="connsiteY58" fmla="*/ 1088231 h 1326356"/>
                <a:gd name="connsiteX59" fmla="*/ 300038 w 604838"/>
                <a:gd name="connsiteY59" fmla="*/ 1059656 h 1326356"/>
                <a:gd name="connsiteX60" fmla="*/ 304800 w 604838"/>
                <a:gd name="connsiteY60" fmla="*/ 1040606 h 1326356"/>
                <a:gd name="connsiteX61" fmla="*/ 314325 w 604838"/>
                <a:gd name="connsiteY61" fmla="*/ 1038225 h 1326356"/>
                <a:gd name="connsiteX62" fmla="*/ 333375 w 604838"/>
                <a:gd name="connsiteY62" fmla="*/ 1064419 h 1326356"/>
                <a:gd name="connsiteX63" fmla="*/ 350044 w 604838"/>
                <a:gd name="connsiteY63" fmla="*/ 1071562 h 1326356"/>
                <a:gd name="connsiteX64" fmla="*/ 350044 w 604838"/>
                <a:gd name="connsiteY64" fmla="*/ 1071562 h 1326356"/>
                <a:gd name="connsiteX65" fmla="*/ 345282 w 604838"/>
                <a:gd name="connsiteY65" fmla="*/ 1026319 h 1326356"/>
                <a:gd name="connsiteX66" fmla="*/ 328613 w 604838"/>
                <a:gd name="connsiteY66" fmla="*/ 1014412 h 1326356"/>
                <a:gd name="connsiteX67" fmla="*/ 309563 w 604838"/>
                <a:gd name="connsiteY67" fmla="*/ 1000125 h 1326356"/>
                <a:gd name="connsiteX68" fmla="*/ 309563 w 604838"/>
                <a:gd name="connsiteY68" fmla="*/ 1000125 h 1326356"/>
                <a:gd name="connsiteX69" fmla="*/ 295275 w 604838"/>
                <a:gd name="connsiteY69" fmla="*/ 959644 h 1326356"/>
                <a:gd name="connsiteX70" fmla="*/ 290513 w 604838"/>
                <a:gd name="connsiteY70" fmla="*/ 909637 h 1326356"/>
                <a:gd name="connsiteX71" fmla="*/ 247650 w 604838"/>
                <a:gd name="connsiteY71" fmla="*/ 881062 h 1326356"/>
                <a:gd name="connsiteX72" fmla="*/ 235744 w 604838"/>
                <a:gd name="connsiteY72" fmla="*/ 819150 h 1326356"/>
                <a:gd name="connsiteX73" fmla="*/ 214313 w 604838"/>
                <a:gd name="connsiteY73" fmla="*/ 769144 h 1326356"/>
                <a:gd name="connsiteX74" fmla="*/ 192882 w 604838"/>
                <a:gd name="connsiteY74" fmla="*/ 723900 h 1326356"/>
                <a:gd name="connsiteX75" fmla="*/ 176213 w 604838"/>
                <a:gd name="connsiteY75" fmla="*/ 681037 h 1326356"/>
                <a:gd name="connsiteX76" fmla="*/ 166688 w 604838"/>
                <a:gd name="connsiteY76" fmla="*/ 635794 h 1326356"/>
                <a:gd name="connsiteX77" fmla="*/ 147638 w 604838"/>
                <a:gd name="connsiteY77" fmla="*/ 581025 h 1326356"/>
                <a:gd name="connsiteX78" fmla="*/ 121444 w 604838"/>
                <a:gd name="connsiteY78" fmla="*/ 509587 h 1326356"/>
                <a:gd name="connsiteX79" fmla="*/ 121444 w 604838"/>
                <a:gd name="connsiteY79" fmla="*/ 481012 h 1326356"/>
                <a:gd name="connsiteX80" fmla="*/ 97632 w 604838"/>
                <a:gd name="connsiteY80" fmla="*/ 464344 h 1326356"/>
                <a:gd name="connsiteX81" fmla="*/ 73819 w 604838"/>
                <a:gd name="connsiteY81" fmla="*/ 431006 h 1326356"/>
                <a:gd name="connsiteX82" fmla="*/ 57150 w 604838"/>
                <a:gd name="connsiteY82" fmla="*/ 392906 h 1326356"/>
                <a:gd name="connsiteX83" fmla="*/ 57150 w 604838"/>
                <a:gd name="connsiteY83" fmla="*/ 359569 h 1326356"/>
                <a:gd name="connsiteX84" fmla="*/ 57150 w 604838"/>
                <a:gd name="connsiteY84" fmla="*/ 340519 h 1326356"/>
                <a:gd name="connsiteX85" fmla="*/ 35719 w 604838"/>
                <a:gd name="connsiteY85" fmla="*/ 288131 h 1326356"/>
                <a:gd name="connsiteX86" fmla="*/ 35719 w 604838"/>
                <a:gd name="connsiteY86" fmla="*/ 250031 h 1326356"/>
                <a:gd name="connsiteX87" fmla="*/ 38100 w 604838"/>
                <a:gd name="connsiteY87" fmla="*/ 171450 h 1326356"/>
                <a:gd name="connsiteX88" fmla="*/ 35719 w 604838"/>
                <a:gd name="connsiteY88" fmla="*/ 130969 h 1326356"/>
                <a:gd name="connsiteX89" fmla="*/ 23813 w 604838"/>
                <a:gd name="connsiteY89" fmla="*/ 100012 h 1326356"/>
                <a:gd name="connsiteX90" fmla="*/ 9525 w 604838"/>
                <a:gd name="connsiteY90" fmla="*/ 69056 h 1326356"/>
                <a:gd name="connsiteX91" fmla="*/ 7144 w 604838"/>
                <a:gd name="connsiteY91" fmla="*/ 28575 h 1326356"/>
                <a:gd name="connsiteX92" fmla="*/ 0 w 604838"/>
                <a:gd name="connsiteY92" fmla="*/ 0 h 1326356"/>
                <a:gd name="connsiteX93" fmla="*/ 216694 w 604838"/>
                <a:gd name="connsiteY93" fmla="*/ 2381 h 1326356"/>
                <a:gd name="connsiteX0" fmla="*/ 216694 w 604838"/>
                <a:gd name="connsiteY0" fmla="*/ 2381 h 1326356"/>
                <a:gd name="connsiteX1" fmla="*/ 204788 w 604838"/>
                <a:gd name="connsiteY1" fmla="*/ 59531 h 1326356"/>
                <a:gd name="connsiteX2" fmla="*/ 183357 w 604838"/>
                <a:gd name="connsiteY2" fmla="*/ 78581 h 1326356"/>
                <a:gd name="connsiteX3" fmla="*/ 195263 w 604838"/>
                <a:gd name="connsiteY3" fmla="*/ 138112 h 1326356"/>
                <a:gd name="connsiteX4" fmla="*/ 195263 w 604838"/>
                <a:gd name="connsiteY4" fmla="*/ 183356 h 1326356"/>
                <a:gd name="connsiteX5" fmla="*/ 183357 w 604838"/>
                <a:gd name="connsiteY5" fmla="*/ 219075 h 1326356"/>
                <a:gd name="connsiteX6" fmla="*/ 185738 w 604838"/>
                <a:gd name="connsiteY6" fmla="*/ 240506 h 1326356"/>
                <a:gd name="connsiteX7" fmla="*/ 192882 w 604838"/>
                <a:gd name="connsiteY7" fmla="*/ 271462 h 1326356"/>
                <a:gd name="connsiteX8" fmla="*/ 185738 w 604838"/>
                <a:gd name="connsiteY8" fmla="*/ 288131 h 1326356"/>
                <a:gd name="connsiteX9" fmla="*/ 207169 w 604838"/>
                <a:gd name="connsiteY9" fmla="*/ 338137 h 1326356"/>
                <a:gd name="connsiteX10" fmla="*/ 200025 w 604838"/>
                <a:gd name="connsiteY10" fmla="*/ 361950 h 1326356"/>
                <a:gd name="connsiteX11" fmla="*/ 226219 w 604838"/>
                <a:gd name="connsiteY11" fmla="*/ 402431 h 1326356"/>
                <a:gd name="connsiteX12" fmla="*/ 242888 w 604838"/>
                <a:gd name="connsiteY12" fmla="*/ 433387 h 1326356"/>
                <a:gd name="connsiteX13" fmla="*/ 242888 w 604838"/>
                <a:gd name="connsiteY13" fmla="*/ 464344 h 1326356"/>
                <a:gd name="connsiteX14" fmla="*/ 264319 w 604838"/>
                <a:gd name="connsiteY14" fmla="*/ 507206 h 1326356"/>
                <a:gd name="connsiteX15" fmla="*/ 295275 w 604838"/>
                <a:gd name="connsiteY15" fmla="*/ 561975 h 1326356"/>
                <a:gd name="connsiteX16" fmla="*/ 345282 w 604838"/>
                <a:gd name="connsiteY16" fmla="*/ 633412 h 1326356"/>
                <a:gd name="connsiteX17" fmla="*/ 390525 w 604838"/>
                <a:gd name="connsiteY17" fmla="*/ 669131 h 1326356"/>
                <a:gd name="connsiteX18" fmla="*/ 428625 w 604838"/>
                <a:gd name="connsiteY18" fmla="*/ 683419 h 1326356"/>
                <a:gd name="connsiteX19" fmla="*/ 435769 w 604838"/>
                <a:gd name="connsiteY19" fmla="*/ 704850 h 1326356"/>
                <a:gd name="connsiteX20" fmla="*/ 478632 w 604838"/>
                <a:gd name="connsiteY20" fmla="*/ 762000 h 1326356"/>
                <a:gd name="connsiteX21" fmla="*/ 495300 w 604838"/>
                <a:gd name="connsiteY21" fmla="*/ 778669 h 1326356"/>
                <a:gd name="connsiteX22" fmla="*/ 495300 w 604838"/>
                <a:gd name="connsiteY22" fmla="*/ 807244 h 1326356"/>
                <a:gd name="connsiteX23" fmla="*/ 481013 w 604838"/>
                <a:gd name="connsiteY23" fmla="*/ 826294 h 1326356"/>
                <a:gd name="connsiteX24" fmla="*/ 485775 w 604838"/>
                <a:gd name="connsiteY24" fmla="*/ 883444 h 1326356"/>
                <a:gd name="connsiteX25" fmla="*/ 511970 w 604838"/>
                <a:gd name="connsiteY25" fmla="*/ 914400 h 1326356"/>
                <a:gd name="connsiteX26" fmla="*/ 523875 w 604838"/>
                <a:gd name="connsiteY26" fmla="*/ 931069 h 1326356"/>
                <a:gd name="connsiteX27" fmla="*/ 552450 w 604838"/>
                <a:gd name="connsiteY27" fmla="*/ 969169 h 1326356"/>
                <a:gd name="connsiteX28" fmla="*/ 585788 w 604838"/>
                <a:gd name="connsiteY28" fmla="*/ 1004887 h 1326356"/>
                <a:gd name="connsiteX29" fmla="*/ 583407 w 604838"/>
                <a:gd name="connsiteY29" fmla="*/ 1045369 h 1326356"/>
                <a:gd name="connsiteX30" fmla="*/ 566738 w 604838"/>
                <a:gd name="connsiteY30" fmla="*/ 1069181 h 1326356"/>
                <a:gd name="connsiteX31" fmla="*/ 547688 w 604838"/>
                <a:gd name="connsiteY31" fmla="*/ 1085850 h 1326356"/>
                <a:gd name="connsiteX32" fmla="*/ 550069 w 604838"/>
                <a:gd name="connsiteY32" fmla="*/ 1102519 h 1326356"/>
                <a:gd name="connsiteX33" fmla="*/ 519113 w 604838"/>
                <a:gd name="connsiteY33" fmla="*/ 1097756 h 1326356"/>
                <a:gd name="connsiteX34" fmla="*/ 504825 w 604838"/>
                <a:gd name="connsiteY34" fmla="*/ 1109662 h 1326356"/>
                <a:gd name="connsiteX35" fmla="*/ 521494 w 604838"/>
                <a:gd name="connsiteY35" fmla="*/ 1133475 h 1326356"/>
                <a:gd name="connsiteX36" fmla="*/ 521494 w 604838"/>
                <a:gd name="connsiteY36" fmla="*/ 1133475 h 1326356"/>
                <a:gd name="connsiteX37" fmla="*/ 519113 w 604838"/>
                <a:gd name="connsiteY37" fmla="*/ 1159669 h 1326356"/>
                <a:gd name="connsiteX38" fmla="*/ 533400 w 604838"/>
                <a:gd name="connsiteY38" fmla="*/ 1195387 h 1326356"/>
                <a:gd name="connsiteX39" fmla="*/ 559594 w 604838"/>
                <a:gd name="connsiteY39" fmla="*/ 1204912 h 1326356"/>
                <a:gd name="connsiteX40" fmla="*/ 590550 w 604838"/>
                <a:gd name="connsiteY40" fmla="*/ 1235869 h 1326356"/>
                <a:gd name="connsiteX41" fmla="*/ 604838 w 604838"/>
                <a:gd name="connsiteY41" fmla="*/ 1271587 h 1326356"/>
                <a:gd name="connsiteX42" fmla="*/ 590550 w 604838"/>
                <a:gd name="connsiteY42" fmla="*/ 1307306 h 1326356"/>
                <a:gd name="connsiteX43" fmla="*/ 533400 w 604838"/>
                <a:gd name="connsiteY43" fmla="*/ 1323975 h 1326356"/>
                <a:gd name="connsiteX44" fmla="*/ 476250 w 604838"/>
                <a:gd name="connsiteY44" fmla="*/ 1326356 h 1326356"/>
                <a:gd name="connsiteX45" fmla="*/ 426244 w 604838"/>
                <a:gd name="connsiteY45" fmla="*/ 1316831 h 1326356"/>
                <a:gd name="connsiteX46" fmla="*/ 411957 w 604838"/>
                <a:gd name="connsiteY46" fmla="*/ 1283494 h 1326356"/>
                <a:gd name="connsiteX47" fmla="*/ 407194 w 604838"/>
                <a:gd name="connsiteY47" fmla="*/ 1233487 h 1326356"/>
                <a:gd name="connsiteX48" fmla="*/ 409575 w 604838"/>
                <a:gd name="connsiteY48" fmla="*/ 1195387 h 1326356"/>
                <a:gd name="connsiteX49" fmla="*/ 409575 w 604838"/>
                <a:gd name="connsiteY49" fmla="*/ 1195387 h 1326356"/>
                <a:gd name="connsiteX50" fmla="*/ 388144 w 604838"/>
                <a:gd name="connsiteY50" fmla="*/ 1162050 h 1326356"/>
                <a:gd name="connsiteX51" fmla="*/ 361950 w 604838"/>
                <a:gd name="connsiteY51" fmla="*/ 1157287 h 1326356"/>
                <a:gd name="connsiteX52" fmla="*/ 347663 w 604838"/>
                <a:gd name="connsiteY52" fmla="*/ 1131094 h 1326356"/>
                <a:gd name="connsiteX53" fmla="*/ 376238 w 604838"/>
                <a:gd name="connsiteY53" fmla="*/ 1133475 h 1326356"/>
                <a:gd name="connsiteX54" fmla="*/ 371475 w 604838"/>
                <a:gd name="connsiteY54" fmla="*/ 1109662 h 1326356"/>
                <a:gd name="connsiteX55" fmla="*/ 364332 w 604838"/>
                <a:gd name="connsiteY55" fmla="*/ 1095375 h 1326356"/>
                <a:gd name="connsiteX56" fmla="*/ 354807 w 604838"/>
                <a:gd name="connsiteY56" fmla="*/ 1092994 h 1326356"/>
                <a:gd name="connsiteX57" fmla="*/ 340519 w 604838"/>
                <a:gd name="connsiteY57" fmla="*/ 1109662 h 1326356"/>
                <a:gd name="connsiteX58" fmla="*/ 321469 w 604838"/>
                <a:gd name="connsiteY58" fmla="*/ 1088231 h 1326356"/>
                <a:gd name="connsiteX59" fmla="*/ 300038 w 604838"/>
                <a:gd name="connsiteY59" fmla="*/ 1059656 h 1326356"/>
                <a:gd name="connsiteX60" fmla="*/ 304800 w 604838"/>
                <a:gd name="connsiteY60" fmla="*/ 1040606 h 1326356"/>
                <a:gd name="connsiteX61" fmla="*/ 314325 w 604838"/>
                <a:gd name="connsiteY61" fmla="*/ 1038225 h 1326356"/>
                <a:gd name="connsiteX62" fmla="*/ 333375 w 604838"/>
                <a:gd name="connsiteY62" fmla="*/ 1064419 h 1326356"/>
                <a:gd name="connsiteX63" fmla="*/ 350044 w 604838"/>
                <a:gd name="connsiteY63" fmla="*/ 1071562 h 1326356"/>
                <a:gd name="connsiteX64" fmla="*/ 350044 w 604838"/>
                <a:gd name="connsiteY64" fmla="*/ 1071562 h 1326356"/>
                <a:gd name="connsiteX65" fmla="*/ 345282 w 604838"/>
                <a:gd name="connsiteY65" fmla="*/ 1026319 h 1326356"/>
                <a:gd name="connsiteX66" fmla="*/ 328613 w 604838"/>
                <a:gd name="connsiteY66" fmla="*/ 1014412 h 1326356"/>
                <a:gd name="connsiteX67" fmla="*/ 309563 w 604838"/>
                <a:gd name="connsiteY67" fmla="*/ 1000125 h 1326356"/>
                <a:gd name="connsiteX68" fmla="*/ 309563 w 604838"/>
                <a:gd name="connsiteY68" fmla="*/ 1000125 h 1326356"/>
                <a:gd name="connsiteX69" fmla="*/ 295275 w 604838"/>
                <a:gd name="connsiteY69" fmla="*/ 959644 h 1326356"/>
                <a:gd name="connsiteX70" fmla="*/ 290513 w 604838"/>
                <a:gd name="connsiteY70" fmla="*/ 909637 h 1326356"/>
                <a:gd name="connsiteX71" fmla="*/ 247650 w 604838"/>
                <a:gd name="connsiteY71" fmla="*/ 881062 h 1326356"/>
                <a:gd name="connsiteX72" fmla="*/ 235744 w 604838"/>
                <a:gd name="connsiteY72" fmla="*/ 819150 h 1326356"/>
                <a:gd name="connsiteX73" fmla="*/ 214313 w 604838"/>
                <a:gd name="connsiteY73" fmla="*/ 769144 h 1326356"/>
                <a:gd name="connsiteX74" fmla="*/ 192882 w 604838"/>
                <a:gd name="connsiteY74" fmla="*/ 723900 h 1326356"/>
                <a:gd name="connsiteX75" fmla="*/ 176213 w 604838"/>
                <a:gd name="connsiteY75" fmla="*/ 681037 h 1326356"/>
                <a:gd name="connsiteX76" fmla="*/ 166688 w 604838"/>
                <a:gd name="connsiteY76" fmla="*/ 635794 h 1326356"/>
                <a:gd name="connsiteX77" fmla="*/ 147638 w 604838"/>
                <a:gd name="connsiteY77" fmla="*/ 581025 h 1326356"/>
                <a:gd name="connsiteX78" fmla="*/ 121444 w 604838"/>
                <a:gd name="connsiteY78" fmla="*/ 509587 h 1326356"/>
                <a:gd name="connsiteX79" fmla="*/ 121444 w 604838"/>
                <a:gd name="connsiteY79" fmla="*/ 481012 h 1326356"/>
                <a:gd name="connsiteX80" fmla="*/ 97632 w 604838"/>
                <a:gd name="connsiteY80" fmla="*/ 464344 h 1326356"/>
                <a:gd name="connsiteX81" fmla="*/ 73819 w 604838"/>
                <a:gd name="connsiteY81" fmla="*/ 431006 h 1326356"/>
                <a:gd name="connsiteX82" fmla="*/ 57150 w 604838"/>
                <a:gd name="connsiteY82" fmla="*/ 392906 h 1326356"/>
                <a:gd name="connsiteX83" fmla="*/ 57150 w 604838"/>
                <a:gd name="connsiteY83" fmla="*/ 359569 h 1326356"/>
                <a:gd name="connsiteX84" fmla="*/ 57150 w 604838"/>
                <a:gd name="connsiteY84" fmla="*/ 340519 h 1326356"/>
                <a:gd name="connsiteX85" fmla="*/ 35719 w 604838"/>
                <a:gd name="connsiteY85" fmla="*/ 288131 h 1326356"/>
                <a:gd name="connsiteX86" fmla="*/ 35719 w 604838"/>
                <a:gd name="connsiteY86" fmla="*/ 250031 h 1326356"/>
                <a:gd name="connsiteX87" fmla="*/ 38100 w 604838"/>
                <a:gd name="connsiteY87" fmla="*/ 171450 h 1326356"/>
                <a:gd name="connsiteX88" fmla="*/ 35719 w 604838"/>
                <a:gd name="connsiteY88" fmla="*/ 130969 h 1326356"/>
                <a:gd name="connsiteX89" fmla="*/ 23813 w 604838"/>
                <a:gd name="connsiteY89" fmla="*/ 100012 h 1326356"/>
                <a:gd name="connsiteX90" fmla="*/ 9525 w 604838"/>
                <a:gd name="connsiteY90" fmla="*/ 69056 h 1326356"/>
                <a:gd name="connsiteX91" fmla="*/ 7144 w 604838"/>
                <a:gd name="connsiteY91" fmla="*/ 28575 h 1326356"/>
                <a:gd name="connsiteX92" fmla="*/ 0 w 604838"/>
                <a:gd name="connsiteY92" fmla="*/ 0 h 1326356"/>
                <a:gd name="connsiteX93" fmla="*/ 216694 w 604838"/>
                <a:gd name="connsiteY93" fmla="*/ 2381 h 1326356"/>
                <a:gd name="connsiteX0" fmla="*/ 216694 w 604838"/>
                <a:gd name="connsiteY0" fmla="*/ 2381 h 1326356"/>
                <a:gd name="connsiteX1" fmla="*/ 204788 w 604838"/>
                <a:gd name="connsiteY1" fmla="*/ 59531 h 1326356"/>
                <a:gd name="connsiteX2" fmla="*/ 183357 w 604838"/>
                <a:gd name="connsiteY2" fmla="*/ 78581 h 1326356"/>
                <a:gd name="connsiteX3" fmla="*/ 195263 w 604838"/>
                <a:gd name="connsiteY3" fmla="*/ 138112 h 1326356"/>
                <a:gd name="connsiteX4" fmla="*/ 195263 w 604838"/>
                <a:gd name="connsiteY4" fmla="*/ 183356 h 1326356"/>
                <a:gd name="connsiteX5" fmla="*/ 183357 w 604838"/>
                <a:gd name="connsiteY5" fmla="*/ 219075 h 1326356"/>
                <a:gd name="connsiteX6" fmla="*/ 185738 w 604838"/>
                <a:gd name="connsiteY6" fmla="*/ 240506 h 1326356"/>
                <a:gd name="connsiteX7" fmla="*/ 192882 w 604838"/>
                <a:gd name="connsiteY7" fmla="*/ 271462 h 1326356"/>
                <a:gd name="connsiteX8" fmla="*/ 185738 w 604838"/>
                <a:gd name="connsiteY8" fmla="*/ 288131 h 1326356"/>
                <a:gd name="connsiteX9" fmla="*/ 207169 w 604838"/>
                <a:gd name="connsiteY9" fmla="*/ 338137 h 1326356"/>
                <a:gd name="connsiteX10" fmla="*/ 207169 w 604838"/>
                <a:gd name="connsiteY10" fmla="*/ 366713 h 1326356"/>
                <a:gd name="connsiteX11" fmla="*/ 226219 w 604838"/>
                <a:gd name="connsiteY11" fmla="*/ 402431 h 1326356"/>
                <a:gd name="connsiteX12" fmla="*/ 242888 w 604838"/>
                <a:gd name="connsiteY12" fmla="*/ 433387 h 1326356"/>
                <a:gd name="connsiteX13" fmla="*/ 242888 w 604838"/>
                <a:gd name="connsiteY13" fmla="*/ 464344 h 1326356"/>
                <a:gd name="connsiteX14" fmla="*/ 264319 w 604838"/>
                <a:gd name="connsiteY14" fmla="*/ 507206 h 1326356"/>
                <a:gd name="connsiteX15" fmla="*/ 295275 w 604838"/>
                <a:gd name="connsiteY15" fmla="*/ 561975 h 1326356"/>
                <a:gd name="connsiteX16" fmla="*/ 345282 w 604838"/>
                <a:gd name="connsiteY16" fmla="*/ 633412 h 1326356"/>
                <a:gd name="connsiteX17" fmla="*/ 390525 w 604838"/>
                <a:gd name="connsiteY17" fmla="*/ 669131 h 1326356"/>
                <a:gd name="connsiteX18" fmla="*/ 428625 w 604838"/>
                <a:gd name="connsiteY18" fmla="*/ 683419 h 1326356"/>
                <a:gd name="connsiteX19" fmla="*/ 435769 w 604838"/>
                <a:gd name="connsiteY19" fmla="*/ 704850 h 1326356"/>
                <a:gd name="connsiteX20" fmla="*/ 478632 w 604838"/>
                <a:gd name="connsiteY20" fmla="*/ 762000 h 1326356"/>
                <a:gd name="connsiteX21" fmla="*/ 495300 w 604838"/>
                <a:gd name="connsiteY21" fmla="*/ 778669 h 1326356"/>
                <a:gd name="connsiteX22" fmla="*/ 495300 w 604838"/>
                <a:gd name="connsiteY22" fmla="*/ 807244 h 1326356"/>
                <a:gd name="connsiteX23" fmla="*/ 481013 w 604838"/>
                <a:gd name="connsiteY23" fmla="*/ 826294 h 1326356"/>
                <a:gd name="connsiteX24" fmla="*/ 485775 w 604838"/>
                <a:gd name="connsiteY24" fmla="*/ 883444 h 1326356"/>
                <a:gd name="connsiteX25" fmla="*/ 511970 w 604838"/>
                <a:gd name="connsiteY25" fmla="*/ 914400 h 1326356"/>
                <a:gd name="connsiteX26" fmla="*/ 523875 w 604838"/>
                <a:gd name="connsiteY26" fmla="*/ 931069 h 1326356"/>
                <a:gd name="connsiteX27" fmla="*/ 552450 w 604838"/>
                <a:gd name="connsiteY27" fmla="*/ 969169 h 1326356"/>
                <a:gd name="connsiteX28" fmla="*/ 585788 w 604838"/>
                <a:gd name="connsiteY28" fmla="*/ 1004887 h 1326356"/>
                <a:gd name="connsiteX29" fmla="*/ 583407 w 604838"/>
                <a:gd name="connsiteY29" fmla="*/ 1045369 h 1326356"/>
                <a:gd name="connsiteX30" fmla="*/ 566738 w 604838"/>
                <a:gd name="connsiteY30" fmla="*/ 1069181 h 1326356"/>
                <a:gd name="connsiteX31" fmla="*/ 547688 w 604838"/>
                <a:gd name="connsiteY31" fmla="*/ 1085850 h 1326356"/>
                <a:gd name="connsiteX32" fmla="*/ 550069 w 604838"/>
                <a:gd name="connsiteY32" fmla="*/ 1102519 h 1326356"/>
                <a:gd name="connsiteX33" fmla="*/ 519113 w 604838"/>
                <a:gd name="connsiteY33" fmla="*/ 1097756 h 1326356"/>
                <a:gd name="connsiteX34" fmla="*/ 504825 w 604838"/>
                <a:gd name="connsiteY34" fmla="*/ 1109662 h 1326356"/>
                <a:gd name="connsiteX35" fmla="*/ 521494 w 604838"/>
                <a:gd name="connsiteY35" fmla="*/ 1133475 h 1326356"/>
                <a:gd name="connsiteX36" fmla="*/ 521494 w 604838"/>
                <a:gd name="connsiteY36" fmla="*/ 1133475 h 1326356"/>
                <a:gd name="connsiteX37" fmla="*/ 519113 w 604838"/>
                <a:gd name="connsiteY37" fmla="*/ 1159669 h 1326356"/>
                <a:gd name="connsiteX38" fmla="*/ 533400 w 604838"/>
                <a:gd name="connsiteY38" fmla="*/ 1195387 h 1326356"/>
                <a:gd name="connsiteX39" fmla="*/ 559594 w 604838"/>
                <a:gd name="connsiteY39" fmla="*/ 1204912 h 1326356"/>
                <a:gd name="connsiteX40" fmla="*/ 590550 w 604838"/>
                <a:gd name="connsiteY40" fmla="*/ 1235869 h 1326356"/>
                <a:gd name="connsiteX41" fmla="*/ 604838 w 604838"/>
                <a:gd name="connsiteY41" fmla="*/ 1271587 h 1326356"/>
                <a:gd name="connsiteX42" fmla="*/ 590550 w 604838"/>
                <a:gd name="connsiteY42" fmla="*/ 1307306 h 1326356"/>
                <a:gd name="connsiteX43" fmla="*/ 533400 w 604838"/>
                <a:gd name="connsiteY43" fmla="*/ 1323975 h 1326356"/>
                <a:gd name="connsiteX44" fmla="*/ 476250 w 604838"/>
                <a:gd name="connsiteY44" fmla="*/ 1326356 h 1326356"/>
                <a:gd name="connsiteX45" fmla="*/ 426244 w 604838"/>
                <a:gd name="connsiteY45" fmla="*/ 1316831 h 1326356"/>
                <a:gd name="connsiteX46" fmla="*/ 411957 w 604838"/>
                <a:gd name="connsiteY46" fmla="*/ 1283494 h 1326356"/>
                <a:gd name="connsiteX47" fmla="*/ 407194 w 604838"/>
                <a:gd name="connsiteY47" fmla="*/ 1233487 h 1326356"/>
                <a:gd name="connsiteX48" fmla="*/ 409575 w 604838"/>
                <a:gd name="connsiteY48" fmla="*/ 1195387 h 1326356"/>
                <a:gd name="connsiteX49" fmla="*/ 409575 w 604838"/>
                <a:gd name="connsiteY49" fmla="*/ 1195387 h 1326356"/>
                <a:gd name="connsiteX50" fmla="*/ 388144 w 604838"/>
                <a:gd name="connsiteY50" fmla="*/ 1162050 h 1326356"/>
                <a:gd name="connsiteX51" fmla="*/ 361950 w 604838"/>
                <a:gd name="connsiteY51" fmla="*/ 1157287 h 1326356"/>
                <a:gd name="connsiteX52" fmla="*/ 347663 w 604838"/>
                <a:gd name="connsiteY52" fmla="*/ 1131094 h 1326356"/>
                <a:gd name="connsiteX53" fmla="*/ 376238 w 604838"/>
                <a:gd name="connsiteY53" fmla="*/ 1133475 h 1326356"/>
                <a:gd name="connsiteX54" fmla="*/ 371475 w 604838"/>
                <a:gd name="connsiteY54" fmla="*/ 1109662 h 1326356"/>
                <a:gd name="connsiteX55" fmla="*/ 364332 w 604838"/>
                <a:gd name="connsiteY55" fmla="*/ 1095375 h 1326356"/>
                <a:gd name="connsiteX56" fmla="*/ 354807 w 604838"/>
                <a:gd name="connsiteY56" fmla="*/ 1092994 h 1326356"/>
                <a:gd name="connsiteX57" fmla="*/ 340519 w 604838"/>
                <a:gd name="connsiteY57" fmla="*/ 1109662 h 1326356"/>
                <a:gd name="connsiteX58" fmla="*/ 321469 w 604838"/>
                <a:gd name="connsiteY58" fmla="*/ 1088231 h 1326356"/>
                <a:gd name="connsiteX59" fmla="*/ 300038 w 604838"/>
                <a:gd name="connsiteY59" fmla="*/ 1059656 h 1326356"/>
                <a:gd name="connsiteX60" fmla="*/ 304800 w 604838"/>
                <a:gd name="connsiteY60" fmla="*/ 1040606 h 1326356"/>
                <a:gd name="connsiteX61" fmla="*/ 314325 w 604838"/>
                <a:gd name="connsiteY61" fmla="*/ 1038225 h 1326356"/>
                <a:gd name="connsiteX62" fmla="*/ 333375 w 604838"/>
                <a:gd name="connsiteY62" fmla="*/ 1064419 h 1326356"/>
                <a:gd name="connsiteX63" fmla="*/ 350044 w 604838"/>
                <a:gd name="connsiteY63" fmla="*/ 1071562 h 1326356"/>
                <a:gd name="connsiteX64" fmla="*/ 350044 w 604838"/>
                <a:gd name="connsiteY64" fmla="*/ 1071562 h 1326356"/>
                <a:gd name="connsiteX65" fmla="*/ 345282 w 604838"/>
                <a:gd name="connsiteY65" fmla="*/ 1026319 h 1326356"/>
                <a:gd name="connsiteX66" fmla="*/ 328613 w 604838"/>
                <a:gd name="connsiteY66" fmla="*/ 1014412 h 1326356"/>
                <a:gd name="connsiteX67" fmla="*/ 309563 w 604838"/>
                <a:gd name="connsiteY67" fmla="*/ 1000125 h 1326356"/>
                <a:gd name="connsiteX68" fmla="*/ 309563 w 604838"/>
                <a:gd name="connsiteY68" fmla="*/ 1000125 h 1326356"/>
                <a:gd name="connsiteX69" fmla="*/ 295275 w 604838"/>
                <a:gd name="connsiteY69" fmla="*/ 959644 h 1326356"/>
                <a:gd name="connsiteX70" fmla="*/ 290513 w 604838"/>
                <a:gd name="connsiteY70" fmla="*/ 909637 h 1326356"/>
                <a:gd name="connsiteX71" fmla="*/ 247650 w 604838"/>
                <a:gd name="connsiteY71" fmla="*/ 881062 h 1326356"/>
                <a:gd name="connsiteX72" fmla="*/ 235744 w 604838"/>
                <a:gd name="connsiteY72" fmla="*/ 819150 h 1326356"/>
                <a:gd name="connsiteX73" fmla="*/ 214313 w 604838"/>
                <a:gd name="connsiteY73" fmla="*/ 769144 h 1326356"/>
                <a:gd name="connsiteX74" fmla="*/ 192882 w 604838"/>
                <a:gd name="connsiteY74" fmla="*/ 723900 h 1326356"/>
                <a:gd name="connsiteX75" fmla="*/ 176213 w 604838"/>
                <a:gd name="connsiteY75" fmla="*/ 681037 h 1326356"/>
                <a:gd name="connsiteX76" fmla="*/ 166688 w 604838"/>
                <a:gd name="connsiteY76" fmla="*/ 635794 h 1326356"/>
                <a:gd name="connsiteX77" fmla="*/ 147638 w 604838"/>
                <a:gd name="connsiteY77" fmla="*/ 581025 h 1326356"/>
                <a:gd name="connsiteX78" fmla="*/ 121444 w 604838"/>
                <a:gd name="connsiteY78" fmla="*/ 509587 h 1326356"/>
                <a:gd name="connsiteX79" fmla="*/ 121444 w 604838"/>
                <a:gd name="connsiteY79" fmla="*/ 481012 h 1326356"/>
                <a:gd name="connsiteX80" fmla="*/ 97632 w 604838"/>
                <a:gd name="connsiteY80" fmla="*/ 464344 h 1326356"/>
                <a:gd name="connsiteX81" fmla="*/ 73819 w 604838"/>
                <a:gd name="connsiteY81" fmla="*/ 431006 h 1326356"/>
                <a:gd name="connsiteX82" fmla="*/ 57150 w 604838"/>
                <a:gd name="connsiteY82" fmla="*/ 392906 h 1326356"/>
                <a:gd name="connsiteX83" fmla="*/ 57150 w 604838"/>
                <a:gd name="connsiteY83" fmla="*/ 359569 h 1326356"/>
                <a:gd name="connsiteX84" fmla="*/ 57150 w 604838"/>
                <a:gd name="connsiteY84" fmla="*/ 340519 h 1326356"/>
                <a:gd name="connsiteX85" fmla="*/ 35719 w 604838"/>
                <a:gd name="connsiteY85" fmla="*/ 288131 h 1326356"/>
                <a:gd name="connsiteX86" fmla="*/ 35719 w 604838"/>
                <a:gd name="connsiteY86" fmla="*/ 250031 h 1326356"/>
                <a:gd name="connsiteX87" fmla="*/ 38100 w 604838"/>
                <a:gd name="connsiteY87" fmla="*/ 171450 h 1326356"/>
                <a:gd name="connsiteX88" fmla="*/ 35719 w 604838"/>
                <a:gd name="connsiteY88" fmla="*/ 130969 h 1326356"/>
                <a:gd name="connsiteX89" fmla="*/ 23813 w 604838"/>
                <a:gd name="connsiteY89" fmla="*/ 100012 h 1326356"/>
                <a:gd name="connsiteX90" fmla="*/ 9525 w 604838"/>
                <a:gd name="connsiteY90" fmla="*/ 69056 h 1326356"/>
                <a:gd name="connsiteX91" fmla="*/ 7144 w 604838"/>
                <a:gd name="connsiteY91" fmla="*/ 28575 h 1326356"/>
                <a:gd name="connsiteX92" fmla="*/ 0 w 604838"/>
                <a:gd name="connsiteY92" fmla="*/ 0 h 1326356"/>
                <a:gd name="connsiteX93" fmla="*/ 216694 w 604838"/>
                <a:gd name="connsiteY93" fmla="*/ 2381 h 13263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Lst>
              <a:rect l="l" t="t" r="r" b="b"/>
              <a:pathLst>
                <a:path w="604838" h="1326356">
                  <a:moveTo>
                    <a:pt x="216694" y="2381"/>
                  </a:moveTo>
                  <a:lnTo>
                    <a:pt x="204788" y="59531"/>
                  </a:lnTo>
                  <a:lnTo>
                    <a:pt x="183357" y="78581"/>
                  </a:lnTo>
                  <a:lnTo>
                    <a:pt x="195263" y="138112"/>
                  </a:lnTo>
                  <a:lnTo>
                    <a:pt x="195263" y="183356"/>
                  </a:lnTo>
                  <a:lnTo>
                    <a:pt x="183357" y="219075"/>
                  </a:lnTo>
                  <a:lnTo>
                    <a:pt x="185738" y="240506"/>
                  </a:lnTo>
                  <a:lnTo>
                    <a:pt x="192882" y="271462"/>
                  </a:lnTo>
                  <a:lnTo>
                    <a:pt x="185738" y="288131"/>
                  </a:lnTo>
                  <a:lnTo>
                    <a:pt x="207169" y="338137"/>
                  </a:lnTo>
                  <a:lnTo>
                    <a:pt x="207169" y="366713"/>
                  </a:lnTo>
                  <a:lnTo>
                    <a:pt x="226219" y="402431"/>
                  </a:lnTo>
                  <a:lnTo>
                    <a:pt x="242888" y="433387"/>
                  </a:lnTo>
                  <a:lnTo>
                    <a:pt x="242888" y="464344"/>
                  </a:lnTo>
                  <a:lnTo>
                    <a:pt x="264319" y="507206"/>
                  </a:lnTo>
                  <a:lnTo>
                    <a:pt x="295275" y="561975"/>
                  </a:lnTo>
                  <a:lnTo>
                    <a:pt x="345282" y="633412"/>
                  </a:lnTo>
                  <a:cubicBezTo>
                    <a:pt x="360363" y="645318"/>
                    <a:pt x="376634" y="660796"/>
                    <a:pt x="390525" y="669131"/>
                  </a:cubicBezTo>
                  <a:cubicBezTo>
                    <a:pt x="404416" y="677466"/>
                    <a:pt x="420687" y="677069"/>
                    <a:pt x="428625" y="683419"/>
                  </a:cubicBezTo>
                  <a:lnTo>
                    <a:pt x="435769" y="704850"/>
                  </a:lnTo>
                  <a:lnTo>
                    <a:pt x="478632" y="762000"/>
                  </a:lnTo>
                  <a:lnTo>
                    <a:pt x="495300" y="778669"/>
                  </a:lnTo>
                  <a:lnTo>
                    <a:pt x="495300" y="807244"/>
                  </a:lnTo>
                  <a:lnTo>
                    <a:pt x="481013" y="826294"/>
                  </a:lnTo>
                  <a:lnTo>
                    <a:pt x="485775" y="883444"/>
                  </a:lnTo>
                  <a:lnTo>
                    <a:pt x="511970" y="914400"/>
                  </a:lnTo>
                  <a:lnTo>
                    <a:pt x="523875" y="931069"/>
                  </a:lnTo>
                  <a:lnTo>
                    <a:pt x="552450" y="969169"/>
                  </a:lnTo>
                  <a:lnTo>
                    <a:pt x="585788" y="1004887"/>
                  </a:lnTo>
                  <a:lnTo>
                    <a:pt x="583407" y="1045369"/>
                  </a:lnTo>
                  <a:lnTo>
                    <a:pt x="566738" y="1069181"/>
                  </a:lnTo>
                  <a:cubicBezTo>
                    <a:pt x="560388" y="1074737"/>
                    <a:pt x="550466" y="1080294"/>
                    <a:pt x="547688" y="1085850"/>
                  </a:cubicBezTo>
                  <a:cubicBezTo>
                    <a:pt x="544910" y="1091406"/>
                    <a:pt x="549275" y="1096963"/>
                    <a:pt x="550069" y="1102519"/>
                  </a:cubicBezTo>
                  <a:lnTo>
                    <a:pt x="519113" y="1097756"/>
                  </a:lnTo>
                  <a:lnTo>
                    <a:pt x="504825" y="1109662"/>
                  </a:lnTo>
                  <a:lnTo>
                    <a:pt x="521494" y="1133475"/>
                  </a:lnTo>
                  <a:lnTo>
                    <a:pt x="521494" y="1133475"/>
                  </a:lnTo>
                  <a:lnTo>
                    <a:pt x="519113" y="1159669"/>
                  </a:lnTo>
                  <a:lnTo>
                    <a:pt x="533400" y="1195387"/>
                  </a:lnTo>
                  <a:lnTo>
                    <a:pt x="559594" y="1204912"/>
                  </a:lnTo>
                  <a:lnTo>
                    <a:pt x="590550" y="1235869"/>
                  </a:lnTo>
                  <a:lnTo>
                    <a:pt x="604838" y="1271587"/>
                  </a:lnTo>
                  <a:lnTo>
                    <a:pt x="590550" y="1307306"/>
                  </a:lnTo>
                  <a:lnTo>
                    <a:pt x="533400" y="1323975"/>
                  </a:lnTo>
                  <a:lnTo>
                    <a:pt x="476250" y="1326356"/>
                  </a:lnTo>
                  <a:lnTo>
                    <a:pt x="426244" y="1316831"/>
                  </a:lnTo>
                  <a:lnTo>
                    <a:pt x="411957" y="1283494"/>
                  </a:lnTo>
                  <a:lnTo>
                    <a:pt x="407194" y="1233487"/>
                  </a:lnTo>
                  <a:lnTo>
                    <a:pt x="409575" y="1195387"/>
                  </a:lnTo>
                  <a:lnTo>
                    <a:pt x="409575" y="1195387"/>
                  </a:lnTo>
                  <a:lnTo>
                    <a:pt x="388144" y="1162050"/>
                  </a:lnTo>
                  <a:lnTo>
                    <a:pt x="361950" y="1157287"/>
                  </a:lnTo>
                  <a:lnTo>
                    <a:pt x="347663" y="1131094"/>
                  </a:lnTo>
                  <a:lnTo>
                    <a:pt x="376238" y="1133475"/>
                  </a:lnTo>
                  <a:lnTo>
                    <a:pt x="371475" y="1109662"/>
                  </a:lnTo>
                  <a:lnTo>
                    <a:pt x="364332" y="1095375"/>
                  </a:lnTo>
                  <a:lnTo>
                    <a:pt x="354807" y="1092994"/>
                  </a:lnTo>
                  <a:lnTo>
                    <a:pt x="340519" y="1109662"/>
                  </a:lnTo>
                  <a:lnTo>
                    <a:pt x="321469" y="1088231"/>
                  </a:lnTo>
                  <a:lnTo>
                    <a:pt x="300038" y="1059656"/>
                  </a:lnTo>
                  <a:lnTo>
                    <a:pt x="304800" y="1040606"/>
                  </a:lnTo>
                  <a:lnTo>
                    <a:pt x="314325" y="1038225"/>
                  </a:lnTo>
                  <a:lnTo>
                    <a:pt x="333375" y="1064419"/>
                  </a:lnTo>
                  <a:lnTo>
                    <a:pt x="350044" y="1071562"/>
                  </a:lnTo>
                  <a:lnTo>
                    <a:pt x="350044" y="1071562"/>
                  </a:lnTo>
                  <a:lnTo>
                    <a:pt x="345282" y="1026319"/>
                  </a:lnTo>
                  <a:lnTo>
                    <a:pt x="328613" y="1014412"/>
                  </a:lnTo>
                  <a:lnTo>
                    <a:pt x="309563" y="1000125"/>
                  </a:lnTo>
                  <a:lnTo>
                    <a:pt x="309563" y="1000125"/>
                  </a:lnTo>
                  <a:lnTo>
                    <a:pt x="295275" y="959644"/>
                  </a:lnTo>
                  <a:lnTo>
                    <a:pt x="290513" y="909637"/>
                  </a:lnTo>
                  <a:lnTo>
                    <a:pt x="247650" y="881062"/>
                  </a:lnTo>
                  <a:lnTo>
                    <a:pt x="235744" y="819150"/>
                  </a:lnTo>
                  <a:lnTo>
                    <a:pt x="214313" y="769144"/>
                  </a:lnTo>
                  <a:lnTo>
                    <a:pt x="192882" y="723900"/>
                  </a:lnTo>
                  <a:lnTo>
                    <a:pt x="176213" y="681037"/>
                  </a:lnTo>
                  <a:cubicBezTo>
                    <a:pt x="169863" y="662781"/>
                    <a:pt x="173038" y="654050"/>
                    <a:pt x="166688" y="635794"/>
                  </a:cubicBezTo>
                  <a:lnTo>
                    <a:pt x="147638" y="581025"/>
                  </a:lnTo>
                  <a:lnTo>
                    <a:pt x="121444" y="509587"/>
                  </a:lnTo>
                  <a:lnTo>
                    <a:pt x="121444" y="481012"/>
                  </a:lnTo>
                  <a:lnTo>
                    <a:pt x="97632" y="464344"/>
                  </a:lnTo>
                  <a:lnTo>
                    <a:pt x="73819" y="431006"/>
                  </a:lnTo>
                  <a:lnTo>
                    <a:pt x="57150" y="392906"/>
                  </a:lnTo>
                  <a:lnTo>
                    <a:pt x="57150" y="359569"/>
                  </a:lnTo>
                  <a:lnTo>
                    <a:pt x="57150" y="340519"/>
                  </a:lnTo>
                  <a:lnTo>
                    <a:pt x="35719" y="288131"/>
                  </a:lnTo>
                  <a:lnTo>
                    <a:pt x="35719" y="250031"/>
                  </a:lnTo>
                  <a:cubicBezTo>
                    <a:pt x="36513" y="223837"/>
                    <a:pt x="37306" y="197644"/>
                    <a:pt x="38100" y="171450"/>
                  </a:cubicBezTo>
                  <a:lnTo>
                    <a:pt x="35719" y="130969"/>
                  </a:lnTo>
                  <a:lnTo>
                    <a:pt x="23813" y="100012"/>
                  </a:lnTo>
                  <a:lnTo>
                    <a:pt x="9525" y="69056"/>
                  </a:lnTo>
                  <a:lnTo>
                    <a:pt x="7144" y="28575"/>
                  </a:lnTo>
                  <a:lnTo>
                    <a:pt x="0" y="0"/>
                  </a:lnTo>
                  <a:lnTo>
                    <a:pt x="216694" y="2381"/>
                  </a:lnTo>
                  <a:close/>
                </a:path>
              </a:pathLst>
            </a:custGeom>
            <a:solidFill>
              <a:srgbClr val="00CC00">
                <a:alpha val="30000"/>
              </a:srgb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solidFill>
                  <a:prstClr val="white"/>
                </a:solidFill>
              </a:endParaRPr>
            </a:p>
          </p:txBody>
        </p:sp>
        <p:sp>
          <p:nvSpPr>
            <p:cNvPr id="28" name="Freeform 27"/>
            <p:cNvSpPr/>
            <p:nvPr/>
          </p:nvSpPr>
          <p:spPr>
            <a:xfrm>
              <a:off x="6715659" y="2037067"/>
              <a:ext cx="186452" cy="98583"/>
            </a:xfrm>
            <a:custGeom>
              <a:avLst/>
              <a:gdLst>
                <a:gd name="connsiteX0" fmla="*/ 207169 w 207169"/>
                <a:gd name="connsiteY0" fmla="*/ 0 h 109537"/>
                <a:gd name="connsiteX1" fmla="*/ 161925 w 207169"/>
                <a:gd name="connsiteY1" fmla="*/ 42862 h 109537"/>
                <a:gd name="connsiteX2" fmla="*/ 123825 w 207169"/>
                <a:gd name="connsiteY2" fmla="*/ 42862 h 109537"/>
                <a:gd name="connsiteX3" fmla="*/ 66675 w 207169"/>
                <a:gd name="connsiteY3" fmla="*/ 42862 h 109537"/>
                <a:gd name="connsiteX4" fmla="*/ 0 w 207169"/>
                <a:gd name="connsiteY4" fmla="*/ 47625 h 109537"/>
                <a:gd name="connsiteX5" fmla="*/ 109538 w 207169"/>
                <a:gd name="connsiteY5" fmla="*/ 66675 h 109537"/>
                <a:gd name="connsiteX6" fmla="*/ 133350 w 207169"/>
                <a:gd name="connsiteY6" fmla="*/ 64294 h 109537"/>
                <a:gd name="connsiteX7" fmla="*/ 116682 w 207169"/>
                <a:gd name="connsiteY7" fmla="*/ 97631 h 109537"/>
                <a:gd name="connsiteX8" fmla="*/ 157163 w 207169"/>
                <a:gd name="connsiteY8" fmla="*/ 80962 h 109537"/>
                <a:gd name="connsiteX9" fmla="*/ 161925 w 207169"/>
                <a:gd name="connsiteY9" fmla="*/ 109537 h 109537"/>
                <a:gd name="connsiteX10" fmla="*/ 188119 w 207169"/>
                <a:gd name="connsiteY10" fmla="*/ 78581 h 109537"/>
                <a:gd name="connsiteX11" fmla="*/ 207169 w 207169"/>
                <a:gd name="connsiteY11" fmla="*/ 0 h 109537"/>
                <a:gd name="connsiteX0" fmla="*/ 207169 w 207169"/>
                <a:gd name="connsiteY0" fmla="*/ 0 h 109537"/>
                <a:gd name="connsiteX1" fmla="*/ 161925 w 207169"/>
                <a:gd name="connsiteY1" fmla="*/ 42862 h 109537"/>
                <a:gd name="connsiteX2" fmla="*/ 123825 w 207169"/>
                <a:gd name="connsiteY2" fmla="*/ 42862 h 109537"/>
                <a:gd name="connsiteX3" fmla="*/ 66675 w 207169"/>
                <a:gd name="connsiteY3" fmla="*/ 42862 h 109537"/>
                <a:gd name="connsiteX4" fmla="*/ 0 w 207169"/>
                <a:gd name="connsiteY4" fmla="*/ 47625 h 109537"/>
                <a:gd name="connsiteX5" fmla="*/ 109538 w 207169"/>
                <a:gd name="connsiteY5" fmla="*/ 66675 h 109537"/>
                <a:gd name="connsiteX6" fmla="*/ 133350 w 207169"/>
                <a:gd name="connsiteY6" fmla="*/ 64294 h 109537"/>
                <a:gd name="connsiteX7" fmla="*/ 104775 w 207169"/>
                <a:gd name="connsiteY7" fmla="*/ 100012 h 109537"/>
                <a:gd name="connsiteX8" fmla="*/ 157163 w 207169"/>
                <a:gd name="connsiteY8" fmla="*/ 80962 h 109537"/>
                <a:gd name="connsiteX9" fmla="*/ 161925 w 207169"/>
                <a:gd name="connsiteY9" fmla="*/ 109537 h 109537"/>
                <a:gd name="connsiteX10" fmla="*/ 188119 w 207169"/>
                <a:gd name="connsiteY10" fmla="*/ 78581 h 109537"/>
                <a:gd name="connsiteX11" fmla="*/ 207169 w 207169"/>
                <a:gd name="connsiteY11" fmla="*/ 0 h 109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7169" h="109537">
                  <a:moveTo>
                    <a:pt x="207169" y="0"/>
                  </a:moveTo>
                  <a:lnTo>
                    <a:pt x="161925" y="42862"/>
                  </a:lnTo>
                  <a:lnTo>
                    <a:pt x="123825" y="42862"/>
                  </a:lnTo>
                  <a:lnTo>
                    <a:pt x="66675" y="42862"/>
                  </a:lnTo>
                  <a:lnTo>
                    <a:pt x="0" y="47625"/>
                  </a:lnTo>
                  <a:lnTo>
                    <a:pt x="109538" y="66675"/>
                  </a:lnTo>
                  <a:lnTo>
                    <a:pt x="133350" y="64294"/>
                  </a:lnTo>
                  <a:lnTo>
                    <a:pt x="104775" y="100012"/>
                  </a:lnTo>
                  <a:lnTo>
                    <a:pt x="157163" y="80962"/>
                  </a:lnTo>
                  <a:lnTo>
                    <a:pt x="161925" y="109537"/>
                  </a:lnTo>
                  <a:lnTo>
                    <a:pt x="188119" y="78581"/>
                  </a:lnTo>
                  <a:lnTo>
                    <a:pt x="207169" y="0"/>
                  </a:lnTo>
                  <a:close/>
                </a:path>
              </a:pathLst>
            </a:custGeom>
            <a:solidFill>
              <a:srgbClr val="FFFF99">
                <a:alpha val="60000"/>
              </a:srgbClr>
            </a:solidFill>
            <a:ln w="3175">
              <a:solidFill>
                <a:srgbClr val="CC990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solidFill>
                  <a:prstClr val="white"/>
                </a:solidFill>
              </a:endParaRPr>
            </a:p>
          </p:txBody>
        </p:sp>
        <p:sp>
          <p:nvSpPr>
            <p:cNvPr id="29" name="Freeform 28"/>
            <p:cNvSpPr/>
            <p:nvPr/>
          </p:nvSpPr>
          <p:spPr>
            <a:xfrm>
              <a:off x="5348346" y="2011349"/>
              <a:ext cx="315040" cy="94298"/>
            </a:xfrm>
            <a:custGeom>
              <a:avLst/>
              <a:gdLst>
                <a:gd name="connsiteX0" fmla="*/ 350044 w 350044"/>
                <a:gd name="connsiteY0" fmla="*/ 102394 h 104775"/>
                <a:gd name="connsiteX1" fmla="*/ 280987 w 350044"/>
                <a:gd name="connsiteY1" fmla="*/ 42862 h 104775"/>
                <a:gd name="connsiteX2" fmla="*/ 209550 w 350044"/>
                <a:gd name="connsiteY2" fmla="*/ 35719 h 104775"/>
                <a:gd name="connsiteX3" fmla="*/ 157162 w 350044"/>
                <a:gd name="connsiteY3" fmla="*/ 21431 h 104775"/>
                <a:gd name="connsiteX4" fmla="*/ 92869 w 350044"/>
                <a:gd name="connsiteY4" fmla="*/ 14287 h 104775"/>
                <a:gd name="connsiteX5" fmla="*/ 30956 w 350044"/>
                <a:gd name="connsiteY5" fmla="*/ 0 h 104775"/>
                <a:gd name="connsiteX6" fmla="*/ 0 w 350044"/>
                <a:gd name="connsiteY6" fmla="*/ 7144 h 104775"/>
                <a:gd name="connsiteX7" fmla="*/ 23812 w 350044"/>
                <a:gd name="connsiteY7" fmla="*/ 38100 h 104775"/>
                <a:gd name="connsiteX8" fmla="*/ 83344 w 350044"/>
                <a:gd name="connsiteY8" fmla="*/ 45244 h 104775"/>
                <a:gd name="connsiteX9" fmla="*/ 145256 w 350044"/>
                <a:gd name="connsiteY9" fmla="*/ 54769 h 104775"/>
                <a:gd name="connsiteX10" fmla="*/ 190500 w 350044"/>
                <a:gd name="connsiteY10" fmla="*/ 59531 h 104775"/>
                <a:gd name="connsiteX11" fmla="*/ 245269 w 350044"/>
                <a:gd name="connsiteY11" fmla="*/ 76200 h 104775"/>
                <a:gd name="connsiteX12" fmla="*/ 290512 w 350044"/>
                <a:gd name="connsiteY12" fmla="*/ 104775 h 104775"/>
                <a:gd name="connsiteX13" fmla="*/ 350044 w 350044"/>
                <a:gd name="connsiteY13" fmla="*/ 102394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50044" h="104775">
                  <a:moveTo>
                    <a:pt x="350044" y="102394"/>
                  </a:moveTo>
                  <a:lnTo>
                    <a:pt x="280987" y="42862"/>
                  </a:lnTo>
                  <a:lnTo>
                    <a:pt x="209550" y="35719"/>
                  </a:lnTo>
                  <a:lnTo>
                    <a:pt x="157162" y="21431"/>
                  </a:lnTo>
                  <a:lnTo>
                    <a:pt x="92869" y="14287"/>
                  </a:lnTo>
                  <a:lnTo>
                    <a:pt x="30956" y="0"/>
                  </a:lnTo>
                  <a:lnTo>
                    <a:pt x="0" y="7144"/>
                  </a:lnTo>
                  <a:lnTo>
                    <a:pt x="23812" y="38100"/>
                  </a:lnTo>
                  <a:lnTo>
                    <a:pt x="83344" y="45244"/>
                  </a:lnTo>
                  <a:lnTo>
                    <a:pt x="145256" y="54769"/>
                  </a:lnTo>
                  <a:lnTo>
                    <a:pt x="190500" y="59531"/>
                  </a:lnTo>
                  <a:lnTo>
                    <a:pt x="245269" y="76200"/>
                  </a:lnTo>
                  <a:lnTo>
                    <a:pt x="290512" y="104775"/>
                  </a:lnTo>
                  <a:lnTo>
                    <a:pt x="350044" y="102394"/>
                  </a:lnTo>
                  <a:close/>
                </a:path>
              </a:pathLst>
            </a:custGeom>
            <a:solidFill>
              <a:srgbClr val="FFFF99">
                <a:alpha val="60000"/>
              </a:srgbClr>
            </a:solidFill>
            <a:ln w="3175">
              <a:solidFill>
                <a:srgbClr val="CC990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solidFill>
                  <a:prstClr val="white"/>
                </a:solidFill>
              </a:endParaRPr>
            </a:p>
          </p:txBody>
        </p:sp>
        <p:sp>
          <p:nvSpPr>
            <p:cNvPr id="30" name="Freeform 29"/>
            <p:cNvSpPr/>
            <p:nvPr/>
          </p:nvSpPr>
          <p:spPr>
            <a:xfrm>
              <a:off x="4913292" y="1874189"/>
              <a:ext cx="407194" cy="169307"/>
            </a:xfrm>
            <a:custGeom>
              <a:avLst/>
              <a:gdLst>
                <a:gd name="connsiteX0" fmla="*/ 452438 w 452438"/>
                <a:gd name="connsiteY0" fmla="*/ 147637 h 188119"/>
                <a:gd name="connsiteX1" fmla="*/ 385763 w 452438"/>
                <a:gd name="connsiteY1" fmla="*/ 140494 h 188119"/>
                <a:gd name="connsiteX2" fmla="*/ 297656 w 452438"/>
                <a:gd name="connsiteY2" fmla="*/ 150019 h 188119"/>
                <a:gd name="connsiteX3" fmla="*/ 219075 w 452438"/>
                <a:gd name="connsiteY3" fmla="*/ 152400 h 188119"/>
                <a:gd name="connsiteX4" fmla="*/ 145256 w 452438"/>
                <a:gd name="connsiteY4" fmla="*/ 130969 h 188119"/>
                <a:gd name="connsiteX5" fmla="*/ 90488 w 452438"/>
                <a:gd name="connsiteY5" fmla="*/ 109537 h 188119"/>
                <a:gd name="connsiteX6" fmla="*/ 59531 w 452438"/>
                <a:gd name="connsiteY6" fmla="*/ 57150 h 188119"/>
                <a:gd name="connsiteX7" fmla="*/ 40481 w 452438"/>
                <a:gd name="connsiteY7" fmla="*/ 11906 h 188119"/>
                <a:gd name="connsiteX8" fmla="*/ 21431 w 452438"/>
                <a:gd name="connsiteY8" fmla="*/ 0 h 188119"/>
                <a:gd name="connsiteX9" fmla="*/ 0 w 452438"/>
                <a:gd name="connsiteY9" fmla="*/ 21431 h 188119"/>
                <a:gd name="connsiteX10" fmla="*/ 28575 w 452438"/>
                <a:gd name="connsiteY10" fmla="*/ 78581 h 188119"/>
                <a:gd name="connsiteX11" fmla="*/ 71438 w 452438"/>
                <a:gd name="connsiteY11" fmla="*/ 152400 h 188119"/>
                <a:gd name="connsiteX12" fmla="*/ 145256 w 452438"/>
                <a:gd name="connsiteY12" fmla="*/ 185737 h 188119"/>
                <a:gd name="connsiteX13" fmla="*/ 171450 w 452438"/>
                <a:gd name="connsiteY13" fmla="*/ 185737 h 188119"/>
                <a:gd name="connsiteX14" fmla="*/ 245269 w 452438"/>
                <a:gd name="connsiteY14" fmla="*/ 188119 h 188119"/>
                <a:gd name="connsiteX15" fmla="*/ 269081 w 452438"/>
                <a:gd name="connsiteY15" fmla="*/ 188119 h 188119"/>
                <a:gd name="connsiteX16" fmla="*/ 378619 w 452438"/>
                <a:gd name="connsiteY16" fmla="*/ 176212 h 188119"/>
                <a:gd name="connsiteX17" fmla="*/ 452438 w 452438"/>
                <a:gd name="connsiteY17" fmla="*/ 147637 h 188119"/>
                <a:gd name="connsiteX0" fmla="*/ 452438 w 452438"/>
                <a:gd name="connsiteY0" fmla="*/ 147637 h 188119"/>
                <a:gd name="connsiteX1" fmla="*/ 433388 w 452438"/>
                <a:gd name="connsiteY1" fmla="*/ 133350 h 188119"/>
                <a:gd name="connsiteX2" fmla="*/ 385763 w 452438"/>
                <a:gd name="connsiteY2" fmla="*/ 140494 h 188119"/>
                <a:gd name="connsiteX3" fmla="*/ 297656 w 452438"/>
                <a:gd name="connsiteY3" fmla="*/ 150019 h 188119"/>
                <a:gd name="connsiteX4" fmla="*/ 219075 w 452438"/>
                <a:gd name="connsiteY4" fmla="*/ 152400 h 188119"/>
                <a:gd name="connsiteX5" fmla="*/ 145256 w 452438"/>
                <a:gd name="connsiteY5" fmla="*/ 130969 h 188119"/>
                <a:gd name="connsiteX6" fmla="*/ 90488 w 452438"/>
                <a:gd name="connsiteY6" fmla="*/ 109537 h 188119"/>
                <a:gd name="connsiteX7" fmla="*/ 59531 w 452438"/>
                <a:gd name="connsiteY7" fmla="*/ 57150 h 188119"/>
                <a:gd name="connsiteX8" fmla="*/ 40481 w 452438"/>
                <a:gd name="connsiteY8" fmla="*/ 11906 h 188119"/>
                <a:gd name="connsiteX9" fmla="*/ 21431 w 452438"/>
                <a:gd name="connsiteY9" fmla="*/ 0 h 188119"/>
                <a:gd name="connsiteX10" fmla="*/ 0 w 452438"/>
                <a:gd name="connsiteY10" fmla="*/ 21431 h 188119"/>
                <a:gd name="connsiteX11" fmla="*/ 28575 w 452438"/>
                <a:gd name="connsiteY11" fmla="*/ 78581 h 188119"/>
                <a:gd name="connsiteX12" fmla="*/ 71438 w 452438"/>
                <a:gd name="connsiteY12" fmla="*/ 152400 h 188119"/>
                <a:gd name="connsiteX13" fmla="*/ 145256 w 452438"/>
                <a:gd name="connsiteY13" fmla="*/ 185737 h 188119"/>
                <a:gd name="connsiteX14" fmla="*/ 171450 w 452438"/>
                <a:gd name="connsiteY14" fmla="*/ 185737 h 188119"/>
                <a:gd name="connsiteX15" fmla="*/ 245269 w 452438"/>
                <a:gd name="connsiteY15" fmla="*/ 188119 h 188119"/>
                <a:gd name="connsiteX16" fmla="*/ 269081 w 452438"/>
                <a:gd name="connsiteY16" fmla="*/ 188119 h 188119"/>
                <a:gd name="connsiteX17" fmla="*/ 378619 w 452438"/>
                <a:gd name="connsiteY17" fmla="*/ 176212 h 188119"/>
                <a:gd name="connsiteX18" fmla="*/ 452438 w 452438"/>
                <a:gd name="connsiteY18" fmla="*/ 147637 h 188119"/>
                <a:gd name="connsiteX0" fmla="*/ 452438 w 452438"/>
                <a:gd name="connsiteY0" fmla="*/ 147637 h 188119"/>
                <a:gd name="connsiteX1" fmla="*/ 433388 w 452438"/>
                <a:gd name="connsiteY1" fmla="*/ 133350 h 188119"/>
                <a:gd name="connsiteX2" fmla="*/ 385763 w 452438"/>
                <a:gd name="connsiteY2" fmla="*/ 140494 h 188119"/>
                <a:gd name="connsiteX3" fmla="*/ 297656 w 452438"/>
                <a:gd name="connsiteY3" fmla="*/ 150019 h 188119"/>
                <a:gd name="connsiteX4" fmla="*/ 219075 w 452438"/>
                <a:gd name="connsiteY4" fmla="*/ 152400 h 188119"/>
                <a:gd name="connsiteX5" fmla="*/ 145256 w 452438"/>
                <a:gd name="connsiteY5" fmla="*/ 130969 h 188119"/>
                <a:gd name="connsiteX6" fmla="*/ 90488 w 452438"/>
                <a:gd name="connsiteY6" fmla="*/ 109537 h 188119"/>
                <a:gd name="connsiteX7" fmla="*/ 59531 w 452438"/>
                <a:gd name="connsiteY7" fmla="*/ 57150 h 188119"/>
                <a:gd name="connsiteX8" fmla="*/ 40481 w 452438"/>
                <a:gd name="connsiteY8" fmla="*/ 11906 h 188119"/>
                <a:gd name="connsiteX9" fmla="*/ 21431 w 452438"/>
                <a:gd name="connsiteY9" fmla="*/ 0 h 188119"/>
                <a:gd name="connsiteX10" fmla="*/ 0 w 452438"/>
                <a:gd name="connsiteY10" fmla="*/ 21431 h 188119"/>
                <a:gd name="connsiteX11" fmla="*/ 28575 w 452438"/>
                <a:gd name="connsiteY11" fmla="*/ 78581 h 188119"/>
                <a:gd name="connsiteX12" fmla="*/ 71438 w 452438"/>
                <a:gd name="connsiteY12" fmla="*/ 152400 h 188119"/>
                <a:gd name="connsiteX13" fmla="*/ 145256 w 452438"/>
                <a:gd name="connsiteY13" fmla="*/ 185737 h 188119"/>
                <a:gd name="connsiteX14" fmla="*/ 171450 w 452438"/>
                <a:gd name="connsiteY14" fmla="*/ 185737 h 188119"/>
                <a:gd name="connsiteX15" fmla="*/ 245269 w 452438"/>
                <a:gd name="connsiteY15" fmla="*/ 188119 h 188119"/>
                <a:gd name="connsiteX16" fmla="*/ 269081 w 452438"/>
                <a:gd name="connsiteY16" fmla="*/ 188119 h 188119"/>
                <a:gd name="connsiteX17" fmla="*/ 378619 w 452438"/>
                <a:gd name="connsiteY17" fmla="*/ 176212 h 188119"/>
                <a:gd name="connsiteX18" fmla="*/ 450056 w 452438"/>
                <a:gd name="connsiteY18" fmla="*/ 161925 h 188119"/>
                <a:gd name="connsiteX19" fmla="*/ 452438 w 452438"/>
                <a:gd name="connsiteY19" fmla="*/ 147637 h 188119"/>
                <a:gd name="connsiteX0" fmla="*/ 452438 w 452438"/>
                <a:gd name="connsiteY0" fmla="*/ 147637 h 188119"/>
                <a:gd name="connsiteX1" fmla="*/ 433388 w 452438"/>
                <a:gd name="connsiteY1" fmla="*/ 133350 h 188119"/>
                <a:gd name="connsiteX2" fmla="*/ 385763 w 452438"/>
                <a:gd name="connsiteY2" fmla="*/ 140494 h 188119"/>
                <a:gd name="connsiteX3" fmla="*/ 297656 w 452438"/>
                <a:gd name="connsiteY3" fmla="*/ 150019 h 188119"/>
                <a:gd name="connsiteX4" fmla="*/ 219075 w 452438"/>
                <a:gd name="connsiteY4" fmla="*/ 152400 h 188119"/>
                <a:gd name="connsiteX5" fmla="*/ 145256 w 452438"/>
                <a:gd name="connsiteY5" fmla="*/ 130969 h 188119"/>
                <a:gd name="connsiteX6" fmla="*/ 90488 w 452438"/>
                <a:gd name="connsiteY6" fmla="*/ 109537 h 188119"/>
                <a:gd name="connsiteX7" fmla="*/ 59531 w 452438"/>
                <a:gd name="connsiteY7" fmla="*/ 57150 h 188119"/>
                <a:gd name="connsiteX8" fmla="*/ 40481 w 452438"/>
                <a:gd name="connsiteY8" fmla="*/ 11906 h 188119"/>
                <a:gd name="connsiteX9" fmla="*/ 21431 w 452438"/>
                <a:gd name="connsiteY9" fmla="*/ 0 h 188119"/>
                <a:gd name="connsiteX10" fmla="*/ 0 w 452438"/>
                <a:gd name="connsiteY10" fmla="*/ 21431 h 188119"/>
                <a:gd name="connsiteX11" fmla="*/ 28575 w 452438"/>
                <a:gd name="connsiteY11" fmla="*/ 78581 h 188119"/>
                <a:gd name="connsiteX12" fmla="*/ 71438 w 452438"/>
                <a:gd name="connsiteY12" fmla="*/ 152400 h 188119"/>
                <a:gd name="connsiteX13" fmla="*/ 145256 w 452438"/>
                <a:gd name="connsiteY13" fmla="*/ 185737 h 188119"/>
                <a:gd name="connsiteX14" fmla="*/ 171450 w 452438"/>
                <a:gd name="connsiteY14" fmla="*/ 185737 h 188119"/>
                <a:gd name="connsiteX15" fmla="*/ 245269 w 452438"/>
                <a:gd name="connsiteY15" fmla="*/ 188119 h 188119"/>
                <a:gd name="connsiteX16" fmla="*/ 304800 w 452438"/>
                <a:gd name="connsiteY16" fmla="*/ 188119 h 188119"/>
                <a:gd name="connsiteX17" fmla="*/ 378619 w 452438"/>
                <a:gd name="connsiteY17" fmla="*/ 176212 h 188119"/>
                <a:gd name="connsiteX18" fmla="*/ 450056 w 452438"/>
                <a:gd name="connsiteY18" fmla="*/ 161925 h 188119"/>
                <a:gd name="connsiteX19" fmla="*/ 452438 w 452438"/>
                <a:gd name="connsiteY19" fmla="*/ 147637 h 188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52438" h="188119">
                  <a:moveTo>
                    <a:pt x="452438" y="147637"/>
                  </a:moveTo>
                  <a:cubicBezTo>
                    <a:pt x="440532" y="146050"/>
                    <a:pt x="445294" y="134937"/>
                    <a:pt x="433388" y="133350"/>
                  </a:cubicBezTo>
                  <a:lnTo>
                    <a:pt x="385763" y="140494"/>
                  </a:lnTo>
                  <a:lnTo>
                    <a:pt x="297656" y="150019"/>
                  </a:lnTo>
                  <a:lnTo>
                    <a:pt x="219075" y="152400"/>
                  </a:lnTo>
                  <a:lnTo>
                    <a:pt x="145256" y="130969"/>
                  </a:lnTo>
                  <a:lnTo>
                    <a:pt x="90488" y="109537"/>
                  </a:lnTo>
                  <a:lnTo>
                    <a:pt x="59531" y="57150"/>
                  </a:lnTo>
                  <a:lnTo>
                    <a:pt x="40481" y="11906"/>
                  </a:lnTo>
                  <a:lnTo>
                    <a:pt x="21431" y="0"/>
                  </a:lnTo>
                  <a:lnTo>
                    <a:pt x="0" y="21431"/>
                  </a:lnTo>
                  <a:lnTo>
                    <a:pt x="28575" y="78581"/>
                  </a:lnTo>
                  <a:lnTo>
                    <a:pt x="71438" y="152400"/>
                  </a:lnTo>
                  <a:lnTo>
                    <a:pt x="145256" y="185737"/>
                  </a:lnTo>
                  <a:lnTo>
                    <a:pt x="171450" y="185737"/>
                  </a:lnTo>
                  <a:lnTo>
                    <a:pt x="245269" y="188119"/>
                  </a:lnTo>
                  <a:lnTo>
                    <a:pt x="304800" y="188119"/>
                  </a:lnTo>
                  <a:lnTo>
                    <a:pt x="378619" y="176212"/>
                  </a:lnTo>
                  <a:cubicBezTo>
                    <a:pt x="395288" y="169862"/>
                    <a:pt x="433387" y="168275"/>
                    <a:pt x="450056" y="161925"/>
                  </a:cubicBezTo>
                  <a:lnTo>
                    <a:pt x="452438" y="147637"/>
                  </a:lnTo>
                  <a:close/>
                </a:path>
              </a:pathLst>
            </a:custGeom>
            <a:solidFill>
              <a:srgbClr val="FFFF99">
                <a:alpha val="60000"/>
              </a:srgbClr>
            </a:solidFill>
            <a:ln w="3175">
              <a:solidFill>
                <a:srgbClr val="CC990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solidFill>
                  <a:prstClr val="white"/>
                </a:solidFill>
              </a:endParaRPr>
            </a:p>
          </p:txBody>
        </p:sp>
        <p:sp>
          <p:nvSpPr>
            <p:cNvPr id="31" name="Freeform 30"/>
            <p:cNvSpPr/>
            <p:nvPr/>
          </p:nvSpPr>
          <p:spPr>
            <a:xfrm>
              <a:off x="4844712" y="1762747"/>
              <a:ext cx="75009" cy="87868"/>
            </a:xfrm>
            <a:custGeom>
              <a:avLst/>
              <a:gdLst>
                <a:gd name="connsiteX0" fmla="*/ 97631 w 97631"/>
                <a:gd name="connsiteY0" fmla="*/ 80962 h 80962"/>
                <a:gd name="connsiteX1" fmla="*/ 66675 w 97631"/>
                <a:gd name="connsiteY1" fmla="*/ 30956 h 80962"/>
                <a:gd name="connsiteX2" fmla="*/ 47625 w 97631"/>
                <a:gd name="connsiteY2" fmla="*/ 7144 h 80962"/>
                <a:gd name="connsiteX3" fmla="*/ 11906 w 97631"/>
                <a:gd name="connsiteY3" fmla="*/ 0 h 80962"/>
                <a:gd name="connsiteX4" fmla="*/ 0 w 97631"/>
                <a:gd name="connsiteY4" fmla="*/ 19050 h 80962"/>
                <a:gd name="connsiteX5" fmla="*/ 26194 w 97631"/>
                <a:gd name="connsiteY5" fmla="*/ 38100 h 80962"/>
                <a:gd name="connsiteX6" fmla="*/ 97631 w 97631"/>
                <a:gd name="connsiteY6" fmla="*/ 80962 h 80962"/>
                <a:gd name="connsiteX0" fmla="*/ 97631 w 97631"/>
                <a:gd name="connsiteY0" fmla="*/ 80962 h 80962"/>
                <a:gd name="connsiteX1" fmla="*/ 66675 w 97631"/>
                <a:gd name="connsiteY1" fmla="*/ 30956 h 80962"/>
                <a:gd name="connsiteX2" fmla="*/ 47625 w 97631"/>
                <a:gd name="connsiteY2" fmla="*/ 7144 h 80962"/>
                <a:gd name="connsiteX3" fmla="*/ 11906 w 97631"/>
                <a:gd name="connsiteY3" fmla="*/ 0 h 80962"/>
                <a:gd name="connsiteX4" fmla="*/ 0 w 97631"/>
                <a:gd name="connsiteY4" fmla="*/ 19050 h 80962"/>
                <a:gd name="connsiteX5" fmla="*/ 26194 w 97631"/>
                <a:gd name="connsiteY5" fmla="*/ 38100 h 80962"/>
                <a:gd name="connsiteX6" fmla="*/ 47625 w 97631"/>
                <a:gd name="connsiteY6" fmla="*/ 76200 h 80962"/>
                <a:gd name="connsiteX7" fmla="*/ 97631 w 97631"/>
                <a:gd name="connsiteY7" fmla="*/ 80962 h 80962"/>
                <a:gd name="connsiteX0" fmla="*/ 97631 w 97631"/>
                <a:gd name="connsiteY0" fmla="*/ 80962 h 97631"/>
                <a:gd name="connsiteX1" fmla="*/ 66675 w 97631"/>
                <a:gd name="connsiteY1" fmla="*/ 30956 h 97631"/>
                <a:gd name="connsiteX2" fmla="*/ 47625 w 97631"/>
                <a:gd name="connsiteY2" fmla="*/ 7144 h 97631"/>
                <a:gd name="connsiteX3" fmla="*/ 11906 w 97631"/>
                <a:gd name="connsiteY3" fmla="*/ 0 h 97631"/>
                <a:gd name="connsiteX4" fmla="*/ 0 w 97631"/>
                <a:gd name="connsiteY4" fmla="*/ 19050 h 97631"/>
                <a:gd name="connsiteX5" fmla="*/ 26194 w 97631"/>
                <a:gd name="connsiteY5" fmla="*/ 38100 h 97631"/>
                <a:gd name="connsiteX6" fmla="*/ 47625 w 97631"/>
                <a:gd name="connsiteY6" fmla="*/ 76200 h 97631"/>
                <a:gd name="connsiteX7" fmla="*/ 61913 w 97631"/>
                <a:gd name="connsiteY7" fmla="*/ 97631 h 97631"/>
                <a:gd name="connsiteX8" fmla="*/ 97631 w 97631"/>
                <a:gd name="connsiteY8" fmla="*/ 80962 h 97631"/>
                <a:gd name="connsiteX0" fmla="*/ 83343 w 83343"/>
                <a:gd name="connsiteY0" fmla="*/ 80962 h 97631"/>
                <a:gd name="connsiteX1" fmla="*/ 66675 w 83343"/>
                <a:gd name="connsiteY1" fmla="*/ 30956 h 97631"/>
                <a:gd name="connsiteX2" fmla="*/ 47625 w 83343"/>
                <a:gd name="connsiteY2" fmla="*/ 7144 h 97631"/>
                <a:gd name="connsiteX3" fmla="*/ 11906 w 83343"/>
                <a:gd name="connsiteY3" fmla="*/ 0 h 97631"/>
                <a:gd name="connsiteX4" fmla="*/ 0 w 83343"/>
                <a:gd name="connsiteY4" fmla="*/ 19050 h 97631"/>
                <a:gd name="connsiteX5" fmla="*/ 26194 w 83343"/>
                <a:gd name="connsiteY5" fmla="*/ 38100 h 97631"/>
                <a:gd name="connsiteX6" fmla="*/ 47625 w 83343"/>
                <a:gd name="connsiteY6" fmla="*/ 76200 h 97631"/>
                <a:gd name="connsiteX7" fmla="*/ 61913 w 83343"/>
                <a:gd name="connsiteY7" fmla="*/ 97631 h 97631"/>
                <a:gd name="connsiteX8" fmla="*/ 83343 w 83343"/>
                <a:gd name="connsiteY8" fmla="*/ 80962 h 97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3343" h="97631">
                  <a:moveTo>
                    <a:pt x="83343" y="80962"/>
                  </a:moveTo>
                  <a:lnTo>
                    <a:pt x="66675" y="30956"/>
                  </a:lnTo>
                  <a:lnTo>
                    <a:pt x="47625" y="7144"/>
                  </a:lnTo>
                  <a:lnTo>
                    <a:pt x="11906" y="0"/>
                  </a:lnTo>
                  <a:lnTo>
                    <a:pt x="0" y="19050"/>
                  </a:lnTo>
                  <a:lnTo>
                    <a:pt x="26194" y="38100"/>
                  </a:lnTo>
                  <a:cubicBezTo>
                    <a:pt x="35719" y="44450"/>
                    <a:pt x="38100" y="69850"/>
                    <a:pt x="47625" y="76200"/>
                  </a:cubicBezTo>
                  <a:cubicBezTo>
                    <a:pt x="56356" y="77787"/>
                    <a:pt x="53182" y="96044"/>
                    <a:pt x="61913" y="97631"/>
                  </a:cubicBezTo>
                  <a:lnTo>
                    <a:pt x="83343" y="80962"/>
                  </a:lnTo>
                  <a:close/>
                </a:path>
              </a:pathLst>
            </a:custGeom>
            <a:solidFill>
              <a:srgbClr val="FFFF99">
                <a:alpha val="60000"/>
              </a:srgbClr>
            </a:solidFill>
            <a:ln w="3175">
              <a:solidFill>
                <a:srgbClr val="CC990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solidFill>
                  <a:prstClr val="white"/>
                </a:solidFill>
              </a:endParaRPr>
            </a:p>
          </p:txBody>
        </p:sp>
        <p:sp>
          <p:nvSpPr>
            <p:cNvPr id="32" name="Freeform 31"/>
            <p:cNvSpPr/>
            <p:nvPr/>
          </p:nvSpPr>
          <p:spPr>
            <a:xfrm>
              <a:off x="4585395" y="1769176"/>
              <a:ext cx="257175" cy="60008"/>
            </a:xfrm>
            <a:custGeom>
              <a:avLst/>
              <a:gdLst>
                <a:gd name="connsiteX0" fmla="*/ 276225 w 276225"/>
                <a:gd name="connsiteY0" fmla="*/ 19050 h 66675"/>
                <a:gd name="connsiteX1" fmla="*/ 207169 w 276225"/>
                <a:gd name="connsiteY1" fmla="*/ 0 h 66675"/>
                <a:gd name="connsiteX2" fmla="*/ 145256 w 276225"/>
                <a:gd name="connsiteY2" fmla="*/ 7143 h 66675"/>
                <a:gd name="connsiteX3" fmla="*/ 95250 w 276225"/>
                <a:gd name="connsiteY3" fmla="*/ 23812 h 66675"/>
                <a:gd name="connsiteX4" fmla="*/ 50006 w 276225"/>
                <a:gd name="connsiteY4" fmla="*/ 23812 h 66675"/>
                <a:gd name="connsiteX5" fmla="*/ 14287 w 276225"/>
                <a:gd name="connsiteY5" fmla="*/ 14287 h 66675"/>
                <a:gd name="connsiteX6" fmla="*/ 0 w 276225"/>
                <a:gd name="connsiteY6" fmla="*/ 28575 h 66675"/>
                <a:gd name="connsiteX7" fmla="*/ 30956 w 276225"/>
                <a:gd name="connsiteY7" fmla="*/ 66675 h 66675"/>
                <a:gd name="connsiteX8" fmla="*/ 92869 w 276225"/>
                <a:gd name="connsiteY8" fmla="*/ 66675 h 66675"/>
                <a:gd name="connsiteX9" fmla="*/ 154781 w 276225"/>
                <a:gd name="connsiteY9" fmla="*/ 38100 h 66675"/>
                <a:gd name="connsiteX10" fmla="*/ 200025 w 276225"/>
                <a:gd name="connsiteY10" fmla="*/ 30956 h 66675"/>
                <a:gd name="connsiteX11" fmla="*/ 276225 w 276225"/>
                <a:gd name="connsiteY11" fmla="*/ 19050 h 66675"/>
                <a:gd name="connsiteX0" fmla="*/ 276225 w 285750"/>
                <a:gd name="connsiteY0" fmla="*/ 19050 h 66675"/>
                <a:gd name="connsiteX1" fmla="*/ 207169 w 285750"/>
                <a:gd name="connsiteY1" fmla="*/ 0 h 66675"/>
                <a:gd name="connsiteX2" fmla="*/ 145256 w 285750"/>
                <a:gd name="connsiteY2" fmla="*/ 7143 h 66675"/>
                <a:gd name="connsiteX3" fmla="*/ 95250 w 285750"/>
                <a:gd name="connsiteY3" fmla="*/ 23812 h 66675"/>
                <a:gd name="connsiteX4" fmla="*/ 50006 w 285750"/>
                <a:gd name="connsiteY4" fmla="*/ 23812 h 66675"/>
                <a:gd name="connsiteX5" fmla="*/ 14287 w 285750"/>
                <a:gd name="connsiteY5" fmla="*/ 14287 h 66675"/>
                <a:gd name="connsiteX6" fmla="*/ 0 w 285750"/>
                <a:gd name="connsiteY6" fmla="*/ 28575 h 66675"/>
                <a:gd name="connsiteX7" fmla="*/ 30956 w 285750"/>
                <a:gd name="connsiteY7" fmla="*/ 66675 h 66675"/>
                <a:gd name="connsiteX8" fmla="*/ 92869 w 285750"/>
                <a:gd name="connsiteY8" fmla="*/ 66675 h 66675"/>
                <a:gd name="connsiteX9" fmla="*/ 154781 w 285750"/>
                <a:gd name="connsiteY9" fmla="*/ 38100 h 66675"/>
                <a:gd name="connsiteX10" fmla="*/ 200025 w 285750"/>
                <a:gd name="connsiteY10" fmla="*/ 30956 h 66675"/>
                <a:gd name="connsiteX11" fmla="*/ 285750 w 285750"/>
                <a:gd name="connsiteY11" fmla="*/ 42862 h 66675"/>
                <a:gd name="connsiteX12" fmla="*/ 276225 w 285750"/>
                <a:gd name="connsiteY12" fmla="*/ 19050 h 66675"/>
                <a:gd name="connsiteX0" fmla="*/ 276225 w 285750"/>
                <a:gd name="connsiteY0" fmla="*/ 19050 h 66675"/>
                <a:gd name="connsiteX1" fmla="*/ 207169 w 285750"/>
                <a:gd name="connsiteY1" fmla="*/ 0 h 66675"/>
                <a:gd name="connsiteX2" fmla="*/ 145256 w 285750"/>
                <a:gd name="connsiteY2" fmla="*/ 7143 h 66675"/>
                <a:gd name="connsiteX3" fmla="*/ 95250 w 285750"/>
                <a:gd name="connsiteY3" fmla="*/ 23812 h 66675"/>
                <a:gd name="connsiteX4" fmla="*/ 50006 w 285750"/>
                <a:gd name="connsiteY4" fmla="*/ 23812 h 66675"/>
                <a:gd name="connsiteX5" fmla="*/ 14287 w 285750"/>
                <a:gd name="connsiteY5" fmla="*/ 14287 h 66675"/>
                <a:gd name="connsiteX6" fmla="*/ 0 w 285750"/>
                <a:gd name="connsiteY6" fmla="*/ 28575 h 66675"/>
                <a:gd name="connsiteX7" fmla="*/ 30956 w 285750"/>
                <a:gd name="connsiteY7" fmla="*/ 66675 h 66675"/>
                <a:gd name="connsiteX8" fmla="*/ 92869 w 285750"/>
                <a:gd name="connsiteY8" fmla="*/ 66675 h 66675"/>
                <a:gd name="connsiteX9" fmla="*/ 154781 w 285750"/>
                <a:gd name="connsiteY9" fmla="*/ 38100 h 66675"/>
                <a:gd name="connsiteX10" fmla="*/ 200025 w 285750"/>
                <a:gd name="connsiteY10" fmla="*/ 30956 h 66675"/>
                <a:gd name="connsiteX11" fmla="*/ 226218 w 285750"/>
                <a:gd name="connsiteY11" fmla="*/ 26193 h 66675"/>
                <a:gd name="connsiteX12" fmla="*/ 285750 w 285750"/>
                <a:gd name="connsiteY12" fmla="*/ 42862 h 66675"/>
                <a:gd name="connsiteX13" fmla="*/ 276225 w 285750"/>
                <a:gd name="connsiteY13" fmla="*/ 19050 h 66675"/>
                <a:gd name="connsiteX0" fmla="*/ 276225 w 285750"/>
                <a:gd name="connsiteY0" fmla="*/ 19050 h 66675"/>
                <a:gd name="connsiteX1" fmla="*/ 207169 w 285750"/>
                <a:gd name="connsiteY1" fmla="*/ 0 h 66675"/>
                <a:gd name="connsiteX2" fmla="*/ 145256 w 285750"/>
                <a:gd name="connsiteY2" fmla="*/ 7143 h 66675"/>
                <a:gd name="connsiteX3" fmla="*/ 95250 w 285750"/>
                <a:gd name="connsiteY3" fmla="*/ 23812 h 66675"/>
                <a:gd name="connsiteX4" fmla="*/ 50006 w 285750"/>
                <a:gd name="connsiteY4" fmla="*/ 23812 h 66675"/>
                <a:gd name="connsiteX5" fmla="*/ 14287 w 285750"/>
                <a:gd name="connsiteY5" fmla="*/ 14287 h 66675"/>
                <a:gd name="connsiteX6" fmla="*/ 0 w 285750"/>
                <a:gd name="connsiteY6" fmla="*/ 28575 h 66675"/>
                <a:gd name="connsiteX7" fmla="*/ 30956 w 285750"/>
                <a:gd name="connsiteY7" fmla="*/ 66675 h 66675"/>
                <a:gd name="connsiteX8" fmla="*/ 92869 w 285750"/>
                <a:gd name="connsiteY8" fmla="*/ 66675 h 66675"/>
                <a:gd name="connsiteX9" fmla="*/ 135731 w 285750"/>
                <a:gd name="connsiteY9" fmla="*/ 35718 h 66675"/>
                <a:gd name="connsiteX10" fmla="*/ 200025 w 285750"/>
                <a:gd name="connsiteY10" fmla="*/ 30956 h 66675"/>
                <a:gd name="connsiteX11" fmla="*/ 226218 w 285750"/>
                <a:gd name="connsiteY11" fmla="*/ 26193 h 66675"/>
                <a:gd name="connsiteX12" fmla="*/ 285750 w 285750"/>
                <a:gd name="connsiteY12" fmla="*/ 42862 h 66675"/>
                <a:gd name="connsiteX13" fmla="*/ 276225 w 285750"/>
                <a:gd name="connsiteY13" fmla="*/ 19050 h 66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5750" h="66675">
                  <a:moveTo>
                    <a:pt x="276225" y="19050"/>
                  </a:moveTo>
                  <a:lnTo>
                    <a:pt x="207169" y="0"/>
                  </a:lnTo>
                  <a:lnTo>
                    <a:pt x="145256" y="7143"/>
                  </a:lnTo>
                  <a:lnTo>
                    <a:pt x="95250" y="23812"/>
                  </a:lnTo>
                  <a:lnTo>
                    <a:pt x="50006" y="23812"/>
                  </a:lnTo>
                  <a:lnTo>
                    <a:pt x="14287" y="14287"/>
                  </a:lnTo>
                  <a:lnTo>
                    <a:pt x="0" y="28575"/>
                  </a:lnTo>
                  <a:lnTo>
                    <a:pt x="30956" y="66675"/>
                  </a:lnTo>
                  <a:lnTo>
                    <a:pt x="92869" y="66675"/>
                  </a:lnTo>
                  <a:lnTo>
                    <a:pt x="135731" y="35718"/>
                  </a:lnTo>
                  <a:lnTo>
                    <a:pt x="200025" y="30956"/>
                  </a:lnTo>
                  <a:cubicBezTo>
                    <a:pt x="211931" y="30956"/>
                    <a:pt x="211931" y="24209"/>
                    <a:pt x="226218" y="26193"/>
                  </a:cubicBezTo>
                  <a:cubicBezTo>
                    <a:pt x="240505" y="28177"/>
                    <a:pt x="277416" y="46037"/>
                    <a:pt x="285750" y="42862"/>
                  </a:cubicBezTo>
                  <a:lnTo>
                    <a:pt x="276225" y="19050"/>
                  </a:lnTo>
                  <a:close/>
                </a:path>
              </a:pathLst>
            </a:custGeom>
            <a:solidFill>
              <a:srgbClr val="FFFF99">
                <a:alpha val="60000"/>
              </a:srgbClr>
            </a:solidFill>
            <a:ln w="3175">
              <a:solidFill>
                <a:srgbClr val="CC990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solidFill>
                  <a:prstClr val="white"/>
                </a:solidFill>
              </a:endParaRPr>
            </a:p>
          </p:txBody>
        </p:sp>
        <p:sp>
          <p:nvSpPr>
            <p:cNvPr id="38" name="Freeform 37"/>
            <p:cNvSpPr/>
            <p:nvPr/>
          </p:nvSpPr>
          <p:spPr>
            <a:xfrm>
              <a:off x="5978424" y="2045641"/>
              <a:ext cx="319326" cy="207882"/>
            </a:xfrm>
            <a:custGeom>
              <a:avLst/>
              <a:gdLst>
                <a:gd name="connsiteX0" fmla="*/ 364332 w 364332"/>
                <a:gd name="connsiteY0" fmla="*/ 0 h 242887"/>
                <a:gd name="connsiteX1" fmla="*/ 309563 w 364332"/>
                <a:gd name="connsiteY1" fmla="*/ 23812 h 242887"/>
                <a:gd name="connsiteX2" fmla="*/ 247650 w 364332"/>
                <a:gd name="connsiteY2" fmla="*/ 50006 h 242887"/>
                <a:gd name="connsiteX3" fmla="*/ 180975 w 364332"/>
                <a:gd name="connsiteY3" fmla="*/ 80962 h 242887"/>
                <a:gd name="connsiteX4" fmla="*/ 150019 w 364332"/>
                <a:gd name="connsiteY4" fmla="*/ 114300 h 242887"/>
                <a:gd name="connsiteX5" fmla="*/ 100013 w 364332"/>
                <a:gd name="connsiteY5" fmla="*/ 140493 h 242887"/>
                <a:gd name="connsiteX6" fmla="*/ 42863 w 364332"/>
                <a:gd name="connsiteY6" fmla="*/ 171450 h 242887"/>
                <a:gd name="connsiteX7" fmla="*/ 2382 w 364332"/>
                <a:gd name="connsiteY7" fmla="*/ 202406 h 242887"/>
                <a:gd name="connsiteX8" fmla="*/ 0 w 364332"/>
                <a:gd name="connsiteY8" fmla="*/ 228600 h 242887"/>
                <a:gd name="connsiteX9" fmla="*/ 23813 w 364332"/>
                <a:gd name="connsiteY9" fmla="*/ 242887 h 242887"/>
                <a:gd name="connsiteX10" fmla="*/ 78582 w 364332"/>
                <a:gd name="connsiteY10" fmla="*/ 195262 h 242887"/>
                <a:gd name="connsiteX11" fmla="*/ 152400 w 364332"/>
                <a:gd name="connsiteY11" fmla="*/ 154781 h 242887"/>
                <a:gd name="connsiteX12" fmla="*/ 192882 w 364332"/>
                <a:gd name="connsiteY12" fmla="*/ 111918 h 242887"/>
                <a:gd name="connsiteX13" fmla="*/ 250032 w 364332"/>
                <a:gd name="connsiteY13" fmla="*/ 73818 h 242887"/>
                <a:gd name="connsiteX14" fmla="*/ 311944 w 364332"/>
                <a:gd name="connsiteY14" fmla="*/ 57150 h 242887"/>
                <a:gd name="connsiteX15" fmla="*/ 364332 w 364332"/>
                <a:gd name="connsiteY15" fmla="*/ 0 h 242887"/>
                <a:gd name="connsiteX0" fmla="*/ 364332 w 364332"/>
                <a:gd name="connsiteY0" fmla="*/ 0 h 242887"/>
                <a:gd name="connsiteX1" fmla="*/ 309563 w 364332"/>
                <a:gd name="connsiteY1" fmla="*/ 23812 h 242887"/>
                <a:gd name="connsiteX2" fmla="*/ 247650 w 364332"/>
                <a:gd name="connsiteY2" fmla="*/ 50006 h 242887"/>
                <a:gd name="connsiteX3" fmla="*/ 180975 w 364332"/>
                <a:gd name="connsiteY3" fmla="*/ 80962 h 242887"/>
                <a:gd name="connsiteX4" fmla="*/ 150019 w 364332"/>
                <a:gd name="connsiteY4" fmla="*/ 114300 h 242887"/>
                <a:gd name="connsiteX5" fmla="*/ 100013 w 364332"/>
                <a:gd name="connsiteY5" fmla="*/ 140493 h 242887"/>
                <a:gd name="connsiteX6" fmla="*/ 42863 w 364332"/>
                <a:gd name="connsiteY6" fmla="*/ 171450 h 242887"/>
                <a:gd name="connsiteX7" fmla="*/ 2382 w 364332"/>
                <a:gd name="connsiteY7" fmla="*/ 202406 h 242887"/>
                <a:gd name="connsiteX8" fmla="*/ 0 w 364332"/>
                <a:gd name="connsiteY8" fmla="*/ 228600 h 242887"/>
                <a:gd name="connsiteX9" fmla="*/ 23813 w 364332"/>
                <a:gd name="connsiteY9" fmla="*/ 242887 h 242887"/>
                <a:gd name="connsiteX10" fmla="*/ 78582 w 364332"/>
                <a:gd name="connsiteY10" fmla="*/ 195262 h 242887"/>
                <a:gd name="connsiteX11" fmla="*/ 152400 w 364332"/>
                <a:gd name="connsiteY11" fmla="*/ 154781 h 242887"/>
                <a:gd name="connsiteX12" fmla="*/ 192882 w 364332"/>
                <a:gd name="connsiteY12" fmla="*/ 111918 h 242887"/>
                <a:gd name="connsiteX13" fmla="*/ 250032 w 364332"/>
                <a:gd name="connsiteY13" fmla="*/ 73818 h 242887"/>
                <a:gd name="connsiteX14" fmla="*/ 311944 w 364332"/>
                <a:gd name="connsiteY14" fmla="*/ 57150 h 242887"/>
                <a:gd name="connsiteX15" fmla="*/ 354807 w 364332"/>
                <a:gd name="connsiteY15" fmla="*/ 21431 h 242887"/>
                <a:gd name="connsiteX16" fmla="*/ 364332 w 364332"/>
                <a:gd name="connsiteY16" fmla="*/ 0 h 242887"/>
                <a:gd name="connsiteX0" fmla="*/ 364332 w 364332"/>
                <a:gd name="connsiteY0" fmla="*/ 0 h 242887"/>
                <a:gd name="connsiteX1" fmla="*/ 309563 w 364332"/>
                <a:gd name="connsiteY1" fmla="*/ 23812 h 242887"/>
                <a:gd name="connsiteX2" fmla="*/ 226219 w 364332"/>
                <a:gd name="connsiteY2" fmla="*/ 59531 h 242887"/>
                <a:gd name="connsiteX3" fmla="*/ 180975 w 364332"/>
                <a:gd name="connsiteY3" fmla="*/ 80962 h 242887"/>
                <a:gd name="connsiteX4" fmla="*/ 150019 w 364332"/>
                <a:gd name="connsiteY4" fmla="*/ 114300 h 242887"/>
                <a:gd name="connsiteX5" fmla="*/ 100013 w 364332"/>
                <a:gd name="connsiteY5" fmla="*/ 140493 h 242887"/>
                <a:gd name="connsiteX6" fmla="*/ 42863 w 364332"/>
                <a:gd name="connsiteY6" fmla="*/ 171450 h 242887"/>
                <a:gd name="connsiteX7" fmla="*/ 2382 w 364332"/>
                <a:gd name="connsiteY7" fmla="*/ 202406 h 242887"/>
                <a:gd name="connsiteX8" fmla="*/ 0 w 364332"/>
                <a:gd name="connsiteY8" fmla="*/ 228600 h 242887"/>
                <a:gd name="connsiteX9" fmla="*/ 23813 w 364332"/>
                <a:gd name="connsiteY9" fmla="*/ 242887 h 242887"/>
                <a:gd name="connsiteX10" fmla="*/ 78582 w 364332"/>
                <a:gd name="connsiteY10" fmla="*/ 195262 h 242887"/>
                <a:gd name="connsiteX11" fmla="*/ 152400 w 364332"/>
                <a:gd name="connsiteY11" fmla="*/ 154781 h 242887"/>
                <a:gd name="connsiteX12" fmla="*/ 192882 w 364332"/>
                <a:gd name="connsiteY12" fmla="*/ 111918 h 242887"/>
                <a:gd name="connsiteX13" fmla="*/ 250032 w 364332"/>
                <a:gd name="connsiteY13" fmla="*/ 73818 h 242887"/>
                <a:gd name="connsiteX14" fmla="*/ 311944 w 364332"/>
                <a:gd name="connsiteY14" fmla="*/ 57150 h 242887"/>
                <a:gd name="connsiteX15" fmla="*/ 354807 w 364332"/>
                <a:gd name="connsiteY15" fmla="*/ 21431 h 242887"/>
                <a:gd name="connsiteX16" fmla="*/ 364332 w 364332"/>
                <a:gd name="connsiteY16" fmla="*/ 0 h 242887"/>
                <a:gd name="connsiteX0" fmla="*/ 342901 w 354807"/>
                <a:gd name="connsiteY0" fmla="*/ 0 h 230980"/>
                <a:gd name="connsiteX1" fmla="*/ 309563 w 354807"/>
                <a:gd name="connsiteY1" fmla="*/ 11905 h 230980"/>
                <a:gd name="connsiteX2" fmla="*/ 226219 w 354807"/>
                <a:gd name="connsiteY2" fmla="*/ 47624 h 230980"/>
                <a:gd name="connsiteX3" fmla="*/ 180975 w 354807"/>
                <a:gd name="connsiteY3" fmla="*/ 69055 h 230980"/>
                <a:gd name="connsiteX4" fmla="*/ 150019 w 354807"/>
                <a:gd name="connsiteY4" fmla="*/ 102393 h 230980"/>
                <a:gd name="connsiteX5" fmla="*/ 100013 w 354807"/>
                <a:gd name="connsiteY5" fmla="*/ 128586 h 230980"/>
                <a:gd name="connsiteX6" fmla="*/ 42863 w 354807"/>
                <a:gd name="connsiteY6" fmla="*/ 159543 h 230980"/>
                <a:gd name="connsiteX7" fmla="*/ 2382 w 354807"/>
                <a:gd name="connsiteY7" fmla="*/ 190499 h 230980"/>
                <a:gd name="connsiteX8" fmla="*/ 0 w 354807"/>
                <a:gd name="connsiteY8" fmla="*/ 216693 h 230980"/>
                <a:gd name="connsiteX9" fmla="*/ 23813 w 354807"/>
                <a:gd name="connsiteY9" fmla="*/ 230980 h 230980"/>
                <a:gd name="connsiteX10" fmla="*/ 78582 w 354807"/>
                <a:gd name="connsiteY10" fmla="*/ 183355 h 230980"/>
                <a:gd name="connsiteX11" fmla="*/ 152400 w 354807"/>
                <a:gd name="connsiteY11" fmla="*/ 142874 h 230980"/>
                <a:gd name="connsiteX12" fmla="*/ 192882 w 354807"/>
                <a:gd name="connsiteY12" fmla="*/ 100011 h 230980"/>
                <a:gd name="connsiteX13" fmla="*/ 250032 w 354807"/>
                <a:gd name="connsiteY13" fmla="*/ 61911 h 230980"/>
                <a:gd name="connsiteX14" fmla="*/ 311944 w 354807"/>
                <a:gd name="connsiteY14" fmla="*/ 45243 h 230980"/>
                <a:gd name="connsiteX15" fmla="*/ 354807 w 354807"/>
                <a:gd name="connsiteY15" fmla="*/ 9524 h 230980"/>
                <a:gd name="connsiteX16" fmla="*/ 342901 w 354807"/>
                <a:gd name="connsiteY16" fmla="*/ 0 h 2309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54807" h="230980">
                  <a:moveTo>
                    <a:pt x="342901" y="0"/>
                  </a:moveTo>
                  <a:cubicBezTo>
                    <a:pt x="331788" y="3968"/>
                    <a:pt x="329010" y="3968"/>
                    <a:pt x="309563" y="11905"/>
                  </a:cubicBezTo>
                  <a:cubicBezTo>
                    <a:pt x="290116" y="19842"/>
                    <a:pt x="254000" y="35718"/>
                    <a:pt x="226219" y="47624"/>
                  </a:cubicBezTo>
                  <a:lnTo>
                    <a:pt x="180975" y="69055"/>
                  </a:lnTo>
                  <a:lnTo>
                    <a:pt x="150019" y="102393"/>
                  </a:lnTo>
                  <a:lnTo>
                    <a:pt x="100013" y="128586"/>
                  </a:lnTo>
                  <a:lnTo>
                    <a:pt x="42863" y="159543"/>
                  </a:lnTo>
                  <a:lnTo>
                    <a:pt x="2382" y="190499"/>
                  </a:lnTo>
                  <a:lnTo>
                    <a:pt x="0" y="216693"/>
                  </a:lnTo>
                  <a:lnTo>
                    <a:pt x="23813" y="230980"/>
                  </a:lnTo>
                  <a:lnTo>
                    <a:pt x="78582" y="183355"/>
                  </a:lnTo>
                  <a:lnTo>
                    <a:pt x="152400" y="142874"/>
                  </a:lnTo>
                  <a:lnTo>
                    <a:pt x="192882" y="100011"/>
                  </a:lnTo>
                  <a:lnTo>
                    <a:pt x="250032" y="61911"/>
                  </a:lnTo>
                  <a:lnTo>
                    <a:pt x="311944" y="45243"/>
                  </a:lnTo>
                  <a:cubicBezTo>
                    <a:pt x="319882" y="35718"/>
                    <a:pt x="346869" y="19049"/>
                    <a:pt x="354807" y="9524"/>
                  </a:cubicBezTo>
                  <a:lnTo>
                    <a:pt x="342901" y="0"/>
                  </a:lnTo>
                  <a:close/>
                </a:path>
              </a:pathLst>
            </a:custGeom>
            <a:solidFill>
              <a:srgbClr val="FFFF99">
                <a:alpha val="60000"/>
              </a:srgbClr>
            </a:solidFill>
            <a:ln w="3175">
              <a:solidFill>
                <a:srgbClr val="CC990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solidFill>
                  <a:prstClr val="white"/>
                </a:solidFill>
              </a:endParaRPr>
            </a:p>
          </p:txBody>
        </p:sp>
        <p:sp>
          <p:nvSpPr>
            <p:cNvPr id="39" name="Freeform 38"/>
            <p:cNvSpPr/>
            <p:nvPr/>
          </p:nvSpPr>
          <p:spPr>
            <a:xfrm>
              <a:off x="1315726" y="3324356"/>
              <a:ext cx="476003" cy="517405"/>
            </a:xfrm>
            <a:custGeom>
              <a:avLst/>
              <a:gdLst>
                <a:gd name="connsiteX0" fmla="*/ 759124 w 759124"/>
                <a:gd name="connsiteY0" fmla="*/ 0 h 854015"/>
                <a:gd name="connsiteX1" fmla="*/ 681487 w 759124"/>
                <a:gd name="connsiteY1" fmla="*/ 51758 h 854015"/>
                <a:gd name="connsiteX2" fmla="*/ 612475 w 759124"/>
                <a:gd name="connsiteY2" fmla="*/ 146649 h 854015"/>
                <a:gd name="connsiteX3" fmla="*/ 595222 w 759124"/>
                <a:gd name="connsiteY3" fmla="*/ 276045 h 854015"/>
                <a:gd name="connsiteX4" fmla="*/ 500332 w 759124"/>
                <a:gd name="connsiteY4" fmla="*/ 431321 h 854015"/>
                <a:gd name="connsiteX5" fmla="*/ 388188 w 759124"/>
                <a:gd name="connsiteY5" fmla="*/ 526211 h 854015"/>
                <a:gd name="connsiteX6" fmla="*/ 207034 w 759124"/>
                <a:gd name="connsiteY6" fmla="*/ 586596 h 854015"/>
                <a:gd name="connsiteX7" fmla="*/ 51758 w 759124"/>
                <a:gd name="connsiteY7" fmla="*/ 690113 h 854015"/>
                <a:gd name="connsiteX8" fmla="*/ 0 w 759124"/>
                <a:gd name="connsiteY8" fmla="*/ 854015 h 854015"/>
                <a:gd name="connsiteX0" fmla="*/ 766268 w 766268"/>
                <a:gd name="connsiteY0" fmla="*/ 0 h 868302"/>
                <a:gd name="connsiteX1" fmla="*/ 681487 w 766268"/>
                <a:gd name="connsiteY1" fmla="*/ 66045 h 868302"/>
                <a:gd name="connsiteX2" fmla="*/ 612475 w 766268"/>
                <a:gd name="connsiteY2" fmla="*/ 160936 h 868302"/>
                <a:gd name="connsiteX3" fmla="*/ 595222 w 766268"/>
                <a:gd name="connsiteY3" fmla="*/ 290332 h 868302"/>
                <a:gd name="connsiteX4" fmla="*/ 500332 w 766268"/>
                <a:gd name="connsiteY4" fmla="*/ 445608 h 868302"/>
                <a:gd name="connsiteX5" fmla="*/ 388188 w 766268"/>
                <a:gd name="connsiteY5" fmla="*/ 540498 h 868302"/>
                <a:gd name="connsiteX6" fmla="*/ 207034 w 766268"/>
                <a:gd name="connsiteY6" fmla="*/ 600883 h 868302"/>
                <a:gd name="connsiteX7" fmla="*/ 51758 w 766268"/>
                <a:gd name="connsiteY7" fmla="*/ 704400 h 868302"/>
                <a:gd name="connsiteX8" fmla="*/ 0 w 766268"/>
                <a:gd name="connsiteY8" fmla="*/ 868302 h 868302"/>
                <a:gd name="connsiteX0" fmla="*/ 714510 w 714510"/>
                <a:gd name="connsiteY0" fmla="*/ 0 h 704400"/>
                <a:gd name="connsiteX1" fmla="*/ 629729 w 714510"/>
                <a:gd name="connsiteY1" fmla="*/ 66045 h 704400"/>
                <a:gd name="connsiteX2" fmla="*/ 560717 w 714510"/>
                <a:gd name="connsiteY2" fmla="*/ 160936 h 704400"/>
                <a:gd name="connsiteX3" fmla="*/ 543464 w 714510"/>
                <a:gd name="connsiteY3" fmla="*/ 290332 h 704400"/>
                <a:gd name="connsiteX4" fmla="*/ 448574 w 714510"/>
                <a:gd name="connsiteY4" fmla="*/ 445608 h 704400"/>
                <a:gd name="connsiteX5" fmla="*/ 336430 w 714510"/>
                <a:gd name="connsiteY5" fmla="*/ 540498 h 704400"/>
                <a:gd name="connsiteX6" fmla="*/ 155276 w 714510"/>
                <a:gd name="connsiteY6" fmla="*/ 600883 h 704400"/>
                <a:gd name="connsiteX7" fmla="*/ 0 w 714510"/>
                <a:gd name="connsiteY7" fmla="*/ 704400 h 704400"/>
                <a:gd name="connsiteX0" fmla="*/ 559234 w 559234"/>
                <a:gd name="connsiteY0" fmla="*/ 0 h 600883"/>
                <a:gd name="connsiteX1" fmla="*/ 474453 w 559234"/>
                <a:gd name="connsiteY1" fmla="*/ 66045 h 600883"/>
                <a:gd name="connsiteX2" fmla="*/ 405441 w 559234"/>
                <a:gd name="connsiteY2" fmla="*/ 160936 h 600883"/>
                <a:gd name="connsiteX3" fmla="*/ 388188 w 559234"/>
                <a:gd name="connsiteY3" fmla="*/ 290332 h 600883"/>
                <a:gd name="connsiteX4" fmla="*/ 293298 w 559234"/>
                <a:gd name="connsiteY4" fmla="*/ 445608 h 600883"/>
                <a:gd name="connsiteX5" fmla="*/ 181154 w 559234"/>
                <a:gd name="connsiteY5" fmla="*/ 540498 h 600883"/>
                <a:gd name="connsiteX6" fmla="*/ 0 w 559234"/>
                <a:gd name="connsiteY6" fmla="*/ 600883 h 600883"/>
                <a:gd name="connsiteX0" fmla="*/ 378080 w 378080"/>
                <a:gd name="connsiteY0" fmla="*/ 0 h 540497"/>
                <a:gd name="connsiteX1" fmla="*/ 293299 w 378080"/>
                <a:gd name="connsiteY1" fmla="*/ 66045 h 540497"/>
                <a:gd name="connsiteX2" fmla="*/ 224287 w 378080"/>
                <a:gd name="connsiteY2" fmla="*/ 160936 h 540497"/>
                <a:gd name="connsiteX3" fmla="*/ 207034 w 378080"/>
                <a:gd name="connsiteY3" fmla="*/ 290332 h 540497"/>
                <a:gd name="connsiteX4" fmla="*/ 112144 w 378080"/>
                <a:gd name="connsiteY4" fmla="*/ 445608 h 540497"/>
                <a:gd name="connsiteX5" fmla="*/ 0 w 378080"/>
                <a:gd name="connsiteY5" fmla="*/ 540498 h 540497"/>
                <a:gd name="connsiteX0" fmla="*/ 528892 w 528892"/>
                <a:gd name="connsiteY0" fmla="*/ 0 h 574894"/>
                <a:gd name="connsiteX1" fmla="*/ 444111 w 528892"/>
                <a:gd name="connsiteY1" fmla="*/ 66045 h 574894"/>
                <a:gd name="connsiteX2" fmla="*/ 375099 w 528892"/>
                <a:gd name="connsiteY2" fmla="*/ 160936 h 574894"/>
                <a:gd name="connsiteX3" fmla="*/ 357846 w 528892"/>
                <a:gd name="connsiteY3" fmla="*/ 290332 h 574894"/>
                <a:gd name="connsiteX4" fmla="*/ 262956 w 528892"/>
                <a:gd name="connsiteY4" fmla="*/ 445608 h 574894"/>
                <a:gd name="connsiteX5" fmla="*/ 0 w 528892"/>
                <a:gd name="connsiteY5" fmla="*/ 574894 h 574894"/>
                <a:gd name="connsiteX0" fmla="*/ 528892 w 528892"/>
                <a:gd name="connsiteY0" fmla="*/ 0 h 574894"/>
                <a:gd name="connsiteX1" fmla="*/ 444111 w 528892"/>
                <a:gd name="connsiteY1" fmla="*/ 66045 h 574894"/>
                <a:gd name="connsiteX2" fmla="*/ 375099 w 528892"/>
                <a:gd name="connsiteY2" fmla="*/ 160936 h 574894"/>
                <a:gd name="connsiteX3" fmla="*/ 357846 w 528892"/>
                <a:gd name="connsiteY3" fmla="*/ 290332 h 574894"/>
                <a:gd name="connsiteX4" fmla="*/ 262956 w 528892"/>
                <a:gd name="connsiteY4" fmla="*/ 445608 h 574894"/>
                <a:gd name="connsiteX5" fmla="*/ 114999 w 528892"/>
                <a:gd name="connsiteY5" fmla="*/ 563471 h 574894"/>
                <a:gd name="connsiteX6" fmla="*/ 0 w 528892"/>
                <a:gd name="connsiteY6" fmla="*/ 574894 h 574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28892" h="574894">
                  <a:moveTo>
                    <a:pt x="528892" y="0"/>
                  </a:moveTo>
                  <a:lnTo>
                    <a:pt x="444111" y="66045"/>
                  </a:lnTo>
                  <a:lnTo>
                    <a:pt x="375099" y="160936"/>
                  </a:lnTo>
                  <a:lnTo>
                    <a:pt x="357846" y="290332"/>
                  </a:lnTo>
                  <a:lnTo>
                    <a:pt x="262956" y="445608"/>
                  </a:lnTo>
                  <a:cubicBezTo>
                    <a:pt x="222482" y="483634"/>
                    <a:pt x="158825" y="541923"/>
                    <a:pt x="114999" y="563471"/>
                  </a:cubicBezTo>
                  <a:cubicBezTo>
                    <a:pt x="71173" y="585019"/>
                    <a:pt x="19167" y="565493"/>
                    <a:pt x="0" y="574894"/>
                  </a:cubicBezTo>
                </a:path>
              </a:pathLst>
            </a:custGeom>
            <a:noFill/>
            <a:ln w="12700">
              <a:solidFill>
                <a:srgbClr val="3399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43" name="Freeform 42"/>
            <p:cNvSpPr/>
            <p:nvPr/>
          </p:nvSpPr>
          <p:spPr>
            <a:xfrm>
              <a:off x="2622978" y="3401183"/>
              <a:ext cx="91692" cy="216245"/>
            </a:xfrm>
            <a:custGeom>
              <a:avLst/>
              <a:gdLst>
                <a:gd name="connsiteX0" fmla="*/ 0 w 129396"/>
                <a:gd name="connsiteY0" fmla="*/ 0 h 439948"/>
                <a:gd name="connsiteX1" fmla="*/ 69011 w 129396"/>
                <a:gd name="connsiteY1" fmla="*/ 146649 h 439948"/>
                <a:gd name="connsiteX2" fmla="*/ 129396 w 129396"/>
                <a:gd name="connsiteY2" fmla="*/ 258793 h 439948"/>
                <a:gd name="connsiteX3" fmla="*/ 103517 w 129396"/>
                <a:gd name="connsiteY3" fmla="*/ 370936 h 439948"/>
                <a:gd name="connsiteX4" fmla="*/ 120769 w 129396"/>
                <a:gd name="connsiteY4" fmla="*/ 439948 h 439948"/>
                <a:gd name="connsiteX0" fmla="*/ 0 w 138921"/>
                <a:gd name="connsiteY0" fmla="*/ 0 h 463761"/>
                <a:gd name="connsiteX1" fmla="*/ 78536 w 138921"/>
                <a:gd name="connsiteY1" fmla="*/ 170462 h 463761"/>
                <a:gd name="connsiteX2" fmla="*/ 138921 w 138921"/>
                <a:gd name="connsiteY2" fmla="*/ 282606 h 463761"/>
                <a:gd name="connsiteX3" fmla="*/ 113042 w 138921"/>
                <a:gd name="connsiteY3" fmla="*/ 394749 h 463761"/>
                <a:gd name="connsiteX4" fmla="*/ 130294 w 138921"/>
                <a:gd name="connsiteY4" fmla="*/ 463761 h 463761"/>
                <a:gd name="connsiteX0" fmla="*/ 0 w 138921"/>
                <a:gd name="connsiteY0" fmla="*/ 0 h 394749"/>
                <a:gd name="connsiteX1" fmla="*/ 78536 w 138921"/>
                <a:gd name="connsiteY1" fmla="*/ 170462 h 394749"/>
                <a:gd name="connsiteX2" fmla="*/ 138921 w 138921"/>
                <a:gd name="connsiteY2" fmla="*/ 282606 h 394749"/>
                <a:gd name="connsiteX3" fmla="*/ 113042 w 138921"/>
                <a:gd name="connsiteY3" fmla="*/ 394749 h 394749"/>
                <a:gd name="connsiteX0" fmla="*/ 0 w 138921"/>
                <a:gd name="connsiteY0" fmla="*/ 0 h 282606"/>
                <a:gd name="connsiteX1" fmla="*/ 78536 w 138921"/>
                <a:gd name="connsiteY1" fmla="*/ 170462 h 282606"/>
                <a:gd name="connsiteX2" fmla="*/ 138921 w 138921"/>
                <a:gd name="connsiteY2" fmla="*/ 282606 h 282606"/>
                <a:gd name="connsiteX0" fmla="*/ 0 w 101880"/>
                <a:gd name="connsiteY0" fmla="*/ 0 h 240273"/>
                <a:gd name="connsiteX1" fmla="*/ 78536 w 101880"/>
                <a:gd name="connsiteY1" fmla="*/ 170462 h 240273"/>
                <a:gd name="connsiteX2" fmla="*/ 101880 w 101880"/>
                <a:gd name="connsiteY2" fmla="*/ 240273 h 240273"/>
              </a:gdLst>
              <a:ahLst/>
              <a:cxnLst>
                <a:cxn ang="0">
                  <a:pos x="connsiteX0" y="connsiteY0"/>
                </a:cxn>
                <a:cxn ang="0">
                  <a:pos x="connsiteX1" y="connsiteY1"/>
                </a:cxn>
                <a:cxn ang="0">
                  <a:pos x="connsiteX2" y="connsiteY2"/>
                </a:cxn>
              </a:cxnLst>
              <a:rect l="l" t="t" r="r" b="b"/>
              <a:pathLst>
                <a:path w="101880" h="240273">
                  <a:moveTo>
                    <a:pt x="0" y="0"/>
                  </a:moveTo>
                  <a:lnTo>
                    <a:pt x="78536" y="170462"/>
                  </a:lnTo>
                  <a:lnTo>
                    <a:pt x="101880" y="240273"/>
                  </a:lnTo>
                </a:path>
              </a:pathLst>
            </a:custGeom>
            <a:noFill/>
            <a:ln w="12700">
              <a:solidFill>
                <a:srgbClr val="3399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44" name="Freeform 43"/>
            <p:cNvSpPr/>
            <p:nvPr/>
          </p:nvSpPr>
          <p:spPr>
            <a:xfrm>
              <a:off x="3024835" y="3206848"/>
              <a:ext cx="189000" cy="239060"/>
            </a:xfrm>
            <a:custGeom>
              <a:avLst/>
              <a:gdLst>
                <a:gd name="connsiteX0" fmla="*/ 0 w 405441"/>
                <a:gd name="connsiteY0" fmla="*/ 0 h 629728"/>
                <a:gd name="connsiteX1" fmla="*/ 94890 w 405441"/>
                <a:gd name="connsiteY1" fmla="*/ 215660 h 629728"/>
                <a:gd name="connsiteX2" fmla="*/ 224287 w 405441"/>
                <a:gd name="connsiteY2" fmla="*/ 284672 h 629728"/>
                <a:gd name="connsiteX3" fmla="*/ 293298 w 405441"/>
                <a:gd name="connsiteY3" fmla="*/ 388189 h 629728"/>
                <a:gd name="connsiteX4" fmla="*/ 319177 w 405441"/>
                <a:gd name="connsiteY4" fmla="*/ 508958 h 629728"/>
                <a:gd name="connsiteX5" fmla="*/ 405441 w 405441"/>
                <a:gd name="connsiteY5" fmla="*/ 629728 h 629728"/>
                <a:gd name="connsiteX0" fmla="*/ 0 w 391154"/>
                <a:gd name="connsiteY0" fmla="*/ 0 h 610678"/>
                <a:gd name="connsiteX1" fmla="*/ 80603 w 391154"/>
                <a:gd name="connsiteY1" fmla="*/ 196610 h 610678"/>
                <a:gd name="connsiteX2" fmla="*/ 210000 w 391154"/>
                <a:gd name="connsiteY2" fmla="*/ 265622 h 610678"/>
                <a:gd name="connsiteX3" fmla="*/ 279011 w 391154"/>
                <a:gd name="connsiteY3" fmla="*/ 369139 h 610678"/>
                <a:gd name="connsiteX4" fmla="*/ 304890 w 391154"/>
                <a:gd name="connsiteY4" fmla="*/ 489908 h 610678"/>
                <a:gd name="connsiteX5" fmla="*/ 391154 w 391154"/>
                <a:gd name="connsiteY5" fmla="*/ 610678 h 610678"/>
                <a:gd name="connsiteX0" fmla="*/ 0 w 304890"/>
                <a:gd name="connsiteY0" fmla="*/ 0 h 489908"/>
                <a:gd name="connsiteX1" fmla="*/ 80603 w 304890"/>
                <a:gd name="connsiteY1" fmla="*/ 196610 h 489908"/>
                <a:gd name="connsiteX2" fmla="*/ 210000 w 304890"/>
                <a:gd name="connsiteY2" fmla="*/ 265622 h 489908"/>
                <a:gd name="connsiteX3" fmla="*/ 279011 w 304890"/>
                <a:gd name="connsiteY3" fmla="*/ 369139 h 489908"/>
                <a:gd name="connsiteX4" fmla="*/ 304890 w 304890"/>
                <a:gd name="connsiteY4" fmla="*/ 489908 h 489908"/>
                <a:gd name="connsiteX0" fmla="*/ 0 w 279011"/>
                <a:gd name="connsiteY0" fmla="*/ 0 h 369139"/>
                <a:gd name="connsiteX1" fmla="*/ 80603 w 279011"/>
                <a:gd name="connsiteY1" fmla="*/ 196610 h 369139"/>
                <a:gd name="connsiteX2" fmla="*/ 210000 w 279011"/>
                <a:gd name="connsiteY2" fmla="*/ 265622 h 369139"/>
                <a:gd name="connsiteX3" fmla="*/ 279011 w 279011"/>
                <a:gd name="connsiteY3" fmla="*/ 369139 h 369139"/>
                <a:gd name="connsiteX0" fmla="*/ 0 w 210000"/>
                <a:gd name="connsiteY0" fmla="*/ 0 h 265622"/>
                <a:gd name="connsiteX1" fmla="*/ 80603 w 210000"/>
                <a:gd name="connsiteY1" fmla="*/ 196610 h 265622"/>
                <a:gd name="connsiteX2" fmla="*/ 210000 w 210000"/>
                <a:gd name="connsiteY2" fmla="*/ 265622 h 265622"/>
              </a:gdLst>
              <a:ahLst/>
              <a:cxnLst>
                <a:cxn ang="0">
                  <a:pos x="connsiteX0" y="connsiteY0"/>
                </a:cxn>
                <a:cxn ang="0">
                  <a:pos x="connsiteX1" y="connsiteY1"/>
                </a:cxn>
                <a:cxn ang="0">
                  <a:pos x="connsiteX2" y="connsiteY2"/>
                </a:cxn>
              </a:cxnLst>
              <a:rect l="l" t="t" r="r" b="b"/>
              <a:pathLst>
                <a:path w="210000" h="265622">
                  <a:moveTo>
                    <a:pt x="0" y="0"/>
                  </a:moveTo>
                  <a:lnTo>
                    <a:pt x="80603" y="196610"/>
                  </a:lnTo>
                  <a:lnTo>
                    <a:pt x="210000" y="265622"/>
                  </a:lnTo>
                </a:path>
              </a:pathLst>
            </a:custGeom>
            <a:noFill/>
            <a:ln w="12700">
              <a:solidFill>
                <a:srgbClr val="3399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 name="Freeform 1"/>
            <p:cNvSpPr/>
            <p:nvPr/>
          </p:nvSpPr>
          <p:spPr>
            <a:xfrm>
              <a:off x="3107531" y="1616869"/>
              <a:ext cx="2397919" cy="1133475"/>
            </a:xfrm>
            <a:custGeom>
              <a:avLst/>
              <a:gdLst>
                <a:gd name="connsiteX0" fmla="*/ 71438 w 2371725"/>
                <a:gd name="connsiteY0" fmla="*/ 0 h 1123950"/>
                <a:gd name="connsiteX1" fmla="*/ 80963 w 2371725"/>
                <a:gd name="connsiteY1" fmla="*/ 80962 h 1123950"/>
                <a:gd name="connsiteX2" fmla="*/ 42863 w 2371725"/>
                <a:gd name="connsiteY2" fmla="*/ 161925 h 1123950"/>
                <a:gd name="connsiteX3" fmla="*/ 0 w 2371725"/>
                <a:gd name="connsiteY3" fmla="*/ 233362 h 1123950"/>
                <a:gd name="connsiteX4" fmla="*/ 2382 w 2371725"/>
                <a:gd name="connsiteY4" fmla="*/ 273844 h 1123950"/>
                <a:gd name="connsiteX5" fmla="*/ 28575 w 2371725"/>
                <a:gd name="connsiteY5" fmla="*/ 278606 h 1123950"/>
                <a:gd name="connsiteX6" fmla="*/ 126207 w 2371725"/>
                <a:gd name="connsiteY6" fmla="*/ 266700 h 1123950"/>
                <a:gd name="connsiteX7" fmla="*/ 173832 w 2371725"/>
                <a:gd name="connsiteY7" fmla="*/ 290512 h 1123950"/>
                <a:gd name="connsiteX8" fmla="*/ 152400 w 2371725"/>
                <a:gd name="connsiteY8" fmla="*/ 328612 h 1123950"/>
                <a:gd name="connsiteX9" fmla="*/ 35719 w 2371725"/>
                <a:gd name="connsiteY9" fmla="*/ 330994 h 1123950"/>
                <a:gd name="connsiteX10" fmla="*/ 19050 w 2371725"/>
                <a:gd name="connsiteY10" fmla="*/ 364331 h 1123950"/>
                <a:gd name="connsiteX11" fmla="*/ 40482 w 2371725"/>
                <a:gd name="connsiteY11" fmla="*/ 395287 h 1123950"/>
                <a:gd name="connsiteX12" fmla="*/ 133350 w 2371725"/>
                <a:gd name="connsiteY12" fmla="*/ 402431 h 1123950"/>
                <a:gd name="connsiteX13" fmla="*/ 192882 w 2371725"/>
                <a:gd name="connsiteY13" fmla="*/ 414337 h 1123950"/>
                <a:gd name="connsiteX14" fmla="*/ 230982 w 2371725"/>
                <a:gd name="connsiteY14" fmla="*/ 445294 h 1123950"/>
                <a:gd name="connsiteX15" fmla="*/ 169069 w 2371725"/>
                <a:gd name="connsiteY15" fmla="*/ 504825 h 1123950"/>
                <a:gd name="connsiteX16" fmla="*/ 135732 w 2371725"/>
                <a:gd name="connsiteY16" fmla="*/ 557212 h 1123950"/>
                <a:gd name="connsiteX17" fmla="*/ 152400 w 2371725"/>
                <a:gd name="connsiteY17" fmla="*/ 597694 h 1123950"/>
                <a:gd name="connsiteX18" fmla="*/ 173832 w 2371725"/>
                <a:gd name="connsiteY18" fmla="*/ 600075 h 1123950"/>
                <a:gd name="connsiteX19" fmla="*/ 200025 w 2371725"/>
                <a:gd name="connsiteY19" fmla="*/ 583406 h 1123950"/>
                <a:gd name="connsiteX20" fmla="*/ 257175 w 2371725"/>
                <a:gd name="connsiteY20" fmla="*/ 542925 h 1123950"/>
                <a:gd name="connsiteX21" fmla="*/ 328613 w 2371725"/>
                <a:gd name="connsiteY21" fmla="*/ 533400 h 1123950"/>
                <a:gd name="connsiteX22" fmla="*/ 404813 w 2371725"/>
                <a:gd name="connsiteY22" fmla="*/ 597694 h 1123950"/>
                <a:gd name="connsiteX23" fmla="*/ 416719 w 2371725"/>
                <a:gd name="connsiteY23" fmla="*/ 671512 h 1123950"/>
                <a:gd name="connsiteX24" fmla="*/ 369094 w 2371725"/>
                <a:gd name="connsiteY24" fmla="*/ 700087 h 1123950"/>
                <a:gd name="connsiteX25" fmla="*/ 373857 w 2371725"/>
                <a:gd name="connsiteY25" fmla="*/ 728662 h 1123950"/>
                <a:gd name="connsiteX26" fmla="*/ 404813 w 2371725"/>
                <a:gd name="connsiteY26" fmla="*/ 728662 h 1123950"/>
                <a:gd name="connsiteX27" fmla="*/ 466725 w 2371725"/>
                <a:gd name="connsiteY27" fmla="*/ 740569 h 1123950"/>
                <a:gd name="connsiteX28" fmla="*/ 497682 w 2371725"/>
                <a:gd name="connsiteY28" fmla="*/ 745331 h 1123950"/>
                <a:gd name="connsiteX29" fmla="*/ 516732 w 2371725"/>
                <a:gd name="connsiteY29" fmla="*/ 704850 h 1123950"/>
                <a:gd name="connsiteX30" fmla="*/ 526257 w 2371725"/>
                <a:gd name="connsiteY30" fmla="*/ 681037 h 1123950"/>
                <a:gd name="connsiteX31" fmla="*/ 571500 w 2371725"/>
                <a:gd name="connsiteY31" fmla="*/ 711994 h 1123950"/>
                <a:gd name="connsiteX32" fmla="*/ 592932 w 2371725"/>
                <a:gd name="connsiteY32" fmla="*/ 807244 h 1123950"/>
                <a:gd name="connsiteX33" fmla="*/ 611982 w 2371725"/>
                <a:gd name="connsiteY33" fmla="*/ 833437 h 1123950"/>
                <a:gd name="connsiteX34" fmla="*/ 671513 w 2371725"/>
                <a:gd name="connsiteY34" fmla="*/ 828675 h 1123950"/>
                <a:gd name="connsiteX35" fmla="*/ 704850 w 2371725"/>
                <a:gd name="connsiteY35" fmla="*/ 878681 h 1123950"/>
                <a:gd name="connsiteX36" fmla="*/ 711994 w 2371725"/>
                <a:gd name="connsiteY36" fmla="*/ 945356 h 1123950"/>
                <a:gd name="connsiteX37" fmla="*/ 731044 w 2371725"/>
                <a:gd name="connsiteY37" fmla="*/ 990600 h 1123950"/>
                <a:gd name="connsiteX38" fmla="*/ 759619 w 2371725"/>
                <a:gd name="connsiteY38" fmla="*/ 983456 h 1123950"/>
                <a:gd name="connsiteX39" fmla="*/ 790575 w 2371725"/>
                <a:gd name="connsiteY39" fmla="*/ 940594 h 1123950"/>
                <a:gd name="connsiteX40" fmla="*/ 857250 w 2371725"/>
                <a:gd name="connsiteY40" fmla="*/ 933450 h 1123950"/>
                <a:gd name="connsiteX41" fmla="*/ 914400 w 2371725"/>
                <a:gd name="connsiteY41" fmla="*/ 923925 h 1123950"/>
                <a:gd name="connsiteX42" fmla="*/ 981075 w 2371725"/>
                <a:gd name="connsiteY42" fmla="*/ 866775 h 1123950"/>
                <a:gd name="connsiteX43" fmla="*/ 1035844 w 2371725"/>
                <a:gd name="connsiteY43" fmla="*/ 854869 h 1123950"/>
                <a:gd name="connsiteX44" fmla="*/ 1083469 w 2371725"/>
                <a:gd name="connsiteY44" fmla="*/ 888206 h 1123950"/>
                <a:gd name="connsiteX45" fmla="*/ 1140619 w 2371725"/>
                <a:gd name="connsiteY45" fmla="*/ 859631 h 1123950"/>
                <a:gd name="connsiteX46" fmla="*/ 1173957 w 2371725"/>
                <a:gd name="connsiteY46" fmla="*/ 850106 h 1123950"/>
                <a:gd name="connsiteX47" fmla="*/ 1243013 w 2371725"/>
                <a:gd name="connsiteY47" fmla="*/ 850106 h 1123950"/>
                <a:gd name="connsiteX48" fmla="*/ 1295400 w 2371725"/>
                <a:gd name="connsiteY48" fmla="*/ 850106 h 1123950"/>
                <a:gd name="connsiteX49" fmla="*/ 1338263 w 2371725"/>
                <a:gd name="connsiteY49" fmla="*/ 864394 h 1123950"/>
                <a:gd name="connsiteX50" fmla="*/ 1350169 w 2371725"/>
                <a:gd name="connsiteY50" fmla="*/ 926306 h 1123950"/>
                <a:gd name="connsiteX51" fmla="*/ 1376363 w 2371725"/>
                <a:gd name="connsiteY51" fmla="*/ 954881 h 1123950"/>
                <a:gd name="connsiteX52" fmla="*/ 1440657 w 2371725"/>
                <a:gd name="connsiteY52" fmla="*/ 969169 h 1123950"/>
                <a:gd name="connsiteX53" fmla="*/ 1476375 w 2371725"/>
                <a:gd name="connsiteY53" fmla="*/ 1007269 h 1123950"/>
                <a:gd name="connsiteX54" fmla="*/ 1488282 w 2371725"/>
                <a:gd name="connsiteY54" fmla="*/ 1042987 h 1123950"/>
                <a:gd name="connsiteX55" fmla="*/ 1581150 w 2371725"/>
                <a:gd name="connsiteY55" fmla="*/ 1081087 h 1123950"/>
                <a:gd name="connsiteX56" fmla="*/ 1645444 w 2371725"/>
                <a:gd name="connsiteY56" fmla="*/ 1028700 h 1123950"/>
                <a:gd name="connsiteX57" fmla="*/ 1714500 w 2371725"/>
                <a:gd name="connsiteY57" fmla="*/ 1012031 h 1123950"/>
                <a:gd name="connsiteX58" fmla="*/ 1764507 w 2371725"/>
                <a:gd name="connsiteY58" fmla="*/ 1028700 h 1123950"/>
                <a:gd name="connsiteX59" fmla="*/ 1793082 w 2371725"/>
                <a:gd name="connsiteY59" fmla="*/ 1092994 h 1123950"/>
                <a:gd name="connsiteX60" fmla="*/ 1835944 w 2371725"/>
                <a:gd name="connsiteY60" fmla="*/ 1100137 h 1123950"/>
                <a:gd name="connsiteX61" fmla="*/ 1897857 w 2371725"/>
                <a:gd name="connsiteY61" fmla="*/ 1040606 h 1123950"/>
                <a:gd name="connsiteX62" fmla="*/ 1935957 w 2371725"/>
                <a:gd name="connsiteY62" fmla="*/ 1057275 h 1123950"/>
                <a:gd name="connsiteX63" fmla="*/ 1947863 w 2371725"/>
                <a:gd name="connsiteY63" fmla="*/ 1114425 h 1123950"/>
                <a:gd name="connsiteX64" fmla="*/ 2021682 w 2371725"/>
                <a:gd name="connsiteY64" fmla="*/ 1123950 h 1123950"/>
                <a:gd name="connsiteX65" fmla="*/ 2076450 w 2371725"/>
                <a:gd name="connsiteY65" fmla="*/ 1081087 h 1123950"/>
                <a:gd name="connsiteX66" fmla="*/ 2069307 w 2371725"/>
                <a:gd name="connsiteY66" fmla="*/ 1033462 h 1123950"/>
                <a:gd name="connsiteX67" fmla="*/ 2128838 w 2371725"/>
                <a:gd name="connsiteY67" fmla="*/ 1045369 h 1123950"/>
                <a:gd name="connsiteX68" fmla="*/ 2178844 w 2371725"/>
                <a:gd name="connsiteY68" fmla="*/ 1076325 h 1123950"/>
                <a:gd name="connsiteX69" fmla="*/ 2250282 w 2371725"/>
                <a:gd name="connsiteY69" fmla="*/ 1090612 h 1123950"/>
                <a:gd name="connsiteX70" fmla="*/ 2331244 w 2371725"/>
                <a:gd name="connsiteY70" fmla="*/ 1045369 h 1123950"/>
                <a:gd name="connsiteX71" fmla="*/ 2371725 w 2371725"/>
                <a:gd name="connsiteY71" fmla="*/ 1026319 h 1123950"/>
                <a:gd name="connsiteX0" fmla="*/ 71438 w 2371725"/>
                <a:gd name="connsiteY0" fmla="*/ 0 h 1123950"/>
                <a:gd name="connsiteX1" fmla="*/ 80963 w 2371725"/>
                <a:gd name="connsiteY1" fmla="*/ 80962 h 1123950"/>
                <a:gd name="connsiteX2" fmla="*/ 42863 w 2371725"/>
                <a:gd name="connsiteY2" fmla="*/ 161925 h 1123950"/>
                <a:gd name="connsiteX3" fmla="*/ 0 w 2371725"/>
                <a:gd name="connsiteY3" fmla="*/ 233362 h 1123950"/>
                <a:gd name="connsiteX4" fmla="*/ 2382 w 2371725"/>
                <a:gd name="connsiteY4" fmla="*/ 273844 h 1123950"/>
                <a:gd name="connsiteX5" fmla="*/ 28575 w 2371725"/>
                <a:gd name="connsiteY5" fmla="*/ 278606 h 1123950"/>
                <a:gd name="connsiteX6" fmla="*/ 126207 w 2371725"/>
                <a:gd name="connsiteY6" fmla="*/ 266700 h 1123950"/>
                <a:gd name="connsiteX7" fmla="*/ 173832 w 2371725"/>
                <a:gd name="connsiteY7" fmla="*/ 290512 h 1123950"/>
                <a:gd name="connsiteX8" fmla="*/ 152400 w 2371725"/>
                <a:gd name="connsiteY8" fmla="*/ 328612 h 1123950"/>
                <a:gd name="connsiteX9" fmla="*/ 35719 w 2371725"/>
                <a:gd name="connsiteY9" fmla="*/ 330994 h 1123950"/>
                <a:gd name="connsiteX10" fmla="*/ 19050 w 2371725"/>
                <a:gd name="connsiteY10" fmla="*/ 364331 h 1123950"/>
                <a:gd name="connsiteX11" fmla="*/ 40482 w 2371725"/>
                <a:gd name="connsiteY11" fmla="*/ 395287 h 1123950"/>
                <a:gd name="connsiteX12" fmla="*/ 133350 w 2371725"/>
                <a:gd name="connsiteY12" fmla="*/ 402431 h 1123950"/>
                <a:gd name="connsiteX13" fmla="*/ 192882 w 2371725"/>
                <a:gd name="connsiteY13" fmla="*/ 414337 h 1123950"/>
                <a:gd name="connsiteX14" fmla="*/ 230982 w 2371725"/>
                <a:gd name="connsiteY14" fmla="*/ 445294 h 1123950"/>
                <a:gd name="connsiteX15" fmla="*/ 169069 w 2371725"/>
                <a:gd name="connsiteY15" fmla="*/ 504825 h 1123950"/>
                <a:gd name="connsiteX16" fmla="*/ 135732 w 2371725"/>
                <a:gd name="connsiteY16" fmla="*/ 557212 h 1123950"/>
                <a:gd name="connsiteX17" fmla="*/ 152400 w 2371725"/>
                <a:gd name="connsiteY17" fmla="*/ 597694 h 1123950"/>
                <a:gd name="connsiteX18" fmla="*/ 173832 w 2371725"/>
                <a:gd name="connsiteY18" fmla="*/ 600075 h 1123950"/>
                <a:gd name="connsiteX19" fmla="*/ 200025 w 2371725"/>
                <a:gd name="connsiteY19" fmla="*/ 583406 h 1123950"/>
                <a:gd name="connsiteX20" fmla="*/ 257175 w 2371725"/>
                <a:gd name="connsiteY20" fmla="*/ 542925 h 1123950"/>
                <a:gd name="connsiteX21" fmla="*/ 283369 w 2371725"/>
                <a:gd name="connsiteY21" fmla="*/ 531019 h 1123950"/>
                <a:gd name="connsiteX22" fmla="*/ 328613 w 2371725"/>
                <a:gd name="connsiteY22" fmla="*/ 533400 h 1123950"/>
                <a:gd name="connsiteX23" fmla="*/ 404813 w 2371725"/>
                <a:gd name="connsiteY23" fmla="*/ 597694 h 1123950"/>
                <a:gd name="connsiteX24" fmla="*/ 416719 w 2371725"/>
                <a:gd name="connsiteY24" fmla="*/ 671512 h 1123950"/>
                <a:gd name="connsiteX25" fmla="*/ 369094 w 2371725"/>
                <a:gd name="connsiteY25" fmla="*/ 700087 h 1123950"/>
                <a:gd name="connsiteX26" fmla="*/ 373857 w 2371725"/>
                <a:gd name="connsiteY26" fmla="*/ 728662 h 1123950"/>
                <a:gd name="connsiteX27" fmla="*/ 404813 w 2371725"/>
                <a:gd name="connsiteY27" fmla="*/ 728662 h 1123950"/>
                <a:gd name="connsiteX28" fmla="*/ 466725 w 2371725"/>
                <a:gd name="connsiteY28" fmla="*/ 740569 h 1123950"/>
                <a:gd name="connsiteX29" fmla="*/ 497682 w 2371725"/>
                <a:gd name="connsiteY29" fmla="*/ 745331 h 1123950"/>
                <a:gd name="connsiteX30" fmla="*/ 516732 w 2371725"/>
                <a:gd name="connsiteY30" fmla="*/ 704850 h 1123950"/>
                <a:gd name="connsiteX31" fmla="*/ 526257 w 2371725"/>
                <a:gd name="connsiteY31" fmla="*/ 681037 h 1123950"/>
                <a:gd name="connsiteX32" fmla="*/ 571500 w 2371725"/>
                <a:gd name="connsiteY32" fmla="*/ 711994 h 1123950"/>
                <a:gd name="connsiteX33" fmla="*/ 592932 w 2371725"/>
                <a:gd name="connsiteY33" fmla="*/ 807244 h 1123950"/>
                <a:gd name="connsiteX34" fmla="*/ 611982 w 2371725"/>
                <a:gd name="connsiteY34" fmla="*/ 833437 h 1123950"/>
                <a:gd name="connsiteX35" fmla="*/ 671513 w 2371725"/>
                <a:gd name="connsiteY35" fmla="*/ 828675 h 1123950"/>
                <a:gd name="connsiteX36" fmla="*/ 704850 w 2371725"/>
                <a:gd name="connsiteY36" fmla="*/ 878681 h 1123950"/>
                <a:gd name="connsiteX37" fmla="*/ 711994 w 2371725"/>
                <a:gd name="connsiteY37" fmla="*/ 945356 h 1123950"/>
                <a:gd name="connsiteX38" fmla="*/ 731044 w 2371725"/>
                <a:gd name="connsiteY38" fmla="*/ 990600 h 1123950"/>
                <a:gd name="connsiteX39" fmla="*/ 759619 w 2371725"/>
                <a:gd name="connsiteY39" fmla="*/ 983456 h 1123950"/>
                <a:gd name="connsiteX40" fmla="*/ 790575 w 2371725"/>
                <a:gd name="connsiteY40" fmla="*/ 940594 h 1123950"/>
                <a:gd name="connsiteX41" fmla="*/ 857250 w 2371725"/>
                <a:gd name="connsiteY41" fmla="*/ 933450 h 1123950"/>
                <a:gd name="connsiteX42" fmla="*/ 914400 w 2371725"/>
                <a:gd name="connsiteY42" fmla="*/ 923925 h 1123950"/>
                <a:gd name="connsiteX43" fmla="*/ 981075 w 2371725"/>
                <a:gd name="connsiteY43" fmla="*/ 866775 h 1123950"/>
                <a:gd name="connsiteX44" fmla="*/ 1035844 w 2371725"/>
                <a:gd name="connsiteY44" fmla="*/ 854869 h 1123950"/>
                <a:gd name="connsiteX45" fmla="*/ 1083469 w 2371725"/>
                <a:gd name="connsiteY45" fmla="*/ 888206 h 1123950"/>
                <a:gd name="connsiteX46" fmla="*/ 1140619 w 2371725"/>
                <a:gd name="connsiteY46" fmla="*/ 859631 h 1123950"/>
                <a:gd name="connsiteX47" fmla="*/ 1173957 w 2371725"/>
                <a:gd name="connsiteY47" fmla="*/ 850106 h 1123950"/>
                <a:gd name="connsiteX48" fmla="*/ 1243013 w 2371725"/>
                <a:gd name="connsiteY48" fmla="*/ 850106 h 1123950"/>
                <a:gd name="connsiteX49" fmla="*/ 1295400 w 2371725"/>
                <a:gd name="connsiteY49" fmla="*/ 850106 h 1123950"/>
                <a:gd name="connsiteX50" fmla="*/ 1338263 w 2371725"/>
                <a:gd name="connsiteY50" fmla="*/ 864394 h 1123950"/>
                <a:gd name="connsiteX51" fmla="*/ 1350169 w 2371725"/>
                <a:gd name="connsiteY51" fmla="*/ 926306 h 1123950"/>
                <a:gd name="connsiteX52" fmla="*/ 1376363 w 2371725"/>
                <a:gd name="connsiteY52" fmla="*/ 954881 h 1123950"/>
                <a:gd name="connsiteX53" fmla="*/ 1440657 w 2371725"/>
                <a:gd name="connsiteY53" fmla="*/ 969169 h 1123950"/>
                <a:gd name="connsiteX54" fmla="*/ 1476375 w 2371725"/>
                <a:gd name="connsiteY54" fmla="*/ 1007269 h 1123950"/>
                <a:gd name="connsiteX55" fmla="*/ 1488282 w 2371725"/>
                <a:gd name="connsiteY55" fmla="*/ 1042987 h 1123950"/>
                <a:gd name="connsiteX56" fmla="*/ 1581150 w 2371725"/>
                <a:gd name="connsiteY56" fmla="*/ 1081087 h 1123950"/>
                <a:gd name="connsiteX57" fmla="*/ 1645444 w 2371725"/>
                <a:gd name="connsiteY57" fmla="*/ 1028700 h 1123950"/>
                <a:gd name="connsiteX58" fmla="*/ 1714500 w 2371725"/>
                <a:gd name="connsiteY58" fmla="*/ 1012031 h 1123950"/>
                <a:gd name="connsiteX59" fmla="*/ 1764507 w 2371725"/>
                <a:gd name="connsiteY59" fmla="*/ 1028700 h 1123950"/>
                <a:gd name="connsiteX60" fmla="*/ 1793082 w 2371725"/>
                <a:gd name="connsiteY60" fmla="*/ 1092994 h 1123950"/>
                <a:gd name="connsiteX61" fmla="*/ 1835944 w 2371725"/>
                <a:gd name="connsiteY61" fmla="*/ 1100137 h 1123950"/>
                <a:gd name="connsiteX62" fmla="*/ 1897857 w 2371725"/>
                <a:gd name="connsiteY62" fmla="*/ 1040606 h 1123950"/>
                <a:gd name="connsiteX63" fmla="*/ 1935957 w 2371725"/>
                <a:gd name="connsiteY63" fmla="*/ 1057275 h 1123950"/>
                <a:gd name="connsiteX64" fmla="*/ 1947863 w 2371725"/>
                <a:gd name="connsiteY64" fmla="*/ 1114425 h 1123950"/>
                <a:gd name="connsiteX65" fmla="*/ 2021682 w 2371725"/>
                <a:gd name="connsiteY65" fmla="*/ 1123950 h 1123950"/>
                <a:gd name="connsiteX66" fmla="*/ 2076450 w 2371725"/>
                <a:gd name="connsiteY66" fmla="*/ 1081087 h 1123950"/>
                <a:gd name="connsiteX67" fmla="*/ 2069307 w 2371725"/>
                <a:gd name="connsiteY67" fmla="*/ 1033462 h 1123950"/>
                <a:gd name="connsiteX68" fmla="*/ 2128838 w 2371725"/>
                <a:gd name="connsiteY68" fmla="*/ 1045369 h 1123950"/>
                <a:gd name="connsiteX69" fmla="*/ 2178844 w 2371725"/>
                <a:gd name="connsiteY69" fmla="*/ 1076325 h 1123950"/>
                <a:gd name="connsiteX70" fmla="*/ 2250282 w 2371725"/>
                <a:gd name="connsiteY70" fmla="*/ 1090612 h 1123950"/>
                <a:gd name="connsiteX71" fmla="*/ 2331244 w 2371725"/>
                <a:gd name="connsiteY71" fmla="*/ 1045369 h 1123950"/>
                <a:gd name="connsiteX72" fmla="*/ 2371725 w 2371725"/>
                <a:gd name="connsiteY72" fmla="*/ 1026319 h 1123950"/>
                <a:gd name="connsiteX0" fmla="*/ 71438 w 2371725"/>
                <a:gd name="connsiteY0" fmla="*/ 0 h 1123950"/>
                <a:gd name="connsiteX1" fmla="*/ 80963 w 2371725"/>
                <a:gd name="connsiteY1" fmla="*/ 80962 h 1123950"/>
                <a:gd name="connsiteX2" fmla="*/ 42863 w 2371725"/>
                <a:gd name="connsiteY2" fmla="*/ 161925 h 1123950"/>
                <a:gd name="connsiteX3" fmla="*/ 0 w 2371725"/>
                <a:gd name="connsiteY3" fmla="*/ 233362 h 1123950"/>
                <a:gd name="connsiteX4" fmla="*/ 2382 w 2371725"/>
                <a:gd name="connsiteY4" fmla="*/ 273844 h 1123950"/>
                <a:gd name="connsiteX5" fmla="*/ 28575 w 2371725"/>
                <a:gd name="connsiteY5" fmla="*/ 278606 h 1123950"/>
                <a:gd name="connsiteX6" fmla="*/ 126207 w 2371725"/>
                <a:gd name="connsiteY6" fmla="*/ 266700 h 1123950"/>
                <a:gd name="connsiteX7" fmla="*/ 173832 w 2371725"/>
                <a:gd name="connsiteY7" fmla="*/ 290512 h 1123950"/>
                <a:gd name="connsiteX8" fmla="*/ 152400 w 2371725"/>
                <a:gd name="connsiteY8" fmla="*/ 328612 h 1123950"/>
                <a:gd name="connsiteX9" fmla="*/ 35719 w 2371725"/>
                <a:gd name="connsiteY9" fmla="*/ 330994 h 1123950"/>
                <a:gd name="connsiteX10" fmla="*/ 19050 w 2371725"/>
                <a:gd name="connsiteY10" fmla="*/ 364331 h 1123950"/>
                <a:gd name="connsiteX11" fmla="*/ 40482 w 2371725"/>
                <a:gd name="connsiteY11" fmla="*/ 395287 h 1123950"/>
                <a:gd name="connsiteX12" fmla="*/ 133350 w 2371725"/>
                <a:gd name="connsiteY12" fmla="*/ 402431 h 1123950"/>
                <a:gd name="connsiteX13" fmla="*/ 192882 w 2371725"/>
                <a:gd name="connsiteY13" fmla="*/ 414337 h 1123950"/>
                <a:gd name="connsiteX14" fmla="*/ 230982 w 2371725"/>
                <a:gd name="connsiteY14" fmla="*/ 445294 h 1123950"/>
                <a:gd name="connsiteX15" fmla="*/ 216694 w 2371725"/>
                <a:gd name="connsiteY15" fmla="*/ 473869 h 1123950"/>
                <a:gd name="connsiteX16" fmla="*/ 169069 w 2371725"/>
                <a:gd name="connsiteY16" fmla="*/ 504825 h 1123950"/>
                <a:gd name="connsiteX17" fmla="*/ 135732 w 2371725"/>
                <a:gd name="connsiteY17" fmla="*/ 557212 h 1123950"/>
                <a:gd name="connsiteX18" fmla="*/ 152400 w 2371725"/>
                <a:gd name="connsiteY18" fmla="*/ 597694 h 1123950"/>
                <a:gd name="connsiteX19" fmla="*/ 173832 w 2371725"/>
                <a:gd name="connsiteY19" fmla="*/ 600075 h 1123950"/>
                <a:gd name="connsiteX20" fmla="*/ 200025 w 2371725"/>
                <a:gd name="connsiteY20" fmla="*/ 583406 h 1123950"/>
                <a:gd name="connsiteX21" fmla="*/ 257175 w 2371725"/>
                <a:gd name="connsiteY21" fmla="*/ 542925 h 1123950"/>
                <a:gd name="connsiteX22" fmla="*/ 283369 w 2371725"/>
                <a:gd name="connsiteY22" fmla="*/ 531019 h 1123950"/>
                <a:gd name="connsiteX23" fmla="*/ 328613 w 2371725"/>
                <a:gd name="connsiteY23" fmla="*/ 533400 h 1123950"/>
                <a:gd name="connsiteX24" fmla="*/ 404813 w 2371725"/>
                <a:gd name="connsiteY24" fmla="*/ 597694 h 1123950"/>
                <a:gd name="connsiteX25" fmla="*/ 416719 w 2371725"/>
                <a:gd name="connsiteY25" fmla="*/ 671512 h 1123950"/>
                <a:gd name="connsiteX26" fmla="*/ 369094 w 2371725"/>
                <a:gd name="connsiteY26" fmla="*/ 700087 h 1123950"/>
                <a:gd name="connsiteX27" fmla="*/ 373857 w 2371725"/>
                <a:gd name="connsiteY27" fmla="*/ 728662 h 1123950"/>
                <a:gd name="connsiteX28" fmla="*/ 404813 w 2371725"/>
                <a:gd name="connsiteY28" fmla="*/ 728662 h 1123950"/>
                <a:gd name="connsiteX29" fmla="*/ 466725 w 2371725"/>
                <a:gd name="connsiteY29" fmla="*/ 740569 h 1123950"/>
                <a:gd name="connsiteX30" fmla="*/ 497682 w 2371725"/>
                <a:gd name="connsiteY30" fmla="*/ 745331 h 1123950"/>
                <a:gd name="connsiteX31" fmla="*/ 516732 w 2371725"/>
                <a:gd name="connsiteY31" fmla="*/ 704850 h 1123950"/>
                <a:gd name="connsiteX32" fmla="*/ 526257 w 2371725"/>
                <a:gd name="connsiteY32" fmla="*/ 681037 h 1123950"/>
                <a:gd name="connsiteX33" fmla="*/ 571500 w 2371725"/>
                <a:gd name="connsiteY33" fmla="*/ 711994 h 1123950"/>
                <a:gd name="connsiteX34" fmla="*/ 592932 w 2371725"/>
                <a:gd name="connsiteY34" fmla="*/ 807244 h 1123950"/>
                <a:gd name="connsiteX35" fmla="*/ 611982 w 2371725"/>
                <a:gd name="connsiteY35" fmla="*/ 833437 h 1123950"/>
                <a:gd name="connsiteX36" fmla="*/ 671513 w 2371725"/>
                <a:gd name="connsiteY36" fmla="*/ 828675 h 1123950"/>
                <a:gd name="connsiteX37" fmla="*/ 704850 w 2371725"/>
                <a:gd name="connsiteY37" fmla="*/ 878681 h 1123950"/>
                <a:gd name="connsiteX38" fmla="*/ 711994 w 2371725"/>
                <a:gd name="connsiteY38" fmla="*/ 945356 h 1123950"/>
                <a:gd name="connsiteX39" fmla="*/ 731044 w 2371725"/>
                <a:gd name="connsiteY39" fmla="*/ 990600 h 1123950"/>
                <a:gd name="connsiteX40" fmla="*/ 759619 w 2371725"/>
                <a:gd name="connsiteY40" fmla="*/ 983456 h 1123950"/>
                <a:gd name="connsiteX41" fmla="*/ 790575 w 2371725"/>
                <a:gd name="connsiteY41" fmla="*/ 940594 h 1123950"/>
                <a:gd name="connsiteX42" fmla="*/ 857250 w 2371725"/>
                <a:gd name="connsiteY42" fmla="*/ 933450 h 1123950"/>
                <a:gd name="connsiteX43" fmla="*/ 914400 w 2371725"/>
                <a:gd name="connsiteY43" fmla="*/ 923925 h 1123950"/>
                <a:gd name="connsiteX44" fmla="*/ 981075 w 2371725"/>
                <a:gd name="connsiteY44" fmla="*/ 866775 h 1123950"/>
                <a:gd name="connsiteX45" fmla="*/ 1035844 w 2371725"/>
                <a:gd name="connsiteY45" fmla="*/ 854869 h 1123950"/>
                <a:gd name="connsiteX46" fmla="*/ 1083469 w 2371725"/>
                <a:gd name="connsiteY46" fmla="*/ 888206 h 1123950"/>
                <a:gd name="connsiteX47" fmla="*/ 1140619 w 2371725"/>
                <a:gd name="connsiteY47" fmla="*/ 859631 h 1123950"/>
                <a:gd name="connsiteX48" fmla="*/ 1173957 w 2371725"/>
                <a:gd name="connsiteY48" fmla="*/ 850106 h 1123950"/>
                <a:gd name="connsiteX49" fmla="*/ 1243013 w 2371725"/>
                <a:gd name="connsiteY49" fmla="*/ 850106 h 1123950"/>
                <a:gd name="connsiteX50" fmla="*/ 1295400 w 2371725"/>
                <a:gd name="connsiteY50" fmla="*/ 850106 h 1123950"/>
                <a:gd name="connsiteX51" fmla="*/ 1338263 w 2371725"/>
                <a:gd name="connsiteY51" fmla="*/ 864394 h 1123950"/>
                <a:gd name="connsiteX52" fmla="*/ 1350169 w 2371725"/>
                <a:gd name="connsiteY52" fmla="*/ 926306 h 1123950"/>
                <a:gd name="connsiteX53" fmla="*/ 1376363 w 2371725"/>
                <a:gd name="connsiteY53" fmla="*/ 954881 h 1123950"/>
                <a:gd name="connsiteX54" fmla="*/ 1440657 w 2371725"/>
                <a:gd name="connsiteY54" fmla="*/ 969169 h 1123950"/>
                <a:gd name="connsiteX55" fmla="*/ 1476375 w 2371725"/>
                <a:gd name="connsiteY55" fmla="*/ 1007269 h 1123950"/>
                <a:gd name="connsiteX56" fmla="*/ 1488282 w 2371725"/>
                <a:gd name="connsiteY56" fmla="*/ 1042987 h 1123950"/>
                <a:gd name="connsiteX57" fmla="*/ 1581150 w 2371725"/>
                <a:gd name="connsiteY57" fmla="*/ 1081087 h 1123950"/>
                <a:gd name="connsiteX58" fmla="*/ 1645444 w 2371725"/>
                <a:gd name="connsiteY58" fmla="*/ 1028700 h 1123950"/>
                <a:gd name="connsiteX59" fmla="*/ 1714500 w 2371725"/>
                <a:gd name="connsiteY59" fmla="*/ 1012031 h 1123950"/>
                <a:gd name="connsiteX60" fmla="*/ 1764507 w 2371725"/>
                <a:gd name="connsiteY60" fmla="*/ 1028700 h 1123950"/>
                <a:gd name="connsiteX61" fmla="*/ 1793082 w 2371725"/>
                <a:gd name="connsiteY61" fmla="*/ 1092994 h 1123950"/>
                <a:gd name="connsiteX62" fmla="*/ 1835944 w 2371725"/>
                <a:gd name="connsiteY62" fmla="*/ 1100137 h 1123950"/>
                <a:gd name="connsiteX63" fmla="*/ 1897857 w 2371725"/>
                <a:gd name="connsiteY63" fmla="*/ 1040606 h 1123950"/>
                <a:gd name="connsiteX64" fmla="*/ 1935957 w 2371725"/>
                <a:gd name="connsiteY64" fmla="*/ 1057275 h 1123950"/>
                <a:gd name="connsiteX65" fmla="*/ 1947863 w 2371725"/>
                <a:gd name="connsiteY65" fmla="*/ 1114425 h 1123950"/>
                <a:gd name="connsiteX66" fmla="*/ 2021682 w 2371725"/>
                <a:gd name="connsiteY66" fmla="*/ 1123950 h 1123950"/>
                <a:gd name="connsiteX67" fmla="*/ 2076450 w 2371725"/>
                <a:gd name="connsiteY67" fmla="*/ 1081087 h 1123950"/>
                <a:gd name="connsiteX68" fmla="*/ 2069307 w 2371725"/>
                <a:gd name="connsiteY68" fmla="*/ 1033462 h 1123950"/>
                <a:gd name="connsiteX69" fmla="*/ 2128838 w 2371725"/>
                <a:gd name="connsiteY69" fmla="*/ 1045369 h 1123950"/>
                <a:gd name="connsiteX70" fmla="*/ 2178844 w 2371725"/>
                <a:gd name="connsiteY70" fmla="*/ 1076325 h 1123950"/>
                <a:gd name="connsiteX71" fmla="*/ 2250282 w 2371725"/>
                <a:gd name="connsiteY71" fmla="*/ 1090612 h 1123950"/>
                <a:gd name="connsiteX72" fmla="*/ 2331244 w 2371725"/>
                <a:gd name="connsiteY72" fmla="*/ 1045369 h 1123950"/>
                <a:gd name="connsiteX73" fmla="*/ 2371725 w 2371725"/>
                <a:gd name="connsiteY73" fmla="*/ 1026319 h 1123950"/>
                <a:gd name="connsiteX0" fmla="*/ 71438 w 2371725"/>
                <a:gd name="connsiteY0" fmla="*/ 0 h 1123950"/>
                <a:gd name="connsiteX1" fmla="*/ 80963 w 2371725"/>
                <a:gd name="connsiteY1" fmla="*/ 80962 h 1123950"/>
                <a:gd name="connsiteX2" fmla="*/ 42863 w 2371725"/>
                <a:gd name="connsiteY2" fmla="*/ 161925 h 1123950"/>
                <a:gd name="connsiteX3" fmla="*/ 0 w 2371725"/>
                <a:gd name="connsiteY3" fmla="*/ 233362 h 1123950"/>
                <a:gd name="connsiteX4" fmla="*/ 2382 w 2371725"/>
                <a:gd name="connsiteY4" fmla="*/ 273844 h 1123950"/>
                <a:gd name="connsiteX5" fmla="*/ 28575 w 2371725"/>
                <a:gd name="connsiteY5" fmla="*/ 278606 h 1123950"/>
                <a:gd name="connsiteX6" fmla="*/ 126207 w 2371725"/>
                <a:gd name="connsiteY6" fmla="*/ 266700 h 1123950"/>
                <a:gd name="connsiteX7" fmla="*/ 173832 w 2371725"/>
                <a:gd name="connsiteY7" fmla="*/ 290512 h 1123950"/>
                <a:gd name="connsiteX8" fmla="*/ 152400 w 2371725"/>
                <a:gd name="connsiteY8" fmla="*/ 328612 h 1123950"/>
                <a:gd name="connsiteX9" fmla="*/ 35719 w 2371725"/>
                <a:gd name="connsiteY9" fmla="*/ 330994 h 1123950"/>
                <a:gd name="connsiteX10" fmla="*/ 19050 w 2371725"/>
                <a:gd name="connsiteY10" fmla="*/ 364331 h 1123950"/>
                <a:gd name="connsiteX11" fmla="*/ 40482 w 2371725"/>
                <a:gd name="connsiteY11" fmla="*/ 395287 h 1123950"/>
                <a:gd name="connsiteX12" fmla="*/ 133350 w 2371725"/>
                <a:gd name="connsiteY12" fmla="*/ 402431 h 1123950"/>
                <a:gd name="connsiteX13" fmla="*/ 190501 w 2371725"/>
                <a:gd name="connsiteY13" fmla="*/ 404812 h 1123950"/>
                <a:gd name="connsiteX14" fmla="*/ 230982 w 2371725"/>
                <a:gd name="connsiteY14" fmla="*/ 445294 h 1123950"/>
                <a:gd name="connsiteX15" fmla="*/ 216694 w 2371725"/>
                <a:gd name="connsiteY15" fmla="*/ 473869 h 1123950"/>
                <a:gd name="connsiteX16" fmla="*/ 169069 w 2371725"/>
                <a:gd name="connsiteY16" fmla="*/ 504825 h 1123950"/>
                <a:gd name="connsiteX17" fmla="*/ 135732 w 2371725"/>
                <a:gd name="connsiteY17" fmla="*/ 557212 h 1123950"/>
                <a:gd name="connsiteX18" fmla="*/ 152400 w 2371725"/>
                <a:gd name="connsiteY18" fmla="*/ 597694 h 1123950"/>
                <a:gd name="connsiteX19" fmla="*/ 173832 w 2371725"/>
                <a:gd name="connsiteY19" fmla="*/ 600075 h 1123950"/>
                <a:gd name="connsiteX20" fmla="*/ 200025 w 2371725"/>
                <a:gd name="connsiteY20" fmla="*/ 583406 h 1123950"/>
                <a:gd name="connsiteX21" fmla="*/ 257175 w 2371725"/>
                <a:gd name="connsiteY21" fmla="*/ 542925 h 1123950"/>
                <a:gd name="connsiteX22" fmla="*/ 283369 w 2371725"/>
                <a:gd name="connsiteY22" fmla="*/ 531019 h 1123950"/>
                <a:gd name="connsiteX23" fmla="*/ 328613 w 2371725"/>
                <a:gd name="connsiteY23" fmla="*/ 533400 h 1123950"/>
                <a:gd name="connsiteX24" fmla="*/ 404813 w 2371725"/>
                <a:gd name="connsiteY24" fmla="*/ 597694 h 1123950"/>
                <a:gd name="connsiteX25" fmla="*/ 416719 w 2371725"/>
                <a:gd name="connsiteY25" fmla="*/ 671512 h 1123950"/>
                <a:gd name="connsiteX26" fmla="*/ 369094 w 2371725"/>
                <a:gd name="connsiteY26" fmla="*/ 700087 h 1123950"/>
                <a:gd name="connsiteX27" fmla="*/ 373857 w 2371725"/>
                <a:gd name="connsiteY27" fmla="*/ 728662 h 1123950"/>
                <a:gd name="connsiteX28" fmla="*/ 404813 w 2371725"/>
                <a:gd name="connsiteY28" fmla="*/ 728662 h 1123950"/>
                <a:gd name="connsiteX29" fmla="*/ 466725 w 2371725"/>
                <a:gd name="connsiteY29" fmla="*/ 740569 h 1123950"/>
                <a:gd name="connsiteX30" fmla="*/ 497682 w 2371725"/>
                <a:gd name="connsiteY30" fmla="*/ 745331 h 1123950"/>
                <a:gd name="connsiteX31" fmla="*/ 516732 w 2371725"/>
                <a:gd name="connsiteY31" fmla="*/ 704850 h 1123950"/>
                <a:gd name="connsiteX32" fmla="*/ 526257 w 2371725"/>
                <a:gd name="connsiteY32" fmla="*/ 681037 h 1123950"/>
                <a:gd name="connsiteX33" fmla="*/ 571500 w 2371725"/>
                <a:gd name="connsiteY33" fmla="*/ 711994 h 1123950"/>
                <a:gd name="connsiteX34" fmla="*/ 592932 w 2371725"/>
                <a:gd name="connsiteY34" fmla="*/ 807244 h 1123950"/>
                <a:gd name="connsiteX35" fmla="*/ 611982 w 2371725"/>
                <a:gd name="connsiteY35" fmla="*/ 833437 h 1123950"/>
                <a:gd name="connsiteX36" fmla="*/ 671513 w 2371725"/>
                <a:gd name="connsiteY36" fmla="*/ 828675 h 1123950"/>
                <a:gd name="connsiteX37" fmla="*/ 704850 w 2371725"/>
                <a:gd name="connsiteY37" fmla="*/ 878681 h 1123950"/>
                <a:gd name="connsiteX38" fmla="*/ 711994 w 2371725"/>
                <a:gd name="connsiteY38" fmla="*/ 945356 h 1123950"/>
                <a:gd name="connsiteX39" fmla="*/ 731044 w 2371725"/>
                <a:gd name="connsiteY39" fmla="*/ 990600 h 1123950"/>
                <a:gd name="connsiteX40" fmla="*/ 759619 w 2371725"/>
                <a:gd name="connsiteY40" fmla="*/ 983456 h 1123950"/>
                <a:gd name="connsiteX41" fmla="*/ 790575 w 2371725"/>
                <a:gd name="connsiteY41" fmla="*/ 940594 h 1123950"/>
                <a:gd name="connsiteX42" fmla="*/ 857250 w 2371725"/>
                <a:gd name="connsiteY42" fmla="*/ 933450 h 1123950"/>
                <a:gd name="connsiteX43" fmla="*/ 914400 w 2371725"/>
                <a:gd name="connsiteY43" fmla="*/ 923925 h 1123950"/>
                <a:gd name="connsiteX44" fmla="*/ 981075 w 2371725"/>
                <a:gd name="connsiteY44" fmla="*/ 866775 h 1123950"/>
                <a:gd name="connsiteX45" fmla="*/ 1035844 w 2371725"/>
                <a:gd name="connsiteY45" fmla="*/ 854869 h 1123950"/>
                <a:gd name="connsiteX46" fmla="*/ 1083469 w 2371725"/>
                <a:gd name="connsiteY46" fmla="*/ 888206 h 1123950"/>
                <a:gd name="connsiteX47" fmla="*/ 1140619 w 2371725"/>
                <a:gd name="connsiteY47" fmla="*/ 859631 h 1123950"/>
                <a:gd name="connsiteX48" fmla="*/ 1173957 w 2371725"/>
                <a:gd name="connsiteY48" fmla="*/ 850106 h 1123950"/>
                <a:gd name="connsiteX49" fmla="*/ 1243013 w 2371725"/>
                <a:gd name="connsiteY49" fmla="*/ 850106 h 1123950"/>
                <a:gd name="connsiteX50" fmla="*/ 1295400 w 2371725"/>
                <a:gd name="connsiteY50" fmla="*/ 850106 h 1123950"/>
                <a:gd name="connsiteX51" fmla="*/ 1338263 w 2371725"/>
                <a:gd name="connsiteY51" fmla="*/ 864394 h 1123950"/>
                <a:gd name="connsiteX52" fmla="*/ 1350169 w 2371725"/>
                <a:gd name="connsiteY52" fmla="*/ 926306 h 1123950"/>
                <a:gd name="connsiteX53" fmla="*/ 1376363 w 2371725"/>
                <a:gd name="connsiteY53" fmla="*/ 954881 h 1123950"/>
                <a:gd name="connsiteX54" fmla="*/ 1440657 w 2371725"/>
                <a:gd name="connsiteY54" fmla="*/ 969169 h 1123950"/>
                <a:gd name="connsiteX55" fmla="*/ 1476375 w 2371725"/>
                <a:gd name="connsiteY55" fmla="*/ 1007269 h 1123950"/>
                <a:gd name="connsiteX56" fmla="*/ 1488282 w 2371725"/>
                <a:gd name="connsiteY56" fmla="*/ 1042987 h 1123950"/>
                <a:gd name="connsiteX57" fmla="*/ 1581150 w 2371725"/>
                <a:gd name="connsiteY57" fmla="*/ 1081087 h 1123950"/>
                <a:gd name="connsiteX58" fmla="*/ 1645444 w 2371725"/>
                <a:gd name="connsiteY58" fmla="*/ 1028700 h 1123950"/>
                <a:gd name="connsiteX59" fmla="*/ 1714500 w 2371725"/>
                <a:gd name="connsiteY59" fmla="*/ 1012031 h 1123950"/>
                <a:gd name="connsiteX60" fmla="*/ 1764507 w 2371725"/>
                <a:gd name="connsiteY60" fmla="*/ 1028700 h 1123950"/>
                <a:gd name="connsiteX61" fmla="*/ 1793082 w 2371725"/>
                <a:gd name="connsiteY61" fmla="*/ 1092994 h 1123950"/>
                <a:gd name="connsiteX62" fmla="*/ 1835944 w 2371725"/>
                <a:gd name="connsiteY62" fmla="*/ 1100137 h 1123950"/>
                <a:gd name="connsiteX63" fmla="*/ 1897857 w 2371725"/>
                <a:gd name="connsiteY63" fmla="*/ 1040606 h 1123950"/>
                <a:gd name="connsiteX64" fmla="*/ 1935957 w 2371725"/>
                <a:gd name="connsiteY64" fmla="*/ 1057275 h 1123950"/>
                <a:gd name="connsiteX65" fmla="*/ 1947863 w 2371725"/>
                <a:gd name="connsiteY65" fmla="*/ 1114425 h 1123950"/>
                <a:gd name="connsiteX66" fmla="*/ 2021682 w 2371725"/>
                <a:gd name="connsiteY66" fmla="*/ 1123950 h 1123950"/>
                <a:gd name="connsiteX67" fmla="*/ 2076450 w 2371725"/>
                <a:gd name="connsiteY67" fmla="*/ 1081087 h 1123950"/>
                <a:gd name="connsiteX68" fmla="*/ 2069307 w 2371725"/>
                <a:gd name="connsiteY68" fmla="*/ 1033462 h 1123950"/>
                <a:gd name="connsiteX69" fmla="*/ 2128838 w 2371725"/>
                <a:gd name="connsiteY69" fmla="*/ 1045369 h 1123950"/>
                <a:gd name="connsiteX70" fmla="*/ 2178844 w 2371725"/>
                <a:gd name="connsiteY70" fmla="*/ 1076325 h 1123950"/>
                <a:gd name="connsiteX71" fmla="*/ 2250282 w 2371725"/>
                <a:gd name="connsiteY71" fmla="*/ 1090612 h 1123950"/>
                <a:gd name="connsiteX72" fmla="*/ 2331244 w 2371725"/>
                <a:gd name="connsiteY72" fmla="*/ 1045369 h 1123950"/>
                <a:gd name="connsiteX73" fmla="*/ 2371725 w 2371725"/>
                <a:gd name="connsiteY73" fmla="*/ 1026319 h 1123950"/>
                <a:gd name="connsiteX0" fmla="*/ 71438 w 2371725"/>
                <a:gd name="connsiteY0" fmla="*/ 0 h 1123950"/>
                <a:gd name="connsiteX1" fmla="*/ 80963 w 2371725"/>
                <a:gd name="connsiteY1" fmla="*/ 80962 h 1123950"/>
                <a:gd name="connsiteX2" fmla="*/ 42863 w 2371725"/>
                <a:gd name="connsiteY2" fmla="*/ 161925 h 1123950"/>
                <a:gd name="connsiteX3" fmla="*/ 0 w 2371725"/>
                <a:gd name="connsiteY3" fmla="*/ 233362 h 1123950"/>
                <a:gd name="connsiteX4" fmla="*/ 2382 w 2371725"/>
                <a:gd name="connsiteY4" fmla="*/ 273844 h 1123950"/>
                <a:gd name="connsiteX5" fmla="*/ 28575 w 2371725"/>
                <a:gd name="connsiteY5" fmla="*/ 278606 h 1123950"/>
                <a:gd name="connsiteX6" fmla="*/ 126207 w 2371725"/>
                <a:gd name="connsiteY6" fmla="*/ 266700 h 1123950"/>
                <a:gd name="connsiteX7" fmla="*/ 173832 w 2371725"/>
                <a:gd name="connsiteY7" fmla="*/ 290512 h 1123950"/>
                <a:gd name="connsiteX8" fmla="*/ 152400 w 2371725"/>
                <a:gd name="connsiteY8" fmla="*/ 328612 h 1123950"/>
                <a:gd name="connsiteX9" fmla="*/ 35719 w 2371725"/>
                <a:gd name="connsiteY9" fmla="*/ 330994 h 1123950"/>
                <a:gd name="connsiteX10" fmla="*/ 19050 w 2371725"/>
                <a:gd name="connsiteY10" fmla="*/ 364331 h 1123950"/>
                <a:gd name="connsiteX11" fmla="*/ 40482 w 2371725"/>
                <a:gd name="connsiteY11" fmla="*/ 395287 h 1123950"/>
                <a:gd name="connsiteX12" fmla="*/ 126206 w 2371725"/>
                <a:gd name="connsiteY12" fmla="*/ 402431 h 1123950"/>
                <a:gd name="connsiteX13" fmla="*/ 190501 w 2371725"/>
                <a:gd name="connsiteY13" fmla="*/ 404812 h 1123950"/>
                <a:gd name="connsiteX14" fmla="*/ 230982 w 2371725"/>
                <a:gd name="connsiteY14" fmla="*/ 445294 h 1123950"/>
                <a:gd name="connsiteX15" fmla="*/ 216694 w 2371725"/>
                <a:gd name="connsiteY15" fmla="*/ 473869 h 1123950"/>
                <a:gd name="connsiteX16" fmla="*/ 169069 w 2371725"/>
                <a:gd name="connsiteY16" fmla="*/ 504825 h 1123950"/>
                <a:gd name="connsiteX17" fmla="*/ 135732 w 2371725"/>
                <a:gd name="connsiteY17" fmla="*/ 557212 h 1123950"/>
                <a:gd name="connsiteX18" fmla="*/ 152400 w 2371725"/>
                <a:gd name="connsiteY18" fmla="*/ 597694 h 1123950"/>
                <a:gd name="connsiteX19" fmla="*/ 173832 w 2371725"/>
                <a:gd name="connsiteY19" fmla="*/ 600075 h 1123950"/>
                <a:gd name="connsiteX20" fmla="*/ 200025 w 2371725"/>
                <a:gd name="connsiteY20" fmla="*/ 583406 h 1123950"/>
                <a:gd name="connsiteX21" fmla="*/ 257175 w 2371725"/>
                <a:gd name="connsiteY21" fmla="*/ 542925 h 1123950"/>
                <a:gd name="connsiteX22" fmla="*/ 283369 w 2371725"/>
                <a:gd name="connsiteY22" fmla="*/ 531019 h 1123950"/>
                <a:gd name="connsiteX23" fmla="*/ 328613 w 2371725"/>
                <a:gd name="connsiteY23" fmla="*/ 533400 h 1123950"/>
                <a:gd name="connsiteX24" fmla="*/ 404813 w 2371725"/>
                <a:gd name="connsiteY24" fmla="*/ 597694 h 1123950"/>
                <a:gd name="connsiteX25" fmla="*/ 416719 w 2371725"/>
                <a:gd name="connsiteY25" fmla="*/ 671512 h 1123950"/>
                <a:gd name="connsiteX26" fmla="*/ 369094 w 2371725"/>
                <a:gd name="connsiteY26" fmla="*/ 700087 h 1123950"/>
                <a:gd name="connsiteX27" fmla="*/ 373857 w 2371725"/>
                <a:gd name="connsiteY27" fmla="*/ 728662 h 1123950"/>
                <a:gd name="connsiteX28" fmla="*/ 404813 w 2371725"/>
                <a:gd name="connsiteY28" fmla="*/ 728662 h 1123950"/>
                <a:gd name="connsiteX29" fmla="*/ 466725 w 2371725"/>
                <a:gd name="connsiteY29" fmla="*/ 740569 h 1123950"/>
                <a:gd name="connsiteX30" fmla="*/ 497682 w 2371725"/>
                <a:gd name="connsiteY30" fmla="*/ 745331 h 1123950"/>
                <a:gd name="connsiteX31" fmla="*/ 516732 w 2371725"/>
                <a:gd name="connsiteY31" fmla="*/ 704850 h 1123950"/>
                <a:gd name="connsiteX32" fmla="*/ 526257 w 2371725"/>
                <a:gd name="connsiteY32" fmla="*/ 681037 h 1123950"/>
                <a:gd name="connsiteX33" fmla="*/ 571500 w 2371725"/>
                <a:gd name="connsiteY33" fmla="*/ 711994 h 1123950"/>
                <a:gd name="connsiteX34" fmla="*/ 592932 w 2371725"/>
                <a:gd name="connsiteY34" fmla="*/ 807244 h 1123950"/>
                <a:gd name="connsiteX35" fmla="*/ 611982 w 2371725"/>
                <a:gd name="connsiteY35" fmla="*/ 833437 h 1123950"/>
                <a:gd name="connsiteX36" fmla="*/ 671513 w 2371725"/>
                <a:gd name="connsiteY36" fmla="*/ 828675 h 1123950"/>
                <a:gd name="connsiteX37" fmla="*/ 704850 w 2371725"/>
                <a:gd name="connsiteY37" fmla="*/ 878681 h 1123950"/>
                <a:gd name="connsiteX38" fmla="*/ 711994 w 2371725"/>
                <a:gd name="connsiteY38" fmla="*/ 945356 h 1123950"/>
                <a:gd name="connsiteX39" fmla="*/ 731044 w 2371725"/>
                <a:gd name="connsiteY39" fmla="*/ 990600 h 1123950"/>
                <a:gd name="connsiteX40" fmla="*/ 759619 w 2371725"/>
                <a:gd name="connsiteY40" fmla="*/ 983456 h 1123950"/>
                <a:gd name="connsiteX41" fmla="*/ 790575 w 2371725"/>
                <a:gd name="connsiteY41" fmla="*/ 940594 h 1123950"/>
                <a:gd name="connsiteX42" fmla="*/ 857250 w 2371725"/>
                <a:gd name="connsiteY42" fmla="*/ 933450 h 1123950"/>
                <a:gd name="connsiteX43" fmla="*/ 914400 w 2371725"/>
                <a:gd name="connsiteY43" fmla="*/ 923925 h 1123950"/>
                <a:gd name="connsiteX44" fmla="*/ 981075 w 2371725"/>
                <a:gd name="connsiteY44" fmla="*/ 866775 h 1123950"/>
                <a:gd name="connsiteX45" fmla="*/ 1035844 w 2371725"/>
                <a:gd name="connsiteY45" fmla="*/ 854869 h 1123950"/>
                <a:gd name="connsiteX46" fmla="*/ 1083469 w 2371725"/>
                <a:gd name="connsiteY46" fmla="*/ 888206 h 1123950"/>
                <a:gd name="connsiteX47" fmla="*/ 1140619 w 2371725"/>
                <a:gd name="connsiteY47" fmla="*/ 859631 h 1123950"/>
                <a:gd name="connsiteX48" fmla="*/ 1173957 w 2371725"/>
                <a:gd name="connsiteY48" fmla="*/ 850106 h 1123950"/>
                <a:gd name="connsiteX49" fmla="*/ 1243013 w 2371725"/>
                <a:gd name="connsiteY49" fmla="*/ 850106 h 1123950"/>
                <a:gd name="connsiteX50" fmla="*/ 1295400 w 2371725"/>
                <a:gd name="connsiteY50" fmla="*/ 850106 h 1123950"/>
                <a:gd name="connsiteX51" fmla="*/ 1338263 w 2371725"/>
                <a:gd name="connsiteY51" fmla="*/ 864394 h 1123950"/>
                <a:gd name="connsiteX52" fmla="*/ 1350169 w 2371725"/>
                <a:gd name="connsiteY52" fmla="*/ 926306 h 1123950"/>
                <a:gd name="connsiteX53" fmla="*/ 1376363 w 2371725"/>
                <a:gd name="connsiteY53" fmla="*/ 954881 h 1123950"/>
                <a:gd name="connsiteX54" fmla="*/ 1440657 w 2371725"/>
                <a:gd name="connsiteY54" fmla="*/ 969169 h 1123950"/>
                <a:gd name="connsiteX55" fmla="*/ 1476375 w 2371725"/>
                <a:gd name="connsiteY55" fmla="*/ 1007269 h 1123950"/>
                <a:gd name="connsiteX56" fmla="*/ 1488282 w 2371725"/>
                <a:gd name="connsiteY56" fmla="*/ 1042987 h 1123950"/>
                <a:gd name="connsiteX57" fmla="*/ 1581150 w 2371725"/>
                <a:gd name="connsiteY57" fmla="*/ 1081087 h 1123950"/>
                <a:gd name="connsiteX58" fmla="*/ 1645444 w 2371725"/>
                <a:gd name="connsiteY58" fmla="*/ 1028700 h 1123950"/>
                <a:gd name="connsiteX59" fmla="*/ 1714500 w 2371725"/>
                <a:gd name="connsiteY59" fmla="*/ 1012031 h 1123950"/>
                <a:gd name="connsiteX60" fmla="*/ 1764507 w 2371725"/>
                <a:gd name="connsiteY60" fmla="*/ 1028700 h 1123950"/>
                <a:gd name="connsiteX61" fmla="*/ 1793082 w 2371725"/>
                <a:gd name="connsiteY61" fmla="*/ 1092994 h 1123950"/>
                <a:gd name="connsiteX62" fmla="*/ 1835944 w 2371725"/>
                <a:gd name="connsiteY62" fmla="*/ 1100137 h 1123950"/>
                <a:gd name="connsiteX63" fmla="*/ 1897857 w 2371725"/>
                <a:gd name="connsiteY63" fmla="*/ 1040606 h 1123950"/>
                <a:gd name="connsiteX64" fmla="*/ 1935957 w 2371725"/>
                <a:gd name="connsiteY64" fmla="*/ 1057275 h 1123950"/>
                <a:gd name="connsiteX65" fmla="*/ 1947863 w 2371725"/>
                <a:gd name="connsiteY65" fmla="*/ 1114425 h 1123950"/>
                <a:gd name="connsiteX66" fmla="*/ 2021682 w 2371725"/>
                <a:gd name="connsiteY66" fmla="*/ 1123950 h 1123950"/>
                <a:gd name="connsiteX67" fmla="*/ 2076450 w 2371725"/>
                <a:gd name="connsiteY67" fmla="*/ 1081087 h 1123950"/>
                <a:gd name="connsiteX68" fmla="*/ 2069307 w 2371725"/>
                <a:gd name="connsiteY68" fmla="*/ 1033462 h 1123950"/>
                <a:gd name="connsiteX69" fmla="*/ 2128838 w 2371725"/>
                <a:gd name="connsiteY69" fmla="*/ 1045369 h 1123950"/>
                <a:gd name="connsiteX70" fmla="*/ 2178844 w 2371725"/>
                <a:gd name="connsiteY70" fmla="*/ 1076325 h 1123950"/>
                <a:gd name="connsiteX71" fmla="*/ 2250282 w 2371725"/>
                <a:gd name="connsiteY71" fmla="*/ 1090612 h 1123950"/>
                <a:gd name="connsiteX72" fmla="*/ 2331244 w 2371725"/>
                <a:gd name="connsiteY72" fmla="*/ 1045369 h 1123950"/>
                <a:gd name="connsiteX73" fmla="*/ 2371725 w 2371725"/>
                <a:gd name="connsiteY73" fmla="*/ 1026319 h 1123950"/>
                <a:gd name="connsiteX0" fmla="*/ 71438 w 2371725"/>
                <a:gd name="connsiteY0" fmla="*/ 0 h 1123950"/>
                <a:gd name="connsiteX1" fmla="*/ 80963 w 2371725"/>
                <a:gd name="connsiteY1" fmla="*/ 80962 h 1123950"/>
                <a:gd name="connsiteX2" fmla="*/ 42863 w 2371725"/>
                <a:gd name="connsiteY2" fmla="*/ 161925 h 1123950"/>
                <a:gd name="connsiteX3" fmla="*/ 0 w 2371725"/>
                <a:gd name="connsiteY3" fmla="*/ 233362 h 1123950"/>
                <a:gd name="connsiteX4" fmla="*/ 2382 w 2371725"/>
                <a:gd name="connsiteY4" fmla="*/ 273844 h 1123950"/>
                <a:gd name="connsiteX5" fmla="*/ 28575 w 2371725"/>
                <a:gd name="connsiteY5" fmla="*/ 278606 h 1123950"/>
                <a:gd name="connsiteX6" fmla="*/ 126207 w 2371725"/>
                <a:gd name="connsiteY6" fmla="*/ 266700 h 1123950"/>
                <a:gd name="connsiteX7" fmla="*/ 173832 w 2371725"/>
                <a:gd name="connsiteY7" fmla="*/ 290512 h 1123950"/>
                <a:gd name="connsiteX8" fmla="*/ 152400 w 2371725"/>
                <a:gd name="connsiteY8" fmla="*/ 328612 h 1123950"/>
                <a:gd name="connsiteX9" fmla="*/ 71438 w 2371725"/>
                <a:gd name="connsiteY9" fmla="*/ 316706 h 1123950"/>
                <a:gd name="connsiteX10" fmla="*/ 35719 w 2371725"/>
                <a:gd name="connsiteY10" fmla="*/ 330994 h 1123950"/>
                <a:gd name="connsiteX11" fmla="*/ 19050 w 2371725"/>
                <a:gd name="connsiteY11" fmla="*/ 364331 h 1123950"/>
                <a:gd name="connsiteX12" fmla="*/ 40482 w 2371725"/>
                <a:gd name="connsiteY12" fmla="*/ 395287 h 1123950"/>
                <a:gd name="connsiteX13" fmla="*/ 126206 w 2371725"/>
                <a:gd name="connsiteY13" fmla="*/ 402431 h 1123950"/>
                <a:gd name="connsiteX14" fmla="*/ 190501 w 2371725"/>
                <a:gd name="connsiteY14" fmla="*/ 404812 h 1123950"/>
                <a:gd name="connsiteX15" fmla="*/ 230982 w 2371725"/>
                <a:gd name="connsiteY15" fmla="*/ 445294 h 1123950"/>
                <a:gd name="connsiteX16" fmla="*/ 216694 w 2371725"/>
                <a:gd name="connsiteY16" fmla="*/ 473869 h 1123950"/>
                <a:gd name="connsiteX17" fmla="*/ 169069 w 2371725"/>
                <a:gd name="connsiteY17" fmla="*/ 504825 h 1123950"/>
                <a:gd name="connsiteX18" fmla="*/ 135732 w 2371725"/>
                <a:gd name="connsiteY18" fmla="*/ 557212 h 1123950"/>
                <a:gd name="connsiteX19" fmla="*/ 152400 w 2371725"/>
                <a:gd name="connsiteY19" fmla="*/ 597694 h 1123950"/>
                <a:gd name="connsiteX20" fmla="*/ 173832 w 2371725"/>
                <a:gd name="connsiteY20" fmla="*/ 600075 h 1123950"/>
                <a:gd name="connsiteX21" fmla="*/ 200025 w 2371725"/>
                <a:gd name="connsiteY21" fmla="*/ 583406 h 1123950"/>
                <a:gd name="connsiteX22" fmla="*/ 257175 w 2371725"/>
                <a:gd name="connsiteY22" fmla="*/ 542925 h 1123950"/>
                <a:gd name="connsiteX23" fmla="*/ 283369 w 2371725"/>
                <a:gd name="connsiteY23" fmla="*/ 531019 h 1123950"/>
                <a:gd name="connsiteX24" fmla="*/ 328613 w 2371725"/>
                <a:gd name="connsiteY24" fmla="*/ 533400 h 1123950"/>
                <a:gd name="connsiteX25" fmla="*/ 404813 w 2371725"/>
                <a:gd name="connsiteY25" fmla="*/ 597694 h 1123950"/>
                <a:gd name="connsiteX26" fmla="*/ 416719 w 2371725"/>
                <a:gd name="connsiteY26" fmla="*/ 671512 h 1123950"/>
                <a:gd name="connsiteX27" fmla="*/ 369094 w 2371725"/>
                <a:gd name="connsiteY27" fmla="*/ 700087 h 1123950"/>
                <a:gd name="connsiteX28" fmla="*/ 373857 w 2371725"/>
                <a:gd name="connsiteY28" fmla="*/ 728662 h 1123950"/>
                <a:gd name="connsiteX29" fmla="*/ 404813 w 2371725"/>
                <a:gd name="connsiteY29" fmla="*/ 728662 h 1123950"/>
                <a:gd name="connsiteX30" fmla="*/ 466725 w 2371725"/>
                <a:gd name="connsiteY30" fmla="*/ 740569 h 1123950"/>
                <a:gd name="connsiteX31" fmla="*/ 497682 w 2371725"/>
                <a:gd name="connsiteY31" fmla="*/ 745331 h 1123950"/>
                <a:gd name="connsiteX32" fmla="*/ 516732 w 2371725"/>
                <a:gd name="connsiteY32" fmla="*/ 704850 h 1123950"/>
                <a:gd name="connsiteX33" fmla="*/ 526257 w 2371725"/>
                <a:gd name="connsiteY33" fmla="*/ 681037 h 1123950"/>
                <a:gd name="connsiteX34" fmla="*/ 571500 w 2371725"/>
                <a:gd name="connsiteY34" fmla="*/ 711994 h 1123950"/>
                <a:gd name="connsiteX35" fmla="*/ 592932 w 2371725"/>
                <a:gd name="connsiteY35" fmla="*/ 807244 h 1123950"/>
                <a:gd name="connsiteX36" fmla="*/ 611982 w 2371725"/>
                <a:gd name="connsiteY36" fmla="*/ 833437 h 1123950"/>
                <a:gd name="connsiteX37" fmla="*/ 671513 w 2371725"/>
                <a:gd name="connsiteY37" fmla="*/ 828675 h 1123950"/>
                <a:gd name="connsiteX38" fmla="*/ 704850 w 2371725"/>
                <a:gd name="connsiteY38" fmla="*/ 878681 h 1123950"/>
                <a:gd name="connsiteX39" fmla="*/ 711994 w 2371725"/>
                <a:gd name="connsiteY39" fmla="*/ 945356 h 1123950"/>
                <a:gd name="connsiteX40" fmla="*/ 731044 w 2371725"/>
                <a:gd name="connsiteY40" fmla="*/ 990600 h 1123950"/>
                <a:gd name="connsiteX41" fmla="*/ 759619 w 2371725"/>
                <a:gd name="connsiteY41" fmla="*/ 983456 h 1123950"/>
                <a:gd name="connsiteX42" fmla="*/ 790575 w 2371725"/>
                <a:gd name="connsiteY42" fmla="*/ 940594 h 1123950"/>
                <a:gd name="connsiteX43" fmla="*/ 857250 w 2371725"/>
                <a:gd name="connsiteY43" fmla="*/ 933450 h 1123950"/>
                <a:gd name="connsiteX44" fmla="*/ 914400 w 2371725"/>
                <a:gd name="connsiteY44" fmla="*/ 923925 h 1123950"/>
                <a:gd name="connsiteX45" fmla="*/ 981075 w 2371725"/>
                <a:gd name="connsiteY45" fmla="*/ 866775 h 1123950"/>
                <a:gd name="connsiteX46" fmla="*/ 1035844 w 2371725"/>
                <a:gd name="connsiteY46" fmla="*/ 854869 h 1123950"/>
                <a:gd name="connsiteX47" fmla="*/ 1083469 w 2371725"/>
                <a:gd name="connsiteY47" fmla="*/ 888206 h 1123950"/>
                <a:gd name="connsiteX48" fmla="*/ 1140619 w 2371725"/>
                <a:gd name="connsiteY48" fmla="*/ 859631 h 1123950"/>
                <a:gd name="connsiteX49" fmla="*/ 1173957 w 2371725"/>
                <a:gd name="connsiteY49" fmla="*/ 850106 h 1123950"/>
                <a:gd name="connsiteX50" fmla="*/ 1243013 w 2371725"/>
                <a:gd name="connsiteY50" fmla="*/ 850106 h 1123950"/>
                <a:gd name="connsiteX51" fmla="*/ 1295400 w 2371725"/>
                <a:gd name="connsiteY51" fmla="*/ 850106 h 1123950"/>
                <a:gd name="connsiteX52" fmla="*/ 1338263 w 2371725"/>
                <a:gd name="connsiteY52" fmla="*/ 864394 h 1123950"/>
                <a:gd name="connsiteX53" fmla="*/ 1350169 w 2371725"/>
                <a:gd name="connsiteY53" fmla="*/ 926306 h 1123950"/>
                <a:gd name="connsiteX54" fmla="*/ 1376363 w 2371725"/>
                <a:gd name="connsiteY54" fmla="*/ 954881 h 1123950"/>
                <a:gd name="connsiteX55" fmla="*/ 1440657 w 2371725"/>
                <a:gd name="connsiteY55" fmla="*/ 969169 h 1123950"/>
                <a:gd name="connsiteX56" fmla="*/ 1476375 w 2371725"/>
                <a:gd name="connsiteY56" fmla="*/ 1007269 h 1123950"/>
                <a:gd name="connsiteX57" fmla="*/ 1488282 w 2371725"/>
                <a:gd name="connsiteY57" fmla="*/ 1042987 h 1123950"/>
                <a:gd name="connsiteX58" fmla="*/ 1581150 w 2371725"/>
                <a:gd name="connsiteY58" fmla="*/ 1081087 h 1123950"/>
                <a:gd name="connsiteX59" fmla="*/ 1645444 w 2371725"/>
                <a:gd name="connsiteY59" fmla="*/ 1028700 h 1123950"/>
                <a:gd name="connsiteX60" fmla="*/ 1714500 w 2371725"/>
                <a:gd name="connsiteY60" fmla="*/ 1012031 h 1123950"/>
                <a:gd name="connsiteX61" fmla="*/ 1764507 w 2371725"/>
                <a:gd name="connsiteY61" fmla="*/ 1028700 h 1123950"/>
                <a:gd name="connsiteX62" fmla="*/ 1793082 w 2371725"/>
                <a:gd name="connsiteY62" fmla="*/ 1092994 h 1123950"/>
                <a:gd name="connsiteX63" fmla="*/ 1835944 w 2371725"/>
                <a:gd name="connsiteY63" fmla="*/ 1100137 h 1123950"/>
                <a:gd name="connsiteX64" fmla="*/ 1897857 w 2371725"/>
                <a:gd name="connsiteY64" fmla="*/ 1040606 h 1123950"/>
                <a:gd name="connsiteX65" fmla="*/ 1935957 w 2371725"/>
                <a:gd name="connsiteY65" fmla="*/ 1057275 h 1123950"/>
                <a:gd name="connsiteX66" fmla="*/ 1947863 w 2371725"/>
                <a:gd name="connsiteY66" fmla="*/ 1114425 h 1123950"/>
                <a:gd name="connsiteX67" fmla="*/ 2021682 w 2371725"/>
                <a:gd name="connsiteY67" fmla="*/ 1123950 h 1123950"/>
                <a:gd name="connsiteX68" fmla="*/ 2076450 w 2371725"/>
                <a:gd name="connsiteY68" fmla="*/ 1081087 h 1123950"/>
                <a:gd name="connsiteX69" fmla="*/ 2069307 w 2371725"/>
                <a:gd name="connsiteY69" fmla="*/ 1033462 h 1123950"/>
                <a:gd name="connsiteX70" fmla="*/ 2128838 w 2371725"/>
                <a:gd name="connsiteY70" fmla="*/ 1045369 h 1123950"/>
                <a:gd name="connsiteX71" fmla="*/ 2178844 w 2371725"/>
                <a:gd name="connsiteY71" fmla="*/ 1076325 h 1123950"/>
                <a:gd name="connsiteX72" fmla="*/ 2250282 w 2371725"/>
                <a:gd name="connsiteY72" fmla="*/ 1090612 h 1123950"/>
                <a:gd name="connsiteX73" fmla="*/ 2331244 w 2371725"/>
                <a:gd name="connsiteY73" fmla="*/ 1045369 h 1123950"/>
                <a:gd name="connsiteX74" fmla="*/ 2371725 w 2371725"/>
                <a:gd name="connsiteY74" fmla="*/ 1026319 h 1123950"/>
                <a:gd name="connsiteX0" fmla="*/ 71438 w 2371725"/>
                <a:gd name="connsiteY0" fmla="*/ 0 h 1123950"/>
                <a:gd name="connsiteX1" fmla="*/ 80963 w 2371725"/>
                <a:gd name="connsiteY1" fmla="*/ 80962 h 1123950"/>
                <a:gd name="connsiteX2" fmla="*/ 42863 w 2371725"/>
                <a:gd name="connsiteY2" fmla="*/ 161925 h 1123950"/>
                <a:gd name="connsiteX3" fmla="*/ 0 w 2371725"/>
                <a:gd name="connsiteY3" fmla="*/ 233362 h 1123950"/>
                <a:gd name="connsiteX4" fmla="*/ 2382 w 2371725"/>
                <a:gd name="connsiteY4" fmla="*/ 273844 h 1123950"/>
                <a:gd name="connsiteX5" fmla="*/ 28575 w 2371725"/>
                <a:gd name="connsiteY5" fmla="*/ 278606 h 1123950"/>
                <a:gd name="connsiteX6" fmla="*/ 88107 w 2371725"/>
                <a:gd name="connsiteY6" fmla="*/ 261937 h 1123950"/>
                <a:gd name="connsiteX7" fmla="*/ 126207 w 2371725"/>
                <a:gd name="connsiteY7" fmla="*/ 266700 h 1123950"/>
                <a:gd name="connsiteX8" fmla="*/ 173832 w 2371725"/>
                <a:gd name="connsiteY8" fmla="*/ 290512 h 1123950"/>
                <a:gd name="connsiteX9" fmla="*/ 152400 w 2371725"/>
                <a:gd name="connsiteY9" fmla="*/ 328612 h 1123950"/>
                <a:gd name="connsiteX10" fmla="*/ 71438 w 2371725"/>
                <a:gd name="connsiteY10" fmla="*/ 316706 h 1123950"/>
                <a:gd name="connsiteX11" fmla="*/ 35719 w 2371725"/>
                <a:gd name="connsiteY11" fmla="*/ 330994 h 1123950"/>
                <a:gd name="connsiteX12" fmla="*/ 19050 w 2371725"/>
                <a:gd name="connsiteY12" fmla="*/ 364331 h 1123950"/>
                <a:gd name="connsiteX13" fmla="*/ 40482 w 2371725"/>
                <a:gd name="connsiteY13" fmla="*/ 395287 h 1123950"/>
                <a:gd name="connsiteX14" fmla="*/ 126206 w 2371725"/>
                <a:gd name="connsiteY14" fmla="*/ 402431 h 1123950"/>
                <a:gd name="connsiteX15" fmla="*/ 190501 w 2371725"/>
                <a:gd name="connsiteY15" fmla="*/ 404812 h 1123950"/>
                <a:gd name="connsiteX16" fmla="*/ 230982 w 2371725"/>
                <a:gd name="connsiteY16" fmla="*/ 445294 h 1123950"/>
                <a:gd name="connsiteX17" fmla="*/ 216694 w 2371725"/>
                <a:gd name="connsiteY17" fmla="*/ 473869 h 1123950"/>
                <a:gd name="connsiteX18" fmla="*/ 169069 w 2371725"/>
                <a:gd name="connsiteY18" fmla="*/ 504825 h 1123950"/>
                <a:gd name="connsiteX19" fmla="*/ 135732 w 2371725"/>
                <a:gd name="connsiteY19" fmla="*/ 557212 h 1123950"/>
                <a:gd name="connsiteX20" fmla="*/ 152400 w 2371725"/>
                <a:gd name="connsiteY20" fmla="*/ 597694 h 1123950"/>
                <a:gd name="connsiteX21" fmla="*/ 173832 w 2371725"/>
                <a:gd name="connsiteY21" fmla="*/ 600075 h 1123950"/>
                <a:gd name="connsiteX22" fmla="*/ 200025 w 2371725"/>
                <a:gd name="connsiteY22" fmla="*/ 583406 h 1123950"/>
                <a:gd name="connsiteX23" fmla="*/ 257175 w 2371725"/>
                <a:gd name="connsiteY23" fmla="*/ 542925 h 1123950"/>
                <a:gd name="connsiteX24" fmla="*/ 283369 w 2371725"/>
                <a:gd name="connsiteY24" fmla="*/ 531019 h 1123950"/>
                <a:gd name="connsiteX25" fmla="*/ 328613 w 2371725"/>
                <a:gd name="connsiteY25" fmla="*/ 533400 h 1123950"/>
                <a:gd name="connsiteX26" fmla="*/ 404813 w 2371725"/>
                <a:gd name="connsiteY26" fmla="*/ 597694 h 1123950"/>
                <a:gd name="connsiteX27" fmla="*/ 416719 w 2371725"/>
                <a:gd name="connsiteY27" fmla="*/ 671512 h 1123950"/>
                <a:gd name="connsiteX28" fmla="*/ 369094 w 2371725"/>
                <a:gd name="connsiteY28" fmla="*/ 700087 h 1123950"/>
                <a:gd name="connsiteX29" fmla="*/ 373857 w 2371725"/>
                <a:gd name="connsiteY29" fmla="*/ 728662 h 1123950"/>
                <a:gd name="connsiteX30" fmla="*/ 404813 w 2371725"/>
                <a:gd name="connsiteY30" fmla="*/ 728662 h 1123950"/>
                <a:gd name="connsiteX31" fmla="*/ 466725 w 2371725"/>
                <a:gd name="connsiteY31" fmla="*/ 740569 h 1123950"/>
                <a:gd name="connsiteX32" fmla="*/ 497682 w 2371725"/>
                <a:gd name="connsiteY32" fmla="*/ 745331 h 1123950"/>
                <a:gd name="connsiteX33" fmla="*/ 516732 w 2371725"/>
                <a:gd name="connsiteY33" fmla="*/ 704850 h 1123950"/>
                <a:gd name="connsiteX34" fmla="*/ 526257 w 2371725"/>
                <a:gd name="connsiteY34" fmla="*/ 681037 h 1123950"/>
                <a:gd name="connsiteX35" fmla="*/ 571500 w 2371725"/>
                <a:gd name="connsiteY35" fmla="*/ 711994 h 1123950"/>
                <a:gd name="connsiteX36" fmla="*/ 592932 w 2371725"/>
                <a:gd name="connsiteY36" fmla="*/ 807244 h 1123950"/>
                <a:gd name="connsiteX37" fmla="*/ 611982 w 2371725"/>
                <a:gd name="connsiteY37" fmla="*/ 833437 h 1123950"/>
                <a:gd name="connsiteX38" fmla="*/ 671513 w 2371725"/>
                <a:gd name="connsiteY38" fmla="*/ 828675 h 1123950"/>
                <a:gd name="connsiteX39" fmla="*/ 704850 w 2371725"/>
                <a:gd name="connsiteY39" fmla="*/ 878681 h 1123950"/>
                <a:gd name="connsiteX40" fmla="*/ 711994 w 2371725"/>
                <a:gd name="connsiteY40" fmla="*/ 945356 h 1123950"/>
                <a:gd name="connsiteX41" fmla="*/ 731044 w 2371725"/>
                <a:gd name="connsiteY41" fmla="*/ 990600 h 1123950"/>
                <a:gd name="connsiteX42" fmla="*/ 759619 w 2371725"/>
                <a:gd name="connsiteY42" fmla="*/ 983456 h 1123950"/>
                <a:gd name="connsiteX43" fmla="*/ 790575 w 2371725"/>
                <a:gd name="connsiteY43" fmla="*/ 940594 h 1123950"/>
                <a:gd name="connsiteX44" fmla="*/ 857250 w 2371725"/>
                <a:gd name="connsiteY44" fmla="*/ 933450 h 1123950"/>
                <a:gd name="connsiteX45" fmla="*/ 914400 w 2371725"/>
                <a:gd name="connsiteY45" fmla="*/ 923925 h 1123950"/>
                <a:gd name="connsiteX46" fmla="*/ 981075 w 2371725"/>
                <a:gd name="connsiteY46" fmla="*/ 866775 h 1123950"/>
                <a:gd name="connsiteX47" fmla="*/ 1035844 w 2371725"/>
                <a:gd name="connsiteY47" fmla="*/ 854869 h 1123950"/>
                <a:gd name="connsiteX48" fmla="*/ 1083469 w 2371725"/>
                <a:gd name="connsiteY48" fmla="*/ 888206 h 1123950"/>
                <a:gd name="connsiteX49" fmla="*/ 1140619 w 2371725"/>
                <a:gd name="connsiteY49" fmla="*/ 859631 h 1123950"/>
                <a:gd name="connsiteX50" fmla="*/ 1173957 w 2371725"/>
                <a:gd name="connsiteY50" fmla="*/ 850106 h 1123950"/>
                <a:gd name="connsiteX51" fmla="*/ 1243013 w 2371725"/>
                <a:gd name="connsiteY51" fmla="*/ 850106 h 1123950"/>
                <a:gd name="connsiteX52" fmla="*/ 1295400 w 2371725"/>
                <a:gd name="connsiteY52" fmla="*/ 850106 h 1123950"/>
                <a:gd name="connsiteX53" fmla="*/ 1338263 w 2371725"/>
                <a:gd name="connsiteY53" fmla="*/ 864394 h 1123950"/>
                <a:gd name="connsiteX54" fmla="*/ 1350169 w 2371725"/>
                <a:gd name="connsiteY54" fmla="*/ 926306 h 1123950"/>
                <a:gd name="connsiteX55" fmla="*/ 1376363 w 2371725"/>
                <a:gd name="connsiteY55" fmla="*/ 954881 h 1123950"/>
                <a:gd name="connsiteX56" fmla="*/ 1440657 w 2371725"/>
                <a:gd name="connsiteY56" fmla="*/ 969169 h 1123950"/>
                <a:gd name="connsiteX57" fmla="*/ 1476375 w 2371725"/>
                <a:gd name="connsiteY57" fmla="*/ 1007269 h 1123950"/>
                <a:gd name="connsiteX58" fmla="*/ 1488282 w 2371725"/>
                <a:gd name="connsiteY58" fmla="*/ 1042987 h 1123950"/>
                <a:gd name="connsiteX59" fmla="*/ 1581150 w 2371725"/>
                <a:gd name="connsiteY59" fmla="*/ 1081087 h 1123950"/>
                <a:gd name="connsiteX60" fmla="*/ 1645444 w 2371725"/>
                <a:gd name="connsiteY60" fmla="*/ 1028700 h 1123950"/>
                <a:gd name="connsiteX61" fmla="*/ 1714500 w 2371725"/>
                <a:gd name="connsiteY61" fmla="*/ 1012031 h 1123950"/>
                <a:gd name="connsiteX62" fmla="*/ 1764507 w 2371725"/>
                <a:gd name="connsiteY62" fmla="*/ 1028700 h 1123950"/>
                <a:gd name="connsiteX63" fmla="*/ 1793082 w 2371725"/>
                <a:gd name="connsiteY63" fmla="*/ 1092994 h 1123950"/>
                <a:gd name="connsiteX64" fmla="*/ 1835944 w 2371725"/>
                <a:gd name="connsiteY64" fmla="*/ 1100137 h 1123950"/>
                <a:gd name="connsiteX65" fmla="*/ 1897857 w 2371725"/>
                <a:gd name="connsiteY65" fmla="*/ 1040606 h 1123950"/>
                <a:gd name="connsiteX66" fmla="*/ 1935957 w 2371725"/>
                <a:gd name="connsiteY66" fmla="*/ 1057275 h 1123950"/>
                <a:gd name="connsiteX67" fmla="*/ 1947863 w 2371725"/>
                <a:gd name="connsiteY67" fmla="*/ 1114425 h 1123950"/>
                <a:gd name="connsiteX68" fmla="*/ 2021682 w 2371725"/>
                <a:gd name="connsiteY68" fmla="*/ 1123950 h 1123950"/>
                <a:gd name="connsiteX69" fmla="*/ 2076450 w 2371725"/>
                <a:gd name="connsiteY69" fmla="*/ 1081087 h 1123950"/>
                <a:gd name="connsiteX70" fmla="*/ 2069307 w 2371725"/>
                <a:gd name="connsiteY70" fmla="*/ 1033462 h 1123950"/>
                <a:gd name="connsiteX71" fmla="*/ 2128838 w 2371725"/>
                <a:gd name="connsiteY71" fmla="*/ 1045369 h 1123950"/>
                <a:gd name="connsiteX72" fmla="*/ 2178844 w 2371725"/>
                <a:gd name="connsiteY72" fmla="*/ 1076325 h 1123950"/>
                <a:gd name="connsiteX73" fmla="*/ 2250282 w 2371725"/>
                <a:gd name="connsiteY73" fmla="*/ 1090612 h 1123950"/>
                <a:gd name="connsiteX74" fmla="*/ 2331244 w 2371725"/>
                <a:gd name="connsiteY74" fmla="*/ 1045369 h 1123950"/>
                <a:gd name="connsiteX75" fmla="*/ 2371725 w 2371725"/>
                <a:gd name="connsiteY75" fmla="*/ 1026319 h 1123950"/>
                <a:gd name="connsiteX0" fmla="*/ 71438 w 2371725"/>
                <a:gd name="connsiteY0" fmla="*/ 0 h 1123950"/>
                <a:gd name="connsiteX1" fmla="*/ 80963 w 2371725"/>
                <a:gd name="connsiteY1" fmla="*/ 80962 h 1123950"/>
                <a:gd name="connsiteX2" fmla="*/ 42863 w 2371725"/>
                <a:gd name="connsiteY2" fmla="*/ 161925 h 1123950"/>
                <a:gd name="connsiteX3" fmla="*/ 0 w 2371725"/>
                <a:gd name="connsiteY3" fmla="*/ 233362 h 1123950"/>
                <a:gd name="connsiteX4" fmla="*/ 2382 w 2371725"/>
                <a:gd name="connsiteY4" fmla="*/ 273844 h 1123950"/>
                <a:gd name="connsiteX5" fmla="*/ 28575 w 2371725"/>
                <a:gd name="connsiteY5" fmla="*/ 278606 h 1123950"/>
                <a:gd name="connsiteX6" fmla="*/ 88107 w 2371725"/>
                <a:gd name="connsiteY6" fmla="*/ 261937 h 1123950"/>
                <a:gd name="connsiteX7" fmla="*/ 126207 w 2371725"/>
                <a:gd name="connsiteY7" fmla="*/ 266700 h 1123950"/>
                <a:gd name="connsiteX8" fmla="*/ 173832 w 2371725"/>
                <a:gd name="connsiteY8" fmla="*/ 290512 h 1123950"/>
                <a:gd name="connsiteX9" fmla="*/ 152400 w 2371725"/>
                <a:gd name="connsiteY9" fmla="*/ 328612 h 1123950"/>
                <a:gd name="connsiteX10" fmla="*/ 71438 w 2371725"/>
                <a:gd name="connsiteY10" fmla="*/ 316706 h 1123950"/>
                <a:gd name="connsiteX11" fmla="*/ 35719 w 2371725"/>
                <a:gd name="connsiteY11" fmla="*/ 330994 h 1123950"/>
                <a:gd name="connsiteX12" fmla="*/ 19050 w 2371725"/>
                <a:gd name="connsiteY12" fmla="*/ 364331 h 1123950"/>
                <a:gd name="connsiteX13" fmla="*/ 40482 w 2371725"/>
                <a:gd name="connsiteY13" fmla="*/ 395287 h 1123950"/>
                <a:gd name="connsiteX14" fmla="*/ 126206 w 2371725"/>
                <a:gd name="connsiteY14" fmla="*/ 402431 h 1123950"/>
                <a:gd name="connsiteX15" fmla="*/ 190501 w 2371725"/>
                <a:gd name="connsiteY15" fmla="*/ 404812 h 1123950"/>
                <a:gd name="connsiteX16" fmla="*/ 230982 w 2371725"/>
                <a:gd name="connsiteY16" fmla="*/ 445294 h 1123950"/>
                <a:gd name="connsiteX17" fmla="*/ 216694 w 2371725"/>
                <a:gd name="connsiteY17" fmla="*/ 473869 h 1123950"/>
                <a:gd name="connsiteX18" fmla="*/ 169069 w 2371725"/>
                <a:gd name="connsiteY18" fmla="*/ 504825 h 1123950"/>
                <a:gd name="connsiteX19" fmla="*/ 135732 w 2371725"/>
                <a:gd name="connsiteY19" fmla="*/ 557212 h 1123950"/>
                <a:gd name="connsiteX20" fmla="*/ 152400 w 2371725"/>
                <a:gd name="connsiteY20" fmla="*/ 597694 h 1123950"/>
                <a:gd name="connsiteX21" fmla="*/ 173832 w 2371725"/>
                <a:gd name="connsiteY21" fmla="*/ 600075 h 1123950"/>
                <a:gd name="connsiteX22" fmla="*/ 200025 w 2371725"/>
                <a:gd name="connsiteY22" fmla="*/ 583406 h 1123950"/>
                <a:gd name="connsiteX23" fmla="*/ 257175 w 2371725"/>
                <a:gd name="connsiteY23" fmla="*/ 542925 h 1123950"/>
                <a:gd name="connsiteX24" fmla="*/ 283369 w 2371725"/>
                <a:gd name="connsiteY24" fmla="*/ 531019 h 1123950"/>
                <a:gd name="connsiteX25" fmla="*/ 328613 w 2371725"/>
                <a:gd name="connsiteY25" fmla="*/ 533400 h 1123950"/>
                <a:gd name="connsiteX26" fmla="*/ 404813 w 2371725"/>
                <a:gd name="connsiteY26" fmla="*/ 597694 h 1123950"/>
                <a:gd name="connsiteX27" fmla="*/ 416719 w 2371725"/>
                <a:gd name="connsiteY27" fmla="*/ 671512 h 1123950"/>
                <a:gd name="connsiteX28" fmla="*/ 369094 w 2371725"/>
                <a:gd name="connsiteY28" fmla="*/ 700087 h 1123950"/>
                <a:gd name="connsiteX29" fmla="*/ 373857 w 2371725"/>
                <a:gd name="connsiteY29" fmla="*/ 728662 h 1123950"/>
                <a:gd name="connsiteX30" fmla="*/ 404813 w 2371725"/>
                <a:gd name="connsiteY30" fmla="*/ 728662 h 1123950"/>
                <a:gd name="connsiteX31" fmla="*/ 466725 w 2371725"/>
                <a:gd name="connsiteY31" fmla="*/ 740569 h 1123950"/>
                <a:gd name="connsiteX32" fmla="*/ 497682 w 2371725"/>
                <a:gd name="connsiteY32" fmla="*/ 745331 h 1123950"/>
                <a:gd name="connsiteX33" fmla="*/ 516732 w 2371725"/>
                <a:gd name="connsiteY33" fmla="*/ 704850 h 1123950"/>
                <a:gd name="connsiteX34" fmla="*/ 526257 w 2371725"/>
                <a:gd name="connsiteY34" fmla="*/ 681037 h 1123950"/>
                <a:gd name="connsiteX35" fmla="*/ 571500 w 2371725"/>
                <a:gd name="connsiteY35" fmla="*/ 711994 h 1123950"/>
                <a:gd name="connsiteX36" fmla="*/ 592932 w 2371725"/>
                <a:gd name="connsiteY36" fmla="*/ 807244 h 1123950"/>
                <a:gd name="connsiteX37" fmla="*/ 611982 w 2371725"/>
                <a:gd name="connsiteY37" fmla="*/ 833437 h 1123950"/>
                <a:gd name="connsiteX38" fmla="*/ 671513 w 2371725"/>
                <a:gd name="connsiteY38" fmla="*/ 828675 h 1123950"/>
                <a:gd name="connsiteX39" fmla="*/ 704850 w 2371725"/>
                <a:gd name="connsiteY39" fmla="*/ 878681 h 1123950"/>
                <a:gd name="connsiteX40" fmla="*/ 711994 w 2371725"/>
                <a:gd name="connsiteY40" fmla="*/ 945356 h 1123950"/>
                <a:gd name="connsiteX41" fmla="*/ 731044 w 2371725"/>
                <a:gd name="connsiteY41" fmla="*/ 990600 h 1123950"/>
                <a:gd name="connsiteX42" fmla="*/ 759619 w 2371725"/>
                <a:gd name="connsiteY42" fmla="*/ 983456 h 1123950"/>
                <a:gd name="connsiteX43" fmla="*/ 790575 w 2371725"/>
                <a:gd name="connsiteY43" fmla="*/ 940594 h 1123950"/>
                <a:gd name="connsiteX44" fmla="*/ 857250 w 2371725"/>
                <a:gd name="connsiteY44" fmla="*/ 933450 h 1123950"/>
                <a:gd name="connsiteX45" fmla="*/ 914400 w 2371725"/>
                <a:gd name="connsiteY45" fmla="*/ 923925 h 1123950"/>
                <a:gd name="connsiteX46" fmla="*/ 981075 w 2371725"/>
                <a:gd name="connsiteY46" fmla="*/ 866775 h 1123950"/>
                <a:gd name="connsiteX47" fmla="*/ 1035844 w 2371725"/>
                <a:gd name="connsiteY47" fmla="*/ 854869 h 1123950"/>
                <a:gd name="connsiteX48" fmla="*/ 1083469 w 2371725"/>
                <a:gd name="connsiteY48" fmla="*/ 888206 h 1123950"/>
                <a:gd name="connsiteX49" fmla="*/ 1140619 w 2371725"/>
                <a:gd name="connsiteY49" fmla="*/ 859631 h 1123950"/>
                <a:gd name="connsiteX50" fmla="*/ 1173957 w 2371725"/>
                <a:gd name="connsiteY50" fmla="*/ 850106 h 1123950"/>
                <a:gd name="connsiteX51" fmla="*/ 1243013 w 2371725"/>
                <a:gd name="connsiteY51" fmla="*/ 850106 h 1123950"/>
                <a:gd name="connsiteX52" fmla="*/ 1295400 w 2371725"/>
                <a:gd name="connsiteY52" fmla="*/ 850106 h 1123950"/>
                <a:gd name="connsiteX53" fmla="*/ 1338263 w 2371725"/>
                <a:gd name="connsiteY53" fmla="*/ 864394 h 1123950"/>
                <a:gd name="connsiteX54" fmla="*/ 1333501 w 2371725"/>
                <a:gd name="connsiteY54" fmla="*/ 942974 h 1123950"/>
                <a:gd name="connsiteX55" fmla="*/ 1376363 w 2371725"/>
                <a:gd name="connsiteY55" fmla="*/ 954881 h 1123950"/>
                <a:gd name="connsiteX56" fmla="*/ 1440657 w 2371725"/>
                <a:gd name="connsiteY56" fmla="*/ 969169 h 1123950"/>
                <a:gd name="connsiteX57" fmla="*/ 1476375 w 2371725"/>
                <a:gd name="connsiteY57" fmla="*/ 1007269 h 1123950"/>
                <a:gd name="connsiteX58" fmla="*/ 1488282 w 2371725"/>
                <a:gd name="connsiteY58" fmla="*/ 1042987 h 1123950"/>
                <a:gd name="connsiteX59" fmla="*/ 1581150 w 2371725"/>
                <a:gd name="connsiteY59" fmla="*/ 1081087 h 1123950"/>
                <a:gd name="connsiteX60" fmla="*/ 1645444 w 2371725"/>
                <a:gd name="connsiteY60" fmla="*/ 1028700 h 1123950"/>
                <a:gd name="connsiteX61" fmla="*/ 1714500 w 2371725"/>
                <a:gd name="connsiteY61" fmla="*/ 1012031 h 1123950"/>
                <a:gd name="connsiteX62" fmla="*/ 1764507 w 2371725"/>
                <a:gd name="connsiteY62" fmla="*/ 1028700 h 1123950"/>
                <a:gd name="connsiteX63" fmla="*/ 1793082 w 2371725"/>
                <a:gd name="connsiteY63" fmla="*/ 1092994 h 1123950"/>
                <a:gd name="connsiteX64" fmla="*/ 1835944 w 2371725"/>
                <a:gd name="connsiteY64" fmla="*/ 1100137 h 1123950"/>
                <a:gd name="connsiteX65" fmla="*/ 1897857 w 2371725"/>
                <a:gd name="connsiteY65" fmla="*/ 1040606 h 1123950"/>
                <a:gd name="connsiteX66" fmla="*/ 1935957 w 2371725"/>
                <a:gd name="connsiteY66" fmla="*/ 1057275 h 1123950"/>
                <a:gd name="connsiteX67" fmla="*/ 1947863 w 2371725"/>
                <a:gd name="connsiteY67" fmla="*/ 1114425 h 1123950"/>
                <a:gd name="connsiteX68" fmla="*/ 2021682 w 2371725"/>
                <a:gd name="connsiteY68" fmla="*/ 1123950 h 1123950"/>
                <a:gd name="connsiteX69" fmla="*/ 2076450 w 2371725"/>
                <a:gd name="connsiteY69" fmla="*/ 1081087 h 1123950"/>
                <a:gd name="connsiteX70" fmla="*/ 2069307 w 2371725"/>
                <a:gd name="connsiteY70" fmla="*/ 1033462 h 1123950"/>
                <a:gd name="connsiteX71" fmla="*/ 2128838 w 2371725"/>
                <a:gd name="connsiteY71" fmla="*/ 1045369 h 1123950"/>
                <a:gd name="connsiteX72" fmla="*/ 2178844 w 2371725"/>
                <a:gd name="connsiteY72" fmla="*/ 1076325 h 1123950"/>
                <a:gd name="connsiteX73" fmla="*/ 2250282 w 2371725"/>
                <a:gd name="connsiteY73" fmla="*/ 1090612 h 1123950"/>
                <a:gd name="connsiteX74" fmla="*/ 2331244 w 2371725"/>
                <a:gd name="connsiteY74" fmla="*/ 1045369 h 1123950"/>
                <a:gd name="connsiteX75" fmla="*/ 2371725 w 2371725"/>
                <a:gd name="connsiteY75" fmla="*/ 1026319 h 1123950"/>
                <a:gd name="connsiteX0" fmla="*/ 71438 w 2371725"/>
                <a:gd name="connsiteY0" fmla="*/ 0 h 1123950"/>
                <a:gd name="connsiteX1" fmla="*/ 80963 w 2371725"/>
                <a:gd name="connsiteY1" fmla="*/ 80962 h 1123950"/>
                <a:gd name="connsiteX2" fmla="*/ 42863 w 2371725"/>
                <a:gd name="connsiteY2" fmla="*/ 161925 h 1123950"/>
                <a:gd name="connsiteX3" fmla="*/ 0 w 2371725"/>
                <a:gd name="connsiteY3" fmla="*/ 233362 h 1123950"/>
                <a:gd name="connsiteX4" fmla="*/ 2382 w 2371725"/>
                <a:gd name="connsiteY4" fmla="*/ 273844 h 1123950"/>
                <a:gd name="connsiteX5" fmla="*/ 28575 w 2371725"/>
                <a:gd name="connsiteY5" fmla="*/ 278606 h 1123950"/>
                <a:gd name="connsiteX6" fmla="*/ 88107 w 2371725"/>
                <a:gd name="connsiteY6" fmla="*/ 261937 h 1123950"/>
                <a:gd name="connsiteX7" fmla="*/ 126207 w 2371725"/>
                <a:gd name="connsiteY7" fmla="*/ 266700 h 1123950"/>
                <a:gd name="connsiteX8" fmla="*/ 173832 w 2371725"/>
                <a:gd name="connsiteY8" fmla="*/ 290512 h 1123950"/>
                <a:gd name="connsiteX9" fmla="*/ 152400 w 2371725"/>
                <a:gd name="connsiteY9" fmla="*/ 328612 h 1123950"/>
                <a:gd name="connsiteX10" fmla="*/ 71438 w 2371725"/>
                <a:gd name="connsiteY10" fmla="*/ 316706 h 1123950"/>
                <a:gd name="connsiteX11" fmla="*/ 35719 w 2371725"/>
                <a:gd name="connsiteY11" fmla="*/ 330994 h 1123950"/>
                <a:gd name="connsiteX12" fmla="*/ 19050 w 2371725"/>
                <a:gd name="connsiteY12" fmla="*/ 364331 h 1123950"/>
                <a:gd name="connsiteX13" fmla="*/ 40482 w 2371725"/>
                <a:gd name="connsiteY13" fmla="*/ 395287 h 1123950"/>
                <a:gd name="connsiteX14" fmla="*/ 126206 w 2371725"/>
                <a:gd name="connsiteY14" fmla="*/ 402431 h 1123950"/>
                <a:gd name="connsiteX15" fmla="*/ 190501 w 2371725"/>
                <a:gd name="connsiteY15" fmla="*/ 404812 h 1123950"/>
                <a:gd name="connsiteX16" fmla="*/ 230982 w 2371725"/>
                <a:gd name="connsiteY16" fmla="*/ 445294 h 1123950"/>
                <a:gd name="connsiteX17" fmla="*/ 216694 w 2371725"/>
                <a:gd name="connsiteY17" fmla="*/ 473869 h 1123950"/>
                <a:gd name="connsiteX18" fmla="*/ 169069 w 2371725"/>
                <a:gd name="connsiteY18" fmla="*/ 504825 h 1123950"/>
                <a:gd name="connsiteX19" fmla="*/ 135732 w 2371725"/>
                <a:gd name="connsiteY19" fmla="*/ 557212 h 1123950"/>
                <a:gd name="connsiteX20" fmla="*/ 152400 w 2371725"/>
                <a:gd name="connsiteY20" fmla="*/ 597694 h 1123950"/>
                <a:gd name="connsiteX21" fmla="*/ 173832 w 2371725"/>
                <a:gd name="connsiteY21" fmla="*/ 600075 h 1123950"/>
                <a:gd name="connsiteX22" fmla="*/ 200025 w 2371725"/>
                <a:gd name="connsiteY22" fmla="*/ 583406 h 1123950"/>
                <a:gd name="connsiteX23" fmla="*/ 257175 w 2371725"/>
                <a:gd name="connsiteY23" fmla="*/ 542925 h 1123950"/>
                <a:gd name="connsiteX24" fmla="*/ 283369 w 2371725"/>
                <a:gd name="connsiteY24" fmla="*/ 531019 h 1123950"/>
                <a:gd name="connsiteX25" fmla="*/ 328613 w 2371725"/>
                <a:gd name="connsiteY25" fmla="*/ 533400 h 1123950"/>
                <a:gd name="connsiteX26" fmla="*/ 404813 w 2371725"/>
                <a:gd name="connsiteY26" fmla="*/ 597694 h 1123950"/>
                <a:gd name="connsiteX27" fmla="*/ 416719 w 2371725"/>
                <a:gd name="connsiteY27" fmla="*/ 671512 h 1123950"/>
                <a:gd name="connsiteX28" fmla="*/ 369094 w 2371725"/>
                <a:gd name="connsiteY28" fmla="*/ 700087 h 1123950"/>
                <a:gd name="connsiteX29" fmla="*/ 373857 w 2371725"/>
                <a:gd name="connsiteY29" fmla="*/ 728662 h 1123950"/>
                <a:gd name="connsiteX30" fmla="*/ 404813 w 2371725"/>
                <a:gd name="connsiteY30" fmla="*/ 728662 h 1123950"/>
                <a:gd name="connsiteX31" fmla="*/ 466725 w 2371725"/>
                <a:gd name="connsiteY31" fmla="*/ 740569 h 1123950"/>
                <a:gd name="connsiteX32" fmla="*/ 497682 w 2371725"/>
                <a:gd name="connsiteY32" fmla="*/ 745331 h 1123950"/>
                <a:gd name="connsiteX33" fmla="*/ 516732 w 2371725"/>
                <a:gd name="connsiteY33" fmla="*/ 704850 h 1123950"/>
                <a:gd name="connsiteX34" fmla="*/ 526257 w 2371725"/>
                <a:gd name="connsiteY34" fmla="*/ 681037 h 1123950"/>
                <a:gd name="connsiteX35" fmla="*/ 571500 w 2371725"/>
                <a:gd name="connsiteY35" fmla="*/ 711994 h 1123950"/>
                <a:gd name="connsiteX36" fmla="*/ 592932 w 2371725"/>
                <a:gd name="connsiteY36" fmla="*/ 807244 h 1123950"/>
                <a:gd name="connsiteX37" fmla="*/ 611982 w 2371725"/>
                <a:gd name="connsiteY37" fmla="*/ 833437 h 1123950"/>
                <a:gd name="connsiteX38" fmla="*/ 671513 w 2371725"/>
                <a:gd name="connsiteY38" fmla="*/ 828675 h 1123950"/>
                <a:gd name="connsiteX39" fmla="*/ 704850 w 2371725"/>
                <a:gd name="connsiteY39" fmla="*/ 878681 h 1123950"/>
                <a:gd name="connsiteX40" fmla="*/ 711994 w 2371725"/>
                <a:gd name="connsiteY40" fmla="*/ 945356 h 1123950"/>
                <a:gd name="connsiteX41" fmla="*/ 731044 w 2371725"/>
                <a:gd name="connsiteY41" fmla="*/ 990600 h 1123950"/>
                <a:gd name="connsiteX42" fmla="*/ 759619 w 2371725"/>
                <a:gd name="connsiteY42" fmla="*/ 983456 h 1123950"/>
                <a:gd name="connsiteX43" fmla="*/ 790575 w 2371725"/>
                <a:gd name="connsiteY43" fmla="*/ 940594 h 1123950"/>
                <a:gd name="connsiteX44" fmla="*/ 857250 w 2371725"/>
                <a:gd name="connsiteY44" fmla="*/ 933450 h 1123950"/>
                <a:gd name="connsiteX45" fmla="*/ 914400 w 2371725"/>
                <a:gd name="connsiteY45" fmla="*/ 923925 h 1123950"/>
                <a:gd name="connsiteX46" fmla="*/ 981075 w 2371725"/>
                <a:gd name="connsiteY46" fmla="*/ 866775 h 1123950"/>
                <a:gd name="connsiteX47" fmla="*/ 1035844 w 2371725"/>
                <a:gd name="connsiteY47" fmla="*/ 854869 h 1123950"/>
                <a:gd name="connsiteX48" fmla="*/ 1083469 w 2371725"/>
                <a:gd name="connsiteY48" fmla="*/ 888206 h 1123950"/>
                <a:gd name="connsiteX49" fmla="*/ 1140619 w 2371725"/>
                <a:gd name="connsiteY49" fmla="*/ 859631 h 1123950"/>
                <a:gd name="connsiteX50" fmla="*/ 1173957 w 2371725"/>
                <a:gd name="connsiteY50" fmla="*/ 850106 h 1123950"/>
                <a:gd name="connsiteX51" fmla="*/ 1243013 w 2371725"/>
                <a:gd name="connsiteY51" fmla="*/ 850106 h 1123950"/>
                <a:gd name="connsiteX52" fmla="*/ 1295400 w 2371725"/>
                <a:gd name="connsiteY52" fmla="*/ 850106 h 1123950"/>
                <a:gd name="connsiteX53" fmla="*/ 1338263 w 2371725"/>
                <a:gd name="connsiteY53" fmla="*/ 864394 h 1123950"/>
                <a:gd name="connsiteX54" fmla="*/ 1333501 w 2371725"/>
                <a:gd name="connsiteY54" fmla="*/ 942974 h 1123950"/>
                <a:gd name="connsiteX55" fmla="*/ 1376363 w 2371725"/>
                <a:gd name="connsiteY55" fmla="*/ 954881 h 1123950"/>
                <a:gd name="connsiteX56" fmla="*/ 1440657 w 2371725"/>
                <a:gd name="connsiteY56" fmla="*/ 969169 h 1123950"/>
                <a:gd name="connsiteX57" fmla="*/ 1476375 w 2371725"/>
                <a:gd name="connsiteY57" fmla="*/ 1007269 h 1123950"/>
                <a:gd name="connsiteX58" fmla="*/ 1483519 w 2371725"/>
                <a:gd name="connsiteY58" fmla="*/ 1050131 h 1123950"/>
                <a:gd name="connsiteX59" fmla="*/ 1581150 w 2371725"/>
                <a:gd name="connsiteY59" fmla="*/ 1081087 h 1123950"/>
                <a:gd name="connsiteX60" fmla="*/ 1645444 w 2371725"/>
                <a:gd name="connsiteY60" fmla="*/ 1028700 h 1123950"/>
                <a:gd name="connsiteX61" fmla="*/ 1714500 w 2371725"/>
                <a:gd name="connsiteY61" fmla="*/ 1012031 h 1123950"/>
                <a:gd name="connsiteX62" fmla="*/ 1764507 w 2371725"/>
                <a:gd name="connsiteY62" fmla="*/ 1028700 h 1123950"/>
                <a:gd name="connsiteX63" fmla="*/ 1793082 w 2371725"/>
                <a:gd name="connsiteY63" fmla="*/ 1092994 h 1123950"/>
                <a:gd name="connsiteX64" fmla="*/ 1835944 w 2371725"/>
                <a:gd name="connsiteY64" fmla="*/ 1100137 h 1123950"/>
                <a:gd name="connsiteX65" fmla="*/ 1897857 w 2371725"/>
                <a:gd name="connsiteY65" fmla="*/ 1040606 h 1123950"/>
                <a:gd name="connsiteX66" fmla="*/ 1935957 w 2371725"/>
                <a:gd name="connsiteY66" fmla="*/ 1057275 h 1123950"/>
                <a:gd name="connsiteX67" fmla="*/ 1947863 w 2371725"/>
                <a:gd name="connsiteY67" fmla="*/ 1114425 h 1123950"/>
                <a:gd name="connsiteX68" fmla="*/ 2021682 w 2371725"/>
                <a:gd name="connsiteY68" fmla="*/ 1123950 h 1123950"/>
                <a:gd name="connsiteX69" fmla="*/ 2076450 w 2371725"/>
                <a:gd name="connsiteY69" fmla="*/ 1081087 h 1123950"/>
                <a:gd name="connsiteX70" fmla="*/ 2069307 w 2371725"/>
                <a:gd name="connsiteY70" fmla="*/ 1033462 h 1123950"/>
                <a:gd name="connsiteX71" fmla="*/ 2128838 w 2371725"/>
                <a:gd name="connsiteY71" fmla="*/ 1045369 h 1123950"/>
                <a:gd name="connsiteX72" fmla="*/ 2178844 w 2371725"/>
                <a:gd name="connsiteY72" fmla="*/ 1076325 h 1123950"/>
                <a:gd name="connsiteX73" fmla="*/ 2250282 w 2371725"/>
                <a:gd name="connsiteY73" fmla="*/ 1090612 h 1123950"/>
                <a:gd name="connsiteX74" fmla="*/ 2331244 w 2371725"/>
                <a:gd name="connsiteY74" fmla="*/ 1045369 h 1123950"/>
                <a:gd name="connsiteX75" fmla="*/ 2371725 w 2371725"/>
                <a:gd name="connsiteY75" fmla="*/ 1026319 h 1123950"/>
                <a:gd name="connsiteX0" fmla="*/ 71438 w 2371725"/>
                <a:gd name="connsiteY0" fmla="*/ 0 h 1123950"/>
                <a:gd name="connsiteX1" fmla="*/ 80963 w 2371725"/>
                <a:gd name="connsiteY1" fmla="*/ 80962 h 1123950"/>
                <a:gd name="connsiteX2" fmla="*/ 42863 w 2371725"/>
                <a:gd name="connsiteY2" fmla="*/ 161925 h 1123950"/>
                <a:gd name="connsiteX3" fmla="*/ 0 w 2371725"/>
                <a:gd name="connsiteY3" fmla="*/ 233362 h 1123950"/>
                <a:gd name="connsiteX4" fmla="*/ 2382 w 2371725"/>
                <a:gd name="connsiteY4" fmla="*/ 273844 h 1123950"/>
                <a:gd name="connsiteX5" fmla="*/ 28575 w 2371725"/>
                <a:gd name="connsiteY5" fmla="*/ 278606 h 1123950"/>
                <a:gd name="connsiteX6" fmla="*/ 88107 w 2371725"/>
                <a:gd name="connsiteY6" fmla="*/ 261937 h 1123950"/>
                <a:gd name="connsiteX7" fmla="*/ 126207 w 2371725"/>
                <a:gd name="connsiteY7" fmla="*/ 266700 h 1123950"/>
                <a:gd name="connsiteX8" fmla="*/ 173832 w 2371725"/>
                <a:gd name="connsiteY8" fmla="*/ 290512 h 1123950"/>
                <a:gd name="connsiteX9" fmla="*/ 152400 w 2371725"/>
                <a:gd name="connsiteY9" fmla="*/ 328612 h 1123950"/>
                <a:gd name="connsiteX10" fmla="*/ 71438 w 2371725"/>
                <a:gd name="connsiteY10" fmla="*/ 316706 h 1123950"/>
                <a:gd name="connsiteX11" fmla="*/ 35719 w 2371725"/>
                <a:gd name="connsiteY11" fmla="*/ 330994 h 1123950"/>
                <a:gd name="connsiteX12" fmla="*/ 19050 w 2371725"/>
                <a:gd name="connsiteY12" fmla="*/ 364331 h 1123950"/>
                <a:gd name="connsiteX13" fmla="*/ 40482 w 2371725"/>
                <a:gd name="connsiteY13" fmla="*/ 395287 h 1123950"/>
                <a:gd name="connsiteX14" fmla="*/ 126206 w 2371725"/>
                <a:gd name="connsiteY14" fmla="*/ 402431 h 1123950"/>
                <a:gd name="connsiteX15" fmla="*/ 190501 w 2371725"/>
                <a:gd name="connsiteY15" fmla="*/ 404812 h 1123950"/>
                <a:gd name="connsiteX16" fmla="*/ 230982 w 2371725"/>
                <a:gd name="connsiteY16" fmla="*/ 445294 h 1123950"/>
                <a:gd name="connsiteX17" fmla="*/ 216694 w 2371725"/>
                <a:gd name="connsiteY17" fmla="*/ 473869 h 1123950"/>
                <a:gd name="connsiteX18" fmla="*/ 169069 w 2371725"/>
                <a:gd name="connsiteY18" fmla="*/ 504825 h 1123950"/>
                <a:gd name="connsiteX19" fmla="*/ 135732 w 2371725"/>
                <a:gd name="connsiteY19" fmla="*/ 557212 h 1123950"/>
                <a:gd name="connsiteX20" fmla="*/ 152400 w 2371725"/>
                <a:gd name="connsiteY20" fmla="*/ 597694 h 1123950"/>
                <a:gd name="connsiteX21" fmla="*/ 173832 w 2371725"/>
                <a:gd name="connsiteY21" fmla="*/ 600075 h 1123950"/>
                <a:gd name="connsiteX22" fmla="*/ 200025 w 2371725"/>
                <a:gd name="connsiteY22" fmla="*/ 583406 h 1123950"/>
                <a:gd name="connsiteX23" fmla="*/ 257175 w 2371725"/>
                <a:gd name="connsiteY23" fmla="*/ 542925 h 1123950"/>
                <a:gd name="connsiteX24" fmla="*/ 283369 w 2371725"/>
                <a:gd name="connsiteY24" fmla="*/ 531019 h 1123950"/>
                <a:gd name="connsiteX25" fmla="*/ 328613 w 2371725"/>
                <a:gd name="connsiteY25" fmla="*/ 533400 h 1123950"/>
                <a:gd name="connsiteX26" fmla="*/ 404813 w 2371725"/>
                <a:gd name="connsiteY26" fmla="*/ 597694 h 1123950"/>
                <a:gd name="connsiteX27" fmla="*/ 416719 w 2371725"/>
                <a:gd name="connsiteY27" fmla="*/ 671512 h 1123950"/>
                <a:gd name="connsiteX28" fmla="*/ 369094 w 2371725"/>
                <a:gd name="connsiteY28" fmla="*/ 700087 h 1123950"/>
                <a:gd name="connsiteX29" fmla="*/ 373857 w 2371725"/>
                <a:gd name="connsiteY29" fmla="*/ 728662 h 1123950"/>
                <a:gd name="connsiteX30" fmla="*/ 404813 w 2371725"/>
                <a:gd name="connsiteY30" fmla="*/ 728662 h 1123950"/>
                <a:gd name="connsiteX31" fmla="*/ 466725 w 2371725"/>
                <a:gd name="connsiteY31" fmla="*/ 740569 h 1123950"/>
                <a:gd name="connsiteX32" fmla="*/ 497682 w 2371725"/>
                <a:gd name="connsiteY32" fmla="*/ 745331 h 1123950"/>
                <a:gd name="connsiteX33" fmla="*/ 516732 w 2371725"/>
                <a:gd name="connsiteY33" fmla="*/ 704850 h 1123950"/>
                <a:gd name="connsiteX34" fmla="*/ 526257 w 2371725"/>
                <a:gd name="connsiteY34" fmla="*/ 681037 h 1123950"/>
                <a:gd name="connsiteX35" fmla="*/ 571500 w 2371725"/>
                <a:gd name="connsiteY35" fmla="*/ 711994 h 1123950"/>
                <a:gd name="connsiteX36" fmla="*/ 592932 w 2371725"/>
                <a:gd name="connsiteY36" fmla="*/ 807244 h 1123950"/>
                <a:gd name="connsiteX37" fmla="*/ 611982 w 2371725"/>
                <a:gd name="connsiteY37" fmla="*/ 833437 h 1123950"/>
                <a:gd name="connsiteX38" fmla="*/ 671513 w 2371725"/>
                <a:gd name="connsiteY38" fmla="*/ 828675 h 1123950"/>
                <a:gd name="connsiteX39" fmla="*/ 704850 w 2371725"/>
                <a:gd name="connsiteY39" fmla="*/ 878681 h 1123950"/>
                <a:gd name="connsiteX40" fmla="*/ 711994 w 2371725"/>
                <a:gd name="connsiteY40" fmla="*/ 945356 h 1123950"/>
                <a:gd name="connsiteX41" fmla="*/ 731044 w 2371725"/>
                <a:gd name="connsiteY41" fmla="*/ 990600 h 1123950"/>
                <a:gd name="connsiteX42" fmla="*/ 759619 w 2371725"/>
                <a:gd name="connsiteY42" fmla="*/ 983456 h 1123950"/>
                <a:gd name="connsiteX43" fmla="*/ 790575 w 2371725"/>
                <a:gd name="connsiteY43" fmla="*/ 940594 h 1123950"/>
                <a:gd name="connsiteX44" fmla="*/ 857250 w 2371725"/>
                <a:gd name="connsiteY44" fmla="*/ 933450 h 1123950"/>
                <a:gd name="connsiteX45" fmla="*/ 914400 w 2371725"/>
                <a:gd name="connsiteY45" fmla="*/ 923925 h 1123950"/>
                <a:gd name="connsiteX46" fmla="*/ 981075 w 2371725"/>
                <a:gd name="connsiteY46" fmla="*/ 866775 h 1123950"/>
                <a:gd name="connsiteX47" fmla="*/ 1035844 w 2371725"/>
                <a:gd name="connsiteY47" fmla="*/ 854869 h 1123950"/>
                <a:gd name="connsiteX48" fmla="*/ 1083469 w 2371725"/>
                <a:gd name="connsiteY48" fmla="*/ 888206 h 1123950"/>
                <a:gd name="connsiteX49" fmla="*/ 1140619 w 2371725"/>
                <a:gd name="connsiteY49" fmla="*/ 859631 h 1123950"/>
                <a:gd name="connsiteX50" fmla="*/ 1173957 w 2371725"/>
                <a:gd name="connsiteY50" fmla="*/ 850106 h 1123950"/>
                <a:gd name="connsiteX51" fmla="*/ 1243013 w 2371725"/>
                <a:gd name="connsiteY51" fmla="*/ 850106 h 1123950"/>
                <a:gd name="connsiteX52" fmla="*/ 1295400 w 2371725"/>
                <a:gd name="connsiteY52" fmla="*/ 850106 h 1123950"/>
                <a:gd name="connsiteX53" fmla="*/ 1338263 w 2371725"/>
                <a:gd name="connsiteY53" fmla="*/ 864394 h 1123950"/>
                <a:gd name="connsiteX54" fmla="*/ 1333501 w 2371725"/>
                <a:gd name="connsiteY54" fmla="*/ 942974 h 1123950"/>
                <a:gd name="connsiteX55" fmla="*/ 1376363 w 2371725"/>
                <a:gd name="connsiteY55" fmla="*/ 954881 h 1123950"/>
                <a:gd name="connsiteX56" fmla="*/ 1440657 w 2371725"/>
                <a:gd name="connsiteY56" fmla="*/ 969169 h 1123950"/>
                <a:gd name="connsiteX57" fmla="*/ 1476375 w 2371725"/>
                <a:gd name="connsiteY57" fmla="*/ 1007269 h 1123950"/>
                <a:gd name="connsiteX58" fmla="*/ 1483519 w 2371725"/>
                <a:gd name="connsiteY58" fmla="*/ 1050131 h 1123950"/>
                <a:gd name="connsiteX59" fmla="*/ 1566862 w 2371725"/>
                <a:gd name="connsiteY59" fmla="*/ 1088230 h 1123950"/>
                <a:gd name="connsiteX60" fmla="*/ 1645444 w 2371725"/>
                <a:gd name="connsiteY60" fmla="*/ 1028700 h 1123950"/>
                <a:gd name="connsiteX61" fmla="*/ 1714500 w 2371725"/>
                <a:gd name="connsiteY61" fmla="*/ 1012031 h 1123950"/>
                <a:gd name="connsiteX62" fmla="*/ 1764507 w 2371725"/>
                <a:gd name="connsiteY62" fmla="*/ 1028700 h 1123950"/>
                <a:gd name="connsiteX63" fmla="*/ 1793082 w 2371725"/>
                <a:gd name="connsiteY63" fmla="*/ 1092994 h 1123950"/>
                <a:gd name="connsiteX64" fmla="*/ 1835944 w 2371725"/>
                <a:gd name="connsiteY64" fmla="*/ 1100137 h 1123950"/>
                <a:gd name="connsiteX65" fmla="*/ 1897857 w 2371725"/>
                <a:gd name="connsiteY65" fmla="*/ 1040606 h 1123950"/>
                <a:gd name="connsiteX66" fmla="*/ 1935957 w 2371725"/>
                <a:gd name="connsiteY66" fmla="*/ 1057275 h 1123950"/>
                <a:gd name="connsiteX67" fmla="*/ 1947863 w 2371725"/>
                <a:gd name="connsiteY67" fmla="*/ 1114425 h 1123950"/>
                <a:gd name="connsiteX68" fmla="*/ 2021682 w 2371725"/>
                <a:gd name="connsiteY68" fmla="*/ 1123950 h 1123950"/>
                <a:gd name="connsiteX69" fmla="*/ 2076450 w 2371725"/>
                <a:gd name="connsiteY69" fmla="*/ 1081087 h 1123950"/>
                <a:gd name="connsiteX70" fmla="*/ 2069307 w 2371725"/>
                <a:gd name="connsiteY70" fmla="*/ 1033462 h 1123950"/>
                <a:gd name="connsiteX71" fmla="*/ 2128838 w 2371725"/>
                <a:gd name="connsiteY71" fmla="*/ 1045369 h 1123950"/>
                <a:gd name="connsiteX72" fmla="*/ 2178844 w 2371725"/>
                <a:gd name="connsiteY72" fmla="*/ 1076325 h 1123950"/>
                <a:gd name="connsiteX73" fmla="*/ 2250282 w 2371725"/>
                <a:gd name="connsiteY73" fmla="*/ 1090612 h 1123950"/>
                <a:gd name="connsiteX74" fmla="*/ 2331244 w 2371725"/>
                <a:gd name="connsiteY74" fmla="*/ 1045369 h 1123950"/>
                <a:gd name="connsiteX75" fmla="*/ 2371725 w 2371725"/>
                <a:gd name="connsiteY75" fmla="*/ 1026319 h 1123950"/>
                <a:gd name="connsiteX0" fmla="*/ 71438 w 2371725"/>
                <a:gd name="connsiteY0" fmla="*/ 0 h 1123950"/>
                <a:gd name="connsiteX1" fmla="*/ 80963 w 2371725"/>
                <a:gd name="connsiteY1" fmla="*/ 80962 h 1123950"/>
                <a:gd name="connsiteX2" fmla="*/ 42863 w 2371725"/>
                <a:gd name="connsiteY2" fmla="*/ 161925 h 1123950"/>
                <a:gd name="connsiteX3" fmla="*/ 0 w 2371725"/>
                <a:gd name="connsiteY3" fmla="*/ 233362 h 1123950"/>
                <a:gd name="connsiteX4" fmla="*/ 2382 w 2371725"/>
                <a:gd name="connsiteY4" fmla="*/ 273844 h 1123950"/>
                <a:gd name="connsiteX5" fmla="*/ 28575 w 2371725"/>
                <a:gd name="connsiteY5" fmla="*/ 278606 h 1123950"/>
                <a:gd name="connsiteX6" fmla="*/ 88107 w 2371725"/>
                <a:gd name="connsiteY6" fmla="*/ 261937 h 1123950"/>
                <a:gd name="connsiteX7" fmla="*/ 126207 w 2371725"/>
                <a:gd name="connsiteY7" fmla="*/ 266700 h 1123950"/>
                <a:gd name="connsiteX8" fmla="*/ 173832 w 2371725"/>
                <a:gd name="connsiteY8" fmla="*/ 290512 h 1123950"/>
                <a:gd name="connsiteX9" fmla="*/ 152400 w 2371725"/>
                <a:gd name="connsiteY9" fmla="*/ 328612 h 1123950"/>
                <a:gd name="connsiteX10" fmla="*/ 71438 w 2371725"/>
                <a:gd name="connsiteY10" fmla="*/ 316706 h 1123950"/>
                <a:gd name="connsiteX11" fmla="*/ 35719 w 2371725"/>
                <a:gd name="connsiteY11" fmla="*/ 330994 h 1123950"/>
                <a:gd name="connsiteX12" fmla="*/ 19050 w 2371725"/>
                <a:gd name="connsiteY12" fmla="*/ 364331 h 1123950"/>
                <a:gd name="connsiteX13" fmla="*/ 40482 w 2371725"/>
                <a:gd name="connsiteY13" fmla="*/ 395287 h 1123950"/>
                <a:gd name="connsiteX14" fmla="*/ 126206 w 2371725"/>
                <a:gd name="connsiteY14" fmla="*/ 402431 h 1123950"/>
                <a:gd name="connsiteX15" fmla="*/ 190501 w 2371725"/>
                <a:gd name="connsiteY15" fmla="*/ 404812 h 1123950"/>
                <a:gd name="connsiteX16" fmla="*/ 230982 w 2371725"/>
                <a:gd name="connsiteY16" fmla="*/ 445294 h 1123950"/>
                <a:gd name="connsiteX17" fmla="*/ 216694 w 2371725"/>
                <a:gd name="connsiteY17" fmla="*/ 473869 h 1123950"/>
                <a:gd name="connsiteX18" fmla="*/ 169069 w 2371725"/>
                <a:gd name="connsiteY18" fmla="*/ 504825 h 1123950"/>
                <a:gd name="connsiteX19" fmla="*/ 135732 w 2371725"/>
                <a:gd name="connsiteY19" fmla="*/ 557212 h 1123950"/>
                <a:gd name="connsiteX20" fmla="*/ 152400 w 2371725"/>
                <a:gd name="connsiteY20" fmla="*/ 597694 h 1123950"/>
                <a:gd name="connsiteX21" fmla="*/ 173832 w 2371725"/>
                <a:gd name="connsiteY21" fmla="*/ 600075 h 1123950"/>
                <a:gd name="connsiteX22" fmla="*/ 200025 w 2371725"/>
                <a:gd name="connsiteY22" fmla="*/ 583406 h 1123950"/>
                <a:gd name="connsiteX23" fmla="*/ 257175 w 2371725"/>
                <a:gd name="connsiteY23" fmla="*/ 542925 h 1123950"/>
                <a:gd name="connsiteX24" fmla="*/ 283369 w 2371725"/>
                <a:gd name="connsiteY24" fmla="*/ 531019 h 1123950"/>
                <a:gd name="connsiteX25" fmla="*/ 328613 w 2371725"/>
                <a:gd name="connsiteY25" fmla="*/ 533400 h 1123950"/>
                <a:gd name="connsiteX26" fmla="*/ 404813 w 2371725"/>
                <a:gd name="connsiteY26" fmla="*/ 597694 h 1123950"/>
                <a:gd name="connsiteX27" fmla="*/ 416719 w 2371725"/>
                <a:gd name="connsiteY27" fmla="*/ 671512 h 1123950"/>
                <a:gd name="connsiteX28" fmla="*/ 369094 w 2371725"/>
                <a:gd name="connsiteY28" fmla="*/ 700087 h 1123950"/>
                <a:gd name="connsiteX29" fmla="*/ 373857 w 2371725"/>
                <a:gd name="connsiteY29" fmla="*/ 728662 h 1123950"/>
                <a:gd name="connsiteX30" fmla="*/ 404813 w 2371725"/>
                <a:gd name="connsiteY30" fmla="*/ 728662 h 1123950"/>
                <a:gd name="connsiteX31" fmla="*/ 466725 w 2371725"/>
                <a:gd name="connsiteY31" fmla="*/ 740569 h 1123950"/>
                <a:gd name="connsiteX32" fmla="*/ 497682 w 2371725"/>
                <a:gd name="connsiteY32" fmla="*/ 745331 h 1123950"/>
                <a:gd name="connsiteX33" fmla="*/ 516732 w 2371725"/>
                <a:gd name="connsiteY33" fmla="*/ 704850 h 1123950"/>
                <a:gd name="connsiteX34" fmla="*/ 526257 w 2371725"/>
                <a:gd name="connsiteY34" fmla="*/ 681037 h 1123950"/>
                <a:gd name="connsiteX35" fmla="*/ 571500 w 2371725"/>
                <a:gd name="connsiteY35" fmla="*/ 711994 h 1123950"/>
                <a:gd name="connsiteX36" fmla="*/ 592932 w 2371725"/>
                <a:gd name="connsiteY36" fmla="*/ 807244 h 1123950"/>
                <a:gd name="connsiteX37" fmla="*/ 611982 w 2371725"/>
                <a:gd name="connsiteY37" fmla="*/ 833437 h 1123950"/>
                <a:gd name="connsiteX38" fmla="*/ 671513 w 2371725"/>
                <a:gd name="connsiteY38" fmla="*/ 828675 h 1123950"/>
                <a:gd name="connsiteX39" fmla="*/ 704850 w 2371725"/>
                <a:gd name="connsiteY39" fmla="*/ 878681 h 1123950"/>
                <a:gd name="connsiteX40" fmla="*/ 711994 w 2371725"/>
                <a:gd name="connsiteY40" fmla="*/ 945356 h 1123950"/>
                <a:gd name="connsiteX41" fmla="*/ 731044 w 2371725"/>
                <a:gd name="connsiteY41" fmla="*/ 990600 h 1123950"/>
                <a:gd name="connsiteX42" fmla="*/ 759619 w 2371725"/>
                <a:gd name="connsiteY42" fmla="*/ 983456 h 1123950"/>
                <a:gd name="connsiteX43" fmla="*/ 790575 w 2371725"/>
                <a:gd name="connsiteY43" fmla="*/ 940594 h 1123950"/>
                <a:gd name="connsiteX44" fmla="*/ 857250 w 2371725"/>
                <a:gd name="connsiteY44" fmla="*/ 933450 h 1123950"/>
                <a:gd name="connsiteX45" fmla="*/ 914400 w 2371725"/>
                <a:gd name="connsiteY45" fmla="*/ 923925 h 1123950"/>
                <a:gd name="connsiteX46" fmla="*/ 981075 w 2371725"/>
                <a:gd name="connsiteY46" fmla="*/ 866775 h 1123950"/>
                <a:gd name="connsiteX47" fmla="*/ 1035844 w 2371725"/>
                <a:gd name="connsiteY47" fmla="*/ 854869 h 1123950"/>
                <a:gd name="connsiteX48" fmla="*/ 1083469 w 2371725"/>
                <a:gd name="connsiteY48" fmla="*/ 888206 h 1123950"/>
                <a:gd name="connsiteX49" fmla="*/ 1140619 w 2371725"/>
                <a:gd name="connsiteY49" fmla="*/ 859631 h 1123950"/>
                <a:gd name="connsiteX50" fmla="*/ 1173957 w 2371725"/>
                <a:gd name="connsiteY50" fmla="*/ 850106 h 1123950"/>
                <a:gd name="connsiteX51" fmla="*/ 1243013 w 2371725"/>
                <a:gd name="connsiteY51" fmla="*/ 850106 h 1123950"/>
                <a:gd name="connsiteX52" fmla="*/ 1295400 w 2371725"/>
                <a:gd name="connsiteY52" fmla="*/ 850106 h 1123950"/>
                <a:gd name="connsiteX53" fmla="*/ 1338263 w 2371725"/>
                <a:gd name="connsiteY53" fmla="*/ 864394 h 1123950"/>
                <a:gd name="connsiteX54" fmla="*/ 1333501 w 2371725"/>
                <a:gd name="connsiteY54" fmla="*/ 942974 h 1123950"/>
                <a:gd name="connsiteX55" fmla="*/ 1376363 w 2371725"/>
                <a:gd name="connsiteY55" fmla="*/ 954881 h 1123950"/>
                <a:gd name="connsiteX56" fmla="*/ 1440657 w 2371725"/>
                <a:gd name="connsiteY56" fmla="*/ 969169 h 1123950"/>
                <a:gd name="connsiteX57" fmla="*/ 1476375 w 2371725"/>
                <a:gd name="connsiteY57" fmla="*/ 1007269 h 1123950"/>
                <a:gd name="connsiteX58" fmla="*/ 1483519 w 2371725"/>
                <a:gd name="connsiteY58" fmla="*/ 1050131 h 1123950"/>
                <a:gd name="connsiteX59" fmla="*/ 1566862 w 2371725"/>
                <a:gd name="connsiteY59" fmla="*/ 1088230 h 1123950"/>
                <a:gd name="connsiteX60" fmla="*/ 1621632 w 2371725"/>
                <a:gd name="connsiteY60" fmla="*/ 1066800 h 1123950"/>
                <a:gd name="connsiteX61" fmla="*/ 1645444 w 2371725"/>
                <a:gd name="connsiteY61" fmla="*/ 1028700 h 1123950"/>
                <a:gd name="connsiteX62" fmla="*/ 1714500 w 2371725"/>
                <a:gd name="connsiteY62" fmla="*/ 1012031 h 1123950"/>
                <a:gd name="connsiteX63" fmla="*/ 1764507 w 2371725"/>
                <a:gd name="connsiteY63" fmla="*/ 1028700 h 1123950"/>
                <a:gd name="connsiteX64" fmla="*/ 1793082 w 2371725"/>
                <a:gd name="connsiteY64" fmla="*/ 1092994 h 1123950"/>
                <a:gd name="connsiteX65" fmla="*/ 1835944 w 2371725"/>
                <a:gd name="connsiteY65" fmla="*/ 1100137 h 1123950"/>
                <a:gd name="connsiteX66" fmla="*/ 1897857 w 2371725"/>
                <a:gd name="connsiteY66" fmla="*/ 1040606 h 1123950"/>
                <a:gd name="connsiteX67" fmla="*/ 1935957 w 2371725"/>
                <a:gd name="connsiteY67" fmla="*/ 1057275 h 1123950"/>
                <a:gd name="connsiteX68" fmla="*/ 1947863 w 2371725"/>
                <a:gd name="connsiteY68" fmla="*/ 1114425 h 1123950"/>
                <a:gd name="connsiteX69" fmla="*/ 2021682 w 2371725"/>
                <a:gd name="connsiteY69" fmla="*/ 1123950 h 1123950"/>
                <a:gd name="connsiteX70" fmla="*/ 2076450 w 2371725"/>
                <a:gd name="connsiteY70" fmla="*/ 1081087 h 1123950"/>
                <a:gd name="connsiteX71" fmla="*/ 2069307 w 2371725"/>
                <a:gd name="connsiteY71" fmla="*/ 1033462 h 1123950"/>
                <a:gd name="connsiteX72" fmla="*/ 2128838 w 2371725"/>
                <a:gd name="connsiteY72" fmla="*/ 1045369 h 1123950"/>
                <a:gd name="connsiteX73" fmla="*/ 2178844 w 2371725"/>
                <a:gd name="connsiteY73" fmla="*/ 1076325 h 1123950"/>
                <a:gd name="connsiteX74" fmla="*/ 2250282 w 2371725"/>
                <a:gd name="connsiteY74" fmla="*/ 1090612 h 1123950"/>
                <a:gd name="connsiteX75" fmla="*/ 2331244 w 2371725"/>
                <a:gd name="connsiteY75" fmla="*/ 1045369 h 1123950"/>
                <a:gd name="connsiteX76" fmla="*/ 2371725 w 2371725"/>
                <a:gd name="connsiteY76" fmla="*/ 1026319 h 1123950"/>
                <a:gd name="connsiteX0" fmla="*/ 71438 w 2371725"/>
                <a:gd name="connsiteY0" fmla="*/ 0 h 1123950"/>
                <a:gd name="connsiteX1" fmla="*/ 80963 w 2371725"/>
                <a:gd name="connsiteY1" fmla="*/ 80962 h 1123950"/>
                <a:gd name="connsiteX2" fmla="*/ 42863 w 2371725"/>
                <a:gd name="connsiteY2" fmla="*/ 161925 h 1123950"/>
                <a:gd name="connsiteX3" fmla="*/ 0 w 2371725"/>
                <a:gd name="connsiteY3" fmla="*/ 233362 h 1123950"/>
                <a:gd name="connsiteX4" fmla="*/ 2382 w 2371725"/>
                <a:gd name="connsiteY4" fmla="*/ 273844 h 1123950"/>
                <a:gd name="connsiteX5" fmla="*/ 28575 w 2371725"/>
                <a:gd name="connsiteY5" fmla="*/ 278606 h 1123950"/>
                <a:gd name="connsiteX6" fmla="*/ 88107 w 2371725"/>
                <a:gd name="connsiteY6" fmla="*/ 261937 h 1123950"/>
                <a:gd name="connsiteX7" fmla="*/ 126207 w 2371725"/>
                <a:gd name="connsiteY7" fmla="*/ 266700 h 1123950"/>
                <a:gd name="connsiteX8" fmla="*/ 173832 w 2371725"/>
                <a:gd name="connsiteY8" fmla="*/ 290512 h 1123950"/>
                <a:gd name="connsiteX9" fmla="*/ 152400 w 2371725"/>
                <a:gd name="connsiteY9" fmla="*/ 328612 h 1123950"/>
                <a:gd name="connsiteX10" fmla="*/ 71438 w 2371725"/>
                <a:gd name="connsiteY10" fmla="*/ 316706 h 1123950"/>
                <a:gd name="connsiteX11" fmla="*/ 35719 w 2371725"/>
                <a:gd name="connsiteY11" fmla="*/ 330994 h 1123950"/>
                <a:gd name="connsiteX12" fmla="*/ 19050 w 2371725"/>
                <a:gd name="connsiteY12" fmla="*/ 364331 h 1123950"/>
                <a:gd name="connsiteX13" fmla="*/ 40482 w 2371725"/>
                <a:gd name="connsiteY13" fmla="*/ 395287 h 1123950"/>
                <a:gd name="connsiteX14" fmla="*/ 126206 w 2371725"/>
                <a:gd name="connsiteY14" fmla="*/ 402431 h 1123950"/>
                <a:gd name="connsiteX15" fmla="*/ 190501 w 2371725"/>
                <a:gd name="connsiteY15" fmla="*/ 404812 h 1123950"/>
                <a:gd name="connsiteX16" fmla="*/ 230982 w 2371725"/>
                <a:gd name="connsiteY16" fmla="*/ 445294 h 1123950"/>
                <a:gd name="connsiteX17" fmla="*/ 216694 w 2371725"/>
                <a:gd name="connsiteY17" fmla="*/ 473869 h 1123950"/>
                <a:gd name="connsiteX18" fmla="*/ 169069 w 2371725"/>
                <a:gd name="connsiteY18" fmla="*/ 504825 h 1123950"/>
                <a:gd name="connsiteX19" fmla="*/ 135732 w 2371725"/>
                <a:gd name="connsiteY19" fmla="*/ 557212 h 1123950"/>
                <a:gd name="connsiteX20" fmla="*/ 152400 w 2371725"/>
                <a:gd name="connsiteY20" fmla="*/ 597694 h 1123950"/>
                <a:gd name="connsiteX21" fmla="*/ 173832 w 2371725"/>
                <a:gd name="connsiteY21" fmla="*/ 600075 h 1123950"/>
                <a:gd name="connsiteX22" fmla="*/ 200025 w 2371725"/>
                <a:gd name="connsiteY22" fmla="*/ 583406 h 1123950"/>
                <a:gd name="connsiteX23" fmla="*/ 257175 w 2371725"/>
                <a:gd name="connsiteY23" fmla="*/ 542925 h 1123950"/>
                <a:gd name="connsiteX24" fmla="*/ 283369 w 2371725"/>
                <a:gd name="connsiteY24" fmla="*/ 531019 h 1123950"/>
                <a:gd name="connsiteX25" fmla="*/ 328613 w 2371725"/>
                <a:gd name="connsiteY25" fmla="*/ 533400 h 1123950"/>
                <a:gd name="connsiteX26" fmla="*/ 404813 w 2371725"/>
                <a:gd name="connsiteY26" fmla="*/ 597694 h 1123950"/>
                <a:gd name="connsiteX27" fmla="*/ 416719 w 2371725"/>
                <a:gd name="connsiteY27" fmla="*/ 671512 h 1123950"/>
                <a:gd name="connsiteX28" fmla="*/ 369094 w 2371725"/>
                <a:gd name="connsiteY28" fmla="*/ 700087 h 1123950"/>
                <a:gd name="connsiteX29" fmla="*/ 373857 w 2371725"/>
                <a:gd name="connsiteY29" fmla="*/ 728662 h 1123950"/>
                <a:gd name="connsiteX30" fmla="*/ 404813 w 2371725"/>
                <a:gd name="connsiteY30" fmla="*/ 728662 h 1123950"/>
                <a:gd name="connsiteX31" fmla="*/ 466725 w 2371725"/>
                <a:gd name="connsiteY31" fmla="*/ 740569 h 1123950"/>
                <a:gd name="connsiteX32" fmla="*/ 497682 w 2371725"/>
                <a:gd name="connsiteY32" fmla="*/ 745331 h 1123950"/>
                <a:gd name="connsiteX33" fmla="*/ 516732 w 2371725"/>
                <a:gd name="connsiteY33" fmla="*/ 704850 h 1123950"/>
                <a:gd name="connsiteX34" fmla="*/ 526257 w 2371725"/>
                <a:gd name="connsiteY34" fmla="*/ 681037 h 1123950"/>
                <a:gd name="connsiteX35" fmla="*/ 571500 w 2371725"/>
                <a:gd name="connsiteY35" fmla="*/ 711994 h 1123950"/>
                <a:gd name="connsiteX36" fmla="*/ 592932 w 2371725"/>
                <a:gd name="connsiteY36" fmla="*/ 807244 h 1123950"/>
                <a:gd name="connsiteX37" fmla="*/ 611982 w 2371725"/>
                <a:gd name="connsiteY37" fmla="*/ 833437 h 1123950"/>
                <a:gd name="connsiteX38" fmla="*/ 671513 w 2371725"/>
                <a:gd name="connsiteY38" fmla="*/ 828675 h 1123950"/>
                <a:gd name="connsiteX39" fmla="*/ 704850 w 2371725"/>
                <a:gd name="connsiteY39" fmla="*/ 878681 h 1123950"/>
                <a:gd name="connsiteX40" fmla="*/ 711994 w 2371725"/>
                <a:gd name="connsiteY40" fmla="*/ 945356 h 1123950"/>
                <a:gd name="connsiteX41" fmla="*/ 731044 w 2371725"/>
                <a:gd name="connsiteY41" fmla="*/ 990600 h 1123950"/>
                <a:gd name="connsiteX42" fmla="*/ 759619 w 2371725"/>
                <a:gd name="connsiteY42" fmla="*/ 983456 h 1123950"/>
                <a:gd name="connsiteX43" fmla="*/ 790575 w 2371725"/>
                <a:gd name="connsiteY43" fmla="*/ 940594 h 1123950"/>
                <a:gd name="connsiteX44" fmla="*/ 857250 w 2371725"/>
                <a:gd name="connsiteY44" fmla="*/ 933450 h 1123950"/>
                <a:gd name="connsiteX45" fmla="*/ 914400 w 2371725"/>
                <a:gd name="connsiteY45" fmla="*/ 923925 h 1123950"/>
                <a:gd name="connsiteX46" fmla="*/ 981075 w 2371725"/>
                <a:gd name="connsiteY46" fmla="*/ 866775 h 1123950"/>
                <a:gd name="connsiteX47" fmla="*/ 1035844 w 2371725"/>
                <a:gd name="connsiteY47" fmla="*/ 854869 h 1123950"/>
                <a:gd name="connsiteX48" fmla="*/ 1083469 w 2371725"/>
                <a:gd name="connsiteY48" fmla="*/ 888206 h 1123950"/>
                <a:gd name="connsiteX49" fmla="*/ 1140619 w 2371725"/>
                <a:gd name="connsiteY49" fmla="*/ 859631 h 1123950"/>
                <a:gd name="connsiteX50" fmla="*/ 1173957 w 2371725"/>
                <a:gd name="connsiteY50" fmla="*/ 850106 h 1123950"/>
                <a:gd name="connsiteX51" fmla="*/ 1243013 w 2371725"/>
                <a:gd name="connsiteY51" fmla="*/ 850106 h 1123950"/>
                <a:gd name="connsiteX52" fmla="*/ 1295400 w 2371725"/>
                <a:gd name="connsiteY52" fmla="*/ 850106 h 1123950"/>
                <a:gd name="connsiteX53" fmla="*/ 1338263 w 2371725"/>
                <a:gd name="connsiteY53" fmla="*/ 864394 h 1123950"/>
                <a:gd name="connsiteX54" fmla="*/ 1333501 w 2371725"/>
                <a:gd name="connsiteY54" fmla="*/ 942974 h 1123950"/>
                <a:gd name="connsiteX55" fmla="*/ 1376363 w 2371725"/>
                <a:gd name="connsiteY55" fmla="*/ 954881 h 1123950"/>
                <a:gd name="connsiteX56" fmla="*/ 1440657 w 2371725"/>
                <a:gd name="connsiteY56" fmla="*/ 969169 h 1123950"/>
                <a:gd name="connsiteX57" fmla="*/ 1476375 w 2371725"/>
                <a:gd name="connsiteY57" fmla="*/ 1007269 h 1123950"/>
                <a:gd name="connsiteX58" fmla="*/ 1483519 w 2371725"/>
                <a:gd name="connsiteY58" fmla="*/ 1050131 h 1123950"/>
                <a:gd name="connsiteX59" fmla="*/ 1566862 w 2371725"/>
                <a:gd name="connsiteY59" fmla="*/ 1088230 h 1123950"/>
                <a:gd name="connsiteX60" fmla="*/ 1621632 w 2371725"/>
                <a:gd name="connsiteY60" fmla="*/ 1066800 h 1123950"/>
                <a:gd name="connsiteX61" fmla="*/ 1645444 w 2371725"/>
                <a:gd name="connsiteY61" fmla="*/ 1028700 h 1123950"/>
                <a:gd name="connsiteX62" fmla="*/ 1700212 w 2371725"/>
                <a:gd name="connsiteY62" fmla="*/ 1009650 h 1123950"/>
                <a:gd name="connsiteX63" fmla="*/ 1764507 w 2371725"/>
                <a:gd name="connsiteY63" fmla="*/ 1028700 h 1123950"/>
                <a:gd name="connsiteX64" fmla="*/ 1793082 w 2371725"/>
                <a:gd name="connsiteY64" fmla="*/ 1092994 h 1123950"/>
                <a:gd name="connsiteX65" fmla="*/ 1835944 w 2371725"/>
                <a:gd name="connsiteY65" fmla="*/ 1100137 h 1123950"/>
                <a:gd name="connsiteX66" fmla="*/ 1897857 w 2371725"/>
                <a:gd name="connsiteY66" fmla="*/ 1040606 h 1123950"/>
                <a:gd name="connsiteX67" fmla="*/ 1935957 w 2371725"/>
                <a:gd name="connsiteY67" fmla="*/ 1057275 h 1123950"/>
                <a:gd name="connsiteX68" fmla="*/ 1947863 w 2371725"/>
                <a:gd name="connsiteY68" fmla="*/ 1114425 h 1123950"/>
                <a:gd name="connsiteX69" fmla="*/ 2021682 w 2371725"/>
                <a:gd name="connsiteY69" fmla="*/ 1123950 h 1123950"/>
                <a:gd name="connsiteX70" fmla="*/ 2076450 w 2371725"/>
                <a:gd name="connsiteY70" fmla="*/ 1081087 h 1123950"/>
                <a:gd name="connsiteX71" fmla="*/ 2069307 w 2371725"/>
                <a:gd name="connsiteY71" fmla="*/ 1033462 h 1123950"/>
                <a:gd name="connsiteX72" fmla="*/ 2128838 w 2371725"/>
                <a:gd name="connsiteY72" fmla="*/ 1045369 h 1123950"/>
                <a:gd name="connsiteX73" fmla="*/ 2178844 w 2371725"/>
                <a:gd name="connsiteY73" fmla="*/ 1076325 h 1123950"/>
                <a:gd name="connsiteX74" fmla="*/ 2250282 w 2371725"/>
                <a:gd name="connsiteY74" fmla="*/ 1090612 h 1123950"/>
                <a:gd name="connsiteX75" fmla="*/ 2331244 w 2371725"/>
                <a:gd name="connsiteY75" fmla="*/ 1045369 h 1123950"/>
                <a:gd name="connsiteX76" fmla="*/ 2371725 w 2371725"/>
                <a:gd name="connsiteY76" fmla="*/ 1026319 h 1123950"/>
                <a:gd name="connsiteX0" fmla="*/ 71438 w 2371725"/>
                <a:gd name="connsiteY0" fmla="*/ 0 h 1123950"/>
                <a:gd name="connsiteX1" fmla="*/ 80963 w 2371725"/>
                <a:gd name="connsiteY1" fmla="*/ 80962 h 1123950"/>
                <a:gd name="connsiteX2" fmla="*/ 42863 w 2371725"/>
                <a:gd name="connsiteY2" fmla="*/ 161925 h 1123950"/>
                <a:gd name="connsiteX3" fmla="*/ 0 w 2371725"/>
                <a:gd name="connsiteY3" fmla="*/ 233362 h 1123950"/>
                <a:gd name="connsiteX4" fmla="*/ 2382 w 2371725"/>
                <a:gd name="connsiteY4" fmla="*/ 273844 h 1123950"/>
                <a:gd name="connsiteX5" fmla="*/ 28575 w 2371725"/>
                <a:gd name="connsiteY5" fmla="*/ 278606 h 1123950"/>
                <a:gd name="connsiteX6" fmla="*/ 88107 w 2371725"/>
                <a:gd name="connsiteY6" fmla="*/ 261937 h 1123950"/>
                <a:gd name="connsiteX7" fmla="*/ 126207 w 2371725"/>
                <a:gd name="connsiteY7" fmla="*/ 266700 h 1123950"/>
                <a:gd name="connsiteX8" fmla="*/ 173832 w 2371725"/>
                <a:gd name="connsiteY8" fmla="*/ 290512 h 1123950"/>
                <a:gd name="connsiteX9" fmla="*/ 152400 w 2371725"/>
                <a:gd name="connsiteY9" fmla="*/ 328612 h 1123950"/>
                <a:gd name="connsiteX10" fmla="*/ 71438 w 2371725"/>
                <a:gd name="connsiteY10" fmla="*/ 316706 h 1123950"/>
                <a:gd name="connsiteX11" fmla="*/ 35719 w 2371725"/>
                <a:gd name="connsiteY11" fmla="*/ 330994 h 1123950"/>
                <a:gd name="connsiteX12" fmla="*/ 19050 w 2371725"/>
                <a:gd name="connsiteY12" fmla="*/ 364331 h 1123950"/>
                <a:gd name="connsiteX13" fmla="*/ 40482 w 2371725"/>
                <a:gd name="connsiteY13" fmla="*/ 395287 h 1123950"/>
                <a:gd name="connsiteX14" fmla="*/ 126206 w 2371725"/>
                <a:gd name="connsiteY14" fmla="*/ 402431 h 1123950"/>
                <a:gd name="connsiteX15" fmla="*/ 190501 w 2371725"/>
                <a:gd name="connsiteY15" fmla="*/ 404812 h 1123950"/>
                <a:gd name="connsiteX16" fmla="*/ 230982 w 2371725"/>
                <a:gd name="connsiteY16" fmla="*/ 445294 h 1123950"/>
                <a:gd name="connsiteX17" fmla="*/ 216694 w 2371725"/>
                <a:gd name="connsiteY17" fmla="*/ 473869 h 1123950"/>
                <a:gd name="connsiteX18" fmla="*/ 169069 w 2371725"/>
                <a:gd name="connsiteY18" fmla="*/ 504825 h 1123950"/>
                <a:gd name="connsiteX19" fmla="*/ 135732 w 2371725"/>
                <a:gd name="connsiteY19" fmla="*/ 557212 h 1123950"/>
                <a:gd name="connsiteX20" fmla="*/ 152400 w 2371725"/>
                <a:gd name="connsiteY20" fmla="*/ 597694 h 1123950"/>
                <a:gd name="connsiteX21" fmla="*/ 173832 w 2371725"/>
                <a:gd name="connsiteY21" fmla="*/ 600075 h 1123950"/>
                <a:gd name="connsiteX22" fmla="*/ 200025 w 2371725"/>
                <a:gd name="connsiteY22" fmla="*/ 583406 h 1123950"/>
                <a:gd name="connsiteX23" fmla="*/ 257175 w 2371725"/>
                <a:gd name="connsiteY23" fmla="*/ 542925 h 1123950"/>
                <a:gd name="connsiteX24" fmla="*/ 283369 w 2371725"/>
                <a:gd name="connsiteY24" fmla="*/ 531019 h 1123950"/>
                <a:gd name="connsiteX25" fmla="*/ 328613 w 2371725"/>
                <a:gd name="connsiteY25" fmla="*/ 533400 h 1123950"/>
                <a:gd name="connsiteX26" fmla="*/ 404813 w 2371725"/>
                <a:gd name="connsiteY26" fmla="*/ 597694 h 1123950"/>
                <a:gd name="connsiteX27" fmla="*/ 416719 w 2371725"/>
                <a:gd name="connsiteY27" fmla="*/ 671512 h 1123950"/>
                <a:gd name="connsiteX28" fmla="*/ 369094 w 2371725"/>
                <a:gd name="connsiteY28" fmla="*/ 700087 h 1123950"/>
                <a:gd name="connsiteX29" fmla="*/ 373857 w 2371725"/>
                <a:gd name="connsiteY29" fmla="*/ 728662 h 1123950"/>
                <a:gd name="connsiteX30" fmla="*/ 404813 w 2371725"/>
                <a:gd name="connsiteY30" fmla="*/ 728662 h 1123950"/>
                <a:gd name="connsiteX31" fmla="*/ 466725 w 2371725"/>
                <a:gd name="connsiteY31" fmla="*/ 740569 h 1123950"/>
                <a:gd name="connsiteX32" fmla="*/ 497682 w 2371725"/>
                <a:gd name="connsiteY32" fmla="*/ 745331 h 1123950"/>
                <a:gd name="connsiteX33" fmla="*/ 516732 w 2371725"/>
                <a:gd name="connsiteY33" fmla="*/ 704850 h 1123950"/>
                <a:gd name="connsiteX34" fmla="*/ 526257 w 2371725"/>
                <a:gd name="connsiteY34" fmla="*/ 681037 h 1123950"/>
                <a:gd name="connsiteX35" fmla="*/ 571500 w 2371725"/>
                <a:gd name="connsiteY35" fmla="*/ 711994 h 1123950"/>
                <a:gd name="connsiteX36" fmla="*/ 592932 w 2371725"/>
                <a:gd name="connsiteY36" fmla="*/ 807244 h 1123950"/>
                <a:gd name="connsiteX37" fmla="*/ 611982 w 2371725"/>
                <a:gd name="connsiteY37" fmla="*/ 833437 h 1123950"/>
                <a:gd name="connsiteX38" fmla="*/ 671513 w 2371725"/>
                <a:gd name="connsiteY38" fmla="*/ 828675 h 1123950"/>
                <a:gd name="connsiteX39" fmla="*/ 704850 w 2371725"/>
                <a:gd name="connsiteY39" fmla="*/ 878681 h 1123950"/>
                <a:gd name="connsiteX40" fmla="*/ 711994 w 2371725"/>
                <a:gd name="connsiteY40" fmla="*/ 945356 h 1123950"/>
                <a:gd name="connsiteX41" fmla="*/ 731044 w 2371725"/>
                <a:gd name="connsiteY41" fmla="*/ 990600 h 1123950"/>
                <a:gd name="connsiteX42" fmla="*/ 759619 w 2371725"/>
                <a:gd name="connsiteY42" fmla="*/ 983456 h 1123950"/>
                <a:gd name="connsiteX43" fmla="*/ 790575 w 2371725"/>
                <a:gd name="connsiteY43" fmla="*/ 940594 h 1123950"/>
                <a:gd name="connsiteX44" fmla="*/ 857250 w 2371725"/>
                <a:gd name="connsiteY44" fmla="*/ 933450 h 1123950"/>
                <a:gd name="connsiteX45" fmla="*/ 914400 w 2371725"/>
                <a:gd name="connsiteY45" fmla="*/ 923925 h 1123950"/>
                <a:gd name="connsiteX46" fmla="*/ 981075 w 2371725"/>
                <a:gd name="connsiteY46" fmla="*/ 866775 h 1123950"/>
                <a:gd name="connsiteX47" fmla="*/ 1035844 w 2371725"/>
                <a:gd name="connsiteY47" fmla="*/ 854869 h 1123950"/>
                <a:gd name="connsiteX48" fmla="*/ 1083469 w 2371725"/>
                <a:gd name="connsiteY48" fmla="*/ 888206 h 1123950"/>
                <a:gd name="connsiteX49" fmla="*/ 1140619 w 2371725"/>
                <a:gd name="connsiteY49" fmla="*/ 859631 h 1123950"/>
                <a:gd name="connsiteX50" fmla="*/ 1173957 w 2371725"/>
                <a:gd name="connsiteY50" fmla="*/ 850106 h 1123950"/>
                <a:gd name="connsiteX51" fmla="*/ 1243013 w 2371725"/>
                <a:gd name="connsiteY51" fmla="*/ 850106 h 1123950"/>
                <a:gd name="connsiteX52" fmla="*/ 1295400 w 2371725"/>
                <a:gd name="connsiteY52" fmla="*/ 850106 h 1123950"/>
                <a:gd name="connsiteX53" fmla="*/ 1338263 w 2371725"/>
                <a:gd name="connsiteY53" fmla="*/ 864394 h 1123950"/>
                <a:gd name="connsiteX54" fmla="*/ 1333501 w 2371725"/>
                <a:gd name="connsiteY54" fmla="*/ 942974 h 1123950"/>
                <a:gd name="connsiteX55" fmla="*/ 1376363 w 2371725"/>
                <a:gd name="connsiteY55" fmla="*/ 954881 h 1123950"/>
                <a:gd name="connsiteX56" fmla="*/ 1440657 w 2371725"/>
                <a:gd name="connsiteY56" fmla="*/ 969169 h 1123950"/>
                <a:gd name="connsiteX57" fmla="*/ 1476375 w 2371725"/>
                <a:gd name="connsiteY57" fmla="*/ 1007269 h 1123950"/>
                <a:gd name="connsiteX58" fmla="*/ 1483519 w 2371725"/>
                <a:gd name="connsiteY58" fmla="*/ 1050131 h 1123950"/>
                <a:gd name="connsiteX59" fmla="*/ 1566862 w 2371725"/>
                <a:gd name="connsiteY59" fmla="*/ 1088230 h 1123950"/>
                <a:gd name="connsiteX60" fmla="*/ 1621632 w 2371725"/>
                <a:gd name="connsiteY60" fmla="*/ 1066800 h 1123950"/>
                <a:gd name="connsiteX61" fmla="*/ 1645444 w 2371725"/>
                <a:gd name="connsiteY61" fmla="*/ 1028700 h 1123950"/>
                <a:gd name="connsiteX62" fmla="*/ 1700212 w 2371725"/>
                <a:gd name="connsiteY62" fmla="*/ 1009650 h 1123950"/>
                <a:gd name="connsiteX63" fmla="*/ 1764507 w 2371725"/>
                <a:gd name="connsiteY63" fmla="*/ 1028700 h 1123950"/>
                <a:gd name="connsiteX64" fmla="*/ 1793082 w 2371725"/>
                <a:gd name="connsiteY64" fmla="*/ 1092994 h 1123950"/>
                <a:gd name="connsiteX65" fmla="*/ 1835944 w 2371725"/>
                <a:gd name="connsiteY65" fmla="*/ 1100137 h 1123950"/>
                <a:gd name="connsiteX66" fmla="*/ 1897857 w 2371725"/>
                <a:gd name="connsiteY66" fmla="*/ 1040606 h 1123950"/>
                <a:gd name="connsiteX67" fmla="*/ 1935957 w 2371725"/>
                <a:gd name="connsiteY67" fmla="*/ 1057275 h 1123950"/>
                <a:gd name="connsiteX68" fmla="*/ 1924051 w 2371725"/>
                <a:gd name="connsiteY68" fmla="*/ 1104900 h 1123950"/>
                <a:gd name="connsiteX69" fmla="*/ 2021682 w 2371725"/>
                <a:gd name="connsiteY69" fmla="*/ 1123950 h 1123950"/>
                <a:gd name="connsiteX70" fmla="*/ 2076450 w 2371725"/>
                <a:gd name="connsiteY70" fmla="*/ 1081087 h 1123950"/>
                <a:gd name="connsiteX71" fmla="*/ 2069307 w 2371725"/>
                <a:gd name="connsiteY71" fmla="*/ 1033462 h 1123950"/>
                <a:gd name="connsiteX72" fmla="*/ 2128838 w 2371725"/>
                <a:gd name="connsiteY72" fmla="*/ 1045369 h 1123950"/>
                <a:gd name="connsiteX73" fmla="*/ 2178844 w 2371725"/>
                <a:gd name="connsiteY73" fmla="*/ 1076325 h 1123950"/>
                <a:gd name="connsiteX74" fmla="*/ 2250282 w 2371725"/>
                <a:gd name="connsiteY74" fmla="*/ 1090612 h 1123950"/>
                <a:gd name="connsiteX75" fmla="*/ 2331244 w 2371725"/>
                <a:gd name="connsiteY75" fmla="*/ 1045369 h 1123950"/>
                <a:gd name="connsiteX76" fmla="*/ 2371725 w 2371725"/>
                <a:gd name="connsiteY76" fmla="*/ 1026319 h 1123950"/>
                <a:gd name="connsiteX0" fmla="*/ 71438 w 2371725"/>
                <a:gd name="connsiteY0" fmla="*/ 0 h 1133475"/>
                <a:gd name="connsiteX1" fmla="*/ 80963 w 2371725"/>
                <a:gd name="connsiteY1" fmla="*/ 80962 h 1133475"/>
                <a:gd name="connsiteX2" fmla="*/ 42863 w 2371725"/>
                <a:gd name="connsiteY2" fmla="*/ 161925 h 1133475"/>
                <a:gd name="connsiteX3" fmla="*/ 0 w 2371725"/>
                <a:gd name="connsiteY3" fmla="*/ 233362 h 1133475"/>
                <a:gd name="connsiteX4" fmla="*/ 2382 w 2371725"/>
                <a:gd name="connsiteY4" fmla="*/ 273844 h 1133475"/>
                <a:gd name="connsiteX5" fmla="*/ 28575 w 2371725"/>
                <a:gd name="connsiteY5" fmla="*/ 278606 h 1133475"/>
                <a:gd name="connsiteX6" fmla="*/ 88107 w 2371725"/>
                <a:gd name="connsiteY6" fmla="*/ 261937 h 1133475"/>
                <a:gd name="connsiteX7" fmla="*/ 126207 w 2371725"/>
                <a:gd name="connsiteY7" fmla="*/ 266700 h 1133475"/>
                <a:gd name="connsiteX8" fmla="*/ 173832 w 2371725"/>
                <a:gd name="connsiteY8" fmla="*/ 290512 h 1133475"/>
                <a:gd name="connsiteX9" fmla="*/ 152400 w 2371725"/>
                <a:gd name="connsiteY9" fmla="*/ 328612 h 1133475"/>
                <a:gd name="connsiteX10" fmla="*/ 71438 w 2371725"/>
                <a:gd name="connsiteY10" fmla="*/ 316706 h 1133475"/>
                <a:gd name="connsiteX11" fmla="*/ 35719 w 2371725"/>
                <a:gd name="connsiteY11" fmla="*/ 330994 h 1133475"/>
                <a:gd name="connsiteX12" fmla="*/ 19050 w 2371725"/>
                <a:gd name="connsiteY12" fmla="*/ 364331 h 1133475"/>
                <a:gd name="connsiteX13" fmla="*/ 40482 w 2371725"/>
                <a:gd name="connsiteY13" fmla="*/ 395287 h 1133475"/>
                <a:gd name="connsiteX14" fmla="*/ 126206 w 2371725"/>
                <a:gd name="connsiteY14" fmla="*/ 402431 h 1133475"/>
                <a:gd name="connsiteX15" fmla="*/ 190501 w 2371725"/>
                <a:gd name="connsiteY15" fmla="*/ 404812 h 1133475"/>
                <a:gd name="connsiteX16" fmla="*/ 230982 w 2371725"/>
                <a:gd name="connsiteY16" fmla="*/ 445294 h 1133475"/>
                <a:gd name="connsiteX17" fmla="*/ 216694 w 2371725"/>
                <a:gd name="connsiteY17" fmla="*/ 473869 h 1133475"/>
                <a:gd name="connsiteX18" fmla="*/ 169069 w 2371725"/>
                <a:gd name="connsiteY18" fmla="*/ 504825 h 1133475"/>
                <a:gd name="connsiteX19" fmla="*/ 135732 w 2371725"/>
                <a:gd name="connsiteY19" fmla="*/ 557212 h 1133475"/>
                <a:gd name="connsiteX20" fmla="*/ 152400 w 2371725"/>
                <a:gd name="connsiteY20" fmla="*/ 597694 h 1133475"/>
                <a:gd name="connsiteX21" fmla="*/ 173832 w 2371725"/>
                <a:gd name="connsiteY21" fmla="*/ 600075 h 1133475"/>
                <a:gd name="connsiteX22" fmla="*/ 200025 w 2371725"/>
                <a:gd name="connsiteY22" fmla="*/ 583406 h 1133475"/>
                <a:gd name="connsiteX23" fmla="*/ 257175 w 2371725"/>
                <a:gd name="connsiteY23" fmla="*/ 542925 h 1133475"/>
                <a:gd name="connsiteX24" fmla="*/ 283369 w 2371725"/>
                <a:gd name="connsiteY24" fmla="*/ 531019 h 1133475"/>
                <a:gd name="connsiteX25" fmla="*/ 328613 w 2371725"/>
                <a:gd name="connsiteY25" fmla="*/ 533400 h 1133475"/>
                <a:gd name="connsiteX26" fmla="*/ 404813 w 2371725"/>
                <a:gd name="connsiteY26" fmla="*/ 597694 h 1133475"/>
                <a:gd name="connsiteX27" fmla="*/ 416719 w 2371725"/>
                <a:gd name="connsiteY27" fmla="*/ 671512 h 1133475"/>
                <a:gd name="connsiteX28" fmla="*/ 369094 w 2371725"/>
                <a:gd name="connsiteY28" fmla="*/ 700087 h 1133475"/>
                <a:gd name="connsiteX29" fmla="*/ 373857 w 2371725"/>
                <a:gd name="connsiteY29" fmla="*/ 728662 h 1133475"/>
                <a:gd name="connsiteX30" fmla="*/ 404813 w 2371725"/>
                <a:gd name="connsiteY30" fmla="*/ 728662 h 1133475"/>
                <a:gd name="connsiteX31" fmla="*/ 466725 w 2371725"/>
                <a:gd name="connsiteY31" fmla="*/ 740569 h 1133475"/>
                <a:gd name="connsiteX32" fmla="*/ 497682 w 2371725"/>
                <a:gd name="connsiteY32" fmla="*/ 745331 h 1133475"/>
                <a:gd name="connsiteX33" fmla="*/ 516732 w 2371725"/>
                <a:gd name="connsiteY33" fmla="*/ 704850 h 1133475"/>
                <a:gd name="connsiteX34" fmla="*/ 526257 w 2371725"/>
                <a:gd name="connsiteY34" fmla="*/ 681037 h 1133475"/>
                <a:gd name="connsiteX35" fmla="*/ 571500 w 2371725"/>
                <a:gd name="connsiteY35" fmla="*/ 711994 h 1133475"/>
                <a:gd name="connsiteX36" fmla="*/ 592932 w 2371725"/>
                <a:gd name="connsiteY36" fmla="*/ 807244 h 1133475"/>
                <a:gd name="connsiteX37" fmla="*/ 611982 w 2371725"/>
                <a:gd name="connsiteY37" fmla="*/ 833437 h 1133475"/>
                <a:gd name="connsiteX38" fmla="*/ 671513 w 2371725"/>
                <a:gd name="connsiteY38" fmla="*/ 828675 h 1133475"/>
                <a:gd name="connsiteX39" fmla="*/ 704850 w 2371725"/>
                <a:gd name="connsiteY39" fmla="*/ 878681 h 1133475"/>
                <a:gd name="connsiteX40" fmla="*/ 711994 w 2371725"/>
                <a:gd name="connsiteY40" fmla="*/ 945356 h 1133475"/>
                <a:gd name="connsiteX41" fmla="*/ 731044 w 2371725"/>
                <a:gd name="connsiteY41" fmla="*/ 990600 h 1133475"/>
                <a:gd name="connsiteX42" fmla="*/ 759619 w 2371725"/>
                <a:gd name="connsiteY42" fmla="*/ 983456 h 1133475"/>
                <a:gd name="connsiteX43" fmla="*/ 790575 w 2371725"/>
                <a:gd name="connsiteY43" fmla="*/ 940594 h 1133475"/>
                <a:gd name="connsiteX44" fmla="*/ 857250 w 2371725"/>
                <a:gd name="connsiteY44" fmla="*/ 933450 h 1133475"/>
                <a:gd name="connsiteX45" fmla="*/ 914400 w 2371725"/>
                <a:gd name="connsiteY45" fmla="*/ 923925 h 1133475"/>
                <a:gd name="connsiteX46" fmla="*/ 981075 w 2371725"/>
                <a:gd name="connsiteY46" fmla="*/ 866775 h 1133475"/>
                <a:gd name="connsiteX47" fmla="*/ 1035844 w 2371725"/>
                <a:gd name="connsiteY47" fmla="*/ 854869 h 1133475"/>
                <a:gd name="connsiteX48" fmla="*/ 1083469 w 2371725"/>
                <a:gd name="connsiteY48" fmla="*/ 888206 h 1133475"/>
                <a:gd name="connsiteX49" fmla="*/ 1140619 w 2371725"/>
                <a:gd name="connsiteY49" fmla="*/ 859631 h 1133475"/>
                <a:gd name="connsiteX50" fmla="*/ 1173957 w 2371725"/>
                <a:gd name="connsiteY50" fmla="*/ 850106 h 1133475"/>
                <a:gd name="connsiteX51" fmla="*/ 1243013 w 2371725"/>
                <a:gd name="connsiteY51" fmla="*/ 850106 h 1133475"/>
                <a:gd name="connsiteX52" fmla="*/ 1295400 w 2371725"/>
                <a:gd name="connsiteY52" fmla="*/ 850106 h 1133475"/>
                <a:gd name="connsiteX53" fmla="*/ 1338263 w 2371725"/>
                <a:gd name="connsiteY53" fmla="*/ 864394 h 1133475"/>
                <a:gd name="connsiteX54" fmla="*/ 1333501 w 2371725"/>
                <a:gd name="connsiteY54" fmla="*/ 942974 h 1133475"/>
                <a:gd name="connsiteX55" fmla="*/ 1376363 w 2371725"/>
                <a:gd name="connsiteY55" fmla="*/ 954881 h 1133475"/>
                <a:gd name="connsiteX56" fmla="*/ 1440657 w 2371725"/>
                <a:gd name="connsiteY56" fmla="*/ 969169 h 1133475"/>
                <a:gd name="connsiteX57" fmla="*/ 1476375 w 2371725"/>
                <a:gd name="connsiteY57" fmla="*/ 1007269 h 1133475"/>
                <a:gd name="connsiteX58" fmla="*/ 1483519 w 2371725"/>
                <a:gd name="connsiteY58" fmla="*/ 1050131 h 1133475"/>
                <a:gd name="connsiteX59" fmla="*/ 1566862 w 2371725"/>
                <a:gd name="connsiteY59" fmla="*/ 1088230 h 1133475"/>
                <a:gd name="connsiteX60" fmla="*/ 1621632 w 2371725"/>
                <a:gd name="connsiteY60" fmla="*/ 1066800 h 1133475"/>
                <a:gd name="connsiteX61" fmla="*/ 1645444 w 2371725"/>
                <a:gd name="connsiteY61" fmla="*/ 1028700 h 1133475"/>
                <a:gd name="connsiteX62" fmla="*/ 1700212 w 2371725"/>
                <a:gd name="connsiteY62" fmla="*/ 1009650 h 1133475"/>
                <a:gd name="connsiteX63" fmla="*/ 1764507 w 2371725"/>
                <a:gd name="connsiteY63" fmla="*/ 1028700 h 1133475"/>
                <a:gd name="connsiteX64" fmla="*/ 1793082 w 2371725"/>
                <a:gd name="connsiteY64" fmla="*/ 1092994 h 1133475"/>
                <a:gd name="connsiteX65" fmla="*/ 1835944 w 2371725"/>
                <a:gd name="connsiteY65" fmla="*/ 1100137 h 1133475"/>
                <a:gd name="connsiteX66" fmla="*/ 1897857 w 2371725"/>
                <a:gd name="connsiteY66" fmla="*/ 1040606 h 1133475"/>
                <a:gd name="connsiteX67" fmla="*/ 1935957 w 2371725"/>
                <a:gd name="connsiteY67" fmla="*/ 1057275 h 1133475"/>
                <a:gd name="connsiteX68" fmla="*/ 1924051 w 2371725"/>
                <a:gd name="connsiteY68" fmla="*/ 1104900 h 1133475"/>
                <a:gd name="connsiteX69" fmla="*/ 1969294 w 2371725"/>
                <a:gd name="connsiteY69" fmla="*/ 1133475 h 1133475"/>
                <a:gd name="connsiteX70" fmla="*/ 2021682 w 2371725"/>
                <a:gd name="connsiteY70" fmla="*/ 1123950 h 1133475"/>
                <a:gd name="connsiteX71" fmla="*/ 2076450 w 2371725"/>
                <a:gd name="connsiteY71" fmla="*/ 1081087 h 1133475"/>
                <a:gd name="connsiteX72" fmla="*/ 2069307 w 2371725"/>
                <a:gd name="connsiteY72" fmla="*/ 1033462 h 1133475"/>
                <a:gd name="connsiteX73" fmla="*/ 2128838 w 2371725"/>
                <a:gd name="connsiteY73" fmla="*/ 1045369 h 1133475"/>
                <a:gd name="connsiteX74" fmla="*/ 2178844 w 2371725"/>
                <a:gd name="connsiteY74" fmla="*/ 1076325 h 1133475"/>
                <a:gd name="connsiteX75" fmla="*/ 2250282 w 2371725"/>
                <a:gd name="connsiteY75" fmla="*/ 1090612 h 1133475"/>
                <a:gd name="connsiteX76" fmla="*/ 2331244 w 2371725"/>
                <a:gd name="connsiteY76" fmla="*/ 1045369 h 1133475"/>
                <a:gd name="connsiteX77" fmla="*/ 2371725 w 2371725"/>
                <a:gd name="connsiteY77" fmla="*/ 1026319 h 1133475"/>
                <a:gd name="connsiteX0" fmla="*/ 71438 w 2371725"/>
                <a:gd name="connsiteY0" fmla="*/ 0 h 1133475"/>
                <a:gd name="connsiteX1" fmla="*/ 80963 w 2371725"/>
                <a:gd name="connsiteY1" fmla="*/ 80962 h 1133475"/>
                <a:gd name="connsiteX2" fmla="*/ 42863 w 2371725"/>
                <a:gd name="connsiteY2" fmla="*/ 161925 h 1133475"/>
                <a:gd name="connsiteX3" fmla="*/ 0 w 2371725"/>
                <a:gd name="connsiteY3" fmla="*/ 233362 h 1133475"/>
                <a:gd name="connsiteX4" fmla="*/ 2382 w 2371725"/>
                <a:gd name="connsiteY4" fmla="*/ 273844 h 1133475"/>
                <a:gd name="connsiteX5" fmla="*/ 28575 w 2371725"/>
                <a:gd name="connsiteY5" fmla="*/ 278606 h 1133475"/>
                <a:gd name="connsiteX6" fmla="*/ 88107 w 2371725"/>
                <a:gd name="connsiteY6" fmla="*/ 261937 h 1133475"/>
                <a:gd name="connsiteX7" fmla="*/ 126207 w 2371725"/>
                <a:gd name="connsiteY7" fmla="*/ 266700 h 1133475"/>
                <a:gd name="connsiteX8" fmla="*/ 173832 w 2371725"/>
                <a:gd name="connsiteY8" fmla="*/ 290512 h 1133475"/>
                <a:gd name="connsiteX9" fmla="*/ 152400 w 2371725"/>
                <a:gd name="connsiteY9" fmla="*/ 328612 h 1133475"/>
                <a:gd name="connsiteX10" fmla="*/ 71438 w 2371725"/>
                <a:gd name="connsiteY10" fmla="*/ 316706 h 1133475"/>
                <a:gd name="connsiteX11" fmla="*/ 35719 w 2371725"/>
                <a:gd name="connsiteY11" fmla="*/ 330994 h 1133475"/>
                <a:gd name="connsiteX12" fmla="*/ 19050 w 2371725"/>
                <a:gd name="connsiteY12" fmla="*/ 364331 h 1133475"/>
                <a:gd name="connsiteX13" fmla="*/ 40482 w 2371725"/>
                <a:gd name="connsiteY13" fmla="*/ 395287 h 1133475"/>
                <a:gd name="connsiteX14" fmla="*/ 126206 w 2371725"/>
                <a:gd name="connsiteY14" fmla="*/ 402431 h 1133475"/>
                <a:gd name="connsiteX15" fmla="*/ 190501 w 2371725"/>
                <a:gd name="connsiteY15" fmla="*/ 404812 h 1133475"/>
                <a:gd name="connsiteX16" fmla="*/ 230982 w 2371725"/>
                <a:gd name="connsiteY16" fmla="*/ 445294 h 1133475"/>
                <a:gd name="connsiteX17" fmla="*/ 216694 w 2371725"/>
                <a:gd name="connsiteY17" fmla="*/ 473869 h 1133475"/>
                <a:gd name="connsiteX18" fmla="*/ 169069 w 2371725"/>
                <a:gd name="connsiteY18" fmla="*/ 504825 h 1133475"/>
                <a:gd name="connsiteX19" fmla="*/ 135732 w 2371725"/>
                <a:gd name="connsiteY19" fmla="*/ 557212 h 1133475"/>
                <a:gd name="connsiteX20" fmla="*/ 152400 w 2371725"/>
                <a:gd name="connsiteY20" fmla="*/ 597694 h 1133475"/>
                <a:gd name="connsiteX21" fmla="*/ 173832 w 2371725"/>
                <a:gd name="connsiteY21" fmla="*/ 600075 h 1133475"/>
                <a:gd name="connsiteX22" fmla="*/ 200025 w 2371725"/>
                <a:gd name="connsiteY22" fmla="*/ 583406 h 1133475"/>
                <a:gd name="connsiteX23" fmla="*/ 257175 w 2371725"/>
                <a:gd name="connsiteY23" fmla="*/ 542925 h 1133475"/>
                <a:gd name="connsiteX24" fmla="*/ 283369 w 2371725"/>
                <a:gd name="connsiteY24" fmla="*/ 531019 h 1133475"/>
                <a:gd name="connsiteX25" fmla="*/ 328613 w 2371725"/>
                <a:gd name="connsiteY25" fmla="*/ 533400 h 1133475"/>
                <a:gd name="connsiteX26" fmla="*/ 404813 w 2371725"/>
                <a:gd name="connsiteY26" fmla="*/ 597694 h 1133475"/>
                <a:gd name="connsiteX27" fmla="*/ 416719 w 2371725"/>
                <a:gd name="connsiteY27" fmla="*/ 671512 h 1133475"/>
                <a:gd name="connsiteX28" fmla="*/ 369094 w 2371725"/>
                <a:gd name="connsiteY28" fmla="*/ 700087 h 1133475"/>
                <a:gd name="connsiteX29" fmla="*/ 373857 w 2371725"/>
                <a:gd name="connsiteY29" fmla="*/ 728662 h 1133475"/>
                <a:gd name="connsiteX30" fmla="*/ 404813 w 2371725"/>
                <a:gd name="connsiteY30" fmla="*/ 728662 h 1133475"/>
                <a:gd name="connsiteX31" fmla="*/ 466725 w 2371725"/>
                <a:gd name="connsiteY31" fmla="*/ 740569 h 1133475"/>
                <a:gd name="connsiteX32" fmla="*/ 497682 w 2371725"/>
                <a:gd name="connsiteY32" fmla="*/ 745331 h 1133475"/>
                <a:gd name="connsiteX33" fmla="*/ 516732 w 2371725"/>
                <a:gd name="connsiteY33" fmla="*/ 704850 h 1133475"/>
                <a:gd name="connsiteX34" fmla="*/ 526257 w 2371725"/>
                <a:gd name="connsiteY34" fmla="*/ 681037 h 1133475"/>
                <a:gd name="connsiteX35" fmla="*/ 571500 w 2371725"/>
                <a:gd name="connsiteY35" fmla="*/ 711994 h 1133475"/>
                <a:gd name="connsiteX36" fmla="*/ 592932 w 2371725"/>
                <a:gd name="connsiteY36" fmla="*/ 807244 h 1133475"/>
                <a:gd name="connsiteX37" fmla="*/ 611982 w 2371725"/>
                <a:gd name="connsiteY37" fmla="*/ 833437 h 1133475"/>
                <a:gd name="connsiteX38" fmla="*/ 671513 w 2371725"/>
                <a:gd name="connsiteY38" fmla="*/ 828675 h 1133475"/>
                <a:gd name="connsiteX39" fmla="*/ 704850 w 2371725"/>
                <a:gd name="connsiteY39" fmla="*/ 878681 h 1133475"/>
                <a:gd name="connsiteX40" fmla="*/ 711994 w 2371725"/>
                <a:gd name="connsiteY40" fmla="*/ 945356 h 1133475"/>
                <a:gd name="connsiteX41" fmla="*/ 731044 w 2371725"/>
                <a:gd name="connsiteY41" fmla="*/ 990600 h 1133475"/>
                <a:gd name="connsiteX42" fmla="*/ 759619 w 2371725"/>
                <a:gd name="connsiteY42" fmla="*/ 983456 h 1133475"/>
                <a:gd name="connsiteX43" fmla="*/ 790575 w 2371725"/>
                <a:gd name="connsiteY43" fmla="*/ 940594 h 1133475"/>
                <a:gd name="connsiteX44" fmla="*/ 857250 w 2371725"/>
                <a:gd name="connsiteY44" fmla="*/ 933450 h 1133475"/>
                <a:gd name="connsiteX45" fmla="*/ 914400 w 2371725"/>
                <a:gd name="connsiteY45" fmla="*/ 923925 h 1133475"/>
                <a:gd name="connsiteX46" fmla="*/ 981075 w 2371725"/>
                <a:gd name="connsiteY46" fmla="*/ 866775 h 1133475"/>
                <a:gd name="connsiteX47" fmla="*/ 1035844 w 2371725"/>
                <a:gd name="connsiteY47" fmla="*/ 854869 h 1133475"/>
                <a:gd name="connsiteX48" fmla="*/ 1083469 w 2371725"/>
                <a:gd name="connsiteY48" fmla="*/ 888206 h 1133475"/>
                <a:gd name="connsiteX49" fmla="*/ 1140619 w 2371725"/>
                <a:gd name="connsiteY49" fmla="*/ 859631 h 1133475"/>
                <a:gd name="connsiteX50" fmla="*/ 1173957 w 2371725"/>
                <a:gd name="connsiteY50" fmla="*/ 850106 h 1133475"/>
                <a:gd name="connsiteX51" fmla="*/ 1243013 w 2371725"/>
                <a:gd name="connsiteY51" fmla="*/ 850106 h 1133475"/>
                <a:gd name="connsiteX52" fmla="*/ 1295400 w 2371725"/>
                <a:gd name="connsiteY52" fmla="*/ 850106 h 1133475"/>
                <a:gd name="connsiteX53" fmla="*/ 1338263 w 2371725"/>
                <a:gd name="connsiteY53" fmla="*/ 864394 h 1133475"/>
                <a:gd name="connsiteX54" fmla="*/ 1333501 w 2371725"/>
                <a:gd name="connsiteY54" fmla="*/ 942974 h 1133475"/>
                <a:gd name="connsiteX55" fmla="*/ 1376363 w 2371725"/>
                <a:gd name="connsiteY55" fmla="*/ 954881 h 1133475"/>
                <a:gd name="connsiteX56" fmla="*/ 1440657 w 2371725"/>
                <a:gd name="connsiteY56" fmla="*/ 969169 h 1133475"/>
                <a:gd name="connsiteX57" fmla="*/ 1476375 w 2371725"/>
                <a:gd name="connsiteY57" fmla="*/ 1007269 h 1133475"/>
                <a:gd name="connsiteX58" fmla="*/ 1483519 w 2371725"/>
                <a:gd name="connsiteY58" fmla="*/ 1050131 h 1133475"/>
                <a:gd name="connsiteX59" fmla="*/ 1566862 w 2371725"/>
                <a:gd name="connsiteY59" fmla="*/ 1088230 h 1133475"/>
                <a:gd name="connsiteX60" fmla="*/ 1621632 w 2371725"/>
                <a:gd name="connsiteY60" fmla="*/ 1066800 h 1133475"/>
                <a:gd name="connsiteX61" fmla="*/ 1645444 w 2371725"/>
                <a:gd name="connsiteY61" fmla="*/ 1028700 h 1133475"/>
                <a:gd name="connsiteX62" fmla="*/ 1700212 w 2371725"/>
                <a:gd name="connsiteY62" fmla="*/ 1009650 h 1133475"/>
                <a:gd name="connsiteX63" fmla="*/ 1764507 w 2371725"/>
                <a:gd name="connsiteY63" fmla="*/ 1028700 h 1133475"/>
                <a:gd name="connsiteX64" fmla="*/ 1793082 w 2371725"/>
                <a:gd name="connsiteY64" fmla="*/ 1092994 h 1133475"/>
                <a:gd name="connsiteX65" fmla="*/ 1835944 w 2371725"/>
                <a:gd name="connsiteY65" fmla="*/ 1100137 h 1133475"/>
                <a:gd name="connsiteX66" fmla="*/ 1897857 w 2371725"/>
                <a:gd name="connsiteY66" fmla="*/ 1040606 h 1133475"/>
                <a:gd name="connsiteX67" fmla="*/ 1935957 w 2371725"/>
                <a:gd name="connsiteY67" fmla="*/ 1057275 h 1133475"/>
                <a:gd name="connsiteX68" fmla="*/ 1924051 w 2371725"/>
                <a:gd name="connsiteY68" fmla="*/ 1104900 h 1133475"/>
                <a:gd name="connsiteX69" fmla="*/ 1969294 w 2371725"/>
                <a:gd name="connsiteY69" fmla="*/ 1133475 h 1133475"/>
                <a:gd name="connsiteX70" fmla="*/ 2021682 w 2371725"/>
                <a:gd name="connsiteY70" fmla="*/ 1123950 h 1133475"/>
                <a:gd name="connsiteX71" fmla="*/ 2076450 w 2371725"/>
                <a:gd name="connsiteY71" fmla="*/ 1081087 h 1133475"/>
                <a:gd name="connsiteX72" fmla="*/ 2071688 w 2371725"/>
                <a:gd name="connsiteY72" fmla="*/ 1040606 h 1133475"/>
                <a:gd name="connsiteX73" fmla="*/ 2128838 w 2371725"/>
                <a:gd name="connsiteY73" fmla="*/ 1045369 h 1133475"/>
                <a:gd name="connsiteX74" fmla="*/ 2178844 w 2371725"/>
                <a:gd name="connsiteY74" fmla="*/ 1076325 h 1133475"/>
                <a:gd name="connsiteX75" fmla="*/ 2250282 w 2371725"/>
                <a:gd name="connsiteY75" fmla="*/ 1090612 h 1133475"/>
                <a:gd name="connsiteX76" fmla="*/ 2331244 w 2371725"/>
                <a:gd name="connsiteY76" fmla="*/ 1045369 h 1133475"/>
                <a:gd name="connsiteX77" fmla="*/ 2371725 w 2371725"/>
                <a:gd name="connsiteY77" fmla="*/ 1026319 h 1133475"/>
                <a:gd name="connsiteX0" fmla="*/ 71438 w 2397919"/>
                <a:gd name="connsiteY0" fmla="*/ 0 h 1133475"/>
                <a:gd name="connsiteX1" fmla="*/ 80963 w 2397919"/>
                <a:gd name="connsiteY1" fmla="*/ 80962 h 1133475"/>
                <a:gd name="connsiteX2" fmla="*/ 42863 w 2397919"/>
                <a:gd name="connsiteY2" fmla="*/ 161925 h 1133475"/>
                <a:gd name="connsiteX3" fmla="*/ 0 w 2397919"/>
                <a:gd name="connsiteY3" fmla="*/ 233362 h 1133475"/>
                <a:gd name="connsiteX4" fmla="*/ 2382 w 2397919"/>
                <a:gd name="connsiteY4" fmla="*/ 273844 h 1133475"/>
                <a:gd name="connsiteX5" fmla="*/ 28575 w 2397919"/>
                <a:gd name="connsiteY5" fmla="*/ 278606 h 1133475"/>
                <a:gd name="connsiteX6" fmla="*/ 88107 w 2397919"/>
                <a:gd name="connsiteY6" fmla="*/ 261937 h 1133475"/>
                <a:gd name="connsiteX7" fmla="*/ 126207 w 2397919"/>
                <a:gd name="connsiteY7" fmla="*/ 266700 h 1133475"/>
                <a:gd name="connsiteX8" fmla="*/ 173832 w 2397919"/>
                <a:gd name="connsiteY8" fmla="*/ 290512 h 1133475"/>
                <a:gd name="connsiteX9" fmla="*/ 152400 w 2397919"/>
                <a:gd name="connsiteY9" fmla="*/ 328612 h 1133475"/>
                <a:gd name="connsiteX10" fmla="*/ 71438 w 2397919"/>
                <a:gd name="connsiteY10" fmla="*/ 316706 h 1133475"/>
                <a:gd name="connsiteX11" fmla="*/ 35719 w 2397919"/>
                <a:gd name="connsiteY11" fmla="*/ 330994 h 1133475"/>
                <a:gd name="connsiteX12" fmla="*/ 19050 w 2397919"/>
                <a:gd name="connsiteY12" fmla="*/ 364331 h 1133475"/>
                <a:gd name="connsiteX13" fmla="*/ 40482 w 2397919"/>
                <a:gd name="connsiteY13" fmla="*/ 395287 h 1133475"/>
                <a:gd name="connsiteX14" fmla="*/ 126206 w 2397919"/>
                <a:gd name="connsiteY14" fmla="*/ 402431 h 1133475"/>
                <a:gd name="connsiteX15" fmla="*/ 190501 w 2397919"/>
                <a:gd name="connsiteY15" fmla="*/ 404812 h 1133475"/>
                <a:gd name="connsiteX16" fmla="*/ 230982 w 2397919"/>
                <a:gd name="connsiteY16" fmla="*/ 445294 h 1133475"/>
                <a:gd name="connsiteX17" fmla="*/ 216694 w 2397919"/>
                <a:gd name="connsiteY17" fmla="*/ 473869 h 1133475"/>
                <a:gd name="connsiteX18" fmla="*/ 169069 w 2397919"/>
                <a:gd name="connsiteY18" fmla="*/ 504825 h 1133475"/>
                <a:gd name="connsiteX19" fmla="*/ 135732 w 2397919"/>
                <a:gd name="connsiteY19" fmla="*/ 557212 h 1133475"/>
                <a:gd name="connsiteX20" fmla="*/ 152400 w 2397919"/>
                <a:gd name="connsiteY20" fmla="*/ 597694 h 1133475"/>
                <a:gd name="connsiteX21" fmla="*/ 173832 w 2397919"/>
                <a:gd name="connsiteY21" fmla="*/ 600075 h 1133475"/>
                <a:gd name="connsiteX22" fmla="*/ 200025 w 2397919"/>
                <a:gd name="connsiteY22" fmla="*/ 583406 h 1133475"/>
                <a:gd name="connsiteX23" fmla="*/ 257175 w 2397919"/>
                <a:gd name="connsiteY23" fmla="*/ 542925 h 1133475"/>
                <a:gd name="connsiteX24" fmla="*/ 283369 w 2397919"/>
                <a:gd name="connsiteY24" fmla="*/ 531019 h 1133475"/>
                <a:gd name="connsiteX25" fmla="*/ 328613 w 2397919"/>
                <a:gd name="connsiteY25" fmla="*/ 533400 h 1133475"/>
                <a:gd name="connsiteX26" fmla="*/ 404813 w 2397919"/>
                <a:gd name="connsiteY26" fmla="*/ 597694 h 1133475"/>
                <a:gd name="connsiteX27" fmla="*/ 416719 w 2397919"/>
                <a:gd name="connsiteY27" fmla="*/ 671512 h 1133475"/>
                <a:gd name="connsiteX28" fmla="*/ 369094 w 2397919"/>
                <a:gd name="connsiteY28" fmla="*/ 700087 h 1133475"/>
                <a:gd name="connsiteX29" fmla="*/ 373857 w 2397919"/>
                <a:gd name="connsiteY29" fmla="*/ 728662 h 1133475"/>
                <a:gd name="connsiteX30" fmla="*/ 404813 w 2397919"/>
                <a:gd name="connsiteY30" fmla="*/ 728662 h 1133475"/>
                <a:gd name="connsiteX31" fmla="*/ 466725 w 2397919"/>
                <a:gd name="connsiteY31" fmla="*/ 740569 h 1133475"/>
                <a:gd name="connsiteX32" fmla="*/ 497682 w 2397919"/>
                <a:gd name="connsiteY32" fmla="*/ 745331 h 1133475"/>
                <a:gd name="connsiteX33" fmla="*/ 516732 w 2397919"/>
                <a:gd name="connsiteY33" fmla="*/ 704850 h 1133475"/>
                <a:gd name="connsiteX34" fmla="*/ 526257 w 2397919"/>
                <a:gd name="connsiteY34" fmla="*/ 681037 h 1133475"/>
                <a:gd name="connsiteX35" fmla="*/ 571500 w 2397919"/>
                <a:gd name="connsiteY35" fmla="*/ 711994 h 1133475"/>
                <a:gd name="connsiteX36" fmla="*/ 592932 w 2397919"/>
                <a:gd name="connsiteY36" fmla="*/ 807244 h 1133475"/>
                <a:gd name="connsiteX37" fmla="*/ 611982 w 2397919"/>
                <a:gd name="connsiteY37" fmla="*/ 833437 h 1133475"/>
                <a:gd name="connsiteX38" fmla="*/ 671513 w 2397919"/>
                <a:gd name="connsiteY38" fmla="*/ 828675 h 1133475"/>
                <a:gd name="connsiteX39" fmla="*/ 704850 w 2397919"/>
                <a:gd name="connsiteY39" fmla="*/ 878681 h 1133475"/>
                <a:gd name="connsiteX40" fmla="*/ 711994 w 2397919"/>
                <a:gd name="connsiteY40" fmla="*/ 945356 h 1133475"/>
                <a:gd name="connsiteX41" fmla="*/ 731044 w 2397919"/>
                <a:gd name="connsiteY41" fmla="*/ 990600 h 1133475"/>
                <a:gd name="connsiteX42" fmla="*/ 759619 w 2397919"/>
                <a:gd name="connsiteY42" fmla="*/ 983456 h 1133475"/>
                <a:gd name="connsiteX43" fmla="*/ 790575 w 2397919"/>
                <a:gd name="connsiteY43" fmla="*/ 940594 h 1133475"/>
                <a:gd name="connsiteX44" fmla="*/ 857250 w 2397919"/>
                <a:gd name="connsiteY44" fmla="*/ 933450 h 1133475"/>
                <a:gd name="connsiteX45" fmla="*/ 914400 w 2397919"/>
                <a:gd name="connsiteY45" fmla="*/ 923925 h 1133475"/>
                <a:gd name="connsiteX46" fmla="*/ 981075 w 2397919"/>
                <a:gd name="connsiteY46" fmla="*/ 866775 h 1133475"/>
                <a:gd name="connsiteX47" fmla="*/ 1035844 w 2397919"/>
                <a:gd name="connsiteY47" fmla="*/ 854869 h 1133475"/>
                <a:gd name="connsiteX48" fmla="*/ 1083469 w 2397919"/>
                <a:gd name="connsiteY48" fmla="*/ 888206 h 1133475"/>
                <a:gd name="connsiteX49" fmla="*/ 1140619 w 2397919"/>
                <a:gd name="connsiteY49" fmla="*/ 859631 h 1133475"/>
                <a:gd name="connsiteX50" fmla="*/ 1173957 w 2397919"/>
                <a:gd name="connsiteY50" fmla="*/ 850106 h 1133475"/>
                <a:gd name="connsiteX51" fmla="*/ 1243013 w 2397919"/>
                <a:gd name="connsiteY51" fmla="*/ 850106 h 1133475"/>
                <a:gd name="connsiteX52" fmla="*/ 1295400 w 2397919"/>
                <a:gd name="connsiteY52" fmla="*/ 850106 h 1133475"/>
                <a:gd name="connsiteX53" fmla="*/ 1338263 w 2397919"/>
                <a:gd name="connsiteY53" fmla="*/ 864394 h 1133475"/>
                <a:gd name="connsiteX54" fmla="*/ 1333501 w 2397919"/>
                <a:gd name="connsiteY54" fmla="*/ 942974 h 1133475"/>
                <a:gd name="connsiteX55" fmla="*/ 1376363 w 2397919"/>
                <a:gd name="connsiteY55" fmla="*/ 954881 h 1133475"/>
                <a:gd name="connsiteX56" fmla="*/ 1440657 w 2397919"/>
                <a:gd name="connsiteY56" fmla="*/ 969169 h 1133475"/>
                <a:gd name="connsiteX57" fmla="*/ 1476375 w 2397919"/>
                <a:gd name="connsiteY57" fmla="*/ 1007269 h 1133475"/>
                <a:gd name="connsiteX58" fmla="*/ 1483519 w 2397919"/>
                <a:gd name="connsiteY58" fmla="*/ 1050131 h 1133475"/>
                <a:gd name="connsiteX59" fmla="*/ 1566862 w 2397919"/>
                <a:gd name="connsiteY59" fmla="*/ 1088230 h 1133475"/>
                <a:gd name="connsiteX60" fmla="*/ 1621632 w 2397919"/>
                <a:gd name="connsiteY60" fmla="*/ 1066800 h 1133475"/>
                <a:gd name="connsiteX61" fmla="*/ 1645444 w 2397919"/>
                <a:gd name="connsiteY61" fmla="*/ 1028700 h 1133475"/>
                <a:gd name="connsiteX62" fmla="*/ 1700212 w 2397919"/>
                <a:gd name="connsiteY62" fmla="*/ 1009650 h 1133475"/>
                <a:gd name="connsiteX63" fmla="*/ 1764507 w 2397919"/>
                <a:gd name="connsiteY63" fmla="*/ 1028700 h 1133475"/>
                <a:gd name="connsiteX64" fmla="*/ 1793082 w 2397919"/>
                <a:gd name="connsiteY64" fmla="*/ 1092994 h 1133475"/>
                <a:gd name="connsiteX65" fmla="*/ 1835944 w 2397919"/>
                <a:gd name="connsiteY65" fmla="*/ 1100137 h 1133475"/>
                <a:gd name="connsiteX66" fmla="*/ 1897857 w 2397919"/>
                <a:gd name="connsiteY66" fmla="*/ 1040606 h 1133475"/>
                <a:gd name="connsiteX67" fmla="*/ 1935957 w 2397919"/>
                <a:gd name="connsiteY67" fmla="*/ 1057275 h 1133475"/>
                <a:gd name="connsiteX68" fmla="*/ 1924051 w 2397919"/>
                <a:gd name="connsiteY68" fmla="*/ 1104900 h 1133475"/>
                <a:gd name="connsiteX69" fmla="*/ 1969294 w 2397919"/>
                <a:gd name="connsiteY69" fmla="*/ 1133475 h 1133475"/>
                <a:gd name="connsiteX70" fmla="*/ 2021682 w 2397919"/>
                <a:gd name="connsiteY70" fmla="*/ 1123950 h 1133475"/>
                <a:gd name="connsiteX71" fmla="*/ 2076450 w 2397919"/>
                <a:gd name="connsiteY71" fmla="*/ 1081087 h 1133475"/>
                <a:gd name="connsiteX72" fmla="*/ 2071688 w 2397919"/>
                <a:gd name="connsiteY72" fmla="*/ 1040606 h 1133475"/>
                <a:gd name="connsiteX73" fmla="*/ 2128838 w 2397919"/>
                <a:gd name="connsiteY73" fmla="*/ 1045369 h 1133475"/>
                <a:gd name="connsiteX74" fmla="*/ 2178844 w 2397919"/>
                <a:gd name="connsiteY74" fmla="*/ 1076325 h 1133475"/>
                <a:gd name="connsiteX75" fmla="*/ 2250282 w 2397919"/>
                <a:gd name="connsiteY75" fmla="*/ 1090612 h 1133475"/>
                <a:gd name="connsiteX76" fmla="*/ 2331244 w 2397919"/>
                <a:gd name="connsiteY76" fmla="*/ 1045369 h 1133475"/>
                <a:gd name="connsiteX77" fmla="*/ 2397919 w 2397919"/>
                <a:gd name="connsiteY77" fmla="*/ 719138 h 1133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Lst>
              <a:rect l="l" t="t" r="r" b="b"/>
              <a:pathLst>
                <a:path w="2397919" h="1133475">
                  <a:moveTo>
                    <a:pt x="71438" y="0"/>
                  </a:moveTo>
                  <a:lnTo>
                    <a:pt x="80963" y="80962"/>
                  </a:lnTo>
                  <a:lnTo>
                    <a:pt x="42863" y="161925"/>
                  </a:lnTo>
                  <a:lnTo>
                    <a:pt x="0" y="233362"/>
                  </a:lnTo>
                  <a:lnTo>
                    <a:pt x="2382" y="273844"/>
                  </a:lnTo>
                  <a:lnTo>
                    <a:pt x="28575" y="278606"/>
                  </a:lnTo>
                  <a:cubicBezTo>
                    <a:pt x="48419" y="276225"/>
                    <a:pt x="68263" y="264318"/>
                    <a:pt x="88107" y="261937"/>
                  </a:cubicBezTo>
                  <a:lnTo>
                    <a:pt x="126207" y="266700"/>
                  </a:lnTo>
                  <a:lnTo>
                    <a:pt x="173832" y="290512"/>
                  </a:lnTo>
                  <a:lnTo>
                    <a:pt x="152400" y="328612"/>
                  </a:lnTo>
                  <a:cubicBezTo>
                    <a:pt x="130969" y="328612"/>
                    <a:pt x="92869" y="316706"/>
                    <a:pt x="71438" y="316706"/>
                  </a:cubicBezTo>
                  <a:lnTo>
                    <a:pt x="35719" y="330994"/>
                  </a:lnTo>
                  <a:lnTo>
                    <a:pt x="19050" y="364331"/>
                  </a:lnTo>
                  <a:lnTo>
                    <a:pt x="40482" y="395287"/>
                  </a:lnTo>
                  <a:lnTo>
                    <a:pt x="126206" y="402431"/>
                  </a:lnTo>
                  <a:lnTo>
                    <a:pt x="190501" y="404812"/>
                  </a:lnTo>
                  <a:lnTo>
                    <a:pt x="230982" y="445294"/>
                  </a:lnTo>
                  <a:cubicBezTo>
                    <a:pt x="219076" y="454025"/>
                    <a:pt x="228600" y="465138"/>
                    <a:pt x="216694" y="473869"/>
                  </a:cubicBezTo>
                  <a:lnTo>
                    <a:pt x="169069" y="504825"/>
                  </a:lnTo>
                  <a:lnTo>
                    <a:pt x="135732" y="557212"/>
                  </a:lnTo>
                  <a:lnTo>
                    <a:pt x="152400" y="597694"/>
                  </a:lnTo>
                  <a:lnTo>
                    <a:pt x="173832" y="600075"/>
                  </a:lnTo>
                  <a:lnTo>
                    <a:pt x="200025" y="583406"/>
                  </a:lnTo>
                  <a:lnTo>
                    <a:pt x="257175" y="542925"/>
                  </a:lnTo>
                  <a:cubicBezTo>
                    <a:pt x="269081" y="541337"/>
                    <a:pt x="271463" y="532607"/>
                    <a:pt x="283369" y="531019"/>
                  </a:cubicBezTo>
                  <a:lnTo>
                    <a:pt x="328613" y="533400"/>
                  </a:lnTo>
                  <a:lnTo>
                    <a:pt x="404813" y="597694"/>
                  </a:lnTo>
                  <a:lnTo>
                    <a:pt x="416719" y="671512"/>
                  </a:lnTo>
                  <a:lnTo>
                    <a:pt x="369094" y="700087"/>
                  </a:lnTo>
                  <a:lnTo>
                    <a:pt x="373857" y="728662"/>
                  </a:lnTo>
                  <a:lnTo>
                    <a:pt x="404813" y="728662"/>
                  </a:lnTo>
                  <a:lnTo>
                    <a:pt x="466725" y="740569"/>
                  </a:lnTo>
                  <a:lnTo>
                    <a:pt x="497682" y="745331"/>
                  </a:lnTo>
                  <a:lnTo>
                    <a:pt x="516732" y="704850"/>
                  </a:lnTo>
                  <a:lnTo>
                    <a:pt x="526257" y="681037"/>
                  </a:lnTo>
                  <a:lnTo>
                    <a:pt x="571500" y="711994"/>
                  </a:lnTo>
                  <a:lnTo>
                    <a:pt x="592932" y="807244"/>
                  </a:lnTo>
                  <a:lnTo>
                    <a:pt x="611982" y="833437"/>
                  </a:lnTo>
                  <a:lnTo>
                    <a:pt x="671513" y="828675"/>
                  </a:lnTo>
                  <a:lnTo>
                    <a:pt x="704850" y="878681"/>
                  </a:lnTo>
                  <a:lnTo>
                    <a:pt x="711994" y="945356"/>
                  </a:lnTo>
                  <a:lnTo>
                    <a:pt x="731044" y="990600"/>
                  </a:lnTo>
                  <a:lnTo>
                    <a:pt x="759619" y="983456"/>
                  </a:lnTo>
                  <a:lnTo>
                    <a:pt x="790575" y="940594"/>
                  </a:lnTo>
                  <a:lnTo>
                    <a:pt x="857250" y="933450"/>
                  </a:lnTo>
                  <a:lnTo>
                    <a:pt x="914400" y="923925"/>
                  </a:lnTo>
                  <a:lnTo>
                    <a:pt x="981075" y="866775"/>
                  </a:lnTo>
                  <a:lnTo>
                    <a:pt x="1035844" y="854869"/>
                  </a:lnTo>
                  <a:lnTo>
                    <a:pt x="1083469" y="888206"/>
                  </a:lnTo>
                  <a:lnTo>
                    <a:pt x="1140619" y="859631"/>
                  </a:lnTo>
                  <a:lnTo>
                    <a:pt x="1173957" y="850106"/>
                  </a:lnTo>
                  <a:lnTo>
                    <a:pt x="1243013" y="850106"/>
                  </a:lnTo>
                  <a:lnTo>
                    <a:pt x="1295400" y="850106"/>
                  </a:lnTo>
                  <a:lnTo>
                    <a:pt x="1338263" y="864394"/>
                  </a:lnTo>
                  <a:lnTo>
                    <a:pt x="1333501" y="942974"/>
                  </a:lnTo>
                  <a:lnTo>
                    <a:pt x="1376363" y="954881"/>
                  </a:lnTo>
                  <a:lnTo>
                    <a:pt x="1440657" y="969169"/>
                  </a:lnTo>
                  <a:lnTo>
                    <a:pt x="1476375" y="1007269"/>
                  </a:lnTo>
                  <a:lnTo>
                    <a:pt x="1483519" y="1050131"/>
                  </a:lnTo>
                  <a:lnTo>
                    <a:pt x="1566862" y="1088230"/>
                  </a:lnTo>
                  <a:cubicBezTo>
                    <a:pt x="1583531" y="1076324"/>
                    <a:pt x="1604963" y="1078706"/>
                    <a:pt x="1621632" y="1066800"/>
                  </a:cubicBezTo>
                  <a:lnTo>
                    <a:pt x="1645444" y="1028700"/>
                  </a:lnTo>
                  <a:lnTo>
                    <a:pt x="1700212" y="1009650"/>
                  </a:lnTo>
                  <a:lnTo>
                    <a:pt x="1764507" y="1028700"/>
                  </a:lnTo>
                  <a:lnTo>
                    <a:pt x="1793082" y="1092994"/>
                  </a:lnTo>
                  <a:lnTo>
                    <a:pt x="1835944" y="1100137"/>
                  </a:lnTo>
                  <a:lnTo>
                    <a:pt x="1897857" y="1040606"/>
                  </a:lnTo>
                  <a:lnTo>
                    <a:pt x="1935957" y="1057275"/>
                  </a:lnTo>
                  <a:lnTo>
                    <a:pt x="1924051" y="1104900"/>
                  </a:lnTo>
                  <a:cubicBezTo>
                    <a:pt x="1942307" y="1108075"/>
                    <a:pt x="1951038" y="1130300"/>
                    <a:pt x="1969294" y="1133475"/>
                  </a:cubicBezTo>
                  <a:lnTo>
                    <a:pt x="2021682" y="1123950"/>
                  </a:lnTo>
                  <a:lnTo>
                    <a:pt x="2076450" y="1081087"/>
                  </a:lnTo>
                  <a:lnTo>
                    <a:pt x="2071688" y="1040606"/>
                  </a:lnTo>
                  <a:lnTo>
                    <a:pt x="2128838" y="1045369"/>
                  </a:lnTo>
                  <a:lnTo>
                    <a:pt x="2178844" y="1076325"/>
                  </a:lnTo>
                  <a:lnTo>
                    <a:pt x="2250282" y="1090612"/>
                  </a:lnTo>
                  <a:lnTo>
                    <a:pt x="2331244" y="1045369"/>
                  </a:lnTo>
                  <a:lnTo>
                    <a:pt x="2397919" y="719138"/>
                  </a:lnTo>
                </a:path>
              </a:pathLst>
            </a:custGeom>
            <a:noFill/>
            <a:ln w="12700">
              <a:solidFill>
                <a:srgbClr val="3399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8" name="Freeform 7"/>
            <p:cNvSpPr/>
            <p:nvPr/>
          </p:nvSpPr>
          <p:spPr>
            <a:xfrm>
              <a:off x="5379244" y="2702719"/>
              <a:ext cx="642937" cy="223837"/>
            </a:xfrm>
            <a:custGeom>
              <a:avLst/>
              <a:gdLst>
                <a:gd name="connsiteX0" fmla="*/ 0 w 642937"/>
                <a:gd name="connsiteY0" fmla="*/ 0 h 223837"/>
                <a:gd name="connsiteX1" fmla="*/ 88106 w 642937"/>
                <a:gd name="connsiteY1" fmla="*/ 57150 h 223837"/>
                <a:gd name="connsiteX2" fmla="*/ 161925 w 642937"/>
                <a:gd name="connsiteY2" fmla="*/ 104775 h 223837"/>
                <a:gd name="connsiteX3" fmla="*/ 254794 w 642937"/>
                <a:gd name="connsiteY3" fmla="*/ 107156 h 223837"/>
                <a:gd name="connsiteX4" fmla="*/ 361950 w 642937"/>
                <a:gd name="connsiteY4" fmla="*/ 183356 h 223837"/>
                <a:gd name="connsiteX5" fmla="*/ 478631 w 642937"/>
                <a:gd name="connsiteY5" fmla="*/ 223837 h 223837"/>
                <a:gd name="connsiteX6" fmla="*/ 642937 w 642937"/>
                <a:gd name="connsiteY6" fmla="*/ 130969 h 223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42937" h="223837">
                  <a:moveTo>
                    <a:pt x="0" y="0"/>
                  </a:moveTo>
                  <a:lnTo>
                    <a:pt x="88106" y="57150"/>
                  </a:lnTo>
                  <a:lnTo>
                    <a:pt x="161925" y="104775"/>
                  </a:lnTo>
                  <a:lnTo>
                    <a:pt x="254794" y="107156"/>
                  </a:lnTo>
                  <a:lnTo>
                    <a:pt x="361950" y="183356"/>
                  </a:lnTo>
                  <a:lnTo>
                    <a:pt x="478631" y="223837"/>
                  </a:lnTo>
                  <a:lnTo>
                    <a:pt x="642937" y="130969"/>
                  </a:lnTo>
                </a:path>
              </a:pathLst>
            </a:custGeom>
            <a:noFill/>
            <a:ln w="12700">
              <a:solidFill>
                <a:srgbClr val="3399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9" name="Freeform 8"/>
            <p:cNvSpPr/>
            <p:nvPr/>
          </p:nvSpPr>
          <p:spPr>
            <a:xfrm>
              <a:off x="5862638" y="2928938"/>
              <a:ext cx="119062" cy="195262"/>
            </a:xfrm>
            <a:custGeom>
              <a:avLst/>
              <a:gdLst>
                <a:gd name="connsiteX0" fmla="*/ 0 w 119062"/>
                <a:gd name="connsiteY0" fmla="*/ 0 h 195262"/>
                <a:gd name="connsiteX1" fmla="*/ 61912 w 119062"/>
                <a:gd name="connsiteY1" fmla="*/ 54768 h 195262"/>
                <a:gd name="connsiteX2" fmla="*/ 97631 w 119062"/>
                <a:gd name="connsiteY2" fmla="*/ 119062 h 195262"/>
                <a:gd name="connsiteX3" fmla="*/ 119062 w 119062"/>
                <a:gd name="connsiteY3" fmla="*/ 195262 h 195262"/>
              </a:gdLst>
              <a:ahLst/>
              <a:cxnLst>
                <a:cxn ang="0">
                  <a:pos x="connsiteX0" y="connsiteY0"/>
                </a:cxn>
                <a:cxn ang="0">
                  <a:pos x="connsiteX1" y="connsiteY1"/>
                </a:cxn>
                <a:cxn ang="0">
                  <a:pos x="connsiteX2" y="connsiteY2"/>
                </a:cxn>
                <a:cxn ang="0">
                  <a:pos x="connsiteX3" y="connsiteY3"/>
                </a:cxn>
              </a:cxnLst>
              <a:rect l="l" t="t" r="r" b="b"/>
              <a:pathLst>
                <a:path w="119062" h="195262">
                  <a:moveTo>
                    <a:pt x="0" y="0"/>
                  </a:moveTo>
                  <a:lnTo>
                    <a:pt x="61912" y="54768"/>
                  </a:lnTo>
                  <a:lnTo>
                    <a:pt x="97631" y="119062"/>
                  </a:lnTo>
                  <a:lnTo>
                    <a:pt x="119062" y="195262"/>
                  </a:lnTo>
                </a:path>
              </a:pathLst>
            </a:custGeom>
            <a:noFill/>
            <a:ln w="12700">
              <a:solidFill>
                <a:srgbClr val="3399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0" name="Freeform 9"/>
            <p:cNvSpPr/>
            <p:nvPr/>
          </p:nvSpPr>
          <p:spPr>
            <a:xfrm>
              <a:off x="5924550" y="2976563"/>
              <a:ext cx="204788" cy="33337"/>
            </a:xfrm>
            <a:custGeom>
              <a:avLst/>
              <a:gdLst>
                <a:gd name="connsiteX0" fmla="*/ 0 w 204788"/>
                <a:gd name="connsiteY0" fmla="*/ 0 h 33337"/>
                <a:gd name="connsiteX1" fmla="*/ 88106 w 204788"/>
                <a:gd name="connsiteY1" fmla="*/ 21431 h 33337"/>
                <a:gd name="connsiteX2" fmla="*/ 145256 w 204788"/>
                <a:gd name="connsiteY2" fmla="*/ 19050 h 33337"/>
                <a:gd name="connsiteX3" fmla="*/ 204788 w 204788"/>
                <a:gd name="connsiteY3" fmla="*/ 33337 h 33337"/>
              </a:gdLst>
              <a:ahLst/>
              <a:cxnLst>
                <a:cxn ang="0">
                  <a:pos x="connsiteX0" y="connsiteY0"/>
                </a:cxn>
                <a:cxn ang="0">
                  <a:pos x="connsiteX1" y="connsiteY1"/>
                </a:cxn>
                <a:cxn ang="0">
                  <a:pos x="connsiteX2" y="connsiteY2"/>
                </a:cxn>
                <a:cxn ang="0">
                  <a:pos x="connsiteX3" y="connsiteY3"/>
                </a:cxn>
              </a:cxnLst>
              <a:rect l="l" t="t" r="r" b="b"/>
              <a:pathLst>
                <a:path w="204788" h="33337">
                  <a:moveTo>
                    <a:pt x="0" y="0"/>
                  </a:moveTo>
                  <a:lnTo>
                    <a:pt x="88106" y="21431"/>
                  </a:lnTo>
                  <a:lnTo>
                    <a:pt x="145256" y="19050"/>
                  </a:lnTo>
                  <a:lnTo>
                    <a:pt x="204788" y="33337"/>
                  </a:lnTo>
                </a:path>
              </a:pathLst>
            </a:custGeom>
            <a:noFill/>
            <a:ln w="12700">
              <a:solidFill>
                <a:srgbClr val="3399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2" name="Freeform 11"/>
            <p:cNvSpPr/>
            <p:nvPr/>
          </p:nvSpPr>
          <p:spPr>
            <a:xfrm>
              <a:off x="3467100" y="2347913"/>
              <a:ext cx="50006" cy="642937"/>
            </a:xfrm>
            <a:custGeom>
              <a:avLst/>
              <a:gdLst>
                <a:gd name="connsiteX0" fmla="*/ 7144 w 50006"/>
                <a:gd name="connsiteY0" fmla="*/ 0 h 642937"/>
                <a:gd name="connsiteX1" fmla="*/ 16669 w 50006"/>
                <a:gd name="connsiteY1" fmla="*/ 88106 h 642937"/>
                <a:gd name="connsiteX2" fmla="*/ 0 w 50006"/>
                <a:gd name="connsiteY2" fmla="*/ 173831 h 642937"/>
                <a:gd name="connsiteX3" fmla="*/ 2381 w 50006"/>
                <a:gd name="connsiteY3" fmla="*/ 195262 h 642937"/>
                <a:gd name="connsiteX4" fmla="*/ 14288 w 50006"/>
                <a:gd name="connsiteY4" fmla="*/ 245268 h 642937"/>
                <a:gd name="connsiteX5" fmla="*/ 21431 w 50006"/>
                <a:gd name="connsiteY5" fmla="*/ 321468 h 642937"/>
                <a:gd name="connsiteX6" fmla="*/ 9525 w 50006"/>
                <a:gd name="connsiteY6" fmla="*/ 397668 h 642937"/>
                <a:gd name="connsiteX7" fmla="*/ 11906 w 50006"/>
                <a:gd name="connsiteY7" fmla="*/ 473868 h 642937"/>
                <a:gd name="connsiteX8" fmla="*/ 11906 w 50006"/>
                <a:gd name="connsiteY8" fmla="*/ 540543 h 642937"/>
                <a:gd name="connsiteX9" fmla="*/ 50006 w 50006"/>
                <a:gd name="connsiteY9" fmla="*/ 642937 h 642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0006" h="642937">
                  <a:moveTo>
                    <a:pt x="7144" y="0"/>
                  </a:moveTo>
                  <a:lnTo>
                    <a:pt x="16669" y="88106"/>
                  </a:lnTo>
                  <a:lnTo>
                    <a:pt x="0" y="173831"/>
                  </a:lnTo>
                  <a:lnTo>
                    <a:pt x="2381" y="195262"/>
                  </a:lnTo>
                  <a:lnTo>
                    <a:pt x="14288" y="245268"/>
                  </a:lnTo>
                  <a:lnTo>
                    <a:pt x="21431" y="321468"/>
                  </a:lnTo>
                  <a:lnTo>
                    <a:pt x="9525" y="397668"/>
                  </a:lnTo>
                  <a:cubicBezTo>
                    <a:pt x="10319" y="423068"/>
                    <a:pt x="11112" y="448468"/>
                    <a:pt x="11906" y="473868"/>
                  </a:cubicBezTo>
                  <a:lnTo>
                    <a:pt x="11906" y="540543"/>
                  </a:lnTo>
                  <a:lnTo>
                    <a:pt x="50006" y="642937"/>
                  </a:lnTo>
                </a:path>
              </a:pathLst>
            </a:custGeom>
            <a:noFill/>
            <a:ln w="12700">
              <a:solidFill>
                <a:srgbClr val="3399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3" name="Freeform 12"/>
            <p:cNvSpPr/>
            <p:nvPr/>
          </p:nvSpPr>
          <p:spPr>
            <a:xfrm>
              <a:off x="3481389" y="2569369"/>
              <a:ext cx="1266824" cy="1188243"/>
            </a:xfrm>
            <a:custGeom>
              <a:avLst/>
              <a:gdLst>
                <a:gd name="connsiteX0" fmla="*/ 0 w 319087"/>
                <a:gd name="connsiteY0" fmla="*/ 0 h 330994"/>
                <a:gd name="connsiteX1" fmla="*/ 28575 w 319087"/>
                <a:gd name="connsiteY1" fmla="*/ 133350 h 330994"/>
                <a:gd name="connsiteX2" fmla="*/ 85725 w 319087"/>
                <a:gd name="connsiteY2" fmla="*/ 183356 h 330994"/>
                <a:gd name="connsiteX3" fmla="*/ 135731 w 319087"/>
                <a:gd name="connsiteY3" fmla="*/ 261937 h 330994"/>
                <a:gd name="connsiteX4" fmla="*/ 183356 w 319087"/>
                <a:gd name="connsiteY4" fmla="*/ 311944 h 330994"/>
                <a:gd name="connsiteX5" fmla="*/ 242887 w 319087"/>
                <a:gd name="connsiteY5" fmla="*/ 330994 h 330994"/>
                <a:gd name="connsiteX6" fmla="*/ 319087 w 319087"/>
                <a:gd name="connsiteY6" fmla="*/ 326231 h 330994"/>
                <a:gd name="connsiteX0" fmla="*/ 0 w 876299"/>
                <a:gd name="connsiteY0" fmla="*/ 0 h 873918"/>
                <a:gd name="connsiteX1" fmla="*/ 28575 w 876299"/>
                <a:gd name="connsiteY1" fmla="*/ 133350 h 873918"/>
                <a:gd name="connsiteX2" fmla="*/ 85725 w 876299"/>
                <a:gd name="connsiteY2" fmla="*/ 183356 h 873918"/>
                <a:gd name="connsiteX3" fmla="*/ 135731 w 876299"/>
                <a:gd name="connsiteY3" fmla="*/ 261937 h 873918"/>
                <a:gd name="connsiteX4" fmla="*/ 183356 w 876299"/>
                <a:gd name="connsiteY4" fmla="*/ 311944 h 873918"/>
                <a:gd name="connsiteX5" fmla="*/ 242887 w 876299"/>
                <a:gd name="connsiteY5" fmla="*/ 330994 h 873918"/>
                <a:gd name="connsiteX6" fmla="*/ 876299 w 876299"/>
                <a:gd name="connsiteY6" fmla="*/ 873918 h 873918"/>
                <a:gd name="connsiteX0" fmla="*/ 0 w 876299"/>
                <a:gd name="connsiteY0" fmla="*/ 0 h 873918"/>
                <a:gd name="connsiteX1" fmla="*/ 28575 w 876299"/>
                <a:gd name="connsiteY1" fmla="*/ 133350 h 873918"/>
                <a:gd name="connsiteX2" fmla="*/ 85725 w 876299"/>
                <a:gd name="connsiteY2" fmla="*/ 183356 h 873918"/>
                <a:gd name="connsiteX3" fmla="*/ 135731 w 876299"/>
                <a:gd name="connsiteY3" fmla="*/ 261937 h 873918"/>
                <a:gd name="connsiteX4" fmla="*/ 183356 w 876299"/>
                <a:gd name="connsiteY4" fmla="*/ 311944 h 873918"/>
                <a:gd name="connsiteX5" fmla="*/ 242887 w 876299"/>
                <a:gd name="connsiteY5" fmla="*/ 330994 h 873918"/>
                <a:gd name="connsiteX6" fmla="*/ 326231 w 876299"/>
                <a:gd name="connsiteY6" fmla="*/ 433387 h 873918"/>
                <a:gd name="connsiteX7" fmla="*/ 876299 w 876299"/>
                <a:gd name="connsiteY7" fmla="*/ 873918 h 873918"/>
                <a:gd name="connsiteX0" fmla="*/ 0 w 876299"/>
                <a:gd name="connsiteY0" fmla="*/ 0 h 873918"/>
                <a:gd name="connsiteX1" fmla="*/ 28575 w 876299"/>
                <a:gd name="connsiteY1" fmla="*/ 133350 h 873918"/>
                <a:gd name="connsiteX2" fmla="*/ 85725 w 876299"/>
                <a:gd name="connsiteY2" fmla="*/ 183356 h 873918"/>
                <a:gd name="connsiteX3" fmla="*/ 135731 w 876299"/>
                <a:gd name="connsiteY3" fmla="*/ 261937 h 873918"/>
                <a:gd name="connsiteX4" fmla="*/ 183356 w 876299"/>
                <a:gd name="connsiteY4" fmla="*/ 311944 h 873918"/>
                <a:gd name="connsiteX5" fmla="*/ 242887 w 876299"/>
                <a:gd name="connsiteY5" fmla="*/ 330994 h 873918"/>
                <a:gd name="connsiteX6" fmla="*/ 326231 w 876299"/>
                <a:gd name="connsiteY6" fmla="*/ 433387 h 873918"/>
                <a:gd name="connsiteX7" fmla="*/ 411956 w 876299"/>
                <a:gd name="connsiteY7" fmla="*/ 481012 h 873918"/>
                <a:gd name="connsiteX8" fmla="*/ 876299 w 876299"/>
                <a:gd name="connsiteY8" fmla="*/ 873918 h 873918"/>
                <a:gd name="connsiteX0" fmla="*/ 0 w 876299"/>
                <a:gd name="connsiteY0" fmla="*/ 0 h 873918"/>
                <a:gd name="connsiteX1" fmla="*/ 28575 w 876299"/>
                <a:gd name="connsiteY1" fmla="*/ 133350 h 873918"/>
                <a:gd name="connsiteX2" fmla="*/ 85725 w 876299"/>
                <a:gd name="connsiteY2" fmla="*/ 183356 h 873918"/>
                <a:gd name="connsiteX3" fmla="*/ 135731 w 876299"/>
                <a:gd name="connsiteY3" fmla="*/ 261937 h 873918"/>
                <a:gd name="connsiteX4" fmla="*/ 183356 w 876299"/>
                <a:gd name="connsiteY4" fmla="*/ 311944 h 873918"/>
                <a:gd name="connsiteX5" fmla="*/ 242887 w 876299"/>
                <a:gd name="connsiteY5" fmla="*/ 330994 h 873918"/>
                <a:gd name="connsiteX6" fmla="*/ 326231 w 876299"/>
                <a:gd name="connsiteY6" fmla="*/ 433387 h 873918"/>
                <a:gd name="connsiteX7" fmla="*/ 411956 w 876299"/>
                <a:gd name="connsiteY7" fmla="*/ 481012 h 873918"/>
                <a:gd name="connsiteX8" fmla="*/ 476250 w 876299"/>
                <a:gd name="connsiteY8" fmla="*/ 581025 h 873918"/>
                <a:gd name="connsiteX9" fmla="*/ 876299 w 876299"/>
                <a:gd name="connsiteY9" fmla="*/ 873918 h 873918"/>
                <a:gd name="connsiteX0" fmla="*/ 0 w 876299"/>
                <a:gd name="connsiteY0" fmla="*/ 0 h 873918"/>
                <a:gd name="connsiteX1" fmla="*/ 28575 w 876299"/>
                <a:gd name="connsiteY1" fmla="*/ 133350 h 873918"/>
                <a:gd name="connsiteX2" fmla="*/ 85725 w 876299"/>
                <a:gd name="connsiteY2" fmla="*/ 183356 h 873918"/>
                <a:gd name="connsiteX3" fmla="*/ 135731 w 876299"/>
                <a:gd name="connsiteY3" fmla="*/ 261937 h 873918"/>
                <a:gd name="connsiteX4" fmla="*/ 183356 w 876299"/>
                <a:gd name="connsiteY4" fmla="*/ 311944 h 873918"/>
                <a:gd name="connsiteX5" fmla="*/ 242887 w 876299"/>
                <a:gd name="connsiteY5" fmla="*/ 330994 h 873918"/>
                <a:gd name="connsiteX6" fmla="*/ 326231 w 876299"/>
                <a:gd name="connsiteY6" fmla="*/ 433387 h 873918"/>
                <a:gd name="connsiteX7" fmla="*/ 411956 w 876299"/>
                <a:gd name="connsiteY7" fmla="*/ 481012 h 873918"/>
                <a:gd name="connsiteX8" fmla="*/ 476250 w 876299"/>
                <a:gd name="connsiteY8" fmla="*/ 581025 h 873918"/>
                <a:gd name="connsiteX9" fmla="*/ 588168 w 876299"/>
                <a:gd name="connsiteY9" fmla="*/ 631031 h 873918"/>
                <a:gd name="connsiteX10" fmla="*/ 876299 w 876299"/>
                <a:gd name="connsiteY10" fmla="*/ 873918 h 873918"/>
                <a:gd name="connsiteX0" fmla="*/ 0 w 876299"/>
                <a:gd name="connsiteY0" fmla="*/ 0 h 873918"/>
                <a:gd name="connsiteX1" fmla="*/ 28575 w 876299"/>
                <a:gd name="connsiteY1" fmla="*/ 133350 h 873918"/>
                <a:gd name="connsiteX2" fmla="*/ 85725 w 876299"/>
                <a:gd name="connsiteY2" fmla="*/ 183356 h 873918"/>
                <a:gd name="connsiteX3" fmla="*/ 135731 w 876299"/>
                <a:gd name="connsiteY3" fmla="*/ 261937 h 873918"/>
                <a:gd name="connsiteX4" fmla="*/ 183356 w 876299"/>
                <a:gd name="connsiteY4" fmla="*/ 311944 h 873918"/>
                <a:gd name="connsiteX5" fmla="*/ 242887 w 876299"/>
                <a:gd name="connsiteY5" fmla="*/ 330994 h 873918"/>
                <a:gd name="connsiteX6" fmla="*/ 326231 w 876299"/>
                <a:gd name="connsiteY6" fmla="*/ 433387 h 873918"/>
                <a:gd name="connsiteX7" fmla="*/ 411956 w 876299"/>
                <a:gd name="connsiteY7" fmla="*/ 481012 h 873918"/>
                <a:gd name="connsiteX8" fmla="*/ 476250 w 876299"/>
                <a:gd name="connsiteY8" fmla="*/ 581025 h 873918"/>
                <a:gd name="connsiteX9" fmla="*/ 588168 w 876299"/>
                <a:gd name="connsiteY9" fmla="*/ 631031 h 873918"/>
                <a:gd name="connsiteX10" fmla="*/ 650081 w 876299"/>
                <a:gd name="connsiteY10" fmla="*/ 704850 h 873918"/>
                <a:gd name="connsiteX11" fmla="*/ 876299 w 876299"/>
                <a:gd name="connsiteY11" fmla="*/ 873918 h 873918"/>
                <a:gd name="connsiteX0" fmla="*/ 0 w 876299"/>
                <a:gd name="connsiteY0" fmla="*/ 0 h 873918"/>
                <a:gd name="connsiteX1" fmla="*/ 28575 w 876299"/>
                <a:gd name="connsiteY1" fmla="*/ 133350 h 873918"/>
                <a:gd name="connsiteX2" fmla="*/ 85725 w 876299"/>
                <a:gd name="connsiteY2" fmla="*/ 183356 h 873918"/>
                <a:gd name="connsiteX3" fmla="*/ 135731 w 876299"/>
                <a:gd name="connsiteY3" fmla="*/ 261937 h 873918"/>
                <a:gd name="connsiteX4" fmla="*/ 183356 w 876299"/>
                <a:gd name="connsiteY4" fmla="*/ 311944 h 873918"/>
                <a:gd name="connsiteX5" fmla="*/ 242887 w 876299"/>
                <a:gd name="connsiteY5" fmla="*/ 330994 h 873918"/>
                <a:gd name="connsiteX6" fmla="*/ 326231 w 876299"/>
                <a:gd name="connsiteY6" fmla="*/ 433387 h 873918"/>
                <a:gd name="connsiteX7" fmla="*/ 411956 w 876299"/>
                <a:gd name="connsiteY7" fmla="*/ 481012 h 873918"/>
                <a:gd name="connsiteX8" fmla="*/ 476250 w 876299"/>
                <a:gd name="connsiteY8" fmla="*/ 581025 h 873918"/>
                <a:gd name="connsiteX9" fmla="*/ 588168 w 876299"/>
                <a:gd name="connsiteY9" fmla="*/ 631031 h 873918"/>
                <a:gd name="connsiteX10" fmla="*/ 650081 w 876299"/>
                <a:gd name="connsiteY10" fmla="*/ 704850 h 873918"/>
                <a:gd name="connsiteX11" fmla="*/ 802481 w 876299"/>
                <a:gd name="connsiteY11" fmla="*/ 823912 h 873918"/>
                <a:gd name="connsiteX12" fmla="*/ 876299 w 876299"/>
                <a:gd name="connsiteY12" fmla="*/ 873918 h 873918"/>
                <a:gd name="connsiteX0" fmla="*/ 0 w 1266824"/>
                <a:gd name="connsiteY0" fmla="*/ 0 h 1188243"/>
                <a:gd name="connsiteX1" fmla="*/ 28575 w 1266824"/>
                <a:gd name="connsiteY1" fmla="*/ 133350 h 1188243"/>
                <a:gd name="connsiteX2" fmla="*/ 85725 w 1266824"/>
                <a:gd name="connsiteY2" fmla="*/ 183356 h 1188243"/>
                <a:gd name="connsiteX3" fmla="*/ 135731 w 1266824"/>
                <a:gd name="connsiteY3" fmla="*/ 261937 h 1188243"/>
                <a:gd name="connsiteX4" fmla="*/ 183356 w 1266824"/>
                <a:gd name="connsiteY4" fmla="*/ 311944 h 1188243"/>
                <a:gd name="connsiteX5" fmla="*/ 242887 w 1266824"/>
                <a:gd name="connsiteY5" fmla="*/ 330994 h 1188243"/>
                <a:gd name="connsiteX6" fmla="*/ 326231 w 1266824"/>
                <a:gd name="connsiteY6" fmla="*/ 433387 h 1188243"/>
                <a:gd name="connsiteX7" fmla="*/ 411956 w 1266824"/>
                <a:gd name="connsiteY7" fmla="*/ 481012 h 1188243"/>
                <a:gd name="connsiteX8" fmla="*/ 476250 w 1266824"/>
                <a:gd name="connsiteY8" fmla="*/ 581025 h 1188243"/>
                <a:gd name="connsiteX9" fmla="*/ 588168 w 1266824"/>
                <a:gd name="connsiteY9" fmla="*/ 631031 h 1188243"/>
                <a:gd name="connsiteX10" fmla="*/ 650081 w 1266824"/>
                <a:gd name="connsiteY10" fmla="*/ 704850 h 1188243"/>
                <a:gd name="connsiteX11" fmla="*/ 802481 w 1266824"/>
                <a:gd name="connsiteY11" fmla="*/ 823912 h 1188243"/>
                <a:gd name="connsiteX12" fmla="*/ 1266824 w 1266824"/>
                <a:gd name="connsiteY12" fmla="*/ 1188243 h 1188243"/>
                <a:gd name="connsiteX0" fmla="*/ 0 w 1266824"/>
                <a:gd name="connsiteY0" fmla="*/ 0 h 1188243"/>
                <a:gd name="connsiteX1" fmla="*/ 28575 w 1266824"/>
                <a:gd name="connsiteY1" fmla="*/ 133350 h 1188243"/>
                <a:gd name="connsiteX2" fmla="*/ 85725 w 1266824"/>
                <a:gd name="connsiteY2" fmla="*/ 183356 h 1188243"/>
                <a:gd name="connsiteX3" fmla="*/ 135731 w 1266824"/>
                <a:gd name="connsiteY3" fmla="*/ 261937 h 1188243"/>
                <a:gd name="connsiteX4" fmla="*/ 183356 w 1266824"/>
                <a:gd name="connsiteY4" fmla="*/ 311944 h 1188243"/>
                <a:gd name="connsiteX5" fmla="*/ 242887 w 1266824"/>
                <a:gd name="connsiteY5" fmla="*/ 330994 h 1188243"/>
                <a:gd name="connsiteX6" fmla="*/ 326231 w 1266824"/>
                <a:gd name="connsiteY6" fmla="*/ 433387 h 1188243"/>
                <a:gd name="connsiteX7" fmla="*/ 411956 w 1266824"/>
                <a:gd name="connsiteY7" fmla="*/ 481012 h 1188243"/>
                <a:gd name="connsiteX8" fmla="*/ 476250 w 1266824"/>
                <a:gd name="connsiteY8" fmla="*/ 581025 h 1188243"/>
                <a:gd name="connsiteX9" fmla="*/ 588168 w 1266824"/>
                <a:gd name="connsiteY9" fmla="*/ 631031 h 1188243"/>
                <a:gd name="connsiteX10" fmla="*/ 650081 w 1266824"/>
                <a:gd name="connsiteY10" fmla="*/ 704850 h 1188243"/>
                <a:gd name="connsiteX11" fmla="*/ 802481 w 1266824"/>
                <a:gd name="connsiteY11" fmla="*/ 823912 h 1188243"/>
                <a:gd name="connsiteX12" fmla="*/ 997742 w 1266824"/>
                <a:gd name="connsiteY12" fmla="*/ 1040654 h 1188243"/>
                <a:gd name="connsiteX13" fmla="*/ 1266824 w 1266824"/>
                <a:gd name="connsiteY13" fmla="*/ 1188243 h 11882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66824" h="1188243">
                  <a:moveTo>
                    <a:pt x="0" y="0"/>
                  </a:moveTo>
                  <a:lnTo>
                    <a:pt x="28575" y="133350"/>
                  </a:lnTo>
                  <a:lnTo>
                    <a:pt x="85725" y="183356"/>
                  </a:lnTo>
                  <a:lnTo>
                    <a:pt x="135731" y="261937"/>
                  </a:lnTo>
                  <a:lnTo>
                    <a:pt x="183356" y="311944"/>
                  </a:lnTo>
                  <a:lnTo>
                    <a:pt x="242887" y="330994"/>
                  </a:lnTo>
                  <a:cubicBezTo>
                    <a:pt x="260350" y="347663"/>
                    <a:pt x="308768" y="416718"/>
                    <a:pt x="326231" y="433387"/>
                  </a:cubicBezTo>
                  <a:cubicBezTo>
                    <a:pt x="337343" y="444500"/>
                    <a:pt x="400844" y="469899"/>
                    <a:pt x="411956" y="481012"/>
                  </a:cubicBezTo>
                  <a:cubicBezTo>
                    <a:pt x="429418" y="497681"/>
                    <a:pt x="458788" y="564356"/>
                    <a:pt x="476250" y="581025"/>
                  </a:cubicBezTo>
                  <a:cubicBezTo>
                    <a:pt x="501650" y="599281"/>
                    <a:pt x="562768" y="612775"/>
                    <a:pt x="588168" y="631031"/>
                  </a:cubicBezTo>
                  <a:cubicBezTo>
                    <a:pt x="605631" y="644525"/>
                    <a:pt x="632618" y="691356"/>
                    <a:pt x="650081" y="704850"/>
                  </a:cubicBezTo>
                  <a:cubicBezTo>
                    <a:pt x="686593" y="732631"/>
                    <a:pt x="765969" y="796131"/>
                    <a:pt x="802481" y="823912"/>
                  </a:cubicBezTo>
                  <a:cubicBezTo>
                    <a:pt x="860028" y="868767"/>
                    <a:pt x="920352" y="979932"/>
                    <a:pt x="997742" y="1040654"/>
                  </a:cubicBezTo>
                  <a:cubicBezTo>
                    <a:pt x="1075132" y="1101376"/>
                    <a:pt x="1221580" y="1152532"/>
                    <a:pt x="1266824" y="1188243"/>
                  </a:cubicBezTo>
                </a:path>
              </a:pathLst>
            </a:custGeom>
            <a:noFill/>
            <a:ln w="12700">
              <a:solidFill>
                <a:srgbClr val="3399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5" name="Freeform 14"/>
            <p:cNvSpPr/>
            <p:nvPr/>
          </p:nvSpPr>
          <p:spPr>
            <a:xfrm>
              <a:off x="1557338" y="4088606"/>
              <a:ext cx="304800" cy="242888"/>
            </a:xfrm>
            <a:custGeom>
              <a:avLst/>
              <a:gdLst>
                <a:gd name="connsiteX0" fmla="*/ 304800 w 304800"/>
                <a:gd name="connsiteY0" fmla="*/ 0 h 242888"/>
                <a:gd name="connsiteX1" fmla="*/ 261937 w 304800"/>
                <a:gd name="connsiteY1" fmla="*/ 57150 h 242888"/>
                <a:gd name="connsiteX2" fmla="*/ 204787 w 304800"/>
                <a:gd name="connsiteY2" fmla="*/ 111919 h 242888"/>
                <a:gd name="connsiteX3" fmla="*/ 133350 w 304800"/>
                <a:gd name="connsiteY3" fmla="*/ 142875 h 242888"/>
                <a:gd name="connsiteX4" fmla="*/ 73818 w 304800"/>
                <a:gd name="connsiteY4" fmla="*/ 164307 h 242888"/>
                <a:gd name="connsiteX5" fmla="*/ 33337 w 304800"/>
                <a:gd name="connsiteY5" fmla="*/ 190500 h 242888"/>
                <a:gd name="connsiteX6" fmla="*/ 0 w 304800"/>
                <a:gd name="connsiteY6" fmla="*/ 216694 h 242888"/>
                <a:gd name="connsiteX7" fmla="*/ 0 w 304800"/>
                <a:gd name="connsiteY7" fmla="*/ 242888 h 242888"/>
                <a:gd name="connsiteX8" fmla="*/ 83343 w 304800"/>
                <a:gd name="connsiteY8" fmla="*/ 219075 h 242888"/>
                <a:gd name="connsiteX9" fmla="*/ 140493 w 304800"/>
                <a:gd name="connsiteY9" fmla="*/ 195263 h 242888"/>
                <a:gd name="connsiteX10" fmla="*/ 207168 w 304800"/>
                <a:gd name="connsiteY10" fmla="*/ 159544 h 242888"/>
                <a:gd name="connsiteX11" fmla="*/ 266700 w 304800"/>
                <a:gd name="connsiteY11" fmla="*/ 116682 h 242888"/>
                <a:gd name="connsiteX12" fmla="*/ 300037 w 304800"/>
                <a:gd name="connsiteY12" fmla="*/ 66675 h 242888"/>
                <a:gd name="connsiteX13" fmla="*/ 304800 w 304800"/>
                <a:gd name="connsiteY13" fmla="*/ 0 h 24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04800" h="242888">
                  <a:moveTo>
                    <a:pt x="304800" y="0"/>
                  </a:moveTo>
                  <a:lnTo>
                    <a:pt x="261937" y="57150"/>
                  </a:lnTo>
                  <a:lnTo>
                    <a:pt x="204787" y="111919"/>
                  </a:lnTo>
                  <a:lnTo>
                    <a:pt x="133350" y="142875"/>
                  </a:lnTo>
                  <a:lnTo>
                    <a:pt x="73818" y="164307"/>
                  </a:lnTo>
                  <a:lnTo>
                    <a:pt x="33337" y="190500"/>
                  </a:lnTo>
                  <a:lnTo>
                    <a:pt x="0" y="216694"/>
                  </a:lnTo>
                  <a:lnTo>
                    <a:pt x="0" y="242888"/>
                  </a:lnTo>
                  <a:lnTo>
                    <a:pt x="83343" y="219075"/>
                  </a:lnTo>
                  <a:lnTo>
                    <a:pt x="140493" y="195263"/>
                  </a:lnTo>
                  <a:lnTo>
                    <a:pt x="207168" y="159544"/>
                  </a:lnTo>
                  <a:lnTo>
                    <a:pt x="266700" y="116682"/>
                  </a:lnTo>
                  <a:lnTo>
                    <a:pt x="300037" y="66675"/>
                  </a:lnTo>
                  <a:lnTo>
                    <a:pt x="304800" y="0"/>
                  </a:lnTo>
                  <a:close/>
                </a:path>
              </a:pathLst>
            </a:custGeom>
            <a:solidFill>
              <a:srgbClr val="FFFF99">
                <a:alpha val="60000"/>
              </a:srgbClr>
            </a:solidFill>
            <a:ln w="3175">
              <a:solidFill>
                <a:srgbClr val="CC990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solidFill>
                  <a:prstClr val="white"/>
                </a:solidFill>
              </a:endParaRPr>
            </a:p>
          </p:txBody>
        </p:sp>
        <p:sp>
          <p:nvSpPr>
            <p:cNvPr id="16" name="Freeform 15"/>
            <p:cNvSpPr/>
            <p:nvPr/>
          </p:nvSpPr>
          <p:spPr>
            <a:xfrm>
              <a:off x="1114425" y="4188619"/>
              <a:ext cx="390525" cy="150019"/>
            </a:xfrm>
            <a:custGeom>
              <a:avLst/>
              <a:gdLst>
                <a:gd name="connsiteX0" fmla="*/ 390525 w 390525"/>
                <a:gd name="connsiteY0" fmla="*/ 107156 h 150019"/>
                <a:gd name="connsiteX1" fmla="*/ 311944 w 390525"/>
                <a:gd name="connsiteY1" fmla="*/ 111919 h 150019"/>
                <a:gd name="connsiteX2" fmla="*/ 226219 w 390525"/>
                <a:gd name="connsiteY2" fmla="*/ 95250 h 150019"/>
                <a:gd name="connsiteX3" fmla="*/ 159544 w 390525"/>
                <a:gd name="connsiteY3" fmla="*/ 69056 h 150019"/>
                <a:gd name="connsiteX4" fmla="*/ 114300 w 390525"/>
                <a:gd name="connsiteY4" fmla="*/ 38100 h 150019"/>
                <a:gd name="connsiteX5" fmla="*/ 42863 w 390525"/>
                <a:gd name="connsiteY5" fmla="*/ 4762 h 150019"/>
                <a:gd name="connsiteX6" fmla="*/ 7144 w 390525"/>
                <a:gd name="connsiteY6" fmla="*/ 0 h 150019"/>
                <a:gd name="connsiteX7" fmla="*/ 0 w 390525"/>
                <a:gd name="connsiteY7" fmla="*/ 9525 h 150019"/>
                <a:gd name="connsiteX8" fmla="*/ 26194 w 390525"/>
                <a:gd name="connsiteY8" fmla="*/ 38100 h 150019"/>
                <a:gd name="connsiteX9" fmla="*/ 90488 w 390525"/>
                <a:gd name="connsiteY9" fmla="*/ 76200 h 150019"/>
                <a:gd name="connsiteX10" fmla="*/ 128588 w 390525"/>
                <a:gd name="connsiteY10" fmla="*/ 104775 h 150019"/>
                <a:gd name="connsiteX11" fmla="*/ 202406 w 390525"/>
                <a:gd name="connsiteY11" fmla="*/ 130969 h 150019"/>
                <a:gd name="connsiteX12" fmla="*/ 276225 w 390525"/>
                <a:gd name="connsiteY12" fmla="*/ 150019 h 150019"/>
                <a:gd name="connsiteX13" fmla="*/ 297656 w 390525"/>
                <a:gd name="connsiteY13" fmla="*/ 150019 h 150019"/>
                <a:gd name="connsiteX14" fmla="*/ 390525 w 390525"/>
                <a:gd name="connsiteY14" fmla="*/ 107156 h 150019"/>
                <a:gd name="connsiteX0" fmla="*/ 390525 w 390525"/>
                <a:gd name="connsiteY0" fmla="*/ 107156 h 150019"/>
                <a:gd name="connsiteX1" fmla="*/ 311944 w 390525"/>
                <a:gd name="connsiteY1" fmla="*/ 111919 h 150019"/>
                <a:gd name="connsiteX2" fmla="*/ 226219 w 390525"/>
                <a:gd name="connsiteY2" fmla="*/ 95250 h 150019"/>
                <a:gd name="connsiteX3" fmla="*/ 159544 w 390525"/>
                <a:gd name="connsiteY3" fmla="*/ 69056 h 150019"/>
                <a:gd name="connsiteX4" fmla="*/ 114300 w 390525"/>
                <a:gd name="connsiteY4" fmla="*/ 38100 h 150019"/>
                <a:gd name="connsiteX5" fmla="*/ 42863 w 390525"/>
                <a:gd name="connsiteY5" fmla="*/ 4762 h 150019"/>
                <a:gd name="connsiteX6" fmla="*/ 7144 w 390525"/>
                <a:gd name="connsiteY6" fmla="*/ 0 h 150019"/>
                <a:gd name="connsiteX7" fmla="*/ 0 w 390525"/>
                <a:gd name="connsiteY7" fmla="*/ 9525 h 150019"/>
                <a:gd name="connsiteX8" fmla="*/ 26194 w 390525"/>
                <a:gd name="connsiteY8" fmla="*/ 38100 h 150019"/>
                <a:gd name="connsiteX9" fmla="*/ 90488 w 390525"/>
                <a:gd name="connsiteY9" fmla="*/ 76200 h 150019"/>
                <a:gd name="connsiteX10" fmla="*/ 128588 w 390525"/>
                <a:gd name="connsiteY10" fmla="*/ 104775 h 150019"/>
                <a:gd name="connsiteX11" fmla="*/ 202406 w 390525"/>
                <a:gd name="connsiteY11" fmla="*/ 130969 h 150019"/>
                <a:gd name="connsiteX12" fmla="*/ 276225 w 390525"/>
                <a:gd name="connsiteY12" fmla="*/ 150019 h 150019"/>
                <a:gd name="connsiteX13" fmla="*/ 297656 w 390525"/>
                <a:gd name="connsiteY13" fmla="*/ 150019 h 150019"/>
                <a:gd name="connsiteX14" fmla="*/ 381000 w 390525"/>
                <a:gd name="connsiteY14" fmla="*/ 140494 h 150019"/>
                <a:gd name="connsiteX15" fmla="*/ 390525 w 390525"/>
                <a:gd name="connsiteY15" fmla="*/ 107156 h 1500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90525" h="150019">
                  <a:moveTo>
                    <a:pt x="390525" y="107156"/>
                  </a:moveTo>
                  <a:lnTo>
                    <a:pt x="311944" y="111919"/>
                  </a:lnTo>
                  <a:lnTo>
                    <a:pt x="226219" y="95250"/>
                  </a:lnTo>
                  <a:lnTo>
                    <a:pt x="159544" y="69056"/>
                  </a:lnTo>
                  <a:lnTo>
                    <a:pt x="114300" y="38100"/>
                  </a:lnTo>
                  <a:lnTo>
                    <a:pt x="42863" y="4762"/>
                  </a:lnTo>
                  <a:lnTo>
                    <a:pt x="7144" y="0"/>
                  </a:lnTo>
                  <a:lnTo>
                    <a:pt x="0" y="9525"/>
                  </a:lnTo>
                  <a:lnTo>
                    <a:pt x="26194" y="38100"/>
                  </a:lnTo>
                  <a:lnTo>
                    <a:pt x="90488" y="76200"/>
                  </a:lnTo>
                  <a:lnTo>
                    <a:pt x="128588" y="104775"/>
                  </a:lnTo>
                  <a:lnTo>
                    <a:pt x="202406" y="130969"/>
                  </a:lnTo>
                  <a:lnTo>
                    <a:pt x="276225" y="150019"/>
                  </a:lnTo>
                  <a:lnTo>
                    <a:pt x="297656" y="150019"/>
                  </a:lnTo>
                  <a:cubicBezTo>
                    <a:pt x="310356" y="143669"/>
                    <a:pt x="368300" y="146844"/>
                    <a:pt x="381000" y="140494"/>
                  </a:cubicBezTo>
                  <a:lnTo>
                    <a:pt x="390525" y="107156"/>
                  </a:lnTo>
                  <a:close/>
                </a:path>
              </a:pathLst>
            </a:custGeom>
            <a:solidFill>
              <a:srgbClr val="FFFF99">
                <a:alpha val="60000"/>
              </a:srgbClr>
            </a:solidFill>
            <a:ln w="3175">
              <a:solidFill>
                <a:srgbClr val="CC990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solidFill>
                  <a:prstClr val="white"/>
                </a:solidFill>
              </a:endParaRPr>
            </a:p>
          </p:txBody>
        </p:sp>
        <p:sp>
          <p:nvSpPr>
            <p:cNvPr id="17" name="Freeform 16"/>
            <p:cNvSpPr/>
            <p:nvPr/>
          </p:nvSpPr>
          <p:spPr>
            <a:xfrm>
              <a:off x="1002506" y="3931445"/>
              <a:ext cx="80963" cy="259556"/>
            </a:xfrm>
            <a:custGeom>
              <a:avLst/>
              <a:gdLst>
                <a:gd name="connsiteX0" fmla="*/ 80963 w 80963"/>
                <a:gd name="connsiteY0" fmla="*/ 242887 h 242887"/>
                <a:gd name="connsiteX1" fmla="*/ 52388 w 80963"/>
                <a:gd name="connsiteY1" fmla="*/ 207169 h 242887"/>
                <a:gd name="connsiteX2" fmla="*/ 35719 w 80963"/>
                <a:gd name="connsiteY2" fmla="*/ 147637 h 242887"/>
                <a:gd name="connsiteX3" fmla="*/ 33338 w 80963"/>
                <a:gd name="connsiteY3" fmla="*/ 73819 h 242887"/>
                <a:gd name="connsiteX4" fmla="*/ 35719 w 80963"/>
                <a:gd name="connsiteY4" fmla="*/ 11906 h 242887"/>
                <a:gd name="connsiteX5" fmla="*/ 19050 w 80963"/>
                <a:gd name="connsiteY5" fmla="*/ 0 h 242887"/>
                <a:gd name="connsiteX6" fmla="*/ 0 w 80963"/>
                <a:gd name="connsiteY6" fmla="*/ 30956 h 242887"/>
                <a:gd name="connsiteX7" fmla="*/ 0 w 80963"/>
                <a:gd name="connsiteY7" fmla="*/ 102394 h 242887"/>
                <a:gd name="connsiteX8" fmla="*/ 2382 w 80963"/>
                <a:gd name="connsiteY8" fmla="*/ 169069 h 242887"/>
                <a:gd name="connsiteX9" fmla="*/ 16669 w 80963"/>
                <a:gd name="connsiteY9" fmla="*/ 226219 h 242887"/>
                <a:gd name="connsiteX10" fmla="*/ 80963 w 80963"/>
                <a:gd name="connsiteY10" fmla="*/ 242887 h 242887"/>
                <a:gd name="connsiteX0" fmla="*/ 80963 w 80963"/>
                <a:gd name="connsiteY0" fmla="*/ 242887 h 259556"/>
                <a:gd name="connsiteX1" fmla="*/ 52388 w 80963"/>
                <a:gd name="connsiteY1" fmla="*/ 207169 h 259556"/>
                <a:gd name="connsiteX2" fmla="*/ 35719 w 80963"/>
                <a:gd name="connsiteY2" fmla="*/ 147637 h 259556"/>
                <a:gd name="connsiteX3" fmla="*/ 33338 w 80963"/>
                <a:gd name="connsiteY3" fmla="*/ 73819 h 259556"/>
                <a:gd name="connsiteX4" fmla="*/ 35719 w 80963"/>
                <a:gd name="connsiteY4" fmla="*/ 11906 h 259556"/>
                <a:gd name="connsiteX5" fmla="*/ 19050 w 80963"/>
                <a:gd name="connsiteY5" fmla="*/ 0 h 259556"/>
                <a:gd name="connsiteX6" fmla="*/ 0 w 80963"/>
                <a:gd name="connsiteY6" fmla="*/ 30956 h 259556"/>
                <a:gd name="connsiteX7" fmla="*/ 0 w 80963"/>
                <a:gd name="connsiteY7" fmla="*/ 102394 h 259556"/>
                <a:gd name="connsiteX8" fmla="*/ 2382 w 80963"/>
                <a:gd name="connsiteY8" fmla="*/ 169069 h 259556"/>
                <a:gd name="connsiteX9" fmla="*/ 16669 w 80963"/>
                <a:gd name="connsiteY9" fmla="*/ 226219 h 259556"/>
                <a:gd name="connsiteX10" fmla="*/ 54769 w 80963"/>
                <a:gd name="connsiteY10" fmla="*/ 259556 h 259556"/>
                <a:gd name="connsiteX11" fmla="*/ 80963 w 80963"/>
                <a:gd name="connsiteY11" fmla="*/ 242887 h 2595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0963" h="259556">
                  <a:moveTo>
                    <a:pt x="80963" y="242887"/>
                  </a:moveTo>
                  <a:lnTo>
                    <a:pt x="52388" y="207169"/>
                  </a:lnTo>
                  <a:lnTo>
                    <a:pt x="35719" y="147637"/>
                  </a:lnTo>
                  <a:cubicBezTo>
                    <a:pt x="34925" y="123031"/>
                    <a:pt x="34132" y="98425"/>
                    <a:pt x="33338" y="73819"/>
                  </a:cubicBezTo>
                  <a:cubicBezTo>
                    <a:pt x="34132" y="53181"/>
                    <a:pt x="34925" y="32544"/>
                    <a:pt x="35719" y="11906"/>
                  </a:cubicBezTo>
                  <a:lnTo>
                    <a:pt x="19050" y="0"/>
                  </a:lnTo>
                  <a:lnTo>
                    <a:pt x="0" y="30956"/>
                  </a:lnTo>
                  <a:lnTo>
                    <a:pt x="0" y="102394"/>
                  </a:lnTo>
                  <a:lnTo>
                    <a:pt x="2382" y="169069"/>
                  </a:lnTo>
                  <a:lnTo>
                    <a:pt x="16669" y="226219"/>
                  </a:lnTo>
                  <a:cubicBezTo>
                    <a:pt x="25400" y="229394"/>
                    <a:pt x="46038" y="256381"/>
                    <a:pt x="54769" y="259556"/>
                  </a:cubicBezTo>
                  <a:lnTo>
                    <a:pt x="80963" y="242887"/>
                  </a:lnTo>
                  <a:close/>
                </a:path>
              </a:pathLst>
            </a:custGeom>
            <a:solidFill>
              <a:srgbClr val="FFFF99">
                <a:alpha val="60000"/>
              </a:srgbClr>
            </a:solidFill>
            <a:ln w="3175">
              <a:solidFill>
                <a:srgbClr val="CC990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solidFill>
                  <a:prstClr val="white"/>
                </a:solidFill>
              </a:endParaRPr>
            </a:p>
          </p:txBody>
        </p:sp>
        <p:sp>
          <p:nvSpPr>
            <p:cNvPr id="19" name="Freeform 18"/>
            <p:cNvSpPr/>
            <p:nvPr/>
          </p:nvSpPr>
          <p:spPr>
            <a:xfrm>
              <a:off x="4105107" y="3269457"/>
              <a:ext cx="79010" cy="2056817"/>
            </a:xfrm>
            <a:custGeom>
              <a:avLst/>
              <a:gdLst>
                <a:gd name="connsiteX0" fmla="*/ 11907 w 40482"/>
                <a:gd name="connsiteY0" fmla="*/ 0 h 276225"/>
                <a:gd name="connsiteX1" fmla="*/ 0 w 40482"/>
                <a:gd name="connsiteY1" fmla="*/ 71437 h 276225"/>
                <a:gd name="connsiteX2" fmla="*/ 2382 w 40482"/>
                <a:gd name="connsiteY2" fmla="*/ 154781 h 276225"/>
                <a:gd name="connsiteX3" fmla="*/ 38100 w 40482"/>
                <a:gd name="connsiteY3" fmla="*/ 219075 h 276225"/>
                <a:gd name="connsiteX4" fmla="*/ 40482 w 40482"/>
                <a:gd name="connsiteY4" fmla="*/ 276225 h 276225"/>
                <a:gd name="connsiteX0" fmla="*/ 2382 w 40482"/>
                <a:gd name="connsiteY0" fmla="*/ 0 h 290513"/>
                <a:gd name="connsiteX1" fmla="*/ 0 w 40482"/>
                <a:gd name="connsiteY1" fmla="*/ 85725 h 290513"/>
                <a:gd name="connsiteX2" fmla="*/ 2382 w 40482"/>
                <a:gd name="connsiteY2" fmla="*/ 169069 h 290513"/>
                <a:gd name="connsiteX3" fmla="*/ 38100 w 40482"/>
                <a:gd name="connsiteY3" fmla="*/ 233363 h 290513"/>
                <a:gd name="connsiteX4" fmla="*/ 40482 w 40482"/>
                <a:gd name="connsiteY4" fmla="*/ 290513 h 290513"/>
                <a:gd name="connsiteX0" fmla="*/ 2382 w 38127"/>
                <a:gd name="connsiteY0" fmla="*/ 0 h 1644860"/>
                <a:gd name="connsiteX1" fmla="*/ 0 w 38127"/>
                <a:gd name="connsiteY1" fmla="*/ 85725 h 1644860"/>
                <a:gd name="connsiteX2" fmla="*/ 2382 w 38127"/>
                <a:gd name="connsiteY2" fmla="*/ 169069 h 1644860"/>
                <a:gd name="connsiteX3" fmla="*/ 38100 w 38127"/>
                <a:gd name="connsiteY3" fmla="*/ 233363 h 1644860"/>
                <a:gd name="connsiteX4" fmla="*/ 23229 w 38127"/>
                <a:gd name="connsiteY4" fmla="*/ 1644860 h 1644860"/>
                <a:gd name="connsiteX0" fmla="*/ 2382 w 38864"/>
                <a:gd name="connsiteY0" fmla="*/ 0 h 1644860"/>
                <a:gd name="connsiteX1" fmla="*/ 0 w 38864"/>
                <a:gd name="connsiteY1" fmla="*/ 85725 h 1644860"/>
                <a:gd name="connsiteX2" fmla="*/ 2382 w 38864"/>
                <a:gd name="connsiteY2" fmla="*/ 169069 h 1644860"/>
                <a:gd name="connsiteX3" fmla="*/ 38100 w 38864"/>
                <a:gd name="connsiteY3" fmla="*/ 233363 h 1644860"/>
                <a:gd name="connsiteX4" fmla="*/ 6246 w 38864"/>
                <a:gd name="connsiteY4" fmla="*/ 1414686 h 1644860"/>
                <a:gd name="connsiteX5" fmla="*/ 23229 w 38864"/>
                <a:gd name="connsiteY5" fmla="*/ 1644860 h 1644860"/>
                <a:gd name="connsiteX0" fmla="*/ 2382 w 50537"/>
                <a:gd name="connsiteY0" fmla="*/ 0 h 1644860"/>
                <a:gd name="connsiteX1" fmla="*/ 0 w 50537"/>
                <a:gd name="connsiteY1" fmla="*/ 85725 h 1644860"/>
                <a:gd name="connsiteX2" fmla="*/ 2382 w 50537"/>
                <a:gd name="connsiteY2" fmla="*/ 169069 h 1644860"/>
                <a:gd name="connsiteX3" fmla="*/ 38100 w 50537"/>
                <a:gd name="connsiteY3" fmla="*/ 233363 h 1644860"/>
                <a:gd name="connsiteX4" fmla="*/ 49377 w 50537"/>
                <a:gd name="connsiteY4" fmla="*/ 1302543 h 1644860"/>
                <a:gd name="connsiteX5" fmla="*/ 6246 w 50537"/>
                <a:gd name="connsiteY5" fmla="*/ 1414686 h 1644860"/>
                <a:gd name="connsiteX6" fmla="*/ 23229 w 50537"/>
                <a:gd name="connsiteY6" fmla="*/ 1644860 h 1644860"/>
                <a:gd name="connsiteX0" fmla="*/ 2382 w 53031"/>
                <a:gd name="connsiteY0" fmla="*/ 0 h 1644860"/>
                <a:gd name="connsiteX1" fmla="*/ 0 w 53031"/>
                <a:gd name="connsiteY1" fmla="*/ 85725 h 1644860"/>
                <a:gd name="connsiteX2" fmla="*/ 2382 w 53031"/>
                <a:gd name="connsiteY2" fmla="*/ 169069 h 1644860"/>
                <a:gd name="connsiteX3" fmla="*/ 38100 w 53031"/>
                <a:gd name="connsiteY3" fmla="*/ 233363 h 1644860"/>
                <a:gd name="connsiteX4" fmla="*/ 49377 w 53031"/>
                <a:gd name="connsiteY4" fmla="*/ 1069630 h 1644860"/>
                <a:gd name="connsiteX5" fmla="*/ 49377 w 53031"/>
                <a:gd name="connsiteY5" fmla="*/ 1302543 h 1644860"/>
                <a:gd name="connsiteX6" fmla="*/ 6246 w 53031"/>
                <a:gd name="connsiteY6" fmla="*/ 1414686 h 1644860"/>
                <a:gd name="connsiteX7" fmla="*/ 23229 w 53031"/>
                <a:gd name="connsiteY7" fmla="*/ 1644860 h 1644860"/>
                <a:gd name="connsiteX0" fmla="*/ 2382 w 52915"/>
                <a:gd name="connsiteY0" fmla="*/ 0 h 1644860"/>
                <a:gd name="connsiteX1" fmla="*/ 0 w 52915"/>
                <a:gd name="connsiteY1" fmla="*/ 85725 h 1644860"/>
                <a:gd name="connsiteX2" fmla="*/ 2382 w 52915"/>
                <a:gd name="connsiteY2" fmla="*/ 169069 h 1644860"/>
                <a:gd name="connsiteX3" fmla="*/ 38100 w 52915"/>
                <a:gd name="connsiteY3" fmla="*/ 233363 h 1644860"/>
                <a:gd name="connsiteX4" fmla="*/ 6245 w 52915"/>
                <a:gd name="connsiteY4" fmla="*/ 1026498 h 1644860"/>
                <a:gd name="connsiteX5" fmla="*/ 49377 w 52915"/>
                <a:gd name="connsiteY5" fmla="*/ 1069630 h 1644860"/>
                <a:gd name="connsiteX6" fmla="*/ 49377 w 52915"/>
                <a:gd name="connsiteY6" fmla="*/ 1302543 h 1644860"/>
                <a:gd name="connsiteX7" fmla="*/ 6246 w 52915"/>
                <a:gd name="connsiteY7" fmla="*/ 1414686 h 1644860"/>
                <a:gd name="connsiteX8" fmla="*/ 23229 w 52915"/>
                <a:gd name="connsiteY8" fmla="*/ 1644860 h 1644860"/>
                <a:gd name="connsiteX0" fmla="*/ 2382 w 52915"/>
                <a:gd name="connsiteY0" fmla="*/ 0 h 1644860"/>
                <a:gd name="connsiteX1" fmla="*/ 0 w 52915"/>
                <a:gd name="connsiteY1" fmla="*/ 85725 h 1644860"/>
                <a:gd name="connsiteX2" fmla="*/ 2382 w 52915"/>
                <a:gd name="connsiteY2" fmla="*/ 169069 h 1644860"/>
                <a:gd name="connsiteX3" fmla="*/ 38100 w 52915"/>
                <a:gd name="connsiteY3" fmla="*/ 233363 h 1644860"/>
                <a:gd name="connsiteX4" fmla="*/ 23498 w 52915"/>
                <a:gd name="connsiteY4" fmla="*/ 759079 h 1644860"/>
                <a:gd name="connsiteX5" fmla="*/ 6245 w 52915"/>
                <a:gd name="connsiteY5" fmla="*/ 1026498 h 1644860"/>
                <a:gd name="connsiteX6" fmla="*/ 49377 w 52915"/>
                <a:gd name="connsiteY6" fmla="*/ 1069630 h 1644860"/>
                <a:gd name="connsiteX7" fmla="*/ 49377 w 52915"/>
                <a:gd name="connsiteY7" fmla="*/ 1302543 h 1644860"/>
                <a:gd name="connsiteX8" fmla="*/ 6246 w 52915"/>
                <a:gd name="connsiteY8" fmla="*/ 1414686 h 1644860"/>
                <a:gd name="connsiteX9" fmla="*/ 23229 w 52915"/>
                <a:gd name="connsiteY9" fmla="*/ 1644860 h 1644860"/>
                <a:gd name="connsiteX0" fmla="*/ 2382 w 66782"/>
                <a:gd name="connsiteY0" fmla="*/ 0 h 1644860"/>
                <a:gd name="connsiteX1" fmla="*/ 0 w 66782"/>
                <a:gd name="connsiteY1" fmla="*/ 85725 h 1644860"/>
                <a:gd name="connsiteX2" fmla="*/ 2382 w 66782"/>
                <a:gd name="connsiteY2" fmla="*/ 169069 h 1644860"/>
                <a:gd name="connsiteX3" fmla="*/ 38100 w 66782"/>
                <a:gd name="connsiteY3" fmla="*/ 233363 h 1644860"/>
                <a:gd name="connsiteX4" fmla="*/ 66630 w 66782"/>
                <a:gd name="connsiteY4" fmla="*/ 517539 h 1644860"/>
                <a:gd name="connsiteX5" fmla="*/ 23498 w 66782"/>
                <a:gd name="connsiteY5" fmla="*/ 759079 h 1644860"/>
                <a:gd name="connsiteX6" fmla="*/ 6245 w 66782"/>
                <a:gd name="connsiteY6" fmla="*/ 1026498 h 1644860"/>
                <a:gd name="connsiteX7" fmla="*/ 49377 w 66782"/>
                <a:gd name="connsiteY7" fmla="*/ 1069630 h 1644860"/>
                <a:gd name="connsiteX8" fmla="*/ 49377 w 66782"/>
                <a:gd name="connsiteY8" fmla="*/ 1302543 h 1644860"/>
                <a:gd name="connsiteX9" fmla="*/ 6246 w 66782"/>
                <a:gd name="connsiteY9" fmla="*/ 1414686 h 1644860"/>
                <a:gd name="connsiteX10" fmla="*/ 23229 w 66782"/>
                <a:gd name="connsiteY10" fmla="*/ 1644860 h 1644860"/>
                <a:gd name="connsiteX0" fmla="*/ 2382 w 66935"/>
                <a:gd name="connsiteY0" fmla="*/ 0 h 1644860"/>
                <a:gd name="connsiteX1" fmla="*/ 0 w 66935"/>
                <a:gd name="connsiteY1" fmla="*/ 85725 h 1644860"/>
                <a:gd name="connsiteX2" fmla="*/ 2382 w 66935"/>
                <a:gd name="connsiteY2" fmla="*/ 169069 h 1644860"/>
                <a:gd name="connsiteX3" fmla="*/ 38100 w 66935"/>
                <a:gd name="connsiteY3" fmla="*/ 233363 h 1644860"/>
                <a:gd name="connsiteX4" fmla="*/ 23497 w 66935"/>
                <a:gd name="connsiteY4" fmla="*/ 362264 h 1644860"/>
                <a:gd name="connsiteX5" fmla="*/ 66630 w 66935"/>
                <a:gd name="connsiteY5" fmla="*/ 517539 h 1644860"/>
                <a:gd name="connsiteX6" fmla="*/ 23498 w 66935"/>
                <a:gd name="connsiteY6" fmla="*/ 759079 h 1644860"/>
                <a:gd name="connsiteX7" fmla="*/ 6245 w 66935"/>
                <a:gd name="connsiteY7" fmla="*/ 1026498 h 1644860"/>
                <a:gd name="connsiteX8" fmla="*/ 49377 w 66935"/>
                <a:gd name="connsiteY8" fmla="*/ 1069630 h 1644860"/>
                <a:gd name="connsiteX9" fmla="*/ 49377 w 66935"/>
                <a:gd name="connsiteY9" fmla="*/ 1302543 h 1644860"/>
                <a:gd name="connsiteX10" fmla="*/ 6246 w 66935"/>
                <a:gd name="connsiteY10" fmla="*/ 1414686 h 1644860"/>
                <a:gd name="connsiteX11" fmla="*/ 23229 w 66935"/>
                <a:gd name="connsiteY11" fmla="*/ 1644860 h 1644860"/>
                <a:gd name="connsiteX0" fmla="*/ 5347 w 69900"/>
                <a:gd name="connsiteY0" fmla="*/ 0 h 2056817"/>
                <a:gd name="connsiteX1" fmla="*/ 2965 w 69900"/>
                <a:gd name="connsiteY1" fmla="*/ 85725 h 2056817"/>
                <a:gd name="connsiteX2" fmla="*/ 5347 w 69900"/>
                <a:gd name="connsiteY2" fmla="*/ 169069 h 2056817"/>
                <a:gd name="connsiteX3" fmla="*/ 41065 w 69900"/>
                <a:gd name="connsiteY3" fmla="*/ 233363 h 2056817"/>
                <a:gd name="connsiteX4" fmla="*/ 26462 w 69900"/>
                <a:gd name="connsiteY4" fmla="*/ 362264 h 2056817"/>
                <a:gd name="connsiteX5" fmla="*/ 69595 w 69900"/>
                <a:gd name="connsiteY5" fmla="*/ 517539 h 2056817"/>
                <a:gd name="connsiteX6" fmla="*/ 26463 w 69900"/>
                <a:gd name="connsiteY6" fmla="*/ 759079 h 2056817"/>
                <a:gd name="connsiteX7" fmla="*/ 9210 w 69900"/>
                <a:gd name="connsiteY7" fmla="*/ 1026498 h 2056817"/>
                <a:gd name="connsiteX8" fmla="*/ 52342 w 69900"/>
                <a:gd name="connsiteY8" fmla="*/ 1069630 h 2056817"/>
                <a:gd name="connsiteX9" fmla="*/ 52342 w 69900"/>
                <a:gd name="connsiteY9" fmla="*/ 1302543 h 2056817"/>
                <a:gd name="connsiteX10" fmla="*/ 9211 w 69900"/>
                <a:gd name="connsiteY10" fmla="*/ 1414686 h 2056817"/>
                <a:gd name="connsiteX11" fmla="*/ 0 w 69900"/>
                <a:gd name="connsiteY11" fmla="*/ 2056817 h 2056817"/>
                <a:gd name="connsiteX0" fmla="*/ 5347 w 69900"/>
                <a:gd name="connsiteY0" fmla="*/ 0 h 2056817"/>
                <a:gd name="connsiteX1" fmla="*/ 2965 w 69900"/>
                <a:gd name="connsiteY1" fmla="*/ 85725 h 2056817"/>
                <a:gd name="connsiteX2" fmla="*/ 5347 w 69900"/>
                <a:gd name="connsiteY2" fmla="*/ 169069 h 2056817"/>
                <a:gd name="connsiteX3" fmla="*/ 41065 w 69900"/>
                <a:gd name="connsiteY3" fmla="*/ 233363 h 2056817"/>
                <a:gd name="connsiteX4" fmla="*/ 26462 w 69900"/>
                <a:gd name="connsiteY4" fmla="*/ 362264 h 2056817"/>
                <a:gd name="connsiteX5" fmla="*/ 69595 w 69900"/>
                <a:gd name="connsiteY5" fmla="*/ 517539 h 2056817"/>
                <a:gd name="connsiteX6" fmla="*/ 26463 w 69900"/>
                <a:gd name="connsiteY6" fmla="*/ 759079 h 2056817"/>
                <a:gd name="connsiteX7" fmla="*/ 9210 w 69900"/>
                <a:gd name="connsiteY7" fmla="*/ 1026498 h 2056817"/>
                <a:gd name="connsiteX8" fmla="*/ 52342 w 69900"/>
                <a:gd name="connsiteY8" fmla="*/ 1069630 h 2056817"/>
                <a:gd name="connsiteX9" fmla="*/ 52342 w 69900"/>
                <a:gd name="connsiteY9" fmla="*/ 1302543 h 2056817"/>
                <a:gd name="connsiteX10" fmla="*/ 9211 w 69900"/>
                <a:gd name="connsiteY10" fmla="*/ 1414686 h 2056817"/>
                <a:gd name="connsiteX11" fmla="*/ 41064 w 69900"/>
                <a:gd name="connsiteY11" fmla="*/ 1940718 h 2056817"/>
                <a:gd name="connsiteX12" fmla="*/ 0 w 69900"/>
                <a:gd name="connsiteY12" fmla="*/ 2056817 h 2056817"/>
                <a:gd name="connsiteX0" fmla="*/ 5347 w 69900"/>
                <a:gd name="connsiteY0" fmla="*/ 0 h 2056817"/>
                <a:gd name="connsiteX1" fmla="*/ 2965 w 69900"/>
                <a:gd name="connsiteY1" fmla="*/ 85725 h 2056817"/>
                <a:gd name="connsiteX2" fmla="*/ 5347 w 69900"/>
                <a:gd name="connsiteY2" fmla="*/ 169069 h 2056817"/>
                <a:gd name="connsiteX3" fmla="*/ 41065 w 69900"/>
                <a:gd name="connsiteY3" fmla="*/ 233363 h 2056817"/>
                <a:gd name="connsiteX4" fmla="*/ 26462 w 69900"/>
                <a:gd name="connsiteY4" fmla="*/ 362264 h 2056817"/>
                <a:gd name="connsiteX5" fmla="*/ 69595 w 69900"/>
                <a:gd name="connsiteY5" fmla="*/ 517539 h 2056817"/>
                <a:gd name="connsiteX6" fmla="*/ 26463 w 69900"/>
                <a:gd name="connsiteY6" fmla="*/ 759079 h 2056817"/>
                <a:gd name="connsiteX7" fmla="*/ 9210 w 69900"/>
                <a:gd name="connsiteY7" fmla="*/ 1026498 h 2056817"/>
                <a:gd name="connsiteX8" fmla="*/ 52342 w 69900"/>
                <a:gd name="connsiteY8" fmla="*/ 1069630 h 2056817"/>
                <a:gd name="connsiteX9" fmla="*/ 52342 w 69900"/>
                <a:gd name="connsiteY9" fmla="*/ 1302543 h 2056817"/>
                <a:gd name="connsiteX10" fmla="*/ 9211 w 69900"/>
                <a:gd name="connsiteY10" fmla="*/ 1414686 h 2056817"/>
                <a:gd name="connsiteX11" fmla="*/ 52971 w 69900"/>
                <a:gd name="connsiteY11" fmla="*/ 1797843 h 2056817"/>
                <a:gd name="connsiteX12" fmla="*/ 41064 w 69900"/>
                <a:gd name="connsiteY12" fmla="*/ 1940718 h 2056817"/>
                <a:gd name="connsiteX13" fmla="*/ 0 w 69900"/>
                <a:gd name="connsiteY13" fmla="*/ 2056817 h 2056817"/>
                <a:gd name="connsiteX0" fmla="*/ 5347 w 69900"/>
                <a:gd name="connsiteY0" fmla="*/ 0 h 2056817"/>
                <a:gd name="connsiteX1" fmla="*/ 2965 w 69900"/>
                <a:gd name="connsiteY1" fmla="*/ 85725 h 2056817"/>
                <a:gd name="connsiteX2" fmla="*/ 5347 w 69900"/>
                <a:gd name="connsiteY2" fmla="*/ 169069 h 2056817"/>
                <a:gd name="connsiteX3" fmla="*/ 41065 w 69900"/>
                <a:gd name="connsiteY3" fmla="*/ 233363 h 2056817"/>
                <a:gd name="connsiteX4" fmla="*/ 26462 w 69900"/>
                <a:gd name="connsiteY4" fmla="*/ 362264 h 2056817"/>
                <a:gd name="connsiteX5" fmla="*/ 69595 w 69900"/>
                <a:gd name="connsiteY5" fmla="*/ 517539 h 2056817"/>
                <a:gd name="connsiteX6" fmla="*/ 26463 w 69900"/>
                <a:gd name="connsiteY6" fmla="*/ 759079 h 2056817"/>
                <a:gd name="connsiteX7" fmla="*/ 9210 w 69900"/>
                <a:gd name="connsiteY7" fmla="*/ 1026498 h 2056817"/>
                <a:gd name="connsiteX8" fmla="*/ 52342 w 69900"/>
                <a:gd name="connsiteY8" fmla="*/ 1069630 h 2056817"/>
                <a:gd name="connsiteX9" fmla="*/ 52342 w 69900"/>
                <a:gd name="connsiteY9" fmla="*/ 1302543 h 2056817"/>
                <a:gd name="connsiteX10" fmla="*/ 9211 w 69900"/>
                <a:gd name="connsiteY10" fmla="*/ 1414686 h 2056817"/>
                <a:gd name="connsiteX11" fmla="*/ 19633 w 69900"/>
                <a:gd name="connsiteY11" fmla="*/ 1666874 h 2056817"/>
                <a:gd name="connsiteX12" fmla="*/ 52971 w 69900"/>
                <a:gd name="connsiteY12" fmla="*/ 1797843 h 2056817"/>
                <a:gd name="connsiteX13" fmla="*/ 41064 w 69900"/>
                <a:gd name="connsiteY13" fmla="*/ 1940718 h 2056817"/>
                <a:gd name="connsiteX14" fmla="*/ 0 w 69900"/>
                <a:gd name="connsiteY14" fmla="*/ 2056817 h 2056817"/>
                <a:gd name="connsiteX0" fmla="*/ 14457 w 79010"/>
                <a:gd name="connsiteY0" fmla="*/ 0 h 2056817"/>
                <a:gd name="connsiteX1" fmla="*/ 12075 w 79010"/>
                <a:gd name="connsiteY1" fmla="*/ 85725 h 2056817"/>
                <a:gd name="connsiteX2" fmla="*/ 14457 w 79010"/>
                <a:gd name="connsiteY2" fmla="*/ 169069 h 2056817"/>
                <a:gd name="connsiteX3" fmla="*/ 50175 w 79010"/>
                <a:gd name="connsiteY3" fmla="*/ 233363 h 2056817"/>
                <a:gd name="connsiteX4" fmla="*/ 35572 w 79010"/>
                <a:gd name="connsiteY4" fmla="*/ 362264 h 2056817"/>
                <a:gd name="connsiteX5" fmla="*/ 78705 w 79010"/>
                <a:gd name="connsiteY5" fmla="*/ 517539 h 2056817"/>
                <a:gd name="connsiteX6" fmla="*/ 35573 w 79010"/>
                <a:gd name="connsiteY6" fmla="*/ 759079 h 2056817"/>
                <a:gd name="connsiteX7" fmla="*/ 18320 w 79010"/>
                <a:gd name="connsiteY7" fmla="*/ 1026498 h 2056817"/>
                <a:gd name="connsiteX8" fmla="*/ 61452 w 79010"/>
                <a:gd name="connsiteY8" fmla="*/ 1069630 h 2056817"/>
                <a:gd name="connsiteX9" fmla="*/ 61452 w 79010"/>
                <a:gd name="connsiteY9" fmla="*/ 1302543 h 2056817"/>
                <a:gd name="connsiteX10" fmla="*/ 18321 w 79010"/>
                <a:gd name="connsiteY10" fmla="*/ 1414686 h 2056817"/>
                <a:gd name="connsiteX11" fmla="*/ 168 w 79010"/>
                <a:gd name="connsiteY11" fmla="*/ 1550193 h 2056817"/>
                <a:gd name="connsiteX12" fmla="*/ 28743 w 79010"/>
                <a:gd name="connsiteY12" fmla="*/ 1666874 h 2056817"/>
                <a:gd name="connsiteX13" fmla="*/ 62081 w 79010"/>
                <a:gd name="connsiteY13" fmla="*/ 1797843 h 2056817"/>
                <a:gd name="connsiteX14" fmla="*/ 50174 w 79010"/>
                <a:gd name="connsiteY14" fmla="*/ 1940718 h 2056817"/>
                <a:gd name="connsiteX15" fmla="*/ 9110 w 79010"/>
                <a:gd name="connsiteY15" fmla="*/ 2056817 h 2056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9010" h="2056817">
                  <a:moveTo>
                    <a:pt x="14457" y="0"/>
                  </a:moveTo>
                  <a:lnTo>
                    <a:pt x="12075" y="85725"/>
                  </a:lnTo>
                  <a:lnTo>
                    <a:pt x="14457" y="169069"/>
                  </a:lnTo>
                  <a:lnTo>
                    <a:pt x="50175" y="233363"/>
                  </a:lnTo>
                  <a:cubicBezTo>
                    <a:pt x="58007" y="262687"/>
                    <a:pt x="30817" y="314901"/>
                    <a:pt x="35572" y="362264"/>
                  </a:cubicBezTo>
                  <a:cubicBezTo>
                    <a:pt x="40327" y="409627"/>
                    <a:pt x="83018" y="448528"/>
                    <a:pt x="78705" y="517539"/>
                  </a:cubicBezTo>
                  <a:cubicBezTo>
                    <a:pt x="74392" y="586550"/>
                    <a:pt x="38448" y="675690"/>
                    <a:pt x="35573" y="759079"/>
                  </a:cubicBezTo>
                  <a:cubicBezTo>
                    <a:pt x="32698" y="842468"/>
                    <a:pt x="12569" y="968989"/>
                    <a:pt x="18320" y="1026498"/>
                  </a:cubicBezTo>
                  <a:cubicBezTo>
                    <a:pt x="24071" y="1084007"/>
                    <a:pt x="60014" y="1014996"/>
                    <a:pt x="61452" y="1069630"/>
                  </a:cubicBezTo>
                  <a:cubicBezTo>
                    <a:pt x="62890" y="1124264"/>
                    <a:pt x="68640" y="1234970"/>
                    <a:pt x="61452" y="1302543"/>
                  </a:cubicBezTo>
                  <a:cubicBezTo>
                    <a:pt x="54264" y="1370116"/>
                    <a:pt x="26154" y="1373014"/>
                    <a:pt x="18321" y="1414686"/>
                  </a:cubicBezTo>
                  <a:cubicBezTo>
                    <a:pt x="10488" y="1456358"/>
                    <a:pt x="-1569" y="1508162"/>
                    <a:pt x="168" y="1550193"/>
                  </a:cubicBezTo>
                  <a:cubicBezTo>
                    <a:pt x="1905" y="1592224"/>
                    <a:pt x="20805" y="1625996"/>
                    <a:pt x="28743" y="1666874"/>
                  </a:cubicBezTo>
                  <a:cubicBezTo>
                    <a:pt x="36681" y="1707752"/>
                    <a:pt x="60494" y="1749821"/>
                    <a:pt x="62081" y="1797843"/>
                  </a:cubicBezTo>
                  <a:cubicBezTo>
                    <a:pt x="63668" y="1845865"/>
                    <a:pt x="56621" y="1899143"/>
                    <a:pt x="50174" y="1940718"/>
                  </a:cubicBezTo>
                  <a:cubicBezTo>
                    <a:pt x="48639" y="2047740"/>
                    <a:pt x="10001" y="2033102"/>
                    <a:pt x="9110" y="2056817"/>
                  </a:cubicBezTo>
                </a:path>
              </a:pathLst>
            </a:custGeom>
            <a:noFill/>
            <a:ln w="12700">
              <a:solidFill>
                <a:srgbClr val="3399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0" name="Freeform 19"/>
            <p:cNvSpPr/>
            <p:nvPr/>
          </p:nvSpPr>
          <p:spPr>
            <a:xfrm>
              <a:off x="4200525" y="3333750"/>
              <a:ext cx="664369" cy="902493"/>
            </a:xfrm>
            <a:custGeom>
              <a:avLst/>
              <a:gdLst>
                <a:gd name="connsiteX0" fmla="*/ 0 w 80963"/>
                <a:gd name="connsiteY0" fmla="*/ 0 h 240506"/>
                <a:gd name="connsiteX1" fmla="*/ 23813 w 80963"/>
                <a:gd name="connsiteY1" fmla="*/ 57150 h 240506"/>
                <a:gd name="connsiteX2" fmla="*/ 23813 w 80963"/>
                <a:gd name="connsiteY2" fmla="*/ 109538 h 240506"/>
                <a:gd name="connsiteX3" fmla="*/ 57150 w 80963"/>
                <a:gd name="connsiteY3" fmla="*/ 169069 h 240506"/>
                <a:gd name="connsiteX4" fmla="*/ 80963 w 80963"/>
                <a:gd name="connsiteY4" fmla="*/ 240506 h 240506"/>
                <a:gd name="connsiteX0" fmla="*/ 0 w 664369"/>
                <a:gd name="connsiteY0" fmla="*/ 0 h 902493"/>
                <a:gd name="connsiteX1" fmla="*/ 23813 w 664369"/>
                <a:gd name="connsiteY1" fmla="*/ 57150 h 902493"/>
                <a:gd name="connsiteX2" fmla="*/ 23813 w 664369"/>
                <a:gd name="connsiteY2" fmla="*/ 109538 h 902493"/>
                <a:gd name="connsiteX3" fmla="*/ 57150 w 664369"/>
                <a:gd name="connsiteY3" fmla="*/ 169069 h 902493"/>
                <a:gd name="connsiteX4" fmla="*/ 664369 w 664369"/>
                <a:gd name="connsiteY4" fmla="*/ 902493 h 902493"/>
                <a:gd name="connsiteX0" fmla="*/ 0 w 664369"/>
                <a:gd name="connsiteY0" fmla="*/ 0 h 902493"/>
                <a:gd name="connsiteX1" fmla="*/ 23813 w 664369"/>
                <a:gd name="connsiteY1" fmla="*/ 57150 h 902493"/>
                <a:gd name="connsiteX2" fmla="*/ 23813 w 664369"/>
                <a:gd name="connsiteY2" fmla="*/ 109538 h 902493"/>
                <a:gd name="connsiteX3" fmla="*/ 57150 w 664369"/>
                <a:gd name="connsiteY3" fmla="*/ 169069 h 902493"/>
                <a:gd name="connsiteX4" fmla="*/ 552450 w 664369"/>
                <a:gd name="connsiteY4" fmla="*/ 797767 h 902493"/>
                <a:gd name="connsiteX5" fmla="*/ 664369 w 664369"/>
                <a:gd name="connsiteY5" fmla="*/ 902493 h 902493"/>
                <a:gd name="connsiteX0" fmla="*/ 0 w 664369"/>
                <a:gd name="connsiteY0" fmla="*/ 0 h 902493"/>
                <a:gd name="connsiteX1" fmla="*/ 23813 w 664369"/>
                <a:gd name="connsiteY1" fmla="*/ 57150 h 902493"/>
                <a:gd name="connsiteX2" fmla="*/ 23813 w 664369"/>
                <a:gd name="connsiteY2" fmla="*/ 109538 h 902493"/>
                <a:gd name="connsiteX3" fmla="*/ 57150 w 664369"/>
                <a:gd name="connsiteY3" fmla="*/ 169069 h 902493"/>
                <a:gd name="connsiteX4" fmla="*/ 521494 w 664369"/>
                <a:gd name="connsiteY4" fmla="*/ 704898 h 902493"/>
                <a:gd name="connsiteX5" fmla="*/ 552450 w 664369"/>
                <a:gd name="connsiteY5" fmla="*/ 797767 h 902493"/>
                <a:gd name="connsiteX6" fmla="*/ 664369 w 664369"/>
                <a:gd name="connsiteY6" fmla="*/ 902493 h 902493"/>
                <a:gd name="connsiteX0" fmla="*/ 0 w 664369"/>
                <a:gd name="connsiteY0" fmla="*/ 0 h 902493"/>
                <a:gd name="connsiteX1" fmla="*/ 23813 w 664369"/>
                <a:gd name="connsiteY1" fmla="*/ 57150 h 902493"/>
                <a:gd name="connsiteX2" fmla="*/ 23813 w 664369"/>
                <a:gd name="connsiteY2" fmla="*/ 109538 h 902493"/>
                <a:gd name="connsiteX3" fmla="*/ 57150 w 664369"/>
                <a:gd name="connsiteY3" fmla="*/ 169069 h 902493"/>
                <a:gd name="connsiteX4" fmla="*/ 352425 w 664369"/>
                <a:gd name="connsiteY4" fmla="*/ 554880 h 902493"/>
                <a:gd name="connsiteX5" fmla="*/ 521494 w 664369"/>
                <a:gd name="connsiteY5" fmla="*/ 704898 h 902493"/>
                <a:gd name="connsiteX6" fmla="*/ 552450 w 664369"/>
                <a:gd name="connsiteY6" fmla="*/ 797767 h 902493"/>
                <a:gd name="connsiteX7" fmla="*/ 664369 w 664369"/>
                <a:gd name="connsiteY7" fmla="*/ 902493 h 902493"/>
                <a:gd name="connsiteX0" fmla="*/ 0 w 664369"/>
                <a:gd name="connsiteY0" fmla="*/ 0 h 902493"/>
                <a:gd name="connsiteX1" fmla="*/ 23813 w 664369"/>
                <a:gd name="connsiteY1" fmla="*/ 57150 h 902493"/>
                <a:gd name="connsiteX2" fmla="*/ 23813 w 664369"/>
                <a:gd name="connsiteY2" fmla="*/ 109538 h 902493"/>
                <a:gd name="connsiteX3" fmla="*/ 57150 w 664369"/>
                <a:gd name="connsiteY3" fmla="*/ 169069 h 902493"/>
                <a:gd name="connsiteX4" fmla="*/ 257175 w 664369"/>
                <a:gd name="connsiteY4" fmla="*/ 402480 h 902493"/>
                <a:gd name="connsiteX5" fmla="*/ 352425 w 664369"/>
                <a:gd name="connsiteY5" fmla="*/ 554880 h 902493"/>
                <a:gd name="connsiteX6" fmla="*/ 521494 w 664369"/>
                <a:gd name="connsiteY6" fmla="*/ 704898 h 902493"/>
                <a:gd name="connsiteX7" fmla="*/ 552450 w 664369"/>
                <a:gd name="connsiteY7" fmla="*/ 797767 h 902493"/>
                <a:gd name="connsiteX8" fmla="*/ 664369 w 664369"/>
                <a:gd name="connsiteY8" fmla="*/ 902493 h 902493"/>
                <a:gd name="connsiteX0" fmla="*/ 0 w 664369"/>
                <a:gd name="connsiteY0" fmla="*/ 0 h 902493"/>
                <a:gd name="connsiteX1" fmla="*/ 23813 w 664369"/>
                <a:gd name="connsiteY1" fmla="*/ 57150 h 902493"/>
                <a:gd name="connsiteX2" fmla="*/ 23813 w 664369"/>
                <a:gd name="connsiteY2" fmla="*/ 109538 h 902493"/>
                <a:gd name="connsiteX3" fmla="*/ 57150 w 664369"/>
                <a:gd name="connsiteY3" fmla="*/ 169069 h 902493"/>
                <a:gd name="connsiteX4" fmla="*/ 171450 w 664369"/>
                <a:gd name="connsiteY4" fmla="*/ 538212 h 902493"/>
                <a:gd name="connsiteX5" fmla="*/ 352425 w 664369"/>
                <a:gd name="connsiteY5" fmla="*/ 554880 h 902493"/>
                <a:gd name="connsiteX6" fmla="*/ 521494 w 664369"/>
                <a:gd name="connsiteY6" fmla="*/ 704898 h 902493"/>
                <a:gd name="connsiteX7" fmla="*/ 552450 w 664369"/>
                <a:gd name="connsiteY7" fmla="*/ 797767 h 902493"/>
                <a:gd name="connsiteX8" fmla="*/ 664369 w 664369"/>
                <a:gd name="connsiteY8" fmla="*/ 902493 h 9024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64369" h="902493">
                  <a:moveTo>
                    <a:pt x="0" y="0"/>
                  </a:moveTo>
                  <a:lnTo>
                    <a:pt x="23813" y="57150"/>
                  </a:lnTo>
                  <a:lnTo>
                    <a:pt x="23813" y="109538"/>
                  </a:lnTo>
                  <a:lnTo>
                    <a:pt x="57150" y="169069"/>
                  </a:lnTo>
                  <a:cubicBezTo>
                    <a:pt x="92472" y="219480"/>
                    <a:pt x="122238" y="473910"/>
                    <a:pt x="171450" y="538212"/>
                  </a:cubicBezTo>
                  <a:cubicBezTo>
                    <a:pt x="220662" y="602514"/>
                    <a:pt x="304800" y="506065"/>
                    <a:pt x="352425" y="554880"/>
                  </a:cubicBezTo>
                  <a:cubicBezTo>
                    <a:pt x="400050" y="603696"/>
                    <a:pt x="494110" y="663623"/>
                    <a:pt x="521494" y="704898"/>
                  </a:cubicBezTo>
                  <a:cubicBezTo>
                    <a:pt x="548878" y="746173"/>
                    <a:pt x="524272" y="767613"/>
                    <a:pt x="552450" y="797767"/>
                  </a:cubicBezTo>
                  <a:cubicBezTo>
                    <a:pt x="653653" y="920004"/>
                    <a:pt x="646510" y="880673"/>
                    <a:pt x="664369" y="902493"/>
                  </a:cubicBezTo>
                </a:path>
              </a:pathLst>
            </a:custGeom>
            <a:noFill/>
            <a:ln w="12700">
              <a:solidFill>
                <a:srgbClr val="3399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52" name="Freeform 51"/>
            <p:cNvSpPr/>
            <p:nvPr/>
          </p:nvSpPr>
          <p:spPr>
            <a:xfrm>
              <a:off x="5053013" y="2738438"/>
              <a:ext cx="711993" cy="1062037"/>
            </a:xfrm>
            <a:custGeom>
              <a:avLst/>
              <a:gdLst>
                <a:gd name="connsiteX0" fmla="*/ 0 w 711993"/>
                <a:gd name="connsiteY0" fmla="*/ 0 h 1062037"/>
                <a:gd name="connsiteX1" fmla="*/ 38100 w 711993"/>
                <a:gd name="connsiteY1" fmla="*/ 61912 h 1062037"/>
                <a:gd name="connsiteX2" fmla="*/ 59531 w 711993"/>
                <a:gd name="connsiteY2" fmla="*/ 200025 h 1062037"/>
                <a:gd name="connsiteX3" fmla="*/ 73818 w 711993"/>
                <a:gd name="connsiteY3" fmla="*/ 316706 h 1062037"/>
                <a:gd name="connsiteX4" fmla="*/ 123825 w 711993"/>
                <a:gd name="connsiteY4" fmla="*/ 416718 h 1062037"/>
                <a:gd name="connsiteX5" fmla="*/ 211931 w 711993"/>
                <a:gd name="connsiteY5" fmla="*/ 540543 h 1062037"/>
                <a:gd name="connsiteX6" fmla="*/ 300037 w 711993"/>
                <a:gd name="connsiteY6" fmla="*/ 626268 h 1062037"/>
                <a:gd name="connsiteX7" fmla="*/ 330993 w 711993"/>
                <a:gd name="connsiteY7" fmla="*/ 685800 h 1062037"/>
                <a:gd name="connsiteX8" fmla="*/ 357187 w 711993"/>
                <a:gd name="connsiteY8" fmla="*/ 790575 h 1062037"/>
                <a:gd name="connsiteX9" fmla="*/ 450056 w 711993"/>
                <a:gd name="connsiteY9" fmla="*/ 857250 h 1062037"/>
                <a:gd name="connsiteX10" fmla="*/ 545306 w 711993"/>
                <a:gd name="connsiteY10" fmla="*/ 888206 h 1062037"/>
                <a:gd name="connsiteX11" fmla="*/ 645318 w 711993"/>
                <a:gd name="connsiteY11" fmla="*/ 950118 h 1062037"/>
                <a:gd name="connsiteX12" fmla="*/ 681037 w 711993"/>
                <a:gd name="connsiteY12" fmla="*/ 1023937 h 1062037"/>
                <a:gd name="connsiteX13" fmla="*/ 711993 w 711993"/>
                <a:gd name="connsiteY13" fmla="*/ 1062037 h 1062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11993" h="1062037">
                  <a:moveTo>
                    <a:pt x="0" y="0"/>
                  </a:moveTo>
                  <a:lnTo>
                    <a:pt x="38100" y="61912"/>
                  </a:lnTo>
                  <a:lnTo>
                    <a:pt x="59531" y="200025"/>
                  </a:lnTo>
                  <a:lnTo>
                    <a:pt x="73818" y="316706"/>
                  </a:lnTo>
                  <a:lnTo>
                    <a:pt x="123825" y="416718"/>
                  </a:lnTo>
                  <a:lnTo>
                    <a:pt x="211931" y="540543"/>
                  </a:lnTo>
                  <a:lnTo>
                    <a:pt x="300037" y="626268"/>
                  </a:lnTo>
                  <a:lnTo>
                    <a:pt x="330993" y="685800"/>
                  </a:lnTo>
                  <a:lnTo>
                    <a:pt x="357187" y="790575"/>
                  </a:lnTo>
                  <a:lnTo>
                    <a:pt x="450056" y="857250"/>
                  </a:lnTo>
                  <a:lnTo>
                    <a:pt x="545306" y="888206"/>
                  </a:lnTo>
                  <a:lnTo>
                    <a:pt x="645318" y="950118"/>
                  </a:lnTo>
                  <a:lnTo>
                    <a:pt x="681037" y="1023937"/>
                  </a:lnTo>
                  <a:lnTo>
                    <a:pt x="711993" y="1062037"/>
                  </a:lnTo>
                </a:path>
              </a:pathLst>
            </a:custGeom>
            <a:noFill/>
            <a:ln w="12700">
              <a:solidFill>
                <a:srgbClr val="3399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53" name="Freeform 52"/>
            <p:cNvSpPr/>
            <p:nvPr/>
          </p:nvSpPr>
          <p:spPr>
            <a:xfrm>
              <a:off x="5219700" y="3221831"/>
              <a:ext cx="133350" cy="697707"/>
            </a:xfrm>
            <a:custGeom>
              <a:avLst/>
              <a:gdLst>
                <a:gd name="connsiteX0" fmla="*/ 0 w 133350"/>
                <a:gd name="connsiteY0" fmla="*/ 0 h 697707"/>
                <a:gd name="connsiteX1" fmla="*/ 38100 w 133350"/>
                <a:gd name="connsiteY1" fmla="*/ 116682 h 697707"/>
                <a:gd name="connsiteX2" fmla="*/ 26194 w 133350"/>
                <a:gd name="connsiteY2" fmla="*/ 188119 h 697707"/>
                <a:gd name="connsiteX3" fmla="*/ 30956 w 133350"/>
                <a:gd name="connsiteY3" fmla="*/ 266700 h 697707"/>
                <a:gd name="connsiteX4" fmla="*/ 71438 w 133350"/>
                <a:gd name="connsiteY4" fmla="*/ 385763 h 697707"/>
                <a:gd name="connsiteX5" fmla="*/ 123825 w 133350"/>
                <a:gd name="connsiteY5" fmla="*/ 476250 h 697707"/>
                <a:gd name="connsiteX6" fmla="*/ 123825 w 133350"/>
                <a:gd name="connsiteY6" fmla="*/ 576263 h 697707"/>
                <a:gd name="connsiteX7" fmla="*/ 114300 w 133350"/>
                <a:gd name="connsiteY7" fmla="*/ 635794 h 697707"/>
                <a:gd name="connsiteX8" fmla="*/ 133350 w 133350"/>
                <a:gd name="connsiteY8" fmla="*/ 697707 h 697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3350" h="697707">
                  <a:moveTo>
                    <a:pt x="0" y="0"/>
                  </a:moveTo>
                  <a:lnTo>
                    <a:pt x="38100" y="116682"/>
                  </a:lnTo>
                  <a:lnTo>
                    <a:pt x="26194" y="188119"/>
                  </a:lnTo>
                  <a:lnTo>
                    <a:pt x="30956" y="266700"/>
                  </a:lnTo>
                  <a:lnTo>
                    <a:pt x="71438" y="385763"/>
                  </a:lnTo>
                  <a:lnTo>
                    <a:pt x="123825" y="476250"/>
                  </a:lnTo>
                  <a:lnTo>
                    <a:pt x="123825" y="576263"/>
                  </a:lnTo>
                  <a:lnTo>
                    <a:pt x="114300" y="635794"/>
                  </a:lnTo>
                  <a:lnTo>
                    <a:pt x="133350" y="697707"/>
                  </a:lnTo>
                </a:path>
              </a:pathLst>
            </a:custGeom>
            <a:noFill/>
            <a:ln w="12700">
              <a:solidFill>
                <a:srgbClr val="3399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54" name="Freeform 53"/>
            <p:cNvSpPr/>
            <p:nvPr/>
          </p:nvSpPr>
          <p:spPr>
            <a:xfrm>
              <a:off x="5436394" y="3548062"/>
              <a:ext cx="35719" cy="421481"/>
            </a:xfrm>
            <a:custGeom>
              <a:avLst/>
              <a:gdLst>
                <a:gd name="connsiteX0" fmla="*/ 7144 w 35719"/>
                <a:gd name="connsiteY0" fmla="*/ 0 h 407194"/>
                <a:gd name="connsiteX1" fmla="*/ 35719 w 35719"/>
                <a:gd name="connsiteY1" fmla="*/ 97631 h 407194"/>
                <a:gd name="connsiteX2" fmla="*/ 11906 w 35719"/>
                <a:gd name="connsiteY2" fmla="*/ 150019 h 407194"/>
                <a:gd name="connsiteX3" fmla="*/ 9525 w 35719"/>
                <a:gd name="connsiteY3" fmla="*/ 211931 h 407194"/>
                <a:gd name="connsiteX4" fmla="*/ 0 w 35719"/>
                <a:gd name="connsiteY4" fmla="*/ 304800 h 407194"/>
                <a:gd name="connsiteX5" fmla="*/ 14287 w 35719"/>
                <a:gd name="connsiteY5" fmla="*/ 378619 h 407194"/>
                <a:gd name="connsiteX6" fmla="*/ 23812 w 35719"/>
                <a:gd name="connsiteY6" fmla="*/ 407194 h 407194"/>
                <a:gd name="connsiteX0" fmla="*/ 4763 w 35719"/>
                <a:gd name="connsiteY0" fmla="*/ 0 h 421481"/>
                <a:gd name="connsiteX1" fmla="*/ 35719 w 35719"/>
                <a:gd name="connsiteY1" fmla="*/ 111918 h 421481"/>
                <a:gd name="connsiteX2" fmla="*/ 11906 w 35719"/>
                <a:gd name="connsiteY2" fmla="*/ 164306 h 421481"/>
                <a:gd name="connsiteX3" fmla="*/ 9525 w 35719"/>
                <a:gd name="connsiteY3" fmla="*/ 226218 h 421481"/>
                <a:gd name="connsiteX4" fmla="*/ 0 w 35719"/>
                <a:gd name="connsiteY4" fmla="*/ 319087 h 421481"/>
                <a:gd name="connsiteX5" fmla="*/ 14287 w 35719"/>
                <a:gd name="connsiteY5" fmla="*/ 392906 h 421481"/>
                <a:gd name="connsiteX6" fmla="*/ 23812 w 35719"/>
                <a:gd name="connsiteY6" fmla="*/ 421481 h 421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719" h="421481">
                  <a:moveTo>
                    <a:pt x="4763" y="0"/>
                  </a:moveTo>
                  <a:lnTo>
                    <a:pt x="35719" y="111918"/>
                  </a:lnTo>
                  <a:lnTo>
                    <a:pt x="11906" y="164306"/>
                  </a:lnTo>
                  <a:cubicBezTo>
                    <a:pt x="11112" y="184943"/>
                    <a:pt x="10319" y="205581"/>
                    <a:pt x="9525" y="226218"/>
                  </a:cubicBezTo>
                  <a:lnTo>
                    <a:pt x="0" y="319087"/>
                  </a:lnTo>
                  <a:lnTo>
                    <a:pt x="14287" y="392906"/>
                  </a:lnTo>
                  <a:lnTo>
                    <a:pt x="23812" y="421481"/>
                  </a:lnTo>
                </a:path>
              </a:pathLst>
            </a:custGeom>
            <a:noFill/>
            <a:ln w="12700">
              <a:solidFill>
                <a:srgbClr val="3399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55" name="Freeform 54"/>
            <p:cNvSpPr/>
            <p:nvPr/>
          </p:nvSpPr>
          <p:spPr>
            <a:xfrm>
              <a:off x="5574506" y="3626644"/>
              <a:ext cx="33338" cy="302419"/>
            </a:xfrm>
            <a:custGeom>
              <a:avLst/>
              <a:gdLst>
                <a:gd name="connsiteX0" fmla="*/ 4763 w 33338"/>
                <a:gd name="connsiteY0" fmla="*/ 0 h 302419"/>
                <a:gd name="connsiteX1" fmla="*/ 33338 w 33338"/>
                <a:gd name="connsiteY1" fmla="*/ 69056 h 302419"/>
                <a:gd name="connsiteX2" fmla="*/ 23813 w 33338"/>
                <a:gd name="connsiteY2" fmla="*/ 159544 h 302419"/>
                <a:gd name="connsiteX3" fmla="*/ 0 w 33338"/>
                <a:gd name="connsiteY3" fmla="*/ 233362 h 302419"/>
                <a:gd name="connsiteX4" fmla="*/ 9525 w 33338"/>
                <a:gd name="connsiteY4" fmla="*/ 302419 h 3024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338" h="302419">
                  <a:moveTo>
                    <a:pt x="4763" y="0"/>
                  </a:moveTo>
                  <a:lnTo>
                    <a:pt x="33338" y="69056"/>
                  </a:lnTo>
                  <a:lnTo>
                    <a:pt x="23813" y="159544"/>
                  </a:lnTo>
                  <a:lnTo>
                    <a:pt x="0" y="233362"/>
                  </a:lnTo>
                  <a:lnTo>
                    <a:pt x="9525" y="302419"/>
                  </a:lnTo>
                </a:path>
              </a:pathLst>
            </a:custGeom>
            <a:noFill/>
            <a:ln w="12700">
              <a:solidFill>
                <a:srgbClr val="3399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57" name="Freeform 56"/>
            <p:cNvSpPr/>
            <p:nvPr/>
          </p:nvSpPr>
          <p:spPr>
            <a:xfrm>
              <a:off x="5510213" y="2343150"/>
              <a:ext cx="340518" cy="440531"/>
            </a:xfrm>
            <a:custGeom>
              <a:avLst/>
              <a:gdLst>
                <a:gd name="connsiteX0" fmla="*/ 0 w 340518"/>
                <a:gd name="connsiteY0" fmla="*/ 440531 h 440531"/>
                <a:gd name="connsiteX1" fmla="*/ 76200 w 340518"/>
                <a:gd name="connsiteY1" fmla="*/ 414338 h 440531"/>
                <a:gd name="connsiteX2" fmla="*/ 178593 w 340518"/>
                <a:gd name="connsiteY2" fmla="*/ 354806 h 440531"/>
                <a:gd name="connsiteX3" fmla="*/ 252412 w 340518"/>
                <a:gd name="connsiteY3" fmla="*/ 302419 h 440531"/>
                <a:gd name="connsiteX4" fmla="*/ 271462 w 340518"/>
                <a:gd name="connsiteY4" fmla="*/ 283369 h 440531"/>
                <a:gd name="connsiteX5" fmla="*/ 297656 w 340518"/>
                <a:gd name="connsiteY5" fmla="*/ 178594 h 440531"/>
                <a:gd name="connsiteX6" fmla="*/ 309562 w 340518"/>
                <a:gd name="connsiteY6" fmla="*/ 76200 h 440531"/>
                <a:gd name="connsiteX7" fmla="*/ 340518 w 340518"/>
                <a:gd name="connsiteY7" fmla="*/ 0 h 440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0518" h="440531">
                  <a:moveTo>
                    <a:pt x="0" y="440531"/>
                  </a:moveTo>
                  <a:lnTo>
                    <a:pt x="76200" y="414338"/>
                  </a:lnTo>
                  <a:lnTo>
                    <a:pt x="178593" y="354806"/>
                  </a:lnTo>
                  <a:lnTo>
                    <a:pt x="252412" y="302419"/>
                  </a:lnTo>
                  <a:cubicBezTo>
                    <a:pt x="270428" y="286976"/>
                    <a:pt x="265808" y="294677"/>
                    <a:pt x="271462" y="283369"/>
                  </a:cubicBezTo>
                  <a:lnTo>
                    <a:pt x="297656" y="178594"/>
                  </a:lnTo>
                  <a:lnTo>
                    <a:pt x="309562" y="76200"/>
                  </a:lnTo>
                  <a:lnTo>
                    <a:pt x="340518" y="0"/>
                  </a:lnTo>
                </a:path>
              </a:pathLst>
            </a:custGeom>
            <a:noFill/>
            <a:ln w="12700">
              <a:solidFill>
                <a:srgbClr val="3399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58" name="Freeform 57"/>
            <p:cNvSpPr/>
            <p:nvPr/>
          </p:nvSpPr>
          <p:spPr>
            <a:xfrm>
              <a:off x="5781675" y="2593181"/>
              <a:ext cx="188119" cy="45244"/>
            </a:xfrm>
            <a:custGeom>
              <a:avLst/>
              <a:gdLst>
                <a:gd name="connsiteX0" fmla="*/ 0 w 188119"/>
                <a:gd name="connsiteY0" fmla="*/ 45244 h 45244"/>
                <a:gd name="connsiteX1" fmla="*/ 71438 w 188119"/>
                <a:gd name="connsiteY1" fmla="*/ 0 h 45244"/>
                <a:gd name="connsiteX2" fmla="*/ 130969 w 188119"/>
                <a:gd name="connsiteY2" fmla="*/ 11907 h 45244"/>
                <a:gd name="connsiteX3" fmla="*/ 188119 w 188119"/>
                <a:gd name="connsiteY3" fmla="*/ 9525 h 45244"/>
              </a:gdLst>
              <a:ahLst/>
              <a:cxnLst>
                <a:cxn ang="0">
                  <a:pos x="connsiteX0" y="connsiteY0"/>
                </a:cxn>
                <a:cxn ang="0">
                  <a:pos x="connsiteX1" y="connsiteY1"/>
                </a:cxn>
                <a:cxn ang="0">
                  <a:pos x="connsiteX2" y="connsiteY2"/>
                </a:cxn>
                <a:cxn ang="0">
                  <a:pos x="connsiteX3" y="connsiteY3"/>
                </a:cxn>
              </a:cxnLst>
              <a:rect l="l" t="t" r="r" b="b"/>
              <a:pathLst>
                <a:path w="188119" h="45244">
                  <a:moveTo>
                    <a:pt x="0" y="45244"/>
                  </a:moveTo>
                  <a:lnTo>
                    <a:pt x="71438" y="0"/>
                  </a:lnTo>
                  <a:lnTo>
                    <a:pt x="130969" y="11907"/>
                  </a:lnTo>
                  <a:lnTo>
                    <a:pt x="188119" y="9525"/>
                  </a:lnTo>
                </a:path>
              </a:pathLst>
            </a:custGeom>
            <a:noFill/>
            <a:ln w="12700">
              <a:solidFill>
                <a:srgbClr val="3399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59" name="Freeform 58"/>
            <p:cNvSpPr/>
            <p:nvPr/>
          </p:nvSpPr>
          <p:spPr>
            <a:xfrm>
              <a:off x="5472113" y="2336006"/>
              <a:ext cx="185737" cy="192882"/>
            </a:xfrm>
            <a:custGeom>
              <a:avLst/>
              <a:gdLst>
                <a:gd name="connsiteX0" fmla="*/ 0 w 185737"/>
                <a:gd name="connsiteY0" fmla="*/ 192882 h 192882"/>
                <a:gd name="connsiteX1" fmla="*/ 83343 w 185737"/>
                <a:gd name="connsiteY1" fmla="*/ 107157 h 192882"/>
                <a:gd name="connsiteX2" fmla="*/ 135731 w 185737"/>
                <a:gd name="connsiteY2" fmla="*/ 69057 h 192882"/>
                <a:gd name="connsiteX3" fmla="*/ 185737 w 185737"/>
                <a:gd name="connsiteY3" fmla="*/ 0 h 192882"/>
              </a:gdLst>
              <a:ahLst/>
              <a:cxnLst>
                <a:cxn ang="0">
                  <a:pos x="connsiteX0" y="connsiteY0"/>
                </a:cxn>
                <a:cxn ang="0">
                  <a:pos x="connsiteX1" y="connsiteY1"/>
                </a:cxn>
                <a:cxn ang="0">
                  <a:pos x="connsiteX2" y="connsiteY2"/>
                </a:cxn>
                <a:cxn ang="0">
                  <a:pos x="connsiteX3" y="connsiteY3"/>
                </a:cxn>
              </a:cxnLst>
              <a:rect l="l" t="t" r="r" b="b"/>
              <a:pathLst>
                <a:path w="185737" h="192882">
                  <a:moveTo>
                    <a:pt x="0" y="192882"/>
                  </a:moveTo>
                  <a:lnTo>
                    <a:pt x="83343" y="107157"/>
                  </a:lnTo>
                  <a:lnTo>
                    <a:pt x="135731" y="69057"/>
                  </a:lnTo>
                  <a:lnTo>
                    <a:pt x="185737" y="0"/>
                  </a:lnTo>
                </a:path>
              </a:pathLst>
            </a:custGeom>
            <a:noFill/>
            <a:ln w="12700">
              <a:solidFill>
                <a:srgbClr val="3399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34" name="Freeform 33"/>
            <p:cNvSpPr/>
            <p:nvPr/>
          </p:nvSpPr>
          <p:spPr>
            <a:xfrm>
              <a:off x="5376863" y="3398044"/>
              <a:ext cx="616743" cy="83344"/>
            </a:xfrm>
            <a:custGeom>
              <a:avLst/>
              <a:gdLst>
                <a:gd name="connsiteX0" fmla="*/ 0 w 616743"/>
                <a:gd name="connsiteY0" fmla="*/ 0 h 83344"/>
                <a:gd name="connsiteX1" fmla="*/ 59531 w 616743"/>
                <a:gd name="connsiteY1" fmla="*/ 11906 h 83344"/>
                <a:gd name="connsiteX2" fmla="*/ 178593 w 616743"/>
                <a:gd name="connsiteY2" fmla="*/ 45244 h 83344"/>
                <a:gd name="connsiteX3" fmla="*/ 319087 w 616743"/>
                <a:gd name="connsiteY3" fmla="*/ 83344 h 83344"/>
                <a:gd name="connsiteX4" fmla="*/ 457200 w 616743"/>
                <a:gd name="connsiteY4" fmla="*/ 73819 h 83344"/>
                <a:gd name="connsiteX5" fmla="*/ 616743 w 616743"/>
                <a:gd name="connsiteY5" fmla="*/ 7144 h 83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6743" h="83344">
                  <a:moveTo>
                    <a:pt x="0" y="0"/>
                  </a:moveTo>
                  <a:lnTo>
                    <a:pt x="59531" y="11906"/>
                  </a:lnTo>
                  <a:lnTo>
                    <a:pt x="178593" y="45244"/>
                  </a:lnTo>
                  <a:lnTo>
                    <a:pt x="319087" y="83344"/>
                  </a:lnTo>
                  <a:lnTo>
                    <a:pt x="457200" y="73819"/>
                  </a:lnTo>
                  <a:lnTo>
                    <a:pt x="616743" y="7144"/>
                  </a:lnTo>
                </a:path>
              </a:pathLst>
            </a:custGeom>
            <a:noFill/>
            <a:ln w="12700">
              <a:solidFill>
                <a:srgbClr val="3399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35" name="Freeform 34"/>
            <p:cNvSpPr/>
            <p:nvPr/>
          </p:nvSpPr>
          <p:spPr>
            <a:xfrm>
              <a:off x="5707856" y="3483769"/>
              <a:ext cx="197644" cy="185737"/>
            </a:xfrm>
            <a:custGeom>
              <a:avLst/>
              <a:gdLst>
                <a:gd name="connsiteX0" fmla="*/ 0 w 188119"/>
                <a:gd name="connsiteY0" fmla="*/ 0 h 180975"/>
                <a:gd name="connsiteX1" fmla="*/ 47625 w 188119"/>
                <a:gd name="connsiteY1" fmla="*/ 35719 h 180975"/>
                <a:gd name="connsiteX2" fmla="*/ 90488 w 188119"/>
                <a:gd name="connsiteY2" fmla="*/ 97632 h 180975"/>
                <a:gd name="connsiteX3" fmla="*/ 145257 w 188119"/>
                <a:gd name="connsiteY3" fmla="*/ 169069 h 180975"/>
                <a:gd name="connsiteX4" fmla="*/ 188119 w 188119"/>
                <a:gd name="connsiteY4" fmla="*/ 180975 h 180975"/>
                <a:gd name="connsiteX0" fmla="*/ 0 w 197644"/>
                <a:gd name="connsiteY0" fmla="*/ 0 h 185737"/>
                <a:gd name="connsiteX1" fmla="*/ 57150 w 197644"/>
                <a:gd name="connsiteY1" fmla="*/ 40481 h 185737"/>
                <a:gd name="connsiteX2" fmla="*/ 100013 w 197644"/>
                <a:gd name="connsiteY2" fmla="*/ 102394 h 185737"/>
                <a:gd name="connsiteX3" fmla="*/ 154782 w 197644"/>
                <a:gd name="connsiteY3" fmla="*/ 173831 h 185737"/>
                <a:gd name="connsiteX4" fmla="*/ 197644 w 197644"/>
                <a:gd name="connsiteY4" fmla="*/ 185737 h 185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7644" h="185737">
                  <a:moveTo>
                    <a:pt x="0" y="0"/>
                  </a:moveTo>
                  <a:lnTo>
                    <a:pt x="57150" y="40481"/>
                  </a:lnTo>
                  <a:lnTo>
                    <a:pt x="100013" y="102394"/>
                  </a:lnTo>
                  <a:lnTo>
                    <a:pt x="154782" y="173831"/>
                  </a:lnTo>
                  <a:lnTo>
                    <a:pt x="197644" y="185737"/>
                  </a:lnTo>
                </a:path>
              </a:pathLst>
            </a:custGeom>
            <a:noFill/>
            <a:ln w="12700">
              <a:solidFill>
                <a:srgbClr val="3399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36" name="Freeform 35"/>
            <p:cNvSpPr/>
            <p:nvPr/>
          </p:nvSpPr>
          <p:spPr>
            <a:xfrm>
              <a:off x="3726656" y="4841081"/>
              <a:ext cx="378619" cy="361950"/>
            </a:xfrm>
            <a:custGeom>
              <a:avLst/>
              <a:gdLst>
                <a:gd name="connsiteX0" fmla="*/ 378619 w 378619"/>
                <a:gd name="connsiteY0" fmla="*/ 0 h 361950"/>
                <a:gd name="connsiteX1" fmla="*/ 314325 w 378619"/>
                <a:gd name="connsiteY1" fmla="*/ 19050 h 361950"/>
                <a:gd name="connsiteX2" fmla="*/ 250032 w 378619"/>
                <a:gd name="connsiteY2" fmla="*/ 33338 h 361950"/>
                <a:gd name="connsiteX3" fmla="*/ 192882 w 378619"/>
                <a:gd name="connsiteY3" fmla="*/ 92869 h 361950"/>
                <a:gd name="connsiteX4" fmla="*/ 157163 w 378619"/>
                <a:gd name="connsiteY4" fmla="*/ 176213 h 361950"/>
                <a:gd name="connsiteX5" fmla="*/ 159544 w 378619"/>
                <a:gd name="connsiteY5" fmla="*/ 228600 h 361950"/>
                <a:gd name="connsiteX6" fmla="*/ 126207 w 378619"/>
                <a:gd name="connsiteY6" fmla="*/ 295275 h 361950"/>
                <a:gd name="connsiteX7" fmla="*/ 90488 w 378619"/>
                <a:gd name="connsiteY7" fmla="*/ 357188 h 361950"/>
                <a:gd name="connsiteX8" fmla="*/ 0 w 378619"/>
                <a:gd name="connsiteY8" fmla="*/ 361950 h 361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78619" h="361950">
                  <a:moveTo>
                    <a:pt x="378619" y="0"/>
                  </a:moveTo>
                  <a:lnTo>
                    <a:pt x="314325" y="19050"/>
                  </a:lnTo>
                  <a:lnTo>
                    <a:pt x="250032" y="33338"/>
                  </a:lnTo>
                  <a:lnTo>
                    <a:pt x="192882" y="92869"/>
                  </a:lnTo>
                  <a:lnTo>
                    <a:pt x="157163" y="176213"/>
                  </a:lnTo>
                  <a:lnTo>
                    <a:pt x="159544" y="228600"/>
                  </a:lnTo>
                  <a:lnTo>
                    <a:pt x="126207" y="295275"/>
                  </a:lnTo>
                  <a:lnTo>
                    <a:pt x="90488" y="357188"/>
                  </a:lnTo>
                  <a:lnTo>
                    <a:pt x="0" y="361950"/>
                  </a:lnTo>
                </a:path>
              </a:pathLst>
            </a:custGeom>
            <a:noFill/>
            <a:ln w="12700">
              <a:solidFill>
                <a:srgbClr val="3399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37" name="Freeform 36"/>
            <p:cNvSpPr/>
            <p:nvPr/>
          </p:nvSpPr>
          <p:spPr>
            <a:xfrm>
              <a:off x="3607594" y="4681538"/>
              <a:ext cx="509587" cy="214312"/>
            </a:xfrm>
            <a:custGeom>
              <a:avLst/>
              <a:gdLst>
                <a:gd name="connsiteX0" fmla="*/ 509587 w 509587"/>
                <a:gd name="connsiteY0" fmla="*/ 0 h 214312"/>
                <a:gd name="connsiteX1" fmla="*/ 433387 w 509587"/>
                <a:gd name="connsiteY1" fmla="*/ 16668 h 214312"/>
                <a:gd name="connsiteX2" fmla="*/ 369094 w 509587"/>
                <a:gd name="connsiteY2" fmla="*/ 9525 h 214312"/>
                <a:gd name="connsiteX3" fmla="*/ 302419 w 509587"/>
                <a:gd name="connsiteY3" fmla="*/ 28575 h 214312"/>
                <a:gd name="connsiteX4" fmla="*/ 202406 w 509587"/>
                <a:gd name="connsiteY4" fmla="*/ 76200 h 214312"/>
                <a:gd name="connsiteX5" fmla="*/ 138112 w 509587"/>
                <a:gd name="connsiteY5" fmla="*/ 138112 h 214312"/>
                <a:gd name="connsiteX6" fmla="*/ 59531 w 509587"/>
                <a:gd name="connsiteY6" fmla="*/ 185737 h 214312"/>
                <a:gd name="connsiteX7" fmla="*/ 0 w 509587"/>
                <a:gd name="connsiteY7" fmla="*/ 214312 h 214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9587" h="214312">
                  <a:moveTo>
                    <a:pt x="509587" y="0"/>
                  </a:moveTo>
                  <a:lnTo>
                    <a:pt x="433387" y="16668"/>
                  </a:lnTo>
                  <a:lnTo>
                    <a:pt x="369094" y="9525"/>
                  </a:lnTo>
                  <a:lnTo>
                    <a:pt x="302419" y="28575"/>
                  </a:lnTo>
                  <a:lnTo>
                    <a:pt x="202406" y="76200"/>
                  </a:lnTo>
                  <a:lnTo>
                    <a:pt x="138112" y="138112"/>
                  </a:lnTo>
                  <a:lnTo>
                    <a:pt x="59531" y="185737"/>
                  </a:lnTo>
                  <a:lnTo>
                    <a:pt x="0" y="214312"/>
                  </a:lnTo>
                </a:path>
              </a:pathLst>
            </a:custGeom>
            <a:noFill/>
            <a:ln w="12700">
              <a:solidFill>
                <a:srgbClr val="3399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40" name="Freeform 39"/>
            <p:cNvSpPr/>
            <p:nvPr/>
          </p:nvSpPr>
          <p:spPr>
            <a:xfrm>
              <a:off x="4117181" y="4869656"/>
              <a:ext cx="390525" cy="261938"/>
            </a:xfrm>
            <a:custGeom>
              <a:avLst/>
              <a:gdLst>
                <a:gd name="connsiteX0" fmla="*/ 0 w 390525"/>
                <a:gd name="connsiteY0" fmla="*/ 0 h 261938"/>
                <a:gd name="connsiteX1" fmla="*/ 76200 w 390525"/>
                <a:gd name="connsiteY1" fmla="*/ 66675 h 261938"/>
                <a:gd name="connsiteX2" fmla="*/ 183357 w 390525"/>
                <a:gd name="connsiteY2" fmla="*/ 111919 h 261938"/>
                <a:gd name="connsiteX3" fmla="*/ 252413 w 390525"/>
                <a:gd name="connsiteY3" fmla="*/ 157163 h 261938"/>
                <a:gd name="connsiteX4" fmla="*/ 304800 w 390525"/>
                <a:gd name="connsiteY4" fmla="*/ 200025 h 261938"/>
                <a:gd name="connsiteX5" fmla="*/ 390525 w 390525"/>
                <a:gd name="connsiteY5" fmla="*/ 261938 h 261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0525" h="261938">
                  <a:moveTo>
                    <a:pt x="0" y="0"/>
                  </a:moveTo>
                  <a:lnTo>
                    <a:pt x="76200" y="66675"/>
                  </a:lnTo>
                  <a:lnTo>
                    <a:pt x="183357" y="111919"/>
                  </a:lnTo>
                  <a:lnTo>
                    <a:pt x="252413" y="157163"/>
                  </a:lnTo>
                  <a:lnTo>
                    <a:pt x="304800" y="200025"/>
                  </a:lnTo>
                  <a:lnTo>
                    <a:pt x="390525" y="261938"/>
                  </a:lnTo>
                </a:path>
              </a:pathLst>
            </a:custGeom>
            <a:noFill/>
            <a:ln w="12700">
              <a:solidFill>
                <a:srgbClr val="3399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41" name="Freeform 40"/>
            <p:cNvSpPr/>
            <p:nvPr/>
          </p:nvSpPr>
          <p:spPr>
            <a:xfrm>
              <a:off x="4171950" y="4393406"/>
              <a:ext cx="588169" cy="528638"/>
            </a:xfrm>
            <a:custGeom>
              <a:avLst/>
              <a:gdLst>
                <a:gd name="connsiteX0" fmla="*/ 0 w 588169"/>
                <a:gd name="connsiteY0" fmla="*/ 0 h 528638"/>
                <a:gd name="connsiteX1" fmla="*/ 33338 w 588169"/>
                <a:gd name="connsiteY1" fmla="*/ 130969 h 528638"/>
                <a:gd name="connsiteX2" fmla="*/ 88106 w 588169"/>
                <a:gd name="connsiteY2" fmla="*/ 219075 h 528638"/>
                <a:gd name="connsiteX3" fmla="*/ 154781 w 588169"/>
                <a:gd name="connsiteY3" fmla="*/ 300038 h 528638"/>
                <a:gd name="connsiteX4" fmla="*/ 230981 w 588169"/>
                <a:gd name="connsiteY4" fmla="*/ 357188 h 528638"/>
                <a:gd name="connsiteX5" fmla="*/ 288131 w 588169"/>
                <a:gd name="connsiteY5" fmla="*/ 364332 h 528638"/>
                <a:gd name="connsiteX6" fmla="*/ 447675 w 588169"/>
                <a:gd name="connsiteY6" fmla="*/ 409575 h 528638"/>
                <a:gd name="connsiteX7" fmla="*/ 588169 w 588169"/>
                <a:gd name="connsiteY7" fmla="*/ 528638 h 528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88169" h="528638">
                  <a:moveTo>
                    <a:pt x="0" y="0"/>
                  </a:moveTo>
                  <a:lnTo>
                    <a:pt x="33338" y="130969"/>
                  </a:lnTo>
                  <a:lnTo>
                    <a:pt x="88106" y="219075"/>
                  </a:lnTo>
                  <a:lnTo>
                    <a:pt x="154781" y="300038"/>
                  </a:lnTo>
                  <a:lnTo>
                    <a:pt x="230981" y="357188"/>
                  </a:lnTo>
                  <a:lnTo>
                    <a:pt x="288131" y="364332"/>
                  </a:lnTo>
                  <a:lnTo>
                    <a:pt x="447675" y="409575"/>
                  </a:lnTo>
                  <a:lnTo>
                    <a:pt x="588169" y="528638"/>
                  </a:lnTo>
                </a:path>
              </a:pathLst>
            </a:custGeom>
            <a:noFill/>
            <a:ln w="12700">
              <a:solidFill>
                <a:srgbClr val="3399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grpSp>
      <p:sp>
        <p:nvSpPr>
          <p:cNvPr id="56" name="TextBox 55"/>
          <p:cNvSpPr txBox="1"/>
          <p:nvPr/>
        </p:nvSpPr>
        <p:spPr>
          <a:xfrm>
            <a:off x="6734562" y="156555"/>
            <a:ext cx="1647438" cy="584775"/>
          </a:xfrm>
          <a:prstGeom prst="rect">
            <a:avLst/>
          </a:prstGeom>
          <a:noFill/>
        </p:spPr>
        <p:txBody>
          <a:bodyPr wrap="none" rtlCol="0">
            <a:spAutoFit/>
          </a:bodyPr>
          <a:lstStyle/>
          <a:p>
            <a:pPr algn="ctr"/>
            <a:r>
              <a:rPr lang="en-US" sz="2000" dirty="0" smtClean="0">
                <a:solidFill>
                  <a:schemeClr val="bg1"/>
                </a:solidFill>
              </a:rPr>
              <a:t>3,500</a:t>
            </a:r>
            <a:r>
              <a:rPr lang="en-US" dirty="0" smtClean="0">
                <a:solidFill>
                  <a:schemeClr val="bg1"/>
                </a:solidFill>
              </a:rPr>
              <a:t> </a:t>
            </a:r>
          </a:p>
          <a:p>
            <a:pPr algn="ctr"/>
            <a:r>
              <a:rPr lang="en-US" sz="1200" dirty="0" smtClean="0">
                <a:solidFill>
                  <a:schemeClr val="bg1"/>
                </a:solidFill>
              </a:rPr>
              <a:t>years before present</a:t>
            </a:r>
            <a:endParaRPr lang="en-US" sz="1200" dirty="0">
              <a:solidFill>
                <a:schemeClr val="bg1"/>
              </a:solidFill>
            </a:endParaRPr>
          </a:p>
        </p:txBody>
      </p:sp>
      <p:grpSp>
        <p:nvGrpSpPr>
          <p:cNvPr id="60" name="Group 59"/>
          <p:cNvGrpSpPr/>
          <p:nvPr/>
        </p:nvGrpSpPr>
        <p:grpSpPr>
          <a:xfrm>
            <a:off x="201168" y="4507992"/>
            <a:ext cx="3154529" cy="2199197"/>
            <a:chOff x="5348346" y="4448824"/>
            <a:chExt cx="3154529" cy="2199197"/>
          </a:xfrm>
        </p:grpSpPr>
        <p:pic>
          <p:nvPicPr>
            <p:cNvPr id="61" name="Picture 2"/>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5348346" y="4494018"/>
              <a:ext cx="3154529" cy="215400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cxnSp>
          <p:nvCxnSpPr>
            <p:cNvPr id="62" name="Straight Connector 61"/>
            <p:cNvCxnSpPr/>
            <p:nvPr/>
          </p:nvCxnSpPr>
          <p:spPr>
            <a:xfrm>
              <a:off x="6478378" y="4679108"/>
              <a:ext cx="0" cy="1923621"/>
            </a:xfrm>
            <a:prstGeom prst="line">
              <a:avLst/>
            </a:prstGeom>
            <a:ln w="25400">
              <a:solidFill>
                <a:srgbClr val="FF0000"/>
              </a:solidFill>
              <a:prstDash val="sysDot"/>
            </a:ln>
            <a:effectLst/>
          </p:spPr>
          <p:style>
            <a:lnRef idx="1">
              <a:schemeClr val="accent1"/>
            </a:lnRef>
            <a:fillRef idx="0">
              <a:schemeClr val="accent1"/>
            </a:fillRef>
            <a:effectRef idx="0">
              <a:schemeClr val="accent1"/>
            </a:effectRef>
            <a:fontRef idx="minor">
              <a:schemeClr val="tx1"/>
            </a:fontRef>
          </p:style>
        </p:cxnSp>
        <p:sp>
          <p:nvSpPr>
            <p:cNvPr id="63" name="TextBox 62"/>
            <p:cNvSpPr txBox="1"/>
            <p:nvPr/>
          </p:nvSpPr>
          <p:spPr>
            <a:xfrm>
              <a:off x="5357871" y="4553712"/>
              <a:ext cx="74572" cy="141577"/>
            </a:xfrm>
            <a:prstGeom prst="rect">
              <a:avLst/>
            </a:prstGeom>
            <a:solidFill>
              <a:schemeClr val="tx1"/>
            </a:solidFill>
          </p:spPr>
          <p:txBody>
            <a:bodyPr wrap="none" lIns="9144" tIns="9144" rIns="9144" bIns="9144" rtlCol="0">
              <a:spAutoFit/>
            </a:bodyPr>
            <a:lstStyle/>
            <a:p>
              <a:r>
                <a:rPr lang="en-US" sz="800" dirty="0" smtClean="0">
                  <a:solidFill>
                    <a:schemeClr val="bg1"/>
                  </a:solidFill>
                </a:rPr>
                <a:t>6</a:t>
              </a:r>
              <a:endParaRPr lang="en-US" sz="800" dirty="0">
                <a:solidFill>
                  <a:schemeClr val="bg1"/>
                </a:solidFill>
              </a:endParaRPr>
            </a:p>
          </p:txBody>
        </p:sp>
        <p:sp>
          <p:nvSpPr>
            <p:cNvPr id="64" name="TextBox 63"/>
            <p:cNvSpPr txBox="1"/>
            <p:nvPr/>
          </p:nvSpPr>
          <p:spPr>
            <a:xfrm>
              <a:off x="7123176" y="4553712"/>
              <a:ext cx="74572" cy="141577"/>
            </a:xfrm>
            <a:prstGeom prst="rect">
              <a:avLst/>
            </a:prstGeom>
            <a:solidFill>
              <a:schemeClr val="tx1"/>
            </a:solidFill>
          </p:spPr>
          <p:txBody>
            <a:bodyPr wrap="none" lIns="9144" tIns="9144" rIns="9144" bIns="9144" rtlCol="0">
              <a:spAutoFit/>
            </a:bodyPr>
            <a:lstStyle/>
            <a:p>
              <a:r>
                <a:rPr lang="en-US" sz="800" dirty="0" smtClean="0">
                  <a:solidFill>
                    <a:schemeClr val="bg1"/>
                  </a:solidFill>
                </a:rPr>
                <a:t>2</a:t>
              </a:r>
              <a:endParaRPr lang="en-US" sz="800" dirty="0">
                <a:solidFill>
                  <a:schemeClr val="bg1"/>
                </a:solidFill>
              </a:endParaRPr>
            </a:p>
          </p:txBody>
        </p:sp>
        <p:sp>
          <p:nvSpPr>
            <p:cNvPr id="65" name="TextBox 64"/>
            <p:cNvSpPr txBox="1"/>
            <p:nvPr/>
          </p:nvSpPr>
          <p:spPr>
            <a:xfrm>
              <a:off x="7571232" y="4553712"/>
              <a:ext cx="74572" cy="141577"/>
            </a:xfrm>
            <a:prstGeom prst="rect">
              <a:avLst/>
            </a:prstGeom>
            <a:solidFill>
              <a:schemeClr val="tx1"/>
            </a:solidFill>
          </p:spPr>
          <p:txBody>
            <a:bodyPr wrap="none" lIns="9144" tIns="9144" rIns="9144" bIns="9144" rtlCol="0">
              <a:spAutoFit/>
            </a:bodyPr>
            <a:lstStyle/>
            <a:p>
              <a:r>
                <a:rPr lang="en-US" sz="800" dirty="0" smtClean="0">
                  <a:solidFill>
                    <a:schemeClr val="bg1"/>
                  </a:solidFill>
                </a:rPr>
                <a:t>1</a:t>
              </a:r>
              <a:endParaRPr lang="en-US" sz="800" dirty="0">
                <a:solidFill>
                  <a:schemeClr val="bg1"/>
                </a:solidFill>
              </a:endParaRPr>
            </a:p>
          </p:txBody>
        </p:sp>
        <p:sp>
          <p:nvSpPr>
            <p:cNvPr id="66" name="TextBox 65"/>
            <p:cNvSpPr txBox="1"/>
            <p:nvPr/>
          </p:nvSpPr>
          <p:spPr>
            <a:xfrm>
              <a:off x="8019288" y="4553712"/>
              <a:ext cx="74572" cy="141577"/>
            </a:xfrm>
            <a:prstGeom prst="rect">
              <a:avLst/>
            </a:prstGeom>
            <a:solidFill>
              <a:schemeClr val="tx1"/>
            </a:solidFill>
          </p:spPr>
          <p:txBody>
            <a:bodyPr wrap="none" lIns="9144" tIns="9144" rIns="9144" bIns="9144" rtlCol="0">
              <a:spAutoFit/>
            </a:bodyPr>
            <a:lstStyle/>
            <a:p>
              <a:r>
                <a:rPr lang="en-US" sz="800" dirty="0" smtClean="0">
                  <a:solidFill>
                    <a:schemeClr val="bg1"/>
                  </a:solidFill>
                </a:rPr>
                <a:t>0</a:t>
              </a:r>
              <a:endParaRPr lang="en-US" sz="800" dirty="0">
                <a:solidFill>
                  <a:schemeClr val="bg1"/>
                </a:solidFill>
              </a:endParaRPr>
            </a:p>
          </p:txBody>
        </p:sp>
        <p:sp>
          <p:nvSpPr>
            <p:cNvPr id="67" name="Rectangle 66"/>
            <p:cNvSpPr/>
            <p:nvPr/>
          </p:nvSpPr>
          <p:spPr>
            <a:xfrm>
              <a:off x="5664457" y="4494018"/>
              <a:ext cx="1237654" cy="120630"/>
            </a:xfrm>
            <a:prstGeom prst="rect">
              <a:avLst/>
            </a:prstGeom>
            <a:solidFill>
              <a:schemeClr val="tx1"/>
            </a:solidFill>
            <a:ln w="317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solidFill>
                  <a:prstClr val="white"/>
                </a:solidFill>
              </a:endParaRPr>
            </a:p>
          </p:txBody>
        </p:sp>
        <p:sp>
          <p:nvSpPr>
            <p:cNvPr id="68" name="TextBox 67"/>
            <p:cNvSpPr txBox="1"/>
            <p:nvPr/>
          </p:nvSpPr>
          <p:spPr>
            <a:xfrm>
              <a:off x="5797296" y="4553712"/>
              <a:ext cx="74572" cy="141577"/>
            </a:xfrm>
            <a:prstGeom prst="rect">
              <a:avLst/>
            </a:prstGeom>
            <a:solidFill>
              <a:schemeClr val="tx1"/>
            </a:solidFill>
          </p:spPr>
          <p:txBody>
            <a:bodyPr wrap="none" lIns="9144" tIns="9144" rIns="9144" bIns="9144" rtlCol="0">
              <a:spAutoFit/>
            </a:bodyPr>
            <a:lstStyle/>
            <a:p>
              <a:r>
                <a:rPr lang="en-US" sz="800" dirty="0" smtClean="0">
                  <a:solidFill>
                    <a:schemeClr val="bg1"/>
                  </a:solidFill>
                </a:rPr>
                <a:t>5</a:t>
              </a:r>
              <a:endParaRPr lang="en-US" sz="800" dirty="0">
                <a:solidFill>
                  <a:schemeClr val="bg1"/>
                </a:solidFill>
              </a:endParaRPr>
            </a:p>
          </p:txBody>
        </p:sp>
        <p:sp>
          <p:nvSpPr>
            <p:cNvPr id="69" name="TextBox 68"/>
            <p:cNvSpPr txBox="1"/>
            <p:nvPr/>
          </p:nvSpPr>
          <p:spPr>
            <a:xfrm>
              <a:off x="6273657" y="4448824"/>
              <a:ext cx="1127745" cy="110800"/>
            </a:xfrm>
            <a:prstGeom prst="rect">
              <a:avLst/>
            </a:prstGeom>
            <a:solidFill>
              <a:schemeClr val="tx1"/>
            </a:solidFill>
          </p:spPr>
          <p:txBody>
            <a:bodyPr wrap="none" lIns="9144" tIns="9144" rIns="9144" bIns="9144" rtlCol="0">
              <a:spAutoFit/>
            </a:bodyPr>
            <a:lstStyle/>
            <a:p>
              <a:r>
                <a:rPr lang="en-US" sz="600" dirty="0" smtClean="0">
                  <a:solidFill>
                    <a:schemeClr val="bg1"/>
                  </a:solidFill>
                </a:rPr>
                <a:t>Thousand Years Before Present</a:t>
              </a:r>
              <a:endParaRPr lang="en-US" sz="600" dirty="0">
                <a:solidFill>
                  <a:schemeClr val="bg1"/>
                </a:solidFill>
              </a:endParaRPr>
            </a:p>
          </p:txBody>
        </p:sp>
        <p:sp>
          <p:nvSpPr>
            <p:cNvPr id="70" name="TextBox 69"/>
            <p:cNvSpPr txBox="1"/>
            <p:nvPr/>
          </p:nvSpPr>
          <p:spPr>
            <a:xfrm>
              <a:off x="6245352" y="4553712"/>
              <a:ext cx="74572" cy="141577"/>
            </a:xfrm>
            <a:prstGeom prst="rect">
              <a:avLst/>
            </a:prstGeom>
            <a:solidFill>
              <a:schemeClr val="tx1"/>
            </a:solidFill>
          </p:spPr>
          <p:txBody>
            <a:bodyPr wrap="none" lIns="9144" tIns="9144" rIns="9144" bIns="9144" rtlCol="0">
              <a:spAutoFit/>
            </a:bodyPr>
            <a:lstStyle/>
            <a:p>
              <a:r>
                <a:rPr lang="en-US" sz="800" dirty="0" smtClean="0">
                  <a:solidFill>
                    <a:schemeClr val="bg1"/>
                  </a:solidFill>
                </a:rPr>
                <a:t>4</a:t>
              </a:r>
              <a:endParaRPr lang="en-US" sz="800" dirty="0">
                <a:solidFill>
                  <a:schemeClr val="bg1"/>
                </a:solidFill>
              </a:endParaRPr>
            </a:p>
          </p:txBody>
        </p:sp>
        <p:sp>
          <p:nvSpPr>
            <p:cNvPr id="71" name="TextBox 70"/>
            <p:cNvSpPr txBox="1"/>
            <p:nvPr/>
          </p:nvSpPr>
          <p:spPr>
            <a:xfrm>
              <a:off x="6684264" y="4553712"/>
              <a:ext cx="74572" cy="141577"/>
            </a:xfrm>
            <a:prstGeom prst="rect">
              <a:avLst/>
            </a:prstGeom>
            <a:solidFill>
              <a:schemeClr val="tx1"/>
            </a:solidFill>
          </p:spPr>
          <p:txBody>
            <a:bodyPr wrap="none" lIns="9144" tIns="9144" rIns="9144" bIns="9144" rtlCol="0">
              <a:spAutoFit/>
            </a:bodyPr>
            <a:lstStyle/>
            <a:p>
              <a:r>
                <a:rPr lang="en-US" sz="800" dirty="0">
                  <a:solidFill>
                    <a:schemeClr val="bg1"/>
                  </a:solidFill>
                </a:rPr>
                <a:t>3</a:t>
              </a:r>
            </a:p>
          </p:txBody>
        </p:sp>
      </p:grpSp>
      <p:sp>
        <p:nvSpPr>
          <p:cNvPr id="72" name="TextBox 71"/>
          <p:cNvSpPr txBox="1"/>
          <p:nvPr/>
        </p:nvSpPr>
        <p:spPr>
          <a:xfrm>
            <a:off x="4328750" y="3256859"/>
            <a:ext cx="309700" cy="369332"/>
          </a:xfrm>
          <a:prstGeom prst="rect">
            <a:avLst/>
          </a:prstGeom>
          <a:noFill/>
        </p:spPr>
        <p:txBody>
          <a:bodyPr wrap="none" rtlCol="0">
            <a:spAutoFit/>
          </a:bodyPr>
          <a:lstStyle/>
          <a:p>
            <a:r>
              <a:rPr lang="en-US" dirty="0" smtClean="0">
                <a:solidFill>
                  <a:srgbClr val="FFFF00"/>
                </a:solidFill>
              </a:rPr>
              <a:t>6</a:t>
            </a:r>
            <a:endParaRPr lang="en-US" dirty="0">
              <a:solidFill>
                <a:srgbClr val="FFFF00"/>
              </a:solidFill>
            </a:endParaRPr>
          </a:p>
        </p:txBody>
      </p:sp>
      <p:sp>
        <p:nvSpPr>
          <p:cNvPr id="73" name="TextBox 72"/>
          <p:cNvSpPr txBox="1"/>
          <p:nvPr/>
        </p:nvSpPr>
        <p:spPr>
          <a:xfrm>
            <a:off x="1794467" y="2242622"/>
            <a:ext cx="309700" cy="369332"/>
          </a:xfrm>
          <a:prstGeom prst="rect">
            <a:avLst/>
          </a:prstGeom>
          <a:noFill/>
        </p:spPr>
        <p:txBody>
          <a:bodyPr wrap="none" rtlCol="0">
            <a:spAutoFit/>
          </a:bodyPr>
          <a:lstStyle/>
          <a:p>
            <a:r>
              <a:rPr lang="en-US" dirty="0" smtClean="0">
                <a:solidFill>
                  <a:srgbClr val="FFFF00"/>
                </a:solidFill>
              </a:rPr>
              <a:t>4</a:t>
            </a:r>
            <a:endParaRPr lang="en-US" dirty="0">
              <a:solidFill>
                <a:srgbClr val="FFFF00"/>
              </a:solidFill>
            </a:endParaRPr>
          </a:p>
        </p:txBody>
      </p:sp>
      <p:sp>
        <p:nvSpPr>
          <p:cNvPr id="74" name="TextBox 73"/>
          <p:cNvSpPr txBox="1"/>
          <p:nvPr/>
        </p:nvSpPr>
        <p:spPr>
          <a:xfrm>
            <a:off x="5752242" y="1566436"/>
            <a:ext cx="309700" cy="369332"/>
          </a:xfrm>
          <a:prstGeom prst="rect">
            <a:avLst/>
          </a:prstGeom>
          <a:noFill/>
        </p:spPr>
        <p:txBody>
          <a:bodyPr wrap="none" rtlCol="0">
            <a:spAutoFit/>
          </a:bodyPr>
          <a:lstStyle/>
          <a:p>
            <a:r>
              <a:rPr lang="en-US" dirty="0" smtClean="0">
                <a:solidFill>
                  <a:srgbClr val="FFFF00"/>
                </a:solidFill>
              </a:rPr>
              <a:t>5</a:t>
            </a:r>
            <a:endParaRPr lang="en-US" dirty="0">
              <a:solidFill>
                <a:srgbClr val="FFFF00"/>
              </a:solidFill>
            </a:endParaRPr>
          </a:p>
        </p:txBody>
      </p:sp>
      <p:sp>
        <p:nvSpPr>
          <p:cNvPr id="75" name="TextBox 74"/>
          <p:cNvSpPr txBox="1"/>
          <p:nvPr/>
        </p:nvSpPr>
        <p:spPr>
          <a:xfrm>
            <a:off x="5430769" y="2192440"/>
            <a:ext cx="309700" cy="369332"/>
          </a:xfrm>
          <a:prstGeom prst="rect">
            <a:avLst/>
          </a:prstGeom>
          <a:noFill/>
        </p:spPr>
        <p:txBody>
          <a:bodyPr wrap="none" rtlCol="0">
            <a:spAutoFit/>
          </a:bodyPr>
          <a:lstStyle/>
          <a:p>
            <a:r>
              <a:rPr lang="en-US" dirty="0" smtClean="0">
                <a:solidFill>
                  <a:srgbClr val="FFFF00"/>
                </a:solidFill>
              </a:rPr>
              <a:t>7</a:t>
            </a:r>
            <a:endParaRPr lang="en-US" dirty="0">
              <a:solidFill>
                <a:srgbClr val="FFFF00"/>
              </a:solidFill>
            </a:endParaRPr>
          </a:p>
        </p:txBody>
      </p:sp>
      <p:sp>
        <p:nvSpPr>
          <p:cNvPr id="42" name="Freeform 41"/>
          <p:cNvSpPr/>
          <p:nvPr/>
        </p:nvSpPr>
        <p:spPr>
          <a:xfrm>
            <a:off x="2244660" y="2405729"/>
            <a:ext cx="166688" cy="469107"/>
          </a:xfrm>
          <a:custGeom>
            <a:avLst/>
            <a:gdLst>
              <a:gd name="connsiteX0" fmla="*/ 9525 w 166688"/>
              <a:gd name="connsiteY0" fmla="*/ 0 h 469107"/>
              <a:gd name="connsiteX1" fmla="*/ 0 w 166688"/>
              <a:gd name="connsiteY1" fmla="*/ 80963 h 469107"/>
              <a:gd name="connsiteX2" fmla="*/ 42863 w 166688"/>
              <a:gd name="connsiteY2" fmla="*/ 166688 h 469107"/>
              <a:gd name="connsiteX3" fmla="*/ 116682 w 166688"/>
              <a:gd name="connsiteY3" fmla="*/ 242888 h 469107"/>
              <a:gd name="connsiteX4" fmla="*/ 126207 w 166688"/>
              <a:gd name="connsiteY4" fmla="*/ 335757 h 469107"/>
              <a:gd name="connsiteX5" fmla="*/ 166688 w 166688"/>
              <a:gd name="connsiteY5" fmla="*/ 469107 h 469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6688" h="469107">
                <a:moveTo>
                  <a:pt x="9525" y="0"/>
                </a:moveTo>
                <a:lnTo>
                  <a:pt x="0" y="80963"/>
                </a:lnTo>
                <a:lnTo>
                  <a:pt x="42863" y="166688"/>
                </a:lnTo>
                <a:lnTo>
                  <a:pt x="116682" y="242888"/>
                </a:lnTo>
                <a:lnTo>
                  <a:pt x="126207" y="335757"/>
                </a:lnTo>
                <a:lnTo>
                  <a:pt x="166688" y="469107"/>
                </a:lnTo>
              </a:path>
            </a:pathLst>
          </a:custGeom>
          <a:noFill/>
          <a:ln w="12700">
            <a:solidFill>
              <a:srgbClr val="3399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Freeform 45"/>
          <p:cNvSpPr/>
          <p:nvPr/>
        </p:nvSpPr>
        <p:spPr>
          <a:xfrm>
            <a:off x="2177985" y="2596229"/>
            <a:ext cx="128588" cy="338138"/>
          </a:xfrm>
          <a:custGeom>
            <a:avLst/>
            <a:gdLst>
              <a:gd name="connsiteX0" fmla="*/ 128588 w 128588"/>
              <a:gd name="connsiteY0" fmla="*/ 0 h 338138"/>
              <a:gd name="connsiteX1" fmla="*/ 107157 w 128588"/>
              <a:gd name="connsiteY1" fmla="*/ 83344 h 338138"/>
              <a:gd name="connsiteX2" fmla="*/ 28575 w 128588"/>
              <a:gd name="connsiteY2" fmla="*/ 171450 h 338138"/>
              <a:gd name="connsiteX3" fmla="*/ 0 w 128588"/>
              <a:gd name="connsiteY3" fmla="*/ 276225 h 338138"/>
              <a:gd name="connsiteX4" fmla="*/ 11907 w 128588"/>
              <a:gd name="connsiteY4" fmla="*/ 273844 h 338138"/>
              <a:gd name="connsiteX5" fmla="*/ 19050 w 128588"/>
              <a:gd name="connsiteY5" fmla="*/ 338138 h 338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8588" h="338138">
                <a:moveTo>
                  <a:pt x="128588" y="0"/>
                </a:moveTo>
                <a:lnTo>
                  <a:pt x="107157" y="83344"/>
                </a:lnTo>
                <a:lnTo>
                  <a:pt x="28575" y="171450"/>
                </a:lnTo>
                <a:lnTo>
                  <a:pt x="0" y="276225"/>
                </a:lnTo>
                <a:lnTo>
                  <a:pt x="11907" y="273844"/>
                </a:lnTo>
                <a:lnTo>
                  <a:pt x="19050" y="338138"/>
                </a:lnTo>
              </a:path>
            </a:pathLst>
          </a:custGeom>
          <a:noFill/>
          <a:ln w="12700">
            <a:solidFill>
              <a:srgbClr val="3399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7" name="Freeform 76"/>
          <p:cNvSpPr/>
          <p:nvPr/>
        </p:nvSpPr>
        <p:spPr>
          <a:xfrm>
            <a:off x="634935" y="1765173"/>
            <a:ext cx="1212057" cy="888021"/>
          </a:xfrm>
          <a:custGeom>
            <a:avLst/>
            <a:gdLst>
              <a:gd name="connsiteX0" fmla="*/ 1123950 w 1212057"/>
              <a:gd name="connsiteY0" fmla="*/ 395288 h 754856"/>
              <a:gd name="connsiteX1" fmla="*/ 1140619 w 1212057"/>
              <a:gd name="connsiteY1" fmla="*/ 464344 h 754856"/>
              <a:gd name="connsiteX2" fmla="*/ 1123950 w 1212057"/>
              <a:gd name="connsiteY2" fmla="*/ 485775 h 754856"/>
              <a:gd name="connsiteX3" fmla="*/ 1135857 w 1212057"/>
              <a:gd name="connsiteY3" fmla="*/ 509588 h 754856"/>
              <a:gd name="connsiteX4" fmla="*/ 1152525 w 1212057"/>
              <a:gd name="connsiteY4" fmla="*/ 502444 h 754856"/>
              <a:gd name="connsiteX5" fmla="*/ 1171575 w 1212057"/>
              <a:gd name="connsiteY5" fmla="*/ 481013 h 754856"/>
              <a:gd name="connsiteX6" fmla="*/ 1193007 w 1212057"/>
              <a:gd name="connsiteY6" fmla="*/ 481013 h 754856"/>
              <a:gd name="connsiteX7" fmla="*/ 1212057 w 1212057"/>
              <a:gd name="connsiteY7" fmla="*/ 476250 h 754856"/>
              <a:gd name="connsiteX8" fmla="*/ 1204913 w 1212057"/>
              <a:gd name="connsiteY8" fmla="*/ 497681 h 754856"/>
              <a:gd name="connsiteX9" fmla="*/ 1159669 w 1212057"/>
              <a:gd name="connsiteY9" fmla="*/ 554831 h 754856"/>
              <a:gd name="connsiteX10" fmla="*/ 1116807 w 1212057"/>
              <a:gd name="connsiteY10" fmla="*/ 628650 h 754856"/>
              <a:gd name="connsiteX11" fmla="*/ 1090613 w 1212057"/>
              <a:gd name="connsiteY11" fmla="*/ 640556 h 754856"/>
              <a:gd name="connsiteX12" fmla="*/ 1040607 w 1212057"/>
              <a:gd name="connsiteY12" fmla="*/ 647700 h 754856"/>
              <a:gd name="connsiteX13" fmla="*/ 997744 w 1212057"/>
              <a:gd name="connsiteY13" fmla="*/ 652463 h 754856"/>
              <a:gd name="connsiteX14" fmla="*/ 957263 w 1212057"/>
              <a:gd name="connsiteY14" fmla="*/ 664369 h 754856"/>
              <a:gd name="connsiteX15" fmla="*/ 916782 w 1212057"/>
              <a:gd name="connsiteY15" fmla="*/ 700088 h 754856"/>
              <a:gd name="connsiteX16" fmla="*/ 878682 w 1212057"/>
              <a:gd name="connsiteY16" fmla="*/ 728663 h 754856"/>
              <a:gd name="connsiteX17" fmla="*/ 850107 w 1212057"/>
              <a:gd name="connsiteY17" fmla="*/ 747713 h 754856"/>
              <a:gd name="connsiteX18" fmla="*/ 795338 w 1212057"/>
              <a:gd name="connsiteY18" fmla="*/ 754856 h 754856"/>
              <a:gd name="connsiteX19" fmla="*/ 597694 w 1212057"/>
              <a:gd name="connsiteY19" fmla="*/ 754856 h 754856"/>
              <a:gd name="connsiteX20" fmla="*/ 473869 w 1212057"/>
              <a:gd name="connsiteY20" fmla="*/ 721519 h 754856"/>
              <a:gd name="connsiteX21" fmla="*/ 292894 w 1212057"/>
              <a:gd name="connsiteY21" fmla="*/ 676275 h 754856"/>
              <a:gd name="connsiteX22" fmla="*/ 150019 w 1212057"/>
              <a:gd name="connsiteY22" fmla="*/ 650081 h 754856"/>
              <a:gd name="connsiteX23" fmla="*/ 95250 w 1212057"/>
              <a:gd name="connsiteY23" fmla="*/ 642938 h 754856"/>
              <a:gd name="connsiteX24" fmla="*/ 0 w 1212057"/>
              <a:gd name="connsiteY24" fmla="*/ 626269 h 754856"/>
              <a:gd name="connsiteX25" fmla="*/ 0 w 1212057"/>
              <a:gd name="connsiteY25" fmla="*/ 38100 h 754856"/>
              <a:gd name="connsiteX26" fmla="*/ 42863 w 1212057"/>
              <a:gd name="connsiteY26" fmla="*/ 38100 h 754856"/>
              <a:gd name="connsiteX27" fmla="*/ 66675 w 1212057"/>
              <a:gd name="connsiteY27" fmla="*/ 30956 h 754856"/>
              <a:gd name="connsiteX28" fmla="*/ 97632 w 1212057"/>
              <a:gd name="connsiteY28" fmla="*/ 0 h 754856"/>
              <a:gd name="connsiteX29" fmla="*/ 123825 w 1212057"/>
              <a:gd name="connsiteY29" fmla="*/ 0 h 754856"/>
              <a:gd name="connsiteX30" fmla="*/ 128588 w 1212057"/>
              <a:gd name="connsiteY30" fmla="*/ 26194 h 754856"/>
              <a:gd name="connsiteX31" fmla="*/ 92869 w 1212057"/>
              <a:gd name="connsiteY31" fmla="*/ 54769 h 754856"/>
              <a:gd name="connsiteX32" fmla="*/ 59532 w 1212057"/>
              <a:gd name="connsiteY32" fmla="*/ 80963 h 754856"/>
              <a:gd name="connsiteX33" fmla="*/ 50007 w 1212057"/>
              <a:gd name="connsiteY33" fmla="*/ 95250 h 754856"/>
              <a:gd name="connsiteX34" fmla="*/ 59532 w 1212057"/>
              <a:gd name="connsiteY34" fmla="*/ 123825 h 754856"/>
              <a:gd name="connsiteX35" fmla="*/ 109538 w 1212057"/>
              <a:gd name="connsiteY35" fmla="*/ 135731 h 754856"/>
              <a:gd name="connsiteX36" fmla="*/ 166688 w 1212057"/>
              <a:gd name="connsiteY36" fmla="*/ 119063 h 754856"/>
              <a:gd name="connsiteX37" fmla="*/ 214313 w 1212057"/>
              <a:gd name="connsiteY37" fmla="*/ 107156 h 754856"/>
              <a:gd name="connsiteX38" fmla="*/ 242888 w 1212057"/>
              <a:gd name="connsiteY38" fmla="*/ 100013 h 754856"/>
              <a:gd name="connsiteX39" fmla="*/ 269082 w 1212057"/>
              <a:gd name="connsiteY39" fmla="*/ 126206 h 754856"/>
              <a:gd name="connsiteX40" fmla="*/ 300038 w 1212057"/>
              <a:gd name="connsiteY40" fmla="*/ 164306 h 754856"/>
              <a:gd name="connsiteX41" fmla="*/ 292894 w 1212057"/>
              <a:gd name="connsiteY41" fmla="*/ 204788 h 754856"/>
              <a:gd name="connsiteX42" fmla="*/ 309563 w 1212057"/>
              <a:gd name="connsiteY42" fmla="*/ 247650 h 754856"/>
              <a:gd name="connsiteX43" fmla="*/ 354807 w 1212057"/>
              <a:gd name="connsiteY43" fmla="*/ 266700 h 754856"/>
              <a:gd name="connsiteX44" fmla="*/ 388144 w 1212057"/>
              <a:gd name="connsiteY44" fmla="*/ 264319 h 754856"/>
              <a:gd name="connsiteX45" fmla="*/ 426244 w 1212057"/>
              <a:gd name="connsiteY45" fmla="*/ 254794 h 754856"/>
              <a:gd name="connsiteX46" fmla="*/ 466725 w 1212057"/>
              <a:gd name="connsiteY46" fmla="*/ 247650 h 754856"/>
              <a:gd name="connsiteX47" fmla="*/ 483394 w 1212057"/>
              <a:gd name="connsiteY47" fmla="*/ 240506 h 754856"/>
              <a:gd name="connsiteX48" fmla="*/ 509588 w 1212057"/>
              <a:gd name="connsiteY48" fmla="*/ 228600 h 754856"/>
              <a:gd name="connsiteX49" fmla="*/ 528638 w 1212057"/>
              <a:gd name="connsiteY49" fmla="*/ 207169 h 754856"/>
              <a:gd name="connsiteX50" fmla="*/ 531019 w 1212057"/>
              <a:gd name="connsiteY50" fmla="*/ 183356 h 754856"/>
              <a:gd name="connsiteX51" fmla="*/ 557213 w 1212057"/>
              <a:gd name="connsiteY51" fmla="*/ 159544 h 754856"/>
              <a:gd name="connsiteX52" fmla="*/ 585788 w 1212057"/>
              <a:gd name="connsiteY52" fmla="*/ 150019 h 754856"/>
              <a:gd name="connsiteX53" fmla="*/ 623888 w 1212057"/>
              <a:gd name="connsiteY53" fmla="*/ 161925 h 754856"/>
              <a:gd name="connsiteX54" fmla="*/ 647700 w 1212057"/>
              <a:gd name="connsiteY54" fmla="*/ 180975 h 754856"/>
              <a:gd name="connsiteX55" fmla="*/ 633413 w 1212057"/>
              <a:gd name="connsiteY55" fmla="*/ 207169 h 754856"/>
              <a:gd name="connsiteX56" fmla="*/ 621507 w 1212057"/>
              <a:gd name="connsiteY56" fmla="*/ 238125 h 754856"/>
              <a:gd name="connsiteX57" fmla="*/ 661988 w 1212057"/>
              <a:gd name="connsiteY57" fmla="*/ 228600 h 754856"/>
              <a:gd name="connsiteX58" fmla="*/ 676275 w 1212057"/>
              <a:gd name="connsiteY58" fmla="*/ 223838 h 754856"/>
              <a:gd name="connsiteX59" fmla="*/ 704850 w 1212057"/>
              <a:gd name="connsiteY59" fmla="*/ 242888 h 754856"/>
              <a:gd name="connsiteX60" fmla="*/ 723900 w 1212057"/>
              <a:gd name="connsiteY60" fmla="*/ 269081 h 754856"/>
              <a:gd name="connsiteX61" fmla="*/ 745332 w 1212057"/>
              <a:gd name="connsiteY61" fmla="*/ 292894 h 754856"/>
              <a:gd name="connsiteX62" fmla="*/ 716757 w 1212057"/>
              <a:gd name="connsiteY62" fmla="*/ 302419 h 754856"/>
              <a:gd name="connsiteX63" fmla="*/ 676275 w 1212057"/>
              <a:gd name="connsiteY63" fmla="*/ 309563 h 754856"/>
              <a:gd name="connsiteX64" fmla="*/ 626269 w 1212057"/>
              <a:gd name="connsiteY64" fmla="*/ 316706 h 754856"/>
              <a:gd name="connsiteX65" fmla="*/ 650082 w 1212057"/>
              <a:gd name="connsiteY65" fmla="*/ 328613 h 754856"/>
              <a:gd name="connsiteX66" fmla="*/ 681038 w 1212057"/>
              <a:gd name="connsiteY66" fmla="*/ 333375 h 754856"/>
              <a:gd name="connsiteX67" fmla="*/ 709613 w 1212057"/>
              <a:gd name="connsiteY67" fmla="*/ 373856 h 754856"/>
              <a:gd name="connsiteX68" fmla="*/ 719138 w 1212057"/>
              <a:gd name="connsiteY68" fmla="*/ 392906 h 754856"/>
              <a:gd name="connsiteX69" fmla="*/ 757238 w 1212057"/>
              <a:gd name="connsiteY69" fmla="*/ 409575 h 754856"/>
              <a:gd name="connsiteX70" fmla="*/ 795338 w 1212057"/>
              <a:gd name="connsiteY70" fmla="*/ 442913 h 754856"/>
              <a:gd name="connsiteX71" fmla="*/ 804863 w 1212057"/>
              <a:gd name="connsiteY71" fmla="*/ 492919 h 754856"/>
              <a:gd name="connsiteX72" fmla="*/ 816769 w 1212057"/>
              <a:gd name="connsiteY72" fmla="*/ 531019 h 754856"/>
              <a:gd name="connsiteX73" fmla="*/ 826294 w 1212057"/>
              <a:gd name="connsiteY73" fmla="*/ 550069 h 754856"/>
              <a:gd name="connsiteX74" fmla="*/ 826294 w 1212057"/>
              <a:gd name="connsiteY74" fmla="*/ 550069 h 754856"/>
              <a:gd name="connsiteX75" fmla="*/ 864394 w 1212057"/>
              <a:gd name="connsiteY75" fmla="*/ 528638 h 754856"/>
              <a:gd name="connsiteX76" fmla="*/ 878682 w 1212057"/>
              <a:gd name="connsiteY76" fmla="*/ 476250 h 754856"/>
              <a:gd name="connsiteX77" fmla="*/ 900113 w 1212057"/>
              <a:gd name="connsiteY77" fmla="*/ 450056 h 754856"/>
              <a:gd name="connsiteX78" fmla="*/ 921544 w 1212057"/>
              <a:gd name="connsiteY78" fmla="*/ 416719 h 754856"/>
              <a:gd name="connsiteX79" fmla="*/ 954882 w 1212057"/>
              <a:gd name="connsiteY79" fmla="*/ 397669 h 754856"/>
              <a:gd name="connsiteX80" fmla="*/ 964407 w 1212057"/>
              <a:gd name="connsiteY80" fmla="*/ 414338 h 754856"/>
              <a:gd name="connsiteX81" fmla="*/ 1031082 w 1212057"/>
              <a:gd name="connsiteY81" fmla="*/ 411956 h 754856"/>
              <a:gd name="connsiteX82" fmla="*/ 1123950 w 1212057"/>
              <a:gd name="connsiteY82" fmla="*/ 395288 h 754856"/>
              <a:gd name="connsiteX0" fmla="*/ 1123950 w 1212057"/>
              <a:gd name="connsiteY0" fmla="*/ 395288 h 754856"/>
              <a:gd name="connsiteX1" fmla="*/ 1140619 w 1212057"/>
              <a:gd name="connsiteY1" fmla="*/ 464344 h 754856"/>
              <a:gd name="connsiteX2" fmla="*/ 1123950 w 1212057"/>
              <a:gd name="connsiteY2" fmla="*/ 485775 h 754856"/>
              <a:gd name="connsiteX3" fmla="*/ 1135857 w 1212057"/>
              <a:gd name="connsiteY3" fmla="*/ 509588 h 754856"/>
              <a:gd name="connsiteX4" fmla="*/ 1152525 w 1212057"/>
              <a:gd name="connsiteY4" fmla="*/ 502444 h 754856"/>
              <a:gd name="connsiteX5" fmla="*/ 1171575 w 1212057"/>
              <a:gd name="connsiteY5" fmla="*/ 481013 h 754856"/>
              <a:gd name="connsiteX6" fmla="*/ 1193007 w 1212057"/>
              <a:gd name="connsiteY6" fmla="*/ 481013 h 754856"/>
              <a:gd name="connsiteX7" fmla="*/ 1212057 w 1212057"/>
              <a:gd name="connsiteY7" fmla="*/ 476250 h 754856"/>
              <a:gd name="connsiteX8" fmla="*/ 1204913 w 1212057"/>
              <a:gd name="connsiteY8" fmla="*/ 497681 h 754856"/>
              <a:gd name="connsiteX9" fmla="*/ 1159669 w 1212057"/>
              <a:gd name="connsiteY9" fmla="*/ 554831 h 754856"/>
              <a:gd name="connsiteX10" fmla="*/ 1116807 w 1212057"/>
              <a:gd name="connsiteY10" fmla="*/ 628650 h 754856"/>
              <a:gd name="connsiteX11" fmla="*/ 1090613 w 1212057"/>
              <a:gd name="connsiteY11" fmla="*/ 640556 h 754856"/>
              <a:gd name="connsiteX12" fmla="*/ 1040607 w 1212057"/>
              <a:gd name="connsiteY12" fmla="*/ 647700 h 754856"/>
              <a:gd name="connsiteX13" fmla="*/ 997744 w 1212057"/>
              <a:gd name="connsiteY13" fmla="*/ 652463 h 754856"/>
              <a:gd name="connsiteX14" fmla="*/ 957263 w 1212057"/>
              <a:gd name="connsiteY14" fmla="*/ 664369 h 754856"/>
              <a:gd name="connsiteX15" fmla="*/ 916782 w 1212057"/>
              <a:gd name="connsiteY15" fmla="*/ 700088 h 754856"/>
              <a:gd name="connsiteX16" fmla="*/ 878682 w 1212057"/>
              <a:gd name="connsiteY16" fmla="*/ 728663 h 754856"/>
              <a:gd name="connsiteX17" fmla="*/ 850107 w 1212057"/>
              <a:gd name="connsiteY17" fmla="*/ 747713 h 754856"/>
              <a:gd name="connsiteX18" fmla="*/ 795338 w 1212057"/>
              <a:gd name="connsiteY18" fmla="*/ 754856 h 754856"/>
              <a:gd name="connsiteX19" fmla="*/ 597694 w 1212057"/>
              <a:gd name="connsiteY19" fmla="*/ 754856 h 754856"/>
              <a:gd name="connsiteX20" fmla="*/ 473869 w 1212057"/>
              <a:gd name="connsiteY20" fmla="*/ 721519 h 754856"/>
              <a:gd name="connsiteX21" fmla="*/ 292894 w 1212057"/>
              <a:gd name="connsiteY21" fmla="*/ 676275 h 754856"/>
              <a:gd name="connsiteX22" fmla="*/ 150019 w 1212057"/>
              <a:gd name="connsiteY22" fmla="*/ 650081 h 754856"/>
              <a:gd name="connsiteX23" fmla="*/ 95250 w 1212057"/>
              <a:gd name="connsiteY23" fmla="*/ 642938 h 754856"/>
              <a:gd name="connsiteX24" fmla="*/ 0 w 1212057"/>
              <a:gd name="connsiteY24" fmla="*/ 626269 h 754856"/>
              <a:gd name="connsiteX25" fmla="*/ 0 w 1212057"/>
              <a:gd name="connsiteY25" fmla="*/ 38100 h 754856"/>
              <a:gd name="connsiteX26" fmla="*/ 42863 w 1212057"/>
              <a:gd name="connsiteY26" fmla="*/ 38100 h 754856"/>
              <a:gd name="connsiteX27" fmla="*/ 66675 w 1212057"/>
              <a:gd name="connsiteY27" fmla="*/ 30956 h 754856"/>
              <a:gd name="connsiteX28" fmla="*/ 97632 w 1212057"/>
              <a:gd name="connsiteY28" fmla="*/ 0 h 754856"/>
              <a:gd name="connsiteX29" fmla="*/ 123825 w 1212057"/>
              <a:gd name="connsiteY29" fmla="*/ 0 h 754856"/>
              <a:gd name="connsiteX30" fmla="*/ 128588 w 1212057"/>
              <a:gd name="connsiteY30" fmla="*/ 26194 h 754856"/>
              <a:gd name="connsiteX31" fmla="*/ 92869 w 1212057"/>
              <a:gd name="connsiteY31" fmla="*/ 54769 h 754856"/>
              <a:gd name="connsiteX32" fmla="*/ 59532 w 1212057"/>
              <a:gd name="connsiteY32" fmla="*/ 80963 h 754856"/>
              <a:gd name="connsiteX33" fmla="*/ 50007 w 1212057"/>
              <a:gd name="connsiteY33" fmla="*/ 95250 h 754856"/>
              <a:gd name="connsiteX34" fmla="*/ 59532 w 1212057"/>
              <a:gd name="connsiteY34" fmla="*/ 123825 h 754856"/>
              <a:gd name="connsiteX35" fmla="*/ 109538 w 1212057"/>
              <a:gd name="connsiteY35" fmla="*/ 135731 h 754856"/>
              <a:gd name="connsiteX36" fmla="*/ 166688 w 1212057"/>
              <a:gd name="connsiteY36" fmla="*/ 119063 h 754856"/>
              <a:gd name="connsiteX37" fmla="*/ 214313 w 1212057"/>
              <a:gd name="connsiteY37" fmla="*/ 107156 h 754856"/>
              <a:gd name="connsiteX38" fmla="*/ 242888 w 1212057"/>
              <a:gd name="connsiteY38" fmla="*/ 100013 h 754856"/>
              <a:gd name="connsiteX39" fmla="*/ 269082 w 1212057"/>
              <a:gd name="connsiteY39" fmla="*/ 126206 h 754856"/>
              <a:gd name="connsiteX40" fmla="*/ 300038 w 1212057"/>
              <a:gd name="connsiteY40" fmla="*/ 164306 h 754856"/>
              <a:gd name="connsiteX41" fmla="*/ 292894 w 1212057"/>
              <a:gd name="connsiteY41" fmla="*/ 204788 h 754856"/>
              <a:gd name="connsiteX42" fmla="*/ 309563 w 1212057"/>
              <a:gd name="connsiteY42" fmla="*/ 247650 h 754856"/>
              <a:gd name="connsiteX43" fmla="*/ 354807 w 1212057"/>
              <a:gd name="connsiteY43" fmla="*/ 266700 h 754856"/>
              <a:gd name="connsiteX44" fmla="*/ 388144 w 1212057"/>
              <a:gd name="connsiteY44" fmla="*/ 264319 h 754856"/>
              <a:gd name="connsiteX45" fmla="*/ 426244 w 1212057"/>
              <a:gd name="connsiteY45" fmla="*/ 254794 h 754856"/>
              <a:gd name="connsiteX46" fmla="*/ 466725 w 1212057"/>
              <a:gd name="connsiteY46" fmla="*/ 247650 h 754856"/>
              <a:gd name="connsiteX47" fmla="*/ 483394 w 1212057"/>
              <a:gd name="connsiteY47" fmla="*/ 240506 h 754856"/>
              <a:gd name="connsiteX48" fmla="*/ 509588 w 1212057"/>
              <a:gd name="connsiteY48" fmla="*/ 228600 h 754856"/>
              <a:gd name="connsiteX49" fmla="*/ 528638 w 1212057"/>
              <a:gd name="connsiteY49" fmla="*/ 207169 h 754856"/>
              <a:gd name="connsiteX50" fmla="*/ 531019 w 1212057"/>
              <a:gd name="connsiteY50" fmla="*/ 183356 h 754856"/>
              <a:gd name="connsiteX51" fmla="*/ 557213 w 1212057"/>
              <a:gd name="connsiteY51" fmla="*/ 159544 h 754856"/>
              <a:gd name="connsiteX52" fmla="*/ 585788 w 1212057"/>
              <a:gd name="connsiteY52" fmla="*/ 150019 h 754856"/>
              <a:gd name="connsiteX53" fmla="*/ 623888 w 1212057"/>
              <a:gd name="connsiteY53" fmla="*/ 161925 h 754856"/>
              <a:gd name="connsiteX54" fmla="*/ 647700 w 1212057"/>
              <a:gd name="connsiteY54" fmla="*/ 180975 h 754856"/>
              <a:gd name="connsiteX55" fmla="*/ 633413 w 1212057"/>
              <a:gd name="connsiteY55" fmla="*/ 207169 h 754856"/>
              <a:gd name="connsiteX56" fmla="*/ 621507 w 1212057"/>
              <a:gd name="connsiteY56" fmla="*/ 238125 h 754856"/>
              <a:gd name="connsiteX57" fmla="*/ 661988 w 1212057"/>
              <a:gd name="connsiteY57" fmla="*/ 228600 h 754856"/>
              <a:gd name="connsiteX58" fmla="*/ 676275 w 1212057"/>
              <a:gd name="connsiteY58" fmla="*/ 223838 h 754856"/>
              <a:gd name="connsiteX59" fmla="*/ 704850 w 1212057"/>
              <a:gd name="connsiteY59" fmla="*/ 242888 h 754856"/>
              <a:gd name="connsiteX60" fmla="*/ 723900 w 1212057"/>
              <a:gd name="connsiteY60" fmla="*/ 269081 h 754856"/>
              <a:gd name="connsiteX61" fmla="*/ 745332 w 1212057"/>
              <a:gd name="connsiteY61" fmla="*/ 292894 h 754856"/>
              <a:gd name="connsiteX62" fmla="*/ 716757 w 1212057"/>
              <a:gd name="connsiteY62" fmla="*/ 302419 h 754856"/>
              <a:gd name="connsiteX63" fmla="*/ 676275 w 1212057"/>
              <a:gd name="connsiteY63" fmla="*/ 309563 h 754856"/>
              <a:gd name="connsiteX64" fmla="*/ 626269 w 1212057"/>
              <a:gd name="connsiteY64" fmla="*/ 316706 h 754856"/>
              <a:gd name="connsiteX65" fmla="*/ 650082 w 1212057"/>
              <a:gd name="connsiteY65" fmla="*/ 328613 h 754856"/>
              <a:gd name="connsiteX66" fmla="*/ 681038 w 1212057"/>
              <a:gd name="connsiteY66" fmla="*/ 333375 h 754856"/>
              <a:gd name="connsiteX67" fmla="*/ 709613 w 1212057"/>
              <a:gd name="connsiteY67" fmla="*/ 373856 h 754856"/>
              <a:gd name="connsiteX68" fmla="*/ 719138 w 1212057"/>
              <a:gd name="connsiteY68" fmla="*/ 392906 h 754856"/>
              <a:gd name="connsiteX69" fmla="*/ 757238 w 1212057"/>
              <a:gd name="connsiteY69" fmla="*/ 409575 h 754856"/>
              <a:gd name="connsiteX70" fmla="*/ 795338 w 1212057"/>
              <a:gd name="connsiteY70" fmla="*/ 442913 h 754856"/>
              <a:gd name="connsiteX71" fmla="*/ 804863 w 1212057"/>
              <a:gd name="connsiteY71" fmla="*/ 492919 h 754856"/>
              <a:gd name="connsiteX72" fmla="*/ 816769 w 1212057"/>
              <a:gd name="connsiteY72" fmla="*/ 531019 h 754856"/>
              <a:gd name="connsiteX73" fmla="*/ 826294 w 1212057"/>
              <a:gd name="connsiteY73" fmla="*/ 550069 h 754856"/>
              <a:gd name="connsiteX74" fmla="*/ 826294 w 1212057"/>
              <a:gd name="connsiteY74" fmla="*/ 550069 h 754856"/>
              <a:gd name="connsiteX75" fmla="*/ 864394 w 1212057"/>
              <a:gd name="connsiteY75" fmla="*/ 528638 h 754856"/>
              <a:gd name="connsiteX76" fmla="*/ 878682 w 1212057"/>
              <a:gd name="connsiteY76" fmla="*/ 476250 h 754856"/>
              <a:gd name="connsiteX77" fmla="*/ 900113 w 1212057"/>
              <a:gd name="connsiteY77" fmla="*/ 450056 h 754856"/>
              <a:gd name="connsiteX78" fmla="*/ 921544 w 1212057"/>
              <a:gd name="connsiteY78" fmla="*/ 416719 h 754856"/>
              <a:gd name="connsiteX79" fmla="*/ 954882 w 1212057"/>
              <a:gd name="connsiteY79" fmla="*/ 397669 h 754856"/>
              <a:gd name="connsiteX80" fmla="*/ 988220 w 1212057"/>
              <a:gd name="connsiteY80" fmla="*/ 409575 h 754856"/>
              <a:gd name="connsiteX81" fmla="*/ 1031082 w 1212057"/>
              <a:gd name="connsiteY81" fmla="*/ 411956 h 754856"/>
              <a:gd name="connsiteX82" fmla="*/ 1123950 w 1212057"/>
              <a:gd name="connsiteY82" fmla="*/ 395288 h 754856"/>
              <a:gd name="connsiteX0" fmla="*/ 1123950 w 1212057"/>
              <a:gd name="connsiteY0" fmla="*/ 395288 h 754856"/>
              <a:gd name="connsiteX1" fmla="*/ 1140619 w 1212057"/>
              <a:gd name="connsiteY1" fmla="*/ 464344 h 754856"/>
              <a:gd name="connsiteX2" fmla="*/ 1123950 w 1212057"/>
              <a:gd name="connsiteY2" fmla="*/ 485775 h 754856"/>
              <a:gd name="connsiteX3" fmla="*/ 1135857 w 1212057"/>
              <a:gd name="connsiteY3" fmla="*/ 509588 h 754856"/>
              <a:gd name="connsiteX4" fmla="*/ 1152525 w 1212057"/>
              <a:gd name="connsiteY4" fmla="*/ 502444 h 754856"/>
              <a:gd name="connsiteX5" fmla="*/ 1171575 w 1212057"/>
              <a:gd name="connsiteY5" fmla="*/ 481013 h 754856"/>
              <a:gd name="connsiteX6" fmla="*/ 1193007 w 1212057"/>
              <a:gd name="connsiteY6" fmla="*/ 481013 h 754856"/>
              <a:gd name="connsiteX7" fmla="*/ 1212057 w 1212057"/>
              <a:gd name="connsiteY7" fmla="*/ 476250 h 754856"/>
              <a:gd name="connsiteX8" fmla="*/ 1204913 w 1212057"/>
              <a:gd name="connsiteY8" fmla="*/ 497681 h 754856"/>
              <a:gd name="connsiteX9" fmla="*/ 1159669 w 1212057"/>
              <a:gd name="connsiteY9" fmla="*/ 554831 h 754856"/>
              <a:gd name="connsiteX10" fmla="*/ 1116807 w 1212057"/>
              <a:gd name="connsiteY10" fmla="*/ 628650 h 754856"/>
              <a:gd name="connsiteX11" fmla="*/ 1090613 w 1212057"/>
              <a:gd name="connsiteY11" fmla="*/ 640556 h 754856"/>
              <a:gd name="connsiteX12" fmla="*/ 1040607 w 1212057"/>
              <a:gd name="connsiteY12" fmla="*/ 647700 h 754856"/>
              <a:gd name="connsiteX13" fmla="*/ 997744 w 1212057"/>
              <a:gd name="connsiteY13" fmla="*/ 652463 h 754856"/>
              <a:gd name="connsiteX14" fmla="*/ 957263 w 1212057"/>
              <a:gd name="connsiteY14" fmla="*/ 664369 h 754856"/>
              <a:gd name="connsiteX15" fmla="*/ 916782 w 1212057"/>
              <a:gd name="connsiteY15" fmla="*/ 700088 h 754856"/>
              <a:gd name="connsiteX16" fmla="*/ 878682 w 1212057"/>
              <a:gd name="connsiteY16" fmla="*/ 728663 h 754856"/>
              <a:gd name="connsiteX17" fmla="*/ 850107 w 1212057"/>
              <a:gd name="connsiteY17" fmla="*/ 747713 h 754856"/>
              <a:gd name="connsiteX18" fmla="*/ 795338 w 1212057"/>
              <a:gd name="connsiteY18" fmla="*/ 754856 h 754856"/>
              <a:gd name="connsiteX19" fmla="*/ 597694 w 1212057"/>
              <a:gd name="connsiteY19" fmla="*/ 754856 h 754856"/>
              <a:gd name="connsiteX20" fmla="*/ 473869 w 1212057"/>
              <a:gd name="connsiteY20" fmla="*/ 721519 h 754856"/>
              <a:gd name="connsiteX21" fmla="*/ 292894 w 1212057"/>
              <a:gd name="connsiteY21" fmla="*/ 676275 h 754856"/>
              <a:gd name="connsiteX22" fmla="*/ 150019 w 1212057"/>
              <a:gd name="connsiteY22" fmla="*/ 650081 h 754856"/>
              <a:gd name="connsiteX23" fmla="*/ 95250 w 1212057"/>
              <a:gd name="connsiteY23" fmla="*/ 642938 h 754856"/>
              <a:gd name="connsiteX24" fmla="*/ 0 w 1212057"/>
              <a:gd name="connsiteY24" fmla="*/ 626269 h 754856"/>
              <a:gd name="connsiteX25" fmla="*/ 0 w 1212057"/>
              <a:gd name="connsiteY25" fmla="*/ 38100 h 754856"/>
              <a:gd name="connsiteX26" fmla="*/ 42863 w 1212057"/>
              <a:gd name="connsiteY26" fmla="*/ 38100 h 754856"/>
              <a:gd name="connsiteX27" fmla="*/ 66675 w 1212057"/>
              <a:gd name="connsiteY27" fmla="*/ 30956 h 754856"/>
              <a:gd name="connsiteX28" fmla="*/ 97632 w 1212057"/>
              <a:gd name="connsiteY28" fmla="*/ 0 h 754856"/>
              <a:gd name="connsiteX29" fmla="*/ 123825 w 1212057"/>
              <a:gd name="connsiteY29" fmla="*/ 0 h 754856"/>
              <a:gd name="connsiteX30" fmla="*/ 128588 w 1212057"/>
              <a:gd name="connsiteY30" fmla="*/ 26194 h 754856"/>
              <a:gd name="connsiteX31" fmla="*/ 92869 w 1212057"/>
              <a:gd name="connsiteY31" fmla="*/ 54769 h 754856"/>
              <a:gd name="connsiteX32" fmla="*/ 59532 w 1212057"/>
              <a:gd name="connsiteY32" fmla="*/ 80963 h 754856"/>
              <a:gd name="connsiteX33" fmla="*/ 50007 w 1212057"/>
              <a:gd name="connsiteY33" fmla="*/ 95250 h 754856"/>
              <a:gd name="connsiteX34" fmla="*/ 59532 w 1212057"/>
              <a:gd name="connsiteY34" fmla="*/ 123825 h 754856"/>
              <a:gd name="connsiteX35" fmla="*/ 109538 w 1212057"/>
              <a:gd name="connsiteY35" fmla="*/ 135731 h 754856"/>
              <a:gd name="connsiteX36" fmla="*/ 166688 w 1212057"/>
              <a:gd name="connsiteY36" fmla="*/ 119063 h 754856"/>
              <a:gd name="connsiteX37" fmla="*/ 214313 w 1212057"/>
              <a:gd name="connsiteY37" fmla="*/ 107156 h 754856"/>
              <a:gd name="connsiteX38" fmla="*/ 242888 w 1212057"/>
              <a:gd name="connsiteY38" fmla="*/ 100013 h 754856"/>
              <a:gd name="connsiteX39" fmla="*/ 269082 w 1212057"/>
              <a:gd name="connsiteY39" fmla="*/ 126206 h 754856"/>
              <a:gd name="connsiteX40" fmla="*/ 300038 w 1212057"/>
              <a:gd name="connsiteY40" fmla="*/ 164306 h 754856"/>
              <a:gd name="connsiteX41" fmla="*/ 292894 w 1212057"/>
              <a:gd name="connsiteY41" fmla="*/ 204788 h 754856"/>
              <a:gd name="connsiteX42" fmla="*/ 309563 w 1212057"/>
              <a:gd name="connsiteY42" fmla="*/ 247650 h 754856"/>
              <a:gd name="connsiteX43" fmla="*/ 354807 w 1212057"/>
              <a:gd name="connsiteY43" fmla="*/ 266700 h 754856"/>
              <a:gd name="connsiteX44" fmla="*/ 388144 w 1212057"/>
              <a:gd name="connsiteY44" fmla="*/ 264319 h 754856"/>
              <a:gd name="connsiteX45" fmla="*/ 426244 w 1212057"/>
              <a:gd name="connsiteY45" fmla="*/ 254794 h 754856"/>
              <a:gd name="connsiteX46" fmla="*/ 466725 w 1212057"/>
              <a:gd name="connsiteY46" fmla="*/ 247650 h 754856"/>
              <a:gd name="connsiteX47" fmla="*/ 483394 w 1212057"/>
              <a:gd name="connsiteY47" fmla="*/ 240506 h 754856"/>
              <a:gd name="connsiteX48" fmla="*/ 509588 w 1212057"/>
              <a:gd name="connsiteY48" fmla="*/ 228600 h 754856"/>
              <a:gd name="connsiteX49" fmla="*/ 528638 w 1212057"/>
              <a:gd name="connsiteY49" fmla="*/ 207169 h 754856"/>
              <a:gd name="connsiteX50" fmla="*/ 531019 w 1212057"/>
              <a:gd name="connsiteY50" fmla="*/ 183356 h 754856"/>
              <a:gd name="connsiteX51" fmla="*/ 557213 w 1212057"/>
              <a:gd name="connsiteY51" fmla="*/ 159544 h 754856"/>
              <a:gd name="connsiteX52" fmla="*/ 585788 w 1212057"/>
              <a:gd name="connsiteY52" fmla="*/ 150019 h 754856"/>
              <a:gd name="connsiteX53" fmla="*/ 623888 w 1212057"/>
              <a:gd name="connsiteY53" fmla="*/ 161925 h 754856"/>
              <a:gd name="connsiteX54" fmla="*/ 647700 w 1212057"/>
              <a:gd name="connsiteY54" fmla="*/ 180975 h 754856"/>
              <a:gd name="connsiteX55" fmla="*/ 633413 w 1212057"/>
              <a:gd name="connsiteY55" fmla="*/ 207169 h 754856"/>
              <a:gd name="connsiteX56" fmla="*/ 621507 w 1212057"/>
              <a:gd name="connsiteY56" fmla="*/ 238125 h 754856"/>
              <a:gd name="connsiteX57" fmla="*/ 661988 w 1212057"/>
              <a:gd name="connsiteY57" fmla="*/ 228600 h 754856"/>
              <a:gd name="connsiteX58" fmla="*/ 676275 w 1212057"/>
              <a:gd name="connsiteY58" fmla="*/ 223838 h 754856"/>
              <a:gd name="connsiteX59" fmla="*/ 704850 w 1212057"/>
              <a:gd name="connsiteY59" fmla="*/ 242888 h 754856"/>
              <a:gd name="connsiteX60" fmla="*/ 723900 w 1212057"/>
              <a:gd name="connsiteY60" fmla="*/ 269081 h 754856"/>
              <a:gd name="connsiteX61" fmla="*/ 745332 w 1212057"/>
              <a:gd name="connsiteY61" fmla="*/ 292894 h 754856"/>
              <a:gd name="connsiteX62" fmla="*/ 716757 w 1212057"/>
              <a:gd name="connsiteY62" fmla="*/ 302419 h 754856"/>
              <a:gd name="connsiteX63" fmla="*/ 676275 w 1212057"/>
              <a:gd name="connsiteY63" fmla="*/ 309563 h 754856"/>
              <a:gd name="connsiteX64" fmla="*/ 626269 w 1212057"/>
              <a:gd name="connsiteY64" fmla="*/ 316706 h 754856"/>
              <a:gd name="connsiteX65" fmla="*/ 650082 w 1212057"/>
              <a:gd name="connsiteY65" fmla="*/ 328613 h 754856"/>
              <a:gd name="connsiteX66" fmla="*/ 681038 w 1212057"/>
              <a:gd name="connsiteY66" fmla="*/ 333375 h 754856"/>
              <a:gd name="connsiteX67" fmla="*/ 709613 w 1212057"/>
              <a:gd name="connsiteY67" fmla="*/ 373856 h 754856"/>
              <a:gd name="connsiteX68" fmla="*/ 719138 w 1212057"/>
              <a:gd name="connsiteY68" fmla="*/ 392906 h 754856"/>
              <a:gd name="connsiteX69" fmla="*/ 757238 w 1212057"/>
              <a:gd name="connsiteY69" fmla="*/ 409575 h 754856"/>
              <a:gd name="connsiteX70" fmla="*/ 795338 w 1212057"/>
              <a:gd name="connsiteY70" fmla="*/ 442913 h 754856"/>
              <a:gd name="connsiteX71" fmla="*/ 804863 w 1212057"/>
              <a:gd name="connsiteY71" fmla="*/ 492919 h 754856"/>
              <a:gd name="connsiteX72" fmla="*/ 816769 w 1212057"/>
              <a:gd name="connsiteY72" fmla="*/ 531019 h 754856"/>
              <a:gd name="connsiteX73" fmla="*/ 826294 w 1212057"/>
              <a:gd name="connsiteY73" fmla="*/ 550069 h 754856"/>
              <a:gd name="connsiteX74" fmla="*/ 826294 w 1212057"/>
              <a:gd name="connsiteY74" fmla="*/ 550069 h 754856"/>
              <a:gd name="connsiteX75" fmla="*/ 864394 w 1212057"/>
              <a:gd name="connsiteY75" fmla="*/ 528638 h 754856"/>
              <a:gd name="connsiteX76" fmla="*/ 878682 w 1212057"/>
              <a:gd name="connsiteY76" fmla="*/ 476250 h 754856"/>
              <a:gd name="connsiteX77" fmla="*/ 900113 w 1212057"/>
              <a:gd name="connsiteY77" fmla="*/ 450056 h 754856"/>
              <a:gd name="connsiteX78" fmla="*/ 921544 w 1212057"/>
              <a:gd name="connsiteY78" fmla="*/ 416719 h 754856"/>
              <a:gd name="connsiteX79" fmla="*/ 954882 w 1212057"/>
              <a:gd name="connsiteY79" fmla="*/ 397669 h 754856"/>
              <a:gd name="connsiteX80" fmla="*/ 988220 w 1212057"/>
              <a:gd name="connsiteY80" fmla="*/ 409575 h 754856"/>
              <a:gd name="connsiteX81" fmla="*/ 1031082 w 1212057"/>
              <a:gd name="connsiteY81" fmla="*/ 411956 h 754856"/>
              <a:gd name="connsiteX82" fmla="*/ 1081088 w 1212057"/>
              <a:gd name="connsiteY82" fmla="*/ 407194 h 754856"/>
              <a:gd name="connsiteX83" fmla="*/ 1123950 w 1212057"/>
              <a:gd name="connsiteY83" fmla="*/ 395288 h 754856"/>
              <a:gd name="connsiteX0" fmla="*/ 1123950 w 1212057"/>
              <a:gd name="connsiteY0" fmla="*/ 395288 h 754856"/>
              <a:gd name="connsiteX1" fmla="*/ 1140619 w 1212057"/>
              <a:gd name="connsiteY1" fmla="*/ 423863 h 754856"/>
              <a:gd name="connsiteX2" fmla="*/ 1140619 w 1212057"/>
              <a:gd name="connsiteY2" fmla="*/ 464344 h 754856"/>
              <a:gd name="connsiteX3" fmla="*/ 1123950 w 1212057"/>
              <a:gd name="connsiteY3" fmla="*/ 485775 h 754856"/>
              <a:gd name="connsiteX4" fmla="*/ 1135857 w 1212057"/>
              <a:gd name="connsiteY4" fmla="*/ 509588 h 754856"/>
              <a:gd name="connsiteX5" fmla="*/ 1152525 w 1212057"/>
              <a:gd name="connsiteY5" fmla="*/ 502444 h 754856"/>
              <a:gd name="connsiteX6" fmla="*/ 1171575 w 1212057"/>
              <a:gd name="connsiteY6" fmla="*/ 481013 h 754856"/>
              <a:gd name="connsiteX7" fmla="*/ 1193007 w 1212057"/>
              <a:gd name="connsiteY7" fmla="*/ 481013 h 754856"/>
              <a:gd name="connsiteX8" fmla="*/ 1212057 w 1212057"/>
              <a:gd name="connsiteY8" fmla="*/ 476250 h 754856"/>
              <a:gd name="connsiteX9" fmla="*/ 1204913 w 1212057"/>
              <a:gd name="connsiteY9" fmla="*/ 497681 h 754856"/>
              <a:gd name="connsiteX10" fmla="*/ 1159669 w 1212057"/>
              <a:gd name="connsiteY10" fmla="*/ 554831 h 754856"/>
              <a:gd name="connsiteX11" fmla="*/ 1116807 w 1212057"/>
              <a:gd name="connsiteY11" fmla="*/ 628650 h 754856"/>
              <a:gd name="connsiteX12" fmla="*/ 1090613 w 1212057"/>
              <a:gd name="connsiteY12" fmla="*/ 640556 h 754856"/>
              <a:gd name="connsiteX13" fmla="*/ 1040607 w 1212057"/>
              <a:gd name="connsiteY13" fmla="*/ 647700 h 754856"/>
              <a:gd name="connsiteX14" fmla="*/ 997744 w 1212057"/>
              <a:gd name="connsiteY14" fmla="*/ 652463 h 754856"/>
              <a:gd name="connsiteX15" fmla="*/ 957263 w 1212057"/>
              <a:gd name="connsiteY15" fmla="*/ 664369 h 754856"/>
              <a:gd name="connsiteX16" fmla="*/ 916782 w 1212057"/>
              <a:gd name="connsiteY16" fmla="*/ 700088 h 754856"/>
              <a:gd name="connsiteX17" fmla="*/ 878682 w 1212057"/>
              <a:gd name="connsiteY17" fmla="*/ 728663 h 754856"/>
              <a:gd name="connsiteX18" fmla="*/ 850107 w 1212057"/>
              <a:gd name="connsiteY18" fmla="*/ 747713 h 754856"/>
              <a:gd name="connsiteX19" fmla="*/ 795338 w 1212057"/>
              <a:gd name="connsiteY19" fmla="*/ 754856 h 754856"/>
              <a:gd name="connsiteX20" fmla="*/ 597694 w 1212057"/>
              <a:gd name="connsiteY20" fmla="*/ 754856 h 754856"/>
              <a:gd name="connsiteX21" fmla="*/ 473869 w 1212057"/>
              <a:gd name="connsiteY21" fmla="*/ 721519 h 754856"/>
              <a:gd name="connsiteX22" fmla="*/ 292894 w 1212057"/>
              <a:gd name="connsiteY22" fmla="*/ 676275 h 754856"/>
              <a:gd name="connsiteX23" fmla="*/ 150019 w 1212057"/>
              <a:gd name="connsiteY23" fmla="*/ 650081 h 754856"/>
              <a:gd name="connsiteX24" fmla="*/ 95250 w 1212057"/>
              <a:gd name="connsiteY24" fmla="*/ 642938 h 754856"/>
              <a:gd name="connsiteX25" fmla="*/ 0 w 1212057"/>
              <a:gd name="connsiteY25" fmla="*/ 626269 h 754856"/>
              <a:gd name="connsiteX26" fmla="*/ 0 w 1212057"/>
              <a:gd name="connsiteY26" fmla="*/ 38100 h 754856"/>
              <a:gd name="connsiteX27" fmla="*/ 42863 w 1212057"/>
              <a:gd name="connsiteY27" fmla="*/ 38100 h 754856"/>
              <a:gd name="connsiteX28" fmla="*/ 66675 w 1212057"/>
              <a:gd name="connsiteY28" fmla="*/ 30956 h 754856"/>
              <a:gd name="connsiteX29" fmla="*/ 97632 w 1212057"/>
              <a:gd name="connsiteY29" fmla="*/ 0 h 754856"/>
              <a:gd name="connsiteX30" fmla="*/ 123825 w 1212057"/>
              <a:gd name="connsiteY30" fmla="*/ 0 h 754856"/>
              <a:gd name="connsiteX31" fmla="*/ 128588 w 1212057"/>
              <a:gd name="connsiteY31" fmla="*/ 26194 h 754856"/>
              <a:gd name="connsiteX32" fmla="*/ 92869 w 1212057"/>
              <a:gd name="connsiteY32" fmla="*/ 54769 h 754856"/>
              <a:gd name="connsiteX33" fmla="*/ 59532 w 1212057"/>
              <a:gd name="connsiteY33" fmla="*/ 80963 h 754856"/>
              <a:gd name="connsiteX34" fmla="*/ 50007 w 1212057"/>
              <a:gd name="connsiteY34" fmla="*/ 95250 h 754856"/>
              <a:gd name="connsiteX35" fmla="*/ 59532 w 1212057"/>
              <a:gd name="connsiteY35" fmla="*/ 123825 h 754856"/>
              <a:gd name="connsiteX36" fmla="*/ 109538 w 1212057"/>
              <a:gd name="connsiteY36" fmla="*/ 135731 h 754856"/>
              <a:gd name="connsiteX37" fmla="*/ 166688 w 1212057"/>
              <a:gd name="connsiteY37" fmla="*/ 119063 h 754856"/>
              <a:gd name="connsiteX38" fmla="*/ 214313 w 1212057"/>
              <a:gd name="connsiteY38" fmla="*/ 107156 h 754856"/>
              <a:gd name="connsiteX39" fmla="*/ 242888 w 1212057"/>
              <a:gd name="connsiteY39" fmla="*/ 100013 h 754856"/>
              <a:gd name="connsiteX40" fmla="*/ 269082 w 1212057"/>
              <a:gd name="connsiteY40" fmla="*/ 126206 h 754856"/>
              <a:gd name="connsiteX41" fmla="*/ 300038 w 1212057"/>
              <a:gd name="connsiteY41" fmla="*/ 164306 h 754856"/>
              <a:gd name="connsiteX42" fmla="*/ 292894 w 1212057"/>
              <a:gd name="connsiteY42" fmla="*/ 204788 h 754856"/>
              <a:gd name="connsiteX43" fmla="*/ 309563 w 1212057"/>
              <a:gd name="connsiteY43" fmla="*/ 247650 h 754856"/>
              <a:gd name="connsiteX44" fmla="*/ 354807 w 1212057"/>
              <a:gd name="connsiteY44" fmla="*/ 266700 h 754856"/>
              <a:gd name="connsiteX45" fmla="*/ 388144 w 1212057"/>
              <a:gd name="connsiteY45" fmla="*/ 264319 h 754856"/>
              <a:gd name="connsiteX46" fmla="*/ 426244 w 1212057"/>
              <a:gd name="connsiteY46" fmla="*/ 254794 h 754856"/>
              <a:gd name="connsiteX47" fmla="*/ 466725 w 1212057"/>
              <a:gd name="connsiteY47" fmla="*/ 247650 h 754856"/>
              <a:gd name="connsiteX48" fmla="*/ 483394 w 1212057"/>
              <a:gd name="connsiteY48" fmla="*/ 240506 h 754856"/>
              <a:gd name="connsiteX49" fmla="*/ 509588 w 1212057"/>
              <a:gd name="connsiteY49" fmla="*/ 228600 h 754856"/>
              <a:gd name="connsiteX50" fmla="*/ 528638 w 1212057"/>
              <a:gd name="connsiteY50" fmla="*/ 207169 h 754856"/>
              <a:gd name="connsiteX51" fmla="*/ 531019 w 1212057"/>
              <a:gd name="connsiteY51" fmla="*/ 183356 h 754856"/>
              <a:gd name="connsiteX52" fmla="*/ 557213 w 1212057"/>
              <a:gd name="connsiteY52" fmla="*/ 159544 h 754856"/>
              <a:gd name="connsiteX53" fmla="*/ 585788 w 1212057"/>
              <a:gd name="connsiteY53" fmla="*/ 150019 h 754856"/>
              <a:gd name="connsiteX54" fmla="*/ 623888 w 1212057"/>
              <a:gd name="connsiteY54" fmla="*/ 161925 h 754856"/>
              <a:gd name="connsiteX55" fmla="*/ 647700 w 1212057"/>
              <a:gd name="connsiteY55" fmla="*/ 180975 h 754856"/>
              <a:gd name="connsiteX56" fmla="*/ 633413 w 1212057"/>
              <a:gd name="connsiteY56" fmla="*/ 207169 h 754856"/>
              <a:gd name="connsiteX57" fmla="*/ 621507 w 1212057"/>
              <a:gd name="connsiteY57" fmla="*/ 238125 h 754856"/>
              <a:gd name="connsiteX58" fmla="*/ 661988 w 1212057"/>
              <a:gd name="connsiteY58" fmla="*/ 228600 h 754856"/>
              <a:gd name="connsiteX59" fmla="*/ 676275 w 1212057"/>
              <a:gd name="connsiteY59" fmla="*/ 223838 h 754856"/>
              <a:gd name="connsiteX60" fmla="*/ 704850 w 1212057"/>
              <a:gd name="connsiteY60" fmla="*/ 242888 h 754856"/>
              <a:gd name="connsiteX61" fmla="*/ 723900 w 1212057"/>
              <a:gd name="connsiteY61" fmla="*/ 269081 h 754856"/>
              <a:gd name="connsiteX62" fmla="*/ 745332 w 1212057"/>
              <a:gd name="connsiteY62" fmla="*/ 292894 h 754856"/>
              <a:gd name="connsiteX63" fmla="*/ 716757 w 1212057"/>
              <a:gd name="connsiteY63" fmla="*/ 302419 h 754856"/>
              <a:gd name="connsiteX64" fmla="*/ 676275 w 1212057"/>
              <a:gd name="connsiteY64" fmla="*/ 309563 h 754856"/>
              <a:gd name="connsiteX65" fmla="*/ 626269 w 1212057"/>
              <a:gd name="connsiteY65" fmla="*/ 316706 h 754856"/>
              <a:gd name="connsiteX66" fmla="*/ 650082 w 1212057"/>
              <a:gd name="connsiteY66" fmla="*/ 328613 h 754856"/>
              <a:gd name="connsiteX67" fmla="*/ 681038 w 1212057"/>
              <a:gd name="connsiteY67" fmla="*/ 333375 h 754856"/>
              <a:gd name="connsiteX68" fmla="*/ 709613 w 1212057"/>
              <a:gd name="connsiteY68" fmla="*/ 373856 h 754856"/>
              <a:gd name="connsiteX69" fmla="*/ 719138 w 1212057"/>
              <a:gd name="connsiteY69" fmla="*/ 392906 h 754856"/>
              <a:gd name="connsiteX70" fmla="*/ 757238 w 1212057"/>
              <a:gd name="connsiteY70" fmla="*/ 409575 h 754856"/>
              <a:gd name="connsiteX71" fmla="*/ 795338 w 1212057"/>
              <a:gd name="connsiteY71" fmla="*/ 442913 h 754856"/>
              <a:gd name="connsiteX72" fmla="*/ 804863 w 1212057"/>
              <a:gd name="connsiteY72" fmla="*/ 492919 h 754856"/>
              <a:gd name="connsiteX73" fmla="*/ 816769 w 1212057"/>
              <a:gd name="connsiteY73" fmla="*/ 531019 h 754856"/>
              <a:gd name="connsiteX74" fmla="*/ 826294 w 1212057"/>
              <a:gd name="connsiteY74" fmla="*/ 550069 h 754856"/>
              <a:gd name="connsiteX75" fmla="*/ 826294 w 1212057"/>
              <a:gd name="connsiteY75" fmla="*/ 550069 h 754856"/>
              <a:gd name="connsiteX76" fmla="*/ 864394 w 1212057"/>
              <a:gd name="connsiteY76" fmla="*/ 528638 h 754856"/>
              <a:gd name="connsiteX77" fmla="*/ 878682 w 1212057"/>
              <a:gd name="connsiteY77" fmla="*/ 476250 h 754856"/>
              <a:gd name="connsiteX78" fmla="*/ 900113 w 1212057"/>
              <a:gd name="connsiteY78" fmla="*/ 450056 h 754856"/>
              <a:gd name="connsiteX79" fmla="*/ 921544 w 1212057"/>
              <a:gd name="connsiteY79" fmla="*/ 416719 h 754856"/>
              <a:gd name="connsiteX80" fmla="*/ 954882 w 1212057"/>
              <a:gd name="connsiteY80" fmla="*/ 397669 h 754856"/>
              <a:gd name="connsiteX81" fmla="*/ 988220 w 1212057"/>
              <a:gd name="connsiteY81" fmla="*/ 409575 h 754856"/>
              <a:gd name="connsiteX82" fmla="*/ 1031082 w 1212057"/>
              <a:gd name="connsiteY82" fmla="*/ 411956 h 754856"/>
              <a:gd name="connsiteX83" fmla="*/ 1081088 w 1212057"/>
              <a:gd name="connsiteY83" fmla="*/ 407194 h 754856"/>
              <a:gd name="connsiteX84" fmla="*/ 1123950 w 1212057"/>
              <a:gd name="connsiteY84" fmla="*/ 395288 h 754856"/>
              <a:gd name="connsiteX0" fmla="*/ 1123950 w 1212057"/>
              <a:gd name="connsiteY0" fmla="*/ 395288 h 754856"/>
              <a:gd name="connsiteX1" fmla="*/ 1140619 w 1212057"/>
              <a:gd name="connsiteY1" fmla="*/ 423863 h 754856"/>
              <a:gd name="connsiteX2" fmla="*/ 1140619 w 1212057"/>
              <a:gd name="connsiteY2" fmla="*/ 464344 h 754856"/>
              <a:gd name="connsiteX3" fmla="*/ 1123950 w 1212057"/>
              <a:gd name="connsiteY3" fmla="*/ 485775 h 754856"/>
              <a:gd name="connsiteX4" fmla="*/ 1135857 w 1212057"/>
              <a:gd name="connsiteY4" fmla="*/ 509588 h 754856"/>
              <a:gd name="connsiteX5" fmla="*/ 1152525 w 1212057"/>
              <a:gd name="connsiteY5" fmla="*/ 502444 h 754856"/>
              <a:gd name="connsiteX6" fmla="*/ 1171575 w 1212057"/>
              <a:gd name="connsiteY6" fmla="*/ 481013 h 754856"/>
              <a:gd name="connsiteX7" fmla="*/ 1193007 w 1212057"/>
              <a:gd name="connsiteY7" fmla="*/ 481013 h 754856"/>
              <a:gd name="connsiteX8" fmla="*/ 1212057 w 1212057"/>
              <a:gd name="connsiteY8" fmla="*/ 476250 h 754856"/>
              <a:gd name="connsiteX9" fmla="*/ 1204913 w 1212057"/>
              <a:gd name="connsiteY9" fmla="*/ 497681 h 754856"/>
              <a:gd name="connsiteX10" fmla="*/ 1159669 w 1212057"/>
              <a:gd name="connsiteY10" fmla="*/ 554831 h 754856"/>
              <a:gd name="connsiteX11" fmla="*/ 1116807 w 1212057"/>
              <a:gd name="connsiteY11" fmla="*/ 628650 h 754856"/>
              <a:gd name="connsiteX12" fmla="*/ 1090613 w 1212057"/>
              <a:gd name="connsiteY12" fmla="*/ 640556 h 754856"/>
              <a:gd name="connsiteX13" fmla="*/ 1040607 w 1212057"/>
              <a:gd name="connsiteY13" fmla="*/ 647700 h 754856"/>
              <a:gd name="connsiteX14" fmla="*/ 997744 w 1212057"/>
              <a:gd name="connsiteY14" fmla="*/ 652463 h 754856"/>
              <a:gd name="connsiteX15" fmla="*/ 957263 w 1212057"/>
              <a:gd name="connsiteY15" fmla="*/ 664369 h 754856"/>
              <a:gd name="connsiteX16" fmla="*/ 916782 w 1212057"/>
              <a:gd name="connsiteY16" fmla="*/ 700088 h 754856"/>
              <a:gd name="connsiteX17" fmla="*/ 878682 w 1212057"/>
              <a:gd name="connsiteY17" fmla="*/ 728663 h 754856"/>
              <a:gd name="connsiteX18" fmla="*/ 850107 w 1212057"/>
              <a:gd name="connsiteY18" fmla="*/ 747713 h 754856"/>
              <a:gd name="connsiteX19" fmla="*/ 795338 w 1212057"/>
              <a:gd name="connsiteY19" fmla="*/ 754856 h 754856"/>
              <a:gd name="connsiteX20" fmla="*/ 597694 w 1212057"/>
              <a:gd name="connsiteY20" fmla="*/ 754856 h 754856"/>
              <a:gd name="connsiteX21" fmla="*/ 473869 w 1212057"/>
              <a:gd name="connsiteY21" fmla="*/ 721519 h 754856"/>
              <a:gd name="connsiteX22" fmla="*/ 292894 w 1212057"/>
              <a:gd name="connsiteY22" fmla="*/ 676275 h 754856"/>
              <a:gd name="connsiteX23" fmla="*/ 150019 w 1212057"/>
              <a:gd name="connsiteY23" fmla="*/ 650081 h 754856"/>
              <a:gd name="connsiteX24" fmla="*/ 95250 w 1212057"/>
              <a:gd name="connsiteY24" fmla="*/ 642938 h 754856"/>
              <a:gd name="connsiteX25" fmla="*/ 0 w 1212057"/>
              <a:gd name="connsiteY25" fmla="*/ 626269 h 754856"/>
              <a:gd name="connsiteX26" fmla="*/ 0 w 1212057"/>
              <a:gd name="connsiteY26" fmla="*/ 38100 h 754856"/>
              <a:gd name="connsiteX27" fmla="*/ 42863 w 1212057"/>
              <a:gd name="connsiteY27" fmla="*/ 38100 h 754856"/>
              <a:gd name="connsiteX28" fmla="*/ 66675 w 1212057"/>
              <a:gd name="connsiteY28" fmla="*/ 30956 h 754856"/>
              <a:gd name="connsiteX29" fmla="*/ 97632 w 1212057"/>
              <a:gd name="connsiteY29" fmla="*/ 0 h 754856"/>
              <a:gd name="connsiteX30" fmla="*/ 123825 w 1212057"/>
              <a:gd name="connsiteY30" fmla="*/ 0 h 754856"/>
              <a:gd name="connsiteX31" fmla="*/ 128588 w 1212057"/>
              <a:gd name="connsiteY31" fmla="*/ 26194 h 754856"/>
              <a:gd name="connsiteX32" fmla="*/ 92869 w 1212057"/>
              <a:gd name="connsiteY32" fmla="*/ 54769 h 754856"/>
              <a:gd name="connsiteX33" fmla="*/ 59532 w 1212057"/>
              <a:gd name="connsiteY33" fmla="*/ 80963 h 754856"/>
              <a:gd name="connsiteX34" fmla="*/ 50007 w 1212057"/>
              <a:gd name="connsiteY34" fmla="*/ 95250 h 754856"/>
              <a:gd name="connsiteX35" fmla="*/ 59532 w 1212057"/>
              <a:gd name="connsiteY35" fmla="*/ 123825 h 754856"/>
              <a:gd name="connsiteX36" fmla="*/ 109538 w 1212057"/>
              <a:gd name="connsiteY36" fmla="*/ 135731 h 754856"/>
              <a:gd name="connsiteX37" fmla="*/ 166688 w 1212057"/>
              <a:gd name="connsiteY37" fmla="*/ 119063 h 754856"/>
              <a:gd name="connsiteX38" fmla="*/ 214313 w 1212057"/>
              <a:gd name="connsiteY38" fmla="*/ 107156 h 754856"/>
              <a:gd name="connsiteX39" fmla="*/ 242888 w 1212057"/>
              <a:gd name="connsiteY39" fmla="*/ 100013 h 754856"/>
              <a:gd name="connsiteX40" fmla="*/ 269082 w 1212057"/>
              <a:gd name="connsiteY40" fmla="*/ 126206 h 754856"/>
              <a:gd name="connsiteX41" fmla="*/ 300038 w 1212057"/>
              <a:gd name="connsiteY41" fmla="*/ 164306 h 754856"/>
              <a:gd name="connsiteX42" fmla="*/ 292894 w 1212057"/>
              <a:gd name="connsiteY42" fmla="*/ 204788 h 754856"/>
              <a:gd name="connsiteX43" fmla="*/ 309563 w 1212057"/>
              <a:gd name="connsiteY43" fmla="*/ 247650 h 754856"/>
              <a:gd name="connsiteX44" fmla="*/ 354807 w 1212057"/>
              <a:gd name="connsiteY44" fmla="*/ 266700 h 754856"/>
              <a:gd name="connsiteX45" fmla="*/ 397669 w 1212057"/>
              <a:gd name="connsiteY45" fmla="*/ 261938 h 754856"/>
              <a:gd name="connsiteX46" fmla="*/ 426244 w 1212057"/>
              <a:gd name="connsiteY46" fmla="*/ 254794 h 754856"/>
              <a:gd name="connsiteX47" fmla="*/ 466725 w 1212057"/>
              <a:gd name="connsiteY47" fmla="*/ 247650 h 754856"/>
              <a:gd name="connsiteX48" fmla="*/ 483394 w 1212057"/>
              <a:gd name="connsiteY48" fmla="*/ 240506 h 754856"/>
              <a:gd name="connsiteX49" fmla="*/ 509588 w 1212057"/>
              <a:gd name="connsiteY49" fmla="*/ 228600 h 754856"/>
              <a:gd name="connsiteX50" fmla="*/ 528638 w 1212057"/>
              <a:gd name="connsiteY50" fmla="*/ 207169 h 754856"/>
              <a:gd name="connsiteX51" fmla="*/ 531019 w 1212057"/>
              <a:gd name="connsiteY51" fmla="*/ 183356 h 754856"/>
              <a:gd name="connsiteX52" fmla="*/ 557213 w 1212057"/>
              <a:gd name="connsiteY52" fmla="*/ 159544 h 754856"/>
              <a:gd name="connsiteX53" fmla="*/ 585788 w 1212057"/>
              <a:gd name="connsiteY53" fmla="*/ 150019 h 754856"/>
              <a:gd name="connsiteX54" fmla="*/ 623888 w 1212057"/>
              <a:gd name="connsiteY54" fmla="*/ 161925 h 754856"/>
              <a:gd name="connsiteX55" fmla="*/ 647700 w 1212057"/>
              <a:gd name="connsiteY55" fmla="*/ 180975 h 754856"/>
              <a:gd name="connsiteX56" fmla="*/ 633413 w 1212057"/>
              <a:gd name="connsiteY56" fmla="*/ 207169 h 754856"/>
              <a:gd name="connsiteX57" fmla="*/ 621507 w 1212057"/>
              <a:gd name="connsiteY57" fmla="*/ 238125 h 754856"/>
              <a:gd name="connsiteX58" fmla="*/ 661988 w 1212057"/>
              <a:gd name="connsiteY58" fmla="*/ 228600 h 754856"/>
              <a:gd name="connsiteX59" fmla="*/ 676275 w 1212057"/>
              <a:gd name="connsiteY59" fmla="*/ 223838 h 754856"/>
              <a:gd name="connsiteX60" fmla="*/ 704850 w 1212057"/>
              <a:gd name="connsiteY60" fmla="*/ 242888 h 754856"/>
              <a:gd name="connsiteX61" fmla="*/ 723900 w 1212057"/>
              <a:gd name="connsiteY61" fmla="*/ 269081 h 754856"/>
              <a:gd name="connsiteX62" fmla="*/ 745332 w 1212057"/>
              <a:gd name="connsiteY62" fmla="*/ 292894 h 754856"/>
              <a:gd name="connsiteX63" fmla="*/ 716757 w 1212057"/>
              <a:gd name="connsiteY63" fmla="*/ 302419 h 754856"/>
              <a:gd name="connsiteX64" fmla="*/ 676275 w 1212057"/>
              <a:gd name="connsiteY64" fmla="*/ 309563 h 754856"/>
              <a:gd name="connsiteX65" fmla="*/ 626269 w 1212057"/>
              <a:gd name="connsiteY65" fmla="*/ 316706 h 754856"/>
              <a:gd name="connsiteX66" fmla="*/ 650082 w 1212057"/>
              <a:gd name="connsiteY66" fmla="*/ 328613 h 754856"/>
              <a:gd name="connsiteX67" fmla="*/ 681038 w 1212057"/>
              <a:gd name="connsiteY67" fmla="*/ 333375 h 754856"/>
              <a:gd name="connsiteX68" fmla="*/ 709613 w 1212057"/>
              <a:gd name="connsiteY68" fmla="*/ 373856 h 754856"/>
              <a:gd name="connsiteX69" fmla="*/ 719138 w 1212057"/>
              <a:gd name="connsiteY69" fmla="*/ 392906 h 754856"/>
              <a:gd name="connsiteX70" fmla="*/ 757238 w 1212057"/>
              <a:gd name="connsiteY70" fmla="*/ 409575 h 754856"/>
              <a:gd name="connsiteX71" fmla="*/ 795338 w 1212057"/>
              <a:gd name="connsiteY71" fmla="*/ 442913 h 754856"/>
              <a:gd name="connsiteX72" fmla="*/ 804863 w 1212057"/>
              <a:gd name="connsiteY72" fmla="*/ 492919 h 754856"/>
              <a:gd name="connsiteX73" fmla="*/ 816769 w 1212057"/>
              <a:gd name="connsiteY73" fmla="*/ 531019 h 754856"/>
              <a:gd name="connsiteX74" fmla="*/ 826294 w 1212057"/>
              <a:gd name="connsiteY74" fmla="*/ 550069 h 754856"/>
              <a:gd name="connsiteX75" fmla="*/ 826294 w 1212057"/>
              <a:gd name="connsiteY75" fmla="*/ 550069 h 754856"/>
              <a:gd name="connsiteX76" fmla="*/ 864394 w 1212057"/>
              <a:gd name="connsiteY76" fmla="*/ 528638 h 754856"/>
              <a:gd name="connsiteX77" fmla="*/ 878682 w 1212057"/>
              <a:gd name="connsiteY77" fmla="*/ 476250 h 754856"/>
              <a:gd name="connsiteX78" fmla="*/ 900113 w 1212057"/>
              <a:gd name="connsiteY78" fmla="*/ 450056 h 754856"/>
              <a:gd name="connsiteX79" fmla="*/ 921544 w 1212057"/>
              <a:gd name="connsiteY79" fmla="*/ 416719 h 754856"/>
              <a:gd name="connsiteX80" fmla="*/ 954882 w 1212057"/>
              <a:gd name="connsiteY80" fmla="*/ 397669 h 754856"/>
              <a:gd name="connsiteX81" fmla="*/ 988220 w 1212057"/>
              <a:gd name="connsiteY81" fmla="*/ 409575 h 754856"/>
              <a:gd name="connsiteX82" fmla="*/ 1031082 w 1212057"/>
              <a:gd name="connsiteY82" fmla="*/ 411956 h 754856"/>
              <a:gd name="connsiteX83" fmla="*/ 1081088 w 1212057"/>
              <a:gd name="connsiteY83" fmla="*/ 407194 h 754856"/>
              <a:gd name="connsiteX84" fmla="*/ 1123950 w 1212057"/>
              <a:gd name="connsiteY84" fmla="*/ 395288 h 754856"/>
              <a:gd name="connsiteX0" fmla="*/ 1123950 w 1212057"/>
              <a:gd name="connsiteY0" fmla="*/ 395288 h 754856"/>
              <a:gd name="connsiteX1" fmla="*/ 1140619 w 1212057"/>
              <a:gd name="connsiteY1" fmla="*/ 423863 h 754856"/>
              <a:gd name="connsiteX2" fmla="*/ 1140619 w 1212057"/>
              <a:gd name="connsiteY2" fmla="*/ 464344 h 754856"/>
              <a:gd name="connsiteX3" fmla="*/ 1123950 w 1212057"/>
              <a:gd name="connsiteY3" fmla="*/ 485775 h 754856"/>
              <a:gd name="connsiteX4" fmla="*/ 1135857 w 1212057"/>
              <a:gd name="connsiteY4" fmla="*/ 509588 h 754856"/>
              <a:gd name="connsiteX5" fmla="*/ 1152525 w 1212057"/>
              <a:gd name="connsiteY5" fmla="*/ 502444 h 754856"/>
              <a:gd name="connsiteX6" fmla="*/ 1171575 w 1212057"/>
              <a:gd name="connsiteY6" fmla="*/ 481013 h 754856"/>
              <a:gd name="connsiteX7" fmla="*/ 1193007 w 1212057"/>
              <a:gd name="connsiteY7" fmla="*/ 481013 h 754856"/>
              <a:gd name="connsiteX8" fmla="*/ 1212057 w 1212057"/>
              <a:gd name="connsiteY8" fmla="*/ 476250 h 754856"/>
              <a:gd name="connsiteX9" fmla="*/ 1204913 w 1212057"/>
              <a:gd name="connsiteY9" fmla="*/ 497681 h 754856"/>
              <a:gd name="connsiteX10" fmla="*/ 1159669 w 1212057"/>
              <a:gd name="connsiteY10" fmla="*/ 554831 h 754856"/>
              <a:gd name="connsiteX11" fmla="*/ 1116807 w 1212057"/>
              <a:gd name="connsiteY11" fmla="*/ 628650 h 754856"/>
              <a:gd name="connsiteX12" fmla="*/ 1090613 w 1212057"/>
              <a:gd name="connsiteY12" fmla="*/ 640556 h 754856"/>
              <a:gd name="connsiteX13" fmla="*/ 1040607 w 1212057"/>
              <a:gd name="connsiteY13" fmla="*/ 647700 h 754856"/>
              <a:gd name="connsiteX14" fmla="*/ 997744 w 1212057"/>
              <a:gd name="connsiteY14" fmla="*/ 652463 h 754856"/>
              <a:gd name="connsiteX15" fmla="*/ 957263 w 1212057"/>
              <a:gd name="connsiteY15" fmla="*/ 664369 h 754856"/>
              <a:gd name="connsiteX16" fmla="*/ 916782 w 1212057"/>
              <a:gd name="connsiteY16" fmla="*/ 700088 h 754856"/>
              <a:gd name="connsiteX17" fmla="*/ 878682 w 1212057"/>
              <a:gd name="connsiteY17" fmla="*/ 728663 h 754856"/>
              <a:gd name="connsiteX18" fmla="*/ 850107 w 1212057"/>
              <a:gd name="connsiteY18" fmla="*/ 747713 h 754856"/>
              <a:gd name="connsiteX19" fmla="*/ 795338 w 1212057"/>
              <a:gd name="connsiteY19" fmla="*/ 754856 h 754856"/>
              <a:gd name="connsiteX20" fmla="*/ 597694 w 1212057"/>
              <a:gd name="connsiteY20" fmla="*/ 754856 h 754856"/>
              <a:gd name="connsiteX21" fmla="*/ 473869 w 1212057"/>
              <a:gd name="connsiteY21" fmla="*/ 721519 h 754856"/>
              <a:gd name="connsiteX22" fmla="*/ 292894 w 1212057"/>
              <a:gd name="connsiteY22" fmla="*/ 676275 h 754856"/>
              <a:gd name="connsiteX23" fmla="*/ 150019 w 1212057"/>
              <a:gd name="connsiteY23" fmla="*/ 650081 h 754856"/>
              <a:gd name="connsiteX24" fmla="*/ 95250 w 1212057"/>
              <a:gd name="connsiteY24" fmla="*/ 642938 h 754856"/>
              <a:gd name="connsiteX25" fmla="*/ 0 w 1212057"/>
              <a:gd name="connsiteY25" fmla="*/ 626269 h 754856"/>
              <a:gd name="connsiteX26" fmla="*/ 0 w 1212057"/>
              <a:gd name="connsiteY26" fmla="*/ 38100 h 754856"/>
              <a:gd name="connsiteX27" fmla="*/ 42863 w 1212057"/>
              <a:gd name="connsiteY27" fmla="*/ 38100 h 754856"/>
              <a:gd name="connsiteX28" fmla="*/ 66675 w 1212057"/>
              <a:gd name="connsiteY28" fmla="*/ 30956 h 754856"/>
              <a:gd name="connsiteX29" fmla="*/ 97632 w 1212057"/>
              <a:gd name="connsiteY29" fmla="*/ 0 h 754856"/>
              <a:gd name="connsiteX30" fmla="*/ 123825 w 1212057"/>
              <a:gd name="connsiteY30" fmla="*/ 0 h 754856"/>
              <a:gd name="connsiteX31" fmla="*/ 128588 w 1212057"/>
              <a:gd name="connsiteY31" fmla="*/ 26194 h 754856"/>
              <a:gd name="connsiteX32" fmla="*/ 92869 w 1212057"/>
              <a:gd name="connsiteY32" fmla="*/ 54769 h 754856"/>
              <a:gd name="connsiteX33" fmla="*/ 59532 w 1212057"/>
              <a:gd name="connsiteY33" fmla="*/ 80963 h 754856"/>
              <a:gd name="connsiteX34" fmla="*/ 50007 w 1212057"/>
              <a:gd name="connsiteY34" fmla="*/ 95250 h 754856"/>
              <a:gd name="connsiteX35" fmla="*/ 59532 w 1212057"/>
              <a:gd name="connsiteY35" fmla="*/ 123825 h 754856"/>
              <a:gd name="connsiteX36" fmla="*/ 109538 w 1212057"/>
              <a:gd name="connsiteY36" fmla="*/ 135731 h 754856"/>
              <a:gd name="connsiteX37" fmla="*/ 166688 w 1212057"/>
              <a:gd name="connsiteY37" fmla="*/ 119063 h 754856"/>
              <a:gd name="connsiteX38" fmla="*/ 214313 w 1212057"/>
              <a:gd name="connsiteY38" fmla="*/ 107156 h 754856"/>
              <a:gd name="connsiteX39" fmla="*/ 242888 w 1212057"/>
              <a:gd name="connsiteY39" fmla="*/ 100013 h 754856"/>
              <a:gd name="connsiteX40" fmla="*/ 269082 w 1212057"/>
              <a:gd name="connsiteY40" fmla="*/ 126206 h 754856"/>
              <a:gd name="connsiteX41" fmla="*/ 300038 w 1212057"/>
              <a:gd name="connsiteY41" fmla="*/ 164306 h 754856"/>
              <a:gd name="connsiteX42" fmla="*/ 292894 w 1212057"/>
              <a:gd name="connsiteY42" fmla="*/ 204788 h 754856"/>
              <a:gd name="connsiteX43" fmla="*/ 309563 w 1212057"/>
              <a:gd name="connsiteY43" fmla="*/ 247650 h 754856"/>
              <a:gd name="connsiteX44" fmla="*/ 354807 w 1212057"/>
              <a:gd name="connsiteY44" fmla="*/ 266700 h 754856"/>
              <a:gd name="connsiteX45" fmla="*/ 397669 w 1212057"/>
              <a:gd name="connsiteY45" fmla="*/ 261938 h 754856"/>
              <a:gd name="connsiteX46" fmla="*/ 416719 w 1212057"/>
              <a:gd name="connsiteY46" fmla="*/ 247650 h 754856"/>
              <a:gd name="connsiteX47" fmla="*/ 466725 w 1212057"/>
              <a:gd name="connsiteY47" fmla="*/ 247650 h 754856"/>
              <a:gd name="connsiteX48" fmla="*/ 483394 w 1212057"/>
              <a:gd name="connsiteY48" fmla="*/ 240506 h 754856"/>
              <a:gd name="connsiteX49" fmla="*/ 509588 w 1212057"/>
              <a:gd name="connsiteY49" fmla="*/ 228600 h 754856"/>
              <a:gd name="connsiteX50" fmla="*/ 528638 w 1212057"/>
              <a:gd name="connsiteY50" fmla="*/ 207169 h 754856"/>
              <a:gd name="connsiteX51" fmla="*/ 531019 w 1212057"/>
              <a:gd name="connsiteY51" fmla="*/ 183356 h 754856"/>
              <a:gd name="connsiteX52" fmla="*/ 557213 w 1212057"/>
              <a:gd name="connsiteY52" fmla="*/ 159544 h 754856"/>
              <a:gd name="connsiteX53" fmla="*/ 585788 w 1212057"/>
              <a:gd name="connsiteY53" fmla="*/ 150019 h 754856"/>
              <a:gd name="connsiteX54" fmla="*/ 623888 w 1212057"/>
              <a:gd name="connsiteY54" fmla="*/ 161925 h 754856"/>
              <a:gd name="connsiteX55" fmla="*/ 647700 w 1212057"/>
              <a:gd name="connsiteY55" fmla="*/ 180975 h 754856"/>
              <a:gd name="connsiteX56" fmla="*/ 633413 w 1212057"/>
              <a:gd name="connsiteY56" fmla="*/ 207169 h 754856"/>
              <a:gd name="connsiteX57" fmla="*/ 621507 w 1212057"/>
              <a:gd name="connsiteY57" fmla="*/ 238125 h 754856"/>
              <a:gd name="connsiteX58" fmla="*/ 661988 w 1212057"/>
              <a:gd name="connsiteY58" fmla="*/ 228600 h 754856"/>
              <a:gd name="connsiteX59" fmla="*/ 676275 w 1212057"/>
              <a:gd name="connsiteY59" fmla="*/ 223838 h 754856"/>
              <a:gd name="connsiteX60" fmla="*/ 704850 w 1212057"/>
              <a:gd name="connsiteY60" fmla="*/ 242888 h 754856"/>
              <a:gd name="connsiteX61" fmla="*/ 723900 w 1212057"/>
              <a:gd name="connsiteY61" fmla="*/ 269081 h 754856"/>
              <a:gd name="connsiteX62" fmla="*/ 745332 w 1212057"/>
              <a:gd name="connsiteY62" fmla="*/ 292894 h 754856"/>
              <a:gd name="connsiteX63" fmla="*/ 716757 w 1212057"/>
              <a:gd name="connsiteY63" fmla="*/ 302419 h 754856"/>
              <a:gd name="connsiteX64" fmla="*/ 676275 w 1212057"/>
              <a:gd name="connsiteY64" fmla="*/ 309563 h 754856"/>
              <a:gd name="connsiteX65" fmla="*/ 626269 w 1212057"/>
              <a:gd name="connsiteY65" fmla="*/ 316706 h 754856"/>
              <a:gd name="connsiteX66" fmla="*/ 650082 w 1212057"/>
              <a:gd name="connsiteY66" fmla="*/ 328613 h 754856"/>
              <a:gd name="connsiteX67" fmla="*/ 681038 w 1212057"/>
              <a:gd name="connsiteY67" fmla="*/ 333375 h 754856"/>
              <a:gd name="connsiteX68" fmla="*/ 709613 w 1212057"/>
              <a:gd name="connsiteY68" fmla="*/ 373856 h 754856"/>
              <a:gd name="connsiteX69" fmla="*/ 719138 w 1212057"/>
              <a:gd name="connsiteY69" fmla="*/ 392906 h 754856"/>
              <a:gd name="connsiteX70" fmla="*/ 757238 w 1212057"/>
              <a:gd name="connsiteY70" fmla="*/ 409575 h 754856"/>
              <a:gd name="connsiteX71" fmla="*/ 795338 w 1212057"/>
              <a:gd name="connsiteY71" fmla="*/ 442913 h 754856"/>
              <a:gd name="connsiteX72" fmla="*/ 804863 w 1212057"/>
              <a:gd name="connsiteY72" fmla="*/ 492919 h 754856"/>
              <a:gd name="connsiteX73" fmla="*/ 816769 w 1212057"/>
              <a:gd name="connsiteY73" fmla="*/ 531019 h 754856"/>
              <a:gd name="connsiteX74" fmla="*/ 826294 w 1212057"/>
              <a:gd name="connsiteY74" fmla="*/ 550069 h 754856"/>
              <a:gd name="connsiteX75" fmla="*/ 826294 w 1212057"/>
              <a:gd name="connsiteY75" fmla="*/ 550069 h 754856"/>
              <a:gd name="connsiteX76" fmla="*/ 864394 w 1212057"/>
              <a:gd name="connsiteY76" fmla="*/ 528638 h 754856"/>
              <a:gd name="connsiteX77" fmla="*/ 878682 w 1212057"/>
              <a:gd name="connsiteY77" fmla="*/ 476250 h 754856"/>
              <a:gd name="connsiteX78" fmla="*/ 900113 w 1212057"/>
              <a:gd name="connsiteY78" fmla="*/ 450056 h 754856"/>
              <a:gd name="connsiteX79" fmla="*/ 921544 w 1212057"/>
              <a:gd name="connsiteY79" fmla="*/ 416719 h 754856"/>
              <a:gd name="connsiteX80" fmla="*/ 954882 w 1212057"/>
              <a:gd name="connsiteY80" fmla="*/ 397669 h 754856"/>
              <a:gd name="connsiteX81" fmla="*/ 988220 w 1212057"/>
              <a:gd name="connsiteY81" fmla="*/ 409575 h 754856"/>
              <a:gd name="connsiteX82" fmla="*/ 1031082 w 1212057"/>
              <a:gd name="connsiteY82" fmla="*/ 411956 h 754856"/>
              <a:gd name="connsiteX83" fmla="*/ 1081088 w 1212057"/>
              <a:gd name="connsiteY83" fmla="*/ 407194 h 754856"/>
              <a:gd name="connsiteX84" fmla="*/ 1123950 w 1212057"/>
              <a:gd name="connsiteY84" fmla="*/ 395288 h 754856"/>
              <a:gd name="connsiteX0" fmla="*/ 1123950 w 1212057"/>
              <a:gd name="connsiteY0" fmla="*/ 395288 h 754856"/>
              <a:gd name="connsiteX1" fmla="*/ 1140619 w 1212057"/>
              <a:gd name="connsiteY1" fmla="*/ 423863 h 754856"/>
              <a:gd name="connsiteX2" fmla="*/ 1140619 w 1212057"/>
              <a:gd name="connsiteY2" fmla="*/ 464344 h 754856"/>
              <a:gd name="connsiteX3" fmla="*/ 1123950 w 1212057"/>
              <a:gd name="connsiteY3" fmla="*/ 485775 h 754856"/>
              <a:gd name="connsiteX4" fmla="*/ 1135857 w 1212057"/>
              <a:gd name="connsiteY4" fmla="*/ 509588 h 754856"/>
              <a:gd name="connsiteX5" fmla="*/ 1152525 w 1212057"/>
              <a:gd name="connsiteY5" fmla="*/ 502444 h 754856"/>
              <a:gd name="connsiteX6" fmla="*/ 1171575 w 1212057"/>
              <a:gd name="connsiteY6" fmla="*/ 481013 h 754856"/>
              <a:gd name="connsiteX7" fmla="*/ 1193007 w 1212057"/>
              <a:gd name="connsiteY7" fmla="*/ 481013 h 754856"/>
              <a:gd name="connsiteX8" fmla="*/ 1212057 w 1212057"/>
              <a:gd name="connsiteY8" fmla="*/ 476250 h 754856"/>
              <a:gd name="connsiteX9" fmla="*/ 1204913 w 1212057"/>
              <a:gd name="connsiteY9" fmla="*/ 497681 h 754856"/>
              <a:gd name="connsiteX10" fmla="*/ 1159669 w 1212057"/>
              <a:gd name="connsiteY10" fmla="*/ 554831 h 754856"/>
              <a:gd name="connsiteX11" fmla="*/ 1116807 w 1212057"/>
              <a:gd name="connsiteY11" fmla="*/ 628650 h 754856"/>
              <a:gd name="connsiteX12" fmla="*/ 1090613 w 1212057"/>
              <a:gd name="connsiteY12" fmla="*/ 640556 h 754856"/>
              <a:gd name="connsiteX13" fmla="*/ 1040607 w 1212057"/>
              <a:gd name="connsiteY13" fmla="*/ 647700 h 754856"/>
              <a:gd name="connsiteX14" fmla="*/ 997744 w 1212057"/>
              <a:gd name="connsiteY14" fmla="*/ 652463 h 754856"/>
              <a:gd name="connsiteX15" fmla="*/ 957263 w 1212057"/>
              <a:gd name="connsiteY15" fmla="*/ 664369 h 754856"/>
              <a:gd name="connsiteX16" fmla="*/ 916782 w 1212057"/>
              <a:gd name="connsiteY16" fmla="*/ 700088 h 754856"/>
              <a:gd name="connsiteX17" fmla="*/ 878682 w 1212057"/>
              <a:gd name="connsiteY17" fmla="*/ 728663 h 754856"/>
              <a:gd name="connsiteX18" fmla="*/ 850107 w 1212057"/>
              <a:gd name="connsiteY18" fmla="*/ 747713 h 754856"/>
              <a:gd name="connsiteX19" fmla="*/ 795338 w 1212057"/>
              <a:gd name="connsiteY19" fmla="*/ 754856 h 754856"/>
              <a:gd name="connsiteX20" fmla="*/ 597694 w 1212057"/>
              <a:gd name="connsiteY20" fmla="*/ 754856 h 754856"/>
              <a:gd name="connsiteX21" fmla="*/ 473869 w 1212057"/>
              <a:gd name="connsiteY21" fmla="*/ 721519 h 754856"/>
              <a:gd name="connsiteX22" fmla="*/ 292894 w 1212057"/>
              <a:gd name="connsiteY22" fmla="*/ 676275 h 754856"/>
              <a:gd name="connsiteX23" fmla="*/ 150019 w 1212057"/>
              <a:gd name="connsiteY23" fmla="*/ 650081 h 754856"/>
              <a:gd name="connsiteX24" fmla="*/ 95250 w 1212057"/>
              <a:gd name="connsiteY24" fmla="*/ 642938 h 754856"/>
              <a:gd name="connsiteX25" fmla="*/ 0 w 1212057"/>
              <a:gd name="connsiteY25" fmla="*/ 626269 h 754856"/>
              <a:gd name="connsiteX26" fmla="*/ 0 w 1212057"/>
              <a:gd name="connsiteY26" fmla="*/ 38100 h 754856"/>
              <a:gd name="connsiteX27" fmla="*/ 42863 w 1212057"/>
              <a:gd name="connsiteY27" fmla="*/ 38100 h 754856"/>
              <a:gd name="connsiteX28" fmla="*/ 66675 w 1212057"/>
              <a:gd name="connsiteY28" fmla="*/ 30956 h 754856"/>
              <a:gd name="connsiteX29" fmla="*/ 97632 w 1212057"/>
              <a:gd name="connsiteY29" fmla="*/ 0 h 754856"/>
              <a:gd name="connsiteX30" fmla="*/ 123825 w 1212057"/>
              <a:gd name="connsiteY30" fmla="*/ 0 h 754856"/>
              <a:gd name="connsiteX31" fmla="*/ 128588 w 1212057"/>
              <a:gd name="connsiteY31" fmla="*/ 26194 h 754856"/>
              <a:gd name="connsiteX32" fmla="*/ 92869 w 1212057"/>
              <a:gd name="connsiteY32" fmla="*/ 54769 h 754856"/>
              <a:gd name="connsiteX33" fmla="*/ 59532 w 1212057"/>
              <a:gd name="connsiteY33" fmla="*/ 80963 h 754856"/>
              <a:gd name="connsiteX34" fmla="*/ 50007 w 1212057"/>
              <a:gd name="connsiteY34" fmla="*/ 95250 h 754856"/>
              <a:gd name="connsiteX35" fmla="*/ 59532 w 1212057"/>
              <a:gd name="connsiteY35" fmla="*/ 123825 h 754856"/>
              <a:gd name="connsiteX36" fmla="*/ 109538 w 1212057"/>
              <a:gd name="connsiteY36" fmla="*/ 135731 h 754856"/>
              <a:gd name="connsiteX37" fmla="*/ 166688 w 1212057"/>
              <a:gd name="connsiteY37" fmla="*/ 119063 h 754856"/>
              <a:gd name="connsiteX38" fmla="*/ 214313 w 1212057"/>
              <a:gd name="connsiteY38" fmla="*/ 107156 h 754856"/>
              <a:gd name="connsiteX39" fmla="*/ 242888 w 1212057"/>
              <a:gd name="connsiteY39" fmla="*/ 100013 h 754856"/>
              <a:gd name="connsiteX40" fmla="*/ 269082 w 1212057"/>
              <a:gd name="connsiteY40" fmla="*/ 126206 h 754856"/>
              <a:gd name="connsiteX41" fmla="*/ 300038 w 1212057"/>
              <a:gd name="connsiteY41" fmla="*/ 164306 h 754856"/>
              <a:gd name="connsiteX42" fmla="*/ 292894 w 1212057"/>
              <a:gd name="connsiteY42" fmla="*/ 204788 h 754856"/>
              <a:gd name="connsiteX43" fmla="*/ 309563 w 1212057"/>
              <a:gd name="connsiteY43" fmla="*/ 247650 h 754856"/>
              <a:gd name="connsiteX44" fmla="*/ 354807 w 1212057"/>
              <a:gd name="connsiteY44" fmla="*/ 266700 h 754856"/>
              <a:gd name="connsiteX45" fmla="*/ 397669 w 1212057"/>
              <a:gd name="connsiteY45" fmla="*/ 261938 h 754856"/>
              <a:gd name="connsiteX46" fmla="*/ 416719 w 1212057"/>
              <a:gd name="connsiteY46" fmla="*/ 247650 h 754856"/>
              <a:gd name="connsiteX47" fmla="*/ 454819 w 1212057"/>
              <a:gd name="connsiteY47" fmla="*/ 247650 h 754856"/>
              <a:gd name="connsiteX48" fmla="*/ 483394 w 1212057"/>
              <a:gd name="connsiteY48" fmla="*/ 240506 h 754856"/>
              <a:gd name="connsiteX49" fmla="*/ 509588 w 1212057"/>
              <a:gd name="connsiteY49" fmla="*/ 228600 h 754856"/>
              <a:gd name="connsiteX50" fmla="*/ 528638 w 1212057"/>
              <a:gd name="connsiteY50" fmla="*/ 207169 h 754856"/>
              <a:gd name="connsiteX51" fmla="*/ 531019 w 1212057"/>
              <a:gd name="connsiteY51" fmla="*/ 183356 h 754856"/>
              <a:gd name="connsiteX52" fmla="*/ 557213 w 1212057"/>
              <a:gd name="connsiteY52" fmla="*/ 159544 h 754856"/>
              <a:gd name="connsiteX53" fmla="*/ 585788 w 1212057"/>
              <a:gd name="connsiteY53" fmla="*/ 150019 h 754856"/>
              <a:gd name="connsiteX54" fmla="*/ 623888 w 1212057"/>
              <a:gd name="connsiteY54" fmla="*/ 161925 h 754856"/>
              <a:gd name="connsiteX55" fmla="*/ 647700 w 1212057"/>
              <a:gd name="connsiteY55" fmla="*/ 180975 h 754856"/>
              <a:gd name="connsiteX56" fmla="*/ 633413 w 1212057"/>
              <a:gd name="connsiteY56" fmla="*/ 207169 h 754856"/>
              <a:gd name="connsiteX57" fmla="*/ 621507 w 1212057"/>
              <a:gd name="connsiteY57" fmla="*/ 238125 h 754856"/>
              <a:gd name="connsiteX58" fmla="*/ 661988 w 1212057"/>
              <a:gd name="connsiteY58" fmla="*/ 228600 h 754856"/>
              <a:gd name="connsiteX59" fmla="*/ 676275 w 1212057"/>
              <a:gd name="connsiteY59" fmla="*/ 223838 h 754856"/>
              <a:gd name="connsiteX60" fmla="*/ 704850 w 1212057"/>
              <a:gd name="connsiteY60" fmla="*/ 242888 h 754856"/>
              <a:gd name="connsiteX61" fmla="*/ 723900 w 1212057"/>
              <a:gd name="connsiteY61" fmla="*/ 269081 h 754856"/>
              <a:gd name="connsiteX62" fmla="*/ 745332 w 1212057"/>
              <a:gd name="connsiteY62" fmla="*/ 292894 h 754856"/>
              <a:gd name="connsiteX63" fmla="*/ 716757 w 1212057"/>
              <a:gd name="connsiteY63" fmla="*/ 302419 h 754856"/>
              <a:gd name="connsiteX64" fmla="*/ 676275 w 1212057"/>
              <a:gd name="connsiteY64" fmla="*/ 309563 h 754856"/>
              <a:gd name="connsiteX65" fmla="*/ 626269 w 1212057"/>
              <a:gd name="connsiteY65" fmla="*/ 316706 h 754856"/>
              <a:gd name="connsiteX66" fmla="*/ 650082 w 1212057"/>
              <a:gd name="connsiteY66" fmla="*/ 328613 h 754856"/>
              <a:gd name="connsiteX67" fmla="*/ 681038 w 1212057"/>
              <a:gd name="connsiteY67" fmla="*/ 333375 h 754856"/>
              <a:gd name="connsiteX68" fmla="*/ 709613 w 1212057"/>
              <a:gd name="connsiteY68" fmla="*/ 373856 h 754856"/>
              <a:gd name="connsiteX69" fmla="*/ 719138 w 1212057"/>
              <a:gd name="connsiteY69" fmla="*/ 392906 h 754856"/>
              <a:gd name="connsiteX70" fmla="*/ 757238 w 1212057"/>
              <a:gd name="connsiteY70" fmla="*/ 409575 h 754856"/>
              <a:gd name="connsiteX71" fmla="*/ 795338 w 1212057"/>
              <a:gd name="connsiteY71" fmla="*/ 442913 h 754856"/>
              <a:gd name="connsiteX72" fmla="*/ 804863 w 1212057"/>
              <a:gd name="connsiteY72" fmla="*/ 492919 h 754856"/>
              <a:gd name="connsiteX73" fmla="*/ 816769 w 1212057"/>
              <a:gd name="connsiteY73" fmla="*/ 531019 h 754856"/>
              <a:gd name="connsiteX74" fmla="*/ 826294 w 1212057"/>
              <a:gd name="connsiteY74" fmla="*/ 550069 h 754856"/>
              <a:gd name="connsiteX75" fmla="*/ 826294 w 1212057"/>
              <a:gd name="connsiteY75" fmla="*/ 550069 h 754856"/>
              <a:gd name="connsiteX76" fmla="*/ 864394 w 1212057"/>
              <a:gd name="connsiteY76" fmla="*/ 528638 h 754856"/>
              <a:gd name="connsiteX77" fmla="*/ 878682 w 1212057"/>
              <a:gd name="connsiteY77" fmla="*/ 476250 h 754856"/>
              <a:gd name="connsiteX78" fmla="*/ 900113 w 1212057"/>
              <a:gd name="connsiteY78" fmla="*/ 450056 h 754856"/>
              <a:gd name="connsiteX79" fmla="*/ 921544 w 1212057"/>
              <a:gd name="connsiteY79" fmla="*/ 416719 h 754856"/>
              <a:gd name="connsiteX80" fmla="*/ 954882 w 1212057"/>
              <a:gd name="connsiteY80" fmla="*/ 397669 h 754856"/>
              <a:gd name="connsiteX81" fmla="*/ 988220 w 1212057"/>
              <a:gd name="connsiteY81" fmla="*/ 409575 h 754856"/>
              <a:gd name="connsiteX82" fmla="*/ 1031082 w 1212057"/>
              <a:gd name="connsiteY82" fmla="*/ 411956 h 754856"/>
              <a:gd name="connsiteX83" fmla="*/ 1081088 w 1212057"/>
              <a:gd name="connsiteY83" fmla="*/ 407194 h 754856"/>
              <a:gd name="connsiteX84" fmla="*/ 1123950 w 1212057"/>
              <a:gd name="connsiteY84" fmla="*/ 395288 h 754856"/>
              <a:gd name="connsiteX0" fmla="*/ 1123950 w 1212057"/>
              <a:gd name="connsiteY0" fmla="*/ 395288 h 754856"/>
              <a:gd name="connsiteX1" fmla="*/ 1140619 w 1212057"/>
              <a:gd name="connsiteY1" fmla="*/ 423863 h 754856"/>
              <a:gd name="connsiteX2" fmla="*/ 1140619 w 1212057"/>
              <a:gd name="connsiteY2" fmla="*/ 464344 h 754856"/>
              <a:gd name="connsiteX3" fmla="*/ 1123950 w 1212057"/>
              <a:gd name="connsiteY3" fmla="*/ 485775 h 754856"/>
              <a:gd name="connsiteX4" fmla="*/ 1135857 w 1212057"/>
              <a:gd name="connsiteY4" fmla="*/ 509588 h 754856"/>
              <a:gd name="connsiteX5" fmla="*/ 1152525 w 1212057"/>
              <a:gd name="connsiteY5" fmla="*/ 502444 h 754856"/>
              <a:gd name="connsiteX6" fmla="*/ 1171575 w 1212057"/>
              <a:gd name="connsiteY6" fmla="*/ 481013 h 754856"/>
              <a:gd name="connsiteX7" fmla="*/ 1193007 w 1212057"/>
              <a:gd name="connsiteY7" fmla="*/ 481013 h 754856"/>
              <a:gd name="connsiteX8" fmla="*/ 1212057 w 1212057"/>
              <a:gd name="connsiteY8" fmla="*/ 476250 h 754856"/>
              <a:gd name="connsiteX9" fmla="*/ 1204913 w 1212057"/>
              <a:gd name="connsiteY9" fmla="*/ 497681 h 754856"/>
              <a:gd name="connsiteX10" fmla="*/ 1159669 w 1212057"/>
              <a:gd name="connsiteY10" fmla="*/ 554831 h 754856"/>
              <a:gd name="connsiteX11" fmla="*/ 1116807 w 1212057"/>
              <a:gd name="connsiteY11" fmla="*/ 628650 h 754856"/>
              <a:gd name="connsiteX12" fmla="*/ 1090613 w 1212057"/>
              <a:gd name="connsiteY12" fmla="*/ 640556 h 754856"/>
              <a:gd name="connsiteX13" fmla="*/ 1040607 w 1212057"/>
              <a:gd name="connsiteY13" fmla="*/ 647700 h 754856"/>
              <a:gd name="connsiteX14" fmla="*/ 997744 w 1212057"/>
              <a:gd name="connsiteY14" fmla="*/ 652463 h 754856"/>
              <a:gd name="connsiteX15" fmla="*/ 957263 w 1212057"/>
              <a:gd name="connsiteY15" fmla="*/ 664369 h 754856"/>
              <a:gd name="connsiteX16" fmla="*/ 916782 w 1212057"/>
              <a:gd name="connsiteY16" fmla="*/ 700088 h 754856"/>
              <a:gd name="connsiteX17" fmla="*/ 878682 w 1212057"/>
              <a:gd name="connsiteY17" fmla="*/ 728663 h 754856"/>
              <a:gd name="connsiteX18" fmla="*/ 850107 w 1212057"/>
              <a:gd name="connsiteY18" fmla="*/ 747713 h 754856"/>
              <a:gd name="connsiteX19" fmla="*/ 795338 w 1212057"/>
              <a:gd name="connsiteY19" fmla="*/ 754856 h 754856"/>
              <a:gd name="connsiteX20" fmla="*/ 597694 w 1212057"/>
              <a:gd name="connsiteY20" fmla="*/ 754856 h 754856"/>
              <a:gd name="connsiteX21" fmla="*/ 473869 w 1212057"/>
              <a:gd name="connsiteY21" fmla="*/ 721519 h 754856"/>
              <a:gd name="connsiteX22" fmla="*/ 292894 w 1212057"/>
              <a:gd name="connsiteY22" fmla="*/ 676275 h 754856"/>
              <a:gd name="connsiteX23" fmla="*/ 150019 w 1212057"/>
              <a:gd name="connsiteY23" fmla="*/ 650081 h 754856"/>
              <a:gd name="connsiteX24" fmla="*/ 95250 w 1212057"/>
              <a:gd name="connsiteY24" fmla="*/ 642938 h 754856"/>
              <a:gd name="connsiteX25" fmla="*/ 0 w 1212057"/>
              <a:gd name="connsiteY25" fmla="*/ 626269 h 754856"/>
              <a:gd name="connsiteX26" fmla="*/ 0 w 1212057"/>
              <a:gd name="connsiteY26" fmla="*/ 38100 h 754856"/>
              <a:gd name="connsiteX27" fmla="*/ 42863 w 1212057"/>
              <a:gd name="connsiteY27" fmla="*/ 38100 h 754856"/>
              <a:gd name="connsiteX28" fmla="*/ 66675 w 1212057"/>
              <a:gd name="connsiteY28" fmla="*/ 30956 h 754856"/>
              <a:gd name="connsiteX29" fmla="*/ 97632 w 1212057"/>
              <a:gd name="connsiteY29" fmla="*/ 0 h 754856"/>
              <a:gd name="connsiteX30" fmla="*/ 123825 w 1212057"/>
              <a:gd name="connsiteY30" fmla="*/ 0 h 754856"/>
              <a:gd name="connsiteX31" fmla="*/ 128588 w 1212057"/>
              <a:gd name="connsiteY31" fmla="*/ 26194 h 754856"/>
              <a:gd name="connsiteX32" fmla="*/ 92869 w 1212057"/>
              <a:gd name="connsiteY32" fmla="*/ 54769 h 754856"/>
              <a:gd name="connsiteX33" fmla="*/ 59532 w 1212057"/>
              <a:gd name="connsiteY33" fmla="*/ 80963 h 754856"/>
              <a:gd name="connsiteX34" fmla="*/ 50007 w 1212057"/>
              <a:gd name="connsiteY34" fmla="*/ 95250 h 754856"/>
              <a:gd name="connsiteX35" fmla="*/ 59532 w 1212057"/>
              <a:gd name="connsiteY35" fmla="*/ 123825 h 754856"/>
              <a:gd name="connsiteX36" fmla="*/ 109538 w 1212057"/>
              <a:gd name="connsiteY36" fmla="*/ 135731 h 754856"/>
              <a:gd name="connsiteX37" fmla="*/ 166688 w 1212057"/>
              <a:gd name="connsiteY37" fmla="*/ 119063 h 754856"/>
              <a:gd name="connsiteX38" fmla="*/ 214313 w 1212057"/>
              <a:gd name="connsiteY38" fmla="*/ 107156 h 754856"/>
              <a:gd name="connsiteX39" fmla="*/ 242888 w 1212057"/>
              <a:gd name="connsiteY39" fmla="*/ 100013 h 754856"/>
              <a:gd name="connsiteX40" fmla="*/ 269082 w 1212057"/>
              <a:gd name="connsiteY40" fmla="*/ 126206 h 754856"/>
              <a:gd name="connsiteX41" fmla="*/ 300038 w 1212057"/>
              <a:gd name="connsiteY41" fmla="*/ 164306 h 754856"/>
              <a:gd name="connsiteX42" fmla="*/ 292894 w 1212057"/>
              <a:gd name="connsiteY42" fmla="*/ 204788 h 754856"/>
              <a:gd name="connsiteX43" fmla="*/ 309563 w 1212057"/>
              <a:gd name="connsiteY43" fmla="*/ 247650 h 754856"/>
              <a:gd name="connsiteX44" fmla="*/ 354807 w 1212057"/>
              <a:gd name="connsiteY44" fmla="*/ 266700 h 754856"/>
              <a:gd name="connsiteX45" fmla="*/ 388144 w 1212057"/>
              <a:gd name="connsiteY45" fmla="*/ 257175 h 754856"/>
              <a:gd name="connsiteX46" fmla="*/ 416719 w 1212057"/>
              <a:gd name="connsiteY46" fmla="*/ 247650 h 754856"/>
              <a:gd name="connsiteX47" fmla="*/ 454819 w 1212057"/>
              <a:gd name="connsiteY47" fmla="*/ 247650 h 754856"/>
              <a:gd name="connsiteX48" fmla="*/ 483394 w 1212057"/>
              <a:gd name="connsiteY48" fmla="*/ 240506 h 754856"/>
              <a:gd name="connsiteX49" fmla="*/ 509588 w 1212057"/>
              <a:gd name="connsiteY49" fmla="*/ 228600 h 754856"/>
              <a:gd name="connsiteX50" fmla="*/ 528638 w 1212057"/>
              <a:gd name="connsiteY50" fmla="*/ 207169 h 754856"/>
              <a:gd name="connsiteX51" fmla="*/ 531019 w 1212057"/>
              <a:gd name="connsiteY51" fmla="*/ 183356 h 754856"/>
              <a:gd name="connsiteX52" fmla="*/ 557213 w 1212057"/>
              <a:gd name="connsiteY52" fmla="*/ 159544 h 754856"/>
              <a:gd name="connsiteX53" fmla="*/ 585788 w 1212057"/>
              <a:gd name="connsiteY53" fmla="*/ 150019 h 754856"/>
              <a:gd name="connsiteX54" fmla="*/ 623888 w 1212057"/>
              <a:gd name="connsiteY54" fmla="*/ 161925 h 754856"/>
              <a:gd name="connsiteX55" fmla="*/ 647700 w 1212057"/>
              <a:gd name="connsiteY55" fmla="*/ 180975 h 754856"/>
              <a:gd name="connsiteX56" fmla="*/ 633413 w 1212057"/>
              <a:gd name="connsiteY56" fmla="*/ 207169 h 754856"/>
              <a:gd name="connsiteX57" fmla="*/ 621507 w 1212057"/>
              <a:gd name="connsiteY57" fmla="*/ 238125 h 754856"/>
              <a:gd name="connsiteX58" fmla="*/ 661988 w 1212057"/>
              <a:gd name="connsiteY58" fmla="*/ 228600 h 754856"/>
              <a:gd name="connsiteX59" fmla="*/ 676275 w 1212057"/>
              <a:gd name="connsiteY59" fmla="*/ 223838 h 754856"/>
              <a:gd name="connsiteX60" fmla="*/ 704850 w 1212057"/>
              <a:gd name="connsiteY60" fmla="*/ 242888 h 754856"/>
              <a:gd name="connsiteX61" fmla="*/ 723900 w 1212057"/>
              <a:gd name="connsiteY61" fmla="*/ 269081 h 754856"/>
              <a:gd name="connsiteX62" fmla="*/ 745332 w 1212057"/>
              <a:gd name="connsiteY62" fmla="*/ 292894 h 754856"/>
              <a:gd name="connsiteX63" fmla="*/ 716757 w 1212057"/>
              <a:gd name="connsiteY63" fmla="*/ 302419 h 754856"/>
              <a:gd name="connsiteX64" fmla="*/ 676275 w 1212057"/>
              <a:gd name="connsiteY64" fmla="*/ 309563 h 754856"/>
              <a:gd name="connsiteX65" fmla="*/ 626269 w 1212057"/>
              <a:gd name="connsiteY65" fmla="*/ 316706 h 754856"/>
              <a:gd name="connsiteX66" fmla="*/ 650082 w 1212057"/>
              <a:gd name="connsiteY66" fmla="*/ 328613 h 754856"/>
              <a:gd name="connsiteX67" fmla="*/ 681038 w 1212057"/>
              <a:gd name="connsiteY67" fmla="*/ 333375 h 754856"/>
              <a:gd name="connsiteX68" fmla="*/ 709613 w 1212057"/>
              <a:gd name="connsiteY68" fmla="*/ 373856 h 754856"/>
              <a:gd name="connsiteX69" fmla="*/ 719138 w 1212057"/>
              <a:gd name="connsiteY69" fmla="*/ 392906 h 754856"/>
              <a:gd name="connsiteX70" fmla="*/ 757238 w 1212057"/>
              <a:gd name="connsiteY70" fmla="*/ 409575 h 754856"/>
              <a:gd name="connsiteX71" fmla="*/ 795338 w 1212057"/>
              <a:gd name="connsiteY71" fmla="*/ 442913 h 754856"/>
              <a:gd name="connsiteX72" fmla="*/ 804863 w 1212057"/>
              <a:gd name="connsiteY72" fmla="*/ 492919 h 754856"/>
              <a:gd name="connsiteX73" fmla="*/ 816769 w 1212057"/>
              <a:gd name="connsiteY73" fmla="*/ 531019 h 754856"/>
              <a:gd name="connsiteX74" fmla="*/ 826294 w 1212057"/>
              <a:gd name="connsiteY74" fmla="*/ 550069 h 754856"/>
              <a:gd name="connsiteX75" fmla="*/ 826294 w 1212057"/>
              <a:gd name="connsiteY75" fmla="*/ 550069 h 754856"/>
              <a:gd name="connsiteX76" fmla="*/ 864394 w 1212057"/>
              <a:gd name="connsiteY76" fmla="*/ 528638 h 754856"/>
              <a:gd name="connsiteX77" fmla="*/ 878682 w 1212057"/>
              <a:gd name="connsiteY77" fmla="*/ 476250 h 754856"/>
              <a:gd name="connsiteX78" fmla="*/ 900113 w 1212057"/>
              <a:gd name="connsiteY78" fmla="*/ 450056 h 754856"/>
              <a:gd name="connsiteX79" fmla="*/ 921544 w 1212057"/>
              <a:gd name="connsiteY79" fmla="*/ 416719 h 754856"/>
              <a:gd name="connsiteX80" fmla="*/ 954882 w 1212057"/>
              <a:gd name="connsiteY80" fmla="*/ 397669 h 754856"/>
              <a:gd name="connsiteX81" fmla="*/ 988220 w 1212057"/>
              <a:gd name="connsiteY81" fmla="*/ 409575 h 754856"/>
              <a:gd name="connsiteX82" fmla="*/ 1031082 w 1212057"/>
              <a:gd name="connsiteY82" fmla="*/ 411956 h 754856"/>
              <a:gd name="connsiteX83" fmla="*/ 1081088 w 1212057"/>
              <a:gd name="connsiteY83" fmla="*/ 407194 h 754856"/>
              <a:gd name="connsiteX84" fmla="*/ 1123950 w 1212057"/>
              <a:gd name="connsiteY84" fmla="*/ 395288 h 754856"/>
              <a:gd name="connsiteX0" fmla="*/ 1123950 w 1212057"/>
              <a:gd name="connsiteY0" fmla="*/ 395288 h 754856"/>
              <a:gd name="connsiteX1" fmla="*/ 1140619 w 1212057"/>
              <a:gd name="connsiteY1" fmla="*/ 423863 h 754856"/>
              <a:gd name="connsiteX2" fmla="*/ 1140619 w 1212057"/>
              <a:gd name="connsiteY2" fmla="*/ 464344 h 754856"/>
              <a:gd name="connsiteX3" fmla="*/ 1123950 w 1212057"/>
              <a:gd name="connsiteY3" fmla="*/ 485775 h 754856"/>
              <a:gd name="connsiteX4" fmla="*/ 1135857 w 1212057"/>
              <a:gd name="connsiteY4" fmla="*/ 509588 h 754856"/>
              <a:gd name="connsiteX5" fmla="*/ 1152525 w 1212057"/>
              <a:gd name="connsiteY5" fmla="*/ 502444 h 754856"/>
              <a:gd name="connsiteX6" fmla="*/ 1171575 w 1212057"/>
              <a:gd name="connsiteY6" fmla="*/ 481013 h 754856"/>
              <a:gd name="connsiteX7" fmla="*/ 1193007 w 1212057"/>
              <a:gd name="connsiteY7" fmla="*/ 481013 h 754856"/>
              <a:gd name="connsiteX8" fmla="*/ 1212057 w 1212057"/>
              <a:gd name="connsiteY8" fmla="*/ 476250 h 754856"/>
              <a:gd name="connsiteX9" fmla="*/ 1204913 w 1212057"/>
              <a:gd name="connsiteY9" fmla="*/ 497681 h 754856"/>
              <a:gd name="connsiteX10" fmla="*/ 1159669 w 1212057"/>
              <a:gd name="connsiteY10" fmla="*/ 554831 h 754856"/>
              <a:gd name="connsiteX11" fmla="*/ 1116807 w 1212057"/>
              <a:gd name="connsiteY11" fmla="*/ 628650 h 754856"/>
              <a:gd name="connsiteX12" fmla="*/ 1090613 w 1212057"/>
              <a:gd name="connsiteY12" fmla="*/ 640556 h 754856"/>
              <a:gd name="connsiteX13" fmla="*/ 1040607 w 1212057"/>
              <a:gd name="connsiteY13" fmla="*/ 647700 h 754856"/>
              <a:gd name="connsiteX14" fmla="*/ 997744 w 1212057"/>
              <a:gd name="connsiteY14" fmla="*/ 652463 h 754856"/>
              <a:gd name="connsiteX15" fmla="*/ 957263 w 1212057"/>
              <a:gd name="connsiteY15" fmla="*/ 664369 h 754856"/>
              <a:gd name="connsiteX16" fmla="*/ 916782 w 1212057"/>
              <a:gd name="connsiteY16" fmla="*/ 700088 h 754856"/>
              <a:gd name="connsiteX17" fmla="*/ 878682 w 1212057"/>
              <a:gd name="connsiteY17" fmla="*/ 728663 h 754856"/>
              <a:gd name="connsiteX18" fmla="*/ 850107 w 1212057"/>
              <a:gd name="connsiteY18" fmla="*/ 747713 h 754856"/>
              <a:gd name="connsiteX19" fmla="*/ 795338 w 1212057"/>
              <a:gd name="connsiteY19" fmla="*/ 754856 h 754856"/>
              <a:gd name="connsiteX20" fmla="*/ 597694 w 1212057"/>
              <a:gd name="connsiteY20" fmla="*/ 754856 h 754856"/>
              <a:gd name="connsiteX21" fmla="*/ 473869 w 1212057"/>
              <a:gd name="connsiteY21" fmla="*/ 721519 h 754856"/>
              <a:gd name="connsiteX22" fmla="*/ 292894 w 1212057"/>
              <a:gd name="connsiteY22" fmla="*/ 676275 h 754856"/>
              <a:gd name="connsiteX23" fmla="*/ 150019 w 1212057"/>
              <a:gd name="connsiteY23" fmla="*/ 650081 h 754856"/>
              <a:gd name="connsiteX24" fmla="*/ 95250 w 1212057"/>
              <a:gd name="connsiteY24" fmla="*/ 642938 h 754856"/>
              <a:gd name="connsiteX25" fmla="*/ 0 w 1212057"/>
              <a:gd name="connsiteY25" fmla="*/ 626269 h 754856"/>
              <a:gd name="connsiteX26" fmla="*/ 0 w 1212057"/>
              <a:gd name="connsiteY26" fmla="*/ 38100 h 754856"/>
              <a:gd name="connsiteX27" fmla="*/ 42863 w 1212057"/>
              <a:gd name="connsiteY27" fmla="*/ 38100 h 754856"/>
              <a:gd name="connsiteX28" fmla="*/ 66675 w 1212057"/>
              <a:gd name="connsiteY28" fmla="*/ 30956 h 754856"/>
              <a:gd name="connsiteX29" fmla="*/ 97632 w 1212057"/>
              <a:gd name="connsiteY29" fmla="*/ 0 h 754856"/>
              <a:gd name="connsiteX30" fmla="*/ 123825 w 1212057"/>
              <a:gd name="connsiteY30" fmla="*/ 0 h 754856"/>
              <a:gd name="connsiteX31" fmla="*/ 128588 w 1212057"/>
              <a:gd name="connsiteY31" fmla="*/ 26194 h 754856"/>
              <a:gd name="connsiteX32" fmla="*/ 92869 w 1212057"/>
              <a:gd name="connsiteY32" fmla="*/ 54769 h 754856"/>
              <a:gd name="connsiteX33" fmla="*/ 59532 w 1212057"/>
              <a:gd name="connsiteY33" fmla="*/ 80963 h 754856"/>
              <a:gd name="connsiteX34" fmla="*/ 50007 w 1212057"/>
              <a:gd name="connsiteY34" fmla="*/ 95250 h 754856"/>
              <a:gd name="connsiteX35" fmla="*/ 59532 w 1212057"/>
              <a:gd name="connsiteY35" fmla="*/ 123825 h 754856"/>
              <a:gd name="connsiteX36" fmla="*/ 109538 w 1212057"/>
              <a:gd name="connsiteY36" fmla="*/ 135731 h 754856"/>
              <a:gd name="connsiteX37" fmla="*/ 166688 w 1212057"/>
              <a:gd name="connsiteY37" fmla="*/ 119063 h 754856"/>
              <a:gd name="connsiteX38" fmla="*/ 214313 w 1212057"/>
              <a:gd name="connsiteY38" fmla="*/ 107156 h 754856"/>
              <a:gd name="connsiteX39" fmla="*/ 242888 w 1212057"/>
              <a:gd name="connsiteY39" fmla="*/ 100013 h 754856"/>
              <a:gd name="connsiteX40" fmla="*/ 269082 w 1212057"/>
              <a:gd name="connsiteY40" fmla="*/ 126206 h 754856"/>
              <a:gd name="connsiteX41" fmla="*/ 300038 w 1212057"/>
              <a:gd name="connsiteY41" fmla="*/ 164306 h 754856"/>
              <a:gd name="connsiteX42" fmla="*/ 292894 w 1212057"/>
              <a:gd name="connsiteY42" fmla="*/ 204788 h 754856"/>
              <a:gd name="connsiteX43" fmla="*/ 309563 w 1212057"/>
              <a:gd name="connsiteY43" fmla="*/ 247650 h 754856"/>
              <a:gd name="connsiteX44" fmla="*/ 354807 w 1212057"/>
              <a:gd name="connsiteY44" fmla="*/ 266700 h 754856"/>
              <a:gd name="connsiteX45" fmla="*/ 388144 w 1212057"/>
              <a:gd name="connsiteY45" fmla="*/ 257175 h 754856"/>
              <a:gd name="connsiteX46" fmla="*/ 416719 w 1212057"/>
              <a:gd name="connsiteY46" fmla="*/ 247650 h 754856"/>
              <a:gd name="connsiteX47" fmla="*/ 454819 w 1212057"/>
              <a:gd name="connsiteY47" fmla="*/ 240506 h 754856"/>
              <a:gd name="connsiteX48" fmla="*/ 483394 w 1212057"/>
              <a:gd name="connsiteY48" fmla="*/ 240506 h 754856"/>
              <a:gd name="connsiteX49" fmla="*/ 509588 w 1212057"/>
              <a:gd name="connsiteY49" fmla="*/ 228600 h 754856"/>
              <a:gd name="connsiteX50" fmla="*/ 528638 w 1212057"/>
              <a:gd name="connsiteY50" fmla="*/ 207169 h 754856"/>
              <a:gd name="connsiteX51" fmla="*/ 531019 w 1212057"/>
              <a:gd name="connsiteY51" fmla="*/ 183356 h 754856"/>
              <a:gd name="connsiteX52" fmla="*/ 557213 w 1212057"/>
              <a:gd name="connsiteY52" fmla="*/ 159544 h 754856"/>
              <a:gd name="connsiteX53" fmla="*/ 585788 w 1212057"/>
              <a:gd name="connsiteY53" fmla="*/ 150019 h 754856"/>
              <a:gd name="connsiteX54" fmla="*/ 623888 w 1212057"/>
              <a:gd name="connsiteY54" fmla="*/ 161925 h 754856"/>
              <a:gd name="connsiteX55" fmla="*/ 647700 w 1212057"/>
              <a:gd name="connsiteY55" fmla="*/ 180975 h 754856"/>
              <a:gd name="connsiteX56" fmla="*/ 633413 w 1212057"/>
              <a:gd name="connsiteY56" fmla="*/ 207169 h 754856"/>
              <a:gd name="connsiteX57" fmla="*/ 621507 w 1212057"/>
              <a:gd name="connsiteY57" fmla="*/ 238125 h 754856"/>
              <a:gd name="connsiteX58" fmla="*/ 661988 w 1212057"/>
              <a:gd name="connsiteY58" fmla="*/ 228600 h 754856"/>
              <a:gd name="connsiteX59" fmla="*/ 676275 w 1212057"/>
              <a:gd name="connsiteY59" fmla="*/ 223838 h 754856"/>
              <a:gd name="connsiteX60" fmla="*/ 704850 w 1212057"/>
              <a:gd name="connsiteY60" fmla="*/ 242888 h 754856"/>
              <a:gd name="connsiteX61" fmla="*/ 723900 w 1212057"/>
              <a:gd name="connsiteY61" fmla="*/ 269081 h 754856"/>
              <a:gd name="connsiteX62" fmla="*/ 745332 w 1212057"/>
              <a:gd name="connsiteY62" fmla="*/ 292894 h 754856"/>
              <a:gd name="connsiteX63" fmla="*/ 716757 w 1212057"/>
              <a:gd name="connsiteY63" fmla="*/ 302419 h 754856"/>
              <a:gd name="connsiteX64" fmla="*/ 676275 w 1212057"/>
              <a:gd name="connsiteY64" fmla="*/ 309563 h 754856"/>
              <a:gd name="connsiteX65" fmla="*/ 626269 w 1212057"/>
              <a:gd name="connsiteY65" fmla="*/ 316706 h 754856"/>
              <a:gd name="connsiteX66" fmla="*/ 650082 w 1212057"/>
              <a:gd name="connsiteY66" fmla="*/ 328613 h 754856"/>
              <a:gd name="connsiteX67" fmla="*/ 681038 w 1212057"/>
              <a:gd name="connsiteY67" fmla="*/ 333375 h 754856"/>
              <a:gd name="connsiteX68" fmla="*/ 709613 w 1212057"/>
              <a:gd name="connsiteY68" fmla="*/ 373856 h 754856"/>
              <a:gd name="connsiteX69" fmla="*/ 719138 w 1212057"/>
              <a:gd name="connsiteY69" fmla="*/ 392906 h 754856"/>
              <a:gd name="connsiteX70" fmla="*/ 757238 w 1212057"/>
              <a:gd name="connsiteY70" fmla="*/ 409575 h 754856"/>
              <a:gd name="connsiteX71" fmla="*/ 795338 w 1212057"/>
              <a:gd name="connsiteY71" fmla="*/ 442913 h 754856"/>
              <a:gd name="connsiteX72" fmla="*/ 804863 w 1212057"/>
              <a:gd name="connsiteY72" fmla="*/ 492919 h 754856"/>
              <a:gd name="connsiteX73" fmla="*/ 816769 w 1212057"/>
              <a:gd name="connsiteY73" fmla="*/ 531019 h 754856"/>
              <a:gd name="connsiteX74" fmla="*/ 826294 w 1212057"/>
              <a:gd name="connsiteY74" fmla="*/ 550069 h 754856"/>
              <a:gd name="connsiteX75" fmla="*/ 826294 w 1212057"/>
              <a:gd name="connsiteY75" fmla="*/ 550069 h 754856"/>
              <a:gd name="connsiteX76" fmla="*/ 864394 w 1212057"/>
              <a:gd name="connsiteY76" fmla="*/ 528638 h 754856"/>
              <a:gd name="connsiteX77" fmla="*/ 878682 w 1212057"/>
              <a:gd name="connsiteY77" fmla="*/ 476250 h 754856"/>
              <a:gd name="connsiteX78" fmla="*/ 900113 w 1212057"/>
              <a:gd name="connsiteY78" fmla="*/ 450056 h 754856"/>
              <a:gd name="connsiteX79" fmla="*/ 921544 w 1212057"/>
              <a:gd name="connsiteY79" fmla="*/ 416719 h 754856"/>
              <a:gd name="connsiteX80" fmla="*/ 954882 w 1212057"/>
              <a:gd name="connsiteY80" fmla="*/ 397669 h 754856"/>
              <a:gd name="connsiteX81" fmla="*/ 988220 w 1212057"/>
              <a:gd name="connsiteY81" fmla="*/ 409575 h 754856"/>
              <a:gd name="connsiteX82" fmla="*/ 1031082 w 1212057"/>
              <a:gd name="connsiteY82" fmla="*/ 411956 h 754856"/>
              <a:gd name="connsiteX83" fmla="*/ 1081088 w 1212057"/>
              <a:gd name="connsiteY83" fmla="*/ 407194 h 754856"/>
              <a:gd name="connsiteX84" fmla="*/ 1123950 w 1212057"/>
              <a:gd name="connsiteY84" fmla="*/ 395288 h 754856"/>
              <a:gd name="connsiteX0" fmla="*/ 1123950 w 1212057"/>
              <a:gd name="connsiteY0" fmla="*/ 395288 h 754856"/>
              <a:gd name="connsiteX1" fmla="*/ 1140619 w 1212057"/>
              <a:gd name="connsiteY1" fmla="*/ 423863 h 754856"/>
              <a:gd name="connsiteX2" fmla="*/ 1140619 w 1212057"/>
              <a:gd name="connsiteY2" fmla="*/ 464344 h 754856"/>
              <a:gd name="connsiteX3" fmla="*/ 1123950 w 1212057"/>
              <a:gd name="connsiteY3" fmla="*/ 485775 h 754856"/>
              <a:gd name="connsiteX4" fmla="*/ 1135857 w 1212057"/>
              <a:gd name="connsiteY4" fmla="*/ 509588 h 754856"/>
              <a:gd name="connsiteX5" fmla="*/ 1152525 w 1212057"/>
              <a:gd name="connsiteY5" fmla="*/ 502444 h 754856"/>
              <a:gd name="connsiteX6" fmla="*/ 1171575 w 1212057"/>
              <a:gd name="connsiteY6" fmla="*/ 481013 h 754856"/>
              <a:gd name="connsiteX7" fmla="*/ 1193007 w 1212057"/>
              <a:gd name="connsiteY7" fmla="*/ 481013 h 754856"/>
              <a:gd name="connsiteX8" fmla="*/ 1212057 w 1212057"/>
              <a:gd name="connsiteY8" fmla="*/ 476250 h 754856"/>
              <a:gd name="connsiteX9" fmla="*/ 1204913 w 1212057"/>
              <a:gd name="connsiteY9" fmla="*/ 497681 h 754856"/>
              <a:gd name="connsiteX10" fmla="*/ 1159669 w 1212057"/>
              <a:gd name="connsiteY10" fmla="*/ 554831 h 754856"/>
              <a:gd name="connsiteX11" fmla="*/ 1116807 w 1212057"/>
              <a:gd name="connsiteY11" fmla="*/ 628650 h 754856"/>
              <a:gd name="connsiteX12" fmla="*/ 1090613 w 1212057"/>
              <a:gd name="connsiteY12" fmla="*/ 640556 h 754856"/>
              <a:gd name="connsiteX13" fmla="*/ 1040607 w 1212057"/>
              <a:gd name="connsiteY13" fmla="*/ 647700 h 754856"/>
              <a:gd name="connsiteX14" fmla="*/ 997744 w 1212057"/>
              <a:gd name="connsiteY14" fmla="*/ 652463 h 754856"/>
              <a:gd name="connsiteX15" fmla="*/ 957263 w 1212057"/>
              <a:gd name="connsiteY15" fmla="*/ 664369 h 754856"/>
              <a:gd name="connsiteX16" fmla="*/ 916782 w 1212057"/>
              <a:gd name="connsiteY16" fmla="*/ 700088 h 754856"/>
              <a:gd name="connsiteX17" fmla="*/ 878682 w 1212057"/>
              <a:gd name="connsiteY17" fmla="*/ 728663 h 754856"/>
              <a:gd name="connsiteX18" fmla="*/ 850107 w 1212057"/>
              <a:gd name="connsiteY18" fmla="*/ 747713 h 754856"/>
              <a:gd name="connsiteX19" fmla="*/ 795338 w 1212057"/>
              <a:gd name="connsiteY19" fmla="*/ 754856 h 754856"/>
              <a:gd name="connsiteX20" fmla="*/ 597694 w 1212057"/>
              <a:gd name="connsiteY20" fmla="*/ 754856 h 754856"/>
              <a:gd name="connsiteX21" fmla="*/ 473869 w 1212057"/>
              <a:gd name="connsiteY21" fmla="*/ 721519 h 754856"/>
              <a:gd name="connsiteX22" fmla="*/ 292894 w 1212057"/>
              <a:gd name="connsiteY22" fmla="*/ 676275 h 754856"/>
              <a:gd name="connsiteX23" fmla="*/ 150019 w 1212057"/>
              <a:gd name="connsiteY23" fmla="*/ 650081 h 754856"/>
              <a:gd name="connsiteX24" fmla="*/ 95250 w 1212057"/>
              <a:gd name="connsiteY24" fmla="*/ 642938 h 754856"/>
              <a:gd name="connsiteX25" fmla="*/ 0 w 1212057"/>
              <a:gd name="connsiteY25" fmla="*/ 626269 h 754856"/>
              <a:gd name="connsiteX26" fmla="*/ 0 w 1212057"/>
              <a:gd name="connsiteY26" fmla="*/ 38100 h 754856"/>
              <a:gd name="connsiteX27" fmla="*/ 42863 w 1212057"/>
              <a:gd name="connsiteY27" fmla="*/ 38100 h 754856"/>
              <a:gd name="connsiteX28" fmla="*/ 66675 w 1212057"/>
              <a:gd name="connsiteY28" fmla="*/ 30956 h 754856"/>
              <a:gd name="connsiteX29" fmla="*/ 97632 w 1212057"/>
              <a:gd name="connsiteY29" fmla="*/ 0 h 754856"/>
              <a:gd name="connsiteX30" fmla="*/ 123825 w 1212057"/>
              <a:gd name="connsiteY30" fmla="*/ 0 h 754856"/>
              <a:gd name="connsiteX31" fmla="*/ 128588 w 1212057"/>
              <a:gd name="connsiteY31" fmla="*/ 26194 h 754856"/>
              <a:gd name="connsiteX32" fmla="*/ 92869 w 1212057"/>
              <a:gd name="connsiteY32" fmla="*/ 54769 h 754856"/>
              <a:gd name="connsiteX33" fmla="*/ 59532 w 1212057"/>
              <a:gd name="connsiteY33" fmla="*/ 80963 h 754856"/>
              <a:gd name="connsiteX34" fmla="*/ 50007 w 1212057"/>
              <a:gd name="connsiteY34" fmla="*/ 95250 h 754856"/>
              <a:gd name="connsiteX35" fmla="*/ 59532 w 1212057"/>
              <a:gd name="connsiteY35" fmla="*/ 123825 h 754856"/>
              <a:gd name="connsiteX36" fmla="*/ 126206 w 1212057"/>
              <a:gd name="connsiteY36" fmla="*/ 128587 h 754856"/>
              <a:gd name="connsiteX37" fmla="*/ 166688 w 1212057"/>
              <a:gd name="connsiteY37" fmla="*/ 119063 h 754856"/>
              <a:gd name="connsiteX38" fmla="*/ 214313 w 1212057"/>
              <a:gd name="connsiteY38" fmla="*/ 107156 h 754856"/>
              <a:gd name="connsiteX39" fmla="*/ 242888 w 1212057"/>
              <a:gd name="connsiteY39" fmla="*/ 100013 h 754856"/>
              <a:gd name="connsiteX40" fmla="*/ 269082 w 1212057"/>
              <a:gd name="connsiteY40" fmla="*/ 126206 h 754856"/>
              <a:gd name="connsiteX41" fmla="*/ 300038 w 1212057"/>
              <a:gd name="connsiteY41" fmla="*/ 164306 h 754856"/>
              <a:gd name="connsiteX42" fmla="*/ 292894 w 1212057"/>
              <a:gd name="connsiteY42" fmla="*/ 204788 h 754856"/>
              <a:gd name="connsiteX43" fmla="*/ 309563 w 1212057"/>
              <a:gd name="connsiteY43" fmla="*/ 247650 h 754856"/>
              <a:gd name="connsiteX44" fmla="*/ 354807 w 1212057"/>
              <a:gd name="connsiteY44" fmla="*/ 266700 h 754856"/>
              <a:gd name="connsiteX45" fmla="*/ 388144 w 1212057"/>
              <a:gd name="connsiteY45" fmla="*/ 257175 h 754856"/>
              <a:gd name="connsiteX46" fmla="*/ 416719 w 1212057"/>
              <a:gd name="connsiteY46" fmla="*/ 247650 h 754856"/>
              <a:gd name="connsiteX47" fmla="*/ 454819 w 1212057"/>
              <a:gd name="connsiteY47" fmla="*/ 240506 h 754856"/>
              <a:gd name="connsiteX48" fmla="*/ 483394 w 1212057"/>
              <a:gd name="connsiteY48" fmla="*/ 240506 h 754856"/>
              <a:gd name="connsiteX49" fmla="*/ 509588 w 1212057"/>
              <a:gd name="connsiteY49" fmla="*/ 228600 h 754856"/>
              <a:gd name="connsiteX50" fmla="*/ 528638 w 1212057"/>
              <a:gd name="connsiteY50" fmla="*/ 207169 h 754856"/>
              <a:gd name="connsiteX51" fmla="*/ 531019 w 1212057"/>
              <a:gd name="connsiteY51" fmla="*/ 183356 h 754856"/>
              <a:gd name="connsiteX52" fmla="*/ 557213 w 1212057"/>
              <a:gd name="connsiteY52" fmla="*/ 159544 h 754856"/>
              <a:gd name="connsiteX53" fmla="*/ 585788 w 1212057"/>
              <a:gd name="connsiteY53" fmla="*/ 150019 h 754856"/>
              <a:gd name="connsiteX54" fmla="*/ 623888 w 1212057"/>
              <a:gd name="connsiteY54" fmla="*/ 161925 h 754856"/>
              <a:gd name="connsiteX55" fmla="*/ 647700 w 1212057"/>
              <a:gd name="connsiteY55" fmla="*/ 180975 h 754856"/>
              <a:gd name="connsiteX56" fmla="*/ 633413 w 1212057"/>
              <a:gd name="connsiteY56" fmla="*/ 207169 h 754856"/>
              <a:gd name="connsiteX57" fmla="*/ 621507 w 1212057"/>
              <a:gd name="connsiteY57" fmla="*/ 238125 h 754856"/>
              <a:gd name="connsiteX58" fmla="*/ 661988 w 1212057"/>
              <a:gd name="connsiteY58" fmla="*/ 228600 h 754856"/>
              <a:gd name="connsiteX59" fmla="*/ 676275 w 1212057"/>
              <a:gd name="connsiteY59" fmla="*/ 223838 h 754856"/>
              <a:gd name="connsiteX60" fmla="*/ 704850 w 1212057"/>
              <a:gd name="connsiteY60" fmla="*/ 242888 h 754856"/>
              <a:gd name="connsiteX61" fmla="*/ 723900 w 1212057"/>
              <a:gd name="connsiteY61" fmla="*/ 269081 h 754856"/>
              <a:gd name="connsiteX62" fmla="*/ 745332 w 1212057"/>
              <a:gd name="connsiteY62" fmla="*/ 292894 h 754856"/>
              <a:gd name="connsiteX63" fmla="*/ 716757 w 1212057"/>
              <a:gd name="connsiteY63" fmla="*/ 302419 h 754856"/>
              <a:gd name="connsiteX64" fmla="*/ 676275 w 1212057"/>
              <a:gd name="connsiteY64" fmla="*/ 309563 h 754856"/>
              <a:gd name="connsiteX65" fmla="*/ 626269 w 1212057"/>
              <a:gd name="connsiteY65" fmla="*/ 316706 h 754856"/>
              <a:gd name="connsiteX66" fmla="*/ 650082 w 1212057"/>
              <a:gd name="connsiteY66" fmla="*/ 328613 h 754856"/>
              <a:gd name="connsiteX67" fmla="*/ 681038 w 1212057"/>
              <a:gd name="connsiteY67" fmla="*/ 333375 h 754856"/>
              <a:gd name="connsiteX68" fmla="*/ 709613 w 1212057"/>
              <a:gd name="connsiteY68" fmla="*/ 373856 h 754856"/>
              <a:gd name="connsiteX69" fmla="*/ 719138 w 1212057"/>
              <a:gd name="connsiteY69" fmla="*/ 392906 h 754856"/>
              <a:gd name="connsiteX70" fmla="*/ 757238 w 1212057"/>
              <a:gd name="connsiteY70" fmla="*/ 409575 h 754856"/>
              <a:gd name="connsiteX71" fmla="*/ 795338 w 1212057"/>
              <a:gd name="connsiteY71" fmla="*/ 442913 h 754856"/>
              <a:gd name="connsiteX72" fmla="*/ 804863 w 1212057"/>
              <a:gd name="connsiteY72" fmla="*/ 492919 h 754856"/>
              <a:gd name="connsiteX73" fmla="*/ 816769 w 1212057"/>
              <a:gd name="connsiteY73" fmla="*/ 531019 h 754856"/>
              <a:gd name="connsiteX74" fmla="*/ 826294 w 1212057"/>
              <a:gd name="connsiteY74" fmla="*/ 550069 h 754856"/>
              <a:gd name="connsiteX75" fmla="*/ 826294 w 1212057"/>
              <a:gd name="connsiteY75" fmla="*/ 550069 h 754856"/>
              <a:gd name="connsiteX76" fmla="*/ 864394 w 1212057"/>
              <a:gd name="connsiteY76" fmla="*/ 528638 h 754856"/>
              <a:gd name="connsiteX77" fmla="*/ 878682 w 1212057"/>
              <a:gd name="connsiteY77" fmla="*/ 476250 h 754856"/>
              <a:gd name="connsiteX78" fmla="*/ 900113 w 1212057"/>
              <a:gd name="connsiteY78" fmla="*/ 450056 h 754856"/>
              <a:gd name="connsiteX79" fmla="*/ 921544 w 1212057"/>
              <a:gd name="connsiteY79" fmla="*/ 416719 h 754856"/>
              <a:gd name="connsiteX80" fmla="*/ 954882 w 1212057"/>
              <a:gd name="connsiteY80" fmla="*/ 397669 h 754856"/>
              <a:gd name="connsiteX81" fmla="*/ 988220 w 1212057"/>
              <a:gd name="connsiteY81" fmla="*/ 409575 h 754856"/>
              <a:gd name="connsiteX82" fmla="*/ 1031082 w 1212057"/>
              <a:gd name="connsiteY82" fmla="*/ 411956 h 754856"/>
              <a:gd name="connsiteX83" fmla="*/ 1081088 w 1212057"/>
              <a:gd name="connsiteY83" fmla="*/ 407194 h 754856"/>
              <a:gd name="connsiteX84" fmla="*/ 1123950 w 1212057"/>
              <a:gd name="connsiteY84" fmla="*/ 395288 h 754856"/>
              <a:gd name="connsiteX0" fmla="*/ 1123950 w 1212057"/>
              <a:gd name="connsiteY0" fmla="*/ 395288 h 754856"/>
              <a:gd name="connsiteX1" fmla="*/ 1140619 w 1212057"/>
              <a:gd name="connsiteY1" fmla="*/ 423863 h 754856"/>
              <a:gd name="connsiteX2" fmla="*/ 1140619 w 1212057"/>
              <a:gd name="connsiteY2" fmla="*/ 464344 h 754856"/>
              <a:gd name="connsiteX3" fmla="*/ 1123950 w 1212057"/>
              <a:gd name="connsiteY3" fmla="*/ 485775 h 754856"/>
              <a:gd name="connsiteX4" fmla="*/ 1135857 w 1212057"/>
              <a:gd name="connsiteY4" fmla="*/ 509588 h 754856"/>
              <a:gd name="connsiteX5" fmla="*/ 1152525 w 1212057"/>
              <a:gd name="connsiteY5" fmla="*/ 502444 h 754856"/>
              <a:gd name="connsiteX6" fmla="*/ 1171575 w 1212057"/>
              <a:gd name="connsiteY6" fmla="*/ 481013 h 754856"/>
              <a:gd name="connsiteX7" fmla="*/ 1193007 w 1212057"/>
              <a:gd name="connsiteY7" fmla="*/ 481013 h 754856"/>
              <a:gd name="connsiteX8" fmla="*/ 1212057 w 1212057"/>
              <a:gd name="connsiteY8" fmla="*/ 476250 h 754856"/>
              <a:gd name="connsiteX9" fmla="*/ 1204913 w 1212057"/>
              <a:gd name="connsiteY9" fmla="*/ 497681 h 754856"/>
              <a:gd name="connsiteX10" fmla="*/ 1159669 w 1212057"/>
              <a:gd name="connsiteY10" fmla="*/ 554831 h 754856"/>
              <a:gd name="connsiteX11" fmla="*/ 1116807 w 1212057"/>
              <a:gd name="connsiteY11" fmla="*/ 628650 h 754856"/>
              <a:gd name="connsiteX12" fmla="*/ 1090613 w 1212057"/>
              <a:gd name="connsiteY12" fmla="*/ 640556 h 754856"/>
              <a:gd name="connsiteX13" fmla="*/ 1040607 w 1212057"/>
              <a:gd name="connsiteY13" fmla="*/ 647700 h 754856"/>
              <a:gd name="connsiteX14" fmla="*/ 997744 w 1212057"/>
              <a:gd name="connsiteY14" fmla="*/ 652463 h 754856"/>
              <a:gd name="connsiteX15" fmla="*/ 957263 w 1212057"/>
              <a:gd name="connsiteY15" fmla="*/ 664369 h 754856"/>
              <a:gd name="connsiteX16" fmla="*/ 916782 w 1212057"/>
              <a:gd name="connsiteY16" fmla="*/ 700088 h 754856"/>
              <a:gd name="connsiteX17" fmla="*/ 878682 w 1212057"/>
              <a:gd name="connsiteY17" fmla="*/ 728663 h 754856"/>
              <a:gd name="connsiteX18" fmla="*/ 850107 w 1212057"/>
              <a:gd name="connsiteY18" fmla="*/ 747713 h 754856"/>
              <a:gd name="connsiteX19" fmla="*/ 795338 w 1212057"/>
              <a:gd name="connsiteY19" fmla="*/ 754856 h 754856"/>
              <a:gd name="connsiteX20" fmla="*/ 597694 w 1212057"/>
              <a:gd name="connsiteY20" fmla="*/ 754856 h 754856"/>
              <a:gd name="connsiteX21" fmla="*/ 473869 w 1212057"/>
              <a:gd name="connsiteY21" fmla="*/ 721519 h 754856"/>
              <a:gd name="connsiteX22" fmla="*/ 292894 w 1212057"/>
              <a:gd name="connsiteY22" fmla="*/ 676275 h 754856"/>
              <a:gd name="connsiteX23" fmla="*/ 150019 w 1212057"/>
              <a:gd name="connsiteY23" fmla="*/ 650081 h 754856"/>
              <a:gd name="connsiteX24" fmla="*/ 95250 w 1212057"/>
              <a:gd name="connsiteY24" fmla="*/ 642938 h 754856"/>
              <a:gd name="connsiteX25" fmla="*/ 0 w 1212057"/>
              <a:gd name="connsiteY25" fmla="*/ 626269 h 754856"/>
              <a:gd name="connsiteX26" fmla="*/ 0 w 1212057"/>
              <a:gd name="connsiteY26" fmla="*/ 38100 h 754856"/>
              <a:gd name="connsiteX27" fmla="*/ 42863 w 1212057"/>
              <a:gd name="connsiteY27" fmla="*/ 38100 h 754856"/>
              <a:gd name="connsiteX28" fmla="*/ 66675 w 1212057"/>
              <a:gd name="connsiteY28" fmla="*/ 30956 h 754856"/>
              <a:gd name="connsiteX29" fmla="*/ 97632 w 1212057"/>
              <a:gd name="connsiteY29" fmla="*/ 0 h 754856"/>
              <a:gd name="connsiteX30" fmla="*/ 123825 w 1212057"/>
              <a:gd name="connsiteY30" fmla="*/ 0 h 754856"/>
              <a:gd name="connsiteX31" fmla="*/ 128588 w 1212057"/>
              <a:gd name="connsiteY31" fmla="*/ 26194 h 754856"/>
              <a:gd name="connsiteX32" fmla="*/ 92869 w 1212057"/>
              <a:gd name="connsiteY32" fmla="*/ 54769 h 754856"/>
              <a:gd name="connsiteX33" fmla="*/ 59532 w 1212057"/>
              <a:gd name="connsiteY33" fmla="*/ 80963 h 754856"/>
              <a:gd name="connsiteX34" fmla="*/ 50007 w 1212057"/>
              <a:gd name="connsiteY34" fmla="*/ 95250 h 754856"/>
              <a:gd name="connsiteX35" fmla="*/ 59532 w 1212057"/>
              <a:gd name="connsiteY35" fmla="*/ 123825 h 754856"/>
              <a:gd name="connsiteX36" fmla="*/ 126206 w 1212057"/>
              <a:gd name="connsiteY36" fmla="*/ 128587 h 754856"/>
              <a:gd name="connsiteX37" fmla="*/ 166688 w 1212057"/>
              <a:gd name="connsiteY37" fmla="*/ 119063 h 754856"/>
              <a:gd name="connsiteX38" fmla="*/ 214313 w 1212057"/>
              <a:gd name="connsiteY38" fmla="*/ 107156 h 754856"/>
              <a:gd name="connsiteX39" fmla="*/ 242888 w 1212057"/>
              <a:gd name="connsiteY39" fmla="*/ 100013 h 754856"/>
              <a:gd name="connsiteX40" fmla="*/ 269082 w 1212057"/>
              <a:gd name="connsiteY40" fmla="*/ 126206 h 754856"/>
              <a:gd name="connsiteX41" fmla="*/ 300038 w 1212057"/>
              <a:gd name="connsiteY41" fmla="*/ 164306 h 754856"/>
              <a:gd name="connsiteX42" fmla="*/ 292894 w 1212057"/>
              <a:gd name="connsiteY42" fmla="*/ 204788 h 754856"/>
              <a:gd name="connsiteX43" fmla="*/ 309563 w 1212057"/>
              <a:gd name="connsiteY43" fmla="*/ 247650 h 754856"/>
              <a:gd name="connsiteX44" fmla="*/ 354807 w 1212057"/>
              <a:gd name="connsiteY44" fmla="*/ 266700 h 754856"/>
              <a:gd name="connsiteX45" fmla="*/ 388144 w 1212057"/>
              <a:gd name="connsiteY45" fmla="*/ 257175 h 754856"/>
              <a:gd name="connsiteX46" fmla="*/ 416719 w 1212057"/>
              <a:gd name="connsiteY46" fmla="*/ 247650 h 754856"/>
              <a:gd name="connsiteX47" fmla="*/ 454819 w 1212057"/>
              <a:gd name="connsiteY47" fmla="*/ 240506 h 754856"/>
              <a:gd name="connsiteX48" fmla="*/ 483394 w 1212057"/>
              <a:gd name="connsiteY48" fmla="*/ 240506 h 754856"/>
              <a:gd name="connsiteX49" fmla="*/ 509588 w 1212057"/>
              <a:gd name="connsiteY49" fmla="*/ 228600 h 754856"/>
              <a:gd name="connsiteX50" fmla="*/ 528638 w 1212057"/>
              <a:gd name="connsiteY50" fmla="*/ 207169 h 754856"/>
              <a:gd name="connsiteX51" fmla="*/ 531019 w 1212057"/>
              <a:gd name="connsiteY51" fmla="*/ 183356 h 754856"/>
              <a:gd name="connsiteX52" fmla="*/ 557213 w 1212057"/>
              <a:gd name="connsiteY52" fmla="*/ 159544 h 754856"/>
              <a:gd name="connsiteX53" fmla="*/ 585788 w 1212057"/>
              <a:gd name="connsiteY53" fmla="*/ 150019 h 754856"/>
              <a:gd name="connsiteX54" fmla="*/ 623888 w 1212057"/>
              <a:gd name="connsiteY54" fmla="*/ 161925 h 754856"/>
              <a:gd name="connsiteX55" fmla="*/ 647700 w 1212057"/>
              <a:gd name="connsiteY55" fmla="*/ 180975 h 754856"/>
              <a:gd name="connsiteX56" fmla="*/ 633413 w 1212057"/>
              <a:gd name="connsiteY56" fmla="*/ 207169 h 754856"/>
              <a:gd name="connsiteX57" fmla="*/ 621507 w 1212057"/>
              <a:gd name="connsiteY57" fmla="*/ 238125 h 754856"/>
              <a:gd name="connsiteX58" fmla="*/ 661988 w 1212057"/>
              <a:gd name="connsiteY58" fmla="*/ 228600 h 754856"/>
              <a:gd name="connsiteX59" fmla="*/ 676275 w 1212057"/>
              <a:gd name="connsiteY59" fmla="*/ 223838 h 754856"/>
              <a:gd name="connsiteX60" fmla="*/ 695325 w 1212057"/>
              <a:gd name="connsiteY60" fmla="*/ 242888 h 754856"/>
              <a:gd name="connsiteX61" fmla="*/ 723900 w 1212057"/>
              <a:gd name="connsiteY61" fmla="*/ 269081 h 754856"/>
              <a:gd name="connsiteX62" fmla="*/ 745332 w 1212057"/>
              <a:gd name="connsiteY62" fmla="*/ 292894 h 754856"/>
              <a:gd name="connsiteX63" fmla="*/ 716757 w 1212057"/>
              <a:gd name="connsiteY63" fmla="*/ 302419 h 754856"/>
              <a:gd name="connsiteX64" fmla="*/ 676275 w 1212057"/>
              <a:gd name="connsiteY64" fmla="*/ 309563 h 754856"/>
              <a:gd name="connsiteX65" fmla="*/ 626269 w 1212057"/>
              <a:gd name="connsiteY65" fmla="*/ 316706 h 754856"/>
              <a:gd name="connsiteX66" fmla="*/ 650082 w 1212057"/>
              <a:gd name="connsiteY66" fmla="*/ 328613 h 754856"/>
              <a:gd name="connsiteX67" fmla="*/ 681038 w 1212057"/>
              <a:gd name="connsiteY67" fmla="*/ 333375 h 754856"/>
              <a:gd name="connsiteX68" fmla="*/ 709613 w 1212057"/>
              <a:gd name="connsiteY68" fmla="*/ 373856 h 754856"/>
              <a:gd name="connsiteX69" fmla="*/ 719138 w 1212057"/>
              <a:gd name="connsiteY69" fmla="*/ 392906 h 754856"/>
              <a:gd name="connsiteX70" fmla="*/ 757238 w 1212057"/>
              <a:gd name="connsiteY70" fmla="*/ 409575 h 754856"/>
              <a:gd name="connsiteX71" fmla="*/ 795338 w 1212057"/>
              <a:gd name="connsiteY71" fmla="*/ 442913 h 754856"/>
              <a:gd name="connsiteX72" fmla="*/ 804863 w 1212057"/>
              <a:gd name="connsiteY72" fmla="*/ 492919 h 754856"/>
              <a:gd name="connsiteX73" fmla="*/ 816769 w 1212057"/>
              <a:gd name="connsiteY73" fmla="*/ 531019 h 754856"/>
              <a:gd name="connsiteX74" fmla="*/ 826294 w 1212057"/>
              <a:gd name="connsiteY74" fmla="*/ 550069 h 754856"/>
              <a:gd name="connsiteX75" fmla="*/ 826294 w 1212057"/>
              <a:gd name="connsiteY75" fmla="*/ 550069 h 754856"/>
              <a:gd name="connsiteX76" fmla="*/ 864394 w 1212057"/>
              <a:gd name="connsiteY76" fmla="*/ 528638 h 754856"/>
              <a:gd name="connsiteX77" fmla="*/ 878682 w 1212057"/>
              <a:gd name="connsiteY77" fmla="*/ 476250 h 754856"/>
              <a:gd name="connsiteX78" fmla="*/ 900113 w 1212057"/>
              <a:gd name="connsiteY78" fmla="*/ 450056 h 754856"/>
              <a:gd name="connsiteX79" fmla="*/ 921544 w 1212057"/>
              <a:gd name="connsiteY79" fmla="*/ 416719 h 754856"/>
              <a:gd name="connsiteX80" fmla="*/ 954882 w 1212057"/>
              <a:gd name="connsiteY80" fmla="*/ 397669 h 754856"/>
              <a:gd name="connsiteX81" fmla="*/ 988220 w 1212057"/>
              <a:gd name="connsiteY81" fmla="*/ 409575 h 754856"/>
              <a:gd name="connsiteX82" fmla="*/ 1031082 w 1212057"/>
              <a:gd name="connsiteY82" fmla="*/ 411956 h 754856"/>
              <a:gd name="connsiteX83" fmla="*/ 1081088 w 1212057"/>
              <a:gd name="connsiteY83" fmla="*/ 407194 h 754856"/>
              <a:gd name="connsiteX84" fmla="*/ 1123950 w 1212057"/>
              <a:gd name="connsiteY84" fmla="*/ 395288 h 754856"/>
              <a:gd name="connsiteX0" fmla="*/ 1123950 w 1212057"/>
              <a:gd name="connsiteY0" fmla="*/ 395288 h 754856"/>
              <a:gd name="connsiteX1" fmla="*/ 1140619 w 1212057"/>
              <a:gd name="connsiteY1" fmla="*/ 423863 h 754856"/>
              <a:gd name="connsiteX2" fmla="*/ 1140619 w 1212057"/>
              <a:gd name="connsiteY2" fmla="*/ 464344 h 754856"/>
              <a:gd name="connsiteX3" fmla="*/ 1123950 w 1212057"/>
              <a:gd name="connsiteY3" fmla="*/ 485775 h 754856"/>
              <a:gd name="connsiteX4" fmla="*/ 1135857 w 1212057"/>
              <a:gd name="connsiteY4" fmla="*/ 509588 h 754856"/>
              <a:gd name="connsiteX5" fmla="*/ 1152525 w 1212057"/>
              <a:gd name="connsiteY5" fmla="*/ 502444 h 754856"/>
              <a:gd name="connsiteX6" fmla="*/ 1171575 w 1212057"/>
              <a:gd name="connsiteY6" fmla="*/ 481013 h 754856"/>
              <a:gd name="connsiteX7" fmla="*/ 1193007 w 1212057"/>
              <a:gd name="connsiteY7" fmla="*/ 481013 h 754856"/>
              <a:gd name="connsiteX8" fmla="*/ 1212057 w 1212057"/>
              <a:gd name="connsiteY8" fmla="*/ 476250 h 754856"/>
              <a:gd name="connsiteX9" fmla="*/ 1204913 w 1212057"/>
              <a:gd name="connsiteY9" fmla="*/ 497681 h 754856"/>
              <a:gd name="connsiteX10" fmla="*/ 1159669 w 1212057"/>
              <a:gd name="connsiteY10" fmla="*/ 554831 h 754856"/>
              <a:gd name="connsiteX11" fmla="*/ 1116807 w 1212057"/>
              <a:gd name="connsiteY11" fmla="*/ 628650 h 754856"/>
              <a:gd name="connsiteX12" fmla="*/ 1090613 w 1212057"/>
              <a:gd name="connsiteY12" fmla="*/ 640556 h 754856"/>
              <a:gd name="connsiteX13" fmla="*/ 1040607 w 1212057"/>
              <a:gd name="connsiteY13" fmla="*/ 647700 h 754856"/>
              <a:gd name="connsiteX14" fmla="*/ 997744 w 1212057"/>
              <a:gd name="connsiteY14" fmla="*/ 652463 h 754856"/>
              <a:gd name="connsiteX15" fmla="*/ 957263 w 1212057"/>
              <a:gd name="connsiteY15" fmla="*/ 664369 h 754856"/>
              <a:gd name="connsiteX16" fmla="*/ 916782 w 1212057"/>
              <a:gd name="connsiteY16" fmla="*/ 700088 h 754856"/>
              <a:gd name="connsiteX17" fmla="*/ 878682 w 1212057"/>
              <a:gd name="connsiteY17" fmla="*/ 728663 h 754856"/>
              <a:gd name="connsiteX18" fmla="*/ 850107 w 1212057"/>
              <a:gd name="connsiteY18" fmla="*/ 747713 h 754856"/>
              <a:gd name="connsiteX19" fmla="*/ 795338 w 1212057"/>
              <a:gd name="connsiteY19" fmla="*/ 754856 h 754856"/>
              <a:gd name="connsiteX20" fmla="*/ 597694 w 1212057"/>
              <a:gd name="connsiteY20" fmla="*/ 754856 h 754856"/>
              <a:gd name="connsiteX21" fmla="*/ 473869 w 1212057"/>
              <a:gd name="connsiteY21" fmla="*/ 721519 h 754856"/>
              <a:gd name="connsiteX22" fmla="*/ 292894 w 1212057"/>
              <a:gd name="connsiteY22" fmla="*/ 676275 h 754856"/>
              <a:gd name="connsiteX23" fmla="*/ 150019 w 1212057"/>
              <a:gd name="connsiteY23" fmla="*/ 650081 h 754856"/>
              <a:gd name="connsiteX24" fmla="*/ 95250 w 1212057"/>
              <a:gd name="connsiteY24" fmla="*/ 642938 h 754856"/>
              <a:gd name="connsiteX25" fmla="*/ 0 w 1212057"/>
              <a:gd name="connsiteY25" fmla="*/ 626269 h 754856"/>
              <a:gd name="connsiteX26" fmla="*/ 0 w 1212057"/>
              <a:gd name="connsiteY26" fmla="*/ 38100 h 754856"/>
              <a:gd name="connsiteX27" fmla="*/ 42863 w 1212057"/>
              <a:gd name="connsiteY27" fmla="*/ 38100 h 754856"/>
              <a:gd name="connsiteX28" fmla="*/ 66675 w 1212057"/>
              <a:gd name="connsiteY28" fmla="*/ 30956 h 754856"/>
              <a:gd name="connsiteX29" fmla="*/ 97632 w 1212057"/>
              <a:gd name="connsiteY29" fmla="*/ 0 h 754856"/>
              <a:gd name="connsiteX30" fmla="*/ 123825 w 1212057"/>
              <a:gd name="connsiteY30" fmla="*/ 0 h 754856"/>
              <a:gd name="connsiteX31" fmla="*/ 128588 w 1212057"/>
              <a:gd name="connsiteY31" fmla="*/ 26194 h 754856"/>
              <a:gd name="connsiteX32" fmla="*/ 92869 w 1212057"/>
              <a:gd name="connsiteY32" fmla="*/ 54769 h 754856"/>
              <a:gd name="connsiteX33" fmla="*/ 59532 w 1212057"/>
              <a:gd name="connsiteY33" fmla="*/ 80963 h 754856"/>
              <a:gd name="connsiteX34" fmla="*/ 50007 w 1212057"/>
              <a:gd name="connsiteY34" fmla="*/ 95250 h 754856"/>
              <a:gd name="connsiteX35" fmla="*/ 59532 w 1212057"/>
              <a:gd name="connsiteY35" fmla="*/ 123825 h 754856"/>
              <a:gd name="connsiteX36" fmla="*/ 126206 w 1212057"/>
              <a:gd name="connsiteY36" fmla="*/ 128587 h 754856"/>
              <a:gd name="connsiteX37" fmla="*/ 166688 w 1212057"/>
              <a:gd name="connsiteY37" fmla="*/ 119063 h 754856"/>
              <a:gd name="connsiteX38" fmla="*/ 214313 w 1212057"/>
              <a:gd name="connsiteY38" fmla="*/ 107156 h 754856"/>
              <a:gd name="connsiteX39" fmla="*/ 242888 w 1212057"/>
              <a:gd name="connsiteY39" fmla="*/ 100013 h 754856"/>
              <a:gd name="connsiteX40" fmla="*/ 269082 w 1212057"/>
              <a:gd name="connsiteY40" fmla="*/ 126206 h 754856"/>
              <a:gd name="connsiteX41" fmla="*/ 300038 w 1212057"/>
              <a:gd name="connsiteY41" fmla="*/ 164306 h 754856"/>
              <a:gd name="connsiteX42" fmla="*/ 292894 w 1212057"/>
              <a:gd name="connsiteY42" fmla="*/ 204788 h 754856"/>
              <a:gd name="connsiteX43" fmla="*/ 309563 w 1212057"/>
              <a:gd name="connsiteY43" fmla="*/ 247650 h 754856"/>
              <a:gd name="connsiteX44" fmla="*/ 354807 w 1212057"/>
              <a:gd name="connsiteY44" fmla="*/ 266700 h 754856"/>
              <a:gd name="connsiteX45" fmla="*/ 388144 w 1212057"/>
              <a:gd name="connsiteY45" fmla="*/ 257175 h 754856"/>
              <a:gd name="connsiteX46" fmla="*/ 416719 w 1212057"/>
              <a:gd name="connsiteY46" fmla="*/ 247650 h 754856"/>
              <a:gd name="connsiteX47" fmla="*/ 454819 w 1212057"/>
              <a:gd name="connsiteY47" fmla="*/ 240506 h 754856"/>
              <a:gd name="connsiteX48" fmla="*/ 483394 w 1212057"/>
              <a:gd name="connsiteY48" fmla="*/ 240506 h 754856"/>
              <a:gd name="connsiteX49" fmla="*/ 509588 w 1212057"/>
              <a:gd name="connsiteY49" fmla="*/ 228600 h 754856"/>
              <a:gd name="connsiteX50" fmla="*/ 528638 w 1212057"/>
              <a:gd name="connsiteY50" fmla="*/ 207169 h 754856"/>
              <a:gd name="connsiteX51" fmla="*/ 531019 w 1212057"/>
              <a:gd name="connsiteY51" fmla="*/ 183356 h 754856"/>
              <a:gd name="connsiteX52" fmla="*/ 557213 w 1212057"/>
              <a:gd name="connsiteY52" fmla="*/ 159544 h 754856"/>
              <a:gd name="connsiteX53" fmla="*/ 585788 w 1212057"/>
              <a:gd name="connsiteY53" fmla="*/ 150019 h 754856"/>
              <a:gd name="connsiteX54" fmla="*/ 623888 w 1212057"/>
              <a:gd name="connsiteY54" fmla="*/ 161925 h 754856"/>
              <a:gd name="connsiteX55" fmla="*/ 647700 w 1212057"/>
              <a:gd name="connsiteY55" fmla="*/ 180975 h 754856"/>
              <a:gd name="connsiteX56" fmla="*/ 633413 w 1212057"/>
              <a:gd name="connsiteY56" fmla="*/ 207169 h 754856"/>
              <a:gd name="connsiteX57" fmla="*/ 621507 w 1212057"/>
              <a:gd name="connsiteY57" fmla="*/ 238125 h 754856"/>
              <a:gd name="connsiteX58" fmla="*/ 661988 w 1212057"/>
              <a:gd name="connsiteY58" fmla="*/ 228600 h 754856"/>
              <a:gd name="connsiteX59" fmla="*/ 676275 w 1212057"/>
              <a:gd name="connsiteY59" fmla="*/ 223838 h 754856"/>
              <a:gd name="connsiteX60" fmla="*/ 695325 w 1212057"/>
              <a:gd name="connsiteY60" fmla="*/ 242888 h 754856"/>
              <a:gd name="connsiteX61" fmla="*/ 714375 w 1212057"/>
              <a:gd name="connsiteY61" fmla="*/ 269081 h 754856"/>
              <a:gd name="connsiteX62" fmla="*/ 745332 w 1212057"/>
              <a:gd name="connsiteY62" fmla="*/ 292894 h 754856"/>
              <a:gd name="connsiteX63" fmla="*/ 716757 w 1212057"/>
              <a:gd name="connsiteY63" fmla="*/ 302419 h 754856"/>
              <a:gd name="connsiteX64" fmla="*/ 676275 w 1212057"/>
              <a:gd name="connsiteY64" fmla="*/ 309563 h 754856"/>
              <a:gd name="connsiteX65" fmla="*/ 626269 w 1212057"/>
              <a:gd name="connsiteY65" fmla="*/ 316706 h 754856"/>
              <a:gd name="connsiteX66" fmla="*/ 650082 w 1212057"/>
              <a:gd name="connsiteY66" fmla="*/ 328613 h 754856"/>
              <a:gd name="connsiteX67" fmla="*/ 681038 w 1212057"/>
              <a:gd name="connsiteY67" fmla="*/ 333375 h 754856"/>
              <a:gd name="connsiteX68" fmla="*/ 709613 w 1212057"/>
              <a:gd name="connsiteY68" fmla="*/ 373856 h 754856"/>
              <a:gd name="connsiteX69" fmla="*/ 719138 w 1212057"/>
              <a:gd name="connsiteY69" fmla="*/ 392906 h 754856"/>
              <a:gd name="connsiteX70" fmla="*/ 757238 w 1212057"/>
              <a:gd name="connsiteY70" fmla="*/ 409575 h 754856"/>
              <a:gd name="connsiteX71" fmla="*/ 795338 w 1212057"/>
              <a:gd name="connsiteY71" fmla="*/ 442913 h 754856"/>
              <a:gd name="connsiteX72" fmla="*/ 804863 w 1212057"/>
              <a:gd name="connsiteY72" fmla="*/ 492919 h 754856"/>
              <a:gd name="connsiteX73" fmla="*/ 816769 w 1212057"/>
              <a:gd name="connsiteY73" fmla="*/ 531019 h 754856"/>
              <a:gd name="connsiteX74" fmla="*/ 826294 w 1212057"/>
              <a:gd name="connsiteY74" fmla="*/ 550069 h 754856"/>
              <a:gd name="connsiteX75" fmla="*/ 826294 w 1212057"/>
              <a:gd name="connsiteY75" fmla="*/ 550069 h 754856"/>
              <a:gd name="connsiteX76" fmla="*/ 864394 w 1212057"/>
              <a:gd name="connsiteY76" fmla="*/ 528638 h 754856"/>
              <a:gd name="connsiteX77" fmla="*/ 878682 w 1212057"/>
              <a:gd name="connsiteY77" fmla="*/ 476250 h 754856"/>
              <a:gd name="connsiteX78" fmla="*/ 900113 w 1212057"/>
              <a:gd name="connsiteY78" fmla="*/ 450056 h 754856"/>
              <a:gd name="connsiteX79" fmla="*/ 921544 w 1212057"/>
              <a:gd name="connsiteY79" fmla="*/ 416719 h 754856"/>
              <a:gd name="connsiteX80" fmla="*/ 954882 w 1212057"/>
              <a:gd name="connsiteY80" fmla="*/ 397669 h 754856"/>
              <a:gd name="connsiteX81" fmla="*/ 988220 w 1212057"/>
              <a:gd name="connsiteY81" fmla="*/ 409575 h 754856"/>
              <a:gd name="connsiteX82" fmla="*/ 1031082 w 1212057"/>
              <a:gd name="connsiteY82" fmla="*/ 411956 h 754856"/>
              <a:gd name="connsiteX83" fmla="*/ 1081088 w 1212057"/>
              <a:gd name="connsiteY83" fmla="*/ 407194 h 754856"/>
              <a:gd name="connsiteX84" fmla="*/ 1123950 w 1212057"/>
              <a:gd name="connsiteY84" fmla="*/ 395288 h 754856"/>
              <a:gd name="connsiteX0" fmla="*/ 1123950 w 1212057"/>
              <a:gd name="connsiteY0" fmla="*/ 395288 h 754856"/>
              <a:gd name="connsiteX1" fmla="*/ 1140619 w 1212057"/>
              <a:gd name="connsiteY1" fmla="*/ 423863 h 754856"/>
              <a:gd name="connsiteX2" fmla="*/ 1140619 w 1212057"/>
              <a:gd name="connsiteY2" fmla="*/ 464344 h 754856"/>
              <a:gd name="connsiteX3" fmla="*/ 1123950 w 1212057"/>
              <a:gd name="connsiteY3" fmla="*/ 485775 h 754856"/>
              <a:gd name="connsiteX4" fmla="*/ 1135857 w 1212057"/>
              <a:gd name="connsiteY4" fmla="*/ 509588 h 754856"/>
              <a:gd name="connsiteX5" fmla="*/ 1152525 w 1212057"/>
              <a:gd name="connsiteY5" fmla="*/ 502444 h 754856"/>
              <a:gd name="connsiteX6" fmla="*/ 1171575 w 1212057"/>
              <a:gd name="connsiteY6" fmla="*/ 481013 h 754856"/>
              <a:gd name="connsiteX7" fmla="*/ 1193007 w 1212057"/>
              <a:gd name="connsiteY7" fmla="*/ 481013 h 754856"/>
              <a:gd name="connsiteX8" fmla="*/ 1212057 w 1212057"/>
              <a:gd name="connsiteY8" fmla="*/ 476250 h 754856"/>
              <a:gd name="connsiteX9" fmla="*/ 1204913 w 1212057"/>
              <a:gd name="connsiteY9" fmla="*/ 497681 h 754856"/>
              <a:gd name="connsiteX10" fmla="*/ 1159669 w 1212057"/>
              <a:gd name="connsiteY10" fmla="*/ 554831 h 754856"/>
              <a:gd name="connsiteX11" fmla="*/ 1116807 w 1212057"/>
              <a:gd name="connsiteY11" fmla="*/ 628650 h 754856"/>
              <a:gd name="connsiteX12" fmla="*/ 1090613 w 1212057"/>
              <a:gd name="connsiteY12" fmla="*/ 640556 h 754856"/>
              <a:gd name="connsiteX13" fmla="*/ 1040607 w 1212057"/>
              <a:gd name="connsiteY13" fmla="*/ 647700 h 754856"/>
              <a:gd name="connsiteX14" fmla="*/ 997744 w 1212057"/>
              <a:gd name="connsiteY14" fmla="*/ 652463 h 754856"/>
              <a:gd name="connsiteX15" fmla="*/ 957263 w 1212057"/>
              <a:gd name="connsiteY15" fmla="*/ 664369 h 754856"/>
              <a:gd name="connsiteX16" fmla="*/ 916782 w 1212057"/>
              <a:gd name="connsiteY16" fmla="*/ 700088 h 754856"/>
              <a:gd name="connsiteX17" fmla="*/ 878682 w 1212057"/>
              <a:gd name="connsiteY17" fmla="*/ 728663 h 754856"/>
              <a:gd name="connsiteX18" fmla="*/ 850107 w 1212057"/>
              <a:gd name="connsiteY18" fmla="*/ 747713 h 754856"/>
              <a:gd name="connsiteX19" fmla="*/ 795338 w 1212057"/>
              <a:gd name="connsiteY19" fmla="*/ 754856 h 754856"/>
              <a:gd name="connsiteX20" fmla="*/ 597694 w 1212057"/>
              <a:gd name="connsiteY20" fmla="*/ 754856 h 754856"/>
              <a:gd name="connsiteX21" fmla="*/ 473869 w 1212057"/>
              <a:gd name="connsiteY21" fmla="*/ 721519 h 754856"/>
              <a:gd name="connsiteX22" fmla="*/ 292894 w 1212057"/>
              <a:gd name="connsiteY22" fmla="*/ 676275 h 754856"/>
              <a:gd name="connsiteX23" fmla="*/ 150019 w 1212057"/>
              <a:gd name="connsiteY23" fmla="*/ 650081 h 754856"/>
              <a:gd name="connsiteX24" fmla="*/ 95250 w 1212057"/>
              <a:gd name="connsiteY24" fmla="*/ 642938 h 754856"/>
              <a:gd name="connsiteX25" fmla="*/ 0 w 1212057"/>
              <a:gd name="connsiteY25" fmla="*/ 626269 h 754856"/>
              <a:gd name="connsiteX26" fmla="*/ 0 w 1212057"/>
              <a:gd name="connsiteY26" fmla="*/ 38100 h 754856"/>
              <a:gd name="connsiteX27" fmla="*/ 42863 w 1212057"/>
              <a:gd name="connsiteY27" fmla="*/ 38100 h 754856"/>
              <a:gd name="connsiteX28" fmla="*/ 66675 w 1212057"/>
              <a:gd name="connsiteY28" fmla="*/ 30956 h 754856"/>
              <a:gd name="connsiteX29" fmla="*/ 97632 w 1212057"/>
              <a:gd name="connsiteY29" fmla="*/ 0 h 754856"/>
              <a:gd name="connsiteX30" fmla="*/ 123825 w 1212057"/>
              <a:gd name="connsiteY30" fmla="*/ 0 h 754856"/>
              <a:gd name="connsiteX31" fmla="*/ 128588 w 1212057"/>
              <a:gd name="connsiteY31" fmla="*/ 26194 h 754856"/>
              <a:gd name="connsiteX32" fmla="*/ 92869 w 1212057"/>
              <a:gd name="connsiteY32" fmla="*/ 54769 h 754856"/>
              <a:gd name="connsiteX33" fmla="*/ 59532 w 1212057"/>
              <a:gd name="connsiteY33" fmla="*/ 80963 h 754856"/>
              <a:gd name="connsiteX34" fmla="*/ 50007 w 1212057"/>
              <a:gd name="connsiteY34" fmla="*/ 95250 h 754856"/>
              <a:gd name="connsiteX35" fmla="*/ 59532 w 1212057"/>
              <a:gd name="connsiteY35" fmla="*/ 123825 h 754856"/>
              <a:gd name="connsiteX36" fmla="*/ 126206 w 1212057"/>
              <a:gd name="connsiteY36" fmla="*/ 128587 h 754856"/>
              <a:gd name="connsiteX37" fmla="*/ 166688 w 1212057"/>
              <a:gd name="connsiteY37" fmla="*/ 119063 h 754856"/>
              <a:gd name="connsiteX38" fmla="*/ 214313 w 1212057"/>
              <a:gd name="connsiteY38" fmla="*/ 107156 h 754856"/>
              <a:gd name="connsiteX39" fmla="*/ 242888 w 1212057"/>
              <a:gd name="connsiteY39" fmla="*/ 100013 h 754856"/>
              <a:gd name="connsiteX40" fmla="*/ 269082 w 1212057"/>
              <a:gd name="connsiteY40" fmla="*/ 126206 h 754856"/>
              <a:gd name="connsiteX41" fmla="*/ 300038 w 1212057"/>
              <a:gd name="connsiteY41" fmla="*/ 164306 h 754856"/>
              <a:gd name="connsiteX42" fmla="*/ 292894 w 1212057"/>
              <a:gd name="connsiteY42" fmla="*/ 204788 h 754856"/>
              <a:gd name="connsiteX43" fmla="*/ 309563 w 1212057"/>
              <a:gd name="connsiteY43" fmla="*/ 247650 h 754856"/>
              <a:gd name="connsiteX44" fmla="*/ 354807 w 1212057"/>
              <a:gd name="connsiteY44" fmla="*/ 266700 h 754856"/>
              <a:gd name="connsiteX45" fmla="*/ 388144 w 1212057"/>
              <a:gd name="connsiteY45" fmla="*/ 257175 h 754856"/>
              <a:gd name="connsiteX46" fmla="*/ 416719 w 1212057"/>
              <a:gd name="connsiteY46" fmla="*/ 247650 h 754856"/>
              <a:gd name="connsiteX47" fmla="*/ 454819 w 1212057"/>
              <a:gd name="connsiteY47" fmla="*/ 240506 h 754856"/>
              <a:gd name="connsiteX48" fmla="*/ 483394 w 1212057"/>
              <a:gd name="connsiteY48" fmla="*/ 240506 h 754856"/>
              <a:gd name="connsiteX49" fmla="*/ 509588 w 1212057"/>
              <a:gd name="connsiteY49" fmla="*/ 228600 h 754856"/>
              <a:gd name="connsiteX50" fmla="*/ 528638 w 1212057"/>
              <a:gd name="connsiteY50" fmla="*/ 207169 h 754856"/>
              <a:gd name="connsiteX51" fmla="*/ 531019 w 1212057"/>
              <a:gd name="connsiteY51" fmla="*/ 183356 h 754856"/>
              <a:gd name="connsiteX52" fmla="*/ 557213 w 1212057"/>
              <a:gd name="connsiteY52" fmla="*/ 159544 h 754856"/>
              <a:gd name="connsiteX53" fmla="*/ 585788 w 1212057"/>
              <a:gd name="connsiteY53" fmla="*/ 150019 h 754856"/>
              <a:gd name="connsiteX54" fmla="*/ 623888 w 1212057"/>
              <a:gd name="connsiteY54" fmla="*/ 161925 h 754856"/>
              <a:gd name="connsiteX55" fmla="*/ 647700 w 1212057"/>
              <a:gd name="connsiteY55" fmla="*/ 180975 h 754856"/>
              <a:gd name="connsiteX56" fmla="*/ 633413 w 1212057"/>
              <a:gd name="connsiteY56" fmla="*/ 207169 h 754856"/>
              <a:gd name="connsiteX57" fmla="*/ 621507 w 1212057"/>
              <a:gd name="connsiteY57" fmla="*/ 238125 h 754856"/>
              <a:gd name="connsiteX58" fmla="*/ 654844 w 1212057"/>
              <a:gd name="connsiteY58" fmla="*/ 228600 h 754856"/>
              <a:gd name="connsiteX59" fmla="*/ 676275 w 1212057"/>
              <a:gd name="connsiteY59" fmla="*/ 223838 h 754856"/>
              <a:gd name="connsiteX60" fmla="*/ 695325 w 1212057"/>
              <a:gd name="connsiteY60" fmla="*/ 242888 h 754856"/>
              <a:gd name="connsiteX61" fmla="*/ 714375 w 1212057"/>
              <a:gd name="connsiteY61" fmla="*/ 269081 h 754856"/>
              <a:gd name="connsiteX62" fmla="*/ 745332 w 1212057"/>
              <a:gd name="connsiteY62" fmla="*/ 292894 h 754856"/>
              <a:gd name="connsiteX63" fmla="*/ 716757 w 1212057"/>
              <a:gd name="connsiteY63" fmla="*/ 302419 h 754856"/>
              <a:gd name="connsiteX64" fmla="*/ 676275 w 1212057"/>
              <a:gd name="connsiteY64" fmla="*/ 309563 h 754856"/>
              <a:gd name="connsiteX65" fmla="*/ 626269 w 1212057"/>
              <a:gd name="connsiteY65" fmla="*/ 316706 h 754856"/>
              <a:gd name="connsiteX66" fmla="*/ 650082 w 1212057"/>
              <a:gd name="connsiteY66" fmla="*/ 328613 h 754856"/>
              <a:gd name="connsiteX67" fmla="*/ 681038 w 1212057"/>
              <a:gd name="connsiteY67" fmla="*/ 333375 h 754856"/>
              <a:gd name="connsiteX68" fmla="*/ 709613 w 1212057"/>
              <a:gd name="connsiteY68" fmla="*/ 373856 h 754856"/>
              <a:gd name="connsiteX69" fmla="*/ 719138 w 1212057"/>
              <a:gd name="connsiteY69" fmla="*/ 392906 h 754856"/>
              <a:gd name="connsiteX70" fmla="*/ 757238 w 1212057"/>
              <a:gd name="connsiteY70" fmla="*/ 409575 h 754856"/>
              <a:gd name="connsiteX71" fmla="*/ 795338 w 1212057"/>
              <a:gd name="connsiteY71" fmla="*/ 442913 h 754856"/>
              <a:gd name="connsiteX72" fmla="*/ 804863 w 1212057"/>
              <a:gd name="connsiteY72" fmla="*/ 492919 h 754856"/>
              <a:gd name="connsiteX73" fmla="*/ 816769 w 1212057"/>
              <a:gd name="connsiteY73" fmla="*/ 531019 h 754856"/>
              <a:gd name="connsiteX74" fmla="*/ 826294 w 1212057"/>
              <a:gd name="connsiteY74" fmla="*/ 550069 h 754856"/>
              <a:gd name="connsiteX75" fmla="*/ 826294 w 1212057"/>
              <a:gd name="connsiteY75" fmla="*/ 550069 h 754856"/>
              <a:gd name="connsiteX76" fmla="*/ 864394 w 1212057"/>
              <a:gd name="connsiteY76" fmla="*/ 528638 h 754856"/>
              <a:gd name="connsiteX77" fmla="*/ 878682 w 1212057"/>
              <a:gd name="connsiteY77" fmla="*/ 476250 h 754856"/>
              <a:gd name="connsiteX78" fmla="*/ 900113 w 1212057"/>
              <a:gd name="connsiteY78" fmla="*/ 450056 h 754856"/>
              <a:gd name="connsiteX79" fmla="*/ 921544 w 1212057"/>
              <a:gd name="connsiteY79" fmla="*/ 416719 h 754856"/>
              <a:gd name="connsiteX80" fmla="*/ 954882 w 1212057"/>
              <a:gd name="connsiteY80" fmla="*/ 397669 h 754856"/>
              <a:gd name="connsiteX81" fmla="*/ 988220 w 1212057"/>
              <a:gd name="connsiteY81" fmla="*/ 409575 h 754856"/>
              <a:gd name="connsiteX82" fmla="*/ 1031082 w 1212057"/>
              <a:gd name="connsiteY82" fmla="*/ 411956 h 754856"/>
              <a:gd name="connsiteX83" fmla="*/ 1081088 w 1212057"/>
              <a:gd name="connsiteY83" fmla="*/ 407194 h 754856"/>
              <a:gd name="connsiteX84" fmla="*/ 1123950 w 1212057"/>
              <a:gd name="connsiteY84" fmla="*/ 395288 h 754856"/>
              <a:gd name="connsiteX0" fmla="*/ 1123950 w 1212057"/>
              <a:gd name="connsiteY0" fmla="*/ 395288 h 754856"/>
              <a:gd name="connsiteX1" fmla="*/ 1140619 w 1212057"/>
              <a:gd name="connsiteY1" fmla="*/ 423863 h 754856"/>
              <a:gd name="connsiteX2" fmla="*/ 1140619 w 1212057"/>
              <a:gd name="connsiteY2" fmla="*/ 464344 h 754856"/>
              <a:gd name="connsiteX3" fmla="*/ 1123950 w 1212057"/>
              <a:gd name="connsiteY3" fmla="*/ 485775 h 754856"/>
              <a:gd name="connsiteX4" fmla="*/ 1135857 w 1212057"/>
              <a:gd name="connsiteY4" fmla="*/ 509588 h 754856"/>
              <a:gd name="connsiteX5" fmla="*/ 1152525 w 1212057"/>
              <a:gd name="connsiteY5" fmla="*/ 502444 h 754856"/>
              <a:gd name="connsiteX6" fmla="*/ 1171575 w 1212057"/>
              <a:gd name="connsiteY6" fmla="*/ 481013 h 754856"/>
              <a:gd name="connsiteX7" fmla="*/ 1193007 w 1212057"/>
              <a:gd name="connsiteY7" fmla="*/ 481013 h 754856"/>
              <a:gd name="connsiteX8" fmla="*/ 1212057 w 1212057"/>
              <a:gd name="connsiteY8" fmla="*/ 476250 h 754856"/>
              <a:gd name="connsiteX9" fmla="*/ 1204913 w 1212057"/>
              <a:gd name="connsiteY9" fmla="*/ 497681 h 754856"/>
              <a:gd name="connsiteX10" fmla="*/ 1159669 w 1212057"/>
              <a:gd name="connsiteY10" fmla="*/ 554831 h 754856"/>
              <a:gd name="connsiteX11" fmla="*/ 1116807 w 1212057"/>
              <a:gd name="connsiteY11" fmla="*/ 628650 h 754856"/>
              <a:gd name="connsiteX12" fmla="*/ 1090613 w 1212057"/>
              <a:gd name="connsiteY12" fmla="*/ 640556 h 754856"/>
              <a:gd name="connsiteX13" fmla="*/ 1040607 w 1212057"/>
              <a:gd name="connsiteY13" fmla="*/ 647700 h 754856"/>
              <a:gd name="connsiteX14" fmla="*/ 997744 w 1212057"/>
              <a:gd name="connsiteY14" fmla="*/ 652463 h 754856"/>
              <a:gd name="connsiteX15" fmla="*/ 957263 w 1212057"/>
              <a:gd name="connsiteY15" fmla="*/ 664369 h 754856"/>
              <a:gd name="connsiteX16" fmla="*/ 916782 w 1212057"/>
              <a:gd name="connsiteY16" fmla="*/ 700088 h 754856"/>
              <a:gd name="connsiteX17" fmla="*/ 878682 w 1212057"/>
              <a:gd name="connsiteY17" fmla="*/ 728663 h 754856"/>
              <a:gd name="connsiteX18" fmla="*/ 850107 w 1212057"/>
              <a:gd name="connsiteY18" fmla="*/ 747713 h 754856"/>
              <a:gd name="connsiteX19" fmla="*/ 795338 w 1212057"/>
              <a:gd name="connsiteY19" fmla="*/ 754856 h 754856"/>
              <a:gd name="connsiteX20" fmla="*/ 597694 w 1212057"/>
              <a:gd name="connsiteY20" fmla="*/ 754856 h 754856"/>
              <a:gd name="connsiteX21" fmla="*/ 473869 w 1212057"/>
              <a:gd name="connsiteY21" fmla="*/ 721519 h 754856"/>
              <a:gd name="connsiteX22" fmla="*/ 292894 w 1212057"/>
              <a:gd name="connsiteY22" fmla="*/ 676275 h 754856"/>
              <a:gd name="connsiteX23" fmla="*/ 150019 w 1212057"/>
              <a:gd name="connsiteY23" fmla="*/ 650081 h 754856"/>
              <a:gd name="connsiteX24" fmla="*/ 95250 w 1212057"/>
              <a:gd name="connsiteY24" fmla="*/ 642938 h 754856"/>
              <a:gd name="connsiteX25" fmla="*/ 0 w 1212057"/>
              <a:gd name="connsiteY25" fmla="*/ 626269 h 754856"/>
              <a:gd name="connsiteX26" fmla="*/ 0 w 1212057"/>
              <a:gd name="connsiteY26" fmla="*/ 38100 h 754856"/>
              <a:gd name="connsiteX27" fmla="*/ 42863 w 1212057"/>
              <a:gd name="connsiteY27" fmla="*/ 38100 h 754856"/>
              <a:gd name="connsiteX28" fmla="*/ 66675 w 1212057"/>
              <a:gd name="connsiteY28" fmla="*/ 30956 h 754856"/>
              <a:gd name="connsiteX29" fmla="*/ 97632 w 1212057"/>
              <a:gd name="connsiteY29" fmla="*/ 0 h 754856"/>
              <a:gd name="connsiteX30" fmla="*/ 123825 w 1212057"/>
              <a:gd name="connsiteY30" fmla="*/ 0 h 754856"/>
              <a:gd name="connsiteX31" fmla="*/ 128588 w 1212057"/>
              <a:gd name="connsiteY31" fmla="*/ 26194 h 754856"/>
              <a:gd name="connsiteX32" fmla="*/ 92869 w 1212057"/>
              <a:gd name="connsiteY32" fmla="*/ 54769 h 754856"/>
              <a:gd name="connsiteX33" fmla="*/ 59532 w 1212057"/>
              <a:gd name="connsiteY33" fmla="*/ 80963 h 754856"/>
              <a:gd name="connsiteX34" fmla="*/ 50007 w 1212057"/>
              <a:gd name="connsiteY34" fmla="*/ 95250 h 754856"/>
              <a:gd name="connsiteX35" fmla="*/ 59532 w 1212057"/>
              <a:gd name="connsiteY35" fmla="*/ 123825 h 754856"/>
              <a:gd name="connsiteX36" fmla="*/ 126206 w 1212057"/>
              <a:gd name="connsiteY36" fmla="*/ 128587 h 754856"/>
              <a:gd name="connsiteX37" fmla="*/ 166688 w 1212057"/>
              <a:gd name="connsiteY37" fmla="*/ 119063 h 754856"/>
              <a:gd name="connsiteX38" fmla="*/ 214313 w 1212057"/>
              <a:gd name="connsiteY38" fmla="*/ 107156 h 754856"/>
              <a:gd name="connsiteX39" fmla="*/ 242888 w 1212057"/>
              <a:gd name="connsiteY39" fmla="*/ 100013 h 754856"/>
              <a:gd name="connsiteX40" fmla="*/ 269082 w 1212057"/>
              <a:gd name="connsiteY40" fmla="*/ 126206 h 754856"/>
              <a:gd name="connsiteX41" fmla="*/ 300038 w 1212057"/>
              <a:gd name="connsiteY41" fmla="*/ 164306 h 754856"/>
              <a:gd name="connsiteX42" fmla="*/ 292894 w 1212057"/>
              <a:gd name="connsiteY42" fmla="*/ 204788 h 754856"/>
              <a:gd name="connsiteX43" fmla="*/ 309563 w 1212057"/>
              <a:gd name="connsiteY43" fmla="*/ 247650 h 754856"/>
              <a:gd name="connsiteX44" fmla="*/ 354807 w 1212057"/>
              <a:gd name="connsiteY44" fmla="*/ 266700 h 754856"/>
              <a:gd name="connsiteX45" fmla="*/ 388144 w 1212057"/>
              <a:gd name="connsiteY45" fmla="*/ 257175 h 754856"/>
              <a:gd name="connsiteX46" fmla="*/ 416719 w 1212057"/>
              <a:gd name="connsiteY46" fmla="*/ 247650 h 754856"/>
              <a:gd name="connsiteX47" fmla="*/ 454819 w 1212057"/>
              <a:gd name="connsiteY47" fmla="*/ 240506 h 754856"/>
              <a:gd name="connsiteX48" fmla="*/ 483394 w 1212057"/>
              <a:gd name="connsiteY48" fmla="*/ 240506 h 754856"/>
              <a:gd name="connsiteX49" fmla="*/ 509588 w 1212057"/>
              <a:gd name="connsiteY49" fmla="*/ 228600 h 754856"/>
              <a:gd name="connsiteX50" fmla="*/ 528638 w 1212057"/>
              <a:gd name="connsiteY50" fmla="*/ 207169 h 754856"/>
              <a:gd name="connsiteX51" fmla="*/ 531019 w 1212057"/>
              <a:gd name="connsiteY51" fmla="*/ 183356 h 754856"/>
              <a:gd name="connsiteX52" fmla="*/ 557213 w 1212057"/>
              <a:gd name="connsiteY52" fmla="*/ 159544 h 754856"/>
              <a:gd name="connsiteX53" fmla="*/ 585788 w 1212057"/>
              <a:gd name="connsiteY53" fmla="*/ 150019 h 754856"/>
              <a:gd name="connsiteX54" fmla="*/ 623888 w 1212057"/>
              <a:gd name="connsiteY54" fmla="*/ 161925 h 754856"/>
              <a:gd name="connsiteX55" fmla="*/ 647700 w 1212057"/>
              <a:gd name="connsiteY55" fmla="*/ 180975 h 754856"/>
              <a:gd name="connsiteX56" fmla="*/ 633413 w 1212057"/>
              <a:gd name="connsiteY56" fmla="*/ 207169 h 754856"/>
              <a:gd name="connsiteX57" fmla="*/ 621507 w 1212057"/>
              <a:gd name="connsiteY57" fmla="*/ 238125 h 754856"/>
              <a:gd name="connsiteX58" fmla="*/ 654844 w 1212057"/>
              <a:gd name="connsiteY58" fmla="*/ 228600 h 754856"/>
              <a:gd name="connsiteX59" fmla="*/ 676275 w 1212057"/>
              <a:gd name="connsiteY59" fmla="*/ 223838 h 754856"/>
              <a:gd name="connsiteX60" fmla="*/ 704850 w 1212057"/>
              <a:gd name="connsiteY60" fmla="*/ 242888 h 754856"/>
              <a:gd name="connsiteX61" fmla="*/ 714375 w 1212057"/>
              <a:gd name="connsiteY61" fmla="*/ 269081 h 754856"/>
              <a:gd name="connsiteX62" fmla="*/ 745332 w 1212057"/>
              <a:gd name="connsiteY62" fmla="*/ 292894 h 754856"/>
              <a:gd name="connsiteX63" fmla="*/ 716757 w 1212057"/>
              <a:gd name="connsiteY63" fmla="*/ 302419 h 754856"/>
              <a:gd name="connsiteX64" fmla="*/ 676275 w 1212057"/>
              <a:gd name="connsiteY64" fmla="*/ 309563 h 754856"/>
              <a:gd name="connsiteX65" fmla="*/ 626269 w 1212057"/>
              <a:gd name="connsiteY65" fmla="*/ 316706 h 754856"/>
              <a:gd name="connsiteX66" fmla="*/ 650082 w 1212057"/>
              <a:gd name="connsiteY66" fmla="*/ 328613 h 754856"/>
              <a:gd name="connsiteX67" fmla="*/ 681038 w 1212057"/>
              <a:gd name="connsiteY67" fmla="*/ 333375 h 754856"/>
              <a:gd name="connsiteX68" fmla="*/ 709613 w 1212057"/>
              <a:gd name="connsiteY68" fmla="*/ 373856 h 754856"/>
              <a:gd name="connsiteX69" fmla="*/ 719138 w 1212057"/>
              <a:gd name="connsiteY69" fmla="*/ 392906 h 754856"/>
              <a:gd name="connsiteX70" fmla="*/ 757238 w 1212057"/>
              <a:gd name="connsiteY70" fmla="*/ 409575 h 754856"/>
              <a:gd name="connsiteX71" fmla="*/ 795338 w 1212057"/>
              <a:gd name="connsiteY71" fmla="*/ 442913 h 754856"/>
              <a:gd name="connsiteX72" fmla="*/ 804863 w 1212057"/>
              <a:gd name="connsiteY72" fmla="*/ 492919 h 754856"/>
              <a:gd name="connsiteX73" fmla="*/ 816769 w 1212057"/>
              <a:gd name="connsiteY73" fmla="*/ 531019 h 754856"/>
              <a:gd name="connsiteX74" fmla="*/ 826294 w 1212057"/>
              <a:gd name="connsiteY74" fmla="*/ 550069 h 754856"/>
              <a:gd name="connsiteX75" fmla="*/ 826294 w 1212057"/>
              <a:gd name="connsiteY75" fmla="*/ 550069 h 754856"/>
              <a:gd name="connsiteX76" fmla="*/ 864394 w 1212057"/>
              <a:gd name="connsiteY76" fmla="*/ 528638 h 754856"/>
              <a:gd name="connsiteX77" fmla="*/ 878682 w 1212057"/>
              <a:gd name="connsiteY77" fmla="*/ 476250 h 754856"/>
              <a:gd name="connsiteX78" fmla="*/ 900113 w 1212057"/>
              <a:gd name="connsiteY78" fmla="*/ 450056 h 754856"/>
              <a:gd name="connsiteX79" fmla="*/ 921544 w 1212057"/>
              <a:gd name="connsiteY79" fmla="*/ 416719 h 754856"/>
              <a:gd name="connsiteX80" fmla="*/ 954882 w 1212057"/>
              <a:gd name="connsiteY80" fmla="*/ 397669 h 754856"/>
              <a:gd name="connsiteX81" fmla="*/ 988220 w 1212057"/>
              <a:gd name="connsiteY81" fmla="*/ 409575 h 754856"/>
              <a:gd name="connsiteX82" fmla="*/ 1031082 w 1212057"/>
              <a:gd name="connsiteY82" fmla="*/ 411956 h 754856"/>
              <a:gd name="connsiteX83" fmla="*/ 1081088 w 1212057"/>
              <a:gd name="connsiteY83" fmla="*/ 407194 h 754856"/>
              <a:gd name="connsiteX84" fmla="*/ 1123950 w 1212057"/>
              <a:gd name="connsiteY84" fmla="*/ 395288 h 754856"/>
              <a:gd name="connsiteX0" fmla="*/ 1123950 w 1212057"/>
              <a:gd name="connsiteY0" fmla="*/ 395288 h 754856"/>
              <a:gd name="connsiteX1" fmla="*/ 1140619 w 1212057"/>
              <a:gd name="connsiteY1" fmla="*/ 423863 h 754856"/>
              <a:gd name="connsiteX2" fmla="*/ 1140619 w 1212057"/>
              <a:gd name="connsiteY2" fmla="*/ 464344 h 754856"/>
              <a:gd name="connsiteX3" fmla="*/ 1123950 w 1212057"/>
              <a:gd name="connsiteY3" fmla="*/ 485775 h 754856"/>
              <a:gd name="connsiteX4" fmla="*/ 1135857 w 1212057"/>
              <a:gd name="connsiteY4" fmla="*/ 509588 h 754856"/>
              <a:gd name="connsiteX5" fmla="*/ 1152525 w 1212057"/>
              <a:gd name="connsiteY5" fmla="*/ 502444 h 754856"/>
              <a:gd name="connsiteX6" fmla="*/ 1171575 w 1212057"/>
              <a:gd name="connsiteY6" fmla="*/ 481013 h 754856"/>
              <a:gd name="connsiteX7" fmla="*/ 1193007 w 1212057"/>
              <a:gd name="connsiteY7" fmla="*/ 481013 h 754856"/>
              <a:gd name="connsiteX8" fmla="*/ 1212057 w 1212057"/>
              <a:gd name="connsiteY8" fmla="*/ 476250 h 754856"/>
              <a:gd name="connsiteX9" fmla="*/ 1204913 w 1212057"/>
              <a:gd name="connsiteY9" fmla="*/ 497681 h 754856"/>
              <a:gd name="connsiteX10" fmla="*/ 1159669 w 1212057"/>
              <a:gd name="connsiteY10" fmla="*/ 554831 h 754856"/>
              <a:gd name="connsiteX11" fmla="*/ 1116807 w 1212057"/>
              <a:gd name="connsiteY11" fmla="*/ 628650 h 754856"/>
              <a:gd name="connsiteX12" fmla="*/ 1090613 w 1212057"/>
              <a:gd name="connsiteY12" fmla="*/ 640556 h 754856"/>
              <a:gd name="connsiteX13" fmla="*/ 1040607 w 1212057"/>
              <a:gd name="connsiteY13" fmla="*/ 647700 h 754856"/>
              <a:gd name="connsiteX14" fmla="*/ 997744 w 1212057"/>
              <a:gd name="connsiteY14" fmla="*/ 652463 h 754856"/>
              <a:gd name="connsiteX15" fmla="*/ 957263 w 1212057"/>
              <a:gd name="connsiteY15" fmla="*/ 664369 h 754856"/>
              <a:gd name="connsiteX16" fmla="*/ 916782 w 1212057"/>
              <a:gd name="connsiteY16" fmla="*/ 700088 h 754856"/>
              <a:gd name="connsiteX17" fmla="*/ 878682 w 1212057"/>
              <a:gd name="connsiteY17" fmla="*/ 728663 h 754856"/>
              <a:gd name="connsiteX18" fmla="*/ 850107 w 1212057"/>
              <a:gd name="connsiteY18" fmla="*/ 747713 h 754856"/>
              <a:gd name="connsiteX19" fmla="*/ 795338 w 1212057"/>
              <a:gd name="connsiteY19" fmla="*/ 754856 h 754856"/>
              <a:gd name="connsiteX20" fmla="*/ 597694 w 1212057"/>
              <a:gd name="connsiteY20" fmla="*/ 754856 h 754856"/>
              <a:gd name="connsiteX21" fmla="*/ 473869 w 1212057"/>
              <a:gd name="connsiteY21" fmla="*/ 721519 h 754856"/>
              <a:gd name="connsiteX22" fmla="*/ 292894 w 1212057"/>
              <a:gd name="connsiteY22" fmla="*/ 676275 h 754856"/>
              <a:gd name="connsiteX23" fmla="*/ 150019 w 1212057"/>
              <a:gd name="connsiteY23" fmla="*/ 650081 h 754856"/>
              <a:gd name="connsiteX24" fmla="*/ 95250 w 1212057"/>
              <a:gd name="connsiteY24" fmla="*/ 642938 h 754856"/>
              <a:gd name="connsiteX25" fmla="*/ 0 w 1212057"/>
              <a:gd name="connsiteY25" fmla="*/ 626269 h 754856"/>
              <a:gd name="connsiteX26" fmla="*/ 0 w 1212057"/>
              <a:gd name="connsiteY26" fmla="*/ 38100 h 754856"/>
              <a:gd name="connsiteX27" fmla="*/ 42863 w 1212057"/>
              <a:gd name="connsiteY27" fmla="*/ 38100 h 754856"/>
              <a:gd name="connsiteX28" fmla="*/ 66675 w 1212057"/>
              <a:gd name="connsiteY28" fmla="*/ 30956 h 754856"/>
              <a:gd name="connsiteX29" fmla="*/ 97632 w 1212057"/>
              <a:gd name="connsiteY29" fmla="*/ 0 h 754856"/>
              <a:gd name="connsiteX30" fmla="*/ 123825 w 1212057"/>
              <a:gd name="connsiteY30" fmla="*/ 0 h 754856"/>
              <a:gd name="connsiteX31" fmla="*/ 128588 w 1212057"/>
              <a:gd name="connsiteY31" fmla="*/ 26194 h 754856"/>
              <a:gd name="connsiteX32" fmla="*/ 92869 w 1212057"/>
              <a:gd name="connsiteY32" fmla="*/ 54769 h 754856"/>
              <a:gd name="connsiteX33" fmla="*/ 59532 w 1212057"/>
              <a:gd name="connsiteY33" fmla="*/ 80963 h 754856"/>
              <a:gd name="connsiteX34" fmla="*/ 50007 w 1212057"/>
              <a:gd name="connsiteY34" fmla="*/ 95250 h 754856"/>
              <a:gd name="connsiteX35" fmla="*/ 59532 w 1212057"/>
              <a:gd name="connsiteY35" fmla="*/ 123825 h 754856"/>
              <a:gd name="connsiteX36" fmla="*/ 126206 w 1212057"/>
              <a:gd name="connsiteY36" fmla="*/ 128587 h 754856"/>
              <a:gd name="connsiteX37" fmla="*/ 166688 w 1212057"/>
              <a:gd name="connsiteY37" fmla="*/ 119063 h 754856"/>
              <a:gd name="connsiteX38" fmla="*/ 214313 w 1212057"/>
              <a:gd name="connsiteY38" fmla="*/ 107156 h 754856"/>
              <a:gd name="connsiteX39" fmla="*/ 242888 w 1212057"/>
              <a:gd name="connsiteY39" fmla="*/ 100013 h 754856"/>
              <a:gd name="connsiteX40" fmla="*/ 269082 w 1212057"/>
              <a:gd name="connsiteY40" fmla="*/ 126206 h 754856"/>
              <a:gd name="connsiteX41" fmla="*/ 300038 w 1212057"/>
              <a:gd name="connsiteY41" fmla="*/ 164306 h 754856"/>
              <a:gd name="connsiteX42" fmla="*/ 292894 w 1212057"/>
              <a:gd name="connsiteY42" fmla="*/ 204788 h 754856"/>
              <a:gd name="connsiteX43" fmla="*/ 309563 w 1212057"/>
              <a:gd name="connsiteY43" fmla="*/ 247650 h 754856"/>
              <a:gd name="connsiteX44" fmla="*/ 354807 w 1212057"/>
              <a:gd name="connsiteY44" fmla="*/ 266700 h 754856"/>
              <a:gd name="connsiteX45" fmla="*/ 388144 w 1212057"/>
              <a:gd name="connsiteY45" fmla="*/ 257175 h 754856"/>
              <a:gd name="connsiteX46" fmla="*/ 416719 w 1212057"/>
              <a:gd name="connsiteY46" fmla="*/ 247650 h 754856"/>
              <a:gd name="connsiteX47" fmla="*/ 447675 w 1212057"/>
              <a:gd name="connsiteY47" fmla="*/ 240506 h 754856"/>
              <a:gd name="connsiteX48" fmla="*/ 483394 w 1212057"/>
              <a:gd name="connsiteY48" fmla="*/ 240506 h 754856"/>
              <a:gd name="connsiteX49" fmla="*/ 509588 w 1212057"/>
              <a:gd name="connsiteY49" fmla="*/ 228600 h 754856"/>
              <a:gd name="connsiteX50" fmla="*/ 528638 w 1212057"/>
              <a:gd name="connsiteY50" fmla="*/ 207169 h 754856"/>
              <a:gd name="connsiteX51" fmla="*/ 531019 w 1212057"/>
              <a:gd name="connsiteY51" fmla="*/ 183356 h 754856"/>
              <a:gd name="connsiteX52" fmla="*/ 557213 w 1212057"/>
              <a:gd name="connsiteY52" fmla="*/ 159544 h 754856"/>
              <a:gd name="connsiteX53" fmla="*/ 585788 w 1212057"/>
              <a:gd name="connsiteY53" fmla="*/ 150019 h 754856"/>
              <a:gd name="connsiteX54" fmla="*/ 623888 w 1212057"/>
              <a:gd name="connsiteY54" fmla="*/ 161925 h 754856"/>
              <a:gd name="connsiteX55" fmla="*/ 647700 w 1212057"/>
              <a:gd name="connsiteY55" fmla="*/ 180975 h 754856"/>
              <a:gd name="connsiteX56" fmla="*/ 633413 w 1212057"/>
              <a:gd name="connsiteY56" fmla="*/ 207169 h 754856"/>
              <a:gd name="connsiteX57" fmla="*/ 621507 w 1212057"/>
              <a:gd name="connsiteY57" fmla="*/ 238125 h 754856"/>
              <a:gd name="connsiteX58" fmla="*/ 654844 w 1212057"/>
              <a:gd name="connsiteY58" fmla="*/ 228600 h 754856"/>
              <a:gd name="connsiteX59" fmla="*/ 676275 w 1212057"/>
              <a:gd name="connsiteY59" fmla="*/ 223838 h 754856"/>
              <a:gd name="connsiteX60" fmla="*/ 704850 w 1212057"/>
              <a:gd name="connsiteY60" fmla="*/ 242888 h 754856"/>
              <a:gd name="connsiteX61" fmla="*/ 714375 w 1212057"/>
              <a:gd name="connsiteY61" fmla="*/ 269081 h 754856"/>
              <a:gd name="connsiteX62" fmla="*/ 745332 w 1212057"/>
              <a:gd name="connsiteY62" fmla="*/ 292894 h 754856"/>
              <a:gd name="connsiteX63" fmla="*/ 716757 w 1212057"/>
              <a:gd name="connsiteY63" fmla="*/ 302419 h 754856"/>
              <a:gd name="connsiteX64" fmla="*/ 676275 w 1212057"/>
              <a:gd name="connsiteY64" fmla="*/ 309563 h 754856"/>
              <a:gd name="connsiteX65" fmla="*/ 626269 w 1212057"/>
              <a:gd name="connsiteY65" fmla="*/ 316706 h 754856"/>
              <a:gd name="connsiteX66" fmla="*/ 650082 w 1212057"/>
              <a:gd name="connsiteY66" fmla="*/ 328613 h 754856"/>
              <a:gd name="connsiteX67" fmla="*/ 681038 w 1212057"/>
              <a:gd name="connsiteY67" fmla="*/ 333375 h 754856"/>
              <a:gd name="connsiteX68" fmla="*/ 709613 w 1212057"/>
              <a:gd name="connsiteY68" fmla="*/ 373856 h 754856"/>
              <a:gd name="connsiteX69" fmla="*/ 719138 w 1212057"/>
              <a:gd name="connsiteY69" fmla="*/ 392906 h 754856"/>
              <a:gd name="connsiteX70" fmla="*/ 757238 w 1212057"/>
              <a:gd name="connsiteY70" fmla="*/ 409575 h 754856"/>
              <a:gd name="connsiteX71" fmla="*/ 795338 w 1212057"/>
              <a:gd name="connsiteY71" fmla="*/ 442913 h 754856"/>
              <a:gd name="connsiteX72" fmla="*/ 804863 w 1212057"/>
              <a:gd name="connsiteY72" fmla="*/ 492919 h 754856"/>
              <a:gd name="connsiteX73" fmla="*/ 816769 w 1212057"/>
              <a:gd name="connsiteY73" fmla="*/ 531019 h 754856"/>
              <a:gd name="connsiteX74" fmla="*/ 826294 w 1212057"/>
              <a:gd name="connsiteY74" fmla="*/ 550069 h 754856"/>
              <a:gd name="connsiteX75" fmla="*/ 826294 w 1212057"/>
              <a:gd name="connsiteY75" fmla="*/ 550069 h 754856"/>
              <a:gd name="connsiteX76" fmla="*/ 864394 w 1212057"/>
              <a:gd name="connsiteY76" fmla="*/ 528638 h 754856"/>
              <a:gd name="connsiteX77" fmla="*/ 878682 w 1212057"/>
              <a:gd name="connsiteY77" fmla="*/ 476250 h 754856"/>
              <a:gd name="connsiteX78" fmla="*/ 900113 w 1212057"/>
              <a:gd name="connsiteY78" fmla="*/ 450056 h 754856"/>
              <a:gd name="connsiteX79" fmla="*/ 921544 w 1212057"/>
              <a:gd name="connsiteY79" fmla="*/ 416719 h 754856"/>
              <a:gd name="connsiteX80" fmla="*/ 954882 w 1212057"/>
              <a:gd name="connsiteY80" fmla="*/ 397669 h 754856"/>
              <a:gd name="connsiteX81" fmla="*/ 988220 w 1212057"/>
              <a:gd name="connsiteY81" fmla="*/ 409575 h 754856"/>
              <a:gd name="connsiteX82" fmla="*/ 1031082 w 1212057"/>
              <a:gd name="connsiteY82" fmla="*/ 411956 h 754856"/>
              <a:gd name="connsiteX83" fmla="*/ 1081088 w 1212057"/>
              <a:gd name="connsiteY83" fmla="*/ 407194 h 754856"/>
              <a:gd name="connsiteX84" fmla="*/ 1123950 w 1212057"/>
              <a:gd name="connsiteY84" fmla="*/ 395288 h 754856"/>
              <a:gd name="connsiteX0" fmla="*/ 1123950 w 1212057"/>
              <a:gd name="connsiteY0" fmla="*/ 395288 h 808122"/>
              <a:gd name="connsiteX1" fmla="*/ 1140619 w 1212057"/>
              <a:gd name="connsiteY1" fmla="*/ 423863 h 808122"/>
              <a:gd name="connsiteX2" fmla="*/ 1140619 w 1212057"/>
              <a:gd name="connsiteY2" fmla="*/ 464344 h 808122"/>
              <a:gd name="connsiteX3" fmla="*/ 1123950 w 1212057"/>
              <a:gd name="connsiteY3" fmla="*/ 485775 h 808122"/>
              <a:gd name="connsiteX4" fmla="*/ 1135857 w 1212057"/>
              <a:gd name="connsiteY4" fmla="*/ 509588 h 808122"/>
              <a:gd name="connsiteX5" fmla="*/ 1152525 w 1212057"/>
              <a:gd name="connsiteY5" fmla="*/ 502444 h 808122"/>
              <a:gd name="connsiteX6" fmla="*/ 1171575 w 1212057"/>
              <a:gd name="connsiteY6" fmla="*/ 481013 h 808122"/>
              <a:gd name="connsiteX7" fmla="*/ 1193007 w 1212057"/>
              <a:gd name="connsiteY7" fmla="*/ 481013 h 808122"/>
              <a:gd name="connsiteX8" fmla="*/ 1212057 w 1212057"/>
              <a:gd name="connsiteY8" fmla="*/ 476250 h 808122"/>
              <a:gd name="connsiteX9" fmla="*/ 1204913 w 1212057"/>
              <a:gd name="connsiteY9" fmla="*/ 497681 h 808122"/>
              <a:gd name="connsiteX10" fmla="*/ 1159669 w 1212057"/>
              <a:gd name="connsiteY10" fmla="*/ 554831 h 808122"/>
              <a:gd name="connsiteX11" fmla="*/ 1116807 w 1212057"/>
              <a:gd name="connsiteY11" fmla="*/ 628650 h 808122"/>
              <a:gd name="connsiteX12" fmla="*/ 1090613 w 1212057"/>
              <a:gd name="connsiteY12" fmla="*/ 640556 h 808122"/>
              <a:gd name="connsiteX13" fmla="*/ 1040607 w 1212057"/>
              <a:gd name="connsiteY13" fmla="*/ 647700 h 808122"/>
              <a:gd name="connsiteX14" fmla="*/ 997744 w 1212057"/>
              <a:gd name="connsiteY14" fmla="*/ 652463 h 808122"/>
              <a:gd name="connsiteX15" fmla="*/ 957263 w 1212057"/>
              <a:gd name="connsiteY15" fmla="*/ 664369 h 808122"/>
              <a:gd name="connsiteX16" fmla="*/ 916782 w 1212057"/>
              <a:gd name="connsiteY16" fmla="*/ 700088 h 808122"/>
              <a:gd name="connsiteX17" fmla="*/ 878682 w 1212057"/>
              <a:gd name="connsiteY17" fmla="*/ 728663 h 808122"/>
              <a:gd name="connsiteX18" fmla="*/ 850107 w 1212057"/>
              <a:gd name="connsiteY18" fmla="*/ 747713 h 808122"/>
              <a:gd name="connsiteX19" fmla="*/ 795338 w 1212057"/>
              <a:gd name="connsiteY19" fmla="*/ 754856 h 808122"/>
              <a:gd name="connsiteX20" fmla="*/ 668715 w 1212057"/>
              <a:gd name="connsiteY20" fmla="*/ 808122 h 808122"/>
              <a:gd name="connsiteX21" fmla="*/ 473869 w 1212057"/>
              <a:gd name="connsiteY21" fmla="*/ 721519 h 808122"/>
              <a:gd name="connsiteX22" fmla="*/ 292894 w 1212057"/>
              <a:gd name="connsiteY22" fmla="*/ 676275 h 808122"/>
              <a:gd name="connsiteX23" fmla="*/ 150019 w 1212057"/>
              <a:gd name="connsiteY23" fmla="*/ 650081 h 808122"/>
              <a:gd name="connsiteX24" fmla="*/ 95250 w 1212057"/>
              <a:gd name="connsiteY24" fmla="*/ 642938 h 808122"/>
              <a:gd name="connsiteX25" fmla="*/ 0 w 1212057"/>
              <a:gd name="connsiteY25" fmla="*/ 626269 h 808122"/>
              <a:gd name="connsiteX26" fmla="*/ 0 w 1212057"/>
              <a:gd name="connsiteY26" fmla="*/ 38100 h 808122"/>
              <a:gd name="connsiteX27" fmla="*/ 42863 w 1212057"/>
              <a:gd name="connsiteY27" fmla="*/ 38100 h 808122"/>
              <a:gd name="connsiteX28" fmla="*/ 66675 w 1212057"/>
              <a:gd name="connsiteY28" fmla="*/ 30956 h 808122"/>
              <a:gd name="connsiteX29" fmla="*/ 97632 w 1212057"/>
              <a:gd name="connsiteY29" fmla="*/ 0 h 808122"/>
              <a:gd name="connsiteX30" fmla="*/ 123825 w 1212057"/>
              <a:gd name="connsiteY30" fmla="*/ 0 h 808122"/>
              <a:gd name="connsiteX31" fmla="*/ 128588 w 1212057"/>
              <a:gd name="connsiteY31" fmla="*/ 26194 h 808122"/>
              <a:gd name="connsiteX32" fmla="*/ 92869 w 1212057"/>
              <a:gd name="connsiteY32" fmla="*/ 54769 h 808122"/>
              <a:gd name="connsiteX33" fmla="*/ 59532 w 1212057"/>
              <a:gd name="connsiteY33" fmla="*/ 80963 h 808122"/>
              <a:gd name="connsiteX34" fmla="*/ 50007 w 1212057"/>
              <a:gd name="connsiteY34" fmla="*/ 95250 h 808122"/>
              <a:gd name="connsiteX35" fmla="*/ 59532 w 1212057"/>
              <a:gd name="connsiteY35" fmla="*/ 123825 h 808122"/>
              <a:gd name="connsiteX36" fmla="*/ 126206 w 1212057"/>
              <a:gd name="connsiteY36" fmla="*/ 128587 h 808122"/>
              <a:gd name="connsiteX37" fmla="*/ 166688 w 1212057"/>
              <a:gd name="connsiteY37" fmla="*/ 119063 h 808122"/>
              <a:gd name="connsiteX38" fmla="*/ 214313 w 1212057"/>
              <a:gd name="connsiteY38" fmla="*/ 107156 h 808122"/>
              <a:gd name="connsiteX39" fmla="*/ 242888 w 1212057"/>
              <a:gd name="connsiteY39" fmla="*/ 100013 h 808122"/>
              <a:gd name="connsiteX40" fmla="*/ 269082 w 1212057"/>
              <a:gd name="connsiteY40" fmla="*/ 126206 h 808122"/>
              <a:gd name="connsiteX41" fmla="*/ 300038 w 1212057"/>
              <a:gd name="connsiteY41" fmla="*/ 164306 h 808122"/>
              <a:gd name="connsiteX42" fmla="*/ 292894 w 1212057"/>
              <a:gd name="connsiteY42" fmla="*/ 204788 h 808122"/>
              <a:gd name="connsiteX43" fmla="*/ 309563 w 1212057"/>
              <a:gd name="connsiteY43" fmla="*/ 247650 h 808122"/>
              <a:gd name="connsiteX44" fmla="*/ 354807 w 1212057"/>
              <a:gd name="connsiteY44" fmla="*/ 266700 h 808122"/>
              <a:gd name="connsiteX45" fmla="*/ 388144 w 1212057"/>
              <a:gd name="connsiteY45" fmla="*/ 257175 h 808122"/>
              <a:gd name="connsiteX46" fmla="*/ 416719 w 1212057"/>
              <a:gd name="connsiteY46" fmla="*/ 247650 h 808122"/>
              <a:gd name="connsiteX47" fmla="*/ 447675 w 1212057"/>
              <a:gd name="connsiteY47" fmla="*/ 240506 h 808122"/>
              <a:gd name="connsiteX48" fmla="*/ 483394 w 1212057"/>
              <a:gd name="connsiteY48" fmla="*/ 240506 h 808122"/>
              <a:gd name="connsiteX49" fmla="*/ 509588 w 1212057"/>
              <a:gd name="connsiteY49" fmla="*/ 228600 h 808122"/>
              <a:gd name="connsiteX50" fmla="*/ 528638 w 1212057"/>
              <a:gd name="connsiteY50" fmla="*/ 207169 h 808122"/>
              <a:gd name="connsiteX51" fmla="*/ 531019 w 1212057"/>
              <a:gd name="connsiteY51" fmla="*/ 183356 h 808122"/>
              <a:gd name="connsiteX52" fmla="*/ 557213 w 1212057"/>
              <a:gd name="connsiteY52" fmla="*/ 159544 h 808122"/>
              <a:gd name="connsiteX53" fmla="*/ 585788 w 1212057"/>
              <a:gd name="connsiteY53" fmla="*/ 150019 h 808122"/>
              <a:gd name="connsiteX54" fmla="*/ 623888 w 1212057"/>
              <a:gd name="connsiteY54" fmla="*/ 161925 h 808122"/>
              <a:gd name="connsiteX55" fmla="*/ 647700 w 1212057"/>
              <a:gd name="connsiteY55" fmla="*/ 180975 h 808122"/>
              <a:gd name="connsiteX56" fmla="*/ 633413 w 1212057"/>
              <a:gd name="connsiteY56" fmla="*/ 207169 h 808122"/>
              <a:gd name="connsiteX57" fmla="*/ 621507 w 1212057"/>
              <a:gd name="connsiteY57" fmla="*/ 238125 h 808122"/>
              <a:gd name="connsiteX58" fmla="*/ 654844 w 1212057"/>
              <a:gd name="connsiteY58" fmla="*/ 228600 h 808122"/>
              <a:gd name="connsiteX59" fmla="*/ 676275 w 1212057"/>
              <a:gd name="connsiteY59" fmla="*/ 223838 h 808122"/>
              <a:gd name="connsiteX60" fmla="*/ 704850 w 1212057"/>
              <a:gd name="connsiteY60" fmla="*/ 242888 h 808122"/>
              <a:gd name="connsiteX61" fmla="*/ 714375 w 1212057"/>
              <a:gd name="connsiteY61" fmla="*/ 269081 h 808122"/>
              <a:gd name="connsiteX62" fmla="*/ 745332 w 1212057"/>
              <a:gd name="connsiteY62" fmla="*/ 292894 h 808122"/>
              <a:gd name="connsiteX63" fmla="*/ 716757 w 1212057"/>
              <a:gd name="connsiteY63" fmla="*/ 302419 h 808122"/>
              <a:gd name="connsiteX64" fmla="*/ 676275 w 1212057"/>
              <a:gd name="connsiteY64" fmla="*/ 309563 h 808122"/>
              <a:gd name="connsiteX65" fmla="*/ 626269 w 1212057"/>
              <a:gd name="connsiteY65" fmla="*/ 316706 h 808122"/>
              <a:gd name="connsiteX66" fmla="*/ 650082 w 1212057"/>
              <a:gd name="connsiteY66" fmla="*/ 328613 h 808122"/>
              <a:gd name="connsiteX67" fmla="*/ 681038 w 1212057"/>
              <a:gd name="connsiteY67" fmla="*/ 333375 h 808122"/>
              <a:gd name="connsiteX68" fmla="*/ 709613 w 1212057"/>
              <a:gd name="connsiteY68" fmla="*/ 373856 h 808122"/>
              <a:gd name="connsiteX69" fmla="*/ 719138 w 1212057"/>
              <a:gd name="connsiteY69" fmla="*/ 392906 h 808122"/>
              <a:gd name="connsiteX70" fmla="*/ 757238 w 1212057"/>
              <a:gd name="connsiteY70" fmla="*/ 409575 h 808122"/>
              <a:gd name="connsiteX71" fmla="*/ 795338 w 1212057"/>
              <a:gd name="connsiteY71" fmla="*/ 442913 h 808122"/>
              <a:gd name="connsiteX72" fmla="*/ 804863 w 1212057"/>
              <a:gd name="connsiteY72" fmla="*/ 492919 h 808122"/>
              <a:gd name="connsiteX73" fmla="*/ 816769 w 1212057"/>
              <a:gd name="connsiteY73" fmla="*/ 531019 h 808122"/>
              <a:gd name="connsiteX74" fmla="*/ 826294 w 1212057"/>
              <a:gd name="connsiteY74" fmla="*/ 550069 h 808122"/>
              <a:gd name="connsiteX75" fmla="*/ 826294 w 1212057"/>
              <a:gd name="connsiteY75" fmla="*/ 550069 h 808122"/>
              <a:gd name="connsiteX76" fmla="*/ 864394 w 1212057"/>
              <a:gd name="connsiteY76" fmla="*/ 528638 h 808122"/>
              <a:gd name="connsiteX77" fmla="*/ 878682 w 1212057"/>
              <a:gd name="connsiteY77" fmla="*/ 476250 h 808122"/>
              <a:gd name="connsiteX78" fmla="*/ 900113 w 1212057"/>
              <a:gd name="connsiteY78" fmla="*/ 450056 h 808122"/>
              <a:gd name="connsiteX79" fmla="*/ 921544 w 1212057"/>
              <a:gd name="connsiteY79" fmla="*/ 416719 h 808122"/>
              <a:gd name="connsiteX80" fmla="*/ 954882 w 1212057"/>
              <a:gd name="connsiteY80" fmla="*/ 397669 h 808122"/>
              <a:gd name="connsiteX81" fmla="*/ 988220 w 1212057"/>
              <a:gd name="connsiteY81" fmla="*/ 409575 h 808122"/>
              <a:gd name="connsiteX82" fmla="*/ 1031082 w 1212057"/>
              <a:gd name="connsiteY82" fmla="*/ 411956 h 808122"/>
              <a:gd name="connsiteX83" fmla="*/ 1081088 w 1212057"/>
              <a:gd name="connsiteY83" fmla="*/ 407194 h 808122"/>
              <a:gd name="connsiteX84" fmla="*/ 1123950 w 1212057"/>
              <a:gd name="connsiteY84" fmla="*/ 395288 h 808122"/>
              <a:gd name="connsiteX0" fmla="*/ 1123950 w 1212057"/>
              <a:gd name="connsiteY0" fmla="*/ 395288 h 808122"/>
              <a:gd name="connsiteX1" fmla="*/ 1140619 w 1212057"/>
              <a:gd name="connsiteY1" fmla="*/ 423863 h 808122"/>
              <a:gd name="connsiteX2" fmla="*/ 1140619 w 1212057"/>
              <a:gd name="connsiteY2" fmla="*/ 464344 h 808122"/>
              <a:gd name="connsiteX3" fmla="*/ 1123950 w 1212057"/>
              <a:gd name="connsiteY3" fmla="*/ 485775 h 808122"/>
              <a:gd name="connsiteX4" fmla="*/ 1135857 w 1212057"/>
              <a:gd name="connsiteY4" fmla="*/ 509588 h 808122"/>
              <a:gd name="connsiteX5" fmla="*/ 1152525 w 1212057"/>
              <a:gd name="connsiteY5" fmla="*/ 502444 h 808122"/>
              <a:gd name="connsiteX6" fmla="*/ 1171575 w 1212057"/>
              <a:gd name="connsiteY6" fmla="*/ 481013 h 808122"/>
              <a:gd name="connsiteX7" fmla="*/ 1193007 w 1212057"/>
              <a:gd name="connsiteY7" fmla="*/ 481013 h 808122"/>
              <a:gd name="connsiteX8" fmla="*/ 1212057 w 1212057"/>
              <a:gd name="connsiteY8" fmla="*/ 476250 h 808122"/>
              <a:gd name="connsiteX9" fmla="*/ 1204913 w 1212057"/>
              <a:gd name="connsiteY9" fmla="*/ 497681 h 808122"/>
              <a:gd name="connsiteX10" fmla="*/ 1159669 w 1212057"/>
              <a:gd name="connsiteY10" fmla="*/ 554831 h 808122"/>
              <a:gd name="connsiteX11" fmla="*/ 1116807 w 1212057"/>
              <a:gd name="connsiteY11" fmla="*/ 628650 h 808122"/>
              <a:gd name="connsiteX12" fmla="*/ 1090613 w 1212057"/>
              <a:gd name="connsiteY12" fmla="*/ 640556 h 808122"/>
              <a:gd name="connsiteX13" fmla="*/ 1040607 w 1212057"/>
              <a:gd name="connsiteY13" fmla="*/ 647700 h 808122"/>
              <a:gd name="connsiteX14" fmla="*/ 997744 w 1212057"/>
              <a:gd name="connsiteY14" fmla="*/ 652463 h 808122"/>
              <a:gd name="connsiteX15" fmla="*/ 957263 w 1212057"/>
              <a:gd name="connsiteY15" fmla="*/ 664369 h 808122"/>
              <a:gd name="connsiteX16" fmla="*/ 916782 w 1212057"/>
              <a:gd name="connsiteY16" fmla="*/ 700088 h 808122"/>
              <a:gd name="connsiteX17" fmla="*/ 878682 w 1212057"/>
              <a:gd name="connsiteY17" fmla="*/ 728663 h 808122"/>
              <a:gd name="connsiteX18" fmla="*/ 850107 w 1212057"/>
              <a:gd name="connsiteY18" fmla="*/ 747713 h 808122"/>
              <a:gd name="connsiteX19" fmla="*/ 795338 w 1212057"/>
              <a:gd name="connsiteY19" fmla="*/ 754856 h 808122"/>
              <a:gd name="connsiteX20" fmla="*/ 668715 w 1212057"/>
              <a:gd name="connsiteY20" fmla="*/ 808122 h 808122"/>
              <a:gd name="connsiteX21" fmla="*/ 500502 w 1212057"/>
              <a:gd name="connsiteY21" fmla="*/ 783663 h 808122"/>
              <a:gd name="connsiteX22" fmla="*/ 292894 w 1212057"/>
              <a:gd name="connsiteY22" fmla="*/ 676275 h 808122"/>
              <a:gd name="connsiteX23" fmla="*/ 150019 w 1212057"/>
              <a:gd name="connsiteY23" fmla="*/ 650081 h 808122"/>
              <a:gd name="connsiteX24" fmla="*/ 95250 w 1212057"/>
              <a:gd name="connsiteY24" fmla="*/ 642938 h 808122"/>
              <a:gd name="connsiteX25" fmla="*/ 0 w 1212057"/>
              <a:gd name="connsiteY25" fmla="*/ 626269 h 808122"/>
              <a:gd name="connsiteX26" fmla="*/ 0 w 1212057"/>
              <a:gd name="connsiteY26" fmla="*/ 38100 h 808122"/>
              <a:gd name="connsiteX27" fmla="*/ 42863 w 1212057"/>
              <a:gd name="connsiteY27" fmla="*/ 38100 h 808122"/>
              <a:gd name="connsiteX28" fmla="*/ 66675 w 1212057"/>
              <a:gd name="connsiteY28" fmla="*/ 30956 h 808122"/>
              <a:gd name="connsiteX29" fmla="*/ 97632 w 1212057"/>
              <a:gd name="connsiteY29" fmla="*/ 0 h 808122"/>
              <a:gd name="connsiteX30" fmla="*/ 123825 w 1212057"/>
              <a:gd name="connsiteY30" fmla="*/ 0 h 808122"/>
              <a:gd name="connsiteX31" fmla="*/ 128588 w 1212057"/>
              <a:gd name="connsiteY31" fmla="*/ 26194 h 808122"/>
              <a:gd name="connsiteX32" fmla="*/ 92869 w 1212057"/>
              <a:gd name="connsiteY32" fmla="*/ 54769 h 808122"/>
              <a:gd name="connsiteX33" fmla="*/ 59532 w 1212057"/>
              <a:gd name="connsiteY33" fmla="*/ 80963 h 808122"/>
              <a:gd name="connsiteX34" fmla="*/ 50007 w 1212057"/>
              <a:gd name="connsiteY34" fmla="*/ 95250 h 808122"/>
              <a:gd name="connsiteX35" fmla="*/ 59532 w 1212057"/>
              <a:gd name="connsiteY35" fmla="*/ 123825 h 808122"/>
              <a:gd name="connsiteX36" fmla="*/ 126206 w 1212057"/>
              <a:gd name="connsiteY36" fmla="*/ 128587 h 808122"/>
              <a:gd name="connsiteX37" fmla="*/ 166688 w 1212057"/>
              <a:gd name="connsiteY37" fmla="*/ 119063 h 808122"/>
              <a:gd name="connsiteX38" fmla="*/ 214313 w 1212057"/>
              <a:gd name="connsiteY38" fmla="*/ 107156 h 808122"/>
              <a:gd name="connsiteX39" fmla="*/ 242888 w 1212057"/>
              <a:gd name="connsiteY39" fmla="*/ 100013 h 808122"/>
              <a:gd name="connsiteX40" fmla="*/ 269082 w 1212057"/>
              <a:gd name="connsiteY40" fmla="*/ 126206 h 808122"/>
              <a:gd name="connsiteX41" fmla="*/ 300038 w 1212057"/>
              <a:gd name="connsiteY41" fmla="*/ 164306 h 808122"/>
              <a:gd name="connsiteX42" fmla="*/ 292894 w 1212057"/>
              <a:gd name="connsiteY42" fmla="*/ 204788 h 808122"/>
              <a:gd name="connsiteX43" fmla="*/ 309563 w 1212057"/>
              <a:gd name="connsiteY43" fmla="*/ 247650 h 808122"/>
              <a:gd name="connsiteX44" fmla="*/ 354807 w 1212057"/>
              <a:gd name="connsiteY44" fmla="*/ 266700 h 808122"/>
              <a:gd name="connsiteX45" fmla="*/ 388144 w 1212057"/>
              <a:gd name="connsiteY45" fmla="*/ 257175 h 808122"/>
              <a:gd name="connsiteX46" fmla="*/ 416719 w 1212057"/>
              <a:gd name="connsiteY46" fmla="*/ 247650 h 808122"/>
              <a:gd name="connsiteX47" fmla="*/ 447675 w 1212057"/>
              <a:gd name="connsiteY47" fmla="*/ 240506 h 808122"/>
              <a:gd name="connsiteX48" fmla="*/ 483394 w 1212057"/>
              <a:gd name="connsiteY48" fmla="*/ 240506 h 808122"/>
              <a:gd name="connsiteX49" fmla="*/ 509588 w 1212057"/>
              <a:gd name="connsiteY49" fmla="*/ 228600 h 808122"/>
              <a:gd name="connsiteX50" fmla="*/ 528638 w 1212057"/>
              <a:gd name="connsiteY50" fmla="*/ 207169 h 808122"/>
              <a:gd name="connsiteX51" fmla="*/ 531019 w 1212057"/>
              <a:gd name="connsiteY51" fmla="*/ 183356 h 808122"/>
              <a:gd name="connsiteX52" fmla="*/ 557213 w 1212057"/>
              <a:gd name="connsiteY52" fmla="*/ 159544 h 808122"/>
              <a:gd name="connsiteX53" fmla="*/ 585788 w 1212057"/>
              <a:gd name="connsiteY53" fmla="*/ 150019 h 808122"/>
              <a:gd name="connsiteX54" fmla="*/ 623888 w 1212057"/>
              <a:gd name="connsiteY54" fmla="*/ 161925 h 808122"/>
              <a:gd name="connsiteX55" fmla="*/ 647700 w 1212057"/>
              <a:gd name="connsiteY55" fmla="*/ 180975 h 808122"/>
              <a:gd name="connsiteX56" fmla="*/ 633413 w 1212057"/>
              <a:gd name="connsiteY56" fmla="*/ 207169 h 808122"/>
              <a:gd name="connsiteX57" fmla="*/ 621507 w 1212057"/>
              <a:gd name="connsiteY57" fmla="*/ 238125 h 808122"/>
              <a:gd name="connsiteX58" fmla="*/ 654844 w 1212057"/>
              <a:gd name="connsiteY58" fmla="*/ 228600 h 808122"/>
              <a:gd name="connsiteX59" fmla="*/ 676275 w 1212057"/>
              <a:gd name="connsiteY59" fmla="*/ 223838 h 808122"/>
              <a:gd name="connsiteX60" fmla="*/ 704850 w 1212057"/>
              <a:gd name="connsiteY60" fmla="*/ 242888 h 808122"/>
              <a:gd name="connsiteX61" fmla="*/ 714375 w 1212057"/>
              <a:gd name="connsiteY61" fmla="*/ 269081 h 808122"/>
              <a:gd name="connsiteX62" fmla="*/ 745332 w 1212057"/>
              <a:gd name="connsiteY62" fmla="*/ 292894 h 808122"/>
              <a:gd name="connsiteX63" fmla="*/ 716757 w 1212057"/>
              <a:gd name="connsiteY63" fmla="*/ 302419 h 808122"/>
              <a:gd name="connsiteX64" fmla="*/ 676275 w 1212057"/>
              <a:gd name="connsiteY64" fmla="*/ 309563 h 808122"/>
              <a:gd name="connsiteX65" fmla="*/ 626269 w 1212057"/>
              <a:gd name="connsiteY65" fmla="*/ 316706 h 808122"/>
              <a:gd name="connsiteX66" fmla="*/ 650082 w 1212057"/>
              <a:gd name="connsiteY66" fmla="*/ 328613 h 808122"/>
              <a:gd name="connsiteX67" fmla="*/ 681038 w 1212057"/>
              <a:gd name="connsiteY67" fmla="*/ 333375 h 808122"/>
              <a:gd name="connsiteX68" fmla="*/ 709613 w 1212057"/>
              <a:gd name="connsiteY68" fmla="*/ 373856 h 808122"/>
              <a:gd name="connsiteX69" fmla="*/ 719138 w 1212057"/>
              <a:gd name="connsiteY69" fmla="*/ 392906 h 808122"/>
              <a:gd name="connsiteX70" fmla="*/ 757238 w 1212057"/>
              <a:gd name="connsiteY70" fmla="*/ 409575 h 808122"/>
              <a:gd name="connsiteX71" fmla="*/ 795338 w 1212057"/>
              <a:gd name="connsiteY71" fmla="*/ 442913 h 808122"/>
              <a:gd name="connsiteX72" fmla="*/ 804863 w 1212057"/>
              <a:gd name="connsiteY72" fmla="*/ 492919 h 808122"/>
              <a:gd name="connsiteX73" fmla="*/ 816769 w 1212057"/>
              <a:gd name="connsiteY73" fmla="*/ 531019 h 808122"/>
              <a:gd name="connsiteX74" fmla="*/ 826294 w 1212057"/>
              <a:gd name="connsiteY74" fmla="*/ 550069 h 808122"/>
              <a:gd name="connsiteX75" fmla="*/ 826294 w 1212057"/>
              <a:gd name="connsiteY75" fmla="*/ 550069 h 808122"/>
              <a:gd name="connsiteX76" fmla="*/ 864394 w 1212057"/>
              <a:gd name="connsiteY76" fmla="*/ 528638 h 808122"/>
              <a:gd name="connsiteX77" fmla="*/ 878682 w 1212057"/>
              <a:gd name="connsiteY77" fmla="*/ 476250 h 808122"/>
              <a:gd name="connsiteX78" fmla="*/ 900113 w 1212057"/>
              <a:gd name="connsiteY78" fmla="*/ 450056 h 808122"/>
              <a:gd name="connsiteX79" fmla="*/ 921544 w 1212057"/>
              <a:gd name="connsiteY79" fmla="*/ 416719 h 808122"/>
              <a:gd name="connsiteX80" fmla="*/ 954882 w 1212057"/>
              <a:gd name="connsiteY80" fmla="*/ 397669 h 808122"/>
              <a:gd name="connsiteX81" fmla="*/ 988220 w 1212057"/>
              <a:gd name="connsiteY81" fmla="*/ 409575 h 808122"/>
              <a:gd name="connsiteX82" fmla="*/ 1031082 w 1212057"/>
              <a:gd name="connsiteY82" fmla="*/ 411956 h 808122"/>
              <a:gd name="connsiteX83" fmla="*/ 1081088 w 1212057"/>
              <a:gd name="connsiteY83" fmla="*/ 407194 h 808122"/>
              <a:gd name="connsiteX84" fmla="*/ 1123950 w 1212057"/>
              <a:gd name="connsiteY84" fmla="*/ 395288 h 808122"/>
              <a:gd name="connsiteX0" fmla="*/ 1123950 w 1212057"/>
              <a:gd name="connsiteY0" fmla="*/ 395288 h 808122"/>
              <a:gd name="connsiteX1" fmla="*/ 1140619 w 1212057"/>
              <a:gd name="connsiteY1" fmla="*/ 423863 h 808122"/>
              <a:gd name="connsiteX2" fmla="*/ 1140619 w 1212057"/>
              <a:gd name="connsiteY2" fmla="*/ 464344 h 808122"/>
              <a:gd name="connsiteX3" fmla="*/ 1123950 w 1212057"/>
              <a:gd name="connsiteY3" fmla="*/ 485775 h 808122"/>
              <a:gd name="connsiteX4" fmla="*/ 1135857 w 1212057"/>
              <a:gd name="connsiteY4" fmla="*/ 509588 h 808122"/>
              <a:gd name="connsiteX5" fmla="*/ 1152525 w 1212057"/>
              <a:gd name="connsiteY5" fmla="*/ 502444 h 808122"/>
              <a:gd name="connsiteX6" fmla="*/ 1171575 w 1212057"/>
              <a:gd name="connsiteY6" fmla="*/ 481013 h 808122"/>
              <a:gd name="connsiteX7" fmla="*/ 1193007 w 1212057"/>
              <a:gd name="connsiteY7" fmla="*/ 481013 h 808122"/>
              <a:gd name="connsiteX8" fmla="*/ 1212057 w 1212057"/>
              <a:gd name="connsiteY8" fmla="*/ 476250 h 808122"/>
              <a:gd name="connsiteX9" fmla="*/ 1204913 w 1212057"/>
              <a:gd name="connsiteY9" fmla="*/ 497681 h 808122"/>
              <a:gd name="connsiteX10" fmla="*/ 1159669 w 1212057"/>
              <a:gd name="connsiteY10" fmla="*/ 554831 h 808122"/>
              <a:gd name="connsiteX11" fmla="*/ 1116807 w 1212057"/>
              <a:gd name="connsiteY11" fmla="*/ 628650 h 808122"/>
              <a:gd name="connsiteX12" fmla="*/ 1090613 w 1212057"/>
              <a:gd name="connsiteY12" fmla="*/ 640556 h 808122"/>
              <a:gd name="connsiteX13" fmla="*/ 1040607 w 1212057"/>
              <a:gd name="connsiteY13" fmla="*/ 647700 h 808122"/>
              <a:gd name="connsiteX14" fmla="*/ 997744 w 1212057"/>
              <a:gd name="connsiteY14" fmla="*/ 652463 h 808122"/>
              <a:gd name="connsiteX15" fmla="*/ 957263 w 1212057"/>
              <a:gd name="connsiteY15" fmla="*/ 664369 h 808122"/>
              <a:gd name="connsiteX16" fmla="*/ 916782 w 1212057"/>
              <a:gd name="connsiteY16" fmla="*/ 700088 h 808122"/>
              <a:gd name="connsiteX17" fmla="*/ 878682 w 1212057"/>
              <a:gd name="connsiteY17" fmla="*/ 728663 h 808122"/>
              <a:gd name="connsiteX18" fmla="*/ 850107 w 1212057"/>
              <a:gd name="connsiteY18" fmla="*/ 747713 h 808122"/>
              <a:gd name="connsiteX19" fmla="*/ 795338 w 1212057"/>
              <a:gd name="connsiteY19" fmla="*/ 754856 h 808122"/>
              <a:gd name="connsiteX20" fmla="*/ 668715 w 1212057"/>
              <a:gd name="connsiteY20" fmla="*/ 808122 h 808122"/>
              <a:gd name="connsiteX21" fmla="*/ 500502 w 1212057"/>
              <a:gd name="connsiteY21" fmla="*/ 783663 h 808122"/>
              <a:gd name="connsiteX22" fmla="*/ 319527 w 1212057"/>
              <a:gd name="connsiteY22" fmla="*/ 765052 h 808122"/>
              <a:gd name="connsiteX23" fmla="*/ 150019 w 1212057"/>
              <a:gd name="connsiteY23" fmla="*/ 650081 h 808122"/>
              <a:gd name="connsiteX24" fmla="*/ 95250 w 1212057"/>
              <a:gd name="connsiteY24" fmla="*/ 642938 h 808122"/>
              <a:gd name="connsiteX25" fmla="*/ 0 w 1212057"/>
              <a:gd name="connsiteY25" fmla="*/ 626269 h 808122"/>
              <a:gd name="connsiteX26" fmla="*/ 0 w 1212057"/>
              <a:gd name="connsiteY26" fmla="*/ 38100 h 808122"/>
              <a:gd name="connsiteX27" fmla="*/ 42863 w 1212057"/>
              <a:gd name="connsiteY27" fmla="*/ 38100 h 808122"/>
              <a:gd name="connsiteX28" fmla="*/ 66675 w 1212057"/>
              <a:gd name="connsiteY28" fmla="*/ 30956 h 808122"/>
              <a:gd name="connsiteX29" fmla="*/ 97632 w 1212057"/>
              <a:gd name="connsiteY29" fmla="*/ 0 h 808122"/>
              <a:gd name="connsiteX30" fmla="*/ 123825 w 1212057"/>
              <a:gd name="connsiteY30" fmla="*/ 0 h 808122"/>
              <a:gd name="connsiteX31" fmla="*/ 128588 w 1212057"/>
              <a:gd name="connsiteY31" fmla="*/ 26194 h 808122"/>
              <a:gd name="connsiteX32" fmla="*/ 92869 w 1212057"/>
              <a:gd name="connsiteY32" fmla="*/ 54769 h 808122"/>
              <a:gd name="connsiteX33" fmla="*/ 59532 w 1212057"/>
              <a:gd name="connsiteY33" fmla="*/ 80963 h 808122"/>
              <a:gd name="connsiteX34" fmla="*/ 50007 w 1212057"/>
              <a:gd name="connsiteY34" fmla="*/ 95250 h 808122"/>
              <a:gd name="connsiteX35" fmla="*/ 59532 w 1212057"/>
              <a:gd name="connsiteY35" fmla="*/ 123825 h 808122"/>
              <a:gd name="connsiteX36" fmla="*/ 126206 w 1212057"/>
              <a:gd name="connsiteY36" fmla="*/ 128587 h 808122"/>
              <a:gd name="connsiteX37" fmla="*/ 166688 w 1212057"/>
              <a:gd name="connsiteY37" fmla="*/ 119063 h 808122"/>
              <a:gd name="connsiteX38" fmla="*/ 214313 w 1212057"/>
              <a:gd name="connsiteY38" fmla="*/ 107156 h 808122"/>
              <a:gd name="connsiteX39" fmla="*/ 242888 w 1212057"/>
              <a:gd name="connsiteY39" fmla="*/ 100013 h 808122"/>
              <a:gd name="connsiteX40" fmla="*/ 269082 w 1212057"/>
              <a:gd name="connsiteY40" fmla="*/ 126206 h 808122"/>
              <a:gd name="connsiteX41" fmla="*/ 300038 w 1212057"/>
              <a:gd name="connsiteY41" fmla="*/ 164306 h 808122"/>
              <a:gd name="connsiteX42" fmla="*/ 292894 w 1212057"/>
              <a:gd name="connsiteY42" fmla="*/ 204788 h 808122"/>
              <a:gd name="connsiteX43" fmla="*/ 309563 w 1212057"/>
              <a:gd name="connsiteY43" fmla="*/ 247650 h 808122"/>
              <a:gd name="connsiteX44" fmla="*/ 354807 w 1212057"/>
              <a:gd name="connsiteY44" fmla="*/ 266700 h 808122"/>
              <a:gd name="connsiteX45" fmla="*/ 388144 w 1212057"/>
              <a:gd name="connsiteY45" fmla="*/ 257175 h 808122"/>
              <a:gd name="connsiteX46" fmla="*/ 416719 w 1212057"/>
              <a:gd name="connsiteY46" fmla="*/ 247650 h 808122"/>
              <a:gd name="connsiteX47" fmla="*/ 447675 w 1212057"/>
              <a:gd name="connsiteY47" fmla="*/ 240506 h 808122"/>
              <a:gd name="connsiteX48" fmla="*/ 483394 w 1212057"/>
              <a:gd name="connsiteY48" fmla="*/ 240506 h 808122"/>
              <a:gd name="connsiteX49" fmla="*/ 509588 w 1212057"/>
              <a:gd name="connsiteY49" fmla="*/ 228600 h 808122"/>
              <a:gd name="connsiteX50" fmla="*/ 528638 w 1212057"/>
              <a:gd name="connsiteY50" fmla="*/ 207169 h 808122"/>
              <a:gd name="connsiteX51" fmla="*/ 531019 w 1212057"/>
              <a:gd name="connsiteY51" fmla="*/ 183356 h 808122"/>
              <a:gd name="connsiteX52" fmla="*/ 557213 w 1212057"/>
              <a:gd name="connsiteY52" fmla="*/ 159544 h 808122"/>
              <a:gd name="connsiteX53" fmla="*/ 585788 w 1212057"/>
              <a:gd name="connsiteY53" fmla="*/ 150019 h 808122"/>
              <a:gd name="connsiteX54" fmla="*/ 623888 w 1212057"/>
              <a:gd name="connsiteY54" fmla="*/ 161925 h 808122"/>
              <a:gd name="connsiteX55" fmla="*/ 647700 w 1212057"/>
              <a:gd name="connsiteY55" fmla="*/ 180975 h 808122"/>
              <a:gd name="connsiteX56" fmla="*/ 633413 w 1212057"/>
              <a:gd name="connsiteY56" fmla="*/ 207169 h 808122"/>
              <a:gd name="connsiteX57" fmla="*/ 621507 w 1212057"/>
              <a:gd name="connsiteY57" fmla="*/ 238125 h 808122"/>
              <a:gd name="connsiteX58" fmla="*/ 654844 w 1212057"/>
              <a:gd name="connsiteY58" fmla="*/ 228600 h 808122"/>
              <a:gd name="connsiteX59" fmla="*/ 676275 w 1212057"/>
              <a:gd name="connsiteY59" fmla="*/ 223838 h 808122"/>
              <a:gd name="connsiteX60" fmla="*/ 704850 w 1212057"/>
              <a:gd name="connsiteY60" fmla="*/ 242888 h 808122"/>
              <a:gd name="connsiteX61" fmla="*/ 714375 w 1212057"/>
              <a:gd name="connsiteY61" fmla="*/ 269081 h 808122"/>
              <a:gd name="connsiteX62" fmla="*/ 745332 w 1212057"/>
              <a:gd name="connsiteY62" fmla="*/ 292894 h 808122"/>
              <a:gd name="connsiteX63" fmla="*/ 716757 w 1212057"/>
              <a:gd name="connsiteY63" fmla="*/ 302419 h 808122"/>
              <a:gd name="connsiteX64" fmla="*/ 676275 w 1212057"/>
              <a:gd name="connsiteY64" fmla="*/ 309563 h 808122"/>
              <a:gd name="connsiteX65" fmla="*/ 626269 w 1212057"/>
              <a:gd name="connsiteY65" fmla="*/ 316706 h 808122"/>
              <a:gd name="connsiteX66" fmla="*/ 650082 w 1212057"/>
              <a:gd name="connsiteY66" fmla="*/ 328613 h 808122"/>
              <a:gd name="connsiteX67" fmla="*/ 681038 w 1212057"/>
              <a:gd name="connsiteY67" fmla="*/ 333375 h 808122"/>
              <a:gd name="connsiteX68" fmla="*/ 709613 w 1212057"/>
              <a:gd name="connsiteY68" fmla="*/ 373856 h 808122"/>
              <a:gd name="connsiteX69" fmla="*/ 719138 w 1212057"/>
              <a:gd name="connsiteY69" fmla="*/ 392906 h 808122"/>
              <a:gd name="connsiteX70" fmla="*/ 757238 w 1212057"/>
              <a:gd name="connsiteY70" fmla="*/ 409575 h 808122"/>
              <a:gd name="connsiteX71" fmla="*/ 795338 w 1212057"/>
              <a:gd name="connsiteY71" fmla="*/ 442913 h 808122"/>
              <a:gd name="connsiteX72" fmla="*/ 804863 w 1212057"/>
              <a:gd name="connsiteY72" fmla="*/ 492919 h 808122"/>
              <a:gd name="connsiteX73" fmla="*/ 816769 w 1212057"/>
              <a:gd name="connsiteY73" fmla="*/ 531019 h 808122"/>
              <a:gd name="connsiteX74" fmla="*/ 826294 w 1212057"/>
              <a:gd name="connsiteY74" fmla="*/ 550069 h 808122"/>
              <a:gd name="connsiteX75" fmla="*/ 826294 w 1212057"/>
              <a:gd name="connsiteY75" fmla="*/ 550069 h 808122"/>
              <a:gd name="connsiteX76" fmla="*/ 864394 w 1212057"/>
              <a:gd name="connsiteY76" fmla="*/ 528638 h 808122"/>
              <a:gd name="connsiteX77" fmla="*/ 878682 w 1212057"/>
              <a:gd name="connsiteY77" fmla="*/ 476250 h 808122"/>
              <a:gd name="connsiteX78" fmla="*/ 900113 w 1212057"/>
              <a:gd name="connsiteY78" fmla="*/ 450056 h 808122"/>
              <a:gd name="connsiteX79" fmla="*/ 921544 w 1212057"/>
              <a:gd name="connsiteY79" fmla="*/ 416719 h 808122"/>
              <a:gd name="connsiteX80" fmla="*/ 954882 w 1212057"/>
              <a:gd name="connsiteY80" fmla="*/ 397669 h 808122"/>
              <a:gd name="connsiteX81" fmla="*/ 988220 w 1212057"/>
              <a:gd name="connsiteY81" fmla="*/ 409575 h 808122"/>
              <a:gd name="connsiteX82" fmla="*/ 1031082 w 1212057"/>
              <a:gd name="connsiteY82" fmla="*/ 411956 h 808122"/>
              <a:gd name="connsiteX83" fmla="*/ 1081088 w 1212057"/>
              <a:gd name="connsiteY83" fmla="*/ 407194 h 808122"/>
              <a:gd name="connsiteX84" fmla="*/ 1123950 w 1212057"/>
              <a:gd name="connsiteY84" fmla="*/ 395288 h 808122"/>
              <a:gd name="connsiteX0" fmla="*/ 1123950 w 1212057"/>
              <a:gd name="connsiteY0" fmla="*/ 395288 h 808122"/>
              <a:gd name="connsiteX1" fmla="*/ 1140619 w 1212057"/>
              <a:gd name="connsiteY1" fmla="*/ 423863 h 808122"/>
              <a:gd name="connsiteX2" fmla="*/ 1140619 w 1212057"/>
              <a:gd name="connsiteY2" fmla="*/ 464344 h 808122"/>
              <a:gd name="connsiteX3" fmla="*/ 1123950 w 1212057"/>
              <a:gd name="connsiteY3" fmla="*/ 485775 h 808122"/>
              <a:gd name="connsiteX4" fmla="*/ 1135857 w 1212057"/>
              <a:gd name="connsiteY4" fmla="*/ 509588 h 808122"/>
              <a:gd name="connsiteX5" fmla="*/ 1152525 w 1212057"/>
              <a:gd name="connsiteY5" fmla="*/ 502444 h 808122"/>
              <a:gd name="connsiteX6" fmla="*/ 1171575 w 1212057"/>
              <a:gd name="connsiteY6" fmla="*/ 481013 h 808122"/>
              <a:gd name="connsiteX7" fmla="*/ 1193007 w 1212057"/>
              <a:gd name="connsiteY7" fmla="*/ 481013 h 808122"/>
              <a:gd name="connsiteX8" fmla="*/ 1212057 w 1212057"/>
              <a:gd name="connsiteY8" fmla="*/ 476250 h 808122"/>
              <a:gd name="connsiteX9" fmla="*/ 1204913 w 1212057"/>
              <a:gd name="connsiteY9" fmla="*/ 497681 h 808122"/>
              <a:gd name="connsiteX10" fmla="*/ 1159669 w 1212057"/>
              <a:gd name="connsiteY10" fmla="*/ 554831 h 808122"/>
              <a:gd name="connsiteX11" fmla="*/ 1116807 w 1212057"/>
              <a:gd name="connsiteY11" fmla="*/ 628650 h 808122"/>
              <a:gd name="connsiteX12" fmla="*/ 1090613 w 1212057"/>
              <a:gd name="connsiteY12" fmla="*/ 640556 h 808122"/>
              <a:gd name="connsiteX13" fmla="*/ 1040607 w 1212057"/>
              <a:gd name="connsiteY13" fmla="*/ 647700 h 808122"/>
              <a:gd name="connsiteX14" fmla="*/ 997744 w 1212057"/>
              <a:gd name="connsiteY14" fmla="*/ 652463 h 808122"/>
              <a:gd name="connsiteX15" fmla="*/ 957263 w 1212057"/>
              <a:gd name="connsiteY15" fmla="*/ 664369 h 808122"/>
              <a:gd name="connsiteX16" fmla="*/ 916782 w 1212057"/>
              <a:gd name="connsiteY16" fmla="*/ 700088 h 808122"/>
              <a:gd name="connsiteX17" fmla="*/ 878682 w 1212057"/>
              <a:gd name="connsiteY17" fmla="*/ 728663 h 808122"/>
              <a:gd name="connsiteX18" fmla="*/ 850107 w 1212057"/>
              <a:gd name="connsiteY18" fmla="*/ 747713 h 808122"/>
              <a:gd name="connsiteX19" fmla="*/ 795338 w 1212057"/>
              <a:gd name="connsiteY19" fmla="*/ 754856 h 808122"/>
              <a:gd name="connsiteX20" fmla="*/ 668715 w 1212057"/>
              <a:gd name="connsiteY20" fmla="*/ 808122 h 808122"/>
              <a:gd name="connsiteX21" fmla="*/ 500502 w 1212057"/>
              <a:gd name="connsiteY21" fmla="*/ 783663 h 808122"/>
              <a:gd name="connsiteX22" fmla="*/ 319527 w 1212057"/>
              <a:gd name="connsiteY22" fmla="*/ 765052 h 808122"/>
              <a:gd name="connsiteX23" fmla="*/ 167774 w 1212057"/>
              <a:gd name="connsiteY23" fmla="*/ 729980 h 808122"/>
              <a:gd name="connsiteX24" fmla="*/ 95250 w 1212057"/>
              <a:gd name="connsiteY24" fmla="*/ 642938 h 808122"/>
              <a:gd name="connsiteX25" fmla="*/ 0 w 1212057"/>
              <a:gd name="connsiteY25" fmla="*/ 626269 h 808122"/>
              <a:gd name="connsiteX26" fmla="*/ 0 w 1212057"/>
              <a:gd name="connsiteY26" fmla="*/ 38100 h 808122"/>
              <a:gd name="connsiteX27" fmla="*/ 42863 w 1212057"/>
              <a:gd name="connsiteY27" fmla="*/ 38100 h 808122"/>
              <a:gd name="connsiteX28" fmla="*/ 66675 w 1212057"/>
              <a:gd name="connsiteY28" fmla="*/ 30956 h 808122"/>
              <a:gd name="connsiteX29" fmla="*/ 97632 w 1212057"/>
              <a:gd name="connsiteY29" fmla="*/ 0 h 808122"/>
              <a:gd name="connsiteX30" fmla="*/ 123825 w 1212057"/>
              <a:gd name="connsiteY30" fmla="*/ 0 h 808122"/>
              <a:gd name="connsiteX31" fmla="*/ 128588 w 1212057"/>
              <a:gd name="connsiteY31" fmla="*/ 26194 h 808122"/>
              <a:gd name="connsiteX32" fmla="*/ 92869 w 1212057"/>
              <a:gd name="connsiteY32" fmla="*/ 54769 h 808122"/>
              <a:gd name="connsiteX33" fmla="*/ 59532 w 1212057"/>
              <a:gd name="connsiteY33" fmla="*/ 80963 h 808122"/>
              <a:gd name="connsiteX34" fmla="*/ 50007 w 1212057"/>
              <a:gd name="connsiteY34" fmla="*/ 95250 h 808122"/>
              <a:gd name="connsiteX35" fmla="*/ 59532 w 1212057"/>
              <a:gd name="connsiteY35" fmla="*/ 123825 h 808122"/>
              <a:gd name="connsiteX36" fmla="*/ 126206 w 1212057"/>
              <a:gd name="connsiteY36" fmla="*/ 128587 h 808122"/>
              <a:gd name="connsiteX37" fmla="*/ 166688 w 1212057"/>
              <a:gd name="connsiteY37" fmla="*/ 119063 h 808122"/>
              <a:gd name="connsiteX38" fmla="*/ 214313 w 1212057"/>
              <a:gd name="connsiteY38" fmla="*/ 107156 h 808122"/>
              <a:gd name="connsiteX39" fmla="*/ 242888 w 1212057"/>
              <a:gd name="connsiteY39" fmla="*/ 100013 h 808122"/>
              <a:gd name="connsiteX40" fmla="*/ 269082 w 1212057"/>
              <a:gd name="connsiteY40" fmla="*/ 126206 h 808122"/>
              <a:gd name="connsiteX41" fmla="*/ 300038 w 1212057"/>
              <a:gd name="connsiteY41" fmla="*/ 164306 h 808122"/>
              <a:gd name="connsiteX42" fmla="*/ 292894 w 1212057"/>
              <a:gd name="connsiteY42" fmla="*/ 204788 h 808122"/>
              <a:gd name="connsiteX43" fmla="*/ 309563 w 1212057"/>
              <a:gd name="connsiteY43" fmla="*/ 247650 h 808122"/>
              <a:gd name="connsiteX44" fmla="*/ 354807 w 1212057"/>
              <a:gd name="connsiteY44" fmla="*/ 266700 h 808122"/>
              <a:gd name="connsiteX45" fmla="*/ 388144 w 1212057"/>
              <a:gd name="connsiteY45" fmla="*/ 257175 h 808122"/>
              <a:gd name="connsiteX46" fmla="*/ 416719 w 1212057"/>
              <a:gd name="connsiteY46" fmla="*/ 247650 h 808122"/>
              <a:gd name="connsiteX47" fmla="*/ 447675 w 1212057"/>
              <a:gd name="connsiteY47" fmla="*/ 240506 h 808122"/>
              <a:gd name="connsiteX48" fmla="*/ 483394 w 1212057"/>
              <a:gd name="connsiteY48" fmla="*/ 240506 h 808122"/>
              <a:gd name="connsiteX49" fmla="*/ 509588 w 1212057"/>
              <a:gd name="connsiteY49" fmla="*/ 228600 h 808122"/>
              <a:gd name="connsiteX50" fmla="*/ 528638 w 1212057"/>
              <a:gd name="connsiteY50" fmla="*/ 207169 h 808122"/>
              <a:gd name="connsiteX51" fmla="*/ 531019 w 1212057"/>
              <a:gd name="connsiteY51" fmla="*/ 183356 h 808122"/>
              <a:gd name="connsiteX52" fmla="*/ 557213 w 1212057"/>
              <a:gd name="connsiteY52" fmla="*/ 159544 h 808122"/>
              <a:gd name="connsiteX53" fmla="*/ 585788 w 1212057"/>
              <a:gd name="connsiteY53" fmla="*/ 150019 h 808122"/>
              <a:gd name="connsiteX54" fmla="*/ 623888 w 1212057"/>
              <a:gd name="connsiteY54" fmla="*/ 161925 h 808122"/>
              <a:gd name="connsiteX55" fmla="*/ 647700 w 1212057"/>
              <a:gd name="connsiteY55" fmla="*/ 180975 h 808122"/>
              <a:gd name="connsiteX56" fmla="*/ 633413 w 1212057"/>
              <a:gd name="connsiteY56" fmla="*/ 207169 h 808122"/>
              <a:gd name="connsiteX57" fmla="*/ 621507 w 1212057"/>
              <a:gd name="connsiteY57" fmla="*/ 238125 h 808122"/>
              <a:gd name="connsiteX58" fmla="*/ 654844 w 1212057"/>
              <a:gd name="connsiteY58" fmla="*/ 228600 h 808122"/>
              <a:gd name="connsiteX59" fmla="*/ 676275 w 1212057"/>
              <a:gd name="connsiteY59" fmla="*/ 223838 h 808122"/>
              <a:gd name="connsiteX60" fmla="*/ 704850 w 1212057"/>
              <a:gd name="connsiteY60" fmla="*/ 242888 h 808122"/>
              <a:gd name="connsiteX61" fmla="*/ 714375 w 1212057"/>
              <a:gd name="connsiteY61" fmla="*/ 269081 h 808122"/>
              <a:gd name="connsiteX62" fmla="*/ 745332 w 1212057"/>
              <a:gd name="connsiteY62" fmla="*/ 292894 h 808122"/>
              <a:gd name="connsiteX63" fmla="*/ 716757 w 1212057"/>
              <a:gd name="connsiteY63" fmla="*/ 302419 h 808122"/>
              <a:gd name="connsiteX64" fmla="*/ 676275 w 1212057"/>
              <a:gd name="connsiteY64" fmla="*/ 309563 h 808122"/>
              <a:gd name="connsiteX65" fmla="*/ 626269 w 1212057"/>
              <a:gd name="connsiteY65" fmla="*/ 316706 h 808122"/>
              <a:gd name="connsiteX66" fmla="*/ 650082 w 1212057"/>
              <a:gd name="connsiteY66" fmla="*/ 328613 h 808122"/>
              <a:gd name="connsiteX67" fmla="*/ 681038 w 1212057"/>
              <a:gd name="connsiteY67" fmla="*/ 333375 h 808122"/>
              <a:gd name="connsiteX68" fmla="*/ 709613 w 1212057"/>
              <a:gd name="connsiteY68" fmla="*/ 373856 h 808122"/>
              <a:gd name="connsiteX69" fmla="*/ 719138 w 1212057"/>
              <a:gd name="connsiteY69" fmla="*/ 392906 h 808122"/>
              <a:gd name="connsiteX70" fmla="*/ 757238 w 1212057"/>
              <a:gd name="connsiteY70" fmla="*/ 409575 h 808122"/>
              <a:gd name="connsiteX71" fmla="*/ 795338 w 1212057"/>
              <a:gd name="connsiteY71" fmla="*/ 442913 h 808122"/>
              <a:gd name="connsiteX72" fmla="*/ 804863 w 1212057"/>
              <a:gd name="connsiteY72" fmla="*/ 492919 h 808122"/>
              <a:gd name="connsiteX73" fmla="*/ 816769 w 1212057"/>
              <a:gd name="connsiteY73" fmla="*/ 531019 h 808122"/>
              <a:gd name="connsiteX74" fmla="*/ 826294 w 1212057"/>
              <a:gd name="connsiteY74" fmla="*/ 550069 h 808122"/>
              <a:gd name="connsiteX75" fmla="*/ 826294 w 1212057"/>
              <a:gd name="connsiteY75" fmla="*/ 550069 h 808122"/>
              <a:gd name="connsiteX76" fmla="*/ 864394 w 1212057"/>
              <a:gd name="connsiteY76" fmla="*/ 528638 h 808122"/>
              <a:gd name="connsiteX77" fmla="*/ 878682 w 1212057"/>
              <a:gd name="connsiteY77" fmla="*/ 476250 h 808122"/>
              <a:gd name="connsiteX78" fmla="*/ 900113 w 1212057"/>
              <a:gd name="connsiteY78" fmla="*/ 450056 h 808122"/>
              <a:gd name="connsiteX79" fmla="*/ 921544 w 1212057"/>
              <a:gd name="connsiteY79" fmla="*/ 416719 h 808122"/>
              <a:gd name="connsiteX80" fmla="*/ 954882 w 1212057"/>
              <a:gd name="connsiteY80" fmla="*/ 397669 h 808122"/>
              <a:gd name="connsiteX81" fmla="*/ 988220 w 1212057"/>
              <a:gd name="connsiteY81" fmla="*/ 409575 h 808122"/>
              <a:gd name="connsiteX82" fmla="*/ 1031082 w 1212057"/>
              <a:gd name="connsiteY82" fmla="*/ 411956 h 808122"/>
              <a:gd name="connsiteX83" fmla="*/ 1081088 w 1212057"/>
              <a:gd name="connsiteY83" fmla="*/ 407194 h 808122"/>
              <a:gd name="connsiteX84" fmla="*/ 1123950 w 1212057"/>
              <a:gd name="connsiteY84" fmla="*/ 395288 h 808122"/>
              <a:gd name="connsiteX0" fmla="*/ 1123950 w 1212057"/>
              <a:gd name="connsiteY0" fmla="*/ 395288 h 808122"/>
              <a:gd name="connsiteX1" fmla="*/ 1140619 w 1212057"/>
              <a:gd name="connsiteY1" fmla="*/ 423863 h 808122"/>
              <a:gd name="connsiteX2" fmla="*/ 1140619 w 1212057"/>
              <a:gd name="connsiteY2" fmla="*/ 464344 h 808122"/>
              <a:gd name="connsiteX3" fmla="*/ 1123950 w 1212057"/>
              <a:gd name="connsiteY3" fmla="*/ 485775 h 808122"/>
              <a:gd name="connsiteX4" fmla="*/ 1135857 w 1212057"/>
              <a:gd name="connsiteY4" fmla="*/ 509588 h 808122"/>
              <a:gd name="connsiteX5" fmla="*/ 1152525 w 1212057"/>
              <a:gd name="connsiteY5" fmla="*/ 502444 h 808122"/>
              <a:gd name="connsiteX6" fmla="*/ 1171575 w 1212057"/>
              <a:gd name="connsiteY6" fmla="*/ 481013 h 808122"/>
              <a:gd name="connsiteX7" fmla="*/ 1193007 w 1212057"/>
              <a:gd name="connsiteY7" fmla="*/ 481013 h 808122"/>
              <a:gd name="connsiteX8" fmla="*/ 1212057 w 1212057"/>
              <a:gd name="connsiteY8" fmla="*/ 476250 h 808122"/>
              <a:gd name="connsiteX9" fmla="*/ 1204913 w 1212057"/>
              <a:gd name="connsiteY9" fmla="*/ 497681 h 808122"/>
              <a:gd name="connsiteX10" fmla="*/ 1159669 w 1212057"/>
              <a:gd name="connsiteY10" fmla="*/ 554831 h 808122"/>
              <a:gd name="connsiteX11" fmla="*/ 1116807 w 1212057"/>
              <a:gd name="connsiteY11" fmla="*/ 628650 h 808122"/>
              <a:gd name="connsiteX12" fmla="*/ 1090613 w 1212057"/>
              <a:gd name="connsiteY12" fmla="*/ 640556 h 808122"/>
              <a:gd name="connsiteX13" fmla="*/ 1040607 w 1212057"/>
              <a:gd name="connsiteY13" fmla="*/ 647700 h 808122"/>
              <a:gd name="connsiteX14" fmla="*/ 997744 w 1212057"/>
              <a:gd name="connsiteY14" fmla="*/ 652463 h 808122"/>
              <a:gd name="connsiteX15" fmla="*/ 957263 w 1212057"/>
              <a:gd name="connsiteY15" fmla="*/ 664369 h 808122"/>
              <a:gd name="connsiteX16" fmla="*/ 916782 w 1212057"/>
              <a:gd name="connsiteY16" fmla="*/ 700088 h 808122"/>
              <a:gd name="connsiteX17" fmla="*/ 878682 w 1212057"/>
              <a:gd name="connsiteY17" fmla="*/ 728663 h 808122"/>
              <a:gd name="connsiteX18" fmla="*/ 850107 w 1212057"/>
              <a:gd name="connsiteY18" fmla="*/ 747713 h 808122"/>
              <a:gd name="connsiteX19" fmla="*/ 795338 w 1212057"/>
              <a:gd name="connsiteY19" fmla="*/ 754856 h 808122"/>
              <a:gd name="connsiteX20" fmla="*/ 668715 w 1212057"/>
              <a:gd name="connsiteY20" fmla="*/ 808122 h 808122"/>
              <a:gd name="connsiteX21" fmla="*/ 500502 w 1212057"/>
              <a:gd name="connsiteY21" fmla="*/ 783663 h 808122"/>
              <a:gd name="connsiteX22" fmla="*/ 319527 w 1212057"/>
              <a:gd name="connsiteY22" fmla="*/ 765052 h 808122"/>
              <a:gd name="connsiteX23" fmla="*/ 167774 w 1212057"/>
              <a:gd name="connsiteY23" fmla="*/ 729980 h 808122"/>
              <a:gd name="connsiteX24" fmla="*/ 95250 w 1212057"/>
              <a:gd name="connsiteY24" fmla="*/ 705082 h 808122"/>
              <a:gd name="connsiteX25" fmla="*/ 0 w 1212057"/>
              <a:gd name="connsiteY25" fmla="*/ 626269 h 808122"/>
              <a:gd name="connsiteX26" fmla="*/ 0 w 1212057"/>
              <a:gd name="connsiteY26" fmla="*/ 38100 h 808122"/>
              <a:gd name="connsiteX27" fmla="*/ 42863 w 1212057"/>
              <a:gd name="connsiteY27" fmla="*/ 38100 h 808122"/>
              <a:gd name="connsiteX28" fmla="*/ 66675 w 1212057"/>
              <a:gd name="connsiteY28" fmla="*/ 30956 h 808122"/>
              <a:gd name="connsiteX29" fmla="*/ 97632 w 1212057"/>
              <a:gd name="connsiteY29" fmla="*/ 0 h 808122"/>
              <a:gd name="connsiteX30" fmla="*/ 123825 w 1212057"/>
              <a:gd name="connsiteY30" fmla="*/ 0 h 808122"/>
              <a:gd name="connsiteX31" fmla="*/ 128588 w 1212057"/>
              <a:gd name="connsiteY31" fmla="*/ 26194 h 808122"/>
              <a:gd name="connsiteX32" fmla="*/ 92869 w 1212057"/>
              <a:gd name="connsiteY32" fmla="*/ 54769 h 808122"/>
              <a:gd name="connsiteX33" fmla="*/ 59532 w 1212057"/>
              <a:gd name="connsiteY33" fmla="*/ 80963 h 808122"/>
              <a:gd name="connsiteX34" fmla="*/ 50007 w 1212057"/>
              <a:gd name="connsiteY34" fmla="*/ 95250 h 808122"/>
              <a:gd name="connsiteX35" fmla="*/ 59532 w 1212057"/>
              <a:gd name="connsiteY35" fmla="*/ 123825 h 808122"/>
              <a:gd name="connsiteX36" fmla="*/ 126206 w 1212057"/>
              <a:gd name="connsiteY36" fmla="*/ 128587 h 808122"/>
              <a:gd name="connsiteX37" fmla="*/ 166688 w 1212057"/>
              <a:gd name="connsiteY37" fmla="*/ 119063 h 808122"/>
              <a:gd name="connsiteX38" fmla="*/ 214313 w 1212057"/>
              <a:gd name="connsiteY38" fmla="*/ 107156 h 808122"/>
              <a:gd name="connsiteX39" fmla="*/ 242888 w 1212057"/>
              <a:gd name="connsiteY39" fmla="*/ 100013 h 808122"/>
              <a:gd name="connsiteX40" fmla="*/ 269082 w 1212057"/>
              <a:gd name="connsiteY40" fmla="*/ 126206 h 808122"/>
              <a:gd name="connsiteX41" fmla="*/ 300038 w 1212057"/>
              <a:gd name="connsiteY41" fmla="*/ 164306 h 808122"/>
              <a:gd name="connsiteX42" fmla="*/ 292894 w 1212057"/>
              <a:gd name="connsiteY42" fmla="*/ 204788 h 808122"/>
              <a:gd name="connsiteX43" fmla="*/ 309563 w 1212057"/>
              <a:gd name="connsiteY43" fmla="*/ 247650 h 808122"/>
              <a:gd name="connsiteX44" fmla="*/ 354807 w 1212057"/>
              <a:gd name="connsiteY44" fmla="*/ 266700 h 808122"/>
              <a:gd name="connsiteX45" fmla="*/ 388144 w 1212057"/>
              <a:gd name="connsiteY45" fmla="*/ 257175 h 808122"/>
              <a:gd name="connsiteX46" fmla="*/ 416719 w 1212057"/>
              <a:gd name="connsiteY46" fmla="*/ 247650 h 808122"/>
              <a:gd name="connsiteX47" fmla="*/ 447675 w 1212057"/>
              <a:gd name="connsiteY47" fmla="*/ 240506 h 808122"/>
              <a:gd name="connsiteX48" fmla="*/ 483394 w 1212057"/>
              <a:gd name="connsiteY48" fmla="*/ 240506 h 808122"/>
              <a:gd name="connsiteX49" fmla="*/ 509588 w 1212057"/>
              <a:gd name="connsiteY49" fmla="*/ 228600 h 808122"/>
              <a:gd name="connsiteX50" fmla="*/ 528638 w 1212057"/>
              <a:gd name="connsiteY50" fmla="*/ 207169 h 808122"/>
              <a:gd name="connsiteX51" fmla="*/ 531019 w 1212057"/>
              <a:gd name="connsiteY51" fmla="*/ 183356 h 808122"/>
              <a:gd name="connsiteX52" fmla="*/ 557213 w 1212057"/>
              <a:gd name="connsiteY52" fmla="*/ 159544 h 808122"/>
              <a:gd name="connsiteX53" fmla="*/ 585788 w 1212057"/>
              <a:gd name="connsiteY53" fmla="*/ 150019 h 808122"/>
              <a:gd name="connsiteX54" fmla="*/ 623888 w 1212057"/>
              <a:gd name="connsiteY54" fmla="*/ 161925 h 808122"/>
              <a:gd name="connsiteX55" fmla="*/ 647700 w 1212057"/>
              <a:gd name="connsiteY55" fmla="*/ 180975 h 808122"/>
              <a:gd name="connsiteX56" fmla="*/ 633413 w 1212057"/>
              <a:gd name="connsiteY56" fmla="*/ 207169 h 808122"/>
              <a:gd name="connsiteX57" fmla="*/ 621507 w 1212057"/>
              <a:gd name="connsiteY57" fmla="*/ 238125 h 808122"/>
              <a:gd name="connsiteX58" fmla="*/ 654844 w 1212057"/>
              <a:gd name="connsiteY58" fmla="*/ 228600 h 808122"/>
              <a:gd name="connsiteX59" fmla="*/ 676275 w 1212057"/>
              <a:gd name="connsiteY59" fmla="*/ 223838 h 808122"/>
              <a:gd name="connsiteX60" fmla="*/ 704850 w 1212057"/>
              <a:gd name="connsiteY60" fmla="*/ 242888 h 808122"/>
              <a:gd name="connsiteX61" fmla="*/ 714375 w 1212057"/>
              <a:gd name="connsiteY61" fmla="*/ 269081 h 808122"/>
              <a:gd name="connsiteX62" fmla="*/ 745332 w 1212057"/>
              <a:gd name="connsiteY62" fmla="*/ 292894 h 808122"/>
              <a:gd name="connsiteX63" fmla="*/ 716757 w 1212057"/>
              <a:gd name="connsiteY63" fmla="*/ 302419 h 808122"/>
              <a:gd name="connsiteX64" fmla="*/ 676275 w 1212057"/>
              <a:gd name="connsiteY64" fmla="*/ 309563 h 808122"/>
              <a:gd name="connsiteX65" fmla="*/ 626269 w 1212057"/>
              <a:gd name="connsiteY65" fmla="*/ 316706 h 808122"/>
              <a:gd name="connsiteX66" fmla="*/ 650082 w 1212057"/>
              <a:gd name="connsiteY66" fmla="*/ 328613 h 808122"/>
              <a:gd name="connsiteX67" fmla="*/ 681038 w 1212057"/>
              <a:gd name="connsiteY67" fmla="*/ 333375 h 808122"/>
              <a:gd name="connsiteX68" fmla="*/ 709613 w 1212057"/>
              <a:gd name="connsiteY68" fmla="*/ 373856 h 808122"/>
              <a:gd name="connsiteX69" fmla="*/ 719138 w 1212057"/>
              <a:gd name="connsiteY69" fmla="*/ 392906 h 808122"/>
              <a:gd name="connsiteX70" fmla="*/ 757238 w 1212057"/>
              <a:gd name="connsiteY70" fmla="*/ 409575 h 808122"/>
              <a:gd name="connsiteX71" fmla="*/ 795338 w 1212057"/>
              <a:gd name="connsiteY71" fmla="*/ 442913 h 808122"/>
              <a:gd name="connsiteX72" fmla="*/ 804863 w 1212057"/>
              <a:gd name="connsiteY72" fmla="*/ 492919 h 808122"/>
              <a:gd name="connsiteX73" fmla="*/ 816769 w 1212057"/>
              <a:gd name="connsiteY73" fmla="*/ 531019 h 808122"/>
              <a:gd name="connsiteX74" fmla="*/ 826294 w 1212057"/>
              <a:gd name="connsiteY74" fmla="*/ 550069 h 808122"/>
              <a:gd name="connsiteX75" fmla="*/ 826294 w 1212057"/>
              <a:gd name="connsiteY75" fmla="*/ 550069 h 808122"/>
              <a:gd name="connsiteX76" fmla="*/ 864394 w 1212057"/>
              <a:gd name="connsiteY76" fmla="*/ 528638 h 808122"/>
              <a:gd name="connsiteX77" fmla="*/ 878682 w 1212057"/>
              <a:gd name="connsiteY77" fmla="*/ 476250 h 808122"/>
              <a:gd name="connsiteX78" fmla="*/ 900113 w 1212057"/>
              <a:gd name="connsiteY78" fmla="*/ 450056 h 808122"/>
              <a:gd name="connsiteX79" fmla="*/ 921544 w 1212057"/>
              <a:gd name="connsiteY79" fmla="*/ 416719 h 808122"/>
              <a:gd name="connsiteX80" fmla="*/ 954882 w 1212057"/>
              <a:gd name="connsiteY80" fmla="*/ 397669 h 808122"/>
              <a:gd name="connsiteX81" fmla="*/ 988220 w 1212057"/>
              <a:gd name="connsiteY81" fmla="*/ 409575 h 808122"/>
              <a:gd name="connsiteX82" fmla="*/ 1031082 w 1212057"/>
              <a:gd name="connsiteY82" fmla="*/ 411956 h 808122"/>
              <a:gd name="connsiteX83" fmla="*/ 1081088 w 1212057"/>
              <a:gd name="connsiteY83" fmla="*/ 407194 h 808122"/>
              <a:gd name="connsiteX84" fmla="*/ 1123950 w 1212057"/>
              <a:gd name="connsiteY84" fmla="*/ 395288 h 808122"/>
              <a:gd name="connsiteX0" fmla="*/ 1123950 w 1212057"/>
              <a:gd name="connsiteY0" fmla="*/ 395288 h 808122"/>
              <a:gd name="connsiteX1" fmla="*/ 1140619 w 1212057"/>
              <a:gd name="connsiteY1" fmla="*/ 423863 h 808122"/>
              <a:gd name="connsiteX2" fmla="*/ 1140619 w 1212057"/>
              <a:gd name="connsiteY2" fmla="*/ 464344 h 808122"/>
              <a:gd name="connsiteX3" fmla="*/ 1123950 w 1212057"/>
              <a:gd name="connsiteY3" fmla="*/ 485775 h 808122"/>
              <a:gd name="connsiteX4" fmla="*/ 1135857 w 1212057"/>
              <a:gd name="connsiteY4" fmla="*/ 509588 h 808122"/>
              <a:gd name="connsiteX5" fmla="*/ 1152525 w 1212057"/>
              <a:gd name="connsiteY5" fmla="*/ 502444 h 808122"/>
              <a:gd name="connsiteX6" fmla="*/ 1171575 w 1212057"/>
              <a:gd name="connsiteY6" fmla="*/ 481013 h 808122"/>
              <a:gd name="connsiteX7" fmla="*/ 1193007 w 1212057"/>
              <a:gd name="connsiteY7" fmla="*/ 481013 h 808122"/>
              <a:gd name="connsiteX8" fmla="*/ 1212057 w 1212057"/>
              <a:gd name="connsiteY8" fmla="*/ 476250 h 808122"/>
              <a:gd name="connsiteX9" fmla="*/ 1204913 w 1212057"/>
              <a:gd name="connsiteY9" fmla="*/ 497681 h 808122"/>
              <a:gd name="connsiteX10" fmla="*/ 1159669 w 1212057"/>
              <a:gd name="connsiteY10" fmla="*/ 554831 h 808122"/>
              <a:gd name="connsiteX11" fmla="*/ 1116807 w 1212057"/>
              <a:gd name="connsiteY11" fmla="*/ 628650 h 808122"/>
              <a:gd name="connsiteX12" fmla="*/ 1090613 w 1212057"/>
              <a:gd name="connsiteY12" fmla="*/ 640556 h 808122"/>
              <a:gd name="connsiteX13" fmla="*/ 1040607 w 1212057"/>
              <a:gd name="connsiteY13" fmla="*/ 647700 h 808122"/>
              <a:gd name="connsiteX14" fmla="*/ 997744 w 1212057"/>
              <a:gd name="connsiteY14" fmla="*/ 652463 h 808122"/>
              <a:gd name="connsiteX15" fmla="*/ 957263 w 1212057"/>
              <a:gd name="connsiteY15" fmla="*/ 664369 h 808122"/>
              <a:gd name="connsiteX16" fmla="*/ 916782 w 1212057"/>
              <a:gd name="connsiteY16" fmla="*/ 700088 h 808122"/>
              <a:gd name="connsiteX17" fmla="*/ 878682 w 1212057"/>
              <a:gd name="connsiteY17" fmla="*/ 728663 h 808122"/>
              <a:gd name="connsiteX18" fmla="*/ 850107 w 1212057"/>
              <a:gd name="connsiteY18" fmla="*/ 747713 h 808122"/>
              <a:gd name="connsiteX19" fmla="*/ 795338 w 1212057"/>
              <a:gd name="connsiteY19" fmla="*/ 754856 h 808122"/>
              <a:gd name="connsiteX20" fmla="*/ 668715 w 1212057"/>
              <a:gd name="connsiteY20" fmla="*/ 808122 h 808122"/>
              <a:gd name="connsiteX21" fmla="*/ 500502 w 1212057"/>
              <a:gd name="connsiteY21" fmla="*/ 783663 h 808122"/>
              <a:gd name="connsiteX22" fmla="*/ 319527 w 1212057"/>
              <a:gd name="connsiteY22" fmla="*/ 765052 h 808122"/>
              <a:gd name="connsiteX23" fmla="*/ 167774 w 1212057"/>
              <a:gd name="connsiteY23" fmla="*/ 729980 h 808122"/>
              <a:gd name="connsiteX24" fmla="*/ 95250 w 1212057"/>
              <a:gd name="connsiteY24" fmla="*/ 705082 h 808122"/>
              <a:gd name="connsiteX25" fmla="*/ 0 w 1212057"/>
              <a:gd name="connsiteY25" fmla="*/ 679535 h 808122"/>
              <a:gd name="connsiteX26" fmla="*/ 0 w 1212057"/>
              <a:gd name="connsiteY26" fmla="*/ 38100 h 808122"/>
              <a:gd name="connsiteX27" fmla="*/ 42863 w 1212057"/>
              <a:gd name="connsiteY27" fmla="*/ 38100 h 808122"/>
              <a:gd name="connsiteX28" fmla="*/ 66675 w 1212057"/>
              <a:gd name="connsiteY28" fmla="*/ 30956 h 808122"/>
              <a:gd name="connsiteX29" fmla="*/ 97632 w 1212057"/>
              <a:gd name="connsiteY29" fmla="*/ 0 h 808122"/>
              <a:gd name="connsiteX30" fmla="*/ 123825 w 1212057"/>
              <a:gd name="connsiteY30" fmla="*/ 0 h 808122"/>
              <a:gd name="connsiteX31" fmla="*/ 128588 w 1212057"/>
              <a:gd name="connsiteY31" fmla="*/ 26194 h 808122"/>
              <a:gd name="connsiteX32" fmla="*/ 92869 w 1212057"/>
              <a:gd name="connsiteY32" fmla="*/ 54769 h 808122"/>
              <a:gd name="connsiteX33" fmla="*/ 59532 w 1212057"/>
              <a:gd name="connsiteY33" fmla="*/ 80963 h 808122"/>
              <a:gd name="connsiteX34" fmla="*/ 50007 w 1212057"/>
              <a:gd name="connsiteY34" fmla="*/ 95250 h 808122"/>
              <a:gd name="connsiteX35" fmla="*/ 59532 w 1212057"/>
              <a:gd name="connsiteY35" fmla="*/ 123825 h 808122"/>
              <a:gd name="connsiteX36" fmla="*/ 126206 w 1212057"/>
              <a:gd name="connsiteY36" fmla="*/ 128587 h 808122"/>
              <a:gd name="connsiteX37" fmla="*/ 166688 w 1212057"/>
              <a:gd name="connsiteY37" fmla="*/ 119063 h 808122"/>
              <a:gd name="connsiteX38" fmla="*/ 214313 w 1212057"/>
              <a:gd name="connsiteY38" fmla="*/ 107156 h 808122"/>
              <a:gd name="connsiteX39" fmla="*/ 242888 w 1212057"/>
              <a:gd name="connsiteY39" fmla="*/ 100013 h 808122"/>
              <a:gd name="connsiteX40" fmla="*/ 269082 w 1212057"/>
              <a:gd name="connsiteY40" fmla="*/ 126206 h 808122"/>
              <a:gd name="connsiteX41" fmla="*/ 300038 w 1212057"/>
              <a:gd name="connsiteY41" fmla="*/ 164306 h 808122"/>
              <a:gd name="connsiteX42" fmla="*/ 292894 w 1212057"/>
              <a:gd name="connsiteY42" fmla="*/ 204788 h 808122"/>
              <a:gd name="connsiteX43" fmla="*/ 309563 w 1212057"/>
              <a:gd name="connsiteY43" fmla="*/ 247650 h 808122"/>
              <a:gd name="connsiteX44" fmla="*/ 354807 w 1212057"/>
              <a:gd name="connsiteY44" fmla="*/ 266700 h 808122"/>
              <a:gd name="connsiteX45" fmla="*/ 388144 w 1212057"/>
              <a:gd name="connsiteY45" fmla="*/ 257175 h 808122"/>
              <a:gd name="connsiteX46" fmla="*/ 416719 w 1212057"/>
              <a:gd name="connsiteY46" fmla="*/ 247650 h 808122"/>
              <a:gd name="connsiteX47" fmla="*/ 447675 w 1212057"/>
              <a:gd name="connsiteY47" fmla="*/ 240506 h 808122"/>
              <a:gd name="connsiteX48" fmla="*/ 483394 w 1212057"/>
              <a:gd name="connsiteY48" fmla="*/ 240506 h 808122"/>
              <a:gd name="connsiteX49" fmla="*/ 509588 w 1212057"/>
              <a:gd name="connsiteY49" fmla="*/ 228600 h 808122"/>
              <a:gd name="connsiteX50" fmla="*/ 528638 w 1212057"/>
              <a:gd name="connsiteY50" fmla="*/ 207169 h 808122"/>
              <a:gd name="connsiteX51" fmla="*/ 531019 w 1212057"/>
              <a:gd name="connsiteY51" fmla="*/ 183356 h 808122"/>
              <a:gd name="connsiteX52" fmla="*/ 557213 w 1212057"/>
              <a:gd name="connsiteY52" fmla="*/ 159544 h 808122"/>
              <a:gd name="connsiteX53" fmla="*/ 585788 w 1212057"/>
              <a:gd name="connsiteY53" fmla="*/ 150019 h 808122"/>
              <a:gd name="connsiteX54" fmla="*/ 623888 w 1212057"/>
              <a:gd name="connsiteY54" fmla="*/ 161925 h 808122"/>
              <a:gd name="connsiteX55" fmla="*/ 647700 w 1212057"/>
              <a:gd name="connsiteY55" fmla="*/ 180975 h 808122"/>
              <a:gd name="connsiteX56" fmla="*/ 633413 w 1212057"/>
              <a:gd name="connsiteY56" fmla="*/ 207169 h 808122"/>
              <a:gd name="connsiteX57" fmla="*/ 621507 w 1212057"/>
              <a:gd name="connsiteY57" fmla="*/ 238125 h 808122"/>
              <a:gd name="connsiteX58" fmla="*/ 654844 w 1212057"/>
              <a:gd name="connsiteY58" fmla="*/ 228600 h 808122"/>
              <a:gd name="connsiteX59" fmla="*/ 676275 w 1212057"/>
              <a:gd name="connsiteY59" fmla="*/ 223838 h 808122"/>
              <a:gd name="connsiteX60" fmla="*/ 704850 w 1212057"/>
              <a:gd name="connsiteY60" fmla="*/ 242888 h 808122"/>
              <a:gd name="connsiteX61" fmla="*/ 714375 w 1212057"/>
              <a:gd name="connsiteY61" fmla="*/ 269081 h 808122"/>
              <a:gd name="connsiteX62" fmla="*/ 745332 w 1212057"/>
              <a:gd name="connsiteY62" fmla="*/ 292894 h 808122"/>
              <a:gd name="connsiteX63" fmla="*/ 716757 w 1212057"/>
              <a:gd name="connsiteY63" fmla="*/ 302419 h 808122"/>
              <a:gd name="connsiteX64" fmla="*/ 676275 w 1212057"/>
              <a:gd name="connsiteY64" fmla="*/ 309563 h 808122"/>
              <a:gd name="connsiteX65" fmla="*/ 626269 w 1212057"/>
              <a:gd name="connsiteY65" fmla="*/ 316706 h 808122"/>
              <a:gd name="connsiteX66" fmla="*/ 650082 w 1212057"/>
              <a:gd name="connsiteY66" fmla="*/ 328613 h 808122"/>
              <a:gd name="connsiteX67" fmla="*/ 681038 w 1212057"/>
              <a:gd name="connsiteY67" fmla="*/ 333375 h 808122"/>
              <a:gd name="connsiteX68" fmla="*/ 709613 w 1212057"/>
              <a:gd name="connsiteY68" fmla="*/ 373856 h 808122"/>
              <a:gd name="connsiteX69" fmla="*/ 719138 w 1212057"/>
              <a:gd name="connsiteY69" fmla="*/ 392906 h 808122"/>
              <a:gd name="connsiteX70" fmla="*/ 757238 w 1212057"/>
              <a:gd name="connsiteY70" fmla="*/ 409575 h 808122"/>
              <a:gd name="connsiteX71" fmla="*/ 795338 w 1212057"/>
              <a:gd name="connsiteY71" fmla="*/ 442913 h 808122"/>
              <a:gd name="connsiteX72" fmla="*/ 804863 w 1212057"/>
              <a:gd name="connsiteY72" fmla="*/ 492919 h 808122"/>
              <a:gd name="connsiteX73" fmla="*/ 816769 w 1212057"/>
              <a:gd name="connsiteY73" fmla="*/ 531019 h 808122"/>
              <a:gd name="connsiteX74" fmla="*/ 826294 w 1212057"/>
              <a:gd name="connsiteY74" fmla="*/ 550069 h 808122"/>
              <a:gd name="connsiteX75" fmla="*/ 826294 w 1212057"/>
              <a:gd name="connsiteY75" fmla="*/ 550069 h 808122"/>
              <a:gd name="connsiteX76" fmla="*/ 864394 w 1212057"/>
              <a:gd name="connsiteY76" fmla="*/ 528638 h 808122"/>
              <a:gd name="connsiteX77" fmla="*/ 878682 w 1212057"/>
              <a:gd name="connsiteY77" fmla="*/ 476250 h 808122"/>
              <a:gd name="connsiteX78" fmla="*/ 900113 w 1212057"/>
              <a:gd name="connsiteY78" fmla="*/ 450056 h 808122"/>
              <a:gd name="connsiteX79" fmla="*/ 921544 w 1212057"/>
              <a:gd name="connsiteY79" fmla="*/ 416719 h 808122"/>
              <a:gd name="connsiteX80" fmla="*/ 954882 w 1212057"/>
              <a:gd name="connsiteY80" fmla="*/ 397669 h 808122"/>
              <a:gd name="connsiteX81" fmla="*/ 988220 w 1212057"/>
              <a:gd name="connsiteY81" fmla="*/ 409575 h 808122"/>
              <a:gd name="connsiteX82" fmla="*/ 1031082 w 1212057"/>
              <a:gd name="connsiteY82" fmla="*/ 411956 h 808122"/>
              <a:gd name="connsiteX83" fmla="*/ 1081088 w 1212057"/>
              <a:gd name="connsiteY83" fmla="*/ 407194 h 808122"/>
              <a:gd name="connsiteX84" fmla="*/ 1123950 w 1212057"/>
              <a:gd name="connsiteY84" fmla="*/ 395288 h 808122"/>
              <a:gd name="connsiteX0" fmla="*/ 1123950 w 1212057"/>
              <a:gd name="connsiteY0" fmla="*/ 395288 h 888021"/>
              <a:gd name="connsiteX1" fmla="*/ 1140619 w 1212057"/>
              <a:gd name="connsiteY1" fmla="*/ 423863 h 888021"/>
              <a:gd name="connsiteX2" fmla="*/ 1140619 w 1212057"/>
              <a:gd name="connsiteY2" fmla="*/ 464344 h 888021"/>
              <a:gd name="connsiteX3" fmla="*/ 1123950 w 1212057"/>
              <a:gd name="connsiteY3" fmla="*/ 485775 h 888021"/>
              <a:gd name="connsiteX4" fmla="*/ 1135857 w 1212057"/>
              <a:gd name="connsiteY4" fmla="*/ 509588 h 888021"/>
              <a:gd name="connsiteX5" fmla="*/ 1152525 w 1212057"/>
              <a:gd name="connsiteY5" fmla="*/ 502444 h 888021"/>
              <a:gd name="connsiteX6" fmla="*/ 1171575 w 1212057"/>
              <a:gd name="connsiteY6" fmla="*/ 481013 h 888021"/>
              <a:gd name="connsiteX7" fmla="*/ 1193007 w 1212057"/>
              <a:gd name="connsiteY7" fmla="*/ 481013 h 888021"/>
              <a:gd name="connsiteX8" fmla="*/ 1212057 w 1212057"/>
              <a:gd name="connsiteY8" fmla="*/ 476250 h 888021"/>
              <a:gd name="connsiteX9" fmla="*/ 1204913 w 1212057"/>
              <a:gd name="connsiteY9" fmla="*/ 497681 h 888021"/>
              <a:gd name="connsiteX10" fmla="*/ 1159669 w 1212057"/>
              <a:gd name="connsiteY10" fmla="*/ 554831 h 888021"/>
              <a:gd name="connsiteX11" fmla="*/ 1116807 w 1212057"/>
              <a:gd name="connsiteY11" fmla="*/ 628650 h 888021"/>
              <a:gd name="connsiteX12" fmla="*/ 1090613 w 1212057"/>
              <a:gd name="connsiteY12" fmla="*/ 640556 h 888021"/>
              <a:gd name="connsiteX13" fmla="*/ 1040607 w 1212057"/>
              <a:gd name="connsiteY13" fmla="*/ 647700 h 888021"/>
              <a:gd name="connsiteX14" fmla="*/ 997744 w 1212057"/>
              <a:gd name="connsiteY14" fmla="*/ 652463 h 888021"/>
              <a:gd name="connsiteX15" fmla="*/ 957263 w 1212057"/>
              <a:gd name="connsiteY15" fmla="*/ 664369 h 888021"/>
              <a:gd name="connsiteX16" fmla="*/ 916782 w 1212057"/>
              <a:gd name="connsiteY16" fmla="*/ 700088 h 888021"/>
              <a:gd name="connsiteX17" fmla="*/ 878682 w 1212057"/>
              <a:gd name="connsiteY17" fmla="*/ 728663 h 888021"/>
              <a:gd name="connsiteX18" fmla="*/ 850107 w 1212057"/>
              <a:gd name="connsiteY18" fmla="*/ 747713 h 888021"/>
              <a:gd name="connsiteX19" fmla="*/ 848604 w 1212057"/>
              <a:gd name="connsiteY19" fmla="*/ 888021 h 888021"/>
              <a:gd name="connsiteX20" fmla="*/ 668715 w 1212057"/>
              <a:gd name="connsiteY20" fmla="*/ 808122 h 888021"/>
              <a:gd name="connsiteX21" fmla="*/ 500502 w 1212057"/>
              <a:gd name="connsiteY21" fmla="*/ 783663 h 888021"/>
              <a:gd name="connsiteX22" fmla="*/ 319527 w 1212057"/>
              <a:gd name="connsiteY22" fmla="*/ 765052 h 888021"/>
              <a:gd name="connsiteX23" fmla="*/ 167774 w 1212057"/>
              <a:gd name="connsiteY23" fmla="*/ 729980 h 888021"/>
              <a:gd name="connsiteX24" fmla="*/ 95250 w 1212057"/>
              <a:gd name="connsiteY24" fmla="*/ 705082 h 888021"/>
              <a:gd name="connsiteX25" fmla="*/ 0 w 1212057"/>
              <a:gd name="connsiteY25" fmla="*/ 679535 h 888021"/>
              <a:gd name="connsiteX26" fmla="*/ 0 w 1212057"/>
              <a:gd name="connsiteY26" fmla="*/ 38100 h 888021"/>
              <a:gd name="connsiteX27" fmla="*/ 42863 w 1212057"/>
              <a:gd name="connsiteY27" fmla="*/ 38100 h 888021"/>
              <a:gd name="connsiteX28" fmla="*/ 66675 w 1212057"/>
              <a:gd name="connsiteY28" fmla="*/ 30956 h 888021"/>
              <a:gd name="connsiteX29" fmla="*/ 97632 w 1212057"/>
              <a:gd name="connsiteY29" fmla="*/ 0 h 888021"/>
              <a:gd name="connsiteX30" fmla="*/ 123825 w 1212057"/>
              <a:gd name="connsiteY30" fmla="*/ 0 h 888021"/>
              <a:gd name="connsiteX31" fmla="*/ 128588 w 1212057"/>
              <a:gd name="connsiteY31" fmla="*/ 26194 h 888021"/>
              <a:gd name="connsiteX32" fmla="*/ 92869 w 1212057"/>
              <a:gd name="connsiteY32" fmla="*/ 54769 h 888021"/>
              <a:gd name="connsiteX33" fmla="*/ 59532 w 1212057"/>
              <a:gd name="connsiteY33" fmla="*/ 80963 h 888021"/>
              <a:gd name="connsiteX34" fmla="*/ 50007 w 1212057"/>
              <a:gd name="connsiteY34" fmla="*/ 95250 h 888021"/>
              <a:gd name="connsiteX35" fmla="*/ 59532 w 1212057"/>
              <a:gd name="connsiteY35" fmla="*/ 123825 h 888021"/>
              <a:gd name="connsiteX36" fmla="*/ 126206 w 1212057"/>
              <a:gd name="connsiteY36" fmla="*/ 128587 h 888021"/>
              <a:gd name="connsiteX37" fmla="*/ 166688 w 1212057"/>
              <a:gd name="connsiteY37" fmla="*/ 119063 h 888021"/>
              <a:gd name="connsiteX38" fmla="*/ 214313 w 1212057"/>
              <a:gd name="connsiteY38" fmla="*/ 107156 h 888021"/>
              <a:gd name="connsiteX39" fmla="*/ 242888 w 1212057"/>
              <a:gd name="connsiteY39" fmla="*/ 100013 h 888021"/>
              <a:gd name="connsiteX40" fmla="*/ 269082 w 1212057"/>
              <a:gd name="connsiteY40" fmla="*/ 126206 h 888021"/>
              <a:gd name="connsiteX41" fmla="*/ 300038 w 1212057"/>
              <a:gd name="connsiteY41" fmla="*/ 164306 h 888021"/>
              <a:gd name="connsiteX42" fmla="*/ 292894 w 1212057"/>
              <a:gd name="connsiteY42" fmla="*/ 204788 h 888021"/>
              <a:gd name="connsiteX43" fmla="*/ 309563 w 1212057"/>
              <a:gd name="connsiteY43" fmla="*/ 247650 h 888021"/>
              <a:gd name="connsiteX44" fmla="*/ 354807 w 1212057"/>
              <a:gd name="connsiteY44" fmla="*/ 266700 h 888021"/>
              <a:gd name="connsiteX45" fmla="*/ 388144 w 1212057"/>
              <a:gd name="connsiteY45" fmla="*/ 257175 h 888021"/>
              <a:gd name="connsiteX46" fmla="*/ 416719 w 1212057"/>
              <a:gd name="connsiteY46" fmla="*/ 247650 h 888021"/>
              <a:gd name="connsiteX47" fmla="*/ 447675 w 1212057"/>
              <a:gd name="connsiteY47" fmla="*/ 240506 h 888021"/>
              <a:gd name="connsiteX48" fmla="*/ 483394 w 1212057"/>
              <a:gd name="connsiteY48" fmla="*/ 240506 h 888021"/>
              <a:gd name="connsiteX49" fmla="*/ 509588 w 1212057"/>
              <a:gd name="connsiteY49" fmla="*/ 228600 h 888021"/>
              <a:gd name="connsiteX50" fmla="*/ 528638 w 1212057"/>
              <a:gd name="connsiteY50" fmla="*/ 207169 h 888021"/>
              <a:gd name="connsiteX51" fmla="*/ 531019 w 1212057"/>
              <a:gd name="connsiteY51" fmla="*/ 183356 h 888021"/>
              <a:gd name="connsiteX52" fmla="*/ 557213 w 1212057"/>
              <a:gd name="connsiteY52" fmla="*/ 159544 h 888021"/>
              <a:gd name="connsiteX53" fmla="*/ 585788 w 1212057"/>
              <a:gd name="connsiteY53" fmla="*/ 150019 h 888021"/>
              <a:gd name="connsiteX54" fmla="*/ 623888 w 1212057"/>
              <a:gd name="connsiteY54" fmla="*/ 161925 h 888021"/>
              <a:gd name="connsiteX55" fmla="*/ 647700 w 1212057"/>
              <a:gd name="connsiteY55" fmla="*/ 180975 h 888021"/>
              <a:gd name="connsiteX56" fmla="*/ 633413 w 1212057"/>
              <a:gd name="connsiteY56" fmla="*/ 207169 h 888021"/>
              <a:gd name="connsiteX57" fmla="*/ 621507 w 1212057"/>
              <a:gd name="connsiteY57" fmla="*/ 238125 h 888021"/>
              <a:gd name="connsiteX58" fmla="*/ 654844 w 1212057"/>
              <a:gd name="connsiteY58" fmla="*/ 228600 h 888021"/>
              <a:gd name="connsiteX59" fmla="*/ 676275 w 1212057"/>
              <a:gd name="connsiteY59" fmla="*/ 223838 h 888021"/>
              <a:gd name="connsiteX60" fmla="*/ 704850 w 1212057"/>
              <a:gd name="connsiteY60" fmla="*/ 242888 h 888021"/>
              <a:gd name="connsiteX61" fmla="*/ 714375 w 1212057"/>
              <a:gd name="connsiteY61" fmla="*/ 269081 h 888021"/>
              <a:gd name="connsiteX62" fmla="*/ 745332 w 1212057"/>
              <a:gd name="connsiteY62" fmla="*/ 292894 h 888021"/>
              <a:gd name="connsiteX63" fmla="*/ 716757 w 1212057"/>
              <a:gd name="connsiteY63" fmla="*/ 302419 h 888021"/>
              <a:gd name="connsiteX64" fmla="*/ 676275 w 1212057"/>
              <a:gd name="connsiteY64" fmla="*/ 309563 h 888021"/>
              <a:gd name="connsiteX65" fmla="*/ 626269 w 1212057"/>
              <a:gd name="connsiteY65" fmla="*/ 316706 h 888021"/>
              <a:gd name="connsiteX66" fmla="*/ 650082 w 1212057"/>
              <a:gd name="connsiteY66" fmla="*/ 328613 h 888021"/>
              <a:gd name="connsiteX67" fmla="*/ 681038 w 1212057"/>
              <a:gd name="connsiteY67" fmla="*/ 333375 h 888021"/>
              <a:gd name="connsiteX68" fmla="*/ 709613 w 1212057"/>
              <a:gd name="connsiteY68" fmla="*/ 373856 h 888021"/>
              <a:gd name="connsiteX69" fmla="*/ 719138 w 1212057"/>
              <a:gd name="connsiteY69" fmla="*/ 392906 h 888021"/>
              <a:gd name="connsiteX70" fmla="*/ 757238 w 1212057"/>
              <a:gd name="connsiteY70" fmla="*/ 409575 h 888021"/>
              <a:gd name="connsiteX71" fmla="*/ 795338 w 1212057"/>
              <a:gd name="connsiteY71" fmla="*/ 442913 h 888021"/>
              <a:gd name="connsiteX72" fmla="*/ 804863 w 1212057"/>
              <a:gd name="connsiteY72" fmla="*/ 492919 h 888021"/>
              <a:gd name="connsiteX73" fmla="*/ 816769 w 1212057"/>
              <a:gd name="connsiteY73" fmla="*/ 531019 h 888021"/>
              <a:gd name="connsiteX74" fmla="*/ 826294 w 1212057"/>
              <a:gd name="connsiteY74" fmla="*/ 550069 h 888021"/>
              <a:gd name="connsiteX75" fmla="*/ 826294 w 1212057"/>
              <a:gd name="connsiteY75" fmla="*/ 550069 h 888021"/>
              <a:gd name="connsiteX76" fmla="*/ 864394 w 1212057"/>
              <a:gd name="connsiteY76" fmla="*/ 528638 h 888021"/>
              <a:gd name="connsiteX77" fmla="*/ 878682 w 1212057"/>
              <a:gd name="connsiteY77" fmla="*/ 476250 h 888021"/>
              <a:gd name="connsiteX78" fmla="*/ 900113 w 1212057"/>
              <a:gd name="connsiteY78" fmla="*/ 450056 h 888021"/>
              <a:gd name="connsiteX79" fmla="*/ 921544 w 1212057"/>
              <a:gd name="connsiteY79" fmla="*/ 416719 h 888021"/>
              <a:gd name="connsiteX80" fmla="*/ 954882 w 1212057"/>
              <a:gd name="connsiteY80" fmla="*/ 397669 h 888021"/>
              <a:gd name="connsiteX81" fmla="*/ 988220 w 1212057"/>
              <a:gd name="connsiteY81" fmla="*/ 409575 h 888021"/>
              <a:gd name="connsiteX82" fmla="*/ 1031082 w 1212057"/>
              <a:gd name="connsiteY82" fmla="*/ 411956 h 888021"/>
              <a:gd name="connsiteX83" fmla="*/ 1081088 w 1212057"/>
              <a:gd name="connsiteY83" fmla="*/ 407194 h 888021"/>
              <a:gd name="connsiteX84" fmla="*/ 1123950 w 1212057"/>
              <a:gd name="connsiteY84" fmla="*/ 395288 h 888021"/>
              <a:gd name="connsiteX0" fmla="*/ 1123950 w 1212057"/>
              <a:gd name="connsiteY0" fmla="*/ 395288 h 888021"/>
              <a:gd name="connsiteX1" fmla="*/ 1140619 w 1212057"/>
              <a:gd name="connsiteY1" fmla="*/ 423863 h 888021"/>
              <a:gd name="connsiteX2" fmla="*/ 1140619 w 1212057"/>
              <a:gd name="connsiteY2" fmla="*/ 464344 h 888021"/>
              <a:gd name="connsiteX3" fmla="*/ 1123950 w 1212057"/>
              <a:gd name="connsiteY3" fmla="*/ 485775 h 888021"/>
              <a:gd name="connsiteX4" fmla="*/ 1135857 w 1212057"/>
              <a:gd name="connsiteY4" fmla="*/ 509588 h 888021"/>
              <a:gd name="connsiteX5" fmla="*/ 1152525 w 1212057"/>
              <a:gd name="connsiteY5" fmla="*/ 502444 h 888021"/>
              <a:gd name="connsiteX6" fmla="*/ 1171575 w 1212057"/>
              <a:gd name="connsiteY6" fmla="*/ 481013 h 888021"/>
              <a:gd name="connsiteX7" fmla="*/ 1193007 w 1212057"/>
              <a:gd name="connsiteY7" fmla="*/ 481013 h 888021"/>
              <a:gd name="connsiteX8" fmla="*/ 1212057 w 1212057"/>
              <a:gd name="connsiteY8" fmla="*/ 476250 h 888021"/>
              <a:gd name="connsiteX9" fmla="*/ 1204913 w 1212057"/>
              <a:gd name="connsiteY9" fmla="*/ 497681 h 888021"/>
              <a:gd name="connsiteX10" fmla="*/ 1159669 w 1212057"/>
              <a:gd name="connsiteY10" fmla="*/ 554831 h 888021"/>
              <a:gd name="connsiteX11" fmla="*/ 1116807 w 1212057"/>
              <a:gd name="connsiteY11" fmla="*/ 628650 h 888021"/>
              <a:gd name="connsiteX12" fmla="*/ 1090613 w 1212057"/>
              <a:gd name="connsiteY12" fmla="*/ 640556 h 888021"/>
              <a:gd name="connsiteX13" fmla="*/ 1040607 w 1212057"/>
              <a:gd name="connsiteY13" fmla="*/ 647700 h 888021"/>
              <a:gd name="connsiteX14" fmla="*/ 997744 w 1212057"/>
              <a:gd name="connsiteY14" fmla="*/ 652463 h 888021"/>
              <a:gd name="connsiteX15" fmla="*/ 957263 w 1212057"/>
              <a:gd name="connsiteY15" fmla="*/ 664369 h 888021"/>
              <a:gd name="connsiteX16" fmla="*/ 916782 w 1212057"/>
              <a:gd name="connsiteY16" fmla="*/ 700088 h 888021"/>
              <a:gd name="connsiteX17" fmla="*/ 878682 w 1212057"/>
              <a:gd name="connsiteY17" fmla="*/ 728663 h 888021"/>
              <a:gd name="connsiteX18" fmla="*/ 903373 w 1212057"/>
              <a:gd name="connsiteY18" fmla="*/ 827612 h 888021"/>
              <a:gd name="connsiteX19" fmla="*/ 848604 w 1212057"/>
              <a:gd name="connsiteY19" fmla="*/ 888021 h 888021"/>
              <a:gd name="connsiteX20" fmla="*/ 668715 w 1212057"/>
              <a:gd name="connsiteY20" fmla="*/ 808122 h 888021"/>
              <a:gd name="connsiteX21" fmla="*/ 500502 w 1212057"/>
              <a:gd name="connsiteY21" fmla="*/ 783663 h 888021"/>
              <a:gd name="connsiteX22" fmla="*/ 319527 w 1212057"/>
              <a:gd name="connsiteY22" fmla="*/ 765052 h 888021"/>
              <a:gd name="connsiteX23" fmla="*/ 167774 w 1212057"/>
              <a:gd name="connsiteY23" fmla="*/ 729980 h 888021"/>
              <a:gd name="connsiteX24" fmla="*/ 95250 w 1212057"/>
              <a:gd name="connsiteY24" fmla="*/ 705082 h 888021"/>
              <a:gd name="connsiteX25" fmla="*/ 0 w 1212057"/>
              <a:gd name="connsiteY25" fmla="*/ 679535 h 888021"/>
              <a:gd name="connsiteX26" fmla="*/ 0 w 1212057"/>
              <a:gd name="connsiteY26" fmla="*/ 38100 h 888021"/>
              <a:gd name="connsiteX27" fmla="*/ 42863 w 1212057"/>
              <a:gd name="connsiteY27" fmla="*/ 38100 h 888021"/>
              <a:gd name="connsiteX28" fmla="*/ 66675 w 1212057"/>
              <a:gd name="connsiteY28" fmla="*/ 30956 h 888021"/>
              <a:gd name="connsiteX29" fmla="*/ 97632 w 1212057"/>
              <a:gd name="connsiteY29" fmla="*/ 0 h 888021"/>
              <a:gd name="connsiteX30" fmla="*/ 123825 w 1212057"/>
              <a:gd name="connsiteY30" fmla="*/ 0 h 888021"/>
              <a:gd name="connsiteX31" fmla="*/ 128588 w 1212057"/>
              <a:gd name="connsiteY31" fmla="*/ 26194 h 888021"/>
              <a:gd name="connsiteX32" fmla="*/ 92869 w 1212057"/>
              <a:gd name="connsiteY32" fmla="*/ 54769 h 888021"/>
              <a:gd name="connsiteX33" fmla="*/ 59532 w 1212057"/>
              <a:gd name="connsiteY33" fmla="*/ 80963 h 888021"/>
              <a:gd name="connsiteX34" fmla="*/ 50007 w 1212057"/>
              <a:gd name="connsiteY34" fmla="*/ 95250 h 888021"/>
              <a:gd name="connsiteX35" fmla="*/ 59532 w 1212057"/>
              <a:gd name="connsiteY35" fmla="*/ 123825 h 888021"/>
              <a:gd name="connsiteX36" fmla="*/ 126206 w 1212057"/>
              <a:gd name="connsiteY36" fmla="*/ 128587 h 888021"/>
              <a:gd name="connsiteX37" fmla="*/ 166688 w 1212057"/>
              <a:gd name="connsiteY37" fmla="*/ 119063 h 888021"/>
              <a:gd name="connsiteX38" fmla="*/ 214313 w 1212057"/>
              <a:gd name="connsiteY38" fmla="*/ 107156 h 888021"/>
              <a:gd name="connsiteX39" fmla="*/ 242888 w 1212057"/>
              <a:gd name="connsiteY39" fmla="*/ 100013 h 888021"/>
              <a:gd name="connsiteX40" fmla="*/ 269082 w 1212057"/>
              <a:gd name="connsiteY40" fmla="*/ 126206 h 888021"/>
              <a:gd name="connsiteX41" fmla="*/ 300038 w 1212057"/>
              <a:gd name="connsiteY41" fmla="*/ 164306 h 888021"/>
              <a:gd name="connsiteX42" fmla="*/ 292894 w 1212057"/>
              <a:gd name="connsiteY42" fmla="*/ 204788 h 888021"/>
              <a:gd name="connsiteX43" fmla="*/ 309563 w 1212057"/>
              <a:gd name="connsiteY43" fmla="*/ 247650 h 888021"/>
              <a:gd name="connsiteX44" fmla="*/ 354807 w 1212057"/>
              <a:gd name="connsiteY44" fmla="*/ 266700 h 888021"/>
              <a:gd name="connsiteX45" fmla="*/ 388144 w 1212057"/>
              <a:gd name="connsiteY45" fmla="*/ 257175 h 888021"/>
              <a:gd name="connsiteX46" fmla="*/ 416719 w 1212057"/>
              <a:gd name="connsiteY46" fmla="*/ 247650 h 888021"/>
              <a:gd name="connsiteX47" fmla="*/ 447675 w 1212057"/>
              <a:gd name="connsiteY47" fmla="*/ 240506 h 888021"/>
              <a:gd name="connsiteX48" fmla="*/ 483394 w 1212057"/>
              <a:gd name="connsiteY48" fmla="*/ 240506 h 888021"/>
              <a:gd name="connsiteX49" fmla="*/ 509588 w 1212057"/>
              <a:gd name="connsiteY49" fmla="*/ 228600 h 888021"/>
              <a:gd name="connsiteX50" fmla="*/ 528638 w 1212057"/>
              <a:gd name="connsiteY50" fmla="*/ 207169 h 888021"/>
              <a:gd name="connsiteX51" fmla="*/ 531019 w 1212057"/>
              <a:gd name="connsiteY51" fmla="*/ 183356 h 888021"/>
              <a:gd name="connsiteX52" fmla="*/ 557213 w 1212057"/>
              <a:gd name="connsiteY52" fmla="*/ 159544 h 888021"/>
              <a:gd name="connsiteX53" fmla="*/ 585788 w 1212057"/>
              <a:gd name="connsiteY53" fmla="*/ 150019 h 888021"/>
              <a:gd name="connsiteX54" fmla="*/ 623888 w 1212057"/>
              <a:gd name="connsiteY54" fmla="*/ 161925 h 888021"/>
              <a:gd name="connsiteX55" fmla="*/ 647700 w 1212057"/>
              <a:gd name="connsiteY55" fmla="*/ 180975 h 888021"/>
              <a:gd name="connsiteX56" fmla="*/ 633413 w 1212057"/>
              <a:gd name="connsiteY56" fmla="*/ 207169 h 888021"/>
              <a:gd name="connsiteX57" fmla="*/ 621507 w 1212057"/>
              <a:gd name="connsiteY57" fmla="*/ 238125 h 888021"/>
              <a:gd name="connsiteX58" fmla="*/ 654844 w 1212057"/>
              <a:gd name="connsiteY58" fmla="*/ 228600 h 888021"/>
              <a:gd name="connsiteX59" fmla="*/ 676275 w 1212057"/>
              <a:gd name="connsiteY59" fmla="*/ 223838 h 888021"/>
              <a:gd name="connsiteX60" fmla="*/ 704850 w 1212057"/>
              <a:gd name="connsiteY60" fmla="*/ 242888 h 888021"/>
              <a:gd name="connsiteX61" fmla="*/ 714375 w 1212057"/>
              <a:gd name="connsiteY61" fmla="*/ 269081 h 888021"/>
              <a:gd name="connsiteX62" fmla="*/ 745332 w 1212057"/>
              <a:gd name="connsiteY62" fmla="*/ 292894 h 888021"/>
              <a:gd name="connsiteX63" fmla="*/ 716757 w 1212057"/>
              <a:gd name="connsiteY63" fmla="*/ 302419 h 888021"/>
              <a:gd name="connsiteX64" fmla="*/ 676275 w 1212057"/>
              <a:gd name="connsiteY64" fmla="*/ 309563 h 888021"/>
              <a:gd name="connsiteX65" fmla="*/ 626269 w 1212057"/>
              <a:gd name="connsiteY65" fmla="*/ 316706 h 888021"/>
              <a:gd name="connsiteX66" fmla="*/ 650082 w 1212057"/>
              <a:gd name="connsiteY66" fmla="*/ 328613 h 888021"/>
              <a:gd name="connsiteX67" fmla="*/ 681038 w 1212057"/>
              <a:gd name="connsiteY67" fmla="*/ 333375 h 888021"/>
              <a:gd name="connsiteX68" fmla="*/ 709613 w 1212057"/>
              <a:gd name="connsiteY68" fmla="*/ 373856 h 888021"/>
              <a:gd name="connsiteX69" fmla="*/ 719138 w 1212057"/>
              <a:gd name="connsiteY69" fmla="*/ 392906 h 888021"/>
              <a:gd name="connsiteX70" fmla="*/ 757238 w 1212057"/>
              <a:gd name="connsiteY70" fmla="*/ 409575 h 888021"/>
              <a:gd name="connsiteX71" fmla="*/ 795338 w 1212057"/>
              <a:gd name="connsiteY71" fmla="*/ 442913 h 888021"/>
              <a:gd name="connsiteX72" fmla="*/ 804863 w 1212057"/>
              <a:gd name="connsiteY72" fmla="*/ 492919 h 888021"/>
              <a:gd name="connsiteX73" fmla="*/ 816769 w 1212057"/>
              <a:gd name="connsiteY73" fmla="*/ 531019 h 888021"/>
              <a:gd name="connsiteX74" fmla="*/ 826294 w 1212057"/>
              <a:gd name="connsiteY74" fmla="*/ 550069 h 888021"/>
              <a:gd name="connsiteX75" fmla="*/ 826294 w 1212057"/>
              <a:gd name="connsiteY75" fmla="*/ 550069 h 888021"/>
              <a:gd name="connsiteX76" fmla="*/ 864394 w 1212057"/>
              <a:gd name="connsiteY76" fmla="*/ 528638 h 888021"/>
              <a:gd name="connsiteX77" fmla="*/ 878682 w 1212057"/>
              <a:gd name="connsiteY77" fmla="*/ 476250 h 888021"/>
              <a:gd name="connsiteX78" fmla="*/ 900113 w 1212057"/>
              <a:gd name="connsiteY78" fmla="*/ 450056 h 888021"/>
              <a:gd name="connsiteX79" fmla="*/ 921544 w 1212057"/>
              <a:gd name="connsiteY79" fmla="*/ 416719 h 888021"/>
              <a:gd name="connsiteX80" fmla="*/ 954882 w 1212057"/>
              <a:gd name="connsiteY80" fmla="*/ 397669 h 888021"/>
              <a:gd name="connsiteX81" fmla="*/ 988220 w 1212057"/>
              <a:gd name="connsiteY81" fmla="*/ 409575 h 888021"/>
              <a:gd name="connsiteX82" fmla="*/ 1031082 w 1212057"/>
              <a:gd name="connsiteY82" fmla="*/ 411956 h 888021"/>
              <a:gd name="connsiteX83" fmla="*/ 1081088 w 1212057"/>
              <a:gd name="connsiteY83" fmla="*/ 407194 h 888021"/>
              <a:gd name="connsiteX84" fmla="*/ 1123950 w 1212057"/>
              <a:gd name="connsiteY84" fmla="*/ 395288 h 888021"/>
              <a:gd name="connsiteX0" fmla="*/ 1123950 w 1212057"/>
              <a:gd name="connsiteY0" fmla="*/ 395288 h 888021"/>
              <a:gd name="connsiteX1" fmla="*/ 1140619 w 1212057"/>
              <a:gd name="connsiteY1" fmla="*/ 423863 h 888021"/>
              <a:gd name="connsiteX2" fmla="*/ 1140619 w 1212057"/>
              <a:gd name="connsiteY2" fmla="*/ 464344 h 888021"/>
              <a:gd name="connsiteX3" fmla="*/ 1123950 w 1212057"/>
              <a:gd name="connsiteY3" fmla="*/ 485775 h 888021"/>
              <a:gd name="connsiteX4" fmla="*/ 1135857 w 1212057"/>
              <a:gd name="connsiteY4" fmla="*/ 509588 h 888021"/>
              <a:gd name="connsiteX5" fmla="*/ 1152525 w 1212057"/>
              <a:gd name="connsiteY5" fmla="*/ 502444 h 888021"/>
              <a:gd name="connsiteX6" fmla="*/ 1171575 w 1212057"/>
              <a:gd name="connsiteY6" fmla="*/ 481013 h 888021"/>
              <a:gd name="connsiteX7" fmla="*/ 1193007 w 1212057"/>
              <a:gd name="connsiteY7" fmla="*/ 481013 h 888021"/>
              <a:gd name="connsiteX8" fmla="*/ 1212057 w 1212057"/>
              <a:gd name="connsiteY8" fmla="*/ 476250 h 888021"/>
              <a:gd name="connsiteX9" fmla="*/ 1204913 w 1212057"/>
              <a:gd name="connsiteY9" fmla="*/ 497681 h 888021"/>
              <a:gd name="connsiteX10" fmla="*/ 1159669 w 1212057"/>
              <a:gd name="connsiteY10" fmla="*/ 554831 h 888021"/>
              <a:gd name="connsiteX11" fmla="*/ 1116807 w 1212057"/>
              <a:gd name="connsiteY11" fmla="*/ 628650 h 888021"/>
              <a:gd name="connsiteX12" fmla="*/ 1090613 w 1212057"/>
              <a:gd name="connsiteY12" fmla="*/ 640556 h 888021"/>
              <a:gd name="connsiteX13" fmla="*/ 1040607 w 1212057"/>
              <a:gd name="connsiteY13" fmla="*/ 647700 h 888021"/>
              <a:gd name="connsiteX14" fmla="*/ 997744 w 1212057"/>
              <a:gd name="connsiteY14" fmla="*/ 652463 h 888021"/>
              <a:gd name="connsiteX15" fmla="*/ 957263 w 1212057"/>
              <a:gd name="connsiteY15" fmla="*/ 664369 h 888021"/>
              <a:gd name="connsiteX16" fmla="*/ 916782 w 1212057"/>
              <a:gd name="connsiteY16" fmla="*/ 700088 h 888021"/>
              <a:gd name="connsiteX17" fmla="*/ 878682 w 1212057"/>
              <a:gd name="connsiteY17" fmla="*/ 728663 h 888021"/>
              <a:gd name="connsiteX18" fmla="*/ 903373 w 1212057"/>
              <a:gd name="connsiteY18" fmla="*/ 827612 h 888021"/>
              <a:gd name="connsiteX19" fmla="*/ 848604 w 1212057"/>
              <a:gd name="connsiteY19" fmla="*/ 888021 h 888021"/>
              <a:gd name="connsiteX20" fmla="*/ 668715 w 1212057"/>
              <a:gd name="connsiteY20" fmla="*/ 870266 h 888021"/>
              <a:gd name="connsiteX21" fmla="*/ 500502 w 1212057"/>
              <a:gd name="connsiteY21" fmla="*/ 783663 h 888021"/>
              <a:gd name="connsiteX22" fmla="*/ 319527 w 1212057"/>
              <a:gd name="connsiteY22" fmla="*/ 765052 h 888021"/>
              <a:gd name="connsiteX23" fmla="*/ 167774 w 1212057"/>
              <a:gd name="connsiteY23" fmla="*/ 729980 h 888021"/>
              <a:gd name="connsiteX24" fmla="*/ 95250 w 1212057"/>
              <a:gd name="connsiteY24" fmla="*/ 705082 h 888021"/>
              <a:gd name="connsiteX25" fmla="*/ 0 w 1212057"/>
              <a:gd name="connsiteY25" fmla="*/ 679535 h 888021"/>
              <a:gd name="connsiteX26" fmla="*/ 0 w 1212057"/>
              <a:gd name="connsiteY26" fmla="*/ 38100 h 888021"/>
              <a:gd name="connsiteX27" fmla="*/ 42863 w 1212057"/>
              <a:gd name="connsiteY27" fmla="*/ 38100 h 888021"/>
              <a:gd name="connsiteX28" fmla="*/ 66675 w 1212057"/>
              <a:gd name="connsiteY28" fmla="*/ 30956 h 888021"/>
              <a:gd name="connsiteX29" fmla="*/ 97632 w 1212057"/>
              <a:gd name="connsiteY29" fmla="*/ 0 h 888021"/>
              <a:gd name="connsiteX30" fmla="*/ 123825 w 1212057"/>
              <a:gd name="connsiteY30" fmla="*/ 0 h 888021"/>
              <a:gd name="connsiteX31" fmla="*/ 128588 w 1212057"/>
              <a:gd name="connsiteY31" fmla="*/ 26194 h 888021"/>
              <a:gd name="connsiteX32" fmla="*/ 92869 w 1212057"/>
              <a:gd name="connsiteY32" fmla="*/ 54769 h 888021"/>
              <a:gd name="connsiteX33" fmla="*/ 59532 w 1212057"/>
              <a:gd name="connsiteY33" fmla="*/ 80963 h 888021"/>
              <a:gd name="connsiteX34" fmla="*/ 50007 w 1212057"/>
              <a:gd name="connsiteY34" fmla="*/ 95250 h 888021"/>
              <a:gd name="connsiteX35" fmla="*/ 59532 w 1212057"/>
              <a:gd name="connsiteY35" fmla="*/ 123825 h 888021"/>
              <a:gd name="connsiteX36" fmla="*/ 126206 w 1212057"/>
              <a:gd name="connsiteY36" fmla="*/ 128587 h 888021"/>
              <a:gd name="connsiteX37" fmla="*/ 166688 w 1212057"/>
              <a:gd name="connsiteY37" fmla="*/ 119063 h 888021"/>
              <a:gd name="connsiteX38" fmla="*/ 214313 w 1212057"/>
              <a:gd name="connsiteY38" fmla="*/ 107156 h 888021"/>
              <a:gd name="connsiteX39" fmla="*/ 242888 w 1212057"/>
              <a:gd name="connsiteY39" fmla="*/ 100013 h 888021"/>
              <a:gd name="connsiteX40" fmla="*/ 269082 w 1212057"/>
              <a:gd name="connsiteY40" fmla="*/ 126206 h 888021"/>
              <a:gd name="connsiteX41" fmla="*/ 300038 w 1212057"/>
              <a:gd name="connsiteY41" fmla="*/ 164306 h 888021"/>
              <a:gd name="connsiteX42" fmla="*/ 292894 w 1212057"/>
              <a:gd name="connsiteY42" fmla="*/ 204788 h 888021"/>
              <a:gd name="connsiteX43" fmla="*/ 309563 w 1212057"/>
              <a:gd name="connsiteY43" fmla="*/ 247650 h 888021"/>
              <a:gd name="connsiteX44" fmla="*/ 354807 w 1212057"/>
              <a:gd name="connsiteY44" fmla="*/ 266700 h 888021"/>
              <a:gd name="connsiteX45" fmla="*/ 388144 w 1212057"/>
              <a:gd name="connsiteY45" fmla="*/ 257175 h 888021"/>
              <a:gd name="connsiteX46" fmla="*/ 416719 w 1212057"/>
              <a:gd name="connsiteY46" fmla="*/ 247650 h 888021"/>
              <a:gd name="connsiteX47" fmla="*/ 447675 w 1212057"/>
              <a:gd name="connsiteY47" fmla="*/ 240506 h 888021"/>
              <a:gd name="connsiteX48" fmla="*/ 483394 w 1212057"/>
              <a:gd name="connsiteY48" fmla="*/ 240506 h 888021"/>
              <a:gd name="connsiteX49" fmla="*/ 509588 w 1212057"/>
              <a:gd name="connsiteY49" fmla="*/ 228600 h 888021"/>
              <a:gd name="connsiteX50" fmla="*/ 528638 w 1212057"/>
              <a:gd name="connsiteY50" fmla="*/ 207169 h 888021"/>
              <a:gd name="connsiteX51" fmla="*/ 531019 w 1212057"/>
              <a:gd name="connsiteY51" fmla="*/ 183356 h 888021"/>
              <a:gd name="connsiteX52" fmla="*/ 557213 w 1212057"/>
              <a:gd name="connsiteY52" fmla="*/ 159544 h 888021"/>
              <a:gd name="connsiteX53" fmla="*/ 585788 w 1212057"/>
              <a:gd name="connsiteY53" fmla="*/ 150019 h 888021"/>
              <a:gd name="connsiteX54" fmla="*/ 623888 w 1212057"/>
              <a:gd name="connsiteY54" fmla="*/ 161925 h 888021"/>
              <a:gd name="connsiteX55" fmla="*/ 647700 w 1212057"/>
              <a:gd name="connsiteY55" fmla="*/ 180975 h 888021"/>
              <a:gd name="connsiteX56" fmla="*/ 633413 w 1212057"/>
              <a:gd name="connsiteY56" fmla="*/ 207169 h 888021"/>
              <a:gd name="connsiteX57" fmla="*/ 621507 w 1212057"/>
              <a:gd name="connsiteY57" fmla="*/ 238125 h 888021"/>
              <a:gd name="connsiteX58" fmla="*/ 654844 w 1212057"/>
              <a:gd name="connsiteY58" fmla="*/ 228600 h 888021"/>
              <a:gd name="connsiteX59" fmla="*/ 676275 w 1212057"/>
              <a:gd name="connsiteY59" fmla="*/ 223838 h 888021"/>
              <a:gd name="connsiteX60" fmla="*/ 704850 w 1212057"/>
              <a:gd name="connsiteY60" fmla="*/ 242888 h 888021"/>
              <a:gd name="connsiteX61" fmla="*/ 714375 w 1212057"/>
              <a:gd name="connsiteY61" fmla="*/ 269081 h 888021"/>
              <a:gd name="connsiteX62" fmla="*/ 745332 w 1212057"/>
              <a:gd name="connsiteY62" fmla="*/ 292894 h 888021"/>
              <a:gd name="connsiteX63" fmla="*/ 716757 w 1212057"/>
              <a:gd name="connsiteY63" fmla="*/ 302419 h 888021"/>
              <a:gd name="connsiteX64" fmla="*/ 676275 w 1212057"/>
              <a:gd name="connsiteY64" fmla="*/ 309563 h 888021"/>
              <a:gd name="connsiteX65" fmla="*/ 626269 w 1212057"/>
              <a:gd name="connsiteY65" fmla="*/ 316706 h 888021"/>
              <a:gd name="connsiteX66" fmla="*/ 650082 w 1212057"/>
              <a:gd name="connsiteY66" fmla="*/ 328613 h 888021"/>
              <a:gd name="connsiteX67" fmla="*/ 681038 w 1212057"/>
              <a:gd name="connsiteY67" fmla="*/ 333375 h 888021"/>
              <a:gd name="connsiteX68" fmla="*/ 709613 w 1212057"/>
              <a:gd name="connsiteY68" fmla="*/ 373856 h 888021"/>
              <a:gd name="connsiteX69" fmla="*/ 719138 w 1212057"/>
              <a:gd name="connsiteY69" fmla="*/ 392906 h 888021"/>
              <a:gd name="connsiteX70" fmla="*/ 757238 w 1212057"/>
              <a:gd name="connsiteY70" fmla="*/ 409575 h 888021"/>
              <a:gd name="connsiteX71" fmla="*/ 795338 w 1212057"/>
              <a:gd name="connsiteY71" fmla="*/ 442913 h 888021"/>
              <a:gd name="connsiteX72" fmla="*/ 804863 w 1212057"/>
              <a:gd name="connsiteY72" fmla="*/ 492919 h 888021"/>
              <a:gd name="connsiteX73" fmla="*/ 816769 w 1212057"/>
              <a:gd name="connsiteY73" fmla="*/ 531019 h 888021"/>
              <a:gd name="connsiteX74" fmla="*/ 826294 w 1212057"/>
              <a:gd name="connsiteY74" fmla="*/ 550069 h 888021"/>
              <a:gd name="connsiteX75" fmla="*/ 826294 w 1212057"/>
              <a:gd name="connsiteY75" fmla="*/ 550069 h 888021"/>
              <a:gd name="connsiteX76" fmla="*/ 864394 w 1212057"/>
              <a:gd name="connsiteY76" fmla="*/ 528638 h 888021"/>
              <a:gd name="connsiteX77" fmla="*/ 878682 w 1212057"/>
              <a:gd name="connsiteY77" fmla="*/ 476250 h 888021"/>
              <a:gd name="connsiteX78" fmla="*/ 900113 w 1212057"/>
              <a:gd name="connsiteY78" fmla="*/ 450056 h 888021"/>
              <a:gd name="connsiteX79" fmla="*/ 921544 w 1212057"/>
              <a:gd name="connsiteY79" fmla="*/ 416719 h 888021"/>
              <a:gd name="connsiteX80" fmla="*/ 954882 w 1212057"/>
              <a:gd name="connsiteY80" fmla="*/ 397669 h 888021"/>
              <a:gd name="connsiteX81" fmla="*/ 988220 w 1212057"/>
              <a:gd name="connsiteY81" fmla="*/ 409575 h 888021"/>
              <a:gd name="connsiteX82" fmla="*/ 1031082 w 1212057"/>
              <a:gd name="connsiteY82" fmla="*/ 411956 h 888021"/>
              <a:gd name="connsiteX83" fmla="*/ 1081088 w 1212057"/>
              <a:gd name="connsiteY83" fmla="*/ 407194 h 888021"/>
              <a:gd name="connsiteX84" fmla="*/ 1123950 w 1212057"/>
              <a:gd name="connsiteY84" fmla="*/ 395288 h 888021"/>
              <a:gd name="connsiteX0" fmla="*/ 1123950 w 1212057"/>
              <a:gd name="connsiteY0" fmla="*/ 395288 h 888021"/>
              <a:gd name="connsiteX1" fmla="*/ 1140619 w 1212057"/>
              <a:gd name="connsiteY1" fmla="*/ 423863 h 888021"/>
              <a:gd name="connsiteX2" fmla="*/ 1140619 w 1212057"/>
              <a:gd name="connsiteY2" fmla="*/ 464344 h 888021"/>
              <a:gd name="connsiteX3" fmla="*/ 1123950 w 1212057"/>
              <a:gd name="connsiteY3" fmla="*/ 485775 h 888021"/>
              <a:gd name="connsiteX4" fmla="*/ 1135857 w 1212057"/>
              <a:gd name="connsiteY4" fmla="*/ 509588 h 888021"/>
              <a:gd name="connsiteX5" fmla="*/ 1152525 w 1212057"/>
              <a:gd name="connsiteY5" fmla="*/ 502444 h 888021"/>
              <a:gd name="connsiteX6" fmla="*/ 1171575 w 1212057"/>
              <a:gd name="connsiteY6" fmla="*/ 481013 h 888021"/>
              <a:gd name="connsiteX7" fmla="*/ 1193007 w 1212057"/>
              <a:gd name="connsiteY7" fmla="*/ 481013 h 888021"/>
              <a:gd name="connsiteX8" fmla="*/ 1212057 w 1212057"/>
              <a:gd name="connsiteY8" fmla="*/ 476250 h 888021"/>
              <a:gd name="connsiteX9" fmla="*/ 1204913 w 1212057"/>
              <a:gd name="connsiteY9" fmla="*/ 497681 h 888021"/>
              <a:gd name="connsiteX10" fmla="*/ 1159669 w 1212057"/>
              <a:gd name="connsiteY10" fmla="*/ 554831 h 888021"/>
              <a:gd name="connsiteX11" fmla="*/ 1116807 w 1212057"/>
              <a:gd name="connsiteY11" fmla="*/ 628650 h 888021"/>
              <a:gd name="connsiteX12" fmla="*/ 1090613 w 1212057"/>
              <a:gd name="connsiteY12" fmla="*/ 640556 h 888021"/>
              <a:gd name="connsiteX13" fmla="*/ 1040607 w 1212057"/>
              <a:gd name="connsiteY13" fmla="*/ 647700 h 888021"/>
              <a:gd name="connsiteX14" fmla="*/ 997744 w 1212057"/>
              <a:gd name="connsiteY14" fmla="*/ 652463 h 888021"/>
              <a:gd name="connsiteX15" fmla="*/ 957263 w 1212057"/>
              <a:gd name="connsiteY15" fmla="*/ 664369 h 888021"/>
              <a:gd name="connsiteX16" fmla="*/ 916782 w 1212057"/>
              <a:gd name="connsiteY16" fmla="*/ 700088 h 888021"/>
              <a:gd name="connsiteX17" fmla="*/ 878682 w 1212057"/>
              <a:gd name="connsiteY17" fmla="*/ 728663 h 888021"/>
              <a:gd name="connsiteX18" fmla="*/ 903373 w 1212057"/>
              <a:gd name="connsiteY18" fmla="*/ 827612 h 888021"/>
              <a:gd name="connsiteX19" fmla="*/ 848604 w 1212057"/>
              <a:gd name="connsiteY19" fmla="*/ 888021 h 888021"/>
              <a:gd name="connsiteX20" fmla="*/ 668715 w 1212057"/>
              <a:gd name="connsiteY20" fmla="*/ 870266 h 888021"/>
              <a:gd name="connsiteX21" fmla="*/ 500502 w 1212057"/>
              <a:gd name="connsiteY21" fmla="*/ 828051 h 888021"/>
              <a:gd name="connsiteX22" fmla="*/ 319527 w 1212057"/>
              <a:gd name="connsiteY22" fmla="*/ 765052 h 888021"/>
              <a:gd name="connsiteX23" fmla="*/ 167774 w 1212057"/>
              <a:gd name="connsiteY23" fmla="*/ 729980 h 888021"/>
              <a:gd name="connsiteX24" fmla="*/ 95250 w 1212057"/>
              <a:gd name="connsiteY24" fmla="*/ 705082 h 888021"/>
              <a:gd name="connsiteX25" fmla="*/ 0 w 1212057"/>
              <a:gd name="connsiteY25" fmla="*/ 679535 h 888021"/>
              <a:gd name="connsiteX26" fmla="*/ 0 w 1212057"/>
              <a:gd name="connsiteY26" fmla="*/ 38100 h 888021"/>
              <a:gd name="connsiteX27" fmla="*/ 42863 w 1212057"/>
              <a:gd name="connsiteY27" fmla="*/ 38100 h 888021"/>
              <a:gd name="connsiteX28" fmla="*/ 66675 w 1212057"/>
              <a:gd name="connsiteY28" fmla="*/ 30956 h 888021"/>
              <a:gd name="connsiteX29" fmla="*/ 97632 w 1212057"/>
              <a:gd name="connsiteY29" fmla="*/ 0 h 888021"/>
              <a:gd name="connsiteX30" fmla="*/ 123825 w 1212057"/>
              <a:gd name="connsiteY30" fmla="*/ 0 h 888021"/>
              <a:gd name="connsiteX31" fmla="*/ 128588 w 1212057"/>
              <a:gd name="connsiteY31" fmla="*/ 26194 h 888021"/>
              <a:gd name="connsiteX32" fmla="*/ 92869 w 1212057"/>
              <a:gd name="connsiteY32" fmla="*/ 54769 h 888021"/>
              <a:gd name="connsiteX33" fmla="*/ 59532 w 1212057"/>
              <a:gd name="connsiteY33" fmla="*/ 80963 h 888021"/>
              <a:gd name="connsiteX34" fmla="*/ 50007 w 1212057"/>
              <a:gd name="connsiteY34" fmla="*/ 95250 h 888021"/>
              <a:gd name="connsiteX35" fmla="*/ 59532 w 1212057"/>
              <a:gd name="connsiteY35" fmla="*/ 123825 h 888021"/>
              <a:gd name="connsiteX36" fmla="*/ 126206 w 1212057"/>
              <a:gd name="connsiteY36" fmla="*/ 128587 h 888021"/>
              <a:gd name="connsiteX37" fmla="*/ 166688 w 1212057"/>
              <a:gd name="connsiteY37" fmla="*/ 119063 h 888021"/>
              <a:gd name="connsiteX38" fmla="*/ 214313 w 1212057"/>
              <a:gd name="connsiteY38" fmla="*/ 107156 h 888021"/>
              <a:gd name="connsiteX39" fmla="*/ 242888 w 1212057"/>
              <a:gd name="connsiteY39" fmla="*/ 100013 h 888021"/>
              <a:gd name="connsiteX40" fmla="*/ 269082 w 1212057"/>
              <a:gd name="connsiteY40" fmla="*/ 126206 h 888021"/>
              <a:gd name="connsiteX41" fmla="*/ 300038 w 1212057"/>
              <a:gd name="connsiteY41" fmla="*/ 164306 h 888021"/>
              <a:gd name="connsiteX42" fmla="*/ 292894 w 1212057"/>
              <a:gd name="connsiteY42" fmla="*/ 204788 h 888021"/>
              <a:gd name="connsiteX43" fmla="*/ 309563 w 1212057"/>
              <a:gd name="connsiteY43" fmla="*/ 247650 h 888021"/>
              <a:gd name="connsiteX44" fmla="*/ 354807 w 1212057"/>
              <a:gd name="connsiteY44" fmla="*/ 266700 h 888021"/>
              <a:gd name="connsiteX45" fmla="*/ 388144 w 1212057"/>
              <a:gd name="connsiteY45" fmla="*/ 257175 h 888021"/>
              <a:gd name="connsiteX46" fmla="*/ 416719 w 1212057"/>
              <a:gd name="connsiteY46" fmla="*/ 247650 h 888021"/>
              <a:gd name="connsiteX47" fmla="*/ 447675 w 1212057"/>
              <a:gd name="connsiteY47" fmla="*/ 240506 h 888021"/>
              <a:gd name="connsiteX48" fmla="*/ 483394 w 1212057"/>
              <a:gd name="connsiteY48" fmla="*/ 240506 h 888021"/>
              <a:gd name="connsiteX49" fmla="*/ 509588 w 1212057"/>
              <a:gd name="connsiteY49" fmla="*/ 228600 h 888021"/>
              <a:gd name="connsiteX50" fmla="*/ 528638 w 1212057"/>
              <a:gd name="connsiteY50" fmla="*/ 207169 h 888021"/>
              <a:gd name="connsiteX51" fmla="*/ 531019 w 1212057"/>
              <a:gd name="connsiteY51" fmla="*/ 183356 h 888021"/>
              <a:gd name="connsiteX52" fmla="*/ 557213 w 1212057"/>
              <a:gd name="connsiteY52" fmla="*/ 159544 h 888021"/>
              <a:gd name="connsiteX53" fmla="*/ 585788 w 1212057"/>
              <a:gd name="connsiteY53" fmla="*/ 150019 h 888021"/>
              <a:gd name="connsiteX54" fmla="*/ 623888 w 1212057"/>
              <a:gd name="connsiteY54" fmla="*/ 161925 h 888021"/>
              <a:gd name="connsiteX55" fmla="*/ 647700 w 1212057"/>
              <a:gd name="connsiteY55" fmla="*/ 180975 h 888021"/>
              <a:gd name="connsiteX56" fmla="*/ 633413 w 1212057"/>
              <a:gd name="connsiteY56" fmla="*/ 207169 h 888021"/>
              <a:gd name="connsiteX57" fmla="*/ 621507 w 1212057"/>
              <a:gd name="connsiteY57" fmla="*/ 238125 h 888021"/>
              <a:gd name="connsiteX58" fmla="*/ 654844 w 1212057"/>
              <a:gd name="connsiteY58" fmla="*/ 228600 h 888021"/>
              <a:gd name="connsiteX59" fmla="*/ 676275 w 1212057"/>
              <a:gd name="connsiteY59" fmla="*/ 223838 h 888021"/>
              <a:gd name="connsiteX60" fmla="*/ 704850 w 1212057"/>
              <a:gd name="connsiteY60" fmla="*/ 242888 h 888021"/>
              <a:gd name="connsiteX61" fmla="*/ 714375 w 1212057"/>
              <a:gd name="connsiteY61" fmla="*/ 269081 h 888021"/>
              <a:gd name="connsiteX62" fmla="*/ 745332 w 1212057"/>
              <a:gd name="connsiteY62" fmla="*/ 292894 h 888021"/>
              <a:gd name="connsiteX63" fmla="*/ 716757 w 1212057"/>
              <a:gd name="connsiteY63" fmla="*/ 302419 h 888021"/>
              <a:gd name="connsiteX64" fmla="*/ 676275 w 1212057"/>
              <a:gd name="connsiteY64" fmla="*/ 309563 h 888021"/>
              <a:gd name="connsiteX65" fmla="*/ 626269 w 1212057"/>
              <a:gd name="connsiteY65" fmla="*/ 316706 h 888021"/>
              <a:gd name="connsiteX66" fmla="*/ 650082 w 1212057"/>
              <a:gd name="connsiteY66" fmla="*/ 328613 h 888021"/>
              <a:gd name="connsiteX67" fmla="*/ 681038 w 1212057"/>
              <a:gd name="connsiteY67" fmla="*/ 333375 h 888021"/>
              <a:gd name="connsiteX68" fmla="*/ 709613 w 1212057"/>
              <a:gd name="connsiteY68" fmla="*/ 373856 h 888021"/>
              <a:gd name="connsiteX69" fmla="*/ 719138 w 1212057"/>
              <a:gd name="connsiteY69" fmla="*/ 392906 h 888021"/>
              <a:gd name="connsiteX70" fmla="*/ 757238 w 1212057"/>
              <a:gd name="connsiteY70" fmla="*/ 409575 h 888021"/>
              <a:gd name="connsiteX71" fmla="*/ 795338 w 1212057"/>
              <a:gd name="connsiteY71" fmla="*/ 442913 h 888021"/>
              <a:gd name="connsiteX72" fmla="*/ 804863 w 1212057"/>
              <a:gd name="connsiteY72" fmla="*/ 492919 h 888021"/>
              <a:gd name="connsiteX73" fmla="*/ 816769 w 1212057"/>
              <a:gd name="connsiteY73" fmla="*/ 531019 h 888021"/>
              <a:gd name="connsiteX74" fmla="*/ 826294 w 1212057"/>
              <a:gd name="connsiteY74" fmla="*/ 550069 h 888021"/>
              <a:gd name="connsiteX75" fmla="*/ 826294 w 1212057"/>
              <a:gd name="connsiteY75" fmla="*/ 550069 h 888021"/>
              <a:gd name="connsiteX76" fmla="*/ 864394 w 1212057"/>
              <a:gd name="connsiteY76" fmla="*/ 528638 h 888021"/>
              <a:gd name="connsiteX77" fmla="*/ 878682 w 1212057"/>
              <a:gd name="connsiteY77" fmla="*/ 476250 h 888021"/>
              <a:gd name="connsiteX78" fmla="*/ 900113 w 1212057"/>
              <a:gd name="connsiteY78" fmla="*/ 450056 h 888021"/>
              <a:gd name="connsiteX79" fmla="*/ 921544 w 1212057"/>
              <a:gd name="connsiteY79" fmla="*/ 416719 h 888021"/>
              <a:gd name="connsiteX80" fmla="*/ 954882 w 1212057"/>
              <a:gd name="connsiteY80" fmla="*/ 397669 h 888021"/>
              <a:gd name="connsiteX81" fmla="*/ 988220 w 1212057"/>
              <a:gd name="connsiteY81" fmla="*/ 409575 h 888021"/>
              <a:gd name="connsiteX82" fmla="*/ 1031082 w 1212057"/>
              <a:gd name="connsiteY82" fmla="*/ 411956 h 888021"/>
              <a:gd name="connsiteX83" fmla="*/ 1081088 w 1212057"/>
              <a:gd name="connsiteY83" fmla="*/ 407194 h 888021"/>
              <a:gd name="connsiteX84" fmla="*/ 1123950 w 1212057"/>
              <a:gd name="connsiteY84" fmla="*/ 395288 h 888021"/>
              <a:gd name="connsiteX0" fmla="*/ 1123950 w 1212057"/>
              <a:gd name="connsiteY0" fmla="*/ 395288 h 888021"/>
              <a:gd name="connsiteX1" fmla="*/ 1140619 w 1212057"/>
              <a:gd name="connsiteY1" fmla="*/ 423863 h 888021"/>
              <a:gd name="connsiteX2" fmla="*/ 1140619 w 1212057"/>
              <a:gd name="connsiteY2" fmla="*/ 464344 h 888021"/>
              <a:gd name="connsiteX3" fmla="*/ 1123950 w 1212057"/>
              <a:gd name="connsiteY3" fmla="*/ 485775 h 888021"/>
              <a:gd name="connsiteX4" fmla="*/ 1135857 w 1212057"/>
              <a:gd name="connsiteY4" fmla="*/ 509588 h 888021"/>
              <a:gd name="connsiteX5" fmla="*/ 1152525 w 1212057"/>
              <a:gd name="connsiteY5" fmla="*/ 502444 h 888021"/>
              <a:gd name="connsiteX6" fmla="*/ 1171575 w 1212057"/>
              <a:gd name="connsiteY6" fmla="*/ 481013 h 888021"/>
              <a:gd name="connsiteX7" fmla="*/ 1193007 w 1212057"/>
              <a:gd name="connsiteY7" fmla="*/ 481013 h 888021"/>
              <a:gd name="connsiteX8" fmla="*/ 1212057 w 1212057"/>
              <a:gd name="connsiteY8" fmla="*/ 476250 h 888021"/>
              <a:gd name="connsiteX9" fmla="*/ 1204913 w 1212057"/>
              <a:gd name="connsiteY9" fmla="*/ 497681 h 888021"/>
              <a:gd name="connsiteX10" fmla="*/ 1159669 w 1212057"/>
              <a:gd name="connsiteY10" fmla="*/ 554831 h 888021"/>
              <a:gd name="connsiteX11" fmla="*/ 1116807 w 1212057"/>
              <a:gd name="connsiteY11" fmla="*/ 628650 h 888021"/>
              <a:gd name="connsiteX12" fmla="*/ 1090613 w 1212057"/>
              <a:gd name="connsiteY12" fmla="*/ 640556 h 888021"/>
              <a:gd name="connsiteX13" fmla="*/ 1040607 w 1212057"/>
              <a:gd name="connsiteY13" fmla="*/ 647700 h 888021"/>
              <a:gd name="connsiteX14" fmla="*/ 997744 w 1212057"/>
              <a:gd name="connsiteY14" fmla="*/ 652463 h 888021"/>
              <a:gd name="connsiteX15" fmla="*/ 957263 w 1212057"/>
              <a:gd name="connsiteY15" fmla="*/ 664369 h 888021"/>
              <a:gd name="connsiteX16" fmla="*/ 916782 w 1212057"/>
              <a:gd name="connsiteY16" fmla="*/ 700088 h 888021"/>
              <a:gd name="connsiteX17" fmla="*/ 878682 w 1212057"/>
              <a:gd name="connsiteY17" fmla="*/ 728663 h 888021"/>
              <a:gd name="connsiteX18" fmla="*/ 903373 w 1212057"/>
              <a:gd name="connsiteY18" fmla="*/ 827612 h 888021"/>
              <a:gd name="connsiteX19" fmla="*/ 848604 w 1212057"/>
              <a:gd name="connsiteY19" fmla="*/ 888021 h 888021"/>
              <a:gd name="connsiteX20" fmla="*/ 668715 w 1212057"/>
              <a:gd name="connsiteY20" fmla="*/ 870266 h 888021"/>
              <a:gd name="connsiteX21" fmla="*/ 500502 w 1212057"/>
              <a:gd name="connsiteY21" fmla="*/ 828051 h 888021"/>
              <a:gd name="connsiteX22" fmla="*/ 328404 w 1212057"/>
              <a:gd name="connsiteY22" fmla="*/ 809440 h 888021"/>
              <a:gd name="connsiteX23" fmla="*/ 167774 w 1212057"/>
              <a:gd name="connsiteY23" fmla="*/ 729980 h 888021"/>
              <a:gd name="connsiteX24" fmla="*/ 95250 w 1212057"/>
              <a:gd name="connsiteY24" fmla="*/ 705082 h 888021"/>
              <a:gd name="connsiteX25" fmla="*/ 0 w 1212057"/>
              <a:gd name="connsiteY25" fmla="*/ 679535 h 888021"/>
              <a:gd name="connsiteX26" fmla="*/ 0 w 1212057"/>
              <a:gd name="connsiteY26" fmla="*/ 38100 h 888021"/>
              <a:gd name="connsiteX27" fmla="*/ 42863 w 1212057"/>
              <a:gd name="connsiteY27" fmla="*/ 38100 h 888021"/>
              <a:gd name="connsiteX28" fmla="*/ 66675 w 1212057"/>
              <a:gd name="connsiteY28" fmla="*/ 30956 h 888021"/>
              <a:gd name="connsiteX29" fmla="*/ 97632 w 1212057"/>
              <a:gd name="connsiteY29" fmla="*/ 0 h 888021"/>
              <a:gd name="connsiteX30" fmla="*/ 123825 w 1212057"/>
              <a:gd name="connsiteY30" fmla="*/ 0 h 888021"/>
              <a:gd name="connsiteX31" fmla="*/ 128588 w 1212057"/>
              <a:gd name="connsiteY31" fmla="*/ 26194 h 888021"/>
              <a:gd name="connsiteX32" fmla="*/ 92869 w 1212057"/>
              <a:gd name="connsiteY32" fmla="*/ 54769 h 888021"/>
              <a:gd name="connsiteX33" fmla="*/ 59532 w 1212057"/>
              <a:gd name="connsiteY33" fmla="*/ 80963 h 888021"/>
              <a:gd name="connsiteX34" fmla="*/ 50007 w 1212057"/>
              <a:gd name="connsiteY34" fmla="*/ 95250 h 888021"/>
              <a:gd name="connsiteX35" fmla="*/ 59532 w 1212057"/>
              <a:gd name="connsiteY35" fmla="*/ 123825 h 888021"/>
              <a:gd name="connsiteX36" fmla="*/ 126206 w 1212057"/>
              <a:gd name="connsiteY36" fmla="*/ 128587 h 888021"/>
              <a:gd name="connsiteX37" fmla="*/ 166688 w 1212057"/>
              <a:gd name="connsiteY37" fmla="*/ 119063 h 888021"/>
              <a:gd name="connsiteX38" fmla="*/ 214313 w 1212057"/>
              <a:gd name="connsiteY38" fmla="*/ 107156 h 888021"/>
              <a:gd name="connsiteX39" fmla="*/ 242888 w 1212057"/>
              <a:gd name="connsiteY39" fmla="*/ 100013 h 888021"/>
              <a:gd name="connsiteX40" fmla="*/ 269082 w 1212057"/>
              <a:gd name="connsiteY40" fmla="*/ 126206 h 888021"/>
              <a:gd name="connsiteX41" fmla="*/ 300038 w 1212057"/>
              <a:gd name="connsiteY41" fmla="*/ 164306 h 888021"/>
              <a:gd name="connsiteX42" fmla="*/ 292894 w 1212057"/>
              <a:gd name="connsiteY42" fmla="*/ 204788 h 888021"/>
              <a:gd name="connsiteX43" fmla="*/ 309563 w 1212057"/>
              <a:gd name="connsiteY43" fmla="*/ 247650 h 888021"/>
              <a:gd name="connsiteX44" fmla="*/ 354807 w 1212057"/>
              <a:gd name="connsiteY44" fmla="*/ 266700 h 888021"/>
              <a:gd name="connsiteX45" fmla="*/ 388144 w 1212057"/>
              <a:gd name="connsiteY45" fmla="*/ 257175 h 888021"/>
              <a:gd name="connsiteX46" fmla="*/ 416719 w 1212057"/>
              <a:gd name="connsiteY46" fmla="*/ 247650 h 888021"/>
              <a:gd name="connsiteX47" fmla="*/ 447675 w 1212057"/>
              <a:gd name="connsiteY47" fmla="*/ 240506 h 888021"/>
              <a:gd name="connsiteX48" fmla="*/ 483394 w 1212057"/>
              <a:gd name="connsiteY48" fmla="*/ 240506 h 888021"/>
              <a:gd name="connsiteX49" fmla="*/ 509588 w 1212057"/>
              <a:gd name="connsiteY49" fmla="*/ 228600 h 888021"/>
              <a:gd name="connsiteX50" fmla="*/ 528638 w 1212057"/>
              <a:gd name="connsiteY50" fmla="*/ 207169 h 888021"/>
              <a:gd name="connsiteX51" fmla="*/ 531019 w 1212057"/>
              <a:gd name="connsiteY51" fmla="*/ 183356 h 888021"/>
              <a:gd name="connsiteX52" fmla="*/ 557213 w 1212057"/>
              <a:gd name="connsiteY52" fmla="*/ 159544 h 888021"/>
              <a:gd name="connsiteX53" fmla="*/ 585788 w 1212057"/>
              <a:gd name="connsiteY53" fmla="*/ 150019 h 888021"/>
              <a:gd name="connsiteX54" fmla="*/ 623888 w 1212057"/>
              <a:gd name="connsiteY54" fmla="*/ 161925 h 888021"/>
              <a:gd name="connsiteX55" fmla="*/ 647700 w 1212057"/>
              <a:gd name="connsiteY55" fmla="*/ 180975 h 888021"/>
              <a:gd name="connsiteX56" fmla="*/ 633413 w 1212057"/>
              <a:gd name="connsiteY56" fmla="*/ 207169 h 888021"/>
              <a:gd name="connsiteX57" fmla="*/ 621507 w 1212057"/>
              <a:gd name="connsiteY57" fmla="*/ 238125 h 888021"/>
              <a:gd name="connsiteX58" fmla="*/ 654844 w 1212057"/>
              <a:gd name="connsiteY58" fmla="*/ 228600 h 888021"/>
              <a:gd name="connsiteX59" fmla="*/ 676275 w 1212057"/>
              <a:gd name="connsiteY59" fmla="*/ 223838 h 888021"/>
              <a:gd name="connsiteX60" fmla="*/ 704850 w 1212057"/>
              <a:gd name="connsiteY60" fmla="*/ 242888 h 888021"/>
              <a:gd name="connsiteX61" fmla="*/ 714375 w 1212057"/>
              <a:gd name="connsiteY61" fmla="*/ 269081 h 888021"/>
              <a:gd name="connsiteX62" fmla="*/ 745332 w 1212057"/>
              <a:gd name="connsiteY62" fmla="*/ 292894 h 888021"/>
              <a:gd name="connsiteX63" fmla="*/ 716757 w 1212057"/>
              <a:gd name="connsiteY63" fmla="*/ 302419 h 888021"/>
              <a:gd name="connsiteX64" fmla="*/ 676275 w 1212057"/>
              <a:gd name="connsiteY64" fmla="*/ 309563 h 888021"/>
              <a:gd name="connsiteX65" fmla="*/ 626269 w 1212057"/>
              <a:gd name="connsiteY65" fmla="*/ 316706 h 888021"/>
              <a:gd name="connsiteX66" fmla="*/ 650082 w 1212057"/>
              <a:gd name="connsiteY66" fmla="*/ 328613 h 888021"/>
              <a:gd name="connsiteX67" fmla="*/ 681038 w 1212057"/>
              <a:gd name="connsiteY67" fmla="*/ 333375 h 888021"/>
              <a:gd name="connsiteX68" fmla="*/ 709613 w 1212057"/>
              <a:gd name="connsiteY68" fmla="*/ 373856 h 888021"/>
              <a:gd name="connsiteX69" fmla="*/ 719138 w 1212057"/>
              <a:gd name="connsiteY69" fmla="*/ 392906 h 888021"/>
              <a:gd name="connsiteX70" fmla="*/ 757238 w 1212057"/>
              <a:gd name="connsiteY70" fmla="*/ 409575 h 888021"/>
              <a:gd name="connsiteX71" fmla="*/ 795338 w 1212057"/>
              <a:gd name="connsiteY71" fmla="*/ 442913 h 888021"/>
              <a:gd name="connsiteX72" fmla="*/ 804863 w 1212057"/>
              <a:gd name="connsiteY72" fmla="*/ 492919 h 888021"/>
              <a:gd name="connsiteX73" fmla="*/ 816769 w 1212057"/>
              <a:gd name="connsiteY73" fmla="*/ 531019 h 888021"/>
              <a:gd name="connsiteX74" fmla="*/ 826294 w 1212057"/>
              <a:gd name="connsiteY74" fmla="*/ 550069 h 888021"/>
              <a:gd name="connsiteX75" fmla="*/ 826294 w 1212057"/>
              <a:gd name="connsiteY75" fmla="*/ 550069 h 888021"/>
              <a:gd name="connsiteX76" fmla="*/ 864394 w 1212057"/>
              <a:gd name="connsiteY76" fmla="*/ 528638 h 888021"/>
              <a:gd name="connsiteX77" fmla="*/ 878682 w 1212057"/>
              <a:gd name="connsiteY77" fmla="*/ 476250 h 888021"/>
              <a:gd name="connsiteX78" fmla="*/ 900113 w 1212057"/>
              <a:gd name="connsiteY78" fmla="*/ 450056 h 888021"/>
              <a:gd name="connsiteX79" fmla="*/ 921544 w 1212057"/>
              <a:gd name="connsiteY79" fmla="*/ 416719 h 888021"/>
              <a:gd name="connsiteX80" fmla="*/ 954882 w 1212057"/>
              <a:gd name="connsiteY80" fmla="*/ 397669 h 888021"/>
              <a:gd name="connsiteX81" fmla="*/ 988220 w 1212057"/>
              <a:gd name="connsiteY81" fmla="*/ 409575 h 888021"/>
              <a:gd name="connsiteX82" fmla="*/ 1031082 w 1212057"/>
              <a:gd name="connsiteY82" fmla="*/ 411956 h 888021"/>
              <a:gd name="connsiteX83" fmla="*/ 1081088 w 1212057"/>
              <a:gd name="connsiteY83" fmla="*/ 407194 h 888021"/>
              <a:gd name="connsiteX84" fmla="*/ 1123950 w 1212057"/>
              <a:gd name="connsiteY84" fmla="*/ 395288 h 888021"/>
              <a:gd name="connsiteX0" fmla="*/ 1123950 w 1212057"/>
              <a:gd name="connsiteY0" fmla="*/ 395288 h 888021"/>
              <a:gd name="connsiteX1" fmla="*/ 1140619 w 1212057"/>
              <a:gd name="connsiteY1" fmla="*/ 423863 h 888021"/>
              <a:gd name="connsiteX2" fmla="*/ 1140619 w 1212057"/>
              <a:gd name="connsiteY2" fmla="*/ 464344 h 888021"/>
              <a:gd name="connsiteX3" fmla="*/ 1123950 w 1212057"/>
              <a:gd name="connsiteY3" fmla="*/ 485775 h 888021"/>
              <a:gd name="connsiteX4" fmla="*/ 1135857 w 1212057"/>
              <a:gd name="connsiteY4" fmla="*/ 509588 h 888021"/>
              <a:gd name="connsiteX5" fmla="*/ 1152525 w 1212057"/>
              <a:gd name="connsiteY5" fmla="*/ 502444 h 888021"/>
              <a:gd name="connsiteX6" fmla="*/ 1171575 w 1212057"/>
              <a:gd name="connsiteY6" fmla="*/ 481013 h 888021"/>
              <a:gd name="connsiteX7" fmla="*/ 1193007 w 1212057"/>
              <a:gd name="connsiteY7" fmla="*/ 481013 h 888021"/>
              <a:gd name="connsiteX8" fmla="*/ 1212057 w 1212057"/>
              <a:gd name="connsiteY8" fmla="*/ 476250 h 888021"/>
              <a:gd name="connsiteX9" fmla="*/ 1204913 w 1212057"/>
              <a:gd name="connsiteY9" fmla="*/ 497681 h 888021"/>
              <a:gd name="connsiteX10" fmla="*/ 1159669 w 1212057"/>
              <a:gd name="connsiteY10" fmla="*/ 554831 h 888021"/>
              <a:gd name="connsiteX11" fmla="*/ 1116807 w 1212057"/>
              <a:gd name="connsiteY11" fmla="*/ 628650 h 888021"/>
              <a:gd name="connsiteX12" fmla="*/ 1090613 w 1212057"/>
              <a:gd name="connsiteY12" fmla="*/ 640556 h 888021"/>
              <a:gd name="connsiteX13" fmla="*/ 1040607 w 1212057"/>
              <a:gd name="connsiteY13" fmla="*/ 647700 h 888021"/>
              <a:gd name="connsiteX14" fmla="*/ 997744 w 1212057"/>
              <a:gd name="connsiteY14" fmla="*/ 652463 h 888021"/>
              <a:gd name="connsiteX15" fmla="*/ 957263 w 1212057"/>
              <a:gd name="connsiteY15" fmla="*/ 664369 h 888021"/>
              <a:gd name="connsiteX16" fmla="*/ 916782 w 1212057"/>
              <a:gd name="connsiteY16" fmla="*/ 700088 h 888021"/>
              <a:gd name="connsiteX17" fmla="*/ 878682 w 1212057"/>
              <a:gd name="connsiteY17" fmla="*/ 728663 h 888021"/>
              <a:gd name="connsiteX18" fmla="*/ 903373 w 1212057"/>
              <a:gd name="connsiteY18" fmla="*/ 827612 h 888021"/>
              <a:gd name="connsiteX19" fmla="*/ 848604 w 1212057"/>
              <a:gd name="connsiteY19" fmla="*/ 888021 h 888021"/>
              <a:gd name="connsiteX20" fmla="*/ 668715 w 1212057"/>
              <a:gd name="connsiteY20" fmla="*/ 870266 h 888021"/>
              <a:gd name="connsiteX21" fmla="*/ 500502 w 1212057"/>
              <a:gd name="connsiteY21" fmla="*/ 828051 h 888021"/>
              <a:gd name="connsiteX22" fmla="*/ 328404 w 1212057"/>
              <a:gd name="connsiteY22" fmla="*/ 809440 h 888021"/>
              <a:gd name="connsiteX23" fmla="*/ 176652 w 1212057"/>
              <a:gd name="connsiteY23" fmla="*/ 765490 h 888021"/>
              <a:gd name="connsiteX24" fmla="*/ 95250 w 1212057"/>
              <a:gd name="connsiteY24" fmla="*/ 705082 h 888021"/>
              <a:gd name="connsiteX25" fmla="*/ 0 w 1212057"/>
              <a:gd name="connsiteY25" fmla="*/ 679535 h 888021"/>
              <a:gd name="connsiteX26" fmla="*/ 0 w 1212057"/>
              <a:gd name="connsiteY26" fmla="*/ 38100 h 888021"/>
              <a:gd name="connsiteX27" fmla="*/ 42863 w 1212057"/>
              <a:gd name="connsiteY27" fmla="*/ 38100 h 888021"/>
              <a:gd name="connsiteX28" fmla="*/ 66675 w 1212057"/>
              <a:gd name="connsiteY28" fmla="*/ 30956 h 888021"/>
              <a:gd name="connsiteX29" fmla="*/ 97632 w 1212057"/>
              <a:gd name="connsiteY29" fmla="*/ 0 h 888021"/>
              <a:gd name="connsiteX30" fmla="*/ 123825 w 1212057"/>
              <a:gd name="connsiteY30" fmla="*/ 0 h 888021"/>
              <a:gd name="connsiteX31" fmla="*/ 128588 w 1212057"/>
              <a:gd name="connsiteY31" fmla="*/ 26194 h 888021"/>
              <a:gd name="connsiteX32" fmla="*/ 92869 w 1212057"/>
              <a:gd name="connsiteY32" fmla="*/ 54769 h 888021"/>
              <a:gd name="connsiteX33" fmla="*/ 59532 w 1212057"/>
              <a:gd name="connsiteY33" fmla="*/ 80963 h 888021"/>
              <a:gd name="connsiteX34" fmla="*/ 50007 w 1212057"/>
              <a:gd name="connsiteY34" fmla="*/ 95250 h 888021"/>
              <a:gd name="connsiteX35" fmla="*/ 59532 w 1212057"/>
              <a:gd name="connsiteY35" fmla="*/ 123825 h 888021"/>
              <a:gd name="connsiteX36" fmla="*/ 126206 w 1212057"/>
              <a:gd name="connsiteY36" fmla="*/ 128587 h 888021"/>
              <a:gd name="connsiteX37" fmla="*/ 166688 w 1212057"/>
              <a:gd name="connsiteY37" fmla="*/ 119063 h 888021"/>
              <a:gd name="connsiteX38" fmla="*/ 214313 w 1212057"/>
              <a:gd name="connsiteY38" fmla="*/ 107156 h 888021"/>
              <a:gd name="connsiteX39" fmla="*/ 242888 w 1212057"/>
              <a:gd name="connsiteY39" fmla="*/ 100013 h 888021"/>
              <a:gd name="connsiteX40" fmla="*/ 269082 w 1212057"/>
              <a:gd name="connsiteY40" fmla="*/ 126206 h 888021"/>
              <a:gd name="connsiteX41" fmla="*/ 300038 w 1212057"/>
              <a:gd name="connsiteY41" fmla="*/ 164306 h 888021"/>
              <a:gd name="connsiteX42" fmla="*/ 292894 w 1212057"/>
              <a:gd name="connsiteY42" fmla="*/ 204788 h 888021"/>
              <a:gd name="connsiteX43" fmla="*/ 309563 w 1212057"/>
              <a:gd name="connsiteY43" fmla="*/ 247650 h 888021"/>
              <a:gd name="connsiteX44" fmla="*/ 354807 w 1212057"/>
              <a:gd name="connsiteY44" fmla="*/ 266700 h 888021"/>
              <a:gd name="connsiteX45" fmla="*/ 388144 w 1212057"/>
              <a:gd name="connsiteY45" fmla="*/ 257175 h 888021"/>
              <a:gd name="connsiteX46" fmla="*/ 416719 w 1212057"/>
              <a:gd name="connsiteY46" fmla="*/ 247650 h 888021"/>
              <a:gd name="connsiteX47" fmla="*/ 447675 w 1212057"/>
              <a:gd name="connsiteY47" fmla="*/ 240506 h 888021"/>
              <a:gd name="connsiteX48" fmla="*/ 483394 w 1212057"/>
              <a:gd name="connsiteY48" fmla="*/ 240506 h 888021"/>
              <a:gd name="connsiteX49" fmla="*/ 509588 w 1212057"/>
              <a:gd name="connsiteY49" fmla="*/ 228600 h 888021"/>
              <a:gd name="connsiteX50" fmla="*/ 528638 w 1212057"/>
              <a:gd name="connsiteY50" fmla="*/ 207169 h 888021"/>
              <a:gd name="connsiteX51" fmla="*/ 531019 w 1212057"/>
              <a:gd name="connsiteY51" fmla="*/ 183356 h 888021"/>
              <a:gd name="connsiteX52" fmla="*/ 557213 w 1212057"/>
              <a:gd name="connsiteY52" fmla="*/ 159544 h 888021"/>
              <a:gd name="connsiteX53" fmla="*/ 585788 w 1212057"/>
              <a:gd name="connsiteY53" fmla="*/ 150019 h 888021"/>
              <a:gd name="connsiteX54" fmla="*/ 623888 w 1212057"/>
              <a:gd name="connsiteY54" fmla="*/ 161925 h 888021"/>
              <a:gd name="connsiteX55" fmla="*/ 647700 w 1212057"/>
              <a:gd name="connsiteY55" fmla="*/ 180975 h 888021"/>
              <a:gd name="connsiteX56" fmla="*/ 633413 w 1212057"/>
              <a:gd name="connsiteY56" fmla="*/ 207169 h 888021"/>
              <a:gd name="connsiteX57" fmla="*/ 621507 w 1212057"/>
              <a:gd name="connsiteY57" fmla="*/ 238125 h 888021"/>
              <a:gd name="connsiteX58" fmla="*/ 654844 w 1212057"/>
              <a:gd name="connsiteY58" fmla="*/ 228600 h 888021"/>
              <a:gd name="connsiteX59" fmla="*/ 676275 w 1212057"/>
              <a:gd name="connsiteY59" fmla="*/ 223838 h 888021"/>
              <a:gd name="connsiteX60" fmla="*/ 704850 w 1212057"/>
              <a:gd name="connsiteY60" fmla="*/ 242888 h 888021"/>
              <a:gd name="connsiteX61" fmla="*/ 714375 w 1212057"/>
              <a:gd name="connsiteY61" fmla="*/ 269081 h 888021"/>
              <a:gd name="connsiteX62" fmla="*/ 745332 w 1212057"/>
              <a:gd name="connsiteY62" fmla="*/ 292894 h 888021"/>
              <a:gd name="connsiteX63" fmla="*/ 716757 w 1212057"/>
              <a:gd name="connsiteY63" fmla="*/ 302419 h 888021"/>
              <a:gd name="connsiteX64" fmla="*/ 676275 w 1212057"/>
              <a:gd name="connsiteY64" fmla="*/ 309563 h 888021"/>
              <a:gd name="connsiteX65" fmla="*/ 626269 w 1212057"/>
              <a:gd name="connsiteY65" fmla="*/ 316706 h 888021"/>
              <a:gd name="connsiteX66" fmla="*/ 650082 w 1212057"/>
              <a:gd name="connsiteY66" fmla="*/ 328613 h 888021"/>
              <a:gd name="connsiteX67" fmla="*/ 681038 w 1212057"/>
              <a:gd name="connsiteY67" fmla="*/ 333375 h 888021"/>
              <a:gd name="connsiteX68" fmla="*/ 709613 w 1212057"/>
              <a:gd name="connsiteY68" fmla="*/ 373856 h 888021"/>
              <a:gd name="connsiteX69" fmla="*/ 719138 w 1212057"/>
              <a:gd name="connsiteY69" fmla="*/ 392906 h 888021"/>
              <a:gd name="connsiteX70" fmla="*/ 757238 w 1212057"/>
              <a:gd name="connsiteY70" fmla="*/ 409575 h 888021"/>
              <a:gd name="connsiteX71" fmla="*/ 795338 w 1212057"/>
              <a:gd name="connsiteY71" fmla="*/ 442913 h 888021"/>
              <a:gd name="connsiteX72" fmla="*/ 804863 w 1212057"/>
              <a:gd name="connsiteY72" fmla="*/ 492919 h 888021"/>
              <a:gd name="connsiteX73" fmla="*/ 816769 w 1212057"/>
              <a:gd name="connsiteY73" fmla="*/ 531019 h 888021"/>
              <a:gd name="connsiteX74" fmla="*/ 826294 w 1212057"/>
              <a:gd name="connsiteY74" fmla="*/ 550069 h 888021"/>
              <a:gd name="connsiteX75" fmla="*/ 826294 w 1212057"/>
              <a:gd name="connsiteY75" fmla="*/ 550069 h 888021"/>
              <a:gd name="connsiteX76" fmla="*/ 864394 w 1212057"/>
              <a:gd name="connsiteY76" fmla="*/ 528638 h 888021"/>
              <a:gd name="connsiteX77" fmla="*/ 878682 w 1212057"/>
              <a:gd name="connsiteY77" fmla="*/ 476250 h 888021"/>
              <a:gd name="connsiteX78" fmla="*/ 900113 w 1212057"/>
              <a:gd name="connsiteY78" fmla="*/ 450056 h 888021"/>
              <a:gd name="connsiteX79" fmla="*/ 921544 w 1212057"/>
              <a:gd name="connsiteY79" fmla="*/ 416719 h 888021"/>
              <a:gd name="connsiteX80" fmla="*/ 954882 w 1212057"/>
              <a:gd name="connsiteY80" fmla="*/ 397669 h 888021"/>
              <a:gd name="connsiteX81" fmla="*/ 988220 w 1212057"/>
              <a:gd name="connsiteY81" fmla="*/ 409575 h 888021"/>
              <a:gd name="connsiteX82" fmla="*/ 1031082 w 1212057"/>
              <a:gd name="connsiteY82" fmla="*/ 411956 h 888021"/>
              <a:gd name="connsiteX83" fmla="*/ 1081088 w 1212057"/>
              <a:gd name="connsiteY83" fmla="*/ 407194 h 888021"/>
              <a:gd name="connsiteX84" fmla="*/ 1123950 w 1212057"/>
              <a:gd name="connsiteY84" fmla="*/ 395288 h 888021"/>
              <a:gd name="connsiteX0" fmla="*/ 1123950 w 1212057"/>
              <a:gd name="connsiteY0" fmla="*/ 395288 h 888021"/>
              <a:gd name="connsiteX1" fmla="*/ 1140619 w 1212057"/>
              <a:gd name="connsiteY1" fmla="*/ 423863 h 888021"/>
              <a:gd name="connsiteX2" fmla="*/ 1140619 w 1212057"/>
              <a:gd name="connsiteY2" fmla="*/ 464344 h 888021"/>
              <a:gd name="connsiteX3" fmla="*/ 1123950 w 1212057"/>
              <a:gd name="connsiteY3" fmla="*/ 485775 h 888021"/>
              <a:gd name="connsiteX4" fmla="*/ 1135857 w 1212057"/>
              <a:gd name="connsiteY4" fmla="*/ 509588 h 888021"/>
              <a:gd name="connsiteX5" fmla="*/ 1152525 w 1212057"/>
              <a:gd name="connsiteY5" fmla="*/ 502444 h 888021"/>
              <a:gd name="connsiteX6" fmla="*/ 1171575 w 1212057"/>
              <a:gd name="connsiteY6" fmla="*/ 481013 h 888021"/>
              <a:gd name="connsiteX7" fmla="*/ 1193007 w 1212057"/>
              <a:gd name="connsiteY7" fmla="*/ 481013 h 888021"/>
              <a:gd name="connsiteX8" fmla="*/ 1212057 w 1212057"/>
              <a:gd name="connsiteY8" fmla="*/ 476250 h 888021"/>
              <a:gd name="connsiteX9" fmla="*/ 1204913 w 1212057"/>
              <a:gd name="connsiteY9" fmla="*/ 497681 h 888021"/>
              <a:gd name="connsiteX10" fmla="*/ 1159669 w 1212057"/>
              <a:gd name="connsiteY10" fmla="*/ 554831 h 888021"/>
              <a:gd name="connsiteX11" fmla="*/ 1116807 w 1212057"/>
              <a:gd name="connsiteY11" fmla="*/ 628650 h 888021"/>
              <a:gd name="connsiteX12" fmla="*/ 1090613 w 1212057"/>
              <a:gd name="connsiteY12" fmla="*/ 640556 h 888021"/>
              <a:gd name="connsiteX13" fmla="*/ 1040607 w 1212057"/>
              <a:gd name="connsiteY13" fmla="*/ 647700 h 888021"/>
              <a:gd name="connsiteX14" fmla="*/ 997744 w 1212057"/>
              <a:gd name="connsiteY14" fmla="*/ 652463 h 888021"/>
              <a:gd name="connsiteX15" fmla="*/ 957263 w 1212057"/>
              <a:gd name="connsiteY15" fmla="*/ 664369 h 888021"/>
              <a:gd name="connsiteX16" fmla="*/ 916782 w 1212057"/>
              <a:gd name="connsiteY16" fmla="*/ 700088 h 888021"/>
              <a:gd name="connsiteX17" fmla="*/ 878682 w 1212057"/>
              <a:gd name="connsiteY17" fmla="*/ 728663 h 888021"/>
              <a:gd name="connsiteX18" fmla="*/ 910517 w 1212057"/>
              <a:gd name="connsiteY18" fmla="*/ 875237 h 888021"/>
              <a:gd name="connsiteX19" fmla="*/ 848604 w 1212057"/>
              <a:gd name="connsiteY19" fmla="*/ 888021 h 888021"/>
              <a:gd name="connsiteX20" fmla="*/ 668715 w 1212057"/>
              <a:gd name="connsiteY20" fmla="*/ 870266 h 888021"/>
              <a:gd name="connsiteX21" fmla="*/ 500502 w 1212057"/>
              <a:gd name="connsiteY21" fmla="*/ 828051 h 888021"/>
              <a:gd name="connsiteX22" fmla="*/ 328404 w 1212057"/>
              <a:gd name="connsiteY22" fmla="*/ 809440 h 888021"/>
              <a:gd name="connsiteX23" fmla="*/ 176652 w 1212057"/>
              <a:gd name="connsiteY23" fmla="*/ 765490 h 888021"/>
              <a:gd name="connsiteX24" fmla="*/ 95250 w 1212057"/>
              <a:gd name="connsiteY24" fmla="*/ 705082 h 888021"/>
              <a:gd name="connsiteX25" fmla="*/ 0 w 1212057"/>
              <a:gd name="connsiteY25" fmla="*/ 679535 h 888021"/>
              <a:gd name="connsiteX26" fmla="*/ 0 w 1212057"/>
              <a:gd name="connsiteY26" fmla="*/ 38100 h 888021"/>
              <a:gd name="connsiteX27" fmla="*/ 42863 w 1212057"/>
              <a:gd name="connsiteY27" fmla="*/ 38100 h 888021"/>
              <a:gd name="connsiteX28" fmla="*/ 66675 w 1212057"/>
              <a:gd name="connsiteY28" fmla="*/ 30956 h 888021"/>
              <a:gd name="connsiteX29" fmla="*/ 97632 w 1212057"/>
              <a:gd name="connsiteY29" fmla="*/ 0 h 888021"/>
              <a:gd name="connsiteX30" fmla="*/ 123825 w 1212057"/>
              <a:gd name="connsiteY30" fmla="*/ 0 h 888021"/>
              <a:gd name="connsiteX31" fmla="*/ 128588 w 1212057"/>
              <a:gd name="connsiteY31" fmla="*/ 26194 h 888021"/>
              <a:gd name="connsiteX32" fmla="*/ 92869 w 1212057"/>
              <a:gd name="connsiteY32" fmla="*/ 54769 h 888021"/>
              <a:gd name="connsiteX33" fmla="*/ 59532 w 1212057"/>
              <a:gd name="connsiteY33" fmla="*/ 80963 h 888021"/>
              <a:gd name="connsiteX34" fmla="*/ 50007 w 1212057"/>
              <a:gd name="connsiteY34" fmla="*/ 95250 h 888021"/>
              <a:gd name="connsiteX35" fmla="*/ 59532 w 1212057"/>
              <a:gd name="connsiteY35" fmla="*/ 123825 h 888021"/>
              <a:gd name="connsiteX36" fmla="*/ 126206 w 1212057"/>
              <a:gd name="connsiteY36" fmla="*/ 128587 h 888021"/>
              <a:gd name="connsiteX37" fmla="*/ 166688 w 1212057"/>
              <a:gd name="connsiteY37" fmla="*/ 119063 h 888021"/>
              <a:gd name="connsiteX38" fmla="*/ 214313 w 1212057"/>
              <a:gd name="connsiteY38" fmla="*/ 107156 h 888021"/>
              <a:gd name="connsiteX39" fmla="*/ 242888 w 1212057"/>
              <a:gd name="connsiteY39" fmla="*/ 100013 h 888021"/>
              <a:gd name="connsiteX40" fmla="*/ 269082 w 1212057"/>
              <a:gd name="connsiteY40" fmla="*/ 126206 h 888021"/>
              <a:gd name="connsiteX41" fmla="*/ 300038 w 1212057"/>
              <a:gd name="connsiteY41" fmla="*/ 164306 h 888021"/>
              <a:gd name="connsiteX42" fmla="*/ 292894 w 1212057"/>
              <a:gd name="connsiteY42" fmla="*/ 204788 h 888021"/>
              <a:gd name="connsiteX43" fmla="*/ 309563 w 1212057"/>
              <a:gd name="connsiteY43" fmla="*/ 247650 h 888021"/>
              <a:gd name="connsiteX44" fmla="*/ 354807 w 1212057"/>
              <a:gd name="connsiteY44" fmla="*/ 266700 h 888021"/>
              <a:gd name="connsiteX45" fmla="*/ 388144 w 1212057"/>
              <a:gd name="connsiteY45" fmla="*/ 257175 h 888021"/>
              <a:gd name="connsiteX46" fmla="*/ 416719 w 1212057"/>
              <a:gd name="connsiteY46" fmla="*/ 247650 h 888021"/>
              <a:gd name="connsiteX47" fmla="*/ 447675 w 1212057"/>
              <a:gd name="connsiteY47" fmla="*/ 240506 h 888021"/>
              <a:gd name="connsiteX48" fmla="*/ 483394 w 1212057"/>
              <a:gd name="connsiteY48" fmla="*/ 240506 h 888021"/>
              <a:gd name="connsiteX49" fmla="*/ 509588 w 1212057"/>
              <a:gd name="connsiteY49" fmla="*/ 228600 h 888021"/>
              <a:gd name="connsiteX50" fmla="*/ 528638 w 1212057"/>
              <a:gd name="connsiteY50" fmla="*/ 207169 h 888021"/>
              <a:gd name="connsiteX51" fmla="*/ 531019 w 1212057"/>
              <a:gd name="connsiteY51" fmla="*/ 183356 h 888021"/>
              <a:gd name="connsiteX52" fmla="*/ 557213 w 1212057"/>
              <a:gd name="connsiteY52" fmla="*/ 159544 h 888021"/>
              <a:gd name="connsiteX53" fmla="*/ 585788 w 1212057"/>
              <a:gd name="connsiteY53" fmla="*/ 150019 h 888021"/>
              <a:gd name="connsiteX54" fmla="*/ 623888 w 1212057"/>
              <a:gd name="connsiteY54" fmla="*/ 161925 h 888021"/>
              <a:gd name="connsiteX55" fmla="*/ 647700 w 1212057"/>
              <a:gd name="connsiteY55" fmla="*/ 180975 h 888021"/>
              <a:gd name="connsiteX56" fmla="*/ 633413 w 1212057"/>
              <a:gd name="connsiteY56" fmla="*/ 207169 h 888021"/>
              <a:gd name="connsiteX57" fmla="*/ 621507 w 1212057"/>
              <a:gd name="connsiteY57" fmla="*/ 238125 h 888021"/>
              <a:gd name="connsiteX58" fmla="*/ 654844 w 1212057"/>
              <a:gd name="connsiteY58" fmla="*/ 228600 h 888021"/>
              <a:gd name="connsiteX59" fmla="*/ 676275 w 1212057"/>
              <a:gd name="connsiteY59" fmla="*/ 223838 h 888021"/>
              <a:gd name="connsiteX60" fmla="*/ 704850 w 1212057"/>
              <a:gd name="connsiteY60" fmla="*/ 242888 h 888021"/>
              <a:gd name="connsiteX61" fmla="*/ 714375 w 1212057"/>
              <a:gd name="connsiteY61" fmla="*/ 269081 h 888021"/>
              <a:gd name="connsiteX62" fmla="*/ 745332 w 1212057"/>
              <a:gd name="connsiteY62" fmla="*/ 292894 h 888021"/>
              <a:gd name="connsiteX63" fmla="*/ 716757 w 1212057"/>
              <a:gd name="connsiteY63" fmla="*/ 302419 h 888021"/>
              <a:gd name="connsiteX64" fmla="*/ 676275 w 1212057"/>
              <a:gd name="connsiteY64" fmla="*/ 309563 h 888021"/>
              <a:gd name="connsiteX65" fmla="*/ 626269 w 1212057"/>
              <a:gd name="connsiteY65" fmla="*/ 316706 h 888021"/>
              <a:gd name="connsiteX66" fmla="*/ 650082 w 1212057"/>
              <a:gd name="connsiteY66" fmla="*/ 328613 h 888021"/>
              <a:gd name="connsiteX67" fmla="*/ 681038 w 1212057"/>
              <a:gd name="connsiteY67" fmla="*/ 333375 h 888021"/>
              <a:gd name="connsiteX68" fmla="*/ 709613 w 1212057"/>
              <a:gd name="connsiteY68" fmla="*/ 373856 h 888021"/>
              <a:gd name="connsiteX69" fmla="*/ 719138 w 1212057"/>
              <a:gd name="connsiteY69" fmla="*/ 392906 h 888021"/>
              <a:gd name="connsiteX70" fmla="*/ 757238 w 1212057"/>
              <a:gd name="connsiteY70" fmla="*/ 409575 h 888021"/>
              <a:gd name="connsiteX71" fmla="*/ 795338 w 1212057"/>
              <a:gd name="connsiteY71" fmla="*/ 442913 h 888021"/>
              <a:gd name="connsiteX72" fmla="*/ 804863 w 1212057"/>
              <a:gd name="connsiteY72" fmla="*/ 492919 h 888021"/>
              <a:gd name="connsiteX73" fmla="*/ 816769 w 1212057"/>
              <a:gd name="connsiteY73" fmla="*/ 531019 h 888021"/>
              <a:gd name="connsiteX74" fmla="*/ 826294 w 1212057"/>
              <a:gd name="connsiteY74" fmla="*/ 550069 h 888021"/>
              <a:gd name="connsiteX75" fmla="*/ 826294 w 1212057"/>
              <a:gd name="connsiteY75" fmla="*/ 550069 h 888021"/>
              <a:gd name="connsiteX76" fmla="*/ 864394 w 1212057"/>
              <a:gd name="connsiteY76" fmla="*/ 528638 h 888021"/>
              <a:gd name="connsiteX77" fmla="*/ 878682 w 1212057"/>
              <a:gd name="connsiteY77" fmla="*/ 476250 h 888021"/>
              <a:gd name="connsiteX78" fmla="*/ 900113 w 1212057"/>
              <a:gd name="connsiteY78" fmla="*/ 450056 h 888021"/>
              <a:gd name="connsiteX79" fmla="*/ 921544 w 1212057"/>
              <a:gd name="connsiteY79" fmla="*/ 416719 h 888021"/>
              <a:gd name="connsiteX80" fmla="*/ 954882 w 1212057"/>
              <a:gd name="connsiteY80" fmla="*/ 397669 h 888021"/>
              <a:gd name="connsiteX81" fmla="*/ 988220 w 1212057"/>
              <a:gd name="connsiteY81" fmla="*/ 409575 h 888021"/>
              <a:gd name="connsiteX82" fmla="*/ 1031082 w 1212057"/>
              <a:gd name="connsiteY82" fmla="*/ 411956 h 888021"/>
              <a:gd name="connsiteX83" fmla="*/ 1081088 w 1212057"/>
              <a:gd name="connsiteY83" fmla="*/ 407194 h 888021"/>
              <a:gd name="connsiteX84" fmla="*/ 1123950 w 1212057"/>
              <a:gd name="connsiteY84" fmla="*/ 395288 h 888021"/>
              <a:gd name="connsiteX0" fmla="*/ 1123950 w 1212057"/>
              <a:gd name="connsiteY0" fmla="*/ 395288 h 888021"/>
              <a:gd name="connsiteX1" fmla="*/ 1140619 w 1212057"/>
              <a:gd name="connsiteY1" fmla="*/ 423863 h 888021"/>
              <a:gd name="connsiteX2" fmla="*/ 1140619 w 1212057"/>
              <a:gd name="connsiteY2" fmla="*/ 464344 h 888021"/>
              <a:gd name="connsiteX3" fmla="*/ 1123950 w 1212057"/>
              <a:gd name="connsiteY3" fmla="*/ 485775 h 888021"/>
              <a:gd name="connsiteX4" fmla="*/ 1135857 w 1212057"/>
              <a:gd name="connsiteY4" fmla="*/ 509588 h 888021"/>
              <a:gd name="connsiteX5" fmla="*/ 1152525 w 1212057"/>
              <a:gd name="connsiteY5" fmla="*/ 502444 h 888021"/>
              <a:gd name="connsiteX6" fmla="*/ 1171575 w 1212057"/>
              <a:gd name="connsiteY6" fmla="*/ 481013 h 888021"/>
              <a:gd name="connsiteX7" fmla="*/ 1193007 w 1212057"/>
              <a:gd name="connsiteY7" fmla="*/ 481013 h 888021"/>
              <a:gd name="connsiteX8" fmla="*/ 1212057 w 1212057"/>
              <a:gd name="connsiteY8" fmla="*/ 476250 h 888021"/>
              <a:gd name="connsiteX9" fmla="*/ 1204913 w 1212057"/>
              <a:gd name="connsiteY9" fmla="*/ 497681 h 888021"/>
              <a:gd name="connsiteX10" fmla="*/ 1159669 w 1212057"/>
              <a:gd name="connsiteY10" fmla="*/ 554831 h 888021"/>
              <a:gd name="connsiteX11" fmla="*/ 1116807 w 1212057"/>
              <a:gd name="connsiteY11" fmla="*/ 628650 h 888021"/>
              <a:gd name="connsiteX12" fmla="*/ 1090613 w 1212057"/>
              <a:gd name="connsiteY12" fmla="*/ 640556 h 888021"/>
              <a:gd name="connsiteX13" fmla="*/ 1040607 w 1212057"/>
              <a:gd name="connsiteY13" fmla="*/ 647700 h 888021"/>
              <a:gd name="connsiteX14" fmla="*/ 997744 w 1212057"/>
              <a:gd name="connsiteY14" fmla="*/ 652463 h 888021"/>
              <a:gd name="connsiteX15" fmla="*/ 957263 w 1212057"/>
              <a:gd name="connsiteY15" fmla="*/ 664369 h 888021"/>
              <a:gd name="connsiteX16" fmla="*/ 916782 w 1212057"/>
              <a:gd name="connsiteY16" fmla="*/ 700088 h 888021"/>
              <a:gd name="connsiteX17" fmla="*/ 931070 w 1212057"/>
              <a:gd name="connsiteY17" fmla="*/ 814388 h 888021"/>
              <a:gd name="connsiteX18" fmla="*/ 910517 w 1212057"/>
              <a:gd name="connsiteY18" fmla="*/ 875237 h 888021"/>
              <a:gd name="connsiteX19" fmla="*/ 848604 w 1212057"/>
              <a:gd name="connsiteY19" fmla="*/ 888021 h 888021"/>
              <a:gd name="connsiteX20" fmla="*/ 668715 w 1212057"/>
              <a:gd name="connsiteY20" fmla="*/ 870266 h 888021"/>
              <a:gd name="connsiteX21" fmla="*/ 500502 w 1212057"/>
              <a:gd name="connsiteY21" fmla="*/ 828051 h 888021"/>
              <a:gd name="connsiteX22" fmla="*/ 328404 w 1212057"/>
              <a:gd name="connsiteY22" fmla="*/ 809440 h 888021"/>
              <a:gd name="connsiteX23" fmla="*/ 176652 w 1212057"/>
              <a:gd name="connsiteY23" fmla="*/ 765490 h 888021"/>
              <a:gd name="connsiteX24" fmla="*/ 95250 w 1212057"/>
              <a:gd name="connsiteY24" fmla="*/ 705082 h 888021"/>
              <a:gd name="connsiteX25" fmla="*/ 0 w 1212057"/>
              <a:gd name="connsiteY25" fmla="*/ 679535 h 888021"/>
              <a:gd name="connsiteX26" fmla="*/ 0 w 1212057"/>
              <a:gd name="connsiteY26" fmla="*/ 38100 h 888021"/>
              <a:gd name="connsiteX27" fmla="*/ 42863 w 1212057"/>
              <a:gd name="connsiteY27" fmla="*/ 38100 h 888021"/>
              <a:gd name="connsiteX28" fmla="*/ 66675 w 1212057"/>
              <a:gd name="connsiteY28" fmla="*/ 30956 h 888021"/>
              <a:gd name="connsiteX29" fmla="*/ 97632 w 1212057"/>
              <a:gd name="connsiteY29" fmla="*/ 0 h 888021"/>
              <a:gd name="connsiteX30" fmla="*/ 123825 w 1212057"/>
              <a:gd name="connsiteY30" fmla="*/ 0 h 888021"/>
              <a:gd name="connsiteX31" fmla="*/ 128588 w 1212057"/>
              <a:gd name="connsiteY31" fmla="*/ 26194 h 888021"/>
              <a:gd name="connsiteX32" fmla="*/ 92869 w 1212057"/>
              <a:gd name="connsiteY32" fmla="*/ 54769 h 888021"/>
              <a:gd name="connsiteX33" fmla="*/ 59532 w 1212057"/>
              <a:gd name="connsiteY33" fmla="*/ 80963 h 888021"/>
              <a:gd name="connsiteX34" fmla="*/ 50007 w 1212057"/>
              <a:gd name="connsiteY34" fmla="*/ 95250 h 888021"/>
              <a:gd name="connsiteX35" fmla="*/ 59532 w 1212057"/>
              <a:gd name="connsiteY35" fmla="*/ 123825 h 888021"/>
              <a:gd name="connsiteX36" fmla="*/ 126206 w 1212057"/>
              <a:gd name="connsiteY36" fmla="*/ 128587 h 888021"/>
              <a:gd name="connsiteX37" fmla="*/ 166688 w 1212057"/>
              <a:gd name="connsiteY37" fmla="*/ 119063 h 888021"/>
              <a:gd name="connsiteX38" fmla="*/ 214313 w 1212057"/>
              <a:gd name="connsiteY38" fmla="*/ 107156 h 888021"/>
              <a:gd name="connsiteX39" fmla="*/ 242888 w 1212057"/>
              <a:gd name="connsiteY39" fmla="*/ 100013 h 888021"/>
              <a:gd name="connsiteX40" fmla="*/ 269082 w 1212057"/>
              <a:gd name="connsiteY40" fmla="*/ 126206 h 888021"/>
              <a:gd name="connsiteX41" fmla="*/ 300038 w 1212057"/>
              <a:gd name="connsiteY41" fmla="*/ 164306 h 888021"/>
              <a:gd name="connsiteX42" fmla="*/ 292894 w 1212057"/>
              <a:gd name="connsiteY42" fmla="*/ 204788 h 888021"/>
              <a:gd name="connsiteX43" fmla="*/ 309563 w 1212057"/>
              <a:gd name="connsiteY43" fmla="*/ 247650 h 888021"/>
              <a:gd name="connsiteX44" fmla="*/ 354807 w 1212057"/>
              <a:gd name="connsiteY44" fmla="*/ 266700 h 888021"/>
              <a:gd name="connsiteX45" fmla="*/ 388144 w 1212057"/>
              <a:gd name="connsiteY45" fmla="*/ 257175 h 888021"/>
              <a:gd name="connsiteX46" fmla="*/ 416719 w 1212057"/>
              <a:gd name="connsiteY46" fmla="*/ 247650 h 888021"/>
              <a:gd name="connsiteX47" fmla="*/ 447675 w 1212057"/>
              <a:gd name="connsiteY47" fmla="*/ 240506 h 888021"/>
              <a:gd name="connsiteX48" fmla="*/ 483394 w 1212057"/>
              <a:gd name="connsiteY48" fmla="*/ 240506 h 888021"/>
              <a:gd name="connsiteX49" fmla="*/ 509588 w 1212057"/>
              <a:gd name="connsiteY49" fmla="*/ 228600 h 888021"/>
              <a:gd name="connsiteX50" fmla="*/ 528638 w 1212057"/>
              <a:gd name="connsiteY50" fmla="*/ 207169 h 888021"/>
              <a:gd name="connsiteX51" fmla="*/ 531019 w 1212057"/>
              <a:gd name="connsiteY51" fmla="*/ 183356 h 888021"/>
              <a:gd name="connsiteX52" fmla="*/ 557213 w 1212057"/>
              <a:gd name="connsiteY52" fmla="*/ 159544 h 888021"/>
              <a:gd name="connsiteX53" fmla="*/ 585788 w 1212057"/>
              <a:gd name="connsiteY53" fmla="*/ 150019 h 888021"/>
              <a:gd name="connsiteX54" fmla="*/ 623888 w 1212057"/>
              <a:gd name="connsiteY54" fmla="*/ 161925 h 888021"/>
              <a:gd name="connsiteX55" fmla="*/ 647700 w 1212057"/>
              <a:gd name="connsiteY55" fmla="*/ 180975 h 888021"/>
              <a:gd name="connsiteX56" fmla="*/ 633413 w 1212057"/>
              <a:gd name="connsiteY56" fmla="*/ 207169 h 888021"/>
              <a:gd name="connsiteX57" fmla="*/ 621507 w 1212057"/>
              <a:gd name="connsiteY57" fmla="*/ 238125 h 888021"/>
              <a:gd name="connsiteX58" fmla="*/ 654844 w 1212057"/>
              <a:gd name="connsiteY58" fmla="*/ 228600 h 888021"/>
              <a:gd name="connsiteX59" fmla="*/ 676275 w 1212057"/>
              <a:gd name="connsiteY59" fmla="*/ 223838 h 888021"/>
              <a:gd name="connsiteX60" fmla="*/ 704850 w 1212057"/>
              <a:gd name="connsiteY60" fmla="*/ 242888 h 888021"/>
              <a:gd name="connsiteX61" fmla="*/ 714375 w 1212057"/>
              <a:gd name="connsiteY61" fmla="*/ 269081 h 888021"/>
              <a:gd name="connsiteX62" fmla="*/ 745332 w 1212057"/>
              <a:gd name="connsiteY62" fmla="*/ 292894 h 888021"/>
              <a:gd name="connsiteX63" fmla="*/ 716757 w 1212057"/>
              <a:gd name="connsiteY63" fmla="*/ 302419 h 888021"/>
              <a:gd name="connsiteX64" fmla="*/ 676275 w 1212057"/>
              <a:gd name="connsiteY64" fmla="*/ 309563 h 888021"/>
              <a:gd name="connsiteX65" fmla="*/ 626269 w 1212057"/>
              <a:gd name="connsiteY65" fmla="*/ 316706 h 888021"/>
              <a:gd name="connsiteX66" fmla="*/ 650082 w 1212057"/>
              <a:gd name="connsiteY66" fmla="*/ 328613 h 888021"/>
              <a:gd name="connsiteX67" fmla="*/ 681038 w 1212057"/>
              <a:gd name="connsiteY67" fmla="*/ 333375 h 888021"/>
              <a:gd name="connsiteX68" fmla="*/ 709613 w 1212057"/>
              <a:gd name="connsiteY68" fmla="*/ 373856 h 888021"/>
              <a:gd name="connsiteX69" fmla="*/ 719138 w 1212057"/>
              <a:gd name="connsiteY69" fmla="*/ 392906 h 888021"/>
              <a:gd name="connsiteX70" fmla="*/ 757238 w 1212057"/>
              <a:gd name="connsiteY70" fmla="*/ 409575 h 888021"/>
              <a:gd name="connsiteX71" fmla="*/ 795338 w 1212057"/>
              <a:gd name="connsiteY71" fmla="*/ 442913 h 888021"/>
              <a:gd name="connsiteX72" fmla="*/ 804863 w 1212057"/>
              <a:gd name="connsiteY72" fmla="*/ 492919 h 888021"/>
              <a:gd name="connsiteX73" fmla="*/ 816769 w 1212057"/>
              <a:gd name="connsiteY73" fmla="*/ 531019 h 888021"/>
              <a:gd name="connsiteX74" fmla="*/ 826294 w 1212057"/>
              <a:gd name="connsiteY74" fmla="*/ 550069 h 888021"/>
              <a:gd name="connsiteX75" fmla="*/ 826294 w 1212057"/>
              <a:gd name="connsiteY75" fmla="*/ 550069 h 888021"/>
              <a:gd name="connsiteX76" fmla="*/ 864394 w 1212057"/>
              <a:gd name="connsiteY76" fmla="*/ 528638 h 888021"/>
              <a:gd name="connsiteX77" fmla="*/ 878682 w 1212057"/>
              <a:gd name="connsiteY77" fmla="*/ 476250 h 888021"/>
              <a:gd name="connsiteX78" fmla="*/ 900113 w 1212057"/>
              <a:gd name="connsiteY78" fmla="*/ 450056 h 888021"/>
              <a:gd name="connsiteX79" fmla="*/ 921544 w 1212057"/>
              <a:gd name="connsiteY79" fmla="*/ 416719 h 888021"/>
              <a:gd name="connsiteX80" fmla="*/ 954882 w 1212057"/>
              <a:gd name="connsiteY80" fmla="*/ 397669 h 888021"/>
              <a:gd name="connsiteX81" fmla="*/ 988220 w 1212057"/>
              <a:gd name="connsiteY81" fmla="*/ 409575 h 888021"/>
              <a:gd name="connsiteX82" fmla="*/ 1031082 w 1212057"/>
              <a:gd name="connsiteY82" fmla="*/ 411956 h 888021"/>
              <a:gd name="connsiteX83" fmla="*/ 1081088 w 1212057"/>
              <a:gd name="connsiteY83" fmla="*/ 407194 h 888021"/>
              <a:gd name="connsiteX84" fmla="*/ 1123950 w 1212057"/>
              <a:gd name="connsiteY84" fmla="*/ 395288 h 888021"/>
              <a:gd name="connsiteX0" fmla="*/ 1123950 w 1212057"/>
              <a:gd name="connsiteY0" fmla="*/ 395288 h 888021"/>
              <a:gd name="connsiteX1" fmla="*/ 1140619 w 1212057"/>
              <a:gd name="connsiteY1" fmla="*/ 423863 h 888021"/>
              <a:gd name="connsiteX2" fmla="*/ 1140619 w 1212057"/>
              <a:gd name="connsiteY2" fmla="*/ 464344 h 888021"/>
              <a:gd name="connsiteX3" fmla="*/ 1123950 w 1212057"/>
              <a:gd name="connsiteY3" fmla="*/ 485775 h 888021"/>
              <a:gd name="connsiteX4" fmla="*/ 1135857 w 1212057"/>
              <a:gd name="connsiteY4" fmla="*/ 509588 h 888021"/>
              <a:gd name="connsiteX5" fmla="*/ 1152525 w 1212057"/>
              <a:gd name="connsiteY5" fmla="*/ 502444 h 888021"/>
              <a:gd name="connsiteX6" fmla="*/ 1171575 w 1212057"/>
              <a:gd name="connsiteY6" fmla="*/ 481013 h 888021"/>
              <a:gd name="connsiteX7" fmla="*/ 1193007 w 1212057"/>
              <a:gd name="connsiteY7" fmla="*/ 481013 h 888021"/>
              <a:gd name="connsiteX8" fmla="*/ 1212057 w 1212057"/>
              <a:gd name="connsiteY8" fmla="*/ 476250 h 888021"/>
              <a:gd name="connsiteX9" fmla="*/ 1204913 w 1212057"/>
              <a:gd name="connsiteY9" fmla="*/ 497681 h 888021"/>
              <a:gd name="connsiteX10" fmla="*/ 1159669 w 1212057"/>
              <a:gd name="connsiteY10" fmla="*/ 554831 h 888021"/>
              <a:gd name="connsiteX11" fmla="*/ 1116807 w 1212057"/>
              <a:gd name="connsiteY11" fmla="*/ 628650 h 888021"/>
              <a:gd name="connsiteX12" fmla="*/ 1090613 w 1212057"/>
              <a:gd name="connsiteY12" fmla="*/ 640556 h 888021"/>
              <a:gd name="connsiteX13" fmla="*/ 1040607 w 1212057"/>
              <a:gd name="connsiteY13" fmla="*/ 647700 h 888021"/>
              <a:gd name="connsiteX14" fmla="*/ 997744 w 1212057"/>
              <a:gd name="connsiteY14" fmla="*/ 652463 h 888021"/>
              <a:gd name="connsiteX15" fmla="*/ 957263 w 1212057"/>
              <a:gd name="connsiteY15" fmla="*/ 664369 h 888021"/>
              <a:gd name="connsiteX16" fmla="*/ 959645 w 1212057"/>
              <a:gd name="connsiteY16" fmla="*/ 752476 h 888021"/>
              <a:gd name="connsiteX17" fmla="*/ 931070 w 1212057"/>
              <a:gd name="connsiteY17" fmla="*/ 814388 h 888021"/>
              <a:gd name="connsiteX18" fmla="*/ 910517 w 1212057"/>
              <a:gd name="connsiteY18" fmla="*/ 875237 h 888021"/>
              <a:gd name="connsiteX19" fmla="*/ 848604 w 1212057"/>
              <a:gd name="connsiteY19" fmla="*/ 888021 h 888021"/>
              <a:gd name="connsiteX20" fmla="*/ 668715 w 1212057"/>
              <a:gd name="connsiteY20" fmla="*/ 870266 h 888021"/>
              <a:gd name="connsiteX21" fmla="*/ 500502 w 1212057"/>
              <a:gd name="connsiteY21" fmla="*/ 828051 h 888021"/>
              <a:gd name="connsiteX22" fmla="*/ 328404 w 1212057"/>
              <a:gd name="connsiteY22" fmla="*/ 809440 h 888021"/>
              <a:gd name="connsiteX23" fmla="*/ 176652 w 1212057"/>
              <a:gd name="connsiteY23" fmla="*/ 765490 h 888021"/>
              <a:gd name="connsiteX24" fmla="*/ 95250 w 1212057"/>
              <a:gd name="connsiteY24" fmla="*/ 705082 h 888021"/>
              <a:gd name="connsiteX25" fmla="*/ 0 w 1212057"/>
              <a:gd name="connsiteY25" fmla="*/ 679535 h 888021"/>
              <a:gd name="connsiteX26" fmla="*/ 0 w 1212057"/>
              <a:gd name="connsiteY26" fmla="*/ 38100 h 888021"/>
              <a:gd name="connsiteX27" fmla="*/ 42863 w 1212057"/>
              <a:gd name="connsiteY27" fmla="*/ 38100 h 888021"/>
              <a:gd name="connsiteX28" fmla="*/ 66675 w 1212057"/>
              <a:gd name="connsiteY28" fmla="*/ 30956 h 888021"/>
              <a:gd name="connsiteX29" fmla="*/ 97632 w 1212057"/>
              <a:gd name="connsiteY29" fmla="*/ 0 h 888021"/>
              <a:gd name="connsiteX30" fmla="*/ 123825 w 1212057"/>
              <a:gd name="connsiteY30" fmla="*/ 0 h 888021"/>
              <a:gd name="connsiteX31" fmla="*/ 128588 w 1212057"/>
              <a:gd name="connsiteY31" fmla="*/ 26194 h 888021"/>
              <a:gd name="connsiteX32" fmla="*/ 92869 w 1212057"/>
              <a:gd name="connsiteY32" fmla="*/ 54769 h 888021"/>
              <a:gd name="connsiteX33" fmla="*/ 59532 w 1212057"/>
              <a:gd name="connsiteY33" fmla="*/ 80963 h 888021"/>
              <a:gd name="connsiteX34" fmla="*/ 50007 w 1212057"/>
              <a:gd name="connsiteY34" fmla="*/ 95250 h 888021"/>
              <a:gd name="connsiteX35" fmla="*/ 59532 w 1212057"/>
              <a:gd name="connsiteY35" fmla="*/ 123825 h 888021"/>
              <a:gd name="connsiteX36" fmla="*/ 126206 w 1212057"/>
              <a:gd name="connsiteY36" fmla="*/ 128587 h 888021"/>
              <a:gd name="connsiteX37" fmla="*/ 166688 w 1212057"/>
              <a:gd name="connsiteY37" fmla="*/ 119063 h 888021"/>
              <a:gd name="connsiteX38" fmla="*/ 214313 w 1212057"/>
              <a:gd name="connsiteY38" fmla="*/ 107156 h 888021"/>
              <a:gd name="connsiteX39" fmla="*/ 242888 w 1212057"/>
              <a:gd name="connsiteY39" fmla="*/ 100013 h 888021"/>
              <a:gd name="connsiteX40" fmla="*/ 269082 w 1212057"/>
              <a:gd name="connsiteY40" fmla="*/ 126206 h 888021"/>
              <a:gd name="connsiteX41" fmla="*/ 300038 w 1212057"/>
              <a:gd name="connsiteY41" fmla="*/ 164306 h 888021"/>
              <a:gd name="connsiteX42" fmla="*/ 292894 w 1212057"/>
              <a:gd name="connsiteY42" fmla="*/ 204788 h 888021"/>
              <a:gd name="connsiteX43" fmla="*/ 309563 w 1212057"/>
              <a:gd name="connsiteY43" fmla="*/ 247650 h 888021"/>
              <a:gd name="connsiteX44" fmla="*/ 354807 w 1212057"/>
              <a:gd name="connsiteY44" fmla="*/ 266700 h 888021"/>
              <a:gd name="connsiteX45" fmla="*/ 388144 w 1212057"/>
              <a:gd name="connsiteY45" fmla="*/ 257175 h 888021"/>
              <a:gd name="connsiteX46" fmla="*/ 416719 w 1212057"/>
              <a:gd name="connsiteY46" fmla="*/ 247650 h 888021"/>
              <a:gd name="connsiteX47" fmla="*/ 447675 w 1212057"/>
              <a:gd name="connsiteY47" fmla="*/ 240506 h 888021"/>
              <a:gd name="connsiteX48" fmla="*/ 483394 w 1212057"/>
              <a:gd name="connsiteY48" fmla="*/ 240506 h 888021"/>
              <a:gd name="connsiteX49" fmla="*/ 509588 w 1212057"/>
              <a:gd name="connsiteY49" fmla="*/ 228600 h 888021"/>
              <a:gd name="connsiteX50" fmla="*/ 528638 w 1212057"/>
              <a:gd name="connsiteY50" fmla="*/ 207169 h 888021"/>
              <a:gd name="connsiteX51" fmla="*/ 531019 w 1212057"/>
              <a:gd name="connsiteY51" fmla="*/ 183356 h 888021"/>
              <a:gd name="connsiteX52" fmla="*/ 557213 w 1212057"/>
              <a:gd name="connsiteY52" fmla="*/ 159544 h 888021"/>
              <a:gd name="connsiteX53" fmla="*/ 585788 w 1212057"/>
              <a:gd name="connsiteY53" fmla="*/ 150019 h 888021"/>
              <a:gd name="connsiteX54" fmla="*/ 623888 w 1212057"/>
              <a:gd name="connsiteY54" fmla="*/ 161925 h 888021"/>
              <a:gd name="connsiteX55" fmla="*/ 647700 w 1212057"/>
              <a:gd name="connsiteY55" fmla="*/ 180975 h 888021"/>
              <a:gd name="connsiteX56" fmla="*/ 633413 w 1212057"/>
              <a:gd name="connsiteY56" fmla="*/ 207169 h 888021"/>
              <a:gd name="connsiteX57" fmla="*/ 621507 w 1212057"/>
              <a:gd name="connsiteY57" fmla="*/ 238125 h 888021"/>
              <a:gd name="connsiteX58" fmla="*/ 654844 w 1212057"/>
              <a:gd name="connsiteY58" fmla="*/ 228600 h 888021"/>
              <a:gd name="connsiteX59" fmla="*/ 676275 w 1212057"/>
              <a:gd name="connsiteY59" fmla="*/ 223838 h 888021"/>
              <a:gd name="connsiteX60" fmla="*/ 704850 w 1212057"/>
              <a:gd name="connsiteY60" fmla="*/ 242888 h 888021"/>
              <a:gd name="connsiteX61" fmla="*/ 714375 w 1212057"/>
              <a:gd name="connsiteY61" fmla="*/ 269081 h 888021"/>
              <a:gd name="connsiteX62" fmla="*/ 745332 w 1212057"/>
              <a:gd name="connsiteY62" fmla="*/ 292894 h 888021"/>
              <a:gd name="connsiteX63" fmla="*/ 716757 w 1212057"/>
              <a:gd name="connsiteY63" fmla="*/ 302419 h 888021"/>
              <a:gd name="connsiteX64" fmla="*/ 676275 w 1212057"/>
              <a:gd name="connsiteY64" fmla="*/ 309563 h 888021"/>
              <a:gd name="connsiteX65" fmla="*/ 626269 w 1212057"/>
              <a:gd name="connsiteY65" fmla="*/ 316706 h 888021"/>
              <a:gd name="connsiteX66" fmla="*/ 650082 w 1212057"/>
              <a:gd name="connsiteY66" fmla="*/ 328613 h 888021"/>
              <a:gd name="connsiteX67" fmla="*/ 681038 w 1212057"/>
              <a:gd name="connsiteY67" fmla="*/ 333375 h 888021"/>
              <a:gd name="connsiteX68" fmla="*/ 709613 w 1212057"/>
              <a:gd name="connsiteY68" fmla="*/ 373856 h 888021"/>
              <a:gd name="connsiteX69" fmla="*/ 719138 w 1212057"/>
              <a:gd name="connsiteY69" fmla="*/ 392906 h 888021"/>
              <a:gd name="connsiteX70" fmla="*/ 757238 w 1212057"/>
              <a:gd name="connsiteY70" fmla="*/ 409575 h 888021"/>
              <a:gd name="connsiteX71" fmla="*/ 795338 w 1212057"/>
              <a:gd name="connsiteY71" fmla="*/ 442913 h 888021"/>
              <a:gd name="connsiteX72" fmla="*/ 804863 w 1212057"/>
              <a:gd name="connsiteY72" fmla="*/ 492919 h 888021"/>
              <a:gd name="connsiteX73" fmla="*/ 816769 w 1212057"/>
              <a:gd name="connsiteY73" fmla="*/ 531019 h 888021"/>
              <a:gd name="connsiteX74" fmla="*/ 826294 w 1212057"/>
              <a:gd name="connsiteY74" fmla="*/ 550069 h 888021"/>
              <a:gd name="connsiteX75" fmla="*/ 826294 w 1212057"/>
              <a:gd name="connsiteY75" fmla="*/ 550069 h 888021"/>
              <a:gd name="connsiteX76" fmla="*/ 864394 w 1212057"/>
              <a:gd name="connsiteY76" fmla="*/ 528638 h 888021"/>
              <a:gd name="connsiteX77" fmla="*/ 878682 w 1212057"/>
              <a:gd name="connsiteY77" fmla="*/ 476250 h 888021"/>
              <a:gd name="connsiteX78" fmla="*/ 900113 w 1212057"/>
              <a:gd name="connsiteY78" fmla="*/ 450056 h 888021"/>
              <a:gd name="connsiteX79" fmla="*/ 921544 w 1212057"/>
              <a:gd name="connsiteY79" fmla="*/ 416719 h 888021"/>
              <a:gd name="connsiteX80" fmla="*/ 954882 w 1212057"/>
              <a:gd name="connsiteY80" fmla="*/ 397669 h 888021"/>
              <a:gd name="connsiteX81" fmla="*/ 988220 w 1212057"/>
              <a:gd name="connsiteY81" fmla="*/ 409575 h 888021"/>
              <a:gd name="connsiteX82" fmla="*/ 1031082 w 1212057"/>
              <a:gd name="connsiteY82" fmla="*/ 411956 h 888021"/>
              <a:gd name="connsiteX83" fmla="*/ 1081088 w 1212057"/>
              <a:gd name="connsiteY83" fmla="*/ 407194 h 888021"/>
              <a:gd name="connsiteX84" fmla="*/ 1123950 w 1212057"/>
              <a:gd name="connsiteY84" fmla="*/ 395288 h 888021"/>
              <a:gd name="connsiteX0" fmla="*/ 1123950 w 1212057"/>
              <a:gd name="connsiteY0" fmla="*/ 395288 h 888021"/>
              <a:gd name="connsiteX1" fmla="*/ 1140619 w 1212057"/>
              <a:gd name="connsiteY1" fmla="*/ 423863 h 888021"/>
              <a:gd name="connsiteX2" fmla="*/ 1140619 w 1212057"/>
              <a:gd name="connsiteY2" fmla="*/ 464344 h 888021"/>
              <a:gd name="connsiteX3" fmla="*/ 1123950 w 1212057"/>
              <a:gd name="connsiteY3" fmla="*/ 485775 h 888021"/>
              <a:gd name="connsiteX4" fmla="*/ 1135857 w 1212057"/>
              <a:gd name="connsiteY4" fmla="*/ 509588 h 888021"/>
              <a:gd name="connsiteX5" fmla="*/ 1152525 w 1212057"/>
              <a:gd name="connsiteY5" fmla="*/ 502444 h 888021"/>
              <a:gd name="connsiteX6" fmla="*/ 1171575 w 1212057"/>
              <a:gd name="connsiteY6" fmla="*/ 481013 h 888021"/>
              <a:gd name="connsiteX7" fmla="*/ 1193007 w 1212057"/>
              <a:gd name="connsiteY7" fmla="*/ 481013 h 888021"/>
              <a:gd name="connsiteX8" fmla="*/ 1212057 w 1212057"/>
              <a:gd name="connsiteY8" fmla="*/ 476250 h 888021"/>
              <a:gd name="connsiteX9" fmla="*/ 1204913 w 1212057"/>
              <a:gd name="connsiteY9" fmla="*/ 497681 h 888021"/>
              <a:gd name="connsiteX10" fmla="*/ 1159669 w 1212057"/>
              <a:gd name="connsiteY10" fmla="*/ 554831 h 888021"/>
              <a:gd name="connsiteX11" fmla="*/ 1116807 w 1212057"/>
              <a:gd name="connsiteY11" fmla="*/ 628650 h 888021"/>
              <a:gd name="connsiteX12" fmla="*/ 1090613 w 1212057"/>
              <a:gd name="connsiteY12" fmla="*/ 640556 h 888021"/>
              <a:gd name="connsiteX13" fmla="*/ 1040607 w 1212057"/>
              <a:gd name="connsiteY13" fmla="*/ 647700 h 888021"/>
              <a:gd name="connsiteX14" fmla="*/ 997744 w 1212057"/>
              <a:gd name="connsiteY14" fmla="*/ 652463 h 888021"/>
              <a:gd name="connsiteX15" fmla="*/ 995363 w 1212057"/>
              <a:gd name="connsiteY15" fmla="*/ 728662 h 888021"/>
              <a:gd name="connsiteX16" fmla="*/ 959645 w 1212057"/>
              <a:gd name="connsiteY16" fmla="*/ 752476 h 888021"/>
              <a:gd name="connsiteX17" fmla="*/ 931070 w 1212057"/>
              <a:gd name="connsiteY17" fmla="*/ 814388 h 888021"/>
              <a:gd name="connsiteX18" fmla="*/ 910517 w 1212057"/>
              <a:gd name="connsiteY18" fmla="*/ 875237 h 888021"/>
              <a:gd name="connsiteX19" fmla="*/ 848604 w 1212057"/>
              <a:gd name="connsiteY19" fmla="*/ 888021 h 888021"/>
              <a:gd name="connsiteX20" fmla="*/ 668715 w 1212057"/>
              <a:gd name="connsiteY20" fmla="*/ 870266 h 888021"/>
              <a:gd name="connsiteX21" fmla="*/ 500502 w 1212057"/>
              <a:gd name="connsiteY21" fmla="*/ 828051 h 888021"/>
              <a:gd name="connsiteX22" fmla="*/ 328404 w 1212057"/>
              <a:gd name="connsiteY22" fmla="*/ 809440 h 888021"/>
              <a:gd name="connsiteX23" fmla="*/ 176652 w 1212057"/>
              <a:gd name="connsiteY23" fmla="*/ 765490 h 888021"/>
              <a:gd name="connsiteX24" fmla="*/ 95250 w 1212057"/>
              <a:gd name="connsiteY24" fmla="*/ 705082 h 888021"/>
              <a:gd name="connsiteX25" fmla="*/ 0 w 1212057"/>
              <a:gd name="connsiteY25" fmla="*/ 679535 h 888021"/>
              <a:gd name="connsiteX26" fmla="*/ 0 w 1212057"/>
              <a:gd name="connsiteY26" fmla="*/ 38100 h 888021"/>
              <a:gd name="connsiteX27" fmla="*/ 42863 w 1212057"/>
              <a:gd name="connsiteY27" fmla="*/ 38100 h 888021"/>
              <a:gd name="connsiteX28" fmla="*/ 66675 w 1212057"/>
              <a:gd name="connsiteY28" fmla="*/ 30956 h 888021"/>
              <a:gd name="connsiteX29" fmla="*/ 97632 w 1212057"/>
              <a:gd name="connsiteY29" fmla="*/ 0 h 888021"/>
              <a:gd name="connsiteX30" fmla="*/ 123825 w 1212057"/>
              <a:gd name="connsiteY30" fmla="*/ 0 h 888021"/>
              <a:gd name="connsiteX31" fmla="*/ 128588 w 1212057"/>
              <a:gd name="connsiteY31" fmla="*/ 26194 h 888021"/>
              <a:gd name="connsiteX32" fmla="*/ 92869 w 1212057"/>
              <a:gd name="connsiteY32" fmla="*/ 54769 h 888021"/>
              <a:gd name="connsiteX33" fmla="*/ 59532 w 1212057"/>
              <a:gd name="connsiteY33" fmla="*/ 80963 h 888021"/>
              <a:gd name="connsiteX34" fmla="*/ 50007 w 1212057"/>
              <a:gd name="connsiteY34" fmla="*/ 95250 h 888021"/>
              <a:gd name="connsiteX35" fmla="*/ 59532 w 1212057"/>
              <a:gd name="connsiteY35" fmla="*/ 123825 h 888021"/>
              <a:gd name="connsiteX36" fmla="*/ 126206 w 1212057"/>
              <a:gd name="connsiteY36" fmla="*/ 128587 h 888021"/>
              <a:gd name="connsiteX37" fmla="*/ 166688 w 1212057"/>
              <a:gd name="connsiteY37" fmla="*/ 119063 h 888021"/>
              <a:gd name="connsiteX38" fmla="*/ 214313 w 1212057"/>
              <a:gd name="connsiteY38" fmla="*/ 107156 h 888021"/>
              <a:gd name="connsiteX39" fmla="*/ 242888 w 1212057"/>
              <a:gd name="connsiteY39" fmla="*/ 100013 h 888021"/>
              <a:gd name="connsiteX40" fmla="*/ 269082 w 1212057"/>
              <a:gd name="connsiteY40" fmla="*/ 126206 h 888021"/>
              <a:gd name="connsiteX41" fmla="*/ 300038 w 1212057"/>
              <a:gd name="connsiteY41" fmla="*/ 164306 h 888021"/>
              <a:gd name="connsiteX42" fmla="*/ 292894 w 1212057"/>
              <a:gd name="connsiteY42" fmla="*/ 204788 h 888021"/>
              <a:gd name="connsiteX43" fmla="*/ 309563 w 1212057"/>
              <a:gd name="connsiteY43" fmla="*/ 247650 h 888021"/>
              <a:gd name="connsiteX44" fmla="*/ 354807 w 1212057"/>
              <a:gd name="connsiteY44" fmla="*/ 266700 h 888021"/>
              <a:gd name="connsiteX45" fmla="*/ 388144 w 1212057"/>
              <a:gd name="connsiteY45" fmla="*/ 257175 h 888021"/>
              <a:gd name="connsiteX46" fmla="*/ 416719 w 1212057"/>
              <a:gd name="connsiteY46" fmla="*/ 247650 h 888021"/>
              <a:gd name="connsiteX47" fmla="*/ 447675 w 1212057"/>
              <a:gd name="connsiteY47" fmla="*/ 240506 h 888021"/>
              <a:gd name="connsiteX48" fmla="*/ 483394 w 1212057"/>
              <a:gd name="connsiteY48" fmla="*/ 240506 h 888021"/>
              <a:gd name="connsiteX49" fmla="*/ 509588 w 1212057"/>
              <a:gd name="connsiteY49" fmla="*/ 228600 h 888021"/>
              <a:gd name="connsiteX50" fmla="*/ 528638 w 1212057"/>
              <a:gd name="connsiteY50" fmla="*/ 207169 h 888021"/>
              <a:gd name="connsiteX51" fmla="*/ 531019 w 1212057"/>
              <a:gd name="connsiteY51" fmla="*/ 183356 h 888021"/>
              <a:gd name="connsiteX52" fmla="*/ 557213 w 1212057"/>
              <a:gd name="connsiteY52" fmla="*/ 159544 h 888021"/>
              <a:gd name="connsiteX53" fmla="*/ 585788 w 1212057"/>
              <a:gd name="connsiteY53" fmla="*/ 150019 h 888021"/>
              <a:gd name="connsiteX54" fmla="*/ 623888 w 1212057"/>
              <a:gd name="connsiteY54" fmla="*/ 161925 h 888021"/>
              <a:gd name="connsiteX55" fmla="*/ 647700 w 1212057"/>
              <a:gd name="connsiteY55" fmla="*/ 180975 h 888021"/>
              <a:gd name="connsiteX56" fmla="*/ 633413 w 1212057"/>
              <a:gd name="connsiteY56" fmla="*/ 207169 h 888021"/>
              <a:gd name="connsiteX57" fmla="*/ 621507 w 1212057"/>
              <a:gd name="connsiteY57" fmla="*/ 238125 h 888021"/>
              <a:gd name="connsiteX58" fmla="*/ 654844 w 1212057"/>
              <a:gd name="connsiteY58" fmla="*/ 228600 h 888021"/>
              <a:gd name="connsiteX59" fmla="*/ 676275 w 1212057"/>
              <a:gd name="connsiteY59" fmla="*/ 223838 h 888021"/>
              <a:gd name="connsiteX60" fmla="*/ 704850 w 1212057"/>
              <a:gd name="connsiteY60" fmla="*/ 242888 h 888021"/>
              <a:gd name="connsiteX61" fmla="*/ 714375 w 1212057"/>
              <a:gd name="connsiteY61" fmla="*/ 269081 h 888021"/>
              <a:gd name="connsiteX62" fmla="*/ 745332 w 1212057"/>
              <a:gd name="connsiteY62" fmla="*/ 292894 h 888021"/>
              <a:gd name="connsiteX63" fmla="*/ 716757 w 1212057"/>
              <a:gd name="connsiteY63" fmla="*/ 302419 h 888021"/>
              <a:gd name="connsiteX64" fmla="*/ 676275 w 1212057"/>
              <a:gd name="connsiteY64" fmla="*/ 309563 h 888021"/>
              <a:gd name="connsiteX65" fmla="*/ 626269 w 1212057"/>
              <a:gd name="connsiteY65" fmla="*/ 316706 h 888021"/>
              <a:gd name="connsiteX66" fmla="*/ 650082 w 1212057"/>
              <a:gd name="connsiteY66" fmla="*/ 328613 h 888021"/>
              <a:gd name="connsiteX67" fmla="*/ 681038 w 1212057"/>
              <a:gd name="connsiteY67" fmla="*/ 333375 h 888021"/>
              <a:gd name="connsiteX68" fmla="*/ 709613 w 1212057"/>
              <a:gd name="connsiteY68" fmla="*/ 373856 h 888021"/>
              <a:gd name="connsiteX69" fmla="*/ 719138 w 1212057"/>
              <a:gd name="connsiteY69" fmla="*/ 392906 h 888021"/>
              <a:gd name="connsiteX70" fmla="*/ 757238 w 1212057"/>
              <a:gd name="connsiteY70" fmla="*/ 409575 h 888021"/>
              <a:gd name="connsiteX71" fmla="*/ 795338 w 1212057"/>
              <a:gd name="connsiteY71" fmla="*/ 442913 h 888021"/>
              <a:gd name="connsiteX72" fmla="*/ 804863 w 1212057"/>
              <a:gd name="connsiteY72" fmla="*/ 492919 h 888021"/>
              <a:gd name="connsiteX73" fmla="*/ 816769 w 1212057"/>
              <a:gd name="connsiteY73" fmla="*/ 531019 h 888021"/>
              <a:gd name="connsiteX74" fmla="*/ 826294 w 1212057"/>
              <a:gd name="connsiteY74" fmla="*/ 550069 h 888021"/>
              <a:gd name="connsiteX75" fmla="*/ 826294 w 1212057"/>
              <a:gd name="connsiteY75" fmla="*/ 550069 h 888021"/>
              <a:gd name="connsiteX76" fmla="*/ 864394 w 1212057"/>
              <a:gd name="connsiteY76" fmla="*/ 528638 h 888021"/>
              <a:gd name="connsiteX77" fmla="*/ 878682 w 1212057"/>
              <a:gd name="connsiteY77" fmla="*/ 476250 h 888021"/>
              <a:gd name="connsiteX78" fmla="*/ 900113 w 1212057"/>
              <a:gd name="connsiteY78" fmla="*/ 450056 h 888021"/>
              <a:gd name="connsiteX79" fmla="*/ 921544 w 1212057"/>
              <a:gd name="connsiteY79" fmla="*/ 416719 h 888021"/>
              <a:gd name="connsiteX80" fmla="*/ 954882 w 1212057"/>
              <a:gd name="connsiteY80" fmla="*/ 397669 h 888021"/>
              <a:gd name="connsiteX81" fmla="*/ 988220 w 1212057"/>
              <a:gd name="connsiteY81" fmla="*/ 409575 h 888021"/>
              <a:gd name="connsiteX82" fmla="*/ 1031082 w 1212057"/>
              <a:gd name="connsiteY82" fmla="*/ 411956 h 888021"/>
              <a:gd name="connsiteX83" fmla="*/ 1081088 w 1212057"/>
              <a:gd name="connsiteY83" fmla="*/ 407194 h 888021"/>
              <a:gd name="connsiteX84" fmla="*/ 1123950 w 1212057"/>
              <a:gd name="connsiteY84" fmla="*/ 395288 h 888021"/>
              <a:gd name="connsiteX0" fmla="*/ 1123950 w 1212057"/>
              <a:gd name="connsiteY0" fmla="*/ 395288 h 888021"/>
              <a:gd name="connsiteX1" fmla="*/ 1140619 w 1212057"/>
              <a:gd name="connsiteY1" fmla="*/ 423863 h 888021"/>
              <a:gd name="connsiteX2" fmla="*/ 1140619 w 1212057"/>
              <a:gd name="connsiteY2" fmla="*/ 464344 h 888021"/>
              <a:gd name="connsiteX3" fmla="*/ 1123950 w 1212057"/>
              <a:gd name="connsiteY3" fmla="*/ 485775 h 888021"/>
              <a:gd name="connsiteX4" fmla="*/ 1135857 w 1212057"/>
              <a:gd name="connsiteY4" fmla="*/ 509588 h 888021"/>
              <a:gd name="connsiteX5" fmla="*/ 1152525 w 1212057"/>
              <a:gd name="connsiteY5" fmla="*/ 502444 h 888021"/>
              <a:gd name="connsiteX6" fmla="*/ 1171575 w 1212057"/>
              <a:gd name="connsiteY6" fmla="*/ 481013 h 888021"/>
              <a:gd name="connsiteX7" fmla="*/ 1193007 w 1212057"/>
              <a:gd name="connsiteY7" fmla="*/ 481013 h 888021"/>
              <a:gd name="connsiteX8" fmla="*/ 1212057 w 1212057"/>
              <a:gd name="connsiteY8" fmla="*/ 476250 h 888021"/>
              <a:gd name="connsiteX9" fmla="*/ 1204913 w 1212057"/>
              <a:gd name="connsiteY9" fmla="*/ 497681 h 888021"/>
              <a:gd name="connsiteX10" fmla="*/ 1159669 w 1212057"/>
              <a:gd name="connsiteY10" fmla="*/ 554831 h 888021"/>
              <a:gd name="connsiteX11" fmla="*/ 1116807 w 1212057"/>
              <a:gd name="connsiteY11" fmla="*/ 628650 h 888021"/>
              <a:gd name="connsiteX12" fmla="*/ 1090613 w 1212057"/>
              <a:gd name="connsiteY12" fmla="*/ 640556 h 888021"/>
              <a:gd name="connsiteX13" fmla="*/ 1040607 w 1212057"/>
              <a:gd name="connsiteY13" fmla="*/ 647700 h 888021"/>
              <a:gd name="connsiteX14" fmla="*/ 1031082 w 1212057"/>
              <a:gd name="connsiteY14" fmla="*/ 709613 h 888021"/>
              <a:gd name="connsiteX15" fmla="*/ 995363 w 1212057"/>
              <a:gd name="connsiteY15" fmla="*/ 728662 h 888021"/>
              <a:gd name="connsiteX16" fmla="*/ 959645 w 1212057"/>
              <a:gd name="connsiteY16" fmla="*/ 752476 h 888021"/>
              <a:gd name="connsiteX17" fmla="*/ 931070 w 1212057"/>
              <a:gd name="connsiteY17" fmla="*/ 814388 h 888021"/>
              <a:gd name="connsiteX18" fmla="*/ 910517 w 1212057"/>
              <a:gd name="connsiteY18" fmla="*/ 875237 h 888021"/>
              <a:gd name="connsiteX19" fmla="*/ 848604 w 1212057"/>
              <a:gd name="connsiteY19" fmla="*/ 888021 h 888021"/>
              <a:gd name="connsiteX20" fmla="*/ 668715 w 1212057"/>
              <a:gd name="connsiteY20" fmla="*/ 870266 h 888021"/>
              <a:gd name="connsiteX21" fmla="*/ 500502 w 1212057"/>
              <a:gd name="connsiteY21" fmla="*/ 828051 h 888021"/>
              <a:gd name="connsiteX22" fmla="*/ 328404 w 1212057"/>
              <a:gd name="connsiteY22" fmla="*/ 809440 h 888021"/>
              <a:gd name="connsiteX23" fmla="*/ 176652 w 1212057"/>
              <a:gd name="connsiteY23" fmla="*/ 765490 h 888021"/>
              <a:gd name="connsiteX24" fmla="*/ 95250 w 1212057"/>
              <a:gd name="connsiteY24" fmla="*/ 705082 h 888021"/>
              <a:gd name="connsiteX25" fmla="*/ 0 w 1212057"/>
              <a:gd name="connsiteY25" fmla="*/ 679535 h 888021"/>
              <a:gd name="connsiteX26" fmla="*/ 0 w 1212057"/>
              <a:gd name="connsiteY26" fmla="*/ 38100 h 888021"/>
              <a:gd name="connsiteX27" fmla="*/ 42863 w 1212057"/>
              <a:gd name="connsiteY27" fmla="*/ 38100 h 888021"/>
              <a:gd name="connsiteX28" fmla="*/ 66675 w 1212057"/>
              <a:gd name="connsiteY28" fmla="*/ 30956 h 888021"/>
              <a:gd name="connsiteX29" fmla="*/ 97632 w 1212057"/>
              <a:gd name="connsiteY29" fmla="*/ 0 h 888021"/>
              <a:gd name="connsiteX30" fmla="*/ 123825 w 1212057"/>
              <a:gd name="connsiteY30" fmla="*/ 0 h 888021"/>
              <a:gd name="connsiteX31" fmla="*/ 128588 w 1212057"/>
              <a:gd name="connsiteY31" fmla="*/ 26194 h 888021"/>
              <a:gd name="connsiteX32" fmla="*/ 92869 w 1212057"/>
              <a:gd name="connsiteY32" fmla="*/ 54769 h 888021"/>
              <a:gd name="connsiteX33" fmla="*/ 59532 w 1212057"/>
              <a:gd name="connsiteY33" fmla="*/ 80963 h 888021"/>
              <a:gd name="connsiteX34" fmla="*/ 50007 w 1212057"/>
              <a:gd name="connsiteY34" fmla="*/ 95250 h 888021"/>
              <a:gd name="connsiteX35" fmla="*/ 59532 w 1212057"/>
              <a:gd name="connsiteY35" fmla="*/ 123825 h 888021"/>
              <a:gd name="connsiteX36" fmla="*/ 126206 w 1212057"/>
              <a:gd name="connsiteY36" fmla="*/ 128587 h 888021"/>
              <a:gd name="connsiteX37" fmla="*/ 166688 w 1212057"/>
              <a:gd name="connsiteY37" fmla="*/ 119063 h 888021"/>
              <a:gd name="connsiteX38" fmla="*/ 214313 w 1212057"/>
              <a:gd name="connsiteY38" fmla="*/ 107156 h 888021"/>
              <a:gd name="connsiteX39" fmla="*/ 242888 w 1212057"/>
              <a:gd name="connsiteY39" fmla="*/ 100013 h 888021"/>
              <a:gd name="connsiteX40" fmla="*/ 269082 w 1212057"/>
              <a:gd name="connsiteY40" fmla="*/ 126206 h 888021"/>
              <a:gd name="connsiteX41" fmla="*/ 300038 w 1212057"/>
              <a:gd name="connsiteY41" fmla="*/ 164306 h 888021"/>
              <a:gd name="connsiteX42" fmla="*/ 292894 w 1212057"/>
              <a:gd name="connsiteY42" fmla="*/ 204788 h 888021"/>
              <a:gd name="connsiteX43" fmla="*/ 309563 w 1212057"/>
              <a:gd name="connsiteY43" fmla="*/ 247650 h 888021"/>
              <a:gd name="connsiteX44" fmla="*/ 354807 w 1212057"/>
              <a:gd name="connsiteY44" fmla="*/ 266700 h 888021"/>
              <a:gd name="connsiteX45" fmla="*/ 388144 w 1212057"/>
              <a:gd name="connsiteY45" fmla="*/ 257175 h 888021"/>
              <a:gd name="connsiteX46" fmla="*/ 416719 w 1212057"/>
              <a:gd name="connsiteY46" fmla="*/ 247650 h 888021"/>
              <a:gd name="connsiteX47" fmla="*/ 447675 w 1212057"/>
              <a:gd name="connsiteY47" fmla="*/ 240506 h 888021"/>
              <a:gd name="connsiteX48" fmla="*/ 483394 w 1212057"/>
              <a:gd name="connsiteY48" fmla="*/ 240506 h 888021"/>
              <a:gd name="connsiteX49" fmla="*/ 509588 w 1212057"/>
              <a:gd name="connsiteY49" fmla="*/ 228600 h 888021"/>
              <a:gd name="connsiteX50" fmla="*/ 528638 w 1212057"/>
              <a:gd name="connsiteY50" fmla="*/ 207169 h 888021"/>
              <a:gd name="connsiteX51" fmla="*/ 531019 w 1212057"/>
              <a:gd name="connsiteY51" fmla="*/ 183356 h 888021"/>
              <a:gd name="connsiteX52" fmla="*/ 557213 w 1212057"/>
              <a:gd name="connsiteY52" fmla="*/ 159544 h 888021"/>
              <a:gd name="connsiteX53" fmla="*/ 585788 w 1212057"/>
              <a:gd name="connsiteY53" fmla="*/ 150019 h 888021"/>
              <a:gd name="connsiteX54" fmla="*/ 623888 w 1212057"/>
              <a:gd name="connsiteY54" fmla="*/ 161925 h 888021"/>
              <a:gd name="connsiteX55" fmla="*/ 647700 w 1212057"/>
              <a:gd name="connsiteY55" fmla="*/ 180975 h 888021"/>
              <a:gd name="connsiteX56" fmla="*/ 633413 w 1212057"/>
              <a:gd name="connsiteY56" fmla="*/ 207169 h 888021"/>
              <a:gd name="connsiteX57" fmla="*/ 621507 w 1212057"/>
              <a:gd name="connsiteY57" fmla="*/ 238125 h 888021"/>
              <a:gd name="connsiteX58" fmla="*/ 654844 w 1212057"/>
              <a:gd name="connsiteY58" fmla="*/ 228600 h 888021"/>
              <a:gd name="connsiteX59" fmla="*/ 676275 w 1212057"/>
              <a:gd name="connsiteY59" fmla="*/ 223838 h 888021"/>
              <a:gd name="connsiteX60" fmla="*/ 704850 w 1212057"/>
              <a:gd name="connsiteY60" fmla="*/ 242888 h 888021"/>
              <a:gd name="connsiteX61" fmla="*/ 714375 w 1212057"/>
              <a:gd name="connsiteY61" fmla="*/ 269081 h 888021"/>
              <a:gd name="connsiteX62" fmla="*/ 745332 w 1212057"/>
              <a:gd name="connsiteY62" fmla="*/ 292894 h 888021"/>
              <a:gd name="connsiteX63" fmla="*/ 716757 w 1212057"/>
              <a:gd name="connsiteY63" fmla="*/ 302419 h 888021"/>
              <a:gd name="connsiteX64" fmla="*/ 676275 w 1212057"/>
              <a:gd name="connsiteY64" fmla="*/ 309563 h 888021"/>
              <a:gd name="connsiteX65" fmla="*/ 626269 w 1212057"/>
              <a:gd name="connsiteY65" fmla="*/ 316706 h 888021"/>
              <a:gd name="connsiteX66" fmla="*/ 650082 w 1212057"/>
              <a:gd name="connsiteY66" fmla="*/ 328613 h 888021"/>
              <a:gd name="connsiteX67" fmla="*/ 681038 w 1212057"/>
              <a:gd name="connsiteY67" fmla="*/ 333375 h 888021"/>
              <a:gd name="connsiteX68" fmla="*/ 709613 w 1212057"/>
              <a:gd name="connsiteY68" fmla="*/ 373856 h 888021"/>
              <a:gd name="connsiteX69" fmla="*/ 719138 w 1212057"/>
              <a:gd name="connsiteY69" fmla="*/ 392906 h 888021"/>
              <a:gd name="connsiteX70" fmla="*/ 757238 w 1212057"/>
              <a:gd name="connsiteY70" fmla="*/ 409575 h 888021"/>
              <a:gd name="connsiteX71" fmla="*/ 795338 w 1212057"/>
              <a:gd name="connsiteY71" fmla="*/ 442913 h 888021"/>
              <a:gd name="connsiteX72" fmla="*/ 804863 w 1212057"/>
              <a:gd name="connsiteY72" fmla="*/ 492919 h 888021"/>
              <a:gd name="connsiteX73" fmla="*/ 816769 w 1212057"/>
              <a:gd name="connsiteY73" fmla="*/ 531019 h 888021"/>
              <a:gd name="connsiteX74" fmla="*/ 826294 w 1212057"/>
              <a:gd name="connsiteY74" fmla="*/ 550069 h 888021"/>
              <a:gd name="connsiteX75" fmla="*/ 826294 w 1212057"/>
              <a:gd name="connsiteY75" fmla="*/ 550069 h 888021"/>
              <a:gd name="connsiteX76" fmla="*/ 864394 w 1212057"/>
              <a:gd name="connsiteY76" fmla="*/ 528638 h 888021"/>
              <a:gd name="connsiteX77" fmla="*/ 878682 w 1212057"/>
              <a:gd name="connsiteY77" fmla="*/ 476250 h 888021"/>
              <a:gd name="connsiteX78" fmla="*/ 900113 w 1212057"/>
              <a:gd name="connsiteY78" fmla="*/ 450056 h 888021"/>
              <a:gd name="connsiteX79" fmla="*/ 921544 w 1212057"/>
              <a:gd name="connsiteY79" fmla="*/ 416719 h 888021"/>
              <a:gd name="connsiteX80" fmla="*/ 954882 w 1212057"/>
              <a:gd name="connsiteY80" fmla="*/ 397669 h 888021"/>
              <a:gd name="connsiteX81" fmla="*/ 988220 w 1212057"/>
              <a:gd name="connsiteY81" fmla="*/ 409575 h 888021"/>
              <a:gd name="connsiteX82" fmla="*/ 1031082 w 1212057"/>
              <a:gd name="connsiteY82" fmla="*/ 411956 h 888021"/>
              <a:gd name="connsiteX83" fmla="*/ 1081088 w 1212057"/>
              <a:gd name="connsiteY83" fmla="*/ 407194 h 888021"/>
              <a:gd name="connsiteX84" fmla="*/ 1123950 w 1212057"/>
              <a:gd name="connsiteY84" fmla="*/ 395288 h 888021"/>
              <a:gd name="connsiteX0" fmla="*/ 1123950 w 1212057"/>
              <a:gd name="connsiteY0" fmla="*/ 395288 h 888021"/>
              <a:gd name="connsiteX1" fmla="*/ 1140619 w 1212057"/>
              <a:gd name="connsiteY1" fmla="*/ 423863 h 888021"/>
              <a:gd name="connsiteX2" fmla="*/ 1140619 w 1212057"/>
              <a:gd name="connsiteY2" fmla="*/ 464344 h 888021"/>
              <a:gd name="connsiteX3" fmla="*/ 1123950 w 1212057"/>
              <a:gd name="connsiteY3" fmla="*/ 485775 h 888021"/>
              <a:gd name="connsiteX4" fmla="*/ 1135857 w 1212057"/>
              <a:gd name="connsiteY4" fmla="*/ 509588 h 888021"/>
              <a:gd name="connsiteX5" fmla="*/ 1152525 w 1212057"/>
              <a:gd name="connsiteY5" fmla="*/ 502444 h 888021"/>
              <a:gd name="connsiteX6" fmla="*/ 1171575 w 1212057"/>
              <a:gd name="connsiteY6" fmla="*/ 481013 h 888021"/>
              <a:gd name="connsiteX7" fmla="*/ 1193007 w 1212057"/>
              <a:gd name="connsiteY7" fmla="*/ 481013 h 888021"/>
              <a:gd name="connsiteX8" fmla="*/ 1212057 w 1212057"/>
              <a:gd name="connsiteY8" fmla="*/ 476250 h 888021"/>
              <a:gd name="connsiteX9" fmla="*/ 1204913 w 1212057"/>
              <a:gd name="connsiteY9" fmla="*/ 497681 h 888021"/>
              <a:gd name="connsiteX10" fmla="*/ 1159669 w 1212057"/>
              <a:gd name="connsiteY10" fmla="*/ 554831 h 888021"/>
              <a:gd name="connsiteX11" fmla="*/ 1116807 w 1212057"/>
              <a:gd name="connsiteY11" fmla="*/ 628650 h 888021"/>
              <a:gd name="connsiteX12" fmla="*/ 1090613 w 1212057"/>
              <a:gd name="connsiteY12" fmla="*/ 640556 h 888021"/>
              <a:gd name="connsiteX13" fmla="*/ 1076326 w 1212057"/>
              <a:gd name="connsiteY13" fmla="*/ 681038 h 888021"/>
              <a:gd name="connsiteX14" fmla="*/ 1031082 w 1212057"/>
              <a:gd name="connsiteY14" fmla="*/ 709613 h 888021"/>
              <a:gd name="connsiteX15" fmla="*/ 995363 w 1212057"/>
              <a:gd name="connsiteY15" fmla="*/ 728662 h 888021"/>
              <a:gd name="connsiteX16" fmla="*/ 959645 w 1212057"/>
              <a:gd name="connsiteY16" fmla="*/ 752476 h 888021"/>
              <a:gd name="connsiteX17" fmla="*/ 931070 w 1212057"/>
              <a:gd name="connsiteY17" fmla="*/ 814388 h 888021"/>
              <a:gd name="connsiteX18" fmla="*/ 910517 w 1212057"/>
              <a:gd name="connsiteY18" fmla="*/ 875237 h 888021"/>
              <a:gd name="connsiteX19" fmla="*/ 848604 w 1212057"/>
              <a:gd name="connsiteY19" fmla="*/ 888021 h 888021"/>
              <a:gd name="connsiteX20" fmla="*/ 668715 w 1212057"/>
              <a:gd name="connsiteY20" fmla="*/ 870266 h 888021"/>
              <a:gd name="connsiteX21" fmla="*/ 500502 w 1212057"/>
              <a:gd name="connsiteY21" fmla="*/ 828051 h 888021"/>
              <a:gd name="connsiteX22" fmla="*/ 328404 w 1212057"/>
              <a:gd name="connsiteY22" fmla="*/ 809440 h 888021"/>
              <a:gd name="connsiteX23" fmla="*/ 176652 w 1212057"/>
              <a:gd name="connsiteY23" fmla="*/ 765490 h 888021"/>
              <a:gd name="connsiteX24" fmla="*/ 95250 w 1212057"/>
              <a:gd name="connsiteY24" fmla="*/ 705082 h 888021"/>
              <a:gd name="connsiteX25" fmla="*/ 0 w 1212057"/>
              <a:gd name="connsiteY25" fmla="*/ 679535 h 888021"/>
              <a:gd name="connsiteX26" fmla="*/ 0 w 1212057"/>
              <a:gd name="connsiteY26" fmla="*/ 38100 h 888021"/>
              <a:gd name="connsiteX27" fmla="*/ 42863 w 1212057"/>
              <a:gd name="connsiteY27" fmla="*/ 38100 h 888021"/>
              <a:gd name="connsiteX28" fmla="*/ 66675 w 1212057"/>
              <a:gd name="connsiteY28" fmla="*/ 30956 h 888021"/>
              <a:gd name="connsiteX29" fmla="*/ 97632 w 1212057"/>
              <a:gd name="connsiteY29" fmla="*/ 0 h 888021"/>
              <a:gd name="connsiteX30" fmla="*/ 123825 w 1212057"/>
              <a:gd name="connsiteY30" fmla="*/ 0 h 888021"/>
              <a:gd name="connsiteX31" fmla="*/ 128588 w 1212057"/>
              <a:gd name="connsiteY31" fmla="*/ 26194 h 888021"/>
              <a:gd name="connsiteX32" fmla="*/ 92869 w 1212057"/>
              <a:gd name="connsiteY32" fmla="*/ 54769 h 888021"/>
              <a:gd name="connsiteX33" fmla="*/ 59532 w 1212057"/>
              <a:gd name="connsiteY33" fmla="*/ 80963 h 888021"/>
              <a:gd name="connsiteX34" fmla="*/ 50007 w 1212057"/>
              <a:gd name="connsiteY34" fmla="*/ 95250 h 888021"/>
              <a:gd name="connsiteX35" fmla="*/ 59532 w 1212057"/>
              <a:gd name="connsiteY35" fmla="*/ 123825 h 888021"/>
              <a:gd name="connsiteX36" fmla="*/ 126206 w 1212057"/>
              <a:gd name="connsiteY36" fmla="*/ 128587 h 888021"/>
              <a:gd name="connsiteX37" fmla="*/ 166688 w 1212057"/>
              <a:gd name="connsiteY37" fmla="*/ 119063 h 888021"/>
              <a:gd name="connsiteX38" fmla="*/ 214313 w 1212057"/>
              <a:gd name="connsiteY38" fmla="*/ 107156 h 888021"/>
              <a:gd name="connsiteX39" fmla="*/ 242888 w 1212057"/>
              <a:gd name="connsiteY39" fmla="*/ 100013 h 888021"/>
              <a:gd name="connsiteX40" fmla="*/ 269082 w 1212057"/>
              <a:gd name="connsiteY40" fmla="*/ 126206 h 888021"/>
              <a:gd name="connsiteX41" fmla="*/ 300038 w 1212057"/>
              <a:gd name="connsiteY41" fmla="*/ 164306 h 888021"/>
              <a:gd name="connsiteX42" fmla="*/ 292894 w 1212057"/>
              <a:gd name="connsiteY42" fmla="*/ 204788 h 888021"/>
              <a:gd name="connsiteX43" fmla="*/ 309563 w 1212057"/>
              <a:gd name="connsiteY43" fmla="*/ 247650 h 888021"/>
              <a:gd name="connsiteX44" fmla="*/ 354807 w 1212057"/>
              <a:gd name="connsiteY44" fmla="*/ 266700 h 888021"/>
              <a:gd name="connsiteX45" fmla="*/ 388144 w 1212057"/>
              <a:gd name="connsiteY45" fmla="*/ 257175 h 888021"/>
              <a:gd name="connsiteX46" fmla="*/ 416719 w 1212057"/>
              <a:gd name="connsiteY46" fmla="*/ 247650 h 888021"/>
              <a:gd name="connsiteX47" fmla="*/ 447675 w 1212057"/>
              <a:gd name="connsiteY47" fmla="*/ 240506 h 888021"/>
              <a:gd name="connsiteX48" fmla="*/ 483394 w 1212057"/>
              <a:gd name="connsiteY48" fmla="*/ 240506 h 888021"/>
              <a:gd name="connsiteX49" fmla="*/ 509588 w 1212057"/>
              <a:gd name="connsiteY49" fmla="*/ 228600 h 888021"/>
              <a:gd name="connsiteX50" fmla="*/ 528638 w 1212057"/>
              <a:gd name="connsiteY50" fmla="*/ 207169 h 888021"/>
              <a:gd name="connsiteX51" fmla="*/ 531019 w 1212057"/>
              <a:gd name="connsiteY51" fmla="*/ 183356 h 888021"/>
              <a:gd name="connsiteX52" fmla="*/ 557213 w 1212057"/>
              <a:gd name="connsiteY52" fmla="*/ 159544 h 888021"/>
              <a:gd name="connsiteX53" fmla="*/ 585788 w 1212057"/>
              <a:gd name="connsiteY53" fmla="*/ 150019 h 888021"/>
              <a:gd name="connsiteX54" fmla="*/ 623888 w 1212057"/>
              <a:gd name="connsiteY54" fmla="*/ 161925 h 888021"/>
              <a:gd name="connsiteX55" fmla="*/ 647700 w 1212057"/>
              <a:gd name="connsiteY55" fmla="*/ 180975 h 888021"/>
              <a:gd name="connsiteX56" fmla="*/ 633413 w 1212057"/>
              <a:gd name="connsiteY56" fmla="*/ 207169 h 888021"/>
              <a:gd name="connsiteX57" fmla="*/ 621507 w 1212057"/>
              <a:gd name="connsiteY57" fmla="*/ 238125 h 888021"/>
              <a:gd name="connsiteX58" fmla="*/ 654844 w 1212057"/>
              <a:gd name="connsiteY58" fmla="*/ 228600 h 888021"/>
              <a:gd name="connsiteX59" fmla="*/ 676275 w 1212057"/>
              <a:gd name="connsiteY59" fmla="*/ 223838 h 888021"/>
              <a:gd name="connsiteX60" fmla="*/ 704850 w 1212057"/>
              <a:gd name="connsiteY60" fmla="*/ 242888 h 888021"/>
              <a:gd name="connsiteX61" fmla="*/ 714375 w 1212057"/>
              <a:gd name="connsiteY61" fmla="*/ 269081 h 888021"/>
              <a:gd name="connsiteX62" fmla="*/ 745332 w 1212057"/>
              <a:gd name="connsiteY62" fmla="*/ 292894 h 888021"/>
              <a:gd name="connsiteX63" fmla="*/ 716757 w 1212057"/>
              <a:gd name="connsiteY63" fmla="*/ 302419 h 888021"/>
              <a:gd name="connsiteX64" fmla="*/ 676275 w 1212057"/>
              <a:gd name="connsiteY64" fmla="*/ 309563 h 888021"/>
              <a:gd name="connsiteX65" fmla="*/ 626269 w 1212057"/>
              <a:gd name="connsiteY65" fmla="*/ 316706 h 888021"/>
              <a:gd name="connsiteX66" fmla="*/ 650082 w 1212057"/>
              <a:gd name="connsiteY66" fmla="*/ 328613 h 888021"/>
              <a:gd name="connsiteX67" fmla="*/ 681038 w 1212057"/>
              <a:gd name="connsiteY67" fmla="*/ 333375 h 888021"/>
              <a:gd name="connsiteX68" fmla="*/ 709613 w 1212057"/>
              <a:gd name="connsiteY68" fmla="*/ 373856 h 888021"/>
              <a:gd name="connsiteX69" fmla="*/ 719138 w 1212057"/>
              <a:gd name="connsiteY69" fmla="*/ 392906 h 888021"/>
              <a:gd name="connsiteX70" fmla="*/ 757238 w 1212057"/>
              <a:gd name="connsiteY70" fmla="*/ 409575 h 888021"/>
              <a:gd name="connsiteX71" fmla="*/ 795338 w 1212057"/>
              <a:gd name="connsiteY71" fmla="*/ 442913 h 888021"/>
              <a:gd name="connsiteX72" fmla="*/ 804863 w 1212057"/>
              <a:gd name="connsiteY72" fmla="*/ 492919 h 888021"/>
              <a:gd name="connsiteX73" fmla="*/ 816769 w 1212057"/>
              <a:gd name="connsiteY73" fmla="*/ 531019 h 888021"/>
              <a:gd name="connsiteX74" fmla="*/ 826294 w 1212057"/>
              <a:gd name="connsiteY74" fmla="*/ 550069 h 888021"/>
              <a:gd name="connsiteX75" fmla="*/ 826294 w 1212057"/>
              <a:gd name="connsiteY75" fmla="*/ 550069 h 888021"/>
              <a:gd name="connsiteX76" fmla="*/ 864394 w 1212057"/>
              <a:gd name="connsiteY76" fmla="*/ 528638 h 888021"/>
              <a:gd name="connsiteX77" fmla="*/ 878682 w 1212057"/>
              <a:gd name="connsiteY77" fmla="*/ 476250 h 888021"/>
              <a:gd name="connsiteX78" fmla="*/ 900113 w 1212057"/>
              <a:gd name="connsiteY78" fmla="*/ 450056 h 888021"/>
              <a:gd name="connsiteX79" fmla="*/ 921544 w 1212057"/>
              <a:gd name="connsiteY79" fmla="*/ 416719 h 888021"/>
              <a:gd name="connsiteX80" fmla="*/ 954882 w 1212057"/>
              <a:gd name="connsiteY80" fmla="*/ 397669 h 888021"/>
              <a:gd name="connsiteX81" fmla="*/ 988220 w 1212057"/>
              <a:gd name="connsiteY81" fmla="*/ 409575 h 888021"/>
              <a:gd name="connsiteX82" fmla="*/ 1031082 w 1212057"/>
              <a:gd name="connsiteY82" fmla="*/ 411956 h 888021"/>
              <a:gd name="connsiteX83" fmla="*/ 1081088 w 1212057"/>
              <a:gd name="connsiteY83" fmla="*/ 407194 h 888021"/>
              <a:gd name="connsiteX84" fmla="*/ 1123950 w 1212057"/>
              <a:gd name="connsiteY84" fmla="*/ 395288 h 888021"/>
              <a:gd name="connsiteX0" fmla="*/ 1123950 w 1212057"/>
              <a:gd name="connsiteY0" fmla="*/ 395288 h 888021"/>
              <a:gd name="connsiteX1" fmla="*/ 1140619 w 1212057"/>
              <a:gd name="connsiteY1" fmla="*/ 423863 h 888021"/>
              <a:gd name="connsiteX2" fmla="*/ 1140619 w 1212057"/>
              <a:gd name="connsiteY2" fmla="*/ 464344 h 888021"/>
              <a:gd name="connsiteX3" fmla="*/ 1123950 w 1212057"/>
              <a:gd name="connsiteY3" fmla="*/ 485775 h 888021"/>
              <a:gd name="connsiteX4" fmla="*/ 1135857 w 1212057"/>
              <a:gd name="connsiteY4" fmla="*/ 509588 h 888021"/>
              <a:gd name="connsiteX5" fmla="*/ 1152525 w 1212057"/>
              <a:gd name="connsiteY5" fmla="*/ 502444 h 888021"/>
              <a:gd name="connsiteX6" fmla="*/ 1171575 w 1212057"/>
              <a:gd name="connsiteY6" fmla="*/ 481013 h 888021"/>
              <a:gd name="connsiteX7" fmla="*/ 1193007 w 1212057"/>
              <a:gd name="connsiteY7" fmla="*/ 481013 h 888021"/>
              <a:gd name="connsiteX8" fmla="*/ 1212057 w 1212057"/>
              <a:gd name="connsiteY8" fmla="*/ 476250 h 888021"/>
              <a:gd name="connsiteX9" fmla="*/ 1204913 w 1212057"/>
              <a:gd name="connsiteY9" fmla="*/ 497681 h 888021"/>
              <a:gd name="connsiteX10" fmla="*/ 1159669 w 1212057"/>
              <a:gd name="connsiteY10" fmla="*/ 554831 h 888021"/>
              <a:gd name="connsiteX11" fmla="*/ 1116807 w 1212057"/>
              <a:gd name="connsiteY11" fmla="*/ 628650 h 888021"/>
              <a:gd name="connsiteX12" fmla="*/ 1104901 w 1212057"/>
              <a:gd name="connsiteY12" fmla="*/ 642938 h 888021"/>
              <a:gd name="connsiteX13" fmla="*/ 1076326 w 1212057"/>
              <a:gd name="connsiteY13" fmla="*/ 681038 h 888021"/>
              <a:gd name="connsiteX14" fmla="*/ 1031082 w 1212057"/>
              <a:gd name="connsiteY14" fmla="*/ 709613 h 888021"/>
              <a:gd name="connsiteX15" fmla="*/ 995363 w 1212057"/>
              <a:gd name="connsiteY15" fmla="*/ 728662 h 888021"/>
              <a:gd name="connsiteX16" fmla="*/ 959645 w 1212057"/>
              <a:gd name="connsiteY16" fmla="*/ 752476 h 888021"/>
              <a:gd name="connsiteX17" fmla="*/ 931070 w 1212057"/>
              <a:gd name="connsiteY17" fmla="*/ 814388 h 888021"/>
              <a:gd name="connsiteX18" fmla="*/ 910517 w 1212057"/>
              <a:gd name="connsiteY18" fmla="*/ 875237 h 888021"/>
              <a:gd name="connsiteX19" fmla="*/ 848604 w 1212057"/>
              <a:gd name="connsiteY19" fmla="*/ 888021 h 888021"/>
              <a:gd name="connsiteX20" fmla="*/ 668715 w 1212057"/>
              <a:gd name="connsiteY20" fmla="*/ 870266 h 888021"/>
              <a:gd name="connsiteX21" fmla="*/ 500502 w 1212057"/>
              <a:gd name="connsiteY21" fmla="*/ 828051 h 888021"/>
              <a:gd name="connsiteX22" fmla="*/ 328404 w 1212057"/>
              <a:gd name="connsiteY22" fmla="*/ 809440 h 888021"/>
              <a:gd name="connsiteX23" fmla="*/ 176652 w 1212057"/>
              <a:gd name="connsiteY23" fmla="*/ 765490 h 888021"/>
              <a:gd name="connsiteX24" fmla="*/ 95250 w 1212057"/>
              <a:gd name="connsiteY24" fmla="*/ 705082 h 888021"/>
              <a:gd name="connsiteX25" fmla="*/ 0 w 1212057"/>
              <a:gd name="connsiteY25" fmla="*/ 679535 h 888021"/>
              <a:gd name="connsiteX26" fmla="*/ 0 w 1212057"/>
              <a:gd name="connsiteY26" fmla="*/ 38100 h 888021"/>
              <a:gd name="connsiteX27" fmla="*/ 42863 w 1212057"/>
              <a:gd name="connsiteY27" fmla="*/ 38100 h 888021"/>
              <a:gd name="connsiteX28" fmla="*/ 66675 w 1212057"/>
              <a:gd name="connsiteY28" fmla="*/ 30956 h 888021"/>
              <a:gd name="connsiteX29" fmla="*/ 97632 w 1212057"/>
              <a:gd name="connsiteY29" fmla="*/ 0 h 888021"/>
              <a:gd name="connsiteX30" fmla="*/ 123825 w 1212057"/>
              <a:gd name="connsiteY30" fmla="*/ 0 h 888021"/>
              <a:gd name="connsiteX31" fmla="*/ 128588 w 1212057"/>
              <a:gd name="connsiteY31" fmla="*/ 26194 h 888021"/>
              <a:gd name="connsiteX32" fmla="*/ 92869 w 1212057"/>
              <a:gd name="connsiteY32" fmla="*/ 54769 h 888021"/>
              <a:gd name="connsiteX33" fmla="*/ 59532 w 1212057"/>
              <a:gd name="connsiteY33" fmla="*/ 80963 h 888021"/>
              <a:gd name="connsiteX34" fmla="*/ 50007 w 1212057"/>
              <a:gd name="connsiteY34" fmla="*/ 95250 h 888021"/>
              <a:gd name="connsiteX35" fmla="*/ 59532 w 1212057"/>
              <a:gd name="connsiteY35" fmla="*/ 123825 h 888021"/>
              <a:gd name="connsiteX36" fmla="*/ 126206 w 1212057"/>
              <a:gd name="connsiteY36" fmla="*/ 128587 h 888021"/>
              <a:gd name="connsiteX37" fmla="*/ 166688 w 1212057"/>
              <a:gd name="connsiteY37" fmla="*/ 119063 h 888021"/>
              <a:gd name="connsiteX38" fmla="*/ 214313 w 1212057"/>
              <a:gd name="connsiteY38" fmla="*/ 107156 h 888021"/>
              <a:gd name="connsiteX39" fmla="*/ 242888 w 1212057"/>
              <a:gd name="connsiteY39" fmla="*/ 100013 h 888021"/>
              <a:gd name="connsiteX40" fmla="*/ 269082 w 1212057"/>
              <a:gd name="connsiteY40" fmla="*/ 126206 h 888021"/>
              <a:gd name="connsiteX41" fmla="*/ 300038 w 1212057"/>
              <a:gd name="connsiteY41" fmla="*/ 164306 h 888021"/>
              <a:gd name="connsiteX42" fmla="*/ 292894 w 1212057"/>
              <a:gd name="connsiteY42" fmla="*/ 204788 h 888021"/>
              <a:gd name="connsiteX43" fmla="*/ 309563 w 1212057"/>
              <a:gd name="connsiteY43" fmla="*/ 247650 h 888021"/>
              <a:gd name="connsiteX44" fmla="*/ 354807 w 1212057"/>
              <a:gd name="connsiteY44" fmla="*/ 266700 h 888021"/>
              <a:gd name="connsiteX45" fmla="*/ 388144 w 1212057"/>
              <a:gd name="connsiteY45" fmla="*/ 257175 h 888021"/>
              <a:gd name="connsiteX46" fmla="*/ 416719 w 1212057"/>
              <a:gd name="connsiteY46" fmla="*/ 247650 h 888021"/>
              <a:gd name="connsiteX47" fmla="*/ 447675 w 1212057"/>
              <a:gd name="connsiteY47" fmla="*/ 240506 h 888021"/>
              <a:gd name="connsiteX48" fmla="*/ 483394 w 1212057"/>
              <a:gd name="connsiteY48" fmla="*/ 240506 h 888021"/>
              <a:gd name="connsiteX49" fmla="*/ 509588 w 1212057"/>
              <a:gd name="connsiteY49" fmla="*/ 228600 h 888021"/>
              <a:gd name="connsiteX50" fmla="*/ 528638 w 1212057"/>
              <a:gd name="connsiteY50" fmla="*/ 207169 h 888021"/>
              <a:gd name="connsiteX51" fmla="*/ 531019 w 1212057"/>
              <a:gd name="connsiteY51" fmla="*/ 183356 h 888021"/>
              <a:gd name="connsiteX52" fmla="*/ 557213 w 1212057"/>
              <a:gd name="connsiteY52" fmla="*/ 159544 h 888021"/>
              <a:gd name="connsiteX53" fmla="*/ 585788 w 1212057"/>
              <a:gd name="connsiteY53" fmla="*/ 150019 h 888021"/>
              <a:gd name="connsiteX54" fmla="*/ 623888 w 1212057"/>
              <a:gd name="connsiteY54" fmla="*/ 161925 h 888021"/>
              <a:gd name="connsiteX55" fmla="*/ 647700 w 1212057"/>
              <a:gd name="connsiteY55" fmla="*/ 180975 h 888021"/>
              <a:gd name="connsiteX56" fmla="*/ 633413 w 1212057"/>
              <a:gd name="connsiteY56" fmla="*/ 207169 h 888021"/>
              <a:gd name="connsiteX57" fmla="*/ 621507 w 1212057"/>
              <a:gd name="connsiteY57" fmla="*/ 238125 h 888021"/>
              <a:gd name="connsiteX58" fmla="*/ 654844 w 1212057"/>
              <a:gd name="connsiteY58" fmla="*/ 228600 h 888021"/>
              <a:gd name="connsiteX59" fmla="*/ 676275 w 1212057"/>
              <a:gd name="connsiteY59" fmla="*/ 223838 h 888021"/>
              <a:gd name="connsiteX60" fmla="*/ 704850 w 1212057"/>
              <a:gd name="connsiteY60" fmla="*/ 242888 h 888021"/>
              <a:gd name="connsiteX61" fmla="*/ 714375 w 1212057"/>
              <a:gd name="connsiteY61" fmla="*/ 269081 h 888021"/>
              <a:gd name="connsiteX62" fmla="*/ 745332 w 1212057"/>
              <a:gd name="connsiteY62" fmla="*/ 292894 h 888021"/>
              <a:gd name="connsiteX63" fmla="*/ 716757 w 1212057"/>
              <a:gd name="connsiteY63" fmla="*/ 302419 h 888021"/>
              <a:gd name="connsiteX64" fmla="*/ 676275 w 1212057"/>
              <a:gd name="connsiteY64" fmla="*/ 309563 h 888021"/>
              <a:gd name="connsiteX65" fmla="*/ 626269 w 1212057"/>
              <a:gd name="connsiteY65" fmla="*/ 316706 h 888021"/>
              <a:gd name="connsiteX66" fmla="*/ 650082 w 1212057"/>
              <a:gd name="connsiteY66" fmla="*/ 328613 h 888021"/>
              <a:gd name="connsiteX67" fmla="*/ 681038 w 1212057"/>
              <a:gd name="connsiteY67" fmla="*/ 333375 h 888021"/>
              <a:gd name="connsiteX68" fmla="*/ 709613 w 1212057"/>
              <a:gd name="connsiteY68" fmla="*/ 373856 h 888021"/>
              <a:gd name="connsiteX69" fmla="*/ 719138 w 1212057"/>
              <a:gd name="connsiteY69" fmla="*/ 392906 h 888021"/>
              <a:gd name="connsiteX70" fmla="*/ 757238 w 1212057"/>
              <a:gd name="connsiteY70" fmla="*/ 409575 h 888021"/>
              <a:gd name="connsiteX71" fmla="*/ 795338 w 1212057"/>
              <a:gd name="connsiteY71" fmla="*/ 442913 h 888021"/>
              <a:gd name="connsiteX72" fmla="*/ 804863 w 1212057"/>
              <a:gd name="connsiteY72" fmla="*/ 492919 h 888021"/>
              <a:gd name="connsiteX73" fmla="*/ 816769 w 1212057"/>
              <a:gd name="connsiteY73" fmla="*/ 531019 h 888021"/>
              <a:gd name="connsiteX74" fmla="*/ 826294 w 1212057"/>
              <a:gd name="connsiteY74" fmla="*/ 550069 h 888021"/>
              <a:gd name="connsiteX75" fmla="*/ 826294 w 1212057"/>
              <a:gd name="connsiteY75" fmla="*/ 550069 h 888021"/>
              <a:gd name="connsiteX76" fmla="*/ 864394 w 1212057"/>
              <a:gd name="connsiteY76" fmla="*/ 528638 h 888021"/>
              <a:gd name="connsiteX77" fmla="*/ 878682 w 1212057"/>
              <a:gd name="connsiteY77" fmla="*/ 476250 h 888021"/>
              <a:gd name="connsiteX78" fmla="*/ 900113 w 1212057"/>
              <a:gd name="connsiteY78" fmla="*/ 450056 h 888021"/>
              <a:gd name="connsiteX79" fmla="*/ 921544 w 1212057"/>
              <a:gd name="connsiteY79" fmla="*/ 416719 h 888021"/>
              <a:gd name="connsiteX80" fmla="*/ 954882 w 1212057"/>
              <a:gd name="connsiteY80" fmla="*/ 397669 h 888021"/>
              <a:gd name="connsiteX81" fmla="*/ 988220 w 1212057"/>
              <a:gd name="connsiteY81" fmla="*/ 409575 h 888021"/>
              <a:gd name="connsiteX82" fmla="*/ 1031082 w 1212057"/>
              <a:gd name="connsiteY82" fmla="*/ 411956 h 888021"/>
              <a:gd name="connsiteX83" fmla="*/ 1081088 w 1212057"/>
              <a:gd name="connsiteY83" fmla="*/ 407194 h 888021"/>
              <a:gd name="connsiteX84" fmla="*/ 1123950 w 1212057"/>
              <a:gd name="connsiteY84" fmla="*/ 395288 h 888021"/>
              <a:gd name="connsiteX0" fmla="*/ 1123950 w 1212057"/>
              <a:gd name="connsiteY0" fmla="*/ 395288 h 888021"/>
              <a:gd name="connsiteX1" fmla="*/ 1140619 w 1212057"/>
              <a:gd name="connsiteY1" fmla="*/ 423863 h 888021"/>
              <a:gd name="connsiteX2" fmla="*/ 1140619 w 1212057"/>
              <a:gd name="connsiteY2" fmla="*/ 464344 h 888021"/>
              <a:gd name="connsiteX3" fmla="*/ 1123950 w 1212057"/>
              <a:gd name="connsiteY3" fmla="*/ 485775 h 888021"/>
              <a:gd name="connsiteX4" fmla="*/ 1135857 w 1212057"/>
              <a:gd name="connsiteY4" fmla="*/ 509588 h 888021"/>
              <a:gd name="connsiteX5" fmla="*/ 1152525 w 1212057"/>
              <a:gd name="connsiteY5" fmla="*/ 502444 h 888021"/>
              <a:gd name="connsiteX6" fmla="*/ 1171575 w 1212057"/>
              <a:gd name="connsiteY6" fmla="*/ 481013 h 888021"/>
              <a:gd name="connsiteX7" fmla="*/ 1193007 w 1212057"/>
              <a:gd name="connsiteY7" fmla="*/ 481013 h 888021"/>
              <a:gd name="connsiteX8" fmla="*/ 1212057 w 1212057"/>
              <a:gd name="connsiteY8" fmla="*/ 476250 h 888021"/>
              <a:gd name="connsiteX9" fmla="*/ 1204913 w 1212057"/>
              <a:gd name="connsiteY9" fmla="*/ 497681 h 888021"/>
              <a:gd name="connsiteX10" fmla="*/ 1159669 w 1212057"/>
              <a:gd name="connsiteY10" fmla="*/ 554831 h 888021"/>
              <a:gd name="connsiteX11" fmla="*/ 1116807 w 1212057"/>
              <a:gd name="connsiteY11" fmla="*/ 628650 h 888021"/>
              <a:gd name="connsiteX12" fmla="*/ 1104901 w 1212057"/>
              <a:gd name="connsiteY12" fmla="*/ 642938 h 888021"/>
              <a:gd name="connsiteX13" fmla="*/ 1076326 w 1212057"/>
              <a:gd name="connsiteY13" fmla="*/ 681038 h 888021"/>
              <a:gd name="connsiteX14" fmla="*/ 1031082 w 1212057"/>
              <a:gd name="connsiteY14" fmla="*/ 709613 h 888021"/>
              <a:gd name="connsiteX15" fmla="*/ 995363 w 1212057"/>
              <a:gd name="connsiteY15" fmla="*/ 728662 h 888021"/>
              <a:gd name="connsiteX16" fmla="*/ 959645 w 1212057"/>
              <a:gd name="connsiteY16" fmla="*/ 752476 h 888021"/>
              <a:gd name="connsiteX17" fmla="*/ 931070 w 1212057"/>
              <a:gd name="connsiteY17" fmla="*/ 814388 h 888021"/>
              <a:gd name="connsiteX18" fmla="*/ 910517 w 1212057"/>
              <a:gd name="connsiteY18" fmla="*/ 875237 h 888021"/>
              <a:gd name="connsiteX19" fmla="*/ 848604 w 1212057"/>
              <a:gd name="connsiteY19" fmla="*/ 888021 h 888021"/>
              <a:gd name="connsiteX20" fmla="*/ 668715 w 1212057"/>
              <a:gd name="connsiteY20" fmla="*/ 870266 h 888021"/>
              <a:gd name="connsiteX21" fmla="*/ 500502 w 1212057"/>
              <a:gd name="connsiteY21" fmla="*/ 828051 h 888021"/>
              <a:gd name="connsiteX22" fmla="*/ 328404 w 1212057"/>
              <a:gd name="connsiteY22" fmla="*/ 809440 h 888021"/>
              <a:gd name="connsiteX23" fmla="*/ 176652 w 1212057"/>
              <a:gd name="connsiteY23" fmla="*/ 765490 h 888021"/>
              <a:gd name="connsiteX24" fmla="*/ 95250 w 1212057"/>
              <a:gd name="connsiteY24" fmla="*/ 705082 h 888021"/>
              <a:gd name="connsiteX25" fmla="*/ 0 w 1212057"/>
              <a:gd name="connsiteY25" fmla="*/ 679535 h 888021"/>
              <a:gd name="connsiteX26" fmla="*/ 0 w 1212057"/>
              <a:gd name="connsiteY26" fmla="*/ 38100 h 888021"/>
              <a:gd name="connsiteX27" fmla="*/ 42863 w 1212057"/>
              <a:gd name="connsiteY27" fmla="*/ 38100 h 888021"/>
              <a:gd name="connsiteX28" fmla="*/ 66675 w 1212057"/>
              <a:gd name="connsiteY28" fmla="*/ 30956 h 888021"/>
              <a:gd name="connsiteX29" fmla="*/ 97632 w 1212057"/>
              <a:gd name="connsiteY29" fmla="*/ 0 h 888021"/>
              <a:gd name="connsiteX30" fmla="*/ 123825 w 1212057"/>
              <a:gd name="connsiteY30" fmla="*/ 0 h 888021"/>
              <a:gd name="connsiteX31" fmla="*/ 128588 w 1212057"/>
              <a:gd name="connsiteY31" fmla="*/ 26194 h 888021"/>
              <a:gd name="connsiteX32" fmla="*/ 92869 w 1212057"/>
              <a:gd name="connsiteY32" fmla="*/ 54769 h 888021"/>
              <a:gd name="connsiteX33" fmla="*/ 59532 w 1212057"/>
              <a:gd name="connsiteY33" fmla="*/ 80963 h 888021"/>
              <a:gd name="connsiteX34" fmla="*/ 50007 w 1212057"/>
              <a:gd name="connsiteY34" fmla="*/ 95250 h 888021"/>
              <a:gd name="connsiteX35" fmla="*/ 59532 w 1212057"/>
              <a:gd name="connsiteY35" fmla="*/ 123825 h 888021"/>
              <a:gd name="connsiteX36" fmla="*/ 126206 w 1212057"/>
              <a:gd name="connsiteY36" fmla="*/ 128587 h 888021"/>
              <a:gd name="connsiteX37" fmla="*/ 166688 w 1212057"/>
              <a:gd name="connsiteY37" fmla="*/ 119063 h 888021"/>
              <a:gd name="connsiteX38" fmla="*/ 214313 w 1212057"/>
              <a:gd name="connsiteY38" fmla="*/ 107156 h 888021"/>
              <a:gd name="connsiteX39" fmla="*/ 242888 w 1212057"/>
              <a:gd name="connsiteY39" fmla="*/ 100013 h 888021"/>
              <a:gd name="connsiteX40" fmla="*/ 269082 w 1212057"/>
              <a:gd name="connsiteY40" fmla="*/ 126206 h 888021"/>
              <a:gd name="connsiteX41" fmla="*/ 300038 w 1212057"/>
              <a:gd name="connsiteY41" fmla="*/ 164306 h 888021"/>
              <a:gd name="connsiteX42" fmla="*/ 292894 w 1212057"/>
              <a:gd name="connsiteY42" fmla="*/ 204788 h 888021"/>
              <a:gd name="connsiteX43" fmla="*/ 309563 w 1212057"/>
              <a:gd name="connsiteY43" fmla="*/ 247650 h 888021"/>
              <a:gd name="connsiteX44" fmla="*/ 354807 w 1212057"/>
              <a:gd name="connsiteY44" fmla="*/ 266700 h 888021"/>
              <a:gd name="connsiteX45" fmla="*/ 388144 w 1212057"/>
              <a:gd name="connsiteY45" fmla="*/ 257175 h 888021"/>
              <a:gd name="connsiteX46" fmla="*/ 416719 w 1212057"/>
              <a:gd name="connsiteY46" fmla="*/ 247650 h 888021"/>
              <a:gd name="connsiteX47" fmla="*/ 447675 w 1212057"/>
              <a:gd name="connsiteY47" fmla="*/ 240506 h 888021"/>
              <a:gd name="connsiteX48" fmla="*/ 483394 w 1212057"/>
              <a:gd name="connsiteY48" fmla="*/ 240506 h 888021"/>
              <a:gd name="connsiteX49" fmla="*/ 509588 w 1212057"/>
              <a:gd name="connsiteY49" fmla="*/ 228600 h 888021"/>
              <a:gd name="connsiteX50" fmla="*/ 528638 w 1212057"/>
              <a:gd name="connsiteY50" fmla="*/ 207169 h 888021"/>
              <a:gd name="connsiteX51" fmla="*/ 531019 w 1212057"/>
              <a:gd name="connsiteY51" fmla="*/ 183356 h 888021"/>
              <a:gd name="connsiteX52" fmla="*/ 557213 w 1212057"/>
              <a:gd name="connsiteY52" fmla="*/ 159544 h 888021"/>
              <a:gd name="connsiteX53" fmla="*/ 585788 w 1212057"/>
              <a:gd name="connsiteY53" fmla="*/ 150019 h 888021"/>
              <a:gd name="connsiteX54" fmla="*/ 623888 w 1212057"/>
              <a:gd name="connsiteY54" fmla="*/ 161925 h 888021"/>
              <a:gd name="connsiteX55" fmla="*/ 647700 w 1212057"/>
              <a:gd name="connsiteY55" fmla="*/ 180975 h 888021"/>
              <a:gd name="connsiteX56" fmla="*/ 633413 w 1212057"/>
              <a:gd name="connsiteY56" fmla="*/ 207169 h 888021"/>
              <a:gd name="connsiteX57" fmla="*/ 621507 w 1212057"/>
              <a:gd name="connsiteY57" fmla="*/ 238125 h 888021"/>
              <a:gd name="connsiteX58" fmla="*/ 654844 w 1212057"/>
              <a:gd name="connsiteY58" fmla="*/ 228600 h 888021"/>
              <a:gd name="connsiteX59" fmla="*/ 676275 w 1212057"/>
              <a:gd name="connsiteY59" fmla="*/ 223838 h 888021"/>
              <a:gd name="connsiteX60" fmla="*/ 704850 w 1212057"/>
              <a:gd name="connsiteY60" fmla="*/ 242888 h 888021"/>
              <a:gd name="connsiteX61" fmla="*/ 714375 w 1212057"/>
              <a:gd name="connsiteY61" fmla="*/ 269081 h 888021"/>
              <a:gd name="connsiteX62" fmla="*/ 745332 w 1212057"/>
              <a:gd name="connsiteY62" fmla="*/ 292894 h 888021"/>
              <a:gd name="connsiteX63" fmla="*/ 716757 w 1212057"/>
              <a:gd name="connsiteY63" fmla="*/ 302419 h 888021"/>
              <a:gd name="connsiteX64" fmla="*/ 676275 w 1212057"/>
              <a:gd name="connsiteY64" fmla="*/ 309563 h 888021"/>
              <a:gd name="connsiteX65" fmla="*/ 626269 w 1212057"/>
              <a:gd name="connsiteY65" fmla="*/ 316706 h 888021"/>
              <a:gd name="connsiteX66" fmla="*/ 650082 w 1212057"/>
              <a:gd name="connsiteY66" fmla="*/ 328613 h 888021"/>
              <a:gd name="connsiteX67" fmla="*/ 681038 w 1212057"/>
              <a:gd name="connsiteY67" fmla="*/ 333375 h 888021"/>
              <a:gd name="connsiteX68" fmla="*/ 709613 w 1212057"/>
              <a:gd name="connsiteY68" fmla="*/ 373856 h 888021"/>
              <a:gd name="connsiteX69" fmla="*/ 719138 w 1212057"/>
              <a:gd name="connsiteY69" fmla="*/ 392906 h 888021"/>
              <a:gd name="connsiteX70" fmla="*/ 757238 w 1212057"/>
              <a:gd name="connsiteY70" fmla="*/ 409575 h 888021"/>
              <a:gd name="connsiteX71" fmla="*/ 795338 w 1212057"/>
              <a:gd name="connsiteY71" fmla="*/ 442913 h 888021"/>
              <a:gd name="connsiteX72" fmla="*/ 804863 w 1212057"/>
              <a:gd name="connsiteY72" fmla="*/ 492919 h 888021"/>
              <a:gd name="connsiteX73" fmla="*/ 816769 w 1212057"/>
              <a:gd name="connsiteY73" fmla="*/ 531019 h 888021"/>
              <a:gd name="connsiteX74" fmla="*/ 826294 w 1212057"/>
              <a:gd name="connsiteY74" fmla="*/ 550069 h 888021"/>
              <a:gd name="connsiteX75" fmla="*/ 826294 w 1212057"/>
              <a:gd name="connsiteY75" fmla="*/ 550069 h 888021"/>
              <a:gd name="connsiteX76" fmla="*/ 864394 w 1212057"/>
              <a:gd name="connsiteY76" fmla="*/ 528638 h 888021"/>
              <a:gd name="connsiteX77" fmla="*/ 878682 w 1212057"/>
              <a:gd name="connsiteY77" fmla="*/ 476250 h 888021"/>
              <a:gd name="connsiteX78" fmla="*/ 900113 w 1212057"/>
              <a:gd name="connsiteY78" fmla="*/ 450056 h 888021"/>
              <a:gd name="connsiteX79" fmla="*/ 921544 w 1212057"/>
              <a:gd name="connsiteY79" fmla="*/ 416719 h 888021"/>
              <a:gd name="connsiteX80" fmla="*/ 954882 w 1212057"/>
              <a:gd name="connsiteY80" fmla="*/ 397669 h 888021"/>
              <a:gd name="connsiteX81" fmla="*/ 988220 w 1212057"/>
              <a:gd name="connsiteY81" fmla="*/ 409575 h 888021"/>
              <a:gd name="connsiteX82" fmla="*/ 1031082 w 1212057"/>
              <a:gd name="connsiteY82" fmla="*/ 411956 h 888021"/>
              <a:gd name="connsiteX83" fmla="*/ 1081088 w 1212057"/>
              <a:gd name="connsiteY83" fmla="*/ 407194 h 888021"/>
              <a:gd name="connsiteX84" fmla="*/ 1123950 w 1212057"/>
              <a:gd name="connsiteY84" fmla="*/ 395288 h 888021"/>
              <a:gd name="connsiteX0" fmla="*/ 1123950 w 1212057"/>
              <a:gd name="connsiteY0" fmla="*/ 395288 h 888021"/>
              <a:gd name="connsiteX1" fmla="*/ 1140619 w 1212057"/>
              <a:gd name="connsiteY1" fmla="*/ 423863 h 888021"/>
              <a:gd name="connsiteX2" fmla="*/ 1140619 w 1212057"/>
              <a:gd name="connsiteY2" fmla="*/ 464344 h 888021"/>
              <a:gd name="connsiteX3" fmla="*/ 1123950 w 1212057"/>
              <a:gd name="connsiteY3" fmla="*/ 485775 h 888021"/>
              <a:gd name="connsiteX4" fmla="*/ 1135857 w 1212057"/>
              <a:gd name="connsiteY4" fmla="*/ 509588 h 888021"/>
              <a:gd name="connsiteX5" fmla="*/ 1152525 w 1212057"/>
              <a:gd name="connsiteY5" fmla="*/ 502444 h 888021"/>
              <a:gd name="connsiteX6" fmla="*/ 1171575 w 1212057"/>
              <a:gd name="connsiteY6" fmla="*/ 481013 h 888021"/>
              <a:gd name="connsiteX7" fmla="*/ 1193007 w 1212057"/>
              <a:gd name="connsiteY7" fmla="*/ 481013 h 888021"/>
              <a:gd name="connsiteX8" fmla="*/ 1212057 w 1212057"/>
              <a:gd name="connsiteY8" fmla="*/ 476250 h 888021"/>
              <a:gd name="connsiteX9" fmla="*/ 1204913 w 1212057"/>
              <a:gd name="connsiteY9" fmla="*/ 497681 h 888021"/>
              <a:gd name="connsiteX10" fmla="*/ 1159669 w 1212057"/>
              <a:gd name="connsiteY10" fmla="*/ 554831 h 888021"/>
              <a:gd name="connsiteX11" fmla="*/ 1116807 w 1212057"/>
              <a:gd name="connsiteY11" fmla="*/ 628650 h 888021"/>
              <a:gd name="connsiteX12" fmla="*/ 1104901 w 1212057"/>
              <a:gd name="connsiteY12" fmla="*/ 642938 h 888021"/>
              <a:gd name="connsiteX13" fmla="*/ 1076326 w 1212057"/>
              <a:gd name="connsiteY13" fmla="*/ 681038 h 888021"/>
              <a:gd name="connsiteX14" fmla="*/ 1031082 w 1212057"/>
              <a:gd name="connsiteY14" fmla="*/ 709613 h 888021"/>
              <a:gd name="connsiteX15" fmla="*/ 995363 w 1212057"/>
              <a:gd name="connsiteY15" fmla="*/ 728662 h 888021"/>
              <a:gd name="connsiteX16" fmla="*/ 959645 w 1212057"/>
              <a:gd name="connsiteY16" fmla="*/ 752476 h 888021"/>
              <a:gd name="connsiteX17" fmla="*/ 931070 w 1212057"/>
              <a:gd name="connsiteY17" fmla="*/ 814388 h 888021"/>
              <a:gd name="connsiteX18" fmla="*/ 910517 w 1212057"/>
              <a:gd name="connsiteY18" fmla="*/ 875237 h 888021"/>
              <a:gd name="connsiteX19" fmla="*/ 848604 w 1212057"/>
              <a:gd name="connsiteY19" fmla="*/ 888021 h 888021"/>
              <a:gd name="connsiteX20" fmla="*/ 668715 w 1212057"/>
              <a:gd name="connsiteY20" fmla="*/ 870266 h 888021"/>
              <a:gd name="connsiteX21" fmla="*/ 500502 w 1212057"/>
              <a:gd name="connsiteY21" fmla="*/ 828051 h 888021"/>
              <a:gd name="connsiteX22" fmla="*/ 328404 w 1212057"/>
              <a:gd name="connsiteY22" fmla="*/ 809440 h 888021"/>
              <a:gd name="connsiteX23" fmla="*/ 176652 w 1212057"/>
              <a:gd name="connsiteY23" fmla="*/ 765490 h 888021"/>
              <a:gd name="connsiteX24" fmla="*/ 95250 w 1212057"/>
              <a:gd name="connsiteY24" fmla="*/ 705082 h 888021"/>
              <a:gd name="connsiteX25" fmla="*/ 0 w 1212057"/>
              <a:gd name="connsiteY25" fmla="*/ 679535 h 888021"/>
              <a:gd name="connsiteX26" fmla="*/ 0 w 1212057"/>
              <a:gd name="connsiteY26" fmla="*/ 38100 h 888021"/>
              <a:gd name="connsiteX27" fmla="*/ 42863 w 1212057"/>
              <a:gd name="connsiteY27" fmla="*/ 38100 h 888021"/>
              <a:gd name="connsiteX28" fmla="*/ 66675 w 1212057"/>
              <a:gd name="connsiteY28" fmla="*/ 30956 h 888021"/>
              <a:gd name="connsiteX29" fmla="*/ 97632 w 1212057"/>
              <a:gd name="connsiteY29" fmla="*/ 0 h 888021"/>
              <a:gd name="connsiteX30" fmla="*/ 123825 w 1212057"/>
              <a:gd name="connsiteY30" fmla="*/ 0 h 888021"/>
              <a:gd name="connsiteX31" fmla="*/ 128588 w 1212057"/>
              <a:gd name="connsiteY31" fmla="*/ 26194 h 888021"/>
              <a:gd name="connsiteX32" fmla="*/ 92869 w 1212057"/>
              <a:gd name="connsiteY32" fmla="*/ 54769 h 888021"/>
              <a:gd name="connsiteX33" fmla="*/ 59532 w 1212057"/>
              <a:gd name="connsiteY33" fmla="*/ 80963 h 888021"/>
              <a:gd name="connsiteX34" fmla="*/ 50007 w 1212057"/>
              <a:gd name="connsiteY34" fmla="*/ 95250 h 888021"/>
              <a:gd name="connsiteX35" fmla="*/ 59532 w 1212057"/>
              <a:gd name="connsiteY35" fmla="*/ 123825 h 888021"/>
              <a:gd name="connsiteX36" fmla="*/ 126206 w 1212057"/>
              <a:gd name="connsiteY36" fmla="*/ 128587 h 888021"/>
              <a:gd name="connsiteX37" fmla="*/ 166688 w 1212057"/>
              <a:gd name="connsiteY37" fmla="*/ 119063 h 888021"/>
              <a:gd name="connsiteX38" fmla="*/ 214313 w 1212057"/>
              <a:gd name="connsiteY38" fmla="*/ 107156 h 888021"/>
              <a:gd name="connsiteX39" fmla="*/ 242888 w 1212057"/>
              <a:gd name="connsiteY39" fmla="*/ 100013 h 888021"/>
              <a:gd name="connsiteX40" fmla="*/ 269082 w 1212057"/>
              <a:gd name="connsiteY40" fmla="*/ 126206 h 888021"/>
              <a:gd name="connsiteX41" fmla="*/ 300038 w 1212057"/>
              <a:gd name="connsiteY41" fmla="*/ 164306 h 888021"/>
              <a:gd name="connsiteX42" fmla="*/ 292894 w 1212057"/>
              <a:gd name="connsiteY42" fmla="*/ 204788 h 888021"/>
              <a:gd name="connsiteX43" fmla="*/ 309563 w 1212057"/>
              <a:gd name="connsiteY43" fmla="*/ 247650 h 888021"/>
              <a:gd name="connsiteX44" fmla="*/ 354807 w 1212057"/>
              <a:gd name="connsiteY44" fmla="*/ 266700 h 888021"/>
              <a:gd name="connsiteX45" fmla="*/ 388144 w 1212057"/>
              <a:gd name="connsiteY45" fmla="*/ 257175 h 888021"/>
              <a:gd name="connsiteX46" fmla="*/ 416719 w 1212057"/>
              <a:gd name="connsiteY46" fmla="*/ 247650 h 888021"/>
              <a:gd name="connsiteX47" fmla="*/ 447675 w 1212057"/>
              <a:gd name="connsiteY47" fmla="*/ 240506 h 888021"/>
              <a:gd name="connsiteX48" fmla="*/ 483394 w 1212057"/>
              <a:gd name="connsiteY48" fmla="*/ 240506 h 888021"/>
              <a:gd name="connsiteX49" fmla="*/ 509588 w 1212057"/>
              <a:gd name="connsiteY49" fmla="*/ 228600 h 888021"/>
              <a:gd name="connsiteX50" fmla="*/ 528638 w 1212057"/>
              <a:gd name="connsiteY50" fmla="*/ 207169 h 888021"/>
              <a:gd name="connsiteX51" fmla="*/ 531019 w 1212057"/>
              <a:gd name="connsiteY51" fmla="*/ 183356 h 888021"/>
              <a:gd name="connsiteX52" fmla="*/ 557213 w 1212057"/>
              <a:gd name="connsiteY52" fmla="*/ 159544 h 888021"/>
              <a:gd name="connsiteX53" fmla="*/ 585788 w 1212057"/>
              <a:gd name="connsiteY53" fmla="*/ 150019 h 888021"/>
              <a:gd name="connsiteX54" fmla="*/ 623888 w 1212057"/>
              <a:gd name="connsiteY54" fmla="*/ 161925 h 888021"/>
              <a:gd name="connsiteX55" fmla="*/ 647700 w 1212057"/>
              <a:gd name="connsiteY55" fmla="*/ 180975 h 888021"/>
              <a:gd name="connsiteX56" fmla="*/ 633413 w 1212057"/>
              <a:gd name="connsiteY56" fmla="*/ 207169 h 888021"/>
              <a:gd name="connsiteX57" fmla="*/ 621507 w 1212057"/>
              <a:gd name="connsiteY57" fmla="*/ 238125 h 888021"/>
              <a:gd name="connsiteX58" fmla="*/ 654844 w 1212057"/>
              <a:gd name="connsiteY58" fmla="*/ 228600 h 888021"/>
              <a:gd name="connsiteX59" fmla="*/ 676275 w 1212057"/>
              <a:gd name="connsiteY59" fmla="*/ 223838 h 888021"/>
              <a:gd name="connsiteX60" fmla="*/ 704850 w 1212057"/>
              <a:gd name="connsiteY60" fmla="*/ 242888 h 888021"/>
              <a:gd name="connsiteX61" fmla="*/ 714375 w 1212057"/>
              <a:gd name="connsiteY61" fmla="*/ 269081 h 888021"/>
              <a:gd name="connsiteX62" fmla="*/ 745332 w 1212057"/>
              <a:gd name="connsiteY62" fmla="*/ 292894 h 888021"/>
              <a:gd name="connsiteX63" fmla="*/ 716757 w 1212057"/>
              <a:gd name="connsiteY63" fmla="*/ 302419 h 888021"/>
              <a:gd name="connsiteX64" fmla="*/ 676275 w 1212057"/>
              <a:gd name="connsiteY64" fmla="*/ 309563 h 888021"/>
              <a:gd name="connsiteX65" fmla="*/ 626269 w 1212057"/>
              <a:gd name="connsiteY65" fmla="*/ 316706 h 888021"/>
              <a:gd name="connsiteX66" fmla="*/ 650082 w 1212057"/>
              <a:gd name="connsiteY66" fmla="*/ 328613 h 888021"/>
              <a:gd name="connsiteX67" fmla="*/ 681038 w 1212057"/>
              <a:gd name="connsiteY67" fmla="*/ 333375 h 888021"/>
              <a:gd name="connsiteX68" fmla="*/ 709613 w 1212057"/>
              <a:gd name="connsiteY68" fmla="*/ 373856 h 888021"/>
              <a:gd name="connsiteX69" fmla="*/ 719138 w 1212057"/>
              <a:gd name="connsiteY69" fmla="*/ 392906 h 888021"/>
              <a:gd name="connsiteX70" fmla="*/ 757238 w 1212057"/>
              <a:gd name="connsiteY70" fmla="*/ 409575 h 888021"/>
              <a:gd name="connsiteX71" fmla="*/ 795338 w 1212057"/>
              <a:gd name="connsiteY71" fmla="*/ 442913 h 888021"/>
              <a:gd name="connsiteX72" fmla="*/ 804863 w 1212057"/>
              <a:gd name="connsiteY72" fmla="*/ 492919 h 888021"/>
              <a:gd name="connsiteX73" fmla="*/ 816769 w 1212057"/>
              <a:gd name="connsiteY73" fmla="*/ 531019 h 888021"/>
              <a:gd name="connsiteX74" fmla="*/ 826294 w 1212057"/>
              <a:gd name="connsiteY74" fmla="*/ 550069 h 888021"/>
              <a:gd name="connsiteX75" fmla="*/ 826294 w 1212057"/>
              <a:gd name="connsiteY75" fmla="*/ 550069 h 888021"/>
              <a:gd name="connsiteX76" fmla="*/ 864394 w 1212057"/>
              <a:gd name="connsiteY76" fmla="*/ 528638 h 888021"/>
              <a:gd name="connsiteX77" fmla="*/ 878682 w 1212057"/>
              <a:gd name="connsiteY77" fmla="*/ 476250 h 888021"/>
              <a:gd name="connsiteX78" fmla="*/ 900113 w 1212057"/>
              <a:gd name="connsiteY78" fmla="*/ 450056 h 888021"/>
              <a:gd name="connsiteX79" fmla="*/ 921544 w 1212057"/>
              <a:gd name="connsiteY79" fmla="*/ 416719 h 888021"/>
              <a:gd name="connsiteX80" fmla="*/ 954882 w 1212057"/>
              <a:gd name="connsiteY80" fmla="*/ 397669 h 888021"/>
              <a:gd name="connsiteX81" fmla="*/ 988220 w 1212057"/>
              <a:gd name="connsiteY81" fmla="*/ 409575 h 888021"/>
              <a:gd name="connsiteX82" fmla="*/ 1031082 w 1212057"/>
              <a:gd name="connsiteY82" fmla="*/ 411956 h 888021"/>
              <a:gd name="connsiteX83" fmla="*/ 1081088 w 1212057"/>
              <a:gd name="connsiteY83" fmla="*/ 407194 h 888021"/>
              <a:gd name="connsiteX84" fmla="*/ 1123950 w 1212057"/>
              <a:gd name="connsiteY84" fmla="*/ 395288 h 888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Lst>
            <a:rect l="l" t="t" r="r" b="b"/>
            <a:pathLst>
              <a:path w="1212057" h="888021">
                <a:moveTo>
                  <a:pt x="1123950" y="395288"/>
                </a:moveTo>
                <a:cubicBezTo>
                  <a:pt x="1127125" y="405607"/>
                  <a:pt x="1137444" y="413544"/>
                  <a:pt x="1140619" y="423863"/>
                </a:cubicBezTo>
                <a:lnTo>
                  <a:pt x="1140619" y="464344"/>
                </a:lnTo>
                <a:lnTo>
                  <a:pt x="1123950" y="485775"/>
                </a:lnTo>
                <a:lnTo>
                  <a:pt x="1135857" y="509588"/>
                </a:lnTo>
                <a:lnTo>
                  <a:pt x="1152525" y="502444"/>
                </a:lnTo>
                <a:lnTo>
                  <a:pt x="1171575" y="481013"/>
                </a:lnTo>
                <a:lnTo>
                  <a:pt x="1193007" y="481013"/>
                </a:lnTo>
                <a:lnTo>
                  <a:pt x="1212057" y="476250"/>
                </a:lnTo>
                <a:lnTo>
                  <a:pt x="1204913" y="497681"/>
                </a:lnTo>
                <a:lnTo>
                  <a:pt x="1159669" y="554831"/>
                </a:lnTo>
                <a:lnTo>
                  <a:pt x="1116807" y="628650"/>
                </a:lnTo>
                <a:lnTo>
                  <a:pt x="1104901" y="642938"/>
                </a:lnTo>
                <a:lnTo>
                  <a:pt x="1076326" y="681038"/>
                </a:lnTo>
                <a:lnTo>
                  <a:pt x="1031082" y="709613"/>
                </a:lnTo>
                <a:cubicBezTo>
                  <a:pt x="1013619" y="718345"/>
                  <a:pt x="1015207" y="712787"/>
                  <a:pt x="995363" y="728662"/>
                </a:cubicBezTo>
                <a:lnTo>
                  <a:pt x="959645" y="752476"/>
                </a:lnTo>
                <a:lnTo>
                  <a:pt x="931070" y="814388"/>
                </a:lnTo>
                <a:lnTo>
                  <a:pt x="910517" y="875237"/>
                </a:lnTo>
                <a:lnTo>
                  <a:pt x="848604" y="888021"/>
                </a:lnTo>
                <a:lnTo>
                  <a:pt x="668715" y="870266"/>
                </a:lnTo>
                <a:cubicBezTo>
                  <a:pt x="603766" y="841398"/>
                  <a:pt x="557220" y="838189"/>
                  <a:pt x="500502" y="828051"/>
                </a:cubicBezTo>
                <a:cubicBezTo>
                  <a:pt x="443784" y="817913"/>
                  <a:pt x="388729" y="824521"/>
                  <a:pt x="328404" y="809440"/>
                </a:cubicBezTo>
                <a:lnTo>
                  <a:pt x="176652" y="765490"/>
                </a:lnTo>
                <a:lnTo>
                  <a:pt x="95250" y="705082"/>
                </a:lnTo>
                <a:lnTo>
                  <a:pt x="0" y="679535"/>
                </a:lnTo>
                <a:lnTo>
                  <a:pt x="0" y="38100"/>
                </a:lnTo>
                <a:lnTo>
                  <a:pt x="42863" y="38100"/>
                </a:lnTo>
                <a:lnTo>
                  <a:pt x="66675" y="30956"/>
                </a:lnTo>
                <a:lnTo>
                  <a:pt x="97632" y="0"/>
                </a:lnTo>
                <a:lnTo>
                  <a:pt x="123825" y="0"/>
                </a:lnTo>
                <a:lnTo>
                  <a:pt x="128588" y="26194"/>
                </a:lnTo>
                <a:lnTo>
                  <a:pt x="92869" y="54769"/>
                </a:lnTo>
                <a:lnTo>
                  <a:pt x="59532" y="80963"/>
                </a:lnTo>
                <a:lnTo>
                  <a:pt x="50007" y="95250"/>
                </a:lnTo>
                <a:lnTo>
                  <a:pt x="59532" y="123825"/>
                </a:lnTo>
                <a:lnTo>
                  <a:pt x="126206" y="128587"/>
                </a:lnTo>
                <a:lnTo>
                  <a:pt x="166688" y="119063"/>
                </a:lnTo>
                <a:lnTo>
                  <a:pt x="214313" y="107156"/>
                </a:lnTo>
                <a:lnTo>
                  <a:pt x="242888" y="100013"/>
                </a:lnTo>
                <a:lnTo>
                  <a:pt x="269082" y="126206"/>
                </a:lnTo>
                <a:lnTo>
                  <a:pt x="300038" y="164306"/>
                </a:lnTo>
                <a:lnTo>
                  <a:pt x="292894" y="204788"/>
                </a:lnTo>
                <a:lnTo>
                  <a:pt x="309563" y="247650"/>
                </a:lnTo>
                <a:lnTo>
                  <a:pt x="354807" y="266700"/>
                </a:lnTo>
                <a:lnTo>
                  <a:pt x="388144" y="257175"/>
                </a:lnTo>
                <a:lnTo>
                  <a:pt x="416719" y="247650"/>
                </a:lnTo>
                <a:lnTo>
                  <a:pt x="447675" y="240506"/>
                </a:lnTo>
                <a:lnTo>
                  <a:pt x="483394" y="240506"/>
                </a:lnTo>
                <a:lnTo>
                  <a:pt x="509588" y="228600"/>
                </a:lnTo>
                <a:lnTo>
                  <a:pt x="528638" y="207169"/>
                </a:lnTo>
                <a:lnTo>
                  <a:pt x="531019" y="183356"/>
                </a:lnTo>
                <a:lnTo>
                  <a:pt x="557213" y="159544"/>
                </a:lnTo>
                <a:lnTo>
                  <a:pt x="585788" y="150019"/>
                </a:lnTo>
                <a:lnTo>
                  <a:pt x="623888" y="161925"/>
                </a:lnTo>
                <a:lnTo>
                  <a:pt x="647700" y="180975"/>
                </a:lnTo>
                <a:lnTo>
                  <a:pt x="633413" y="207169"/>
                </a:lnTo>
                <a:lnTo>
                  <a:pt x="621507" y="238125"/>
                </a:lnTo>
                <a:lnTo>
                  <a:pt x="654844" y="228600"/>
                </a:lnTo>
                <a:lnTo>
                  <a:pt x="676275" y="223838"/>
                </a:lnTo>
                <a:lnTo>
                  <a:pt x="704850" y="242888"/>
                </a:lnTo>
                <a:lnTo>
                  <a:pt x="714375" y="269081"/>
                </a:lnTo>
                <a:lnTo>
                  <a:pt x="745332" y="292894"/>
                </a:lnTo>
                <a:lnTo>
                  <a:pt x="716757" y="302419"/>
                </a:lnTo>
                <a:lnTo>
                  <a:pt x="676275" y="309563"/>
                </a:lnTo>
                <a:lnTo>
                  <a:pt x="626269" y="316706"/>
                </a:lnTo>
                <a:lnTo>
                  <a:pt x="650082" y="328613"/>
                </a:lnTo>
                <a:lnTo>
                  <a:pt x="681038" y="333375"/>
                </a:lnTo>
                <a:lnTo>
                  <a:pt x="709613" y="373856"/>
                </a:lnTo>
                <a:lnTo>
                  <a:pt x="719138" y="392906"/>
                </a:lnTo>
                <a:lnTo>
                  <a:pt x="757238" y="409575"/>
                </a:lnTo>
                <a:lnTo>
                  <a:pt x="795338" y="442913"/>
                </a:lnTo>
                <a:lnTo>
                  <a:pt x="804863" y="492919"/>
                </a:lnTo>
                <a:lnTo>
                  <a:pt x="816769" y="531019"/>
                </a:lnTo>
                <a:lnTo>
                  <a:pt x="826294" y="550069"/>
                </a:lnTo>
                <a:lnTo>
                  <a:pt x="826294" y="550069"/>
                </a:lnTo>
                <a:lnTo>
                  <a:pt x="864394" y="528638"/>
                </a:lnTo>
                <a:lnTo>
                  <a:pt x="878682" y="476250"/>
                </a:lnTo>
                <a:lnTo>
                  <a:pt x="900113" y="450056"/>
                </a:lnTo>
                <a:lnTo>
                  <a:pt x="921544" y="416719"/>
                </a:lnTo>
                <a:lnTo>
                  <a:pt x="954882" y="397669"/>
                </a:lnTo>
                <a:lnTo>
                  <a:pt x="988220" y="409575"/>
                </a:lnTo>
                <a:lnTo>
                  <a:pt x="1031082" y="411956"/>
                </a:lnTo>
                <a:cubicBezTo>
                  <a:pt x="1045369" y="407987"/>
                  <a:pt x="1066801" y="411163"/>
                  <a:pt x="1081088" y="407194"/>
                </a:cubicBezTo>
                <a:lnTo>
                  <a:pt x="1123950" y="395288"/>
                </a:lnTo>
                <a:close/>
              </a:path>
            </a:pathLst>
          </a:custGeom>
          <a:solidFill>
            <a:schemeClr val="accent5">
              <a:lumMod val="75000"/>
              <a:alpha val="60000"/>
            </a:schemeClr>
          </a:solidFill>
          <a:ln w="3175">
            <a:solidFill>
              <a:srgbClr val="CC990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solidFill>
                <a:prstClr val="white"/>
              </a:solidFill>
            </a:endParaRPr>
          </a:p>
        </p:txBody>
      </p:sp>
      <p:sp>
        <p:nvSpPr>
          <p:cNvPr id="45" name="Freeform 44"/>
          <p:cNvSpPr/>
          <p:nvPr/>
        </p:nvSpPr>
        <p:spPr>
          <a:xfrm>
            <a:off x="1465992" y="2727198"/>
            <a:ext cx="433387" cy="135731"/>
          </a:xfrm>
          <a:custGeom>
            <a:avLst/>
            <a:gdLst>
              <a:gd name="connsiteX0" fmla="*/ 440531 w 440531"/>
              <a:gd name="connsiteY0" fmla="*/ 0 h 135731"/>
              <a:gd name="connsiteX1" fmla="*/ 352425 w 440531"/>
              <a:gd name="connsiteY1" fmla="*/ 35719 h 135731"/>
              <a:gd name="connsiteX2" fmla="*/ 257175 w 440531"/>
              <a:gd name="connsiteY2" fmla="*/ 78581 h 135731"/>
              <a:gd name="connsiteX3" fmla="*/ 161925 w 440531"/>
              <a:gd name="connsiteY3" fmla="*/ 80963 h 135731"/>
              <a:gd name="connsiteX4" fmla="*/ 52387 w 440531"/>
              <a:gd name="connsiteY4" fmla="*/ 116681 h 135731"/>
              <a:gd name="connsiteX5" fmla="*/ 0 w 440531"/>
              <a:gd name="connsiteY5" fmla="*/ 135731 h 135731"/>
              <a:gd name="connsiteX0" fmla="*/ 433387 w 433387"/>
              <a:gd name="connsiteY0" fmla="*/ 0 h 135731"/>
              <a:gd name="connsiteX1" fmla="*/ 352425 w 433387"/>
              <a:gd name="connsiteY1" fmla="*/ 35719 h 135731"/>
              <a:gd name="connsiteX2" fmla="*/ 257175 w 433387"/>
              <a:gd name="connsiteY2" fmla="*/ 78581 h 135731"/>
              <a:gd name="connsiteX3" fmla="*/ 161925 w 433387"/>
              <a:gd name="connsiteY3" fmla="*/ 80963 h 135731"/>
              <a:gd name="connsiteX4" fmla="*/ 52387 w 433387"/>
              <a:gd name="connsiteY4" fmla="*/ 116681 h 135731"/>
              <a:gd name="connsiteX5" fmla="*/ 0 w 433387"/>
              <a:gd name="connsiteY5" fmla="*/ 135731 h 135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3387" h="135731">
                <a:moveTo>
                  <a:pt x="433387" y="0"/>
                </a:moveTo>
                <a:lnTo>
                  <a:pt x="352425" y="35719"/>
                </a:lnTo>
                <a:lnTo>
                  <a:pt x="257175" y="78581"/>
                </a:lnTo>
                <a:lnTo>
                  <a:pt x="161925" y="80963"/>
                </a:lnTo>
                <a:lnTo>
                  <a:pt x="52387" y="116681"/>
                </a:lnTo>
                <a:lnTo>
                  <a:pt x="0" y="135731"/>
                </a:lnTo>
              </a:path>
            </a:pathLst>
          </a:custGeom>
          <a:noFill/>
          <a:ln w="12700">
            <a:solidFill>
              <a:srgbClr val="3399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Freeform 47"/>
          <p:cNvSpPr/>
          <p:nvPr/>
        </p:nvSpPr>
        <p:spPr>
          <a:xfrm>
            <a:off x="1887473" y="2815304"/>
            <a:ext cx="85725" cy="242888"/>
          </a:xfrm>
          <a:custGeom>
            <a:avLst/>
            <a:gdLst>
              <a:gd name="connsiteX0" fmla="*/ 0 w 85725"/>
              <a:gd name="connsiteY0" fmla="*/ 0 h 242888"/>
              <a:gd name="connsiteX1" fmla="*/ 76200 w 85725"/>
              <a:gd name="connsiteY1" fmla="*/ 76200 h 242888"/>
              <a:gd name="connsiteX2" fmla="*/ 85725 w 85725"/>
              <a:gd name="connsiteY2" fmla="*/ 138113 h 242888"/>
              <a:gd name="connsiteX3" fmla="*/ 85725 w 85725"/>
              <a:gd name="connsiteY3" fmla="*/ 242888 h 242888"/>
            </a:gdLst>
            <a:ahLst/>
            <a:cxnLst>
              <a:cxn ang="0">
                <a:pos x="connsiteX0" y="connsiteY0"/>
              </a:cxn>
              <a:cxn ang="0">
                <a:pos x="connsiteX1" y="connsiteY1"/>
              </a:cxn>
              <a:cxn ang="0">
                <a:pos x="connsiteX2" y="connsiteY2"/>
              </a:cxn>
              <a:cxn ang="0">
                <a:pos x="connsiteX3" y="connsiteY3"/>
              </a:cxn>
            </a:cxnLst>
            <a:rect l="l" t="t" r="r" b="b"/>
            <a:pathLst>
              <a:path w="85725" h="242888">
                <a:moveTo>
                  <a:pt x="0" y="0"/>
                </a:moveTo>
                <a:lnTo>
                  <a:pt x="76200" y="76200"/>
                </a:lnTo>
                <a:lnTo>
                  <a:pt x="85725" y="138113"/>
                </a:lnTo>
                <a:lnTo>
                  <a:pt x="85725" y="242888"/>
                </a:lnTo>
              </a:path>
            </a:pathLst>
          </a:custGeom>
          <a:noFill/>
          <a:ln w="12700">
            <a:solidFill>
              <a:srgbClr val="3399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Freeform 49"/>
          <p:cNvSpPr/>
          <p:nvPr/>
        </p:nvSpPr>
        <p:spPr>
          <a:xfrm>
            <a:off x="1732692" y="3015329"/>
            <a:ext cx="26193" cy="152400"/>
          </a:xfrm>
          <a:custGeom>
            <a:avLst/>
            <a:gdLst>
              <a:gd name="connsiteX0" fmla="*/ 26193 w 26193"/>
              <a:gd name="connsiteY0" fmla="*/ 0 h 152400"/>
              <a:gd name="connsiteX1" fmla="*/ 0 w 26193"/>
              <a:gd name="connsiteY1" fmla="*/ 121444 h 152400"/>
              <a:gd name="connsiteX2" fmla="*/ 0 w 26193"/>
              <a:gd name="connsiteY2" fmla="*/ 152400 h 152400"/>
            </a:gdLst>
            <a:ahLst/>
            <a:cxnLst>
              <a:cxn ang="0">
                <a:pos x="connsiteX0" y="connsiteY0"/>
              </a:cxn>
              <a:cxn ang="0">
                <a:pos x="connsiteX1" y="connsiteY1"/>
              </a:cxn>
              <a:cxn ang="0">
                <a:pos x="connsiteX2" y="connsiteY2"/>
              </a:cxn>
            </a:cxnLst>
            <a:rect l="l" t="t" r="r" b="b"/>
            <a:pathLst>
              <a:path w="26193" h="152400">
                <a:moveTo>
                  <a:pt x="26193" y="0"/>
                </a:moveTo>
                <a:lnTo>
                  <a:pt x="0" y="121444"/>
                </a:lnTo>
                <a:lnTo>
                  <a:pt x="0" y="152400"/>
                </a:lnTo>
              </a:path>
            </a:pathLst>
          </a:custGeom>
          <a:noFill/>
          <a:ln w="12700">
            <a:solidFill>
              <a:srgbClr val="3399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Freeform 50"/>
          <p:cNvSpPr/>
          <p:nvPr/>
        </p:nvSpPr>
        <p:spPr>
          <a:xfrm>
            <a:off x="1573148" y="2943892"/>
            <a:ext cx="242887" cy="57150"/>
          </a:xfrm>
          <a:custGeom>
            <a:avLst/>
            <a:gdLst>
              <a:gd name="connsiteX0" fmla="*/ 242887 w 242887"/>
              <a:gd name="connsiteY0" fmla="*/ 0 h 57150"/>
              <a:gd name="connsiteX1" fmla="*/ 150019 w 242887"/>
              <a:gd name="connsiteY1" fmla="*/ 40481 h 57150"/>
              <a:gd name="connsiteX2" fmla="*/ 85725 w 242887"/>
              <a:gd name="connsiteY2" fmla="*/ 47625 h 57150"/>
              <a:gd name="connsiteX3" fmla="*/ 0 w 242887"/>
              <a:gd name="connsiteY3" fmla="*/ 57150 h 57150"/>
            </a:gdLst>
            <a:ahLst/>
            <a:cxnLst>
              <a:cxn ang="0">
                <a:pos x="connsiteX0" y="connsiteY0"/>
              </a:cxn>
              <a:cxn ang="0">
                <a:pos x="connsiteX1" y="connsiteY1"/>
              </a:cxn>
              <a:cxn ang="0">
                <a:pos x="connsiteX2" y="connsiteY2"/>
              </a:cxn>
              <a:cxn ang="0">
                <a:pos x="connsiteX3" y="connsiteY3"/>
              </a:cxn>
            </a:cxnLst>
            <a:rect l="l" t="t" r="r" b="b"/>
            <a:pathLst>
              <a:path w="242887" h="57150">
                <a:moveTo>
                  <a:pt x="242887" y="0"/>
                </a:moveTo>
                <a:lnTo>
                  <a:pt x="150019" y="40481"/>
                </a:lnTo>
                <a:lnTo>
                  <a:pt x="85725" y="47625"/>
                </a:lnTo>
                <a:lnTo>
                  <a:pt x="0" y="57150"/>
                </a:lnTo>
              </a:path>
            </a:pathLst>
          </a:custGeom>
          <a:noFill/>
          <a:ln w="12700">
            <a:solidFill>
              <a:srgbClr val="3399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6" name="Freeform 75"/>
          <p:cNvSpPr/>
          <p:nvPr/>
        </p:nvSpPr>
        <p:spPr>
          <a:xfrm>
            <a:off x="1846992" y="2879598"/>
            <a:ext cx="7143" cy="190500"/>
          </a:xfrm>
          <a:custGeom>
            <a:avLst/>
            <a:gdLst>
              <a:gd name="connsiteX0" fmla="*/ 7143 w 7143"/>
              <a:gd name="connsiteY0" fmla="*/ 0 h 190500"/>
              <a:gd name="connsiteX1" fmla="*/ 7143 w 7143"/>
              <a:gd name="connsiteY1" fmla="*/ 73819 h 190500"/>
              <a:gd name="connsiteX2" fmla="*/ 0 w 7143"/>
              <a:gd name="connsiteY2" fmla="*/ 116681 h 190500"/>
              <a:gd name="connsiteX3" fmla="*/ 0 w 7143"/>
              <a:gd name="connsiteY3" fmla="*/ 161925 h 190500"/>
              <a:gd name="connsiteX4" fmla="*/ 0 w 7143"/>
              <a:gd name="connsiteY4" fmla="*/ 190500 h 1905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43" h="190500">
                <a:moveTo>
                  <a:pt x="7143" y="0"/>
                </a:moveTo>
                <a:lnTo>
                  <a:pt x="7143" y="73819"/>
                </a:lnTo>
                <a:lnTo>
                  <a:pt x="0" y="116681"/>
                </a:lnTo>
                <a:lnTo>
                  <a:pt x="0" y="161925"/>
                </a:lnTo>
                <a:lnTo>
                  <a:pt x="0" y="190500"/>
                </a:lnTo>
              </a:path>
            </a:pathLst>
          </a:custGeom>
          <a:noFill/>
          <a:ln w="12700">
            <a:solidFill>
              <a:srgbClr val="3399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 name="Freeform 78"/>
          <p:cNvSpPr/>
          <p:nvPr/>
        </p:nvSpPr>
        <p:spPr>
          <a:xfrm>
            <a:off x="4628292" y="3146298"/>
            <a:ext cx="19050" cy="366713"/>
          </a:xfrm>
          <a:custGeom>
            <a:avLst/>
            <a:gdLst>
              <a:gd name="connsiteX0" fmla="*/ 19050 w 19050"/>
              <a:gd name="connsiteY0" fmla="*/ 0 h 366713"/>
              <a:gd name="connsiteX1" fmla="*/ 7143 w 19050"/>
              <a:gd name="connsiteY1" fmla="*/ 33338 h 366713"/>
              <a:gd name="connsiteX2" fmla="*/ 0 w 19050"/>
              <a:gd name="connsiteY2" fmla="*/ 130969 h 366713"/>
              <a:gd name="connsiteX3" fmla="*/ 16668 w 19050"/>
              <a:gd name="connsiteY3" fmla="*/ 226219 h 366713"/>
              <a:gd name="connsiteX4" fmla="*/ 0 w 19050"/>
              <a:gd name="connsiteY4" fmla="*/ 366713 h 3667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 h="366713">
                <a:moveTo>
                  <a:pt x="19050" y="0"/>
                </a:moveTo>
                <a:lnTo>
                  <a:pt x="7143" y="33338"/>
                </a:lnTo>
                <a:lnTo>
                  <a:pt x="0" y="130969"/>
                </a:lnTo>
                <a:lnTo>
                  <a:pt x="16668" y="226219"/>
                </a:lnTo>
                <a:lnTo>
                  <a:pt x="0" y="366713"/>
                </a:lnTo>
              </a:path>
            </a:pathLst>
          </a:custGeom>
          <a:noFill/>
          <a:ln w="12700">
            <a:solidFill>
              <a:srgbClr val="3399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0" name="Freeform 79"/>
          <p:cNvSpPr/>
          <p:nvPr/>
        </p:nvSpPr>
        <p:spPr>
          <a:xfrm>
            <a:off x="4890229" y="3229642"/>
            <a:ext cx="23813" cy="273844"/>
          </a:xfrm>
          <a:custGeom>
            <a:avLst/>
            <a:gdLst>
              <a:gd name="connsiteX0" fmla="*/ 0 w 23813"/>
              <a:gd name="connsiteY0" fmla="*/ 0 h 273844"/>
              <a:gd name="connsiteX1" fmla="*/ 21431 w 23813"/>
              <a:gd name="connsiteY1" fmla="*/ 114300 h 273844"/>
              <a:gd name="connsiteX2" fmla="*/ 23813 w 23813"/>
              <a:gd name="connsiteY2" fmla="*/ 190500 h 273844"/>
              <a:gd name="connsiteX3" fmla="*/ 19050 w 23813"/>
              <a:gd name="connsiteY3" fmla="*/ 273844 h 273844"/>
            </a:gdLst>
            <a:ahLst/>
            <a:cxnLst>
              <a:cxn ang="0">
                <a:pos x="connsiteX0" y="connsiteY0"/>
              </a:cxn>
              <a:cxn ang="0">
                <a:pos x="connsiteX1" y="connsiteY1"/>
              </a:cxn>
              <a:cxn ang="0">
                <a:pos x="connsiteX2" y="connsiteY2"/>
              </a:cxn>
              <a:cxn ang="0">
                <a:pos x="connsiteX3" y="connsiteY3"/>
              </a:cxn>
            </a:cxnLst>
            <a:rect l="l" t="t" r="r" b="b"/>
            <a:pathLst>
              <a:path w="23813" h="273844">
                <a:moveTo>
                  <a:pt x="0" y="0"/>
                </a:moveTo>
                <a:lnTo>
                  <a:pt x="21431" y="114300"/>
                </a:lnTo>
                <a:lnTo>
                  <a:pt x="23813" y="190500"/>
                </a:lnTo>
                <a:lnTo>
                  <a:pt x="19050" y="273844"/>
                </a:lnTo>
              </a:path>
            </a:pathLst>
          </a:custGeom>
          <a:noFill/>
          <a:ln w="12700">
            <a:solidFill>
              <a:srgbClr val="3399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4" name="TextBox 83"/>
          <p:cNvSpPr txBox="1"/>
          <p:nvPr/>
        </p:nvSpPr>
        <p:spPr>
          <a:xfrm>
            <a:off x="3535119" y="4553186"/>
            <a:ext cx="4999282" cy="1938992"/>
          </a:xfrm>
          <a:prstGeom prst="rect">
            <a:avLst/>
          </a:prstGeom>
          <a:solidFill>
            <a:schemeClr val="tx1"/>
          </a:solidFill>
        </p:spPr>
        <p:txBody>
          <a:bodyPr wrap="square" rtlCol="0">
            <a:spAutoFit/>
          </a:bodyPr>
          <a:lstStyle/>
          <a:p>
            <a:pPr algn="just"/>
            <a:r>
              <a:rPr lang="en-US" sz="1200" dirty="0" smtClean="0">
                <a:solidFill>
                  <a:schemeClr val="bg1"/>
                </a:solidFill>
                <a:latin typeface="Arial" pitchFamily="34" charset="0"/>
                <a:cs typeface="Arial" pitchFamily="34" charset="0"/>
              </a:rPr>
              <a:t>It was within the time period between 4,500 and 3,500 years ago that deltas of the Mississippi covered the barrier island deposits.  The inset photograph is profile of the subsurface from a pit dug off Bullard Road in New Orleans East.  It clearly captures the superposition of Mississippi delta deposits on the white sands of the barrier island.  Most of the marsh at the surface today around New Orleans was deposited by these deltas.  Subsequent river channels continued to provide sediment by overbank flooding until the construction of levees beginning in the 19</a:t>
            </a:r>
            <a:r>
              <a:rPr lang="en-US" sz="1200" baseline="30000" dirty="0" smtClean="0">
                <a:solidFill>
                  <a:schemeClr val="bg1"/>
                </a:solidFill>
                <a:latin typeface="Arial" pitchFamily="34" charset="0"/>
                <a:cs typeface="Arial" pitchFamily="34" charset="0"/>
              </a:rPr>
              <a:t>th</a:t>
            </a:r>
            <a:r>
              <a:rPr lang="en-US" sz="1200" dirty="0" smtClean="0">
                <a:solidFill>
                  <a:schemeClr val="bg1"/>
                </a:solidFill>
                <a:latin typeface="Arial" pitchFamily="34" charset="0"/>
                <a:cs typeface="Arial" pitchFamily="34" charset="0"/>
              </a:rPr>
              <a:t> century.  It is the deposits of the distributary channels of the river that underlie the stable ridges at the surface</a:t>
            </a:r>
            <a:endParaRPr lang="en-US" sz="1100" dirty="0">
              <a:solidFill>
                <a:schemeClr val="bg1"/>
              </a:solidFill>
              <a:effectLst/>
              <a:latin typeface="Calibri"/>
              <a:ea typeface="Calibri"/>
              <a:cs typeface="Times New Roman"/>
            </a:endParaRPr>
          </a:p>
        </p:txBody>
      </p:sp>
      <p:grpSp>
        <p:nvGrpSpPr>
          <p:cNvPr id="86" name="Group 85"/>
          <p:cNvGrpSpPr/>
          <p:nvPr/>
        </p:nvGrpSpPr>
        <p:grpSpPr>
          <a:xfrm>
            <a:off x="452113" y="779727"/>
            <a:ext cx="5110402" cy="2561785"/>
            <a:chOff x="4845465" y="3081641"/>
            <a:chExt cx="5110402" cy="2561785"/>
          </a:xfrm>
        </p:grpSpPr>
        <p:pic>
          <p:nvPicPr>
            <p:cNvPr id="87" name="Picture 2"/>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845465" y="3081641"/>
              <a:ext cx="4089137" cy="2561785"/>
            </a:xfrm>
            <a:prstGeom prst="rect">
              <a:avLst/>
            </a:prstGeom>
            <a:noFill/>
            <a:ln w="19050">
              <a:solidFill>
                <a:srgbClr val="FF0000"/>
              </a:solidFill>
              <a:miter lim="800000"/>
              <a:headEnd/>
              <a:tailEnd/>
            </a:ln>
            <a:extLst>
              <a:ext uri="{909E8E84-426E-40DD-AFC4-6F175D3DCCD1}">
                <a14:hiddenFill xmlns:a14="http://schemas.microsoft.com/office/drawing/2010/main">
                  <a:solidFill>
                    <a:schemeClr val="accent1"/>
                  </a:solidFill>
                </a14:hiddenFill>
              </a:ext>
            </a:extLst>
          </p:spPr>
        </p:pic>
        <p:cxnSp>
          <p:nvCxnSpPr>
            <p:cNvPr id="88" name="Straight Arrow Connector 87"/>
            <p:cNvCxnSpPr>
              <a:stCxn id="87" idx="3"/>
            </p:cNvCxnSpPr>
            <p:nvPr/>
          </p:nvCxnSpPr>
          <p:spPr>
            <a:xfrm flipV="1">
              <a:off x="8934602" y="4131188"/>
              <a:ext cx="1021265" cy="231346"/>
            </a:xfrm>
            <a:prstGeom prst="straightConnector1">
              <a:avLst/>
            </a:prstGeom>
            <a:ln w="19050">
              <a:solidFill>
                <a:srgbClr val="FF0000"/>
              </a:solidFill>
              <a:tailEnd type="arrow"/>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85423400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86"/>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xit" presetSubtype="0" fill="hold" nodeType="clickEffect">
                                  <p:stCondLst>
                                    <p:cond delay="0"/>
                                  </p:stCondLst>
                                  <p:childTnLst>
                                    <p:set>
                                      <p:cBhvr>
                                        <p:cTn id="10" dur="1" fill="hold">
                                          <p:stCondLst>
                                            <p:cond delay="0"/>
                                          </p:stCondLst>
                                        </p:cTn>
                                        <p:tgtEl>
                                          <p:spTgt spid="86"/>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170"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53131" y="914400"/>
            <a:ext cx="8229600" cy="326050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3" name="TextBox 2"/>
          <p:cNvSpPr txBox="1"/>
          <p:nvPr/>
        </p:nvSpPr>
        <p:spPr>
          <a:xfrm>
            <a:off x="449432" y="4495800"/>
            <a:ext cx="8217990" cy="1015663"/>
          </a:xfrm>
          <a:prstGeom prst="rect">
            <a:avLst/>
          </a:prstGeom>
          <a:solidFill>
            <a:schemeClr val="tx1"/>
          </a:solidFill>
        </p:spPr>
        <p:txBody>
          <a:bodyPr wrap="square" rtlCol="0">
            <a:spAutoFit/>
          </a:bodyPr>
          <a:lstStyle/>
          <a:p>
            <a:pPr algn="just"/>
            <a:r>
              <a:rPr lang="en-US" sz="1200" dirty="0" smtClean="0">
                <a:solidFill>
                  <a:schemeClr val="bg1"/>
                </a:solidFill>
                <a:latin typeface="Arial" pitchFamily="34" charset="0"/>
                <a:cs typeface="Arial" pitchFamily="34" charset="0"/>
              </a:rPr>
              <a:t>These two aerial photographic images capture the land area change that has taken place at the Bayou </a:t>
            </a:r>
            <a:r>
              <a:rPr lang="en-US" sz="1200" dirty="0" err="1" smtClean="0">
                <a:solidFill>
                  <a:schemeClr val="bg1"/>
                </a:solidFill>
                <a:latin typeface="Arial" pitchFamily="34" charset="0"/>
                <a:cs typeface="Arial" pitchFamily="34" charset="0"/>
              </a:rPr>
              <a:t>Bienvenue</a:t>
            </a:r>
            <a:r>
              <a:rPr lang="en-US" sz="1200" dirty="0" smtClean="0">
                <a:solidFill>
                  <a:schemeClr val="bg1"/>
                </a:solidFill>
                <a:latin typeface="Arial" pitchFamily="34" charset="0"/>
                <a:cs typeface="Arial" pitchFamily="34" charset="0"/>
              </a:rPr>
              <a:t> Wetland Triangle.  What had been continuous cypress swamp in 1952 had been largely converted to open water by 1976.  The “You are here” spot is the location of the observation deck located at the end of the 9</a:t>
            </a:r>
            <a:r>
              <a:rPr lang="en-US" sz="1200" baseline="30000" dirty="0" smtClean="0">
                <a:solidFill>
                  <a:schemeClr val="bg1"/>
                </a:solidFill>
                <a:latin typeface="Arial" pitchFamily="34" charset="0"/>
                <a:cs typeface="Arial" pitchFamily="34" charset="0"/>
              </a:rPr>
              <a:t>th</a:t>
            </a:r>
            <a:r>
              <a:rPr lang="en-US" sz="1200" dirty="0" smtClean="0">
                <a:solidFill>
                  <a:schemeClr val="bg1"/>
                </a:solidFill>
                <a:latin typeface="Arial" pitchFamily="34" charset="0"/>
                <a:cs typeface="Arial" pitchFamily="34" charset="0"/>
              </a:rPr>
              <a:t> Ward, and these images are displayed on the deck.  The frame of this image will be shown for reference on many of the succeeding slides to help to put the patterns of land area change in context.  </a:t>
            </a:r>
          </a:p>
        </p:txBody>
      </p:sp>
    </p:spTree>
    <p:extLst>
      <p:ext uri="{BB962C8B-B14F-4D97-AF65-F5344CB8AC3E}">
        <p14:creationId xmlns:p14="http://schemas.microsoft.com/office/powerpoint/2010/main" val="4107879280"/>
      </p:ext>
    </p:extLst>
  </p:cSld>
  <p:clrMapOvr>
    <a:masterClrMapping/>
  </p:clrMapOvr>
  <p:timing>
    <p:tnLst>
      <p:par>
        <p:cTn id="1" dur="indefinite" restart="never" nodeType="tmRoot"/>
      </p:par>
    </p:tnLst>
  </p:timing>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p:cNvGrpSpPr>
            <a:grpSpLocks noChangeAspect="1"/>
          </p:cNvGrpSpPr>
          <p:nvPr/>
        </p:nvGrpSpPr>
        <p:grpSpPr>
          <a:xfrm>
            <a:off x="381000" y="475051"/>
            <a:ext cx="8420286" cy="4173149"/>
            <a:chOff x="1154097" y="2059619"/>
            <a:chExt cx="5051394" cy="2503504"/>
          </a:xfrm>
        </p:grpSpPr>
        <p:pic>
          <p:nvPicPr>
            <p:cNvPr id="1026" name="Picture 2"/>
            <p:cNvPicPr>
              <a:picLocks noChangeAspect="1" noChangeArrowheads="1"/>
            </p:cNvPicPr>
            <p:nvPr/>
          </p:nvPicPr>
          <p:blipFill rotWithShape="1">
            <a:blip r:embed="rId2">
              <a:extLst>
                <a:ext uri="{28A0092B-C50C-407E-A947-70E740481C1C}">
                  <a14:useLocalDpi xmlns:a14="http://schemas.microsoft.com/office/drawing/2010/main" val="0"/>
                </a:ext>
              </a:extLst>
            </a:blip>
            <a:srcRect l="2291" t="35862" r="28236" b="14358"/>
            <a:stretch/>
          </p:blipFill>
          <p:spPr bwMode="auto">
            <a:xfrm>
              <a:off x="1154097" y="2059619"/>
              <a:ext cx="5051394" cy="250350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027" name="Picture 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154097" y="4264140"/>
              <a:ext cx="855626" cy="275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029" name="Picture 5"/>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1545491" y="2214686"/>
              <a:ext cx="2144906" cy="147379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030" name="Picture 6"/>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rot="21276325">
              <a:off x="4013170" y="2851905"/>
              <a:ext cx="1058594" cy="78855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4" name="Freeform 3"/>
            <p:cNvSpPr/>
            <p:nvPr/>
          </p:nvSpPr>
          <p:spPr>
            <a:xfrm>
              <a:off x="3965809" y="2769340"/>
              <a:ext cx="1121044" cy="883403"/>
            </a:xfrm>
            <a:custGeom>
              <a:avLst/>
              <a:gdLst>
                <a:gd name="connsiteX0" fmla="*/ 0 w 1377950"/>
                <a:gd name="connsiteY0" fmla="*/ 133350 h 1085850"/>
                <a:gd name="connsiteX1" fmla="*/ 92075 w 1377950"/>
                <a:gd name="connsiteY1" fmla="*/ 1085850 h 1085850"/>
                <a:gd name="connsiteX2" fmla="*/ 1377950 w 1377950"/>
                <a:gd name="connsiteY2" fmla="*/ 962025 h 1085850"/>
                <a:gd name="connsiteX3" fmla="*/ 1295400 w 1377950"/>
                <a:gd name="connsiteY3" fmla="*/ 0 h 1085850"/>
                <a:gd name="connsiteX4" fmla="*/ 0 w 1377950"/>
                <a:gd name="connsiteY4" fmla="*/ 133350 h 10858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7950" h="1085850">
                  <a:moveTo>
                    <a:pt x="0" y="133350"/>
                  </a:moveTo>
                  <a:lnTo>
                    <a:pt x="92075" y="1085850"/>
                  </a:lnTo>
                  <a:lnTo>
                    <a:pt x="1377950" y="962025"/>
                  </a:lnTo>
                  <a:lnTo>
                    <a:pt x="1295400" y="0"/>
                  </a:lnTo>
                  <a:lnTo>
                    <a:pt x="0" y="133350"/>
                  </a:lnTo>
                  <a:close/>
                </a:path>
              </a:pathLst>
            </a:custGeom>
            <a:noFill/>
            <a:ln w="9525">
              <a:solidFill>
                <a:srgbClr val="0033C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sp>
        <p:nvSpPr>
          <p:cNvPr id="9" name="TextBox 8"/>
          <p:cNvSpPr txBox="1"/>
          <p:nvPr/>
        </p:nvSpPr>
        <p:spPr>
          <a:xfrm>
            <a:off x="388636" y="4724400"/>
            <a:ext cx="8217990" cy="1938992"/>
          </a:xfrm>
          <a:prstGeom prst="rect">
            <a:avLst/>
          </a:prstGeom>
          <a:solidFill>
            <a:schemeClr val="tx1"/>
          </a:solidFill>
        </p:spPr>
        <p:txBody>
          <a:bodyPr wrap="square" rtlCol="0">
            <a:spAutoFit/>
          </a:bodyPr>
          <a:lstStyle/>
          <a:p>
            <a:pPr algn="just"/>
            <a:r>
              <a:rPr lang="en-US" sz="1200" dirty="0" smtClean="0">
                <a:solidFill>
                  <a:schemeClr val="bg1"/>
                </a:solidFill>
                <a:latin typeface="Arial" pitchFamily="34" charset="0"/>
                <a:cs typeface="Arial" pitchFamily="34" charset="0"/>
              </a:rPr>
              <a:t>This slide attempts to put the 1952 aerial photograph from the Bayou </a:t>
            </a:r>
            <a:r>
              <a:rPr lang="en-US" sz="1200" dirty="0" err="1" smtClean="0">
                <a:solidFill>
                  <a:schemeClr val="bg1"/>
                </a:solidFill>
                <a:latin typeface="Arial" pitchFamily="34" charset="0"/>
                <a:cs typeface="Arial" pitchFamily="34" charset="0"/>
              </a:rPr>
              <a:t>Bienvenue</a:t>
            </a:r>
            <a:r>
              <a:rPr lang="en-US" sz="1200" dirty="0" smtClean="0">
                <a:solidFill>
                  <a:schemeClr val="bg1"/>
                </a:solidFill>
                <a:latin typeface="Arial" pitchFamily="34" charset="0"/>
                <a:cs typeface="Arial" pitchFamily="34" charset="0"/>
              </a:rPr>
              <a:t> Triangle in historical context.  The inset image on the left is a portion of the 1878 Hardee Map of New Orleans taken from Rogers, 2008.  It shows the limits of urban development that extended out to the Metairie and </a:t>
            </a:r>
            <a:r>
              <a:rPr lang="en-US" sz="1200" dirty="0" err="1" smtClean="0">
                <a:solidFill>
                  <a:schemeClr val="bg1"/>
                </a:solidFill>
                <a:latin typeface="Arial" pitchFamily="34" charset="0"/>
                <a:cs typeface="Arial" pitchFamily="34" charset="0"/>
              </a:rPr>
              <a:t>Gentilly</a:t>
            </a:r>
            <a:r>
              <a:rPr lang="en-US" sz="1200" dirty="0" smtClean="0">
                <a:solidFill>
                  <a:schemeClr val="bg1"/>
                </a:solidFill>
                <a:latin typeface="Arial" pitchFamily="34" charset="0"/>
                <a:cs typeface="Arial" pitchFamily="34" charset="0"/>
              </a:rPr>
              <a:t> Ridges, that are underlain and supported by the distributary channel deposits, and a depiction of the cypress swamps that extended out to Lake Pontchartrain from there.  It is not hard to envision that the entire area from the banks of the river to the lake and marshes had once been cypress swamp.  The area of Bayou </a:t>
            </a:r>
            <a:r>
              <a:rPr lang="en-US" sz="1200" dirty="0" err="1" smtClean="0">
                <a:solidFill>
                  <a:schemeClr val="bg1"/>
                </a:solidFill>
                <a:latin typeface="Arial" pitchFamily="34" charset="0"/>
                <a:cs typeface="Arial" pitchFamily="34" charset="0"/>
              </a:rPr>
              <a:t>Bienvenue</a:t>
            </a:r>
            <a:r>
              <a:rPr lang="en-US" sz="1200" dirty="0" smtClean="0">
                <a:solidFill>
                  <a:schemeClr val="bg1"/>
                </a:solidFill>
                <a:latin typeface="Arial" pitchFamily="34" charset="0"/>
                <a:cs typeface="Arial" pitchFamily="34" charset="0"/>
              </a:rPr>
              <a:t> was the last undeveloped portion of the swamp that had not been drained for development.  It is very likely that the process of draining and desiccating the swamp and marsh deposits for development contributed to the subsidence of the area.</a:t>
            </a:r>
          </a:p>
          <a:p>
            <a:pPr algn="just"/>
            <a:r>
              <a:rPr lang="en-US" sz="1200" b="1" dirty="0" err="1" smtClean="0">
                <a:solidFill>
                  <a:schemeClr val="bg1"/>
                </a:solidFill>
                <a:latin typeface="Arial" pitchFamily="34" charset="0"/>
                <a:cs typeface="Arial" pitchFamily="34" charset="0"/>
              </a:rPr>
              <a:t>Roger.J.D</a:t>
            </a:r>
            <a:r>
              <a:rPr lang="en-US" sz="1200" dirty="0" smtClean="0">
                <a:solidFill>
                  <a:schemeClr val="bg1"/>
                </a:solidFill>
                <a:latin typeface="Arial" pitchFamily="34" charset="0"/>
                <a:cs typeface="Arial" pitchFamily="34" charset="0"/>
              </a:rPr>
              <a:t>., 2008, Development of the New Orleans Flood Protection System prior to Hurricane Katrina.  Journal of Geotechnical and </a:t>
            </a:r>
            <a:r>
              <a:rPr lang="en-US" sz="1200" dirty="0" err="1" smtClean="0">
                <a:solidFill>
                  <a:schemeClr val="bg1"/>
                </a:solidFill>
                <a:latin typeface="Arial" pitchFamily="34" charset="0"/>
                <a:cs typeface="Arial" pitchFamily="34" charset="0"/>
              </a:rPr>
              <a:t>Geoenvironmental</a:t>
            </a:r>
            <a:r>
              <a:rPr lang="en-US" sz="1200" dirty="0" smtClean="0">
                <a:solidFill>
                  <a:schemeClr val="bg1"/>
                </a:solidFill>
                <a:latin typeface="Arial" pitchFamily="34" charset="0"/>
                <a:cs typeface="Arial" pitchFamily="34" charset="0"/>
              </a:rPr>
              <a:t> Engineering, v. 134, p. 602-617</a:t>
            </a:r>
          </a:p>
        </p:txBody>
      </p:sp>
    </p:spTree>
    <p:extLst>
      <p:ext uri="{BB962C8B-B14F-4D97-AF65-F5344CB8AC3E}">
        <p14:creationId xmlns:p14="http://schemas.microsoft.com/office/powerpoint/2010/main" val="78014642"/>
      </p:ext>
    </p:extLst>
  </p:cSld>
  <p:clrMapOvr>
    <a:masterClrMapping/>
  </p:clrMapOvr>
  <p:timing>
    <p:tnLst>
      <p:par>
        <p:cTn id="1" dur="indefinite" restart="never" nodeType="tmRoot"/>
      </p:par>
    </p:tnLst>
  </p:timing>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oup 3"/>
          <p:cNvGrpSpPr>
            <a:grpSpLocks noChangeAspect="1"/>
          </p:cNvGrpSpPr>
          <p:nvPr/>
        </p:nvGrpSpPr>
        <p:grpSpPr>
          <a:xfrm>
            <a:off x="1295400" y="228600"/>
            <a:ext cx="6774451" cy="4273543"/>
            <a:chOff x="-2672861" y="-2438400"/>
            <a:chExt cx="16236461" cy="10242487"/>
          </a:xfrm>
        </p:grpSpPr>
        <p:pic>
          <p:nvPicPr>
            <p:cNvPr id="5"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672861" y="-2438400"/>
              <a:ext cx="16236461" cy="102424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6" name="Freeform 5"/>
            <p:cNvSpPr/>
            <p:nvPr/>
          </p:nvSpPr>
          <p:spPr>
            <a:xfrm>
              <a:off x="3962399" y="3505199"/>
              <a:ext cx="1304925" cy="1050925"/>
            </a:xfrm>
            <a:custGeom>
              <a:avLst/>
              <a:gdLst>
                <a:gd name="connsiteX0" fmla="*/ 0 w 1377950"/>
                <a:gd name="connsiteY0" fmla="*/ 133350 h 1085850"/>
                <a:gd name="connsiteX1" fmla="*/ 92075 w 1377950"/>
                <a:gd name="connsiteY1" fmla="*/ 1085850 h 1085850"/>
                <a:gd name="connsiteX2" fmla="*/ 1377950 w 1377950"/>
                <a:gd name="connsiteY2" fmla="*/ 962025 h 1085850"/>
                <a:gd name="connsiteX3" fmla="*/ 1295400 w 1377950"/>
                <a:gd name="connsiteY3" fmla="*/ 0 h 1085850"/>
                <a:gd name="connsiteX4" fmla="*/ 0 w 1377950"/>
                <a:gd name="connsiteY4" fmla="*/ 133350 h 10858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7950" h="1085850">
                  <a:moveTo>
                    <a:pt x="0" y="133350"/>
                  </a:moveTo>
                  <a:lnTo>
                    <a:pt x="92075" y="1085850"/>
                  </a:lnTo>
                  <a:lnTo>
                    <a:pt x="1377950" y="962025"/>
                  </a:lnTo>
                  <a:lnTo>
                    <a:pt x="1295400" y="0"/>
                  </a:lnTo>
                  <a:lnTo>
                    <a:pt x="0" y="133350"/>
                  </a:lnTo>
                  <a:close/>
                </a:path>
              </a:pathLst>
            </a:custGeom>
            <a:noFill/>
            <a:ln w="317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sp>
        <p:nvSpPr>
          <p:cNvPr id="7" name="TextBox 6"/>
          <p:cNvSpPr txBox="1"/>
          <p:nvPr/>
        </p:nvSpPr>
        <p:spPr>
          <a:xfrm>
            <a:off x="381000" y="4572000"/>
            <a:ext cx="8217990" cy="2123658"/>
          </a:xfrm>
          <a:prstGeom prst="rect">
            <a:avLst/>
          </a:prstGeom>
          <a:solidFill>
            <a:schemeClr val="tx1"/>
          </a:solidFill>
        </p:spPr>
        <p:txBody>
          <a:bodyPr wrap="square" rtlCol="0">
            <a:spAutoFit/>
          </a:bodyPr>
          <a:lstStyle/>
          <a:p>
            <a:pPr algn="just"/>
            <a:r>
              <a:rPr lang="en-US" sz="1200" dirty="0" smtClean="0">
                <a:solidFill>
                  <a:schemeClr val="bg1"/>
                </a:solidFill>
                <a:latin typeface="Arial" pitchFamily="34" charset="0"/>
                <a:cs typeface="Arial" pitchFamily="34" charset="0"/>
              </a:rPr>
              <a:t>The frame of the Bayou </a:t>
            </a:r>
            <a:r>
              <a:rPr lang="en-US" sz="1200" dirty="0" err="1" smtClean="0">
                <a:solidFill>
                  <a:schemeClr val="bg1"/>
                </a:solidFill>
                <a:latin typeface="Arial" pitchFamily="34" charset="0"/>
                <a:cs typeface="Arial" pitchFamily="34" charset="0"/>
              </a:rPr>
              <a:t>Bienvenue</a:t>
            </a:r>
            <a:r>
              <a:rPr lang="en-US" sz="1200" dirty="0" smtClean="0">
                <a:solidFill>
                  <a:schemeClr val="bg1"/>
                </a:solidFill>
                <a:latin typeface="Arial" pitchFamily="34" charset="0"/>
                <a:cs typeface="Arial" pitchFamily="34" charset="0"/>
              </a:rPr>
              <a:t> Wetlands photographs is shown here superimposed in red on a map of the principal geological elements of the area taken from Rogers, et.al. 2008.  The Pine Island chain of barrier islands is shown in orange stippled pattern, the abandoned distributary channels of the Mississippi River from the historical deltas that buried the island are shown in yellow hashed pattern, and the point bar deposits of the modern river channel are shown in yellow stipple.  It is central to an understanding of near surface subsidence that the distributary channel and point bar deposits of the river are much more stable and resistant to subsidence due to compaction than the highly organic deposits of the swamps and marshes that were situated between them.  The Bayou </a:t>
            </a:r>
            <a:r>
              <a:rPr lang="en-US" sz="1200" dirty="0" err="1" smtClean="0">
                <a:solidFill>
                  <a:schemeClr val="bg1"/>
                </a:solidFill>
                <a:latin typeface="Arial" pitchFamily="34" charset="0"/>
                <a:cs typeface="Arial" pitchFamily="34" charset="0"/>
              </a:rPr>
              <a:t>Bienvenue</a:t>
            </a:r>
            <a:r>
              <a:rPr lang="en-US" sz="1200" dirty="0" smtClean="0">
                <a:solidFill>
                  <a:schemeClr val="bg1"/>
                </a:solidFill>
                <a:latin typeface="Arial" pitchFamily="34" charset="0"/>
                <a:cs typeface="Arial" pitchFamily="34" charset="0"/>
              </a:rPr>
              <a:t> Triangle is centered in a roughly triangular shaped area that is bounded on its north side by the relatively stable distributary channel deposits and on its south side by the equally stable point bar deposits of the modern channel.</a:t>
            </a:r>
          </a:p>
          <a:p>
            <a:pPr algn="just"/>
            <a:r>
              <a:rPr lang="en-US" sz="1200" b="1" dirty="0" smtClean="0">
                <a:solidFill>
                  <a:schemeClr val="bg1"/>
                </a:solidFill>
                <a:latin typeface="Arial" pitchFamily="34" charset="0"/>
                <a:cs typeface="Arial" pitchFamily="34" charset="0"/>
              </a:rPr>
              <a:t>Roger, J.D</a:t>
            </a:r>
            <a:r>
              <a:rPr lang="en-US" sz="1200" dirty="0" smtClean="0">
                <a:solidFill>
                  <a:schemeClr val="bg1"/>
                </a:solidFill>
                <a:latin typeface="Arial" pitchFamily="34" charset="0"/>
                <a:cs typeface="Arial" pitchFamily="34" charset="0"/>
              </a:rPr>
              <a:t>., et.al., 2008, Geologic Conditions Underlying the 2005 17</a:t>
            </a:r>
            <a:r>
              <a:rPr lang="en-US" sz="1200" baseline="30000" dirty="0" smtClean="0">
                <a:solidFill>
                  <a:schemeClr val="bg1"/>
                </a:solidFill>
                <a:latin typeface="Arial" pitchFamily="34" charset="0"/>
                <a:cs typeface="Arial" pitchFamily="34" charset="0"/>
              </a:rPr>
              <a:t>th</a:t>
            </a:r>
            <a:r>
              <a:rPr lang="en-US" sz="1200" dirty="0" smtClean="0">
                <a:solidFill>
                  <a:schemeClr val="bg1"/>
                </a:solidFill>
                <a:latin typeface="Arial" pitchFamily="34" charset="0"/>
                <a:cs typeface="Arial" pitchFamily="34" charset="0"/>
              </a:rPr>
              <a:t> Street Canal Levee Failure In New Orleans, Journal of Geotechnical and </a:t>
            </a:r>
            <a:r>
              <a:rPr lang="en-US" sz="1200" dirty="0" err="1" smtClean="0">
                <a:solidFill>
                  <a:schemeClr val="bg1"/>
                </a:solidFill>
                <a:latin typeface="Arial" pitchFamily="34" charset="0"/>
                <a:cs typeface="Arial" pitchFamily="34" charset="0"/>
              </a:rPr>
              <a:t>Geoenvironmental</a:t>
            </a:r>
            <a:r>
              <a:rPr lang="en-US" sz="1200" dirty="0" smtClean="0">
                <a:solidFill>
                  <a:schemeClr val="bg1"/>
                </a:solidFill>
                <a:latin typeface="Arial" pitchFamily="34" charset="0"/>
                <a:cs typeface="Arial" pitchFamily="34" charset="0"/>
              </a:rPr>
              <a:t> Engineering, v. 134, p. 583-601</a:t>
            </a:r>
          </a:p>
        </p:txBody>
      </p:sp>
      <p:sp>
        <p:nvSpPr>
          <p:cNvPr id="8" name="TextBox 7"/>
          <p:cNvSpPr txBox="1"/>
          <p:nvPr/>
        </p:nvSpPr>
        <p:spPr>
          <a:xfrm>
            <a:off x="6705600" y="4204156"/>
            <a:ext cx="1219200" cy="215444"/>
          </a:xfrm>
          <a:prstGeom prst="rect">
            <a:avLst/>
          </a:prstGeom>
          <a:solidFill>
            <a:schemeClr val="tx1"/>
          </a:solidFill>
        </p:spPr>
        <p:txBody>
          <a:bodyPr wrap="square" rtlCol="0">
            <a:spAutoFit/>
          </a:bodyPr>
          <a:lstStyle/>
          <a:p>
            <a:r>
              <a:rPr lang="en-US" sz="800" dirty="0" smtClean="0">
                <a:solidFill>
                  <a:schemeClr val="bg1"/>
                </a:solidFill>
              </a:rPr>
              <a:t>ROGERS, et.al., 2008</a:t>
            </a:r>
            <a:endParaRPr lang="en-US" sz="800" dirty="0">
              <a:solidFill>
                <a:schemeClr val="bg1"/>
              </a:solidFill>
            </a:endParaRPr>
          </a:p>
        </p:txBody>
      </p:sp>
    </p:spTree>
    <p:extLst>
      <p:ext uri="{BB962C8B-B14F-4D97-AF65-F5344CB8AC3E}">
        <p14:creationId xmlns:p14="http://schemas.microsoft.com/office/powerpoint/2010/main" val="1738416992"/>
      </p:ext>
    </p:extLst>
  </p:cSld>
  <p:clrMapOvr>
    <a:masterClrMapping/>
  </p:clrMapOvr>
  <p:timing>
    <p:tnLst>
      <p:par>
        <p:cTn id="1" dur="indefinite" restart="never" nodeType="tmRoot"/>
      </p:par>
    </p:tnLst>
  </p:timing>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394399" y="533400"/>
            <a:ext cx="4406202" cy="274975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027" name="Picture 3"/>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5042596" y="572372"/>
            <a:ext cx="3753811" cy="27107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4" name="TextBox 3"/>
          <p:cNvSpPr txBox="1"/>
          <p:nvPr/>
        </p:nvSpPr>
        <p:spPr>
          <a:xfrm>
            <a:off x="3276600" y="1816965"/>
            <a:ext cx="101823" cy="110800"/>
          </a:xfrm>
          <a:prstGeom prst="rect">
            <a:avLst/>
          </a:prstGeom>
          <a:solidFill>
            <a:schemeClr val="tx1"/>
          </a:solidFill>
        </p:spPr>
        <p:txBody>
          <a:bodyPr wrap="none" lIns="9144" tIns="9144" rIns="9144" bIns="9144" rtlCol="0">
            <a:spAutoFit/>
          </a:bodyPr>
          <a:lstStyle/>
          <a:p>
            <a:r>
              <a:rPr lang="en-US" sz="600" dirty="0" smtClean="0">
                <a:solidFill>
                  <a:schemeClr val="bg1"/>
                </a:solidFill>
              </a:rPr>
              <a:t>16</a:t>
            </a:r>
            <a:endParaRPr lang="en-US" sz="600" dirty="0">
              <a:solidFill>
                <a:schemeClr val="bg1"/>
              </a:solidFill>
            </a:endParaRPr>
          </a:p>
        </p:txBody>
      </p:sp>
      <p:sp>
        <p:nvSpPr>
          <p:cNvPr id="5" name="TextBox 4"/>
          <p:cNvSpPr txBox="1"/>
          <p:nvPr/>
        </p:nvSpPr>
        <p:spPr>
          <a:xfrm rot="563332">
            <a:off x="3091812" y="2020174"/>
            <a:ext cx="101823" cy="110800"/>
          </a:xfrm>
          <a:prstGeom prst="rect">
            <a:avLst/>
          </a:prstGeom>
          <a:solidFill>
            <a:schemeClr val="tx1"/>
          </a:solidFill>
        </p:spPr>
        <p:txBody>
          <a:bodyPr wrap="none" lIns="9144" tIns="9144" rIns="9144" bIns="9144" rtlCol="0">
            <a:spAutoFit/>
          </a:bodyPr>
          <a:lstStyle/>
          <a:p>
            <a:r>
              <a:rPr lang="en-US" sz="600" dirty="0" smtClean="0">
                <a:solidFill>
                  <a:schemeClr val="bg1"/>
                </a:solidFill>
              </a:rPr>
              <a:t>12</a:t>
            </a:r>
            <a:endParaRPr lang="en-US" sz="600" dirty="0">
              <a:solidFill>
                <a:schemeClr val="bg1"/>
              </a:solidFill>
            </a:endParaRPr>
          </a:p>
        </p:txBody>
      </p:sp>
      <p:sp>
        <p:nvSpPr>
          <p:cNvPr id="6" name="TextBox 5"/>
          <p:cNvSpPr txBox="1"/>
          <p:nvPr/>
        </p:nvSpPr>
        <p:spPr>
          <a:xfrm rot="20475331">
            <a:off x="3907039" y="2248772"/>
            <a:ext cx="60145" cy="110800"/>
          </a:xfrm>
          <a:prstGeom prst="rect">
            <a:avLst/>
          </a:prstGeom>
          <a:solidFill>
            <a:schemeClr val="tx1"/>
          </a:solidFill>
        </p:spPr>
        <p:txBody>
          <a:bodyPr wrap="none" lIns="9144" tIns="9144" rIns="9144" bIns="9144" rtlCol="0">
            <a:spAutoFit/>
          </a:bodyPr>
          <a:lstStyle/>
          <a:p>
            <a:r>
              <a:rPr lang="en-US" sz="600" dirty="0" smtClean="0">
                <a:solidFill>
                  <a:schemeClr val="bg1"/>
                </a:solidFill>
              </a:rPr>
              <a:t>8</a:t>
            </a:r>
            <a:endParaRPr lang="en-US" sz="600" dirty="0">
              <a:solidFill>
                <a:schemeClr val="bg1"/>
              </a:solidFill>
            </a:endParaRPr>
          </a:p>
        </p:txBody>
      </p:sp>
      <p:sp>
        <p:nvSpPr>
          <p:cNvPr id="7" name="TextBox 6"/>
          <p:cNvSpPr txBox="1"/>
          <p:nvPr/>
        </p:nvSpPr>
        <p:spPr>
          <a:xfrm rot="20993216">
            <a:off x="4296976" y="2629772"/>
            <a:ext cx="60145" cy="110800"/>
          </a:xfrm>
          <a:prstGeom prst="rect">
            <a:avLst/>
          </a:prstGeom>
          <a:solidFill>
            <a:schemeClr val="tx1"/>
          </a:solidFill>
        </p:spPr>
        <p:txBody>
          <a:bodyPr wrap="none" lIns="9144" tIns="9144" rIns="9144" bIns="9144" rtlCol="0">
            <a:spAutoFit/>
          </a:bodyPr>
          <a:lstStyle/>
          <a:p>
            <a:r>
              <a:rPr lang="en-US" sz="600" dirty="0" smtClean="0">
                <a:solidFill>
                  <a:schemeClr val="bg1"/>
                </a:solidFill>
              </a:rPr>
              <a:t>4</a:t>
            </a:r>
            <a:endParaRPr lang="en-US" sz="600" dirty="0">
              <a:solidFill>
                <a:schemeClr val="bg1"/>
              </a:solidFill>
            </a:endParaRPr>
          </a:p>
        </p:txBody>
      </p:sp>
      <p:sp>
        <p:nvSpPr>
          <p:cNvPr id="8" name="TextBox 7"/>
          <p:cNvSpPr txBox="1"/>
          <p:nvPr/>
        </p:nvSpPr>
        <p:spPr>
          <a:xfrm>
            <a:off x="4387594" y="2810116"/>
            <a:ext cx="60145" cy="110800"/>
          </a:xfrm>
          <a:prstGeom prst="rect">
            <a:avLst/>
          </a:prstGeom>
          <a:solidFill>
            <a:schemeClr val="tx1"/>
          </a:solidFill>
        </p:spPr>
        <p:txBody>
          <a:bodyPr wrap="none" lIns="9144" tIns="9144" rIns="9144" bIns="9144" rtlCol="0">
            <a:spAutoFit/>
          </a:bodyPr>
          <a:lstStyle/>
          <a:p>
            <a:r>
              <a:rPr lang="en-US" sz="600" dirty="0" smtClean="0">
                <a:solidFill>
                  <a:schemeClr val="bg1"/>
                </a:solidFill>
              </a:rPr>
              <a:t>0</a:t>
            </a:r>
            <a:endParaRPr lang="en-US" sz="600" dirty="0">
              <a:solidFill>
                <a:schemeClr val="bg1"/>
              </a:solidFill>
            </a:endParaRPr>
          </a:p>
        </p:txBody>
      </p:sp>
      <p:sp>
        <p:nvSpPr>
          <p:cNvPr id="9" name="TextBox 8"/>
          <p:cNvSpPr txBox="1"/>
          <p:nvPr/>
        </p:nvSpPr>
        <p:spPr>
          <a:xfrm rot="20841254">
            <a:off x="3901725" y="1594770"/>
            <a:ext cx="101823" cy="110800"/>
          </a:xfrm>
          <a:prstGeom prst="rect">
            <a:avLst/>
          </a:prstGeom>
          <a:solidFill>
            <a:schemeClr val="tx1"/>
          </a:solidFill>
        </p:spPr>
        <p:txBody>
          <a:bodyPr wrap="none" lIns="9144" tIns="9144" rIns="9144" bIns="9144" rtlCol="0">
            <a:spAutoFit/>
          </a:bodyPr>
          <a:lstStyle/>
          <a:p>
            <a:r>
              <a:rPr lang="en-US" sz="600" dirty="0" smtClean="0">
                <a:solidFill>
                  <a:schemeClr val="bg1"/>
                </a:solidFill>
              </a:rPr>
              <a:t>12</a:t>
            </a:r>
            <a:endParaRPr lang="en-US" sz="600" dirty="0">
              <a:solidFill>
                <a:schemeClr val="bg1"/>
              </a:solidFill>
            </a:endParaRPr>
          </a:p>
        </p:txBody>
      </p:sp>
      <p:sp>
        <p:nvSpPr>
          <p:cNvPr id="10" name="TextBox 9"/>
          <p:cNvSpPr txBox="1"/>
          <p:nvPr/>
        </p:nvSpPr>
        <p:spPr>
          <a:xfrm rot="19227930">
            <a:off x="3523921" y="1607629"/>
            <a:ext cx="60145" cy="110800"/>
          </a:xfrm>
          <a:prstGeom prst="rect">
            <a:avLst/>
          </a:prstGeom>
          <a:solidFill>
            <a:schemeClr val="tx1"/>
          </a:solidFill>
        </p:spPr>
        <p:txBody>
          <a:bodyPr wrap="none" lIns="9144" tIns="9144" rIns="9144" bIns="9144" rtlCol="0">
            <a:spAutoFit/>
          </a:bodyPr>
          <a:lstStyle/>
          <a:p>
            <a:r>
              <a:rPr lang="en-US" sz="600" dirty="0" smtClean="0">
                <a:solidFill>
                  <a:schemeClr val="bg1"/>
                </a:solidFill>
              </a:rPr>
              <a:t>4</a:t>
            </a:r>
            <a:endParaRPr lang="en-US" sz="600" dirty="0">
              <a:solidFill>
                <a:schemeClr val="bg1"/>
              </a:solidFill>
            </a:endParaRPr>
          </a:p>
        </p:txBody>
      </p:sp>
      <p:sp>
        <p:nvSpPr>
          <p:cNvPr id="11" name="TextBox 10"/>
          <p:cNvSpPr txBox="1"/>
          <p:nvPr/>
        </p:nvSpPr>
        <p:spPr>
          <a:xfrm rot="19149080">
            <a:off x="3297438" y="1434654"/>
            <a:ext cx="60145" cy="110800"/>
          </a:xfrm>
          <a:prstGeom prst="rect">
            <a:avLst/>
          </a:prstGeom>
          <a:solidFill>
            <a:schemeClr val="tx1"/>
          </a:solidFill>
        </p:spPr>
        <p:txBody>
          <a:bodyPr wrap="none" lIns="9144" tIns="9144" rIns="9144" bIns="9144" rtlCol="0">
            <a:spAutoFit/>
          </a:bodyPr>
          <a:lstStyle/>
          <a:p>
            <a:r>
              <a:rPr lang="en-US" sz="600" dirty="0" smtClean="0">
                <a:solidFill>
                  <a:schemeClr val="bg1"/>
                </a:solidFill>
              </a:rPr>
              <a:t>8</a:t>
            </a:r>
            <a:endParaRPr lang="en-US" sz="600" dirty="0">
              <a:solidFill>
                <a:schemeClr val="bg1"/>
              </a:solidFill>
            </a:endParaRPr>
          </a:p>
        </p:txBody>
      </p:sp>
      <p:sp>
        <p:nvSpPr>
          <p:cNvPr id="12" name="TextBox 11"/>
          <p:cNvSpPr txBox="1"/>
          <p:nvPr/>
        </p:nvSpPr>
        <p:spPr>
          <a:xfrm rot="20025461">
            <a:off x="2983223" y="1490358"/>
            <a:ext cx="60145" cy="110800"/>
          </a:xfrm>
          <a:prstGeom prst="rect">
            <a:avLst/>
          </a:prstGeom>
          <a:solidFill>
            <a:schemeClr val="tx1"/>
          </a:solidFill>
        </p:spPr>
        <p:txBody>
          <a:bodyPr wrap="none" lIns="9144" tIns="9144" rIns="9144" bIns="9144" rtlCol="0">
            <a:spAutoFit/>
          </a:bodyPr>
          <a:lstStyle/>
          <a:p>
            <a:r>
              <a:rPr lang="en-US" sz="600" dirty="0" smtClean="0">
                <a:solidFill>
                  <a:schemeClr val="bg1"/>
                </a:solidFill>
              </a:rPr>
              <a:t>4</a:t>
            </a:r>
            <a:endParaRPr lang="en-US" sz="600" dirty="0">
              <a:solidFill>
                <a:schemeClr val="bg1"/>
              </a:solidFill>
            </a:endParaRPr>
          </a:p>
        </p:txBody>
      </p:sp>
      <p:sp>
        <p:nvSpPr>
          <p:cNvPr id="13" name="TextBox 12"/>
          <p:cNvSpPr txBox="1"/>
          <p:nvPr/>
        </p:nvSpPr>
        <p:spPr>
          <a:xfrm rot="19149080">
            <a:off x="2238710" y="2081751"/>
            <a:ext cx="60145" cy="110800"/>
          </a:xfrm>
          <a:prstGeom prst="rect">
            <a:avLst/>
          </a:prstGeom>
          <a:solidFill>
            <a:schemeClr val="tx1"/>
          </a:solidFill>
        </p:spPr>
        <p:txBody>
          <a:bodyPr wrap="none" lIns="9144" tIns="9144" rIns="9144" bIns="9144" rtlCol="0">
            <a:spAutoFit/>
          </a:bodyPr>
          <a:lstStyle/>
          <a:p>
            <a:r>
              <a:rPr lang="en-US" sz="600" dirty="0" smtClean="0">
                <a:solidFill>
                  <a:schemeClr val="bg1"/>
                </a:solidFill>
              </a:rPr>
              <a:t>8</a:t>
            </a:r>
            <a:endParaRPr lang="en-US" sz="600" dirty="0">
              <a:solidFill>
                <a:schemeClr val="bg1"/>
              </a:solidFill>
            </a:endParaRPr>
          </a:p>
        </p:txBody>
      </p:sp>
      <p:sp>
        <p:nvSpPr>
          <p:cNvPr id="14" name="TextBox 13"/>
          <p:cNvSpPr txBox="1"/>
          <p:nvPr/>
        </p:nvSpPr>
        <p:spPr>
          <a:xfrm rot="21415052">
            <a:off x="2492625" y="1900298"/>
            <a:ext cx="60145" cy="110800"/>
          </a:xfrm>
          <a:prstGeom prst="rect">
            <a:avLst/>
          </a:prstGeom>
          <a:solidFill>
            <a:schemeClr val="tx1"/>
          </a:solidFill>
        </p:spPr>
        <p:txBody>
          <a:bodyPr wrap="none" lIns="9144" tIns="9144" rIns="9144" bIns="9144" rtlCol="0">
            <a:spAutoFit/>
          </a:bodyPr>
          <a:lstStyle/>
          <a:p>
            <a:r>
              <a:rPr lang="en-US" sz="600" dirty="0" smtClean="0">
                <a:solidFill>
                  <a:schemeClr val="bg1"/>
                </a:solidFill>
              </a:rPr>
              <a:t>4</a:t>
            </a:r>
            <a:endParaRPr lang="en-US" sz="600" dirty="0">
              <a:solidFill>
                <a:schemeClr val="bg1"/>
              </a:solidFill>
            </a:endParaRPr>
          </a:p>
        </p:txBody>
      </p:sp>
      <p:sp>
        <p:nvSpPr>
          <p:cNvPr id="15" name="TextBox 14"/>
          <p:cNvSpPr txBox="1"/>
          <p:nvPr/>
        </p:nvSpPr>
        <p:spPr>
          <a:xfrm>
            <a:off x="2370932" y="1592199"/>
            <a:ext cx="60145" cy="110800"/>
          </a:xfrm>
          <a:prstGeom prst="rect">
            <a:avLst/>
          </a:prstGeom>
          <a:solidFill>
            <a:schemeClr val="tx1"/>
          </a:solidFill>
        </p:spPr>
        <p:txBody>
          <a:bodyPr wrap="none" lIns="9144" tIns="9144" rIns="9144" bIns="9144" rtlCol="0">
            <a:spAutoFit/>
          </a:bodyPr>
          <a:lstStyle/>
          <a:p>
            <a:r>
              <a:rPr lang="en-US" sz="600" dirty="0" smtClean="0">
                <a:solidFill>
                  <a:schemeClr val="bg1"/>
                </a:solidFill>
              </a:rPr>
              <a:t>0</a:t>
            </a:r>
            <a:endParaRPr lang="en-US" sz="600" dirty="0">
              <a:solidFill>
                <a:schemeClr val="bg1"/>
              </a:solidFill>
            </a:endParaRPr>
          </a:p>
        </p:txBody>
      </p:sp>
      <p:sp>
        <p:nvSpPr>
          <p:cNvPr id="16" name="TextBox 15"/>
          <p:cNvSpPr txBox="1"/>
          <p:nvPr/>
        </p:nvSpPr>
        <p:spPr>
          <a:xfrm>
            <a:off x="338744" y="3429000"/>
            <a:ext cx="8348056" cy="3231654"/>
          </a:xfrm>
          <a:prstGeom prst="rect">
            <a:avLst/>
          </a:prstGeom>
          <a:solidFill>
            <a:schemeClr val="tx1"/>
          </a:solidFill>
        </p:spPr>
        <p:txBody>
          <a:bodyPr wrap="square" rtlCol="0">
            <a:spAutoFit/>
          </a:bodyPr>
          <a:lstStyle/>
          <a:p>
            <a:pPr algn="just"/>
            <a:r>
              <a:rPr lang="en-US" sz="1200" dirty="0" smtClean="0">
                <a:solidFill>
                  <a:schemeClr val="bg1"/>
                </a:solidFill>
                <a:latin typeface="Arial" pitchFamily="34" charset="0"/>
                <a:cs typeface="Arial" pitchFamily="34" charset="0"/>
              </a:rPr>
              <a:t>Both of these maps are also taken from Rogers, et.al., 2008.  On the left is a contour map of the thickness of peat deposits that accumulated from organic material of the marsh and swamps.  The contour values were enlarged for visibility here, but both of these maps will be presented again at a larger scale.  The thickest accumulation of peat is the 16 feet that directly underlies Bayou </a:t>
            </a:r>
            <a:r>
              <a:rPr lang="en-US" sz="1200" dirty="0" err="1" smtClean="0">
                <a:solidFill>
                  <a:schemeClr val="bg1"/>
                </a:solidFill>
                <a:latin typeface="Arial" pitchFamily="34" charset="0"/>
                <a:cs typeface="Arial" pitchFamily="34" charset="0"/>
              </a:rPr>
              <a:t>Bienvenue</a:t>
            </a:r>
            <a:r>
              <a:rPr lang="en-US" sz="1200" dirty="0" smtClean="0">
                <a:solidFill>
                  <a:schemeClr val="bg1"/>
                </a:solidFill>
                <a:latin typeface="Arial" pitchFamily="34" charset="0"/>
                <a:cs typeface="Arial" pitchFamily="34" charset="0"/>
              </a:rPr>
              <a:t>.  The map on the right is the depth to the top of the barrier island deposits.  Depth contours range in value from 10’ to 30’ below the surface.  The distributary channel deposits that lie just along the southern boundary of the island deposits are also shown.  The axis of the barrier islands clearly guided the orientation of the distributary channels.  It is the distributary channels that underlie the Metairie and </a:t>
            </a:r>
            <a:r>
              <a:rPr lang="en-US" sz="1200" dirty="0" err="1" smtClean="0">
                <a:solidFill>
                  <a:schemeClr val="bg1"/>
                </a:solidFill>
                <a:latin typeface="Arial" pitchFamily="34" charset="0"/>
                <a:cs typeface="Arial" pitchFamily="34" charset="0"/>
              </a:rPr>
              <a:t>Gentilly</a:t>
            </a:r>
            <a:r>
              <a:rPr lang="en-US" sz="1200" dirty="0" smtClean="0">
                <a:solidFill>
                  <a:schemeClr val="bg1"/>
                </a:solidFill>
                <a:latin typeface="Arial" pitchFamily="34" charset="0"/>
                <a:cs typeface="Arial" pitchFamily="34" charset="0"/>
              </a:rPr>
              <a:t> Ridges. These maps will be placed in their proper geographic context in subsequent slides, but it is obvious even at this perspective that there is a relationship between the two.  The thickest deposits of peat form a triangular shape that is bounded on its north by the abandoned distributary channels and on its south by the current river channel.  The accumulation of sand in a barrier island or a point bar of a river is an </a:t>
            </a:r>
            <a:r>
              <a:rPr lang="en-US" sz="1200" dirty="0" err="1" smtClean="0">
                <a:solidFill>
                  <a:schemeClr val="bg1"/>
                </a:solidFill>
                <a:latin typeface="Arial" pitchFamily="34" charset="0"/>
                <a:cs typeface="Arial" pitchFamily="34" charset="0"/>
              </a:rPr>
              <a:t>aggradational</a:t>
            </a:r>
            <a:r>
              <a:rPr lang="en-US" sz="1200" dirty="0" smtClean="0">
                <a:solidFill>
                  <a:schemeClr val="bg1"/>
                </a:solidFill>
                <a:latin typeface="Arial" pitchFamily="34" charset="0"/>
                <a:cs typeface="Arial" pitchFamily="34" charset="0"/>
              </a:rPr>
              <a:t> processes in which sand deposits can literally stack one on top of another and build up above a base level.  Conversely, the accumulation of peat occurs at and just below the surface, so that continued accumulation requires the creation of accommodation space by subsidence.  In this way the thickness of accumulated peat records a record of historical subsidence.  The triangular pattern of subsidence implied by the peat thickness lies midway between axes of the stable areas on either side of it that resisted subsidence.  The following set of slides will put these maps in more direct context to each other and to the overall patterns of subsidence in the area.</a:t>
            </a:r>
          </a:p>
        </p:txBody>
      </p:sp>
      <p:sp>
        <p:nvSpPr>
          <p:cNvPr id="17" name="TextBox 16"/>
          <p:cNvSpPr txBox="1"/>
          <p:nvPr/>
        </p:nvSpPr>
        <p:spPr>
          <a:xfrm>
            <a:off x="6304722" y="3009064"/>
            <a:ext cx="1219200" cy="215444"/>
          </a:xfrm>
          <a:prstGeom prst="rect">
            <a:avLst/>
          </a:prstGeom>
          <a:solidFill>
            <a:schemeClr val="tx1"/>
          </a:solidFill>
        </p:spPr>
        <p:txBody>
          <a:bodyPr wrap="square" rtlCol="0">
            <a:spAutoFit/>
          </a:bodyPr>
          <a:lstStyle/>
          <a:p>
            <a:r>
              <a:rPr lang="en-US" sz="800" dirty="0" smtClean="0">
                <a:solidFill>
                  <a:schemeClr val="bg1"/>
                </a:solidFill>
              </a:rPr>
              <a:t>ROGERS, et.al., 2008</a:t>
            </a:r>
            <a:endParaRPr lang="en-US" sz="800" dirty="0">
              <a:solidFill>
                <a:schemeClr val="bg1"/>
              </a:solidFill>
            </a:endParaRPr>
          </a:p>
        </p:txBody>
      </p:sp>
      <p:sp>
        <p:nvSpPr>
          <p:cNvPr id="18" name="TextBox 17"/>
          <p:cNvSpPr txBox="1"/>
          <p:nvPr/>
        </p:nvSpPr>
        <p:spPr>
          <a:xfrm>
            <a:off x="2035271" y="3043896"/>
            <a:ext cx="1219200" cy="215444"/>
          </a:xfrm>
          <a:prstGeom prst="rect">
            <a:avLst/>
          </a:prstGeom>
          <a:solidFill>
            <a:schemeClr val="tx1"/>
          </a:solidFill>
        </p:spPr>
        <p:txBody>
          <a:bodyPr wrap="square" rtlCol="0">
            <a:spAutoFit/>
          </a:bodyPr>
          <a:lstStyle/>
          <a:p>
            <a:r>
              <a:rPr lang="en-US" sz="800" dirty="0" smtClean="0">
                <a:solidFill>
                  <a:schemeClr val="bg1"/>
                </a:solidFill>
              </a:rPr>
              <a:t>ROGERS, et.al., 2008</a:t>
            </a:r>
            <a:endParaRPr lang="en-US" sz="800" dirty="0">
              <a:solidFill>
                <a:schemeClr val="bg1"/>
              </a:solidFill>
            </a:endParaRPr>
          </a:p>
        </p:txBody>
      </p:sp>
    </p:spTree>
    <p:extLst>
      <p:ext uri="{BB962C8B-B14F-4D97-AF65-F5344CB8AC3E}">
        <p14:creationId xmlns:p14="http://schemas.microsoft.com/office/powerpoint/2010/main" val="2354976534"/>
      </p:ext>
    </p:extLst>
  </p:cSld>
  <p:clrMapOvr>
    <a:masterClrMapping/>
  </p:clrMapOvr>
  <p:timing>
    <p:tnLst>
      <p:par>
        <p:cTn id="1" dur="indefinite" restart="never" nodeType="tmRoot"/>
      </p:par>
    </p:tnLst>
  </p:timing>
</p:sld>
</file>

<file path=ppt/theme/_rels/theme1.xml.rels><?xml version="1.0" encoding="UTF-8" standalone="yes"?>
<Relationships xmlns="http://schemas.openxmlformats.org/package/2006/relationships"><Relationship Id="rId1" Type="http://schemas.openxmlformats.org/officeDocument/2006/relationships/image" Target="../media/image1.jpeg"/></Relationships>
</file>

<file path=ppt/theme/theme1.xml><?xml version="1.0" encoding="utf-8"?>
<a:theme xmlns:a="http://schemas.openxmlformats.org/drawingml/2006/main" name="Foundry">
  <a:themeElements>
    <a:clrScheme name="Foundry">
      <a:dk1>
        <a:sysClr val="windowText" lastClr="000000"/>
      </a:dk1>
      <a:lt1>
        <a:sysClr val="window" lastClr="FFFFFF"/>
      </a:lt1>
      <a:dk2>
        <a:srgbClr val="676A55"/>
      </a:dk2>
      <a:lt2>
        <a:srgbClr val="EAEBDE"/>
      </a:lt2>
      <a:accent1>
        <a:srgbClr val="72A376"/>
      </a:accent1>
      <a:accent2>
        <a:srgbClr val="B0CCB0"/>
      </a:accent2>
      <a:accent3>
        <a:srgbClr val="A8CDD7"/>
      </a:accent3>
      <a:accent4>
        <a:srgbClr val="C0BEAF"/>
      </a:accent4>
      <a:accent5>
        <a:srgbClr val="CEC597"/>
      </a:accent5>
      <a:accent6>
        <a:srgbClr val="E8B7B7"/>
      </a:accent6>
      <a:hlink>
        <a:srgbClr val="DB5353"/>
      </a:hlink>
      <a:folHlink>
        <a:srgbClr val="903638"/>
      </a:folHlink>
    </a:clrScheme>
    <a:fontScheme name="Foundry">
      <a:majorFont>
        <a:latin typeface="Rockwell"/>
        <a:ea typeface=""/>
        <a:cs typeface=""/>
        <a:font script="Grek" typeface="Cambria"/>
        <a:font script="Cyrl" typeface="Cambria"/>
        <a:font script="Jpan" typeface="HG明朝B"/>
        <a:font script="Hang" typeface="바탕"/>
        <a:font script="Hans" typeface="方正姚体"/>
        <a:font script="Hant" typeface="微軟正黑體"/>
        <a:font script="Arab" typeface="Times New Roman"/>
        <a:font script="Hebr" typeface="David"/>
        <a:font script="Thai" typeface="JasmineUPC"/>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Rockwell"/>
        <a:ea typeface=""/>
        <a:cs typeface=""/>
        <a:font script="Grek" typeface="Cambria"/>
        <a:font script="Cyrl" typeface="Cambria"/>
        <a:font script="Jpan" typeface="HG明朝B"/>
        <a:font script="Hang" typeface="바탕"/>
        <a:font script="Hans" typeface="方正姚体"/>
        <a:font script="Hant" typeface="標楷體"/>
        <a:font script="Arab" typeface="Times New Roman"/>
        <a:font script="Hebr" typeface="David"/>
        <a:font script="Thai" typeface="JasmineUPC"/>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inorFont>
    </a:fontScheme>
    <a:fmtScheme name="Foundry">
      <a:fillStyleLst>
        <a:solidFill>
          <a:schemeClr val="phClr"/>
        </a:solidFill>
        <a:gradFill rotWithShape="1">
          <a:gsLst>
            <a:gs pos="0">
              <a:schemeClr val="phClr">
                <a:tint val="70000"/>
                <a:satMod val="180000"/>
              </a:schemeClr>
            </a:gs>
            <a:gs pos="62000">
              <a:schemeClr val="phClr">
                <a:tint val="30000"/>
                <a:satMod val="180000"/>
              </a:schemeClr>
            </a:gs>
            <a:gs pos="100000">
              <a:schemeClr val="phClr">
                <a:tint val="22000"/>
                <a:satMod val="180000"/>
              </a:schemeClr>
            </a:gs>
          </a:gsLst>
          <a:lin ang="16200000" scaled="0"/>
        </a:gradFill>
        <a:gradFill rotWithShape="1">
          <a:gsLst>
            <a:gs pos="0">
              <a:schemeClr val="phClr">
                <a:shade val="58000"/>
                <a:satMod val="150000"/>
              </a:schemeClr>
            </a:gs>
            <a:gs pos="72000">
              <a:schemeClr val="phClr">
                <a:tint val="90000"/>
                <a:satMod val="135000"/>
              </a:schemeClr>
            </a:gs>
            <a:gs pos="100000">
              <a:schemeClr val="phClr">
                <a:tint val="80000"/>
                <a:satMod val="155000"/>
              </a:schemeClr>
            </a:gs>
          </a:gsLst>
          <a:lin ang="16200000" scaled="0"/>
        </a:gradFill>
      </a:fillStyleLst>
      <a:lnStyleLst>
        <a:ln w="9525" cap="flat" cmpd="sng" algn="ctr">
          <a:solidFill>
            <a:schemeClr val="phClr">
              <a:shade val="80000"/>
            </a:schemeClr>
          </a:solidFill>
          <a:prstDash val="solid"/>
        </a:ln>
        <a:ln w="38100" cap="flat" cmpd="sng" algn="ctr">
          <a:solidFill>
            <a:schemeClr val="phClr"/>
          </a:solidFill>
          <a:prstDash val="solid"/>
        </a:ln>
        <a:ln w="38100" cap="flat" cmpd="sng" algn="ctr">
          <a:solidFill>
            <a:schemeClr val="phClr"/>
          </a:solidFill>
          <a:prstDash val="solid"/>
        </a:ln>
      </a:lnStyleLst>
      <a:effectStyleLst>
        <a:effectStyle>
          <a:effectLst>
            <a:outerShdw blurRad="50800" dist="38100" dir="5400000" rotWithShape="0">
              <a:srgbClr val="000000">
                <a:alpha val="43137"/>
              </a:srgbClr>
            </a:outerShdw>
          </a:effectLst>
        </a:effectStyle>
        <a:effectStyle>
          <a:effectLst>
            <a:outerShdw blurRad="50800" dist="38100" dir="5400000" rotWithShape="0">
              <a:srgbClr val="000000">
                <a:alpha val="43137"/>
              </a:srgbClr>
            </a:outerShdw>
          </a:effectLst>
        </a:effectStyle>
        <a:effectStyle>
          <a:effectLst>
            <a:outerShdw blurRad="50800" dist="38100" dir="5400000" rotWithShape="0">
              <a:srgbClr val="000000">
                <a:alpha val="43137"/>
              </a:srgbClr>
            </a:outerShdw>
          </a:effectLst>
          <a:scene3d>
            <a:camera prst="orthographicFront" fov="0">
              <a:rot lat="0" lon="0" rev="0"/>
            </a:camera>
            <a:lightRig rig="soft" dir="tl">
              <a:rot lat="0" lon="0" rev="20000000"/>
            </a:lightRig>
          </a:scene3d>
          <a:sp3d prstMaterial="matte">
            <a:bevelT w="63500" h="63500" prst="coolSlant"/>
          </a:sp3d>
        </a:effectStyle>
      </a:effectStyleLst>
      <a:bgFillStyleLst>
        <a:solidFill>
          <a:schemeClr val="phClr"/>
        </a:solidFill>
        <a:gradFill rotWithShape="1">
          <a:gsLst>
            <a:gs pos="0">
              <a:schemeClr val="phClr">
                <a:tint val="75000"/>
                <a:satMod val="400000"/>
              </a:schemeClr>
            </a:gs>
            <a:gs pos="20000">
              <a:schemeClr val="phClr">
                <a:tint val="80000"/>
                <a:satMod val="355000"/>
              </a:schemeClr>
            </a:gs>
            <a:gs pos="100000">
              <a:schemeClr val="phClr">
                <a:tint val="95000"/>
                <a:shade val="55000"/>
                <a:satMod val="355000"/>
              </a:schemeClr>
            </a:gs>
          </a:gsLst>
          <a:path path="circle">
            <a:fillToRect l="67500" t="35000" r="32500" b="65000"/>
          </a:path>
        </a:gradFill>
        <a:blipFill>
          <a:blip xmlns:r="http://schemas.openxmlformats.org/officeDocument/2006/relationships" r:embed="rId1">
            <a:duotone>
              <a:schemeClr val="phClr">
                <a:shade val="30000"/>
                <a:satMod val="120000"/>
              </a:schemeClr>
              <a:schemeClr val="phClr">
                <a:tint val="70000"/>
                <a:satMod val="250000"/>
              </a:schemeClr>
            </a:duotone>
          </a:blip>
          <a:tile tx="0" ty="0" sx="50000" sy="50000" flip="none" algn="t"/>
        </a:blipFill>
      </a:bgFillStyleLst>
    </a:fmtScheme>
  </a:themeElements>
  <a:objectDefaults>
    <a:spDef>
      <a:spPr>
        <a:noFill/>
        <a:ln w="6350">
          <a:solidFill>
            <a:srgbClr val="00FF00"/>
          </a:solidFill>
          <a:prstDash val="solid"/>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lnDef>
      <a:spPr>
        <a:ln w="15875">
          <a:solidFill>
            <a:schemeClr val="bg1"/>
          </a:solidFill>
        </a:ln>
      </a:spPr>
      <a:bodyPr/>
      <a:lstStyle/>
      <a:style>
        <a:lnRef idx="1">
          <a:schemeClr val="accent1"/>
        </a:lnRef>
        <a:fillRef idx="0">
          <a:schemeClr val="accent1"/>
        </a:fillRef>
        <a:effectRef idx="0">
          <a:schemeClr val="accent1"/>
        </a:effectRef>
        <a:fontRef idx="minor">
          <a:schemeClr val="tx1"/>
        </a:fontRef>
      </a:style>
    </a:lnDef>
  </a:objectDefaults>
  <a:extraClrScheme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emplate>Foundry</Template>
  <TotalTime>14315</TotalTime>
  <Words>19799</Words>
  <Application>Microsoft Office PowerPoint</Application>
  <PresentationFormat>On-screen Show (4:3)</PresentationFormat>
  <Paragraphs>851</Paragraphs>
  <Slides>116</Slides>
  <Notes>1</Notes>
  <HiddenSlides>0</HiddenSlides>
  <MMClips>0</MMClips>
  <ScaleCrop>false</ScaleCrop>
  <HeadingPairs>
    <vt:vector size="4" baseType="variant">
      <vt:variant>
        <vt:lpstr>Theme</vt:lpstr>
      </vt:variant>
      <vt:variant>
        <vt:i4>1</vt:i4>
      </vt:variant>
      <vt:variant>
        <vt:lpstr>Slide Titles</vt:lpstr>
      </vt:variant>
      <vt:variant>
        <vt:i4>116</vt:i4>
      </vt:variant>
    </vt:vector>
  </HeadingPairs>
  <TitlesOfParts>
    <vt:vector size="117" baseType="lpstr">
      <vt:lpstr>Foundry</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Company>Stone Energy Corporation</Company>
  <LinksUpToDate>false</LinksUpToDate>
  <SharedDoc>false</SharedDoc>
  <HyperlinksChanged>false</HyperlinksChanged>
  <AppVersion>14.0000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McLindon, Christopher</dc:creator>
  <cp:lastModifiedBy>McLindon, Christopher</cp:lastModifiedBy>
  <cp:revision>613</cp:revision>
  <dcterms:created xsi:type="dcterms:W3CDTF">2014-01-20T17:30:43Z</dcterms:created>
  <dcterms:modified xsi:type="dcterms:W3CDTF">2014-04-29T20:37:44Z</dcterms:modified>
</cp:coreProperties>
</file>